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1"/>
  </p:notesMasterIdLst>
  <p:sldIdLst>
    <p:sldId id="776" r:id="rId2"/>
    <p:sldId id="894" r:id="rId3"/>
    <p:sldId id="895" r:id="rId4"/>
    <p:sldId id="896" r:id="rId5"/>
    <p:sldId id="897" r:id="rId6"/>
    <p:sldId id="898" r:id="rId7"/>
    <p:sldId id="899" r:id="rId8"/>
    <p:sldId id="900" r:id="rId9"/>
    <p:sldId id="277" r:id="rId10"/>
  </p:sldIdLst>
  <p:sldSz cx="9144000" cy="5143500" type="screen16x9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FBFBF"/>
    <a:srgbClr val="F5B90F"/>
    <a:srgbClr val="F79646"/>
    <a:srgbClr val="C3B996"/>
    <a:srgbClr val="0E15FE"/>
    <a:srgbClr val="D99694"/>
    <a:srgbClr val="00B0F0"/>
    <a:srgbClr val="0000FF"/>
    <a:srgbClr val="A6A6A6"/>
    <a:srgbClr val="B7DE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129" autoAdjust="0"/>
    <p:restoredTop sz="94185" autoAdjust="0"/>
  </p:normalViewPr>
  <p:slideViewPr>
    <p:cSldViewPr>
      <p:cViewPr>
        <p:scale>
          <a:sx n="125" d="100"/>
          <a:sy n="125" d="100"/>
        </p:scale>
        <p:origin x="612" y="108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2025/2/17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539A58-590F-A91E-8C0B-C2A8BD2252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5A3CD4C-DEC0-44C2-7C45-BD9CC0C809D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27C16BDD-703E-A143-8469-38F378CEEDB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F07F3221-70AC-428F-68B8-71769561A4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34993768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4A7DDD-9124-D076-1D59-D8947E5DBB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B649AB4-9826-3E6C-2B8B-CC71EB9BF0C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F50FECFF-FEF8-F27E-4395-7DB9D2CE445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F6B8279D-8F29-DAAA-BB5D-7E8234D47E6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4322234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2BDFA9-4036-8124-8F1C-203BF6E00B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6D5C72F1-7B67-E899-A4F8-4A43E6DFB14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781933B7-4843-690F-1072-7DD983405CC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D78E7C63-BB87-862A-AB15-5DD90A2C48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4044714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629857-C7DE-2556-9509-28BA9C1401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3F5B58B-D910-D43B-70EE-9D0A28315DD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309F64D0-F358-5942-5C03-9A51FBE595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9BE99B01-DD83-AB91-3301-F05A061601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7808121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DB60FC-1F67-0F8D-EE1D-6F4CA9AF29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F9C901D9-2DD2-5F9D-53AF-557E3EE4E94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5FCBB321-78F6-2B20-3CE4-2C0251B5EFE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4C501DD5-DC68-E1CD-3BF8-59D830A3AF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6257722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74D8EE-AF98-E08B-FCE0-342EB69006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CD1B9EC0-7799-796C-40E7-D7F5E2C9887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6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C4DF46C1-090F-BE25-D06E-E65A9FBB51C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4B98D6F1-CD7E-506A-8C38-800450951F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40826527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F3981-F57A-272A-ABFF-FFB5012F13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3B3E44C-99F0-990E-9AC2-3E4C1BEDAF3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7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7B335B7E-C3A5-19B6-0414-004570A72CA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A0862126-01D7-C4BC-A631-77E4E3B06A6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7564178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70AEF6-8E76-7964-3437-4CFC5699DB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6DE6594-CAC8-8454-F436-B2A2972A01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8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D08EDD39-22D2-3F8E-FD30-DB4B7654163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7577B2D8-4828-87CE-96FF-805AB1EC8FB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84225626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A6F9EE-5C32-490A-9B89-240D2A522DF4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102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3"/>
            <a:ext cx="77724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2025/2/17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2699792" y="4899195"/>
            <a:ext cx="4032448" cy="276987"/>
          </a:xfrm>
          <a:prstGeom prst="rect">
            <a:avLst/>
          </a:prstGeom>
          <a:noFill/>
        </p:spPr>
        <p:txBody>
          <a:bodyPr wrap="square" lIns="91429" tIns="45714" rIns="91429" bIns="45714" rtlCol="0">
            <a:spAutoFit/>
          </a:bodyPr>
          <a:lstStyle/>
          <a:p>
            <a:pPr algn="ctr"/>
            <a:r>
              <a:rPr lang="en-US" altLang="zh-CN" sz="1200" dirty="0">
                <a:hlinkClick r:id="rId6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8812" y="4872425"/>
            <a:ext cx="616775" cy="226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914288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8" indent="-342858" algn="l" defTabSz="91428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8" indent="-285715" algn="l" defTabSz="914288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03" indent="-228572" algn="l" defTabSz="91428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48" indent="-228572" algn="l" defTabSz="91428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91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35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7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23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4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8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32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75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19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63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7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5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yourfreetemplates.com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yourfreetemplates.com/terms-of-use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44DF11-19DD-CFB3-E407-B97CC05F95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5ED449EC-389F-1241-E225-8146DDE12A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kern="0" dirty="0"/>
              <a:t>North America Map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1362" name="Group 1361">
            <a:extLst>
              <a:ext uri="{FF2B5EF4-FFF2-40B4-BE49-F238E27FC236}">
                <a16:creationId xmlns:a16="http://schemas.microsoft.com/office/drawing/2014/main" id="{7B444E9F-9971-37FB-ABF5-B690109EEED6}"/>
              </a:ext>
            </a:extLst>
          </p:cNvPr>
          <p:cNvGrpSpPr/>
          <p:nvPr/>
        </p:nvGrpSpPr>
        <p:grpSpPr>
          <a:xfrm>
            <a:off x="647426" y="1032548"/>
            <a:ext cx="3882471" cy="4012506"/>
            <a:chOff x="4283968" y="845741"/>
            <a:chExt cx="4089382" cy="4226347"/>
          </a:xfrm>
        </p:grpSpPr>
        <p:sp>
          <p:nvSpPr>
            <p:cNvPr id="53" name="Freeform 1204">
              <a:extLst>
                <a:ext uri="{FF2B5EF4-FFF2-40B4-BE49-F238E27FC236}">
                  <a16:creationId xmlns:a16="http://schemas.microsoft.com/office/drawing/2014/main" id="{A1484F1C-0CF5-9F48-F349-0A71C40839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3968" y="1269214"/>
              <a:ext cx="3208893" cy="2823155"/>
            </a:xfrm>
            <a:custGeom>
              <a:avLst/>
              <a:gdLst>
                <a:gd name="T0" fmla="*/ 1859 w 2296"/>
                <a:gd name="T1" fmla="*/ 1214 h 2020"/>
                <a:gd name="T2" fmla="*/ 2217 w 2296"/>
                <a:gd name="T3" fmla="*/ 1078 h 2020"/>
                <a:gd name="T4" fmla="*/ 2251 w 2296"/>
                <a:gd name="T5" fmla="*/ 1194 h 2020"/>
                <a:gd name="T6" fmla="*/ 2260 w 2296"/>
                <a:gd name="T7" fmla="*/ 1287 h 2020"/>
                <a:gd name="T8" fmla="*/ 2174 w 2296"/>
                <a:gd name="T9" fmla="*/ 1411 h 2020"/>
                <a:gd name="T10" fmla="*/ 2149 w 2296"/>
                <a:gd name="T11" fmla="*/ 1460 h 2020"/>
                <a:gd name="T12" fmla="*/ 2132 w 2296"/>
                <a:gd name="T13" fmla="*/ 1458 h 2020"/>
                <a:gd name="T14" fmla="*/ 2143 w 2296"/>
                <a:gd name="T15" fmla="*/ 1501 h 2020"/>
                <a:gd name="T16" fmla="*/ 2157 w 2296"/>
                <a:gd name="T17" fmla="*/ 1548 h 2020"/>
                <a:gd name="T18" fmla="*/ 2131 w 2296"/>
                <a:gd name="T19" fmla="*/ 1625 h 2020"/>
                <a:gd name="T20" fmla="*/ 2045 w 2296"/>
                <a:gd name="T21" fmla="*/ 1772 h 2020"/>
                <a:gd name="T22" fmla="*/ 2060 w 2296"/>
                <a:gd name="T23" fmla="*/ 1933 h 2020"/>
                <a:gd name="T24" fmla="*/ 1944 w 2296"/>
                <a:gd name="T25" fmla="*/ 1834 h 2020"/>
                <a:gd name="T26" fmla="*/ 1800 w 2296"/>
                <a:gd name="T27" fmla="*/ 1836 h 2020"/>
                <a:gd name="T28" fmla="*/ 1779 w 2296"/>
                <a:gd name="T29" fmla="*/ 1869 h 2020"/>
                <a:gd name="T30" fmla="*/ 1623 w 2296"/>
                <a:gd name="T31" fmla="*/ 1884 h 2020"/>
                <a:gd name="T32" fmla="*/ 1541 w 2296"/>
                <a:gd name="T33" fmla="*/ 1986 h 2020"/>
                <a:gd name="T34" fmla="*/ 1361 w 2296"/>
                <a:gd name="T35" fmla="*/ 1893 h 2020"/>
                <a:gd name="T36" fmla="*/ 990 w 2296"/>
                <a:gd name="T37" fmla="*/ 1727 h 2020"/>
                <a:gd name="T38" fmla="*/ 803 w 2296"/>
                <a:gd name="T39" fmla="*/ 1509 h 2020"/>
                <a:gd name="T40" fmla="*/ 784 w 2296"/>
                <a:gd name="T41" fmla="*/ 1399 h 2020"/>
                <a:gd name="T42" fmla="*/ 861 w 2296"/>
                <a:gd name="T43" fmla="*/ 1178 h 2020"/>
                <a:gd name="T44" fmla="*/ 904 w 2296"/>
                <a:gd name="T45" fmla="*/ 1130 h 2020"/>
                <a:gd name="T46" fmla="*/ 751 w 2296"/>
                <a:gd name="T47" fmla="*/ 545 h 2020"/>
                <a:gd name="T48" fmla="*/ 829 w 2296"/>
                <a:gd name="T49" fmla="*/ 773 h 2020"/>
                <a:gd name="T50" fmla="*/ 820 w 2296"/>
                <a:gd name="T51" fmla="*/ 663 h 2020"/>
                <a:gd name="T52" fmla="*/ 783 w 2296"/>
                <a:gd name="T53" fmla="*/ 647 h 2020"/>
                <a:gd name="T54" fmla="*/ 692 w 2296"/>
                <a:gd name="T55" fmla="*/ 492 h 2020"/>
                <a:gd name="T56" fmla="*/ 648 w 2296"/>
                <a:gd name="T57" fmla="*/ 452 h 2020"/>
                <a:gd name="T58" fmla="*/ 565 w 2296"/>
                <a:gd name="T59" fmla="*/ 447 h 2020"/>
                <a:gd name="T60" fmla="*/ 528 w 2296"/>
                <a:gd name="T61" fmla="*/ 426 h 2020"/>
                <a:gd name="T62" fmla="*/ 396 w 2296"/>
                <a:gd name="T63" fmla="*/ 453 h 2020"/>
                <a:gd name="T64" fmla="*/ 290 w 2296"/>
                <a:gd name="T65" fmla="*/ 412 h 2020"/>
                <a:gd name="T66" fmla="*/ 467 w 2296"/>
                <a:gd name="T67" fmla="*/ 377 h 2020"/>
                <a:gd name="T68" fmla="*/ 480 w 2296"/>
                <a:gd name="T69" fmla="*/ 278 h 2020"/>
                <a:gd name="T70" fmla="*/ 470 w 2296"/>
                <a:gd name="T71" fmla="*/ 210 h 2020"/>
                <a:gd name="T72" fmla="*/ 586 w 2296"/>
                <a:gd name="T73" fmla="*/ 178 h 2020"/>
                <a:gd name="T74" fmla="*/ 665 w 2296"/>
                <a:gd name="T75" fmla="*/ 143 h 2020"/>
                <a:gd name="T76" fmla="*/ 806 w 2296"/>
                <a:gd name="T77" fmla="*/ 66 h 2020"/>
                <a:gd name="T78" fmla="*/ 879 w 2296"/>
                <a:gd name="T79" fmla="*/ 157 h 2020"/>
                <a:gd name="T80" fmla="*/ 779 w 2296"/>
                <a:gd name="T81" fmla="*/ 802 h 2020"/>
                <a:gd name="T82" fmla="*/ 814 w 2296"/>
                <a:gd name="T83" fmla="*/ 797 h 2020"/>
                <a:gd name="T84" fmla="*/ 781 w 2296"/>
                <a:gd name="T85" fmla="*/ 779 h 2020"/>
                <a:gd name="T86" fmla="*/ 420 w 2296"/>
                <a:gd name="T87" fmla="*/ 459 h 2020"/>
                <a:gd name="T88" fmla="*/ 803 w 2296"/>
                <a:gd name="T89" fmla="*/ 725 h 2020"/>
                <a:gd name="T90" fmla="*/ 780 w 2296"/>
                <a:gd name="T91" fmla="*/ 709 h 2020"/>
                <a:gd name="T92" fmla="*/ 497 w 2296"/>
                <a:gd name="T93" fmla="*/ 478 h 2020"/>
                <a:gd name="T94" fmla="*/ 791 w 2296"/>
                <a:gd name="T95" fmla="*/ 677 h 2020"/>
                <a:gd name="T96" fmla="*/ 536 w 2296"/>
                <a:gd name="T97" fmla="*/ 479 h 2020"/>
                <a:gd name="T98" fmla="*/ 640 w 2296"/>
                <a:gd name="T99" fmla="*/ 484 h 2020"/>
                <a:gd name="T100" fmla="*/ 787 w 2296"/>
                <a:gd name="T101" fmla="*/ 56 h 2020"/>
                <a:gd name="T102" fmla="*/ 1573 w 2296"/>
                <a:gd name="T103" fmla="*/ 1927 h 2020"/>
                <a:gd name="T104" fmla="*/ 855 w 2296"/>
                <a:gd name="T105" fmla="*/ 1677 h 2020"/>
                <a:gd name="T106" fmla="*/ 2182 w 2296"/>
                <a:gd name="T107" fmla="*/ 1397 h 2020"/>
                <a:gd name="T108" fmla="*/ 2253 w 2296"/>
                <a:gd name="T109" fmla="*/ 1296 h 2020"/>
                <a:gd name="T110" fmla="*/ 521 w 2296"/>
                <a:gd name="T111" fmla="*/ 483 h 2020"/>
                <a:gd name="T112" fmla="*/ 65 w 2296"/>
                <a:gd name="T113" fmla="*/ 249 h 2020"/>
                <a:gd name="T114" fmla="*/ 160 w 2296"/>
                <a:gd name="T115" fmla="*/ 363 h 2020"/>
                <a:gd name="T116" fmla="*/ 235 w 2296"/>
                <a:gd name="T117" fmla="*/ 383 h 2020"/>
                <a:gd name="T118" fmla="*/ 5 w 2296"/>
                <a:gd name="T119" fmla="*/ 31 h 2020"/>
                <a:gd name="T120" fmla="*/ 375 w 2296"/>
                <a:gd name="T121" fmla="*/ 454 h 2020"/>
                <a:gd name="T122" fmla="*/ 495 w 2296"/>
                <a:gd name="T123" fmla="*/ 91 h 2020"/>
                <a:gd name="T124" fmla="*/ 2159 w 2296"/>
                <a:gd name="T125" fmla="*/ 1503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6" h="2020">
                  <a:moveTo>
                    <a:pt x="911" y="1082"/>
                  </a:moveTo>
                  <a:lnTo>
                    <a:pt x="913" y="1083"/>
                  </a:lnTo>
                  <a:lnTo>
                    <a:pt x="918" y="1085"/>
                  </a:lnTo>
                  <a:lnTo>
                    <a:pt x="924" y="1087"/>
                  </a:lnTo>
                  <a:lnTo>
                    <a:pt x="928" y="1088"/>
                  </a:lnTo>
                  <a:lnTo>
                    <a:pt x="934" y="1089"/>
                  </a:lnTo>
                  <a:lnTo>
                    <a:pt x="938" y="1091"/>
                  </a:lnTo>
                  <a:lnTo>
                    <a:pt x="944" y="1093"/>
                  </a:lnTo>
                  <a:lnTo>
                    <a:pt x="950" y="1094"/>
                  </a:lnTo>
                  <a:lnTo>
                    <a:pt x="954" y="1095"/>
                  </a:lnTo>
                  <a:lnTo>
                    <a:pt x="960" y="1097"/>
                  </a:lnTo>
                  <a:lnTo>
                    <a:pt x="964" y="1098"/>
                  </a:lnTo>
                  <a:lnTo>
                    <a:pt x="970" y="1099"/>
                  </a:lnTo>
                  <a:lnTo>
                    <a:pt x="975" y="1100"/>
                  </a:lnTo>
                  <a:lnTo>
                    <a:pt x="980" y="1102"/>
                  </a:lnTo>
                  <a:lnTo>
                    <a:pt x="985" y="1103"/>
                  </a:lnTo>
                  <a:lnTo>
                    <a:pt x="990" y="1105"/>
                  </a:lnTo>
                  <a:lnTo>
                    <a:pt x="995" y="1106"/>
                  </a:lnTo>
                  <a:lnTo>
                    <a:pt x="1001" y="1107"/>
                  </a:lnTo>
                  <a:lnTo>
                    <a:pt x="1006" y="1108"/>
                  </a:lnTo>
                  <a:lnTo>
                    <a:pt x="1011" y="1110"/>
                  </a:lnTo>
                  <a:lnTo>
                    <a:pt x="1016" y="1111"/>
                  </a:lnTo>
                  <a:lnTo>
                    <a:pt x="1021" y="1112"/>
                  </a:lnTo>
                  <a:lnTo>
                    <a:pt x="1027" y="1113"/>
                  </a:lnTo>
                  <a:lnTo>
                    <a:pt x="1031" y="1114"/>
                  </a:lnTo>
                  <a:lnTo>
                    <a:pt x="1037" y="1115"/>
                  </a:lnTo>
                  <a:lnTo>
                    <a:pt x="1042" y="1116"/>
                  </a:lnTo>
                  <a:lnTo>
                    <a:pt x="1045" y="1117"/>
                  </a:lnTo>
                  <a:lnTo>
                    <a:pt x="1047" y="1117"/>
                  </a:lnTo>
                  <a:lnTo>
                    <a:pt x="1053" y="1119"/>
                  </a:lnTo>
                  <a:lnTo>
                    <a:pt x="1058" y="1120"/>
                  </a:lnTo>
                  <a:lnTo>
                    <a:pt x="1063" y="1121"/>
                  </a:lnTo>
                  <a:lnTo>
                    <a:pt x="1068" y="1122"/>
                  </a:lnTo>
                  <a:lnTo>
                    <a:pt x="1073" y="1123"/>
                  </a:lnTo>
                  <a:lnTo>
                    <a:pt x="1079" y="1124"/>
                  </a:lnTo>
                  <a:lnTo>
                    <a:pt x="1084" y="1125"/>
                  </a:lnTo>
                  <a:lnTo>
                    <a:pt x="1089" y="1127"/>
                  </a:lnTo>
                  <a:lnTo>
                    <a:pt x="1094" y="1128"/>
                  </a:lnTo>
                  <a:lnTo>
                    <a:pt x="1099" y="1129"/>
                  </a:lnTo>
                  <a:lnTo>
                    <a:pt x="1105" y="1130"/>
                  </a:lnTo>
                  <a:lnTo>
                    <a:pt x="1110" y="1131"/>
                  </a:lnTo>
                  <a:lnTo>
                    <a:pt x="1115" y="1131"/>
                  </a:lnTo>
                  <a:lnTo>
                    <a:pt x="1116" y="1131"/>
                  </a:lnTo>
                  <a:lnTo>
                    <a:pt x="1120" y="1132"/>
                  </a:lnTo>
                  <a:lnTo>
                    <a:pt x="1126" y="1133"/>
                  </a:lnTo>
                  <a:lnTo>
                    <a:pt x="1131" y="1135"/>
                  </a:lnTo>
                  <a:lnTo>
                    <a:pt x="1136" y="1136"/>
                  </a:lnTo>
                  <a:lnTo>
                    <a:pt x="1142" y="1136"/>
                  </a:lnTo>
                  <a:lnTo>
                    <a:pt x="1147" y="1137"/>
                  </a:lnTo>
                  <a:lnTo>
                    <a:pt x="1152" y="1138"/>
                  </a:lnTo>
                  <a:lnTo>
                    <a:pt x="1158" y="1139"/>
                  </a:lnTo>
                  <a:lnTo>
                    <a:pt x="1162" y="1139"/>
                  </a:lnTo>
                  <a:lnTo>
                    <a:pt x="1168" y="1140"/>
                  </a:lnTo>
                  <a:lnTo>
                    <a:pt x="1174" y="1141"/>
                  </a:lnTo>
                  <a:lnTo>
                    <a:pt x="1178" y="1141"/>
                  </a:lnTo>
                  <a:lnTo>
                    <a:pt x="1184" y="1142"/>
                  </a:lnTo>
                  <a:lnTo>
                    <a:pt x="1189" y="1144"/>
                  </a:lnTo>
                  <a:lnTo>
                    <a:pt x="1194" y="1144"/>
                  </a:lnTo>
                  <a:lnTo>
                    <a:pt x="1200" y="1145"/>
                  </a:lnTo>
                  <a:lnTo>
                    <a:pt x="1205" y="1146"/>
                  </a:lnTo>
                  <a:lnTo>
                    <a:pt x="1210" y="1146"/>
                  </a:lnTo>
                  <a:lnTo>
                    <a:pt x="1213" y="1147"/>
                  </a:lnTo>
                  <a:lnTo>
                    <a:pt x="1216" y="1147"/>
                  </a:lnTo>
                  <a:lnTo>
                    <a:pt x="1221" y="1147"/>
                  </a:lnTo>
                  <a:lnTo>
                    <a:pt x="1227" y="1148"/>
                  </a:lnTo>
                  <a:lnTo>
                    <a:pt x="1231" y="1149"/>
                  </a:lnTo>
                  <a:lnTo>
                    <a:pt x="1237" y="1149"/>
                  </a:lnTo>
                  <a:lnTo>
                    <a:pt x="1243" y="1150"/>
                  </a:lnTo>
                  <a:lnTo>
                    <a:pt x="1247" y="1150"/>
                  </a:lnTo>
                  <a:lnTo>
                    <a:pt x="1253" y="1152"/>
                  </a:lnTo>
                  <a:lnTo>
                    <a:pt x="1259" y="1152"/>
                  </a:lnTo>
                  <a:lnTo>
                    <a:pt x="1263" y="1153"/>
                  </a:lnTo>
                  <a:lnTo>
                    <a:pt x="1269" y="1153"/>
                  </a:lnTo>
                  <a:lnTo>
                    <a:pt x="1274" y="1154"/>
                  </a:lnTo>
                  <a:lnTo>
                    <a:pt x="1280" y="1154"/>
                  </a:lnTo>
                  <a:lnTo>
                    <a:pt x="1285" y="1154"/>
                  </a:lnTo>
                  <a:lnTo>
                    <a:pt x="1290" y="1155"/>
                  </a:lnTo>
                  <a:lnTo>
                    <a:pt x="1296" y="1155"/>
                  </a:lnTo>
                  <a:lnTo>
                    <a:pt x="1300" y="1156"/>
                  </a:lnTo>
                  <a:lnTo>
                    <a:pt x="1306" y="1156"/>
                  </a:lnTo>
                  <a:lnTo>
                    <a:pt x="1312" y="1156"/>
                  </a:lnTo>
                  <a:lnTo>
                    <a:pt x="1317" y="1157"/>
                  </a:lnTo>
                  <a:lnTo>
                    <a:pt x="1322" y="1157"/>
                  </a:lnTo>
                  <a:lnTo>
                    <a:pt x="1328" y="1157"/>
                  </a:lnTo>
                  <a:lnTo>
                    <a:pt x="1333" y="1158"/>
                  </a:lnTo>
                  <a:lnTo>
                    <a:pt x="1339" y="1158"/>
                  </a:lnTo>
                  <a:lnTo>
                    <a:pt x="1343" y="1158"/>
                  </a:lnTo>
                  <a:lnTo>
                    <a:pt x="1349" y="1160"/>
                  </a:lnTo>
                  <a:lnTo>
                    <a:pt x="1355" y="1160"/>
                  </a:lnTo>
                  <a:lnTo>
                    <a:pt x="1358" y="1160"/>
                  </a:lnTo>
                  <a:lnTo>
                    <a:pt x="1359" y="1160"/>
                  </a:lnTo>
                  <a:lnTo>
                    <a:pt x="1365" y="1160"/>
                  </a:lnTo>
                  <a:lnTo>
                    <a:pt x="1371" y="1160"/>
                  </a:lnTo>
                  <a:lnTo>
                    <a:pt x="1376" y="1161"/>
                  </a:lnTo>
                  <a:lnTo>
                    <a:pt x="1381" y="1161"/>
                  </a:lnTo>
                  <a:lnTo>
                    <a:pt x="1386" y="1161"/>
                  </a:lnTo>
                  <a:lnTo>
                    <a:pt x="1392" y="1161"/>
                  </a:lnTo>
                  <a:lnTo>
                    <a:pt x="1398" y="1161"/>
                  </a:lnTo>
                  <a:lnTo>
                    <a:pt x="1402" y="1162"/>
                  </a:lnTo>
                  <a:lnTo>
                    <a:pt x="1408" y="1162"/>
                  </a:lnTo>
                  <a:lnTo>
                    <a:pt x="1414" y="1162"/>
                  </a:lnTo>
                  <a:lnTo>
                    <a:pt x="1419" y="1162"/>
                  </a:lnTo>
                  <a:lnTo>
                    <a:pt x="1424" y="1162"/>
                  </a:lnTo>
                  <a:lnTo>
                    <a:pt x="1429" y="1162"/>
                  </a:lnTo>
                  <a:lnTo>
                    <a:pt x="1435" y="1162"/>
                  </a:lnTo>
                  <a:lnTo>
                    <a:pt x="1440" y="1162"/>
                  </a:lnTo>
                  <a:lnTo>
                    <a:pt x="1445" y="1162"/>
                  </a:lnTo>
                  <a:lnTo>
                    <a:pt x="1451" y="1162"/>
                  </a:lnTo>
                  <a:lnTo>
                    <a:pt x="1457" y="1162"/>
                  </a:lnTo>
                  <a:lnTo>
                    <a:pt x="1461" y="1162"/>
                  </a:lnTo>
                  <a:lnTo>
                    <a:pt x="1467" y="1162"/>
                  </a:lnTo>
                  <a:lnTo>
                    <a:pt x="1472" y="1162"/>
                  </a:lnTo>
                  <a:lnTo>
                    <a:pt x="1478" y="1162"/>
                  </a:lnTo>
                  <a:lnTo>
                    <a:pt x="1483" y="1162"/>
                  </a:lnTo>
                  <a:lnTo>
                    <a:pt x="1488" y="1162"/>
                  </a:lnTo>
                  <a:lnTo>
                    <a:pt x="1494" y="1162"/>
                  </a:lnTo>
                  <a:lnTo>
                    <a:pt x="1500" y="1162"/>
                  </a:lnTo>
                  <a:lnTo>
                    <a:pt x="1504" y="1162"/>
                  </a:lnTo>
                  <a:lnTo>
                    <a:pt x="1510" y="1162"/>
                  </a:lnTo>
                  <a:lnTo>
                    <a:pt x="1515" y="1161"/>
                  </a:lnTo>
                  <a:lnTo>
                    <a:pt x="1521" y="1161"/>
                  </a:lnTo>
                  <a:lnTo>
                    <a:pt x="1524" y="1161"/>
                  </a:lnTo>
                  <a:lnTo>
                    <a:pt x="1526" y="1161"/>
                  </a:lnTo>
                  <a:lnTo>
                    <a:pt x="1531" y="1161"/>
                  </a:lnTo>
                  <a:lnTo>
                    <a:pt x="1537" y="1161"/>
                  </a:lnTo>
                  <a:lnTo>
                    <a:pt x="1541" y="1161"/>
                  </a:lnTo>
                  <a:lnTo>
                    <a:pt x="1547" y="1160"/>
                  </a:lnTo>
                  <a:lnTo>
                    <a:pt x="1553" y="1160"/>
                  </a:lnTo>
                  <a:lnTo>
                    <a:pt x="1558" y="1160"/>
                  </a:lnTo>
                  <a:lnTo>
                    <a:pt x="1563" y="1160"/>
                  </a:lnTo>
                  <a:lnTo>
                    <a:pt x="1569" y="1158"/>
                  </a:lnTo>
                  <a:lnTo>
                    <a:pt x="1574" y="1158"/>
                  </a:lnTo>
                  <a:lnTo>
                    <a:pt x="1574" y="1157"/>
                  </a:lnTo>
                  <a:lnTo>
                    <a:pt x="1574" y="1154"/>
                  </a:lnTo>
                  <a:lnTo>
                    <a:pt x="1574" y="1149"/>
                  </a:lnTo>
                  <a:lnTo>
                    <a:pt x="1574" y="1147"/>
                  </a:lnTo>
                  <a:lnTo>
                    <a:pt x="1573" y="1145"/>
                  </a:lnTo>
                  <a:lnTo>
                    <a:pt x="1575" y="1145"/>
                  </a:lnTo>
                  <a:lnTo>
                    <a:pt x="1578" y="1145"/>
                  </a:lnTo>
                  <a:lnTo>
                    <a:pt x="1579" y="1145"/>
                  </a:lnTo>
                  <a:lnTo>
                    <a:pt x="1581" y="1146"/>
                  </a:lnTo>
                  <a:lnTo>
                    <a:pt x="1582" y="1147"/>
                  </a:lnTo>
                  <a:lnTo>
                    <a:pt x="1582" y="1148"/>
                  </a:lnTo>
                  <a:lnTo>
                    <a:pt x="1582" y="1149"/>
                  </a:lnTo>
                  <a:lnTo>
                    <a:pt x="1582" y="1152"/>
                  </a:lnTo>
                  <a:lnTo>
                    <a:pt x="1583" y="1152"/>
                  </a:lnTo>
                  <a:lnTo>
                    <a:pt x="1583" y="1153"/>
                  </a:lnTo>
                  <a:lnTo>
                    <a:pt x="1584" y="1156"/>
                  </a:lnTo>
                  <a:lnTo>
                    <a:pt x="1585" y="1161"/>
                  </a:lnTo>
                  <a:lnTo>
                    <a:pt x="1585" y="1163"/>
                  </a:lnTo>
                  <a:lnTo>
                    <a:pt x="1585" y="1164"/>
                  </a:lnTo>
                  <a:lnTo>
                    <a:pt x="1587" y="1165"/>
                  </a:lnTo>
                  <a:lnTo>
                    <a:pt x="1589" y="1167"/>
                  </a:lnTo>
                  <a:lnTo>
                    <a:pt x="1591" y="1169"/>
                  </a:lnTo>
                  <a:lnTo>
                    <a:pt x="1592" y="1169"/>
                  </a:lnTo>
                  <a:lnTo>
                    <a:pt x="1596" y="1167"/>
                  </a:lnTo>
                  <a:lnTo>
                    <a:pt x="1597" y="1167"/>
                  </a:lnTo>
                  <a:lnTo>
                    <a:pt x="1597" y="1169"/>
                  </a:lnTo>
                  <a:lnTo>
                    <a:pt x="1598" y="1170"/>
                  </a:lnTo>
                  <a:lnTo>
                    <a:pt x="1602" y="1170"/>
                  </a:lnTo>
                  <a:lnTo>
                    <a:pt x="1607" y="1170"/>
                  </a:lnTo>
                  <a:lnTo>
                    <a:pt x="1608" y="1170"/>
                  </a:lnTo>
                  <a:lnTo>
                    <a:pt x="1608" y="1173"/>
                  </a:lnTo>
                  <a:lnTo>
                    <a:pt x="1609" y="1173"/>
                  </a:lnTo>
                  <a:lnTo>
                    <a:pt x="1610" y="1173"/>
                  </a:lnTo>
                  <a:lnTo>
                    <a:pt x="1614" y="1173"/>
                  </a:lnTo>
                  <a:lnTo>
                    <a:pt x="1615" y="1172"/>
                  </a:lnTo>
                  <a:lnTo>
                    <a:pt x="1616" y="1172"/>
                  </a:lnTo>
                  <a:lnTo>
                    <a:pt x="1617" y="1172"/>
                  </a:lnTo>
                  <a:lnTo>
                    <a:pt x="1617" y="1171"/>
                  </a:lnTo>
                  <a:lnTo>
                    <a:pt x="1617" y="1170"/>
                  </a:lnTo>
                  <a:lnTo>
                    <a:pt x="1618" y="1170"/>
                  </a:lnTo>
                  <a:lnTo>
                    <a:pt x="1622" y="1169"/>
                  </a:lnTo>
                  <a:lnTo>
                    <a:pt x="1625" y="1169"/>
                  </a:lnTo>
                  <a:lnTo>
                    <a:pt x="1628" y="1169"/>
                  </a:lnTo>
                  <a:lnTo>
                    <a:pt x="1630" y="1169"/>
                  </a:lnTo>
                  <a:lnTo>
                    <a:pt x="1631" y="1170"/>
                  </a:lnTo>
                  <a:lnTo>
                    <a:pt x="1635" y="1171"/>
                  </a:lnTo>
                  <a:lnTo>
                    <a:pt x="1638" y="1171"/>
                  </a:lnTo>
                  <a:lnTo>
                    <a:pt x="1638" y="1172"/>
                  </a:lnTo>
                  <a:lnTo>
                    <a:pt x="1636" y="1172"/>
                  </a:lnTo>
                  <a:lnTo>
                    <a:pt x="1635" y="1173"/>
                  </a:lnTo>
                  <a:lnTo>
                    <a:pt x="1636" y="1174"/>
                  </a:lnTo>
                  <a:lnTo>
                    <a:pt x="1638" y="1174"/>
                  </a:lnTo>
                  <a:lnTo>
                    <a:pt x="1640" y="1174"/>
                  </a:lnTo>
                  <a:lnTo>
                    <a:pt x="1641" y="1174"/>
                  </a:lnTo>
                  <a:lnTo>
                    <a:pt x="1642" y="1175"/>
                  </a:lnTo>
                  <a:lnTo>
                    <a:pt x="1642" y="1177"/>
                  </a:lnTo>
                  <a:lnTo>
                    <a:pt x="1642" y="1178"/>
                  </a:lnTo>
                  <a:lnTo>
                    <a:pt x="1643" y="1179"/>
                  </a:lnTo>
                  <a:lnTo>
                    <a:pt x="1643" y="1180"/>
                  </a:lnTo>
                  <a:lnTo>
                    <a:pt x="1644" y="1181"/>
                  </a:lnTo>
                  <a:lnTo>
                    <a:pt x="1645" y="1181"/>
                  </a:lnTo>
                  <a:lnTo>
                    <a:pt x="1647" y="1181"/>
                  </a:lnTo>
                  <a:lnTo>
                    <a:pt x="1647" y="1180"/>
                  </a:lnTo>
                  <a:lnTo>
                    <a:pt x="1647" y="1179"/>
                  </a:lnTo>
                  <a:lnTo>
                    <a:pt x="1647" y="1178"/>
                  </a:lnTo>
                  <a:lnTo>
                    <a:pt x="1648" y="1177"/>
                  </a:lnTo>
                  <a:lnTo>
                    <a:pt x="1650" y="1177"/>
                  </a:lnTo>
                  <a:lnTo>
                    <a:pt x="1652" y="1177"/>
                  </a:lnTo>
                  <a:lnTo>
                    <a:pt x="1653" y="1178"/>
                  </a:lnTo>
                  <a:lnTo>
                    <a:pt x="1653" y="1179"/>
                  </a:lnTo>
                  <a:lnTo>
                    <a:pt x="1655" y="1180"/>
                  </a:lnTo>
                  <a:lnTo>
                    <a:pt x="1656" y="1180"/>
                  </a:lnTo>
                  <a:lnTo>
                    <a:pt x="1658" y="1181"/>
                  </a:lnTo>
                  <a:lnTo>
                    <a:pt x="1660" y="1181"/>
                  </a:lnTo>
                  <a:lnTo>
                    <a:pt x="1660" y="1182"/>
                  </a:lnTo>
                  <a:lnTo>
                    <a:pt x="1661" y="1182"/>
                  </a:lnTo>
                  <a:lnTo>
                    <a:pt x="1662" y="1183"/>
                  </a:lnTo>
                  <a:lnTo>
                    <a:pt x="1661" y="1184"/>
                  </a:lnTo>
                  <a:lnTo>
                    <a:pt x="1662" y="1184"/>
                  </a:lnTo>
                  <a:lnTo>
                    <a:pt x="1664" y="1184"/>
                  </a:lnTo>
                  <a:lnTo>
                    <a:pt x="1665" y="1184"/>
                  </a:lnTo>
                  <a:lnTo>
                    <a:pt x="1665" y="1186"/>
                  </a:lnTo>
                  <a:lnTo>
                    <a:pt x="1666" y="1186"/>
                  </a:lnTo>
                  <a:lnTo>
                    <a:pt x="1667" y="1186"/>
                  </a:lnTo>
                  <a:lnTo>
                    <a:pt x="1668" y="1186"/>
                  </a:lnTo>
                  <a:lnTo>
                    <a:pt x="1669" y="1186"/>
                  </a:lnTo>
                  <a:lnTo>
                    <a:pt x="1670" y="1186"/>
                  </a:lnTo>
                  <a:lnTo>
                    <a:pt x="1673" y="1184"/>
                  </a:lnTo>
                  <a:lnTo>
                    <a:pt x="1674" y="1184"/>
                  </a:lnTo>
                  <a:lnTo>
                    <a:pt x="1674" y="1183"/>
                  </a:lnTo>
                  <a:lnTo>
                    <a:pt x="1677" y="1180"/>
                  </a:lnTo>
                  <a:lnTo>
                    <a:pt x="1678" y="1180"/>
                  </a:lnTo>
                  <a:lnTo>
                    <a:pt x="1678" y="1179"/>
                  </a:lnTo>
                  <a:lnTo>
                    <a:pt x="1681" y="1178"/>
                  </a:lnTo>
                  <a:lnTo>
                    <a:pt x="1682" y="1178"/>
                  </a:lnTo>
                  <a:lnTo>
                    <a:pt x="1683" y="1178"/>
                  </a:lnTo>
                  <a:lnTo>
                    <a:pt x="1683" y="1179"/>
                  </a:lnTo>
                  <a:lnTo>
                    <a:pt x="1683" y="1180"/>
                  </a:lnTo>
                  <a:lnTo>
                    <a:pt x="1684" y="1180"/>
                  </a:lnTo>
                  <a:lnTo>
                    <a:pt x="1684" y="1181"/>
                  </a:lnTo>
                  <a:lnTo>
                    <a:pt x="1684" y="1182"/>
                  </a:lnTo>
                  <a:lnTo>
                    <a:pt x="1685" y="1182"/>
                  </a:lnTo>
                  <a:lnTo>
                    <a:pt x="1686" y="1182"/>
                  </a:lnTo>
                  <a:lnTo>
                    <a:pt x="1688" y="1181"/>
                  </a:lnTo>
                  <a:lnTo>
                    <a:pt x="1690" y="1181"/>
                  </a:lnTo>
                  <a:lnTo>
                    <a:pt x="1690" y="1182"/>
                  </a:lnTo>
                  <a:lnTo>
                    <a:pt x="1691" y="1182"/>
                  </a:lnTo>
                  <a:lnTo>
                    <a:pt x="1692" y="1181"/>
                  </a:lnTo>
                  <a:lnTo>
                    <a:pt x="1700" y="1180"/>
                  </a:lnTo>
                  <a:lnTo>
                    <a:pt x="1701" y="1180"/>
                  </a:lnTo>
                  <a:lnTo>
                    <a:pt x="1702" y="1180"/>
                  </a:lnTo>
                  <a:lnTo>
                    <a:pt x="1704" y="1182"/>
                  </a:lnTo>
                  <a:lnTo>
                    <a:pt x="1704" y="1183"/>
                  </a:lnTo>
                  <a:lnTo>
                    <a:pt x="1707" y="1183"/>
                  </a:lnTo>
                  <a:lnTo>
                    <a:pt x="1709" y="1182"/>
                  </a:lnTo>
                  <a:lnTo>
                    <a:pt x="1710" y="1182"/>
                  </a:lnTo>
                  <a:lnTo>
                    <a:pt x="1711" y="1182"/>
                  </a:lnTo>
                  <a:lnTo>
                    <a:pt x="1712" y="1182"/>
                  </a:lnTo>
                  <a:lnTo>
                    <a:pt x="1714" y="1182"/>
                  </a:lnTo>
                  <a:lnTo>
                    <a:pt x="1717" y="1182"/>
                  </a:lnTo>
                  <a:lnTo>
                    <a:pt x="1718" y="1182"/>
                  </a:lnTo>
                  <a:lnTo>
                    <a:pt x="1719" y="1182"/>
                  </a:lnTo>
                  <a:lnTo>
                    <a:pt x="1720" y="1182"/>
                  </a:lnTo>
                  <a:lnTo>
                    <a:pt x="1722" y="1180"/>
                  </a:lnTo>
                  <a:lnTo>
                    <a:pt x="1726" y="1178"/>
                  </a:lnTo>
                  <a:lnTo>
                    <a:pt x="1730" y="1174"/>
                  </a:lnTo>
                  <a:lnTo>
                    <a:pt x="1734" y="1172"/>
                  </a:lnTo>
                  <a:lnTo>
                    <a:pt x="1736" y="1170"/>
                  </a:lnTo>
                  <a:lnTo>
                    <a:pt x="1738" y="1169"/>
                  </a:lnTo>
                  <a:lnTo>
                    <a:pt x="1742" y="1166"/>
                  </a:lnTo>
                  <a:lnTo>
                    <a:pt x="1743" y="1166"/>
                  </a:lnTo>
                  <a:lnTo>
                    <a:pt x="1748" y="1169"/>
                  </a:lnTo>
                  <a:lnTo>
                    <a:pt x="1753" y="1171"/>
                  </a:lnTo>
                  <a:lnTo>
                    <a:pt x="1759" y="1173"/>
                  </a:lnTo>
                  <a:lnTo>
                    <a:pt x="1763" y="1175"/>
                  </a:lnTo>
                  <a:lnTo>
                    <a:pt x="1769" y="1177"/>
                  </a:lnTo>
                  <a:lnTo>
                    <a:pt x="1773" y="1179"/>
                  </a:lnTo>
                  <a:lnTo>
                    <a:pt x="1779" y="1181"/>
                  </a:lnTo>
                  <a:lnTo>
                    <a:pt x="1783" y="1182"/>
                  </a:lnTo>
                  <a:lnTo>
                    <a:pt x="1787" y="1183"/>
                  </a:lnTo>
                  <a:lnTo>
                    <a:pt x="1789" y="1184"/>
                  </a:lnTo>
                  <a:lnTo>
                    <a:pt x="1793" y="1186"/>
                  </a:lnTo>
                  <a:lnTo>
                    <a:pt x="1795" y="1187"/>
                  </a:lnTo>
                  <a:lnTo>
                    <a:pt x="1798" y="1188"/>
                  </a:lnTo>
                  <a:lnTo>
                    <a:pt x="1800" y="1189"/>
                  </a:lnTo>
                  <a:lnTo>
                    <a:pt x="1804" y="1190"/>
                  </a:lnTo>
                  <a:lnTo>
                    <a:pt x="1806" y="1191"/>
                  </a:lnTo>
                  <a:lnTo>
                    <a:pt x="1810" y="1194"/>
                  </a:lnTo>
                  <a:lnTo>
                    <a:pt x="1813" y="1195"/>
                  </a:lnTo>
                  <a:lnTo>
                    <a:pt x="1816" y="1196"/>
                  </a:lnTo>
                  <a:lnTo>
                    <a:pt x="1820" y="1197"/>
                  </a:lnTo>
                  <a:lnTo>
                    <a:pt x="1823" y="1198"/>
                  </a:lnTo>
                  <a:lnTo>
                    <a:pt x="1826" y="1199"/>
                  </a:lnTo>
                  <a:lnTo>
                    <a:pt x="1830" y="1202"/>
                  </a:lnTo>
                  <a:lnTo>
                    <a:pt x="1834" y="1203"/>
                  </a:lnTo>
                  <a:lnTo>
                    <a:pt x="1836" y="1203"/>
                  </a:lnTo>
                  <a:lnTo>
                    <a:pt x="1837" y="1204"/>
                  </a:lnTo>
                  <a:lnTo>
                    <a:pt x="1838" y="1204"/>
                  </a:lnTo>
                  <a:lnTo>
                    <a:pt x="1838" y="1205"/>
                  </a:lnTo>
                  <a:lnTo>
                    <a:pt x="1839" y="1207"/>
                  </a:lnTo>
                  <a:lnTo>
                    <a:pt x="1840" y="1209"/>
                  </a:lnTo>
                  <a:lnTo>
                    <a:pt x="1841" y="1212"/>
                  </a:lnTo>
                  <a:lnTo>
                    <a:pt x="1842" y="1213"/>
                  </a:lnTo>
                  <a:lnTo>
                    <a:pt x="1845" y="1215"/>
                  </a:lnTo>
                  <a:lnTo>
                    <a:pt x="1848" y="1219"/>
                  </a:lnTo>
                  <a:lnTo>
                    <a:pt x="1849" y="1219"/>
                  </a:lnTo>
                  <a:lnTo>
                    <a:pt x="1850" y="1219"/>
                  </a:lnTo>
                  <a:lnTo>
                    <a:pt x="1850" y="1217"/>
                  </a:lnTo>
                  <a:lnTo>
                    <a:pt x="1851" y="1216"/>
                  </a:lnTo>
                  <a:lnTo>
                    <a:pt x="1853" y="1215"/>
                  </a:lnTo>
                  <a:lnTo>
                    <a:pt x="1854" y="1215"/>
                  </a:lnTo>
                  <a:lnTo>
                    <a:pt x="1855" y="1215"/>
                  </a:lnTo>
                  <a:lnTo>
                    <a:pt x="1856" y="1214"/>
                  </a:lnTo>
                  <a:lnTo>
                    <a:pt x="1857" y="1213"/>
                  </a:lnTo>
                  <a:lnTo>
                    <a:pt x="1858" y="1213"/>
                  </a:lnTo>
                  <a:lnTo>
                    <a:pt x="1859" y="1214"/>
                  </a:lnTo>
                  <a:lnTo>
                    <a:pt x="1859" y="1217"/>
                  </a:lnTo>
                  <a:lnTo>
                    <a:pt x="1859" y="1219"/>
                  </a:lnTo>
                  <a:lnTo>
                    <a:pt x="1860" y="1220"/>
                  </a:lnTo>
                  <a:lnTo>
                    <a:pt x="1860" y="1221"/>
                  </a:lnTo>
                  <a:lnTo>
                    <a:pt x="1860" y="1222"/>
                  </a:lnTo>
                  <a:lnTo>
                    <a:pt x="1862" y="1223"/>
                  </a:lnTo>
                  <a:lnTo>
                    <a:pt x="1862" y="1224"/>
                  </a:lnTo>
                  <a:lnTo>
                    <a:pt x="1863" y="1225"/>
                  </a:lnTo>
                  <a:lnTo>
                    <a:pt x="1864" y="1227"/>
                  </a:lnTo>
                  <a:lnTo>
                    <a:pt x="1865" y="1229"/>
                  </a:lnTo>
                  <a:lnTo>
                    <a:pt x="1866" y="1230"/>
                  </a:lnTo>
                  <a:lnTo>
                    <a:pt x="1867" y="1230"/>
                  </a:lnTo>
                  <a:lnTo>
                    <a:pt x="1868" y="1228"/>
                  </a:lnTo>
                  <a:lnTo>
                    <a:pt x="1869" y="1228"/>
                  </a:lnTo>
                  <a:lnTo>
                    <a:pt x="1871" y="1228"/>
                  </a:lnTo>
                  <a:lnTo>
                    <a:pt x="1874" y="1227"/>
                  </a:lnTo>
                  <a:lnTo>
                    <a:pt x="1875" y="1227"/>
                  </a:lnTo>
                  <a:lnTo>
                    <a:pt x="1876" y="1227"/>
                  </a:lnTo>
                  <a:lnTo>
                    <a:pt x="1877" y="1229"/>
                  </a:lnTo>
                  <a:lnTo>
                    <a:pt x="1879" y="1229"/>
                  </a:lnTo>
                  <a:lnTo>
                    <a:pt x="1880" y="1230"/>
                  </a:lnTo>
                  <a:lnTo>
                    <a:pt x="1879" y="1232"/>
                  </a:lnTo>
                  <a:lnTo>
                    <a:pt x="1879" y="1234"/>
                  </a:lnTo>
                  <a:lnTo>
                    <a:pt x="1876" y="1239"/>
                  </a:lnTo>
                  <a:lnTo>
                    <a:pt x="1881" y="1238"/>
                  </a:lnTo>
                  <a:lnTo>
                    <a:pt x="1884" y="1240"/>
                  </a:lnTo>
                  <a:lnTo>
                    <a:pt x="1889" y="1241"/>
                  </a:lnTo>
                  <a:lnTo>
                    <a:pt x="1894" y="1244"/>
                  </a:lnTo>
                  <a:lnTo>
                    <a:pt x="1901" y="1246"/>
                  </a:lnTo>
                  <a:lnTo>
                    <a:pt x="1907" y="1248"/>
                  </a:lnTo>
                  <a:lnTo>
                    <a:pt x="1908" y="1249"/>
                  </a:lnTo>
                  <a:lnTo>
                    <a:pt x="1908" y="1250"/>
                  </a:lnTo>
                  <a:lnTo>
                    <a:pt x="1911" y="1258"/>
                  </a:lnTo>
                  <a:lnTo>
                    <a:pt x="1915" y="1265"/>
                  </a:lnTo>
                  <a:lnTo>
                    <a:pt x="1917" y="1273"/>
                  </a:lnTo>
                  <a:lnTo>
                    <a:pt x="1920" y="1280"/>
                  </a:lnTo>
                  <a:lnTo>
                    <a:pt x="1923" y="1288"/>
                  </a:lnTo>
                  <a:lnTo>
                    <a:pt x="1926" y="1295"/>
                  </a:lnTo>
                  <a:lnTo>
                    <a:pt x="1929" y="1303"/>
                  </a:lnTo>
                  <a:lnTo>
                    <a:pt x="1932" y="1309"/>
                  </a:lnTo>
                  <a:lnTo>
                    <a:pt x="1932" y="1311"/>
                  </a:lnTo>
                  <a:lnTo>
                    <a:pt x="1932" y="1312"/>
                  </a:lnTo>
                  <a:lnTo>
                    <a:pt x="1932" y="1315"/>
                  </a:lnTo>
                  <a:lnTo>
                    <a:pt x="1932" y="1317"/>
                  </a:lnTo>
                  <a:lnTo>
                    <a:pt x="1932" y="1320"/>
                  </a:lnTo>
                  <a:lnTo>
                    <a:pt x="1931" y="1322"/>
                  </a:lnTo>
                  <a:lnTo>
                    <a:pt x="1931" y="1324"/>
                  </a:lnTo>
                  <a:lnTo>
                    <a:pt x="1931" y="1328"/>
                  </a:lnTo>
                  <a:lnTo>
                    <a:pt x="1929" y="1330"/>
                  </a:lnTo>
                  <a:lnTo>
                    <a:pt x="1929" y="1332"/>
                  </a:lnTo>
                  <a:lnTo>
                    <a:pt x="1929" y="1333"/>
                  </a:lnTo>
                  <a:lnTo>
                    <a:pt x="1929" y="1334"/>
                  </a:lnTo>
                  <a:lnTo>
                    <a:pt x="1929" y="1336"/>
                  </a:lnTo>
                  <a:lnTo>
                    <a:pt x="1929" y="1337"/>
                  </a:lnTo>
                  <a:lnTo>
                    <a:pt x="1929" y="1339"/>
                  </a:lnTo>
                  <a:lnTo>
                    <a:pt x="1929" y="1340"/>
                  </a:lnTo>
                  <a:lnTo>
                    <a:pt x="1929" y="1341"/>
                  </a:lnTo>
                  <a:lnTo>
                    <a:pt x="1929" y="1342"/>
                  </a:lnTo>
                  <a:lnTo>
                    <a:pt x="1929" y="1343"/>
                  </a:lnTo>
                  <a:lnTo>
                    <a:pt x="1931" y="1345"/>
                  </a:lnTo>
                  <a:lnTo>
                    <a:pt x="1929" y="1347"/>
                  </a:lnTo>
                  <a:lnTo>
                    <a:pt x="1929" y="1348"/>
                  </a:lnTo>
                  <a:lnTo>
                    <a:pt x="1929" y="1349"/>
                  </a:lnTo>
                  <a:lnTo>
                    <a:pt x="1928" y="1350"/>
                  </a:lnTo>
                  <a:lnTo>
                    <a:pt x="1928" y="1351"/>
                  </a:lnTo>
                  <a:lnTo>
                    <a:pt x="1927" y="1351"/>
                  </a:lnTo>
                  <a:lnTo>
                    <a:pt x="1926" y="1354"/>
                  </a:lnTo>
                  <a:lnTo>
                    <a:pt x="1924" y="1357"/>
                  </a:lnTo>
                  <a:lnTo>
                    <a:pt x="1924" y="1358"/>
                  </a:lnTo>
                  <a:lnTo>
                    <a:pt x="1920" y="1361"/>
                  </a:lnTo>
                  <a:lnTo>
                    <a:pt x="1918" y="1362"/>
                  </a:lnTo>
                  <a:lnTo>
                    <a:pt x="1917" y="1363"/>
                  </a:lnTo>
                  <a:lnTo>
                    <a:pt x="1917" y="1365"/>
                  </a:lnTo>
                  <a:lnTo>
                    <a:pt x="1917" y="1366"/>
                  </a:lnTo>
                  <a:lnTo>
                    <a:pt x="1917" y="1367"/>
                  </a:lnTo>
                  <a:lnTo>
                    <a:pt x="1917" y="1371"/>
                  </a:lnTo>
                  <a:lnTo>
                    <a:pt x="1917" y="1373"/>
                  </a:lnTo>
                  <a:lnTo>
                    <a:pt x="1917" y="1375"/>
                  </a:lnTo>
                  <a:lnTo>
                    <a:pt x="1918" y="1376"/>
                  </a:lnTo>
                  <a:lnTo>
                    <a:pt x="1919" y="1378"/>
                  </a:lnTo>
                  <a:lnTo>
                    <a:pt x="1920" y="1379"/>
                  </a:lnTo>
                  <a:lnTo>
                    <a:pt x="1922" y="1380"/>
                  </a:lnTo>
                  <a:lnTo>
                    <a:pt x="1924" y="1381"/>
                  </a:lnTo>
                  <a:lnTo>
                    <a:pt x="1927" y="1382"/>
                  </a:lnTo>
                  <a:lnTo>
                    <a:pt x="1932" y="1384"/>
                  </a:lnTo>
                  <a:lnTo>
                    <a:pt x="1933" y="1384"/>
                  </a:lnTo>
                  <a:lnTo>
                    <a:pt x="1938" y="1383"/>
                  </a:lnTo>
                  <a:lnTo>
                    <a:pt x="1940" y="1382"/>
                  </a:lnTo>
                  <a:lnTo>
                    <a:pt x="1943" y="1379"/>
                  </a:lnTo>
                  <a:lnTo>
                    <a:pt x="1946" y="1376"/>
                  </a:lnTo>
                  <a:lnTo>
                    <a:pt x="1950" y="1373"/>
                  </a:lnTo>
                  <a:lnTo>
                    <a:pt x="1953" y="1370"/>
                  </a:lnTo>
                  <a:lnTo>
                    <a:pt x="1957" y="1366"/>
                  </a:lnTo>
                  <a:lnTo>
                    <a:pt x="1960" y="1363"/>
                  </a:lnTo>
                  <a:lnTo>
                    <a:pt x="1963" y="1359"/>
                  </a:lnTo>
                  <a:lnTo>
                    <a:pt x="1967" y="1356"/>
                  </a:lnTo>
                  <a:lnTo>
                    <a:pt x="1969" y="1355"/>
                  </a:lnTo>
                  <a:lnTo>
                    <a:pt x="1972" y="1353"/>
                  </a:lnTo>
                  <a:lnTo>
                    <a:pt x="1976" y="1351"/>
                  </a:lnTo>
                  <a:lnTo>
                    <a:pt x="1979" y="1350"/>
                  </a:lnTo>
                  <a:lnTo>
                    <a:pt x="1983" y="1348"/>
                  </a:lnTo>
                  <a:lnTo>
                    <a:pt x="1985" y="1347"/>
                  </a:lnTo>
                  <a:lnTo>
                    <a:pt x="1986" y="1347"/>
                  </a:lnTo>
                  <a:lnTo>
                    <a:pt x="1989" y="1345"/>
                  </a:lnTo>
                  <a:lnTo>
                    <a:pt x="1992" y="1343"/>
                  </a:lnTo>
                  <a:lnTo>
                    <a:pt x="1996" y="1340"/>
                  </a:lnTo>
                  <a:lnTo>
                    <a:pt x="2000" y="1338"/>
                  </a:lnTo>
                  <a:lnTo>
                    <a:pt x="2003" y="1334"/>
                  </a:lnTo>
                  <a:lnTo>
                    <a:pt x="2006" y="1331"/>
                  </a:lnTo>
                  <a:lnTo>
                    <a:pt x="2010" y="1329"/>
                  </a:lnTo>
                  <a:lnTo>
                    <a:pt x="2013" y="1325"/>
                  </a:lnTo>
                  <a:lnTo>
                    <a:pt x="2017" y="1322"/>
                  </a:lnTo>
                  <a:lnTo>
                    <a:pt x="2021" y="1320"/>
                  </a:lnTo>
                  <a:lnTo>
                    <a:pt x="2022" y="1317"/>
                  </a:lnTo>
                  <a:lnTo>
                    <a:pt x="2022" y="1315"/>
                  </a:lnTo>
                  <a:lnTo>
                    <a:pt x="2022" y="1314"/>
                  </a:lnTo>
                  <a:lnTo>
                    <a:pt x="2022" y="1313"/>
                  </a:lnTo>
                  <a:lnTo>
                    <a:pt x="2021" y="1313"/>
                  </a:lnTo>
                  <a:lnTo>
                    <a:pt x="2020" y="1313"/>
                  </a:lnTo>
                  <a:lnTo>
                    <a:pt x="2019" y="1313"/>
                  </a:lnTo>
                  <a:lnTo>
                    <a:pt x="2019" y="1312"/>
                  </a:lnTo>
                  <a:lnTo>
                    <a:pt x="2018" y="1311"/>
                  </a:lnTo>
                  <a:lnTo>
                    <a:pt x="2018" y="1309"/>
                  </a:lnTo>
                  <a:lnTo>
                    <a:pt x="2017" y="1309"/>
                  </a:lnTo>
                  <a:lnTo>
                    <a:pt x="2017" y="1308"/>
                  </a:lnTo>
                  <a:lnTo>
                    <a:pt x="2017" y="1307"/>
                  </a:lnTo>
                  <a:lnTo>
                    <a:pt x="2017" y="1306"/>
                  </a:lnTo>
                  <a:lnTo>
                    <a:pt x="2015" y="1303"/>
                  </a:lnTo>
                  <a:lnTo>
                    <a:pt x="2013" y="1300"/>
                  </a:lnTo>
                  <a:lnTo>
                    <a:pt x="2011" y="1296"/>
                  </a:lnTo>
                  <a:lnTo>
                    <a:pt x="2012" y="1295"/>
                  </a:lnTo>
                  <a:lnTo>
                    <a:pt x="2015" y="1291"/>
                  </a:lnTo>
                  <a:lnTo>
                    <a:pt x="2020" y="1288"/>
                  </a:lnTo>
                  <a:lnTo>
                    <a:pt x="2021" y="1287"/>
                  </a:lnTo>
                  <a:lnTo>
                    <a:pt x="2027" y="1286"/>
                  </a:lnTo>
                  <a:lnTo>
                    <a:pt x="2034" y="1283"/>
                  </a:lnTo>
                  <a:lnTo>
                    <a:pt x="2039" y="1282"/>
                  </a:lnTo>
                  <a:lnTo>
                    <a:pt x="2045" y="1280"/>
                  </a:lnTo>
                  <a:lnTo>
                    <a:pt x="2051" y="1279"/>
                  </a:lnTo>
                  <a:lnTo>
                    <a:pt x="2057" y="1276"/>
                  </a:lnTo>
                  <a:lnTo>
                    <a:pt x="2063" y="1275"/>
                  </a:lnTo>
                  <a:lnTo>
                    <a:pt x="2069" y="1273"/>
                  </a:lnTo>
                  <a:lnTo>
                    <a:pt x="2070" y="1273"/>
                  </a:lnTo>
                  <a:lnTo>
                    <a:pt x="2070" y="1270"/>
                  </a:lnTo>
                  <a:lnTo>
                    <a:pt x="2071" y="1267"/>
                  </a:lnTo>
                  <a:lnTo>
                    <a:pt x="2071" y="1265"/>
                  </a:lnTo>
                  <a:lnTo>
                    <a:pt x="2072" y="1263"/>
                  </a:lnTo>
                  <a:lnTo>
                    <a:pt x="2072" y="1261"/>
                  </a:lnTo>
                  <a:lnTo>
                    <a:pt x="2073" y="1258"/>
                  </a:lnTo>
                  <a:lnTo>
                    <a:pt x="2073" y="1256"/>
                  </a:lnTo>
                  <a:lnTo>
                    <a:pt x="2074" y="1254"/>
                  </a:lnTo>
                  <a:lnTo>
                    <a:pt x="2074" y="1253"/>
                  </a:lnTo>
                  <a:lnTo>
                    <a:pt x="2075" y="1250"/>
                  </a:lnTo>
                  <a:lnTo>
                    <a:pt x="2075" y="1249"/>
                  </a:lnTo>
                  <a:lnTo>
                    <a:pt x="2077" y="1249"/>
                  </a:lnTo>
                  <a:lnTo>
                    <a:pt x="2079" y="1247"/>
                  </a:lnTo>
                  <a:lnTo>
                    <a:pt x="2079" y="1246"/>
                  </a:lnTo>
                  <a:lnTo>
                    <a:pt x="2079" y="1245"/>
                  </a:lnTo>
                  <a:lnTo>
                    <a:pt x="2079" y="1244"/>
                  </a:lnTo>
                  <a:lnTo>
                    <a:pt x="2081" y="1241"/>
                  </a:lnTo>
                  <a:lnTo>
                    <a:pt x="2084" y="1238"/>
                  </a:lnTo>
                  <a:lnTo>
                    <a:pt x="2086" y="1238"/>
                  </a:lnTo>
                  <a:lnTo>
                    <a:pt x="2086" y="1237"/>
                  </a:lnTo>
                  <a:lnTo>
                    <a:pt x="2086" y="1236"/>
                  </a:lnTo>
                  <a:lnTo>
                    <a:pt x="2086" y="1234"/>
                  </a:lnTo>
                  <a:lnTo>
                    <a:pt x="2087" y="1232"/>
                  </a:lnTo>
                  <a:lnTo>
                    <a:pt x="2088" y="1230"/>
                  </a:lnTo>
                  <a:lnTo>
                    <a:pt x="2090" y="1227"/>
                  </a:lnTo>
                  <a:lnTo>
                    <a:pt x="2091" y="1222"/>
                  </a:lnTo>
                  <a:lnTo>
                    <a:pt x="2093" y="1219"/>
                  </a:lnTo>
                  <a:lnTo>
                    <a:pt x="2095" y="1216"/>
                  </a:lnTo>
                  <a:lnTo>
                    <a:pt x="2098" y="1213"/>
                  </a:lnTo>
                  <a:lnTo>
                    <a:pt x="2099" y="1213"/>
                  </a:lnTo>
                  <a:lnTo>
                    <a:pt x="2099" y="1212"/>
                  </a:lnTo>
                  <a:lnTo>
                    <a:pt x="2100" y="1211"/>
                  </a:lnTo>
                  <a:lnTo>
                    <a:pt x="2101" y="1209"/>
                  </a:lnTo>
                  <a:lnTo>
                    <a:pt x="2103" y="1208"/>
                  </a:lnTo>
                  <a:lnTo>
                    <a:pt x="2104" y="1208"/>
                  </a:lnTo>
                  <a:lnTo>
                    <a:pt x="2106" y="1207"/>
                  </a:lnTo>
                  <a:lnTo>
                    <a:pt x="2107" y="1207"/>
                  </a:lnTo>
                  <a:lnTo>
                    <a:pt x="2110" y="1206"/>
                  </a:lnTo>
                  <a:lnTo>
                    <a:pt x="2113" y="1205"/>
                  </a:lnTo>
                  <a:lnTo>
                    <a:pt x="2115" y="1205"/>
                  </a:lnTo>
                  <a:lnTo>
                    <a:pt x="2117" y="1204"/>
                  </a:lnTo>
                  <a:lnTo>
                    <a:pt x="2120" y="1203"/>
                  </a:lnTo>
                  <a:lnTo>
                    <a:pt x="2122" y="1203"/>
                  </a:lnTo>
                  <a:lnTo>
                    <a:pt x="2125" y="1202"/>
                  </a:lnTo>
                  <a:lnTo>
                    <a:pt x="2127" y="1200"/>
                  </a:lnTo>
                  <a:lnTo>
                    <a:pt x="2130" y="1199"/>
                  </a:lnTo>
                  <a:lnTo>
                    <a:pt x="2132" y="1198"/>
                  </a:lnTo>
                  <a:lnTo>
                    <a:pt x="2134" y="1198"/>
                  </a:lnTo>
                  <a:lnTo>
                    <a:pt x="2136" y="1197"/>
                  </a:lnTo>
                  <a:lnTo>
                    <a:pt x="2140" y="1196"/>
                  </a:lnTo>
                  <a:lnTo>
                    <a:pt x="2141" y="1196"/>
                  </a:lnTo>
                  <a:lnTo>
                    <a:pt x="2142" y="1195"/>
                  </a:lnTo>
                  <a:lnTo>
                    <a:pt x="2144" y="1195"/>
                  </a:lnTo>
                  <a:lnTo>
                    <a:pt x="2147" y="1194"/>
                  </a:lnTo>
                  <a:lnTo>
                    <a:pt x="2149" y="1192"/>
                  </a:lnTo>
                  <a:lnTo>
                    <a:pt x="2151" y="1191"/>
                  </a:lnTo>
                  <a:lnTo>
                    <a:pt x="2153" y="1191"/>
                  </a:lnTo>
                  <a:lnTo>
                    <a:pt x="2157" y="1190"/>
                  </a:lnTo>
                  <a:lnTo>
                    <a:pt x="2159" y="1189"/>
                  </a:lnTo>
                  <a:lnTo>
                    <a:pt x="2161" y="1188"/>
                  </a:lnTo>
                  <a:lnTo>
                    <a:pt x="2164" y="1187"/>
                  </a:lnTo>
                  <a:lnTo>
                    <a:pt x="2166" y="1187"/>
                  </a:lnTo>
                  <a:lnTo>
                    <a:pt x="2168" y="1186"/>
                  </a:lnTo>
                  <a:lnTo>
                    <a:pt x="2170" y="1184"/>
                  </a:lnTo>
                  <a:lnTo>
                    <a:pt x="2174" y="1183"/>
                  </a:lnTo>
                  <a:lnTo>
                    <a:pt x="2176" y="1182"/>
                  </a:lnTo>
                  <a:lnTo>
                    <a:pt x="2178" y="1182"/>
                  </a:lnTo>
                  <a:lnTo>
                    <a:pt x="2181" y="1181"/>
                  </a:lnTo>
                  <a:lnTo>
                    <a:pt x="2183" y="1180"/>
                  </a:lnTo>
                  <a:lnTo>
                    <a:pt x="2185" y="1179"/>
                  </a:lnTo>
                  <a:lnTo>
                    <a:pt x="2185" y="1178"/>
                  </a:lnTo>
                  <a:lnTo>
                    <a:pt x="2185" y="1177"/>
                  </a:lnTo>
                  <a:lnTo>
                    <a:pt x="2185" y="1175"/>
                  </a:lnTo>
                  <a:lnTo>
                    <a:pt x="2185" y="1174"/>
                  </a:lnTo>
                  <a:lnTo>
                    <a:pt x="2185" y="1173"/>
                  </a:lnTo>
                  <a:lnTo>
                    <a:pt x="2185" y="1172"/>
                  </a:lnTo>
                  <a:lnTo>
                    <a:pt x="2185" y="1171"/>
                  </a:lnTo>
                  <a:lnTo>
                    <a:pt x="2184" y="1171"/>
                  </a:lnTo>
                  <a:lnTo>
                    <a:pt x="2185" y="1170"/>
                  </a:lnTo>
                  <a:lnTo>
                    <a:pt x="2185" y="1169"/>
                  </a:lnTo>
                  <a:lnTo>
                    <a:pt x="2186" y="1167"/>
                  </a:lnTo>
                  <a:lnTo>
                    <a:pt x="2187" y="1167"/>
                  </a:lnTo>
                  <a:lnTo>
                    <a:pt x="2190" y="1167"/>
                  </a:lnTo>
                  <a:lnTo>
                    <a:pt x="2191" y="1167"/>
                  </a:lnTo>
                  <a:lnTo>
                    <a:pt x="2191" y="1165"/>
                  </a:lnTo>
                  <a:lnTo>
                    <a:pt x="2192" y="1165"/>
                  </a:lnTo>
                  <a:lnTo>
                    <a:pt x="2192" y="1164"/>
                  </a:lnTo>
                  <a:lnTo>
                    <a:pt x="2193" y="1164"/>
                  </a:lnTo>
                  <a:lnTo>
                    <a:pt x="2193" y="1163"/>
                  </a:lnTo>
                  <a:lnTo>
                    <a:pt x="2193" y="1162"/>
                  </a:lnTo>
                  <a:lnTo>
                    <a:pt x="2194" y="1162"/>
                  </a:lnTo>
                  <a:lnTo>
                    <a:pt x="2194" y="1163"/>
                  </a:lnTo>
                  <a:lnTo>
                    <a:pt x="2196" y="1165"/>
                  </a:lnTo>
                  <a:lnTo>
                    <a:pt x="2198" y="1165"/>
                  </a:lnTo>
                  <a:lnTo>
                    <a:pt x="2198" y="1164"/>
                  </a:lnTo>
                  <a:lnTo>
                    <a:pt x="2198" y="1163"/>
                  </a:lnTo>
                  <a:lnTo>
                    <a:pt x="2198" y="1162"/>
                  </a:lnTo>
                  <a:lnTo>
                    <a:pt x="2196" y="1160"/>
                  </a:lnTo>
                  <a:lnTo>
                    <a:pt x="2196" y="1158"/>
                  </a:lnTo>
                  <a:lnTo>
                    <a:pt x="2198" y="1157"/>
                  </a:lnTo>
                  <a:lnTo>
                    <a:pt x="2199" y="1157"/>
                  </a:lnTo>
                  <a:lnTo>
                    <a:pt x="2200" y="1158"/>
                  </a:lnTo>
                  <a:lnTo>
                    <a:pt x="2201" y="1158"/>
                  </a:lnTo>
                  <a:lnTo>
                    <a:pt x="2201" y="1157"/>
                  </a:lnTo>
                  <a:lnTo>
                    <a:pt x="2201" y="1156"/>
                  </a:lnTo>
                  <a:lnTo>
                    <a:pt x="2200" y="1156"/>
                  </a:lnTo>
                  <a:lnTo>
                    <a:pt x="2199" y="1156"/>
                  </a:lnTo>
                  <a:lnTo>
                    <a:pt x="2199" y="1155"/>
                  </a:lnTo>
                  <a:lnTo>
                    <a:pt x="2198" y="1155"/>
                  </a:lnTo>
                  <a:lnTo>
                    <a:pt x="2198" y="1154"/>
                  </a:lnTo>
                  <a:lnTo>
                    <a:pt x="2198" y="1152"/>
                  </a:lnTo>
                  <a:lnTo>
                    <a:pt x="2199" y="1148"/>
                  </a:lnTo>
                  <a:lnTo>
                    <a:pt x="2199" y="1147"/>
                  </a:lnTo>
                  <a:lnTo>
                    <a:pt x="2200" y="1146"/>
                  </a:lnTo>
                  <a:lnTo>
                    <a:pt x="2201" y="1145"/>
                  </a:lnTo>
                  <a:lnTo>
                    <a:pt x="2202" y="1145"/>
                  </a:lnTo>
                  <a:lnTo>
                    <a:pt x="2202" y="1144"/>
                  </a:lnTo>
                  <a:lnTo>
                    <a:pt x="2202" y="1142"/>
                  </a:lnTo>
                  <a:lnTo>
                    <a:pt x="2202" y="1141"/>
                  </a:lnTo>
                  <a:lnTo>
                    <a:pt x="2201" y="1141"/>
                  </a:lnTo>
                  <a:lnTo>
                    <a:pt x="2201" y="1140"/>
                  </a:lnTo>
                  <a:lnTo>
                    <a:pt x="2202" y="1138"/>
                  </a:lnTo>
                  <a:lnTo>
                    <a:pt x="2203" y="1137"/>
                  </a:lnTo>
                  <a:lnTo>
                    <a:pt x="2203" y="1136"/>
                  </a:lnTo>
                  <a:lnTo>
                    <a:pt x="2203" y="1135"/>
                  </a:lnTo>
                  <a:lnTo>
                    <a:pt x="2202" y="1135"/>
                  </a:lnTo>
                  <a:lnTo>
                    <a:pt x="2201" y="1133"/>
                  </a:lnTo>
                  <a:lnTo>
                    <a:pt x="2201" y="1131"/>
                  </a:lnTo>
                  <a:lnTo>
                    <a:pt x="2200" y="1131"/>
                  </a:lnTo>
                  <a:lnTo>
                    <a:pt x="2200" y="1130"/>
                  </a:lnTo>
                  <a:lnTo>
                    <a:pt x="2201" y="1129"/>
                  </a:lnTo>
                  <a:lnTo>
                    <a:pt x="2201" y="1128"/>
                  </a:lnTo>
                  <a:lnTo>
                    <a:pt x="2200" y="1127"/>
                  </a:lnTo>
                  <a:lnTo>
                    <a:pt x="2200" y="1125"/>
                  </a:lnTo>
                  <a:lnTo>
                    <a:pt x="2199" y="1125"/>
                  </a:lnTo>
                  <a:lnTo>
                    <a:pt x="2199" y="1123"/>
                  </a:lnTo>
                  <a:lnTo>
                    <a:pt x="2199" y="1122"/>
                  </a:lnTo>
                  <a:lnTo>
                    <a:pt x="2199" y="1121"/>
                  </a:lnTo>
                  <a:lnTo>
                    <a:pt x="2199" y="1120"/>
                  </a:lnTo>
                  <a:lnTo>
                    <a:pt x="2199" y="1119"/>
                  </a:lnTo>
                  <a:lnTo>
                    <a:pt x="2200" y="1119"/>
                  </a:lnTo>
                  <a:lnTo>
                    <a:pt x="2201" y="1116"/>
                  </a:lnTo>
                  <a:lnTo>
                    <a:pt x="2201" y="1115"/>
                  </a:lnTo>
                  <a:lnTo>
                    <a:pt x="2200" y="1113"/>
                  </a:lnTo>
                  <a:lnTo>
                    <a:pt x="2199" y="1108"/>
                  </a:lnTo>
                  <a:lnTo>
                    <a:pt x="2199" y="1107"/>
                  </a:lnTo>
                  <a:lnTo>
                    <a:pt x="2199" y="1105"/>
                  </a:lnTo>
                  <a:lnTo>
                    <a:pt x="2199" y="1104"/>
                  </a:lnTo>
                  <a:lnTo>
                    <a:pt x="2200" y="1100"/>
                  </a:lnTo>
                  <a:lnTo>
                    <a:pt x="2200" y="1096"/>
                  </a:lnTo>
                  <a:lnTo>
                    <a:pt x="2201" y="1093"/>
                  </a:lnTo>
                  <a:lnTo>
                    <a:pt x="2202" y="1088"/>
                  </a:lnTo>
                  <a:lnTo>
                    <a:pt x="2202" y="1085"/>
                  </a:lnTo>
                  <a:lnTo>
                    <a:pt x="2203" y="1080"/>
                  </a:lnTo>
                  <a:lnTo>
                    <a:pt x="2204" y="1077"/>
                  </a:lnTo>
                  <a:lnTo>
                    <a:pt x="2206" y="1072"/>
                  </a:lnTo>
                  <a:lnTo>
                    <a:pt x="2206" y="1071"/>
                  </a:lnTo>
                  <a:lnTo>
                    <a:pt x="2210" y="1071"/>
                  </a:lnTo>
                  <a:lnTo>
                    <a:pt x="2210" y="1072"/>
                  </a:lnTo>
                  <a:lnTo>
                    <a:pt x="2211" y="1074"/>
                  </a:lnTo>
                  <a:lnTo>
                    <a:pt x="2211" y="1075"/>
                  </a:lnTo>
                  <a:lnTo>
                    <a:pt x="2212" y="1075"/>
                  </a:lnTo>
                  <a:lnTo>
                    <a:pt x="2212" y="1077"/>
                  </a:lnTo>
                  <a:lnTo>
                    <a:pt x="2213" y="1077"/>
                  </a:lnTo>
                  <a:lnTo>
                    <a:pt x="2217" y="1078"/>
                  </a:lnTo>
                  <a:lnTo>
                    <a:pt x="2219" y="1074"/>
                  </a:lnTo>
                  <a:lnTo>
                    <a:pt x="2220" y="1074"/>
                  </a:lnTo>
                  <a:lnTo>
                    <a:pt x="2221" y="1073"/>
                  </a:lnTo>
                  <a:lnTo>
                    <a:pt x="2222" y="1073"/>
                  </a:lnTo>
                  <a:lnTo>
                    <a:pt x="2222" y="1072"/>
                  </a:lnTo>
                  <a:lnTo>
                    <a:pt x="2222" y="1071"/>
                  </a:lnTo>
                  <a:lnTo>
                    <a:pt x="2224" y="1070"/>
                  </a:lnTo>
                  <a:lnTo>
                    <a:pt x="2225" y="1070"/>
                  </a:lnTo>
                  <a:lnTo>
                    <a:pt x="2226" y="1070"/>
                  </a:lnTo>
                  <a:lnTo>
                    <a:pt x="2227" y="1069"/>
                  </a:lnTo>
                  <a:lnTo>
                    <a:pt x="2227" y="1068"/>
                  </a:lnTo>
                  <a:lnTo>
                    <a:pt x="2227" y="1066"/>
                  </a:lnTo>
                  <a:lnTo>
                    <a:pt x="2228" y="1065"/>
                  </a:lnTo>
                  <a:lnTo>
                    <a:pt x="2229" y="1065"/>
                  </a:lnTo>
                  <a:lnTo>
                    <a:pt x="2230" y="1065"/>
                  </a:lnTo>
                  <a:lnTo>
                    <a:pt x="2232" y="1065"/>
                  </a:lnTo>
                  <a:lnTo>
                    <a:pt x="2233" y="1066"/>
                  </a:lnTo>
                  <a:lnTo>
                    <a:pt x="2234" y="1066"/>
                  </a:lnTo>
                  <a:lnTo>
                    <a:pt x="2236" y="1068"/>
                  </a:lnTo>
                  <a:lnTo>
                    <a:pt x="2237" y="1068"/>
                  </a:lnTo>
                  <a:lnTo>
                    <a:pt x="2238" y="1068"/>
                  </a:lnTo>
                  <a:lnTo>
                    <a:pt x="2238" y="1069"/>
                  </a:lnTo>
                  <a:lnTo>
                    <a:pt x="2239" y="1069"/>
                  </a:lnTo>
                  <a:lnTo>
                    <a:pt x="2241" y="1070"/>
                  </a:lnTo>
                  <a:lnTo>
                    <a:pt x="2242" y="1070"/>
                  </a:lnTo>
                  <a:lnTo>
                    <a:pt x="2242" y="1071"/>
                  </a:lnTo>
                  <a:lnTo>
                    <a:pt x="2243" y="1071"/>
                  </a:lnTo>
                  <a:lnTo>
                    <a:pt x="2244" y="1071"/>
                  </a:lnTo>
                  <a:lnTo>
                    <a:pt x="2244" y="1072"/>
                  </a:lnTo>
                  <a:lnTo>
                    <a:pt x="2246" y="1077"/>
                  </a:lnTo>
                  <a:lnTo>
                    <a:pt x="2248" y="1081"/>
                  </a:lnTo>
                  <a:lnTo>
                    <a:pt x="2251" y="1086"/>
                  </a:lnTo>
                  <a:lnTo>
                    <a:pt x="2252" y="1091"/>
                  </a:lnTo>
                  <a:lnTo>
                    <a:pt x="2254" y="1096"/>
                  </a:lnTo>
                  <a:lnTo>
                    <a:pt x="2256" y="1100"/>
                  </a:lnTo>
                  <a:lnTo>
                    <a:pt x="2259" y="1105"/>
                  </a:lnTo>
                  <a:lnTo>
                    <a:pt x="2261" y="1110"/>
                  </a:lnTo>
                  <a:lnTo>
                    <a:pt x="2261" y="1111"/>
                  </a:lnTo>
                  <a:lnTo>
                    <a:pt x="2262" y="1111"/>
                  </a:lnTo>
                  <a:lnTo>
                    <a:pt x="2262" y="1112"/>
                  </a:lnTo>
                  <a:lnTo>
                    <a:pt x="2262" y="1113"/>
                  </a:lnTo>
                  <a:lnTo>
                    <a:pt x="2262" y="1114"/>
                  </a:lnTo>
                  <a:lnTo>
                    <a:pt x="2263" y="1114"/>
                  </a:lnTo>
                  <a:lnTo>
                    <a:pt x="2263" y="1115"/>
                  </a:lnTo>
                  <a:lnTo>
                    <a:pt x="2263" y="1116"/>
                  </a:lnTo>
                  <a:lnTo>
                    <a:pt x="2263" y="1119"/>
                  </a:lnTo>
                  <a:lnTo>
                    <a:pt x="2264" y="1119"/>
                  </a:lnTo>
                  <a:lnTo>
                    <a:pt x="2265" y="1119"/>
                  </a:lnTo>
                  <a:lnTo>
                    <a:pt x="2267" y="1119"/>
                  </a:lnTo>
                  <a:lnTo>
                    <a:pt x="2268" y="1120"/>
                  </a:lnTo>
                  <a:lnTo>
                    <a:pt x="2270" y="1120"/>
                  </a:lnTo>
                  <a:lnTo>
                    <a:pt x="2271" y="1120"/>
                  </a:lnTo>
                  <a:lnTo>
                    <a:pt x="2272" y="1119"/>
                  </a:lnTo>
                  <a:lnTo>
                    <a:pt x="2273" y="1119"/>
                  </a:lnTo>
                  <a:lnTo>
                    <a:pt x="2275" y="1119"/>
                  </a:lnTo>
                  <a:lnTo>
                    <a:pt x="2275" y="1120"/>
                  </a:lnTo>
                  <a:lnTo>
                    <a:pt x="2276" y="1121"/>
                  </a:lnTo>
                  <a:lnTo>
                    <a:pt x="2275" y="1121"/>
                  </a:lnTo>
                  <a:lnTo>
                    <a:pt x="2275" y="1122"/>
                  </a:lnTo>
                  <a:lnTo>
                    <a:pt x="2275" y="1123"/>
                  </a:lnTo>
                  <a:lnTo>
                    <a:pt x="2276" y="1124"/>
                  </a:lnTo>
                  <a:lnTo>
                    <a:pt x="2278" y="1125"/>
                  </a:lnTo>
                  <a:lnTo>
                    <a:pt x="2278" y="1128"/>
                  </a:lnTo>
                  <a:lnTo>
                    <a:pt x="2278" y="1129"/>
                  </a:lnTo>
                  <a:lnTo>
                    <a:pt x="2278" y="1130"/>
                  </a:lnTo>
                  <a:lnTo>
                    <a:pt x="2280" y="1131"/>
                  </a:lnTo>
                  <a:lnTo>
                    <a:pt x="2281" y="1132"/>
                  </a:lnTo>
                  <a:lnTo>
                    <a:pt x="2282" y="1133"/>
                  </a:lnTo>
                  <a:lnTo>
                    <a:pt x="2284" y="1133"/>
                  </a:lnTo>
                  <a:lnTo>
                    <a:pt x="2284" y="1132"/>
                  </a:lnTo>
                  <a:lnTo>
                    <a:pt x="2284" y="1131"/>
                  </a:lnTo>
                  <a:lnTo>
                    <a:pt x="2285" y="1130"/>
                  </a:lnTo>
                  <a:lnTo>
                    <a:pt x="2286" y="1130"/>
                  </a:lnTo>
                  <a:lnTo>
                    <a:pt x="2286" y="1131"/>
                  </a:lnTo>
                  <a:lnTo>
                    <a:pt x="2287" y="1131"/>
                  </a:lnTo>
                  <a:lnTo>
                    <a:pt x="2287" y="1132"/>
                  </a:lnTo>
                  <a:lnTo>
                    <a:pt x="2288" y="1132"/>
                  </a:lnTo>
                  <a:lnTo>
                    <a:pt x="2289" y="1133"/>
                  </a:lnTo>
                  <a:lnTo>
                    <a:pt x="2290" y="1133"/>
                  </a:lnTo>
                  <a:lnTo>
                    <a:pt x="2289" y="1135"/>
                  </a:lnTo>
                  <a:lnTo>
                    <a:pt x="2290" y="1135"/>
                  </a:lnTo>
                  <a:lnTo>
                    <a:pt x="2291" y="1135"/>
                  </a:lnTo>
                  <a:lnTo>
                    <a:pt x="2291" y="1136"/>
                  </a:lnTo>
                  <a:lnTo>
                    <a:pt x="2293" y="1136"/>
                  </a:lnTo>
                  <a:lnTo>
                    <a:pt x="2293" y="1137"/>
                  </a:lnTo>
                  <a:lnTo>
                    <a:pt x="2293" y="1138"/>
                  </a:lnTo>
                  <a:lnTo>
                    <a:pt x="2291" y="1138"/>
                  </a:lnTo>
                  <a:lnTo>
                    <a:pt x="2291" y="1139"/>
                  </a:lnTo>
                  <a:lnTo>
                    <a:pt x="2291" y="1140"/>
                  </a:lnTo>
                  <a:lnTo>
                    <a:pt x="2290" y="1140"/>
                  </a:lnTo>
                  <a:lnTo>
                    <a:pt x="2289" y="1140"/>
                  </a:lnTo>
                  <a:lnTo>
                    <a:pt x="2290" y="1140"/>
                  </a:lnTo>
                  <a:lnTo>
                    <a:pt x="2291" y="1141"/>
                  </a:lnTo>
                  <a:lnTo>
                    <a:pt x="2293" y="1142"/>
                  </a:lnTo>
                  <a:lnTo>
                    <a:pt x="2291" y="1141"/>
                  </a:lnTo>
                  <a:lnTo>
                    <a:pt x="2293" y="1141"/>
                  </a:lnTo>
                  <a:lnTo>
                    <a:pt x="2293" y="1140"/>
                  </a:lnTo>
                  <a:lnTo>
                    <a:pt x="2294" y="1140"/>
                  </a:lnTo>
                  <a:lnTo>
                    <a:pt x="2294" y="1141"/>
                  </a:lnTo>
                  <a:lnTo>
                    <a:pt x="2295" y="1141"/>
                  </a:lnTo>
                  <a:lnTo>
                    <a:pt x="2295" y="1140"/>
                  </a:lnTo>
                  <a:lnTo>
                    <a:pt x="2294" y="1139"/>
                  </a:lnTo>
                  <a:lnTo>
                    <a:pt x="2295" y="1140"/>
                  </a:lnTo>
                  <a:lnTo>
                    <a:pt x="2296" y="1140"/>
                  </a:lnTo>
                  <a:lnTo>
                    <a:pt x="2296" y="1141"/>
                  </a:lnTo>
                  <a:lnTo>
                    <a:pt x="2296" y="1142"/>
                  </a:lnTo>
                  <a:lnTo>
                    <a:pt x="2296" y="1144"/>
                  </a:lnTo>
                  <a:lnTo>
                    <a:pt x="2295" y="1144"/>
                  </a:lnTo>
                  <a:lnTo>
                    <a:pt x="2295" y="1145"/>
                  </a:lnTo>
                  <a:lnTo>
                    <a:pt x="2295" y="1146"/>
                  </a:lnTo>
                  <a:lnTo>
                    <a:pt x="2294" y="1148"/>
                  </a:lnTo>
                  <a:lnTo>
                    <a:pt x="2294" y="1149"/>
                  </a:lnTo>
                  <a:lnTo>
                    <a:pt x="2293" y="1149"/>
                  </a:lnTo>
                  <a:lnTo>
                    <a:pt x="2291" y="1149"/>
                  </a:lnTo>
                  <a:lnTo>
                    <a:pt x="2293" y="1150"/>
                  </a:lnTo>
                  <a:lnTo>
                    <a:pt x="2291" y="1150"/>
                  </a:lnTo>
                  <a:lnTo>
                    <a:pt x="2290" y="1150"/>
                  </a:lnTo>
                  <a:lnTo>
                    <a:pt x="2290" y="1149"/>
                  </a:lnTo>
                  <a:lnTo>
                    <a:pt x="2290" y="1148"/>
                  </a:lnTo>
                  <a:lnTo>
                    <a:pt x="2289" y="1148"/>
                  </a:lnTo>
                  <a:lnTo>
                    <a:pt x="2289" y="1149"/>
                  </a:lnTo>
                  <a:lnTo>
                    <a:pt x="2288" y="1149"/>
                  </a:lnTo>
                  <a:lnTo>
                    <a:pt x="2289" y="1150"/>
                  </a:lnTo>
                  <a:lnTo>
                    <a:pt x="2289" y="1152"/>
                  </a:lnTo>
                  <a:lnTo>
                    <a:pt x="2290" y="1152"/>
                  </a:lnTo>
                  <a:lnTo>
                    <a:pt x="2290" y="1153"/>
                  </a:lnTo>
                  <a:lnTo>
                    <a:pt x="2289" y="1152"/>
                  </a:lnTo>
                  <a:lnTo>
                    <a:pt x="2289" y="1153"/>
                  </a:lnTo>
                  <a:lnTo>
                    <a:pt x="2289" y="1154"/>
                  </a:lnTo>
                  <a:lnTo>
                    <a:pt x="2289" y="1153"/>
                  </a:lnTo>
                  <a:lnTo>
                    <a:pt x="2288" y="1152"/>
                  </a:lnTo>
                  <a:lnTo>
                    <a:pt x="2287" y="1152"/>
                  </a:lnTo>
                  <a:lnTo>
                    <a:pt x="2288" y="1152"/>
                  </a:lnTo>
                  <a:lnTo>
                    <a:pt x="2288" y="1153"/>
                  </a:lnTo>
                  <a:lnTo>
                    <a:pt x="2288" y="1154"/>
                  </a:lnTo>
                  <a:lnTo>
                    <a:pt x="2287" y="1154"/>
                  </a:lnTo>
                  <a:lnTo>
                    <a:pt x="2287" y="1153"/>
                  </a:lnTo>
                  <a:lnTo>
                    <a:pt x="2286" y="1153"/>
                  </a:lnTo>
                  <a:lnTo>
                    <a:pt x="2286" y="1154"/>
                  </a:lnTo>
                  <a:lnTo>
                    <a:pt x="2286" y="1153"/>
                  </a:lnTo>
                  <a:lnTo>
                    <a:pt x="2285" y="1155"/>
                  </a:lnTo>
                  <a:lnTo>
                    <a:pt x="2286" y="1154"/>
                  </a:lnTo>
                  <a:lnTo>
                    <a:pt x="2286" y="1155"/>
                  </a:lnTo>
                  <a:lnTo>
                    <a:pt x="2286" y="1156"/>
                  </a:lnTo>
                  <a:lnTo>
                    <a:pt x="2286" y="1157"/>
                  </a:lnTo>
                  <a:lnTo>
                    <a:pt x="2287" y="1157"/>
                  </a:lnTo>
                  <a:lnTo>
                    <a:pt x="2286" y="1157"/>
                  </a:lnTo>
                  <a:lnTo>
                    <a:pt x="2286" y="1158"/>
                  </a:lnTo>
                  <a:lnTo>
                    <a:pt x="2285" y="1158"/>
                  </a:lnTo>
                  <a:lnTo>
                    <a:pt x="2285" y="1157"/>
                  </a:lnTo>
                  <a:lnTo>
                    <a:pt x="2284" y="1157"/>
                  </a:lnTo>
                  <a:lnTo>
                    <a:pt x="2284" y="1158"/>
                  </a:lnTo>
                  <a:lnTo>
                    <a:pt x="2284" y="1160"/>
                  </a:lnTo>
                  <a:lnTo>
                    <a:pt x="2282" y="1160"/>
                  </a:lnTo>
                  <a:lnTo>
                    <a:pt x="2281" y="1157"/>
                  </a:lnTo>
                  <a:lnTo>
                    <a:pt x="2281" y="1160"/>
                  </a:lnTo>
                  <a:lnTo>
                    <a:pt x="2281" y="1158"/>
                  </a:lnTo>
                  <a:lnTo>
                    <a:pt x="2281" y="1157"/>
                  </a:lnTo>
                  <a:lnTo>
                    <a:pt x="2280" y="1157"/>
                  </a:lnTo>
                  <a:lnTo>
                    <a:pt x="2280" y="1158"/>
                  </a:lnTo>
                  <a:lnTo>
                    <a:pt x="2279" y="1158"/>
                  </a:lnTo>
                  <a:lnTo>
                    <a:pt x="2280" y="1160"/>
                  </a:lnTo>
                  <a:lnTo>
                    <a:pt x="2279" y="1160"/>
                  </a:lnTo>
                  <a:lnTo>
                    <a:pt x="2279" y="1161"/>
                  </a:lnTo>
                  <a:lnTo>
                    <a:pt x="2280" y="1161"/>
                  </a:lnTo>
                  <a:lnTo>
                    <a:pt x="2280" y="1162"/>
                  </a:lnTo>
                  <a:lnTo>
                    <a:pt x="2280" y="1163"/>
                  </a:lnTo>
                  <a:lnTo>
                    <a:pt x="2280" y="1164"/>
                  </a:lnTo>
                  <a:lnTo>
                    <a:pt x="2280" y="1165"/>
                  </a:lnTo>
                  <a:lnTo>
                    <a:pt x="2279" y="1164"/>
                  </a:lnTo>
                  <a:lnTo>
                    <a:pt x="2279" y="1163"/>
                  </a:lnTo>
                  <a:lnTo>
                    <a:pt x="2279" y="1162"/>
                  </a:lnTo>
                  <a:lnTo>
                    <a:pt x="2279" y="1163"/>
                  </a:lnTo>
                  <a:lnTo>
                    <a:pt x="2279" y="1164"/>
                  </a:lnTo>
                  <a:lnTo>
                    <a:pt x="2279" y="1165"/>
                  </a:lnTo>
                  <a:lnTo>
                    <a:pt x="2280" y="1165"/>
                  </a:lnTo>
                  <a:lnTo>
                    <a:pt x="2279" y="1165"/>
                  </a:lnTo>
                  <a:lnTo>
                    <a:pt x="2278" y="1163"/>
                  </a:lnTo>
                  <a:lnTo>
                    <a:pt x="2277" y="1163"/>
                  </a:lnTo>
                  <a:lnTo>
                    <a:pt x="2278" y="1163"/>
                  </a:lnTo>
                  <a:lnTo>
                    <a:pt x="2278" y="1164"/>
                  </a:lnTo>
                  <a:lnTo>
                    <a:pt x="2277" y="1164"/>
                  </a:lnTo>
                  <a:lnTo>
                    <a:pt x="2278" y="1165"/>
                  </a:lnTo>
                  <a:lnTo>
                    <a:pt x="2279" y="1165"/>
                  </a:lnTo>
                  <a:lnTo>
                    <a:pt x="2279" y="1166"/>
                  </a:lnTo>
                  <a:lnTo>
                    <a:pt x="2279" y="1167"/>
                  </a:lnTo>
                  <a:lnTo>
                    <a:pt x="2278" y="1166"/>
                  </a:lnTo>
                  <a:lnTo>
                    <a:pt x="2278" y="1167"/>
                  </a:lnTo>
                  <a:lnTo>
                    <a:pt x="2278" y="1169"/>
                  </a:lnTo>
                  <a:lnTo>
                    <a:pt x="2278" y="1170"/>
                  </a:lnTo>
                  <a:lnTo>
                    <a:pt x="2277" y="1169"/>
                  </a:lnTo>
                  <a:lnTo>
                    <a:pt x="2277" y="1167"/>
                  </a:lnTo>
                  <a:lnTo>
                    <a:pt x="2277" y="1169"/>
                  </a:lnTo>
                  <a:lnTo>
                    <a:pt x="2276" y="1167"/>
                  </a:lnTo>
                  <a:lnTo>
                    <a:pt x="2275" y="1166"/>
                  </a:lnTo>
                  <a:lnTo>
                    <a:pt x="2275" y="1165"/>
                  </a:lnTo>
                  <a:lnTo>
                    <a:pt x="2273" y="1165"/>
                  </a:lnTo>
                  <a:lnTo>
                    <a:pt x="2273" y="1164"/>
                  </a:lnTo>
                  <a:lnTo>
                    <a:pt x="2273" y="1165"/>
                  </a:lnTo>
                  <a:lnTo>
                    <a:pt x="2273" y="1166"/>
                  </a:lnTo>
                  <a:lnTo>
                    <a:pt x="2272" y="1166"/>
                  </a:lnTo>
                  <a:lnTo>
                    <a:pt x="2272" y="1165"/>
                  </a:lnTo>
                  <a:lnTo>
                    <a:pt x="2272" y="1164"/>
                  </a:lnTo>
                  <a:lnTo>
                    <a:pt x="2271" y="1164"/>
                  </a:lnTo>
                  <a:lnTo>
                    <a:pt x="2271" y="1165"/>
                  </a:lnTo>
                  <a:lnTo>
                    <a:pt x="2272" y="1165"/>
                  </a:lnTo>
                  <a:lnTo>
                    <a:pt x="2272" y="1166"/>
                  </a:lnTo>
                  <a:lnTo>
                    <a:pt x="2271" y="1165"/>
                  </a:lnTo>
                  <a:lnTo>
                    <a:pt x="2270" y="1165"/>
                  </a:lnTo>
                  <a:lnTo>
                    <a:pt x="2269" y="1165"/>
                  </a:lnTo>
                  <a:lnTo>
                    <a:pt x="2270" y="1166"/>
                  </a:lnTo>
                  <a:lnTo>
                    <a:pt x="2270" y="1167"/>
                  </a:lnTo>
                  <a:lnTo>
                    <a:pt x="2271" y="1167"/>
                  </a:lnTo>
                  <a:lnTo>
                    <a:pt x="2270" y="1167"/>
                  </a:lnTo>
                  <a:lnTo>
                    <a:pt x="2269" y="1167"/>
                  </a:lnTo>
                  <a:lnTo>
                    <a:pt x="2269" y="1169"/>
                  </a:lnTo>
                  <a:lnTo>
                    <a:pt x="2269" y="1170"/>
                  </a:lnTo>
                  <a:lnTo>
                    <a:pt x="2269" y="1171"/>
                  </a:lnTo>
                  <a:lnTo>
                    <a:pt x="2268" y="1171"/>
                  </a:lnTo>
                  <a:lnTo>
                    <a:pt x="2268" y="1170"/>
                  </a:lnTo>
                  <a:lnTo>
                    <a:pt x="2267" y="1169"/>
                  </a:lnTo>
                  <a:lnTo>
                    <a:pt x="2267" y="1167"/>
                  </a:lnTo>
                  <a:lnTo>
                    <a:pt x="2265" y="1167"/>
                  </a:lnTo>
                  <a:lnTo>
                    <a:pt x="2267" y="1169"/>
                  </a:lnTo>
                  <a:lnTo>
                    <a:pt x="2267" y="1170"/>
                  </a:lnTo>
                  <a:lnTo>
                    <a:pt x="2268" y="1171"/>
                  </a:lnTo>
                  <a:lnTo>
                    <a:pt x="2268" y="1172"/>
                  </a:lnTo>
                  <a:lnTo>
                    <a:pt x="2267" y="1172"/>
                  </a:lnTo>
                  <a:lnTo>
                    <a:pt x="2267" y="1171"/>
                  </a:lnTo>
                  <a:lnTo>
                    <a:pt x="2267" y="1170"/>
                  </a:lnTo>
                  <a:lnTo>
                    <a:pt x="2265" y="1171"/>
                  </a:lnTo>
                  <a:lnTo>
                    <a:pt x="2265" y="1172"/>
                  </a:lnTo>
                  <a:lnTo>
                    <a:pt x="2264" y="1172"/>
                  </a:lnTo>
                  <a:lnTo>
                    <a:pt x="2265" y="1173"/>
                  </a:lnTo>
                  <a:lnTo>
                    <a:pt x="2265" y="1174"/>
                  </a:lnTo>
                  <a:lnTo>
                    <a:pt x="2265" y="1175"/>
                  </a:lnTo>
                  <a:lnTo>
                    <a:pt x="2267" y="1175"/>
                  </a:lnTo>
                  <a:lnTo>
                    <a:pt x="2268" y="1175"/>
                  </a:lnTo>
                  <a:lnTo>
                    <a:pt x="2268" y="1177"/>
                  </a:lnTo>
                  <a:lnTo>
                    <a:pt x="2267" y="1177"/>
                  </a:lnTo>
                  <a:lnTo>
                    <a:pt x="2268" y="1177"/>
                  </a:lnTo>
                  <a:lnTo>
                    <a:pt x="2268" y="1178"/>
                  </a:lnTo>
                  <a:lnTo>
                    <a:pt x="2264" y="1177"/>
                  </a:lnTo>
                  <a:lnTo>
                    <a:pt x="2263" y="1177"/>
                  </a:lnTo>
                  <a:lnTo>
                    <a:pt x="2263" y="1178"/>
                  </a:lnTo>
                  <a:lnTo>
                    <a:pt x="2263" y="1177"/>
                  </a:lnTo>
                  <a:lnTo>
                    <a:pt x="2262" y="1177"/>
                  </a:lnTo>
                  <a:lnTo>
                    <a:pt x="2261" y="1177"/>
                  </a:lnTo>
                  <a:lnTo>
                    <a:pt x="2261" y="1178"/>
                  </a:lnTo>
                  <a:lnTo>
                    <a:pt x="2260" y="1178"/>
                  </a:lnTo>
                  <a:lnTo>
                    <a:pt x="2260" y="1177"/>
                  </a:lnTo>
                  <a:lnTo>
                    <a:pt x="2260" y="1175"/>
                  </a:lnTo>
                  <a:lnTo>
                    <a:pt x="2261" y="1175"/>
                  </a:lnTo>
                  <a:lnTo>
                    <a:pt x="2260" y="1174"/>
                  </a:lnTo>
                  <a:lnTo>
                    <a:pt x="2260" y="1173"/>
                  </a:lnTo>
                  <a:lnTo>
                    <a:pt x="2261" y="1173"/>
                  </a:lnTo>
                  <a:lnTo>
                    <a:pt x="2260" y="1172"/>
                  </a:lnTo>
                  <a:lnTo>
                    <a:pt x="2260" y="1173"/>
                  </a:lnTo>
                  <a:lnTo>
                    <a:pt x="2260" y="1174"/>
                  </a:lnTo>
                  <a:lnTo>
                    <a:pt x="2259" y="1174"/>
                  </a:lnTo>
                  <a:lnTo>
                    <a:pt x="2259" y="1175"/>
                  </a:lnTo>
                  <a:lnTo>
                    <a:pt x="2259" y="1174"/>
                  </a:lnTo>
                  <a:lnTo>
                    <a:pt x="2259" y="1173"/>
                  </a:lnTo>
                  <a:lnTo>
                    <a:pt x="2259" y="1172"/>
                  </a:lnTo>
                  <a:lnTo>
                    <a:pt x="2259" y="1171"/>
                  </a:lnTo>
                  <a:lnTo>
                    <a:pt x="2259" y="1169"/>
                  </a:lnTo>
                  <a:lnTo>
                    <a:pt x="2258" y="1169"/>
                  </a:lnTo>
                  <a:lnTo>
                    <a:pt x="2256" y="1169"/>
                  </a:lnTo>
                  <a:lnTo>
                    <a:pt x="2256" y="1170"/>
                  </a:lnTo>
                  <a:lnTo>
                    <a:pt x="2258" y="1172"/>
                  </a:lnTo>
                  <a:lnTo>
                    <a:pt x="2258" y="1173"/>
                  </a:lnTo>
                  <a:lnTo>
                    <a:pt x="2256" y="1173"/>
                  </a:lnTo>
                  <a:lnTo>
                    <a:pt x="2256" y="1172"/>
                  </a:lnTo>
                  <a:lnTo>
                    <a:pt x="2256" y="1173"/>
                  </a:lnTo>
                  <a:lnTo>
                    <a:pt x="2255" y="1174"/>
                  </a:lnTo>
                  <a:lnTo>
                    <a:pt x="2254" y="1175"/>
                  </a:lnTo>
                  <a:lnTo>
                    <a:pt x="2255" y="1177"/>
                  </a:lnTo>
                  <a:lnTo>
                    <a:pt x="2256" y="1178"/>
                  </a:lnTo>
                  <a:lnTo>
                    <a:pt x="2256" y="1179"/>
                  </a:lnTo>
                  <a:lnTo>
                    <a:pt x="2256" y="1180"/>
                  </a:lnTo>
                  <a:lnTo>
                    <a:pt x="2255" y="1180"/>
                  </a:lnTo>
                  <a:lnTo>
                    <a:pt x="2255" y="1182"/>
                  </a:lnTo>
                  <a:lnTo>
                    <a:pt x="2255" y="1183"/>
                  </a:lnTo>
                  <a:lnTo>
                    <a:pt x="2256" y="1184"/>
                  </a:lnTo>
                  <a:lnTo>
                    <a:pt x="2256" y="1186"/>
                  </a:lnTo>
                  <a:lnTo>
                    <a:pt x="2256" y="1187"/>
                  </a:lnTo>
                  <a:lnTo>
                    <a:pt x="2255" y="1187"/>
                  </a:lnTo>
                  <a:lnTo>
                    <a:pt x="2256" y="1188"/>
                  </a:lnTo>
                  <a:lnTo>
                    <a:pt x="2256" y="1189"/>
                  </a:lnTo>
                  <a:lnTo>
                    <a:pt x="2258" y="1188"/>
                  </a:lnTo>
                  <a:lnTo>
                    <a:pt x="2258" y="1189"/>
                  </a:lnTo>
                  <a:lnTo>
                    <a:pt x="2256" y="1190"/>
                  </a:lnTo>
                  <a:lnTo>
                    <a:pt x="2256" y="1191"/>
                  </a:lnTo>
                  <a:lnTo>
                    <a:pt x="2256" y="1192"/>
                  </a:lnTo>
                  <a:lnTo>
                    <a:pt x="2255" y="1192"/>
                  </a:lnTo>
                  <a:lnTo>
                    <a:pt x="2255" y="1194"/>
                  </a:lnTo>
                  <a:lnTo>
                    <a:pt x="2255" y="1195"/>
                  </a:lnTo>
                  <a:lnTo>
                    <a:pt x="2255" y="1196"/>
                  </a:lnTo>
                  <a:lnTo>
                    <a:pt x="2254" y="1196"/>
                  </a:lnTo>
                  <a:lnTo>
                    <a:pt x="2254" y="1195"/>
                  </a:lnTo>
                  <a:lnTo>
                    <a:pt x="2254" y="1194"/>
                  </a:lnTo>
                  <a:lnTo>
                    <a:pt x="2254" y="1192"/>
                  </a:lnTo>
                  <a:lnTo>
                    <a:pt x="2253" y="1196"/>
                  </a:lnTo>
                  <a:lnTo>
                    <a:pt x="2253" y="1195"/>
                  </a:lnTo>
                  <a:lnTo>
                    <a:pt x="2252" y="1195"/>
                  </a:lnTo>
                  <a:lnTo>
                    <a:pt x="2251" y="1196"/>
                  </a:lnTo>
                  <a:lnTo>
                    <a:pt x="2251" y="1195"/>
                  </a:lnTo>
                  <a:lnTo>
                    <a:pt x="2251" y="1194"/>
                  </a:lnTo>
                  <a:lnTo>
                    <a:pt x="2251" y="1192"/>
                  </a:lnTo>
                  <a:lnTo>
                    <a:pt x="2250" y="1192"/>
                  </a:lnTo>
                  <a:lnTo>
                    <a:pt x="2250" y="1194"/>
                  </a:lnTo>
                  <a:lnTo>
                    <a:pt x="2250" y="1195"/>
                  </a:lnTo>
                  <a:lnTo>
                    <a:pt x="2250" y="1196"/>
                  </a:lnTo>
                  <a:lnTo>
                    <a:pt x="2250" y="1199"/>
                  </a:lnTo>
                  <a:lnTo>
                    <a:pt x="2250" y="1200"/>
                  </a:lnTo>
                  <a:lnTo>
                    <a:pt x="2250" y="1202"/>
                  </a:lnTo>
                  <a:lnTo>
                    <a:pt x="2250" y="1200"/>
                  </a:lnTo>
                  <a:lnTo>
                    <a:pt x="2248" y="1200"/>
                  </a:lnTo>
                  <a:lnTo>
                    <a:pt x="2248" y="1199"/>
                  </a:lnTo>
                  <a:lnTo>
                    <a:pt x="2248" y="1200"/>
                  </a:lnTo>
                  <a:lnTo>
                    <a:pt x="2248" y="1202"/>
                  </a:lnTo>
                  <a:lnTo>
                    <a:pt x="2247" y="1202"/>
                  </a:lnTo>
                  <a:lnTo>
                    <a:pt x="2247" y="1200"/>
                  </a:lnTo>
                  <a:lnTo>
                    <a:pt x="2247" y="1199"/>
                  </a:lnTo>
                  <a:lnTo>
                    <a:pt x="2247" y="1198"/>
                  </a:lnTo>
                  <a:lnTo>
                    <a:pt x="2246" y="1198"/>
                  </a:lnTo>
                  <a:lnTo>
                    <a:pt x="2246" y="1197"/>
                  </a:lnTo>
                  <a:lnTo>
                    <a:pt x="2247" y="1196"/>
                  </a:lnTo>
                  <a:lnTo>
                    <a:pt x="2246" y="1196"/>
                  </a:lnTo>
                  <a:lnTo>
                    <a:pt x="2246" y="1197"/>
                  </a:lnTo>
                  <a:lnTo>
                    <a:pt x="2246" y="1198"/>
                  </a:lnTo>
                  <a:lnTo>
                    <a:pt x="2246" y="1199"/>
                  </a:lnTo>
                  <a:lnTo>
                    <a:pt x="2246" y="1200"/>
                  </a:lnTo>
                  <a:lnTo>
                    <a:pt x="2247" y="1200"/>
                  </a:lnTo>
                  <a:lnTo>
                    <a:pt x="2247" y="1202"/>
                  </a:lnTo>
                  <a:lnTo>
                    <a:pt x="2248" y="1203"/>
                  </a:lnTo>
                  <a:lnTo>
                    <a:pt x="2248" y="1204"/>
                  </a:lnTo>
                  <a:lnTo>
                    <a:pt x="2247" y="1203"/>
                  </a:lnTo>
                  <a:lnTo>
                    <a:pt x="2247" y="1202"/>
                  </a:lnTo>
                  <a:lnTo>
                    <a:pt x="2247" y="1203"/>
                  </a:lnTo>
                  <a:lnTo>
                    <a:pt x="2246" y="1203"/>
                  </a:lnTo>
                  <a:lnTo>
                    <a:pt x="2245" y="1202"/>
                  </a:lnTo>
                  <a:lnTo>
                    <a:pt x="2245" y="1200"/>
                  </a:lnTo>
                  <a:lnTo>
                    <a:pt x="2246" y="1200"/>
                  </a:lnTo>
                  <a:lnTo>
                    <a:pt x="2245" y="1199"/>
                  </a:lnTo>
                  <a:lnTo>
                    <a:pt x="2244" y="1199"/>
                  </a:lnTo>
                  <a:lnTo>
                    <a:pt x="2244" y="1198"/>
                  </a:lnTo>
                  <a:lnTo>
                    <a:pt x="2244" y="1197"/>
                  </a:lnTo>
                  <a:lnTo>
                    <a:pt x="2244" y="1196"/>
                  </a:lnTo>
                  <a:lnTo>
                    <a:pt x="2244" y="1197"/>
                  </a:lnTo>
                  <a:lnTo>
                    <a:pt x="2243" y="1202"/>
                  </a:lnTo>
                  <a:lnTo>
                    <a:pt x="2243" y="1203"/>
                  </a:lnTo>
                  <a:lnTo>
                    <a:pt x="2244" y="1203"/>
                  </a:lnTo>
                  <a:lnTo>
                    <a:pt x="2244" y="1204"/>
                  </a:lnTo>
                  <a:lnTo>
                    <a:pt x="2244" y="1205"/>
                  </a:lnTo>
                  <a:lnTo>
                    <a:pt x="2244" y="1204"/>
                  </a:lnTo>
                  <a:lnTo>
                    <a:pt x="2244" y="1203"/>
                  </a:lnTo>
                  <a:lnTo>
                    <a:pt x="2245" y="1204"/>
                  </a:lnTo>
                  <a:lnTo>
                    <a:pt x="2245" y="1206"/>
                  </a:lnTo>
                  <a:lnTo>
                    <a:pt x="2245" y="1207"/>
                  </a:lnTo>
                  <a:lnTo>
                    <a:pt x="2244" y="1206"/>
                  </a:lnTo>
                  <a:lnTo>
                    <a:pt x="2244" y="1205"/>
                  </a:lnTo>
                  <a:lnTo>
                    <a:pt x="2243" y="1204"/>
                  </a:lnTo>
                  <a:lnTo>
                    <a:pt x="2243" y="1203"/>
                  </a:lnTo>
                  <a:lnTo>
                    <a:pt x="2242" y="1203"/>
                  </a:lnTo>
                  <a:lnTo>
                    <a:pt x="2242" y="1202"/>
                  </a:lnTo>
                  <a:lnTo>
                    <a:pt x="2241" y="1200"/>
                  </a:lnTo>
                  <a:lnTo>
                    <a:pt x="2241" y="1199"/>
                  </a:lnTo>
                  <a:lnTo>
                    <a:pt x="2241" y="1198"/>
                  </a:lnTo>
                  <a:lnTo>
                    <a:pt x="2241" y="1197"/>
                  </a:lnTo>
                  <a:lnTo>
                    <a:pt x="2241" y="1196"/>
                  </a:lnTo>
                  <a:lnTo>
                    <a:pt x="2239" y="1197"/>
                  </a:lnTo>
                  <a:lnTo>
                    <a:pt x="2239" y="1199"/>
                  </a:lnTo>
                  <a:lnTo>
                    <a:pt x="2238" y="1199"/>
                  </a:lnTo>
                  <a:lnTo>
                    <a:pt x="2238" y="1200"/>
                  </a:lnTo>
                  <a:lnTo>
                    <a:pt x="2239" y="1200"/>
                  </a:lnTo>
                  <a:lnTo>
                    <a:pt x="2241" y="1200"/>
                  </a:lnTo>
                  <a:lnTo>
                    <a:pt x="2241" y="1202"/>
                  </a:lnTo>
                  <a:lnTo>
                    <a:pt x="2242" y="1204"/>
                  </a:lnTo>
                  <a:lnTo>
                    <a:pt x="2243" y="1205"/>
                  </a:lnTo>
                  <a:lnTo>
                    <a:pt x="2243" y="1206"/>
                  </a:lnTo>
                  <a:lnTo>
                    <a:pt x="2244" y="1206"/>
                  </a:lnTo>
                  <a:lnTo>
                    <a:pt x="2244" y="1207"/>
                  </a:lnTo>
                  <a:lnTo>
                    <a:pt x="2244" y="1208"/>
                  </a:lnTo>
                  <a:lnTo>
                    <a:pt x="2244" y="1209"/>
                  </a:lnTo>
                  <a:lnTo>
                    <a:pt x="2243" y="1209"/>
                  </a:lnTo>
                  <a:lnTo>
                    <a:pt x="2243" y="1208"/>
                  </a:lnTo>
                  <a:lnTo>
                    <a:pt x="2242" y="1208"/>
                  </a:lnTo>
                  <a:lnTo>
                    <a:pt x="2242" y="1207"/>
                  </a:lnTo>
                  <a:lnTo>
                    <a:pt x="2242" y="1206"/>
                  </a:lnTo>
                  <a:lnTo>
                    <a:pt x="2242" y="1205"/>
                  </a:lnTo>
                  <a:lnTo>
                    <a:pt x="2241" y="1205"/>
                  </a:lnTo>
                  <a:lnTo>
                    <a:pt x="2241" y="1204"/>
                  </a:lnTo>
                  <a:lnTo>
                    <a:pt x="2239" y="1204"/>
                  </a:lnTo>
                  <a:lnTo>
                    <a:pt x="2239" y="1205"/>
                  </a:lnTo>
                  <a:lnTo>
                    <a:pt x="2241" y="1205"/>
                  </a:lnTo>
                  <a:lnTo>
                    <a:pt x="2241" y="1206"/>
                  </a:lnTo>
                  <a:lnTo>
                    <a:pt x="2241" y="1207"/>
                  </a:lnTo>
                  <a:lnTo>
                    <a:pt x="2239" y="1208"/>
                  </a:lnTo>
                  <a:lnTo>
                    <a:pt x="2239" y="1209"/>
                  </a:lnTo>
                  <a:lnTo>
                    <a:pt x="2239" y="1211"/>
                  </a:lnTo>
                  <a:lnTo>
                    <a:pt x="2239" y="1206"/>
                  </a:lnTo>
                  <a:lnTo>
                    <a:pt x="2239" y="1205"/>
                  </a:lnTo>
                  <a:lnTo>
                    <a:pt x="2239" y="1206"/>
                  </a:lnTo>
                  <a:lnTo>
                    <a:pt x="2238" y="1206"/>
                  </a:lnTo>
                  <a:lnTo>
                    <a:pt x="2238" y="1207"/>
                  </a:lnTo>
                  <a:lnTo>
                    <a:pt x="2238" y="1208"/>
                  </a:lnTo>
                  <a:lnTo>
                    <a:pt x="2239" y="1208"/>
                  </a:lnTo>
                  <a:lnTo>
                    <a:pt x="2239" y="1209"/>
                  </a:lnTo>
                  <a:lnTo>
                    <a:pt x="2238" y="1209"/>
                  </a:lnTo>
                  <a:lnTo>
                    <a:pt x="2238" y="1211"/>
                  </a:lnTo>
                  <a:lnTo>
                    <a:pt x="2238" y="1209"/>
                  </a:lnTo>
                  <a:lnTo>
                    <a:pt x="2238" y="1206"/>
                  </a:lnTo>
                  <a:lnTo>
                    <a:pt x="2238" y="1205"/>
                  </a:lnTo>
                  <a:lnTo>
                    <a:pt x="2238" y="1206"/>
                  </a:lnTo>
                  <a:lnTo>
                    <a:pt x="2237" y="1207"/>
                  </a:lnTo>
                  <a:lnTo>
                    <a:pt x="2237" y="1206"/>
                  </a:lnTo>
                  <a:lnTo>
                    <a:pt x="2237" y="1205"/>
                  </a:lnTo>
                  <a:lnTo>
                    <a:pt x="2237" y="1206"/>
                  </a:lnTo>
                  <a:lnTo>
                    <a:pt x="2237" y="1207"/>
                  </a:lnTo>
                  <a:lnTo>
                    <a:pt x="2236" y="1207"/>
                  </a:lnTo>
                  <a:lnTo>
                    <a:pt x="2236" y="1208"/>
                  </a:lnTo>
                  <a:lnTo>
                    <a:pt x="2235" y="1208"/>
                  </a:lnTo>
                  <a:lnTo>
                    <a:pt x="2235" y="1211"/>
                  </a:lnTo>
                  <a:lnTo>
                    <a:pt x="2234" y="1211"/>
                  </a:lnTo>
                  <a:lnTo>
                    <a:pt x="2234" y="1213"/>
                  </a:lnTo>
                  <a:lnTo>
                    <a:pt x="2234" y="1214"/>
                  </a:lnTo>
                  <a:lnTo>
                    <a:pt x="2234" y="1215"/>
                  </a:lnTo>
                  <a:lnTo>
                    <a:pt x="2233" y="1216"/>
                  </a:lnTo>
                  <a:lnTo>
                    <a:pt x="2234" y="1216"/>
                  </a:lnTo>
                  <a:lnTo>
                    <a:pt x="2235" y="1215"/>
                  </a:lnTo>
                  <a:lnTo>
                    <a:pt x="2236" y="1216"/>
                  </a:lnTo>
                  <a:lnTo>
                    <a:pt x="2236" y="1217"/>
                  </a:lnTo>
                  <a:lnTo>
                    <a:pt x="2236" y="1219"/>
                  </a:lnTo>
                  <a:lnTo>
                    <a:pt x="2235" y="1219"/>
                  </a:lnTo>
                  <a:lnTo>
                    <a:pt x="2235" y="1220"/>
                  </a:lnTo>
                  <a:lnTo>
                    <a:pt x="2235" y="1219"/>
                  </a:lnTo>
                  <a:lnTo>
                    <a:pt x="2235" y="1220"/>
                  </a:lnTo>
                  <a:lnTo>
                    <a:pt x="2234" y="1221"/>
                  </a:lnTo>
                  <a:lnTo>
                    <a:pt x="2234" y="1220"/>
                  </a:lnTo>
                  <a:lnTo>
                    <a:pt x="2233" y="1221"/>
                  </a:lnTo>
                  <a:lnTo>
                    <a:pt x="2233" y="1222"/>
                  </a:lnTo>
                  <a:lnTo>
                    <a:pt x="2234" y="1223"/>
                  </a:lnTo>
                  <a:lnTo>
                    <a:pt x="2234" y="1224"/>
                  </a:lnTo>
                  <a:lnTo>
                    <a:pt x="2234" y="1223"/>
                  </a:lnTo>
                  <a:lnTo>
                    <a:pt x="2235" y="1223"/>
                  </a:lnTo>
                  <a:lnTo>
                    <a:pt x="2234" y="1224"/>
                  </a:lnTo>
                  <a:lnTo>
                    <a:pt x="2234" y="1225"/>
                  </a:lnTo>
                  <a:lnTo>
                    <a:pt x="2234" y="1227"/>
                  </a:lnTo>
                  <a:lnTo>
                    <a:pt x="2233" y="1228"/>
                  </a:lnTo>
                  <a:lnTo>
                    <a:pt x="2233" y="1229"/>
                  </a:lnTo>
                  <a:lnTo>
                    <a:pt x="2232" y="1229"/>
                  </a:lnTo>
                  <a:lnTo>
                    <a:pt x="2232" y="1230"/>
                  </a:lnTo>
                  <a:lnTo>
                    <a:pt x="2230" y="1231"/>
                  </a:lnTo>
                  <a:lnTo>
                    <a:pt x="2230" y="1232"/>
                  </a:lnTo>
                  <a:lnTo>
                    <a:pt x="2230" y="1233"/>
                  </a:lnTo>
                  <a:lnTo>
                    <a:pt x="2232" y="1233"/>
                  </a:lnTo>
                  <a:lnTo>
                    <a:pt x="2232" y="1234"/>
                  </a:lnTo>
                  <a:lnTo>
                    <a:pt x="2232" y="1236"/>
                  </a:lnTo>
                  <a:lnTo>
                    <a:pt x="2232" y="1237"/>
                  </a:lnTo>
                  <a:lnTo>
                    <a:pt x="2232" y="1239"/>
                  </a:lnTo>
                  <a:lnTo>
                    <a:pt x="2230" y="1240"/>
                  </a:lnTo>
                  <a:lnTo>
                    <a:pt x="2230" y="1239"/>
                  </a:lnTo>
                  <a:lnTo>
                    <a:pt x="2229" y="1239"/>
                  </a:lnTo>
                  <a:lnTo>
                    <a:pt x="2229" y="1240"/>
                  </a:lnTo>
                  <a:lnTo>
                    <a:pt x="2229" y="1241"/>
                  </a:lnTo>
                  <a:lnTo>
                    <a:pt x="2230" y="1240"/>
                  </a:lnTo>
                  <a:lnTo>
                    <a:pt x="2230" y="1241"/>
                  </a:lnTo>
                  <a:lnTo>
                    <a:pt x="2230" y="1242"/>
                  </a:lnTo>
                  <a:lnTo>
                    <a:pt x="2230" y="1246"/>
                  </a:lnTo>
                  <a:lnTo>
                    <a:pt x="2229" y="1247"/>
                  </a:lnTo>
                  <a:lnTo>
                    <a:pt x="2230" y="1248"/>
                  </a:lnTo>
                  <a:lnTo>
                    <a:pt x="2230" y="1250"/>
                  </a:lnTo>
                  <a:lnTo>
                    <a:pt x="2229" y="1250"/>
                  </a:lnTo>
                  <a:lnTo>
                    <a:pt x="2230" y="1252"/>
                  </a:lnTo>
                  <a:lnTo>
                    <a:pt x="2232" y="1250"/>
                  </a:lnTo>
                  <a:lnTo>
                    <a:pt x="2232" y="1252"/>
                  </a:lnTo>
                  <a:lnTo>
                    <a:pt x="2233" y="1254"/>
                  </a:lnTo>
                  <a:lnTo>
                    <a:pt x="2232" y="1253"/>
                  </a:lnTo>
                  <a:lnTo>
                    <a:pt x="2232" y="1254"/>
                  </a:lnTo>
                  <a:lnTo>
                    <a:pt x="2233" y="1255"/>
                  </a:lnTo>
                  <a:lnTo>
                    <a:pt x="2234" y="1255"/>
                  </a:lnTo>
                  <a:lnTo>
                    <a:pt x="2234" y="1256"/>
                  </a:lnTo>
                  <a:lnTo>
                    <a:pt x="2236" y="1255"/>
                  </a:lnTo>
                  <a:lnTo>
                    <a:pt x="2236" y="1256"/>
                  </a:lnTo>
                  <a:lnTo>
                    <a:pt x="2236" y="1255"/>
                  </a:lnTo>
                  <a:lnTo>
                    <a:pt x="2236" y="1254"/>
                  </a:lnTo>
                  <a:lnTo>
                    <a:pt x="2237" y="1253"/>
                  </a:lnTo>
                  <a:lnTo>
                    <a:pt x="2237" y="1254"/>
                  </a:lnTo>
                  <a:lnTo>
                    <a:pt x="2238" y="1254"/>
                  </a:lnTo>
                  <a:lnTo>
                    <a:pt x="2238" y="1255"/>
                  </a:lnTo>
                  <a:lnTo>
                    <a:pt x="2238" y="1256"/>
                  </a:lnTo>
                  <a:lnTo>
                    <a:pt x="2237" y="1256"/>
                  </a:lnTo>
                  <a:lnTo>
                    <a:pt x="2237" y="1257"/>
                  </a:lnTo>
                  <a:lnTo>
                    <a:pt x="2236" y="1257"/>
                  </a:lnTo>
                  <a:lnTo>
                    <a:pt x="2236" y="1258"/>
                  </a:lnTo>
                  <a:lnTo>
                    <a:pt x="2234" y="1259"/>
                  </a:lnTo>
                  <a:lnTo>
                    <a:pt x="2233" y="1261"/>
                  </a:lnTo>
                  <a:lnTo>
                    <a:pt x="2233" y="1262"/>
                  </a:lnTo>
                  <a:lnTo>
                    <a:pt x="2233" y="1263"/>
                  </a:lnTo>
                  <a:lnTo>
                    <a:pt x="2233" y="1262"/>
                  </a:lnTo>
                  <a:lnTo>
                    <a:pt x="2234" y="1262"/>
                  </a:lnTo>
                  <a:lnTo>
                    <a:pt x="2234" y="1263"/>
                  </a:lnTo>
                  <a:lnTo>
                    <a:pt x="2234" y="1264"/>
                  </a:lnTo>
                  <a:lnTo>
                    <a:pt x="2233" y="1264"/>
                  </a:lnTo>
                  <a:lnTo>
                    <a:pt x="2233" y="1265"/>
                  </a:lnTo>
                  <a:lnTo>
                    <a:pt x="2234" y="1265"/>
                  </a:lnTo>
                  <a:lnTo>
                    <a:pt x="2233" y="1265"/>
                  </a:lnTo>
                  <a:lnTo>
                    <a:pt x="2232" y="1265"/>
                  </a:lnTo>
                  <a:lnTo>
                    <a:pt x="2232" y="1266"/>
                  </a:lnTo>
                  <a:lnTo>
                    <a:pt x="2233" y="1266"/>
                  </a:lnTo>
                  <a:lnTo>
                    <a:pt x="2233" y="1267"/>
                  </a:lnTo>
                  <a:lnTo>
                    <a:pt x="2233" y="1269"/>
                  </a:lnTo>
                  <a:lnTo>
                    <a:pt x="2233" y="1267"/>
                  </a:lnTo>
                  <a:lnTo>
                    <a:pt x="2232" y="1267"/>
                  </a:lnTo>
                  <a:lnTo>
                    <a:pt x="2232" y="1269"/>
                  </a:lnTo>
                  <a:lnTo>
                    <a:pt x="2233" y="1269"/>
                  </a:lnTo>
                  <a:lnTo>
                    <a:pt x="2232" y="1269"/>
                  </a:lnTo>
                  <a:lnTo>
                    <a:pt x="2230" y="1269"/>
                  </a:lnTo>
                  <a:lnTo>
                    <a:pt x="2232" y="1269"/>
                  </a:lnTo>
                  <a:lnTo>
                    <a:pt x="2232" y="1270"/>
                  </a:lnTo>
                  <a:lnTo>
                    <a:pt x="2232" y="1271"/>
                  </a:lnTo>
                  <a:lnTo>
                    <a:pt x="2233" y="1271"/>
                  </a:lnTo>
                  <a:lnTo>
                    <a:pt x="2234" y="1271"/>
                  </a:lnTo>
                  <a:lnTo>
                    <a:pt x="2234" y="1272"/>
                  </a:lnTo>
                  <a:lnTo>
                    <a:pt x="2235" y="1272"/>
                  </a:lnTo>
                  <a:lnTo>
                    <a:pt x="2236" y="1271"/>
                  </a:lnTo>
                  <a:lnTo>
                    <a:pt x="2236" y="1270"/>
                  </a:lnTo>
                  <a:lnTo>
                    <a:pt x="2235" y="1270"/>
                  </a:lnTo>
                  <a:lnTo>
                    <a:pt x="2235" y="1269"/>
                  </a:lnTo>
                  <a:lnTo>
                    <a:pt x="2236" y="1270"/>
                  </a:lnTo>
                  <a:lnTo>
                    <a:pt x="2237" y="1270"/>
                  </a:lnTo>
                  <a:lnTo>
                    <a:pt x="2238" y="1270"/>
                  </a:lnTo>
                  <a:lnTo>
                    <a:pt x="2239" y="1270"/>
                  </a:lnTo>
                  <a:lnTo>
                    <a:pt x="2241" y="1271"/>
                  </a:lnTo>
                  <a:lnTo>
                    <a:pt x="2242" y="1271"/>
                  </a:lnTo>
                  <a:lnTo>
                    <a:pt x="2242" y="1272"/>
                  </a:lnTo>
                  <a:lnTo>
                    <a:pt x="2242" y="1273"/>
                  </a:lnTo>
                  <a:lnTo>
                    <a:pt x="2243" y="1273"/>
                  </a:lnTo>
                  <a:lnTo>
                    <a:pt x="2244" y="1274"/>
                  </a:lnTo>
                  <a:lnTo>
                    <a:pt x="2245" y="1274"/>
                  </a:lnTo>
                  <a:lnTo>
                    <a:pt x="2245" y="1275"/>
                  </a:lnTo>
                  <a:lnTo>
                    <a:pt x="2246" y="1276"/>
                  </a:lnTo>
                  <a:lnTo>
                    <a:pt x="2246" y="1278"/>
                  </a:lnTo>
                  <a:lnTo>
                    <a:pt x="2245" y="1278"/>
                  </a:lnTo>
                  <a:lnTo>
                    <a:pt x="2246" y="1278"/>
                  </a:lnTo>
                  <a:lnTo>
                    <a:pt x="2246" y="1276"/>
                  </a:lnTo>
                  <a:lnTo>
                    <a:pt x="2245" y="1276"/>
                  </a:lnTo>
                  <a:lnTo>
                    <a:pt x="2245" y="1275"/>
                  </a:lnTo>
                  <a:lnTo>
                    <a:pt x="2244" y="1276"/>
                  </a:lnTo>
                  <a:lnTo>
                    <a:pt x="2245" y="1278"/>
                  </a:lnTo>
                  <a:lnTo>
                    <a:pt x="2244" y="1278"/>
                  </a:lnTo>
                  <a:lnTo>
                    <a:pt x="2244" y="1279"/>
                  </a:lnTo>
                  <a:lnTo>
                    <a:pt x="2246" y="1280"/>
                  </a:lnTo>
                  <a:lnTo>
                    <a:pt x="2246" y="1279"/>
                  </a:lnTo>
                  <a:lnTo>
                    <a:pt x="2247" y="1279"/>
                  </a:lnTo>
                  <a:lnTo>
                    <a:pt x="2248" y="1279"/>
                  </a:lnTo>
                  <a:lnTo>
                    <a:pt x="2250" y="1280"/>
                  </a:lnTo>
                  <a:lnTo>
                    <a:pt x="2251" y="1281"/>
                  </a:lnTo>
                  <a:lnTo>
                    <a:pt x="2251" y="1282"/>
                  </a:lnTo>
                  <a:lnTo>
                    <a:pt x="2251" y="1283"/>
                  </a:lnTo>
                  <a:lnTo>
                    <a:pt x="2252" y="1284"/>
                  </a:lnTo>
                  <a:lnTo>
                    <a:pt x="2254" y="1284"/>
                  </a:lnTo>
                  <a:lnTo>
                    <a:pt x="2255" y="1284"/>
                  </a:lnTo>
                  <a:lnTo>
                    <a:pt x="2259" y="1283"/>
                  </a:lnTo>
                  <a:lnTo>
                    <a:pt x="2258" y="1284"/>
                  </a:lnTo>
                  <a:lnTo>
                    <a:pt x="2256" y="1284"/>
                  </a:lnTo>
                  <a:lnTo>
                    <a:pt x="2258" y="1284"/>
                  </a:lnTo>
                  <a:lnTo>
                    <a:pt x="2259" y="1284"/>
                  </a:lnTo>
                  <a:lnTo>
                    <a:pt x="2260" y="1283"/>
                  </a:lnTo>
                  <a:lnTo>
                    <a:pt x="2260" y="1282"/>
                  </a:lnTo>
                  <a:lnTo>
                    <a:pt x="2262" y="1281"/>
                  </a:lnTo>
                  <a:lnTo>
                    <a:pt x="2263" y="1280"/>
                  </a:lnTo>
                  <a:lnTo>
                    <a:pt x="2264" y="1279"/>
                  </a:lnTo>
                  <a:lnTo>
                    <a:pt x="2264" y="1278"/>
                  </a:lnTo>
                  <a:lnTo>
                    <a:pt x="2264" y="1276"/>
                  </a:lnTo>
                  <a:lnTo>
                    <a:pt x="2263" y="1275"/>
                  </a:lnTo>
                  <a:lnTo>
                    <a:pt x="2262" y="1275"/>
                  </a:lnTo>
                  <a:lnTo>
                    <a:pt x="2263" y="1275"/>
                  </a:lnTo>
                  <a:lnTo>
                    <a:pt x="2263" y="1274"/>
                  </a:lnTo>
                  <a:lnTo>
                    <a:pt x="2262" y="1274"/>
                  </a:lnTo>
                  <a:lnTo>
                    <a:pt x="2261" y="1274"/>
                  </a:lnTo>
                  <a:lnTo>
                    <a:pt x="2262" y="1275"/>
                  </a:lnTo>
                  <a:lnTo>
                    <a:pt x="2262" y="1276"/>
                  </a:lnTo>
                  <a:lnTo>
                    <a:pt x="2261" y="1275"/>
                  </a:lnTo>
                  <a:lnTo>
                    <a:pt x="2261" y="1274"/>
                  </a:lnTo>
                  <a:lnTo>
                    <a:pt x="2260" y="1272"/>
                  </a:lnTo>
                  <a:lnTo>
                    <a:pt x="2259" y="1271"/>
                  </a:lnTo>
                  <a:lnTo>
                    <a:pt x="2258" y="1271"/>
                  </a:lnTo>
                  <a:lnTo>
                    <a:pt x="2256" y="1271"/>
                  </a:lnTo>
                  <a:lnTo>
                    <a:pt x="2256" y="1272"/>
                  </a:lnTo>
                  <a:lnTo>
                    <a:pt x="2258" y="1272"/>
                  </a:lnTo>
                  <a:lnTo>
                    <a:pt x="2256" y="1273"/>
                  </a:lnTo>
                  <a:lnTo>
                    <a:pt x="2255" y="1272"/>
                  </a:lnTo>
                  <a:lnTo>
                    <a:pt x="2255" y="1271"/>
                  </a:lnTo>
                  <a:lnTo>
                    <a:pt x="2256" y="1271"/>
                  </a:lnTo>
                  <a:lnTo>
                    <a:pt x="2258" y="1270"/>
                  </a:lnTo>
                  <a:lnTo>
                    <a:pt x="2259" y="1271"/>
                  </a:lnTo>
                  <a:lnTo>
                    <a:pt x="2260" y="1271"/>
                  </a:lnTo>
                  <a:lnTo>
                    <a:pt x="2262" y="1272"/>
                  </a:lnTo>
                  <a:lnTo>
                    <a:pt x="2263" y="1273"/>
                  </a:lnTo>
                  <a:lnTo>
                    <a:pt x="2265" y="1276"/>
                  </a:lnTo>
                  <a:lnTo>
                    <a:pt x="2264" y="1276"/>
                  </a:lnTo>
                  <a:lnTo>
                    <a:pt x="2265" y="1278"/>
                  </a:lnTo>
                  <a:lnTo>
                    <a:pt x="2265" y="1279"/>
                  </a:lnTo>
                  <a:lnTo>
                    <a:pt x="2265" y="1278"/>
                  </a:lnTo>
                  <a:lnTo>
                    <a:pt x="2267" y="1279"/>
                  </a:lnTo>
                  <a:lnTo>
                    <a:pt x="2267" y="1280"/>
                  </a:lnTo>
                  <a:lnTo>
                    <a:pt x="2268" y="1282"/>
                  </a:lnTo>
                  <a:lnTo>
                    <a:pt x="2267" y="1282"/>
                  </a:lnTo>
                  <a:lnTo>
                    <a:pt x="2263" y="1284"/>
                  </a:lnTo>
                  <a:lnTo>
                    <a:pt x="2262" y="1286"/>
                  </a:lnTo>
                  <a:lnTo>
                    <a:pt x="2261" y="1287"/>
                  </a:lnTo>
                  <a:lnTo>
                    <a:pt x="2260" y="1287"/>
                  </a:lnTo>
                  <a:lnTo>
                    <a:pt x="2260" y="1288"/>
                  </a:lnTo>
                  <a:lnTo>
                    <a:pt x="2260" y="1287"/>
                  </a:lnTo>
                  <a:lnTo>
                    <a:pt x="2259" y="1288"/>
                  </a:lnTo>
                  <a:lnTo>
                    <a:pt x="2258" y="1288"/>
                  </a:lnTo>
                  <a:lnTo>
                    <a:pt x="2258" y="1289"/>
                  </a:lnTo>
                  <a:lnTo>
                    <a:pt x="2256" y="1289"/>
                  </a:lnTo>
                  <a:lnTo>
                    <a:pt x="2255" y="1289"/>
                  </a:lnTo>
                  <a:lnTo>
                    <a:pt x="2255" y="1290"/>
                  </a:lnTo>
                  <a:lnTo>
                    <a:pt x="2255" y="1291"/>
                  </a:lnTo>
                  <a:lnTo>
                    <a:pt x="2254" y="1292"/>
                  </a:lnTo>
                  <a:lnTo>
                    <a:pt x="2253" y="1292"/>
                  </a:lnTo>
                  <a:lnTo>
                    <a:pt x="2253" y="1294"/>
                  </a:lnTo>
                  <a:lnTo>
                    <a:pt x="2251" y="1295"/>
                  </a:lnTo>
                  <a:lnTo>
                    <a:pt x="2251" y="1294"/>
                  </a:lnTo>
                  <a:lnTo>
                    <a:pt x="2250" y="1290"/>
                  </a:lnTo>
                  <a:lnTo>
                    <a:pt x="2250" y="1289"/>
                  </a:lnTo>
                  <a:lnTo>
                    <a:pt x="2250" y="1288"/>
                  </a:lnTo>
                  <a:lnTo>
                    <a:pt x="2250" y="1287"/>
                  </a:lnTo>
                  <a:lnTo>
                    <a:pt x="2248" y="1287"/>
                  </a:lnTo>
                  <a:lnTo>
                    <a:pt x="2248" y="1288"/>
                  </a:lnTo>
                  <a:lnTo>
                    <a:pt x="2247" y="1288"/>
                  </a:lnTo>
                  <a:lnTo>
                    <a:pt x="2247" y="1289"/>
                  </a:lnTo>
                  <a:lnTo>
                    <a:pt x="2247" y="1290"/>
                  </a:lnTo>
                  <a:lnTo>
                    <a:pt x="2247" y="1291"/>
                  </a:lnTo>
                  <a:lnTo>
                    <a:pt x="2246" y="1291"/>
                  </a:lnTo>
                  <a:lnTo>
                    <a:pt x="2246" y="1292"/>
                  </a:lnTo>
                  <a:lnTo>
                    <a:pt x="2245" y="1294"/>
                  </a:lnTo>
                  <a:lnTo>
                    <a:pt x="2245" y="1295"/>
                  </a:lnTo>
                  <a:lnTo>
                    <a:pt x="2245" y="1294"/>
                  </a:lnTo>
                  <a:lnTo>
                    <a:pt x="2244" y="1294"/>
                  </a:lnTo>
                  <a:lnTo>
                    <a:pt x="2244" y="1295"/>
                  </a:lnTo>
                  <a:lnTo>
                    <a:pt x="2244" y="1296"/>
                  </a:lnTo>
                  <a:lnTo>
                    <a:pt x="2244" y="1297"/>
                  </a:lnTo>
                  <a:lnTo>
                    <a:pt x="2244" y="1298"/>
                  </a:lnTo>
                  <a:lnTo>
                    <a:pt x="2243" y="1298"/>
                  </a:lnTo>
                  <a:lnTo>
                    <a:pt x="2242" y="1299"/>
                  </a:lnTo>
                  <a:lnTo>
                    <a:pt x="2241" y="1299"/>
                  </a:lnTo>
                  <a:lnTo>
                    <a:pt x="2242" y="1299"/>
                  </a:lnTo>
                  <a:lnTo>
                    <a:pt x="2242" y="1298"/>
                  </a:lnTo>
                  <a:lnTo>
                    <a:pt x="2241" y="1298"/>
                  </a:lnTo>
                  <a:lnTo>
                    <a:pt x="2239" y="1299"/>
                  </a:lnTo>
                  <a:lnTo>
                    <a:pt x="2241" y="1299"/>
                  </a:lnTo>
                  <a:lnTo>
                    <a:pt x="2239" y="1300"/>
                  </a:lnTo>
                  <a:lnTo>
                    <a:pt x="2238" y="1303"/>
                  </a:lnTo>
                  <a:lnTo>
                    <a:pt x="2238" y="1301"/>
                  </a:lnTo>
                  <a:lnTo>
                    <a:pt x="2237" y="1301"/>
                  </a:lnTo>
                  <a:lnTo>
                    <a:pt x="2237" y="1300"/>
                  </a:lnTo>
                  <a:lnTo>
                    <a:pt x="2237" y="1299"/>
                  </a:lnTo>
                  <a:lnTo>
                    <a:pt x="2236" y="1298"/>
                  </a:lnTo>
                  <a:lnTo>
                    <a:pt x="2236" y="1297"/>
                  </a:lnTo>
                  <a:lnTo>
                    <a:pt x="2236" y="1296"/>
                  </a:lnTo>
                  <a:lnTo>
                    <a:pt x="2236" y="1295"/>
                  </a:lnTo>
                  <a:lnTo>
                    <a:pt x="2236" y="1291"/>
                  </a:lnTo>
                  <a:lnTo>
                    <a:pt x="2236" y="1290"/>
                  </a:lnTo>
                  <a:lnTo>
                    <a:pt x="2236" y="1292"/>
                  </a:lnTo>
                  <a:lnTo>
                    <a:pt x="2235" y="1292"/>
                  </a:lnTo>
                  <a:lnTo>
                    <a:pt x="2235" y="1294"/>
                  </a:lnTo>
                  <a:lnTo>
                    <a:pt x="2234" y="1294"/>
                  </a:lnTo>
                  <a:lnTo>
                    <a:pt x="2234" y="1295"/>
                  </a:lnTo>
                  <a:lnTo>
                    <a:pt x="2235" y="1295"/>
                  </a:lnTo>
                  <a:lnTo>
                    <a:pt x="2234" y="1295"/>
                  </a:lnTo>
                  <a:lnTo>
                    <a:pt x="2234" y="1296"/>
                  </a:lnTo>
                  <a:lnTo>
                    <a:pt x="2233" y="1297"/>
                  </a:lnTo>
                  <a:lnTo>
                    <a:pt x="2233" y="1296"/>
                  </a:lnTo>
                  <a:lnTo>
                    <a:pt x="2233" y="1295"/>
                  </a:lnTo>
                  <a:lnTo>
                    <a:pt x="2233" y="1294"/>
                  </a:lnTo>
                  <a:lnTo>
                    <a:pt x="2233" y="1292"/>
                  </a:lnTo>
                  <a:lnTo>
                    <a:pt x="2232" y="1294"/>
                  </a:lnTo>
                  <a:lnTo>
                    <a:pt x="2233" y="1294"/>
                  </a:lnTo>
                  <a:lnTo>
                    <a:pt x="2233" y="1295"/>
                  </a:lnTo>
                  <a:lnTo>
                    <a:pt x="2232" y="1295"/>
                  </a:lnTo>
                  <a:lnTo>
                    <a:pt x="2230" y="1294"/>
                  </a:lnTo>
                  <a:lnTo>
                    <a:pt x="2230" y="1292"/>
                  </a:lnTo>
                  <a:lnTo>
                    <a:pt x="2229" y="1292"/>
                  </a:lnTo>
                  <a:lnTo>
                    <a:pt x="2229" y="1291"/>
                  </a:lnTo>
                  <a:lnTo>
                    <a:pt x="2229" y="1292"/>
                  </a:lnTo>
                  <a:lnTo>
                    <a:pt x="2229" y="1294"/>
                  </a:lnTo>
                  <a:lnTo>
                    <a:pt x="2229" y="1295"/>
                  </a:lnTo>
                  <a:lnTo>
                    <a:pt x="2230" y="1295"/>
                  </a:lnTo>
                  <a:lnTo>
                    <a:pt x="2230" y="1296"/>
                  </a:lnTo>
                  <a:lnTo>
                    <a:pt x="2230" y="1297"/>
                  </a:lnTo>
                  <a:lnTo>
                    <a:pt x="2230" y="1296"/>
                  </a:lnTo>
                  <a:lnTo>
                    <a:pt x="2229" y="1296"/>
                  </a:lnTo>
                  <a:lnTo>
                    <a:pt x="2229" y="1297"/>
                  </a:lnTo>
                  <a:lnTo>
                    <a:pt x="2230" y="1297"/>
                  </a:lnTo>
                  <a:lnTo>
                    <a:pt x="2230" y="1298"/>
                  </a:lnTo>
                  <a:lnTo>
                    <a:pt x="2230" y="1299"/>
                  </a:lnTo>
                  <a:lnTo>
                    <a:pt x="2230" y="1300"/>
                  </a:lnTo>
                  <a:lnTo>
                    <a:pt x="2232" y="1301"/>
                  </a:lnTo>
                  <a:lnTo>
                    <a:pt x="2233" y="1304"/>
                  </a:lnTo>
                  <a:lnTo>
                    <a:pt x="2233" y="1305"/>
                  </a:lnTo>
                  <a:lnTo>
                    <a:pt x="2233" y="1307"/>
                  </a:lnTo>
                  <a:lnTo>
                    <a:pt x="2232" y="1307"/>
                  </a:lnTo>
                  <a:lnTo>
                    <a:pt x="2232" y="1308"/>
                  </a:lnTo>
                  <a:lnTo>
                    <a:pt x="2230" y="1308"/>
                  </a:lnTo>
                  <a:lnTo>
                    <a:pt x="2230" y="1309"/>
                  </a:lnTo>
                  <a:lnTo>
                    <a:pt x="2229" y="1309"/>
                  </a:lnTo>
                  <a:lnTo>
                    <a:pt x="2226" y="1313"/>
                  </a:lnTo>
                  <a:lnTo>
                    <a:pt x="2224" y="1314"/>
                  </a:lnTo>
                  <a:lnTo>
                    <a:pt x="2222" y="1315"/>
                  </a:lnTo>
                  <a:lnTo>
                    <a:pt x="2222" y="1314"/>
                  </a:lnTo>
                  <a:lnTo>
                    <a:pt x="2222" y="1313"/>
                  </a:lnTo>
                  <a:lnTo>
                    <a:pt x="2221" y="1313"/>
                  </a:lnTo>
                  <a:lnTo>
                    <a:pt x="2220" y="1314"/>
                  </a:lnTo>
                  <a:lnTo>
                    <a:pt x="2218" y="1315"/>
                  </a:lnTo>
                  <a:lnTo>
                    <a:pt x="2217" y="1315"/>
                  </a:lnTo>
                  <a:lnTo>
                    <a:pt x="2217" y="1316"/>
                  </a:lnTo>
                  <a:lnTo>
                    <a:pt x="2216" y="1316"/>
                  </a:lnTo>
                  <a:lnTo>
                    <a:pt x="2215" y="1316"/>
                  </a:lnTo>
                  <a:lnTo>
                    <a:pt x="2215" y="1317"/>
                  </a:lnTo>
                  <a:lnTo>
                    <a:pt x="2213" y="1317"/>
                  </a:lnTo>
                  <a:lnTo>
                    <a:pt x="2212" y="1320"/>
                  </a:lnTo>
                  <a:lnTo>
                    <a:pt x="2211" y="1320"/>
                  </a:lnTo>
                  <a:lnTo>
                    <a:pt x="2211" y="1319"/>
                  </a:lnTo>
                  <a:lnTo>
                    <a:pt x="2210" y="1319"/>
                  </a:lnTo>
                  <a:lnTo>
                    <a:pt x="2210" y="1317"/>
                  </a:lnTo>
                  <a:lnTo>
                    <a:pt x="2209" y="1317"/>
                  </a:lnTo>
                  <a:lnTo>
                    <a:pt x="2210" y="1319"/>
                  </a:lnTo>
                  <a:lnTo>
                    <a:pt x="2210" y="1320"/>
                  </a:lnTo>
                  <a:lnTo>
                    <a:pt x="2210" y="1321"/>
                  </a:lnTo>
                  <a:lnTo>
                    <a:pt x="2209" y="1321"/>
                  </a:lnTo>
                  <a:lnTo>
                    <a:pt x="2208" y="1321"/>
                  </a:lnTo>
                  <a:lnTo>
                    <a:pt x="2207" y="1322"/>
                  </a:lnTo>
                  <a:lnTo>
                    <a:pt x="2206" y="1322"/>
                  </a:lnTo>
                  <a:lnTo>
                    <a:pt x="2204" y="1322"/>
                  </a:lnTo>
                  <a:lnTo>
                    <a:pt x="2202" y="1323"/>
                  </a:lnTo>
                  <a:lnTo>
                    <a:pt x="2202" y="1324"/>
                  </a:lnTo>
                  <a:lnTo>
                    <a:pt x="2201" y="1324"/>
                  </a:lnTo>
                  <a:lnTo>
                    <a:pt x="2200" y="1324"/>
                  </a:lnTo>
                  <a:lnTo>
                    <a:pt x="2199" y="1325"/>
                  </a:lnTo>
                  <a:lnTo>
                    <a:pt x="2198" y="1325"/>
                  </a:lnTo>
                  <a:lnTo>
                    <a:pt x="2196" y="1326"/>
                  </a:lnTo>
                  <a:lnTo>
                    <a:pt x="2196" y="1325"/>
                  </a:lnTo>
                  <a:lnTo>
                    <a:pt x="2196" y="1324"/>
                  </a:lnTo>
                  <a:lnTo>
                    <a:pt x="2195" y="1324"/>
                  </a:lnTo>
                  <a:lnTo>
                    <a:pt x="2195" y="1325"/>
                  </a:lnTo>
                  <a:lnTo>
                    <a:pt x="2195" y="1326"/>
                  </a:lnTo>
                  <a:lnTo>
                    <a:pt x="2194" y="1328"/>
                  </a:lnTo>
                  <a:lnTo>
                    <a:pt x="2194" y="1329"/>
                  </a:lnTo>
                  <a:lnTo>
                    <a:pt x="2193" y="1329"/>
                  </a:lnTo>
                  <a:lnTo>
                    <a:pt x="2193" y="1330"/>
                  </a:lnTo>
                  <a:lnTo>
                    <a:pt x="2192" y="1330"/>
                  </a:lnTo>
                  <a:lnTo>
                    <a:pt x="2192" y="1331"/>
                  </a:lnTo>
                  <a:lnTo>
                    <a:pt x="2192" y="1332"/>
                  </a:lnTo>
                  <a:lnTo>
                    <a:pt x="2191" y="1332"/>
                  </a:lnTo>
                  <a:lnTo>
                    <a:pt x="2191" y="1331"/>
                  </a:lnTo>
                  <a:lnTo>
                    <a:pt x="2190" y="1331"/>
                  </a:lnTo>
                  <a:lnTo>
                    <a:pt x="2191" y="1332"/>
                  </a:lnTo>
                  <a:lnTo>
                    <a:pt x="2190" y="1332"/>
                  </a:lnTo>
                  <a:lnTo>
                    <a:pt x="2190" y="1333"/>
                  </a:lnTo>
                  <a:lnTo>
                    <a:pt x="2189" y="1334"/>
                  </a:lnTo>
                  <a:lnTo>
                    <a:pt x="2187" y="1333"/>
                  </a:lnTo>
                  <a:lnTo>
                    <a:pt x="2187" y="1334"/>
                  </a:lnTo>
                  <a:lnTo>
                    <a:pt x="2186" y="1336"/>
                  </a:lnTo>
                  <a:lnTo>
                    <a:pt x="2185" y="1337"/>
                  </a:lnTo>
                  <a:lnTo>
                    <a:pt x="2185" y="1338"/>
                  </a:lnTo>
                  <a:lnTo>
                    <a:pt x="2184" y="1338"/>
                  </a:lnTo>
                  <a:lnTo>
                    <a:pt x="2184" y="1339"/>
                  </a:lnTo>
                  <a:lnTo>
                    <a:pt x="2183" y="1339"/>
                  </a:lnTo>
                  <a:lnTo>
                    <a:pt x="2183" y="1340"/>
                  </a:lnTo>
                  <a:lnTo>
                    <a:pt x="2182" y="1340"/>
                  </a:lnTo>
                  <a:lnTo>
                    <a:pt x="2182" y="1341"/>
                  </a:lnTo>
                  <a:lnTo>
                    <a:pt x="2181" y="1340"/>
                  </a:lnTo>
                  <a:lnTo>
                    <a:pt x="2181" y="1341"/>
                  </a:lnTo>
                  <a:lnTo>
                    <a:pt x="2179" y="1342"/>
                  </a:lnTo>
                  <a:lnTo>
                    <a:pt x="2181" y="1342"/>
                  </a:lnTo>
                  <a:lnTo>
                    <a:pt x="2179" y="1343"/>
                  </a:lnTo>
                  <a:lnTo>
                    <a:pt x="2178" y="1345"/>
                  </a:lnTo>
                  <a:lnTo>
                    <a:pt x="2178" y="1346"/>
                  </a:lnTo>
                  <a:lnTo>
                    <a:pt x="2178" y="1347"/>
                  </a:lnTo>
                  <a:lnTo>
                    <a:pt x="2178" y="1348"/>
                  </a:lnTo>
                  <a:lnTo>
                    <a:pt x="2177" y="1348"/>
                  </a:lnTo>
                  <a:lnTo>
                    <a:pt x="2177" y="1349"/>
                  </a:lnTo>
                  <a:lnTo>
                    <a:pt x="2178" y="1349"/>
                  </a:lnTo>
                  <a:lnTo>
                    <a:pt x="2178" y="1350"/>
                  </a:lnTo>
                  <a:lnTo>
                    <a:pt x="2177" y="1350"/>
                  </a:lnTo>
                  <a:lnTo>
                    <a:pt x="2176" y="1350"/>
                  </a:lnTo>
                  <a:lnTo>
                    <a:pt x="2176" y="1351"/>
                  </a:lnTo>
                  <a:lnTo>
                    <a:pt x="2175" y="1351"/>
                  </a:lnTo>
                  <a:lnTo>
                    <a:pt x="2175" y="1350"/>
                  </a:lnTo>
                  <a:lnTo>
                    <a:pt x="2175" y="1349"/>
                  </a:lnTo>
                  <a:lnTo>
                    <a:pt x="2175" y="1348"/>
                  </a:lnTo>
                  <a:lnTo>
                    <a:pt x="2174" y="1348"/>
                  </a:lnTo>
                  <a:lnTo>
                    <a:pt x="2174" y="1347"/>
                  </a:lnTo>
                  <a:lnTo>
                    <a:pt x="2174" y="1345"/>
                  </a:lnTo>
                  <a:lnTo>
                    <a:pt x="2174" y="1343"/>
                  </a:lnTo>
                  <a:lnTo>
                    <a:pt x="2174" y="1342"/>
                  </a:lnTo>
                  <a:lnTo>
                    <a:pt x="2173" y="1340"/>
                  </a:lnTo>
                  <a:lnTo>
                    <a:pt x="2173" y="1338"/>
                  </a:lnTo>
                  <a:lnTo>
                    <a:pt x="2172" y="1337"/>
                  </a:lnTo>
                  <a:lnTo>
                    <a:pt x="2170" y="1337"/>
                  </a:lnTo>
                  <a:lnTo>
                    <a:pt x="2169" y="1336"/>
                  </a:lnTo>
                  <a:lnTo>
                    <a:pt x="2169" y="1334"/>
                  </a:lnTo>
                  <a:lnTo>
                    <a:pt x="2168" y="1333"/>
                  </a:lnTo>
                  <a:lnTo>
                    <a:pt x="2168" y="1334"/>
                  </a:lnTo>
                  <a:lnTo>
                    <a:pt x="2168" y="1336"/>
                  </a:lnTo>
                  <a:lnTo>
                    <a:pt x="2169" y="1337"/>
                  </a:lnTo>
                  <a:lnTo>
                    <a:pt x="2170" y="1338"/>
                  </a:lnTo>
                  <a:lnTo>
                    <a:pt x="2172" y="1338"/>
                  </a:lnTo>
                  <a:lnTo>
                    <a:pt x="2172" y="1339"/>
                  </a:lnTo>
                  <a:lnTo>
                    <a:pt x="2172" y="1340"/>
                  </a:lnTo>
                  <a:lnTo>
                    <a:pt x="2173" y="1343"/>
                  </a:lnTo>
                  <a:lnTo>
                    <a:pt x="2174" y="1345"/>
                  </a:lnTo>
                  <a:lnTo>
                    <a:pt x="2174" y="1347"/>
                  </a:lnTo>
                  <a:lnTo>
                    <a:pt x="2174" y="1349"/>
                  </a:lnTo>
                  <a:lnTo>
                    <a:pt x="2173" y="1353"/>
                  </a:lnTo>
                  <a:lnTo>
                    <a:pt x="2173" y="1354"/>
                  </a:lnTo>
                  <a:lnTo>
                    <a:pt x="2173" y="1355"/>
                  </a:lnTo>
                  <a:lnTo>
                    <a:pt x="2173" y="1356"/>
                  </a:lnTo>
                  <a:lnTo>
                    <a:pt x="2173" y="1357"/>
                  </a:lnTo>
                  <a:lnTo>
                    <a:pt x="2172" y="1357"/>
                  </a:lnTo>
                  <a:lnTo>
                    <a:pt x="2172" y="1358"/>
                  </a:lnTo>
                  <a:lnTo>
                    <a:pt x="2172" y="1359"/>
                  </a:lnTo>
                  <a:lnTo>
                    <a:pt x="2170" y="1359"/>
                  </a:lnTo>
                  <a:lnTo>
                    <a:pt x="2170" y="1358"/>
                  </a:lnTo>
                  <a:lnTo>
                    <a:pt x="2172" y="1356"/>
                  </a:lnTo>
                  <a:lnTo>
                    <a:pt x="2170" y="1356"/>
                  </a:lnTo>
                  <a:lnTo>
                    <a:pt x="2170" y="1357"/>
                  </a:lnTo>
                  <a:lnTo>
                    <a:pt x="2170" y="1358"/>
                  </a:lnTo>
                  <a:lnTo>
                    <a:pt x="2170" y="1359"/>
                  </a:lnTo>
                  <a:lnTo>
                    <a:pt x="2169" y="1359"/>
                  </a:lnTo>
                  <a:lnTo>
                    <a:pt x="2169" y="1361"/>
                  </a:lnTo>
                  <a:lnTo>
                    <a:pt x="2169" y="1362"/>
                  </a:lnTo>
                  <a:lnTo>
                    <a:pt x="2169" y="1363"/>
                  </a:lnTo>
                  <a:lnTo>
                    <a:pt x="2169" y="1364"/>
                  </a:lnTo>
                  <a:lnTo>
                    <a:pt x="2169" y="1365"/>
                  </a:lnTo>
                  <a:lnTo>
                    <a:pt x="2169" y="1366"/>
                  </a:lnTo>
                  <a:lnTo>
                    <a:pt x="2170" y="1366"/>
                  </a:lnTo>
                  <a:lnTo>
                    <a:pt x="2172" y="1366"/>
                  </a:lnTo>
                  <a:lnTo>
                    <a:pt x="2172" y="1367"/>
                  </a:lnTo>
                  <a:lnTo>
                    <a:pt x="2173" y="1366"/>
                  </a:lnTo>
                  <a:lnTo>
                    <a:pt x="2174" y="1366"/>
                  </a:lnTo>
                  <a:lnTo>
                    <a:pt x="2176" y="1366"/>
                  </a:lnTo>
                  <a:lnTo>
                    <a:pt x="2177" y="1366"/>
                  </a:lnTo>
                  <a:lnTo>
                    <a:pt x="2177" y="1365"/>
                  </a:lnTo>
                  <a:lnTo>
                    <a:pt x="2176" y="1364"/>
                  </a:lnTo>
                  <a:lnTo>
                    <a:pt x="2177" y="1364"/>
                  </a:lnTo>
                  <a:lnTo>
                    <a:pt x="2177" y="1365"/>
                  </a:lnTo>
                  <a:lnTo>
                    <a:pt x="2178" y="1365"/>
                  </a:lnTo>
                  <a:lnTo>
                    <a:pt x="2178" y="1366"/>
                  </a:lnTo>
                  <a:lnTo>
                    <a:pt x="2179" y="1368"/>
                  </a:lnTo>
                  <a:lnTo>
                    <a:pt x="2179" y="1371"/>
                  </a:lnTo>
                  <a:lnTo>
                    <a:pt x="2179" y="1373"/>
                  </a:lnTo>
                  <a:lnTo>
                    <a:pt x="2179" y="1375"/>
                  </a:lnTo>
                  <a:lnTo>
                    <a:pt x="2179" y="1376"/>
                  </a:lnTo>
                  <a:lnTo>
                    <a:pt x="2179" y="1378"/>
                  </a:lnTo>
                  <a:lnTo>
                    <a:pt x="2181" y="1379"/>
                  </a:lnTo>
                  <a:lnTo>
                    <a:pt x="2181" y="1380"/>
                  </a:lnTo>
                  <a:lnTo>
                    <a:pt x="2181" y="1381"/>
                  </a:lnTo>
                  <a:lnTo>
                    <a:pt x="2181" y="1383"/>
                  </a:lnTo>
                  <a:lnTo>
                    <a:pt x="2181" y="1384"/>
                  </a:lnTo>
                  <a:lnTo>
                    <a:pt x="2181" y="1386"/>
                  </a:lnTo>
                  <a:lnTo>
                    <a:pt x="2182" y="1387"/>
                  </a:lnTo>
                  <a:lnTo>
                    <a:pt x="2182" y="1390"/>
                  </a:lnTo>
                  <a:lnTo>
                    <a:pt x="2181" y="1384"/>
                  </a:lnTo>
                  <a:lnTo>
                    <a:pt x="2181" y="1382"/>
                  </a:lnTo>
                  <a:lnTo>
                    <a:pt x="2181" y="1381"/>
                  </a:lnTo>
                  <a:lnTo>
                    <a:pt x="2181" y="1380"/>
                  </a:lnTo>
                  <a:lnTo>
                    <a:pt x="2179" y="1380"/>
                  </a:lnTo>
                  <a:lnTo>
                    <a:pt x="2179" y="1379"/>
                  </a:lnTo>
                  <a:lnTo>
                    <a:pt x="2179" y="1380"/>
                  </a:lnTo>
                  <a:lnTo>
                    <a:pt x="2179" y="1381"/>
                  </a:lnTo>
                  <a:lnTo>
                    <a:pt x="2179" y="1382"/>
                  </a:lnTo>
                  <a:lnTo>
                    <a:pt x="2178" y="1382"/>
                  </a:lnTo>
                  <a:lnTo>
                    <a:pt x="2178" y="1383"/>
                  </a:lnTo>
                  <a:lnTo>
                    <a:pt x="2179" y="1382"/>
                  </a:lnTo>
                  <a:lnTo>
                    <a:pt x="2179" y="1383"/>
                  </a:lnTo>
                  <a:lnTo>
                    <a:pt x="2179" y="1384"/>
                  </a:lnTo>
                  <a:lnTo>
                    <a:pt x="2179" y="1386"/>
                  </a:lnTo>
                  <a:lnTo>
                    <a:pt x="2179" y="1387"/>
                  </a:lnTo>
                  <a:lnTo>
                    <a:pt x="2181" y="1388"/>
                  </a:lnTo>
                  <a:lnTo>
                    <a:pt x="2179" y="1388"/>
                  </a:lnTo>
                  <a:lnTo>
                    <a:pt x="2179" y="1389"/>
                  </a:lnTo>
                  <a:lnTo>
                    <a:pt x="2179" y="1391"/>
                  </a:lnTo>
                  <a:lnTo>
                    <a:pt x="2179" y="1392"/>
                  </a:lnTo>
                  <a:lnTo>
                    <a:pt x="2181" y="1392"/>
                  </a:lnTo>
                  <a:lnTo>
                    <a:pt x="2181" y="1393"/>
                  </a:lnTo>
                  <a:lnTo>
                    <a:pt x="2181" y="1395"/>
                  </a:lnTo>
                  <a:lnTo>
                    <a:pt x="2181" y="1396"/>
                  </a:lnTo>
                  <a:lnTo>
                    <a:pt x="2179" y="1396"/>
                  </a:lnTo>
                  <a:lnTo>
                    <a:pt x="2179" y="1397"/>
                  </a:lnTo>
                  <a:lnTo>
                    <a:pt x="2178" y="1398"/>
                  </a:lnTo>
                  <a:lnTo>
                    <a:pt x="2177" y="1399"/>
                  </a:lnTo>
                  <a:lnTo>
                    <a:pt x="2178" y="1399"/>
                  </a:lnTo>
                  <a:lnTo>
                    <a:pt x="2178" y="1400"/>
                  </a:lnTo>
                  <a:lnTo>
                    <a:pt x="2179" y="1400"/>
                  </a:lnTo>
                  <a:lnTo>
                    <a:pt x="2179" y="1401"/>
                  </a:lnTo>
                  <a:lnTo>
                    <a:pt x="2178" y="1401"/>
                  </a:lnTo>
                  <a:lnTo>
                    <a:pt x="2178" y="1400"/>
                  </a:lnTo>
                  <a:lnTo>
                    <a:pt x="2177" y="1400"/>
                  </a:lnTo>
                  <a:lnTo>
                    <a:pt x="2176" y="1400"/>
                  </a:lnTo>
                  <a:lnTo>
                    <a:pt x="2176" y="1401"/>
                  </a:lnTo>
                  <a:lnTo>
                    <a:pt x="2176" y="1403"/>
                  </a:lnTo>
                  <a:lnTo>
                    <a:pt x="2177" y="1403"/>
                  </a:lnTo>
                  <a:lnTo>
                    <a:pt x="2177" y="1404"/>
                  </a:lnTo>
                  <a:lnTo>
                    <a:pt x="2177" y="1405"/>
                  </a:lnTo>
                  <a:lnTo>
                    <a:pt x="2176" y="1405"/>
                  </a:lnTo>
                  <a:lnTo>
                    <a:pt x="2176" y="1406"/>
                  </a:lnTo>
                  <a:lnTo>
                    <a:pt x="2176" y="1407"/>
                  </a:lnTo>
                  <a:lnTo>
                    <a:pt x="2176" y="1406"/>
                  </a:lnTo>
                  <a:lnTo>
                    <a:pt x="2177" y="1407"/>
                  </a:lnTo>
                  <a:lnTo>
                    <a:pt x="2178" y="1408"/>
                  </a:lnTo>
                  <a:lnTo>
                    <a:pt x="2177" y="1408"/>
                  </a:lnTo>
                  <a:lnTo>
                    <a:pt x="2176" y="1411"/>
                  </a:lnTo>
                  <a:lnTo>
                    <a:pt x="2175" y="1411"/>
                  </a:lnTo>
                  <a:lnTo>
                    <a:pt x="2175" y="1409"/>
                  </a:lnTo>
                  <a:lnTo>
                    <a:pt x="2176" y="1408"/>
                  </a:lnTo>
                  <a:lnTo>
                    <a:pt x="2175" y="1408"/>
                  </a:lnTo>
                  <a:lnTo>
                    <a:pt x="2175" y="1409"/>
                  </a:lnTo>
                  <a:lnTo>
                    <a:pt x="2174" y="1411"/>
                  </a:lnTo>
                  <a:lnTo>
                    <a:pt x="2175" y="1411"/>
                  </a:lnTo>
                  <a:lnTo>
                    <a:pt x="2173" y="1412"/>
                  </a:lnTo>
                  <a:lnTo>
                    <a:pt x="2172" y="1413"/>
                  </a:lnTo>
                  <a:lnTo>
                    <a:pt x="2173" y="1413"/>
                  </a:lnTo>
                  <a:lnTo>
                    <a:pt x="2174" y="1413"/>
                  </a:lnTo>
                  <a:lnTo>
                    <a:pt x="2175" y="1412"/>
                  </a:lnTo>
                  <a:lnTo>
                    <a:pt x="2174" y="1413"/>
                  </a:lnTo>
                  <a:lnTo>
                    <a:pt x="2174" y="1414"/>
                  </a:lnTo>
                  <a:lnTo>
                    <a:pt x="2173" y="1415"/>
                  </a:lnTo>
                  <a:lnTo>
                    <a:pt x="2173" y="1418"/>
                  </a:lnTo>
                  <a:lnTo>
                    <a:pt x="2172" y="1418"/>
                  </a:lnTo>
                  <a:lnTo>
                    <a:pt x="2172" y="1420"/>
                  </a:lnTo>
                  <a:lnTo>
                    <a:pt x="2173" y="1420"/>
                  </a:lnTo>
                  <a:lnTo>
                    <a:pt x="2172" y="1421"/>
                  </a:lnTo>
                  <a:lnTo>
                    <a:pt x="2172" y="1422"/>
                  </a:lnTo>
                  <a:lnTo>
                    <a:pt x="2172" y="1423"/>
                  </a:lnTo>
                  <a:lnTo>
                    <a:pt x="2172" y="1424"/>
                  </a:lnTo>
                  <a:lnTo>
                    <a:pt x="2170" y="1425"/>
                  </a:lnTo>
                  <a:lnTo>
                    <a:pt x="2169" y="1426"/>
                  </a:lnTo>
                  <a:lnTo>
                    <a:pt x="2168" y="1428"/>
                  </a:lnTo>
                  <a:lnTo>
                    <a:pt x="2167" y="1428"/>
                  </a:lnTo>
                  <a:lnTo>
                    <a:pt x="2167" y="1426"/>
                  </a:lnTo>
                  <a:lnTo>
                    <a:pt x="2167" y="1425"/>
                  </a:lnTo>
                  <a:lnTo>
                    <a:pt x="2167" y="1424"/>
                  </a:lnTo>
                  <a:lnTo>
                    <a:pt x="2167" y="1421"/>
                  </a:lnTo>
                  <a:lnTo>
                    <a:pt x="2167" y="1420"/>
                  </a:lnTo>
                  <a:lnTo>
                    <a:pt x="2166" y="1418"/>
                  </a:lnTo>
                  <a:lnTo>
                    <a:pt x="2165" y="1418"/>
                  </a:lnTo>
                  <a:lnTo>
                    <a:pt x="2164" y="1418"/>
                  </a:lnTo>
                  <a:lnTo>
                    <a:pt x="2164" y="1420"/>
                  </a:lnTo>
                  <a:lnTo>
                    <a:pt x="2163" y="1418"/>
                  </a:lnTo>
                  <a:lnTo>
                    <a:pt x="2161" y="1418"/>
                  </a:lnTo>
                  <a:lnTo>
                    <a:pt x="2161" y="1420"/>
                  </a:lnTo>
                  <a:lnTo>
                    <a:pt x="2160" y="1420"/>
                  </a:lnTo>
                  <a:lnTo>
                    <a:pt x="2160" y="1421"/>
                  </a:lnTo>
                  <a:lnTo>
                    <a:pt x="2160" y="1420"/>
                  </a:lnTo>
                  <a:lnTo>
                    <a:pt x="2159" y="1420"/>
                  </a:lnTo>
                  <a:lnTo>
                    <a:pt x="2159" y="1418"/>
                  </a:lnTo>
                  <a:lnTo>
                    <a:pt x="2158" y="1418"/>
                  </a:lnTo>
                  <a:lnTo>
                    <a:pt x="2157" y="1418"/>
                  </a:lnTo>
                  <a:lnTo>
                    <a:pt x="2156" y="1417"/>
                  </a:lnTo>
                  <a:lnTo>
                    <a:pt x="2155" y="1417"/>
                  </a:lnTo>
                  <a:lnTo>
                    <a:pt x="2153" y="1417"/>
                  </a:lnTo>
                  <a:lnTo>
                    <a:pt x="2153" y="1416"/>
                  </a:lnTo>
                  <a:lnTo>
                    <a:pt x="2152" y="1416"/>
                  </a:lnTo>
                  <a:lnTo>
                    <a:pt x="2148" y="1414"/>
                  </a:lnTo>
                  <a:lnTo>
                    <a:pt x="2147" y="1414"/>
                  </a:lnTo>
                  <a:lnTo>
                    <a:pt x="2147" y="1413"/>
                  </a:lnTo>
                  <a:lnTo>
                    <a:pt x="2146" y="1412"/>
                  </a:lnTo>
                  <a:lnTo>
                    <a:pt x="2146" y="1413"/>
                  </a:lnTo>
                  <a:lnTo>
                    <a:pt x="2147" y="1413"/>
                  </a:lnTo>
                  <a:lnTo>
                    <a:pt x="2147" y="1412"/>
                  </a:lnTo>
                  <a:lnTo>
                    <a:pt x="2146" y="1411"/>
                  </a:lnTo>
                  <a:lnTo>
                    <a:pt x="2146" y="1409"/>
                  </a:lnTo>
                  <a:lnTo>
                    <a:pt x="2144" y="1408"/>
                  </a:lnTo>
                  <a:lnTo>
                    <a:pt x="2144" y="1407"/>
                  </a:lnTo>
                  <a:lnTo>
                    <a:pt x="2146" y="1407"/>
                  </a:lnTo>
                  <a:lnTo>
                    <a:pt x="2146" y="1406"/>
                  </a:lnTo>
                  <a:lnTo>
                    <a:pt x="2144" y="1406"/>
                  </a:lnTo>
                  <a:lnTo>
                    <a:pt x="2144" y="1405"/>
                  </a:lnTo>
                  <a:lnTo>
                    <a:pt x="2146" y="1405"/>
                  </a:lnTo>
                  <a:lnTo>
                    <a:pt x="2146" y="1404"/>
                  </a:lnTo>
                  <a:lnTo>
                    <a:pt x="2146" y="1403"/>
                  </a:lnTo>
                  <a:lnTo>
                    <a:pt x="2146" y="1401"/>
                  </a:lnTo>
                  <a:lnTo>
                    <a:pt x="2147" y="1400"/>
                  </a:lnTo>
                  <a:lnTo>
                    <a:pt x="2147" y="1399"/>
                  </a:lnTo>
                  <a:lnTo>
                    <a:pt x="2149" y="1398"/>
                  </a:lnTo>
                  <a:lnTo>
                    <a:pt x="2149" y="1397"/>
                  </a:lnTo>
                  <a:lnTo>
                    <a:pt x="2150" y="1397"/>
                  </a:lnTo>
                  <a:lnTo>
                    <a:pt x="2151" y="1396"/>
                  </a:lnTo>
                  <a:lnTo>
                    <a:pt x="2152" y="1396"/>
                  </a:lnTo>
                  <a:lnTo>
                    <a:pt x="2152" y="1395"/>
                  </a:lnTo>
                  <a:lnTo>
                    <a:pt x="2153" y="1395"/>
                  </a:lnTo>
                  <a:lnTo>
                    <a:pt x="2153" y="1393"/>
                  </a:lnTo>
                  <a:lnTo>
                    <a:pt x="2152" y="1393"/>
                  </a:lnTo>
                  <a:lnTo>
                    <a:pt x="2152" y="1392"/>
                  </a:lnTo>
                  <a:lnTo>
                    <a:pt x="2153" y="1392"/>
                  </a:lnTo>
                  <a:lnTo>
                    <a:pt x="2153" y="1390"/>
                  </a:lnTo>
                  <a:lnTo>
                    <a:pt x="2155" y="1389"/>
                  </a:lnTo>
                  <a:lnTo>
                    <a:pt x="2153" y="1390"/>
                  </a:lnTo>
                  <a:lnTo>
                    <a:pt x="2153" y="1391"/>
                  </a:lnTo>
                  <a:lnTo>
                    <a:pt x="2152" y="1391"/>
                  </a:lnTo>
                  <a:lnTo>
                    <a:pt x="2152" y="1392"/>
                  </a:lnTo>
                  <a:lnTo>
                    <a:pt x="2152" y="1393"/>
                  </a:lnTo>
                  <a:lnTo>
                    <a:pt x="2152" y="1395"/>
                  </a:lnTo>
                  <a:lnTo>
                    <a:pt x="2151" y="1396"/>
                  </a:lnTo>
                  <a:lnTo>
                    <a:pt x="2150" y="1397"/>
                  </a:lnTo>
                  <a:lnTo>
                    <a:pt x="2149" y="1397"/>
                  </a:lnTo>
                  <a:lnTo>
                    <a:pt x="2147" y="1398"/>
                  </a:lnTo>
                  <a:lnTo>
                    <a:pt x="2147" y="1399"/>
                  </a:lnTo>
                  <a:lnTo>
                    <a:pt x="2146" y="1400"/>
                  </a:lnTo>
                  <a:lnTo>
                    <a:pt x="2144" y="1401"/>
                  </a:lnTo>
                  <a:lnTo>
                    <a:pt x="2144" y="1404"/>
                  </a:lnTo>
                  <a:lnTo>
                    <a:pt x="2144" y="1405"/>
                  </a:lnTo>
                  <a:lnTo>
                    <a:pt x="2144" y="1406"/>
                  </a:lnTo>
                  <a:lnTo>
                    <a:pt x="2143" y="1406"/>
                  </a:lnTo>
                  <a:lnTo>
                    <a:pt x="2143" y="1407"/>
                  </a:lnTo>
                  <a:lnTo>
                    <a:pt x="2143" y="1408"/>
                  </a:lnTo>
                  <a:lnTo>
                    <a:pt x="2143" y="1409"/>
                  </a:lnTo>
                  <a:lnTo>
                    <a:pt x="2144" y="1409"/>
                  </a:lnTo>
                  <a:lnTo>
                    <a:pt x="2144" y="1411"/>
                  </a:lnTo>
                  <a:lnTo>
                    <a:pt x="2144" y="1412"/>
                  </a:lnTo>
                  <a:lnTo>
                    <a:pt x="2144" y="1413"/>
                  </a:lnTo>
                  <a:lnTo>
                    <a:pt x="2144" y="1414"/>
                  </a:lnTo>
                  <a:lnTo>
                    <a:pt x="2146" y="1415"/>
                  </a:lnTo>
                  <a:lnTo>
                    <a:pt x="2147" y="1415"/>
                  </a:lnTo>
                  <a:lnTo>
                    <a:pt x="2147" y="1416"/>
                  </a:lnTo>
                  <a:lnTo>
                    <a:pt x="2149" y="1417"/>
                  </a:lnTo>
                  <a:lnTo>
                    <a:pt x="2150" y="1417"/>
                  </a:lnTo>
                  <a:lnTo>
                    <a:pt x="2150" y="1418"/>
                  </a:lnTo>
                  <a:lnTo>
                    <a:pt x="2151" y="1418"/>
                  </a:lnTo>
                  <a:lnTo>
                    <a:pt x="2151" y="1420"/>
                  </a:lnTo>
                  <a:lnTo>
                    <a:pt x="2152" y="1421"/>
                  </a:lnTo>
                  <a:lnTo>
                    <a:pt x="2152" y="1423"/>
                  </a:lnTo>
                  <a:lnTo>
                    <a:pt x="2153" y="1424"/>
                  </a:lnTo>
                  <a:lnTo>
                    <a:pt x="2153" y="1425"/>
                  </a:lnTo>
                  <a:lnTo>
                    <a:pt x="2153" y="1426"/>
                  </a:lnTo>
                  <a:lnTo>
                    <a:pt x="2155" y="1428"/>
                  </a:lnTo>
                  <a:lnTo>
                    <a:pt x="2156" y="1428"/>
                  </a:lnTo>
                  <a:lnTo>
                    <a:pt x="2157" y="1429"/>
                  </a:lnTo>
                  <a:lnTo>
                    <a:pt x="2158" y="1430"/>
                  </a:lnTo>
                  <a:lnTo>
                    <a:pt x="2158" y="1431"/>
                  </a:lnTo>
                  <a:lnTo>
                    <a:pt x="2160" y="1433"/>
                  </a:lnTo>
                  <a:lnTo>
                    <a:pt x="2163" y="1434"/>
                  </a:lnTo>
                  <a:lnTo>
                    <a:pt x="2164" y="1434"/>
                  </a:lnTo>
                  <a:lnTo>
                    <a:pt x="2165" y="1434"/>
                  </a:lnTo>
                  <a:lnTo>
                    <a:pt x="2165" y="1433"/>
                  </a:lnTo>
                  <a:lnTo>
                    <a:pt x="2166" y="1434"/>
                  </a:lnTo>
                  <a:lnTo>
                    <a:pt x="2167" y="1438"/>
                  </a:lnTo>
                  <a:lnTo>
                    <a:pt x="2168" y="1440"/>
                  </a:lnTo>
                  <a:lnTo>
                    <a:pt x="2167" y="1440"/>
                  </a:lnTo>
                  <a:lnTo>
                    <a:pt x="2167" y="1438"/>
                  </a:lnTo>
                  <a:lnTo>
                    <a:pt x="2166" y="1438"/>
                  </a:lnTo>
                  <a:lnTo>
                    <a:pt x="2165" y="1438"/>
                  </a:lnTo>
                  <a:lnTo>
                    <a:pt x="2166" y="1439"/>
                  </a:lnTo>
                  <a:lnTo>
                    <a:pt x="2165" y="1439"/>
                  </a:lnTo>
                  <a:lnTo>
                    <a:pt x="2166" y="1440"/>
                  </a:lnTo>
                  <a:lnTo>
                    <a:pt x="2167" y="1440"/>
                  </a:lnTo>
                  <a:lnTo>
                    <a:pt x="2166" y="1440"/>
                  </a:lnTo>
                  <a:lnTo>
                    <a:pt x="2165" y="1441"/>
                  </a:lnTo>
                  <a:lnTo>
                    <a:pt x="2165" y="1442"/>
                  </a:lnTo>
                  <a:lnTo>
                    <a:pt x="2165" y="1443"/>
                  </a:lnTo>
                  <a:lnTo>
                    <a:pt x="2166" y="1442"/>
                  </a:lnTo>
                  <a:lnTo>
                    <a:pt x="2167" y="1441"/>
                  </a:lnTo>
                  <a:lnTo>
                    <a:pt x="2167" y="1442"/>
                  </a:lnTo>
                  <a:lnTo>
                    <a:pt x="2168" y="1441"/>
                  </a:lnTo>
                  <a:lnTo>
                    <a:pt x="2168" y="1440"/>
                  </a:lnTo>
                  <a:lnTo>
                    <a:pt x="2168" y="1441"/>
                  </a:lnTo>
                  <a:lnTo>
                    <a:pt x="2169" y="1442"/>
                  </a:lnTo>
                  <a:lnTo>
                    <a:pt x="2169" y="1443"/>
                  </a:lnTo>
                  <a:lnTo>
                    <a:pt x="2169" y="1445"/>
                  </a:lnTo>
                  <a:lnTo>
                    <a:pt x="2169" y="1446"/>
                  </a:lnTo>
                  <a:lnTo>
                    <a:pt x="2170" y="1446"/>
                  </a:lnTo>
                  <a:lnTo>
                    <a:pt x="2170" y="1447"/>
                  </a:lnTo>
                  <a:lnTo>
                    <a:pt x="2170" y="1448"/>
                  </a:lnTo>
                  <a:lnTo>
                    <a:pt x="2170" y="1450"/>
                  </a:lnTo>
                  <a:lnTo>
                    <a:pt x="2170" y="1449"/>
                  </a:lnTo>
                  <a:lnTo>
                    <a:pt x="2170" y="1447"/>
                  </a:lnTo>
                  <a:lnTo>
                    <a:pt x="2169" y="1446"/>
                  </a:lnTo>
                  <a:lnTo>
                    <a:pt x="2169" y="1447"/>
                  </a:lnTo>
                  <a:lnTo>
                    <a:pt x="2168" y="1447"/>
                  </a:lnTo>
                  <a:lnTo>
                    <a:pt x="2169" y="1448"/>
                  </a:lnTo>
                  <a:lnTo>
                    <a:pt x="2169" y="1449"/>
                  </a:lnTo>
                  <a:lnTo>
                    <a:pt x="2169" y="1448"/>
                  </a:lnTo>
                  <a:lnTo>
                    <a:pt x="2168" y="1448"/>
                  </a:lnTo>
                  <a:lnTo>
                    <a:pt x="2167" y="1448"/>
                  </a:lnTo>
                  <a:lnTo>
                    <a:pt x="2167" y="1449"/>
                  </a:lnTo>
                  <a:lnTo>
                    <a:pt x="2168" y="1449"/>
                  </a:lnTo>
                  <a:lnTo>
                    <a:pt x="2169" y="1449"/>
                  </a:lnTo>
                  <a:lnTo>
                    <a:pt x="2168" y="1450"/>
                  </a:lnTo>
                  <a:lnTo>
                    <a:pt x="2169" y="1450"/>
                  </a:lnTo>
                  <a:lnTo>
                    <a:pt x="2170" y="1450"/>
                  </a:lnTo>
                  <a:lnTo>
                    <a:pt x="2170" y="1451"/>
                  </a:lnTo>
                  <a:lnTo>
                    <a:pt x="2169" y="1453"/>
                  </a:lnTo>
                  <a:lnTo>
                    <a:pt x="2169" y="1455"/>
                  </a:lnTo>
                  <a:lnTo>
                    <a:pt x="2168" y="1455"/>
                  </a:lnTo>
                  <a:lnTo>
                    <a:pt x="2168" y="1454"/>
                  </a:lnTo>
                  <a:lnTo>
                    <a:pt x="2167" y="1455"/>
                  </a:lnTo>
                  <a:lnTo>
                    <a:pt x="2167" y="1456"/>
                  </a:lnTo>
                  <a:lnTo>
                    <a:pt x="2167" y="1458"/>
                  </a:lnTo>
                  <a:lnTo>
                    <a:pt x="2167" y="1459"/>
                  </a:lnTo>
                  <a:lnTo>
                    <a:pt x="2167" y="1460"/>
                  </a:lnTo>
                  <a:lnTo>
                    <a:pt x="2166" y="1460"/>
                  </a:lnTo>
                  <a:lnTo>
                    <a:pt x="2166" y="1462"/>
                  </a:lnTo>
                  <a:lnTo>
                    <a:pt x="2165" y="1462"/>
                  </a:lnTo>
                  <a:lnTo>
                    <a:pt x="2166" y="1462"/>
                  </a:lnTo>
                  <a:lnTo>
                    <a:pt x="2166" y="1464"/>
                  </a:lnTo>
                  <a:lnTo>
                    <a:pt x="2166" y="1465"/>
                  </a:lnTo>
                  <a:lnTo>
                    <a:pt x="2165" y="1465"/>
                  </a:lnTo>
                  <a:lnTo>
                    <a:pt x="2165" y="1466"/>
                  </a:lnTo>
                  <a:lnTo>
                    <a:pt x="2165" y="1467"/>
                  </a:lnTo>
                  <a:lnTo>
                    <a:pt x="2165" y="1468"/>
                  </a:lnTo>
                  <a:lnTo>
                    <a:pt x="2165" y="1470"/>
                  </a:lnTo>
                  <a:lnTo>
                    <a:pt x="2166" y="1470"/>
                  </a:lnTo>
                  <a:lnTo>
                    <a:pt x="2166" y="1471"/>
                  </a:lnTo>
                  <a:lnTo>
                    <a:pt x="2165" y="1471"/>
                  </a:lnTo>
                  <a:lnTo>
                    <a:pt x="2165" y="1472"/>
                  </a:lnTo>
                  <a:lnTo>
                    <a:pt x="2164" y="1472"/>
                  </a:lnTo>
                  <a:lnTo>
                    <a:pt x="2164" y="1473"/>
                  </a:lnTo>
                  <a:lnTo>
                    <a:pt x="2164" y="1474"/>
                  </a:lnTo>
                  <a:lnTo>
                    <a:pt x="2164" y="1476"/>
                  </a:lnTo>
                  <a:lnTo>
                    <a:pt x="2163" y="1478"/>
                  </a:lnTo>
                  <a:lnTo>
                    <a:pt x="2163" y="1479"/>
                  </a:lnTo>
                  <a:lnTo>
                    <a:pt x="2161" y="1481"/>
                  </a:lnTo>
                  <a:lnTo>
                    <a:pt x="2160" y="1483"/>
                  </a:lnTo>
                  <a:lnTo>
                    <a:pt x="2160" y="1484"/>
                  </a:lnTo>
                  <a:lnTo>
                    <a:pt x="2160" y="1485"/>
                  </a:lnTo>
                  <a:lnTo>
                    <a:pt x="2160" y="1487"/>
                  </a:lnTo>
                  <a:lnTo>
                    <a:pt x="2159" y="1488"/>
                  </a:lnTo>
                  <a:lnTo>
                    <a:pt x="2159" y="1489"/>
                  </a:lnTo>
                  <a:lnTo>
                    <a:pt x="2159" y="1490"/>
                  </a:lnTo>
                  <a:lnTo>
                    <a:pt x="2160" y="1490"/>
                  </a:lnTo>
                  <a:lnTo>
                    <a:pt x="2159" y="1491"/>
                  </a:lnTo>
                  <a:lnTo>
                    <a:pt x="2158" y="1491"/>
                  </a:lnTo>
                  <a:lnTo>
                    <a:pt x="2158" y="1492"/>
                  </a:lnTo>
                  <a:lnTo>
                    <a:pt x="2158" y="1493"/>
                  </a:lnTo>
                  <a:lnTo>
                    <a:pt x="2158" y="1495"/>
                  </a:lnTo>
                  <a:lnTo>
                    <a:pt x="2158" y="1496"/>
                  </a:lnTo>
                  <a:lnTo>
                    <a:pt x="2158" y="1497"/>
                  </a:lnTo>
                  <a:lnTo>
                    <a:pt x="2158" y="1498"/>
                  </a:lnTo>
                  <a:lnTo>
                    <a:pt x="2158" y="1500"/>
                  </a:lnTo>
                  <a:lnTo>
                    <a:pt x="2159" y="1501"/>
                  </a:lnTo>
                  <a:lnTo>
                    <a:pt x="2158" y="1501"/>
                  </a:lnTo>
                  <a:lnTo>
                    <a:pt x="2157" y="1500"/>
                  </a:lnTo>
                  <a:lnTo>
                    <a:pt x="2156" y="1500"/>
                  </a:lnTo>
                  <a:lnTo>
                    <a:pt x="2156" y="1499"/>
                  </a:lnTo>
                  <a:lnTo>
                    <a:pt x="2156" y="1498"/>
                  </a:lnTo>
                  <a:lnTo>
                    <a:pt x="2155" y="1497"/>
                  </a:lnTo>
                  <a:lnTo>
                    <a:pt x="2156" y="1496"/>
                  </a:lnTo>
                  <a:lnTo>
                    <a:pt x="2155" y="1496"/>
                  </a:lnTo>
                  <a:lnTo>
                    <a:pt x="2155" y="1493"/>
                  </a:lnTo>
                  <a:lnTo>
                    <a:pt x="2155" y="1492"/>
                  </a:lnTo>
                  <a:lnTo>
                    <a:pt x="2156" y="1492"/>
                  </a:lnTo>
                  <a:lnTo>
                    <a:pt x="2156" y="1491"/>
                  </a:lnTo>
                  <a:lnTo>
                    <a:pt x="2155" y="1491"/>
                  </a:lnTo>
                  <a:lnTo>
                    <a:pt x="2155" y="1490"/>
                  </a:lnTo>
                  <a:lnTo>
                    <a:pt x="2156" y="1489"/>
                  </a:lnTo>
                  <a:lnTo>
                    <a:pt x="2156" y="1488"/>
                  </a:lnTo>
                  <a:lnTo>
                    <a:pt x="2155" y="1489"/>
                  </a:lnTo>
                  <a:lnTo>
                    <a:pt x="2155" y="1488"/>
                  </a:lnTo>
                  <a:lnTo>
                    <a:pt x="2155" y="1487"/>
                  </a:lnTo>
                  <a:lnTo>
                    <a:pt x="2156" y="1485"/>
                  </a:lnTo>
                  <a:lnTo>
                    <a:pt x="2155" y="1485"/>
                  </a:lnTo>
                  <a:lnTo>
                    <a:pt x="2155" y="1484"/>
                  </a:lnTo>
                  <a:lnTo>
                    <a:pt x="2155" y="1483"/>
                  </a:lnTo>
                  <a:lnTo>
                    <a:pt x="2156" y="1483"/>
                  </a:lnTo>
                  <a:lnTo>
                    <a:pt x="2155" y="1482"/>
                  </a:lnTo>
                  <a:lnTo>
                    <a:pt x="2156" y="1482"/>
                  </a:lnTo>
                  <a:lnTo>
                    <a:pt x="2156" y="1481"/>
                  </a:lnTo>
                  <a:lnTo>
                    <a:pt x="2157" y="1481"/>
                  </a:lnTo>
                  <a:lnTo>
                    <a:pt x="2156" y="1480"/>
                  </a:lnTo>
                  <a:lnTo>
                    <a:pt x="2157" y="1479"/>
                  </a:lnTo>
                  <a:lnTo>
                    <a:pt x="2156" y="1479"/>
                  </a:lnTo>
                  <a:lnTo>
                    <a:pt x="2157" y="1478"/>
                  </a:lnTo>
                  <a:lnTo>
                    <a:pt x="2157" y="1476"/>
                  </a:lnTo>
                  <a:lnTo>
                    <a:pt x="2156" y="1476"/>
                  </a:lnTo>
                  <a:lnTo>
                    <a:pt x="2156" y="1475"/>
                  </a:lnTo>
                  <a:lnTo>
                    <a:pt x="2157" y="1475"/>
                  </a:lnTo>
                  <a:lnTo>
                    <a:pt x="2157" y="1476"/>
                  </a:lnTo>
                  <a:lnTo>
                    <a:pt x="2159" y="1475"/>
                  </a:lnTo>
                  <a:lnTo>
                    <a:pt x="2158" y="1475"/>
                  </a:lnTo>
                  <a:lnTo>
                    <a:pt x="2158" y="1474"/>
                  </a:lnTo>
                  <a:lnTo>
                    <a:pt x="2159" y="1473"/>
                  </a:lnTo>
                  <a:lnTo>
                    <a:pt x="2159" y="1472"/>
                  </a:lnTo>
                  <a:lnTo>
                    <a:pt x="2158" y="1472"/>
                  </a:lnTo>
                  <a:lnTo>
                    <a:pt x="2157" y="1472"/>
                  </a:lnTo>
                  <a:lnTo>
                    <a:pt x="2157" y="1471"/>
                  </a:lnTo>
                  <a:lnTo>
                    <a:pt x="2158" y="1471"/>
                  </a:lnTo>
                  <a:lnTo>
                    <a:pt x="2158" y="1470"/>
                  </a:lnTo>
                  <a:lnTo>
                    <a:pt x="2159" y="1470"/>
                  </a:lnTo>
                  <a:lnTo>
                    <a:pt x="2159" y="1468"/>
                  </a:lnTo>
                  <a:lnTo>
                    <a:pt x="2158" y="1468"/>
                  </a:lnTo>
                  <a:lnTo>
                    <a:pt x="2155" y="1470"/>
                  </a:lnTo>
                  <a:lnTo>
                    <a:pt x="2155" y="1471"/>
                  </a:lnTo>
                  <a:lnTo>
                    <a:pt x="2153" y="1472"/>
                  </a:lnTo>
                  <a:lnTo>
                    <a:pt x="2152" y="1472"/>
                  </a:lnTo>
                  <a:lnTo>
                    <a:pt x="2152" y="1471"/>
                  </a:lnTo>
                  <a:lnTo>
                    <a:pt x="2152" y="1470"/>
                  </a:lnTo>
                  <a:lnTo>
                    <a:pt x="2152" y="1471"/>
                  </a:lnTo>
                  <a:lnTo>
                    <a:pt x="2152" y="1470"/>
                  </a:lnTo>
                  <a:lnTo>
                    <a:pt x="2151" y="1470"/>
                  </a:lnTo>
                  <a:lnTo>
                    <a:pt x="2152" y="1468"/>
                  </a:lnTo>
                  <a:lnTo>
                    <a:pt x="2152" y="1467"/>
                  </a:lnTo>
                  <a:lnTo>
                    <a:pt x="2153" y="1467"/>
                  </a:lnTo>
                  <a:lnTo>
                    <a:pt x="2155" y="1465"/>
                  </a:lnTo>
                  <a:lnTo>
                    <a:pt x="2155" y="1464"/>
                  </a:lnTo>
                  <a:lnTo>
                    <a:pt x="2153" y="1464"/>
                  </a:lnTo>
                  <a:lnTo>
                    <a:pt x="2153" y="1465"/>
                  </a:lnTo>
                  <a:lnTo>
                    <a:pt x="2152" y="1466"/>
                  </a:lnTo>
                  <a:lnTo>
                    <a:pt x="2151" y="1466"/>
                  </a:lnTo>
                  <a:lnTo>
                    <a:pt x="2151" y="1465"/>
                  </a:lnTo>
                  <a:lnTo>
                    <a:pt x="2152" y="1465"/>
                  </a:lnTo>
                  <a:lnTo>
                    <a:pt x="2152" y="1464"/>
                  </a:lnTo>
                  <a:lnTo>
                    <a:pt x="2153" y="1464"/>
                  </a:lnTo>
                  <a:lnTo>
                    <a:pt x="2153" y="1463"/>
                  </a:lnTo>
                  <a:lnTo>
                    <a:pt x="2152" y="1463"/>
                  </a:lnTo>
                  <a:lnTo>
                    <a:pt x="2151" y="1463"/>
                  </a:lnTo>
                  <a:lnTo>
                    <a:pt x="2151" y="1464"/>
                  </a:lnTo>
                  <a:lnTo>
                    <a:pt x="2150" y="1464"/>
                  </a:lnTo>
                  <a:lnTo>
                    <a:pt x="2149" y="1464"/>
                  </a:lnTo>
                  <a:lnTo>
                    <a:pt x="2149" y="1465"/>
                  </a:lnTo>
                  <a:lnTo>
                    <a:pt x="2149" y="1464"/>
                  </a:lnTo>
                  <a:lnTo>
                    <a:pt x="2149" y="1463"/>
                  </a:lnTo>
                  <a:lnTo>
                    <a:pt x="2149" y="1462"/>
                  </a:lnTo>
                  <a:lnTo>
                    <a:pt x="2150" y="1462"/>
                  </a:lnTo>
                  <a:lnTo>
                    <a:pt x="2151" y="1460"/>
                  </a:lnTo>
                  <a:lnTo>
                    <a:pt x="2150" y="1460"/>
                  </a:lnTo>
                  <a:lnTo>
                    <a:pt x="2149" y="1460"/>
                  </a:lnTo>
                  <a:lnTo>
                    <a:pt x="2148" y="1460"/>
                  </a:lnTo>
                  <a:lnTo>
                    <a:pt x="2148" y="1459"/>
                  </a:lnTo>
                  <a:lnTo>
                    <a:pt x="2148" y="1458"/>
                  </a:lnTo>
                  <a:lnTo>
                    <a:pt x="2149" y="1456"/>
                  </a:lnTo>
                  <a:lnTo>
                    <a:pt x="2149" y="1455"/>
                  </a:lnTo>
                  <a:lnTo>
                    <a:pt x="2148" y="1455"/>
                  </a:lnTo>
                  <a:lnTo>
                    <a:pt x="2148" y="1456"/>
                  </a:lnTo>
                  <a:lnTo>
                    <a:pt x="2147" y="1458"/>
                  </a:lnTo>
                  <a:lnTo>
                    <a:pt x="2147" y="1460"/>
                  </a:lnTo>
                  <a:lnTo>
                    <a:pt x="2147" y="1462"/>
                  </a:lnTo>
                  <a:lnTo>
                    <a:pt x="2147" y="1460"/>
                  </a:lnTo>
                  <a:lnTo>
                    <a:pt x="2147" y="1459"/>
                  </a:lnTo>
                  <a:lnTo>
                    <a:pt x="2146" y="1459"/>
                  </a:lnTo>
                  <a:lnTo>
                    <a:pt x="2146" y="1458"/>
                  </a:lnTo>
                  <a:lnTo>
                    <a:pt x="2146" y="1457"/>
                  </a:lnTo>
                  <a:lnTo>
                    <a:pt x="2144" y="1458"/>
                  </a:lnTo>
                  <a:lnTo>
                    <a:pt x="2144" y="1459"/>
                  </a:lnTo>
                  <a:lnTo>
                    <a:pt x="2144" y="1460"/>
                  </a:lnTo>
                  <a:lnTo>
                    <a:pt x="2146" y="1460"/>
                  </a:lnTo>
                  <a:lnTo>
                    <a:pt x="2146" y="1462"/>
                  </a:lnTo>
                  <a:lnTo>
                    <a:pt x="2144" y="1463"/>
                  </a:lnTo>
                  <a:lnTo>
                    <a:pt x="2143" y="1460"/>
                  </a:lnTo>
                  <a:lnTo>
                    <a:pt x="2142" y="1460"/>
                  </a:lnTo>
                  <a:lnTo>
                    <a:pt x="2141" y="1460"/>
                  </a:lnTo>
                  <a:lnTo>
                    <a:pt x="2139" y="1458"/>
                  </a:lnTo>
                  <a:lnTo>
                    <a:pt x="2139" y="1460"/>
                  </a:lnTo>
                  <a:lnTo>
                    <a:pt x="2140" y="1460"/>
                  </a:lnTo>
                  <a:lnTo>
                    <a:pt x="2139" y="1460"/>
                  </a:lnTo>
                  <a:lnTo>
                    <a:pt x="2138" y="1459"/>
                  </a:lnTo>
                  <a:lnTo>
                    <a:pt x="2136" y="1458"/>
                  </a:lnTo>
                  <a:lnTo>
                    <a:pt x="2136" y="1457"/>
                  </a:lnTo>
                  <a:lnTo>
                    <a:pt x="2135" y="1456"/>
                  </a:lnTo>
                  <a:lnTo>
                    <a:pt x="2134" y="1456"/>
                  </a:lnTo>
                  <a:lnTo>
                    <a:pt x="2134" y="1455"/>
                  </a:lnTo>
                  <a:lnTo>
                    <a:pt x="2135" y="1455"/>
                  </a:lnTo>
                  <a:lnTo>
                    <a:pt x="2136" y="1456"/>
                  </a:lnTo>
                  <a:lnTo>
                    <a:pt x="2136" y="1455"/>
                  </a:lnTo>
                  <a:lnTo>
                    <a:pt x="2136" y="1454"/>
                  </a:lnTo>
                  <a:lnTo>
                    <a:pt x="2138" y="1453"/>
                  </a:lnTo>
                  <a:lnTo>
                    <a:pt x="2138" y="1451"/>
                  </a:lnTo>
                  <a:lnTo>
                    <a:pt x="2136" y="1451"/>
                  </a:lnTo>
                  <a:lnTo>
                    <a:pt x="2136" y="1453"/>
                  </a:lnTo>
                  <a:lnTo>
                    <a:pt x="2135" y="1453"/>
                  </a:lnTo>
                  <a:lnTo>
                    <a:pt x="2135" y="1451"/>
                  </a:lnTo>
                  <a:lnTo>
                    <a:pt x="2135" y="1450"/>
                  </a:lnTo>
                  <a:lnTo>
                    <a:pt x="2134" y="1450"/>
                  </a:lnTo>
                  <a:lnTo>
                    <a:pt x="2135" y="1450"/>
                  </a:lnTo>
                  <a:lnTo>
                    <a:pt x="2136" y="1450"/>
                  </a:lnTo>
                  <a:lnTo>
                    <a:pt x="2138" y="1449"/>
                  </a:lnTo>
                  <a:lnTo>
                    <a:pt x="2138" y="1450"/>
                  </a:lnTo>
                  <a:lnTo>
                    <a:pt x="2139" y="1450"/>
                  </a:lnTo>
                  <a:lnTo>
                    <a:pt x="2140" y="1450"/>
                  </a:lnTo>
                  <a:lnTo>
                    <a:pt x="2141" y="1450"/>
                  </a:lnTo>
                  <a:lnTo>
                    <a:pt x="2142" y="1450"/>
                  </a:lnTo>
                  <a:lnTo>
                    <a:pt x="2142" y="1449"/>
                  </a:lnTo>
                  <a:lnTo>
                    <a:pt x="2143" y="1449"/>
                  </a:lnTo>
                  <a:lnTo>
                    <a:pt x="2143" y="1448"/>
                  </a:lnTo>
                  <a:lnTo>
                    <a:pt x="2143" y="1447"/>
                  </a:lnTo>
                  <a:lnTo>
                    <a:pt x="2142" y="1447"/>
                  </a:lnTo>
                  <a:lnTo>
                    <a:pt x="2142" y="1448"/>
                  </a:lnTo>
                  <a:lnTo>
                    <a:pt x="2142" y="1449"/>
                  </a:lnTo>
                  <a:lnTo>
                    <a:pt x="2141" y="1449"/>
                  </a:lnTo>
                  <a:lnTo>
                    <a:pt x="2140" y="1449"/>
                  </a:lnTo>
                  <a:lnTo>
                    <a:pt x="2139" y="1449"/>
                  </a:lnTo>
                  <a:lnTo>
                    <a:pt x="2139" y="1448"/>
                  </a:lnTo>
                  <a:lnTo>
                    <a:pt x="2138" y="1448"/>
                  </a:lnTo>
                  <a:lnTo>
                    <a:pt x="2139" y="1447"/>
                  </a:lnTo>
                  <a:lnTo>
                    <a:pt x="2138" y="1447"/>
                  </a:lnTo>
                  <a:lnTo>
                    <a:pt x="2136" y="1447"/>
                  </a:lnTo>
                  <a:lnTo>
                    <a:pt x="2136" y="1446"/>
                  </a:lnTo>
                  <a:lnTo>
                    <a:pt x="2136" y="1447"/>
                  </a:lnTo>
                  <a:lnTo>
                    <a:pt x="2136" y="1448"/>
                  </a:lnTo>
                  <a:lnTo>
                    <a:pt x="2135" y="1447"/>
                  </a:lnTo>
                  <a:lnTo>
                    <a:pt x="2134" y="1447"/>
                  </a:lnTo>
                  <a:lnTo>
                    <a:pt x="2134" y="1446"/>
                  </a:lnTo>
                  <a:lnTo>
                    <a:pt x="2135" y="1446"/>
                  </a:lnTo>
                  <a:lnTo>
                    <a:pt x="2134" y="1446"/>
                  </a:lnTo>
                  <a:lnTo>
                    <a:pt x="2134" y="1445"/>
                  </a:lnTo>
                  <a:lnTo>
                    <a:pt x="2134" y="1446"/>
                  </a:lnTo>
                  <a:lnTo>
                    <a:pt x="2133" y="1447"/>
                  </a:lnTo>
                  <a:lnTo>
                    <a:pt x="2133" y="1446"/>
                  </a:lnTo>
                  <a:lnTo>
                    <a:pt x="2133" y="1445"/>
                  </a:lnTo>
                  <a:lnTo>
                    <a:pt x="2132" y="1445"/>
                  </a:lnTo>
                  <a:lnTo>
                    <a:pt x="2132" y="1446"/>
                  </a:lnTo>
                  <a:lnTo>
                    <a:pt x="2132" y="1447"/>
                  </a:lnTo>
                  <a:lnTo>
                    <a:pt x="2132" y="1448"/>
                  </a:lnTo>
                  <a:lnTo>
                    <a:pt x="2133" y="1448"/>
                  </a:lnTo>
                  <a:lnTo>
                    <a:pt x="2133" y="1449"/>
                  </a:lnTo>
                  <a:lnTo>
                    <a:pt x="2132" y="1449"/>
                  </a:lnTo>
                  <a:lnTo>
                    <a:pt x="2132" y="1448"/>
                  </a:lnTo>
                  <a:lnTo>
                    <a:pt x="2132" y="1447"/>
                  </a:lnTo>
                  <a:lnTo>
                    <a:pt x="2132" y="1446"/>
                  </a:lnTo>
                  <a:lnTo>
                    <a:pt x="2132" y="1443"/>
                  </a:lnTo>
                  <a:lnTo>
                    <a:pt x="2132" y="1442"/>
                  </a:lnTo>
                  <a:lnTo>
                    <a:pt x="2133" y="1441"/>
                  </a:lnTo>
                  <a:lnTo>
                    <a:pt x="2133" y="1442"/>
                  </a:lnTo>
                  <a:lnTo>
                    <a:pt x="2134" y="1442"/>
                  </a:lnTo>
                  <a:lnTo>
                    <a:pt x="2134" y="1443"/>
                  </a:lnTo>
                  <a:lnTo>
                    <a:pt x="2135" y="1445"/>
                  </a:lnTo>
                  <a:lnTo>
                    <a:pt x="2136" y="1445"/>
                  </a:lnTo>
                  <a:lnTo>
                    <a:pt x="2136" y="1443"/>
                  </a:lnTo>
                  <a:lnTo>
                    <a:pt x="2138" y="1443"/>
                  </a:lnTo>
                  <a:lnTo>
                    <a:pt x="2138" y="1442"/>
                  </a:lnTo>
                  <a:lnTo>
                    <a:pt x="2136" y="1442"/>
                  </a:lnTo>
                  <a:lnTo>
                    <a:pt x="2136" y="1443"/>
                  </a:lnTo>
                  <a:lnTo>
                    <a:pt x="2135" y="1443"/>
                  </a:lnTo>
                  <a:lnTo>
                    <a:pt x="2135" y="1442"/>
                  </a:lnTo>
                  <a:lnTo>
                    <a:pt x="2134" y="1441"/>
                  </a:lnTo>
                  <a:lnTo>
                    <a:pt x="2135" y="1441"/>
                  </a:lnTo>
                  <a:lnTo>
                    <a:pt x="2136" y="1440"/>
                  </a:lnTo>
                  <a:lnTo>
                    <a:pt x="2135" y="1439"/>
                  </a:lnTo>
                  <a:lnTo>
                    <a:pt x="2135" y="1438"/>
                  </a:lnTo>
                  <a:lnTo>
                    <a:pt x="2134" y="1438"/>
                  </a:lnTo>
                  <a:lnTo>
                    <a:pt x="2134" y="1439"/>
                  </a:lnTo>
                  <a:lnTo>
                    <a:pt x="2134" y="1440"/>
                  </a:lnTo>
                  <a:lnTo>
                    <a:pt x="2134" y="1439"/>
                  </a:lnTo>
                  <a:lnTo>
                    <a:pt x="2133" y="1438"/>
                  </a:lnTo>
                  <a:lnTo>
                    <a:pt x="2132" y="1438"/>
                  </a:lnTo>
                  <a:lnTo>
                    <a:pt x="2132" y="1439"/>
                  </a:lnTo>
                  <a:lnTo>
                    <a:pt x="2131" y="1439"/>
                  </a:lnTo>
                  <a:lnTo>
                    <a:pt x="2131" y="1440"/>
                  </a:lnTo>
                  <a:lnTo>
                    <a:pt x="2130" y="1440"/>
                  </a:lnTo>
                  <a:lnTo>
                    <a:pt x="2130" y="1441"/>
                  </a:lnTo>
                  <a:lnTo>
                    <a:pt x="2131" y="1441"/>
                  </a:lnTo>
                  <a:lnTo>
                    <a:pt x="2131" y="1442"/>
                  </a:lnTo>
                  <a:lnTo>
                    <a:pt x="2130" y="1442"/>
                  </a:lnTo>
                  <a:lnTo>
                    <a:pt x="2130" y="1443"/>
                  </a:lnTo>
                  <a:lnTo>
                    <a:pt x="2130" y="1441"/>
                  </a:lnTo>
                  <a:lnTo>
                    <a:pt x="2129" y="1439"/>
                  </a:lnTo>
                  <a:lnTo>
                    <a:pt x="2130" y="1438"/>
                  </a:lnTo>
                  <a:lnTo>
                    <a:pt x="2130" y="1437"/>
                  </a:lnTo>
                  <a:lnTo>
                    <a:pt x="2130" y="1435"/>
                  </a:lnTo>
                  <a:lnTo>
                    <a:pt x="2130" y="1437"/>
                  </a:lnTo>
                  <a:lnTo>
                    <a:pt x="2131" y="1437"/>
                  </a:lnTo>
                  <a:lnTo>
                    <a:pt x="2132" y="1437"/>
                  </a:lnTo>
                  <a:lnTo>
                    <a:pt x="2133" y="1437"/>
                  </a:lnTo>
                  <a:lnTo>
                    <a:pt x="2134" y="1435"/>
                  </a:lnTo>
                  <a:lnTo>
                    <a:pt x="2134" y="1434"/>
                  </a:lnTo>
                  <a:lnTo>
                    <a:pt x="2133" y="1434"/>
                  </a:lnTo>
                  <a:lnTo>
                    <a:pt x="2133" y="1433"/>
                  </a:lnTo>
                  <a:lnTo>
                    <a:pt x="2134" y="1433"/>
                  </a:lnTo>
                  <a:lnTo>
                    <a:pt x="2134" y="1432"/>
                  </a:lnTo>
                  <a:lnTo>
                    <a:pt x="2135" y="1430"/>
                  </a:lnTo>
                  <a:lnTo>
                    <a:pt x="2134" y="1430"/>
                  </a:lnTo>
                  <a:lnTo>
                    <a:pt x="2134" y="1431"/>
                  </a:lnTo>
                  <a:lnTo>
                    <a:pt x="2133" y="1431"/>
                  </a:lnTo>
                  <a:lnTo>
                    <a:pt x="2132" y="1431"/>
                  </a:lnTo>
                  <a:lnTo>
                    <a:pt x="2132" y="1432"/>
                  </a:lnTo>
                  <a:lnTo>
                    <a:pt x="2132" y="1433"/>
                  </a:lnTo>
                  <a:lnTo>
                    <a:pt x="2132" y="1434"/>
                  </a:lnTo>
                  <a:lnTo>
                    <a:pt x="2132" y="1435"/>
                  </a:lnTo>
                  <a:lnTo>
                    <a:pt x="2133" y="1435"/>
                  </a:lnTo>
                  <a:lnTo>
                    <a:pt x="2132" y="1435"/>
                  </a:lnTo>
                  <a:lnTo>
                    <a:pt x="2131" y="1435"/>
                  </a:lnTo>
                  <a:lnTo>
                    <a:pt x="2132" y="1434"/>
                  </a:lnTo>
                  <a:lnTo>
                    <a:pt x="2131" y="1433"/>
                  </a:lnTo>
                  <a:lnTo>
                    <a:pt x="2131" y="1432"/>
                  </a:lnTo>
                  <a:lnTo>
                    <a:pt x="2130" y="1432"/>
                  </a:lnTo>
                  <a:lnTo>
                    <a:pt x="2130" y="1431"/>
                  </a:lnTo>
                  <a:lnTo>
                    <a:pt x="2130" y="1430"/>
                  </a:lnTo>
                  <a:lnTo>
                    <a:pt x="2130" y="1428"/>
                  </a:lnTo>
                  <a:lnTo>
                    <a:pt x="2130" y="1426"/>
                  </a:lnTo>
                  <a:lnTo>
                    <a:pt x="2131" y="1425"/>
                  </a:lnTo>
                  <a:lnTo>
                    <a:pt x="2131" y="1424"/>
                  </a:lnTo>
                  <a:lnTo>
                    <a:pt x="2131" y="1423"/>
                  </a:lnTo>
                  <a:lnTo>
                    <a:pt x="2132" y="1423"/>
                  </a:lnTo>
                  <a:lnTo>
                    <a:pt x="2132" y="1422"/>
                  </a:lnTo>
                  <a:lnTo>
                    <a:pt x="2133" y="1422"/>
                  </a:lnTo>
                  <a:lnTo>
                    <a:pt x="2134" y="1422"/>
                  </a:lnTo>
                  <a:lnTo>
                    <a:pt x="2134" y="1421"/>
                  </a:lnTo>
                  <a:lnTo>
                    <a:pt x="2136" y="1421"/>
                  </a:lnTo>
                  <a:lnTo>
                    <a:pt x="2138" y="1421"/>
                  </a:lnTo>
                  <a:lnTo>
                    <a:pt x="2139" y="1420"/>
                  </a:lnTo>
                  <a:lnTo>
                    <a:pt x="2138" y="1420"/>
                  </a:lnTo>
                  <a:lnTo>
                    <a:pt x="2134" y="1421"/>
                  </a:lnTo>
                  <a:lnTo>
                    <a:pt x="2133" y="1421"/>
                  </a:lnTo>
                  <a:lnTo>
                    <a:pt x="2134" y="1420"/>
                  </a:lnTo>
                  <a:lnTo>
                    <a:pt x="2134" y="1417"/>
                  </a:lnTo>
                  <a:lnTo>
                    <a:pt x="2135" y="1417"/>
                  </a:lnTo>
                  <a:lnTo>
                    <a:pt x="2135" y="1416"/>
                  </a:lnTo>
                  <a:lnTo>
                    <a:pt x="2138" y="1416"/>
                  </a:lnTo>
                  <a:lnTo>
                    <a:pt x="2136" y="1416"/>
                  </a:lnTo>
                  <a:lnTo>
                    <a:pt x="2136" y="1415"/>
                  </a:lnTo>
                  <a:lnTo>
                    <a:pt x="2136" y="1414"/>
                  </a:lnTo>
                  <a:lnTo>
                    <a:pt x="2136" y="1413"/>
                  </a:lnTo>
                  <a:lnTo>
                    <a:pt x="2136" y="1412"/>
                  </a:lnTo>
                  <a:lnTo>
                    <a:pt x="2136" y="1413"/>
                  </a:lnTo>
                  <a:lnTo>
                    <a:pt x="2135" y="1414"/>
                  </a:lnTo>
                  <a:lnTo>
                    <a:pt x="2135" y="1415"/>
                  </a:lnTo>
                  <a:lnTo>
                    <a:pt x="2134" y="1416"/>
                  </a:lnTo>
                  <a:lnTo>
                    <a:pt x="2134" y="1418"/>
                  </a:lnTo>
                  <a:lnTo>
                    <a:pt x="2133" y="1416"/>
                  </a:lnTo>
                  <a:lnTo>
                    <a:pt x="2134" y="1415"/>
                  </a:lnTo>
                  <a:lnTo>
                    <a:pt x="2134" y="1414"/>
                  </a:lnTo>
                  <a:lnTo>
                    <a:pt x="2134" y="1412"/>
                  </a:lnTo>
                  <a:lnTo>
                    <a:pt x="2133" y="1412"/>
                  </a:lnTo>
                  <a:lnTo>
                    <a:pt x="2133" y="1413"/>
                  </a:lnTo>
                  <a:lnTo>
                    <a:pt x="2133" y="1414"/>
                  </a:lnTo>
                  <a:lnTo>
                    <a:pt x="2133" y="1415"/>
                  </a:lnTo>
                  <a:lnTo>
                    <a:pt x="2132" y="1414"/>
                  </a:lnTo>
                  <a:lnTo>
                    <a:pt x="2131" y="1415"/>
                  </a:lnTo>
                  <a:lnTo>
                    <a:pt x="2130" y="1415"/>
                  </a:lnTo>
                  <a:lnTo>
                    <a:pt x="2130" y="1417"/>
                  </a:lnTo>
                  <a:lnTo>
                    <a:pt x="2131" y="1417"/>
                  </a:lnTo>
                  <a:lnTo>
                    <a:pt x="2132" y="1417"/>
                  </a:lnTo>
                  <a:lnTo>
                    <a:pt x="2132" y="1418"/>
                  </a:lnTo>
                  <a:lnTo>
                    <a:pt x="2131" y="1421"/>
                  </a:lnTo>
                  <a:lnTo>
                    <a:pt x="2130" y="1422"/>
                  </a:lnTo>
                  <a:lnTo>
                    <a:pt x="2129" y="1423"/>
                  </a:lnTo>
                  <a:lnTo>
                    <a:pt x="2129" y="1422"/>
                  </a:lnTo>
                  <a:lnTo>
                    <a:pt x="2127" y="1421"/>
                  </a:lnTo>
                  <a:lnTo>
                    <a:pt x="2127" y="1420"/>
                  </a:lnTo>
                  <a:lnTo>
                    <a:pt x="2127" y="1418"/>
                  </a:lnTo>
                  <a:lnTo>
                    <a:pt x="2127" y="1420"/>
                  </a:lnTo>
                  <a:lnTo>
                    <a:pt x="2126" y="1420"/>
                  </a:lnTo>
                  <a:lnTo>
                    <a:pt x="2127" y="1423"/>
                  </a:lnTo>
                  <a:lnTo>
                    <a:pt x="2129" y="1424"/>
                  </a:lnTo>
                  <a:lnTo>
                    <a:pt x="2127" y="1424"/>
                  </a:lnTo>
                  <a:lnTo>
                    <a:pt x="2127" y="1425"/>
                  </a:lnTo>
                  <a:lnTo>
                    <a:pt x="2126" y="1424"/>
                  </a:lnTo>
                  <a:lnTo>
                    <a:pt x="2126" y="1422"/>
                  </a:lnTo>
                  <a:lnTo>
                    <a:pt x="2125" y="1422"/>
                  </a:lnTo>
                  <a:lnTo>
                    <a:pt x="2123" y="1423"/>
                  </a:lnTo>
                  <a:lnTo>
                    <a:pt x="2124" y="1424"/>
                  </a:lnTo>
                  <a:lnTo>
                    <a:pt x="2125" y="1424"/>
                  </a:lnTo>
                  <a:lnTo>
                    <a:pt x="2125" y="1425"/>
                  </a:lnTo>
                  <a:lnTo>
                    <a:pt x="2125" y="1426"/>
                  </a:lnTo>
                  <a:lnTo>
                    <a:pt x="2123" y="1426"/>
                  </a:lnTo>
                  <a:lnTo>
                    <a:pt x="2124" y="1426"/>
                  </a:lnTo>
                  <a:lnTo>
                    <a:pt x="2125" y="1428"/>
                  </a:lnTo>
                  <a:lnTo>
                    <a:pt x="2125" y="1429"/>
                  </a:lnTo>
                  <a:lnTo>
                    <a:pt x="2124" y="1429"/>
                  </a:lnTo>
                  <a:lnTo>
                    <a:pt x="2124" y="1428"/>
                  </a:lnTo>
                  <a:lnTo>
                    <a:pt x="2123" y="1428"/>
                  </a:lnTo>
                  <a:lnTo>
                    <a:pt x="2122" y="1428"/>
                  </a:lnTo>
                  <a:lnTo>
                    <a:pt x="2123" y="1428"/>
                  </a:lnTo>
                  <a:lnTo>
                    <a:pt x="2124" y="1429"/>
                  </a:lnTo>
                  <a:lnTo>
                    <a:pt x="2125" y="1429"/>
                  </a:lnTo>
                  <a:lnTo>
                    <a:pt x="2125" y="1430"/>
                  </a:lnTo>
                  <a:lnTo>
                    <a:pt x="2124" y="1431"/>
                  </a:lnTo>
                  <a:lnTo>
                    <a:pt x="2124" y="1430"/>
                  </a:lnTo>
                  <a:lnTo>
                    <a:pt x="2123" y="1431"/>
                  </a:lnTo>
                  <a:lnTo>
                    <a:pt x="2123" y="1430"/>
                  </a:lnTo>
                  <a:lnTo>
                    <a:pt x="2122" y="1430"/>
                  </a:lnTo>
                  <a:lnTo>
                    <a:pt x="2121" y="1430"/>
                  </a:lnTo>
                  <a:lnTo>
                    <a:pt x="2120" y="1429"/>
                  </a:lnTo>
                  <a:lnTo>
                    <a:pt x="2120" y="1430"/>
                  </a:lnTo>
                  <a:lnTo>
                    <a:pt x="2118" y="1430"/>
                  </a:lnTo>
                  <a:lnTo>
                    <a:pt x="2120" y="1430"/>
                  </a:lnTo>
                  <a:lnTo>
                    <a:pt x="2121" y="1430"/>
                  </a:lnTo>
                  <a:lnTo>
                    <a:pt x="2121" y="1431"/>
                  </a:lnTo>
                  <a:lnTo>
                    <a:pt x="2122" y="1431"/>
                  </a:lnTo>
                  <a:lnTo>
                    <a:pt x="2122" y="1432"/>
                  </a:lnTo>
                  <a:lnTo>
                    <a:pt x="2123" y="1432"/>
                  </a:lnTo>
                  <a:lnTo>
                    <a:pt x="2124" y="1432"/>
                  </a:lnTo>
                  <a:lnTo>
                    <a:pt x="2125" y="1433"/>
                  </a:lnTo>
                  <a:lnTo>
                    <a:pt x="2125" y="1434"/>
                  </a:lnTo>
                  <a:lnTo>
                    <a:pt x="2126" y="1434"/>
                  </a:lnTo>
                  <a:lnTo>
                    <a:pt x="2126" y="1435"/>
                  </a:lnTo>
                  <a:lnTo>
                    <a:pt x="2125" y="1435"/>
                  </a:lnTo>
                  <a:lnTo>
                    <a:pt x="2125" y="1434"/>
                  </a:lnTo>
                  <a:lnTo>
                    <a:pt x="2125" y="1435"/>
                  </a:lnTo>
                  <a:lnTo>
                    <a:pt x="2124" y="1435"/>
                  </a:lnTo>
                  <a:lnTo>
                    <a:pt x="2123" y="1435"/>
                  </a:lnTo>
                  <a:lnTo>
                    <a:pt x="2124" y="1435"/>
                  </a:lnTo>
                  <a:lnTo>
                    <a:pt x="2125" y="1435"/>
                  </a:lnTo>
                  <a:lnTo>
                    <a:pt x="2126" y="1437"/>
                  </a:lnTo>
                  <a:lnTo>
                    <a:pt x="2127" y="1437"/>
                  </a:lnTo>
                  <a:lnTo>
                    <a:pt x="2126" y="1438"/>
                  </a:lnTo>
                  <a:lnTo>
                    <a:pt x="2126" y="1439"/>
                  </a:lnTo>
                  <a:lnTo>
                    <a:pt x="2125" y="1439"/>
                  </a:lnTo>
                  <a:lnTo>
                    <a:pt x="2124" y="1438"/>
                  </a:lnTo>
                  <a:lnTo>
                    <a:pt x="2124" y="1437"/>
                  </a:lnTo>
                  <a:lnTo>
                    <a:pt x="2123" y="1437"/>
                  </a:lnTo>
                  <a:lnTo>
                    <a:pt x="2123" y="1435"/>
                  </a:lnTo>
                  <a:lnTo>
                    <a:pt x="2122" y="1437"/>
                  </a:lnTo>
                  <a:lnTo>
                    <a:pt x="2122" y="1438"/>
                  </a:lnTo>
                  <a:lnTo>
                    <a:pt x="2123" y="1438"/>
                  </a:lnTo>
                  <a:lnTo>
                    <a:pt x="2124" y="1438"/>
                  </a:lnTo>
                  <a:lnTo>
                    <a:pt x="2125" y="1439"/>
                  </a:lnTo>
                  <a:lnTo>
                    <a:pt x="2126" y="1440"/>
                  </a:lnTo>
                  <a:lnTo>
                    <a:pt x="2126" y="1441"/>
                  </a:lnTo>
                  <a:lnTo>
                    <a:pt x="2125" y="1441"/>
                  </a:lnTo>
                  <a:lnTo>
                    <a:pt x="2124" y="1440"/>
                  </a:lnTo>
                  <a:lnTo>
                    <a:pt x="2123" y="1440"/>
                  </a:lnTo>
                  <a:lnTo>
                    <a:pt x="2123" y="1441"/>
                  </a:lnTo>
                  <a:lnTo>
                    <a:pt x="2124" y="1441"/>
                  </a:lnTo>
                  <a:lnTo>
                    <a:pt x="2125" y="1441"/>
                  </a:lnTo>
                  <a:lnTo>
                    <a:pt x="2126" y="1442"/>
                  </a:lnTo>
                  <a:lnTo>
                    <a:pt x="2125" y="1442"/>
                  </a:lnTo>
                  <a:lnTo>
                    <a:pt x="2125" y="1443"/>
                  </a:lnTo>
                  <a:lnTo>
                    <a:pt x="2125" y="1445"/>
                  </a:lnTo>
                  <a:lnTo>
                    <a:pt x="2126" y="1445"/>
                  </a:lnTo>
                  <a:lnTo>
                    <a:pt x="2126" y="1443"/>
                  </a:lnTo>
                  <a:lnTo>
                    <a:pt x="2126" y="1445"/>
                  </a:lnTo>
                  <a:lnTo>
                    <a:pt x="2126" y="1446"/>
                  </a:lnTo>
                  <a:lnTo>
                    <a:pt x="2126" y="1447"/>
                  </a:lnTo>
                  <a:lnTo>
                    <a:pt x="2125" y="1447"/>
                  </a:lnTo>
                  <a:lnTo>
                    <a:pt x="2125" y="1448"/>
                  </a:lnTo>
                  <a:lnTo>
                    <a:pt x="2126" y="1448"/>
                  </a:lnTo>
                  <a:lnTo>
                    <a:pt x="2126" y="1449"/>
                  </a:lnTo>
                  <a:lnTo>
                    <a:pt x="2127" y="1450"/>
                  </a:lnTo>
                  <a:lnTo>
                    <a:pt x="2127" y="1451"/>
                  </a:lnTo>
                  <a:lnTo>
                    <a:pt x="2129" y="1453"/>
                  </a:lnTo>
                  <a:lnTo>
                    <a:pt x="2129" y="1454"/>
                  </a:lnTo>
                  <a:lnTo>
                    <a:pt x="2129" y="1456"/>
                  </a:lnTo>
                  <a:lnTo>
                    <a:pt x="2130" y="1457"/>
                  </a:lnTo>
                  <a:lnTo>
                    <a:pt x="2132" y="1458"/>
                  </a:lnTo>
                  <a:lnTo>
                    <a:pt x="2133" y="1459"/>
                  </a:lnTo>
                  <a:lnTo>
                    <a:pt x="2134" y="1459"/>
                  </a:lnTo>
                  <a:lnTo>
                    <a:pt x="2134" y="1460"/>
                  </a:lnTo>
                  <a:lnTo>
                    <a:pt x="2133" y="1463"/>
                  </a:lnTo>
                  <a:lnTo>
                    <a:pt x="2132" y="1463"/>
                  </a:lnTo>
                  <a:lnTo>
                    <a:pt x="2132" y="1462"/>
                  </a:lnTo>
                  <a:lnTo>
                    <a:pt x="2132" y="1460"/>
                  </a:lnTo>
                  <a:lnTo>
                    <a:pt x="2131" y="1460"/>
                  </a:lnTo>
                  <a:lnTo>
                    <a:pt x="2130" y="1460"/>
                  </a:lnTo>
                  <a:lnTo>
                    <a:pt x="2129" y="1459"/>
                  </a:lnTo>
                  <a:lnTo>
                    <a:pt x="2127" y="1459"/>
                  </a:lnTo>
                  <a:lnTo>
                    <a:pt x="2126" y="1458"/>
                  </a:lnTo>
                  <a:lnTo>
                    <a:pt x="2125" y="1457"/>
                  </a:lnTo>
                  <a:lnTo>
                    <a:pt x="2123" y="1453"/>
                  </a:lnTo>
                  <a:lnTo>
                    <a:pt x="2123" y="1451"/>
                  </a:lnTo>
                  <a:lnTo>
                    <a:pt x="2123" y="1453"/>
                  </a:lnTo>
                  <a:lnTo>
                    <a:pt x="2124" y="1455"/>
                  </a:lnTo>
                  <a:lnTo>
                    <a:pt x="2124" y="1456"/>
                  </a:lnTo>
                  <a:lnTo>
                    <a:pt x="2124" y="1457"/>
                  </a:lnTo>
                  <a:lnTo>
                    <a:pt x="2124" y="1458"/>
                  </a:lnTo>
                  <a:lnTo>
                    <a:pt x="2125" y="1458"/>
                  </a:lnTo>
                  <a:lnTo>
                    <a:pt x="2125" y="1459"/>
                  </a:lnTo>
                  <a:lnTo>
                    <a:pt x="2127" y="1460"/>
                  </a:lnTo>
                  <a:lnTo>
                    <a:pt x="2129" y="1460"/>
                  </a:lnTo>
                  <a:lnTo>
                    <a:pt x="2130" y="1462"/>
                  </a:lnTo>
                  <a:lnTo>
                    <a:pt x="2131" y="1462"/>
                  </a:lnTo>
                  <a:lnTo>
                    <a:pt x="2131" y="1463"/>
                  </a:lnTo>
                  <a:lnTo>
                    <a:pt x="2132" y="1463"/>
                  </a:lnTo>
                  <a:lnTo>
                    <a:pt x="2133" y="1464"/>
                  </a:lnTo>
                  <a:lnTo>
                    <a:pt x="2133" y="1463"/>
                  </a:lnTo>
                  <a:lnTo>
                    <a:pt x="2134" y="1463"/>
                  </a:lnTo>
                  <a:lnTo>
                    <a:pt x="2135" y="1463"/>
                  </a:lnTo>
                  <a:lnTo>
                    <a:pt x="2134" y="1464"/>
                  </a:lnTo>
                  <a:lnTo>
                    <a:pt x="2135" y="1465"/>
                  </a:lnTo>
                  <a:lnTo>
                    <a:pt x="2135" y="1466"/>
                  </a:lnTo>
                  <a:lnTo>
                    <a:pt x="2136" y="1466"/>
                  </a:lnTo>
                  <a:lnTo>
                    <a:pt x="2138" y="1467"/>
                  </a:lnTo>
                  <a:lnTo>
                    <a:pt x="2138" y="1468"/>
                  </a:lnTo>
                  <a:lnTo>
                    <a:pt x="2138" y="1470"/>
                  </a:lnTo>
                  <a:lnTo>
                    <a:pt x="2139" y="1471"/>
                  </a:lnTo>
                  <a:lnTo>
                    <a:pt x="2139" y="1472"/>
                  </a:lnTo>
                  <a:lnTo>
                    <a:pt x="2138" y="1472"/>
                  </a:lnTo>
                  <a:lnTo>
                    <a:pt x="2136" y="1470"/>
                  </a:lnTo>
                  <a:lnTo>
                    <a:pt x="2135" y="1470"/>
                  </a:lnTo>
                  <a:lnTo>
                    <a:pt x="2135" y="1468"/>
                  </a:lnTo>
                  <a:lnTo>
                    <a:pt x="2134" y="1467"/>
                  </a:lnTo>
                  <a:lnTo>
                    <a:pt x="2133" y="1467"/>
                  </a:lnTo>
                  <a:lnTo>
                    <a:pt x="2134" y="1467"/>
                  </a:lnTo>
                  <a:lnTo>
                    <a:pt x="2134" y="1468"/>
                  </a:lnTo>
                  <a:lnTo>
                    <a:pt x="2134" y="1470"/>
                  </a:lnTo>
                  <a:lnTo>
                    <a:pt x="2133" y="1470"/>
                  </a:lnTo>
                  <a:lnTo>
                    <a:pt x="2133" y="1468"/>
                  </a:lnTo>
                  <a:lnTo>
                    <a:pt x="2133" y="1470"/>
                  </a:lnTo>
                  <a:lnTo>
                    <a:pt x="2132" y="1470"/>
                  </a:lnTo>
                  <a:lnTo>
                    <a:pt x="2131" y="1468"/>
                  </a:lnTo>
                  <a:lnTo>
                    <a:pt x="2130" y="1467"/>
                  </a:lnTo>
                  <a:lnTo>
                    <a:pt x="2129" y="1467"/>
                  </a:lnTo>
                  <a:lnTo>
                    <a:pt x="2127" y="1467"/>
                  </a:lnTo>
                  <a:lnTo>
                    <a:pt x="2126" y="1467"/>
                  </a:lnTo>
                  <a:lnTo>
                    <a:pt x="2125" y="1468"/>
                  </a:lnTo>
                  <a:lnTo>
                    <a:pt x="2124" y="1468"/>
                  </a:lnTo>
                  <a:lnTo>
                    <a:pt x="2123" y="1468"/>
                  </a:lnTo>
                  <a:lnTo>
                    <a:pt x="2123" y="1467"/>
                  </a:lnTo>
                  <a:lnTo>
                    <a:pt x="2123" y="1466"/>
                  </a:lnTo>
                  <a:lnTo>
                    <a:pt x="2123" y="1465"/>
                  </a:lnTo>
                  <a:lnTo>
                    <a:pt x="2122" y="1464"/>
                  </a:lnTo>
                  <a:lnTo>
                    <a:pt x="2121" y="1464"/>
                  </a:lnTo>
                  <a:lnTo>
                    <a:pt x="2120" y="1464"/>
                  </a:lnTo>
                  <a:lnTo>
                    <a:pt x="2121" y="1465"/>
                  </a:lnTo>
                  <a:lnTo>
                    <a:pt x="2122" y="1465"/>
                  </a:lnTo>
                  <a:lnTo>
                    <a:pt x="2122" y="1466"/>
                  </a:lnTo>
                  <a:lnTo>
                    <a:pt x="2123" y="1468"/>
                  </a:lnTo>
                  <a:lnTo>
                    <a:pt x="2122" y="1467"/>
                  </a:lnTo>
                  <a:lnTo>
                    <a:pt x="2121" y="1467"/>
                  </a:lnTo>
                  <a:lnTo>
                    <a:pt x="2120" y="1467"/>
                  </a:lnTo>
                  <a:lnTo>
                    <a:pt x="2120" y="1466"/>
                  </a:lnTo>
                  <a:lnTo>
                    <a:pt x="2118" y="1466"/>
                  </a:lnTo>
                  <a:lnTo>
                    <a:pt x="2117" y="1465"/>
                  </a:lnTo>
                  <a:lnTo>
                    <a:pt x="2116" y="1463"/>
                  </a:lnTo>
                  <a:lnTo>
                    <a:pt x="2115" y="1463"/>
                  </a:lnTo>
                  <a:lnTo>
                    <a:pt x="2115" y="1462"/>
                  </a:lnTo>
                  <a:lnTo>
                    <a:pt x="2115" y="1463"/>
                  </a:lnTo>
                  <a:lnTo>
                    <a:pt x="2115" y="1464"/>
                  </a:lnTo>
                  <a:lnTo>
                    <a:pt x="2114" y="1464"/>
                  </a:lnTo>
                  <a:lnTo>
                    <a:pt x="2114" y="1465"/>
                  </a:lnTo>
                  <a:lnTo>
                    <a:pt x="2114" y="1464"/>
                  </a:lnTo>
                  <a:lnTo>
                    <a:pt x="2113" y="1464"/>
                  </a:lnTo>
                  <a:lnTo>
                    <a:pt x="2114" y="1463"/>
                  </a:lnTo>
                  <a:lnTo>
                    <a:pt x="2113" y="1463"/>
                  </a:lnTo>
                  <a:lnTo>
                    <a:pt x="2113" y="1464"/>
                  </a:lnTo>
                  <a:lnTo>
                    <a:pt x="2113" y="1465"/>
                  </a:lnTo>
                  <a:lnTo>
                    <a:pt x="2113" y="1466"/>
                  </a:lnTo>
                  <a:lnTo>
                    <a:pt x="2112" y="1466"/>
                  </a:lnTo>
                  <a:lnTo>
                    <a:pt x="2112" y="1467"/>
                  </a:lnTo>
                  <a:lnTo>
                    <a:pt x="2110" y="1467"/>
                  </a:lnTo>
                  <a:lnTo>
                    <a:pt x="2109" y="1466"/>
                  </a:lnTo>
                  <a:lnTo>
                    <a:pt x="2109" y="1465"/>
                  </a:lnTo>
                  <a:lnTo>
                    <a:pt x="2109" y="1464"/>
                  </a:lnTo>
                  <a:lnTo>
                    <a:pt x="2108" y="1464"/>
                  </a:lnTo>
                  <a:lnTo>
                    <a:pt x="2108" y="1463"/>
                  </a:lnTo>
                  <a:lnTo>
                    <a:pt x="2108" y="1462"/>
                  </a:lnTo>
                  <a:lnTo>
                    <a:pt x="2109" y="1460"/>
                  </a:lnTo>
                  <a:lnTo>
                    <a:pt x="2110" y="1460"/>
                  </a:lnTo>
                  <a:lnTo>
                    <a:pt x="2110" y="1459"/>
                  </a:lnTo>
                  <a:lnTo>
                    <a:pt x="2109" y="1459"/>
                  </a:lnTo>
                  <a:lnTo>
                    <a:pt x="2109" y="1458"/>
                  </a:lnTo>
                  <a:lnTo>
                    <a:pt x="2110" y="1458"/>
                  </a:lnTo>
                  <a:lnTo>
                    <a:pt x="2110" y="1457"/>
                  </a:lnTo>
                  <a:lnTo>
                    <a:pt x="2112" y="1457"/>
                  </a:lnTo>
                  <a:lnTo>
                    <a:pt x="2112" y="1456"/>
                  </a:lnTo>
                  <a:lnTo>
                    <a:pt x="2112" y="1455"/>
                  </a:lnTo>
                  <a:lnTo>
                    <a:pt x="2112" y="1454"/>
                  </a:lnTo>
                  <a:lnTo>
                    <a:pt x="2113" y="1454"/>
                  </a:lnTo>
                  <a:lnTo>
                    <a:pt x="2114" y="1454"/>
                  </a:lnTo>
                  <a:lnTo>
                    <a:pt x="2113" y="1454"/>
                  </a:lnTo>
                  <a:lnTo>
                    <a:pt x="2113" y="1453"/>
                  </a:lnTo>
                  <a:lnTo>
                    <a:pt x="2113" y="1451"/>
                  </a:lnTo>
                  <a:lnTo>
                    <a:pt x="2113" y="1450"/>
                  </a:lnTo>
                  <a:lnTo>
                    <a:pt x="2112" y="1449"/>
                  </a:lnTo>
                  <a:lnTo>
                    <a:pt x="2112" y="1448"/>
                  </a:lnTo>
                  <a:lnTo>
                    <a:pt x="2112" y="1447"/>
                  </a:lnTo>
                  <a:lnTo>
                    <a:pt x="2110" y="1447"/>
                  </a:lnTo>
                  <a:lnTo>
                    <a:pt x="2112" y="1448"/>
                  </a:lnTo>
                  <a:lnTo>
                    <a:pt x="2112" y="1449"/>
                  </a:lnTo>
                  <a:lnTo>
                    <a:pt x="2112" y="1450"/>
                  </a:lnTo>
                  <a:lnTo>
                    <a:pt x="2112" y="1451"/>
                  </a:lnTo>
                  <a:lnTo>
                    <a:pt x="2112" y="1453"/>
                  </a:lnTo>
                  <a:lnTo>
                    <a:pt x="2113" y="1453"/>
                  </a:lnTo>
                  <a:lnTo>
                    <a:pt x="2113" y="1454"/>
                  </a:lnTo>
                  <a:lnTo>
                    <a:pt x="2112" y="1454"/>
                  </a:lnTo>
                  <a:lnTo>
                    <a:pt x="2110" y="1454"/>
                  </a:lnTo>
                  <a:lnTo>
                    <a:pt x="2110" y="1455"/>
                  </a:lnTo>
                  <a:lnTo>
                    <a:pt x="2109" y="1455"/>
                  </a:lnTo>
                  <a:lnTo>
                    <a:pt x="2109" y="1456"/>
                  </a:lnTo>
                  <a:lnTo>
                    <a:pt x="2110" y="1456"/>
                  </a:lnTo>
                  <a:lnTo>
                    <a:pt x="2110" y="1457"/>
                  </a:lnTo>
                  <a:lnTo>
                    <a:pt x="2109" y="1457"/>
                  </a:lnTo>
                  <a:lnTo>
                    <a:pt x="2109" y="1458"/>
                  </a:lnTo>
                  <a:lnTo>
                    <a:pt x="2108" y="1457"/>
                  </a:lnTo>
                  <a:lnTo>
                    <a:pt x="2108" y="1456"/>
                  </a:lnTo>
                  <a:lnTo>
                    <a:pt x="2108" y="1457"/>
                  </a:lnTo>
                  <a:lnTo>
                    <a:pt x="2108" y="1458"/>
                  </a:lnTo>
                  <a:lnTo>
                    <a:pt x="2107" y="1459"/>
                  </a:lnTo>
                  <a:lnTo>
                    <a:pt x="2108" y="1460"/>
                  </a:lnTo>
                  <a:lnTo>
                    <a:pt x="2107" y="1460"/>
                  </a:lnTo>
                  <a:lnTo>
                    <a:pt x="2107" y="1462"/>
                  </a:lnTo>
                  <a:lnTo>
                    <a:pt x="2107" y="1463"/>
                  </a:lnTo>
                  <a:lnTo>
                    <a:pt x="2107" y="1465"/>
                  </a:lnTo>
                  <a:lnTo>
                    <a:pt x="2108" y="1466"/>
                  </a:lnTo>
                  <a:lnTo>
                    <a:pt x="2107" y="1466"/>
                  </a:lnTo>
                  <a:lnTo>
                    <a:pt x="2106" y="1466"/>
                  </a:lnTo>
                  <a:lnTo>
                    <a:pt x="2107" y="1466"/>
                  </a:lnTo>
                  <a:lnTo>
                    <a:pt x="2108" y="1467"/>
                  </a:lnTo>
                  <a:lnTo>
                    <a:pt x="2109" y="1468"/>
                  </a:lnTo>
                  <a:lnTo>
                    <a:pt x="2108" y="1468"/>
                  </a:lnTo>
                  <a:lnTo>
                    <a:pt x="2107" y="1468"/>
                  </a:lnTo>
                  <a:lnTo>
                    <a:pt x="2108" y="1470"/>
                  </a:lnTo>
                  <a:lnTo>
                    <a:pt x="2109" y="1468"/>
                  </a:lnTo>
                  <a:lnTo>
                    <a:pt x="2110" y="1468"/>
                  </a:lnTo>
                  <a:lnTo>
                    <a:pt x="2112" y="1467"/>
                  </a:lnTo>
                  <a:lnTo>
                    <a:pt x="2113" y="1467"/>
                  </a:lnTo>
                  <a:lnTo>
                    <a:pt x="2113" y="1466"/>
                  </a:lnTo>
                  <a:lnTo>
                    <a:pt x="2115" y="1466"/>
                  </a:lnTo>
                  <a:lnTo>
                    <a:pt x="2115" y="1465"/>
                  </a:lnTo>
                  <a:lnTo>
                    <a:pt x="2116" y="1465"/>
                  </a:lnTo>
                  <a:lnTo>
                    <a:pt x="2116" y="1466"/>
                  </a:lnTo>
                  <a:lnTo>
                    <a:pt x="2117" y="1466"/>
                  </a:lnTo>
                  <a:lnTo>
                    <a:pt x="2117" y="1467"/>
                  </a:lnTo>
                  <a:lnTo>
                    <a:pt x="2116" y="1467"/>
                  </a:lnTo>
                  <a:lnTo>
                    <a:pt x="2117" y="1468"/>
                  </a:lnTo>
                  <a:lnTo>
                    <a:pt x="2118" y="1468"/>
                  </a:lnTo>
                  <a:lnTo>
                    <a:pt x="2120" y="1468"/>
                  </a:lnTo>
                  <a:lnTo>
                    <a:pt x="2120" y="1470"/>
                  </a:lnTo>
                  <a:lnTo>
                    <a:pt x="2120" y="1471"/>
                  </a:lnTo>
                  <a:lnTo>
                    <a:pt x="2121" y="1471"/>
                  </a:lnTo>
                  <a:lnTo>
                    <a:pt x="2122" y="1472"/>
                  </a:lnTo>
                  <a:lnTo>
                    <a:pt x="2124" y="1472"/>
                  </a:lnTo>
                  <a:lnTo>
                    <a:pt x="2124" y="1471"/>
                  </a:lnTo>
                  <a:lnTo>
                    <a:pt x="2125" y="1471"/>
                  </a:lnTo>
                  <a:lnTo>
                    <a:pt x="2126" y="1472"/>
                  </a:lnTo>
                  <a:lnTo>
                    <a:pt x="2127" y="1472"/>
                  </a:lnTo>
                  <a:lnTo>
                    <a:pt x="2127" y="1471"/>
                  </a:lnTo>
                  <a:lnTo>
                    <a:pt x="2129" y="1471"/>
                  </a:lnTo>
                  <a:lnTo>
                    <a:pt x="2130" y="1471"/>
                  </a:lnTo>
                  <a:lnTo>
                    <a:pt x="2131" y="1471"/>
                  </a:lnTo>
                  <a:lnTo>
                    <a:pt x="2131" y="1472"/>
                  </a:lnTo>
                  <a:lnTo>
                    <a:pt x="2132" y="1472"/>
                  </a:lnTo>
                  <a:lnTo>
                    <a:pt x="2133" y="1472"/>
                  </a:lnTo>
                  <a:lnTo>
                    <a:pt x="2133" y="1473"/>
                  </a:lnTo>
                  <a:lnTo>
                    <a:pt x="2133" y="1474"/>
                  </a:lnTo>
                  <a:lnTo>
                    <a:pt x="2134" y="1474"/>
                  </a:lnTo>
                  <a:lnTo>
                    <a:pt x="2135" y="1474"/>
                  </a:lnTo>
                  <a:lnTo>
                    <a:pt x="2138" y="1475"/>
                  </a:lnTo>
                  <a:lnTo>
                    <a:pt x="2139" y="1475"/>
                  </a:lnTo>
                  <a:lnTo>
                    <a:pt x="2141" y="1475"/>
                  </a:lnTo>
                  <a:lnTo>
                    <a:pt x="2142" y="1476"/>
                  </a:lnTo>
                  <a:lnTo>
                    <a:pt x="2143" y="1476"/>
                  </a:lnTo>
                  <a:lnTo>
                    <a:pt x="2143" y="1478"/>
                  </a:lnTo>
                  <a:lnTo>
                    <a:pt x="2143" y="1479"/>
                  </a:lnTo>
                  <a:lnTo>
                    <a:pt x="2142" y="1479"/>
                  </a:lnTo>
                  <a:lnTo>
                    <a:pt x="2141" y="1479"/>
                  </a:lnTo>
                  <a:lnTo>
                    <a:pt x="2141" y="1480"/>
                  </a:lnTo>
                  <a:lnTo>
                    <a:pt x="2142" y="1481"/>
                  </a:lnTo>
                  <a:lnTo>
                    <a:pt x="2142" y="1482"/>
                  </a:lnTo>
                  <a:lnTo>
                    <a:pt x="2142" y="1483"/>
                  </a:lnTo>
                  <a:lnTo>
                    <a:pt x="2143" y="1483"/>
                  </a:lnTo>
                  <a:lnTo>
                    <a:pt x="2143" y="1484"/>
                  </a:lnTo>
                  <a:lnTo>
                    <a:pt x="2142" y="1484"/>
                  </a:lnTo>
                  <a:lnTo>
                    <a:pt x="2142" y="1485"/>
                  </a:lnTo>
                  <a:lnTo>
                    <a:pt x="2143" y="1487"/>
                  </a:lnTo>
                  <a:lnTo>
                    <a:pt x="2142" y="1487"/>
                  </a:lnTo>
                  <a:lnTo>
                    <a:pt x="2141" y="1487"/>
                  </a:lnTo>
                  <a:lnTo>
                    <a:pt x="2140" y="1487"/>
                  </a:lnTo>
                  <a:lnTo>
                    <a:pt x="2139" y="1487"/>
                  </a:lnTo>
                  <a:lnTo>
                    <a:pt x="2139" y="1485"/>
                  </a:lnTo>
                  <a:lnTo>
                    <a:pt x="2138" y="1485"/>
                  </a:lnTo>
                  <a:lnTo>
                    <a:pt x="2138" y="1487"/>
                  </a:lnTo>
                  <a:lnTo>
                    <a:pt x="2138" y="1488"/>
                  </a:lnTo>
                  <a:lnTo>
                    <a:pt x="2138" y="1487"/>
                  </a:lnTo>
                  <a:lnTo>
                    <a:pt x="2136" y="1487"/>
                  </a:lnTo>
                  <a:lnTo>
                    <a:pt x="2136" y="1485"/>
                  </a:lnTo>
                  <a:lnTo>
                    <a:pt x="2135" y="1484"/>
                  </a:lnTo>
                  <a:lnTo>
                    <a:pt x="2134" y="1483"/>
                  </a:lnTo>
                  <a:lnTo>
                    <a:pt x="2133" y="1483"/>
                  </a:lnTo>
                  <a:lnTo>
                    <a:pt x="2133" y="1482"/>
                  </a:lnTo>
                  <a:lnTo>
                    <a:pt x="2132" y="1483"/>
                  </a:lnTo>
                  <a:lnTo>
                    <a:pt x="2132" y="1482"/>
                  </a:lnTo>
                  <a:lnTo>
                    <a:pt x="2131" y="1482"/>
                  </a:lnTo>
                  <a:lnTo>
                    <a:pt x="2130" y="1482"/>
                  </a:lnTo>
                  <a:lnTo>
                    <a:pt x="2129" y="1481"/>
                  </a:lnTo>
                  <a:lnTo>
                    <a:pt x="2127" y="1480"/>
                  </a:lnTo>
                  <a:lnTo>
                    <a:pt x="2125" y="1480"/>
                  </a:lnTo>
                  <a:lnTo>
                    <a:pt x="2125" y="1479"/>
                  </a:lnTo>
                  <a:lnTo>
                    <a:pt x="2124" y="1479"/>
                  </a:lnTo>
                  <a:lnTo>
                    <a:pt x="2123" y="1478"/>
                  </a:lnTo>
                  <a:lnTo>
                    <a:pt x="2122" y="1475"/>
                  </a:lnTo>
                  <a:lnTo>
                    <a:pt x="2121" y="1474"/>
                  </a:lnTo>
                  <a:lnTo>
                    <a:pt x="2120" y="1474"/>
                  </a:lnTo>
                  <a:lnTo>
                    <a:pt x="2118" y="1474"/>
                  </a:lnTo>
                  <a:lnTo>
                    <a:pt x="2117" y="1473"/>
                  </a:lnTo>
                  <a:lnTo>
                    <a:pt x="2116" y="1473"/>
                  </a:lnTo>
                  <a:lnTo>
                    <a:pt x="2115" y="1473"/>
                  </a:lnTo>
                  <a:lnTo>
                    <a:pt x="2115" y="1474"/>
                  </a:lnTo>
                  <a:lnTo>
                    <a:pt x="2116" y="1474"/>
                  </a:lnTo>
                  <a:lnTo>
                    <a:pt x="2117" y="1474"/>
                  </a:lnTo>
                  <a:lnTo>
                    <a:pt x="2118" y="1475"/>
                  </a:lnTo>
                  <a:lnTo>
                    <a:pt x="2121" y="1475"/>
                  </a:lnTo>
                  <a:lnTo>
                    <a:pt x="2122" y="1475"/>
                  </a:lnTo>
                  <a:lnTo>
                    <a:pt x="2122" y="1476"/>
                  </a:lnTo>
                  <a:lnTo>
                    <a:pt x="2123" y="1479"/>
                  </a:lnTo>
                  <a:lnTo>
                    <a:pt x="2124" y="1479"/>
                  </a:lnTo>
                  <a:lnTo>
                    <a:pt x="2124" y="1480"/>
                  </a:lnTo>
                  <a:lnTo>
                    <a:pt x="2125" y="1480"/>
                  </a:lnTo>
                  <a:lnTo>
                    <a:pt x="2126" y="1481"/>
                  </a:lnTo>
                  <a:lnTo>
                    <a:pt x="2127" y="1481"/>
                  </a:lnTo>
                  <a:lnTo>
                    <a:pt x="2127" y="1482"/>
                  </a:lnTo>
                  <a:lnTo>
                    <a:pt x="2129" y="1482"/>
                  </a:lnTo>
                  <a:lnTo>
                    <a:pt x="2129" y="1483"/>
                  </a:lnTo>
                  <a:lnTo>
                    <a:pt x="2130" y="1483"/>
                  </a:lnTo>
                  <a:lnTo>
                    <a:pt x="2130" y="1484"/>
                  </a:lnTo>
                  <a:lnTo>
                    <a:pt x="2131" y="1484"/>
                  </a:lnTo>
                  <a:lnTo>
                    <a:pt x="2132" y="1484"/>
                  </a:lnTo>
                  <a:lnTo>
                    <a:pt x="2132" y="1485"/>
                  </a:lnTo>
                  <a:lnTo>
                    <a:pt x="2133" y="1484"/>
                  </a:lnTo>
                  <a:lnTo>
                    <a:pt x="2134" y="1485"/>
                  </a:lnTo>
                  <a:lnTo>
                    <a:pt x="2135" y="1487"/>
                  </a:lnTo>
                  <a:lnTo>
                    <a:pt x="2135" y="1488"/>
                  </a:lnTo>
                  <a:lnTo>
                    <a:pt x="2136" y="1489"/>
                  </a:lnTo>
                  <a:lnTo>
                    <a:pt x="2138" y="1489"/>
                  </a:lnTo>
                  <a:lnTo>
                    <a:pt x="2139" y="1488"/>
                  </a:lnTo>
                  <a:lnTo>
                    <a:pt x="2140" y="1488"/>
                  </a:lnTo>
                  <a:lnTo>
                    <a:pt x="2141" y="1489"/>
                  </a:lnTo>
                  <a:lnTo>
                    <a:pt x="2142" y="1489"/>
                  </a:lnTo>
                  <a:lnTo>
                    <a:pt x="2143" y="1489"/>
                  </a:lnTo>
                  <a:lnTo>
                    <a:pt x="2144" y="1489"/>
                  </a:lnTo>
                  <a:lnTo>
                    <a:pt x="2143" y="1489"/>
                  </a:lnTo>
                  <a:lnTo>
                    <a:pt x="2142" y="1490"/>
                  </a:lnTo>
                  <a:lnTo>
                    <a:pt x="2142" y="1491"/>
                  </a:lnTo>
                  <a:lnTo>
                    <a:pt x="2143" y="1491"/>
                  </a:lnTo>
                  <a:lnTo>
                    <a:pt x="2144" y="1491"/>
                  </a:lnTo>
                  <a:lnTo>
                    <a:pt x="2146" y="1491"/>
                  </a:lnTo>
                  <a:lnTo>
                    <a:pt x="2144" y="1490"/>
                  </a:lnTo>
                  <a:lnTo>
                    <a:pt x="2146" y="1490"/>
                  </a:lnTo>
                  <a:lnTo>
                    <a:pt x="2146" y="1491"/>
                  </a:lnTo>
                  <a:lnTo>
                    <a:pt x="2146" y="1492"/>
                  </a:lnTo>
                  <a:lnTo>
                    <a:pt x="2147" y="1492"/>
                  </a:lnTo>
                  <a:lnTo>
                    <a:pt x="2147" y="1493"/>
                  </a:lnTo>
                  <a:lnTo>
                    <a:pt x="2148" y="1495"/>
                  </a:lnTo>
                  <a:lnTo>
                    <a:pt x="2148" y="1496"/>
                  </a:lnTo>
                  <a:lnTo>
                    <a:pt x="2148" y="1497"/>
                  </a:lnTo>
                  <a:lnTo>
                    <a:pt x="2147" y="1498"/>
                  </a:lnTo>
                  <a:lnTo>
                    <a:pt x="2147" y="1497"/>
                  </a:lnTo>
                  <a:lnTo>
                    <a:pt x="2146" y="1496"/>
                  </a:lnTo>
                  <a:lnTo>
                    <a:pt x="2144" y="1496"/>
                  </a:lnTo>
                  <a:lnTo>
                    <a:pt x="2143" y="1495"/>
                  </a:lnTo>
                  <a:lnTo>
                    <a:pt x="2142" y="1495"/>
                  </a:lnTo>
                  <a:lnTo>
                    <a:pt x="2142" y="1496"/>
                  </a:lnTo>
                  <a:lnTo>
                    <a:pt x="2143" y="1496"/>
                  </a:lnTo>
                  <a:lnTo>
                    <a:pt x="2142" y="1496"/>
                  </a:lnTo>
                  <a:lnTo>
                    <a:pt x="2142" y="1497"/>
                  </a:lnTo>
                  <a:lnTo>
                    <a:pt x="2143" y="1497"/>
                  </a:lnTo>
                  <a:lnTo>
                    <a:pt x="2143" y="1498"/>
                  </a:lnTo>
                  <a:lnTo>
                    <a:pt x="2143" y="1499"/>
                  </a:lnTo>
                  <a:lnTo>
                    <a:pt x="2143" y="1498"/>
                  </a:lnTo>
                  <a:lnTo>
                    <a:pt x="2144" y="1498"/>
                  </a:lnTo>
                  <a:lnTo>
                    <a:pt x="2144" y="1499"/>
                  </a:lnTo>
                  <a:lnTo>
                    <a:pt x="2144" y="1500"/>
                  </a:lnTo>
                  <a:lnTo>
                    <a:pt x="2143" y="1501"/>
                  </a:lnTo>
                  <a:lnTo>
                    <a:pt x="2142" y="1501"/>
                  </a:lnTo>
                  <a:lnTo>
                    <a:pt x="2141" y="1501"/>
                  </a:lnTo>
                  <a:lnTo>
                    <a:pt x="2140" y="1500"/>
                  </a:lnTo>
                  <a:lnTo>
                    <a:pt x="2139" y="1500"/>
                  </a:lnTo>
                  <a:lnTo>
                    <a:pt x="2139" y="1499"/>
                  </a:lnTo>
                  <a:lnTo>
                    <a:pt x="2136" y="1497"/>
                  </a:lnTo>
                  <a:lnTo>
                    <a:pt x="2135" y="1497"/>
                  </a:lnTo>
                  <a:lnTo>
                    <a:pt x="2134" y="1497"/>
                  </a:lnTo>
                  <a:lnTo>
                    <a:pt x="2133" y="1495"/>
                  </a:lnTo>
                  <a:lnTo>
                    <a:pt x="2131" y="1493"/>
                  </a:lnTo>
                  <a:lnTo>
                    <a:pt x="2131" y="1495"/>
                  </a:lnTo>
                  <a:lnTo>
                    <a:pt x="2131" y="1496"/>
                  </a:lnTo>
                  <a:lnTo>
                    <a:pt x="2132" y="1496"/>
                  </a:lnTo>
                  <a:lnTo>
                    <a:pt x="2134" y="1497"/>
                  </a:lnTo>
                  <a:lnTo>
                    <a:pt x="2134" y="1498"/>
                  </a:lnTo>
                  <a:lnTo>
                    <a:pt x="2135" y="1498"/>
                  </a:lnTo>
                  <a:lnTo>
                    <a:pt x="2136" y="1499"/>
                  </a:lnTo>
                  <a:lnTo>
                    <a:pt x="2139" y="1501"/>
                  </a:lnTo>
                  <a:lnTo>
                    <a:pt x="2141" y="1503"/>
                  </a:lnTo>
                  <a:lnTo>
                    <a:pt x="2142" y="1503"/>
                  </a:lnTo>
                  <a:lnTo>
                    <a:pt x="2143" y="1503"/>
                  </a:lnTo>
                  <a:lnTo>
                    <a:pt x="2144" y="1501"/>
                  </a:lnTo>
                  <a:lnTo>
                    <a:pt x="2146" y="1501"/>
                  </a:lnTo>
                  <a:lnTo>
                    <a:pt x="2146" y="1503"/>
                  </a:lnTo>
                  <a:lnTo>
                    <a:pt x="2146" y="1504"/>
                  </a:lnTo>
                  <a:lnTo>
                    <a:pt x="2147" y="1504"/>
                  </a:lnTo>
                  <a:lnTo>
                    <a:pt x="2148" y="1504"/>
                  </a:lnTo>
                  <a:lnTo>
                    <a:pt x="2149" y="1505"/>
                  </a:lnTo>
                  <a:lnTo>
                    <a:pt x="2148" y="1506"/>
                  </a:lnTo>
                  <a:lnTo>
                    <a:pt x="2149" y="1506"/>
                  </a:lnTo>
                  <a:lnTo>
                    <a:pt x="2150" y="1506"/>
                  </a:lnTo>
                  <a:lnTo>
                    <a:pt x="2150" y="1507"/>
                  </a:lnTo>
                  <a:lnTo>
                    <a:pt x="2150" y="1508"/>
                  </a:lnTo>
                  <a:lnTo>
                    <a:pt x="2150" y="1509"/>
                  </a:lnTo>
                  <a:lnTo>
                    <a:pt x="2149" y="1509"/>
                  </a:lnTo>
                  <a:lnTo>
                    <a:pt x="2148" y="1509"/>
                  </a:lnTo>
                  <a:lnTo>
                    <a:pt x="2148" y="1510"/>
                  </a:lnTo>
                  <a:lnTo>
                    <a:pt x="2147" y="1510"/>
                  </a:lnTo>
                  <a:lnTo>
                    <a:pt x="2147" y="1512"/>
                  </a:lnTo>
                  <a:lnTo>
                    <a:pt x="2146" y="1510"/>
                  </a:lnTo>
                  <a:lnTo>
                    <a:pt x="2146" y="1509"/>
                  </a:lnTo>
                  <a:lnTo>
                    <a:pt x="2143" y="1509"/>
                  </a:lnTo>
                  <a:lnTo>
                    <a:pt x="2142" y="1508"/>
                  </a:lnTo>
                  <a:lnTo>
                    <a:pt x="2141" y="1508"/>
                  </a:lnTo>
                  <a:lnTo>
                    <a:pt x="2140" y="1507"/>
                  </a:lnTo>
                  <a:lnTo>
                    <a:pt x="2139" y="1507"/>
                  </a:lnTo>
                  <a:lnTo>
                    <a:pt x="2139" y="1506"/>
                  </a:lnTo>
                  <a:lnTo>
                    <a:pt x="2139" y="1505"/>
                  </a:lnTo>
                  <a:lnTo>
                    <a:pt x="2138" y="1504"/>
                  </a:lnTo>
                  <a:lnTo>
                    <a:pt x="2136" y="1505"/>
                  </a:lnTo>
                  <a:lnTo>
                    <a:pt x="2135" y="1505"/>
                  </a:lnTo>
                  <a:lnTo>
                    <a:pt x="2135" y="1506"/>
                  </a:lnTo>
                  <a:lnTo>
                    <a:pt x="2134" y="1506"/>
                  </a:lnTo>
                  <a:lnTo>
                    <a:pt x="2134" y="1505"/>
                  </a:lnTo>
                  <a:lnTo>
                    <a:pt x="2133" y="1505"/>
                  </a:lnTo>
                  <a:lnTo>
                    <a:pt x="2132" y="1505"/>
                  </a:lnTo>
                  <a:lnTo>
                    <a:pt x="2131" y="1504"/>
                  </a:lnTo>
                  <a:lnTo>
                    <a:pt x="2131" y="1503"/>
                  </a:lnTo>
                  <a:lnTo>
                    <a:pt x="2131" y="1504"/>
                  </a:lnTo>
                  <a:lnTo>
                    <a:pt x="2131" y="1505"/>
                  </a:lnTo>
                  <a:lnTo>
                    <a:pt x="2130" y="1506"/>
                  </a:lnTo>
                  <a:lnTo>
                    <a:pt x="2129" y="1505"/>
                  </a:lnTo>
                  <a:lnTo>
                    <a:pt x="2127" y="1504"/>
                  </a:lnTo>
                  <a:lnTo>
                    <a:pt x="2126" y="1504"/>
                  </a:lnTo>
                  <a:lnTo>
                    <a:pt x="2126" y="1505"/>
                  </a:lnTo>
                  <a:lnTo>
                    <a:pt x="2125" y="1505"/>
                  </a:lnTo>
                  <a:lnTo>
                    <a:pt x="2125" y="1504"/>
                  </a:lnTo>
                  <a:lnTo>
                    <a:pt x="2124" y="1504"/>
                  </a:lnTo>
                  <a:lnTo>
                    <a:pt x="2124" y="1505"/>
                  </a:lnTo>
                  <a:lnTo>
                    <a:pt x="2123" y="1505"/>
                  </a:lnTo>
                  <a:lnTo>
                    <a:pt x="2122" y="1505"/>
                  </a:lnTo>
                  <a:lnTo>
                    <a:pt x="2121" y="1505"/>
                  </a:lnTo>
                  <a:lnTo>
                    <a:pt x="2120" y="1505"/>
                  </a:lnTo>
                  <a:lnTo>
                    <a:pt x="2118" y="1506"/>
                  </a:lnTo>
                  <a:lnTo>
                    <a:pt x="2120" y="1506"/>
                  </a:lnTo>
                  <a:lnTo>
                    <a:pt x="2121" y="1506"/>
                  </a:lnTo>
                  <a:lnTo>
                    <a:pt x="2122" y="1506"/>
                  </a:lnTo>
                  <a:lnTo>
                    <a:pt x="2125" y="1505"/>
                  </a:lnTo>
                  <a:lnTo>
                    <a:pt x="2125" y="1506"/>
                  </a:lnTo>
                  <a:lnTo>
                    <a:pt x="2126" y="1506"/>
                  </a:lnTo>
                  <a:lnTo>
                    <a:pt x="2126" y="1505"/>
                  </a:lnTo>
                  <a:lnTo>
                    <a:pt x="2127" y="1505"/>
                  </a:lnTo>
                  <a:lnTo>
                    <a:pt x="2129" y="1506"/>
                  </a:lnTo>
                  <a:lnTo>
                    <a:pt x="2131" y="1507"/>
                  </a:lnTo>
                  <a:lnTo>
                    <a:pt x="2133" y="1506"/>
                  </a:lnTo>
                  <a:lnTo>
                    <a:pt x="2134" y="1506"/>
                  </a:lnTo>
                  <a:lnTo>
                    <a:pt x="2135" y="1507"/>
                  </a:lnTo>
                  <a:lnTo>
                    <a:pt x="2136" y="1507"/>
                  </a:lnTo>
                  <a:lnTo>
                    <a:pt x="2136" y="1506"/>
                  </a:lnTo>
                  <a:lnTo>
                    <a:pt x="2138" y="1506"/>
                  </a:lnTo>
                  <a:lnTo>
                    <a:pt x="2138" y="1507"/>
                  </a:lnTo>
                  <a:lnTo>
                    <a:pt x="2139" y="1508"/>
                  </a:lnTo>
                  <a:lnTo>
                    <a:pt x="2139" y="1510"/>
                  </a:lnTo>
                  <a:lnTo>
                    <a:pt x="2140" y="1510"/>
                  </a:lnTo>
                  <a:lnTo>
                    <a:pt x="2142" y="1510"/>
                  </a:lnTo>
                  <a:lnTo>
                    <a:pt x="2142" y="1512"/>
                  </a:lnTo>
                  <a:lnTo>
                    <a:pt x="2141" y="1512"/>
                  </a:lnTo>
                  <a:lnTo>
                    <a:pt x="2142" y="1512"/>
                  </a:lnTo>
                  <a:lnTo>
                    <a:pt x="2143" y="1512"/>
                  </a:lnTo>
                  <a:lnTo>
                    <a:pt x="2144" y="1513"/>
                  </a:lnTo>
                  <a:lnTo>
                    <a:pt x="2144" y="1514"/>
                  </a:lnTo>
                  <a:lnTo>
                    <a:pt x="2146" y="1514"/>
                  </a:lnTo>
                  <a:lnTo>
                    <a:pt x="2146" y="1515"/>
                  </a:lnTo>
                  <a:lnTo>
                    <a:pt x="2144" y="1516"/>
                  </a:lnTo>
                  <a:lnTo>
                    <a:pt x="2146" y="1516"/>
                  </a:lnTo>
                  <a:lnTo>
                    <a:pt x="2146" y="1515"/>
                  </a:lnTo>
                  <a:lnTo>
                    <a:pt x="2147" y="1515"/>
                  </a:lnTo>
                  <a:lnTo>
                    <a:pt x="2147" y="1514"/>
                  </a:lnTo>
                  <a:lnTo>
                    <a:pt x="2148" y="1514"/>
                  </a:lnTo>
                  <a:lnTo>
                    <a:pt x="2149" y="1514"/>
                  </a:lnTo>
                  <a:lnTo>
                    <a:pt x="2150" y="1514"/>
                  </a:lnTo>
                  <a:lnTo>
                    <a:pt x="2150" y="1515"/>
                  </a:lnTo>
                  <a:lnTo>
                    <a:pt x="2151" y="1515"/>
                  </a:lnTo>
                  <a:lnTo>
                    <a:pt x="2151" y="1514"/>
                  </a:lnTo>
                  <a:lnTo>
                    <a:pt x="2150" y="1514"/>
                  </a:lnTo>
                  <a:lnTo>
                    <a:pt x="2150" y="1513"/>
                  </a:lnTo>
                  <a:lnTo>
                    <a:pt x="2150" y="1512"/>
                  </a:lnTo>
                  <a:lnTo>
                    <a:pt x="2149" y="1512"/>
                  </a:lnTo>
                  <a:lnTo>
                    <a:pt x="2150" y="1510"/>
                  </a:lnTo>
                  <a:lnTo>
                    <a:pt x="2151" y="1510"/>
                  </a:lnTo>
                  <a:lnTo>
                    <a:pt x="2155" y="1510"/>
                  </a:lnTo>
                  <a:lnTo>
                    <a:pt x="2156" y="1510"/>
                  </a:lnTo>
                  <a:lnTo>
                    <a:pt x="2157" y="1510"/>
                  </a:lnTo>
                  <a:lnTo>
                    <a:pt x="2158" y="1509"/>
                  </a:lnTo>
                  <a:lnTo>
                    <a:pt x="2159" y="1509"/>
                  </a:lnTo>
                  <a:lnTo>
                    <a:pt x="2161" y="1514"/>
                  </a:lnTo>
                  <a:lnTo>
                    <a:pt x="2166" y="1521"/>
                  </a:lnTo>
                  <a:lnTo>
                    <a:pt x="2167" y="1522"/>
                  </a:lnTo>
                  <a:lnTo>
                    <a:pt x="2169" y="1527"/>
                  </a:lnTo>
                  <a:lnTo>
                    <a:pt x="2170" y="1529"/>
                  </a:lnTo>
                  <a:lnTo>
                    <a:pt x="2170" y="1530"/>
                  </a:lnTo>
                  <a:lnTo>
                    <a:pt x="2170" y="1531"/>
                  </a:lnTo>
                  <a:lnTo>
                    <a:pt x="2172" y="1531"/>
                  </a:lnTo>
                  <a:lnTo>
                    <a:pt x="2173" y="1532"/>
                  </a:lnTo>
                  <a:lnTo>
                    <a:pt x="2175" y="1535"/>
                  </a:lnTo>
                  <a:lnTo>
                    <a:pt x="2182" y="1543"/>
                  </a:lnTo>
                  <a:lnTo>
                    <a:pt x="2182" y="1545"/>
                  </a:lnTo>
                  <a:lnTo>
                    <a:pt x="2184" y="1547"/>
                  </a:lnTo>
                  <a:lnTo>
                    <a:pt x="2183" y="1547"/>
                  </a:lnTo>
                  <a:lnTo>
                    <a:pt x="2183" y="1546"/>
                  </a:lnTo>
                  <a:lnTo>
                    <a:pt x="2182" y="1546"/>
                  </a:lnTo>
                  <a:lnTo>
                    <a:pt x="2182" y="1545"/>
                  </a:lnTo>
                  <a:lnTo>
                    <a:pt x="2181" y="1545"/>
                  </a:lnTo>
                  <a:lnTo>
                    <a:pt x="2181" y="1543"/>
                  </a:lnTo>
                  <a:lnTo>
                    <a:pt x="2179" y="1542"/>
                  </a:lnTo>
                  <a:lnTo>
                    <a:pt x="2177" y="1540"/>
                  </a:lnTo>
                  <a:lnTo>
                    <a:pt x="2177" y="1541"/>
                  </a:lnTo>
                  <a:lnTo>
                    <a:pt x="2176" y="1541"/>
                  </a:lnTo>
                  <a:lnTo>
                    <a:pt x="2176" y="1540"/>
                  </a:lnTo>
                  <a:lnTo>
                    <a:pt x="2177" y="1540"/>
                  </a:lnTo>
                  <a:lnTo>
                    <a:pt x="2177" y="1539"/>
                  </a:lnTo>
                  <a:lnTo>
                    <a:pt x="2176" y="1539"/>
                  </a:lnTo>
                  <a:lnTo>
                    <a:pt x="2175" y="1539"/>
                  </a:lnTo>
                  <a:lnTo>
                    <a:pt x="2175" y="1538"/>
                  </a:lnTo>
                  <a:lnTo>
                    <a:pt x="2174" y="1537"/>
                  </a:lnTo>
                  <a:lnTo>
                    <a:pt x="2174" y="1535"/>
                  </a:lnTo>
                  <a:lnTo>
                    <a:pt x="2174" y="1534"/>
                  </a:lnTo>
                  <a:lnTo>
                    <a:pt x="2173" y="1533"/>
                  </a:lnTo>
                  <a:lnTo>
                    <a:pt x="2172" y="1532"/>
                  </a:lnTo>
                  <a:lnTo>
                    <a:pt x="2170" y="1531"/>
                  </a:lnTo>
                  <a:lnTo>
                    <a:pt x="2170" y="1530"/>
                  </a:lnTo>
                  <a:lnTo>
                    <a:pt x="2169" y="1527"/>
                  </a:lnTo>
                  <a:lnTo>
                    <a:pt x="2169" y="1526"/>
                  </a:lnTo>
                  <a:lnTo>
                    <a:pt x="2168" y="1526"/>
                  </a:lnTo>
                  <a:lnTo>
                    <a:pt x="2168" y="1525"/>
                  </a:lnTo>
                  <a:lnTo>
                    <a:pt x="2167" y="1524"/>
                  </a:lnTo>
                  <a:lnTo>
                    <a:pt x="2167" y="1523"/>
                  </a:lnTo>
                  <a:lnTo>
                    <a:pt x="2166" y="1522"/>
                  </a:lnTo>
                  <a:lnTo>
                    <a:pt x="2166" y="1521"/>
                  </a:lnTo>
                  <a:lnTo>
                    <a:pt x="2165" y="1521"/>
                  </a:lnTo>
                  <a:lnTo>
                    <a:pt x="2165" y="1520"/>
                  </a:lnTo>
                  <a:lnTo>
                    <a:pt x="2164" y="1517"/>
                  </a:lnTo>
                  <a:lnTo>
                    <a:pt x="2163" y="1516"/>
                  </a:lnTo>
                  <a:lnTo>
                    <a:pt x="2163" y="1517"/>
                  </a:lnTo>
                  <a:lnTo>
                    <a:pt x="2163" y="1521"/>
                  </a:lnTo>
                  <a:lnTo>
                    <a:pt x="2164" y="1523"/>
                  </a:lnTo>
                  <a:lnTo>
                    <a:pt x="2165" y="1523"/>
                  </a:lnTo>
                  <a:lnTo>
                    <a:pt x="2164" y="1522"/>
                  </a:lnTo>
                  <a:lnTo>
                    <a:pt x="2165" y="1522"/>
                  </a:lnTo>
                  <a:lnTo>
                    <a:pt x="2166" y="1523"/>
                  </a:lnTo>
                  <a:lnTo>
                    <a:pt x="2166" y="1524"/>
                  </a:lnTo>
                  <a:lnTo>
                    <a:pt x="2165" y="1525"/>
                  </a:lnTo>
                  <a:lnTo>
                    <a:pt x="2164" y="1525"/>
                  </a:lnTo>
                  <a:lnTo>
                    <a:pt x="2164" y="1524"/>
                  </a:lnTo>
                  <a:lnTo>
                    <a:pt x="2163" y="1523"/>
                  </a:lnTo>
                  <a:lnTo>
                    <a:pt x="2161" y="1522"/>
                  </a:lnTo>
                  <a:lnTo>
                    <a:pt x="2161" y="1523"/>
                  </a:lnTo>
                  <a:lnTo>
                    <a:pt x="2161" y="1524"/>
                  </a:lnTo>
                  <a:lnTo>
                    <a:pt x="2163" y="1525"/>
                  </a:lnTo>
                  <a:lnTo>
                    <a:pt x="2163" y="1526"/>
                  </a:lnTo>
                  <a:lnTo>
                    <a:pt x="2164" y="1526"/>
                  </a:lnTo>
                  <a:lnTo>
                    <a:pt x="2165" y="1527"/>
                  </a:lnTo>
                  <a:lnTo>
                    <a:pt x="2164" y="1527"/>
                  </a:lnTo>
                  <a:lnTo>
                    <a:pt x="2165" y="1529"/>
                  </a:lnTo>
                  <a:lnTo>
                    <a:pt x="2166" y="1529"/>
                  </a:lnTo>
                  <a:lnTo>
                    <a:pt x="2166" y="1530"/>
                  </a:lnTo>
                  <a:lnTo>
                    <a:pt x="2166" y="1529"/>
                  </a:lnTo>
                  <a:lnTo>
                    <a:pt x="2166" y="1527"/>
                  </a:lnTo>
                  <a:lnTo>
                    <a:pt x="2166" y="1526"/>
                  </a:lnTo>
                  <a:lnTo>
                    <a:pt x="2166" y="1527"/>
                  </a:lnTo>
                  <a:lnTo>
                    <a:pt x="2167" y="1530"/>
                  </a:lnTo>
                  <a:lnTo>
                    <a:pt x="2168" y="1531"/>
                  </a:lnTo>
                  <a:lnTo>
                    <a:pt x="2169" y="1532"/>
                  </a:lnTo>
                  <a:lnTo>
                    <a:pt x="2172" y="1535"/>
                  </a:lnTo>
                  <a:lnTo>
                    <a:pt x="2172" y="1537"/>
                  </a:lnTo>
                  <a:lnTo>
                    <a:pt x="2173" y="1537"/>
                  </a:lnTo>
                  <a:lnTo>
                    <a:pt x="2173" y="1538"/>
                  </a:lnTo>
                  <a:lnTo>
                    <a:pt x="2173" y="1539"/>
                  </a:lnTo>
                  <a:lnTo>
                    <a:pt x="2172" y="1538"/>
                  </a:lnTo>
                  <a:lnTo>
                    <a:pt x="2170" y="1538"/>
                  </a:lnTo>
                  <a:lnTo>
                    <a:pt x="2170" y="1537"/>
                  </a:lnTo>
                  <a:lnTo>
                    <a:pt x="2170" y="1535"/>
                  </a:lnTo>
                  <a:lnTo>
                    <a:pt x="2169" y="1534"/>
                  </a:lnTo>
                  <a:lnTo>
                    <a:pt x="2168" y="1534"/>
                  </a:lnTo>
                  <a:lnTo>
                    <a:pt x="2168" y="1533"/>
                  </a:lnTo>
                  <a:lnTo>
                    <a:pt x="2167" y="1533"/>
                  </a:lnTo>
                  <a:lnTo>
                    <a:pt x="2167" y="1532"/>
                  </a:lnTo>
                  <a:lnTo>
                    <a:pt x="2166" y="1532"/>
                  </a:lnTo>
                  <a:lnTo>
                    <a:pt x="2166" y="1531"/>
                  </a:lnTo>
                  <a:lnTo>
                    <a:pt x="2165" y="1532"/>
                  </a:lnTo>
                  <a:lnTo>
                    <a:pt x="2166" y="1532"/>
                  </a:lnTo>
                  <a:lnTo>
                    <a:pt x="2167" y="1533"/>
                  </a:lnTo>
                  <a:lnTo>
                    <a:pt x="2167" y="1534"/>
                  </a:lnTo>
                  <a:lnTo>
                    <a:pt x="2167" y="1535"/>
                  </a:lnTo>
                  <a:lnTo>
                    <a:pt x="2168" y="1535"/>
                  </a:lnTo>
                  <a:lnTo>
                    <a:pt x="2169" y="1535"/>
                  </a:lnTo>
                  <a:lnTo>
                    <a:pt x="2169" y="1537"/>
                  </a:lnTo>
                  <a:lnTo>
                    <a:pt x="2167" y="1537"/>
                  </a:lnTo>
                  <a:lnTo>
                    <a:pt x="2166" y="1537"/>
                  </a:lnTo>
                  <a:lnTo>
                    <a:pt x="2165" y="1535"/>
                  </a:lnTo>
                  <a:lnTo>
                    <a:pt x="2164" y="1535"/>
                  </a:lnTo>
                  <a:lnTo>
                    <a:pt x="2164" y="1534"/>
                  </a:lnTo>
                  <a:lnTo>
                    <a:pt x="2163" y="1534"/>
                  </a:lnTo>
                  <a:lnTo>
                    <a:pt x="2161" y="1534"/>
                  </a:lnTo>
                  <a:lnTo>
                    <a:pt x="2159" y="1534"/>
                  </a:lnTo>
                  <a:lnTo>
                    <a:pt x="2159" y="1533"/>
                  </a:lnTo>
                  <a:lnTo>
                    <a:pt x="2159" y="1534"/>
                  </a:lnTo>
                  <a:lnTo>
                    <a:pt x="2160" y="1534"/>
                  </a:lnTo>
                  <a:lnTo>
                    <a:pt x="2161" y="1535"/>
                  </a:lnTo>
                  <a:lnTo>
                    <a:pt x="2163" y="1535"/>
                  </a:lnTo>
                  <a:lnTo>
                    <a:pt x="2163" y="1537"/>
                  </a:lnTo>
                  <a:lnTo>
                    <a:pt x="2164" y="1537"/>
                  </a:lnTo>
                  <a:lnTo>
                    <a:pt x="2164" y="1538"/>
                  </a:lnTo>
                  <a:lnTo>
                    <a:pt x="2165" y="1538"/>
                  </a:lnTo>
                  <a:lnTo>
                    <a:pt x="2164" y="1539"/>
                  </a:lnTo>
                  <a:lnTo>
                    <a:pt x="2163" y="1539"/>
                  </a:lnTo>
                  <a:lnTo>
                    <a:pt x="2163" y="1540"/>
                  </a:lnTo>
                  <a:lnTo>
                    <a:pt x="2161" y="1540"/>
                  </a:lnTo>
                  <a:lnTo>
                    <a:pt x="2160" y="1539"/>
                  </a:lnTo>
                  <a:lnTo>
                    <a:pt x="2159" y="1539"/>
                  </a:lnTo>
                  <a:lnTo>
                    <a:pt x="2158" y="1538"/>
                  </a:lnTo>
                  <a:lnTo>
                    <a:pt x="2158" y="1539"/>
                  </a:lnTo>
                  <a:lnTo>
                    <a:pt x="2159" y="1539"/>
                  </a:lnTo>
                  <a:lnTo>
                    <a:pt x="2160" y="1540"/>
                  </a:lnTo>
                  <a:lnTo>
                    <a:pt x="2161" y="1541"/>
                  </a:lnTo>
                  <a:lnTo>
                    <a:pt x="2160" y="1541"/>
                  </a:lnTo>
                  <a:lnTo>
                    <a:pt x="2157" y="1541"/>
                  </a:lnTo>
                  <a:lnTo>
                    <a:pt x="2156" y="1541"/>
                  </a:lnTo>
                  <a:lnTo>
                    <a:pt x="2155" y="1540"/>
                  </a:lnTo>
                  <a:lnTo>
                    <a:pt x="2153" y="1540"/>
                  </a:lnTo>
                  <a:lnTo>
                    <a:pt x="2152" y="1540"/>
                  </a:lnTo>
                  <a:lnTo>
                    <a:pt x="2153" y="1540"/>
                  </a:lnTo>
                  <a:lnTo>
                    <a:pt x="2153" y="1541"/>
                  </a:lnTo>
                  <a:lnTo>
                    <a:pt x="2155" y="1541"/>
                  </a:lnTo>
                  <a:lnTo>
                    <a:pt x="2156" y="1541"/>
                  </a:lnTo>
                  <a:lnTo>
                    <a:pt x="2157" y="1542"/>
                  </a:lnTo>
                  <a:lnTo>
                    <a:pt x="2158" y="1542"/>
                  </a:lnTo>
                  <a:lnTo>
                    <a:pt x="2156" y="1543"/>
                  </a:lnTo>
                  <a:lnTo>
                    <a:pt x="2155" y="1543"/>
                  </a:lnTo>
                  <a:lnTo>
                    <a:pt x="2155" y="1545"/>
                  </a:lnTo>
                  <a:lnTo>
                    <a:pt x="2156" y="1545"/>
                  </a:lnTo>
                  <a:lnTo>
                    <a:pt x="2155" y="1545"/>
                  </a:lnTo>
                  <a:lnTo>
                    <a:pt x="2155" y="1546"/>
                  </a:lnTo>
                  <a:lnTo>
                    <a:pt x="2153" y="1547"/>
                  </a:lnTo>
                  <a:lnTo>
                    <a:pt x="2152" y="1547"/>
                  </a:lnTo>
                  <a:lnTo>
                    <a:pt x="2151" y="1548"/>
                  </a:lnTo>
                  <a:lnTo>
                    <a:pt x="2150" y="1547"/>
                  </a:lnTo>
                  <a:lnTo>
                    <a:pt x="2149" y="1546"/>
                  </a:lnTo>
                  <a:lnTo>
                    <a:pt x="2149" y="1547"/>
                  </a:lnTo>
                  <a:lnTo>
                    <a:pt x="2148" y="1547"/>
                  </a:lnTo>
                  <a:lnTo>
                    <a:pt x="2147" y="1545"/>
                  </a:lnTo>
                  <a:lnTo>
                    <a:pt x="2146" y="1543"/>
                  </a:lnTo>
                  <a:lnTo>
                    <a:pt x="2146" y="1542"/>
                  </a:lnTo>
                  <a:lnTo>
                    <a:pt x="2146" y="1541"/>
                  </a:lnTo>
                  <a:lnTo>
                    <a:pt x="2146" y="1540"/>
                  </a:lnTo>
                  <a:lnTo>
                    <a:pt x="2146" y="1539"/>
                  </a:lnTo>
                  <a:lnTo>
                    <a:pt x="2146" y="1538"/>
                  </a:lnTo>
                  <a:lnTo>
                    <a:pt x="2144" y="1538"/>
                  </a:lnTo>
                  <a:lnTo>
                    <a:pt x="2144" y="1539"/>
                  </a:lnTo>
                  <a:lnTo>
                    <a:pt x="2146" y="1539"/>
                  </a:lnTo>
                  <a:lnTo>
                    <a:pt x="2146" y="1540"/>
                  </a:lnTo>
                  <a:lnTo>
                    <a:pt x="2144" y="1540"/>
                  </a:lnTo>
                  <a:lnTo>
                    <a:pt x="2144" y="1541"/>
                  </a:lnTo>
                  <a:lnTo>
                    <a:pt x="2144" y="1542"/>
                  </a:lnTo>
                  <a:lnTo>
                    <a:pt x="2146" y="1545"/>
                  </a:lnTo>
                  <a:lnTo>
                    <a:pt x="2146" y="1546"/>
                  </a:lnTo>
                  <a:lnTo>
                    <a:pt x="2147" y="1547"/>
                  </a:lnTo>
                  <a:lnTo>
                    <a:pt x="2147" y="1548"/>
                  </a:lnTo>
                  <a:lnTo>
                    <a:pt x="2148" y="1548"/>
                  </a:lnTo>
                  <a:lnTo>
                    <a:pt x="2148" y="1549"/>
                  </a:lnTo>
                  <a:lnTo>
                    <a:pt x="2148" y="1551"/>
                  </a:lnTo>
                  <a:lnTo>
                    <a:pt x="2151" y="1550"/>
                  </a:lnTo>
                  <a:lnTo>
                    <a:pt x="2152" y="1550"/>
                  </a:lnTo>
                  <a:lnTo>
                    <a:pt x="2153" y="1549"/>
                  </a:lnTo>
                  <a:lnTo>
                    <a:pt x="2155" y="1548"/>
                  </a:lnTo>
                  <a:lnTo>
                    <a:pt x="2156" y="1547"/>
                  </a:lnTo>
                  <a:lnTo>
                    <a:pt x="2157" y="1547"/>
                  </a:lnTo>
                  <a:lnTo>
                    <a:pt x="2157" y="1548"/>
                  </a:lnTo>
                  <a:lnTo>
                    <a:pt x="2157" y="1549"/>
                  </a:lnTo>
                  <a:lnTo>
                    <a:pt x="2158" y="1549"/>
                  </a:lnTo>
                  <a:lnTo>
                    <a:pt x="2158" y="1548"/>
                  </a:lnTo>
                  <a:lnTo>
                    <a:pt x="2159" y="1548"/>
                  </a:lnTo>
                  <a:lnTo>
                    <a:pt x="2160" y="1548"/>
                  </a:lnTo>
                  <a:lnTo>
                    <a:pt x="2161" y="1548"/>
                  </a:lnTo>
                  <a:lnTo>
                    <a:pt x="2160" y="1548"/>
                  </a:lnTo>
                  <a:lnTo>
                    <a:pt x="2159" y="1547"/>
                  </a:lnTo>
                  <a:lnTo>
                    <a:pt x="2160" y="1547"/>
                  </a:lnTo>
                  <a:lnTo>
                    <a:pt x="2163" y="1545"/>
                  </a:lnTo>
                  <a:lnTo>
                    <a:pt x="2165" y="1543"/>
                  </a:lnTo>
                  <a:lnTo>
                    <a:pt x="2166" y="1543"/>
                  </a:lnTo>
                  <a:lnTo>
                    <a:pt x="2167" y="1545"/>
                  </a:lnTo>
                  <a:lnTo>
                    <a:pt x="2167" y="1546"/>
                  </a:lnTo>
                  <a:lnTo>
                    <a:pt x="2167" y="1547"/>
                  </a:lnTo>
                  <a:lnTo>
                    <a:pt x="2167" y="1546"/>
                  </a:lnTo>
                  <a:lnTo>
                    <a:pt x="2168" y="1546"/>
                  </a:lnTo>
                  <a:lnTo>
                    <a:pt x="2168" y="1547"/>
                  </a:lnTo>
                  <a:lnTo>
                    <a:pt x="2168" y="1548"/>
                  </a:lnTo>
                  <a:lnTo>
                    <a:pt x="2167" y="1548"/>
                  </a:lnTo>
                  <a:lnTo>
                    <a:pt x="2167" y="1549"/>
                  </a:lnTo>
                  <a:lnTo>
                    <a:pt x="2168" y="1550"/>
                  </a:lnTo>
                  <a:lnTo>
                    <a:pt x="2168" y="1551"/>
                  </a:lnTo>
                  <a:lnTo>
                    <a:pt x="2167" y="1551"/>
                  </a:lnTo>
                  <a:lnTo>
                    <a:pt x="2166" y="1551"/>
                  </a:lnTo>
                  <a:lnTo>
                    <a:pt x="2167" y="1551"/>
                  </a:lnTo>
                  <a:lnTo>
                    <a:pt x="2167" y="1552"/>
                  </a:lnTo>
                  <a:lnTo>
                    <a:pt x="2168" y="1552"/>
                  </a:lnTo>
                  <a:lnTo>
                    <a:pt x="2169" y="1552"/>
                  </a:lnTo>
                  <a:lnTo>
                    <a:pt x="2169" y="1554"/>
                  </a:lnTo>
                  <a:lnTo>
                    <a:pt x="2169" y="1555"/>
                  </a:lnTo>
                  <a:lnTo>
                    <a:pt x="2168" y="1555"/>
                  </a:lnTo>
                  <a:lnTo>
                    <a:pt x="2167" y="1555"/>
                  </a:lnTo>
                  <a:lnTo>
                    <a:pt x="2167" y="1556"/>
                  </a:lnTo>
                  <a:lnTo>
                    <a:pt x="2168" y="1556"/>
                  </a:lnTo>
                  <a:lnTo>
                    <a:pt x="2169" y="1556"/>
                  </a:lnTo>
                  <a:lnTo>
                    <a:pt x="2169" y="1555"/>
                  </a:lnTo>
                  <a:lnTo>
                    <a:pt x="2169" y="1556"/>
                  </a:lnTo>
                  <a:lnTo>
                    <a:pt x="2170" y="1556"/>
                  </a:lnTo>
                  <a:lnTo>
                    <a:pt x="2170" y="1552"/>
                  </a:lnTo>
                  <a:lnTo>
                    <a:pt x="2170" y="1551"/>
                  </a:lnTo>
                  <a:lnTo>
                    <a:pt x="2169" y="1547"/>
                  </a:lnTo>
                  <a:lnTo>
                    <a:pt x="2170" y="1546"/>
                  </a:lnTo>
                  <a:lnTo>
                    <a:pt x="2172" y="1546"/>
                  </a:lnTo>
                  <a:lnTo>
                    <a:pt x="2173" y="1547"/>
                  </a:lnTo>
                  <a:lnTo>
                    <a:pt x="2173" y="1546"/>
                  </a:lnTo>
                  <a:lnTo>
                    <a:pt x="2172" y="1546"/>
                  </a:lnTo>
                  <a:lnTo>
                    <a:pt x="2172" y="1545"/>
                  </a:lnTo>
                  <a:lnTo>
                    <a:pt x="2173" y="1545"/>
                  </a:lnTo>
                  <a:lnTo>
                    <a:pt x="2174" y="1545"/>
                  </a:lnTo>
                  <a:lnTo>
                    <a:pt x="2173" y="1543"/>
                  </a:lnTo>
                  <a:lnTo>
                    <a:pt x="2173" y="1542"/>
                  </a:lnTo>
                  <a:lnTo>
                    <a:pt x="2174" y="1543"/>
                  </a:lnTo>
                  <a:lnTo>
                    <a:pt x="2175" y="1543"/>
                  </a:lnTo>
                  <a:lnTo>
                    <a:pt x="2176" y="1546"/>
                  </a:lnTo>
                  <a:lnTo>
                    <a:pt x="2177" y="1547"/>
                  </a:lnTo>
                  <a:lnTo>
                    <a:pt x="2177" y="1548"/>
                  </a:lnTo>
                  <a:lnTo>
                    <a:pt x="2177" y="1549"/>
                  </a:lnTo>
                  <a:lnTo>
                    <a:pt x="2178" y="1550"/>
                  </a:lnTo>
                  <a:lnTo>
                    <a:pt x="2178" y="1551"/>
                  </a:lnTo>
                  <a:lnTo>
                    <a:pt x="2177" y="1552"/>
                  </a:lnTo>
                  <a:lnTo>
                    <a:pt x="2178" y="1552"/>
                  </a:lnTo>
                  <a:lnTo>
                    <a:pt x="2178" y="1554"/>
                  </a:lnTo>
                  <a:lnTo>
                    <a:pt x="2178" y="1555"/>
                  </a:lnTo>
                  <a:lnTo>
                    <a:pt x="2178" y="1556"/>
                  </a:lnTo>
                  <a:lnTo>
                    <a:pt x="2178" y="1557"/>
                  </a:lnTo>
                  <a:lnTo>
                    <a:pt x="2177" y="1557"/>
                  </a:lnTo>
                  <a:lnTo>
                    <a:pt x="2176" y="1557"/>
                  </a:lnTo>
                  <a:lnTo>
                    <a:pt x="2177" y="1557"/>
                  </a:lnTo>
                  <a:lnTo>
                    <a:pt x="2177" y="1556"/>
                  </a:lnTo>
                  <a:lnTo>
                    <a:pt x="2176" y="1557"/>
                  </a:lnTo>
                  <a:lnTo>
                    <a:pt x="2175" y="1556"/>
                  </a:lnTo>
                  <a:lnTo>
                    <a:pt x="2175" y="1555"/>
                  </a:lnTo>
                  <a:lnTo>
                    <a:pt x="2175" y="1556"/>
                  </a:lnTo>
                  <a:lnTo>
                    <a:pt x="2175" y="1557"/>
                  </a:lnTo>
                  <a:lnTo>
                    <a:pt x="2174" y="1559"/>
                  </a:lnTo>
                  <a:lnTo>
                    <a:pt x="2173" y="1560"/>
                  </a:lnTo>
                  <a:lnTo>
                    <a:pt x="2174" y="1560"/>
                  </a:lnTo>
                  <a:lnTo>
                    <a:pt x="2174" y="1562"/>
                  </a:lnTo>
                  <a:lnTo>
                    <a:pt x="2173" y="1562"/>
                  </a:lnTo>
                  <a:lnTo>
                    <a:pt x="2173" y="1563"/>
                  </a:lnTo>
                  <a:lnTo>
                    <a:pt x="2173" y="1564"/>
                  </a:lnTo>
                  <a:lnTo>
                    <a:pt x="2173" y="1565"/>
                  </a:lnTo>
                  <a:lnTo>
                    <a:pt x="2173" y="1564"/>
                  </a:lnTo>
                  <a:lnTo>
                    <a:pt x="2172" y="1564"/>
                  </a:lnTo>
                  <a:lnTo>
                    <a:pt x="2172" y="1565"/>
                  </a:lnTo>
                  <a:lnTo>
                    <a:pt x="2172" y="1566"/>
                  </a:lnTo>
                  <a:lnTo>
                    <a:pt x="2170" y="1567"/>
                  </a:lnTo>
                  <a:lnTo>
                    <a:pt x="2169" y="1568"/>
                  </a:lnTo>
                  <a:lnTo>
                    <a:pt x="2168" y="1568"/>
                  </a:lnTo>
                  <a:lnTo>
                    <a:pt x="2167" y="1568"/>
                  </a:lnTo>
                  <a:lnTo>
                    <a:pt x="2166" y="1568"/>
                  </a:lnTo>
                  <a:lnTo>
                    <a:pt x="2166" y="1570"/>
                  </a:lnTo>
                  <a:lnTo>
                    <a:pt x="2165" y="1568"/>
                  </a:lnTo>
                  <a:lnTo>
                    <a:pt x="2165" y="1567"/>
                  </a:lnTo>
                  <a:lnTo>
                    <a:pt x="2164" y="1567"/>
                  </a:lnTo>
                  <a:lnTo>
                    <a:pt x="2164" y="1568"/>
                  </a:lnTo>
                  <a:lnTo>
                    <a:pt x="2164" y="1570"/>
                  </a:lnTo>
                  <a:lnTo>
                    <a:pt x="2163" y="1570"/>
                  </a:lnTo>
                  <a:lnTo>
                    <a:pt x="2161" y="1570"/>
                  </a:lnTo>
                  <a:lnTo>
                    <a:pt x="2163" y="1568"/>
                  </a:lnTo>
                  <a:lnTo>
                    <a:pt x="2163" y="1567"/>
                  </a:lnTo>
                  <a:lnTo>
                    <a:pt x="2161" y="1566"/>
                  </a:lnTo>
                  <a:lnTo>
                    <a:pt x="2160" y="1566"/>
                  </a:lnTo>
                  <a:lnTo>
                    <a:pt x="2161" y="1567"/>
                  </a:lnTo>
                  <a:lnTo>
                    <a:pt x="2161" y="1568"/>
                  </a:lnTo>
                  <a:lnTo>
                    <a:pt x="2160" y="1568"/>
                  </a:lnTo>
                  <a:lnTo>
                    <a:pt x="2160" y="1570"/>
                  </a:lnTo>
                  <a:lnTo>
                    <a:pt x="2159" y="1570"/>
                  </a:lnTo>
                  <a:lnTo>
                    <a:pt x="2158" y="1568"/>
                  </a:lnTo>
                  <a:lnTo>
                    <a:pt x="2159" y="1568"/>
                  </a:lnTo>
                  <a:lnTo>
                    <a:pt x="2158" y="1567"/>
                  </a:lnTo>
                  <a:lnTo>
                    <a:pt x="2157" y="1567"/>
                  </a:lnTo>
                  <a:lnTo>
                    <a:pt x="2157" y="1566"/>
                  </a:lnTo>
                  <a:lnTo>
                    <a:pt x="2156" y="1566"/>
                  </a:lnTo>
                  <a:lnTo>
                    <a:pt x="2157" y="1565"/>
                  </a:lnTo>
                  <a:lnTo>
                    <a:pt x="2158" y="1565"/>
                  </a:lnTo>
                  <a:lnTo>
                    <a:pt x="2159" y="1565"/>
                  </a:lnTo>
                  <a:lnTo>
                    <a:pt x="2159" y="1564"/>
                  </a:lnTo>
                  <a:lnTo>
                    <a:pt x="2158" y="1564"/>
                  </a:lnTo>
                  <a:lnTo>
                    <a:pt x="2156" y="1564"/>
                  </a:lnTo>
                  <a:lnTo>
                    <a:pt x="2155" y="1565"/>
                  </a:lnTo>
                  <a:lnTo>
                    <a:pt x="2153" y="1566"/>
                  </a:lnTo>
                  <a:lnTo>
                    <a:pt x="2155" y="1566"/>
                  </a:lnTo>
                  <a:lnTo>
                    <a:pt x="2156" y="1566"/>
                  </a:lnTo>
                  <a:lnTo>
                    <a:pt x="2156" y="1567"/>
                  </a:lnTo>
                  <a:lnTo>
                    <a:pt x="2155" y="1567"/>
                  </a:lnTo>
                  <a:lnTo>
                    <a:pt x="2156" y="1568"/>
                  </a:lnTo>
                  <a:lnTo>
                    <a:pt x="2156" y="1570"/>
                  </a:lnTo>
                  <a:lnTo>
                    <a:pt x="2157" y="1570"/>
                  </a:lnTo>
                  <a:lnTo>
                    <a:pt x="2156" y="1571"/>
                  </a:lnTo>
                  <a:lnTo>
                    <a:pt x="2155" y="1570"/>
                  </a:lnTo>
                  <a:lnTo>
                    <a:pt x="2155" y="1568"/>
                  </a:lnTo>
                  <a:lnTo>
                    <a:pt x="2155" y="1570"/>
                  </a:lnTo>
                  <a:lnTo>
                    <a:pt x="2153" y="1570"/>
                  </a:lnTo>
                  <a:lnTo>
                    <a:pt x="2151" y="1571"/>
                  </a:lnTo>
                  <a:lnTo>
                    <a:pt x="2150" y="1570"/>
                  </a:lnTo>
                  <a:lnTo>
                    <a:pt x="2149" y="1570"/>
                  </a:lnTo>
                  <a:lnTo>
                    <a:pt x="2148" y="1570"/>
                  </a:lnTo>
                  <a:lnTo>
                    <a:pt x="2147" y="1570"/>
                  </a:lnTo>
                  <a:lnTo>
                    <a:pt x="2146" y="1570"/>
                  </a:lnTo>
                  <a:lnTo>
                    <a:pt x="2144" y="1570"/>
                  </a:lnTo>
                  <a:lnTo>
                    <a:pt x="2143" y="1570"/>
                  </a:lnTo>
                  <a:lnTo>
                    <a:pt x="2142" y="1568"/>
                  </a:lnTo>
                  <a:lnTo>
                    <a:pt x="2143" y="1570"/>
                  </a:lnTo>
                  <a:lnTo>
                    <a:pt x="2143" y="1571"/>
                  </a:lnTo>
                  <a:lnTo>
                    <a:pt x="2144" y="1571"/>
                  </a:lnTo>
                  <a:lnTo>
                    <a:pt x="2146" y="1572"/>
                  </a:lnTo>
                  <a:lnTo>
                    <a:pt x="2146" y="1571"/>
                  </a:lnTo>
                  <a:lnTo>
                    <a:pt x="2147" y="1571"/>
                  </a:lnTo>
                  <a:lnTo>
                    <a:pt x="2149" y="1571"/>
                  </a:lnTo>
                  <a:lnTo>
                    <a:pt x="2150" y="1572"/>
                  </a:lnTo>
                  <a:lnTo>
                    <a:pt x="2152" y="1572"/>
                  </a:lnTo>
                  <a:lnTo>
                    <a:pt x="2153" y="1572"/>
                  </a:lnTo>
                  <a:lnTo>
                    <a:pt x="2157" y="1572"/>
                  </a:lnTo>
                  <a:lnTo>
                    <a:pt x="2159" y="1573"/>
                  </a:lnTo>
                  <a:lnTo>
                    <a:pt x="2160" y="1572"/>
                  </a:lnTo>
                  <a:lnTo>
                    <a:pt x="2160" y="1573"/>
                  </a:lnTo>
                  <a:lnTo>
                    <a:pt x="2161" y="1573"/>
                  </a:lnTo>
                  <a:lnTo>
                    <a:pt x="2161" y="1574"/>
                  </a:lnTo>
                  <a:lnTo>
                    <a:pt x="2161" y="1575"/>
                  </a:lnTo>
                  <a:lnTo>
                    <a:pt x="2160" y="1575"/>
                  </a:lnTo>
                  <a:lnTo>
                    <a:pt x="2159" y="1575"/>
                  </a:lnTo>
                  <a:lnTo>
                    <a:pt x="2160" y="1576"/>
                  </a:lnTo>
                  <a:lnTo>
                    <a:pt x="2159" y="1576"/>
                  </a:lnTo>
                  <a:lnTo>
                    <a:pt x="2158" y="1576"/>
                  </a:lnTo>
                  <a:lnTo>
                    <a:pt x="2158" y="1577"/>
                  </a:lnTo>
                  <a:lnTo>
                    <a:pt x="2157" y="1577"/>
                  </a:lnTo>
                  <a:lnTo>
                    <a:pt x="2157" y="1579"/>
                  </a:lnTo>
                  <a:lnTo>
                    <a:pt x="2156" y="1579"/>
                  </a:lnTo>
                  <a:lnTo>
                    <a:pt x="2157" y="1579"/>
                  </a:lnTo>
                  <a:lnTo>
                    <a:pt x="2158" y="1579"/>
                  </a:lnTo>
                  <a:lnTo>
                    <a:pt x="2159" y="1579"/>
                  </a:lnTo>
                  <a:lnTo>
                    <a:pt x="2159" y="1577"/>
                  </a:lnTo>
                  <a:lnTo>
                    <a:pt x="2160" y="1579"/>
                  </a:lnTo>
                  <a:lnTo>
                    <a:pt x="2160" y="1580"/>
                  </a:lnTo>
                  <a:lnTo>
                    <a:pt x="2159" y="1581"/>
                  </a:lnTo>
                  <a:lnTo>
                    <a:pt x="2159" y="1582"/>
                  </a:lnTo>
                  <a:lnTo>
                    <a:pt x="2158" y="1583"/>
                  </a:lnTo>
                  <a:lnTo>
                    <a:pt x="2157" y="1584"/>
                  </a:lnTo>
                  <a:lnTo>
                    <a:pt x="2157" y="1585"/>
                  </a:lnTo>
                  <a:lnTo>
                    <a:pt x="2156" y="1587"/>
                  </a:lnTo>
                  <a:lnTo>
                    <a:pt x="2155" y="1587"/>
                  </a:lnTo>
                  <a:lnTo>
                    <a:pt x="2153" y="1587"/>
                  </a:lnTo>
                  <a:lnTo>
                    <a:pt x="2152" y="1587"/>
                  </a:lnTo>
                  <a:lnTo>
                    <a:pt x="2151" y="1585"/>
                  </a:lnTo>
                  <a:lnTo>
                    <a:pt x="2149" y="1584"/>
                  </a:lnTo>
                  <a:lnTo>
                    <a:pt x="2148" y="1584"/>
                  </a:lnTo>
                  <a:lnTo>
                    <a:pt x="2146" y="1583"/>
                  </a:lnTo>
                  <a:lnTo>
                    <a:pt x="2144" y="1583"/>
                  </a:lnTo>
                  <a:lnTo>
                    <a:pt x="2147" y="1584"/>
                  </a:lnTo>
                  <a:lnTo>
                    <a:pt x="2147" y="1585"/>
                  </a:lnTo>
                  <a:lnTo>
                    <a:pt x="2148" y="1585"/>
                  </a:lnTo>
                  <a:lnTo>
                    <a:pt x="2149" y="1587"/>
                  </a:lnTo>
                  <a:lnTo>
                    <a:pt x="2150" y="1588"/>
                  </a:lnTo>
                  <a:lnTo>
                    <a:pt x="2151" y="1588"/>
                  </a:lnTo>
                  <a:lnTo>
                    <a:pt x="2153" y="1588"/>
                  </a:lnTo>
                  <a:lnTo>
                    <a:pt x="2155" y="1588"/>
                  </a:lnTo>
                  <a:lnTo>
                    <a:pt x="2156" y="1589"/>
                  </a:lnTo>
                  <a:lnTo>
                    <a:pt x="2157" y="1589"/>
                  </a:lnTo>
                  <a:lnTo>
                    <a:pt x="2157" y="1588"/>
                  </a:lnTo>
                  <a:lnTo>
                    <a:pt x="2158" y="1588"/>
                  </a:lnTo>
                  <a:lnTo>
                    <a:pt x="2158" y="1587"/>
                  </a:lnTo>
                  <a:lnTo>
                    <a:pt x="2158" y="1585"/>
                  </a:lnTo>
                  <a:lnTo>
                    <a:pt x="2159" y="1585"/>
                  </a:lnTo>
                  <a:lnTo>
                    <a:pt x="2160" y="1585"/>
                  </a:lnTo>
                  <a:lnTo>
                    <a:pt x="2161" y="1587"/>
                  </a:lnTo>
                  <a:lnTo>
                    <a:pt x="2163" y="1587"/>
                  </a:lnTo>
                  <a:lnTo>
                    <a:pt x="2163" y="1585"/>
                  </a:lnTo>
                  <a:lnTo>
                    <a:pt x="2161" y="1585"/>
                  </a:lnTo>
                  <a:lnTo>
                    <a:pt x="2161" y="1584"/>
                  </a:lnTo>
                  <a:lnTo>
                    <a:pt x="2163" y="1584"/>
                  </a:lnTo>
                  <a:lnTo>
                    <a:pt x="2164" y="1584"/>
                  </a:lnTo>
                  <a:lnTo>
                    <a:pt x="2164" y="1583"/>
                  </a:lnTo>
                  <a:lnTo>
                    <a:pt x="2164" y="1582"/>
                  </a:lnTo>
                  <a:lnTo>
                    <a:pt x="2164" y="1581"/>
                  </a:lnTo>
                  <a:lnTo>
                    <a:pt x="2165" y="1581"/>
                  </a:lnTo>
                  <a:lnTo>
                    <a:pt x="2165" y="1582"/>
                  </a:lnTo>
                  <a:lnTo>
                    <a:pt x="2165" y="1583"/>
                  </a:lnTo>
                  <a:lnTo>
                    <a:pt x="2166" y="1583"/>
                  </a:lnTo>
                  <a:lnTo>
                    <a:pt x="2165" y="1583"/>
                  </a:lnTo>
                  <a:lnTo>
                    <a:pt x="2165" y="1584"/>
                  </a:lnTo>
                  <a:lnTo>
                    <a:pt x="2165" y="1585"/>
                  </a:lnTo>
                  <a:lnTo>
                    <a:pt x="2166" y="1584"/>
                  </a:lnTo>
                  <a:lnTo>
                    <a:pt x="2167" y="1584"/>
                  </a:lnTo>
                  <a:lnTo>
                    <a:pt x="2167" y="1583"/>
                  </a:lnTo>
                  <a:lnTo>
                    <a:pt x="2168" y="1583"/>
                  </a:lnTo>
                  <a:lnTo>
                    <a:pt x="2168" y="1582"/>
                  </a:lnTo>
                  <a:lnTo>
                    <a:pt x="2167" y="1582"/>
                  </a:lnTo>
                  <a:lnTo>
                    <a:pt x="2167" y="1581"/>
                  </a:lnTo>
                  <a:lnTo>
                    <a:pt x="2168" y="1581"/>
                  </a:lnTo>
                  <a:lnTo>
                    <a:pt x="2168" y="1582"/>
                  </a:lnTo>
                  <a:lnTo>
                    <a:pt x="2169" y="1582"/>
                  </a:lnTo>
                  <a:lnTo>
                    <a:pt x="2170" y="1583"/>
                  </a:lnTo>
                  <a:lnTo>
                    <a:pt x="2169" y="1583"/>
                  </a:lnTo>
                  <a:lnTo>
                    <a:pt x="2169" y="1584"/>
                  </a:lnTo>
                  <a:lnTo>
                    <a:pt x="2168" y="1584"/>
                  </a:lnTo>
                  <a:lnTo>
                    <a:pt x="2168" y="1585"/>
                  </a:lnTo>
                  <a:lnTo>
                    <a:pt x="2168" y="1587"/>
                  </a:lnTo>
                  <a:lnTo>
                    <a:pt x="2167" y="1588"/>
                  </a:lnTo>
                  <a:lnTo>
                    <a:pt x="2167" y="1587"/>
                  </a:lnTo>
                  <a:lnTo>
                    <a:pt x="2167" y="1588"/>
                  </a:lnTo>
                  <a:lnTo>
                    <a:pt x="2167" y="1589"/>
                  </a:lnTo>
                  <a:lnTo>
                    <a:pt x="2166" y="1590"/>
                  </a:lnTo>
                  <a:lnTo>
                    <a:pt x="2166" y="1591"/>
                  </a:lnTo>
                  <a:lnTo>
                    <a:pt x="2165" y="1591"/>
                  </a:lnTo>
                  <a:lnTo>
                    <a:pt x="2165" y="1592"/>
                  </a:lnTo>
                  <a:lnTo>
                    <a:pt x="2165" y="1593"/>
                  </a:lnTo>
                  <a:lnTo>
                    <a:pt x="2164" y="1593"/>
                  </a:lnTo>
                  <a:lnTo>
                    <a:pt x="2163" y="1593"/>
                  </a:lnTo>
                  <a:lnTo>
                    <a:pt x="2163" y="1592"/>
                  </a:lnTo>
                  <a:lnTo>
                    <a:pt x="2161" y="1591"/>
                  </a:lnTo>
                  <a:lnTo>
                    <a:pt x="2161" y="1594"/>
                  </a:lnTo>
                  <a:lnTo>
                    <a:pt x="2161" y="1596"/>
                  </a:lnTo>
                  <a:lnTo>
                    <a:pt x="2161" y="1594"/>
                  </a:lnTo>
                  <a:lnTo>
                    <a:pt x="2160" y="1594"/>
                  </a:lnTo>
                  <a:lnTo>
                    <a:pt x="2160" y="1593"/>
                  </a:lnTo>
                  <a:lnTo>
                    <a:pt x="2160" y="1592"/>
                  </a:lnTo>
                  <a:lnTo>
                    <a:pt x="2159" y="1592"/>
                  </a:lnTo>
                  <a:lnTo>
                    <a:pt x="2158" y="1593"/>
                  </a:lnTo>
                  <a:lnTo>
                    <a:pt x="2158" y="1594"/>
                  </a:lnTo>
                  <a:lnTo>
                    <a:pt x="2157" y="1594"/>
                  </a:lnTo>
                  <a:lnTo>
                    <a:pt x="2158" y="1594"/>
                  </a:lnTo>
                  <a:lnTo>
                    <a:pt x="2159" y="1594"/>
                  </a:lnTo>
                  <a:lnTo>
                    <a:pt x="2159" y="1596"/>
                  </a:lnTo>
                  <a:lnTo>
                    <a:pt x="2153" y="1597"/>
                  </a:lnTo>
                  <a:lnTo>
                    <a:pt x="2149" y="1600"/>
                  </a:lnTo>
                  <a:lnTo>
                    <a:pt x="2148" y="1600"/>
                  </a:lnTo>
                  <a:lnTo>
                    <a:pt x="2149" y="1599"/>
                  </a:lnTo>
                  <a:lnTo>
                    <a:pt x="2148" y="1598"/>
                  </a:lnTo>
                  <a:lnTo>
                    <a:pt x="2147" y="1598"/>
                  </a:lnTo>
                  <a:lnTo>
                    <a:pt x="2147" y="1599"/>
                  </a:lnTo>
                  <a:lnTo>
                    <a:pt x="2148" y="1599"/>
                  </a:lnTo>
                  <a:lnTo>
                    <a:pt x="2148" y="1600"/>
                  </a:lnTo>
                  <a:lnTo>
                    <a:pt x="2147" y="1600"/>
                  </a:lnTo>
                  <a:lnTo>
                    <a:pt x="2146" y="1600"/>
                  </a:lnTo>
                  <a:lnTo>
                    <a:pt x="2147" y="1601"/>
                  </a:lnTo>
                  <a:lnTo>
                    <a:pt x="2146" y="1602"/>
                  </a:lnTo>
                  <a:lnTo>
                    <a:pt x="2144" y="1605"/>
                  </a:lnTo>
                  <a:lnTo>
                    <a:pt x="2143" y="1606"/>
                  </a:lnTo>
                  <a:lnTo>
                    <a:pt x="2142" y="1607"/>
                  </a:lnTo>
                  <a:lnTo>
                    <a:pt x="2142" y="1606"/>
                  </a:lnTo>
                  <a:lnTo>
                    <a:pt x="2141" y="1606"/>
                  </a:lnTo>
                  <a:lnTo>
                    <a:pt x="2140" y="1606"/>
                  </a:lnTo>
                  <a:lnTo>
                    <a:pt x="2141" y="1606"/>
                  </a:lnTo>
                  <a:lnTo>
                    <a:pt x="2142" y="1604"/>
                  </a:lnTo>
                  <a:lnTo>
                    <a:pt x="2141" y="1602"/>
                  </a:lnTo>
                  <a:lnTo>
                    <a:pt x="2140" y="1601"/>
                  </a:lnTo>
                  <a:lnTo>
                    <a:pt x="2140" y="1600"/>
                  </a:lnTo>
                  <a:lnTo>
                    <a:pt x="2139" y="1600"/>
                  </a:lnTo>
                  <a:lnTo>
                    <a:pt x="2138" y="1600"/>
                  </a:lnTo>
                  <a:lnTo>
                    <a:pt x="2139" y="1602"/>
                  </a:lnTo>
                  <a:lnTo>
                    <a:pt x="2140" y="1602"/>
                  </a:lnTo>
                  <a:lnTo>
                    <a:pt x="2140" y="1604"/>
                  </a:lnTo>
                  <a:lnTo>
                    <a:pt x="2141" y="1605"/>
                  </a:lnTo>
                  <a:lnTo>
                    <a:pt x="2140" y="1605"/>
                  </a:lnTo>
                  <a:lnTo>
                    <a:pt x="2139" y="1605"/>
                  </a:lnTo>
                  <a:lnTo>
                    <a:pt x="2139" y="1606"/>
                  </a:lnTo>
                  <a:lnTo>
                    <a:pt x="2140" y="1607"/>
                  </a:lnTo>
                  <a:lnTo>
                    <a:pt x="2141" y="1607"/>
                  </a:lnTo>
                  <a:lnTo>
                    <a:pt x="2141" y="1608"/>
                  </a:lnTo>
                  <a:lnTo>
                    <a:pt x="2140" y="1609"/>
                  </a:lnTo>
                  <a:lnTo>
                    <a:pt x="2138" y="1612"/>
                  </a:lnTo>
                  <a:lnTo>
                    <a:pt x="2134" y="1616"/>
                  </a:lnTo>
                  <a:lnTo>
                    <a:pt x="2133" y="1618"/>
                  </a:lnTo>
                  <a:lnTo>
                    <a:pt x="2132" y="1622"/>
                  </a:lnTo>
                  <a:lnTo>
                    <a:pt x="2131" y="1623"/>
                  </a:lnTo>
                  <a:lnTo>
                    <a:pt x="2131" y="1625"/>
                  </a:lnTo>
                  <a:lnTo>
                    <a:pt x="2131" y="1626"/>
                  </a:lnTo>
                  <a:lnTo>
                    <a:pt x="2131" y="1631"/>
                  </a:lnTo>
                  <a:lnTo>
                    <a:pt x="2131" y="1633"/>
                  </a:lnTo>
                  <a:lnTo>
                    <a:pt x="2130" y="1634"/>
                  </a:lnTo>
                  <a:lnTo>
                    <a:pt x="2130" y="1633"/>
                  </a:lnTo>
                  <a:lnTo>
                    <a:pt x="2130" y="1632"/>
                  </a:lnTo>
                  <a:lnTo>
                    <a:pt x="2130" y="1629"/>
                  </a:lnTo>
                  <a:lnTo>
                    <a:pt x="2130" y="1627"/>
                  </a:lnTo>
                  <a:lnTo>
                    <a:pt x="2129" y="1626"/>
                  </a:lnTo>
                  <a:lnTo>
                    <a:pt x="2127" y="1625"/>
                  </a:lnTo>
                  <a:lnTo>
                    <a:pt x="2127" y="1626"/>
                  </a:lnTo>
                  <a:lnTo>
                    <a:pt x="2129" y="1629"/>
                  </a:lnTo>
                  <a:lnTo>
                    <a:pt x="2129" y="1630"/>
                  </a:lnTo>
                  <a:lnTo>
                    <a:pt x="2129" y="1631"/>
                  </a:lnTo>
                  <a:lnTo>
                    <a:pt x="2130" y="1632"/>
                  </a:lnTo>
                  <a:lnTo>
                    <a:pt x="2129" y="1634"/>
                  </a:lnTo>
                  <a:lnTo>
                    <a:pt x="2129" y="1635"/>
                  </a:lnTo>
                  <a:lnTo>
                    <a:pt x="2129" y="1637"/>
                  </a:lnTo>
                  <a:lnTo>
                    <a:pt x="2127" y="1637"/>
                  </a:lnTo>
                  <a:lnTo>
                    <a:pt x="2124" y="1637"/>
                  </a:lnTo>
                  <a:lnTo>
                    <a:pt x="2122" y="1637"/>
                  </a:lnTo>
                  <a:lnTo>
                    <a:pt x="2121" y="1637"/>
                  </a:lnTo>
                  <a:lnTo>
                    <a:pt x="2118" y="1638"/>
                  </a:lnTo>
                  <a:lnTo>
                    <a:pt x="2117" y="1638"/>
                  </a:lnTo>
                  <a:lnTo>
                    <a:pt x="2117" y="1637"/>
                  </a:lnTo>
                  <a:lnTo>
                    <a:pt x="2117" y="1638"/>
                  </a:lnTo>
                  <a:lnTo>
                    <a:pt x="2116" y="1639"/>
                  </a:lnTo>
                  <a:lnTo>
                    <a:pt x="2115" y="1640"/>
                  </a:lnTo>
                  <a:lnTo>
                    <a:pt x="2113" y="1641"/>
                  </a:lnTo>
                  <a:lnTo>
                    <a:pt x="2110" y="1641"/>
                  </a:lnTo>
                  <a:lnTo>
                    <a:pt x="2112" y="1642"/>
                  </a:lnTo>
                  <a:lnTo>
                    <a:pt x="2110" y="1642"/>
                  </a:lnTo>
                  <a:lnTo>
                    <a:pt x="2109" y="1643"/>
                  </a:lnTo>
                  <a:lnTo>
                    <a:pt x="2107" y="1647"/>
                  </a:lnTo>
                  <a:lnTo>
                    <a:pt x="2105" y="1650"/>
                  </a:lnTo>
                  <a:lnTo>
                    <a:pt x="2103" y="1652"/>
                  </a:lnTo>
                  <a:lnTo>
                    <a:pt x="2101" y="1657"/>
                  </a:lnTo>
                  <a:lnTo>
                    <a:pt x="2099" y="1663"/>
                  </a:lnTo>
                  <a:lnTo>
                    <a:pt x="2098" y="1664"/>
                  </a:lnTo>
                  <a:lnTo>
                    <a:pt x="2099" y="1664"/>
                  </a:lnTo>
                  <a:lnTo>
                    <a:pt x="2099" y="1665"/>
                  </a:lnTo>
                  <a:lnTo>
                    <a:pt x="2099" y="1669"/>
                  </a:lnTo>
                  <a:lnTo>
                    <a:pt x="2099" y="1671"/>
                  </a:lnTo>
                  <a:lnTo>
                    <a:pt x="2098" y="1669"/>
                  </a:lnTo>
                  <a:lnTo>
                    <a:pt x="2098" y="1668"/>
                  </a:lnTo>
                  <a:lnTo>
                    <a:pt x="2098" y="1667"/>
                  </a:lnTo>
                  <a:lnTo>
                    <a:pt x="2097" y="1667"/>
                  </a:lnTo>
                  <a:lnTo>
                    <a:pt x="2096" y="1667"/>
                  </a:lnTo>
                  <a:lnTo>
                    <a:pt x="2096" y="1666"/>
                  </a:lnTo>
                  <a:lnTo>
                    <a:pt x="2096" y="1664"/>
                  </a:lnTo>
                  <a:lnTo>
                    <a:pt x="2097" y="1663"/>
                  </a:lnTo>
                  <a:lnTo>
                    <a:pt x="2097" y="1662"/>
                  </a:lnTo>
                  <a:lnTo>
                    <a:pt x="2097" y="1663"/>
                  </a:lnTo>
                  <a:lnTo>
                    <a:pt x="2096" y="1664"/>
                  </a:lnTo>
                  <a:lnTo>
                    <a:pt x="2095" y="1666"/>
                  </a:lnTo>
                  <a:lnTo>
                    <a:pt x="2095" y="1667"/>
                  </a:lnTo>
                  <a:lnTo>
                    <a:pt x="2095" y="1668"/>
                  </a:lnTo>
                  <a:lnTo>
                    <a:pt x="2096" y="1669"/>
                  </a:lnTo>
                  <a:lnTo>
                    <a:pt x="2097" y="1669"/>
                  </a:lnTo>
                  <a:lnTo>
                    <a:pt x="2098" y="1669"/>
                  </a:lnTo>
                  <a:lnTo>
                    <a:pt x="2098" y="1671"/>
                  </a:lnTo>
                  <a:lnTo>
                    <a:pt x="2099" y="1672"/>
                  </a:lnTo>
                  <a:lnTo>
                    <a:pt x="2098" y="1672"/>
                  </a:lnTo>
                  <a:lnTo>
                    <a:pt x="2098" y="1673"/>
                  </a:lnTo>
                  <a:lnTo>
                    <a:pt x="2097" y="1673"/>
                  </a:lnTo>
                  <a:lnTo>
                    <a:pt x="2097" y="1672"/>
                  </a:lnTo>
                  <a:lnTo>
                    <a:pt x="2097" y="1673"/>
                  </a:lnTo>
                  <a:lnTo>
                    <a:pt x="2098" y="1674"/>
                  </a:lnTo>
                  <a:lnTo>
                    <a:pt x="2097" y="1674"/>
                  </a:lnTo>
                  <a:lnTo>
                    <a:pt x="2096" y="1673"/>
                  </a:lnTo>
                  <a:lnTo>
                    <a:pt x="2095" y="1674"/>
                  </a:lnTo>
                  <a:lnTo>
                    <a:pt x="2096" y="1674"/>
                  </a:lnTo>
                  <a:lnTo>
                    <a:pt x="2097" y="1674"/>
                  </a:lnTo>
                  <a:lnTo>
                    <a:pt x="2097" y="1675"/>
                  </a:lnTo>
                  <a:lnTo>
                    <a:pt x="2096" y="1675"/>
                  </a:lnTo>
                  <a:lnTo>
                    <a:pt x="2095" y="1676"/>
                  </a:lnTo>
                  <a:lnTo>
                    <a:pt x="2095" y="1677"/>
                  </a:lnTo>
                  <a:lnTo>
                    <a:pt x="2095" y="1679"/>
                  </a:lnTo>
                  <a:lnTo>
                    <a:pt x="2093" y="1680"/>
                  </a:lnTo>
                  <a:lnTo>
                    <a:pt x="2092" y="1680"/>
                  </a:lnTo>
                  <a:lnTo>
                    <a:pt x="2091" y="1680"/>
                  </a:lnTo>
                  <a:lnTo>
                    <a:pt x="2091" y="1681"/>
                  </a:lnTo>
                  <a:lnTo>
                    <a:pt x="2091" y="1680"/>
                  </a:lnTo>
                  <a:lnTo>
                    <a:pt x="2090" y="1680"/>
                  </a:lnTo>
                  <a:lnTo>
                    <a:pt x="2090" y="1679"/>
                  </a:lnTo>
                  <a:lnTo>
                    <a:pt x="2090" y="1680"/>
                  </a:lnTo>
                  <a:lnTo>
                    <a:pt x="2089" y="1680"/>
                  </a:lnTo>
                  <a:lnTo>
                    <a:pt x="2089" y="1681"/>
                  </a:lnTo>
                  <a:lnTo>
                    <a:pt x="2088" y="1681"/>
                  </a:lnTo>
                  <a:lnTo>
                    <a:pt x="2088" y="1683"/>
                  </a:lnTo>
                  <a:lnTo>
                    <a:pt x="2088" y="1684"/>
                  </a:lnTo>
                  <a:lnTo>
                    <a:pt x="2089" y="1684"/>
                  </a:lnTo>
                  <a:lnTo>
                    <a:pt x="2089" y="1683"/>
                  </a:lnTo>
                  <a:lnTo>
                    <a:pt x="2089" y="1684"/>
                  </a:lnTo>
                  <a:lnTo>
                    <a:pt x="2088" y="1685"/>
                  </a:lnTo>
                  <a:lnTo>
                    <a:pt x="2087" y="1686"/>
                  </a:lnTo>
                  <a:lnTo>
                    <a:pt x="2086" y="1688"/>
                  </a:lnTo>
                  <a:lnTo>
                    <a:pt x="2086" y="1689"/>
                  </a:lnTo>
                  <a:lnTo>
                    <a:pt x="2086" y="1690"/>
                  </a:lnTo>
                  <a:lnTo>
                    <a:pt x="2083" y="1691"/>
                  </a:lnTo>
                  <a:lnTo>
                    <a:pt x="2082" y="1692"/>
                  </a:lnTo>
                  <a:lnTo>
                    <a:pt x="2081" y="1691"/>
                  </a:lnTo>
                  <a:lnTo>
                    <a:pt x="2080" y="1691"/>
                  </a:lnTo>
                  <a:lnTo>
                    <a:pt x="2080" y="1690"/>
                  </a:lnTo>
                  <a:lnTo>
                    <a:pt x="2081" y="1689"/>
                  </a:lnTo>
                  <a:lnTo>
                    <a:pt x="2080" y="1689"/>
                  </a:lnTo>
                  <a:lnTo>
                    <a:pt x="2080" y="1690"/>
                  </a:lnTo>
                  <a:lnTo>
                    <a:pt x="2079" y="1689"/>
                  </a:lnTo>
                  <a:lnTo>
                    <a:pt x="2079" y="1690"/>
                  </a:lnTo>
                  <a:lnTo>
                    <a:pt x="2080" y="1690"/>
                  </a:lnTo>
                  <a:lnTo>
                    <a:pt x="2080" y="1691"/>
                  </a:lnTo>
                  <a:lnTo>
                    <a:pt x="2079" y="1691"/>
                  </a:lnTo>
                  <a:lnTo>
                    <a:pt x="2079" y="1692"/>
                  </a:lnTo>
                  <a:lnTo>
                    <a:pt x="2080" y="1692"/>
                  </a:lnTo>
                  <a:lnTo>
                    <a:pt x="2081" y="1692"/>
                  </a:lnTo>
                  <a:lnTo>
                    <a:pt x="2081" y="1693"/>
                  </a:lnTo>
                  <a:lnTo>
                    <a:pt x="2082" y="1693"/>
                  </a:lnTo>
                  <a:lnTo>
                    <a:pt x="2082" y="1692"/>
                  </a:lnTo>
                  <a:lnTo>
                    <a:pt x="2082" y="1693"/>
                  </a:lnTo>
                  <a:lnTo>
                    <a:pt x="2082" y="1694"/>
                  </a:lnTo>
                  <a:lnTo>
                    <a:pt x="2080" y="1697"/>
                  </a:lnTo>
                  <a:lnTo>
                    <a:pt x="2079" y="1697"/>
                  </a:lnTo>
                  <a:lnTo>
                    <a:pt x="2078" y="1697"/>
                  </a:lnTo>
                  <a:lnTo>
                    <a:pt x="2078" y="1698"/>
                  </a:lnTo>
                  <a:lnTo>
                    <a:pt x="2079" y="1698"/>
                  </a:lnTo>
                  <a:lnTo>
                    <a:pt x="2078" y="1699"/>
                  </a:lnTo>
                  <a:lnTo>
                    <a:pt x="2075" y="1700"/>
                  </a:lnTo>
                  <a:lnTo>
                    <a:pt x="2074" y="1700"/>
                  </a:lnTo>
                  <a:lnTo>
                    <a:pt x="2074" y="1701"/>
                  </a:lnTo>
                  <a:lnTo>
                    <a:pt x="2073" y="1701"/>
                  </a:lnTo>
                  <a:lnTo>
                    <a:pt x="2072" y="1700"/>
                  </a:lnTo>
                  <a:lnTo>
                    <a:pt x="2071" y="1700"/>
                  </a:lnTo>
                  <a:lnTo>
                    <a:pt x="2073" y="1701"/>
                  </a:lnTo>
                  <a:lnTo>
                    <a:pt x="2073" y="1702"/>
                  </a:lnTo>
                  <a:lnTo>
                    <a:pt x="2072" y="1702"/>
                  </a:lnTo>
                  <a:lnTo>
                    <a:pt x="2071" y="1705"/>
                  </a:lnTo>
                  <a:lnTo>
                    <a:pt x="2070" y="1705"/>
                  </a:lnTo>
                  <a:lnTo>
                    <a:pt x="2069" y="1705"/>
                  </a:lnTo>
                  <a:lnTo>
                    <a:pt x="2069" y="1704"/>
                  </a:lnTo>
                  <a:lnTo>
                    <a:pt x="2069" y="1705"/>
                  </a:lnTo>
                  <a:lnTo>
                    <a:pt x="2069" y="1706"/>
                  </a:lnTo>
                  <a:lnTo>
                    <a:pt x="2067" y="1706"/>
                  </a:lnTo>
                  <a:lnTo>
                    <a:pt x="2066" y="1706"/>
                  </a:lnTo>
                  <a:lnTo>
                    <a:pt x="2065" y="1706"/>
                  </a:lnTo>
                  <a:lnTo>
                    <a:pt x="2063" y="1705"/>
                  </a:lnTo>
                  <a:lnTo>
                    <a:pt x="2063" y="1704"/>
                  </a:lnTo>
                  <a:lnTo>
                    <a:pt x="2063" y="1705"/>
                  </a:lnTo>
                  <a:lnTo>
                    <a:pt x="2063" y="1706"/>
                  </a:lnTo>
                  <a:lnTo>
                    <a:pt x="2061" y="1706"/>
                  </a:lnTo>
                  <a:lnTo>
                    <a:pt x="2060" y="1706"/>
                  </a:lnTo>
                  <a:lnTo>
                    <a:pt x="2060" y="1707"/>
                  </a:lnTo>
                  <a:lnTo>
                    <a:pt x="2063" y="1707"/>
                  </a:lnTo>
                  <a:lnTo>
                    <a:pt x="2063" y="1706"/>
                  </a:lnTo>
                  <a:lnTo>
                    <a:pt x="2064" y="1706"/>
                  </a:lnTo>
                  <a:lnTo>
                    <a:pt x="2065" y="1707"/>
                  </a:lnTo>
                  <a:lnTo>
                    <a:pt x="2064" y="1707"/>
                  </a:lnTo>
                  <a:lnTo>
                    <a:pt x="2063" y="1708"/>
                  </a:lnTo>
                  <a:lnTo>
                    <a:pt x="2062" y="1708"/>
                  </a:lnTo>
                  <a:lnTo>
                    <a:pt x="2065" y="1708"/>
                  </a:lnTo>
                  <a:lnTo>
                    <a:pt x="2066" y="1708"/>
                  </a:lnTo>
                  <a:lnTo>
                    <a:pt x="2066" y="1709"/>
                  </a:lnTo>
                  <a:lnTo>
                    <a:pt x="2065" y="1710"/>
                  </a:lnTo>
                  <a:lnTo>
                    <a:pt x="2064" y="1710"/>
                  </a:lnTo>
                  <a:lnTo>
                    <a:pt x="2064" y="1711"/>
                  </a:lnTo>
                  <a:lnTo>
                    <a:pt x="2065" y="1711"/>
                  </a:lnTo>
                  <a:lnTo>
                    <a:pt x="2066" y="1710"/>
                  </a:lnTo>
                  <a:lnTo>
                    <a:pt x="2066" y="1709"/>
                  </a:lnTo>
                  <a:lnTo>
                    <a:pt x="2067" y="1709"/>
                  </a:lnTo>
                  <a:lnTo>
                    <a:pt x="2067" y="1710"/>
                  </a:lnTo>
                  <a:lnTo>
                    <a:pt x="2067" y="1711"/>
                  </a:lnTo>
                  <a:lnTo>
                    <a:pt x="2066" y="1711"/>
                  </a:lnTo>
                  <a:lnTo>
                    <a:pt x="2067" y="1711"/>
                  </a:lnTo>
                  <a:lnTo>
                    <a:pt x="2066" y="1713"/>
                  </a:lnTo>
                  <a:lnTo>
                    <a:pt x="2064" y="1715"/>
                  </a:lnTo>
                  <a:lnTo>
                    <a:pt x="2063" y="1715"/>
                  </a:lnTo>
                  <a:lnTo>
                    <a:pt x="2063" y="1716"/>
                  </a:lnTo>
                  <a:lnTo>
                    <a:pt x="2062" y="1715"/>
                  </a:lnTo>
                  <a:lnTo>
                    <a:pt x="2062" y="1714"/>
                  </a:lnTo>
                  <a:lnTo>
                    <a:pt x="2062" y="1711"/>
                  </a:lnTo>
                  <a:lnTo>
                    <a:pt x="2061" y="1711"/>
                  </a:lnTo>
                  <a:lnTo>
                    <a:pt x="2061" y="1709"/>
                  </a:lnTo>
                  <a:lnTo>
                    <a:pt x="2060" y="1708"/>
                  </a:lnTo>
                  <a:lnTo>
                    <a:pt x="2060" y="1709"/>
                  </a:lnTo>
                  <a:lnTo>
                    <a:pt x="2060" y="1710"/>
                  </a:lnTo>
                  <a:lnTo>
                    <a:pt x="2061" y="1713"/>
                  </a:lnTo>
                  <a:lnTo>
                    <a:pt x="2061" y="1714"/>
                  </a:lnTo>
                  <a:lnTo>
                    <a:pt x="2061" y="1715"/>
                  </a:lnTo>
                  <a:lnTo>
                    <a:pt x="2060" y="1714"/>
                  </a:lnTo>
                  <a:lnTo>
                    <a:pt x="2057" y="1713"/>
                  </a:lnTo>
                  <a:lnTo>
                    <a:pt x="2056" y="1711"/>
                  </a:lnTo>
                  <a:lnTo>
                    <a:pt x="2056" y="1709"/>
                  </a:lnTo>
                  <a:lnTo>
                    <a:pt x="2056" y="1708"/>
                  </a:lnTo>
                  <a:lnTo>
                    <a:pt x="2055" y="1708"/>
                  </a:lnTo>
                  <a:lnTo>
                    <a:pt x="2054" y="1707"/>
                  </a:lnTo>
                  <a:lnTo>
                    <a:pt x="2055" y="1708"/>
                  </a:lnTo>
                  <a:lnTo>
                    <a:pt x="2055" y="1709"/>
                  </a:lnTo>
                  <a:lnTo>
                    <a:pt x="2055" y="1710"/>
                  </a:lnTo>
                  <a:lnTo>
                    <a:pt x="2055" y="1711"/>
                  </a:lnTo>
                  <a:lnTo>
                    <a:pt x="2056" y="1713"/>
                  </a:lnTo>
                  <a:lnTo>
                    <a:pt x="2057" y="1714"/>
                  </a:lnTo>
                  <a:lnTo>
                    <a:pt x="2056" y="1714"/>
                  </a:lnTo>
                  <a:lnTo>
                    <a:pt x="2056" y="1715"/>
                  </a:lnTo>
                  <a:lnTo>
                    <a:pt x="2057" y="1715"/>
                  </a:lnTo>
                  <a:lnTo>
                    <a:pt x="2058" y="1716"/>
                  </a:lnTo>
                  <a:lnTo>
                    <a:pt x="2060" y="1716"/>
                  </a:lnTo>
                  <a:lnTo>
                    <a:pt x="2061" y="1716"/>
                  </a:lnTo>
                  <a:lnTo>
                    <a:pt x="2061" y="1717"/>
                  </a:lnTo>
                  <a:lnTo>
                    <a:pt x="2061" y="1718"/>
                  </a:lnTo>
                  <a:lnTo>
                    <a:pt x="2060" y="1721"/>
                  </a:lnTo>
                  <a:lnTo>
                    <a:pt x="2057" y="1723"/>
                  </a:lnTo>
                  <a:lnTo>
                    <a:pt x="2057" y="1722"/>
                  </a:lnTo>
                  <a:lnTo>
                    <a:pt x="2058" y="1718"/>
                  </a:lnTo>
                  <a:lnTo>
                    <a:pt x="2057" y="1717"/>
                  </a:lnTo>
                  <a:lnTo>
                    <a:pt x="2057" y="1718"/>
                  </a:lnTo>
                  <a:lnTo>
                    <a:pt x="2057" y="1719"/>
                  </a:lnTo>
                  <a:lnTo>
                    <a:pt x="2057" y="1721"/>
                  </a:lnTo>
                  <a:lnTo>
                    <a:pt x="2057" y="1722"/>
                  </a:lnTo>
                  <a:lnTo>
                    <a:pt x="2057" y="1723"/>
                  </a:lnTo>
                  <a:lnTo>
                    <a:pt x="2056" y="1724"/>
                  </a:lnTo>
                  <a:lnTo>
                    <a:pt x="2056" y="1725"/>
                  </a:lnTo>
                  <a:lnTo>
                    <a:pt x="2056" y="1726"/>
                  </a:lnTo>
                  <a:lnTo>
                    <a:pt x="2057" y="1726"/>
                  </a:lnTo>
                  <a:lnTo>
                    <a:pt x="2058" y="1726"/>
                  </a:lnTo>
                  <a:lnTo>
                    <a:pt x="2057" y="1727"/>
                  </a:lnTo>
                  <a:lnTo>
                    <a:pt x="2056" y="1729"/>
                  </a:lnTo>
                  <a:lnTo>
                    <a:pt x="2055" y="1729"/>
                  </a:lnTo>
                  <a:lnTo>
                    <a:pt x="2054" y="1730"/>
                  </a:lnTo>
                  <a:lnTo>
                    <a:pt x="2055" y="1730"/>
                  </a:lnTo>
                  <a:lnTo>
                    <a:pt x="2055" y="1731"/>
                  </a:lnTo>
                  <a:lnTo>
                    <a:pt x="2056" y="1731"/>
                  </a:lnTo>
                  <a:lnTo>
                    <a:pt x="2055" y="1732"/>
                  </a:lnTo>
                  <a:lnTo>
                    <a:pt x="2054" y="1733"/>
                  </a:lnTo>
                  <a:lnTo>
                    <a:pt x="2054" y="1732"/>
                  </a:lnTo>
                  <a:lnTo>
                    <a:pt x="2052" y="1733"/>
                  </a:lnTo>
                  <a:lnTo>
                    <a:pt x="2052" y="1732"/>
                  </a:lnTo>
                  <a:lnTo>
                    <a:pt x="2051" y="1732"/>
                  </a:lnTo>
                  <a:lnTo>
                    <a:pt x="2049" y="1732"/>
                  </a:lnTo>
                  <a:lnTo>
                    <a:pt x="2051" y="1732"/>
                  </a:lnTo>
                  <a:lnTo>
                    <a:pt x="2051" y="1733"/>
                  </a:lnTo>
                  <a:lnTo>
                    <a:pt x="2049" y="1733"/>
                  </a:lnTo>
                  <a:lnTo>
                    <a:pt x="2049" y="1734"/>
                  </a:lnTo>
                  <a:lnTo>
                    <a:pt x="2052" y="1734"/>
                  </a:lnTo>
                  <a:lnTo>
                    <a:pt x="2053" y="1734"/>
                  </a:lnTo>
                  <a:lnTo>
                    <a:pt x="2053" y="1735"/>
                  </a:lnTo>
                  <a:lnTo>
                    <a:pt x="2053" y="1736"/>
                  </a:lnTo>
                  <a:lnTo>
                    <a:pt x="2052" y="1738"/>
                  </a:lnTo>
                  <a:lnTo>
                    <a:pt x="2051" y="1739"/>
                  </a:lnTo>
                  <a:lnTo>
                    <a:pt x="2049" y="1739"/>
                  </a:lnTo>
                  <a:lnTo>
                    <a:pt x="2048" y="1739"/>
                  </a:lnTo>
                  <a:lnTo>
                    <a:pt x="2047" y="1739"/>
                  </a:lnTo>
                  <a:lnTo>
                    <a:pt x="2047" y="1738"/>
                  </a:lnTo>
                  <a:lnTo>
                    <a:pt x="2046" y="1738"/>
                  </a:lnTo>
                  <a:lnTo>
                    <a:pt x="2046" y="1739"/>
                  </a:lnTo>
                  <a:lnTo>
                    <a:pt x="2047" y="1739"/>
                  </a:lnTo>
                  <a:lnTo>
                    <a:pt x="2048" y="1739"/>
                  </a:lnTo>
                  <a:lnTo>
                    <a:pt x="2049" y="1740"/>
                  </a:lnTo>
                  <a:lnTo>
                    <a:pt x="2048" y="1742"/>
                  </a:lnTo>
                  <a:lnTo>
                    <a:pt x="2047" y="1742"/>
                  </a:lnTo>
                  <a:lnTo>
                    <a:pt x="2047" y="1743"/>
                  </a:lnTo>
                  <a:lnTo>
                    <a:pt x="2047" y="1746"/>
                  </a:lnTo>
                  <a:lnTo>
                    <a:pt x="2046" y="1746"/>
                  </a:lnTo>
                  <a:lnTo>
                    <a:pt x="2046" y="1747"/>
                  </a:lnTo>
                  <a:lnTo>
                    <a:pt x="2046" y="1748"/>
                  </a:lnTo>
                  <a:lnTo>
                    <a:pt x="2046" y="1749"/>
                  </a:lnTo>
                  <a:lnTo>
                    <a:pt x="2046" y="1750"/>
                  </a:lnTo>
                  <a:lnTo>
                    <a:pt x="2046" y="1751"/>
                  </a:lnTo>
                  <a:lnTo>
                    <a:pt x="2046" y="1752"/>
                  </a:lnTo>
                  <a:lnTo>
                    <a:pt x="2047" y="1753"/>
                  </a:lnTo>
                  <a:lnTo>
                    <a:pt x="2047" y="1755"/>
                  </a:lnTo>
                  <a:lnTo>
                    <a:pt x="2044" y="1755"/>
                  </a:lnTo>
                  <a:lnTo>
                    <a:pt x="2043" y="1753"/>
                  </a:lnTo>
                  <a:lnTo>
                    <a:pt x="2043" y="1755"/>
                  </a:lnTo>
                  <a:lnTo>
                    <a:pt x="2045" y="1755"/>
                  </a:lnTo>
                  <a:lnTo>
                    <a:pt x="2046" y="1755"/>
                  </a:lnTo>
                  <a:lnTo>
                    <a:pt x="2047" y="1755"/>
                  </a:lnTo>
                  <a:lnTo>
                    <a:pt x="2049" y="1756"/>
                  </a:lnTo>
                  <a:lnTo>
                    <a:pt x="2049" y="1757"/>
                  </a:lnTo>
                  <a:lnTo>
                    <a:pt x="2049" y="1758"/>
                  </a:lnTo>
                  <a:lnTo>
                    <a:pt x="2048" y="1758"/>
                  </a:lnTo>
                  <a:lnTo>
                    <a:pt x="2048" y="1760"/>
                  </a:lnTo>
                  <a:lnTo>
                    <a:pt x="2047" y="1761"/>
                  </a:lnTo>
                  <a:lnTo>
                    <a:pt x="2046" y="1761"/>
                  </a:lnTo>
                  <a:lnTo>
                    <a:pt x="2046" y="1759"/>
                  </a:lnTo>
                  <a:lnTo>
                    <a:pt x="2045" y="1759"/>
                  </a:lnTo>
                  <a:lnTo>
                    <a:pt x="2045" y="1760"/>
                  </a:lnTo>
                  <a:lnTo>
                    <a:pt x="2045" y="1761"/>
                  </a:lnTo>
                  <a:lnTo>
                    <a:pt x="2045" y="1763"/>
                  </a:lnTo>
                  <a:lnTo>
                    <a:pt x="2045" y="1764"/>
                  </a:lnTo>
                  <a:lnTo>
                    <a:pt x="2044" y="1763"/>
                  </a:lnTo>
                  <a:lnTo>
                    <a:pt x="2044" y="1764"/>
                  </a:lnTo>
                  <a:lnTo>
                    <a:pt x="2045" y="1764"/>
                  </a:lnTo>
                  <a:lnTo>
                    <a:pt x="2046" y="1765"/>
                  </a:lnTo>
                  <a:lnTo>
                    <a:pt x="2046" y="1764"/>
                  </a:lnTo>
                  <a:lnTo>
                    <a:pt x="2047" y="1763"/>
                  </a:lnTo>
                  <a:lnTo>
                    <a:pt x="2047" y="1764"/>
                  </a:lnTo>
                  <a:lnTo>
                    <a:pt x="2047" y="1766"/>
                  </a:lnTo>
                  <a:lnTo>
                    <a:pt x="2046" y="1766"/>
                  </a:lnTo>
                  <a:lnTo>
                    <a:pt x="2045" y="1765"/>
                  </a:lnTo>
                  <a:lnTo>
                    <a:pt x="2044" y="1765"/>
                  </a:lnTo>
                  <a:lnTo>
                    <a:pt x="2045" y="1766"/>
                  </a:lnTo>
                  <a:lnTo>
                    <a:pt x="2046" y="1767"/>
                  </a:lnTo>
                  <a:lnTo>
                    <a:pt x="2045" y="1768"/>
                  </a:lnTo>
                  <a:lnTo>
                    <a:pt x="2044" y="1768"/>
                  </a:lnTo>
                  <a:lnTo>
                    <a:pt x="2045" y="1769"/>
                  </a:lnTo>
                  <a:lnTo>
                    <a:pt x="2046" y="1768"/>
                  </a:lnTo>
                  <a:lnTo>
                    <a:pt x="2046" y="1769"/>
                  </a:lnTo>
                  <a:lnTo>
                    <a:pt x="2045" y="1771"/>
                  </a:lnTo>
                  <a:lnTo>
                    <a:pt x="2045" y="1772"/>
                  </a:lnTo>
                  <a:lnTo>
                    <a:pt x="2045" y="1773"/>
                  </a:lnTo>
                  <a:lnTo>
                    <a:pt x="2046" y="1773"/>
                  </a:lnTo>
                  <a:lnTo>
                    <a:pt x="2045" y="1773"/>
                  </a:lnTo>
                  <a:lnTo>
                    <a:pt x="2045" y="1774"/>
                  </a:lnTo>
                  <a:lnTo>
                    <a:pt x="2045" y="1775"/>
                  </a:lnTo>
                  <a:lnTo>
                    <a:pt x="2046" y="1775"/>
                  </a:lnTo>
                  <a:lnTo>
                    <a:pt x="2046" y="1776"/>
                  </a:lnTo>
                  <a:lnTo>
                    <a:pt x="2046" y="1777"/>
                  </a:lnTo>
                  <a:lnTo>
                    <a:pt x="2046" y="1778"/>
                  </a:lnTo>
                  <a:lnTo>
                    <a:pt x="2047" y="1778"/>
                  </a:lnTo>
                  <a:lnTo>
                    <a:pt x="2048" y="1778"/>
                  </a:lnTo>
                  <a:lnTo>
                    <a:pt x="2049" y="1780"/>
                  </a:lnTo>
                  <a:lnTo>
                    <a:pt x="2049" y="1781"/>
                  </a:lnTo>
                  <a:lnTo>
                    <a:pt x="2049" y="1784"/>
                  </a:lnTo>
                  <a:lnTo>
                    <a:pt x="2049" y="1785"/>
                  </a:lnTo>
                  <a:lnTo>
                    <a:pt x="2049" y="1784"/>
                  </a:lnTo>
                  <a:lnTo>
                    <a:pt x="2048" y="1784"/>
                  </a:lnTo>
                  <a:lnTo>
                    <a:pt x="2048" y="1783"/>
                  </a:lnTo>
                  <a:lnTo>
                    <a:pt x="2048" y="1782"/>
                  </a:lnTo>
                  <a:lnTo>
                    <a:pt x="2047" y="1782"/>
                  </a:lnTo>
                  <a:lnTo>
                    <a:pt x="2047" y="1783"/>
                  </a:lnTo>
                  <a:lnTo>
                    <a:pt x="2047" y="1784"/>
                  </a:lnTo>
                  <a:lnTo>
                    <a:pt x="2048" y="1784"/>
                  </a:lnTo>
                  <a:lnTo>
                    <a:pt x="2048" y="1785"/>
                  </a:lnTo>
                  <a:lnTo>
                    <a:pt x="2049" y="1785"/>
                  </a:lnTo>
                  <a:lnTo>
                    <a:pt x="2051" y="1786"/>
                  </a:lnTo>
                  <a:lnTo>
                    <a:pt x="2051" y="1788"/>
                  </a:lnTo>
                  <a:lnTo>
                    <a:pt x="2052" y="1788"/>
                  </a:lnTo>
                  <a:lnTo>
                    <a:pt x="2052" y="1789"/>
                  </a:lnTo>
                  <a:lnTo>
                    <a:pt x="2052" y="1790"/>
                  </a:lnTo>
                  <a:lnTo>
                    <a:pt x="2052" y="1791"/>
                  </a:lnTo>
                  <a:lnTo>
                    <a:pt x="2053" y="1793"/>
                  </a:lnTo>
                  <a:lnTo>
                    <a:pt x="2054" y="1797"/>
                  </a:lnTo>
                  <a:lnTo>
                    <a:pt x="2055" y="1797"/>
                  </a:lnTo>
                  <a:lnTo>
                    <a:pt x="2056" y="1801"/>
                  </a:lnTo>
                  <a:lnTo>
                    <a:pt x="2058" y="1806"/>
                  </a:lnTo>
                  <a:lnTo>
                    <a:pt x="2058" y="1807"/>
                  </a:lnTo>
                  <a:lnTo>
                    <a:pt x="2060" y="1807"/>
                  </a:lnTo>
                  <a:lnTo>
                    <a:pt x="2060" y="1808"/>
                  </a:lnTo>
                  <a:lnTo>
                    <a:pt x="2060" y="1809"/>
                  </a:lnTo>
                  <a:lnTo>
                    <a:pt x="2061" y="1810"/>
                  </a:lnTo>
                  <a:lnTo>
                    <a:pt x="2061" y="1811"/>
                  </a:lnTo>
                  <a:lnTo>
                    <a:pt x="2061" y="1813"/>
                  </a:lnTo>
                  <a:lnTo>
                    <a:pt x="2062" y="1813"/>
                  </a:lnTo>
                  <a:lnTo>
                    <a:pt x="2063" y="1815"/>
                  </a:lnTo>
                  <a:lnTo>
                    <a:pt x="2064" y="1816"/>
                  </a:lnTo>
                  <a:lnTo>
                    <a:pt x="2064" y="1817"/>
                  </a:lnTo>
                  <a:lnTo>
                    <a:pt x="2066" y="1819"/>
                  </a:lnTo>
                  <a:lnTo>
                    <a:pt x="2069" y="1825"/>
                  </a:lnTo>
                  <a:lnTo>
                    <a:pt x="2072" y="1828"/>
                  </a:lnTo>
                  <a:lnTo>
                    <a:pt x="2074" y="1832"/>
                  </a:lnTo>
                  <a:lnTo>
                    <a:pt x="2075" y="1833"/>
                  </a:lnTo>
                  <a:lnTo>
                    <a:pt x="2075" y="1834"/>
                  </a:lnTo>
                  <a:lnTo>
                    <a:pt x="2077" y="1834"/>
                  </a:lnTo>
                  <a:lnTo>
                    <a:pt x="2077" y="1835"/>
                  </a:lnTo>
                  <a:lnTo>
                    <a:pt x="2078" y="1835"/>
                  </a:lnTo>
                  <a:lnTo>
                    <a:pt x="2078" y="1836"/>
                  </a:lnTo>
                  <a:lnTo>
                    <a:pt x="2083" y="1842"/>
                  </a:lnTo>
                  <a:lnTo>
                    <a:pt x="2086" y="1845"/>
                  </a:lnTo>
                  <a:lnTo>
                    <a:pt x="2088" y="1848"/>
                  </a:lnTo>
                  <a:lnTo>
                    <a:pt x="2090" y="1850"/>
                  </a:lnTo>
                  <a:lnTo>
                    <a:pt x="2092" y="1852"/>
                  </a:lnTo>
                  <a:lnTo>
                    <a:pt x="2092" y="1853"/>
                  </a:lnTo>
                  <a:lnTo>
                    <a:pt x="2092" y="1855"/>
                  </a:lnTo>
                  <a:lnTo>
                    <a:pt x="2091" y="1855"/>
                  </a:lnTo>
                  <a:lnTo>
                    <a:pt x="2091" y="1856"/>
                  </a:lnTo>
                  <a:lnTo>
                    <a:pt x="2091" y="1860"/>
                  </a:lnTo>
                  <a:lnTo>
                    <a:pt x="2091" y="1861"/>
                  </a:lnTo>
                  <a:lnTo>
                    <a:pt x="2092" y="1864"/>
                  </a:lnTo>
                  <a:lnTo>
                    <a:pt x="2093" y="1867"/>
                  </a:lnTo>
                  <a:lnTo>
                    <a:pt x="2095" y="1868"/>
                  </a:lnTo>
                  <a:lnTo>
                    <a:pt x="2096" y="1869"/>
                  </a:lnTo>
                  <a:lnTo>
                    <a:pt x="2099" y="1873"/>
                  </a:lnTo>
                  <a:lnTo>
                    <a:pt x="2099" y="1875"/>
                  </a:lnTo>
                  <a:lnTo>
                    <a:pt x="2098" y="1874"/>
                  </a:lnTo>
                  <a:lnTo>
                    <a:pt x="2098" y="1873"/>
                  </a:lnTo>
                  <a:lnTo>
                    <a:pt x="2097" y="1872"/>
                  </a:lnTo>
                  <a:lnTo>
                    <a:pt x="2096" y="1870"/>
                  </a:lnTo>
                  <a:lnTo>
                    <a:pt x="2093" y="1868"/>
                  </a:lnTo>
                  <a:lnTo>
                    <a:pt x="2092" y="1865"/>
                  </a:lnTo>
                  <a:lnTo>
                    <a:pt x="2091" y="1864"/>
                  </a:lnTo>
                  <a:lnTo>
                    <a:pt x="2090" y="1857"/>
                  </a:lnTo>
                  <a:lnTo>
                    <a:pt x="2090" y="1852"/>
                  </a:lnTo>
                  <a:lnTo>
                    <a:pt x="2090" y="1851"/>
                  </a:lnTo>
                  <a:lnTo>
                    <a:pt x="2090" y="1850"/>
                  </a:lnTo>
                  <a:lnTo>
                    <a:pt x="2089" y="1849"/>
                  </a:lnTo>
                  <a:lnTo>
                    <a:pt x="2088" y="1849"/>
                  </a:lnTo>
                  <a:lnTo>
                    <a:pt x="2087" y="1849"/>
                  </a:lnTo>
                  <a:lnTo>
                    <a:pt x="2088" y="1849"/>
                  </a:lnTo>
                  <a:lnTo>
                    <a:pt x="2088" y="1850"/>
                  </a:lnTo>
                  <a:lnTo>
                    <a:pt x="2087" y="1850"/>
                  </a:lnTo>
                  <a:lnTo>
                    <a:pt x="2084" y="1850"/>
                  </a:lnTo>
                  <a:lnTo>
                    <a:pt x="2083" y="1849"/>
                  </a:lnTo>
                  <a:lnTo>
                    <a:pt x="2083" y="1848"/>
                  </a:lnTo>
                  <a:lnTo>
                    <a:pt x="2083" y="1847"/>
                  </a:lnTo>
                  <a:lnTo>
                    <a:pt x="2083" y="1845"/>
                  </a:lnTo>
                  <a:lnTo>
                    <a:pt x="2082" y="1844"/>
                  </a:lnTo>
                  <a:lnTo>
                    <a:pt x="2081" y="1844"/>
                  </a:lnTo>
                  <a:lnTo>
                    <a:pt x="2080" y="1844"/>
                  </a:lnTo>
                  <a:lnTo>
                    <a:pt x="2081" y="1847"/>
                  </a:lnTo>
                  <a:lnTo>
                    <a:pt x="2082" y="1848"/>
                  </a:lnTo>
                  <a:lnTo>
                    <a:pt x="2081" y="1849"/>
                  </a:lnTo>
                  <a:lnTo>
                    <a:pt x="2083" y="1850"/>
                  </a:lnTo>
                  <a:lnTo>
                    <a:pt x="2083" y="1851"/>
                  </a:lnTo>
                  <a:lnTo>
                    <a:pt x="2083" y="1852"/>
                  </a:lnTo>
                  <a:lnTo>
                    <a:pt x="2084" y="1856"/>
                  </a:lnTo>
                  <a:lnTo>
                    <a:pt x="2086" y="1857"/>
                  </a:lnTo>
                  <a:lnTo>
                    <a:pt x="2087" y="1858"/>
                  </a:lnTo>
                  <a:lnTo>
                    <a:pt x="2088" y="1860"/>
                  </a:lnTo>
                  <a:lnTo>
                    <a:pt x="2088" y="1861"/>
                  </a:lnTo>
                  <a:lnTo>
                    <a:pt x="2096" y="1872"/>
                  </a:lnTo>
                  <a:lnTo>
                    <a:pt x="2103" y="1882"/>
                  </a:lnTo>
                  <a:lnTo>
                    <a:pt x="2105" y="1886"/>
                  </a:lnTo>
                  <a:lnTo>
                    <a:pt x="2112" y="1898"/>
                  </a:lnTo>
                  <a:lnTo>
                    <a:pt x="2112" y="1897"/>
                  </a:lnTo>
                  <a:lnTo>
                    <a:pt x="2109" y="1897"/>
                  </a:lnTo>
                  <a:lnTo>
                    <a:pt x="2108" y="1897"/>
                  </a:lnTo>
                  <a:lnTo>
                    <a:pt x="2109" y="1898"/>
                  </a:lnTo>
                  <a:lnTo>
                    <a:pt x="2110" y="1898"/>
                  </a:lnTo>
                  <a:lnTo>
                    <a:pt x="2112" y="1898"/>
                  </a:lnTo>
                  <a:lnTo>
                    <a:pt x="2113" y="1899"/>
                  </a:lnTo>
                  <a:lnTo>
                    <a:pt x="2114" y="1899"/>
                  </a:lnTo>
                  <a:lnTo>
                    <a:pt x="2114" y="1900"/>
                  </a:lnTo>
                  <a:lnTo>
                    <a:pt x="2115" y="1901"/>
                  </a:lnTo>
                  <a:lnTo>
                    <a:pt x="2116" y="1903"/>
                  </a:lnTo>
                  <a:lnTo>
                    <a:pt x="2117" y="1905"/>
                  </a:lnTo>
                  <a:lnTo>
                    <a:pt x="2117" y="1906"/>
                  </a:lnTo>
                  <a:lnTo>
                    <a:pt x="2116" y="1906"/>
                  </a:lnTo>
                  <a:lnTo>
                    <a:pt x="2117" y="1906"/>
                  </a:lnTo>
                  <a:lnTo>
                    <a:pt x="2117" y="1907"/>
                  </a:lnTo>
                  <a:lnTo>
                    <a:pt x="2118" y="1907"/>
                  </a:lnTo>
                  <a:lnTo>
                    <a:pt x="2120" y="1910"/>
                  </a:lnTo>
                  <a:lnTo>
                    <a:pt x="2120" y="1911"/>
                  </a:lnTo>
                  <a:lnTo>
                    <a:pt x="2120" y="1913"/>
                  </a:lnTo>
                  <a:lnTo>
                    <a:pt x="2121" y="1914"/>
                  </a:lnTo>
                  <a:lnTo>
                    <a:pt x="2122" y="1918"/>
                  </a:lnTo>
                  <a:lnTo>
                    <a:pt x="2122" y="1919"/>
                  </a:lnTo>
                  <a:lnTo>
                    <a:pt x="2121" y="1919"/>
                  </a:lnTo>
                  <a:lnTo>
                    <a:pt x="2122" y="1925"/>
                  </a:lnTo>
                  <a:lnTo>
                    <a:pt x="2122" y="1926"/>
                  </a:lnTo>
                  <a:lnTo>
                    <a:pt x="2122" y="1927"/>
                  </a:lnTo>
                  <a:lnTo>
                    <a:pt x="2122" y="1928"/>
                  </a:lnTo>
                  <a:lnTo>
                    <a:pt x="2122" y="1930"/>
                  </a:lnTo>
                  <a:lnTo>
                    <a:pt x="2122" y="1935"/>
                  </a:lnTo>
                  <a:lnTo>
                    <a:pt x="2122" y="1936"/>
                  </a:lnTo>
                  <a:lnTo>
                    <a:pt x="2122" y="1937"/>
                  </a:lnTo>
                  <a:lnTo>
                    <a:pt x="2124" y="1949"/>
                  </a:lnTo>
                  <a:lnTo>
                    <a:pt x="2123" y="1947"/>
                  </a:lnTo>
                  <a:lnTo>
                    <a:pt x="2123" y="1945"/>
                  </a:lnTo>
                  <a:lnTo>
                    <a:pt x="2123" y="1944"/>
                  </a:lnTo>
                  <a:lnTo>
                    <a:pt x="2122" y="1945"/>
                  </a:lnTo>
                  <a:lnTo>
                    <a:pt x="2122" y="1948"/>
                  </a:lnTo>
                  <a:lnTo>
                    <a:pt x="2122" y="1950"/>
                  </a:lnTo>
                  <a:lnTo>
                    <a:pt x="2121" y="1951"/>
                  </a:lnTo>
                  <a:lnTo>
                    <a:pt x="2120" y="1951"/>
                  </a:lnTo>
                  <a:lnTo>
                    <a:pt x="2120" y="1952"/>
                  </a:lnTo>
                  <a:lnTo>
                    <a:pt x="2121" y="1952"/>
                  </a:lnTo>
                  <a:lnTo>
                    <a:pt x="2120" y="1955"/>
                  </a:lnTo>
                  <a:lnTo>
                    <a:pt x="2118" y="1956"/>
                  </a:lnTo>
                  <a:lnTo>
                    <a:pt x="2118" y="1957"/>
                  </a:lnTo>
                  <a:lnTo>
                    <a:pt x="2120" y="1958"/>
                  </a:lnTo>
                  <a:lnTo>
                    <a:pt x="2120" y="1959"/>
                  </a:lnTo>
                  <a:lnTo>
                    <a:pt x="2118" y="1959"/>
                  </a:lnTo>
                  <a:lnTo>
                    <a:pt x="2118" y="1960"/>
                  </a:lnTo>
                  <a:lnTo>
                    <a:pt x="2118" y="1961"/>
                  </a:lnTo>
                  <a:lnTo>
                    <a:pt x="2120" y="1962"/>
                  </a:lnTo>
                  <a:lnTo>
                    <a:pt x="2120" y="1964"/>
                  </a:lnTo>
                  <a:lnTo>
                    <a:pt x="2121" y="1964"/>
                  </a:lnTo>
                  <a:lnTo>
                    <a:pt x="2121" y="1965"/>
                  </a:lnTo>
                  <a:lnTo>
                    <a:pt x="2120" y="1966"/>
                  </a:lnTo>
                  <a:lnTo>
                    <a:pt x="2118" y="1968"/>
                  </a:lnTo>
                  <a:lnTo>
                    <a:pt x="2118" y="1969"/>
                  </a:lnTo>
                  <a:lnTo>
                    <a:pt x="2117" y="1969"/>
                  </a:lnTo>
                  <a:lnTo>
                    <a:pt x="2117" y="1970"/>
                  </a:lnTo>
                  <a:lnTo>
                    <a:pt x="2118" y="1972"/>
                  </a:lnTo>
                  <a:lnTo>
                    <a:pt x="2117" y="1970"/>
                  </a:lnTo>
                  <a:lnTo>
                    <a:pt x="2116" y="1970"/>
                  </a:lnTo>
                  <a:lnTo>
                    <a:pt x="2115" y="1970"/>
                  </a:lnTo>
                  <a:lnTo>
                    <a:pt x="2115" y="1972"/>
                  </a:lnTo>
                  <a:lnTo>
                    <a:pt x="2116" y="1972"/>
                  </a:lnTo>
                  <a:lnTo>
                    <a:pt x="2117" y="1972"/>
                  </a:lnTo>
                  <a:lnTo>
                    <a:pt x="2117" y="1973"/>
                  </a:lnTo>
                  <a:lnTo>
                    <a:pt x="2117" y="1972"/>
                  </a:lnTo>
                  <a:lnTo>
                    <a:pt x="2116" y="1972"/>
                  </a:lnTo>
                  <a:lnTo>
                    <a:pt x="2115" y="1973"/>
                  </a:lnTo>
                  <a:lnTo>
                    <a:pt x="2115" y="1972"/>
                  </a:lnTo>
                  <a:lnTo>
                    <a:pt x="2114" y="1972"/>
                  </a:lnTo>
                  <a:lnTo>
                    <a:pt x="2115" y="1972"/>
                  </a:lnTo>
                  <a:lnTo>
                    <a:pt x="2115" y="1970"/>
                  </a:lnTo>
                  <a:lnTo>
                    <a:pt x="2114" y="1970"/>
                  </a:lnTo>
                  <a:lnTo>
                    <a:pt x="2113" y="1972"/>
                  </a:lnTo>
                  <a:lnTo>
                    <a:pt x="2112" y="1972"/>
                  </a:lnTo>
                  <a:lnTo>
                    <a:pt x="2112" y="1973"/>
                  </a:lnTo>
                  <a:lnTo>
                    <a:pt x="2112" y="1974"/>
                  </a:lnTo>
                  <a:lnTo>
                    <a:pt x="2112" y="1973"/>
                  </a:lnTo>
                  <a:lnTo>
                    <a:pt x="2110" y="1974"/>
                  </a:lnTo>
                  <a:lnTo>
                    <a:pt x="2110" y="1975"/>
                  </a:lnTo>
                  <a:lnTo>
                    <a:pt x="2109" y="1975"/>
                  </a:lnTo>
                  <a:lnTo>
                    <a:pt x="2108" y="1976"/>
                  </a:lnTo>
                  <a:lnTo>
                    <a:pt x="2107" y="1976"/>
                  </a:lnTo>
                  <a:lnTo>
                    <a:pt x="2106" y="1976"/>
                  </a:lnTo>
                  <a:lnTo>
                    <a:pt x="2105" y="1976"/>
                  </a:lnTo>
                  <a:lnTo>
                    <a:pt x="2104" y="1976"/>
                  </a:lnTo>
                  <a:lnTo>
                    <a:pt x="2104" y="1975"/>
                  </a:lnTo>
                  <a:lnTo>
                    <a:pt x="2103" y="1976"/>
                  </a:lnTo>
                  <a:lnTo>
                    <a:pt x="2103" y="1977"/>
                  </a:lnTo>
                  <a:lnTo>
                    <a:pt x="2101" y="1977"/>
                  </a:lnTo>
                  <a:lnTo>
                    <a:pt x="2100" y="1977"/>
                  </a:lnTo>
                  <a:lnTo>
                    <a:pt x="2099" y="1978"/>
                  </a:lnTo>
                  <a:lnTo>
                    <a:pt x="2098" y="1978"/>
                  </a:lnTo>
                  <a:lnTo>
                    <a:pt x="2097" y="1980"/>
                  </a:lnTo>
                  <a:lnTo>
                    <a:pt x="2096" y="1980"/>
                  </a:lnTo>
                  <a:lnTo>
                    <a:pt x="2093" y="1978"/>
                  </a:lnTo>
                  <a:lnTo>
                    <a:pt x="2093" y="1977"/>
                  </a:lnTo>
                  <a:lnTo>
                    <a:pt x="2092" y="1976"/>
                  </a:lnTo>
                  <a:lnTo>
                    <a:pt x="2092" y="1975"/>
                  </a:lnTo>
                  <a:lnTo>
                    <a:pt x="2092" y="1974"/>
                  </a:lnTo>
                  <a:lnTo>
                    <a:pt x="2093" y="1973"/>
                  </a:lnTo>
                  <a:lnTo>
                    <a:pt x="2093" y="1972"/>
                  </a:lnTo>
                  <a:lnTo>
                    <a:pt x="2093" y="1973"/>
                  </a:lnTo>
                  <a:lnTo>
                    <a:pt x="2095" y="1973"/>
                  </a:lnTo>
                  <a:lnTo>
                    <a:pt x="2096" y="1974"/>
                  </a:lnTo>
                  <a:lnTo>
                    <a:pt x="2099" y="1975"/>
                  </a:lnTo>
                  <a:lnTo>
                    <a:pt x="2098" y="1975"/>
                  </a:lnTo>
                  <a:lnTo>
                    <a:pt x="2099" y="1976"/>
                  </a:lnTo>
                  <a:lnTo>
                    <a:pt x="2100" y="1975"/>
                  </a:lnTo>
                  <a:lnTo>
                    <a:pt x="2101" y="1975"/>
                  </a:lnTo>
                  <a:lnTo>
                    <a:pt x="2101" y="1974"/>
                  </a:lnTo>
                  <a:lnTo>
                    <a:pt x="2100" y="1973"/>
                  </a:lnTo>
                  <a:lnTo>
                    <a:pt x="2099" y="1972"/>
                  </a:lnTo>
                  <a:lnTo>
                    <a:pt x="2098" y="1972"/>
                  </a:lnTo>
                  <a:lnTo>
                    <a:pt x="2097" y="1972"/>
                  </a:lnTo>
                  <a:lnTo>
                    <a:pt x="2096" y="1972"/>
                  </a:lnTo>
                  <a:lnTo>
                    <a:pt x="2095" y="1972"/>
                  </a:lnTo>
                  <a:lnTo>
                    <a:pt x="2092" y="1970"/>
                  </a:lnTo>
                  <a:lnTo>
                    <a:pt x="2092" y="1969"/>
                  </a:lnTo>
                  <a:lnTo>
                    <a:pt x="2092" y="1968"/>
                  </a:lnTo>
                  <a:lnTo>
                    <a:pt x="2091" y="1967"/>
                  </a:lnTo>
                  <a:lnTo>
                    <a:pt x="2090" y="1966"/>
                  </a:lnTo>
                  <a:lnTo>
                    <a:pt x="2090" y="1965"/>
                  </a:lnTo>
                  <a:lnTo>
                    <a:pt x="2090" y="1964"/>
                  </a:lnTo>
                  <a:lnTo>
                    <a:pt x="2089" y="1965"/>
                  </a:lnTo>
                  <a:lnTo>
                    <a:pt x="2089" y="1964"/>
                  </a:lnTo>
                  <a:lnTo>
                    <a:pt x="2088" y="1962"/>
                  </a:lnTo>
                  <a:lnTo>
                    <a:pt x="2087" y="1961"/>
                  </a:lnTo>
                  <a:lnTo>
                    <a:pt x="2087" y="1960"/>
                  </a:lnTo>
                  <a:lnTo>
                    <a:pt x="2087" y="1959"/>
                  </a:lnTo>
                  <a:lnTo>
                    <a:pt x="2086" y="1960"/>
                  </a:lnTo>
                  <a:lnTo>
                    <a:pt x="2084" y="1960"/>
                  </a:lnTo>
                  <a:lnTo>
                    <a:pt x="2084" y="1959"/>
                  </a:lnTo>
                  <a:lnTo>
                    <a:pt x="2083" y="1958"/>
                  </a:lnTo>
                  <a:lnTo>
                    <a:pt x="2084" y="1957"/>
                  </a:lnTo>
                  <a:lnTo>
                    <a:pt x="2083" y="1956"/>
                  </a:lnTo>
                  <a:lnTo>
                    <a:pt x="2082" y="1956"/>
                  </a:lnTo>
                  <a:lnTo>
                    <a:pt x="2081" y="1955"/>
                  </a:lnTo>
                  <a:lnTo>
                    <a:pt x="2080" y="1955"/>
                  </a:lnTo>
                  <a:lnTo>
                    <a:pt x="2079" y="1955"/>
                  </a:lnTo>
                  <a:lnTo>
                    <a:pt x="2079" y="1953"/>
                  </a:lnTo>
                  <a:lnTo>
                    <a:pt x="2078" y="1955"/>
                  </a:lnTo>
                  <a:lnTo>
                    <a:pt x="2077" y="1955"/>
                  </a:lnTo>
                  <a:lnTo>
                    <a:pt x="2075" y="1953"/>
                  </a:lnTo>
                  <a:lnTo>
                    <a:pt x="2075" y="1955"/>
                  </a:lnTo>
                  <a:lnTo>
                    <a:pt x="2074" y="1953"/>
                  </a:lnTo>
                  <a:lnTo>
                    <a:pt x="2073" y="1953"/>
                  </a:lnTo>
                  <a:lnTo>
                    <a:pt x="2073" y="1955"/>
                  </a:lnTo>
                  <a:lnTo>
                    <a:pt x="2072" y="1955"/>
                  </a:lnTo>
                  <a:lnTo>
                    <a:pt x="2071" y="1955"/>
                  </a:lnTo>
                  <a:lnTo>
                    <a:pt x="2071" y="1956"/>
                  </a:lnTo>
                  <a:lnTo>
                    <a:pt x="2070" y="1955"/>
                  </a:lnTo>
                  <a:lnTo>
                    <a:pt x="2070" y="1953"/>
                  </a:lnTo>
                  <a:lnTo>
                    <a:pt x="2071" y="1953"/>
                  </a:lnTo>
                  <a:lnTo>
                    <a:pt x="2072" y="1953"/>
                  </a:lnTo>
                  <a:lnTo>
                    <a:pt x="2072" y="1952"/>
                  </a:lnTo>
                  <a:lnTo>
                    <a:pt x="2071" y="1952"/>
                  </a:lnTo>
                  <a:lnTo>
                    <a:pt x="2070" y="1952"/>
                  </a:lnTo>
                  <a:lnTo>
                    <a:pt x="2070" y="1951"/>
                  </a:lnTo>
                  <a:lnTo>
                    <a:pt x="2069" y="1951"/>
                  </a:lnTo>
                  <a:lnTo>
                    <a:pt x="2067" y="1950"/>
                  </a:lnTo>
                  <a:lnTo>
                    <a:pt x="2066" y="1948"/>
                  </a:lnTo>
                  <a:lnTo>
                    <a:pt x="2066" y="1949"/>
                  </a:lnTo>
                  <a:lnTo>
                    <a:pt x="2065" y="1947"/>
                  </a:lnTo>
                  <a:lnTo>
                    <a:pt x="2065" y="1943"/>
                  </a:lnTo>
                  <a:lnTo>
                    <a:pt x="2065" y="1942"/>
                  </a:lnTo>
                  <a:lnTo>
                    <a:pt x="2063" y="1941"/>
                  </a:lnTo>
                  <a:lnTo>
                    <a:pt x="2063" y="1940"/>
                  </a:lnTo>
                  <a:lnTo>
                    <a:pt x="2064" y="1940"/>
                  </a:lnTo>
                  <a:lnTo>
                    <a:pt x="2063" y="1937"/>
                  </a:lnTo>
                  <a:lnTo>
                    <a:pt x="2063" y="1936"/>
                  </a:lnTo>
                  <a:lnTo>
                    <a:pt x="2062" y="1935"/>
                  </a:lnTo>
                  <a:lnTo>
                    <a:pt x="2062" y="1936"/>
                  </a:lnTo>
                  <a:lnTo>
                    <a:pt x="2061" y="1936"/>
                  </a:lnTo>
                  <a:lnTo>
                    <a:pt x="2058" y="1936"/>
                  </a:lnTo>
                  <a:lnTo>
                    <a:pt x="2057" y="1936"/>
                  </a:lnTo>
                  <a:lnTo>
                    <a:pt x="2057" y="1935"/>
                  </a:lnTo>
                  <a:lnTo>
                    <a:pt x="2058" y="1935"/>
                  </a:lnTo>
                  <a:lnTo>
                    <a:pt x="2060" y="1934"/>
                  </a:lnTo>
                  <a:lnTo>
                    <a:pt x="2061" y="1933"/>
                  </a:lnTo>
                  <a:lnTo>
                    <a:pt x="2061" y="1932"/>
                  </a:lnTo>
                  <a:lnTo>
                    <a:pt x="2061" y="1931"/>
                  </a:lnTo>
                  <a:lnTo>
                    <a:pt x="2062" y="1928"/>
                  </a:lnTo>
                  <a:lnTo>
                    <a:pt x="2063" y="1927"/>
                  </a:lnTo>
                  <a:lnTo>
                    <a:pt x="2063" y="1926"/>
                  </a:lnTo>
                  <a:lnTo>
                    <a:pt x="2062" y="1927"/>
                  </a:lnTo>
                  <a:lnTo>
                    <a:pt x="2061" y="1927"/>
                  </a:lnTo>
                  <a:lnTo>
                    <a:pt x="2061" y="1928"/>
                  </a:lnTo>
                  <a:lnTo>
                    <a:pt x="2060" y="1930"/>
                  </a:lnTo>
                  <a:lnTo>
                    <a:pt x="2060" y="1931"/>
                  </a:lnTo>
                  <a:lnTo>
                    <a:pt x="2060" y="1933"/>
                  </a:lnTo>
                  <a:lnTo>
                    <a:pt x="2058" y="1934"/>
                  </a:lnTo>
                  <a:lnTo>
                    <a:pt x="2057" y="1934"/>
                  </a:lnTo>
                  <a:lnTo>
                    <a:pt x="2056" y="1935"/>
                  </a:lnTo>
                  <a:lnTo>
                    <a:pt x="2055" y="1934"/>
                  </a:lnTo>
                  <a:lnTo>
                    <a:pt x="2055" y="1933"/>
                  </a:lnTo>
                  <a:lnTo>
                    <a:pt x="2055" y="1932"/>
                  </a:lnTo>
                  <a:lnTo>
                    <a:pt x="2054" y="1931"/>
                  </a:lnTo>
                  <a:lnTo>
                    <a:pt x="2054" y="1930"/>
                  </a:lnTo>
                  <a:lnTo>
                    <a:pt x="2054" y="1928"/>
                  </a:lnTo>
                  <a:lnTo>
                    <a:pt x="2054" y="1924"/>
                  </a:lnTo>
                  <a:lnTo>
                    <a:pt x="2054" y="1923"/>
                  </a:lnTo>
                  <a:lnTo>
                    <a:pt x="2053" y="1923"/>
                  </a:lnTo>
                  <a:lnTo>
                    <a:pt x="2052" y="1922"/>
                  </a:lnTo>
                  <a:lnTo>
                    <a:pt x="2053" y="1920"/>
                  </a:lnTo>
                  <a:lnTo>
                    <a:pt x="2054" y="1919"/>
                  </a:lnTo>
                  <a:lnTo>
                    <a:pt x="2055" y="1919"/>
                  </a:lnTo>
                  <a:lnTo>
                    <a:pt x="2055" y="1918"/>
                  </a:lnTo>
                  <a:lnTo>
                    <a:pt x="2055" y="1917"/>
                  </a:lnTo>
                  <a:lnTo>
                    <a:pt x="2055" y="1918"/>
                  </a:lnTo>
                  <a:lnTo>
                    <a:pt x="2054" y="1918"/>
                  </a:lnTo>
                  <a:lnTo>
                    <a:pt x="2053" y="1919"/>
                  </a:lnTo>
                  <a:lnTo>
                    <a:pt x="2052" y="1919"/>
                  </a:lnTo>
                  <a:lnTo>
                    <a:pt x="2051" y="1919"/>
                  </a:lnTo>
                  <a:lnTo>
                    <a:pt x="2051" y="1920"/>
                  </a:lnTo>
                  <a:lnTo>
                    <a:pt x="2049" y="1922"/>
                  </a:lnTo>
                  <a:lnTo>
                    <a:pt x="2049" y="1920"/>
                  </a:lnTo>
                  <a:lnTo>
                    <a:pt x="2048" y="1920"/>
                  </a:lnTo>
                  <a:lnTo>
                    <a:pt x="2048" y="1919"/>
                  </a:lnTo>
                  <a:lnTo>
                    <a:pt x="2048" y="1920"/>
                  </a:lnTo>
                  <a:lnTo>
                    <a:pt x="2047" y="1920"/>
                  </a:lnTo>
                  <a:lnTo>
                    <a:pt x="2047" y="1919"/>
                  </a:lnTo>
                  <a:lnTo>
                    <a:pt x="2046" y="1919"/>
                  </a:lnTo>
                  <a:lnTo>
                    <a:pt x="2046" y="1918"/>
                  </a:lnTo>
                  <a:lnTo>
                    <a:pt x="2046" y="1919"/>
                  </a:lnTo>
                  <a:lnTo>
                    <a:pt x="2047" y="1920"/>
                  </a:lnTo>
                  <a:lnTo>
                    <a:pt x="2048" y="1920"/>
                  </a:lnTo>
                  <a:lnTo>
                    <a:pt x="2049" y="1922"/>
                  </a:lnTo>
                  <a:lnTo>
                    <a:pt x="2049" y="1923"/>
                  </a:lnTo>
                  <a:lnTo>
                    <a:pt x="2051" y="1924"/>
                  </a:lnTo>
                  <a:lnTo>
                    <a:pt x="2051" y="1925"/>
                  </a:lnTo>
                  <a:lnTo>
                    <a:pt x="2051" y="1926"/>
                  </a:lnTo>
                  <a:lnTo>
                    <a:pt x="2051" y="1925"/>
                  </a:lnTo>
                  <a:lnTo>
                    <a:pt x="2049" y="1925"/>
                  </a:lnTo>
                  <a:lnTo>
                    <a:pt x="2049" y="1926"/>
                  </a:lnTo>
                  <a:lnTo>
                    <a:pt x="2048" y="1926"/>
                  </a:lnTo>
                  <a:lnTo>
                    <a:pt x="2048" y="1925"/>
                  </a:lnTo>
                  <a:lnTo>
                    <a:pt x="2048" y="1926"/>
                  </a:lnTo>
                  <a:lnTo>
                    <a:pt x="2047" y="1926"/>
                  </a:lnTo>
                  <a:lnTo>
                    <a:pt x="2047" y="1925"/>
                  </a:lnTo>
                  <a:lnTo>
                    <a:pt x="2046" y="1925"/>
                  </a:lnTo>
                  <a:lnTo>
                    <a:pt x="2045" y="1925"/>
                  </a:lnTo>
                  <a:lnTo>
                    <a:pt x="2044" y="1922"/>
                  </a:lnTo>
                  <a:lnTo>
                    <a:pt x="2043" y="1922"/>
                  </a:lnTo>
                  <a:lnTo>
                    <a:pt x="2044" y="1923"/>
                  </a:lnTo>
                  <a:lnTo>
                    <a:pt x="2043" y="1923"/>
                  </a:lnTo>
                  <a:lnTo>
                    <a:pt x="2043" y="1922"/>
                  </a:lnTo>
                  <a:lnTo>
                    <a:pt x="2039" y="1917"/>
                  </a:lnTo>
                  <a:lnTo>
                    <a:pt x="2038" y="1916"/>
                  </a:lnTo>
                  <a:lnTo>
                    <a:pt x="2037" y="1915"/>
                  </a:lnTo>
                  <a:lnTo>
                    <a:pt x="2037" y="1914"/>
                  </a:lnTo>
                  <a:lnTo>
                    <a:pt x="2037" y="1913"/>
                  </a:lnTo>
                  <a:lnTo>
                    <a:pt x="2036" y="1914"/>
                  </a:lnTo>
                  <a:lnTo>
                    <a:pt x="2036" y="1913"/>
                  </a:lnTo>
                  <a:lnTo>
                    <a:pt x="2035" y="1911"/>
                  </a:lnTo>
                  <a:lnTo>
                    <a:pt x="2035" y="1910"/>
                  </a:lnTo>
                  <a:lnTo>
                    <a:pt x="2034" y="1909"/>
                  </a:lnTo>
                  <a:lnTo>
                    <a:pt x="2034" y="1907"/>
                  </a:lnTo>
                  <a:lnTo>
                    <a:pt x="2032" y="1907"/>
                  </a:lnTo>
                  <a:lnTo>
                    <a:pt x="2031" y="1906"/>
                  </a:lnTo>
                  <a:lnTo>
                    <a:pt x="2029" y="1906"/>
                  </a:lnTo>
                  <a:lnTo>
                    <a:pt x="2029" y="1905"/>
                  </a:lnTo>
                  <a:lnTo>
                    <a:pt x="2028" y="1903"/>
                  </a:lnTo>
                  <a:lnTo>
                    <a:pt x="2028" y="1905"/>
                  </a:lnTo>
                  <a:lnTo>
                    <a:pt x="2029" y="1905"/>
                  </a:lnTo>
                  <a:lnTo>
                    <a:pt x="2030" y="1905"/>
                  </a:lnTo>
                  <a:lnTo>
                    <a:pt x="2030" y="1903"/>
                  </a:lnTo>
                  <a:lnTo>
                    <a:pt x="2029" y="1903"/>
                  </a:lnTo>
                  <a:lnTo>
                    <a:pt x="2030" y="1903"/>
                  </a:lnTo>
                  <a:lnTo>
                    <a:pt x="2031" y="1903"/>
                  </a:lnTo>
                  <a:lnTo>
                    <a:pt x="2032" y="1903"/>
                  </a:lnTo>
                  <a:lnTo>
                    <a:pt x="2032" y="1902"/>
                  </a:lnTo>
                  <a:lnTo>
                    <a:pt x="2031" y="1902"/>
                  </a:lnTo>
                  <a:lnTo>
                    <a:pt x="2030" y="1902"/>
                  </a:lnTo>
                  <a:lnTo>
                    <a:pt x="2031" y="1902"/>
                  </a:lnTo>
                  <a:lnTo>
                    <a:pt x="2032" y="1902"/>
                  </a:lnTo>
                  <a:lnTo>
                    <a:pt x="2032" y="1901"/>
                  </a:lnTo>
                  <a:lnTo>
                    <a:pt x="2031" y="1901"/>
                  </a:lnTo>
                  <a:lnTo>
                    <a:pt x="2031" y="1902"/>
                  </a:lnTo>
                  <a:lnTo>
                    <a:pt x="2031" y="1901"/>
                  </a:lnTo>
                  <a:lnTo>
                    <a:pt x="2032" y="1901"/>
                  </a:lnTo>
                  <a:lnTo>
                    <a:pt x="2031" y="1901"/>
                  </a:lnTo>
                  <a:lnTo>
                    <a:pt x="2031" y="1900"/>
                  </a:lnTo>
                  <a:lnTo>
                    <a:pt x="2032" y="1900"/>
                  </a:lnTo>
                  <a:lnTo>
                    <a:pt x="2032" y="1899"/>
                  </a:lnTo>
                  <a:lnTo>
                    <a:pt x="2032" y="1898"/>
                  </a:lnTo>
                  <a:lnTo>
                    <a:pt x="2034" y="1897"/>
                  </a:lnTo>
                  <a:lnTo>
                    <a:pt x="2034" y="1895"/>
                  </a:lnTo>
                  <a:lnTo>
                    <a:pt x="2035" y="1895"/>
                  </a:lnTo>
                  <a:lnTo>
                    <a:pt x="2035" y="1894"/>
                  </a:lnTo>
                  <a:lnTo>
                    <a:pt x="2035" y="1893"/>
                  </a:lnTo>
                  <a:lnTo>
                    <a:pt x="2036" y="1893"/>
                  </a:lnTo>
                  <a:lnTo>
                    <a:pt x="2036" y="1892"/>
                  </a:lnTo>
                  <a:lnTo>
                    <a:pt x="2037" y="1891"/>
                  </a:lnTo>
                  <a:lnTo>
                    <a:pt x="2037" y="1890"/>
                  </a:lnTo>
                  <a:lnTo>
                    <a:pt x="2036" y="1889"/>
                  </a:lnTo>
                  <a:lnTo>
                    <a:pt x="2035" y="1886"/>
                  </a:lnTo>
                  <a:lnTo>
                    <a:pt x="2034" y="1888"/>
                  </a:lnTo>
                  <a:lnTo>
                    <a:pt x="2034" y="1889"/>
                  </a:lnTo>
                  <a:lnTo>
                    <a:pt x="2034" y="1890"/>
                  </a:lnTo>
                  <a:lnTo>
                    <a:pt x="2034" y="1891"/>
                  </a:lnTo>
                  <a:lnTo>
                    <a:pt x="2032" y="1891"/>
                  </a:lnTo>
                  <a:lnTo>
                    <a:pt x="2031" y="1890"/>
                  </a:lnTo>
                  <a:lnTo>
                    <a:pt x="2031" y="1888"/>
                  </a:lnTo>
                  <a:lnTo>
                    <a:pt x="2031" y="1886"/>
                  </a:lnTo>
                  <a:lnTo>
                    <a:pt x="2030" y="1886"/>
                  </a:lnTo>
                  <a:lnTo>
                    <a:pt x="2029" y="1886"/>
                  </a:lnTo>
                  <a:lnTo>
                    <a:pt x="2029" y="1885"/>
                  </a:lnTo>
                  <a:lnTo>
                    <a:pt x="2028" y="1885"/>
                  </a:lnTo>
                  <a:lnTo>
                    <a:pt x="2028" y="1884"/>
                  </a:lnTo>
                  <a:lnTo>
                    <a:pt x="2027" y="1884"/>
                  </a:lnTo>
                  <a:lnTo>
                    <a:pt x="2027" y="1885"/>
                  </a:lnTo>
                  <a:lnTo>
                    <a:pt x="2026" y="1884"/>
                  </a:lnTo>
                  <a:lnTo>
                    <a:pt x="2027" y="1885"/>
                  </a:lnTo>
                  <a:lnTo>
                    <a:pt x="2027" y="1886"/>
                  </a:lnTo>
                  <a:lnTo>
                    <a:pt x="2026" y="1886"/>
                  </a:lnTo>
                  <a:lnTo>
                    <a:pt x="2027" y="1886"/>
                  </a:lnTo>
                  <a:lnTo>
                    <a:pt x="2028" y="1886"/>
                  </a:lnTo>
                  <a:lnTo>
                    <a:pt x="2027" y="1886"/>
                  </a:lnTo>
                  <a:lnTo>
                    <a:pt x="2026" y="1888"/>
                  </a:lnTo>
                  <a:lnTo>
                    <a:pt x="2026" y="1889"/>
                  </a:lnTo>
                  <a:lnTo>
                    <a:pt x="2027" y="1889"/>
                  </a:lnTo>
                  <a:lnTo>
                    <a:pt x="2028" y="1889"/>
                  </a:lnTo>
                  <a:lnTo>
                    <a:pt x="2029" y="1890"/>
                  </a:lnTo>
                  <a:lnTo>
                    <a:pt x="2031" y="1889"/>
                  </a:lnTo>
                  <a:lnTo>
                    <a:pt x="2030" y="1889"/>
                  </a:lnTo>
                  <a:lnTo>
                    <a:pt x="2030" y="1890"/>
                  </a:lnTo>
                  <a:lnTo>
                    <a:pt x="2030" y="1891"/>
                  </a:lnTo>
                  <a:lnTo>
                    <a:pt x="2030" y="1892"/>
                  </a:lnTo>
                  <a:lnTo>
                    <a:pt x="2030" y="1893"/>
                  </a:lnTo>
                  <a:lnTo>
                    <a:pt x="2029" y="1894"/>
                  </a:lnTo>
                  <a:lnTo>
                    <a:pt x="2030" y="1894"/>
                  </a:lnTo>
                  <a:lnTo>
                    <a:pt x="2030" y="1895"/>
                  </a:lnTo>
                  <a:lnTo>
                    <a:pt x="2029" y="1897"/>
                  </a:lnTo>
                  <a:lnTo>
                    <a:pt x="2028" y="1897"/>
                  </a:lnTo>
                  <a:lnTo>
                    <a:pt x="2028" y="1895"/>
                  </a:lnTo>
                  <a:lnTo>
                    <a:pt x="2027" y="1895"/>
                  </a:lnTo>
                  <a:lnTo>
                    <a:pt x="2026" y="1894"/>
                  </a:lnTo>
                  <a:lnTo>
                    <a:pt x="2026" y="1893"/>
                  </a:lnTo>
                  <a:lnTo>
                    <a:pt x="2023" y="1893"/>
                  </a:lnTo>
                  <a:lnTo>
                    <a:pt x="2023" y="1892"/>
                  </a:lnTo>
                  <a:lnTo>
                    <a:pt x="2023" y="1893"/>
                  </a:lnTo>
                  <a:lnTo>
                    <a:pt x="2026" y="1895"/>
                  </a:lnTo>
                  <a:lnTo>
                    <a:pt x="2027" y="1897"/>
                  </a:lnTo>
                  <a:lnTo>
                    <a:pt x="2027" y="1898"/>
                  </a:lnTo>
                  <a:lnTo>
                    <a:pt x="2026" y="1897"/>
                  </a:lnTo>
                  <a:lnTo>
                    <a:pt x="2024" y="1895"/>
                  </a:lnTo>
                  <a:lnTo>
                    <a:pt x="2022" y="1893"/>
                  </a:lnTo>
                  <a:lnTo>
                    <a:pt x="2022" y="1892"/>
                  </a:lnTo>
                  <a:lnTo>
                    <a:pt x="2021" y="1891"/>
                  </a:lnTo>
                  <a:lnTo>
                    <a:pt x="2021" y="1890"/>
                  </a:lnTo>
                  <a:lnTo>
                    <a:pt x="2022" y="1889"/>
                  </a:lnTo>
                  <a:lnTo>
                    <a:pt x="2021" y="1890"/>
                  </a:lnTo>
                  <a:lnTo>
                    <a:pt x="2022" y="1890"/>
                  </a:lnTo>
                  <a:lnTo>
                    <a:pt x="2022" y="1891"/>
                  </a:lnTo>
                  <a:lnTo>
                    <a:pt x="2022" y="1888"/>
                  </a:lnTo>
                  <a:lnTo>
                    <a:pt x="2022" y="1884"/>
                  </a:lnTo>
                  <a:lnTo>
                    <a:pt x="2022" y="1883"/>
                  </a:lnTo>
                  <a:lnTo>
                    <a:pt x="2023" y="1882"/>
                  </a:lnTo>
                  <a:lnTo>
                    <a:pt x="2022" y="1882"/>
                  </a:lnTo>
                  <a:lnTo>
                    <a:pt x="2022" y="1881"/>
                  </a:lnTo>
                  <a:lnTo>
                    <a:pt x="2022" y="1880"/>
                  </a:lnTo>
                  <a:lnTo>
                    <a:pt x="2021" y="1880"/>
                  </a:lnTo>
                  <a:lnTo>
                    <a:pt x="2022" y="1878"/>
                  </a:lnTo>
                  <a:lnTo>
                    <a:pt x="2022" y="1877"/>
                  </a:lnTo>
                  <a:lnTo>
                    <a:pt x="2022" y="1876"/>
                  </a:lnTo>
                  <a:lnTo>
                    <a:pt x="2023" y="1875"/>
                  </a:lnTo>
                  <a:lnTo>
                    <a:pt x="2023" y="1874"/>
                  </a:lnTo>
                  <a:lnTo>
                    <a:pt x="2023" y="1875"/>
                  </a:lnTo>
                  <a:lnTo>
                    <a:pt x="2022" y="1875"/>
                  </a:lnTo>
                  <a:lnTo>
                    <a:pt x="2023" y="1872"/>
                  </a:lnTo>
                  <a:lnTo>
                    <a:pt x="2023" y="1870"/>
                  </a:lnTo>
                  <a:lnTo>
                    <a:pt x="2024" y="1869"/>
                  </a:lnTo>
                  <a:lnTo>
                    <a:pt x="2023" y="1867"/>
                  </a:lnTo>
                  <a:lnTo>
                    <a:pt x="2023" y="1866"/>
                  </a:lnTo>
                  <a:lnTo>
                    <a:pt x="2023" y="1863"/>
                  </a:lnTo>
                  <a:lnTo>
                    <a:pt x="2023" y="1861"/>
                  </a:lnTo>
                  <a:lnTo>
                    <a:pt x="2023" y="1860"/>
                  </a:lnTo>
                  <a:lnTo>
                    <a:pt x="2023" y="1859"/>
                  </a:lnTo>
                  <a:lnTo>
                    <a:pt x="2023" y="1858"/>
                  </a:lnTo>
                  <a:lnTo>
                    <a:pt x="2022" y="1858"/>
                  </a:lnTo>
                  <a:lnTo>
                    <a:pt x="2022" y="1857"/>
                  </a:lnTo>
                  <a:lnTo>
                    <a:pt x="2021" y="1857"/>
                  </a:lnTo>
                  <a:lnTo>
                    <a:pt x="2021" y="1856"/>
                  </a:lnTo>
                  <a:lnTo>
                    <a:pt x="2022" y="1856"/>
                  </a:lnTo>
                  <a:lnTo>
                    <a:pt x="2023" y="1857"/>
                  </a:lnTo>
                  <a:lnTo>
                    <a:pt x="2022" y="1856"/>
                  </a:lnTo>
                  <a:lnTo>
                    <a:pt x="2022" y="1855"/>
                  </a:lnTo>
                  <a:lnTo>
                    <a:pt x="2022" y="1853"/>
                  </a:lnTo>
                  <a:lnTo>
                    <a:pt x="2022" y="1852"/>
                  </a:lnTo>
                  <a:lnTo>
                    <a:pt x="2021" y="1852"/>
                  </a:lnTo>
                  <a:lnTo>
                    <a:pt x="2020" y="1852"/>
                  </a:lnTo>
                  <a:lnTo>
                    <a:pt x="2019" y="1851"/>
                  </a:lnTo>
                  <a:lnTo>
                    <a:pt x="2019" y="1850"/>
                  </a:lnTo>
                  <a:lnTo>
                    <a:pt x="2019" y="1849"/>
                  </a:lnTo>
                  <a:lnTo>
                    <a:pt x="2018" y="1849"/>
                  </a:lnTo>
                  <a:lnTo>
                    <a:pt x="2018" y="1848"/>
                  </a:lnTo>
                  <a:lnTo>
                    <a:pt x="2018" y="1847"/>
                  </a:lnTo>
                  <a:lnTo>
                    <a:pt x="2017" y="1847"/>
                  </a:lnTo>
                  <a:lnTo>
                    <a:pt x="2015" y="1845"/>
                  </a:lnTo>
                  <a:lnTo>
                    <a:pt x="2017" y="1845"/>
                  </a:lnTo>
                  <a:lnTo>
                    <a:pt x="2015" y="1845"/>
                  </a:lnTo>
                  <a:lnTo>
                    <a:pt x="2015" y="1844"/>
                  </a:lnTo>
                  <a:lnTo>
                    <a:pt x="2015" y="1843"/>
                  </a:lnTo>
                  <a:lnTo>
                    <a:pt x="2014" y="1843"/>
                  </a:lnTo>
                  <a:lnTo>
                    <a:pt x="2014" y="1844"/>
                  </a:lnTo>
                  <a:lnTo>
                    <a:pt x="2014" y="1843"/>
                  </a:lnTo>
                  <a:lnTo>
                    <a:pt x="2013" y="1843"/>
                  </a:lnTo>
                  <a:lnTo>
                    <a:pt x="2013" y="1844"/>
                  </a:lnTo>
                  <a:lnTo>
                    <a:pt x="2012" y="1844"/>
                  </a:lnTo>
                  <a:lnTo>
                    <a:pt x="2011" y="1843"/>
                  </a:lnTo>
                  <a:lnTo>
                    <a:pt x="2011" y="1844"/>
                  </a:lnTo>
                  <a:lnTo>
                    <a:pt x="2010" y="1844"/>
                  </a:lnTo>
                  <a:lnTo>
                    <a:pt x="2009" y="1844"/>
                  </a:lnTo>
                  <a:lnTo>
                    <a:pt x="2008" y="1844"/>
                  </a:lnTo>
                  <a:lnTo>
                    <a:pt x="2008" y="1843"/>
                  </a:lnTo>
                  <a:lnTo>
                    <a:pt x="2006" y="1843"/>
                  </a:lnTo>
                  <a:lnTo>
                    <a:pt x="2006" y="1842"/>
                  </a:lnTo>
                  <a:lnTo>
                    <a:pt x="2005" y="1842"/>
                  </a:lnTo>
                  <a:lnTo>
                    <a:pt x="2005" y="1841"/>
                  </a:lnTo>
                  <a:lnTo>
                    <a:pt x="2004" y="1841"/>
                  </a:lnTo>
                  <a:lnTo>
                    <a:pt x="2003" y="1841"/>
                  </a:lnTo>
                  <a:lnTo>
                    <a:pt x="2003" y="1840"/>
                  </a:lnTo>
                  <a:lnTo>
                    <a:pt x="2002" y="1839"/>
                  </a:lnTo>
                  <a:lnTo>
                    <a:pt x="2001" y="1838"/>
                  </a:lnTo>
                  <a:lnTo>
                    <a:pt x="2000" y="1836"/>
                  </a:lnTo>
                  <a:lnTo>
                    <a:pt x="1998" y="1836"/>
                  </a:lnTo>
                  <a:lnTo>
                    <a:pt x="1997" y="1836"/>
                  </a:lnTo>
                  <a:lnTo>
                    <a:pt x="1995" y="1834"/>
                  </a:lnTo>
                  <a:lnTo>
                    <a:pt x="1994" y="1834"/>
                  </a:lnTo>
                  <a:lnTo>
                    <a:pt x="1994" y="1833"/>
                  </a:lnTo>
                  <a:lnTo>
                    <a:pt x="1993" y="1832"/>
                  </a:lnTo>
                  <a:lnTo>
                    <a:pt x="1994" y="1832"/>
                  </a:lnTo>
                  <a:lnTo>
                    <a:pt x="1994" y="1831"/>
                  </a:lnTo>
                  <a:lnTo>
                    <a:pt x="1993" y="1830"/>
                  </a:lnTo>
                  <a:lnTo>
                    <a:pt x="1992" y="1830"/>
                  </a:lnTo>
                  <a:lnTo>
                    <a:pt x="1991" y="1828"/>
                  </a:lnTo>
                  <a:lnTo>
                    <a:pt x="1989" y="1828"/>
                  </a:lnTo>
                  <a:lnTo>
                    <a:pt x="1988" y="1828"/>
                  </a:lnTo>
                  <a:lnTo>
                    <a:pt x="1988" y="1827"/>
                  </a:lnTo>
                  <a:lnTo>
                    <a:pt x="1987" y="1827"/>
                  </a:lnTo>
                  <a:lnTo>
                    <a:pt x="1987" y="1826"/>
                  </a:lnTo>
                  <a:lnTo>
                    <a:pt x="1986" y="1826"/>
                  </a:lnTo>
                  <a:lnTo>
                    <a:pt x="1986" y="1825"/>
                  </a:lnTo>
                  <a:lnTo>
                    <a:pt x="1986" y="1824"/>
                  </a:lnTo>
                  <a:lnTo>
                    <a:pt x="1985" y="1824"/>
                  </a:lnTo>
                  <a:lnTo>
                    <a:pt x="1985" y="1823"/>
                  </a:lnTo>
                  <a:lnTo>
                    <a:pt x="1984" y="1823"/>
                  </a:lnTo>
                  <a:lnTo>
                    <a:pt x="1983" y="1822"/>
                  </a:lnTo>
                  <a:lnTo>
                    <a:pt x="1981" y="1821"/>
                  </a:lnTo>
                  <a:lnTo>
                    <a:pt x="1980" y="1821"/>
                  </a:lnTo>
                  <a:lnTo>
                    <a:pt x="1979" y="1821"/>
                  </a:lnTo>
                  <a:lnTo>
                    <a:pt x="1979" y="1819"/>
                  </a:lnTo>
                  <a:lnTo>
                    <a:pt x="1978" y="1821"/>
                  </a:lnTo>
                  <a:lnTo>
                    <a:pt x="1977" y="1819"/>
                  </a:lnTo>
                  <a:lnTo>
                    <a:pt x="1974" y="1818"/>
                  </a:lnTo>
                  <a:lnTo>
                    <a:pt x="1970" y="1817"/>
                  </a:lnTo>
                  <a:lnTo>
                    <a:pt x="1969" y="1817"/>
                  </a:lnTo>
                  <a:lnTo>
                    <a:pt x="1967" y="1818"/>
                  </a:lnTo>
                  <a:lnTo>
                    <a:pt x="1966" y="1819"/>
                  </a:lnTo>
                  <a:lnTo>
                    <a:pt x="1966" y="1818"/>
                  </a:lnTo>
                  <a:lnTo>
                    <a:pt x="1965" y="1818"/>
                  </a:lnTo>
                  <a:lnTo>
                    <a:pt x="1963" y="1818"/>
                  </a:lnTo>
                  <a:lnTo>
                    <a:pt x="1962" y="1819"/>
                  </a:lnTo>
                  <a:lnTo>
                    <a:pt x="1961" y="1821"/>
                  </a:lnTo>
                  <a:lnTo>
                    <a:pt x="1960" y="1821"/>
                  </a:lnTo>
                  <a:lnTo>
                    <a:pt x="1960" y="1822"/>
                  </a:lnTo>
                  <a:lnTo>
                    <a:pt x="1960" y="1823"/>
                  </a:lnTo>
                  <a:lnTo>
                    <a:pt x="1961" y="1824"/>
                  </a:lnTo>
                  <a:lnTo>
                    <a:pt x="1960" y="1824"/>
                  </a:lnTo>
                  <a:lnTo>
                    <a:pt x="1959" y="1824"/>
                  </a:lnTo>
                  <a:lnTo>
                    <a:pt x="1958" y="1823"/>
                  </a:lnTo>
                  <a:lnTo>
                    <a:pt x="1958" y="1824"/>
                  </a:lnTo>
                  <a:lnTo>
                    <a:pt x="1959" y="1825"/>
                  </a:lnTo>
                  <a:lnTo>
                    <a:pt x="1960" y="1824"/>
                  </a:lnTo>
                  <a:lnTo>
                    <a:pt x="1961" y="1825"/>
                  </a:lnTo>
                  <a:lnTo>
                    <a:pt x="1962" y="1825"/>
                  </a:lnTo>
                  <a:lnTo>
                    <a:pt x="1961" y="1826"/>
                  </a:lnTo>
                  <a:lnTo>
                    <a:pt x="1961" y="1827"/>
                  </a:lnTo>
                  <a:lnTo>
                    <a:pt x="1961" y="1826"/>
                  </a:lnTo>
                  <a:lnTo>
                    <a:pt x="1960" y="1826"/>
                  </a:lnTo>
                  <a:lnTo>
                    <a:pt x="1959" y="1826"/>
                  </a:lnTo>
                  <a:lnTo>
                    <a:pt x="1958" y="1826"/>
                  </a:lnTo>
                  <a:lnTo>
                    <a:pt x="1957" y="1826"/>
                  </a:lnTo>
                  <a:lnTo>
                    <a:pt x="1954" y="1827"/>
                  </a:lnTo>
                  <a:lnTo>
                    <a:pt x="1953" y="1830"/>
                  </a:lnTo>
                  <a:lnTo>
                    <a:pt x="1952" y="1830"/>
                  </a:lnTo>
                  <a:lnTo>
                    <a:pt x="1951" y="1831"/>
                  </a:lnTo>
                  <a:lnTo>
                    <a:pt x="1950" y="1833"/>
                  </a:lnTo>
                  <a:lnTo>
                    <a:pt x="1949" y="1833"/>
                  </a:lnTo>
                  <a:lnTo>
                    <a:pt x="1948" y="1834"/>
                  </a:lnTo>
                  <a:lnTo>
                    <a:pt x="1946" y="1834"/>
                  </a:lnTo>
                  <a:lnTo>
                    <a:pt x="1946" y="1835"/>
                  </a:lnTo>
                  <a:lnTo>
                    <a:pt x="1945" y="1835"/>
                  </a:lnTo>
                  <a:lnTo>
                    <a:pt x="1945" y="1834"/>
                  </a:lnTo>
                  <a:lnTo>
                    <a:pt x="1946" y="1833"/>
                  </a:lnTo>
                  <a:lnTo>
                    <a:pt x="1945" y="1833"/>
                  </a:lnTo>
                  <a:lnTo>
                    <a:pt x="1944" y="1833"/>
                  </a:lnTo>
                  <a:lnTo>
                    <a:pt x="1944" y="1834"/>
                  </a:lnTo>
                  <a:lnTo>
                    <a:pt x="1943" y="1835"/>
                  </a:lnTo>
                  <a:lnTo>
                    <a:pt x="1942" y="1836"/>
                  </a:lnTo>
                  <a:lnTo>
                    <a:pt x="1938" y="1838"/>
                  </a:lnTo>
                  <a:lnTo>
                    <a:pt x="1937" y="1838"/>
                  </a:lnTo>
                  <a:lnTo>
                    <a:pt x="1934" y="1839"/>
                  </a:lnTo>
                  <a:lnTo>
                    <a:pt x="1933" y="1839"/>
                  </a:lnTo>
                  <a:lnTo>
                    <a:pt x="1932" y="1840"/>
                  </a:lnTo>
                  <a:lnTo>
                    <a:pt x="1931" y="1840"/>
                  </a:lnTo>
                  <a:lnTo>
                    <a:pt x="1929" y="1840"/>
                  </a:lnTo>
                  <a:lnTo>
                    <a:pt x="1929" y="1839"/>
                  </a:lnTo>
                  <a:lnTo>
                    <a:pt x="1928" y="1836"/>
                  </a:lnTo>
                  <a:lnTo>
                    <a:pt x="1928" y="1834"/>
                  </a:lnTo>
                  <a:lnTo>
                    <a:pt x="1928" y="1833"/>
                  </a:lnTo>
                  <a:lnTo>
                    <a:pt x="1928" y="1836"/>
                  </a:lnTo>
                  <a:lnTo>
                    <a:pt x="1929" y="1838"/>
                  </a:lnTo>
                  <a:lnTo>
                    <a:pt x="1929" y="1839"/>
                  </a:lnTo>
                  <a:lnTo>
                    <a:pt x="1931" y="1840"/>
                  </a:lnTo>
                  <a:lnTo>
                    <a:pt x="1932" y="1840"/>
                  </a:lnTo>
                  <a:lnTo>
                    <a:pt x="1932" y="1839"/>
                  </a:lnTo>
                  <a:lnTo>
                    <a:pt x="1932" y="1838"/>
                  </a:lnTo>
                  <a:lnTo>
                    <a:pt x="1932" y="1835"/>
                  </a:lnTo>
                  <a:lnTo>
                    <a:pt x="1931" y="1834"/>
                  </a:lnTo>
                  <a:lnTo>
                    <a:pt x="1929" y="1833"/>
                  </a:lnTo>
                  <a:lnTo>
                    <a:pt x="1929" y="1832"/>
                  </a:lnTo>
                  <a:lnTo>
                    <a:pt x="1928" y="1832"/>
                  </a:lnTo>
                  <a:lnTo>
                    <a:pt x="1927" y="1831"/>
                  </a:lnTo>
                  <a:lnTo>
                    <a:pt x="1924" y="1830"/>
                  </a:lnTo>
                  <a:lnTo>
                    <a:pt x="1923" y="1830"/>
                  </a:lnTo>
                  <a:lnTo>
                    <a:pt x="1923" y="1828"/>
                  </a:lnTo>
                  <a:lnTo>
                    <a:pt x="1924" y="1830"/>
                  </a:lnTo>
                  <a:lnTo>
                    <a:pt x="1925" y="1830"/>
                  </a:lnTo>
                  <a:lnTo>
                    <a:pt x="1920" y="1827"/>
                  </a:lnTo>
                  <a:lnTo>
                    <a:pt x="1918" y="1825"/>
                  </a:lnTo>
                  <a:lnTo>
                    <a:pt x="1920" y="1825"/>
                  </a:lnTo>
                  <a:lnTo>
                    <a:pt x="1920" y="1826"/>
                  </a:lnTo>
                  <a:lnTo>
                    <a:pt x="1923" y="1826"/>
                  </a:lnTo>
                  <a:lnTo>
                    <a:pt x="1924" y="1827"/>
                  </a:lnTo>
                  <a:lnTo>
                    <a:pt x="1925" y="1827"/>
                  </a:lnTo>
                  <a:lnTo>
                    <a:pt x="1926" y="1828"/>
                  </a:lnTo>
                  <a:lnTo>
                    <a:pt x="1926" y="1827"/>
                  </a:lnTo>
                  <a:lnTo>
                    <a:pt x="1927" y="1827"/>
                  </a:lnTo>
                  <a:lnTo>
                    <a:pt x="1927" y="1826"/>
                  </a:lnTo>
                  <a:lnTo>
                    <a:pt x="1926" y="1826"/>
                  </a:lnTo>
                  <a:lnTo>
                    <a:pt x="1926" y="1827"/>
                  </a:lnTo>
                  <a:lnTo>
                    <a:pt x="1925" y="1827"/>
                  </a:lnTo>
                  <a:lnTo>
                    <a:pt x="1924" y="1826"/>
                  </a:lnTo>
                  <a:lnTo>
                    <a:pt x="1924" y="1825"/>
                  </a:lnTo>
                  <a:lnTo>
                    <a:pt x="1924" y="1824"/>
                  </a:lnTo>
                  <a:lnTo>
                    <a:pt x="1923" y="1824"/>
                  </a:lnTo>
                  <a:lnTo>
                    <a:pt x="1923" y="1825"/>
                  </a:lnTo>
                  <a:lnTo>
                    <a:pt x="1922" y="1825"/>
                  </a:lnTo>
                  <a:lnTo>
                    <a:pt x="1920" y="1825"/>
                  </a:lnTo>
                  <a:lnTo>
                    <a:pt x="1919" y="1825"/>
                  </a:lnTo>
                  <a:lnTo>
                    <a:pt x="1918" y="1824"/>
                  </a:lnTo>
                  <a:lnTo>
                    <a:pt x="1917" y="1824"/>
                  </a:lnTo>
                  <a:lnTo>
                    <a:pt x="1916" y="1823"/>
                  </a:lnTo>
                  <a:lnTo>
                    <a:pt x="1917" y="1823"/>
                  </a:lnTo>
                  <a:lnTo>
                    <a:pt x="1918" y="1821"/>
                  </a:lnTo>
                  <a:lnTo>
                    <a:pt x="1919" y="1821"/>
                  </a:lnTo>
                  <a:lnTo>
                    <a:pt x="1920" y="1819"/>
                  </a:lnTo>
                  <a:lnTo>
                    <a:pt x="1922" y="1819"/>
                  </a:lnTo>
                  <a:lnTo>
                    <a:pt x="1920" y="1818"/>
                  </a:lnTo>
                  <a:lnTo>
                    <a:pt x="1919" y="1817"/>
                  </a:lnTo>
                  <a:lnTo>
                    <a:pt x="1919" y="1818"/>
                  </a:lnTo>
                  <a:lnTo>
                    <a:pt x="1919" y="1819"/>
                  </a:lnTo>
                  <a:lnTo>
                    <a:pt x="1918" y="1819"/>
                  </a:lnTo>
                  <a:lnTo>
                    <a:pt x="1917" y="1819"/>
                  </a:lnTo>
                  <a:lnTo>
                    <a:pt x="1917" y="1821"/>
                  </a:lnTo>
                  <a:lnTo>
                    <a:pt x="1916" y="1822"/>
                  </a:lnTo>
                  <a:lnTo>
                    <a:pt x="1916" y="1821"/>
                  </a:lnTo>
                  <a:lnTo>
                    <a:pt x="1915" y="1819"/>
                  </a:lnTo>
                  <a:lnTo>
                    <a:pt x="1915" y="1818"/>
                  </a:lnTo>
                  <a:lnTo>
                    <a:pt x="1915" y="1819"/>
                  </a:lnTo>
                  <a:lnTo>
                    <a:pt x="1914" y="1819"/>
                  </a:lnTo>
                  <a:lnTo>
                    <a:pt x="1912" y="1821"/>
                  </a:lnTo>
                  <a:lnTo>
                    <a:pt x="1911" y="1821"/>
                  </a:lnTo>
                  <a:lnTo>
                    <a:pt x="1911" y="1822"/>
                  </a:lnTo>
                  <a:lnTo>
                    <a:pt x="1912" y="1822"/>
                  </a:lnTo>
                  <a:lnTo>
                    <a:pt x="1912" y="1823"/>
                  </a:lnTo>
                  <a:lnTo>
                    <a:pt x="1912" y="1822"/>
                  </a:lnTo>
                  <a:lnTo>
                    <a:pt x="1914" y="1822"/>
                  </a:lnTo>
                  <a:lnTo>
                    <a:pt x="1915" y="1822"/>
                  </a:lnTo>
                  <a:lnTo>
                    <a:pt x="1915" y="1823"/>
                  </a:lnTo>
                  <a:lnTo>
                    <a:pt x="1916" y="1823"/>
                  </a:lnTo>
                  <a:lnTo>
                    <a:pt x="1916" y="1824"/>
                  </a:lnTo>
                  <a:lnTo>
                    <a:pt x="1917" y="1825"/>
                  </a:lnTo>
                  <a:lnTo>
                    <a:pt x="1916" y="1825"/>
                  </a:lnTo>
                  <a:lnTo>
                    <a:pt x="1917" y="1825"/>
                  </a:lnTo>
                  <a:lnTo>
                    <a:pt x="1916" y="1825"/>
                  </a:lnTo>
                  <a:lnTo>
                    <a:pt x="1911" y="1823"/>
                  </a:lnTo>
                  <a:lnTo>
                    <a:pt x="1909" y="1823"/>
                  </a:lnTo>
                  <a:lnTo>
                    <a:pt x="1905" y="1821"/>
                  </a:lnTo>
                  <a:lnTo>
                    <a:pt x="1900" y="1821"/>
                  </a:lnTo>
                  <a:lnTo>
                    <a:pt x="1894" y="1819"/>
                  </a:lnTo>
                  <a:lnTo>
                    <a:pt x="1891" y="1819"/>
                  </a:lnTo>
                  <a:lnTo>
                    <a:pt x="1890" y="1819"/>
                  </a:lnTo>
                  <a:lnTo>
                    <a:pt x="1891" y="1819"/>
                  </a:lnTo>
                  <a:lnTo>
                    <a:pt x="1893" y="1819"/>
                  </a:lnTo>
                  <a:lnTo>
                    <a:pt x="1895" y="1819"/>
                  </a:lnTo>
                  <a:lnTo>
                    <a:pt x="1895" y="1818"/>
                  </a:lnTo>
                  <a:lnTo>
                    <a:pt x="1895" y="1817"/>
                  </a:lnTo>
                  <a:lnTo>
                    <a:pt x="1897" y="1817"/>
                  </a:lnTo>
                  <a:lnTo>
                    <a:pt x="1897" y="1818"/>
                  </a:lnTo>
                  <a:lnTo>
                    <a:pt x="1899" y="1818"/>
                  </a:lnTo>
                  <a:lnTo>
                    <a:pt x="1898" y="1817"/>
                  </a:lnTo>
                  <a:lnTo>
                    <a:pt x="1899" y="1817"/>
                  </a:lnTo>
                  <a:lnTo>
                    <a:pt x="1900" y="1818"/>
                  </a:lnTo>
                  <a:lnTo>
                    <a:pt x="1901" y="1818"/>
                  </a:lnTo>
                  <a:lnTo>
                    <a:pt x="1902" y="1818"/>
                  </a:lnTo>
                  <a:lnTo>
                    <a:pt x="1903" y="1818"/>
                  </a:lnTo>
                  <a:lnTo>
                    <a:pt x="1903" y="1817"/>
                  </a:lnTo>
                  <a:lnTo>
                    <a:pt x="1902" y="1817"/>
                  </a:lnTo>
                  <a:lnTo>
                    <a:pt x="1901" y="1816"/>
                  </a:lnTo>
                  <a:lnTo>
                    <a:pt x="1901" y="1815"/>
                  </a:lnTo>
                  <a:lnTo>
                    <a:pt x="1900" y="1816"/>
                  </a:lnTo>
                  <a:lnTo>
                    <a:pt x="1900" y="1815"/>
                  </a:lnTo>
                  <a:lnTo>
                    <a:pt x="1899" y="1815"/>
                  </a:lnTo>
                  <a:lnTo>
                    <a:pt x="1898" y="1815"/>
                  </a:lnTo>
                  <a:lnTo>
                    <a:pt x="1897" y="1815"/>
                  </a:lnTo>
                  <a:lnTo>
                    <a:pt x="1894" y="1816"/>
                  </a:lnTo>
                  <a:lnTo>
                    <a:pt x="1893" y="1816"/>
                  </a:lnTo>
                  <a:lnTo>
                    <a:pt x="1893" y="1817"/>
                  </a:lnTo>
                  <a:lnTo>
                    <a:pt x="1892" y="1817"/>
                  </a:lnTo>
                  <a:lnTo>
                    <a:pt x="1892" y="1816"/>
                  </a:lnTo>
                  <a:lnTo>
                    <a:pt x="1892" y="1815"/>
                  </a:lnTo>
                  <a:lnTo>
                    <a:pt x="1891" y="1815"/>
                  </a:lnTo>
                  <a:lnTo>
                    <a:pt x="1891" y="1816"/>
                  </a:lnTo>
                  <a:lnTo>
                    <a:pt x="1890" y="1815"/>
                  </a:lnTo>
                  <a:lnTo>
                    <a:pt x="1890" y="1816"/>
                  </a:lnTo>
                  <a:lnTo>
                    <a:pt x="1891" y="1816"/>
                  </a:lnTo>
                  <a:lnTo>
                    <a:pt x="1891" y="1817"/>
                  </a:lnTo>
                  <a:lnTo>
                    <a:pt x="1890" y="1817"/>
                  </a:lnTo>
                  <a:lnTo>
                    <a:pt x="1889" y="1817"/>
                  </a:lnTo>
                  <a:lnTo>
                    <a:pt x="1889" y="1818"/>
                  </a:lnTo>
                  <a:lnTo>
                    <a:pt x="1888" y="1818"/>
                  </a:lnTo>
                  <a:lnTo>
                    <a:pt x="1888" y="1819"/>
                  </a:lnTo>
                  <a:lnTo>
                    <a:pt x="1884" y="1819"/>
                  </a:lnTo>
                  <a:lnTo>
                    <a:pt x="1882" y="1821"/>
                  </a:lnTo>
                  <a:lnTo>
                    <a:pt x="1881" y="1821"/>
                  </a:lnTo>
                  <a:lnTo>
                    <a:pt x="1880" y="1821"/>
                  </a:lnTo>
                  <a:lnTo>
                    <a:pt x="1877" y="1822"/>
                  </a:lnTo>
                  <a:lnTo>
                    <a:pt x="1873" y="1823"/>
                  </a:lnTo>
                  <a:lnTo>
                    <a:pt x="1869" y="1824"/>
                  </a:lnTo>
                  <a:lnTo>
                    <a:pt x="1868" y="1825"/>
                  </a:lnTo>
                  <a:lnTo>
                    <a:pt x="1868" y="1824"/>
                  </a:lnTo>
                  <a:lnTo>
                    <a:pt x="1869" y="1824"/>
                  </a:lnTo>
                  <a:lnTo>
                    <a:pt x="1871" y="1823"/>
                  </a:lnTo>
                  <a:lnTo>
                    <a:pt x="1872" y="1823"/>
                  </a:lnTo>
                  <a:lnTo>
                    <a:pt x="1874" y="1822"/>
                  </a:lnTo>
                  <a:lnTo>
                    <a:pt x="1876" y="1819"/>
                  </a:lnTo>
                  <a:lnTo>
                    <a:pt x="1877" y="1821"/>
                  </a:lnTo>
                  <a:lnTo>
                    <a:pt x="1877" y="1819"/>
                  </a:lnTo>
                  <a:lnTo>
                    <a:pt x="1876" y="1819"/>
                  </a:lnTo>
                  <a:lnTo>
                    <a:pt x="1875" y="1819"/>
                  </a:lnTo>
                  <a:lnTo>
                    <a:pt x="1874" y="1818"/>
                  </a:lnTo>
                  <a:lnTo>
                    <a:pt x="1873" y="1818"/>
                  </a:lnTo>
                  <a:lnTo>
                    <a:pt x="1874" y="1817"/>
                  </a:lnTo>
                  <a:lnTo>
                    <a:pt x="1875" y="1816"/>
                  </a:lnTo>
                  <a:lnTo>
                    <a:pt x="1874" y="1816"/>
                  </a:lnTo>
                  <a:lnTo>
                    <a:pt x="1873" y="1815"/>
                  </a:lnTo>
                  <a:lnTo>
                    <a:pt x="1873" y="1816"/>
                  </a:lnTo>
                  <a:lnTo>
                    <a:pt x="1873" y="1818"/>
                  </a:lnTo>
                  <a:lnTo>
                    <a:pt x="1872" y="1819"/>
                  </a:lnTo>
                  <a:lnTo>
                    <a:pt x="1872" y="1821"/>
                  </a:lnTo>
                  <a:lnTo>
                    <a:pt x="1871" y="1821"/>
                  </a:lnTo>
                  <a:lnTo>
                    <a:pt x="1871" y="1819"/>
                  </a:lnTo>
                  <a:lnTo>
                    <a:pt x="1871" y="1818"/>
                  </a:lnTo>
                  <a:lnTo>
                    <a:pt x="1869" y="1818"/>
                  </a:lnTo>
                  <a:lnTo>
                    <a:pt x="1869" y="1817"/>
                  </a:lnTo>
                  <a:lnTo>
                    <a:pt x="1868" y="1817"/>
                  </a:lnTo>
                  <a:lnTo>
                    <a:pt x="1868" y="1816"/>
                  </a:lnTo>
                  <a:lnTo>
                    <a:pt x="1867" y="1817"/>
                  </a:lnTo>
                  <a:lnTo>
                    <a:pt x="1868" y="1818"/>
                  </a:lnTo>
                  <a:lnTo>
                    <a:pt x="1869" y="1819"/>
                  </a:lnTo>
                  <a:lnTo>
                    <a:pt x="1869" y="1821"/>
                  </a:lnTo>
                  <a:lnTo>
                    <a:pt x="1868" y="1822"/>
                  </a:lnTo>
                  <a:lnTo>
                    <a:pt x="1868" y="1823"/>
                  </a:lnTo>
                  <a:lnTo>
                    <a:pt x="1867" y="1823"/>
                  </a:lnTo>
                  <a:lnTo>
                    <a:pt x="1866" y="1823"/>
                  </a:lnTo>
                  <a:lnTo>
                    <a:pt x="1866" y="1824"/>
                  </a:lnTo>
                  <a:lnTo>
                    <a:pt x="1866" y="1825"/>
                  </a:lnTo>
                  <a:lnTo>
                    <a:pt x="1865" y="1825"/>
                  </a:lnTo>
                  <a:lnTo>
                    <a:pt x="1865" y="1826"/>
                  </a:lnTo>
                  <a:lnTo>
                    <a:pt x="1864" y="1826"/>
                  </a:lnTo>
                  <a:lnTo>
                    <a:pt x="1860" y="1828"/>
                  </a:lnTo>
                  <a:lnTo>
                    <a:pt x="1859" y="1828"/>
                  </a:lnTo>
                  <a:lnTo>
                    <a:pt x="1858" y="1828"/>
                  </a:lnTo>
                  <a:lnTo>
                    <a:pt x="1858" y="1830"/>
                  </a:lnTo>
                  <a:lnTo>
                    <a:pt x="1858" y="1828"/>
                  </a:lnTo>
                  <a:lnTo>
                    <a:pt x="1859" y="1828"/>
                  </a:lnTo>
                  <a:lnTo>
                    <a:pt x="1859" y="1827"/>
                  </a:lnTo>
                  <a:lnTo>
                    <a:pt x="1860" y="1827"/>
                  </a:lnTo>
                  <a:lnTo>
                    <a:pt x="1859" y="1827"/>
                  </a:lnTo>
                  <a:lnTo>
                    <a:pt x="1860" y="1827"/>
                  </a:lnTo>
                  <a:lnTo>
                    <a:pt x="1860" y="1826"/>
                  </a:lnTo>
                  <a:lnTo>
                    <a:pt x="1862" y="1826"/>
                  </a:lnTo>
                  <a:lnTo>
                    <a:pt x="1862" y="1825"/>
                  </a:lnTo>
                  <a:lnTo>
                    <a:pt x="1860" y="1825"/>
                  </a:lnTo>
                  <a:lnTo>
                    <a:pt x="1862" y="1824"/>
                  </a:lnTo>
                  <a:lnTo>
                    <a:pt x="1863" y="1823"/>
                  </a:lnTo>
                  <a:lnTo>
                    <a:pt x="1864" y="1823"/>
                  </a:lnTo>
                  <a:lnTo>
                    <a:pt x="1863" y="1822"/>
                  </a:lnTo>
                  <a:lnTo>
                    <a:pt x="1862" y="1822"/>
                  </a:lnTo>
                  <a:lnTo>
                    <a:pt x="1860" y="1822"/>
                  </a:lnTo>
                  <a:lnTo>
                    <a:pt x="1862" y="1822"/>
                  </a:lnTo>
                  <a:lnTo>
                    <a:pt x="1862" y="1823"/>
                  </a:lnTo>
                  <a:lnTo>
                    <a:pt x="1860" y="1824"/>
                  </a:lnTo>
                  <a:lnTo>
                    <a:pt x="1860" y="1825"/>
                  </a:lnTo>
                  <a:lnTo>
                    <a:pt x="1859" y="1826"/>
                  </a:lnTo>
                  <a:lnTo>
                    <a:pt x="1858" y="1826"/>
                  </a:lnTo>
                  <a:lnTo>
                    <a:pt x="1858" y="1827"/>
                  </a:lnTo>
                  <a:lnTo>
                    <a:pt x="1857" y="1827"/>
                  </a:lnTo>
                  <a:lnTo>
                    <a:pt x="1856" y="1827"/>
                  </a:lnTo>
                  <a:lnTo>
                    <a:pt x="1856" y="1826"/>
                  </a:lnTo>
                  <a:lnTo>
                    <a:pt x="1855" y="1826"/>
                  </a:lnTo>
                  <a:lnTo>
                    <a:pt x="1855" y="1827"/>
                  </a:lnTo>
                  <a:lnTo>
                    <a:pt x="1856" y="1827"/>
                  </a:lnTo>
                  <a:lnTo>
                    <a:pt x="1856" y="1828"/>
                  </a:lnTo>
                  <a:lnTo>
                    <a:pt x="1857" y="1828"/>
                  </a:lnTo>
                  <a:lnTo>
                    <a:pt x="1856" y="1830"/>
                  </a:lnTo>
                  <a:lnTo>
                    <a:pt x="1855" y="1831"/>
                  </a:lnTo>
                  <a:lnTo>
                    <a:pt x="1850" y="1832"/>
                  </a:lnTo>
                  <a:lnTo>
                    <a:pt x="1846" y="1833"/>
                  </a:lnTo>
                  <a:lnTo>
                    <a:pt x="1843" y="1833"/>
                  </a:lnTo>
                  <a:lnTo>
                    <a:pt x="1842" y="1833"/>
                  </a:lnTo>
                  <a:lnTo>
                    <a:pt x="1843" y="1833"/>
                  </a:lnTo>
                  <a:lnTo>
                    <a:pt x="1845" y="1832"/>
                  </a:lnTo>
                  <a:lnTo>
                    <a:pt x="1846" y="1832"/>
                  </a:lnTo>
                  <a:lnTo>
                    <a:pt x="1847" y="1832"/>
                  </a:lnTo>
                  <a:lnTo>
                    <a:pt x="1848" y="1832"/>
                  </a:lnTo>
                  <a:lnTo>
                    <a:pt x="1850" y="1831"/>
                  </a:lnTo>
                  <a:lnTo>
                    <a:pt x="1850" y="1828"/>
                  </a:lnTo>
                  <a:lnTo>
                    <a:pt x="1848" y="1827"/>
                  </a:lnTo>
                  <a:lnTo>
                    <a:pt x="1848" y="1826"/>
                  </a:lnTo>
                  <a:lnTo>
                    <a:pt x="1848" y="1825"/>
                  </a:lnTo>
                  <a:lnTo>
                    <a:pt x="1848" y="1826"/>
                  </a:lnTo>
                  <a:lnTo>
                    <a:pt x="1847" y="1826"/>
                  </a:lnTo>
                  <a:lnTo>
                    <a:pt x="1848" y="1826"/>
                  </a:lnTo>
                  <a:lnTo>
                    <a:pt x="1847" y="1826"/>
                  </a:lnTo>
                  <a:lnTo>
                    <a:pt x="1846" y="1826"/>
                  </a:lnTo>
                  <a:lnTo>
                    <a:pt x="1845" y="1825"/>
                  </a:lnTo>
                  <a:lnTo>
                    <a:pt x="1845" y="1824"/>
                  </a:lnTo>
                  <a:lnTo>
                    <a:pt x="1845" y="1823"/>
                  </a:lnTo>
                  <a:lnTo>
                    <a:pt x="1845" y="1822"/>
                  </a:lnTo>
                  <a:lnTo>
                    <a:pt x="1845" y="1821"/>
                  </a:lnTo>
                  <a:lnTo>
                    <a:pt x="1845" y="1819"/>
                  </a:lnTo>
                  <a:lnTo>
                    <a:pt x="1843" y="1817"/>
                  </a:lnTo>
                  <a:lnTo>
                    <a:pt x="1842" y="1817"/>
                  </a:lnTo>
                  <a:lnTo>
                    <a:pt x="1842" y="1816"/>
                  </a:lnTo>
                  <a:lnTo>
                    <a:pt x="1841" y="1816"/>
                  </a:lnTo>
                  <a:lnTo>
                    <a:pt x="1841" y="1815"/>
                  </a:lnTo>
                  <a:lnTo>
                    <a:pt x="1840" y="1815"/>
                  </a:lnTo>
                  <a:lnTo>
                    <a:pt x="1840" y="1816"/>
                  </a:lnTo>
                  <a:lnTo>
                    <a:pt x="1840" y="1817"/>
                  </a:lnTo>
                  <a:lnTo>
                    <a:pt x="1840" y="1818"/>
                  </a:lnTo>
                  <a:lnTo>
                    <a:pt x="1840" y="1819"/>
                  </a:lnTo>
                  <a:lnTo>
                    <a:pt x="1839" y="1821"/>
                  </a:lnTo>
                  <a:lnTo>
                    <a:pt x="1839" y="1822"/>
                  </a:lnTo>
                  <a:lnTo>
                    <a:pt x="1839" y="1823"/>
                  </a:lnTo>
                  <a:lnTo>
                    <a:pt x="1839" y="1824"/>
                  </a:lnTo>
                  <a:lnTo>
                    <a:pt x="1839" y="1825"/>
                  </a:lnTo>
                  <a:lnTo>
                    <a:pt x="1839" y="1827"/>
                  </a:lnTo>
                  <a:lnTo>
                    <a:pt x="1839" y="1830"/>
                  </a:lnTo>
                  <a:lnTo>
                    <a:pt x="1839" y="1831"/>
                  </a:lnTo>
                  <a:lnTo>
                    <a:pt x="1838" y="1831"/>
                  </a:lnTo>
                  <a:lnTo>
                    <a:pt x="1838" y="1830"/>
                  </a:lnTo>
                  <a:lnTo>
                    <a:pt x="1837" y="1830"/>
                  </a:lnTo>
                  <a:lnTo>
                    <a:pt x="1837" y="1828"/>
                  </a:lnTo>
                  <a:lnTo>
                    <a:pt x="1836" y="1828"/>
                  </a:lnTo>
                  <a:lnTo>
                    <a:pt x="1833" y="1828"/>
                  </a:lnTo>
                  <a:lnTo>
                    <a:pt x="1832" y="1828"/>
                  </a:lnTo>
                  <a:lnTo>
                    <a:pt x="1831" y="1828"/>
                  </a:lnTo>
                  <a:lnTo>
                    <a:pt x="1830" y="1830"/>
                  </a:lnTo>
                  <a:lnTo>
                    <a:pt x="1830" y="1831"/>
                  </a:lnTo>
                  <a:lnTo>
                    <a:pt x="1829" y="1831"/>
                  </a:lnTo>
                  <a:lnTo>
                    <a:pt x="1829" y="1832"/>
                  </a:lnTo>
                  <a:lnTo>
                    <a:pt x="1828" y="1832"/>
                  </a:lnTo>
                  <a:lnTo>
                    <a:pt x="1826" y="1831"/>
                  </a:lnTo>
                  <a:lnTo>
                    <a:pt x="1825" y="1831"/>
                  </a:lnTo>
                  <a:lnTo>
                    <a:pt x="1824" y="1831"/>
                  </a:lnTo>
                  <a:lnTo>
                    <a:pt x="1824" y="1830"/>
                  </a:lnTo>
                  <a:lnTo>
                    <a:pt x="1823" y="1830"/>
                  </a:lnTo>
                  <a:lnTo>
                    <a:pt x="1823" y="1831"/>
                  </a:lnTo>
                  <a:lnTo>
                    <a:pt x="1822" y="1832"/>
                  </a:lnTo>
                  <a:lnTo>
                    <a:pt x="1820" y="1832"/>
                  </a:lnTo>
                  <a:lnTo>
                    <a:pt x="1819" y="1832"/>
                  </a:lnTo>
                  <a:lnTo>
                    <a:pt x="1815" y="1830"/>
                  </a:lnTo>
                  <a:lnTo>
                    <a:pt x="1813" y="1830"/>
                  </a:lnTo>
                  <a:lnTo>
                    <a:pt x="1812" y="1830"/>
                  </a:lnTo>
                  <a:lnTo>
                    <a:pt x="1811" y="1830"/>
                  </a:lnTo>
                  <a:lnTo>
                    <a:pt x="1811" y="1831"/>
                  </a:lnTo>
                  <a:lnTo>
                    <a:pt x="1815" y="1831"/>
                  </a:lnTo>
                  <a:lnTo>
                    <a:pt x="1814" y="1831"/>
                  </a:lnTo>
                  <a:lnTo>
                    <a:pt x="1812" y="1831"/>
                  </a:lnTo>
                  <a:lnTo>
                    <a:pt x="1812" y="1832"/>
                  </a:lnTo>
                  <a:lnTo>
                    <a:pt x="1811" y="1832"/>
                  </a:lnTo>
                  <a:lnTo>
                    <a:pt x="1810" y="1832"/>
                  </a:lnTo>
                  <a:lnTo>
                    <a:pt x="1807" y="1833"/>
                  </a:lnTo>
                  <a:lnTo>
                    <a:pt x="1805" y="1834"/>
                  </a:lnTo>
                  <a:lnTo>
                    <a:pt x="1803" y="1835"/>
                  </a:lnTo>
                  <a:lnTo>
                    <a:pt x="1802" y="1835"/>
                  </a:lnTo>
                  <a:lnTo>
                    <a:pt x="1803" y="1834"/>
                  </a:lnTo>
                  <a:lnTo>
                    <a:pt x="1802" y="1833"/>
                  </a:lnTo>
                  <a:lnTo>
                    <a:pt x="1800" y="1833"/>
                  </a:lnTo>
                  <a:lnTo>
                    <a:pt x="1799" y="1834"/>
                  </a:lnTo>
                  <a:lnTo>
                    <a:pt x="1800" y="1834"/>
                  </a:lnTo>
                  <a:lnTo>
                    <a:pt x="1800" y="1835"/>
                  </a:lnTo>
                  <a:lnTo>
                    <a:pt x="1800" y="1836"/>
                  </a:lnTo>
                  <a:lnTo>
                    <a:pt x="1798" y="1838"/>
                  </a:lnTo>
                  <a:lnTo>
                    <a:pt x="1798" y="1839"/>
                  </a:lnTo>
                  <a:lnTo>
                    <a:pt x="1797" y="1840"/>
                  </a:lnTo>
                  <a:lnTo>
                    <a:pt x="1797" y="1841"/>
                  </a:lnTo>
                  <a:lnTo>
                    <a:pt x="1796" y="1840"/>
                  </a:lnTo>
                  <a:lnTo>
                    <a:pt x="1796" y="1841"/>
                  </a:lnTo>
                  <a:lnTo>
                    <a:pt x="1795" y="1841"/>
                  </a:lnTo>
                  <a:lnTo>
                    <a:pt x="1794" y="1842"/>
                  </a:lnTo>
                  <a:lnTo>
                    <a:pt x="1793" y="1842"/>
                  </a:lnTo>
                  <a:lnTo>
                    <a:pt x="1791" y="1842"/>
                  </a:lnTo>
                  <a:lnTo>
                    <a:pt x="1793" y="1842"/>
                  </a:lnTo>
                  <a:lnTo>
                    <a:pt x="1793" y="1841"/>
                  </a:lnTo>
                  <a:lnTo>
                    <a:pt x="1791" y="1841"/>
                  </a:lnTo>
                  <a:lnTo>
                    <a:pt x="1791" y="1842"/>
                  </a:lnTo>
                  <a:lnTo>
                    <a:pt x="1790" y="1842"/>
                  </a:lnTo>
                  <a:lnTo>
                    <a:pt x="1789" y="1842"/>
                  </a:lnTo>
                  <a:lnTo>
                    <a:pt x="1788" y="1842"/>
                  </a:lnTo>
                  <a:lnTo>
                    <a:pt x="1787" y="1842"/>
                  </a:lnTo>
                  <a:lnTo>
                    <a:pt x="1787" y="1841"/>
                  </a:lnTo>
                  <a:lnTo>
                    <a:pt x="1788" y="1841"/>
                  </a:lnTo>
                  <a:lnTo>
                    <a:pt x="1787" y="1840"/>
                  </a:lnTo>
                  <a:lnTo>
                    <a:pt x="1786" y="1841"/>
                  </a:lnTo>
                  <a:lnTo>
                    <a:pt x="1785" y="1841"/>
                  </a:lnTo>
                  <a:lnTo>
                    <a:pt x="1783" y="1840"/>
                  </a:lnTo>
                  <a:lnTo>
                    <a:pt x="1782" y="1840"/>
                  </a:lnTo>
                  <a:lnTo>
                    <a:pt x="1781" y="1840"/>
                  </a:lnTo>
                  <a:lnTo>
                    <a:pt x="1780" y="1840"/>
                  </a:lnTo>
                  <a:lnTo>
                    <a:pt x="1779" y="1839"/>
                  </a:lnTo>
                  <a:lnTo>
                    <a:pt x="1779" y="1838"/>
                  </a:lnTo>
                  <a:lnTo>
                    <a:pt x="1777" y="1836"/>
                  </a:lnTo>
                  <a:lnTo>
                    <a:pt x="1776" y="1836"/>
                  </a:lnTo>
                  <a:lnTo>
                    <a:pt x="1774" y="1836"/>
                  </a:lnTo>
                  <a:lnTo>
                    <a:pt x="1772" y="1836"/>
                  </a:lnTo>
                  <a:lnTo>
                    <a:pt x="1771" y="1836"/>
                  </a:lnTo>
                  <a:lnTo>
                    <a:pt x="1770" y="1838"/>
                  </a:lnTo>
                  <a:lnTo>
                    <a:pt x="1769" y="1840"/>
                  </a:lnTo>
                  <a:lnTo>
                    <a:pt x="1769" y="1841"/>
                  </a:lnTo>
                  <a:lnTo>
                    <a:pt x="1767" y="1843"/>
                  </a:lnTo>
                  <a:lnTo>
                    <a:pt x="1765" y="1844"/>
                  </a:lnTo>
                  <a:lnTo>
                    <a:pt x="1765" y="1847"/>
                  </a:lnTo>
                  <a:lnTo>
                    <a:pt x="1767" y="1848"/>
                  </a:lnTo>
                  <a:lnTo>
                    <a:pt x="1768" y="1848"/>
                  </a:lnTo>
                  <a:lnTo>
                    <a:pt x="1769" y="1849"/>
                  </a:lnTo>
                  <a:lnTo>
                    <a:pt x="1771" y="1849"/>
                  </a:lnTo>
                  <a:lnTo>
                    <a:pt x="1772" y="1849"/>
                  </a:lnTo>
                  <a:lnTo>
                    <a:pt x="1774" y="1850"/>
                  </a:lnTo>
                  <a:lnTo>
                    <a:pt x="1776" y="1850"/>
                  </a:lnTo>
                  <a:lnTo>
                    <a:pt x="1777" y="1849"/>
                  </a:lnTo>
                  <a:lnTo>
                    <a:pt x="1779" y="1849"/>
                  </a:lnTo>
                  <a:lnTo>
                    <a:pt x="1779" y="1848"/>
                  </a:lnTo>
                  <a:lnTo>
                    <a:pt x="1780" y="1848"/>
                  </a:lnTo>
                  <a:lnTo>
                    <a:pt x="1782" y="1845"/>
                  </a:lnTo>
                  <a:lnTo>
                    <a:pt x="1782" y="1844"/>
                  </a:lnTo>
                  <a:lnTo>
                    <a:pt x="1783" y="1843"/>
                  </a:lnTo>
                  <a:lnTo>
                    <a:pt x="1785" y="1843"/>
                  </a:lnTo>
                  <a:lnTo>
                    <a:pt x="1785" y="1844"/>
                  </a:lnTo>
                  <a:lnTo>
                    <a:pt x="1786" y="1845"/>
                  </a:lnTo>
                  <a:lnTo>
                    <a:pt x="1787" y="1845"/>
                  </a:lnTo>
                  <a:lnTo>
                    <a:pt x="1787" y="1844"/>
                  </a:lnTo>
                  <a:lnTo>
                    <a:pt x="1788" y="1843"/>
                  </a:lnTo>
                  <a:lnTo>
                    <a:pt x="1788" y="1842"/>
                  </a:lnTo>
                  <a:lnTo>
                    <a:pt x="1788" y="1843"/>
                  </a:lnTo>
                  <a:lnTo>
                    <a:pt x="1788" y="1844"/>
                  </a:lnTo>
                  <a:lnTo>
                    <a:pt x="1788" y="1845"/>
                  </a:lnTo>
                  <a:lnTo>
                    <a:pt x="1788" y="1844"/>
                  </a:lnTo>
                  <a:lnTo>
                    <a:pt x="1789" y="1844"/>
                  </a:lnTo>
                  <a:lnTo>
                    <a:pt x="1789" y="1843"/>
                  </a:lnTo>
                  <a:lnTo>
                    <a:pt x="1790" y="1843"/>
                  </a:lnTo>
                  <a:lnTo>
                    <a:pt x="1789" y="1843"/>
                  </a:lnTo>
                  <a:lnTo>
                    <a:pt x="1789" y="1842"/>
                  </a:lnTo>
                  <a:lnTo>
                    <a:pt x="1790" y="1842"/>
                  </a:lnTo>
                  <a:lnTo>
                    <a:pt x="1790" y="1843"/>
                  </a:lnTo>
                  <a:lnTo>
                    <a:pt x="1791" y="1843"/>
                  </a:lnTo>
                  <a:lnTo>
                    <a:pt x="1790" y="1844"/>
                  </a:lnTo>
                  <a:lnTo>
                    <a:pt x="1790" y="1845"/>
                  </a:lnTo>
                  <a:lnTo>
                    <a:pt x="1789" y="1847"/>
                  </a:lnTo>
                  <a:lnTo>
                    <a:pt x="1789" y="1848"/>
                  </a:lnTo>
                  <a:lnTo>
                    <a:pt x="1788" y="1848"/>
                  </a:lnTo>
                  <a:lnTo>
                    <a:pt x="1787" y="1847"/>
                  </a:lnTo>
                  <a:lnTo>
                    <a:pt x="1786" y="1847"/>
                  </a:lnTo>
                  <a:lnTo>
                    <a:pt x="1786" y="1848"/>
                  </a:lnTo>
                  <a:lnTo>
                    <a:pt x="1785" y="1849"/>
                  </a:lnTo>
                  <a:lnTo>
                    <a:pt x="1786" y="1849"/>
                  </a:lnTo>
                  <a:lnTo>
                    <a:pt x="1786" y="1850"/>
                  </a:lnTo>
                  <a:lnTo>
                    <a:pt x="1786" y="1851"/>
                  </a:lnTo>
                  <a:lnTo>
                    <a:pt x="1787" y="1851"/>
                  </a:lnTo>
                  <a:lnTo>
                    <a:pt x="1788" y="1851"/>
                  </a:lnTo>
                  <a:lnTo>
                    <a:pt x="1789" y="1850"/>
                  </a:lnTo>
                  <a:lnTo>
                    <a:pt x="1789" y="1851"/>
                  </a:lnTo>
                  <a:lnTo>
                    <a:pt x="1790" y="1852"/>
                  </a:lnTo>
                  <a:lnTo>
                    <a:pt x="1790" y="1853"/>
                  </a:lnTo>
                  <a:lnTo>
                    <a:pt x="1791" y="1853"/>
                  </a:lnTo>
                  <a:lnTo>
                    <a:pt x="1793" y="1853"/>
                  </a:lnTo>
                  <a:lnTo>
                    <a:pt x="1793" y="1852"/>
                  </a:lnTo>
                  <a:lnTo>
                    <a:pt x="1794" y="1852"/>
                  </a:lnTo>
                  <a:lnTo>
                    <a:pt x="1794" y="1851"/>
                  </a:lnTo>
                  <a:lnTo>
                    <a:pt x="1794" y="1850"/>
                  </a:lnTo>
                  <a:lnTo>
                    <a:pt x="1794" y="1849"/>
                  </a:lnTo>
                  <a:lnTo>
                    <a:pt x="1794" y="1848"/>
                  </a:lnTo>
                  <a:lnTo>
                    <a:pt x="1795" y="1848"/>
                  </a:lnTo>
                  <a:lnTo>
                    <a:pt x="1796" y="1848"/>
                  </a:lnTo>
                  <a:lnTo>
                    <a:pt x="1796" y="1847"/>
                  </a:lnTo>
                  <a:lnTo>
                    <a:pt x="1796" y="1845"/>
                  </a:lnTo>
                  <a:lnTo>
                    <a:pt x="1797" y="1844"/>
                  </a:lnTo>
                  <a:lnTo>
                    <a:pt x="1797" y="1845"/>
                  </a:lnTo>
                  <a:lnTo>
                    <a:pt x="1798" y="1845"/>
                  </a:lnTo>
                  <a:lnTo>
                    <a:pt x="1798" y="1847"/>
                  </a:lnTo>
                  <a:lnTo>
                    <a:pt x="1798" y="1845"/>
                  </a:lnTo>
                  <a:lnTo>
                    <a:pt x="1799" y="1845"/>
                  </a:lnTo>
                  <a:lnTo>
                    <a:pt x="1800" y="1845"/>
                  </a:lnTo>
                  <a:lnTo>
                    <a:pt x="1799" y="1847"/>
                  </a:lnTo>
                  <a:lnTo>
                    <a:pt x="1798" y="1847"/>
                  </a:lnTo>
                  <a:lnTo>
                    <a:pt x="1798" y="1848"/>
                  </a:lnTo>
                  <a:lnTo>
                    <a:pt x="1798" y="1849"/>
                  </a:lnTo>
                  <a:lnTo>
                    <a:pt x="1799" y="1849"/>
                  </a:lnTo>
                  <a:lnTo>
                    <a:pt x="1800" y="1849"/>
                  </a:lnTo>
                  <a:lnTo>
                    <a:pt x="1800" y="1850"/>
                  </a:lnTo>
                  <a:lnTo>
                    <a:pt x="1799" y="1850"/>
                  </a:lnTo>
                  <a:lnTo>
                    <a:pt x="1799" y="1849"/>
                  </a:lnTo>
                  <a:lnTo>
                    <a:pt x="1798" y="1850"/>
                  </a:lnTo>
                  <a:lnTo>
                    <a:pt x="1799" y="1851"/>
                  </a:lnTo>
                  <a:lnTo>
                    <a:pt x="1800" y="1850"/>
                  </a:lnTo>
                  <a:lnTo>
                    <a:pt x="1800" y="1851"/>
                  </a:lnTo>
                  <a:lnTo>
                    <a:pt x="1800" y="1852"/>
                  </a:lnTo>
                  <a:lnTo>
                    <a:pt x="1800" y="1851"/>
                  </a:lnTo>
                  <a:lnTo>
                    <a:pt x="1802" y="1851"/>
                  </a:lnTo>
                  <a:lnTo>
                    <a:pt x="1802" y="1852"/>
                  </a:lnTo>
                  <a:lnTo>
                    <a:pt x="1800" y="1853"/>
                  </a:lnTo>
                  <a:lnTo>
                    <a:pt x="1802" y="1855"/>
                  </a:lnTo>
                  <a:lnTo>
                    <a:pt x="1800" y="1855"/>
                  </a:lnTo>
                  <a:lnTo>
                    <a:pt x="1800" y="1856"/>
                  </a:lnTo>
                  <a:lnTo>
                    <a:pt x="1799" y="1856"/>
                  </a:lnTo>
                  <a:lnTo>
                    <a:pt x="1800" y="1856"/>
                  </a:lnTo>
                  <a:lnTo>
                    <a:pt x="1799" y="1856"/>
                  </a:lnTo>
                  <a:lnTo>
                    <a:pt x="1799" y="1855"/>
                  </a:lnTo>
                  <a:lnTo>
                    <a:pt x="1798" y="1855"/>
                  </a:lnTo>
                  <a:lnTo>
                    <a:pt x="1798" y="1853"/>
                  </a:lnTo>
                  <a:lnTo>
                    <a:pt x="1797" y="1853"/>
                  </a:lnTo>
                  <a:lnTo>
                    <a:pt x="1797" y="1855"/>
                  </a:lnTo>
                  <a:lnTo>
                    <a:pt x="1797" y="1856"/>
                  </a:lnTo>
                  <a:lnTo>
                    <a:pt x="1796" y="1856"/>
                  </a:lnTo>
                  <a:lnTo>
                    <a:pt x="1796" y="1857"/>
                  </a:lnTo>
                  <a:lnTo>
                    <a:pt x="1795" y="1857"/>
                  </a:lnTo>
                  <a:lnTo>
                    <a:pt x="1794" y="1858"/>
                  </a:lnTo>
                  <a:lnTo>
                    <a:pt x="1794" y="1859"/>
                  </a:lnTo>
                  <a:lnTo>
                    <a:pt x="1795" y="1860"/>
                  </a:lnTo>
                  <a:lnTo>
                    <a:pt x="1796" y="1859"/>
                  </a:lnTo>
                  <a:lnTo>
                    <a:pt x="1797" y="1859"/>
                  </a:lnTo>
                  <a:lnTo>
                    <a:pt x="1797" y="1860"/>
                  </a:lnTo>
                  <a:lnTo>
                    <a:pt x="1796" y="1860"/>
                  </a:lnTo>
                  <a:lnTo>
                    <a:pt x="1797" y="1860"/>
                  </a:lnTo>
                  <a:lnTo>
                    <a:pt x="1798" y="1861"/>
                  </a:lnTo>
                  <a:lnTo>
                    <a:pt x="1797" y="1861"/>
                  </a:lnTo>
                  <a:lnTo>
                    <a:pt x="1797" y="1860"/>
                  </a:lnTo>
                  <a:lnTo>
                    <a:pt x="1796" y="1860"/>
                  </a:lnTo>
                  <a:lnTo>
                    <a:pt x="1795" y="1860"/>
                  </a:lnTo>
                  <a:lnTo>
                    <a:pt x="1794" y="1860"/>
                  </a:lnTo>
                  <a:lnTo>
                    <a:pt x="1791" y="1859"/>
                  </a:lnTo>
                  <a:lnTo>
                    <a:pt x="1790" y="1859"/>
                  </a:lnTo>
                  <a:lnTo>
                    <a:pt x="1791" y="1860"/>
                  </a:lnTo>
                  <a:lnTo>
                    <a:pt x="1793" y="1860"/>
                  </a:lnTo>
                  <a:lnTo>
                    <a:pt x="1793" y="1861"/>
                  </a:lnTo>
                  <a:lnTo>
                    <a:pt x="1794" y="1863"/>
                  </a:lnTo>
                  <a:lnTo>
                    <a:pt x="1793" y="1863"/>
                  </a:lnTo>
                  <a:lnTo>
                    <a:pt x="1790" y="1863"/>
                  </a:lnTo>
                  <a:lnTo>
                    <a:pt x="1789" y="1863"/>
                  </a:lnTo>
                  <a:lnTo>
                    <a:pt x="1790" y="1863"/>
                  </a:lnTo>
                  <a:lnTo>
                    <a:pt x="1790" y="1864"/>
                  </a:lnTo>
                  <a:lnTo>
                    <a:pt x="1791" y="1865"/>
                  </a:lnTo>
                  <a:lnTo>
                    <a:pt x="1791" y="1866"/>
                  </a:lnTo>
                  <a:lnTo>
                    <a:pt x="1793" y="1866"/>
                  </a:lnTo>
                  <a:lnTo>
                    <a:pt x="1794" y="1866"/>
                  </a:lnTo>
                  <a:lnTo>
                    <a:pt x="1795" y="1867"/>
                  </a:lnTo>
                  <a:lnTo>
                    <a:pt x="1796" y="1867"/>
                  </a:lnTo>
                  <a:lnTo>
                    <a:pt x="1795" y="1867"/>
                  </a:lnTo>
                  <a:lnTo>
                    <a:pt x="1796" y="1867"/>
                  </a:lnTo>
                  <a:lnTo>
                    <a:pt x="1797" y="1867"/>
                  </a:lnTo>
                  <a:lnTo>
                    <a:pt x="1797" y="1868"/>
                  </a:lnTo>
                  <a:lnTo>
                    <a:pt x="1797" y="1869"/>
                  </a:lnTo>
                  <a:lnTo>
                    <a:pt x="1798" y="1868"/>
                  </a:lnTo>
                  <a:lnTo>
                    <a:pt x="1798" y="1869"/>
                  </a:lnTo>
                  <a:lnTo>
                    <a:pt x="1797" y="1869"/>
                  </a:lnTo>
                  <a:lnTo>
                    <a:pt x="1797" y="1870"/>
                  </a:lnTo>
                  <a:lnTo>
                    <a:pt x="1798" y="1870"/>
                  </a:lnTo>
                  <a:lnTo>
                    <a:pt x="1799" y="1869"/>
                  </a:lnTo>
                  <a:lnTo>
                    <a:pt x="1800" y="1869"/>
                  </a:lnTo>
                  <a:lnTo>
                    <a:pt x="1802" y="1869"/>
                  </a:lnTo>
                  <a:lnTo>
                    <a:pt x="1802" y="1870"/>
                  </a:lnTo>
                  <a:lnTo>
                    <a:pt x="1802" y="1869"/>
                  </a:lnTo>
                  <a:lnTo>
                    <a:pt x="1803" y="1870"/>
                  </a:lnTo>
                  <a:lnTo>
                    <a:pt x="1803" y="1869"/>
                  </a:lnTo>
                  <a:lnTo>
                    <a:pt x="1804" y="1869"/>
                  </a:lnTo>
                  <a:lnTo>
                    <a:pt x="1804" y="1870"/>
                  </a:lnTo>
                  <a:lnTo>
                    <a:pt x="1803" y="1870"/>
                  </a:lnTo>
                  <a:lnTo>
                    <a:pt x="1804" y="1872"/>
                  </a:lnTo>
                  <a:lnTo>
                    <a:pt x="1805" y="1870"/>
                  </a:lnTo>
                  <a:lnTo>
                    <a:pt x="1806" y="1870"/>
                  </a:lnTo>
                  <a:lnTo>
                    <a:pt x="1806" y="1872"/>
                  </a:lnTo>
                  <a:lnTo>
                    <a:pt x="1807" y="1872"/>
                  </a:lnTo>
                  <a:lnTo>
                    <a:pt x="1808" y="1872"/>
                  </a:lnTo>
                  <a:lnTo>
                    <a:pt x="1808" y="1870"/>
                  </a:lnTo>
                  <a:lnTo>
                    <a:pt x="1808" y="1872"/>
                  </a:lnTo>
                  <a:lnTo>
                    <a:pt x="1810" y="1872"/>
                  </a:lnTo>
                  <a:lnTo>
                    <a:pt x="1810" y="1873"/>
                  </a:lnTo>
                  <a:lnTo>
                    <a:pt x="1811" y="1873"/>
                  </a:lnTo>
                  <a:lnTo>
                    <a:pt x="1811" y="1874"/>
                  </a:lnTo>
                  <a:lnTo>
                    <a:pt x="1812" y="1874"/>
                  </a:lnTo>
                  <a:lnTo>
                    <a:pt x="1811" y="1874"/>
                  </a:lnTo>
                  <a:lnTo>
                    <a:pt x="1811" y="1875"/>
                  </a:lnTo>
                  <a:lnTo>
                    <a:pt x="1812" y="1875"/>
                  </a:lnTo>
                  <a:lnTo>
                    <a:pt x="1813" y="1875"/>
                  </a:lnTo>
                  <a:lnTo>
                    <a:pt x="1814" y="1875"/>
                  </a:lnTo>
                  <a:lnTo>
                    <a:pt x="1813" y="1875"/>
                  </a:lnTo>
                  <a:lnTo>
                    <a:pt x="1814" y="1875"/>
                  </a:lnTo>
                  <a:lnTo>
                    <a:pt x="1815" y="1875"/>
                  </a:lnTo>
                  <a:lnTo>
                    <a:pt x="1814" y="1876"/>
                  </a:lnTo>
                  <a:lnTo>
                    <a:pt x="1815" y="1876"/>
                  </a:lnTo>
                  <a:lnTo>
                    <a:pt x="1814" y="1876"/>
                  </a:lnTo>
                  <a:lnTo>
                    <a:pt x="1813" y="1876"/>
                  </a:lnTo>
                  <a:lnTo>
                    <a:pt x="1813" y="1877"/>
                  </a:lnTo>
                  <a:lnTo>
                    <a:pt x="1815" y="1877"/>
                  </a:lnTo>
                  <a:lnTo>
                    <a:pt x="1814" y="1880"/>
                  </a:lnTo>
                  <a:lnTo>
                    <a:pt x="1813" y="1878"/>
                  </a:lnTo>
                  <a:lnTo>
                    <a:pt x="1813" y="1880"/>
                  </a:lnTo>
                  <a:lnTo>
                    <a:pt x="1813" y="1881"/>
                  </a:lnTo>
                  <a:lnTo>
                    <a:pt x="1813" y="1880"/>
                  </a:lnTo>
                  <a:lnTo>
                    <a:pt x="1812" y="1880"/>
                  </a:lnTo>
                  <a:lnTo>
                    <a:pt x="1812" y="1881"/>
                  </a:lnTo>
                  <a:lnTo>
                    <a:pt x="1811" y="1882"/>
                  </a:lnTo>
                  <a:lnTo>
                    <a:pt x="1812" y="1883"/>
                  </a:lnTo>
                  <a:lnTo>
                    <a:pt x="1812" y="1884"/>
                  </a:lnTo>
                  <a:lnTo>
                    <a:pt x="1811" y="1883"/>
                  </a:lnTo>
                  <a:lnTo>
                    <a:pt x="1810" y="1882"/>
                  </a:lnTo>
                  <a:lnTo>
                    <a:pt x="1808" y="1881"/>
                  </a:lnTo>
                  <a:lnTo>
                    <a:pt x="1808" y="1880"/>
                  </a:lnTo>
                  <a:lnTo>
                    <a:pt x="1807" y="1880"/>
                  </a:lnTo>
                  <a:lnTo>
                    <a:pt x="1807" y="1881"/>
                  </a:lnTo>
                  <a:lnTo>
                    <a:pt x="1808" y="1881"/>
                  </a:lnTo>
                  <a:lnTo>
                    <a:pt x="1808" y="1882"/>
                  </a:lnTo>
                  <a:lnTo>
                    <a:pt x="1807" y="1882"/>
                  </a:lnTo>
                  <a:lnTo>
                    <a:pt x="1806" y="1882"/>
                  </a:lnTo>
                  <a:lnTo>
                    <a:pt x="1806" y="1883"/>
                  </a:lnTo>
                  <a:lnTo>
                    <a:pt x="1805" y="1884"/>
                  </a:lnTo>
                  <a:lnTo>
                    <a:pt x="1804" y="1886"/>
                  </a:lnTo>
                  <a:lnTo>
                    <a:pt x="1803" y="1888"/>
                  </a:lnTo>
                  <a:lnTo>
                    <a:pt x="1803" y="1886"/>
                  </a:lnTo>
                  <a:lnTo>
                    <a:pt x="1803" y="1885"/>
                  </a:lnTo>
                  <a:lnTo>
                    <a:pt x="1804" y="1885"/>
                  </a:lnTo>
                  <a:lnTo>
                    <a:pt x="1804" y="1884"/>
                  </a:lnTo>
                  <a:lnTo>
                    <a:pt x="1805" y="1883"/>
                  </a:lnTo>
                  <a:lnTo>
                    <a:pt x="1805" y="1882"/>
                  </a:lnTo>
                  <a:lnTo>
                    <a:pt x="1806" y="1882"/>
                  </a:lnTo>
                  <a:lnTo>
                    <a:pt x="1806" y="1880"/>
                  </a:lnTo>
                  <a:lnTo>
                    <a:pt x="1806" y="1878"/>
                  </a:lnTo>
                  <a:lnTo>
                    <a:pt x="1806" y="1880"/>
                  </a:lnTo>
                  <a:lnTo>
                    <a:pt x="1805" y="1878"/>
                  </a:lnTo>
                  <a:lnTo>
                    <a:pt x="1805" y="1877"/>
                  </a:lnTo>
                  <a:lnTo>
                    <a:pt x="1805" y="1878"/>
                  </a:lnTo>
                  <a:lnTo>
                    <a:pt x="1805" y="1880"/>
                  </a:lnTo>
                  <a:lnTo>
                    <a:pt x="1805" y="1881"/>
                  </a:lnTo>
                  <a:lnTo>
                    <a:pt x="1804" y="1881"/>
                  </a:lnTo>
                  <a:lnTo>
                    <a:pt x="1803" y="1881"/>
                  </a:lnTo>
                  <a:lnTo>
                    <a:pt x="1803" y="1880"/>
                  </a:lnTo>
                  <a:lnTo>
                    <a:pt x="1803" y="1878"/>
                  </a:lnTo>
                  <a:lnTo>
                    <a:pt x="1802" y="1878"/>
                  </a:lnTo>
                  <a:lnTo>
                    <a:pt x="1799" y="1876"/>
                  </a:lnTo>
                  <a:lnTo>
                    <a:pt x="1800" y="1875"/>
                  </a:lnTo>
                  <a:lnTo>
                    <a:pt x="1799" y="1875"/>
                  </a:lnTo>
                  <a:lnTo>
                    <a:pt x="1799" y="1876"/>
                  </a:lnTo>
                  <a:lnTo>
                    <a:pt x="1797" y="1876"/>
                  </a:lnTo>
                  <a:lnTo>
                    <a:pt x="1796" y="1876"/>
                  </a:lnTo>
                  <a:lnTo>
                    <a:pt x="1795" y="1875"/>
                  </a:lnTo>
                  <a:lnTo>
                    <a:pt x="1795" y="1874"/>
                  </a:lnTo>
                  <a:lnTo>
                    <a:pt x="1794" y="1874"/>
                  </a:lnTo>
                  <a:lnTo>
                    <a:pt x="1794" y="1875"/>
                  </a:lnTo>
                  <a:lnTo>
                    <a:pt x="1793" y="1875"/>
                  </a:lnTo>
                  <a:lnTo>
                    <a:pt x="1791" y="1874"/>
                  </a:lnTo>
                  <a:lnTo>
                    <a:pt x="1789" y="1874"/>
                  </a:lnTo>
                  <a:lnTo>
                    <a:pt x="1788" y="1874"/>
                  </a:lnTo>
                  <a:lnTo>
                    <a:pt x="1789" y="1874"/>
                  </a:lnTo>
                  <a:lnTo>
                    <a:pt x="1790" y="1874"/>
                  </a:lnTo>
                  <a:lnTo>
                    <a:pt x="1790" y="1873"/>
                  </a:lnTo>
                  <a:lnTo>
                    <a:pt x="1790" y="1872"/>
                  </a:lnTo>
                  <a:lnTo>
                    <a:pt x="1789" y="1872"/>
                  </a:lnTo>
                  <a:lnTo>
                    <a:pt x="1789" y="1870"/>
                  </a:lnTo>
                  <a:lnTo>
                    <a:pt x="1788" y="1870"/>
                  </a:lnTo>
                  <a:lnTo>
                    <a:pt x="1788" y="1869"/>
                  </a:lnTo>
                  <a:lnTo>
                    <a:pt x="1788" y="1868"/>
                  </a:lnTo>
                  <a:lnTo>
                    <a:pt x="1787" y="1868"/>
                  </a:lnTo>
                  <a:lnTo>
                    <a:pt x="1787" y="1869"/>
                  </a:lnTo>
                  <a:lnTo>
                    <a:pt x="1786" y="1869"/>
                  </a:lnTo>
                  <a:lnTo>
                    <a:pt x="1785" y="1868"/>
                  </a:lnTo>
                  <a:lnTo>
                    <a:pt x="1783" y="1869"/>
                  </a:lnTo>
                  <a:lnTo>
                    <a:pt x="1782" y="1869"/>
                  </a:lnTo>
                  <a:lnTo>
                    <a:pt x="1779" y="1867"/>
                  </a:lnTo>
                  <a:lnTo>
                    <a:pt x="1778" y="1867"/>
                  </a:lnTo>
                  <a:lnTo>
                    <a:pt x="1778" y="1868"/>
                  </a:lnTo>
                  <a:lnTo>
                    <a:pt x="1777" y="1867"/>
                  </a:lnTo>
                  <a:lnTo>
                    <a:pt x="1777" y="1866"/>
                  </a:lnTo>
                  <a:lnTo>
                    <a:pt x="1776" y="1866"/>
                  </a:lnTo>
                  <a:lnTo>
                    <a:pt x="1776" y="1867"/>
                  </a:lnTo>
                  <a:lnTo>
                    <a:pt x="1774" y="1867"/>
                  </a:lnTo>
                  <a:lnTo>
                    <a:pt x="1776" y="1867"/>
                  </a:lnTo>
                  <a:lnTo>
                    <a:pt x="1776" y="1868"/>
                  </a:lnTo>
                  <a:lnTo>
                    <a:pt x="1774" y="1868"/>
                  </a:lnTo>
                  <a:lnTo>
                    <a:pt x="1776" y="1868"/>
                  </a:lnTo>
                  <a:lnTo>
                    <a:pt x="1778" y="1869"/>
                  </a:lnTo>
                  <a:lnTo>
                    <a:pt x="1779" y="1869"/>
                  </a:lnTo>
                  <a:lnTo>
                    <a:pt x="1780" y="1870"/>
                  </a:lnTo>
                  <a:lnTo>
                    <a:pt x="1781" y="1870"/>
                  </a:lnTo>
                  <a:lnTo>
                    <a:pt x="1781" y="1872"/>
                  </a:lnTo>
                  <a:lnTo>
                    <a:pt x="1780" y="1872"/>
                  </a:lnTo>
                  <a:lnTo>
                    <a:pt x="1780" y="1873"/>
                  </a:lnTo>
                  <a:lnTo>
                    <a:pt x="1781" y="1873"/>
                  </a:lnTo>
                  <a:lnTo>
                    <a:pt x="1781" y="1874"/>
                  </a:lnTo>
                  <a:lnTo>
                    <a:pt x="1780" y="1874"/>
                  </a:lnTo>
                  <a:lnTo>
                    <a:pt x="1781" y="1875"/>
                  </a:lnTo>
                  <a:lnTo>
                    <a:pt x="1782" y="1875"/>
                  </a:lnTo>
                  <a:lnTo>
                    <a:pt x="1782" y="1876"/>
                  </a:lnTo>
                  <a:lnTo>
                    <a:pt x="1781" y="1876"/>
                  </a:lnTo>
                  <a:lnTo>
                    <a:pt x="1781" y="1875"/>
                  </a:lnTo>
                  <a:lnTo>
                    <a:pt x="1780" y="1875"/>
                  </a:lnTo>
                  <a:lnTo>
                    <a:pt x="1780" y="1876"/>
                  </a:lnTo>
                  <a:lnTo>
                    <a:pt x="1779" y="1877"/>
                  </a:lnTo>
                  <a:lnTo>
                    <a:pt x="1780" y="1878"/>
                  </a:lnTo>
                  <a:lnTo>
                    <a:pt x="1781" y="1878"/>
                  </a:lnTo>
                  <a:lnTo>
                    <a:pt x="1781" y="1880"/>
                  </a:lnTo>
                  <a:lnTo>
                    <a:pt x="1780" y="1881"/>
                  </a:lnTo>
                  <a:lnTo>
                    <a:pt x="1779" y="1882"/>
                  </a:lnTo>
                  <a:lnTo>
                    <a:pt x="1779" y="1883"/>
                  </a:lnTo>
                  <a:lnTo>
                    <a:pt x="1777" y="1884"/>
                  </a:lnTo>
                  <a:lnTo>
                    <a:pt x="1776" y="1884"/>
                  </a:lnTo>
                  <a:lnTo>
                    <a:pt x="1776" y="1883"/>
                  </a:lnTo>
                  <a:lnTo>
                    <a:pt x="1776" y="1882"/>
                  </a:lnTo>
                  <a:lnTo>
                    <a:pt x="1774" y="1882"/>
                  </a:lnTo>
                  <a:lnTo>
                    <a:pt x="1774" y="1881"/>
                  </a:lnTo>
                  <a:lnTo>
                    <a:pt x="1774" y="1880"/>
                  </a:lnTo>
                  <a:lnTo>
                    <a:pt x="1774" y="1878"/>
                  </a:lnTo>
                  <a:lnTo>
                    <a:pt x="1774" y="1877"/>
                  </a:lnTo>
                  <a:lnTo>
                    <a:pt x="1774" y="1878"/>
                  </a:lnTo>
                  <a:lnTo>
                    <a:pt x="1773" y="1878"/>
                  </a:lnTo>
                  <a:lnTo>
                    <a:pt x="1773" y="1880"/>
                  </a:lnTo>
                  <a:lnTo>
                    <a:pt x="1773" y="1878"/>
                  </a:lnTo>
                  <a:lnTo>
                    <a:pt x="1772" y="1877"/>
                  </a:lnTo>
                  <a:lnTo>
                    <a:pt x="1771" y="1876"/>
                  </a:lnTo>
                  <a:lnTo>
                    <a:pt x="1771" y="1877"/>
                  </a:lnTo>
                  <a:lnTo>
                    <a:pt x="1771" y="1878"/>
                  </a:lnTo>
                  <a:lnTo>
                    <a:pt x="1770" y="1880"/>
                  </a:lnTo>
                  <a:lnTo>
                    <a:pt x="1770" y="1877"/>
                  </a:lnTo>
                  <a:lnTo>
                    <a:pt x="1770" y="1876"/>
                  </a:lnTo>
                  <a:lnTo>
                    <a:pt x="1769" y="1876"/>
                  </a:lnTo>
                  <a:lnTo>
                    <a:pt x="1769" y="1875"/>
                  </a:lnTo>
                  <a:lnTo>
                    <a:pt x="1768" y="1875"/>
                  </a:lnTo>
                  <a:lnTo>
                    <a:pt x="1768" y="1876"/>
                  </a:lnTo>
                  <a:lnTo>
                    <a:pt x="1768" y="1877"/>
                  </a:lnTo>
                  <a:lnTo>
                    <a:pt x="1767" y="1877"/>
                  </a:lnTo>
                  <a:lnTo>
                    <a:pt x="1765" y="1877"/>
                  </a:lnTo>
                  <a:lnTo>
                    <a:pt x="1765" y="1878"/>
                  </a:lnTo>
                  <a:lnTo>
                    <a:pt x="1764" y="1877"/>
                  </a:lnTo>
                  <a:lnTo>
                    <a:pt x="1763" y="1877"/>
                  </a:lnTo>
                  <a:lnTo>
                    <a:pt x="1763" y="1878"/>
                  </a:lnTo>
                  <a:lnTo>
                    <a:pt x="1764" y="1878"/>
                  </a:lnTo>
                  <a:lnTo>
                    <a:pt x="1763" y="1880"/>
                  </a:lnTo>
                  <a:lnTo>
                    <a:pt x="1764" y="1881"/>
                  </a:lnTo>
                  <a:lnTo>
                    <a:pt x="1763" y="1881"/>
                  </a:lnTo>
                  <a:lnTo>
                    <a:pt x="1763" y="1880"/>
                  </a:lnTo>
                  <a:lnTo>
                    <a:pt x="1762" y="1881"/>
                  </a:lnTo>
                  <a:lnTo>
                    <a:pt x="1762" y="1882"/>
                  </a:lnTo>
                  <a:lnTo>
                    <a:pt x="1762" y="1883"/>
                  </a:lnTo>
                  <a:lnTo>
                    <a:pt x="1762" y="1884"/>
                  </a:lnTo>
                  <a:lnTo>
                    <a:pt x="1762" y="1883"/>
                  </a:lnTo>
                  <a:lnTo>
                    <a:pt x="1761" y="1883"/>
                  </a:lnTo>
                  <a:lnTo>
                    <a:pt x="1761" y="1884"/>
                  </a:lnTo>
                  <a:lnTo>
                    <a:pt x="1761" y="1885"/>
                  </a:lnTo>
                  <a:lnTo>
                    <a:pt x="1760" y="1885"/>
                  </a:lnTo>
                  <a:lnTo>
                    <a:pt x="1760" y="1884"/>
                  </a:lnTo>
                  <a:lnTo>
                    <a:pt x="1759" y="1884"/>
                  </a:lnTo>
                  <a:lnTo>
                    <a:pt x="1759" y="1885"/>
                  </a:lnTo>
                  <a:lnTo>
                    <a:pt x="1757" y="1885"/>
                  </a:lnTo>
                  <a:lnTo>
                    <a:pt x="1757" y="1884"/>
                  </a:lnTo>
                  <a:lnTo>
                    <a:pt x="1759" y="1884"/>
                  </a:lnTo>
                  <a:lnTo>
                    <a:pt x="1757" y="1883"/>
                  </a:lnTo>
                  <a:lnTo>
                    <a:pt x="1757" y="1884"/>
                  </a:lnTo>
                  <a:lnTo>
                    <a:pt x="1756" y="1883"/>
                  </a:lnTo>
                  <a:lnTo>
                    <a:pt x="1755" y="1883"/>
                  </a:lnTo>
                  <a:lnTo>
                    <a:pt x="1756" y="1884"/>
                  </a:lnTo>
                  <a:lnTo>
                    <a:pt x="1755" y="1884"/>
                  </a:lnTo>
                  <a:lnTo>
                    <a:pt x="1755" y="1885"/>
                  </a:lnTo>
                  <a:lnTo>
                    <a:pt x="1754" y="1885"/>
                  </a:lnTo>
                  <a:lnTo>
                    <a:pt x="1753" y="1884"/>
                  </a:lnTo>
                  <a:lnTo>
                    <a:pt x="1752" y="1883"/>
                  </a:lnTo>
                  <a:lnTo>
                    <a:pt x="1751" y="1883"/>
                  </a:lnTo>
                  <a:lnTo>
                    <a:pt x="1751" y="1884"/>
                  </a:lnTo>
                  <a:lnTo>
                    <a:pt x="1751" y="1883"/>
                  </a:lnTo>
                  <a:lnTo>
                    <a:pt x="1751" y="1882"/>
                  </a:lnTo>
                  <a:lnTo>
                    <a:pt x="1750" y="1882"/>
                  </a:lnTo>
                  <a:lnTo>
                    <a:pt x="1750" y="1883"/>
                  </a:lnTo>
                  <a:lnTo>
                    <a:pt x="1748" y="1883"/>
                  </a:lnTo>
                  <a:lnTo>
                    <a:pt x="1747" y="1883"/>
                  </a:lnTo>
                  <a:lnTo>
                    <a:pt x="1746" y="1883"/>
                  </a:lnTo>
                  <a:lnTo>
                    <a:pt x="1743" y="1882"/>
                  </a:lnTo>
                  <a:lnTo>
                    <a:pt x="1740" y="1882"/>
                  </a:lnTo>
                  <a:lnTo>
                    <a:pt x="1739" y="1881"/>
                  </a:lnTo>
                  <a:lnTo>
                    <a:pt x="1739" y="1878"/>
                  </a:lnTo>
                  <a:lnTo>
                    <a:pt x="1739" y="1880"/>
                  </a:lnTo>
                  <a:lnTo>
                    <a:pt x="1740" y="1880"/>
                  </a:lnTo>
                  <a:lnTo>
                    <a:pt x="1740" y="1878"/>
                  </a:lnTo>
                  <a:lnTo>
                    <a:pt x="1742" y="1878"/>
                  </a:lnTo>
                  <a:lnTo>
                    <a:pt x="1742" y="1877"/>
                  </a:lnTo>
                  <a:lnTo>
                    <a:pt x="1743" y="1877"/>
                  </a:lnTo>
                  <a:lnTo>
                    <a:pt x="1743" y="1878"/>
                  </a:lnTo>
                  <a:lnTo>
                    <a:pt x="1744" y="1878"/>
                  </a:lnTo>
                  <a:lnTo>
                    <a:pt x="1745" y="1878"/>
                  </a:lnTo>
                  <a:lnTo>
                    <a:pt x="1745" y="1880"/>
                  </a:lnTo>
                  <a:lnTo>
                    <a:pt x="1745" y="1881"/>
                  </a:lnTo>
                  <a:lnTo>
                    <a:pt x="1745" y="1882"/>
                  </a:lnTo>
                  <a:lnTo>
                    <a:pt x="1746" y="1881"/>
                  </a:lnTo>
                  <a:lnTo>
                    <a:pt x="1746" y="1880"/>
                  </a:lnTo>
                  <a:lnTo>
                    <a:pt x="1746" y="1878"/>
                  </a:lnTo>
                  <a:lnTo>
                    <a:pt x="1744" y="1877"/>
                  </a:lnTo>
                  <a:lnTo>
                    <a:pt x="1743" y="1876"/>
                  </a:lnTo>
                  <a:lnTo>
                    <a:pt x="1743" y="1875"/>
                  </a:lnTo>
                  <a:lnTo>
                    <a:pt x="1742" y="1875"/>
                  </a:lnTo>
                  <a:lnTo>
                    <a:pt x="1742" y="1874"/>
                  </a:lnTo>
                  <a:lnTo>
                    <a:pt x="1740" y="1873"/>
                  </a:lnTo>
                  <a:lnTo>
                    <a:pt x="1740" y="1872"/>
                  </a:lnTo>
                  <a:lnTo>
                    <a:pt x="1742" y="1870"/>
                  </a:lnTo>
                  <a:lnTo>
                    <a:pt x="1742" y="1869"/>
                  </a:lnTo>
                  <a:lnTo>
                    <a:pt x="1742" y="1868"/>
                  </a:lnTo>
                  <a:lnTo>
                    <a:pt x="1740" y="1868"/>
                  </a:lnTo>
                  <a:lnTo>
                    <a:pt x="1742" y="1869"/>
                  </a:lnTo>
                  <a:lnTo>
                    <a:pt x="1740" y="1869"/>
                  </a:lnTo>
                  <a:lnTo>
                    <a:pt x="1740" y="1870"/>
                  </a:lnTo>
                  <a:lnTo>
                    <a:pt x="1740" y="1872"/>
                  </a:lnTo>
                  <a:lnTo>
                    <a:pt x="1740" y="1873"/>
                  </a:lnTo>
                  <a:lnTo>
                    <a:pt x="1739" y="1874"/>
                  </a:lnTo>
                  <a:lnTo>
                    <a:pt x="1739" y="1873"/>
                  </a:lnTo>
                  <a:lnTo>
                    <a:pt x="1737" y="1873"/>
                  </a:lnTo>
                  <a:lnTo>
                    <a:pt x="1736" y="1873"/>
                  </a:lnTo>
                  <a:lnTo>
                    <a:pt x="1736" y="1872"/>
                  </a:lnTo>
                  <a:lnTo>
                    <a:pt x="1735" y="1870"/>
                  </a:lnTo>
                  <a:lnTo>
                    <a:pt x="1735" y="1872"/>
                  </a:lnTo>
                  <a:lnTo>
                    <a:pt x="1734" y="1872"/>
                  </a:lnTo>
                  <a:lnTo>
                    <a:pt x="1733" y="1873"/>
                  </a:lnTo>
                  <a:lnTo>
                    <a:pt x="1731" y="1873"/>
                  </a:lnTo>
                  <a:lnTo>
                    <a:pt x="1731" y="1872"/>
                  </a:lnTo>
                  <a:lnTo>
                    <a:pt x="1731" y="1870"/>
                  </a:lnTo>
                  <a:lnTo>
                    <a:pt x="1731" y="1869"/>
                  </a:lnTo>
                  <a:lnTo>
                    <a:pt x="1730" y="1868"/>
                  </a:lnTo>
                  <a:lnTo>
                    <a:pt x="1729" y="1868"/>
                  </a:lnTo>
                  <a:lnTo>
                    <a:pt x="1729" y="1869"/>
                  </a:lnTo>
                  <a:lnTo>
                    <a:pt x="1728" y="1869"/>
                  </a:lnTo>
                  <a:lnTo>
                    <a:pt x="1728" y="1868"/>
                  </a:lnTo>
                  <a:lnTo>
                    <a:pt x="1728" y="1867"/>
                  </a:lnTo>
                  <a:lnTo>
                    <a:pt x="1728" y="1866"/>
                  </a:lnTo>
                  <a:lnTo>
                    <a:pt x="1728" y="1865"/>
                  </a:lnTo>
                  <a:lnTo>
                    <a:pt x="1727" y="1865"/>
                  </a:lnTo>
                  <a:lnTo>
                    <a:pt x="1724" y="1865"/>
                  </a:lnTo>
                  <a:lnTo>
                    <a:pt x="1722" y="1866"/>
                  </a:lnTo>
                  <a:lnTo>
                    <a:pt x="1721" y="1866"/>
                  </a:lnTo>
                  <a:lnTo>
                    <a:pt x="1721" y="1867"/>
                  </a:lnTo>
                  <a:lnTo>
                    <a:pt x="1721" y="1866"/>
                  </a:lnTo>
                  <a:lnTo>
                    <a:pt x="1720" y="1866"/>
                  </a:lnTo>
                  <a:lnTo>
                    <a:pt x="1720" y="1865"/>
                  </a:lnTo>
                  <a:lnTo>
                    <a:pt x="1720" y="1864"/>
                  </a:lnTo>
                  <a:lnTo>
                    <a:pt x="1721" y="1864"/>
                  </a:lnTo>
                  <a:lnTo>
                    <a:pt x="1721" y="1863"/>
                  </a:lnTo>
                  <a:lnTo>
                    <a:pt x="1719" y="1863"/>
                  </a:lnTo>
                  <a:lnTo>
                    <a:pt x="1718" y="1863"/>
                  </a:lnTo>
                  <a:lnTo>
                    <a:pt x="1717" y="1863"/>
                  </a:lnTo>
                  <a:lnTo>
                    <a:pt x="1717" y="1864"/>
                  </a:lnTo>
                  <a:lnTo>
                    <a:pt x="1716" y="1864"/>
                  </a:lnTo>
                  <a:lnTo>
                    <a:pt x="1713" y="1865"/>
                  </a:lnTo>
                  <a:lnTo>
                    <a:pt x="1713" y="1866"/>
                  </a:lnTo>
                  <a:lnTo>
                    <a:pt x="1712" y="1866"/>
                  </a:lnTo>
                  <a:lnTo>
                    <a:pt x="1712" y="1867"/>
                  </a:lnTo>
                  <a:lnTo>
                    <a:pt x="1711" y="1867"/>
                  </a:lnTo>
                  <a:lnTo>
                    <a:pt x="1712" y="1866"/>
                  </a:lnTo>
                  <a:lnTo>
                    <a:pt x="1711" y="1866"/>
                  </a:lnTo>
                  <a:lnTo>
                    <a:pt x="1710" y="1866"/>
                  </a:lnTo>
                  <a:lnTo>
                    <a:pt x="1710" y="1867"/>
                  </a:lnTo>
                  <a:lnTo>
                    <a:pt x="1711" y="1868"/>
                  </a:lnTo>
                  <a:lnTo>
                    <a:pt x="1712" y="1867"/>
                  </a:lnTo>
                  <a:lnTo>
                    <a:pt x="1713" y="1867"/>
                  </a:lnTo>
                  <a:lnTo>
                    <a:pt x="1712" y="1868"/>
                  </a:lnTo>
                  <a:lnTo>
                    <a:pt x="1713" y="1870"/>
                  </a:lnTo>
                  <a:lnTo>
                    <a:pt x="1714" y="1870"/>
                  </a:lnTo>
                  <a:lnTo>
                    <a:pt x="1716" y="1870"/>
                  </a:lnTo>
                  <a:lnTo>
                    <a:pt x="1714" y="1870"/>
                  </a:lnTo>
                  <a:lnTo>
                    <a:pt x="1714" y="1872"/>
                  </a:lnTo>
                  <a:lnTo>
                    <a:pt x="1716" y="1872"/>
                  </a:lnTo>
                  <a:lnTo>
                    <a:pt x="1714" y="1872"/>
                  </a:lnTo>
                  <a:lnTo>
                    <a:pt x="1713" y="1872"/>
                  </a:lnTo>
                  <a:lnTo>
                    <a:pt x="1712" y="1873"/>
                  </a:lnTo>
                  <a:lnTo>
                    <a:pt x="1711" y="1873"/>
                  </a:lnTo>
                  <a:lnTo>
                    <a:pt x="1709" y="1874"/>
                  </a:lnTo>
                  <a:lnTo>
                    <a:pt x="1708" y="1875"/>
                  </a:lnTo>
                  <a:lnTo>
                    <a:pt x="1707" y="1875"/>
                  </a:lnTo>
                  <a:lnTo>
                    <a:pt x="1702" y="1874"/>
                  </a:lnTo>
                  <a:lnTo>
                    <a:pt x="1701" y="1874"/>
                  </a:lnTo>
                  <a:lnTo>
                    <a:pt x="1700" y="1874"/>
                  </a:lnTo>
                  <a:lnTo>
                    <a:pt x="1699" y="1874"/>
                  </a:lnTo>
                  <a:lnTo>
                    <a:pt x="1694" y="1873"/>
                  </a:lnTo>
                  <a:lnTo>
                    <a:pt x="1691" y="1872"/>
                  </a:lnTo>
                  <a:lnTo>
                    <a:pt x="1688" y="1872"/>
                  </a:lnTo>
                  <a:lnTo>
                    <a:pt x="1687" y="1870"/>
                  </a:lnTo>
                  <a:lnTo>
                    <a:pt x="1683" y="1869"/>
                  </a:lnTo>
                  <a:lnTo>
                    <a:pt x="1681" y="1869"/>
                  </a:lnTo>
                  <a:lnTo>
                    <a:pt x="1677" y="1868"/>
                  </a:lnTo>
                  <a:lnTo>
                    <a:pt x="1676" y="1868"/>
                  </a:lnTo>
                  <a:lnTo>
                    <a:pt x="1674" y="1868"/>
                  </a:lnTo>
                  <a:lnTo>
                    <a:pt x="1673" y="1869"/>
                  </a:lnTo>
                  <a:lnTo>
                    <a:pt x="1671" y="1869"/>
                  </a:lnTo>
                  <a:lnTo>
                    <a:pt x="1670" y="1869"/>
                  </a:lnTo>
                  <a:lnTo>
                    <a:pt x="1669" y="1869"/>
                  </a:lnTo>
                  <a:lnTo>
                    <a:pt x="1668" y="1869"/>
                  </a:lnTo>
                  <a:lnTo>
                    <a:pt x="1666" y="1869"/>
                  </a:lnTo>
                  <a:lnTo>
                    <a:pt x="1664" y="1870"/>
                  </a:lnTo>
                  <a:lnTo>
                    <a:pt x="1661" y="1870"/>
                  </a:lnTo>
                  <a:lnTo>
                    <a:pt x="1660" y="1870"/>
                  </a:lnTo>
                  <a:lnTo>
                    <a:pt x="1659" y="1872"/>
                  </a:lnTo>
                  <a:lnTo>
                    <a:pt x="1658" y="1872"/>
                  </a:lnTo>
                  <a:lnTo>
                    <a:pt x="1657" y="1873"/>
                  </a:lnTo>
                  <a:lnTo>
                    <a:pt x="1657" y="1872"/>
                  </a:lnTo>
                  <a:lnTo>
                    <a:pt x="1656" y="1870"/>
                  </a:lnTo>
                  <a:lnTo>
                    <a:pt x="1655" y="1869"/>
                  </a:lnTo>
                  <a:lnTo>
                    <a:pt x="1655" y="1868"/>
                  </a:lnTo>
                  <a:lnTo>
                    <a:pt x="1656" y="1868"/>
                  </a:lnTo>
                  <a:lnTo>
                    <a:pt x="1657" y="1868"/>
                  </a:lnTo>
                  <a:lnTo>
                    <a:pt x="1658" y="1867"/>
                  </a:lnTo>
                  <a:lnTo>
                    <a:pt x="1659" y="1865"/>
                  </a:lnTo>
                  <a:lnTo>
                    <a:pt x="1659" y="1863"/>
                  </a:lnTo>
                  <a:lnTo>
                    <a:pt x="1658" y="1861"/>
                  </a:lnTo>
                  <a:lnTo>
                    <a:pt x="1657" y="1861"/>
                  </a:lnTo>
                  <a:lnTo>
                    <a:pt x="1657" y="1863"/>
                  </a:lnTo>
                  <a:lnTo>
                    <a:pt x="1656" y="1863"/>
                  </a:lnTo>
                  <a:lnTo>
                    <a:pt x="1656" y="1864"/>
                  </a:lnTo>
                  <a:lnTo>
                    <a:pt x="1653" y="1867"/>
                  </a:lnTo>
                  <a:lnTo>
                    <a:pt x="1653" y="1869"/>
                  </a:lnTo>
                  <a:lnTo>
                    <a:pt x="1653" y="1870"/>
                  </a:lnTo>
                  <a:lnTo>
                    <a:pt x="1656" y="1872"/>
                  </a:lnTo>
                  <a:lnTo>
                    <a:pt x="1656" y="1873"/>
                  </a:lnTo>
                  <a:lnTo>
                    <a:pt x="1656" y="1874"/>
                  </a:lnTo>
                  <a:lnTo>
                    <a:pt x="1655" y="1874"/>
                  </a:lnTo>
                  <a:lnTo>
                    <a:pt x="1650" y="1874"/>
                  </a:lnTo>
                  <a:lnTo>
                    <a:pt x="1649" y="1874"/>
                  </a:lnTo>
                  <a:lnTo>
                    <a:pt x="1648" y="1875"/>
                  </a:lnTo>
                  <a:lnTo>
                    <a:pt x="1644" y="1876"/>
                  </a:lnTo>
                  <a:lnTo>
                    <a:pt x="1641" y="1878"/>
                  </a:lnTo>
                  <a:lnTo>
                    <a:pt x="1631" y="1883"/>
                  </a:lnTo>
                  <a:lnTo>
                    <a:pt x="1630" y="1884"/>
                  </a:lnTo>
                  <a:lnTo>
                    <a:pt x="1628" y="1886"/>
                  </a:lnTo>
                  <a:lnTo>
                    <a:pt x="1627" y="1886"/>
                  </a:lnTo>
                  <a:lnTo>
                    <a:pt x="1626" y="1886"/>
                  </a:lnTo>
                  <a:lnTo>
                    <a:pt x="1627" y="1886"/>
                  </a:lnTo>
                  <a:lnTo>
                    <a:pt x="1630" y="1883"/>
                  </a:lnTo>
                  <a:lnTo>
                    <a:pt x="1631" y="1883"/>
                  </a:lnTo>
                  <a:lnTo>
                    <a:pt x="1631" y="1882"/>
                  </a:lnTo>
                  <a:lnTo>
                    <a:pt x="1632" y="1882"/>
                  </a:lnTo>
                  <a:lnTo>
                    <a:pt x="1633" y="1881"/>
                  </a:lnTo>
                  <a:lnTo>
                    <a:pt x="1635" y="1881"/>
                  </a:lnTo>
                  <a:lnTo>
                    <a:pt x="1636" y="1880"/>
                  </a:lnTo>
                  <a:lnTo>
                    <a:pt x="1636" y="1878"/>
                  </a:lnTo>
                  <a:lnTo>
                    <a:pt x="1635" y="1880"/>
                  </a:lnTo>
                  <a:lnTo>
                    <a:pt x="1634" y="1880"/>
                  </a:lnTo>
                  <a:lnTo>
                    <a:pt x="1634" y="1878"/>
                  </a:lnTo>
                  <a:lnTo>
                    <a:pt x="1632" y="1880"/>
                  </a:lnTo>
                  <a:lnTo>
                    <a:pt x="1630" y="1881"/>
                  </a:lnTo>
                  <a:lnTo>
                    <a:pt x="1628" y="1881"/>
                  </a:lnTo>
                  <a:lnTo>
                    <a:pt x="1627" y="1881"/>
                  </a:lnTo>
                  <a:lnTo>
                    <a:pt x="1626" y="1881"/>
                  </a:lnTo>
                  <a:lnTo>
                    <a:pt x="1627" y="1881"/>
                  </a:lnTo>
                  <a:lnTo>
                    <a:pt x="1627" y="1880"/>
                  </a:lnTo>
                  <a:lnTo>
                    <a:pt x="1628" y="1878"/>
                  </a:lnTo>
                  <a:lnTo>
                    <a:pt x="1628" y="1877"/>
                  </a:lnTo>
                  <a:lnTo>
                    <a:pt x="1628" y="1876"/>
                  </a:lnTo>
                  <a:lnTo>
                    <a:pt x="1630" y="1875"/>
                  </a:lnTo>
                  <a:lnTo>
                    <a:pt x="1628" y="1874"/>
                  </a:lnTo>
                  <a:lnTo>
                    <a:pt x="1628" y="1873"/>
                  </a:lnTo>
                  <a:lnTo>
                    <a:pt x="1628" y="1872"/>
                  </a:lnTo>
                  <a:lnTo>
                    <a:pt x="1627" y="1872"/>
                  </a:lnTo>
                  <a:lnTo>
                    <a:pt x="1626" y="1872"/>
                  </a:lnTo>
                  <a:lnTo>
                    <a:pt x="1625" y="1872"/>
                  </a:lnTo>
                  <a:lnTo>
                    <a:pt x="1625" y="1873"/>
                  </a:lnTo>
                  <a:lnTo>
                    <a:pt x="1624" y="1874"/>
                  </a:lnTo>
                  <a:lnTo>
                    <a:pt x="1624" y="1875"/>
                  </a:lnTo>
                  <a:lnTo>
                    <a:pt x="1623" y="1876"/>
                  </a:lnTo>
                  <a:lnTo>
                    <a:pt x="1622" y="1876"/>
                  </a:lnTo>
                  <a:lnTo>
                    <a:pt x="1622" y="1875"/>
                  </a:lnTo>
                  <a:lnTo>
                    <a:pt x="1621" y="1875"/>
                  </a:lnTo>
                  <a:lnTo>
                    <a:pt x="1619" y="1874"/>
                  </a:lnTo>
                  <a:lnTo>
                    <a:pt x="1618" y="1874"/>
                  </a:lnTo>
                  <a:lnTo>
                    <a:pt x="1618" y="1873"/>
                  </a:lnTo>
                  <a:lnTo>
                    <a:pt x="1617" y="1873"/>
                  </a:lnTo>
                  <a:lnTo>
                    <a:pt x="1617" y="1875"/>
                  </a:lnTo>
                  <a:lnTo>
                    <a:pt x="1618" y="1875"/>
                  </a:lnTo>
                  <a:lnTo>
                    <a:pt x="1619" y="1875"/>
                  </a:lnTo>
                  <a:lnTo>
                    <a:pt x="1619" y="1876"/>
                  </a:lnTo>
                  <a:lnTo>
                    <a:pt x="1618" y="1877"/>
                  </a:lnTo>
                  <a:lnTo>
                    <a:pt x="1619" y="1877"/>
                  </a:lnTo>
                  <a:lnTo>
                    <a:pt x="1619" y="1878"/>
                  </a:lnTo>
                  <a:lnTo>
                    <a:pt x="1619" y="1880"/>
                  </a:lnTo>
                  <a:lnTo>
                    <a:pt x="1618" y="1880"/>
                  </a:lnTo>
                  <a:lnTo>
                    <a:pt x="1618" y="1881"/>
                  </a:lnTo>
                  <a:lnTo>
                    <a:pt x="1619" y="1882"/>
                  </a:lnTo>
                  <a:lnTo>
                    <a:pt x="1623" y="1882"/>
                  </a:lnTo>
                  <a:lnTo>
                    <a:pt x="1623" y="1883"/>
                  </a:lnTo>
                  <a:lnTo>
                    <a:pt x="1622" y="1883"/>
                  </a:lnTo>
                  <a:lnTo>
                    <a:pt x="1621" y="1883"/>
                  </a:lnTo>
                  <a:lnTo>
                    <a:pt x="1621" y="1884"/>
                  </a:lnTo>
                  <a:lnTo>
                    <a:pt x="1622" y="1884"/>
                  </a:lnTo>
                  <a:lnTo>
                    <a:pt x="1622" y="1885"/>
                  </a:lnTo>
                  <a:lnTo>
                    <a:pt x="1623" y="1885"/>
                  </a:lnTo>
                  <a:lnTo>
                    <a:pt x="1622" y="1885"/>
                  </a:lnTo>
                  <a:lnTo>
                    <a:pt x="1622" y="1884"/>
                  </a:lnTo>
                  <a:lnTo>
                    <a:pt x="1623" y="1884"/>
                  </a:lnTo>
                  <a:lnTo>
                    <a:pt x="1623" y="1885"/>
                  </a:lnTo>
                  <a:lnTo>
                    <a:pt x="1624" y="1886"/>
                  </a:lnTo>
                  <a:lnTo>
                    <a:pt x="1625" y="1886"/>
                  </a:lnTo>
                  <a:lnTo>
                    <a:pt x="1625" y="1888"/>
                  </a:lnTo>
                  <a:lnTo>
                    <a:pt x="1625" y="1886"/>
                  </a:lnTo>
                  <a:lnTo>
                    <a:pt x="1624" y="1886"/>
                  </a:lnTo>
                  <a:lnTo>
                    <a:pt x="1623" y="1886"/>
                  </a:lnTo>
                  <a:lnTo>
                    <a:pt x="1623" y="1888"/>
                  </a:lnTo>
                  <a:lnTo>
                    <a:pt x="1623" y="1889"/>
                  </a:lnTo>
                  <a:lnTo>
                    <a:pt x="1622" y="1890"/>
                  </a:lnTo>
                  <a:lnTo>
                    <a:pt x="1622" y="1889"/>
                  </a:lnTo>
                  <a:lnTo>
                    <a:pt x="1622" y="1890"/>
                  </a:lnTo>
                  <a:lnTo>
                    <a:pt x="1621" y="1890"/>
                  </a:lnTo>
                  <a:lnTo>
                    <a:pt x="1619" y="1890"/>
                  </a:lnTo>
                  <a:lnTo>
                    <a:pt x="1619" y="1891"/>
                  </a:lnTo>
                  <a:lnTo>
                    <a:pt x="1618" y="1893"/>
                  </a:lnTo>
                  <a:lnTo>
                    <a:pt x="1617" y="1894"/>
                  </a:lnTo>
                  <a:lnTo>
                    <a:pt x="1616" y="1894"/>
                  </a:lnTo>
                  <a:lnTo>
                    <a:pt x="1616" y="1893"/>
                  </a:lnTo>
                  <a:lnTo>
                    <a:pt x="1615" y="1893"/>
                  </a:lnTo>
                  <a:lnTo>
                    <a:pt x="1615" y="1894"/>
                  </a:lnTo>
                  <a:lnTo>
                    <a:pt x="1615" y="1895"/>
                  </a:lnTo>
                  <a:lnTo>
                    <a:pt x="1615" y="1897"/>
                  </a:lnTo>
                  <a:lnTo>
                    <a:pt x="1615" y="1898"/>
                  </a:lnTo>
                  <a:lnTo>
                    <a:pt x="1615" y="1899"/>
                  </a:lnTo>
                  <a:lnTo>
                    <a:pt x="1613" y="1901"/>
                  </a:lnTo>
                  <a:lnTo>
                    <a:pt x="1612" y="1902"/>
                  </a:lnTo>
                  <a:lnTo>
                    <a:pt x="1610" y="1905"/>
                  </a:lnTo>
                  <a:lnTo>
                    <a:pt x="1608" y="1906"/>
                  </a:lnTo>
                  <a:lnTo>
                    <a:pt x="1607" y="1906"/>
                  </a:lnTo>
                  <a:lnTo>
                    <a:pt x="1607" y="1907"/>
                  </a:lnTo>
                  <a:lnTo>
                    <a:pt x="1605" y="1908"/>
                  </a:lnTo>
                  <a:lnTo>
                    <a:pt x="1601" y="1910"/>
                  </a:lnTo>
                  <a:lnTo>
                    <a:pt x="1600" y="1911"/>
                  </a:lnTo>
                  <a:lnTo>
                    <a:pt x="1598" y="1911"/>
                  </a:lnTo>
                  <a:lnTo>
                    <a:pt x="1597" y="1911"/>
                  </a:lnTo>
                  <a:lnTo>
                    <a:pt x="1596" y="1911"/>
                  </a:lnTo>
                  <a:lnTo>
                    <a:pt x="1595" y="1913"/>
                  </a:lnTo>
                  <a:lnTo>
                    <a:pt x="1590" y="1914"/>
                  </a:lnTo>
                  <a:lnTo>
                    <a:pt x="1590" y="1915"/>
                  </a:lnTo>
                  <a:lnTo>
                    <a:pt x="1590" y="1916"/>
                  </a:lnTo>
                  <a:lnTo>
                    <a:pt x="1595" y="1914"/>
                  </a:lnTo>
                  <a:lnTo>
                    <a:pt x="1596" y="1913"/>
                  </a:lnTo>
                  <a:lnTo>
                    <a:pt x="1597" y="1913"/>
                  </a:lnTo>
                  <a:lnTo>
                    <a:pt x="1593" y="1915"/>
                  </a:lnTo>
                  <a:lnTo>
                    <a:pt x="1591" y="1916"/>
                  </a:lnTo>
                  <a:lnTo>
                    <a:pt x="1588" y="1917"/>
                  </a:lnTo>
                  <a:lnTo>
                    <a:pt x="1587" y="1919"/>
                  </a:lnTo>
                  <a:lnTo>
                    <a:pt x="1584" y="1919"/>
                  </a:lnTo>
                  <a:lnTo>
                    <a:pt x="1582" y="1922"/>
                  </a:lnTo>
                  <a:lnTo>
                    <a:pt x="1581" y="1922"/>
                  </a:lnTo>
                  <a:lnTo>
                    <a:pt x="1582" y="1920"/>
                  </a:lnTo>
                  <a:lnTo>
                    <a:pt x="1583" y="1919"/>
                  </a:lnTo>
                  <a:lnTo>
                    <a:pt x="1588" y="1917"/>
                  </a:lnTo>
                  <a:lnTo>
                    <a:pt x="1589" y="1917"/>
                  </a:lnTo>
                  <a:lnTo>
                    <a:pt x="1589" y="1916"/>
                  </a:lnTo>
                  <a:lnTo>
                    <a:pt x="1588" y="1915"/>
                  </a:lnTo>
                  <a:lnTo>
                    <a:pt x="1588" y="1916"/>
                  </a:lnTo>
                  <a:lnTo>
                    <a:pt x="1585" y="1916"/>
                  </a:lnTo>
                  <a:lnTo>
                    <a:pt x="1585" y="1917"/>
                  </a:lnTo>
                  <a:lnTo>
                    <a:pt x="1583" y="1917"/>
                  </a:lnTo>
                  <a:lnTo>
                    <a:pt x="1581" y="1918"/>
                  </a:lnTo>
                  <a:lnTo>
                    <a:pt x="1581" y="1917"/>
                  </a:lnTo>
                  <a:lnTo>
                    <a:pt x="1583" y="1917"/>
                  </a:lnTo>
                  <a:lnTo>
                    <a:pt x="1583" y="1916"/>
                  </a:lnTo>
                  <a:lnTo>
                    <a:pt x="1582" y="1916"/>
                  </a:lnTo>
                  <a:lnTo>
                    <a:pt x="1582" y="1917"/>
                  </a:lnTo>
                  <a:lnTo>
                    <a:pt x="1581" y="1917"/>
                  </a:lnTo>
                  <a:lnTo>
                    <a:pt x="1581" y="1916"/>
                  </a:lnTo>
                  <a:lnTo>
                    <a:pt x="1582" y="1915"/>
                  </a:lnTo>
                  <a:lnTo>
                    <a:pt x="1582" y="1914"/>
                  </a:lnTo>
                  <a:lnTo>
                    <a:pt x="1581" y="1914"/>
                  </a:lnTo>
                  <a:lnTo>
                    <a:pt x="1580" y="1915"/>
                  </a:lnTo>
                  <a:lnTo>
                    <a:pt x="1579" y="1915"/>
                  </a:lnTo>
                  <a:lnTo>
                    <a:pt x="1578" y="1916"/>
                  </a:lnTo>
                  <a:lnTo>
                    <a:pt x="1576" y="1916"/>
                  </a:lnTo>
                  <a:lnTo>
                    <a:pt x="1575" y="1915"/>
                  </a:lnTo>
                  <a:lnTo>
                    <a:pt x="1575" y="1914"/>
                  </a:lnTo>
                  <a:lnTo>
                    <a:pt x="1575" y="1913"/>
                  </a:lnTo>
                  <a:lnTo>
                    <a:pt x="1574" y="1913"/>
                  </a:lnTo>
                  <a:lnTo>
                    <a:pt x="1574" y="1914"/>
                  </a:lnTo>
                  <a:lnTo>
                    <a:pt x="1574" y="1913"/>
                  </a:lnTo>
                  <a:lnTo>
                    <a:pt x="1573" y="1911"/>
                  </a:lnTo>
                  <a:lnTo>
                    <a:pt x="1573" y="1913"/>
                  </a:lnTo>
                  <a:lnTo>
                    <a:pt x="1574" y="1913"/>
                  </a:lnTo>
                  <a:lnTo>
                    <a:pt x="1574" y="1914"/>
                  </a:lnTo>
                  <a:lnTo>
                    <a:pt x="1575" y="1914"/>
                  </a:lnTo>
                  <a:lnTo>
                    <a:pt x="1574" y="1915"/>
                  </a:lnTo>
                  <a:lnTo>
                    <a:pt x="1574" y="1916"/>
                  </a:lnTo>
                  <a:lnTo>
                    <a:pt x="1575" y="1917"/>
                  </a:lnTo>
                  <a:lnTo>
                    <a:pt x="1576" y="1917"/>
                  </a:lnTo>
                  <a:lnTo>
                    <a:pt x="1574" y="1918"/>
                  </a:lnTo>
                  <a:lnTo>
                    <a:pt x="1573" y="1918"/>
                  </a:lnTo>
                  <a:lnTo>
                    <a:pt x="1572" y="1919"/>
                  </a:lnTo>
                  <a:lnTo>
                    <a:pt x="1573" y="1918"/>
                  </a:lnTo>
                  <a:lnTo>
                    <a:pt x="1574" y="1917"/>
                  </a:lnTo>
                  <a:lnTo>
                    <a:pt x="1573" y="1917"/>
                  </a:lnTo>
                  <a:lnTo>
                    <a:pt x="1572" y="1917"/>
                  </a:lnTo>
                  <a:lnTo>
                    <a:pt x="1572" y="1916"/>
                  </a:lnTo>
                  <a:lnTo>
                    <a:pt x="1571" y="1917"/>
                  </a:lnTo>
                  <a:lnTo>
                    <a:pt x="1571" y="1916"/>
                  </a:lnTo>
                  <a:lnTo>
                    <a:pt x="1570" y="1916"/>
                  </a:lnTo>
                  <a:lnTo>
                    <a:pt x="1570" y="1915"/>
                  </a:lnTo>
                  <a:lnTo>
                    <a:pt x="1569" y="1914"/>
                  </a:lnTo>
                  <a:lnTo>
                    <a:pt x="1567" y="1914"/>
                  </a:lnTo>
                  <a:lnTo>
                    <a:pt x="1566" y="1914"/>
                  </a:lnTo>
                  <a:lnTo>
                    <a:pt x="1566" y="1915"/>
                  </a:lnTo>
                  <a:lnTo>
                    <a:pt x="1567" y="1915"/>
                  </a:lnTo>
                  <a:lnTo>
                    <a:pt x="1567" y="1916"/>
                  </a:lnTo>
                  <a:lnTo>
                    <a:pt x="1569" y="1917"/>
                  </a:lnTo>
                  <a:lnTo>
                    <a:pt x="1569" y="1918"/>
                  </a:lnTo>
                  <a:lnTo>
                    <a:pt x="1569" y="1919"/>
                  </a:lnTo>
                  <a:lnTo>
                    <a:pt x="1570" y="1919"/>
                  </a:lnTo>
                  <a:lnTo>
                    <a:pt x="1571" y="1919"/>
                  </a:lnTo>
                  <a:lnTo>
                    <a:pt x="1572" y="1920"/>
                  </a:lnTo>
                  <a:lnTo>
                    <a:pt x="1572" y="1922"/>
                  </a:lnTo>
                  <a:lnTo>
                    <a:pt x="1571" y="1923"/>
                  </a:lnTo>
                  <a:lnTo>
                    <a:pt x="1570" y="1923"/>
                  </a:lnTo>
                  <a:lnTo>
                    <a:pt x="1571" y="1923"/>
                  </a:lnTo>
                  <a:lnTo>
                    <a:pt x="1572" y="1923"/>
                  </a:lnTo>
                  <a:lnTo>
                    <a:pt x="1573" y="1922"/>
                  </a:lnTo>
                  <a:lnTo>
                    <a:pt x="1574" y="1923"/>
                  </a:lnTo>
                  <a:lnTo>
                    <a:pt x="1575" y="1923"/>
                  </a:lnTo>
                  <a:lnTo>
                    <a:pt x="1575" y="1924"/>
                  </a:lnTo>
                  <a:lnTo>
                    <a:pt x="1573" y="1925"/>
                  </a:lnTo>
                  <a:lnTo>
                    <a:pt x="1572" y="1925"/>
                  </a:lnTo>
                  <a:lnTo>
                    <a:pt x="1571" y="1926"/>
                  </a:lnTo>
                  <a:lnTo>
                    <a:pt x="1567" y="1928"/>
                  </a:lnTo>
                  <a:lnTo>
                    <a:pt x="1566" y="1928"/>
                  </a:lnTo>
                  <a:lnTo>
                    <a:pt x="1565" y="1928"/>
                  </a:lnTo>
                  <a:lnTo>
                    <a:pt x="1565" y="1927"/>
                  </a:lnTo>
                  <a:lnTo>
                    <a:pt x="1565" y="1926"/>
                  </a:lnTo>
                  <a:lnTo>
                    <a:pt x="1565" y="1925"/>
                  </a:lnTo>
                  <a:lnTo>
                    <a:pt x="1564" y="1925"/>
                  </a:lnTo>
                  <a:lnTo>
                    <a:pt x="1564" y="1924"/>
                  </a:lnTo>
                  <a:lnTo>
                    <a:pt x="1563" y="1924"/>
                  </a:lnTo>
                  <a:lnTo>
                    <a:pt x="1563" y="1923"/>
                  </a:lnTo>
                  <a:lnTo>
                    <a:pt x="1562" y="1923"/>
                  </a:lnTo>
                  <a:lnTo>
                    <a:pt x="1562" y="1924"/>
                  </a:lnTo>
                  <a:lnTo>
                    <a:pt x="1563" y="1924"/>
                  </a:lnTo>
                  <a:lnTo>
                    <a:pt x="1563" y="1925"/>
                  </a:lnTo>
                  <a:lnTo>
                    <a:pt x="1563" y="1926"/>
                  </a:lnTo>
                  <a:lnTo>
                    <a:pt x="1562" y="1925"/>
                  </a:lnTo>
                  <a:lnTo>
                    <a:pt x="1561" y="1925"/>
                  </a:lnTo>
                  <a:lnTo>
                    <a:pt x="1562" y="1926"/>
                  </a:lnTo>
                  <a:lnTo>
                    <a:pt x="1562" y="1927"/>
                  </a:lnTo>
                  <a:lnTo>
                    <a:pt x="1563" y="1928"/>
                  </a:lnTo>
                  <a:lnTo>
                    <a:pt x="1563" y="1930"/>
                  </a:lnTo>
                  <a:lnTo>
                    <a:pt x="1562" y="1931"/>
                  </a:lnTo>
                  <a:lnTo>
                    <a:pt x="1563" y="1932"/>
                  </a:lnTo>
                  <a:lnTo>
                    <a:pt x="1562" y="1933"/>
                  </a:lnTo>
                  <a:lnTo>
                    <a:pt x="1561" y="1933"/>
                  </a:lnTo>
                  <a:lnTo>
                    <a:pt x="1559" y="1935"/>
                  </a:lnTo>
                  <a:lnTo>
                    <a:pt x="1558" y="1935"/>
                  </a:lnTo>
                  <a:lnTo>
                    <a:pt x="1557" y="1936"/>
                  </a:lnTo>
                  <a:lnTo>
                    <a:pt x="1558" y="1934"/>
                  </a:lnTo>
                  <a:lnTo>
                    <a:pt x="1558" y="1933"/>
                  </a:lnTo>
                  <a:lnTo>
                    <a:pt x="1558" y="1932"/>
                  </a:lnTo>
                  <a:lnTo>
                    <a:pt x="1558" y="1931"/>
                  </a:lnTo>
                  <a:lnTo>
                    <a:pt x="1558" y="1932"/>
                  </a:lnTo>
                  <a:lnTo>
                    <a:pt x="1557" y="1933"/>
                  </a:lnTo>
                  <a:lnTo>
                    <a:pt x="1557" y="1934"/>
                  </a:lnTo>
                  <a:lnTo>
                    <a:pt x="1557" y="1935"/>
                  </a:lnTo>
                  <a:lnTo>
                    <a:pt x="1556" y="1936"/>
                  </a:lnTo>
                  <a:lnTo>
                    <a:pt x="1555" y="1935"/>
                  </a:lnTo>
                  <a:lnTo>
                    <a:pt x="1556" y="1935"/>
                  </a:lnTo>
                  <a:lnTo>
                    <a:pt x="1555" y="1935"/>
                  </a:lnTo>
                  <a:lnTo>
                    <a:pt x="1555" y="1934"/>
                  </a:lnTo>
                  <a:lnTo>
                    <a:pt x="1555" y="1933"/>
                  </a:lnTo>
                  <a:lnTo>
                    <a:pt x="1555" y="1934"/>
                  </a:lnTo>
                  <a:lnTo>
                    <a:pt x="1554" y="1934"/>
                  </a:lnTo>
                  <a:lnTo>
                    <a:pt x="1553" y="1935"/>
                  </a:lnTo>
                  <a:lnTo>
                    <a:pt x="1552" y="1935"/>
                  </a:lnTo>
                  <a:lnTo>
                    <a:pt x="1550" y="1935"/>
                  </a:lnTo>
                  <a:lnTo>
                    <a:pt x="1550" y="1936"/>
                  </a:lnTo>
                  <a:lnTo>
                    <a:pt x="1549" y="1937"/>
                  </a:lnTo>
                  <a:lnTo>
                    <a:pt x="1548" y="1939"/>
                  </a:lnTo>
                  <a:lnTo>
                    <a:pt x="1549" y="1939"/>
                  </a:lnTo>
                  <a:lnTo>
                    <a:pt x="1550" y="1939"/>
                  </a:lnTo>
                  <a:lnTo>
                    <a:pt x="1550" y="1940"/>
                  </a:lnTo>
                  <a:lnTo>
                    <a:pt x="1552" y="1940"/>
                  </a:lnTo>
                  <a:lnTo>
                    <a:pt x="1552" y="1941"/>
                  </a:lnTo>
                  <a:lnTo>
                    <a:pt x="1550" y="1941"/>
                  </a:lnTo>
                  <a:lnTo>
                    <a:pt x="1552" y="1941"/>
                  </a:lnTo>
                  <a:lnTo>
                    <a:pt x="1552" y="1940"/>
                  </a:lnTo>
                  <a:lnTo>
                    <a:pt x="1552" y="1939"/>
                  </a:lnTo>
                  <a:lnTo>
                    <a:pt x="1553" y="1939"/>
                  </a:lnTo>
                  <a:lnTo>
                    <a:pt x="1554" y="1937"/>
                  </a:lnTo>
                  <a:lnTo>
                    <a:pt x="1555" y="1936"/>
                  </a:lnTo>
                  <a:lnTo>
                    <a:pt x="1554" y="1936"/>
                  </a:lnTo>
                  <a:lnTo>
                    <a:pt x="1555" y="1936"/>
                  </a:lnTo>
                  <a:lnTo>
                    <a:pt x="1555" y="1937"/>
                  </a:lnTo>
                  <a:lnTo>
                    <a:pt x="1555" y="1939"/>
                  </a:lnTo>
                  <a:lnTo>
                    <a:pt x="1555" y="1940"/>
                  </a:lnTo>
                  <a:lnTo>
                    <a:pt x="1554" y="1941"/>
                  </a:lnTo>
                  <a:lnTo>
                    <a:pt x="1553" y="1943"/>
                  </a:lnTo>
                  <a:lnTo>
                    <a:pt x="1550" y="1947"/>
                  </a:lnTo>
                  <a:lnTo>
                    <a:pt x="1549" y="1948"/>
                  </a:lnTo>
                  <a:lnTo>
                    <a:pt x="1548" y="1948"/>
                  </a:lnTo>
                  <a:lnTo>
                    <a:pt x="1549" y="1948"/>
                  </a:lnTo>
                  <a:lnTo>
                    <a:pt x="1548" y="1947"/>
                  </a:lnTo>
                  <a:lnTo>
                    <a:pt x="1548" y="1945"/>
                  </a:lnTo>
                  <a:lnTo>
                    <a:pt x="1547" y="1945"/>
                  </a:lnTo>
                  <a:lnTo>
                    <a:pt x="1546" y="1945"/>
                  </a:lnTo>
                  <a:lnTo>
                    <a:pt x="1545" y="1947"/>
                  </a:lnTo>
                  <a:lnTo>
                    <a:pt x="1545" y="1945"/>
                  </a:lnTo>
                  <a:lnTo>
                    <a:pt x="1544" y="1945"/>
                  </a:lnTo>
                  <a:lnTo>
                    <a:pt x="1542" y="1945"/>
                  </a:lnTo>
                  <a:lnTo>
                    <a:pt x="1541" y="1945"/>
                  </a:lnTo>
                  <a:lnTo>
                    <a:pt x="1541" y="1947"/>
                  </a:lnTo>
                  <a:lnTo>
                    <a:pt x="1540" y="1947"/>
                  </a:lnTo>
                  <a:lnTo>
                    <a:pt x="1540" y="1945"/>
                  </a:lnTo>
                  <a:lnTo>
                    <a:pt x="1539" y="1945"/>
                  </a:lnTo>
                  <a:lnTo>
                    <a:pt x="1539" y="1947"/>
                  </a:lnTo>
                  <a:lnTo>
                    <a:pt x="1540" y="1948"/>
                  </a:lnTo>
                  <a:lnTo>
                    <a:pt x="1541" y="1947"/>
                  </a:lnTo>
                  <a:lnTo>
                    <a:pt x="1542" y="1948"/>
                  </a:lnTo>
                  <a:lnTo>
                    <a:pt x="1544" y="1947"/>
                  </a:lnTo>
                  <a:lnTo>
                    <a:pt x="1544" y="1948"/>
                  </a:lnTo>
                  <a:lnTo>
                    <a:pt x="1542" y="1949"/>
                  </a:lnTo>
                  <a:lnTo>
                    <a:pt x="1544" y="1949"/>
                  </a:lnTo>
                  <a:lnTo>
                    <a:pt x="1544" y="1950"/>
                  </a:lnTo>
                  <a:lnTo>
                    <a:pt x="1545" y="1951"/>
                  </a:lnTo>
                  <a:lnTo>
                    <a:pt x="1547" y="1952"/>
                  </a:lnTo>
                  <a:lnTo>
                    <a:pt x="1548" y="1952"/>
                  </a:lnTo>
                  <a:lnTo>
                    <a:pt x="1547" y="1953"/>
                  </a:lnTo>
                  <a:lnTo>
                    <a:pt x="1547" y="1955"/>
                  </a:lnTo>
                  <a:lnTo>
                    <a:pt x="1547" y="1956"/>
                  </a:lnTo>
                  <a:lnTo>
                    <a:pt x="1546" y="1956"/>
                  </a:lnTo>
                  <a:lnTo>
                    <a:pt x="1546" y="1958"/>
                  </a:lnTo>
                  <a:lnTo>
                    <a:pt x="1545" y="1959"/>
                  </a:lnTo>
                  <a:lnTo>
                    <a:pt x="1545" y="1960"/>
                  </a:lnTo>
                  <a:lnTo>
                    <a:pt x="1545" y="1961"/>
                  </a:lnTo>
                  <a:lnTo>
                    <a:pt x="1542" y="1965"/>
                  </a:lnTo>
                  <a:lnTo>
                    <a:pt x="1542" y="1966"/>
                  </a:lnTo>
                  <a:lnTo>
                    <a:pt x="1540" y="1967"/>
                  </a:lnTo>
                  <a:lnTo>
                    <a:pt x="1540" y="1968"/>
                  </a:lnTo>
                  <a:lnTo>
                    <a:pt x="1539" y="1968"/>
                  </a:lnTo>
                  <a:lnTo>
                    <a:pt x="1539" y="1967"/>
                  </a:lnTo>
                  <a:lnTo>
                    <a:pt x="1540" y="1967"/>
                  </a:lnTo>
                  <a:lnTo>
                    <a:pt x="1540" y="1966"/>
                  </a:lnTo>
                  <a:lnTo>
                    <a:pt x="1541" y="1966"/>
                  </a:lnTo>
                  <a:lnTo>
                    <a:pt x="1541" y="1965"/>
                  </a:lnTo>
                  <a:lnTo>
                    <a:pt x="1540" y="1965"/>
                  </a:lnTo>
                  <a:lnTo>
                    <a:pt x="1540" y="1964"/>
                  </a:lnTo>
                  <a:lnTo>
                    <a:pt x="1539" y="1965"/>
                  </a:lnTo>
                  <a:lnTo>
                    <a:pt x="1538" y="1965"/>
                  </a:lnTo>
                  <a:lnTo>
                    <a:pt x="1539" y="1965"/>
                  </a:lnTo>
                  <a:lnTo>
                    <a:pt x="1538" y="1966"/>
                  </a:lnTo>
                  <a:lnTo>
                    <a:pt x="1537" y="1966"/>
                  </a:lnTo>
                  <a:lnTo>
                    <a:pt x="1537" y="1967"/>
                  </a:lnTo>
                  <a:lnTo>
                    <a:pt x="1536" y="1967"/>
                  </a:lnTo>
                  <a:lnTo>
                    <a:pt x="1536" y="1966"/>
                  </a:lnTo>
                  <a:lnTo>
                    <a:pt x="1532" y="1962"/>
                  </a:lnTo>
                  <a:lnTo>
                    <a:pt x="1531" y="1961"/>
                  </a:lnTo>
                  <a:lnTo>
                    <a:pt x="1531" y="1962"/>
                  </a:lnTo>
                  <a:lnTo>
                    <a:pt x="1532" y="1964"/>
                  </a:lnTo>
                  <a:lnTo>
                    <a:pt x="1533" y="1965"/>
                  </a:lnTo>
                  <a:lnTo>
                    <a:pt x="1533" y="1966"/>
                  </a:lnTo>
                  <a:lnTo>
                    <a:pt x="1532" y="1966"/>
                  </a:lnTo>
                  <a:lnTo>
                    <a:pt x="1533" y="1966"/>
                  </a:lnTo>
                  <a:lnTo>
                    <a:pt x="1533" y="1967"/>
                  </a:lnTo>
                  <a:lnTo>
                    <a:pt x="1533" y="1966"/>
                  </a:lnTo>
                  <a:lnTo>
                    <a:pt x="1535" y="1966"/>
                  </a:lnTo>
                  <a:lnTo>
                    <a:pt x="1535" y="1967"/>
                  </a:lnTo>
                  <a:lnTo>
                    <a:pt x="1533" y="1967"/>
                  </a:lnTo>
                  <a:lnTo>
                    <a:pt x="1533" y="1968"/>
                  </a:lnTo>
                  <a:lnTo>
                    <a:pt x="1532" y="1968"/>
                  </a:lnTo>
                  <a:lnTo>
                    <a:pt x="1531" y="1967"/>
                  </a:lnTo>
                  <a:lnTo>
                    <a:pt x="1531" y="1968"/>
                  </a:lnTo>
                  <a:lnTo>
                    <a:pt x="1532" y="1968"/>
                  </a:lnTo>
                  <a:lnTo>
                    <a:pt x="1535" y="1968"/>
                  </a:lnTo>
                  <a:lnTo>
                    <a:pt x="1536" y="1968"/>
                  </a:lnTo>
                  <a:lnTo>
                    <a:pt x="1536" y="1969"/>
                  </a:lnTo>
                  <a:lnTo>
                    <a:pt x="1537" y="1969"/>
                  </a:lnTo>
                  <a:lnTo>
                    <a:pt x="1538" y="1969"/>
                  </a:lnTo>
                  <a:lnTo>
                    <a:pt x="1539" y="1969"/>
                  </a:lnTo>
                  <a:lnTo>
                    <a:pt x="1540" y="1969"/>
                  </a:lnTo>
                  <a:lnTo>
                    <a:pt x="1540" y="1968"/>
                  </a:lnTo>
                  <a:lnTo>
                    <a:pt x="1542" y="1968"/>
                  </a:lnTo>
                  <a:lnTo>
                    <a:pt x="1542" y="1969"/>
                  </a:lnTo>
                  <a:lnTo>
                    <a:pt x="1541" y="1969"/>
                  </a:lnTo>
                  <a:lnTo>
                    <a:pt x="1542" y="1970"/>
                  </a:lnTo>
                  <a:lnTo>
                    <a:pt x="1541" y="1972"/>
                  </a:lnTo>
                  <a:lnTo>
                    <a:pt x="1541" y="1973"/>
                  </a:lnTo>
                  <a:lnTo>
                    <a:pt x="1541" y="1974"/>
                  </a:lnTo>
                  <a:lnTo>
                    <a:pt x="1540" y="1974"/>
                  </a:lnTo>
                  <a:lnTo>
                    <a:pt x="1540" y="1975"/>
                  </a:lnTo>
                  <a:lnTo>
                    <a:pt x="1540" y="1976"/>
                  </a:lnTo>
                  <a:lnTo>
                    <a:pt x="1541" y="1976"/>
                  </a:lnTo>
                  <a:lnTo>
                    <a:pt x="1541" y="1977"/>
                  </a:lnTo>
                  <a:lnTo>
                    <a:pt x="1540" y="1977"/>
                  </a:lnTo>
                  <a:lnTo>
                    <a:pt x="1538" y="1978"/>
                  </a:lnTo>
                  <a:lnTo>
                    <a:pt x="1538" y="1980"/>
                  </a:lnTo>
                  <a:lnTo>
                    <a:pt x="1538" y="1981"/>
                  </a:lnTo>
                  <a:lnTo>
                    <a:pt x="1539" y="1981"/>
                  </a:lnTo>
                  <a:lnTo>
                    <a:pt x="1539" y="1982"/>
                  </a:lnTo>
                  <a:lnTo>
                    <a:pt x="1540" y="1982"/>
                  </a:lnTo>
                  <a:lnTo>
                    <a:pt x="1541" y="1983"/>
                  </a:lnTo>
                  <a:lnTo>
                    <a:pt x="1540" y="1983"/>
                  </a:lnTo>
                  <a:lnTo>
                    <a:pt x="1539" y="1982"/>
                  </a:lnTo>
                  <a:lnTo>
                    <a:pt x="1538" y="1982"/>
                  </a:lnTo>
                  <a:lnTo>
                    <a:pt x="1538" y="1983"/>
                  </a:lnTo>
                  <a:lnTo>
                    <a:pt x="1538" y="1984"/>
                  </a:lnTo>
                  <a:lnTo>
                    <a:pt x="1539" y="1985"/>
                  </a:lnTo>
                  <a:lnTo>
                    <a:pt x="1540" y="1985"/>
                  </a:lnTo>
                  <a:lnTo>
                    <a:pt x="1540" y="1986"/>
                  </a:lnTo>
                  <a:lnTo>
                    <a:pt x="1541" y="1986"/>
                  </a:lnTo>
                  <a:lnTo>
                    <a:pt x="1541" y="1987"/>
                  </a:lnTo>
                  <a:lnTo>
                    <a:pt x="1541" y="1991"/>
                  </a:lnTo>
                  <a:lnTo>
                    <a:pt x="1542" y="1993"/>
                  </a:lnTo>
                  <a:lnTo>
                    <a:pt x="1544" y="1995"/>
                  </a:lnTo>
                  <a:lnTo>
                    <a:pt x="1544" y="1997"/>
                  </a:lnTo>
                  <a:lnTo>
                    <a:pt x="1542" y="1995"/>
                  </a:lnTo>
                  <a:lnTo>
                    <a:pt x="1542" y="1997"/>
                  </a:lnTo>
                  <a:lnTo>
                    <a:pt x="1541" y="1997"/>
                  </a:lnTo>
                  <a:lnTo>
                    <a:pt x="1542" y="1997"/>
                  </a:lnTo>
                  <a:lnTo>
                    <a:pt x="1542" y="1998"/>
                  </a:lnTo>
                  <a:lnTo>
                    <a:pt x="1542" y="1999"/>
                  </a:lnTo>
                  <a:lnTo>
                    <a:pt x="1542" y="2000"/>
                  </a:lnTo>
                  <a:lnTo>
                    <a:pt x="1544" y="2000"/>
                  </a:lnTo>
                  <a:lnTo>
                    <a:pt x="1544" y="2001"/>
                  </a:lnTo>
                  <a:lnTo>
                    <a:pt x="1545" y="2001"/>
                  </a:lnTo>
                  <a:lnTo>
                    <a:pt x="1545" y="2002"/>
                  </a:lnTo>
                  <a:lnTo>
                    <a:pt x="1546" y="2002"/>
                  </a:lnTo>
                  <a:lnTo>
                    <a:pt x="1546" y="2003"/>
                  </a:lnTo>
                  <a:lnTo>
                    <a:pt x="1546" y="2004"/>
                  </a:lnTo>
                  <a:lnTo>
                    <a:pt x="1547" y="2004"/>
                  </a:lnTo>
                  <a:lnTo>
                    <a:pt x="1547" y="2006"/>
                  </a:lnTo>
                  <a:lnTo>
                    <a:pt x="1547" y="2007"/>
                  </a:lnTo>
                  <a:lnTo>
                    <a:pt x="1547" y="2008"/>
                  </a:lnTo>
                  <a:lnTo>
                    <a:pt x="1547" y="2009"/>
                  </a:lnTo>
                  <a:lnTo>
                    <a:pt x="1547" y="2010"/>
                  </a:lnTo>
                  <a:lnTo>
                    <a:pt x="1548" y="2010"/>
                  </a:lnTo>
                  <a:lnTo>
                    <a:pt x="1548" y="2011"/>
                  </a:lnTo>
                  <a:lnTo>
                    <a:pt x="1549" y="2011"/>
                  </a:lnTo>
                  <a:lnTo>
                    <a:pt x="1550" y="2011"/>
                  </a:lnTo>
                  <a:lnTo>
                    <a:pt x="1550" y="2012"/>
                  </a:lnTo>
                  <a:lnTo>
                    <a:pt x="1549" y="2012"/>
                  </a:lnTo>
                  <a:lnTo>
                    <a:pt x="1549" y="2014"/>
                  </a:lnTo>
                  <a:lnTo>
                    <a:pt x="1549" y="2015"/>
                  </a:lnTo>
                  <a:lnTo>
                    <a:pt x="1550" y="2015"/>
                  </a:lnTo>
                  <a:lnTo>
                    <a:pt x="1552" y="2015"/>
                  </a:lnTo>
                  <a:lnTo>
                    <a:pt x="1552" y="2014"/>
                  </a:lnTo>
                  <a:lnTo>
                    <a:pt x="1552" y="2012"/>
                  </a:lnTo>
                  <a:lnTo>
                    <a:pt x="1553" y="2011"/>
                  </a:lnTo>
                  <a:lnTo>
                    <a:pt x="1553" y="2012"/>
                  </a:lnTo>
                  <a:lnTo>
                    <a:pt x="1553" y="2014"/>
                  </a:lnTo>
                  <a:lnTo>
                    <a:pt x="1554" y="2016"/>
                  </a:lnTo>
                  <a:lnTo>
                    <a:pt x="1552" y="2016"/>
                  </a:lnTo>
                  <a:lnTo>
                    <a:pt x="1549" y="2016"/>
                  </a:lnTo>
                  <a:lnTo>
                    <a:pt x="1549" y="2017"/>
                  </a:lnTo>
                  <a:lnTo>
                    <a:pt x="1548" y="2017"/>
                  </a:lnTo>
                  <a:lnTo>
                    <a:pt x="1547" y="2018"/>
                  </a:lnTo>
                  <a:lnTo>
                    <a:pt x="1547" y="2017"/>
                  </a:lnTo>
                  <a:lnTo>
                    <a:pt x="1546" y="2018"/>
                  </a:lnTo>
                  <a:lnTo>
                    <a:pt x="1546" y="2019"/>
                  </a:lnTo>
                  <a:lnTo>
                    <a:pt x="1546" y="2020"/>
                  </a:lnTo>
                  <a:lnTo>
                    <a:pt x="1545" y="2020"/>
                  </a:lnTo>
                  <a:lnTo>
                    <a:pt x="1545" y="2019"/>
                  </a:lnTo>
                  <a:lnTo>
                    <a:pt x="1545" y="2020"/>
                  </a:lnTo>
                  <a:lnTo>
                    <a:pt x="1544" y="2020"/>
                  </a:lnTo>
                  <a:lnTo>
                    <a:pt x="1544" y="2019"/>
                  </a:lnTo>
                  <a:lnTo>
                    <a:pt x="1542" y="2019"/>
                  </a:lnTo>
                  <a:lnTo>
                    <a:pt x="1541" y="2019"/>
                  </a:lnTo>
                  <a:lnTo>
                    <a:pt x="1541" y="2018"/>
                  </a:lnTo>
                  <a:lnTo>
                    <a:pt x="1540" y="2018"/>
                  </a:lnTo>
                  <a:lnTo>
                    <a:pt x="1539" y="2017"/>
                  </a:lnTo>
                  <a:lnTo>
                    <a:pt x="1538" y="2016"/>
                  </a:lnTo>
                  <a:lnTo>
                    <a:pt x="1537" y="2015"/>
                  </a:lnTo>
                  <a:lnTo>
                    <a:pt x="1536" y="2015"/>
                  </a:lnTo>
                  <a:lnTo>
                    <a:pt x="1536" y="2014"/>
                  </a:lnTo>
                  <a:lnTo>
                    <a:pt x="1535" y="2014"/>
                  </a:lnTo>
                  <a:lnTo>
                    <a:pt x="1532" y="2014"/>
                  </a:lnTo>
                  <a:lnTo>
                    <a:pt x="1531" y="2014"/>
                  </a:lnTo>
                  <a:lnTo>
                    <a:pt x="1531" y="2012"/>
                  </a:lnTo>
                  <a:lnTo>
                    <a:pt x="1528" y="2012"/>
                  </a:lnTo>
                  <a:lnTo>
                    <a:pt x="1526" y="2014"/>
                  </a:lnTo>
                  <a:lnTo>
                    <a:pt x="1524" y="2012"/>
                  </a:lnTo>
                  <a:lnTo>
                    <a:pt x="1523" y="2012"/>
                  </a:lnTo>
                  <a:lnTo>
                    <a:pt x="1522" y="2014"/>
                  </a:lnTo>
                  <a:lnTo>
                    <a:pt x="1521" y="2012"/>
                  </a:lnTo>
                  <a:lnTo>
                    <a:pt x="1519" y="2014"/>
                  </a:lnTo>
                  <a:lnTo>
                    <a:pt x="1518" y="2014"/>
                  </a:lnTo>
                  <a:lnTo>
                    <a:pt x="1516" y="2012"/>
                  </a:lnTo>
                  <a:lnTo>
                    <a:pt x="1514" y="2011"/>
                  </a:lnTo>
                  <a:lnTo>
                    <a:pt x="1513" y="2011"/>
                  </a:lnTo>
                  <a:lnTo>
                    <a:pt x="1513" y="2010"/>
                  </a:lnTo>
                  <a:lnTo>
                    <a:pt x="1512" y="2010"/>
                  </a:lnTo>
                  <a:lnTo>
                    <a:pt x="1511" y="2009"/>
                  </a:lnTo>
                  <a:lnTo>
                    <a:pt x="1512" y="2008"/>
                  </a:lnTo>
                  <a:lnTo>
                    <a:pt x="1511" y="2008"/>
                  </a:lnTo>
                  <a:lnTo>
                    <a:pt x="1510" y="2008"/>
                  </a:lnTo>
                  <a:lnTo>
                    <a:pt x="1509" y="2007"/>
                  </a:lnTo>
                  <a:lnTo>
                    <a:pt x="1509" y="2008"/>
                  </a:lnTo>
                  <a:lnTo>
                    <a:pt x="1507" y="2007"/>
                  </a:lnTo>
                  <a:lnTo>
                    <a:pt x="1506" y="2007"/>
                  </a:lnTo>
                  <a:lnTo>
                    <a:pt x="1505" y="2007"/>
                  </a:lnTo>
                  <a:lnTo>
                    <a:pt x="1504" y="2006"/>
                  </a:lnTo>
                  <a:lnTo>
                    <a:pt x="1503" y="2007"/>
                  </a:lnTo>
                  <a:lnTo>
                    <a:pt x="1502" y="2007"/>
                  </a:lnTo>
                  <a:lnTo>
                    <a:pt x="1501" y="2006"/>
                  </a:lnTo>
                  <a:lnTo>
                    <a:pt x="1501" y="2004"/>
                  </a:lnTo>
                  <a:lnTo>
                    <a:pt x="1500" y="2004"/>
                  </a:lnTo>
                  <a:lnTo>
                    <a:pt x="1498" y="2003"/>
                  </a:lnTo>
                  <a:lnTo>
                    <a:pt x="1497" y="2003"/>
                  </a:lnTo>
                  <a:lnTo>
                    <a:pt x="1497" y="2002"/>
                  </a:lnTo>
                  <a:lnTo>
                    <a:pt x="1496" y="2002"/>
                  </a:lnTo>
                  <a:lnTo>
                    <a:pt x="1495" y="2002"/>
                  </a:lnTo>
                  <a:lnTo>
                    <a:pt x="1494" y="2002"/>
                  </a:lnTo>
                  <a:lnTo>
                    <a:pt x="1493" y="2001"/>
                  </a:lnTo>
                  <a:lnTo>
                    <a:pt x="1492" y="2002"/>
                  </a:lnTo>
                  <a:lnTo>
                    <a:pt x="1492" y="2001"/>
                  </a:lnTo>
                  <a:lnTo>
                    <a:pt x="1490" y="2001"/>
                  </a:lnTo>
                  <a:lnTo>
                    <a:pt x="1489" y="2001"/>
                  </a:lnTo>
                  <a:lnTo>
                    <a:pt x="1488" y="2001"/>
                  </a:lnTo>
                  <a:lnTo>
                    <a:pt x="1487" y="2001"/>
                  </a:lnTo>
                  <a:lnTo>
                    <a:pt x="1487" y="2000"/>
                  </a:lnTo>
                  <a:lnTo>
                    <a:pt x="1486" y="2000"/>
                  </a:lnTo>
                  <a:lnTo>
                    <a:pt x="1487" y="2000"/>
                  </a:lnTo>
                  <a:lnTo>
                    <a:pt x="1487" y="1999"/>
                  </a:lnTo>
                  <a:lnTo>
                    <a:pt x="1487" y="1998"/>
                  </a:lnTo>
                  <a:lnTo>
                    <a:pt x="1487" y="1997"/>
                  </a:lnTo>
                  <a:lnTo>
                    <a:pt x="1486" y="1997"/>
                  </a:lnTo>
                  <a:lnTo>
                    <a:pt x="1485" y="1997"/>
                  </a:lnTo>
                  <a:lnTo>
                    <a:pt x="1485" y="1995"/>
                  </a:lnTo>
                  <a:lnTo>
                    <a:pt x="1484" y="1993"/>
                  </a:lnTo>
                  <a:lnTo>
                    <a:pt x="1483" y="1989"/>
                  </a:lnTo>
                  <a:lnTo>
                    <a:pt x="1483" y="1987"/>
                  </a:lnTo>
                  <a:lnTo>
                    <a:pt x="1481" y="1985"/>
                  </a:lnTo>
                  <a:lnTo>
                    <a:pt x="1480" y="1984"/>
                  </a:lnTo>
                  <a:lnTo>
                    <a:pt x="1479" y="1983"/>
                  </a:lnTo>
                  <a:lnTo>
                    <a:pt x="1479" y="1982"/>
                  </a:lnTo>
                  <a:lnTo>
                    <a:pt x="1477" y="1981"/>
                  </a:lnTo>
                  <a:lnTo>
                    <a:pt x="1477" y="1980"/>
                  </a:lnTo>
                  <a:lnTo>
                    <a:pt x="1477" y="1978"/>
                  </a:lnTo>
                  <a:lnTo>
                    <a:pt x="1476" y="1978"/>
                  </a:lnTo>
                  <a:lnTo>
                    <a:pt x="1475" y="1978"/>
                  </a:lnTo>
                  <a:lnTo>
                    <a:pt x="1475" y="1977"/>
                  </a:lnTo>
                  <a:lnTo>
                    <a:pt x="1475" y="1976"/>
                  </a:lnTo>
                  <a:lnTo>
                    <a:pt x="1476" y="1976"/>
                  </a:lnTo>
                  <a:lnTo>
                    <a:pt x="1475" y="1975"/>
                  </a:lnTo>
                  <a:lnTo>
                    <a:pt x="1475" y="1974"/>
                  </a:lnTo>
                  <a:lnTo>
                    <a:pt x="1476" y="1973"/>
                  </a:lnTo>
                  <a:lnTo>
                    <a:pt x="1476" y="1972"/>
                  </a:lnTo>
                  <a:lnTo>
                    <a:pt x="1476" y="1970"/>
                  </a:lnTo>
                  <a:lnTo>
                    <a:pt x="1475" y="1970"/>
                  </a:lnTo>
                  <a:lnTo>
                    <a:pt x="1475" y="1969"/>
                  </a:lnTo>
                  <a:lnTo>
                    <a:pt x="1473" y="1969"/>
                  </a:lnTo>
                  <a:lnTo>
                    <a:pt x="1473" y="1968"/>
                  </a:lnTo>
                  <a:lnTo>
                    <a:pt x="1472" y="1968"/>
                  </a:lnTo>
                  <a:lnTo>
                    <a:pt x="1472" y="1967"/>
                  </a:lnTo>
                  <a:lnTo>
                    <a:pt x="1473" y="1967"/>
                  </a:lnTo>
                  <a:lnTo>
                    <a:pt x="1473" y="1966"/>
                  </a:lnTo>
                  <a:lnTo>
                    <a:pt x="1473" y="1965"/>
                  </a:lnTo>
                  <a:lnTo>
                    <a:pt x="1473" y="1964"/>
                  </a:lnTo>
                  <a:lnTo>
                    <a:pt x="1473" y="1962"/>
                  </a:lnTo>
                  <a:lnTo>
                    <a:pt x="1473" y="1961"/>
                  </a:lnTo>
                  <a:lnTo>
                    <a:pt x="1472" y="1961"/>
                  </a:lnTo>
                  <a:lnTo>
                    <a:pt x="1472" y="1960"/>
                  </a:lnTo>
                  <a:lnTo>
                    <a:pt x="1472" y="1959"/>
                  </a:lnTo>
                  <a:lnTo>
                    <a:pt x="1472" y="1958"/>
                  </a:lnTo>
                  <a:lnTo>
                    <a:pt x="1472" y="1957"/>
                  </a:lnTo>
                  <a:lnTo>
                    <a:pt x="1471" y="1957"/>
                  </a:lnTo>
                  <a:lnTo>
                    <a:pt x="1470" y="1957"/>
                  </a:lnTo>
                  <a:lnTo>
                    <a:pt x="1470" y="1956"/>
                  </a:lnTo>
                  <a:lnTo>
                    <a:pt x="1469" y="1956"/>
                  </a:lnTo>
                  <a:lnTo>
                    <a:pt x="1468" y="1956"/>
                  </a:lnTo>
                  <a:lnTo>
                    <a:pt x="1468" y="1955"/>
                  </a:lnTo>
                  <a:lnTo>
                    <a:pt x="1467" y="1955"/>
                  </a:lnTo>
                  <a:lnTo>
                    <a:pt x="1466" y="1955"/>
                  </a:lnTo>
                  <a:lnTo>
                    <a:pt x="1466" y="1953"/>
                  </a:lnTo>
                  <a:lnTo>
                    <a:pt x="1466" y="1952"/>
                  </a:lnTo>
                  <a:lnTo>
                    <a:pt x="1464" y="1952"/>
                  </a:lnTo>
                  <a:lnTo>
                    <a:pt x="1463" y="1952"/>
                  </a:lnTo>
                  <a:lnTo>
                    <a:pt x="1463" y="1951"/>
                  </a:lnTo>
                  <a:lnTo>
                    <a:pt x="1462" y="1951"/>
                  </a:lnTo>
                  <a:lnTo>
                    <a:pt x="1462" y="1950"/>
                  </a:lnTo>
                  <a:lnTo>
                    <a:pt x="1461" y="1950"/>
                  </a:lnTo>
                  <a:lnTo>
                    <a:pt x="1461" y="1949"/>
                  </a:lnTo>
                  <a:lnTo>
                    <a:pt x="1461" y="1948"/>
                  </a:lnTo>
                  <a:lnTo>
                    <a:pt x="1460" y="1948"/>
                  </a:lnTo>
                  <a:lnTo>
                    <a:pt x="1460" y="1947"/>
                  </a:lnTo>
                  <a:lnTo>
                    <a:pt x="1461" y="1947"/>
                  </a:lnTo>
                  <a:lnTo>
                    <a:pt x="1460" y="1945"/>
                  </a:lnTo>
                  <a:lnTo>
                    <a:pt x="1459" y="1945"/>
                  </a:lnTo>
                  <a:lnTo>
                    <a:pt x="1459" y="1944"/>
                  </a:lnTo>
                  <a:lnTo>
                    <a:pt x="1459" y="1943"/>
                  </a:lnTo>
                  <a:lnTo>
                    <a:pt x="1458" y="1943"/>
                  </a:lnTo>
                  <a:lnTo>
                    <a:pt x="1457" y="1942"/>
                  </a:lnTo>
                  <a:lnTo>
                    <a:pt x="1457" y="1941"/>
                  </a:lnTo>
                  <a:lnTo>
                    <a:pt x="1457" y="1940"/>
                  </a:lnTo>
                  <a:lnTo>
                    <a:pt x="1455" y="1940"/>
                  </a:lnTo>
                  <a:lnTo>
                    <a:pt x="1455" y="1939"/>
                  </a:lnTo>
                  <a:lnTo>
                    <a:pt x="1454" y="1937"/>
                  </a:lnTo>
                  <a:lnTo>
                    <a:pt x="1454" y="1936"/>
                  </a:lnTo>
                  <a:lnTo>
                    <a:pt x="1451" y="1935"/>
                  </a:lnTo>
                  <a:lnTo>
                    <a:pt x="1450" y="1935"/>
                  </a:lnTo>
                  <a:lnTo>
                    <a:pt x="1450" y="1934"/>
                  </a:lnTo>
                  <a:lnTo>
                    <a:pt x="1450" y="1933"/>
                  </a:lnTo>
                  <a:lnTo>
                    <a:pt x="1449" y="1933"/>
                  </a:lnTo>
                  <a:lnTo>
                    <a:pt x="1447" y="1933"/>
                  </a:lnTo>
                  <a:lnTo>
                    <a:pt x="1447" y="1932"/>
                  </a:lnTo>
                  <a:lnTo>
                    <a:pt x="1447" y="1931"/>
                  </a:lnTo>
                  <a:lnTo>
                    <a:pt x="1446" y="1930"/>
                  </a:lnTo>
                  <a:lnTo>
                    <a:pt x="1446" y="1928"/>
                  </a:lnTo>
                  <a:lnTo>
                    <a:pt x="1445" y="1927"/>
                  </a:lnTo>
                  <a:lnTo>
                    <a:pt x="1445" y="1925"/>
                  </a:lnTo>
                  <a:lnTo>
                    <a:pt x="1445" y="1924"/>
                  </a:lnTo>
                  <a:lnTo>
                    <a:pt x="1446" y="1924"/>
                  </a:lnTo>
                  <a:lnTo>
                    <a:pt x="1444" y="1923"/>
                  </a:lnTo>
                  <a:lnTo>
                    <a:pt x="1443" y="1922"/>
                  </a:lnTo>
                  <a:lnTo>
                    <a:pt x="1443" y="1920"/>
                  </a:lnTo>
                  <a:lnTo>
                    <a:pt x="1442" y="1919"/>
                  </a:lnTo>
                  <a:lnTo>
                    <a:pt x="1442" y="1918"/>
                  </a:lnTo>
                  <a:lnTo>
                    <a:pt x="1441" y="1917"/>
                  </a:lnTo>
                  <a:lnTo>
                    <a:pt x="1441" y="1916"/>
                  </a:lnTo>
                  <a:lnTo>
                    <a:pt x="1440" y="1913"/>
                  </a:lnTo>
                  <a:lnTo>
                    <a:pt x="1438" y="1911"/>
                  </a:lnTo>
                  <a:lnTo>
                    <a:pt x="1437" y="1911"/>
                  </a:lnTo>
                  <a:lnTo>
                    <a:pt x="1438" y="1910"/>
                  </a:lnTo>
                  <a:lnTo>
                    <a:pt x="1437" y="1910"/>
                  </a:lnTo>
                  <a:lnTo>
                    <a:pt x="1437" y="1909"/>
                  </a:lnTo>
                  <a:lnTo>
                    <a:pt x="1436" y="1909"/>
                  </a:lnTo>
                  <a:lnTo>
                    <a:pt x="1436" y="1908"/>
                  </a:lnTo>
                  <a:lnTo>
                    <a:pt x="1436" y="1907"/>
                  </a:lnTo>
                  <a:lnTo>
                    <a:pt x="1435" y="1907"/>
                  </a:lnTo>
                  <a:lnTo>
                    <a:pt x="1436" y="1906"/>
                  </a:lnTo>
                  <a:lnTo>
                    <a:pt x="1435" y="1903"/>
                  </a:lnTo>
                  <a:lnTo>
                    <a:pt x="1435" y="1901"/>
                  </a:lnTo>
                  <a:lnTo>
                    <a:pt x="1434" y="1901"/>
                  </a:lnTo>
                  <a:lnTo>
                    <a:pt x="1433" y="1901"/>
                  </a:lnTo>
                  <a:lnTo>
                    <a:pt x="1433" y="1900"/>
                  </a:lnTo>
                  <a:lnTo>
                    <a:pt x="1432" y="1899"/>
                  </a:lnTo>
                  <a:lnTo>
                    <a:pt x="1432" y="1898"/>
                  </a:lnTo>
                  <a:lnTo>
                    <a:pt x="1430" y="1897"/>
                  </a:lnTo>
                  <a:lnTo>
                    <a:pt x="1430" y="1895"/>
                  </a:lnTo>
                  <a:lnTo>
                    <a:pt x="1429" y="1895"/>
                  </a:lnTo>
                  <a:lnTo>
                    <a:pt x="1428" y="1894"/>
                  </a:lnTo>
                  <a:lnTo>
                    <a:pt x="1427" y="1893"/>
                  </a:lnTo>
                  <a:lnTo>
                    <a:pt x="1424" y="1892"/>
                  </a:lnTo>
                  <a:lnTo>
                    <a:pt x="1424" y="1891"/>
                  </a:lnTo>
                  <a:lnTo>
                    <a:pt x="1423" y="1891"/>
                  </a:lnTo>
                  <a:lnTo>
                    <a:pt x="1423" y="1890"/>
                  </a:lnTo>
                  <a:lnTo>
                    <a:pt x="1423" y="1889"/>
                  </a:lnTo>
                  <a:lnTo>
                    <a:pt x="1421" y="1888"/>
                  </a:lnTo>
                  <a:lnTo>
                    <a:pt x="1419" y="1888"/>
                  </a:lnTo>
                  <a:lnTo>
                    <a:pt x="1418" y="1886"/>
                  </a:lnTo>
                  <a:lnTo>
                    <a:pt x="1418" y="1885"/>
                  </a:lnTo>
                  <a:lnTo>
                    <a:pt x="1417" y="1885"/>
                  </a:lnTo>
                  <a:lnTo>
                    <a:pt x="1417" y="1884"/>
                  </a:lnTo>
                  <a:lnTo>
                    <a:pt x="1417" y="1883"/>
                  </a:lnTo>
                  <a:lnTo>
                    <a:pt x="1416" y="1882"/>
                  </a:lnTo>
                  <a:lnTo>
                    <a:pt x="1415" y="1883"/>
                  </a:lnTo>
                  <a:lnTo>
                    <a:pt x="1414" y="1883"/>
                  </a:lnTo>
                  <a:lnTo>
                    <a:pt x="1414" y="1882"/>
                  </a:lnTo>
                  <a:lnTo>
                    <a:pt x="1414" y="1881"/>
                  </a:lnTo>
                  <a:lnTo>
                    <a:pt x="1412" y="1881"/>
                  </a:lnTo>
                  <a:lnTo>
                    <a:pt x="1411" y="1880"/>
                  </a:lnTo>
                  <a:lnTo>
                    <a:pt x="1411" y="1878"/>
                  </a:lnTo>
                  <a:lnTo>
                    <a:pt x="1411" y="1877"/>
                  </a:lnTo>
                  <a:lnTo>
                    <a:pt x="1410" y="1877"/>
                  </a:lnTo>
                  <a:lnTo>
                    <a:pt x="1411" y="1876"/>
                  </a:lnTo>
                  <a:lnTo>
                    <a:pt x="1410" y="1876"/>
                  </a:lnTo>
                  <a:lnTo>
                    <a:pt x="1409" y="1876"/>
                  </a:lnTo>
                  <a:lnTo>
                    <a:pt x="1408" y="1876"/>
                  </a:lnTo>
                  <a:lnTo>
                    <a:pt x="1407" y="1877"/>
                  </a:lnTo>
                  <a:lnTo>
                    <a:pt x="1407" y="1876"/>
                  </a:lnTo>
                  <a:lnTo>
                    <a:pt x="1407" y="1875"/>
                  </a:lnTo>
                  <a:lnTo>
                    <a:pt x="1406" y="1875"/>
                  </a:lnTo>
                  <a:lnTo>
                    <a:pt x="1406" y="1876"/>
                  </a:lnTo>
                  <a:lnTo>
                    <a:pt x="1403" y="1876"/>
                  </a:lnTo>
                  <a:lnTo>
                    <a:pt x="1398" y="1875"/>
                  </a:lnTo>
                  <a:lnTo>
                    <a:pt x="1397" y="1875"/>
                  </a:lnTo>
                  <a:lnTo>
                    <a:pt x="1395" y="1875"/>
                  </a:lnTo>
                  <a:lnTo>
                    <a:pt x="1394" y="1875"/>
                  </a:lnTo>
                  <a:lnTo>
                    <a:pt x="1393" y="1875"/>
                  </a:lnTo>
                  <a:lnTo>
                    <a:pt x="1392" y="1875"/>
                  </a:lnTo>
                  <a:lnTo>
                    <a:pt x="1391" y="1875"/>
                  </a:lnTo>
                  <a:lnTo>
                    <a:pt x="1387" y="1875"/>
                  </a:lnTo>
                  <a:lnTo>
                    <a:pt x="1386" y="1875"/>
                  </a:lnTo>
                  <a:lnTo>
                    <a:pt x="1386" y="1874"/>
                  </a:lnTo>
                  <a:lnTo>
                    <a:pt x="1385" y="1874"/>
                  </a:lnTo>
                  <a:lnTo>
                    <a:pt x="1384" y="1873"/>
                  </a:lnTo>
                  <a:lnTo>
                    <a:pt x="1383" y="1873"/>
                  </a:lnTo>
                  <a:lnTo>
                    <a:pt x="1382" y="1872"/>
                  </a:lnTo>
                  <a:lnTo>
                    <a:pt x="1381" y="1872"/>
                  </a:lnTo>
                  <a:lnTo>
                    <a:pt x="1381" y="1873"/>
                  </a:lnTo>
                  <a:lnTo>
                    <a:pt x="1380" y="1873"/>
                  </a:lnTo>
                  <a:lnTo>
                    <a:pt x="1380" y="1874"/>
                  </a:lnTo>
                  <a:lnTo>
                    <a:pt x="1380" y="1875"/>
                  </a:lnTo>
                  <a:lnTo>
                    <a:pt x="1378" y="1876"/>
                  </a:lnTo>
                  <a:lnTo>
                    <a:pt x="1375" y="1875"/>
                  </a:lnTo>
                  <a:lnTo>
                    <a:pt x="1374" y="1875"/>
                  </a:lnTo>
                  <a:lnTo>
                    <a:pt x="1374" y="1876"/>
                  </a:lnTo>
                  <a:lnTo>
                    <a:pt x="1373" y="1876"/>
                  </a:lnTo>
                  <a:lnTo>
                    <a:pt x="1372" y="1876"/>
                  </a:lnTo>
                  <a:lnTo>
                    <a:pt x="1371" y="1877"/>
                  </a:lnTo>
                  <a:lnTo>
                    <a:pt x="1369" y="1876"/>
                  </a:lnTo>
                  <a:lnTo>
                    <a:pt x="1369" y="1877"/>
                  </a:lnTo>
                  <a:lnTo>
                    <a:pt x="1368" y="1877"/>
                  </a:lnTo>
                  <a:lnTo>
                    <a:pt x="1368" y="1878"/>
                  </a:lnTo>
                  <a:lnTo>
                    <a:pt x="1367" y="1880"/>
                  </a:lnTo>
                  <a:lnTo>
                    <a:pt x="1367" y="1881"/>
                  </a:lnTo>
                  <a:lnTo>
                    <a:pt x="1366" y="1882"/>
                  </a:lnTo>
                  <a:lnTo>
                    <a:pt x="1366" y="1883"/>
                  </a:lnTo>
                  <a:lnTo>
                    <a:pt x="1366" y="1884"/>
                  </a:lnTo>
                  <a:lnTo>
                    <a:pt x="1365" y="1884"/>
                  </a:lnTo>
                  <a:lnTo>
                    <a:pt x="1364" y="1886"/>
                  </a:lnTo>
                  <a:lnTo>
                    <a:pt x="1364" y="1888"/>
                  </a:lnTo>
                  <a:lnTo>
                    <a:pt x="1364" y="1889"/>
                  </a:lnTo>
                  <a:lnTo>
                    <a:pt x="1364" y="1890"/>
                  </a:lnTo>
                  <a:lnTo>
                    <a:pt x="1364" y="1891"/>
                  </a:lnTo>
                  <a:lnTo>
                    <a:pt x="1363" y="1891"/>
                  </a:lnTo>
                  <a:lnTo>
                    <a:pt x="1363" y="1892"/>
                  </a:lnTo>
                  <a:lnTo>
                    <a:pt x="1361" y="1893"/>
                  </a:lnTo>
                  <a:lnTo>
                    <a:pt x="1361" y="1894"/>
                  </a:lnTo>
                  <a:lnTo>
                    <a:pt x="1363" y="1895"/>
                  </a:lnTo>
                  <a:lnTo>
                    <a:pt x="1361" y="1895"/>
                  </a:lnTo>
                  <a:lnTo>
                    <a:pt x="1360" y="1897"/>
                  </a:lnTo>
                  <a:lnTo>
                    <a:pt x="1360" y="1898"/>
                  </a:lnTo>
                  <a:lnTo>
                    <a:pt x="1359" y="1897"/>
                  </a:lnTo>
                  <a:lnTo>
                    <a:pt x="1358" y="1898"/>
                  </a:lnTo>
                  <a:lnTo>
                    <a:pt x="1358" y="1899"/>
                  </a:lnTo>
                  <a:lnTo>
                    <a:pt x="1357" y="1900"/>
                  </a:lnTo>
                  <a:lnTo>
                    <a:pt x="1356" y="1900"/>
                  </a:lnTo>
                  <a:lnTo>
                    <a:pt x="1356" y="1901"/>
                  </a:lnTo>
                  <a:lnTo>
                    <a:pt x="1355" y="1901"/>
                  </a:lnTo>
                  <a:lnTo>
                    <a:pt x="1355" y="1902"/>
                  </a:lnTo>
                  <a:lnTo>
                    <a:pt x="1354" y="1903"/>
                  </a:lnTo>
                  <a:lnTo>
                    <a:pt x="1354" y="1905"/>
                  </a:lnTo>
                  <a:lnTo>
                    <a:pt x="1352" y="1903"/>
                  </a:lnTo>
                  <a:lnTo>
                    <a:pt x="1350" y="1903"/>
                  </a:lnTo>
                  <a:lnTo>
                    <a:pt x="1348" y="1903"/>
                  </a:lnTo>
                  <a:lnTo>
                    <a:pt x="1348" y="1902"/>
                  </a:lnTo>
                  <a:lnTo>
                    <a:pt x="1347" y="1902"/>
                  </a:lnTo>
                  <a:lnTo>
                    <a:pt x="1346" y="1902"/>
                  </a:lnTo>
                  <a:lnTo>
                    <a:pt x="1345" y="1901"/>
                  </a:lnTo>
                  <a:lnTo>
                    <a:pt x="1343" y="1901"/>
                  </a:lnTo>
                  <a:lnTo>
                    <a:pt x="1342" y="1900"/>
                  </a:lnTo>
                  <a:lnTo>
                    <a:pt x="1341" y="1899"/>
                  </a:lnTo>
                  <a:lnTo>
                    <a:pt x="1341" y="1898"/>
                  </a:lnTo>
                  <a:lnTo>
                    <a:pt x="1340" y="1898"/>
                  </a:lnTo>
                  <a:lnTo>
                    <a:pt x="1339" y="1898"/>
                  </a:lnTo>
                  <a:lnTo>
                    <a:pt x="1337" y="1897"/>
                  </a:lnTo>
                  <a:lnTo>
                    <a:pt x="1335" y="1895"/>
                  </a:lnTo>
                  <a:lnTo>
                    <a:pt x="1334" y="1894"/>
                  </a:lnTo>
                  <a:lnTo>
                    <a:pt x="1333" y="1894"/>
                  </a:lnTo>
                  <a:lnTo>
                    <a:pt x="1333" y="1893"/>
                  </a:lnTo>
                  <a:lnTo>
                    <a:pt x="1332" y="1892"/>
                  </a:lnTo>
                  <a:lnTo>
                    <a:pt x="1330" y="1892"/>
                  </a:lnTo>
                  <a:lnTo>
                    <a:pt x="1328" y="1892"/>
                  </a:lnTo>
                  <a:lnTo>
                    <a:pt x="1325" y="1891"/>
                  </a:lnTo>
                  <a:lnTo>
                    <a:pt x="1324" y="1890"/>
                  </a:lnTo>
                  <a:lnTo>
                    <a:pt x="1322" y="1889"/>
                  </a:lnTo>
                  <a:lnTo>
                    <a:pt x="1321" y="1888"/>
                  </a:lnTo>
                  <a:lnTo>
                    <a:pt x="1321" y="1886"/>
                  </a:lnTo>
                  <a:lnTo>
                    <a:pt x="1320" y="1885"/>
                  </a:lnTo>
                  <a:lnTo>
                    <a:pt x="1320" y="1884"/>
                  </a:lnTo>
                  <a:lnTo>
                    <a:pt x="1318" y="1884"/>
                  </a:lnTo>
                  <a:lnTo>
                    <a:pt x="1317" y="1883"/>
                  </a:lnTo>
                  <a:lnTo>
                    <a:pt x="1316" y="1882"/>
                  </a:lnTo>
                  <a:lnTo>
                    <a:pt x="1315" y="1882"/>
                  </a:lnTo>
                  <a:lnTo>
                    <a:pt x="1315" y="1883"/>
                  </a:lnTo>
                  <a:lnTo>
                    <a:pt x="1315" y="1882"/>
                  </a:lnTo>
                  <a:lnTo>
                    <a:pt x="1312" y="1881"/>
                  </a:lnTo>
                  <a:lnTo>
                    <a:pt x="1312" y="1880"/>
                  </a:lnTo>
                  <a:lnTo>
                    <a:pt x="1311" y="1878"/>
                  </a:lnTo>
                  <a:lnTo>
                    <a:pt x="1309" y="1877"/>
                  </a:lnTo>
                  <a:lnTo>
                    <a:pt x="1308" y="1876"/>
                  </a:lnTo>
                  <a:lnTo>
                    <a:pt x="1309" y="1876"/>
                  </a:lnTo>
                  <a:lnTo>
                    <a:pt x="1308" y="1876"/>
                  </a:lnTo>
                  <a:lnTo>
                    <a:pt x="1308" y="1875"/>
                  </a:lnTo>
                  <a:lnTo>
                    <a:pt x="1308" y="1874"/>
                  </a:lnTo>
                  <a:lnTo>
                    <a:pt x="1308" y="1873"/>
                  </a:lnTo>
                  <a:lnTo>
                    <a:pt x="1307" y="1872"/>
                  </a:lnTo>
                  <a:lnTo>
                    <a:pt x="1306" y="1870"/>
                  </a:lnTo>
                  <a:lnTo>
                    <a:pt x="1306" y="1868"/>
                  </a:lnTo>
                  <a:lnTo>
                    <a:pt x="1305" y="1868"/>
                  </a:lnTo>
                  <a:lnTo>
                    <a:pt x="1305" y="1867"/>
                  </a:lnTo>
                  <a:lnTo>
                    <a:pt x="1305" y="1866"/>
                  </a:lnTo>
                  <a:lnTo>
                    <a:pt x="1305" y="1865"/>
                  </a:lnTo>
                  <a:lnTo>
                    <a:pt x="1304" y="1864"/>
                  </a:lnTo>
                  <a:lnTo>
                    <a:pt x="1304" y="1863"/>
                  </a:lnTo>
                  <a:lnTo>
                    <a:pt x="1304" y="1861"/>
                  </a:lnTo>
                  <a:lnTo>
                    <a:pt x="1305" y="1860"/>
                  </a:lnTo>
                  <a:lnTo>
                    <a:pt x="1305" y="1859"/>
                  </a:lnTo>
                  <a:lnTo>
                    <a:pt x="1305" y="1858"/>
                  </a:lnTo>
                  <a:lnTo>
                    <a:pt x="1305" y="1857"/>
                  </a:lnTo>
                  <a:lnTo>
                    <a:pt x="1304" y="1856"/>
                  </a:lnTo>
                  <a:lnTo>
                    <a:pt x="1304" y="1855"/>
                  </a:lnTo>
                  <a:lnTo>
                    <a:pt x="1303" y="1855"/>
                  </a:lnTo>
                  <a:lnTo>
                    <a:pt x="1303" y="1853"/>
                  </a:lnTo>
                  <a:lnTo>
                    <a:pt x="1303" y="1852"/>
                  </a:lnTo>
                  <a:lnTo>
                    <a:pt x="1302" y="1852"/>
                  </a:lnTo>
                  <a:lnTo>
                    <a:pt x="1302" y="1851"/>
                  </a:lnTo>
                  <a:lnTo>
                    <a:pt x="1300" y="1850"/>
                  </a:lnTo>
                  <a:lnTo>
                    <a:pt x="1300" y="1849"/>
                  </a:lnTo>
                  <a:lnTo>
                    <a:pt x="1299" y="1849"/>
                  </a:lnTo>
                  <a:lnTo>
                    <a:pt x="1300" y="1849"/>
                  </a:lnTo>
                  <a:lnTo>
                    <a:pt x="1300" y="1848"/>
                  </a:lnTo>
                  <a:lnTo>
                    <a:pt x="1299" y="1847"/>
                  </a:lnTo>
                  <a:lnTo>
                    <a:pt x="1299" y="1845"/>
                  </a:lnTo>
                  <a:lnTo>
                    <a:pt x="1299" y="1844"/>
                  </a:lnTo>
                  <a:lnTo>
                    <a:pt x="1299" y="1843"/>
                  </a:lnTo>
                  <a:lnTo>
                    <a:pt x="1298" y="1843"/>
                  </a:lnTo>
                  <a:lnTo>
                    <a:pt x="1298" y="1842"/>
                  </a:lnTo>
                  <a:lnTo>
                    <a:pt x="1298" y="1841"/>
                  </a:lnTo>
                  <a:lnTo>
                    <a:pt x="1297" y="1841"/>
                  </a:lnTo>
                  <a:lnTo>
                    <a:pt x="1296" y="1841"/>
                  </a:lnTo>
                  <a:lnTo>
                    <a:pt x="1296" y="1840"/>
                  </a:lnTo>
                  <a:lnTo>
                    <a:pt x="1296" y="1839"/>
                  </a:lnTo>
                  <a:lnTo>
                    <a:pt x="1295" y="1839"/>
                  </a:lnTo>
                  <a:lnTo>
                    <a:pt x="1294" y="1838"/>
                  </a:lnTo>
                  <a:lnTo>
                    <a:pt x="1292" y="1838"/>
                  </a:lnTo>
                  <a:lnTo>
                    <a:pt x="1291" y="1835"/>
                  </a:lnTo>
                  <a:lnTo>
                    <a:pt x="1291" y="1836"/>
                  </a:lnTo>
                  <a:lnTo>
                    <a:pt x="1291" y="1835"/>
                  </a:lnTo>
                  <a:lnTo>
                    <a:pt x="1290" y="1835"/>
                  </a:lnTo>
                  <a:lnTo>
                    <a:pt x="1290" y="1834"/>
                  </a:lnTo>
                  <a:lnTo>
                    <a:pt x="1289" y="1834"/>
                  </a:lnTo>
                  <a:lnTo>
                    <a:pt x="1288" y="1833"/>
                  </a:lnTo>
                  <a:lnTo>
                    <a:pt x="1288" y="1834"/>
                  </a:lnTo>
                  <a:lnTo>
                    <a:pt x="1287" y="1833"/>
                  </a:lnTo>
                  <a:lnTo>
                    <a:pt x="1286" y="1832"/>
                  </a:lnTo>
                  <a:lnTo>
                    <a:pt x="1285" y="1832"/>
                  </a:lnTo>
                  <a:lnTo>
                    <a:pt x="1283" y="1832"/>
                  </a:lnTo>
                  <a:lnTo>
                    <a:pt x="1282" y="1830"/>
                  </a:lnTo>
                  <a:lnTo>
                    <a:pt x="1280" y="1827"/>
                  </a:lnTo>
                  <a:lnTo>
                    <a:pt x="1279" y="1826"/>
                  </a:lnTo>
                  <a:lnTo>
                    <a:pt x="1278" y="1825"/>
                  </a:lnTo>
                  <a:lnTo>
                    <a:pt x="1278" y="1824"/>
                  </a:lnTo>
                  <a:lnTo>
                    <a:pt x="1278" y="1823"/>
                  </a:lnTo>
                  <a:lnTo>
                    <a:pt x="1277" y="1823"/>
                  </a:lnTo>
                  <a:lnTo>
                    <a:pt x="1275" y="1822"/>
                  </a:lnTo>
                  <a:lnTo>
                    <a:pt x="1275" y="1821"/>
                  </a:lnTo>
                  <a:lnTo>
                    <a:pt x="1274" y="1821"/>
                  </a:lnTo>
                  <a:lnTo>
                    <a:pt x="1272" y="1818"/>
                  </a:lnTo>
                  <a:lnTo>
                    <a:pt x="1271" y="1817"/>
                  </a:lnTo>
                  <a:lnTo>
                    <a:pt x="1269" y="1815"/>
                  </a:lnTo>
                  <a:lnTo>
                    <a:pt x="1269" y="1814"/>
                  </a:lnTo>
                  <a:lnTo>
                    <a:pt x="1268" y="1814"/>
                  </a:lnTo>
                  <a:lnTo>
                    <a:pt x="1268" y="1813"/>
                  </a:lnTo>
                  <a:lnTo>
                    <a:pt x="1266" y="1813"/>
                  </a:lnTo>
                  <a:lnTo>
                    <a:pt x="1266" y="1811"/>
                  </a:lnTo>
                  <a:lnTo>
                    <a:pt x="1265" y="1810"/>
                  </a:lnTo>
                  <a:lnTo>
                    <a:pt x="1264" y="1810"/>
                  </a:lnTo>
                  <a:lnTo>
                    <a:pt x="1263" y="1810"/>
                  </a:lnTo>
                  <a:lnTo>
                    <a:pt x="1263" y="1809"/>
                  </a:lnTo>
                  <a:lnTo>
                    <a:pt x="1262" y="1809"/>
                  </a:lnTo>
                  <a:lnTo>
                    <a:pt x="1261" y="1808"/>
                  </a:lnTo>
                  <a:lnTo>
                    <a:pt x="1260" y="1808"/>
                  </a:lnTo>
                  <a:lnTo>
                    <a:pt x="1259" y="1807"/>
                  </a:lnTo>
                  <a:lnTo>
                    <a:pt x="1259" y="1806"/>
                  </a:lnTo>
                  <a:lnTo>
                    <a:pt x="1257" y="1805"/>
                  </a:lnTo>
                  <a:lnTo>
                    <a:pt x="1256" y="1803"/>
                  </a:lnTo>
                  <a:lnTo>
                    <a:pt x="1256" y="1802"/>
                  </a:lnTo>
                  <a:lnTo>
                    <a:pt x="1256" y="1800"/>
                  </a:lnTo>
                  <a:lnTo>
                    <a:pt x="1255" y="1799"/>
                  </a:lnTo>
                  <a:lnTo>
                    <a:pt x="1254" y="1798"/>
                  </a:lnTo>
                  <a:lnTo>
                    <a:pt x="1253" y="1797"/>
                  </a:lnTo>
                  <a:lnTo>
                    <a:pt x="1252" y="1796"/>
                  </a:lnTo>
                  <a:lnTo>
                    <a:pt x="1251" y="1796"/>
                  </a:lnTo>
                  <a:lnTo>
                    <a:pt x="1249" y="1796"/>
                  </a:lnTo>
                  <a:lnTo>
                    <a:pt x="1248" y="1796"/>
                  </a:lnTo>
                  <a:lnTo>
                    <a:pt x="1247" y="1794"/>
                  </a:lnTo>
                  <a:lnTo>
                    <a:pt x="1246" y="1794"/>
                  </a:lnTo>
                  <a:lnTo>
                    <a:pt x="1245" y="1794"/>
                  </a:lnTo>
                  <a:lnTo>
                    <a:pt x="1244" y="1794"/>
                  </a:lnTo>
                  <a:lnTo>
                    <a:pt x="1243" y="1794"/>
                  </a:lnTo>
                  <a:lnTo>
                    <a:pt x="1242" y="1794"/>
                  </a:lnTo>
                  <a:lnTo>
                    <a:pt x="1240" y="1794"/>
                  </a:lnTo>
                  <a:lnTo>
                    <a:pt x="1239" y="1794"/>
                  </a:lnTo>
                  <a:lnTo>
                    <a:pt x="1238" y="1794"/>
                  </a:lnTo>
                  <a:lnTo>
                    <a:pt x="1237" y="1794"/>
                  </a:lnTo>
                  <a:lnTo>
                    <a:pt x="1236" y="1794"/>
                  </a:lnTo>
                  <a:lnTo>
                    <a:pt x="1235" y="1794"/>
                  </a:lnTo>
                  <a:lnTo>
                    <a:pt x="1235" y="1793"/>
                  </a:lnTo>
                  <a:lnTo>
                    <a:pt x="1234" y="1793"/>
                  </a:lnTo>
                  <a:lnTo>
                    <a:pt x="1232" y="1793"/>
                  </a:lnTo>
                  <a:lnTo>
                    <a:pt x="1231" y="1793"/>
                  </a:lnTo>
                  <a:lnTo>
                    <a:pt x="1230" y="1793"/>
                  </a:lnTo>
                  <a:lnTo>
                    <a:pt x="1229" y="1793"/>
                  </a:lnTo>
                  <a:lnTo>
                    <a:pt x="1228" y="1793"/>
                  </a:lnTo>
                  <a:lnTo>
                    <a:pt x="1227" y="1793"/>
                  </a:lnTo>
                  <a:lnTo>
                    <a:pt x="1226" y="1793"/>
                  </a:lnTo>
                  <a:lnTo>
                    <a:pt x="1225" y="1793"/>
                  </a:lnTo>
                  <a:lnTo>
                    <a:pt x="1223" y="1793"/>
                  </a:lnTo>
                  <a:lnTo>
                    <a:pt x="1222" y="1793"/>
                  </a:lnTo>
                  <a:lnTo>
                    <a:pt x="1221" y="1792"/>
                  </a:lnTo>
                  <a:lnTo>
                    <a:pt x="1220" y="1792"/>
                  </a:lnTo>
                  <a:lnTo>
                    <a:pt x="1219" y="1792"/>
                  </a:lnTo>
                  <a:lnTo>
                    <a:pt x="1218" y="1792"/>
                  </a:lnTo>
                  <a:lnTo>
                    <a:pt x="1217" y="1792"/>
                  </a:lnTo>
                  <a:lnTo>
                    <a:pt x="1216" y="1792"/>
                  </a:lnTo>
                  <a:lnTo>
                    <a:pt x="1214" y="1792"/>
                  </a:lnTo>
                  <a:lnTo>
                    <a:pt x="1213" y="1792"/>
                  </a:lnTo>
                  <a:lnTo>
                    <a:pt x="1212" y="1792"/>
                  </a:lnTo>
                  <a:lnTo>
                    <a:pt x="1211" y="1792"/>
                  </a:lnTo>
                  <a:lnTo>
                    <a:pt x="1210" y="1792"/>
                  </a:lnTo>
                  <a:lnTo>
                    <a:pt x="1209" y="1791"/>
                  </a:lnTo>
                  <a:lnTo>
                    <a:pt x="1208" y="1791"/>
                  </a:lnTo>
                  <a:lnTo>
                    <a:pt x="1206" y="1791"/>
                  </a:lnTo>
                  <a:lnTo>
                    <a:pt x="1205" y="1791"/>
                  </a:lnTo>
                  <a:lnTo>
                    <a:pt x="1204" y="1791"/>
                  </a:lnTo>
                  <a:lnTo>
                    <a:pt x="1203" y="1791"/>
                  </a:lnTo>
                  <a:lnTo>
                    <a:pt x="1202" y="1791"/>
                  </a:lnTo>
                  <a:lnTo>
                    <a:pt x="1201" y="1791"/>
                  </a:lnTo>
                  <a:lnTo>
                    <a:pt x="1200" y="1791"/>
                  </a:lnTo>
                  <a:lnTo>
                    <a:pt x="1199" y="1791"/>
                  </a:lnTo>
                  <a:lnTo>
                    <a:pt x="1197" y="1791"/>
                  </a:lnTo>
                  <a:lnTo>
                    <a:pt x="1196" y="1790"/>
                  </a:lnTo>
                  <a:lnTo>
                    <a:pt x="1196" y="1791"/>
                  </a:lnTo>
                  <a:lnTo>
                    <a:pt x="1195" y="1791"/>
                  </a:lnTo>
                  <a:lnTo>
                    <a:pt x="1195" y="1792"/>
                  </a:lnTo>
                  <a:lnTo>
                    <a:pt x="1195" y="1793"/>
                  </a:lnTo>
                  <a:lnTo>
                    <a:pt x="1195" y="1794"/>
                  </a:lnTo>
                  <a:lnTo>
                    <a:pt x="1195" y="1796"/>
                  </a:lnTo>
                  <a:lnTo>
                    <a:pt x="1195" y="1797"/>
                  </a:lnTo>
                  <a:lnTo>
                    <a:pt x="1195" y="1798"/>
                  </a:lnTo>
                  <a:lnTo>
                    <a:pt x="1195" y="1799"/>
                  </a:lnTo>
                  <a:lnTo>
                    <a:pt x="1195" y="1800"/>
                  </a:lnTo>
                  <a:lnTo>
                    <a:pt x="1195" y="1801"/>
                  </a:lnTo>
                  <a:lnTo>
                    <a:pt x="1195" y="1802"/>
                  </a:lnTo>
                  <a:lnTo>
                    <a:pt x="1195" y="1803"/>
                  </a:lnTo>
                  <a:lnTo>
                    <a:pt x="1195" y="1805"/>
                  </a:lnTo>
                  <a:lnTo>
                    <a:pt x="1194" y="1805"/>
                  </a:lnTo>
                  <a:lnTo>
                    <a:pt x="1194" y="1806"/>
                  </a:lnTo>
                  <a:lnTo>
                    <a:pt x="1194" y="1807"/>
                  </a:lnTo>
                  <a:lnTo>
                    <a:pt x="1193" y="1807"/>
                  </a:lnTo>
                  <a:lnTo>
                    <a:pt x="1192" y="1807"/>
                  </a:lnTo>
                  <a:lnTo>
                    <a:pt x="1191" y="1807"/>
                  </a:lnTo>
                  <a:lnTo>
                    <a:pt x="1189" y="1807"/>
                  </a:lnTo>
                  <a:lnTo>
                    <a:pt x="1187" y="1806"/>
                  </a:lnTo>
                  <a:lnTo>
                    <a:pt x="1186" y="1806"/>
                  </a:lnTo>
                  <a:lnTo>
                    <a:pt x="1185" y="1806"/>
                  </a:lnTo>
                  <a:lnTo>
                    <a:pt x="1184" y="1806"/>
                  </a:lnTo>
                  <a:lnTo>
                    <a:pt x="1183" y="1806"/>
                  </a:lnTo>
                  <a:lnTo>
                    <a:pt x="1180" y="1806"/>
                  </a:lnTo>
                  <a:lnTo>
                    <a:pt x="1179" y="1806"/>
                  </a:lnTo>
                  <a:lnTo>
                    <a:pt x="1178" y="1806"/>
                  </a:lnTo>
                  <a:lnTo>
                    <a:pt x="1177" y="1805"/>
                  </a:lnTo>
                  <a:lnTo>
                    <a:pt x="1176" y="1805"/>
                  </a:lnTo>
                  <a:lnTo>
                    <a:pt x="1174" y="1805"/>
                  </a:lnTo>
                  <a:lnTo>
                    <a:pt x="1173" y="1805"/>
                  </a:lnTo>
                  <a:lnTo>
                    <a:pt x="1171" y="1805"/>
                  </a:lnTo>
                  <a:lnTo>
                    <a:pt x="1170" y="1805"/>
                  </a:lnTo>
                  <a:lnTo>
                    <a:pt x="1169" y="1805"/>
                  </a:lnTo>
                  <a:lnTo>
                    <a:pt x="1168" y="1805"/>
                  </a:lnTo>
                  <a:lnTo>
                    <a:pt x="1167" y="1805"/>
                  </a:lnTo>
                  <a:lnTo>
                    <a:pt x="1166" y="1803"/>
                  </a:lnTo>
                  <a:lnTo>
                    <a:pt x="1165" y="1803"/>
                  </a:lnTo>
                  <a:lnTo>
                    <a:pt x="1163" y="1803"/>
                  </a:lnTo>
                  <a:lnTo>
                    <a:pt x="1162" y="1803"/>
                  </a:lnTo>
                  <a:lnTo>
                    <a:pt x="1160" y="1803"/>
                  </a:lnTo>
                  <a:lnTo>
                    <a:pt x="1159" y="1803"/>
                  </a:lnTo>
                  <a:lnTo>
                    <a:pt x="1158" y="1803"/>
                  </a:lnTo>
                  <a:lnTo>
                    <a:pt x="1157" y="1803"/>
                  </a:lnTo>
                  <a:lnTo>
                    <a:pt x="1156" y="1802"/>
                  </a:lnTo>
                  <a:lnTo>
                    <a:pt x="1153" y="1802"/>
                  </a:lnTo>
                  <a:lnTo>
                    <a:pt x="1152" y="1802"/>
                  </a:lnTo>
                  <a:lnTo>
                    <a:pt x="1151" y="1802"/>
                  </a:lnTo>
                  <a:lnTo>
                    <a:pt x="1150" y="1802"/>
                  </a:lnTo>
                  <a:lnTo>
                    <a:pt x="1149" y="1802"/>
                  </a:lnTo>
                  <a:lnTo>
                    <a:pt x="1147" y="1802"/>
                  </a:lnTo>
                  <a:lnTo>
                    <a:pt x="1145" y="1802"/>
                  </a:lnTo>
                  <a:lnTo>
                    <a:pt x="1144" y="1801"/>
                  </a:lnTo>
                  <a:lnTo>
                    <a:pt x="1143" y="1801"/>
                  </a:lnTo>
                  <a:lnTo>
                    <a:pt x="1142" y="1801"/>
                  </a:lnTo>
                  <a:lnTo>
                    <a:pt x="1140" y="1801"/>
                  </a:lnTo>
                  <a:lnTo>
                    <a:pt x="1139" y="1801"/>
                  </a:lnTo>
                  <a:lnTo>
                    <a:pt x="1137" y="1801"/>
                  </a:lnTo>
                  <a:lnTo>
                    <a:pt x="1136" y="1801"/>
                  </a:lnTo>
                  <a:lnTo>
                    <a:pt x="1135" y="1800"/>
                  </a:lnTo>
                  <a:lnTo>
                    <a:pt x="1133" y="1800"/>
                  </a:lnTo>
                  <a:lnTo>
                    <a:pt x="1132" y="1800"/>
                  </a:lnTo>
                  <a:lnTo>
                    <a:pt x="1131" y="1800"/>
                  </a:lnTo>
                  <a:lnTo>
                    <a:pt x="1130" y="1800"/>
                  </a:lnTo>
                  <a:lnTo>
                    <a:pt x="1128" y="1800"/>
                  </a:lnTo>
                  <a:lnTo>
                    <a:pt x="1126" y="1800"/>
                  </a:lnTo>
                  <a:lnTo>
                    <a:pt x="1125" y="1799"/>
                  </a:lnTo>
                  <a:lnTo>
                    <a:pt x="1124" y="1799"/>
                  </a:lnTo>
                  <a:lnTo>
                    <a:pt x="1123" y="1799"/>
                  </a:lnTo>
                  <a:lnTo>
                    <a:pt x="1122" y="1799"/>
                  </a:lnTo>
                  <a:lnTo>
                    <a:pt x="1119" y="1799"/>
                  </a:lnTo>
                  <a:lnTo>
                    <a:pt x="1118" y="1799"/>
                  </a:lnTo>
                  <a:lnTo>
                    <a:pt x="1117" y="1799"/>
                  </a:lnTo>
                  <a:lnTo>
                    <a:pt x="1116" y="1798"/>
                  </a:lnTo>
                  <a:lnTo>
                    <a:pt x="1115" y="1798"/>
                  </a:lnTo>
                  <a:lnTo>
                    <a:pt x="1113" y="1798"/>
                  </a:lnTo>
                  <a:lnTo>
                    <a:pt x="1111" y="1798"/>
                  </a:lnTo>
                  <a:lnTo>
                    <a:pt x="1110" y="1798"/>
                  </a:lnTo>
                  <a:lnTo>
                    <a:pt x="1109" y="1798"/>
                  </a:lnTo>
                  <a:lnTo>
                    <a:pt x="1108" y="1797"/>
                  </a:lnTo>
                  <a:lnTo>
                    <a:pt x="1106" y="1797"/>
                  </a:lnTo>
                  <a:lnTo>
                    <a:pt x="1104" y="1797"/>
                  </a:lnTo>
                  <a:lnTo>
                    <a:pt x="1104" y="1796"/>
                  </a:lnTo>
                  <a:lnTo>
                    <a:pt x="1101" y="1796"/>
                  </a:lnTo>
                  <a:lnTo>
                    <a:pt x="1100" y="1794"/>
                  </a:lnTo>
                  <a:lnTo>
                    <a:pt x="1099" y="1793"/>
                  </a:lnTo>
                  <a:lnTo>
                    <a:pt x="1097" y="1793"/>
                  </a:lnTo>
                  <a:lnTo>
                    <a:pt x="1096" y="1792"/>
                  </a:lnTo>
                  <a:lnTo>
                    <a:pt x="1093" y="1791"/>
                  </a:lnTo>
                  <a:lnTo>
                    <a:pt x="1092" y="1790"/>
                  </a:lnTo>
                  <a:lnTo>
                    <a:pt x="1091" y="1790"/>
                  </a:lnTo>
                  <a:lnTo>
                    <a:pt x="1079" y="1783"/>
                  </a:lnTo>
                  <a:lnTo>
                    <a:pt x="1066" y="1776"/>
                  </a:lnTo>
                  <a:lnTo>
                    <a:pt x="1054" y="1769"/>
                  </a:lnTo>
                  <a:lnTo>
                    <a:pt x="1041" y="1764"/>
                  </a:lnTo>
                  <a:lnTo>
                    <a:pt x="1030" y="1757"/>
                  </a:lnTo>
                  <a:lnTo>
                    <a:pt x="1018" y="1750"/>
                  </a:lnTo>
                  <a:lnTo>
                    <a:pt x="1005" y="1743"/>
                  </a:lnTo>
                  <a:lnTo>
                    <a:pt x="994" y="1736"/>
                  </a:lnTo>
                  <a:lnTo>
                    <a:pt x="993" y="1735"/>
                  </a:lnTo>
                  <a:lnTo>
                    <a:pt x="994" y="1734"/>
                  </a:lnTo>
                  <a:lnTo>
                    <a:pt x="994" y="1733"/>
                  </a:lnTo>
                  <a:lnTo>
                    <a:pt x="994" y="1732"/>
                  </a:lnTo>
                  <a:lnTo>
                    <a:pt x="994" y="1731"/>
                  </a:lnTo>
                  <a:lnTo>
                    <a:pt x="995" y="1731"/>
                  </a:lnTo>
                  <a:lnTo>
                    <a:pt x="996" y="1730"/>
                  </a:lnTo>
                  <a:lnTo>
                    <a:pt x="996" y="1729"/>
                  </a:lnTo>
                  <a:lnTo>
                    <a:pt x="995" y="1729"/>
                  </a:lnTo>
                  <a:lnTo>
                    <a:pt x="993" y="1727"/>
                  </a:lnTo>
                  <a:lnTo>
                    <a:pt x="990" y="1727"/>
                  </a:lnTo>
                  <a:lnTo>
                    <a:pt x="988" y="1727"/>
                  </a:lnTo>
                  <a:lnTo>
                    <a:pt x="986" y="1727"/>
                  </a:lnTo>
                  <a:lnTo>
                    <a:pt x="984" y="1727"/>
                  </a:lnTo>
                  <a:lnTo>
                    <a:pt x="981" y="1727"/>
                  </a:lnTo>
                  <a:lnTo>
                    <a:pt x="979" y="1726"/>
                  </a:lnTo>
                  <a:lnTo>
                    <a:pt x="977" y="1726"/>
                  </a:lnTo>
                  <a:lnTo>
                    <a:pt x="975" y="1726"/>
                  </a:lnTo>
                  <a:lnTo>
                    <a:pt x="972" y="1726"/>
                  </a:lnTo>
                  <a:lnTo>
                    <a:pt x="970" y="1726"/>
                  </a:lnTo>
                  <a:lnTo>
                    <a:pt x="968" y="1725"/>
                  </a:lnTo>
                  <a:lnTo>
                    <a:pt x="965" y="1725"/>
                  </a:lnTo>
                  <a:lnTo>
                    <a:pt x="963" y="1725"/>
                  </a:lnTo>
                  <a:lnTo>
                    <a:pt x="961" y="1725"/>
                  </a:lnTo>
                  <a:lnTo>
                    <a:pt x="959" y="1725"/>
                  </a:lnTo>
                  <a:lnTo>
                    <a:pt x="956" y="1724"/>
                  </a:lnTo>
                  <a:lnTo>
                    <a:pt x="954" y="1724"/>
                  </a:lnTo>
                  <a:lnTo>
                    <a:pt x="952" y="1724"/>
                  </a:lnTo>
                  <a:lnTo>
                    <a:pt x="950" y="1724"/>
                  </a:lnTo>
                  <a:lnTo>
                    <a:pt x="947" y="1724"/>
                  </a:lnTo>
                  <a:lnTo>
                    <a:pt x="944" y="1723"/>
                  </a:lnTo>
                  <a:lnTo>
                    <a:pt x="942" y="1723"/>
                  </a:lnTo>
                  <a:lnTo>
                    <a:pt x="939" y="1723"/>
                  </a:lnTo>
                  <a:lnTo>
                    <a:pt x="937" y="1723"/>
                  </a:lnTo>
                  <a:lnTo>
                    <a:pt x="935" y="1723"/>
                  </a:lnTo>
                  <a:lnTo>
                    <a:pt x="933" y="1722"/>
                  </a:lnTo>
                  <a:lnTo>
                    <a:pt x="930" y="1722"/>
                  </a:lnTo>
                  <a:lnTo>
                    <a:pt x="928" y="1722"/>
                  </a:lnTo>
                  <a:lnTo>
                    <a:pt x="926" y="1722"/>
                  </a:lnTo>
                  <a:lnTo>
                    <a:pt x="924" y="1721"/>
                  </a:lnTo>
                  <a:lnTo>
                    <a:pt x="921" y="1721"/>
                  </a:lnTo>
                  <a:lnTo>
                    <a:pt x="921" y="1719"/>
                  </a:lnTo>
                  <a:lnTo>
                    <a:pt x="921" y="1718"/>
                  </a:lnTo>
                  <a:lnTo>
                    <a:pt x="921" y="1717"/>
                  </a:lnTo>
                  <a:lnTo>
                    <a:pt x="921" y="1716"/>
                  </a:lnTo>
                  <a:lnTo>
                    <a:pt x="920" y="1715"/>
                  </a:lnTo>
                  <a:lnTo>
                    <a:pt x="919" y="1715"/>
                  </a:lnTo>
                  <a:lnTo>
                    <a:pt x="919" y="1714"/>
                  </a:lnTo>
                  <a:lnTo>
                    <a:pt x="920" y="1714"/>
                  </a:lnTo>
                  <a:lnTo>
                    <a:pt x="921" y="1715"/>
                  </a:lnTo>
                  <a:lnTo>
                    <a:pt x="921" y="1716"/>
                  </a:lnTo>
                  <a:lnTo>
                    <a:pt x="921" y="1717"/>
                  </a:lnTo>
                  <a:lnTo>
                    <a:pt x="921" y="1718"/>
                  </a:lnTo>
                  <a:lnTo>
                    <a:pt x="922" y="1718"/>
                  </a:lnTo>
                  <a:lnTo>
                    <a:pt x="922" y="1717"/>
                  </a:lnTo>
                  <a:lnTo>
                    <a:pt x="922" y="1716"/>
                  </a:lnTo>
                  <a:lnTo>
                    <a:pt x="922" y="1715"/>
                  </a:lnTo>
                  <a:lnTo>
                    <a:pt x="921" y="1715"/>
                  </a:lnTo>
                  <a:lnTo>
                    <a:pt x="921" y="1714"/>
                  </a:lnTo>
                  <a:lnTo>
                    <a:pt x="920" y="1713"/>
                  </a:lnTo>
                  <a:lnTo>
                    <a:pt x="919" y="1714"/>
                  </a:lnTo>
                  <a:lnTo>
                    <a:pt x="919" y="1715"/>
                  </a:lnTo>
                  <a:lnTo>
                    <a:pt x="918" y="1714"/>
                  </a:lnTo>
                  <a:lnTo>
                    <a:pt x="919" y="1713"/>
                  </a:lnTo>
                  <a:lnTo>
                    <a:pt x="919" y="1711"/>
                  </a:lnTo>
                  <a:lnTo>
                    <a:pt x="919" y="1710"/>
                  </a:lnTo>
                  <a:lnTo>
                    <a:pt x="919" y="1709"/>
                  </a:lnTo>
                  <a:lnTo>
                    <a:pt x="918" y="1708"/>
                  </a:lnTo>
                  <a:lnTo>
                    <a:pt x="919" y="1708"/>
                  </a:lnTo>
                  <a:lnTo>
                    <a:pt x="920" y="1707"/>
                  </a:lnTo>
                  <a:lnTo>
                    <a:pt x="920" y="1706"/>
                  </a:lnTo>
                  <a:lnTo>
                    <a:pt x="920" y="1702"/>
                  </a:lnTo>
                  <a:lnTo>
                    <a:pt x="919" y="1701"/>
                  </a:lnTo>
                  <a:lnTo>
                    <a:pt x="919" y="1698"/>
                  </a:lnTo>
                  <a:lnTo>
                    <a:pt x="918" y="1696"/>
                  </a:lnTo>
                  <a:lnTo>
                    <a:pt x="915" y="1689"/>
                  </a:lnTo>
                  <a:lnTo>
                    <a:pt x="912" y="1686"/>
                  </a:lnTo>
                  <a:lnTo>
                    <a:pt x="911" y="1684"/>
                  </a:lnTo>
                  <a:lnTo>
                    <a:pt x="911" y="1683"/>
                  </a:lnTo>
                  <a:lnTo>
                    <a:pt x="910" y="1682"/>
                  </a:lnTo>
                  <a:lnTo>
                    <a:pt x="909" y="1682"/>
                  </a:lnTo>
                  <a:lnTo>
                    <a:pt x="908" y="1680"/>
                  </a:lnTo>
                  <a:lnTo>
                    <a:pt x="907" y="1679"/>
                  </a:lnTo>
                  <a:lnTo>
                    <a:pt x="906" y="1677"/>
                  </a:lnTo>
                  <a:lnTo>
                    <a:pt x="904" y="1676"/>
                  </a:lnTo>
                  <a:lnTo>
                    <a:pt x="903" y="1675"/>
                  </a:lnTo>
                  <a:lnTo>
                    <a:pt x="900" y="1671"/>
                  </a:lnTo>
                  <a:lnTo>
                    <a:pt x="900" y="1669"/>
                  </a:lnTo>
                  <a:lnTo>
                    <a:pt x="899" y="1669"/>
                  </a:lnTo>
                  <a:lnTo>
                    <a:pt x="898" y="1668"/>
                  </a:lnTo>
                  <a:lnTo>
                    <a:pt x="898" y="1669"/>
                  </a:lnTo>
                  <a:lnTo>
                    <a:pt x="896" y="1668"/>
                  </a:lnTo>
                  <a:lnTo>
                    <a:pt x="898" y="1669"/>
                  </a:lnTo>
                  <a:lnTo>
                    <a:pt x="896" y="1669"/>
                  </a:lnTo>
                  <a:lnTo>
                    <a:pt x="896" y="1668"/>
                  </a:lnTo>
                  <a:lnTo>
                    <a:pt x="895" y="1668"/>
                  </a:lnTo>
                  <a:lnTo>
                    <a:pt x="894" y="1668"/>
                  </a:lnTo>
                  <a:lnTo>
                    <a:pt x="894" y="1669"/>
                  </a:lnTo>
                  <a:lnTo>
                    <a:pt x="894" y="1671"/>
                  </a:lnTo>
                  <a:lnTo>
                    <a:pt x="893" y="1669"/>
                  </a:lnTo>
                  <a:lnTo>
                    <a:pt x="892" y="1669"/>
                  </a:lnTo>
                  <a:lnTo>
                    <a:pt x="892" y="1668"/>
                  </a:lnTo>
                  <a:lnTo>
                    <a:pt x="891" y="1668"/>
                  </a:lnTo>
                  <a:lnTo>
                    <a:pt x="891" y="1667"/>
                  </a:lnTo>
                  <a:lnTo>
                    <a:pt x="890" y="1667"/>
                  </a:lnTo>
                  <a:lnTo>
                    <a:pt x="891" y="1666"/>
                  </a:lnTo>
                  <a:lnTo>
                    <a:pt x="892" y="1665"/>
                  </a:lnTo>
                  <a:lnTo>
                    <a:pt x="892" y="1664"/>
                  </a:lnTo>
                  <a:lnTo>
                    <a:pt x="891" y="1662"/>
                  </a:lnTo>
                  <a:lnTo>
                    <a:pt x="891" y="1660"/>
                  </a:lnTo>
                  <a:lnTo>
                    <a:pt x="890" y="1658"/>
                  </a:lnTo>
                  <a:lnTo>
                    <a:pt x="890" y="1657"/>
                  </a:lnTo>
                  <a:lnTo>
                    <a:pt x="889" y="1656"/>
                  </a:lnTo>
                  <a:lnTo>
                    <a:pt x="887" y="1656"/>
                  </a:lnTo>
                  <a:lnTo>
                    <a:pt x="886" y="1656"/>
                  </a:lnTo>
                  <a:lnTo>
                    <a:pt x="885" y="1656"/>
                  </a:lnTo>
                  <a:lnTo>
                    <a:pt x="884" y="1656"/>
                  </a:lnTo>
                  <a:lnTo>
                    <a:pt x="883" y="1656"/>
                  </a:lnTo>
                  <a:lnTo>
                    <a:pt x="883" y="1655"/>
                  </a:lnTo>
                  <a:lnTo>
                    <a:pt x="882" y="1656"/>
                  </a:lnTo>
                  <a:lnTo>
                    <a:pt x="881" y="1656"/>
                  </a:lnTo>
                  <a:lnTo>
                    <a:pt x="879" y="1655"/>
                  </a:lnTo>
                  <a:lnTo>
                    <a:pt x="878" y="1654"/>
                  </a:lnTo>
                  <a:lnTo>
                    <a:pt x="877" y="1654"/>
                  </a:lnTo>
                  <a:lnTo>
                    <a:pt x="876" y="1654"/>
                  </a:lnTo>
                  <a:lnTo>
                    <a:pt x="876" y="1652"/>
                  </a:lnTo>
                  <a:lnTo>
                    <a:pt x="875" y="1652"/>
                  </a:lnTo>
                  <a:lnTo>
                    <a:pt x="874" y="1651"/>
                  </a:lnTo>
                  <a:lnTo>
                    <a:pt x="873" y="1650"/>
                  </a:lnTo>
                  <a:lnTo>
                    <a:pt x="872" y="1650"/>
                  </a:lnTo>
                  <a:lnTo>
                    <a:pt x="873" y="1650"/>
                  </a:lnTo>
                  <a:lnTo>
                    <a:pt x="872" y="1650"/>
                  </a:lnTo>
                  <a:lnTo>
                    <a:pt x="870" y="1649"/>
                  </a:lnTo>
                  <a:lnTo>
                    <a:pt x="869" y="1648"/>
                  </a:lnTo>
                  <a:lnTo>
                    <a:pt x="869" y="1647"/>
                  </a:lnTo>
                  <a:lnTo>
                    <a:pt x="868" y="1646"/>
                  </a:lnTo>
                  <a:lnTo>
                    <a:pt x="868" y="1644"/>
                  </a:lnTo>
                  <a:lnTo>
                    <a:pt x="868" y="1643"/>
                  </a:lnTo>
                  <a:lnTo>
                    <a:pt x="868" y="1642"/>
                  </a:lnTo>
                  <a:lnTo>
                    <a:pt x="867" y="1642"/>
                  </a:lnTo>
                  <a:lnTo>
                    <a:pt x="866" y="1641"/>
                  </a:lnTo>
                  <a:lnTo>
                    <a:pt x="866" y="1640"/>
                  </a:lnTo>
                  <a:lnTo>
                    <a:pt x="865" y="1640"/>
                  </a:lnTo>
                  <a:lnTo>
                    <a:pt x="865" y="1639"/>
                  </a:lnTo>
                  <a:lnTo>
                    <a:pt x="864" y="1639"/>
                  </a:lnTo>
                  <a:lnTo>
                    <a:pt x="864" y="1638"/>
                  </a:lnTo>
                  <a:lnTo>
                    <a:pt x="863" y="1638"/>
                  </a:lnTo>
                  <a:lnTo>
                    <a:pt x="863" y="1637"/>
                  </a:lnTo>
                  <a:lnTo>
                    <a:pt x="861" y="1637"/>
                  </a:lnTo>
                  <a:lnTo>
                    <a:pt x="861" y="1635"/>
                  </a:lnTo>
                  <a:lnTo>
                    <a:pt x="860" y="1635"/>
                  </a:lnTo>
                  <a:lnTo>
                    <a:pt x="859" y="1635"/>
                  </a:lnTo>
                  <a:lnTo>
                    <a:pt x="858" y="1634"/>
                  </a:lnTo>
                  <a:lnTo>
                    <a:pt x="857" y="1634"/>
                  </a:lnTo>
                  <a:lnTo>
                    <a:pt x="857" y="1635"/>
                  </a:lnTo>
                  <a:lnTo>
                    <a:pt x="856" y="1635"/>
                  </a:lnTo>
                  <a:lnTo>
                    <a:pt x="856" y="1634"/>
                  </a:lnTo>
                  <a:lnTo>
                    <a:pt x="855" y="1634"/>
                  </a:lnTo>
                  <a:lnTo>
                    <a:pt x="853" y="1633"/>
                  </a:lnTo>
                  <a:lnTo>
                    <a:pt x="853" y="1634"/>
                  </a:lnTo>
                  <a:lnTo>
                    <a:pt x="853" y="1633"/>
                  </a:lnTo>
                  <a:lnTo>
                    <a:pt x="852" y="1633"/>
                  </a:lnTo>
                  <a:lnTo>
                    <a:pt x="852" y="1634"/>
                  </a:lnTo>
                  <a:lnTo>
                    <a:pt x="852" y="1633"/>
                  </a:lnTo>
                  <a:lnTo>
                    <a:pt x="851" y="1633"/>
                  </a:lnTo>
                  <a:lnTo>
                    <a:pt x="850" y="1632"/>
                  </a:lnTo>
                  <a:lnTo>
                    <a:pt x="849" y="1632"/>
                  </a:lnTo>
                  <a:lnTo>
                    <a:pt x="849" y="1631"/>
                  </a:lnTo>
                  <a:lnTo>
                    <a:pt x="848" y="1631"/>
                  </a:lnTo>
                  <a:lnTo>
                    <a:pt x="847" y="1631"/>
                  </a:lnTo>
                  <a:lnTo>
                    <a:pt x="846" y="1630"/>
                  </a:lnTo>
                  <a:lnTo>
                    <a:pt x="844" y="1630"/>
                  </a:lnTo>
                  <a:lnTo>
                    <a:pt x="843" y="1629"/>
                  </a:lnTo>
                  <a:lnTo>
                    <a:pt x="840" y="1629"/>
                  </a:lnTo>
                  <a:lnTo>
                    <a:pt x="835" y="1627"/>
                  </a:lnTo>
                  <a:lnTo>
                    <a:pt x="834" y="1629"/>
                  </a:lnTo>
                  <a:lnTo>
                    <a:pt x="834" y="1627"/>
                  </a:lnTo>
                  <a:lnTo>
                    <a:pt x="834" y="1626"/>
                  </a:lnTo>
                  <a:lnTo>
                    <a:pt x="833" y="1625"/>
                  </a:lnTo>
                  <a:lnTo>
                    <a:pt x="833" y="1624"/>
                  </a:lnTo>
                  <a:lnTo>
                    <a:pt x="832" y="1624"/>
                  </a:lnTo>
                  <a:lnTo>
                    <a:pt x="832" y="1623"/>
                  </a:lnTo>
                  <a:lnTo>
                    <a:pt x="831" y="1623"/>
                  </a:lnTo>
                  <a:lnTo>
                    <a:pt x="830" y="1622"/>
                  </a:lnTo>
                  <a:lnTo>
                    <a:pt x="831" y="1621"/>
                  </a:lnTo>
                  <a:lnTo>
                    <a:pt x="831" y="1619"/>
                  </a:lnTo>
                  <a:lnTo>
                    <a:pt x="832" y="1619"/>
                  </a:lnTo>
                  <a:lnTo>
                    <a:pt x="832" y="1618"/>
                  </a:lnTo>
                  <a:lnTo>
                    <a:pt x="832" y="1617"/>
                  </a:lnTo>
                  <a:lnTo>
                    <a:pt x="832" y="1616"/>
                  </a:lnTo>
                  <a:lnTo>
                    <a:pt x="832" y="1615"/>
                  </a:lnTo>
                  <a:lnTo>
                    <a:pt x="832" y="1614"/>
                  </a:lnTo>
                  <a:lnTo>
                    <a:pt x="833" y="1613"/>
                  </a:lnTo>
                  <a:lnTo>
                    <a:pt x="833" y="1612"/>
                  </a:lnTo>
                  <a:lnTo>
                    <a:pt x="833" y="1610"/>
                  </a:lnTo>
                  <a:lnTo>
                    <a:pt x="832" y="1609"/>
                  </a:lnTo>
                  <a:lnTo>
                    <a:pt x="832" y="1608"/>
                  </a:lnTo>
                  <a:lnTo>
                    <a:pt x="833" y="1606"/>
                  </a:lnTo>
                  <a:lnTo>
                    <a:pt x="834" y="1605"/>
                  </a:lnTo>
                  <a:lnTo>
                    <a:pt x="834" y="1604"/>
                  </a:lnTo>
                  <a:lnTo>
                    <a:pt x="834" y="1602"/>
                  </a:lnTo>
                  <a:lnTo>
                    <a:pt x="834" y="1601"/>
                  </a:lnTo>
                  <a:lnTo>
                    <a:pt x="834" y="1600"/>
                  </a:lnTo>
                  <a:lnTo>
                    <a:pt x="833" y="1600"/>
                  </a:lnTo>
                  <a:lnTo>
                    <a:pt x="833" y="1599"/>
                  </a:lnTo>
                  <a:lnTo>
                    <a:pt x="832" y="1599"/>
                  </a:lnTo>
                  <a:lnTo>
                    <a:pt x="831" y="1599"/>
                  </a:lnTo>
                  <a:lnTo>
                    <a:pt x="830" y="1597"/>
                  </a:lnTo>
                  <a:lnTo>
                    <a:pt x="829" y="1597"/>
                  </a:lnTo>
                  <a:lnTo>
                    <a:pt x="829" y="1596"/>
                  </a:lnTo>
                  <a:lnTo>
                    <a:pt x="829" y="1594"/>
                  </a:lnTo>
                  <a:lnTo>
                    <a:pt x="830" y="1592"/>
                  </a:lnTo>
                  <a:lnTo>
                    <a:pt x="830" y="1591"/>
                  </a:lnTo>
                  <a:lnTo>
                    <a:pt x="830" y="1592"/>
                  </a:lnTo>
                  <a:lnTo>
                    <a:pt x="830" y="1593"/>
                  </a:lnTo>
                  <a:lnTo>
                    <a:pt x="831" y="1593"/>
                  </a:lnTo>
                  <a:lnTo>
                    <a:pt x="831" y="1592"/>
                  </a:lnTo>
                  <a:lnTo>
                    <a:pt x="831" y="1591"/>
                  </a:lnTo>
                  <a:lnTo>
                    <a:pt x="830" y="1591"/>
                  </a:lnTo>
                  <a:lnTo>
                    <a:pt x="830" y="1590"/>
                  </a:lnTo>
                  <a:lnTo>
                    <a:pt x="830" y="1589"/>
                  </a:lnTo>
                  <a:lnTo>
                    <a:pt x="830" y="1588"/>
                  </a:lnTo>
                  <a:lnTo>
                    <a:pt x="829" y="1588"/>
                  </a:lnTo>
                  <a:lnTo>
                    <a:pt x="827" y="1588"/>
                  </a:lnTo>
                  <a:lnTo>
                    <a:pt x="827" y="1587"/>
                  </a:lnTo>
                  <a:lnTo>
                    <a:pt x="826" y="1587"/>
                  </a:lnTo>
                  <a:lnTo>
                    <a:pt x="826" y="1585"/>
                  </a:lnTo>
                  <a:lnTo>
                    <a:pt x="825" y="1584"/>
                  </a:lnTo>
                  <a:lnTo>
                    <a:pt x="825" y="1583"/>
                  </a:lnTo>
                  <a:lnTo>
                    <a:pt x="824" y="1581"/>
                  </a:lnTo>
                  <a:lnTo>
                    <a:pt x="824" y="1580"/>
                  </a:lnTo>
                  <a:lnTo>
                    <a:pt x="823" y="1579"/>
                  </a:lnTo>
                  <a:lnTo>
                    <a:pt x="822" y="1579"/>
                  </a:lnTo>
                  <a:lnTo>
                    <a:pt x="822" y="1577"/>
                  </a:lnTo>
                  <a:lnTo>
                    <a:pt x="821" y="1577"/>
                  </a:lnTo>
                  <a:lnTo>
                    <a:pt x="821" y="1576"/>
                  </a:lnTo>
                  <a:lnTo>
                    <a:pt x="820" y="1575"/>
                  </a:lnTo>
                  <a:lnTo>
                    <a:pt x="821" y="1573"/>
                  </a:lnTo>
                  <a:lnTo>
                    <a:pt x="820" y="1573"/>
                  </a:lnTo>
                  <a:lnTo>
                    <a:pt x="820" y="1572"/>
                  </a:lnTo>
                  <a:lnTo>
                    <a:pt x="818" y="1571"/>
                  </a:lnTo>
                  <a:lnTo>
                    <a:pt x="818" y="1570"/>
                  </a:lnTo>
                  <a:lnTo>
                    <a:pt x="817" y="1568"/>
                  </a:lnTo>
                  <a:lnTo>
                    <a:pt x="817" y="1567"/>
                  </a:lnTo>
                  <a:lnTo>
                    <a:pt x="817" y="1566"/>
                  </a:lnTo>
                  <a:lnTo>
                    <a:pt x="817" y="1565"/>
                  </a:lnTo>
                  <a:lnTo>
                    <a:pt x="817" y="1564"/>
                  </a:lnTo>
                  <a:lnTo>
                    <a:pt x="817" y="1563"/>
                  </a:lnTo>
                  <a:lnTo>
                    <a:pt x="816" y="1563"/>
                  </a:lnTo>
                  <a:lnTo>
                    <a:pt x="815" y="1562"/>
                  </a:lnTo>
                  <a:lnTo>
                    <a:pt x="815" y="1560"/>
                  </a:lnTo>
                  <a:lnTo>
                    <a:pt x="814" y="1559"/>
                  </a:lnTo>
                  <a:lnTo>
                    <a:pt x="814" y="1558"/>
                  </a:lnTo>
                  <a:lnTo>
                    <a:pt x="814" y="1557"/>
                  </a:lnTo>
                  <a:lnTo>
                    <a:pt x="813" y="1556"/>
                  </a:lnTo>
                  <a:lnTo>
                    <a:pt x="813" y="1555"/>
                  </a:lnTo>
                  <a:lnTo>
                    <a:pt x="812" y="1555"/>
                  </a:lnTo>
                  <a:lnTo>
                    <a:pt x="812" y="1554"/>
                  </a:lnTo>
                  <a:lnTo>
                    <a:pt x="810" y="1552"/>
                  </a:lnTo>
                  <a:lnTo>
                    <a:pt x="809" y="1552"/>
                  </a:lnTo>
                  <a:lnTo>
                    <a:pt x="809" y="1551"/>
                  </a:lnTo>
                  <a:lnTo>
                    <a:pt x="809" y="1550"/>
                  </a:lnTo>
                  <a:lnTo>
                    <a:pt x="808" y="1550"/>
                  </a:lnTo>
                  <a:lnTo>
                    <a:pt x="808" y="1549"/>
                  </a:lnTo>
                  <a:lnTo>
                    <a:pt x="808" y="1548"/>
                  </a:lnTo>
                  <a:lnTo>
                    <a:pt x="808" y="1547"/>
                  </a:lnTo>
                  <a:lnTo>
                    <a:pt x="808" y="1546"/>
                  </a:lnTo>
                  <a:lnTo>
                    <a:pt x="808" y="1545"/>
                  </a:lnTo>
                  <a:lnTo>
                    <a:pt x="808" y="1543"/>
                  </a:lnTo>
                  <a:lnTo>
                    <a:pt x="808" y="1542"/>
                  </a:lnTo>
                  <a:lnTo>
                    <a:pt x="808" y="1541"/>
                  </a:lnTo>
                  <a:lnTo>
                    <a:pt x="809" y="1541"/>
                  </a:lnTo>
                  <a:lnTo>
                    <a:pt x="809" y="1540"/>
                  </a:lnTo>
                  <a:lnTo>
                    <a:pt x="809" y="1539"/>
                  </a:lnTo>
                  <a:lnTo>
                    <a:pt x="809" y="1540"/>
                  </a:lnTo>
                  <a:lnTo>
                    <a:pt x="808" y="1539"/>
                  </a:lnTo>
                  <a:lnTo>
                    <a:pt x="808" y="1538"/>
                  </a:lnTo>
                  <a:lnTo>
                    <a:pt x="809" y="1538"/>
                  </a:lnTo>
                  <a:lnTo>
                    <a:pt x="809" y="1537"/>
                  </a:lnTo>
                  <a:lnTo>
                    <a:pt x="810" y="1537"/>
                  </a:lnTo>
                  <a:lnTo>
                    <a:pt x="810" y="1538"/>
                  </a:lnTo>
                  <a:lnTo>
                    <a:pt x="812" y="1539"/>
                  </a:lnTo>
                  <a:lnTo>
                    <a:pt x="813" y="1538"/>
                  </a:lnTo>
                  <a:lnTo>
                    <a:pt x="814" y="1537"/>
                  </a:lnTo>
                  <a:lnTo>
                    <a:pt x="814" y="1534"/>
                  </a:lnTo>
                  <a:lnTo>
                    <a:pt x="815" y="1534"/>
                  </a:lnTo>
                  <a:lnTo>
                    <a:pt x="816" y="1535"/>
                  </a:lnTo>
                  <a:lnTo>
                    <a:pt x="816" y="1534"/>
                  </a:lnTo>
                  <a:lnTo>
                    <a:pt x="815" y="1534"/>
                  </a:lnTo>
                  <a:lnTo>
                    <a:pt x="815" y="1533"/>
                  </a:lnTo>
                  <a:lnTo>
                    <a:pt x="816" y="1532"/>
                  </a:lnTo>
                  <a:lnTo>
                    <a:pt x="815" y="1531"/>
                  </a:lnTo>
                  <a:lnTo>
                    <a:pt x="815" y="1526"/>
                  </a:lnTo>
                  <a:lnTo>
                    <a:pt x="814" y="1525"/>
                  </a:lnTo>
                  <a:lnTo>
                    <a:pt x="813" y="1524"/>
                  </a:lnTo>
                  <a:lnTo>
                    <a:pt x="812" y="1525"/>
                  </a:lnTo>
                  <a:lnTo>
                    <a:pt x="812" y="1524"/>
                  </a:lnTo>
                  <a:lnTo>
                    <a:pt x="810" y="1524"/>
                  </a:lnTo>
                  <a:lnTo>
                    <a:pt x="809" y="1524"/>
                  </a:lnTo>
                  <a:lnTo>
                    <a:pt x="808" y="1524"/>
                  </a:lnTo>
                  <a:lnTo>
                    <a:pt x="808" y="1523"/>
                  </a:lnTo>
                  <a:lnTo>
                    <a:pt x="807" y="1523"/>
                  </a:lnTo>
                  <a:lnTo>
                    <a:pt x="806" y="1522"/>
                  </a:lnTo>
                  <a:lnTo>
                    <a:pt x="806" y="1521"/>
                  </a:lnTo>
                  <a:lnTo>
                    <a:pt x="805" y="1521"/>
                  </a:lnTo>
                  <a:lnTo>
                    <a:pt x="805" y="1520"/>
                  </a:lnTo>
                  <a:lnTo>
                    <a:pt x="805" y="1518"/>
                  </a:lnTo>
                  <a:lnTo>
                    <a:pt x="805" y="1517"/>
                  </a:lnTo>
                  <a:lnTo>
                    <a:pt x="804" y="1517"/>
                  </a:lnTo>
                  <a:lnTo>
                    <a:pt x="804" y="1516"/>
                  </a:lnTo>
                  <a:lnTo>
                    <a:pt x="803" y="1516"/>
                  </a:lnTo>
                  <a:lnTo>
                    <a:pt x="803" y="1515"/>
                  </a:lnTo>
                  <a:lnTo>
                    <a:pt x="803" y="1514"/>
                  </a:lnTo>
                  <a:lnTo>
                    <a:pt x="801" y="1514"/>
                  </a:lnTo>
                  <a:lnTo>
                    <a:pt x="801" y="1513"/>
                  </a:lnTo>
                  <a:lnTo>
                    <a:pt x="801" y="1512"/>
                  </a:lnTo>
                  <a:lnTo>
                    <a:pt x="801" y="1510"/>
                  </a:lnTo>
                  <a:lnTo>
                    <a:pt x="803" y="1510"/>
                  </a:lnTo>
                  <a:lnTo>
                    <a:pt x="803" y="1509"/>
                  </a:lnTo>
                  <a:lnTo>
                    <a:pt x="803" y="1507"/>
                  </a:lnTo>
                  <a:lnTo>
                    <a:pt x="804" y="1507"/>
                  </a:lnTo>
                  <a:lnTo>
                    <a:pt x="804" y="1506"/>
                  </a:lnTo>
                  <a:lnTo>
                    <a:pt x="803" y="1505"/>
                  </a:lnTo>
                  <a:lnTo>
                    <a:pt x="803" y="1504"/>
                  </a:lnTo>
                  <a:lnTo>
                    <a:pt x="803" y="1503"/>
                  </a:lnTo>
                  <a:lnTo>
                    <a:pt x="803" y="1501"/>
                  </a:lnTo>
                  <a:lnTo>
                    <a:pt x="801" y="1501"/>
                  </a:lnTo>
                  <a:lnTo>
                    <a:pt x="801" y="1500"/>
                  </a:lnTo>
                  <a:lnTo>
                    <a:pt x="801" y="1499"/>
                  </a:lnTo>
                  <a:lnTo>
                    <a:pt x="801" y="1498"/>
                  </a:lnTo>
                  <a:lnTo>
                    <a:pt x="803" y="1498"/>
                  </a:lnTo>
                  <a:lnTo>
                    <a:pt x="803" y="1497"/>
                  </a:lnTo>
                  <a:lnTo>
                    <a:pt x="804" y="1495"/>
                  </a:lnTo>
                  <a:lnTo>
                    <a:pt x="804" y="1493"/>
                  </a:lnTo>
                  <a:lnTo>
                    <a:pt x="804" y="1492"/>
                  </a:lnTo>
                  <a:lnTo>
                    <a:pt x="804" y="1491"/>
                  </a:lnTo>
                  <a:lnTo>
                    <a:pt x="805" y="1490"/>
                  </a:lnTo>
                  <a:lnTo>
                    <a:pt x="806" y="1490"/>
                  </a:lnTo>
                  <a:lnTo>
                    <a:pt x="807" y="1490"/>
                  </a:lnTo>
                  <a:lnTo>
                    <a:pt x="807" y="1491"/>
                  </a:lnTo>
                  <a:lnTo>
                    <a:pt x="808" y="1491"/>
                  </a:lnTo>
                  <a:lnTo>
                    <a:pt x="807" y="1491"/>
                  </a:lnTo>
                  <a:lnTo>
                    <a:pt x="808" y="1492"/>
                  </a:lnTo>
                  <a:lnTo>
                    <a:pt x="807" y="1492"/>
                  </a:lnTo>
                  <a:lnTo>
                    <a:pt x="808" y="1493"/>
                  </a:lnTo>
                  <a:lnTo>
                    <a:pt x="808" y="1495"/>
                  </a:lnTo>
                  <a:lnTo>
                    <a:pt x="807" y="1495"/>
                  </a:lnTo>
                  <a:lnTo>
                    <a:pt x="807" y="1496"/>
                  </a:lnTo>
                  <a:lnTo>
                    <a:pt x="807" y="1497"/>
                  </a:lnTo>
                  <a:lnTo>
                    <a:pt x="806" y="1497"/>
                  </a:lnTo>
                  <a:lnTo>
                    <a:pt x="807" y="1497"/>
                  </a:lnTo>
                  <a:lnTo>
                    <a:pt x="807" y="1498"/>
                  </a:lnTo>
                  <a:lnTo>
                    <a:pt x="806" y="1498"/>
                  </a:lnTo>
                  <a:lnTo>
                    <a:pt x="807" y="1498"/>
                  </a:lnTo>
                  <a:lnTo>
                    <a:pt x="807" y="1499"/>
                  </a:lnTo>
                  <a:lnTo>
                    <a:pt x="808" y="1499"/>
                  </a:lnTo>
                  <a:lnTo>
                    <a:pt x="808" y="1500"/>
                  </a:lnTo>
                  <a:lnTo>
                    <a:pt x="809" y="1500"/>
                  </a:lnTo>
                  <a:lnTo>
                    <a:pt x="809" y="1501"/>
                  </a:lnTo>
                  <a:lnTo>
                    <a:pt x="810" y="1501"/>
                  </a:lnTo>
                  <a:lnTo>
                    <a:pt x="810" y="1503"/>
                  </a:lnTo>
                  <a:lnTo>
                    <a:pt x="810" y="1504"/>
                  </a:lnTo>
                  <a:lnTo>
                    <a:pt x="812" y="1504"/>
                  </a:lnTo>
                  <a:lnTo>
                    <a:pt x="813" y="1505"/>
                  </a:lnTo>
                  <a:lnTo>
                    <a:pt x="813" y="1506"/>
                  </a:lnTo>
                  <a:lnTo>
                    <a:pt x="814" y="1506"/>
                  </a:lnTo>
                  <a:lnTo>
                    <a:pt x="815" y="1506"/>
                  </a:lnTo>
                  <a:lnTo>
                    <a:pt x="814" y="1506"/>
                  </a:lnTo>
                  <a:lnTo>
                    <a:pt x="814" y="1505"/>
                  </a:lnTo>
                  <a:lnTo>
                    <a:pt x="814" y="1504"/>
                  </a:lnTo>
                  <a:lnTo>
                    <a:pt x="813" y="1504"/>
                  </a:lnTo>
                  <a:lnTo>
                    <a:pt x="813" y="1503"/>
                  </a:lnTo>
                  <a:lnTo>
                    <a:pt x="813" y="1501"/>
                  </a:lnTo>
                  <a:lnTo>
                    <a:pt x="813" y="1499"/>
                  </a:lnTo>
                  <a:lnTo>
                    <a:pt x="813" y="1498"/>
                  </a:lnTo>
                  <a:lnTo>
                    <a:pt x="813" y="1497"/>
                  </a:lnTo>
                  <a:lnTo>
                    <a:pt x="813" y="1496"/>
                  </a:lnTo>
                  <a:lnTo>
                    <a:pt x="812" y="1496"/>
                  </a:lnTo>
                  <a:lnTo>
                    <a:pt x="810" y="1495"/>
                  </a:lnTo>
                  <a:lnTo>
                    <a:pt x="810" y="1493"/>
                  </a:lnTo>
                  <a:lnTo>
                    <a:pt x="812" y="1493"/>
                  </a:lnTo>
                  <a:lnTo>
                    <a:pt x="812" y="1495"/>
                  </a:lnTo>
                  <a:lnTo>
                    <a:pt x="812" y="1493"/>
                  </a:lnTo>
                  <a:lnTo>
                    <a:pt x="810" y="1493"/>
                  </a:lnTo>
                  <a:lnTo>
                    <a:pt x="810" y="1492"/>
                  </a:lnTo>
                  <a:lnTo>
                    <a:pt x="809" y="1492"/>
                  </a:lnTo>
                  <a:lnTo>
                    <a:pt x="809" y="1491"/>
                  </a:lnTo>
                  <a:lnTo>
                    <a:pt x="810" y="1491"/>
                  </a:lnTo>
                  <a:lnTo>
                    <a:pt x="809" y="1491"/>
                  </a:lnTo>
                  <a:lnTo>
                    <a:pt x="809" y="1490"/>
                  </a:lnTo>
                  <a:lnTo>
                    <a:pt x="810" y="1491"/>
                  </a:lnTo>
                  <a:lnTo>
                    <a:pt x="810" y="1490"/>
                  </a:lnTo>
                  <a:lnTo>
                    <a:pt x="810" y="1489"/>
                  </a:lnTo>
                  <a:lnTo>
                    <a:pt x="810" y="1488"/>
                  </a:lnTo>
                  <a:lnTo>
                    <a:pt x="809" y="1488"/>
                  </a:lnTo>
                  <a:lnTo>
                    <a:pt x="808" y="1487"/>
                  </a:lnTo>
                  <a:lnTo>
                    <a:pt x="809" y="1487"/>
                  </a:lnTo>
                  <a:lnTo>
                    <a:pt x="808" y="1487"/>
                  </a:lnTo>
                  <a:lnTo>
                    <a:pt x="808" y="1485"/>
                  </a:lnTo>
                  <a:lnTo>
                    <a:pt x="808" y="1484"/>
                  </a:lnTo>
                  <a:lnTo>
                    <a:pt x="809" y="1485"/>
                  </a:lnTo>
                  <a:lnTo>
                    <a:pt x="809" y="1484"/>
                  </a:lnTo>
                  <a:lnTo>
                    <a:pt x="810" y="1484"/>
                  </a:lnTo>
                  <a:lnTo>
                    <a:pt x="810" y="1483"/>
                  </a:lnTo>
                  <a:lnTo>
                    <a:pt x="812" y="1484"/>
                  </a:lnTo>
                  <a:lnTo>
                    <a:pt x="813" y="1484"/>
                  </a:lnTo>
                  <a:lnTo>
                    <a:pt x="813" y="1483"/>
                  </a:lnTo>
                  <a:lnTo>
                    <a:pt x="814" y="1483"/>
                  </a:lnTo>
                  <a:lnTo>
                    <a:pt x="815" y="1483"/>
                  </a:lnTo>
                  <a:lnTo>
                    <a:pt x="816" y="1483"/>
                  </a:lnTo>
                  <a:lnTo>
                    <a:pt x="816" y="1484"/>
                  </a:lnTo>
                  <a:lnTo>
                    <a:pt x="817" y="1484"/>
                  </a:lnTo>
                  <a:lnTo>
                    <a:pt x="818" y="1484"/>
                  </a:lnTo>
                  <a:lnTo>
                    <a:pt x="820" y="1484"/>
                  </a:lnTo>
                  <a:lnTo>
                    <a:pt x="821" y="1484"/>
                  </a:lnTo>
                  <a:lnTo>
                    <a:pt x="823" y="1485"/>
                  </a:lnTo>
                  <a:lnTo>
                    <a:pt x="824" y="1485"/>
                  </a:lnTo>
                  <a:lnTo>
                    <a:pt x="824" y="1487"/>
                  </a:lnTo>
                  <a:lnTo>
                    <a:pt x="825" y="1487"/>
                  </a:lnTo>
                  <a:lnTo>
                    <a:pt x="826" y="1488"/>
                  </a:lnTo>
                  <a:lnTo>
                    <a:pt x="827" y="1488"/>
                  </a:lnTo>
                  <a:lnTo>
                    <a:pt x="829" y="1489"/>
                  </a:lnTo>
                  <a:lnTo>
                    <a:pt x="830" y="1489"/>
                  </a:lnTo>
                  <a:lnTo>
                    <a:pt x="830" y="1488"/>
                  </a:lnTo>
                  <a:lnTo>
                    <a:pt x="829" y="1488"/>
                  </a:lnTo>
                  <a:lnTo>
                    <a:pt x="830" y="1488"/>
                  </a:lnTo>
                  <a:lnTo>
                    <a:pt x="830" y="1487"/>
                  </a:lnTo>
                  <a:lnTo>
                    <a:pt x="831" y="1487"/>
                  </a:lnTo>
                  <a:lnTo>
                    <a:pt x="832" y="1487"/>
                  </a:lnTo>
                  <a:lnTo>
                    <a:pt x="832" y="1485"/>
                  </a:lnTo>
                  <a:lnTo>
                    <a:pt x="832" y="1487"/>
                  </a:lnTo>
                  <a:lnTo>
                    <a:pt x="833" y="1487"/>
                  </a:lnTo>
                  <a:lnTo>
                    <a:pt x="833" y="1488"/>
                  </a:lnTo>
                  <a:lnTo>
                    <a:pt x="832" y="1488"/>
                  </a:lnTo>
                  <a:lnTo>
                    <a:pt x="831" y="1488"/>
                  </a:lnTo>
                  <a:lnTo>
                    <a:pt x="832" y="1489"/>
                  </a:lnTo>
                  <a:lnTo>
                    <a:pt x="833" y="1488"/>
                  </a:lnTo>
                  <a:lnTo>
                    <a:pt x="834" y="1488"/>
                  </a:lnTo>
                  <a:lnTo>
                    <a:pt x="834" y="1489"/>
                  </a:lnTo>
                  <a:lnTo>
                    <a:pt x="835" y="1490"/>
                  </a:lnTo>
                  <a:lnTo>
                    <a:pt x="835" y="1491"/>
                  </a:lnTo>
                  <a:lnTo>
                    <a:pt x="836" y="1491"/>
                  </a:lnTo>
                  <a:lnTo>
                    <a:pt x="835" y="1490"/>
                  </a:lnTo>
                  <a:lnTo>
                    <a:pt x="835" y="1489"/>
                  </a:lnTo>
                  <a:lnTo>
                    <a:pt x="834" y="1489"/>
                  </a:lnTo>
                  <a:lnTo>
                    <a:pt x="834" y="1488"/>
                  </a:lnTo>
                  <a:lnTo>
                    <a:pt x="833" y="1487"/>
                  </a:lnTo>
                  <a:lnTo>
                    <a:pt x="833" y="1485"/>
                  </a:lnTo>
                  <a:lnTo>
                    <a:pt x="832" y="1485"/>
                  </a:lnTo>
                  <a:lnTo>
                    <a:pt x="831" y="1485"/>
                  </a:lnTo>
                  <a:lnTo>
                    <a:pt x="830" y="1487"/>
                  </a:lnTo>
                  <a:lnTo>
                    <a:pt x="829" y="1488"/>
                  </a:lnTo>
                  <a:lnTo>
                    <a:pt x="827" y="1488"/>
                  </a:lnTo>
                  <a:lnTo>
                    <a:pt x="827" y="1487"/>
                  </a:lnTo>
                  <a:lnTo>
                    <a:pt x="827" y="1485"/>
                  </a:lnTo>
                  <a:lnTo>
                    <a:pt x="829" y="1485"/>
                  </a:lnTo>
                  <a:lnTo>
                    <a:pt x="830" y="1485"/>
                  </a:lnTo>
                  <a:lnTo>
                    <a:pt x="831" y="1484"/>
                  </a:lnTo>
                  <a:lnTo>
                    <a:pt x="831" y="1483"/>
                  </a:lnTo>
                  <a:lnTo>
                    <a:pt x="830" y="1484"/>
                  </a:lnTo>
                  <a:lnTo>
                    <a:pt x="829" y="1485"/>
                  </a:lnTo>
                  <a:lnTo>
                    <a:pt x="827" y="1485"/>
                  </a:lnTo>
                  <a:lnTo>
                    <a:pt x="826" y="1485"/>
                  </a:lnTo>
                  <a:lnTo>
                    <a:pt x="825" y="1485"/>
                  </a:lnTo>
                  <a:lnTo>
                    <a:pt x="824" y="1485"/>
                  </a:lnTo>
                  <a:lnTo>
                    <a:pt x="823" y="1485"/>
                  </a:lnTo>
                  <a:lnTo>
                    <a:pt x="823" y="1484"/>
                  </a:lnTo>
                  <a:lnTo>
                    <a:pt x="824" y="1484"/>
                  </a:lnTo>
                  <a:lnTo>
                    <a:pt x="823" y="1484"/>
                  </a:lnTo>
                  <a:lnTo>
                    <a:pt x="822" y="1484"/>
                  </a:lnTo>
                  <a:lnTo>
                    <a:pt x="822" y="1483"/>
                  </a:lnTo>
                  <a:lnTo>
                    <a:pt x="821" y="1483"/>
                  </a:lnTo>
                  <a:lnTo>
                    <a:pt x="822" y="1483"/>
                  </a:lnTo>
                  <a:lnTo>
                    <a:pt x="822" y="1482"/>
                  </a:lnTo>
                  <a:lnTo>
                    <a:pt x="822" y="1481"/>
                  </a:lnTo>
                  <a:lnTo>
                    <a:pt x="821" y="1481"/>
                  </a:lnTo>
                  <a:lnTo>
                    <a:pt x="820" y="1482"/>
                  </a:lnTo>
                  <a:lnTo>
                    <a:pt x="818" y="1483"/>
                  </a:lnTo>
                  <a:lnTo>
                    <a:pt x="817" y="1483"/>
                  </a:lnTo>
                  <a:lnTo>
                    <a:pt x="817" y="1484"/>
                  </a:lnTo>
                  <a:lnTo>
                    <a:pt x="816" y="1484"/>
                  </a:lnTo>
                  <a:lnTo>
                    <a:pt x="816" y="1483"/>
                  </a:lnTo>
                  <a:lnTo>
                    <a:pt x="815" y="1483"/>
                  </a:lnTo>
                  <a:lnTo>
                    <a:pt x="815" y="1482"/>
                  </a:lnTo>
                  <a:lnTo>
                    <a:pt x="814" y="1482"/>
                  </a:lnTo>
                  <a:lnTo>
                    <a:pt x="814" y="1481"/>
                  </a:lnTo>
                  <a:lnTo>
                    <a:pt x="813" y="1481"/>
                  </a:lnTo>
                  <a:lnTo>
                    <a:pt x="810" y="1478"/>
                  </a:lnTo>
                  <a:lnTo>
                    <a:pt x="810" y="1479"/>
                  </a:lnTo>
                  <a:lnTo>
                    <a:pt x="809" y="1479"/>
                  </a:lnTo>
                  <a:lnTo>
                    <a:pt x="808" y="1479"/>
                  </a:lnTo>
                  <a:lnTo>
                    <a:pt x="807" y="1479"/>
                  </a:lnTo>
                  <a:lnTo>
                    <a:pt x="808" y="1479"/>
                  </a:lnTo>
                  <a:lnTo>
                    <a:pt x="808" y="1480"/>
                  </a:lnTo>
                  <a:lnTo>
                    <a:pt x="807" y="1481"/>
                  </a:lnTo>
                  <a:lnTo>
                    <a:pt x="807" y="1482"/>
                  </a:lnTo>
                  <a:lnTo>
                    <a:pt x="806" y="1482"/>
                  </a:lnTo>
                  <a:lnTo>
                    <a:pt x="807" y="1482"/>
                  </a:lnTo>
                  <a:lnTo>
                    <a:pt x="807" y="1483"/>
                  </a:lnTo>
                  <a:lnTo>
                    <a:pt x="808" y="1483"/>
                  </a:lnTo>
                  <a:lnTo>
                    <a:pt x="807" y="1484"/>
                  </a:lnTo>
                  <a:lnTo>
                    <a:pt x="807" y="1483"/>
                  </a:lnTo>
                  <a:lnTo>
                    <a:pt x="807" y="1484"/>
                  </a:lnTo>
                  <a:lnTo>
                    <a:pt x="806" y="1484"/>
                  </a:lnTo>
                  <a:lnTo>
                    <a:pt x="806" y="1485"/>
                  </a:lnTo>
                  <a:lnTo>
                    <a:pt x="806" y="1484"/>
                  </a:lnTo>
                  <a:lnTo>
                    <a:pt x="806" y="1485"/>
                  </a:lnTo>
                  <a:lnTo>
                    <a:pt x="806" y="1487"/>
                  </a:lnTo>
                  <a:lnTo>
                    <a:pt x="807" y="1487"/>
                  </a:lnTo>
                  <a:lnTo>
                    <a:pt x="807" y="1488"/>
                  </a:lnTo>
                  <a:lnTo>
                    <a:pt x="806" y="1488"/>
                  </a:lnTo>
                  <a:lnTo>
                    <a:pt x="806" y="1487"/>
                  </a:lnTo>
                  <a:lnTo>
                    <a:pt x="806" y="1488"/>
                  </a:lnTo>
                  <a:lnTo>
                    <a:pt x="805" y="1488"/>
                  </a:lnTo>
                  <a:lnTo>
                    <a:pt x="806" y="1488"/>
                  </a:lnTo>
                  <a:lnTo>
                    <a:pt x="806" y="1489"/>
                  </a:lnTo>
                  <a:lnTo>
                    <a:pt x="805" y="1489"/>
                  </a:lnTo>
                  <a:lnTo>
                    <a:pt x="804" y="1489"/>
                  </a:lnTo>
                  <a:lnTo>
                    <a:pt x="804" y="1488"/>
                  </a:lnTo>
                  <a:lnTo>
                    <a:pt x="803" y="1488"/>
                  </a:lnTo>
                  <a:lnTo>
                    <a:pt x="803" y="1487"/>
                  </a:lnTo>
                  <a:lnTo>
                    <a:pt x="801" y="1487"/>
                  </a:lnTo>
                  <a:lnTo>
                    <a:pt x="801" y="1485"/>
                  </a:lnTo>
                  <a:lnTo>
                    <a:pt x="800" y="1484"/>
                  </a:lnTo>
                  <a:lnTo>
                    <a:pt x="800" y="1485"/>
                  </a:lnTo>
                  <a:lnTo>
                    <a:pt x="799" y="1484"/>
                  </a:lnTo>
                  <a:lnTo>
                    <a:pt x="799" y="1483"/>
                  </a:lnTo>
                  <a:lnTo>
                    <a:pt x="798" y="1483"/>
                  </a:lnTo>
                  <a:lnTo>
                    <a:pt x="798" y="1482"/>
                  </a:lnTo>
                  <a:lnTo>
                    <a:pt x="798" y="1481"/>
                  </a:lnTo>
                  <a:lnTo>
                    <a:pt x="797" y="1480"/>
                  </a:lnTo>
                  <a:lnTo>
                    <a:pt x="796" y="1479"/>
                  </a:lnTo>
                  <a:lnTo>
                    <a:pt x="795" y="1479"/>
                  </a:lnTo>
                  <a:lnTo>
                    <a:pt x="795" y="1478"/>
                  </a:lnTo>
                  <a:lnTo>
                    <a:pt x="796" y="1478"/>
                  </a:lnTo>
                  <a:lnTo>
                    <a:pt x="795" y="1476"/>
                  </a:lnTo>
                  <a:lnTo>
                    <a:pt x="795" y="1478"/>
                  </a:lnTo>
                  <a:lnTo>
                    <a:pt x="795" y="1479"/>
                  </a:lnTo>
                  <a:lnTo>
                    <a:pt x="794" y="1479"/>
                  </a:lnTo>
                  <a:lnTo>
                    <a:pt x="794" y="1480"/>
                  </a:lnTo>
                  <a:lnTo>
                    <a:pt x="792" y="1479"/>
                  </a:lnTo>
                  <a:lnTo>
                    <a:pt x="791" y="1479"/>
                  </a:lnTo>
                  <a:lnTo>
                    <a:pt x="792" y="1479"/>
                  </a:lnTo>
                  <a:lnTo>
                    <a:pt x="794" y="1478"/>
                  </a:lnTo>
                  <a:lnTo>
                    <a:pt x="796" y="1474"/>
                  </a:lnTo>
                  <a:lnTo>
                    <a:pt x="796" y="1473"/>
                  </a:lnTo>
                  <a:lnTo>
                    <a:pt x="795" y="1473"/>
                  </a:lnTo>
                  <a:lnTo>
                    <a:pt x="796" y="1472"/>
                  </a:lnTo>
                  <a:lnTo>
                    <a:pt x="795" y="1472"/>
                  </a:lnTo>
                  <a:lnTo>
                    <a:pt x="795" y="1471"/>
                  </a:lnTo>
                  <a:lnTo>
                    <a:pt x="795" y="1470"/>
                  </a:lnTo>
                  <a:lnTo>
                    <a:pt x="795" y="1471"/>
                  </a:lnTo>
                  <a:lnTo>
                    <a:pt x="796" y="1471"/>
                  </a:lnTo>
                  <a:lnTo>
                    <a:pt x="796" y="1473"/>
                  </a:lnTo>
                  <a:lnTo>
                    <a:pt x="797" y="1474"/>
                  </a:lnTo>
                  <a:lnTo>
                    <a:pt x="797" y="1475"/>
                  </a:lnTo>
                  <a:lnTo>
                    <a:pt x="797" y="1476"/>
                  </a:lnTo>
                  <a:lnTo>
                    <a:pt x="798" y="1476"/>
                  </a:lnTo>
                  <a:lnTo>
                    <a:pt x="798" y="1478"/>
                  </a:lnTo>
                  <a:lnTo>
                    <a:pt x="798" y="1476"/>
                  </a:lnTo>
                  <a:lnTo>
                    <a:pt x="797" y="1474"/>
                  </a:lnTo>
                  <a:lnTo>
                    <a:pt x="796" y="1472"/>
                  </a:lnTo>
                  <a:lnTo>
                    <a:pt x="796" y="1471"/>
                  </a:lnTo>
                  <a:lnTo>
                    <a:pt x="796" y="1472"/>
                  </a:lnTo>
                  <a:lnTo>
                    <a:pt x="796" y="1471"/>
                  </a:lnTo>
                  <a:lnTo>
                    <a:pt x="796" y="1470"/>
                  </a:lnTo>
                  <a:lnTo>
                    <a:pt x="796" y="1468"/>
                  </a:lnTo>
                  <a:lnTo>
                    <a:pt x="795" y="1467"/>
                  </a:lnTo>
                  <a:lnTo>
                    <a:pt x="794" y="1467"/>
                  </a:lnTo>
                  <a:lnTo>
                    <a:pt x="794" y="1466"/>
                  </a:lnTo>
                  <a:lnTo>
                    <a:pt x="794" y="1465"/>
                  </a:lnTo>
                  <a:lnTo>
                    <a:pt x="794" y="1464"/>
                  </a:lnTo>
                  <a:lnTo>
                    <a:pt x="794" y="1463"/>
                  </a:lnTo>
                  <a:lnTo>
                    <a:pt x="794" y="1462"/>
                  </a:lnTo>
                  <a:lnTo>
                    <a:pt x="792" y="1460"/>
                  </a:lnTo>
                  <a:lnTo>
                    <a:pt x="790" y="1458"/>
                  </a:lnTo>
                  <a:lnTo>
                    <a:pt x="790" y="1457"/>
                  </a:lnTo>
                  <a:lnTo>
                    <a:pt x="789" y="1456"/>
                  </a:lnTo>
                  <a:lnTo>
                    <a:pt x="789" y="1455"/>
                  </a:lnTo>
                  <a:lnTo>
                    <a:pt x="788" y="1454"/>
                  </a:lnTo>
                  <a:lnTo>
                    <a:pt x="788" y="1453"/>
                  </a:lnTo>
                  <a:lnTo>
                    <a:pt x="788" y="1451"/>
                  </a:lnTo>
                  <a:lnTo>
                    <a:pt x="787" y="1450"/>
                  </a:lnTo>
                  <a:lnTo>
                    <a:pt x="787" y="1449"/>
                  </a:lnTo>
                  <a:lnTo>
                    <a:pt x="786" y="1448"/>
                  </a:lnTo>
                  <a:lnTo>
                    <a:pt x="786" y="1447"/>
                  </a:lnTo>
                  <a:lnTo>
                    <a:pt x="784" y="1446"/>
                  </a:lnTo>
                  <a:lnTo>
                    <a:pt x="783" y="1445"/>
                  </a:lnTo>
                  <a:lnTo>
                    <a:pt x="783" y="1443"/>
                  </a:lnTo>
                  <a:lnTo>
                    <a:pt x="782" y="1442"/>
                  </a:lnTo>
                  <a:lnTo>
                    <a:pt x="782" y="1441"/>
                  </a:lnTo>
                  <a:lnTo>
                    <a:pt x="782" y="1440"/>
                  </a:lnTo>
                  <a:lnTo>
                    <a:pt x="781" y="1440"/>
                  </a:lnTo>
                  <a:lnTo>
                    <a:pt x="781" y="1439"/>
                  </a:lnTo>
                  <a:lnTo>
                    <a:pt x="781" y="1438"/>
                  </a:lnTo>
                  <a:lnTo>
                    <a:pt x="782" y="1438"/>
                  </a:lnTo>
                  <a:lnTo>
                    <a:pt x="782" y="1437"/>
                  </a:lnTo>
                  <a:lnTo>
                    <a:pt x="783" y="1437"/>
                  </a:lnTo>
                  <a:lnTo>
                    <a:pt x="783" y="1435"/>
                  </a:lnTo>
                  <a:lnTo>
                    <a:pt x="783" y="1434"/>
                  </a:lnTo>
                  <a:lnTo>
                    <a:pt x="783" y="1433"/>
                  </a:lnTo>
                  <a:lnTo>
                    <a:pt x="783" y="1432"/>
                  </a:lnTo>
                  <a:lnTo>
                    <a:pt x="783" y="1431"/>
                  </a:lnTo>
                  <a:lnTo>
                    <a:pt x="783" y="1429"/>
                  </a:lnTo>
                  <a:lnTo>
                    <a:pt x="783" y="1428"/>
                  </a:lnTo>
                  <a:lnTo>
                    <a:pt x="783" y="1426"/>
                  </a:lnTo>
                  <a:lnTo>
                    <a:pt x="783" y="1425"/>
                  </a:lnTo>
                  <a:lnTo>
                    <a:pt x="783" y="1424"/>
                  </a:lnTo>
                  <a:lnTo>
                    <a:pt x="783" y="1423"/>
                  </a:lnTo>
                  <a:lnTo>
                    <a:pt x="783" y="1421"/>
                  </a:lnTo>
                  <a:lnTo>
                    <a:pt x="784" y="1420"/>
                  </a:lnTo>
                  <a:lnTo>
                    <a:pt x="786" y="1418"/>
                  </a:lnTo>
                  <a:lnTo>
                    <a:pt x="786" y="1417"/>
                  </a:lnTo>
                  <a:lnTo>
                    <a:pt x="787" y="1416"/>
                  </a:lnTo>
                  <a:lnTo>
                    <a:pt x="787" y="1414"/>
                  </a:lnTo>
                  <a:lnTo>
                    <a:pt x="787" y="1413"/>
                  </a:lnTo>
                  <a:lnTo>
                    <a:pt x="787" y="1412"/>
                  </a:lnTo>
                  <a:lnTo>
                    <a:pt x="787" y="1411"/>
                  </a:lnTo>
                  <a:lnTo>
                    <a:pt x="787" y="1409"/>
                  </a:lnTo>
                  <a:lnTo>
                    <a:pt x="787" y="1408"/>
                  </a:lnTo>
                  <a:lnTo>
                    <a:pt x="787" y="1407"/>
                  </a:lnTo>
                  <a:lnTo>
                    <a:pt x="787" y="1406"/>
                  </a:lnTo>
                  <a:lnTo>
                    <a:pt x="787" y="1405"/>
                  </a:lnTo>
                  <a:lnTo>
                    <a:pt x="786" y="1404"/>
                  </a:lnTo>
                  <a:lnTo>
                    <a:pt x="786" y="1403"/>
                  </a:lnTo>
                  <a:lnTo>
                    <a:pt x="786" y="1401"/>
                  </a:lnTo>
                  <a:lnTo>
                    <a:pt x="784" y="1399"/>
                  </a:lnTo>
                  <a:lnTo>
                    <a:pt x="784" y="1398"/>
                  </a:lnTo>
                  <a:lnTo>
                    <a:pt x="784" y="1397"/>
                  </a:lnTo>
                  <a:lnTo>
                    <a:pt x="783" y="1397"/>
                  </a:lnTo>
                  <a:lnTo>
                    <a:pt x="783" y="1396"/>
                  </a:lnTo>
                  <a:lnTo>
                    <a:pt x="783" y="1395"/>
                  </a:lnTo>
                  <a:lnTo>
                    <a:pt x="782" y="1393"/>
                  </a:lnTo>
                  <a:lnTo>
                    <a:pt x="782" y="1392"/>
                  </a:lnTo>
                  <a:lnTo>
                    <a:pt x="781" y="1392"/>
                  </a:lnTo>
                  <a:lnTo>
                    <a:pt x="781" y="1390"/>
                  </a:lnTo>
                  <a:lnTo>
                    <a:pt x="780" y="1389"/>
                  </a:lnTo>
                  <a:lnTo>
                    <a:pt x="779" y="1388"/>
                  </a:lnTo>
                  <a:lnTo>
                    <a:pt x="779" y="1387"/>
                  </a:lnTo>
                  <a:lnTo>
                    <a:pt x="778" y="1387"/>
                  </a:lnTo>
                  <a:lnTo>
                    <a:pt x="778" y="1386"/>
                  </a:lnTo>
                  <a:lnTo>
                    <a:pt x="778" y="1384"/>
                  </a:lnTo>
                  <a:lnTo>
                    <a:pt x="779" y="1383"/>
                  </a:lnTo>
                  <a:lnTo>
                    <a:pt x="779" y="1382"/>
                  </a:lnTo>
                  <a:lnTo>
                    <a:pt x="779" y="1381"/>
                  </a:lnTo>
                  <a:lnTo>
                    <a:pt x="779" y="1380"/>
                  </a:lnTo>
                  <a:lnTo>
                    <a:pt x="779" y="1379"/>
                  </a:lnTo>
                  <a:lnTo>
                    <a:pt x="779" y="1378"/>
                  </a:lnTo>
                  <a:lnTo>
                    <a:pt x="780" y="1376"/>
                  </a:lnTo>
                  <a:lnTo>
                    <a:pt x="780" y="1375"/>
                  </a:lnTo>
                  <a:lnTo>
                    <a:pt x="781" y="1375"/>
                  </a:lnTo>
                  <a:lnTo>
                    <a:pt x="781" y="1374"/>
                  </a:lnTo>
                  <a:lnTo>
                    <a:pt x="782" y="1373"/>
                  </a:lnTo>
                  <a:lnTo>
                    <a:pt x="783" y="1373"/>
                  </a:lnTo>
                  <a:lnTo>
                    <a:pt x="783" y="1372"/>
                  </a:lnTo>
                  <a:lnTo>
                    <a:pt x="783" y="1371"/>
                  </a:lnTo>
                  <a:lnTo>
                    <a:pt x="784" y="1371"/>
                  </a:lnTo>
                  <a:lnTo>
                    <a:pt x="786" y="1370"/>
                  </a:lnTo>
                  <a:lnTo>
                    <a:pt x="786" y="1368"/>
                  </a:lnTo>
                  <a:lnTo>
                    <a:pt x="787" y="1370"/>
                  </a:lnTo>
                  <a:lnTo>
                    <a:pt x="786" y="1370"/>
                  </a:lnTo>
                  <a:lnTo>
                    <a:pt x="786" y="1371"/>
                  </a:lnTo>
                  <a:lnTo>
                    <a:pt x="784" y="1371"/>
                  </a:lnTo>
                  <a:lnTo>
                    <a:pt x="786" y="1371"/>
                  </a:lnTo>
                  <a:lnTo>
                    <a:pt x="786" y="1372"/>
                  </a:lnTo>
                  <a:lnTo>
                    <a:pt x="786" y="1371"/>
                  </a:lnTo>
                  <a:lnTo>
                    <a:pt x="787" y="1371"/>
                  </a:lnTo>
                  <a:lnTo>
                    <a:pt x="787" y="1370"/>
                  </a:lnTo>
                  <a:lnTo>
                    <a:pt x="787" y="1368"/>
                  </a:lnTo>
                  <a:lnTo>
                    <a:pt x="788" y="1368"/>
                  </a:lnTo>
                  <a:lnTo>
                    <a:pt x="788" y="1367"/>
                  </a:lnTo>
                  <a:lnTo>
                    <a:pt x="789" y="1367"/>
                  </a:lnTo>
                  <a:lnTo>
                    <a:pt x="790" y="1367"/>
                  </a:lnTo>
                  <a:lnTo>
                    <a:pt x="791" y="1367"/>
                  </a:lnTo>
                  <a:lnTo>
                    <a:pt x="791" y="1366"/>
                  </a:lnTo>
                  <a:lnTo>
                    <a:pt x="790" y="1366"/>
                  </a:lnTo>
                  <a:lnTo>
                    <a:pt x="790" y="1365"/>
                  </a:lnTo>
                  <a:lnTo>
                    <a:pt x="789" y="1366"/>
                  </a:lnTo>
                  <a:lnTo>
                    <a:pt x="789" y="1367"/>
                  </a:lnTo>
                  <a:lnTo>
                    <a:pt x="788" y="1367"/>
                  </a:lnTo>
                  <a:lnTo>
                    <a:pt x="788" y="1368"/>
                  </a:lnTo>
                  <a:lnTo>
                    <a:pt x="787" y="1368"/>
                  </a:lnTo>
                  <a:lnTo>
                    <a:pt x="787" y="1367"/>
                  </a:lnTo>
                  <a:lnTo>
                    <a:pt x="789" y="1366"/>
                  </a:lnTo>
                  <a:lnTo>
                    <a:pt x="791" y="1363"/>
                  </a:lnTo>
                  <a:lnTo>
                    <a:pt x="791" y="1362"/>
                  </a:lnTo>
                  <a:lnTo>
                    <a:pt x="792" y="1361"/>
                  </a:lnTo>
                  <a:lnTo>
                    <a:pt x="792" y="1359"/>
                  </a:lnTo>
                  <a:lnTo>
                    <a:pt x="791" y="1359"/>
                  </a:lnTo>
                  <a:lnTo>
                    <a:pt x="791" y="1358"/>
                  </a:lnTo>
                  <a:lnTo>
                    <a:pt x="792" y="1358"/>
                  </a:lnTo>
                  <a:lnTo>
                    <a:pt x="791" y="1357"/>
                  </a:lnTo>
                  <a:lnTo>
                    <a:pt x="792" y="1356"/>
                  </a:lnTo>
                  <a:lnTo>
                    <a:pt x="794" y="1355"/>
                  </a:lnTo>
                  <a:lnTo>
                    <a:pt x="795" y="1353"/>
                  </a:lnTo>
                  <a:lnTo>
                    <a:pt x="796" y="1350"/>
                  </a:lnTo>
                  <a:lnTo>
                    <a:pt x="797" y="1349"/>
                  </a:lnTo>
                  <a:lnTo>
                    <a:pt x="797" y="1347"/>
                  </a:lnTo>
                  <a:lnTo>
                    <a:pt x="798" y="1346"/>
                  </a:lnTo>
                  <a:lnTo>
                    <a:pt x="798" y="1343"/>
                  </a:lnTo>
                  <a:lnTo>
                    <a:pt x="798" y="1342"/>
                  </a:lnTo>
                  <a:lnTo>
                    <a:pt x="799" y="1342"/>
                  </a:lnTo>
                  <a:lnTo>
                    <a:pt x="798" y="1341"/>
                  </a:lnTo>
                  <a:lnTo>
                    <a:pt x="798" y="1340"/>
                  </a:lnTo>
                  <a:lnTo>
                    <a:pt x="798" y="1339"/>
                  </a:lnTo>
                  <a:lnTo>
                    <a:pt x="798" y="1338"/>
                  </a:lnTo>
                  <a:lnTo>
                    <a:pt x="798" y="1337"/>
                  </a:lnTo>
                  <a:lnTo>
                    <a:pt x="798" y="1336"/>
                  </a:lnTo>
                  <a:lnTo>
                    <a:pt x="798" y="1334"/>
                  </a:lnTo>
                  <a:lnTo>
                    <a:pt x="798" y="1333"/>
                  </a:lnTo>
                  <a:lnTo>
                    <a:pt x="797" y="1333"/>
                  </a:lnTo>
                  <a:lnTo>
                    <a:pt x="797" y="1332"/>
                  </a:lnTo>
                  <a:lnTo>
                    <a:pt x="796" y="1332"/>
                  </a:lnTo>
                  <a:lnTo>
                    <a:pt x="797" y="1331"/>
                  </a:lnTo>
                  <a:lnTo>
                    <a:pt x="798" y="1330"/>
                  </a:lnTo>
                  <a:lnTo>
                    <a:pt x="799" y="1328"/>
                  </a:lnTo>
                  <a:lnTo>
                    <a:pt x="800" y="1325"/>
                  </a:lnTo>
                  <a:lnTo>
                    <a:pt x="800" y="1324"/>
                  </a:lnTo>
                  <a:lnTo>
                    <a:pt x="799" y="1323"/>
                  </a:lnTo>
                  <a:lnTo>
                    <a:pt x="799" y="1322"/>
                  </a:lnTo>
                  <a:lnTo>
                    <a:pt x="798" y="1322"/>
                  </a:lnTo>
                  <a:lnTo>
                    <a:pt x="798" y="1320"/>
                  </a:lnTo>
                  <a:lnTo>
                    <a:pt x="797" y="1320"/>
                  </a:lnTo>
                  <a:lnTo>
                    <a:pt x="797" y="1319"/>
                  </a:lnTo>
                  <a:lnTo>
                    <a:pt x="798" y="1319"/>
                  </a:lnTo>
                  <a:lnTo>
                    <a:pt x="798" y="1317"/>
                  </a:lnTo>
                  <a:lnTo>
                    <a:pt x="798" y="1316"/>
                  </a:lnTo>
                  <a:lnTo>
                    <a:pt x="798" y="1315"/>
                  </a:lnTo>
                  <a:lnTo>
                    <a:pt x="798" y="1314"/>
                  </a:lnTo>
                  <a:lnTo>
                    <a:pt x="797" y="1314"/>
                  </a:lnTo>
                  <a:lnTo>
                    <a:pt x="798" y="1313"/>
                  </a:lnTo>
                  <a:lnTo>
                    <a:pt x="798" y="1312"/>
                  </a:lnTo>
                  <a:lnTo>
                    <a:pt x="798" y="1311"/>
                  </a:lnTo>
                  <a:lnTo>
                    <a:pt x="798" y="1309"/>
                  </a:lnTo>
                  <a:lnTo>
                    <a:pt x="798" y="1308"/>
                  </a:lnTo>
                  <a:lnTo>
                    <a:pt x="799" y="1307"/>
                  </a:lnTo>
                  <a:lnTo>
                    <a:pt x="799" y="1306"/>
                  </a:lnTo>
                  <a:lnTo>
                    <a:pt x="800" y="1305"/>
                  </a:lnTo>
                  <a:lnTo>
                    <a:pt x="800" y="1304"/>
                  </a:lnTo>
                  <a:lnTo>
                    <a:pt x="801" y="1303"/>
                  </a:lnTo>
                  <a:lnTo>
                    <a:pt x="801" y="1301"/>
                  </a:lnTo>
                  <a:lnTo>
                    <a:pt x="801" y="1300"/>
                  </a:lnTo>
                  <a:lnTo>
                    <a:pt x="801" y="1299"/>
                  </a:lnTo>
                  <a:lnTo>
                    <a:pt x="801" y="1298"/>
                  </a:lnTo>
                  <a:lnTo>
                    <a:pt x="801" y="1297"/>
                  </a:lnTo>
                  <a:lnTo>
                    <a:pt x="800" y="1297"/>
                  </a:lnTo>
                  <a:lnTo>
                    <a:pt x="801" y="1296"/>
                  </a:lnTo>
                  <a:lnTo>
                    <a:pt x="800" y="1295"/>
                  </a:lnTo>
                  <a:lnTo>
                    <a:pt x="800" y="1292"/>
                  </a:lnTo>
                  <a:lnTo>
                    <a:pt x="800" y="1291"/>
                  </a:lnTo>
                  <a:lnTo>
                    <a:pt x="799" y="1291"/>
                  </a:lnTo>
                  <a:lnTo>
                    <a:pt x="800" y="1291"/>
                  </a:lnTo>
                  <a:lnTo>
                    <a:pt x="803" y="1288"/>
                  </a:lnTo>
                  <a:lnTo>
                    <a:pt x="804" y="1287"/>
                  </a:lnTo>
                  <a:lnTo>
                    <a:pt x="805" y="1286"/>
                  </a:lnTo>
                  <a:lnTo>
                    <a:pt x="805" y="1284"/>
                  </a:lnTo>
                  <a:lnTo>
                    <a:pt x="806" y="1284"/>
                  </a:lnTo>
                  <a:lnTo>
                    <a:pt x="806" y="1283"/>
                  </a:lnTo>
                  <a:lnTo>
                    <a:pt x="806" y="1282"/>
                  </a:lnTo>
                  <a:lnTo>
                    <a:pt x="807" y="1282"/>
                  </a:lnTo>
                  <a:lnTo>
                    <a:pt x="807" y="1281"/>
                  </a:lnTo>
                  <a:lnTo>
                    <a:pt x="809" y="1276"/>
                  </a:lnTo>
                  <a:lnTo>
                    <a:pt x="809" y="1275"/>
                  </a:lnTo>
                  <a:lnTo>
                    <a:pt x="809" y="1274"/>
                  </a:lnTo>
                  <a:lnTo>
                    <a:pt x="810" y="1274"/>
                  </a:lnTo>
                  <a:lnTo>
                    <a:pt x="812" y="1274"/>
                  </a:lnTo>
                  <a:lnTo>
                    <a:pt x="812" y="1275"/>
                  </a:lnTo>
                  <a:lnTo>
                    <a:pt x="810" y="1275"/>
                  </a:lnTo>
                  <a:lnTo>
                    <a:pt x="812" y="1276"/>
                  </a:lnTo>
                  <a:lnTo>
                    <a:pt x="812" y="1275"/>
                  </a:lnTo>
                  <a:lnTo>
                    <a:pt x="812" y="1274"/>
                  </a:lnTo>
                  <a:lnTo>
                    <a:pt x="813" y="1274"/>
                  </a:lnTo>
                  <a:lnTo>
                    <a:pt x="813" y="1273"/>
                  </a:lnTo>
                  <a:lnTo>
                    <a:pt x="814" y="1273"/>
                  </a:lnTo>
                  <a:lnTo>
                    <a:pt x="815" y="1272"/>
                  </a:lnTo>
                  <a:lnTo>
                    <a:pt x="815" y="1273"/>
                  </a:lnTo>
                  <a:lnTo>
                    <a:pt x="815" y="1274"/>
                  </a:lnTo>
                  <a:lnTo>
                    <a:pt x="815" y="1275"/>
                  </a:lnTo>
                  <a:lnTo>
                    <a:pt x="816" y="1275"/>
                  </a:lnTo>
                  <a:lnTo>
                    <a:pt x="816" y="1274"/>
                  </a:lnTo>
                  <a:lnTo>
                    <a:pt x="815" y="1274"/>
                  </a:lnTo>
                  <a:lnTo>
                    <a:pt x="815" y="1273"/>
                  </a:lnTo>
                  <a:lnTo>
                    <a:pt x="815" y="1272"/>
                  </a:lnTo>
                  <a:lnTo>
                    <a:pt x="816" y="1272"/>
                  </a:lnTo>
                  <a:lnTo>
                    <a:pt x="815" y="1272"/>
                  </a:lnTo>
                  <a:lnTo>
                    <a:pt x="814" y="1272"/>
                  </a:lnTo>
                  <a:lnTo>
                    <a:pt x="813" y="1273"/>
                  </a:lnTo>
                  <a:lnTo>
                    <a:pt x="812" y="1274"/>
                  </a:lnTo>
                  <a:lnTo>
                    <a:pt x="813" y="1272"/>
                  </a:lnTo>
                  <a:lnTo>
                    <a:pt x="816" y="1269"/>
                  </a:lnTo>
                  <a:lnTo>
                    <a:pt x="816" y="1266"/>
                  </a:lnTo>
                  <a:lnTo>
                    <a:pt x="817" y="1265"/>
                  </a:lnTo>
                  <a:lnTo>
                    <a:pt x="817" y="1264"/>
                  </a:lnTo>
                  <a:lnTo>
                    <a:pt x="818" y="1264"/>
                  </a:lnTo>
                  <a:lnTo>
                    <a:pt x="820" y="1264"/>
                  </a:lnTo>
                  <a:lnTo>
                    <a:pt x="820" y="1263"/>
                  </a:lnTo>
                  <a:lnTo>
                    <a:pt x="821" y="1263"/>
                  </a:lnTo>
                  <a:lnTo>
                    <a:pt x="821" y="1262"/>
                  </a:lnTo>
                  <a:lnTo>
                    <a:pt x="821" y="1263"/>
                  </a:lnTo>
                  <a:lnTo>
                    <a:pt x="822" y="1264"/>
                  </a:lnTo>
                  <a:lnTo>
                    <a:pt x="822" y="1263"/>
                  </a:lnTo>
                  <a:lnTo>
                    <a:pt x="821" y="1263"/>
                  </a:lnTo>
                  <a:lnTo>
                    <a:pt x="821" y="1262"/>
                  </a:lnTo>
                  <a:lnTo>
                    <a:pt x="820" y="1262"/>
                  </a:lnTo>
                  <a:lnTo>
                    <a:pt x="820" y="1263"/>
                  </a:lnTo>
                  <a:lnTo>
                    <a:pt x="818" y="1263"/>
                  </a:lnTo>
                  <a:lnTo>
                    <a:pt x="818" y="1264"/>
                  </a:lnTo>
                  <a:lnTo>
                    <a:pt x="818" y="1262"/>
                  </a:lnTo>
                  <a:lnTo>
                    <a:pt x="820" y="1261"/>
                  </a:lnTo>
                  <a:lnTo>
                    <a:pt x="822" y="1256"/>
                  </a:lnTo>
                  <a:lnTo>
                    <a:pt x="823" y="1255"/>
                  </a:lnTo>
                  <a:lnTo>
                    <a:pt x="823" y="1253"/>
                  </a:lnTo>
                  <a:lnTo>
                    <a:pt x="824" y="1253"/>
                  </a:lnTo>
                  <a:lnTo>
                    <a:pt x="824" y="1252"/>
                  </a:lnTo>
                  <a:lnTo>
                    <a:pt x="824" y="1250"/>
                  </a:lnTo>
                  <a:lnTo>
                    <a:pt x="825" y="1249"/>
                  </a:lnTo>
                  <a:lnTo>
                    <a:pt x="826" y="1246"/>
                  </a:lnTo>
                  <a:lnTo>
                    <a:pt x="826" y="1244"/>
                  </a:lnTo>
                  <a:lnTo>
                    <a:pt x="827" y="1242"/>
                  </a:lnTo>
                  <a:lnTo>
                    <a:pt x="827" y="1241"/>
                  </a:lnTo>
                  <a:lnTo>
                    <a:pt x="829" y="1239"/>
                  </a:lnTo>
                  <a:lnTo>
                    <a:pt x="829" y="1238"/>
                  </a:lnTo>
                  <a:lnTo>
                    <a:pt x="830" y="1238"/>
                  </a:lnTo>
                  <a:lnTo>
                    <a:pt x="831" y="1238"/>
                  </a:lnTo>
                  <a:lnTo>
                    <a:pt x="831" y="1239"/>
                  </a:lnTo>
                  <a:lnTo>
                    <a:pt x="831" y="1238"/>
                  </a:lnTo>
                  <a:lnTo>
                    <a:pt x="831" y="1237"/>
                  </a:lnTo>
                  <a:lnTo>
                    <a:pt x="830" y="1237"/>
                  </a:lnTo>
                  <a:lnTo>
                    <a:pt x="830" y="1238"/>
                  </a:lnTo>
                  <a:lnTo>
                    <a:pt x="830" y="1237"/>
                  </a:lnTo>
                  <a:lnTo>
                    <a:pt x="830" y="1234"/>
                  </a:lnTo>
                  <a:lnTo>
                    <a:pt x="832" y="1231"/>
                  </a:lnTo>
                  <a:lnTo>
                    <a:pt x="833" y="1231"/>
                  </a:lnTo>
                  <a:lnTo>
                    <a:pt x="833" y="1232"/>
                  </a:lnTo>
                  <a:lnTo>
                    <a:pt x="833" y="1231"/>
                  </a:lnTo>
                  <a:lnTo>
                    <a:pt x="832" y="1230"/>
                  </a:lnTo>
                  <a:lnTo>
                    <a:pt x="832" y="1231"/>
                  </a:lnTo>
                  <a:lnTo>
                    <a:pt x="832" y="1230"/>
                  </a:lnTo>
                  <a:lnTo>
                    <a:pt x="832" y="1229"/>
                  </a:lnTo>
                  <a:lnTo>
                    <a:pt x="832" y="1228"/>
                  </a:lnTo>
                  <a:lnTo>
                    <a:pt x="833" y="1227"/>
                  </a:lnTo>
                  <a:lnTo>
                    <a:pt x="833" y="1225"/>
                  </a:lnTo>
                  <a:lnTo>
                    <a:pt x="834" y="1224"/>
                  </a:lnTo>
                  <a:lnTo>
                    <a:pt x="834" y="1223"/>
                  </a:lnTo>
                  <a:lnTo>
                    <a:pt x="835" y="1222"/>
                  </a:lnTo>
                  <a:lnTo>
                    <a:pt x="835" y="1221"/>
                  </a:lnTo>
                  <a:lnTo>
                    <a:pt x="836" y="1221"/>
                  </a:lnTo>
                  <a:lnTo>
                    <a:pt x="836" y="1220"/>
                  </a:lnTo>
                  <a:lnTo>
                    <a:pt x="836" y="1219"/>
                  </a:lnTo>
                  <a:lnTo>
                    <a:pt x="838" y="1217"/>
                  </a:lnTo>
                  <a:lnTo>
                    <a:pt x="838" y="1216"/>
                  </a:lnTo>
                  <a:lnTo>
                    <a:pt x="838" y="1215"/>
                  </a:lnTo>
                  <a:lnTo>
                    <a:pt x="839" y="1214"/>
                  </a:lnTo>
                  <a:lnTo>
                    <a:pt x="840" y="1213"/>
                  </a:lnTo>
                  <a:lnTo>
                    <a:pt x="840" y="1212"/>
                  </a:lnTo>
                  <a:lnTo>
                    <a:pt x="840" y="1211"/>
                  </a:lnTo>
                  <a:lnTo>
                    <a:pt x="841" y="1211"/>
                  </a:lnTo>
                  <a:lnTo>
                    <a:pt x="841" y="1209"/>
                  </a:lnTo>
                  <a:lnTo>
                    <a:pt x="841" y="1208"/>
                  </a:lnTo>
                  <a:lnTo>
                    <a:pt x="841" y="1207"/>
                  </a:lnTo>
                  <a:lnTo>
                    <a:pt x="842" y="1207"/>
                  </a:lnTo>
                  <a:lnTo>
                    <a:pt x="842" y="1206"/>
                  </a:lnTo>
                  <a:lnTo>
                    <a:pt x="841" y="1205"/>
                  </a:lnTo>
                  <a:lnTo>
                    <a:pt x="842" y="1205"/>
                  </a:lnTo>
                  <a:lnTo>
                    <a:pt x="842" y="1204"/>
                  </a:lnTo>
                  <a:lnTo>
                    <a:pt x="843" y="1203"/>
                  </a:lnTo>
                  <a:lnTo>
                    <a:pt x="842" y="1204"/>
                  </a:lnTo>
                  <a:lnTo>
                    <a:pt x="843" y="1204"/>
                  </a:lnTo>
                  <a:lnTo>
                    <a:pt x="844" y="1203"/>
                  </a:lnTo>
                  <a:lnTo>
                    <a:pt x="843" y="1203"/>
                  </a:lnTo>
                  <a:lnTo>
                    <a:pt x="843" y="1202"/>
                  </a:lnTo>
                  <a:lnTo>
                    <a:pt x="843" y="1200"/>
                  </a:lnTo>
                  <a:lnTo>
                    <a:pt x="844" y="1199"/>
                  </a:lnTo>
                  <a:lnTo>
                    <a:pt x="844" y="1198"/>
                  </a:lnTo>
                  <a:lnTo>
                    <a:pt x="844" y="1199"/>
                  </a:lnTo>
                  <a:lnTo>
                    <a:pt x="844" y="1200"/>
                  </a:lnTo>
                  <a:lnTo>
                    <a:pt x="846" y="1200"/>
                  </a:lnTo>
                  <a:lnTo>
                    <a:pt x="846" y="1202"/>
                  </a:lnTo>
                  <a:lnTo>
                    <a:pt x="846" y="1200"/>
                  </a:lnTo>
                  <a:lnTo>
                    <a:pt x="846" y="1199"/>
                  </a:lnTo>
                  <a:lnTo>
                    <a:pt x="847" y="1198"/>
                  </a:lnTo>
                  <a:lnTo>
                    <a:pt x="846" y="1198"/>
                  </a:lnTo>
                  <a:lnTo>
                    <a:pt x="846" y="1197"/>
                  </a:lnTo>
                  <a:lnTo>
                    <a:pt x="844" y="1197"/>
                  </a:lnTo>
                  <a:lnTo>
                    <a:pt x="846" y="1197"/>
                  </a:lnTo>
                  <a:lnTo>
                    <a:pt x="846" y="1196"/>
                  </a:lnTo>
                  <a:lnTo>
                    <a:pt x="847" y="1195"/>
                  </a:lnTo>
                  <a:lnTo>
                    <a:pt x="847" y="1194"/>
                  </a:lnTo>
                  <a:lnTo>
                    <a:pt x="848" y="1194"/>
                  </a:lnTo>
                  <a:lnTo>
                    <a:pt x="849" y="1194"/>
                  </a:lnTo>
                  <a:lnTo>
                    <a:pt x="848" y="1194"/>
                  </a:lnTo>
                  <a:lnTo>
                    <a:pt x="848" y="1192"/>
                  </a:lnTo>
                  <a:lnTo>
                    <a:pt x="847" y="1192"/>
                  </a:lnTo>
                  <a:lnTo>
                    <a:pt x="847" y="1194"/>
                  </a:lnTo>
                  <a:lnTo>
                    <a:pt x="847" y="1192"/>
                  </a:lnTo>
                  <a:lnTo>
                    <a:pt x="847" y="1191"/>
                  </a:lnTo>
                  <a:lnTo>
                    <a:pt x="847" y="1190"/>
                  </a:lnTo>
                  <a:lnTo>
                    <a:pt x="847" y="1189"/>
                  </a:lnTo>
                  <a:lnTo>
                    <a:pt x="848" y="1188"/>
                  </a:lnTo>
                  <a:lnTo>
                    <a:pt x="848" y="1187"/>
                  </a:lnTo>
                  <a:lnTo>
                    <a:pt x="849" y="1186"/>
                  </a:lnTo>
                  <a:lnTo>
                    <a:pt x="849" y="1184"/>
                  </a:lnTo>
                  <a:lnTo>
                    <a:pt x="848" y="1183"/>
                  </a:lnTo>
                  <a:lnTo>
                    <a:pt x="849" y="1183"/>
                  </a:lnTo>
                  <a:lnTo>
                    <a:pt x="850" y="1182"/>
                  </a:lnTo>
                  <a:lnTo>
                    <a:pt x="850" y="1181"/>
                  </a:lnTo>
                  <a:lnTo>
                    <a:pt x="851" y="1181"/>
                  </a:lnTo>
                  <a:lnTo>
                    <a:pt x="851" y="1179"/>
                  </a:lnTo>
                  <a:lnTo>
                    <a:pt x="851" y="1178"/>
                  </a:lnTo>
                  <a:lnTo>
                    <a:pt x="851" y="1174"/>
                  </a:lnTo>
                  <a:lnTo>
                    <a:pt x="850" y="1173"/>
                  </a:lnTo>
                  <a:lnTo>
                    <a:pt x="851" y="1173"/>
                  </a:lnTo>
                  <a:lnTo>
                    <a:pt x="851" y="1174"/>
                  </a:lnTo>
                  <a:lnTo>
                    <a:pt x="852" y="1174"/>
                  </a:lnTo>
                  <a:lnTo>
                    <a:pt x="852" y="1175"/>
                  </a:lnTo>
                  <a:lnTo>
                    <a:pt x="853" y="1175"/>
                  </a:lnTo>
                  <a:lnTo>
                    <a:pt x="852" y="1177"/>
                  </a:lnTo>
                  <a:lnTo>
                    <a:pt x="853" y="1177"/>
                  </a:lnTo>
                  <a:lnTo>
                    <a:pt x="855" y="1177"/>
                  </a:lnTo>
                  <a:lnTo>
                    <a:pt x="855" y="1178"/>
                  </a:lnTo>
                  <a:lnTo>
                    <a:pt x="855" y="1179"/>
                  </a:lnTo>
                  <a:lnTo>
                    <a:pt x="855" y="1178"/>
                  </a:lnTo>
                  <a:lnTo>
                    <a:pt x="856" y="1178"/>
                  </a:lnTo>
                  <a:lnTo>
                    <a:pt x="855" y="1177"/>
                  </a:lnTo>
                  <a:lnTo>
                    <a:pt x="853" y="1175"/>
                  </a:lnTo>
                  <a:lnTo>
                    <a:pt x="855" y="1175"/>
                  </a:lnTo>
                  <a:lnTo>
                    <a:pt x="856" y="1177"/>
                  </a:lnTo>
                  <a:lnTo>
                    <a:pt x="856" y="1175"/>
                  </a:lnTo>
                  <a:lnTo>
                    <a:pt x="857" y="1175"/>
                  </a:lnTo>
                  <a:lnTo>
                    <a:pt x="857" y="1177"/>
                  </a:lnTo>
                  <a:lnTo>
                    <a:pt x="857" y="1178"/>
                  </a:lnTo>
                  <a:lnTo>
                    <a:pt x="858" y="1178"/>
                  </a:lnTo>
                  <a:lnTo>
                    <a:pt x="860" y="1178"/>
                  </a:lnTo>
                  <a:lnTo>
                    <a:pt x="860" y="1177"/>
                  </a:lnTo>
                  <a:lnTo>
                    <a:pt x="861" y="1178"/>
                  </a:lnTo>
                  <a:lnTo>
                    <a:pt x="861" y="1177"/>
                  </a:lnTo>
                  <a:lnTo>
                    <a:pt x="863" y="1177"/>
                  </a:lnTo>
                  <a:lnTo>
                    <a:pt x="864" y="1177"/>
                  </a:lnTo>
                  <a:lnTo>
                    <a:pt x="864" y="1178"/>
                  </a:lnTo>
                  <a:lnTo>
                    <a:pt x="865" y="1179"/>
                  </a:lnTo>
                  <a:lnTo>
                    <a:pt x="865" y="1180"/>
                  </a:lnTo>
                  <a:lnTo>
                    <a:pt x="865" y="1181"/>
                  </a:lnTo>
                  <a:lnTo>
                    <a:pt x="867" y="1181"/>
                  </a:lnTo>
                  <a:lnTo>
                    <a:pt x="868" y="1182"/>
                  </a:lnTo>
                  <a:lnTo>
                    <a:pt x="869" y="1182"/>
                  </a:lnTo>
                  <a:lnTo>
                    <a:pt x="869" y="1181"/>
                  </a:lnTo>
                  <a:lnTo>
                    <a:pt x="870" y="1181"/>
                  </a:lnTo>
                  <a:lnTo>
                    <a:pt x="869" y="1181"/>
                  </a:lnTo>
                  <a:lnTo>
                    <a:pt x="868" y="1181"/>
                  </a:lnTo>
                  <a:lnTo>
                    <a:pt x="867" y="1181"/>
                  </a:lnTo>
                  <a:lnTo>
                    <a:pt x="867" y="1180"/>
                  </a:lnTo>
                  <a:lnTo>
                    <a:pt x="866" y="1179"/>
                  </a:lnTo>
                  <a:lnTo>
                    <a:pt x="865" y="1178"/>
                  </a:lnTo>
                  <a:lnTo>
                    <a:pt x="865" y="1177"/>
                  </a:lnTo>
                  <a:lnTo>
                    <a:pt x="865" y="1175"/>
                  </a:lnTo>
                  <a:lnTo>
                    <a:pt x="861" y="1175"/>
                  </a:lnTo>
                  <a:lnTo>
                    <a:pt x="860" y="1174"/>
                  </a:lnTo>
                  <a:lnTo>
                    <a:pt x="860" y="1173"/>
                  </a:lnTo>
                  <a:lnTo>
                    <a:pt x="859" y="1173"/>
                  </a:lnTo>
                  <a:lnTo>
                    <a:pt x="858" y="1173"/>
                  </a:lnTo>
                  <a:lnTo>
                    <a:pt x="857" y="1173"/>
                  </a:lnTo>
                  <a:lnTo>
                    <a:pt x="856" y="1173"/>
                  </a:lnTo>
                  <a:lnTo>
                    <a:pt x="855" y="1173"/>
                  </a:lnTo>
                  <a:lnTo>
                    <a:pt x="855" y="1174"/>
                  </a:lnTo>
                  <a:lnTo>
                    <a:pt x="853" y="1173"/>
                  </a:lnTo>
                  <a:lnTo>
                    <a:pt x="853" y="1172"/>
                  </a:lnTo>
                  <a:lnTo>
                    <a:pt x="852" y="1172"/>
                  </a:lnTo>
                  <a:lnTo>
                    <a:pt x="852" y="1171"/>
                  </a:lnTo>
                  <a:lnTo>
                    <a:pt x="852" y="1170"/>
                  </a:lnTo>
                  <a:lnTo>
                    <a:pt x="851" y="1170"/>
                  </a:lnTo>
                  <a:lnTo>
                    <a:pt x="851" y="1171"/>
                  </a:lnTo>
                  <a:lnTo>
                    <a:pt x="850" y="1171"/>
                  </a:lnTo>
                  <a:lnTo>
                    <a:pt x="851" y="1171"/>
                  </a:lnTo>
                  <a:lnTo>
                    <a:pt x="850" y="1171"/>
                  </a:lnTo>
                  <a:lnTo>
                    <a:pt x="850" y="1170"/>
                  </a:lnTo>
                  <a:lnTo>
                    <a:pt x="851" y="1169"/>
                  </a:lnTo>
                  <a:lnTo>
                    <a:pt x="851" y="1167"/>
                  </a:lnTo>
                  <a:lnTo>
                    <a:pt x="852" y="1165"/>
                  </a:lnTo>
                  <a:lnTo>
                    <a:pt x="853" y="1160"/>
                  </a:lnTo>
                  <a:lnTo>
                    <a:pt x="853" y="1157"/>
                  </a:lnTo>
                  <a:lnTo>
                    <a:pt x="855" y="1157"/>
                  </a:lnTo>
                  <a:lnTo>
                    <a:pt x="855" y="1158"/>
                  </a:lnTo>
                  <a:lnTo>
                    <a:pt x="855" y="1160"/>
                  </a:lnTo>
                  <a:lnTo>
                    <a:pt x="855" y="1161"/>
                  </a:lnTo>
                  <a:lnTo>
                    <a:pt x="853" y="1164"/>
                  </a:lnTo>
                  <a:lnTo>
                    <a:pt x="852" y="1166"/>
                  </a:lnTo>
                  <a:lnTo>
                    <a:pt x="852" y="1167"/>
                  </a:lnTo>
                  <a:lnTo>
                    <a:pt x="853" y="1167"/>
                  </a:lnTo>
                  <a:lnTo>
                    <a:pt x="853" y="1169"/>
                  </a:lnTo>
                  <a:lnTo>
                    <a:pt x="855" y="1167"/>
                  </a:lnTo>
                  <a:lnTo>
                    <a:pt x="856" y="1166"/>
                  </a:lnTo>
                  <a:lnTo>
                    <a:pt x="856" y="1167"/>
                  </a:lnTo>
                  <a:lnTo>
                    <a:pt x="857" y="1169"/>
                  </a:lnTo>
                  <a:lnTo>
                    <a:pt x="857" y="1167"/>
                  </a:lnTo>
                  <a:lnTo>
                    <a:pt x="856" y="1166"/>
                  </a:lnTo>
                  <a:lnTo>
                    <a:pt x="856" y="1165"/>
                  </a:lnTo>
                  <a:lnTo>
                    <a:pt x="856" y="1164"/>
                  </a:lnTo>
                  <a:lnTo>
                    <a:pt x="857" y="1164"/>
                  </a:lnTo>
                  <a:lnTo>
                    <a:pt x="857" y="1163"/>
                  </a:lnTo>
                  <a:lnTo>
                    <a:pt x="857" y="1162"/>
                  </a:lnTo>
                  <a:lnTo>
                    <a:pt x="857" y="1161"/>
                  </a:lnTo>
                  <a:lnTo>
                    <a:pt x="857" y="1160"/>
                  </a:lnTo>
                  <a:lnTo>
                    <a:pt x="858" y="1161"/>
                  </a:lnTo>
                  <a:lnTo>
                    <a:pt x="858" y="1160"/>
                  </a:lnTo>
                  <a:lnTo>
                    <a:pt x="858" y="1158"/>
                  </a:lnTo>
                  <a:lnTo>
                    <a:pt x="858" y="1157"/>
                  </a:lnTo>
                  <a:lnTo>
                    <a:pt x="859" y="1157"/>
                  </a:lnTo>
                  <a:lnTo>
                    <a:pt x="860" y="1157"/>
                  </a:lnTo>
                  <a:lnTo>
                    <a:pt x="860" y="1158"/>
                  </a:lnTo>
                  <a:lnTo>
                    <a:pt x="860" y="1160"/>
                  </a:lnTo>
                  <a:lnTo>
                    <a:pt x="861" y="1160"/>
                  </a:lnTo>
                  <a:lnTo>
                    <a:pt x="861" y="1158"/>
                  </a:lnTo>
                  <a:lnTo>
                    <a:pt x="860" y="1157"/>
                  </a:lnTo>
                  <a:lnTo>
                    <a:pt x="860" y="1156"/>
                  </a:lnTo>
                  <a:lnTo>
                    <a:pt x="859" y="1156"/>
                  </a:lnTo>
                  <a:lnTo>
                    <a:pt x="859" y="1155"/>
                  </a:lnTo>
                  <a:lnTo>
                    <a:pt x="859" y="1156"/>
                  </a:lnTo>
                  <a:lnTo>
                    <a:pt x="858" y="1156"/>
                  </a:lnTo>
                  <a:lnTo>
                    <a:pt x="857" y="1155"/>
                  </a:lnTo>
                  <a:lnTo>
                    <a:pt x="857" y="1156"/>
                  </a:lnTo>
                  <a:lnTo>
                    <a:pt x="856" y="1156"/>
                  </a:lnTo>
                  <a:lnTo>
                    <a:pt x="856" y="1155"/>
                  </a:lnTo>
                  <a:lnTo>
                    <a:pt x="855" y="1155"/>
                  </a:lnTo>
                  <a:lnTo>
                    <a:pt x="855" y="1154"/>
                  </a:lnTo>
                  <a:lnTo>
                    <a:pt x="855" y="1153"/>
                  </a:lnTo>
                  <a:lnTo>
                    <a:pt x="855" y="1152"/>
                  </a:lnTo>
                  <a:lnTo>
                    <a:pt x="856" y="1150"/>
                  </a:lnTo>
                  <a:lnTo>
                    <a:pt x="856" y="1148"/>
                  </a:lnTo>
                  <a:lnTo>
                    <a:pt x="857" y="1148"/>
                  </a:lnTo>
                  <a:lnTo>
                    <a:pt x="856" y="1149"/>
                  </a:lnTo>
                  <a:lnTo>
                    <a:pt x="856" y="1150"/>
                  </a:lnTo>
                  <a:lnTo>
                    <a:pt x="857" y="1150"/>
                  </a:lnTo>
                  <a:lnTo>
                    <a:pt x="857" y="1152"/>
                  </a:lnTo>
                  <a:lnTo>
                    <a:pt x="858" y="1152"/>
                  </a:lnTo>
                  <a:lnTo>
                    <a:pt x="858" y="1150"/>
                  </a:lnTo>
                  <a:lnTo>
                    <a:pt x="857" y="1150"/>
                  </a:lnTo>
                  <a:lnTo>
                    <a:pt x="857" y="1149"/>
                  </a:lnTo>
                  <a:lnTo>
                    <a:pt x="858" y="1149"/>
                  </a:lnTo>
                  <a:lnTo>
                    <a:pt x="859" y="1149"/>
                  </a:lnTo>
                  <a:lnTo>
                    <a:pt x="859" y="1148"/>
                  </a:lnTo>
                  <a:lnTo>
                    <a:pt x="861" y="1148"/>
                  </a:lnTo>
                  <a:lnTo>
                    <a:pt x="864" y="1148"/>
                  </a:lnTo>
                  <a:lnTo>
                    <a:pt x="863" y="1148"/>
                  </a:lnTo>
                  <a:lnTo>
                    <a:pt x="863" y="1147"/>
                  </a:lnTo>
                  <a:lnTo>
                    <a:pt x="860" y="1147"/>
                  </a:lnTo>
                  <a:lnTo>
                    <a:pt x="861" y="1147"/>
                  </a:lnTo>
                  <a:lnTo>
                    <a:pt x="860" y="1146"/>
                  </a:lnTo>
                  <a:lnTo>
                    <a:pt x="859" y="1146"/>
                  </a:lnTo>
                  <a:lnTo>
                    <a:pt x="859" y="1145"/>
                  </a:lnTo>
                  <a:lnTo>
                    <a:pt x="859" y="1144"/>
                  </a:lnTo>
                  <a:lnTo>
                    <a:pt x="858" y="1144"/>
                  </a:lnTo>
                  <a:lnTo>
                    <a:pt x="857" y="1142"/>
                  </a:lnTo>
                  <a:lnTo>
                    <a:pt x="857" y="1144"/>
                  </a:lnTo>
                  <a:lnTo>
                    <a:pt x="857" y="1145"/>
                  </a:lnTo>
                  <a:lnTo>
                    <a:pt x="856" y="1145"/>
                  </a:lnTo>
                  <a:lnTo>
                    <a:pt x="856" y="1146"/>
                  </a:lnTo>
                  <a:lnTo>
                    <a:pt x="857" y="1147"/>
                  </a:lnTo>
                  <a:lnTo>
                    <a:pt x="856" y="1147"/>
                  </a:lnTo>
                  <a:lnTo>
                    <a:pt x="856" y="1146"/>
                  </a:lnTo>
                  <a:lnTo>
                    <a:pt x="856" y="1147"/>
                  </a:lnTo>
                  <a:lnTo>
                    <a:pt x="855" y="1147"/>
                  </a:lnTo>
                  <a:lnTo>
                    <a:pt x="855" y="1146"/>
                  </a:lnTo>
                  <a:lnTo>
                    <a:pt x="856" y="1145"/>
                  </a:lnTo>
                  <a:lnTo>
                    <a:pt x="856" y="1142"/>
                  </a:lnTo>
                  <a:lnTo>
                    <a:pt x="856" y="1141"/>
                  </a:lnTo>
                  <a:lnTo>
                    <a:pt x="857" y="1140"/>
                  </a:lnTo>
                  <a:lnTo>
                    <a:pt x="857" y="1137"/>
                  </a:lnTo>
                  <a:lnTo>
                    <a:pt x="857" y="1136"/>
                  </a:lnTo>
                  <a:lnTo>
                    <a:pt x="857" y="1135"/>
                  </a:lnTo>
                  <a:lnTo>
                    <a:pt x="857" y="1133"/>
                  </a:lnTo>
                  <a:lnTo>
                    <a:pt x="857" y="1132"/>
                  </a:lnTo>
                  <a:lnTo>
                    <a:pt x="857" y="1131"/>
                  </a:lnTo>
                  <a:lnTo>
                    <a:pt x="857" y="1130"/>
                  </a:lnTo>
                  <a:lnTo>
                    <a:pt x="856" y="1130"/>
                  </a:lnTo>
                  <a:lnTo>
                    <a:pt x="857" y="1124"/>
                  </a:lnTo>
                  <a:lnTo>
                    <a:pt x="858" y="1123"/>
                  </a:lnTo>
                  <a:lnTo>
                    <a:pt x="858" y="1121"/>
                  </a:lnTo>
                  <a:lnTo>
                    <a:pt x="858" y="1120"/>
                  </a:lnTo>
                  <a:lnTo>
                    <a:pt x="858" y="1117"/>
                  </a:lnTo>
                  <a:lnTo>
                    <a:pt x="858" y="1116"/>
                  </a:lnTo>
                  <a:lnTo>
                    <a:pt x="858" y="1115"/>
                  </a:lnTo>
                  <a:lnTo>
                    <a:pt x="858" y="1114"/>
                  </a:lnTo>
                  <a:lnTo>
                    <a:pt x="857" y="1114"/>
                  </a:lnTo>
                  <a:lnTo>
                    <a:pt x="858" y="1113"/>
                  </a:lnTo>
                  <a:lnTo>
                    <a:pt x="857" y="1112"/>
                  </a:lnTo>
                  <a:lnTo>
                    <a:pt x="856" y="1111"/>
                  </a:lnTo>
                  <a:lnTo>
                    <a:pt x="856" y="1110"/>
                  </a:lnTo>
                  <a:lnTo>
                    <a:pt x="855" y="1108"/>
                  </a:lnTo>
                  <a:lnTo>
                    <a:pt x="855" y="1106"/>
                  </a:lnTo>
                  <a:lnTo>
                    <a:pt x="855" y="1105"/>
                  </a:lnTo>
                  <a:lnTo>
                    <a:pt x="856" y="1104"/>
                  </a:lnTo>
                  <a:lnTo>
                    <a:pt x="856" y="1102"/>
                  </a:lnTo>
                  <a:lnTo>
                    <a:pt x="856" y="1100"/>
                  </a:lnTo>
                  <a:lnTo>
                    <a:pt x="856" y="1098"/>
                  </a:lnTo>
                  <a:lnTo>
                    <a:pt x="857" y="1097"/>
                  </a:lnTo>
                  <a:lnTo>
                    <a:pt x="857" y="1096"/>
                  </a:lnTo>
                  <a:lnTo>
                    <a:pt x="857" y="1095"/>
                  </a:lnTo>
                  <a:lnTo>
                    <a:pt x="858" y="1095"/>
                  </a:lnTo>
                  <a:lnTo>
                    <a:pt x="858" y="1094"/>
                  </a:lnTo>
                  <a:lnTo>
                    <a:pt x="859" y="1094"/>
                  </a:lnTo>
                  <a:lnTo>
                    <a:pt x="859" y="1093"/>
                  </a:lnTo>
                  <a:lnTo>
                    <a:pt x="859" y="1091"/>
                  </a:lnTo>
                  <a:lnTo>
                    <a:pt x="858" y="1091"/>
                  </a:lnTo>
                  <a:lnTo>
                    <a:pt x="858" y="1090"/>
                  </a:lnTo>
                  <a:lnTo>
                    <a:pt x="859" y="1090"/>
                  </a:lnTo>
                  <a:lnTo>
                    <a:pt x="860" y="1090"/>
                  </a:lnTo>
                  <a:lnTo>
                    <a:pt x="860" y="1091"/>
                  </a:lnTo>
                  <a:lnTo>
                    <a:pt x="861" y="1091"/>
                  </a:lnTo>
                  <a:lnTo>
                    <a:pt x="863" y="1093"/>
                  </a:lnTo>
                  <a:lnTo>
                    <a:pt x="864" y="1095"/>
                  </a:lnTo>
                  <a:lnTo>
                    <a:pt x="865" y="1096"/>
                  </a:lnTo>
                  <a:lnTo>
                    <a:pt x="866" y="1097"/>
                  </a:lnTo>
                  <a:lnTo>
                    <a:pt x="867" y="1098"/>
                  </a:lnTo>
                  <a:lnTo>
                    <a:pt x="868" y="1098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3"/>
                  </a:lnTo>
                  <a:lnTo>
                    <a:pt x="873" y="1104"/>
                  </a:lnTo>
                  <a:lnTo>
                    <a:pt x="874" y="1104"/>
                  </a:lnTo>
                  <a:lnTo>
                    <a:pt x="875" y="1104"/>
                  </a:lnTo>
                  <a:lnTo>
                    <a:pt x="876" y="1105"/>
                  </a:lnTo>
                  <a:lnTo>
                    <a:pt x="877" y="1105"/>
                  </a:lnTo>
                  <a:lnTo>
                    <a:pt x="878" y="1106"/>
                  </a:lnTo>
                  <a:lnTo>
                    <a:pt x="879" y="1106"/>
                  </a:lnTo>
                  <a:lnTo>
                    <a:pt x="881" y="1106"/>
                  </a:lnTo>
                  <a:lnTo>
                    <a:pt x="881" y="1107"/>
                  </a:lnTo>
                  <a:lnTo>
                    <a:pt x="882" y="1107"/>
                  </a:lnTo>
                  <a:lnTo>
                    <a:pt x="883" y="1107"/>
                  </a:lnTo>
                  <a:lnTo>
                    <a:pt x="884" y="1107"/>
                  </a:lnTo>
                  <a:lnTo>
                    <a:pt x="884" y="1108"/>
                  </a:lnTo>
                  <a:lnTo>
                    <a:pt x="885" y="1108"/>
                  </a:lnTo>
                  <a:lnTo>
                    <a:pt x="886" y="1108"/>
                  </a:lnTo>
                  <a:lnTo>
                    <a:pt x="885" y="1108"/>
                  </a:lnTo>
                  <a:lnTo>
                    <a:pt x="885" y="1110"/>
                  </a:lnTo>
                  <a:lnTo>
                    <a:pt x="886" y="1110"/>
                  </a:lnTo>
                  <a:lnTo>
                    <a:pt x="887" y="1110"/>
                  </a:lnTo>
                  <a:lnTo>
                    <a:pt x="889" y="1111"/>
                  </a:lnTo>
                  <a:lnTo>
                    <a:pt x="890" y="1111"/>
                  </a:lnTo>
                  <a:lnTo>
                    <a:pt x="891" y="1111"/>
                  </a:lnTo>
                  <a:lnTo>
                    <a:pt x="892" y="1110"/>
                  </a:lnTo>
                  <a:lnTo>
                    <a:pt x="893" y="1110"/>
                  </a:lnTo>
                  <a:lnTo>
                    <a:pt x="894" y="1110"/>
                  </a:lnTo>
                  <a:lnTo>
                    <a:pt x="893" y="1110"/>
                  </a:lnTo>
                  <a:lnTo>
                    <a:pt x="892" y="1111"/>
                  </a:lnTo>
                  <a:lnTo>
                    <a:pt x="893" y="1111"/>
                  </a:lnTo>
                  <a:lnTo>
                    <a:pt x="894" y="1112"/>
                  </a:lnTo>
                  <a:lnTo>
                    <a:pt x="894" y="1113"/>
                  </a:lnTo>
                  <a:lnTo>
                    <a:pt x="894" y="1114"/>
                  </a:lnTo>
                  <a:lnTo>
                    <a:pt x="894" y="1115"/>
                  </a:lnTo>
                  <a:lnTo>
                    <a:pt x="895" y="1115"/>
                  </a:lnTo>
                  <a:lnTo>
                    <a:pt x="895" y="1114"/>
                  </a:lnTo>
                  <a:lnTo>
                    <a:pt x="895" y="1113"/>
                  </a:lnTo>
                  <a:lnTo>
                    <a:pt x="896" y="1114"/>
                  </a:lnTo>
                  <a:lnTo>
                    <a:pt x="898" y="1114"/>
                  </a:lnTo>
                  <a:lnTo>
                    <a:pt x="898" y="1115"/>
                  </a:lnTo>
                  <a:lnTo>
                    <a:pt x="898" y="1116"/>
                  </a:lnTo>
                  <a:lnTo>
                    <a:pt x="899" y="1116"/>
                  </a:lnTo>
                  <a:lnTo>
                    <a:pt x="898" y="1117"/>
                  </a:lnTo>
                  <a:lnTo>
                    <a:pt x="899" y="1117"/>
                  </a:lnTo>
                  <a:lnTo>
                    <a:pt x="899" y="1116"/>
                  </a:lnTo>
                  <a:lnTo>
                    <a:pt x="899" y="1115"/>
                  </a:lnTo>
                  <a:lnTo>
                    <a:pt x="899" y="1114"/>
                  </a:lnTo>
                  <a:lnTo>
                    <a:pt x="899" y="1113"/>
                  </a:lnTo>
                  <a:lnTo>
                    <a:pt x="900" y="1113"/>
                  </a:lnTo>
                  <a:lnTo>
                    <a:pt x="901" y="1113"/>
                  </a:lnTo>
                  <a:lnTo>
                    <a:pt x="902" y="1114"/>
                  </a:lnTo>
                  <a:lnTo>
                    <a:pt x="901" y="1114"/>
                  </a:lnTo>
                  <a:lnTo>
                    <a:pt x="901" y="1115"/>
                  </a:lnTo>
                  <a:lnTo>
                    <a:pt x="900" y="1115"/>
                  </a:lnTo>
                  <a:lnTo>
                    <a:pt x="901" y="1116"/>
                  </a:lnTo>
                  <a:lnTo>
                    <a:pt x="901" y="1119"/>
                  </a:lnTo>
                  <a:lnTo>
                    <a:pt x="901" y="1120"/>
                  </a:lnTo>
                  <a:lnTo>
                    <a:pt x="901" y="1121"/>
                  </a:lnTo>
                  <a:lnTo>
                    <a:pt x="902" y="1123"/>
                  </a:lnTo>
                  <a:lnTo>
                    <a:pt x="902" y="1124"/>
                  </a:lnTo>
                  <a:lnTo>
                    <a:pt x="901" y="1124"/>
                  </a:lnTo>
                  <a:lnTo>
                    <a:pt x="900" y="1124"/>
                  </a:lnTo>
                  <a:lnTo>
                    <a:pt x="900" y="1125"/>
                  </a:lnTo>
                  <a:lnTo>
                    <a:pt x="899" y="1127"/>
                  </a:lnTo>
                  <a:lnTo>
                    <a:pt x="898" y="1127"/>
                  </a:lnTo>
                  <a:lnTo>
                    <a:pt x="898" y="1128"/>
                  </a:lnTo>
                  <a:lnTo>
                    <a:pt x="896" y="1129"/>
                  </a:lnTo>
                  <a:lnTo>
                    <a:pt x="896" y="1130"/>
                  </a:lnTo>
                  <a:lnTo>
                    <a:pt x="895" y="1130"/>
                  </a:lnTo>
                  <a:lnTo>
                    <a:pt x="895" y="1129"/>
                  </a:lnTo>
                  <a:lnTo>
                    <a:pt x="896" y="1127"/>
                  </a:lnTo>
                  <a:lnTo>
                    <a:pt x="898" y="1125"/>
                  </a:lnTo>
                  <a:lnTo>
                    <a:pt x="898" y="1124"/>
                  </a:lnTo>
                  <a:lnTo>
                    <a:pt x="896" y="1124"/>
                  </a:lnTo>
                  <a:lnTo>
                    <a:pt x="896" y="1125"/>
                  </a:lnTo>
                  <a:lnTo>
                    <a:pt x="896" y="1124"/>
                  </a:lnTo>
                  <a:lnTo>
                    <a:pt x="895" y="1124"/>
                  </a:lnTo>
                  <a:lnTo>
                    <a:pt x="895" y="1125"/>
                  </a:lnTo>
                  <a:lnTo>
                    <a:pt x="895" y="1127"/>
                  </a:lnTo>
                  <a:lnTo>
                    <a:pt x="895" y="1128"/>
                  </a:lnTo>
                  <a:lnTo>
                    <a:pt x="894" y="1128"/>
                  </a:lnTo>
                  <a:lnTo>
                    <a:pt x="894" y="1129"/>
                  </a:lnTo>
                  <a:lnTo>
                    <a:pt x="893" y="1129"/>
                  </a:lnTo>
                  <a:lnTo>
                    <a:pt x="893" y="1130"/>
                  </a:lnTo>
                  <a:lnTo>
                    <a:pt x="892" y="1130"/>
                  </a:lnTo>
                  <a:lnTo>
                    <a:pt x="890" y="1132"/>
                  </a:lnTo>
                  <a:lnTo>
                    <a:pt x="889" y="1132"/>
                  </a:lnTo>
                  <a:lnTo>
                    <a:pt x="887" y="1135"/>
                  </a:lnTo>
                  <a:lnTo>
                    <a:pt x="886" y="1136"/>
                  </a:lnTo>
                  <a:lnTo>
                    <a:pt x="885" y="1136"/>
                  </a:lnTo>
                  <a:lnTo>
                    <a:pt x="885" y="1137"/>
                  </a:lnTo>
                  <a:lnTo>
                    <a:pt x="884" y="1138"/>
                  </a:lnTo>
                  <a:lnTo>
                    <a:pt x="884" y="1139"/>
                  </a:lnTo>
                  <a:lnTo>
                    <a:pt x="885" y="1140"/>
                  </a:lnTo>
                  <a:lnTo>
                    <a:pt x="890" y="1139"/>
                  </a:lnTo>
                  <a:lnTo>
                    <a:pt x="891" y="1139"/>
                  </a:lnTo>
                  <a:lnTo>
                    <a:pt x="892" y="1138"/>
                  </a:lnTo>
                  <a:lnTo>
                    <a:pt x="891" y="1138"/>
                  </a:lnTo>
                  <a:lnTo>
                    <a:pt x="889" y="1139"/>
                  </a:lnTo>
                  <a:lnTo>
                    <a:pt x="886" y="1139"/>
                  </a:lnTo>
                  <a:lnTo>
                    <a:pt x="885" y="1139"/>
                  </a:lnTo>
                  <a:lnTo>
                    <a:pt x="885" y="1138"/>
                  </a:lnTo>
                  <a:lnTo>
                    <a:pt x="886" y="1137"/>
                  </a:lnTo>
                  <a:lnTo>
                    <a:pt x="886" y="1136"/>
                  </a:lnTo>
                  <a:lnTo>
                    <a:pt x="887" y="1136"/>
                  </a:lnTo>
                  <a:lnTo>
                    <a:pt x="889" y="1133"/>
                  </a:lnTo>
                  <a:lnTo>
                    <a:pt x="891" y="1131"/>
                  </a:lnTo>
                  <a:lnTo>
                    <a:pt x="892" y="1131"/>
                  </a:lnTo>
                  <a:lnTo>
                    <a:pt x="893" y="1131"/>
                  </a:lnTo>
                  <a:lnTo>
                    <a:pt x="895" y="1131"/>
                  </a:lnTo>
                  <a:lnTo>
                    <a:pt x="896" y="1131"/>
                  </a:lnTo>
                  <a:lnTo>
                    <a:pt x="896" y="1130"/>
                  </a:lnTo>
                  <a:lnTo>
                    <a:pt x="898" y="1129"/>
                  </a:lnTo>
                  <a:lnTo>
                    <a:pt x="898" y="1128"/>
                  </a:lnTo>
                  <a:lnTo>
                    <a:pt x="901" y="1125"/>
                  </a:lnTo>
                  <a:lnTo>
                    <a:pt x="902" y="1125"/>
                  </a:lnTo>
                  <a:lnTo>
                    <a:pt x="902" y="1127"/>
                  </a:lnTo>
                  <a:lnTo>
                    <a:pt x="903" y="1125"/>
                  </a:lnTo>
                  <a:lnTo>
                    <a:pt x="903" y="1123"/>
                  </a:lnTo>
                  <a:lnTo>
                    <a:pt x="903" y="1122"/>
                  </a:lnTo>
                  <a:lnTo>
                    <a:pt x="903" y="1121"/>
                  </a:lnTo>
                  <a:lnTo>
                    <a:pt x="904" y="1123"/>
                  </a:lnTo>
                  <a:lnTo>
                    <a:pt x="904" y="1124"/>
                  </a:lnTo>
                  <a:lnTo>
                    <a:pt x="904" y="1125"/>
                  </a:lnTo>
                  <a:lnTo>
                    <a:pt x="904" y="1127"/>
                  </a:lnTo>
                  <a:lnTo>
                    <a:pt x="904" y="1128"/>
                  </a:lnTo>
                  <a:lnTo>
                    <a:pt x="904" y="1129"/>
                  </a:lnTo>
                  <a:lnTo>
                    <a:pt x="904" y="1130"/>
                  </a:lnTo>
                  <a:lnTo>
                    <a:pt x="903" y="1130"/>
                  </a:lnTo>
                  <a:lnTo>
                    <a:pt x="902" y="1129"/>
                  </a:lnTo>
                  <a:lnTo>
                    <a:pt x="902" y="1130"/>
                  </a:lnTo>
                  <a:lnTo>
                    <a:pt x="901" y="1131"/>
                  </a:lnTo>
                  <a:lnTo>
                    <a:pt x="900" y="1129"/>
                  </a:lnTo>
                  <a:lnTo>
                    <a:pt x="900" y="1130"/>
                  </a:lnTo>
                  <a:lnTo>
                    <a:pt x="900" y="1135"/>
                  </a:lnTo>
                  <a:lnTo>
                    <a:pt x="899" y="1135"/>
                  </a:lnTo>
                  <a:lnTo>
                    <a:pt x="899" y="1133"/>
                  </a:lnTo>
                  <a:lnTo>
                    <a:pt x="899" y="1131"/>
                  </a:lnTo>
                  <a:lnTo>
                    <a:pt x="898" y="1132"/>
                  </a:lnTo>
                  <a:lnTo>
                    <a:pt x="898" y="1133"/>
                  </a:lnTo>
                  <a:lnTo>
                    <a:pt x="899" y="1135"/>
                  </a:lnTo>
                  <a:lnTo>
                    <a:pt x="898" y="1135"/>
                  </a:lnTo>
                  <a:lnTo>
                    <a:pt x="898" y="1136"/>
                  </a:lnTo>
                  <a:lnTo>
                    <a:pt x="896" y="1136"/>
                  </a:lnTo>
                  <a:lnTo>
                    <a:pt x="899" y="1136"/>
                  </a:lnTo>
                  <a:lnTo>
                    <a:pt x="900" y="1136"/>
                  </a:lnTo>
                  <a:lnTo>
                    <a:pt x="901" y="1135"/>
                  </a:lnTo>
                  <a:lnTo>
                    <a:pt x="901" y="1136"/>
                  </a:lnTo>
                  <a:lnTo>
                    <a:pt x="900" y="1137"/>
                  </a:lnTo>
                  <a:lnTo>
                    <a:pt x="901" y="1137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900" y="1140"/>
                  </a:lnTo>
                  <a:lnTo>
                    <a:pt x="899" y="1141"/>
                  </a:lnTo>
                  <a:lnTo>
                    <a:pt x="899" y="1142"/>
                  </a:lnTo>
                  <a:lnTo>
                    <a:pt x="899" y="1144"/>
                  </a:lnTo>
                  <a:lnTo>
                    <a:pt x="898" y="1144"/>
                  </a:lnTo>
                  <a:lnTo>
                    <a:pt x="898" y="1145"/>
                  </a:lnTo>
                  <a:lnTo>
                    <a:pt x="898" y="1146"/>
                  </a:lnTo>
                  <a:lnTo>
                    <a:pt x="896" y="1146"/>
                  </a:lnTo>
                  <a:lnTo>
                    <a:pt x="895" y="1145"/>
                  </a:lnTo>
                  <a:lnTo>
                    <a:pt x="894" y="1145"/>
                  </a:lnTo>
                  <a:lnTo>
                    <a:pt x="894" y="1144"/>
                  </a:lnTo>
                  <a:lnTo>
                    <a:pt x="895" y="1144"/>
                  </a:lnTo>
                  <a:lnTo>
                    <a:pt x="895" y="1142"/>
                  </a:lnTo>
                  <a:lnTo>
                    <a:pt x="896" y="1142"/>
                  </a:lnTo>
                  <a:lnTo>
                    <a:pt x="896" y="1141"/>
                  </a:lnTo>
                  <a:lnTo>
                    <a:pt x="895" y="1141"/>
                  </a:lnTo>
                  <a:lnTo>
                    <a:pt x="895" y="1142"/>
                  </a:lnTo>
                  <a:lnTo>
                    <a:pt x="894" y="1142"/>
                  </a:lnTo>
                  <a:lnTo>
                    <a:pt x="893" y="1144"/>
                  </a:lnTo>
                  <a:lnTo>
                    <a:pt x="893" y="1145"/>
                  </a:lnTo>
                  <a:lnTo>
                    <a:pt x="893" y="1146"/>
                  </a:lnTo>
                  <a:lnTo>
                    <a:pt x="893" y="1147"/>
                  </a:lnTo>
                  <a:lnTo>
                    <a:pt x="892" y="1147"/>
                  </a:lnTo>
                  <a:lnTo>
                    <a:pt x="892" y="1148"/>
                  </a:lnTo>
                  <a:lnTo>
                    <a:pt x="891" y="1148"/>
                  </a:lnTo>
                  <a:lnTo>
                    <a:pt x="891" y="1147"/>
                  </a:lnTo>
                  <a:lnTo>
                    <a:pt x="891" y="1145"/>
                  </a:lnTo>
                  <a:lnTo>
                    <a:pt x="892" y="1144"/>
                  </a:lnTo>
                  <a:lnTo>
                    <a:pt x="892" y="1142"/>
                  </a:lnTo>
                  <a:lnTo>
                    <a:pt x="893" y="1142"/>
                  </a:lnTo>
                  <a:lnTo>
                    <a:pt x="893" y="1141"/>
                  </a:lnTo>
                  <a:lnTo>
                    <a:pt x="892" y="1141"/>
                  </a:lnTo>
                  <a:lnTo>
                    <a:pt x="892" y="1140"/>
                  </a:lnTo>
                  <a:lnTo>
                    <a:pt x="893" y="1140"/>
                  </a:lnTo>
                  <a:lnTo>
                    <a:pt x="892" y="1140"/>
                  </a:lnTo>
                  <a:lnTo>
                    <a:pt x="891" y="1142"/>
                  </a:lnTo>
                  <a:lnTo>
                    <a:pt x="890" y="1142"/>
                  </a:lnTo>
                  <a:lnTo>
                    <a:pt x="890" y="1144"/>
                  </a:lnTo>
                  <a:lnTo>
                    <a:pt x="889" y="1144"/>
                  </a:lnTo>
                  <a:lnTo>
                    <a:pt x="887" y="1146"/>
                  </a:lnTo>
                  <a:lnTo>
                    <a:pt x="886" y="1147"/>
                  </a:lnTo>
                  <a:lnTo>
                    <a:pt x="885" y="1147"/>
                  </a:lnTo>
                  <a:lnTo>
                    <a:pt x="884" y="1147"/>
                  </a:lnTo>
                  <a:lnTo>
                    <a:pt x="883" y="1147"/>
                  </a:lnTo>
                  <a:lnTo>
                    <a:pt x="884" y="1147"/>
                  </a:lnTo>
                  <a:lnTo>
                    <a:pt x="885" y="1147"/>
                  </a:lnTo>
                  <a:lnTo>
                    <a:pt x="885" y="1148"/>
                  </a:lnTo>
                  <a:lnTo>
                    <a:pt x="884" y="1148"/>
                  </a:lnTo>
                  <a:lnTo>
                    <a:pt x="883" y="1148"/>
                  </a:lnTo>
                  <a:lnTo>
                    <a:pt x="883" y="1149"/>
                  </a:lnTo>
                  <a:lnTo>
                    <a:pt x="883" y="1148"/>
                  </a:lnTo>
                  <a:lnTo>
                    <a:pt x="886" y="1148"/>
                  </a:lnTo>
                  <a:lnTo>
                    <a:pt x="887" y="1147"/>
                  </a:lnTo>
                  <a:lnTo>
                    <a:pt x="885" y="1149"/>
                  </a:lnTo>
                  <a:lnTo>
                    <a:pt x="884" y="1149"/>
                  </a:lnTo>
                  <a:lnTo>
                    <a:pt x="885" y="1150"/>
                  </a:lnTo>
                  <a:lnTo>
                    <a:pt x="885" y="1149"/>
                  </a:lnTo>
                  <a:lnTo>
                    <a:pt x="886" y="1149"/>
                  </a:lnTo>
                  <a:lnTo>
                    <a:pt x="886" y="1148"/>
                  </a:lnTo>
                  <a:lnTo>
                    <a:pt x="886" y="1149"/>
                  </a:lnTo>
                  <a:lnTo>
                    <a:pt x="886" y="1150"/>
                  </a:lnTo>
                  <a:lnTo>
                    <a:pt x="886" y="1152"/>
                  </a:lnTo>
                  <a:lnTo>
                    <a:pt x="887" y="1152"/>
                  </a:lnTo>
                  <a:lnTo>
                    <a:pt x="886" y="1150"/>
                  </a:lnTo>
                  <a:lnTo>
                    <a:pt x="887" y="1150"/>
                  </a:lnTo>
                  <a:lnTo>
                    <a:pt x="887" y="1149"/>
                  </a:lnTo>
                  <a:lnTo>
                    <a:pt x="887" y="1148"/>
                  </a:lnTo>
                  <a:lnTo>
                    <a:pt x="889" y="1148"/>
                  </a:lnTo>
                  <a:lnTo>
                    <a:pt x="889" y="1149"/>
                  </a:lnTo>
                  <a:lnTo>
                    <a:pt x="890" y="1149"/>
                  </a:lnTo>
                  <a:lnTo>
                    <a:pt x="890" y="1148"/>
                  </a:lnTo>
                  <a:lnTo>
                    <a:pt x="891" y="1149"/>
                  </a:lnTo>
                  <a:lnTo>
                    <a:pt x="891" y="1150"/>
                  </a:lnTo>
                  <a:lnTo>
                    <a:pt x="891" y="1152"/>
                  </a:lnTo>
                  <a:lnTo>
                    <a:pt x="892" y="1152"/>
                  </a:lnTo>
                  <a:lnTo>
                    <a:pt x="893" y="1150"/>
                  </a:lnTo>
                  <a:lnTo>
                    <a:pt x="896" y="1148"/>
                  </a:lnTo>
                  <a:lnTo>
                    <a:pt x="898" y="1147"/>
                  </a:lnTo>
                  <a:lnTo>
                    <a:pt x="898" y="1146"/>
                  </a:lnTo>
                  <a:lnTo>
                    <a:pt x="898" y="1145"/>
                  </a:lnTo>
                  <a:lnTo>
                    <a:pt x="899" y="1145"/>
                  </a:lnTo>
                  <a:lnTo>
                    <a:pt x="899" y="1146"/>
                  </a:lnTo>
                  <a:lnTo>
                    <a:pt x="900" y="1147"/>
                  </a:lnTo>
                  <a:lnTo>
                    <a:pt x="901" y="1147"/>
                  </a:lnTo>
                  <a:lnTo>
                    <a:pt x="901" y="1146"/>
                  </a:lnTo>
                  <a:lnTo>
                    <a:pt x="901" y="1145"/>
                  </a:lnTo>
                  <a:lnTo>
                    <a:pt x="902" y="1145"/>
                  </a:lnTo>
                  <a:lnTo>
                    <a:pt x="903" y="1145"/>
                  </a:lnTo>
                  <a:lnTo>
                    <a:pt x="904" y="1144"/>
                  </a:lnTo>
                  <a:lnTo>
                    <a:pt x="904" y="1142"/>
                  </a:lnTo>
                  <a:lnTo>
                    <a:pt x="903" y="1141"/>
                  </a:lnTo>
                  <a:lnTo>
                    <a:pt x="904" y="1140"/>
                  </a:lnTo>
                  <a:lnTo>
                    <a:pt x="904" y="1139"/>
                  </a:lnTo>
                  <a:lnTo>
                    <a:pt x="904" y="1138"/>
                  </a:lnTo>
                  <a:lnTo>
                    <a:pt x="904" y="1137"/>
                  </a:lnTo>
                  <a:lnTo>
                    <a:pt x="904" y="1136"/>
                  </a:lnTo>
                  <a:lnTo>
                    <a:pt x="906" y="1136"/>
                  </a:lnTo>
                  <a:lnTo>
                    <a:pt x="906" y="1137"/>
                  </a:lnTo>
                  <a:lnTo>
                    <a:pt x="906" y="1136"/>
                  </a:lnTo>
                  <a:lnTo>
                    <a:pt x="906" y="1135"/>
                  </a:lnTo>
                  <a:lnTo>
                    <a:pt x="904" y="1135"/>
                  </a:lnTo>
                  <a:lnTo>
                    <a:pt x="904" y="1133"/>
                  </a:lnTo>
                  <a:lnTo>
                    <a:pt x="906" y="1132"/>
                  </a:lnTo>
                  <a:lnTo>
                    <a:pt x="906" y="1131"/>
                  </a:lnTo>
                  <a:lnTo>
                    <a:pt x="907" y="1131"/>
                  </a:lnTo>
                  <a:lnTo>
                    <a:pt x="907" y="1130"/>
                  </a:lnTo>
                  <a:lnTo>
                    <a:pt x="907" y="1129"/>
                  </a:lnTo>
                  <a:lnTo>
                    <a:pt x="907" y="1128"/>
                  </a:lnTo>
                  <a:lnTo>
                    <a:pt x="908" y="1127"/>
                  </a:lnTo>
                  <a:lnTo>
                    <a:pt x="909" y="1125"/>
                  </a:lnTo>
                  <a:lnTo>
                    <a:pt x="909" y="1124"/>
                  </a:lnTo>
                  <a:lnTo>
                    <a:pt x="910" y="1124"/>
                  </a:lnTo>
                  <a:lnTo>
                    <a:pt x="910" y="1123"/>
                  </a:lnTo>
                  <a:lnTo>
                    <a:pt x="911" y="1123"/>
                  </a:lnTo>
                  <a:lnTo>
                    <a:pt x="912" y="1123"/>
                  </a:lnTo>
                  <a:lnTo>
                    <a:pt x="913" y="1123"/>
                  </a:lnTo>
                  <a:lnTo>
                    <a:pt x="913" y="1122"/>
                  </a:lnTo>
                  <a:lnTo>
                    <a:pt x="913" y="1121"/>
                  </a:lnTo>
                  <a:lnTo>
                    <a:pt x="912" y="1121"/>
                  </a:lnTo>
                  <a:lnTo>
                    <a:pt x="911" y="1120"/>
                  </a:lnTo>
                  <a:lnTo>
                    <a:pt x="911" y="1119"/>
                  </a:lnTo>
                  <a:lnTo>
                    <a:pt x="911" y="1116"/>
                  </a:lnTo>
                  <a:lnTo>
                    <a:pt x="911" y="1115"/>
                  </a:lnTo>
                  <a:lnTo>
                    <a:pt x="911" y="1114"/>
                  </a:lnTo>
                  <a:lnTo>
                    <a:pt x="911" y="1113"/>
                  </a:lnTo>
                  <a:lnTo>
                    <a:pt x="910" y="1113"/>
                  </a:lnTo>
                  <a:lnTo>
                    <a:pt x="910" y="1112"/>
                  </a:lnTo>
                  <a:lnTo>
                    <a:pt x="910" y="1113"/>
                  </a:lnTo>
                  <a:lnTo>
                    <a:pt x="909" y="1114"/>
                  </a:lnTo>
                  <a:lnTo>
                    <a:pt x="909" y="1115"/>
                  </a:lnTo>
                  <a:lnTo>
                    <a:pt x="909" y="1116"/>
                  </a:lnTo>
                  <a:lnTo>
                    <a:pt x="910" y="1116"/>
                  </a:lnTo>
                  <a:lnTo>
                    <a:pt x="910" y="1117"/>
                  </a:lnTo>
                  <a:lnTo>
                    <a:pt x="910" y="1119"/>
                  </a:lnTo>
                  <a:lnTo>
                    <a:pt x="910" y="1120"/>
                  </a:lnTo>
                  <a:lnTo>
                    <a:pt x="910" y="1119"/>
                  </a:lnTo>
                  <a:lnTo>
                    <a:pt x="909" y="1117"/>
                  </a:lnTo>
                  <a:lnTo>
                    <a:pt x="908" y="1115"/>
                  </a:lnTo>
                  <a:lnTo>
                    <a:pt x="908" y="1114"/>
                  </a:lnTo>
                  <a:lnTo>
                    <a:pt x="908" y="1113"/>
                  </a:lnTo>
                  <a:lnTo>
                    <a:pt x="908" y="1112"/>
                  </a:lnTo>
                  <a:lnTo>
                    <a:pt x="908" y="1111"/>
                  </a:lnTo>
                  <a:lnTo>
                    <a:pt x="909" y="1111"/>
                  </a:lnTo>
                  <a:lnTo>
                    <a:pt x="910" y="1111"/>
                  </a:lnTo>
                  <a:lnTo>
                    <a:pt x="911" y="1112"/>
                  </a:lnTo>
                  <a:lnTo>
                    <a:pt x="911" y="1113"/>
                  </a:lnTo>
                  <a:lnTo>
                    <a:pt x="911" y="1112"/>
                  </a:lnTo>
                  <a:lnTo>
                    <a:pt x="912" y="1111"/>
                  </a:lnTo>
                  <a:lnTo>
                    <a:pt x="912" y="1110"/>
                  </a:lnTo>
                  <a:lnTo>
                    <a:pt x="911" y="1108"/>
                  </a:lnTo>
                  <a:lnTo>
                    <a:pt x="911" y="1107"/>
                  </a:lnTo>
                  <a:lnTo>
                    <a:pt x="910" y="1107"/>
                  </a:lnTo>
                  <a:lnTo>
                    <a:pt x="910" y="1106"/>
                  </a:lnTo>
                  <a:lnTo>
                    <a:pt x="909" y="1105"/>
                  </a:lnTo>
                  <a:lnTo>
                    <a:pt x="910" y="1105"/>
                  </a:lnTo>
                  <a:lnTo>
                    <a:pt x="910" y="1104"/>
                  </a:lnTo>
                  <a:lnTo>
                    <a:pt x="909" y="1104"/>
                  </a:lnTo>
                  <a:lnTo>
                    <a:pt x="908" y="1105"/>
                  </a:lnTo>
                  <a:lnTo>
                    <a:pt x="907" y="1105"/>
                  </a:lnTo>
                  <a:lnTo>
                    <a:pt x="907" y="1104"/>
                  </a:lnTo>
                  <a:lnTo>
                    <a:pt x="907" y="1103"/>
                  </a:lnTo>
                  <a:lnTo>
                    <a:pt x="908" y="1103"/>
                  </a:lnTo>
                  <a:lnTo>
                    <a:pt x="908" y="1102"/>
                  </a:lnTo>
                  <a:lnTo>
                    <a:pt x="907" y="1102"/>
                  </a:lnTo>
                  <a:lnTo>
                    <a:pt x="907" y="1100"/>
                  </a:lnTo>
                  <a:lnTo>
                    <a:pt x="908" y="1102"/>
                  </a:lnTo>
                  <a:lnTo>
                    <a:pt x="908" y="1100"/>
                  </a:lnTo>
                  <a:lnTo>
                    <a:pt x="909" y="1100"/>
                  </a:lnTo>
                  <a:lnTo>
                    <a:pt x="909" y="1102"/>
                  </a:lnTo>
                  <a:lnTo>
                    <a:pt x="909" y="1103"/>
                  </a:lnTo>
                  <a:lnTo>
                    <a:pt x="910" y="1103"/>
                  </a:lnTo>
                  <a:lnTo>
                    <a:pt x="910" y="1102"/>
                  </a:lnTo>
                  <a:lnTo>
                    <a:pt x="910" y="1103"/>
                  </a:lnTo>
                  <a:lnTo>
                    <a:pt x="910" y="1104"/>
                  </a:lnTo>
                  <a:lnTo>
                    <a:pt x="911" y="1104"/>
                  </a:lnTo>
                  <a:lnTo>
                    <a:pt x="912" y="1104"/>
                  </a:lnTo>
                  <a:lnTo>
                    <a:pt x="912" y="1103"/>
                  </a:lnTo>
                  <a:lnTo>
                    <a:pt x="912" y="1102"/>
                  </a:lnTo>
                  <a:lnTo>
                    <a:pt x="912" y="1100"/>
                  </a:lnTo>
                  <a:lnTo>
                    <a:pt x="911" y="1099"/>
                  </a:lnTo>
                  <a:lnTo>
                    <a:pt x="911" y="1098"/>
                  </a:lnTo>
                  <a:lnTo>
                    <a:pt x="912" y="1099"/>
                  </a:lnTo>
                  <a:lnTo>
                    <a:pt x="912" y="1100"/>
                  </a:lnTo>
                  <a:lnTo>
                    <a:pt x="913" y="1100"/>
                  </a:lnTo>
                  <a:lnTo>
                    <a:pt x="913" y="1099"/>
                  </a:lnTo>
                  <a:lnTo>
                    <a:pt x="915" y="1099"/>
                  </a:lnTo>
                  <a:lnTo>
                    <a:pt x="913" y="1098"/>
                  </a:lnTo>
                  <a:lnTo>
                    <a:pt x="913" y="1097"/>
                  </a:lnTo>
                  <a:lnTo>
                    <a:pt x="913" y="1096"/>
                  </a:lnTo>
                  <a:lnTo>
                    <a:pt x="913" y="1095"/>
                  </a:lnTo>
                  <a:lnTo>
                    <a:pt x="915" y="1094"/>
                  </a:lnTo>
                  <a:lnTo>
                    <a:pt x="915" y="1093"/>
                  </a:lnTo>
                  <a:lnTo>
                    <a:pt x="913" y="1093"/>
                  </a:lnTo>
                  <a:lnTo>
                    <a:pt x="913" y="1091"/>
                  </a:lnTo>
                  <a:lnTo>
                    <a:pt x="912" y="1091"/>
                  </a:lnTo>
                  <a:lnTo>
                    <a:pt x="912" y="1093"/>
                  </a:lnTo>
                  <a:lnTo>
                    <a:pt x="911" y="1094"/>
                  </a:lnTo>
                  <a:lnTo>
                    <a:pt x="910" y="1094"/>
                  </a:lnTo>
                  <a:lnTo>
                    <a:pt x="910" y="1093"/>
                  </a:lnTo>
                  <a:lnTo>
                    <a:pt x="911" y="1091"/>
                  </a:lnTo>
                  <a:lnTo>
                    <a:pt x="911" y="1090"/>
                  </a:lnTo>
                  <a:lnTo>
                    <a:pt x="910" y="1090"/>
                  </a:lnTo>
                  <a:lnTo>
                    <a:pt x="910" y="1089"/>
                  </a:lnTo>
                  <a:lnTo>
                    <a:pt x="910" y="1087"/>
                  </a:lnTo>
                  <a:lnTo>
                    <a:pt x="909" y="1087"/>
                  </a:lnTo>
                  <a:lnTo>
                    <a:pt x="910" y="1086"/>
                  </a:lnTo>
                  <a:lnTo>
                    <a:pt x="910" y="1085"/>
                  </a:lnTo>
                  <a:lnTo>
                    <a:pt x="909" y="1085"/>
                  </a:lnTo>
                  <a:lnTo>
                    <a:pt x="909" y="1083"/>
                  </a:lnTo>
                  <a:lnTo>
                    <a:pt x="910" y="1083"/>
                  </a:lnTo>
                  <a:lnTo>
                    <a:pt x="911" y="1085"/>
                  </a:lnTo>
                  <a:lnTo>
                    <a:pt x="911" y="1083"/>
                  </a:lnTo>
                  <a:lnTo>
                    <a:pt x="911" y="1082"/>
                  </a:lnTo>
                  <a:close/>
                  <a:moveTo>
                    <a:pt x="951" y="250"/>
                  </a:moveTo>
                  <a:lnTo>
                    <a:pt x="949" y="254"/>
                  </a:lnTo>
                  <a:lnTo>
                    <a:pt x="945" y="259"/>
                  </a:lnTo>
                  <a:lnTo>
                    <a:pt x="942" y="263"/>
                  </a:lnTo>
                  <a:lnTo>
                    <a:pt x="938" y="268"/>
                  </a:lnTo>
                  <a:lnTo>
                    <a:pt x="935" y="271"/>
                  </a:lnTo>
                  <a:lnTo>
                    <a:pt x="932" y="276"/>
                  </a:lnTo>
                  <a:lnTo>
                    <a:pt x="928" y="280"/>
                  </a:lnTo>
                  <a:lnTo>
                    <a:pt x="925" y="285"/>
                  </a:lnTo>
                  <a:lnTo>
                    <a:pt x="921" y="290"/>
                  </a:lnTo>
                  <a:lnTo>
                    <a:pt x="918" y="294"/>
                  </a:lnTo>
                  <a:lnTo>
                    <a:pt x="915" y="299"/>
                  </a:lnTo>
                  <a:lnTo>
                    <a:pt x="911" y="303"/>
                  </a:lnTo>
                  <a:lnTo>
                    <a:pt x="908" y="308"/>
                  </a:lnTo>
                  <a:lnTo>
                    <a:pt x="904" y="312"/>
                  </a:lnTo>
                  <a:lnTo>
                    <a:pt x="901" y="317"/>
                  </a:lnTo>
                  <a:lnTo>
                    <a:pt x="898" y="321"/>
                  </a:lnTo>
                  <a:lnTo>
                    <a:pt x="894" y="325"/>
                  </a:lnTo>
                  <a:lnTo>
                    <a:pt x="891" y="329"/>
                  </a:lnTo>
                  <a:lnTo>
                    <a:pt x="887" y="334"/>
                  </a:lnTo>
                  <a:lnTo>
                    <a:pt x="884" y="338"/>
                  </a:lnTo>
                  <a:lnTo>
                    <a:pt x="882" y="343"/>
                  </a:lnTo>
                  <a:lnTo>
                    <a:pt x="878" y="347"/>
                  </a:lnTo>
                  <a:lnTo>
                    <a:pt x="875" y="352"/>
                  </a:lnTo>
                  <a:lnTo>
                    <a:pt x="872" y="357"/>
                  </a:lnTo>
                  <a:lnTo>
                    <a:pt x="868" y="361"/>
                  </a:lnTo>
                  <a:lnTo>
                    <a:pt x="865" y="366"/>
                  </a:lnTo>
                  <a:lnTo>
                    <a:pt x="861" y="370"/>
                  </a:lnTo>
                  <a:lnTo>
                    <a:pt x="858" y="375"/>
                  </a:lnTo>
                  <a:lnTo>
                    <a:pt x="855" y="379"/>
                  </a:lnTo>
                  <a:lnTo>
                    <a:pt x="851" y="384"/>
                  </a:lnTo>
                  <a:lnTo>
                    <a:pt x="849" y="388"/>
                  </a:lnTo>
                  <a:lnTo>
                    <a:pt x="846" y="393"/>
                  </a:lnTo>
                  <a:lnTo>
                    <a:pt x="842" y="397"/>
                  </a:lnTo>
                  <a:lnTo>
                    <a:pt x="839" y="402"/>
                  </a:lnTo>
                  <a:lnTo>
                    <a:pt x="835" y="407"/>
                  </a:lnTo>
                  <a:lnTo>
                    <a:pt x="832" y="411"/>
                  </a:lnTo>
                  <a:lnTo>
                    <a:pt x="829" y="416"/>
                  </a:lnTo>
                  <a:lnTo>
                    <a:pt x="826" y="420"/>
                  </a:lnTo>
                  <a:lnTo>
                    <a:pt x="823" y="425"/>
                  </a:lnTo>
                  <a:lnTo>
                    <a:pt x="820" y="429"/>
                  </a:lnTo>
                  <a:lnTo>
                    <a:pt x="816" y="434"/>
                  </a:lnTo>
                  <a:lnTo>
                    <a:pt x="813" y="438"/>
                  </a:lnTo>
                  <a:lnTo>
                    <a:pt x="809" y="443"/>
                  </a:lnTo>
                  <a:lnTo>
                    <a:pt x="806" y="447"/>
                  </a:lnTo>
                  <a:lnTo>
                    <a:pt x="804" y="452"/>
                  </a:lnTo>
                  <a:lnTo>
                    <a:pt x="800" y="456"/>
                  </a:lnTo>
                  <a:lnTo>
                    <a:pt x="797" y="461"/>
                  </a:lnTo>
                  <a:lnTo>
                    <a:pt x="794" y="466"/>
                  </a:lnTo>
                  <a:lnTo>
                    <a:pt x="790" y="470"/>
                  </a:lnTo>
                  <a:lnTo>
                    <a:pt x="787" y="475"/>
                  </a:lnTo>
                  <a:lnTo>
                    <a:pt x="784" y="479"/>
                  </a:lnTo>
                  <a:lnTo>
                    <a:pt x="781" y="484"/>
                  </a:lnTo>
                  <a:lnTo>
                    <a:pt x="778" y="488"/>
                  </a:lnTo>
                  <a:lnTo>
                    <a:pt x="774" y="493"/>
                  </a:lnTo>
                  <a:lnTo>
                    <a:pt x="771" y="497"/>
                  </a:lnTo>
                  <a:lnTo>
                    <a:pt x="769" y="502"/>
                  </a:lnTo>
                  <a:lnTo>
                    <a:pt x="765" y="506"/>
                  </a:lnTo>
                  <a:lnTo>
                    <a:pt x="762" y="511"/>
                  </a:lnTo>
                  <a:lnTo>
                    <a:pt x="758" y="516"/>
                  </a:lnTo>
                  <a:lnTo>
                    <a:pt x="756" y="520"/>
                  </a:lnTo>
                  <a:lnTo>
                    <a:pt x="753" y="525"/>
                  </a:lnTo>
                  <a:lnTo>
                    <a:pt x="749" y="530"/>
                  </a:lnTo>
                  <a:lnTo>
                    <a:pt x="746" y="535"/>
                  </a:lnTo>
                  <a:lnTo>
                    <a:pt x="743" y="539"/>
                  </a:lnTo>
                  <a:lnTo>
                    <a:pt x="743" y="541"/>
                  </a:lnTo>
                  <a:lnTo>
                    <a:pt x="744" y="541"/>
                  </a:lnTo>
                  <a:lnTo>
                    <a:pt x="745" y="543"/>
                  </a:lnTo>
                  <a:lnTo>
                    <a:pt x="746" y="545"/>
                  </a:lnTo>
                  <a:lnTo>
                    <a:pt x="748" y="546"/>
                  </a:lnTo>
                  <a:lnTo>
                    <a:pt x="751" y="545"/>
                  </a:lnTo>
                  <a:lnTo>
                    <a:pt x="752" y="545"/>
                  </a:lnTo>
                  <a:lnTo>
                    <a:pt x="752" y="547"/>
                  </a:lnTo>
                  <a:lnTo>
                    <a:pt x="754" y="550"/>
                  </a:lnTo>
                  <a:lnTo>
                    <a:pt x="755" y="553"/>
                  </a:lnTo>
                  <a:lnTo>
                    <a:pt x="756" y="553"/>
                  </a:lnTo>
                  <a:lnTo>
                    <a:pt x="757" y="553"/>
                  </a:lnTo>
                  <a:lnTo>
                    <a:pt x="760" y="552"/>
                  </a:lnTo>
                  <a:lnTo>
                    <a:pt x="762" y="552"/>
                  </a:lnTo>
                  <a:lnTo>
                    <a:pt x="763" y="552"/>
                  </a:lnTo>
                  <a:lnTo>
                    <a:pt x="764" y="552"/>
                  </a:lnTo>
                  <a:lnTo>
                    <a:pt x="766" y="553"/>
                  </a:lnTo>
                  <a:lnTo>
                    <a:pt x="767" y="553"/>
                  </a:lnTo>
                  <a:lnTo>
                    <a:pt x="770" y="555"/>
                  </a:lnTo>
                  <a:lnTo>
                    <a:pt x="772" y="556"/>
                  </a:lnTo>
                  <a:lnTo>
                    <a:pt x="773" y="556"/>
                  </a:lnTo>
                  <a:lnTo>
                    <a:pt x="772" y="558"/>
                  </a:lnTo>
                  <a:lnTo>
                    <a:pt x="770" y="560"/>
                  </a:lnTo>
                  <a:lnTo>
                    <a:pt x="767" y="562"/>
                  </a:lnTo>
                  <a:lnTo>
                    <a:pt x="766" y="563"/>
                  </a:lnTo>
                  <a:lnTo>
                    <a:pt x="765" y="564"/>
                  </a:lnTo>
                  <a:lnTo>
                    <a:pt x="766" y="567"/>
                  </a:lnTo>
                  <a:lnTo>
                    <a:pt x="766" y="568"/>
                  </a:lnTo>
                  <a:lnTo>
                    <a:pt x="766" y="569"/>
                  </a:lnTo>
                  <a:lnTo>
                    <a:pt x="769" y="571"/>
                  </a:lnTo>
                  <a:lnTo>
                    <a:pt x="770" y="573"/>
                  </a:lnTo>
                  <a:lnTo>
                    <a:pt x="770" y="575"/>
                  </a:lnTo>
                  <a:lnTo>
                    <a:pt x="769" y="578"/>
                  </a:lnTo>
                  <a:lnTo>
                    <a:pt x="769" y="579"/>
                  </a:lnTo>
                  <a:lnTo>
                    <a:pt x="769" y="580"/>
                  </a:lnTo>
                  <a:lnTo>
                    <a:pt x="769" y="583"/>
                  </a:lnTo>
                  <a:lnTo>
                    <a:pt x="770" y="586"/>
                  </a:lnTo>
                  <a:lnTo>
                    <a:pt x="770" y="589"/>
                  </a:lnTo>
                  <a:lnTo>
                    <a:pt x="771" y="594"/>
                  </a:lnTo>
                  <a:lnTo>
                    <a:pt x="772" y="598"/>
                  </a:lnTo>
                  <a:lnTo>
                    <a:pt x="773" y="602"/>
                  </a:lnTo>
                  <a:lnTo>
                    <a:pt x="774" y="605"/>
                  </a:lnTo>
                  <a:lnTo>
                    <a:pt x="774" y="606"/>
                  </a:lnTo>
                  <a:lnTo>
                    <a:pt x="773" y="608"/>
                  </a:lnTo>
                  <a:lnTo>
                    <a:pt x="773" y="610"/>
                  </a:lnTo>
                  <a:lnTo>
                    <a:pt x="772" y="612"/>
                  </a:lnTo>
                  <a:lnTo>
                    <a:pt x="771" y="615"/>
                  </a:lnTo>
                  <a:lnTo>
                    <a:pt x="770" y="617"/>
                  </a:lnTo>
                  <a:lnTo>
                    <a:pt x="769" y="618"/>
                  </a:lnTo>
                  <a:lnTo>
                    <a:pt x="770" y="619"/>
                  </a:lnTo>
                  <a:lnTo>
                    <a:pt x="771" y="619"/>
                  </a:lnTo>
                  <a:lnTo>
                    <a:pt x="773" y="618"/>
                  </a:lnTo>
                  <a:lnTo>
                    <a:pt x="774" y="617"/>
                  </a:lnTo>
                  <a:lnTo>
                    <a:pt x="777" y="617"/>
                  </a:lnTo>
                  <a:lnTo>
                    <a:pt x="779" y="617"/>
                  </a:lnTo>
                  <a:lnTo>
                    <a:pt x="780" y="617"/>
                  </a:lnTo>
                  <a:lnTo>
                    <a:pt x="782" y="617"/>
                  </a:lnTo>
                  <a:lnTo>
                    <a:pt x="784" y="615"/>
                  </a:lnTo>
                  <a:lnTo>
                    <a:pt x="786" y="615"/>
                  </a:lnTo>
                  <a:lnTo>
                    <a:pt x="788" y="618"/>
                  </a:lnTo>
                  <a:lnTo>
                    <a:pt x="789" y="618"/>
                  </a:lnTo>
                  <a:lnTo>
                    <a:pt x="792" y="615"/>
                  </a:lnTo>
                  <a:lnTo>
                    <a:pt x="794" y="614"/>
                  </a:lnTo>
                  <a:lnTo>
                    <a:pt x="795" y="611"/>
                  </a:lnTo>
                  <a:lnTo>
                    <a:pt x="797" y="609"/>
                  </a:lnTo>
                  <a:lnTo>
                    <a:pt x="797" y="610"/>
                  </a:lnTo>
                  <a:lnTo>
                    <a:pt x="798" y="610"/>
                  </a:lnTo>
                  <a:lnTo>
                    <a:pt x="799" y="610"/>
                  </a:lnTo>
                  <a:lnTo>
                    <a:pt x="800" y="610"/>
                  </a:lnTo>
                  <a:lnTo>
                    <a:pt x="801" y="609"/>
                  </a:lnTo>
                  <a:lnTo>
                    <a:pt x="801" y="608"/>
                  </a:lnTo>
                  <a:lnTo>
                    <a:pt x="801" y="606"/>
                  </a:lnTo>
                  <a:lnTo>
                    <a:pt x="801" y="605"/>
                  </a:lnTo>
                  <a:lnTo>
                    <a:pt x="803" y="605"/>
                  </a:lnTo>
                  <a:lnTo>
                    <a:pt x="805" y="606"/>
                  </a:lnTo>
                  <a:lnTo>
                    <a:pt x="807" y="606"/>
                  </a:lnTo>
                  <a:lnTo>
                    <a:pt x="809" y="606"/>
                  </a:lnTo>
                  <a:lnTo>
                    <a:pt x="812" y="606"/>
                  </a:lnTo>
                  <a:lnTo>
                    <a:pt x="815" y="606"/>
                  </a:lnTo>
                  <a:lnTo>
                    <a:pt x="818" y="606"/>
                  </a:lnTo>
                  <a:lnTo>
                    <a:pt x="820" y="606"/>
                  </a:lnTo>
                  <a:lnTo>
                    <a:pt x="820" y="609"/>
                  </a:lnTo>
                  <a:lnTo>
                    <a:pt x="820" y="610"/>
                  </a:lnTo>
                  <a:lnTo>
                    <a:pt x="821" y="611"/>
                  </a:lnTo>
                  <a:lnTo>
                    <a:pt x="821" y="612"/>
                  </a:lnTo>
                  <a:lnTo>
                    <a:pt x="821" y="613"/>
                  </a:lnTo>
                  <a:lnTo>
                    <a:pt x="821" y="614"/>
                  </a:lnTo>
                  <a:lnTo>
                    <a:pt x="822" y="615"/>
                  </a:lnTo>
                  <a:lnTo>
                    <a:pt x="822" y="618"/>
                  </a:lnTo>
                  <a:lnTo>
                    <a:pt x="822" y="619"/>
                  </a:lnTo>
                  <a:lnTo>
                    <a:pt x="821" y="620"/>
                  </a:lnTo>
                  <a:lnTo>
                    <a:pt x="821" y="621"/>
                  </a:lnTo>
                  <a:lnTo>
                    <a:pt x="820" y="621"/>
                  </a:lnTo>
                  <a:lnTo>
                    <a:pt x="818" y="621"/>
                  </a:lnTo>
                  <a:lnTo>
                    <a:pt x="818" y="622"/>
                  </a:lnTo>
                  <a:lnTo>
                    <a:pt x="820" y="625"/>
                  </a:lnTo>
                  <a:lnTo>
                    <a:pt x="818" y="625"/>
                  </a:lnTo>
                  <a:lnTo>
                    <a:pt x="818" y="626"/>
                  </a:lnTo>
                  <a:lnTo>
                    <a:pt x="818" y="627"/>
                  </a:lnTo>
                  <a:lnTo>
                    <a:pt x="818" y="628"/>
                  </a:lnTo>
                  <a:lnTo>
                    <a:pt x="820" y="630"/>
                  </a:lnTo>
                  <a:lnTo>
                    <a:pt x="821" y="631"/>
                  </a:lnTo>
                  <a:lnTo>
                    <a:pt x="822" y="631"/>
                  </a:lnTo>
                  <a:lnTo>
                    <a:pt x="822" y="633"/>
                  </a:lnTo>
                  <a:lnTo>
                    <a:pt x="821" y="634"/>
                  </a:lnTo>
                  <a:lnTo>
                    <a:pt x="822" y="636"/>
                  </a:lnTo>
                  <a:lnTo>
                    <a:pt x="822" y="637"/>
                  </a:lnTo>
                  <a:lnTo>
                    <a:pt x="823" y="637"/>
                  </a:lnTo>
                  <a:lnTo>
                    <a:pt x="823" y="638"/>
                  </a:lnTo>
                  <a:lnTo>
                    <a:pt x="823" y="640"/>
                  </a:lnTo>
                  <a:lnTo>
                    <a:pt x="823" y="642"/>
                  </a:lnTo>
                  <a:lnTo>
                    <a:pt x="822" y="643"/>
                  </a:lnTo>
                  <a:lnTo>
                    <a:pt x="823" y="644"/>
                  </a:lnTo>
                  <a:lnTo>
                    <a:pt x="822" y="645"/>
                  </a:lnTo>
                  <a:lnTo>
                    <a:pt x="822" y="646"/>
                  </a:lnTo>
                  <a:lnTo>
                    <a:pt x="822" y="648"/>
                  </a:lnTo>
                  <a:lnTo>
                    <a:pt x="824" y="651"/>
                  </a:lnTo>
                  <a:lnTo>
                    <a:pt x="825" y="653"/>
                  </a:lnTo>
                  <a:lnTo>
                    <a:pt x="826" y="655"/>
                  </a:lnTo>
                  <a:lnTo>
                    <a:pt x="826" y="656"/>
                  </a:lnTo>
                  <a:lnTo>
                    <a:pt x="826" y="658"/>
                  </a:lnTo>
                  <a:lnTo>
                    <a:pt x="826" y="661"/>
                  </a:lnTo>
                  <a:lnTo>
                    <a:pt x="827" y="664"/>
                  </a:lnTo>
                  <a:lnTo>
                    <a:pt x="827" y="665"/>
                  </a:lnTo>
                  <a:lnTo>
                    <a:pt x="829" y="668"/>
                  </a:lnTo>
                  <a:lnTo>
                    <a:pt x="829" y="671"/>
                  </a:lnTo>
                  <a:lnTo>
                    <a:pt x="827" y="671"/>
                  </a:lnTo>
                  <a:lnTo>
                    <a:pt x="827" y="673"/>
                  </a:lnTo>
                  <a:lnTo>
                    <a:pt x="827" y="675"/>
                  </a:lnTo>
                  <a:lnTo>
                    <a:pt x="827" y="678"/>
                  </a:lnTo>
                  <a:lnTo>
                    <a:pt x="829" y="681"/>
                  </a:lnTo>
                  <a:lnTo>
                    <a:pt x="829" y="683"/>
                  </a:lnTo>
                  <a:lnTo>
                    <a:pt x="827" y="686"/>
                  </a:lnTo>
                  <a:lnTo>
                    <a:pt x="827" y="687"/>
                  </a:lnTo>
                  <a:lnTo>
                    <a:pt x="827" y="689"/>
                  </a:lnTo>
                  <a:lnTo>
                    <a:pt x="827" y="693"/>
                  </a:lnTo>
                  <a:lnTo>
                    <a:pt x="827" y="696"/>
                  </a:lnTo>
                  <a:lnTo>
                    <a:pt x="827" y="702"/>
                  </a:lnTo>
                  <a:lnTo>
                    <a:pt x="827" y="705"/>
                  </a:lnTo>
                  <a:lnTo>
                    <a:pt x="827" y="709"/>
                  </a:lnTo>
                  <a:lnTo>
                    <a:pt x="829" y="712"/>
                  </a:lnTo>
                  <a:lnTo>
                    <a:pt x="829" y="715"/>
                  </a:lnTo>
                  <a:lnTo>
                    <a:pt x="829" y="718"/>
                  </a:lnTo>
                  <a:lnTo>
                    <a:pt x="829" y="721"/>
                  </a:lnTo>
                  <a:lnTo>
                    <a:pt x="827" y="722"/>
                  </a:lnTo>
                  <a:lnTo>
                    <a:pt x="824" y="725"/>
                  </a:lnTo>
                  <a:lnTo>
                    <a:pt x="827" y="727"/>
                  </a:lnTo>
                  <a:lnTo>
                    <a:pt x="830" y="729"/>
                  </a:lnTo>
                  <a:lnTo>
                    <a:pt x="825" y="734"/>
                  </a:lnTo>
                  <a:lnTo>
                    <a:pt x="829" y="738"/>
                  </a:lnTo>
                  <a:lnTo>
                    <a:pt x="827" y="739"/>
                  </a:lnTo>
                  <a:lnTo>
                    <a:pt x="827" y="740"/>
                  </a:lnTo>
                  <a:lnTo>
                    <a:pt x="827" y="742"/>
                  </a:lnTo>
                  <a:lnTo>
                    <a:pt x="827" y="743"/>
                  </a:lnTo>
                  <a:lnTo>
                    <a:pt x="826" y="744"/>
                  </a:lnTo>
                  <a:lnTo>
                    <a:pt x="826" y="745"/>
                  </a:lnTo>
                  <a:lnTo>
                    <a:pt x="826" y="746"/>
                  </a:lnTo>
                  <a:lnTo>
                    <a:pt x="829" y="746"/>
                  </a:lnTo>
                  <a:lnTo>
                    <a:pt x="831" y="747"/>
                  </a:lnTo>
                  <a:lnTo>
                    <a:pt x="831" y="748"/>
                  </a:lnTo>
                  <a:lnTo>
                    <a:pt x="832" y="750"/>
                  </a:lnTo>
                  <a:lnTo>
                    <a:pt x="833" y="752"/>
                  </a:lnTo>
                  <a:lnTo>
                    <a:pt x="835" y="755"/>
                  </a:lnTo>
                  <a:lnTo>
                    <a:pt x="836" y="757"/>
                  </a:lnTo>
                  <a:lnTo>
                    <a:pt x="838" y="759"/>
                  </a:lnTo>
                  <a:lnTo>
                    <a:pt x="841" y="761"/>
                  </a:lnTo>
                  <a:lnTo>
                    <a:pt x="842" y="762"/>
                  </a:lnTo>
                  <a:lnTo>
                    <a:pt x="842" y="767"/>
                  </a:lnTo>
                  <a:lnTo>
                    <a:pt x="843" y="767"/>
                  </a:lnTo>
                  <a:lnTo>
                    <a:pt x="844" y="769"/>
                  </a:lnTo>
                  <a:lnTo>
                    <a:pt x="846" y="769"/>
                  </a:lnTo>
                  <a:lnTo>
                    <a:pt x="846" y="770"/>
                  </a:lnTo>
                  <a:lnTo>
                    <a:pt x="844" y="772"/>
                  </a:lnTo>
                  <a:lnTo>
                    <a:pt x="844" y="773"/>
                  </a:lnTo>
                  <a:lnTo>
                    <a:pt x="847" y="774"/>
                  </a:lnTo>
                  <a:lnTo>
                    <a:pt x="848" y="776"/>
                  </a:lnTo>
                  <a:lnTo>
                    <a:pt x="850" y="776"/>
                  </a:lnTo>
                  <a:lnTo>
                    <a:pt x="850" y="777"/>
                  </a:lnTo>
                  <a:lnTo>
                    <a:pt x="850" y="779"/>
                  </a:lnTo>
                  <a:lnTo>
                    <a:pt x="850" y="780"/>
                  </a:lnTo>
                  <a:lnTo>
                    <a:pt x="850" y="781"/>
                  </a:lnTo>
                  <a:lnTo>
                    <a:pt x="849" y="784"/>
                  </a:lnTo>
                  <a:lnTo>
                    <a:pt x="848" y="785"/>
                  </a:lnTo>
                  <a:lnTo>
                    <a:pt x="846" y="786"/>
                  </a:lnTo>
                  <a:lnTo>
                    <a:pt x="844" y="786"/>
                  </a:lnTo>
                  <a:lnTo>
                    <a:pt x="843" y="787"/>
                  </a:lnTo>
                  <a:lnTo>
                    <a:pt x="843" y="788"/>
                  </a:lnTo>
                  <a:lnTo>
                    <a:pt x="843" y="789"/>
                  </a:lnTo>
                  <a:lnTo>
                    <a:pt x="843" y="790"/>
                  </a:lnTo>
                  <a:lnTo>
                    <a:pt x="843" y="792"/>
                  </a:lnTo>
                  <a:lnTo>
                    <a:pt x="842" y="792"/>
                  </a:lnTo>
                  <a:lnTo>
                    <a:pt x="842" y="793"/>
                  </a:lnTo>
                  <a:lnTo>
                    <a:pt x="841" y="794"/>
                  </a:lnTo>
                  <a:lnTo>
                    <a:pt x="841" y="795"/>
                  </a:lnTo>
                  <a:lnTo>
                    <a:pt x="841" y="796"/>
                  </a:lnTo>
                  <a:lnTo>
                    <a:pt x="841" y="797"/>
                  </a:lnTo>
                  <a:lnTo>
                    <a:pt x="841" y="798"/>
                  </a:lnTo>
                  <a:lnTo>
                    <a:pt x="841" y="799"/>
                  </a:lnTo>
                  <a:lnTo>
                    <a:pt x="841" y="801"/>
                  </a:lnTo>
                  <a:lnTo>
                    <a:pt x="840" y="802"/>
                  </a:lnTo>
                  <a:lnTo>
                    <a:pt x="840" y="803"/>
                  </a:lnTo>
                  <a:lnTo>
                    <a:pt x="840" y="805"/>
                  </a:lnTo>
                  <a:lnTo>
                    <a:pt x="839" y="805"/>
                  </a:lnTo>
                  <a:lnTo>
                    <a:pt x="838" y="806"/>
                  </a:lnTo>
                  <a:lnTo>
                    <a:pt x="836" y="806"/>
                  </a:lnTo>
                  <a:lnTo>
                    <a:pt x="836" y="807"/>
                  </a:lnTo>
                  <a:lnTo>
                    <a:pt x="835" y="807"/>
                  </a:lnTo>
                  <a:lnTo>
                    <a:pt x="834" y="809"/>
                  </a:lnTo>
                  <a:lnTo>
                    <a:pt x="834" y="810"/>
                  </a:lnTo>
                  <a:lnTo>
                    <a:pt x="833" y="810"/>
                  </a:lnTo>
                  <a:lnTo>
                    <a:pt x="832" y="811"/>
                  </a:lnTo>
                  <a:lnTo>
                    <a:pt x="832" y="812"/>
                  </a:lnTo>
                  <a:lnTo>
                    <a:pt x="831" y="812"/>
                  </a:lnTo>
                  <a:lnTo>
                    <a:pt x="830" y="812"/>
                  </a:lnTo>
                  <a:lnTo>
                    <a:pt x="830" y="813"/>
                  </a:lnTo>
                  <a:lnTo>
                    <a:pt x="829" y="813"/>
                  </a:lnTo>
                  <a:lnTo>
                    <a:pt x="829" y="814"/>
                  </a:lnTo>
                  <a:lnTo>
                    <a:pt x="827" y="814"/>
                  </a:lnTo>
                  <a:lnTo>
                    <a:pt x="826" y="815"/>
                  </a:lnTo>
                  <a:lnTo>
                    <a:pt x="825" y="815"/>
                  </a:lnTo>
                  <a:lnTo>
                    <a:pt x="823" y="817"/>
                  </a:lnTo>
                  <a:lnTo>
                    <a:pt x="821" y="817"/>
                  </a:lnTo>
                  <a:lnTo>
                    <a:pt x="822" y="815"/>
                  </a:lnTo>
                  <a:lnTo>
                    <a:pt x="821" y="815"/>
                  </a:lnTo>
                  <a:lnTo>
                    <a:pt x="818" y="818"/>
                  </a:lnTo>
                  <a:lnTo>
                    <a:pt x="817" y="817"/>
                  </a:lnTo>
                  <a:lnTo>
                    <a:pt x="818" y="817"/>
                  </a:lnTo>
                  <a:lnTo>
                    <a:pt x="818" y="815"/>
                  </a:lnTo>
                  <a:lnTo>
                    <a:pt x="818" y="817"/>
                  </a:lnTo>
                  <a:lnTo>
                    <a:pt x="820" y="815"/>
                  </a:lnTo>
                  <a:lnTo>
                    <a:pt x="820" y="814"/>
                  </a:lnTo>
                  <a:lnTo>
                    <a:pt x="820" y="813"/>
                  </a:lnTo>
                  <a:lnTo>
                    <a:pt x="820" y="812"/>
                  </a:lnTo>
                  <a:lnTo>
                    <a:pt x="821" y="811"/>
                  </a:lnTo>
                  <a:lnTo>
                    <a:pt x="821" y="810"/>
                  </a:lnTo>
                  <a:lnTo>
                    <a:pt x="820" y="810"/>
                  </a:lnTo>
                  <a:lnTo>
                    <a:pt x="818" y="812"/>
                  </a:lnTo>
                  <a:lnTo>
                    <a:pt x="818" y="813"/>
                  </a:lnTo>
                  <a:lnTo>
                    <a:pt x="818" y="814"/>
                  </a:lnTo>
                  <a:lnTo>
                    <a:pt x="818" y="815"/>
                  </a:lnTo>
                  <a:lnTo>
                    <a:pt x="817" y="815"/>
                  </a:lnTo>
                  <a:lnTo>
                    <a:pt x="817" y="814"/>
                  </a:lnTo>
                  <a:lnTo>
                    <a:pt x="817" y="815"/>
                  </a:lnTo>
                  <a:lnTo>
                    <a:pt x="816" y="817"/>
                  </a:lnTo>
                  <a:lnTo>
                    <a:pt x="815" y="817"/>
                  </a:lnTo>
                  <a:lnTo>
                    <a:pt x="815" y="815"/>
                  </a:lnTo>
                  <a:lnTo>
                    <a:pt x="814" y="814"/>
                  </a:lnTo>
                  <a:lnTo>
                    <a:pt x="814" y="813"/>
                  </a:lnTo>
                  <a:lnTo>
                    <a:pt x="815" y="812"/>
                  </a:lnTo>
                  <a:lnTo>
                    <a:pt x="815" y="811"/>
                  </a:lnTo>
                  <a:lnTo>
                    <a:pt x="815" y="810"/>
                  </a:lnTo>
                  <a:lnTo>
                    <a:pt x="816" y="810"/>
                  </a:lnTo>
                  <a:lnTo>
                    <a:pt x="816" y="809"/>
                  </a:lnTo>
                  <a:lnTo>
                    <a:pt x="816" y="807"/>
                  </a:lnTo>
                  <a:lnTo>
                    <a:pt x="816" y="806"/>
                  </a:lnTo>
                  <a:lnTo>
                    <a:pt x="817" y="805"/>
                  </a:lnTo>
                  <a:lnTo>
                    <a:pt x="818" y="805"/>
                  </a:lnTo>
                  <a:lnTo>
                    <a:pt x="820" y="805"/>
                  </a:lnTo>
                  <a:lnTo>
                    <a:pt x="821" y="804"/>
                  </a:lnTo>
                  <a:lnTo>
                    <a:pt x="821" y="805"/>
                  </a:lnTo>
                  <a:lnTo>
                    <a:pt x="821" y="806"/>
                  </a:lnTo>
                  <a:lnTo>
                    <a:pt x="822" y="806"/>
                  </a:lnTo>
                  <a:lnTo>
                    <a:pt x="823" y="806"/>
                  </a:lnTo>
                  <a:lnTo>
                    <a:pt x="823" y="805"/>
                  </a:lnTo>
                  <a:lnTo>
                    <a:pt x="824" y="804"/>
                  </a:lnTo>
                  <a:lnTo>
                    <a:pt x="825" y="804"/>
                  </a:lnTo>
                  <a:lnTo>
                    <a:pt x="827" y="803"/>
                  </a:lnTo>
                  <a:lnTo>
                    <a:pt x="831" y="801"/>
                  </a:lnTo>
                  <a:lnTo>
                    <a:pt x="831" y="799"/>
                  </a:lnTo>
                  <a:lnTo>
                    <a:pt x="830" y="801"/>
                  </a:lnTo>
                  <a:lnTo>
                    <a:pt x="829" y="801"/>
                  </a:lnTo>
                  <a:lnTo>
                    <a:pt x="827" y="803"/>
                  </a:lnTo>
                  <a:lnTo>
                    <a:pt x="826" y="803"/>
                  </a:lnTo>
                  <a:lnTo>
                    <a:pt x="825" y="803"/>
                  </a:lnTo>
                  <a:lnTo>
                    <a:pt x="824" y="804"/>
                  </a:lnTo>
                  <a:lnTo>
                    <a:pt x="822" y="805"/>
                  </a:lnTo>
                  <a:lnTo>
                    <a:pt x="822" y="804"/>
                  </a:lnTo>
                  <a:lnTo>
                    <a:pt x="822" y="803"/>
                  </a:lnTo>
                  <a:lnTo>
                    <a:pt x="821" y="803"/>
                  </a:lnTo>
                  <a:lnTo>
                    <a:pt x="820" y="804"/>
                  </a:lnTo>
                  <a:lnTo>
                    <a:pt x="817" y="804"/>
                  </a:lnTo>
                  <a:lnTo>
                    <a:pt x="817" y="803"/>
                  </a:lnTo>
                  <a:lnTo>
                    <a:pt x="817" y="802"/>
                  </a:lnTo>
                  <a:lnTo>
                    <a:pt x="817" y="799"/>
                  </a:lnTo>
                  <a:lnTo>
                    <a:pt x="818" y="799"/>
                  </a:lnTo>
                  <a:lnTo>
                    <a:pt x="820" y="798"/>
                  </a:lnTo>
                  <a:lnTo>
                    <a:pt x="821" y="798"/>
                  </a:lnTo>
                  <a:lnTo>
                    <a:pt x="822" y="797"/>
                  </a:lnTo>
                  <a:lnTo>
                    <a:pt x="823" y="797"/>
                  </a:lnTo>
                  <a:lnTo>
                    <a:pt x="827" y="799"/>
                  </a:lnTo>
                  <a:lnTo>
                    <a:pt x="827" y="798"/>
                  </a:lnTo>
                  <a:lnTo>
                    <a:pt x="827" y="797"/>
                  </a:lnTo>
                  <a:lnTo>
                    <a:pt x="826" y="798"/>
                  </a:lnTo>
                  <a:lnTo>
                    <a:pt x="824" y="797"/>
                  </a:lnTo>
                  <a:lnTo>
                    <a:pt x="823" y="797"/>
                  </a:lnTo>
                  <a:lnTo>
                    <a:pt x="824" y="796"/>
                  </a:lnTo>
                  <a:lnTo>
                    <a:pt x="825" y="793"/>
                  </a:lnTo>
                  <a:lnTo>
                    <a:pt x="826" y="789"/>
                  </a:lnTo>
                  <a:lnTo>
                    <a:pt x="827" y="789"/>
                  </a:lnTo>
                  <a:lnTo>
                    <a:pt x="829" y="786"/>
                  </a:lnTo>
                  <a:lnTo>
                    <a:pt x="829" y="785"/>
                  </a:lnTo>
                  <a:lnTo>
                    <a:pt x="829" y="784"/>
                  </a:lnTo>
                  <a:lnTo>
                    <a:pt x="830" y="784"/>
                  </a:lnTo>
                  <a:lnTo>
                    <a:pt x="830" y="782"/>
                  </a:lnTo>
                  <a:lnTo>
                    <a:pt x="830" y="781"/>
                  </a:lnTo>
                  <a:lnTo>
                    <a:pt x="829" y="780"/>
                  </a:lnTo>
                  <a:lnTo>
                    <a:pt x="830" y="780"/>
                  </a:lnTo>
                  <a:lnTo>
                    <a:pt x="830" y="779"/>
                  </a:lnTo>
                  <a:lnTo>
                    <a:pt x="829" y="779"/>
                  </a:lnTo>
                  <a:lnTo>
                    <a:pt x="829" y="778"/>
                  </a:lnTo>
                  <a:lnTo>
                    <a:pt x="829" y="776"/>
                  </a:lnTo>
                  <a:lnTo>
                    <a:pt x="827" y="774"/>
                  </a:lnTo>
                  <a:lnTo>
                    <a:pt x="827" y="773"/>
                  </a:lnTo>
                  <a:lnTo>
                    <a:pt x="829" y="773"/>
                  </a:lnTo>
                  <a:lnTo>
                    <a:pt x="827" y="773"/>
                  </a:lnTo>
                  <a:lnTo>
                    <a:pt x="827" y="772"/>
                  </a:lnTo>
                  <a:lnTo>
                    <a:pt x="827" y="771"/>
                  </a:lnTo>
                  <a:lnTo>
                    <a:pt x="830" y="771"/>
                  </a:lnTo>
                  <a:lnTo>
                    <a:pt x="832" y="770"/>
                  </a:lnTo>
                  <a:lnTo>
                    <a:pt x="831" y="770"/>
                  </a:lnTo>
                  <a:lnTo>
                    <a:pt x="832" y="769"/>
                  </a:lnTo>
                  <a:lnTo>
                    <a:pt x="833" y="769"/>
                  </a:lnTo>
                  <a:lnTo>
                    <a:pt x="832" y="769"/>
                  </a:lnTo>
                  <a:lnTo>
                    <a:pt x="831" y="769"/>
                  </a:lnTo>
                  <a:lnTo>
                    <a:pt x="830" y="770"/>
                  </a:lnTo>
                  <a:lnTo>
                    <a:pt x="829" y="770"/>
                  </a:lnTo>
                  <a:lnTo>
                    <a:pt x="826" y="770"/>
                  </a:lnTo>
                  <a:lnTo>
                    <a:pt x="825" y="770"/>
                  </a:lnTo>
                  <a:lnTo>
                    <a:pt x="825" y="771"/>
                  </a:lnTo>
                  <a:lnTo>
                    <a:pt x="824" y="770"/>
                  </a:lnTo>
                  <a:lnTo>
                    <a:pt x="824" y="769"/>
                  </a:lnTo>
                  <a:lnTo>
                    <a:pt x="823" y="769"/>
                  </a:lnTo>
                  <a:lnTo>
                    <a:pt x="822" y="769"/>
                  </a:lnTo>
                  <a:lnTo>
                    <a:pt x="821" y="770"/>
                  </a:lnTo>
                  <a:lnTo>
                    <a:pt x="820" y="770"/>
                  </a:lnTo>
                  <a:lnTo>
                    <a:pt x="820" y="769"/>
                  </a:lnTo>
                  <a:lnTo>
                    <a:pt x="818" y="769"/>
                  </a:lnTo>
                  <a:lnTo>
                    <a:pt x="818" y="770"/>
                  </a:lnTo>
                  <a:lnTo>
                    <a:pt x="817" y="770"/>
                  </a:lnTo>
                  <a:lnTo>
                    <a:pt x="816" y="770"/>
                  </a:lnTo>
                  <a:lnTo>
                    <a:pt x="815" y="770"/>
                  </a:lnTo>
                  <a:lnTo>
                    <a:pt x="814" y="770"/>
                  </a:lnTo>
                  <a:lnTo>
                    <a:pt x="813" y="770"/>
                  </a:lnTo>
                  <a:lnTo>
                    <a:pt x="814" y="771"/>
                  </a:lnTo>
                  <a:lnTo>
                    <a:pt x="814" y="772"/>
                  </a:lnTo>
                  <a:lnTo>
                    <a:pt x="814" y="773"/>
                  </a:lnTo>
                  <a:lnTo>
                    <a:pt x="813" y="774"/>
                  </a:lnTo>
                  <a:lnTo>
                    <a:pt x="812" y="774"/>
                  </a:lnTo>
                  <a:lnTo>
                    <a:pt x="812" y="776"/>
                  </a:lnTo>
                  <a:lnTo>
                    <a:pt x="810" y="777"/>
                  </a:lnTo>
                  <a:lnTo>
                    <a:pt x="810" y="778"/>
                  </a:lnTo>
                  <a:lnTo>
                    <a:pt x="809" y="778"/>
                  </a:lnTo>
                  <a:lnTo>
                    <a:pt x="808" y="779"/>
                  </a:lnTo>
                  <a:lnTo>
                    <a:pt x="807" y="776"/>
                  </a:lnTo>
                  <a:lnTo>
                    <a:pt x="807" y="777"/>
                  </a:lnTo>
                  <a:lnTo>
                    <a:pt x="807" y="778"/>
                  </a:lnTo>
                  <a:lnTo>
                    <a:pt x="807" y="779"/>
                  </a:lnTo>
                  <a:lnTo>
                    <a:pt x="807" y="778"/>
                  </a:lnTo>
                  <a:lnTo>
                    <a:pt x="807" y="779"/>
                  </a:lnTo>
                  <a:lnTo>
                    <a:pt x="807" y="780"/>
                  </a:lnTo>
                  <a:lnTo>
                    <a:pt x="806" y="781"/>
                  </a:lnTo>
                  <a:lnTo>
                    <a:pt x="805" y="780"/>
                  </a:lnTo>
                  <a:lnTo>
                    <a:pt x="804" y="778"/>
                  </a:lnTo>
                  <a:lnTo>
                    <a:pt x="803" y="777"/>
                  </a:lnTo>
                  <a:lnTo>
                    <a:pt x="804" y="776"/>
                  </a:lnTo>
                  <a:lnTo>
                    <a:pt x="804" y="772"/>
                  </a:lnTo>
                  <a:lnTo>
                    <a:pt x="804" y="771"/>
                  </a:lnTo>
                  <a:lnTo>
                    <a:pt x="804" y="770"/>
                  </a:lnTo>
                  <a:lnTo>
                    <a:pt x="805" y="770"/>
                  </a:lnTo>
                  <a:lnTo>
                    <a:pt x="805" y="771"/>
                  </a:lnTo>
                  <a:lnTo>
                    <a:pt x="805" y="772"/>
                  </a:lnTo>
                  <a:lnTo>
                    <a:pt x="806" y="771"/>
                  </a:lnTo>
                  <a:lnTo>
                    <a:pt x="806" y="770"/>
                  </a:lnTo>
                  <a:lnTo>
                    <a:pt x="807" y="769"/>
                  </a:lnTo>
                  <a:lnTo>
                    <a:pt x="807" y="770"/>
                  </a:lnTo>
                  <a:lnTo>
                    <a:pt x="808" y="770"/>
                  </a:lnTo>
                  <a:lnTo>
                    <a:pt x="809" y="770"/>
                  </a:lnTo>
                  <a:lnTo>
                    <a:pt x="809" y="769"/>
                  </a:lnTo>
                  <a:lnTo>
                    <a:pt x="809" y="768"/>
                  </a:lnTo>
                  <a:lnTo>
                    <a:pt x="810" y="768"/>
                  </a:lnTo>
                  <a:lnTo>
                    <a:pt x="810" y="767"/>
                  </a:lnTo>
                  <a:lnTo>
                    <a:pt x="810" y="765"/>
                  </a:lnTo>
                  <a:lnTo>
                    <a:pt x="812" y="765"/>
                  </a:lnTo>
                  <a:lnTo>
                    <a:pt x="813" y="765"/>
                  </a:lnTo>
                  <a:lnTo>
                    <a:pt x="814" y="765"/>
                  </a:lnTo>
                  <a:lnTo>
                    <a:pt x="814" y="764"/>
                  </a:lnTo>
                  <a:lnTo>
                    <a:pt x="815" y="762"/>
                  </a:lnTo>
                  <a:lnTo>
                    <a:pt x="816" y="759"/>
                  </a:lnTo>
                  <a:lnTo>
                    <a:pt x="818" y="759"/>
                  </a:lnTo>
                  <a:lnTo>
                    <a:pt x="820" y="759"/>
                  </a:lnTo>
                  <a:lnTo>
                    <a:pt x="822" y="760"/>
                  </a:lnTo>
                  <a:lnTo>
                    <a:pt x="823" y="761"/>
                  </a:lnTo>
                  <a:lnTo>
                    <a:pt x="824" y="761"/>
                  </a:lnTo>
                  <a:lnTo>
                    <a:pt x="825" y="761"/>
                  </a:lnTo>
                  <a:lnTo>
                    <a:pt x="826" y="761"/>
                  </a:lnTo>
                  <a:lnTo>
                    <a:pt x="826" y="760"/>
                  </a:lnTo>
                  <a:lnTo>
                    <a:pt x="825" y="760"/>
                  </a:lnTo>
                  <a:lnTo>
                    <a:pt x="824" y="760"/>
                  </a:lnTo>
                  <a:lnTo>
                    <a:pt x="823" y="760"/>
                  </a:lnTo>
                  <a:lnTo>
                    <a:pt x="822" y="760"/>
                  </a:lnTo>
                  <a:lnTo>
                    <a:pt x="818" y="757"/>
                  </a:lnTo>
                  <a:lnTo>
                    <a:pt x="818" y="756"/>
                  </a:lnTo>
                  <a:lnTo>
                    <a:pt x="818" y="754"/>
                  </a:lnTo>
                  <a:lnTo>
                    <a:pt x="820" y="752"/>
                  </a:lnTo>
                  <a:lnTo>
                    <a:pt x="818" y="752"/>
                  </a:lnTo>
                  <a:lnTo>
                    <a:pt x="818" y="751"/>
                  </a:lnTo>
                  <a:lnTo>
                    <a:pt x="817" y="751"/>
                  </a:lnTo>
                  <a:lnTo>
                    <a:pt x="817" y="750"/>
                  </a:lnTo>
                  <a:lnTo>
                    <a:pt x="816" y="750"/>
                  </a:lnTo>
                  <a:lnTo>
                    <a:pt x="816" y="747"/>
                  </a:lnTo>
                  <a:lnTo>
                    <a:pt x="817" y="747"/>
                  </a:lnTo>
                  <a:lnTo>
                    <a:pt x="817" y="746"/>
                  </a:lnTo>
                  <a:lnTo>
                    <a:pt x="816" y="745"/>
                  </a:lnTo>
                  <a:lnTo>
                    <a:pt x="815" y="743"/>
                  </a:lnTo>
                  <a:lnTo>
                    <a:pt x="816" y="742"/>
                  </a:lnTo>
                  <a:lnTo>
                    <a:pt x="817" y="740"/>
                  </a:lnTo>
                  <a:lnTo>
                    <a:pt x="818" y="739"/>
                  </a:lnTo>
                  <a:lnTo>
                    <a:pt x="817" y="739"/>
                  </a:lnTo>
                  <a:lnTo>
                    <a:pt x="816" y="739"/>
                  </a:lnTo>
                  <a:lnTo>
                    <a:pt x="815" y="739"/>
                  </a:lnTo>
                  <a:lnTo>
                    <a:pt x="814" y="739"/>
                  </a:lnTo>
                  <a:lnTo>
                    <a:pt x="814" y="738"/>
                  </a:lnTo>
                  <a:lnTo>
                    <a:pt x="814" y="737"/>
                  </a:lnTo>
                  <a:lnTo>
                    <a:pt x="815" y="737"/>
                  </a:lnTo>
                  <a:lnTo>
                    <a:pt x="816" y="737"/>
                  </a:lnTo>
                  <a:lnTo>
                    <a:pt x="816" y="736"/>
                  </a:lnTo>
                  <a:lnTo>
                    <a:pt x="815" y="736"/>
                  </a:lnTo>
                  <a:lnTo>
                    <a:pt x="815" y="735"/>
                  </a:lnTo>
                  <a:lnTo>
                    <a:pt x="816" y="735"/>
                  </a:lnTo>
                  <a:lnTo>
                    <a:pt x="817" y="735"/>
                  </a:lnTo>
                  <a:lnTo>
                    <a:pt x="817" y="734"/>
                  </a:lnTo>
                  <a:lnTo>
                    <a:pt x="818" y="734"/>
                  </a:lnTo>
                  <a:lnTo>
                    <a:pt x="818" y="732"/>
                  </a:lnTo>
                  <a:lnTo>
                    <a:pt x="820" y="732"/>
                  </a:lnTo>
                  <a:lnTo>
                    <a:pt x="820" y="734"/>
                  </a:lnTo>
                  <a:lnTo>
                    <a:pt x="820" y="732"/>
                  </a:lnTo>
                  <a:lnTo>
                    <a:pt x="818" y="732"/>
                  </a:lnTo>
                  <a:lnTo>
                    <a:pt x="818" y="734"/>
                  </a:lnTo>
                  <a:lnTo>
                    <a:pt x="817" y="734"/>
                  </a:lnTo>
                  <a:lnTo>
                    <a:pt x="816" y="734"/>
                  </a:lnTo>
                  <a:lnTo>
                    <a:pt x="814" y="731"/>
                  </a:lnTo>
                  <a:lnTo>
                    <a:pt x="813" y="729"/>
                  </a:lnTo>
                  <a:lnTo>
                    <a:pt x="813" y="728"/>
                  </a:lnTo>
                  <a:lnTo>
                    <a:pt x="813" y="727"/>
                  </a:lnTo>
                  <a:lnTo>
                    <a:pt x="813" y="726"/>
                  </a:lnTo>
                  <a:lnTo>
                    <a:pt x="813" y="725"/>
                  </a:lnTo>
                  <a:lnTo>
                    <a:pt x="813" y="723"/>
                  </a:lnTo>
                  <a:lnTo>
                    <a:pt x="813" y="722"/>
                  </a:lnTo>
                  <a:lnTo>
                    <a:pt x="814" y="722"/>
                  </a:lnTo>
                  <a:lnTo>
                    <a:pt x="814" y="723"/>
                  </a:lnTo>
                  <a:lnTo>
                    <a:pt x="815" y="725"/>
                  </a:lnTo>
                  <a:lnTo>
                    <a:pt x="815" y="723"/>
                  </a:lnTo>
                  <a:lnTo>
                    <a:pt x="816" y="721"/>
                  </a:lnTo>
                  <a:lnTo>
                    <a:pt x="816" y="720"/>
                  </a:lnTo>
                  <a:lnTo>
                    <a:pt x="815" y="720"/>
                  </a:lnTo>
                  <a:lnTo>
                    <a:pt x="815" y="721"/>
                  </a:lnTo>
                  <a:lnTo>
                    <a:pt x="814" y="722"/>
                  </a:lnTo>
                  <a:lnTo>
                    <a:pt x="814" y="721"/>
                  </a:lnTo>
                  <a:lnTo>
                    <a:pt x="813" y="720"/>
                  </a:lnTo>
                  <a:lnTo>
                    <a:pt x="812" y="719"/>
                  </a:lnTo>
                  <a:lnTo>
                    <a:pt x="812" y="718"/>
                  </a:lnTo>
                  <a:lnTo>
                    <a:pt x="810" y="718"/>
                  </a:lnTo>
                  <a:lnTo>
                    <a:pt x="810" y="717"/>
                  </a:lnTo>
                  <a:lnTo>
                    <a:pt x="810" y="715"/>
                  </a:lnTo>
                  <a:lnTo>
                    <a:pt x="812" y="715"/>
                  </a:lnTo>
                  <a:lnTo>
                    <a:pt x="812" y="714"/>
                  </a:lnTo>
                  <a:lnTo>
                    <a:pt x="810" y="714"/>
                  </a:lnTo>
                  <a:lnTo>
                    <a:pt x="810" y="715"/>
                  </a:lnTo>
                  <a:lnTo>
                    <a:pt x="810" y="714"/>
                  </a:lnTo>
                  <a:lnTo>
                    <a:pt x="810" y="713"/>
                  </a:lnTo>
                  <a:lnTo>
                    <a:pt x="809" y="714"/>
                  </a:lnTo>
                  <a:lnTo>
                    <a:pt x="808" y="715"/>
                  </a:lnTo>
                  <a:lnTo>
                    <a:pt x="807" y="715"/>
                  </a:lnTo>
                  <a:lnTo>
                    <a:pt x="807" y="714"/>
                  </a:lnTo>
                  <a:lnTo>
                    <a:pt x="806" y="713"/>
                  </a:lnTo>
                  <a:lnTo>
                    <a:pt x="806" y="712"/>
                  </a:lnTo>
                  <a:lnTo>
                    <a:pt x="805" y="711"/>
                  </a:lnTo>
                  <a:lnTo>
                    <a:pt x="805" y="710"/>
                  </a:lnTo>
                  <a:lnTo>
                    <a:pt x="805" y="711"/>
                  </a:lnTo>
                  <a:lnTo>
                    <a:pt x="806" y="710"/>
                  </a:lnTo>
                  <a:lnTo>
                    <a:pt x="807" y="709"/>
                  </a:lnTo>
                  <a:lnTo>
                    <a:pt x="807" y="707"/>
                  </a:lnTo>
                  <a:lnTo>
                    <a:pt x="808" y="707"/>
                  </a:lnTo>
                  <a:lnTo>
                    <a:pt x="812" y="710"/>
                  </a:lnTo>
                  <a:lnTo>
                    <a:pt x="814" y="710"/>
                  </a:lnTo>
                  <a:lnTo>
                    <a:pt x="814" y="709"/>
                  </a:lnTo>
                  <a:lnTo>
                    <a:pt x="815" y="710"/>
                  </a:lnTo>
                  <a:lnTo>
                    <a:pt x="816" y="710"/>
                  </a:lnTo>
                  <a:lnTo>
                    <a:pt x="817" y="709"/>
                  </a:lnTo>
                  <a:lnTo>
                    <a:pt x="815" y="709"/>
                  </a:lnTo>
                  <a:lnTo>
                    <a:pt x="814" y="709"/>
                  </a:lnTo>
                  <a:lnTo>
                    <a:pt x="813" y="709"/>
                  </a:lnTo>
                  <a:lnTo>
                    <a:pt x="813" y="707"/>
                  </a:lnTo>
                  <a:lnTo>
                    <a:pt x="812" y="707"/>
                  </a:lnTo>
                  <a:lnTo>
                    <a:pt x="810" y="706"/>
                  </a:lnTo>
                  <a:lnTo>
                    <a:pt x="809" y="706"/>
                  </a:lnTo>
                  <a:lnTo>
                    <a:pt x="809" y="705"/>
                  </a:lnTo>
                  <a:lnTo>
                    <a:pt x="809" y="704"/>
                  </a:lnTo>
                  <a:lnTo>
                    <a:pt x="810" y="704"/>
                  </a:lnTo>
                  <a:lnTo>
                    <a:pt x="812" y="704"/>
                  </a:lnTo>
                  <a:lnTo>
                    <a:pt x="812" y="705"/>
                  </a:lnTo>
                  <a:lnTo>
                    <a:pt x="813" y="705"/>
                  </a:lnTo>
                  <a:lnTo>
                    <a:pt x="813" y="704"/>
                  </a:lnTo>
                  <a:lnTo>
                    <a:pt x="813" y="703"/>
                  </a:lnTo>
                  <a:lnTo>
                    <a:pt x="813" y="704"/>
                  </a:lnTo>
                  <a:lnTo>
                    <a:pt x="812" y="704"/>
                  </a:lnTo>
                  <a:lnTo>
                    <a:pt x="812" y="703"/>
                  </a:lnTo>
                  <a:lnTo>
                    <a:pt x="810" y="703"/>
                  </a:lnTo>
                  <a:lnTo>
                    <a:pt x="810" y="702"/>
                  </a:lnTo>
                  <a:lnTo>
                    <a:pt x="810" y="701"/>
                  </a:lnTo>
                  <a:lnTo>
                    <a:pt x="812" y="700"/>
                  </a:lnTo>
                  <a:lnTo>
                    <a:pt x="812" y="698"/>
                  </a:lnTo>
                  <a:lnTo>
                    <a:pt x="813" y="698"/>
                  </a:lnTo>
                  <a:lnTo>
                    <a:pt x="814" y="698"/>
                  </a:lnTo>
                  <a:lnTo>
                    <a:pt x="815" y="698"/>
                  </a:lnTo>
                  <a:lnTo>
                    <a:pt x="816" y="698"/>
                  </a:lnTo>
                  <a:lnTo>
                    <a:pt x="814" y="697"/>
                  </a:lnTo>
                  <a:lnTo>
                    <a:pt x="813" y="697"/>
                  </a:lnTo>
                  <a:lnTo>
                    <a:pt x="812" y="697"/>
                  </a:lnTo>
                  <a:lnTo>
                    <a:pt x="810" y="697"/>
                  </a:lnTo>
                  <a:lnTo>
                    <a:pt x="810" y="696"/>
                  </a:lnTo>
                  <a:lnTo>
                    <a:pt x="810" y="695"/>
                  </a:lnTo>
                  <a:lnTo>
                    <a:pt x="810" y="694"/>
                  </a:lnTo>
                  <a:lnTo>
                    <a:pt x="812" y="693"/>
                  </a:lnTo>
                  <a:lnTo>
                    <a:pt x="812" y="692"/>
                  </a:lnTo>
                  <a:lnTo>
                    <a:pt x="813" y="692"/>
                  </a:lnTo>
                  <a:lnTo>
                    <a:pt x="813" y="693"/>
                  </a:lnTo>
                  <a:lnTo>
                    <a:pt x="814" y="693"/>
                  </a:lnTo>
                  <a:lnTo>
                    <a:pt x="814" y="694"/>
                  </a:lnTo>
                  <a:lnTo>
                    <a:pt x="815" y="695"/>
                  </a:lnTo>
                  <a:lnTo>
                    <a:pt x="817" y="700"/>
                  </a:lnTo>
                  <a:lnTo>
                    <a:pt x="818" y="701"/>
                  </a:lnTo>
                  <a:lnTo>
                    <a:pt x="818" y="702"/>
                  </a:lnTo>
                  <a:lnTo>
                    <a:pt x="818" y="703"/>
                  </a:lnTo>
                  <a:lnTo>
                    <a:pt x="820" y="704"/>
                  </a:lnTo>
                  <a:lnTo>
                    <a:pt x="821" y="704"/>
                  </a:lnTo>
                  <a:lnTo>
                    <a:pt x="820" y="704"/>
                  </a:lnTo>
                  <a:lnTo>
                    <a:pt x="820" y="703"/>
                  </a:lnTo>
                  <a:lnTo>
                    <a:pt x="820" y="702"/>
                  </a:lnTo>
                  <a:lnTo>
                    <a:pt x="820" y="701"/>
                  </a:lnTo>
                  <a:lnTo>
                    <a:pt x="818" y="700"/>
                  </a:lnTo>
                  <a:lnTo>
                    <a:pt x="820" y="698"/>
                  </a:lnTo>
                  <a:lnTo>
                    <a:pt x="818" y="698"/>
                  </a:lnTo>
                  <a:lnTo>
                    <a:pt x="818" y="697"/>
                  </a:lnTo>
                  <a:lnTo>
                    <a:pt x="817" y="695"/>
                  </a:lnTo>
                  <a:lnTo>
                    <a:pt x="816" y="694"/>
                  </a:lnTo>
                  <a:lnTo>
                    <a:pt x="816" y="693"/>
                  </a:lnTo>
                  <a:lnTo>
                    <a:pt x="815" y="692"/>
                  </a:lnTo>
                  <a:lnTo>
                    <a:pt x="815" y="690"/>
                  </a:lnTo>
                  <a:lnTo>
                    <a:pt x="815" y="689"/>
                  </a:lnTo>
                  <a:lnTo>
                    <a:pt x="817" y="687"/>
                  </a:lnTo>
                  <a:lnTo>
                    <a:pt x="817" y="686"/>
                  </a:lnTo>
                  <a:lnTo>
                    <a:pt x="818" y="686"/>
                  </a:lnTo>
                  <a:lnTo>
                    <a:pt x="820" y="687"/>
                  </a:lnTo>
                  <a:lnTo>
                    <a:pt x="821" y="688"/>
                  </a:lnTo>
                  <a:lnTo>
                    <a:pt x="821" y="689"/>
                  </a:lnTo>
                  <a:lnTo>
                    <a:pt x="822" y="689"/>
                  </a:lnTo>
                  <a:lnTo>
                    <a:pt x="824" y="692"/>
                  </a:lnTo>
                  <a:lnTo>
                    <a:pt x="824" y="690"/>
                  </a:lnTo>
                  <a:lnTo>
                    <a:pt x="823" y="689"/>
                  </a:lnTo>
                  <a:lnTo>
                    <a:pt x="817" y="685"/>
                  </a:lnTo>
                  <a:lnTo>
                    <a:pt x="817" y="686"/>
                  </a:lnTo>
                  <a:lnTo>
                    <a:pt x="816" y="686"/>
                  </a:lnTo>
                  <a:lnTo>
                    <a:pt x="816" y="687"/>
                  </a:lnTo>
                  <a:lnTo>
                    <a:pt x="815" y="686"/>
                  </a:lnTo>
                  <a:lnTo>
                    <a:pt x="815" y="687"/>
                  </a:lnTo>
                  <a:lnTo>
                    <a:pt x="815" y="688"/>
                  </a:lnTo>
                  <a:lnTo>
                    <a:pt x="814" y="688"/>
                  </a:lnTo>
                  <a:lnTo>
                    <a:pt x="813" y="689"/>
                  </a:lnTo>
                  <a:lnTo>
                    <a:pt x="813" y="688"/>
                  </a:lnTo>
                  <a:lnTo>
                    <a:pt x="813" y="686"/>
                  </a:lnTo>
                  <a:lnTo>
                    <a:pt x="813" y="684"/>
                  </a:lnTo>
                  <a:lnTo>
                    <a:pt x="813" y="683"/>
                  </a:lnTo>
                  <a:lnTo>
                    <a:pt x="813" y="681"/>
                  </a:lnTo>
                  <a:lnTo>
                    <a:pt x="814" y="681"/>
                  </a:lnTo>
                  <a:lnTo>
                    <a:pt x="815" y="681"/>
                  </a:lnTo>
                  <a:lnTo>
                    <a:pt x="815" y="683"/>
                  </a:lnTo>
                  <a:lnTo>
                    <a:pt x="815" y="684"/>
                  </a:lnTo>
                  <a:lnTo>
                    <a:pt x="816" y="684"/>
                  </a:lnTo>
                  <a:lnTo>
                    <a:pt x="816" y="683"/>
                  </a:lnTo>
                  <a:lnTo>
                    <a:pt x="816" y="681"/>
                  </a:lnTo>
                  <a:lnTo>
                    <a:pt x="817" y="681"/>
                  </a:lnTo>
                  <a:lnTo>
                    <a:pt x="816" y="680"/>
                  </a:lnTo>
                  <a:lnTo>
                    <a:pt x="816" y="679"/>
                  </a:lnTo>
                  <a:lnTo>
                    <a:pt x="817" y="679"/>
                  </a:lnTo>
                  <a:lnTo>
                    <a:pt x="817" y="678"/>
                  </a:lnTo>
                  <a:lnTo>
                    <a:pt x="818" y="678"/>
                  </a:lnTo>
                  <a:lnTo>
                    <a:pt x="818" y="677"/>
                  </a:lnTo>
                  <a:lnTo>
                    <a:pt x="820" y="677"/>
                  </a:lnTo>
                  <a:lnTo>
                    <a:pt x="818" y="677"/>
                  </a:lnTo>
                  <a:lnTo>
                    <a:pt x="817" y="677"/>
                  </a:lnTo>
                  <a:lnTo>
                    <a:pt x="817" y="678"/>
                  </a:lnTo>
                  <a:lnTo>
                    <a:pt x="815" y="679"/>
                  </a:lnTo>
                  <a:lnTo>
                    <a:pt x="815" y="680"/>
                  </a:lnTo>
                  <a:lnTo>
                    <a:pt x="813" y="680"/>
                  </a:lnTo>
                  <a:lnTo>
                    <a:pt x="812" y="680"/>
                  </a:lnTo>
                  <a:lnTo>
                    <a:pt x="813" y="679"/>
                  </a:lnTo>
                  <a:lnTo>
                    <a:pt x="812" y="679"/>
                  </a:lnTo>
                  <a:lnTo>
                    <a:pt x="812" y="678"/>
                  </a:lnTo>
                  <a:lnTo>
                    <a:pt x="812" y="677"/>
                  </a:lnTo>
                  <a:lnTo>
                    <a:pt x="812" y="676"/>
                  </a:lnTo>
                  <a:lnTo>
                    <a:pt x="812" y="675"/>
                  </a:lnTo>
                  <a:lnTo>
                    <a:pt x="813" y="675"/>
                  </a:lnTo>
                  <a:lnTo>
                    <a:pt x="813" y="673"/>
                  </a:lnTo>
                  <a:lnTo>
                    <a:pt x="813" y="672"/>
                  </a:lnTo>
                  <a:lnTo>
                    <a:pt x="813" y="671"/>
                  </a:lnTo>
                  <a:lnTo>
                    <a:pt x="814" y="671"/>
                  </a:lnTo>
                  <a:lnTo>
                    <a:pt x="814" y="670"/>
                  </a:lnTo>
                  <a:lnTo>
                    <a:pt x="815" y="670"/>
                  </a:lnTo>
                  <a:lnTo>
                    <a:pt x="815" y="669"/>
                  </a:lnTo>
                  <a:lnTo>
                    <a:pt x="816" y="669"/>
                  </a:lnTo>
                  <a:lnTo>
                    <a:pt x="817" y="669"/>
                  </a:lnTo>
                  <a:lnTo>
                    <a:pt x="817" y="668"/>
                  </a:lnTo>
                  <a:lnTo>
                    <a:pt x="817" y="667"/>
                  </a:lnTo>
                  <a:lnTo>
                    <a:pt x="818" y="665"/>
                  </a:lnTo>
                  <a:lnTo>
                    <a:pt x="820" y="665"/>
                  </a:lnTo>
                  <a:lnTo>
                    <a:pt x="820" y="664"/>
                  </a:lnTo>
                  <a:lnTo>
                    <a:pt x="822" y="663"/>
                  </a:lnTo>
                  <a:lnTo>
                    <a:pt x="824" y="663"/>
                  </a:lnTo>
                  <a:lnTo>
                    <a:pt x="822" y="662"/>
                  </a:lnTo>
                  <a:lnTo>
                    <a:pt x="821" y="662"/>
                  </a:lnTo>
                  <a:lnTo>
                    <a:pt x="820" y="663"/>
                  </a:lnTo>
                  <a:lnTo>
                    <a:pt x="820" y="664"/>
                  </a:lnTo>
                  <a:lnTo>
                    <a:pt x="818" y="664"/>
                  </a:lnTo>
                  <a:lnTo>
                    <a:pt x="817" y="664"/>
                  </a:lnTo>
                  <a:lnTo>
                    <a:pt x="817" y="665"/>
                  </a:lnTo>
                  <a:lnTo>
                    <a:pt x="817" y="667"/>
                  </a:lnTo>
                  <a:lnTo>
                    <a:pt x="816" y="667"/>
                  </a:lnTo>
                  <a:lnTo>
                    <a:pt x="815" y="668"/>
                  </a:lnTo>
                  <a:lnTo>
                    <a:pt x="814" y="668"/>
                  </a:lnTo>
                  <a:lnTo>
                    <a:pt x="814" y="669"/>
                  </a:lnTo>
                  <a:lnTo>
                    <a:pt x="814" y="670"/>
                  </a:lnTo>
                  <a:lnTo>
                    <a:pt x="813" y="670"/>
                  </a:lnTo>
                  <a:lnTo>
                    <a:pt x="813" y="671"/>
                  </a:lnTo>
                  <a:lnTo>
                    <a:pt x="812" y="671"/>
                  </a:lnTo>
                  <a:lnTo>
                    <a:pt x="812" y="670"/>
                  </a:lnTo>
                  <a:lnTo>
                    <a:pt x="810" y="670"/>
                  </a:lnTo>
                  <a:lnTo>
                    <a:pt x="809" y="664"/>
                  </a:lnTo>
                  <a:lnTo>
                    <a:pt x="809" y="663"/>
                  </a:lnTo>
                  <a:lnTo>
                    <a:pt x="808" y="662"/>
                  </a:lnTo>
                  <a:lnTo>
                    <a:pt x="807" y="662"/>
                  </a:lnTo>
                  <a:lnTo>
                    <a:pt x="807" y="661"/>
                  </a:lnTo>
                  <a:lnTo>
                    <a:pt x="807" y="662"/>
                  </a:lnTo>
                  <a:lnTo>
                    <a:pt x="806" y="662"/>
                  </a:lnTo>
                  <a:lnTo>
                    <a:pt x="806" y="661"/>
                  </a:lnTo>
                  <a:lnTo>
                    <a:pt x="807" y="661"/>
                  </a:lnTo>
                  <a:lnTo>
                    <a:pt x="806" y="660"/>
                  </a:lnTo>
                  <a:lnTo>
                    <a:pt x="806" y="661"/>
                  </a:lnTo>
                  <a:lnTo>
                    <a:pt x="806" y="660"/>
                  </a:lnTo>
                  <a:lnTo>
                    <a:pt x="805" y="660"/>
                  </a:lnTo>
                  <a:lnTo>
                    <a:pt x="805" y="659"/>
                  </a:lnTo>
                  <a:lnTo>
                    <a:pt x="806" y="659"/>
                  </a:lnTo>
                  <a:lnTo>
                    <a:pt x="806" y="656"/>
                  </a:lnTo>
                  <a:lnTo>
                    <a:pt x="807" y="655"/>
                  </a:lnTo>
                  <a:lnTo>
                    <a:pt x="806" y="655"/>
                  </a:lnTo>
                  <a:lnTo>
                    <a:pt x="806" y="654"/>
                  </a:lnTo>
                  <a:lnTo>
                    <a:pt x="807" y="654"/>
                  </a:lnTo>
                  <a:lnTo>
                    <a:pt x="806" y="654"/>
                  </a:lnTo>
                  <a:lnTo>
                    <a:pt x="806" y="653"/>
                  </a:lnTo>
                  <a:lnTo>
                    <a:pt x="806" y="652"/>
                  </a:lnTo>
                  <a:lnTo>
                    <a:pt x="806" y="650"/>
                  </a:lnTo>
                  <a:lnTo>
                    <a:pt x="806" y="648"/>
                  </a:lnTo>
                  <a:lnTo>
                    <a:pt x="806" y="647"/>
                  </a:lnTo>
                  <a:lnTo>
                    <a:pt x="807" y="648"/>
                  </a:lnTo>
                  <a:lnTo>
                    <a:pt x="807" y="650"/>
                  </a:lnTo>
                  <a:lnTo>
                    <a:pt x="807" y="648"/>
                  </a:lnTo>
                  <a:lnTo>
                    <a:pt x="808" y="647"/>
                  </a:lnTo>
                  <a:lnTo>
                    <a:pt x="809" y="646"/>
                  </a:lnTo>
                  <a:lnTo>
                    <a:pt x="809" y="645"/>
                  </a:lnTo>
                  <a:lnTo>
                    <a:pt x="809" y="644"/>
                  </a:lnTo>
                  <a:lnTo>
                    <a:pt x="809" y="643"/>
                  </a:lnTo>
                  <a:lnTo>
                    <a:pt x="808" y="643"/>
                  </a:lnTo>
                  <a:lnTo>
                    <a:pt x="808" y="644"/>
                  </a:lnTo>
                  <a:lnTo>
                    <a:pt x="807" y="644"/>
                  </a:lnTo>
                  <a:lnTo>
                    <a:pt x="807" y="645"/>
                  </a:lnTo>
                  <a:lnTo>
                    <a:pt x="807" y="643"/>
                  </a:lnTo>
                  <a:lnTo>
                    <a:pt x="807" y="642"/>
                  </a:lnTo>
                  <a:lnTo>
                    <a:pt x="807" y="640"/>
                  </a:lnTo>
                  <a:lnTo>
                    <a:pt x="808" y="639"/>
                  </a:lnTo>
                  <a:lnTo>
                    <a:pt x="808" y="638"/>
                  </a:lnTo>
                  <a:lnTo>
                    <a:pt x="808" y="637"/>
                  </a:lnTo>
                  <a:lnTo>
                    <a:pt x="809" y="637"/>
                  </a:lnTo>
                  <a:lnTo>
                    <a:pt x="809" y="636"/>
                  </a:lnTo>
                  <a:lnTo>
                    <a:pt x="809" y="635"/>
                  </a:lnTo>
                  <a:lnTo>
                    <a:pt x="809" y="634"/>
                  </a:lnTo>
                  <a:lnTo>
                    <a:pt x="809" y="633"/>
                  </a:lnTo>
                  <a:lnTo>
                    <a:pt x="810" y="631"/>
                  </a:lnTo>
                  <a:lnTo>
                    <a:pt x="810" y="630"/>
                  </a:lnTo>
                  <a:lnTo>
                    <a:pt x="810" y="628"/>
                  </a:lnTo>
                  <a:lnTo>
                    <a:pt x="810" y="627"/>
                  </a:lnTo>
                  <a:lnTo>
                    <a:pt x="810" y="626"/>
                  </a:lnTo>
                  <a:lnTo>
                    <a:pt x="812" y="625"/>
                  </a:lnTo>
                  <a:lnTo>
                    <a:pt x="812" y="623"/>
                  </a:lnTo>
                  <a:lnTo>
                    <a:pt x="814" y="621"/>
                  </a:lnTo>
                  <a:lnTo>
                    <a:pt x="815" y="619"/>
                  </a:lnTo>
                  <a:lnTo>
                    <a:pt x="815" y="618"/>
                  </a:lnTo>
                  <a:lnTo>
                    <a:pt x="815" y="619"/>
                  </a:lnTo>
                  <a:lnTo>
                    <a:pt x="813" y="621"/>
                  </a:lnTo>
                  <a:lnTo>
                    <a:pt x="812" y="622"/>
                  </a:lnTo>
                  <a:lnTo>
                    <a:pt x="810" y="623"/>
                  </a:lnTo>
                  <a:lnTo>
                    <a:pt x="810" y="622"/>
                  </a:lnTo>
                  <a:lnTo>
                    <a:pt x="809" y="622"/>
                  </a:lnTo>
                  <a:lnTo>
                    <a:pt x="809" y="621"/>
                  </a:lnTo>
                  <a:lnTo>
                    <a:pt x="809" y="622"/>
                  </a:lnTo>
                  <a:lnTo>
                    <a:pt x="809" y="623"/>
                  </a:lnTo>
                  <a:lnTo>
                    <a:pt x="809" y="625"/>
                  </a:lnTo>
                  <a:lnTo>
                    <a:pt x="809" y="626"/>
                  </a:lnTo>
                  <a:lnTo>
                    <a:pt x="810" y="627"/>
                  </a:lnTo>
                  <a:lnTo>
                    <a:pt x="809" y="627"/>
                  </a:lnTo>
                  <a:lnTo>
                    <a:pt x="809" y="629"/>
                  </a:lnTo>
                  <a:lnTo>
                    <a:pt x="809" y="630"/>
                  </a:lnTo>
                  <a:lnTo>
                    <a:pt x="809" y="631"/>
                  </a:lnTo>
                  <a:lnTo>
                    <a:pt x="808" y="631"/>
                  </a:lnTo>
                  <a:lnTo>
                    <a:pt x="808" y="630"/>
                  </a:lnTo>
                  <a:lnTo>
                    <a:pt x="808" y="629"/>
                  </a:lnTo>
                  <a:lnTo>
                    <a:pt x="808" y="628"/>
                  </a:lnTo>
                  <a:lnTo>
                    <a:pt x="809" y="628"/>
                  </a:lnTo>
                  <a:lnTo>
                    <a:pt x="809" y="627"/>
                  </a:lnTo>
                  <a:lnTo>
                    <a:pt x="808" y="626"/>
                  </a:lnTo>
                  <a:lnTo>
                    <a:pt x="808" y="625"/>
                  </a:lnTo>
                  <a:lnTo>
                    <a:pt x="807" y="625"/>
                  </a:lnTo>
                  <a:lnTo>
                    <a:pt x="807" y="627"/>
                  </a:lnTo>
                  <a:lnTo>
                    <a:pt x="807" y="628"/>
                  </a:lnTo>
                  <a:lnTo>
                    <a:pt x="807" y="629"/>
                  </a:lnTo>
                  <a:lnTo>
                    <a:pt x="807" y="630"/>
                  </a:lnTo>
                  <a:lnTo>
                    <a:pt x="807" y="631"/>
                  </a:lnTo>
                  <a:lnTo>
                    <a:pt x="806" y="633"/>
                  </a:lnTo>
                  <a:lnTo>
                    <a:pt x="806" y="634"/>
                  </a:lnTo>
                  <a:lnTo>
                    <a:pt x="805" y="635"/>
                  </a:lnTo>
                  <a:lnTo>
                    <a:pt x="805" y="636"/>
                  </a:lnTo>
                  <a:lnTo>
                    <a:pt x="805" y="637"/>
                  </a:lnTo>
                  <a:lnTo>
                    <a:pt x="805" y="638"/>
                  </a:lnTo>
                  <a:lnTo>
                    <a:pt x="804" y="639"/>
                  </a:lnTo>
                  <a:lnTo>
                    <a:pt x="804" y="643"/>
                  </a:lnTo>
                  <a:lnTo>
                    <a:pt x="804" y="644"/>
                  </a:lnTo>
                  <a:lnTo>
                    <a:pt x="803" y="644"/>
                  </a:lnTo>
                  <a:lnTo>
                    <a:pt x="803" y="647"/>
                  </a:lnTo>
                  <a:lnTo>
                    <a:pt x="803" y="648"/>
                  </a:lnTo>
                  <a:lnTo>
                    <a:pt x="801" y="647"/>
                  </a:lnTo>
                  <a:lnTo>
                    <a:pt x="801" y="648"/>
                  </a:lnTo>
                  <a:lnTo>
                    <a:pt x="801" y="651"/>
                  </a:lnTo>
                  <a:lnTo>
                    <a:pt x="800" y="652"/>
                  </a:lnTo>
                  <a:lnTo>
                    <a:pt x="800" y="653"/>
                  </a:lnTo>
                  <a:lnTo>
                    <a:pt x="800" y="654"/>
                  </a:lnTo>
                  <a:lnTo>
                    <a:pt x="799" y="658"/>
                  </a:lnTo>
                  <a:lnTo>
                    <a:pt x="799" y="659"/>
                  </a:lnTo>
                  <a:lnTo>
                    <a:pt x="799" y="660"/>
                  </a:lnTo>
                  <a:lnTo>
                    <a:pt x="798" y="660"/>
                  </a:lnTo>
                  <a:lnTo>
                    <a:pt x="797" y="661"/>
                  </a:lnTo>
                  <a:lnTo>
                    <a:pt x="797" y="662"/>
                  </a:lnTo>
                  <a:lnTo>
                    <a:pt x="796" y="662"/>
                  </a:lnTo>
                  <a:lnTo>
                    <a:pt x="795" y="661"/>
                  </a:lnTo>
                  <a:lnTo>
                    <a:pt x="794" y="659"/>
                  </a:lnTo>
                  <a:lnTo>
                    <a:pt x="794" y="658"/>
                  </a:lnTo>
                  <a:lnTo>
                    <a:pt x="794" y="656"/>
                  </a:lnTo>
                  <a:lnTo>
                    <a:pt x="794" y="655"/>
                  </a:lnTo>
                  <a:lnTo>
                    <a:pt x="794" y="654"/>
                  </a:lnTo>
                  <a:lnTo>
                    <a:pt x="794" y="653"/>
                  </a:lnTo>
                  <a:lnTo>
                    <a:pt x="794" y="652"/>
                  </a:lnTo>
                  <a:lnTo>
                    <a:pt x="795" y="652"/>
                  </a:lnTo>
                  <a:lnTo>
                    <a:pt x="795" y="651"/>
                  </a:lnTo>
                  <a:lnTo>
                    <a:pt x="795" y="650"/>
                  </a:lnTo>
                  <a:lnTo>
                    <a:pt x="794" y="651"/>
                  </a:lnTo>
                  <a:lnTo>
                    <a:pt x="794" y="652"/>
                  </a:lnTo>
                  <a:lnTo>
                    <a:pt x="794" y="653"/>
                  </a:lnTo>
                  <a:lnTo>
                    <a:pt x="792" y="654"/>
                  </a:lnTo>
                  <a:lnTo>
                    <a:pt x="792" y="653"/>
                  </a:lnTo>
                  <a:lnTo>
                    <a:pt x="791" y="651"/>
                  </a:lnTo>
                  <a:lnTo>
                    <a:pt x="790" y="651"/>
                  </a:lnTo>
                  <a:lnTo>
                    <a:pt x="786" y="650"/>
                  </a:lnTo>
                  <a:lnTo>
                    <a:pt x="787" y="648"/>
                  </a:lnTo>
                  <a:lnTo>
                    <a:pt x="787" y="647"/>
                  </a:lnTo>
                  <a:lnTo>
                    <a:pt x="788" y="647"/>
                  </a:lnTo>
                  <a:lnTo>
                    <a:pt x="787" y="647"/>
                  </a:lnTo>
                  <a:lnTo>
                    <a:pt x="786" y="646"/>
                  </a:lnTo>
                  <a:lnTo>
                    <a:pt x="787" y="646"/>
                  </a:lnTo>
                  <a:lnTo>
                    <a:pt x="788" y="646"/>
                  </a:lnTo>
                  <a:lnTo>
                    <a:pt x="788" y="647"/>
                  </a:lnTo>
                  <a:lnTo>
                    <a:pt x="788" y="646"/>
                  </a:lnTo>
                  <a:lnTo>
                    <a:pt x="789" y="646"/>
                  </a:lnTo>
                  <a:lnTo>
                    <a:pt x="789" y="645"/>
                  </a:lnTo>
                  <a:lnTo>
                    <a:pt x="790" y="645"/>
                  </a:lnTo>
                  <a:lnTo>
                    <a:pt x="790" y="644"/>
                  </a:lnTo>
                  <a:lnTo>
                    <a:pt x="789" y="644"/>
                  </a:lnTo>
                  <a:lnTo>
                    <a:pt x="789" y="643"/>
                  </a:lnTo>
                  <a:lnTo>
                    <a:pt x="791" y="643"/>
                  </a:lnTo>
                  <a:lnTo>
                    <a:pt x="790" y="643"/>
                  </a:lnTo>
                  <a:lnTo>
                    <a:pt x="790" y="642"/>
                  </a:lnTo>
                  <a:lnTo>
                    <a:pt x="790" y="639"/>
                  </a:lnTo>
                  <a:lnTo>
                    <a:pt x="790" y="638"/>
                  </a:lnTo>
                  <a:lnTo>
                    <a:pt x="791" y="638"/>
                  </a:lnTo>
                  <a:lnTo>
                    <a:pt x="791" y="637"/>
                  </a:lnTo>
                  <a:lnTo>
                    <a:pt x="791" y="636"/>
                  </a:lnTo>
                  <a:lnTo>
                    <a:pt x="791" y="634"/>
                  </a:lnTo>
                  <a:lnTo>
                    <a:pt x="794" y="633"/>
                  </a:lnTo>
                  <a:lnTo>
                    <a:pt x="795" y="633"/>
                  </a:lnTo>
                  <a:lnTo>
                    <a:pt x="794" y="634"/>
                  </a:lnTo>
                  <a:lnTo>
                    <a:pt x="795" y="634"/>
                  </a:lnTo>
                  <a:lnTo>
                    <a:pt x="797" y="634"/>
                  </a:lnTo>
                  <a:lnTo>
                    <a:pt x="798" y="634"/>
                  </a:lnTo>
                  <a:lnTo>
                    <a:pt x="797" y="633"/>
                  </a:lnTo>
                  <a:lnTo>
                    <a:pt x="795" y="631"/>
                  </a:lnTo>
                  <a:lnTo>
                    <a:pt x="795" y="633"/>
                  </a:lnTo>
                  <a:lnTo>
                    <a:pt x="792" y="633"/>
                  </a:lnTo>
                  <a:lnTo>
                    <a:pt x="792" y="631"/>
                  </a:lnTo>
                  <a:lnTo>
                    <a:pt x="794" y="630"/>
                  </a:lnTo>
                  <a:lnTo>
                    <a:pt x="794" y="629"/>
                  </a:lnTo>
                  <a:lnTo>
                    <a:pt x="794" y="628"/>
                  </a:lnTo>
                  <a:lnTo>
                    <a:pt x="794" y="627"/>
                  </a:lnTo>
                  <a:lnTo>
                    <a:pt x="795" y="627"/>
                  </a:lnTo>
                  <a:lnTo>
                    <a:pt x="794" y="626"/>
                  </a:lnTo>
                  <a:lnTo>
                    <a:pt x="794" y="627"/>
                  </a:lnTo>
                  <a:lnTo>
                    <a:pt x="792" y="628"/>
                  </a:lnTo>
                  <a:lnTo>
                    <a:pt x="791" y="629"/>
                  </a:lnTo>
                  <a:lnTo>
                    <a:pt x="790" y="629"/>
                  </a:lnTo>
                  <a:lnTo>
                    <a:pt x="791" y="629"/>
                  </a:lnTo>
                  <a:lnTo>
                    <a:pt x="792" y="629"/>
                  </a:lnTo>
                  <a:lnTo>
                    <a:pt x="792" y="630"/>
                  </a:lnTo>
                  <a:lnTo>
                    <a:pt x="791" y="630"/>
                  </a:lnTo>
                  <a:lnTo>
                    <a:pt x="792" y="630"/>
                  </a:lnTo>
                  <a:lnTo>
                    <a:pt x="791" y="631"/>
                  </a:lnTo>
                  <a:lnTo>
                    <a:pt x="791" y="633"/>
                  </a:lnTo>
                  <a:lnTo>
                    <a:pt x="790" y="633"/>
                  </a:lnTo>
                  <a:lnTo>
                    <a:pt x="790" y="634"/>
                  </a:lnTo>
                  <a:lnTo>
                    <a:pt x="789" y="634"/>
                  </a:lnTo>
                  <a:lnTo>
                    <a:pt x="789" y="635"/>
                  </a:lnTo>
                  <a:lnTo>
                    <a:pt x="788" y="635"/>
                  </a:lnTo>
                  <a:lnTo>
                    <a:pt x="787" y="634"/>
                  </a:lnTo>
                  <a:lnTo>
                    <a:pt x="786" y="631"/>
                  </a:lnTo>
                  <a:lnTo>
                    <a:pt x="787" y="631"/>
                  </a:lnTo>
                  <a:lnTo>
                    <a:pt x="788" y="631"/>
                  </a:lnTo>
                  <a:lnTo>
                    <a:pt x="786" y="630"/>
                  </a:lnTo>
                  <a:lnTo>
                    <a:pt x="784" y="630"/>
                  </a:lnTo>
                  <a:lnTo>
                    <a:pt x="784" y="629"/>
                  </a:lnTo>
                  <a:lnTo>
                    <a:pt x="784" y="628"/>
                  </a:lnTo>
                  <a:lnTo>
                    <a:pt x="786" y="627"/>
                  </a:lnTo>
                  <a:lnTo>
                    <a:pt x="786" y="626"/>
                  </a:lnTo>
                  <a:lnTo>
                    <a:pt x="787" y="625"/>
                  </a:lnTo>
                  <a:lnTo>
                    <a:pt x="786" y="625"/>
                  </a:lnTo>
                  <a:lnTo>
                    <a:pt x="784" y="626"/>
                  </a:lnTo>
                  <a:lnTo>
                    <a:pt x="784" y="623"/>
                  </a:lnTo>
                  <a:lnTo>
                    <a:pt x="784" y="622"/>
                  </a:lnTo>
                  <a:lnTo>
                    <a:pt x="784" y="621"/>
                  </a:lnTo>
                  <a:lnTo>
                    <a:pt x="783" y="626"/>
                  </a:lnTo>
                  <a:lnTo>
                    <a:pt x="782" y="626"/>
                  </a:lnTo>
                  <a:lnTo>
                    <a:pt x="782" y="625"/>
                  </a:lnTo>
                  <a:lnTo>
                    <a:pt x="782" y="623"/>
                  </a:lnTo>
                  <a:lnTo>
                    <a:pt x="781" y="622"/>
                  </a:lnTo>
                  <a:lnTo>
                    <a:pt x="781" y="621"/>
                  </a:lnTo>
                  <a:lnTo>
                    <a:pt x="780" y="620"/>
                  </a:lnTo>
                  <a:lnTo>
                    <a:pt x="780" y="619"/>
                  </a:lnTo>
                  <a:lnTo>
                    <a:pt x="780" y="618"/>
                  </a:lnTo>
                  <a:lnTo>
                    <a:pt x="780" y="617"/>
                  </a:lnTo>
                  <a:lnTo>
                    <a:pt x="779" y="617"/>
                  </a:lnTo>
                  <a:lnTo>
                    <a:pt x="779" y="618"/>
                  </a:lnTo>
                  <a:lnTo>
                    <a:pt x="779" y="619"/>
                  </a:lnTo>
                  <a:lnTo>
                    <a:pt x="780" y="620"/>
                  </a:lnTo>
                  <a:lnTo>
                    <a:pt x="780" y="621"/>
                  </a:lnTo>
                  <a:lnTo>
                    <a:pt x="779" y="622"/>
                  </a:lnTo>
                  <a:lnTo>
                    <a:pt x="778" y="621"/>
                  </a:lnTo>
                  <a:lnTo>
                    <a:pt x="777" y="622"/>
                  </a:lnTo>
                  <a:lnTo>
                    <a:pt x="775" y="622"/>
                  </a:lnTo>
                  <a:lnTo>
                    <a:pt x="774" y="623"/>
                  </a:lnTo>
                  <a:lnTo>
                    <a:pt x="773" y="623"/>
                  </a:lnTo>
                  <a:lnTo>
                    <a:pt x="774" y="623"/>
                  </a:lnTo>
                  <a:lnTo>
                    <a:pt x="775" y="623"/>
                  </a:lnTo>
                  <a:lnTo>
                    <a:pt x="777" y="623"/>
                  </a:lnTo>
                  <a:lnTo>
                    <a:pt x="777" y="622"/>
                  </a:lnTo>
                  <a:lnTo>
                    <a:pt x="779" y="623"/>
                  </a:lnTo>
                  <a:lnTo>
                    <a:pt x="780" y="625"/>
                  </a:lnTo>
                  <a:lnTo>
                    <a:pt x="780" y="626"/>
                  </a:lnTo>
                  <a:lnTo>
                    <a:pt x="779" y="626"/>
                  </a:lnTo>
                  <a:lnTo>
                    <a:pt x="779" y="627"/>
                  </a:lnTo>
                  <a:lnTo>
                    <a:pt x="780" y="626"/>
                  </a:lnTo>
                  <a:lnTo>
                    <a:pt x="781" y="626"/>
                  </a:lnTo>
                  <a:lnTo>
                    <a:pt x="781" y="627"/>
                  </a:lnTo>
                  <a:lnTo>
                    <a:pt x="782" y="627"/>
                  </a:lnTo>
                  <a:lnTo>
                    <a:pt x="782" y="628"/>
                  </a:lnTo>
                  <a:lnTo>
                    <a:pt x="783" y="628"/>
                  </a:lnTo>
                  <a:lnTo>
                    <a:pt x="783" y="629"/>
                  </a:lnTo>
                  <a:lnTo>
                    <a:pt x="783" y="630"/>
                  </a:lnTo>
                  <a:lnTo>
                    <a:pt x="783" y="631"/>
                  </a:lnTo>
                  <a:lnTo>
                    <a:pt x="782" y="630"/>
                  </a:lnTo>
                  <a:lnTo>
                    <a:pt x="782" y="631"/>
                  </a:lnTo>
                  <a:lnTo>
                    <a:pt x="782" y="630"/>
                  </a:lnTo>
                  <a:lnTo>
                    <a:pt x="782" y="629"/>
                  </a:lnTo>
                  <a:lnTo>
                    <a:pt x="782" y="628"/>
                  </a:lnTo>
                  <a:lnTo>
                    <a:pt x="781" y="628"/>
                  </a:lnTo>
                  <a:lnTo>
                    <a:pt x="781" y="629"/>
                  </a:lnTo>
                  <a:lnTo>
                    <a:pt x="782" y="630"/>
                  </a:lnTo>
                  <a:lnTo>
                    <a:pt x="781" y="630"/>
                  </a:lnTo>
                  <a:lnTo>
                    <a:pt x="782" y="631"/>
                  </a:lnTo>
                  <a:lnTo>
                    <a:pt x="782" y="633"/>
                  </a:lnTo>
                  <a:lnTo>
                    <a:pt x="781" y="633"/>
                  </a:lnTo>
                  <a:lnTo>
                    <a:pt x="781" y="634"/>
                  </a:lnTo>
                  <a:lnTo>
                    <a:pt x="782" y="634"/>
                  </a:lnTo>
                  <a:lnTo>
                    <a:pt x="782" y="635"/>
                  </a:lnTo>
                  <a:lnTo>
                    <a:pt x="782" y="634"/>
                  </a:lnTo>
                  <a:lnTo>
                    <a:pt x="782" y="633"/>
                  </a:lnTo>
                  <a:lnTo>
                    <a:pt x="784" y="634"/>
                  </a:lnTo>
                  <a:lnTo>
                    <a:pt x="784" y="635"/>
                  </a:lnTo>
                  <a:lnTo>
                    <a:pt x="783" y="636"/>
                  </a:lnTo>
                  <a:lnTo>
                    <a:pt x="782" y="636"/>
                  </a:lnTo>
                  <a:lnTo>
                    <a:pt x="781" y="637"/>
                  </a:lnTo>
                  <a:lnTo>
                    <a:pt x="780" y="637"/>
                  </a:lnTo>
                  <a:lnTo>
                    <a:pt x="780" y="636"/>
                  </a:lnTo>
                  <a:lnTo>
                    <a:pt x="780" y="637"/>
                  </a:lnTo>
                  <a:lnTo>
                    <a:pt x="781" y="637"/>
                  </a:lnTo>
                  <a:lnTo>
                    <a:pt x="782" y="637"/>
                  </a:lnTo>
                  <a:lnTo>
                    <a:pt x="782" y="638"/>
                  </a:lnTo>
                  <a:lnTo>
                    <a:pt x="782" y="637"/>
                  </a:lnTo>
                  <a:lnTo>
                    <a:pt x="783" y="637"/>
                  </a:lnTo>
                  <a:lnTo>
                    <a:pt x="783" y="638"/>
                  </a:lnTo>
                  <a:lnTo>
                    <a:pt x="784" y="637"/>
                  </a:lnTo>
                  <a:lnTo>
                    <a:pt x="786" y="639"/>
                  </a:lnTo>
                  <a:lnTo>
                    <a:pt x="784" y="639"/>
                  </a:lnTo>
                  <a:lnTo>
                    <a:pt x="784" y="640"/>
                  </a:lnTo>
                  <a:lnTo>
                    <a:pt x="786" y="640"/>
                  </a:lnTo>
                  <a:lnTo>
                    <a:pt x="786" y="642"/>
                  </a:lnTo>
                  <a:lnTo>
                    <a:pt x="784" y="642"/>
                  </a:lnTo>
                  <a:lnTo>
                    <a:pt x="784" y="643"/>
                  </a:lnTo>
                  <a:lnTo>
                    <a:pt x="783" y="643"/>
                  </a:lnTo>
                  <a:lnTo>
                    <a:pt x="783" y="642"/>
                  </a:lnTo>
                  <a:lnTo>
                    <a:pt x="783" y="643"/>
                  </a:lnTo>
                  <a:lnTo>
                    <a:pt x="784" y="643"/>
                  </a:lnTo>
                  <a:lnTo>
                    <a:pt x="786" y="644"/>
                  </a:lnTo>
                  <a:lnTo>
                    <a:pt x="784" y="644"/>
                  </a:lnTo>
                  <a:lnTo>
                    <a:pt x="784" y="645"/>
                  </a:lnTo>
                  <a:lnTo>
                    <a:pt x="784" y="646"/>
                  </a:lnTo>
                  <a:lnTo>
                    <a:pt x="783" y="647"/>
                  </a:lnTo>
                  <a:lnTo>
                    <a:pt x="783" y="648"/>
                  </a:lnTo>
                  <a:lnTo>
                    <a:pt x="782" y="648"/>
                  </a:lnTo>
                  <a:lnTo>
                    <a:pt x="782" y="650"/>
                  </a:lnTo>
                  <a:lnTo>
                    <a:pt x="781" y="650"/>
                  </a:lnTo>
                  <a:lnTo>
                    <a:pt x="780" y="648"/>
                  </a:lnTo>
                  <a:lnTo>
                    <a:pt x="778" y="648"/>
                  </a:lnTo>
                  <a:lnTo>
                    <a:pt x="778" y="647"/>
                  </a:lnTo>
                  <a:lnTo>
                    <a:pt x="779" y="647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6"/>
                  </a:lnTo>
                  <a:lnTo>
                    <a:pt x="778" y="645"/>
                  </a:lnTo>
                  <a:lnTo>
                    <a:pt x="777" y="644"/>
                  </a:lnTo>
                  <a:lnTo>
                    <a:pt x="777" y="643"/>
                  </a:lnTo>
                  <a:lnTo>
                    <a:pt x="777" y="642"/>
                  </a:lnTo>
                  <a:lnTo>
                    <a:pt x="777" y="643"/>
                  </a:lnTo>
                  <a:lnTo>
                    <a:pt x="775" y="644"/>
                  </a:lnTo>
                  <a:lnTo>
                    <a:pt x="774" y="644"/>
                  </a:lnTo>
                  <a:lnTo>
                    <a:pt x="774" y="645"/>
                  </a:lnTo>
                  <a:lnTo>
                    <a:pt x="775" y="645"/>
                  </a:lnTo>
                  <a:lnTo>
                    <a:pt x="777" y="644"/>
                  </a:lnTo>
                  <a:lnTo>
                    <a:pt x="777" y="645"/>
                  </a:lnTo>
                  <a:lnTo>
                    <a:pt x="778" y="646"/>
                  </a:lnTo>
                  <a:lnTo>
                    <a:pt x="777" y="647"/>
                  </a:lnTo>
                  <a:lnTo>
                    <a:pt x="777" y="648"/>
                  </a:lnTo>
                  <a:lnTo>
                    <a:pt x="775" y="647"/>
                  </a:lnTo>
                  <a:lnTo>
                    <a:pt x="774" y="646"/>
                  </a:lnTo>
                  <a:lnTo>
                    <a:pt x="774" y="645"/>
                  </a:lnTo>
                  <a:lnTo>
                    <a:pt x="773" y="645"/>
                  </a:lnTo>
                  <a:lnTo>
                    <a:pt x="773" y="644"/>
                  </a:lnTo>
                  <a:lnTo>
                    <a:pt x="772" y="644"/>
                  </a:lnTo>
                  <a:lnTo>
                    <a:pt x="772" y="647"/>
                  </a:lnTo>
                  <a:lnTo>
                    <a:pt x="772" y="648"/>
                  </a:lnTo>
                  <a:lnTo>
                    <a:pt x="771" y="648"/>
                  </a:lnTo>
                  <a:lnTo>
                    <a:pt x="770" y="648"/>
                  </a:lnTo>
                  <a:lnTo>
                    <a:pt x="770" y="647"/>
                  </a:lnTo>
                  <a:lnTo>
                    <a:pt x="770" y="646"/>
                  </a:lnTo>
                  <a:lnTo>
                    <a:pt x="770" y="645"/>
                  </a:lnTo>
                  <a:lnTo>
                    <a:pt x="771" y="646"/>
                  </a:lnTo>
                  <a:lnTo>
                    <a:pt x="771" y="645"/>
                  </a:lnTo>
                  <a:lnTo>
                    <a:pt x="770" y="645"/>
                  </a:lnTo>
                  <a:lnTo>
                    <a:pt x="771" y="644"/>
                  </a:lnTo>
                  <a:lnTo>
                    <a:pt x="770" y="644"/>
                  </a:lnTo>
                  <a:lnTo>
                    <a:pt x="770" y="645"/>
                  </a:lnTo>
                  <a:lnTo>
                    <a:pt x="770" y="644"/>
                  </a:lnTo>
                  <a:lnTo>
                    <a:pt x="770" y="643"/>
                  </a:lnTo>
                  <a:lnTo>
                    <a:pt x="769" y="643"/>
                  </a:lnTo>
                  <a:lnTo>
                    <a:pt x="770" y="643"/>
                  </a:lnTo>
                  <a:lnTo>
                    <a:pt x="770" y="642"/>
                  </a:lnTo>
                  <a:lnTo>
                    <a:pt x="770" y="640"/>
                  </a:lnTo>
                  <a:lnTo>
                    <a:pt x="769" y="642"/>
                  </a:lnTo>
                  <a:lnTo>
                    <a:pt x="769" y="640"/>
                  </a:lnTo>
                  <a:lnTo>
                    <a:pt x="769" y="639"/>
                  </a:lnTo>
                  <a:lnTo>
                    <a:pt x="767" y="639"/>
                  </a:lnTo>
                  <a:lnTo>
                    <a:pt x="767" y="638"/>
                  </a:lnTo>
                  <a:lnTo>
                    <a:pt x="766" y="638"/>
                  </a:lnTo>
                  <a:lnTo>
                    <a:pt x="765" y="638"/>
                  </a:lnTo>
                  <a:lnTo>
                    <a:pt x="765" y="636"/>
                  </a:lnTo>
                  <a:lnTo>
                    <a:pt x="764" y="635"/>
                  </a:lnTo>
                  <a:lnTo>
                    <a:pt x="764" y="634"/>
                  </a:lnTo>
                  <a:lnTo>
                    <a:pt x="764" y="633"/>
                  </a:lnTo>
                  <a:lnTo>
                    <a:pt x="763" y="633"/>
                  </a:lnTo>
                  <a:lnTo>
                    <a:pt x="763" y="629"/>
                  </a:lnTo>
                  <a:lnTo>
                    <a:pt x="762" y="629"/>
                  </a:lnTo>
                  <a:lnTo>
                    <a:pt x="762" y="628"/>
                  </a:lnTo>
                  <a:lnTo>
                    <a:pt x="762" y="627"/>
                  </a:lnTo>
                  <a:lnTo>
                    <a:pt x="761" y="627"/>
                  </a:lnTo>
                  <a:lnTo>
                    <a:pt x="762" y="626"/>
                  </a:lnTo>
                  <a:lnTo>
                    <a:pt x="762" y="627"/>
                  </a:lnTo>
                  <a:lnTo>
                    <a:pt x="763" y="627"/>
                  </a:lnTo>
                  <a:lnTo>
                    <a:pt x="764" y="626"/>
                  </a:lnTo>
                  <a:lnTo>
                    <a:pt x="765" y="627"/>
                  </a:lnTo>
                  <a:lnTo>
                    <a:pt x="765" y="626"/>
                  </a:lnTo>
                  <a:lnTo>
                    <a:pt x="764" y="626"/>
                  </a:lnTo>
                  <a:lnTo>
                    <a:pt x="763" y="626"/>
                  </a:lnTo>
                  <a:lnTo>
                    <a:pt x="762" y="626"/>
                  </a:lnTo>
                  <a:lnTo>
                    <a:pt x="761" y="625"/>
                  </a:lnTo>
                  <a:lnTo>
                    <a:pt x="762" y="623"/>
                  </a:lnTo>
                  <a:lnTo>
                    <a:pt x="761" y="619"/>
                  </a:lnTo>
                  <a:lnTo>
                    <a:pt x="761" y="618"/>
                  </a:lnTo>
                  <a:lnTo>
                    <a:pt x="760" y="618"/>
                  </a:lnTo>
                  <a:lnTo>
                    <a:pt x="760" y="617"/>
                  </a:lnTo>
                  <a:lnTo>
                    <a:pt x="761" y="617"/>
                  </a:lnTo>
                  <a:lnTo>
                    <a:pt x="761" y="615"/>
                  </a:lnTo>
                  <a:lnTo>
                    <a:pt x="762" y="614"/>
                  </a:lnTo>
                  <a:lnTo>
                    <a:pt x="762" y="613"/>
                  </a:lnTo>
                  <a:lnTo>
                    <a:pt x="761" y="608"/>
                  </a:lnTo>
                  <a:lnTo>
                    <a:pt x="760" y="606"/>
                  </a:lnTo>
                  <a:lnTo>
                    <a:pt x="760" y="605"/>
                  </a:lnTo>
                  <a:lnTo>
                    <a:pt x="758" y="604"/>
                  </a:lnTo>
                  <a:lnTo>
                    <a:pt x="757" y="603"/>
                  </a:lnTo>
                  <a:lnTo>
                    <a:pt x="758" y="603"/>
                  </a:lnTo>
                  <a:lnTo>
                    <a:pt x="758" y="602"/>
                  </a:lnTo>
                  <a:lnTo>
                    <a:pt x="756" y="602"/>
                  </a:lnTo>
                  <a:lnTo>
                    <a:pt x="755" y="600"/>
                  </a:lnTo>
                  <a:lnTo>
                    <a:pt x="756" y="601"/>
                  </a:lnTo>
                  <a:lnTo>
                    <a:pt x="757" y="601"/>
                  </a:lnTo>
                  <a:lnTo>
                    <a:pt x="758" y="600"/>
                  </a:lnTo>
                  <a:lnTo>
                    <a:pt x="760" y="600"/>
                  </a:lnTo>
                  <a:lnTo>
                    <a:pt x="757" y="598"/>
                  </a:lnTo>
                  <a:lnTo>
                    <a:pt x="756" y="598"/>
                  </a:lnTo>
                  <a:lnTo>
                    <a:pt x="755" y="598"/>
                  </a:lnTo>
                  <a:lnTo>
                    <a:pt x="755" y="600"/>
                  </a:lnTo>
                  <a:lnTo>
                    <a:pt x="755" y="598"/>
                  </a:lnTo>
                  <a:lnTo>
                    <a:pt x="755" y="597"/>
                  </a:lnTo>
                  <a:lnTo>
                    <a:pt x="754" y="596"/>
                  </a:lnTo>
                  <a:lnTo>
                    <a:pt x="754" y="595"/>
                  </a:lnTo>
                  <a:lnTo>
                    <a:pt x="753" y="592"/>
                  </a:lnTo>
                  <a:lnTo>
                    <a:pt x="749" y="588"/>
                  </a:lnTo>
                  <a:lnTo>
                    <a:pt x="751" y="588"/>
                  </a:lnTo>
                  <a:lnTo>
                    <a:pt x="751" y="589"/>
                  </a:lnTo>
                  <a:lnTo>
                    <a:pt x="752" y="589"/>
                  </a:lnTo>
                  <a:lnTo>
                    <a:pt x="751" y="588"/>
                  </a:lnTo>
                  <a:lnTo>
                    <a:pt x="751" y="587"/>
                  </a:lnTo>
                  <a:lnTo>
                    <a:pt x="751" y="586"/>
                  </a:lnTo>
                  <a:lnTo>
                    <a:pt x="749" y="586"/>
                  </a:lnTo>
                  <a:lnTo>
                    <a:pt x="748" y="586"/>
                  </a:lnTo>
                  <a:lnTo>
                    <a:pt x="748" y="585"/>
                  </a:lnTo>
                  <a:lnTo>
                    <a:pt x="747" y="584"/>
                  </a:lnTo>
                  <a:lnTo>
                    <a:pt x="747" y="583"/>
                  </a:lnTo>
                  <a:lnTo>
                    <a:pt x="748" y="584"/>
                  </a:lnTo>
                  <a:lnTo>
                    <a:pt x="748" y="585"/>
                  </a:lnTo>
                  <a:lnTo>
                    <a:pt x="749" y="585"/>
                  </a:lnTo>
                  <a:lnTo>
                    <a:pt x="749" y="584"/>
                  </a:lnTo>
                  <a:lnTo>
                    <a:pt x="748" y="584"/>
                  </a:lnTo>
                  <a:lnTo>
                    <a:pt x="748" y="583"/>
                  </a:lnTo>
                  <a:lnTo>
                    <a:pt x="747" y="581"/>
                  </a:lnTo>
                  <a:lnTo>
                    <a:pt x="746" y="580"/>
                  </a:lnTo>
                  <a:lnTo>
                    <a:pt x="744" y="575"/>
                  </a:lnTo>
                  <a:lnTo>
                    <a:pt x="745" y="575"/>
                  </a:lnTo>
                  <a:lnTo>
                    <a:pt x="746" y="576"/>
                  </a:lnTo>
                  <a:lnTo>
                    <a:pt x="747" y="576"/>
                  </a:lnTo>
                  <a:lnTo>
                    <a:pt x="748" y="575"/>
                  </a:lnTo>
                  <a:lnTo>
                    <a:pt x="748" y="576"/>
                  </a:lnTo>
                  <a:lnTo>
                    <a:pt x="749" y="576"/>
                  </a:lnTo>
                  <a:lnTo>
                    <a:pt x="751" y="576"/>
                  </a:lnTo>
                  <a:lnTo>
                    <a:pt x="751" y="575"/>
                  </a:lnTo>
                  <a:lnTo>
                    <a:pt x="752" y="573"/>
                  </a:lnTo>
                  <a:lnTo>
                    <a:pt x="754" y="573"/>
                  </a:lnTo>
                  <a:lnTo>
                    <a:pt x="754" y="571"/>
                  </a:lnTo>
                  <a:lnTo>
                    <a:pt x="754" y="570"/>
                  </a:lnTo>
                  <a:lnTo>
                    <a:pt x="754" y="568"/>
                  </a:lnTo>
                  <a:lnTo>
                    <a:pt x="755" y="567"/>
                  </a:lnTo>
                  <a:lnTo>
                    <a:pt x="755" y="566"/>
                  </a:lnTo>
                  <a:lnTo>
                    <a:pt x="756" y="566"/>
                  </a:lnTo>
                  <a:lnTo>
                    <a:pt x="757" y="566"/>
                  </a:lnTo>
                  <a:lnTo>
                    <a:pt x="758" y="564"/>
                  </a:lnTo>
                  <a:lnTo>
                    <a:pt x="760" y="564"/>
                  </a:lnTo>
                  <a:lnTo>
                    <a:pt x="760" y="566"/>
                  </a:lnTo>
                  <a:lnTo>
                    <a:pt x="760" y="567"/>
                  </a:lnTo>
                  <a:lnTo>
                    <a:pt x="760" y="570"/>
                  </a:lnTo>
                  <a:lnTo>
                    <a:pt x="758" y="571"/>
                  </a:lnTo>
                  <a:lnTo>
                    <a:pt x="757" y="572"/>
                  </a:lnTo>
                  <a:lnTo>
                    <a:pt x="756" y="573"/>
                  </a:lnTo>
                  <a:lnTo>
                    <a:pt x="756" y="575"/>
                  </a:lnTo>
                  <a:lnTo>
                    <a:pt x="756" y="576"/>
                  </a:lnTo>
                  <a:lnTo>
                    <a:pt x="755" y="577"/>
                  </a:lnTo>
                  <a:lnTo>
                    <a:pt x="755" y="578"/>
                  </a:lnTo>
                  <a:lnTo>
                    <a:pt x="754" y="578"/>
                  </a:lnTo>
                  <a:lnTo>
                    <a:pt x="754" y="579"/>
                  </a:lnTo>
                  <a:lnTo>
                    <a:pt x="756" y="578"/>
                  </a:lnTo>
                  <a:lnTo>
                    <a:pt x="756" y="577"/>
                  </a:lnTo>
                  <a:lnTo>
                    <a:pt x="756" y="576"/>
                  </a:lnTo>
                  <a:lnTo>
                    <a:pt x="757" y="575"/>
                  </a:lnTo>
                  <a:lnTo>
                    <a:pt x="757" y="573"/>
                  </a:lnTo>
                  <a:lnTo>
                    <a:pt x="758" y="573"/>
                  </a:lnTo>
                  <a:lnTo>
                    <a:pt x="758" y="572"/>
                  </a:lnTo>
                  <a:lnTo>
                    <a:pt x="758" y="571"/>
                  </a:lnTo>
                  <a:lnTo>
                    <a:pt x="760" y="571"/>
                  </a:lnTo>
                  <a:lnTo>
                    <a:pt x="761" y="571"/>
                  </a:lnTo>
                  <a:lnTo>
                    <a:pt x="763" y="572"/>
                  </a:lnTo>
                  <a:lnTo>
                    <a:pt x="764" y="573"/>
                  </a:lnTo>
                  <a:lnTo>
                    <a:pt x="764" y="575"/>
                  </a:lnTo>
                  <a:lnTo>
                    <a:pt x="764" y="576"/>
                  </a:lnTo>
                  <a:lnTo>
                    <a:pt x="765" y="576"/>
                  </a:lnTo>
                  <a:lnTo>
                    <a:pt x="764" y="575"/>
                  </a:lnTo>
                  <a:lnTo>
                    <a:pt x="764" y="572"/>
                  </a:lnTo>
                  <a:lnTo>
                    <a:pt x="761" y="570"/>
                  </a:lnTo>
                  <a:lnTo>
                    <a:pt x="761" y="568"/>
                  </a:lnTo>
                  <a:lnTo>
                    <a:pt x="761" y="567"/>
                  </a:lnTo>
                  <a:lnTo>
                    <a:pt x="761" y="566"/>
                  </a:lnTo>
                  <a:lnTo>
                    <a:pt x="761" y="564"/>
                  </a:lnTo>
                  <a:lnTo>
                    <a:pt x="760" y="563"/>
                  </a:lnTo>
                  <a:lnTo>
                    <a:pt x="760" y="562"/>
                  </a:lnTo>
                  <a:lnTo>
                    <a:pt x="758" y="562"/>
                  </a:lnTo>
                  <a:lnTo>
                    <a:pt x="757" y="563"/>
                  </a:lnTo>
                  <a:lnTo>
                    <a:pt x="757" y="564"/>
                  </a:lnTo>
                  <a:lnTo>
                    <a:pt x="756" y="564"/>
                  </a:lnTo>
                  <a:lnTo>
                    <a:pt x="754" y="564"/>
                  </a:lnTo>
                  <a:lnTo>
                    <a:pt x="752" y="566"/>
                  </a:lnTo>
                  <a:lnTo>
                    <a:pt x="751" y="566"/>
                  </a:lnTo>
                  <a:lnTo>
                    <a:pt x="748" y="566"/>
                  </a:lnTo>
                  <a:lnTo>
                    <a:pt x="746" y="566"/>
                  </a:lnTo>
                  <a:lnTo>
                    <a:pt x="744" y="566"/>
                  </a:lnTo>
                  <a:lnTo>
                    <a:pt x="741" y="566"/>
                  </a:lnTo>
                  <a:lnTo>
                    <a:pt x="740" y="566"/>
                  </a:lnTo>
                  <a:lnTo>
                    <a:pt x="738" y="563"/>
                  </a:lnTo>
                  <a:lnTo>
                    <a:pt x="736" y="562"/>
                  </a:lnTo>
                  <a:lnTo>
                    <a:pt x="735" y="561"/>
                  </a:lnTo>
                  <a:lnTo>
                    <a:pt x="734" y="560"/>
                  </a:lnTo>
                  <a:lnTo>
                    <a:pt x="732" y="559"/>
                  </a:lnTo>
                  <a:lnTo>
                    <a:pt x="731" y="555"/>
                  </a:lnTo>
                  <a:lnTo>
                    <a:pt x="730" y="554"/>
                  </a:lnTo>
                  <a:lnTo>
                    <a:pt x="729" y="551"/>
                  </a:lnTo>
                  <a:lnTo>
                    <a:pt x="728" y="550"/>
                  </a:lnTo>
                  <a:lnTo>
                    <a:pt x="727" y="550"/>
                  </a:lnTo>
                  <a:lnTo>
                    <a:pt x="727" y="548"/>
                  </a:lnTo>
                  <a:lnTo>
                    <a:pt x="727" y="547"/>
                  </a:lnTo>
                  <a:lnTo>
                    <a:pt x="728" y="547"/>
                  </a:lnTo>
                  <a:lnTo>
                    <a:pt x="727" y="547"/>
                  </a:lnTo>
                  <a:lnTo>
                    <a:pt x="727" y="548"/>
                  </a:lnTo>
                  <a:lnTo>
                    <a:pt x="728" y="548"/>
                  </a:lnTo>
                  <a:lnTo>
                    <a:pt x="729" y="548"/>
                  </a:lnTo>
                  <a:lnTo>
                    <a:pt x="730" y="548"/>
                  </a:lnTo>
                  <a:lnTo>
                    <a:pt x="731" y="548"/>
                  </a:lnTo>
                  <a:lnTo>
                    <a:pt x="731" y="547"/>
                  </a:lnTo>
                  <a:lnTo>
                    <a:pt x="732" y="547"/>
                  </a:lnTo>
                  <a:lnTo>
                    <a:pt x="732" y="546"/>
                  </a:lnTo>
                  <a:lnTo>
                    <a:pt x="732" y="545"/>
                  </a:lnTo>
                  <a:lnTo>
                    <a:pt x="732" y="544"/>
                  </a:lnTo>
                  <a:lnTo>
                    <a:pt x="734" y="544"/>
                  </a:lnTo>
                  <a:lnTo>
                    <a:pt x="734" y="543"/>
                  </a:lnTo>
                  <a:lnTo>
                    <a:pt x="732" y="542"/>
                  </a:lnTo>
                  <a:lnTo>
                    <a:pt x="734" y="541"/>
                  </a:lnTo>
                  <a:lnTo>
                    <a:pt x="732" y="541"/>
                  </a:lnTo>
                  <a:lnTo>
                    <a:pt x="731" y="541"/>
                  </a:lnTo>
                  <a:lnTo>
                    <a:pt x="731" y="543"/>
                  </a:lnTo>
                  <a:lnTo>
                    <a:pt x="731" y="544"/>
                  </a:lnTo>
                  <a:lnTo>
                    <a:pt x="730" y="545"/>
                  </a:lnTo>
                  <a:lnTo>
                    <a:pt x="729" y="544"/>
                  </a:lnTo>
                  <a:lnTo>
                    <a:pt x="727" y="544"/>
                  </a:lnTo>
                  <a:lnTo>
                    <a:pt x="726" y="544"/>
                  </a:lnTo>
                  <a:lnTo>
                    <a:pt x="724" y="543"/>
                  </a:lnTo>
                  <a:lnTo>
                    <a:pt x="723" y="541"/>
                  </a:lnTo>
                  <a:lnTo>
                    <a:pt x="722" y="538"/>
                  </a:lnTo>
                  <a:lnTo>
                    <a:pt x="720" y="537"/>
                  </a:lnTo>
                  <a:lnTo>
                    <a:pt x="719" y="536"/>
                  </a:lnTo>
                  <a:lnTo>
                    <a:pt x="718" y="534"/>
                  </a:lnTo>
                  <a:lnTo>
                    <a:pt x="715" y="533"/>
                  </a:lnTo>
                  <a:lnTo>
                    <a:pt x="713" y="529"/>
                  </a:lnTo>
                  <a:lnTo>
                    <a:pt x="712" y="528"/>
                  </a:lnTo>
                  <a:lnTo>
                    <a:pt x="709" y="527"/>
                  </a:lnTo>
                  <a:lnTo>
                    <a:pt x="704" y="525"/>
                  </a:lnTo>
                  <a:lnTo>
                    <a:pt x="701" y="522"/>
                  </a:lnTo>
                  <a:lnTo>
                    <a:pt x="698" y="521"/>
                  </a:lnTo>
                  <a:lnTo>
                    <a:pt x="695" y="521"/>
                  </a:lnTo>
                  <a:lnTo>
                    <a:pt x="693" y="520"/>
                  </a:lnTo>
                  <a:lnTo>
                    <a:pt x="692" y="518"/>
                  </a:lnTo>
                  <a:lnTo>
                    <a:pt x="691" y="517"/>
                  </a:lnTo>
                  <a:lnTo>
                    <a:pt x="688" y="516"/>
                  </a:lnTo>
                  <a:lnTo>
                    <a:pt x="691" y="517"/>
                  </a:lnTo>
                  <a:lnTo>
                    <a:pt x="692" y="518"/>
                  </a:lnTo>
                  <a:lnTo>
                    <a:pt x="693" y="517"/>
                  </a:lnTo>
                  <a:lnTo>
                    <a:pt x="693" y="516"/>
                  </a:lnTo>
                  <a:lnTo>
                    <a:pt x="692" y="512"/>
                  </a:lnTo>
                  <a:lnTo>
                    <a:pt x="691" y="512"/>
                  </a:lnTo>
                  <a:lnTo>
                    <a:pt x="692" y="511"/>
                  </a:lnTo>
                  <a:lnTo>
                    <a:pt x="693" y="511"/>
                  </a:lnTo>
                  <a:lnTo>
                    <a:pt x="692" y="511"/>
                  </a:lnTo>
                  <a:lnTo>
                    <a:pt x="691" y="509"/>
                  </a:lnTo>
                  <a:lnTo>
                    <a:pt x="691" y="510"/>
                  </a:lnTo>
                  <a:lnTo>
                    <a:pt x="688" y="509"/>
                  </a:lnTo>
                  <a:lnTo>
                    <a:pt x="688" y="508"/>
                  </a:lnTo>
                  <a:lnTo>
                    <a:pt x="689" y="508"/>
                  </a:lnTo>
                  <a:lnTo>
                    <a:pt x="688" y="508"/>
                  </a:lnTo>
                  <a:lnTo>
                    <a:pt x="687" y="508"/>
                  </a:lnTo>
                  <a:lnTo>
                    <a:pt x="687" y="506"/>
                  </a:lnTo>
                  <a:lnTo>
                    <a:pt x="687" y="505"/>
                  </a:lnTo>
                  <a:lnTo>
                    <a:pt x="686" y="505"/>
                  </a:lnTo>
                  <a:lnTo>
                    <a:pt x="687" y="505"/>
                  </a:lnTo>
                  <a:lnTo>
                    <a:pt x="687" y="504"/>
                  </a:lnTo>
                  <a:lnTo>
                    <a:pt x="687" y="503"/>
                  </a:lnTo>
                  <a:lnTo>
                    <a:pt x="687" y="502"/>
                  </a:lnTo>
                  <a:lnTo>
                    <a:pt x="686" y="502"/>
                  </a:lnTo>
                  <a:lnTo>
                    <a:pt x="686" y="501"/>
                  </a:lnTo>
                  <a:lnTo>
                    <a:pt x="685" y="501"/>
                  </a:lnTo>
                  <a:lnTo>
                    <a:pt x="685" y="500"/>
                  </a:lnTo>
                  <a:lnTo>
                    <a:pt x="686" y="499"/>
                  </a:lnTo>
                  <a:lnTo>
                    <a:pt x="687" y="499"/>
                  </a:lnTo>
                  <a:lnTo>
                    <a:pt x="686" y="499"/>
                  </a:lnTo>
                  <a:lnTo>
                    <a:pt x="687" y="497"/>
                  </a:lnTo>
                  <a:lnTo>
                    <a:pt x="688" y="497"/>
                  </a:lnTo>
                  <a:lnTo>
                    <a:pt x="689" y="496"/>
                  </a:lnTo>
                  <a:lnTo>
                    <a:pt x="691" y="496"/>
                  </a:lnTo>
                  <a:lnTo>
                    <a:pt x="691" y="495"/>
                  </a:lnTo>
                  <a:lnTo>
                    <a:pt x="692" y="495"/>
                  </a:lnTo>
                  <a:lnTo>
                    <a:pt x="691" y="495"/>
                  </a:lnTo>
                  <a:lnTo>
                    <a:pt x="689" y="495"/>
                  </a:lnTo>
                  <a:lnTo>
                    <a:pt x="691" y="494"/>
                  </a:lnTo>
                  <a:lnTo>
                    <a:pt x="692" y="494"/>
                  </a:lnTo>
                  <a:lnTo>
                    <a:pt x="693" y="493"/>
                  </a:lnTo>
                  <a:lnTo>
                    <a:pt x="693" y="492"/>
                  </a:lnTo>
                  <a:lnTo>
                    <a:pt x="694" y="492"/>
                  </a:lnTo>
                  <a:lnTo>
                    <a:pt x="695" y="492"/>
                  </a:lnTo>
                  <a:lnTo>
                    <a:pt x="695" y="491"/>
                  </a:lnTo>
                  <a:lnTo>
                    <a:pt x="696" y="491"/>
                  </a:lnTo>
                  <a:lnTo>
                    <a:pt x="696" y="492"/>
                  </a:lnTo>
                  <a:lnTo>
                    <a:pt x="697" y="492"/>
                  </a:lnTo>
                  <a:lnTo>
                    <a:pt x="698" y="492"/>
                  </a:lnTo>
                  <a:lnTo>
                    <a:pt x="698" y="491"/>
                  </a:lnTo>
                  <a:lnTo>
                    <a:pt x="697" y="491"/>
                  </a:lnTo>
                  <a:lnTo>
                    <a:pt x="696" y="489"/>
                  </a:lnTo>
                  <a:lnTo>
                    <a:pt x="696" y="491"/>
                  </a:lnTo>
                  <a:lnTo>
                    <a:pt x="695" y="491"/>
                  </a:lnTo>
                  <a:lnTo>
                    <a:pt x="694" y="491"/>
                  </a:lnTo>
                  <a:lnTo>
                    <a:pt x="693" y="491"/>
                  </a:lnTo>
                  <a:lnTo>
                    <a:pt x="693" y="492"/>
                  </a:lnTo>
                  <a:lnTo>
                    <a:pt x="692" y="492"/>
                  </a:lnTo>
                  <a:lnTo>
                    <a:pt x="691" y="493"/>
                  </a:lnTo>
                  <a:lnTo>
                    <a:pt x="689" y="493"/>
                  </a:lnTo>
                  <a:lnTo>
                    <a:pt x="689" y="492"/>
                  </a:lnTo>
                  <a:lnTo>
                    <a:pt x="688" y="492"/>
                  </a:lnTo>
                  <a:lnTo>
                    <a:pt x="688" y="493"/>
                  </a:lnTo>
                  <a:lnTo>
                    <a:pt x="687" y="493"/>
                  </a:lnTo>
                  <a:lnTo>
                    <a:pt x="686" y="494"/>
                  </a:lnTo>
                  <a:lnTo>
                    <a:pt x="685" y="494"/>
                  </a:lnTo>
                  <a:lnTo>
                    <a:pt x="684" y="494"/>
                  </a:lnTo>
                  <a:lnTo>
                    <a:pt x="681" y="495"/>
                  </a:lnTo>
                  <a:lnTo>
                    <a:pt x="680" y="494"/>
                  </a:lnTo>
                  <a:lnTo>
                    <a:pt x="679" y="493"/>
                  </a:lnTo>
                  <a:lnTo>
                    <a:pt x="679" y="492"/>
                  </a:lnTo>
                  <a:lnTo>
                    <a:pt x="679" y="491"/>
                  </a:lnTo>
                  <a:lnTo>
                    <a:pt x="679" y="489"/>
                  </a:lnTo>
                  <a:lnTo>
                    <a:pt x="679" y="488"/>
                  </a:lnTo>
                  <a:lnTo>
                    <a:pt x="678" y="487"/>
                  </a:lnTo>
                  <a:lnTo>
                    <a:pt x="677" y="486"/>
                  </a:lnTo>
                  <a:lnTo>
                    <a:pt x="676" y="486"/>
                  </a:lnTo>
                  <a:lnTo>
                    <a:pt x="675" y="486"/>
                  </a:lnTo>
                  <a:lnTo>
                    <a:pt x="674" y="485"/>
                  </a:lnTo>
                  <a:lnTo>
                    <a:pt x="675" y="484"/>
                  </a:lnTo>
                  <a:lnTo>
                    <a:pt x="676" y="484"/>
                  </a:lnTo>
                  <a:lnTo>
                    <a:pt x="677" y="484"/>
                  </a:lnTo>
                  <a:lnTo>
                    <a:pt x="678" y="484"/>
                  </a:lnTo>
                  <a:lnTo>
                    <a:pt x="681" y="483"/>
                  </a:lnTo>
                  <a:lnTo>
                    <a:pt x="683" y="481"/>
                  </a:lnTo>
                  <a:lnTo>
                    <a:pt x="684" y="481"/>
                  </a:lnTo>
                  <a:lnTo>
                    <a:pt x="683" y="481"/>
                  </a:lnTo>
                  <a:lnTo>
                    <a:pt x="679" y="480"/>
                  </a:lnTo>
                  <a:lnTo>
                    <a:pt x="680" y="480"/>
                  </a:lnTo>
                  <a:lnTo>
                    <a:pt x="680" y="479"/>
                  </a:lnTo>
                  <a:lnTo>
                    <a:pt x="679" y="479"/>
                  </a:lnTo>
                  <a:lnTo>
                    <a:pt x="680" y="479"/>
                  </a:lnTo>
                  <a:lnTo>
                    <a:pt x="681" y="478"/>
                  </a:lnTo>
                  <a:lnTo>
                    <a:pt x="680" y="478"/>
                  </a:lnTo>
                  <a:lnTo>
                    <a:pt x="679" y="478"/>
                  </a:lnTo>
                  <a:lnTo>
                    <a:pt x="678" y="479"/>
                  </a:lnTo>
                  <a:lnTo>
                    <a:pt x="677" y="478"/>
                  </a:lnTo>
                  <a:lnTo>
                    <a:pt x="678" y="478"/>
                  </a:lnTo>
                  <a:lnTo>
                    <a:pt x="679" y="478"/>
                  </a:lnTo>
                  <a:lnTo>
                    <a:pt x="680" y="477"/>
                  </a:lnTo>
                  <a:lnTo>
                    <a:pt x="679" y="477"/>
                  </a:lnTo>
                  <a:lnTo>
                    <a:pt x="678" y="477"/>
                  </a:lnTo>
                  <a:lnTo>
                    <a:pt x="675" y="477"/>
                  </a:lnTo>
                  <a:lnTo>
                    <a:pt x="674" y="476"/>
                  </a:lnTo>
                  <a:lnTo>
                    <a:pt x="674" y="475"/>
                  </a:lnTo>
                  <a:lnTo>
                    <a:pt x="675" y="475"/>
                  </a:lnTo>
                  <a:lnTo>
                    <a:pt x="678" y="475"/>
                  </a:lnTo>
                  <a:lnTo>
                    <a:pt x="679" y="475"/>
                  </a:lnTo>
                  <a:lnTo>
                    <a:pt x="680" y="475"/>
                  </a:lnTo>
                  <a:lnTo>
                    <a:pt x="680" y="474"/>
                  </a:lnTo>
                  <a:lnTo>
                    <a:pt x="679" y="474"/>
                  </a:lnTo>
                  <a:lnTo>
                    <a:pt x="678" y="474"/>
                  </a:lnTo>
                  <a:lnTo>
                    <a:pt x="677" y="474"/>
                  </a:lnTo>
                  <a:lnTo>
                    <a:pt x="678" y="474"/>
                  </a:lnTo>
                  <a:lnTo>
                    <a:pt x="678" y="472"/>
                  </a:lnTo>
                  <a:lnTo>
                    <a:pt x="677" y="472"/>
                  </a:lnTo>
                  <a:lnTo>
                    <a:pt x="676" y="474"/>
                  </a:lnTo>
                  <a:lnTo>
                    <a:pt x="676" y="472"/>
                  </a:lnTo>
                  <a:lnTo>
                    <a:pt x="676" y="471"/>
                  </a:lnTo>
                  <a:lnTo>
                    <a:pt x="677" y="471"/>
                  </a:lnTo>
                  <a:lnTo>
                    <a:pt x="676" y="471"/>
                  </a:lnTo>
                  <a:lnTo>
                    <a:pt x="675" y="471"/>
                  </a:lnTo>
                  <a:lnTo>
                    <a:pt x="674" y="471"/>
                  </a:lnTo>
                  <a:lnTo>
                    <a:pt x="674" y="472"/>
                  </a:lnTo>
                  <a:lnTo>
                    <a:pt x="672" y="472"/>
                  </a:lnTo>
                  <a:lnTo>
                    <a:pt x="671" y="471"/>
                  </a:lnTo>
                  <a:lnTo>
                    <a:pt x="671" y="470"/>
                  </a:lnTo>
                  <a:lnTo>
                    <a:pt x="670" y="470"/>
                  </a:lnTo>
                  <a:lnTo>
                    <a:pt x="670" y="469"/>
                  </a:lnTo>
                  <a:lnTo>
                    <a:pt x="670" y="468"/>
                  </a:lnTo>
                  <a:lnTo>
                    <a:pt x="671" y="468"/>
                  </a:lnTo>
                  <a:lnTo>
                    <a:pt x="671" y="469"/>
                  </a:lnTo>
                  <a:lnTo>
                    <a:pt x="671" y="468"/>
                  </a:lnTo>
                  <a:lnTo>
                    <a:pt x="672" y="468"/>
                  </a:lnTo>
                  <a:lnTo>
                    <a:pt x="672" y="469"/>
                  </a:lnTo>
                  <a:lnTo>
                    <a:pt x="672" y="470"/>
                  </a:lnTo>
                  <a:lnTo>
                    <a:pt x="674" y="470"/>
                  </a:lnTo>
                  <a:lnTo>
                    <a:pt x="674" y="469"/>
                  </a:lnTo>
                  <a:lnTo>
                    <a:pt x="675" y="470"/>
                  </a:lnTo>
                  <a:lnTo>
                    <a:pt x="676" y="470"/>
                  </a:lnTo>
                  <a:lnTo>
                    <a:pt x="678" y="470"/>
                  </a:lnTo>
                  <a:lnTo>
                    <a:pt x="679" y="471"/>
                  </a:lnTo>
                  <a:lnTo>
                    <a:pt x="679" y="470"/>
                  </a:lnTo>
                  <a:lnTo>
                    <a:pt x="680" y="470"/>
                  </a:lnTo>
                  <a:lnTo>
                    <a:pt x="681" y="471"/>
                  </a:lnTo>
                  <a:lnTo>
                    <a:pt x="680" y="468"/>
                  </a:lnTo>
                  <a:lnTo>
                    <a:pt x="679" y="468"/>
                  </a:lnTo>
                  <a:lnTo>
                    <a:pt x="679" y="469"/>
                  </a:lnTo>
                  <a:lnTo>
                    <a:pt x="678" y="469"/>
                  </a:lnTo>
                  <a:lnTo>
                    <a:pt x="677" y="469"/>
                  </a:lnTo>
                  <a:lnTo>
                    <a:pt x="676" y="469"/>
                  </a:lnTo>
                  <a:lnTo>
                    <a:pt x="677" y="468"/>
                  </a:lnTo>
                  <a:lnTo>
                    <a:pt x="675" y="468"/>
                  </a:lnTo>
                  <a:lnTo>
                    <a:pt x="675" y="467"/>
                  </a:lnTo>
                  <a:lnTo>
                    <a:pt x="675" y="466"/>
                  </a:lnTo>
                  <a:lnTo>
                    <a:pt x="674" y="466"/>
                  </a:lnTo>
                  <a:lnTo>
                    <a:pt x="675" y="466"/>
                  </a:lnTo>
                  <a:lnTo>
                    <a:pt x="675" y="464"/>
                  </a:lnTo>
                  <a:lnTo>
                    <a:pt x="674" y="464"/>
                  </a:lnTo>
                  <a:lnTo>
                    <a:pt x="674" y="463"/>
                  </a:lnTo>
                  <a:lnTo>
                    <a:pt x="674" y="462"/>
                  </a:lnTo>
                  <a:lnTo>
                    <a:pt x="675" y="462"/>
                  </a:lnTo>
                  <a:lnTo>
                    <a:pt x="675" y="461"/>
                  </a:lnTo>
                  <a:lnTo>
                    <a:pt x="675" y="462"/>
                  </a:lnTo>
                  <a:lnTo>
                    <a:pt x="676" y="463"/>
                  </a:lnTo>
                  <a:lnTo>
                    <a:pt x="677" y="463"/>
                  </a:lnTo>
                  <a:lnTo>
                    <a:pt x="677" y="462"/>
                  </a:lnTo>
                  <a:lnTo>
                    <a:pt x="676" y="461"/>
                  </a:lnTo>
                  <a:lnTo>
                    <a:pt x="677" y="460"/>
                  </a:lnTo>
                  <a:lnTo>
                    <a:pt x="678" y="460"/>
                  </a:lnTo>
                  <a:lnTo>
                    <a:pt x="678" y="459"/>
                  </a:lnTo>
                  <a:lnTo>
                    <a:pt x="678" y="460"/>
                  </a:lnTo>
                  <a:lnTo>
                    <a:pt x="679" y="460"/>
                  </a:lnTo>
                  <a:lnTo>
                    <a:pt x="679" y="461"/>
                  </a:lnTo>
                  <a:lnTo>
                    <a:pt x="679" y="460"/>
                  </a:lnTo>
                  <a:lnTo>
                    <a:pt x="679" y="459"/>
                  </a:lnTo>
                  <a:lnTo>
                    <a:pt x="680" y="459"/>
                  </a:lnTo>
                  <a:lnTo>
                    <a:pt x="684" y="462"/>
                  </a:lnTo>
                  <a:lnTo>
                    <a:pt x="685" y="462"/>
                  </a:lnTo>
                  <a:lnTo>
                    <a:pt x="685" y="461"/>
                  </a:lnTo>
                  <a:lnTo>
                    <a:pt x="685" y="460"/>
                  </a:lnTo>
                  <a:lnTo>
                    <a:pt x="684" y="460"/>
                  </a:lnTo>
                  <a:lnTo>
                    <a:pt x="684" y="459"/>
                  </a:lnTo>
                  <a:lnTo>
                    <a:pt x="683" y="459"/>
                  </a:lnTo>
                  <a:lnTo>
                    <a:pt x="681" y="458"/>
                  </a:lnTo>
                  <a:lnTo>
                    <a:pt x="680" y="458"/>
                  </a:lnTo>
                  <a:lnTo>
                    <a:pt x="679" y="458"/>
                  </a:lnTo>
                  <a:lnTo>
                    <a:pt x="678" y="458"/>
                  </a:lnTo>
                  <a:lnTo>
                    <a:pt x="676" y="458"/>
                  </a:lnTo>
                  <a:lnTo>
                    <a:pt x="675" y="459"/>
                  </a:lnTo>
                  <a:lnTo>
                    <a:pt x="674" y="459"/>
                  </a:lnTo>
                  <a:lnTo>
                    <a:pt x="672" y="459"/>
                  </a:lnTo>
                  <a:lnTo>
                    <a:pt x="671" y="459"/>
                  </a:lnTo>
                  <a:lnTo>
                    <a:pt x="671" y="458"/>
                  </a:lnTo>
                  <a:lnTo>
                    <a:pt x="672" y="458"/>
                  </a:lnTo>
                  <a:lnTo>
                    <a:pt x="672" y="456"/>
                  </a:lnTo>
                  <a:lnTo>
                    <a:pt x="671" y="456"/>
                  </a:lnTo>
                  <a:lnTo>
                    <a:pt x="671" y="455"/>
                  </a:lnTo>
                  <a:lnTo>
                    <a:pt x="670" y="455"/>
                  </a:lnTo>
                  <a:lnTo>
                    <a:pt x="670" y="456"/>
                  </a:lnTo>
                  <a:lnTo>
                    <a:pt x="669" y="456"/>
                  </a:lnTo>
                  <a:lnTo>
                    <a:pt x="669" y="455"/>
                  </a:lnTo>
                  <a:lnTo>
                    <a:pt x="669" y="454"/>
                  </a:lnTo>
                  <a:lnTo>
                    <a:pt x="670" y="454"/>
                  </a:lnTo>
                  <a:lnTo>
                    <a:pt x="669" y="454"/>
                  </a:lnTo>
                  <a:lnTo>
                    <a:pt x="668" y="454"/>
                  </a:lnTo>
                  <a:lnTo>
                    <a:pt x="669" y="454"/>
                  </a:lnTo>
                  <a:lnTo>
                    <a:pt x="669" y="453"/>
                  </a:lnTo>
                  <a:lnTo>
                    <a:pt x="668" y="454"/>
                  </a:lnTo>
                  <a:lnTo>
                    <a:pt x="668" y="455"/>
                  </a:lnTo>
                  <a:lnTo>
                    <a:pt x="667" y="456"/>
                  </a:lnTo>
                  <a:lnTo>
                    <a:pt x="667" y="455"/>
                  </a:lnTo>
                  <a:lnTo>
                    <a:pt x="666" y="455"/>
                  </a:lnTo>
                  <a:lnTo>
                    <a:pt x="666" y="456"/>
                  </a:lnTo>
                  <a:lnTo>
                    <a:pt x="665" y="456"/>
                  </a:lnTo>
                  <a:lnTo>
                    <a:pt x="665" y="455"/>
                  </a:lnTo>
                  <a:lnTo>
                    <a:pt x="663" y="455"/>
                  </a:lnTo>
                  <a:lnTo>
                    <a:pt x="665" y="454"/>
                  </a:lnTo>
                  <a:lnTo>
                    <a:pt x="667" y="453"/>
                  </a:lnTo>
                  <a:lnTo>
                    <a:pt x="666" y="453"/>
                  </a:lnTo>
                  <a:lnTo>
                    <a:pt x="666" y="452"/>
                  </a:lnTo>
                  <a:lnTo>
                    <a:pt x="667" y="452"/>
                  </a:lnTo>
                  <a:lnTo>
                    <a:pt x="666" y="452"/>
                  </a:lnTo>
                  <a:lnTo>
                    <a:pt x="665" y="452"/>
                  </a:lnTo>
                  <a:lnTo>
                    <a:pt x="663" y="453"/>
                  </a:lnTo>
                  <a:lnTo>
                    <a:pt x="663" y="454"/>
                  </a:lnTo>
                  <a:lnTo>
                    <a:pt x="662" y="453"/>
                  </a:lnTo>
                  <a:lnTo>
                    <a:pt x="665" y="452"/>
                  </a:lnTo>
                  <a:lnTo>
                    <a:pt x="665" y="451"/>
                  </a:lnTo>
                  <a:lnTo>
                    <a:pt x="666" y="451"/>
                  </a:lnTo>
                  <a:lnTo>
                    <a:pt x="667" y="450"/>
                  </a:lnTo>
                  <a:lnTo>
                    <a:pt x="668" y="450"/>
                  </a:lnTo>
                  <a:lnTo>
                    <a:pt x="668" y="449"/>
                  </a:lnTo>
                  <a:lnTo>
                    <a:pt x="668" y="447"/>
                  </a:lnTo>
                  <a:lnTo>
                    <a:pt x="669" y="447"/>
                  </a:lnTo>
                  <a:lnTo>
                    <a:pt x="669" y="446"/>
                  </a:lnTo>
                  <a:lnTo>
                    <a:pt x="668" y="446"/>
                  </a:lnTo>
                  <a:lnTo>
                    <a:pt x="668" y="447"/>
                  </a:lnTo>
                  <a:lnTo>
                    <a:pt x="667" y="449"/>
                  </a:lnTo>
                  <a:lnTo>
                    <a:pt x="666" y="449"/>
                  </a:lnTo>
                  <a:lnTo>
                    <a:pt x="665" y="450"/>
                  </a:lnTo>
                  <a:lnTo>
                    <a:pt x="663" y="450"/>
                  </a:lnTo>
                  <a:lnTo>
                    <a:pt x="665" y="450"/>
                  </a:lnTo>
                  <a:lnTo>
                    <a:pt x="663" y="451"/>
                  </a:lnTo>
                  <a:lnTo>
                    <a:pt x="663" y="452"/>
                  </a:lnTo>
                  <a:lnTo>
                    <a:pt x="662" y="453"/>
                  </a:lnTo>
                  <a:lnTo>
                    <a:pt x="661" y="454"/>
                  </a:lnTo>
                  <a:lnTo>
                    <a:pt x="660" y="454"/>
                  </a:lnTo>
                  <a:lnTo>
                    <a:pt x="660" y="453"/>
                  </a:lnTo>
                  <a:lnTo>
                    <a:pt x="661" y="453"/>
                  </a:lnTo>
                  <a:lnTo>
                    <a:pt x="660" y="452"/>
                  </a:lnTo>
                  <a:lnTo>
                    <a:pt x="661" y="451"/>
                  </a:lnTo>
                  <a:lnTo>
                    <a:pt x="660" y="451"/>
                  </a:lnTo>
                  <a:lnTo>
                    <a:pt x="659" y="451"/>
                  </a:lnTo>
                  <a:lnTo>
                    <a:pt x="660" y="451"/>
                  </a:lnTo>
                  <a:lnTo>
                    <a:pt x="659" y="452"/>
                  </a:lnTo>
                  <a:lnTo>
                    <a:pt x="658" y="452"/>
                  </a:lnTo>
                  <a:lnTo>
                    <a:pt x="659" y="452"/>
                  </a:lnTo>
                  <a:lnTo>
                    <a:pt x="659" y="453"/>
                  </a:lnTo>
                  <a:lnTo>
                    <a:pt x="658" y="453"/>
                  </a:lnTo>
                  <a:lnTo>
                    <a:pt x="657" y="452"/>
                  </a:lnTo>
                  <a:lnTo>
                    <a:pt x="657" y="451"/>
                  </a:lnTo>
                  <a:lnTo>
                    <a:pt x="657" y="450"/>
                  </a:lnTo>
                  <a:lnTo>
                    <a:pt x="658" y="450"/>
                  </a:lnTo>
                  <a:lnTo>
                    <a:pt x="657" y="447"/>
                  </a:lnTo>
                  <a:lnTo>
                    <a:pt x="658" y="446"/>
                  </a:lnTo>
                  <a:lnTo>
                    <a:pt x="659" y="446"/>
                  </a:lnTo>
                  <a:lnTo>
                    <a:pt x="660" y="446"/>
                  </a:lnTo>
                  <a:lnTo>
                    <a:pt x="661" y="445"/>
                  </a:lnTo>
                  <a:lnTo>
                    <a:pt x="661" y="444"/>
                  </a:lnTo>
                  <a:lnTo>
                    <a:pt x="662" y="444"/>
                  </a:lnTo>
                  <a:lnTo>
                    <a:pt x="663" y="444"/>
                  </a:lnTo>
                  <a:lnTo>
                    <a:pt x="665" y="444"/>
                  </a:lnTo>
                  <a:lnTo>
                    <a:pt x="666" y="444"/>
                  </a:lnTo>
                  <a:lnTo>
                    <a:pt x="667" y="443"/>
                  </a:lnTo>
                  <a:lnTo>
                    <a:pt x="668" y="443"/>
                  </a:lnTo>
                  <a:lnTo>
                    <a:pt x="667" y="443"/>
                  </a:lnTo>
                  <a:lnTo>
                    <a:pt x="667" y="442"/>
                  </a:lnTo>
                  <a:lnTo>
                    <a:pt x="669" y="442"/>
                  </a:lnTo>
                  <a:lnTo>
                    <a:pt x="669" y="441"/>
                  </a:lnTo>
                  <a:lnTo>
                    <a:pt x="668" y="441"/>
                  </a:lnTo>
                  <a:lnTo>
                    <a:pt x="668" y="442"/>
                  </a:lnTo>
                  <a:lnTo>
                    <a:pt x="666" y="442"/>
                  </a:lnTo>
                  <a:lnTo>
                    <a:pt x="665" y="442"/>
                  </a:lnTo>
                  <a:lnTo>
                    <a:pt x="663" y="442"/>
                  </a:lnTo>
                  <a:lnTo>
                    <a:pt x="662" y="443"/>
                  </a:lnTo>
                  <a:lnTo>
                    <a:pt x="660" y="444"/>
                  </a:lnTo>
                  <a:lnTo>
                    <a:pt x="659" y="445"/>
                  </a:lnTo>
                  <a:lnTo>
                    <a:pt x="659" y="444"/>
                  </a:lnTo>
                  <a:lnTo>
                    <a:pt x="658" y="444"/>
                  </a:lnTo>
                  <a:lnTo>
                    <a:pt x="659" y="444"/>
                  </a:lnTo>
                  <a:lnTo>
                    <a:pt x="659" y="443"/>
                  </a:lnTo>
                  <a:lnTo>
                    <a:pt x="659" y="442"/>
                  </a:lnTo>
                  <a:lnTo>
                    <a:pt x="660" y="442"/>
                  </a:lnTo>
                  <a:lnTo>
                    <a:pt x="660" y="441"/>
                  </a:lnTo>
                  <a:lnTo>
                    <a:pt x="659" y="441"/>
                  </a:lnTo>
                  <a:lnTo>
                    <a:pt x="658" y="441"/>
                  </a:lnTo>
                  <a:lnTo>
                    <a:pt x="657" y="441"/>
                  </a:lnTo>
                  <a:lnTo>
                    <a:pt x="655" y="439"/>
                  </a:lnTo>
                  <a:lnTo>
                    <a:pt x="654" y="439"/>
                  </a:lnTo>
                  <a:lnTo>
                    <a:pt x="654" y="441"/>
                  </a:lnTo>
                  <a:lnTo>
                    <a:pt x="655" y="441"/>
                  </a:lnTo>
                  <a:lnTo>
                    <a:pt x="654" y="441"/>
                  </a:lnTo>
                  <a:lnTo>
                    <a:pt x="653" y="442"/>
                  </a:lnTo>
                  <a:lnTo>
                    <a:pt x="652" y="441"/>
                  </a:lnTo>
                  <a:lnTo>
                    <a:pt x="652" y="442"/>
                  </a:lnTo>
                  <a:lnTo>
                    <a:pt x="653" y="442"/>
                  </a:lnTo>
                  <a:lnTo>
                    <a:pt x="655" y="442"/>
                  </a:lnTo>
                  <a:lnTo>
                    <a:pt x="657" y="442"/>
                  </a:lnTo>
                  <a:lnTo>
                    <a:pt x="658" y="442"/>
                  </a:lnTo>
                  <a:lnTo>
                    <a:pt x="658" y="443"/>
                  </a:lnTo>
                  <a:lnTo>
                    <a:pt x="657" y="444"/>
                  </a:lnTo>
                  <a:lnTo>
                    <a:pt x="655" y="444"/>
                  </a:lnTo>
                  <a:lnTo>
                    <a:pt x="654" y="445"/>
                  </a:lnTo>
                  <a:lnTo>
                    <a:pt x="653" y="444"/>
                  </a:lnTo>
                  <a:lnTo>
                    <a:pt x="653" y="443"/>
                  </a:lnTo>
                  <a:lnTo>
                    <a:pt x="653" y="444"/>
                  </a:lnTo>
                  <a:lnTo>
                    <a:pt x="653" y="445"/>
                  </a:lnTo>
                  <a:lnTo>
                    <a:pt x="652" y="445"/>
                  </a:lnTo>
                  <a:lnTo>
                    <a:pt x="652" y="446"/>
                  </a:lnTo>
                  <a:lnTo>
                    <a:pt x="651" y="446"/>
                  </a:lnTo>
                  <a:lnTo>
                    <a:pt x="651" y="447"/>
                  </a:lnTo>
                  <a:lnTo>
                    <a:pt x="650" y="446"/>
                  </a:lnTo>
                  <a:lnTo>
                    <a:pt x="650" y="447"/>
                  </a:lnTo>
                  <a:lnTo>
                    <a:pt x="649" y="447"/>
                  </a:lnTo>
                  <a:lnTo>
                    <a:pt x="649" y="446"/>
                  </a:lnTo>
                  <a:lnTo>
                    <a:pt x="648" y="445"/>
                  </a:lnTo>
                  <a:lnTo>
                    <a:pt x="646" y="445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5" y="445"/>
                  </a:lnTo>
                  <a:lnTo>
                    <a:pt x="646" y="445"/>
                  </a:lnTo>
                  <a:lnTo>
                    <a:pt x="646" y="446"/>
                  </a:lnTo>
                  <a:lnTo>
                    <a:pt x="648" y="446"/>
                  </a:lnTo>
                  <a:lnTo>
                    <a:pt x="648" y="447"/>
                  </a:lnTo>
                  <a:lnTo>
                    <a:pt x="646" y="447"/>
                  </a:lnTo>
                  <a:lnTo>
                    <a:pt x="645" y="446"/>
                  </a:lnTo>
                  <a:lnTo>
                    <a:pt x="644" y="446"/>
                  </a:lnTo>
                  <a:lnTo>
                    <a:pt x="643" y="446"/>
                  </a:lnTo>
                  <a:lnTo>
                    <a:pt x="643" y="447"/>
                  </a:lnTo>
                  <a:lnTo>
                    <a:pt x="642" y="447"/>
                  </a:lnTo>
                  <a:lnTo>
                    <a:pt x="641" y="447"/>
                  </a:lnTo>
                  <a:lnTo>
                    <a:pt x="642" y="449"/>
                  </a:lnTo>
                  <a:lnTo>
                    <a:pt x="643" y="449"/>
                  </a:lnTo>
                  <a:lnTo>
                    <a:pt x="644" y="449"/>
                  </a:lnTo>
                  <a:lnTo>
                    <a:pt x="644" y="447"/>
                  </a:lnTo>
                  <a:lnTo>
                    <a:pt x="645" y="447"/>
                  </a:lnTo>
                  <a:lnTo>
                    <a:pt x="646" y="447"/>
                  </a:lnTo>
                  <a:lnTo>
                    <a:pt x="648" y="447"/>
                  </a:lnTo>
                  <a:lnTo>
                    <a:pt x="649" y="449"/>
                  </a:lnTo>
                  <a:lnTo>
                    <a:pt x="648" y="449"/>
                  </a:lnTo>
                  <a:lnTo>
                    <a:pt x="648" y="450"/>
                  </a:lnTo>
                  <a:lnTo>
                    <a:pt x="646" y="450"/>
                  </a:lnTo>
                  <a:lnTo>
                    <a:pt x="645" y="451"/>
                  </a:lnTo>
                  <a:lnTo>
                    <a:pt x="644" y="451"/>
                  </a:lnTo>
                  <a:lnTo>
                    <a:pt x="644" y="452"/>
                  </a:lnTo>
                  <a:lnTo>
                    <a:pt x="645" y="452"/>
                  </a:lnTo>
                  <a:lnTo>
                    <a:pt x="646" y="452"/>
                  </a:lnTo>
                  <a:lnTo>
                    <a:pt x="646" y="451"/>
                  </a:lnTo>
                  <a:lnTo>
                    <a:pt x="648" y="451"/>
                  </a:lnTo>
                  <a:lnTo>
                    <a:pt x="649" y="450"/>
                  </a:lnTo>
                  <a:lnTo>
                    <a:pt x="650" y="450"/>
                  </a:lnTo>
                  <a:lnTo>
                    <a:pt x="650" y="451"/>
                  </a:lnTo>
                  <a:lnTo>
                    <a:pt x="649" y="451"/>
                  </a:lnTo>
                  <a:lnTo>
                    <a:pt x="649" y="452"/>
                  </a:lnTo>
                  <a:lnTo>
                    <a:pt x="648" y="452"/>
                  </a:lnTo>
                  <a:lnTo>
                    <a:pt x="648" y="453"/>
                  </a:lnTo>
                  <a:lnTo>
                    <a:pt x="648" y="454"/>
                  </a:lnTo>
                  <a:lnTo>
                    <a:pt x="646" y="454"/>
                  </a:lnTo>
                  <a:lnTo>
                    <a:pt x="646" y="455"/>
                  </a:lnTo>
                  <a:lnTo>
                    <a:pt x="645" y="455"/>
                  </a:lnTo>
                  <a:lnTo>
                    <a:pt x="643" y="455"/>
                  </a:lnTo>
                  <a:lnTo>
                    <a:pt x="643" y="456"/>
                  </a:lnTo>
                  <a:lnTo>
                    <a:pt x="643" y="455"/>
                  </a:lnTo>
                  <a:lnTo>
                    <a:pt x="642" y="454"/>
                  </a:lnTo>
                  <a:lnTo>
                    <a:pt x="642" y="453"/>
                  </a:lnTo>
                  <a:lnTo>
                    <a:pt x="641" y="453"/>
                  </a:lnTo>
                  <a:lnTo>
                    <a:pt x="639" y="453"/>
                  </a:lnTo>
                  <a:lnTo>
                    <a:pt x="637" y="453"/>
                  </a:lnTo>
                  <a:lnTo>
                    <a:pt x="637" y="454"/>
                  </a:lnTo>
                  <a:lnTo>
                    <a:pt x="636" y="454"/>
                  </a:lnTo>
                  <a:lnTo>
                    <a:pt x="636" y="455"/>
                  </a:lnTo>
                  <a:lnTo>
                    <a:pt x="637" y="454"/>
                  </a:lnTo>
                  <a:lnTo>
                    <a:pt x="639" y="454"/>
                  </a:lnTo>
                  <a:lnTo>
                    <a:pt x="640" y="454"/>
                  </a:lnTo>
                  <a:lnTo>
                    <a:pt x="641" y="454"/>
                  </a:lnTo>
                  <a:lnTo>
                    <a:pt x="642" y="455"/>
                  </a:lnTo>
                  <a:lnTo>
                    <a:pt x="641" y="455"/>
                  </a:lnTo>
                  <a:lnTo>
                    <a:pt x="642" y="456"/>
                  </a:lnTo>
                  <a:lnTo>
                    <a:pt x="641" y="456"/>
                  </a:lnTo>
                  <a:lnTo>
                    <a:pt x="642" y="456"/>
                  </a:lnTo>
                  <a:lnTo>
                    <a:pt x="642" y="458"/>
                  </a:lnTo>
                  <a:lnTo>
                    <a:pt x="641" y="458"/>
                  </a:lnTo>
                  <a:lnTo>
                    <a:pt x="642" y="458"/>
                  </a:lnTo>
                  <a:lnTo>
                    <a:pt x="642" y="459"/>
                  </a:lnTo>
                  <a:lnTo>
                    <a:pt x="642" y="460"/>
                  </a:lnTo>
                  <a:lnTo>
                    <a:pt x="642" y="459"/>
                  </a:lnTo>
                  <a:lnTo>
                    <a:pt x="643" y="459"/>
                  </a:lnTo>
                  <a:lnTo>
                    <a:pt x="643" y="458"/>
                  </a:lnTo>
                  <a:lnTo>
                    <a:pt x="644" y="458"/>
                  </a:lnTo>
                  <a:lnTo>
                    <a:pt x="645" y="458"/>
                  </a:lnTo>
                  <a:lnTo>
                    <a:pt x="644" y="458"/>
                  </a:lnTo>
                  <a:lnTo>
                    <a:pt x="644" y="459"/>
                  </a:lnTo>
                  <a:lnTo>
                    <a:pt x="645" y="459"/>
                  </a:lnTo>
                  <a:lnTo>
                    <a:pt x="645" y="458"/>
                  </a:lnTo>
                  <a:lnTo>
                    <a:pt x="646" y="456"/>
                  </a:lnTo>
                  <a:lnTo>
                    <a:pt x="648" y="456"/>
                  </a:lnTo>
                  <a:lnTo>
                    <a:pt x="648" y="458"/>
                  </a:lnTo>
                  <a:lnTo>
                    <a:pt x="646" y="459"/>
                  </a:lnTo>
                  <a:lnTo>
                    <a:pt x="648" y="459"/>
                  </a:lnTo>
                  <a:lnTo>
                    <a:pt x="648" y="460"/>
                  </a:lnTo>
                  <a:lnTo>
                    <a:pt x="646" y="460"/>
                  </a:lnTo>
                  <a:lnTo>
                    <a:pt x="648" y="460"/>
                  </a:lnTo>
                  <a:lnTo>
                    <a:pt x="648" y="461"/>
                  </a:lnTo>
                  <a:lnTo>
                    <a:pt x="646" y="461"/>
                  </a:lnTo>
                  <a:lnTo>
                    <a:pt x="646" y="462"/>
                  </a:lnTo>
                  <a:lnTo>
                    <a:pt x="645" y="461"/>
                  </a:lnTo>
                  <a:lnTo>
                    <a:pt x="645" y="462"/>
                  </a:lnTo>
                  <a:lnTo>
                    <a:pt x="646" y="462"/>
                  </a:lnTo>
                  <a:lnTo>
                    <a:pt x="646" y="463"/>
                  </a:lnTo>
                  <a:lnTo>
                    <a:pt x="645" y="463"/>
                  </a:lnTo>
                  <a:lnTo>
                    <a:pt x="644" y="463"/>
                  </a:lnTo>
                  <a:lnTo>
                    <a:pt x="643" y="463"/>
                  </a:lnTo>
                  <a:lnTo>
                    <a:pt x="643" y="462"/>
                  </a:lnTo>
                  <a:lnTo>
                    <a:pt x="643" y="463"/>
                  </a:lnTo>
                  <a:lnTo>
                    <a:pt x="642" y="462"/>
                  </a:lnTo>
                  <a:lnTo>
                    <a:pt x="642" y="461"/>
                  </a:lnTo>
                  <a:lnTo>
                    <a:pt x="642" y="462"/>
                  </a:lnTo>
                  <a:lnTo>
                    <a:pt x="642" y="463"/>
                  </a:lnTo>
                  <a:lnTo>
                    <a:pt x="641" y="463"/>
                  </a:lnTo>
                  <a:lnTo>
                    <a:pt x="640" y="463"/>
                  </a:lnTo>
                  <a:lnTo>
                    <a:pt x="640" y="462"/>
                  </a:lnTo>
                  <a:lnTo>
                    <a:pt x="641" y="462"/>
                  </a:lnTo>
                  <a:lnTo>
                    <a:pt x="640" y="462"/>
                  </a:lnTo>
                  <a:lnTo>
                    <a:pt x="639" y="462"/>
                  </a:lnTo>
                  <a:lnTo>
                    <a:pt x="640" y="462"/>
                  </a:lnTo>
                  <a:lnTo>
                    <a:pt x="640" y="463"/>
                  </a:lnTo>
                  <a:lnTo>
                    <a:pt x="639" y="463"/>
                  </a:lnTo>
                  <a:lnTo>
                    <a:pt x="639" y="464"/>
                  </a:lnTo>
                  <a:lnTo>
                    <a:pt x="637" y="464"/>
                  </a:lnTo>
                  <a:lnTo>
                    <a:pt x="636" y="464"/>
                  </a:lnTo>
                  <a:lnTo>
                    <a:pt x="636" y="463"/>
                  </a:lnTo>
                  <a:lnTo>
                    <a:pt x="635" y="463"/>
                  </a:lnTo>
                  <a:lnTo>
                    <a:pt x="635" y="464"/>
                  </a:lnTo>
                  <a:lnTo>
                    <a:pt x="634" y="464"/>
                  </a:lnTo>
                  <a:lnTo>
                    <a:pt x="634" y="466"/>
                  </a:lnTo>
                  <a:lnTo>
                    <a:pt x="633" y="466"/>
                  </a:lnTo>
                  <a:lnTo>
                    <a:pt x="634" y="466"/>
                  </a:lnTo>
                  <a:lnTo>
                    <a:pt x="635" y="466"/>
                  </a:lnTo>
                  <a:lnTo>
                    <a:pt x="636" y="466"/>
                  </a:lnTo>
                  <a:lnTo>
                    <a:pt x="637" y="466"/>
                  </a:lnTo>
                  <a:lnTo>
                    <a:pt x="637" y="467"/>
                  </a:lnTo>
                  <a:lnTo>
                    <a:pt x="636" y="466"/>
                  </a:lnTo>
                  <a:lnTo>
                    <a:pt x="636" y="467"/>
                  </a:lnTo>
                  <a:lnTo>
                    <a:pt x="636" y="468"/>
                  </a:lnTo>
                  <a:lnTo>
                    <a:pt x="635" y="469"/>
                  </a:lnTo>
                  <a:lnTo>
                    <a:pt x="637" y="468"/>
                  </a:lnTo>
                  <a:lnTo>
                    <a:pt x="637" y="467"/>
                  </a:lnTo>
                  <a:lnTo>
                    <a:pt x="637" y="468"/>
                  </a:lnTo>
                  <a:lnTo>
                    <a:pt x="639" y="468"/>
                  </a:lnTo>
                  <a:lnTo>
                    <a:pt x="637" y="468"/>
                  </a:lnTo>
                  <a:lnTo>
                    <a:pt x="637" y="469"/>
                  </a:lnTo>
                  <a:lnTo>
                    <a:pt x="635" y="469"/>
                  </a:lnTo>
                  <a:lnTo>
                    <a:pt x="635" y="470"/>
                  </a:lnTo>
                  <a:lnTo>
                    <a:pt x="634" y="469"/>
                  </a:lnTo>
                  <a:lnTo>
                    <a:pt x="633" y="469"/>
                  </a:lnTo>
                  <a:lnTo>
                    <a:pt x="633" y="468"/>
                  </a:lnTo>
                  <a:lnTo>
                    <a:pt x="634" y="468"/>
                  </a:lnTo>
                  <a:lnTo>
                    <a:pt x="634" y="467"/>
                  </a:lnTo>
                  <a:lnTo>
                    <a:pt x="632" y="468"/>
                  </a:lnTo>
                  <a:lnTo>
                    <a:pt x="631" y="469"/>
                  </a:lnTo>
                  <a:lnTo>
                    <a:pt x="629" y="470"/>
                  </a:lnTo>
                  <a:lnTo>
                    <a:pt x="628" y="470"/>
                  </a:lnTo>
                  <a:lnTo>
                    <a:pt x="628" y="471"/>
                  </a:lnTo>
                  <a:lnTo>
                    <a:pt x="627" y="472"/>
                  </a:lnTo>
                  <a:lnTo>
                    <a:pt x="626" y="472"/>
                  </a:lnTo>
                  <a:lnTo>
                    <a:pt x="627" y="471"/>
                  </a:lnTo>
                  <a:lnTo>
                    <a:pt x="627" y="470"/>
                  </a:lnTo>
                  <a:lnTo>
                    <a:pt x="627" y="469"/>
                  </a:lnTo>
                  <a:lnTo>
                    <a:pt x="626" y="470"/>
                  </a:lnTo>
                  <a:lnTo>
                    <a:pt x="625" y="471"/>
                  </a:lnTo>
                  <a:lnTo>
                    <a:pt x="623" y="471"/>
                  </a:lnTo>
                  <a:lnTo>
                    <a:pt x="623" y="470"/>
                  </a:lnTo>
                  <a:lnTo>
                    <a:pt x="624" y="470"/>
                  </a:lnTo>
                  <a:lnTo>
                    <a:pt x="624" y="469"/>
                  </a:lnTo>
                  <a:lnTo>
                    <a:pt x="623" y="469"/>
                  </a:lnTo>
                  <a:lnTo>
                    <a:pt x="623" y="468"/>
                  </a:lnTo>
                  <a:lnTo>
                    <a:pt x="622" y="468"/>
                  </a:lnTo>
                  <a:lnTo>
                    <a:pt x="620" y="468"/>
                  </a:lnTo>
                  <a:lnTo>
                    <a:pt x="620" y="467"/>
                  </a:lnTo>
                  <a:lnTo>
                    <a:pt x="620" y="466"/>
                  </a:lnTo>
                  <a:lnTo>
                    <a:pt x="619" y="466"/>
                  </a:lnTo>
                  <a:lnTo>
                    <a:pt x="619" y="464"/>
                  </a:lnTo>
                  <a:lnTo>
                    <a:pt x="618" y="464"/>
                  </a:lnTo>
                  <a:lnTo>
                    <a:pt x="618" y="463"/>
                  </a:lnTo>
                  <a:lnTo>
                    <a:pt x="620" y="462"/>
                  </a:lnTo>
                  <a:lnTo>
                    <a:pt x="620" y="461"/>
                  </a:lnTo>
                  <a:lnTo>
                    <a:pt x="619" y="461"/>
                  </a:lnTo>
                  <a:lnTo>
                    <a:pt x="618" y="462"/>
                  </a:lnTo>
                  <a:lnTo>
                    <a:pt x="617" y="462"/>
                  </a:lnTo>
                  <a:lnTo>
                    <a:pt x="616" y="463"/>
                  </a:lnTo>
                  <a:lnTo>
                    <a:pt x="615" y="463"/>
                  </a:lnTo>
                  <a:lnTo>
                    <a:pt x="615" y="464"/>
                  </a:lnTo>
                  <a:lnTo>
                    <a:pt x="614" y="464"/>
                  </a:lnTo>
                  <a:lnTo>
                    <a:pt x="612" y="464"/>
                  </a:lnTo>
                  <a:lnTo>
                    <a:pt x="614" y="464"/>
                  </a:lnTo>
                  <a:lnTo>
                    <a:pt x="615" y="463"/>
                  </a:lnTo>
                  <a:lnTo>
                    <a:pt x="615" y="462"/>
                  </a:lnTo>
                  <a:lnTo>
                    <a:pt x="616" y="462"/>
                  </a:lnTo>
                  <a:lnTo>
                    <a:pt x="615" y="461"/>
                  </a:lnTo>
                  <a:lnTo>
                    <a:pt x="616" y="461"/>
                  </a:lnTo>
                  <a:lnTo>
                    <a:pt x="617" y="460"/>
                  </a:lnTo>
                  <a:lnTo>
                    <a:pt x="616" y="460"/>
                  </a:lnTo>
                  <a:lnTo>
                    <a:pt x="617" y="458"/>
                  </a:lnTo>
                  <a:lnTo>
                    <a:pt x="618" y="456"/>
                  </a:lnTo>
                  <a:lnTo>
                    <a:pt x="617" y="456"/>
                  </a:lnTo>
                  <a:lnTo>
                    <a:pt x="616" y="456"/>
                  </a:lnTo>
                  <a:lnTo>
                    <a:pt x="616" y="458"/>
                  </a:lnTo>
                  <a:lnTo>
                    <a:pt x="615" y="458"/>
                  </a:lnTo>
                  <a:lnTo>
                    <a:pt x="615" y="459"/>
                  </a:lnTo>
                  <a:lnTo>
                    <a:pt x="615" y="460"/>
                  </a:lnTo>
                  <a:lnTo>
                    <a:pt x="614" y="460"/>
                  </a:lnTo>
                  <a:lnTo>
                    <a:pt x="612" y="461"/>
                  </a:lnTo>
                  <a:lnTo>
                    <a:pt x="611" y="461"/>
                  </a:lnTo>
                  <a:lnTo>
                    <a:pt x="611" y="460"/>
                  </a:lnTo>
                  <a:lnTo>
                    <a:pt x="610" y="461"/>
                  </a:lnTo>
                  <a:lnTo>
                    <a:pt x="609" y="461"/>
                  </a:lnTo>
                  <a:lnTo>
                    <a:pt x="608" y="462"/>
                  </a:lnTo>
                  <a:lnTo>
                    <a:pt x="607" y="462"/>
                  </a:lnTo>
                  <a:lnTo>
                    <a:pt x="607" y="463"/>
                  </a:lnTo>
                  <a:lnTo>
                    <a:pt x="607" y="464"/>
                  </a:lnTo>
                  <a:lnTo>
                    <a:pt x="607" y="466"/>
                  </a:lnTo>
                  <a:lnTo>
                    <a:pt x="606" y="466"/>
                  </a:lnTo>
                  <a:lnTo>
                    <a:pt x="606" y="467"/>
                  </a:lnTo>
                  <a:lnTo>
                    <a:pt x="606" y="466"/>
                  </a:lnTo>
                  <a:lnTo>
                    <a:pt x="605" y="464"/>
                  </a:lnTo>
                  <a:lnTo>
                    <a:pt x="606" y="464"/>
                  </a:lnTo>
                  <a:lnTo>
                    <a:pt x="607" y="464"/>
                  </a:lnTo>
                  <a:lnTo>
                    <a:pt x="606" y="463"/>
                  </a:lnTo>
                  <a:lnTo>
                    <a:pt x="606" y="462"/>
                  </a:lnTo>
                  <a:lnTo>
                    <a:pt x="607" y="462"/>
                  </a:lnTo>
                  <a:lnTo>
                    <a:pt x="607" y="461"/>
                  </a:lnTo>
                  <a:lnTo>
                    <a:pt x="608" y="461"/>
                  </a:lnTo>
                  <a:lnTo>
                    <a:pt x="608" y="460"/>
                  </a:lnTo>
                  <a:lnTo>
                    <a:pt x="609" y="460"/>
                  </a:lnTo>
                  <a:lnTo>
                    <a:pt x="609" y="459"/>
                  </a:lnTo>
                  <a:lnTo>
                    <a:pt x="609" y="458"/>
                  </a:lnTo>
                  <a:lnTo>
                    <a:pt x="607" y="459"/>
                  </a:lnTo>
                  <a:lnTo>
                    <a:pt x="607" y="460"/>
                  </a:lnTo>
                  <a:lnTo>
                    <a:pt x="606" y="460"/>
                  </a:lnTo>
                  <a:lnTo>
                    <a:pt x="605" y="460"/>
                  </a:lnTo>
                  <a:lnTo>
                    <a:pt x="605" y="459"/>
                  </a:lnTo>
                  <a:lnTo>
                    <a:pt x="605" y="460"/>
                  </a:lnTo>
                  <a:lnTo>
                    <a:pt x="605" y="461"/>
                  </a:lnTo>
                  <a:lnTo>
                    <a:pt x="605" y="462"/>
                  </a:lnTo>
                  <a:lnTo>
                    <a:pt x="602" y="464"/>
                  </a:lnTo>
                  <a:lnTo>
                    <a:pt x="602" y="466"/>
                  </a:lnTo>
                  <a:lnTo>
                    <a:pt x="601" y="466"/>
                  </a:lnTo>
                  <a:lnTo>
                    <a:pt x="601" y="464"/>
                  </a:lnTo>
                  <a:lnTo>
                    <a:pt x="601" y="463"/>
                  </a:lnTo>
                  <a:lnTo>
                    <a:pt x="602" y="463"/>
                  </a:lnTo>
                  <a:lnTo>
                    <a:pt x="601" y="462"/>
                  </a:lnTo>
                  <a:lnTo>
                    <a:pt x="602" y="461"/>
                  </a:lnTo>
                  <a:lnTo>
                    <a:pt x="602" y="460"/>
                  </a:lnTo>
                  <a:lnTo>
                    <a:pt x="601" y="460"/>
                  </a:lnTo>
                  <a:lnTo>
                    <a:pt x="601" y="459"/>
                  </a:lnTo>
                  <a:lnTo>
                    <a:pt x="600" y="459"/>
                  </a:lnTo>
                  <a:lnTo>
                    <a:pt x="600" y="460"/>
                  </a:lnTo>
                  <a:lnTo>
                    <a:pt x="600" y="461"/>
                  </a:lnTo>
                  <a:lnTo>
                    <a:pt x="600" y="462"/>
                  </a:lnTo>
                  <a:lnTo>
                    <a:pt x="599" y="463"/>
                  </a:lnTo>
                  <a:lnTo>
                    <a:pt x="598" y="463"/>
                  </a:lnTo>
                  <a:lnTo>
                    <a:pt x="597" y="463"/>
                  </a:lnTo>
                  <a:lnTo>
                    <a:pt x="597" y="462"/>
                  </a:lnTo>
                  <a:lnTo>
                    <a:pt x="598" y="462"/>
                  </a:lnTo>
                  <a:lnTo>
                    <a:pt x="598" y="461"/>
                  </a:lnTo>
                  <a:lnTo>
                    <a:pt x="597" y="460"/>
                  </a:lnTo>
                  <a:lnTo>
                    <a:pt x="597" y="461"/>
                  </a:lnTo>
                  <a:lnTo>
                    <a:pt x="597" y="462"/>
                  </a:lnTo>
                  <a:lnTo>
                    <a:pt x="596" y="462"/>
                  </a:lnTo>
                  <a:lnTo>
                    <a:pt x="596" y="463"/>
                  </a:lnTo>
                  <a:lnTo>
                    <a:pt x="594" y="463"/>
                  </a:lnTo>
                  <a:lnTo>
                    <a:pt x="594" y="464"/>
                  </a:lnTo>
                  <a:lnTo>
                    <a:pt x="593" y="463"/>
                  </a:lnTo>
                  <a:lnTo>
                    <a:pt x="593" y="462"/>
                  </a:lnTo>
                  <a:lnTo>
                    <a:pt x="593" y="463"/>
                  </a:lnTo>
                  <a:lnTo>
                    <a:pt x="592" y="464"/>
                  </a:lnTo>
                  <a:lnTo>
                    <a:pt x="591" y="463"/>
                  </a:lnTo>
                  <a:lnTo>
                    <a:pt x="590" y="464"/>
                  </a:lnTo>
                  <a:lnTo>
                    <a:pt x="589" y="464"/>
                  </a:lnTo>
                  <a:lnTo>
                    <a:pt x="588" y="464"/>
                  </a:lnTo>
                  <a:lnTo>
                    <a:pt x="588" y="463"/>
                  </a:lnTo>
                  <a:lnTo>
                    <a:pt x="589" y="463"/>
                  </a:lnTo>
                  <a:lnTo>
                    <a:pt x="590" y="463"/>
                  </a:lnTo>
                  <a:lnTo>
                    <a:pt x="590" y="462"/>
                  </a:lnTo>
                  <a:lnTo>
                    <a:pt x="591" y="462"/>
                  </a:lnTo>
                  <a:lnTo>
                    <a:pt x="592" y="462"/>
                  </a:lnTo>
                  <a:lnTo>
                    <a:pt x="592" y="461"/>
                  </a:lnTo>
                  <a:lnTo>
                    <a:pt x="593" y="461"/>
                  </a:lnTo>
                  <a:lnTo>
                    <a:pt x="593" y="460"/>
                  </a:lnTo>
                  <a:lnTo>
                    <a:pt x="594" y="460"/>
                  </a:lnTo>
                  <a:lnTo>
                    <a:pt x="596" y="459"/>
                  </a:lnTo>
                  <a:lnTo>
                    <a:pt x="597" y="459"/>
                  </a:lnTo>
                  <a:lnTo>
                    <a:pt x="596" y="459"/>
                  </a:lnTo>
                  <a:lnTo>
                    <a:pt x="594" y="459"/>
                  </a:lnTo>
                  <a:lnTo>
                    <a:pt x="591" y="460"/>
                  </a:lnTo>
                  <a:lnTo>
                    <a:pt x="591" y="461"/>
                  </a:lnTo>
                  <a:lnTo>
                    <a:pt x="590" y="461"/>
                  </a:lnTo>
                  <a:lnTo>
                    <a:pt x="589" y="461"/>
                  </a:lnTo>
                  <a:lnTo>
                    <a:pt x="588" y="462"/>
                  </a:lnTo>
                  <a:lnTo>
                    <a:pt x="586" y="462"/>
                  </a:lnTo>
                  <a:lnTo>
                    <a:pt x="586" y="463"/>
                  </a:lnTo>
                  <a:lnTo>
                    <a:pt x="586" y="462"/>
                  </a:lnTo>
                  <a:lnTo>
                    <a:pt x="586" y="461"/>
                  </a:lnTo>
                  <a:lnTo>
                    <a:pt x="588" y="460"/>
                  </a:lnTo>
                  <a:lnTo>
                    <a:pt x="589" y="459"/>
                  </a:lnTo>
                  <a:lnTo>
                    <a:pt x="590" y="459"/>
                  </a:lnTo>
                  <a:lnTo>
                    <a:pt x="589" y="459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5" y="461"/>
                  </a:lnTo>
                  <a:lnTo>
                    <a:pt x="584" y="461"/>
                  </a:lnTo>
                  <a:lnTo>
                    <a:pt x="584" y="462"/>
                  </a:lnTo>
                  <a:lnTo>
                    <a:pt x="583" y="462"/>
                  </a:lnTo>
                  <a:lnTo>
                    <a:pt x="582" y="461"/>
                  </a:lnTo>
                  <a:lnTo>
                    <a:pt x="581" y="462"/>
                  </a:lnTo>
                  <a:lnTo>
                    <a:pt x="580" y="462"/>
                  </a:lnTo>
                  <a:lnTo>
                    <a:pt x="579" y="462"/>
                  </a:lnTo>
                  <a:lnTo>
                    <a:pt x="577" y="462"/>
                  </a:lnTo>
                  <a:lnTo>
                    <a:pt x="576" y="462"/>
                  </a:lnTo>
                  <a:lnTo>
                    <a:pt x="576" y="463"/>
                  </a:lnTo>
                  <a:lnTo>
                    <a:pt x="575" y="464"/>
                  </a:lnTo>
                  <a:lnTo>
                    <a:pt x="574" y="463"/>
                  </a:lnTo>
                  <a:lnTo>
                    <a:pt x="573" y="464"/>
                  </a:lnTo>
                  <a:lnTo>
                    <a:pt x="573" y="463"/>
                  </a:lnTo>
                  <a:lnTo>
                    <a:pt x="574" y="462"/>
                  </a:lnTo>
                  <a:lnTo>
                    <a:pt x="574" y="461"/>
                  </a:lnTo>
                  <a:lnTo>
                    <a:pt x="573" y="461"/>
                  </a:lnTo>
                  <a:lnTo>
                    <a:pt x="573" y="460"/>
                  </a:lnTo>
                  <a:lnTo>
                    <a:pt x="573" y="459"/>
                  </a:lnTo>
                  <a:lnTo>
                    <a:pt x="572" y="459"/>
                  </a:lnTo>
                  <a:lnTo>
                    <a:pt x="572" y="458"/>
                  </a:lnTo>
                  <a:lnTo>
                    <a:pt x="572" y="459"/>
                  </a:lnTo>
                  <a:lnTo>
                    <a:pt x="572" y="460"/>
                  </a:lnTo>
                  <a:lnTo>
                    <a:pt x="572" y="461"/>
                  </a:lnTo>
                  <a:lnTo>
                    <a:pt x="572" y="462"/>
                  </a:lnTo>
                  <a:lnTo>
                    <a:pt x="571" y="462"/>
                  </a:lnTo>
                  <a:lnTo>
                    <a:pt x="569" y="461"/>
                  </a:lnTo>
                  <a:lnTo>
                    <a:pt x="569" y="460"/>
                  </a:lnTo>
                  <a:lnTo>
                    <a:pt x="568" y="460"/>
                  </a:lnTo>
                  <a:lnTo>
                    <a:pt x="568" y="459"/>
                  </a:lnTo>
                  <a:lnTo>
                    <a:pt x="568" y="458"/>
                  </a:lnTo>
                  <a:lnTo>
                    <a:pt x="566" y="458"/>
                  </a:lnTo>
                  <a:lnTo>
                    <a:pt x="566" y="459"/>
                  </a:lnTo>
                  <a:lnTo>
                    <a:pt x="565" y="458"/>
                  </a:lnTo>
                  <a:lnTo>
                    <a:pt x="564" y="456"/>
                  </a:lnTo>
                  <a:lnTo>
                    <a:pt x="564" y="458"/>
                  </a:lnTo>
                  <a:lnTo>
                    <a:pt x="562" y="458"/>
                  </a:lnTo>
                  <a:lnTo>
                    <a:pt x="562" y="456"/>
                  </a:lnTo>
                  <a:lnTo>
                    <a:pt x="562" y="455"/>
                  </a:lnTo>
                  <a:lnTo>
                    <a:pt x="563" y="455"/>
                  </a:lnTo>
                  <a:lnTo>
                    <a:pt x="563" y="454"/>
                  </a:lnTo>
                  <a:lnTo>
                    <a:pt x="562" y="454"/>
                  </a:lnTo>
                  <a:lnTo>
                    <a:pt x="560" y="453"/>
                  </a:lnTo>
                  <a:lnTo>
                    <a:pt x="560" y="452"/>
                  </a:lnTo>
                  <a:lnTo>
                    <a:pt x="562" y="452"/>
                  </a:lnTo>
                  <a:lnTo>
                    <a:pt x="562" y="451"/>
                  </a:lnTo>
                  <a:lnTo>
                    <a:pt x="562" y="450"/>
                  </a:lnTo>
                  <a:lnTo>
                    <a:pt x="562" y="449"/>
                  </a:lnTo>
                  <a:lnTo>
                    <a:pt x="563" y="449"/>
                  </a:lnTo>
                  <a:lnTo>
                    <a:pt x="564" y="449"/>
                  </a:lnTo>
                  <a:lnTo>
                    <a:pt x="565" y="450"/>
                  </a:lnTo>
                  <a:lnTo>
                    <a:pt x="565" y="449"/>
                  </a:lnTo>
                  <a:lnTo>
                    <a:pt x="565" y="447"/>
                  </a:lnTo>
                  <a:lnTo>
                    <a:pt x="566" y="447"/>
                  </a:lnTo>
                  <a:lnTo>
                    <a:pt x="567" y="447"/>
                  </a:lnTo>
                  <a:lnTo>
                    <a:pt x="568" y="449"/>
                  </a:lnTo>
                  <a:lnTo>
                    <a:pt x="569" y="449"/>
                  </a:lnTo>
                  <a:lnTo>
                    <a:pt x="571" y="447"/>
                  </a:lnTo>
                  <a:lnTo>
                    <a:pt x="571" y="449"/>
                  </a:lnTo>
                  <a:lnTo>
                    <a:pt x="573" y="451"/>
                  </a:lnTo>
                  <a:lnTo>
                    <a:pt x="573" y="452"/>
                  </a:lnTo>
                  <a:lnTo>
                    <a:pt x="573" y="453"/>
                  </a:lnTo>
                  <a:lnTo>
                    <a:pt x="574" y="452"/>
                  </a:lnTo>
                  <a:lnTo>
                    <a:pt x="574" y="451"/>
                  </a:lnTo>
                  <a:lnTo>
                    <a:pt x="574" y="450"/>
                  </a:lnTo>
                  <a:lnTo>
                    <a:pt x="575" y="450"/>
                  </a:lnTo>
                  <a:lnTo>
                    <a:pt x="576" y="450"/>
                  </a:lnTo>
                  <a:lnTo>
                    <a:pt x="577" y="450"/>
                  </a:lnTo>
                  <a:lnTo>
                    <a:pt x="577" y="451"/>
                  </a:lnTo>
                  <a:lnTo>
                    <a:pt x="579" y="451"/>
                  </a:lnTo>
                  <a:lnTo>
                    <a:pt x="579" y="450"/>
                  </a:lnTo>
                  <a:lnTo>
                    <a:pt x="580" y="450"/>
                  </a:lnTo>
                  <a:lnTo>
                    <a:pt x="580" y="451"/>
                  </a:lnTo>
                  <a:lnTo>
                    <a:pt x="581" y="451"/>
                  </a:lnTo>
                  <a:lnTo>
                    <a:pt x="581" y="450"/>
                  </a:lnTo>
                  <a:lnTo>
                    <a:pt x="582" y="449"/>
                  </a:lnTo>
                  <a:lnTo>
                    <a:pt x="583" y="449"/>
                  </a:lnTo>
                  <a:lnTo>
                    <a:pt x="584" y="449"/>
                  </a:lnTo>
                  <a:lnTo>
                    <a:pt x="585" y="447"/>
                  </a:lnTo>
                  <a:lnTo>
                    <a:pt x="588" y="447"/>
                  </a:lnTo>
                  <a:lnTo>
                    <a:pt x="588" y="446"/>
                  </a:lnTo>
                  <a:lnTo>
                    <a:pt x="586" y="446"/>
                  </a:lnTo>
                  <a:lnTo>
                    <a:pt x="584" y="446"/>
                  </a:lnTo>
                  <a:lnTo>
                    <a:pt x="583" y="446"/>
                  </a:lnTo>
                  <a:lnTo>
                    <a:pt x="580" y="446"/>
                  </a:lnTo>
                  <a:lnTo>
                    <a:pt x="579" y="446"/>
                  </a:lnTo>
                  <a:lnTo>
                    <a:pt x="579" y="445"/>
                  </a:lnTo>
                  <a:lnTo>
                    <a:pt x="579" y="446"/>
                  </a:lnTo>
                  <a:lnTo>
                    <a:pt x="577" y="446"/>
                  </a:lnTo>
                  <a:lnTo>
                    <a:pt x="577" y="447"/>
                  </a:lnTo>
                  <a:lnTo>
                    <a:pt x="575" y="442"/>
                  </a:lnTo>
                  <a:lnTo>
                    <a:pt x="574" y="441"/>
                  </a:lnTo>
                  <a:lnTo>
                    <a:pt x="574" y="439"/>
                  </a:lnTo>
                  <a:lnTo>
                    <a:pt x="575" y="438"/>
                  </a:lnTo>
                  <a:lnTo>
                    <a:pt x="575" y="437"/>
                  </a:lnTo>
                  <a:lnTo>
                    <a:pt x="576" y="436"/>
                  </a:lnTo>
                  <a:lnTo>
                    <a:pt x="577" y="436"/>
                  </a:lnTo>
                  <a:lnTo>
                    <a:pt x="579" y="435"/>
                  </a:lnTo>
                  <a:lnTo>
                    <a:pt x="583" y="433"/>
                  </a:lnTo>
                  <a:lnTo>
                    <a:pt x="584" y="432"/>
                  </a:lnTo>
                  <a:lnTo>
                    <a:pt x="592" y="430"/>
                  </a:lnTo>
                  <a:lnTo>
                    <a:pt x="593" y="430"/>
                  </a:lnTo>
                  <a:lnTo>
                    <a:pt x="594" y="429"/>
                  </a:lnTo>
                  <a:lnTo>
                    <a:pt x="596" y="428"/>
                  </a:lnTo>
                  <a:lnTo>
                    <a:pt x="597" y="427"/>
                  </a:lnTo>
                  <a:lnTo>
                    <a:pt x="598" y="426"/>
                  </a:lnTo>
                  <a:lnTo>
                    <a:pt x="599" y="426"/>
                  </a:lnTo>
                  <a:lnTo>
                    <a:pt x="599" y="427"/>
                  </a:lnTo>
                  <a:lnTo>
                    <a:pt x="599" y="426"/>
                  </a:lnTo>
                  <a:lnTo>
                    <a:pt x="600" y="426"/>
                  </a:lnTo>
                  <a:lnTo>
                    <a:pt x="602" y="424"/>
                  </a:lnTo>
                  <a:lnTo>
                    <a:pt x="603" y="422"/>
                  </a:lnTo>
                  <a:lnTo>
                    <a:pt x="603" y="421"/>
                  </a:lnTo>
                  <a:lnTo>
                    <a:pt x="605" y="420"/>
                  </a:lnTo>
                  <a:lnTo>
                    <a:pt x="605" y="419"/>
                  </a:lnTo>
                  <a:lnTo>
                    <a:pt x="606" y="418"/>
                  </a:lnTo>
                  <a:lnTo>
                    <a:pt x="606" y="417"/>
                  </a:lnTo>
                  <a:lnTo>
                    <a:pt x="606" y="416"/>
                  </a:lnTo>
                  <a:lnTo>
                    <a:pt x="607" y="416"/>
                  </a:lnTo>
                  <a:lnTo>
                    <a:pt x="608" y="416"/>
                  </a:lnTo>
                  <a:lnTo>
                    <a:pt x="609" y="416"/>
                  </a:lnTo>
                  <a:lnTo>
                    <a:pt x="610" y="416"/>
                  </a:lnTo>
                  <a:lnTo>
                    <a:pt x="612" y="418"/>
                  </a:lnTo>
                  <a:lnTo>
                    <a:pt x="614" y="418"/>
                  </a:lnTo>
                  <a:lnTo>
                    <a:pt x="620" y="417"/>
                  </a:lnTo>
                  <a:lnTo>
                    <a:pt x="624" y="418"/>
                  </a:lnTo>
                  <a:lnTo>
                    <a:pt x="627" y="418"/>
                  </a:lnTo>
                  <a:lnTo>
                    <a:pt x="628" y="418"/>
                  </a:lnTo>
                  <a:lnTo>
                    <a:pt x="628" y="419"/>
                  </a:lnTo>
                  <a:lnTo>
                    <a:pt x="628" y="420"/>
                  </a:lnTo>
                  <a:lnTo>
                    <a:pt x="627" y="421"/>
                  </a:lnTo>
                  <a:lnTo>
                    <a:pt x="627" y="422"/>
                  </a:lnTo>
                  <a:lnTo>
                    <a:pt x="627" y="424"/>
                  </a:lnTo>
                  <a:lnTo>
                    <a:pt x="629" y="426"/>
                  </a:lnTo>
                  <a:lnTo>
                    <a:pt x="631" y="426"/>
                  </a:lnTo>
                  <a:lnTo>
                    <a:pt x="632" y="426"/>
                  </a:lnTo>
                  <a:lnTo>
                    <a:pt x="633" y="426"/>
                  </a:lnTo>
                  <a:lnTo>
                    <a:pt x="634" y="427"/>
                  </a:lnTo>
                  <a:lnTo>
                    <a:pt x="635" y="427"/>
                  </a:lnTo>
                  <a:lnTo>
                    <a:pt x="635" y="428"/>
                  </a:lnTo>
                  <a:lnTo>
                    <a:pt x="635" y="429"/>
                  </a:lnTo>
                  <a:lnTo>
                    <a:pt x="635" y="430"/>
                  </a:lnTo>
                  <a:lnTo>
                    <a:pt x="636" y="432"/>
                  </a:lnTo>
                  <a:lnTo>
                    <a:pt x="637" y="432"/>
                  </a:lnTo>
                  <a:lnTo>
                    <a:pt x="637" y="433"/>
                  </a:lnTo>
                  <a:lnTo>
                    <a:pt x="641" y="437"/>
                  </a:lnTo>
                  <a:lnTo>
                    <a:pt x="641" y="438"/>
                  </a:lnTo>
                  <a:lnTo>
                    <a:pt x="641" y="439"/>
                  </a:lnTo>
                  <a:lnTo>
                    <a:pt x="642" y="437"/>
                  </a:lnTo>
                  <a:lnTo>
                    <a:pt x="642" y="436"/>
                  </a:lnTo>
                  <a:lnTo>
                    <a:pt x="642" y="435"/>
                  </a:lnTo>
                  <a:lnTo>
                    <a:pt x="641" y="434"/>
                  </a:lnTo>
                  <a:lnTo>
                    <a:pt x="640" y="434"/>
                  </a:lnTo>
                  <a:lnTo>
                    <a:pt x="639" y="433"/>
                  </a:lnTo>
                  <a:lnTo>
                    <a:pt x="639" y="430"/>
                  </a:lnTo>
                  <a:lnTo>
                    <a:pt x="639" y="429"/>
                  </a:lnTo>
                  <a:lnTo>
                    <a:pt x="637" y="428"/>
                  </a:lnTo>
                  <a:lnTo>
                    <a:pt x="636" y="425"/>
                  </a:lnTo>
                  <a:lnTo>
                    <a:pt x="636" y="424"/>
                  </a:lnTo>
                  <a:lnTo>
                    <a:pt x="636" y="422"/>
                  </a:lnTo>
                  <a:lnTo>
                    <a:pt x="635" y="419"/>
                  </a:lnTo>
                  <a:lnTo>
                    <a:pt x="636" y="418"/>
                  </a:lnTo>
                  <a:lnTo>
                    <a:pt x="637" y="418"/>
                  </a:lnTo>
                  <a:lnTo>
                    <a:pt x="639" y="418"/>
                  </a:lnTo>
                  <a:lnTo>
                    <a:pt x="640" y="418"/>
                  </a:lnTo>
                  <a:lnTo>
                    <a:pt x="641" y="417"/>
                  </a:lnTo>
                  <a:lnTo>
                    <a:pt x="643" y="417"/>
                  </a:lnTo>
                  <a:lnTo>
                    <a:pt x="644" y="417"/>
                  </a:lnTo>
                  <a:lnTo>
                    <a:pt x="645" y="416"/>
                  </a:lnTo>
                  <a:lnTo>
                    <a:pt x="646" y="416"/>
                  </a:lnTo>
                  <a:lnTo>
                    <a:pt x="648" y="416"/>
                  </a:lnTo>
                  <a:lnTo>
                    <a:pt x="653" y="418"/>
                  </a:lnTo>
                  <a:lnTo>
                    <a:pt x="654" y="418"/>
                  </a:lnTo>
                  <a:lnTo>
                    <a:pt x="654" y="417"/>
                  </a:lnTo>
                  <a:lnTo>
                    <a:pt x="652" y="416"/>
                  </a:lnTo>
                  <a:lnTo>
                    <a:pt x="653" y="416"/>
                  </a:lnTo>
                  <a:lnTo>
                    <a:pt x="649" y="413"/>
                  </a:lnTo>
                  <a:lnTo>
                    <a:pt x="646" y="413"/>
                  </a:lnTo>
                  <a:lnTo>
                    <a:pt x="645" y="413"/>
                  </a:lnTo>
                  <a:lnTo>
                    <a:pt x="644" y="413"/>
                  </a:lnTo>
                  <a:lnTo>
                    <a:pt x="643" y="414"/>
                  </a:lnTo>
                  <a:lnTo>
                    <a:pt x="642" y="414"/>
                  </a:lnTo>
                  <a:lnTo>
                    <a:pt x="641" y="416"/>
                  </a:lnTo>
                  <a:lnTo>
                    <a:pt x="641" y="417"/>
                  </a:lnTo>
                  <a:lnTo>
                    <a:pt x="640" y="417"/>
                  </a:lnTo>
                  <a:lnTo>
                    <a:pt x="639" y="417"/>
                  </a:lnTo>
                  <a:lnTo>
                    <a:pt x="635" y="413"/>
                  </a:lnTo>
                  <a:lnTo>
                    <a:pt x="635" y="412"/>
                  </a:lnTo>
                  <a:lnTo>
                    <a:pt x="634" y="413"/>
                  </a:lnTo>
                  <a:lnTo>
                    <a:pt x="634" y="412"/>
                  </a:lnTo>
                  <a:lnTo>
                    <a:pt x="633" y="411"/>
                  </a:lnTo>
                  <a:lnTo>
                    <a:pt x="633" y="410"/>
                  </a:lnTo>
                  <a:lnTo>
                    <a:pt x="633" y="408"/>
                  </a:lnTo>
                  <a:lnTo>
                    <a:pt x="635" y="407"/>
                  </a:lnTo>
                  <a:lnTo>
                    <a:pt x="634" y="407"/>
                  </a:lnTo>
                  <a:lnTo>
                    <a:pt x="633" y="408"/>
                  </a:lnTo>
                  <a:lnTo>
                    <a:pt x="632" y="409"/>
                  </a:lnTo>
                  <a:lnTo>
                    <a:pt x="632" y="408"/>
                  </a:lnTo>
                  <a:lnTo>
                    <a:pt x="631" y="408"/>
                  </a:lnTo>
                  <a:lnTo>
                    <a:pt x="629" y="408"/>
                  </a:lnTo>
                  <a:lnTo>
                    <a:pt x="626" y="408"/>
                  </a:lnTo>
                  <a:lnTo>
                    <a:pt x="625" y="407"/>
                  </a:lnTo>
                  <a:lnTo>
                    <a:pt x="625" y="408"/>
                  </a:lnTo>
                  <a:lnTo>
                    <a:pt x="624" y="407"/>
                  </a:lnTo>
                  <a:lnTo>
                    <a:pt x="623" y="407"/>
                  </a:lnTo>
                  <a:lnTo>
                    <a:pt x="620" y="408"/>
                  </a:lnTo>
                  <a:lnTo>
                    <a:pt x="619" y="409"/>
                  </a:lnTo>
                  <a:lnTo>
                    <a:pt x="618" y="409"/>
                  </a:lnTo>
                  <a:lnTo>
                    <a:pt x="617" y="409"/>
                  </a:lnTo>
                  <a:lnTo>
                    <a:pt x="616" y="408"/>
                  </a:lnTo>
                  <a:lnTo>
                    <a:pt x="615" y="408"/>
                  </a:lnTo>
                  <a:lnTo>
                    <a:pt x="614" y="407"/>
                  </a:lnTo>
                  <a:lnTo>
                    <a:pt x="612" y="407"/>
                  </a:lnTo>
                  <a:lnTo>
                    <a:pt x="611" y="407"/>
                  </a:lnTo>
                  <a:lnTo>
                    <a:pt x="610" y="407"/>
                  </a:lnTo>
                  <a:lnTo>
                    <a:pt x="609" y="407"/>
                  </a:lnTo>
                  <a:lnTo>
                    <a:pt x="608" y="407"/>
                  </a:lnTo>
                  <a:lnTo>
                    <a:pt x="607" y="407"/>
                  </a:lnTo>
                  <a:lnTo>
                    <a:pt x="606" y="407"/>
                  </a:lnTo>
                  <a:lnTo>
                    <a:pt x="605" y="408"/>
                  </a:lnTo>
                  <a:lnTo>
                    <a:pt x="603" y="411"/>
                  </a:lnTo>
                  <a:lnTo>
                    <a:pt x="602" y="412"/>
                  </a:lnTo>
                  <a:lnTo>
                    <a:pt x="602" y="411"/>
                  </a:lnTo>
                  <a:lnTo>
                    <a:pt x="601" y="410"/>
                  </a:lnTo>
                  <a:lnTo>
                    <a:pt x="601" y="409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7" y="410"/>
                  </a:lnTo>
                  <a:lnTo>
                    <a:pt x="594" y="411"/>
                  </a:lnTo>
                  <a:lnTo>
                    <a:pt x="593" y="411"/>
                  </a:lnTo>
                  <a:lnTo>
                    <a:pt x="592" y="411"/>
                  </a:lnTo>
                  <a:lnTo>
                    <a:pt x="589" y="411"/>
                  </a:lnTo>
                  <a:lnTo>
                    <a:pt x="588" y="411"/>
                  </a:lnTo>
                  <a:lnTo>
                    <a:pt x="588" y="412"/>
                  </a:lnTo>
                  <a:lnTo>
                    <a:pt x="586" y="413"/>
                  </a:lnTo>
                  <a:lnTo>
                    <a:pt x="586" y="414"/>
                  </a:lnTo>
                  <a:lnTo>
                    <a:pt x="588" y="414"/>
                  </a:lnTo>
                  <a:lnTo>
                    <a:pt x="584" y="414"/>
                  </a:lnTo>
                  <a:lnTo>
                    <a:pt x="583" y="414"/>
                  </a:lnTo>
                  <a:lnTo>
                    <a:pt x="583" y="416"/>
                  </a:lnTo>
                  <a:lnTo>
                    <a:pt x="582" y="416"/>
                  </a:lnTo>
                  <a:lnTo>
                    <a:pt x="581" y="416"/>
                  </a:lnTo>
                  <a:lnTo>
                    <a:pt x="580" y="416"/>
                  </a:lnTo>
                  <a:lnTo>
                    <a:pt x="579" y="416"/>
                  </a:lnTo>
                  <a:lnTo>
                    <a:pt x="577" y="416"/>
                  </a:lnTo>
                  <a:lnTo>
                    <a:pt x="577" y="414"/>
                  </a:lnTo>
                  <a:lnTo>
                    <a:pt x="575" y="413"/>
                  </a:lnTo>
                  <a:lnTo>
                    <a:pt x="575" y="412"/>
                  </a:lnTo>
                  <a:lnTo>
                    <a:pt x="576" y="412"/>
                  </a:lnTo>
                  <a:lnTo>
                    <a:pt x="576" y="411"/>
                  </a:lnTo>
                  <a:lnTo>
                    <a:pt x="575" y="411"/>
                  </a:lnTo>
                  <a:lnTo>
                    <a:pt x="576" y="410"/>
                  </a:lnTo>
                  <a:lnTo>
                    <a:pt x="576" y="409"/>
                  </a:lnTo>
                  <a:lnTo>
                    <a:pt x="575" y="408"/>
                  </a:lnTo>
                  <a:lnTo>
                    <a:pt x="574" y="408"/>
                  </a:lnTo>
                  <a:lnTo>
                    <a:pt x="573" y="408"/>
                  </a:lnTo>
                  <a:lnTo>
                    <a:pt x="573" y="409"/>
                  </a:lnTo>
                  <a:lnTo>
                    <a:pt x="574" y="408"/>
                  </a:lnTo>
                  <a:lnTo>
                    <a:pt x="575" y="409"/>
                  </a:lnTo>
                  <a:lnTo>
                    <a:pt x="575" y="410"/>
                  </a:lnTo>
                  <a:lnTo>
                    <a:pt x="574" y="411"/>
                  </a:lnTo>
                  <a:lnTo>
                    <a:pt x="574" y="412"/>
                  </a:lnTo>
                  <a:lnTo>
                    <a:pt x="574" y="413"/>
                  </a:lnTo>
                  <a:lnTo>
                    <a:pt x="575" y="414"/>
                  </a:lnTo>
                  <a:lnTo>
                    <a:pt x="575" y="416"/>
                  </a:lnTo>
                  <a:lnTo>
                    <a:pt x="575" y="417"/>
                  </a:lnTo>
                  <a:lnTo>
                    <a:pt x="574" y="417"/>
                  </a:lnTo>
                  <a:lnTo>
                    <a:pt x="574" y="418"/>
                  </a:lnTo>
                  <a:lnTo>
                    <a:pt x="574" y="419"/>
                  </a:lnTo>
                  <a:lnTo>
                    <a:pt x="574" y="420"/>
                  </a:lnTo>
                  <a:lnTo>
                    <a:pt x="573" y="421"/>
                  </a:lnTo>
                  <a:lnTo>
                    <a:pt x="573" y="420"/>
                  </a:lnTo>
                  <a:lnTo>
                    <a:pt x="572" y="421"/>
                  </a:lnTo>
                  <a:lnTo>
                    <a:pt x="571" y="421"/>
                  </a:lnTo>
                  <a:lnTo>
                    <a:pt x="569" y="421"/>
                  </a:lnTo>
                  <a:lnTo>
                    <a:pt x="568" y="422"/>
                  </a:lnTo>
                  <a:lnTo>
                    <a:pt x="567" y="422"/>
                  </a:lnTo>
                  <a:lnTo>
                    <a:pt x="566" y="422"/>
                  </a:lnTo>
                  <a:lnTo>
                    <a:pt x="565" y="422"/>
                  </a:lnTo>
                  <a:lnTo>
                    <a:pt x="565" y="421"/>
                  </a:lnTo>
                  <a:lnTo>
                    <a:pt x="564" y="421"/>
                  </a:lnTo>
                  <a:lnTo>
                    <a:pt x="564" y="420"/>
                  </a:lnTo>
                  <a:lnTo>
                    <a:pt x="563" y="420"/>
                  </a:lnTo>
                  <a:lnTo>
                    <a:pt x="563" y="419"/>
                  </a:lnTo>
                  <a:lnTo>
                    <a:pt x="560" y="418"/>
                  </a:lnTo>
                  <a:lnTo>
                    <a:pt x="559" y="418"/>
                  </a:lnTo>
                  <a:lnTo>
                    <a:pt x="558" y="418"/>
                  </a:lnTo>
                  <a:lnTo>
                    <a:pt x="558" y="419"/>
                  </a:lnTo>
                  <a:lnTo>
                    <a:pt x="559" y="419"/>
                  </a:lnTo>
                  <a:lnTo>
                    <a:pt x="560" y="420"/>
                  </a:lnTo>
                  <a:lnTo>
                    <a:pt x="562" y="421"/>
                  </a:lnTo>
                  <a:lnTo>
                    <a:pt x="562" y="422"/>
                  </a:lnTo>
                  <a:lnTo>
                    <a:pt x="560" y="424"/>
                  </a:lnTo>
                  <a:lnTo>
                    <a:pt x="559" y="425"/>
                  </a:lnTo>
                  <a:lnTo>
                    <a:pt x="558" y="425"/>
                  </a:lnTo>
                  <a:lnTo>
                    <a:pt x="557" y="425"/>
                  </a:lnTo>
                  <a:lnTo>
                    <a:pt x="556" y="425"/>
                  </a:lnTo>
                  <a:lnTo>
                    <a:pt x="555" y="425"/>
                  </a:lnTo>
                  <a:lnTo>
                    <a:pt x="554" y="424"/>
                  </a:lnTo>
                  <a:lnTo>
                    <a:pt x="555" y="422"/>
                  </a:lnTo>
                  <a:lnTo>
                    <a:pt x="554" y="422"/>
                  </a:lnTo>
                  <a:lnTo>
                    <a:pt x="554" y="424"/>
                  </a:lnTo>
                  <a:lnTo>
                    <a:pt x="553" y="424"/>
                  </a:lnTo>
                  <a:lnTo>
                    <a:pt x="553" y="422"/>
                  </a:lnTo>
                  <a:lnTo>
                    <a:pt x="551" y="421"/>
                  </a:lnTo>
                  <a:lnTo>
                    <a:pt x="553" y="421"/>
                  </a:lnTo>
                  <a:lnTo>
                    <a:pt x="555" y="420"/>
                  </a:lnTo>
                  <a:lnTo>
                    <a:pt x="555" y="421"/>
                  </a:lnTo>
                  <a:lnTo>
                    <a:pt x="555" y="420"/>
                  </a:lnTo>
                  <a:lnTo>
                    <a:pt x="556" y="418"/>
                  </a:lnTo>
                  <a:lnTo>
                    <a:pt x="555" y="418"/>
                  </a:lnTo>
                  <a:lnTo>
                    <a:pt x="554" y="419"/>
                  </a:lnTo>
                  <a:lnTo>
                    <a:pt x="554" y="420"/>
                  </a:lnTo>
                  <a:lnTo>
                    <a:pt x="553" y="420"/>
                  </a:lnTo>
                  <a:lnTo>
                    <a:pt x="551" y="421"/>
                  </a:lnTo>
                  <a:lnTo>
                    <a:pt x="550" y="421"/>
                  </a:lnTo>
                  <a:lnTo>
                    <a:pt x="550" y="420"/>
                  </a:lnTo>
                  <a:lnTo>
                    <a:pt x="550" y="419"/>
                  </a:lnTo>
                  <a:lnTo>
                    <a:pt x="551" y="418"/>
                  </a:lnTo>
                  <a:lnTo>
                    <a:pt x="550" y="418"/>
                  </a:lnTo>
                  <a:lnTo>
                    <a:pt x="550" y="419"/>
                  </a:lnTo>
                  <a:lnTo>
                    <a:pt x="549" y="419"/>
                  </a:lnTo>
                  <a:lnTo>
                    <a:pt x="548" y="419"/>
                  </a:lnTo>
                  <a:lnTo>
                    <a:pt x="549" y="420"/>
                  </a:lnTo>
                  <a:lnTo>
                    <a:pt x="549" y="421"/>
                  </a:lnTo>
                  <a:lnTo>
                    <a:pt x="548" y="421"/>
                  </a:lnTo>
                  <a:lnTo>
                    <a:pt x="548" y="422"/>
                  </a:lnTo>
                  <a:lnTo>
                    <a:pt x="547" y="422"/>
                  </a:lnTo>
                  <a:lnTo>
                    <a:pt x="545" y="420"/>
                  </a:lnTo>
                  <a:lnTo>
                    <a:pt x="545" y="419"/>
                  </a:lnTo>
                  <a:lnTo>
                    <a:pt x="543" y="419"/>
                  </a:lnTo>
                  <a:lnTo>
                    <a:pt x="543" y="420"/>
                  </a:lnTo>
                  <a:lnTo>
                    <a:pt x="543" y="422"/>
                  </a:lnTo>
                  <a:lnTo>
                    <a:pt x="543" y="424"/>
                  </a:lnTo>
                  <a:lnTo>
                    <a:pt x="542" y="424"/>
                  </a:lnTo>
                  <a:lnTo>
                    <a:pt x="541" y="424"/>
                  </a:lnTo>
                  <a:lnTo>
                    <a:pt x="540" y="422"/>
                  </a:lnTo>
                  <a:lnTo>
                    <a:pt x="539" y="422"/>
                  </a:lnTo>
                  <a:lnTo>
                    <a:pt x="537" y="421"/>
                  </a:lnTo>
                  <a:lnTo>
                    <a:pt x="536" y="421"/>
                  </a:lnTo>
                  <a:lnTo>
                    <a:pt x="536" y="420"/>
                  </a:lnTo>
                  <a:lnTo>
                    <a:pt x="536" y="421"/>
                  </a:lnTo>
                  <a:lnTo>
                    <a:pt x="536" y="422"/>
                  </a:lnTo>
                  <a:lnTo>
                    <a:pt x="537" y="422"/>
                  </a:lnTo>
                  <a:lnTo>
                    <a:pt x="538" y="424"/>
                  </a:lnTo>
                  <a:lnTo>
                    <a:pt x="537" y="424"/>
                  </a:lnTo>
                  <a:lnTo>
                    <a:pt x="536" y="422"/>
                  </a:lnTo>
                  <a:lnTo>
                    <a:pt x="533" y="422"/>
                  </a:lnTo>
                  <a:lnTo>
                    <a:pt x="532" y="424"/>
                  </a:lnTo>
                  <a:lnTo>
                    <a:pt x="531" y="425"/>
                  </a:lnTo>
                  <a:lnTo>
                    <a:pt x="531" y="426"/>
                  </a:lnTo>
                  <a:lnTo>
                    <a:pt x="530" y="426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6"/>
                  </a:lnTo>
                  <a:lnTo>
                    <a:pt x="529" y="425"/>
                  </a:lnTo>
                  <a:lnTo>
                    <a:pt x="528" y="425"/>
                  </a:lnTo>
                  <a:lnTo>
                    <a:pt x="529" y="426"/>
                  </a:lnTo>
                  <a:lnTo>
                    <a:pt x="528" y="426"/>
                  </a:lnTo>
                  <a:lnTo>
                    <a:pt x="528" y="427"/>
                  </a:lnTo>
                  <a:lnTo>
                    <a:pt x="528" y="428"/>
                  </a:lnTo>
                  <a:lnTo>
                    <a:pt x="528" y="427"/>
                  </a:lnTo>
                  <a:lnTo>
                    <a:pt x="526" y="428"/>
                  </a:lnTo>
                  <a:lnTo>
                    <a:pt x="525" y="429"/>
                  </a:lnTo>
                  <a:lnTo>
                    <a:pt x="525" y="430"/>
                  </a:lnTo>
                  <a:lnTo>
                    <a:pt x="526" y="430"/>
                  </a:lnTo>
                  <a:lnTo>
                    <a:pt x="528" y="430"/>
                  </a:lnTo>
                  <a:lnTo>
                    <a:pt x="528" y="429"/>
                  </a:lnTo>
                  <a:lnTo>
                    <a:pt x="529" y="430"/>
                  </a:lnTo>
                  <a:lnTo>
                    <a:pt x="530" y="433"/>
                  </a:lnTo>
                  <a:lnTo>
                    <a:pt x="531" y="433"/>
                  </a:lnTo>
                  <a:lnTo>
                    <a:pt x="532" y="435"/>
                  </a:lnTo>
                  <a:lnTo>
                    <a:pt x="532" y="436"/>
                  </a:lnTo>
                  <a:lnTo>
                    <a:pt x="532" y="437"/>
                  </a:lnTo>
                  <a:lnTo>
                    <a:pt x="532" y="438"/>
                  </a:lnTo>
                  <a:lnTo>
                    <a:pt x="532" y="439"/>
                  </a:lnTo>
                  <a:lnTo>
                    <a:pt x="533" y="439"/>
                  </a:lnTo>
                  <a:lnTo>
                    <a:pt x="534" y="441"/>
                  </a:lnTo>
                  <a:lnTo>
                    <a:pt x="533" y="441"/>
                  </a:lnTo>
                  <a:lnTo>
                    <a:pt x="533" y="443"/>
                  </a:lnTo>
                  <a:lnTo>
                    <a:pt x="534" y="443"/>
                  </a:lnTo>
                  <a:lnTo>
                    <a:pt x="533" y="443"/>
                  </a:lnTo>
                  <a:lnTo>
                    <a:pt x="533" y="444"/>
                  </a:lnTo>
                  <a:lnTo>
                    <a:pt x="533" y="445"/>
                  </a:lnTo>
                  <a:lnTo>
                    <a:pt x="532" y="445"/>
                  </a:lnTo>
                  <a:lnTo>
                    <a:pt x="532" y="444"/>
                  </a:lnTo>
                  <a:lnTo>
                    <a:pt x="532" y="445"/>
                  </a:lnTo>
                  <a:lnTo>
                    <a:pt x="533" y="446"/>
                  </a:lnTo>
                  <a:lnTo>
                    <a:pt x="532" y="446"/>
                  </a:lnTo>
                  <a:lnTo>
                    <a:pt x="532" y="445"/>
                  </a:lnTo>
                  <a:lnTo>
                    <a:pt x="531" y="445"/>
                  </a:lnTo>
                  <a:lnTo>
                    <a:pt x="529" y="446"/>
                  </a:lnTo>
                  <a:lnTo>
                    <a:pt x="529" y="447"/>
                  </a:lnTo>
                  <a:lnTo>
                    <a:pt x="528" y="447"/>
                  </a:lnTo>
                  <a:lnTo>
                    <a:pt x="525" y="447"/>
                  </a:lnTo>
                  <a:lnTo>
                    <a:pt x="524" y="447"/>
                  </a:lnTo>
                  <a:lnTo>
                    <a:pt x="523" y="447"/>
                  </a:lnTo>
                  <a:lnTo>
                    <a:pt x="522" y="447"/>
                  </a:lnTo>
                  <a:lnTo>
                    <a:pt x="521" y="447"/>
                  </a:lnTo>
                  <a:lnTo>
                    <a:pt x="519" y="446"/>
                  </a:lnTo>
                  <a:lnTo>
                    <a:pt x="519" y="445"/>
                  </a:lnTo>
                  <a:lnTo>
                    <a:pt x="517" y="445"/>
                  </a:lnTo>
                  <a:lnTo>
                    <a:pt x="517" y="446"/>
                  </a:lnTo>
                  <a:lnTo>
                    <a:pt x="516" y="446"/>
                  </a:lnTo>
                  <a:lnTo>
                    <a:pt x="515" y="446"/>
                  </a:lnTo>
                  <a:lnTo>
                    <a:pt x="514" y="446"/>
                  </a:lnTo>
                  <a:lnTo>
                    <a:pt x="515" y="446"/>
                  </a:lnTo>
                  <a:lnTo>
                    <a:pt x="515" y="447"/>
                  </a:lnTo>
                  <a:lnTo>
                    <a:pt x="514" y="447"/>
                  </a:lnTo>
                  <a:lnTo>
                    <a:pt x="513" y="447"/>
                  </a:lnTo>
                  <a:lnTo>
                    <a:pt x="513" y="446"/>
                  </a:lnTo>
                  <a:lnTo>
                    <a:pt x="512" y="446"/>
                  </a:lnTo>
                  <a:lnTo>
                    <a:pt x="511" y="446"/>
                  </a:lnTo>
                  <a:lnTo>
                    <a:pt x="511" y="447"/>
                  </a:lnTo>
                  <a:lnTo>
                    <a:pt x="511" y="449"/>
                  </a:lnTo>
                  <a:lnTo>
                    <a:pt x="510" y="449"/>
                  </a:lnTo>
                  <a:lnTo>
                    <a:pt x="511" y="449"/>
                  </a:lnTo>
                  <a:lnTo>
                    <a:pt x="511" y="450"/>
                  </a:lnTo>
                  <a:lnTo>
                    <a:pt x="510" y="450"/>
                  </a:lnTo>
                  <a:lnTo>
                    <a:pt x="508" y="450"/>
                  </a:lnTo>
                  <a:lnTo>
                    <a:pt x="507" y="449"/>
                  </a:lnTo>
                  <a:lnTo>
                    <a:pt x="506" y="449"/>
                  </a:lnTo>
                  <a:lnTo>
                    <a:pt x="505" y="449"/>
                  </a:lnTo>
                  <a:lnTo>
                    <a:pt x="504" y="449"/>
                  </a:lnTo>
                  <a:lnTo>
                    <a:pt x="503" y="449"/>
                  </a:lnTo>
                  <a:lnTo>
                    <a:pt x="502" y="449"/>
                  </a:lnTo>
                  <a:lnTo>
                    <a:pt x="502" y="450"/>
                  </a:lnTo>
                  <a:lnTo>
                    <a:pt x="503" y="450"/>
                  </a:lnTo>
                  <a:lnTo>
                    <a:pt x="504" y="450"/>
                  </a:lnTo>
                  <a:lnTo>
                    <a:pt x="505" y="450"/>
                  </a:lnTo>
                  <a:lnTo>
                    <a:pt x="506" y="450"/>
                  </a:lnTo>
                  <a:lnTo>
                    <a:pt x="506" y="452"/>
                  </a:lnTo>
                  <a:lnTo>
                    <a:pt x="505" y="452"/>
                  </a:lnTo>
                  <a:lnTo>
                    <a:pt x="504" y="451"/>
                  </a:lnTo>
                  <a:lnTo>
                    <a:pt x="504" y="452"/>
                  </a:lnTo>
                  <a:lnTo>
                    <a:pt x="504" y="453"/>
                  </a:lnTo>
                  <a:lnTo>
                    <a:pt x="503" y="453"/>
                  </a:lnTo>
                  <a:lnTo>
                    <a:pt x="502" y="453"/>
                  </a:lnTo>
                  <a:lnTo>
                    <a:pt x="502" y="452"/>
                  </a:lnTo>
                  <a:lnTo>
                    <a:pt x="500" y="452"/>
                  </a:lnTo>
                  <a:lnTo>
                    <a:pt x="500" y="453"/>
                  </a:lnTo>
                  <a:lnTo>
                    <a:pt x="500" y="454"/>
                  </a:lnTo>
                  <a:lnTo>
                    <a:pt x="499" y="453"/>
                  </a:lnTo>
                  <a:lnTo>
                    <a:pt x="499" y="452"/>
                  </a:lnTo>
                  <a:lnTo>
                    <a:pt x="499" y="453"/>
                  </a:lnTo>
                  <a:lnTo>
                    <a:pt x="498" y="453"/>
                  </a:lnTo>
                  <a:lnTo>
                    <a:pt x="498" y="454"/>
                  </a:lnTo>
                  <a:lnTo>
                    <a:pt x="497" y="454"/>
                  </a:lnTo>
                  <a:lnTo>
                    <a:pt x="497" y="453"/>
                  </a:lnTo>
                  <a:lnTo>
                    <a:pt x="498" y="453"/>
                  </a:lnTo>
                  <a:lnTo>
                    <a:pt x="498" y="452"/>
                  </a:lnTo>
                  <a:lnTo>
                    <a:pt x="498" y="451"/>
                  </a:lnTo>
                  <a:lnTo>
                    <a:pt x="498" y="450"/>
                  </a:lnTo>
                  <a:lnTo>
                    <a:pt x="499" y="450"/>
                  </a:lnTo>
                  <a:lnTo>
                    <a:pt x="498" y="449"/>
                  </a:lnTo>
                  <a:lnTo>
                    <a:pt x="497" y="451"/>
                  </a:lnTo>
                  <a:lnTo>
                    <a:pt x="497" y="452"/>
                  </a:lnTo>
                  <a:lnTo>
                    <a:pt x="496" y="452"/>
                  </a:lnTo>
                  <a:lnTo>
                    <a:pt x="496" y="450"/>
                  </a:lnTo>
                  <a:lnTo>
                    <a:pt x="495" y="450"/>
                  </a:lnTo>
                  <a:lnTo>
                    <a:pt x="495" y="452"/>
                  </a:lnTo>
                  <a:lnTo>
                    <a:pt x="494" y="452"/>
                  </a:lnTo>
                  <a:lnTo>
                    <a:pt x="494" y="453"/>
                  </a:lnTo>
                  <a:lnTo>
                    <a:pt x="493" y="453"/>
                  </a:lnTo>
                  <a:lnTo>
                    <a:pt x="493" y="452"/>
                  </a:lnTo>
                  <a:lnTo>
                    <a:pt x="493" y="451"/>
                  </a:lnTo>
                  <a:lnTo>
                    <a:pt x="493" y="450"/>
                  </a:lnTo>
                  <a:lnTo>
                    <a:pt x="491" y="450"/>
                  </a:lnTo>
                  <a:lnTo>
                    <a:pt x="490" y="451"/>
                  </a:lnTo>
                  <a:lnTo>
                    <a:pt x="489" y="451"/>
                  </a:lnTo>
                  <a:lnTo>
                    <a:pt x="489" y="450"/>
                  </a:lnTo>
                  <a:lnTo>
                    <a:pt x="489" y="449"/>
                  </a:lnTo>
                  <a:lnTo>
                    <a:pt x="488" y="447"/>
                  </a:lnTo>
                  <a:lnTo>
                    <a:pt x="487" y="446"/>
                  </a:lnTo>
                  <a:lnTo>
                    <a:pt x="487" y="447"/>
                  </a:lnTo>
                  <a:lnTo>
                    <a:pt x="486" y="447"/>
                  </a:lnTo>
                  <a:lnTo>
                    <a:pt x="485" y="449"/>
                  </a:lnTo>
                  <a:lnTo>
                    <a:pt x="485" y="447"/>
                  </a:lnTo>
                  <a:lnTo>
                    <a:pt x="483" y="447"/>
                  </a:lnTo>
                  <a:lnTo>
                    <a:pt x="483" y="450"/>
                  </a:lnTo>
                  <a:lnTo>
                    <a:pt x="482" y="450"/>
                  </a:lnTo>
                  <a:lnTo>
                    <a:pt x="481" y="450"/>
                  </a:lnTo>
                  <a:lnTo>
                    <a:pt x="480" y="447"/>
                  </a:lnTo>
                  <a:lnTo>
                    <a:pt x="480" y="449"/>
                  </a:lnTo>
                  <a:lnTo>
                    <a:pt x="479" y="450"/>
                  </a:lnTo>
                  <a:lnTo>
                    <a:pt x="478" y="449"/>
                  </a:lnTo>
                  <a:lnTo>
                    <a:pt x="477" y="450"/>
                  </a:lnTo>
                  <a:lnTo>
                    <a:pt x="477" y="449"/>
                  </a:lnTo>
                  <a:lnTo>
                    <a:pt x="477" y="450"/>
                  </a:lnTo>
                  <a:lnTo>
                    <a:pt x="476" y="451"/>
                  </a:lnTo>
                  <a:lnTo>
                    <a:pt x="474" y="451"/>
                  </a:lnTo>
                  <a:lnTo>
                    <a:pt x="473" y="451"/>
                  </a:lnTo>
                  <a:lnTo>
                    <a:pt x="473" y="450"/>
                  </a:lnTo>
                  <a:lnTo>
                    <a:pt x="473" y="447"/>
                  </a:lnTo>
                  <a:lnTo>
                    <a:pt x="473" y="446"/>
                  </a:lnTo>
                  <a:lnTo>
                    <a:pt x="473" y="445"/>
                  </a:lnTo>
                  <a:lnTo>
                    <a:pt x="472" y="446"/>
                  </a:lnTo>
                  <a:lnTo>
                    <a:pt x="471" y="446"/>
                  </a:lnTo>
                  <a:lnTo>
                    <a:pt x="471" y="447"/>
                  </a:lnTo>
                  <a:lnTo>
                    <a:pt x="470" y="447"/>
                  </a:lnTo>
                  <a:lnTo>
                    <a:pt x="470" y="449"/>
                  </a:lnTo>
                  <a:lnTo>
                    <a:pt x="469" y="449"/>
                  </a:lnTo>
                  <a:lnTo>
                    <a:pt x="468" y="449"/>
                  </a:lnTo>
                  <a:lnTo>
                    <a:pt x="467" y="447"/>
                  </a:lnTo>
                  <a:lnTo>
                    <a:pt x="467" y="449"/>
                  </a:lnTo>
                  <a:lnTo>
                    <a:pt x="465" y="449"/>
                  </a:lnTo>
                  <a:lnTo>
                    <a:pt x="465" y="450"/>
                  </a:lnTo>
                  <a:lnTo>
                    <a:pt x="464" y="451"/>
                  </a:lnTo>
                  <a:lnTo>
                    <a:pt x="463" y="450"/>
                  </a:lnTo>
                  <a:lnTo>
                    <a:pt x="464" y="449"/>
                  </a:lnTo>
                  <a:lnTo>
                    <a:pt x="463" y="449"/>
                  </a:lnTo>
                  <a:lnTo>
                    <a:pt x="462" y="449"/>
                  </a:lnTo>
                  <a:lnTo>
                    <a:pt x="461" y="449"/>
                  </a:lnTo>
                  <a:lnTo>
                    <a:pt x="461" y="447"/>
                  </a:lnTo>
                  <a:lnTo>
                    <a:pt x="461" y="446"/>
                  </a:lnTo>
                  <a:lnTo>
                    <a:pt x="461" y="447"/>
                  </a:lnTo>
                  <a:lnTo>
                    <a:pt x="460" y="447"/>
                  </a:lnTo>
                  <a:lnTo>
                    <a:pt x="460" y="446"/>
                  </a:lnTo>
                  <a:lnTo>
                    <a:pt x="459" y="446"/>
                  </a:lnTo>
                  <a:lnTo>
                    <a:pt x="460" y="447"/>
                  </a:lnTo>
                  <a:lnTo>
                    <a:pt x="459" y="447"/>
                  </a:lnTo>
                  <a:lnTo>
                    <a:pt x="459" y="449"/>
                  </a:lnTo>
                  <a:lnTo>
                    <a:pt x="457" y="450"/>
                  </a:lnTo>
                  <a:lnTo>
                    <a:pt x="456" y="450"/>
                  </a:lnTo>
                  <a:lnTo>
                    <a:pt x="456" y="449"/>
                  </a:lnTo>
                  <a:lnTo>
                    <a:pt x="456" y="446"/>
                  </a:lnTo>
                  <a:lnTo>
                    <a:pt x="455" y="446"/>
                  </a:lnTo>
                  <a:lnTo>
                    <a:pt x="454" y="446"/>
                  </a:lnTo>
                  <a:lnTo>
                    <a:pt x="453" y="446"/>
                  </a:lnTo>
                  <a:lnTo>
                    <a:pt x="448" y="446"/>
                  </a:lnTo>
                  <a:lnTo>
                    <a:pt x="447" y="446"/>
                  </a:lnTo>
                  <a:lnTo>
                    <a:pt x="446" y="446"/>
                  </a:lnTo>
                  <a:lnTo>
                    <a:pt x="446" y="447"/>
                  </a:lnTo>
                  <a:lnTo>
                    <a:pt x="450" y="449"/>
                  </a:lnTo>
                  <a:lnTo>
                    <a:pt x="450" y="450"/>
                  </a:lnTo>
                  <a:lnTo>
                    <a:pt x="448" y="450"/>
                  </a:lnTo>
                  <a:lnTo>
                    <a:pt x="448" y="451"/>
                  </a:lnTo>
                  <a:lnTo>
                    <a:pt x="447" y="451"/>
                  </a:lnTo>
                  <a:lnTo>
                    <a:pt x="446" y="450"/>
                  </a:lnTo>
                  <a:lnTo>
                    <a:pt x="446" y="451"/>
                  </a:lnTo>
                  <a:lnTo>
                    <a:pt x="446" y="452"/>
                  </a:lnTo>
                  <a:lnTo>
                    <a:pt x="446" y="453"/>
                  </a:lnTo>
                  <a:lnTo>
                    <a:pt x="445" y="453"/>
                  </a:lnTo>
                  <a:lnTo>
                    <a:pt x="443" y="452"/>
                  </a:lnTo>
                  <a:lnTo>
                    <a:pt x="443" y="453"/>
                  </a:lnTo>
                  <a:lnTo>
                    <a:pt x="442" y="453"/>
                  </a:lnTo>
                  <a:lnTo>
                    <a:pt x="441" y="453"/>
                  </a:lnTo>
                  <a:lnTo>
                    <a:pt x="441" y="454"/>
                  </a:lnTo>
                  <a:lnTo>
                    <a:pt x="439" y="453"/>
                  </a:lnTo>
                  <a:lnTo>
                    <a:pt x="439" y="452"/>
                  </a:lnTo>
                  <a:lnTo>
                    <a:pt x="439" y="451"/>
                  </a:lnTo>
                  <a:lnTo>
                    <a:pt x="439" y="452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8" y="455"/>
                  </a:lnTo>
                  <a:lnTo>
                    <a:pt x="437" y="454"/>
                  </a:lnTo>
                  <a:lnTo>
                    <a:pt x="437" y="453"/>
                  </a:lnTo>
                  <a:lnTo>
                    <a:pt x="437" y="452"/>
                  </a:lnTo>
                  <a:lnTo>
                    <a:pt x="437" y="451"/>
                  </a:lnTo>
                  <a:lnTo>
                    <a:pt x="437" y="450"/>
                  </a:lnTo>
                  <a:lnTo>
                    <a:pt x="436" y="450"/>
                  </a:lnTo>
                  <a:lnTo>
                    <a:pt x="436" y="451"/>
                  </a:lnTo>
                  <a:lnTo>
                    <a:pt x="436" y="452"/>
                  </a:lnTo>
                  <a:lnTo>
                    <a:pt x="435" y="452"/>
                  </a:lnTo>
                  <a:lnTo>
                    <a:pt x="434" y="453"/>
                  </a:lnTo>
                  <a:lnTo>
                    <a:pt x="433" y="453"/>
                  </a:lnTo>
                  <a:lnTo>
                    <a:pt x="431" y="453"/>
                  </a:lnTo>
                  <a:lnTo>
                    <a:pt x="433" y="451"/>
                  </a:lnTo>
                  <a:lnTo>
                    <a:pt x="433" y="450"/>
                  </a:lnTo>
                  <a:lnTo>
                    <a:pt x="431" y="451"/>
                  </a:lnTo>
                  <a:lnTo>
                    <a:pt x="430" y="452"/>
                  </a:lnTo>
                  <a:lnTo>
                    <a:pt x="430" y="451"/>
                  </a:lnTo>
                  <a:lnTo>
                    <a:pt x="429" y="451"/>
                  </a:lnTo>
                  <a:lnTo>
                    <a:pt x="428" y="451"/>
                  </a:lnTo>
                  <a:lnTo>
                    <a:pt x="427" y="452"/>
                  </a:lnTo>
                  <a:lnTo>
                    <a:pt x="426" y="452"/>
                  </a:lnTo>
                  <a:lnTo>
                    <a:pt x="426" y="450"/>
                  </a:lnTo>
                  <a:lnTo>
                    <a:pt x="426" y="451"/>
                  </a:lnTo>
                  <a:lnTo>
                    <a:pt x="425" y="452"/>
                  </a:lnTo>
                  <a:lnTo>
                    <a:pt x="424" y="452"/>
                  </a:lnTo>
                  <a:lnTo>
                    <a:pt x="424" y="451"/>
                  </a:lnTo>
                  <a:lnTo>
                    <a:pt x="424" y="450"/>
                  </a:lnTo>
                  <a:lnTo>
                    <a:pt x="424" y="447"/>
                  </a:lnTo>
                  <a:lnTo>
                    <a:pt x="424" y="446"/>
                  </a:lnTo>
                  <a:lnTo>
                    <a:pt x="422" y="446"/>
                  </a:lnTo>
                  <a:lnTo>
                    <a:pt x="421" y="446"/>
                  </a:lnTo>
                  <a:lnTo>
                    <a:pt x="421" y="447"/>
                  </a:lnTo>
                  <a:lnTo>
                    <a:pt x="421" y="449"/>
                  </a:lnTo>
                  <a:lnTo>
                    <a:pt x="420" y="449"/>
                  </a:lnTo>
                  <a:lnTo>
                    <a:pt x="419" y="449"/>
                  </a:lnTo>
                  <a:lnTo>
                    <a:pt x="419" y="447"/>
                  </a:lnTo>
                  <a:lnTo>
                    <a:pt x="418" y="447"/>
                  </a:lnTo>
                  <a:lnTo>
                    <a:pt x="417" y="449"/>
                  </a:lnTo>
                  <a:lnTo>
                    <a:pt x="417" y="447"/>
                  </a:lnTo>
                  <a:lnTo>
                    <a:pt x="417" y="449"/>
                  </a:lnTo>
                  <a:lnTo>
                    <a:pt x="417" y="450"/>
                  </a:lnTo>
                  <a:lnTo>
                    <a:pt x="417" y="451"/>
                  </a:lnTo>
                  <a:lnTo>
                    <a:pt x="417" y="452"/>
                  </a:lnTo>
                  <a:lnTo>
                    <a:pt x="416" y="452"/>
                  </a:lnTo>
                  <a:lnTo>
                    <a:pt x="414" y="450"/>
                  </a:lnTo>
                  <a:lnTo>
                    <a:pt x="413" y="450"/>
                  </a:lnTo>
                  <a:lnTo>
                    <a:pt x="412" y="449"/>
                  </a:lnTo>
                  <a:lnTo>
                    <a:pt x="413" y="449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1" y="445"/>
                  </a:lnTo>
                  <a:lnTo>
                    <a:pt x="410" y="445"/>
                  </a:lnTo>
                  <a:lnTo>
                    <a:pt x="409" y="445"/>
                  </a:lnTo>
                  <a:lnTo>
                    <a:pt x="408" y="445"/>
                  </a:lnTo>
                  <a:lnTo>
                    <a:pt x="407" y="445"/>
                  </a:lnTo>
                  <a:lnTo>
                    <a:pt x="407" y="444"/>
                  </a:lnTo>
                  <a:lnTo>
                    <a:pt x="405" y="444"/>
                  </a:lnTo>
                  <a:lnTo>
                    <a:pt x="405" y="445"/>
                  </a:lnTo>
                  <a:lnTo>
                    <a:pt x="404" y="445"/>
                  </a:lnTo>
                  <a:lnTo>
                    <a:pt x="405" y="445"/>
                  </a:lnTo>
                  <a:lnTo>
                    <a:pt x="408" y="446"/>
                  </a:lnTo>
                  <a:lnTo>
                    <a:pt x="409" y="447"/>
                  </a:lnTo>
                  <a:lnTo>
                    <a:pt x="409" y="449"/>
                  </a:lnTo>
                  <a:lnTo>
                    <a:pt x="408" y="450"/>
                  </a:lnTo>
                  <a:lnTo>
                    <a:pt x="407" y="450"/>
                  </a:lnTo>
                  <a:lnTo>
                    <a:pt x="405" y="450"/>
                  </a:lnTo>
                  <a:lnTo>
                    <a:pt x="405" y="449"/>
                  </a:lnTo>
                  <a:lnTo>
                    <a:pt x="404" y="446"/>
                  </a:lnTo>
                  <a:lnTo>
                    <a:pt x="404" y="445"/>
                  </a:lnTo>
                  <a:lnTo>
                    <a:pt x="403" y="445"/>
                  </a:lnTo>
                  <a:lnTo>
                    <a:pt x="403" y="446"/>
                  </a:lnTo>
                  <a:lnTo>
                    <a:pt x="402" y="446"/>
                  </a:lnTo>
                  <a:lnTo>
                    <a:pt x="401" y="445"/>
                  </a:lnTo>
                  <a:lnTo>
                    <a:pt x="401" y="444"/>
                  </a:lnTo>
                  <a:lnTo>
                    <a:pt x="400" y="444"/>
                  </a:lnTo>
                  <a:lnTo>
                    <a:pt x="399" y="443"/>
                  </a:lnTo>
                  <a:lnTo>
                    <a:pt x="398" y="443"/>
                  </a:lnTo>
                  <a:lnTo>
                    <a:pt x="396" y="444"/>
                  </a:lnTo>
                  <a:lnTo>
                    <a:pt x="395" y="444"/>
                  </a:lnTo>
                  <a:lnTo>
                    <a:pt x="394" y="444"/>
                  </a:lnTo>
                  <a:lnTo>
                    <a:pt x="394" y="445"/>
                  </a:lnTo>
                  <a:lnTo>
                    <a:pt x="394" y="444"/>
                  </a:lnTo>
                  <a:lnTo>
                    <a:pt x="393" y="444"/>
                  </a:lnTo>
                  <a:lnTo>
                    <a:pt x="392" y="444"/>
                  </a:lnTo>
                  <a:lnTo>
                    <a:pt x="391" y="445"/>
                  </a:lnTo>
                  <a:lnTo>
                    <a:pt x="391" y="447"/>
                  </a:lnTo>
                  <a:lnTo>
                    <a:pt x="392" y="446"/>
                  </a:lnTo>
                  <a:lnTo>
                    <a:pt x="392" y="445"/>
                  </a:lnTo>
                  <a:lnTo>
                    <a:pt x="393" y="445"/>
                  </a:lnTo>
                  <a:lnTo>
                    <a:pt x="394" y="445"/>
                  </a:lnTo>
                  <a:lnTo>
                    <a:pt x="395" y="445"/>
                  </a:lnTo>
                  <a:lnTo>
                    <a:pt x="394" y="446"/>
                  </a:lnTo>
                  <a:lnTo>
                    <a:pt x="395" y="446"/>
                  </a:lnTo>
                  <a:lnTo>
                    <a:pt x="395" y="447"/>
                  </a:lnTo>
                  <a:lnTo>
                    <a:pt x="394" y="447"/>
                  </a:lnTo>
                  <a:lnTo>
                    <a:pt x="395" y="447"/>
                  </a:lnTo>
                  <a:lnTo>
                    <a:pt x="396" y="447"/>
                  </a:lnTo>
                  <a:lnTo>
                    <a:pt x="396" y="449"/>
                  </a:lnTo>
                  <a:lnTo>
                    <a:pt x="396" y="450"/>
                  </a:lnTo>
                  <a:lnTo>
                    <a:pt x="396" y="451"/>
                  </a:lnTo>
                  <a:lnTo>
                    <a:pt x="395" y="451"/>
                  </a:lnTo>
                  <a:lnTo>
                    <a:pt x="394" y="451"/>
                  </a:lnTo>
                  <a:lnTo>
                    <a:pt x="393" y="451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3" y="451"/>
                  </a:lnTo>
                  <a:lnTo>
                    <a:pt x="392" y="452"/>
                  </a:lnTo>
                  <a:lnTo>
                    <a:pt x="393" y="452"/>
                  </a:lnTo>
                  <a:lnTo>
                    <a:pt x="394" y="453"/>
                  </a:lnTo>
                  <a:lnTo>
                    <a:pt x="395" y="452"/>
                  </a:lnTo>
                  <a:lnTo>
                    <a:pt x="396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2" y="452"/>
                  </a:lnTo>
                  <a:lnTo>
                    <a:pt x="391" y="452"/>
                  </a:lnTo>
                  <a:lnTo>
                    <a:pt x="390" y="453"/>
                  </a:lnTo>
                  <a:lnTo>
                    <a:pt x="390" y="452"/>
                  </a:lnTo>
                  <a:lnTo>
                    <a:pt x="391" y="452"/>
                  </a:lnTo>
                  <a:lnTo>
                    <a:pt x="391" y="451"/>
                  </a:lnTo>
                  <a:lnTo>
                    <a:pt x="390" y="451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7" y="453"/>
                  </a:lnTo>
                  <a:lnTo>
                    <a:pt x="388" y="452"/>
                  </a:lnTo>
                  <a:lnTo>
                    <a:pt x="387" y="451"/>
                  </a:lnTo>
                  <a:lnTo>
                    <a:pt x="387" y="452"/>
                  </a:lnTo>
                  <a:lnTo>
                    <a:pt x="387" y="453"/>
                  </a:lnTo>
                  <a:lnTo>
                    <a:pt x="386" y="453"/>
                  </a:lnTo>
                  <a:lnTo>
                    <a:pt x="386" y="454"/>
                  </a:lnTo>
                  <a:lnTo>
                    <a:pt x="386" y="453"/>
                  </a:lnTo>
                  <a:lnTo>
                    <a:pt x="386" y="454"/>
                  </a:lnTo>
                  <a:lnTo>
                    <a:pt x="386" y="455"/>
                  </a:lnTo>
                  <a:lnTo>
                    <a:pt x="385" y="455"/>
                  </a:lnTo>
                  <a:lnTo>
                    <a:pt x="385" y="454"/>
                  </a:lnTo>
                  <a:lnTo>
                    <a:pt x="386" y="453"/>
                  </a:lnTo>
                  <a:lnTo>
                    <a:pt x="385" y="453"/>
                  </a:lnTo>
                  <a:lnTo>
                    <a:pt x="385" y="454"/>
                  </a:lnTo>
                  <a:lnTo>
                    <a:pt x="384" y="454"/>
                  </a:lnTo>
                  <a:lnTo>
                    <a:pt x="384" y="453"/>
                  </a:lnTo>
                  <a:lnTo>
                    <a:pt x="385" y="452"/>
                  </a:lnTo>
                  <a:lnTo>
                    <a:pt x="386" y="453"/>
                  </a:lnTo>
                  <a:lnTo>
                    <a:pt x="386" y="452"/>
                  </a:lnTo>
                  <a:lnTo>
                    <a:pt x="385" y="452"/>
                  </a:lnTo>
                  <a:lnTo>
                    <a:pt x="384" y="452"/>
                  </a:lnTo>
                  <a:lnTo>
                    <a:pt x="385" y="451"/>
                  </a:lnTo>
                  <a:lnTo>
                    <a:pt x="386" y="451"/>
                  </a:lnTo>
                  <a:lnTo>
                    <a:pt x="386" y="450"/>
                  </a:lnTo>
                  <a:lnTo>
                    <a:pt x="387" y="450"/>
                  </a:lnTo>
                  <a:lnTo>
                    <a:pt x="388" y="450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49"/>
                  </a:lnTo>
                  <a:lnTo>
                    <a:pt x="390" y="447"/>
                  </a:lnTo>
                  <a:lnTo>
                    <a:pt x="388" y="446"/>
                  </a:lnTo>
                  <a:lnTo>
                    <a:pt x="388" y="447"/>
                  </a:lnTo>
                  <a:lnTo>
                    <a:pt x="388" y="449"/>
                  </a:lnTo>
                  <a:lnTo>
                    <a:pt x="387" y="449"/>
                  </a:lnTo>
                  <a:lnTo>
                    <a:pt x="386" y="449"/>
                  </a:lnTo>
                  <a:lnTo>
                    <a:pt x="385" y="449"/>
                  </a:lnTo>
                  <a:lnTo>
                    <a:pt x="386" y="449"/>
                  </a:lnTo>
                  <a:lnTo>
                    <a:pt x="386" y="447"/>
                  </a:lnTo>
                  <a:lnTo>
                    <a:pt x="386" y="449"/>
                  </a:lnTo>
                  <a:lnTo>
                    <a:pt x="385" y="449"/>
                  </a:lnTo>
                  <a:lnTo>
                    <a:pt x="385" y="450"/>
                  </a:lnTo>
                  <a:lnTo>
                    <a:pt x="384" y="450"/>
                  </a:lnTo>
                  <a:lnTo>
                    <a:pt x="383" y="450"/>
                  </a:lnTo>
                  <a:lnTo>
                    <a:pt x="383" y="451"/>
                  </a:lnTo>
                  <a:lnTo>
                    <a:pt x="383" y="452"/>
                  </a:lnTo>
                  <a:lnTo>
                    <a:pt x="382" y="452"/>
                  </a:lnTo>
                  <a:lnTo>
                    <a:pt x="382" y="453"/>
                  </a:lnTo>
                  <a:lnTo>
                    <a:pt x="381" y="453"/>
                  </a:lnTo>
                  <a:lnTo>
                    <a:pt x="381" y="452"/>
                  </a:lnTo>
                  <a:lnTo>
                    <a:pt x="381" y="451"/>
                  </a:lnTo>
                  <a:lnTo>
                    <a:pt x="381" y="452"/>
                  </a:lnTo>
                  <a:lnTo>
                    <a:pt x="381" y="451"/>
                  </a:lnTo>
                  <a:lnTo>
                    <a:pt x="382" y="451"/>
                  </a:lnTo>
                  <a:lnTo>
                    <a:pt x="382" y="450"/>
                  </a:lnTo>
                  <a:lnTo>
                    <a:pt x="381" y="450"/>
                  </a:lnTo>
                  <a:lnTo>
                    <a:pt x="381" y="449"/>
                  </a:lnTo>
                  <a:lnTo>
                    <a:pt x="379" y="449"/>
                  </a:lnTo>
                  <a:lnTo>
                    <a:pt x="377" y="450"/>
                  </a:lnTo>
                  <a:lnTo>
                    <a:pt x="377" y="449"/>
                  </a:lnTo>
                  <a:lnTo>
                    <a:pt x="376" y="449"/>
                  </a:lnTo>
                  <a:lnTo>
                    <a:pt x="375" y="449"/>
                  </a:lnTo>
                  <a:lnTo>
                    <a:pt x="375" y="450"/>
                  </a:lnTo>
                  <a:lnTo>
                    <a:pt x="375" y="449"/>
                  </a:lnTo>
                  <a:lnTo>
                    <a:pt x="375" y="447"/>
                  </a:lnTo>
                  <a:lnTo>
                    <a:pt x="374" y="447"/>
                  </a:lnTo>
                  <a:lnTo>
                    <a:pt x="374" y="446"/>
                  </a:lnTo>
                  <a:lnTo>
                    <a:pt x="373" y="447"/>
                  </a:lnTo>
                  <a:lnTo>
                    <a:pt x="373" y="446"/>
                  </a:lnTo>
                  <a:lnTo>
                    <a:pt x="371" y="446"/>
                  </a:lnTo>
                  <a:lnTo>
                    <a:pt x="370" y="446"/>
                  </a:lnTo>
                  <a:lnTo>
                    <a:pt x="370" y="445"/>
                  </a:lnTo>
                  <a:lnTo>
                    <a:pt x="369" y="445"/>
                  </a:lnTo>
                  <a:lnTo>
                    <a:pt x="368" y="445"/>
                  </a:lnTo>
                  <a:lnTo>
                    <a:pt x="367" y="446"/>
                  </a:lnTo>
                  <a:lnTo>
                    <a:pt x="366" y="446"/>
                  </a:lnTo>
                  <a:lnTo>
                    <a:pt x="367" y="445"/>
                  </a:lnTo>
                  <a:lnTo>
                    <a:pt x="367" y="444"/>
                  </a:lnTo>
                  <a:lnTo>
                    <a:pt x="368" y="443"/>
                  </a:lnTo>
                  <a:lnTo>
                    <a:pt x="369" y="443"/>
                  </a:lnTo>
                  <a:lnTo>
                    <a:pt x="369" y="442"/>
                  </a:lnTo>
                  <a:lnTo>
                    <a:pt x="368" y="442"/>
                  </a:lnTo>
                  <a:lnTo>
                    <a:pt x="367" y="442"/>
                  </a:lnTo>
                  <a:lnTo>
                    <a:pt x="367" y="443"/>
                  </a:lnTo>
                  <a:lnTo>
                    <a:pt x="366" y="444"/>
                  </a:lnTo>
                  <a:lnTo>
                    <a:pt x="366" y="445"/>
                  </a:lnTo>
                  <a:lnTo>
                    <a:pt x="365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2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9" y="449"/>
                  </a:lnTo>
                  <a:lnTo>
                    <a:pt x="358" y="449"/>
                  </a:lnTo>
                  <a:lnTo>
                    <a:pt x="357" y="447"/>
                  </a:lnTo>
                  <a:lnTo>
                    <a:pt x="356" y="447"/>
                  </a:lnTo>
                  <a:lnTo>
                    <a:pt x="357" y="447"/>
                  </a:lnTo>
                  <a:lnTo>
                    <a:pt x="358" y="447"/>
                  </a:lnTo>
                  <a:lnTo>
                    <a:pt x="357" y="446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9" y="447"/>
                  </a:lnTo>
                  <a:lnTo>
                    <a:pt x="360" y="447"/>
                  </a:lnTo>
                  <a:lnTo>
                    <a:pt x="359" y="446"/>
                  </a:lnTo>
                  <a:lnTo>
                    <a:pt x="359" y="445"/>
                  </a:lnTo>
                  <a:lnTo>
                    <a:pt x="360" y="445"/>
                  </a:lnTo>
                  <a:lnTo>
                    <a:pt x="361" y="445"/>
                  </a:lnTo>
                  <a:lnTo>
                    <a:pt x="361" y="444"/>
                  </a:lnTo>
                  <a:lnTo>
                    <a:pt x="362" y="443"/>
                  </a:lnTo>
                  <a:lnTo>
                    <a:pt x="364" y="443"/>
                  </a:lnTo>
                  <a:lnTo>
                    <a:pt x="365" y="443"/>
                  </a:lnTo>
                  <a:lnTo>
                    <a:pt x="365" y="442"/>
                  </a:lnTo>
                  <a:lnTo>
                    <a:pt x="365" y="441"/>
                  </a:lnTo>
                  <a:lnTo>
                    <a:pt x="364" y="438"/>
                  </a:lnTo>
                  <a:lnTo>
                    <a:pt x="362" y="438"/>
                  </a:lnTo>
                  <a:lnTo>
                    <a:pt x="361" y="438"/>
                  </a:lnTo>
                  <a:lnTo>
                    <a:pt x="361" y="439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0" y="437"/>
                  </a:lnTo>
                  <a:lnTo>
                    <a:pt x="359" y="438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7" y="438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38"/>
                  </a:lnTo>
                  <a:lnTo>
                    <a:pt x="356" y="437"/>
                  </a:lnTo>
                  <a:lnTo>
                    <a:pt x="355" y="438"/>
                  </a:lnTo>
                  <a:lnTo>
                    <a:pt x="353" y="438"/>
                  </a:lnTo>
                  <a:lnTo>
                    <a:pt x="352" y="437"/>
                  </a:lnTo>
                  <a:lnTo>
                    <a:pt x="351" y="437"/>
                  </a:lnTo>
                  <a:lnTo>
                    <a:pt x="350" y="436"/>
                  </a:lnTo>
                  <a:lnTo>
                    <a:pt x="350" y="435"/>
                  </a:lnTo>
                  <a:lnTo>
                    <a:pt x="349" y="435"/>
                  </a:lnTo>
                  <a:lnTo>
                    <a:pt x="349" y="437"/>
                  </a:lnTo>
                  <a:lnTo>
                    <a:pt x="348" y="437"/>
                  </a:lnTo>
                  <a:lnTo>
                    <a:pt x="347" y="436"/>
                  </a:lnTo>
                  <a:lnTo>
                    <a:pt x="347" y="437"/>
                  </a:lnTo>
                  <a:lnTo>
                    <a:pt x="345" y="437"/>
                  </a:lnTo>
                  <a:lnTo>
                    <a:pt x="345" y="438"/>
                  </a:lnTo>
                  <a:lnTo>
                    <a:pt x="344" y="438"/>
                  </a:lnTo>
                  <a:lnTo>
                    <a:pt x="343" y="438"/>
                  </a:lnTo>
                  <a:lnTo>
                    <a:pt x="343" y="437"/>
                  </a:lnTo>
                  <a:lnTo>
                    <a:pt x="344" y="435"/>
                  </a:lnTo>
                  <a:lnTo>
                    <a:pt x="345" y="434"/>
                  </a:lnTo>
                  <a:lnTo>
                    <a:pt x="347" y="434"/>
                  </a:lnTo>
                  <a:lnTo>
                    <a:pt x="345" y="433"/>
                  </a:lnTo>
                  <a:lnTo>
                    <a:pt x="345" y="434"/>
                  </a:lnTo>
                  <a:lnTo>
                    <a:pt x="344" y="434"/>
                  </a:lnTo>
                  <a:lnTo>
                    <a:pt x="343" y="434"/>
                  </a:lnTo>
                  <a:lnTo>
                    <a:pt x="342" y="433"/>
                  </a:lnTo>
                  <a:lnTo>
                    <a:pt x="342" y="434"/>
                  </a:lnTo>
                  <a:lnTo>
                    <a:pt x="342" y="435"/>
                  </a:lnTo>
                  <a:lnTo>
                    <a:pt x="341" y="436"/>
                  </a:lnTo>
                  <a:lnTo>
                    <a:pt x="339" y="435"/>
                  </a:lnTo>
                  <a:lnTo>
                    <a:pt x="339" y="434"/>
                  </a:lnTo>
                  <a:lnTo>
                    <a:pt x="339" y="433"/>
                  </a:lnTo>
                  <a:lnTo>
                    <a:pt x="340" y="433"/>
                  </a:lnTo>
                  <a:lnTo>
                    <a:pt x="341" y="432"/>
                  </a:lnTo>
                  <a:lnTo>
                    <a:pt x="340" y="432"/>
                  </a:lnTo>
                  <a:lnTo>
                    <a:pt x="340" y="430"/>
                  </a:lnTo>
                  <a:lnTo>
                    <a:pt x="339" y="430"/>
                  </a:lnTo>
                  <a:lnTo>
                    <a:pt x="336" y="432"/>
                  </a:lnTo>
                  <a:lnTo>
                    <a:pt x="335" y="432"/>
                  </a:lnTo>
                  <a:lnTo>
                    <a:pt x="334" y="432"/>
                  </a:lnTo>
                  <a:lnTo>
                    <a:pt x="330" y="429"/>
                  </a:lnTo>
                  <a:lnTo>
                    <a:pt x="330" y="428"/>
                  </a:lnTo>
                  <a:lnTo>
                    <a:pt x="330" y="427"/>
                  </a:lnTo>
                  <a:lnTo>
                    <a:pt x="327" y="426"/>
                  </a:lnTo>
                  <a:lnTo>
                    <a:pt x="327" y="425"/>
                  </a:lnTo>
                  <a:lnTo>
                    <a:pt x="328" y="425"/>
                  </a:lnTo>
                  <a:lnTo>
                    <a:pt x="330" y="425"/>
                  </a:lnTo>
                  <a:lnTo>
                    <a:pt x="331" y="424"/>
                  </a:lnTo>
                  <a:lnTo>
                    <a:pt x="333" y="422"/>
                  </a:lnTo>
                  <a:lnTo>
                    <a:pt x="334" y="422"/>
                  </a:lnTo>
                  <a:lnTo>
                    <a:pt x="335" y="422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6" y="427"/>
                  </a:lnTo>
                  <a:lnTo>
                    <a:pt x="338" y="427"/>
                  </a:lnTo>
                  <a:lnTo>
                    <a:pt x="336" y="425"/>
                  </a:lnTo>
                  <a:lnTo>
                    <a:pt x="336" y="424"/>
                  </a:lnTo>
                  <a:lnTo>
                    <a:pt x="336" y="422"/>
                  </a:lnTo>
                  <a:lnTo>
                    <a:pt x="336" y="421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30" y="419"/>
                  </a:lnTo>
                  <a:lnTo>
                    <a:pt x="328" y="419"/>
                  </a:lnTo>
                  <a:lnTo>
                    <a:pt x="328" y="420"/>
                  </a:lnTo>
                  <a:lnTo>
                    <a:pt x="327" y="421"/>
                  </a:lnTo>
                  <a:lnTo>
                    <a:pt x="326" y="421"/>
                  </a:lnTo>
                  <a:lnTo>
                    <a:pt x="325" y="421"/>
                  </a:lnTo>
                  <a:lnTo>
                    <a:pt x="322" y="422"/>
                  </a:lnTo>
                  <a:lnTo>
                    <a:pt x="321" y="422"/>
                  </a:lnTo>
                  <a:lnTo>
                    <a:pt x="319" y="422"/>
                  </a:lnTo>
                  <a:lnTo>
                    <a:pt x="318" y="424"/>
                  </a:lnTo>
                  <a:lnTo>
                    <a:pt x="317" y="424"/>
                  </a:lnTo>
                  <a:lnTo>
                    <a:pt x="317" y="422"/>
                  </a:lnTo>
                  <a:lnTo>
                    <a:pt x="318" y="424"/>
                  </a:lnTo>
                  <a:lnTo>
                    <a:pt x="318" y="422"/>
                  </a:lnTo>
                  <a:lnTo>
                    <a:pt x="318" y="421"/>
                  </a:lnTo>
                  <a:lnTo>
                    <a:pt x="317" y="421"/>
                  </a:lnTo>
                  <a:lnTo>
                    <a:pt x="316" y="422"/>
                  </a:lnTo>
                  <a:lnTo>
                    <a:pt x="315" y="422"/>
                  </a:lnTo>
                  <a:lnTo>
                    <a:pt x="315" y="424"/>
                  </a:lnTo>
                  <a:lnTo>
                    <a:pt x="315" y="425"/>
                  </a:lnTo>
                  <a:lnTo>
                    <a:pt x="314" y="426"/>
                  </a:lnTo>
                  <a:lnTo>
                    <a:pt x="314" y="425"/>
                  </a:lnTo>
                  <a:lnTo>
                    <a:pt x="313" y="425"/>
                  </a:lnTo>
                  <a:lnTo>
                    <a:pt x="312" y="425"/>
                  </a:lnTo>
                  <a:lnTo>
                    <a:pt x="312" y="424"/>
                  </a:lnTo>
                  <a:lnTo>
                    <a:pt x="312" y="422"/>
                  </a:lnTo>
                  <a:lnTo>
                    <a:pt x="313" y="422"/>
                  </a:lnTo>
                  <a:lnTo>
                    <a:pt x="314" y="422"/>
                  </a:lnTo>
                  <a:lnTo>
                    <a:pt x="314" y="421"/>
                  </a:lnTo>
                  <a:lnTo>
                    <a:pt x="313" y="421"/>
                  </a:lnTo>
                  <a:lnTo>
                    <a:pt x="310" y="421"/>
                  </a:lnTo>
                  <a:lnTo>
                    <a:pt x="310" y="422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8" y="422"/>
                  </a:lnTo>
                  <a:lnTo>
                    <a:pt x="308" y="421"/>
                  </a:lnTo>
                  <a:lnTo>
                    <a:pt x="307" y="421"/>
                  </a:lnTo>
                  <a:lnTo>
                    <a:pt x="306" y="420"/>
                  </a:lnTo>
                  <a:lnTo>
                    <a:pt x="306" y="419"/>
                  </a:lnTo>
                  <a:lnTo>
                    <a:pt x="306" y="418"/>
                  </a:lnTo>
                  <a:lnTo>
                    <a:pt x="307" y="417"/>
                  </a:lnTo>
                  <a:lnTo>
                    <a:pt x="308" y="417"/>
                  </a:lnTo>
                  <a:lnTo>
                    <a:pt x="308" y="418"/>
                  </a:lnTo>
                  <a:lnTo>
                    <a:pt x="308" y="419"/>
                  </a:lnTo>
                  <a:lnTo>
                    <a:pt x="309" y="419"/>
                  </a:lnTo>
                  <a:lnTo>
                    <a:pt x="309" y="418"/>
                  </a:lnTo>
                  <a:lnTo>
                    <a:pt x="309" y="417"/>
                  </a:lnTo>
                  <a:lnTo>
                    <a:pt x="309" y="416"/>
                  </a:lnTo>
                  <a:lnTo>
                    <a:pt x="310" y="414"/>
                  </a:lnTo>
                  <a:lnTo>
                    <a:pt x="312" y="413"/>
                  </a:lnTo>
                  <a:lnTo>
                    <a:pt x="312" y="412"/>
                  </a:lnTo>
                  <a:lnTo>
                    <a:pt x="312" y="411"/>
                  </a:lnTo>
                  <a:lnTo>
                    <a:pt x="313" y="411"/>
                  </a:lnTo>
                  <a:lnTo>
                    <a:pt x="312" y="410"/>
                  </a:lnTo>
                  <a:lnTo>
                    <a:pt x="310" y="410"/>
                  </a:lnTo>
                  <a:lnTo>
                    <a:pt x="309" y="410"/>
                  </a:lnTo>
                  <a:lnTo>
                    <a:pt x="308" y="410"/>
                  </a:lnTo>
                  <a:lnTo>
                    <a:pt x="308" y="411"/>
                  </a:lnTo>
                  <a:lnTo>
                    <a:pt x="308" y="412"/>
                  </a:lnTo>
                  <a:lnTo>
                    <a:pt x="308" y="413"/>
                  </a:lnTo>
                  <a:lnTo>
                    <a:pt x="307" y="414"/>
                  </a:lnTo>
                  <a:lnTo>
                    <a:pt x="306" y="414"/>
                  </a:lnTo>
                  <a:lnTo>
                    <a:pt x="305" y="416"/>
                  </a:lnTo>
                  <a:lnTo>
                    <a:pt x="305" y="417"/>
                  </a:lnTo>
                  <a:lnTo>
                    <a:pt x="302" y="420"/>
                  </a:lnTo>
                  <a:lnTo>
                    <a:pt x="302" y="419"/>
                  </a:lnTo>
                  <a:lnTo>
                    <a:pt x="302" y="418"/>
                  </a:lnTo>
                  <a:lnTo>
                    <a:pt x="302" y="417"/>
                  </a:lnTo>
                  <a:lnTo>
                    <a:pt x="302" y="418"/>
                  </a:lnTo>
                  <a:lnTo>
                    <a:pt x="304" y="418"/>
                  </a:lnTo>
                  <a:lnTo>
                    <a:pt x="304" y="417"/>
                  </a:lnTo>
                  <a:lnTo>
                    <a:pt x="304" y="416"/>
                  </a:lnTo>
                  <a:lnTo>
                    <a:pt x="302" y="417"/>
                  </a:lnTo>
                  <a:lnTo>
                    <a:pt x="301" y="417"/>
                  </a:lnTo>
                  <a:lnTo>
                    <a:pt x="300" y="417"/>
                  </a:lnTo>
                  <a:lnTo>
                    <a:pt x="299" y="417"/>
                  </a:lnTo>
                  <a:lnTo>
                    <a:pt x="298" y="416"/>
                  </a:lnTo>
                  <a:lnTo>
                    <a:pt x="298" y="414"/>
                  </a:lnTo>
                  <a:lnTo>
                    <a:pt x="298" y="413"/>
                  </a:lnTo>
                  <a:lnTo>
                    <a:pt x="298" y="412"/>
                  </a:lnTo>
                  <a:lnTo>
                    <a:pt x="299" y="412"/>
                  </a:lnTo>
                  <a:lnTo>
                    <a:pt x="300" y="412"/>
                  </a:lnTo>
                  <a:lnTo>
                    <a:pt x="299" y="411"/>
                  </a:lnTo>
                  <a:lnTo>
                    <a:pt x="300" y="409"/>
                  </a:lnTo>
                  <a:lnTo>
                    <a:pt x="300" y="408"/>
                  </a:lnTo>
                  <a:lnTo>
                    <a:pt x="300" y="407"/>
                  </a:lnTo>
                  <a:lnTo>
                    <a:pt x="299" y="407"/>
                  </a:lnTo>
                  <a:lnTo>
                    <a:pt x="300" y="407"/>
                  </a:lnTo>
                  <a:lnTo>
                    <a:pt x="300" y="405"/>
                  </a:lnTo>
                  <a:lnTo>
                    <a:pt x="299" y="405"/>
                  </a:lnTo>
                  <a:lnTo>
                    <a:pt x="299" y="407"/>
                  </a:lnTo>
                  <a:lnTo>
                    <a:pt x="298" y="407"/>
                  </a:lnTo>
                  <a:lnTo>
                    <a:pt x="298" y="405"/>
                  </a:lnTo>
                  <a:lnTo>
                    <a:pt x="298" y="407"/>
                  </a:lnTo>
                  <a:lnTo>
                    <a:pt x="297" y="408"/>
                  </a:lnTo>
                  <a:lnTo>
                    <a:pt x="296" y="408"/>
                  </a:lnTo>
                  <a:lnTo>
                    <a:pt x="296" y="409"/>
                  </a:lnTo>
                  <a:lnTo>
                    <a:pt x="297" y="410"/>
                  </a:lnTo>
                  <a:lnTo>
                    <a:pt x="297" y="411"/>
                  </a:lnTo>
                  <a:lnTo>
                    <a:pt x="296" y="412"/>
                  </a:lnTo>
                  <a:lnTo>
                    <a:pt x="293" y="412"/>
                  </a:lnTo>
                  <a:lnTo>
                    <a:pt x="292" y="412"/>
                  </a:lnTo>
                  <a:lnTo>
                    <a:pt x="290" y="412"/>
                  </a:lnTo>
                  <a:lnTo>
                    <a:pt x="289" y="411"/>
                  </a:lnTo>
                  <a:lnTo>
                    <a:pt x="288" y="411"/>
                  </a:lnTo>
                  <a:lnTo>
                    <a:pt x="289" y="410"/>
                  </a:lnTo>
                  <a:lnTo>
                    <a:pt x="289" y="409"/>
                  </a:lnTo>
                  <a:lnTo>
                    <a:pt x="290" y="410"/>
                  </a:lnTo>
                  <a:lnTo>
                    <a:pt x="291" y="410"/>
                  </a:lnTo>
                  <a:lnTo>
                    <a:pt x="291" y="409"/>
                  </a:lnTo>
                  <a:lnTo>
                    <a:pt x="292" y="409"/>
                  </a:lnTo>
                  <a:lnTo>
                    <a:pt x="292" y="410"/>
                  </a:lnTo>
                  <a:lnTo>
                    <a:pt x="292" y="409"/>
                  </a:lnTo>
                  <a:lnTo>
                    <a:pt x="291" y="409"/>
                  </a:lnTo>
                  <a:lnTo>
                    <a:pt x="292" y="408"/>
                  </a:lnTo>
                  <a:lnTo>
                    <a:pt x="293" y="408"/>
                  </a:lnTo>
                  <a:lnTo>
                    <a:pt x="293" y="409"/>
                  </a:lnTo>
                  <a:lnTo>
                    <a:pt x="295" y="409"/>
                  </a:lnTo>
                  <a:lnTo>
                    <a:pt x="295" y="408"/>
                  </a:lnTo>
                  <a:lnTo>
                    <a:pt x="295" y="407"/>
                  </a:lnTo>
                  <a:lnTo>
                    <a:pt x="296" y="405"/>
                  </a:lnTo>
                  <a:lnTo>
                    <a:pt x="297" y="405"/>
                  </a:lnTo>
                  <a:lnTo>
                    <a:pt x="297" y="404"/>
                  </a:lnTo>
                  <a:lnTo>
                    <a:pt x="298" y="404"/>
                  </a:lnTo>
                  <a:lnTo>
                    <a:pt x="298" y="403"/>
                  </a:lnTo>
                  <a:lnTo>
                    <a:pt x="301" y="404"/>
                  </a:lnTo>
                  <a:lnTo>
                    <a:pt x="305" y="405"/>
                  </a:lnTo>
                  <a:lnTo>
                    <a:pt x="306" y="405"/>
                  </a:lnTo>
                  <a:lnTo>
                    <a:pt x="305" y="405"/>
                  </a:lnTo>
                  <a:lnTo>
                    <a:pt x="304" y="405"/>
                  </a:lnTo>
                  <a:lnTo>
                    <a:pt x="302" y="405"/>
                  </a:lnTo>
                  <a:lnTo>
                    <a:pt x="302" y="407"/>
                  </a:lnTo>
                  <a:lnTo>
                    <a:pt x="304" y="408"/>
                  </a:lnTo>
                  <a:lnTo>
                    <a:pt x="305" y="409"/>
                  </a:lnTo>
                  <a:lnTo>
                    <a:pt x="306" y="409"/>
                  </a:lnTo>
                  <a:lnTo>
                    <a:pt x="307" y="409"/>
                  </a:lnTo>
                  <a:lnTo>
                    <a:pt x="307" y="408"/>
                  </a:lnTo>
                  <a:lnTo>
                    <a:pt x="307" y="407"/>
                  </a:lnTo>
                  <a:lnTo>
                    <a:pt x="309" y="408"/>
                  </a:lnTo>
                  <a:lnTo>
                    <a:pt x="310" y="408"/>
                  </a:lnTo>
                  <a:lnTo>
                    <a:pt x="312" y="408"/>
                  </a:lnTo>
                  <a:lnTo>
                    <a:pt x="313" y="408"/>
                  </a:lnTo>
                  <a:lnTo>
                    <a:pt x="314" y="408"/>
                  </a:lnTo>
                  <a:lnTo>
                    <a:pt x="313" y="409"/>
                  </a:lnTo>
                  <a:lnTo>
                    <a:pt x="314" y="410"/>
                  </a:lnTo>
                  <a:lnTo>
                    <a:pt x="315" y="410"/>
                  </a:lnTo>
                  <a:lnTo>
                    <a:pt x="316" y="410"/>
                  </a:lnTo>
                  <a:lnTo>
                    <a:pt x="316" y="409"/>
                  </a:lnTo>
                  <a:lnTo>
                    <a:pt x="317" y="409"/>
                  </a:lnTo>
                  <a:lnTo>
                    <a:pt x="317" y="408"/>
                  </a:lnTo>
                  <a:lnTo>
                    <a:pt x="316" y="408"/>
                  </a:lnTo>
                  <a:lnTo>
                    <a:pt x="315" y="408"/>
                  </a:lnTo>
                  <a:lnTo>
                    <a:pt x="316" y="407"/>
                  </a:lnTo>
                  <a:lnTo>
                    <a:pt x="317" y="407"/>
                  </a:lnTo>
                  <a:lnTo>
                    <a:pt x="328" y="405"/>
                  </a:lnTo>
                  <a:lnTo>
                    <a:pt x="330" y="407"/>
                  </a:lnTo>
                  <a:lnTo>
                    <a:pt x="331" y="407"/>
                  </a:lnTo>
                  <a:lnTo>
                    <a:pt x="332" y="407"/>
                  </a:lnTo>
                  <a:lnTo>
                    <a:pt x="333" y="407"/>
                  </a:lnTo>
                  <a:lnTo>
                    <a:pt x="336" y="408"/>
                  </a:lnTo>
                  <a:lnTo>
                    <a:pt x="339" y="408"/>
                  </a:lnTo>
                  <a:lnTo>
                    <a:pt x="340" y="408"/>
                  </a:lnTo>
                  <a:lnTo>
                    <a:pt x="341" y="409"/>
                  </a:lnTo>
                  <a:lnTo>
                    <a:pt x="342" y="409"/>
                  </a:lnTo>
                  <a:lnTo>
                    <a:pt x="344" y="411"/>
                  </a:lnTo>
                  <a:lnTo>
                    <a:pt x="345" y="411"/>
                  </a:lnTo>
                  <a:lnTo>
                    <a:pt x="347" y="412"/>
                  </a:lnTo>
                  <a:lnTo>
                    <a:pt x="348" y="412"/>
                  </a:lnTo>
                  <a:lnTo>
                    <a:pt x="351" y="414"/>
                  </a:lnTo>
                  <a:lnTo>
                    <a:pt x="350" y="413"/>
                  </a:lnTo>
                  <a:lnTo>
                    <a:pt x="349" y="413"/>
                  </a:lnTo>
                  <a:lnTo>
                    <a:pt x="347" y="412"/>
                  </a:lnTo>
                  <a:lnTo>
                    <a:pt x="349" y="414"/>
                  </a:lnTo>
                  <a:lnTo>
                    <a:pt x="349" y="416"/>
                  </a:lnTo>
                  <a:lnTo>
                    <a:pt x="350" y="416"/>
                  </a:lnTo>
                  <a:lnTo>
                    <a:pt x="350" y="417"/>
                  </a:lnTo>
                  <a:lnTo>
                    <a:pt x="350" y="418"/>
                  </a:lnTo>
                  <a:lnTo>
                    <a:pt x="351" y="418"/>
                  </a:lnTo>
                  <a:lnTo>
                    <a:pt x="352" y="418"/>
                  </a:lnTo>
                  <a:lnTo>
                    <a:pt x="353" y="418"/>
                  </a:lnTo>
                  <a:lnTo>
                    <a:pt x="353" y="419"/>
                  </a:lnTo>
                  <a:lnTo>
                    <a:pt x="353" y="420"/>
                  </a:lnTo>
                  <a:lnTo>
                    <a:pt x="352" y="420"/>
                  </a:lnTo>
                  <a:lnTo>
                    <a:pt x="351" y="419"/>
                  </a:lnTo>
                  <a:lnTo>
                    <a:pt x="350" y="419"/>
                  </a:lnTo>
                  <a:lnTo>
                    <a:pt x="349" y="419"/>
                  </a:lnTo>
                  <a:lnTo>
                    <a:pt x="349" y="420"/>
                  </a:lnTo>
                  <a:lnTo>
                    <a:pt x="349" y="421"/>
                  </a:lnTo>
                  <a:lnTo>
                    <a:pt x="350" y="421"/>
                  </a:lnTo>
                  <a:lnTo>
                    <a:pt x="349" y="421"/>
                  </a:lnTo>
                  <a:lnTo>
                    <a:pt x="348" y="422"/>
                  </a:lnTo>
                  <a:lnTo>
                    <a:pt x="348" y="424"/>
                  </a:lnTo>
                  <a:lnTo>
                    <a:pt x="347" y="427"/>
                  </a:lnTo>
                  <a:lnTo>
                    <a:pt x="348" y="427"/>
                  </a:lnTo>
                  <a:lnTo>
                    <a:pt x="349" y="427"/>
                  </a:lnTo>
                  <a:lnTo>
                    <a:pt x="348" y="427"/>
                  </a:lnTo>
                  <a:lnTo>
                    <a:pt x="348" y="428"/>
                  </a:lnTo>
                  <a:lnTo>
                    <a:pt x="348" y="429"/>
                  </a:lnTo>
                  <a:lnTo>
                    <a:pt x="349" y="429"/>
                  </a:lnTo>
                  <a:lnTo>
                    <a:pt x="349" y="428"/>
                  </a:lnTo>
                  <a:lnTo>
                    <a:pt x="349" y="427"/>
                  </a:lnTo>
                  <a:lnTo>
                    <a:pt x="349" y="426"/>
                  </a:lnTo>
                  <a:lnTo>
                    <a:pt x="350" y="426"/>
                  </a:lnTo>
                  <a:lnTo>
                    <a:pt x="351" y="425"/>
                  </a:lnTo>
                  <a:lnTo>
                    <a:pt x="351" y="424"/>
                  </a:lnTo>
                  <a:lnTo>
                    <a:pt x="352" y="424"/>
                  </a:lnTo>
                  <a:lnTo>
                    <a:pt x="352" y="425"/>
                  </a:lnTo>
                  <a:lnTo>
                    <a:pt x="355" y="428"/>
                  </a:lnTo>
                  <a:lnTo>
                    <a:pt x="355" y="429"/>
                  </a:lnTo>
                  <a:lnTo>
                    <a:pt x="353" y="429"/>
                  </a:lnTo>
                  <a:lnTo>
                    <a:pt x="353" y="430"/>
                  </a:lnTo>
                  <a:lnTo>
                    <a:pt x="355" y="430"/>
                  </a:lnTo>
                  <a:lnTo>
                    <a:pt x="355" y="432"/>
                  </a:lnTo>
                  <a:lnTo>
                    <a:pt x="355" y="433"/>
                  </a:lnTo>
                  <a:lnTo>
                    <a:pt x="355" y="434"/>
                  </a:lnTo>
                  <a:lnTo>
                    <a:pt x="356" y="434"/>
                  </a:lnTo>
                  <a:lnTo>
                    <a:pt x="356" y="433"/>
                  </a:lnTo>
                  <a:lnTo>
                    <a:pt x="356" y="432"/>
                  </a:lnTo>
                  <a:lnTo>
                    <a:pt x="358" y="433"/>
                  </a:lnTo>
                  <a:lnTo>
                    <a:pt x="358" y="432"/>
                  </a:lnTo>
                  <a:lnTo>
                    <a:pt x="357" y="430"/>
                  </a:lnTo>
                  <a:lnTo>
                    <a:pt x="357" y="426"/>
                  </a:lnTo>
                  <a:lnTo>
                    <a:pt x="356" y="426"/>
                  </a:lnTo>
                  <a:lnTo>
                    <a:pt x="356" y="425"/>
                  </a:lnTo>
                  <a:lnTo>
                    <a:pt x="357" y="425"/>
                  </a:lnTo>
                  <a:lnTo>
                    <a:pt x="358" y="425"/>
                  </a:lnTo>
                  <a:lnTo>
                    <a:pt x="358" y="424"/>
                  </a:lnTo>
                  <a:lnTo>
                    <a:pt x="359" y="422"/>
                  </a:lnTo>
                  <a:lnTo>
                    <a:pt x="360" y="422"/>
                  </a:lnTo>
                  <a:lnTo>
                    <a:pt x="361" y="422"/>
                  </a:lnTo>
                  <a:lnTo>
                    <a:pt x="362" y="422"/>
                  </a:lnTo>
                  <a:lnTo>
                    <a:pt x="364" y="421"/>
                  </a:lnTo>
                  <a:lnTo>
                    <a:pt x="365" y="420"/>
                  </a:lnTo>
                  <a:lnTo>
                    <a:pt x="367" y="419"/>
                  </a:lnTo>
                  <a:lnTo>
                    <a:pt x="368" y="419"/>
                  </a:lnTo>
                  <a:lnTo>
                    <a:pt x="371" y="419"/>
                  </a:lnTo>
                  <a:lnTo>
                    <a:pt x="374" y="419"/>
                  </a:lnTo>
                  <a:lnTo>
                    <a:pt x="378" y="420"/>
                  </a:lnTo>
                  <a:lnTo>
                    <a:pt x="381" y="420"/>
                  </a:lnTo>
                  <a:lnTo>
                    <a:pt x="383" y="420"/>
                  </a:lnTo>
                  <a:lnTo>
                    <a:pt x="385" y="420"/>
                  </a:lnTo>
                  <a:lnTo>
                    <a:pt x="391" y="422"/>
                  </a:lnTo>
                  <a:lnTo>
                    <a:pt x="388" y="422"/>
                  </a:lnTo>
                  <a:lnTo>
                    <a:pt x="390" y="422"/>
                  </a:lnTo>
                  <a:lnTo>
                    <a:pt x="390" y="424"/>
                  </a:lnTo>
                  <a:lnTo>
                    <a:pt x="393" y="424"/>
                  </a:lnTo>
                  <a:lnTo>
                    <a:pt x="394" y="424"/>
                  </a:lnTo>
                  <a:lnTo>
                    <a:pt x="395" y="425"/>
                  </a:lnTo>
                  <a:lnTo>
                    <a:pt x="394" y="424"/>
                  </a:lnTo>
                  <a:lnTo>
                    <a:pt x="395" y="424"/>
                  </a:lnTo>
                  <a:lnTo>
                    <a:pt x="396" y="424"/>
                  </a:lnTo>
                  <a:lnTo>
                    <a:pt x="398" y="424"/>
                  </a:lnTo>
                  <a:lnTo>
                    <a:pt x="400" y="425"/>
                  </a:lnTo>
                  <a:lnTo>
                    <a:pt x="401" y="425"/>
                  </a:lnTo>
                  <a:lnTo>
                    <a:pt x="402" y="425"/>
                  </a:lnTo>
                  <a:lnTo>
                    <a:pt x="403" y="425"/>
                  </a:lnTo>
                  <a:lnTo>
                    <a:pt x="404" y="425"/>
                  </a:lnTo>
                  <a:lnTo>
                    <a:pt x="405" y="425"/>
                  </a:lnTo>
                  <a:lnTo>
                    <a:pt x="404" y="425"/>
                  </a:lnTo>
                  <a:lnTo>
                    <a:pt x="403" y="425"/>
                  </a:lnTo>
                  <a:lnTo>
                    <a:pt x="402" y="425"/>
                  </a:lnTo>
                  <a:lnTo>
                    <a:pt x="401" y="425"/>
                  </a:lnTo>
                  <a:lnTo>
                    <a:pt x="401" y="426"/>
                  </a:lnTo>
                  <a:lnTo>
                    <a:pt x="402" y="425"/>
                  </a:lnTo>
                  <a:lnTo>
                    <a:pt x="403" y="425"/>
                  </a:lnTo>
                  <a:lnTo>
                    <a:pt x="402" y="426"/>
                  </a:lnTo>
                  <a:lnTo>
                    <a:pt x="402" y="427"/>
                  </a:lnTo>
                  <a:lnTo>
                    <a:pt x="402" y="428"/>
                  </a:lnTo>
                  <a:lnTo>
                    <a:pt x="403" y="428"/>
                  </a:lnTo>
                  <a:lnTo>
                    <a:pt x="403" y="429"/>
                  </a:lnTo>
                  <a:lnTo>
                    <a:pt x="404" y="429"/>
                  </a:lnTo>
                  <a:lnTo>
                    <a:pt x="404" y="430"/>
                  </a:lnTo>
                  <a:lnTo>
                    <a:pt x="404" y="432"/>
                  </a:lnTo>
                  <a:lnTo>
                    <a:pt x="405" y="430"/>
                  </a:lnTo>
                  <a:lnTo>
                    <a:pt x="405" y="429"/>
                  </a:lnTo>
                  <a:lnTo>
                    <a:pt x="407" y="429"/>
                  </a:lnTo>
                  <a:lnTo>
                    <a:pt x="407" y="428"/>
                  </a:lnTo>
                  <a:lnTo>
                    <a:pt x="408" y="427"/>
                  </a:lnTo>
                  <a:lnTo>
                    <a:pt x="409" y="426"/>
                  </a:lnTo>
                  <a:lnTo>
                    <a:pt x="410" y="425"/>
                  </a:lnTo>
                  <a:lnTo>
                    <a:pt x="411" y="425"/>
                  </a:lnTo>
                  <a:lnTo>
                    <a:pt x="411" y="424"/>
                  </a:lnTo>
                  <a:lnTo>
                    <a:pt x="412" y="424"/>
                  </a:lnTo>
                  <a:lnTo>
                    <a:pt x="414" y="422"/>
                  </a:lnTo>
                  <a:lnTo>
                    <a:pt x="425" y="421"/>
                  </a:lnTo>
                  <a:lnTo>
                    <a:pt x="427" y="421"/>
                  </a:lnTo>
                  <a:lnTo>
                    <a:pt x="429" y="424"/>
                  </a:lnTo>
                  <a:lnTo>
                    <a:pt x="429" y="422"/>
                  </a:lnTo>
                  <a:lnTo>
                    <a:pt x="431" y="422"/>
                  </a:lnTo>
                  <a:lnTo>
                    <a:pt x="433" y="422"/>
                  </a:lnTo>
                  <a:lnTo>
                    <a:pt x="434" y="421"/>
                  </a:lnTo>
                  <a:lnTo>
                    <a:pt x="436" y="422"/>
                  </a:lnTo>
                  <a:lnTo>
                    <a:pt x="438" y="422"/>
                  </a:lnTo>
                  <a:lnTo>
                    <a:pt x="439" y="422"/>
                  </a:lnTo>
                  <a:lnTo>
                    <a:pt x="439" y="424"/>
                  </a:lnTo>
                  <a:lnTo>
                    <a:pt x="438" y="424"/>
                  </a:lnTo>
                  <a:lnTo>
                    <a:pt x="438" y="426"/>
                  </a:lnTo>
                  <a:lnTo>
                    <a:pt x="437" y="426"/>
                  </a:lnTo>
                  <a:lnTo>
                    <a:pt x="439" y="428"/>
                  </a:lnTo>
                  <a:lnTo>
                    <a:pt x="438" y="428"/>
                  </a:lnTo>
                  <a:lnTo>
                    <a:pt x="439" y="428"/>
                  </a:lnTo>
                  <a:lnTo>
                    <a:pt x="441" y="429"/>
                  </a:lnTo>
                  <a:lnTo>
                    <a:pt x="442" y="429"/>
                  </a:lnTo>
                  <a:lnTo>
                    <a:pt x="442" y="428"/>
                  </a:lnTo>
                  <a:lnTo>
                    <a:pt x="443" y="428"/>
                  </a:lnTo>
                  <a:lnTo>
                    <a:pt x="443" y="427"/>
                  </a:lnTo>
                  <a:lnTo>
                    <a:pt x="442" y="427"/>
                  </a:lnTo>
                  <a:lnTo>
                    <a:pt x="442" y="428"/>
                  </a:lnTo>
                  <a:lnTo>
                    <a:pt x="441" y="429"/>
                  </a:lnTo>
                  <a:lnTo>
                    <a:pt x="441" y="427"/>
                  </a:lnTo>
                  <a:lnTo>
                    <a:pt x="439" y="427"/>
                  </a:lnTo>
                  <a:lnTo>
                    <a:pt x="438" y="427"/>
                  </a:lnTo>
                  <a:lnTo>
                    <a:pt x="438" y="426"/>
                  </a:lnTo>
                  <a:lnTo>
                    <a:pt x="439" y="426"/>
                  </a:lnTo>
                  <a:lnTo>
                    <a:pt x="441" y="425"/>
                  </a:lnTo>
                  <a:lnTo>
                    <a:pt x="442" y="424"/>
                  </a:lnTo>
                  <a:lnTo>
                    <a:pt x="442" y="422"/>
                  </a:lnTo>
                  <a:lnTo>
                    <a:pt x="443" y="422"/>
                  </a:lnTo>
                  <a:lnTo>
                    <a:pt x="442" y="421"/>
                  </a:lnTo>
                  <a:lnTo>
                    <a:pt x="442" y="422"/>
                  </a:lnTo>
                  <a:lnTo>
                    <a:pt x="441" y="422"/>
                  </a:lnTo>
                  <a:lnTo>
                    <a:pt x="441" y="421"/>
                  </a:lnTo>
                  <a:lnTo>
                    <a:pt x="442" y="421"/>
                  </a:lnTo>
                  <a:lnTo>
                    <a:pt x="442" y="420"/>
                  </a:lnTo>
                  <a:lnTo>
                    <a:pt x="443" y="419"/>
                  </a:lnTo>
                  <a:lnTo>
                    <a:pt x="444" y="418"/>
                  </a:lnTo>
                  <a:lnTo>
                    <a:pt x="445" y="418"/>
                  </a:lnTo>
                  <a:lnTo>
                    <a:pt x="447" y="417"/>
                  </a:lnTo>
                  <a:lnTo>
                    <a:pt x="448" y="416"/>
                  </a:lnTo>
                  <a:lnTo>
                    <a:pt x="450" y="414"/>
                  </a:lnTo>
                  <a:lnTo>
                    <a:pt x="452" y="413"/>
                  </a:lnTo>
                  <a:lnTo>
                    <a:pt x="454" y="411"/>
                  </a:lnTo>
                  <a:lnTo>
                    <a:pt x="455" y="410"/>
                  </a:lnTo>
                  <a:lnTo>
                    <a:pt x="456" y="409"/>
                  </a:lnTo>
                  <a:lnTo>
                    <a:pt x="457" y="409"/>
                  </a:lnTo>
                  <a:lnTo>
                    <a:pt x="459" y="409"/>
                  </a:lnTo>
                  <a:lnTo>
                    <a:pt x="459" y="410"/>
                  </a:lnTo>
                  <a:lnTo>
                    <a:pt x="460" y="410"/>
                  </a:lnTo>
                  <a:lnTo>
                    <a:pt x="461" y="410"/>
                  </a:lnTo>
                  <a:lnTo>
                    <a:pt x="462" y="410"/>
                  </a:lnTo>
                  <a:lnTo>
                    <a:pt x="463" y="413"/>
                  </a:lnTo>
                  <a:lnTo>
                    <a:pt x="463" y="414"/>
                  </a:lnTo>
                  <a:lnTo>
                    <a:pt x="464" y="413"/>
                  </a:lnTo>
                  <a:lnTo>
                    <a:pt x="464" y="412"/>
                  </a:lnTo>
                  <a:lnTo>
                    <a:pt x="463" y="410"/>
                  </a:lnTo>
                  <a:lnTo>
                    <a:pt x="462" y="409"/>
                  </a:lnTo>
                  <a:lnTo>
                    <a:pt x="461" y="409"/>
                  </a:lnTo>
                  <a:lnTo>
                    <a:pt x="461" y="408"/>
                  </a:lnTo>
                  <a:lnTo>
                    <a:pt x="461" y="407"/>
                  </a:lnTo>
                  <a:lnTo>
                    <a:pt x="462" y="405"/>
                  </a:lnTo>
                  <a:lnTo>
                    <a:pt x="462" y="404"/>
                  </a:lnTo>
                  <a:lnTo>
                    <a:pt x="463" y="403"/>
                  </a:lnTo>
                  <a:lnTo>
                    <a:pt x="468" y="401"/>
                  </a:lnTo>
                  <a:lnTo>
                    <a:pt x="469" y="401"/>
                  </a:lnTo>
                  <a:lnTo>
                    <a:pt x="470" y="401"/>
                  </a:lnTo>
                  <a:lnTo>
                    <a:pt x="471" y="401"/>
                  </a:lnTo>
                  <a:lnTo>
                    <a:pt x="474" y="401"/>
                  </a:lnTo>
                  <a:lnTo>
                    <a:pt x="478" y="401"/>
                  </a:lnTo>
                  <a:lnTo>
                    <a:pt x="479" y="400"/>
                  </a:lnTo>
                  <a:lnTo>
                    <a:pt x="479" y="401"/>
                  </a:lnTo>
                  <a:lnTo>
                    <a:pt x="481" y="401"/>
                  </a:lnTo>
                  <a:lnTo>
                    <a:pt x="482" y="402"/>
                  </a:lnTo>
                  <a:lnTo>
                    <a:pt x="482" y="401"/>
                  </a:lnTo>
                  <a:lnTo>
                    <a:pt x="481" y="401"/>
                  </a:lnTo>
                  <a:lnTo>
                    <a:pt x="480" y="401"/>
                  </a:lnTo>
                  <a:lnTo>
                    <a:pt x="480" y="400"/>
                  </a:lnTo>
                  <a:lnTo>
                    <a:pt x="481" y="400"/>
                  </a:lnTo>
                  <a:lnTo>
                    <a:pt x="481" y="399"/>
                  </a:lnTo>
                  <a:lnTo>
                    <a:pt x="483" y="397"/>
                  </a:lnTo>
                  <a:lnTo>
                    <a:pt x="485" y="397"/>
                  </a:lnTo>
                  <a:lnTo>
                    <a:pt x="485" y="396"/>
                  </a:lnTo>
                  <a:lnTo>
                    <a:pt x="486" y="396"/>
                  </a:lnTo>
                  <a:lnTo>
                    <a:pt x="487" y="395"/>
                  </a:lnTo>
                  <a:lnTo>
                    <a:pt x="488" y="395"/>
                  </a:lnTo>
                  <a:lnTo>
                    <a:pt x="489" y="395"/>
                  </a:lnTo>
                  <a:lnTo>
                    <a:pt x="490" y="395"/>
                  </a:lnTo>
                  <a:lnTo>
                    <a:pt x="491" y="395"/>
                  </a:lnTo>
                  <a:lnTo>
                    <a:pt x="493" y="394"/>
                  </a:lnTo>
                  <a:lnTo>
                    <a:pt x="494" y="393"/>
                  </a:lnTo>
                  <a:lnTo>
                    <a:pt x="495" y="393"/>
                  </a:lnTo>
                  <a:lnTo>
                    <a:pt x="496" y="393"/>
                  </a:lnTo>
                  <a:lnTo>
                    <a:pt x="494" y="393"/>
                  </a:lnTo>
                  <a:lnTo>
                    <a:pt x="493" y="393"/>
                  </a:lnTo>
                  <a:lnTo>
                    <a:pt x="491" y="393"/>
                  </a:lnTo>
                  <a:lnTo>
                    <a:pt x="491" y="394"/>
                  </a:lnTo>
                  <a:lnTo>
                    <a:pt x="490" y="395"/>
                  </a:lnTo>
                  <a:lnTo>
                    <a:pt x="489" y="395"/>
                  </a:lnTo>
                  <a:lnTo>
                    <a:pt x="488" y="394"/>
                  </a:lnTo>
                  <a:lnTo>
                    <a:pt x="487" y="394"/>
                  </a:lnTo>
                  <a:lnTo>
                    <a:pt x="486" y="395"/>
                  </a:lnTo>
                  <a:lnTo>
                    <a:pt x="485" y="395"/>
                  </a:lnTo>
                  <a:lnTo>
                    <a:pt x="483" y="395"/>
                  </a:lnTo>
                  <a:lnTo>
                    <a:pt x="481" y="394"/>
                  </a:lnTo>
                  <a:lnTo>
                    <a:pt x="479" y="393"/>
                  </a:lnTo>
                  <a:lnTo>
                    <a:pt x="478" y="393"/>
                  </a:lnTo>
                  <a:lnTo>
                    <a:pt x="477" y="393"/>
                  </a:lnTo>
                  <a:lnTo>
                    <a:pt x="474" y="393"/>
                  </a:lnTo>
                  <a:lnTo>
                    <a:pt x="473" y="392"/>
                  </a:lnTo>
                  <a:lnTo>
                    <a:pt x="470" y="391"/>
                  </a:lnTo>
                  <a:lnTo>
                    <a:pt x="467" y="389"/>
                  </a:lnTo>
                  <a:lnTo>
                    <a:pt x="463" y="388"/>
                  </a:lnTo>
                  <a:lnTo>
                    <a:pt x="462" y="387"/>
                  </a:lnTo>
                  <a:lnTo>
                    <a:pt x="462" y="385"/>
                  </a:lnTo>
                  <a:lnTo>
                    <a:pt x="463" y="384"/>
                  </a:lnTo>
                  <a:lnTo>
                    <a:pt x="464" y="383"/>
                  </a:lnTo>
                  <a:lnTo>
                    <a:pt x="464" y="382"/>
                  </a:lnTo>
                  <a:lnTo>
                    <a:pt x="464" y="380"/>
                  </a:lnTo>
                  <a:lnTo>
                    <a:pt x="464" y="378"/>
                  </a:lnTo>
                  <a:lnTo>
                    <a:pt x="464" y="377"/>
                  </a:lnTo>
                  <a:lnTo>
                    <a:pt x="465" y="377"/>
                  </a:lnTo>
                  <a:lnTo>
                    <a:pt x="467" y="377"/>
                  </a:lnTo>
                  <a:lnTo>
                    <a:pt x="468" y="376"/>
                  </a:lnTo>
                  <a:lnTo>
                    <a:pt x="469" y="375"/>
                  </a:lnTo>
                  <a:lnTo>
                    <a:pt x="470" y="375"/>
                  </a:lnTo>
                  <a:lnTo>
                    <a:pt x="471" y="375"/>
                  </a:lnTo>
                  <a:lnTo>
                    <a:pt x="470" y="375"/>
                  </a:lnTo>
                  <a:lnTo>
                    <a:pt x="471" y="375"/>
                  </a:lnTo>
                  <a:lnTo>
                    <a:pt x="471" y="374"/>
                  </a:lnTo>
                  <a:lnTo>
                    <a:pt x="470" y="374"/>
                  </a:lnTo>
                  <a:lnTo>
                    <a:pt x="470" y="375"/>
                  </a:lnTo>
                  <a:lnTo>
                    <a:pt x="470" y="374"/>
                  </a:lnTo>
                  <a:lnTo>
                    <a:pt x="471" y="374"/>
                  </a:lnTo>
                  <a:lnTo>
                    <a:pt x="472" y="374"/>
                  </a:lnTo>
                  <a:lnTo>
                    <a:pt x="473" y="374"/>
                  </a:lnTo>
                  <a:lnTo>
                    <a:pt x="474" y="377"/>
                  </a:lnTo>
                  <a:lnTo>
                    <a:pt x="474" y="378"/>
                  </a:lnTo>
                  <a:lnTo>
                    <a:pt x="474" y="379"/>
                  </a:lnTo>
                  <a:lnTo>
                    <a:pt x="474" y="380"/>
                  </a:lnTo>
                  <a:lnTo>
                    <a:pt x="473" y="380"/>
                  </a:lnTo>
                  <a:lnTo>
                    <a:pt x="473" y="382"/>
                  </a:lnTo>
                  <a:lnTo>
                    <a:pt x="472" y="383"/>
                  </a:lnTo>
                  <a:lnTo>
                    <a:pt x="472" y="384"/>
                  </a:lnTo>
                  <a:lnTo>
                    <a:pt x="473" y="383"/>
                  </a:lnTo>
                  <a:lnTo>
                    <a:pt x="473" y="382"/>
                  </a:lnTo>
                  <a:lnTo>
                    <a:pt x="474" y="382"/>
                  </a:lnTo>
                  <a:lnTo>
                    <a:pt x="474" y="380"/>
                  </a:lnTo>
                  <a:lnTo>
                    <a:pt x="476" y="378"/>
                  </a:lnTo>
                  <a:lnTo>
                    <a:pt x="476" y="377"/>
                  </a:lnTo>
                  <a:lnTo>
                    <a:pt x="474" y="376"/>
                  </a:lnTo>
                  <a:lnTo>
                    <a:pt x="474" y="375"/>
                  </a:lnTo>
                  <a:lnTo>
                    <a:pt x="473" y="372"/>
                  </a:lnTo>
                  <a:lnTo>
                    <a:pt x="473" y="371"/>
                  </a:lnTo>
                  <a:lnTo>
                    <a:pt x="473" y="370"/>
                  </a:lnTo>
                  <a:lnTo>
                    <a:pt x="474" y="370"/>
                  </a:lnTo>
                  <a:lnTo>
                    <a:pt x="474" y="369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3" y="369"/>
                  </a:lnTo>
                  <a:lnTo>
                    <a:pt x="474" y="370"/>
                  </a:lnTo>
                  <a:lnTo>
                    <a:pt x="473" y="370"/>
                  </a:lnTo>
                  <a:lnTo>
                    <a:pt x="473" y="372"/>
                  </a:lnTo>
                  <a:lnTo>
                    <a:pt x="472" y="372"/>
                  </a:lnTo>
                  <a:lnTo>
                    <a:pt x="471" y="372"/>
                  </a:lnTo>
                  <a:lnTo>
                    <a:pt x="470" y="372"/>
                  </a:lnTo>
                  <a:lnTo>
                    <a:pt x="469" y="372"/>
                  </a:lnTo>
                  <a:lnTo>
                    <a:pt x="468" y="374"/>
                  </a:lnTo>
                  <a:lnTo>
                    <a:pt x="467" y="374"/>
                  </a:lnTo>
                  <a:lnTo>
                    <a:pt x="465" y="374"/>
                  </a:lnTo>
                  <a:lnTo>
                    <a:pt x="464" y="374"/>
                  </a:lnTo>
                  <a:lnTo>
                    <a:pt x="464" y="372"/>
                  </a:lnTo>
                  <a:lnTo>
                    <a:pt x="465" y="372"/>
                  </a:lnTo>
                  <a:lnTo>
                    <a:pt x="465" y="371"/>
                  </a:lnTo>
                  <a:lnTo>
                    <a:pt x="465" y="370"/>
                  </a:lnTo>
                  <a:lnTo>
                    <a:pt x="467" y="370"/>
                  </a:lnTo>
                  <a:lnTo>
                    <a:pt x="468" y="370"/>
                  </a:lnTo>
                  <a:lnTo>
                    <a:pt x="465" y="369"/>
                  </a:lnTo>
                  <a:lnTo>
                    <a:pt x="465" y="370"/>
                  </a:lnTo>
                  <a:lnTo>
                    <a:pt x="464" y="371"/>
                  </a:lnTo>
                  <a:lnTo>
                    <a:pt x="464" y="372"/>
                  </a:lnTo>
                  <a:lnTo>
                    <a:pt x="461" y="375"/>
                  </a:lnTo>
                  <a:lnTo>
                    <a:pt x="461" y="376"/>
                  </a:lnTo>
                  <a:lnTo>
                    <a:pt x="460" y="376"/>
                  </a:lnTo>
                  <a:lnTo>
                    <a:pt x="459" y="376"/>
                  </a:lnTo>
                  <a:lnTo>
                    <a:pt x="457" y="376"/>
                  </a:lnTo>
                  <a:lnTo>
                    <a:pt x="457" y="375"/>
                  </a:lnTo>
                  <a:lnTo>
                    <a:pt x="459" y="375"/>
                  </a:lnTo>
                  <a:lnTo>
                    <a:pt x="460" y="375"/>
                  </a:lnTo>
                  <a:lnTo>
                    <a:pt x="461" y="375"/>
                  </a:lnTo>
                  <a:lnTo>
                    <a:pt x="461" y="374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9" y="375"/>
                  </a:lnTo>
                  <a:lnTo>
                    <a:pt x="457" y="375"/>
                  </a:lnTo>
                  <a:lnTo>
                    <a:pt x="457" y="376"/>
                  </a:lnTo>
                  <a:lnTo>
                    <a:pt x="456" y="377"/>
                  </a:lnTo>
                  <a:lnTo>
                    <a:pt x="455" y="379"/>
                  </a:lnTo>
                  <a:lnTo>
                    <a:pt x="454" y="380"/>
                  </a:lnTo>
                  <a:lnTo>
                    <a:pt x="454" y="382"/>
                  </a:lnTo>
                  <a:lnTo>
                    <a:pt x="453" y="383"/>
                  </a:lnTo>
                  <a:lnTo>
                    <a:pt x="453" y="384"/>
                  </a:lnTo>
                  <a:lnTo>
                    <a:pt x="452" y="384"/>
                  </a:lnTo>
                  <a:lnTo>
                    <a:pt x="451" y="385"/>
                  </a:lnTo>
                  <a:lnTo>
                    <a:pt x="450" y="384"/>
                  </a:lnTo>
                  <a:lnTo>
                    <a:pt x="450" y="385"/>
                  </a:lnTo>
                  <a:lnTo>
                    <a:pt x="448" y="384"/>
                  </a:lnTo>
                  <a:lnTo>
                    <a:pt x="447" y="384"/>
                  </a:lnTo>
                  <a:lnTo>
                    <a:pt x="447" y="382"/>
                  </a:lnTo>
                  <a:lnTo>
                    <a:pt x="447" y="380"/>
                  </a:lnTo>
                  <a:lnTo>
                    <a:pt x="448" y="380"/>
                  </a:lnTo>
                  <a:lnTo>
                    <a:pt x="447" y="380"/>
                  </a:lnTo>
                  <a:lnTo>
                    <a:pt x="447" y="379"/>
                  </a:lnTo>
                  <a:lnTo>
                    <a:pt x="448" y="379"/>
                  </a:lnTo>
                  <a:lnTo>
                    <a:pt x="448" y="378"/>
                  </a:lnTo>
                  <a:lnTo>
                    <a:pt x="448" y="377"/>
                  </a:lnTo>
                  <a:lnTo>
                    <a:pt x="450" y="375"/>
                  </a:lnTo>
                  <a:lnTo>
                    <a:pt x="451" y="371"/>
                  </a:lnTo>
                  <a:lnTo>
                    <a:pt x="453" y="368"/>
                  </a:lnTo>
                  <a:lnTo>
                    <a:pt x="453" y="364"/>
                  </a:lnTo>
                  <a:lnTo>
                    <a:pt x="453" y="363"/>
                  </a:lnTo>
                  <a:lnTo>
                    <a:pt x="453" y="362"/>
                  </a:lnTo>
                  <a:lnTo>
                    <a:pt x="452" y="363"/>
                  </a:lnTo>
                  <a:lnTo>
                    <a:pt x="452" y="362"/>
                  </a:lnTo>
                  <a:lnTo>
                    <a:pt x="453" y="362"/>
                  </a:lnTo>
                  <a:lnTo>
                    <a:pt x="454" y="361"/>
                  </a:lnTo>
                  <a:lnTo>
                    <a:pt x="455" y="360"/>
                  </a:lnTo>
                  <a:lnTo>
                    <a:pt x="455" y="359"/>
                  </a:lnTo>
                  <a:lnTo>
                    <a:pt x="454" y="359"/>
                  </a:lnTo>
                  <a:lnTo>
                    <a:pt x="453" y="359"/>
                  </a:lnTo>
                  <a:lnTo>
                    <a:pt x="452" y="359"/>
                  </a:lnTo>
                  <a:lnTo>
                    <a:pt x="451" y="360"/>
                  </a:lnTo>
                  <a:lnTo>
                    <a:pt x="450" y="360"/>
                  </a:lnTo>
                  <a:lnTo>
                    <a:pt x="450" y="361"/>
                  </a:lnTo>
                  <a:lnTo>
                    <a:pt x="448" y="361"/>
                  </a:lnTo>
                  <a:lnTo>
                    <a:pt x="448" y="360"/>
                  </a:lnTo>
                  <a:lnTo>
                    <a:pt x="447" y="360"/>
                  </a:lnTo>
                  <a:lnTo>
                    <a:pt x="446" y="360"/>
                  </a:lnTo>
                  <a:lnTo>
                    <a:pt x="447" y="360"/>
                  </a:lnTo>
                  <a:lnTo>
                    <a:pt x="447" y="359"/>
                  </a:lnTo>
                  <a:lnTo>
                    <a:pt x="447" y="358"/>
                  </a:lnTo>
                  <a:lnTo>
                    <a:pt x="448" y="357"/>
                  </a:lnTo>
                  <a:lnTo>
                    <a:pt x="448" y="355"/>
                  </a:lnTo>
                  <a:lnTo>
                    <a:pt x="447" y="354"/>
                  </a:lnTo>
                  <a:lnTo>
                    <a:pt x="447" y="355"/>
                  </a:lnTo>
                  <a:lnTo>
                    <a:pt x="447" y="354"/>
                  </a:lnTo>
                  <a:lnTo>
                    <a:pt x="446" y="354"/>
                  </a:lnTo>
                  <a:lnTo>
                    <a:pt x="447" y="354"/>
                  </a:lnTo>
                  <a:lnTo>
                    <a:pt x="447" y="353"/>
                  </a:lnTo>
                  <a:lnTo>
                    <a:pt x="448" y="353"/>
                  </a:lnTo>
                  <a:lnTo>
                    <a:pt x="447" y="352"/>
                  </a:lnTo>
                  <a:lnTo>
                    <a:pt x="446" y="352"/>
                  </a:lnTo>
                  <a:lnTo>
                    <a:pt x="447" y="352"/>
                  </a:lnTo>
                  <a:lnTo>
                    <a:pt x="447" y="351"/>
                  </a:lnTo>
                  <a:lnTo>
                    <a:pt x="448" y="351"/>
                  </a:lnTo>
                  <a:lnTo>
                    <a:pt x="447" y="351"/>
                  </a:lnTo>
                  <a:lnTo>
                    <a:pt x="447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0" y="349"/>
                  </a:lnTo>
                  <a:lnTo>
                    <a:pt x="450" y="347"/>
                  </a:lnTo>
                  <a:lnTo>
                    <a:pt x="451" y="346"/>
                  </a:lnTo>
                  <a:lnTo>
                    <a:pt x="450" y="346"/>
                  </a:lnTo>
                  <a:lnTo>
                    <a:pt x="446" y="345"/>
                  </a:lnTo>
                  <a:lnTo>
                    <a:pt x="443" y="345"/>
                  </a:lnTo>
                  <a:lnTo>
                    <a:pt x="441" y="345"/>
                  </a:lnTo>
                  <a:lnTo>
                    <a:pt x="437" y="346"/>
                  </a:lnTo>
                  <a:lnTo>
                    <a:pt x="438" y="345"/>
                  </a:lnTo>
                  <a:lnTo>
                    <a:pt x="438" y="344"/>
                  </a:lnTo>
                  <a:lnTo>
                    <a:pt x="439" y="344"/>
                  </a:lnTo>
                  <a:lnTo>
                    <a:pt x="438" y="343"/>
                  </a:lnTo>
                  <a:lnTo>
                    <a:pt x="437" y="343"/>
                  </a:lnTo>
                  <a:lnTo>
                    <a:pt x="436" y="343"/>
                  </a:lnTo>
                  <a:lnTo>
                    <a:pt x="436" y="342"/>
                  </a:lnTo>
                  <a:lnTo>
                    <a:pt x="435" y="343"/>
                  </a:lnTo>
                  <a:lnTo>
                    <a:pt x="434" y="342"/>
                  </a:lnTo>
                  <a:lnTo>
                    <a:pt x="433" y="342"/>
                  </a:lnTo>
                  <a:lnTo>
                    <a:pt x="431" y="341"/>
                  </a:lnTo>
                  <a:lnTo>
                    <a:pt x="431" y="340"/>
                  </a:lnTo>
                  <a:lnTo>
                    <a:pt x="433" y="340"/>
                  </a:lnTo>
                  <a:lnTo>
                    <a:pt x="431" y="340"/>
                  </a:lnTo>
                  <a:lnTo>
                    <a:pt x="431" y="341"/>
                  </a:lnTo>
                  <a:lnTo>
                    <a:pt x="430" y="341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7" y="342"/>
                  </a:lnTo>
                  <a:lnTo>
                    <a:pt x="428" y="343"/>
                  </a:lnTo>
                  <a:lnTo>
                    <a:pt x="427" y="342"/>
                  </a:lnTo>
                  <a:lnTo>
                    <a:pt x="425" y="341"/>
                  </a:lnTo>
                  <a:lnTo>
                    <a:pt x="424" y="341"/>
                  </a:lnTo>
                  <a:lnTo>
                    <a:pt x="422" y="341"/>
                  </a:lnTo>
                  <a:lnTo>
                    <a:pt x="421" y="340"/>
                  </a:lnTo>
                  <a:lnTo>
                    <a:pt x="420" y="340"/>
                  </a:lnTo>
                  <a:lnTo>
                    <a:pt x="419" y="340"/>
                  </a:lnTo>
                  <a:lnTo>
                    <a:pt x="420" y="338"/>
                  </a:lnTo>
                  <a:lnTo>
                    <a:pt x="421" y="338"/>
                  </a:lnTo>
                  <a:lnTo>
                    <a:pt x="421" y="337"/>
                  </a:lnTo>
                  <a:lnTo>
                    <a:pt x="420" y="338"/>
                  </a:lnTo>
                  <a:lnTo>
                    <a:pt x="420" y="337"/>
                  </a:lnTo>
                  <a:lnTo>
                    <a:pt x="420" y="336"/>
                  </a:lnTo>
                  <a:lnTo>
                    <a:pt x="419" y="335"/>
                  </a:lnTo>
                  <a:lnTo>
                    <a:pt x="419" y="334"/>
                  </a:lnTo>
                  <a:lnTo>
                    <a:pt x="418" y="334"/>
                  </a:lnTo>
                  <a:lnTo>
                    <a:pt x="418" y="333"/>
                  </a:lnTo>
                  <a:lnTo>
                    <a:pt x="417" y="332"/>
                  </a:lnTo>
                  <a:lnTo>
                    <a:pt x="418" y="332"/>
                  </a:lnTo>
                  <a:lnTo>
                    <a:pt x="419" y="332"/>
                  </a:lnTo>
                  <a:lnTo>
                    <a:pt x="419" y="333"/>
                  </a:lnTo>
                  <a:lnTo>
                    <a:pt x="420" y="333"/>
                  </a:lnTo>
                  <a:lnTo>
                    <a:pt x="420" y="334"/>
                  </a:lnTo>
                  <a:lnTo>
                    <a:pt x="420" y="335"/>
                  </a:lnTo>
                  <a:lnTo>
                    <a:pt x="421" y="335"/>
                  </a:lnTo>
                  <a:lnTo>
                    <a:pt x="422" y="335"/>
                  </a:lnTo>
                  <a:lnTo>
                    <a:pt x="422" y="334"/>
                  </a:lnTo>
                  <a:lnTo>
                    <a:pt x="424" y="334"/>
                  </a:lnTo>
                  <a:lnTo>
                    <a:pt x="425" y="334"/>
                  </a:lnTo>
                  <a:lnTo>
                    <a:pt x="426" y="335"/>
                  </a:lnTo>
                  <a:lnTo>
                    <a:pt x="427" y="335"/>
                  </a:lnTo>
                  <a:lnTo>
                    <a:pt x="428" y="335"/>
                  </a:lnTo>
                  <a:lnTo>
                    <a:pt x="428" y="334"/>
                  </a:lnTo>
                  <a:lnTo>
                    <a:pt x="427" y="334"/>
                  </a:lnTo>
                  <a:lnTo>
                    <a:pt x="427" y="333"/>
                  </a:lnTo>
                  <a:lnTo>
                    <a:pt x="426" y="334"/>
                  </a:lnTo>
                  <a:lnTo>
                    <a:pt x="427" y="333"/>
                  </a:lnTo>
                  <a:lnTo>
                    <a:pt x="427" y="332"/>
                  </a:lnTo>
                  <a:lnTo>
                    <a:pt x="428" y="332"/>
                  </a:lnTo>
                  <a:lnTo>
                    <a:pt x="428" y="330"/>
                  </a:lnTo>
                  <a:lnTo>
                    <a:pt x="429" y="330"/>
                  </a:lnTo>
                  <a:lnTo>
                    <a:pt x="431" y="328"/>
                  </a:lnTo>
                  <a:lnTo>
                    <a:pt x="431" y="327"/>
                  </a:lnTo>
                  <a:lnTo>
                    <a:pt x="431" y="326"/>
                  </a:lnTo>
                  <a:lnTo>
                    <a:pt x="433" y="326"/>
                  </a:lnTo>
                  <a:lnTo>
                    <a:pt x="433" y="327"/>
                  </a:lnTo>
                  <a:lnTo>
                    <a:pt x="434" y="327"/>
                  </a:lnTo>
                  <a:lnTo>
                    <a:pt x="434" y="328"/>
                  </a:lnTo>
                  <a:lnTo>
                    <a:pt x="435" y="327"/>
                  </a:lnTo>
                  <a:lnTo>
                    <a:pt x="436" y="328"/>
                  </a:lnTo>
                  <a:lnTo>
                    <a:pt x="437" y="328"/>
                  </a:lnTo>
                  <a:lnTo>
                    <a:pt x="438" y="328"/>
                  </a:lnTo>
                  <a:lnTo>
                    <a:pt x="438" y="327"/>
                  </a:lnTo>
                  <a:lnTo>
                    <a:pt x="437" y="327"/>
                  </a:lnTo>
                  <a:lnTo>
                    <a:pt x="438" y="327"/>
                  </a:lnTo>
                  <a:lnTo>
                    <a:pt x="438" y="326"/>
                  </a:lnTo>
                  <a:lnTo>
                    <a:pt x="437" y="326"/>
                  </a:lnTo>
                  <a:lnTo>
                    <a:pt x="436" y="326"/>
                  </a:lnTo>
                  <a:lnTo>
                    <a:pt x="435" y="324"/>
                  </a:lnTo>
                  <a:lnTo>
                    <a:pt x="434" y="324"/>
                  </a:lnTo>
                  <a:lnTo>
                    <a:pt x="434" y="325"/>
                  </a:lnTo>
                  <a:lnTo>
                    <a:pt x="433" y="324"/>
                  </a:lnTo>
                  <a:lnTo>
                    <a:pt x="434" y="322"/>
                  </a:lnTo>
                  <a:lnTo>
                    <a:pt x="434" y="321"/>
                  </a:lnTo>
                  <a:lnTo>
                    <a:pt x="436" y="318"/>
                  </a:lnTo>
                  <a:lnTo>
                    <a:pt x="437" y="318"/>
                  </a:lnTo>
                  <a:lnTo>
                    <a:pt x="437" y="317"/>
                  </a:lnTo>
                  <a:lnTo>
                    <a:pt x="438" y="317"/>
                  </a:lnTo>
                  <a:lnTo>
                    <a:pt x="439" y="317"/>
                  </a:lnTo>
                  <a:lnTo>
                    <a:pt x="438" y="317"/>
                  </a:lnTo>
                  <a:lnTo>
                    <a:pt x="437" y="317"/>
                  </a:lnTo>
                  <a:lnTo>
                    <a:pt x="437" y="318"/>
                  </a:lnTo>
                  <a:lnTo>
                    <a:pt x="438" y="318"/>
                  </a:lnTo>
                  <a:lnTo>
                    <a:pt x="439" y="317"/>
                  </a:lnTo>
                  <a:lnTo>
                    <a:pt x="441" y="317"/>
                  </a:lnTo>
                  <a:lnTo>
                    <a:pt x="441" y="316"/>
                  </a:lnTo>
                  <a:lnTo>
                    <a:pt x="442" y="316"/>
                  </a:lnTo>
                  <a:lnTo>
                    <a:pt x="443" y="316"/>
                  </a:lnTo>
                  <a:lnTo>
                    <a:pt x="444" y="316"/>
                  </a:lnTo>
                  <a:lnTo>
                    <a:pt x="445" y="316"/>
                  </a:lnTo>
                  <a:lnTo>
                    <a:pt x="446" y="316"/>
                  </a:lnTo>
                  <a:lnTo>
                    <a:pt x="447" y="316"/>
                  </a:lnTo>
                  <a:lnTo>
                    <a:pt x="448" y="316"/>
                  </a:lnTo>
                  <a:lnTo>
                    <a:pt x="451" y="311"/>
                  </a:lnTo>
                  <a:lnTo>
                    <a:pt x="451" y="310"/>
                  </a:lnTo>
                  <a:lnTo>
                    <a:pt x="452" y="309"/>
                  </a:lnTo>
                  <a:lnTo>
                    <a:pt x="453" y="308"/>
                  </a:lnTo>
                  <a:lnTo>
                    <a:pt x="454" y="304"/>
                  </a:lnTo>
                  <a:lnTo>
                    <a:pt x="455" y="301"/>
                  </a:lnTo>
                  <a:lnTo>
                    <a:pt x="456" y="300"/>
                  </a:lnTo>
                  <a:lnTo>
                    <a:pt x="457" y="300"/>
                  </a:lnTo>
                  <a:lnTo>
                    <a:pt x="457" y="299"/>
                  </a:lnTo>
                  <a:lnTo>
                    <a:pt x="457" y="297"/>
                  </a:lnTo>
                  <a:lnTo>
                    <a:pt x="459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2" y="293"/>
                  </a:lnTo>
                  <a:lnTo>
                    <a:pt x="463" y="293"/>
                  </a:lnTo>
                  <a:lnTo>
                    <a:pt x="463" y="291"/>
                  </a:lnTo>
                  <a:lnTo>
                    <a:pt x="464" y="292"/>
                  </a:lnTo>
                  <a:lnTo>
                    <a:pt x="465" y="292"/>
                  </a:lnTo>
                  <a:lnTo>
                    <a:pt x="465" y="291"/>
                  </a:lnTo>
                  <a:lnTo>
                    <a:pt x="465" y="292"/>
                  </a:lnTo>
                  <a:lnTo>
                    <a:pt x="464" y="291"/>
                  </a:lnTo>
                  <a:lnTo>
                    <a:pt x="464" y="290"/>
                  </a:lnTo>
                  <a:lnTo>
                    <a:pt x="463" y="290"/>
                  </a:lnTo>
                  <a:lnTo>
                    <a:pt x="463" y="291"/>
                  </a:lnTo>
                  <a:lnTo>
                    <a:pt x="462" y="291"/>
                  </a:lnTo>
                  <a:lnTo>
                    <a:pt x="462" y="292"/>
                  </a:lnTo>
                  <a:lnTo>
                    <a:pt x="462" y="293"/>
                  </a:lnTo>
                  <a:lnTo>
                    <a:pt x="461" y="293"/>
                  </a:lnTo>
                  <a:lnTo>
                    <a:pt x="460" y="292"/>
                  </a:lnTo>
                  <a:lnTo>
                    <a:pt x="461" y="292"/>
                  </a:lnTo>
                  <a:lnTo>
                    <a:pt x="461" y="291"/>
                  </a:lnTo>
                  <a:lnTo>
                    <a:pt x="461" y="290"/>
                  </a:lnTo>
                  <a:lnTo>
                    <a:pt x="462" y="290"/>
                  </a:lnTo>
                  <a:lnTo>
                    <a:pt x="463" y="290"/>
                  </a:lnTo>
                  <a:lnTo>
                    <a:pt x="463" y="288"/>
                  </a:lnTo>
                  <a:lnTo>
                    <a:pt x="464" y="287"/>
                  </a:lnTo>
                  <a:lnTo>
                    <a:pt x="464" y="286"/>
                  </a:lnTo>
                  <a:lnTo>
                    <a:pt x="465" y="286"/>
                  </a:lnTo>
                  <a:lnTo>
                    <a:pt x="469" y="285"/>
                  </a:lnTo>
                  <a:lnTo>
                    <a:pt x="470" y="285"/>
                  </a:lnTo>
                  <a:lnTo>
                    <a:pt x="470" y="284"/>
                  </a:lnTo>
                  <a:lnTo>
                    <a:pt x="471" y="284"/>
                  </a:lnTo>
                  <a:lnTo>
                    <a:pt x="472" y="284"/>
                  </a:lnTo>
                  <a:lnTo>
                    <a:pt x="473" y="284"/>
                  </a:lnTo>
                  <a:lnTo>
                    <a:pt x="473" y="283"/>
                  </a:lnTo>
                  <a:lnTo>
                    <a:pt x="474" y="283"/>
                  </a:lnTo>
                  <a:lnTo>
                    <a:pt x="476" y="282"/>
                  </a:lnTo>
                  <a:lnTo>
                    <a:pt x="478" y="283"/>
                  </a:lnTo>
                  <a:lnTo>
                    <a:pt x="479" y="282"/>
                  </a:lnTo>
                  <a:lnTo>
                    <a:pt x="479" y="283"/>
                  </a:lnTo>
                  <a:lnTo>
                    <a:pt x="480" y="284"/>
                  </a:lnTo>
                  <a:lnTo>
                    <a:pt x="481" y="284"/>
                  </a:lnTo>
                  <a:lnTo>
                    <a:pt x="481" y="283"/>
                  </a:lnTo>
                  <a:lnTo>
                    <a:pt x="482" y="284"/>
                  </a:lnTo>
                  <a:lnTo>
                    <a:pt x="482" y="283"/>
                  </a:lnTo>
                  <a:lnTo>
                    <a:pt x="481" y="283"/>
                  </a:lnTo>
                  <a:lnTo>
                    <a:pt x="479" y="282"/>
                  </a:lnTo>
                  <a:lnTo>
                    <a:pt x="480" y="282"/>
                  </a:lnTo>
                  <a:lnTo>
                    <a:pt x="480" y="280"/>
                  </a:lnTo>
                  <a:lnTo>
                    <a:pt x="481" y="279"/>
                  </a:lnTo>
                  <a:lnTo>
                    <a:pt x="480" y="278"/>
                  </a:lnTo>
                  <a:lnTo>
                    <a:pt x="480" y="280"/>
                  </a:lnTo>
                  <a:lnTo>
                    <a:pt x="479" y="280"/>
                  </a:lnTo>
                  <a:lnTo>
                    <a:pt x="479" y="282"/>
                  </a:lnTo>
                  <a:lnTo>
                    <a:pt x="478" y="282"/>
                  </a:lnTo>
                  <a:lnTo>
                    <a:pt x="478" y="280"/>
                  </a:lnTo>
                  <a:lnTo>
                    <a:pt x="477" y="280"/>
                  </a:lnTo>
                  <a:lnTo>
                    <a:pt x="476" y="280"/>
                  </a:lnTo>
                  <a:lnTo>
                    <a:pt x="474" y="282"/>
                  </a:lnTo>
                  <a:lnTo>
                    <a:pt x="473" y="282"/>
                  </a:lnTo>
                  <a:lnTo>
                    <a:pt x="471" y="283"/>
                  </a:lnTo>
                  <a:lnTo>
                    <a:pt x="470" y="283"/>
                  </a:lnTo>
                  <a:lnTo>
                    <a:pt x="469" y="283"/>
                  </a:lnTo>
                  <a:lnTo>
                    <a:pt x="468" y="283"/>
                  </a:lnTo>
                  <a:lnTo>
                    <a:pt x="468" y="284"/>
                  </a:lnTo>
                  <a:lnTo>
                    <a:pt x="467" y="284"/>
                  </a:lnTo>
                  <a:lnTo>
                    <a:pt x="468" y="283"/>
                  </a:lnTo>
                  <a:lnTo>
                    <a:pt x="467" y="283"/>
                  </a:lnTo>
                  <a:lnTo>
                    <a:pt x="465" y="284"/>
                  </a:lnTo>
                  <a:lnTo>
                    <a:pt x="465" y="283"/>
                  </a:lnTo>
                  <a:lnTo>
                    <a:pt x="464" y="283"/>
                  </a:lnTo>
                  <a:lnTo>
                    <a:pt x="463" y="283"/>
                  </a:lnTo>
                  <a:lnTo>
                    <a:pt x="463" y="284"/>
                  </a:lnTo>
                  <a:lnTo>
                    <a:pt x="463" y="285"/>
                  </a:lnTo>
                  <a:lnTo>
                    <a:pt x="462" y="285"/>
                  </a:lnTo>
                  <a:lnTo>
                    <a:pt x="461" y="283"/>
                  </a:lnTo>
                  <a:lnTo>
                    <a:pt x="461" y="284"/>
                  </a:lnTo>
                  <a:lnTo>
                    <a:pt x="461" y="286"/>
                  </a:lnTo>
                  <a:lnTo>
                    <a:pt x="461" y="287"/>
                  </a:lnTo>
                  <a:lnTo>
                    <a:pt x="461" y="288"/>
                  </a:lnTo>
                  <a:lnTo>
                    <a:pt x="460" y="290"/>
                  </a:lnTo>
                  <a:lnTo>
                    <a:pt x="459" y="290"/>
                  </a:lnTo>
                  <a:lnTo>
                    <a:pt x="457" y="290"/>
                  </a:lnTo>
                  <a:lnTo>
                    <a:pt x="457" y="291"/>
                  </a:lnTo>
                  <a:lnTo>
                    <a:pt x="456" y="292"/>
                  </a:lnTo>
                  <a:lnTo>
                    <a:pt x="455" y="292"/>
                  </a:lnTo>
                  <a:lnTo>
                    <a:pt x="454" y="292"/>
                  </a:lnTo>
                  <a:lnTo>
                    <a:pt x="453" y="292"/>
                  </a:lnTo>
                  <a:lnTo>
                    <a:pt x="453" y="291"/>
                  </a:lnTo>
                  <a:lnTo>
                    <a:pt x="452" y="290"/>
                  </a:lnTo>
                  <a:lnTo>
                    <a:pt x="452" y="288"/>
                  </a:lnTo>
                  <a:lnTo>
                    <a:pt x="451" y="290"/>
                  </a:lnTo>
                  <a:lnTo>
                    <a:pt x="450" y="290"/>
                  </a:lnTo>
                  <a:lnTo>
                    <a:pt x="444" y="287"/>
                  </a:lnTo>
                  <a:lnTo>
                    <a:pt x="441" y="285"/>
                  </a:lnTo>
                  <a:lnTo>
                    <a:pt x="437" y="282"/>
                  </a:lnTo>
                  <a:lnTo>
                    <a:pt x="434" y="278"/>
                  </a:lnTo>
                  <a:lnTo>
                    <a:pt x="433" y="274"/>
                  </a:lnTo>
                  <a:lnTo>
                    <a:pt x="433" y="273"/>
                  </a:lnTo>
                  <a:lnTo>
                    <a:pt x="434" y="271"/>
                  </a:lnTo>
                  <a:lnTo>
                    <a:pt x="434" y="270"/>
                  </a:lnTo>
                  <a:lnTo>
                    <a:pt x="435" y="269"/>
                  </a:lnTo>
                  <a:lnTo>
                    <a:pt x="436" y="269"/>
                  </a:lnTo>
                  <a:lnTo>
                    <a:pt x="437" y="270"/>
                  </a:lnTo>
                  <a:lnTo>
                    <a:pt x="437" y="269"/>
                  </a:lnTo>
                  <a:lnTo>
                    <a:pt x="438" y="269"/>
                  </a:lnTo>
                  <a:lnTo>
                    <a:pt x="438" y="268"/>
                  </a:lnTo>
                  <a:lnTo>
                    <a:pt x="437" y="265"/>
                  </a:lnTo>
                  <a:lnTo>
                    <a:pt x="438" y="263"/>
                  </a:lnTo>
                  <a:lnTo>
                    <a:pt x="437" y="263"/>
                  </a:lnTo>
                  <a:lnTo>
                    <a:pt x="438" y="262"/>
                  </a:lnTo>
                  <a:lnTo>
                    <a:pt x="438" y="261"/>
                  </a:lnTo>
                  <a:lnTo>
                    <a:pt x="439" y="260"/>
                  </a:lnTo>
                  <a:lnTo>
                    <a:pt x="439" y="259"/>
                  </a:lnTo>
                  <a:lnTo>
                    <a:pt x="441" y="258"/>
                  </a:lnTo>
                  <a:lnTo>
                    <a:pt x="441" y="257"/>
                  </a:lnTo>
                  <a:lnTo>
                    <a:pt x="441" y="255"/>
                  </a:lnTo>
                  <a:lnTo>
                    <a:pt x="442" y="255"/>
                  </a:lnTo>
                  <a:lnTo>
                    <a:pt x="442" y="254"/>
                  </a:lnTo>
                  <a:lnTo>
                    <a:pt x="443" y="254"/>
                  </a:lnTo>
                  <a:lnTo>
                    <a:pt x="442" y="254"/>
                  </a:lnTo>
                  <a:lnTo>
                    <a:pt x="441" y="253"/>
                  </a:lnTo>
                  <a:lnTo>
                    <a:pt x="441" y="252"/>
                  </a:lnTo>
                  <a:lnTo>
                    <a:pt x="439" y="249"/>
                  </a:lnTo>
                  <a:lnTo>
                    <a:pt x="441" y="248"/>
                  </a:lnTo>
                  <a:lnTo>
                    <a:pt x="441" y="246"/>
                  </a:lnTo>
                  <a:lnTo>
                    <a:pt x="442" y="245"/>
                  </a:lnTo>
                  <a:lnTo>
                    <a:pt x="442" y="244"/>
                  </a:lnTo>
                  <a:lnTo>
                    <a:pt x="443" y="245"/>
                  </a:lnTo>
                  <a:lnTo>
                    <a:pt x="444" y="245"/>
                  </a:lnTo>
                  <a:lnTo>
                    <a:pt x="445" y="245"/>
                  </a:lnTo>
                  <a:lnTo>
                    <a:pt x="446" y="244"/>
                  </a:lnTo>
                  <a:lnTo>
                    <a:pt x="444" y="242"/>
                  </a:lnTo>
                  <a:lnTo>
                    <a:pt x="443" y="242"/>
                  </a:lnTo>
                  <a:lnTo>
                    <a:pt x="442" y="240"/>
                  </a:lnTo>
                  <a:lnTo>
                    <a:pt x="442" y="237"/>
                  </a:lnTo>
                  <a:lnTo>
                    <a:pt x="443" y="237"/>
                  </a:lnTo>
                  <a:lnTo>
                    <a:pt x="444" y="237"/>
                  </a:lnTo>
                  <a:lnTo>
                    <a:pt x="444" y="238"/>
                  </a:lnTo>
                  <a:lnTo>
                    <a:pt x="445" y="238"/>
                  </a:lnTo>
                  <a:lnTo>
                    <a:pt x="446" y="238"/>
                  </a:lnTo>
                  <a:lnTo>
                    <a:pt x="446" y="240"/>
                  </a:lnTo>
                  <a:lnTo>
                    <a:pt x="447" y="240"/>
                  </a:lnTo>
                  <a:lnTo>
                    <a:pt x="448" y="240"/>
                  </a:lnTo>
                  <a:lnTo>
                    <a:pt x="450" y="240"/>
                  </a:lnTo>
                  <a:lnTo>
                    <a:pt x="451" y="240"/>
                  </a:lnTo>
                  <a:lnTo>
                    <a:pt x="452" y="240"/>
                  </a:lnTo>
                  <a:lnTo>
                    <a:pt x="453" y="240"/>
                  </a:lnTo>
                  <a:lnTo>
                    <a:pt x="453" y="238"/>
                  </a:lnTo>
                  <a:lnTo>
                    <a:pt x="453" y="237"/>
                  </a:lnTo>
                  <a:lnTo>
                    <a:pt x="454" y="238"/>
                  </a:lnTo>
                  <a:lnTo>
                    <a:pt x="455" y="238"/>
                  </a:lnTo>
                  <a:lnTo>
                    <a:pt x="456" y="238"/>
                  </a:lnTo>
                  <a:lnTo>
                    <a:pt x="457" y="237"/>
                  </a:lnTo>
                  <a:lnTo>
                    <a:pt x="457" y="236"/>
                  </a:lnTo>
                  <a:lnTo>
                    <a:pt x="459" y="236"/>
                  </a:lnTo>
                  <a:lnTo>
                    <a:pt x="459" y="237"/>
                  </a:lnTo>
                  <a:lnTo>
                    <a:pt x="457" y="238"/>
                  </a:lnTo>
                  <a:lnTo>
                    <a:pt x="459" y="238"/>
                  </a:lnTo>
                  <a:lnTo>
                    <a:pt x="460" y="238"/>
                  </a:lnTo>
                  <a:lnTo>
                    <a:pt x="461" y="240"/>
                  </a:lnTo>
                  <a:lnTo>
                    <a:pt x="461" y="241"/>
                  </a:lnTo>
                  <a:lnTo>
                    <a:pt x="460" y="241"/>
                  </a:lnTo>
                  <a:lnTo>
                    <a:pt x="459" y="241"/>
                  </a:lnTo>
                  <a:lnTo>
                    <a:pt x="459" y="242"/>
                  </a:lnTo>
                  <a:lnTo>
                    <a:pt x="459" y="243"/>
                  </a:lnTo>
                  <a:lnTo>
                    <a:pt x="460" y="245"/>
                  </a:lnTo>
                  <a:lnTo>
                    <a:pt x="460" y="246"/>
                  </a:lnTo>
                  <a:lnTo>
                    <a:pt x="460" y="248"/>
                  </a:lnTo>
                  <a:lnTo>
                    <a:pt x="461" y="249"/>
                  </a:lnTo>
                  <a:lnTo>
                    <a:pt x="460" y="249"/>
                  </a:lnTo>
                  <a:lnTo>
                    <a:pt x="460" y="250"/>
                  </a:lnTo>
                  <a:lnTo>
                    <a:pt x="460" y="251"/>
                  </a:lnTo>
                  <a:lnTo>
                    <a:pt x="459" y="251"/>
                  </a:lnTo>
                  <a:lnTo>
                    <a:pt x="459" y="252"/>
                  </a:lnTo>
                  <a:lnTo>
                    <a:pt x="456" y="251"/>
                  </a:lnTo>
                  <a:lnTo>
                    <a:pt x="455" y="251"/>
                  </a:lnTo>
                  <a:lnTo>
                    <a:pt x="455" y="252"/>
                  </a:lnTo>
                  <a:lnTo>
                    <a:pt x="455" y="251"/>
                  </a:lnTo>
                  <a:lnTo>
                    <a:pt x="454" y="251"/>
                  </a:lnTo>
                  <a:lnTo>
                    <a:pt x="453" y="251"/>
                  </a:lnTo>
                  <a:lnTo>
                    <a:pt x="453" y="252"/>
                  </a:lnTo>
                  <a:lnTo>
                    <a:pt x="452" y="251"/>
                  </a:lnTo>
                  <a:lnTo>
                    <a:pt x="452" y="252"/>
                  </a:lnTo>
                  <a:lnTo>
                    <a:pt x="453" y="252"/>
                  </a:lnTo>
                  <a:lnTo>
                    <a:pt x="454" y="252"/>
                  </a:lnTo>
                  <a:lnTo>
                    <a:pt x="455" y="252"/>
                  </a:lnTo>
                  <a:lnTo>
                    <a:pt x="456" y="252"/>
                  </a:lnTo>
                  <a:lnTo>
                    <a:pt x="457" y="252"/>
                  </a:lnTo>
                  <a:lnTo>
                    <a:pt x="457" y="253"/>
                  </a:lnTo>
                  <a:lnTo>
                    <a:pt x="459" y="253"/>
                  </a:lnTo>
                  <a:lnTo>
                    <a:pt x="461" y="252"/>
                  </a:lnTo>
                  <a:lnTo>
                    <a:pt x="462" y="252"/>
                  </a:lnTo>
                  <a:lnTo>
                    <a:pt x="463" y="252"/>
                  </a:lnTo>
                  <a:lnTo>
                    <a:pt x="463" y="253"/>
                  </a:lnTo>
                  <a:lnTo>
                    <a:pt x="464" y="253"/>
                  </a:lnTo>
                  <a:lnTo>
                    <a:pt x="464" y="254"/>
                  </a:lnTo>
                  <a:lnTo>
                    <a:pt x="464" y="255"/>
                  </a:lnTo>
                  <a:lnTo>
                    <a:pt x="464" y="257"/>
                  </a:lnTo>
                  <a:lnTo>
                    <a:pt x="463" y="257"/>
                  </a:lnTo>
                  <a:lnTo>
                    <a:pt x="462" y="257"/>
                  </a:lnTo>
                  <a:lnTo>
                    <a:pt x="462" y="258"/>
                  </a:lnTo>
                  <a:lnTo>
                    <a:pt x="461" y="258"/>
                  </a:lnTo>
                  <a:lnTo>
                    <a:pt x="460" y="259"/>
                  </a:lnTo>
                  <a:lnTo>
                    <a:pt x="460" y="260"/>
                  </a:lnTo>
                  <a:lnTo>
                    <a:pt x="460" y="261"/>
                  </a:lnTo>
                  <a:lnTo>
                    <a:pt x="461" y="261"/>
                  </a:lnTo>
                  <a:lnTo>
                    <a:pt x="461" y="262"/>
                  </a:lnTo>
                  <a:lnTo>
                    <a:pt x="465" y="262"/>
                  </a:lnTo>
                  <a:lnTo>
                    <a:pt x="467" y="262"/>
                  </a:lnTo>
                  <a:lnTo>
                    <a:pt x="468" y="262"/>
                  </a:lnTo>
                  <a:lnTo>
                    <a:pt x="468" y="261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69" y="261"/>
                  </a:lnTo>
                  <a:lnTo>
                    <a:pt x="469" y="258"/>
                  </a:lnTo>
                  <a:lnTo>
                    <a:pt x="467" y="252"/>
                  </a:lnTo>
                  <a:lnTo>
                    <a:pt x="468" y="252"/>
                  </a:lnTo>
                  <a:lnTo>
                    <a:pt x="469" y="252"/>
                  </a:lnTo>
                  <a:lnTo>
                    <a:pt x="469" y="253"/>
                  </a:lnTo>
                  <a:lnTo>
                    <a:pt x="469" y="254"/>
                  </a:lnTo>
                  <a:lnTo>
                    <a:pt x="471" y="255"/>
                  </a:lnTo>
                  <a:lnTo>
                    <a:pt x="472" y="255"/>
                  </a:lnTo>
                  <a:lnTo>
                    <a:pt x="471" y="252"/>
                  </a:lnTo>
                  <a:lnTo>
                    <a:pt x="472" y="252"/>
                  </a:lnTo>
                  <a:lnTo>
                    <a:pt x="473" y="252"/>
                  </a:lnTo>
                  <a:lnTo>
                    <a:pt x="473" y="251"/>
                  </a:lnTo>
                  <a:lnTo>
                    <a:pt x="472" y="251"/>
                  </a:lnTo>
                  <a:lnTo>
                    <a:pt x="471" y="251"/>
                  </a:lnTo>
                  <a:lnTo>
                    <a:pt x="470" y="251"/>
                  </a:lnTo>
                  <a:lnTo>
                    <a:pt x="469" y="251"/>
                  </a:lnTo>
                  <a:lnTo>
                    <a:pt x="468" y="251"/>
                  </a:lnTo>
                  <a:lnTo>
                    <a:pt x="467" y="251"/>
                  </a:lnTo>
                  <a:lnTo>
                    <a:pt x="465" y="251"/>
                  </a:lnTo>
                  <a:lnTo>
                    <a:pt x="464" y="249"/>
                  </a:lnTo>
                  <a:lnTo>
                    <a:pt x="463" y="245"/>
                  </a:lnTo>
                  <a:lnTo>
                    <a:pt x="460" y="243"/>
                  </a:lnTo>
                  <a:lnTo>
                    <a:pt x="461" y="242"/>
                  </a:lnTo>
                  <a:lnTo>
                    <a:pt x="462" y="241"/>
                  </a:lnTo>
                  <a:lnTo>
                    <a:pt x="462" y="240"/>
                  </a:lnTo>
                  <a:lnTo>
                    <a:pt x="461" y="238"/>
                  </a:lnTo>
                  <a:lnTo>
                    <a:pt x="460" y="238"/>
                  </a:lnTo>
                  <a:lnTo>
                    <a:pt x="460" y="237"/>
                  </a:lnTo>
                  <a:lnTo>
                    <a:pt x="461" y="236"/>
                  </a:lnTo>
                  <a:lnTo>
                    <a:pt x="460" y="236"/>
                  </a:lnTo>
                  <a:lnTo>
                    <a:pt x="460" y="235"/>
                  </a:lnTo>
                  <a:lnTo>
                    <a:pt x="457" y="235"/>
                  </a:lnTo>
                  <a:lnTo>
                    <a:pt x="457" y="234"/>
                  </a:lnTo>
                  <a:lnTo>
                    <a:pt x="456" y="233"/>
                  </a:lnTo>
                  <a:lnTo>
                    <a:pt x="457" y="233"/>
                  </a:lnTo>
                  <a:lnTo>
                    <a:pt x="457" y="230"/>
                  </a:lnTo>
                  <a:lnTo>
                    <a:pt x="460" y="232"/>
                  </a:lnTo>
                  <a:lnTo>
                    <a:pt x="462" y="233"/>
                  </a:lnTo>
                  <a:lnTo>
                    <a:pt x="462" y="234"/>
                  </a:lnTo>
                  <a:lnTo>
                    <a:pt x="463" y="233"/>
                  </a:lnTo>
                  <a:lnTo>
                    <a:pt x="464" y="232"/>
                  </a:lnTo>
                  <a:lnTo>
                    <a:pt x="464" y="233"/>
                  </a:lnTo>
                  <a:lnTo>
                    <a:pt x="464" y="234"/>
                  </a:lnTo>
                  <a:lnTo>
                    <a:pt x="465" y="233"/>
                  </a:lnTo>
                  <a:lnTo>
                    <a:pt x="465" y="234"/>
                  </a:lnTo>
                  <a:lnTo>
                    <a:pt x="467" y="234"/>
                  </a:lnTo>
                  <a:lnTo>
                    <a:pt x="467" y="233"/>
                  </a:lnTo>
                  <a:lnTo>
                    <a:pt x="465" y="233"/>
                  </a:lnTo>
                  <a:lnTo>
                    <a:pt x="464" y="232"/>
                  </a:lnTo>
                  <a:lnTo>
                    <a:pt x="464" y="230"/>
                  </a:lnTo>
                  <a:lnTo>
                    <a:pt x="463" y="232"/>
                  </a:lnTo>
                  <a:lnTo>
                    <a:pt x="462" y="232"/>
                  </a:lnTo>
                  <a:lnTo>
                    <a:pt x="462" y="230"/>
                  </a:lnTo>
                  <a:lnTo>
                    <a:pt x="462" y="229"/>
                  </a:lnTo>
                  <a:lnTo>
                    <a:pt x="463" y="229"/>
                  </a:lnTo>
                  <a:lnTo>
                    <a:pt x="463" y="228"/>
                  </a:lnTo>
                  <a:lnTo>
                    <a:pt x="463" y="227"/>
                  </a:lnTo>
                  <a:lnTo>
                    <a:pt x="464" y="228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8" y="225"/>
                  </a:lnTo>
                  <a:lnTo>
                    <a:pt x="467" y="226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4" y="227"/>
                  </a:lnTo>
                  <a:lnTo>
                    <a:pt x="463" y="227"/>
                  </a:lnTo>
                  <a:lnTo>
                    <a:pt x="463" y="224"/>
                  </a:lnTo>
                  <a:lnTo>
                    <a:pt x="464" y="224"/>
                  </a:lnTo>
                  <a:lnTo>
                    <a:pt x="465" y="224"/>
                  </a:lnTo>
                  <a:lnTo>
                    <a:pt x="467" y="224"/>
                  </a:lnTo>
                  <a:lnTo>
                    <a:pt x="468" y="224"/>
                  </a:lnTo>
                  <a:lnTo>
                    <a:pt x="469" y="224"/>
                  </a:lnTo>
                  <a:lnTo>
                    <a:pt x="469" y="223"/>
                  </a:lnTo>
                  <a:lnTo>
                    <a:pt x="469" y="221"/>
                  </a:lnTo>
                  <a:lnTo>
                    <a:pt x="470" y="221"/>
                  </a:lnTo>
                  <a:lnTo>
                    <a:pt x="470" y="223"/>
                  </a:lnTo>
                  <a:lnTo>
                    <a:pt x="471" y="223"/>
                  </a:lnTo>
                  <a:lnTo>
                    <a:pt x="471" y="221"/>
                  </a:lnTo>
                  <a:lnTo>
                    <a:pt x="472" y="221"/>
                  </a:lnTo>
                  <a:lnTo>
                    <a:pt x="473" y="223"/>
                  </a:lnTo>
                  <a:lnTo>
                    <a:pt x="474" y="223"/>
                  </a:lnTo>
                  <a:lnTo>
                    <a:pt x="474" y="221"/>
                  </a:lnTo>
                  <a:lnTo>
                    <a:pt x="476" y="223"/>
                  </a:lnTo>
                  <a:lnTo>
                    <a:pt x="477" y="223"/>
                  </a:lnTo>
                  <a:lnTo>
                    <a:pt x="478" y="224"/>
                  </a:lnTo>
                  <a:lnTo>
                    <a:pt x="479" y="224"/>
                  </a:lnTo>
                  <a:lnTo>
                    <a:pt x="480" y="224"/>
                  </a:lnTo>
                  <a:lnTo>
                    <a:pt x="481" y="224"/>
                  </a:lnTo>
                  <a:lnTo>
                    <a:pt x="481" y="223"/>
                  </a:lnTo>
                  <a:lnTo>
                    <a:pt x="482" y="224"/>
                  </a:lnTo>
                  <a:lnTo>
                    <a:pt x="482" y="223"/>
                  </a:lnTo>
                  <a:lnTo>
                    <a:pt x="483" y="223"/>
                  </a:lnTo>
                  <a:lnTo>
                    <a:pt x="482" y="223"/>
                  </a:lnTo>
                  <a:lnTo>
                    <a:pt x="482" y="221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80" y="223"/>
                  </a:lnTo>
                  <a:lnTo>
                    <a:pt x="478" y="223"/>
                  </a:lnTo>
                  <a:lnTo>
                    <a:pt x="477" y="221"/>
                  </a:lnTo>
                  <a:lnTo>
                    <a:pt x="476" y="221"/>
                  </a:lnTo>
                  <a:lnTo>
                    <a:pt x="474" y="221"/>
                  </a:lnTo>
                  <a:lnTo>
                    <a:pt x="473" y="221"/>
                  </a:lnTo>
                  <a:lnTo>
                    <a:pt x="472" y="221"/>
                  </a:lnTo>
                  <a:lnTo>
                    <a:pt x="471" y="220"/>
                  </a:lnTo>
                  <a:lnTo>
                    <a:pt x="471" y="221"/>
                  </a:lnTo>
                  <a:lnTo>
                    <a:pt x="470" y="221"/>
                  </a:lnTo>
                  <a:lnTo>
                    <a:pt x="469" y="221"/>
                  </a:lnTo>
                  <a:lnTo>
                    <a:pt x="468" y="221"/>
                  </a:lnTo>
                  <a:lnTo>
                    <a:pt x="468" y="223"/>
                  </a:lnTo>
                  <a:lnTo>
                    <a:pt x="469" y="223"/>
                  </a:lnTo>
                  <a:lnTo>
                    <a:pt x="468" y="223"/>
                  </a:lnTo>
                  <a:lnTo>
                    <a:pt x="468" y="224"/>
                  </a:lnTo>
                  <a:lnTo>
                    <a:pt x="467" y="224"/>
                  </a:lnTo>
                  <a:lnTo>
                    <a:pt x="465" y="223"/>
                  </a:lnTo>
                  <a:lnTo>
                    <a:pt x="464" y="223"/>
                  </a:lnTo>
                  <a:lnTo>
                    <a:pt x="463" y="223"/>
                  </a:lnTo>
                  <a:lnTo>
                    <a:pt x="462" y="224"/>
                  </a:lnTo>
                  <a:lnTo>
                    <a:pt x="462" y="225"/>
                  </a:lnTo>
                  <a:lnTo>
                    <a:pt x="461" y="225"/>
                  </a:lnTo>
                  <a:lnTo>
                    <a:pt x="461" y="226"/>
                  </a:lnTo>
                  <a:lnTo>
                    <a:pt x="460" y="226"/>
                  </a:lnTo>
                  <a:lnTo>
                    <a:pt x="459" y="226"/>
                  </a:lnTo>
                  <a:lnTo>
                    <a:pt x="459" y="225"/>
                  </a:lnTo>
                  <a:lnTo>
                    <a:pt x="459" y="224"/>
                  </a:lnTo>
                  <a:lnTo>
                    <a:pt x="459" y="223"/>
                  </a:lnTo>
                  <a:lnTo>
                    <a:pt x="459" y="221"/>
                  </a:lnTo>
                  <a:lnTo>
                    <a:pt x="460" y="220"/>
                  </a:lnTo>
                  <a:lnTo>
                    <a:pt x="461" y="220"/>
                  </a:lnTo>
                  <a:lnTo>
                    <a:pt x="461" y="219"/>
                  </a:lnTo>
                  <a:lnTo>
                    <a:pt x="462" y="219"/>
                  </a:lnTo>
                  <a:lnTo>
                    <a:pt x="462" y="218"/>
                  </a:lnTo>
                  <a:lnTo>
                    <a:pt x="463" y="219"/>
                  </a:lnTo>
                  <a:lnTo>
                    <a:pt x="463" y="218"/>
                  </a:lnTo>
                  <a:lnTo>
                    <a:pt x="464" y="218"/>
                  </a:lnTo>
                  <a:lnTo>
                    <a:pt x="463" y="218"/>
                  </a:lnTo>
                  <a:lnTo>
                    <a:pt x="463" y="217"/>
                  </a:lnTo>
                  <a:lnTo>
                    <a:pt x="463" y="215"/>
                  </a:lnTo>
                  <a:lnTo>
                    <a:pt x="463" y="213"/>
                  </a:lnTo>
                  <a:lnTo>
                    <a:pt x="464" y="211"/>
                  </a:lnTo>
                  <a:lnTo>
                    <a:pt x="465" y="211"/>
                  </a:lnTo>
                  <a:lnTo>
                    <a:pt x="467" y="211"/>
                  </a:lnTo>
                  <a:lnTo>
                    <a:pt x="468" y="211"/>
                  </a:lnTo>
                  <a:lnTo>
                    <a:pt x="469" y="211"/>
                  </a:lnTo>
                  <a:lnTo>
                    <a:pt x="470" y="210"/>
                  </a:lnTo>
                  <a:lnTo>
                    <a:pt x="470" y="209"/>
                  </a:lnTo>
                  <a:lnTo>
                    <a:pt x="470" y="208"/>
                  </a:lnTo>
                  <a:lnTo>
                    <a:pt x="468" y="205"/>
                  </a:lnTo>
                  <a:lnTo>
                    <a:pt x="467" y="205"/>
                  </a:lnTo>
                  <a:lnTo>
                    <a:pt x="467" y="207"/>
                  </a:lnTo>
                  <a:lnTo>
                    <a:pt x="467" y="205"/>
                  </a:lnTo>
                  <a:lnTo>
                    <a:pt x="468" y="203"/>
                  </a:lnTo>
                  <a:lnTo>
                    <a:pt x="469" y="203"/>
                  </a:lnTo>
                  <a:lnTo>
                    <a:pt x="469" y="202"/>
                  </a:lnTo>
                  <a:lnTo>
                    <a:pt x="470" y="201"/>
                  </a:lnTo>
                  <a:lnTo>
                    <a:pt x="471" y="201"/>
                  </a:lnTo>
                  <a:lnTo>
                    <a:pt x="472" y="201"/>
                  </a:lnTo>
                  <a:lnTo>
                    <a:pt x="473" y="201"/>
                  </a:lnTo>
                  <a:lnTo>
                    <a:pt x="471" y="202"/>
                  </a:lnTo>
                  <a:lnTo>
                    <a:pt x="470" y="202"/>
                  </a:lnTo>
                  <a:lnTo>
                    <a:pt x="470" y="203"/>
                  </a:lnTo>
                  <a:lnTo>
                    <a:pt x="471" y="203"/>
                  </a:lnTo>
                  <a:lnTo>
                    <a:pt x="472" y="203"/>
                  </a:lnTo>
                  <a:lnTo>
                    <a:pt x="474" y="207"/>
                  </a:lnTo>
                  <a:lnTo>
                    <a:pt x="476" y="207"/>
                  </a:lnTo>
                  <a:lnTo>
                    <a:pt x="474" y="205"/>
                  </a:lnTo>
                  <a:lnTo>
                    <a:pt x="474" y="204"/>
                  </a:lnTo>
                  <a:lnTo>
                    <a:pt x="474" y="203"/>
                  </a:lnTo>
                  <a:lnTo>
                    <a:pt x="474" y="202"/>
                  </a:lnTo>
                  <a:lnTo>
                    <a:pt x="474" y="201"/>
                  </a:lnTo>
                  <a:lnTo>
                    <a:pt x="476" y="200"/>
                  </a:lnTo>
                  <a:lnTo>
                    <a:pt x="477" y="199"/>
                  </a:lnTo>
                  <a:lnTo>
                    <a:pt x="478" y="200"/>
                  </a:lnTo>
                  <a:lnTo>
                    <a:pt x="479" y="201"/>
                  </a:lnTo>
                  <a:lnTo>
                    <a:pt x="479" y="202"/>
                  </a:lnTo>
                  <a:lnTo>
                    <a:pt x="479" y="203"/>
                  </a:lnTo>
                  <a:lnTo>
                    <a:pt x="480" y="203"/>
                  </a:lnTo>
                  <a:lnTo>
                    <a:pt x="481" y="203"/>
                  </a:lnTo>
                  <a:lnTo>
                    <a:pt x="482" y="205"/>
                  </a:lnTo>
                  <a:lnTo>
                    <a:pt x="482" y="204"/>
                  </a:lnTo>
                  <a:lnTo>
                    <a:pt x="483" y="203"/>
                  </a:lnTo>
                  <a:lnTo>
                    <a:pt x="483" y="202"/>
                  </a:lnTo>
                  <a:lnTo>
                    <a:pt x="485" y="201"/>
                  </a:lnTo>
                  <a:lnTo>
                    <a:pt x="485" y="200"/>
                  </a:lnTo>
                  <a:lnTo>
                    <a:pt x="486" y="200"/>
                  </a:lnTo>
                  <a:lnTo>
                    <a:pt x="486" y="199"/>
                  </a:lnTo>
                  <a:lnTo>
                    <a:pt x="488" y="199"/>
                  </a:lnTo>
                  <a:lnTo>
                    <a:pt x="489" y="198"/>
                  </a:lnTo>
                  <a:lnTo>
                    <a:pt x="490" y="198"/>
                  </a:lnTo>
                  <a:lnTo>
                    <a:pt x="491" y="198"/>
                  </a:lnTo>
                  <a:lnTo>
                    <a:pt x="493" y="198"/>
                  </a:lnTo>
                  <a:lnTo>
                    <a:pt x="498" y="196"/>
                  </a:lnTo>
                  <a:lnTo>
                    <a:pt x="500" y="196"/>
                  </a:lnTo>
                  <a:lnTo>
                    <a:pt x="502" y="196"/>
                  </a:lnTo>
                  <a:lnTo>
                    <a:pt x="503" y="196"/>
                  </a:lnTo>
                  <a:lnTo>
                    <a:pt x="504" y="196"/>
                  </a:lnTo>
                  <a:lnTo>
                    <a:pt x="506" y="196"/>
                  </a:lnTo>
                  <a:lnTo>
                    <a:pt x="507" y="196"/>
                  </a:lnTo>
                  <a:lnTo>
                    <a:pt x="508" y="196"/>
                  </a:lnTo>
                  <a:lnTo>
                    <a:pt x="510" y="196"/>
                  </a:lnTo>
                  <a:lnTo>
                    <a:pt x="510" y="198"/>
                  </a:lnTo>
                  <a:lnTo>
                    <a:pt x="510" y="199"/>
                  </a:lnTo>
                  <a:lnTo>
                    <a:pt x="511" y="199"/>
                  </a:lnTo>
                  <a:lnTo>
                    <a:pt x="511" y="200"/>
                  </a:lnTo>
                  <a:lnTo>
                    <a:pt x="510" y="200"/>
                  </a:lnTo>
                  <a:lnTo>
                    <a:pt x="510" y="201"/>
                  </a:lnTo>
                  <a:lnTo>
                    <a:pt x="510" y="202"/>
                  </a:lnTo>
                  <a:lnTo>
                    <a:pt x="510" y="203"/>
                  </a:lnTo>
                  <a:lnTo>
                    <a:pt x="510" y="204"/>
                  </a:lnTo>
                  <a:lnTo>
                    <a:pt x="508" y="204"/>
                  </a:lnTo>
                  <a:lnTo>
                    <a:pt x="507" y="204"/>
                  </a:lnTo>
                  <a:lnTo>
                    <a:pt x="507" y="205"/>
                  </a:lnTo>
                  <a:lnTo>
                    <a:pt x="508" y="204"/>
                  </a:lnTo>
                  <a:lnTo>
                    <a:pt x="510" y="204"/>
                  </a:lnTo>
                  <a:lnTo>
                    <a:pt x="510" y="205"/>
                  </a:lnTo>
                  <a:lnTo>
                    <a:pt x="511" y="205"/>
                  </a:lnTo>
                  <a:lnTo>
                    <a:pt x="511" y="204"/>
                  </a:lnTo>
                  <a:lnTo>
                    <a:pt x="511" y="203"/>
                  </a:lnTo>
                  <a:lnTo>
                    <a:pt x="512" y="203"/>
                  </a:lnTo>
                  <a:lnTo>
                    <a:pt x="512" y="202"/>
                  </a:lnTo>
                  <a:lnTo>
                    <a:pt x="511" y="203"/>
                  </a:lnTo>
                  <a:lnTo>
                    <a:pt x="511" y="202"/>
                  </a:lnTo>
                  <a:lnTo>
                    <a:pt x="510" y="201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9"/>
                  </a:lnTo>
                  <a:lnTo>
                    <a:pt x="513" y="199"/>
                  </a:lnTo>
                  <a:lnTo>
                    <a:pt x="515" y="200"/>
                  </a:lnTo>
                  <a:lnTo>
                    <a:pt x="521" y="200"/>
                  </a:lnTo>
                  <a:lnTo>
                    <a:pt x="521" y="199"/>
                  </a:lnTo>
                  <a:lnTo>
                    <a:pt x="520" y="199"/>
                  </a:lnTo>
                  <a:lnTo>
                    <a:pt x="519" y="199"/>
                  </a:lnTo>
                  <a:lnTo>
                    <a:pt x="517" y="199"/>
                  </a:lnTo>
                  <a:lnTo>
                    <a:pt x="515" y="199"/>
                  </a:lnTo>
                  <a:lnTo>
                    <a:pt x="514" y="199"/>
                  </a:lnTo>
                  <a:lnTo>
                    <a:pt x="514" y="198"/>
                  </a:lnTo>
                  <a:lnTo>
                    <a:pt x="515" y="196"/>
                  </a:lnTo>
                  <a:lnTo>
                    <a:pt x="516" y="195"/>
                  </a:lnTo>
                  <a:lnTo>
                    <a:pt x="517" y="194"/>
                  </a:lnTo>
                  <a:lnTo>
                    <a:pt x="519" y="194"/>
                  </a:lnTo>
                  <a:lnTo>
                    <a:pt x="519" y="193"/>
                  </a:lnTo>
                  <a:lnTo>
                    <a:pt x="520" y="193"/>
                  </a:lnTo>
                  <a:lnTo>
                    <a:pt x="520" y="194"/>
                  </a:lnTo>
                  <a:lnTo>
                    <a:pt x="520" y="193"/>
                  </a:lnTo>
                  <a:lnTo>
                    <a:pt x="521" y="192"/>
                  </a:lnTo>
                  <a:lnTo>
                    <a:pt x="522" y="192"/>
                  </a:lnTo>
                  <a:lnTo>
                    <a:pt x="523" y="191"/>
                  </a:lnTo>
                  <a:lnTo>
                    <a:pt x="524" y="191"/>
                  </a:lnTo>
                  <a:lnTo>
                    <a:pt x="526" y="190"/>
                  </a:lnTo>
                  <a:lnTo>
                    <a:pt x="528" y="190"/>
                  </a:lnTo>
                  <a:lnTo>
                    <a:pt x="529" y="191"/>
                  </a:lnTo>
                  <a:lnTo>
                    <a:pt x="530" y="192"/>
                  </a:lnTo>
                  <a:lnTo>
                    <a:pt x="530" y="193"/>
                  </a:lnTo>
                  <a:lnTo>
                    <a:pt x="531" y="193"/>
                  </a:lnTo>
                  <a:lnTo>
                    <a:pt x="530" y="194"/>
                  </a:lnTo>
                  <a:lnTo>
                    <a:pt x="531" y="194"/>
                  </a:lnTo>
                  <a:lnTo>
                    <a:pt x="531" y="195"/>
                  </a:lnTo>
                  <a:lnTo>
                    <a:pt x="532" y="194"/>
                  </a:lnTo>
                  <a:lnTo>
                    <a:pt x="532" y="193"/>
                  </a:lnTo>
                  <a:lnTo>
                    <a:pt x="531" y="191"/>
                  </a:lnTo>
                  <a:lnTo>
                    <a:pt x="532" y="191"/>
                  </a:lnTo>
                  <a:lnTo>
                    <a:pt x="532" y="190"/>
                  </a:lnTo>
                  <a:lnTo>
                    <a:pt x="532" y="188"/>
                  </a:lnTo>
                  <a:lnTo>
                    <a:pt x="534" y="190"/>
                  </a:lnTo>
                  <a:lnTo>
                    <a:pt x="537" y="190"/>
                  </a:lnTo>
                  <a:lnTo>
                    <a:pt x="538" y="190"/>
                  </a:lnTo>
                  <a:lnTo>
                    <a:pt x="540" y="192"/>
                  </a:lnTo>
                  <a:lnTo>
                    <a:pt x="541" y="194"/>
                  </a:lnTo>
                  <a:lnTo>
                    <a:pt x="542" y="196"/>
                  </a:lnTo>
                  <a:lnTo>
                    <a:pt x="542" y="198"/>
                  </a:lnTo>
                  <a:lnTo>
                    <a:pt x="542" y="199"/>
                  </a:lnTo>
                  <a:lnTo>
                    <a:pt x="542" y="200"/>
                  </a:lnTo>
                  <a:lnTo>
                    <a:pt x="541" y="200"/>
                  </a:lnTo>
                  <a:lnTo>
                    <a:pt x="541" y="201"/>
                  </a:lnTo>
                  <a:lnTo>
                    <a:pt x="540" y="201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3"/>
                  </a:lnTo>
                  <a:lnTo>
                    <a:pt x="541" y="203"/>
                  </a:lnTo>
                  <a:lnTo>
                    <a:pt x="540" y="202"/>
                  </a:lnTo>
                  <a:lnTo>
                    <a:pt x="539" y="203"/>
                  </a:lnTo>
                  <a:lnTo>
                    <a:pt x="536" y="202"/>
                  </a:lnTo>
                  <a:lnTo>
                    <a:pt x="534" y="202"/>
                  </a:lnTo>
                  <a:lnTo>
                    <a:pt x="537" y="202"/>
                  </a:lnTo>
                  <a:lnTo>
                    <a:pt x="538" y="203"/>
                  </a:lnTo>
                  <a:lnTo>
                    <a:pt x="539" y="203"/>
                  </a:lnTo>
                  <a:lnTo>
                    <a:pt x="541" y="203"/>
                  </a:lnTo>
                  <a:lnTo>
                    <a:pt x="541" y="204"/>
                  </a:lnTo>
                  <a:lnTo>
                    <a:pt x="541" y="205"/>
                  </a:lnTo>
                  <a:lnTo>
                    <a:pt x="540" y="207"/>
                  </a:lnTo>
                  <a:lnTo>
                    <a:pt x="540" y="208"/>
                  </a:lnTo>
                  <a:lnTo>
                    <a:pt x="541" y="208"/>
                  </a:lnTo>
                  <a:lnTo>
                    <a:pt x="543" y="210"/>
                  </a:lnTo>
                  <a:lnTo>
                    <a:pt x="545" y="210"/>
                  </a:lnTo>
                  <a:lnTo>
                    <a:pt x="546" y="210"/>
                  </a:lnTo>
                  <a:lnTo>
                    <a:pt x="547" y="210"/>
                  </a:lnTo>
                  <a:lnTo>
                    <a:pt x="547" y="211"/>
                  </a:lnTo>
                  <a:lnTo>
                    <a:pt x="548" y="211"/>
                  </a:lnTo>
                  <a:lnTo>
                    <a:pt x="549" y="211"/>
                  </a:lnTo>
                  <a:lnTo>
                    <a:pt x="550" y="210"/>
                  </a:lnTo>
                  <a:lnTo>
                    <a:pt x="551" y="210"/>
                  </a:lnTo>
                  <a:lnTo>
                    <a:pt x="553" y="211"/>
                  </a:lnTo>
                  <a:lnTo>
                    <a:pt x="555" y="211"/>
                  </a:lnTo>
                  <a:lnTo>
                    <a:pt x="560" y="210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4" y="210"/>
                  </a:lnTo>
                  <a:lnTo>
                    <a:pt x="565" y="210"/>
                  </a:lnTo>
                  <a:lnTo>
                    <a:pt x="566" y="209"/>
                  </a:lnTo>
                  <a:lnTo>
                    <a:pt x="567" y="209"/>
                  </a:lnTo>
                  <a:lnTo>
                    <a:pt x="567" y="210"/>
                  </a:lnTo>
                  <a:lnTo>
                    <a:pt x="567" y="211"/>
                  </a:lnTo>
                  <a:lnTo>
                    <a:pt x="567" y="212"/>
                  </a:lnTo>
                  <a:lnTo>
                    <a:pt x="567" y="213"/>
                  </a:lnTo>
                  <a:lnTo>
                    <a:pt x="566" y="213"/>
                  </a:lnTo>
                  <a:lnTo>
                    <a:pt x="565" y="213"/>
                  </a:lnTo>
                  <a:lnTo>
                    <a:pt x="564" y="212"/>
                  </a:lnTo>
                  <a:lnTo>
                    <a:pt x="564" y="213"/>
                  </a:lnTo>
                  <a:lnTo>
                    <a:pt x="567" y="216"/>
                  </a:lnTo>
                  <a:lnTo>
                    <a:pt x="571" y="218"/>
                  </a:lnTo>
                  <a:lnTo>
                    <a:pt x="571" y="219"/>
                  </a:lnTo>
                  <a:lnTo>
                    <a:pt x="571" y="220"/>
                  </a:lnTo>
                  <a:lnTo>
                    <a:pt x="572" y="220"/>
                  </a:lnTo>
                  <a:lnTo>
                    <a:pt x="572" y="221"/>
                  </a:lnTo>
                  <a:lnTo>
                    <a:pt x="573" y="221"/>
                  </a:lnTo>
                  <a:lnTo>
                    <a:pt x="576" y="224"/>
                  </a:lnTo>
                  <a:lnTo>
                    <a:pt x="580" y="224"/>
                  </a:lnTo>
                  <a:lnTo>
                    <a:pt x="581" y="223"/>
                  </a:lnTo>
                  <a:lnTo>
                    <a:pt x="582" y="223"/>
                  </a:lnTo>
                  <a:lnTo>
                    <a:pt x="582" y="224"/>
                  </a:lnTo>
                  <a:lnTo>
                    <a:pt x="584" y="223"/>
                  </a:lnTo>
                  <a:lnTo>
                    <a:pt x="585" y="223"/>
                  </a:lnTo>
                  <a:lnTo>
                    <a:pt x="588" y="223"/>
                  </a:lnTo>
                  <a:lnTo>
                    <a:pt x="590" y="220"/>
                  </a:lnTo>
                  <a:lnTo>
                    <a:pt x="592" y="218"/>
                  </a:lnTo>
                  <a:lnTo>
                    <a:pt x="596" y="213"/>
                  </a:lnTo>
                  <a:lnTo>
                    <a:pt x="597" y="212"/>
                  </a:lnTo>
                  <a:lnTo>
                    <a:pt x="600" y="209"/>
                  </a:lnTo>
                  <a:lnTo>
                    <a:pt x="601" y="208"/>
                  </a:lnTo>
                  <a:lnTo>
                    <a:pt x="601" y="205"/>
                  </a:lnTo>
                  <a:lnTo>
                    <a:pt x="601" y="204"/>
                  </a:lnTo>
                  <a:lnTo>
                    <a:pt x="602" y="203"/>
                  </a:lnTo>
                  <a:lnTo>
                    <a:pt x="602" y="202"/>
                  </a:lnTo>
                  <a:lnTo>
                    <a:pt x="603" y="202"/>
                  </a:lnTo>
                  <a:lnTo>
                    <a:pt x="603" y="201"/>
                  </a:lnTo>
                  <a:lnTo>
                    <a:pt x="605" y="201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1" y="198"/>
                  </a:lnTo>
                  <a:lnTo>
                    <a:pt x="600" y="198"/>
                  </a:lnTo>
                  <a:lnTo>
                    <a:pt x="601" y="196"/>
                  </a:lnTo>
                  <a:lnTo>
                    <a:pt x="602" y="196"/>
                  </a:lnTo>
                  <a:lnTo>
                    <a:pt x="603" y="196"/>
                  </a:lnTo>
                  <a:lnTo>
                    <a:pt x="603" y="195"/>
                  </a:lnTo>
                  <a:lnTo>
                    <a:pt x="605" y="195"/>
                  </a:lnTo>
                  <a:lnTo>
                    <a:pt x="606" y="195"/>
                  </a:lnTo>
                  <a:lnTo>
                    <a:pt x="606" y="196"/>
                  </a:lnTo>
                  <a:lnTo>
                    <a:pt x="608" y="200"/>
                  </a:lnTo>
                  <a:lnTo>
                    <a:pt x="608" y="201"/>
                  </a:lnTo>
                  <a:lnTo>
                    <a:pt x="609" y="201"/>
                  </a:lnTo>
                  <a:lnTo>
                    <a:pt x="609" y="200"/>
                  </a:lnTo>
                  <a:lnTo>
                    <a:pt x="609" y="199"/>
                  </a:lnTo>
                  <a:lnTo>
                    <a:pt x="610" y="201"/>
                  </a:lnTo>
                  <a:lnTo>
                    <a:pt x="611" y="201"/>
                  </a:lnTo>
                  <a:lnTo>
                    <a:pt x="611" y="200"/>
                  </a:lnTo>
                  <a:lnTo>
                    <a:pt x="614" y="201"/>
                  </a:lnTo>
                  <a:lnTo>
                    <a:pt x="615" y="200"/>
                  </a:lnTo>
                  <a:lnTo>
                    <a:pt x="617" y="199"/>
                  </a:lnTo>
                  <a:lnTo>
                    <a:pt x="617" y="198"/>
                  </a:lnTo>
                  <a:lnTo>
                    <a:pt x="618" y="198"/>
                  </a:lnTo>
                  <a:lnTo>
                    <a:pt x="619" y="195"/>
                  </a:lnTo>
                  <a:lnTo>
                    <a:pt x="619" y="194"/>
                  </a:lnTo>
                  <a:lnTo>
                    <a:pt x="619" y="193"/>
                  </a:lnTo>
                  <a:lnTo>
                    <a:pt x="619" y="192"/>
                  </a:lnTo>
                  <a:lnTo>
                    <a:pt x="620" y="190"/>
                  </a:lnTo>
                  <a:lnTo>
                    <a:pt x="620" y="191"/>
                  </a:lnTo>
                  <a:lnTo>
                    <a:pt x="622" y="191"/>
                  </a:lnTo>
                  <a:lnTo>
                    <a:pt x="623" y="191"/>
                  </a:lnTo>
                  <a:lnTo>
                    <a:pt x="622" y="191"/>
                  </a:lnTo>
                  <a:lnTo>
                    <a:pt x="622" y="190"/>
                  </a:lnTo>
                  <a:lnTo>
                    <a:pt x="622" y="191"/>
                  </a:lnTo>
                  <a:lnTo>
                    <a:pt x="620" y="188"/>
                  </a:lnTo>
                  <a:lnTo>
                    <a:pt x="619" y="190"/>
                  </a:lnTo>
                  <a:lnTo>
                    <a:pt x="618" y="190"/>
                  </a:lnTo>
                  <a:lnTo>
                    <a:pt x="617" y="188"/>
                  </a:lnTo>
                  <a:lnTo>
                    <a:pt x="616" y="190"/>
                  </a:lnTo>
                  <a:lnTo>
                    <a:pt x="615" y="190"/>
                  </a:lnTo>
                  <a:lnTo>
                    <a:pt x="614" y="190"/>
                  </a:lnTo>
                  <a:lnTo>
                    <a:pt x="612" y="190"/>
                  </a:lnTo>
                  <a:lnTo>
                    <a:pt x="612" y="188"/>
                  </a:lnTo>
                  <a:lnTo>
                    <a:pt x="611" y="188"/>
                  </a:lnTo>
                  <a:lnTo>
                    <a:pt x="611" y="187"/>
                  </a:lnTo>
                  <a:lnTo>
                    <a:pt x="611" y="186"/>
                  </a:lnTo>
                  <a:lnTo>
                    <a:pt x="611" y="185"/>
                  </a:lnTo>
                  <a:lnTo>
                    <a:pt x="611" y="184"/>
                  </a:lnTo>
                  <a:lnTo>
                    <a:pt x="611" y="185"/>
                  </a:lnTo>
                  <a:lnTo>
                    <a:pt x="611" y="186"/>
                  </a:lnTo>
                  <a:lnTo>
                    <a:pt x="608" y="185"/>
                  </a:lnTo>
                  <a:lnTo>
                    <a:pt x="607" y="185"/>
                  </a:lnTo>
                  <a:lnTo>
                    <a:pt x="608" y="185"/>
                  </a:lnTo>
                  <a:lnTo>
                    <a:pt x="609" y="186"/>
                  </a:lnTo>
                  <a:lnTo>
                    <a:pt x="608" y="186"/>
                  </a:lnTo>
                  <a:lnTo>
                    <a:pt x="608" y="185"/>
                  </a:lnTo>
                  <a:lnTo>
                    <a:pt x="607" y="186"/>
                  </a:lnTo>
                  <a:lnTo>
                    <a:pt x="607" y="185"/>
                  </a:lnTo>
                  <a:lnTo>
                    <a:pt x="606" y="185"/>
                  </a:lnTo>
                  <a:lnTo>
                    <a:pt x="606" y="183"/>
                  </a:lnTo>
                  <a:lnTo>
                    <a:pt x="605" y="183"/>
                  </a:lnTo>
                  <a:lnTo>
                    <a:pt x="605" y="184"/>
                  </a:lnTo>
                  <a:lnTo>
                    <a:pt x="605" y="183"/>
                  </a:lnTo>
                  <a:lnTo>
                    <a:pt x="603" y="183"/>
                  </a:lnTo>
                  <a:lnTo>
                    <a:pt x="602" y="183"/>
                  </a:lnTo>
                  <a:lnTo>
                    <a:pt x="601" y="183"/>
                  </a:lnTo>
                  <a:lnTo>
                    <a:pt x="601" y="184"/>
                  </a:lnTo>
                  <a:lnTo>
                    <a:pt x="600" y="184"/>
                  </a:lnTo>
                  <a:lnTo>
                    <a:pt x="600" y="183"/>
                  </a:lnTo>
                  <a:lnTo>
                    <a:pt x="597" y="182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3" y="183"/>
                  </a:lnTo>
                  <a:lnTo>
                    <a:pt x="592" y="183"/>
                  </a:lnTo>
                  <a:lnTo>
                    <a:pt x="592" y="184"/>
                  </a:lnTo>
                  <a:lnTo>
                    <a:pt x="591" y="184"/>
                  </a:lnTo>
                  <a:lnTo>
                    <a:pt x="590" y="184"/>
                  </a:lnTo>
                  <a:lnTo>
                    <a:pt x="589" y="184"/>
                  </a:lnTo>
                  <a:lnTo>
                    <a:pt x="588" y="184"/>
                  </a:lnTo>
                  <a:lnTo>
                    <a:pt x="588" y="183"/>
                  </a:lnTo>
                  <a:lnTo>
                    <a:pt x="588" y="182"/>
                  </a:lnTo>
                  <a:lnTo>
                    <a:pt x="589" y="182"/>
                  </a:lnTo>
                  <a:lnTo>
                    <a:pt x="590" y="181"/>
                  </a:lnTo>
                  <a:lnTo>
                    <a:pt x="590" y="179"/>
                  </a:lnTo>
                  <a:lnTo>
                    <a:pt x="591" y="179"/>
                  </a:lnTo>
                  <a:lnTo>
                    <a:pt x="592" y="179"/>
                  </a:lnTo>
                  <a:lnTo>
                    <a:pt x="592" y="178"/>
                  </a:lnTo>
                  <a:lnTo>
                    <a:pt x="592" y="177"/>
                  </a:lnTo>
                  <a:lnTo>
                    <a:pt x="592" y="176"/>
                  </a:lnTo>
                  <a:lnTo>
                    <a:pt x="591" y="175"/>
                  </a:lnTo>
                  <a:lnTo>
                    <a:pt x="592" y="175"/>
                  </a:lnTo>
                  <a:lnTo>
                    <a:pt x="592" y="174"/>
                  </a:lnTo>
                  <a:lnTo>
                    <a:pt x="593" y="173"/>
                  </a:lnTo>
                  <a:lnTo>
                    <a:pt x="594" y="171"/>
                  </a:lnTo>
                  <a:lnTo>
                    <a:pt x="593" y="171"/>
                  </a:lnTo>
                  <a:lnTo>
                    <a:pt x="590" y="170"/>
                  </a:lnTo>
                  <a:lnTo>
                    <a:pt x="590" y="173"/>
                  </a:lnTo>
                  <a:lnTo>
                    <a:pt x="590" y="174"/>
                  </a:lnTo>
                  <a:lnTo>
                    <a:pt x="590" y="175"/>
                  </a:lnTo>
                  <a:lnTo>
                    <a:pt x="590" y="176"/>
                  </a:lnTo>
                  <a:lnTo>
                    <a:pt x="591" y="176"/>
                  </a:lnTo>
                  <a:lnTo>
                    <a:pt x="590" y="176"/>
                  </a:lnTo>
                  <a:lnTo>
                    <a:pt x="590" y="177"/>
                  </a:lnTo>
                  <a:lnTo>
                    <a:pt x="589" y="177"/>
                  </a:lnTo>
                  <a:lnTo>
                    <a:pt x="588" y="177"/>
                  </a:lnTo>
                  <a:lnTo>
                    <a:pt x="586" y="178"/>
                  </a:lnTo>
                  <a:lnTo>
                    <a:pt x="585" y="177"/>
                  </a:lnTo>
                  <a:lnTo>
                    <a:pt x="586" y="176"/>
                  </a:lnTo>
                  <a:lnTo>
                    <a:pt x="588" y="174"/>
                  </a:lnTo>
                  <a:lnTo>
                    <a:pt x="588" y="173"/>
                  </a:lnTo>
                  <a:lnTo>
                    <a:pt x="588" y="171"/>
                  </a:lnTo>
                  <a:lnTo>
                    <a:pt x="588" y="169"/>
                  </a:lnTo>
                  <a:lnTo>
                    <a:pt x="586" y="167"/>
                  </a:lnTo>
                  <a:lnTo>
                    <a:pt x="586" y="165"/>
                  </a:lnTo>
                  <a:lnTo>
                    <a:pt x="584" y="163"/>
                  </a:lnTo>
                  <a:lnTo>
                    <a:pt x="581" y="159"/>
                  </a:lnTo>
                  <a:lnTo>
                    <a:pt x="582" y="160"/>
                  </a:lnTo>
                  <a:lnTo>
                    <a:pt x="582" y="159"/>
                  </a:lnTo>
                  <a:lnTo>
                    <a:pt x="576" y="157"/>
                  </a:lnTo>
                  <a:lnTo>
                    <a:pt x="575" y="156"/>
                  </a:lnTo>
                  <a:lnTo>
                    <a:pt x="576" y="157"/>
                  </a:lnTo>
                  <a:lnTo>
                    <a:pt x="576" y="156"/>
                  </a:lnTo>
                  <a:lnTo>
                    <a:pt x="575" y="154"/>
                  </a:lnTo>
                  <a:lnTo>
                    <a:pt x="574" y="154"/>
                  </a:lnTo>
                  <a:lnTo>
                    <a:pt x="574" y="153"/>
                  </a:lnTo>
                  <a:lnTo>
                    <a:pt x="575" y="153"/>
                  </a:lnTo>
                  <a:lnTo>
                    <a:pt x="574" y="152"/>
                  </a:lnTo>
                  <a:lnTo>
                    <a:pt x="574" y="153"/>
                  </a:lnTo>
                  <a:lnTo>
                    <a:pt x="573" y="153"/>
                  </a:lnTo>
                  <a:lnTo>
                    <a:pt x="573" y="154"/>
                  </a:lnTo>
                  <a:lnTo>
                    <a:pt x="572" y="154"/>
                  </a:lnTo>
                  <a:lnTo>
                    <a:pt x="573" y="156"/>
                  </a:lnTo>
                  <a:lnTo>
                    <a:pt x="574" y="156"/>
                  </a:lnTo>
                  <a:lnTo>
                    <a:pt x="573" y="156"/>
                  </a:lnTo>
                  <a:lnTo>
                    <a:pt x="571" y="153"/>
                  </a:lnTo>
                  <a:lnTo>
                    <a:pt x="569" y="146"/>
                  </a:lnTo>
                  <a:lnTo>
                    <a:pt x="567" y="141"/>
                  </a:lnTo>
                  <a:lnTo>
                    <a:pt x="567" y="138"/>
                  </a:lnTo>
                  <a:lnTo>
                    <a:pt x="566" y="135"/>
                  </a:lnTo>
                  <a:lnTo>
                    <a:pt x="566" y="132"/>
                  </a:lnTo>
                  <a:lnTo>
                    <a:pt x="567" y="131"/>
                  </a:lnTo>
                  <a:lnTo>
                    <a:pt x="568" y="128"/>
                  </a:lnTo>
                  <a:lnTo>
                    <a:pt x="569" y="128"/>
                  </a:lnTo>
                  <a:lnTo>
                    <a:pt x="571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3" y="127"/>
                  </a:lnTo>
                  <a:lnTo>
                    <a:pt x="574" y="127"/>
                  </a:lnTo>
                  <a:lnTo>
                    <a:pt x="575" y="126"/>
                  </a:lnTo>
                  <a:lnTo>
                    <a:pt x="575" y="125"/>
                  </a:lnTo>
                  <a:lnTo>
                    <a:pt x="575" y="124"/>
                  </a:lnTo>
                  <a:lnTo>
                    <a:pt x="574" y="126"/>
                  </a:lnTo>
                  <a:lnTo>
                    <a:pt x="574" y="125"/>
                  </a:lnTo>
                  <a:lnTo>
                    <a:pt x="575" y="124"/>
                  </a:lnTo>
                  <a:lnTo>
                    <a:pt x="575" y="123"/>
                  </a:lnTo>
                  <a:lnTo>
                    <a:pt x="575" y="120"/>
                  </a:lnTo>
                  <a:lnTo>
                    <a:pt x="576" y="120"/>
                  </a:lnTo>
                  <a:lnTo>
                    <a:pt x="577" y="119"/>
                  </a:lnTo>
                  <a:lnTo>
                    <a:pt x="577" y="118"/>
                  </a:lnTo>
                  <a:lnTo>
                    <a:pt x="577" y="117"/>
                  </a:lnTo>
                  <a:lnTo>
                    <a:pt x="577" y="116"/>
                  </a:lnTo>
                  <a:lnTo>
                    <a:pt x="579" y="113"/>
                  </a:lnTo>
                  <a:lnTo>
                    <a:pt x="580" y="113"/>
                  </a:lnTo>
                  <a:lnTo>
                    <a:pt x="581" y="112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1"/>
                  </a:lnTo>
                  <a:lnTo>
                    <a:pt x="583" y="112"/>
                  </a:lnTo>
                  <a:lnTo>
                    <a:pt x="582" y="112"/>
                  </a:lnTo>
                  <a:lnTo>
                    <a:pt x="581" y="112"/>
                  </a:lnTo>
                  <a:lnTo>
                    <a:pt x="581" y="113"/>
                  </a:lnTo>
                  <a:lnTo>
                    <a:pt x="580" y="113"/>
                  </a:lnTo>
                  <a:lnTo>
                    <a:pt x="579" y="115"/>
                  </a:lnTo>
                  <a:lnTo>
                    <a:pt x="580" y="115"/>
                  </a:lnTo>
                  <a:lnTo>
                    <a:pt x="579" y="116"/>
                  </a:lnTo>
                  <a:lnTo>
                    <a:pt x="579" y="117"/>
                  </a:lnTo>
                  <a:lnTo>
                    <a:pt x="580" y="118"/>
                  </a:lnTo>
                  <a:lnTo>
                    <a:pt x="581" y="119"/>
                  </a:lnTo>
                  <a:lnTo>
                    <a:pt x="582" y="119"/>
                  </a:lnTo>
                  <a:lnTo>
                    <a:pt x="583" y="119"/>
                  </a:lnTo>
                  <a:lnTo>
                    <a:pt x="584" y="118"/>
                  </a:lnTo>
                  <a:lnTo>
                    <a:pt x="585" y="118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20"/>
                  </a:lnTo>
                  <a:lnTo>
                    <a:pt x="588" y="123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89" y="123"/>
                  </a:lnTo>
                  <a:lnTo>
                    <a:pt x="590" y="121"/>
                  </a:lnTo>
                  <a:lnTo>
                    <a:pt x="589" y="119"/>
                  </a:lnTo>
                  <a:lnTo>
                    <a:pt x="589" y="118"/>
                  </a:lnTo>
                  <a:lnTo>
                    <a:pt x="589" y="117"/>
                  </a:lnTo>
                  <a:lnTo>
                    <a:pt x="589" y="116"/>
                  </a:lnTo>
                  <a:lnTo>
                    <a:pt x="588" y="113"/>
                  </a:lnTo>
                  <a:lnTo>
                    <a:pt x="586" y="109"/>
                  </a:lnTo>
                  <a:lnTo>
                    <a:pt x="586" y="110"/>
                  </a:lnTo>
                  <a:lnTo>
                    <a:pt x="586" y="111"/>
                  </a:lnTo>
                  <a:lnTo>
                    <a:pt x="586" y="112"/>
                  </a:lnTo>
                  <a:lnTo>
                    <a:pt x="586" y="113"/>
                  </a:lnTo>
                  <a:lnTo>
                    <a:pt x="586" y="112"/>
                  </a:lnTo>
                  <a:lnTo>
                    <a:pt x="586" y="110"/>
                  </a:lnTo>
                  <a:lnTo>
                    <a:pt x="585" y="108"/>
                  </a:lnTo>
                  <a:lnTo>
                    <a:pt x="585" y="106"/>
                  </a:lnTo>
                  <a:lnTo>
                    <a:pt x="583" y="103"/>
                  </a:lnTo>
                  <a:lnTo>
                    <a:pt x="584" y="99"/>
                  </a:lnTo>
                  <a:lnTo>
                    <a:pt x="584" y="96"/>
                  </a:lnTo>
                  <a:lnTo>
                    <a:pt x="584" y="95"/>
                  </a:lnTo>
                  <a:lnTo>
                    <a:pt x="585" y="94"/>
                  </a:lnTo>
                  <a:lnTo>
                    <a:pt x="584" y="91"/>
                  </a:lnTo>
                  <a:lnTo>
                    <a:pt x="585" y="91"/>
                  </a:lnTo>
                  <a:lnTo>
                    <a:pt x="585" y="90"/>
                  </a:lnTo>
                  <a:lnTo>
                    <a:pt x="586" y="89"/>
                  </a:lnTo>
                  <a:lnTo>
                    <a:pt x="588" y="89"/>
                  </a:lnTo>
                  <a:lnTo>
                    <a:pt x="588" y="87"/>
                  </a:lnTo>
                  <a:lnTo>
                    <a:pt x="589" y="89"/>
                  </a:lnTo>
                  <a:lnTo>
                    <a:pt x="590" y="89"/>
                  </a:lnTo>
                  <a:lnTo>
                    <a:pt x="591" y="89"/>
                  </a:lnTo>
                  <a:lnTo>
                    <a:pt x="592" y="90"/>
                  </a:lnTo>
                  <a:lnTo>
                    <a:pt x="591" y="90"/>
                  </a:lnTo>
                  <a:lnTo>
                    <a:pt x="590" y="90"/>
                  </a:lnTo>
                  <a:lnTo>
                    <a:pt x="590" y="89"/>
                  </a:lnTo>
                  <a:lnTo>
                    <a:pt x="589" y="89"/>
                  </a:lnTo>
                  <a:lnTo>
                    <a:pt x="588" y="89"/>
                  </a:lnTo>
                  <a:lnTo>
                    <a:pt x="588" y="90"/>
                  </a:lnTo>
                  <a:lnTo>
                    <a:pt x="586" y="90"/>
                  </a:lnTo>
                  <a:lnTo>
                    <a:pt x="588" y="91"/>
                  </a:lnTo>
                  <a:lnTo>
                    <a:pt x="589" y="91"/>
                  </a:lnTo>
                  <a:lnTo>
                    <a:pt x="590" y="91"/>
                  </a:lnTo>
                  <a:lnTo>
                    <a:pt x="591" y="91"/>
                  </a:lnTo>
                  <a:lnTo>
                    <a:pt x="593" y="94"/>
                  </a:lnTo>
                  <a:lnTo>
                    <a:pt x="594" y="94"/>
                  </a:lnTo>
                  <a:lnTo>
                    <a:pt x="596" y="94"/>
                  </a:lnTo>
                  <a:lnTo>
                    <a:pt x="596" y="93"/>
                  </a:lnTo>
                  <a:lnTo>
                    <a:pt x="596" y="92"/>
                  </a:lnTo>
                  <a:lnTo>
                    <a:pt x="597" y="93"/>
                  </a:lnTo>
                  <a:lnTo>
                    <a:pt x="597" y="92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0" y="95"/>
                  </a:lnTo>
                  <a:lnTo>
                    <a:pt x="601" y="96"/>
                  </a:lnTo>
                  <a:lnTo>
                    <a:pt x="602" y="96"/>
                  </a:lnTo>
                  <a:lnTo>
                    <a:pt x="603" y="98"/>
                  </a:lnTo>
                  <a:lnTo>
                    <a:pt x="605" y="98"/>
                  </a:lnTo>
                  <a:lnTo>
                    <a:pt x="606" y="98"/>
                  </a:lnTo>
                  <a:lnTo>
                    <a:pt x="606" y="95"/>
                  </a:lnTo>
                  <a:lnTo>
                    <a:pt x="607" y="96"/>
                  </a:lnTo>
                  <a:lnTo>
                    <a:pt x="608" y="96"/>
                  </a:lnTo>
                  <a:lnTo>
                    <a:pt x="607" y="96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96"/>
                  </a:lnTo>
                  <a:lnTo>
                    <a:pt x="614" y="98"/>
                  </a:lnTo>
                  <a:lnTo>
                    <a:pt x="615" y="99"/>
                  </a:lnTo>
                  <a:lnTo>
                    <a:pt x="616" y="99"/>
                  </a:lnTo>
                  <a:lnTo>
                    <a:pt x="617" y="100"/>
                  </a:lnTo>
                  <a:lnTo>
                    <a:pt x="618" y="100"/>
                  </a:lnTo>
                  <a:lnTo>
                    <a:pt x="618" y="101"/>
                  </a:lnTo>
                  <a:lnTo>
                    <a:pt x="618" y="102"/>
                  </a:lnTo>
                  <a:lnTo>
                    <a:pt x="617" y="103"/>
                  </a:lnTo>
                  <a:lnTo>
                    <a:pt x="619" y="108"/>
                  </a:lnTo>
                  <a:lnTo>
                    <a:pt x="623" y="110"/>
                  </a:lnTo>
                  <a:lnTo>
                    <a:pt x="624" y="109"/>
                  </a:lnTo>
                  <a:lnTo>
                    <a:pt x="623" y="108"/>
                  </a:lnTo>
                  <a:lnTo>
                    <a:pt x="624" y="106"/>
                  </a:lnTo>
                  <a:lnTo>
                    <a:pt x="623" y="106"/>
                  </a:lnTo>
                  <a:lnTo>
                    <a:pt x="623" y="104"/>
                  </a:lnTo>
                  <a:lnTo>
                    <a:pt x="623" y="103"/>
                  </a:lnTo>
                  <a:lnTo>
                    <a:pt x="624" y="103"/>
                  </a:lnTo>
                  <a:lnTo>
                    <a:pt x="625" y="102"/>
                  </a:lnTo>
                  <a:lnTo>
                    <a:pt x="626" y="103"/>
                  </a:lnTo>
                  <a:lnTo>
                    <a:pt x="632" y="104"/>
                  </a:lnTo>
                  <a:lnTo>
                    <a:pt x="633" y="106"/>
                  </a:lnTo>
                  <a:lnTo>
                    <a:pt x="634" y="106"/>
                  </a:lnTo>
                  <a:lnTo>
                    <a:pt x="635" y="108"/>
                  </a:lnTo>
                  <a:lnTo>
                    <a:pt x="636" y="108"/>
                  </a:lnTo>
                  <a:lnTo>
                    <a:pt x="635" y="109"/>
                  </a:lnTo>
                  <a:lnTo>
                    <a:pt x="635" y="110"/>
                  </a:lnTo>
                  <a:lnTo>
                    <a:pt x="635" y="109"/>
                  </a:lnTo>
                  <a:lnTo>
                    <a:pt x="636" y="109"/>
                  </a:lnTo>
                  <a:lnTo>
                    <a:pt x="636" y="110"/>
                  </a:lnTo>
                  <a:lnTo>
                    <a:pt x="637" y="109"/>
                  </a:lnTo>
                  <a:lnTo>
                    <a:pt x="639" y="110"/>
                  </a:lnTo>
                  <a:lnTo>
                    <a:pt x="642" y="110"/>
                  </a:lnTo>
                  <a:lnTo>
                    <a:pt x="644" y="111"/>
                  </a:lnTo>
                  <a:lnTo>
                    <a:pt x="648" y="115"/>
                  </a:lnTo>
                  <a:lnTo>
                    <a:pt x="650" y="117"/>
                  </a:lnTo>
                  <a:lnTo>
                    <a:pt x="652" y="120"/>
                  </a:lnTo>
                  <a:lnTo>
                    <a:pt x="652" y="121"/>
                  </a:lnTo>
                  <a:lnTo>
                    <a:pt x="651" y="123"/>
                  </a:lnTo>
                  <a:lnTo>
                    <a:pt x="650" y="119"/>
                  </a:lnTo>
                  <a:lnTo>
                    <a:pt x="650" y="118"/>
                  </a:lnTo>
                  <a:lnTo>
                    <a:pt x="649" y="119"/>
                  </a:lnTo>
                  <a:lnTo>
                    <a:pt x="650" y="119"/>
                  </a:lnTo>
                  <a:lnTo>
                    <a:pt x="650" y="120"/>
                  </a:lnTo>
                  <a:lnTo>
                    <a:pt x="650" y="121"/>
                  </a:lnTo>
                  <a:lnTo>
                    <a:pt x="649" y="121"/>
                  </a:lnTo>
                  <a:lnTo>
                    <a:pt x="649" y="123"/>
                  </a:lnTo>
                  <a:lnTo>
                    <a:pt x="648" y="123"/>
                  </a:lnTo>
                  <a:lnTo>
                    <a:pt x="646" y="123"/>
                  </a:lnTo>
                  <a:lnTo>
                    <a:pt x="645" y="123"/>
                  </a:lnTo>
                  <a:lnTo>
                    <a:pt x="644" y="123"/>
                  </a:lnTo>
                  <a:lnTo>
                    <a:pt x="643" y="124"/>
                  </a:lnTo>
                  <a:lnTo>
                    <a:pt x="642" y="124"/>
                  </a:lnTo>
                  <a:lnTo>
                    <a:pt x="642" y="125"/>
                  </a:lnTo>
                  <a:lnTo>
                    <a:pt x="641" y="125"/>
                  </a:lnTo>
                  <a:lnTo>
                    <a:pt x="641" y="126"/>
                  </a:lnTo>
                  <a:lnTo>
                    <a:pt x="640" y="126"/>
                  </a:lnTo>
                  <a:lnTo>
                    <a:pt x="639" y="126"/>
                  </a:lnTo>
                  <a:lnTo>
                    <a:pt x="637" y="126"/>
                  </a:lnTo>
                  <a:lnTo>
                    <a:pt x="636" y="125"/>
                  </a:lnTo>
                  <a:lnTo>
                    <a:pt x="635" y="125"/>
                  </a:lnTo>
                  <a:lnTo>
                    <a:pt x="635" y="124"/>
                  </a:lnTo>
                  <a:lnTo>
                    <a:pt x="636" y="126"/>
                  </a:lnTo>
                  <a:lnTo>
                    <a:pt x="636" y="127"/>
                  </a:lnTo>
                  <a:lnTo>
                    <a:pt x="637" y="127"/>
                  </a:lnTo>
                  <a:lnTo>
                    <a:pt x="636" y="128"/>
                  </a:lnTo>
                  <a:lnTo>
                    <a:pt x="635" y="129"/>
                  </a:lnTo>
                  <a:lnTo>
                    <a:pt x="635" y="131"/>
                  </a:lnTo>
                  <a:lnTo>
                    <a:pt x="635" y="132"/>
                  </a:lnTo>
                  <a:lnTo>
                    <a:pt x="635" y="133"/>
                  </a:lnTo>
                  <a:lnTo>
                    <a:pt x="639" y="136"/>
                  </a:lnTo>
                  <a:lnTo>
                    <a:pt x="639" y="137"/>
                  </a:lnTo>
                  <a:lnTo>
                    <a:pt x="640" y="140"/>
                  </a:lnTo>
                  <a:lnTo>
                    <a:pt x="641" y="140"/>
                  </a:lnTo>
                  <a:lnTo>
                    <a:pt x="641" y="141"/>
                  </a:lnTo>
                  <a:lnTo>
                    <a:pt x="642" y="141"/>
                  </a:lnTo>
                  <a:lnTo>
                    <a:pt x="642" y="142"/>
                  </a:lnTo>
                  <a:lnTo>
                    <a:pt x="643" y="143"/>
                  </a:lnTo>
                  <a:lnTo>
                    <a:pt x="644" y="143"/>
                  </a:lnTo>
                  <a:lnTo>
                    <a:pt x="643" y="143"/>
                  </a:lnTo>
                  <a:lnTo>
                    <a:pt x="643" y="144"/>
                  </a:lnTo>
                  <a:lnTo>
                    <a:pt x="642" y="145"/>
                  </a:lnTo>
                  <a:lnTo>
                    <a:pt x="641" y="145"/>
                  </a:lnTo>
                  <a:lnTo>
                    <a:pt x="641" y="146"/>
                  </a:lnTo>
                  <a:lnTo>
                    <a:pt x="642" y="146"/>
                  </a:lnTo>
                  <a:lnTo>
                    <a:pt x="642" y="145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5" y="146"/>
                  </a:lnTo>
                  <a:lnTo>
                    <a:pt x="644" y="148"/>
                  </a:lnTo>
                  <a:lnTo>
                    <a:pt x="644" y="149"/>
                  </a:lnTo>
                  <a:lnTo>
                    <a:pt x="645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9" y="154"/>
                  </a:lnTo>
                  <a:lnTo>
                    <a:pt x="649" y="153"/>
                  </a:lnTo>
                  <a:lnTo>
                    <a:pt x="648" y="153"/>
                  </a:lnTo>
                  <a:lnTo>
                    <a:pt x="648" y="154"/>
                  </a:lnTo>
                  <a:lnTo>
                    <a:pt x="648" y="156"/>
                  </a:lnTo>
                  <a:lnTo>
                    <a:pt x="646" y="156"/>
                  </a:lnTo>
                  <a:lnTo>
                    <a:pt x="646" y="157"/>
                  </a:lnTo>
                  <a:lnTo>
                    <a:pt x="648" y="157"/>
                  </a:lnTo>
                  <a:lnTo>
                    <a:pt x="648" y="156"/>
                  </a:lnTo>
                  <a:lnTo>
                    <a:pt x="649" y="156"/>
                  </a:lnTo>
                  <a:lnTo>
                    <a:pt x="650" y="156"/>
                  </a:lnTo>
                  <a:lnTo>
                    <a:pt x="651" y="156"/>
                  </a:lnTo>
                  <a:lnTo>
                    <a:pt x="652" y="156"/>
                  </a:lnTo>
                  <a:lnTo>
                    <a:pt x="651" y="154"/>
                  </a:lnTo>
                  <a:lnTo>
                    <a:pt x="653" y="154"/>
                  </a:lnTo>
                  <a:lnTo>
                    <a:pt x="654" y="154"/>
                  </a:lnTo>
                  <a:lnTo>
                    <a:pt x="655" y="153"/>
                  </a:lnTo>
                  <a:lnTo>
                    <a:pt x="657" y="153"/>
                  </a:lnTo>
                  <a:lnTo>
                    <a:pt x="658" y="153"/>
                  </a:lnTo>
                  <a:lnTo>
                    <a:pt x="659" y="153"/>
                  </a:lnTo>
                  <a:lnTo>
                    <a:pt x="660" y="153"/>
                  </a:lnTo>
                  <a:lnTo>
                    <a:pt x="661" y="154"/>
                  </a:lnTo>
                  <a:lnTo>
                    <a:pt x="660" y="154"/>
                  </a:lnTo>
                  <a:lnTo>
                    <a:pt x="660" y="157"/>
                  </a:lnTo>
                  <a:lnTo>
                    <a:pt x="660" y="158"/>
                  </a:lnTo>
                  <a:lnTo>
                    <a:pt x="661" y="158"/>
                  </a:lnTo>
                  <a:lnTo>
                    <a:pt x="662" y="158"/>
                  </a:lnTo>
                  <a:lnTo>
                    <a:pt x="662" y="159"/>
                  </a:lnTo>
                  <a:lnTo>
                    <a:pt x="661" y="159"/>
                  </a:lnTo>
                  <a:lnTo>
                    <a:pt x="660" y="159"/>
                  </a:lnTo>
                  <a:lnTo>
                    <a:pt x="660" y="160"/>
                  </a:lnTo>
                  <a:lnTo>
                    <a:pt x="659" y="160"/>
                  </a:lnTo>
                  <a:lnTo>
                    <a:pt x="659" y="161"/>
                  </a:lnTo>
                  <a:lnTo>
                    <a:pt x="658" y="161"/>
                  </a:lnTo>
                  <a:lnTo>
                    <a:pt x="658" y="160"/>
                  </a:lnTo>
                  <a:lnTo>
                    <a:pt x="658" y="161"/>
                  </a:lnTo>
                  <a:lnTo>
                    <a:pt x="659" y="161"/>
                  </a:lnTo>
                  <a:lnTo>
                    <a:pt x="660" y="161"/>
                  </a:lnTo>
                  <a:lnTo>
                    <a:pt x="661" y="161"/>
                  </a:lnTo>
                  <a:lnTo>
                    <a:pt x="661" y="160"/>
                  </a:lnTo>
                  <a:lnTo>
                    <a:pt x="662" y="160"/>
                  </a:lnTo>
                  <a:lnTo>
                    <a:pt x="663" y="159"/>
                  </a:lnTo>
                  <a:lnTo>
                    <a:pt x="663" y="158"/>
                  </a:lnTo>
                  <a:lnTo>
                    <a:pt x="665" y="157"/>
                  </a:lnTo>
                  <a:lnTo>
                    <a:pt x="665" y="156"/>
                  </a:lnTo>
                  <a:lnTo>
                    <a:pt x="665" y="153"/>
                  </a:lnTo>
                  <a:lnTo>
                    <a:pt x="665" y="152"/>
                  </a:lnTo>
                  <a:lnTo>
                    <a:pt x="663" y="151"/>
                  </a:lnTo>
                  <a:lnTo>
                    <a:pt x="663" y="150"/>
                  </a:lnTo>
                  <a:lnTo>
                    <a:pt x="661" y="148"/>
                  </a:lnTo>
                  <a:lnTo>
                    <a:pt x="660" y="148"/>
                  </a:lnTo>
                  <a:lnTo>
                    <a:pt x="660" y="146"/>
                  </a:lnTo>
                  <a:lnTo>
                    <a:pt x="659" y="146"/>
                  </a:lnTo>
                  <a:lnTo>
                    <a:pt x="658" y="146"/>
                  </a:lnTo>
                  <a:lnTo>
                    <a:pt x="658" y="148"/>
                  </a:lnTo>
                  <a:lnTo>
                    <a:pt x="657" y="149"/>
                  </a:lnTo>
                  <a:lnTo>
                    <a:pt x="655" y="149"/>
                  </a:lnTo>
                  <a:lnTo>
                    <a:pt x="657" y="149"/>
                  </a:lnTo>
                  <a:lnTo>
                    <a:pt x="657" y="148"/>
                  </a:lnTo>
                  <a:lnTo>
                    <a:pt x="658" y="148"/>
                  </a:lnTo>
                  <a:lnTo>
                    <a:pt x="658" y="146"/>
                  </a:lnTo>
                  <a:lnTo>
                    <a:pt x="659" y="146"/>
                  </a:lnTo>
                  <a:lnTo>
                    <a:pt x="660" y="145"/>
                  </a:lnTo>
                  <a:lnTo>
                    <a:pt x="661" y="145"/>
                  </a:lnTo>
                  <a:lnTo>
                    <a:pt x="662" y="144"/>
                  </a:lnTo>
                  <a:lnTo>
                    <a:pt x="663" y="144"/>
                  </a:lnTo>
                  <a:lnTo>
                    <a:pt x="665" y="143"/>
                  </a:lnTo>
                  <a:lnTo>
                    <a:pt x="665" y="142"/>
                  </a:lnTo>
                  <a:lnTo>
                    <a:pt x="666" y="138"/>
                  </a:lnTo>
                  <a:lnTo>
                    <a:pt x="667" y="136"/>
                  </a:lnTo>
                  <a:lnTo>
                    <a:pt x="667" y="135"/>
                  </a:lnTo>
                  <a:lnTo>
                    <a:pt x="667" y="134"/>
                  </a:lnTo>
                  <a:lnTo>
                    <a:pt x="666" y="132"/>
                  </a:lnTo>
                  <a:lnTo>
                    <a:pt x="666" y="131"/>
                  </a:lnTo>
                  <a:lnTo>
                    <a:pt x="667" y="131"/>
                  </a:lnTo>
                  <a:lnTo>
                    <a:pt x="667" y="129"/>
                  </a:lnTo>
                  <a:lnTo>
                    <a:pt x="668" y="129"/>
                  </a:lnTo>
                  <a:lnTo>
                    <a:pt x="668" y="128"/>
                  </a:lnTo>
                  <a:lnTo>
                    <a:pt x="669" y="128"/>
                  </a:lnTo>
                  <a:lnTo>
                    <a:pt x="668" y="127"/>
                  </a:lnTo>
                  <a:lnTo>
                    <a:pt x="669" y="127"/>
                  </a:lnTo>
                  <a:lnTo>
                    <a:pt x="669" y="126"/>
                  </a:lnTo>
                  <a:lnTo>
                    <a:pt x="670" y="126"/>
                  </a:lnTo>
                  <a:lnTo>
                    <a:pt x="671" y="126"/>
                  </a:lnTo>
                  <a:lnTo>
                    <a:pt x="671" y="127"/>
                  </a:lnTo>
                  <a:lnTo>
                    <a:pt x="672" y="126"/>
                  </a:lnTo>
                  <a:lnTo>
                    <a:pt x="674" y="126"/>
                  </a:lnTo>
                  <a:lnTo>
                    <a:pt x="672" y="127"/>
                  </a:lnTo>
                  <a:lnTo>
                    <a:pt x="672" y="128"/>
                  </a:lnTo>
                  <a:lnTo>
                    <a:pt x="674" y="128"/>
                  </a:lnTo>
                  <a:lnTo>
                    <a:pt x="675" y="128"/>
                  </a:lnTo>
                  <a:lnTo>
                    <a:pt x="674" y="129"/>
                  </a:lnTo>
                  <a:lnTo>
                    <a:pt x="672" y="132"/>
                  </a:lnTo>
                  <a:lnTo>
                    <a:pt x="671" y="134"/>
                  </a:lnTo>
                  <a:lnTo>
                    <a:pt x="671" y="135"/>
                  </a:lnTo>
                  <a:lnTo>
                    <a:pt x="671" y="136"/>
                  </a:lnTo>
                  <a:lnTo>
                    <a:pt x="669" y="136"/>
                  </a:lnTo>
                  <a:lnTo>
                    <a:pt x="668" y="136"/>
                  </a:lnTo>
                  <a:lnTo>
                    <a:pt x="668" y="137"/>
                  </a:lnTo>
                  <a:lnTo>
                    <a:pt x="667" y="137"/>
                  </a:lnTo>
                  <a:lnTo>
                    <a:pt x="667" y="138"/>
                  </a:lnTo>
                  <a:lnTo>
                    <a:pt x="667" y="140"/>
                  </a:lnTo>
                  <a:lnTo>
                    <a:pt x="665" y="142"/>
                  </a:lnTo>
                  <a:lnTo>
                    <a:pt x="665" y="143"/>
                  </a:lnTo>
                  <a:lnTo>
                    <a:pt x="665" y="148"/>
                  </a:lnTo>
                  <a:lnTo>
                    <a:pt x="666" y="150"/>
                  </a:lnTo>
                  <a:lnTo>
                    <a:pt x="667" y="150"/>
                  </a:lnTo>
                  <a:lnTo>
                    <a:pt x="668" y="150"/>
                  </a:lnTo>
                  <a:lnTo>
                    <a:pt x="669" y="150"/>
                  </a:lnTo>
                  <a:lnTo>
                    <a:pt x="670" y="150"/>
                  </a:lnTo>
                  <a:lnTo>
                    <a:pt x="670" y="151"/>
                  </a:lnTo>
                  <a:lnTo>
                    <a:pt x="669" y="152"/>
                  </a:lnTo>
                  <a:lnTo>
                    <a:pt x="670" y="153"/>
                  </a:lnTo>
                  <a:lnTo>
                    <a:pt x="669" y="156"/>
                  </a:lnTo>
                  <a:lnTo>
                    <a:pt x="669" y="159"/>
                  </a:lnTo>
                  <a:lnTo>
                    <a:pt x="669" y="160"/>
                  </a:lnTo>
                  <a:lnTo>
                    <a:pt x="670" y="161"/>
                  </a:lnTo>
                  <a:lnTo>
                    <a:pt x="672" y="162"/>
                  </a:lnTo>
                  <a:lnTo>
                    <a:pt x="675" y="165"/>
                  </a:lnTo>
                  <a:lnTo>
                    <a:pt x="676" y="163"/>
                  </a:lnTo>
                  <a:lnTo>
                    <a:pt x="677" y="162"/>
                  </a:lnTo>
                  <a:lnTo>
                    <a:pt x="678" y="161"/>
                  </a:lnTo>
                  <a:lnTo>
                    <a:pt x="679" y="160"/>
                  </a:lnTo>
                  <a:lnTo>
                    <a:pt x="680" y="159"/>
                  </a:lnTo>
                  <a:lnTo>
                    <a:pt x="680" y="158"/>
                  </a:lnTo>
                  <a:lnTo>
                    <a:pt x="681" y="158"/>
                  </a:lnTo>
                  <a:lnTo>
                    <a:pt x="681" y="159"/>
                  </a:lnTo>
                  <a:lnTo>
                    <a:pt x="681" y="158"/>
                  </a:lnTo>
                  <a:lnTo>
                    <a:pt x="680" y="157"/>
                  </a:lnTo>
                  <a:lnTo>
                    <a:pt x="680" y="158"/>
                  </a:lnTo>
                  <a:lnTo>
                    <a:pt x="680" y="157"/>
                  </a:lnTo>
                  <a:lnTo>
                    <a:pt x="679" y="156"/>
                  </a:lnTo>
                  <a:lnTo>
                    <a:pt x="678" y="157"/>
                  </a:lnTo>
                  <a:lnTo>
                    <a:pt x="677" y="157"/>
                  </a:lnTo>
                  <a:lnTo>
                    <a:pt x="677" y="156"/>
                  </a:lnTo>
                  <a:lnTo>
                    <a:pt x="677" y="154"/>
                  </a:lnTo>
                  <a:lnTo>
                    <a:pt x="677" y="152"/>
                  </a:lnTo>
                  <a:lnTo>
                    <a:pt x="677" y="151"/>
                  </a:lnTo>
                  <a:lnTo>
                    <a:pt x="675" y="149"/>
                  </a:lnTo>
                  <a:lnTo>
                    <a:pt x="674" y="149"/>
                  </a:lnTo>
                  <a:lnTo>
                    <a:pt x="672" y="149"/>
                  </a:lnTo>
                  <a:lnTo>
                    <a:pt x="671" y="149"/>
                  </a:lnTo>
                  <a:lnTo>
                    <a:pt x="670" y="150"/>
                  </a:lnTo>
                  <a:lnTo>
                    <a:pt x="669" y="149"/>
                  </a:lnTo>
                  <a:lnTo>
                    <a:pt x="668" y="148"/>
                  </a:lnTo>
                  <a:lnTo>
                    <a:pt x="668" y="146"/>
                  </a:lnTo>
                  <a:lnTo>
                    <a:pt x="668" y="145"/>
                  </a:lnTo>
                  <a:lnTo>
                    <a:pt x="669" y="145"/>
                  </a:lnTo>
                  <a:lnTo>
                    <a:pt x="669" y="144"/>
                  </a:lnTo>
                  <a:lnTo>
                    <a:pt x="670" y="138"/>
                  </a:lnTo>
                  <a:lnTo>
                    <a:pt x="671" y="137"/>
                  </a:lnTo>
                  <a:lnTo>
                    <a:pt x="672" y="137"/>
                  </a:lnTo>
                  <a:lnTo>
                    <a:pt x="674" y="136"/>
                  </a:lnTo>
                  <a:lnTo>
                    <a:pt x="675" y="136"/>
                  </a:lnTo>
                  <a:lnTo>
                    <a:pt x="676" y="136"/>
                  </a:lnTo>
                  <a:lnTo>
                    <a:pt x="676" y="135"/>
                  </a:lnTo>
                  <a:lnTo>
                    <a:pt x="677" y="135"/>
                  </a:lnTo>
                  <a:lnTo>
                    <a:pt x="678" y="135"/>
                  </a:lnTo>
                  <a:lnTo>
                    <a:pt x="679" y="135"/>
                  </a:lnTo>
                  <a:lnTo>
                    <a:pt x="680" y="135"/>
                  </a:lnTo>
                  <a:lnTo>
                    <a:pt x="680" y="136"/>
                  </a:lnTo>
                  <a:lnTo>
                    <a:pt x="681" y="137"/>
                  </a:lnTo>
                  <a:lnTo>
                    <a:pt x="681" y="136"/>
                  </a:lnTo>
                  <a:lnTo>
                    <a:pt x="681" y="135"/>
                  </a:lnTo>
                  <a:lnTo>
                    <a:pt x="681" y="134"/>
                  </a:lnTo>
                  <a:lnTo>
                    <a:pt x="681" y="133"/>
                  </a:lnTo>
                  <a:lnTo>
                    <a:pt x="681" y="134"/>
                  </a:lnTo>
                  <a:lnTo>
                    <a:pt x="680" y="133"/>
                  </a:lnTo>
                  <a:lnTo>
                    <a:pt x="681" y="133"/>
                  </a:lnTo>
                  <a:lnTo>
                    <a:pt x="681" y="132"/>
                  </a:lnTo>
                  <a:lnTo>
                    <a:pt x="680" y="129"/>
                  </a:lnTo>
                  <a:lnTo>
                    <a:pt x="677" y="127"/>
                  </a:lnTo>
                  <a:lnTo>
                    <a:pt x="678" y="127"/>
                  </a:lnTo>
                  <a:lnTo>
                    <a:pt x="678" y="126"/>
                  </a:lnTo>
                  <a:lnTo>
                    <a:pt x="677" y="126"/>
                  </a:lnTo>
                  <a:lnTo>
                    <a:pt x="676" y="127"/>
                  </a:lnTo>
                  <a:lnTo>
                    <a:pt x="676" y="126"/>
                  </a:lnTo>
                  <a:lnTo>
                    <a:pt x="675" y="126"/>
                  </a:lnTo>
                  <a:lnTo>
                    <a:pt x="675" y="125"/>
                  </a:lnTo>
                  <a:lnTo>
                    <a:pt x="677" y="125"/>
                  </a:lnTo>
                  <a:lnTo>
                    <a:pt x="678" y="125"/>
                  </a:lnTo>
                  <a:lnTo>
                    <a:pt x="679" y="124"/>
                  </a:lnTo>
                  <a:lnTo>
                    <a:pt x="680" y="124"/>
                  </a:lnTo>
                  <a:lnTo>
                    <a:pt x="680" y="123"/>
                  </a:lnTo>
                  <a:lnTo>
                    <a:pt x="679" y="124"/>
                  </a:lnTo>
                  <a:lnTo>
                    <a:pt x="676" y="124"/>
                  </a:lnTo>
                  <a:lnTo>
                    <a:pt x="675" y="124"/>
                  </a:lnTo>
                  <a:lnTo>
                    <a:pt x="674" y="124"/>
                  </a:lnTo>
                  <a:lnTo>
                    <a:pt x="674" y="123"/>
                  </a:lnTo>
                  <a:lnTo>
                    <a:pt x="674" y="121"/>
                  </a:lnTo>
                  <a:lnTo>
                    <a:pt x="672" y="120"/>
                  </a:lnTo>
                  <a:lnTo>
                    <a:pt x="672" y="119"/>
                  </a:lnTo>
                  <a:lnTo>
                    <a:pt x="671" y="119"/>
                  </a:lnTo>
                  <a:lnTo>
                    <a:pt x="671" y="120"/>
                  </a:lnTo>
                  <a:lnTo>
                    <a:pt x="671" y="121"/>
                  </a:lnTo>
                  <a:lnTo>
                    <a:pt x="671" y="120"/>
                  </a:lnTo>
                  <a:lnTo>
                    <a:pt x="671" y="118"/>
                  </a:lnTo>
                  <a:lnTo>
                    <a:pt x="671" y="117"/>
                  </a:lnTo>
                  <a:lnTo>
                    <a:pt x="669" y="113"/>
                  </a:lnTo>
                  <a:lnTo>
                    <a:pt x="669" y="112"/>
                  </a:lnTo>
                  <a:lnTo>
                    <a:pt x="668" y="110"/>
                  </a:lnTo>
                  <a:lnTo>
                    <a:pt x="668" y="109"/>
                  </a:lnTo>
                  <a:lnTo>
                    <a:pt x="669" y="108"/>
                  </a:lnTo>
                  <a:lnTo>
                    <a:pt x="670" y="107"/>
                  </a:lnTo>
                  <a:lnTo>
                    <a:pt x="671" y="106"/>
                  </a:lnTo>
                  <a:lnTo>
                    <a:pt x="672" y="104"/>
                  </a:lnTo>
                  <a:lnTo>
                    <a:pt x="674" y="104"/>
                  </a:lnTo>
                  <a:lnTo>
                    <a:pt x="675" y="103"/>
                  </a:lnTo>
                  <a:lnTo>
                    <a:pt x="676" y="102"/>
                  </a:lnTo>
                  <a:lnTo>
                    <a:pt x="679" y="98"/>
                  </a:lnTo>
                  <a:lnTo>
                    <a:pt x="680" y="95"/>
                  </a:lnTo>
                  <a:lnTo>
                    <a:pt x="681" y="93"/>
                  </a:lnTo>
                  <a:lnTo>
                    <a:pt x="683" y="87"/>
                  </a:lnTo>
                  <a:lnTo>
                    <a:pt x="683" y="86"/>
                  </a:lnTo>
                  <a:lnTo>
                    <a:pt x="684" y="85"/>
                  </a:lnTo>
                  <a:lnTo>
                    <a:pt x="684" y="83"/>
                  </a:lnTo>
                  <a:lnTo>
                    <a:pt x="684" y="82"/>
                  </a:lnTo>
                  <a:lnTo>
                    <a:pt x="684" y="83"/>
                  </a:lnTo>
                  <a:lnTo>
                    <a:pt x="684" y="82"/>
                  </a:lnTo>
                  <a:lnTo>
                    <a:pt x="684" y="81"/>
                  </a:lnTo>
                  <a:lnTo>
                    <a:pt x="685" y="76"/>
                  </a:lnTo>
                  <a:lnTo>
                    <a:pt x="686" y="73"/>
                  </a:lnTo>
                  <a:lnTo>
                    <a:pt x="687" y="69"/>
                  </a:lnTo>
                  <a:lnTo>
                    <a:pt x="686" y="67"/>
                  </a:lnTo>
                  <a:lnTo>
                    <a:pt x="686" y="65"/>
                  </a:lnTo>
                  <a:lnTo>
                    <a:pt x="686" y="62"/>
                  </a:lnTo>
                  <a:lnTo>
                    <a:pt x="686" y="61"/>
                  </a:lnTo>
                  <a:lnTo>
                    <a:pt x="687" y="60"/>
                  </a:lnTo>
                  <a:lnTo>
                    <a:pt x="687" y="59"/>
                  </a:lnTo>
                  <a:lnTo>
                    <a:pt x="688" y="59"/>
                  </a:lnTo>
                  <a:lnTo>
                    <a:pt x="688" y="58"/>
                  </a:lnTo>
                  <a:lnTo>
                    <a:pt x="688" y="57"/>
                  </a:lnTo>
                  <a:lnTo>
                    <a:pt x="688" y="54"/>
                  </a:lnTo>
                  <a:lnTo>
                    <a:pt x="688" y="50"/>
                  </a:lnTo>
                  <a:lnTo>
                    <a:pt x="687" y="49"/>
                  </a:lnTo>
                  <a:lnTo>
                    <a:pt x="687" y="48"/>
                  </a:lnTo>
                  <a:lnTo>
                    <a:pt x="691" y="49"/>
                  </a:lnTo>
                  <a:lnTo>
                    <a:pt x="692" y="50"/>
                  </a:lnTo>
                  <a:lnTo>
                    <a:pt x="692" y="51"/>
                  </a:lnTo>
                  <a:lnTo>
                    <a:pt x="692" y="50"/>
                  </a:lnTo>
                  <a:lnTo>
                    <a:pt x="688" y="49"/>
                  </a:lnTo>
                  <a:lnTo>
                    <a:pt x="688" y="50"/>
                  </a:lnTo>
                  <a:lnTo>
                    <a:pt x="689" y="51"/>
                  </a:lnTo>
                  <a:lnTo>
                    <a:pt x="691" y="51"/>
                  </a:lnTo>
                  <a:lnTo>
                    <a:pt x="692" y="51"/>
                  </a:lnTo>
                  <a:lnTo>
                    <a:pt x="692" y="52"/>
                  </a:lnTo>
                  <a:lnTo>
                    <a:pt x="692" y="51"/>
                  </a:lnTo>
                  <a:lnTo>
                    <a:pt x="692" y="52"/>
                  </a:lnTo>
                  <a:lnTo>
                    <a:pt x="693" y="52"/>
                  </a:lnTo>
                  <a:lnTo>
                    <a:pt x="693" y="51"/>
                  </a:lnTo>
                  <a:lnTo>
                    <a:pt x="694" y="51"/>
                  </a:lnTo>
                  <a:lnTo>
                    <a:pt x="695" y="51"/>
                  </a:lnTo>
                  <a:lnTo>
                    <a:pt x="695" y="50"/>
                  </a:lnTo>
                  <a:lnTo>
                    <a:pt x="696" y="50"/>
                  </a:lnTo>
                  <a:lnTo>
                    <a:pt x="697" y="50"/>
                  </a:lnTo>
                  <a:lnTo>
                    <a:pt x="698" y="50"/>
                  </a:lnTo>
                  <a:lnTo>
                    <a:pt x="698" y="49"/>
                  </a:lnTo>
                  <a:lnTo>
                    <a:pt x="700" y="49"/>
                  </a:lnTo>
                  <a:lnTo>
                    <a:pt x="701" y="49"/>
                  </a:lnTo>
                  <a:lnTo>
                    <a:pt x="701" y="48"/>
                  </a:lnTo>
                  <a:lnTo>
                    <a:pt x="702" y="48"/>
                  </a:lnTo>
                  <a:lnTo>
                    <a:pt x="703" y="48"/>
                  </a:lnTo>
                  <a:lnTo>
                    <a:pt x="703" y="46"/>
                  </a:lnTo>
                  <a:lnTo>
                    <a:pt x="704" y="46"/>
                  </a:lnTo>
                  <a:lnTo>
                    <a:pt x="705" y="46"/>
                  </a:lnTo>
                  <a:lnTo>
                    <a:pt x="705" y="45"/>
                  </a:lnTo>
                  <a:lnTo>
                    <a:pt x="706" y="45"/>
                  </a:lnTo>
                  <a:lnTo>
                    <a:pt x="708" y="44"/>
                  </a:lnTo>
                  <a:lnTo>
                    <a:pt x="709" y="43"/>
                  </a:lnTo>
                  <a:lnTo>
                    <a:pt x="710" y="44"/>
                  </a:lnTo>
                  <a:lnTo>
                    <a:pt x="710" y="45"/>
                  </a:lnTo>
                  <a:lnTo>
                    <a:pt x="712" y="48"/>
                  </a:lnTo>
                  <a:lnTo>
                    <a:pt x="712" y="50"/>
                  </a:lnTo>
                  <a:lnTo>
                    <a:pt x="714" y="53"/>
                  </a:lnTo>
                  <a:lnTo>
                    <a:pt x="717" y="56"/>
                  </a:lnTo>
                  <a:lnTo>
                    <a:pt x="720" y="58"/>
                  </a:lnTo>
                  <a:lnTo>
                    <a:pt x="723" y="62"/>
                  </a:lnTo>
                  <a:lnTo>
                    <a:pt x="724" y="62"/>
                  </a:lnTo>
                  <a:lnTo>
                    <a:pt x="726" y="64"/>
                  </a:lnTo>
                  <a:lnTo>
                    <a:pt x="727" y="64"/>
                  </a:lnTo>
                  <a:lnTo>
                    <a:pt x="728" y="65"/>
                  </a:lnTo>
                  <a:lnTo>
                    <a:pt x="729" y="65"/>
                  </a:lnTo>
                  <a:lnTo>
                    <a:pt x="730" y="65"/>
                  </a:lnTo>
                  <a:lnTo>
                    <a:pt x="731" y="65"/>
                  </a:lnTo>
                  <a:lnTo>
                    <a:pt x="735" y="66"/>
                  </a:lnTo>
                  <a:lnTo>
                    <a:pt x="744" y="65"/>
                  </a:lnTo>
                  <a:lnTo>
                    <a:pt x="747" y="64"/>
                  </a:lnTo>
                  <a:lnTo>
                    <a:pt x="748" y="64"/>
                  </a:lnTo>
                  <a:lnTo>
                    <a:pt x="744" y="65"/>
                  </a:lnTo>
                  <a:lnTo>
                    <a:pt x="743" y="65"/>
                  </a:lnTo>
                  <a:lnTo>
                    <a:pt x="743" y="66"/>
                  </a:lnTo>
                  <a:lnTo>
                    <a:pt x="744" y="66"/>
                  </a:lnTo>
                  <a:lnTo>
                    <a:pt x="746" y="65"/>
                  </a:lnTo>
                  <a:lnTo>
                    <a:pt x="747" y="65"/>
                  </a:lnTo>
                  <a:lnTo>
                    <a:pt x="748" y="64"/>
                  </a:lnTo>
                  <a:lnTo>
                    <a:pt x="749" y="64"/>
                  </a:lnTo>
                  <a:lnTo>
                    <a:pt x="751" y="62"/>
                  </a:lnTo>
                  <a:lnTo>
                    <a:pt x="752" y="62"/>
                  </a:lnTo>
                  <a:lnTo>
                    <a:pt x="753" y="62"/>
                  </a:lnTo>
                  <a:lnTo>
                    <a:pt x="753" y="61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60"/>
                  </a:lnTo>
                  <a:lnTo>
                    <a:pt x="756" y="60"/>
                  </a:lnTo>
                  <a:lnTo>
                    <a:pt x="756" y="59"/>
                  </a:lnTo>
                  <a:lnTo>
                    <a:pt x="757" y="59"/>
                  </a:lnTo>
                  <a:lnTo>
                    <a:pt x="757" y="60"/>
                  </a:lnTo>
                  <a:lnTo>
                    <a:pt x="758" y="60"/>
                  </a:lnTo>
                  <a:lnTo>
                    <a:pt x="760" y="59"/>
                  </a:lnTo>
                  <a:lnTo>
                    <a:pt x="758" y="59"/>
                  </a:lnTo>
                  <a:lnTo>
                    <a:pt x="758" y="58"/>
                  </a:lnTo>
                  <a:lnTo>
                    <a:pt x="760" y="58"/>
                  </a:lnTo>
                  <a:lnTo>
                    <a:pt x="761" y="58"/>
                  </a:lnTo>
                  <a:lnTo>
                    <a:pt x="762" y="58"/>
                  </a:lnTo>
                  <a:lnTo>
                    <a:pt x="764" y="58"/>
                  </a:lnTo>
                  <a:lnTo>
                    <a:pt x="765" y="58"/>
                  </a:lnTo>
                  <a:lnTo>
                    <a:pt x="766" y="58"/>
                  </a:lnTo>
                  <a:lnTo>
                    <a:pt x="767" y="58"/>
                  </a:lnTo>
                  <a:lnTo>
                    <a:pt x="769" y="58"/>
                  </a:lnTo>
                  <a:lnTo>
                    <a:pt x="770" y="58"/>
                  </a:lnTo>
                  <a:lnTo>
                    <a:pt x="771" y="58"/>
                  </a:lnTo>
                  <a:lnTo>
                    <a:pt x="772" y="57"/>
                  </a:lnTo>
                  <a:lnTo>
                    <a:pt x="773" y="57"/>
                  </a:lnTo>
                  <a:lnTo>
                    <a:pt x="774" y="58"/>
                  </a:lnTo>
                  <a:lnTo>
                    <a:pt x="774" y="57"/>
                  </a:lnTo>
                  <a:lnTo>
                    <a:pt x="775" y="57"/>
                  </a:lnTo>
                  <a:lnTo>
                    <a:pt x="777" y="57"/>
                  </a:lnTo>
                  <a:lnTo>
                    <a:pt x="778" y="57"/>
                  </a:lnTo>
                  <a:lnTo>
                    <a:pt x="779" y="57"/>
                  </a:lnTo>
                  <a:lnTo>
                    <a:pt x="780" y="57"/>
                  </a:lnTo>
                  <a:lnTo>
                    <a:pt x="781" y="57"/>
                  </a:lnTo>
                  <a:lnTo>
                    <a:pt x="782" y="57"/>
                  </a:lnTo>
                  <a:lnTo>
                    <a:pt x="783" y="56"/>
                  </a:lnTo>
                  <a:lnTo>
                    <a:pt x="783" y="57"/>
                  </a:lnTo>
                  <a:lnTo>
                    <a:pt x="784" y="56"/>
                  </a:lnTo>
                  <a:lnTo>
                    <a:pt x="786" y="57"/>
                  </a:lnTo>
                  <a:lnTo>
                    <a:pt x="786" y="58"/>
                  </a:lnTo>
                  <a:lnTo>
                    <a:pt x="786" y="59"/>
                  </a:lnTo>
                  <a:lnTo>
                    <a:pt x="784" y="59"/>
                  </a:lnTo>
                  <a:lnTo>
                    <a:pt x="784" y="58"/>
                  </a:lnTo>
                  <a:lnTo>
                    <a:pt x="783" y="58"/>
                  </a:lnTo>
                  <a:lnTo>
                    <a:pt x="784" y="59"/>
                  </a:lnTo>
                  <a:lnTo>
                    <a:pt x="784" y="60"/>
                  </a:lnTo>
                  <a:lnTo>
                    <a:pt x="783" y="59"/>
                  </a:lnTo>
                  <a:lnTo>
                    <a:pt x="782" y="59"/>
                  </a:lnTo>
                  <a:lnTo>
                    <a:pt x="782" y="60"/>
                  </a:lnTo>
                  <a:lnTo>
                    <a:pt x="781" y="60"/>
                  </a:lnTo>
                  <a:lnTo>
                    <a:pt x="781" y="59"/>
                  </a:lnTo>
                  <a:lnTo>
                    <a:pt x="781" y="58"/>
                  </a:lnTo>
                  <a:lnTo>
                    <a:pt x="780" y="58"/>
                  </a:lnTo>
                  <a:lnTo>
                    <a:pt x="779" y="58"/>
                  </a:lnTo>
                  <a:lnTo>
                    <a:pt x="781" y="60"/>
                  </a:lnTo>
                  <a:lnTo>
                    <a:pt x="782" y="60"/>
                  </a:lnTo>
                  <a:lnTo>
                    <a:pt x="783" y="61"/>
                  </a:lnTo>
                  <a:lnTo>
                    <a:pt x="783" y="60"/>
                  </a:lnTo>
                  <a:lnTo>
                    <a:pt x="784" y="60"/>
                  </a:lnTo>
                  <a:lnTo>
                    <a:pt x="786" y="60"/>
                  </a:lnTo>
                  <a:lnTo>
                    <a:pt x="788" y="64"/>
                  </a:lnTo>
                  <a:lnTo>
                    <a:pt x="789" y="64"/>
                  </a:lnTo>
                  <a:lnTo>
                    <a:pt x="791" y="65"/>
                  </a:lnTo>
                  <a:lnTo>
                    <a:pt x="792" y="65"/>
                  </a:lnTo>
                  <a:lnTo>
                    <a:pt x="791" y="65"/>
                  </a:lnTo>
                  <a:lnTo>
                    <a:pt x="791" y="66"/>
                  </a:lnTo>
                  <a:lnTo>
                    <a:pt x="792" y="66"/>
                  </a:lnTo>
                  <a:lnTo>
                    <a:pt x="792" y="65"/>
                  </a:lnTo>
                  <a:lnTo>
                    <a:pt x="794" y="66"/>
                  </a:lnTo>
                  <a:lnTo>
                    <a:pt x="798" y="66"/>
                  </a:lnTo>
                  <a:lnTo>
                    <a:pt x="799" y="66"/>
                  </a:lnTo>
                  <a:lnTo>
                    <a:pt x="798" y="66"/>
                  </a:lnTo>
                  <a:lnTo>
                    <a:pt x="797" y="66"/>
                  </a:lnTo>
                  <a:lnTo>
                    <a:pt x="796" y="65"/>
                  </a:lnTo>
                  <a:lnTo>
                    <a:pt x="797" y="65"/>
                  </a:lnTo>
                  <a:lnTo>
                    <a:pt x="798" y="65"/>
                  </a:lnTo>
                  <a:lnTo>
                    <a:pt x="801" y="66"/>
                  </a:lnTo>
                  <a:lnTo>
                    <a:pt x="806" y="66"/>
                  </a:lnTo>
                  <a:lnTo>
                    <a:pt x="807" y="66"/>
                  </a:lnTo>
                  <a:lnTo>
                    <a:pt x="807" y="67"/>
                  </a:lnTo>
                  <a:lnTo>
                    <a:pt x="808" y="68"/>
                  </a:lnTo>
                  <a:lnTo>
                    <a:pt x="808" y="69"/>
                  </a:lnTo>
                  <a:lnTo>
                    <a:pt x="807" y="69"/>
                  </a:lnTo>
                  <a:lnTo>
                    <a:pt x="807" y="70"/>
                  </a:lnTo>
                  <a:lnTo>
                    <a:pt x="806" y="70"/>
                  </a:lnTo>
                  <a:lnTo>
                    <a:pt x="806" y="69"/>
                  </a:lnTo>
                  <a:lnTo>
                    <a:pt x="805" y="69"/>
                  </a:lnTo>
                  <a:lnTo>
                    <a:pt x="804" y="69"/>
                  </a:lnTo>
                  <a:lnTo>
                    <a:pt x="803" y="69"/>
                  </a:lnTo>
                  <a:lnTo>
                    <a:pt x="805" y="70"/>
                  </a:lnTo>
                  <a:lnTo>
                    <a:pt x="805" y="71"/>
                  </a:lnTo>
                  <a:lnTo>
                    <a:pt x="804" y="71"/>
                  </a:lnTo>
                  <a:lnTo>
                    <a:pt x="803" y="73"/>
                  </a:lnTo>
                  <a:lnTo>
                    <a:pt x="801" y="73"/>
                  </a:lnTo>
                  <a:lnTo>
                    <a:pt x="800" y="73"/>
                  </a:lnTo>
                  <a:lnTo>
                    <a:pt x="799" y="73"/>
                  </a:lnTo>
                  <a:lnTo>
                    <a:pt x="798" y="73"/>
                  </a:lnTo>
                  <a:lnTo>
                    <a:pt x="799" y="74"/>
                  </a:lnTo>
                  <a:lnTo>
                    <a:pt x="800" y="74"/>
                  </a:lnTo>
                  <a:lnTo>
                    <a:pt x="801" y="74"/>
                  </a:lnTo>
                  <a:lnTo>
                    <a:pt x="801" y="75"/>
                  </a:lnTo>
                  <a:lnTo>
                    <a:pt x="800" y="75"/>
                  </a:lnTo>
                  <a:lnTo>
                    <a:pt x="799" y="76"/>
                  </a:lnTo>
                  <a:lnTo>
                    <a:pt x="798" y="77"/>
                  </a:lnTo>
                  <a:lnTo>
                    <a:pt x="798" y="78"/>
                  </a:lnTo>
                  <a:lnTo>
                    <a:pt x="797" y="79"/>
                  </a:lnTo>
                  <a:lnTo>
                    <a:pt x="798" y="78"/>
                  </a:lnTo>
                  <a:lnTo>
                    <a:pt x="799" y="77"/>
                  </a:lnTo>
                  <a:lnTo>
                    <a:pt x="800" y="76"/>
                  </a:lnTo>
                  <a:lnTo>
                    <a:pt x="801" y="75"/>
                  </a:lnTo>
                  <a:lnTo>
                    <a:pt x="803" y="74"/>
                  </a:lnTo>
                  <a:lnTo>
                    <a:pt x="804" y="74"/>
                  </a:lnTo>
                  <a:lnTo>
                    <a:pt x="804" y="73"/>
                  </a:lnTo>
                  <a:lnTo>
                    <a:pt x="805" y="73"/>
                  </a:lnTo>
                  <a:lnTo>
                    <a:pt x="806" y="73"/>
                  </a:lnTo>
                  <a:lnTo>
                    <a:pt x="806" y="71"/>
                  </a:lnTo>
                  <a:lnTo>
                    <a:pt x="806" y="74"/>
                  </a:lnTo>
                  <a:lnTo>
                    <a:pt x="807" y="74"/>
                  </a:lnTo>
                  <a:lnTo>
                    <a:pt x="808" y="74"/>
                  </a:lnTo>
                  <a:lnTo>
                    <a:pt x="808" y="75"/>
                  </a:lnTo>
                  <a:lnTo>
                    <a:pt x="809" y="75"/>
                  </a:lnTo>
                  <a:lnTo>
                    <a:pt x="809" y="76"/>
                  </a:lnTo>
                  <a:lnTo>
                    <a:pt x="810" y="76"/>
                  </a:lnTo>
                  <a:lnTo>
                    <a:pt x="812" y="76"/>
                  </a:lnTo>
                  <a:lnTo>
                    <a:pt x="810" y="75"/>
                  </a:lnTo>
                  <a:lnTo>
                    <a:pt x="809" y="74"/>
                  </a:lnTo>
                  <a:lnTo>
                    <a:pt x="808" y="74"/>
                  </a:lnTo>
                  <a:lnTo>
                    <a:pt x="808" y="73"/>
                  </a:lnTo>
                  <a:lnTo>
                    <a:pt x="808" y="74"/>
                  </a:lnTo>
                  <a:lnTo>
                    <a:pt x="807" y="74"/>
                  </a:lnTo>
                  <a:lnTo>
                    <a:pt x="807" y="73"/>
                  </a:lnTo>
                  <a:lnTo>
                    <a:pt x="807" y="71"/>
                  </a:lnTo>
                  <a:lnTo>
                    <a:pt x="808" y="70"/>
                  </a:lnTo>
                  <a:lnTo>
                    <a:pt x="808" y="69"/>
                  </a:lnTo>
                  <a:lnTo>
                    <a:pt x="809" y="69"/>
                  </a:lnTo>
                  <a:lnTo>
                    <a:pt x="809" y="67"/>
                  </a:lnTo>
                  <a:lnTo>
                    <a:pt x="808" y="67"/>
                  </a:lnTo>
                  <a:lnTo>
                    <a:pt x="807" y="67"/>
                  </a:lnTo>
                  <a:lnTo>
                    <a:pt x="808" y="67"/>
                  </a:lnTo>
                  <a:lnTo>
                    <a:pt x="808" y="66"/>
                  </a:lnTo>
                  <a:lnTo>
                    <a:pt x="809" y="66"/>
                  </a:lnTo>
                  <a:lnTo>
                    <a:pt x="812" y="66"/>
                  </a:lnTo>
                  <a:lnTo>
                    <a:pt x="813" y="67"/>
                  </a:lnTo>
                  <a:lnTo>
                    <a:pt x="814" y="67"/>
                  </a:lnTo>
                  <a:lnTo>
                    <a:pt x="816" y="67"/>
                  </a:lnTo>
                  <a:lnTo>
                    <a:pt x="817" y="66"/>
                  </a:lnTo>
                  <a:lnTo>
                    <a:pt x="818" y="67"/>
                  </a:lnTo>
                  <a:lnTo>
                    <a:pt x="820" y="67"/>
                  </a:lnTo>
                  <a:lnTo>
                    <a:pt x="821" y="68"/>
                  </a:lnTo>
                  <a:lnTo>
                    <a:pt x="822" y="68"/>
                  </a:lnTo>
                  <a:lnTo>
                    <a:pt x="823" y="69"/>
                  </a:lnTo>
                  <a:lnTo>
                    <a:pt x="822" y="68"/>
                  </a:lnTo>
                  <a:lnTo>
                    <a:pt x="821" y="68"/>
                  </a:lnTo>
                  <a:lnTo>
                    <a:pt x="822" y="69"/>
                  </a:lnTo>
                  <a:lnTo>
                    <a:pt x="822" y="70"/>
                  </a:lnTo>
                  <a:lnTo>
                    <a:pt x="821" y="70"/>
                  </a:lnTo>
                  <a:lnTo>
                    <a:pt x="820" y="69"/>
                  </a:lnTo>
                  <a:lnTo>
                    <a:pt x="818" y="69"/>
                  </a:lnTo>
                  <a:lnTo>
                    <a:pt x="818" y="70"/>
                  </a:lnTo>
                  <a:lnTo>
                    <a:pt x="817" y="70"/>
                  </a:lnTo>
                  <a:lnTo>
                    <a:pt x="817" y="71"/>
                  </a:lnTo>
                  <a:lnTo>
                    <a:pt x="817" y="73"/>
                  </a:lnTo>
                  <a:lnTo>
                    <a:pt x="818" y="71"/>
                  </a:lnTo>
                  <a:lnTo>
                    <a:pt x="818" y="70"/>
                  </a:lnTo>
                  <a:lnTo>
                    <a:pt x="820" y="71"/>
                  </a:lnTo>
                  <a:lnTo>
                    <a:pt x="820" y="73"/>
                  </a:lnTo>
                  <a:lnTo>
                    <a:pt x="821" y="73"/>
                  </a:lnTo>
                  <a:lnTo>
                    <a:pt x="822" y="73"/>
                  </a:lnTo>
                  <a:lnTo>
                    <a:pt x="822" y="71"/>
                  </a:lnTo>
                  <a:lnTo>
                    <a:pt x="824" y="75"/>
                  </a:lnTo>
                  <a:lnTo>
                    <a:pt x="827" y="78"/>
                  </a:lnTo>
                  <a:lnTo>
                    <a:pt x="826" y="77"/>
                  </a:lnTo>
                  <a:lnTo>
                    <a:pt x="826" y="76"/>
                  </a:lnTo>
                  <a:lnTo>
                    <a:pt x="827" y="75"/>
                  </a:lnTo>
                  <a:lnTo>
                    <a:pt x="827" y="76"/>
                  </a:lnTo>
                  <a:lnTo>
                    <a:pt x="827" y="77"/>
                  </a:lnTo>
                  <a:lnTo>
                    <a:pt x="830" y="81"/>
                  </a:lnTo>
                  <a:lnTo>
                    <a:pt x="832" y="81"/>
                  </a:lnTo>
                  <a:lnTo>
                    <a:pt x="835" y="82"/>
                  </a:lnTo>
                  <a:lnTo>
                    <a:pt x="836" y="82"/>
                  </a:lnTo>
                  <a:lnTo>
                    <a:pt x="838" y="82"/>
                  </a:lnTo>
                  <a:lnTo>
                    <a:pt x="843" y="82"/>
                  </a:lnTo>
                  <a:lnTo>
                    <a:pt x="847" y="81"/>
                  </a:lnTo>
                  <a:lnTo>
                    <a:pt x="849" y="81"/>
                  </a:lnTo>
                  <a:lnTo>
                    <a:pt x="853" y="79"/>
                  </a:lnTo>
                  <a:lnTo>
                    <a:pt x="856" y="79"/>
                  </a:lnTo>
                  <a:lnTo>
                    <a:pt x="857" y="81"/>
                  </a:lnTo>
                  <a:lnTo>
                    <a:pt x="858" y="81"/>
                  </a:lnTo>
                  <a:lnTo>
                    <a:pt x="859" y="79"/>
                  </a:lnTo>
                  <a:lnTo>
                    <a:pt x="859" y="81"/>
                  </a:lnTo>
                  <a:lnTo>
                    <a:pt x="859" y="82"/>
                  </a:lnTo>
                  <a:lnTo>
                    <a:pt x="859" y="81"/>
                  </a:lnTo>
                  <a:lnTo>
                    <a:pt x="857" y="81"/>
                  </a:lnTo>
                  <a:lnTo>
                    <a:pt x="856" y="82"/>
                  </a:lnTo>
                  <a:lnTo>
                    <a:pt x="856" y="83"/>
                  </a:lnTo>
                  <a:lnTo>
                    <a:pt x="856" y="84"/>
                  </a:lnTo>
                  <a:lnTo>
                    <a:pt x="857" y="85"/>
                  </a:lnTo>
                  <a:lnTo>
                    <a:pt x="857" y="86"/>
                  </a:lnTo>
                  <a:lnTo>
                    <a:pt x="857" y="87"/>
                  </a:lnTo>
                  <a:lnTo>
                    <a:pt x="857" y="89"/>
                  </a:lnTo>
                  <a:lnTo>
                    <a:pt x="856" y="89"/>
                  </a:lnTo>
                  <a:lnTo>
                    <a:pt x="855" y="89"/>
                  </a:lnTo>
                  <a:lnTo>
                    <a:pt x="856" y="90"/>
                  </a:lnTo>
                  <a:lnTo>
                    <a:pt x="857" y="90"/>
                  </a:lnTo>
                  <a:lnTo>
                    <a:pt x="858" y="90"/>
                  </a:lnTo>
                  <a:lnTo>
                    <a:pt x="857" y="90"/>
                  </a:lnTo>
                  <a:lnTo>
                    <a:pt x="858" y="91"/>
                  </a:lnTo>
                  <a:lnTo>
                    <a:pt x="859" y="93"/>
                  </a:lnTo>
                  <a:lnTo>
                    <a:pt x="858" y="94"/>
                  </a:lnTo>
                  <a:lnTo>
                    <a:pt x="858" y="95"/>
                  </a:lnTo>
                  <a:lnTo>
                    <a:pt x="857" y="95"/>
                  </a:lnTo>
                  <a:lnTo>
                    <a:pt x="856" y="95"/>
                  </a:lnTo>
                  <a:lnTo>
                    <a:pt x="856" y="96"/>
                  </a:lnTo>
                  <a:lnTo>
                    <a:pt x="855" y="95"/>
                  </a:lnTo>
                  <a:lnTo>
                    <a:pt x="853" y="95"/>
                  </a:lnTo>
                  <a:lnTo>
                    <a:pt x="852" y="96"/>
                  </a:lnTo>
                  <a:lnTo>
                    <a:pt x="852" y="95"/>
                  </a:lnTo>
                  <a:lnTo>
                    <a:pt x="851" y="95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5"/>
                  </a:lnTo>
                  <a:lnTo>
                    <a:pt x="848" y="95"/>
                  </a:lnTo>
                  <a:lnTo>
                    <a:pt x="848" y="94"/>
                  </a:lnTo>
                  <a:lnTo>
                    <a:pt x="847" y="94"/>
                  </a:lnTo>
                  <a:lnTo>
                    <a:pt x="847" y="95"/>
                  </a:lnTo>
                  <a:lnTo>
                    <a:pt x="848" y="95"/>
                  </a:lnTo>
                  <a:lnTo>
                    <a:pt x="847" y="95"/>
                  </a:lnTo>
                  <a:lnTo>
                    <a:pt x="847" y="96"/>
                  </a:lnTo>
                  <a:lnTo>
                    <a:pt x="848" y="96"/>
                  </a:lnTo>
                  <a:lnTo>
                    <a:pt x="847" y="96"/>
                  </a:lnTo>
                  <a:lnTo>
                    <a:pt x="847" y="98"/>
                  </a:lnTo>
                  <a:lnTo>
                    <a:pt x="847" y="99"/>
                  </a:lnTo>
                  <a:lnTo>
                    <a:pt x="846" y="99"/>
                  </a:lnTo>
                  <a:lnTo>
                    <a:pt x="844" y="99"/>
                  </a:lnTo>
                  <a:lnTo>
                    <a:pt x="844" y="100"/>
                  </a:lnTo>
                  <a:lnTo>
                    <a:pt x="843" y="100"/>
                  </a:lnTo>
                  <a:lnTo>
                    <a:pt x="844" y="101"/>
                  </a:lnTo>
                  <a:lnTo>
                    <a:pt x="844" y="100"/>
                  </a:lnTo>
                  <a:lnTo>
                    <a:pt x="846" y="100"/>
                  </a:lnTo>
                  <a:lnTo>
                    <a:pt x="846" y="99"/>
                  </a:lnTo>
                  <a:lnTo>
                    <a:pt x="847" y="99"/>
                  </a:lnTo>
                  <a:lnTo>
                    <a:pt x="847" y="100"/>
                  </a:lnTo>
                  <a:lnTo>
                    <a:pt x="848" y="100"/>
                  </a:lnTo>
                  <a:lnTo>
                    <a:pt x="848" y="101"/>
                  </a:lnTo>
                  <a:lnTo>
                    <a:pt x="849" y="101"/>
                  </a:lnTo>
                  <a:lnTo>
                    <a:pt x="849" y="100"/>
                  </a:lnTo>
                  <a:lnTo>
                    <a:pt x="849" y="101"/>
                  </a:lnTo>
                  <a:lnTo>
                    <a:pt x="849" y="102"/>
                  </a:lnTo>
                  <a:lnTo>
                    <a:pt x="850" y="101"/>
                  </a:lnTo>
                  <a:lnTo>
                    <a:pt x="851" y="101"/>
                  </a:lnTo>
                  <a:lnTo>
                    <a:pt x="852" y="100"/>
                  </a:lnTo>
                  <a:lnTo>
                    <a:pt x="853" y="100"/>
                  </a:lnTo>
                  <a:lnTo>
                    <a:pt x="855" y="100"/>
                  </a:lnTo>
                  <a:lnTo>
                    <a:pt x="856" y="99"/>
                  </a:lnTo>
                  <a:lnTo>
                    <a:pt x="856" y="100"/>
                  </a:lnTo>
                  <a:lnTo>
                    <a:pt x="857" y="100"/>
                  </a:lnTo>
                  <a:lnTo>
                    <a:pt x="856" y="101"/>
                  </a:lnTo>
                  <a:lnTo>
                    <a:pt x="857" y="101"/>
                  </a:lnTo>
                  <a:lnTo>
                    <a:pt x="858" y="101"/>
                  </a:lnTo>
                  <a:lnTo>
                    <a:pt x="858" y="100"/>
                  </a:lnTo>
                  <a:lnTo>
                    <a:pt x="858" y="99"/>
                  </a:lnTo>
                  <a:lnTo>
                    <a:pt x="858" y="98"/>
                  </a:lnTo>
                  <a:lnTo>
                    <a:pt x="859" y="98"/>
                  </a:lnTo>
                  <a:lnTo>
                    <a:pt x="860" y="98"/>
                  </a:lnTo>
                  <a:lnTo>
                    <a:pt x="860" y="99"/>
                  </a:lnTo>
                  <a:lnTo>
                    <a:pt x="860" y="100"/>
                  </a:lnTo>
                  <a:lnTo>
                    <a:pt x="860" y="99"/>
                  </a:lnTo>
                  <a:lnTo>
                    <a:pt x="861" y="99"/>
                  </a:lnTo>
                  <a:lnTo>
                    <a:pt x="861" y="98"/>
                  </a:lnTo>
                  <a:lnTo>
                    <a:pt x="863" y="98"/>
                  </a:lnTo>
                  <a:lnTo>
                    <a:pt x="863" y="99"/>
                  </a:lnTo>
                  <a:lnTo>
                    <a:pt x="861" y="99"/>
                  </a:lnTo>
                  <a:lnTo>
                    <a:pt x="861" y="100"/>
                  </a:lnTo>
                  <a:lnTo>
                    <a:pt x="860" y="100"/>
                  </a:lnTo>
                  <a:lnTo>
                    <a:pt x="860" y="101"/>
                  </a:lnTo>
                  <a:lnTo>
                    <a:pt x="859" y="101"/>
                  </a:lnTo>
                  <a:lnTo>
                    <a:pt x="858" y="101"/>
                  </a:lnTo>
                  <a:lnTo>
                    <a:pt x="858" y="102"/>
                  </a:lnTo>
                  <a:lnTo>
                    <a:pt x="859" y="102"/>
                  </a:lnTo>
                  <a:lnTo>
                    <a:pt x="860" y="101"/>
                  </a:lnTo>
                  <a:lnTo>
                    <a:pt x="861" y="100"/>
                  </a:lnTo>
                  <a:lnTo>
                    <a:pt x="863" y="100"/>
                  </a:lnTo>
                  <a:lnTo>
                    <a:pt x="863" y="101"/>
                  </a:lnTo>
                  <a:lnTo>
                    <a:pt x="861" y="101"/>
                  </a:lnTo>
                  <a:lnTo>
                    <a:pt x="863" y="101"/>
                  </a:lnTo>
                  <a:lnTo>
                    <a:pt x="863" y="102"/>
                  </a:lnTo>
                  <a:lnTo>
                    <a:pt x="863" y="103"/>
                  </a:lnTo>
                  <a:lnTo>
                    <a:pt x="863" y="106"/>
                  </a:lnTo>
                  <a:lnTo>
                    <a:pt x="861" y="106"/>
                  </a:lnTo>
                  <a:lnTo>
                    <a:pt x="861" y="107"/>
                  </a:lnTo>
                  <a:lnTo>
                    <a:pt x="860" y="107"/>
                  </a:lnTo>
                  <a:lnTo>
                    <a:pt x="859" y="107"/>
                  </a:lnTo>
                  <a:lnTo>
                    <a:pt x="859" y="108"/>
                  </a:lnTo>
                  <a:lnTo>
                    <a:pt x="858" y="108"/>
                  </a:lnTo>
                  <a:lnTo>
                    <a:pt x="857" y="107"/>
                  </a:lnTo>
                  <a:lnTo>
                    <a:pt x="856" y="108"/>
                  </a:lnTo>
                  <a:lnTo>
                    <a:pt x="857" y="108"/>
                  </a:lnTo>
                  <a:lnTo>
                    <a:pt x="857" y="109"/>
                  </a:lnTo>
                  <a:lnTo>
                    <a:pt x="857" y="110"/>
                  </a:lnTo>
                  <a:lnTo>
                    <a:pt x="856" y="110"/>
                  </a:lnTo>
                  <a:lnTo>
                    <a:pt x="857" y="111"/>
                  </a:lnTo>
                  <a:lnTo>
                    <a:pt x="858" y="111"/>
                  </a:lnTo>
                  <a:lnTo>
                    <a:pt x="858" y="112"/>
                  </a:lnTo>
                  <a:lnTo>
                    <a:pt x="859" y="112"/>
                  </a:lnTo>
                  <a:lnTo>
                    <a:pt x="859" y="113"/>
                  </a:lnTo>
                  <a:lnTo>
                    <a:pt x="858" y="115"/>
                  </a:lnTo>
                  <a:lnTo>
                    <a:pt x="858" y="116"/>
                  </a:lnTo>
                  <a:lnTo>
                    <a:pt x="859" y="116"/>
                  </a:lnTo>
                  <a:lnTo>
                    <a:pt x="861" y="115"/>
                  </a:lnTo>
                  <a:lnTo>
                    <a:pt x="864" y="115"/>
                  </a:lnTo>
                  <a:lnTo>
                    <a:pt x="867" y="118"/>
                  </a:lnTo>
                  <a:lnTo>
                    <a:pt x="868" y="118"/>
                  </a:lnTo>
                  <a:lnTo>
                    <a:pt x="868" y="119"/>
                  </a:lnTo>
                  <a:lnTo>
                    <a:pt x="869" y="119"/>
                  </a:lnTo>
                  <a:lnTo>
                    <a:pt x="870" y="119"/>
                  </a:lnTo>
                  <a:lnTo>
                    <a:pt x="870" y="120"/>
                  </a:lnTo>
                  <a:lnTo>
                    <a:pt x="870" y="121"/>
                  </a:lnTo>
                  <a:lnTo>
                    <a:pt x="872" y="121"/>
                  </a:lnTo>
                  <a:lnTo>
                    <a:pt x="872" y="123"/>
                  </a:lnTo>
                  <a:lnTo>
                    <a:pt x="872" y="124"/>
                  </a:lnTo>
                  <a:lnTo>
                    <a:pt x="872" y="125"/>
                  </a:lnTo>
                  <a:lnTo>
                    <a:pt x="872" y="124"/>
                  </a:lnTo>
                  <a:lnTo>
                    <a:pt x="873" y="124"/>
                  </a:lnTo>
                  <a:lnTo>
                    <a:pt x="873" y="125"/>
                  </a:lnTo>
                  <a:lnTo>
                    <a:pt x="872" y="125"/>
                  </a:lnTo>
                  <a:lnTo>
                    <a:pt x="872" y="126"/>
                  </a:lnTo>
                  <a:lnTo>
                    <a:pt x="872" y="127"/>
                  </a:lnTo>
                  <a:lnTo>
                    <a:pt x="873" y="126"/>
                  </a:lnTo>
                  <a:lnTo>
                    <a:pt x="873" y="125"/>
                  </a:lnTo>
                  <a:lnTo>
                    <a:pt x="874" y="125"/>
                  </a:lnTo>
                  <a:lnTo>
                    <a:pt x="875" y="126"/>
                  </a:lnTo>
                  <a:lnTo>
                    <a:pt x="876" y="128"/>
                  </a:lnTo>
                  <a:lnTo>
                    <a:pt x="875" y="131"/>
                  </a:lnTo>
                  <a:lnTo>
                    <a:pt x="873" y="132"/>
                  </a:lnTo>
                  <a:lnTo>
                    <a:pt x="872" y="131"/>
                  </a:lnTo>
                  <a:lnTo>
                    <a:pt x="872" y="132"/>
                  </a:lnTo>
                  <a:lnTo>
                    <a:pt x="870" y="132"/>
                  </a:lnTo>
                  <a:lnTo>
                    <a:pt x="869" y="132"/>
                  </a:lnTo>
                  <a:lnTo>
                    <a:pt x="868" y="133"/>
                  </a:lnTo>
                  <a:lnTo>
                    <a:pt x="868" y="134"/>
                  </a:lnTo>
                  <a:lnTo>
                    <a:pt x="869" y="136"/>
                  </a:lnTo>
                  <a:lnTo>
                    <a:pt x="869" y="137"/>
                  </a:lnTo>
                  <a:lnTo>
                    <a:pt x="870" y="137"/>
                  </a:lnTo>
                  <a:lnTo>
                    <a:pt x="869" y="138"/>
                  </a:lnTo>
                  <a:lnTo>
                    <a:pt x="869" y="137"/>
                  </a:lnTo>
                  <a:lnTo>
                    <a:pt x="867" y="135"/>
                  </a:lnTo>
                  <a:lnTo>
                    <a:pt x="867" y="134"/>
                  </a:lnTo>
                  <a:lnTo>
                    <a:pt x="866" y="134"/>
                  </a:lnTo>
                  <a:lnTo>
                    <a:pt x="865" y="134"/>
                  </a:lnTo>
                  <a:lnTo>
                    <a:pt x="865" y="135"/>
                  </a:lnTo>
                  <a:lnTo>
                    <a:pt x="866" y="135"/>
                  </a:lnTo>
                  <a:lnTo>
                    <a:pt x="870" y="140"/>
                  </a:lnTo>
                  <a:lnTo>
                    <a:pt x="872" y="141"/>
                  </a:lnTo>
                  <a:lnTo>
                    <a:pt x="873" y="141"/>
                  </a:lnTo>
                  <a:lnTo>
                    <a:pt x="873" y="142"/>
                  </a:lnTo>
                  <a:lnTo>
                    <a:pt x="872" y="142"/>
                  </a:lnTo>
                  <a:lnTo>
                    <a:pt x="870" y="142"/>
                  </a:lnTo>
                  <a:lnTo>
                    <a:pt x="869" y="142"/>
                  </a:lnTo>
                  <a:lnTo>
                    <a:pt x="870" y="143"/>
                  </a:lnTo>
                  <a:lnTo>
                    <a:pt x="869" y="142"/>
                  </a:lnTo>
                  <a:lnTo>
                    <a:pt x="868" y="142"/>
                  </a:lnTo>
                  <a:lnTo>
                    <a:pt x="867" y="142"/>
                  </a:lnTo>
                  <a:lnTo>
                    <a:pt x="868" y="144"/>
                  </a:lnTo>
                  <a:lnTo>
                    <a:pt x="872" y="146"/>
                  </a:lnTo>
                  <a:lnTo>
                    <a:pt x="872" y="148"/>
                  </a:lnTo>
                  <a:lnTo>
                    <a:pt x="872" y="149"/>
                  </a:lnTo>
                  <a:lnTo>
                    <a:pt x="872" y="150"/>
                  </a:lnTo>
                  <a:lnTo>
                    <a:pt x="872" y="151"/>
                  </a:lnTo>
                  <a:lnTo>
                    <a:pt x="873" y="151"/>
                  </a:lnTo>
                  <a:lnTo>
                    <a:pt x="873" y="150"/>
                  </a:lnTo>
                  <a:lnTo>
                    <a:pt x="874" y="149"/>
                  </a:lnTo>
                  <a:lnTo>
                    <a:pt x="876" y="151"/>
                  </a:lnTo>
                  <a:lnTo>
                    <a:pt x="876" y="150"/>
                  </a:lnTo>
                  <a:lnTo>
                    <a:pt x="877" y="151"/>
                  </a:lnTo>
                  <a:lnTo>
                    <a:pt x="878" y="151"/>
                  </a:lnTo>
                  <a:lnTo>
                    <a:pt x="878" y="152"/>
                  </a:lnTo>
                  <a:lnTo>
                    <a:pt x="878" y="151"/>
                  </a:lnTo>
                  <a:lnTo>
                    <a:pt x="881" y="152"/>
                  </a:lnTo>
                  <a:lnTo>
                    <a:pt x="882" y="152"/>
                  </a:lnTo>
                  <a:lnTo>
                    <a:pt x="882" y="153"/>
                  </a:lnTo>
                  <a:lnTo>
                    <a:pt x="881" y="153"/>
                  </a:lnTo>
                  <a:lnTo>
                    <a:pt x="881" y="154"/>
                  </a:lnTo>
                  <a:lnTo>
                    <a:pt x="882" y="154"/>
                  </a:lnTo>
                  <a:lnTo>
                    <a:pt x="882" y="156"/>
                  </a:lnTo>
                  <a:lnTo>
                    <a:pt x="879" y="156"/>
                  </a:lnTo>
                  <a:lnTo>
                    <a:pt x="879" y="157"/>
                  </a:lnTo>
                  <a:lnTo>
                    <a:pt x="882" y="157"/>
                  </a:lnTo>
                  <a:lnTo>
                    <a:pt x="883" y="158"/>
                  </a:lnTo>
                  <a:lnTo>
                    <a:pt x="887" y="158"/>
                  </a:lnTo>
                  <a:lnTo>
                    <a:pt x="887" y="159"/>
                  </a:lnTo>
                  <a:lnTo>
                    <a:pt x="889" y="159"/>
                  </a:lnTo>
                  <a:lnTo>
                    <a:pt x="890" y="160"/>
                  </a:lnTo>
                  <a:lnTo>
                    <a:pt x="891" y="160"/>
                  </a:lnTo>
                  <a:lnTo>
                    <a:pt x="891" y="161"/>
                  </a:lnTo>
                  <a:lnTo>
                    <a:pt x="890" y="161"/>
                  </a:lnTo>
                  <a:lnTo>
                    <a:pt x="891" y="162"/>
                  </a:lnTo>
                  <a:lnTo>
                    <a:pt x="892" y="162"/>
                  </a:lnTo>
                  <a:lnTo>
                    <a:pt x="893" y="166"/>
                  </a:lnTo>
                  <a:lnTo>
                    <a:pt x="893" y="167"/>
                  </a:lnTo>
                  <a:lnTo>
                    <a:pt x="893" y="168"/>
                  </a:lnTo>
                  <a:lnTo>
                    <a:pt x="894" y="168"/>
                  </a:lnTo>
                  <a:lnTo>
                    <a:pt x="894" y="169"/>
                  </a:lnTo>
                  <a:lnTo>
                    <a:pt x="895" y="169"/>
                  </a:lnTo>
                  <a:lnTo>
                    <a:pt x="895" y="170"/>
                  </a:lnTo>
                  <a:lnTo>
                    <a:pt x="895" y="171"/>
                  </a:lnTo>
                  <a:lnTo>
                    <a:pt x="895" y="173"/>
                  </a:lnTo>
                  <a:lnTo>
                    <a:pt x="895" y="174"/>
                  </a:lnTo>
                  <a:lnTo>
                    <a:pt x="894" y="174"/>
                  </a:lnTo>
                  <a:lnTo>
                    <a:pt x="895" y="175"/>
                  </a:lnTo>
                  <a:lnTo>
                    <a:pt x="895" y="176"/>
                  </a:lnTo>
                  <a:lnTo>
                    <a:pt x="898" y="175"/>
                  </a:lnTo>
                  <a:lnTo>
                    <a:pt x="899" y="176"/>
                  </a:lnTo>
                  <a:lnTo>
                    <a:pt x="899" y="177"/>
                  </a:lnTo>
                  <a:lnTo>
                    <a:pt x="899" y="178"/>
                  </a:lnTo>
                  <a:lnTo>
                    <a:pt x="899" y="179"/>
                  </a:lnTo>
                  <a:lnTo>
                    <a:pt x="900" y="179"/>
                  </a:lnTo>
                  <a:lnTo>
                    <a:pt x="900" y="181"/>
                  </a:lnTo>
                  <a:lnTo>
                    <a:pt x="899" y="181"/>
                  </a:lnTo>
                  <a:lnTo>
                    <a:pt x="899" y="182"/>
                  </a:lnTo>
                  <a:lnTo>
                    <a:pt x="899" y="183"/>
                  </a:lnTo>
                  <a:lnTo>
                    <a:pt x="899" y="184"/>
                  </a:lnTo>
                  <a:lnTo>
                    <a:pt x="901" y="186"/>
                  </a:lnTo>
                  <a:lnTo>
                    <a:pt x="902" y="188"/>
                  </a:lnTo>
                  <a:lnTo>
                    <a:pt x="903" y="190"/>
                  </a:lnTo>
                  <a:lnTo>
                    <a:pt x="906" y="191"/>
                  </a:lnTo>
                  <a:lnTo>
                    <a:pt x="907" y="191"/>
                  </a:lnTo>
                  <a:lnTo>
                    <a:pt x="908" y="192"/>
                  </a:lnTo>
                  <a:lnTo>
                    <a:pt x="910" y="194"/>
                  </a:lnTo>
                  <a:lnTo>
                    <a:pt x="912" y="195"/>
                  </a:lnTo>
                  <a:lnTo>
                    <a:pt x="912" y="198"/>
                  </a:lnTo>
                  <a:lnTo>
                    <a:pt x="913" y="199"/>
                  </a:lnTo>
                  <a:lnTo>
                    <a:pt x="915" y="199"/>
                  </a:lnTo>
                  <a:lnTo>
                    <a:pt x="915" y="200"/>
                  </a:lnTo>
                  <a:lnTo>
                    <a:pt x="915" y="199"/>
                  </a:lnTo>
                  <a:lnTo>
                    <a:pt x="916" y="199"/>
                  </a:lnTo>
                  <a:lnTo>
                    <a:pt x="915" y="201"/>
                  </a:lnTo>
                  <a:lnTo>
                    <a:pt x="916" y="201"/>
                  </a:lnTo>
                  <a:lnTo>
                    <a:pt x="916" y="202"/>
                  </a:lnTo>
                  <a:lnTo>
                    <a:pt x="916" y="203"/>
                  </a:lnTo>
                  <a:lnTo>
                    <a:pt x="915" y="203"/>
                  </a:lnTo>
                  <a:lnTo>
                    <a:pt x="916" y="203"/>
                  </a:lnTo>
                  <a:lnTo>
                    <a:pt x="917" y="203"/>
                  </a:lnTo>
                  <a:lnTo>
                    <a:pt x="917" y="204"/>
                  </a:lnTo>
                  <a:lnTo>
                    <a:pt x="916" y="205"/>
                  </a:lnTo>
                  <a:lnTo>
                    <a:pt x="917" y="207"/>
                  </a:lnTo>
                  <a:lnTo>
                    <a:pt x="918" y="208"/>
                  </a:lnTo>
                  <a:lnTo>
                    <a:pt x="916" y="208"/>
                  </a:lnTo>
                  <a:lnTo>
                    <a:pt x="917" y="209"/>
                  </a:lnTo>
                  <a:lnTo>
                    <a:pt x="918" y="209"/>
                  </a:lnTo>
                  <a:lnTo>
                    <a:pt x="919" y="211"/>
                  </a:lnTo>
                  <a:lnTo>
                    <a:pt x="920" y="211"/>
                  </a:lnTo>
                  <a:lnTo>
                    <a:pt x="920" y="212"/>
                  </a:lnTo>
                  <a:lnTo>
                    <a:pt x="921" y="213"/>
                  </a:lnTo>
                  <a:lnTo>
                    <a:pt x="922" y="213"/>
                  </a:lnTo>
                  <a:lnTo>
                    <a:pt x="924" y="213"/>
                  </a:lnTo>
                  <a:lnTo>
                    <a:pt x="925" y="213"/>
                  </a:lnTo>
                  <a:lnTo>
                    <a:pt x="926" y="213"/>
                  </a:lnTo>
                  <a:lnTo>
                    <a:pt x="928" y="215"/>
                  </a:lnTo>
                  <a:lnTo>
                    <a:pt x="928" y="216"/>
                  </a:lnTo>
                  <a:lnTo>
                    <a:pt x="929" y="215"/>
                  </a:lnTo>
                  <a:lnTo>
                    <a:pt x="929" y="216"/>
                  </a:lnTo>
                  <a:lnTo>
                    <a:pt x="929" y="217"/>
                  </a:lnTo>
                  <a:lnTo>
                    <a:pt x="928" y="217"/>
                  </a:lnTo>
                  <a:lnTo>
                    <a:pt x="928" y="218"/>
                  </a:lnTo>
                  <a:lnTo>
                    <a:pt x="928" y="217"/>
                  </a:lnTo>
                  <a:lnTo>
                    <a:pt x="929" y="217"/>
                  </a:lnTo>
                  <a:lnTo>
                    <a:pt x="930" y="216"/>
                  </a:lnTo>
                  <a:lnTo>
                    <a:pt x="930" y="215"/>
                  </a:lnTo>
                  <a:lnTo>
                    <a:pt x="932" y="215"/>
                  </a:lnTo>
                  <a:lnTo>
                    <a:pt x="932" y="216"/>
                  </a:lnTo>
                  <a:lnTo>
                    <a:pt x="932" y="217"/>
                  </a:lnTo>
                  <a:lnTo>
                    <a:pt x="932" y="216"/>
                  </a:lnTo>
                  <a:lnTo>
                    <a:pt x="933" y="216"/>
                  </a:lnTo>
                  <a:lnTo>
                    <a:pt x="933" y="217"/>
                  </a:lnTo>
                  <a:lnTo>
                    <a:pt x="934" y="217"/>
                  </a:lnTo>
                  <a:lnTo>
                    <a:pt x="935" y="218"/>
                  </a:lnTo>
                  <a:lnTo>
                    <a:pt x="936" y="218"/>
                  </a:lnTo>
                  <a:lnTo>
                    <a:pt x="936" y="217"/>
                  </a:lnTo>
                  <a:lnTo>
                    <a:pt x="936" y="218"/>
                  </a:lnTo>
                  <a:lnTo>
                    <a:pt x="936" y="219"/>
                  </a:lnTo>
                  <a:lnTo>
                    <a:pt x="938" y="219"/>
                  </a:lnTo>
                  <a:lnTo>
                    <a:pt x="937" y="221"/>
                  </a:lnTo>
                  <a:lnTo>
                    <a:pt x="938" y="220"/>
                  </a:lnTo>
                  <a:lnTo>
                    <a:pt x="938" y="219"/>
                  </a:lnTo>
                  <a:lnTo>
                    <a:pt x="939" y="219"/>
                  </a:lnTo>
                  <a:lnTo>
                    <a:pt x="939" y="220"/>
                  </a:lnTo>
                  <a:lnTo>
                    <a:pt x="939" y="221"/>
                  </a:lnTo>
                  <a:lnTo>
                    <a:pt x="941" y="223"/>
                  </a:lnTo>
                  <a:lnTo>
                    <a:pt x="941" y="224"/>
                  </a:lnTo>
                  <a:lnTo>
                    <a:pt x="942" y="224"/>
                  </a:lnTo>
                  <a:lnTo>
                    <a:pt x="943" y="227"/>
                  </a:lnTo>
                  <a:lnTo>
                    <a:pt x="943" y="228"/>
                  </a:lnTo>
                  <a:lnTo>
                    <a:pt x="943" y="229"/>
                  </a:lnTo>
                  <a:lnTo>
                    <a:pt x="944" y="229"/>
                  </a:lnTo>
                  <a:lnTo>
                    <a:pt x="943" y="229"/>
                  </a:lnTo>
                  <a:lnTo>
                    <a:pt x="943" y="230"/>
                  </a:lnTo>
                  <a:lnTo>
                    <a:pt x="944" y="230"/>
                  </a:lnTo>
                  <a:lnTo>
                    <a:pt x="944" y="232"/>
                  </a:lnTo>
                  <a:lnTo>
                    <a:pt x="943" y="232"/>
                  </a:lnTo>
                  <a:lnTo>
                    <a:pt x="943" y="233"/>
                  </a:lnTo>
                  <a:lnTo>
                    <a:pt x="943" y="234"/>
                  </a:lnTo>
                  <a:lnTo>
                    <a:pt x="943" y="235"/>
                  </a:lnTo>
                  <a:lnTo>
                    <a:pt x="944" y="236"/>
                  </a:lnTo>
                  <a:lnTo>
                    <a:pt x="945" y="237"/>
                  </a:lnTo>
                  <a:lnTo>
                    <a:pt x="944" y="237"/>
                  </a:lnTo>
                  <a:lnTo>
                    <a:pt x="944" y="238"/>
                  </a:lnTo>
                  <a:lnTo>
                    <a:pt x="945" y="238"/>
                  </a:lnTo>
                  <a:lnTo>
                    <a:pt x="946" y="238"/>
                  </a:lnTo>
                  <a:lnTo>
                    <a:pt x="946" y="240"/>
                  </a:lnTo>
                  <a:lnTo>
                    <a:pt x="947" y="242"/>
                  </a:lnTo>
                  <a:lnTo>
                    <a:pt x="947" y="243"/>
                  </a:lnTo>
                  <a:lnTo>
                    <a:pt x="947" y="244"/>
                  </a:lnTo>
                  <a:lnTo>
                    <a:pt x="947" y="245"/>
                  </a:lnTo>
                  <a:lnTo>
                    <a:pt x="947" y="246"/>
                  </a:lnTo>
                  <a:lnTo>
                    <a:pt x="947" y="248"/>
                  </a:lnTo>
                  <a:lnTo>
                    <a:pt x="947" y="249"/>
                  </a:lnTo>
                  <a:lnTo>
                    <a:pt x="949" y="249"/>
                  </a:lnTo>
                  <a:lnTo>
                    <a:pt x="949" y="248"/>
                  </a:lnTo>
                  <a:lnTo>
                    <a:pt x="950" y="248"/>
                  </a:lnTo>
                  <a:lnTo>
                    <a:pt x="950" y="246"/>
                  </a:lnTo>
                  <a:lnTo>
                    <a:pt x="949" y="246"/>
                  </a:lnTo>
                  <a:lnTo>
                    <a:pt x="950" y="246"/>
                  </a:lnTo>
                  <a:lnTo>
                    <a:pt x="951" y="250"/>
                  </a:lnTo>
                  <a:close/>
                  <a:moveTo>
                    <a:pt x="903" y="1080"/>
                  </a:moveTo>
                  <a:lnTo>
                    <a:pt x="904" y="1081"/>
                  </a:lnTo>
                  <a:lnTo>
                    <a:pt x="903" y="1081"/>
                  </a:lnTo>
                  <a:lnTo>
                    <a:pt x="903" y="1080"/>
                  </a:lnTo>
                  <a:close/>
                  <a:moveTo>
                    <a:pt x="2175" y="1351"/>
                  </a:moveTo>
                  <a:lnTo>
                    <a:pt x="2175" y="1353"/>
                  </a:lnTo>
                  <a:lnTo>
                    <a:pt x="2175" y="1354"/>
                  </a:lnTo>
                  <a:lnTo>
                    <a:pt x="2175" y="1355"/>
                  </a:lnTo>
                  <a:lnTo>
                    <a:pt x="2174" y="1356"/>
                  </a:lnTo>
                  <a:lnTo>
                    <a:pt x="2174" y="1355"/>
                  </a:lnTo>
                  <a:lnTo>
                    <a:pt x="2174" y="1354"/>
                  </a:lnTo>
                  <a:lnTo>
                    <a:pt x="2174" y="1353"/>
                  </a:lnTo>
                  <a:lnTo>
                    <a:pt x="2174" y="1349"/>
                  </a:lnTo>
                  <a:lnTo>
                    <a:pt x="2175" y="1349"/>
                  </a:lnTo>
                  <a:lnTo>
                    <a:pt x="2174" y="1350"/>
                  </a:lnTo>
                  <a:lnTo>
                    <a:pt x="2175" y="1351"/>
                  </a:lnTo>
                  <a:close/>
                  <a:moveTo>
                    <a:pt x="2234" y="1299"/>
                  </a:moveTo>
                  <a:lnTo>
                    <a:pt x="2233" y="1299"/>
                  </a:lnTo>
                  <a:lnTo>
                    <a:pt x="2233" y="1298"/>
                  </a:lnTo>
                  <a:lnTo>
                    <a:pt x="2232" y="1298"/>
                  </a:lnTo>
                  <a:lnTo>
                    <a:pt x="2232" y="1297"/>
                  </a:lnTo>
                  <a:lnTo>
                    <a:pt x="2233" y="1297"/>
                  </a:lnTo>
                  <a:lnTo>
                    <a:pt x="2233" y="1298"/>
                  </a:lnTo>
                  <a:lnTo>
                    <a:pt x="2234" y="1298"/>
                  </a:lnTo>
                  <a:lnTo>
                    <a:pt x="2234" y="1299"/>
                  </a:lnTo>
                  <a:close/>
                  <a:moveTo>
                    <a:pt x="2246" y="1205"/>
                  </a:moveTo>
                  <a:lnTo>
                    <a:pt x="2245" y="1204"/>
                  </a:lnTo>
                  <a:lnTo>
                    <a:pt x="2245" y="1203"/>
                  </a:lnTo>
                  <a:lnTo>
                    <a:pt x="2246" y="1203"/>
                  </a:lnTo>
                  <a:lnTo>
                    <a:pt x="2246" y="1204"/>
                  </a:lnTo>
                  <a:lnTo>
                    <a:pt x="2246" y="1205"/>
                  </a:lnTo>
                  <a:close/>
                  <a:moveTo>
                    <a:pt x="2244" y="1199"/>
                  </a:moveTo>
                  <a:lnTo>
                    <a:pt x="2244" y="1200"/>
                  </a:lnTo>
                  <a:lnTo>
                    <a:pt x="2244" y="1202"/>
                  </a:lnTo>
                  <a:lnTo>
                    <a:pt x="2244" y="1203"/>
                  </a:lnTo>
                  <a:lnTo>
                    <a:pt x="2244" y="1202"/>
                  </a:lnTo>
                  <a:lnTo>
                    <a:pt x="2244" y="1200"/>
                  </a:lnTo>
                  <a:lnTo>
                    <a:pt x="2244" y="1199"/>
                  </a:lnTo>
                  <a:lnTo>
                    <a:pt x="2244" y="1198"/>
                  </a:lnTo>
                  <a:lnTo>
                    <a:pt x="2244" y="1199"/>
                  </a:lnTo>
                  <a:close/>
                  <a:moveTo>
                    <a:pt x="2268" y="1183"/>
                  </a:moveTo>
                  <a:lnTo>
                    <a:pt x="2269" y="1184"/>
                  </a:lnTo>
                  <a:lnTo>
                    <a:pt x="2269" y="1186"/>
                  </a:lnTo>
                  <a:lnTo>
                    <a:pt x="2269" y="1187"/>
                  </a:lnTo>
                  <a:lnTo>
                    <a:pt x="2268" y="1187"/>
                  </a:lnTo>
                  <a:lnTo>
                    <a:pt x="2268" y="1186"/>
                  </a:lnTo>
                  <a:lnTo>
                    <a:pt x="2268" y="1184"/>
                  </a:lnTo>
                  <a:lnTo>
                    <a:pt x="2268" y="1183"/>
                  </a:lnTo>
                  <a:close/>
                  <a:moveTo>
                    <a:pt x="2262" y="1183"/>
                  </a:moveTo>
                  <a:lnTo>
                    <a:pt x="2262" y="1184"/>
                  </a:lnTo>
                  <a:lnTo>
                    <a:pt x="2261" y="1186"/>
                  </a:lnTo>
                  <a:lnTo>
                    <a:pt x="2261" y="1184"/>
                  </a:lnTo>
                  <a:lnTo>
                    <a:pt x="2260" y="1184"/>
                  </a:lnTo>
                  <a:lnTo>
                    <a:pt x="2260" y="1186"/>
                  </a:lnTo>
                  <a:lnTo>
                    <a:pt x="2260" y="1187"/>
                  </a:lnTo>
                  <a:lnTo>
                    <a:pt x="2260" y="1186"/>
                  </a:lnTo>
                  <a:lnTo>
                    <a:pt x="2260" y="1184"/>
                  </a:lnTo>
                  <a:lnTo>
                    <a:pt x="2260" y="1183"/>
                  </a:lnTo>
                  <a:lnTo>
                    <a:pt x="2261" y="1183"/>
                  </a:lnTo>
                  <a:lnTo>
                    <a:pt x="2262" y="1182"/>
                  </a:lnTo>
                  <a:lnTo>
                    <a:pt x="2262" y="1183"/>
                  </a:lnTo>
                  <a:close/>
                  <a:moveTo>
                    <a:pt x="2272" y="1179"/>
                  </a:moveTo>
                  <a:lnTo>
                    <a:pt x="2272" y="1180"/>
                  </a:lnTo>
                  <a:lnTo>
                    <a:pt x="2271" y="1180"/>
                  </a:lnTo>
                  <a:lnTo>
                    <a:pt x="2270" y="1181"/>
                  </a:lnTo>
                  <a:lnTo>
                    <a:pt x="2270" y="1180"/>
                  </a:lnTo>
                  <a:lnTo>
                    <a:pt x="2270" y="1179"/>
                  </a:lnTo>
                  <a:lnTo>
                    <a:pt x="2271" y="1179"/>
                  </a:lnTo>
                  <a:lnTo>
                    <a:pt x="2272" y="1179"/>
                  </a:lnTo>
                  <a:close/>
                  <a:moveTo>
                    <a:pt x="2259" y="1181"/>
                  </a:moveTo>
                  <a:lnTo>
                    <a:pt x="2258" y="1182"/>
                  </a:lnTo>
                  <a:lnTo>
                    <a:pt x="2258" y="1181"/>
                  </a:lnTo>
                  <a:lnTo>
                    <a:pt x="2258" y="1180"/>
                  </a:lnTo>
                  <a:lnTo>
                    <a:pt x="2258" y="1179"/>
                  </a:lnTo>
                  <a:lnTo>
                    <a:pt x="2259" y="1179"/>
                  </a:lnTo>
                  <a:lnTo>
                    <a:pt x="2259" y="1180"/>
                  </a:lnTo>
                  <a:lnTo>
                    <a:pt x="2259" y="1181"/>
                  </a:lnTo>
                  <a:close/>
                  <a:moveTo>
                    <a:pt x="2268" y="1173"/>
                  </a:moveTo>
                  <a:lnTo>
                    <a:pt x="2268" y="1174"/>
                  </a:lnTo>
                  <a:lnTo>
                    <a:pt x="2267" y="1174"/>
                  </a:lnTo>
                  <a:lnTo>
                    <a:pt x="2267" y="1173"/>
                  </a:lnTo>
                  <a:lnTo>
                    <a:pt x="2267" y="1172"/>
                  </a:lnTo>
                  <a:lnTo>
                    <a:pt x="2267" y="1173"/>
                  </a:lnTo>
                  <a:lnTo>
                    <a:pt x="2268" y="1173"/>
                  </a:lnTo>
                  <a:close/>
                  <a:moveTo>
                    <a:pt x="2258" y="1175"/>
                  </a:moveTo>
                  <a:lnTo>
                    <a:pt x="2259" y="1177"/>
                  </a:lnTo>
                  <a:lnTo>
                    <a:pt x="2258" y="1177"/>
                  </a:lnTo>
                  <a:lnTo>
                    <a:pt x="2258" y="1178"/>
                  </a:lnTo>
                  <a:lnTo>
                    <a:pt x="2258" y="1179"/>
                  </a:lnTo>
                  <a:lnTo>
                    <a:pt x="2258" y="1178"/>
                  </a:lnTo>
                  <a:lnTo>
                    <a:pt x="2256" y="1178"/>
                  </a:lnTo>
                  <a:lnTo>
                    <a:pt x="2256" y="1177"/>
                  </a:lnTo>
                  <a:lnTo>
                    <a:pt x="2258" y="1175"/>
                  </a:lnTo>
                  <a:close/>
                  <a:moveTo>
                    <a:pt x="2288" y="1160"/>
                  </a:moveTo>
                  <a:lnTo>
                    <a:pt x="2287" y="1161"/>
                  </a:lnTo>
                  <a:lnTo>
                    <a:pt x="2287" y="1160"/>
                  </a:lnTo>
                  <a:lnTo>
                    <a:pt x="2286" y="1158"/>
                  </a:lnTo>
                  <a:lnTo>
                    <a:pt x="2287" y="1158"/>
                  </a:lnTo>
                  <a:lnTo>
                    <a:pt x="2287" y="1160"/>
                  </a:lnTo>
                  <a:lnTo>
                    <a:pt x="2288" y="1160"/>
                  </a:lnTo>
                  <a:close/>
                  <a:moveTo>
                    <a:pt x="2293" y="1152"/>
                  </a:moveTo>
                  <a:lnTo>
                    <a:pt x="2291" y="1153"/>
                  </a:lnTo>
                  <a:lnTo>
                    <a:pt x="2291" y="1152"/>
                  </a:lnTo>
                  <a:lnTo>
                    <a:pt x="2293" y="1152"/>
                  </a:lnTo>
                  <a:close/>
                  <a:moveTo>
                    <a:pt x="2294" y="1138"/>
                  </a:moveTo>
                  <a:lnTo>
                    <a:pt x="2293" y="1137"/>
                  </a:lnTo>
                  <a:lnTo>
                    <a:pt x="2294" y="1137"/>
                  </a:lnTo>
                  <a:lnTo>
                    <a:pt x="2294" y="1138"/>
                  </a:lnTo>
                  <a:lnTo>
                    <a:pt x="2295" y="1138"/>
                  </a:lnTo>
                  <a:lnTo>
                    <a:pt x="2295" y="1139"/>
                  </a:lnTo>
                  <a:lnTo>
                    <a:pt x="2294" y="1138"/>
                  </a:lnTo>
                  <a:close/>
                  <a:moveTo>
                    <a:pt x="781" y="798"/>
                  </a:moveTo>
                  <a:lnTo>
                    <a:pt x="781" y="799"/>
                  </a:lnTo>
                  <a:lnTo>
                    <a:pt x="781" y="801"/>
                  </a:lnTo>
                  <a:lnTo>
                    <a:pt x="780" y="801"/>
                  </a:lnTo>
                  <a:lnTo>
                    <a:pt x="780" y="799"/>
                  </a:lnTo>
                  <a:lnTo>
                    <a:pt x="780" y="798"/>
                  </a:lnTo>
                  <a:lnTo>
                    <a:pt x="780" y="797"/>
                  </a:lnTo>
                  <a:lnTo>
                    <a:pt x="780" y="796"/>
                  </a:lnTo>
                  <a:lnTo>
                    <a:pt x="780" y="795"/>
                  </a:lnTo>
                  <a:lnTo>
                    <a:pt x="780" y="794"/>
                  </a:lnTo>
                  <a:lnTo>
                    <a:pt x="781" y="794"/>
                  </a:lnTo>
                  <a:lnTo>
                    <a:pt x="782" y="794"/>
                  </a:lnTo>
                  <a:lnTo>
                    <a:pt x="782" y="795"/>
                  </a:lnTo>
                  <a:lnTo>
                    <a:pt x="781" y="795"/>
                  </a:lnTo>
                  <a:lnTo>
                    <a:pt x="782" y="795"/>
                  </a:lnTo>
                  <a:lnTo>
                    <a:pt x="782" y="796"/>
                  </a:lnTo>
                  <a:lnTo>
                    <a:pt x="783" y="796"/>
                  </a:lnTo>
                  <a:lnTo>
                    <a:pt x="783" y="797"/>
                  </a:lnTo>
                  <a:lnTo>
                    <a:pt x="782" y="797"/>
                  </a:lnTo>
                  <a:lnTo>
                    <a:pt x="782" y="798"/>
                  </a:lnTo>
                  <a:lnTo>
                    <a:pt x="782" y="797"/>
                  </a:lnTo>
                  <a:lnTo>
                    <a:pt x="781" y="797"/>
                  </a:lnTo>
                  <a:lnTo>
                    <a:pt x="781" y="798"/>
                  </a:lnTo>
                  <a:close/>
                  <a:moveTo>
                    <a:pt x="810" y="807"/>
                  </a:moveTo>
                  <a:lnTo>
                    <a:pt x="810" y="809"/>
                  </a:lnTo>
                  <a:lnTo>
                    <a:pt x="809" y="809"/>
                  </a:lnTo>
                  <a:lnTo>
                    <a:pt x="808" y="809"/>
                  </a:lnTo>
                  <a:lnTo>
                    <a:pt x="807" y="809"/>
                  </a:lnTo>
                  <a:lnTo>
                    <a:pt x="806" y="807"/>
                  </a:lnTo>
                  <a:lnTo>
                    <a:pt x="807" y="807"/>
                  </a:lnTo>
                  <a:lnTo>
                    <a:pt x="806" y="806"/>
                  </a:lnTo>
                  <a:lnTo>
                    <a:pt x="806" y="805"/>
                  </a:lnTo>
                  <a:lnTo>
                    <a:pt x="806" y="804"/>
                  </a:lnTo>
                  <a:lnTo>
                    <a:pt x="807" y="805"/>
                  </a:lnTo>
                  <a:lnTo>
                    <a:pt x="808" y="805"/>
                  </a:lnTo>
                  <a:lnTo>
                    <a:pt x="809" y="805"/>
                  </a:lnTo>
                  <a:lnTo>
                    <a:pt x="810" y="805"/>
                  </a:lnTo>
                  <a:lnTo>
                    <a:pt x="812" y="805"/>
                  </a:lnTo>
                  <a:lnTo>
                    <a:pt x="810" y="805"/>
                  </a:lnTo>
                  <a:lnTo>
                    <a:pt x="810" y="806"/>
                  </a:lnTo>
                  <a:lnTo>
                    <a:pt x="810" y="807"/>
                  </a:lnTo>
                  <a:close/>
                  <a:moveTo>
                    <a:pt x="782" y="789"/>
                  </a:moveTo>
                  <a:lnTo>
                    <a:pt x="782" y="788"/>
                  </a:lnTo>
                  <a:lnTo>
                    <a:pt x="783" y="788"/>
                  </a:lnTo>
                  <a:lnTo>
                    <a:pt x="782" y="788"/>
                  </a:lnTo>
                  <a:lnTo>
                    <a:pt x="782" y="787"/>
                  </a:lnTo>
                  <a:lnTo>
                    <a:pt x="782" y="786"/>
                  </a:lnTo>
                  <a:lnTo>
                    <a:pt x="783" y="786"/>
                  </a:lnTo>
                  <a:lnTo>
                    <a:pt x="783" y="785"/>
                  </a:lnTo>
                  <a:lnTo>
                    <a:pt x="784" y="785"/>
                  </a:lnTo>
                  <a:lnTo>
                    <a:pt x="784" y="786"/>
                  </a:lnTo>
                  <a:lnTo>
                    <a:pt x="786" y="787"/>
                  </a:lnTo>
                  <a:lnTo>
                    <a:pt x="784" y="790"/>
                  </a:lnTo>
                  <a:lnTo>
                    <a:pt x="784" y="792"/>
                  </a:lnTo>
                  <a:lnTo>
                    <a:pt x="782" y="792"/>
                  </a:lnTo>
                  <a:lnTo>
                    <a:pt x="782" y="790"/>
                  </a:lnTo>
                  <a:lnTo>
                    <a:pt x="781" y="790"/>
                  </a:lnTo>
                  <a:lnTo>
                    <a:pt x="781" y="789"/>
                  </a:lnTo>
                  <a:lnTo>
                    <a:pt x="782" y="789"/>
                  </a:lnTo>
                  <a:close/>
                  <a:moveTo>
                    <a:pt x="779" y="802"/>
                  </a:moveTo>
                  <a:lnTo>
                    <a:pt x="779" y="803"/>
                  </a:lnTo>
                  <a:lnTo>
                    <a:pt x="778" y="803"/>
                  </a:lnTo>
                  <a:lnTo>
                    <a:pt x="777" y="803"/>
                  </a:lnTo>
                  <a:lnTo>
                    <a:pt x="777" y="802"/>
                  </a:lnTo>
                  <a:lnTo>
                    <a:pt x="775" y="802"/>
                  </a:lnTo>
                  <a:lnTo>
                    <a:pt x="775" y="801"/>
                  </a:lnTo>
                  <a:lnTo>
                    <a:pt x="775" y="799"/>
                  </a:lnTo>
                  <a:lnTo>
                    <a:pt x="777" y="799"/>
                  </a:lnTo>
                  <a:lnTo>
                    <a:pt x="775" y="797"/>
                  </a:lnTo>
                  <a:lnTo>
                    <a:pt x="775" y="796"/>
                  </a:lnTo>
                  <a:lnTo>
                    <a:pt x="777" y="796"/>
                  </a:lnTo>
                  <a:lnTo>
                    <a:pt x="777" y="795"/>
                  </a:lnTo>
                  <a:lnTo>
                    <a:pt x="775" y="795"/>
                  </a:lnTo>
                  <a:lnTo>
                    <a:pt x="775" y="794"/>
                  </a:lnTo>
                  <a:lnTo>
                    <a:pt x="775" y="793"/>
                  </a:lnTo>
                  <a:lnTo>
                    <a:pt x="775" y="792"/>
                  </a:lnTo>
                  <a:lnTo>
                    <a:pt x="774" y="792"/>
                  </a:lnTo>
                  <a:lnTo>
                    <a:pt x="775" y="792"/>
                  </a:lnTo>
                  <a:lnTo>
                    <a:pt x="775" y="790"/>
                  </a:lnTo>
                  <a:lnTo>
                    <a:pt x="774" y="790"/>
                  </a:lnTo>
                  <a:lnTo>
                    <a:pt x="774" y="789"/>
                  </a:lnTo>
                  <a:lnTo>
                    <a:pt x="774" y="788"/>
                  </a:lnTo>
                  <a:lnTo>
                    <a:pt x="775" y="788"/>
                  </a:lnTo>
                  <a:lnTo>
                    <a:pt x="775" y="787"/>
                  </a:lnTo>
                  <a:lnTo>
                    <a:pt x="775" y="786"/>
                  </a:lnTo>
                  <a:lnTo>
                    <a:pt x="775" y="785"/>
                  </a:lnTo>
                  <a:lnTo>
                    <a:pt x="775" y="784"/>
                  </a:lnTo>
                  <a:lnTo>
                    <a:pt x="777" y="785"/>
                  </a:lnTo>
                  <a:lnTo>
                    <a:pt x="778" y="785"/>
                  </a:lnTo>
                  <a:lnTo>
                    <a:pt x="777" y="785"/>
                  </a:lnTo>
                  <a:lnTo>
                    <a:pt x="777" y="784"/>
                  </a:lnTo>
                  <a:lnTo>
                    <a:pt x="777" y="782"/>
                  </a:lnTo>
                  <a:lnTo>
                    <a:pt x="778" y="782"/>
                  </a:lnTo>
                  <a:lnTo>
                    <a:pt x="777" y="782"/>
                  </a:lnTo>
                  <a:lnTo>
                    <a:pt x="777" y="781"/>
                  </a:lnTo>
                  <a:lnTo>
                    <a:pt x="778" y="781"/>
                  </a:lnTo>
                  <a:lnTo>
                    <a:pt x="778" y="780"/>
                  </a:lnTo>
                  <a:lnTo>
                    <a:pt x="779" y="780"/>
                  </a:lnTo>
                  <a:lnTo>
                    <a:pt x="780" y="780"/>
                  </a:lnTo>
                  <a:lnTo>
                    <a:pt x="780" y="781"/>
                  </a:lnTo>
                  <a:lnTo>
                    <a:pt x="779" y="781"/>
                  </a:lnTo>
                  <a:lnTo>
                    <a:pt x="780" y="781"/>
                  </a:lnTo>
                  <a:lnTo>
                    <a:pt x="780" y="782"/>
                  </a:lnTo>
                  <a:lnTo>
                    <a:pt x="779" y="784"/>
                  </a:lnTo>
                  <a:lnTo>
                    <a:pt x="780" y="785"/>
                  </a:lnTo>
                  <a:lnTo>
                    <a:pt x="780" y="786"/>
                  </a:lnTo>
                  <a:lnTo>
                    <a:pt x="780" y="788"/>
                  </a:lnTo>
                  <a:lnTo>
                    <a:pt x="779" y="787"/>
                  </a:lnTo>
                  <a:lnTo>
                    <a:pt x="779" y="786"/>
                  </a:lnTo>
                  <a:lnTo>
                    <a:pt x="779" y="785"/>
                  </a:lnTo>
                  <a:lnTo>
                    <a:pt x="778" y="786"/>
                  </a:lnTo>
                  <a:lnTo>
                    <a:pt x="779" y="787"/>
                  </a:lnTo>
                  <a:lnTo>
                    <a:pt x="778" y="787"/>
                  </a:lnTo>
                  <a:lnTo>
                    <a:pt x="778" y="788"/>
                  </a:lnTo>
                  <a:lnTo>
                    <a:pt x="779" y="788"/>
                  </a:lnTo>
                  <a:lnTo>
                    <a:pt x="779" y="789"/>
                  </a:lnTo>
                  <a:lnTo>
                    <a:pt x="779" y="790"/>
                  </a:lnTo>
                  <a:lnTo>
                    <a:pt x="778" y="792"/>
                  </a:lnTo>
                  <a:lnTo>
                    <a:pt x="779" y="792"/>
                  </a:lnTo>
                  <a:lnTo>
                    <a:pt x="779" y="793"/>
                  </a:lnTo>
                  <a:lnTo>
                    <a:pt x="778" y="794"/>
                  </a:lnTo>
                  <a:lnTo>
                    <a:pt x="779" y="794"/>
                  </a:lnTo>
                  <a:lnTo>
                    <a:pt x="779" y="795"/>
                  </a:lnTo>
                  <a:lnTo>
                    <a:pt x="779" y="796"/>
                  </a:lnTo>
                  <a:lnTo>
                    <a:pt x="779" y="797"/>
                  </a:lnTo>
                  <a:lnTo>
                    <a:pt x="779" y="798"/>
                  </a:lnTo>
                  <a:lnTo>
                    <a:pt x="779" y="799"/>
                  </a:lnTo>
                  <a:lnTo>
                    <a:pt x="779" y="801"/>
                  </a:lnTo>
                  <a:lnTo>
                    <a:pt x="778" y="801"/>
                  </a:lnTo>
                  <a:lnTo>
                    <a:pt x="779" y="802"/>
                  </a:lnTo>
                  <a:close/>
                  <a:moveTo>
                    <a:pt x="807" y="803"/>
                  </a:moveTo>
                  <a:lnTo>
                    <a:pt x="807" y="802"/>
                  </a:lnTo>
                  <a:lnTo>
                    <a:pt x="807" y="801"/>
                  </a:lnTo>
                  <a:lnTo>
                    <a:pt x="807" y="799"/>
                  </a:lnTo>
                  <a:lnTo>
                    <a:pt x="807" y="801"/>
                  </a:lnTo>
                  <a:lnTo>
                    <a:pt x="806" y="802"/>
                  </a:lnTo>
                  <a:lnTo>
                    <a:pt x="805" y="802"/>
                  </a:lnTo>
                  <a:lnTo>
                    <a:pt x="804" y="801"/>
                  </a:lnTo>
                  <a:lnTo>
                    <a:pt x="805" y="801"/>
                  </a:lnTo>
                  <a:lnTo>
                    <a:pt x="806" y="798"/>
                  </a:lnTo>
                  <a:lnTo>
                    <a:pt x="807" y="797"/>
                  </a:lnTo>
                  <a:lnTo>
                    <a:pt x="807" y="798"/>
                  </a:lnTo>
                  <a:lnTo>
                    <a:pt x="808" y="798"/>
                  </a:lnTo>
                  <a:lnTo>
                    <a:pt x="808" y="797"/>
                  </a:lnTo>
                  <a:lnTo>
                    <a:pt x="808" y="796"/>
                  </a:lnTo>
                  <a:lnTo>
                    <a:pt x="808" y="795"/>
                  </a:lnTo>
                  <a:lnTo>
                    <a:pt x="808" y="794"/>
                  </a:lnTo>
                  <a:lnTo>
                    <a:pt x="809" y="793"/>
                  </a:lnTo>
                  <a:lnTo>
                    <a:pt x="810" y="793"/>
                  </a:lnTo>
                  <a:lnTo>
                    <a:pt x="810" y="794"/>
                  </a:lnTo>
                  <a:lnTo>
                    <a:pt x="810" y="795"/>
                  </a:lnTo>
                  <a:lnTo>
                    <a:pt x="812" y="796"/>
                  </a:lnTo>
                  <a:lnTo>
                    <a:pt x="812" y="797"/>
                  </a:lnTo>
                  <a:lnTo>
                    <a:pt x="812" y="798"/>
                  </a:lnTo>
                  <a:lnTo>
                    <a:pt x="812" y="799"/>
                  </a:lnTo>
                  <a:lnTo>
                    <a:pt x="810" y="799"/>
                  </a:lnTo>
                  <a:lnTo>
                    <a:pt x="810" y="801"/>
                  </a:lnTo>
                  <a:lnTo>
                    <a:pt x="810" y="802"/>
                  </a:lnTo>
                  <a:lnTo>
                    <a:pt x="809" y="803"/>
                  </a:lnTo>
                  <a:lnTo>
                    <a:pt x="808" y="803"/>
                  </a:lnTo>
                  <a:lnTo>
                    <a:pt x="807" y="803"/>
                  </a:lnTo>
                  <a:close/>
                  <a:moveTo>
                    <a:pt x="777" y="778"/>
                  </a:moveTo>
                  <a:lnTo>
                    <a:pt x="778" y="777"/>
                  </a:lnTo>
                  <a:lnTo>
                    <a:pt x="778" y="778"/>
                  </a:lnTo>
                  <a:lnTo>
                    <a:pt x="779" y="778"/>
                  </a:lnTo>
                  <a:lnTo>
                    <a:pt x="778" y="779"/>
                  </a:lnTo>
                  <a:lnTo>
                    <a:pt x="777" y="780"/>
                  </a:lnTo>
                  <a:lnTo>
                    <a:pt x="775" y="780"/>
                  </a:lnTo>
                  <a:lnTo>
                    <a:pt x="775" y="779"/>
                  </a:lnTo>
                  <a:lnTo>
                    <a:pt x="774" y="779"/>
                  </a:lnTo>
                  <a:lnTo>
                    <a:pt x="774" y="778"/>
                  </a:lnTo>
                  <a:lnTo>
                    <a:pt x="774" y="779"/>
                  </a:lnTo>
                  <a:lnTo>
                    <a:pt x="773" y="779"/>
                  </a:lnTo>
                  <a:lnTo>
                    <a:pt x="773" y="778"/>
                  </a:lnTo>
                  <a:lnTo>
                    <a:pt x="773" y="777"/>
                  </a:lnTo>
                  <a:lnTo>
                    <a:pt x="774" y="776"/>
                  </a:lnTo>
                  <a:lnTo>
                    <a:pt x="774" y="777"/>
                  </a:lnTo>
                  <a:lnTo>
                    <a:pt x="774" y="776"/>
                  </a:lnTo>
                  <a:lnTo>
                    <a:pt x="775" y="774"/>
                  </a:lnTo>
                  <a:lnTo>
                    <a:pt x="775" y="776"/>
                  </a:lnTo>
                  <a:lnTo>
                    <a:pt x="777" y="774"/>
                  </a:lnTo>
                  <a:lnTo>
                    <a:pt x="778" y="774"/>
                  </a:lnTo>
                  <a:lnTo>
                    <a:pt x="778" y="776"/>
                  </a:lnTo>
                  <a:lnTo>
                    <a:pt x="778" y="777"/>
                  </a:lnTo>
                  <a:lnTo>
                    <a:pt x="777" y="778"/>
                  </a:lnTo>
                  <a:close/>
                  <a:moveTo>
                    <a:pt x="807" y="786"/>
                  </a:moveTo>
                  <a:lnTo>
                    <a:pt x="808" y="789"/>
                  </a:lnTo>
                  <a:lnTo>
                    <a:pt x="808" y="792"/>
                  </a:lnTo>
                  <a:lnTo>
                    <a:pt x="808" y="793"/>
                  </a:lnTo>
                  <a:lnTo>
                    <a:pt x="808" y="792"/>
                  </a:lnTo>
                  <a:lnTo>
                    <a:pt x="808" y="790"/>
                  </a:lnTo>
                  <a:lnTo>
                    <a:pt x="807" y="792"/>
                  </a:lnTo>
                  <a:lnTo>
                    <a:pt x="807" y="793"/>
                  </a:lnTo>
                  <a:lnTo>
                    <a:pt x="806" y="793"/>
                  </a:lnTo>
                  <a:lnTo>
                    <a:pt x="806" y="792"/>
                  </a:lnTo>
                  <a:lnTo>
                    <a:pt x="805" y="792"/>
                  </a:lnTo>
                  <a:lnTo>
                    <a:pt x="805" y="793"/>
                  </a:lnTo>
                  <a:lnTo>
                    <a:pt x="805" y="794"/>
                  </a:lnTo>
                  <a:lnTo>
                    <a:pt x="806" y="794"/>
                  </a:lnTo>
                  <a:lnTo>
                    <a:pt x="805" y="795"/>
                  </a:lnTo>
                  <a:lnTo>
                    <a:pt x="805" y="796"/>
                  </a:lnTo>
                  <a:lnTo>
                    <a:pt x="804" y="796"/>
                  </a:lnTo>
                  <a:lnTo>
                    <a:pt x="804" y="795"/>
                  </a:lnTo>
                  <a:lnTo>
                    <a:pt x="804" y="794"/>
                  </a:lnTo>
                  <a:lnTo>
                    <a:pt x="804" y="793"/>
                  </a:lnTo>
                  <a:lnTo>
                    <a:pt x="805" y="789"/>
                  </a:lnTo>
                  <a:lnTo>
                    <a:pt x="805" y="788"/>
                  </a:lnTo>
                  <a:lnTo>
                    <a:pt x="805" y="787"/>
                  </a:lnTo>
                  <a:lnTo>
                    <a:pt x="806" y="787"/>
                  </a:lnTo>
                  <a:lnTo>
                    <a:pt x="806" y="786"/>
                  </a:lnTo>
                  <a:lnTo>
                    <a:pt x="806" y="785"/>
                  </a:lnTo>
                  <a:lnTo>
                    <a:pt x="807" y="785"/>
                  </a:lnTo>
                  <a:lnTo>
                    <a:pt x="807" y="786"/>
                  </a:lnTo>
                  <a:close/>
                  <a:moveTo>
                    <a:pt x="777" y="771"/>
                  </a:moveTo>
                  <a:lnTo>
                    <a:pt x="775" y="772"/>
                  </a:lnTo>
                  <a:lnTo>
                    <a:pt x="774" y="772"/>
                  </a:lnTo>
                  <a:lnTo>
                    <a:pt x="774" y="773"/>
                  </a:lnTo>
                  <a:lnTo>
                    <a:pt x="773" y="773"/>
                  </a:lnTo>
                  <a:lnTo>
                    <a:pt x="773" y="772"/>
                  </a:lnTo>
                  <a:lnTo>
                    <a:pt x="773" y="773"/>
                  </a:lnTo>
                  <a:lnTo>
                    <a:pt x="772" y="773"/>
                  </a:lnTo>
                  <a:lnTo>
                    <a:pt x="772" y="774"/>
                  </a:lnTo>
                  <a:lnTo>
                    <a:pt x="771" y="776"/>
                  </a:lnTo>
                  <a:lnTo>
                    <a:pt x="770" y="776"/>
                  </a:lnTo>
                  <a:lnTo>
                    <a:pt x="770" y="774"/>
                  </a:lnTo>
                  <a:lnTo>
                    <a:pt x="770" y="773"/>
                  </a:lnTo>
                  <a:lnTo>
                    <a:pt x="771" y="773"/>
                  </a:lnTo>
                  <a:lnTo>
                    <a:pt x="770" y="772"/>
                  </a:lnTo>
                  <a:lnTo>
                    <a:pt x="771" y="772"/>
                  </a:lnTo>
                  <a:lnTo>
                    <a:pt x="772" y="772"/>
                  </a:lnTo>
                  <a:lnTo>
                    <a:pt x="772" y="771"/>
                  </a:lnTo>
                  <a:lnTo>
                    <a:pt x="773" y="771"/>
                  </a:lnTo>
                  <a:lnTo>
                    <a:pt x="773" y="770"/>
                  </a:lnTo>
                  <a:lnTo>
                    <a:pt x="774" y="770"/>
                  </a:lnTo>
                  <a:lnTo>
                    <a:pt x="775" y="771"/>
                  </a:lnTo>
                  <a:lnTo>
                    <a:pt x="777" y="771"/>
                  </a:lnTo>
                  <a:close/>
                  <a:moveTo>
                    <a:pt x="775" y="768"/>
                  </a:moveTo>
                  <a:lnTo>
                    <a:pt x="777" y="768"/>
                  </a:lnTo>
                  <a:lnTo>
                    <a:pt x="777" y="767"/>
                  </a:lnTo>
                  <a:lnTo>
                    <a:pt x="778" y="768"/>
                  </a:lnTo>
                  <a:lnTo>
                    <a:pt x="778" y="769"/>
                  </a:lnTo>
                  <a:lnTo>
                    <a:pt x="778" y="770"/>
                  </a:lnTo>
                  <a:lnTo>
                    <a:pt x="777" y="770"/>
                  </a:lnTo>
                  <a:lnTo>
                    <a:pt x="775" y="770"/>
                  </a:lnTo>
                  <a:lnTo>
                    <a:pt x="774" y="769"/>
                  </a:lnTo>
                  <a:lnTo>
                    <a:pt x="775" y="769"/>
                  </a:lnTo>
                  <a:lnTo>
                    <a:pt x="775" y="768"/>
                  </a:lnTo>
                  <a:close/>
                  <a:moveTo>
                    <a:pt x="779" y="771"/>
                  </a:moveTo>
                  <a:lnTo>
                    <a:pt x="779" y="770"/>
                  </a:lnTo>
                  <a:lnTo>
                    <a:pt x="779" y="769"/>
                  </a:lnTo>
                  <a:lnTo>
                    <a:pt x="779" y="768"/>
                  </a:lnTo>
                  <a:lnTo>
                    <a:pt x="779" y="767"/>
                  </a:lnTo>
                  <a:lnTo>
                    <a:pt x="780" y="767"/>
                  </a:lnTo>
                  <a:lnTo>
                    <a:pt x="781" y="768"/>
                  </a:lnTo>
                  <a:lnTo>
                    <a:pt x="781" y="769"/>
                  </a:lnTo>
                  <a:lnTo>
                    <a:pt x="781" y="770"/>
                  </a:lnTo>
                  <a:lnTo>
                    <a:pt x="780" y="770"/>
                  </a:lnTo>
                  <a:lnTo>
                    <a:pt x="779" y="771"/>
                  </a:lnTo>
                  <a:close/>
                  <a:moveTo>
                    <a:pt x="774" y="768"/>
                  </a:moveTo>
                  <a:lnTo>
                    <a:pt x="773" y="769"/>
                  </a:lnTo>
                  <a:lnTo>
                    <a:pt x="773" y="768"/>
                  </a:lnTo>
                  <a:lnTo>
                    <a:pt x="772" y="768"/>
                  </a:lnTo>
                  <a:lnTo>
                    <a:pt x="772" y="767"/>
                  </a:lnTo>
                  <a:lnTo>
                    <a:pt x="771" y="767"/>
                  </a:lnTo>
                  <a:lnTo>
                    <a:pt x="772" y="765"/>
                  </a:lnTo>
                  <a:lnTo>
                    <a:pt x="773" y="765"/>
                  </a:lnTo>
                  <a:lnTo>
                    <a:pt x="773" y="764"/>
                  </a:lnTo>
                  <a:lnTo>
                    <a:pt x="774" y="764"/>
                  </a:lnTo>
                  <a:lnTo>
                    <a:pt x="774" y="765"/>
                  </a:lnTo>
                  <a:lnTo>
                    <a:pt x="775" y="765"/>
                  </a:lnTo>
                  <a:lnTo>
                    <a:pt x="775" y="767"/>
                  </a:lnTo>
                  <a:lnTo>
                    <a:pt x="775" y="768"/>
                  </a:lnTo>
                  <a:lnTo>
                    <a:pt x="774" y="768"/>
                  </a:lnTo>
                  <a:close/>
                  <a:moveTo>
                    <a:pt x="786" y="760"/>
                  </a:moveTo>
                  <a:lnTo>
                    <a:pt x="783" y="761"/>
                  </a:lnTo>
                  <a:lnTo>
                    <a:pt x="782" y="761"/>
                  </a:lnTo>
                  <a:lnTo>
                    <a:pt x="782" y="760"/>
                  </a:lnTo>
                  <a:lnTo>
                    <a:pt x="782" y="759"/>
                  </a:lnTo>
                  <a:lnTo>
                    <a:pt x="781" y="759"/>
                  </a:lnTo>
                  <a:lnTo>
                    <a:pt x="781" y="760"/>
                  </a:lnTo>
                  <a:lnTo>
                    <a:pt x="781" y="761"/>
                  </a:lnTo>
                  <a:lnTo>
                    <a:pt x="779" y="761"/>
                  </a:lnTo>
                  <a:lnTo>
                    <a:pt x="779" y="760"/>
                  </a:lnTo>
                  <a:lnTo>
                    <a:pt x="779" y="759"/>
                  </a:lnTo>
                  <a:lnTo>
                    <a:pt x="778" y="757"/>
                  </a:lnTo>
                  <a:lnTo>
                    <a:pt x="779" y="756"/>
                  </a:lnTo>
                  <a:lnTo>
                    <a:pt x="780" y="756"/>
                  </a:lnTo>
                  <a:lnTo>
                    <a:pt x="780" y="755"/>
                  </a:lnTo>
                  <a:lnTo>
                    <a:pt x="780" y="756"/>
                  </a:lnTo>
                  <a:lnTo>
                    <a:pt x="781" y="757"/>
                  </a:lnTo>
                  <a:lnTo>
                    <a:pt x="781" y="756"/>
                  </a:lnTo>
                  <a:lnTo>
                    <a:pt x="782" y="757"/>
                  </a:lnTo>
                  <a:lnTo>
                    <a:pt x="782" y="759"/>
                  </a:lnTo>
                  <a:lnTo>
                    <a:pt x="784" y="760"/>
                  </a:lnTo>
                  <a:lnTo>
                    <a:pt x="786" y="759"/>
                  </a:lnTo>
                  <a:lnTo>
                    <a:pt x="786" y="760"/>
                  </a:lnTo>
                  <a:close/>
                  <a:moveTo>
                    <a:pt x="788" y="756"/>
                  </a:moveTo>
                  <a:lnTo>
                    <a:pt x="788" y="757"/>
                  </a:lnTo>
                  <a:lnTo>
                    <a:pt x="788" y="760"/>
                  </a:lnTo>
                  <a:lnTo>
                    <a:pt x="787" y="760"/>
                  </a:lnTo>
                  <a:lnTo>
                    <a:pt x="787" y="761"/>
                  </a:lnTo>
                  <a:lnTo>
                    <a:pt x="786" y="761"/>
                  </a:lnTo>
                  <a:lnTo>
                    <a:pt x="786" y="760"/>
                  </a:lnTo>
                  <a:lnTo>
                    <a:pt x="786" y="759"/>
                  </a:lnTo>
                  <a:lnTo>
                    <a:pt x="786" y="757"/>
                  </a:lnTo>
                  <a:lnTo>
                    <a:pt x="787" y="757"/>
                  </a:lnTo>
                  <a:lnTo>
                    <a:pt x="787" y="756"/>
                  </a:lnTo>
                  <a:lnTo>
                    <a:pt x="788" y="756"/>
                  </a:lnTo>
                  <a:close/>
                  <a:moveTo>
                    <a:pt x="420" y="499"/>
                  </a:moveTo>
                  <a:lnTo>
                    <a:pt x="421" y="499"/>
                  </a:lnTo>
                  <a:lnTo>
                    <a:pt x="422" y="499"/>
                  </a:lnTo>
                  <a:lnTo>
                    <a:pt x="421" y="500"/>
                  </a:lnTo>
                  <a:lnTo>
                    <a:pt x="420" y="501"/>
                  </a:lnTo>
                  <a:lnTo>
                    <a:pt x="420" y="502"/>
                  </a:lnTo>
                  <a:lnTo>
                    <a:pt x="419" y="502"/>
                  </a:lnTo>
                  <a:lnTo>
                    <a:pt x="418" y="503"/>
                  </a:lnTo>
                  <a:lnTo>
                    <a:pt x="417" y="502"/>
                  </a:lnTo>
                  <a:lnTo>
                    <a:pt x="417" y="501"/>
                  </a:lnTo>
                  <a:lnTo>
                    <a:pt x="417" y="500"/>
                  </a:lnTo>
                  <a:lnTo>
                    <a:pt x="417" y="499"/>
                  </a:lnTo>
                  <a:lnTo>
                    <a:pt x="418" y="499"/>
                  </a:lnTo>
                  <a:lnTo>
                    <a:pt x="419" y="499"/>
                  </a:lnTo>
                  <a:lnTo>
                    <a:pt x="420" y="499"/>
                  </a:lnTo>
                  <a:close/>
                  <a:moveTo>
                    <a:pt x="771" y="747"/>
                  </a:moveTo>
                  <a:lnTo>
                    <a:pt x="772" y="748"/>
                  </a:lnTo>
                  <a:lnTo>
                    <a:pt x="773" y="748"/>
                  </a:lnTo>
                  <a:lnTo>
                    <a:pt x="772" y="748"/>
                  </a:lnTo>
                  <a:lnTo>
                    <a:pt x="771" y="750"/>
                  </a:lnTo>
                  <a:lnTo>
                    <a:pt x="769" y="750"/>
                  </a:lnTo>
                  <a:lnTo>
                    <a:pt x="769" y="751"/>
                  </a:lnTo>
                  <a:lnTo>
                    <a:pt x="769" y="750"/>
                  </a:lnTo>
                  <a:lnTo>
                    <a:pt x="767" y="750"/>
                  </a:lnTo>
                  <a:lnTo>
                    <a:pt x="767" y="748"/>
                  </a:lnTo>
                  <a:lnTo>
                    <a:pt x="769" y="748"/>
                  </a:lnTo>
                  <a:lnTo>
                    <a:pt x="769" y="747"/>
                  </a:lnTo>
                  <a:lnTo>
                    <a:pt x="769" y="746"/>
                  </a:lnTo>
                  <a:lnTo>
                    <a:pt x="770" y="746"/>
                  </a:lnTo>
                  <a:lnTo>
                    <a:pt x="770" y="747"/>
                  </a:lnTo>
                  <a:lnTo>
                    <a:pt x="771" y="747"/>
                  </a:lnTo>
                  <a:close/>
                  <a:moveTo>
                    <a:pt x="777" y="750"/>
                  </a:moveTo>
                  <a:lnTo>
                    <a:pt x="778" y="750"/>
                  </a:lnTo>
                  <a:lnTo>
                    <a:pt x="778" y="752"/>
                  </a:lnTo>
                  <a:lnTo>
                    <a:pt x="777" y="753"/>
                  </a:lnTo>
                  <a:lnTo>
                    <a:pt x="775" y="753"/>
                  </a:lnTo>
                  <a:lnTo>
                    <a:pt x="775" y="752"/>
                  </a:lnTo>
                  <a:lnTo>
                    <a:pt x="775" y="751"/>
                  </a:lnTo>
                  <a:lnTo>
                    <a:pt x="775" y="750"/>
                  </a:lnTo>
                  <a:lnTo>
                    <a:pt x="777" y="750"/>
                  </a:lnTo>
                  <a:close/>
                  <a:moveTo>
                    <a:pt x="826" y="787"/>
                  </a:moveTo>
                  <a:lnTo>
                    <a:pt x="825" y="788"/>
                  </a:lnTo>
                  <a:lnTo>
                    <a:pt x="825" y="787"/>
                  </a:lnTo>
                  <a:lnTo>
                    <a:pt x="825" y="788"/>
                  </a:lnTo>
                  <a:lnTo>
                    <a:pt x="824" y="789"/>
                  </a:lnTo>
                  <a:lnTo>
                    <a:pt x="824" y="790"/>
                  </a:lnTo>
                  <a:lnTo>
                    <a:pt x="823" y="792"/>
                  </a:lnTo>
                  <a:lnTo>
                    <a:pt x="823" y="793"/>
                  </a:lnTo>
                  <a:lnTo>
                    <a:pt x="823" y="794"/>
                  </a:lnTo>
                  <a:lnTo>
                    <a:pt x="823" y="793"/>
                  </a:lnTo>
                  <a:lnTo>
                    <a:pt x="822" y="793"/>
                  </a:lnTo>
                  <a:lnTo>
                    <a:pt x="822" y="794"/>
                  </a:lnTo>
                  <a:lnTo>
                    <a:pt x="821" y="795"/>
                  </a:lnTo>
                  <a:lnTo>
                    <a:pt x="820" y="796"/>
                  </a:lnTo>
                  <a:lnTo>
                    <a:pt x="820" y="797"/>
                  </a:lnTo>
                  <a:lnTo>
                    <a:pt x="818" y="797"/>
                  </a:lnTo>
                  <a:lnTo>
                    <a:pt x="817" y="797"/>
                  </a:lnTo>
                  <a:lnTo>
                    <a:pt x="816" y="798"/>
                  </a:lnTo>
                  <a:lnTo>
                    <a:pt x="815" y="798"/>
                  </a:lnTo>
                  <a:lnTo>
                    <a:pt x="814" y="797"/>
                  </a:lnTo>
                  <a:lnTo>
                    <a:pt x="814" y="796"/>
                  </a:lnTo>
                  <a:lnTo>
                    <a:pt x="815" y="795"/>
                  </a:lnTo>
                  <a:lnTo>
                    <a:pt x="816" y="795"/>
                  </a:lnTo>
                  <a:lnTo>
                    <a:pt x="817" y="794"/>
                  </a:lnTo>
                  <a:lnTo>
                    <a:pt x="817" y="793"/>
                  </a:lnTo>
                  <a:lnTo>
                    <a:pt x="818" y="793"/>
                  </a:lnTo>
                  <a:lnTo>
                    <a:pt x="818" y="792"/>
                  </a:lnTo>
                  <a:lnTo>
                    <a:pt x="818" y="790"/>
                  </a:lnTo>
                  <a:lnTo>
                    <a:pt x="818" y="792"/>
                  </a:lnTo>
                  <a:lnTo>
                    <a:pt x="817" y="792"/>
                  </a:lnTo>
                  <a:lnTo>
                    <a:pt x="816" y="792"/>
                  </a:lnTo>
                  <a:lnTo>
                    <a:pt x="816" y="793"/>
                  </a:lnTo>
                  <a:lnTo>
                    <a:pt x="816" y="794"/>
                  </a:lnTo>
                  <a:lnTo>
                    <a:pt x="815" y="795"/>
                  </a:lnTo>
                  <a:lnTo>
                    <a:pt x="814" y="795"/>
                  </a:lnTo>
                  <a:lnTo>
                    <a:pt x="813" y="795"/>
                  </a:lnTo>
                  <a:lnTo>
                    <a:pt x="813" y="794"/>
                  </a:lnTo>
                  <a:lnTo>
                    <a:pt x="812" y="794"/>
                  </a:lnTo>
                  <a:lnTo>
                    <a:pt x="812" y="793"/>
                  </a:lnTo>
                  <a:lnTo>
                    <a:pt x="813" y="792"/>
                  </a:lnTo>
                  <a:lnTo>
                    <a:pt x="813" y="793"/>
                  </a:lnTo>
                  <a:lnTo>
                    <a:pt x="814" y="793"/>
                  </a:lnTo>
                  <a:lnTo>
                    <a:pt x="814" y="792"/>
                  </a:lnTo>
                  <a:lnTo>
                    <a:pt x="815" y="792"/>
                  </a:lnTo>
                  <a:lnTo>
                    <a:pt x="815" y="790"/>
                  </a:lnTo>
                  <a:lnTo>
                    <a:pt x="816" y="790"/>
                  </a:lnTo>
                  <a:lnTo>
                    <a:pt x="817" y="789"/>
                  </a:lnTo>
                  <a:lnTo>
                    <a:pt x="818" y="788"/>
                  </a:lnTo>
                  <a:lnTo>
                    <a:pt x="818" y="787"/>
                  </a:lnTo>
                  <a:lnTo>
                    <a:pt x="818" y="786"/>
                  </a:lnTo>
                  <a:lnTo>
                    <a:pt x="818" y="785"/>
                  </a:lnTo>
                  <a:lnTo>
                    <a:pt x="818" y="784"/>
                  </a:lnTo>
                  <a:lnTo>
                    <a:pt x="820" y="782"/>
                  </a:lnTo>
                  <a:lnTo>
                    <a:pt x="820" y="781"/>
                  </a:lnTo>
                  <a:lnTo>
                    <a:pt x="818" y="782"/>
                  </a:lnTo>
                  <a:lnTo>
                    <a:pt x="818" y="784"/>
                  </a:lnTo>
                  <a:lnTo>
                    <a:pt x="817" y="787"/>
                  </a:lnTo>
                  <a:lnTo>
                    <a:pt x="817" y="788"/>
                  </a:lnTo>
                  <a:lnTo>
                    <a:pt x="816" y="789"/>
                  </a:lnTo>
                  <a:lnTo>
                    <a:pt x="815" y="790"/>
                  </a:lnTo>
                  <a:lnTo>
                    <a:pt x="814" y="790"/>
                  </a:lnTo>
                  <a:lnTo>
                    <a:pt x="814" y="792"/>
                  </a:lnTo>
                  <a:lnTo>
                    <a:pt x="813" y="792"/>
                  </a:lnTo>
                  <a:lnTo>
                    <a:pt x="814" y="790"/>
                  </a:lnTo>
                  <a:lnTo>
                    <a:pt x="814" y="789"/>
                  </a:lnTo>
                  <a:lnTo>
                    <a:pt x="814" y="788"/>
                  </a:lnTo>
                  <a:lnTo>
                    <a:pt x="814" y="787"/>
                  </a:lnTo>
                  <a:lnTo>
                    <a:pt x="815" y="786"/>
                  </a:lnTo>
                  <a:lnTo>
                    <a:pt x="816" y="785"/>
                  </a:lnTo>
                  <a:lnTo>
                    <a:pt x="815" y="785"/>
                  </a:lnTo>
                  <a:lnTo>
                    <a:pt x="814" y="786"/>
                  </a:lnTo>
                  <a:lnTo>
                    <a:pt x="814" y="787"/>
                  </a:lnTo>
                  <a:lnTo>
                    <a:pt x="813" y="787"/>
                  </a:lnTo>
                  <a:lnTo>
                    <a:pt x="813" y="788"/>
                  </a:lnTo>
                  <a:lnTo>
                    <a:pt x="813" y="789"/>
                  </a:lnTo>
                  <a:lnTo>
                    <a:pt x="813" y="790"/>
                  </a:lnTo>
                  <a:lnTo>
                    <a:pt x="812" y="792"/>
                  </a:lnTo>
                  <a:lnTo>
                    <a:pt x="810" y="792"/>
                  </a:lnTo>
                  <a:lnTo>
                    <a:pt x="809" y="792"/>
                  </a:lnTo>
                  <a:lnTo>
                    <a:pt x="809" y="790"/>
                  </a:lnTo>
                  <a:lnTo>
                    <a:pt x="808" y="789"/>
                  </a:lnTo>
                  <a:lnTo>
                    <a:pt x="808" y="787"/>
                  </a:lnTo>
                  <a:lnTo>
                    <a:pt x="808" y="786"/>
                  </a:lnTo>
                  <a:lnTo>
                    <a:pt x="807" y="785"/>
                  </a:lnTo>
                  <a:lnTo>
                    <a:pt x="808" y="784"/>
                  </a:lnTo>
                  <a:lnTo>
                    <a:pt x="810" y="782"/>
                  </a:lnTo>
                  <a:lnTo>
                    <a:pt x="812" y="782"/>
                  </a:lnTo>
                  <a:lnTo>
                    <a:pt x="813" y="782"/>
                  </a:lnTo>
                  <a:lnTo>
                    <a:pt x="814" y="781"/>
                  </a:lnTo>
                  <a:lnTo>
                    <a:pt x="814" y="780"/>
                  </a:lnTo>
                  <a:lnTo>
                    <a:pt x="813" y="780"/>
                  </a:lnTo>
                  <a:lnTo>
                    <a:pt x="813" y="779"/>
                  </a:lnTo>
                  <a:lnTo>
                    <a:pt x="813" y="778"/>
                  </a:lnTo>
                  <a:lnTo>
                    <a:pt x="814" y="778"/>
                  </a:lnTo>
                  <a:lnTo>
                    <a:pt x="815" y="778"/>
                  </a:lnTo>
                  <a:lnTo>
                    <a:pt x="815" y="777"/>
                  </a:lnTo>
                  <a:lnTo>
                    <a:pt x="816" y="777"/>
                  </a:lnTo>
                  <a:lnTo>
                    <a:pt x="817" y="778"/>
                  </a:lnTo>
                  <a:lnTo>
                    <a:pt x="817" y="777"/>
                  </a:lnTo>
                  <a:lnTo>
                    <a:pt x="816" y="777"/>
                  </a:lnTo>
                  <a:lnTo>
                    <a:pt x="815" y="777"/>
                  </a:lnTo>
                  <a:lnTo>
                    <a:pt x="814" y="777"/>
                  </a:lnTo>
                  <a:lnTo>
                    <a:pt x="814" y="776"/>
                  </a:lnTo>
                  <a:lnTo>
                    <a:pt x="815" y="774"/>
                  </a:lnTo>
                  <a:lnTo>
                    <a:pt x="816" y="774"/>
                  </a:lnTo>
                  <a:lnTo>
                    <a:pt x="818" y="776"/>
                  </a:lnTo>
                  <a:lnTo>
                    <a:pt x="820" y="776"/>
                  </a:lnTo>
                  <a:lnTo>
                    <a:pt x="818" y="774"/>
                  </a:lnTo>
                  <a:lnTo>
                    <a:pt x="820" y="774"/>
                  </a:lnTo>
                  <a:lnTo>
                    <a:pt x="818" y="773"/>
                  </a:lnTo>
                  <a:lnTo>
                    <a:pt x="818" y="774"/>
                  </a:lnTo>
                  <a:lnTo>
                    <a:pt x="817" y="774"/>
                  </a:lnTo>
                  <a:lnTo>
                    <a:pt x="816" y="774"/>
                  </a:lnTo>
                  <a:lnTo>
                    <a:pt x="816" y="773"/>
                  </a:lnTo>
                  <a:lnTo>
                    <a:pt x="816" y="772"/>
                  </a:lnTo>
                  <a:lnTo>
                    <a:pt x="821" y="774"/>
                  </a:lnTo>
                  <a:lnTo>
                    <a:pt x="821" y="773"/>
                  </a:lnTo>
                  <a:lnTo>
                    <a:pt x="820" y="773"/>
                  </a:lnTo>
                  <a:lnTo>
                    <a:pt x="820" y="772"/>
                  </a:lnTo>
                  <a:lnTo>
                    <a:pt x="820" y="771"/>
                  </a:lnTo>
                  <a:lnTo>
                    <a:pt x="821" y="771"/>
                  </a:lnTo>
                  <a:lnTo>
                    <a:pt x="822" y="771"/>
                  </a:lnTo>
                  <a:lnTo>
                    <a:pt x="823" y="771"/>
                  </a:lnTo>
                  <a:lnTo>
                    <a:pt x="824" y="771"/>
                  </a:lnTo>
                  <a:lnTo>
                    <a:pt x="825" y="771"/>
                  </a:lnTo>
                  <a:lnTo>
                    <a:pt x="826" y="771"/>
                  </a:lnTo>
                  <a:lnTo>
                    <a:pt x="826" y="772"/>
                  </a:lnTo>
                  <a:lnTo>
                    <a:pt x="827" y="773"/>
                  </a:lnTo>
                  <a:lnTo>
                    <a:pt x="827" y="779"/>
                  </a:lnTo>
                  <a:lnTo>
                    <a:pt x="827" y="780"/>
                  </a:lnTo>
                  <a:lnTo>
                    <a:pt x="827" y="781"/>
                  </a:lnTo>
                  <a:lnTo>
                    <a:pt x="827" y="782"/>
                  </a:lnTo>
                  <a:lnTo>
                    <a:pt x="827" y="784"/>
                  </a:lnTo>
                  <a:lnTo>
                    <a:pt x="827" y="785"/>
                  </a:lnTo>
                  <a:lnTo>
                    <a:pt x="826" y="786"/>
                  </a:lnTo>
                  <a:lnTo>
                    <a:pt x="826" y="787"/>
                  </a:lnTo>
                  <a:close/>
                  <a:moveTo>
                    <a:pt x="784" y="747"/>
                  </a:moveTo>
                  <a:lnTo>
                    <a:pt x="786" y="748"/>
                  </a:lnTo>
                  <a:lnTo>
                    <a:pt x="787" y="748"/>
                  </a:lnTo>
                  <a:lnTo>
                    <a:pt x="787" y="747"/>
                  </a:lnTo>
                  <a:lnTo>
                    <a:pt x="786" y="746"/>
                  </a:lnTo>
                  <a:lnTo>
                    <a:pt x="784" y="746"/>
                  </a:lnTo>
                  <a:lnTo>
                    <a:pt x="786" y="745"/>
                  </a:lnTo>
                  <a:lnTo>
                    <a:pt x="786" y="746"/>
                  </a:lnTo>
                  <a:lnTo>
                    <a:pt x="787" y="747"/>
                  </a:lnTo>
                  <a:lnTo>
                    <a:pt x="788" y="747"/>
                  </a:lnTo>
                  <a:lnTo>
                    <a:pt x="789" y="746"/>
                  </a:lnTo>
                  <a:lnTo>
                    <a:pt x="790" y="746"/>
                  </a:lnTo>
                  <a:lnTo>
                    <a:pt x="791" y="747"/>
                  </a:lnTo>
                  <a:lnTo>
                    <a:pt x="791" y="748"/>
                  </a:lnTo>
                  <a:lnTo>
                    <a:pt x="790" y="750"/>
                  </a:lnTo>
                  <a:lnTo>
                    <a:pt x="790" y="751"/>
                  </a:lnTo>
                  <a:lnTo>
                    <a:pt x="790" y="752"/>
                  </a:lnTo>
                  <a:lnTo>
                    <a:pt x="789" y="752"/>
                  </a:lnTo>
                  <a:lnTo>
                    <a:pt x="789" y="753"/>
                  </a:lnTo>
                  <a:lnTo>
                    <a:pt x="788" y="753"/>
                  </a:lnTo>
                  <a:lnTo>
                    <a:pt x="788" y="752"/>
                  </a:lnTo>
                  <a:lnTo>
                    <a:pt x="788" y="751"/>
                  </a:lnTo>
                  <a:lnTo>
                    <a:pt x="787" y="752"/>
                  </a:lnTo>
                  <a:lnTo>
                    <a:pt x="786" y="751"/>
                  </a:lnTo>
                  <a:lnTo>
                    <a:pt x="784" y="752"/>
                  </a:lnTo>
                  <a:lnTo>
                    <a:pt x="783" y="752"/>
                  </a:lnTo>
                  <a:lnTo>
                    <a:pt x="782" y="751"/>
                  </a:lnTo>
                  <a:lnTo>
                    <a:pt x="782" y="752"/>
                  </a:lnTo>
                  <a:lnTo>
                    <a:pt x="782" y="753"/>
                  </a:lnTo>
                  <a:lnTo>
                    <a:pt x="781" y="753"/>
                  </a:lnTo>
                  <a:lnTo>
                    <a:pt x="781" y="752"/>
                  </a:lnTo>
                  <a:lnTo>
                    <a:pt x="780" y="752"/>
                  </a:lnTo>
                  <a:lnTo>
                    <a:pt x="780" y="753"/>
                  </a:lnTo>
                  <a:lnTo>
                    <a:pt x="780" y="752"/>
                  </a:lnTo>
                  <a:lnTo>
                    <a:pt x="779" y="752"/>
                  </a:lnTo>
                  <a:lnTo>
                    <a:pt x="779" y="751"/>
                  </a:lnTo>
                  <a:lnTo>
                    <a:pt x="780" y="750"/>
                  </a:lnTo>
                  <a:lnTo>
                    <a:pt x="782" y="747"/>
                  </a:lnTo>
                  <a:lnTo>
                    <a:pt x="783" y="747"/>
                  </a:lnTo>
                  <a:lnTo>
                    <a:pt x="784" y="747"/>
                  </a:lnTo>
                  <a:close/>
                  <a:moveTo>
                    <a:pt x="808" y="748"/>
                  </a:moveTo>
                  <a:lnTo>
                    <a:pt x="809" y="748"/>
                  </a:lnTo>
                  <a:lnTo>
                    <a:pt x="809" y="747"/>
                  </a:lnTo>
                  <a:lnTo>
                    <a:pt x="810" y="748"/>
                  </a:lnTo>
                  <a:lnTo>
                    <a:pt x="812" y="748"/>
                  </a:lnTo>
                  <a:lnTo>
                    <a:pt x="812" y="750"/>
                  </a:lnTo>
                  <a:lnTo>
                    <a:pt x="812" y="751"/>
                  </a:lnTo>
                  <a:lnTo>
                    <a:pt x="810" y="751"/>
                  </a:lnTo>
                  <a:lnTo>
                    <a:pt x="810" y="752"/>
                  </a:lnTo>
                  <a:lnTo>
                    <a:pt x="809" y="752"/>
                  </a:lnTo>
                  <a:lnTo>
                    <a:pt x="810" y="752"/>
                  </a:lnTo>
                  <a:lnTo>
                    <a:pt x="809" y="753"/>
                  </a:lnTo>
                  <a:lnTo>
                    <a:pt x="808" y="753"/>
                  </a:lnTo>
                  <a:lnTo>
                    <a:pt x="807" y="753"/>
                  </a:lnTo>
                  <a:lnTo>
                    <a:pt x="807" y="754"/>
                  </a:lnTo>
                  <a:lnTo>
                    <a:pt x="808" y="754"/>
                  </a:lnTo>
                  <a:lnTo>
                    <a:pt x="810" y="753"/>
                  </a:lnTo>
                  <a:lnTo>
                    <a:pt x="810" y="754"/>
                  </a:lnTo>
                  <a:lnTo>
                    <a:pt x="810" y="755"/>
                  </a:lnTo>
                  <a:lnTo>
                    <a:pt x="812" y="756"/>
                  </a:lnTo>
                  <a:lnTo>
                    <a:pt x="813" y="756"/>
                  </a:lnTo>
                  <a:lnTo>
                    <a:pt x="813" y="757"/>
                  </a:lnTo>
                  <a:lnTo>
                    <a:pt x="813" y="760"/>
                  </a:lnTo>
                  <a:lnTo>
                    <a:pt x="812" y="760"/>
                  </a:lnTo>
                  <a:lnTo>
                    <a:pt x="810" y="760"/>
                  </a:lnTo>
                  <a:lnTo>
                    <a:pt x="810" y="759"/>
                  </a:lnTo>
                  <a:lnTo>
                    <a:pt x="810" y="760"/>
                  </a:lnTo>
                  <a:lnTo>
                    <a:pt x="810" y="761"/>
                  </a:lnTo>
                  <a:lnTo>
                    <a:pt x="810" y="762"/>
                  </a:lnTo>
                  <a:lnTo>
                    <a:pt x="810" y="763"/>
                  </a:lnTo>
                  <a:lnTo>
                    <a:pt x="810" y="764"/>
                  </a:lnTo>
                  <a:lnTo>
                    <a:pt x="809" y="764"/>
                  </a:lnTo>
                  <a:lnTo>
                    <a:pt x="809" y="765"/>
                  </a:lnTo>
                  <a:lnTo>
                    <a:pt x="809" y="764"/>
                  </a:lnTo>
                  <a:lnTo>
                    <a:pt x="809" y="763"/>
                  </a:lnTo>
                  <a:lnTo>
                    <a:pt x="808" y="764"/>
                  </a:lnTo>
                  <a:lnTo>
                    <a:pt x="807" y="764"/>
                  </a:lnTo>
                  <a:lnTo>
                    <a:pt x="806" y="764"/>
                  </a:lnTo>
                  <a:lnTo>
                    <a:pt x="805" y="763"/>
                  </a:lnTo>
                  <a:lnTo>
                    <a:pt x="805" y="762"/>
                  </a:lnTo>
                  <a:lnTo>
                    <a:pt x="805" y="761"/>
                  </a:lnTo>
                  <a:lnTo>
                    <a:pt x="806" y="761"/>
                  </a:lnTo>
                  <a:lnTo>
                    <a:pt x="806" y="760"/>
                  </a:lnTo>
                  <a:lnTo>
                    <a:pt x="805" y="759"/>
                  </a:lnTo>
                  <a:lnTo>
                    <a:pt x="806" y="757"/>
                  </a:lnTo>
                  <a:lnTo>
                    <a:pt x="804" y="756"/>
                  </a:lnTo>
                  <a:lnTo>
                    <a:pt x="803" y="756"/>
                  </a:lnTo>
                  <a:lnTo>
                    <a:pt x="803" y="755"/>
                  </a:lnTo>
                  <a:lnTo>
                    <a:pt x="801" y="754"/>
                  </a:lnTo>
                  <a:lnTo>
                    <a:pt x="803" y="753"/>
                  </a:lnTo>
                  <a:lnTo>
                    <a:pt x="803" y="752"/>
                  </a:lnTo>
                  <a:lnTo>
                    <a:pt x="804" y="752"/>
                  </a:lnTo>
                  <a:lnTo>
                    <a:pt x="804" y="751"/>
                  </a:lnTo>
                  <a:lnTo>
                    <a:pt x="806" y="751"/>
                  </a:lnTo>
                  <a:lnTo>
                    <a:pt x="807" y="750"/>
                  </a:lnTo>
                  <a:lnTo>
                    <a:pt x="808" y="748"/>
                  </a:lnTo>
                  <a:close/>
                  <a:moveTo>
                    <a:pt x="795" y="804"/>
                  </a:moveTo>
                  <a:lnTo>
                    <a:pt x="795" y="805"/>
                  </a:lnTo>
                  <a:lnTo>
                    <a:pt x="795" y="806"/>
                  </a:lnTo>
                  <a:lnTo>
                    <a:pt x="794" y="806"/>
                  </a:lnTo>
                  <a:lnTo>
                    <a:pt x="794" y="805"/>
                  </a:lnTo>
                  <a:lnTo>
                    <a:pt x="794" y="806"/>
                  </a:lnTo>
                  <a:lnTo>
                    <a:pt x="792" y="806"/>
                  </a:lnTo>
                  <a:lnTo>
                    <a:pt x="792" y="807"/>
                  </a:lnTo>
                  <a:lnTo>
                    <a:pt x="792" y="809"/>
                  </a:lnTo>
                  <a:lnTo>
                    <a:pt x="791" y="809"/>
                  </a:lnTo>
                  <a:lnTo>
                    <a:pt x="790" y="807"/>
                  </a:lnTo>
                  <a:lnTo>
                    <a:pt x="789" y="807"/>
                  </a:lnTo>
                  <a:lnTo>
                    <a:pt x="789" y="806"/>
                  </a:lnTo>
                  <a:lnTo>
                    <a:pt x="788" y="805"/>
                  </a:lnTo>
                  <a:lnTo>
                    <a:pt x="787" y="805"/>
                  </a:lnTo>
                  <a:lnTo>
                    <a:pt x="787" y="804"/>
                  </a:lnTo>
                  <a:lnTo>
                    <a:pt x="788" y="803"/>
                  </a:lnTo>
                  <a:lnTo>
                    <a:pt x="789" y="803"/>
                  </a:lnTo>
                  <a:lnTo>
                    <a:pt x="789" y="802"/>
                  </a:lnTo>
                  <a:lnTo>
                    <a:pt x="789" y="803"/>
                  </a:lnTo>
                  <a:lnTo>
                    <a:pt x="788" y="803"/>
                  </a:lnTo>
                  <a:lnTo>
                    <a:pt x="787" y="802"/>
                  </a:lnTo>
                  <a:lnTo>
                    <a:pt x="788" y="802"/>
                  </a:lnTo>
                  <a:lnTo>
                    <a:pt x="789" y="802"/>
                  </a:lnTo>
                  <a:lnTo>
                    <a:pt x="789" y="801"/>
                  </a:lnTo>
                  <a:lnTo>
                    <a:pt x="788" y="799"/>
                  </a:lnTo>
                  <a:lnTo>
                    <a:pt x="789" y="799"/>
                  </a:lnTo>
                  <a:lnTo>
                    <a:pt x="789" y="801"/>
                  </a:lnTo>
                  <a:lnTo>
                    <a:pt x="789" y="799"/>
                  </a:lnTo>
                  <a:lnTo>
                    <a:pt x="788" y="798"/>
                  </a:lnTo>
                  <a:lnTo>
                    <a:pt x="789" y="798"/>
                  </a:lnTo>
                  <a:lnTo>
                    <a:pt x="788" y="797"/>
                  </a:lnTo>
                  <a:lnTo>
                    <a:pt x="789" y="797"/>
                  </a:lnTo>
                  <a:lnTo>
                    <a:pt x="789" y="796"/>
                  </a:lnTo>
                  <a:lnTo>
                    <a:pt x="789" y="795"/>
                  </a:lnTo>
                  <a:lnTo>
                    <a:pt x="790" y="794"/>
                  </a:lnTo>
                  <a:lnTo>
                    <a:pt x="789" y="794"/>
                  </a:lnTo>
                  <a:lnTo>
                    <a:pt x="789" y="795"/>
                  </a:lnTo>
                  <a:lnTo>
                    <a:pt x="788" y="796"/>
                  </a:lnTo>
                  <a:lnTo>
                    <a:pt x="788" y="797"/>
                  </a:lnTo>
                  <a:lnTo>
                    <a:pt x="787" y="797"/>
                  </a:lnTo>
                  <a:lnTo>
                    <a:pt x="786" y="797"/>
                  </a:lnTo>
                  <a:lnTo>
                    <a:pt x="786" y="796"/>
                  </a:lnTo>
                  <a:lnTo>
                    <a:pt x="787" y="796"/>
                  </a:lnTo>
                  <a:lnTo>
                    <a:pt x="788" y="796"/>
                  </a:lnTo>
                  <a:lnTo>
                    <a:pt x="788" y="795"/>
                  </a:lnTo>
                  <a:lnTo>
                    <a:pt x="788" y="794"/>
                  </a:lnTo>
                  <a:lnTo>
                    <a:pt x="787" y="795"/>
                  </a:lnTo>
                  <a:lnTo>
                    <a:pt x="786" y="796"/>
                  </a:lnTo>
                  <a:lnTo>
                    <a:pt x="786" y="795"/>
                  </a:lnTo>
                  <a:lnTo>
                    <a:pt x="784" y="795"/>
                  </a:lnTo>
                  <a:lnTo>
                    <a:pt x="784" y="794"/>
                  </a:lnTo>
                  <a:lnTo>
                    <a:pt x="786" y="794"/>
                  </a:lnTo>
                  <a:lnTo>
                    <a:pt x="787" y="794"/>
                  </a:lnTo>
                  <a:lnTo>
                    <a:pt x="787" y="793"/>
                  </a:lnTo>
                  <a:lnTo>
                    <a:pt x="787" y="792"/>
                  </a:lnTo>
                  <a:lnTo>
                    <a:pt x="788" y="792"/>
                  </a:lnTo>
                  <a:lnTo>
                    <a:pt x="788" y="793"/>
                  </a:lnTo>
                  <a:lnTo>
                    <a:pt x="789" y="793"/>
                  </a:lnTo>
                  <a:lnTo>
                    <a:pt x="788" y="792"/>
                  </a:lnTo>
                  <a:lnTo>
                    <a:pt x="788" y="790"/>
                  </a:lnTo>
                  <a:lnTo>
                    <a:pt x="789" y="790"/>
                  </a:lnTo>
                  <a:lnTo>
                    <a:pt x="789" y="789"/>
                  </a:lnTo>
                  <a:lnTo>
                    <a:pt x="788" y="789"/>
                  </a:lnTo>
                  <a:lnTo>
                    <a:pt x="787" y="790"/>
                  </a:lnTo>
                  <a:lnTo>
                    <a:pt x="786" y="790"/>
                  </a:lnTo>
                  <a:lnTo>
                    <a:pt x="787" y="789"/>
                  </a:lnTo>
                  <a:lnTo>
                    <a:pt x="788" y="788"/>
                  </a:lnTo>
                  <a:lnTo>
                    <a:pt x="789" y="788"/>
                  </a:lnTo>
                  <a:lnTo>
                    <a:pt x="789" y="787"/>
                  </a:lnTo>
                  <a:lnTo>
                    <a:pt x="789" y="786"/>
                  </a:lnTo>
                  <a:lnTo>
                    <a:pt x="789" y="785"/>
                  </a:lnTo>
                  <a:lnTo>
                    <a:pt x="789" y="784"/>
                  </a:lnTo>
                  <a:lnTo>
                    <a:pt x="788" y="785"/>
                  </a:lnTo>
                  <a:lnTo>
                    <a:pt x="788" y="786"/>
                  </a:lnTo>
                  <a:lnTo>
                    <a:pt x="788" y="787"/>
                  </a:lnTo>
                  <a:lnTo>
                    <a:pt x="787" y="788"/>
                  </a:lnTo>
                  <a:lnTo>
                    <a:pt x="786" y="787"/>
                  </a:lnTo>
                  <a:lnTo>
                    <a:pt x="786" y="786"/>
                  </a:lnTo>
                  <a:lnTo>
                    <a:pt x="786" y="785"/>
                  </a:lnTo>
                  <a:lnTo>
                    <a:pt x="784" y="785"/>
                  </a:lnTo>
                  <a:lnTo>
                    <a:pt x="786" y="784"/>
                  </a:lnTo>
                  <a:lnTo>
                    <a:pt x="786" y="782"/>
                  </a:lnTo>
                  <a:lnTo>
                    <a:pt x="786" y="781"/>
                  </a:lnTo>
                  <a:lnTo>
                    <a:pt x="784" y="782"/>
                  </a:lnTo>
                  <a:lnTo>
                    <a:pt x="783" y="782"/>
                  </a:lnTo>
                  <a:lnTo>
                    <a:pt x="782" y="782"/>
                  </a:lnTo>
                  <a:lnTo>
                    <a:pt x="781" y="781"/>
                  </a:lnTo>
                  <a:lnTo>
                    <a:pt x="782" y="781"/>
                  </a:lnTo>
                  <a:lnTo>
                    <a:pt x="783" y="781"/>
                  </a:lnTo>
                  <a:lnTo>
                    <a:pt x="784" y="781"/>
                  </a:lnTo>
                  <a:lnTo>
                    <a:pt x="784" y="780"/>
                  </a:lnTo>
                  <a:lnTo>
                    <a:pt x="783" y="780"/>
                  </a:lnTo>
                  <a:lnTo>
                    <a:pt x="781" y="779"/>
                  </a:lnTo>
                  <a:lnTo>
                    <a:pt x="781" y="780"/>
                  </a:lnTo>
                  <a:lnTo>
                    <a:pt x="781" y="779"/>
                  </a:lnTo>
                  <a:lnTo>
                    <a:pt x="780" y="779"/>
                  </a:lnTo>
                  <a:lnTo>
                    <a:pt x="780" y="778"/>
                  </a:lnTo>
                  <a:lnTo>
                    <a:pt x="779" y="778"/>
                  </a:lnTo>
                  <a:lnTo>
                    <a:pt x="779" y="777"/>
                  </a:lnTo>
                  <a:lnTo>
                    <a:pt x="779" y="776"/>
                  </a:lnTo>
                  <a:lnTo>
                    <a:pt x="780" y="774"/>
                  </a:lnTo>
                  <a:lnTo>
                    <a:pt x="781" y="774"/>
                  </a:lnTo>
                  <a:lnTo>
                    <a:pt x="781" y="776"/>
                  </a:lnTo>
                  <a:lnTo>
                    <a:pt x="783" y="777"/>
                  </a:lnTo>
                  <a:lnTo>
                    <a:pt x="786" y="778"/>
                  </a:lnTo>
                  <a:lnTo>
                    <a:pt x="787" y="779"/>
                  </a:lnTo>
                  <a:lnTo>
                    <a:pt x="787" y="778"/>
                  </a:lnTo>
                  <a:lnTo>
                    <a:pt x="784" y="777"/>
                  </a:lnTo>
                  <a:lnTo>
                    <a:pt x="784" y="776"/>
                  </a:lnTo>
                  <a:lnTo>
                    <a:pt x="784" y="774"/>
                  </a:lnTo>
                  <a:lnTo>
                    <a:pt x="783" y="774"/>
                  </a:lnTo>
                  <a:lnTo>
                    <a:pt x="784" y="774"/>
                  </a:lnTo>
                  <a:lnTo>
                    <a:pt x="786" y="774"/>
                  </a:lnTo>
                  <a:lnTo>
                    <a:pt x="786" y="773"/>
                  </a:lnTo>
                  <a:lnTo>
                    <a:pt x="783" y="773"/>
                  </a:lnTo>
                  <a:lnTo>
                    <a:pt x="783" y="772"/>
                  </a:lnTo>
                  <a:lnTo>
                    <a:pt x="783" y="771"/>
                  </a:lnTo>
                  <a:lnTo>
                    <a:pt x="784" y="771"/>
                  </a:lnTo>
                  <a:lnTo>
                    <a:pt x="784" y="770"/>
                  </a:lnTo>
                  <a:lnTo>
                    <a:pt x="786" y="770"/>
                  </a:lnTo>
                  <a:lnTo>
                    <a:pt x="786" y="769"/>
                  </a:lnTo>
                  <a:lnTo>
                    <a:pt x="787" y="769"/>
                  </a:lnTo>
                  <a:lnTo>
                    <a:pt x="788" y="769"/>
                  </a:lnTo>
                  <a:lnTo>
                    <a:pt x="789" y="769"/>
                  </a:lnTo>
                  <a:lnTo>
                    <a:pt x="790" y="769"/>
                  </a:lnTo>
                  <a:lnTo>
                    <a:pt x="790" y="768"/>
                  </a:lnTo>
                  <a:lnTo>
                    <a:pt x="789" y="768"/>
                  </a:lnTo>
                  <a:lnTo>
                    <a:pt x="788" y="768"/>
                  </a:lnTo>
                  <a:lnTo>
                    <a:pt x="787" y="768"/>
                  </a:lnTo>
                  <a:lnTo>
                    <a:pt x="783" y="768"/>
                  </a:lnTo>
                  <a:lnTo>
                    <a:pt x="781" y="765"/>
                  </a:lnTo>
                  <a:lnTo>
                    <a:pt x="781" y="764"/>
                  </a:lnTo>
                  <a:lnTo>
                    <a:pt x="782" y="763"/>
                  </a:lnTo>
                  <a:lnTo>
                    <a:pt x="783" y="763"/>
                  </a:lnTo>
                  <a:lnTo>
                    <a:pt x="783" y="762"/>
                  </a:lnTo>
                  <a:lnTo>
                    <a:pt x="782" y="762"/>
                  </a:lnTo>
                  <a:lnTo>
                    <a:pt x="782" y="761"/>
                  </a:lnTo>
                  <a:lnTo>
                    <a:pt x="783" y="761"/>
                  </a:lnTo>
                  <a:lnTo>
                    <a:pt x="783" y="762"/>
                  </a:lnTo>
                  <a:lnTo>
                    <a:pt x="784" y="762"/>
                  </a:lnTo>
                  <a:lnTo>
                    <a:pt x="784" y="761"/>
                  </a:lnTo>
                  <a:lnTo>
                    <a:pt x="786" y="762"/>
                  </a:lnTo>
                  <a:lnTo>
                    <a:pt x="787" y="762"/>
                  </a:lnTo>
                  <a:lnTo>
                    <a:pt x="787" y="761"/>
                  </a:lnTo>
                  <a:lnTo>
                    <a:pt x="788" y="761"/>
                  </a:lnTo>
                  <a:lnTo>
                    <a:pt x="789" y="760"/>
                  </a:lnTo>
                  <a:lnTo>
                    <a:pt x="789" y="759"/>
                  </a:lnTo>
                  <a:lnTo>
                    <a:pt x="790" y="759"/>
                  </a:lnTo>
                  <a:lnTo>
                    <a:pt x="790" y="757"/>
                  </a:lnTo>
                  <a:lnTo>
                    <a:pt x="790" y="759"/>
                  </a:lnTo>
                  <a:lnTo>
                    <a:pt x="789" y="759"/>
                  </a:lnTo>
                  <a:lnTo>
                    <a:pt x="789" y="757"/>
                  </a:lnTo>
                  <a:lnTo>
                    <a:pt x="789" y="756"/>
                  </a:lnTo>
                  <a:lnTo>
                    <a:pt x="789" y="755"/>
                  </a:lnTo>
                  <a:lnTo>
                    <a:pt x="790" y="755"/>
                  </a:lnTo>
                  <a:lnTo>
                    <a:pt x="790" y="754"/>
                  </a:lnTo>
                  <a:lnTo>
                    <a:pt x="790" y="753"/>
                  </a:lnTo>
                  <a:lnTo>
                    <a:pt x="790" y="752"/>
                  </a:lnTo>
                  <a:lnTo>
                    <a:pt x="791" y="752"/>
                  </a:lnTo>
                  <a:lnTo>
                    <a:pt x="790" y="751"/>
                  </a:lnTo>
                  <a:lnTo>
                    <a:pt x="791" y="750"/>
                  </a:lnTo>
                  <a:lnTo>
                    <a:pt x="792" y="748"/>
                  </a:lnTo>
                  <a:lnTo>
                    <a:pt x="792" y="747"/>
                  </a:lnTo>
                  <a:lnTo>
                    <a:pt x="791" y="746"/>
                  </a:lnTo>
                  <a:lnTo>
                    <a:pt x="789" y="746"/>
                  </a:lnTo>
                  <a:lnTo>
                    <a:pt x="789" y="745"/>
                  </a:lnTo>
                  <a:lnTo>
                    <a:pt x="789" y="744"/>
                  </a:lnTo>
                  <a:lnTo>
                    <a:pt x="788" y="744"/>
                  </a:lnTo>
                  <a:lnTo>
                    <a:pt x="787" y="744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8" y="742"/>
                  </a:lnTo>
                  <a:lnTo>
                    <a:pt x="788" y="740"/>
                  </a:lnTo>
                  <a:lnTo>
                    <a:pt x="789" y="740"/>
                  </a:lnTo>
                  <a:lnTo>
                    <a:pt x="789" y="739"/>
                  </a:lnTo>
                  <a:lnTo>
                    <a:pt x="789" y="738"/>
                  </a:lnTo>
                  <a:lnTo>
                    <a:pt x="790" y="738"/>
                  </a:lnTo>
                  <a:lnTo>
                    <a:pt x="792" y="740"/>
                  </a:lnTo>
                  <a:lnTo>
                    <a:pt x="794" y="742"/>
                  </a:lnTo>
                  <a:lnTo>
                    <a:pt x="795" y="742"/>
                  </a:lnTo>
                  <a:lnTo>
                    <a:pt x="794" y="742"/>
                  </a:lnTo>
                  <a:lnTo>
                    <a:pt x="794" y="743"/>
                  </a:lnTo>
                  <a:lnTo>
                    <a:pt x="795" y="742"/>
                  </a:lnTo>
                  <a:lnTo>
                    <a:pt x="796" y="742"/>
                  </a:lnTo>
                  <a:lnTo>
                    <a:pt x="796" y="743"/>
                  </a:lnTo>
                  <a:lnTo>
                    <a:pt x="797" y="743"/>
                  </a:lnTo>
                  <a:lnTo>
                    <a:pt x="797" y="744"/>
                  </a:lnTo>
                  <a:lnTo>
                    <a:pt x="797" y="745"/>
                  </a:lnTo>
                  <a:lnTo>
                    <a:pt x="797" y="746"/>
                  </a:lnTo>
                  <a:lnTo>
                    <a:pt x="798" y="746"/>
                  </a:lnTo>
                  <a:lnTo>
                    <a:pt x="797" y="747"/>
                  </a:lnTo>
                  <a:lnTo>
                    <a:pt x="797" y="748"/>
                  </a:lnTo>
                  <a:lnTo>
                    <a:pt x="797" y="750"/>
                  </a:lnTo>
                  <a:lnTo>
                    <a:pt x="796" y="750"/>
                  </a:lnTo>
                  <a:lnTo>
                    <a:pt x="796" y="751"/>
                  </a:lnTo>
                  <a:lnTo>
                    <a:pt x="795" y="751"/>
                  </a:lnTo>
                  <a:lnTo>
                    <a:pt x="795" y="750"/>
                  </a:lnTo>
                  <a:lnTo>
                    <a:pt x="794" y="750"/>
                  </a:lnTo>
                  <a:lnTo>
                    <a:pt x="794" y="752"/>
                  </a:lnTo>
                  <a:lnTo>
                    <a:pt x="794" y="753"/>
                  </a:lnTo>
                  <a:lnTo>
                    <a:pt x="795" y="753"/>
                  </a:lnTo>
                  <a:lnTo>
                    <a:pt x="796" y="753"/>
                  </a:lnTo>
                  <a:lnTo>
                    <a:pt x="796" y="754"/>
                  </a:lnTo>
                  <a:lnTo>
                    <a:pt x="797" y="754"/>
                  </a:lnTo>
                  <a:lnTo>
                    <a:pt x="797" y="753"/>
                  </a:lnTo>
                  <a:lnTo>
                    <a:pt x="797" y="754"/>
                  </a:lnTo>
                  <a:lnTo>
                    <a:pt x="797" y="755"/>
                  </a:lnTo>
                  <a:lnTo>
                    <a:pt x="798" y="755"/>
                  </a:lnTo>
                  <a:lnTo>
                    <a:pt x="798" y="756"/>
                  </a:lnTo>
                  <a:lnTo>
                    <a:pt x="799" y="756"/>
                  </a:lnTo>
                  <a:lnTo>
                    <a:pt x="799" y="757"/>
                  </a:lnTo>
                  <a:lnTo>
                    <a:pt x="799" y="759"/>
                  </a:lnTo>
                  <a:lnTo>
                    <a:pt x="799" y="760"/>
                  </a:lnTo>
                  <a:lnTo>
                    <a:pt x="800" y="761"/>
                  </a:lnTo>
                  <a:lnTo>
                    <a:pt x="800" y="762"/>
                  </a:lnTo>
                  <a:lnTo>
                    <a:pt x="800" y="763"/>
                  </a:lnTo>
                  <a:lnTo>
                    <a:pt x="800" y="764"/>
                  </a:lnTo>
                  <a:lnTo>
                    <a:pt x="800" y="765"/>
                  </a:lnTo>
                  <a:lnTo>
                    <a:pt x="800" y="768"/>
                  </a:lnTo>
                  <a:lnTo>
                    <a:pt x="800" y="769"/>
                  </a:lnTo>
                  <a:lnTo>
                    <a:pt x="800" y="770"/>
                  </a:lnTo>
                  <a:lnTo>
                    <a:pt x="799" y="771"/>
                  </a:lnTo>
                  <a:lnTo>
                    <a:pt x="799" y="772"/>
                  </a:lnTo>
                  <a:lnTo>
                    <a:pt x="799" y="773"/>
                  </a:lnTo>
                  <a:lnTo>
                    <a:pt x="800" y="772"/>
                  </a:lnTo>
                  <a:lnTo>
                    <a:pt x="800" y="773"/>
                  </a:lnTo>
                  <a:lnTo>
                    <a:pt x="800" y="774"/>
                  </a:lnTo>
                  <a:lnTo>
                    <a:pt x="800" y="777"/>
                  </a:lnTo>
                  <a:lnTo>
                    <a:pt x="801" y="778"/>
                  </a:lnTo>
                  <a:lnTo>
                    <a:pt x="801" y="780"/>
                  </a:lnTo>
                  <a:lnTo>
                    <a:pt x="801" y="781"/>
                  </a:lnTo>
                  <a:lnTo>
                    <a:pt x="800" y="781"/>
                  </a:lnTo>
                  <a:lnTo>
                    <a:pt x="800" y="780"/>
                  </a:lnTo>
                  <a:lnTo>
                    <a:pt x="800" y="779"/>
                  </a:lnTo>
                  <a:lnTo>
                    <a:pt x="799" y="778"/>
                  </a:lnTo>
                  <a:lnTo>
                    <a:pt x="799" y="777"/>
                  </a:lnTo>
                  <a:lnTo>
                    <a:pt x="798" y="776"/>
                  </a:lnTo>
                  <a:lnTo>
                    <a:pt x="797" y="773"/>
                  </a:lnTo>
                  <a:lnTo>
                    <a:pt x="797" y="772"/>
                  </a:lnTo>
                  <a:lnTo>
                    <a:pt x="797" y="773"/>
                  </a:lnTo>
                  <a:lnTo>
                    <a:pt x="796" y="773"/>
                  </a:lnTo>
                  <a:lnTo>
                    <a:pt x="796" y="774"/>
                  </a:lnTo>
                  <a:lnTo>
                    <a:pt x="795" y="776"/>
                  </a:lnTo>
                  <a:lnTo>
                    <a:pt x="794" y="777"/>
                  </a:lnTo>
                  <a:lnTo>
                    <a:pt x="792" y="776"/>
                  </a:lnTo>
                  <a:lnTo>
                    <a:pt x="791" y="777"/>
                  </a:lnTo>
                  <a:lnTo>
                    <a:pt x="791" y="778"/>
                  </a:lnTo>
                  <a:lnTo>
                    <a:pt x="792" y="778"/>
                  </a:lnTo>
                  <a:lnTo>
                    <a:pt x="792" y="777"/>
                  </a:lnTo>
                  <a:lnTo>
                    <a:pt x="794" y="778"/>
                  </a:lnTo>
                  <a:lnTo>
                    <a:pt x="795" y="777"/>
                  </a:lnTo>
                  <a:lnTo>
                    <a:pt x="796" y="777"/>
                  </a:lnTo>
                  <a:lnTo>
                    <a:pt x="797" y="777"/>
                  </a:lnTo>
                  <a:lnTo>
                    <a:pt x="798" y="777"/>
                  </a:lnTo>
                  <a:lnTo>
                    <a:pt x="798" y="778"/>
                  </a:lnTo>
                  <a:lnTo>
                    <a:pt x="798" y="779"/>
                  </a:lnTo>
                  <a:lnTo>
                    <a:pt x="798" y="780"/>
                  </a:lnTo>
                  <a:lnTo>
                    <a:pt x="799" y="780"/>
                  </a:lnTo>
                  <a:lnTo>
                    <a:pt x="799" y="781"/>
                  </a:lnTo>
                  <a:lnTo>
                    <a:pt x="798" y="781"/>
                  </a:lnTo>
                  <a:lnTo>
                    <a:pt x="798" y="780"/>
                  </a:lnTo>
                  <a:lnTo>
                    <a:pt x="797" y="780"/>
                  </a:lnTo>
                  <a:lnTo>
                    <a:pt x="796" y="780"/>
                  </a:lnTo>
                  <a:lnTo>
                    <a:pt x="795" y="780"/>
                  </a:lnTo>
                  <a:lnTo>
                    <a:pt x="794" y="780"/>
                  </a:lnTo>
                  <a:lnTo>
                    <a:pt x="795" y="780"/>
                  </a:lnTo>
                  <a:lnTo>
                    <a:pt x="796" y="780"/>
                  </a:lnTo>
                  <a:lnTo>
                    <a:pt x="796" y="781"/>
                  </a:lnTo>
                  <a:lnTo>
                    <a:pt x="796" y="782"/>
                  </a:lnTo>
                  <a:lnTo>
                    <a:pt x="797" y="781"/>
                  </a:lnTo>
                  <a:lnTo>
                    <a:pt x="799" y="781"/>
                  </a:lnTo>
                  <a:lnTo>
                    <a:pt x="799" y="782"/>
                  </a:lnTo>
                  <a:lnTo>
                    <a:pt x="799" y="784"/>
                  </a:lnTo>
                  <a:lnTo>
                    <a:pt x="799" y="785"/>
                  </a:lnTo>
                  <a:lnTo>
                    <a:pt x="800" y="785"/>
                  </a:lnTo>
                  <a:lnTo>
                    <a:pt x="799" y="785"/>
                  </a:lnTo>
                  <a:lnTo>
                    <a:pt x="799" y="786"/>
                  </a:lnTo>
                  <a:lnTo>
                    <a:pt x="799" y="787"/>
                  </a:lnTo>
                  <a:lnTo>
                    <a:pt x="799" y="788"/>
                  </a:lnTo>
                  <a:lnTo>
                    <a:pt x="798" y="788"/>
                  </a:lnTo>
                  <a:lnTo>
                    <a:pt x="797" y="788"/>
                  </a:lnTo>
                  <a:lnTo>
                    <a:pt x="796" y="787"/>
                  </a:lnTo>
                  <a:lnTo>
                    <a:pt x="796" y="788"/>
                  </a:lnTo>
                  <a:lnTo>
                    <a:pt x="796" y="789"/>
                  </a:lnTo>
                  <a:lnTo>
                    <a:pt x="797" y="788"/>
                  </a:lnTo>
                  <a:lnTo>
                    <a:pt x="797" y="789"/>
                  </a:lnTo>
                  <a:lnTo>
                    <a:pt x="798" y="790"/>
                  </a:lnTo>
                  <a:lnTo>
                    <a:pt x="800" y="789"/>
                  </a:lnTo>
                  <a:lnTo>
                    <a:pt x="801" y="789"/>
                  </a:lnTo>
                  <a:lnTo>
                    <a:pt x="801" y="790"/>
                  </a:lnTo>
                  <a:lnTo>
                    <a:pt x="800" y="792"/>
                  </a:lnTo>
                  <a:lnTo>
                    <a:pt x="800" y="793"/>
                  </a:lnTo>
                  <a:lnTo>
                    <a:pt x="799" y="793"/>
                  </a:lnTo>
                  <a:lnTo>
                    <a:pt x="799" y="794"/>
                  </a:lnTo>
                  <a:lnTo>
                    <a:pt x="798" y="794"/>
                  </a:lnTo>
                  <a:lnTo>
                    <a:pt x="799" y="794"/>
                  </a:lnTo>
                  <a:lnTo>
                    <a:pt x="798" y="795"/>
                  </a:lnTo>
                  <a:lnTo>
                    <a:pt x="797" y="795"/>
                  </a:lnTo>
                  <a:lnTo>
                    <a:pt x="797" y="794"/>
                  </a:lnTo>
                  <a:lnTo>
                    <a:pt x="797" y="795"/>
                  </a:lnTo>
                  <a:lnTo>
                    <a:pt x="796" y="795"/>
                  </a:lnTo>
                  <a:lnTo>
                    <a:pt x="796" y="796"/>
                  </a:lnTo>
                  <a:lnTo>
                    <a:pt x="795" y="796"/>
                  </a:lnTo>
                  <a:lnTo>
                    <a:pt x="792" y="796"/>
                  </a:lnTo>
                  <a:lnTo>
                    <a:pt x="792" y="797"/>
                  </a:lnTo>
                  <a:lnTo>
                    <a:pt x="794" y="797"/>
                  </a:lnTo>
                  <a:lnTo>
                    <a:pt x="794" y="798"/>
                  </a:lnTo>
                  <a:lnTo>
                    <a:pt x="795" y="797"/>
                  </a:lnTo>
                  <a:lnTo>
                    <a:pt x="795" y="798"/>
                  </a:lnTo>
                  <a:lnTo>
                    <a:pt x="796" y="797"/>
                  </a:lnTo>
                  <a:lnTo>
                    <a:pt x="797" y="797"/>
                  </a:lnTo>
                  <a:lnTo>
                    <a:pt x="798" y="797"/>
                  </a:lnTo>
                  <a:lnTo>
                    <a:pt x="797" y="798"/>
                  </a:lnTo>
                  <a:lnTo>
                    <a:pt x="796" y="799"/>
                  </a:lnTo>
                  <a:lnTo>
                    <a:pt x="797" y="799"/>
                  </a:lnTo>
                  <a:lnTo>
                    <a:pt x="797" y="801"/>
                  </a:lnTo>
                  <a:lnTo>
                    <a:pt x="796" y="801"/>
                  </a:lnTo>
                  <a:lnTo>
                    <a:pt x="796" y="802"/>
                  </a:lnTo>
                  <a:lnTo>
                    <a:pt x="795" y="802"/>
                  </a:lnTo>
                  <a:lnTo>
                    <a:pt x="795" y="801"/>
                  </a:lnTo>
                  <a:lnTo>
                    <a:pt x="795" y="802"/>
                  </a:lnTo>
                  <a:lnTo>
                    <a:pt x="794" y="802"/>
                  </a:lnTo>
                  <a:lnTo>
                    <a:pt x="795" y="803"/>
                  </a:lnTo>
                  <a:lnTo>
                    <a:pt x="795" y="804"/>
                  </a:lnTo>
                  <a:close/>
                  <a:moveTo>
                    <a:pt x="808" y="745"/>
                  </a:moveTo>
                  <a:lnTo>
                    <a:pt x="807" y="746"/>
                  </a:lnTo>
                  <a:lnTo>
                    <a:pt x="806" y="746"/>
                  </a:lnTo>
                  <a:lnTo>
                    <a:pt x="806" y="748"/>
                  </a:lnTo>
                  <a:lnTo>
                    <a:pt x="805" y="748"/>
                  </a:lnTo>
                  <a:lnTo>
                    <a:pt x="804" y="750"/>
                  </a:lnTo>
                  <a:lnTo>
                    <a:pt x="801" y="748"/>
                  </a:lnTo>
                  <a:lnTo>
                    <a:pt x="800" y="745"/>
                  </a:lnTo>
                  <a:lnTo>
                    <a:pt x="799" y="744"/>
                  </a:lnTo>
                  <a:lnTo>
                    <a:pt x="799" y="743"/>
                  </a:lnTo>
                  <a:lnTo>
                    <a:pt x="801" y="742"/>
                  </a:lnTo>
                  <a:lnTo>
                    <a:pt x="803" y="740"/>
                  </a:lnTo>
                  <a:lnTo>
                    <a:pt x="804" y="740"/>
                  </a:lnTo>
                  <a:lnTo>
                    <a:pt x="805" y="740"/>
                  </a:lnTo>
                  <a:lnTo>
                    <a:pt x="805" y="742"/>
                  </a:lnTo>
                  <a:lnTo>
                    <a:pt x="806" y="742"/>
                  </a:lnTo>
                  <a:lnTo>
                    <a:pt x="807" y="742"/>
                  </a:lnTo>
                  <a:lnTo>
                    <a:pt x="808" y="743"/>
                  </a:lnTo>
                  <a:lnTo>
                    <a:pt x="808" y="744"/>
                  </a:lnTo>
                  <a:lnTo>
                    <a:pt x="808" y="745"/>
                  </a:lnTo>
                  <a:close/>
                  <a:moveTo>
                    <a:pt x="818" y="752"/>
                  </a:moveTo>
                  <a:lnTo>
                    <a:pt x="818" y="753"/>
                  </a:lnTo>
                  <a:lnTo>
                    <a:pt x="818" y="754"/>
                  </a:lnTo>
                  <a:lnTo>
                    <a:pt x="818" y="756"/>
                  </a:lnTo>
                  <a:lnTo>
                    <a:pt x="817" y="757"/>
                  </a:lnTo>
                  <a:lnTo>
                    <a:pt x="816" y="757"/>
                  </a:lnTo>
                  <a:lnTo>
                    <a:pt x="815" y="759"/>
                  </a:lnTo>
                  <a:lnTo>
                    <a:pt x="815" y="760"/>
                  </a:lnTo>
                  <a:lnTo>
                    <a:pt x="814" y="760"/>
                  </a:lnTo>
                  <a:lnTo>
                    <a:pt x="814" y="759"/>
                  </a:lnTo>
                  <a:lnTo>
                    <a:pt x="814" y="757"/>
                  </a:lnTo>
                  <a:lnTo>
                    <a:pt x="813" y="757"/>
                  </a:lnTo>
                  <a:lnTo>
                    <a:pt x="813" y="756"/>
                  </a:lnTo>
                  <a:lnTo>
                    <a:pt x="812" y="755"/>
                  </a:lnTo>
                  <a:lnTo>
                    <a:pt x="812" y="754"/>
                  </a:lnTo>
                  <a:lnTo>
                    <a:pt x="812" y="753"/>
                  </a:lnTo>
                  <a:lnTo>
                    <a:pt x="810" y="752"/>
                  </a:lnTo>
                  <a:lnTo>
                    <a:pt x="812" y="752"/>
                  </a:lnTo>
                  <a:lnTo>
                    <a:pt x="813" y="750"/>
                  </a:lnTo>
                  <a:lnTo>
                    <a:pt x="813" y="748"/>
                  </a:lnTo>
                  <a:lnTo>
                    <a:pt x="814" y="747"/>
                  </a:lnTo>
                  <a:lnTo>
                    <a:pt x="814" y="746"/>
                  </a:lnTo>
                  <a:lnTo>
                    <a:pt x="814" y="745"/>
                  </a:lnTo>
                  <a:lnTo>
                    <a:pt x="814" y="744"/>
                  </a:lnTo>
                  <a:lnTo>
                    <a:pt x="815" y="744"/>
                  </a:lnTo>
                  <a:lnTo>
                    <a:pt x="815" y="745"/>
                  </a:lnTo>
                  <a:lnTo>
                    <a:pt x="816" y="746"/>
                  </a:lnTo>
                  <a:lnTo>
                    <a:pt x="816" y="747"/>
                  </a:lnTo>
                  <a:lnTo>
                    <a:pt x="816" y="748"/>
                  </a:lnTo>
                  <a:lnTo>
                    <a:pt x="816" y="750"/>
                  </a:lnTo>
                  <a:lnTo>
                    <a:pt x="816" y="751"/>
                  </a:lnTo>
                  <a:lnTo>
                    <a:pt x="817" y="751"/>
                  </a:lnTo>
                  <a:lnTo>
                    <a:pt x="818" y="751"/>
                  </a:lnTo>
                  <a:lnTo>
                    <a:pt x="818" y="752"/>
                  </a:lnTo>
                  <a:close/>
                  <a:moveTo>
                    <a:pt x="460" y="502"/>
                  </a:moveTo>
                  <a:lnTo>
                    <a:pt x="461" y="502"/>
                  </a:lnTo>
                  <a:lnTo>
                    <a:pt x="463" y="503"/>
                  </a:lnTo>
                  <a:lnTo>
                    <a:pt x="463" y="504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60" y="503"/>
                  </a:lnTo>
                  <a:lnTo>
                    <a:pt x="459" y="502"/>
                  </a:lnTo>
                  <a:lnTo>
                    <a:pt x="460" y="502"/>
                  </a:lnTo>
                  <a:close/>
                  <a:moveTo>
                    <a:pt x="420" y="459"/>
                  </a:moveTo>
                  <a:lnTo>
                    <a:pt x="420" y="460"/>
                  </a:lnTo>
                  <a:lnTo>
                    <a:pt x="420" y="461"/>
                  </a:lnTo>
                  <a:lnTo>
                    <a:pt x="419" y="461"/>
                  </a:lnTo>
                  <a:lnTo>
                    <a:pt x="420" y="460"/>
                  </a:lnTo>
                  <a:lnTo>
                    <a:pt x="419" y="460"/>
                  </a:lnTo>
                  <a:lnTo>
                    <a:pt x="418" y="459"/>
                  </a:lnTo>
                  <a:lnTo>
                    <a:pt x="417" y="459"/>
                  </a:lnTo>
                  <a:lnTo>
                    <a:pt x="416" y="456"/>
                  </a:lnTo>
                  <a:lnTo>
                    <a:pt x="414" y="456"/>
                  </a:lnTo>
                  <a:lnTo>
                    <a:pt x="416" y="456"/>
                  </a:lnTo>
                  <a:lnTo>
                    <a:pt x="417" y="456"/>
                  </a:lnTo>
                  <a:lnTo>
                    <a:pt x="418" y="456"/>
                  </a:lnTo>
                  <a:lnTo>
                    <a:pt x="420" y="458"/>
                  </a:lnTo>
                  <a:lnTo>
                    <a:pt x="420" y="459"/>
                  </a:lnTo>
                  <a:close/>
                  <a:moveTo>
                    <a:pt x="456" y="495"/>
                  </a:moveTo>
                  <a:lnTo>
                    <a:pt x="456" y="496"/>
                  </a:lnTo>
                  <a:lnTo>
                    <a:pt x="455" y="497"/>
                  </a:lnTo>
                  <a:lnTo>
                    <a:pt x="455" y="496"/>
                  </a:lnTo>
                  <a:lnTo>
                    <a:pt x="454" y="496"/>
                  </a:lnTo>
                  <a:lnTo>
                    <a:pt x="456" y="495"/>
                  </a:lnTo>
                  <a:lnTo>
                    <a:pt x="456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4" y="496"/>
                  </a:lnTo>
                  <a:lnTo>
                    <a:pt x="453" y="496"/>
                  </a:lnTo>
                  <a:lnTo>
                    <a:pt x="452" y="496"/>
                  </a:lnTo>
                  <a:lnTo>
                    <a:pt x="451" y="496"/>
                  </a:lnTo>
                  <a:lnTo>
                    <a:pt x="448" y="496"/>
                  </a:lnTo>
                  <a:lnTo>
                    <a:pt x="447" y="496"/>
                  </a:lnTo>
                  <a:lnTo>
                    <a:pt x="446" y="496"/>
                  </a:lnTo>
                  <a:lnTo>
                    <a:pt x="447" y="495"/>
                  </a:lnTo>
                  <a:lnTo>
                    <a:pt x="448" y="494"/>
                  </a:lnTo>
                  <a:lnTo>
                    <a:pt x="450" y="494"/>
                  </a:lnTo>
                  <a:lnTo>
                    <a:pt x="451" y="493"/>
                  </a:lnTo>
                  <a:lnTo>
                    <a:pt x="455" y="494"/>
                  </a:lnTo>
                  <a:lnTo>
                    <a:pt x="456" y="494"/>
                  </a:lnTo>
                  <a:lnTo>
                    <a:pt x="456" y="495"/>
                  </a:lnTo>
                  <a:close/>
                  <a:moveTo>
                    <a:pt x="460" y="501"/>
                  </a:moveTo>
                  <a:lnTo>
                    <a:pt x="459" y="501"/>
                  </a:lnTo>
                  <a:lnTo>
                    <a:pt x="457" y="501"/>
                  </a:lnTo>
                  <a:lnTo>
                    <a:pt x="456" y="500"/>
                  </a:lnTo>
                  <a:lnTo>
                    <a:pt x="455" y="499"/>
                  </a:lnTo>
                  <a:lnTo>
                    <a:pt x="456" y="499"/>
                  </a:lnTo>
                  <a:lnTo>
                    <a:pt x="456" y="497"/>
                  </a:lnTo>
                  <a:lnTo>
                    <a:pt x="457" y="497"/>
                  </a:lnTo>
                  <a:lnTo>
                    <a:pt x="459" y="497"/>
                  </a:lnTo>
                  <a:lnTo>
                    <a:pt x="460" y="497"/>
                  </a:lnTo>
                  <a:lnTo>
                    <a:pt x="461" y="499"/>
                  </a:lnTo>
                  <a:lnTo>
                    <a:pt x="462" y="500"/>
                  </a:lnTo>
                  <a:lnTo>
                    <a:pt x="461" y="500"/>
                  </a:lnTo>
                  <a:lnTo>
                    <a:pt x="461" y="501"/>
                  </a:lnTo>
                  <a:lnTo>
                    <a:pt x="461" y="502"/>
                  </a:lnTo>
                  <a:lnTo>
                    <a:pt x="461" y="501"/>
                  </a:lnTo>
                  <a:lnTo>
                    <a:pt x="460" y="501"/>
                  </a:lnTo>
                  <a:close/>
                  <a:moveTo>
                    <a:pt x="808" y="729"/>
                  </a:moveTo>
                  <a:lnTo>
                    <a:pt x="808" y="728"/>
                  </a:lnTo>
                  <a:lnTo>
                    <a:pt x="809" y="728"/>
                  </a:lnTo>
                  <a:lnTo>
                    <a:pt x="810" y="729"/>
                  </a:lnTo>
                  <a:lnTo>
                    <a:pt x="812" y="730"/>
                  </a:lnTo>
                  <a:lnTo>
                    <a:pt x="812" y="731"/>
                  </a:lnTo>
                  <a:lnTo>
                    <a:pt x="812" y="732"/>
                  </a:lnTo>
                  <a:lnTo>
                    <a:pt x="812" y="734"/>
                  </a:lnTo>
                  <a:lnTo>
                    <a:pt x="812" y="735"/>
                  </a:lnTo>
                  <a:lnTo>
                    <a:pt x="813" y="736"/>
                  </a:lnTo>
                  <a:lnTo>
                    <a:pt x="813" y="737"/>
                  </a:lnTo>
                  <a:lnTo>
                    <a:pt x="813" y="738"/>
                  </a:lnTo>
                  <a:lnTo>
                    <a:pt x="813" y="739"/>
                  </a:lnTo>
                  <a:lnTo>
                    <a:pt x="812" y="740"/>
                  </a:lnTo>
                  <a:lnTo>
                    <a:pt x="810" y="739"/>
                  </a:lnTo>
                  <a:lnTo>
                    <a:pt x="810" y="740"/>
                  </a:lnTo>
                  <a:lnTo>
                    <a:pt x="809" y="740"/>
                  </a:lnTo>
                  <a:lnTo>
                    <a:pt x="808" y="739"/>
                  </a:lnTo>
                  <a:lnTo>
                    <a:pt x="808" y="738"/>
                  </a:lnTo>
                  <a:lnTo>
                    <a:pt x="808" y="739"/>
                  </a:lnTo>
                  <a:lnTo>
                    <a:pt x="808" y="740"/>
                  </a:lnTo>
                  <a:lnTo>
                    <a:pt x="807" y="740"/>
                  </a:lnTo>
                  <a:lnTo>
                    <a:pt x="805" y="739"/>
                  </a:lnTo>
                  <a:lnTo>
                    <a:pt x="805" y="738"/>
                  </a:lnTo>
                  <a:lnTo>
                    <a:pt x="805" y="737"/>
                  </a:lnTo>
                  <a:lnTo>
                    <a:pt x="805" y="736"/>
                  </a:lnTo>
                  <a:lnTo>
                    <a:pt x="806" y="735"/>
                  </a:lnTo>
                  <a:lnTo>
                    <a:pt x="807" y="735"/>
                  </a:lnTo>
                  <a:lnTo>
                    <a:pt x="807" y="732"/>
                  </a:lnTo>
                  <a:lnTo>
                    <a:pt x="808" y="732"/>
                  </a:lnTo>
                  <a:lnTo>
                    <a:pt x="808" y="731"/>
                  </a:lnTo>
                  <a:lnTo>
                    <a:pt x="808" y="730"/>
                  </a:lnTo>
                  <a:lnTo>
                    <a:pt x="808" y="729"/>
                  </a:lnTo>
                  <a:close/>
                  <a:moveTo>
                    <a:pt x="787" y="731"/>
                  </a:moveTo>
                  <a:lnTo>
                    <a:pt x="787" y="732"/>
                  </a:lnTo>
                  <a:lnTo>
                    <a:pt x="787" y="734"/>
                  </a:lnTo>
                  <a:lnTo>
                    <a:pt x="786" y="732"/>
                  </a:lnTo>
                  <a:lnTo>
                    <a:pt x="786" y="734"/>
                  </a:lnTo>
                  <a:lnTo>
                    <a:pt x="786" y="735"/>
                  </a:lnTo>
                  <a:lnTo>
                    <a:pt x="784" y="735"/>
                  </a:lnTo>
                  <a:lnTo>
                    <a:pt x="784" y="734"/>
                  </a:lnTo>
                  <a:lnTo>
                    <a:pt x="784" y="735"/>
                  </a:lnTo>
                  <a:lnTo>
                    <a:pt x="784" y="736"/>
                  </a:lnTo>
                  <a:lnTo>
                    <a:pt x="786" y="736"/>
                  </a:lnTo>
                  <a:lnTo>
                    <a:pt x="784" y="737"/>
                  </a:lnTo>
                  <a:lnTo>
                    <a:pt x="784" y="738"/>
                  </a:lnTo>
                  <a:lnTo>
                    <a:pt x="783" y="738"/>
                  </a:lnTo>
                  <a:lnTo>
                    <a:pt x="783" y="737"/>
                  </a:lnTo>
                  <a:lnTo>
                    <a:pt x="783" y="736"/>
                  </a:lnTo>
                  <a:lnTo>
                    <a:pt x="783" y="735"/>
                  </a:lnTo>
                  <a:lnTo>
                    <a:pt x="782" y="735"/>
                  </a:lnTo>
                  <a:lnTo>
                    <a:pt x="782" y="736"/>
                  </a:lnTo>
                  <a:lnTo>
                    <a:pt x="782" y="737"/>
                  </a:lnTo>
                  <a:lnTo>
                    <a:pt x="781" y="737"/>
                  </a:lnTo>
                  <a:lnTo>
                    <a:pt x="782" y="737"/>
                  </a:lnTo>
                  <a:lnTo>
                    <a:pt x="782" y="738"/>
                  </a:lnTo>
                  <a:lnTo>
                    <a:pt x="782" y="739"/>
                  </a:lnTo>
                  <a:lnTo>
                    <a:pt x="782" y="740"/>
                  </a:lnTo>
                  <a:lnTo>
                    <a:pt x="781" y="739"/>
                  </a:lnTo>
                  <a:lnTo>
                    <a:pt x="781" y="740"/>
                  </a:lnTo>
                  <a:lnTo>
                    <a:pt x="780" y="742"/>
                  </a:lnTo>
                  <a:lnTo>
                    <a:pt x="780" y="743"/>
                  </a:lnTo>
                  <a:lnTo>
                    <a:pt x="779" y="744"/>
                  </a:lnTo>
                  <a:lnTo>
                    <a:pt x="778" y="744"/>
                  </a:lnTo>
                  <a:lnTo>
                    <a:pt x="778" y="743"/>
                  </a:lnTo>
                  <a:lnTo>
                    <a:pt x="778" y="742"/>
                  </a:lnTo>
                  <a:lnTo>
                    <a:pt x="779" y="740"/>
                  </a:lnTo>
                  <a:lnTo>
                    <a:pt x="779" y="739"/>
                  </a:lnTo>
                  <a:lnTo>
                    <a:pt x="780" y="738"/>
                  </a:lnTo>
                  <a:lnTo>
                    <a:pt x="780" y="737"/>
                  </a:lnTo>
                  <a:lnTo>
                    <a:pt x="781" y="736"/>
                  </a:lnTo>
                  <a:lnTo>
                    <a:pt x="781" y="735"/>
                  </a:lnTo>
                  <a:lnTo>
                    <a:pt x="780" y="736"/>
                  </a:lnTo>
                  <a:lnTo>
                    <a:pt x="780" y="737"/>
                  </a:lnTo>
                  <a:lnTo>
                    <a:pt x="779" y="737"/>
                  </a:lnTo>
                  <a:lnTo>
                    <a:pt x="778" y="739"/>
                  </a:lnTo>
                  <a:lnTo>
                    <a:pt x="777" y="739"/>
                  </a:lnTo>
                  <a:lnTo>
                    <a:pt x="775" y="739"/>
                  </a:lnTo>
                  <a:lnTo>
                    <a:pt x="775" y="740"/>
                  </a:lnTo>
                  <a:lnTo>
                    <a:pt x="777" y="740"/>
                  </a:lnTo>
                  <a:lnTo>
                    <a:pt x="777" y="742"/>
                  </a:lnTo>
                  <a:lnTo>
                    <a:pt x="777" y="743"/>
                  </a:lnTo>
                  <a:lnTo>
                    <a:pt x="775" y="743"/>
                  </a:lnTo>
                  <a:lnTo>
                    <a:pt x="775" y="744"/>
                  </a:lnTo>
                  <a:lnTo>
                    <a:pt x="775" y="745"/>
                  </a:lnTo>
                  <a:lnTo>
                    <a:pt x="774" y="745"/>
                  </a:lnTo>
                  <a:lnTo>
                    <a:pt x="774" y="746"/>
                  </a:lnTo>
                  <a:lnTo>
                    <a:pt x="774" y="745"/>
                  </a:lnTo>
                  <a:lnTo>
                    <a:pt x="773" y="745"/>
                  </a:lnTo>
                  <a:lnTo>
                    <a:pt x="774" y="744"/>
                  </a:lnTo>
                  <a:lnTo>
                    <a:pt x="774" y="743"/>
                  </a:lnTo>
                  <a:lnTo>
                    <a:pt x="773" y="743"/>
                  </a:lnTo>
                  <a:lnTo>
                    <a:pt x="773" y="742"/>
                  </a:lnTo>
                  <a:lnTo>
                    <a:pt x="774" y="742"/>
                  </a:lnTo>
                  <a:lnTo>
                    <a:pt x="774" y="740"/>
                  </a:lnTo>
                  <a:lnTo>
                    <a:pt x="775" y="739"/>
                  </a:lnTo>
                  <a:lnTo>
                    <a:pt x="775" y="738"/>
                  </a:lnTo>
                  <a:lnTo>
                    <a:pt x="774" y="738"/>
                  </a:lnTo>
                  <a:lnTo>
                    <a:pt x="775" y="738"/>
                  </a:lnTo>
                  <a:lnTo>
                    <a:pt x="775" y="737"/>
                  </a:lnTo>
                  <a:lnTo>
                    <a:pt x="775" y="736"/>
                  </a:lnTo>
                  <a:lnTo>
                    <a:pt x="775" y="735"/>
                  </a:lnTo>
                  <a:lnTo>
                    <a:pt x="777" y="735"/>
                  </a:lnTo>
                  <a:lnTo>
                    <a:pt x="777" y="736"/>
                  </a:lnTo>
                  <a:lnTo>
                    <a:pt x="777" y="735"/>
                  </a:lnTo>
                  <a:lnTo>
                    <a:pt x="778" y="735"/>
                  </a:lnTo>
                  <a:lnTo>
                    <a:pt x="779" y="735"/>
                  </a:lnTo>
                  <a:lnTo>
                    <a:pt x="779" y="734"/>
                  </a:lnTo>
                  <a:lnTo>
                    <a:pt x="778" y="734"/>
                  </a:lnTo>
                  <a:lnTo>
                    <a:pt x="777" y="734"/>
                  </a:lnTo>
                  <a:lnTo>
                    <a:pt x="777" y="732"/>
                  </a:lnTo>
                  <a:lnTo>
                    <a:pt x="778" y="731"/>
                  </a:lnTo>
                  <a:lnTo>
                    <a:pt x="778" y="732"/>
                  </a:lnTo>
                  <a:lnTo>
                    <a:pt x="779" y="732"/>
                  </a:lnTo>
                  <a:lnTo>
                    <a:pt x="779" y="730"/>
                  </a:lnTo>
                  <a:lnTo>
                    <a:pt x="780" y="730"/>
                  </a:lnTo>
                  <a:lnTo>
                    <a:pt x="780" y="731"/>
                  </a:lnTo>
                  <a:lnTo>
                    <a:pt x="780" y="730"/>
                  </a:lnTo>
                  <a:lnTo>
                    <a:pt x="781" y="730"/>
                  </a:lnTo>
                  <a:lnTo>
                    <a:pt x="780" y="731"/>
                  </a:lnTo>
                  <a:lnTo>
                    <a:pt x="780" y="732"/>
                  </a:lnTo>
                  <a:lnTo>
                    <a:pt x="781" y="732"/>
                  </a:lnTo>
                  <a:lnTo>
                    <a:pt x="781" y="731"/>
                  </a:lnTo>
                  <a:lnTo>
                    <a:pt x="782" y="732"/>
                  </a:lnTo>
                  <a:lnTo>
                    <a:pt x="781" y="734"/>
                  </a:lnTo>
                  <a:lnTo>
                    <a:pt x="782" y="734"/>
                  </a:lnTo>
                  <a:lnTo>
                    <a:pt x="782" y="732"/>
                  </a:lnTo>
                  <a:lnTo>
                    <a:pt x="783" y="732"/>
                  </a:lnTo>
                  <a:lnTo>
                    <a:pt x="783" y="731"/>
                  </a:lnTo>
                  <a:lnTo>
                    <a:pt x="783" y="730"/>
                  </a:lnTo>
                  <a:lnTo>
                    <a:pt x="783" y="729"/>
                  </a:lnTo>
                  <a:lnTo>
                    <a:pt x="783" y="730"/>
                  </a:lnTo>
                  <a:lnTo>
                    <a:pt x="784" y="730"/>
                  </a:lnTo>
                  <a:lnTo>
                    <a:pt x="784" y="729"/>
                  </a:lnTo>
                  <a:lnTo>
                    <a:pt x="784" y="728"/>
                  </a:lnTo>
                  <a:lnTo>
                    <a:pt x="784" y="727"/>
                  </a:lnTo>
                  <a:lnTo>
                    <a:pt x="783" y="728"/>
                  </a:lnTo>
                  <a:lnTo>
                    <a:pt x="782" y="729"/>
                  </a:lnTo>
                  <a:lnTo>
                    <a:pt x="782" y="728"/>
                  </a:lnTo>
                  <a:lnTo>
                    <a:pt x="782" y="727"/>
                  </a:lnTo>
                  <a:lnTo>
                    <a:pt x="782" y="726"/>
                  </a:lnTo>
                  <a:lnTo>
                    <a:pt x="781" y="726"/>
                  </a:lnTo>
                  <a:lnTo>
                    <a:pt x="781" y="725"/>
                  </a:lnTo>
                  <a:lnTo>
                    <a:pt x="780" y="725"/>
                  </a:lnTo>
                  <a:lnTo>
                    <a:pt x="782" y="723"/>
                  </a:lnTo>
                  <a:lnTo>
                    <a:pt x="783" y="725"/>
                  </a:lnTo>
                  <a:lnTo>
                    <a:pt x="784" y="723"/>
                  </a:lnTo>
                  <a:lnTo>
                    <a:pt x="786" y="725"/>
                  </a:lnTo>
                  <a:lnTo>
                    <a:pt x="786" y="723"/>
                  </a:lnTo>
                  <a:lnTo>
                    <a:pt x="784" y="723"/>
                  </a:lnTo>
                  <a:lnTo>
                    <a:pt x="783" y="723"/>
                  </a:lnTo>
                  <a:lnTo>
                    <a:pt x="782" y="723"/>
                  </a:lnTo>
                  <a:lnTo>
                    <a:pt x="782" y="722"/>
                  </a:lnTo>
                  <a:lnTo>
                    <a:pt x="783" y="722"/>
                  </a:lnTo>
                  <a:lnTo>
                    <a:pt x="784" y="721"/>
                  </a:lnTo>
                  <a:lnTo>
                    <a:pt x="783" y="721"/>
                  </a:lnTo>
                  <a:lnTo>
                    <a:pt x="782" y="721"/>
                  </a:lnTo>
                  <a:lnTo>
                    <a:pt x="781" y="720"/>
                  </a:lnTo>
                  <a:lnTo>
                    <a:pt x="781" y="719"/>
                  </a:lnTo>
                  <a:lnTo>
                    <a:pt x="782" y="719"/>
                  </a:lnTo>
                  <a:lnTo>
                    <a:pt x="782" y="718"/>
                  </a:lnTo>
                  <a:lnTo>
                    <a:pt x="782" y="717"/>
                  </a:lnTo>
                  <a:lnTo>
                    <a:pt x="783" y="715"/>
                  </a:lnTo>
                  <a:lnTo>
                    <a:pt x="783" y="714"/>
                  </a:lnTo>
                  <a:lnTo>
                    <a:pt x="784" y="714"/>
                  </a:lnTo>
                  <a:lnTo>
                    <a:pt x="784" y="715"/>
                  </a:lnTo>
                  <a:lnTo>
                    <a:pt x="784" y="717"/>
                  </a:lnTo>
                  <a:lnTo>
                    <a:pt x="784" y="718"/>
                  </a:lnTo>
                  <a:lnTo>
                    <a:pt x="786" y="717"/>
                  </a:lnTo>
                  <a:lnTo>
                    <a:pt x="786" y="715"/>
                  </a:lnTo>
                  <a:lnTo>
                    <a:pt x="786" y="714"/>
                  </a:lnTo>
                  <a:lnTo>
                    <a:pt x="786" y="713"/>
                  </a:lnTo>
                  <a:lnTo>
                    <a:pt x="787" y="713"/>
                  </a:lnTo>
                  <a:lnTo>
                    <a:pt x="788" y="714"/>
                  </a:lnTo>
                  <a:lnTo>
                    <a:pt x="788" y="715"/>
                  </a:lnTo>
                  <a:lnTo>
                    <a:pt x="788" y="717"/>
                  </a:lnTo>
                  <a:lnTo>
                    <a:pt x="789" y="717"/>
                  </a:lnTo>
                  <a:lnTo>
                    <a:pt x="789" y="715"/>
                  </a:lnTo>
                  <a:lnTo>
                    <a:pt x="788" y="714"/>
                  </a:lnTo>
                  <a:lnTo>
                    <a:pt x="789" y="713"/>
                  </a:lnTo>
                  <a:lnTo>
                    <a:pt x="788" y="713"/>
                  </a:lnTo>
                  <a:lnTo>
                    <a:pt x="788" y="712"/>
                  </a:lnTo>
                  <a:lnTo>
                    <a:pt x="789" y="714"/>
                  </a:lnTo>
                  <a:lnTo>
                    <a:pt x="790" y="714"/>
                  </a:lnTo>
                  <a:lnTo>
                    <a:pt x="790" y="715"/>
                  </a:lnTo>
                  <a:lnTo>
                    <a:pt x="791" y="715"/>
                  </a:lnTo>
                  <a:lnTo>
                    <a:pt x="791" y="717"/>
                  </a:lnTo>
                  <a:lnTo>
                    <a:pt x="791" y="718"/>
                  </a:lnTo>
                  <a:lnTo>
                    <a:pt x="791" y="719"/>
                  </a:lnTo>
                  <a:lnTo>
                    <a:pt x="791" y="720"/>
                  </a:lnTo>
                  <a:lnTo>
                    <a:pt x="791" y="721"/>
                  </a:lnTo>
                  <a:lnTo>
                    <a:pt x="791" y="722"/>
                  </a:lnTo>
                  <a:lnTo>
                    <a:pt x="790" y="722"/>
                  </a:lnTo>
                  <a:lnTo>
                    <a:pt x="790" y="723"/>
                  </a:lnTo>
                  <a:lnTo>
                    <a:pt x="789" y="723"/>
                  </a:lnTo>
                  <a:lnTo>
                    <a:pt x="789" y="725"/>
                  </a:lnTo>
                  <a:lnTo>
                    <a:pt x="788" y="725"/>
                  </a:lnTo>
                  <a:lnTo>
                    <a:pt x="787" y="725"/>
                  </a:lnTo>
                  <a:lnTo>
                    <a:pt x="788" y="725"/>
                  </a:lnTo>
                  <a:lnTo>
                    <a:pt x="789" y="725"/>
                  </a:lnTo>
                  <a:lnTo>
                    <a:pt x="790" y="725"/>
                  </a:lnTo>
                  <a:lnTo>
                    <a:pt x="790" y="723"/>
                  </a:lnTo>
                  <a:lnTo>
                    <a:pt x="791" y="723"/>
                  </a:lnTo>
                  <a:lnTo>
                    <a:pt x="791" y="722"/>
                  </a:lnTo>
                  <a:lnTo>
                    <a:pt x="792" y="722"/>
                  </a:lnTo>
                  <a:lnTo>
                    <a:pt x="792" y="721"/>
                  </a:lnTo>
                  <a:lnTo>
                    <a:pt x="792" y="720"/>
                  </a:lnTo>
                  <a:lnTo>
                    <a:pt x="794" y="721"/>
                  </a:lnTo>
                  <a:lnTo>
                    <a:pt x="794" y="722"/>
                  </a:lnTo>
                  <a:lnTo>
                    <a:pt x="795" y="722"/>
                  </a:lnTo>
                  <a:lnTo>
                    <a:pt x="795" y="723"/>
                  </a:lnTo>
                  <a:lnTo>
                    <a:pt x="792" y="725"/>
                  </a:lnTo>
                  <a:lnTo>
                    <a:pt x="792" y="726"/>
                  </a:lnTo>
                  <a:lnTo>
                    <a:pt x="792" y="727"/>
                  </a:lnTo>
                  <a:lnTo>
                    <a:pt x="792" y="728"/>
                  </a:lnTo>
                  <a:lnTo>
                    <a:pt x="792" y="729"/>
                  </a:lnTo>
                  <a:lnTo>
                    <a:pt x="791" y="729"/>
                  </a:lnTo>
                  <a:lnTo>
                    <a:pt x="791" y="730"/>
                  </a:lnTo>
                  <a:lnTo>
                    <a:pt x="790" y="730"/>
                  </a:lnTo>
                  <a:lnTo>
                    <a:pt x="790" y="729"/>
                  </a:lnTo>
                  <a:lnTo>
                    <a:pt x="790" y="728"/>
                  </a:lnTo>
                  <a:lnTo>
                    <a:pt x="789" y="727"/>
                  </a:lnTo>
                  <a:lnTo>
                    <a:pt x="788" y="727"/>
                  </a:lnTo>
                  <a:lnTo>
                    <a:pt x="789" y="728"/>
                  </a:lnTo>
                  <a:lnTo>
                    <a:pt x="789" y="729"/>
                  </a:lnTo>
                  <a:lnTo>
                    <a:pt x="788" y="729"/>
                  </a:lnTo>
                  <a:lnTo>
                    <a:pt x="788" y="730"/>
                  </a:lnTo>
                  <a:lnTo>
                    <a:pt x="787" y="730"/>
                  </a:lnTo>
                  <a:lnTo>
                    <a:pt x="787" y="731"/>
                  </a:lnTo>
                  <a:close/>
                  <a:moveTo>
                    <a:pt x="797" y="711"/>
                  </a:moveTo>
                  <a:lnTo>
                    <a:pt x="799" y="712"/>
                  </a:lnTo>
                  <a:lnTo>
                    <a:pt x="800" y="713"/>
                  </a:lnTo>
                  <a:lnTo>
                    <a:pt x="801" y="714"/>
                  </a:lnTo>
                  <a:lnTo>
                    <a:pt x="803" y="715"/>
                  </a:lnTo>
                  <a:lnTo>
                    <a:pt x="804" y="717"/>
                  </a:lnTo>
                  <a:lnTo>
                    <a:pt x="804" y="718"/>
                  </a:lnTo>
                  <a:lnTo>
                    <a:pt x="805" y="718"/>
                  </a:lnTo>
                  <a:lnTo>
                    <a:pt x="805" y="719"/>
                  </a:lnTo>
                  <a:lnTo>
                    <a:pt x="806" y="719"/>
                  </a:lnTo>
                  <a:lnTo>
                    <a:pt x="806" y="720"/>
                  </a:lnTo>
                  <a:lnTo>
                    <a:pt x="805" y="720"/>
                  </a:lnTo>
                  <a:lnTo>
                    <a:pt x="805" y="721"/>
                  </a:lnTo>
                  <a:lnTo>
                    <a:pt x="806" y="721"/>
                  </a:lnTo>
                  <a:lnTo>
                    <a:pt x="806" y="720"/>
                  </a:lnTo>
                  <a:lnTo>
                    <a:pt x="806" y="719"/>
                  </a:lnTo>
                  <a:lnTo>
                    <a:pt x="807" y="720"/>
                  </a:lnTo>
                  <a:lnTo>
                    <a:pt x="809" y="720"/>
                  </a:lnTo>
                  <a:lnTo>
                    <a:pt x="810" y="721"/>
                  </a:lnTo>
                  <a:lnTo>
                    <a:pt x="810" y="722"/>
                  </a:lnTo>
                  <a:lnTo>
                    <a:pt x="810" y="723"/>
                  </a:lnTo>
                  <a:lnTo>
                    <a:pt x="810" y="725"/>
                  </a:lnTo>
                  <a:lnTo>
                    <a:pt x="810" y="727"/>
                  </a:lnTo>
                  <a:lnTo>
                    <a:pt x="809" y="728"/>
                  </a:lnTo>
                  <a:lnTo>
                    <a:pt x="808" y="728"/>
                  </a:lnTo>
                  <a:lnTo>
                    <a:pt x="808" y="729"/>
                  </a:lnTo>
                  <a:lnTo>
                    <a:pt x="808" y="730"/>
                  </a:lnTo>
                  <a:lnTo>
                    <a:pt x="807" y="731"/>
                  </a:lnTo>
                  <a:lnTo>
                    <a:pt x="807" y="732"/>
                  </a:lnTo>
                  <a:lnTo>
                    <a:pt x="807" y="734"/>
                  </a:lnTo>
                  <a:lnTo>
                    <a:pt x="806" y="735"/>
                  </a:lnTo>
                  <a:lnTo>
                    <a:pt x="805" y="735"/>
                  </a:lnTo>
                  <a:lnTo>
                    <a:pt x="805" y="734"/>
                  </a:lnTo>
                  <a:lnTo>
                    <a:pt x="804" y="734"/>
                  </a:lnTo>
                  <a:lnTo>
                    <a:pt x="804" y="732"/>
                  </a:lnTo>
                  <a:lnTo>
                    <a:pt x="804" y="729"/>
                  </a:lnTo>
                  <a:lnTo>
                    <a:pt x="804" y="727"/>
                  </a:lnTo>
                  <a:lnTo>
                    <a:pt x="804" y="726"/>
                  </a:lnTo>
                  <a:lnTo>
                    <a:pt x="803" y="725"/>
                  </a:lnTo>
                  <a:lnTo>
                    <a:pt x="803" y="723"/>
                  </a:lnTo>
                  <a:lnTo>
                    <a:pt x="803" y="725"/>
                  </a:lnTo>
                  <a:lnTo>
                    <a:pt x="803" y="726"/>
                  </a:lnTo>
                  <a:lnTo>
                    <a:pt x="801" y="726"/>
                  </a:lnTo>
                  <a:lnTo>
                    <a:pt x="801" y="727"/>
                  </a:lnTo>
                  <a:lnTo>
                    <a:pt x="801" y="728"/>
                  </a:lnTo>
                  <a:lnTo>
                    <a:pt x="803" y="728"/>
                  </a:lnTo>
                  <a:lnTo>
                    <a:pt x="803" y="729"/>
                  </a:lnTo>
                  <a:lnTo>
                    <a:pt x="803" y="730"/>
                  </a:lnTo>
                  <a:lnTo>
                    <a:pt x="801" y="730"/>
                  </a:lnTo>
                  <a:lnTo>
                    <a:pt x="801" y="731"/>
                  </a:lnTo>
                  <a:lnTo>
                    <a:pt x="800" y="731"/>
                  </a:lnTo>
                  <a:lnTo>
                    <a:pt x="801" y="731"/>
                  </a:lnTo>
                  <a:lnTo>
                    <a:pt x="803" y="732"/>
                  </a:lnTo>
                  <a:lnTo>
                    <a:pt x="803" y="734"/>
                  </a:lnTo>
                  <a:lnTo>
                    <a:pt x="801" y="734"/>
                  </a:lnTo>
                  <a:lnTo>
                    <a:pt x="803" y="735"/>
                  </a:lnTo>
                  <a:lnTo>
                    <a:pt x="803" y="736"/>
                  </a:lnTo>
                  <a:lnTo>
                    <a:pt x="803" y="737"/>
                  </a:lnTo>
                  <a:lnTo>
                    <a:pt x="801" y="736"/>
                  </a:lnTo>
                  <a:lnTo>
                    <a:pt x="800" y="737"/>
                  </a:lnTo>
                  <a:lnTo>
                    <a:pt x="800" y="738"/>
                  </a:lnTo>
                  <a:lnTo>
                    <a:pt x="799" y="738"/>
                  </a:lnTo>
                  <a:lnTo>
                    <a:pt x="798" y="738"/>
                  </a:lnTo>
                  <a:lnTo>
                    <a:pt x="798" y="737"/>
                  </a:lnTo>
                  <a:lnTo>
                    <a:pt x="797" y="737"/>
                  </a:lnTo>
                  <a:lnTo>
                    <a:pt x="796" y="736"/>
                  </a:lnTo>
                  <a:lnTo>
                    <a:pt x="796" y="735"/>
                  </a:lnTo>
                  <a:lnTo>
                    <a:pt x="795" y="735"/>
                  </a:lnTo>
                  <a:lnTo>
                    <a:pt x="795" y="736"/>
                  </a:lnTo>
                  <a:lnTo>
                    <a:pt x="792" y="736"/>
                  </a:lnTo>
                  <a:lnTo>
                    <a:pt x="790" y="735"/>
                  </a:lnTo>
                  <a:lnTo>
                    <a:pt x="790" y="734"/>
                  </a:lnTo>
                  <a:lnTo>
                    <a:pt x="792" y="730"/>
                  </a:lnTo>
                  <a:lnTo>
                    <a:pt x="791" y="730"/>
                  </a:lnTo>
                  <a:lnTo>
                    <a:pt x="792" y="729"/>
                  </a:lnTo>
                  <a:lnTo>
                    <a:pt x="794" y="729"/>
                  </a:lnTo>
                  <a:lnTo>
                    <a:pt x="792" y="729"/>
                  </a:lnTo>
                  <a:lnTo>
                    <a:pt x="794" y="729"/>
                  </a:lnTo>
                  <a:lnTo>
                    <a:pt x="794" y="728"/>
                  </a:lnTo>
                  <a:lnTo>
                    <a:pt x="794" y="727"/>
                  </a:lnTo>
                  <a:lnTo>
                    <a:pt x="794" y="726"/>
                  </a:lnTo>
                  <a:lnTo>
                    <a:pt x="795" y="725"/>
                  </a:lnTo>
                  <a:lnTo>
                    <a:pt x="795" y="723"/>
                  </a:lnTo>
                  <a:lnTo>
                    <a:pt x="796" y="723"/>
                  </a:lnTo>
                  <a:lnTo>
                    <a:pt x="796" y="722"/>
                  </a:lnTo>
                  <a:lnTo>
                    <a:pt x="797" y="721"/>
                  </a:lnTo>
                  <a:lnTo>
                    <a:pt x="797" y="720"/>
                  </a:lnTo>
                  <a:lnTo>
                    <a:pt x="796" y="720"/>
                  </a:lnTo>
                  <a:lnTo>
                    <a:pt x="796" y="721"/>
                  </a:lnTo>
                  <a:lnTo>
                    <a:pt x="795" y="721"/>
                  </a:lnTo>
                  <a:lnTo>
                    <a:pt x="795" y="720"/>
                  </a:lnTo>
                  <a:lnTo>
                    <a:pt x="795" y="719"/>
                  </a:lnTo>
                  <a:lnTo>
                    <a:pt x="794" y="719"/>
                  </a:lnTo>
                  <a:lnTo>
                    <a:pt x="794" y="718"/>
                  </a:lnTo>
                  <a:lnTo>
                    <a:pt x="794" y="717"/>
                  </a:lnTo>
                  <a:lnTo>
                    <a:pt x="795" y="718"/>
                  </a:lnTo>
                  <a:lnTo>
                    <a:pt x="795" y="719"/>
                  </a:lnTo>
                  <a:lnTo>
                    <a:pt x="796" y="719"/>
                  </a:lnTo>
                  <a:lnTo>
                    <a:pt x="797" y="719"/>
                  </a:lnTo>
                  <a:lnTo>
                    <a:pt x="796" y="718"/>
                  </a:lnTo>
                  <a:lnTo>
                    <a:pt x="795" y="717"/>
                  </a:lnTo>
                  <a:lnTo>
                    <a:pt x="795" y="715"/>
                  </a:lnTo>
                  <a:lnTo>
                    <a:pt x="794" y="712"/>
                  </a:lnTo>
                  <a:lnTo>
                    <a:pt x="794" y="711"/>
                  </a:lnTo>
                  <a:lnTo>
                    <a:pt x="795" y="711"/>
                  </a:lnTo>
                  <a:lnTo>
                    <a:pt x="796" y="711"/>
                  </a:lnTo>
                  <a:lnTo>
                    <a:pt x="797" y="711"/>
                  </a:lnTo>
                  <a:close/>
                  <a:moveTo>
                    <a:pt x="493" y="500"/>
                  </a:moveTo>
                  <a:lnTo>
                    <a:pt x="491" y="500"/>
                  </a:lnTo>
                  <a:lnTo>
                    <a:pt x="490" y="500"/>
                  </a:lnTo>
                  <a:lnTo>
                    <a:pt x="490" y="499"/>
                  </a:lnTo>
                  <a:lnTo>
                    <a:pt x="489" y="499"/>
                  </a:lnTo>
                  <a:lnTo>
                    <a:pt x="488" y="499"/>
                  </a:lnTo>
                  <a:lnTo>
                    <a:pt x="488" y="497"/>
                  </a:lnTo>
                  <a:lnTo>
                    <a:pt x="487" y="497"/>
                  </a:lnTo>
                  <a:lnTo>
                    <a:pt x="486" y="497"/>
                  </a:lnTo>
                  <a:lnTo>
                    <a:pt x="486" y="499"/>
                  </a:lnTo>
                  <a:lnTo>
                    <a:pt x="485" y="499"/>
                  </a:lnTo>
                  <a:lnTo>
                    <a:pt x="485" y="500"/>
                  </a:lnTo>
                  <a:lnTo>
                    <a:pt x="483" y="500"/>
                  </a:lnTo>
                  <a:lnTo>
                    <a:pt x="482" y="499"/>
                  </a:lnTo>
                  <a:lnTo>
                    <a:pt x="483" y="497"/>
                  </a:lnTo>
                  <a:lnTo>
                    <a:pt x="483" y="496"/>
                  </a:lnTo>
                  <a:lnTo>
                    <a:pt x="485" y="496"/>
                  </a:lnTo>
                  <a:lnTo>
                    <a:pt x="483" y="496"/>
                  </a:lnTo>
                  <a:lnTo>
                    <a:pt x="483" y="495"/>
                  </a:lnTo>
                  <a:lnTo>
                    <a:pt x="485" y="495"/>
                  </a:lnTo>
                  <a:lnTo>
                    <a:pt x="486" y="495"/>
                  </a:lnTo>
                  <a:lnTo>
                    <a:pt x="485" y="495"/>
                  </a:lnTo>
                  <a:lnTo>
                    <a:pt x="485" y="494"/>
                  </a:lnTo>
                  <a:lnTo>
                    <a:pt x="486" y="494"/>
                  </a:lnTo>
                  <a:lnTo>
                    <a:pt x="487" y="494"/>
                  </a:lnTo>
                  <a:lnTo>
                    <a:pt x="488" y="494"/>
                  </a:lnTo>
                  <a:lnTo>
                    <a:pt x="489" y="494"/>
                  </a:lnTo>
                  <a:lnTo>
                    <a:pt x="489" y="495"/>
                  </a:lnTo>
                  <a:lnTo>
                    <a:pt x="488" y="496"/>
                  </a:lnTo>
                  <a:lnTo>
                    <a:pt x="489" y="496"/>
                  </a:lnTo>
                  <a:lnTo>
                    <a:pt x="490" y="496"/>
                  </a:lnTo>
                  <a:lnTo>
                    <a:pt x="490" y="497"/>
                  </a:lnTo>
                  <a:lnTo>
                    <a:pt x="493" y="499"/>
                  </a:lnTo>
                  <a:lnTo>
                    <a:pt x="493" y="500"/>
                  </a:lnTo>
                  <a:close/>
                  <a:moveTo>
                    <a:pt x="769" y="693"/>
                  </a:moveTo>
                  <a:lnTo>
                    <a:pt x="769" y="694"/>
                  </a:lnTo>
                  <a:lnTo>
                    <a:pt x="767" y="695"/>
                  </a:lnTo>
                  <a:lnTo>
                    <a:pt x="766" y="697"/>
                  </a:lnTo>
                  <a:lnTo>
                    <a:pt x="765" y="697"/>
                  </a:lnTo>
                  <a:lnTo>
                    <a:pt x="764" y="697"/>
                  </a:lnTo>
                  <a:lnTo>
                    <a:pt x="763" y="697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3" y="694"/>
                  </a:lnTo>
                  <a:lnTo>
                    <a:pt x="763" y="693"/>
                  </a:lnTo>
                  <a:lnTo>
                    <a:pt x="764" y="693"/>
                  </a:lnTo>
                  <a:lnTo>
                    <a:pt x="765" y="693"/>
                  </a:lnTo>
                  <a:lnTo>
                    <a:pt x="766" y="692"/>
                  </a:lnTo>
                  <a:lnTo>
                    <a:pt x="765" y="692"/>
                  </a:lnTo>
                  <a:lnTo>
                    <a:pt x="765" y="690"/>
                  </a:lnTo>
                  <a:lnTo>
                    <a:pt x="765" y="689"/>
                  </a:lnTo>
                  <a:lnTo>
                    <a:pt x="766" y="689"/>
                  </a:lnTo>
                  <a:lnTo>
                    <a:pt x="766" y="688"/>
                  </a:lnTo>
                  <a:lnTo>
                    <a:pt x="765" y="688"/>
                  </a:lnTo>
                  <a:lnTo>
                    <a:pt x="765" y="687"/>
                  </a:lnTo>
                  <a:lnTo>
                    <a:pt x="766" y="687"/>
                  </a:lnTo>
                  <a:lnTo>
                    <a:pt x="766" y="686"/>
                  </a:lnTo>
                  <a:lnTo>
                    <a:pt x="767" y="685"/>
                  </a:lnTo>
                  <a:lnTo>
                    <a:pt x="769" y="686"/>
                  </a:lnTo>
                  <a:lnTo>
                    <a:pt x="770" y="688"/>
                  </a:lnTo>
                  <a:lnTo>
                    <a:pt x="770" y="689"/>
                  </a:lnTo>
                  <a:lnTo>
                    <a:pt x="770" y="690"/>
                  </a:lnTo>
                  <a:lnTo>
                    <a:pt x="770" y="692"/>
                  </a:lnTo>
                  <a:lnTo>
                    <a:pt x="770" y="690"/>
                  </a:lnTo>
                  <a:lnTo>
                    <a:pt x="769" y="690"/>
                  </a:lnTo>
                  <a:lnTo>
                    <a:pt x="769" y="692"/>
                  </a:lnTo>
                  <a:lnTo>
                    <a:pt x="769" y="693"/>
                  </a:lnTo>
                  <a:close/>
                  <a:moveTo>
                    <a:pt x="778" y="715"/>
                  </a:moveTo>
                  <a:lnTo>
                    <a:pt x="778" y="717"/>
                  </a:lnTo>
                  <a:lnTo>
                    <a:pt x="775" y="721"/>
                  </a:lnTo>
                  <a:lnTo>
                    <a:pt x="775" y="722"/>
                  </a:lnTo>
                  <a:lnTo>
                    <a:pt x="774" y="722"/>
                  </a:lnTo>
                  <a:lnTo>
                    <a:pt x="774" y="721"/>
                  </a:lnTo>
                  <a:lnTo>
                    <a:pt x="773" y="722"/>
                  </a:lnTo>
                  <a:lnTo>
                    <a:pt x="773" y="725"/>
                  </a:lnTo>
                  <a:lnTo>
                    <a:pt x="773" y="726"/>
                  </a:lnTo>
                  <a:lnTo>
                    <a:pt x="772" y="726"/>
                  </a:lnTo>
                  <a:lnTo>
                    <a:pt x="772" y="727"/>
                  </a:lnTo>
                  <a:lnTo>
                    <a:pt x="772" y="728"/>
                  </a:lnTo>
                  <a:lnTo>
                    <a:pt x="771" y="728"/>
                  </a:lnTo>
                  <a:lnTo>
                    <a:pt x="771" y="729"/>
                  </a:lnTo>
                  <a:lnTo>
                    <a:pt x="770" y="729"/>
                  </a:lnTo>
                  <a:lnTo>
                    <a:pt x="771" y="730"/>
                  </a:lnTo>
                  <a:lnTo>
                    <a:pt x="770" y="730"/>
                  </a:lnTo>
                  <a:lnTo>
                    <a:pt x="769" y="731"/>
                  </a:lnTo>
                  <a:lnTo>
                    <a:pt x="770" y="731"/>
                  </a:lnTo>
                  <a:lnTo>
                    <a:pt x="770" y="732"/>
                  </a:lnTo>
                  <a:lnTo>
                    <a:pt x="769" y="732"/>
                  </a:lnTo>
                  <a:lnTo>
                    <a:pt x="769" y="734"/>
                  </a:lnTo>
                  <a:lnTo>
                    <a:pt x="767" y="735"/>
                  </a:lnTo>
                  <a:lnTo>
                    <a:pt x="766" y="734"/>
                  </a:lnTo>
                  <a:lnTo>
                    <a:pt x="767" y="734"/>
                  </a:lnTo>
                  <a:lnTo>
                    <a:pt x="767" y="732"/>
                  </a:lnTo>
                  <a:lnTo>
                    <a:pt x="766" y="732"/>
                  </a:lnTo>
                  <a:lnTo>
                    <a:pt x="766" y="731"/>
                  </a:lnTo>
                  <a:lnTo>
                    <a:pt x="766" y="730"/>
                  </a:lnTo>
                  <a:lnTo>
                    <a:pt x="766" y="729"/>
                  </a:lnTo>
                  <a:lnTo>
                    <a:pt x="766" y="728"/>
                  </a:lnTo>
                  <a:lnTo>
                    <a:pt x="766" y="727"/>
                  </a:lnTo>
                  <a:lnTo>
                    <a:pt x="766" y="726"/>
                  </a:lnTo>
                  <a:lnTo>
                    <a:pt x="766" y="725"/>
                  </a:lnTo>
                  <a:lnTo>
                    <a:pt x="766" y="723"/>
                  </a:lnTo>
                  <a:lnTo>
                    <a:pt x="766" y="721"/>
                  </a:lnTo>
                  <a:lnTo>
                    <a:pt x="766" y="720"/>
                  </a:lnTo>
                  <a:lnTo>
                    <a:pt x="766" y="719"/>
                  </a:lnTo>
                  <a:lnTo>
                    <a:pt x="767" y="719"/>
                  </a:lnTo>
                  <a:lnTo>
                    <a:pt x="767" y="718"/>
                  </a:lnTo>
                  <a:lnTo>
                    <a:pt x="769" y="718"/>
                  </a:lnTo>
                  <a:lnTo>
                    <a:pt x="770" y="718"/>
                  </a:lnTo>
                  <a:lnTo>
                    <a:pt x="771" y="717"/>
                  </a:lnTo>
                  <a:lnTo>
                    <a:pt x="773" y="715"/>
                  </a:lnTo>
                  <a:lnTo>
                    <a:pt x="772" y="715"/>
                  </a:lnTo>
                  <a:lnTo>
                    <a:pt x="771" y="715"/>
                  </a:lnTo>
                  <a:lnTo>
                    <a:pt x="771" y="717"/>
                  </a:lnTo>
                  <a:lnTo>
                    <a:pt x="770" y="717"/>
                  </a:lnTo>
                  <a:lnTo>
                    <a:pt x="770" y="715"/>
                  </a:lnTo>
                  <a:lnTo>
                    <a:pt x="771" y="714"/>
                  </a:lnTo>
                  <a:lnTo>
                    <a:pt x="772" y="714"/>
                  </a:lnTo>
                  <a:lnTo>
                    <a:pt x="772" y="713"/>
                  </a:lnTo>
                  <a:lnTo>
                    <a:pt x="771" y="713"/>
                  </a:lnTo>
                  <a:lnTo>
                    <a:pt x="771" y="714"/>
                  </a:lnTo>
                  <a:lnTo>
                    <a:pt x="770" y="715"/>
                  </a:lnTo>
                  <a:lnTo>
                    <a:pt x="769" y="715"/>
                  </a:lnTo>
                  <a:lnTo>
                    <a:pt x="769" y="717"/>
                  </a:lnTo>
                  <a:lnTo>
                    <a:pt x="767" y="717"/>
                  </a:lnTo>
                  <a:lnTo>
                    <a:pt x="766" y="717"/>
                  </a:lnTo>
                  <a:lnTo>
                    <a:pt x="766" y="715"/>
                  </a:lnTo>
                  <a:lnTo>
                    <a:pt x="767" y="714"/>
                  </a:lnTo>
                  <a:lnTo>
                    <a:pt x="767" y="713"/>
                  </a:lnTo>
                  <a:lnTo>
                    <a:pt x="769" y="713"/>
                  </a:lnTo>
                  <a:lnTo>
                    <a:pt x="771" y="712"/>
                  </a:lnTo>
                  <a:lnTo>
                    <a:pt x="772" y="712"/>
                  </a:lnTo>
                  <a:lnTo>
                    <a:pt x="771" y="711"/>
                  </a:lnTo>
                  <a:lnTo>
                    <a:pt x="767" y="713"/>
                  </a:lnTo>
                  <a:lnTo>
                    <a:pt x="766" y="713"/>
                  </a:lnTo>
                  <a:lnTo>
                    <a:pt x="766" y="712"/>
                  </a:lnTo>
                  <a:lnTo>
                    <a:pt x="767" y="712"/>
                  </a:lnTo>
                  <a:lnTo>
                    <a:pt x="767" y="711"/>
                  </a:lnTo>
                  <a:lnTo>
                    <a:pt x="769" y="711"/>
                  </a:lnTo>
                  <a:lnTo>
                    <a:pt x="770" y="710"/>
                  </a:lnTo>
                  <a:lnTo>
                    <a:pt x="770" y="709"/>
                  </a:lnTo>
                  <a:lnTo>
                    <a:pt x="771" y="709"/>
                  </a:lnTo>
                  <a:lnTo>
                    <a:pt x="770" y="707"/>
                  </a:lnTo>
                  <a:lnTo>
                    <a:pt x="767" y="709"/>
                  </a:lnTo>
                  <a:lnTo>
                    <a:pt x="766" y="707"/>
                  </a:lnTo>
                  <a:lnTo>
                    <a:pt x="767" y="707"/>
                  </a:lnTo>
                  <a:lnTo>
                    <a:pt x="766" y="706"/>
                  </a:lnTo>
                  <a:lnTo>
                    <a:pt x="767" y="704"/>
                  </a:lnTo>
                  <a:lnTo>
                    <a:pt x="767" y="705"/>
                  </a:lnTo>
                  <a:lnTo>
                    <a:pt x="769" y="704"/>
                  </a:lnTo>
                  <a:lnTo>
                    <a:pt x="769" y="705"/>
                  </a:lnTo>
                  <a:lnTo>
                    <a:pt x="769" y="704"/>
                  </a:lnTo>
                  <a:lnTo>
                    <a:pt x="769" y="703"/>
                  </a:lnTo>
                  <a:lnTo>
                    <a:pt x="769" y="702"/>
                  </a:lnTo>
                  <a:lnTo>
                    <a:pt x="770" y="702"/>
                  </a:lnTo>
                  <a:lnTo>
                    <a:pt x="771" y="702"/>
                  </a:lnTo>
                  <a:lnTo>
                    <a:pt x="772" y="702"/>
                  </a:lnTo>
                  <a:lnTo>
                    <a:pt x="773" y="702"/>
                  </a:lnTo>
                  <a:lnTo>
                    <a:pt x="773" y="701"/>
                  </a:lnTo>
                  <a:lnTo>
                    <a:pt x="772" y="701"/>
                  </a:lnTo>
                  <a:lnTo>
                    <a:pt x="772" y="700"/>
                  </a:lnTo>
                  <a:lnTo>
                    <a:pt x="771" y="700"/>
                  </a:lnTo>
                  <a:lnTo>
                    <a:pt x="771" y="698"/>
                  </a:lnTo>
                  <a:lnTo>
                    <a:pt x="771" y="697"/>
                  </a:lnTo>
                  <a:lnTo>
                    <a:pt x="772" y="696"/>
                  </a:lnTo>
                  <a:lnTo>
                    <a:pt x="773" y="696"/>
                  </a:lnTo>
                  <a:lnTo>
                    <a:pt x="774" y="696"/>
                  </a:lnTo>
                  <a:lnTo>
                    <a:pt x="774" y="695"/>
                  </a:lnTo>
                  <a:lnTo>
                    <a:pt x="773" y="695"/>
                  </a:lnTo>
                  <a:lnTo>
                    <a:pt x="772" y="695"/>
                  </a:lnTo>
                  <a:lnTo>
                    <a:pt x="771" y="695"/>
                  </a:lnTo>
                  <a:lnTo>
                    <a:pt x="772" y="694"/>
                  </a:lnTo>
                  <a:lnTo>
                    <a:pt x="773" y="694"/>
                  </a:lnTo>
                  <a:lnTo>
                    <a:pt x="774" y="693"/>
                  </a:lnTo>
                  <a:lnTo>
                    <a:pt x="773" y="692"/>
                  </a:lnTo>
                  <a:lnTo>
                    <a:pt x="772" y="692"/>
                  </a:lnTo>
                  <a:lnTo>
                    <a:pt x="771" y="692"/>
                  </a:lnTo>
                  <a:lnTo>
                    <a:pt x="771" y="690"/>
                  </a:lnTo>
                  <a:lnTo>
                    <a:pt x="771" y="689"/>
                  </a:lnTo>
                  <a:lnTo>
                    <a:pt x="771" y="687"/>
                  </a:lnTo>
                  <a:lnTo>
                    <a:pt x="771" y="686"/>
                  </a:lnTo>
                  <a:lnTo>
                    <a:pt x="772" y="686"/>
                  </a:lnTo>
                  <a:lnTo>
                    <a:pt x="773" y="688"/>
                  </a:lnTo>
                  <a:lnTo>
                    <a:pt x="774" y="687"/>
                  </a:lnTo>
                  <a:lnTo>
                    <a:pt x="773" y="687"/>
                  </a:lnTo>
                  <a:lnTo>
                    <a:pt x="773" y="686"/>
                  </a:lnTo>
                  <a:lnTo>
                    <a:pt x="773" y="685"/>
                  </a:lnTo>
                  <a:lnTo>
                    <a:pt x="772" y="685"/>
                  </a:lnTo>
                  <a:lnTo>
                    <a:pt x="773" y="685"/>
                  </a:lnTo>
                  <a:lnTo>
                    <a:pt x="774" y="685"/>
                  </a:lnTo>
                  <a:lnTo>
                    <a:pt x="774" y="684"/>
                  </a:lnTo>
                  <a:lnTo>
                    <a:pt x="775" y="684"/>
                  </a:lnTo>
                  <a:lnTo>
                    <a:pt x="775" y="683"/>
                  </a:lnTo>
                  <a:lnTo>
                    <a:pt x="777" y="681"/>
                  </a:lnTo>
                  <a:lnTo>
                    <a:pt x="777" y="683"/>
                  </a:lnTo>
                  <a:lnTo>
                    <a:pt x="777" y="681"/>
                  </a:lnTo>
                  <a:lnTo>
                    <a:pt x="778" y="681"/>
                  </a:lnTo>
                  <a:lnTo>
                    <a:pt x="779" y="681"/>
                  </a:lnTo>
                  <a:lnTo>
                    <a:pt x="780" y="683"/>
                  </a:lnTo>
                  <a:lnTo>
                    <a:pt x="780" y="684"/>
                  </a:lnTo>
                  <a:lnTo>
                    <a:pt x="779" y="685"/>
                  </a:lnTo>
                  <a:lnTo>
                    <a:pt x="778" y="685"/>
                  </a:lnTo>
                  <a:lnTo>
                    <a:pt x="777" y="685"/>
                  </a:lnTo>
                  <a:lnTo>
                    <a:pt x="777" y="686"/>
                  </a:lnTo>
                  <a:lnTo>
                    <a:pt x="778" y="686"/>
                  </a:lnTo>
                  <a:lnTo>
                    <a:pt x="778" y="685"/>
                  </a:lnTo>
                  <a:lnTo>
                    <a:pt x="779" y="685"/>
                  </a:lnTo>
                  <a:lnTo>
                    <a:pt x="779" y="686"/>
                  </a:lnTo>
                  <a:lnTo>
                    <a:pt x="780" y="686"/>
                  </a:lnTo>
                  <a:lnTo>
                    <a:pt x="781" y="686"/>
                  </a:lnTo>
                  <a:lnTo>
                    <a:pt x="782" y="687"/>
                  </a:lnTo>
                  <a:lnTo>
                    <a:pt x="781" y="687"/>
                  </a:lnTo>
                  <a:lnTo>
                    <a:pt x="780" y="687"/>
                  </a:lnTo>
                  <a:lnTo>
                    <a:pt x="781" y="687"/>
                  </a:lnTo>
                  <a:lnTo>
                    <a:pt x="781" y="688"/>
                  </a:lnTo>
                  <a:lnTo>
                    <a:pt x="782" y="689"/>
                  </a:lnTo>
                  <a:lnTo>
                    <a:pt x="783" y="690"/>
                  </a:lnTo>
                  <a:lnTo>
                    <a:pt x="783" y="693"/>
                  </a:lnTo>
                  <a:lnTo>
                    <a:pt x="783" y="694"/>
                  </a:lnTo>
                  <a:lnTo>
                    <a:pt x="783" y="693"/>
                  </a:lnTo>
                  <a:lnTo>
                    <a:pt x="782" y="693"/>
                  </a:lnTo>
                  <a:lnTo>
                    <a:pt x="782" y="694"/>
                  </a:lnTo>
                  <a:lnTo>
                    <a:pt x="781" y="694"/>
                  </a:lnTo>
                  <a:lnTo>
                    <a:pt x="782" y="694"/>
                  </a:lnTo>
                  <a:lnTo>
                    <a:pt x="782" y="695"/>
                  </a:lnTo>
                  <a:lnTo>
                    <a:pt x="782" y="696"/>
                  </a:lnTo>
                  <a:lnTo>
                    <a:pt x="783" y="696"/>
                  </a:lnTo>
                  <a:lnTo>
                    <a:pt x="783" y="697"/>
                  </a:lnTo>
                  <a:lnTo>
                    <a:pt x="782" y="698"/>
                  </a:lnTo>
                  <a:lnTo>
                    <a:pt x="782" y="697"/>
                  </a:lnTo>
                  <a:lnTo>
                    <a:pt x="782" y="698"/>
                  </a:lnTo>
                  <a:lnTo>
                    <a:pt x="782" y="700"/>
                  </a:lnTo>
                  <a:lnTo>
                    <a:pt x="781" y="701"/>
                  </a:lnTo>
                  <a:lnTo>
                    <a:pt x="782" y="702"/>
                  </a:lnTo>
                  <a:lnTo>
                    <a:pt x="781" y="703"/>
                  </a:lnTo>
                  <a:lnTo>
                    <a:pt x="781" y="704"/>
                  </a:lnTo>
                  <a:lnTo>
                    <a:pt x="781" y="705"/>
                  </a:lnTo>
                  <a:lnTo>
                    <a:pt x="781" y="706"/>
                  </a:lnTo>
                  <a:lnTo>
                    <a:pt x="780" y="707"/>
                  </a:lnTo>
                  <a:lnTo>
                    <a:pt x="780" y="709"/>
                  </a:lnTo>
                  <a:lnTo>
                    <a:pt x="780" y="710"/>
                  </a:lnTo>
                  <a:lnTo>
                    <a:pt x="779" y="712"/>
                  </a:lnTo>
                  <a:lnTo>
                    <a:pt x="779" y="714"/>
                  </a:lnTo>
                  <a:lnTo>
                    <a:pt x="778" y="714"/>
                  </a:lnTo>
                  <a:lnTo>
                    <a:pt x="778" y="715"/>
                  </a:lnTo>
                  <a:close/>
                  <a:moveTo>
                    <a:pt x="505" y="475"/>
                  </a:moveTo>
                  <a:lnTo>
                    <a:pt x="505" y="474"/>
                  </a:lnTo>
                  <a:lnTo>
                    <a:pt x="505" y="472"/>
                  </a:lnTo>
                  <a:lnTo>
                    <a:pt x="504" y="469"/>
                  </a:lnTo>
                  <a:lnTo>
                    <a:pt x="505" y="469"/>
                  </a:lnTo>
                  <a:lnTo>
                    <a:pt x="506" y="468"/>
                  </a:lnTo>
                  <a:lnTo>
                    <a:pt x="506" y="469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6" y="476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5" y="476"/>
                  </a:lnTo>
                  <a:lnTo>
                    <a:pt x="505" y="475"/>
                  </a:lnTo>
                  <a:close/>
                  <a:moveTo>
                    <a:pt x="515" y="495"/>
                  </a:moveTo>
                  <a:lnTo>
                    <a:pt x="515" y="496"/>
                  </a:lnTo>
                  <a:lnTo>
                    <a:pt x="514" y="496"/>
                  </a:lnTo>
                  <a:lnTo>
                    <a:pt x="512" y="497"/>
                  </a:lnTo>
                  <a:lnTo>
                    <a:pt x="511" y="497"/>
                  </a:lnTo>
                  <a:lnTo>
                    <a:pt x="510" y="497"/>
                  </a:lnTo>
                  <a:lnTo>
                    <a:pt x="508" y="499"/>
                  </a:lnTo>
                  <a:lnTo>
                    <a:pt x="507" y="499"/>
                  </a:lnTo>
                  <a:lnTo>
                    <a:pt x="507" y="497"/>
                  </a:lnTo>
                  <a:lnTo>
                    <a:pt x="506" y="497"/>
                  </a:lnTo>
                  <a:lnTo>
                    <a:pt x="507" y="496"/>
                  </a:lnTo>
                  <a:lnTo>
                    <a:pt x="506" y="496"/>
                  </a:lnTo>
                  <a:lnTo>
                    <a:pt x="505" y="496"/>
                  </a:lnTo>
                  <a:lnTo>
                    <a:pt x="505" y="495"/>
                  </a:lnTo>
                  <a:lnTo>
                    <a:pt x="505" y="494"/>
                  </a:lnTo>
                  <a:lnTo>
                    <a:pt x="504" y="494"/>
                  </a:lnTo>
                  <a:lnTo>
                    <a:pt x="504" y="493"/>
                  </a:lnTo>
                  <a:lnTo>
                    <a:pt x="504" y="492"/>
                  </a:lnTo>
                  <a:lnTo>
                    <a:pt x="503" y="491"/>
                  </a:lnTo>
                  <a:lnTo>
                    <a:pt x="503" y="489"/>
                  </a:lnTo>
                  <a:lnTo>
                    <a:pt x="502" y="489"/>
                  </a:lnTo>
                  <a:lnTo>
                    <a:pt x="502" y="488"/>
                  </a:lnTo>
                  <a:lnTo>
                    <a:pt x="502" y="489"/>
                  </a:lnTo>
                  <a:lnTo>
                    <a:pt x="500" y="489"/>
                  </a:lnTo>
                  <a:lnTo>
                    <a:pt x="499" y="488"/>
                  </a:lnTo>
                  <a:lnTo>
                    <a:pt x="499" y="489"/>
                  </a:lnTo>
                  <a:lnTo>
                    <a:pt x="498" y="489"/>
                  </a:lnTo>
                  <a:lnTo>
                    <a:pt x="498" y="491"/>
                  </a:lnTo>
                  <a:lnTo>
                    <a:pt x="499" y="489"/>
                  </a:lnTo>
                  <a:lnTo>
                    <a:pt x="502" y="492"/>
                  </a:lnTo>
                  <a:lnTo>
                    <a:pt x="503" y="492"/>
                  </a:lnTo>
                  <a:lnTo>
                    <a:pt x="503" y="494"/>
                  </a:lnTo>
                  <a:lnTo>
                    <a:pt x="503" y="496"/>
                  </a:lnTo>
                  <a:lnTo>
                    <a:pt x="503" y="497"/>
                  </a:lnTo>
                  <a:lnTo>
                    <a:pt x="502" y="497"/>
                  </a:lnTo>
                  <a:lnTo>
                    <a:pt x="500" y="499"/>
                  </a:lnTo>
                  <a:lnTo>
                    <a:pt x="499" y="499"/>
                  </a:lnTo>
                  <a:lnTo>
                    <a:pt x="498" y="499"/>
                  </a:lnTo>
                  <a:lnTo>
                    <a:pt x="499" y="497"/>
                  </a:lnTo>
                  <a:lnTo>
                    <a:pt x="498" y="497"/>
                  </a:lnTo>
                  <a:lnTo>
                    <a:pt x="497" y="497"/>
                  </a:lnTo>
                  <a:lnTo>
                    <a:pt x="496" y="496"/>
                  </a:lnTo>
                  <a:lnTo>
                    <a:pt x="497" y="496"/>
                  </a:lnTo>
                  <a:lnTo>
                    <a:pt x="497" y="495"/>
                  </a:lnTo>
                  <a:lnTo>
                    <a:pt x="498" y="495"/>
                  </a:lnTo>
                  <a:lnTo>
                    <a:pt x="498" y="494"/>
                  </a:lnTo>
                  <a:lnTo>
                    <a:pt x="497" y="494"/>
                  </a:lnTo>
                  <a:lnTo>
                    <a:pt x="496" y="494"/>
                  </a:lnTo>
                  <a:lnTo>
                    <a:pt x="496" y="493"/>
                  </a:lnTo>
                  <a:lnTo>
                    <a:pt x="495" y="493"/>
                  </a:lnTo>
                  <a:lnTo>
                    <a:pt x="494" y="492"/>
                  </a:lnTo>
                  <a:lnTo>
                    <a:pt x="494" y="491"/>
                  </a:lnTo>
                  <a:lnTo>
                    <a:pt x="494" y="492"/>
                  </a:lnTo>
                  <a:lnTo>
                    <a:pt x="493" y="492"/>
                  </a:lnTo>
                  <a:lnTo>
                    <a:pt x="494" y="493"/>
                  </a:lnTo>
                  <a:lnTo>
                    <a:pt x="494" y="494"/>
                  </a:lnTo>
                  <a:lnTo>
                    <a:pt x="495" y="494"/>
                  </a:lnTo>
                  <a:lnTo>
                    <a:pt x="495" y="495"/>
                  </a:lnTo>
                  <a:lnTo>
                    <a:pt x="495" y="496"/>
                  </a:lnTo>
                  <a:lnTo>
                    <a:pt x="493" y="495"/>
                  </a:lnTo>
                  <a:lnTo>
                    <a:pt x="491" y="495"/>
                  </a:lnTo>
                  <a:lnTo>
                    <a:pt x="490" y="494"/>
                  </a:lnTo>
                  <a:lnTo>
                    <a:pt x="490" y="493"/>
                  </a:lnTo>
                  <a:lnTo>
                    <a:pt x="489" y="493"/>
                  </a:lnTo>
                  <a:lnTo>
                    <a:pt x="488" y="493"/>
                  </a:lnTo>
                  <a:lnTo>
                    <a:pt x="487" y="493"/>
                  </a:lnTo>
                  <a:lnTo>
                    <a:pt x="487" y="492"/>
                  </a:lnTo>
                  <a:lnTo>
                    <a:pt x="487" y="493"/>
                  </a:lnTo>
                  <a:lnTo>
                    <a:pt x="486" y="493"/>
                  </a:lnTo>
                  <a:lnTo>
                    <a:pt x="485" y="493"/>
                  </a:lnTo>
                  <a:lnTo>
                    <a:pt x="483" y="494"/>
                  </a:lnTo>
                  <a:lnTo>
                    <a:pt x="483" y="493"/>
                  </a:lnTo>
                  <a:lnTo>
                    <a:pt x="485" y="493"/>
                  </a:lnTo>
                  <a:lnTo>
                    <a:pt x="485" y="492"/>
                  </a:lnTo>
                  <a:lnTo>
                    <a:pt x="485" y="491"/>
                  </a:lnTo>
                  <a:lnTo>
                    <a:pt x="483" y="491"/>
                  </a:lnTo>
                  <a:lnTo>
                    <a:pt x="485" y="491"/>
                  </a:lnTo>
                  <a:lnTo>
                    <a:pt x="485" y="492"/>
                  </a:lnTo>
                  <a:lnTo>
                    <a:pt x="483" y="492"/>
                  </a:lnTo>
                  <a:lnTo>
                    <a:pt x="483" y="493"/>
                  </a:lnTo>
                  <a:lnTo>
                    <a:pt x="482" y="493"/>
                  </a:lnTo>
                  <a:lnTo>
                    <a:pt x="482" y="494"/>
                  </a:lnTo>
                  <a:lnTo>
                    <a:pt x="481" y="493"/>
                  </a:lnTo>
                  <a:lnTo>
                    <a:pt x="479" y="492"/>
                  </a:lnTo>
                  <a:lnTo>
                    <a:pt x="478" y="492"/>
                  </a:lnTo>
                  <a:lnTo>
                    <a:pt x="480" y="493"/>
                  </a:lnTo>
                  <a:lnTo>
                    <a:pt x="480" y="494"/>
                  </a:lnTo>
                  <a:lnTo>
                    <a:pt x="479" y="494"/>
                  </a:lnTo>
                  <a:lnTo>
                    <a:pt x="478" y="494"/>
                  </a:lnTo>
                  <a:lnTo>
                    <a:pt x="479" y="495"/>
                  </a:lnTo>
                  <a:lnTo>
                    <a:pt x="479" y="496"/>
                  </a:lnTo>
                  <a:lnTo>
                    <a:pt x="478" y="496"/>
                  </a:lnTo>
                  <a:lnTo>
                    <a:pt x="477" y="496"/>
                  </a:lnTo>
                  <a:lnTo>
                    <a:pt x="477" y="495"/>
                  </a:lnTo>
                  <a:lnTo>
                    <a:pt x="477" y="494"/>
                  </a:lnTo>
                  <a:lnTo>
                    <a:pt x="474" y="496"/>
                  </a:lnTo>
                  <a:lnTo>
                    <a:pt x="473" y="495"/>
                  </a:lnTo>
                  <a:lnTo>
                    <a:pt x="473" y="496"/>
                  </a:lnTo>
                  <a:lnTo>
                    <a:pt x="474" y="496"/>
                  </a:lnTo>
                  <a:lnTo>
                    <a:pt x="474" y="497"/>
                  </a:lnTo>
                  <a:lnTo>
                    <a:pt x="473" y="497"/>
                  </a:lnTo>
                  <a:lnTo>
                    <a:pt x="472" y="496"/>
                  </a:lnTo>
                  <a:lnTo>
                    <a:pt x="472" y="497"/>
                  </a:lnTo>
                  <a:lnTo>
                    <a:pt x="472" y="496"/>
                  </a:lnTo>
                  <a:lnTo>
                    <a:pt x="471" y="496"/>
                  </a:lnTo>
                  <a:lnTo>
                    <a:pt x="470" y="496"/>
                  </a:lnTo>
                  <a:lnTo>
                    <a:pt x="470" y="497"/>
                  </a:lnTo>
                  <a:lnTo>
                    <a:pt x="469" y="497"/>
                  </a:lnTo>
                  <a:lnTo>
                    <a:pt x="468" y="497"/>
                  </a:lnTo>
                  <a:lnTo>
                    <a:pt x="467" y="497"/>
                  </a:lnTo>
                  <a:lnTo>
                    <a:pt x="467" y="496"/>
                  </a:lnTo>
                  <a:lnTo>
                    <a:pt x="467" y="495"/>
                  </a:lnTo>
                  <a:lnTo>
                    <a:pt x="465" y="495"/>
                  </a:lnTo>
                  <a:lnTo>
                    <a:pt x="464" y="495"/>
                  </a:lnTo>
                  <a:lnTo>
                    <a:pt x="464" y="494"/>
                  </a:lnTo>
                  <a:lnTo>
                    <a:pt x="465" y="494"/>
                  </a:lnTo>
                  <a:lnTo>
                    <a:pt x="469" y="493"/>
                  </a:lnTo>
                  <a:lnTo>
                    <a:pt x="470" y="493"/>
                  </a:lnTo>
                  <a:lnTo>
                    <a:pt x="471" y="493"/>
                  </a:lnTo>
                  <a:lnTo>
                    <a:pt x="472" y="493"/>
                  </a:lnTo>
                  <a:lnTo>
                    <a:pt x="473" y="493"/>
                  </a:lnTo>
                  <a:lnTo>
                    <a:pt x="476" y="493"/>
                  </a:lnTo>
                  <a:lnTo>
                    <a:pt x="477" y="493"/>
                  </a:lnTo>
                  <a:lnTo>
                    <a:pt x="474" y="493"/>
                  </a:lnTo>
                  <a:lnTo>
                    <a:pt x="474" y="492"/>
                  </a:lnTo>
                  <a:lnTo>
                    <a:pt x="476" y="492"/>
                  </a:lnTo>
                  <a:lnTo>
                    <a:pt x="476" y="491"/>
                  </a:lnTo>
                  <a:lnTo>
                    <a:pt x="474" y="492"/>
                  </a:lnTo>
                  <a:lnTo>
                    <a:pt x="473" y="492"/>
                  </a:lnTo>
                  <a:lnTo>
                    <a:pt x="472" y="491"/>
                  </a:lnTo>
                  <a:lnTo>
                    <a:pt x="473" y="491"/>
                  </a:lnTo>
                  <a:lnTo>
                    <a:pt x="474" y="489"/>
                  </a:lnTo>
                  <a:lnTo>
                    <a:pt x="476" y="489"/>
                  </a:lnTo>
                  <a:lnTo>
                    <a:pt x="477" y="488"/>
                  </a:lnTo>
                  <a:lnTo>
                    <a:pt x="478" y="489"/>
                  </a:lnTo>
                  <a:lnTo>
                    <a:pt x="479" y="489"/>
                  </a:lnTo>
                  <a:lnTo>
                    <a:pt x="480" y="489"/>
                  </a:lnTo>
                  <a:lnTo>
                    <a:pt x="480" y="488"/>
                  </a:lnTo>
                  <a:lnTo>
                    <a:pt x="480" y="487"/>
                  </a:lnTo>
                  <a:lnTo>
                    <a:pt x="480" y="488"/>
                  </a:lnTo>
                  <a:lnTo>
                    <a:pt x="479" y="488"/>
                  </a:lnTo>
                  <a:lnTo>
                    <a:pt x="478" y="488"/>
                  </a:lnTo>
                  <a:lnTo>
                    <a:pt x="476" y="488"/>
                  </a:lnTo>
                  <a:lnTo>
                    <a:pt x="474" y="488"/>
                  </a:lnTo>
                  <a:lnTo>
                    <a:pt x="472" y="489"/>
                  </a:lnTo>
                  <a:lnTo>
                    <a:pt x="471" y="489"/>
                  </a:lnTo>
                  <a:lnTo>
                    <a:pt x="471" y="488"/>
                  </a:lnTo>
                  <a:lnTo>
                    <a:pt x="471" y="487"/>
                  </a:lnTo>
                  <a:lnTo>
                    <a:pt x="472" y="487"/>
                  </a:lnTo>
                  <a:lnTo>
                    <a:pt x="473" y="486"/>
                  </a:lnTo>
                  <a:lnTo>
                    <a:pt x="477" y="487"/>
                  </a:lnTo>
                  <a:lnTo>
                    <a:pt x="476" y="485"/>
                  </a:lnTo>
                  <a:lnTo>
                    <a:pt x="476" y="484"/>
                  </a:lnTo>
                  <a:lnTo>
                    <a:pt x="474" y="483"/>
                  </a:lnTo>
                  <a:lnTo>
                    <a:pt x="474" y="481"/>
                  </a:lnTo>
                  <a:lnTo>
                    <a:pt x="473" y="481"/>
                  </a:lnTo>
                  <a:lnTo>
                    <a:pt x="472" y="480"/>
                  </a:lnTo>
                  <a:lnTo>
                    <a:pt x="471" y="480"/>
                  </a:lnTo>
                  <a:lnTo>
                    <a:pt x="470" y="479"/>
                  </a:lnTo>
                  <a:lnTo>
                    <a:pt x="469" y="480"/>
                  </a:lnTo>
                  <a:lnTo>
                    <a:pt x="469" y="481"/>
                  </a:lnTo>
                  <a:lnTo>
                    <a:pt x="469" y="483"/>
                  </a:lnTo>
                  <a:lnTo>
                    <a:pt x="470" y="483"/>
                  </a:lnTo>
                  <a:lnTo>
                    <a:pt x="471" y="483"/>
                  </a:lnTo>
                  <a:lnTo>
                    <a:pt x="472" y="483"/>
                  </a:lnTo>
                  <a:lnTo>
                    <a:pt x="474" y="485"/>
                  </a:lnTo>
                  <a:lnTo>
                    <a:pt x="473" y="486"/>
                  </a:lnTo>
                  <a:lnTo>
                    <a:pt x="472" y="486"/>
                  </a:lnTo>
                  <a:lnTo>
                    <a:pt x="471" y="487"/>
                  </a:lnTo>
                  <a:lnTo>
                    <a:pt x="470" y="488"/>
                  </a:lnTo>
                  <a:lnTo>
                    <a:pt x="469" y="488"/>
                  </a:lnTo>
                  <a:lnTo>
                    <a:pt x="468" y="488"/>
                  </a:lnTo>
                  <a:lnTo>
                    <a:pt x="468" y="489"/>
                  </a:lnTo>
                  <a:lnTo>
                    <a:pt x="468" y="488"/>
                  </a:lnTo>
                  <a:lnTo>
                    <a:pt x="467" y="488"/>
                  </a:lnTo>
                  <a:lnTo>
                    <a:pt x="467" y="489"/>
                  </a:lnTo>
                  <a:lnTo>
                    <a:pt x="467" y="488"/>
                  </a:lnTo>
                  <a:lnTo>
                    <a:pt x="465" y="489"/>
                  </a:lnTo>
                  <a:lnTo>
                    <a:pt x="467" y="489"/>
                  </a:lnTo>
                  <a:lnTo>
                    <a:pt x="465" y="489"/>
                  </a:lnTo>
                  <a:lnTo>
                    <a:pt x="467" y="488"/>
                  </a:lnTo>
                  <a:lnTo>
                    <a:pt x="467" y="487"/>
                  </a:lnTo>
                  <a:lnTo>
                    <a:pt x="467" y="485"/>
                  </a:lnTo>
                  <a:lnTo>
                    <a:pt x="467" y="484"/>
                  </a:lnTo>
                  <a:lnTo>
                    <a:pt x="465" y="483"/>
                  </a:lnTo>
                  <a:lnTo>
                    <a:pt x="467" y="481"/>
                  </a:lnTo>
                  <a:lnTo>
                    <a:pt x="468" y="480"/>
                  </a:lnTo>
                  <a:lnTo>
                    <a:pt x="469" y="479"/>
                  </a:lnTo>
                  <a:lnTo>
                    <a:pt x="470" y="478"/>
                  </a:lnTo>
                  <a:lnTo>
                    <a:pt x="470" y="477"/>
                  </a:lnTo>
                  <a:lnTo>
                    <a:pt x="471" y="477"/>
                  </a:lnTo>
                  <a:lnTo>
                    <a:pt x="471" y="475"/>
                  </a:lnTo>
                  <a:lnTo>
                    <a:pt x="472" y="474"/>
                  </a:lnTo>
                  <a:lnTo>
                    <a:pt x="471" y="472"/>
                  </a:lnTo>
                  <a:lnTo>
                    <a:pt x="470" y="471"/>
                  </a:lnTo>
                  <a:lnTo>
                    <a:pt x="470" y="470"/>
                  </a:lnTo>
                  <a:lnTo>
                    <a:pt x="471" y="471"/>
                  </a:lnTo>
                  <a:lnTo>
                    <a:pt x="471" y="470"/>
                  </a:lnTo>
                  <a:lnTo>
                    <a:pt x="471" y="469"/>
                  </a:lnTo>
                  <a:lnTo>
                    <a:pt x="472" y="469"/>
                  </a:lnTo>
                  <a:lnTo>
                    <a:pt x="472" y="470"/>
                  </a:lnTo>
                  <a:lnTo>
                    <a:pt x="473" y="470"/>
                  </a:lnTo>
                  <a:lnTo>
                    <a:pt x="472" y="469"/>
                  </a:lnTo>
                  <a:lnTo>
                    <a:pt x="473" y="469"/>
                  </a:lnTo>
                  <a:lnTo>
                    <a:pt x="474" y="469"/>
                  </a:lnTo>
                  <a:lnTo>
                    <a:pt x="474" y="468"/>
                  </a:lnTo>
                  <a:lnTo>
                    <a:pt x="476" y="468"/>
                  </a:lnTo>
                  <a:lnTo>
                    <a:pt x="477" y="468"/>
                  </a:lnTo>
                  <a:lnTo>
                    <a:pt x="477" y="467"/>
                  </a:lnTo>
                  <a:lnTo>
                    <a:pt x="478" y="467"/>
                  </a:lnTo>
                  <a:lnTo>
                    <a:pt x="479" y="467"/>
                  </a:lnTo>
                  <a:lnTo>
                    <a:pt x="480" y="467"/>
                  </a:lnTo>
                  <a:lnTo>
                    <a:pt x="480" y="468"/>
                  </a:lnTo>
                  <a:lnTo>
                    <a:pt x="481" y="467"/>
                  </a:lnTo>
                  <a:lnTo>
                    <a:pt x="482" y="467"/>
                  </a:lnTo>
                  <a:lnTo>
                    <a:pt x="482" y="468"/>
                  </a:lnTo>
                  <a:lnTo>
                    <a:pt x="482" y="467"/>
                  </a:lnTo>
                  <a:lnTo>
                    <a:pt x="485" y="467"/>
                  </a:lnTo>
                  <a:lnTo>
                    <a:pt x="486" y="467"/>
                  </a:lnTo>
                  <a:lnTo>
                    <a:pt x="487" y="468"/>
                  </a:lnTo>
                  <a:lnTo>
                    <a:pt x="487" y="467"/>
                  </a:lnTo>
                  <a:lnTo>
                    <a:pt x="488" y="467"/>
                  </a:lnTo>
                  <a:lnTo>
                    <a:pt x="488" y="468"/>
                  </a:lnTo>
                  <a:lnTo>
                    <a:pt x="488" y="469"/>
                  </a:lnTo>
                  <a:lnTo>
                    <a:pt x="489" y="469"/>
                  </a:lnTo>
                  <a:lnTo>
                    <a:pt x="490" y="470"/>
                  </a:lnTo>
                  <a:lnTo>
                    <a:pt x="490" y="471"/>
                  </a:lnTo>
                  <a:lnTo>
                    <a:pt x="489" y="474"/>
                  </a:lnTo>
                  <a:lnTo>
                    <a:pt x="488" y="474"/>
                  </a:lnTo>
                  <a:lnTo>
                    <a:pt x="486" y="472"/>
                  </a:lnTo>
                  <a:lnTo>
                    <a:pt x="487" y="474"/>
                  </a:lnTo>
                  <a:lnTo>
                    <a:pt x="488" y="475"/>
                  </a:lnTo>
                  <a:lnTo>
                    <a:pt x="488" y="476"/>
                  </a:lnTo>
                  <a:lnTo>
                    <a:pt x="486" y="478"/>
                  </a:lnTo>
                  <a:lnTo>
                    <a:pt x="486" y="479"/>
                  </a:lnTo>
                  <a:lnTo>
                    <a:pt x="486" y="480"/>
                  </a:lnTo>
                  <a:lnTo>
                    <a:pt x="486" y="481"/>
                  </a:lnTo>
                  <a:lnTo>
                    <a:pt x="485" y="484"/>
                  </a:lnTo>
                  <a:lnTo>
                    <a:pt x="486" y="487"/>
                  </a:lnTo>
                  <a:lnTo>
                    <a:pt x="486" y="486"/>
                  </a:lnTo>
                  <a:lnTo>
                    <a:pt x="486" y="485"/>
                  </a:lnTo>
                  <a:lnTo>
                    <a:pt x="486" y="484"/>
                  </a:lnTo>
                  <a:lnTo>
                    <a:pt x="486" y="483"/>
                  </a:lnTo>
                  <a:lnTo>
                    <a:pt x="487" y="481"/>
                  </a:lnTo>
                  <a:lnTo>
                    <a:pt x="487" y="480"/>
                  </a:lnTo>
                  <a:lnTo>
                    <a:pt x="489" y="478"/>
                  </a:lnTo>
                  <a:lnTo>
                    <a:pt x="489" y="477"/>
                  </a:lnTo>
                  <a:lnTo>
                    <a:pt x="490" y="476"/>
                  </a:lnTo>
                  <a:lnTo>
                    <a:pt x="490" y="475"/>
                  </a:lnTo>
                  <a:lnTo>
                    <a:pt x="491" y="475"/>
                  </a:lnTo>
                  <a:lnTo>
                    <a:pt x="491" y="476"/>
                  </a:lnTo>
                  <a:lnTo>
                    <a:pt x="491" y="477"/>
                  </a:lnTo>
                  <a:lnTo>
                    <a:pt x="491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1" y="477"/>
                  </a:lnTo>
                  <a:lnTo>
                    <a:pt x="491" y="474"/>
                  </a:lnTo>
                  <a:lnTo>
                    <a:pt x="493" y="472"/>
                  </a:lnTo>
                  <a:lnTo>
                    <a:pt x="494" y="474"/>
                  </a:lnTo>
                  <a:lnTo>
                    <a:pt x="495" y="476"/>
                  </a:lnTo>
                  <a:lnTo>
                    <a:pt x="495" y="477"/>
                  </a:lnTo>
                  <a:lnTo>
                    <a:pt x="495" y="478"/>
                  </a:lnTo>
                  <a:lnTo>
                    <a:pt x="495" y="477"/>
                  </a:lnTo>
                  <a:lnTo>
                    <a:pt x="496" y="477"/>
                  </a:lnTo>
                  <a:lnTo>
                    <a:pt x="496" y="476"/>
                  </a:lnTo>
                  <a:lnTo>
                    <a:pt x="496" y="474"/>
                  </a:lnTo>
                  <a:lnTo>
                    <a:pt x="495" y="474"/>
                  </a:lnTo>
                  <a:lnTo>
                    <a:pt x="494" y="471"/>
                  </a:lnTo>
                  <a:lnTo>
                    <a:pt x="494" y="470"/>
                  </a:lnTo>
                  <a:lnTo>
                    <a:pt x="495" y="468"/>
                  </a:lnTo>
                  <a:lnTo>
                    <a:pt x="496" y="468"/>
                  </a:lnTo>
                  <a:lnTo>
                    <a:pt x="497" y="467"/>
                  </a:lnTo>
                  <a:lnTo>
                    <a:pt x="498" y="467"/>
                  </a:lnTo>
                  <a:lnTo>
                    <a:pt x="499" y="467"/>
                  </a:lnTo>
                  <a:lnTo>
                    <a:pt x="500" y="467"/>
                  </a:lnTo>
                  <a:lnTo>
                    <a:pt x="500" y="468"/>
                  </a:lnTo>
                  <a:lnTo>
                    <a:pt x="502" y="468"/>
                  </a:lnTo>
                  <a:lnTo>
                    <a:pt x="500" y="468"/>
                  </a:lnTo>
                  <a:lnTo>
                    <a:pt x="502" y="468"/>
                  </a:lnTo>
                  <a:lnTo>
                    <a:pt x="502" y="469"/>
                  </a:lnTo>
                  <a:lnTo>
                    <a:pt x="500" y="470"/>
                  </a:lnTo>
                  <a:lnTo>
                    <a:pt x="502" y="470"/>
                  </a:lnTo>
                  <a:lnTo>
                    <a:pt x="502" y="471"/>
                  </a:lnTo>
                  <a:lnTo>
                    <a:pt x="500" y="472"/>
                  </a:lnTo>
                  <a:lnTo>
                    <a:pt x="500" y="474"/>
                  </a:lnTo>
                  <a:lnTo>
                    <a:pt x="499" y="475"/>
                  </a:lnTo>
                  <a:lnTo>
                    <a:pt x="498" y="476"/>
                  </a:lnTo>
                  <a:lnTo>
                    <a:pt x="497" y="477"/>
                  </a:lnTo>
                  <a:lnTo>
                    <a:pt x="497" y="478"/>
                  </a:lnTo>
                  <a:lnTo>
                    <a:pt x="498" y="476"/>
                  </a:lnTo>
                  <a:lnTo>
                    <a:pt x="499" y="475"/>
                  </a:lnTo>
                  <a:lnTo>
                    <a:pt x="499" y="476"/>
                  </a:lnTo>
                  <a:lnTo>
                    <a:pt x="499" y="477"/>
                  </a:lnTo>
                  <a:lnTo>
                    <a:pt x="499" y="476"/>
                  </a:lnTo>
                  <a:lnTo>
                    <a:pt x="499" y="475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6"/>
                  </a:lnTo>
                  <a:lnTo>
                    <a:pt x="500" y="477"/>
                  </a:lnTo>
                  <a:lnTo>
                    <a:pt x="500" y="478"/>
                  </a:lnTo>
                  <a:lnTo>
                    <a:pt x="502" y="478"/>
                  </a:lnTo>
                  <a:lnTo>
                    <a:pt x="503" y="477"/>
                  </a:lnTo>
                  <a:lnTo>
                    <a:pt x="503" y="476"/>
                  </a:lnTo>
                  <a:lnTo>
                    <a:pt x="503" y="475"/>
                  </a:lnTo>
                  <a:lnTo>
                    <a:pt x="502" y="475"/>
                  </a:lnTo>
                  <a:lnTo>
                    <a:pt x="502" y="474"/>
                  </a:lnTo>
                  <a:lnTo>
                    <a:pt x="503" y="474"/>
                  </a:lnTo>
                  <a:lnTo>
                    <a:pt x="503" y="472"/>
                  </a:lnTo>
                  <a:lnTo>
                    <a:pt x="504" y="472"/>
                  </a:lnTo>
                  <a:lnTo>
                    <a:pt x="504" y="474"/>
                  </a:lnTo>
                  <a:lnTo>
                    <a:pt x="504" y="475"/>
                  </a:lnTo>
                  <a:lnTo>
                    <a:pt x="504" y="476"/>
                  </a:lnTo>
                  <a:lnTo>
                    <a:pt x="505" y="477"/>
                  </a:lnTo>
                  <a:lnTo>
                    <a:pt x="505" y="478"/>
                  </a:lnTo>
                  <a:lnTo>
                    <a:pt x="504" y="478"/>
                  </a:lnTo>
                  <a:lnTo>
                    <a:pt x="504" y="479"/>
                  </a:lnTo>
                  <a:lnTo>
                    <a:pt x="503" y="479"/>
                  </a:lnTo>
                  <a:lnTo>
                    <a:pt x="503" y="480"/>
                  </a:lnTo>
                  <a:lnTo>
                    <a:pt x="504" y="480"/>
                  </a:lnTo>
                  <a:lnTo>
                    <a:pt x="504" y="479"/>
                  </a:lnTo>
                  <a:lnTo>
                    <a:pt x="504" y="478"/>
                  </a:lnTo>
                  <a:lnTo>
                    <a:pt x="506" y="477"/>
                  </a:lnTo>
                  <a:lnTo>
                    <a:pt x="507" y="476"/>
                  </a:lnTo>
                  <a:lnTo>
                    <a:pt x="507" y="475"/>
                  </a:lnTo>
                  <a:lnTo>
                    <a:pt x="507" y="474"/>
                  </a:lnTo>
                  <a:lnTo>
                    <a:pt x="508" y="475"/>
                  </a:lnTo>
                  <a:lnTo>
                    <a:pt x="508" y="476"/>
                  </a:lnTo>
                  <a:lnTo>
                    <a:pt x="508" y="478"/>
                  </a:lnTo>
                  <a:lnTo>
                    <a:pt x="508" y="477"/>
                  </a:lnTo>
                  <a:lnTo>
                    <a:pt x="508" y="476"/>
                  </a:lnTo>
                  <a:lnTo>
                    <a:pt x="510" y="476"/>
                  </a:lnTo>
                  <a:lnTo>
                    <a:pt x="508" y="475"/>
                  </a:lnTo>
                  <a:lnTo>
                    <a:pt x="510" y="472"/>
                  </a:lnTo>
                  <a:lnTo>
                    <a:pt x="510" y="471"/>
                  </a:lnTo>
                  <a:lnTo>
                    <a:pt x="510" y="470"/>
                  </a:lnTo>
                  <a:lnTo>
                    <a:pt x="511" y="471"/>
                  </a:lnTo>
                  <a:lnTo>
                    <a:pt x="511" y="472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2" y="475"/>
                  </a:lnTo>
                  <a:lnTo>
                    <a:pt x="512" y="476"/>
                  </a:lnTo>
                  <a:lnTo>
                    <a:pt x="513" y="476"/>
                  </a:lnTo>
                  <a:lnTo>
                    <a:pt x="514" y="478"/>
                  </a:lnTo>
                  <a:lnTo>
                    <a:pt x="514" y="479"/>
                  </a:lnTo>
                  <a:lnTo>
                    <a:pt x="513" y="479"/>
                  </a:lnTo>
                  <a:lnTo>
                    <a:pt x="512" y="479"/>
                  </a:lnTo>
                  <a:lnTo>
                    <a:pt x="513" y="479"/>
                  </a:lnTo>
                  <a:lnTo>
                    <a:pt x="512" y="479"/>
                  </a:lnTo>
                  <a:lnTo>
                    <a:pt x="511" y="480"/>
                  </a:lnTo>
                  <a:lnTo>
                    <a:pt x="510" y="480"/>
                  </a:lnTo>
                  <a:lnTo>
                    <a:pt x="508" y="481"/>
                  </a:lnTo>
                  <a:lnTo>
                    <a:pt x="508" y="483"/>
                  </a:lnTo>
                  <a:lnTo>
                    <a:pt x="508" y="484"/>
                  </a:lnTo>
                  <a:lnTo>
                    <a:pt x="508" y="483"/>
                  </a:lnTo>
                  <a:lnTo>
                    <a:pt x="510" y="483"/>
                  </a:lnTo>
                  <a:lnTo>
                    <a:pt x="511" y="481"/>
                  </a:lnTo>
                  <a:lnTo>
                    <a:pt x="512" y="480"/>
                  </a:lnTo>
                  <a:lnTo>
                    <a:pt x="513" y="480"/>
                  </a:lnTo>
                  <a:lnTo>
                    <a:pt x="513" y="481"/>
                  </a:lnTo>
                  <a:lnTo>
                    <a:pt x="513" y="483"/>
                  </a:lnTo>
                  <a:lnTo>
                    <a:pt x="514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7" y="480"/>
                  </a:lnTo>
                  <a:lnTo>
                    <a:pt x="517" y="481"/>
                  </a:lnTo>
                  <a:lnTo>
                    <a:pt x="517" y="483"/>
                  </a:lnTo>
                  <a:lnTo>
                    <a:pt x="519" y="483"/>
                  </a:lnTo>
                  <a:lnTo>
                    <a:pt x="519" y="484"/>
                  </a:lnTo>
                  <a:lnTo>
                    <a:pt x="517" y="485"/>
                  </a:lnTo>
                  <a:lnTo>
                    <a:pt x="517" y="486"/>
                  </a:lnTo>
                  <a:lnTo>
                    <a:pt x="517" y="487"/>
                  </a:lnTo>
                  <a:lnTo>
                    <a:pt x="519" y="487"/>
                  </a:lnTo>
                  <a:lnTo>
                    <a:pt x="517" y="488"/>
                  </a:lnTo>
                  <a:lnTo>
                    <a:pt x="515" y="487"/>
                  </a:lnTo>
                  <a:lnTo>
                    <a:pt x="514" y="488"/>
                  </a:lnTo>
                  <a:lnTo>
                    <a:pt x="513" y="488"/>
                  </a:lnTo>
                  <a:lnTo>
                    <a:pt x="512" y="488"/>
                  </a:lnTo>
                  <a:lnTo>
                    <a:pt x="513" y="488"/>
                  </a:lnTo>
                  <a:lnTo>
                    <a:pt x="514" y="488"/>
                  </a:lnTo>
                  <a:lnTo>
                    <a:pt x="514" y="489"/>
                  </a:lnTo>
                  <a:lnTo>
                    <a:pt x="513" y="489"/>
                  </a:lnTo>
                  <a:lnTo>
                    <a:pt x="513" y="491"/>
                  </a:lnTo>
                  <a:lnTo>
                    <a:pt x="512" y="491"/>
                  </a:lnTo>
                  <a:lnTo>
                    <a:pt x="513" y="491"/>
                  </a:lnTo>
                  <a:lnTo>
                    <a:pt x="514" y="491"/>
                  </a:lnTo>
                  <a:lnTo>
                    <a:pt x="513" y="491"/>
                  </a:lnTo>
                  <a:lnTo>
                    <a:pt x="513" y="492"/>
                  </a:lnTo>
                  <a:lnTo>
                    <a:pt x="512" y="492"/>
                  </a:lnTo>
                  <a:lnTo>
                    <a:pt x="512" y="493"/>
                  </a:lnTo>
                  <a:lnTo>
                    <a:pt x="513" y="493"/>
                  </a:lnTo>
                  <a:lnTo>
                    <a:pt x="515" y="495"/>
                  </a:lnTo>
                  <a:close/>
                  <a:moveTo>
                    <a:pt x="770" y="659"/>
                  </a:moveTo>
                  <a:lnTo>
                    <a:pt x="769" y="660"/>
                  </a:lnTo>
                  <a:lnTo>
                    <a:pt x="769" y="661"/>
                  </a:lnTo>
                  <a:lnTo>
                    <a:pt x="767" y="662"/>
                  </a:lnTo>
                  <a:lnTo>
                    <a:pt x="766" y="662"/>
                  </a:lnTo>
                  <a:lnTo>
                    <a:pt x="766" y="661"/>
                  </a:lnTo>
                  <a:lnTo>
                    <a:pt x="766" y="660"/>
                  </a:lnTo>
                  <a:lnTo>
                    <a:pt x="767" y="660"/>
                  </a:lnTo>
                  <a:lnTo>
                    <a:pt x="767" y="659"/>
                  </a:lnTo>
                  <a:lnTo>
                    <a:pt x="766" y="659"/>
                  </a:lnTo>
                  <a:lnTo>
                    <a:pt x="766" y="658"/>
                  </a:lnTo>
                  <a:lnTo>
                    <a:pt x="767" y="658"/>
                  </a:lnTo>
                  <a:lnTo>
                    <a:pt x="767" y="656"/>
                  </a:lnTo>
                  <a:lnTo>
                    <a:pt x="769" y="656"/>
                  </a:lnTo>
                  <a:lnTo>
                    <a:pt x="767" y="656"/>
                  </a:lnTo>
                  <a:lnTo>
                    <a:pt x="767" y="655"/>
                  </a:lnTo>
                  <a:lnTo>
                    <a:pt x="769" y="655"/>
                  </a:lnTo>
                  <a:lnTo>
                    <a:pt x="769" y="654"/>
                  </a:lnTo>
                  <a:lnTo>
                    <a:pt x="770" y="654"/>
                  </a:lnTo>
                  <a:lnTo>
                    <a:pt x="771" y="654"/>
                  </a:lnTo>
                  <a:lnTo>
                    <a:pt x="771" y="655"/>
                  </a:lnTo>
                  <a:lnTo>
                    <a:pt x="771" y="658"/>
                  </a:lnTo>
                  <a:lnTo>
                    <a:pt x="770" y="659"/>
                  </a:lnTo>
                  <a:close/>
                  <a:moveTo>
                    <a:pt x="510" y="467"/>
                  </a:moveTo>
                  <a:lnTo>
                    <a:pt x="513" y="467"/>
                  </a:lnTo>
                  <a:lnTo>
                    <a:pt x="513" y="466"/>
                  </a:lnTo>
                  <a:lnTo>
                    <a:pt x="514" y="467"/>
                  </a:lnTo>
                  <a:lnTo>
                    <a:pt x="513" y="468"/>
                  </a:lnTo>
                  <a:lnTo>
                    <a:pt x="513" y="469"/>
                  </a:lnTo>
                  <a:lnTo>
                    <a:pt x="514" y="469"/>
                  </a:lnTo>
                  <a:lnTo>
                    <a:pt x="514" y="470"/>
                  </a:lnTo>
                  <a:lnTo>
                    <a:pt x="514" y="471"/>
                  </a:lnTo>
                  <a:lnTo>
                    <a:pt x="514" y="472"/>
                  </a:lnTo>
                  <a:lnTo>
                    <a:pt x="514" y="474"/>
                  </a:lnTo>
                  <a:lnTo>
                    <a:pt x="515" y="476"/>
                  </a:lnTo>
                  <a:lnTo>
                    <a:pt x="514" y="476"/>
                  </a:lnTo>
                  <a:lnTo>
                    <a:pt x="514" y="475"/>
                  </a:lnTo>
                  <a:lnTo>
                    <a:pt x="513" y="475"/>
                  </a:lnTo>
                  <a:lnTo>
                    <a:pt x="513" y="474"/>
                  </a:lnTo>
                  <a:lnTo>
                    <a:pt x="513" y="472"/>
                  </a:lnTo>
                  <a:lnTo>
                    <a:pt x="512" y="472"/>
                  </a:lnTo>
                  <a:lnTo>
                    <a:pt x="512" y="471"/>
                  </a:lnTo>
                  <a:lnTo>
                    <a:pt x="512" y="470"/>
                  </a:lnTo>
                  <a:lnTo>
                    <a:pt x="512" y="469"/>
                  </a:lnTo>
                  <a:lnTo>
                    <a:pt x="512" y="468"/>
                  </a:lnTo>
                  <a:lnTo>
                    <a:pt x="512" y="469"/>
                  </a:lnTo>
                  <a:lnTo>
                    <a:pt x="511" y="468"/>
                  </a:lnTo>
                  <a:lnTo>
                    <a:pt x="510" y="468"/>
                  </a:lnTo>
                  <a:lnTo>
                    <a:pt x="510" y="467"/>
                  </a:lnTo>
                  <a:close/>
                  <a:moveTo>
                    <a:pt x="536" y="481"/>
                  </a:moveTo>
                  <a:lnTo>
                    <a:pt x="537" y="481"/>
                  </a:lnTo>
                  <a:lnTo>
                    <a:pt x="537" y="483"/>
                  </a:lnTo>
                  <a:lnTo>
                    <a:pt x="536" y="483"/>
                  </a:lnTo>
                  <a:lnTo>
                    <a:pt x="536" y="484"/>
                  </a:lnTo>
                  <a:lnTo>
                    <a:pt x="534" y="484"/>
                  </a:lnTo>
                  <a:lnTo>
                    <a:pt x="533" y="484"/>
                  </a:lnTo>
                  <a:lnTo>
                    <a:pt x="533" y="483"/>
                  </a:lnTo>
                  <a:lnTo>
                    <a:pt x="534" y="483"/>
                  </a:lnTo>
                  <a:lnTo>
                    <a:pt x="536" y="481"/>
                  </a:lnTo>
                  <a:close/>
                  <a:moveTo>
                    <a:pt x="769" y="683"/>
                  </a:moveTo>
                  <a:lnTo>
                    <a:pt x="769" y="681"/>
                  </a:lnTo>
                  <a:lnTo>
                    <a:pt x="767" y="680"/>
                  </a:lnTo>
                  <a:lnTo>
                    <a:pt x="767" y="679"/>
                  </a:lnTo>
                  <a:lnTo>
                    <a:pt x="767" y="678"/>
                  </a:lnTo>
                  <a:lnTo>
                    <a:pt x="767" y="677"/>
                  </a:lnTo>
                  <a:lnTo>
                    <a:pt x="769" y="677"/>
                  </a:lnTo>
                  <a:lnTo>
                    <a:pt x="769" y="678"/>
                  </a:lnTo>
                  <a:lnTo>
                    <a:pt x="770" y="679"/>
                  </a:lnTo>
                  <a:lnTo>
                    <a:pt x="770" y="681"/>
                  </a:lnTo>
                  <a:lnTo>
                    <a:pt x="770" y="683"/>
                  </a:lnTo>
                  <a:lnTo>
                    <a:pt x="770" y="681"/>
                  </a:lnTo>
                  <a:lnTo>
                    <a:pt x="770" y="680"/>
                  </a:lnTo>
                  <a:lnTo>
                    <a:pt x="769" y="675"/>
                  </a:lnTo>
                  <a:lnTo>
                    <a:pt x="769" y="673"/>
                  </a:lnTo>
                  <a:lnTo>
                    <a:pt x="770" y="675"/>
                  </a:lnTo>
                  <a:lnTo>
                    <a:pt x="769" y="675"/>
                  </a:lnTo>
                  <a:lnTo>
                    <a:pt x="770" y="675"/>
                  </a:lnTo>
                  <a:lnTo>
                    <a:pt x="771" y="675"/>
                  </a:lnTo>
                  <a:lnTo>
                    <a:pt x="770" y="675"/>
                  </a:lnTo>
                  <a:lnTo>
                    <a:pt x="770" y="673"/>
                  </a:lnTo>
                  <a:lnTo>
                    <a:pt x="769" y="673"/>
                  </a:lnTo>
                  <a:lnTo>
                    <a:pt x="769" y="672"/>
                  </a:lnTo>
                  <a:lnTo>
                    <a:pt x="769" y="673"/>
                  </a:lnTo>
                  <a:lnTo>
                    <a:pt x="767" y="673"/>
                  </a:lnTo>
                  <a:lnTo>
                    <a:pt x="767" y="672"/>
                  </a:lnTo>
                  <a:lnTo>
                    <a:pt x="769" y="671"/>
                  </a:lnTo>
                  <a:lnTo>
                    <a:pt x="770" y="671"/>
                  </a:lnTo>
                  <a:lnTo>
                    <a:pt x="769" y="668"/>
                  </a:lnTo>
                  <a:lnTo>
                    <a:pt x="769" y="667"/>
                  </a:lnTo>
                  <a:lnTo>
                    <a:pt x="767" y="667"/>
                  </a:lnTo>
                  <a:lnTo>
                    <a:pt x="767" y="665"/>
                  </a:lnTo>
                  <a:lnTo>
                    <a:pt x="767" y="664"/>
                  </a:lnTo>
                  <a:lnTo>
                    <a:pt x="767" y="663"/>
                  </a:lnTo>
                  <a:lnTo>
                    <a:pt x="766" y="663"/>
                  </a:lnTo>
                  <a:lnTo>
                    <a:pt x="767" y="662"/>
                  </a:lnTo>
                  <a:lnTo>
                    <a:pt x="769" y="661"/>
                  </a:lnTo>
                  <a:lnTo>
                    <a:pt x="770" y="661"/>
                  </a:lnTo>
                  <a:lnTo>
                    <a:pt x="770" y="660"/>
                  </a:lnTo>
                  <a:lnTo>
                    <a:pt x="770" y="659"/>
                  </a:lnTo>
                  <a:lnTo>
                    <a:pt x="771" y="659"/>
                  </a:lnTo>
                  <a:lnTo>
                    <a:pt x="772" y="660"/>
                  </a:lnTo>
                  <a:lnTo>
                    <a:pt x="772" y="663"/>
                  </a:lnTo>
                  <a:lnTo>
                    <a:pt x="773" y="665"/>
                  </a:lnTo>
                  <a:lnTo>
                    <a:pt x="773" y="667"/>
                  </a:lnTo>
                  <a:lnTo>
                    <a:pt x="773" y="665"/>
                  </a:lnTo>
                  <a:lnTo>
                    <a:pt x="773" y="663"/>
                  </a:lnTo>
                  <a:lnTo>
                    <a:pt x="772" y="661"/>
                  </a:lnTo>
                  <a:lnTo>
                    <a:pt x="772" y="660"/>
                  </a:lnTo>
                  <a:lnTo>
                    <a:pt x="772" y="659"/>
                  </a:lnTo>
                  <a:lnTo>
                    <a:pt x="772" y="658"/>
                  </a:lnTo>
                  <a:lnTo>
                    <a:pt x="771" y="655"/>
                  </a:lnTo>
                  <a:lnTo>
                    <a:pt x="772" y="654"/>
                  </a:lnTo>
                  <a:lnTo>
                    <a:pt x="772" y="653"/>
                  </a:lnTo>
                  <a:lnTo>
                    <a:pt x="773" y="653"/>
                  </a:lnTo>
                  <a:lnTo>
                    <a:pt x="773" y="654"/>
                  </a:lnTo>
                  <a:lnTo>
                    <a:pt x="774" y="655"/>
                  </a:lnTo>
                  <a:lnTo>
                    <a:pt x="774" y="654"/>
                  </a:lnTo>
                  <a:lnTo>
                    <a:pt x="774" y="652"/>
                  </a:lnTo>
                  <a:lnTo>
                    <a:pt x="775" y="651"/>
                  </a:lnTo>
                  <a:lnTo>
                    <a:pt x="775" y="652"/>
                  </a:lnTo>
                  <a:lnTo>
                    <a:pt x="777" y="652"/>
                  </a:lnTo>
                  <a:lnTo>
                    <a:pt x="777" y="653"/>
                  </a:lnTo>
                  <a:lnTo>
                    <a:pt x="775" y="654"/>
                  </a:lnTo>
                  <a:lnTo>
                    <a:pt x="777" y="655"/>
                  </a:lnTo>
                  <a:lnTo>
                    <a:pt x="775" y="655"/>
                  </a:lnTo>
                  <a:lnTo>
                    <a:pt x="775" y="656"/>
                  </a:lnTo>
                  <a:lnTo>
                    <a:pt x="775" y="658"/>
                  </a:lnTo>
                  <a:lnTo>
                    <a:pt x="777" y="659"/>
                  </a:lnTo>
                  <a:lnTo>
                    <a:pt x="775" y="658"/>
                  </a:lnTo>
                  <a:lnTo>
                    <a:pt x="775" y="656"/>
                  </a:lnTo>
                  <a:lnTo>
                    <a:pt x="777" y="656"/>
                  </a:lnTo>
                  <a:lnTo>
                    <a:pt x="777" y="655"/>
                  </a:lnTo>
                  <a:lnTo>
                    <a:pt x="777" y="654"/>
                  </a:lnTo>
                  <a:lnTo>
                    <a:pt x="778" y="653"/>
                  </a:lnTo>
                  <a:lnTo>
                    <a:pt x="779" y="653"/>
                  </a:lnTo>
                  <a:lnTo>
                    <a:pt x="780" y="654"/>
                  </a:lnTo>
                  <a:lnTo>
                    <a:pt x="780" y="656"/>
                  </a:lnTo>
                  <a:lnTo>
                    <a:pt x="781" y="656"/>
                  </a:lnTo>
                  <a:lnTo>
                    <a:pt x="781" y="655"/>
                  </a:lnTo>
                  <a:lnTo>
                    <a:pt x="782" y="654"/>
                  </a:lnTo>
                  <a:lnTo>
                    <a:pt x="786" y="654"/>
                  </a:lnTo>
                  <a:lnTo>
                    <a:pt x="786" y="656"/>
                  </a:lnTo>
                  <a:lnTo>
                    <a:pt x="787" y="656"/>
                  </a:lnTo>
                  <a:lnTo>
                    <a:pt x="787" y="658"/>
                  </a:lnTo>
                  <a:lnTo>
                    <a:pt x="788" y="658"/>
                  </a:lnTo>
                  <a:lnTo>
                    <a:pt x="788" y="659"/>
                  </a:lnTo>
                  <a:lnTo>
                    <a:pt x="788" y="660"/>
                  </a:lnTo>
                  <a:lnTo>
                    <a:pt x="789" y="660"/>
                  </a:lnTo>
                  <a:lnTo>
                    <a:pt x="789" y="661"/>
                  </a:lnTo>
                  <a:lnTo>
                    <a:pt x="788" y="661"/>
                  </a:lnTo>
                  <a:lnTo>
                    <a:pt x="788" y="662"/>
                  </a:lnTo>
                  <a:lnTo>
                    <a:pt x="787" y="662"/>
                  </a:lnTo>
                  <a:lnTo>
                    <a:pt x="786" y="662"/>
                  </a:lnTo>
                  <a:lnTo>
                    <a:pt x="784" y="663"/>
                  </a:lnTo>
                  <a:lnTo>
                    <a:pt x="783" y="662"/>
                  </a:lnTo>
                  <a:lnTo>
                    <a:pt x="781" y="662"/>
                  </a:lnTo>
                  <a:lnTo>
                    <a:pt x="781" y="663"/>
                  </a:lnTo>
                  <a:lnTo>
                    <a:pt x="782" y="663"/>
                  </a:lnTo>
                  <a:lnTo>
                    <a:pt x="783" y="663"/>
                  </a:lnTo>
                  <a:lnTo>
                    <a:pt x="783" y="664"/>
                  </a:lnTo>
                  <a:lnTo>
                    <a:pt x="782" y="664"/>
                  </a:lnTo>
                  <a:lnTo>
                    <a:pt x="781" y="663"/>
                  </a:lnTo>
                  <a:lnTo>
                    <a:pt x="780" y="663"/>
                  </a:lnTo>
                  <a:lnTo>
                    <a:pt x="781" y="664"/>
                  </a:lnTo>
                  <a:lnTo>
                    <a:pt x="782" y="665"/>
                  </a:lnTo>
                  <a:lnTo>
                    <a:pt x="782" y="667"/>
                  </a:lnTo>
                  <a:lnTo>
                    <a:pt x="782" y="665"/>
                  </a:lnTo>
                  <a:lnTo>
                    <a:pt x="783" y="665"/>
                  </a:lnTo>
                  <a:lnTo>
                    <a:pt x="784" y="665"/>
                  </a:lnTo>
                  <a:lnTo>
                    <a:pt x="786" y="664"/>
                  </a:lnTo>
                  <a:lnTo>
                    <a:pt x="788" y="664"/>
                  </a:lnTo>
                  <a:lnTo>
                    <a:pt x="788" y="663"/>
                  </a:lnTo>
                  <a:lnTo>
                    <a:pt x="788" y="662"/>
                  </a:lnTo>
                  <a:lnTo>
                    <a:pt x="789" y="662"/>
                  </a:lnTo>
                  <a:lnTo>
                    <a:pt x="790" y="662"/>
                  </a:lnTo>
                  <a:lnTo>
                    <a:pt x="790" y="663"/>
                  </a:lnTo>
                  <a:lnTo>
                    <a:pt x="791" y="663"/>
                  </a:lnTo>
                  <a:lnTo>
                    <a:pt x="790" y="663"/>
                  </a:lnTo>
                  <a:lnTo>
                    <a:pt x="790" y="664"/>
                  </a:lnTo>
                  <a:lnTo>
                    <a:pt x="791" y="664"/>
                  </a:lnTo>
                  <a:lnTo>
                    <a:pt x="792" y="665"/>
                  </a:lnTo>
                  <a:lnTo>
                    <a:pt x="794" y="665"/>
                  </a:lnTo>
                  <a:lnTo>
                    <a:pt x="794" y="667"/>
                  </a:lnTo>
                  <a:lnTo>
                    <a:pt x="795" y="669"/>
                  </a:lnTo>
                  <a:lnTo>
                    <a:pt x="796" y="670"/>
                  </a:lnTo>
                  <a:lnTo>
                    <a:pt x="795" y="672"/>
                  </a:lnTo>
                  <a:lnTo>
                    <a:pt x="795" y="673"/>
                  </a:lnTo>
                  <a:lnTo>
                    <a:pt x="794" y="673"/>
                  </a:lnTo>
                  <a:lnTo>
                    <a:pt x="794" y="675"/>
                  </a:lnTo>
                  <a:lnTo>
                    <a:pt x="792" y="675"/>
                  </a:lnTo>
                  <a:lnTo>
                    <a:pt x="792" y="676"/>
                  </a:lnTo>
                  <a:lnTo>
                    <a:pt x="791" y="673"/>
                  </a:lnTo>
                  <a:lnTo>
                    <a:pt x="790" y="672"/>
                  </a:lnTo>
                  <a:lnTo>
                    <a:pt x="790" y="671"/>
                  </a:lnTo>
                  <a:lnTo>
                    <a:pt x="790" y="670"/>
                  </a:lnTo>
                  <a:lnTo>
                    <a:pt x="789" y="670"/>
                  </a:lnTo>
                  <a:lnTo>
                    <a:pt x="789" y="671"/>
                  </a:lnTo>
                  <a:lnTo>
                    <a:pt x="789" y="672"/>
                  </a:lnTo>
                  <a:lnTo>
                    <a:pt x="790" y="672"/>
                  </a:lnTo>
                  <a:lnTo>
                    <a:pt x="790" y="673"/>
                  </a:lnTo>
                  <a:lnTo>
                    <a:pt x="790" y="675"/>
                  </a:lnTo>
                  <a:lnTo>
                    <a:pt x="791" y="675"/>
                  </a:lnTo>
                  <a:lnTo>
                    <a:pt x="791" y="676"/>
                  </a:lnTo>
                  <a:lnTo>
                    <a:pt x="791" y="677"/>
                  </a:lnTo>
                  <a:lnTo>
                    <a:pt x="790" y="677"/>
                  </a:lnTo>
                  <a:lnTo>
                    <a:pt x="787" y="676"/>
                  </a:lnTo>
                  <a:lnTo>
                    <a:pt x="786" y="675"/>
                  </a:lnTo>
                  <a:lnTo>
                    <a:pt x="784" y="671"/>
                  </a:lnTo>
                  <a:lnTo>
                    <a:pt x="783" y="671"/>
                  </a:lnTo>
                  <a:lnTo>
                    <a:pt x="783" y="670"/>
                  </a:lnTo>
                  <a:lnTo>
                    <a:pt x="783" y="669"/>
                  </a:lnTo>
                  <a:lnTo>
                    <a:pt x="781" y="667"/>
                  </a:lnTo>
                  <a:lnTo>
                    <a:pt x="779" y="663"/>
                  </a:lnTo>
                  <a:lnTo>
                    <a:pt x="779" y="662"/>
                  </a:lnTo>
                  <a:lnTo>
                    <a:pt x="779" y="663"/>
                  </a:lnTo>
                  <a:lnTo>
                    <a:pt x="779" y="664"/>
                  </a:lnTo>
                  <a:lnTo>
                    <a:pt x="779" y="665"/>
                  </a:lnTo>
                  <a:lnTo>
                    <a:pt x="781" y="668"/>
                  </a:lnTo>
                  <a:lnTo>
                    <a:pt x="782" y="669"/>
                  </a:lnTo>
                  <a:lnTo>
                    <a:pt x="782" y="670"/>
                  </a:lnTo>
                  <a:lnTo>
                    <a:pt x="782" y="671"/>
                  </a:lnTo>
                  <a:lnTo>
                    <a:pt x="783" y="673"/>
                  </a:lnTo>
                  <a:lnTo>
                    <a:pt x="784" y="673"/>
                  </a:lnTo>
                  <a:lnTo>
                    <a:pt x="784" y="675"/>
                  </a:lnTo>
                  <a:lnTo>
                    <a:pt x="784" y="676"/>
                  </a:lnTo>
                  <a:lnTo>
                    <a:pt x="783" y="676"/>
                  </a:lnTo>
                  <a:lnTo>
                    <a:pt x="782" y="676"/>
                  </a:lnTo>
                  <a:lnTo>
                    <a:pt x="782" y="677"/>
                  </a:lnTo>
                  <a:lnTo>
                    <a:pt x="783" y="677"/>
                  </a:lnTo>
                  <a:lnTo>
                    <a:pt x="784" y="677"/>
                  </a:lnTo>
                  <a:lnTo>
                    <a:pt x="784" y="678"/>
                  </a:lnTo>
                  <a:lnTo>
                    <a:pt x="786" y="678"/>
                  </a:lnTo>
                  <a:lnTo>
                    <a:pt x="787" y="678"/>
                  </a:lnTo>
                  <a:lnTo>
                    <a:pt x="788" y="678"/>
                  </a:lnTo>
                  <a:lnTo>
                    <a:pt x="789" y="678"/>
                  </a:lnTo>
                  <a:lnTo>
                    <a:pt x="789" y="679"/>
                  </a:lnTo>
                  <a:lnTo>
                    <a:pt x="790" y="678"/>
                  </a:lnTo>
                  <a:lnTo>
                    <a:pt x="791" y="679"/>
                  </a:lnTo>
                  <a:lnTo>
                    <a:pt x="791" y="680"/>
                  </a:lnTo>
                  <a:lnTo>
                    <a:pt x="790" y="681"/>
                  </a:lnTo>
                  <a:lnTo>
                    <a:pt x="790" y="683"/>
                  </a:lnTo>
                  <a:lnTo>
                    <a:pt x="789" y="685"/>
                  </a:lnTo>
                  <a:lnTo>
                    <a:pt x="789" y="686"/>
                  </a:lnTo>
                  <a:lnTo>
                    <a:pt x="789" y="687"/>
                  </a:lnTo>
                  <a:lnTo>
                    <a:pt x="788" y="687"/>
                  </a:lnTo>
                  <a:lnTo>
                    <a:pt x="788" y="688"/>
                  </a:lnTo>
                  <a:lnTo>
                    <a:pt x="788" y="689"/>
                  </a:lnTo>
                  <a:lnTo>
                    <a:pt x="787" y="688"/>
                  </a:lnTo>
                  <a:lnTo>
                    <a:pt x="787" y="689"/>
                  </a:lnTo>
                  <a:lnTo>
                    <a:pt x="786" y="689"/>
                  </a:lnTo>
                  <a:lnTo>
                    <a:pt x="783" y="688"/>
                  </a:lnTo>
                  <a:lnTo>
                    <a:pt x="782" y="685"/>
                  </a:lnTo>
                  <a:lnTo>
                    <a:pt x="781" y="681"/>
                  </a:lnTo>
                  <a:lnTo>
                    <a:pt x="779" y="678"/>
                  </a:lnTo>
                  <a:lnTo>
                    <a:pt x="779" y="677"/>
                  </a:lnTo>
                  <a:lnTo>
                    <a:pt x="779" y="676"/>
                  </a:lnTo>
                  <a:lnTo>
                    <a:pt x="778" y="676"/>
                  </a:lnTo>
                  <a:lnTo>
                    <a:pt x="778" y="675"/>
                  </a:lnTo>
                  <a:lnTo>
                    <a:pt x="777" y="671"/>
                  </a:lnTo>
                  <a:lnTo>
                    <a:pt x="775" y="671"/>
                  </a:lnTo>
                  <a:lnTo>
                    <a:pt x="775" y="672"/>
                  </a:lnTo>
                  <a:lnTo>
                    <a:pt x="777" y="672"/>
                  </a:lnTo>
                  <a:lnTo>
                    <a:pt x="777" y="673"/>
                  </a:lnTo>
                  <a:lnTo>
                    <a:pt x="775" y="673"/>
                  </a:lnTo>
                  <a:lnTo>
                    <a:pt x="775" y="675"/>
                  </a:lnTo>
                  <a:lnTo>
                    <a:pt x="774" y="675"/>
                  </a:lnTo>
                  <a:lnTo>
                    <a:pt x="773" y="675"/>
                  </a:lnTo>
                  <a:lnTo>
                    <a:pt x="775" y="676"/>
                  </a:lnTo>
                  <a:lnTo>
                    <a:pt x="775" y="677"/>
                  </a:lnTo>
                  <a:lnTo>
                    <a:pt x="777" y="678"/>
                  </a:lnTo>
                  <a:lnTo>
                    <a:pt x="777" y="679"/>
                  </a:lnTo>
                  <a:lnTo>
                    <a:pt x="775" y="679"/>
                  </a:lnTo>
                  <a:lnTo>
                    <a:pt x="774" y="679"/>
                  </a:lnTo>
                  <a:lnTo>
                    <a:pt x="775" y="679"/>
                  </a:lnTo>
                  <a:lnTo>
                    <a:pt x="775" y="680"/>
                  </a:lnTo>
                  <a:lnTo>
                    <a:pt x="775" y="681"/>
                  </a:lnTo>
                  <a:lnTo>
                    <a:pt x="775" y="683"/>
                  </a:lnTo>
                  <a:lnTo>
                    <a:pt x="774" y="684"/>
                  </a:lnTo>
                  <a:lnTo>
                    <a:pt x="773" y="684"/>
                  </a:lnTo>
                  <a:lnTo>
                    <a:pt x="773" y="685"/>
                  </a:lnTo>
                  <a:lnTo>
                    <a:pt x="772" y="685"/>
                  </a:lnTo>
                  <a:lnTo>
                    <a:pt x="772" y="684"/>
                  </a:lnTo>
                  <a:lnTo>
                    <a:pt x="772" y="685"/>
                  </a:lnTo>
                  <a:lnTo>
                    <a:pt x="771" y="685"/>
                  </a:lnTo>
                  <a:lnTo>
                    <a:pt x="770" y="685"/>
                  </a:lnTo>
                  <a:lnTo>
                    <a:pt x="769" y="684"/>
                  </a:lnTo>
                  <a:lnTo>
                    <a:pt x="769" y="683"/>
                  </a:lnTo>
                  <a:close/>
                  <a:moveTo>
                    <a:pt x="805" y="665"/>
                  </a:moveTo>
                  <a:lnTo>
                    <a:pt x="805" y="664"/>
                  </a:lnTo>
                  <a:lnTo>
                    <a:pt x="805" y="663"/>
                  </a:lnTo>
                  <a:lnTo>
                    <a:pt x="806" y="662"/>
                  </a:lnTo>
                  <a:lnTo>
                    <a:pt x="806" y="663"/>
                  </a:lnTo>
                  <a:lnTo>
                    <a:pt x="807" y="663"/>
                  </a:lnTo>
                  <a:lnTo>
                    <a:pt x="807" y="662"/>
                  </a:lnTo>
                  <a:lnTo>
                    <a:pt x="808" y="663"/>
                  </a:lnTo>
                  <a:lnTo>
                    <a:pt x="809" y="664"/>
                  </a:lnTo>
                  <a:lnTo>
                    <a:pt x="809" y="667"/>
                  </a:lnTo>
                  <a:lnTo>
                    <a:pt x="810" y="669"/>
                  </a:lnTo>
                  <a:lnTo>
                    <a:pt x="810" y="670"/>
                  </a:lnTo>
                  <a:lnTo>
                    <a:pt x="807" y="668"/>
                  </a:lnTo>
                  <a:lnTo>
                    <a:pt x="806" y="667"/>
                  </a:lnTo>
                  <a:lnTo>
                    <a:pt x="805" y="667"/>
                  </a:lnTo>
                  <a:lnTo>
                    <a:pt x="805" y="665"/>
                  </a:lnTo>
                  <a:close/>
                  <a:moveTo>
                    <a:pt x="789" y="706"/>
                  </a:moveTo>
                  <a:lnTo>
                    <a:pt x="788" y="706"/>
                  </a:lnTo>
                  <a:lnTo>
                    <a:pt x="787" y="706"/>
                  </a:lnTo>
                  <a:lnTo>
                    <a:pt x="786" y="707"/>
                  </a:lnTo>
                  <a:lnTo>
                    <a:pt x="784" y="706"/>
                  </a:lnTo>
                  <a:lnTo>
                    <a:pt x="783" y="706"/>
                  </a:lnTo>
                  <a:lnTo>
                    <a:pt x="783" y="705"/>
                  </a:lnTo>
                  <a:lnTo>
                    <a:pt x="784" y="705"/>
                  </a:lnTo>
                  <a:lnTo>
                    <a:pt x="784" y="703"/>
                  </a:lnTo>
                  <a:lnTo>
                    <a:pt x="786" y="703"/>
                  </a:lnTo>
                  <a:lnTo>
                    <a:pt x="786" y="702"/>
                  </a:lnTo>
                  <a:lnTo>
                    <a:pt x="786" y="701"/>
                  </a:lnTo>
                  <a:lnTo>
                    <a:pt x="786" y="700"/>
                  </a:lnTo>
                  <a:lnTo>
                    <a:pt x="787" y="700"/>
                  </a:lnTo>
                  <a:lnTo>
                    <a:pt x="788" y="701"/>
                  </a:lnTo>
                  <a:lnTo>
                    <a:pt x="789" y="701"/>
                  </a:lnTo>
                  <a:lnTo>
                    <a:pt x="788" y="700"/>
                  </a:lnTo>
                  <a:lnTo>
                    <a:pt x="788" y="698"/>
                  </a:lnTo>
                  <a:lnTo>
                    <a:pt x="789" y="698"/>
                  </a:lnTo>
                  <a:lnTo>
                    <a:pt x="789" y="697"/>
                  </a:lnTo>
                  <a:lnTo>
                    <a:pt x="790" y="697"/>
                  </a:lnTo>
                  <a:lnTo>
                    <a:pt x="791" y="698"/>
                  </a:lnTo>
                  <a:lnTo>
                    <a:pt x="791" y="697"/>
                  </a:lnTo>
                  <a:lnTo>
                    <a:pt x="790" y="696"/>
                  </a:lnTo>
                  <a:lnTo>
                    <a:pt x="790" y="695"/>
                  </a:lnTo>
                  <a:lnTo>
                    <a:pt x="791" y="694"/>
                  </a:lnTo>
                  <a:lnTo>
                    <a:pt x="791" y="695"/>
                  </a:lnTo>
                  <a:lnTo>
                    <a:pt x="792" y="697"/>
                  </a:lnTo>
                  <a:lnTo>
                    <a:pt x="794" y="698"/>
                  </a:lnTo>
                  <a:lnTo>
                    <a:pt x="794" y="697"/>
                  </a:lnTo>
                  <a:lnTo>
                    <a:pt x="795" y="697"/>
                  </a:lnTo>
                  <a:lnTo>
                    <a:pt x="795" y="696"/>
                  </a:lnTo>
                  <a:lnTo>
                    <a:pt x="792" y="696"/>
                  </a:lnTo>
                  <a:lnTo>
                    <a:pt x="792" y="695"/>
                  </a:lnTo>
                  <a:lnTo>
                    <a:pt x="792" y="694"/>
                  </a:lnTo>
                  <a:lnTo>
                    <a:pt x="792" y="693"/>
                  </a:lnTo>
                  <a:lnTo>
                    <a:pt x="792" y="692"/>
                  </a:lnTo>
                  <a:lnTo>
                    <a:pt x="792" y="690"/>
                  </a:lnTo>
                  <a:lnTo>
                    <a:pt x="792" y="692"/>
                  </a:lnTo>
                  <a:lnTo>
                    <a:pt x="794" y="692"/>
                  </a:lnTo>
                  <a:lnTo>
                    <a:pt x="795" y="692"/>
                  </a:lnTo>
                  <a:lnTo>
                    <a:pt x="796" y="692"/>
                  </a:lnTo>
                  <a:lnTo>
                    <a:pt x="797" y="692"/>
                  </a:lnTo>
                  <a:lnTo>
                    <a:pt x="797" y="690"/>
                  </a:lnTo>
                  <a:lnTo>
                    <a:pt x="795" y="690"/>
                  </a:lnTo>
                  <a:lnTo>
                    <a:pt x="794" y="690"/>
                  </a:lnTo>
                  <a:lnTo>
                    <a:pt x="792" y="690"/>
                  </a:lnTo>
                  <a:lnTo>
                    <a:pt x="792" y="688"/>
                  </a:lnTo>
                  <a:lnTo>
                    <a:pt x="792" y="687"/>
                  </a:lnTo>
                  <a:lnTo>
                    <a:pt x="792" y="686"/>
                  </a:lnTo>
                  <a:lnTo>
                    <a:pt x="794" y="685"/>
                  </a:lnTo>
                  <a:lnTo>
                    <a:pt x="794" y="684"/>
                  </a:lnTo>
                  <a:lnTo>
                    <a:pt x="794" y="683"/>
                  </a:lnTo>
                  <a:lnTo>
                    <a:pt x="795" y="681"/>
                  </a:lnTo>
                  <a:lnTo>
                    <a:pt x="795" y="680"/>
                  </a:lnTo>
                  <a:lnTo>
                    <a:pt x="796" y="680"/>
                  </a:lnTo>
                  <a:lnTo>
                    <a:pt x="796" y="679"/>
                  </a:lnTo>
                  <a:lnTo>
                    <a:pt x="796" y="678"/>
                  </a:lnTo>
                  <a:lnTo>
                    <a:pt x="797" y="676"/>
                  </a:lnTo>
                  <a:lnTo>
                    <a:pt x="797" y="673"/>
                  </a:lnTo>
                  <a:lnTo>
                    <a:pt x="798" y="673"/>
                  </a:lnTo>
                  <a:lnTo>
                    <a:pt x="798" y="672"/>
                  </a:lnTo>
                  <a:lnTo>
                    <a:pt x="798" y="671"/>
                  </a:lnTo>
                  <a:lnTo>
                    <a:pt x="798" y="670"/>
                  </a:lnTo>
                  <a:lnTo>
                    <a:pt x="799" y="670"/>
                  </a:lnTo>
                  <a:lnTo>
                    <a:pt x="800" y="669"/>
                  </a:lnTo>
                  <a:lnTo>
                    <a:pt x="800" y="668"/>
                  </a:lnTo>
                  <a:lnTo>
                    <a:pt x="801" y="667"/>
                  </a:lnTo>
                  <a:lnTo>
                    <a:pt x="800" y="667"/>
                  </a:lnTo>
                  <a:lnTo>
                    <a:pt x="800" y="668"/>
                  </a:lnTo>
                  <a:lnTo>
                    <a:pt x="799" y="669"/>
                  </a:lnTo>
                  <a:lnTo>
                    <a:pt x="799" y="667"/>
                  </a:lnTo>
                  <a:lnTo>
                    <a:pt x="799" y="665"/>
                  </a:lnTo>
                  <a:lnTo>
                    <a:pt x="799" y="664"/>
                  </a:lnTo>
                  <a:lnTo>
                    <a:pt x="799" y="663"/>
                  </a:lnTo>
                  <a:lnTo>
                    <a:pt x="800" y="663"/>
                  </a:lnTo>
                  <a:lnTo>
                    <a:pt x="800" y="662"/>
                  </a:lnTo>
                  <a:lnTo>
                    <a:pt x="800" y="661"/>
                  </a:lnTo>
                  <a:lnTo>
                    <a:pt x="801" y="659"/>
                  </a:lnTo>
                  <a:lnTo>
                    <a:pt x="801" y="658"/>
                  </a:lnTo>
                  <a:lnTo>
                    <a:pt x="803" y="658"/>
                  </a:lnTo>
                  <a:lnTo>
                    <a:pt x="803" y="659"/>
                  </a:lnTo>
                  <a:lnTo>
                    <a:pt x="803" y="660"/>
                  </a:lnTo>
                  <a:lnTo>
                    <a:pt x="804" y="661"/>
                  </a:lnTo>
                  <a:lnTo>
                    <a:pt x="803" y="662"/>
                  </a:lnTo>
                  <a:lnTo>
                    <a:pt x="803" y="663"/>
                  </a:lnTo>
                  <a:lnTo>
                    <a:pt x="803" y="664"/>
                  </a:lnTo>
                  <a:lnTo>
                    <a:pt x="803" y="665"/>
                  </a:lnTo>
                  <a:lnTo>
                    <a:pt x="803" y="667"/>
                  </a:lnTo>
                  <a:lnTo>
                    <a:pt x="803" y="668"/>
                  </a:lnTo>
                  <a:lnTo>
                    <a:pt x="804" y="668"/>
                  </a:lnTo>
                  <a:lnTo>
                    <a:pt x="805" y="668"/>
                  </a:lnTo>
                  <a:lnTo>
                    <a:pt x="806" y="669"/>
                  </a:lnTo>
                  <a:lnTo>
                    <a:pt x="807" y="669"/>
                  </a:lnTo>
                  <a:lnTo>
                    <a:pt x="807" y="670"/>
                  </a:lnTo>
                  <a:lnTo>
                    <a:pt x="807" y="671"/>
                  </a:lnTo>
                  <a:lnTo>
                    <a:pt x="808" y="671"/>
                  </a:lnTo>
                  <a:lnTo>
                    <a:pt x="810" y="672"/>
                  </a:lnTo>
                  <a:lnTo>
                    <a:pt x="810" y="673"/>
                  </a:lnTo>
                  <a:lnTo>
                    <a:pt x="809" y="673"/>
                  </a:lnTo>
                  <a:lnTo>
                    <a:pt x="810" y="673"/>
                  </a:lnTo>
                  <a:lnTo>
                    <a:pt x="809" y="675"/>
                  </a:lnTo>
                  <a:lnTo>
                    <a:pt x="810" y="677"/>
                  </a:lnTo>
                  <a:lnTo>
                    <a:pt x="809" y="678"/>
                  </a:lnTo>
                  <a:lnTo>
                    <a:pt x="810" y="680"/>
                  </a:lnTo>
                  <a:lnTo>
                    <a:pt x="810" y="681"/>
                  </a:lnTo>
                  <a:lnTo>
                    <a:pt x="809" y="684"/>
                  </a:lnTo>
                  <a:lnTo>
                    <a:pt x="809" y="685"/>
                  </a:lnTo>
                  <a:lnTo>
                    <a:pt x="809" y="686"/>
                  </a:lnTo>
                  <a:lnTo>
                    <a:pt x="809" y="687"/>
                  </a:lnTo>
                  <a:lnTo>
                    <a:pt x="809" y="688"/>
                  </a:lnTo>
                  <a:lnTo>
                    <a:pt x="808" y="688"/>
                  </a:lnTo>
                  <a:lnTo>
                    <a:pt x="808" y="689"/>
                  </a:lnTo>
                  <a:lnTo>
                    <a:pt x="808" y="690"/>
                  </a:lnTo>
                  <a:lnTo>
                    <a:pt x="807" y="692"/>
                  </a:lnTo>
                  <a:lnTo>
                    <a:pt x="808" y="694"/>
                  </a:lnTo>
                  <a:lnTo>
                    <a:pt x="807" y="695"/>
                  </a:lnTo>
                  <a:lnTo>
                    <a:pt x="807" y="694"/>
                  </a:lnTo>
                  <a:lnTo>
                    <a:pt x="807" y="693"/>
                  </a:lnTo>
                  <a:lnTo>
                    <a:pt x="806" y="689"/>
                  </a:lnTo>
                  <a:lnTo>
                    <a:pt x="807" y="688"/>
                  </a:lnTo>
                  <a:lnTo>
                    <a:pt x="807" y="687"/>
                  </a:lnTo>
                  <a:lnTo>
                    <a:pt x="807" y="686"/>
                  </a:lnTo>
                  <a:lnTo>
                    <a:pt x="807" y="685"/>
                  </a:lnTo>
                  <a:lnTo>
                    <a:pt x="807" y="684"/>
                  </a:lnTo>
                  <a:lnTo>
                    <a:pt x="807" y="683"/>
                  </a:lnTo>
                  <a:lnTo>
                    <a:pt x="808" y="680"/>
                  </a:lnTo>
                  <a:lnTo>
                    <a:pt x="808" y="679"/>
                  </a:lnTo>
                  <a:lnTo>
                    <a:pt x="808" y="678"/>
                  </a:lnTo>
                  <a:lnTo>
                    <a:pt x="807" y="676"/>
                  </a:lnTo>
                  <a:lnTo>
                    <a:pt x="808" y="676"/>
                  </a:lnTo>
                  <a:lnTo>
                    <a:pt x="808" y="677"/>
                  </a:lnTo>
                  <a:lnTo>
                    <a:pt x="808" y="678"/>
                  </a:lnTo>
                  <a:lnTo>
                    <a:pt x="808" y="677"/>
                  </a:lnTo>
                  <a:lnTo>
                    <a:pt x="808" y="676"/>
                  </a:lnTo>
                  <a:lnTo>
                    <a:pt x="808" y="675"/>
                  </a:lnTo>
                  <a:lnTo>
                    <a:pt x="807" y="675"/>
                  </a:lnTo>
                  <a:lnTo>
                    <a:pt x="807" y="673"/>
                  </a:lnTo>
                  <a:lnTo>
                    <a:pt x="807" y="675"/>
                  </a:lnTo>
                  <a:lnTo>
                    <a:pt x="807" y="676"/>
                  </a:lnTo>
                  <a:lnTo>
                    <a:pt x="807" y="675"/>
                  </a:lnTo>
                  <a:lnTo>
                    <a:pt x="806" y="675"/>
                  </a:lnTo>
                  <a:lnTo>
                    <a:pt x="806" y="676"/>
                  </a:lnTo>
                  <a:lnTo>
                    <a:pt x="807" y="677"/>
                  </a:lnTo>
                  <a:lnTo>
                    <a:pt x="807" y="678"/>
                  </a:lnTo>
                  <a:lnTo>
                    <a:pt x="806" y="678"/>
                  </a:lnTo>
                  <a:lnTo>
                    <a:pt x="806" y="677"/>
                  </a:lnTo>
                  <a:lnTo>
                    <a:pt x="805" y="677"/>
                  </a:lnTo>
                  <a:lnTo>
                    <a:pt x="805" y="678"/>
                  </a:lnTo>
                  <a:lnTo>
                    <a:pt x="805" y="679"/>
                  </a:lnTo>
                  <a:lnTo>
                    <a:pt x="805" y="680"/>
                  </a:lnTo>
                  <a:lnTo>
                    <a:pt x="804" y="681"/>
                  </a:lnTo>
                  <a:lnTo>
                    <a:pt x="804" y="683"/>
                  </a:lnTo>
                  <a:lnTo>
                    <a:pt x="804" y="681"/>
                  </a:lnTo>
                  <a:lnTo>
                    <a:pt x="805" y="683"/>
                  </a:lnTo>
                  <a:lnTo>
                    <a:pt x="805" y="689"/>
                  </a:lnTo>
                  <a:lnTo>
                    <a:pt x="804" y="689"/>
                  </a:lnTo>
                  <a:lnTo>
                    <a:pt x="804" y="690"/>
                  </a:lnTo>
                  <a:lnTo>
                    <a:pt x="805" y="690"/>
                  </a:lnTo>
                  <a:lnTo>
                    <a:pt x="805" y="692"/>
                  </a:lnTo>
                  <a:lnTo>
                    <a:pt x="806" y="692"/>
                  </a:lnTo>
                  <a:lnTo>
                    <a:pt x="806" y="693"/>
                  </a:lnTo>
                  <a:lnTo>
                    <a:pt x="805" y="694"/>
                  </a:lnTo>
                  <a:lnTo>
                    <a:pt x="805" y="695"/>
                  </a:lnTo>
                  <a:lnTo>
                    <a:pt x="804" y="696"/>
                  </a:lnTo>
                  <a:lnTo>
                    <a:pt x="805" y="698"/>
                  </a:lnTo>
                  <a:lnTo>
                    <a:pt x="804" y="698"/>
                  </a:lnTo>
                  <a:lnTo>
                    <a:pt x="804" y="697"/>
                  </a:lnTo>
                  <a:lnTo>
                    <a:pt x="803" y="697"/>
                  </a:lnTo>
                  <a:lnTo>
                    <a:pt x="801" y="696"/>
                  </a:lnTo>
                  <a:lnTo>
                    <a:pt x="801" y="695"/>
                  </a:lnTo>
                  <a:lnTo>
                    <a:pt x="800" y="695"/>
                  </a:lnTo>
                  <a:lnTo>
                    <a:pt x="801" y="696"/>
                  </a:lnTo>
                  <a:lnTo>
                    <a:pt x="800" y="696"/>
                  </a:lnTo>
                  <a:lnTo>
                    <a:pt x="801" y="697"/>
                  </a:lnTo>
                  <a:lnTo>
                    <a:pt x="800" y="698"/>
                  </a:lnTo>
                  <a:lnTo>
                    <a:pt x="801" y="698"/>
                  </a:lnTo>
                  <a:lnTo>
                    <a:pt x="803" y="698"/>
                  </a:lnTo>
                  <a:lnTo>
                    <a:pt x="803" y="700"/>
                  </a:lnTo>
                  <a:lnTo>
                    <a:pt x="803" y="701"/>
                  </a:lnTo>
                  <a:lnTo>
                    <a:pt x="803" y="702"/>
                  </a:lnTo>
                  <a:lnTo>
                    <a:pt x="801" y="702"/>
                  </a:lnTo>
                  <a:lnTo>
                    <a:pt x="800" y="703"/>
                  </a:lnTo>
                  <a:lnTo>
                    <a:pt x="799" y="703"/>
                  </a:lnTo>
                  <a:lnTo>
                    <a:pt x="798" y="701"/>
                  </a:lnTo>
                  <a:lnTo>
                    <a:pt x="799" y="701"/>
                  </a:lnTo>
                  <a:lnTo>
                    <a:pt x="798" y="700"/>
                  </a:lnTo>
                  <a:lnTo>
                    <a:pt x="798" y="701"/>
                  </a:lnTo>
                  <a:lnTo>
                    <a:pt x="798" y="700"/>
                  </a:lnTo>
                  <a:lnTo>
                    <a:pt x="798" y="698"/>
                  </a:lnTo>
                  <a:lnTo>
                    <a:pt x="797" y="698"/>
                  </a:lnTo>
                  <a:lnTo>
                    <a:pt x="797" y="700"/>
                  </a:lnTo>
                  <a:lnTo>
                    <a:pt x="797" y="701"/>
                  </a:lnTo>
                  <a:lnTo>
                    <a:pt x="797" y="702"/>
                  </a:lnTo>
                  <a:lnTo>
                    <a:pt x="797" y="703"/>
                  </a:lnTo>
                  <a:lnTo>
                    <a:pt x="796" y="703"/>
                  </a:lnTo>
                  <a:lnTo>
                    <a:pt x="795" y="704"/>
                  </a:lnTo>
                  <a:lnTo>
                    <a:pt x="794" y="705"/>
                  </a:lnTo>
                  <a:lnTo>
                    <a:pt x="792" y="705"/>
                  </a:lnTo>
                  <a:lnTo>
                    <a:pt x="792" y="704"/>
                  </a:lnTo>
                  <a:lnTo>
                    <a:pt x="791" y="705"/>
                  </a:lnTo>
                  <a:lnTo>
                    <a:pt x="790" y="705"/>
                  </a:lnTo>
                  <a:lnTo>
                    <a:pt x="790" y="706"/>
                  </a:lnTo>
                  <a:lnTo>
                    <a:pt x="790" y="705"/>
                  </a:lnTo>
                  <a:lnTo>
                    <a:pt x="789" y="705"/>
                  </a:lnTo>
                  <a:lnTo>
                    <a:pt x="789" y="706"/>
                  </a:lnTo>
                  <a:close/>
                  <a:moveTo>
                    <a:pt x="537" y="478"/>
                  </a:moveTo>
                  <a:lnTo>
                    <a:pt x="536" y="478"/>
                  </a:lnTo>
                  <a:lnTo>
                    <a:pt x="536" y="479"/>
                  </a:lnTo>
                  <a:lnTo>
                    <a:pt x="534" y="479"/>
                  </a:lnTo>
                  <a:lnTo>
                    <a:pt x="534" y="480"/>
                  </a:lnTo>
                  <a:lnTo>
                    <a:pt x="533" y="480"/>
                  </a:lnTo>
                  <a:lnTo>
                    <a:pt x="532" y="480"/>
                  </a:lnTo>
                  <a:lnTo>
                    <a:pt x="531" y="480"/>
                  </a:lnTo>
                  <a:lnTo>
                    <a:pt x="531" y="481"/>
                  </a:lnTo>
                  <a:lnTo>
                    <a:pt x="530" y="481"/>
                  </a:lnTo>
                  <a:lnTo>
                    <a:pt x="530" y="480"/>
                  </a:lnTo>
                  <a:lnTo>
                    <a:pt x="530" y="479"/>
                  </a:lnTo>
                  <a:lnTo>
                    <a:pt x="530" y="478"/>
                  </a:lnTo>
                  <a:lnTo>
                    <a:pt x="531" y="477"/>
                  </a:lnTo>
                  <a:lnTo>
                    <a:pt x="531" y="476"/>
                  </a:lnTo>
                  <a:lnTo>
                    <a:pt x="530" y="476"/>
                  </a:lnTo>
                  <a:lnTo>
                    <a:pt x="529" y="476"/>
                  </a:lnTo>
                  <a:lnTo>
                    <a:pt x="529" y="477"/>
                  </a:lnTo>
                  <a:lnTo>
                    <a:pt x="528" y="477"/>
                  </a:lnTo>
                  <a:lnTo>
                    <a:pt x="528" y="476"/>
                  </a:lnTo>
                  <a:lnTo>
                    <a:pt x="528" y="477"/>
                  </a:lnTo>
                  <a:lnTo>
                    <a:pt x="528" y="478"/>
                  </a:lnTo>
                  <a:lnTo>
                    <a:pt x="528" y="479"/>
                  </a:lnTo>
                  <a:lnTo>
                    <a:pt x="526" y="479"/>
                  </a:lnTo>
                  <a:lnTo>
                    <a:pt x="525" y="479"/>
                  </a:lnTo>
                  <a:lnTo>
                    <a:pt x="525" y="478"/>
                  </a:lnTo>
                  <a:lnTo>
                    <a:pt x="524" y="477"/>
                  </a:lnTo>
                  <a:lnTo>
                    <a:pt x="523" y="477"/>
                  </a:lnTo>
                  <a:lnTo>
                    <a:pt x="522" y="477"/>
                  </a:lnTo>
                  <a:lnTo>
                    <a:pt x="524" y="475"/>
                  </a:lnTo>
                  <a:lnTo>
                    <a:pt x="524" y="474"/>
                  </a:lnTo>
                  <a:lnTo>
                    <a:pt x="525" y="474"/>
                  </a:lnTo>
                  <a:lnTo>
                    <a:pt x="524" y="474"/>
                  </a:lnTo>
                  <a:lnTo>
                    <a:pt x="523" y="475"/>
                  </a:lnTo>
                  <a:lnTo>
                    <a:pt x="522" y="476"/>
                  </a:lnTo>
                  <a:lnTo>
                    <a:pt x="521" y="476"/>
                  </a:lnTo>
                  <a:lnTo>
                    <a:pt x="521" y="477"/>
                  </a:lnTo>
                  <a:lnTo>
                    <a:pt x="520" y="477"/>
                  </a:lnTo>
                  <a:lnTo>
                    <a:pt x="520" y="476"/>
                  </a:lnTo>
                  <a:lnTo>
                    <a:pt x="519" y="476"/>
                  </a:lnTo>
                  <a:lnTo>
                    <a:pt x="519" y="475"/>
                  </a:lnTo>
                  <a:lnTo>
                    <a:pt x="517" y="477"/>
                  </a:lnTo>
                  <a:lnTo>
                    <a:pt x="516" y="477"/>
                  </a:lnTo>
                  <a:lnTo>
                    <a:pt x="515" y="475"/>
                  </a:lnTo>
                  <a:lnTo>
                    <a:pt x="514" y="472"/>
                  </a:lnTo>
                  <a:lnTo>
                    <a:pt x="515" y="471"/>
                  </a:lnTo>
                  <a:lnTo>
                    <a:pt x="515" y="470"/>
                  </a:lnTo>
                  <a:lnTo>
                    <a:pt x="515" y="469"/>
                  </a:lnTo>
                  <a:lnTo>
                    <a:pt x="514" y="469"/>
                  </a:lnTo>
                  <a:lnTo>
                    <a:pt x="514" y="468"/>
                  </a:lnTo>
                  <a:lnTo>
                    <a:pt x="515" y="467"/>
                  </a:lnTo>
                  <a:lnTo>
                    <a:pt x="515" y="466"/>
                  </a:lnTo>
                  <a:lnTo>
                    <a:pt x="516" y="466"/>
                  </a:lnTo>
                  <a:lnTo>
                    <a:pt x="517" y="466"/>
                  </a:lnTo>
                  <a:lnTo>
                    <a:pt x="519" y="468"/>
                  </a:lnTo>
                  <a:lnTo>
                    <a:pt x="519" y="469"/>
                  </a:lnTo>
                  <a:lnTo>
                    <a:pt x="519" y="470"/>
                  </a:lnTo>
                  <a:lnTo>
                    <a:pt x="520" y="470"/>
                  </a:lnTo>
                  <a:lnTo>
                    <a:pt x="519" y="468"/>
                  </a:lnTo>
                  <a:lnTo>
                    <a:pt x="520" y="468"/>
                  </a:lnTo>
                  <a:lnTo>
                    <a:pt x="520" y="467"/>
                  </a:lnTo>
                  <a:lnTo>
                    <a:pt x="519" y="467"/>
                  </a:lnTo>
                  <a:lnTo>
                    <a:pt x="519" y="466"/>
                  </a:lnTo>
                  <a:lnTo>
                    <a:pt x="520" y="464"/>
                  </a:lnTo>
                  <a:lnTo>
                    <a:pt x="521" y="464"/>
                  </a:lnTo>
                  <a:lnTo>
                    <a:pt x="522" y="466"/>
                  </a:lnTo>
                  <a:lnTo>
                    <a:pt x="522" y="467"/>
                  </a:lnTo>
                  <a:lnTo>
                    <a:pt x="523" y="468"/>
                  </a:lnTo>
                  <a:lnTo>
                    <a:pt x="524" y="468"/>
                  </a:lnTo>
                  <a:lnTo>
                    <a:pt x="524" y="469"/>
                  </a:lnTo>
                  <a:lnTo>
                    <a:pt x="523" y="470"/>
                  </a:lnTo>
                  <a:lnTo>
                    <a:pt x="524" y="469"/>
                  </a:lnTo>
                  <a:lnTo>
                    <a:pt x="525" y="468"/>
                  </a:lnTo>
                  <a:lnTo>
                    <a:pt x="525" y="467"/>
                  </a:lnTo>
                  <a:lnTo>
                    <a:pt x="526" y="467"/>
                  </a:lnTo>
                  <a:lnTo>
                    <a:pt x="525" y="464"/>
                  </a:lnTo>
                  <a:lnTo>
                    <a:pt x="525" y="463"/>
                  </a:lnTo>
                  <a:lnTo>
                    <a:pt x="526" y="464"/>
                  </a:lnTo>
                  <a:lnTo>
                    <a:pt x="528" y="464"/>
                  </a:lnTo>
                  <a:lnTo>
                    <a:pt x="529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30" y="466"/>
                  </a:lnTo>
                  <a:lnTo>
                    <a:pt x="530" y="464"/>
                  </a:lnTo>
                  <a:lnTo>
                    <a:pt x="531" y="464"/>
                  </a:lnTo>
                  <a:lnTo>
                    <a:pt x="531" y="466"/>
                  </a:lnTo>
                  <a:lnTo>
                    <a:pt x="532" y="467"/>
                  </a:lnTo>
                  <a:lnTo>
                    <a:pt x="532" y="468"/>
                  </a:lnTo>
                  <a:lnTo>
                    <a:pt x="531" y="468"/>
                  </a:lnTo>
                  <a:lnTo>
                    <a:pt x="531" y="469"/>
                  </a:lnTo>
                  <a:lnTo>
                    <a:pt x="530" y="470"/>
                  </a:lnTo>
                  <a:lnTo>
                    <a:pt x="531" y="470"/>
                  </a:lnTo>
                  <a:lnTo>
                    <a:pt x="531" y="471"/>
                  </a:lnTo>
                  <a:lnTo>
                    <a:pt x="530" y="472"/>
                  </a:lnTo>
                  <a:lnTo>
                    <a:pt x="531" y="472"/>
                  </a:lnTo>
                  <a:lnTo>
                    <a:pt x="531" y="471"/>
                  </a:lnTo>
                  <a:lnTo>
                    <a:pt x="532" y="471"/>
                  </a:lnTo>
                  <a:lnTo>
                    <a:pt x="533" y="471"/>
                  </a:lnTo>
                  <a:lnTo>
                    <a:pt x="533" y="470"/>
                  </a:lnTo>
                  <a:lnTo>
                    <a:pt x="533" y="471"/>
                  </a:lnTo>
                  <a:lnTo>
                    <a:pt x="534" y="471"/>
                  </a:lnTo>
                  <a:lnTo>
                    <a:pt x="534" y="472"/>
                  </a:lnTo>
                  <a:lnTo>
                    <a:pt x="533" y="472"/>
                  </a:lnTo>
                  <a:lnTo>
                    <a:pt x="533" y="474"/>
                  </a:lnTo>
                  <a:lnTo>
                    <a:pt x="534" y="475"/>
                  </a:lnTo>
                  <a:lnTo>
                    <a:pt x="536" y="474"/>
                  </a:lnTo>
                  <a:lnTo>
                    <a:pt x="537" y="474"/>
                  </a:lnTo>
                  <a:lnTo>
                    <a:pt x="536" y="475"/>
                  </a:lnTo>
                  <a:lnTo>
                    <a:pt x="533" y="476"/>
                  </a:lnTo>
                  <a:lnTo>
                    <a:pt x="532" y="477"/>
                  </a:lnTo>
                  <a:lnTo>
                    <a:pt x="531" y="478"/>
                  </a:lnTo>
                  <a:lnTo>
                    <a:pt x="532" y="478"/>
                  </a:lnTo>
                  <a:lnTo>
                    <a:pt x="533" y="477"/>
                  </a:lnTo>
                  <a:lnTo>
                    <a:pt x="534" y="477"/>
                  </a:lnTo>
                  <a:lnTo>
                    <a:pt x="533" y="478"/>
                  </a:lnTo>
                  <a:lnTo>
                    <a:pt x="534" y="478"/>
                  </a:lnTo>
                  <a:lnTo>
                    <a:pt x="536" y="477"/>
                  </a:lnTo>
                  <a:lnTo>
                    <a:pt x="537" y="477"/>
                  </a:lnTo>
                  <a:lnTo>
                    <a:pt x="537" y="478"/>
                  </a:lnTo>
                  <a:close/>
                  <a:moveTo>
                    <a:pt x="532" y="463"/>
                  </a:moveTo>
                  <a:lnTo>
                    <a:pt x="532" y="462"/>
                  </a:lnTo>
                  <a:lnTo>
                    <a:pt x="533" y="463"/>
                  </a:lnTo>
                  <a:lnTo>
                    <a:pt x="534" y="463"/>
                  </a:lnTo>
                  <a:lnTo>
                    <a:pt x="536" y="463"/>
                  </a:lnTo>
                  <a:lnTo>
                    <a:pt x="537" y="463"/>
                  </a:lnTo>
                  <a:lnTo>
                    <a:pt x="538" y="463"/>
                  </a:lnTo>
                  <a:lnTo>
                    <a:pt x="539" y="463"/>
                  </a:lnTo>
                  <a:lnTo>
                    <a:pt x="539" y="464"/>
                  </a:lnTo>
                  <a:lnTo>
                    <a:pt x="538" y="466"/>
                  </a:lnTo>
                  <a:lnTo>
                    <a:pt x="537" y="466"/>
                  </a:lnTo>
                  <a:lnTo>
                    <a:pt x="537" y="467"/>
                  </a:lnTo>
                  <a:lnTo>
                    <a:pt x="534" y="467"/>
                  </a:lnTo>
                  <a:lnTo>
                    <a:pt x="533" y="467"/>
                  </a:lnTo>
                  <a:lnTo>
                    <a:pt x="532" y="467"/>
                  </a:lnTo>
                  <a:lnTo>
                    <a:pt x="532" y="464"/>
                  </a:lnTo>
                  <a:lnTo>
                    <a:pt x="532" y="463"/>
                  </a:lnTo>
                  <a:close/>
                  <a:moveTo>
                    <a:pt x="434" y="346"/>
                  </a:moveTo>
                  <a:lnTo>
                    <a:pt x="435" y="346"/>
                  </a:lnTo>
                  <a:lnTo>
                    <a:pt x="435" y="347"/>
                  </a:lnTo>
                  <a:lnTo>
                    <a:pt x="436" y="347"/>
                  </a:lnTo>
                  <a:lnTo>
                    <a:pt x="437" y="347"/>
                  </a:lnTo>
                  <a:lnTo>
                    <a:pt x="438" y="347"/>
                  </a:lnTo>
                  <a:lnTo>
                    <a:pt x="439" y="347"/>
                  </a:lnTo>
                  <a:lnTo>
                    <a:pt x="439" y="349"/>
                  </a:lnTo>
                  <a:lnTo>
                    <a:pt x="438" y="349"/>
                  </a:lnTo>
                  <a:lnTo>
                    <a:pt x="437" y="349"/>
                  </a:lnTo>
                  <a:lnTo>
                    <a:pt x="435" y="350"/>
                  </a:lnTo>
                  <a:lnTo>
                    <a:pt x="434" y="350"/>
                  </a:lnTo>
                  <a:lnTo>
                    <a:pt x="433" y="350"/>
                  </a:lnTo>
                  <a:lnTo>
                    <a:pt x="431" y="351"/>
                  </a:lnTo>
                  <a:lnTo>
                    <a:pt x="430" y="351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0"/>
                  </a:lnTo>
                  <a:lnTo>
                    <a:pt x="427" y="350"/>
                  </a:lnTo>
                  <a:lnTo>
                    <a:pt x="427" y="349"/>
                  </a:lnTo>
                  <a:lnTo>
                    <a:pt x="428" y="349"/>
                  </a:lnTo>
                  <a:lnTo>
                    <a:pt x="428" y="347"/>
                  </a:lnTo>
                  <a:lnTo>
                    <a:pt x="429" y="347"/>
                  </a:lnTo>
                  <a:lnTo>
                    <a:pt x="429" y="346"/>
                  </a:lnTo>
                  <a:lnTo>
                    <a:pt x="429" y="345"/>
                  </a:lnTo>
                  <a:lnTo>
                    <a:pt x="429" y="344"/>
                  </a:lnTo>
                  <a:lnTo>
                    <a:pt x="430" y="344"/>
                  </a:lnTo>
                  <a:lnTo>
                    <a:pt x="429" y="347"/>
                  </a:lnTo>
                  <a:lnTo>
                    <a:pt x="430" y="346"/>
                  </a:lnTo>
                  <a:lnTo>
                    <a:pt x="431" y="345"/>
                  </a:lnTo>
                  <a:lnTo>
                    <a:pt x="431" y="346"/>
                  </a:lnTo>
                  <a:lnTo>
                    <a:pt x="433" y="346"/>
                  </a:lnTo>
                  <a:lnTo>
                    <a:pt x="434" y="346"/>
                  </a:lnTo>
                  <a:close/>
                  <a:moveTo>
                    <a:pt x="548" y="458"/>
                  </a:moveTo>
                  <a:lnTo>
                    <a:pt x="547" y="456"/>
                  </a:lnTo>
                  <a:lnTo>
                    <a:pt x="547" y="455"/>
                  </a:lnTo>
                  <a:lnTo>
                    <a:pt x="548" y="455"/>
                  </a:lnTo>
                  <a:lnTo>
                    <a:pt x="548" y="454"/>
                  </a:lnTo>
                  <a:lnTo>
                    <a:pt x="548" y="455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50" y="458"/>
                  </a:lnTo>
                  <a:lnTo>
                    <a:pt x="549" y="458"/>
                  </a:lnTo>
                  <a:lnTo>
                    <a:pt x="549" y="456"/>
                  </a:lnTo>
                  <a:lnTo>
                    <a:pt x="548" y="458"/>
                  </a:lnTo>
                  <a:close/>
                  <a:moveTo>
                    <a:pt x="582" y="462"/>
                  </a:moveTo>
                  <a:lnTo>
                    <a:pt x="583" y="463"/>
                  </a:lnTo>
                  <a:lnTo>
                    <a:pt x="582" y="463"/>
                  </a:lnTo>
                  <a:lnTo>
                    <a:pt x="581" y="464"/>
                  </a:lnTo>
                  <a:lnTo>
                    <a:pt x="580" y="464"/>
                  </a:lnTo>
                  <a:lnTo>
                    <a:pt x="579" y="464"/>
                  </a:lnTo>
                  <a:lnTo>
                    <a:pt x="579" y="463"/>
                  </a:lnTo>
                  <a:lnTo>
                    <a:pt x="580" y="463"/>
                  </a:lnTo>
                  <a:lnTo>
                    <a:pt x="581" y="463"/>
                  </a:lnTo>
                  <a:lnTo>
                    <a:pt x="581" y="462"/>
                  </a:lnTo>
                  <a:lnTo>
                    <a:pt x="582" y="462"/>
                  </a:lnTo>
                  <a:close/>
                  <a:moveTo>
                    <a:pt x="542" y="429"/>
                  </a:moveTo>
                  <a:lnTo>
                    <a:pt x="542" y="428"/>
                  </a:lnTo>
                  <a:lnTo>
                    <a:pt x="543" y="428"/>
                  </a:lnTo>
                  <a:lnTo>
                    <a:pt x="545" y="428"/>
                  </a:lnTo>
                  <a:lnTo>
                    <a:pt x="546" y="429"/>
                  </a:lnTo>
                  <a:lnTo>
                    <a:pt x="546" y="430"/>
                  </a:lnTo>
                  <a:lnTo>
                    <a:pt x="545" y="430"/>
                  </a:lnTo>
                  <a:lnTo>
                    <a:pt x="543" y="430"/>
                  </a:lnTo>
                  <a:lnTo>
                    <a:pt x="542" y="430"/>
                  </a:lnTo>
                  <a:lnTo>
                    <a:pt x="542" y="429"/>
                  </a:lnTo>
                  <a:close/>
                  <a:moveTo>
                    <a:pt x="588" y="464"/>
                  </a:moveTo>
                  <a:lnTo>
                    <a:pt x="589" y="464"/>
                  </a:lnTo>
                  <a:lnTo>
                    <a:pt x="589" y="466"/>
                  </a:lnTo>
                  <a:lnTo>
                    <a:pt x="588" y="466"/>
                  </a:lnTo>
                  <a:lnTo>
                    <a:pt x="586" y="466"/>
                  </a:lnTo>
                  <a:lnTo>
                    <a:pt x="585" y="466"/>
                  </a:lnTo>
                  <a:lnTo>
                    <a:pt x="586" y="464"/>
                  </a:lnTo>
                  <a:lnTo>
                    <a:pt x="588" y="464"/>
                  </a:lnTo>
                  <a:close/>
                  <a:moveTo>
                    <a:pt x="686" y="516"/>
                  </a:moveTo>
                  <a:lnTo>
                    <a:pt x="686" y="517"/>
                  </a:lnTo>
                  <a:lnTo>
                    <a:pt x="688" y="517"/>
                  </a:lnTo>
                  <a:lnTo>
                    <a:pt x="687" y="517"/>
                  </a:lnTo>
                  <a:lnTo>
                    <a:pt x="684" y="517"/>
                  </a:lnTo>
                  <a:lnTo>
                    <a:pt x="683" y="518"/>
                  </a:lnTo>
                  <a:lnTo>
                    <a:pt x="679" y="519"/>
                  </a:lnTo>
                  <a:lnTo>
                    <a:pt x="678" y="519"/>
                  </a:lnTo>
                  <a:lnTo>
                    <a:pt x="680" y="517"/>
                  </a:lnTo>
                  <a:lnTo>
                    <a:pt x="681" y="517"/>
                  </a:lnTo>
                  <a:lnTo>
                    <a:pt x="684" y="517"/>
                  </a:lnTo>
                  <a:lnTo>
                    <a:pt x="685" y="517"/>
                  </a:lnTo>
                  <a:lnTo>
                    <a:pt x="686" y="516"/>
                  </a:lnTo>
                  <a:close/>
                  <a:moveTo>
                    <a:pt x="635" y="475"/>
                  </a:moveTo>
                  <a:lnTo>
                    <a:pt x="632" y="476"/>
                  </a:lnTo>
                  <a:lnTo>
                    <a:pt x="631" y="476"/>
                  </a:lnTo>
                  <a:lnTo>
                    <a:pt x="629" y="475"/>
                  </a:lnTo>
                  <a:lnTo>
                    <a:pt x="631" y="475"/>
                  </a:lnTo>
                  <a:lnTo>
                    <a:pt x="631" y="474"/>
                  </a:lnTo>
                  <a:lnTo>
                    <a:pt x="632" y="474"/>
                  </a:lnTo>
                  <a:lnTo>
                    <a:pt x="632" y="475"/>
                  </a:lnTo>
                  <a:lnTo>
                    <a:pt x="631" y="475"/>
                  </a:lnTo>
                  <a:lnTo>
                    <a:pt x="632" y="475"/>
                  </a:lnTo>
                  <a:lnTo>
                    <a:pt x="633" y="475"/>
                  </a:lnTo>
                  <a:lnTo>
                    <a:pt x="634" y="475"/>
                  </a:lnTo>
                  <a:lnTo>
                    <a:pt x="635" y="475"/>
                  </a:lnTo>
                  <a:close/>
                  <a:moveTo>
                    <a:pt x="637" y="476"/>
                  </a:moveTo>
                  <a:lnTo>
                    <a:pt x="637" y="477"/>
                  </a:lnTo>
                  <a:lnTo>
                    <a:pt x="636" y="477"/>
                  </a:lnTo>
                  <a:lnTo>
                    <a:pt x="635" y="477"/>
                  </a:lnTo>
                  <a:lnTo>
                    <a:pt x="634" y="477"/>
                  </a:lnTo>
                  <a:lnTo>
                    <a:pt x="633" y="477"/>
                  </a:lnTo>
                  <a:lnTo>
                    <a:pt x="632" y="477"/>
                  </a:lnTo>
                  <a:lnTo>
                    <a:pt x="633" y="476"/>
                  </a:lnTo>
                  <a:lnTo>
                    <a:pt x="634" y="476"/>
                  </a:lnTo>
                  <a:lnTo>
                    <a:pt x="635" y="476"/>
                  </a:lnTo>
                  <a:lnTo>
                    <a:pt x="637" y="475"/>
                  </a:lnTo>
                  <a:lnTo>
                    <a:pt x="639" y="475"/>
                  </a:lnTo>
                  <a:lnTo>
                    <a:pt x="639" y="476"/>
                  </a:lnTo>
                  <a:lnTo>
                    <a:pt x="637" y="476"/>
                  </a:lnTo>
                  <a:close/>
                  <a:moveTo>
                    <a:pt x="636" y="474"/>
                  </a:moveTo>
                  <a:lnTo>
                    <a:pt x="635" y="474"/>
                  </a:lnTo>
                  <a:lnTo>
                    <a:pt x="634" y="474"/>
                  </a:lnTo>
                  <a:lnTo>
                    <a:pt x="635" y="474"/>
                  </a:lnTo>
                  <a:lnTo>
                    <a:pt x="633" y="475"/>
                  </a:lnTo>
                  <a:lnTo>
                    <a:pt x="632" y="474"/>
                  </a:lnTo>
                  <a:lnTo>
                    <a:pt x="633" y="474"/>
                  </a:lnTo>
                  <a:lnTo>
                    <a:pt x="634" y="472"/>
                  </a:lnTo>
                  <a:lnTo>
                    <a:pt x="635" y="472"/>
                  </a:lnTo>
                  <a:lnTo>
                    <a:pt x="636" y="472"/>
                  </a:lnTo>
                  <a:lnTo>
                    <a:pt x="637" y="472"/>
                  </a:lnTo>
                  <a:lnTo>
                    <a:pt x="637" y="471"/>
                  </a:lnTo>
                  <a:lnTo>
                    <a:pt x="639" y="471"/>
                  </a:lnTo>
                  <a:lnTo>
                    <a:pt x="639" y="472"/>
                  </a:lnTo>
                  <a:lnTo>
                    <a:pt x="637" y="472"/>
                  </a:lnTo>
                  <a:lnTo>
                    <a:pt x="639" y="474"/>
                  </a:lnTo>
                  <a:lnTo>
                    <a:pt x="637" y="474"/>
                  </a:lnTo>
                  <a:lnTo>
                    <a:pt x="637" y="475"/>
                  </a:lnTo>
                  <a:lnTo>
                    <a:pt x="636" y="474"/>
                  </a:lnTo>
                  <a:close/>
                  <a:moveTo>
                    <a:pt x="633" y="472"/>
                  </a:moveTo>
                  <a:lnTo>
                    <a:pt x="631" y="472"/>
                  </a:lnTo>
                  <a:lnTo>
                    <a:pt x="631" y="471"/>
                  </a:lnTo>
                  <a:lnTo>
                    <a:pt x="632" y="472"/>
                  </a:lnTo>
                  <a:lnTo>
                    <a:pt x="633" y="472"/>
                  </a:lnTo>
                  <a:lnTo>
                    <a:pt x="633" y="471"/>
                  </a:lnTo>
                  <a:lnTo>
                    <a:pt x="631" y="471"/>
                  </a:lnTo>
                  <a:lnTo>
                    <a:pt x="632" y="470"/>
                  </a:lnTo>
                  <a:lnTo>
                    <a:pt x="632" y="471"/>
                  </a:lnTo>
                  <a:lnTo>
                    <a:pt x="633" y="471"/>
                  </a:lnTo>
                  <a:lnTo>
                    <a:pt x="634" y="471"/>
                  </a:lnTo>
                  <a:lnTo>
                    <a:pt x="633" y="470"/>
                  </a:lnTo>
                  <a:lnTo>
                    <a:pt x="635" y="470"/>
                  </a:lnTo>
                  <a:lnTo>
                    <a:pt x="636" y="470"/>
                  </a:lnTo>
                  <a:lnTo>
                    <a:pt x="635" y="470"/>
                  </a:lnTo>
                  <a:lnTo>
                    <a:pt x="636" y="470"/>
                  </a:lnTo>
                  <a:lnTo>
                    <a:pt x="637" y="469"/>
                  </a:lnTo>
                  <a:lnTo>
                    <a:pt x="639" y="469"/>
                  </a:lnTo>
                  <a:lnTo>
                    <a:pt x="639" y="470"/>
                  </a:lnTo>
                  <a:lnTo>
                    <a:pt x="637" y="470"/>
                  </a:lnTo>
                  <a:lnTo>
                    <a:pt x="636" y="471"/>
                  </a:lnTo>
                  <a:lnTo>
                    <a:pt x="635" y="471"/>
                  </a:lnTo>
                  <a:lnTo>
                    <a:pt x="635" y="472"/>
                  </a:lnTo>
                  <a:lnTo>
                    <a:pt x="634" y="472"/>
                  </a:lnTo>
                  <a:lnTo>
                    <a:pt x="633" y="472"/>
                  </a:lnTo>
                  <a:close/>
                  <a:moveTo>
                    <a:pt x="653" y="477"/>
                  </a:moveTo>
                  <a:lnTo>
                    <a:pt x="653" y="478"/>
                  </a:lnTo>
                  <a:lnTo>
                    <a:pt x="657" y="478"/>
                  </a:lnTo>
                  <a:lnTo>
                    <a:pt x="657" y="479"/>
                  </a:lnTo>
                  <a:lnTo>
                    <a:pt x="655" y="479"/>
                  </a:lnTo>
                  <a:lnTo>
                    <a:pt x="654" y="479"/>
                  </a:lnTo>
                  <a:lnTo>
                    <a:pt x="653" y="479"/>
                  </a:lnTo>
                  <a:lnTo>
                    <a:pt x="648" y="480"/>
                  </a:lnTo>
                  <a:lnTo>
                    <a:pt x="645" y="481"/>
                  </a:lnTo>
                  <a:lnTo>
                    <a:pt x="643" y="481"/>
                  </a:lnTo>
                  <a:lnTo>
                    <a:pt x="643" y="483"/>
                  </a:lnTo>
                  <a:lnTo>
                    <a:pt x="643" y="484"/>
                  </a:lnTo>
                  <a:lnTo>
                    <a:pt x="642" y="484"/>
                  </a:lnTo>
                  <a:lnTo>
                    <a:pt x="642" y="483"/>
                  </a:lnTo>
                  <a:lnTo>
                    <a:pt x="641" y="483"/>
                  </a:lnTo>
                  <a:lnTo>
                    <a:pt x="640" y="483"/>
                  </a:lnTo>
                  <a:lnTo>
                    <a:pt x="640" y="484"/>
                  </a:lnTo>
                  <a:lnTo>
                    <a:pt x="640" y="485"/>
                  </a:lnTo>
                  <a:lnTo>
                    <a:pt x="639" y="485"/>
                  </a:lnTo>
                  <a:lnTo>
                    <a:pt x="637" y="486"/>
                  </a:lnTo>
                  <a:lnTo>
                    <a:pt x="636" y="484"/>
                  </a:lnTo>
                  <a:lnTo>
                    <a:pt x="635" y="484"/>
                  </a:lnTo>
                  <a:lnTo>
                    <a:pt x="634" y="485"/>
                  </a:lnTo>
                  <a:lnTo>
                    <a:pt x="632" y="484"/>
                  </a:lnTo>
                  <a:lnTo>
                    <a:pt x="631" y="484"/>
                  </a:lnTo>
                  <a:lnTo>
                    <a:pt x="629" y="483"/>
                  </a:lnTo>
                  <a:lnTo>
                    <a:pt x="631" y="483"/>
                  </a:lnTo>
                  <a:lnTo>
                    <a:pt x="632" y="481"/>
                  </a:lnTo>
                  <a:lnTo>
                    <a:pt x="633" y="481"/>
                  </a:lnTo>
                  <a:lnTo>
                    <a:pt x="634" y="481"/>
                  </a:lnTo>
                  <a:lnTo>
                    <a:pt x="635" y="481"/>
                  </a:lnTo>
                  <a:lnTo>
                    <a:pt x="635" y="480"/>
                  </a:lnTo>
                  <a:lnTo>
                    <a:pt x="636" y="480"/>
                  </a:lnTo>
                  <a:lnTo>
                    <a:pt x="637" y="480"/>
                  </a:lnTo>
                  <a:lnTo>
                    <a:pt x="639" y="480"/>
                  </a:lnTo>
                  <a:lnTo>
                    <a:pt x="639" y="479"/>
                  </a:lnTo>
                  <a:lnTo>
                    <a:pt x="642" y="479"/>
                  </a:lnTo>
                  <a:lnTo>
                    <a:pt x="644" y="479"/>
                  </a:lnTo>
                  <a:lnTo>
                    <a:pt x="646" y="478"/>
                  </a:lnTo>
                  <a:lnTo>
                    <a:pt x="648" y="478"/>
                  </a:lnTo>
                  <a:lnTo>
                    <a:pt x="649" y="477"/>
                  </a:lnTo>
                  <a:lnTo>
                    <a:pt x="650" y="477"/>
                  </a:lnTo>
                  <a:lnTo>
                    <a:pt x="651" y="477"/>
                  </a:lnTo>
                  <a:lnTo>
                    <a:pt x="652" y="477"/>
                  </a:lnTo>
                  <a:lnTo>
                    <a:pt x="652" y="476"/>
                  </a:lnTo>
                  <a:lnTo>
                    <a:pt x="653" y="476"/>
                  </a:lnTo>
                  <a:lnTo>
                    <a:pt x="653" y="475"/>
                  </a:lnTo>
                  <a:lnTo>
                    <a:pt x="654" y="474"/>
                  </a:lnTo>
                  <a:lnTo>
                    <a:pt x="655" y="474"/>
                  </a:lnTo>
                  <a:lnTo>
                    <a:pt x="655" y="475"/>
                  </a:lnTo>
                  <a:lnTo>
                    <a:pt x="654" y="475"/>
                  </a:lnTo>
                  <a:lnTo>
                    <a:pt x="657" y="476"/>
                  </a:lnTo>
                  <a:lnTo>
                    <a:pt x="655" y="477"/>
                  </a:lnTo>
                  <a:lnTo>
                    <a:pt x="653" y="477"/>
                  </a:lnTo>
                  <a:close/>
                  <a:moveTo>
                    <a:pt x="643" y="464"/>
                  </a:moveTo>
                  <a:lnTo>
                    <a:pt x="643" y="466"/>
                  </a:lnTo>
                  <a:lnTo>
                    <a:pt x="642" y="466"/>
                  </a:lnTo>
                  <a:lnTo>
                    <a:pt x="642" y="467"/>
                  </a:lnTo>
                  <a:lnTo>
                    <a:pt x="641" y="467"/>
                  </a:lnTo>
                  <a:lnTo>
                    <a:pt x="640" y="467"/>
                  </a:lnTo>
                  <a:lnTo>
                    <a:pt x="640" y="466"/>
                  </a:lnTo>
                  <a:lnTo>
                    <a:pt x="641" y="464"/>
                  </a:lnTo>
                  <a:lnTo>
                    <a:pt x="642" y="464"/>
                  </a:lnTo>
                  <a:lnTo>
                    <a:pt x="643" y="464"/>
                  </a:lnTo>
                  <a:close/>
                  <a:moveTo>
                    <a:pt x="683" y="495"/>
                  </a:moveTo>
                  <a:lnTo>
                    <a:pt x="685" y="495"/>
                  </a:lnTo>
                  <a:lnTo>
                    <a:pt x="684" y="495"/>
                  </a:lnTo>
                  <a:lnTo>
                    <a:pt x="684" y="496"/>
                  </a:lnTo>
                  <a:lnTo>
                    <a:pt x="683" y="497"/>
                  </a:lnTo>
                  <a:lnTo>
                    <a:pt x="681" y="497"/>
                  </a:lnTo>
                  <a:lnTo>
                    <a:pt x="681" y="496"/>
                  </a:lnTo>
                  <a:lnTo>
                    <a:pt x="680" y="496"/>
                  </a:lnTo>
                  <a:lnTo>
                    <a:pt x="680" y="495"/>
                  </a:lnTo>
                  <a:lnTo>
                    <a:pt x="683" y="495"/>
                  </a:lnTo>
                  <a:close/>
                  <a:moveTo>
                    <a:pt x="669" y="484"/>
                  </a:moveTo>
                  <a:lnTo>
                    <a:pt x="670" y="485"/>
                  </a:lnTo>
                  <a:lnTo>
                    <a:pt x="669" y="484"/>
                  </a:lnTo>
                  <a:lnTo>
                    <a:pt x="668" y="484"/>
                  </a:lnTo>
                  <a:lnTo>
                    <a:pt x="668" y="485"/>
                  </a:lnTo>
                  <a:lnTo>
                    <a:pt x="667" y="485"/>
                  </a:lnTo>
                  <a:lnTo>
                    <a:pt x="667" y="484"/>
                  </a:lnTo>
                  <a:lnTo>
                    <a:pt x="666" y="484"/>
                  </a:lnTo>
                  <a:lnTo>
                    <a:pt x="662" y="484"/>
                  </a:lnTo>
                  <a:lnTo>
                    <a:pt x="661" y="484"/>
                  </a:lnTo>
                  <a:lnTo>
                    <a:pt x="660" y="484"/>
                  </a:lnTo>
                  <a:lnTo>
                    <a:pt x="659" y="484"/>
                  </a:lnTo>
                  <a:lnTo>
                    <a:pt x="659" y="483"/>
                  </a:lnTo>
                  <a:lnTo>
                    <a:pt x="659" y="481"/>
                  </a:lnTo>
                  <a:lnTo>
                    <a:pt x="660" y="481"/>
                  </a:lnTo>
                  <a:lnTo>
                    <a:pt x="663" y="481"/>
                  </a:lnTo>
                  <a:lnTo>
                    <a:pt x="663" y="480"/>
                  </a:lnTo>
                  <a:lnTo>
                    <a:pt x="662" y="480"/>
                  </a:lnTo>
                  <a:lnTo>
                    <a:pt x="663" y="480"/>
                  </a:lnTo>
                  <a:lnTo>
                    <a:pt x="662" y="480"/>
                  </a:lnTo>
                  <a:lnTo>
                    <a:pt x="661" y="480"/>
                  </a:lnTo>
                  <a:lnTo>
                    <a:pt x="662" y="480"/>
                  </a:lnTo>
                  <a:lnTo>
                    <a:pt x="661" y="480"/>
                  </a:lnTo>
                  <a:lnTo>
                    <a:pt x="661" y="479"/>
                  </a:lnTo>
                  <a:lnTo>
                    <a:pt x="661" y="478"/>
                  </a:lnTo>
                  <a:lnTo>
                    <a:pt x="662" y="477"/>
                  </a:lnTo>
                  <a:lnTo>
                    <a:pt x="663" y="478"/>
                  </a:lnTo>
                  <a:lnTo>
                    <a:pt x="663" y="477"/>
                  </a:lnTo>
                  <a:lnTo>
                    <a:pt x="665" y="477"/>
                  </a:lnTo>
                  <a:lnTo>
                    <a:pt x="666" y="477"/>
                  </a:lnTo>
                  <a:lnTo>
                    <a:pt x="667" y="477"/>
                  </a:lnTo>
                  <a:lnTo>
                    <a:pt x="666" y="478"/>
                  </a:lnTo>
                  <a:lnTo>
                    <a:pt x="667" y="479"/>
                  </a:lnTo>
                  <a:lnTo>
                    <a:pt x="668" y="479"/>
                  </a:lnTo>
                  <a:lnTo>
                    <a:pt x="668" y="480"/>
                  </a:lnTo>
                  <a:lnTo>
                    <a:pt x="667" y="481"/>
                  </a:lnTo>
                  <a:lnTo>
                    <a:pt x="668" y="481"/>
                  </a:lnTo>
                  <a:lnTo>
                    <a:pt x="669" y="483"/>
                  </a:lnTo>
                  <a:lnTo>
                    <a:pt x="670" y="483"/>
                  </a:lnTo>
                  <a:lnTo>
                    <a:pt x="671" y="483"/>
                  </a:lnTo>
                  <a:lnTo>
                    <a:pt x="670" y="484"/>
                  </a:lnTo>
                  <a:lnTo>
                    <a:pt x="669" y="484"/>
                  </a:lnTo>
                  <a:close/>
                  <a:moveTo>
                    <a:pt x="648" y="466"/>
                  </a:moveTo>
                  <a:lnTo>
                    <a:pt x="646" y="466"/>
                  </a:lnTo>
                  <a:lnTo>
                    <a:pt x="648" y="464"/>
                  </a:lnTo>
                  <a:lnTo>
                    <a:pt x="649" y="464"/>
                  </a:lnTo>
                  <a:lnTo>
                    <a:pt x="649" y="463"/>
                  </a:lnTo>
                  <a:lnTo>
                    <a:pt x="649" y="464"/>
                  </a:lnTo>
                  <a:lnTo>
                    <a:pt x="648" y="466"/>
                  </a:lnTo>
                  <a:lnTo>
                    <a:pt x="649" y="466"/>
                  </a:lnTo>
                  <a:lnTo>
                    <a:pt x="650" y="464"/>
                  </a:lnTo>
                  <a:lnTo>
                    <a:pt x="651" y="464"/>
                  </a:lnTo>
                  <a:lnTo>
                    <a:pt x="650" y="466"/>
                  </a:lnTo>
                  <a:lnTo>
                    <a:pt x="651" y="466"/>
                  </a:lnTo>
                  <a:lnTo>
                    <a:pt x="650" y="466"/>
                  </a:lnTo>
                  <a:lnTo>
                    <a:pt x="650" y="467"/>
                  </a:lnTo>
                  <a:lnTo>
                    <a:pt x="649" y="467"/>
                  </a:lnTo>
                  <a:lnTo>
                    <a:pt x="648" y="467"/>
                  </a:lnTo>
                  <a:lnTo>
                    <a:pt x="648" y="468"/>
                  </a:lnTo>
                  <a:lnTo>
                    <a:pt x="649" y="468"/>
                  </a:lnTo>
                  <a:lnTo>
                    <a:pt x="649" y="469"/>
                  </a:lnTo>
                  <a:lnTo>
                    <a:pt x="648" y="469"/>
                  </a:lnTo>
                  <a:lnTo>
                    <a:pt x="645" y="470"/>
                  </a:lnTo>
                  <a:lnTo>
                    <a:pt x="644" y="471"/>
                  </a:lnTo>
                  <a:lnTo>
                    <a:pt x="643" y="472"/>
                  </a:lnTo>
                  <a:lnTo>
                    <a:pt x="642" y="472"/>
                  </a:lnTo>
                  <a:lnTo>
                    <a:pt x="642" y="474"/>
                  </a:lnTo>
                  <a:lnTo>
                    <a:pt x="641" y="472"/>
                  </a:lnTo>
                  <a:lnTo>
                    <a:pt x="642" y="472"/>
                  </a:lnTo>
                  <a:lnTo>
                    <a:pt x="641" y="472"/>
                  </a:lnTo>
                  <a:lnTo>
                    <a:pt x="641" y="471"/>
                  </a:lnTo>
                  <a:lnTo>
                    <a:pt x="643" y="471"/>
                  </a:lnTo>
                  <a:lnTo>
                    <a:pt x="642" y="471"/>
                  </a:lnTo>
                  <a:lnTo>
                    <a:pt x="642" y="470"/>
                  </a:lnTo>
                  <a:lnTo>
                    <a:pt x="641" y="470"/>
                  </a:lnTo>
                  <a:lnTo>
                    <a:pt x="642" y="469"/>
                  </a:lnTo>
                  <a:lnTo>
                    <a:pt x="643" y="469"/>
                  </a:lnTo>
                  <a:lnTo>
                    <a:pt x="642" y="468"/>
                  </a:lnTo>
                  <a:lnTo>
                    <a:pt x="643" y="469"/>
                  </a:lnTo>
                  <a:lnTo>
                    <a:pt x="644" y="469"/>
                  </a:lnTo>
                  <a:lnTo>
                    <a:pt x="645" y="469"/>
                  </a:lnTo>
                  <a:lnTo>
                    <a:pt x="645" y="468"/>
                  </a:lnTo>
                  <a:lnTo>
                    <a:pt x="644" y="468"/>
                  </a:lnTo>
                  <a:lnTo>
                    <a:pt x="644" y="467"/>
                  </a:lnTo>
                  <a:lnTo>
                    <a:pt x="645" y="468"/>
                  </a:lnTo>
                  <a:lnTo>
                    <a:pt x="645" y="467"/>
                  </a:lnTo>
                  <a:lnTo>
                    <a:pt x="645" y="466"/>
                  </a:lnTo>
                  <a:lnTo>
                    <a:pt x="646" y="467"/>
                  </a:lnTo>
                  <a:lnTo>
                    <a:pt x="648" y="466"/>
                  </a:lnTo>
                  <a:close/>
                  <a:moveTo>
                    <a:pt x="594" y="417"/>
                  </a:moveTo>
                  <a:lnTo>
                    <a:pt x="593" y="418"/>
                  </a:lnTo>
                  <a:lnTo>
                    <a:pt x="592" y="418"/>
                  </a:lnTo>
                  <a:lnTo>
                    <a:pt x="591" y="418"/>
                  </a:lnTo>
                  <a:lnTo>
                    <a:pt x="590" y="418"/>
                  </a:lnTo>
                  <a:lnTo>
                    <a:pt x="590" y="419"/>
                  </a:lnTo>
                  <a:lnTo>
                    <a:pt x="589" y="419"/>
                  </a:lnTo>
                  <a:lnTo>
                    <a:pt x="588" y="418"/>
                  </a:lnTo>
                  <a:lnTo>
                    <a:pt x="589" y="418"/>
                  </a:lnTo>
                  <a:lnTo>
                    <a:pt x="590" y="418"/>
                  </a:lnTo>
                  <a:lnTo>
                    <a:pt x="591" y="418"/>
                  </a:lnTo>
                  <a:lnTo>
                    <a:pt x="591" y="417"/>
                  </a:lnTo>
                  <a:lnTo>
                    <a:pt x="592" y="417"/>
                  </a:lnTo>
                  <a:lnTo>
                    <a:pt x="593" y="416"/>
                  </a:lnTo>
                  <a:lnTo>
                    <a:pt x="594" y="416"/>
                  </a:lnTo>
                  <a:lnTo>
                    <a:pt x="594" y="417"/>
                  </a:lnTo>
                  <a:close/>
                  <a:moveTo>
                    <a:pt x="680" y="481"/>
                  </a:moveTo>
                  <a:lnTo>
                    <a:pt x="680" y="483"/>
                  </a:lnTo>
                  <a:lnTo>
                    <a:pt x="679" y="483"/>
                  </a:lnTo>
                  <a:lnTo>
                    <a:pt x="677" y="483"/>
                  </a:lnTo>
                  <a:lnTo>
                    <a:pt x="676" y="483"/>
                  </a:lnTo>
                  <a:lnTo>
                    <a:pt x="675" y="483"/>
                  </a:lnTo>
                  <a:lnTo>
                    <a:pt x="674" y="483"/>
                  </a:lnTo>
                  <a:lnTo>
                    <a:pt x="672" y="483"/>
                  </a:lnTo>
                  <a:lnTo>
                    <a:pt x="669" y="480"/>
                  </a:lnTo>
                  <a:lnTo>
                    <a:pt x="669" y="479"/>
                  </a:lnTo>
                  <a:lnTo>
                    <a:pt x="670" y="479"/>
                  </a:lnTo>
                  <a:lnTo>
                    <a:pt x="672" y="480"/>
                  </a:lnTo>
                  <a:lnTo>
                    <a:pt x="674" y="480"/>
                  </a:lnTo>
                  <a:lnTo>
                    <a:pt x="675" y="480"/>
                  </a:lnTo>
                  <a:lnTo>
                    <a:pt x="677" y="481"/>
                  </a:lnTo>
                  <a:lnTo>
                    <a:pt x="677" y="480"/>
                  </a:lnTo>
                  <a:lnTo>
                    <a:pt x="678" y="481"/>
                  </a:lnTo>
                  <a:lnTo>
                    <a:pt x="679" y="481"/>
                  </a:lnTo>
                  <a:lnTo>
                    <a:pt x="680" y="481"/>
                  </a:lnTo>
                  <a:close/>
                  <a:moveTo>
                    <a:pt x="657" y="462"/>
                  </a:moveTo>
                  <a:lnTo>
                    <a:pt x="658" y="462"/>
                  </a:lnTo>
                  <a:lnTo>
                    <a:pt x="659" y="461"/>
                  </a:lnTo>
                  <a:lnTo>
                    <a:pt x="658" y="461"/>
                  </a:lnTo>
                  <a:lnTo>
                    <a:pt x="659" y="461"/>
                  </a:lnTo>
                  <a:lnTo>
                    <a:pt x="659" y="462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59" y="463"/>
                  </a:lnTo>
                  <a:lnTo>
                    <a:pt x="658" y="463"/>
                  </a:lnTo>
                  <a:lnTo>
                    <a:pt x="657" y="462"/>
                  </a:lnTo>
                  <a:lnTo>
                    <a:pt x="658" y="462"/>
                  </a:lnTo>
                  <a:lnTo>
                    <a:pt x="657" y="462"/>
                  </a:lnTo>
                  <a:close/>
                  <a:moveTo>
                    <a:pt x="653" y="455"/>
                  </a:moveTo>
                  <a:lnTo>
                    <a:pt x="653" y="454"/>
                  </a:lnTo>
                  <a:lnTo>
                    <a:pt x="653" y="455"/>
                  </a:lnTo>
                  <a:lnTo>
                    <a:pt x="653" y="456"/>
                  </a:lnTo>
                  <a:lnTo>
                    <a:pt x="652" y="456"/>
                  </a:lnTo>
                  <a:lnTo>
                    <a:pt x="651" y="456"/>
                  </a:lnTo>
                  <a:lnTo>
                    <a:pt x="651" y="455"/>
                  </a:lnTo>
                  <a:lnTo>
                    <a:pt x="652" y="454"/>
                  </a:lnTo>
                  <a:lnTo>
                    <a:pt x="652" y="455"/>
                  </a:lnTo>
                  <a:lnTo>
                    <a:pt x="652" y="454"/>
                  </a:lnTo>
                  <a:lnTo>
                    <a:pt x="653" y="454"/>
                  </a:lnTo>
                  <a:lnTo>
                    <a:pt x="653" y="455"/>
                  </a:lnTo>
                  <a:close/>
                  <a:moveTo>
                    <a:pt x="648" y="454"/>
                  </a:moveTo>
                  <a:lnTo>
                    <a:pt x="649" y="453"/>
                  </a:lnTo>
                  <a:lnTo>
                    <a:pt x="649" y="452"/>
                  </a:lnTo>
                  <a:lnTo>
                    <a:pt x="650" y="452"/>
                  </a:lnTo>
                  <a:lnTo>
                    <a:pt x="650" y="451"/>
                  </a:lnTo>
                  <a:lnTo>
                    <a:pt x="651" y="451"/>
                  </a:lnTo>
                  <a:lnTo>
                    <a:pt x="651" y="452"/>
                  </a:lnTo>
                  <a:lnTo>
                    <a:pt x="651" y="453"/>
                  </a:lnTo>
                  <a:lnTo>
                    <a:pt x="650" y="453"/>
                  </a:lnTo>
                  <a:lnTo>
                    <a:pt x="650" y="454"/>
                  </a:lnTo>
                  <a:lnTo>
                    <a:pt x="649" y="455"/>
                  </a:lnTo>
                  <a:lnTo>
                    <a:pt x="648" y="455"/>
                  </a:lnTo>
                  <a:lnTo>
                    <a:pt x="648" y="454"/>
                  </a:lnTo>
                  <a:close/>
                  <a:moveTo>
                    <a:pt x="652" y="451"/>
                  </a:moveTo>
                  <a:lnTo>
                    <a:pt x="652" y="450"/>
                  </a:lnTo>
                  <a:lnTo>
                    <a:pt x="653" y="450"/>
                  </a:lnTo>
                  <a:lnTo>
                    <a:pt x="653" y="449"/>
                  </a:lnTo>
                  <a:lnTo>
                    <a:pt x="654" y="449"/>
                  </a:lnTo>
                  <a:lnTo>
                    <a:pt x="655" y="449"/>
                  </a:lnTo>
                  <a:lnTo>
                    <a:pt x="655" y="447"/>
                  </a:lnTo>
                  <a:lnTo>
                    <a:pt x="657" y="447"/>
                  </a:lnTo>
                  <a:lnTo>
                    <a:pt x="657" y="450"/>
                  </a:lnTo>
                  <a:lnTo>
                    <a:pt x="655" y="451"/>
                  </a:lnTo>
                  <a:lnTo>
                    <a:pt x="655" y="452"/>
                  </a:lnTo>
                  <a:lnTo>
                    <a:pt x="654" y="453"/>
                  </a:lnTo>
                  <a:lnTo>
                    <a:pt x="654" y="452"/>
                  </a:lnTo>
                  <a:lnTo>
                    <a:pt x="653" y="452"/>
                  </a:lnTo>
                  <a:lnTo>
                    <a:pt x="652" y="451"/>
                  </a:lnTo>
                  <a:close/>
                  <a:moveTo>
                    <a:pt x="568" y="207"/>
                  </a:moveTo>
                  <a:lnTo>
                    <a:pt x="567" y="207"/>
                  </a:lnTo>
                  <a:lnTo>
                    <a:pt x="566" y="208"/>
                  </a:lnTo>
                  <a:lnTo>
                    <a:pt x="566" y="207"/>
                  </a:lnTo>
                  <a:lnTo>
                    <a:pt x="565" y="205"/>
                  </a:lnTo>
                  <a:lnTo>
                    <a:pt x="564" y="204"/>
                  </a:lnTo>
                  <a:lnTo>
                    <a:pt x="564" y="203"/>
                  </a:lnTo>
                  <a:lnTo>
                    <a:pt x="564" y="202"/>
                  </a:lnTo>
                  <a:lnTo>
                    <a:pt x="565" y="202"/>
                  </a:lnTo>
                  <a:lnTo>
                    <a:pt x="566" y="202"/>
                  </a:lnTo>
                  <a:lnTo>
                    <a:pt x="566" y="203"/>
                  </a:lnTo>
                  <a:lnTo>
                    <a:pt x="567" y="203"/>
                  </a:lnTo>
                  <a:lnTo>
                    <a:pt x="567" y="204"/>
                  </a:lnTo>
                  <a:lnTo>
                    <a:pt x="568" y="204"/>
                  </a:lnTo>
                  <a:lnTo>
                    <a:pt x="568" y="205"/>
                  </a:lnTo>
                  <a:lnTo>
                    <a:pt x="568" y="207"/>
                  </a:lnTo>
                  <a:close/>
                  <a:moveTo>
                    <a:pt x="754" y="59"/>
                  </a:moveTo>
                  <a:lnTo>
                    <a:pt x="755" y="59"/>
                  </a:lnTo>
                  <a:lnTo>
                    <a:pt x="756" y="58"/>
                  </a:lnTo>
                  <a:lnTo>
                    <a:pt x="755" y="59"/>
                  </a:lnTo>
                  <a:lnTo>
                    <a:pt x="754" y="60"/>
                  </a:lnTo>
                  <a:lnTo>
                    <a:pt x="753" y="60"/>
                  </a:lnTo>
                  <a:lnTo>
                    <a:pt x="749" y="62"/>
                  </a:lnTo>
                  <a:lnTo>
                    <a:pt x="751" y="61"/>
                  </a:lnTo>
                  <a:lnTo>
                    <a:pt x="752" y="61"/>
                  </a:lnTo>
                  <a:lnTo>
                    <a:pt x="752" y="60"/>
                  </a:lnTo>
                  <a:lnTo>
                    <a:pt x="754" y="59"/>
                  </a:lnTo>
                  <a:close/>
                  <a:moveTo>
                    <a:pt x="949" y="245"/>
                  </a:moveTo>
                  <a:lnTo>
                    <a:pt x="949" y="246"/>
                  </a:lnTo>
                  <a:lnTo>
                    <a:pt x="949" y="245"/>
                  </a:lnTo>
                  <a:lnTo>
                    <a:pt x="949" y="244"/>
                  </a:lnTo>
                  <a:lnTo>
                    <a:pt x="949" y="242"/>
                  </a:lnTo>
                  <a:lnTo>
                    <a:pt x="947" y="242"/>
                  </a:lnTo>
                  <a:lnTo>
                    <a:pt x="947" y="241"/>
                  </a:lnTo>
                  <a:lnTo>
                    <a:pt x="947" y="240"/>
                  </a:lnTo>
                  <a:lnTo>
                    <a:pt x="946" y="240"/>
                  </a:lnTo>
                  <a:lnTo>
                    <a:pt x="946" y="238"/>
                  </a:lnTo>
                  <a:lnTo>
                    <a:pt x="947" y="238"/>
                  </a:lnTo>
                  <a:lnTo>
                    <a:pt x="949" y="243"/>
                  </a:lnTo>
                  <a:lnTo>
                    <a:pt x="949" y="245"/>
                  </a:lnTo>
                  <a:close/>
                  <a:moveTo>
                    <a:pt x="761" y="57"/>
                  </a:moveTo>
                  <a:lnTo>
                    <a:pt x="762" y="56"/>
                  </a:lnTo>
                  <a:lnTo>
                    <a:pt x="763" y="56"/>
                  </a:lnTo>
                  <a:lnTo>
                    <a:pt x="766" y="56"/>
                  </a:lnTo>
                  <a:lnTo>
                    <a:pt x="765" y="56"/>
                  </a:lnTo>
                  <a:lnTo>
                    <a:pt x="762" y="57"/>
                  </a:lnTo>
                  <a:lnTo>
                    <a:pt x="761" y="57"/>
                  </a:lnTo>
                  <a:lnTo>
                    <a:pt x="758" y="58"/>
                  </a:lnTo>
                  <a:lnTo>
                    <a:pt x="757" y="58"/>
                  </a:lnTo>
                  <a:lnTo>
                    <a:pt x="761" y="57"/>
                  </a:lnTo>
                  <a:close/>
                  <a:moveTo>
                    <a:pt x="771" y="56"/>
                  </a:moveTo>
                  <a:lnTo>
                    <a:pt x="772" y="54"/>
                  </a:lnTo>
                  <a:lnTo>
                    <a:pt x="773" y="54"/>
                  </a:lnTo>
                  <a:lnTo>
                    <a:pt x="774" y="54"/>
                  </a:lnTo>
                  <a:lnTo>
                    <a:pt x="773" y="54"/>
                  </a:lnTo>
                  <a:lnTo>
                    <a:pt x="771" y="56"/>
                  </a:lnTo>
                  <a:lnTo>
                    <a:pt x="770" y="56"/>
                  </a:lnTo>
                  <a:lnTo>
                    <a:pt x="769" y="56"/>
                  </a:lnTo>
                  <a:lnTo>
                    <a:pt x="767" y="56"/>
                  </a:lnTo>
                  <a:lnTo>
                    <a:pt x="770" y="56"/>
                  </a:lnTo>
                  <a:lnTo>
                    <a:pt x="771" y="56"/>
                  </a:lnTo>
                  <a:close/>
                  <a:moveTo>
                    <a:pt x="777" y="54"/>
                  </a:moveTo>
                  <a:lnTo>
                    <a:pt x="780" y="54"/>
                  </a:lnTo>
                  <a:lnTo>
                    <a:pt x="782" y="54"/>
                  </a:lnTo>
                  <a:lnTo>
                    <a:pt x="780" y="54"/>
                  </a:lnTo>
                  <a:lnTo>
                    <a:pt x="777" y="54"/>
                  </a:lnTo>
                  <a:lnTo>
                    <a:pt x="775" y="54"/>
                  </a:lnTo>
                  <a:lnTo>
                    <a:pt x="774" y="54"/>
                  </a:lnTo>
                  <a:lnTo>
                    <a:pt x="777" y="54"/>
                  </a:lnTo>
                  <a:close/>
                  <a:moveTo>
                    <a:pt x="789" y="59"/>
                  </a:moveTo>
                  <a:lnTo>
                    <a:pt x="787" y="57"/>
                  </a:lnTo>
                  <a:lnTo>
                    <a:pt x="787" y="56"/>
                  </a:lnTo>
                  <a:lnTo>
                    <a:pt x="786" y="56"/>
                  </a:lnTo>
                  <a:lnTo>
                    <a:pt x="787" y="56"/>
                  </a:lnTo>
                  <a:lnTo>
                    <a:pt x="789" y="59"/>
                  </a:lnTo>
                  <a:close/>
                  <a:moveTo>
                    <a:pt x="895" y="168"/>
                  </a:moveTo>
                  <a:lnTo>
                    <a:pt x="895" y="166"/>
                  </a:lnTo>
                  <a:lnTo>
                    <a:pt x="894" y="166"/>
                  </a:lnTo>
                  <a:lnTo>
                    <a:pt x="894" y="162"/>
                  </a:lnTo>
                  <a:lnTo>
                    <a:pt x="893" y="162"/>
                  </a:lnTo>
                  <a:lnTo>
                    <a:pt x="893" y="161"/>
                  </a:lnTo>
                  <a:lnTo>
                    <a:pt x="894" y="162"/>
                  </a:lnTo>
                  <a:lnTo>
                    <a:pt x="894" y="166"/>
                  </a:lnTo>
                  <a:lnTo>
                    <a:pt x="895" y="166"/>
                  </a:lnTo>
                  <a:lnTo>
                    <a:pt x="895" y="168"/>
                  </a:lnTo>
                  <a:close/>
                  <a:moveTo>
                    <a:pt x="2078" y="2004"/>
                  </a:moveTo>
                  <a:lnTo>
                    <a:pt x="2079" y="2004"/>
                  </a:lnTo>
                  <a:lnTo>
                    <a:pt x="2078" y="2004"/>
                  </a:lnTo>
                  <a:lnTo>
                    <a:pt x="2077" y="2006"/>
                  </a:lnTo>
                  <a:lnTo>
                    <a:pt x="2075" y="2006"/>
                  </a:lnTo>
                  <a:lnTo>
                    <a:pt x="2075" y="2004"/>
                  </a:lnTo>
                  <a:lnTo>
                    <a:pt x="2077" y="2004"/>
                  </a:lnTo>
                  <a:lnTo>
                    <a:pt x="2078" y="2004"/>
                  </a:lnTo>
                  <a:close/>
                  <a:moveTo>
                    <a:pt x="2079" y="2003"/>
                  </a:moveTo>
                  <a:lnTo>
                    <a:pt x="2080" y="2003"/>
                  </a:lnTo>
                  <a:lnTo>
                    <a:pt x="2081" y="2002"/>
                  </a:lnTo>
                  <a:lnTo>
                    <a:pt x="2081" y="2003"/>
                  </a:lnTo>
                  <a:lnTo>
                    <a:pt x="2079" y="2004"/>
                  </a:lnTo>
                  <a:lnTo>
                    <a:pt x="2079" y="2003"/>
                  </a:lnTo>
                  <a:close/>
                  <a:moveTo>
                    <a:pt x="2086" y="2000"/>
                  </a:moveTo>
                  <a:lnTo>
                    <a:pt x="2084" y="2001"/>
                  </a:lnTo>
                  <a:lnTo>
                    <a:pt x="2083" y="2002"/>
                  </a:lnTo>
                  <a:lnTo>
                    <a:pt x="2081" y="2003"/>
                  </a:lnTo>
                  <a:lnTo>
                    <a:pt x="2081" y="2002"/>
                  </a:lnTo>
                  <a:lnTo>
                    <a:pt x="2082" y="2002"/>
                  </a:lnTo>
                  <a:lnTo>
                    <a:pt x="2083" y="2001"/>
                  </a:lnTo>
                  <a:lnTo>
                    <a:pt x="2083" y="2000"/>
                  </a:lnTo>
                  <a:lnTo>
                    <a:pt x="2084" y="2000"/>
                  </a:lnTo>
                  <a:lnTo>
                    <a:pt x="2084" y="2001"/>
                  </a:lnTo>
                  <a:lnTo>
                    <a:pt x="2084" y="2000"/>
                  </a:lnTo>
                  <a:lnTo>
                    <a:pt x="2083" y="2000"/>
                  </a:lnTo>
                  <a:lnTo>
                    <a:pt x="2083" y="1999"/>
                  </a:lnTo>
                  <a:lnTo>
                    <a:pt x="2084" y="1999"/>
                  </a:lnTo>
                  <a:lnTo>
                    <a:pt x="2086" y="2000"/>
                  </a:lnTo>
                  <a:close/>
                  <a:moveTo>
                    <a:pt x="2099" y="1995"/>
                  </a:moveTo>
                  <a:lnTo>
                    <a:pt x="2099" y="1994"/>
                  </a:lnTo>
                  <a:lnTo>
                    <a:pt x="2098" y="1994"/>
                  </a:lnTo>
                  <a:lnTo>
                    <a:pt x="2097" y="1994"/>
                  </a:lnTo>
                  <a:lnTo>
                    <a:pt x="2098" y="1994"/>
                  </a:lnTo>
                  <a:lnTo>
                    <a:pt x="2099" y="1993"/>
                  </a:lnTo>
                  <a:lnTo>
                    <a:pt x="2100" y="1993"/>
                  </a:lnTo>
                  <a:lnTo>
                    <a:pt x="2099" y="1994"/>
                  </a:lnTo>
                  <a:lnTo>
                    <a:pt x="2099" y="1995"/>
                  </a:lnTo>
                  <a:close/>
                  <a:moveTo>
                    <a:pt x="2087" y="1995"/>
                  </a:moveTo>
                  <a:lnTo>
                    <a:pt x="2088" y="1995"/>
                  </a:lnTo>
                  <a:lnTo>
                    <a:pt x="2089" y="1995"/>
                  </a:lnTo>
                  <a:lnTo>
                    <a:pt x="2090" y="1998"/>
                  </a:lnTo>
                  <a:lnTo>
                    <a:pt x="2091" y="1999"/>
                  </a:lnTo>
                  <a:lnTo>
                    <a:pt x="2090" y="1999"/>
                  </a:lnTo>
                  <a:lnTo>
                    <a:pt x="2090" y="1998"/>
                  </a:lnTo>
                  <a:lnTo>
                    <a:pt x="2087" y="1995"/>
                  </a:lnTo>
                  <a:close/>
                  <a:moveTo>
                    <a:pt x="2104" y="1991"/>
                  </a:moveTo>
                  <a:lnTo>
                    <a:pt x="2104" y="1992"/>
                  </a:lnTo>
                  <a:lnTo>
                    <a:pt x="2103" y="1992"/>
                  </a:lnTo>
                  <a:lnTo>
                    <a:pt x="2100" y="1993"/>
                  </a:lnTo>
                  <a:lnTo>
                    <a:pt x="2103" y="1991"/>
                  </a:lnTo>
                  <a:lnTo>
                    <a:pt x="2104" y="1991"/>
                  </a:lnTo>
                  <a:close/>
                  <a:moveTo>
                    <a:pt x="2107" y="1987"/>
                  </a:moveTo>
                  <a:lnTo>
                    <a:pt x="2108" y="1987"/>
                  </a:lnTo>
                  <a:lnTo>
                    <a:pt x="2108" y="1989"/>
                  </a:lnTo>
                  <a:lnTo>
                    <a:pt x="2108" y="1987"/>
                  </a:lnTo>
                  <a:lnTo>
                    <a:pt x="2108" y="1989"/>
                  </a:lnTo>
                  <a:lnTo>
                    <a:pt x="2107" y="1989"/>
                  </a:lnTo>
                  <a:lnTo>
                    <a:pt x="2106" y="1990"/>
                  </a:lnTo>
                  <a:lnTo>
                    <a:pt x="2106" y="1989"/>
                  </a:lnTo>
                  <a:lnTo>
                    <a:pt x="2107" y="1987"/>
                  </a:lnTo>
                  <a:close/>
                  <a:moveTo>
                    <a:pt x="2121" y="1969"/>
                  </a:moveTo>
                  <a:lnTo>
                    <a:pt x="2121" y="1970"/>
                  </a:lnTo>
                  <a:lnTo>
                    <a:pt x="2120" y="1972"/>
                  </a:lnTo>
                  <a:lnTo>
                    <a:pt x="2121" y="1973"/>
                  </a:lnTo>
                  <a:lnTo>
                    <a:pt x="2118" y="1976"/>
                  </a:lnTo>
                  <a:lnTo>
                    <a:pt x="2117" y="1976"/>
                  </a:lnTo>
                  <a:lnTo>
                    <a:pt x="2117" y="1977"/>
                  </a:lnTo>
                  <a:lnTo>
                    <a:pt x="2117" y="1978"/>
                  </a:lnTo>
                  <a:lnTo>
                    <a:pt x="2116" y="1980"/>
                  </a:lnTo>
                  <a:lnTo>
                    <a:pt x="2115" y="1981"/>
                  </a:lnTo>
                  <a:lnTo>
                    <a:pt x="2114" y="1982"/>
                  </a:lnTo>
                  <a:lnTo>
                    <a:pt x="2114" y="1981"/>
                  </a:lnTo>
                  <a:lnTo>
                    <a:pt x="2115" y="1981"/>
                  </a:lnTo>
                  <a:lnTo>
                    <a:pt x="2115" y="1980"/>
                  </a:lnTo>
                  <a:lnTo>
                    <a:pt x="2116" y="1978"/>
                  </a:lnTo>
                  <a:lnTo>
                    <a:pt x="2116" y="1977"/>
                  </a:lnTo>
                  <a:lnTo>
                    <a:pt x="2117" y="1976"/>
                  </a:lnTo>
                  <a:lnTo>
                    <a:pt x="2116" y="1976"/>
                  </a:lnTo>
                  <a:lnTo>
                    <a:pt x="2117" y="1976"/>
                  </a:lnTo>
                  <a:lnTo>
                    <a:pt x="2117" y="1975"/>
                  </a:lnTo>
                  <a:lnTo>
                    <a:pt x="2118" y="1975"/>
                  </a:lnTo>
                  <a:lnTo>
                    <a:pt x="2118" y="1974"/>
                  </a:lnTo>
                  <a:lnTo>
                    <a:pt x="2117" y="1974"/>
                  </a:lnTo>
                  <a:lnTo>
                    <a:pt x="2118" y="1974"/>
                  </a:lnTo>
                  <a:lnTo>
                    <a:pt x="2118" y="1972"/>
                  </a:lnTo>
                  <a:lnTo>
                    <a:pt x="2120" y="1970"/>
                  </a:lnTo>
                  <a:lnTo>
                    <a:pt x="2120" y="1969"/>
                  </a:lnTo>
                  <a:lnTo>
                    <a:pt x="2120" y="1968"/>
                  </a:lnTo>
                  <a:lnTo>
                    <a:pt x="2121" y="1967"/>
                  </a:lnTo>
                  <a:lnTo>
                    <a:pt x="2122" y="1966"/>
                  </a:lnTo>
                  <a:lnTo>
                    <a:pt x="2122" y="1965"/>
                  </a:lnTo>
                  <a:lnTo>
                    <a:pt x="2123" y="1965"/>
                  </a:lnTo>
                  <a:lnTo>
                    <a:pt x="2123" y="1966"/>
                  </a:lnTo>
                  <a:lnTo>
                    <a:pt x="2122" y="1966"/>
                  </a:lnTo>
                  <a:lnTo>
                    <a:pt x="2122" y="1967"/>
                  </a:lnTo>
                  <a:lnTo>
                    <a:pt x="2122" y="1968"/>
                  </a:lnTo>
                  <a:lnTo>
                    <a:pt x="2121" y="1969"/>
                  </a:lnTo>
                  <a:close/>
                  <a:moveTo>
                    <a:pt x="2124" y="1959"/>
                  </a:moveTo>
                  <a:lnTo>
                    <a:pt x="2124" y="1960"/>
                  </a:lnTo>
                  <a:lnTo>
                    <a:pt x="2124" y="1961"/>
                  </a:lnTo>
                  <a:lnTo>
                    <a:pt x="2123" y="1962"/>
                  </a:lnTo>
                  <a:lnTo>
                    <a:pt x="2123" y="1961"/>
                  </a:lnTo>
                  <a:lnTo>
                    <a:pt x="2123" y="1959"/>
                  </a:lnTo>
                  <a:lnTo>
                    <a:pt x="2124" y="1959"/>
                  </a:lnTo>
                  <a:close/>
                  <a:moveTo>
                    <a:pt x="2123" y="1952"/>
                  </a:moveTo>
                  <a:lnTo>
                    <a:pt x="2123" y="1951"/>
                  </a:lnTo>
                  <a:lnTo>
                    <a:pt x="2123" y="1950"/>
                  </a:lnTo>
                  <a:lnTo>
                    <a:pt x="2123" y="1952"/>
                  </a:lnTo>
                  <a:close/>
                  <a:moveTo>
                    <a:pt x="2054" y="1937"/>
                  </a:moveTo>
                  <a:lnTo>
                    <a:pt x="2055" y="1937"/>
                  </a:lnTo>
                  <a:lnTo>
                    <a:pt x="2057" y="1937"/>
                  </a:lnTo>
                  <a:lnTo>
                    <a:pt x="2056" y="1937"/>
                  </a:lnTo>
                  <a:lnTo>
                    <a:pt x="2056" y="1939"/>
                  </a:lnTo>
                  <a:lnTo>
                    <a:pt x="2055" y="1939"/>
                  </a:lnTo>
                  <a:lnTo>
                    <a:pt x="2053" y="1939"/>
                  </a:lnTo>
                  <a:lnTo>
                    <a:pt x="2052" y="1939"/>
                  </a:lnTo>
                  <a:lnTo>
                    <a:pt x="2052" y="1937"/>
                  </a:lnTo>
                  <a:lnTo>
                    <a:pt x="2051" y="1936"/>
                  </a:lnTo>
                  <a:lnTo>
                    <a:pt x="2051" y="1935"/>
                  </a:lnTo>
                  <a:lnTo>
                    <a:pt x="2052" y="1935"/>
                  </a:lnTo>
                  <a:lnTo>
                    <a:pt x="2052" y="1936"/>
                  </a:lnTo>
                  <a:lnTo>
                    <a:pt x="2052" y="1937"/>
                  </a:lnTo>
                  <a:lnTo>
                    <a:pt x="2053" y="1937"/>
                  </a:lnTo>
                  <a:lnTo>
                    <a:pt x="2054" y="1937"/>
                  </a:lnTo>
                  <a:close/>
                  <a:moveTo>
                    <a:pt x="2048" y="1930"/>
                  </a:moveTo>
                  <a:lnTo>
                    <a:pt x="2048" y="1931"/>
                  </a:lnTo>
                  <a:lnTo>
                    <a:pt x="2049" y="1932"/>
                  </a:lnTo>
                  <a:lnTo>
                    <a:pt x="2049" y="1933"/>
                  </a:lnTo>
                  <a:lnTo>
                    <a:pt x="2048" y="1932"/>
                  </a:lnTo>
                  <a:lnTo>
                    <a:pt x="2048" y="1930"/>
                  </a:lnTo>
                  <a:close/>
                  <a:moveTo>
                    <a:pt x="2053" y="1933"/>
                  </a:moveTo>
                  <a:lnTo>
                    <a:pt x="2052" y="1932"/>
                  </a:lnTo>
                  <a:lnTo>
                    <a:pt x="2052" y="1931"/>
                  </a:lnTo>
                  <a:lnTo>
                    <a:pt x="2051" y="1930"/>
                  </a:lnTo>
                  <a:lnTo>
                    <a:pt x="2052" y="1930"/>
                  </a:lnTo>
                  <a:lnTo>
                    <a:pt x="2053" y="1930"/>
                  </a:lnTo>
                  <a:lnTo>
                    <a:pt x="2053" y="1931"/>
                  </a:lnTo>
                  <a:lnTo>
                    <a:pt x="2053" y="1932"/>
                  </a:lnTo>
                  <a:lnTo>
                    <a:pt x="2054" y="1933"/>
                  </a:lnTo>
                  <a:lnTo>
                    <a:pt x="2054" y="1934"/>
                  </a:lnTo>
                  <a:lnTo>
                    <a:pt x="2055" y="1936"/>
                  </a:lnTo>
                  <a:lnTo>
                    <a:pt x="2054" y="1936"/>
                  </a:lnTo>
                  <a:lnTo>
                    <a:pt x="2053" y="1934"/>
                  </a:lnTo>
                  <a:lnTo>
                    <a:pt x="2053" y="1933"/>
                  </a:lnTo>
                  <a:close/>
                  <a:moveTo>
                    <a:pt x="2047" y="1926"/>
                  </a:moveTo>
                  <a:lnTo>
                    <a:pt x="2047" y="1927"/>
                  </a:lnTo>
                  <a:lnTo>
                    <a:pt x="2047" y="1928"/>
                  </a:lnTo>
                  <a:lnTo>
                    <a:pt x="2047" y="1930"/>
                  </a:lnTo>
                  <a:lnTo>
                    <a:pt x="2047" y="1928"/>
                  </a:lnTo>
                  <a:lnTo>
                    <a:pt x="2047" y="1927"/>
                  </a:lnTo>
                  <a:lnTo>
                    <a:pt x="2046" y="1926"/>
                  </a:lnTo>
                  <a:lnTo>
                    <a:pt x="2047" y="1926"/>
                  </a:lnTo>
                  <a:close/>
                  <a:moveTo>
                    <a:pt x="1552" y="2004"/>
                  </a:moveTo>
                  <a:lnTo>
                    <a:pt x="1552" y="2006"/>
                  </a:lnTo>
                  <a:lnTo>
                    <a:pt x="1552" y="2007"/>
                  </a:lnTo>
                  <a:lnTo>
                    <a:pt x="1552" y="2008"/>
                  </a:lnTo>
                  <a:lnTo>
                    <a:pt x="1553" y="2010"/>
                  </a:lnTo>
                  <a:lnTo>
                    <a:pt x="1553" y="2011"/>
                  </a:lnTo>
                  <a:lnTo>
                    <a:pt x="1552" y="2010"/>
                  </a:lnTo>
                  <a:lnTo>
                    <a:pt x="1552" y="2009"/>
                  </a:lnTo>
                  <a:lnTo>
                    <a:pt x="1550" y="2003"/>
                  </a:lnTo>
                  <a:lnTo>
                    <a:pt x="1550" y="2002"/>
                  </a:lnTo>
                  <a:lnTo>
                    <a:pt x="1549" y="2001"/>
                  </a:lnTo>
                  <a:lnTo>
                    <a:pt x="1549" y="2000"/>
                  </a:lnTo>
                  <a:lnTo>
                    <a:pt x="1549" y="1998"/>
                  </a:lnTo>
                  <a:lnTo>
                    <a:pt x="1548" y="1997"/>
                  </a:lnTo>
                  <a:lnTo>
                    <a:pt x="1548" y="1995"/>
                  </a:lnTo>
                  <a:lnTo>
                    <a:pt x="1547" y="1994"/>
                  </a:lnTo>
                  <a:lnTo>
                    <a:pt x="1547" y="1992"/>
                  </a:lnTo>
                  <a:lnTo>
                    <a:pt x="1546" y="1992"/>
                  </a:lnTo>
                  <a:lnTo>
                    <a:pt x="1546" y="1991"/>
                  </a:lnTo>
                  <a:lnTo>
                    <a:pt x="1546" y="1989"/>
                  </a:lnTo>
                  <a:lnTo>
                    <a:pt x="1545" y="1989"/>
                  </a:lnTo>
                  <a:lnTo>
                    <a:pt x="1545" y="1987"/>
                  </a:lnTo>
                  <a:lnTo>
                    <a:pt x="1545" y="1986"/>
                  </a:lnTo>
                  <a:lnTo>
                    <a:pt x="1545" y="1985"/>
                  </a:lnTo>
                  <a:lnTo>
                    <a:pt x="1544" y="1984"/>
                  </a:lnTo>
                  <a:lnTo>
                    <a:pt x="1544" y="1983"/>
                  </a:lnTo>
                  <a:lnTo>
                    <a:pt x="1544" y="1982"/>
                  </a:lnTo>
                  <a:lnTo>
                    <a:pt x="1544" y="1978"/>
                  </a:lnTo>
                  <a:lnTo>
                    <a:pt x="1544" y="1977"/>
                  </a:lnTo>
                  <a:lnTo>
                    <a:pt x="1544" y="1976"/>
                  </a:lnTo>
                  <a:lnTo>
                    <a:pt x="1544" y="1975"/>
                  </a:lnTo>
                  <a:lnTo>
                    <a:pt x="1544" y="1974"/>
                  </a:lnTo>
                  <a:lnTo>
                    <a:pt x="1544" y="1973"/>
                  </a:lnTo>
                  <a:lnTo>
                    <a:pt x="1544" y="1970"/>
                  </a:lnTo>
                  <a:lnTo>
                    <a:pt x="1544" y="1972"/>
                  </a:lnTo>
                  <a:lnTo>
                    <a:pt x="1545" y="1981"/>
                  </a:lnTo>
                  <a:lnTo>
                    <a:pt x="1546" y="1987"/>
                  </a:lnTo>
                  <a:lnTo>
                    <a:pt x="1549" y="1998"/>
                  </a:lnTo>
                  <a:lnTo>
                    <a:pt x="1549" y="1999"/>
                  </a:lnTo>
                  <a:lnTo>
                    <a:pt x="1550" y="2000"/>
                  </a:lnTo>
                  <a:lnTo>
                    <a:pt x="1550" y="2002"/>
                  </a:lnTo>
                  <a:lnTo>
                    <a:pt x="1550" y="2003"/>
                  </a:lnTo>
                  <a:lnTo>
                    <a:pt x="1552" y="2004"/>
                  </a:lnTo>
                  <a:close/>
                  <a:moveTo>
                    <a:pt x="2030" y="1907"/>
                  </a:moveTo>
                  <a:lnTo>
                    <a:pt x="2030" y="1906"/>
                  </a:lnTo>
                  <a:lnTo>
                    <a:pt x="2030" y="1907"/>
                  </a:lnTo>
                  <a:lnTo>
                    <a:pt x="2031" y="1908"/>
                  </a:lnTo>
                  <a:lnTo>
                    <a:pt x="2034" y="1909"/>
                  </a:lnTo>
                  <a:lnTo>
                    <a:pt x="2032" y="1909"/>
                  </a:lnTo>
                  <a:lnTo>
                    <a:pt x="2031" y="1908"/>
                  </a:lnTo>
                  <a:lnTo>
                    <a:pt x="2030" y="1907"/>
                  </a:lnTo>
                  <a:close/>
                  <a:moveTo>
                    <a:pt x="1554" y="1948"/>
                  </a:moveTo>
                  <a:lnTo>
                    <a:pt x="1554" y="1947"/>
                  </a:lnTo>
                  <a:lnTo>
                    <a:pt x="1555" y="1947"/>
                  </a:lnTo>
                  <a:lnTo>
                    <a:pt x="1554" y="1948"/>
                  </a:lnTo>
                  <a:lnTo>
                    <a:pt x="1550" y="1953"/>
                  </a:lnTo>
                  <a:lnTo>
                    <a:pt x="1548" y="1959"/>
                  </a:lnTo>
                  <a:lnTo>
                    <a:pt x="1546" y="1965"/>
                  </a:lnTo>
                  <a:lnTo>
                    <a:pt x="1545" y="1968"/>
                  </a:lnTo>
                  <a:lnTo>
                    <a:pt x="1545" y="1969"/>
                  </a:lnTo>
                  <a:lnTo>
                    <a:pt x="1544" y="1969"/>
                  </a:lnTo>
                  <a:lnTo>
                    <a:pt x="1545" y="1965"/>
                  </a:lnTo>
                  <a:lnTo>
                    <a:pt x="1545" y="1962"/>
                  </a:lnTo>
                  <a:lnTo>
                    <a:pt x="1546" y="1961"/>
                  </a:lnTo>
                  <a:lnTo>
                    <a:pt x="1546" y="1960"/>
                  </a:lnTo>
                  <a:lnTo>
                    <a:pt x="1547" y="1959"/>
                  </a:lnTo>
                  <a:lnTo>
                    <a:pt x="1547" y="1958"/>
                  </a:lnTo>
                  <a:lnTo>
                    <a:pt x="1547" y="1957"/>
                  </a:lnTo>
                  <a:lnTo>
                    <a:pt x="1548" y="1956"/>
                  </a:lnTo>
                  <a:lnTo>
                    <a:pt x="1548" y="1955"/>
                  </a:lnTo>
                  <a:lnTo>
                    <a:pt x="1548" y="1953"/>
                  </a:lnTo>
                  <a:lnTo>
                    <a:pt x="1549" y="1955"/>
                  </a:lnTo>
                  <a:lnTo>
                    <a:pt x="1552" y="1950"/>
                  </a:lnTo>
                  <a:lnTo>
                    <a:pt x="1552" y="1949"/>
                  </a:lnTo>
                  <a:lnTo>
                    <a:pt x="1554" y="1948"/>
                  </a:lnTo>
                  <a:close/>
                  <a:moveTo>
                    <a:pt x="2103" y="1880"/>
                  </a:moveTo>
                  <a:lnTo>
                    <a:pt x="2101" y="1878"/>
                  </a:lnTo>
                  <a:lnTo>
                    <a:pt x="2100" y="1876"/>
                  </a:lnTo>
                  <a:lnTo>
                    <a:pt x="2099" y="1875"/>
                  </a:lnTo>
                  <a:lnTo>
                    <a:pt x="2100" y="1875"/>
                  </a:lnTo>
                  <a:lnTo>
                    <a:pt x="2100" y="1877"/>
                  </a:lnTo>
                  <a:lnTo>
                    <a:pt x="2101" y="1878"/>
                  </a:lnTo>
                  <a:lnTo>
                    <a:pt x="2104" y="1880"/>
                  </a:lnTo>
                  <a:lnTo>
                    <a:pt x="2104" y="1882"/>
                  </a:lnTo>
                  <a:lnTo>
                    <a:pt x="2105" y="1883"/>
                  </a:lnTo>
                  <a:lnTo>
                    <a:pt x="2113" y="1897"/>
                  </a:lnTo>
                  <a:lnTo>
                    <a:pt x="2113" y="1898"/>
                  </a:lnTo>
                  <a:lnTo>
                    <a:pt x="2113" y="1897"/>
                  </a:lnTo>
                  <a:lnTo>
                    <a:pt x="2112" y="1897"/>
                  </a:lnTo>
                  <a:lnTo>
                    <a:pt x="2112" y="1895"/>
                  </a:lnTo>
                  <a:lnTo>
                    <a:pt x="2108" y="1891"/>
                  </a:lnTo>
                  <a:lnTo>
                    <a:pt x="2108" y="1890"/>
                  </a:lnTo>
                  <a:lnTo>
                    <a:pt x="2107" y="1890"/>
                  </a:lnTo>
                  <a:lnTo>
                    <a:pt x="2107" y="1889"/>
                  </a:lnTo>
                  <a:lnTo>
                    <a:pt x="2104" y="1883"/>
                  </a:lnTo>
                  <a:lnTo>
                    <a:pt x="2104" y="1882"/>
                  </a:lnTo>
                  <a:lnTo>
                    <a:pt x="2103" y="1882"/>
                  </a:lnTo>
                  <a:lnTo>
                    <a:pt x="2103" y="1881"/>
                  </a:lnTo>
                  <a:lnTo>
                    <a:pt x="2103" y="1880"/>
                  </a:lnTo>
                  <a:close/>
                  <a:moveTo>
                    <a:pt x="1559" y="1936"/>
                  </a:moveTo>
                  <a:lnTo>
                    <a:pt x="1561" y="1935"/>
                  </a:lnTo>
                  <a:lnTo>
                    <a:pt x="1561" y="1936"/>
                  </a:lnTo>
                  <a:lnTo>
                    <a:pt x="1561" y="1937"/>
                  </a:lnTo>
                  <a:lnTo>
                    <a:pt x="1558" y="1941"/>
                  </a:lnTo>
                  <a:lnTo>
                    <a:pt x="1557" y="1943"/>
                  </a:lnTo>
                  <a:lnTo>
                    <a:pt x="1556" y="1944"/>
                  </a:lnTo>
                  <a:lnTo>
                    <a:pt x="1555" y="1945"/>
                  </a:lnTo>
                  <a:lnTo>
                    <a:pt x="1555" y="1947"/>
                  </a:lnTo>
                  <a:lnTo>
                    <a:pt x="1555" y="1945"/>
                  </a:lnTo>
                  <a:lnTo>
                    <a:pt x="1555" y="1944"/>
                  </a:lnTo>
                  <a:lnTo>
                    <a:pt x="1556" y="1943"/>
                  </a:lnTo>
                  <a:lnTo>
                    <a:pt x="1557" y="1942"/>
                  </a:lnTo>
                  <a:lnTo>
                    <a:pt x="1557" y="1941"/>
                  </a:lnTo>
                  <a:lnTo>
                    <a:pt x="1558" y="1937"/>
                  </a:lnTo>
                  <a:lnTo>
                    <a:pt x="1559" y="1936"/>
                  </a:lnTo>
                  <a:close/>
                  <a:moveTo>
                    <a:pt x="2091" y="1865"/>
                  </a:moveTo>
                  <a:lnTo>
                    <a:pt x="2091" y="1864"/>
                  </a:lnTo>
                  <a:lnTo>
                    <a:pt x="2090" y="1864"/>
                  </a:lnTo>
                  <a:lnTo>
                    <a:pt x="2091" y="1865"/>
                  </a:lnTo>
                  <a:close/>
                  <a:moveTo>
                    <a:pt x="1574" y="1925"/>
                  </a:moveTo>
                  <a:lnTo>
                    <a:pt x="1575" y="1925"/>
                  </a:lnTo>
                  <a:lnTo>
                    <a:pt x="1575" y="1926"/>
                  </a:lnTo>
                  <a:lnTo>
                    <a:pt x="1575" y="1927"/>
                  </a:lnTo>
                  <a:lnTo>
                    <a:pt x="1575" y="1928"/>
                  </a:lnTo>
                  <a:lnTo>
                    <a:pt x="1572" y="1930"/>
                  </a:lnTo>
                  <a:lnTo>
                    <a:pt x="1571" y="1931"/>
                  </a:lnTo>
                  <a:lnTo>
                    <a:pt x="1569" y="1932"/>
                  </a:lnTo>
                  <a:lnTo>
                    <a:pt x="1565" y="1934"/>
                  </a:lnTo>
                  <a:lnTo>
                    <a:pt x="1563" y="1936"/>
                  </a:lnTo>
                  <a:lnTo>
                    <a:pt x="1562" y="1936"/>
                  </a:lnTo>
                  <a:lnTo>
                    <a:pt x="1562" y="1937"/>
                  </a:lnTo>
                  <a:lnTo>
                    <a:pt x="1562" y="1936"/>
                  </a:lnTo>
                  <a:lnTo>
                    <a:pt x="1563" y="1935"/>
                  </a:lnTo>
                  <a:lnTo>
                    <a:pt x="1562" y="1935"/>
                  </a:lnTo>
                  <a:lnTo>
                    <a:pt x="1562" y="1934"/>
                  </a:lnTo>
                  <a:lnTo>
                    <a:pt x="1563" y="1933"/>
                  </a:lnTo>
                  <a:lnTo>
                    <a:pt x="1564" y="1933"/>
                  </a:lnTo>
                  <a:lnTo>
                    <a:pt x="1565" y="1933"/>
                  </a:lnTo>
                  <a:lnTo>
                    <a:pt x="1566" y="1932"/>
                  </a:lnTo>
                  <a:lnTo>
                    <a:pt x="1567" y="1931"/>
                  </a:lnTo>
                  <a:lnTo>
                    <a:pt x="1569" y="1930"/>
                  </a:lnTo>
                  <a:lnTo>
                    <a:pt x="1571" y="1928"/>
                  </a:lnTo>
                  <a:lnTo>
                    <a:pt x="1572" y="1927"/>
                  </a:lnTo>
                  <a:lnTo>
                    <a:pt x="1573" y="1927"/>
                  </a:lnTo>
                  <a:lnTo>
                    <a:pt x="1574" y="1927"/>
                  </a:lnTo>
                  <a:lnTo>
                    <a:pt x="1574" y="1926"/>
                  </a:lnTo>
                  <a:lnTo>
                    <a:pt x="1574" y="1925"/>
                  </a:lnTo>
                  <a:close/>
                  <a:moveTo>
                    <a:pt x="1576" y="1925"/>
                  </a:moveTo>
                  <a:lnTo>
                    <a:pt x="1578" y="1923"/>
                  </a:lnTo>
                  <a:lnTo>
                    <a:pt x="1580" y="1922"/>
                  </a:lnTo>
                  <a:lnTo>
                    <a:pt x="1581" y="1922"/>
                  </a:lnTo>
                  <a:lnTo>
                    <a:pt x="1580" y="1922"/>
                  </a:lnTo>
                  <a:lnTo>
                    <a:pt x="1580" y="1923"/>
                  </a:lnTo>
                  <a:lnTo>
                    <a:pt x="1579" y="1924"/>
                  </a:lnTo>
                  <a:lnTo>
                    <a:pt x="1578" y="1925"/>
                  </a:lnTo>
                  <a:lnTo>
                    <a:pt x="1576" y="1925"/>
                  </a:lnTo>
                  <a:close/>
                  <a:moveTo>
                    <a:pt x="2087" y="1850"/>
                  </a:moveTo>
                  <a:lnTo>
                    <a:pt x="2088" y="1850"/>
                  </a:lnTo>
                  <a:lnTo>
                    <a:pt x="2088" y="1849"/>
                  </a:lnTo>
                  <a:lnTo>
                    <a:pt x="2089" y="1850"/>
                  </a:lnTo>
                  <a:lnTo>
                    <a:pt x="2089" y="1851"/>
                  </a:lnTo>
                  <a:lnTo>
                    <a:pt x="2089" y="1853"/>
                  </a:lnTo>
                  <a:lnTo>
                    <a:pt x="2089" y="1856"/>
                  </a:lnTo>
                  <a:lnTo>
                    <a:pt x="2089" y="1860"/>
                  </a:lnTo>
                  <a:lnTo>
                    <a:pt x="2089" y="1861"/>
                  </a:lnTo>
                  <a:lnTo>
                    <a:pt x="2090" y="1863"/>
                  </a:lnTo>
                  <a:lnTo>
                    <a:pt x="2090" y="1864"/>
                  </a:lnTo>
                  <a:lnTo>
                    <a:pt x="2090" y="1863"/>
                  </a:lnTo>
                  <a:lnTo>
                    <a:pt x="2088" y="1859"/>
                  </a:lnTo>
                  <a:lnTo>
                    <a:pt x="2087" y="1858"/>
                  </a:lnTo>
                  <a:lnTo>
                    <a:pt x="2086" y="1855"/>
                  </a:lnTo>
                  <a:lnTo>
                    <a:pt x="2086" y="1853"/>
                  </a:lnTo>
                  <a:lnTo>
                    <a:pt x="2086" y="1852"/>
                  </a:lnTo>
                  <a:lnTo>
                    <a:pt x="2087" y="1851"/>
                  </a:lnTo>
                  <a:lnTo>
                    <a:pt x="2087" y="1850"/>
                  </a:lnTo>
                  <a:close/>
                  <a:moveTo>
                    <a:pt x="1753" y="1888"/>
                  </a:moveTo>
                  <a:lnTo>
                    <a:pt x="1754" y="1888"/>
                  </a:lnTo>
                  <a:lnTo>
                    <a:pt x="1755" y="1888"/>
                  </a:lnTo>
                  <a:lnTo>
                    <a:pt x="1754" y="1888"/>
                  </a:lnTo>
                  <a:lnTo>
                    <a:pt x="1753" y="1888"/>
                  </a:lnTo>
                  <a:close/>
                  <a:moveTo>
                    <a:pt x="1772" y="1885"/>
                  </a:moveTo>
                  <a:lnTo>
                    <a:pt x="1773" y="1885"/>
                  </a:lnTo>
                  <a:lnTo>
                    <a:pt x="1773" y="1884"/>
                  </a:lnTo>
                  <a:lnTo>
                    <a:pt x="1774" y="1884"/>
                  </a:lnTo>
                  <a:lnTo>
                    <a:pt x="1774" y="1885"/>
                  </a:lnTo>
                  <a:lnTo>
                    <a:pt x="1772" y="1885"/>
                  </a:lnTo>
                  <a:close/>
                  <a:moveTo>
                    <a:pt x="1783" y="1876"/>
                  </a:moveTo>
                  <a:lnTo>
                    <a:pt x="1785" y="1876"/>
                  </a:lnTo>
                  <a:lnTo>
                    <a:pt x="1783" y="1877"/>
                  </a:lnTo>
                  <a:lnTo>
                    <a:pt x="1785" y="1877"/>
                  </a:lnTo>
                  <a:lnTo>
                    <a:pt x="1783" y="1877"/>
                  </a:lnTo>
                  <a:lnTo>
                    <a:pt x="1782" y="1878"/>
                  </a:lnTo>
                  <a:lnTo>
                    <a:pt x="1782" y="1877"/>
                  </a:lnTo>
                  <a:lnTo>
                    <a:pt x="1783" y="1877"/>
                  </a:lnTo>
                  <a:lnTo>
                    <a:pt x="1783" y="1876"/>
                  </a:lnTo>
                  <a:close/>
                  <a:moveTo>
                    <a:pt x="1626" y="1888"/>
                  </a:moveTo>
                  <a:lnTo>
                    <a:pt x="1628" y="1888"/>
                  </a:lnTo>
                  <a:lnTo>
                    <a:pt x="1624" y="1892"/>
                  </a:lnTo>
                  <a:lnTo>
                    <a:pt x="1622" y="1893"/>
                  </a:lnTo>
                  <a:lnTo>
                    <a:pt x="1617" y="1897"/>
                  </a:lnTo>
                  <a:lnTo>
                    <a:pt x="1617" y="1898"/>
                  </a:lnTo>
                  <a:lnTo>
                    <a:pt x="1616" y="1898"/>
                  </a:lnTo>
                  <a:lnTo>
                    <a:pt x="1617" y="1897"/>
                  </a:lnTo>
                  <a:lnTo>
                    <a:pt x="1617" y="1895"/>
                  </a:lnTo>
                  <a:lnTo>
                    <a:pt x="1619" y="1894"/>
                  </a:lnTo>
                  <a:lnTo>
                    <a:pt x="1621" y="1893"/>
                  </a:lnTo>
                  <a:lnTo>
                    <a:pt x="1622" y="1892"/>
                  </a:lnTo>
                  <a:lnTo>
                    <a:pt x="1623" y="1892"/>
                  </a:lnTo>
                  <a:lnTo>
                    <a:pt x="1623" y="1891"/>
                  </a:lnTo>
                  <a:lnTo>
                    <a:pt x="1624" y="1890"/>
                  </a:lnTo>
                  <a:lnTo>
                    <a:pt x="1625" y="1889"/>
                  </a:lnTo>
                  <a:lnTo>
                    <a:pt x="1625" y="1888"/>
                  </a:lnTo>
                  <a:lnTo>
                    <a:pt x="1626" y="1888"/>
                  </a:lnTo>
                  <a:close/>
                  <a:moveTo>
                    <a:pt x="1808" y="1865"/>
                  </a:moveTo>
                  <a:lnTo>
                    <a:pt x="1810" y="1865"/>
                  </a:lnTo>
                  <a:lnTo>
                    <a:pt x="1808" y="1866"/>
                  </a:lnTo>
                  <a:lnTo>
                    <a:pt x="1807" y="1866"/>
                  </a:lnTo>
                  <a:lnTo>
                    <a:pt x="1808" y="1866"/>
                  </a:lnTo>
                  <a:lnTo>
                    <a:pt x="1808" y="1865"/>
                  </a:lnTo>
                  <a:close/>
                  <a:moveTo>
                    <a:pt x="1724" y="1875"/>
                  </a:moveTo>
                  <a:lnTo>
                    <a:pt x="1722" y="1875"/>
                  </a:lnTo>
                  <a:lnTo>
                    <a:pt x="1720" y="1874"/>
                  </a:lnTo>
                  <a:lnTo>
                    <a:pt x="1717" y="1873"/>
                  </a:lnTo>
                  <a:lnTo>
                    <a:pt x="1716" y="1872"/>
                  </a:lnTo>
                  <a:lnTo>
                    <a:pt x="1717" y="1870"/>
                  </a:lnTo>
                  <a:lnTo>
                    <a:pt x="1718" y="1870"/>
                  </a:lnTo>
                  <a:lnTo>
                    <a:pt x="1719" y="1870"/>
                  </a:lnTo>
                  <a:lnTo>
                    <a:pt x="1719" y="1869"/>
                  </a:lnTo>
                  <a:lnTo>
                    <a:pt x="1721" y="1869"/>
                  </a:lnTo>
                  <a:lnTo>
                    <a:pt x="1722" y="1870"/>
                  </a:lnTo>
                  <a:lnTo>
                    <a:pt x="1724" y="1870"/>
                  </a:lnTo>
                  <a:lnTo>
                    <a:pt x="1725" y="1872"/>
                  </a:lnTo>
                  <a:lnTo>
                    <a:pt x="1726" y="1872"/>
                  </a:lnTo>
                  <a:lnTo>
                    <a:pt x="1725" y="1873"/>
                  </a:lnTo>
                  <a:lnTo>
                    <a:pt x="1725" y="1874"/>
                  </a:lnTo>
                  <a:lnTo>
                    <a:pt x="1725" y="1875"/>
                  </a:lnTo>
                  <a:lnTo>
                    <a:pt x="1724" y="1875"/>
                  </a:lnTo>
                  <a:close/>
                  <a:moveTo>
                    <a:pt x="1937" y="1840"/>
                  </a:moveTo>
                  <a:lnTo>
                    <a:pt x="1936" y="1840"/>
                  </a:lnTo>
                  <a:lnTo>
                    <a:pt x="1935" y="1839"/>
                  </a:lnTo>
                  <a:lnTo>
                    <a:pt x="1936" y="1839"/>
                  </a:lnTo>
                  <a:lnTo>
                    <a:pt x="1937" y="1839"/>
                  </a:lnTo>
                  <a:lnTo>
                    <a:pt x="1938" y="1839"/>
                  </a:lnTo>
                  <a:lnTo>
                    <a:pt x="1940" y="1839"/>
                  </a:lnTo>
                  <a:lnTo>
                    <a:pt x="1938" y="1840"/>
                  </a:lnTo>
                  <a:lnTo>
                    <a:pt x="1938" y="1841"/>
                  </a:lnTo>
                  <a:lnTo>
                    <a:pt x="1937" y="1840"/>
                  </a:lnTo>
                  <a:close/>
                  <a:moveTo>
                    <a:pt x="1950" y="1834"/>
                  </a:moveTo>
                  <a:lnTo>
                    <a:pt x="1951" y="1834"/>
                  </a:lnTo>
                  <a:lnTo>
                    <a:pt x="1951" y="1833"/>
                  </a:lnTo>
                  <a:lnTo>
                    <a:pt x="1951" y="1834"/>
                  </a:lnTo>
                  <a:lnTo>
                    <a:pt x="1950" y="1834"/>
                  </a:lnTo>
                  <a:lnTo>
                    <a:pt x="1949" y="1836"/>
                  </a:lnTo>
                  <a:lnTo>
                    <a:pt x="1945" y="1839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40" y="1841"/>
                  </a:lnTo>
                  <a:lnTo>
                    <a:pt x="1941" y="1841"/>
                  </a:lnTo>
                  <a:lnTo>
                    <a:pt x="1942" y="1841"/>
                  </a:lnTo>
                  <a:lnTo>
                    <a:pt x="1943" y="1840"/>
                  </a:lnTo>
                  <a:lnTo>
                    <a:pt x="1949" y="1835"/>
                  </a:lnTo>
                  <a:lnTo>
                    <a:pt x="1950" y="1835"/>
                  </a:lnTo>
                  <a:lnTo>
                    <a:pt x="1950" y="1834"/>
                  </a:lnTo>
                  <a:close/>
                  <a:moveTo>
                    <a:pt x="1798" y="1856"/>
                  </a:moveTo>
                  <a:lnTo>
                    <a:pt x="1799" y="1856"/>
                  </a:lnTo>
                  <a:lnTo>
                    <a:pt x="1799" y="1857"/>
                  </a:lnTo>
                  <a:lnTo>
                    <a:pt x="1798" y="1857"/>
                  </a:lnTo>
                  <a:lnTo>
                    <a:pt x="1798" y="1856"/>
                  </a:lnTo>
                  <a:lnTo>
                    <a:pt x="1798" y="1857"/>
                  </a:lnTo>
                  <a:lnTo>
                    <a:pt x="1797" y="1858"/>
                  </a:lnTo>
                  <a:lnTo>
                    <a:pt x="1797" y="1856"/>
                  </a:lnTo>
                  <a:lnTo>
                    <a:pt x="1798" y="1855"/>
                  </a:lnTo>
                  <a:lnTo>
                    <a:pt x="1798" y="1856"/>
                  </a:lnTo>
                  <a:close/>
                  <a:moveTo>
                    <a:pt x="1803" y="1855"/>
                  </a:moveTo>
                  <a:lnTo>
                    <a:pt x="1804" y="1855"/>
                  </a:lnTo>
                  <a:lnTo>
                    <a:pt x="1804" y="1853"/>
                  </a:lnTo>
                  <a:lnTo>
                    <a:pt x="1804" y="1855"/>
                  </a:lnTo>
                  <a:lnTo>
                    <a:pt x="1804" y="1856"/>
                  </a:lnTo>
                  <a:lnTo>
                    <a:pt x="1802" y="1855"/>
                  </a:lnTo>
                  <a:lnTo>
                    <a:pt x="1803" y="1855"/>
                  </a:lnTo>
                  <a:close/>
                  <a:moveTo>
                    <a:pt x="1953" y="1832"/>
                  </a:moveTo>
                  <a:lnTo>
                    <a:pt x="1954" y="1831"/>
                  </a:lnTo>
                  <a:lnTo>
                    <a:pt x="1954" y="1832"/>
                  </a:lnTo>
                  <a:lnTo>
                    <a:pt x="1952" y="1833"/>
                  </a:lnTo>
                  <a:lnTo>
                    <a:pt x="1952" y="1832"/>
                  </a:lnTo>
                  <a:lnTo>
                    <a:pt x="1953" y="1832"/>
                  </a:lnTo>
                  <a:close/>
                  <a:moveTo>
                    <a:pt x="1805" y="1849"/>
                  </a:moveTo>
                  <a:lnTo>
                    <a:pt x="1804" y="1850"/>
                  </a:lnTo>
                  <a:lnTo>
                    <a:pt x="1803" y="1850"/>
                  </a:lnTo>
                  <a:lnTo>
                    <a:pt x="1804" y="1849"/>
                  </a:lnTo>
                  <a:lnTo>
                    <a:pt x="1805" y="1849"/>
                  </a:lnTo>
                  <a:close/>
                  <a:moveTo>
                    <a:pt x="1804" y="1848"/>
                  </a:moveTo>
                  <a:lnTo>
                    <a:pt x="1803" y="1849"/>
                  </a:lnTo>
                  <a:lnTo>
                    <a:pt x="1803" y="1850"/>
                  </a:lnTo>
                  <a:lnTo>
                    <a:pt x="1802" y="1850"/>
                  </a:lnTo>
                  <a:lnTo>
                    <a:pt x="1803" y="1850"/>
                  </a:lnTo>
                  <a:lnTo>
                    <a:pt x="1803" y="1849"/>
                  </a:lnTo>
                  <a:lnTo>
                    <a:pt x="1804" y="1848"/>
                  </a:lnTo>
                  <a:close/>
                  <a:moveTo>
                    <a:pt x="1816" y="1843"/>
                  </a:moveTo>
                  <a:lnTo>
                    <a:pt x="1817" y="1844"/>
                  </a:lnTo>
                  <a:lnTo>
                    <a:pt x="1817" y="1845"/>
                  </a:lnTo>
                  <a:lnTo>
                    <a:pt x="1819" y="1845"/>
                  </a:lnTo>
                  <a:lnTo>
                    <a:pt x="1819" y="1848"/>
                  </a:lnTo>
                  <a:lnTo>
                    <a:pt x="1819" y="1851"/>
                  </a:lnTo>
                  <a:lnTo>
                    <a:pt x="1819" y="1852"/>
                  </a:lnTo>
                  <a:lnTo>
                    <a:pt x="1817" y="1853"/>
                  </a:lnTo>
                  <a:lnTo>
                    <a:pt x="1819" y="1851"/>
                  </a:lnTo>
                  <a:lnTo>
                    <a:pt x="1819" y="1850"/>
                  </a:lnTo>
                  <a:lnTo>
                    <a:pt x="1819" y="1849"/>
                  </a:lnTo>
                  <a:lnTo>
                    <a:pt x="1819" y="1848"/>
                  </a:lnTo>
                  <a:lnTo>
                    <a:pt x="1817" y="1847"/>
                  </a:lnTo>
                  <a:lnTo>
                    <a:pt x="1817" y="1845"/>
                  </a:lnTo>
                  <a:lnTo>
                    <a:pt x="1817" y="1844"/>
                  </a:lnTo>
                  <a:lnTo>
                    <a:pt x="1816" y="1843"/>
                  </a:lnTo>
                  <a:close/>
                  <a:moveTo>
                    <a:pt x="1798" y="1842"/>
                  </a:moveTo>
                  <a:lnTo>
                    <a:pt x="1798" y="1843"/>
                  </a:lnTo>
                  <a:lnTo>
                    <a:pt x="1797" y="1842"/>
                  </a:lnTo>
                  <a:lnTo>
                    <a:pt x="1798" y="1842"/>
                  </a:lnTo>
                  <a:close/>
                  <a:moveTo>
                    <a:pt x="1806" y="1843"/>
                  </a:moveTo>
                  <a:lnTo>
                    <a:pt x="1806" y="1844"/>
                  </a:lnTo>
                  <a:lnTo>
                    <a:pt x="1806" y="1845"/>
                  </a:lnTo>
                  <a:lnTo>
                    <a:pt x="1805" y="1845"/>
                  </a:lnTo>
                  <a:lnTo>
                    <a:pt x="1804" y="1845"/>
                  </a:lnTo>
                  <a:lnTo>
                    <a:pt x="1804" y="1844"/>
                  </a:lnTo>
                  <a:lnTo>
                    <a:pt x="1803" y="1844"/>
                  </a:lnTo>
                  <a:lnTo>
                    <a:pt x="1802" y="1845"/>
                  </a:lnTo>
                  <a:lnTo>
                    <a:pt x="1800" y="1844"/>
                  </a:lnTo>
                  <a:lnTo>
                    <a:pt x="1802" y="1844"/>
                  </a:lnTo>
                  <a:lnTo>
                    <a:pt x="1803" y="1844"/>
                  </a:lnTo>
                  <a:lnTo>
                    <a:pt x="1803" y="1843"/>
                  </a:lnTo>
                  <a:lnTo>
                    <a:pt x="1804" y="1842"/>
                  </a:lnTo>
                  <a:lnTo>
                    <a:pt x="1805" y="1841"/>
                  </a:lnTo>
                  <a:lnTo>
                    <a:pt x="1806" y="1841"/>
                  </a:lnTo>
                  <a:lnTo>
                    <a:pt x="1805" y="1841"/>
                  </a:lnTo>
                  <a:lnTo>
                    <a:pt x="1804" y="1842"/>
                  </a:lnTo>
                  <a:lnTo>
                    <a:pt x="1804" y="1843"/>
                  </a:lnTo>
                  <a:lnTo>
                    <a:pt x="1805" y="1843"/>
                  </a:lnTo>
                  <a:lnTo>
                    <a:pt x="1805" y="1844"/>
                  </a:lnTo>
                  <a:lnTo>
                    <a:pt x="1806" y="1844"/>
                  </a:lnTo>
                  <a:lnTo>
                    <a:pt x="1806" y="1843"/>
                  </a:lnTo>
                  <a:close/>
                  <a:moveTo>
                    <a:pt x="1813" y="1838"/>
                  </a:moveTo>
                  <a:lnTo>
                    <a:pt x="1814" y="1838"/>
                  </a:lnTo>
                  <a:lnTo>
                    <a:pt x="1813" y="1838"/>
                  </a:lnTo>
                  <a:close/>
                  <a:moveTo>
                    <a:pt x="1828" y="1835"/>
                  </a:moveTo>
                  <a:lnTo>
                    <a:pt x="1830" y="1835"/>
                  </a:lnTo>
                  <a:lnTo>
                    <a:pt x="1829" y="1836"/>
                  </a:lnTo>
                  <a:lnTo>
                    <a:pt x="1828" y="1835"/>
                  </a:lnTo>
                  <a:close/>
                  <a:moveTo>
                    <a:pt x="1810" y="1836"/>
                  </a:moveTo>
                  <a:lnTo>
                    <a:pt x="1810" y="1838"/>
                  </a:lnTo>
                  <a:lnTo>
                    <a:pt x="1808" y="1839"/>
                  </a:lnTo>
                  <a:lnTo>
                    <a:pt x="1808" y="1838"/>
                  </a:lnTo>
                  <a:lnTo>
                    <a:pt x="1808" y="1839"/>
                  </a:lnTo>
                  <a:lnTo>
                    <a:pt x="1808" y="1838"/>
                  </a:lnTo>
                  <a:lnTo>
                    <a:pt x="1807" y="1838"/>
                  </a:lnTo>
                  <a:lnTo>
                    <a:pt x="1806" y="1838"/>
                  </a:lnTo>
                  <a:lnTo>
                    <a:pt x="1808" y="1838"/>
                  </a:lnTo>
                  <a:lnTo>
                    <a:pt x="1810" y="1836"/>
                  </a:lnTo>
                  <a:close/>
                  <a:moveTo>
                    <a:pt x="1823" y="1835"/>
                  </a:moveTo>
                  <a:lnTo>
                    <a:pt x="1825" y="1835"/>
                  </a:lnTo>
                  <a:lnTo>
                    <a:pt x="1826" y="1835"/>
                  </a:lnTo>
                  <a:lnTo>
                    <a:pt x="1825" y="1836"/>
                  </a:lnTo>
                  <a:lnTo>
                    <a:pt x="1819" y="1836"/>
                  </a:lnTo>
                  <a:lnTo>
                    <a:pt x="1819" y="1835"/>
                  </a:lnTo>
                  <a:lnTo>
                    <a:pt x="1820" y="1835"/>
                  </a:lnTo>
                  <a:lnTo>
                    <a:pt x="1821" y="1835"/>
                  </a:lnTo>
                  <a:lnTo>
                    <a:pt x="1822" y="1835"/>
                  </a:lnTo>
                  <a:lnTo>
                    <a:pt x="1823" y="1835"/>
                  </a:lnTo>
                  <a:close/>
                  <a:moveTo>
                    <a:pt x="1841" y="1833"/>
                  </a:moveTo>
                  <a:lnTo>
                    <a:pt x="1840" y="1833"/>
                  </a:lnTo>
                  <a:lnTo>
                    <a:pt x="1833" y="1834"/>
                  </a:lnTo>
                  <a:lnTo>
                    <a:pt x="1837" y="1833"/>
                  </a:lnTo>
                  <a:lnTo>
                    <a:pt x="1839" y="1833"/>
                  </a:lnTo>
                  <a:lnTo>
                    <a:pt x="1839" y="1832"/>
                  </a:lnTo>
                  <a:lnTo>
                    <a:pt x="1840" y="1832"/>
                  </a:lnTo>
                  <a:lnTo>
                    <a:pt x="1841" y="1832"/>
                  </a:lnTo>
                  <a:lnTo>
                    <a:pt x="1841" y="1833"/>
                  </a:lnTo>
                  <a:close/>
                  <a:moveTo>
                    <a:pt x="1884" y="1821"/>
                  </a:moveTo>
                  <a:lnTo>
                    <a:pt x="1885" y="1819"/>
                  </a:lnTo>
                  <a:lnTo>
                    <a:pt x="1886" y="1819"/>
                  </a:lnTo>
                  <a:lnTo>
                    <a:pt x="1890" y="1819"/>
                  </a:lnTo>
                  <a:lnTo>
                    <a:pt x="1890" y="1821"/>
                  </a:lnTo>
                  <a:lnTo>
                    <a:pt x="1889" y="1821"/>
                  </a:lnTo>
                  <a:lnTo>
                    <a:pt x="1877" y="1823"/>
                  </a:lnTo>
                  <a:lnTo>
                    <a:pt x="1867" y="1826"/>
                  </a:lnTo>
                  <a:lnTo>
                    <a:pt x="1865" y="1826"/>
                  </a:lnTo>
                  <a:lnTo>
                    <a:pt x="1866" y="1826"/>
                  </a:lnTo>
                  <a:lnTo>
                    <a:pt x="1868" y="1825"/>
                  </a:lnTo>
                  <a:lnTo>
                    <a:pt x="1872" y="1824"/>
                  </a:lnTo>
                  <a:lnTo>
                    <a:pt x="1874" y="1823"/>
                  </a:lnTo>
                  <a:lnTo>
                    <a:pt x="1876" y="1823"/>
                  </a:lnTo>
                  <a:lnTo>
                    <a:pt x="1877" y="1823"/>
                  </a:lnTo>
                  <a:lnTo>
                    <a:pt x="1879" y="1822"/>
                  </a:lnTo>
                  <a:lnTo>
                    <a:pt x="1880" y="1822"/>
                  </a:lnTo>
                  <a:lnTo>
                    <a:pt x="1883" y="1821"/>
                  </a:lnTo>
                  <a:lnTo>
                    <a:pt x="1884" y="1821"/>
                  </a:lnTo>
                  <a:close/>
                  <a:moveTo>
                    <a:pt x="2046" y="1775"/>
                  </a:moveTo>
                  <a:lnTo>
                    <a:pt x="2046" y="1774"/>
                  </a:lnTo>
                  <a:lnTo>
                    <a:pt x="2046" y="1773"/>
                  </a:lnTo>
                  <a:lnTo>
                    <a:pt x="2046" y="1772"/>
                  </a:lnTo>
                  <a:lnTo>
                    <a:pt x="2047" y="1769"/>
                  </a:lnTo>
                  <a:lnTo>
                    <a:pt x="2047" y="1768"/>
                  </a:lnTo>
                  <a:lnTo>
                    <a:pt x="2047" y="1769"/>
                  </a:lnTo>
                  <a:lnTo>
                    <a:pt x="2047" y="1771"/>
                  </a:lnTo>
                  <a:lnTo>
                    <a:pt x="2047" y="1772"/>
                  </a:lnTo>
                  <a:lnTo>
                    <a:pt x="2047" y="1773"/>
                  </a:lnTo>
                  <a:lnTo>
                    <a:pt x="2047" y="1774"/>
                  </a:lnTo>
                  <a:lnTo>
                    <a:pt x="2047" y="1775"/>
                  </a:lnTo>
                  <a:lnTo>
                    <a:pt x="2047" y="1776"/>
                  </a:lnTo>
                  <a:lnTo>
                    <a:pt x="2047" y="1777"/>
                  </a:lnTo>
                  <a:lnTo>
                    <a:pt x="2046" y="1775"/>
                  </a:lnTo>
                  <a:close/>
                  <a:moveTo>
                    <a:pt x="885" y="1702"/>
                  </a:moveTo>
                  <a:lnTo>
                    <a:pt x="886" y="1702"/>
                  </a:lnTo>
                  <a:lnTo>
                    <a:pt x="885" y="1702"/>
                  </a:lnTo>
                  <a:lnTo>
                    <a:pt x="884" y="1702"/>
                  </a:lnTo>
                  <a:lnTo>
                    <a:pt x="883" y="1702"/>
                  </a:lnTo>
                  <a:lnTo>
                    <a:pt x="883" y="1701"/>
                  </a:lnTo>
                  <a:lnTo>
                    <a:pt x="882" y="1701"/>
                  </a:lnTo>
                  <a:lnTo>
                    <a:pt x="882" y="1700"/>
                  </a:lnTo>
                  <a:lnTo>
                    <a:pt x="882" y="1699"/>
                  </a:lnTo>
                  <a:lnTo>
                    <a:pt x="881" y="1699"/>
                  </a:lnTo>
                  <a:lnTo>
                    <a:pt x="881" y="1698"/>
                  </a:lnTo>
                  <a:lnTo>
                    <a:pt x="881" y="1697"/>
                  </a:lnTo>
                  <a:lnTo>
                    <a:pt x="881" y="1696"/>
                  </a:lnTo>
                  <a:lnTo>
                    <a:pt x="879" y="1696"/>
                  </a:lnTo>
                  <a:lnTo>
                    <a:pt x="879" y="1694"/>
                  </a:lnTo>
                  <a:lnTo>
                    <a:pt x="879" y="1693"/>
                  </a:lnTo>
                  <a:lnTo>
                    <a:pt x="879" y="1692"/>
                  </a:lnTo>
                  <a:lnTo>
                    <a:pt x="879" y="1693"/>
                  </a:lnTo>
                  <a:lnTo>
                    <a:pt x="881" y="1693"/>
                  </a:lnTo>
                  <a:lnTo>
                    <a:pt x="881" y="1694"/>
                  </a:lnTo>
                  <a:lnTo>
                    <a:pt x="882" y="1696"/>
                  </a:lnTo>
                  <a:lnTo>
                    <a:pt x="882" y="1697"/>
                  </a:lnTo>
                  <a:lnTo>
                    <a:pt x="883" y="1698"/>
                  </a:lnTo>
                  <a:lnTo>
                    <a:pt x="883" y="1699"/>
                  </a:lnTo>
                  <a:lnTo>
                    <a:pt x="884" y="1700"/>
                  </a:lnTo>
                  <a:lnTo>
                    <a:pt x="885" y="1701"/>
                  </a:lnTo>
                  <a:lnTo>
                    <a:pt x="885" y="1702"/>
                  </a:lnTo>
                  <a:close/>
                  <a:moveTo>
                    <a:pt x="2096" y="1677"/>
                  </a:moveTo>
                  <a:lnTo>
                    <a:pt x="2096" y="1679"/>
                  </a:lnTo>
                  <a:lnTo>
                    <a:pt x="2095" y="1680"/>
                  </a:lnTo>
                  <a:lnTo>
                    <a:pt x="2095" y="1679"/>
                  </a:lnTo>
                  <a:lnTo>
                    <a:pt x="2095" y="1677"/>
                  </a:lnTo>
                  <a:lnTo>
                    <a:pt x="2096" y="1676"/>
                  </a:lnTo>
                  <a:lnTo>
                    <a:pt x="2096" y="1677"/>
                  </a:lnTo>
                  <a:close/>
                  <a:moveTo>
                    <a:pt x="855" y="1679"/>
                  </a:moveTo>
                  <a:lnTo>
                    <a:pt x="856" y="1680"/>
                  </a:lnTo>
                  <a:lnTo>
                    <a:pt x="855" y="1680"/>
                  </a:lnTo>
                  <a:lnTo>
                    <a:pt x="853" y="1680"/>
                  </a:lnTo>
                  <a:lnTo>
                    <a:pt x="852" y="1679"/>
                  </a:lnTo>
                  <a:lnTo>
                    <a:pt x="852" y="1677"/>
                  </a:lnTo>
                  <a:lnTo>
                    <a:pt x="853" y="1677"/>
                  </a:lnTo>
                  <a:lnTo>
                    <a:pt x="855" y="1677"/>
                  </a:lnTo>
                  <a:lnTo>
                    <a:pt x="855" y="1679"/>
                  </a:lnTo>
                  <a:close/>
                  <a:moveTo>
                    <a:pt x="885" y="1679"/>
                  </a:moveTo>
                  <a:lnTo>
                    <a:pt x="884" y="1679"/>
                  </a:lnTo>
                  <a:lnTo>
                    <a:pt x="883" y="1679"/>
                  </a:lnTo>
                  <a:lnTo>
                    <a:pt x="883" y="1677"/>
                  </a:lnTo>
                  <a:lnTo>
                    <a:pt x="883" y="1676"/>
                  </a:lnTo>
                  <a:lnTo>
                    <a:pt x="884" y="1676"/>
                  </a:lnTo>
                  <a:lnTo>
                    <a:pt x="884" y="1677"/>
                  </a:lnTo>
                  <a:lnTo>
                    <a:pt x="885" y="1677"/>
                  </a:lnTo>
                  <a:lnTo>
                    <a:pt x="885" y="1679"/>
                  </a:lnTo>
                  <a:lnTo>
                    <a:pt x="886" y="1679"/>
                  </a:lnTo>
                  <a:lnTo>
                    <a:pt x="887" y="1679"/>
                  </a:lnTo>
                  <a:lnTo>
                    <a:pt x="887" y="1680"/>
                  </a:lnTo>
                  <a:lnTo>
                    <a:pt x="889" y="1680"/>
                  </a:lnTo>
                  <a:lnTo>
                    <a:pt x="889" y="1681"/>
                  </a:lnTo>
                  <a:lnTo>
                    <a:pt x="890" y="1681"/>
                  </a:lnTo>
                  <a:lnTo>
                    <a:pt x="890" y="1682"/>
                  </a:lnTo>
                  <a:lnTo>
                    <a:pt x="890" y="1683"/>
                  </a:lnTo>
                  <a:lnTo>
                    <a:pt x="891" y="1683"/>
                  </a:lnTo>
                  <a:lnTo>
                    <a:pt x="891" y="1684"/>
                  </a:lnTo>
                  <a:lnTo>
                    <a:pt x="890" y="1685"/>
                  </a:lnTo>
                  <a:lnTo>
                    <a:pt x="890" y="1684"/>
                  </a:lnTo>
                  <a:lnTo>
                    <a:pt x="889" y="1684"/>
                  </a:lnTo>
                  <a:lnTo>
                    <a:pt x="887" y="1683"/>
                  </a:lnTo>
                  <a:lnTo>
                    <a:pt x="886" y="1683"/>
                  </a:lnTo>
                  <a:lnTo>
                    <a:pt x="885" y="1683"/>
                  </a:lnTo>
                  <a:lnTo>
                    <a:pt x="885" y="1682"/>
                  </a:lnTo>
                  <a:lnTo>
                    <a:pt x="885" y="1681"/>
                  </a:lnTo>
                  <a:lnTo>
                    <a:pt x="886" y="1681"/>
                  </a:lnTo>
                  <a:lnTo>
                    <a:pt x="886" y="1680"/>
                  </a:lnTo>
                  <a:lnTo>
                    <a:pt x="885" y="1680"/>
                  </a:lnTo>
                  <a:lnTo>
                    <a:pt x="885" y="1679"/>
                  </a:lnTo>
                  <a:close/>
                  <a:moveTo>
                    <a:pt x="2130" y="1637"/>
                  </a:moveTo>
                  <a:lnTo>
                    <a:pt x="2130" y="1635"/>
                  </a:lnTo>
                  <a:lnTo>
                    <a:pt x="2130" y="1638"/>
                  </a:lnTo>
                  <a:lnTo>
                    <a:pt x="2129" y="1638"/>
                  </a:lnTo>
                  <a:lnTo>
                    <a:pt x="2129" y="1637"/>
                  </a:lnTo>
                  <a:lnTo>
                    <a:pt x="2129" y="1635"/>
                  </a:lnTo>
                  <a:lnTo>
                    <a:pt x="2130" y="1635"/>
                  </a:lnTo>
                  <a:lnTo>
                    <a:pt x="2130" y="1637"/>
                  </a:lnTo>
                  <a:close/>
                  <a:moveTo>
                    <a:pt x="843" y="1646"/>
                  </a:moveTo>
                  <a:lnTo>
                    <a:pt x="843" y="1647"/>
                  </a:lnTo>
                  <a:lnTo>
                    <a:pt x="843" y="1648"/>
                  </a:lnTo>
                  <a:lnTo>
                    <a:pt x="844" y="1648"/>
                  </a:lnTo>
                  <a:lnTo>
                    <a:pt x="846" y="1648"/>
                  </a:lnTo>
                  <a:lnTo>
                    <a:pt x="846" y="1649"/>
                  </a:lnTo>
                  <a:lnTo>
                    <a:pt x="846" y="1650"/>
                  </a:lnTo>
                  <a:lnTo>
                    <a:pt x="844" y="1650"/>
                  </a:lnTo>
                  <a:lnTo>
                    <a:pt x="843" y="1650"/>
                  </a:lnTo>
                  <a:lnTo>
                    <a:pt x="842" y="1650"/>
                  </a:lnTo>
                  <a:lnTo>
                    <a:pt x="841" y="1650"/>
                  </a:lnTo>
                  <a:lnTo>
                    <a:pt x="840" y="1650"/>
                  </a:lnTo>
                  <a:lnTo>
                    <a:pt x="839" y="1649"/>
                  </a:lnTo>
                  <a:lnTo>
                    <a:pt x="839" y="1648"/>
                  </a:lnTo>
                  <a:lnTo>
                    <a:pt x="838" y="1647"/>
                  </a:lnTo>
                  <a:lnTo>
                    <a:pt x="838" y="1646"/>
                  </a:lnTo>
                  <a:lnTo>
                    <a:pt x="839" y="1646"/>
                  </a:lnTo>
                  <a:lnTo>
                    <a:pt x="840" y="1646"/>
                  </a:lnTo>
                  <a:lnTo>
                    <a:pt x="841" y="1646"/>
                  </a:lnTo>
                  <a:lnTo>
                    <a:pt x="842" y="1646"/>
                  </a:lnTo>
                  <a:lnTo>
                    <a:pt x="843" y="1646"/>
                  </a:lnTo>
                  <a:close/>
                  <a:moveTo>
                    <a:pt x="834" y="1643"/>
                  </a:moveTo>
                  <a:lnTo>
                    <a:pt x="835" y="1643"/>
                  </a:lnTo>
                  <a:lnTo>
                    <a:pt x="835" y="1644"/>
                  </a:lnTo>
                  <a:lnTo>
                    <a:pt x="834" y="1644"/>
                  </a:lnTo>
                  <a:lnTo>
                    <a:pt x="833" y="1644"/>
                  </a:lnTo>
                  <a:lnTo>
                    <a:pt x="833" y="1643"/>
                  </a:lnTo>
                  <a:lnTo>
                    <a:pt x="832" y="1643"/>
                  </a:lnTo>
                  <a:lnTo>
                    <a:pt x="833" y="1642"/>
                  </a:lnTo>
                  <a:lnTo>
                    <a:pt x="834" y="1642"/>
                  </a:lnTo>
                  <a:lnTo>
                    <a:pt x="834" y="1643"/>
                  </a:lnTo>
                  <a:close/>
                  <a:moveTo>
                    <a:pt x="859" y="1650"/>
                  </a:moveTo>
                  <a:lnTo>
                    <a:pt x="858" y="1650"/>
                  </a:lnTo>
                  <a:lnTo>
                    <a:pt x="858" y="1651"/>
                  </a:lnTo>
                  <a:lnTo>
                    <a:pt x="857" y="1651"/>
                  </a:lnTo>
                  <a:lnTo>
                    <a:pt x="856" y="1650"/>
                  </a:lnTo>
                  <a:lnTo>
                    <a:pt x="855" y="1650"/>
                  </a:lnTo>
                  <a:lnTo>
                    <a:pt x="853" y="1650"/>
                  </a:lnTo>
                  <a:lnTo>
                    <a:pt x="853" y="1651"/>
                  </a:lnTo>
                  <a:lnTo>
                    <a:pt x="852" y="1651"/>
                  </a:lnTo>
                  <a:lnTo>
                    <a:pt x="851" y="1650"/>
                  </a:lnTo>
                  <a:lnTo>
                    <a:pt x="851" y="1651"/>
                  </a:lnTo>
                  <a:lnTo>
                    <a:pt x="851" y="1650"/>
                  </a:lnTo>
                  <a:lnTo>
                    <a:pt x="850" y="1650"/>
                  </a:lnTo>
                  <a:lnTo>
                    <a:pt x="849" y="1650"/>
                  </a:lnTo>
                  <a:lnTo>
                    <a:pt x="849" y="1649"/>
                  </a:lnTo>
                  <a:lnTo>
                    <a:pt x="848" y="1649"/>
                  </a:lnTo>
                  <a:lnTo>
                    <a:pt x="848" y="1648"/>
                  </a:lnTo>
                  <a:lnTo>
                    <a:pt x="849" y="1648"/>
                  </a:lnTo>
                  <a:lnTo>
                    <a:pt x="849" y="1647"/>
                  </a:lnTo>
                  <a:lnTo>
                    <a:pt x="848" y="1647"/>
                  </a:lnTo>
                  <a:lnTo>
                    <a:pt x="848" y="1646"/>
                  </a:lnTo>
                  <a:lnTo>
                    <a:pt x="847" y="1646"/>
                  </a:lnTo>
                  <a:lnTo>
                    <a:pt x="848" y="1646"/>
                  </a:lnTo>
                  <a:lnTo>
                    <a:pt x="849" y="1646"/>
                  </a:lnTo>
                  <a:lnTo>
                    <a:pt x="850" y="1646"/>
                  </a:lnTo>
                  <a:lnTo>
                    <a:pt x="850" y="1647"/>
                  </a:lnTo>
                  <a:lnTo>
                    <a:pt x="851" y="1647"/>
                  </a:lnTo>
                  <a:lnTo>
                    <a:pt x="852" y="1647"/>
                  </a:lnTo>
                  <a:lnTo>
                    <a:pt x="852" y="1648"/>
                  </a:lnTo>
                  <a:lnTo>
                    <a:pt x="853" y="1648"/>
                  </a:lnTo>
                  <a:lnTo>
                    <a:pt x="855" y="1649"/>
                  </a:lnTo>
                  <a:lnTo>
                    <a:pt x="856" y="1650"/>
                  </a:lnTo>
                  <a:lnTo>
                    <a:pt x="857" y="1650"/>
                  </a:lnTo>
                  <a:lnTo>
                    <a:pt x="857" y="1649"/>
                  </a:lnTo>
                  <a:lnTo>
                    <a:pt x="858" y="1649"/>
                  </a:lnTo>
                  <a:lnTo>
                    <a:pt x="859" y="1649"/>
                  </a:lnTo>
                  <a:lnTo>
                    <a:pt x="859" y="1650"/>
                  </a:lnTo>
                  <a:close/>
                  <a:moveTo>
                    <a:pt x="2131" y="1629"/>
                  </a:moveTo>
                  <a:lnTo>
                    <a:pt x="2131" y="1627"/>
                  </a:lnTo>
                  <a:lnTo>
                    <a:pt x="2131" y="1626"/>
                  </a:lnTo>
                  <a:lnTo>
                    <a:pt x="2131" y="1625"/>
                  </a:lnTo>
                  <a:lnTo>
                    <a:pt x="2132" y="1624"/>
                  </a:lnTo>
                  <a:lnTo>
                    <a:pt x="2132" y="1625"/>
                  </a:lnTo>
                  <a:lnTo>
                    <a:pt x="2131" y="1626"/>
                  </a:lnTo>
                  <a:lnTo>
                    <a:pt x="2131" y="1627"/>
                  </a:lnTo>
                  <a:lnTo>
                    <a:pt x="2131" y="1629"/>
                  </a:lnTo>
                  <a:close/>
                  <a:moveTo>
                    <a:pt x="2140" y="1609"/>
                  </a:moveTo>
                  <a:lnTo>
                    <a:pt x="2141" y="1609"/>
                  </a:lnTo>
                  <a:lnTo>
                    <a:pt x="2142" y="1608"/>
                  </a:lnTo>
                  <a:lnTo>
                    <a:pt x="2141" y="1609"/>
                  </a:lnTo>
                  <a:lnTo>
                    <a:pt x="2140" y="1612"/>
                  </a:lnTo>
                  <a:lnTo>
                    <a:pt x="2139" y="1612"/>
                  </a:lnTo>
                  <a:lnTo>
                    <a:pt x="2135" y="1615"/>
                  </a:lnTo>
                  <a:lnTo>
                    <a:pt x="2135" y="1616"/>
                  </a:lnTo>
                  <a:lnTo>
                    <a:pt x="2135" y="1615"/>
                  </a:lnTo>
                  <a:lnTo>
                    <a:pt x="2136" y="1614"/>
                  </a:lnTo>
                  <a:lnTo>
                    <a:pt x="2140" y="1609"/>
                  </a:lnTo>
                  <a:close/>
                  <a:moveTo>
                    <a:pt x="2164" y="1596"/>
                  </a:moveTo>
                  <a:lnTo>
                    <a:pt x="2165" y="1597"/>
                  </a:lnTo>
                  <a:lnTo>
                    <a:pt x="2164" y="1597"/>
                  </a:lnTo>
                  <a:lnTo>
                    <a:pt x="2161" y="1597"/>
                  </a:lnTo>
                  <a:lnTo>
                    <a:pt x="2161" y="1596"/>
                  </a:lnTo>
                  <a:lnTo>
                    <a:pt x="2164" y="1596"/>
                  </a:lnTo>
                  <a:close/>
                  <a:moveTo>
                    <a:pt x="2155" y="1598"/>
                  </a:moveTo>
                  <a:lnTo>
                    <a:pt x="2159" y="1596"/>
                  </a:lnTo>
                  <a:lnTo>
                    <a:pt x="2160" y="1596"/>
                  </a:lnTo>
                  <a:lnTo>
                    <a:pt x="2157" y="1597"/>
                  </a:lnTo>
                  <a:lnTo>
                    <a:pt x="2156" y="1597"/>
                  </a:lnTo>
                  <a:lnTo>
                    <a:pt x="2149" y="1601"/>
                  </a:lnTo>
                  <a:lnTo>
                    <a:pt x="2149" y="1600"/>
                  </a:lnTo>
                  <a:lnTo>
                    <a:pt x="2150" y="1600"/>
                  </a:lnTo>
                  <a:lnTo>
                    <a:pt x="2155" y="1598"/>
                  </a:lnTo>
                  <a:close/>
                  <a:moveTo>
                    <a:pt x="2170" y="1584"/>
                  </a:moveTo>
                  <a:lnTo>
                    <a:pt x="2172" y="1584"/>
                  </a:lnTo>
                  <a:lnTo>
                    <a:pt x="2172" y="1583"/>
                  </a:lnTo>
                  <a:lnTo>
                    <a:pt x="2172" y="1584"/>
                  </a:lnTo>
                  <a:lnTo>
                    <a:pt x="2172" y="1585"/>
                  </a:lnTo>
                  <a:lnTo>
                    <a:pt x="2170" y="1587"/>
                  </a:lnTo>
                  <a:lnTo>
                    <a:pt x="2169" y="1588"/>
                  </a:lnTo>
                  <a:lnTo>
                    <a:pt x="2168" y="1590"/>
                  </a:lnTo>
                  <a:lnTo>
                    <a:pt x="2166" y="1598"/>
                  </a:lnTo>
                  <a:lnTo>
                    <a:pt x="2166" y="1599"/>
                  </a:lnTo>
                  <a:lnTo>
                    <a:pt x="2166" y="1598"/>
                  </a:lnTo>
                  <a:lnTo>
                    <a:pt x="2166" y="1597"/>
                  </a:lnTo>
                  <a:lnTo>
                    <a:pt x="2167" y="1590"/>
                  </a:lnTo>
                  <a:lnTo>
                    <a:pt x="2169" y="1587"/>
                  </a:lnTo>
                  <a:lnTo>
                    <a:pt x="2170" y="1585"/>
                  </a:lnTo>
                  <a:lnTo>
                    <a:pt x="2170" y="1584"/>
                  </a:lnTo>
                  <a:close/>
                  <a:moveTo>
                    <a:pt x="2175" y="1577"/>
                  </a:moveTo>
                  <a:lnTo>
                    <a:pt x="2176" y="1577"/>
                  </a:lnTo>
                  <a:lnTo>
                    <a:pt x="2175" y="1577"/>
                  </a:lnTo>
                  <a:lnTo>
                    <a:pt x="2174" y="1580"/>
                  </a:lnTo>
                  <a:lnTo>
                    <a:pt x="2174" y="1581"/>
                  </a:lnTo>
                  <a:lnTo>
                    <a:pt x="2174" y="1579"/>
                  </a:lnTo>
                  <a:lnTo>
                    <a:pt x="2175" y="1577"/>
                  </a:lnTo>
                  <a:close/>
                  <a:moveTo>
                    <a:pt x="2176" y="1575"/>
                  </a:moveTo>
                  <a:lnTo>
                    <a:pt x="2177" y="1575"/>
                  </a:lnTo>
                  <a:lnTo>
                    <a:pt x="2178" y="1574"/>
                  </a:lnTo>
                  <a:lnTo>
                    <a:pt x="2179" y="1573"/>
                  </a:lnTo>
                  <a:lnTo>
                    <a:pt x="2182" y="1571"/>
                  </a:lnTo>
                  <a:lnTo>
                    <a:pt x="2182" y="1572"/>
                  </a:lnTo>
                  <a:lnTo>
                    <a:pt x="2178" y="1574"/>
                  </a:lnTo>
                  <a:lnTo>
                    <a:pt x="2176" y="1576"/>
                  </a:lnTo>
                  <a:lnTo>
                    <a:pt x="2176" y="1575"/>
                  </a:lnTo>
                  <a:close/>
                  <a:moveTo>
                    <a:pt x="2186" y="1549"/>
                  </a:moveTo>
                  <a:lnTo>
                    <a:pt x="2186" y="1550"/>
                  </a:lnTo>
                  <a:lnTo>
                    <a:pt x="2187" y="1552"/>
                  </a:lnTo>
                  <a:lnTo>
                    <a:pt x="2187" y="1554"/>
                  </a:lnTo>
                  <a:lnTo>
                    <a:pt x="2187" y="1556"/>
                  </a:lnTo>
                  <a:lnTo>
                    <a:pt x="2189" y="1563"/>
                  </a:lnTo>
                  <a:lnTo>
                    <a:pt x="2189" y="1566"/>
                  </a:lnTo>
                  <a:lnTo>
                    <a:pt x="2189" y="1567"/>
                  </a:lnTo>
                  <a:lnTo>
                    <a:pt x="2187" y="1567"/>
                  </a:lnTo>
                  <a:lnTo>
                    <a:pt x="2186" y="1568"/>
                  </a:lnTo>
                  <a:lnTo>
                    <a:pt x="2185" y="1568"/>
                  </a:lnTo>
                  <a:lnTo>
                    <a:pt x="2185" y="1570"/>
                  </a:lnTo>
                  <a:lnTo>
                    <a:pt x="2184" y="1570"/>
                  </a:lnTo>
                  <a:lnTo>
                    <a:pt x="2184" y="1571"/>
                  </a:lnTo>
                  <a:lnTo>
                    <a:pt x="2183" y="1571"/>
                  </a:lnTo>
                  <a:lnTo>
                    <a:pt x="2183" y="1570"/>
                  </a:lnTo>
                  <a:lnTo>
                    <a:pt x="2184" y="1570"/>
                  </a:lnTo>
                  <a:lnTo>
                    <a:pt x="2184" y="1568"/>
                  </a:lnTo>
                  <a:lnTo>
                    <a:pt x="2185" y="1568"/>
                  </a:lnTo>
                  <a:lnTo>
                    <a:pt x="2186" y="1567"/>
                  </a:lnTo>
                  <a:lnTo>
                    <a:pt x="2189" y="1565"/>
                  </a:lnTo>
                  <a:lnTo>
                    <a:pt x="2189" y="1564"/>
                  </a:lnTo>
                  <a:lnTo>
                    <a:pt x="2189" y="1563"/>
                  </a:lnTo>
                  <a:lnTo>
                    <a:pt x="2189" y="1562"/>
                  </a:lnTo>
                  <a:lnTo>
                    <a:pt x="2189" y="1559"/>
                  </a:lnTo>
                  <a:lnTo>
                    <a:pt x="2187" y="1558"/>
                  </a:lnTo>
                  <a:lnTo>
                    <a:pt x="2187" y="1557"/>
                  </a:lnTo>
                  <a:lnTo>
                    <a:pt x="2187" y="1556"/>
                  </a:lnTo>
                  <a:lnTo>
                    <a:pt x="2187" y="1555"/>
                  </a:lnTo>
                  <a:lnTo>
                    <a:pt x="2187" y="1554"/>
                  </a:lnTo>
                  <a:lnTo>
                    <a:pt x="2186" y="1551"/>
                  </a:lnTo>
                  <a:lnTo>
                    <a:pt x="2185" y="1549"/>
                  </a:lnTo>
                  <a:lnTo>
                    <a:pt x="2184" y="1548"/>
                  </a:lnTo>
                  <a:lnTo>
                    <a:pt x="2184" y="1547"/>
                  </a:lnTo>
                  <a:lnTo>
                    <a:pt x="2185" y="1548"/>
                  </a:lnTo>
                  <a:lnTo>
                    <a:pt x="2185" y="1549"/>
                  </a:lnTo>
                  <a:lnTo>
                    <a:pt x="2186" y="1549"/>
                  </a:lnTo>
                  <a:close/>
                  <a:moveTo>
                    <a:pt x="2177" y="1543"/>
                  </a:moveTo>
                  <a:lnTo>
                    <a:pt x="2176" y="1543"/>
                  </a:lnTo>
                  <a:lnTo>
                    <a:pt x="2176" y="1542"/>
                  </a:lnTo>
                  <a:lnTo>
                    <a:pt x="2177" y="1542"/>
                  </a:lnTo>
                  <a:lnTo>
                    <a:pt x="2178" y="1542"/>
                  </a:lnTo>
                  <a:lnTo>
                    <a:pt x="2178" y="1543"/>
                  </a:lnTo>
                  <a:lnTo>
                    <a:pt x="2179" y="1543"/>
                  </a:lnTo>
                  <a:lnTo>
                    <a:pt x="2181" y="1545"/>
                  </a:lnTo>
                  <a:lnTo>
                    <a:pt x="2181" y="1546"/>
                  </a:lnTo>
                  <a:lnTo>
                    <a:pt x="2179" y="1546"/>
                  </a:lnTo>
                  <a:lnTo>
                    <a:pt x="2178" y="1546"/>
                  </a:lnTo>
                  <a:lnTo>
                    <a:pt x="2178" y="1545"/>
                  </a:lnTo>
                  <a:lnTo>
                    <a:pt x="2177" y="1543"/>
                  </a:lnTo>
                  <a:close/>
                  <a:moveTo>
                    <a:pt x="2164" y="1487"/>
                  </a:moveTo>
                  <a:lnTo>
                    <a:pt x="2164" y="1488"/>
                  </a:lnTo>
                  <a:lnTo>
                    <a:pt x="2163" y="1489"/>
                  </a:lnTo>
                  <a:lnTo>
                    <a:pt x="2163" y="1491"/>
                  </a:lnTo>
                  <a:lnTo>
                    <a:pt x="2163" y="1490"/>
                  </a:lnTo>
                  <a:lnTo>
                    <a:pt x="2163" y="1488"/>
                  </a:lnTo>
                  <a:lnTo>
                    <a:pt x="2164" y="1487"/>
                  </a:lnTo>
                  <a:close/>
                  <a:moveTo>
                    <a:pt x="2164" y="1483"/>
                  </a:moveTo>
                  <a:lnTo>
                    <a:pt x="2164" y="1482"/>
                  </a:lnTo>
                  <a:lnTo>
                    <a:pt x="2164" y="1483"/>
                  </a:lnTo>
                  <a:lnTo>
                    <a:pt x="2164" y="1485"/>
                  </a:lnTo>
                  <a:lnTo>
                    <a:pt x="2163" y="1487"/>
                  </a:lnTo>
                  <a:lnTo>
                    <a:pt x="2163" y="1485"/>
                  </a:lnTo>
                  <a:lnTo>
                    <a:pt x="2163" y="1484"/>
                  </a:lnTo>
                  <a:lnTo>
                    <a:pt x="2163" y="1483"/>
                  </a:lnTo>
                  <a:lnTo>
                    <a:pt x="2164" y="1483"/>
                  </a:lnTo>
                  <a:close/>
                  <a:moveTo>
                    <a:pt x="2148" y="1470"/>
                  </a:moveTo>
                  <a:lnTo>
                    <a:pt x="2149" y="1470"/>
                  </a:lnTo>
                  <a:lnTo>
                    <a:pt x="2149" y="1471"/>
                  </a:lnTo>
                  <a:lnTo>
                    <a:pt x="2149" y="1472"/>
                  </a:lnTo>
                  <a:lnTo>
                    <a:pt x="2149" y="1473"/>
                  </a:lnTo>
                  <a:lnTo>
                    <a:pt x="2149" y="1472"/>
                  </a:lnTo>
                  <a:lnTo>
                    <a:pt x="2148" y="1472"/>
                  </a:lnTo>
                  <a:lnTo>
                    <a:pt x="2148" y="1473"/>
                  </a:lnTo>
                  <a:lnTo>
                    <a:pt x="2149" y="1473"/>
                  </a:lnTo>
                  <a:lnTo>
                    <a:pt x="2149" y="1474"/>
                  </a:lnTo>
                  <a:lnTo>
                    <a:pt x="2148" y="1474"/>
                  </a:lnTo>
                  <a:lnTo>
                    <a:pt x="2148" y="1473"/>
                  </a:lnTo>
                  <a:lnTo>
                    <a:pt x="2148" y="1472"/>
                  </a:lnTo>
                  <a:lnTo>
                    <a:pt x="2147" y="1471"/>
                  </a:lnTo>
                  <a:lnTo>
                    <a:pt x="2148" y="1471"/>
                  </a:lnTo>
                  <a:lnTo>
                    <a:pt x="2147" y="1470"/>
                  </a:lnTo>
                  <a:lnTo>
                    <a:pt x="2148" y="1470"/>
                  </a:lnTo>
                  <a:close/>
                  <a:moveTo>
                    <a:pt x="2146" y="1465"/>
                  </a:moveTo>
                  <a:lnTo>
                    <a:pt x="2144" y="1465"/>
                  </a:lnTo>
                  <a:lnTo>
                    <a:pt x="2144" y="1464"/>
                  </a:lnTo>
                  <a:lnTo>
                    <a:pt x="2146" y="1464"/>
                  </a:lnTo>
                  <a:lnTo>
                    <a:pt x="2146" y="1465"/>
                  </a:lnTo>
                  <a:close/>
                  <a:moveTo>
                    <a:pt x="2169" y="1456"/>
                  </a:moveTo>
                  <a:lnTo>
                    <a:pt x="2170" y="1453"/>
                  </a:lnTo>
                  <a:lnTo>
                    <a:pt x="2170" y="1451"/>
                  </a:lnTo>
                  <a:lnTo>
                    <a:pt x="2170" y="1453"/>
                  </a:lnTo>
                  <a:lnTo>
                    <a:pt x="2170" y="1455"/>
                  </a:lnTo>
                  <a:lnTo>
                    <a:pt x="2169" y="1458"/>
                  </a:lnTo>
                  <a:lnTo>
                    <a:pt x="2170" y="1460"/>
                  </a:lnTo>
                  <a:lnTo>
                    <a:pt x="2169" y="1463"/>
                  </a:lnTo>
                  <a:lnTo>
                    <a:pt x="2168" y="1467"/>
                  </a:lnTo>
                  <a:lnTo>
                    <a:pt x="2168" y="1468"/>
                  </a:lnTo>
                  <a:lnTo>
                    <a:pt x="2168" y="1470"/>
                  </a:lnTo>
                  <a:lnTo>
                    <a:pt x="2167" y="1470"/>
                  </a:lnTo>
                  <a:lnTo>
                    <a:pt x="2167" y="1471"/>
                  </a:lnTo>
                  <a:lnTo>
                    <a:pt x="2166" y="1470"/>
                  </a:lnTo>
                  <a:lnTo>
                    <a:pt x="2167" y="1470"/>
                  </a:lnTo>
                  <a:lnTo>
                    <a:pt x="2167" y="1468"/>
                  </a:lnTo>
                  <a:lnTo>
                    <a:pt x="2168" y="1467"/>
                  </a:lnTo>
                  <a:lnTo>
                    <a:pt x="2168" y="1465"/>
                  </a:lnTo>
                  <a:lnTo>
                    <a:pt x="2168" y="1464"/>
                  </a:lnTo>
                  <a:lnTo>
                    <a:pt x="2168" y="1463"/>
                  </a:lnTo>
                  <a:lnTo>
                    <a:pt x="2169" y="1463"/>
                  </a:lnTo>
                  <a:lnTo>
                    <a:pt x="2169" y="1462"/>
                  </a:lnTo>
                  <a:lnTo>
                    <a:pt x="2169" y="1460"/>
                  </a:lnTo>
                  <a:lnTo>
                    <a:pt x="2169" y="1459"/>
                  </a:lnTo>
                  <a:lnTo>
                    <a:pt x="2169" y="1458"/>
                  </a:lnTo>
                  <a:lnTo>
                    <a:pt x="2169" y="1457"/>
                  </a:lnTo>
                  <a:lnTo>
                    <a:pt x="2169" y="1456"/>
                  </a:lnTo>
                  <a:close/>
                  <a:moveTo>
                    <a:pt x="2178" y="1404"/>
                  </a:moveTo>
                  <a:lnTo>
                    <a:pt x="2179" y="1403"/>
                  </a:lnTo>
                  <a:lnTo>
                    <a:pt x="2179" y="1404"/>
                  </a:lnTo>
                  <a:lnTo>
                    <a:pt x="2179" y="1405"/>
                  </a:lnTo>
                  <a:lnTo>
                    <a:pt x="2178" y="1406"/>
                  </a:lnTo>
                  <a:lnTo>
                    <a:pt x="2177" y="1407"/>
                  </a:lnTo>
                  <a:lnTo>
                    <a:pt x="2176" y="1406"/>
                  </a:lnTo>
                  <a:lnTo>
                    <a:pt x="2177" y="1406"/>
                  </a:lnTo>
                  <a:lnTo>
                    <a:pt x="2178" y="1406"/>
                  </a:lnTo>
                  <a:lnTo>
                    <a:pt x="2178" y="1405"/>
                  </a:lnTo>
                  <a:lnTo>
                    <a:pt x="2178" y="1404"/>
                  </a:lnTo>
                  <a:close/>
                  <a:moveTo>
                    <a:pt x="2182" y="1392"/>
                  </a:moveTo>
                  <a:lnTo>
                    <a:pt x="2182" y="1391"/>
                  </a:lnTo>
                  <a:lnTo>
                    <a:pt x="2182" y="1390"/>
                  </a:lnTo>
                  <a:lnTo>
                    <a:pt x="2182" y="1391"/>
                  </a:lnTo>
                  <a:lnTo>
                    <a:pt x="2182" y="1392"/>
                  </a:lnTo>
                  <a:lnTo>
                    <a:pt x="2182" y="1395"/>
                  </a:lnTo>
                  <a:lnTo>
                    <a:pt x="2182" y="1397"/>
                  </a:lnTo>
                  <a:lnTo>
                    <a:pt x="2181" y="1399"/>
                  </a:lnTo>
                  <a:lnTo>
                    <a:pt x="2181" y="1400"/>
                  </a:lnTo>
                  <a:lnTo>
                    <a:pt x="2179" y="1399"/>
                  </a:lnTo>
                  <a:lnTo>
                    <a:pt x="2181" y="1398"/>
                  </a:lnTo>
                  <a:lnTo>
                    <a:pt x="2181" y="1393"/>
                  </a:lnTo>
                  <a:lnTo>
                    <a:pt x="2182" y="1392"/>
                  </a:lnTo>
                  <a:close/>
                  <a:moveTo>
                    <a:pt x="2194" y="1351"/>
                  </a:moveTo>
                  <a:lnTo>
                    <a:pt x="2193" y="1351"/>
                  </a:lnTo>
                  <a:lnTo>
                    <a:pt x="2191" y="1354"/>
                  </a:lnTo>
                  <a:lnTo>
                    <a:pt x="2186" y="1356"/>
                  </a:lnTo>
                  <a:lnTo>
                    <a:pt x="2190" y="1354"/>
                  </a:lnTo>
                  <a:lnTo>
                    <a:pt x="2191" y="1353"/>
                  </a:lnTo>
                  <a:lnTo>
                    <a:pt x="2192" y="1353"/>
                  </a:lnTo>
                  <a:lnTo>
                    <a:pt x="2192" y="1351"/>
                  </a:lnTo>
                  <a:lnTo>
                    <a:pt x="2193" y="1351"/>
                  </a:lnTo>
                  <a:lnTo>
                    <a:pt x="2194" y="1351"/>
                  </a:lnTo>
                  <a:close/>
                  <a:moveTo>
                    <a:pt x="2172" y="1359"/>
                  </a:moveTo>
                  <a:lnTo>
                    <a:pt x="2173" y="1358"/>
                  </a:lnTo>
                  <a:lnTo>
                    <a:pt x="2173" y="1359"/>
                  </a:lnTo>
                  <a:lnTo>
                    <a:pt x="2174" y="1359"/>
                  </a:lnTo>
                  <a:lnTo>
                    <a:pt x="2173" y="1362"/>
                  </a:lnTo>
                  <a:lnTo>
                    <a:pt x="2173" y="1363"/>
                  </a:lnTo>
                  <a:lnTo>
                    <a:pt x="2172" y="1363"/>
                  </a:lnTo>
                  <a:lnTo>
                    <a:pt x="2172" y="1364"/>
                  </a:lnTo>
                  <a:lnTo>
                    <a:pt x="2170" y="1364"/>
                  </a:lnTo>
                  <a:lnTo>
                    <a:pt x="2170" y="1365"/>
                  </a:lnTo>
                  <a:lnTo>
                    <a:pt x="2169" y="1365"/>
                  </a:lnTo>
                  <a:lnTo>
                    <a:pt x="2169" y="1364"/>
                  </a:lnTo>
                  <a:lnTo>
                    <a:pt x="2169" y="1363"/>
                  </a:lnTo>
                  <a:lnTo>
                    <a:pt x="2170" y="1363"/>
                  </a:lnTo>
                  <a:lnTo>
                    <a:pt x="2170" y="1362"/>
                  </a:lnTo>
                  <a:lnTo>
                    <a:pt x="2170" y="1361"/>
                  </a:lnTo>
                  <a:lnTo>
                    <a:pt x="2169" y="1361"/>
                  </a:lnTo>
                  <a:lnTo>
                    <a:pt x="2170" y="1359"/>
                  </a:lnTo>
                  <a:lnTo>
                    <a:pt x="2172" y="1359"/>
                  </a:lnTo>
                  <a:close/>
                  <a:moveTo>
                    <a:pt x="2203" y="1345"/>
                  </a:moveTo>
                  <a:lnTo>
                    <a:pt x="2204" y="1343"/>
                  </a:lnTo>
                  <a:lnTo>
                    <a:pt x="2206" y="1342"/>
                  </a:lnTo>
                  <a:lnTo>
                    <a:pt x="2207" y="1342"/>
                  </a:lnTo>
                  <a:lnTo>
                    <a:pt x="2206" y="1343"/>
                  </a:lnTo>
                  <a:lnTo>
                    <a:pt x="2204" y="1343"/>
                  </a:lnTo>
                  <a:lnTo>
                    <a:pt x="2202" y="1346"/>
                  </a:lnTo>
                  <a:lnTo>
                    <a:pt x="2201" y="1347"/>
                  </a:lnTo>
                  <a:lnTo>
                    <a:pt x="2200" y="1348"/>
                  </a:lnTo>
                  <a:lnTo>
                    <a:pt x="2198" y="1350"/>
                  </a:lnTo>
                  <a:lnTo>
                    <a:pt x="2195" y="1351"/>
                  </a:lnTo>
                  <a:lnTo>
                    <a:pt x="2193" y="1353"/>
                  </a:lnTo>
                  <a:lnTo>
                    <a:pt x="2194" y="1351"/>
                  </a:lnTo>
                  <a:lnTo>
                    <a:pt x="2195" y="1351"/>
                  </a:lnTo>
                  <a:lnTo>
                    <a:pt x="2196" y="1350"/>
                  </a:lnTo>
                  <a:lnTo>
                    <a:pt x="2198" y="1349"/>
                  </a:lnTo>
                  <a:lnTo>
                    <a:pt x="2200" y="1348"/>
                  </a:lnTo>
                  <a:lnTo>
                    <a:pt x="2200" y="1347"/>
                  </a:lnTo>
                  <a:lnTo>
                    <a:pt x="2202" y="1346"/>
                  </a:lnTo>
                  <a:lnTo>
                    <a:pt x="2202" y="1345"/>
                  </a:lnTo>
                  <a:lnTo>
                    <a:pt x="2203" y="1345"/>
                  </a:lnTo>
                  <a:close/>
                  <a:moveTo>
                    <a:pt x="2225" y="1323"/>
                  </a:moveTo>
                  <a:lnTo>
                    <a:pt x="2224" y="1323"/>
                  </a:lnTo>
                  <a:lnTo>
                    <a:pt x="2225" y="1323"/>
                  </a:lnTo>
                  <a:lnTo>
                    <a:pt x="2226" y="1323"/>
                  </a:lnTo>
                  <a:lnTo>
                    <a:pt x="2226" y="1324"/>
                  </a:lnTo>
                  <a:lnTo>
                    <a:pt x="2225" y="1324"/>
                  </a:lnTo>
                  <a:lnTo>
                    <a:pt x="2222" y="1326"/>
                  </a:lnTo>
                  <a:lnTo>
                    <a:pt x="2221" y="1328"/>
                  </a:lnTo>
                  <a:lnTo>
                    <a:pt x="2219" y="1330"/>
                  </a:lnTo>
                  <a:lnTo>
                    <a:pt x="2218" y="1331"/>
                  </a:lnTo>
                  <a:lnTo>
                    <a:pt x="2216" y="1333"/>
                  </a:lnTo>
                  <a:lnTo>
                    <a:pt x="2215" y="1334"/>
                  </a:lnTo>
                  <a:lnTo>
                    <a:pt x="2215" y="1336"/>
                  </a:lnTo>
                  <a:lnTo>
                    <a:pt x="2213" y="1336"/>
                  </a:lnTo>
                  <a:lnTo>
                    <a:pt x="2213" y="1337"/>
                  </a:lnTo>
                  <a:lnTo>
                    <a:pt x="2213" y="1336"/>
                  </a:lnTo>
                  <a:lnTo>
                    <a:pt x="2212" y="1336"/>
                  </a:lnTo>
                  <a:lnTo>
                    <a:pt x="2211" y="1336"/>
                  </a:lnTo>
                  <a:lnTo>
                    <a:pt x="2211" y="1337"/>
                  </a:lnTo>
                  <a:lnTo>
                    <a:pt x="2212" y="1337"/>
                  </a:lnTo>
                  <a:lnTo>
                    <a:pt x="2211" y="1338"/>
                  </a:lnTo>
                  <a:lnTo>
                    <a:pt x="2210" y="1339"/>
                  </a:lnTo>
                  <a:lnTo>
                    <a:pt x="2208" y="1341"/>
                  </a:lnTo>
                  <a:lnTo>
                    <a:pt x="2207" y="1341"/>
                  </a:lnTo>
                  <a:lnTo>
                    <a:pt x="2208" y="1340"/>
                  </a:lnTo>
                  <a:lnTo>
                    <a:pt x="2209" y="1340"/>
                  </a:lnTo>
                  <a:lnTo>
                    <a:pt x="2208" y="1340"/>
                  </a:lnTo>
                  <a:lnTo>
                    <a:pt x="2207" y="1340"/>
                  </a:lnTo>
                  <a:lnTo>
                    <a:pt x="2207" y="1341"/>
                  </a:lnTo>
                  <a:lnTo>
                    <a:pt x="2206" y="1341"/>
                  </a:lnTo>
                  <a:lnTo>
                    <a:pt x="2204" y="1342"/>
                  </a:lnTo>
                  <a:lnTo>
                    <a:pt x="2204" y="1343"/>
                  </a:lnTo>
                  <a:lnTo>
                    <a:pt x="2203" y="1343"/>
                  </a:lnTo>
                  <a:lnTo>
                    <a:pt x="2202" y="1343"/>
                  </a:lnTo>
                  <a:lnTo>
                    <a:pt x="2201" y="1345"/>
                  </a:lnTo>
                  <a:lnTo>
                    <a:pt x="2200" y="1345"/>
                  </a:lnTo>
                  <a:lnTo>
                    <a:pt x="2200" y="1346"/>
                  </a:lnTo>
                  <a:lnTo>
                    <a:pt x="2199" y="1346"/>
                  </a:lnTo>
                  <a:lnTo>
                    <a:pt x="2198" y="1347"/>
                  </a:lnTo>
                  <a:lnTo>
                    <a:pt x="2196" y="1347"/>
                  </a:lnTo>
                  <a:lnTo>
                    <a:pt x="2196" y="1348"/>
                  </a:lnTo>
                  <a:lnTo>
                    <a:pt x="2195" y="1348"/>
                  </a:lnTo>
                  <a:lnTo>
                    <a:pt x="2194" y="1348"/>
                  </a:lnTo>
                  <a:lnTo>
                    <a:pt x="2194" y="1349"/>
                  </a:lnTo>
                  <a:lnTo>
                    <a:pt x="2193" y="1349"/>
                  </a:lnTo>
                  <a:lnTo>
                    <a:pt x="2192" y="1350"/>
                  </a:lnTo>
                  <a:lnTo>
                    <a:pt x="2191" y="1351"/>
                  </a:lnTo>
                  <a:lnTo>
                    <a:pt x="2187" y="1354"/>
                  </a:lnTo>
                  <a:lnTo>
                    <a:pt x="2186" y="1354"/>
                  </a:lnTo>
                  <a:lnTo>
                    <a:pt x="2185" y="1356"/>
                  </a:lnTo>
                  <a:lnTo>
                    <a:pt x="2184" y="1356"/>
                  </a:lnTo>
                  <a:lnTo>
                    <a:pt x="2183" y="1356"/>
                  </a:lnTo>
                  <a:lnTo>
                    <a:pt x="2183" y="1357"/>
                  </a:lnTo>
                  <a:lnTo>
                    <a:pt x="2186" y="1356"/>
                  </a:lnTo>
                  <a:lnTo>
                    <a:pt x="2183" y="1357"/>
                  </a:lnTo>
                  <a:lnTo>
                    <a:pt x="2182" y="1357"/>
                  </a:lnTo>
                  <a:lnTo>
                    <a:pt x="2181" y="1358"/>
                  </a:lnTo>
                  <a:lnTo>
                    <a:pt x="2178" y="1361"/>
                  </a:lnTo>
                  <a:lnTo>
                    <a:pt x="2177" y="1361"/>
                  </a:lnTo>
                  <a:lnTo>
                    <a:pt x="2179" y="1358"/>
                  </a:lnTo>
                  <a:lnTo>
                    <a:pt x="2181" y="1357"/>
                  </a:lnTo>
                  <a:lnTo>
                    <a:pt x="2181" y="1356"/>
                  </a:lnTo>
                  <a:lnTo>
                    <a:pt x="2179" y="1356"/>
                  </a:lnTo>
                  <a:lnTo>
                    <a:pt x="2178" y="1356"/>
                  </a:lnTo>
                  <a:lnTo>
                    <a:pt x="2178" y="1357"/>
                  </a:lnTo>
                  <a:lnTo>
                    <a:pt x="2178" y="1358"/>
                  </a:lnTo>
                  <a:lnTo>
                    <a:pt x="2178" y="1359"/>
                  </a:lnTo>
                  <a:lnTo>
                    <a:pt x="2177" y="1359"/>
                  </a:lnTo>
                  <a:lnTo>
                    <a:pt x="2176" y="1361"/>
                  </a:lnTo>
                  <a:lnTo>
                    <a:pt x="2175" y="1361"/>
                  </a:lnTo>
                  <a:lnTo>
                    <a:pt x="2175" y="1359"/>
                  </a:lnTo>
                  <a:lnTo>
                    <a:pt x="2174" y="1359"/>
                  </a:lnTo>
                  <a:lnTo>
                    <a:pt x="2174" y="1358"/>
                  </a:lnTo>
                  <a:lnTo>
                    <a:pt x="2174" y="1357"/>
                  </a:lnTo>
                  <a:lnTo>
                    <a:pt x="2174" y="1356"/>
                  </a:lnTo>
                  <a:lnTo>
                    <a:pt x="2175" y="1355"/>
                  </a:lnTo>
                  <a:lnTo>
                    <a:pt x="2175" y="1354"/>
                  </a:lnTo>
                  <a:lnTo>
                    <a:pt x="2175" y="1353"/>
                  </a:lnTo>
                  <a:lnTo>
                    <a:pt x="2176" y="1351"/>
                  </a:lnTo>
                  <a:lnTo>
                    <a:pt x="2177" y="1351"/>
                  </a:lnTo>
                  <a:lnTo>
                    <a:pt x="2177" y="1350"/>
                  </a:lnTo>
                  <a:lnTo>
                    <a:pt x="2179" y="1350"/>
                  </a:lnTo>
                  <a:lnTo>
                    <a:pt x="2179" y="1351"/>
                  </a:lnTo>
                  <a:lnTo>
                    <a:pt x="2179" y="1350"/>
                  </a:lnTo>
                  <a:lnTo>
                    <a:pt x="2179" y="1349"/>
                  </a:lnTo>
                  <a:lnTo>
                    <a:pt x="2181" y="1349"/>
                  </a:lnTo>
                  <a:lnTo>
                    <a:pt x="2181" y="1348"/>
                  </a:lnTo>
                  <a:lnTo>
                    <a:pt x="2179" y="1348"/>
                  </a:lnTo>
                  <a:lnTo>
                    <a:pt x="2179" y="1347"/>
                  </a:lnTo>
                  <a:lnTo>
                    <a:pt x="2181" y="1347"/>
                  </a:lnTo>
                  <a:lnTo>
                    <a:pt x="2182" y="1348"/>
                  </a:lnTo>
                  <a:lnTo>
                    <a:pt x="2182" y="1347"/>
                  </a:lnTo>
                  <a:lnTo>
                    <a:pt x="2182" y="1346"/>
                  </a:lnTo>
                  <a:lnTo>
                    <a:pt x="2183" y="1345"/>
                  </a:lnTo>
                  <a:lnTo>
                    <a:pt x="2184" y="1343"/>
                  </a:lnTo>
                  <a:lnTo>
                    <a:pt x="2185" y="1343"/>
                  </a:lnTo>
                  <a:lnTo>
                    <a:pt x="2185" y="1345"/>
                  </a:lnTo>
                  <a:lnTo>
                    <a:pt x="2184" y="1345"/>
                  </a:lnTo>
                  <a:lnTo>
                    <a:pt x="2185" y="1345"/>
                  </a:lnTo>
                  <a:lnTo>
                    <a:pt x="2186" y="1345"/>
                  </a:lnTo>
                  <a:lnTo>
                    <a:pt x="2186" y="1343"/>
                  </a:lnTo>
                  <a:lnTo>
                    <a:pt x="2185" y="1343"/>
                  </a:lnTo>
                  <a:lnTo>
                    <a:pt x="2185" y="1342"/>
                  </a:lnTo>
                  <a:lnTo>
                    <a:pt x="2186" y="1342"/>
                  </a:lnTo>
                  <a:lnTo>
                    <a:pt x="2186" y="1343"/>
                  </a:lnTo>
                  <a:lnTo>
                    <a:pt x="2187" y="1343"/>
                  </a:lnTo>
                  <a:lnTo>
                    <a:pt x="2187" y="1342"/>
                  </a:lnTo>
                  <a:lnTo>
                    <a:pt x="2189" y="1343"/>
                  </a:lnTo>
                  <a:lnTo>
                    <a:pt x="2189" y="1342"/>
                  </a:lnTo>
                  <a:lnTo>
                    <a:pt x="2187" y="1342"/>
                  </a:lnTo>
                  <a:lnTo>
                    <a:pt x="2187" y="1341"/>
                  </a:lnTo>
                  <a:lnTo>
                    <a:pt x="2189" y="1341"/>
                  </a:lnTo>
                  <a:lnTo>
                    <a:pt x="2190" y="1341"/>
                  </a:lnTo>
                  <a:lnTo>
                    <a:pt x="2191" y="1341"/>
                  </a:lnTo>
                  <a:lnTo>
                    <a:pt x="2192" y="1341"/>
                  </a:lnTo>
                  <a:lnTo>
                    <a:pt x="2193" y="1340"/>
                  </a:lnTo>
                  <a:lnTo>
                    <a:pt x="2194" y="1340"/>
                  </a:lnTo>
                  <a:lnTo>
                    <a:pt x="2194" y="1339"/>
                  </a:lnTo>
                  <a:lnTo>
                    <a:pt x="2193" y="1339"/>
                  </a:lnTo>
                  <a:lnTo>
                    <a:pt x="2194" y="1338"/>
                  </a:lnTo>
                  <a:lnTo>
                    <a:pt x="2195" y="1338"/>
                  </a:lnTo>
                  <a:lnTo>
                    <a:pt x="2195" y="1339"/>
                  </a:lnTo>
                  <a:lnTo>
                    <a:pt x="2195" y="1338"/>
                  </a:lnTo>
                  <a:lnTo>
                    <a:pt x="2196" y="1338"/>
                  </a:lnTo>
                  <a:lnTo>
                    <a:pt x="2198" y="1337"/>
                  </a:lnTo>
                  <a:lnTo>
                    <a:pt x="2200" y="1337"/>
                  </a:lnTo>
                  <a:lnTo>
                    <a:pt x="2202" y="1336"/>
                  </a:lnTo>
                  <a:lnTo>
                    <a:pt x="2203" y="1336"/>
                  </a:lnTo>
                  <a:lnTo>
                    <a:pt x="2206" y="1334"/>
                  </a:lnTo>
                  <a:lnTo>
                    <a:pt x="2207" y="1333"/>
                  </a:lnTo>
                  <a:lnTo>
                    <a:pt x="2208" y="1333"/>
                  </a:lnTo>
                  <a:lnTo>
                    <a:pt x="2209" y="1331"/>
                  </a:lnTo>
                  <a:lnTo>
                    <a:pt x="2210" y="1329"/>
                  </a:lnTo>
                  <a:lnTo>
                    <a:pt x="2210" y="1328"/>
                  </a:lnTo>
                  <a:lnTo>
                    <a:pt x="2211" y="1328"/>
                  </a:lnTo>
                  <a:lnTo>
                    <a:pt x="2212" y="1326"/>
                  </a:lnTo>
                  <a:lnTo>
                    <a:pt x="2212" y="1325"/>
                  </a:lnTo>
                  <a:lnTo>
                    <a:pt x="2213" y="1324"/>
                  </a:lnTo>
                  <a:lnTo>
                    <a:pt x="2215" y="1323"/>
                  </a:lnTo>
                  <a:lnTo>
                    <a:pt x="2215" y="1324"/>
                  </a:lnTo>
                  <a:lnTo>
                    <a:pt x="2215" y="1325"/>
                  </a:lnTo>
                  <a:lnTo>
                    <a:pt x="2213" y="1325"/>
                  </a:lnTo>
                  <a:lnTo>
                    <a:pt x="2212" y="1325"/>
                  </a:lnTo>
                  <a:lnTo>
                    <a:pt x="2211" y="1329"/>
                  </a:lnTo>
                  <a:lnTo>
                    <a:pt x="2212" y="1329"/>
                  </a:lnTo>
                  <a:lnTo>
                    <a:pt x="2212" y="1330"/>
                  </a:lnTo>
                  <a:lnTo>
                    <a:pt x="2211" y="1330"/>
                  </a:lnTo>
                  <a:lnTo>
                    <a:pt x="2211" y="1331"/>
                  </a:lnTo>
                  <a:lnTo>
                    <a:pt x="2212" y="1331"/>
                  </a:lnTo>
                  <a:lnTo>
                    <a:pt x="2211" y="1331"/>
                  </a:lnTo>
                  <a:lnTo>
                    <a:pt x="2210" y="1332"/>
                  </a:lnTo>
                  <a:lnTo>
                    <a:pt x="2209" y="1333"/>
                  </a:lnTo>
                  <a:lnTo>
                    <a:pt x="2210" y="1333"/>
                  </a:lnTo>
                  <a:lnTo>
                    <a:pt x="2209" y="1334"/>
                  </a:lnTo>
                  <a:lnTo>
                    <a:pt x="2208" y="1334"/>
                  </a:lnTo>
                  <a:lnTo>
                    <a:pt x="2208" y="1336"/>
                  </a:lnTo>
                  <a:lnTo>
                    <a:pt x="2209" y="1336"/>
                  </a:lnTo>
                  <a:lnTo>
                    <a:pt x="2210" y="1336"/>
                  </a:lnTo>
                  <a:lnTo>
                    <a:pt x="2211" y="1336"/>
                  </a:lnTo>
                  <a:lnTo>
                    <a:pt x="2212" y="1334"/>
                  </a:lnTo>
                  <a:lnTo>
                    <a:pt x="2212" y="1333"/>
                  </a:lnTo>
                  <a:lnTo>
                    <a:pt x="2212" y="1332"/>
                  </a:lnTo>
                  <a:lnTo>
                    <a:pt x="2213" y="1332"/>
                  </a:lnTo>
                  <a:lnTo>
                    <a:pt x="2213" y="1331"/>
                  </a:lnTo>
                  <a:lnTo>
                    <a:pt x="2213" y="1330"/>
                  </a:lnTo>
                  <a:lnTo>
                    <a:pt x="2215" y="1330"/>
                  </a:lnTo>
                  <a:lnTo>
                    <a:pt x="2215" y="1329"/>
                  </a:lnTo>
                  <a:lnTo>
                    <a:pt x="2216" y="1329"/>
                  </a:lnTo>
                  <a:lnTo>
                    <a:pt x="2217" y="1329"/>
                  </a:lnTo>
                  <a:lnTo>
                    <a:pt x="2217" y="1328"/>
                  </a:lnTo>
                  <a:lnTo>
                    <a:pt x="2218" y="1328"/>
                  </a:lnTo>
                  <a:lnTo>
                    <a:pt x="2218" y="1326"/>
                  </a:lnTo>
                  <a:lnTo>
                    <a:pt x="2220" y="1328"/>
                  </a:lnTo>
                  <a:lnTo>
                    <a:pt x="2221" y="1326"/>
                  </a:lnTo>
                  <a:lnTo>
                    <a:pt x="2222" y="1325"/>
                  </a:lnTo>
                  <a:lnTo>
                    <a:pt x="2224" y="1325"/>
                  </a:lnTo>
                  <a:lnTo>
                    <a:pt x="2224" y="1324"/>
                  </a:lnTo>
                  <a:lnTo>
                    <a:pt x="2224" y="1323"/>
                  </a:lnTo>
                  <a:lnTo>
                    <a:pt x="2224" y="1324"/>
                  </a:lnTo>
                  <a:lnTo>
                    <a:pt x="2225" y="1324"/>
                  </a:lnTo>
                  <a:lnTo>
                    <a:pt x="2225" y="1323"/>
                  </a:lnTo>
                  <a:close/>
                  <a:moveTo>
                    <a:pt x="2233" y="1315"/>
                  </a:moveTo>
                  <a:lnTo>
                    <a:pt x="2232" y="1315"/>
                  </a:lnTo>
                  <a:lnTo>
                    <a:pt x="2233" y="1316"/>
                  </a:lnTo>
                  <a:lnTo>
                    <a:pt x="2233" y="1317"/>
                  </a:lnTo>
                  <a:lnTo>
                    <a:pt x="2232" y="1317"/>
                  </a:lnTo>
                  <a:lnTo>
                    <a:pt x="2232" y="1316"/>
                  </a:lnTo>
                  <a:lnTo>
                    <a:pt x="2232" y="1315"/>
                  </a:lnTo>
                  <a:lnTo>
                    <a:pt x="2232" y="1314"/>
                  </a:lnTo>
                  <a:lnTo>
                    <a:pt x="2233" y="1315"/>
                  </a:lnTo>
                  <a:close/>
                  <a:moveTo>
                    <a:pt x="2220" y="1317"/>
                  </a:moveTo>
                  <a:lnTo>
                    <a:pt x="2219" y="1317"/>
                  </a:lnTo>
                  <a:lnTo>
                    <a:pt x="2219" y="1319"/>
                  </a:lnTo>
                  <a:lnTo>
                    <a:pt x="2219" y="1317"/>
                  </a:lnTo>
                  <a:lnTo>
                    <a:pt x="2220" y="1317"/>
                  </a:lnTo>
                  <a:lnTo>
                    <a:pt x="2220" y="1316"/>
                  </a:lnTo>
                  <a:lnTo>
                    <a:pt x="2221" y="1316"/>
                  </a:lnTo>
                  <a:lnTo>
                    <a:pt x="2221" y="1315"/>
                  </a:lnTo>
                  <a:lnTo>
                    <a:pt x="2221" y="1316"/>
                  </a:lnTo>
                  <a:lnTo>
                    <a:pt x="2220" y="1316"/>
                  </a:lnTo>
                  <a:lnTo>
                    <a:pt x="2220" y="1317"/>
                  </a:lnTo>
                  <a:close/>
                  <a:moveTo>
                    <a:pt x="2269" y="1294"/>
                  </a:moveTo>
                  <a:lnTo>
                    <a:pt x="2270" y="1294"/>
                  </a:lnTo>
                  <a:lnTo>
                    <a:pt x="2270" y="1295"/>
                  </a:lnTo>
                  <a:lnTo>
                    <a:pt x="2271" y="1296"/>
                  </a:lnTo>
                  <a:lnTo>
                    <a:pt x="2272" y="1297"/>
                  </a:lnTo>
                  <a:lnTo>
                    <a:pt x="2272" y="1298"/>
                  </a:lnTo>
                  <a:lnTo>
                    <a:pt x="2271" y="1299"/>
                  </a:lnTo>
                  <a:lnTo>
                    <a:pt x="2269" y="1299"/>
                  </a:lnTo>
                  <a:lnTo>
                    <a:pt x="2268" y="1299"/>
                  </a:lnTo>
                  <a:lnTo>
                    <a:pt x="2265" y="1299"/>
                  </a:lnTo>
                  <a:lnTo>
                    <a:pt x="2264" y="1299"/>
                  </a:lnTo>
                  <a:lnTo>
                    <a:pt x="2265" y="1299"/>
                  </a:lnTo>
                  <a:lnTo>
                    <a:pt x="2267" y="1298"/>
                  </a:lnTo>
                  <a:lnTo>
                    <a:pt x="2268" y="1298"/>
                  </a:lnTo>
                  <a:lnTo>
                    <a:pt x="2269" y="1298"/>
                  </a:lnTo>
                  <a:lnTo>
                    <a:pt x="2269" y="1297"/>
                  </a:lnTo>
                  <a:lnTo>
                    <a:pt x="2270" y="1297"/>
                  </a:lnTo>
                  <a:lnTo>
                    <a:pt x="2270" y="1296"/>
                  </a:lnTo>
                  <a:lnTo>
                    <a:pt x="2270" y="1295"/>
                  </a:lnTo>
                  <a:lnTo>
                    <a:pt x="2270" y="1296"/>
                  </a:lnTo>
                  <a:lnTo>
                    <a:pt x="2269" y="1297"/>
                  </a:lnTo>
                  <a:lnTo>
                    <a:pt x="2269" y="1295"/>
                  </a:lnTo>
                  <a:lnTo>
                    <a:pt x="2269" y="1294"/>
                  </a:lnTo>
                  <a:close/>
                  <a:moveTo>
                    <a:pt x="2256" y="1298"/>
                  </a:moveTo>
                  <a:lnTo>
                    <a:pt x="2258" y="1298"/>
                  </a:lnTo>
                  <a:lnTo>
                    <a:pt x="2258" y="1297"/>
                  </a:lnTo>
                  <a:lnTo>
                    <a:pt x="2258" y="1296"/>
                  </a:lnTo>
                  <a:lnTo>
                    <a:pt x="2259" y="1297"/>
                  </a:lnTo>
                  <a:lnTo>
                    <a:pt x="2259" y="1298"/>
                  </a:lnTo>
                  <a:lnTo>
                    <a:pt x="2259" y="1299"/>
                  </a:lnTo>
                  <a:lnTo>
                    <a:pt x="2258" y="1299"/>
                  </a:lnTo>
                  <a:lnTo>
                    <a:pt x="2258" y="1298"/>
                  </a:lnTo>
                  <a:lnTo>
                    <a:pt x="2256" y="1298"/>
                  </a:lnTo>
                  <a:close/>
                  <a:moveTo>
                    <a:pt x="2254" y="1298"/>
                  </a:moveTo>
                  <a:lnTo>
                    <a:pt x="2255" y="1298"/>
                  </a:lnTo>
                  <a:lnTo>
                    <a:pt x="2256" y="1298"/>
                  </a:lnTo>
                  <a:lnTo>
                    <a:pt x="2258" y="1299"/>
                  </a:lnTo>
                  <a:lnTo>
                    <a:pt x="2256" y="1299"/>
                  </a:lnTo>
                  <a:lnTo>
                    <a:pt x="2253" y="1301"/>
                  </a:lnTo>
                  <a:lnTo>
                    <a:pt x="2252" y="1303"/>
                  </a:lnTo>
                  <a:lnTo>
                    <a:pt x="2251" y="1304"/>
                  </a:lnTo>
                  <a:lnTo>
                    <a:pt x="2250" y="1304"/>
                  </a:lnTo>
                  <a:lnTo>
                    <a:pt x="2248" y="1303"/>
                  </a:lnTo>
                  <a:lnTo>
                    <a:pt x="2251" y="1303"/>
                  </a:lnTo>
                  <a:lnTo>
                    <a:pt x="2251" y="1301"/>
                  </a:lnTo>
                  <a:lnTo>
                    <a:pt x="2251" y="1300"/>
                  </a:lnTo>
                  <a:lnTo>
                    <a:pt x="2251" y="1299"/>
                  </a:lnTo>
                  <a:lnTo>
                    <a:pt x="2252" y="1299"/>
                  </a:lnTo>
                  <a:lnTo>
                    <a:pt x="2252" y="1298"/>
                  </a:lnTo>
                  <a:lnTo>
                    <a:pt x="2252" y="1297"/>
                  </a:lnTo>
                  <a:lnTo>
                    <a:pt x="2253" y="1296"/>
                  </a:lnTo>
                  <a:lnTo>
                    <a:pt x="2254" y="1296"/>
                  </a:lnTo>
                  <a:lnTo>
                    <a:pt x="2254" y="1297"/>
                  </a:lnTo>
                  <a:lnTo>
                    <a:pt x="2254" y="1296"/>
                  </a:lnTo>
                  <a:lnTo>
                    <a:pt x="2255" y="1297"/>
                  </a:lnTo>
                  <a:lnTo>
                    <a:pt x="2254" y="1298"/>
                  </a:lnTo>
                  <a:close/>
                  <a:moveTo>
                    <a:pt x="2233" y="1300"/>
                  </a:moveTo>
                  <a:lnTo>
                    <a:pt x="2233" y="1301"/>
                  </a:lnTo>
                  <a:lnTo>
                    <a:pt x="2234" y="1303"/>
                  </a:lnTo>
                  <a:lnTo>
                    <a:pt x="2234" y="1304"/>
                  </a:lnTo>
                  <a:lnTo>
                    <a:pt x="2233" y="1305"/>
                  </a:lnTo>
                  <a:lnTo>
                    <a:pt x="2233" y="1304"/>
                  </a:lnTo>
                  <a:lnTo>
                    <a:pt x="2233" y="1303"/>
                  </a:lnTo>
                  <a:lnTo>
                    <a:pt x="2233" y="1301"/>
                  </a:lnTo>
                  <a:lnTo>
                    <a:pt x="2233" y="1300"/>
                  </a:lnTo>
                  <a:close/>
                  <a:moveTo>
                    <a:pt x="2267" y="1283"/>
                  </a:moveTo>
                  <a:lnTo>
                    <a:pt x="2268" y="1283"/>
                  </a:lnTo>
                  <a:lnTo>
                    <a:pt x="2268" y="1284"/>
                  </a:lnTo>
                  <a:lnTo>
                    <a:pt x="2268" y="1286"/>
                  </a:lnTo>
                  <a:lnTo>
                    <a:pt x="2268" y="1288"/>
                  </a:lnTo>
                  <a:lnTo>
                    <a:pt x="2268" y="1284"/>
                  </a:lnTo>
                  <a:lnTo>
                    <a:pt x="2267" y="1283"/>
                  </a:lnTo>
                  <a:close/>
                  <a:moveTo>
                    <a:pt x="2235" y="1299"/>
                  </a:moveTo>
                  <a:lnTo>
                    <a:pt x="2235" y="1298"/>
                  </a:lnTo>
                  <a:lnTo>
                    <a:pt x="2234" y="1298"/>
                  </a:lnTo>
                  <a:lnTo>
                    <a:pt x="2234" y="1297"/>
                  </a:lnTo>
                  <a:lnTo>
                    <a:pt x="2235" y="1297"/>
                  </a:lnTo>
                  <a:lnTo>
                    <a:pt x="2235" y="1296"/>
                  </a:lnTo>
                  <a:lnTo>
                    <a:pt x="2236" y="1298"/>
                  </a:lnTo>
                  <a:lnTo>
                    <a:pt x="2236" y="1300"/>
                  </a:lnTo>
                  <a:lnTo>
                    <a:pt x="2236" y="1301"/>
                  </a:lnTo>
                  <a:lnTo>
                    <a:pt x="2237" y="1301"/>
                  </a:lnTo>
                  <a:lnTo>
                    <a:pt x="2236" y="1301"/>
                  </a:lnTo>
                  <a:lnTo>
                    <a:pt x="2236" y="1303"/>
                  </a:lnTo>
                  <a:lnTo>
                    <a:pt x="2235" y="1304"/>
                  </a:lnTo>
                  <a:lnTo>
                    <a:pt x="2234" y="1304"/>
                  </a:lnTo>
                  <a:lnTo>
                    <a:pt x="2235" y="1303"/>
                  </a:lnTo>
                  <a:lnTo>
                    <a:pt x="2235" y="1301"/>
                  </a:lnTo>
                  <a:lnTo>
                    <a:pt x="2234" y="1301"/>
                  </a:lnTo>
                  <a:lnTo>
                    <a:pt x="2234" y="1300"/>
                  </a:lnTo>
                  <a:lnTo>
                    <a:pt x="2234" y="1299"/>
                  </a:lnTo>
                  <a:lnTo>
                    <a:pt x="2235" y="1299"/>
                  </a:lnTo>
                  <a:close/>
                  <a:moveTo>
                    <a:pt x="855" y="1164"/>
                  </a:moveTo>
                  <a:lnTo>
                    <a:pt x="855" y="1165"/>
                  </a:lnTo>
                  <a:lnTo>
                    <a:pt x="855" y="1166"/>
                  </a:lnTo>
                  <a:lnTo>
                    <a:pt x="853" y="1167"/>
                  </a:lnTo>
                  <a:lnTo>
                    <a:pt x="855" y="1166"/>
                  </a:lnTo>
                  <a:lnTo>
                    <a:pt x="853" y="1165"/>
                  </a:lnTo>
                  <a:lnTo>
                    <a:pt x="855" y="1164"/>
                  </a:lnTo>
                  <a:close/>
                  <a:moveTo>
                    <a:pt x="902" y="1141"/>
                  </a:moveTo>
                  <a:lnTo>
                    <a:pt x="902" y="1142"/>
                  </a:lnTo>
                  <a:lnTo>
                    <a:pt x="903" y="1144"/>
                  </a:lnTo>
                  <a:lnTo>
                    <a:pt x="902" y="1144"/>
                  </a:lnTo>
                  <a:lnTo>
                    <a:pt x="901" y="1145"/>
                  </a:lnTo>
                  <a:lnTo>
                    <a:pt x="900" y="1145"/>
                  </a:lnTo>
                  <a:lnTo>
                    <a:pt x="900" y="1144"/>
                  </a:lnTo>
                  <a:lnTo>
                    <a:pt x="901" y="1144"/>
                  </a:lnTo>
                  <a:lnTo>
                    <a:pt x="901" y="1142"/>
                  </a:lnTo>
                  <a:lnTo>
                    <a:pt x="900" y="1142"/>
                  </a:lnTo>
                  <a:lnTo>
                    <a:pt x="900" y="1144"/>
                  </a:lnTo>
                  <a:lnTo>
                    <a:pt x="900" y="1145"/>
                  </a:lnTo>
                  <a:lnTo>
                    <a:pt x="899" y="1145"/>
                  </a:lnTo>
                  <a:lnTo>
                    <a:pt x="899" y="1144"/>
                  </a:lnTo>
                  <a:lnTo>
                    <a:pt x="899" y="1142"/>
                  </a:lnTo>
                  <a:lnTo>
                    <a:pt x="900" y="1142"/>
                  </a:lnTo>
                  <a:lnTo>
                    <a:pt x="900" y="1140"/>
                  </a:lnTo>
                  <a:lnTo>
                    <a:pt x="901" y="1139"/>
                  </a:lnTo>
                  <a:lnTo>
                    <a:pt x="902" y="1139"/>
                  </a:lnTo>
                  <a:lnTo>
                    <a:pt x="902" y="1140"/>
                  </a:lnTo>
                  <a:lnTo>
                    <a:pt x="902" y="1141"/>
                  </a:lnTo>
                  <a:close/>
                  <a:moveTo>
                    <a:pt x="902" y="1135"/>
                  </a:moveTo>
                  <a:lnTo>
                    <a:pt x="902" y="1136"/>
                  </a:lnTo>
                  <a:lnTo>
                    <a:pt x="901" y="1136"/>
                  </a:lnTo>
                  <a:lnTo>
                    <a:pt x="901" y="1135"/>
                  </a:lnTo>
                  <a:lnTo>
                    <a:pt x="900" y="1135"/>
                  </a:lnTo>
                  <a:lnTo>
                    <a:pt x="901" y="1133"/>
                  </a:lnTo>
                  <a:lnTo>
                    <a:pt x="901" y="1132"/>
                  </a:lnTo>
                  <a:lnTo>
                    <a:pt x="901" y="1131"/>
                  </a:lnTo>
                  <a:lnTo>
                    <a:pt x="902" y="1131"/>
                  </a:lnTo>
                  <a:lnTo>
                    <a:pt x="902" y="1130"/>
                  </a:lnTo>
                  <a:lnTo>
                    <a:pt x="902" y="1131"/>
                  </a:lnTo>
                  <a:lnTo>
                    <a:pt x="903" y="1131"/>
                  </a:lnTo>
                  <a:lnTo>
                    <a:pt x="902" y="1132"/>
                  </a:lnTo>
                  <a:lnTo>
                    <a:pt x="902" y="1133"/>
                  </a:lnTo>
                  <a:lnTo>
                    <a:pt x="903" y="1133"/>
                  </a:lnTo>
                  <a:lnTo>
                    <a:pt x="902" y="1133"/>
                  </a:lnTo>
                  <a:lnTo>
                    <a:pt x="902" y="1135"/>
                  </a:lnTo>
                  <a:close/>
                  <a:moveTo>
                    <a:pt x="902" y="1115"/>
                  </a:moveTo>
                  <a:lnTo>
                    <a:pt x="902" y="1116"/>
                  </a:lnTo>
                  <a:lnTo>
                    <a:pt x="902" y="1117"/>
                  </a:lnTo>
                  <a:lnTo>
                    <a:pt x="902" y="1119"/>
                  </a:lnTo>
                  <a:lnTo>
                    <a:pt x="901" y="1117"/>
                  </a:lnTo>
                  <a:lnTo>
                    <a:pt x="901" y="1116"/>
                  </a:lnTo>
                  <a:lnTo>
                    <a:pt x="901" y="1115"/>
                  </a:lnTo>
                  <a:lnTo>
                    <a:pt x="902" y="1115"/>
                  </a:lnTo>
                  <a:lnTo>
                    <a:pt x="902" y="1116"/>
                  </a:lnTo>
                  <a:lnTo>
                    <a:pt x="902" y="1117"/>
                  </a:lnTo>
                  <a:lnTo>
                    <a:pt x="902" y="1116"/>
                  </a:lnTo>
                  <a:lnTo>
                    <a:pt x="902" y="1115"/>
                  </a:lnTo>
                  <a:close/>
                  <a:moveTo>
                    <a:pt x="909" y="1122"/>
                  </a:moveTo>
                  <a:lnTo>
                    <a:pt x="909" y="1123"/>
                  </a:lnTo>
                  <a:lnTo>
                    <a:pt x="909" y="1124"/>
                  </a:lnTo>
                  <a:lnTo>
                    <a:pt x="908" y="1124"/>
                  </a:lnTo>
                  <a:lnTo>
                    <a:pt x="907" y="1124"/>
                  </a:lnTo>
                  <a:lnTo>
                    <a:pt x="907" y="1123"/>
                  </a:lnTo>
                  <a:lnTo>
                    <a:pt x="907" y="1122"/>
                  </a:lnTo>
                  <a:lnTo>
                    <a:pt x="907" y="1121"/>
                  </a:lnTo>
                  <a:lnTo>
                    <a:pt x="906" y="1121"/>
                  </a:lnTo>
                  <a:lnTo>
                    <a:pt x="904" y="1121"/>
                  </a:lnTo>
                  <a:lnTo>
                    <a:pt x="904" y="1120"/>
                  </a:lnTo>
                  <a:lnTo>
                    <a:pt x="904" y="1119"/>
                  </a:lnTo>
                  <a:lnTo>
                    <a:pt x="904" y="1117"/>
                  </a:lnTo>
                  <a:lnTo>
                    <a:pt x="904" y="1116"/>
                  </a:lnTo>
                  <a:lnTo>
                    <a:pt x="906" y="1115"/>
                  </a:lnTo>
                  <a:lnTo>
                    <a:pt x="906" y="1114"/>
                  </a:lnTo>
                  <a:lnTo>
                    <a:pt x="904" y="1113"/>
                  </a:lnTo>
                  <a:lnTo>
                    <a:pt x="904" y="1114"/>
                  </a:lnTo>
                  <a:lnTo>
                    <a:pt x="903" y="1113"/>
                  </a:lnTo>
                  <a:lnTo>
                    <a:pt x="903" y="1112"/>
                  </a:lnTo>
                  <a:lnTo>
                    <a:pt x="903" y="1111"/>
                  </a:lnTo>
                  <a:lnTo>
                    <a:pt x="903" y="1110"/>
                  </a:lnTo>
                  <a:lnTo>
                    <a:pt x="907" y="1106"/>
                  </a:lnTo>
                  <a:lnTo>
                    <a:pt x="907" y="1105"/>
                  </a:lnTo>
                  <a:lnTo>
                    <a:pt x="908" y="1105"/>
                  </a:lnTo>
                  <a:lnTo>
                    <a:pt x="909" y="1106"/>
                  </a:lnTo>
                  <a:lnTo>
                    <a:pt x="908" y="1107"/>
                  </a:lnTo>
                  <a:lnTo>
                    <a:pt x="909" y="1108"/>
                  </a:lnTo>
                  <a:lnTo>
                    <a:pt x="909" y="1110"/>
                  </a:lnTo>
                  <a:lnTo>
                    <a:pt x="908" y="1110"/>
                  </a:lnTo>
                  <a:lnTo>
                    <a:pt x="908" y="1108"/>
                  </a:lnTo>
                  <a:lnTo>
                    <a:pt x="907" y="1108"/>
                  </a:lnTo>
                  <a:lnTo>
                    <a:pt x="907" y="1110"/>
                  </a:lnTo>
                  <a:lnTo>
                    <a:pt x="906" y="1108"/>
                  </a:lnTo>
                  <a:lnTo>
                    <a:pt x="906" y="1110"/>
                  </a:lnTo>
                  <a:lnTo>
                    <a:pt x="906" y="1111"/>
                  </a:lnTo>
                  <a:lnTo>
                    <a:pt x="903" y="1111"/>
                  </a:lnTo>
                  <a:lnTo>
                    <a:pt x="904" y="1111"/>
                  </a:lnTo>
                  <a:lnTo>
                    <a:pt x="906" y="1111"/>
                  </a:lnTo>
                  <a:lnTo>
                    <a:pt x="906" y="1112"/>
                  </a:lnTo>
                  <a:lnTo>
                    <a:pt x="907" y="1112"/>
                  </a:lnTo>
                  <a:lnTo>
                    <a:pt x="907" y="1113"/>
                  </a:lnTo>
                  <a:lnTo>
                    <a:pt x="907" y="1114"/>
                  </a:lnTo>
                  <a:lnTo>
                    <a:pt x="907" y="1115"/>
                  </a:lnTo>
                  <a:lnTo>
                    <a:pt x="906" y="1117"/>
                  </a:lnTo>
                  <a:lnTo>
                    <a:pt x="906" y="1120"/>
                  </a:lnTo>
                  <a:lnTo>
                    <a:pt x="907" y="1119"/>
                  </a:lnTo>
                  <a:lnTo>
                    <a:pt x="907" y="1117"/>
                  </a:lnTo>
                  <a:lnTo>
                    <a:pt x="907" y="1116"/>
                  </a:lnTo>
                  <a:lnTo>
                    <a:pt x="908" y="1117"/>
                  </a:lnTo>
                  <a:lnTo>
                    <a:pt x="908" y="1119"/>
                  </a:lnTo>
                  <a:lnTo>
                    <a:pt x="909" y="1121"/>
                  </a:lnTo>
                  <a:lnTo>
                    <a:pt x="909" y="1122"/>
                  </a:lnTo>
                  <a:close/>
                  <a:moveTo>
                    <a:pt x="903" y="1100"/>
                  </a:moveTo>
                  <a:lnTo>
                    <a:pt x="903" y="1102"/>
                  </a:lnTo>
                  <a:lnTo>
                    <a:pt x="903" y="1100"/>
                  </a:lnTo>
                  <a:lnTo>
                    <a:pt x="904" y="1102"/>
                  </a:lnTo>
                  <a:lnTo>
                    <a:pt x="904" y="1103"/>
                  </a:lnTo>
                  <a:lnTo>
                    <a:pt x="903" y="1103"/>
                  </a:lnTo>
                  <a:lnTo>
                    <a:pt x="902" y="1103"/>
                  </a:lnTo>
                  <a:lnTo>
                    <a:pt x="902" y="1102"/>
                  </a:lnTo>
                  <a:lnTo>
                    <a:pt x="901" y="1102"/>
                  </a:lnTo>
                  <a:lnTo>
                    <a:pt x="901" y="1100"/>
                  </a:lnTo>
                  <a:lnTo>
                    <a:pt x="901" y="1099"/>
                  </a:lnTo>
                  <a:lnTo>
                    <a:pt x="902" y="1099"/>
                  </a:lnTo>
                  <a:lnTo>
                    <a:pt x="902" y="1098"/>
                  </a:lnTo>
                  <a:lnTo>
                    <a:pt x="903" y="1097"/>
                  </a:lnTo>
                  <a:lnTo>
                    <a:pt x="903" y="1098"/>
                  </a:lnTo>
                  <a:lnTo>
                    <a:pt x="903" y="1099"/>
                  </a:lnTo>
                  <a:lnTo>
                    <a:pt x="903" y="1100"/>
                  </a:lnTo>
                  <a:close/>
                  <a:moveTo>
                    <a:pt x="908" y="1098"/>
                  </a:moveTo>
                  <a:lnTo>
                    <a:pt x="908" y="1099"/>
                  </a:lnTo>
                  <a:lnTo>
                    <a:pt x="907" y="1099"/>
                  </a:lnTo>
                  <a:lnTo>
                    <a:pt x="907" y="1098"/>
                  </a:lnTo>
                  <a:lnTo>
                    <a:pt x="907" y="1097"/>
                  </a:lnTo>
                  <a:lnTo>
                    <a:pt x="908" y="1097"/>
                  </a:lnTo>
                  <a:lnTo>
                    <a:pt x="908" y="1098"/>
                  </a:lnTo>
                  <a:close/>
                  <a:moveTo>
                    <a:pt x="900" y="1098"/>
                  </a:moveTo>
                  <a:lnTo>
                    <a:pt x="900" y="1099"/>
                  </a:lnTo>
                  <a:lnTo>
                    <a:pt x="900" y="1100"/>
                  </a:lnTo>
                  <a:lnTo>
                    <a:pt x="899" y="1100"/>
                  </a:lnTo>
                  <a:lnTo>
                    <a:pt x="899" y="1099"/>
                  </a:lnTo>
                  <a:lnTo>
                    <a:pt x="898" y="1099"/>
                  </a:lnTo>
                  <a:lnTo>
                    <a:pt x="898" y="1098"/>
                  </a:lnTo>
                  <a:lnTo>
                    <a:pt x="896" y="1098"/>
                  </a:lnTo>
                  <a:lnTo>
                    <a:pt x="896" y="1097"/>
                  </a:lnTo>
                  <a:lnTo>
                    <a:pt x="896" y="1096"/>
                  </a:lnTo>
                  <a:lnTo>
                    <a:pt x="896" y="1095"/>
                  </a:lnTo>
                  <a:lnTo>
                    <a:pt x="896" y="1094"/>
                  </a:lnTo>
                  <a:lnTo>
                    <a:pt x="898" y="1094"/>
                  </a:lnTo>
                  <a:lnTo>
                    <a:pt x="899" y="1094"/>
                  </a:lnTo>
                  <a:lnTo>
                    <a:pt x="899" y="1095"/>
                  </a:lnTo>
                  <a:lnTo>
                    <a:pt x="900" y="1096"/>
                  </a:lnTo>
                  <a:lnTo>
                    <a:pt x="900" y="1097"/>
                  </a:lnTo>
                  <a:lnTo>
                    <a:pt x="901" y="1098"/>
                  </a:lnTo>
                  <a:lnTo>
                    <a:pt x="900" y="1098"/>
                  </a:lnTo>
                  <a:close/>
                  <a:moveTo>
                    <a:pt x="908" y="1095"/>
                  </a:moveTo>
                  <a:lnTo>
                    <a:pt x="906" y="1096"/>
                  </a:lnTo>
                  <a:lnTo>
                    <a:pt x="904" y="1096"/>
                  </a:lnTo>
                  <a:lnTo>
                    <a:pt x="904" y="1095"/>
                  </a:lnTo>
                  <a:lnTo>
                    <a:pt x="904" y="1094"/>
                  </a:lnTo>
                  <a:lnTo>
                    <a:pt x="904" y="1093"/>
                  </a:lnTo>
                  <a:lnTo>
                    <a:pt x="904" y="1094"/>
                  </a:lnTo>
                  <a:lnTo>
                    <a:pt x="903" y="1094"/>
                  </a:lnTo>
                  <a:lnTo>
                    <a:pt x="904" y="1096"/>
                  </a:lnTo>
                  <a:lnTo>
                    <a:pt x="903" y="1096"/>
                  </a:lnTo>
                  <a:lnTo>
                    <a:pt x="902" y="1096"/>
                  </a:lnTo>
                  <a:lnTo>
                    <a:pt x="902" y="1095"/>
                  </a:lnTo>
                  <a:lnTo>
                    <a:pt x="902" y="1094"/>
                  </a:lnTo>
                  <a:lnTo>
                    <a:pt x="902" y="1095"/>
                  </a:lnTo>
                  <a:lnTo>
                    <a:pt x="901" y="1095"/>
                  </a:lnTo>
                  <a:lnTo>
                    <a:pt x="901" y="1094"/>
                  </a:lnTo>
                  <a:lnTo>
                    <a:pt x="902" y="1093"/>
                  </a:lnTo>
                  <a:lnTo>
                    <a:pt x="904" y="1091"/>
                  </a:lnTo>
                  <a:lnTo>
                    <a:pt x="906" y="1093"/>
                  </a:lnTo>
                  <a:lnTo>
                    <a:pt x="908" y="1095"/>
                  </a:lnTo>
                  <a:close/>
                  <a:moveTo>
                    <a:pt x="910" y="1095"/>
                  </a:moveTo>
                  <a:lnTo>
                    <a:pt x="911" y="1096"/>
                  </a:lnTo>
                  <a:lnTo>
                    <a:pt x="910" y="1096"/>
                  </a:lnTo>
                  <a:lnTo>
                    <a:pt x="910" y="1095"/>
                  </a:lnTo>
                  <a:lnTo>
                    <a:pt x="909" y="1095"/>
                  </a:lnTo>
                  <a:lnTo>
                    <a:pt x="909" y="1094"/>
                  </a:lnTo>
                  <a:lnTo>
                    <a:pt x="909" y="1093"/>
                  </a:lnTo>
                  <a:lnTo>
                    <a:pt x="910" y="1093"/>
                  </a:lnTo>
                  <a:lnTo>
                    <a:pt x="910" y="1094"/>
                  </a:lnTo>
                  <a:lnTo>
                    <a:pt x="910" y="1095"/>
                  </a:lnTo>
                  <a:close/>
                  <a:moveTo>
                    <a:pt x="230" y="387"/>
                  </a:moveTo>
                  <a:lnTo>
                    <a:pt x="229" y="387"/>
                  </a:lnTo>
                  <a:lnTo>
                    <a:pt x="228" y="386"/>
                  </a:lnTo>
                  <a:lnTo>
                    <a:pt x="229" y="385"/>
                  </a:lnTo>
                  <a:lnTo>
                    <a:pt x="230" y="385"/>
                  </a:lnTo>
                  <a:lnTo>
                    <a:pt x="230" y="386"/>
                  </a:lnTo>
                  <a:lnTo>
                    <a:pt x="230" y="387"/>
                  </a:lnTo>
                  <a:close/>
                  <a:moveTo>
                    <a:pt x="336" y="471"/>
                  </a:moveTo>
                  <a:lnTo>
                    <a:pt x="336" y="472"/>
                  </a:lnTo>
                  <a:lnTo>
                    <a:pt x="335" y="472"/>
                  </a:lnTo>
                  <a:lnTo>
                    <a:pt x="335" y="471"/>
                  </a:lnTo>
                  <a:lnTo>
                    <a:pt x="336" y="470"/>
                  </a:lnTo>
                  <a:lnTo>
                    <a:pt x="338" y="470"/>
                  </a:lnTo>
                  <a:lnTo>
                    <a:pt x="336" y="471"/>
                  </a:lnTo>
                  <a:close/>
                  <a:moveTo>
                    <a:pt x="325" y="433"/>
                  </a:moveTo>
                  <a:lnTo>
                    <a:pt x="324" y="433"/>
                  </a:lnTo>
                  <a:lnTo>
                    <a:pt x="324" y="434"/>
                  </a:lnTo>
                  <a:lnTo>
                    <a:pt x="323" y="433"/>
                  </a:lnTo>
                  <a:lnTo>
                    <a:pt x="323" y="432"/>
                  </a:lnTo>
                  <a:lnTo>
                    <a:pt x="324" y="432"/>
                  </a:lnTo>
                  <a:lnTo>
                    <a:pt x="325" y="432"/>
                  </a:lnTo>
                  <a:lnTo>
                    <a:pt x="325" y="433"/>
                  </a:lnTo>
                  <a:close/>
                  <a:moveTo>
                    <a:pt x="324" y="428"/>
                  </a:moveTo>
                  <a:lnTo>
                    <a:pt x="323" y="428"/>
                  </a:lnTo>
                  <a:lnTo>
                    <a:pt x="323" y="429"/>
                  </a:lnTo>
                  <a:lnTo>
                    <a:pt x="322" y="429"/>
                  </a:lnTo>
                  <a:lnTo>
                    <a:pt x="322" y="428"/>
                  </a:lnTo>
                  <a:lnTo>
                    <a:pt x="321" y="428"/>
                  </a:lnTo>
                  <a:lnTo>
                    <a:pt x="321" y="427"/>
                  </a:lnTo>
                  <a:lnTo>
                    <a:pt x="322" y="427"/>
                  </a:lnTo>
                  <a:lnTo>
                    <a:pt x="323" y="427"/>
                  </a:lnTo>
                  <a:lnTo>
                    <a:pt x="324" y="428"/>
                  </a:lnTo>
                  <a:close/>
                  <a:moveTo>
                    <a:pt x="345" y="450"/>
                  </a:moveTo>
                  <a:lnTo>
                    <a:pt x="344" y="450"/>
                  </a:lnTo>
                  <a:lnTo>
                    <a:pt x="344" y="449"/>
                  </a:lnTo>
                  <a:lnTo>
                    <a:pt x="345" y="449"/>
                  </a:lnTo>
                  <a:lnTo>
                    <a:pt x="345" y="450"/>
                  </a:lnTo>
                  <a:close/>
                  <a:moveTo>
                    <a:pt x="368" y="447"/>
                  </a:moveTo>
                  <a:lnTo>
                    <a:pt x="368" y="449"/>
                  </a:lnTo>
                  <a:lnTo>
                    <a:pt x="367" y="449"/>
                  </a:lnTo>
                  <a:lnTo>
                    <a:pt x="367" y="447"/>
                  </a:lnTo>
                  <a:lnTo>
                    <a:pt x="368" y="447"/>
                  </a:lnTo>
                  <a:close/>
                  <a:moveTo>
                    <a:pt x="410" y="479"/>
                  </a:moveTo>
                  <a:lnTo>
                    <a:pt x="410" y="480"/>
                  </a:lnTo>
                  <a:lnTo>
                    <a:pt x="409" y="480"/>
                  </a:lnTo>
                  <a:lnTo>
                    <a:pt x="409" y="479"/>
                  </a:lnTo>
                  <a:lnTo>
                    <a:pt x="409" y="478"/>
                  </a:lnTo>
                  <a:lnTo>
                    <a:pt x="410" y="479"/>
                  </a:lnTo>
                  <a:lnTo>
                    <a:pt x="410" y="478"/>
                  </a:lnTo>
                  <a:lnTo>
                    <a:pt x="411" y="478"/>
                  </a:lnTo>
                  <a:lnTo>
                    <a:pt x="411" y="479"/>
                  </a:lnTo>
                  <a:lnTo>
                    <a:pt x="410" y="479"/>
                  </a:lnTo>
                  <a:close/>
                  <a:moveTo>
                    <a:pt x="413" y="474"/>
                  </a:moveTo>
                  <a:lnTo>
                    <a:pt x="413" y="475"/>
                  </a:lnTo>
                  <a:lnTo>
                    <a:pt x="412" y="475"/>
                  </a:lnTo>
                  <a:lnTo>
                    <a:pt x="412" y="474"/>
                  </a:lnTo>
                  <a:lnTo>
                    <a:pt x="413" y="474"/>
                  </a:lnTo>
                  <a:lnTo>
                    <a:pt x="413" y="472"/>
                  </a:lnTo>
                  <a:lnTo>
                    <a:pt x="414" y="472"/>
                  </a:lnTo>
                  <a:lnTo>
                    <a:pt x="414" y="474"/>
                  </a:lnTo>
                  <a:lnTo>
                    <a:pt x="413" y="474"/>
                  </a:lnTo>
                  <a:close/>
                  <a:moveTo>
                    <a:pt x="403" y="455"/>
                  </a:moveTo>
                  <a:lnTo>
                    <a:pt x="402" y="455"/>
                  </a:lnTo>
                  <a:lnTo>
                    <a:pt x="402" y="454"/>
                  </a:lnTo>
                  <a:lnTo>
                    <a:pt x="402" y="453"/>
                  </a:lnTo>
                  <a:lnTo>
                    <a:pt x="403" y="454"/>
                  </a:lnTo>
                  <a:lnTo>
                    <a:pt x="404" y="454"/>
                  </a:lnTo>
                  <a:lnTo>
                    <a:pt x="403" y="454"/>
                  </a:lnTo>
                  <a:lnTo>
                    <a:pt x="403" y="455"/>
                  </a:lnTo>
                  <a:close/>
                  <a:moveTo>
                    <a:pt x="489" y="477"/>
                  </a:moveTo>
                  <a:lnTo>
                    <a:pt x="488" y="478"/>
                  </a:lnTo>
                  <a:lnTo>
                    <a:pt x="488" y="479"/>
                  </a:lnTo>
                  <a:lnTo>
                    <a:pt x="487" y="479"/>
                  </a:lnTo>
                  <a:lnTo>
                    <a:pt x="487" y="478"/>
                  </a:lnTo>
                  <a:lnTo>
                    <a:pt x="488" y="477"/>
                  </a:lnTo>
                  <a:lnTo>
                    <a:pt x="489" y="476"/>
                  </a:lnTo>
                  <a:lnTo>
                    <a:pt x="489" y="477"/>
                  </a:lnTo>
                  <a:close/>
                  <a:moveTo>
                    <a:pt x="521" y="485"/>
                  </a:moveTo>
                  <a:lnTo>
                    <a:pt x="520" y="485"/>
                  </a:lnTo>
                  <a:lnTo>
                    <a:pt x="519" y="483"/>
                  </a:lnTo>
                  <a:lnTo>
                    <a:pt x="520" y="483"/>
                  </a:lnTo>
                  <a:lnTo>
                    <a:pt x="520" y="481"/>
                  </a:lnTo>
                  <a:lnTo>
                    <a:pt x="520" y="483"/>
                  </a:lnTo>
                  <a:lnTo>
                    <a:pt x="521" y="483"/>
                  </a:lnTo>
                  <a:lnTo>
                    <a:pt x="520" y="483"/>
                  </a:lnTo>
                  <a:lnTo>
                    <a:pt x="520" y="484"/>
                  </a:lnTo>
                  <a:lnTo>
                    <a:pt x="521" y="485"/>
                  </a:lnTo>
                  <a:close/>
                  <a:moveTo>
                    <a:pt x="516" y="478"/>
                  </a:moveTo>
                  <a:lnTo>
                    <a:pt x="516" y="479"/>
                  </a:lnTo>
                  <a:lnTo>
                    <a:pt x="515" y="479"/>
                  </a:lnTo>
                  <a:lnTo>
                    <a:pt x="514" y="479"/>
                  </a:lnTo>
                  <a:lnTo>
                    <a:pt x="514" y="478"/>
                  </a:lnTo>
                  <a:lnTo>
                    <a:pt x="514" y="477"/>
                  </a:lnTo>
                  <a:lnTo>
                    <a:pt x="515" y="477"/>
                  </a:lnTo>
                  <a:lnTo>
                    <a:pt x="516" y="478"/>
                  </a:lnTo>
                  <a:close/>
                  <a:moveTo>
                    <a:pt x="524" y="468"/>
                  </a:moveTo>
                  <a:lnTo>
                    <a:pt x="523" y="468"/>
                  </a:lnTo>
                  <a:lnTo>
                    <a:pt x="523" y="467"/>
                  </a:lnTo>
                  <a:lnTo>
                    <a:pt x="523" y="466"/>
                  </a:lnTo>
                  <a:lnTo>
                    <a:pt x="524" y="466"/>
                  </a:lnTo>
                  <a:lnTo>
                    <a:pt x="524" y="467"/>
                  </a:lnTo>
                  <a:lnTo>
                    <a:pt x="524" y="468"/>
                  </a:lnTo>
                  <a:lnTo>
                    <a:pt x="524" y="469"/>
                  </a:lnTo>
                  <a:lnTo>
                    <a:pt x="524" y="468"/>
                  </a:lnTo>
                  <a:close/>
                  <a:moveTo>
                    <a:pt x="441" y="358"/>
                  </a:moveTo>
                  <a:lnTo>
                    <a:pt x="439" y="358"/>
                  </a:lnTo>
                  <a:lnTo>
                    <a:pt x="439" y="359"/>
                  </a:lnTo>
                  <a:lnTo>
                    <a:pt x="438" y="359"/>
                  </a:lnTo>
                  <a:lnTo>
                    <a:pt x="439" y="358"/>
                  </a:lnTo>
                  <a:lnTo>
                    <a:pt x="439" y="357"/>
                  </a:lnTo>
                  <a:lnTo>
                    <a:pt x="441" y="357"/>
                  </a:lnTo>
                  <a:lnTo>
                    <a:pt x="441" y="355"/>
                  </a:lnTo>
                  <a:lnTo>
                    <a:pt x="441" y="357"/>
                  </a:lnTo>
                  <a:lnTo>
                    <a:pt x="439" y="358"/>
                  </a:lnTo>
                  <a:lnTo>
                    <a:pt x="441" y="358"/>
                  </a:lnTo>
                  <a:close/>
                  <a:moveTo>
                    <a:pt x="441" y="354"/>
                  </a:moveTo>
                  <a:lnTo>
                    <a:pt x="439" y="354"/>
                  </a:lnTo>
                  <a:lnTo>
                    <a:pt x="439" y="355"/>
                  </a:lnTo>
                  <a:lnTo>
                    <a:pt x="438" y="355"/>
                  </a:lnTo>
                  <a:lnTo>
                    <a:pt x="438" y="354"/>
                  </a:lnTo>
                  <a:lnTo>
                    <a:pt x="439" y="354"/>
                  </a:lnTo>
                  <a:lnTo>
                    <a:pt x="441" y="353"/>
                  </a:lnTo>
                  <a:lnTo>
                    <a:pt x="441" y="354"/>
                  </a:lnTo>
                  <a:close/>
                  <a:moveTo>
                    <a:pt x="634" y="417"/>
                  </a:moveTo>
                  <a:lnTo>
                    <a:pt x="633" y="418"/>
                  </a:lnTo>
                  <a:lnTo>
                    <a:pt x="632" y="417"/>
                  </a:lnTo>
                  <a:lnTo>
                    <a:pt x="633" y="417"/>
                  </a:lnTo>
                  <a:lnTo>
                    <a:pt x="634" y="417"/>
                  </a:lnTo>
                  <a:close/>
                  <a:moveTo>
                    <a:pt x="530" y="191"/>
                  </a:moveTo>
                  <a:lnTo>
                    <a:pt x="530" y="192"/>
                  </a:lnTo>
                  <a:lnTo>
                    <a:pt x="530" y="191"/>
                  </a:lnTo>
                  <a:close/>
                  <a:moveTo>
                    <a:pt x="11" y="204"/>
                  </a:moveTo>
                  <a:lnTo>
                    <a:pt x="12" y="204"/>
                  </a:lnTo>
                  <a:lnTo>
                    <a:pt x="11" y="205"/>
                  </a:lnTo>
                  <a:lnTo>
                    <a:pt x="11" y="207"/>
                  </a:lnTo>
                  <a:lnTo>
                    <a:pt x="9" y="207"/>
                  </a:lnTo>
                  <a:lnTo>
                    <a:pt x="9" y="205"/>
                  </a:lnTo>
                  <a:lnTo>
                    <a:pt x="8" y="205"/>
                  </a:lnTo>
                  <a:lnTo>
                    <a:pt x="9" y="205"/>
                  </a:lnTo>
                  <a:lnTo>
                    <a:pt x="9" y="204"/>
                  </a:lnTo>
                  <a:lnTo>
                    <a:pt x="11" y="204"/>
                  </a:lnTo>
                  <a:close/>
                  <a:moveTo>
                    <a:pt x="15" y="205"/>
                  </a:moveTo>
                  <a:lnTo>
                    <a:pt x="16" y="205"/>
                  </a:lnTo>
                  <a:lnTo>
                    <a:pt x="15" y="207"/>
                  </a:lnTo>
                  <a:lnTo>
                    <a:pt x="15" y="208"/>
                  </a:lnTo>
                  <a:lnTo>
                    <a:pt x="14" y="208"/>
                  </a:lnTo>
                  <a:lnTo>
                    <a:pt x="14" y="207"/>
                  </a:lnTo>
                  <a:lnTo>
                    <a:pt x="13" y="207"/>
                  </a:lnTo>
                  <a:lnTo>
                    <a:pt x="14" y="205"/>
                  </a:lnTo>
                  <a:lnTo>
                    <a:pt x="15" y="205"/>
                  </a:lnTo>
                  <a:close/>
                  <a:moveTo>
                    <a:pt x="32" y="200"/>
                  </a:moveTo>
                  <a:lnTo>
                    <a:pt x="32" y="201"/>
                  </a:lnTo>
                  <a:lnTo>
                    <a:pt x="31" y="202"/>
                  </a:lnTo>
                  <a:lnTo>
                    <a:pt x="30" y="202"/>
                  </a:lnTo>
                  <a:lnTo>
                    <a:pt x="29" y="201"/>
                  </a:lnTo>
                  <a:lnTo>
                    <a:pt x="30" y="200"/>
                  </a:lnTo>
                  <a:lnTo>
                    <a:pt x="31" y="200"/>
                  </a:lnTo>
                  <a:lnTo>
                    <a:pt x="31" y="199"/>
                  </a:lnTo>
                  <a:lnTo>
                    <a:pt x="32" y="200"/>
                  </a:lnTo>
                  <a:close/>
                  <a:moveTo>
                    <a:pt x="54" y="251"/>
                  </a:moveTo>
                  <a:lnTo>
                    <a:pt x="52" y="251"/>
                  </a:lnTo>
                  <a:lnTo>
                    <a:pt x="52" y="252"/>
                  </a:lnTo>
                  <a:lnTo>
                    <a:pt x="52" y="251"/>
                  </a:lnTo>
                  <a:lnTo>
                    <a:pt x="51" y="251"/>
                  </a:lnTo>
                  <a:lnTo>
                    <a:pt x="50" y="252"/>
                  </a:lnTo>
                  <a:lnTo>
                    <a:pt x="51" y="251"/>
                  </a:lnTo>
                  <a:lnTo>
                    <a:pt x="50" y="251"/>
                  </a:lnTo>
                  <a:lnTo>
                    <a:pt x="50" y="250"/>
                  </a:lnTo>
                  <a:lnTo>
                    <a:pt x="50" y="249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2" y="248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5" y="248"/>
                  </a:lnTo>
                  <a:lnTo>
                    <a:pt x="55" y="249"/>
                  </a:lnTo>
                  <a:lnTo>
                    <a:pt x="55" y="250"/>
                  </a:lnTo>
                  <a:lnTo>
                    <a:pt x="54" y="250"/>
                  </a:lnTo>
                  <a:lnTo>
                    <a:pt x="54" y="249"/>
                  </a:lnTo>
                  <a:lnTo>
                    <a:pt x="54" y="250"/>
                  </a:lnTo>
                  <a:lnTo>
                    <a:pt x="52" y="250"/>
                  </a:lnTo>
                  <a:lnTo>
                    <a:pt x="54" y="250"/>
                  </a:lnTo>
                  <a:lnTo>
                    <a:pt x="54" y="251"/>
                  </a:lnTo>
                  <a:close/>
                  <a:moveTo>
                    <a:pt x="56" y="255"/>
                  </a:moveTo>
                  <a:lnTo>
                    <a:pt x="56" y="257"/>
                  </a:lnTo>
                  <a:lnTo>
                    <a:pt x="56" y="255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5" y="253"/>
                  </a:lnTo>
                  <a:lnTo>
                    <a:pt x="55" y="254"/>
                  </a:lnTo>
                  <a:lnTo>
                    <a:pt x="55" y="253"/>
                  </a:lnTo>
                  <a:lnTo>
                    <a:pt x="54" y="253"/>
                  </a:lnTo>
                  <a:lnTo>
                    <a:pt x="54" y="254"/>
                  </a:lnTo>
                  <a:lnTo>
                    <a:pt x="54" y="253"/>
                  </a:lnTo>
                  <a:lnTo>
                    <a:pt x="54" y="252"/>
                  </a:lnTo>
                  <a:lnTo>
                    <a:pt x="55" y="252"/>
                  </a:lnTo>
                  <a:lnTo>
                    <a:pt x="54" y="252"/>
                  </a:lnTo>
                  <a:lnTo>
                    <a:pt x="54" y="251"/>
                  </a:lnTo>
                  <a:lnTo>
                    <a:pt x="55" y="251"/>
                  </a:lnTo>
                  <a:lnTo>
                    <a:pt x="56" y="251"/>
                  </a:lnTo>
                  <a:lnTo>
                    <a:pt x="57" y="251"/>
                  </a:lnTo>
                  <a:lnTo>
                    <a:pt x="56" y="251"/>
                  </a:lnTo>
                  <a:lnTo>
                    <a:pt x="56" y="252"/>
                  </a:lnTo>
                  <a:lnTo>
                    <a:pt x="56" y="253"/>
                  </a:lnTo>
                  <a:lnTo>
                    <a:pt x="57" y="254"/>
                  </a:lnTo>
                  <a:lnTo>
                    <a:pt x="56" y="255"/>
                  </a:lnTo>
                  <a:close/>
                  <a:moveTo>
                    <a:pt x="58" y="254"/>
                  </a:moveTo>
                  <a:lnTo>
                    <a:pt x="59" y="254"/>
                  </a:lnTo>
                  <a:lnTo>
                    <a:pt x="58" y="255"/>
                  </a:lnTo>
                  <a:lnTo>
                    <a:pt x="57" y="255"/>
                  </a:lnTo>
                  <a:lnTo>
                    <a:pt x="57" y="252"/>
                  </a:lnTo>
                  <a:lnTo>
                    <a:pt x="58" y="252"/>
                  </a:lnTo>
                  <a:lnTo>
                    <a:pt x="58" y="253"/>
                  </a:lnTo>
                  <a:lnTo>
                    <a:pt x="59" y="253"/>
                  </a:lnTo>
                  <a:lnTo>
                    <a:pt x="59" y="254"/>
                  </a:lnTo>
                  <a:lnTo>
                    <a:pt x="58" y="253"/>
                  </a:lnTo>
                  <a:lnTo>
                    <a:pt x="58" y="254"/>
                  </a:lnTo>
                  <a:close/>
                  <a:moveTo>
                    <a:pt x="39" y="220"/>
                  </a:moveTo>
                  <a:lnTo>
                    <a:pt x="39" y="221"/>
                  </a:lnTo>
                  <a:lnTo>
                    <a:pt x="38" y="221"/>
                  </a:lnTo>
                  <a:lnTo>
                    <a:pt x="37" y="221"/>
                  </a:lnTo>
                  <a:lnTo>
                    <a:pt x="35" y="223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3" y="221"/>
                  </a:lnTo>
                  <a:lnTo>
                    <a:pt x="32" y="221"/>
                  </a:lnTo>
                  <a:lnTo>
                    <a:pt x="32" y="223"/>
                  </a:lnTo>
                  <a:lnTo>
                    <a:pt x="31" y="223"/>
                  </a:lnTo>
                  <a:lnTo>
                    <a:pt x="31" y="221"/>
                  </a:lnTo>
                  <a:lnTo>
                    <a:pt x="32" y="221"/>
                  </a:lnTo>
                  <a:lnTo>
                    <a:pt x="32" y="220"/>
                  </a:lnTo>
                  <a:lnTo>
                    <a:pt x="32" y="219"/>
                  </a:lnTo>
                  <a:lnTo>
                    <a:pt x="32" y="218"/>
                  </a:lnTo>
                  <a:lnTo>
                    <a:pt x="32" y="217"/>
                  </a:lnTo>
                  <a:lnTo>
                    <a:pt x="33" y="217"/>
                  </a:lnTo>
                  <a:lnTo>
                    <a:pt x="34" y="218"/>
                  </a:lnTo>
                  <a:lnTo>
                    <a:pt x="35" y="219"/>
                  </a:lnTo>
                  <a:lnTo>
                    <a:pt x="37" y="218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8" y="215"/>
                  </a:lnTo>
                  <a:lnTo>
                    <a:pt x="38" y="211"/>
                  </a:lnTo>
                  <a:lnTo>
                    <a:pt x="39" y="210"/>
                  </a:lnTo>
                  <a:lnTo>
                    <a:pt x="40" y="211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1" y="217"/>
                  </a:lnTo>
                  <a:lnTo>
                    <a:pt x="41" y="218"/>
                  </a:lnTo>
                  <a:lnTo>
                    <a:pt x="40" y="219"/>
                  </a:lnTo>
                  <a:lnTo>
                    <a:pt x="41" y="221"/>
                  </a:lnTo>
                  <a:lnTo>
                    <a:pt x="42" y="223"/>
                  </a:lnTo>
                  <a:lnTo>
                    <a:pt x="42" y="224"/>
                  </a:lnTo>
                  <a:lnTo>
                    <a:pt x="41" y="223"/>
                  </a:lnTo>
                  <a:lnTo>
                    <a:pt x="40" y="221"/>
                  </a:lnTo>
                  <a:lnTo>
                    <a:pt x="39" y="221"/>
                  </a:lnTo>
                  <a:lnTo>
                    <a:pt x="39" y="220"/>
                  </a:lnTo>
                  <a:close/>
                  <a:moveTo>
                    <a:pt x="50" y="232"/>
                  </a:moveTo>
                  <a:lnTo>
                    <a:pt x="50" y="233"/>
                  </a:lnTo>
                  <a:lnTo>
                    <a:pt x="49" y="233"/>
                  </a:lnTo>
                  <a:lnTo>
                    <a:pt x="49" y="234"/>
                  </a:lnTo>
                  <a:lnTo>
                    <a:pt x="48" y="234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5" y="234"/>
                  </a:lnTo>
                  <a:lnTo>
                    <a:pt x="43" y="234"/>
                  </a:lnTo>
                  <a:lnTo>
                    <a:pt x="43" y="235"/>
                  </a:lnTo>
                  <a:lnTo>
                    <a:pt x="42" y="235"/>
                  </a:lnTo>
                  <a:lnTo>
                    <a:pt x="41" y="235"/>
                  </a:lnTo>
                  <a:lnTo>
                    <a:pt x="41" y="234"/>
                  </a:lnTo>
                  <a:lnTo>
                    <a:pt x="41" y="235"/>
                  </a:lnTo>
                  <a:lnTo>
                    <a:pt x="41" y="234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0" y="232"/>
                  </a:lnTo>
                  <a:lnTo>
                    <a:pt x="40" y="230"/>
                  </a:lnTo>
                  <a:lnTo>
                    <a:pt x="40" y="229"/>
                  </a:lnTo>
                  <a:lnTo>
                    <a:pt x="39" y="229"/>
                  </a:lnTo>
                  <a:lnTo>
                    <a:pt x="39" y="228"/>
                  </a:lnTo>
                  <a:lnTo>
                    <a:pt x="38" y="227"/>
                  </a:lnTo>
                  <a:lnTo>
                    <a:pt x="37" y="226"/>
                  </a:lnTo>
                  <a:lnTo>
                    <a:pt x="35" y="227"/>
                  </a:lnTo>
                  <a:lnTo>
                    <a:pt x="35" y="226"/>
                  </a:lnTo>
                  <a:lnTo>
                    <a:pt x="37" y="226"/>
                  </a:lnTo>
                  <a:lnTo>
                    <a:pt x="37" y="225"/>
                  </a:lnTo>
                  <a:lnTo>
                    <a:pt x="38" y="225"/>
                  </a:lnTo>
                  <a:lnTo>
                    <a:pt x="39" y="225"/>
                  </a:lnTo>
                  <a:lnTo>
                    <a:pt x="39" y="226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40" y="227"/>
                  </a:lnTo>
                  <a:lnTo>
                    <a:pt x="40" y="228"/>
                  </a:lnTo>
                  <a:lnTo>
                    <a:pt x="41" y="228"/>
                  </a:lnTo>
                  <a:lnTo>
                    <a:pt x="41" y="229"/>
                  </a:lnTo>
                  <a:lnTo>
                    <a:pt x="43" y="230"/>
                  </a:lnTo>
                  <a:lnTo>
                    <a:pt x="45" y="232"/>
                  </a:lnTo>
                  <a:lnTo>
                    <a:pt x="47" y="230"/>
                  </a:lnTo>
                  <a:lnTo>
                    <a:pt x="48" y="230"/>
                  </a:lnTo>
                  <a:lnTo>
                    <a:pt x="49" y="229"/>
                  </a:lnTo>
                  <a:lnTo>
                    <a:pt x="49" y="230"/>
                  </a:lnTo>
                  <a:lnTo>
                    <a:pt x="50" y="232"/>
                  </a:lnTo>
                  <a:close/>
                  <a:moveTo>
                    <a:pt x="64" y="258"/>
                  </a:moveTo>
                  <a:lnTo>
                    <a:pt x="64" y="259"/>
                  </a:lnTo>
                  <a:lnTo>
                    <a:pt x="63" y="259"/>
                  </a:lnTo>
                  <a:lnTo>
                    <a:pt x="63" y="258"/>
                  </a:lnTo>
                  <a:lnTo>
                    <a:pt x="64" y="258"/>
                  </a:lnTo>
                  <a:close/>
                  <a:moveTo>
                    <a:pt x="51" y="248"/>
                  </a:moveTo>
                  <a:lnTo>
                    <a:pt x="50" y="249"/>
                  </a:lnTo>
                  <a:lnTo>
                    <a:pt x="49" y="249"/>
                  </a:lnTo>
                  <a:lnTo>
                    <a:pt x="48" y="249"/>
                  </a:lnTo>
                  <a:lnTo>
                    <a:pt x="49" y="248"/>
                  </a:lnTo>
                  <a:lnTo>
                    <a:pt x="46" y="248"/>
                  </a:lnTo>
                  <a:lnTo>
                    <a:pt x="47" y="246"/>
                  </a:lnTo>
                  <a:lnTo>
                    <a:pt x="46" y="246"/>
                  </a:lnTo>
                  <a:lnTo>
                    <a:pt x="46" y="245"/>
                  </a:lnTo>
                  <a:lnTo>
                    <a:pt x="45" y="244"/>
                  </a:lnTo>
                  <a:lnTo>
                    <a:pt x="45" y="245"/>
                  </a:lnTo>
                  <a:lnTo>
                    <a:pt x="43" y="245"/>
                  </a:lnTo>
                  <a:lnTo>
                    <a:pt x="43" y="246"/>
                  </a:lnTo>
                  <a:lnTo>
                    <a:pt x="42" y="246"/>
                  </a:lnTo>
                  <a:lnTo>
                    <a:pt x="43" y="245"/>
                  </a:lnTo>
                  <a:lnTo>
                    <a:pt x="42" y="245"/>
                  </a:lnTo>
                  <a:lnTo>
                    <a:pt x="41" y="244"/>
                  </a:lnTo>
                  <a:lnTo>
                    <a:pt x="42" y="244"/>
                  </a:lnTo>
                  <a:lnTo>
                    <a:pt x="42" y="243"/>
                  </a:lnTo>
                  <a:lnTo>
                    <a:pt x="42" y="244"/>
                  </a:lnTo>
                  <a:lnTo>
                    <a:pt x="43" y="243"/>
                  </a:lnTo>
                  <a:lnTo>
                    <a:pt x="45" y="242"/>
                  </a:lnTo>
                  <a:lnTo>
                    <a:pt x="42" y="242"/>
                  </a:lnTo>
                  <a:lnTo>
                    <a:pt x="41" y="242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1" y="241"/>
                  </a:lnTo>
                  <a:lnTo>
                    <a:pt x="42" y="240"/>
                  </a:lnTo>
                  <a:lnTo>
                    <a:pt x="43" y="241"/>
                  </a:lnTo>
                  <a:lnTo>
                    <a:pt x="45" y="241"/>
                  </a:lnTo>
                  <a:lnTo>
                    <a:pt x="46" y="240"/>
                  </a:lnTo>
                  <a:lnTo>
                    <a:pt x="46" y="241"/>
                  </a:lnTo>
                  <a:lnTo>
                    <a:pt x="47" y="241"/>
                  </a:lnTo>
                  <a:lnTo>
                    <a:pt x="47" y="240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7" y="238"/>
                  </a:lnTo>
                  <a:lnTo>
                    <a:pt x="48" y="238"/>
                  </a:lnTo>
                  <a:lnTo>
                    <a:pt x="48" y="240"/>
                  </a:lnTo>
                  <a:lnTo>
                    <a:pt x="48" y="241"/>
                  </a:lnTo>
                  <a:lnTo>
                    <a:pt x="48" y="242"/>
                  </a:lnTo>
                  <a:lnTo>
                    <a:pt x="48" y="243"/>
                  </a:lnTo>
                  <a:lnTo>
                    <a:pt x="49" y="242"/>
                  </a:lnTo>
                  <a:lnTo>
                    <a:pt x="49" y="241"/>
                  </a:lnTo>
                  <a:lnTo>
                    <a:pt x="50" y="240"/>
                  </a:lnTo>
                  <a:lnTo>
                    <a:pt x="50" y="241"/>
                  </a:lnTo>
                  <a:lnTo>
                    <a:pt x="51" y="241"/>
                  </a:lnTo>
                  <a:lnTo>
                    <a:pt x="51" y="240"/>
                  </a:lnTo>
                  <a:lnTo>
                    <a:pt x="51" y="238"/>
                  </a:lnTo>
                  <a:lnTo>
                    <a:pt x="52" y="237"/>
                  </a:lnTo>
                  <a:lnTo>
                    <a:pt x="54" y="237"/>
                  </a:lnTo>
                  <a:lnTo>
                    <a:pt x="54" y="238"/>
                  </a:lnTo>
                  <a:lnTo>
                    <a:pt x="55" y="240"/>
                  </a:lnTo>
                  <a:lnTo>
                    <a:pt x="55" y="241"/>
                  </a:lnTo>
                  <a:lnTo>
                    <a:pt x="56" y="240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6" y="242"/>
                  </a:lnTo>
                  <a:lnTo>
                    <a:pt x="55" y="242"/>
                  </a:lnTo>
                  <a:lnTo>
                    <a:pt x="55" y="243"/>
                  </a:lnTo>
                  <a:lnTo>
                    <a:pt x="54" y="243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1" y="242"/>
                  </a:lnTo>
                  <a:lnTo>
                    <a:pt x="51" y="243"/>
                  </a:lnTo>
                  <a:lnTo>
                    <a:pt x="51" y="244"/>
                  </a:lnTo>
                  <a:lnTo>
                    <a:pt x="51" y="245"/>
                  </a:lnTo>
                  <a:lnTo>
                    <a:pt x="52" y="245"/>
                  </a:lnTo>
                  <a:lnTo>
                    <a:pt x="52" y="246"/>
                  </a:lnTo>
                  <a:lnTo>
                    <a:pt x="52" y="248"/>
                  </a:lnTo>
                  <a:lnTo>
                    <a:pt x="51" y="248"/>
                  </a:lnTo>
                  <a:close/>
                  <a:moveTo>
                    <a:pt x="63" y="254"/>
                  </a:moveTo>
                  <a:lnTo>
                    <a:pt x="63" y="255"/>
                  </a:lnTo>
                  <a:lnTo>
                    <a:pt x="64" y="255"/>
                  </a:lnTo>
                  <a:lnTo>
                    <a:pt x="61" y="255"/>
                  </a:lnTo>
                  <a:lnTo>
                    <a:pt x="61" y="254"/>
                  </a:lnTo>
                  <a:lnTo>
                    <a:pt x="61" y="253"/>
                  </a:lnTo>
                  <a:lnTo>
                    <a:pt x="63" y="253"/>
                  </a:lnTo>
                  <a:lnTo>
                    <a:pt x="63" y="254"/>
                  </a:lnTo>
                  <a:close/>
                  <a:moveTo>
                    <a:pt x="60" y="250"/>
                  </a:moveTo>
                  <a:lnTo>
                    <a:pt x="60" y="249"/>
                  </a:lnTo>
                  <a:lnTo>
                    <a:pt x="61" y="248"/>
                  </a:lnTo>
                  <a:lnTo>
                    <a:pt x="63" y="246"/>
                  </a:lnTo>
                  <a:lnTo>
                    <a:pt x="64" y="246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4" y="250"/>
                  </a:lnTo>
                  <a:lnTo>
                    <a:pt x="64" y="251"/>
                  </a:lnTo>
                  <a:lnTo>
                    <a:pt x="63" y="251"/>
                  </a:lnTo>
                  <a:lnTo>
                    <a:pt x="63" y="252"/>
                  </a:lnTo>
                  <a:lnTo>
                    <a:pt x="64" y="252"/>
                  </a:lnTo>
                  <a:lnTo>
                    <a:pt x="63" y="252"/>
                  </a:lnTo>
                  <a:lnTo>
                    <a:pt x="63" y="251"/>
                  </a:lnTo>
                  <a:lnTo>
                    <a:pt x="61" y="251"/>
                  </a:lnTo>
                  <a:lnTo>
                    <a:pt x="61" y="252"/>
                  </a:lnTo>
                  <a:lnTo>
                    <a:pt x="60" y="252"/>
                  </a:lnTo>
                  <a:lnTo>
                    <a:pt x="60" y="251"/>
                  </a:lnTo>
                  <a:lnTo>
                    <a:pt x="60" y="250"/>
                  </a:lnTo>
                  <a:close/>
                  <a:moveTo>
                    <a:pt x="93" y="305"/>
                  </a:moveTo>
                  <a:lnTo>
                    <a:pt x="94" y="309"/>
                  </a:lnTo>
                  <a:lnTo>
                    <a:pt x="93" y="308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1" y="305"/>
                  </a:lnTo>
                  <a:lnTo>
                    <a:pt x="91" y="304"/>
                  </a:lnTo>
                  <a:lnTo>
                    <a:pt x="91" y="303"/>
                  </a:lnTo>
                  <a:lnTo>
                    <a:pt x="91" y="304"/>
                  </a:lnTo>
                  <a:lnTo>
                    <a:pt x="91" y="303"/>
                  </a:lnTo>
                  <a:lnTo>
                    <a:pt x="90" y="303"/>
                  </a:lnTo>
                  <a:lnTo>
                    <a:pt x="89" y="302"/>
                  </a:lnTo>
                  <a:lnTo>
                    <a:pt x="88" y="301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9"/>
                  </a:lnTo>
                  <a:lnTo>
                    <a:pt x="86" y="297"/>
                  </a:lnTo>
                  <a:lnTo>
                    <a:pt x="85" y="296"/>
                  </a:lnTo>
                  <a:lnTo>
                    <a:pt x="86" y="295"/>
                  </a:lnTo>
                  <a:lnTo>
                    <a:pt x="85" y="295"/>
                  </a:lnTo>
                  <a:lnTo>
                    <a:pt x="85" y="294"/>
                  </a:lnTo>
                  <a:lnTo>
                    <a:pt x="84" y="293"/>
                  </a:lnTo>
                  <a:lnTo>
                    <a:pt x="84" y="292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7"/>
                  </a:lnTo>
                  <a:lnTo>
                    <a:pt x="85" y="287"/>
                  </a:lnTo>
                  <a:lnTo>
                    <a:pt x="85" y="286"/>
                  </a:lnTo>
                  <a:lnTo>
                    <a:pt x="85" y="287"/>
                  </a:lnTo>
                  <a:lnTo>
                    <a:pt x="85" y="288"/>
                  </a:lnTo>
                  <a:lnTo>
                    <a:pt x="85" y="290"/>
                  </a:lnTo>
                  <a:lnTo>
                    <a:pt x="86" y="290"/>
                  </a:lnTo>
                  <a:lnTo>
                    <a:pt x="86" y="291"/>
                  </a:lnTo>
                  <a:lnTo>
                    <a:pt x="85" y="291"/>
                  </a:lnTo>
                  <a:lnTo>
                    <a:pt x="86" y="291"/>
                  </a:lnTo>
                  <a:lnTo>
                    <a:pt x="86" y="293"/>
                  </a:lnTo>
                  <a:lnTo>
                    <a:pt x="86" y="292"/>
                  </a:lnTo>
                  <a:lnTo>
                    <a:pt x="88" y="293"/>
                  </a:lnTo>
                  <a:lnTo>
                    <a:pt x="89" y="294"/>
                  </a:lnTo>
                  <a:lnTo>
                    <a:pt x="90" y="294"/>
                  </a:lnTo>
                  <a:lnTo>
                    <a:pt x="90" y="295"/>
                  </a:lnTo>
                  <a:lnTo>
                    <a:pt x="90" y="296"/>
                  </a:lnTo>
                  <a:lnTo>
                    <a:pt x="91" y="296"/>
                  </a:lnTo>
                  <a:lnTo>
                    <a:pt x="90" y="296"/>
                  </a:lnTo>
                  <a:lnTo>
                    <a:pt x="90" y="297"/>
                  </a:lnTo>
                  <a:lnTo>
                    <a:pt x="90" y="299"/>
                  </a:lnTo>
                  <a:lnTo>
                    <a:pt x="91" y="300"/>
                  </a:lnTo>
                  <a:lnTo>
                    <a:pt x="91" y="301"/>
                  </a:lnTo>
                  <a:lnTo>
                    <a:pt x="91" y="302"/>
                  </a:lnTo>
                  <a:lnTo>
                    <a:pt x="92" y="302"/>
                  </a:lnTo>
                  <a:lnTo>
                    <a:pt x="92" y="303"/>
                  </a:lnTo>
                  <a:lnTo>
                    <a:pt x="93" y="304"/>
                  </a:lnTo>
                  <a:lnTo>
                    <a:pt x="93" y="305"/>
                  </a:lnTo>
                  <a:close/>
                  <a:moveTo>
                    <a:pt x="110" y="312"/>
                  </a:moveTo>
                  <a:lnTo>
                    <a:pt x="109" y="313"/>
                  </a:lnTo>
                  <a:lnTo>
                    <a:pt x="109" y="315"/>
                  </a:lnTo>
                  <a:lnTo>
                    <a:pt x="109" y="316"/>
                  </a:lnTo>
                  <a:lnTo>
                    <a:pt x="108" y="316"/>
                  </a:lnTo>
                  <a:lnTo>
                    <a:pt x="107" y="315"/>
                  </a:lnTo>
                  <a:lnTo>
                    <a:pt x="106" y="315"/>
                  </a:lnTo>
                  <a:lnTo>
                    <a:pt x="106" y="313"/>
                  </a:lnTo>
                  <a:lnTo>
                    <a:pt x="104" y="313"/>
                  </a:lnTo>
                  <a:lnTo>
                    <a:pt x="103" y="312"/>
                  </a:lnTo>
                  <a:lnTo>
                    <a:pt x="103" y="311"/>
                  </a:lnTo>
                  <a:lnTo>
                    <a:pt x="106" y="310"/>
                  </a:lnTo>
                  <a:lnTo>
                    <a:pt x="107" y="310"/>
                  </a:lnTo>
                  <a:lnTo>
                    <a:pt x="108" y="311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9" y="312"/>
                  </a:lnTo>
                  <a:lnTo>
                    <a:pt x="110" y="312"/>
                  </a:lnTo>
                  <a:close/>
                  <a:moveTo>
                    <a:pt x="89" y="284"/>
                  </a:moveTo>
                  <a:lnTo>
                    <a:pt x="88" y="284"/>
                  </a:lnTo>
                  <a:lnTo>
                    <a:pt x="86" y="282"/>
                  </a:lnTo>
                  <a:lnTo>
                    <a:pt x="85" y="283"/>
                  </a:lnTo>
                  <a:lnTo>
                    <a:pt x="85" y="284"/>
                  </a:lnTo>
                  <a:lnTo>
                    <a:pt x="85" y="285"/>
                  </a:lnTo>
                  <a:lnTo>
                    <a:pt x="84" y="286"/>
                  </a:lnTo>
                  <a:lnTo>
                    <a:pt x="83" y="286"/>
                  </a:lnTo>
                  <a:lnTo>
                    <a:pt x="84" y="285"/>
                  </a:lnTo>
                  <a:lnTo>
                    <a:pt x="83" y="285"/>
                  </a:lnTo>
                  <a:lnTo>
                    <a:pt x="83" y="284"/>
                  </a:lnTo>
                  <a:lnTo>
                    <a:pt x="82" y="284"/>
                  </a:lnTo>
                  <a:lnTo>
                    <a:pt x="82" y="285"/>
                  </a:lnTo>
                  <a:lnTo>
                    <a:pt x="82" y="284"/>
                  </a:lnTo>
                  <a:lnTo>
                    <a:pt x="82" y="283"/>
                  </a:lnTo>
                  <a:lnTo>
                    <a:pt x="82" y="282"/>
                  </a:lnTo>
                  <a:lnTo>
                    <a:pt x="81" y="282"/>
                  </a:lnTo>
                  <a:lnTo>
                    <a:pt x="81" y="280"/>
                  </a:lnTo>
                  <a:lnTo>
                    <a:pt x="80" y="280"/>
                  </a:lnTo>
                  <a:lnTo>
                    <a:pt x="81" y="280"/>
                  </a:lnTo>
                  <a:lnTo>
                    <a:pt x="81" y="282"/>
                  </a:lnTo>
                  <a:lnTo>
                    <a:pt x="78" y="282"/>
                  </a:lnTo>
                  <a:lnTo>
                    <a:pt x="78" y="280"/>
                  </a:lnTo>
                  <a:lnTo>
                    <a:pt x="80" y="280"/>
                  </a:lnTo>
                  <a:lnTo>
                    <a:pt x="78" y="280"/>
                  </a:lnTo>
                  <a:lnTo>
                    <a:pt x="78" y="279"/>
                  </a:lnTo>
                  <a:lnTo>
                    <a:pt x="80" y="278"/>
                  </a:lnTo>
                  <a:lnTo>
                    <a:pt x="78" y="279"/>
                  </a:lnTo>
                  <a:lnTo>
                    <a:pt x="77" y="280"/>
                  </a:lnTo>
                  <a:lnTo>
                    <a:pt x="77" y="279"/>
                  </a:lnTo>
                  <a:lnTo>
                    <a:pt x="77" y="278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6" y="276"/>
                  </a:lnTo>
                  <a:lnTo>
                    <a:pt x="75" y="276"/>
                  </a:lnTo>
                  <a:lnTo>
                    <a:pt x="75" y="277"/>
                  </a:lnTo>
                  <a:lnTo>
                    <a:pt x="75" y="276"/>
                  </a:lnTo>
                  <a:lnTo>
                    <a:pt x="75" y="277"/>
                  </a:lnTo>
                  <a:lnTo>
                    <a:pt x="74" y="276"/>
                  </a:lnTo>
                  <a:lnTo>
                    <a:pt x="74" y="275"/>
                  </a:lnTo>
                  <a:lnTo>
                    <a:pt x="74" y="273"/>
                  </a:lnTo>
                  <a:lnTo>
                    <a:pt x="73" y="273"/>
                  </a:lnTo>
                  <a:lnTo>
                    <a:pt x="73" y="271"/>
                  </a:lnTo>
                  <a:lnTo>
                    <a:pt x="72" y="271"/>
                  </a:lnTo>
                  <a:lnTo>
                    <a:pt x="71" y="270"/>
                  </a:lnTo>
                  <a:lnTo>
                    <a:pt x="68" y="265"/>
                  </a:lnTo>
                  <a:lnTo>
                    <a:pt x="69" y="265"/>
                  </a:lnTo>
                  <a:lnTo>
                    <a:pt x="71" y="267"/>
                  </a:lnTo>
                  <a:lnTo>
                    <a:pt x="72" y="267"/>
                  </a:lnTo>
                  <a:lnTo>
                    <a:pt x="72" y="268"/>
                  </a:lnTo>
                  <a:lnTo>
                    <a:pt x="71" y="268"/>
                  </a:lnTo>
                  <a:lnTo>
                    <a:pt x="72" y="269"/>
                  </a:lnTo>
                  <a:lnTo>
                    <a:pt x="72" y="270"/>
                  </a:lnTo>
                  <a:lnTo>
                    <a:pt x="73" y="270"/>
                  </a:lnTo>
                  <a:lnTo>
                    <a:pt x="73" y="269"/>
                  </a:lnTo>
                  <a:lnTo>
                    <a:pt x="74" y="269"/>
                  </a:lnTo>
                  <a:lnTo>
                    <a:pt x="74" y="270"/>
                  </a:lnTo>
                  <a:lnTo>
                    <a:pt x="74" y="271"/>
                  </a:lnTo>
                  <a:lnTo>
                    <a:pt x="75" y="271"/>
                  </a:lnTo>
                  <a:lnTo>
                    <a:pt x="75" y="270"/>
                  </a:lnTo>
                  <a:lnTo>
                    <a:pt x="76" y="270"/>
                  </a:lnTo>
                  <a:lnTo>
                    <a:pt x="75" y="271"/>
                  </a:lnTo>
                  <a:lnTo>
                    <a:pt x="76" y="271"/>
                  </a:lnTo>
                  <a:lnTo>
                    <a:pt x="76" y="273"/>
                  </a:lnTo>
                  <a:lnTo>
                    <a:pt x="76" y="274"/>
                  </a:lnTo>
                  <a:lnTo>
                    <a:pt x="77" y="274"/>
                  </a:lnTo>
                  <a:lnTo>
                    <a:pt x="78" y="274"/>
                  </a:lnTo>
                  <a:lnTo>
                    <a:pt x="77" y="275"/>
                  </a:lnTo>
                  <a:lnTo>
                    <a:pt x="78" y="276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76"/>
                  </a:lnTo>
                  <a:lnTo>
                    <a:pt x="80" y="277"/>
                  </a:lnTo>
                  <a:lnTo>
                    <a:pt x="81" y="277"/>
                  </a:lnTo>
                  <a:lnTo>
                    <a:pt x="81" y="278"/>
                  </a:lnTo>
                  <a:lnTo>
                    <a:pt x="81" y="277"/>
                  </a:lnTo>
                  <a:lnTo>
                    <a:pt x="81" y="276"/>
                  </a:lnTo>
                  <a:lnTo>
                    <a:pt x="82" y="276"/>
                  </a:lnTo>
                  <a:lnTo>
                    <a:pt x="83" y="278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7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0"/>
                  </a:lnTo>
                  <a:lnTo>
                    <a:pt x="84" y="279"/>
                  </a:lnTo>
                  <a:lnTo>
                    <a:pt x="85" y="280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9"/>
                  </a:lnTo>
                  <a:lnTo>
                    <a:pt x="88" y="278"/>
                  </a:lnTo>
                  <a:lnTo>
                    <a:pt x="88" y="277"/>
                  </a:lnTo>
                  <a:lnTo>
                    <a:pt x="86" y="278"/>
                  </a:lnTo>
                  <a:lnTo>
                    <a:pt x="86" y="277"/>
                  </a:lnTo>
                  <a:lnTo>
                    <a:pt x="86" y="276"/>
                  </a:lnTo>
                  <a:lnTo>
                    <a:pt x="88" y="275"/>
                  </a:lnTo>
                  <a:lnTo>
                    <a:pt x="88" y="276"/>
                  </a:lnTo>
                  <a:lnTo>
                    <a:pt x="89" y="277"/>
                  </a:lnTo>
                  <a:lnTo>
                    <a:pt x="90" y="276"/>
                  </a:lnTo>
                  <a:lnTo>
                    <a:pt x="90" y="277"/>
                  </a:lnTo>
                  <a:lnTo>
                    <a:pt x="91" y="277"/>
                  </a:lnTo>
                  <a:lnTo>
                    <a:pt x="92" y="277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2" y="282"/>
                  </a:lnTo>
                  <a:lnTo>
                    <a:pt x="92" y="283"/>
                  </a:lnTo>
                  <a:lnTo>
                    <a:pt x="92" y="284"/>
                  </a:lnTo>
                  <a:lnTo>
                    <a:pt x="91" y="284"/>
                  </a:lnTo>
                  <a:lnTo>
                    <a:pt x="90" y="284"/>
                  </a:lnTo>
                  <a:lnTo>
                    <a:pt x="89" y="284"/>
                  </a:lnTo>
                  <a:close/>
                  <a:moveTo>
                    <a:pt x="126" y="330"/>
                  </a:moveTo>
                  <a:lnTo>
                    <a:pt x="126" y="332"/>
                  </a:lnTo>
                  <a:lnTo>
                    <a:pt x="125" y="333"/>
                  </a:lnTo>
                  <a:lnTo>
                    <a:pt x="124" y="332"/>
                  </a:lnTo>
                  <a:lnTo>
                    <a:pt x="124" y="330"/>
                  </a:lnTo>
                  <a:lnTo>
                    <a:pt x="125" y="330"/>
                  </a:lnTo>
                  <a:lnTo>
                    <a:pt x="126" y="330"/>
                  </a:lnTo>
                  <a:close/>
                  <a:moveTo>
                    <a:pt x="138" y="338"/>
                  </a:moveTo>
                  <a:lnTo>
                    <a:pt x="138" y="340"/>
                  </a:lnTo>
                  <a:lnTo>
                    <a:pt x="137" y="341"/>
                  </a:lnTo>
                  <a:lnTo>
                    <a:pt x="136" y="341"/>
                  </a:lnTo>
                  <a:lnTo>
                    <a:pt x="135" y="341"/>
                  </a:lnTo>
                  <a:lnTo>
                    <a:pt x="135" y="340"/>
                  </a:lnTo>
                  <a:lnTo>
                    <a:pt x="134" y="340"/>
                  </a:lnTo>
                  <a:lnTo>
                    <a:pt x="133" y="338"/>
                  </a:lnTo>
                  <a:lnTo>
                    <a:pt x="132" y="338"/>
                  </a:lnTo>
                  <a:lnTo>
                    <a:pt x="132" y="337"/>
                  </a:lnTo>
                  <a:lnTo>
                    <a:pt x="133" y="337"/>
                  </a:lnTo>
                  <a:lnTo>
                    <a:pt x="134" y="336"/>
                  </a:lnTo>
                  <a:lnTo>
                    <a:pt x="136" y="336"/>
                  </a:lnTo>
                  <a:lnTo>
                    <a:pt x="137" y="336"/>
                  </a:lnTo>
                  <a:lnTo>
                    <a:pt x="137" y="337"/>
                  </a:lnTo>
                  <a:lnTo>
                    <a:pt x="138" y="337"/>
                  </a:lnTo>
                  <a:lnTo>
                    <a:pt x="138" y="338"/>
                  </a:lnTo>
                  <a:close/>
                  <a:moveTo>
                    <a:pt x="146" y="345"/>
                  </a:moveTo>
                  <a:lnTo>
                    <a:pt x="146" y="346"/>
                  </a:lnTo>
                  <a:lnTo>
                    <a:pt x="146" y="347"/>
                  </a:lnTo>
                  <a:lnTo>
                    <a:pt x="145" y="347"/>
                  </a:lnTo>
                  <a:lnTo>
                    <a:pt x="145" y="346"/>
                  </a:lnTo>
                  <a:lnTo>
                    <a:pt x="144" y="345"/>
                  </a:lnTo>
                  <a:lnTo>
                    <a:pt x="145" y="345"/>
                  </a:lnTo>
                  <a:lnTo>
                    <a:pt x="146" y="344"/>
                  </a:lnTo>
                  <a:lnTo>
                    <a:pt x="146" y="345"/>
                  </a:lnTo>
                  <a:close/>
                  <a:moveTo>
                    <a:pt x="154" y="351"/>
                  </a:moveTo>
                  <a:lnTo>
                    <a:pt x="154" y="352"/>
                  </a:lnTo>
                  <a:lnTo>
                    <a:pt x="153" y="352"/>
                  </a:lnTo>
                  <a:lnTo>
                    <a:pt x="152" y="352"/>
                  </a:lnTo>
                  <a:lnTo>
                    <a:pt x="151" y="353"/>
                  </a:lnTo>
                  <a:lnTo>
                    <a:pt x="151" y="352"/>
                  </a:lnTo>
                  <a:lnTo>
                    <a:pt x="151" y="351"/>
                  </a:lnTo>
                  <a:lnTo>
                    <a:pt x="151" y="349"/>
                  </a:lnTo>
                  <a:lnTo>
                    <a:pt x="150" y="349"/>
                  </a:lnTo>
                  <a:lnTo>
                    <a:pt x="149" y="349"/>
                  </a:lnTo>
                  <a:lnTo>
                    <a:pt x="149" y="347"/>
                  </a:lnTo>
                  <a:lnTo>
                    <a:pt x="149" y="346"/>
                  </a:lnTo>
                  <a:lnTo>
                    <a:pt x="150" y="346"/>
                  </a:lnTo>
                  <a:lnTo>
                    <a:pt x="151" y="346"/>
                  </a:lnTo>
                  <a:lnTo>
                    <a:pt x="151" y="347"/>
                  </a:lnTo>
                  <a:lnTo>
                    <a:pt x="152" y="347"/>
                  </a:lnTo>
                  <a:lnTo>
                    <a:pt x="153" y="347"/>
                  </a:lnTo>
                  <a:lnTo>
                    <a:pt x="153" y="349"/>
                  </a:lnTo>
                  <a:lnTo>
                    <a:pt x="154" y="349"/>
                  </a:lnTo>
                  <a:lnTo>
                    <a:pt x="154" y="350"/>
                  </a:lnTo>
                  <a:lnTo>
                    <a:pt x="154" y="351"/>
                  </a:lnTo>
                  <a:close/>
                  <a:moveTo>
                    <a:pt x="152" y="343"/>
                  </a:moveTo>
                  <a:lnTo>
                    <a:pt x="152" y="344"/>
                  </a:lnTo>
                  <a:lnTo>
                    <a:pt x="152" y="345"/>
                  </a:lnTo>
                  <a:lnTo>
                    <a:pt x="151" y="345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50" y="343"/>
                  </a:lnTo>
                  <a:lnTo>
                    <a:pt x="151" y="343"/>
                  </a:lnTo>
                  <a:lnTo>
                    <a:pt x="152" y="343"/>
                  </a:lnTo>
                  <a:close/>
                  <a:moveTo>
                    <a:pt x="159" y="347"/>
                  </a:moveTo>
                  <a:lnTo>
                    <a:pt x="160" y="347"/>
                  </a:lnTo>
                  <a:lnTo>
                    <a:pt x="159" y="347"/>
                  </a:lnTo>
                  <a:lnTo>
                    <a:pt x="159" y="349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5" y="349"/>
                  </a:lnTo>
                  <a:lnTo>
                    <a:pt x="157" y="347"/>
                  </a:lnTo>
                  <a:lnTo>
                    <a:pt x="158" y="347"/>
                  </a:lnTo>
                  <a:lnTo>
                    <a:pt x="159" y="346"/>
                  </a:lnTo>
                  <a:lnTo>
                    <a:pt x="159" y="347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89" y="370"/>
                  </a:lnTo>
                  <a:lnTo>
                    <a:pt x="188" y="370"/>
                  </a:lnTo>
                  <a:lnTo>
                    <a:pt x="184" y="369"/>
                  </a:lnTo>
                  <a:lnTo>
                    <a:pt x="183" y="368"/>
                  </a:lnTo>
                  <a:lnTo>
                    <a:pt x="181" y="367"/>
                  </a:lnTo>
                  <a:lnTo>
                    <a:pt x="180" y="367"/>
                  </a:lnTo>
                  <a:lnTo>
                    <a:pt x="180" y="368"/>
                  </a:lnTo>
                  <a:lnTo>
                    <a:pt x="179" y="368"/>
                  </a:lnTo>
                  <a:lnTo>
                    <a:pt x="178" y="368"/>
                  </a:lnTo>
                  <a:lnTo>
                    <a:pt x="177" y="368"/>
                  </a:lnTo>
                  <a:lnTo>
                    <a:pt x="176" y="368"/>
                  </a:lnTo>
                  <a:lnTo>
                    <a:pt x="173" y="369"/>
                  </a:lnTo>
                  <a:lnTo>
                    <a:pt x="173" y="368"/>
                  </a:lnTo>
                  <a:lnTo>
                    <a:pt x="172" y="368"/>
                  </a:lnTo>
                  <a:lnTo>
                    <a:pt x="171" y="367"/>
                  </a:lnTo>
                  <a:lnTo>
                    <a:pt x="170" y="367"/>
                  </a:lnTo>
                  <a:lnTo>
                    <a:pt x="169" y="367"/>
                  </a:lnTo>
                  <a:lnTo>
                    <a:pt x="168" y="367"/>
                  </a:lnTo>
                  <a:lnTo>
                    <a:pt x="168" y="366"/>
                  </a:lnTo>
                  <a:lnTo>
                    <a:pt x="167" y="366"/>
                  </a:lnTo>
                  <a:lnTo>
                    <a:pt x="167" y="367"/>
                  </a:lnTo>
                  <a:lnTo>
                    <a:pt x="166" y="367"/>
                  </a:lnTo>
                  <a:lnTo>
                    <a:pt x="166" y="366"/>
                  </a:lnTo>
                  <a:lnTo>
                    <a:pt x="166" y="364"/>
                  </a:lnTo>
                  <a:lnTo>
                    <a:pt x="164" y="364"/>
                  </a:lnTo>
                  <a:lnTo>
                    <a:pt x="163" y="364"/>
                  </a:lnTo>
                  <a:lnTo>
                    <a:pt x="162" y="363"/>
                  </a:lnTo>
                  <a:lnTo>
                    <a:pt x="161" y="363"/>
                  </a:lnTo>
                  <a:lnTo>
                    <a:pt x="160" y="363"/>
                  </a:lnTo>
                  <a:lnTo>
                    <a:pt x="159" y="362"/>
                  </a:lnTo>
                  <a:lnTo>
                    <a:pt x="160" y="362"/>
                  </a:lnTo>
                  <a:lnTo>
                    <a:pt x="160" y="363"/>
                  </a:lnTo>
                  <a:lnTo>
                    <a:pt x="161" y="363"/>
                  </a:lnTo>
                  <a:lnTo>
                    <a:pt x="161" y="362"/>
                  </a:lnTo>
                  <a:lnTo>
                    <a:pt x="162" y="363"/>
                  </a:lnTo>
                  <a:lnTo>
                    <a:pt x="163" y="363"/>
                  </a:lnTo>
                  <a:lnTo>
                    <a:pt x="164" y="362"/>
                  </a:lnTo>
                  <a:lnTo>
                    <a:pt x="164" y="363"/>
                  </a:lnTo>
                  <a:lnTo>
                    <a:pt x="166" y="363"/>
                  </a:lnTo>
                  <a:lnTo>
                    <a:pt x="167" y="363"/>
                  </a:lnTo>
                  <a:lnTo>
                    <a:pt x="168" y="362"/>
                  </a:lnTo>
                  <a:lnTo>
                    <a:pt x="168" y="363"/>
                  </a:lnTo>
                  <a:lnTo>
                    <a:pt x="169" y="363"/>
                  </a:lnTo>
                  <a:lnTo>
                    <a:pt x="170" y="363"/>
                  </a:lnTo>
                  <a:lnTo>
                    <a:pt x="171" y="362"/>
                  </a:lnTo>
                  <a:lnTo>
                    <a:pt x="172" y="361"/>
                  </a:lnTo>
                  <a:lnTo>
                    <a:pt x="173" y="360"/>
                  </a:lnTo>
                  <a:lnTo>
                    <a:pt x="175" y="360"/>
                  </a:lnTo>
                  <a:lnTo>
                    <a:pt x="176" y="360"/>
                  </a:lnTo>
                  <a:lnTo>
                    <a:pt x="177" y="360"/>
                  </a:lnTo>
                  <a:lnTo>
                    <a:pt x="178" y="361"/>
                  </a:lnTo>
                  <a:lnTo>
                    <a:pt x="179" y="360"/>
                  </a:lnTo>
                  <a:lnTo>
                    <a:pt x="179" y="361"/>
                  </a:lnTo>
                  <a:lnTo>
                    <a:pt x="179" y="362"/>
                  </a:lnTo>
                  <a:lnTo>
                    <a:pt x="179" y="363"/>
                  </a:lnTo>
                  <a:lnTo>
                    <a:pt x="180" y="363"/>
                  </a:lnTo>
                  <a:lnTo>
                    <a:pt x="180" y="364"/>
                  </a:lnTo>
                  <a:lnTo>
                    <a:pt x="181" y="366"/>
                  </a:lnTo>
                  <a:lnTo>
                    <a:pt x="183" y="364"/>
                  </a:lnTo>
                  <a:lnTo>
                    <a:pt x="183" y="363"/>
                  </a:lnTo>
                  <a:lnTo>
                    <a:pt x="183" y="362"/>
                  </a:lnTo>
                  <a:lnTo>
                    <a:pt x="184" y="362"/>
                  </a:lnTo>
                  <a:lnTo>
                    <a:pt x="185" y="362"/>
                  </a:lnTo>
                  <a:lnTo>
                    <a:pt x="185" y="361"/>
                  </a:lnTo>
                  <a:lnTo>
                    <a:pt x="186" y="361"/>
                  </a:lnTo>
                  <a:lnTo>
                    <a:pt x="187" y="360"/>
                  </a:lnTo>
                  <a:lnTo>
                    <a:pt x="188" y="360"/>
                  </a:lnTo>
                  <a:lnTo>
                    <a:pt x="188" y="361"/>
                  </a:lnTo>
                  <a:lnTo>
                    <a:pt x="190" y="361"/>
                  </a:lnTo>
                  <a:lnTo>
                    <a:pt x="192" y="361"/>
                  </a:lnTo>
                  <a:lnTo>
                    <a:pt x="193" y="362"/>
                  </a:lnTo>
                  <a:lnTo>
                    <a:pt x="194" y="363"/>
                  </a:lnTo>
                  <a:lnTo>
                    <a:pt x="195" y="364"/>
                  </a:lnTo>
                  <a:lnTo>
                    <a:pt x="195" y="366"/>
                  </a:lnTo>
                  <a:lnTo>
                    <a:pt x="195" y="367"/>
                  </a:lnTo>
                  <a:lnTo>
                    <a:pt x="195" y="368"/>
                  </a:lnTo>
                  <a:lnTo>
                    <a:pt x="196" y="369"/>
                  </a:lnTo>
                  <a:lnTo>
                    <a:pt x="195" y="369"/>
                  </a:lnTo>
                  <a:lnTo>
                    <a:pt x="194" y="370"/>
                  </a:lnTo>
                  <a:lnTo>
                    <a:pt x="193" y="370"/>
                  </a:lnTo>
                  <a:lnTo>
                    <a:pt x="192" y="370"/>
                  </a:lnTo>
                  <a:lnTo>
                    <a:pt x="192" y="371"/>
                  </a:lnTo>
                  <a:close/>
                  <a:moveTo>
                    <a:pt x="224" y="389"/>
                  </a:moveTo>
                  <a:lnTo>
                    <a:pt x="226" y="389"/>
                  </a:lnTo>
                  <a:lnTo>
                    <a:pt x="226" y="391"/>
                  </a:lnTo>
                  <a:lnTo>
                    <a:pt x="224" y="391"/>
                  </a:lnTo>
                  <a:lnTo>
                    <a:pt x="223" y="392"/>
                  </a:lnTo>
                  <a:lnTo>
                    <a:pt x="222" y="391"/>
                  </a:lnTo>
                  <a:lnTo>
                    <a:pt x="222" y="392"/>
                  </a:lnTo>
                  <a:lnTo>
                    <a:pt x="221" y="392"/>
                  </a:lnTo>
                  <a:lnTo>
                    <a:pt x="221" y="391"/>
                  </a:lnTo>
                  <a:lnTo>
                    <a:pt x="220" y="391"/>
                  </a:lnTo>
                  <a:lnTo>
                    <a:pt x="220" y="392"/>
                  </a:lnTo>
                  <a:lnTo>
                    <a:pt x="220" y="391"/>
                  </a:lnTo>
                  <a:lnTo>
                    <a:pt x="221" y="389"/>
                  </a:lnTo>
                  <a:lnTo>
                    <a:pt x="220" y="389"/>
                  </a:lnTo>
                  <a:lnTo>
                    <a:pt x="221" y="389"/>
                  </a:lnTo>
                  <a:lnTo>
                    <a:pt x="221" y="388"/>
                  </a:lnTo>
                  <a:lnTo>
                    <a:pt x="222" y="388"/>
                  </a:lnTo>
                  <a:lnTo>
                    <a:pt x="223" y="388"/>
                  </a:lnTo>
                  <a:lnTo>
                    <a:pt x="222" y="389"/>
                  </a:lnTo>
                  <a:lnTo>
                    <a:pt x="223" y="388"/>
                  </a:lnTo>
                  <a:lnTo>
                    <a:pt x="224" y="388"/>
                  </a:lnTo>
                  <a:lnTo>
                    <a:pt x="224" y="389"/>
                  </a:lnTo>
                  <a:close/>
                  <a:moveTo>
                    <a:pt x="220" y="389"/>
                  </a:moveTo>
                  <a:lnTo>
                    <a:pt x="220" y="391"/>
                  </a:lnTo>
                  <a:lnTo>
                    <a:pt x="219" y="391"/>
                  </a:lnTo>
                  <a:lnTo>
                    <a:pt x="218" y="391"/>
                  </a:lnTo>
                  <a:lnTo>
                    <a:pt x="216" y="389"/>
                  </a:lnTo>
                  <a:lnTo>
                    <a:pt x="215" y="389"/>
                  </a:lnTo>
                  <a:lnTo>
                    <a:pt x="215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3" y="388"/>
                  </a:lnTo>
                  <a:lnTo>
                    <a:pt x="212" y="388"/>
                  </a:lnTo>
                  <a:lnTo>
                    <a:pt x="211" y="388"/>
                  </a:lnTo>
                  <a:lnTo>
                    <a:pt x="211" y="389"/>
                  </a:lnTo>
                  <a:lnTo>
                    <a:pt x="211" y="388"/>
                  </a:lnTo>
                  <a:lnTo>
                    <a:pt x="211" y="387"/>
                  </a:lnTo>
                  <a:lnTo>
                    <a:pt x="210" y="388"/>
                  </a:lnTo>
                  <a:lnTo>
                    <a:pt x="210" y="387"/>
                  </a:lnTo>
                  <a:lnTo>
                    <a:pt x="209" y="387"/>
                  </a:lnTo>
                  <a:lnTo>
                    <a:pt x="209" y="388"/>
                  </a:lnTo>
                  <a:lnTo>
                    <a:pt x="209" y="389"/>
                  </a:lnTo>
                  <a:lnTo>
                    <a:pt x="207" y="389"/>
                  </a:lnTo>
                  <a:lnTo>
                    <a:pt x="209" y="388"/>
                  </a:lnTo>
                  <a:lnTo>
                    <a:pt x="207" y="388"/>
                  </a:lnTo>
                  <a:lnTo>
                    <a:pt x="207" y="387"/>
                  </a:lnTo>
                  <a:lnTo>
                    <a:pt x="209" y="387"/>
                  </a:lnTo>
                  <a:lnTo>
                    <a:pt x="209" y="386"/>
                  </a:lnTo>
                  <a:lnTo>
                    <a:pt x="209" y="385"/>
                  </a:lnTo>
                  <a:lnTo>
                    <a:pt x="209" y="386"/>
                  </a:lnTo>
                  <a:lnTo>
                    <a:pt x="207" y="387"/>
                  </a:lnTo>
                  <a:lnTo>
                    <a:pt x="206" y="388"/>
                  </a:lnTo>
                  <a:lnTo>
                    <a:pt x="205" y="388"/>
                  </a:lnTo>
                  <a:lnTo>
                    <a:pt x="205" y="387"/>
                  </a:lnTo>
                  <a:lnTo>
                    <a:pt x="206" y="387"/>
                  </a:lnTo>
                  <a:lnTo>
                    <a:pt x="205" y="387"/>
                  </a:lnTo>
                  <a:lnTo>
                    <a:pt x="204" y="388"/>
                  </a:lnTo>
                  <a:lnTo>
                    <a:pt x="205" y="386"/>
                  </a:lnTo>
                  <a:lnTo>
                    <a:pt x="204" y="386"/>
                  </a:lnTo>
                  <a:lnTo>
                    <a:pt x="204" y="385"/>
                  </a:lnTo>
                  <a:lnTo>
                    <a:pt x="203" y="385"/>
                  </a:lnTo>
                  <a:lnTo>
                    <a:pt x="203" y="386"/>
                  </a:lnTo>
                  <a:lnTo>
                    <a:pt x="202" y="385"/>
                  </a:lnTo>
                  <a:lnTo>
                    <a:pt x="203" y="385"/>
                  </a:lnTo>
                  <a:lnTo>
                    <a:pt x="202" y="384"/>
                  </a:lnTo>
                  <a:lnTo>
                    <a:pt x="201" y="384"/>
                  </a:lnTo>
                  <a:lnTo>
                    <a:pt x="201" y="383"/>
                  </a:lnTo>
                  <a:lnTo>
                    <a:pt x="198" y="383"/>
                  </a:lnTo>
                  <a:lnTo>
                    <a:pt x="198" y="382"/>
                  </a:lnTo>
                  <a:lnTo>
                    <a:pt x="197" y="382"/>
                  </a:lnTo>
                  <a:lnTo>
                    <a:pt x="196" y="382"/>
                  </a:lnTo>
                  <a:lnTo>
                    <a:pt x="195" y="382"/>
                  </a:lnTo>
                  <a:lnTo>
                    <a:pt x="195" y="380"/>
                  </a:lnTo>
                  <a:lnTo>
                    <a:pt x="194" y="380"/>
                  </a:lnTo>
                  <a:lnTo>
                    <a:pt x="194" y="379"/>
                  </a:lnTo>
                  <a:lnTo>
                    <a:pt x="194" y="380"/>
                  </a:lnTo>
                  <a:lnTo>
                    <a:pt x="193" y="380"/>
                  </a:lnTo>
                  <a:lnTo>
                    <a:pt x="192" y="380"/>
                  </a:lnTo>
                  <a:lnTo>
                    <a:pt x="192" y="379"/>
                  </a:lnTo>
                  <a:lnTo>
                    <a:pt x="190" y="379"/>
                  </a:lnTo>
                  <a:lnTo>
                    <a:pt x="190" y="378"/>
                  </a:lnTo>
                  <a:lnTo>
                    <a:pt x="189" y="378"/>
                  </a:lnTo>
                  <a:lnTo>
                    <a:pt x="188" y="378"/>
                  </a:lnTo>
                  <a:lnTo>
                    <a:pt x="189" y="377"/>
                  </a:lnTo>
                  <a:lnTo>
                    <a:pt x="188" y="376"/>
                  </a:lnTo>
                  <a:lnTo>
                    <a:pt x="188" y="375"/>
                  </a:lnTo>
                  <a:lnTo>
                    <a:pt x="189" y="375"/>
                  </a:lnTo>
                  <a:lnTo>
                    <a:pt x="189" y="374"/>
                  </a:lnTo>
                  <a:lnTo>
                    <a:pt x="188" y="374"/>
                  </a:lnTo>
                  <a:lnTo>
                    <a:pt x="193" y="374"/>
                  </a:lnTo>
                  <a:lnTo>
                    <a:pt x="193" y="375"/>
                  </a:lnTo>
                  <a:lnTo>
                    <a:pt x="194" y="376"/>
                  </a:lnTo>
                  <a:lnTo>
                    <a:pt x="195" y="376"/>
                  </a:lnTo>
                  <a:lnTo>
                    <a:pt x="195" y="377"/>
                  </a:lnTo>
                  <a:lnTo>
                    <a:pt x="195" y="378"/>
                  </a:lnTo>
                  <a:lnTo>
                    <a:pt x="196" y="377"/>
                  </a:lnTo>
                  <a:lnTo>
                    <a:pt x="197" y="377"/>
                  </a:lnTo>
                  <a:lnTo>
                    <a:pt x="197" y="378"/>
                  </a:lnTo>
                  <a:lnTo>
                    <a:pt x="198" y="378"/>
                  </a:lnTo>
                  <a:lnTo>
                    <a:pt x="198" y="379"/>
                  </a:lnTo>
                  <a:lnTo>
                    <a:pt x="200" y="379"/>
                  </a:lnTo>
                  <a:lnTo>
                    <a:pt x="201" y="379"/>
                  </a:lnTo>
                  <a:lnTo>
                    <a:pt x="201" y="380"/>
                  </a:lnTo>
                  <a:lnTo>
                    <a:pt x="202" y="382"/>
                  </a:lnTo>
                  <a:lnTo>
                    <a:pt x="203" y="380"/>
                  </a:lnTo>
                  <a:lnTo>
                    <a:pt x="203" y="379"/>
                  </a:lnTo>
                  <a:lnTo>
                    <a:pt x="204" y="382"/>
                  </a:lnTo>
                  <a:lnTo>
                    <a:pt x="204" y="383"/>
                  </a:lnTo>
                  <a:lnTo>
                    <a:pt x="205" y="383"/>
                  </a:lnTo>
                  <a:lnTo>
                    <a:pt x="206" y="383"/>
                  </a:lnTo>
                  <a:lnTo>
                    <a:pt x="205" y="383"/>
                  </a:lnTo>
                  <a:lnTo>
                    <a:pt x="205" y="382"/>
                  </a:lnTo>
                  <a:lnTo>
                    <a:pt x="204" y="380"/>
                  </a:lnTo>
                  <a:lnTo>
                    <a:pt x="204" y="379"/>
                  </a:lnTo>
                  <a:lnTo>
                    <a:pt x="205" y="379"/>
                  </a:lnTo>
                  <a:lnTo>
                    <a:pt x="205" y="378"/>
                  </a:lnTo>
                  <a:lnTo>
                    <a:pt x="206" y="378"/>
                  </a:lnTo>
                  <a:lnTo>
                    <a:pt x="207" y="378"/>
                  </a:lnTo>
                  <a:lnTo>
                    <a:pt x="207" y="379"/>
                  </a:lnTo>
                  <a:lnTo>
                    <a:pt x="207" y="380"/>
                  </a:lnTo>
                  <a:lnTo>
                    <a:pt x="207" y="379"/>
                  </a:lnTo>
                  <a:lnTo>
                    <a:pt x="209" y="380"/>
                  </a:lnTo>
                  <a:lnTo>
                    <a:pt x="209" y="379"/>
                  </a:lnTo>
                  <a:lnTo>
                    <a:pt x="209" y="378"/>
                  </a:lnTo>
                  <a:lnTo>
                    <a:pt x="210" y="378"/>
                  </a:lnTo>
                  <a:lnTo>
                    <a:pt x="211" y="378"/>
                  </a:lnTo>
                  <a:lnTo>
                    <a:pt x="212" y="379"/>
                  </a:lnTo>
                  <a:lnTo>
                    <a:pt x="212" y="380"/>
                  </a:lnTo>
                  <a:lnTo>
                    <a:pt x="211" y="382"/>
                  </a:lnTo>
                  <a:lnTo>
                    <a:pt x="210" y="383"/>
                  </a:lnTo>
                  <a:lnTo>
                    <a:pt x="211" y="383"/>
                  </a:lnTo>
                  <a:lnTo>
                    <a:pt x="211" y="382"/>
                  </a:lnTo>
                  <a:lnTo>
                    <a:pt x="211" y="383"/>
                  </a:lnTo>
                  <a:lnTo>
                    <a:pt x="211" y="384"/>
                  </a:lnTo>
                  <a:lnTo>
                    <a:pt x="212" y="382"/>
                  </a:lnTo>
                  <a:lnTo>
                    <a:pt x="213" y="382"/>
                  </a:lnTo>
                  <a:lnTo>
                    <a:pt x="213" y="383"/>
                  </a:lnTo>
                  <a:lnTo>
                    <a:pt x="213" y="382"/>
                  </a:lnTo>
                  <a:lnTo>
                    <a:pt x="214" y="382"/>
                  </a:lnTo>
                  <a:lnTo>
                    <a:pt x="214" y="383"/>
                  </a:lnTo>
                  <a:lnTo>
                    <a:pt x="214" y="380"/>
                  </a:lnTo>
                  <a:lnTo>
                    <a:pt x="213" y="379"/>
                  </a:lnTo>
                  <a:lnTo>
                    <a:pt x="213" y="378"/>
                  </a:lnTo>
                  <a:lnTo>
                    <a:pt x="213" y="377"/>
                  </a:lnTo>
                  <a:lnTo>
                    <a:pt x="212" y="377"/>
                  </a:lnTo>
                  <a:lnTo>
                    <a:pt x="212" y="376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3" y="371"/>
                  </a:lnTo>
                  <a:lnTo>
                    <a:pt x="214" y="371"/>
                  </a:lnTo>
                  <a:lnTo>
                    <a:pt x="214" y="372"/>
                  </a:lnTo>
                  <a:lnTo>
                    <a:pt x="214" y="371"/>
                  </a:lnTo>
                  <a:lnTo>
                    <a:pt x="215" y="371"/>
                  </a:lnTo>
                  <a:lnTo>
                    <a:pt x="216" y="371"/>
                  </a:lnTo>
                  <a:lnTo>
                    <a:pt x="218" y="371"/>
                  </a:lnTo>
                  <a:lnTo>
                    <a:pt x="219" y="371"/>
                  </a:lnTo>
                  <a:lnTo>
                    <a:pt x="219" y="372"/>
                  </a:lnTo>
                  <a:lnTo>
                    <a:pt x="220" y="372"/>
                  </a:lnTo>
                  <a:lnTo>
                    <a:pt x="221" y="374"/>
                  </a:lnTo>
                  <a:lnTo>
                    <a:pt x="221" y="375"/>
                  </a:lnTo>
                  <a:lnTo>
                    <a:pt x="222" y="375"/>
                  </a:lnTo>
                  <a:lnTo>
                    <a:pt x="223" y="375"/>
                  </a:lnTo>
                  <a:lnTo>
                    <a:pt x="222" y="376"/>
                  </a:lnTo>
                  <a:lnTo>
                    <a:pt x="223" y="376"/>
                  </a:lnTo>
                  <a:lnTo>
                    <a:pt x="224" y="376"/>
                  </a:lnTo>
                  <a:lnTo>
                    <a:pt x="224" y="377"/>
                  </a:lnTo>
                  <a:lnTo>
                    <a:pt x="224" y="378"/>
                  </a:lnTo>
                  <a:lnTo>
                    <a:pt x="223" y="379"/>
                  </a:lnTo>
                  <a:lnTo>
                    <a:pt x="223" y="378"/>
                  </a:lnTo>
                  <a:lnTo>
                    <a:pt x="222" y="378"/>
                  </a:lnTo>
                  <a:lnTo>
                    <a:pt x="222" y="379"/>
                  </a:lnTo>
                  <a:lnTo>
                    <a:pt x="221" y="379"/>
                  </a:lnTo>
                  <a:lnTo>
                    <a:pt x="220" y="380"/>
                  </a:lnTo>
                  <a:lnTo>
                    <a:pt x="221" y="380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9" y="382"/>
                  </a:lnTo>
                  <a:lnTo>
                    <a:pt x="220" y="382"/>
                  </a:lnTo>
                  <a:lnTo>
                    <a:pt x="223" y="383"/>
                  </a:lnTo>
                  <a:lnTo>
                    <a:pt x="222" y="383"/>
                  </a:lnTo>
                  <a:lnTo>
                    <a:pt x="223" y="383"/>
                  </a:lnTo>
                  <a:lnTo>
                    <a:pt x="224" y="383"/>
                  </a:lnTo>
                  <a:lnTo>
                    <a:pt x="224" y="382"/>
                  </a:lnTo>
                  <a:lnTo>
                    <a:pt x="226" y="382"/>
                  </a:lnTo>
                  <a:lnTo>
                    <a:pt x="227" y="382"/>
                  </a:lnTo>
                  <a:lnTo>
                    <a:pt x="228" y="382"/>
                  </a:lnTo>
                  <a:lnTo>
                    <a:pt x="227" y="382"/>
                  </a:lnTo>
                  <a:lnTo>
                    <a:pt x="227" y="383"/>
                  </a:lnTo>
                  <a:lnTo>
                    <a:pt x="226" y="383"/>
                  </a:lnTo>
                  <a:lnTo>
                    <a:pt x="226" y="384"/>
                  </a:lnTo>
                  <a:lnTo>
                    <a:pt x="227" y="384"/>
                  </a:lnTo>
                  <a:lnTo>
                    <a:pt x="228" y="384"/>
                  </a:lnTo>
                  <a:lnTo>
                    <a:pt x="228" y="385"/>
                  </a:lnTo>
                  <a:lnTo>
                    <a:pt x="227" y="385"/>
                  </a:lnTo>
                  <a:lnTo>
                    <a:pt x="227" y="386"/>
                  </a:lnTo>
                  <a:lnTo>
                    <a:pt x="226" y="386"/>
                  </a:lnTo>
                  <a:lnTo>
                    <a:pt x="227" y="386"/>
                  </a:lnTo>
                  <a:lnTo>
                    <a:pt x="226" y="386"/>
                  </a:lnTo>
                  <a:lnTo>
                    <a:pt x="226" y="387"/>
                  </a:lnTo>
                  <a:lnTo>
                    <a:pt x="224" y="386"/>
                  </a:lnTo>
                  <a:lnTo>
                    <a:pt x="223" y="386"/>
                  </a:lnTo>
                  <a:lnTo>
                    <a:pt x="224" y="386"/>
                  </a:lnTo>
                  <a:lnTo>
                    <a:pt x="224" y="385"/>
                  </a:lnTo>
                  <a:lnTo>
                    <a:pt x="223" y="385"/>
                  </a:lnTo>
                  <a:lnTo>
                    <a:pt x="223" y="386"/>
                  </a:lnTo>
                  <a:lnTo>
                    <a:pt x="222" y="386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9" y="384"/>
                  </a:lnTo>
                  <a:lnTo>
                    <a:pt x="219" y="385"/>
                  </a:lnTo>
                  <a:lnTo>
                    <a:pt x="218" y="385"/>
                  </a:lnTo>
                  <a:lnTo>
                    <a:pt x="216" y="385"/>
                  </a:lnTo>
                  <a:lnTo>
                    <a:pt x="216" y="386"/>
                  </a:lnTo>
                  <a:lnTo>
                    <a:pt x="215" y="386"/>
                  </a:lnTo>
                  <a:lnTo>
                    <a:pt x="216" y="386"/>
                  </a:lnTo>
                  <a:lnTo>
                    <a:pt x="218" y="386"/>
                  </a:lnTo>
                  <a:lnTo>
                    <a:pt x="216" y="387"/>
                  </a:lnTo>
                  <a:lnTo>
                    <a:pt x="218" y="387"/>
                  </a:lnTo>
                  <a:lnTo>
                    <a:pt x="218" y="386"/>
                  </a:lnTo>
                  <a:lnTo>
                    <a:pt x="219" y="386"/>
                  </a:lnTo>
                  <a:lnTo>
                    <a:pt x="219" y="387"/>
                  </a:lnTo>
                  <a:lnTo>
                    <a:pt x="219" y="388"/>
                  </a:lnTo>
                  <a:lnTo>
                    <a:pt x="220" y="387"/>
                  </a:lnTo>
                  <a:lnTo>
                    <a:pt x="221" y="387"/>
                  </a:lnTo>
                  <a:lnTo>
                    <a:pt x="221" y="388"/>
                  </a:lnTo>
                  <a:lnTo>
                    <a:pt x="220" y="389"/>
                  </a:lnTo>
                  <a:close/>
                  <a:moveTo>
                    <a:pt x="244" y="399"/>
                  </a:moveTo>
                  <a:lnTo>
                    <a:pt x="243" y="399"/>
                  </a:lnTo>
                  <a:lnTo>
                    <a:pt x="243" y="400"/>
                  </a:lnTo>
                  <a:lnTo>
                    <a:pt x="243" y="399"/>
                  </a:lnTo>
                  <a:lnTo>
                    <a:pt x="241" y="399"/>
                  </a:lnTo>
                  <a:lnTo>
                    <a:pt x="241" y="397"/>
                  </a:lnTo>
                  <a:lnTo>
                    <a:pt x="241" y="396"/>
                  </a:lnTo>
                  <a:lnTo>
                    <a:pt x="240" y="396"/>
                  </a:lnTo>
                  <a:lnTo>
                    <a:pt x="240" y="395"/>
                  </a:lnTo>
                  <a:lnTo>
                    <a:pt x="241" y="396"/>
                  </a:lnTo>
                  <a:lnTo>
                    <a:pt x="244" y="399"/>
                  </a:lnTo>
                  <a:close/>
                  <a:moveTo>
                    <a:pt x="238" y="389"/>
                  </a:moveTo>
                  <a:lnTo>
                    <a:pt x="239" y="391"/>
                  </a:lnTo>
                  <a:lnTo>
                    <a:pt x="238" y="391"/>
                  </a:lnTo>
                  <a:lnTo>
                    <a:pt x="237" y="391"/>
                  </a:lnTo>
                  <a:lnTo>
                    <a:pt x="236" y="389"/>
                  </a:lnTo>
                  <a:lnTo>
                    <a:pt x="236" y="388"/>
                  </a:lnTo>
                  <a:lnTo>
                    <a:pt x="233" y="389"/>
                  </a:lnTo>
                  <a:lnTo>
                    <a:pt x="233" y="388"/>
                  </a:lnTo>
                  <a:lnTo>
                    <a:pt x="235" y="388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2" y="386"/>
                  </a:lnTo>
                  <a:lnTo>
                    <a:pt x="232" y="385"/>
                  </a:lnTo>
                  <a:lnTo>
                    <a:pt x="233" y="385"/>
                  </a:lnTo>
                  <a:lnTo>
                    <a:pt x="233" y="384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6" y="383"/>
                  </a:lnTo>
                  <a:lnTo>
                    <a:pt x="236" y="382"/>
                  </a:lnTo>
                  <a:lnTo>
                    <a:pt x="237" y="383"/>
                  </a:lnTo>
                  <a:lnTo>
                    <a:pt x="239" y="383"/>
                  </a:lnTo>
                  <a:lnTo>
                    <a:pt x="239" y="384"/>
                  </a:lnTo>
                  <a:lnTo>
                    <a:pt x="239" y="385"/>
                  </a:lnTo>
                  <a:lnTo>
                    <a:pt x="238" y="386"/>
                  </a:lnTo>
                  <a:lnTo>
                    <a:pt x="239" y="386"/>
                  </a:lnTo>
                  <a:lnTo>
                    <a:pt x="239" y="387"/>
                  </a:lnTo>
                  <a:lnTo>
                    <a:pt x="239" y="388"/>
                  </a:lnTo>
                  <a:lnTo>
                    <a:pt x="238" y="387"/>
                  </a:lnTo>
                  <a:lnTo>
                    <a:pt x="238" y="388"/>
                  </a:lnTo>
                  <a:lnTo>
                    <a:pt x="238" y="389"/>
                  </a:lnTo>
                  <a:close/>
                  <a:moveTo>
                    <a:pt x="243" y="392"/>
                  </a:moveTo>
                  <a:lnTo>
                    <a:pt x="243" y="393"/>
                  </a:lnTo>
                  <a:lnTo>
                    <a:pt x="243" y="392"/>
                  </a:lnTo>
                  <a:lnTo>
                    <a:pt x="241" y="392"/>
                  </a:lnTo>
                  <a:lnTo>
                    <a:pt x="240" y="393"/>
                  </a:lnTo>
                  <a:lnTo>
                    <a:pt x="240" y="392"/>
                  </a:lnTo>
                  <a:lnTo>
                    <a:pt x="240" y="391"/>
                  </a:lnTo>
                  <a:lnTo>
                    <a:pt x="241" y="391"/>
                  </a:lnTo>
                  <a:lnTo>
                    <a:pt x="241" y="389"/>
                  </a:lnTo>
                  <a:lnTo>
                    <a:pt x="243" y="389"/>
                  </a:lnTo>
                  <a:lnTo>
                    <a:pt x="244" y="389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4" y="387"/>
                  </a:lnTo>
                  <a:lnTo>
                    <a:pt x="245" y="387"/>
                  </a:lnTo>
                  <a:lnTo>
                    <a:pt x="245" y="388"/>
                  </a:lnTo>
                  <a:lnTo>
                    <a:pt x="246" y="388"/>
                  </a:lnTo>
                  <a:lnTo>
                    <a:pt x="247" y="389"/>
                  </a:lnTo>
                  <a:lnTo>
                    <a:pt x="246" y="389"/>
                  </a:lnTo>
                  <a:lnTo>
                    <a:pt x="245" y="389"/>
                  </a:lnTo>
                  <a:lnTo>
                    <a:pt x="244" y="389"/>
                  </a:lnTo>
                  <a:lnTo>
                    <a:pt x="245" y="389"/>
                  </a:lnTo>
                  <a:lnTo>
                    <a:pt x="244" y="389"/>
                  </a:lnTo>
                  <a:lnTo>
                    <a:pt x="245" y="393"/>
                  </a:lnTo>
                  <a:lnTo>
                    <a:pt x="244" y="393"/>
                  </a:lnTo>
                  <a:lnTo>
                    <a:pt x="244" y="392"/>
                  </a:lnTo>
                  <a:lnTo>
                    <a:pt x="243" y="392"/>
                  </a:lnTo>
                  <a:close/>
                  <a:moveTo>
                    <a:pt x="344" y="471"/>
                  </a:moveTo>
                  <a:lnTo>
                    <a:pt x="344" y="472"/>
                  </a:lnTo>
                  <a:lnTo>
                    <a:pt x="345" y="472"/>
                  </a:lnTo>
                  <a:lnTo>
                    <a:pt x="344" y="474"/>
                  </a:lnTo>
                  <a:lnTo>
                    <a:pt x="343" y="474"/>
                  </a:lnTo>
                  <a:lnTo>
                    <a:pt x="342" y="474"/>
                  </a:lnTo>
                  <a:lnTo>
                    <a:pt x="342" y="472"/>
                  </a:lnTo>
                  <a:lnTo>
                    <a:pt x="343" y="471"/>
                  </a:lnTo>
                  <a:lnTo>
                    <a:pt x="343" y="470"/>
                  </a:lnTo>
                  <a:lnTo>
                    <a:pt x="343" y="471"/>
                  </a:lnTo>
                  <a:lnTo>
                    <a:pt x="344" y="471"/>
                  </a:lnTo>
                  <a:close/>
                  <a:moveTo>
                    <a:pt x="345" y="468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3" y="469"/>
                  </a:lnTo>
                  <a:lnTo>
                    <a:pt x="342" y="469"/>
                  </a:lnTo>
                  <a:lnTo>
                    <a:pt x="342" y="468"/>
                  </a:lnTo>
                  <a:lnTo>
                    <a:pt x="343" y="468"/>
                  </a:lnTo>
                  <a:lnTo>
                    <a:pt x="344" y="468"/>
                  </a:lnTo>
                  <a:lnTo>
                    <a:pt x="345" y="467"/>
                  </a:lnTo>
                  <a:lnTo>
                    <a:pt x="344" y="467"/>
                  </a:lnTo>
                  <a:lnTo>
                    <a:pt x="343" y="467"/>
                  </a:lnTo>
                  <a:lnTo>
                    <a:pt x="344" y="466"/>
                  </a:lnTo>
                  <a:lnTo>
                    <a:pt x="345" y="466"/>
                  </a:lnTo>
                  <a:lnTo>
                    <a:pt x="347" y="467"/>
                  </a:lnTo>
                  <a:lnTo>
                    <a:pt x="347" y="468"/>
                  </a:lnTo>
                  <a:lnTo>
                    <a:pt x="345" y="468"/>
                  </a:lnTo>
                  <a:lnTo>
                    <a:pt x="345" y="467"/>
                  </a:lnTo>
                  <a:lnTo>
                    <a:pt x="345" y="468"/>
                  </a:lnTo>
                  <a:close/>
                  <a:moveTo>
                    <a:pt x="344" y="464"/>
                  </a:moveTo>
                  <a:lnTo>
                    <a:pt x="345" y="464"/>
                  </a:lnTo>
                  <a:lnTo>
                    <a:pt x="344" y="466"/>
                  </a:lnTo>
                  <a:lnTo>
                    <a:pt x="344" y="464"/>
                  </a:lnTo>
                  <a:lnTo>
                    <a:pt x="344" y="463"/>
                  </a:lnTo>
                  <a:lnTo>
                    <a:pt x="344" y="462"/>
                  </a:lnTo>
                  <a:lnTo>
                    <a:pt x="344" y="463"/>
                  </a:lnTo>
                  <a:lnTo>
                    <a:pt x="343" y="463"/>
                  </a:lnTo>
                  <a:lnTo>
                    <a:pt x="342" y="463"/>
                  </a:lnTo>
                  <a:lnTo>
                    <a:pt x="342" y="462"/>
                  </a:lnTo>
                  <a:lnTo>
                    <a:pt x="343" y="462"/>
                  </a:lnTo>
                  <a:lnTo>
                    <a:pt x="344" y="462"/>
                  </a:lnTo>
                  <a:lnTo>
                    <a:pt x="344" y="461"/>
                  </a:lnTo>
                  <a:lnTo>
                    <a:pt x="345" y="461"/>
                  </a:lnTo>
                  <a:lnTo>
                    <a:pt x="345" y="462"/>
                  </a:lnTo>
                  <a:lnTo>
                    <a:pt x="345" y="461"/>
                  </a:lnTo>
                  <a:lnTo>
                    <a:pt x="347" y="462"/>
                  </a:lnTo>
                  <a:lnTo>
                    <a:pt x="347" y="461"/>
                  </a:lnTo>
                  <a:lnTo>
                    <a:pt x="347" y="460"/>
                  </a:lnTo>
                  <a:lnTo>
                    <a:pt x="348" y="460"/>
                  </a:lnTo>
                  <a:lnTo>
                    <a:pt x="349" y="460"/>
                  </a:lnTo>
                  <a:lnTo>
                    <a:pt x="350" y="459"/>
                  </a:lnTo>
                  <a:lnTo>
                    <a:pt x="350" y="460"/>
                  </a:lnTo>
                  <a:lnTo>
                    <a:pt x="349" y="460"/>
                  </a:lnTo>
                  <a:lnTo>
                    <a:pt x="348" y="460"/>
                  </a:lnTo>
                  <a:lnTo>
                    <a:pt x="348" y="461"/>
                  </a:lnTo>
                  <a:lnTo>
                    <a:pt x="348" y="462"/>
                  </a:lnTo>
                  <a:lnTo>
                    <a:pt x="347" y="463"/>
                  </a:lnTo>
                  <a:lnTo>
                    <a:pt x="345" y="464"/>
                  </a:lnTo>
                  <a:lnTo>
                    <a:pt x="344" y="464"/>
                  </a:lnTo>
                  <a:close/>
                  <a:moveTo>
                    <a:pt x="342" y="456"/>
                  </a:moveTo>
                  <a:lnTo>
                    <a:pt x="343" y="456"/>
                  </a:lnTo>
                  <a:lnTo>
                    <a:pt x="343" y="455"/>
                  </a:lnTo>
                  <a:lnTo>
                    <a:pt x="344" y="456"/>
                  </a:lnTo>
                  <a:lnTo>
                    <a:pt x="343" y="456"/>
                  </a:lnTo>
                  <a:lnTo>
                    <a:pt x="343" y="458"/>
                  </a:lnTo>
                  <a:lnTo>
                    <a:pt x="342" y="458"/>
                  </a:lnTo>
                  <a:lnTo>
                    <a:pt x="341" y="458"/>
                  </a:lnTo>
                  <a:lnTo>
                    <a:pt x="341" y="456"/>
                  </a:lnTo>
                  <a:lnTo>
                    <a:pt x="340" y="456"/>
                  </a:lnTo>
                  <a:lnTo>
                    <a:pt x="340" y="458"/>
                  </a:lnTo>
                  <a:lnTo>
                    <a:pt x="339" y="458"/>
                  </a:lnTo>
                  <a:lnTo>
                    <a:pt x="339" y="456"/>
                  </a:lnTo>
                  <a:lnTo>
                    <a:pt x="338" y="456"/>
                  </a:lnTo>
                  <a:lnTo>
                    <a:pt x="338" y="458"/>
                  </a:lnTo>
                  <a:lnTo>
                    <a:pt x="336" y="458"/>
                  </a:lnTo>
                  <a:lnTo>
                    <a:pt x="335" y="458"/>
                  </a:lnTo>
                  <a:lnTo>
                    <a:pt x="334" y="458"/>
                  </a:lnTo>
                  <a:lnTo>
                    <a:pt x="333" y="458"/>
                  </a:lnTo>
                  <a:lnTo>
                    <a:pt x="332" y="458"/>
                  </a:lnTo>
                  <a:lnTo>
                    <a:pt x="331" y="459"/>
                  </a:lnTo>
                  <a:lnTo>
                    <a:pt x="330" y="459"/>
                  </a:lnTo>
                  <a:lnTo>
                    <a:pt x="330" y="458"/>
                  </a:lnTo>
                  <a:lnTo>
                    <a:pt x="331" y="458"/>
                  </a:lnTo>
                  <a:lnTo>
                    <a:pt x="332" y="456"/>
                  </a:lnTo>
                  <a:lnTo>
                    <a:pt x="332" y="458"/>
                  </a:lnTo>
                  <a:lnTo>
                    <a:pt x="334" y="456"/>
                  </a:lnTo>
                  <a:lnTo>
                    <a:pt x="335" y="456"/>
                  </a:lnTo>
                  <a:lnTo>
                    <a:pt x="336" y="456"/>
                  </a:lnTo>
                  <a:lnTo>
                    <a:pt x="335" y="454"/>
                  </a:lnTo>
                  <a:lnTo>
                    <a:pt x="336" y="454"/>
                  </a:lnTo>
                  <a:lnTo>
                    <a:pt x="336" y="455"/>
                  </a:lnTo>
                  <a:lnTo>
                    <a:pt x="338" y="454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9" y="455"/>
                  </a:lnTo>
                  <a:lnTo>
                    <a:pt x="339" y="454"/>
                  </a:lnTo>
                  <a:lnTo>
                    <a:pt x="339" y="453"/>
                  </a:lnTo>
                  <a:lnTo>
                    <a:pt x="340" y="453"/>
                  </a:lnTo>
                  <a:lnTo>
                    <a:pt x="340" y="454"/>
                  </a:lnTo>
                  <a:lnTo>
                    <a:pt x="339" y="454"/>
                  </a:lnTo>
                  <a:lnTo>
                    <a:pt x="340" y="455"/>
                  </a:lnTo>
                  <a:lnTo>
                    <a:pt x="339" y="455"/>
                  </a:lnTo>
                  <a:lnTo>
                    <a:pt x="340" y="455"/>
                  </a:lnTo>
                  <a:lnTo>
                    <a:pt x="341" y="453"/>
                  </a:lnTo>
                  <a:lnTo>
                    <a:pt x="341" y="452"/>
                  </a:lnTo>
                  <a:lnTo>
                    <a:pt x="342" y="454"/>
                  </a:lnTo>
                  <a:lnTo>
                    <a:pt x="343" y="453"/>
                  </a:lnTo>
                  <a:lnTo>
                    <a:pt x="343" y="454"/>
                  </a:lnTo>
                  <a:lnTo>
                    <a:pt x="344" y="454"/>
                  </a:lnTo>
                  <a:lnTo>
                    <a:pt x="344" y="453"/>
                  </a:lnTo>
                  <a:lnTo>
                    <a:pt x="345" y="453"/>
                  </a:lnTo>
                  <a:lnTo>
                    <a:pt x="347" y="452"/>
                  </a:lnTo>
                  <a:lnTo>
                    <a:pt x="347" y="453"/>
                  </a:lnTo>
                  <a:lnTo>
                    <a:pt x="345" y="454"/>
                  </a:lnTo>
                  <a:lnTo>
                    <a:pt x="344" y="454"/>
                  </a:lnTo>
                  <a:lnTo>
                    <a:pt x="343" y="454"/>
                  </a:lnTo>
                  <a:lnTo>
                    <a:pt x="342" y="455"/>
                  </a:lnTo>
                  <a:lnTo>
                    <a:pt x="342" y="456"/>
                  </a:lnTo>
                  <a:close/>
                  <a:moveTo>
                    <a:pt x="308" y="400"/>
                  </a:moveTo>
                  <a:lnTo>
                    <a:pt x="308" y="399"/>
                  </a:lnTo>
                  <a:lnTo>
                    <a:pt x="308" y="397"/>
                  </a:lnTo>
                  <a:lnTo>
                    <a:pt x="309" y="397"/>
                  </a:lnTo>
                  <a:lnTo>
                    <a:pt x="309" y="399"/>
                  </a:lnTo>
                  <a:lnTo>
                    <a:pt x="308" y="400"/>
                  </a:lnTo>
                  <a:close/>
                  <a:moveTo>
                    <a:pt x="4" y="171"/>
                  </a:moveTo>
                  <a:lnTo>
                    <a:pt x="3" y="174"/>
                  </a:lnTo>
                  <a:lnTo>
                    <a:pt x="2" y="173"/>
                  </a:lnTo>
                  <a:lnTo>
                    <a:pt x="3" y="173"/>
                  </a:lnTo>
                  <a:lnTo>
                    <a:pt x="2" y="171"/>
                  </a:lnTo>
                  <a:lnTo>
                    <a:pt x="2" y="170"/>
                  </a:lnTo>
                  <a:lnTo>
                    <a:pt x="0" y="17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4" y="162"/>
                  </a:lnTo>
                  <a:lnTo>
                    <a:pt x="4" y="161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5" y="156"/>
                  </a:lnTo>
                  <a:lnTo>
                    <a:pt x="4" y="156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3"/>
                  </a:lnTo>
                  <a:lnTo>
                    <a:pt x="6" y="151"/>
                  </a:lnTo>
                  <a:lnTo>
                    <a:pt x="6" y="152"/>
                  </a:lnTo>
                  <a:lnTo>
                    <a:pt x="6" y="153"/>
                  </a:lnTo>
                  <a:lnTo>
                    <a:pt x="6" y="154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6" y="156"/>
                  </a:lnTo>
                  <a:lnTo>
                    <a:pt x="7" y="157"/>
                  </a:lnTo>
                  <a:lnTo>
                    <a:pt x="7" y="158"/>
                  </a:lnTo>
                  <a:lnTo>
                    <a:pt x="6" y="158"/>
                  </a:lnTo>
                  <a:lnTo>
                    <a:pt x="6" y="159"/>
                  </a:lnTo>
                  <a:lnTo>
                    <a:pt x="6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4" y="165"/>
                  </a:lnTo>
                  <a:lnTo>
                    <a:pt x="4" y="166"/>
                  </a:lnTo>
                  <a:lnTo>
                    <a:pt x="4" y="167"/>
                  </a:lnTo>
                  <a:lnTo>
                    <a:pt x="3" y="167"/>
                  </a:lnTo>
                  <a:lnTo>
                    <a:pt x="3" y="168"/>
                  </a:lnTo>
                  <a:lnTo>
                    <a:pt x="3" y="169"/>
                  </a:lnTo>
                  <a:lnTo>
                    <a:pt x="2" y="169"/>
                  </a:lnTo>
                  <a:lnTo>
                    <a:pt x="3" y="171"/>
                  </a:lnTo>
                  <a:lnTo>
                    <a:pt x="4" y="171"/>
                  </a:lnTo>
                  <a:close/>
                  <a:moveTo>
                    <a:pt x="9" y="140"/>
                  </a:moveTo>
                  <a:lnTo>
                    <a:pt x="9" y="141"/>
                  </a:lnTo>
                  <a:lnTo>
                    <a:pt x="9" y="142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40"/>
                  </a:lnTo>
                  <a:close/>
                  <a:moveTo>
                    <a:pt x="17" y="142"/>
                  </a:moveTo>
                  <a:lnTo>
                    <a:pt x="17" y="143"/>
                  </a:lnTo>
                  <a:lnTo>
                    <a:pt x="16" y="144"/>
                  </a:lnTo>
                  <a:lnTo>
                    <a:pt x="15" y="144"/>
                  </a:lnTo>
                  <a:lnTo>
                    <a:pt x="14" y="144"/>
                  </a:lnTo>
                  <a:lnTo>
                    <a:pt x="14" y="143"/>
                  </a:lnTo>
                  <a:lnTo>
                    <a:pt x="14" y="142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7" y="142"/>
                  </a:lnTo>
                  <a:close/>
                  <a:moveTo>
                    <a:pt x="25" y="168"/>
                  </a:moveTo>
                  <a:lnTo>
                    <a:pt x="24" y="168"/>
                  </a:lnTo>
                  <a:lnTo>
                    <a:pt x="23" y="168"/>
                  </a:lnTo>
                  <a:lnTo>
                    <a:pt x="22" y="168"/>
                  </a:lnTo>
                  <a:lnTo>
                    <a:pt x="21" y="167"/>
                  </a:lnTo>
                  <a:lnTo>
                    <a:pt x="21" y="166"/>
                  </a:lnTo>
                  <a:lnTo>
                    <a:pt x="21" y="165"/>
                  </a:lnTo>
                  <a:lnTo>
                    <a:pt x="22" y="165"/>
                  </a:lnTo>
                  <a:lnTo>
                    <a:pt x="22" y="163"/>
                  </a:lnTo>
                  <a:lnTo>
                    <a:pt x="23" y="162"/>
                  </a:lnTo>
                  <a:lnTo>
                    <a:pt x="24" y="162"/>
                  </a:lnTo>
                  <a:lnTo>
                    <a:pt x="25" y="163"/>
                  </a:lnTo>
                  <a:lnTo>
                    <a:pt x="26" y="163"/>
                  </a:lnTo>
                  <a:lnTo>
                    <a:pt x="26" y="165"/>
                  </a:lnTo>
                  <a:lnTo>
                    <a:pt x="26" y="166"/>
                  </a:lnTo>
                  <a:lnTo>
                    <a:pt x="25" y="167"/>
                  </a:lnTo>
                  <a:lnTo>
                    <a:pt x="25" y="168"/>
                  </a:lnTo>
                  <a:close/>
                  <a:moveTo>
                    <a:pt x="15" y="121"/>
                  </a:moveTo>
                  <a:lnTo>
                    <a:pt x="15" y="123"/>
                  </a:lnTo>
                  <a:lnTo>
                    <a:pt x="14" y="123"/>
                  </a:lnTo>
                  <a:lnTo>
                    <a:pt x="13" y="123"/>
                  </a:lnTo>
                  <a:lnTo>
                    <a:pt x="12" y="123"/>
                  </a:lnTo>
                  <a:lnTo>
                    <a:pt x="11" y="123"/>
                  </a:lnTo>
                  <a:lnTo>
                    <a:pt x="9" y="123"/>
                  </a:lnTo>
                  <a:lnTo>
                    <a:pt x="9" y="124"/>
                  </a:lnTo>
                  <a:lnTo>
                    <a:pt x="8" y="125"/>
                  </a:lnTo>
                  <a:lnTo>
                    <a:pt x="8" y="124"/>
                  </a:lnTo>
                  <a:lnTo>
                    <a:pt x="7" y="124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7" y="123"/>
                  </a:lnTo>
                  <a:lnTo>
                    <a:pt x="7" y="121"/>
                  </a:lnTo>
                  <a:lnTo>
                    <a:pt x="8" y="121"/>
                  </a:lnTo>
                  <a:lnTo>
                    <a:pt x="7" y="120"/>
                  </a:lnTo>
                  <a:lnTo>
                    <a:pt x="6" y="119"/>
                  </a:lnTo>
                  <a:lnTo>
                    <a:pt x="4" y="120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4" y="119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8" y="119"/>
                  </a:lnTo>
                  <a:lnTo>
                    <a:pt x="9" y="119"/>
                  </a:lnTo>
                  <a:lnTo>
                    <a:pt x="9" y="120"/>
                  </a:lnTo>
                  <a:lnTo>
                    <a:pt x="11" y="121"/>
                  </a:lnTo>
                  <a:lnTo>
                    <a:pt x="12" y="120"/>
                  </a:lnTo>
                  <a:lnTo>
                    <a:pt x="14" y="120"/>
                  </a:lnTo>
                  <a:lnTo>
                    <a:pt x="15" y="120"/>
                  </a:lnTo>
                  <a:lnTo>
                    <a:pt x="15" y="121"/>
                  </a:lnTo>
                  <a:close/>
                  <a:moveTo>
                    <a:pt x="14" y="81"/>
                  </a:moveTo>
                  <a:lnTo>
                    <a:pt x="14" y="82"/>
                  </a:lnTo>
                  <a:lnTo>
                    <a:pt x="14" y="83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4" y="81"/>
                  </a:lnTo>
                  <a:close/>
                  <a:moveTo>
                    <a:pt x="6" y="34"/>
                  </a:moveTo>
                  <a:lnTo>
                    <a:pt x="5" y="34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6" y="34"/>
                  </a:lnTo>
                  <a:close/>
                  <a:moveTo>
                    <a:pt x="15" y="37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5" y="37"/>
                  </a:lnTo>
                  <a:close/>
                  <a:moveTo>
                    <a:pt x="16" y="20"/>
                  </a:moveTo>
                  <a:lnTo>
                    <a:pt x="16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0" y="15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0"/>
                  </a:lnTo>
                  <a:close/>
                  <a:moveTo>
                    <a:pt x="248" y="402"/>
                  </a:moveTo>
                  <a:lnTo>
                    <a:pt x="248" y="403"/>
                  </a:lnTo>
                  <a:lnTo>
                    <a:pt x="247" y="403"/>
                  </a:lnTo>
                  <a:lnTo>
                    <a:pt x="246" y="403"/>
                  </a:lnTo>
                  <a:lnTo>
                    <a:pt x="245" y="402"/>
                  </a:lnTo>
                  <a:lnTo>
                    <a:pt x="245" y="401"/>
                  </a:lnTo>
                  <a:lnTo>
                    <a:pt x="244" y="401"/>
                  </a:lnTo>
                  <a:lnTo>
                    <a:pt x="244" y="400"/>
                  </a:lnTo>
                  <a:lnTo>
                    <a:pt x="244" y="399"/>
                  </a:lnTo>
                  <a:lnTo>
                    <a:pt x="245" y="399"/>
                  </a:lnTo>
                  <a:lnTo>
                    <a:pt x="245" y="400"/>
                  </a:lnTo>
                  <a:lnTo>
                    <a:pt x="246" y="400"/>
                  </a:lnTo>
                  <a:lnTo>
                    <a:pt x="246" y="401"/>
                  </a:lnTo>
                  <a:lnTo>
                    <a:pt x="246" y="402"/>
                  </a:lnTo>
                  <a:lnTo>
                    <a:pt x="247" y="402"/>
                  </a:lnTo>
                  <a:lnTo>
                    <a:pt x="248" y="402"/>
                  </a:lnTo>
                  <a:close/>
                  <a:moveTo>
                    <a:pt x="288" y="437"/>
                  </a:moveTo>
                  <a:lnTo>
                    <a:pt x="288" y="438"/>
                  </a:lnTo>
                  <a:lnTo>
                    <a:pt x="287" y="437"/>
                  </a:lnTo>
                  <a:lnTo>
                    <a:pt x="287" y="436"/>
                  </a:lnTo>
                  <a:lnTo>
                    <a:pt x="287" y="435"/>
                  </a:lnTo>
                  <a:lnTo>
                    <a:pt x="288" y="435"/>
                  </a:lnTo>
                  <a:lnTo>
                    <a:pt x="288" y="436"/>
                  </a:lnTo>
                  <a:lnTo>
                    <a:pt x="288" y="437"/>
                  </a:lnTo>
                  <a:close/>
                  <a:moveTo>
                    <a:pt x="287" y="433"/>
                  </a:moveTo>
                  <a:lnTo>
                    <a:pt x="287" y="434"/>
                  </a:lnTo>
                  <a:lnTo>
                    <a:pt x="287" y="435"/>
                  </a:lnTo>
                  <a:lnTo>
                    <a:pt x="286" y="435"/>
                  </a:lnTo>
                  <a:lnTo>
                    <a:pt x="284" y="433"/>
                  </a:lnTo>
                  <a:lnTo>
                    <a:pt x="284" y="434"/>
                  </a:lnTo>
                  <a:lnTo>
                    <a:pt x="284" y="435"/>
                  </a:lnTo>
                  <a:lnTo>
                    <a:pt x="284" y="434"/>
                  </a:lnTo>
                  <a:lnTo>
                    <a:pt x="284" y="433"/>
                  </a:lnTo>
                  <a:lnTo>
                    <a:pt x="283" y="432"/>
                  </a:lnTo>
                  <a:lnTo>
                    <a:pt x="283" y="430"/>
                  </a:lnTo>
                  <a:lnTo>
                    <a:pt x="284" y="428"/>
                  </a:lnTo>
                  <a:lnTo>
                    <a:pt x="284" y="429"/>
                  </a:lnTo>
                  <a:lnTo>
                    <a:pt x="284" y="428"/>
                  </a:lnTo>
                  <a:lnTo>
                    <a:pt x="286" y="428"/>
                  </a:lnTo>
                  <a:lnTo>
                    <a:pt x="286" y="429"/>
                  </a:lnTo>
                  <a:lnTo>
                    <a:pt x="287" y="429"/>
                  </a:lnTo>
                  <a:lnTo>
                    <a:pt x="287" y="430"/>
                  </a:lnTo>
                  <a:lnTo>
                    <a:pt x="287" y="432"/>
                  </a:lnTo>
                  <a:lnTo>
                    <a:pt x="287" y="433"/>
                  </a:lnTo>
                  <a:close/>
                  <a:moveTo>
                    <a:pt x="305" y="422"/>
                  </a:moveTo>
                  <a:lnTo>
                    <a:pt x="306" y="424"/>
                  </a:lnTo>
                  <a:lnTo>
                    <a:pt x="307" y="424"/>
                  </a:lnTo>
                  <a:lnTo>
                    <a:pt x="307" y="425"/>
                  </a:lnTo>
                  <a:lnTo>
                    <a:pt x="306" y="425"/>
                  </a:lnTo>
                  <a:lnTo>
                    <a:pt x="306" y="426"/>
                  </a:lnTo>
                  <a:lnTo>
                    <a:pt x="305" y="427"/>
                  </a:lnTo>
                  <a:lnTo>
                    <a:pt x="302" y="427"/>
                  </a:lnTo>
                  <a:lnTo>
                    <a:pt x="301" y="427"/>
                  </a:lnTo>
                  <a:lnTo>
                    <a:pt x="301" y="426"/>
                  </a:lnTo>
                  <a:lnTo>
                    <a:pt x="301" y="425"/>
                  </a:lnTo>
                  <a:lnTo>
                    <a:pt x="302" y="424"/>
                  </a:lnTo>
                  <a:lnTo>
                    <a:pt x="302" y="422"/>
                  </a:lnTo>
                  <a:lnTo>
                    <a:pt x="304" y="422"/>
                  </a:lnTo>
                  <a:lnTo>
                    <a:pt x="305" y="422"/>
                  </a:lnTo>
                  <a:close/>
                  <a:moveTo>
                    <a:pt x="288" y="419"/>
                  </a:moveTo>
                  <a:lnTo>
                    <a:pt x="288" y="420"/>
                  </a:lnTo>
                  <a:lnTo>
                    <a:pt x="287" y="420"/>
                  </a:lnTo>
                  <a:lnTo>
                    <a:pt x="287" y="418"/>
                  </a:lnTo>
                  <a:lnTo>
                    <a:pt x="288" y="418"/>
                  </a:lnTo>
                  <a:lnTo>
                    <a:pt x="288" y="417"/>
                  </a:lnTo>
                  <a:lnTo>
                    <a:pt x="287" y="417"/>
                  </a:lnTo>
                  <a:lnTo>
                    <a:pt x="286" y="417"/>
                  </a:lnTo>
                  <a:lnTo>
                    <a:pt x="286" y="416"/>
                  </a:lnTo>
                  <a:lnTo>
                    <a:pt x="286" y="414"/>
                  </a:lnTo>
                  <a:lnTo>
                    <a:pt x="287" y="412"/>
                  </a:lnTo>
                  <a:lnTo>
                    <a:pt x="286" y="412"/>
                  </a:lnTo>
                  <a:lnTo>
                    <a:pt x="284" y="412"/>
                  </a:lnTo>
                  <a:lnTo>
                    <a:pt x="283" y="413"/>
                  </a:lnTo>
                  <a:lnTo>
                    <a:pt x="282" y="413"/>
                  </a:lnTo>
                  <a:lnTo>
                    <a:pt x="281" y="412"/>
                  </a:lnTo>
                  <a:lnTo>
                    <a:pt x="281" y="413"/>
                  </a:lnTo>
                  <a:lnTo>
                    <a:pt x="281" y="412"/>
                  </a:lnTo>
                  <a:lnTo>
                    <a:pt x="279" y="412"/>
                  </a:lnTo>
                  <a:lnTo>
                    <a:pt x="279" y="411"/>
                  </a:lnTo>
                  <a:lnTo>
                    <a:pt x="278" y="409"/>
                  </a:lnTo>
                  <a:lnTo>
                    <a:pt x="273" y="403"/>
                  </a:lnTo>
                  <a:lnTo>
                    <a:pt x="272" y="403"/>
                  </a:lnTo>
                  <a:lnTo>
                    <a:pt x="271" y="402"/>
                  </a:lnTo>
                  <a:lnTo>
                    <a:pt x="267" y="402"/>
                  </a:lnTo>
                  <a:lnTo>
                    <a:pt x="267" y="403"/>
                  </a:lnTo>
                  <a:lnTo>
                    <a:pt x="266" y="403"/>
                  </a:lnTo>
                  <a:lnTo>
                    <a:pt x="265" y="404"/>
                  </a:lnTo>
                  <a:lnTo>
                    <a:pt x="264" y="403"/>
                  </a:lnTo>
                  <a:lnTo>
                    <a:pt x="263" y="403"/>
                  </a:lnTo>
                  <a:lnTo>
                    <a:pt x="262" y="402"/>
                  </a:lnTo>
                  <a:lnTo>
                    <a:pt x="262" y="401"/>
                  </a:lnTo>
                  <a:lnTo>
                    <a:pt x="261" y="401"/>
                  </a:lnTo>
                  <a:lnTo>
                    <a:pt x="259" y="401"/>
                  </a:lnTo>
                  <a:lnTo>
                    <a:pt x="258" y="397"/>
                  </a:lnTo>
                  <a:lnTo>
                    <a:pt x="258" y="396"/>
                  </a:lnTo>
                  <a:lnTo>
                    <a:pt x="258" y="395"/>
                  </a:lnTo>
                  <a:lnTo>
                    <a:pt x="259" y="395"/>
                  </a:lnTo>
                  <a:lnTo>
                    <a:pt x="259" y="394"/>
                  </a:lnTo>
                  <a:lnTo>
                    <a:pt x="259" y="393"/>
                  </a:lnTo>
                  <a:lnTo>
                    <a:pt x="261" y="393"/>
                  </a:lnTo>
                  <a:lnTo>
                    <a:pt x="261" y="392"/>
                  </a:lnTo>
                  <a:lnTo>
                    <a:pt x="262" y="391"/>
                  </a:lnTo>
                  <a:lnTo>
                    <a:pt x="263" y="391"/>
                  </a:lnTo>
                  <a:lnTo>
                    <a:pt x="264" y="391"/>
                  </a:lnTo>
                  <a:lnTo>
                    <a:pt x="265" y="392"/>
                  </a:lnTo>
                  <a:lnTo>
                    <a:pt x="266" y="393"/>
                  </a:lnTo>
                  <a:lnTo>
                    <a:pt x="267" y="393"/>
                  </a:lnTo>
                  <a:lnTo>
                    <a:pt x="274" y="391"/>
                  </a:lnTo>
                  <a:lnTo>
                    <a:pt x="275" y="389"/>
                  </a:lnTo>
                  <a:lnTo>
                    <a:pt x="276" y="389"/>
                  </a:lnTo>
                  <a:lnTo>
                    <a:pt x="278" y="391"/>
                  </a:lnTo>
                  <a:lnTo>
                    <a:pt x="279" y="391"/>
                  </a:lnTo>
                  <a:lnTo>
                    <a:pt x="279" y="392"/>
                  </a:lnTo>
                  <a:lnTo>
                    <a:pt x="279" y="393"/>
                  </a:lnTo>
                  <a:lnTo>
                    <a:pt x="280" y="395"/>
                  </a:lnTo>
                  <a:lnTo>
                    <a:pt x="281" y="395"/>
                  </a:lnTo>
                  <a:lnTo>
                    <a:pt x="281" y="394"/>
                  </a:lnTo>
                  <a:lnTo>
                    <a:pt x="282" y="394"/>
                  </a:lnTo>
                  <a:lnTo>
                    <a:pt x="283" y="395"/>
                  </a:lnTo>
                  <a:lnTo>
                    <a:pt x="284" y="395"/>
                  </a:lnTo>
                  <a:lnTo>
                    <a:pt x="284" y="396"/>
                  </a:lnTo>
                  <a:lnTo>
                    <a:pt x="286" y="396"/>
                  </a:lnTo>
                  <a:lnTo>
                    <a:pt x="288" y="396"/>
                  </a:lnTo>
                  <a:lnTo>
                    <a:pt x="289" y="397"/>
                  </a:lnTo>
                  <a:lnTo>
                    <a:pt x="290" y="397"/>
                  </a:lnTo>
                  <a:lnTo>
                    <a:pt x="290" y="399"/>
                  </a:lnTo>
                  <a:lnTo>
                    <a:pt x="291" y="400"/>
                  </a:lnTo>
                  <a:lnTo>
                    <a:pt x="292" y="401"/>
                  </a:lnTo>
                  <a:lnTo>
                    <a:pt x="293" y="402"/>
                  </a:lnTo>
                  <a:lnTo>
                    <a:pt x="292" y="402"/>
                  </a:lnTo>
                  <a:lnTo>
                    <a:pt x="292" y="403"/>
                  </a:lnTo>
                  <a:lnTo>
                    <a:pt x="291" y="404"/>
                  </a:lnTo>
                  <a:lnTo>
                    <a:pt x="291" y="405"/>
                  </a:lnTo>
                  <a:lnTo>
                    <a:pt x="291" y="407"/>
                  </a:lnTo>
                  <a:lnTo>
                    <a:pt x="290" y="408"/>
                  </a:lnTo>
                  <a:lnTo>
                    <a:pt x="289" y="409"/>
                  </a:lnTo>
                  <a:lnTo>
                    <a:pt x="288" y="411"/>
                  </a:lnTo>
                  <a:lnTo>
                    <a:pt x="287" y="412"/>
                  </a:lnTo>
                  <a:lnTo>
                    <a:pt x="287" y="413"/>
                  </a:lnTo>
                  <a:lnTo>
                    <a:pt x="288" y="414"/>
                  </a:lnTo>
                  <a:lnTo>
                    <a:pt x="289" y="414"/>
                  </a:lnTo>
                  <a:lnTo>
                    <a:pt x="289" y="416"/>
                  </a:lnTo>
                  <a:lnTo>
                    <a:pt x="288" y="418"/>
                  </a:lnTo>
                  <a:lnTo>
                    <a:pt x="288" y="419"/>
                  </a:lnTo>
                  <a:close/>
                  <a:moveTo>
                    <a:pt x="318" y="428"/>
                  </a:moveTo>
                  <a:lnTo>
                    <a:pt x="318" y="429"/>
                  </a:lnTo>
                  <a:lnTo>
                    <a:pt x="318" y="430"/>
                  </a:lnTo>
                  <a:lnTo>
                    <a:pt x="317" y="430"/>
                  </a:lnTo>
                  <a:lnTo>
                    <a:pt x="316" y="430"/>
                  </a:lnTo>
                  <a:lnTo>
                    <a:pt x="315" y="430"/>
                  </a:lnTo>
                  <a:lnTo>
                    <a:pt x="315" y="429"/>
                  </a:lnTo>
                  <a:lnTo>
                    <a:pt x="315" y="428"/>
                  </a:lnTo>
                  <a:lnTo>
                    <a:pt x="316" y="428"/>
                  </a:lnTo>
                  <a:lnTo>
                    <a:pt x="317" y="428"/>
                  </a:lnTo>
                  <a:lnTo>
                    <a:pt x="317" y="427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6" y="426"/>
                  </a:lnTo>
                  <a:lnTo>
                    <a:pt x="316" y="425"/>
                  </a:lnTo>
                  <a:lnTo>
                    <a:pt x="317" y="426"/>
                  </a:lnTo>
                  <a:lnTo>
                    <a:pt x="318" y="428"/>
                  </a:lnTo>
                  <a:close/>
                  <a:moveTo>
                    <a:pt x="342" y="444"/>
                  </a:moveTo>
                  <a:lnTo>
                    <a:pt x="341" y="445"/>
                  </a:lnTo>
                  <a:lnTo>
                    <a:pt x="341" y="446"/>
                  </a:lnTo>
                  <a:lnTo>
                    <a:pt x="340" y="446"/>
                  </a:lnTo>
                  <a:lnTo>
                    <a:pt x="339" y="447"/>
                  </a:lnTo>
                  <a:lnTo>
                    <a:pt x="339" y="446"/>
                  </a:lnTo>
                  <a:lnTo>
                    <a:pt x="340" y="445"/>
                  </a:lnTo>
                  <a:lnTo>
                    <a:pt x="339" y="443"/>
                  </a:lnTo>
                  <a:lnTo>
                    <a:pt x="339" y="442"/>
                  </a:lnTo>
                  <a:lnTo>
                    <a:pt x="340" y="442"/>
                  </a:lnTo>
                  <a:lnTo>
                    <a:pt x="341" y="442"/>
                  </a:lnTo>
                  <a:lnTo>
                    <a:pt x="341" y="443"/>
                  </a:lnTo>
                  <a:lnTo>
                    <a:pt x="342" y="443"/>
                  </a:lnTo>
                  <a:lnTo>
                    <a:pt x="342" y="444"/>
                  </a:lnTo>
                  <a:close/>
                  <a:moveTo>
                    <a:pt x="335" y="446"/>
                  </a:moveTo>
                  <a:lnTo>
                    <a:pt x="336" y="446"/>
                  </a:lnTo>
                  <a:lnTo>
                    <a:pt x="335" y="446"/>
                  </a:lnTo>
                  <a:lnTo>
                    <a:pt x="335" y="445"/>
                  </a:lnTo>
                  <a:lnTo>
                    <a:pt x="334" y="445"/>
                  </a:lnTo>
                  <a:lnTo>
                    <a:pt x="335" y="446"/>
                  </a:lnTo>
                  <a:lnTo>
                    <a:pt x="334" y="446"/>
                  </a:lnTo>
                  <a:lnTo>
                    <a:pt x="333" y="447"/>
                  </a:lnTo>
                  <a:lnTo>
                    <a:pt x="334" y="446"/>
                  </a:lnTo>
                  <a:lnTo>
                    <a:pt x="333" y="445"/>
                  </a:lnTo>
                  <a:lnTo>
                    <a:pt x="332" y="444"/>
                  </a:lnTo>
                  <a:lnTo>
                    <a:pt x="333" y="443"/>
                  </a:lnTo>
                  <a:lnTo>
                    <a:pt x="332" y="443"/>
                  </a:lnTo>
                  <a:lnTo>
                    <a:pt x="332" y="442"/>
                  </a:lnTo>
                  <a:lnTo>
                    <a:pt x="331" y="442"/>
                  </a:lnTo>
                  <a:lnTo>
                    <a:pt x="330" y="443"/>
                  </a:lnTo>
                  <a:lnTo>
                    <a:pt x="331" y="442"/>
                  </a:lnTo>
                  <a:lnTo>
                    <a:pt x="331" y="441"/>
                  </a:lnTo>
                  <a:lnTo>
                    <a:pt x="332" y="439"/>
                  </a:lnTo>
                  <a:lnTo>
                    <a:pt x="333" y="439"/>
                  </a:lnTo>
                  <a:lnTo>
                    <a:pt x="333" y="438"/>
                  </a:lnTo>
                  <a:lnTo>
                    <a:pt x="334" y="437"/>
                  </a:lnTo>
                  <a:lnTo>
                    <a:pt x="335" y="437"/>
                  </a:lnTo>
                  <a:lnTo>
                    <a:pt x="336" y="436"/>
                  </a:lnTo>
                  <a:lnTo>
                    <a:pt x="338" y="436"/>
                  </a:lnTo>
                  <a:lnTo>
                    <a:pt x="339" y="436"/>
                  </a:lnTo>
                  <a:lnTo>
                    <a:pt x="339" y="437"/>
                  </a:lnTo>
                  <a:lnTo>
                    <a:pt x="339" y="438"/>
                  </a:lnTo>
                  <a:lnTo>
                    <a:pt x="339" y="439"/>
                  </a:lnTo>
                  <a:lnTo>
                    <a:pt x="338" y="439"/>
                  </a:lnTo>
                  <a:lnTo>
                    <a:pt x="336" y="439"/>
                  </a:lnTo>
                  <a:lnTo>
                    <a:pt x="336" y="441"/>
                  </a:lnTo>
                  <a:lnTo>
                    <a:pt x="338" y="441"/>
                  </a:lnTo>
                  <a:lnTo>
                    <a:pt x="339" y="439"/>
                  </a:lnTo>
                  <a:lnTo>
                    <a:pt x="340" y="439"/>
                  </a:lnTo>
                  <a:lnTo>
                    <a:pt x="341" y="439"/>
                  </a:lnTo>
                  <a:lnTo>
                    <a:pt x="341" y="441"/>
                  </a:lnTo>
                  <a:lnTo>
                    <a:pt x="340" y="441"/>
                  </a:lnTo>
                  <a:lnTo>
                    <a:pt x="339" y="441"/>
                  </a:lnTo>
                  <a:lnTo>
                    <a:pt x="339" y="442"/>
                  </a:lnTo>
                  <a:lnTo>
                    <a:pt x="338" y="442"/>
                  </a:lnTo>
                  <a:lnTo>
                    <a:pt x="336" y="443"/>
                  </a:lnTo>
                  <a:lnTo>
                    <a:pt x="336" y="444"/>
                  </a:lnTo>
                  <a:lnTo>
                    <a:pt x="335" y="444"/>
                  </a:lnTo>
                  <a:lnTo>
                    <a:pt x="336" y="445"/>
                  </a:lnTo>
                  <a:lnTo>
                    <a:pt x="335" y="445"/>
                  </a:lnTo>
                  <a:lnTo>
                    <a:pt x="335" y="446"/>
                  </a:lnTo>
                  <a:close/>
                  <a:moveTo>
                    <a:pt x="345" y="446"/>
                  </a:moveTo>
                  <a:lnTo>
                    <a:pt x="345" y="445"/>
                  </a:lnTo>
                  <a:lnTo>
                    <a:pt x="345" y="444"/>
                  </a:lnTo>
                  <a:lnTo>
                    <a:pt x="344" y="443"/>
                  </a:lnTo>
                  <a:lnTo>
                    <a:pt x="344" y="444"/>
                  </a:lnTo>
                  <a:lnTo>
                    <a:pt x="343" y="443"/>
                  </a:lnTo>
                  <a:lnTo>
                    <a:pt x="344" y="442"/>
                  </a:lnTo>
                  <a:lnTo>
                    <a:pt x="345" y="442"/>
                  </a:lnTo>
                  <a:lnTo>
                    <a:pt x="347" y="442"/>
                  </a:lnTo>
                  <a:lnTo>
                    <a:pt x="347" y="443"/>
                  </a:lnTo>
                  <a:lnTo>
                    <a:pt x="347" y="444"/>
                  </a:lnTo>
                  <a:lnTo>
                    <a:pt x="348" y="444"/>
                  </a:lnTo>
                  <a:lnTo>
                    <a:pt x="347" y="444"/>
                  </a:lnTo>
                  <a:lnTo>
                    <a:pt x="347" y="445"/>
                  </a:lnTo>
                  <a:lnTo>
                    <a:pt x="345" y="445"/>
                  </a:lnTo>
                  <a:lnTo>
                    <a:pt x="345" y="446"/>
                  </a:lnTo>
                  <a:close/>
                  <a:moveTo>
                    <a:pt x="377" y="455"/>
                  </a:moveTo>
                  <a:lnTo>
                    <a:pt x="376" y="453"/>
                  </a:lnTo>
                  <a:lnTo>
                    <a:pt x="375" y="453"/>
                  </a:lnTo>
                  <a:lnTo>
                    <a:pt x="375" y="454"/>
                  </a:lnTo>
                  <a:lnTo>
                    <a:pt x="374" y="454"/>
                  </a:lnTo>
                  <a:lnTo>
                    <a:pt x="374" y="453"/>
                  </a:lnTo>
                  <a:lnTo>
                    <a:pt x="375" y="452"/>
                  </a:lnTo>
                  <a:lnTo>
                    <a:pt x="376" y="452"/>
                  </a:lnTo>
                  <a:lnTo>
                    <a:pt x="377" y="452"/>
                  </a:lnTo>
                  <a:lnTo>
                    <a:pt x="377" y="453"/>
                  </a:lnTo>
                  <a:lnTo>
                    <a:pt x="377" y="454"/>
                  </a:lnTo>
                  <a:lnTo>
                    <a:pt x="377" y="455"/>
                  </a:lnTo>
                  <a:close/>
                  <a:moveTo>
                    <a:pt x="275" y="266"/>
                  </a:moveTo>
                  <a:lnTo>
                    <a:pt x="275" y="267"/>
                  </a:lnTo>
                  <a:lnTo>
                    <a:pt x="275" y="268"/>
                  </a:lnTo>
                  <a:lnTo>
                    <a:pt x="274" y="267"/>
                  </a:lnTo>
                  <a:lnTo>
                    <a:pt x="273" y="267"/>
                  </a:lnTo>
                  <a:lnTo>
                    <a:pt x="272" y="266"/>
                  </a:lnTo>
                  <a:lnTo>
                    <a:pt x="273" y="265"/>
                  </a:lnTo>
                  <a:lnTo>
                    <a:pt x="273" y="262"/>
                  </a:lnTo>
                  <a:lnTo>
                    <a:pt x="273" y="261"/>
                  </a:lnTo>
                  <a:lnTo>
                    <a:pt x="273" y="262"/>
                  </a:lnTo>
                  <a:lnTo>
                    <a:pt x="274" y="265"/>
                  </a:lnTo>
                  <a:lnTo>
                    <a:pt x="275" y="266"/>
                  </a:lnTo>
                  <a:close/>
                  <a:moveTo>
                    <a:pt x="288" y="241"/>
                  </a:moveTo>
                  <a:lnTo>
                    <a:pt x="290" y="242"/>
                  </a:lnTo>
                  <a:lnTo>
                    <a:pt x="291" y="242"/>
                  </a:lnTo>
                  <a:lnTo>
                    <a:pt x="290" y="242"/>
                  </a:lnTo>
                  <a:lnTo>
                    <a:pt x="289" y="242"/>
                  </a:lnTo>
                  <a:lnTo>
                    <a:pt x="289" y="243"/>
                  </a:lnTo>
                  <a:lnTo>
                    <a:pt x="288" y="243"/>
                  </a:lnTo>
                  <a:lnTo>
                    <a:pt x="287" y="243"/>
                  </a:lnTo>
                  <a:lnTo>
                    <a:pt x="286" y="242"/>
                  </a:lnTo>
                  <a:lnTo>
                    <a:pt x="284" y="243"/>
                  </a:lnTo>
                  <a:lnTo>
                    <a:pt x="284" y="242"/>
                  </a:lnTo>
                  <a:lnTo>
                    <a:pt x="286" y="242"/>
                  </a:lnTo>
                  <a:lnTo>
                    <a:pt x="286" y="241"/>
                  </a:lnTo>
                  <a:lnTo>
                    <a:pt x="284" y="240"/>
                  </a:lnTo>
                  <a:lnTo>
                    <a:pt x="286" y="238"/>
                  </a:lnTo>
                  <a:lnTo>
                    <a:pt x="287" y="238"/>
                  </a:lnTo>
                  <a:lnTo>
                    <a:pt x="287" y="240"/>
                  </a:lnTo>
                  <a:lnTo>
                    <a:pt x="288" y="240"/>
                  </a:lnTo>
                  <a:lnTo>
                    <a:pt x="288" y="241"/>
                  </a:lnTo>
                  <a:close/>
                  <a:moveTo>
                    <a:pt x="421" y="250"/>
                  </a:moveTo>
                  <a:lnTo>
                    <a:pt x="421" y="251"/>
                  </a:lnTo>
                  <a:lnTo>
                    <a:pt x="420" y="251"/>
                  </a:lnTo>
                  <a:lnTo>
                    <a:pt x="419" y="250"/>
                  </a:lnTo>
                  <a:lnTo>
                    <a:pt x="419" y="249"/>
                  </a:lnTo>
                  <a:lnTo>
                    <a:pt x="419" y="248"/>
                  </a:lnTo>
                  <a:lnTo>
                    <a:pt x="418" y="248"/>
                  </a:lnTo>
                  <a:lnTo>
                    <a:pt x="417" y="248"/>
                  </a:lnTo>
                  <a:lnTo>
                    <a:pt x="416" y="246"/>
                  </a:lnTo>
                  <a:lnTo>
                    <a:pt x="416" y="245"/>
                  </a:lnTo>
                  <a:lnTo>
                    <a:pt x="414" y="245"/>
                  </a:lnTo>
                  <a:lnTo>
                    <a:pt x="412" y="244"/>
                  </a:lnTo>
                  <a:lnTo>
                    <a:pt x="413" y="244"/>
                  </a:lnTo>
                  <a:lnTo>
                    <a:pt x="412" y="243"/>
                  </a:lnTo>
                  <a:lnTo>
                    <a:pt x="412" y="242"/>
                  </a:lnTo>
                  <a:lnTo>
                    <a:pt x="411" y="243"/>
                  </a:lnTo>
                  <a:lnTo>
                    <a:pt x="412" y="244"/>
                  </a:lnTo>
                  <a:lnTo>
                    <a:pt x="412" y="245"/>
                  </a:lnTo>
                  <a:lnTo>
                    <a:pt x="411" y="246"/>
                  </a:lnTo>
                  <a:lnTo>
                    <a:pt x="410" y="246"/>
                  </a:lnTo>
                  <a:lnTo>
                    <a:pt x="410" y="245"/>
                  </a:lnTo>
                  <a:lnTo>
                    <a:pt x="410" y="244"/>
                  </a:lnTo>
                  <a:lnTo>
                    <a:pt x="410" y="243"/>
                  </a:lnTo>
                  <a:lnTo>
                    <a:pt x="411" y="242"/>
                  </a:lnTo>
                  <a:lnTo>
                    <a:pt x="410" y="242"/>
                  </a:lnTo>
                  <a:lnTo>
                    <a:pt x="410" y="240"/>
                  </a:lnTo>
                  <a:lnTo>
                    <a:pt x="410" y="238"/>
                  </a:lnTo>
                  <a:lnTo>
                    <a:pt x="409" y="238"/>
                  </a:lnTo>
                  <a:lnTo>
                    <a:pt x="410" y="238"/>
                  </a:lnTo>
                  <a:lnTo>
                    <a:pt x="409" y="237"/>
                  </a:lnTo>
                  <a:lnTo>
                    <a:pt x="409" y="236"/>
                  </a:lnTo>
                  <a:lnTo>
                    <a:pt x="409" y="235"/>
                  </a:lnTo>
                  <a:lnTo>
                    <a:pt x="409" y="234"/>
                  </a:lnTo>
                  <a:lnTo>
                    <a:pt x="409" y="233"/>
                  </a:lnTo>
                  <a:lnTo>
                    <a:pt x="409" y="228"/>
                  </a:lnTo>
                  <a:lnTo>
                    <a:pt x="410" y="228"/>
                  </a:lnTo>
                  <a:lnTo>
                    <a:pt x="410" y="227"/>
                  </a:lnTo>
                  <a:lnTo>
                    <a:pt x="409" y="227"/>
                  </a:lnTo>
                  <a:lnTo>
                    <a:pt x="410" y="226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09" y="226"/>
                  </a:lnTo>
                  <a:lnTo>
                    <a:pt x="408" y="226"/>
                  </a:lnTo>
                  <a:lnTo>
                    <a:pt x="409" y="225"/>
                  </a:lnTo>
                  <a:lnTo>
                    <a:pt x="409" y="224"/>
                  </a:lnTo>
                  <a:lnTo>
                    <a:pt x="409" y="223"/>
                  </a:lnTo>
                  <a:lnTo>
                    <a:pt x="410" y="223"/>
                  </a:lnTo>
                  <a:lnTo>
                    <a:pt x="409" y="223"/>
                  </a:lnTo>
                  <a:lnTo>
                    <a:pt x="409" y="221"/>
                  </a:lnTo>
                  <a:lnTo>
                    <a:pt x="410" y="220"/>
                  </a:lnTo>
                  <a:lnTo>
                    <a:pt x="411" y="219"/>
                  </a:lnTo>
                  <a:lnTo>
                    <a:pt x="411" y="217"/>
                  </a:lnTo>
                  <a:lnTo>
                    <a:pt x="412" y="216"/>
                  </a:lnTo>
                  <a:lnTo>
                    <a:pt x="412" y="217"/>
                  </a:lnTo>
                  <a:lnTo>
                    <a:pt x="413" y="218"/>
                  </a:lnTo>
                  <a:lnTo>
                    <a:pt x="414" y="218"/>
                  </a:lnTo>
                  <a:lnTo>
                    <a:pt x="414" y="219"/>
                  </a:lnTo>
                  <a:lnTo>
                    <a:pt x="416" y="220"/>
                  </a:lnTo>
                  <a:lnTo>
                    <a:pt x="418" y="225"/>
                  </a:lnTo>
                  <a:lnTo>
                    <a:pt x="418" y="226"/>
                  </a:lnTo>
                  <a:lnTo>
                    <a:pt x="420" y="225"/>
                  </a:lnTo>
                  <a:lnTo>
                    <a:pt x="420" y="224"/>
                  </a:lnTo>
                  <a:lnTo>
                    <a:pt x="421" y="224"/>
                  </a:lnTo>
                  <a:lnTo>
                    <a:pt x="421" y="225"/>
                  </a:lnTo>
                  <a:lnTo>
                    <a:pt x="422" y="225"/>
                  </a:lnTo>
                  <a:lnTo>
                    <a:pt x="424" y="225"/>
                  </a:lnTo>
                  <a:lnTo>
                    <a:pt x="424" y="226"/>
                  </a:lnTo>
                  <a:lnTo>
                    <a:pt x="424" y="227"/>
                  </a:lnTo>
                  <a:lnTo>
                    <a:pt x="425" y="226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6" y="228"/>
                  </a:lnTo>
                  <a:lnTo>
                    <a:pt x="427" y="229"/>
                  </a:lnTo>
                  <a:lnTo>
                    <a:pt x="428" y="229"/>
                  </a:lnTo>
                  <a:lnTo>
                    <a:pt x="430" y="230"/>
                  </a:lnTo>
                  <a:lnTo>
                    <a:pt x="429" y="230"/>
                  </a:lnTo>
                  <a:lnTo>
                    <a:pt x="429" y="232"/>
                  </a:lnTo>
                  <a:lnTo>
                    <a:pt x="430" y="232"/>
                  </a:lnTo>
                  <a:lnTo>
                    <a:pt x="431" y="230"/>
                  </a:lnTo>
                  <a:lnTo>
                    <a:pt x="431" y="232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29" y="233"/>
                  </a:lnTo>
                  <a:lnTo>
                    <a:pt x="429" y="234"/>
                  </a:lnTo>
                  <a:lnTo>
                    <a:pt x="429" y="235"/>
                  </a:lnTo>
                  <a:lnTo>
                    <a:pt x="430" y="236"/>
                  </a:lnTo>
                  <a:lnTo>
                    <a:pt x="431" y="236"/>
                  </a:lnTo>
                  <a:lnTo>
                    <a:pt x="431" y="237"/>
                  </a:lnTo>
                  <a:lnTo>
                    <a:pt x="431" y="238"/>
                  </a:lnTo>
                  <a:lnTo>
                    <a:pt x="431" y="240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9" y="241"/>
                  </a:lnTo>
                  <a:lnTo>
                    <a:pt x="429" y="242"/>
                  </a:lnTo>
                  <a:lnTo>
                    <a:pt x="427" y="242"/>
                  </a:lnTo>
                  <a:lnTo>
                    <a:pt x="427" y="243"/>
                  </a:lnTo>
                  <a:lnTo>
                    <a:pt x="427" y="244"/>
                  </a:lnTo>
                  <a:lnTo>
                    <a:pt x="426" y="244"/>
                  </a:lnTo>
                  <a:lnTo>
                    <a:pt x="425" y="245"/>
                  </a:lnTo>
                  <a:lnTo>
                    <a:pt x="424" y="245"/>
                  </a:lnTo>
                  <a:lnTo>
                    <a:pt x="425" y="245"/>
                  </a:lnTo>
                  <a:lnTo>
                    <a:pt x="424" y="246"/>
                  </a:lnTo>
                  <a:lnTo>
                    <a:pt x="424" y="248"/>
                  </a:lnTo>
                  <a:lnTo>
                    <a:pt x="422" y="248"/>
                  </a:lnTo>
                  <a:lnTo>
                    <a:pt x="422" y="249"/>
                  </a:lnTo>
                  <a:lnTo>
                    <a:pt x="422" y="250"/>
                  </a:lnTo>
                  <a:lnTo>
                    <a:pt x="421" y="250"/>
                  </a:lnTo>
                  <a:close/>
                  <a:moveTo>
                    <a:pt x="375" y="141"/>
                  </a:moveTo>
                  <a:lnTo>
                    <a:pt x="375" y="142"/>
                  </a:lnTo>
                  <a:lnTo>
                    <a:pt x="375" y="143"/>
                  </a:lnTo>
                  <a:lnTo>
                    <a:pt x="375" y="142"/>
                  </a:lnTo>
                  <a:lnTo>
                    <a:pt x="374" y="142"/>
                  </a:lnTo>
                  <a:lnTo>
                    <a:pt x="374" y="141"/>
                  </a:lnTo>
                  <a:lnTo>
                    <a:pt x="375" y="140"/>
                  </a:lnTo>
                  <a:lnTo>
                    <a:pt x="374" y="138"/>
                  </a:lnTo>
                  <a:lnTo>
                    <a:pt x="374" y="137"/>
                  </a:lnTo>
                  <a:lnTo>
                    <a:pt x="373" y="137"/>
                  </a:lnTo>
                  <a:lnTo>
                    <a:pt x="373" y="136"/>
                  </a:lnTo>
                  <a:lnTo>
                    <a:pt x="371" y="136"/>
                  </a:lnTo>
                  <a:lnTo>
                    <a:pt x="373" y="135"/>
                  </a:lnTo>
                  <a:lnTo>
                    <a:pt x="373" y="134"/>
                  </a:lnTo>
                  <a:lnTo>
                    <a:pt x="373" y="133"/>
                  </a:lnTo>
                  <a:lnTo>
                    <a:pt x="374" y="132"/>
                  </a:lnTo>
                  <a:lnTo>
                    <a:pt x="375" y="127"/>
                  </a:lnTo>
                  <a:lnTo>
                    <a:pt x="374" y="126"/>
                  </a:lnTo>
                  <a:lnTo>
                    <a:pt x="375" y="126"/>
                  </a:lnTo>
                  <a:lnTo>
                    <a:pt x="375" y="125"/>
                  </a:lnTo>
                  <a:lnTo>
                    <a:pt x="376" y="125"/>
                  </a:lnTo>
                  <a:lnTo>
                    <a:pt x="377" y="125"/>
                  </a:lnTo>
                  <a:lnTo>
                    <a:pt x="378" y="125"/>
                  </a:lnTo>
                  <a:lnTo>
                    <a:pt x="379" y="126"/>
                  </a:lnTo>
                  <a:lnTo>
                    <a:pt x="378" y="126"/>
                  </a:lnTo>
                  <a:lnTo>
                    <a:pt x="377" y="127"/>
                  </a:lnTo>
                  <a:lnTo>
                    <a:pt x="376" y="127"/>
                  </a:lnTo>
                  <a:lnTo>
                    <a:pt x="376" y="128"/>
                  </a:lnTo>
                  <a:lnTo>
                    <a:pt x="376" y="129"/>
                  </a:lnTo>
                  <a:lnTo>
                    <a:pt x="375" y="136"/>
                  </a:lnTo>
                  <a:lnTo>
                    <a:pt x="376" y="137"/>
                  </a:lnTo>
                  <a:lnTo>
                    <a:pt x="376" y="138"/>
                  </a:lnTo>
                  <a:lnTo>
                    <a:pt x="375" y="141"/>
                  </a:lnTo>
                  <a:close/>
                  <a:moveTo>
                    <a:pt x="487" y="120"/>
                  </a:moveTo>
                  <a:lnTo>
                    <a:pt x="486" y="121"/>
                  </a:lnTo>
                  <a:lnTo>
                    <a:pt x="487" y="119"/>
                  </a:lnTo>
                  <a:lnTo>
                    <a:pt x="488" y="118"/>
                  </a:lnTo>
                  <a:lnTo>
                    <a:pt x="488" y="117"/>
                  </a:lnTo>
                  <a:lnTo>
                    <a:pt x="488" y="119"/>
                  </a:lnTo>
                  <a:lnTo>
                    <a:pt x="487" y="120"/>
                  </a:lnTo>
                  <a:close/>
                  <a:moveTo>
                    <a:pt x="499" y="119"/>
                  </a:moveTo>
                  <a:lnTo>
                    <a:pt x="499" y="118"/>
                  </a:lnTo>
                  <a:lnTo>
                    <a:pt x="499" y="119"/>
                  </a:lnTo>
                  <a:close/>
                  <a:moveTo>
                    <a:pt x="489" y="110"/>
                  </a:moveTo>
                  <a:lnTo>
                    <a:pt x="490" y="108"/>
                  </a:lnTo>
                  <a:lnTo>
                    <a:pt x="490" y="107"/>
                  </a:lnTo>
                  <a:lnTo>
                    <a:pt x="491" y="101"/>
                  </a:lnTo>
                  <a:lnTo>
                    <a:pt x="491" y="106"/>
                  </a:lnTo>
                  <a:lnTo>
                    <a:pt x="490" y="108"/>
                  </a:lnTo>
                  <a:lnTo>
                    <a:pt x="489" y="110"/>
                  </a:lnTo>
                  <a:close/>
                  <a:moveTo>
                    <a:pt x="490" y="96"/>
                  </a:moveTo>
                  <a:lnTo>
                    <a:pt x="489" y="95"/>
                  </a:lnTo>
                  <a:lnTo>
                    <a:pt x="490" y="95"/>
                  </a:lnTo>
                  <a:lnTo>
                    <a:pt x="491" y="100"/>
                  </a:lnTo>
                  <a:lnTo>
                    <a:pt x="490" y="96"/>
                  </a:lnTo>
                  <a:close/>
                  <a:moveTo>
                    <a:pt x="496" y="92"/>
                  </a:moveTo>
                  <a:lnTo>
                    <a:pt x="495" y="91"/>
                  </a:lnTo>
                  <a:lnTo>
                    <a:pt x="496" y="92"/>
                  </a:lnTo>
                  <a:close/>
                  <a:moveTo>
                    <a:pt x="503" y="131"/>
                  </a:moveTo>
                  <a:lnTo>
                    <a:pt x="502" y="132"/>
                  </a:lnTo>
                  <a:lnTo>
                    <a:pt x="500" y="132"/>
                  </a:lnTo>
                  <a:lnTo>
                    <a:pt x="499" y="132"/>
                  </a:lnTo>
                  <a:lnTo>
                    <a:pt x="498" y="132"/>
                  </a:lnTo>
                  <a:lnTo>
                    <a:pt x="497" y="132"/>
                  </a:lnTo>
                  <a:lnTo>
                    <a:pt x="497" y="131"/>
                  </a:lnTo>
                  <a:lnTo>
                    <a:pt x="497" y="129"/>
                  </a:lnTo>
                  <a:lnTo>
                    <a:pt x="497" y="128"/>
                  </a:lnTo>
                  <a:lnTo>
                    <a:pt x="495" y="125"/>
                  </a:lnTo>
                  <a:lnTo>
                    <a:pt x="494" y="125"/>
                  </a:lnTo>
                  <a:lnTo>
                    <a:pt x="495" y="125"/>
                  </a:lnTo>
                  <a:lnTo>
                    <a:pt x="496" y="126"/>
                  </a:lnTo>
                  <a:lnTo>
                    <a:pt x="496" y="127"/>
                  </a:lnTo>
                  <a:lnTo>
                    <a:pt x="496" y="126"/>
                  </a:lnTo>
                  <a:lnTo>
                    <a:pt x="495" y="125"/>
                  </a:lnTo>
                  <a:lnTo>
                    <a:pt x="494" y="125"/>
                  </a:lnTo>
                  <a:lnTo>
                    <a:pt x="493" y="124"/>
                  </a:lnTo>
                  <a:lnTo>
                    <a:pt x="493" y="125"/>
                  </a:lnTo>
                  <a:lnTo>
                    <a:pt x="491" y="125"/>
                  </a:lnTo>
                  <a:lnTo>
                    <a:pt x="490" y="124"/>
                  </a:lnTo>
                  <a:lnTo>
                    <a:pt x="489" y="124"/>
                  </a:lnTo>
                  <a:lnTo>
                    <a:pt x="488" y="124"/>
                  </a:lnTo>
                  <a:lnTo>
                    <a:pt x="487" y="125"/>
                  </a:lnTo>
                  <a:lnTo>
                    <a:pt x="486" y="126"/>
                  </a:lnTo>
                  <a:lnTo>
                    <a:pt x="486" y="125"/>
                  </a:lnTo>
                  <a:lnTo>
                    <a:pt x="485" y="125"/>
                  </a:lnTo>
                  <a:lnTo>
                    <a:pt x="483" y="125"/>
                  </a:lnTo>
                  <a:lnTo>
                    <a:pt x="483" y="124"/>
                  </a:lnTo>
                  <a:lnTo>
                    <a:pt x="485" y="123"/>
                  </a:lnTo>
                  <a:lnTo>
                    <a:pt x="486" y="123"/>
                  </a:lnTo>
                  <a:lnTo>
                    <a:pt x="487" y="123"/>
                  </a:lnTo>
                  <a:lnTo>
                    <a:pt x="487" y="121"/>
                  </a:lnTo>
                  <a:lnTo>
                    <a:pt x="488" y="120"/>
                  </a:lnTo>
                  <a:lnTo>
                    <a:pt x="489" y="119"/>
                  </a:lnTo>
                  <a:lnTo>
                    <a:pt x="489" y="118"/>
                  </a:lnTo>
                  <a:lnTo>
                    <a:pt x="489" y="116"/>
                  </a:lnTo>
                  <a:lnTo>
                    <a:pt x="488" y="116"/>
                  </a:lnTo>
                  <a:lnTo>
                    <a:pt x="489" y="115"/>
                  </a:lnTo>
                  <a:lnTo>
                    <a:pt x="489" y="113"/>
                  </a:lnTo>
                  <a:lnTo>
                    <a:pt x="488" y="113"/>
                  </a:lnTo>
                  <a:lnTo>
                    <a:pt x="488" y="112"/>
                  </a:lnTo>
                  <a:lnTo>
                    <a:pt x="488" y="111"/>
                  </a:lnTo>
                  <a:lnTo>
                    <a:pt x="489" y="111"/>
                  </a:lnTo>
                  <a:lnTo>
                    <a:pt x="490" y="111"/>
                  </a:lnTo>
                  <a:lnTo>
                    <a:pt x="490" y="110"/>
                  </a:lnTo>
                  <a:lnTo>
                    <a:pt x="490" y="109"/>
                  </a:lnTo>
                  <a:lnTo>
                    <a:pt x="490" y="108"/>
                  </a:lnTo>
                  <a:lnTo>
                    <a:pt x="491" y="107"/>
                  </a:lnTo>
                  <a:lnTo>
                    <a:pt x="491" y="106"/>
                  </a:lnTo>
                  <a:lnTo>
                    <a:pt x="493" y="102"/>
                  </a:lnTo>
                  <a:lnTo>
                    <a:pt x="491" y="102"/>
                  </a:lnTo>
                  <a:lnTo>
                    <a:pt x="491" y="101"/>
                  </a:lnTo>
                  <a:lnTo>
                    <a:pt x="493" y="101"/>
                  </a:lnTo>
                  <a:lnTo>
                    <a:pt x="491" y="100"/>
                  </a:lnTo>
                  <a:lnTo>
                    <a:pt x="491" y="99"/>
                  </a:lnTo>
                  <a:lnTo>
                    <a:pt x="493" y="99"/>
                  </a:lnTo>
                  <a:lnTo>
                    <a:pt x="493" y="98"/>
                  </a:lnTo>
                  <a:lnTo>
                    <a:pt x="490" y="95"/>
                  </a:lnTo>
                  <a:lnTo>
                    <a:pt x="489" y="94"/>
                  </a:lnTo>
                  <a:lnTo>
                    <a:pt x="488" y="94"/>
                  </a:lnTo>
                  <a:lnTo>
                    <a:pt x="487" y="94"/>
                  </a:lnTo>
                  <a:lnTo>
                    <a:pt x="487" y="93"/>
                  </a:lnTo>
                  <a:lnTo>
                    <a:pt x="486" y="94"/>
                  </a:lnTo>
                  <a:lnTo>
                    <a:pt x="485" y="93"/>
                  </a:lnTo>
                  <a:lnTo>
                    <a:pt x="483" y="93"/>
                  </a:lnTo>
                  <a:lnTo>
                    <a:pt x="482" y="91"/>
                  </a:lnTo>
                  <a:lnTo>
                    <a:pt x="483" y="90"/>
                  </a:lnTo>
                  <a:lnTo>
                    <a:pt x="482" y="90"/>
                  </a:lnTo>
                  <a:lnTo>
                    <a:pt x="483" y="89"/>
                  </a:lnTo>
                  <a:lnTo>
                    <a:pt x="482" y="87"/>
                  </a:lnTo>
                  <a:lnTo>
                    <a:pt x="483" y="87"/>
                  </a:lnTo>
                  <a:lnTo>
                    <a:pt x="483" y="86"/>
                  </a:lnTo>
                  <a:lnTo>
                    <a:pt x="485" y="85"/>
                  </a:lnTo>
                  <a:lnTo>
                    <a:pt x="486" y="84"/>
                  </a:lnTo>
                  <a:lnTo>
                    <a:pt x="487" y="83"/>
                  </a:lnTo>
                  <a:lnTo>
                    <a:pt x="488" y="83"/>
                  </a:lnTo>
                  <a:lnTo>
                    <a:pt x="489" y="82"/>
                  </a:lnTo>
                  <a:lnTo>
                    <a:pt x="490" y="82"/>
                  </a:lnTo>
                  <a:lnTo>
                    <a:pt x="491" y="82"/>
                  </a:lnTo>
                  <a:lnTo>
                    <a:pt x="491" y="81"/>
                  </a:lnTo>
                  <a:lnTo>
                    <a:pt x="493" y="82"/>
                  </a:lnTo>
                  <a:lnTo>
                    <a:pt x="494" y="82"/>
                  </a:lnTo>
                  <a:lnTo>
                    <a:pt x="494" y="81"/>
                  </a:lnTo>
                  <a:lnTo>
                    <a:pt x="495" y="81"/>
                  </a:lnTo>
                  <a:lnTo>
                    <a:pt x="496" y="81"/>
                  </a:lnTo>
                  <a:lnTo>
                    <a:pt x="496" y="79"/>
                  </a:lnTo>
                  <a:lnTo>
                    <a:pt x="497" y="79"/>
                  </a:lnTo>
                  <a:lnTo>
                    <a:pt x="498" y="79"/>
                  </a:lnTo>
                  <a:lnTo>
                    <a:pt x="498" y="81"/>
                  </a:lnTo>
                  <a:lnTo>
                    <a:pt x="497" y="81"/>
                  </a:lnTo>
                  <a:lnTo>
                    <a:pt x="497" y="82"/>
                  </a:lnTo>
                  <a:lnTo>
                    <a:pt x="496" y="82"/>
                  </a:lnTo>
                  <a:lnTo>
                    <a:pt x="495" y="82"/>
                  </a:lnTo>
                  <a:lnTo>
                    <a:pt x="495" y="83"/>
                  </a:lnTo>
                  <a:lnTo>
                    <a:pt x="495" y="86"/>
                  </a:lnTo>
                  <a:lnTo>
                    <a:pt x="495" y="85"/>
                  </a:lnTo>
                  <a:lnTo>
                    <a:pt x="494" y="85"/>
                  </a:lnTo>
                  <a:lnTo>
                    <a:pt x="493" y="85"/>
                  </a:lnTo>
                  <a:lnTo>
                    <a:pt x="493" y="86"/>
                  </a:lnTo>
                  <a:lnTo>
                    <a:pt x="494" y="89"/>
                  </a:lnTo>
                  <a:lnTo>
                    <a:pt x="495" y="89"/>
                  </a:lnTo>
                  <a:lnTo>
                    <a:pt x="495" y="87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6" y="93"/>
                  </a:lnTo>
                  <a:lnTo>
                    <a:pt x="496" y="94"/>
                  </a:lnTo>
                  <a:lnTo>
                    <a:pt x="496" y="93"/>
                  </a:lnTo>
                  <a:lnTo>
                    <a:pt x="496" y="94"/>
                  </a:lnTo>
                  <a:lnTo>
                    <a:pt x="496" y="95"/>
                  </a:lnTo>
                  <a:lnTo>
                    <a:pt x="497" y="95"/>
                  </a:lnTo>
                  <a:lnTo>
                    <a:pt x="498" y="95"/>
                  </a:lnTo>
                  <a:lnTo>
                    <a:pt x="499" y="95"/>
                  </a:lnTo>
                  <a:lnTo>
                    <a:pt x="500" y="96"/>
                  </a:lnTo>
                  <a:lnTo>
                    <a:pt x="502" y="96"/>
                  </a:lnTo>
                  <a:lnTo>
                    <a:pt x="502" y="98"/>
                  </a:lnTo>
                  <a:lnTo>
                    <a:pt x="503" y="98"/>
                  </a:lnTo>
                  <a:lnTo>
                    <a:pt x="504" y="98"/>
                  </a:lnTo>
                  <a:lnTo>
                    <a:pt x="504" y="99"/>
                  </a:lnTo>
                  <a:lnTo>
                    <a:pt x="504" y="100"/>
                  </a:lnTo>
                  <a:lnTo>
                    <a:pt x="504" y="101"/>
                  </a:lnTo>
                  <a:lnTo>
                    <a:pt x="504" y="102"/>
                  </a:lnTo>
                  <a:lnTo>
                    <a:pt x="503" y="103"/>
                  </a:lnTo>
                  <a:lnTo>
                    <a:pt x="503" y="104"/>
                  </a:lnTo>
                  <a:lnTo>
                    <a:pt x="503" y="106"/>
                  </a:lnTo>
                  <a:lnTo>
                    <a:pt x="503" y="107"/>
                  </a:lnTo>
                  <a:lnTo>
                    <a:pt x="502" y="107"/>
                  </a:lnTo>
                  <a:lnTo>
                    <a:pt x="500" y="108"/>
                  </a:lnTo>
                  <a:lnTo>
                    <a:pt x="499" y="108"/>
                  </a:lnTo>
                  <a:lnTo>
                    <a:pt x="498" y="108"/>
                  </a:lnTo>
                  <a:lnTo>
                    <a:pt x="499" y="108"/>
                  </a:lnTo>
                  <a:lnTo>
                    <a:pt x="499" y="110"/>
                  </a:lnTo>
                  <a:lnTo>
                    <a:pt x="499" y="111"/>
                  </a:lnTo>
                  <a:lnTo>
                    <a:pt x="500" y="113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500" y="115"/>
                  </a:lnTo>
                  <a:lnTo>
                    <a:pt x="500" y="116"/>
                  </a:lnTo>
                  <a:lnTo>
                    <a:pt x="499" y="117"/>
                  </a:lnTo>
                  <a:lnTo>
                    <a:pt x="498" y="118"/>
                  </a:lnTo>
                  <a:lnTo>
                    <a:pt x="498" y="119"/>
                  </a:lnTo>
                  <a:lnTo>
                    <a:pt x="499" y="119"/>
                  </a:lnTo>
                  <a:lnTo>
                    <a:pt x="500" y="120"/>
                  </a:lnTo>
                  <a:lnTo>
                    <a:pt x="500" y="121"/>
                  </a:lnTo>
                  <a:lnTo>
                    <a:pt x="499" y="124"/>
                  </a:lnTo>
                  <a:lnTo>
                    <a:pt x="499" y="125"/>
                  </a:lnTo>
                  <a:lnTo>
                    <a:pt x="500" y="125"/>
                  </a:lnTo>
                  <a:lnTo>
                    <a:pt x="502" y="125"/>
                  </a:lnTo>
                  <a:lnTo>
                    <a:pt x="500" y="124"/>
                  </a:lnTo>
                  <a:lnTo>
                    <a:pt x="500" y="123"/>
                  </a:lnTo>
                  <a:lnTo>
                    <a:pt x="502" y="125"/>
                  </a:lnTo>
                  <a:lnTo>
                    <a:pt x="503" y="125"/>
                  </a:lnTo>
                  <a:lnTo>
                    <a:pt x="503" y="126"/>
                  </a:lnTo>
                  <a:lnTo>
                    <a:pt x="504" y="131"/>
                  </a:lnTo>
                  <a:lnTo>
                    <a:pt x="503" y="131"/>
                  </a:lnTo>
                  <a:close/>
                  <a:moveTo>
                    <a:pt x="2262" y="1186"/>
                  </a:moveTo>
                  <a:lnTo>
                    <a:pt x="2263" y="1186"/>
                  </a:lnTo>
                  <a:lnTo>
                    <a:pt x="2264" y="1186"/>
                  </a:lnTo>
                  <a:lnTo>
                    <a:pt x="2264" y="1187"/>
                  </a:lnTo>
                  <a:lnTo>
                    <a:pt x="2264" y="1188"/>
                  </a:lnTo>
                  <a:lnTo>
                    <a:pt x="2263" y="1188"/>
                  </a:lnTo>
                  <a:lnTo>
                    <a:pt x="2262" y="1188"/>
                  </a:lnTo>
                  <a:lnTo>
                    <a:pt x="2262" y="1187"/>
                  </a:lnTo>
                  <a:lnTo>
                    <a:pt x="2261" y="1187"/>
                  </a:lnTo>
                  <a:lnTo>
                    <a:pt x="2261" y="1186"/>
                  </a:lnTo>
                  <a:lnTo>
                    <a:pt x="2262" y="1186"/>
                  </a:lnTo>
                  <a:close/>
                  <a:moveTo>
                    <a:pt x="2264" y="1178"/>
                  </a:moveTo>
                  <a:lnTo>
                    <a:pt x="2265" y="1178"/>
                  </a:lnTo>
                  <a:lnTo>
                    <a:pt x="2265" y="1179"/>
                  </a:lnTo>
                  <a:lnTo>
                    <a:pt x="2267" y="1179"/>
                  </a:lnTo>
                  <a:lnTo>
                    <a:pt x="2267" y="1180"/>
                  </a:lnTo>
                  <a:lnTo>
                    <a:pt x="2265" y="1180"/>
                  </a:lnTo>
                  <a:lnTo>
                    <a:pt x="2265" y="1181"/>
                  </a:lnTo>
                  <a:lnTo>
                    <a:pt x="2267" y="1181"/>
                  </a:lnTo>
                  <a:lnTo>
                    <a:pt x="2265" y="1182"/>
                  </a:lnTo>
                  <a:lnTo>
                    <a:pt x="2264" y="1182"/>
                  </a:lnTo>
                  <a:lnTo>
                    <a:pt x="2264" y="1181"/>
                  </a:lnTo>
                  <a:lnTo>
                    <a:pt x="2263" y="1180"/>
                  </a:lnTo>
                  <a:lnTo>
                    <a:pt x="2264" y="1180"/>
                  </a:lnTo>
                  <a:lnTo>
                    <a:pt x="2263" y="1179"/>
                  </a:lnTo>
                  <a:lnTo>
                    <a:pt x="2263" y="1178"/>
                  </a:lnTo>
                  <a:lnTo>
                    <a:pt x="2264" y="1178"/>
                  </a:lnTo>
                  <a:close/>
                  <a:moveTo>
                    <a:pt x="2272" y="1169"/>
                  </a:moveTo>
                  <a:lnTo>
                    <a:pt x="2275" y="1170"/>
                  </a:lnTo>
                  <a:lnTo>
                    <a:pt x="2275" y="1171"/>
                  </a:lnTo>
                  <a:lnTo>
                    <a:pt x="2275" y="1172"/>
                  </a:lnTo>
                  <a:lnTo>
                    <a:pt x="2275" y="1173"/>
                  </a:lnTo>
                  <a:lnTo>
                    <a:pt x="2273" y="1173"/>
                  </a:lnTo>
                  <a:lnTo>
                    <a:pt x="2272" y="1173"/>
                  </a:lnTo>
                  <a:lnTo>
                    <a:pt x="2272" y="1174"/>
                  </a:lnTo>
                  <a:lnTo>
                    <a:pt x="2273" y="1174"/>
                  </a:lnTo>
                  <a:lnTo>
                    <a:pt x="2273" y="1175"/>
                  </a:lnTo>
                  <a:lnTo>
                    <a:pt x="2272" y="1177"/>
                  </a:lnTo>
                  <a:lnTo>
                    <a:pt x="2272" y="1175"/>
                  </a:lnTo>
                  <a:lnTo>
                    <a:pt x="2272" y="1177"/>
                  </a:lnTo>
                  <a:lnTo>
                    <a:pt x="2271" y="1175"/>
                  </a:lnTo>
                  <a:lnTo>
                    <a:pt x="2270" y="1175"/>
                  </a:lnTo>
                  <a:lnTo>
                    <a:pt x="2270" y="1174"/>
                  </a:lnTo>
                  <a:lnTo>
                    <a:pt x="2269" y="1174"/>
                  </a:lnTo>
                  <a:lnTo>
                    <a:pt x="2269" y="1173"/>
                  </a:lnTo>
                  <a:lnTo>
                    <a:pt x="2269" y="1172"/>
                  </a:lnTo>
                  <a:lnTo>
                    <a:pt x="2269" y="1171"/>
                  </a:lnTo>
                  <a:lnTo>
                    <a:pt x="2270" y="1171"/>
                  </a:lnTo>
                  <a:lnTo>
                    <a:pt x="2269" y="1170"/>
                  </a:lnTo>
                  <a:lnTo>
                    <a:pt x="2270" y="1169"/>
                  </a:lnTo>
                  <a:lnTo>
                    <a:pt x="2271" y="1167"/>
                  </a:lnTo>
                  <a:lnTo>
                    <a:pt x="2272" y="1169"/>
                  </a:lnTo>
                  <a:close/>
                  <a:moveTo>
                    <a:pt x="893" y="1148"/>
                  </a:moveTo>
                  <a:lnTo>
                    <a:pt x="893" y="1149"/>
                  </a:lnTo>
                  <a:lnTo>
                    <a:pt x="893" y="1150"/>
                  </a:lnTo>
                  <a:lnTo>
                    <a:pt x="892" y="1150"/>
                  </a:lnTo>
                  <a:lnTo>
                    <a:pt x="892" y="1149"/>
                  </a:lnTo>
                  <a:lnTo>
                    <a:pt x="892" y="1148"/>
                  </a:lnTo>
                  <a:lnTo>
                    <a:pt x="893" y="1148"/>
                  </a:lnTo>
                  <a:close/>
                  <a:moveTo>
                    <a:pt x="890" y="1144"/>
                  </a:moveTo>
                  <a:lnTo>
                    <a:pt x="890" y="1145"/>
                  </a:lnTo>
                  <a:lnTo>
                    <a:pt x="890" y="1146"/>
                  </a:lnTo>
                  <a:lnTo>
                    <a:pt x="890" y="1147"/>
                  </a:lnTo>
                  <a:lnTo>
                    <a:pt x="889" y="1147"/>
                  </a:lnTo>
                  <a:lnTo>
                    <a:pt x="889" y="1148"/>
                  </a:lnTo>
                  <a:lnTo>
                    <a:pt x="889" y="1147"/>
                  </a:lnTo>
                  <a:lnTo>
                    <a:pt x="889" y="1146"/>
                  </a:lnTo>
                  <a:lnTo>
                    <a:pt x="889" y="1145"/>
                  </a:lnTo>
                  <a:lnTo>
                    <a:pt x="889" y="1144"/>
                  </a:lnTo>
                  <a:lnTo>
                    <a:pt x="890" y="1144"/>
                  </a:lnTo>
                  <a:lnTo>
                    <a:pt x="891" y="1144"/>
                  </a:lnTo>
                  <a:lnTo>
                    <a:pt x="890" y="1144"/>
                  </a:lnTo>
                  <a:close/>
                  <a:moveTo>
                    <a:pt x="2065" y="2007"/>
                  </a:moveTo>
                  <a:lnTo>
                    <a:pt x="2065" y="2008"/>
                  </a:lnTo>
                  <a:lnTo>
                    <a:pt x="2065" y="2007"/>
                  </a:lnTo>
                  <a:close/>
                  <a:moveTo>
                    <a:pt x="2065" y="2007"/>
                  </a:moveTo>
                  <a:lnTo>
                    <a:pt x="2065" y="2006"/>
                  </a:lnTo>
                  <a:lnTo>
                    <a:pt x="2064" y="2006"/>
                  </a:lnTo>
                  <a:lnTo>
                    <a:pt x="2065" y="2006"/>
                  </a:lnTo>
                  <a:lnTo>
                    <a:pt x="2065" y="2007"/>
                  </a:lnTo>
                  <a:close/>
                  <a:moveTo>
                    <a:pt x="2088" y="1999"/>
                  </a:moveTo>
                  <a:lnTo>
                    <a:pt x="2089" y="1999"/>
                  </a:lnTo>
                  <a:lnTo>
                    <a:pt x="2088" y="1999"/>
                  </a:lnTo>
                  <a:close/>
                  <a:moveTo>
                    <a:pt x="2093" y="1997"/>
                  </a:moveTo>
                  <a:lnTo>
                    <a:pt x="2093" y="1998"/>
                  </a:lnTo>
                  <a:lnTo>
                    <a:pt x="2092" y="1998"/>
                  </a:lnTo>
                  <a:lnTo>
                    <a:pt x="2093" y="1997"/>
                  </a:lnTo>
                  <a:close/>
                  <a:moveTo>
                    <a:pt x="2087" y="1998"/>
                  </a:moveTo>
                  <a:lnTo>
                    <a:pt x="2088" y="1999"/>
                  </a:lnTo>
                  <a:lnTo>
                    <a:pt x="2087" y="1999"/>
                  </a:lnTo>
                  <a:lnTo>
                    <a:pt x="2087" y="1998"/>
                  </a:lnTo>
                  <a:close/>
                  <a:moveTo>
                    <a:pt x="2086" y="1998"/>
                  </a:moveTo>
                  <a:lnTo>
                    <a:pt x="2086" y="1999"/>
                  </a:lnTo>
                  <a:lnTo>
                    <a:pt x="2087" y="1999"/>
                  </a:lnTo>
                  <a:lnTo>
                    <a:pt x="2086" y="2000"/>
                  </a:lnTo>
                  <a:lnTo>
                    <a:pt x="2086" y="1999"/>
                  </a:lnTo>
                  <a:lnTo>
                    <a:pt x="2084" y="1999"/>
                  </a:lnTo>
                  <a:lnTo>
                    <a:pt x="2084" y="1998"/>
                  </a:lnTo>
                  <a:lnTo>
                    <a:pt x="2086" y="1998"/>
                  </a:lnTo>
                  <a:close/>
                  <a:moveTo>
                    <a:pt x="2091" y="1997"/>
                  </a:moveTo>
                  <a:lnTo>
                    <a:pt x="2091" y="1998"/>
                  </a:lnTo>
                  <a:lnTo>
                    <a:pt x="2091" y="1997"/>
                  </a:lnTo>
                  <a:lnTo>
                    <a:pt x="2090" y="1997"/>
                  </a:lnTo>
                  <a:lnTo>
                    <a:pt x="2091" y="1997"/>
                  </a:lnTo>
                  <a:close/>
                  <a:moveTo>
                    <a:pt x="2110" y="1985"/>
                  </a:moveTo>
                  <a:lnTo>
                    <a:pt x="2110" y="1986"/>
                  </a:lnTo>
                  <a:lnTo>
                    <a:pt x="2109" y="1986"/>
                  </a:lnTo>
                  <a:lnTo>
                    <a:pt x="2110" y="1986"/>
                  </a:lnTo>
                  <a:lnTo>
                    <a:pt x="2110" y="1985"/>
                  </a:lnTo>
                  <a:close/>
                  <a:moveTo>
                    <a:pt x="2113" y="1983"/>
                  </a:moveTo>
                  <a:lnTo>
                    <a:pt x="2113" y="1984"/>
                  </a:lnTo>
                  <a:lnTo>
                    <a:pt x="2112" y="1984"/>
                  </a:lnTo>
                  <a:lnTo>
                    <a:pt x="2113" y="1983"/>
                  </a:lnTo>
                  <a:close/>
                  <a:moveTo>
                    <a:pt x="2097" y="1973"/>
                  </a:moveTo>
                  <a:lnTo>
                    <a:pt x="2097" y="1974"/>
                  </a:lnTo>
                  <a:lnTo>
                    <a:pt x="2096" y="1974"/>
                  </a:lnTo>
                  <a:lnTo>
                    <a:pt x="2096" y="1973"/>
                  </a:lnTo>
                  <a:lnTo>
                    <a:pt x="2097" y="1973"/>
                  </a:lnTo>
                  <a:close/>
                  <a:moveTo>
                    <a:pt x="2095" y="1972"/>
                  </a:moveTo>
                  <a:lnTo>
                    <a:pt x="2095" y="1973"/>
                  </a:lnTo>
                  <a:lnTo>
                    <a:pt x="2093" y="1972"/>
                  </a:lnTo>
                  <a:lnTo>
                    <a:pt x="2095" y="1972"/>
                  </a:lnTo>
                  <a:close/>
                  <a:moveTo>
                    <a:pt x="2082" y="1956"/>
                  </a:moveTo>
                  <a:lnTo>
                    <a:pt x="2082" y="1957"/>
                  </a:lnTo>
                  <a:lnTo>
                    <a:pt x="2081" y="1957"/>
                  </a:lnTo>
                  <a:lnTo>
                    <a:pt x="2080" y="1957"/>
                  </a:lnTo>
                  <a:lnTo>
                    <a:pt x="2080" y="1956"/>
                  </a:lnTo>
                  <a:lnTo>
                    <a:pt x="2081" y="1956"/>
                  </a:lnTo>
                  <a:lnTo>
                    <a:pt x="2082" y="1956"/>
                  </a:lnTo>
                  <a:close/>
                  <a:moveTo>
                    <a:pt x="2080" y="1957"/>
                  </a:moveTo>
                  <a:lnTo>
                    <a:pt x="2079" y="1957"/>
                  </a:lnTo>
                  <a:lnTo>
                    <a:pt x="2079" y="1956"/>
                  </a:lnTo>
                  <a:lnTo>
                    <a:pt x="2078" y="1956"/>
                  </a:lnTo>
                  <a:lnTo>
                    <a:pt x="2078" y="1957"/>
                  </a:lnTo>
                  <a:lnTo>
                    <a:pt x="2078" y="1956"/>
                  </a:lnTo>
                  <a:lnTo>
                    <a:pt x="2079" y="1955"/>
                  </a:lnTo>
                  <a:lnTo>
                    <a:pt x="2080" y="1956"/>
                  </a:lnTo>
                  <a:lnTo>
                    <a:pt x="2080" y="1957"/>
                  </a:lnTo>
                  <a:close/>
                  <a:moveTo>
                    <a:pt x="2072" y="1956"/>
                  </a:moveTo>
                  <a:lnTo>
                    <a:pt x="2073" y="1956"/>
                  </a:lnTo>
                  <a:lnTo>
                    <a:pt x="2072" y="1957"/>
                  </a:lnTo>
                  <a:lnTo>
                    <a:pt x="2071" y="1957"/>
                  </a:lnTo>
                  <a:lnTo>
                    <a:pt x="2071" y="1956"/>
                  </a:lnTo>
                  <a:lnTo>
                    <a:pt x="2072" y="1956"/>
                  </a:lnTo>
                  <a:close/>
                  <a:moveTo>
                    <a:pt x="2077" y="1955"/>
                  </a:moveTo>
                  <a:lnTo>
                    <a:pt x="2077" y="1956"/>
                  </a:lnTo>
                  <a:lnTo>
                    <a:pt x="2077" y="1955"/>
                  </a:lnTo>
                  <a:lnTo>
                    <a:pt x="2075" y="1955"/>
                  </a:lnTo>
                  <a:lnTo>
                    <a:pt x="2077" y="1955"/>
                  </a:lnTo>
                  <a:close/>
                  <a:moveTo>
                    <a:pt x="2022" y="1858"/>
                  </a:moveTo>
                  <a:lnTo>
                    <a:pt x="2022" y="1859"/>
                  </a:lnTo>
                  <a:lnTo>
                    <a:pt x="2021" y="1859"/>
                  </a:lnTo>
                  <a:lnTo>
                    <a:pt x="2022" y="1858"/>
                  </a:lnTo>
                  <a:close/>
                  <a:moveTo>
                    <a:pt x="2021" y="1858"/>
                  </a:moveTo>
                  <a:lnTo>
                    <a:pt x="2021" y="1857"/>
                  </a:lnTo>
                  <a:lnTo>
                    <a:pt x="2022" y="1857"/>
                  </a:lnTo>
                  <a:lnTo>
                    <a:pt x="2021" y="1858"/>
                  </a:lnTo>
                  <a:close/>
                  <a:moveTo>
                    <a:pt x="1762" y="1886"/>
                  </a:moveTo>
                  <a:lnTo>
                    <a:pt x="1762" y="1888"/>
                  </a:lnTo>
                  <a:lnTo>
                    <a:pt x="1759" y="1888"/>
                  </a:lnTo>
                  <a:lnTo>
                    <a:pt x="1760" y="1888"/>
                  </a:lnTo>
                  <a:lnTo>
                    <a:pt x="1760" y="1886"/>
                  </a:lnTo>
                  <a:lnTo>
                    <a:pt x="1761" y="1886"/>
                  </a:lnTo>
                  <a:lnTo>
                    <a:pt x="1761" y="1888"/>
                  </a:lnTo>
                  <a:lnTo>
                    <a:pt x="1761" y="1886"/>
                  </a:lnTo>
                  <a:lnTo>
                    <a:pt x="1762" y="1886"/>
                  </a:lnTo>
                  <a:close/>
                  <a:moveTo>
                    <a:pt x="1770" y="1886"/>
                  </a:moveTo>
                  <a:lnTo>
                    <a:pt x="1769" y="1886"/>
                  </a:lnTo>
                  <a:lnTo>
                    <a:pt x="1767" y="1885"/>
                  </a:lnTo>
                  <a:lnTo>
                    <a:pt x="1769" y="1885"/>
                  </a:lnTo>
                  <a:lnTo>
                    <a:pt x="1770" y="1886"/>
                  </a:lnTo>
                  <a:close/>
                  <a:moveTo>
                    <a:pt x="2008" y="1845"/>
                  </a:moveTo>
                  <a:lnTo>
                    <a:pt x="2009" y="1845"/>
                  </a:lnTo>
                  <a:lnTo>
                    <a:pt x="2008" y="1847"/>
                  </a:lnTo>
                  <a:lnTo>
                    <a:pt x="2008" y="1845"/>
                  </a:lnTo>
                  <a:close/>
                  <a:moveTo>
                    <a:pt x="1769" y="1880"/>
                  </a:moveTo>
                  <a:lnTo>
                    <a:pt x="1768" y="1880"/>
                  </a:lnTo>
                  <a:lnTo>
                    <a:pt x="1769" y="1878"/>
                  </a:lnTo>
                  <a:lnTo>
                    <a:pt x="1769" y="1880"/>
                  </a:lnTo>
                  <a:close/>
                  <a:moveTo>
                    <a:pt x="1785" y="1876"/>
                  </a:moveTo>
                  <a:lnTo>
                    <a:pt x="1786" y="1876"/>
                  </a:lnTo>
                  <a:lnTo>
                    <a:pt x="1785" y="1876"/>
                  </a:lnTo>
                  <a:close/>
                  <a:moveTo>
                    <a:pt x="1782" y="1869"/>
                  </a:moveTo>
                  <a:lnTo>
                    <a:pt x="1782" y="1870"/>
                  </a:lnTo>
                  <a:lnTo>
                    <a:pt x="1781" y="1870"/>
                  </a:lnTo>
                  <a:lnTo>
                    <a:pt x="1781" y="1869"/>
                  </a:lnTo>
                  <a:lnTo>
                    <a:pt x="1780" y="1869"/>
                  </a:lnTo>
                  <a:lnTo>
                    <a:pt x="1779" y="1869"/>
                  </a:lnTo>
                  <a:lnTo>
                    <a:pt x="1778" y="1869"/>
                  </a:lnTo>
                  <a:lnTo>
                    <a:pt x="1778" y="1868"/>
                  </a:lnTo>
                  <a:lnTo>
                    <a:pt x="1779" y="1868"/>
                  </a:lnTo>
                  <a:lnTo>
                    <a:pt x="1780" y="1868"/>
                  </a:lnTo>
                  <a:lnTo>
                    <a:pt x="1781" y="1868"/>
                  </a:lnTo>
                  <a:lnTo>
                    <a:pt x="1781" y="1869"/>
                  </a:lnTo>
                  <a:lnTo>
                    <a:pt x="1782" y="1869"/>
                  </a:lnTo>
                  <a:close/>
                  <a:moveTo>
                    <a:pt x="1812" y="1863"/>
                  </a:moveTo>
                  <a:lnTo>
                    <a:pt x="1813" y="1863"/>
                  </a:lnTo>
                  <a:lnTo>
                    <a:pt x="1812" y="1863"/>
                  </a:lnTo>
                  <a:lnTo>
                    <a:pt x="1812" y="1864"/>
                  </a:lnTo>
                  <a:lnTo>
                    <a:pt x="1811" y="1864"/>
                  </a:lnTo>
                  <a:lnTo>
                    <a:pt x="1812" y="1863"/>
                  </a:lnTo>
                  <a:close/>
                  <a:moveTo>
                    <a:pt x="1814" y="1859"/>
                  </a:moveTo>
                  <a:lnTo>
                    <a:pt x="1815" y="1859"/>
                  </a:lnTo>
                  <a:lnTo>
                    <a:pt x="1814" y="1859"/>
                  </a:lnTo>
                  <a:close/>
                  <a:moveTo>
                    <a:pt x="1816" y="1857"/>
                  </a:moveTo>
                  <a:lnTo>
                    <a:pt x="1815" y="1858"/>
                  </a:lnTo>
                  <a:lnTo>
                    <a:pt x="1817" y="1855"/>
                  </a:lnTo>
                  <a:lnTo>
                    <a:pt x="1817" y="1856"/>
                  </a:lnTo>
                  <a:lnTo>
                    <a:pt x="1816" y="1857"/>
                  </a:lnTo>
                  <a:close/>
                  <a:moveTo>
                    <a:pt x="2048" y="1748"/>
                  </a:moveTo>
                  <a:lnTo>
                    <a:pt x="2049" y="1747"/>
                  </a:lnTo>
                  <a:lnTo>
                    <a:pt x="2051" y="1747"/>
                  </a:lnTo>
                  <a:lnTo>
                    <a:pt x="2051" y="1748"/>
                  </a:lnTo>
                  <a:lnTo>
                    <a:pt x="2051" y="1749"/>
                  </a:lnTo>
                  <a:lnTo>
                    <a:pt x="2049" y="1750"/>
                  </a:lnTo>
                  <a:lnTo>
                    <a:pt x="2049" y="1752"/>
                  </a:lnTo>
                  <a:lnTo>
                    <a:pt x="2048" y="1752"/>
                  </a:lnTo>
                  <a:lnTo>
                    <a:pt x="2048" y="1751"/>
                  </a:lnTo>
                  <a:lnTo>
                    <a:pt x="2048" y="1750"/>
                  </a:lnTo>
                  <a:lnTo>
                    <a:pt x="2048" y="1749"/>
                  </a:lnTo>
                  <a:lnTo>
                    <a:pt x="2048" y="1748"/>
                  </a:lnTo>
                  <a:close/>
                  <a:moveTo>
                    <a:pt x="2051" y="1741"/>
                  </a:moveTo>
                  <a:lnTo>
                    <a:pt x="2051" y="1740"/>
                  </a:lnTo>
                  <a:lnTo>
                    <a:pt x="2052" y="1741"/>
                  </a:lnTo>
                  <a:lnTo>
                    <a:pt x="2052" y="1742"/>
                  </a:lnTo>
                  <a:lnTo>
                    <a:pt x="2052" y="1743"/>
                  </a:lnTo>
                  <a:lnTo>
                    <a:pt x="2052" y="1744"/>
                  </a:lnTo>
                  <a:lnTo>
                    <a:pt x="2051" y="1744"/>
                  </a:lnTo>
                  <a:lnTo>
                    <a:pt x="2051" y="1743"/>
                  </a:lnTo>
                  <a:lnTo>
                    <a:pt x="2049" y="1742"/>
                  </a:lnTo>
                  <a:lnTo>
                    <a:pt x="2051" y="1742"/>
                  </a:lnTo>
                  <a:lnTo>
                    <a:pt x="2051" y="1741"/>
                  </a:lnTo>
                  <a:close/>
                  <a:moveTo>
                    <a:pt x="896" y="1668"/>
                  </a:moveTo>
                  <a:lnTo>
                    <a:pt x="895" y="1668"/>
                  </a:lnTo>
                  <a:lnTo>
                    <a:pt x="895" y="1669"/>
                  </a:lnTo>
                  <a:lnTo>
                    <a:pt x="895" y="1671"/>
                  </a:lnTo>
                  <a:lnTo>
                    <a:pt x="895" y="1669"/>
                  </a:lnTo>
                  <a:lnTo>
                    <a:pt x="894" y="1669"/>
                  </a:lnTo>
                  <a:lnTo>
                    <a:pt x="895" y="1668"/>
                  </a:lnTo>
                  <a:lnTo>
                    <a:pt x="896" y="1668"/>
                  </a:lnTo>
                  <a:close/>
                  <a:moveTo>
                    <a:pt x="2159" y="1501"/>
                  </a:moveTo>
                  <a:lnTo>
                    <a:pt x="2160" y="1500"/>
                  </a:lnTo>
                  <a:lnTo>
                    <a:pt x="2159" y="1500"/>
                  </a:lnTo>
                  <a:lnTo>
                    <a:pt x="2159" y="1499"/>
                  </a:lnTo>
                  <a:lnTo>
                    <a:pt x="2158" y="1498"/>
                  </a:lnTo>
                  <a:lnTo>
                    <a:pt x="2159" y="1497"/>
                  </a:lnTo>
                  <a:lnTo>
                    <a:pt x="2158" y="1496"/>
                  </a:lnTo>
                  <a:lnTo>
                    <a:pt x="2159" y="1496"/>
                  </a:lnTo>
                  <a:lnTo>
                    <a:pt x="2160" y="1496"/>
                  </a:lnTo>
                  <a:lnTo>
                    <a:pt x="2159" y="1497"/>
                  </a:lnTo>
                  <a:lnTo>
                    <a:pt x="2159" y="1498"/>
                  </a:lnTo>
                  <a:lnTo>
                    <a:pt x="2160" y="1498"/>
                  </a:lnTo>
                  <a:lnTo>
                    <a:pt x="2161" y="1498"/>
                  </a:lnTo>
                  <a:lnTo>
                    <a:pt x="2161" y="1499"/>
                  </a:lnTo>
                  <a:lnTo>
                    <a:pt x="2160" y="1500"/>
                  </a:lnTo>
                  <a:lnTo>
                    <a:pt x="2160" y="1501"/>
                  </a:lnTo>
                  <a:lnTo>
                    <a:pt x="2159" y="1503"/>
                  </a:lnTo>
                  <a:lnTo>
                    <a:pt x="2159" y="1501"/>
                  </a:lnTo>
                  <a:close/>
                  <a:moveTo>
                    <a:pt x="2213" y="1326"/>
                  </a:moveTo>
                  <a:lnTo>
                    <a:pt x="2215" y="1326"/>
                  </a:lnTo>
                  <a:lnTo>
                    <a:pt x="2216" y="1328"/>
                  </a:lnTo>
                  <a:lnTo>
                    <a:pt x="2215" y="1328"/>
                  </a:lnTo>
                  <a:lnTo>
                    <a:pt x="2213" y="1328"/>
                  </a:lnTo>
                  <a:lnTo>
                    <a:pt x="2213" y="1329"/>
                  </a:lnTo>
                  <a:lnTo>
                    <a:pt x="2212" y="1329"/>
                  </a:lnTo>
                  <a:lnTo>
                    <a:pt x="2212" y="1328"/>
                  </a:lnTo>
                  <a:lnTo>
                    <a:pt x="2213" y="1326"/>
                  </a:lnTo>
                  <a:close/>
                  <a:moveTo>
                    <a:pt x="2218" y="1323"/>
                  </a:moveTo>
                  <a:lnTo>
                    <a:pt x="2219" y="1324"/>
                  </a:lnTo>
                  <a:lnTo>
                    <a:pt x="2220" y="1324"/>
                  </a:lnTo>
                  <a:lnTo>
                    <a:pt x="2220" y="1325"/>
                  </a:lnTo>
                  <a:lnTo>
                    <a:pt x="2219" y="1324"/>
                  </a:lnTo>
                  <a:lnTo>
                    <a:pt x="2218" y="1324"/>
                  </a:lnTo>
                  <a:lnTo>
                    <a:pt x="2218" y="1323"/>
                  </a:lnTo>
                  <a:close/>
                  <a:moveTo>
                    <a:pt x="2250" y="1306"/>
                  </a:moveTo>
                  <a:lnTo>
                    <a:pt x="2251" y="1306"/>
                  </a:lnTo>
                  <a:lnTo>
                    <a:pt x="2250" y="1306"/>
                  </a:lnTo>
                  <a:close/>
                  <a:moveTo>
                    <a:pt x="2247" y="1300"/>
                  </a:moveTo>
                  <a:lnTo>
                    <a:pt x="2247" y="1299"/>
                  </a:lnTo>
                  <a:lnTo>
                    <a:pt x="2247" y="1300"/>
                  </a:lnTo>
                  <a:lnTo>
                    <a:pt x="2246" y="1301"/>
                  </a:lnTo>
                  <a:lnTo>
                    <a:pt x="2245" y="1301"/>
                  </a:lnTo>
                  <a:lnTo>
                    <a:pt x="2246" y="1300"/>
                  </a:lnTo>
                  <a:lnTo>
                    <a:pt x="2247" y="1300"/>
                  </a:lnTo>
                  <a:close/>
                  <a:moveTo>
                    <a:pt x="2250" y="1296"/>
                  </a:moveTo>
                  <a:lnTo>
                    <a:pt x="2251" y="1296"/>
                  </a:lnTo>
                  <a:lnTo>
                    <a:pt x="2250" y="1297"/>
                  </a:lnTo>
                  <a:lnTo>
                    <a:pt x="2250" y="1298"/>
                  </a:lnTo>
                  <a:lnTo>
                    <a:pt x="2248" y="1299"/>
                  </a:lnTo>
                  <a:lnTo>
                    <a:pt x="2247" y="1299"/>
                  </a:lnTo>
                  <a:lnTo>
                    <a:pt x="2248" y="1299"/>
                  </a:lnTo>
                  <a:lnTo>
                    <a:pt x="2248" y="1298"/>
                  </a:lnTo>
                  <a:lnTo>
                    <a:pt x="2250" y="1297"/>
                  </a:lnTo>
                  <a:lnTo>
                    <a:pt x="2250" y="1296"/>
                  </a:lnTo>
                  <a:close/>
                  <a:moveTo>
                    <a:pt x="865" y="1179"/>
                  </a:moveTo>
                  <a:lnTo>
                    <a:pt x="866" y="1179"/>
                  </a:lnTo>
                  <a:lnTo>
                    <a:pt x="866" y="1180"/>
                  </a:lnTo>
                  <a:lnTo>
                    <a:pt x="867" y="1181"/>
                  </a:lnTo>
                  <a:lnTo>
                    <a:pt x="866" y="1181"/>
                  </a:lnTo>
                  <a:lnTo>
                    <a:pt x="866" y="1180"/>
                  </a:lnTo>
                  <a:lnTo>
                    <a:pt x="865" y="1180"/>
                  </a:lnTo>
                  <a:lnTo>
                    <a:pt x="865" y="1179"/>
                  </a:lnTo>
                  <a:close/>
                  <a:moveTo>
                    <a:pt x="864" y="1177"/>
                  </a:moveTo>
                  <a:lnTo>
                    <a:pt x="865" y="1177"/>
                  </a:lnTo>
                  <a:lnTo>
                    <a:pt x="865" y="1178"/>
                  </a:lnTo>
                  <a:lnTo>
                    <a:pt x="864" y="1178"/>
                  </a:lnTo>
                  <a:lnTo>
                    <a:pt x="864" y="1177"/>
                  </a:lnTo>
                  <a:close/>
                  <a:moveTo>
                    <a:pt x="765" y="792"/>
                  </a:moveTo>
                  <a:lnTo>
                    <a:pt x="764" y="792"/>
                  </a:lnTo>
                  <a:lnTo>
                    <a:pt x="764" y="793"/>
                  </a:lnTo>
                  <a:lnTo>
                    <a:pt x="764" y="792"/>
                  </a:lnTo>
                  <a:lnTo>
                    <a:pt x="764" y="790"/>
                  </a:lnTo>
                  <a:lnTo>
                    <a:pt x="765" y="790"/>
                  </a:lnTo>
                  <a:lnTo>
                    <a:pt x="765" y="792"/>
                  </a:lnTo>
                  <a:close/>
                  <a:moveTo>
                    <a:pt x="814" y="802"/>
                  </a:moveTo>
                  <a:lnTo>
                    <a:pt x="814" y="803"/>
                  </a:lnTo>
                  <a:lnTo>
                    <a:pt x="813" y="804"/>
                  </a:lnTo>
                  <a:lnTo>
                    <a:pt x="813" y="803"/>
                  </a:lnTo>
                  <a:lnTo>
                    <a:pt x="812" y="802"/>
                  </a:lnTo>
                  <a:lnTo>
                    <a:pt x="813" y="802"/>
                  </a:lnTo>
                  <a:lnTo>
                    <a:pt x="814" y="802"/>
                  </a:lnTo>
                  <a:close/>
                  <a:moveTo>
                    <a:pt x="779" y="772"/>
                  </a:moveTo>
                  <a:lnTo>
                    <a:pt x="780" y="772"/>
                  </a:lnTo>
                  <a:lnTo>
                    <a:pt x="781" y="772"/>
                  </a:lnTo>
                  <a:lnTo>
                    <a:pt x="780" y="773"/>
                  </a:lnTo>
                  <a:lnTo>
                    <a:pt x="779" y="773"/>
                  </a:lnTo>
                  <a:lnTo>
                    <a:pt x="779" y="772"/>
                  </a:lnTo>
                  <a:close/>
                  <a:moveTo>
                    <a:pt x="507" y="501"/>
                  </a:moveTo>
                  <a:lnTo>
                    <a:pt x="508" y="501"/>
                  </a:lnTo>
                  <a:lnTo>
                    <a:pt x="507" y="502"/>
                  </a:lnTo>
                  <a:lnTo>
                    <a:pt x="506" y="502"/>
                  </a:lnTo>
                  <a:lnTo>
                    <a:pt x="506" y="501"/>
                  </a:lnTo>
                  <a:lnTo>
                    <a:pt x="507" y="501"/>
                  </a:lnTo>
                  <a:close/>
                  <a:moveTo>
                    <a:pt x="780" y="652"/>
                  </a:moveTo>
                  <a:lnTo>
                    <a:pt x="780" y="651"/>
                  </a:lnTo>
                  <a:lnTo>
                    <a:pt x="781" y="651"/>
                  </a:lnTo>
                  <a:lnTo>
                    <a:pt x="782" y="651"/>
                  </a:lnTo>
                  <a:lnTo>
                    <a:pt x="782" y="652"/>
                  </a:lnTo>
                  <a:lnTo>
                    <a:pt x="781" y="652"/>
                  </a:lnTo>
                  <a:lnTo>
                    <a:pt x="780" y="652"/>
                  </a:lnTo>
                  <a:close/>
                  <a:moveTo>
                    <a:pt x="788" y="652"/>
                  </a:moveTo>
                  <a:lnTo>
                    <a:pt x="789" y="652"/>
                  </a:lnTo>
                  <a:lnTo>
                    <a:pt x="790" y="652"/>
                  </a:lnTo>
                  <a:lnTo>
                    <a:pt x="791" y="653"/>
                  </a:lnTo>
                  <a:lnTo>
                    <a:pt x="791" y="654"/>
                  </a:lnTo>
                  <a:lnTo>
                    <a:pt x="790" y="654"/>
                  </a:lnTo>
                  <a:lnTo>
                    <a:pt x="789" y="653"/>
                  </a:lnTo>
                  <a:lnTo>
                    <a:pt x="788" y="652"/>
                  </a:lnTo>
                  <a:close/>
                  <a:moveTo>
                    <a:pt x="551" y="459"/>
                  </a:moveTo>
                  <a:lnTo>
                    <a:pt x="551" y="460"/>
                  </a:lnTo>
                  <a:lnTo>
                    <a:pt x="550" y="460"/>
                  </a:lnTo>
                  <a:lnTo>
                    <a:pt x="550" y="459"/>
                  </a:lnTo>
                  <a:lnTo>
                    <a:pt x="551" y="459"/>
                  </a:lnTo>
                  <a:close/>
                  <a:moveTo>
                    <a:pt x="562" y="458"/>
                  </a:moveTo>
                  <a:lnTo>
                    <a:pt x="562" y="459"/>
                  </a:lnTo>
                  <a:lnTo>
                    <a:pt x="560" y="459"/>
                  </a:lnTo>
                  <a:lnTo>
                    <a:pt x="560" y="458"/>
                  </a:lnTo>
                  <a:lnTo>
                    <a:pt x="562" y="458"/>
                  </a:lnTo>
                  <a:close/>
                  <a:moveTo>
                    <a:pt x="564" y="461"/>
                  </a:moveTo>
                  <a:lnTo>
                    <a:pt x="565" y="461"/>
                  </a:lnTo>
                  <a:lnTo>
                    <a:pt x="564" y="461"/>
                  </a:lnTo>
                  <a:lnTo>
                    <a:pt x="564" y="462"/>
                  </a:lnTo>
                  <a:lnTo>
                    <a:pt x="564" y="461"/>
                  </a:lnTo>
                  <a:lnTo>
                    <a:pt x="564" y="460"/>
                  </a:lnTo>
                  <a:lnTo>
                    <a:pt x="564" y="461"/>
                  </a:lnTo>
                  <a:close/>
                  <a:moveTo>
                    <a:pt x="559" y="455"/>
                  </a:moveTo>
                  <a:lnTo>
                    <a:pt x="560" y="455"/>
                  </a:lnTo>
                  <a:lnTo>
                    <a:pt x="560" y="456"/>
                  </a:lnTo>
                  <a:lnTo>
                    <a:pt x="559" y="456"/>
                  </a:lnTo>
                  <a:lnTo>
                    <a:pt x="559" y="455"/>
                  </a:lnTo>
                  <a:lnTo>
                    <a:pt x="558" y="455"/>
                  </a:lnTo>
                  <a:lnTo>
                    <a:pt x="559" y="454"/>
                  </a:lnTo>
                  <a:lnTo>
                    <a:pt x="559" y="455"/>
                  </a:lnTo>
                  <a:close/>
                  <a:moveTo>
                    <a:pt x="644" y="511"/>
                  </a:moveTo>
                  <a:lnTo>
                    <a:pt x="645" y="511"/>
                  </a:lnTo>
                  <a:lnTo>
                    <a:pt x="644" y="511"/>
                  </a:lnTo>
                  <a:lnTo>
                    <a:pt x="644" y="512"/>
                  </a:lnTo>
                  <a:lnTo>
                    <a:pt x="643" y="512"/>
                  </a:lnTo>
                  <a:lnTo>
                    <a:pt x="643" y="511"/>
                  </a:lnTo>
                  <a:lnTo>
                    <a:pt x="644" y="511"/>
                  </a:lnTo>
                  <a:close/>
                  <a:moveTo>
                    <a:pt x="576" y="418"/>
                  </a:moveTo>
                  <a:lnTo>
                    <a:pt x="576" y="419"/>
                  </a:lnTo>
                  <a:lnTo>
                    <a:pt x="575" y="419"/>
                  </a:lnTo>
                  <a:lnTo>
                    <a:pt x="575" y="418"/>
                  </a:lnTo>
                  <a:lnTo>
                    <a:pt x="575" y="417"/>
                  </a:lnTo>
                  <a:lnTo>
                    <a:pt x="576" y="417"/>
                  </a:lnTo>
                  <a:lnTo>
                    <a:pt x="576" y="418"/>
                  </a:lnTo>
                  <a:close/>
                  <a:moveTo>
                    <a:pt x="650" y="474"/>
                  </a:moveTo>
                  <a:lnTo>
                    <a:pt x="651" y="474"/>
                  </a:lnTo>
                  <a:lnTo>
                    <a:pt x="651" y="475"/>
                  </a:lnTo>
                  <a:lnTo>
                    <a:pt x="650" y="475"/>
                  </a:lnTo>
                  <a:lnTo>
                    <a:pt x="649" y="475"/>
                  </a:lnTo>
                  <a:lnTo>
                    <a:pt x="646" y="475"/>
                  </a:lnTo>
                  <a:lnTo>
                    <a:pt x="648" y="474"/>
                  </a:lnTo>
                  <a:lnTo>
                    <a:pt x="649" y="474"/>
                  </a:lnTo>
                  <a:lnTo>
                    <a:pt x="650" y="474"/>
                  </a:lnTo>
                  <a:close/>
                  <a:moveTo>
                    <a:pt x="379" y="123"/>
                  </a:moveTo>
                  <a:lnTo>
                    <a:pt x="378" y="124"/>
                  </a:lnTo>
                  <a:lnTo>
                    <a:pt x="378" y="123"/>
                  </a:lnTo>
                  <a:lnTo>
                    <a:pt x="379" y="121"/>
                  </a:lnTo>
                  <a:lnTo>
                    <a:pt x="381" y="121"/>
                  </a:lnTo>
                  <a:lnTo>
                    <a:pt x="381" y="123"/>
                  </a:lnTo>
                  <a:lnTo>
                    <a:pt x="379" y="123"/>
                  </a:lnTo>
                  <a:close/>
                  <a:moveTo>
                    <a:pt x="671" y="463"/>
                  </a:moveTo>
                  <a:lnTo>
                    <a:pt x="672" y="463"/>
                  </a:lnTo>
                  <a:lnTo>
                    <a:pt x="672" y="464"/>
                  </a:lnTo>
                  <a:lnTo>
                    <a:pt x="672" y="466"/>
                  </a:lnTo>
                  <a:lnTo>
                    <a:pt x="671" y="466"/>
                  </a:lnTo>
                  <a:lnTo>
                    <a:pt x="670" y="466"/>
                  </a:lnTo>
                  <a:lnTo>
                    <a:pt x="670" y="464"/>
                  </a:lnTo>
                  <a:lnTo>
                    <a:pt x="671" y="463"/>
                  </a:lnTo>
                  <a:close/>
                  <a:moveTo>
                    <a:pt x="669" y="459"/>
                  </a:moveTo>
                  <a:lnTo>
                    <a:pt x="668" y="460"/>
                  </a:lnTo>
                  <a:lnTo>
                    <a:pt x="667" y="460"/>
                  </a:lnTo>
                  <a:lnTo>
                    <a:pt x="667" y="459"/>
                  </a:lnTo>
                  <a:lnTo>
                    <a:pt x="666" y="459"/>
                  </a:lnTo>
                  <a:lnTo>
                    <a:pt x="666" y="458"/>
                  </a:lnTo>
                  <a:lnTo>
                    <a:pt x="665" y="458"/>
                  </a:lnTo>
                  <a:lnTo>
                    <a:pt x="665" y="456"/>
                  </a:lnTo>
                  <a:lnTo>
                    <a:pt x="666" y="458"/>
                  </a:lnTo>
                  <a:lnTo>
                    <a:pt x="666" y="456"/>
                  </a:lnTo>
                  <a:lnTo>
                    <a:pt x="666" y="458"/>
                  </a:lnTo>
                  <a:lnTo>
                    <a:pt x="667" y="458"/>
                  </a:lnTo>
                  <a:lnTo>
                    <a:pt x="668" y="458"/>
                  </a:lnTo>
                  <a:lnTo>
                    <a:pt x="667" y="458"/>
                  </a:lnTo>
                  <a:lnTo>
                    <a:pt x="667" y="459"/>
                  </a:lnTo>
                  <a:lnTo>
                    <a:pt x="668" y="458"/>
                  </a:lnTo>
                  <a:lnTo>
                    <a:pt x="668" y="459"/>
                  </a:lnTo>
                  <a:lnTo>
                    <a:pt x="667" y="459"/>
                  </a:lnTo>
                  <a:lnTo>
                    <a:pt x="668" y="459"/>
                  </a:lnTo>
                  <a:lnTo>
                    <a:pt x="669" y="459"/>
                  </a:lnTo>
                  <a:close/>
                  <a:moveTo>
                    <a:pt x="485" y="196"/>
                  </a:moveTo>
                  <a:lnTo>
                    <a:pt x="483" y="196"/>
                  </a:lnTo>
                  <a:lnTo>
                    <a:pt x="483" y="195"/>
                  </a:lnTo>
                  <a:lnTo>
                    <a:pt x="485" y="195"/>
                  </a:lnTo>
                  <a:lnTo>
                    <a:pt x="486" y="195"/>
                  </a:lnTo>
                  <a:lnTo>
                    <a:pt x="485" y="195"/>
                  </a:lnTo>
                  <a:lnTo>
                    <a:pt x="485" y="196"/>
                  </a:lnTo>
                  <a:close/>
                  <a:moveTo>
                    <a:pt x="565" y="103"/>
                  </a:moveTo>
                  <a:lnTo>
                    <a:pt x="564" y="104"/>
                  </a:lnTo>
                  <a:lnTo>
                    <a:pt x="564" y="103"/>
                  </a:lnTo>
                  <a:lnTo>
                    <a:pt x="565" y="103"/>
                  </a:lnTo>
                  <a:close/>
                  <a:moveTo>
                    <a:pt x="585" y="76"/>
                  </a:moveTo>
                  <a:lnTo>
                    <a:pt x="584" y="77"/>
                  </a:lnTo>
                  <a:lnTo>
                    <a:pt x="584" y="76"/>
                  </a:lnTo>
                  <a:lnTo>
                    <a:pt x="585" y="76"/>
                  </a:lnTo>
                  <a:close/>
                  <a:moveTo>
                    <a:pt x="593" y="91"/>
                  </a:moveTo>
                  <a:lnTo>
                    <a:pt x="592" y="91"/>
                  </a:lnTo>
                  <a:lnTo>
                    <a:pt x="592" y="90"/>
                  </a:lnTo>
                  <a:lnTo>
                    <a:pt x="593" y="91"/>
                  </a:lnTo>
                  <a:close/>
                  <a:moveTo>
                    <a:pt x="594" y="91"/>
                  </a:moveTo>
                  <a:lnTo>
                    <a:pt x="597" y="92"/>
                  </a:lnTo>
                  <a:lnTo>
                    <a:pt x="596" y="92"/>
                  </a:lnTo>
                  <a:lnTo>
                    <a:pt x="594" y="92"/>
                  </a:lnTo>
                  <a:lnTo>
                    <a:pt x="593" y="92"/>
                  </a:lnTo>
                  <a:lnTo>
                    <a:pt x="592" y="92"/>
                  </a:lnTo>
                  <a:lnTo>
                    <a:pt x="593" y="91"/>
                  </a:lnTo>
                  <a:lnTo>
                    <a:pt x="594" y="91"/>
                  </a:lnTo>
                  <a:close/>
                  <a:moveTo>
                    <a:pt x="609" y="95"/>
                  </a:moveTo>
                  <a:lnTo>
                    <a:pt x="609" y="96"/>
                  </a:lnTo>
                  <a:lnTo>
                    <a:pt x="606" y="95"/>
                  </a:lnTo>
                  <a:lnTo>
                    <a:pt x="605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3" y="94"/>
                  </a:lnTo>
                  <a:lnTo>
                    <a:pt x="602" y="94"/>
                  </a:lnTo>
                  <a:lnTo>
                    <a:pt x="609" y="95"/>
                  </a:lnTo>
                  <a:close/>
                  <a:moveTo>
                    <a:pt x="618" y="99"/>
                  </a:moveTo>
                  <a:lnTo>
                    <a:pt x="619" y="100"/>
                  </a:lnTo>
                  <a:lnTo>
                    <a:pt x="618" y="100"/>
                  </a:lnTo>
                  <a:lnTo>
                    <a:pt x="617" y="99"/>
                  </a:lnTo>
                  <a:lnTo>
                    <a:pt x="616" y="99"/>
                  </a:lnTo>
                  <a:lnTo>
                    <a:pt x="615" y="99"/>
                  </a:lnTo>
                  <a:lnTo>
                    <a:pt x="615" y="98"/>
                  </a:lnTo>
                  <a:lnTo>
                    <a:pt x="614" y="98"/>
                  </a:lnTo>
                  <a:lnTo>
                    <a:pt x="611" y="96"/>
                  </a:lnTo>
                  <a:lnTo>
                    <a:pt x="610" y="96"/>
                  </a:lnTo>
                  <a:lnTo>
                    <a:pt x="618" y="99"/>
                  </a:lnTo>
                  <a:close/>
                  <a:moveTo>
                    <a:pt x="622" y="100"/>
                  </a:moveTo>
                  <a:lnTo>
                    <a:pt x="623" y="101"/>
                  </a:lnTo>
                  <a:lnTo>
                    <a:pt x="622" y="101"/>
                  </a:lnTo>
                  <a:lnTo>
                    <a:pt x="620" y="101"/>
                  </a:lnTo>
                  <a:lnTo>
                    <a:pt x="620" y="100"/>
                  </a:lnTo>
                  <a:lnTo>
                    <a:pt x="622" y="100"/>
                  </a:lnTo>
                  <a:close/>
                  <a:moveTo>
                    <a:pt x="626" y="102"/>
                  </a:moveTo>
                  <a:lnTo>
                    <a:pt x="625" y="102"/>
                  </a:lnTo>
                  <a:lnTo>
                    <a:pt x="624" y="102"/>
                  </a:lnTo>
                  <a:lnTo>
                    <a:pt x="623" y="102"/>
                  </a:lnTo>
                  <a:lnTo>
                    <a:pt x="623" y="101"/>
                  </a:lnTo>
                  <a:lnTo>
                    <a:pt x="624" y="101"/>
                  </a:lnTo>
                  <a:lnTo>
                    <a:pt x="626" y="102"/>
                  </a:lnTo>
                  <a:close/>
                  <a:moveTo>
                    <a:pt x="632" y="104"/>
                  </a:moveTo>
                  <a:lnTo>
                    <a:pt x="631" y="104"/>
                  </a:lnTo>
                  <a:lnTo>
                    <a:pt x="629" y="103"/>
                  </a:lnTo>
                  <a:lnTo>
                    <a:pt x="628" y="103"/>
                  </a:lnTo>
                  <a:lnTo>
                    <a:pt x="628" y="102"/>
                  </a:lnTo>
                  <a:lnTo>
                    <a:pt x="632" y="104"/>
                  </a:lnTo>
                  <a:close/>
                  <a:moveTo>
                    <a:pt x="632" y="104"/>
                  </a:moveTo>
                  <a:lnTo>
                    <a:pt x="633" y="104"/>
                  </a:lnTo>
                  <a:lnTo>
                    <a:pt x="632" y="104"/>
                  </a:lnTo>
                  <a:close/>
                  <a:moveTo>
                    <a:pt x="634" y="106"/>
                  </a:moveTo>
                  <a:lnTo>
                    <a:pt x="633" y="106"/>
                  </a:lnTo>
                  <a:lnTo>
                    <a:pt x="633" y="104"/>
                  </a:lnTo>
                  <a:lnTo>
                    <a:pt x="634" y="106"/>
                  </a:lnTo>
                  <a:close/>
                  <a:moveTo>
                    <a:pt x="642" y="110"/>
                  </a:moveTo>
                  <a:lnTo>
                    <a:pt x="641" y="110"/>
                  </a:lnTo>
                  <a:lnTo>
                    <a:pt x="641" y="109"/>
                  </a:lnTo>
                  <a:lnTo>
                    <a:pt x="640" y="109"/>
                  </a:lnTo>
                  <a:lnTo>
                    <a:pt x="639" y="109"/>
                  </a:lnTo>
                  <a:lnTo>
                    <a:pt x="637" y="108"/>
                  </a:lnTo>
                  <a:lnTo>
                    <a:pt x="636" y="107"/>
                  </a:lnTo>
                  <a:lnTo>
                    <a:pt x="635" y="107"/>
                  </a:lnTo>
                  <a:lnTo>
                    <a:pt x="634" y="106"/>
                  </a:lnTo>
                  <a:lnTo>
                    <a:pt x="637" y="108"/>
                  </a:lnTo>
                  <a:lnTo>
                    <a:pt x="642" y="110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547">
              <a:extLst>
                <a:ext uri="{FF2B5EF4-FFF2-40B4-BE49-F238E27FC236}">
                  <a16:creationId xmlns:a16="http://schemas.microsoft.com/office/drawing/2014/main" id="{4EDE888F-398C-3B7B-A6BB-39C654B8B5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2386" y="1101502"/>
              <a:ext cx="2550623" cy="2101993"/>
            </a:xfrm>
            <a:custGeom>
              <a:avLst/>
              <a:gdLst>
                <a:gd name="T0" fmla="*/ 100 w 1825"/>
                <a:gd name="T1" fmla="*/ 1103 h 1504"/>
                <a:gd name="T2" fmla="*/ 82 w 1825"/>
                <a:gd name="T3" fmla="*/ 973 h 1504"/>
                <a:gd name="T4" fmla="*/ 255 w 1825"/>
                <a:gd name="T5" fmla="*/ 427 h 1504"/>
                <a:gd name="T6" fmla="*/ 313 w 1825"/>
                <a:gd name="T7" fmla="*/ 442 h 1504"/>
                <a:gd name="T8" fmla="*/ 575 w 1825"/>
                <a:gd name="T9" fmla="*/ 580 h 1504"/>
                <a:gd name="T10" fmla="*/ 735 w 1825"/>
                <a:gd name="T11" fmla="*/ 583 h 1504"/>
                <a:gd name="T12" fmla="*/ 801 w 1825"/>
                <a:gd name="T13" fmla="*/ 521 h 1504"/>
                <a:gd name="T14" fmla="*/ 870 w 1825"/>
                <a:gd name="T15" fmla="*/ 530 h 1504"/>
                <a:gd name="T16" fmla="*/ 932 w 1825"/>
                <a:gd name="T17" fmla="*/ 598 h 1504"/>
                <a:gd name="T18" fmla="*/ 826 w 1825"/>
                <a:gd name="T19" fmla="*/ 726 h 1504"/>
                <a:gd name="T20" fmla="*/ 940 w 1825"/>
                <a:gd name="T21" fmla="*/ 973 h 1504"/>
                <a:gd name="T22" fmla="*/ 1166 w 1825"/>
                <a:gd name="T23" fmla="*/ 1036 h 1504"/>
                <a:gd name="T24" fmla="*/ 1174 w 1825"/>
                <a:gd name="T25" fmla="*/ 708 h 1504"/>
                <a:gd name="T26" fmla="*/ 1340 w 1825"/>
                <a:gd name="T27" fmla="*/ 774 h 1504"/>
                <a:gd name="T28" fmla="*/ 1429 w 1825"/>
                <a:gd name="T29" fmla="*/ 770 h 1504"/>
                <a:gd name="T30" fmla="*/ 1576 w 1825"/>
                <a:gd name="T31" fmla="*/ 833 h 1504"/>
                <a:gd name="T32" fmla="*/ 1636 w 1825"/>
                <a:gd name="T33" fmla="*/ 931 h 1504"/>
                <a:gd name="T34" fmla="*/ 1373 w 1825"/>
                <a:gd name="T35" fmla="*/ 1306 h 1504"/>
                <a:gd name="T36" fmla="*/ 1367 w 1825"/>
                <a:gd name="T37" fmla="*/ 1326 h 1504"/>
                <a:gd name="T38" fmla="*/ 1674 w 1825"/>
                <a:gd name="T39" fmla="*/ 1172 h 1504"/>
                <a:gd name="T40" fmla="*/ 1596 w 1825"/>
                <a:gd name="T41" fmla="*/ 1208 h 1504"/>
                <a:gd name="T42" fmla="*/ 1778 w 1825"/>
                <a:gd name="T43" fmla="*/ 1008 h 1504"/>
                <a:gd name="T44" fmla="*/ 1673 w 1825"/>
                <a:gd name="T45" fmla="*/ 1010 h 1504"/>
                <a:gd name="T46" fmla="*/ 1739 w 1825"/>
                <a:gd name="T47" fmla="*/ 955 h 1504"/>
                <a:gd name="T48" fmla="*/ 93 w 1825"/>
                <a:gd name="T49" fmla="*/ 1046 h 1504"/>
                <a:gd name="T50" fmla="*/ 89 w 1825"/>
                <a:gd name="T51" fmla="*/ 1017 h 1504"/>
                <a:gd name="T52" fmla="*/ 71 w 1825"/>
                <a:gd name="T53" fmla="*/ 943 h 1504"/>
                <a:gd name="T54" fmla="*/ 711 w 1825"/>
                <a:gd name="T55" fmla="*/ 566 h 1504"/>
                <a:gd name="T56" fmla="*/ 546 w 1825"/>
                <a:gd name="T57" fmla="*/ 480 h 1504"/>
                <a:gd name="T58" fmla="*/ 553 w 1825"/>
                <a:gd name="T59" fmla="*/ 471 h 1504"/>
                <a:gd name="T60" fmla="*/ 622 w 1825"/>
                <a:gd name="T61" fmla="*/ 394 h 1504"/>
                <a:gd name="T62" fmla="*/ 987 w 1825"/>
                <a:gd name="T63" fmla="*/ 457 h 1504"/>
                <a:gd name="T64" fmla="*/ 880 w 1825"/>
                <a:gd name="T65" fmla="*/ 427 h 1504"/>
                <a:gd name="T66" fmla="*/ 956 w 1825"/>
                <a:gd name="T67" fmla="*/ 385 h 1504"/>
                <a:gd name="T68" fmla="*/ 1079 w 1825"/>
                <a:gd name="T69" fmla="*/ 406 h 1504"/>
                <a:gd name="T70" fmla="*/ 1165 w 1825"/>
                <a:gd name="T71" fmla="*/ 472 h 1504"/>
                <a:gd name="T72" fmla="*/ 1258 w 1825"/>
                <a:gd name="T73" fmla="*/ 516 h 1504"/>
                <a:gd name="T74" fmla="*/ 1176 w 1825"/>
                <a:gd name="T75" fmla="*/ 544 h 1504"/>
                <a:gd name="T76" fmla="*/ 1266 w 1825"/>
                <a:gd name="T77" fmla="*/ 636 h 1504"/>
                <a:gd name="T78" fmla="*/ 1168 w 1825"/>
                <a:gd name="T79" fmla="*/ 651 h 1504"/>
                <a:gd name="T80" fmla="*/ 1107 w 1825"/>
                <a:gd name="T81" fmla="*/ 600 h 1504"/>
                <a:gd name="T82" fmla="*/ 87 w 1825"/>
                <a:gd name="T83" fmla="*/ 1152 h 1504"/>
                <a:gd name="T84" fmla="*/ 79 w 1825"/>
                <a:gd name="T85" fmla="*/ 1118 h 1504"/>
                <a:gd name="T86" fmla="*/ 1091 w 1825"/>
                <a:gd name="T87" fmla="*/ 721 h 1504"/>
                <a:gd name="T88" fmla="*/ 991 w 1825"/>
                <a:gd name="T89" fmla="*/ 688 h 1504"/>
                <a:gd name="T90" fmla="*/ 905 w 1825"/>
                <a:gd name="T91" fmla="*/ 561 h 1504"/>
                <a:gd name="T92" fmla="*/ 879 w 1825"/>
                <a:gd name="T93" fmla="*/ 490 h 1504"/>
                <a:gd name="T94" fmla="*/ 695 w 1825"/>
                <a:gd name="T95" fmla="*/ 399 h 1504"/>
                <a:gd name="T96" fmla="*/ 778 w 1825"/>
                <a:gd name="T97" fmla="*/ 354 h 1504"/>
                <a:gd name="T98" fmla="*/ 735 w 1825"/>
                <a:gd name="T99" fmla="*/ 315 h 1504"/>
                <a:gd name="T100" fmla="*/ 603 w 1825"/>
                <a:gd name="T101" fmla="*/ 312 h 1504"/>
                <a:gd name="T102" fmla="*/ 890 w 1825"/>
                <a:gd name="T103" fmla="*/ 319 h 1504"/>
                <a:gd name="T104" fmla="*/ 815 w 1825"/>
                <a:gd name="T105" fmla="*/ 288 h 1504"/>
                <a:gd name="T106" fmla="*/ 668 w 1825"/>
                <a:gd name="T107" fmla="*/ 246 h 1504"/>
                <a:gd name="T108" fmla="*/ 715 w 1825"/>
                <a:gd name="T109" fmla="*/ 224 h 1504"/>
                <a:gd name="T110" fmla="*/ 796 w 1825"/>
                <a:gd name="T111" fmla="*/ 205 h 1504"/>
                <a:gd name="T112" fmla="*/ 892 w 1825"/>
                <a:gd name="T113" fmla="*/ 142 h 1504"/>
                <a:gd name="T114" fmla="*/ 807 w 1825"/>
                <a:gd name="T115" fmla="*/ 262 h 1504"/>
                <a:gd name="T116" fmla="*/ 855 w 1825"/>
                <a:gd name="T117" fmla="*/ 90 h 1504"/>
                <a:gd name="T118" fmla="*/ 822 w 1825"/>
                <a:gd name="T119" fmla="*/ 20 h 1504"/>
                <a:gd name="T120" fmla="*/ 1659 w 1825"/>
                <a:gd name="T121" fmla="*/ 1133 h 1504"/>
                <a:gd name="T122" fmla="*/ 1560 w 1825"/>
                <a:gd name="T123" fmla="*/ 1123 h 1504"/>
                <a:gd name="T124" fmla="*/ 80 w 1825"/>
                <a:gd name="T125" fmla="*/ 105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5" h="1504">
                  <a:moveTo>
                    <a:pt x="830" y="1265"/>
                  </a:moveTo>
                  <a:lnTo>
                    <a:pt x="831" y="1267"/>
                  </a:lnTo>
                  <a:lnTo>
                    <a:pt x="831" y="1269"/>
                  </a:lnTo>
                  <a:lnTo>
                    <a:pt x="831" y="1274"/>
                  </a:lnTo>
                  <a:lnTo>
                    <a:pt x="831" y="1277"/>
                  </a:lnTo>
                  <a:lnTo>
                    <a:pt x="831" y="1278"/>
                  </a:lnTo>
                  <a:lnTo>
                    <a:pt x="826" y="1278"/>
                  </a:lnTo>
                  <a:lnTo>
                    <a:pt x="820" y="1280"/>
                  </a:lnTo>
                  <a:lnTo>
                    <a:pt x="815" y="1280"/>
                  </a:lnTo>
                  <a:lnTo>
                    <a:pt x="810" y="1280"/>
                  </a:lnTo>
                  <a:lnTo>
                    <a:pt x="804" y="1280"/>
                  </a:lnTo>
                  <a:lnTo>
                    <a:pt x="798" y="1281"/>
                  </a:lnTo>
                  <a:lnTo>
                    <a:pt x="794" y="1281"/>
                  </a:lnTo>
                  <a:lnTo>
                    <a:pt x="788" y="1281"/>
                  </a:lnTo>
                  <a:lnTo>
                    <a:pt x="783" y="1281"/>
                  </a:lnTo>
                  <a:lnTo>
                    <a:pt x="781" y="1281"/>
                  </a:lnTo>
                  <a:lnTo>
                    <a:pt x="778" y="1281"/>
                  </a:lnTo>
                  <a:lnTo>
                    <a:pt x="772" y="1281"/>
                  </a:lnTo>
                  <a:lnTo>
                    <a:pt x="767" y="1282"/>
                  </a:lnTo>
                  <a:lnTo>
                    <a:pt x="761" y="1282"/>
                  </a:lnTo>
                  <a:lnTo>
                    <a:pt x="757" y="1282"/>
                  </a:lnTo>
                  <a:lnTo>
                    <a:pt x="751" y="1282"/>
                  </a:lnTo>
                  <a:lnTo>
                    <a:pt x="745" y="1282"/>
                  </a:lnTo>
                  <a:lnTo>
                    <a:pt x="740" y="1282"/>
                  </a:lnTo>
                  <a:lnTo>
                    <a:pt x="735" y="1282"/>
                  </a:lnTo>
                  <a:lnTo>
                    <a:pt x="729" y="1282"/>
                  </a:lnTo>
                  <a:lnTo>
                    <a:pt x="724" y="1282"/>
                  </a:lnTo>
                  <a:lnTo>
                    <a:pt x="718" y="1282"/>
                  </a:lnTo>
                  <a:lnTo>
                    <a:pt x="714" y="1282"/>
                  </a:lnTo>
                  <a:lnTo>
                    <a:pt x="708" y="1282"/>
                  </a:lnTo>
                  <a:lnTo>
                    <a:pt x="702" y="1282"/>
                  </a:lnTo>
                  <a:lnTo>
                    <a:pt x="697" y="1282"/>
                  </a:lnTo>
                  <a:lnTo>
                    <a:pt x="692" y="1282"/>
                  </a:lnTo>
                  <a:lnTo>
                    <a:pt x="686" y="1282"/>
                  </a:lnTo>
                  <a:lnTo>
                    <a:pt x="681" y="1282"/>
                  </a:lnTo>
                  <a:lnTo>
                    <a:pt x="676" y="1282"/>
                  </a:lnTo>
                  <a:lnTo>
                    <a:pt x="671" y="1282"/>
                  </a:lnTo>
                  <a:lnTo>
                    <a:pt x="665" y="1282"/>
                  </a:lnTo>
                  <a:lnTo>
                    <a:pt x="659" y="1282"/>
                  </a:lnTo>
                  <a:lnTo>
                    <a:pt x="655" y="1281"/>
                  </a:lnTo>
                  <a:lnTo>
                    <a:pt x="649" y="1281"/>
                  </a:lnTo>
                  <a:lnTo>
                    <a:pt x="643" y="1281"/>
                  </a:lnTo>
                  <a:lnTo>
                    <a:pt x="638" y="1281"/>
                  </a:lnTo>
                  <a:lnTo>
                    <a:pt x="633" y="1281"/>
                  </a:lnTo>
                  <a:lnTo>
                    <a:pt x="628" y="1280"/>
                  </a:lnTo>
                  <a:lnTo>
                    <a:pt x="622" y="1280"/>
                  </a:lnTo>
                  <a:lnTo>
                    <a:pt x="616" y="1280"/>
                  </a:lnTo>
                  <a:lnTo>
                    <a:pt x="615" y="1280"/>
                  </a:lnTo>
                  <a:lnTo>
                    <a:pt x="612" y="1280"/>
                  </a:lnTo>
                  <a:lnTo>
                    <a:pt x="606" y="1280"/>
                  </a:lnTo>
                  <a:lnTo>
                    <a:pt x="600" y="1278"/>
                  </a:lnTo>
                  <a:lnTo>
                    <a:pt x="596" y="1278"/>
                  </a:lnTo>
                  <a:lnTo>
                    <a:pt x="590" y="1278"/>
                  </a:lnTo>
                  <a:lnTo>
                    <a:pt x="585" y="1277"/>
                  </a:lnTo>
                  <a:lnTo>
                    <a:pt x="579" y="1277"/>
                  </a:lnTo>
                  <a:lnTo>
                    <a:pt x="574" y="1277"/>
                  </a:lnTo>
                  <a:lnTo>
                    <a:pt x="569" y="1276"/>
                  </a:lnTo>
                  <a:lnTo>
                    <a:pt x="563" y="1276"/>
                  </a:lnTo>
                  <a:lnTo>
                    <a:pt x="557" y="1276"/>
                  </a:lnTo>
                  <a:lnTo>
                    <a:pt x="553" y="1275"/>
                  </a:lnTo>
                  <a:lnTo>
                    <a:pt x="547" y="1275"/>
                  </a:lnTo>
                  <a:lnTo>
                    <a:pt x="542" y="1274"/>
                  </a:lnTo>
                  <a:lnTo>
                    <a:pt x="537" y="1274"/>
                  </a:lnTo>
                  <a:lnTo>
                    <a:pt x="531" y="1274"/>
                  </a:lnTo>
                  <a:lnTo>
                    <a:pt x="526" y="1273"/>
                  </a:lnTo>
                  <a:lnTo>
                    <a:pt x="520" y="1273"/>
                  </a:lnTo>
                  <a:lnTo>
                    <a:pt x="516" y="1272"/>
                  </a:lnTo>
                  <a:lnTo>
                    <a:pt x="510" y="1272"/>
                  </a:lnTo>
                  <a:lnTo>
                    <a:pt x="504" y="1270"/>
                  </a:lnTo>
                  <a:lnTo>
                    <a:pt x="500" y="1270"/>
                  </a:lnTo>
                  <a:lnTo>
                    <a:pt x="494" y="1269"/>
                  </a:lnTo>
                  <a:lnTo>
                    <a:pt x="488" y="1269"/>
                  </a:lnTo>
                  <a:lnTo>
                    <a:pt x="484" y="1268"/>
                  </a:lnTo>
                  <a:lnTo>
                    <a:pt x="478" y="1267"/>
                  </a:lnTo>
                  <a:lnTo>
                    <a:pt x="473" y="1267"/>
                  </a:lnTo>
                  <a:lnTo>
                    <a:pt x="470" y="1267"/>
                  </a:lnTo>
                  <a:lnTo>
                    <a:pt x="467" y="1266"/>
                  </a:lnTo>
                  <a:lnTo>
                    <a:pt x="462" y="1266"/>
                  </a:lnTo>
                  <a:lnTo>
                    <a:pt x="457" y="1265"/>
                  </a:lnTo>
                  <a:lnTo>
                    <a:pt x="451" y="1264"/>
                  </a:lnTo>
                  <a:lnTo>
                    <a:pt x="446" y="1264"/>
                  </a:lnTo>
                  <a:lnTo>
                    <a:pt x="441" y="1262"/>
                  </a:lnTo>
                  <a:lnTo>
                    <a:pt x="435" y="1261"/>
                  </a:lnTo>
                  <a:lnTo>
                    <a:pt x="431" y="1261"/>
                  </a:lnTo>
                  <a:lnTo>
                    <a:pt x="425" y="1260"/>
                  </a:lnTo>
                  <a:lnTo>
                    <a:pt x="419" y="1259"/>
                  </a:lnTo>
                  <a:lnTo>
                    <a:pt x="415" y="1259"/>
                  </a:lnTo>
                  <a:lnTo>
                    <a:pt x="409" y="1258"/>
                  </a:lnTo>
                  <a:lnTo>
                    <a:pt x="404" y="1257"/>
                  </a:lnTo>
                  <a:lnTo>
                    <a:pt x="399" y="1256"/>
                  </a:lnTo>
                  <a:lnTo>
                    <a:pt x="393" y="1256"/>
                  </a:lnTo>
                  <a:lnTo>
                    <a:pt x="388" y="1255"/>
                  </a:lnTo>
                  <a:lnTo>
                    <a:pt x="383" y="1253"/>
                  </a:lnTo>
                  <a:lnTo>
                    <a:pt x="377" y="1252"/>
                  </a:lnTo>
                  <a:lnTo>
                    <a:pt x="373" y="1251"/>
                  </a:lnTo>
                  <a:lnTo>
                    <a:pt x="372" y="1251"/>
                  </a:lnTo>
                  <a:lnTo>
                    <a:pt x="367" y="1251"/>
                  </a:lnTo>
                  <a:lnTo>
                    <a:pt x="362" y="1250"/>
                  </a:lnTo>
                  <a:lnTo>
                    <a:pt x="356" y="1249"/>
                  </a:lnTo>
                  <a:lnTo>
                    <a:pt x="351" y="1248"/>
                  </a:lnTo>
                  <a:lnTo>
                    <a:pt x="346" y="1247"/>
                  </a:lnTo>
                  <a:lnTo>
                    <a:pt x="341" y="1245"/>
                  </a:lnTo>
                  <a:lnTo>
                    <a:pt x="336" y="1244"/>
                  </a:lnTo>
                  <a:lnTo>
                    <a:pt x="330" y="1243"/>
                  </a:lnTo>
                  <a:lnTo>
                    <a:pt x="325" y="1242"/>
                  </a:lnTo>
                  <a:lnTo>
                    <a:pt x="320" y="1241"/>
                  </a:lnTo>
                  <a:lnTo>
                    <a:pt x="315" y="1240"/>
                  </a:lnTo>
                  <a:lnTo>
                    <a:pt x="310" y="1239"/>
                  </a:lnTo>
                  <a:lnTo>
                    <a:pt x="304" y="1237"/>
                  </a:lnTo>
                  <a:lnTo>
                    <a:pt x="302" y="1237"/>
                  </a:lnTo>
                  <a:lnTo>
                    <a:pt x="299" y="1236"/>
                  </a:lnTo>
                  <a:lnTo>
                    <a:pt x="294" y="1235"/>
                  </a:lnTo>
                  <a:lnTo>
                    <a:pt x="288" y="1234"/>
                  </a:lnTo>
                  <a:lnTo>
                    <a:pt x="284" y="1233"/>
                  </a:lnTo>
                  <a:lnTo>
                    <a:pt x="278" y="1232"/>
                  </a:lnTo>
                  <a:lnTo>
                    <a:pt x="273" y="1231"/>
                  </a:lnTo>
                  <a:lnTo>
                    <a:pt x="268" y="1230"/>
                  </a:lnTo>
                  <a:lnTo>
                    <a:pt x="263" y="1228"/>
                  </a:lnTo>
                  <a:lnTo>
                    <a:pt x="258" y="1227"/>
                  </a:lnTo>
                  <a:lnTo>
                    <a:pt x="252" y="1226"/>
                  </a:lnTo>
                  <a:lnTo>
                    <a:pt x="247" y="1225"/>
                  </a:lnTo>
                  <a:lnTo>
                    <a:pt x="242" y="1223"/>
                  </a:lnTo>
                  <a:lnTo>
                    <a:pt x="237" y="1222"/>
                  </a:lnTo>
                  <a:lnTo>
                    <a:pt x="232" y="1220"/>
                  </a:lnTo>
                  <a:lnTo>
                    <a:pt x="227" y="1219"/>
                  </a:lnTo>
                  <a:lnTo>
                    <a:pt x="221" y="1218"/>
                  </a:lnTo>
                  <a:lnTo>
                    <a:pt x="217" y="1217"/>
                  </a:lnTo>
                  <a:lnTo>
                    <a:pt x="211" y="1215"/>
                  </a:lnTo>
                  <a:lnTo>
                    <a:pt x="207" y="1214"/>
                  </a:lnTo>
                  <a:lnTo>
                    <a:pt x="201" y="1213"/>
                  </a:lnTo>
                  <a:lnTo>
                    <a:pt x="195" y="1211"/>
                  </a:lnTo>
                  <a:lnTo>
                    <a:pt x="191" y="1209"/>
                  </a:lnTo>
                  <a:lnTo>
                    <a:pt x="185" y="1208"/>
                  </a:lnTo>
                  <a:lnTo>
                    <a:pt x="181" y="1207"/>
                  </a:lnTo>
                  <a:lnTo>
                    <a:pt x="175" y="1205"/>
                  </a:lnTo>
                  <a:lnTo>
                    <a:pt x="170" y="1203"/>
                  </a:lnTo>
                  <a:lnTo>
                    <a:pt x="168" y="1202"/>
                  </a:lnTo>
                  <a:lnTo>
                    <a:pt x="168" y="1201"/>
                  </a:lnTo>
                  <a:lnTo>
                    <a:pt x="167" y="1202"/>
                  </a:lnTo>
                  <a:lnTo>
                    <a:pt x="166" y="1201"/>
                  </a:lnTo>
                  <a:lnTo>
                    <a:pt x="166" y="1200"/>
                  </a:lnTo>
                  <a:lnTo>
                    <a:pt x="166" y="1199"/>
                  </a:lnTo>
                  <a:lnTo>
                    <a:pt x="166" y="1198"/>
                  </a:lnTo>
                  <a:lnTo>
                    <a:pt x="165" y="1198"/>
                  </a:lnTo>
                  <a:lnTo>
                    <a:pt x="163" y="1199"/>
                  </a:lnTo>
                  <a:lnTo>
                    <a:pt x="161" y="1199"/>
                  </a:lnTo>
                  <a:lnTo>
                    <a:pt x="161" y="1200"/>
                  </a:lnTo>
                  <a:lnTo>
                    <a:pt x="161" y="1201"/>
                  </a:lnTo>
                  <a:lnTo>
                    <a:pt x="160" y="1200"/>
                  </a:lnTo>
                  <a:lnTo>
                    <a:pt x="160" y="1199"/>
                  </a:lnTo>
                  <a:lnTo>
                    <a:pt x="160" y="1198"/>
                  </a:lnTo>
                  <a:lnTo>
                    <a:pt x="160" y="1197"/>
                  </a:lnTo>
                  <a:lnTo>
                    <a:pt x="161" y="1197"/>
                  </a:lnTo>
                  <a:lnTo>
                    <a:pt x="163" y="1195"/>
                  </a:lnTo>
                  <a:lnTo>
                    <a:pt x="164" y="1195"/>
                  </a:lnTo>
                  <a:lnTo>
                    <a:pt x="163" y="1195"/>
                  </a:lnTo>
                  <a:lnTo>
                    <a:pt x="161" y="1195"/>
                  </a:lnTo>
                  <a:lnTo>
                    <a:pt x="160" y="1195"/>
                  </a:lnTo>
                  <a:lnTo>
                    <a:pt x="159" y="1194"/>
                  </a:lnTo>
                  <a:lnTo>
                    <a:pt x="160" y="1192"/>
                  </a:lnTo>
                  <a:lnTo>
                    <a:pt x="161" y="1192"/>
                  </a:lnTo>
                  <a:lnTo>
                    <a:pt x="161" y="1193"/>
                  </a:lnTo>
                  <a:lnTo>
                    <a:pt x="161" y="1192"/>
                  </a:lnTo>
                  <a:lnTo>
                    <a:pt x="161" y="1191"/>
                  </a:lnTo>
                  <a:lnTo>
                    <a:pt x="160" y="1191"/>
                  </a:lnTo>
                  <a:lnTo>
                    <a:pt x="160" y="1190"/>
                  </a:lnTo>
                  <a:lnTo>
                    <a:pt x="160" y="1189"/>
                  </a:lnTo>
                  <a:lnTo>
                    <a:pt x="161" y="1190"/>
                  </a:lnTo>
                  <a:lnTo>
                    <a:pt x="163" y="1190"/>
                  </a:lnTo>
                  <a:lnTo>
                    <a:pt x="163" y="1189"/>
                  </a:lnTo>
                  <a:lnTo>
                    <a:pt x="163" y="1190"/>
                  </a:lnTo>
                  <a:lnTo>
                    <a:pt x="164" y="1190"/>
                  </a:lnTo>
                  <a:lnTo>
                    <a:pt x="165" y="1190"/>
                  </a:lnTo>
                  <a:lnTo>
                    <a:pt x="166" y="1190"/>
                  </a:lnTo>
                  <a:lnTo>
                    <a:pt x="166" y="1191"/>
                  </a:lnTo>
                  <a:lnTo>
                    <a:pt x="167" y="1191"/>
                  </a:lnTo>
                  <a:lnTo>
                    <a:pt x="168" y="1190"/>
                  </a:lnTo>
                  <a:lnTo>
                    <a:pt x="170" y="1188"/>
                  </a:lnTo>
                  <a:lnTo>
                    <a:pt x="170" y="1186"/>
                  </a:lnTo>
                  <a:lnTo>
                    <a:pt x="170" y="1185"/>
                  </a:lnTo>
                  <a:lnTo>
                    <a:pt x="169" y="1186"/>
                  </a:lnTo>
                  <a:lnTo>
                    <a:pt x="169" y="1188"/>
                  </a:lnTo>
                  <a:lnTo>
                    <a:pt x="167" y="1190"/>
                  </a:lnTo>
                  <a:lnTo>
                    <a:pt x="165" y="1190"/>
                  </a:lnTo>
                  <a:lnTo>
                    <a:pt x="161" y="1186"/>
                  </a:lnTo>
                  <a:lnTo>
                    <a:pt x="160" y="1186"/>
                  </a:lnTo>
                  <a:lnTo>
                    <a:pt x="160" y="1185"/>
                  </a:lnTo>
                  <a:lnTo>
                    <a:pt x="161" y="1184"/>
                  </a:lnTo>
                  <a:lnTo>
                    <a:pt x="161" y="1183"/>
                  </a:lnTo>
                  <a:lnTo>
                    <a:pt x="163" y="1181"/>
                  </a:lnTo>
                  <a:lnTo>
                    <a:pt x="163" y="1180"/>
                  </a:lnTo>
                  <a:lnTo>
                    <a:pt x="164" y="1178"/>
                  </a:lnTo>
                  <a:lnTo>
                    <a:pt x="164" y="1177"/>
                  </a:lnTo>
                  <a:lnTo>
                    <a:pt x="165" y="1177"/>
                  </a:lnTo>
                  <a:lnTo>
                    <a:pt x="165" y="1176"/>
                  </a:lnTo>
                  <a:lnTo>
                    <a:pt x="166" y="1175"/>
                  </a:lnTo>
                  <a:lnTo>
                    <a:pt x="167" y="1175"/>
                  </a:lnTo>
                  <a:lnTo>
                    <a:pt x="166" y="1174"/>
                  </a:lnTo>
                  <a:lnTo>
                    <a:pt x="166" y="1175"/>
                  </a:lnTo>
                  <a:lnTo>
                    <a:pt x="165" y="1175"/>
                  </a:lnTo>
                  <a:lnTo>
                    <a:pt x="164" y="1175"/>
                  </a:lnTo>
                  <a:lnTo>
                    <a:pt x="164" y="1176"/>
                  </a:lnTo>
                  <a:lnTo>
                    <a:pt x="164" y="1177"/>
                  </a:lnTo>
                  <a:lnTo>
                    <a:pt x="163" y="1177"/>
                  </a:lnTo>
                  <a:lnTo>
                    <a:pt x="161" y="1177"/>
                  </a:lnTo>
                  <a:lnTo>
                    <a:pt x="160" y="1178"/>
                  </a:lnTo>
                  <a:lnTo>
                    <a:pt x="159" y="1178"/>
                  </a:lnTo>
                  <a:lnTo>
                    <a:pt x="158" y="1178"/>
                  </a:lnTo>
                  <a:lnTo>
                    <a:pt x="157" y="1178"/>
                  </a:lnTo>
                  <a:lnTo>
                    <a:pt x="157" y="1180"/>
                  </a:lnTo>
                  <a:lnTo>
                    <a:pt x="157" y="1181"/>
                  </a:lnTo>
                  <a:lnTo>
                    <a:pt x="157" y="1182"/>
                  </a:lnTo>
                  <a:lnTo>
                    <a:pt x="156" y="1183"/>
                  </a:lnTo>
                  <a:lnTo>
                    <a:pt x="155" y="1183"/>
                  </a:lnTo>
                  <a:lnTo>
                    <a:pt x="153" y="1183"/>
                  </a:lnTo>
                  <a:lnTo>
                    <a:pt x="150" y="1178"/>
                  </a:lnTo>
                  <a:lnTo>
                    <a:pt x="149" y="1178"/>
                  </a:lnTo>
                  <a:lnTo>
                    <a:pt x="148" y="1177"/>
                  </a:lnTo>
                  <a:lnTo>
                    <a:pt x="147" y="1177"/>
                  </a:lnTo>
                  <a:lnTo>
                    <a:pt x="147" y="1176"/>
                  </a:lnTo>
                  <a:lnTo>
                    <a:pt x="147" y="1175"/>
                  </a:lnTo>
                  <a:lnTo>
                    <a:pt x="146" y="1175"/>
                  </a:lnTo>
                  <a:lnTo>
                    <a:pt x="146" y="1174"/>
                  </a:lnTo>
                  <a:lnTo>
                    <a:pt x="146" y="1172"/>
                  </a:lnTo>
                  <a:lnTo>
                    <a:pt x="146" y="1170"/>
                  </a:lnTo>
                  <a:lnTo>
                    <a:pt x="146" y="1169"/>
                  </a:lnTo>
                  <a:lnTo>
                    <a:pt x="146" y="1168"/>
                  </a:lnTo>
                  <a:lnTo>
                    <a:pt x="147" y="1168"/>
                  </a:lnTo>
                  <a:lnTo>
                    <a:pt x="147" y="1167"/>
                  </a:lnTo>
                  <a:lnTo>
                    <a:pt x="148" y="1167"/>
                  </a:lnTo>
                  <a:lnTo>
                    <a:pt x="149" y="1167"/>
                  </a:lnTo>
                  <a:lnTo>
                    <a:pt x="149" y="1168"/>
                  </a:lnTo>
                  <a:lnTo>
                    <a:pt x="150" y="1170"/>
                  </a:lnTo>
                  <a:lnTo>
                    <a:pt x="150" y="1172"/>
                  </a:lnTo>
                  <a:lnTo>
                    <a:pt x="150" y="1174"/>
                  </a:lnTo>
                  <a:lnTo>
                    <a:pt x="150" y="1175"/>
                  </a:lnTo>
                  <a:lnTo>
                    <a:pt x="150" y="1176"/>
                  </a:lnTo>
                  <a:lnTo>
                    <a:pt x="150" y="1177"/>
                  </a:lnTo>
                  <a:lnTo>
                    <a:pt x="151" y="1176"/>
                  </a:lnTo>
                  <a:lnTo>
                    <a:pt x="151" y="1175"/>
                  </a:lnTo>
                  <a:lnTo>
                    <a:pt x="151" y="1174"/>
                  </a:lnTo>
                  <a:lnTo>
                    <a:pt x="152" y="1174"/>
                  </a:lnTo>
                  <a:lnTo>
                    <a:pt x="153" y="1174"/>
                  </a:lnTo>
                  <a:lnTo>
                    <a:pt x="153" y="1173"/>
                  </a:lnTo>
                  <a:lnTo>
                    <a:pt x="155" y="1173"/>
                  </a:lnTo>
                  <a:lnTo>
                    <a:pt x="156" y="1173"/>
                  </a:lnTo>
                  <a:lnTo>
                    <a:pt x="157" y="1173"/>
                  </a:lnTo>
                  <a:lnTo>
                    <a:pt x="158" y="1172"/>
                  </a:lnTo>
                  <a:lnTo>
                    <a:pt x="155" y="1173"/>
                  </a:lnTo>
                  <a:lnTo>
                    <a:pt x="151" y="1172"/>
                  </a:lnTo>
                  <a:lnTo>
                    <a:pt x="151" y="1170"/>
                  </a:lnTo>
                  <a:lnTo>
                    <a:pt x="150" y="1168"/>
                  </a:lnTo>
                  <a:lnTo>
                    <a:pt x="150" y="1167"/>
                  </a:lnTo>
                  <a:lnTo>
                    <a:pt x="150" y="1166"/>
                  </a:lnTo>
                  <a:lnTo>
                    <a:pt x="151" y="1165"/>
                  </a:lnTo>
                  <a:lnTo>
                    <a:pt x="152" y="1164"/>
                  </a:lnTo>
                  <a:lnTo>
                    <a:pt x="152" y="1163"/>
                  </a:lnTo>
                  <a:lnTo>
                    <a:pt x="152" y="1161"/>
                  </a:lnTo>
                  <a:lnTo>
                    <a:pt x="152" y="1160"/>
                  </a:lnTo>
                  <a:lnTo>
                    <a:pt x="151" y="1160"/>
                  </a:lnTo>
                  <a:lnTo>
                    <a:pt x="151" y="1159"/>
                  </a:lnTo>
                  <a:lnTo>
                    <a:pt x="152" y="1158"/>
                  </a:lnTo>
                  <a:lnTo>
                    <a:pt x="153" y="1158"/>
                  </a:lnTo>
                  <a:lnTo>
                    <a:pt x="155" y="1158"/>
                  </a:lnTo>
                  <a:lnTo>
                    <a:pt x="156" y="1158"/>
                  </a:lnTo>
                  <a:lnTo>
                    <a:pt x="157" y="1157"/>
                  </a:lnTo>
                  <a:lnTo>
                    <a:pt x="158" y="1156"/>
                  </a:lnTo>
                  <a:lnTo>
                    <a:pt x="157" y="1156"/>
                  </a:lnTo>
                  <a:lnTo>
                    <a:pt x="157" y="1153"/>
                  </a:lnTo>
                  <a:lnTo>
                    <a:pt x="156" y="1152"/>
                  </a:lnTo>
                  <a:lnTo>
                    <a:pt x="155" y="1151"/>
                  </a:lnTo>
                  <a:lnTo>
                    <a:pt x="155" y="1150"/>
                  </a:lnTo>
                  <a:lnTo>
                    <a:pt x="153" y="1150"/>
                  </a:lnTo>
                  <a:lnTo>
                    <a:pt x="153" y="1151"/>
                  </a:lnTo>
                  <a:lnTo>
                    <a:pt x="155" y="1152"/>
                  </a:lnTo>
                  <a:lnTo>
                    <a:pt x="156" y="1153"/>
                  </a:lnTo>
                  <a:lnTo>
                    <a:pt x="156" y="1155"/>
                  </a:lnTo>
                  <a:lnTo>
                    <a:pt x="157" y="1156"/>
                  </a:lnTo>
                  <a:lnTo>
                    <a:pt x="156" y="1156"/>
                  </a:lnTo>
                  <a:lnTo>
                    <a:pt x="155" y="1157"/>
                  </a:lnTo>
                  <a:lnTo>
                    <a:pt x="151" y="1157"/>
                  </a:lnTo>
                  <a:lnTo>
                    <a:pt x="151" y="1158"/>
                  </a:lnTo>
                  <a:lnTo>
                    <a:pt x="150" y="1159"/>
                  </a:lnTo>
                  <a:lnTo>
                    <a:pt x="150" y="1160"/>
                  </a:lnTo>
                  <a:lnTo>
                    <a:pt x="151" y="1161"/>
                  </a:lnTo>
                  <a:lnTo>
                    <a:pt x="151" y="1163"/>
                  </a:lnTo>
                  <a:lnTo>
                    <a:pt x="151" y="1164"/>
                  </a:lnTo>
                  <a:lnTo>
                    <a:pt x="150" y="1164"/>
                  </a:lnTo>
                  <a:lnTo>
                    <a:pt x="150" y="1165"/>
                  </a:lnTo>
                  <a:lnTo>
                    <a:pt x="149" y="1165"/>
                  </a:lnTo>
                  <a:lnTo>
                    <a:pt x="149" y="1164"/>
                  </a:lnTo>
                  <a:lnTo>
                    <a:pt x="149" y="1163"/>
                  </a:lnTo>
                  <a:lnTo>
                    <a:pt x="149" y="1161"/>
                  </a:lnTo>
                  <a:lnTo>
                    <a:pt x="149" y="1160"/>
                  </a:lnTo>
                  <a:lnTo>
                    <a:pt x="148" y="1161"/>
                  </a:lnTo>
                  <a:lnTo>
                    <a:pt x="148" y="1163"/>
                  </a:lnTo>
                  <a:lnTo>
                    <a:pt x="148" y="1164"/>
                  </a:lnTo>
                  <a:lnTo>
                    <a:pt x="147" y="1164"/>
                  </a:lnTo>
                  <a:lnTo>
                    <a:pt x="146" y="1165"/>
                  </a:lnTo>
                  <a:lnTo>
                    <a:pt x="144" y="1165"/>
                  </a:lnTo>
                  <a:lnTo>
                    <a:pt x="143" y="1164"/>
                  </a:lnTo>
                  <a:lnTo>
                    <a:pt x="142" y="1164"/>
                  </a:lnTo>
                  <a:lnTo>
                    <a:pt x="142" y="1165"/>
                  </a:lnTo>
                  <a:lnTo>
                    <a:pt x="141" y="1165"/>
                  </a:lnTo>
                  <a:lnTo>
                    <a:pt x="141" y="1164"/>
                  </a:lnTo>
                  <a:lnTo>
                    <a:pt x="140" y="1164"/>
                  </a:lnTo>
                  <a:lnTo>
                    <a:pt x="139" y="1164"/>
                  </a:lnTo>
                  <a:lnTo>
                    <a:pt x="139" y="1163"/>
                  </a:lnTo>
                  <a:lnTo>
                    <a:pt x="138" y="1161"/>
                  </a:lnTo>
                  <a:lnTo>
                    <a:pt x="136" y="1161"/>
                  </a:lnTo>
                  <a:lnTo>
                    <a:pt x="136" y="1160"/>
                  </a:lnTo>
                  <a:lnTo>
                    <a:pt x="138" y="1159"/>
                  </a:lnTo>
                  <a:lnTo>
                    <a:pt x="136" y="1158"/>
                  </a:lnTo>
                  <a:lnTo>
                    <a:pt x="136" y="1157"/>
                  </a:lnTo>
                  <a:lnTo>
                    <a:pt x="135" y="1157"/>
                  </a:lnTo>
                  <a:lnTo>
                    <a:pt x="135" y="1156"/>
                  </a:lnTo>
                  <a:lnTo>
                    <a:pt x="134" y="1153"/>
                  </a:lnTo>
                  <a:lnTo>
                    <a:pt x="133" y="1153"/>
                  </a:lnTo>
                  <a:lnTo>
                    <a:pt x="133" y="1150"/>
                  </a:lnTo>
                  <a:lnTo>
                    <a:pt x="133" y="1149"/>
                  </a:lnTo>
                  <a:lnTo>
                    <a:pt x="133" y="1150"/>
                  </a:lnTo>
                  <a:lnTo>
                    <a:pt x="134" y="1150"/>
                  </a:lnTo>
                  <a:lnTo>
                    <a:pt x="134" y="1151"/>
                  </a:lnTo>
                  <a:lnTo>
                    <a:pt x="135" y="1152"/>
                  </a:lnTo>
                  <a:lnTo>
                    <a:pt x="135" y="1153"/>
                  </a:lnTo>
                  <a:lnTo>
                    <a:pt x="135" y="1152"/>
                  </a:lnTo>
                  <a:lnTo>
                    <a:pt x="135" y="1151"/>
                  </a:lnTo>
                  <a:lnTo>
                    <a:pt x="136" y="1151"/>
                  </a:lnTo>
                  <a:lnTo>
                    <a:pt x="136" y="1150"/>
                  </a:lnTo>
                  <a:lnTo>
                    <a:pt x="136" y="1149"/>
                  </a:lnTo>
                  <a:lnTo>
                    <a:pt x="138" y="1149"/>
                  </a:lnTo>
                  <a:lnTo>
                    <a:pt x="138" y="1148"/>
                  </a:lnTo>
                  <a:lnTo>
                    <a:pt x="139" y="1147"/>
                  </a:lnTo>
                  <a:lnTo>
                    <a:pt x="140" y="1145"/>
                  </a:lnTo>
                  <a:lnTo>
                    <a:pt x="140" y="1144"/>
                  </a:lnTo>
                  <a:lnTo>
                    <a:pt x="140" y="1143"/>
                  </a:lnTo>
                  <a:lnTo>
                    <a:pt x="140" y="1142"/>
                  </a:lnTo>
                  <a:lnTo>
                    <a:pt x="139" y="1142"/>
                  </a:lnTo>
                  <a:lnTo>
                    <a:pt x="139" y="1141"/>
                  </a:lnTo>
                  <a:lnTo>
                    <a:pt x="140" y="1140"/>
                  </a:lnTo>
                  <a:lnTo>
                    <a:pt x="141" y="1139"/>
                  </a:lnTo>
                  <a:lnTo>
                    <a:pt x="142" y="1139"/>
                  </a:lnTo>
                  <a:lnTo>
                    <a:pt x="143" y="1139"/>
                  </a:lnTo>
                  <a:lnTo>
                    <a:pt x="143" y="1140"/>
                  </a:lnTo>
                  <a:lnTo>
                    <a:pt x="144" y="1140"/>
                  </a:lnTo>
                  <a:lnTo>
                    <a:pt x="144" y="1139"/>
                  </a:lnTo>
                  <a:lnTo>
                    <a:pt x="146" y="1139"/>
                  </a:lnTo>
                  <a:lnTo>
                    <a:pt x="147" y="1139"/>
                  </a:lnTo>
                  <a:lnTo>
                    <a:pt x="149" y="1138"/>
                  </a:lnTo>
                  <a:lnTo>
                    <a:pt x="149" y="1136"/>
                  </a:lnTo>
                  <a:lnTo>
                    <a:pt x="148" y="1138"/>
                  </a:lnTo>
                  <a:lnTo>
                    <a:pt x="147" y="1138"/>
                  </a:lnTo>
                  <a:lnTo>
                    <a:pt x="144" y="1139"/>
                  </a:lnTo>
                  <a:lnTo>
                    <a:pt x="143" y="1139"/>
                  </a:lnTo>
                  <a:lnTo>
                    <a:pt x="141" y="1138"/>
                  </a:lnTo>
                  <a:lnTo>
                    <a:pt x="140" y="1139"/>
                  </a:lnTo>
                  <a:lnTo>
                    <a:pt x="139" y="1139"/>
                  </a:lnTo>
                  <a:lnTo>
                    <a:pt x="139" y="1140"/>
                  </a:lnTo>
                  <a:lnTo>
                    <a:pt x="136" y="1140"/>
                  </a:lnTo>
                  <a:lnTo>
                    <a:pt x="135" y="1140"/>
                  </a:lnTo>
                  <a:lnTo>
                    <a:pt x="134" y="1140"/>
                  </a:lnTo>
                  <a:lnTo>
                    <a:pt x="134" y="1139"/>
                  </a:lnTo>
                  <a:lnTo>
                    <a:pt x="133" y="1139"/>
                  </a:lnTo>
                  <a:lnTo>
                    <a:pt x="134" y="1138"/>
                  </a:lnTo>
                  <a:lnTo>
                    <a:pt x="134" y="1136"/>
                  </a:lnTo>
                  <a:lnTo>
                    <a:pt x="134" y="1135"/>
                  </a:lnTo>
                  <a:lnTo>
                    <a:pt x="133" y="1135"/>
                  </a:lnTo>
                  <a:lnTo>
                    <a:pt x="133" y="1136"/>
                  </a:lnTo>
                  <a:lnTo>
                    <a:pt x="133" y="1138"/>
                  </a:lnTo>
                  <a:lnTo>
                    <a:pt x="132" y="1138"/>
                  </a:lnTo>
                  <a:lnTo>
                    <a:pt x="131" y="1139"/>
                  </a:lnTo>
                  <a:lnTo>
                    <a:pt x="131" y="1138"/>
                  </a:lnTo>
                  <a:lnTo>
                    <a:pt x="131" y="1136"/>
                  </a:lnTo>
                  <a:lnTo>
                    <a:pt x="132" y="1136"/>
                  </a:lnTo>
                  <a:lnTo>
                    <a:pt x="132" y="1135"/>
                  </a:lnTo>
                  <a:lnTo>
                    <a:pt x="132" y="1134"/>
                  </a:lnTo>
                  <a:lnTo>
                    <a:pt x="133" y="1133"/>
                  </a:lnTo>
                  <a:lnTo>
                    <a:pt x="135" y="1133"/>
                  </a:lnTo>
                  <a:lnTo>
                    <a:pt x="136" y="1132"/>
                  </a:lnTo>
                  <a:lnTo>
                    <a:pt x="138" y="1132"/>
                  </a:lnTo>
                  <a:lnTo>
                    <a:pt x="138" y="1131"/>
                  </a:lnTo>
                  <a:lnTo>
                    <a:pt x="139" y="1131"/>
                  </a:lnTo>
                  <a:lnTo>
                    <a:pt x="139" y="1130"/>
                  </a:lnTo>
                  <a:lnTo>
                    <a:pt x="139" y="1128"/>
                  </a:lnTo>
                  <a:lnTo>
                    <a:pt x="140" y="1127"/>
                  </a:lnTo>
                  <a:lnTo>
                    <a:pt x="140" y="1126"/>
                  </a:lnTo>
                  <a:lnTo>
                    <a:pt x="141" y="1126"/>
                  </a:lnTo>
                  <a:lnTo>
                    <a:pt x="141" y="1125"/>
                  </a:lnTo>
                  <a:lnTo>
                    <a:pt x="140" y="1124"/>
                  </a:lnTo>
                  <a:lnTo>
                    <a:pt x="140" y="1123"/>
                  </a:lnTo>
                  <a:lnTo>
                    <a:pt x="141" y="1122"/>
                  </a:lnTo>
                  <a:lnTo>
                    <a:pt x="142" y="1122"/>
                  </a:lnTo>
                  <a:lnTo>
                    <a:pt x="143" y="1121"/>
                  </a:lnTo>
                  <a:lnTo>
                    <a:pt x="144" y="1121"/>
                  </a:lnTo>
                  <a:lnTo>
                    <a:pt x="144" y="1119"/>
                  </a:lnTo>
                  <a:lnTo>
                    <a:pt x="143" y="1118"/>
                  </a:lnTo>
                  <a:lnTo>
                    <a:pt x="142" y="1118"/>
                  </a:lnTo>
                  <a:lnTo>
                    <a:pt x="142" y="1119"/>
                  </a:lnTo>
                  <a:lnTo>
                    <a:pt x="141" y="1121"/>
                  </a:lnTo>
                  <a:lnTo>
                    <a:pt x="140" y="1121"/>
                  </a:lnTo>
                  <a:lnTo>
                    <a:pt x="139" y="1122"/>
                  </a:lnTo>
                  <a:lnTo>
                    <a:pt x="139" y="1123"/>
                  </a:lnTo>
                  <a:lnTo>
                    <a:pt x="139" y="1124"/>
                  </a:lnTo>
                  <a:lnTo>
                    <a:pt x="140" y="1124"/>
                  </a:lnTo>
                  <a:lnTo>
                    <a:pt x="140" y="1125"/>
                  </a:lnTo>
                  <a:lnTo>
                    <a:pt x="139" y="1126"/>
                  </a:lnTo>
                  <a:lnTo>
                    <a:pt x="139" y="1127"/>
                  </a:lnTo>
                  <a:lnTo>
                    <a:pt x="138" y="1127"/>
                  </a:lnTo>
                  <a:lnTo>
                    <a:pt x="138" y="1128"/>
                  </a:lnTo>
                  <a:lnTo>
                    <a:pt x="138" y="1130"/>
                  </a:lnTo>
                  <a:lnTo>
                    <a:pt x="136" y="1130"/>
                  </a:lnTo>
                  <a:lnTo>
                    <a:pt x="134" y="1131"/>
                  </a:lnTo>
                  <a:lnTo>
                    <a:pt x="132" y="1132"/>
                  </a:lnTo>
                  <a:lnTo>
                    <a:pt x="132" y="1133"/>
                  </a:lnTo>
                  <a:lnTo>
                    <a:pt x="131" y="1134"/>
                  </a:lnTo>
                  <a:lnTo>
                    <a:pt x="130" y="1134"/>
                  </a:lnTo>
                  <a:lnTo>
                    <a:pt x="129" y="1134"/>
                  </a:lnTo>
                  <a:lnTo>
                    <a:pt x="129" y="1133"/>
                  </a:lnTo>
                  <a:lnTo>
                    <a:pt x="129" y="1132"/>
                  </a:lnTo>
                  <a:lnTo>
                    <a:pt x="129" y="1131"/>
                  </a:lnTo>
                  <a:lnTo>
                    <a:pt x="130" y="1131"/>
                  </a:lnTo>
                  <a:lnTo>
                    <a:pt x="129" y="1131"/>
                  </a:lnTo>
                  <a:lnTo>
                    <a:pt x="127" y="1131"/>
                  </a:lnTo>
                  <a:lnTo>
                    <a:pt x="127" y="1132"/>
                  </a:lnTo>
                  <a:lnTo>
                    <a:pt x="127" y="1131"/>
                  </a:lnTo>
                  <a:lnTo>
                    <a:pt x="126" y="1131"/>
                  </a:lnTo>
                  <a:lnTo>
                    <a:pt x="127" y="1130"/>
                  </a:lnTo>
                  <a:lnTo>
                    <a:pt x="127" y="1128"/>
                  </a:lnTo>
                  <a:lnTo>
                    <a:pt x="126" y="1128"/>
                  </a:lnTo>
                  <a:lnTo>
                    <a:pt x="126" y="1130"/>
                  </a:lnTo>
                  <a:lnTo>
                    <a:pt x="125" y="1130"/>
                  </a:lnTo>
                  <a:lnTo>
                    <a:pt x="125" y="1131"/>
                  </a:lnTo>
                  <a:lnTo>
                    <a:pt x="124" y="1131"/>
                  </a:lnTo>
                  <a:lnTo>
                    <a:pt x="123" y="1131"/>
                  </a:lnTo>
                  <a:lnTo>
                    <a:pt x="122" y="1130"/>
                  </a:lnTo>
                  <a:lnTo>
                    <a:pt x="122" y="1128"/>
                  </a:lnTo>
                  <a:lnTo>
                    <a:pt x="123" y="1128"/>
                  </a:lnTo>
                  <a:lnTo>
                    <a:pt x="123" y="1127"/>
                  </a:lnTo>
                  <a:lnTo>
                    <a:pt x="124" y="1126"/>
                  </a:lnTo>
                  <a:lnTo>
                    <a:pt x="124" y="1125"/>
                  </a:lnTo>
                  <a:lnTo>
                    <a:pt x="124" y="1124"/>
                  </a:lnTo>
                  <a:lnTo>
                    <a:pt x="125" y="1123"/>
                  </a:lnTo>
                  <a:lnTo>
                    <a:pt x="126" y="1123"/>
                  </a:lnTo>
                  <a:lnTo>
                    <a:pt x="127" y="1123"/>
                  </a:lnTo>
                  <a:lnTo>
                    <a:pt x="127" y="1122"/>
                  </a:lnTo>
                  <a:lnTo>
                    <a:pt x="126" y="1122"/>
                  </a:lnTo>
                  <a:lnTo>
                    <a:pt x="125" y="1122"/>
                  </a:lnTo>
                  <a:lnTo>
                    <a:pt x="124" y="1123"/>
                  </a:lnTo>
                  <a:lnTo>
                    <a:pt x="123" y="1124"/>
                  </a:lnTo>
                  <a:lnTo>
                    <a:pt x="123" y="1125"/>
                  </a:lnTo>
                  <a:lnTo>
                    <a:pt x="123" y="1126"/>
                  </a:lnTo>
                  <a:lnTo>
                    <a:pt x="122" y="1127"/>
                  </a:lnTo>
                  <a:lnTo>
                    <a:pt x="121" y="1127"/>
                  </a:lnTo>
                  <a:lnTo>
                    <a:pt x="121" y="1128"/>
                  </a:lnTo>
                  <a:lnTo>
                    <a:pt x="120" y="1130"/>
                  </a:lnTo>
                  <a:lnTo>
                    <a:pt x="118" y="1130"/>
                  </a:lnTo>
                  <a:lnTo>
                    <a:pt x="117" y="1127"/>
                  </a:lnTo>
                  <a:lnTo>
                    <a:pt x="117" y="1126"/>
                  </a:lnTo>
                  <a:lnTo>
                    <a:pt x="118" y="1126"/>
                  </a:lnTo>
                  <a:lnTo>
                    <a:pt x="117" y="1125"/>
                  </a:lnTo>
                  <a:lnTo>
                    <a:pt x="116" y="1125"/>
                  </a:lnTo>
                  <a:lnTo>
                    <a:pt x="116" y="1126"/>
                  </a:lnTo>
                  <a:lnTo>
                    <a:pt x="115" y="1126"/>
                  </a:lnTo>
                  <a:lnTo>
                    <a:pt x="113" y="1126"/>
                  </a:lnTo>
                  <a:lnTo>
                    <a:pt x="112" y="1126"/>
                  </a:lnTo>
                  <a:lnTo>
                    <a:pt x="110" y="1125"/>
                  </a:lnTo>
                  <a:lnTo>
                    <a:pt x="110" y="1124"/>
                  </a:lnTo>
                  <a:lnTo>
                    <a:pt x="109" y="1124"/>
                  </a:lnTo>
                  <a:lnTo>
                    <a:pt x="107" y="1123"/>
                  </a:lnTo>
                  <a:lnTo>
                    <a:pt x="106" y="1122"/>
                  </a:lnTo>
                  <a:lnTo>
                    <a:pt x="107" y="1122"/>
                  </a:lnTo>
                  <a:lnTo>
                    <a:pt x="108" y="1122"/>
                  </a:lnTo>
                  <a:lnTo>
                    <a:pt x="108" y="1123"/>
                  </a:lnTo>
                  <a:lnTo>
                    <a:pt x="109" y="1122"/>
                  </a:lnTo>
                  <a:lnTo>
                    <a:pt x="109" y="1121"/>
                  </a:lnTo>
                  <a:lnTo>
                    <a:pt x="110" y="1121"/>
                  </a:lnTo>
                  <a:lnTo>
                    <a:pt x="112" y="1121"/>
                  </a:lnTo>
                  <a:lnTo>
                    <a:pt x="112" y="1122"/>
                  </a:lnTo>
                  <a:lnTo>
                    <a:pt x="113" y="1121"/>
                  </a:lnTo>
                  <a:lnTo>
                    <a:pt x="114" y="1122"/>
                  </a:lnTo>
                  <a:lnTo>
                    <a:pt x="115" y="1121"/>
                  </a:lnTo>
                  <a:lnTo>
                    <a:pt x="113" y="1121"/>
                  </a:lnTo>
                  <a:lnTo>
                    <a:pt x="110" y="1121"/>
                  </a:lnTo>
                  <a:lnTo>
                    <a:pt x="108" y="1119"/>
                  </a:lnTo>
                  <a:lnTo>
                    <a:pt x="108" y="1118"/>
                  </a:lnTo>
                  <a:lnTo>
                    <a:pt x="109" y="1118"/>
                  </a:lnTo>
                  <a:lnTo>
                    <a:pt x="112" y="1119"/>
                  </a:lnTo>
                  <a:lnTo>
                    <a:pt x="114" y="1118"/>
                  </a:lnTo>
                  <a:lnTo>
                    <a:pt x="114" y="1119"/>
                  </a:lnTo>
                  <a:lnTo>
                    <a:pt x="116" y="1121"/>
                  </a:lnTo>
                  <a:lnTo>
                    <a:pt x="118" y="1121"/>
                  </a:lnTo>
                  <a:lnTo>
                    <a:pt x="121" y="1121"/>
                  </a:lnTo>
                  <a:lnTo>
                    <a:pt x="122" y="1121"/>
                  </a:lnTo>
                  <a:lnTo>
                    <a:pt x="122" y="1119"/>
                  </a:lnTo>
                  <a:lnTo>
                    <a:pt x="123" y="1119"/>
                  </a:lnTo>
                  <a:lnTo>
                    <a:pt x="124" y="1119"/>
                  </a:lnTo>
                  <a:lnTo>
                    <a:pt x="124" y="1118"/>
                  </a:lnTo>
                  <a:lnTo>
                    <a:pt x="124" y="1117"/>
                  </a:lnTo>
                  <a:lnTo>
                    <a:pt x="124" y="1116"/>
                  </a:lnTo>
                  <a:lnTo>
                    <a:pt x="125" y="1115"/>
                  </a:lnTo>
                  <a:lnTo>
                    <a:pt x="126" y="1115"/>
                  </a:lnTo>
                  <a:lnTo>
                    <a:pt x="127" y="1115"/>
                  </a:lnTo>
                  <a:lnTo>
                    <a:pt x="127" y="1114"/>
                  </a:lnTo>
                  <a:lnTo>
                    <a:pt x="129" y="1114"/>
                  </a:lnTo>
                  <a:lnTo>
                    <a:pt x="129" y="1113"/>
                  </a:lnTo>
                  <a:lnTo>
                    <a:pt x="129" y="1111"/>
                  </a:lnTo>
                  <a:lnTo>
                    <a:pt x="129" y="1108"/>
                  </a:lnTo>
                  <a:lnTo>
                    <a:pt x="127" y="1106"/>
                  </a:lnTo>
                  <a:lnTo>
                    <a:pt x="127" y="1107"/>
                  </a:lnTo>
                  <a:lnTo>
                    <a:pt x="127" y="1108"/>
                  </a:lnTo>
                  <a:lnTo>
                    <a:pt x="127" y="1109"/>
                  </a:lnTo>
                  <a:lnTo>
                    <a:pt x="127" y="1111"/>
                  </a:lnTo>
                  <a:lnTo>
                    <a:pt x="127" y="1113"/>
                  </a:lnTo>
                  <a:lnTo>
                    <a:pt x="127" y="1114"/>
                  </a:lnTo>
                  <a:lnTo>
                    <a:pt x="126" y="1114"/>
                  </a:lnTo>
                  <a:lnTo>
                    <a:pt x="125" y="1114"/>
                  </a:lnTo>
                  <a:lnTo>
                    <a:pt x="124" y="1114"/>
                  </a:lnTo>
                  <a:lnTo>
                    <a:pt x="124" y="1115"/>
                  </a:lnTo>
                  <a:lnTo>
                    <a:pt x="123" y="1116"/>
                  </a:lnTo>
                  <a:lnTo>
                    <a:pt x="124" y="1117"/>
                  </a:lnTo>
                  <a:lnTo>
                    <a:pt x="123" y="1118"/>
                  </a:lnTo>
                  <a:lnTo>
                    <a:pt x="123" y="1117"/>
                  </a:lnTo>
                  <a:lnTo>
                    <a:pt x="122" y="1118"/>
                  </a:lnTo>
                  <a:lnTo>
                    <a:pt x="121" y="1119"/>
                  </a:lnTo>
                  <a:lnTo>
                    <a:pt x="117" y="1118"/>
                  </a:lnTo>
                  <a:lnTo>
                    <a:pt x="117" y="1119"/>
                  </a:lnTo>
                  <a:lnTo>
                    <a:pt x="116" y="1119"/>
                  </a:lnTo>
                  <a:lnTo>
                    <a:pt x="116" y="1118"/>
                  </a:lnTo>
                  <a:lnTo>
                    <a:pt x="115" y="1117"/>
                  </a:lnTo>
                  <a:lnTo>
                    <a:pt x="114" y="1118"/>
                  </a:lnTo>
                  <a:lnTo>
                    <a:pt x="110" y="1117"/>
                  </a:lnTo>
                  <a:lnTo>
                    <a:pt x="109" y="1116"/>
                  </a:lnTo>
                  <a:lnTo>
                    <a:pt x="110" y="1116"/>
                  </a:lnTo>
                  <a:lnTo>
                    <a:pt x="112" y="1116"/>
                  </a:lnTo>
                  <a:lnTo>
                    <a:pt x="113" y="1115"/>
                  </a:lnTo>
                  <a:lnTo>
                    <a:pt x="115" y="1115"/>
                  </a:lnTo>
                  <a:lnTo>
                    <a:pt x="115" y="1114"/>
                  </a:lnTo>
                  <a:lnTo>
                    <a:pt x="114" y="1114"/>
                  </a:lnTo>
                  <a:lnTo>
                    <a:pt x="113" y="1114"/>
                  </a:lnTo>
                  <a:lnTo>
                    <a:pt x="112" y="1114"/>
                  </a:lnTo>
                  <a:lnTo>
                    <a:pt x="112" y="1113"/>
                  </a:lnTo>
                  <a:lnTo>
                    <a:pt x="113" y="1111"/>
                  </a:lnTo>
                  <a:lnTo>
                    <a:pt x="113" y="1110"/>
                  </a:lnTo>
                  <a:lnTo>
                    <a:pt x="112" y="1111"/>
                  </a:lnTo>
                  <a:lnTo>
                    <a:pt x="112" y="1110"/>
                  </a:lnTo>
                  <a:lnTo>
                    <a:pt x="110" y="1110"/>
                  </a:lnTo>
                  <a:lnTo>
                    <a:pt x="109" y="1109"/>
                  </a:lnTo>
                  <a:lnTo>
                    <a:pt x="108" y="1109"/>
                  </a:lnTo>
                  <a:lnTo>
                    <a:pt x="106" y="1110"/>
                  </a:lnTo>
                  <a:lnTo>
                    <a:pt x="105" y="1109"/>
                  </a:lnTo>
                  <a:lnTo>
                    <a:pt x="105" y="1108"/>
                  </a:lnTo>
                  <a:lnTo>
                    <a:pt x="105" y="1107"/>
                  </a:lnTo>
                  <a:lnTo>
                    <a:pt x="107" y="1106"/>
                  </a:lnTo>
                  <a:lnTo>
                    <a:pt x="107" y="1107"/>
                  </a:lnTo>
                  <a:lnTo>
                    <a:pt x="109" y="1108"/>
                  </a:lnTo>
                  <a:lnTo>
                    <a:pt x="110" y="1108"/>
                  </a:lnTo>
                  <a:lnTo>
                    <a:pt x="113" y="1109"/>
                  </a:lnTo>
                  <a:lnTo>
                    <a:pt x="114" y="1108"/>
                  </a:lnTo>
                  <a:lnTo>
                    <a:pt x="113" y="1108"/>
                  </a:lnTo>
                  <a:lnTo>
                    <a:pt x="109" y="1106"/>
                  </a:lnTo>
                  <a:lnTo>
                    <a:pt x="108" y="1106"/>
                  </a:lnTo>
                  <a:lnTo>
                    <a:pt x="108" y="1105"/>
                  </a:lnTo>
                  <a:lnTo>
                    <a:pt x="108" y="1102"/>
                  </a:lnTo>
                  <a:lnTo>
                    <a:pt x="108" y="1101"/>
                  </a:lnTo>
                  <a:lnTo>
                    <a:pt x="108" y="1100"/>
                  </a:lnTo>
                  <a:lnTo>
                    <a:pt x="107" y="1102"/>
                  </a:lnTo>
                  <a:lnTo>
                    <a:pt x="107" y="1103"/>
                  </a:lnTo>
                  <a:lnTo>
                    <a:pt x="107" y="1105"/>
                  </a:lnTo>
                  <a:lnTo>
                    <a:pt x="106" y="1105"/>
                  </a:lnTo>
                  <a:lnTo>
                    <a:pt x="106" y="1106"/>
                  </a:lnTo>
                  <a:lnTo>
                    <a:pt x="105" y="1106"/>
                  </a:lnTo>
                  <a:lnTo>
                    <a:pt x="103" y="1106"/>
                  </a:lnTo>
                  <a:lnTo>
                    <a:pt x="101" y="1106"/>
                  </a:lnTo>
                  <a:lnTo>
                    <a:pt x="101" y="1105"/>
                  </a:lnTo>
                  <a:lnTo>
                    <a:pt x="100" y="1105"/>
                  </a:lnTo>
                  <a:lnTo>
                    <a:pt x="100" y="1103"/>
                  </a:lnTo>
                  <a:lnTo>
                    <a:pt x="99" y="1102"/>
                  </a:lnTo>
                  <a:lnTo>
                    <a:pt x="98" y="1103"/>
                  </a:lnTo>
                  <a:lnTo>
                    <a:pt x="95" y="1102"/>
                  </a:lnTo>
                  <a:lnTo>
                    <a:pt x="95" y="1101"/>
                  </a:lnTo>
                  <a:lnTo>
                    <a:pt x="93" y="1101"/>
                  </a:lnTo>
                  <a:lnTo>
                    <a:pt x="92" y="1100"/>
                  </a:lnTo>
                  <a:lnTo>
                    <a:pt x="92" y="1101"/>
                  </a:lnTo>
                  <a:lnTo>
                    <a:pt x="93" y="1101"/>
                  </a:lnTo>
                  <a:lnTo>
                    <a:pt x="93" y="1102"/>
                  </a:lnTo>
                  <a:lnTo>
                    <a:pt x="95" y="1103"/>
                  </a:lnTo>
                  <a:lnTo>
                    <a:pt x="96" y="1103"/>
                  </a:lnTo>
                  <a:lnTo>
                    <a:pt x="97" y="1103"/>
                  </a:lnTo>
                  <a:lnTo>
                    <a:pt x="97" y="1105"/>
                  </a:lnTo>
                  <a:lnTo>
                    <a:pt x="96" y="1105"/>
                  </a:lnTo>
                  <a:lnTo>
                    <a:pt x="95" y="1106"/>
                  </a:lnTo>
                  <a:lnTo>
                    <a:pt x="93" y="1106"/>
                  </a:lnTo>
                  <a:lnTo>
                    <a:pt x="93" y="1105"/>
                  </a:lnTo>
                  <a:lnTo>
                    <a:pt x="92" y="1103"/>
                  </a:lnTo>
                  <a:lnTo>
                    <a:pt x="91" y="1102"/>
                  </a:lnTo>
                  <a:lnTo>
                    <a:pt x="90" y="1102"/>
                  </a:lnTo>
                  <a:lnTo>
                    <a:pt x="90" y="1101"/>
                  </a:lnTo>
                  <a:lnTo>
                    <a:pt x="90" y="1100"/>
                  </a:lnTo>
                  <a:lnTo>
                    <a:pt x="89" y="1100"/>
                  </a:lnTo>
                  <a:lnTo>
                    <a:pt x="87" y="1098"/>
                  </a:lnTo>
                  <a:lnTo>
                    <a:pt x="88" y="1097"/>
                  </a:lnTo>
                  <a:lnTo>
                    <a:pt x="87" y="1097"/>
                  </a:lnTo>
                  <a:lnTo>
                    <a:pt x="86" y="1096"/>
                  </a:lnTo>
                  <a:lnTo>
                    <a:pt x="86" y="1094"/>
                  </a:lnTo>
                  <a:lnTo>
                    <a:pt x="87" y="1093"/>
                  </a:lnTo>
                  <a:lnTo>
                    <a:pt x="88" y="1092"/>
                  </a:lnTo>
                  <a:lnTo>
                    <a:pt x="88" y="1091"/>
                  </a:lnTo>
                  <a:lnTo>
                    <a:pt x="87" y="1091"/>
                  </a:lnTo>
                  <a:lnTo>
                    <a:pt x="84" y="1091"/>
                  </a:lnTo>
                  <a:lnTo>
                    <a:pt x="83" y="1090"/>
                  </a:lnTo>
                  <a:lnTo>
                    <a:pt x="82" y="1088"/>
                  </a:lnTo>
                  <a:lnTo>
                    <a:pt x="82" y="1086"/>
                  </a:lnTo>
                  <a:lnTo>
                    <a:pt x="82" y="1085"/>
                  </a:lnTo>
                  <a:lnTo>
                    <a:pt x="83" y="1085"/>
                  </a:lnTo>
                  <a:lnTo>
                    <a:pt x="83" y="1084"/>
                  </a:lnTo>
                  <a:lnTo>
                    <a:pt x="84" y="1084"/>
                  </a:lnTo>
                  <a:lnTo>
                    <a:pt x="87" y="1084"/>
                  </a:lnTo>
                  <a:lnTo>
                    <a:pt x="88" y="1084"/>
                  </a:lnTo>
                  <a:lnTo>
                    <a:pt x="89" y="1084"/>
                  </a:lnTo>
                  <a:lnTo>
                    <a:pt x="92" y="1085"/>
                  </a:lnTo>
                  <a:lnTo>
                    <a:pt x="92" y="1086"/>
                  </a:lnTo>
                  <a:lnTo>
                    <a:pt x="96" y="1088"/>
                  </a:lnTo>
                  <a:lnTo>
                    <a:pt x="97" y="1088"/>
                  </a:lnTo>
                  <a:lnTo>
                    <a:pt x="98" y="1086"/>
                  </a:lnTo>
                  <a:lnTo>
                    <a:pt x="99" y="1086"/>
                  </a:lnTo>
                  <a:lnTo>
                    <a:pt x="99" y="1085"/>
                  </a:lnTo>
                  <a:lnTo>
                    <a:pt x="100" y="1084"/>
                  </a:lnTo>
                  <a:lnTo>
                    <a:pt x="99" y="1084"/>
                  </a:lnTo>
                  <a:lnTo>
                    <a:pt x="98" y="1086"/>
                  </a:lnTo>
                  <a:lnTo>
                    <a:pt x="97" y="1086"/>
                  </a:lnTo>
                  <a:lnTo>
                    <a:pt x="96" y="1086"/>
                  </a:lnTo>
                  <a:lnTo>
                    <a:pt x="95" y="1086"/>
                  </a:lnTo>
                  <a:lnTo>
                    <a:pt x="90" y="1084"/>
                  </a:lnTo>
                  <a:lnTo>
                    <a:pt x="91" y="1084"/>
                  </a:lnTo>
                  <a:lnTo>
                    <a:pt x="91" y="1083"/>
                  </a:lnTo>
                  <a:lnTo>
                    <a:pt x="90" y="1083"/>
                  </a:lnTo>
                  <a:lnTo>
                    <a:pt x="89" y="1083"/>
                  </a:lnTo>
                  <a:lnTo>
                    <a:pt x="88" y="1082"/>
                  </a:lnTo>
                  <a:lnTo>
                    <a:pt x="87" y="1082"/>
                  </a:lnTo>
                  <a:lnTo>
                    <a:pt x="86" y="1082"/>
                  </a:lnTo>
                  <a:lnTo>
                    <a:pt x="84" y="1082"/>
                  </a:lnTo>
                  <a:lnTo>
                    <a:pt x="84" y="1081"/>
                  </a:lnTo>
                  <a:lnTo>
                    <a:pt x="86" y="1081"/>
                  </a:lnTo>
                  <a:lnTo>
                    <a:pt x="86" y="1080"/>
                  </a:lnTo>
                  <a:lnTo>
                    <a:pt x="87" y="1080"/>
                  </a:lnTo>
                  <a:lnTo>
                    <a:pt x="88" y="1080"/>
                  </a:lnTo>
                  <a:lnTo>
                    <a:pt x="89" y="1078"/>
                  </a:lnTo>
                  <a:lnTo>
                    <a:pt x="90" y="1078"/>
                  </a:lnTo>
                  <a:lnTo>
                    <a:pt x="91" y="1078"/>
                  </a:lnTo>
                  <a:lnTo>
                    <a:pt x="91" y="1077"/>
                  </a:lnTo>
                  <a:lnTo>
                    <a:pt x="92" y="1077"/>
                  </a:lnTo>
                  <a:lnTo>
                    <a:pt x="93" y="1076"/>
                  </a:lnTo>
                  <a:lnTo>
                    <a:pt x="93" y="1075"/>
                  </a:lnTo>
                  <a:lnTo>
                    <a:pt x="93" y="1074"/>
                  </a:lnTo>
                  <a:lnTo>
                    <a:pt x="95" y="1074"/>
                  </a:lnTo>
                  <a:lnTo>
                    <a:pt x="96" y="1074"/>
                  </a:lnTo>
                  <a:lnTo>
                    <a:pt x="99" y="1074"/>
                  </a:lnTo>
                  <a:lnTo>
                    <a:pt x="105" y="1075"/>
                  </a:lnTo>
                  <a:lnTo>
                    <a:pt x="112" y="1078"/>
                  </a:lnTo>
                  <a:lnTo>
                    <a:pt x="113" y="1078"/>
                  </a:lnTo>
                  <a:lnTo>
                    <a:pt x="114" y="1078"/>
                  </a:lnTo>
                  <a:lnTo>
                    <a:pt x="114" y="1077"/>
                  </a:lnTo>
                  <a:lnTo>
                    <a:pt x="115" y="1077"/>
                  </a:lnTo>
                  <a:lnTo>
                    <a:pt x="115" y="1075"/>
                  </a:lnTo>
                  <a:lnTo>
                    <a:pt x="115" y="1074"/>
                  </a:lnTo>
                  <a:lnTo>
                    <a:pt x="114" y="1075"/>
                  </a:lnTo>
                  <a:lnTo>
                    <a:pt x="114" y="1076"/>
                  </a:lnTo>
                  <a:lnTo>
                    <a:pt x="114" y="1077"/>
                  </a:lnTo>
                  <a:lnTo>
                    <a:pt x="113" y="1077"/>
                  </a:lnTo>
                  <a:lnTo>
                    <a:pt x="113" y="1078"/>
                  </a:lnTo>
                  <a:lnTo>
                    <a:pt x="105" y="1074"/>
                  </a:lnTo>
                  <a:lnTo>
                    <a:pt x="100" y="1073"/>
                  </a:lnTo>
                  <a:lnTo>
                    <a:pt x="99" y="1072"/>
                  </a:lnTo>
                  <a:lnTo>
                    <a:pt x="98" y="1072"/>
                  </a:lnTo>
                  <a:lnTo>
                    <a:pt x="98" y="1073"/>
                  </a:lnTo>
                  <a:lnTo>
                    <a:pt x="97" y="1073"/>
                  </a:lnTo>
                  <a:lnTo>
                    <a:pt x="97" y="1072"/>
                  </a:lnTo>
                  <a:lnTo>
                    <a:pt x="97" y="1071"/>
                  </a:lnTo>
                  <a:lnTo>
                    <a:pt x="98" y="1069"/>
                  </a:lnTo>
                  <a:lnTo>
                    <a:pt x="99" y="1069"/>
                  </a:lnTo>
                  <a:lnTo>
                    <a:pt x="101" y="1066"/>
                  </a:lnTo>
                  <a:lnTo>
                    <a:pt x="100" y="1066"/>
                  </a:lnTo>
                  <a:lnTo>
                    <a:pt x="100" y="1067"/>
                  </a:lnTo>
                  <a:lnTo>
                    <a:pt x="99" y="1067"/>
                  </a:lnTo>
                  <a:lnTo>
                    <a:pt x="99" y="1068"/>
                  </a:lnTo>
                  <a:lnTo>
                    <a:pt x="98" y="1068"/>
                  </a:lnTo>
                  <a:lnTo>
                    <a:pt x="97" y="1068"/>
                  </a:lnTo>
                  <a:lnTo>
                    <a:pt x="96" y="1071"/>
                  </a:lnTo>
                  <a:lnTo>
                    <a:pt x="95" y="1071"/>
                  </a:lnTo>
                  <a:lnTo>
                    <a:pt x="95" y="1069"/>
                  </a:lnTo>
                  <a:lnTo>
                    <a:pt x="93" y="1069"/>
                  </a:lnTo>
                  <a:lnTo>
                    <a:pt x="92" y="1069"/>
                  </a:lnTo>
                  <a:lnTo>
                    <a:pt x="92" y="1071"/>
                  </a:lnTo>
                  <a:lnTo>
                    <a:pt x="93" y="1071"/>
                  </a:lnTo>
                  <a:lnTo>
                    <a:pt x="95" y="1072"/>
                  </a:lnTo>
                  <a:lnTo>
                    <a:pt x="96" y="1072"/>
                  </a:lnTo>
                  <a:lnTo>
                    <a:pt x="96" y="1073"/>
                  </a:lnTo>
                  <a:lnTo>
                    <a:pt x="93" y="1073"/>
                  </a:lnTo>
                  <a:lnTo>
                    <a:pt x="92" y="1074"/>
                  </a:lnTo>
                  <a:lnTo>
                    <a:pt x="92" y="1075"/>
                  </a:lnTo>
                  <a:lnTo>
                    <a:pt x="91" y="1076"/>
                  </a:lnTo>
                  <a:lnTo>
                    <a:pt x="90" y="1077"/>
                  </a:lnTo>
                  <a:lnTo>
                    <a:pt x="89" y="1077"/>
                  </a:lnTo>
                  <a:lnTo>
                    <a:pt x="88" y="1077"/>
                  </a:lnTo>
                  <a:lnTo>
                    <a:pt x="87" y="1076"/>
                  </a:lnTo>
                  <a:lnTo>
                    <a:pt x="88" y="1075"/>
                  </a:lnTo>
                  <a:lnTo>
                    <a:pt x="89" y="1076"/>
                  </a:lnTo>
                  <a:lnTo>
                    <a:pt x="90" y="1076"/>
                  </a:lnTo>
                  <a:lnTo>
                    <a:pt x="89" y="1076"/>
                  </a:lnTo>
                  <a:lnTo>
                    <a:pt x="89" y="1075"/>
                  </a:lnTo>
                  <a:lnTo>
                    <a:pt x="87" y="1074"/>
                  </a:lnTo>
                  <a:lnTo>
                    <a:pt x="88" y="1074"/>
                  </a:lnTo>
                  <a:lnTo>
                    <a:pt x="88" y="1073"/>
                  </a:lnTo>
                  <a:lnTo>
                    <a:pt x="88" y="1072"/>
                  </a:lnTo>
                  <a:lnTo>
                    <a:pt x="87" y="1072"/>
                  </a:lnTo>
                  <a:lnTo>
                    <a:pt x="88" y="1071"/>
                  </a:lnTo>
                  <a:lnTo>
                    <a:pt x="88" y="1069"/>
                  </a:lnTo>
                  <a:lnTo>
                    <a:pt x="87" y="1068"/>
                  </a:lnTo>
                  <a:lnTo>
                    <a:pt x="88" y="1068"/>
                  </a:lnTo>
                  <a:lnTo>
                    <a:pt x="88" y="1067"/>
                  </a:lnTo>
                  <a:lnTo>
                    <a:pt x="88" y="1066"/>
                  </a:lnTo>
                  <a:lnTo>
                    <a:pt x="89" y="1065"/>
                  </a:lnTo>
                  <a:lnTo>
                    <a:pt x="89" y="1064"/>
                  </a:lnTo>
                  <a:lnTo>
                    <a:pt x="89" y="1063"/>
                  </a:lnTo>
                  <a:lnTo>
                    <a:pt x="90" y="1063"/>
                  </a:lnTo>
                  <a:lnTo>
                    <a:pt x="90" y="1061"/>
                  </a:lnTo>
                  <a:lnTo>
                    <a:pt x="91" y="1060"/>
                  </a:lnTo>
                  <a:lnTo>
                    <a:pt x="92" y="1060"/>
                  </a:lnTo>
                  <a:lnTo>
                    <a:pt x="93" y="1059"/>
                  </a:lnTo>
                  <a:lnTo>
                    <a:pt x="95" y="1060"/>
                  </a:lnTo>
                  <a:lnTo>
                    <a:pt x="96" y="1060"/>
                  </a:lnTo>
                  <a:lnTo>
                    <a:pt x="96" y="1059"/>
                  </a:lnTo>
                  <a:lnTo>
                    <a:pt x="97" y="1057"/>
                  </a:lnTo>
                  <a:lnTo>
                    <a:pt x="98" y="1056"/>
                  </a:lnTo>
                  <a:lnTo>
                    <a:pt x="99" y="1056"/>
                  </a:lnTo>
                  <a:lnTo>
                    <a:pt x="99" y="1055"/>
                  </a:lnTo>
                  <a:lnTo>
                    <a:pt x="100" y="1055"/>
                  </a:lnTo>
                  <a:lnTo>
                    <a:pt x="101" y="1055"/>
                  </a:lnTo>
                  <a:lnTo>
                    <a:pt x="103" y="1055"/>
                  </a:lnTo>
                  <a:lnTo>
                    <a:pt x="103" y="1056"/>
                  </a:lnTo>
                  <a:lnTo>
                    <a:pt x="101" y="1057"/>
                  </a:lnTo>
                  <a:lnTo>
                    <a:pt x="100" y="1057"/>
                  </a:lnTo>
                  <a:lnTo>
                    <a:pt x="99" y="1056"/>
                  </a:lnTo>
                  <a:lnTo>
                    <a:pt x="97" y="1058"/>
                  </a:lnTo>
                  <a:lnTo>
                    <a:pt x="98" y="1058"/>
                  </a:lnTo>
                  <a:lnTo>
                    <a:pt x="99" y="1057"/>
                  </a:lnTo>
                  <a:lnTo>
                    <a:pt x="101" y="1057"/>
                  </a:lnTo>
                  <a:lnTo>
                    <a:pt x="103" y="1058"/>
                  </a:lnTo>
                  <a:lnTo>
                    <a:pt x="103" y="1057"/>
                  </a:lnTo>
                  <a:lnTo>
                    <a:pt x="103" y="1056"/>
                  </a:lnTo>
                  <a:lnTo>
                    <a:pt x="103" y="1055"/>
                  </a:lnTo>
                  <a:lnTo>
                    <a:pt x="104" y="1053"/>
                  </a:lnTo>
                  <a:lnTo>
                    <a:pt x="105" y="1053"/>
                  </a:lnTo>
                  <a:lnTo>
                    <a:pt x="106" y="1053"/>
                  </a:lnTo>
                  <a:lnTo>
                    <a:pt x="107" y="1053"/>
                  </a:lnTo>
                  <a:lnTo>
                    <a:pt x="108" y="1053"/>
                  </a:lnTo>
                  <a:lnTo>
                    <a:pt x="110" y="1051"/>
                  </a:lnTo>
                  <a:lnTo>
                    <a:pt x="112" y="1051"/>
                  </a:lnTo>
                  <a:lnTo>
                    <a:pt x="113" y="1052"/>
                  </a:lnTo>
                  <a:lnTo>
                    <a:pt x="114" y="1052"/>
                  </a:lnTo>
                  <a:lnTo>
                    <a:pt x="114" y="1053"/>
                  </a:lnTo>
                  <a:lnTo>
                    <a:pt x="115" y="1055"/>
                  </a:lnTo>
                  <a:lnTo>
                    <a:pt x="115" y="1056"/>
                  </a:lnTo>
                  <a:lnTo>
                    <a:pt x="114" y="1057"/>
                  </a:lnTo>
                  <a:lnTo>
                    <a:pt x="115" y="1058"/>
                  </a:lnTo>
                  <a:lnTo>
                    <a:pt x="116" y="1063"/>
                  </a:lnTo>
                  <a:lnTo>
                    <a:pt x="116" y="1064"/>
                  </a:lnTo>
                  <a:lnTo>
                    <a:pt x="117" y="1065"/>
                  </a:lnTo>
                  <a:lnTo>
                    <a:pt x="117" y="1066"/>
                  </a:lnTo>
                  <a:lnTo>
                    <a:pt x="117" y="1067"/>
                  </a:lnTo>
                  <a:lnTo>
                    <a:pt x="117" y="1066"/>
                  </a:lnTo>
                  <a:lnTo>
                    <a:pt x="117" y="1065"/>
                  </a:lnTo>
                  <a:lnTo>
                    <a:pt x="117" y="1064"/>
                  </a:lnTo>
                  <a:lnTo>
                    <a:pt x="117" y="1063"/>
                  </a:lnTo>
                  <a:lnTo>
                    <a:pt x="117" y="1061"/>
                  </a:lnTo>
                  <a:lnTo>
                    <a:pt x="116" y="1060"/>
                  </a:lnTo>
                  <a:lnTo>
                    <a:pt x="115" y="1058"/>
                  </a:lnTo>
                  <a:lnTo>
                    <a:pt x="115" y="1057"/>
                  </a:lnTo>
                  <a:lnTo>
                    <a:pt x="115" y="1056"/>
                  </a:lnTo>
                  <a:lnTo>
                    <a:pt x="116" y="1056"/>
                  </a:lnTo>
                  <a:lnTo>
                    <a:pt x="116" y="1055"/>
                  </a:lnTo>
                  <a:lnTo>
                    <a:pt x="116" y="1053"/>
                  </a:lnTo>
                  <a:lnTo>
                    <a:pt x="116" y="1052"/>
                  </a:lnTo>
                  <a:lnTo>
                    <a:pt x="117" y="1052"/>
                  </a:lnTo>
                  <a:lnTo>
                    <a:pt x="118" y="1052"/>
                  </a:lnTo>
                  <a:lnTo>
                    <a:pt x="120" y="1052"/>
                  </a:lnTo>
                  <a:lnTo>
                    <a:pt x="121" y="1053"/>
                  </a:lnTo>
                  <a:lnTo>
                    <a:pt x="121" y="1052"/>
                  </a:lnTo>
                  <a:lnTo>
                    <a:pt x="120" y="1051"/>
                  </a:lnTo>
                  <a:lnTo>
                    <a:pt x="117" y="1051"/>
                  </a:lnTo>
                  <a:lnTo>
                    <a:pt x="116" y="1051"/>
                  </a:lnTo>
                  <a:lnTo>
                    <a:pt x="116" y="1052"/>
                  </a:lnTo>
                  <a:lnTo>
                    <a:pt x="115" y="1052"/>
                  </a:lnTo>
                  <a:lnTo>
                    <a:pt x="114" y="1051"/>
                  </a:lnTo>
                  <a:lnTo>
                    <a:pt x="113" y="1051"/>
                  </a:lnTo>
                  <a:lnTo>
                    <a:pt x="113" y="1050"/>
                  </a:lnTo>
                  <a:lnTo>
                    <a:pt x="112" y="1050"/>
                  </a:lnTo>
                  <a:lnTo>
                    <a:pt x="112" y="1049"/>
                  </a:lnTo>
                  <a:lnTo>
                    <a:pt x="112" y="1048"/>
                  </a:lnTo>
                  <a:lnTo>
                    <a:pt x="112" y="1047"/>
                  </a:lnTo>
                  <a:lnTo>
                    <a:pt x="112" y="1044"/>
                  </a:lnTo>
                  <a:lnTo>
                    <a:pt x="113" y="1043"/>
                  </a:lnTo>
                  <a:lnTo>
                    <a:pt x="114" y="1043"/>
                  </a:lnTo>
                  <a:lnTo>
                    <a:pt x="114" y="1042"/>
                  </a:lnTo>
                  <a:lnTo>
                    <a:pt x="115" y="1042"/>
                  </a:lnTo>
                  <a:lnTo>
                    <a:pt x="116" y="1042"/>
                  </a:lnTo>
                  <a:lnTo>
                    <a:pt x="117" y="1042"/>
                  </a:lnTo>
                  <a:lnTo>
                    <a:pt x="117" y="1041"/>
                  </a:lnTo>
                  <a:lnTo>
                    <a:pt x="118" y="1042"/>
                  </a:lnTo>
                  <a:lnTo>
                    <a:pt x="120" y="1041"/>
                  </a:lnTo>
                  <a:lnTo>
                    <a:pt x="121" y="1040"/>
                  </a:lnTo>
                  <a:lnTo>
                    <a:pt x="122" y="1039"/>
                  </a:lnTo>
                  <a:lnTo>
                    <a:pt x="122" y="1038"/>
                  </a:lnTo>
                  <a:lnTo>
                    <a:pt x="122" y="1036"/>
                  </a:lnTo>
                  <a:lnTo>
                    <a:pt x="122" y="1035"/>
                  </a:lnTo>
                  <a:lnTo>
                    <a:pt x="122" y="1034"/>
                  </a:lnTo>
                  <a:lnTo>
                    <a:pt x="121" y="1033"/>
                  </a:lnTo>
                  <a:lnTo>
                    <a:pt x="121" y="1032"/>
                  </a:lnTo>
                  <a:lnTo>
                    <a:pt x="121" y="1033"/>
                  </a:lnTo>
                  <a:lnTo>
                    <a:pt x="121" y="1035"/>
                  </a:lnTo>
                  <a:lnTo>
                    <a:pt x="121" y="1036"/>
                  </a:lnTo>
                  <a:lnTo>
                    <a:pt x="121" y="1038"/>
                  </a:lnTo>
                  <a:lnTo>
                    <a:pt x="121" y="1039"/>
                  </a:lnTo>
                  <a:lnTo>
                    <a:pt x="120" y="1039"/>
                  </a:lnTo>
                  <a:lnTo>
                    <a:pt x="117" y="1041"/>
                  </a:lnTo>
                  <a:lnTo>
                    <a:pt x="115" y="1041"/>
                  </a:lnTo>
                  <a:lnTo>
                    <a:pt x="114" y="1042"/>
                  </a:lnTo>
                  <a:lnTo>
                    <a:pt x="113" y="1042"/>
                  </a:lnTo>
                  <a:lnTo>
                    <a:pt x="112" y="1043"/>
                  </a:lnTo>
                  <a:lnTo>
                    <a:pt x="112" y="1044"/>
                  </a:lnTo>
                  <a:lnTo>
                    <a:pt x="110" y="1046"/>
                  </a:lnTo>
                  <a:lnTo>
                    <a:pt x="106" y="1046"/>
                  </a:lnTo>
                  <a:lnTo>
                    <a:pt x="106" y="1047"/>
                  </a:lnTo>
                  <a:lnTo>
                    <a:pt x="105" y="1048"/>
                  </a:lnTo>
                  <a:lnTo>
                    <a:pt x="104" y="1048"/>
                  </a:lnTo>
                  <a:lnTo>
                    <a:pt x="103" y="1048"/>
                  </a:lnTo>
                  <a:lnTo>
                    <a:pt x="101" y="1048"/>
                  </a:lnTo>
                  <a:lnTo>
                    <a:pt x="101" y="1049"/>
                  </a:lnTo>
                  <a:lnTo>
                    <a:pt x="100" y="1048"/>
                  </a:lnTo>
                  <a:lnTo>
                    <a:pt x="99" y="1048"/>
                  </a:lnTo>
                  <a:lnTo>
                    <a:pt x="99" y="1049"/>
                  </a:lnTo>
                  <a:lnTo>
                    <a:pt x="98" y="1049"/>
                  </a:lnTo>
                  <a:lnTo>
                    <a:pt x="98" y="1048"/>
                  </a:lnTo>
                  <a:lnTo>
                    <a:pt x="99" y="1047"/>
                  </a:lnTo>
                  <a:lnTo>
                    <a:pt x="100" y="1046"/>
                  </a:lnTo>
                  <a:lnTo>
                    <a:pt x="99" y="1046"/>
                  </a:lnTo>
                  <a:lnTo>
                    <a:pt x="98" y="1047"/>
                  </a:lnTo>
                  <a:lnTo>
                    <a:pt x="97" y="1048"/>
                  </a:lnTo>
                  <a:lnTo>
                    <a:pt x="97" y="1049"/>
                  </a:lnTo>
                  <a:lnTo>
                    <a:pt x="96" y="1049"/>
                  </a:lnTo>
                  <a:lnTo>
                    <a:pt x="95" y="1050"/>
                  </a:lnTo>
                  <a:lnTo>
                    <a:pt x="95" y="1049"/>
                  </a:lnTo>
                  <a:lnTo>
                    <a:pt x="95" y="1048"/>
                  </a:lnTo>
                  <a:lnTo>
                    <a:pt x="96" y="1047"/>
                  </a:lnTo>
                  <a:lnTo>
                    <a:pt x="95" y="1047"/>
                  </a:lnTo>
                  <a:lnTo>
                    <a:pt x="95" y="1046"/>
                  </a:lnTo>
                  <a:lnTo>
                    <a:pt x="96" y="1046"/>
                  </a:lnTo>
                  <a:lnTo>
                    <a:pt x="96" y="1044"/>
                  </a:lnTo>
                  <a:lnTo>
                    <a:pt x="97" y="1044"/>
                  </a:lnTo>
                  <a:lnTo>
                    <a:pt x="97" y="1043"/>
                  </a:lnTo>
                  <a:lnTo>
                    <a:pt x="97" y="1042"/>
                  </a:lnTo>
                  <a:lnTo>
                    <a:pt x="97" y="1041"/>
                  </a:lnTo>
                  <a:lnTo>
                    <a:pt x="97" y="1040"/>
                  </a:lnTo>
                  <a:lnTo>
                    <a:pt x="98" y="1040"/>
                  </a:lnTo>
                  <a:lnTo>
                    <a:pt x="99" y="1040"/>
                  </a:lnTo>
                  <a:lnTo>
                    <a:pt x="99" y="1039"/>
                  </a:lnTo>
                  <a:lnTo>
                    <a:pt x="98" y="1039"/>
                  </a:lnTo>
                  <a:lnTo>
                    <a:pt x="98" y="1040"/>
                  </a:lnTo>
                  <a:lnTo>
                    <a:pt x="97" y="1040"/>
                  </a:lnTo>
                  <a:lnTo>
                    <a:pt x="97" y="1041"/>
                  </a:lnTo>
                  <a:lnTo>
                    <a:pt x="97" y="1042"/>
                  </a:lnTo>
                  <a:lnTo>
                    <a:pt x="97" y="1043"/>
                  </a:lnTo>
                  <a:lnTo>
                    <a:pt x="96" y="1044"/>
                  </a:lnTo>
                  <a:lnTo>
                    <a:pt x="95" y="1044"/>
                  </a:lnTo>
                  <a:lnTo>
                    <a:pt x="93" y="1044"/>
                  </a:lnTo>
                  <a:lnTo>
                    <a:pt x="93" y="1043"/>
                  </a:lnTo>
                  <a:lnTo>
                    <a:pt x="93" y="1042"/>
                  </a:lnTo>
                  <a:lnTo>
                    <a:pt x="93" y="1041"/>
                  </a:lnTo>
                  <a:lnTo>
                    <a:pt x="93" y="1040"/>
                  </a:lnTo>
                  <a:lnTo>
                    <a:pt x="95" y="1039"/>
                  </a:lnTo>
                  <a:lnTo>
                    <a:pt x="96" y="1038"/>
                  </a:lnTo>
                  <a:lnTo>
                    <a:pt x="97" y="1038"/>
                  </a:lnTo>
                  <a:lnTo>
                    <a:pt x="97" y="1039"/>
                  </a:lnTo>
                  <a:lnTo>
                    <a:pt x="98" y="1039"/>
                  </a:lnTo>
                  <a:lnTo>
                    <a:pt x="98" y="1038"/>
                  </a:lnTo>
                  <a:lnTo>
                    <a:pt x="99" y="1038"/>
                  </a:lnTo>
                  <a:lnTo>
                    <a:pt x="99" y="1036"/>
                  </a:lnTo>
                  <a:lnTo>
                    <a:pt x="98" y="1036"/>
                  </a:lnTo>
                  <a:lnTo>
                    <a:pt x="96" y="1036"/>
                  </a:lnTo>
                  <a:lnTo>
                    <a:pt x="95" y="1038"/>
                  </a:lnTo>
                  <a:lnTo>
                    <a:pt x="93" y="1038"/>
                  </a:lnTo>
                  <a:lnTo>
                    <a:pt x="92" y="1040"/>
                  </a:lnTo>
                  <a:lnTo>
                    <a:pt x="91" y="1040"/>
                  </a:lnTo>
                  <a:lnTo>
                    <a:pt x="91" y="1041"/>
                  </a:lnTo>
                  <a:lnTo>
                    <a:pt x="90" y="1041"/>
                  </a:lnTo>
                  <a:lnTo>
                    <a:pt x="89" y="1042"/>
                  </a:lnTo>
                  <a:lnTo>
                    <a:pt x="87" y="1043"/>
                  </a:lnTo>
                  <a:lnTo>
                    <a:pt x="87" y="1044"/>
                  </a:lnTo>
                  <a:lnTo>
                    <a:pt x="87" y="1043"/>
                  </a:lnTo>
                  <a:lnTo>
                    <a:pt x="86" y="1043"/>
                  </a:lnTo>
                  <a:lnTo>
                    <a:pt x="84" y="1042"/>
                  </a:lnTo>
                  <a:lnTo>
                    <a:pt x="86" y="1042"/>
                  </a:lnTo>
                  <a:lnTo>
                    <a:pt x="87" y="1042"/>
                  </a:lnTo>
                  <a:lnTo>
                    <a:pt x="87" y="1041"/>
                  </a:lnTo>
                  <a:lnTo>
                    <a:pt x="87" y="1040"/>
                  </a:lnTo>
                  <a:lnTo>
                    <a:pt x="88" y="1040"/>
                  </a:lnTo>
                  <a:lnTo>
                    <a:pt x="89" y="1040"/>
                  </a:lnTo>
                  <a:lnTo>
                    <a:pt x="90" y="1039"/>
                  </a:lnTo>
                  <a:lnTo>
                    <a:pt x="91" y="1038"/>
                  </a:lnTo>
                  <a:lnTo>
                    <a:pt x="91" y="1036"/>
                  </a:lnTo>
                  <a:lnTo>
                    <a:pt x="91" y="1035"/>
                  </a:lnTo>
                  <a:lnTo>
                    <a:pt x="91" y="1034"/>
                  </a:lnTo>
                  <a:lnTo>
                    <a:pt x="92" y="1034"/>
                  </a:lnTo>
                  <a:lnTo>
                    <a:pt x="92" y="1033"/>
                  </a:lnTo>
                  <a:lnTo>
                    <a:pt x="93" y="1032"/>
                  </a:lnTo>
                  <a:lnTo>
                    <a:pt x="95" y="1032"/>
                  </a:lnTo>
                  <a:lnTo>
                    <a:pt x="95" y="1031"/>
                  </a:lnTo>
                  <a:lnTo>
                    <a:pt x="96" y="1031"/>
                  </a:lnTo>
                  <a:lnTo>
                    <a:pt x="96" y="1030"/>
                  </a:lnTo>
                  <a:lnTo>
                    <a:pt x="97" y="1029"/>
                  </a:lnTo>
                  <a:lnTo>
                    <a:pt x="97" y="1027"/>
                  </a:lnTo>
                  <a:lnTo>
                    <a:pt x="98" y="1026"/>
                  </a:lnTo>
                  <a:lnTo>
                    <a:pt x="98" y="1025"/>
                  </a:lnTo>
                  <a:lnTo>
                    <a:pt x="98" y="1024"/>
                  </a:lnTo>
                  <a:lnTo>
                    <a:pt x="99" y="1024"/>
                  </a:lnTo>
                  <a:lnTo>
                    <a:pt x="100" y="1024"/>
                  </a:lnTo>
                  <a:lnTo>
                    <a:pt x="101" y="1024"/>
                  </a:lnTo>
                  <a:lnTo>
                    <a:pt x="101" y="1023"/>
                  </a:lnTo>
                  <a:lnTo>
                    <a:pt x="99" y="1023"/>
                  </a:lnTo>
                  <a:lnTo>
                    <a:pt x="98" y="1024"/>
                  </a:lnTo>
                  <a:lnTo>
                    <a:pt x="97" y="1025"/>
                  </a:lnTo>
                  <a:lnTo>
                    <a:pt x="96" y="1025"/>
                  </a:lnTo>
                  <a:lnTo>
                    <a:pt x="96" y="1026"/>
                  </a:lnTo>
                  <a:lnTo>
                    <a:pt x="95" y="1026"/>
                  </a:lnTo>
                  <a:lnTo>
                    <a:pt x="93" y="1025"/>
                  </a:lnTo>
                  <a:lnTo>
                    <a:pt x="92" y="1024"/>
                  </a:lnTo>
                  <a:lnTo>
                    <a:pt x="91" y="1024"/>
                  </a:lnTo>
                  <a:lnTo>
                    <a:pt x="91" y="1023"/>
                  </a:lnTo>
                  <a:lnTo>
                    <a:pt x="91" y="1022"/>
                  </a:lnTo>
                  <a:lnTo>
                    <a:pt x="91" y="1021"/>
                  </a:lnTo>
                  <a:lnTo>
                    <a:pt x="91" y="1019"/>
                  </a:lnTo>
                  <a:lnTo>
                    <a:pt x="92" y="1018"/>
                  </a:lnTo>
                  <a:lnTo>
                    <a:pt x="92" y="1017"/>
                  </a:lnTo>
                  <a:lnTo>
                    <a:pt x="92" y="1016"/>
                  </a:lnTo>
                  <a:lnTo>
                    <a:pt x="92" y="1015"/>
                  </a:lnTo>
                  <a:lnTo>
                    <a:pt x="93" y="1014"/>
                  </a:lnTo>
                  <a:lnTo>
                    <a:pt x="95" y="1014"/>
                  </a:lnTo>
                  <a:lnTo>
                    <a:pt x="93" y="1013"/>
                  </a:lnTo>
                  <a:lnTo>
                    <a:pt x="93" y="1011"/>
                  </a:lnTo>
                  <a:lnTo>
                    <a:pt x="95" y="1011"/>
                  </a:lnTo>
                  <a:lnTo>
                    <a:pt x="93" y="1011"/>
                  </a:lnTo>
                  <a:lnTo>
                    <a:pt x="93" y="1010"/>
                  </a:lnTo>
                  <a:lnTo>
                    <a:pt x="92" y="1008"/>
                  </a:lnTo>
                  <a:lnTo>
                    <a:pt x="92" y="1007"/>
                  </a:lnTo>
                  <a:lnTo>
                    <a:pt x="92" y="1008"/>
                  </a:lnTo>
                  <a:lnTo>
                    <a:pt x="91" y="1009"/>
                  </a:lnTo>
                  <a:lnTo>
                    <a:pt x="91" y="1008"/>
                  </a:lnTo>
                  <a:lnTo>
                    <a:pt x="90" y="1006"/>
                  </a:lnTo>
                  <a:lnTo>
                    <a:pt x="90" y="1005"/>
                  </a:lnTo>
                  <a:lnTo>
                    <a:pt x="89" y="1005"/>
                  </a:lnTo>
                  <a:lnTo>
                    <a:pt x="89" y="1004"/>
                  </a:lnTo>
                  <a:lnTo>
                    <a:pt x="89" y="1002"/>
                  </a:lnTo>
                  <a:lnTo>
                    <a:pt x="90" y="1001"/>
                  </a:lnTo>
                  <a:lnTo>
                    <a:pt x="91" y="1001"/>
                  </a:lnTo>
                  <a:lnTo>
                    <a:pt x="90" y="1001"/>
                  </a:lnTo>
                  <a:lnTo>
                    <a:pt x="90" y="1000"/>
                  </a:lnTo>
                  <a:lnTo>
                    <a:pt x="91" y="1000"/>
                  </a:lnTo>
                  <a:lnTo>
                    <a:pt x="91" y="999"/>
                  </a:lnTo>
                  <a:lnTo>
                    <a:pt x="91" y="998"/>
                  </a:lnTo>
                  <a:lnTo>
                    <a:pt x="92" y="998"/>
                  </a:lnTo>
                  <a:lnTo>
                    <a:pt x="92" y="997"/>
                  </a:lnTo>
                  <a:lnTo>
                    <a:pt x="91" y="997"/>
                  </a:lnTo>
                  <a:lnTo>
                    <a:pt x="91" y="998"/>
                  </a:lnTo>
                  <a:lnTo>
                    <a:pt x="90" y="997"/>
                  </a:lnTo>
                  <a:lnTo>
                    <a:pt x="91" y="994"/>
                  </a:lnTo>
                  <a:lnTo>
                    <a:pt x="91" y="993"/>
                  </a:lnTo>
                  <a:lnTo>
                    <a:pt x="91" y="994"/>
                  </a:lnTo>
                  <a:lnTo>
                    <a:pt x="92" y="994"/>
                  </a:lnTo>
                  <a:lnTo>
                    <a:pt x="92" y="996"/>
                  </a:lnTo>
                  <a:lnTo>
                    <a:pt x="93" y="994"/>
                  </a:lnTo>
                  <a:lnTo>
                    <a:pt x="95" y="994"/>
                  </a:lnTo>
                  <a:lnTo>
                    <a:pt x="95" y="996"/>
                  </a:lnTo>
                  <a:lnTo>
                    <a:pt x="95" y="997"/>
                  </a:lnTo>
                  <a:lnTo>
                    <a:pt x="95" y="998"/>
                  </a:lnTo>
                  <a:lnTo>
                    <a:pt x="96" y="998"/>
                  </a:lnTo>
                  <a:lnTo>
                    <a:pt x="96" y="999"/>
                  </a:lnTo>
                  <a:lnTo>
                    <a:pt x="96" y="1000"/>
                  </a:lnTo>
                  <a:lnTo>
                    <a:pt x="96" y="999"/>
                  </a:lnTo>
                  <a:lnTo>
                    <a:pt x="96" y="998"/>
                  </a:lnTo>
                  <a:lnTo>
                    <a:pt x="96" y="999"/>
                  </a:lnTo>
                  <a:lnTo>
                    <a:pt x="97" y="999"/>
                  </a:lnTo>
                  <a:lnTo>
                    <a:pt x="97" y="1001"/>
                  </a:lnTo>
                  <a:lnTo>
                    <a:pt x="98" y="1002"/>
                  </a:lnTo>
                  <a:lnTo>
                    <a:pt x="98" y="1004"/>
                  </a:lnTo>
                  <a:lnTo>
                    <a:pt x="98" y="1005"/>
                  </a:lnTo>
                  <a:lnTo>
                    <a:pt x="98" y="1004"/>
                  </a:lnTo>
                  <a:lnTo>
                    <a:pt x="99" y="1004"/>
                  </a:lnTo>
                  <a:lnTo>
                    <a:pt x="99" y="1002"/>
                  </a:lnTo>
                  <a:lnTo>
                    <a:pt x="98" y="1002"/>
                  </a:lnTo>
                  <a:lnTo>
                    <a:pt x="99" y="1002"/>
                  </a:lnTo>
                  <a:lnTo>
                    <a:pt x="101" y="1002"/>
                  </a:lnTo>
                  <a:lnTo>
                    <a:pt x="103" y="1001"/>
                  </a:lnTo>
                  <a:lnTo>
                    <a:pt x="103" y="1002"/>
                  </a:lnTo>
                  <a:lnTo>
                    <a:pt x="104" y="1004"/>
                  </a:lnTo>
                  <a:lnTo>
                    <a:pt x="106" y="1004"/>
                  </a:lnTo>
                  <a:lnTo>
                    <a:pt x="107" y="1004"/>
                  </a:lnTo>
                  <a:lnTo>
                    <a:pt x="107" y="1005"/>
                  </a:lnTo>
                  <a:lnTo>
                    <a:pt x="107" y="1006"/>
                  </a:lnTo>
                  <a:lnTo>
                    <a:pt x="107" y="1007"/>
                  </a:lnTo>
                  <a:lnTo>
                    <a:pt x="106" y="1007"/>
                  </a:lnTo>
                  <a:lnTo>
                    <a:pt x="106" y="1008"/>
                  </a:lnTo>
                  <a:lnTo>
                    <a:pt x="107" y="1008"/>
                  </a:lnTo>
                  <a:lnTo>
                    <a:pt x="107" y="1007"/>
                  </a:lnTo>
                  <a:lnTo>
                    <a:pt x="107" y="1008"/>
                  </a:lnTo>
                  <a:lnTo>
                    <a:pt x="108" y="1009"/>
                  </a:lnTo>
                  <a:lnTo>
                    <a:pt x="108" y="1010"/>
                  </a:lnTo>
                  <a:lnTo>
                    <a:pt x="107" y="1011"/>
                  </a:lnTo>
                  <a:lnTo>
                    <a:pt x="108" y="1013"/>
                  </a:lnTo>
                  <a:lnTo>
                    <a:pt x="108" y="1014"/>
                  </a:lnTo>
                  <a:lnTo>
                    <a:pt x="109" y="1013"/>
                  </a:lnTo>
                  <a:lnTo>
                    <a:pt x="108" y="1013"/>
                  </a:lnTo>
                  <a:lnTo>
                    <a:pt x="108" y="1011"/>
                  </a:lnTo>
                  <a:lnTo>
                    <a:pt x="108" y="1010"/>
                  </a:lnTo>
                  <a:lnTo>
                    <a:pt x="109" y="1010"/>
                  </a:lnTo>
                  <a:lnTo>
                    <a:pt x="109" y="1009"/>
                  </a:lnTo>
                  <a:lnTo>
                    <a:pt x="108" y="1008"/>
                  </a:lnTo>
                  <a:lnTo>
                    <a:pt x="108" y="1007"/>
                  </a:lnTo>
                  <a:lnTo>
                    <a:pt x="107" y="1007"/>
                  </a:lnTo>
                  <a:lnTo>
                    <a:pt x="107" y="1006"/>
                  </a:lnTo>
                  <a:lnTo>
                    <a:pt x="107" y="1005"/>
                  </a:lnTo>
                  <a:lnTo>
                    <a:pt x="107" y="1004"/>
                  </a:lnTo>
                  <a:lnTo>
                    <a:pt x="107" y="1002"/>
                  </a:lnTo>
                  <a:lnTo>
                    <a:pt x="106" y="1002"/>
                  </a:lnTo>
                  <a:lnTo>
                    <a:pt x="104" y="1001"/>
                  </a:lnTo>
                  <a:lnTo>
                    <a:pt x="103" y="1000"/>
                  </a:lnTo>
                  <a:lnTo>
                    <a:pt x="101" y="1001"/>
                  </a:lnTo>
                  <a:lnTo>
                    <a:pt x="100" y="1001"/>
                  </a:lnTo>
                  <a:lnTo>
                    <a:pt x="99" y="1001"/>
                  </a:lnTo>
                  <a:lnTo>
                    <a:pt x="98" y="1001"/>
                  </a:lnTo>
                  <a:lnTo>
                    <a:pt x="98" y="1000"/>
                  </a:lnTo>
                  <a:lnTo>
                    <a:pt x="98" y="999"/>
                  </a:lnTo>
                  <a:lnTo>
                    <a:pt x="98" y="998"/>
                  </a:lnTo>
                  <a:lnTo>
                    <a:pt x="97" y="998"/>
                  </a:lnTo>
                  <a:lnTo>
                    <a:pt x="96" y="997"/>
                  </a:lnTo>
                  <a:lnTo>
                    <a:pt x="97" y="997"/>
                  </a:lnTo>
                  <a:lnTo>
                    <a:pt x="96" y="996"/>
                  </a:lnTo>
                  <a:lnTo>
                    <a:pt x="96" y="994"/>
                  </a:lnTo>
                  <a:lnTo>
                    <a:pt x="96" y="993"/>
                  </a:lnTo>
                  <a:lnTo>
                    <a:pt x="96" y="992"/>
                  </a:lnTo>
                  <a:lnTo>
                    <a:pt x="96" y="991"/>
                  </a:lnTo>
                  <a:lnTo>
                    <a:pt x="97" y="990"/>
                  </a:lnTo>
                  <a:lnTo>
                    <a:pt x="98" y="990"/>
                  </a:lnTo>
                  <a:lnTo>
                    <a:pt x="98" y="988"/>
                  </a:lnTo>
                  <a:lnTo>
                    <a:pt x="98" y="986"/>
                  </a:lnTo>
                  <a:lnTo>
                    <a:pt x="99" y="986"/>
                  </a:lnTo>
                  <a:lnTo>
                    <a:pt x="100" y="986"/>
                  </a:lnTo>
                  <a:lnTo>
                    <a:pt x="101" y="986"/>
                  </a:lnTo>
                  <a:lnTo>
                    <a:pt x="101" y="985"/>
                  </a:lnTo>
                  <a:lnTo>
                    <a:pt x="104" y="986"/>
                  </a:lnTo>
                  <a:lnTo>
                    <a:pt x="105" y="988"/>
                  </a:lnTo>
                  <a:lnTo>
                    <a:pt x="105" y="986"/>
                  </a:lnTo>
                  <a:lnTo>
                    <a:pt x="104" y="986"/>
                  </a:lnTo>
                  <a:lnTo>
                    <a:pt x="103" y="985"/>
                  </a:lnTo>
                  <a:lnTo>
                    <a:pt x="103" y="984"/>
                  </a:lnTo>
                  <a:lnTo>
                    <a:pt x="101" y="984"/>
                  </a:lnTo>
                  <a:lnTo>
                    <a:pt x="101" y="983"/>
                  </a:lnTo>
                  <a:lnTo>
                    <a:pt x="103" y="983"/>
                  </a:lnTo>
                  <a:lnTo>
                    <a:pt x="104" y="982"/>
                  </a:lnTo>
                  <a:lnTo>
                    <a:pt x="104" y="981"/>
                  </a:lnTo>
                  <a:lnTo>
                    <a:pt x="105" y="981"/>
                  </a:lnTo>
                  <a:lnTo>
                    <a:pt x="106" y="980"/>
                  </a:lnTo>
                  <a:lnTo>
                    <a:pt x="105" y="980"/>
                  </a:lnTo>
                  <a:lnTo>
                    <a:pt x="104" y="980"/>
                  </a:lnTo>
                  <a:lnTo>
                    <a:pt x="104" y="981"/>
                  </a:lnTo>
                  <a:lnTo>
                    <a:pt x="103" y="981"/>
                  </a:lnTo>
                  <a:lnTo>
                    <a:pt x="101" y="982"/>
                  </a:lnTo>
                  <a:lnTo>
                    <a:pt x="101" y="983"/>
                  </a:lnTo>
                  <a:lnTo>
                    <a:pt x="100" y="983"/>
                  </a:lnTo>
                  <a:lnTo>
                    <a:pt x="100" y="982"/>
                  </a:lnTo>
                  <a:lnTo>
                    <a:pt x="99" y="983"/>
                  </a:lnTo>
                  <a:lnTo>
                    <a:pt x="99" y="984"/>
                  </a:lnTo>
                  <a:lnTo>
                    <a:pt x="98" y="984"/>
                  </a:lnTo>
                  <a:lnTo>
                    <a:pt x="97" y="985"/>
                  </a:lnTo>
                  <a:lnTo>
                    <a:pt x="95" y="986"/>
                  </a:lnTo>
                  <a:lnTo>
                    <a:pt x="96" y="985"/>
                  </a:lnTo>
                  <a:lnTo>
                    <a:pt x="96" y="984"/>
                  </a:lnTo>
                  <a:lnTo>
                    <a:pt x="97" y="984"/>
                  </a:lnTo>
                  <a:lnTo>
                    <a:pt x="97" y="983"/>
                  </a:lnTo>
                  <a:lnTo>
                    <a:pt x="96" y="984"/>
                  </a:lnTo>
                  <a:lnTo>
                    <a:pt x="96" y="985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6" y="982"/>
                  </a:lnTo>
                  <a:lnTo>
                    <a:pt x="96" y="981"/>
                  </a:lnTo>
                  <a:lnTo>
                    <a:pt x="95" y="982"/>
                  </a:lnTo>
                  <a:lnTo>
                    <a:pt x="96" y="983"/>
                  </a:lnTo>
                  <a:lnTo>
                    <a:pt x="95" y="984"/>
                  </a:lnTo>
                  <a:lnTo>
                    <a:pt x="95" y="985"/>
                  </a:lnTo>
                  <a:lnTo>
                    <a:pt x="93" y="986"/>
                  </a:lnTo>
                  <a:lnTo>
                    <a:pt x="93" y="985"/>
                  </a:lnTo>
                  <a:lnTo>
                    <a:pt x="93" y="984"/>
                  </a:lnTo>
                  <a:lnTo>
                    <a:pt x="92" y="984"/>
                  </a:lnTo>
                  <a:lnTo>
                    <a:pt x="92" y="986"/>
                  </a:lnTo>
                  <a:lnTo>
                    <a:pt x="91" y="986"/>
                  </a:lnTo>
                  <a:lnTo>
                    <a:pt x="90" y="986"/>
                  </a:lnTo>
                  <a:lnTo>
                    <a:pt x="90" y="988"/>
                  </a:lnTo>
                  <a:lnTo>
                    <a:pt x="89" y="988"/>
                  </a:lnTo>
                  <a:lnTo>
                    <a:pt x="88" y="988"/>
                  </a:lnTo>
                  <a:lnTo>
                    <a:pt x="87" y="989"/>
                  </a:lnTo>
                  <a:lnTo>
                    <a:pt x="87" y="990"/>
                  </a:lnTo>
                  <a:lnTo>
                    <a:pt x="86" y="992"/>
                  </a:lnTo>
                  <a:lnTo>
                    <a:pt x="84" y="992"/>
                  </a:lnTo>
                  <a:lnTo>
                    <a:pt x="84" y="993"/>
                  </a:lnTo>
                  <a:lnTo>
                    <a:pt x="84" y="994"/>
                  </a:lnTo>
                  <a:lnTo>
                    <a:pt x="84" y="996"/>
                  </a:lnTo>
                  <a:lnTo>
                    <a:pt x="83" y="996"/>
                  </a:lnTo>
                  <a:lnTo>
                    <a:pt x="83" y="997"/>
                  </a:lnTo>
                  <a:lnTo>
                    <a:pt x="82" y="997"/>
                  </a:lnTo>
                  <a:lnTo>
                    <a:pt x="81" y="997"/>
                  </a:lnTo>
                  <a:lnTo>
                    <a:pt x="79" y="988"/>
                  </a:lnTo>
                  <a:lnTo>
                    <a:pt x="78" y="985"/>
                  </a:lnTo>
                  <a:lnTo>
                    <a:pt x="78" y="983"/>
                  </a:lnTo>
                  <a:lnTo>
                    <a:pt x="78" y="982"/>
                  </a:lnTo>
                  <a:lnTo>
                    <a:pt x="78" y="981"/>
                  </a:lnTo>
                  <a:lnTo>
                    <a:pt x="78" y="980"/>
                  </a:lnTo>
                  <a:lnTo>
                    <a:pt x="77" y="980"/>
                  </a:lnTo>
                  <a:lnTo>
                    <a:pt x="77" y="979"/>
                  </a:lnTo>
                  <a:lnTo>
                    <a:pt x="75" y="977"/>
                  </a:lnTo>
                  <a:lnTo>
                    <a:pt x="75" y="976"/>
                  </a:lnTo>
                  <a:lnTo>
                    <a:pt x="75" y="975"/>
                  </a:lnTo>
                  <a:lnTo>
                    <a:pt x="75" y="974"/>
                  </a:lnTo>
                  <a:lnTo>
                    <a:pt x="77" y="974"/>
                  </a:lnTo>
                  <a:lnTo>
                    <a:pt x="75" y="974"/>
                  </a:lnTo>
                  <a:lnTo>
                    <a:pt x="74" y="974"/>
                  </a:lnTo>
                  <a:lnTo>
                    <a:pt x="74" y="973"/>
                  </a:lnTo>
                  <a:lnTo>
                    <a:pt x="74" y="971"/>
                  </a:lnTo>
                  <a:lnTo>
                    <a:pt x="75" y="971"/>
                  </a:lnTo>
                  <a:lnTo>
                    <a:pt x="75" y="968"/>
                  </a:lnTo>
                  <a:lnTo>
                    <a:pt x="77" y="966"/>
                  </a:lnTo>
                  <a:lnTo>
                    <a:pt x="78" y="965"/>
                  </a:lnTo>
                  <a:lnTo>
                    <a:pt x="79" y="964"/>
                  </a:lnTo>
                  <a:lnTo>
                    <a:pt x="80" y="964"/>
                  </a:lnTo>
                  <a:lnTo>
                    <a:pt x="80" y="965"/>
                  </a:lnTo>
                  <a:lnTo>
                    <a:pt x="80" y="966"/>
                  </a:lnTo>
                  <a:lnTo>
                    <a:pt x="81" y="966"/>
                  </a:lnTo>
                  <a:lnTo>
                    <a:pt x="81" y="967"/>
                  </a:lnTo>
                  <a:lnTo>
                    <a:pt x="81" y="968"/>
                  </a:lnTo>
                  <a:lnTo>
                    <a:pt x="81" y="969"/>
                  </a:lnTo>
                  <a:lnTo>
                    <a:pt x="81" y="971"/>
                  </a:lnTo>
                  <a:lnTo>
                    <a:pt x="81" y="972"/>
                  </a:lnTo>
                  <a:lnTo>
                    <a:pt x="82" y="972"/>
                  </a:lnTo>
                  <a:lnTo>
                    <a:pt x="82" y="973"/>
                  </a:lnTo>
                  <a:lnTo>
                    <a:pt x="82" y="974"/>
                  </a:lnTo>
                  <a:lnTo>
                    <a:pt x="82" y="973"/>
                  </a:lnTo>
                  <a:lnTo>
                    <a:pt x="82" y="972"/>
                  </a:lnTo>
                  <a:lnTo>
                    <a:pt x="82" y="971"/>
                  </a:lnTo>
                  <a:lnTo>
                    <a:pt x="81" y="969"/>
                  </a:lnTo>
                  <a:lnTo>
                    <a:pt x="81" y="968"/>
                  </a:lnTo>
                  <a:lnTo>
                    <a:pt x="81" y="967"/>
                  </a:lnTo>
                  <a:lnTo>
                    <a:pt x="81" y="966"/>
                  </a:lnTo>
                  <a:lnTo>
                    <a:pt x="81" y="965"/>
                  </a:lnTo>
                  <a:lnTo>
                    <a:pt x="81" y="964"/>
                  </a:lnTo>
                  <a:lnTo>
                    <a:pt x="82" y="964"/>
                  </a:lnTo>
                  <a:lnTo>
                    <a:pt x="83" y="964"/>
                  </a:lnTo>
                  <a:lnTo>
                    <a:pt x="84" y="964"/>
                  </a:lnTo>
                  <a:lnTo>
                    <a:pt x="84" y="965"/>
                  </a:lnTo>
                  <a:lnTo>
                    <a:pt x="86" y="965"/>
                  </a:lnTo>
                  <a:lnTo>
                    <a:pt x="87" y="966"/>
                  </a:lnTo>
                  <a:lnTo>
                    <a:pt x="88" y="966"/>
                  </a:lnTo>
                  <a:lnTo>
                    <a:pt x="89" y="966"/>
                  </a:lnTo>
                  <a:lnTo>
                    <a:pt x="90" y="966"/>
                  </a:lnTo>
                  <a:lnTo>
                    <a:pt x="91" y="966"/>
                  </a:lnTo>
                  <a:lnTo>
                    <a:pt x="91" y="965"/>
                  </a:lnTo>
                  <a:lnTo>
                    <a:pt x="90" y="965"/>
                  </a:lnTo>
                  <a:lnTo>
                    <a:pt x="89" y="965"/>
                  </a:lnTo>
                  <a:lnTo>
                    <a:pt x="88" y="966"/>
                  </a:lnTo>
                  <a:lnTo>
                    <a:pt x="86" y="964"/>
                  </a:lnTo>
                  <a:lnTo>
                    <a:pt x="84" y="963"/>
                  </a:lnTo>
                  <a:lnTo>
                    <a:pt x="83" y="963"/>
                  </a:lnTo>
                  <a:lnTo>
                    <a:pt x="81" y="963"/>
                  </a:lnTo>
                  <a:lnTo>
                    <a:pt x="80" y="963"/>
                  </a:lnTo>
                  <a:lnTo>
                    <a:pt x="80" y="964"/>
                  </a:lnTo>
                  <a:lnTo>
                    <a:pt x="79" y="964"/>
                  </a:lnTo>
                  <a:lnTo>
                    <a:pt x="79" y="963"/>
                  </a:lnTo>
                  <a:lnTo>
                    <a:pt x="78" y="963"/>
                  </a:lnTo>
                  <a:lnTo>
                    <a:pt x="78" y="964"/>
                  </a:lnTo>
                  <a:lnTo>
                    <a:pt x="77" y="963"/>
                  </a:lnTo>
                  <a:lnTo>
                    <a:pt x="77" y="962"/>
                  </a:lnTo>
                  <a:lnTo>
                    <a:pt x="74" y="960"/>
                  </a:lnTo>
                  <a:lnTo>
                    <a:pt x="75" y="959"/>
                  </a:lnTo>
                  <a:lnTo>
                    <a:pt x="77" y="959"/>
                  </a:lnTo>
                  <a:lnTo>
                    <a:pt x="78" y="959"/>
                  </a:lnTo>
                  <a:lnTo>
                    <a:pt x="77" y="958"/>
                  </a:lnTo>
                  <a:lnTo>
                    <a:pt x="77" y="957"/>
                  </a:lnTo>
                  <a:lnTo>
                    <a:pt x="78" y="957"/>
                  </a:lnTo>
                  <a:lnTo>
                    <a:pt x="77" y="956"/>
                  </a:lnTo>
                  <a:lnTo>
                    <a:pt x="78" y="956"/>
                  </a:lnTo>
                  <a:lnTo>
                    <a:pt x="78" y="955"/>
                  </a:lnTo>
                  <a:lnTo>
                    <a:pt x="79" y="954"/>
                  </a:lnTo>
                  <a:lnTo>
                    <a:pt x="78" y="954"/>
                  </a:lnTo>
                  <a:lnTo>
                    <a:pt x="78" y="955"/>
                  </a:lnTo>
                  <a:lnTo>
                    <a:pt x="77" y="955"/>
                  </a:lnTo>
                  <a:lnTo>
                    <a:pt x="75" y="955"/>
                  </a:lnTo>
                  <a:lnTo>
                    <a:pt x="74" y="955"/>
                  </a:lnTo>
                  <a:lnTo>
                    <a:pt x="73" y="954"/>
                  </a:lnTo>
                  <a:lnTo>
                    <a:pt x="73" y="952"/>
                  </a:lnTo>
                  <a:lnTo>
                    <a:pt x="73" y="951"/>
                  </a:lnTo>
                  <a:lnTo>
                    <a:pt x="74" y="951"/>
                  </a:lnTo>
                  <a:lnTo>
                    <a:pt x="74" y="950"/>
                  </a:lnTo>
                  <a:lnTo>
                    <a:pt x="75" y="950"/>
                  </a:lnTo>
                  <a:lnTo>
                    <a:pt x="77" y="950"/>
                  </a:lnTo>
                  <a:lnTo>
                    <a:pt x="77" y="949"/>
                  </a:lnTo>
                  <a:lnTo>
                    <a:pt x="77" y="948"/>
                  </a:lnTo>
                  <a:lnTo>
                    <a:pt x="77" y="947"/>
                  </a:lnTo>
                  <a:lnTo>
                    <a:pt x="78" y="947"/>
                  </a:lnTo>
                  <a:lnTo>
                    <a:pt x="79" y="947"/>
                  </a:lnTo>
                  <a:lnTo>
                    <a:pt x="78" y="947"/>
                  </a:lnTo>
                  <a:lnTo>
                    <a:pt x="78" y="946"/>
                  </a:lnTo>
                  <a:lnTo>
                    <a:pt x="78" y="944"/>
                  </a:lnTo>
                  <a:lnTo>
                    <a:pt x="79" y="944"/>
                  </a:lnTo>
                  <a:lnTo>
                    <a:pt x="79" y="946"/>
                  </a:lnTo>
                  <a:lnTo>
                    <a:pt x="79" y="948"/>
                  </a:lnTo>
                  <a:lnTo>
                    <a:pt x="80" y="949"/>
                  </a:lnTo>
                  <a:lnTo>
                    <a:pt x="81" y="958"/>
                  </a:lnTo>
                  <a:lnTo>
                    <a:pt x="82" y="958"/>
                  </a:lnTo>
                  <a:lnTo>
                    <a:pt x="82" y="959"/>
                  </a:lnTo>
                  <a:lnTo>
                    <a:pt x="82" y="958"/>
                  </a:lnTo>
                  <a:lnTo>
                    <a:pt x="81" y="956"/>
                  </a:lnTo>
                  <a:lnTo>
                    <a:pt x="81" y="955"/>
                  </a:lnTo>
                  <a:lnTo>
                    <a:pt x="82" y="954"/>
                  </a:lnTo>
                  <a:lnTo>
                    <a:pt x="83" y="952"/>
                  </a:lnTo>
                  <a:lnTo>
                    <a:pt x="84" y="952"/>
                  </a:lnTo>
                  <a:lnTo>
                    <a:pt x="86" y="952"/>
                  </a:lnTo>
                  <a:lnTo>
                    <a:pt x="84" y="951"/>
                  </a:lnTo>
                  <a:lnTo>
                    <a:pt x="83" y="951"/>
                  </a:lnTo>
                  <a:lnTo>
                    <a:pt x="83" y="952"/>
                  </a:lnTo>
                  <a:lnTo>
                    <a:pt x="82" y="952"/>
                  </a:lnTo>
                  <a:lnTo>
                    <a:pt x="82" y="954"/>
                  </a:lnTo>
                  <a:lnTo>
                    <a:pt x="81" y="954"/>
                  </a:lnTo>
                  <a:lnTo>
                    <a:pt x="81" y="951"/>
                  </a:lnTo>
                  <a:lnTo>
                    <a:pt x="80" y="951"/>
                  </a:lnTo>
                  <a:lnTo>
                    <a:pt x="80" y="948"/>
                  </a:lnTo>
                  <a:lnTo>
                    <a:pt x="80" y="947"/>
                  </a:lnTo>
                  <a:lnTo>
                    <a:pt x="80" y="946"/>
                  </a:lnTo>
                  <a:lnTo>
                    <a:pt x="80" y="944"/>
                  </a:lnTo>
                  <a:lnTo>
                    <a:pt x="80" y="943"/>
                  </a:lnTo>
                  <a:lnTo>
                    <a:pt x="81" y="943"/>
                  </a:lnTo>
                  <a:lnTo>
                    <a:pt x="82" y="943"/>
                  </a:lnTo>
                  <a:lnTo>
                    <a:pt x="83" y="943"/>
                  </a:lnTo>
                  <a:lnTo>
                    <a:pt x="84" y="943"/>
                  </a:lnTo>
                  <a:lnTo>
                    <a:pt x="84" y="944"/>
                  </a:lnTo>
                  <a:lnTo>
                    <a:pt x="86" y="946"/>
                  </a:lnTo>
                  <a:lnTo>
                    <a:pt x="86" y="947"/>
                  </a:lnTo>
                  <a:lnTo>
                    <a:pt x="86" y="948"/>
                  </a:lnTo>
                  <a:lnTo>
                    <a:pt x="87" y="948"/>
                  </a:lnTo>
                  <a:lnTo>
                    <a:pt x="88" y="949"/>
                  </a:lnTo>
                  <a:lnTo>
                    <a:pt x="89" y="949"/>
                  </a:lnTo>
                  <a:lnTo>
                    <a:pt x="87" y="948"/>
                  </a:lnTo>
                  <a:lnTo>
                    <a:pt x="87" y="947"/>
                  </a:lnTo>
                  <a:lnTo>
                    <a:pt x="86" y="946"/>
                  </a:lnTo>
                  <a:lnTo>
                    <a:pt x="86" y="944"/>
                  </a:lnTo>
                  <a:lnTo>
                    <a:pt x="86" y="943"/>
                  </a:lnTo>
                  <a:lnTo>
                    <a:pt x="84" y="943"/>
                  </a:lnTo>
                  <a:lnTo>
                    <a:pt x="84" y="942"/>
                  </a:lnTo>
                  <a:lnTo>
                    <a:pt x="86" y="941"/>
                  </a:lnTo>
                  <a:lnTo>
                    <a:pt x="87" y="940"/>
                  </a:lnTo>
                  <a:lnTo>
                    <a:pt x="88" y="940"/>
                  </a:lnTo>
                  <a:lnTo>
                    <a:pt x="89" y="939"/>
                  </a:lnTo>
                  <a:lnTo>
                    <a:pt x="90" y="939"/>
                  </a:lnTo>
                  <a:lnTo>
                    <a:pt x="89" y="938"/>
                  </a:lnTo>
                  <a:lnTo>
                    <a:pt x="88" y="939"/>
                  </a:lnTo>
                  <a:lnTo>
                    <a:pt x="87" y="939"/>
                  </a:lnTo>
                  <a:lnTo>
                    <a:pt x="88" y="938"/>
                  </a:lnTo>
                  <a:lnTo>
                    <a:pt x="89" y="938"/>
                  </a:lnTo>
                  <a:lnTo>
                    <a:pt x="90" y="937"/>
                  </a:lnTo>
                  <a:lnTo>
                    <a:pt x="91" y="935"/>
                  </a:lnTo>
                  <a:lnTo>
                    <a:pt x="92" y="935"/>
                  </a:lnTo>
                  <a:lnTo>
                    <a:pt x="92" y="937"/>
                  </a:lnTo>
                  <a:lnTo>
                    <a:pt x="92" y="938"/>
                  </a:lnTo>
                  <a:lnTo>
                    <a:pt x="91" y="938"/>
                  </a:lnTo>
                  <a:lnTo>
                    <a:pt x="92" y="938"/>
                  </a:lnTo>
                  <a:lnTo>
                    <a:pt x="93" y="938"/>
                  </a:lnTo>
                  <a:lnTo>
                    <a:pt x="95" y="937"/>
                  </a:lnTo>
                  <a:lnTo>
                    <a:pt x="96" y="937"/>
                  </a:lnTo>
                  <a:lnTo>
                    <a:pt x="96" y="938"/>
                  </a:lnTo>
                  <a:lnTo>
                    <a:pt x="97" y="938"/>
                  </a:lnTo>
                  <a:lnTo>
                    <a:pt x="98" y="938"/>
                  </a:lnTo>
                  <a:lnTo>
                    <a:pt x="98" y="939"/>
                  </a:lnTo>
                  <a:lnTo>
                    <a:pt x="99" y="939"/>
                  </a:lnTo>
                  <a:lnTo>
                    <a:pt x="99" y="938"/>
                  </a:lnTo>
                  <a:lnTo>
                    <a:pt x="98" y="938"/>
                  </a:lnTo>
                  <a:lnTo>
                    <a:pt x="93" y="935"/>
                  </a:lnTo>
                  <a:lnTo>
                    <a:pt x="92" y="935"/>
                  </a:lnTo>
                  <a:lnTo>
                    <a:pt x="92" y="934"/>
                  </a:lnTo>
                  <a:lnTo>
                    <a:pt x="93" y="933"/>
                  </a:lnTo>
                  <a:lnTo>
                    <a:pt x="95" y="932"/>
                  </a:lnTo>
                  <a:lnTo>
                    <a:pt x="95" y="931"/>
                  </a:lnTo>
                  <a:lnTo>
                    <a:pt x="96" y="931"/>
                  </a:lnTo>
                  <a:lnTo>
                    <a:pt x="97" y="931"/>
                  </a:lnTo>
                  <a:lnTo>
                    <a:pt x="97" y="930"/>
                  </a:lnTo>
                  <a:lnTo>
                    <a:pt x="98" y="930"/>
                  </a:lnTo>
                  <a:lnTo>
                    <a:pt x="98" y="929"/>
                  </a:lnTo>
                  <a:lnTo>
                    <a:pt x="99" y="929"/>
                  </a:lnTo>
                  <a:lnTo>
                    <a:pt x="99" y="927"/>
                  </a:lnTo>
                  <a:lnTo>
                    <a:pt x="100" y="927"/>
                  </a:lnTo>
                  <a:lnTo>
                    <a:pt x="101" y="927"/>
                  </a:lnTo>
                  <a:lnTo>
                    <a:pt x="101" y="926"/>
                  </a:lnTo>
                  <a:lnTo>
                    <a:pt x="103" y="925"/>
                  </a:lnTo>
                  <a:lnTo>
                    <a:pt x="104" y="925"/>
                  </a:lnTo>
                  <a:lnTo>
                    <a:pt x="104" y="924"/>
                  </a:lnTo>
                  <a:lnTo>
                    <a:pt x="105" y="924"/>
                  </a:lnTo>
                  <a:lnTo>
                    <a:pt x="106" y="923"/>
                  </a:lnTo>
                  <a:lnTo>
                    <a:pt x="107" y="924"/>
                  </a:lnTo>
                  <a:lnTo>
                    <a:pt x="108" y="924"/>
                  </a:lnTo>
                  <a:lnTo>
                    <a:pt x="109" y="923"/>
                  </a:lnTo>
                  <a:lnTo>
                    <a:pt x="108" y="923"/>
                  </a:lnTo>
                  <a:lnTo>
                    <a:pt x="107" y="923"/>
                  </a:lnTo>
                  <a:lnTo>
                    <a:pt x="106" y="922"/>
                  </a:lnTo>
                  <a:lnTo>
                    <a:pt x="105" y="923"/>
                  </a:lnTo>
                  <a:lnTo>
                    <a:pt x="104" y="923"/>
                  </a:lnTo>
                  <a:lnTo>
                    <a:pt x="105" y="922"/>
                  </a:lnTo>
                  <a:lnTo>
                    <a:pt x="105" y="921"/>
                  </a:lnTo>
                  <a:lnTo>
                    <a:pt x="105" y="919"/>
                  </a:lnTo>
                  <a:lnTo>
                    <a:pt x="105" y="916"/>
                  </a:lnTo>
                  <a:lnTo>
                    <a:pt x="106" y="915"/>
                  </a:lnTo>
                  <a:lnTo>
                    <a:pt x="105" y="915"/>
                  </a:lnTo>
                  <a:lnTo>
                    <a:pt x="105" y="916"/>
                  </a:lnTo>
                  <a:lnTo>
                    <a:pt x="104" y="918"/>
                  </a:lnTo>
                  <a:lnTo>
                    <a:pt x="104" y="919"/>
                  </a:lnTo>
                  <a:lnTo>
                    <a:pt x="104" y="921"/>
                  </a:lnTo>
                  <a:lnTo>
                    <a:pt x="103" y="921"/>
                  </a:lnTo>
                  <a:lnTo>
                    <a:pt x="103" y="922"/>
                  </a:lnTo>
                  <a:lnTo>
                    <a:pt x="101" y="922"/>
                  </a:lnTo>
                  <a:lnTo>
                    <a:pt x="101" y="923"/>
                  </a:lnTo>
                  <a:lnTo>
                    <a:pt x="101" y="924"/>
                  </a:lnTo>
                  <a:lnTo>
                    <a:pt x="101" y="923"/>
                  </a:lnTo>
                  <a:lnTo>
                    <a:pt x="103" y="923"/>
                  </a:lnTo>
                  <a:lnTo>
                    <a:pt x="101" y="923"/>
                  </a:lnTo>
                  <a:lnTo>
                    <a:pt x="101" y="924"/>
                  </a:lnTo>
                  <a:lnTo>
                    <a:pt x="101" y="925"/>
                  </a:lnTo>
                  <a:lnTo>
                    <a:pt x="100" y="925"/>
                  </a:lnTo>
                  <a:lnTo>
                    <a:pt x="100" y="926"/>
                  </a:lnTo>
                  <a:lnTo>
                    <a:pt x="99" y="927"/>
                  </a:lnTo>
                  <a:lnTo>
                    <a:pt x="98" y="927"/>
                  </a:lnTo>
                  <a:lnTo>
                    <a:pt x="98" y="929"/>
                  </a:lnTo>
                  <a:lnTo>
                    <a:pt x="97" y="930"/>
                  </a:lnTo>
                  <a:lnTo>
                    <a:pt x="93" y="932"/>
                  </a:lnTo>
                  <a:lnTo>
                    <a:pt x="92" y="932"/>
                  </a:lnTo>
                  <a:lnTo>
                    <a:pt x="92" y="933"/>
                  </a:lnTo>
                  <a:lnTo>
                    <a:pt x="91" y="934"/>
                  </a:lnTo>
                  <a:lnTo>
                    <a:pt x="90" y="934"/>
                  </a:lnTo>
                  <a:lnTo>
                    <a:pt x="90" y="933"/>
                  </a:lnTo>
                  <a:lnTo>
                    <a:pt x="90" y="931"/>
                  </a:lnTo>
                  <a:lnTo>
                    <a:pt x="91" y="930"/>
                  </a:lnTo>
                  <a:lnTo>
                    <a:pt x="92" y="929"/>
                  </a:lnTo>
                  <a:lnTo>
                    <a:pt x="93" y="929"/>
                  </a:lnTo>
                  <a:lnTo>
                    <a:pt x="93" y="927"/>
                  </a:lnTo>
                  <a:lnTo>
                    <a:pt x="96" y="927"/>
                  </a:lnTo>
                  <a:lnTo>
                    <a:pt x="97" y="926"/>
                  </a:lnTo>
                  <a:lnTo>
                    <a:pt x="98" y="925"/>
                  </a:lnTo>
                  <a:lnTo>
                    <a:pt x="97" y="923"/>
                  </a:lnTo>
                  <a:lnTo>
                    <a:pt x="98" y="923"/>
                  </a:lnTo>
                  <a:lnTo>
                    <a:pt x="98" y="922"/>
                  </a:lnTo>
                  <a:lnTo>
                    <a:pt x="98" y="921"/>
                  </a:lnTo>
                  <a:lnTo>
                    <a:pt x="98" y="919"/>
                  </a:lnTo>
                  <a:lnTo>
                    <a:pt x="99" y="918"/>
                  </a:lnTo>
                  <a:lnTo>
                    <a:pt x="99" y="917"/>
                  </a:lnTo>
                  <a:lnTo>
                    <a:pt x="99" y="916"/>
                  </a:lnTo>
                  <a:lnTo>
                    <a:pt x="99" y="915"/>
                  </a:lnTo>
                  <a:lnTo>
                    <a:pt x="99" y="914"/>
                  </a:lnTo>
                  <a:lnTo>
                    <a:pt x="100" y="913"/>
                  </a:lnTo>
                  <a:lnTo>
                    <a:pt x="100" y="912"/>
                  </a:lnTo>
                  <a:lnTo>
                    <a:pt x="101" y="912"/>
                  </a:lnTo>
                  <a:lnTo>
                    <a:pt x="101" y="910"/>
                  </a:lnTo>
                  <a:lnTo>
                    <a:pt x="100" y="910"/>
                  </a:lnTo>
                  <a:lnTo>
                    <a:pt x="100" y="909"/>
                  </a:lnTo>
                  <a:lnTo>
                    <a:pt x="101" y="908"/>
                  </a:lnTo>
                  <a:lnTo>
                    <a:pt x="101" y="907"/>
                  </a:lnTo>
                  <a:lnTo>
                    <a:pt x="105" y="906"/>
                  </a:lnTo>
                  <a:lnTo>
                    <a:pt x="106" y="904"/>
                  </a:lnTo>
                  <a:lnTo>
                    <a:pt x="107" y="904"/>
                  </a:lnTo>
                  <a:lnTo>
                    <a:pt x="107" y="902"/>
                  </a:lnTo>
                  <a:lnTo>
                    <a:pt x="106" y="902"/>
                  </a:lnTo>
                  <a:lnTo>
                    <a:pt x="106" y="904"/>
                  </a:lnTo>
                  <a:lnTo>
                    <a:pt x="107" y="901"/>
                  </a:lnTo>
                  <a:lnTo>
                    <a:pt x="107" y="900"/>
                  </a:lnTo>
                  <a:lnTo>
                    <a:pt x="107" y="899"/>
                  </a:lnTo>
                  <a:lnTo>
                    <a:pt x="107" y="897"/>
                  </a:lnTo>
                  <a:lnTo>
                    <a:pt x="107" y="896"/>
                  </a:lnTo>
                  <a:lnTo>
                    <a:pt x="105" y="896"/>
                  </a:lnTo>
                  <a:lnTo>
                    <a:pt x="104" y="894"/>
                  </a:lnTo>
                  <a:lnTo>
                    <a:pt x="101" y="893"/>
                  </a:lnTo>
                  <a:lnTo>
                    <a:pt x="101" y="892"/>
                  </a:lnTo>
                  <a:lnTo>
                    <a:pt x="103" y="890"/>
                  </a:lnTo>
                  <a:lnTo>
                    <a:pt x="103" y="889"/>
                  </a:lnTo>
                  <a:lnTo>
                    <a:pt x="101" y="889"/>
                  </a:lnTo>
                  <a:lnTo>
                    <a:pt x="100" y="887"/>
                  </a:lnTo>
                  <a:lnTo>
                    <a:pt x="99" y="887"/>
                  </a:lnTo>
                  <a:lnTo>
                    <a:pt x="99" y="882"/>
                  </a:lnTo>
                  <a:lnTo>
                    <a:pt x="98" y="881"/>
                  </a:lnTo>
                  <a:lnTo>
                    <a:pt x="95" y="879"/>
                  </a:lnTo>
                  <a:lnTo>
                    <a:pt x="93" y="877"/>
                  </a:lnTo>
                  <a:lnTo>
                    <a:pt x="92" y="875"/>
                  </a:lnTo>
                  <a:lnTo>
                    <a:pt x="90" y="872"/>
                  </a:lnTo>
                  <a:lnTo>
                    <a:pt x="89" y="870"/>
                  </a:lnTo>
                  <a:lnTo>
                    <a:pt x="88" y="868"/>
                  </a:lnTo>
                  <a:lnTo>
                    <a:pt x="88" y="867"/>
                  </a:lnTo>
                  <a:lnTo>
                    <a:pt x="86" y="866"/>
                  </a:lnTo>
                  <a:lnTo>
                    <a:pt x="83" y="866"/>
                  </a:lnTo>
                  <a:lnTo>
                    <a:pt x="83" y="865"/>
                  </a:lnTo>
                  <a:lnTo>
                    <a:pt x="83" y="864"/>
                  </a:lnTo>
                  <a:lnTo>
                    <a:pt x="84" y="863"/>
                  </a:lnTo>
                  <a:lnTo>
                    <a:pt x="84" y="862"/>
                  </a:lnTo>
                  <a:lnTo>
                    <a:pt x="84" y="860"/>
                  </a:lnTo>
                  <a:lnTo>
                    <a:pt x="84" y="859"/>
                  </a:lnTo>
                  <a:lnTo>
                    <a:pt x="86" y="858"/>
                  </a:lnTo>
                  <a:lnTo>
                    <a:pt x="82" y="854"/>
                  </a:lnTo>
                  <a:lnTo>
                    <a:pt x="87" y="849"/>
                  </a:lnTo>
                  <a:lnTo>
                    <a:pt x="84" y="847"/>
                  </a:lnTo>
                  <a:lnTo>
                    <a:pt x="81" y="845"/>
                  </a:lnTo>
                  <a:lnTo>
                    <a:pt x="84" y="842"/>
                  </a:lnTo>
                  <a:lnTo>
                    <a:pt x="86" y="841"/>
                  </a:lnTo>
                  <a:lnTo>
                    <a:pt x="86" y="838"/>
                  </a:lnTo>
                  <a:lnTo>
                    <a:pt x="86" y="835"/>
                  </a:lnTo>
                  <a:lnTo>
                    <a:pt x="86" y="832"/>
                  </a:lnTo>
                  <a:lnTo>
                    <a:pt x="84" y="829"/>
                  </a:lnTo>
                  <a:lnTo>
                    <a:pt x="84" y="825"/>
                  </a:lnTo>
                  <a:lnTo>
                    <a:pt x="84" y="822"/>
                  </a:lnTo>
                  <a:lnTo>
                    <a:pt x="84" y="816"/>
                  </a:lnTo>
                  <a:lnTo>
                    <a:pt x="84" y="813"/>
                  </a:lnTo>
                  <a:lnTo>
                    <a:pt x="84" y="809"/>
                  </a:lnTo>
                  <a:lnTo>
                    <a:pt x="84" y="807"/>
                  </a:lnTo>
                  <a:lnTo>
                    <a:pt x="84" y="806"/>
                  </a:lnTo>
                  <a:lnTo>
                    <a:pt x="86" y="803"/>
                  </a:lnTo>
                  <a:lnTo>
                    <a:pt x="86" y="801"/>
                  </a:lnTo>
                  <a:lnTo>
                    <a:pt x="84" y="798"/>
                  </a:lnTo>
                  <a:lnTo>
                    <a:pt x="84" y="795"/>
                  </a:lnTo>
                  <a:lnTo>
                    <a:pt x="84" y="793"/>
                  </a:lnTo>
                  <a:lnTo>
                    <a:pt x="84" y="791"/>
                  </a:lnTo>
                  <a:lnTo>
                    <a:pt x="86" y="791"/>
                  </a:lnTo>
                  <a:lnTo>
                    <a:pt x="86" y="788"/>
                  </a:lnTo>
                  <a:lnTo>
                    <a:pt x="84" y="785"/>
                  </a:lnTo>
                  <a:lnTo>
                    <a:pt x="84" y="784"/>
                  </a:lnTo>
                  <a:lnTo>
                    <a:pt x="83" y="781"/>
                  </a:lnTo>
                  <a:lnTo>
                    <a:pt x="83" y="778"/>
                  </a:lnTo>
                  <a:lnTo>
                    <a:pt x="83" y="776"/>
                  </a:lnTo>
                  <a:lnTo>
                    <a:pt x="83" y="775"/>
                  </a:lnTo>
                  <a:lnTo>
                    <a:pt x="82" y="773"/>
                  </a:lnTo>
                  <a:lnTo>
                    <a:pt x="81" y="771"/>
                  </a:lnTo>
                  <a:lnTo>
                    <a:pt x="79" y="768"/>
                  </a:lnTo>
                  <a:lnTo>
                    <a:pt x="79" y="766"/>
                  </a:lnTo>
                  <a:lnTo>
                    <a:pt x="79" y="765"/>
                  </a:lnTo>
                  <a:lnTo>
                    <a:pt x="80" y="764"/>
                  </a:lnTo>
                  <a:lnTo>
                    <a:pt x="79" y="763"/>
                  </a:lnTo>
                  <a:lnTo>
                    <a:pt x="80" y="762"/>
                  </a:lnTo>
                  <a:lnTo>
                    <a:pt x="80" y="760"/>
                  </a:lnTo>
                  <a:lnTo>
                    <a:pt x="80" y="758"/>
                  </a:lnTo>
                  <a:lnTo>
                    <a:pt x="80" y="757"/>
                  </a:lnTo>
                  <a:lnTo>
                    <a:pt x="79" y="757"/>
                  </a:lnTo>
                  <a:lnTo>
                    <a:pt x="79" y="756"/>
                  </a:lnTo>
                  <a:lnTo>
                    <a:pt x="78" y="754"/>
                  </a:lnTo>
                  <a:lnTo>
                    <a:pt x="79" y="753"/>
                  </a:lnTo>
                  <a:lnTo>
                    <a:pt x="79" y="751"/>
                  </a:lnTo>
                  <a:lnTo>
                    <a:pt x="78" y="751"/>
                  </a:lnTo>
                  <a:lnTo>
                    <a:pt x="77" y="750"/>
                  </a:lnTo>
                  <a:lnTo>
                    <a:pt x="75" y="748"/>
                  </a:lnTo>
                  <a:lnTo>
                    <a:pt x="75" y="747"/>
                  </a:lnTo>
                  <a:lnTo>
                    <a:pt x="75" y="746"/>
                  </a:lnTo>
                  <a:lnTo>
                    <a:pt x="75" y="745"/>
                  </a:lnTo>
                  <a:lnTo>
                    <a:pt x="77" y="745"/>
                  </a:lnTo>
                  <a:lnTo>
                    <a:pt x="75" y="742"/>
                  </a:lnTo>
                  <a:lnTo>
                    <a:pt x="75" y="741"/>
                  </a:lnTo>
                  <a:lnTo>
                    <a:pt x="77" y="741"/>
                  </a:lnTo>
                  <a:lnTo>
                    <a:pt x="78" y="741"/>
                  </a:lnTo>
                  <a:lnTo>
                    <a:pt x="78" y="740"/>
                  </a:lnTo>
                  <a:lnTo>
                    <a:pt x="79" y="739"/>
                  </a:lnTo>
                  <a:lnTo>
                    <a:pt x="79" y="738"/>
                  </a:lnTo>
                  <a:lnTo>
                    <a:pt x="79" y="735"/>
                  </a:lnTo>
                  <a:lnTo>
                    <a:pt x="78" y="734"/>
                  </a:lnTo>
                  <a:lnTo>
                    <a:pt x="78" y="733"/>
                  </a:lnTo>
                  <a:lnTo>
                    <a:pt x="78" y="732"/>
                  </a:lnTo>
                  <a:lnTo>
                    <a:pt x="78" y="731"/>
                  </a:lnTo>
                  <a:lnTo>
                    <a:pt x="77" y="730"/>
                  </a:lnTo>
                  <a:lnTo>
                    <a:pt x="77" y="729"/>
                  </a:lnTo>
                  <a:lnTo>
                    <a:pt x="77" y="726"/>
                  </a:lnTo>
                  <a:lnTo>
                    <a:pt x="75" y="726"/>
                  </a:lnTo>
                  <a:lnTo>
                    <a:pt x="72" y="726"/>
                  </a:lnTo>
                  <a:lnTo>
                    <a:pt x="69" y="726"/>
                  </a:lnTo>
                  <a:lnTo>
                    <a:pt x="66" y="726"/>
                  </a:lnTo>
                  <a:lnTo>
                    <a:pt x="64" y="726"/>
                  </a:lnTo>
                  <a:lnTo>
                    <a:pt x="62" y="726"/>
                  </a:lnTo>
                  <a:lnTo>
                    <a:pt x="60" y="725"/>
                  </a:lnTo>
                  <a:lnTo>
                    <a:pt x="58" y="725"/>
                  </a:lnTo>
                  <a:lnTo>
                    <a:pt x="58" y="726"/>
                  </a:lnTo>
                  <a:lnTo>
                    <a:pt x="58" y="728"/>
                  </a:lnTo>
                  <a:lnTo>
                    <a:pt x="58" y="729"/>
                  </a:lnTo>
                  <a:lnTo>
                    <a:pt x="57" y="730"/>
                  </a:lnTo>
                  <a:lnTo>
                    <a:pt x="56" y="730"/>
                  </a:lnTo>
                  <a:lnTo>
                    <a:pt x="55" y="730"/>
                  </a:lnTo>
                  <a:lnTo>
                    <a:pt x="54" y="730"/>
                  </a:lnTo>
                  <a:lnTo>
                    <a:pt x="54" y="729"/>
                  </a:lnTo>
                  <a:lnTo>
                    <a:pt x="52" y="731"/>
                  </a:lnTo>
                  <a:lnTo>
                    <a:pt x="51" y="734"/>
                  </a:lnTo>
                  <a:lnTo>
                    <a:pt x="49" y="735"/>
                  </a:lnTo>
                  <a:lnTo>
                    <a:pt x="46" y="738"/>
                  </a:lnTo>
                  <a:lnTo>
                    <a:pt x="45" y="738"/>
                  </a:lnTo>
                  <a:lnTo>
                    <a:pt x="43" y="735"/>
                  </a:lnTo>
                  <a:lnTo>
                    <a:pt x="41" y="735"/>
                  </a:lnTo>
                  <a:lnTo>
                    <a:pt x="39" y="737"/>
                  </a:lnTo>
                  <a:lnTo>
                    <a:pt x="37" y="737"/>
                  </a:lnTo>
                  <a:lnTo>
                    <a:pt x="36" y="737"/>
                  </a:lnTo>
                  <a:lnTo>
                    <a:pt x="34" y="737"/>
                  </a:lnTo>
                  <a:lnTo>
                    <a:pt x="31" y="737"/>
                  </a:lnTo>
                  <a:lnTo>
                    <a:pt x="30" y="738"/>
                  </a:lnTo>
                  <a:lnTo>
                    <a:pt x="28" y="739"/>
                  </a:lnTo>
                  <a:lnTo>
                    <a:pt x="27" y="739"/>
                  </a:lnTo>
                  <a:lnTo>
                    <a:pt x="26" y="738"/>
                  </a:lnTo>
                  <a:lnTo>
                    <a:pt x="27" y="737"/>
                  </a:lnTo>
                  <a:lnTo>
                    <a:pt x="28" y="735"/>
                  </a:lnTo>
                  <a:lnTo>
                    <a:pt x="29" y="732"/>
                  </a:lnTo>
                  <a:lnTo>
                    <a:pt x="30" y="730"/>
                  </a:lnTo>
                  <a:lnTo>
                    <a:pt x="30" y="728"/>
                  </a:lnTo>
                  <a:lnTo>
                    <a:pt x="31" y="726"/>
                  </a:lnTo>
                  <a:lnTo>
                    <a:pt x="31" y="725"/>
                  </a:lnTo>
                  <a:lnTo>
                    <a:pt x="30" y="722"/>
                  </a:lnTo>
                  <a:lnTo>
                    <a:pt x="29" y="718"/>
                  </a:lnTo>
                  <a:lnTo>
                    <a:pt x="28" y="714"/>
                  </a:lnTo>
                  <a:lnTo>
                    <a:pt x="27" y="709"/>
                  </a:lnTo>
                  <a:lnTo>
                    <a:pt x="27" y="706"/>
                  </a:lnTo>
                  <a:lnTo>
                    <a:pt x="26" y="703"/>
                  </a:lnTo>
                  <a:lnTo>
                    <a:pt x="26" y="700"/>
                  </a:lnTo>
                  <a:lnTo>
                    <a:pt x="26" y="699"/>
                  </a:lnTo>
                  <a:lnTo>
                    <a:pt x="26" y="698"/>
                  </a:lnTo>
                  <a:lnTo>
                    <a:pt x="27" y="695"/>
                  </a:lnTo>
                  <a:lnTo>
                    <a:pt x="27" y="693"/>
                  </a:lnTo>
                  <a:lnTo>
                    <a:pt x="26" y="691"/>
                  </a:lnTo>
                  <a:lnTo>
                    <a:pt x="23" y="689"/>
                  </a:lnTo>
                  <a:lnTo>
                    <a:pt x="23" y="688"/>
                  </a:lnTo>
                  <a:lnTo>
                    <a:pt x="23" y="687"/>
                  </a:lnTo>
                  <a:lnTo>
                    <a:pt x="22" y="684"/>
                  </a:lnTo>
                  <a:lnTo>
                    <a:pt x="23" y="683"/>
                  </a:lnTo>
                  <a:lnTo>
                    <a:pt x="24" y="682"/>
                  </a:lnTo>
                  <a:lnTo>
                    <a:pt x="27" y="680"/>
                  </a:lnTo>
                  <a:lnTo>
                    <a:pt x="29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7" y="675"/>
                  </a:lnTo>
                  <a:lnTo>
                    <a:pt x="24" y="673"/>
                  </a:lnTo>
                  <a:lnTo>
                    <a:pt x="23" y="673"/>
                  </a:lnTo>
                  <a:lnTo>
                    <a:pt x="21" y="672"/>
                  </a:lnTo>
                  <a:lnTo>
                    <a:pt x="20" y="672"/>
                  </a:lnTo>
                  <a:lnTo>
                    <a:pt x="19" y="672"/>
                  </a:lnTo>
                  <a:lnTo>
                    <a:pt x="17" y="672"/>
                  </a:lnTo>
                  <a:lnTo>
                    <a:pt x="14" y="673"/>
                  </a:lnTo>
                  <a:lnTo>
                    <a:pt x="13" y="673"/>
                  </a:lnTo>
                  <a:lnTo>
                    <a:pt x="12" y="673"/>
                  </a:lnTo>
                  <a:lnTo>
                    <a:pt x="11" y="670"/>
                  </a:lnTo>
                  <a:lnTo>
                    <a:pt x="9" y="667"/>
                  </a:lnTo>
                  <a:lnTo>
                    <a:pt x="9" y="665"/>
                  </a:lnTo>
                  <a:lnTo>
                    <a:pt x="8" y="665"/>
                  </a:lnTo>
                  <a:lnTo>
                    <a:pt x="5" y="666"/>
                  </a:lnTo>
                  <a:lnTo>
                    <a:pt x="3" y="665"/>
                  </a:lnTo>
                  <a:lnTo>
                    <a:pt x="2" y="663"/>
                  </a:lnTo>
                  <a:lnTo>
                    <a:pt x="1" y="661"/>
                  </a:lnTo>
                  <a:lnTo>
                    <a:pt x="0" y="661"/>
                  </a:lnTo>
                  <a:lnTo>
                    <a:pt x="0" y="659"/>
                  </a:lnTo>
                  <a:lnTo>
                    <a:pt x="3" y="655"/>
                  </a:lnTo>
                  <a:lnTo>
                    <a:pt x="6" y="650"/>
                  </a:lnTo>
                  <a:lnTo>
                    <a:pt x="10" y="645"/>
                  </a:lnTo>
                  <a:lnTo>
                    <a:pt x="13" y="640"/>
                  </a:lnTo>
                  <a:lnTo>
                    <a:pt x="15" y="636"/>
                  </a:lnTo>
                  <a:lnTo>
                    <a:pt x="19" y="631"/>
                  </a:lnTo>
                  <a:lnTo>
                    <a:pt x="22" y="626"/>
                  </a:lnTo>
                  <a:lnTo>
                    <a:pt x="26" y="622"/>
                  </a:lnTo>
                  <a:lnTo>
                    <a:pt x="28" y="617"/>
                  </a:lnTo>
                  <a:lnTo>
                    <a:pt x="31" y="613"/>
                  </a:lnTo>
                  <a:lnTo>
                    <a:pt x="35" y="608"/>
                  </a:lnTo>
                  <a:lnTo>
                    <a:pt x="38" y="604"/>
                  </a:lnTo>
                  <a:lnTo>
                    <a:pt x="41" y="599"/>
                  </a:lnTo>
                  <a:lnTo>
                    <a:pt x="44" y="595"/>
                  </a:lnTo>
                  <a:lnTo>
                    <a:pt x="47" y="590"/>
                  </a:lnTo>
                  <a:lnTo>
                    <a:pt x="51" y="586"/>
                  </a:lnTo>
                  <a:lnTo>
                    <a:pt x="54" y="581"/>
                  </a:lnTo>
                  <a:lnTo>
                    <a:pt x="57" y="576"/>
                  </a:lnTo>
                  <a:lnTo>
                    <a:pt x="61" y="572"/>
                  </a:lnTo>
                  <a:lnTo>
                    <a:pt x="63" y="567"/>
                  </a:lnTo>
                  <a:lnTo>
                    <a:pt x="66" y="563"/>
                  </a:lnTo>
                  <a:lnTo>
                    <a:pt x="70" y="558"/>
                  </a:lnTo>
                  <a:lnTo>
                    <a:pt x="73" y="554"/>
                  </a:lnTo>
                  <a:lnTo>
                    <a:pt x="77" y="549"/>
                  </a:lnTo>
                  <a:lnTo>
                    <a:pt x="80" y="545"/>
                  </a:lnTo>
                  <a:lnTo>
                    <a:pt x="83" y="540"/>
                  </a:lnTo>
                  <a:lnTo>
                    <a:pt x="86" y="536"/>
                  </a:lnTo>
                  <a:lnTo>
                    <a:pt x="89" y="531"/>
                  </a:lnTo>
                  <a:lnTo>
                    <a:pt x="92" y="527"/>
                  </a:lnTo>
                  <a:lnTo>
                    <a:pt x="96" y="522"/>
                  </a:lnTo>
                  <a:lnTo>
                    <a:pt x="99" y="517"/>
                  </a:lnTo>
                  <a:lnTo>
                    <a:pt x="103" y="513"/>
                  </a:lnTo>
                  <a:lnTo>
                    <a:pt x="106" y="508"/>
                  </a:lnTo>
                  <a:lnTo>
                    <a:pt x="108" y="504"/>
                  </a:lnTo>
                  <a:lnTo>
                    <a:pt x="112" y="499"/>
                  </a:lnTo>
                  <a:lnTo>
                    <a:pt x="115" y="495"/>
                  </a:lnTo>
                  <a:lnTo>
                    <a:pt x="118" y="490"/>
                  </a:lnTo>
                  <a:lnTo>
                    <a:pt x="122" y="486"/>
                  </a:lnTo>
                  <a:lnTo>
                    <a:pt x="125" y="481"/>
                  </a:lnTo>
                  <a:lnTo>
                    <a:pt x="129" y="477"/>
                  </a:lnTo>
                  <a:lnTo>
                    <a:pt x="132" y="472"/>
                  </a:lnTo>
                  <a:lnTo>
                    <a:pt x="135" y="467"/>
                  </a:lnTo>
                  <a:lnTo>
                    <a:pt x="139" y="463"/>
                  </a:lnTo>
                  <a:lnTo>
                    <a:pt x="141" y="458"/>
                  </a:lnTo>
                  <a:lnTo>
                    <a:pt x="144" y="454"/>
                  </a:lnTo>
                  <a:lnTo>
                    <a:pt x="148" y="449"/>
                  </a:lnTo>
                  <a:lnTo>
                    <a:pt x="151" y="445"/>
                  </a:lnTo>
                  <a:lnTo>
                    <a:pt x="155" y="441"/>
                  </a:lnTo>
                  <a:lnTo>
                    <a:pt x="158" y="437"/>
                  </a:lnTo>
                  <a:lnTo>
                    <a:pt x="161" y="432"/>
                  </a:lnTo>
                  <a:lnTo>
                    <a:pt x="165" y="428"/>
                  </a:lnTo>
                  <a:lnTo>
                    <a:pt x="168" y="423"/>
                  </a:lnTo>
                  <a:lnTo>
                    <a:pt x="172" y="419"/>
                  </a:lnTo>
                  <a:lnTo>
                    <a:pt x="175" y="414"/>
                  </a:lnTo>
                  <a:lnTo>
                    <a:pt x="178" y="410"/>
                  </a:lnTo>
                  <a:lnTo>
                    <a:pt x="182" y="405"/>
                  </a:lnTo>
                  <a:lnTo>
                    <a:pt x="185" y="400"/>
                  </a:lnTo>
                  <a:lnTo>
                    <a:pt x="189" y="396"/>
                  </a:lnTo>
                  <a:lnTo>
                    <a:pt x="192" y="391"/>
                  </a:lnTo>
                  <a:lnTo>
                    <a:pt x="195" y="388"/>
                  </a:lnTo>
                  <a:lnTo>
                    <a:pt x="199" y="383"/>
                  </a:lnTo>
                  <a:lnTo>
                    <a:pt x="202" y="379"/>
                  </a:lnTo>
                  <a:lnTo>
                    <a:pt x="206" y="374"/>
                  </a:lnTo>
                  <a:lnTo>
                    <a:pt x="208" y="370"/>
                  </a:lnTo>
                  <a:lnTo>
                    <a:pt x="209" y="370"/>
                  </a:lnTo>
                  <a:lnTo>
                    <a:pt x="209" y="371"/>
                  </a:lnTo>
                  <a:lnTo>
                    <a:pt x="209" y="372"/>
                  </a:lnTo>
                  <a:lnTo>
                    <a:pt x="210" y="372"/>
                  </a:lnTo>
                  <a:lnTo>
                    <a:pt x="211" y="373"/>
                  </a:lnTo>
                  <a:lnTo>
                    <a:pt x="213" y="375"/>
                  </a:lnTo>
                  <a:lnTo>
                    <a:pt x="216" y="377"/>
                  </a:lnTo>
                  <a:lnTo>
                    <a:pt x="217" y="377"/>
                  </a:lnTo>
                  <a:lnTo>
                    <a:pt x="219" y="379"/>
                  </a:lnTo>
                  <a:lnTo>
                    <a:pt x="221" y="381"/>
                  </a:lnTo>
                  <a:lnTo>
                    <a:pt x="221" y="382"/>
                  </a:lnTo>
                  <a:lnTo>
                    <a:pt x="220" y="381"/>
                  </a:lnTo>
                  <a:lnTo>
                    <a:pt x="220" y="380"/>
                  </a:lnTo>
                  <a:lnTo>
                    <a:pt x="220" y="381"/>
                  </a:lnTo>
                  <a:lnTo>
                    <a:pt x="224" y="385"/>
                  </a:lnTo>
                  <a:lnTo>
                    <a:pt x="224" y="386"/>
                  </a:lnTo>
                  <a:lnTo>
                    <a:pt x="225" y="387"/>
                  </a:lnTo>
                  <a:lnTo>
                    <a:pt x="225" y="388"/>
                  </a:lnTo>
                  <a:lnTo>
                    <a:pt x="225" y="389"/>
                  </a:lnTo>
                  <a:lnTo>
                    <a:pt x="225" y="390"/>
                  </a:lnTo>
                  <a:lnTo>
                    <a:pt x="225" y="391"/>
                  </a:lnTo>
                  <a:lnTo>
                    <a:pt x="226" y="395"/>
                  </a:lnTo>
                  <a:lnTo>
                    <a:pt x="226" y="396"/>
                  </a:lnTo>
                  <a:lnTo>
                    <a:pt x="226" y="397"/>
                  </a:lnTo>
                  <a:lnTo>
                    <a:pt x="225" y="399"/>
                  </a:lnTo>
                  <a:lnTo>
                    <a:pt x="226" y="399"/>
                  </a:lnTo>
                  <a:lnTo>
                    <a:pt x="226" y="400"/>
                  </a:lnTo>
                  <a:lnTo>
                    <a:pt x="227" y="400"/>
                  </a:lnTo>
                  <a:lnTo>
                    <a:pt x="228" y="399"/>
                  </a:lnTo>
                  <a:lnTo>
                    <a:pt x="228" y="398"/>
                  </a:lnTo>
                  <a:lnTo>
                    <a:pt x="228" y="399"/>
                  </a:lnTo>
                  <a:lnTo>
                    <a:pt x="228" y="398"/>
                  </a:lnTo>
                  <a:lnTo>
                    <a:pt x="229" y="398"/>
                  </a:lnTo>
                  <a:lnTo>
                    <a:pt x="229" y="399"/>
                  </a:lnTo>
                  <a:lnTo>
                    <a:pt x="228" y="400"/>
                  </a:lnTo>
                  <a:lnTo>
                    <a:pt x="228" y="402"/>
                  </a:lnTo>
                  <a:lnTo>
                    <a:pt x="228" y="404"/>
                  </a:lnTo>
                  <a:lnTo>
                    <a:pt x="228" y="406"/>
                  </a:lnTo>
                  <a:lnTo>
                    <a:pt x="230" y="408"/>
                  </a:lnTo>
                  <a:lnTo>
                    <a:pt x="233" y="413"/>
                  </a:lnTo>
                  <a:lnTo>
                    <a:pt x="234" y="414"/>
                  </a:lnTo>
                  <a:lnTo>
                    <a:pt x="234" y="415"/>
                  </a:lnTo>
                  <a:lnTo>
                    <a:pt x="233" y="414"/>
                  </a:lnTo>
                  <a:lnTo>
                    <a:pt x="234" y="416"/>
                  </a:lnTo>
                  <a:lnTo>
                    <a:pt x="234" y="417"/>
                  </a:lnTo>
                  <a:lnTo>
                    <a:pt x="235" y="417"/>
                  </a:lnTo>
                  <a:lnTo>
                    <a:pt x="236" y="419"/>
                  </a:lnTo>
                  <a:lnTo>
                    <a:pt x="237" y="419"/>
                  </a:lnTo>
                  <a:lnTo>
                    <a:pt x="237" y="420"/>
                  </a:lnTo>
                  <a:lnTo>
                    <a:pt x="237" y="421"/>
                  </a:lnTo>
                  <a:lnTo>
                    <a:pt x="237" y="422"/>
                  </a:lnTo>
                  <a:lnTo>
                    <a:pt x="238" y="423"/>
                  </a:lnTo>
                  <a:lnTo>
                    <a:pt x="239" y="423"/>
                  </a:lnTo>
                  <a:lnTo>
                    <a:pt x="241" y="423"/>
                  </a:lnTo>
                  <a:lnTo>
                    <a:pt x="241" y="424"/>
                  </a:lnTo>
                  <a:lnTo>
                    <a:pt x="241" y="423"/>
                  </a:lnTo>
                  <a:lnTo>
                    <a:pt x="242" y="423"/>
                  </a:lnTo>
                  <a:lnTo>
                    <a:pt x="242" y="424"/>
                  </a:lnTo>
                  <a:lnTo>
                    <a:pt x="243" y="424"/>
                  </a:lnTo>
                  <a:lnTo>
                    <a:pt x="244" y="425"/>
                  </a:lnTo>
                  <a:lnTo>
                    <a:pt x="246" y="427"/>
                  </a:lnTo>
                  <a:lnTo>
                    <a:pt x="247" y="429"/>
                  </a:lnTo>
                  <a:lnTo>
                    <a:pt x="247" y="430"/>
                  </a:lnTo>
                  <a:lnTo>
                    <a:pt x="249" y="431"/>
                  </a:lnTo>
                  <a:lnTo>
                    <a:pt x="247" y="432"/>
                  </a:lnTo>
                  <a:lnTo>
                    <a:pt x="249" y="433"/>
                  </a:lnTo>
                  <a:lnTo>
                    <a:pt x="250" y="435"/>
                  </a:lnTo>
                  <a:lnTo>
                    <a:pt x="250" y="436"/>
                  </a:lnTo>
                  <a:lnTo>
                    <a:pt x="250" y="437"/>
                  </a:lnTo>
                  <a:lnTo>
                    <a:pt x="250" y="438"/>
                  </a:lnTo>
                  <a:lnTo>
                    <a:pt x="251" y="438"/>
                  </a:lnTo>
                  <a:lnTo>
                    <a:pt x="252" y="439"/>
                  </a:lnTo>
                  <a:lnTo>
                    <a:pt x="252" y="440"/>
                  </a:lnTo>
                  <a:lnTo>
                    <a:pt x="252" y="439"/>
                  </a:lnTo>
                  <a:lnTo>
                    <a:pt x="252" y="438"/>
                  </a:lnTo>
                  <a:lnTo>
                    <a:pt x="252" y="437"/>
                  </a:lnTo>
                  <a:lnTo>
                    <a:pt x="252" y="436"/>
                  </a:lnTo>
                  <a:lnTo>
                    <a:pt x="252" y="435"/>
                  </a:lnTo>
                  <a:lnTo>
                    <a:pt x="252" y="433"/>
                  </a:lnTo>
                  <a:lnTo>
                    <a:pt x="252" y="432"/>
                  </a:lnTo>
                  <a:lnTo>
                    <a:pt x="253" y="433"/>
                  </a:lnTo>
                  <a:lnTo>
                    <a:pt x="253" y="432"/>
                  </a:lnTo>
                  <a:lnTo>
                    <a:pt x="251" y="431"/>
                  </a:lnTo>
                  <a:lnTo>
                    <a:pt x="251" y="430"/>
                  </a:lnTo>
                  <a:lnTo>
                    <a:pt x="252" y="430"/>
                  </a:lnTo>
                  <a:lnTo>
                    <a:pt x="252" y="429"/>
                  </a:lnTo>
                  <a:lnTo>
                    <a:pt x="250" y="428"/>
                  </a:lnTo>
                  <a:lnTo>
                    <a:pt x="249" y="428"/>
                  </a:lnTo>
                  <a:lnTo>
                    <a:pt x="249" y="425"/>
                  </a:lnTo>
                  <a:lnTo>
                    <a:pt x="250" y="425"/>
                  </a:lnTo>
                  <a:lnTo>
                    <a:pt x="250" y="424"/>
                  </a:lnTo>
                  <a:lnTo>
                    <a:pt x="250" y="423"/>
                  </a:lnTo>
                  <a:lnTo>
                    <a:pt x="251" y="423"/>
                  </a:lnTo>
                  <a:lnTo>
                    <a:pt x="251" y="424"/>
                  </a:lnTo>
                  <a:lnTo>
                    <a:pt x="252" y="425"/>
                  </a:lnTo>
                  <a:lnTo>
                    <a:pt x="253" y="427"/>
                  </a:lnTo>
                  <a:lnTo>
                    <a:pt x="254" y="427"/>
                  </a:lnTo>
                  <a:lnTo>
                    <a:pt x="255" y="427"/>
                  </a:lnTo>
                  <a:lnTo>
                    <a:pt x="253" y="425"/>
                  </a:lnTo>
                  <a:lnTo>
                    <a:pt x="253" y="424"/>
                  </a:lnTo>
                  <a:lnTo>
                    <a:pt x="253" y="423"/>
                  </a:lnTo>
                  <a:lnTo>
                    <a:pt x="252" y="421"/>
                  </a:lnTo>
                  <a:lnTo>
                    <a:pt x="253" y="419"/>
                  </a:lnTo>
                  <a:lnTo>
                    <a:pt x="254" y="417"/>
                  </a:lnTo>
                  <a:lnTo>
                    <a:pt x="255" y="416"/>
                  </a:lnTo>
                  <a:lnTo>
                    <a:pt x="255" y="419"/>
                  </a:lnTo>
                  <a:lnTo>
                    <a:pt x="256" y="419"/>
                  </a:lnTo>
                  <a:lnTo>
                    <a:pt x="255" y="420"/>
                  </a:lnTo>
                  <a:lnTo>
                    <a:pt x="256" y="422"/>
                  </a:lnTo>
                  <a:lnTo>
                    <a:pt x="258" y="423"/>
                  </a:lnTo>
                  <a:lnTo>
                    <a:pt x="258" y="424"/>
                  </a:lnTo>
                  <a:lnTo>
                    <a:pt x="258" y="423"/>
                  </a:lnTo>
                  <a:lnTo>
                    <a:pt x="256" y="422"/>
                  </a:lnTo>
                  <a:lnTo>
                    <a:pt x="256" y="421"/>
                  </a:lnTo>
                  <a:lnTo>
                    <a:pt x="256" y="416"/>
                  </a:lnTo>
                  <a:lnTo>
                    <a:pt x="256" y="415"/>
                  </a:lnTo>
                  <a:lnTo>
                    <a:pt x="258" y="415"/>
                  </a:lnTo>
                  <a:lnTo>
                    <a:pt x="259" y="415"/>
                  </a:lnTo>
                  <a:lnTo>
                    <a:pt x="260" y="415"/>
                  </a:lnTo>
                  <a:lnTo>
                    <a:pt x="260" y="416"/>
                  </a:lnTo>
                  <a:lnTo>
                    <a:pt x="259" y="417"/>
                  </a:lnTo>
                  <a:lnTo>
                    <a:pt x="259" y="419"/>
                  </a:lnTo>
                  <a:lnTo>
                    <a:pt x="259" y="420"/>
                  </a:lnTo>
                  <a:lnTo>
                    <a:pt x="259" y="419"/>
                  </a:lnTo>
                  <a:lnTo>
                    <a:pt x="260" y="419"/>
                  </a:lnTo>
                  <a:lnTo>
                    <a:pt x="260" y="417"/>
                  </a:lnTo>
                  <a:lnTo>
                    <a:pt x="260" y="416"/>
                  </a:lnTo>
                  <a:lnTo>
                    <a:pt x="261" y="415"/>
                  </a:lnTo>
                  <a:lnTo>
                    <a:pt x="262" y="416"/>
                  </a:lnTo>
                  <a:lnTo>
                    <a:pt x="262" y="419"/>
                  </a:lnTo>
                  <a:lnTo>
                    <a:pt x="264" y="421"/>
                  </a:lnTo>
                  <a:lnTo>
                    <a:pt x="264" y="420"/>
                  </a:lnTo>
                  <a:lnTo>
                    <a:pt x="264" y="419"/>
                  </a:lnTo>
                  <a:lnTo>
                    <a:pt x="264" y="417"/>
                  </a:lnTo>
                  <a:lnTo>
                    <a:pt x="265" y="417"/>
                  </a:lnTo>
                  <a:lnTo>
                    <a:pt x="265" y="416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7" y="414"/>
                  </a:lnTo>
                  <a:lnTo>
                    <a:pt x="268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70" y="414"/>
                  </a:lnTo>
                  <a:lnTo>
                    <a:pt x="270" y="415"/>
                  </a:lnTo>
                  <a:lnTo>
                    <a:pt x="271" y="415"/>
                  </a:lnTo>
                  <a:lnTo>
                    <a:pt x="272" y="415"/>
                  </a:lnTo>
                  <a:lnTo>
                    <a:pt x="272" y="416"/>
                  </a:lnTo>
                  <a:lnTo>
                    <a:pt x="273" y="415"/>
                  </a:lnTo>
                  <a:lnTo>
                    <a:pt x="273" y="416"/>
                  </a:lnTo>
                  <a:lnTo>
                    <a:pt x="275" y="417"/>
                  </a:lnTo>
                  <a:lnTo>
                    <a:pt x="275" y="419"/>
                  </a:lnTo>
                  <a:lnTo>
                    <a:pt x="276" y="420"/>
                  </a:lnTo>
                  <a:lnTo>
                    <a:pt x="277" y="419"/>
                  </a:lnTo>
                  <a:lnTo>
                    <a:pt x="277" y="417"/>
                  </a:lnTo>
                  <a:lnTo>
                    <a:pt x="277" y="416"/>
                  </a:lnTo>
                  <a:lnTo>
                    <a:pt x="276" y="417"/>
                  </a:lnTo>
                  <a:lnTo>
                    <a:pt x="276" y="416"/>
                  </a:lnTo>
                  <a:lnTo>
                    <a:pt x="277" y="415"/>
                  </a:lnTo>
                  <a:lnTo>
                    <a:pt x="277" y="416"/>
                  </a:lnTo>
                  <a:lnTo>
                    <a:pt x="278" y="416"/>
                  </a:lnTo>
                  <a:lnTo>
                    <a:pt x="278" y="415"/>
                  </a:lnTo>
                  <a:lnTo>
                    <a:pt x="279" y="415"/>
                  </a:lnTo>
                  <a:lnTo>
                    <a:pt x="279" y="414"/>
                  </a:lnTo>
                  <a:lnTo>
                    <a:pt x="280" y="414"/>
                  </a:lnTo>
                  <a:lnTo>
                    <a:pt x="280" y="413"/>
                  </a:lnTo>
                  <a:lnTo>
                    <a:pt x="280" y="412"/>
                  </a:lnTo>
                  <a:lnTo>
                    <a:pt x="281" y="411"/>
                  </a:lnTo>
                  <a:lnTo>
                    <a:pt x="282" y="411"/>
                  </a:lnTo>
                  <a:lnTo>
                    <a:pt x="282" y="412"/>
                  </a:lnTo>
                  <a:lnTo>
                    <a:pt x="281" y="413"/>
                  </a:lnTo>
                  <a:lnTo>
                    <a:pt x="282" y="413"/>
                  </a:lnTo>
                  <a:lnTo>
                    <a:pt x="284" y="413"/>
                  </a:lnTo>
                  <a:lnTo>
                    <a:pt x="284" y="414"/>
                  </a:lnTo>
                  <a:lnTo>
                    <a:pt x="282" y="414"/>
                  </a:lnTo>
                  <a:lnTo>
                    <a:pt x="282" y="415"/>
                  </a:lnTo>
                  <a:lnTo>
                    <a:pt x="284" y="415"/>
                  </a:lnTo>
                  <a:lnTo>
                    <a:pt x="282" y="415"/>
                  </a:lnTo>
                  <a:lnTo>
                    <a:pt x="281" y="415"/>
                  </a:lnTo>
                  <a:lnTo>
                    <a:pt x="281" y="416"/>
                  </a:lnTo>
                  <a:lnTo>
                    <a:pt x="281" y="417"/>
                  </a:lnTo>
                  <a:lnTo>
                    <a:pt x="281" y="419"/>
                  </a:lnTo>
                  <a:lnTo>
                    <a:pt x="282" y="419"/>
                  </a:lnTo>
                  <a:lnTo>
                    <a:pt x="284" y="419"/>
                  </a:lnTo>
                  <a:lnTo>
                    <a:pt x="282" y="419"/>
                  </a:lnTo>
                  <a:lnTo>
                    <a:pt x="282" y="420"/>
                  </a:lnTo>
                  <a:lnTo>
                    <a:pt x="284" y="420"/>
                  </a:lnTo>
                  <a:lnTo>
                    <a:pt x="284" y="421"/>
                  </a:lnTo>
                  <a:lnTo>
                    <a:pt x="285" y="421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6" y="419"/>
                  </a:lnTo>
                  <a:lnTo>
                    <a:pt x="286" y="420"/>
                  </a:lnTo>
                  <a:lnTo>
                    <a:pt x="286" y="421"/>
                  </a:lnTo>
                  <a:lnTo>
                    <a:pt x="285" y="421"/>
                  </a:lnTo>
                  <a:lnTo>
                    <a:pt x="285" y="422"/>
                  </a:lnTo>
                  <a:lnTo>
                    <a:pt x="284" y="422"/>
                  </a:lnTo>
                  <a:lnTo>
                    <a:pt x="282" y="423"/>
                  </a:lnTo>
                  <a:lnTo>
                    <a:pt x="279" y="424"/>
                  </a:lnTo>
                  <a:lnTo>
                    <a:pt x="278" y="424"/>
                  </a:lnTo>
                  <a:lnTo>
                    <a:pt x="277" y="427"/>
                  </a:lnTo>
                  <a:lnTo>
                    <a:pt x="277" y="425"/>
                  </a:lnTo>
                  <a:lnTo>
                    <a:pt x="276" y="425"/>
                  </a:lnTo>
                  <a:lnTo>
                    <a:pt x="276" y="427"/>
                  </a:lnTo>
                  <a:lnTo>
                    <a:pt x="275" y="427"/>
                  </a:lnTo>
                  <a:lnTo>
                    <a:pt x="273" y="428"/>
                  </a:lnTo>
                  <a:lnTo>
                    <a:pt x="273" y="429"/>
                  </a:lnTo>
                  <a:lnTo>
                    <a:pt x="272" y="429"/>
                  </a:lnTo>
                  <a:lnTo>
                    <a:pt x="272" y="430"/>
                  </a:lnTo>
                  <a:lnTo>
                    <a:pt x="273" y="429"/>
                  </a:lnTo>
                  <a:lnTo>
                    <a:pt x="275" y="428"/>
                  </a:lnTo>
                  <a:lnTo>
                    <a:pt x="276" y="428"/>
                  </a:lnTo>
                  <a:lnTo>
                    <a:pt x="276" y="427"/>
                  </a:lnTo>
                  <a:lnTo>
                    <a:pt x="278" y="428"/>
                  </a:lnTo>
                  <a:lnTo>
                    <a:pt x="279" y="428"/>
                  </a:lnTo>
                  <a:lnTo>
                    <a:pt x="280" y="427"/>
                  </a:lnTo>
                  <a:lnTo>
                    <a:pt x="281" y="427"/>
                  </a:lnTo>
                  <a:lnTo>
                    <a:pt x="282" y="427"/>
                  </a:lnTo>
                  <a:lnTo>
                    <a:pt x="281" y="427"/>
                  </a:lnTo>
                  <a:lnTo>
                    <a:pt x="282" y="428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5" y="425"/>
                  </a:lnTo>
                  <a:lnTo>
                    <a:pt x="287" y="427"/>
                  </a:lnTo>
                  <a:lnTo>
                    <a:pt x="289" y="428"/>
                  </a:lnTo>
                  <a:lnTo>
                    <a:pt x="291" y="428"/>
                  </a:lnTo>
                  <a:lnTo>
                    <a:pt x="293" y="427"/>
                  </a:lnTo>
                  <a:lnTo>
                    <a:pt x="294" y="427"/>
                  </a:lnTo>
                  <a:lnTo>
                    <a:pt x="294" y="425"/>
                  </a:lnTo>
                  <a:lnTo>
                    <a:pt x="295" y="425"/>
                  </a:lnTo>
                  <a:lnTo>
                    <a:pt x="295" y="424"/>
                  </a:lnTo>
                  <a:lnTo>
                    <a:pt x="296" y="424"/>
                  </a:lnTo>
                  <a:lnTo>
                    <a:pt x="296" y="423"/>
                  </a:lnTo>
                  <a:lnTo>
                    <a:pt x="297" y="422"/>
                  </a:lnTo>
                  <a:lnTo>
                    <a:pt x="298" y="422"/>
                  </a:lnTo>
                  <a:lnTo>
                    <a:pt x="299" y="422"/>
                  </a:lnTo>
                  <a:lnTo>
                    <a:pt x="298" y="423"/>
                  </a:lnTo>
                  <a:lnTo>
                    <a:pt x="299" y="423"/>
                  </a:lnTo>
                  <a:lnTo>
                    <a:pt x="301" y="423"/>
                  </a:lnTo>
                  <a:lnTo>
                    <a:pt x="302" y="424"/>
                  </a:lnTo>
                  <a:lnTo>
                    <a:pt x="304" y="425"/>
                  </a:lnTo>
                  <a:lnTo>
                    <a:pt x="304" y="424"/>
                  </a:lnTo>
                  <a:lnTo>
                    <a:pt x="305" y="424"/>
                  </a:lnTo>
                  <a:lnTo>
                    <a:pt x="303" y="424"/>
                  </a:lnTo>
                  <a:lnTo>
                    <a:pt x="304" y="424"/>
                  </a:lnTo>
                  <a:lnTo>
                    <a:pt x="304" y="423"/>
                  </a:lnTo>
                  <a:lnTo>
                    <a:pt x="303" y="423"/>
                  </a:lnTo>
                  <a:lnTo>
                    <a:pt x="302" y="423"/>
                  </a:lnTo>
                  <a:lnTo>
                    <a:pt x="302" y="422"/>
                  </a:lnTo>
                  <a:lnTo>
                    <a:pt x="303" y="422"/>
                  </a:lnTo>
                  <a:lnTo>
                    <a:pt x="304" y="421"/>
                  </a:lnTo>
                  <a:lnTo>
                    <a:pt x="305" y="422"/>
                  </a:lnTo>
                  <a:lnTo>
                    <a:pt x="306" y="421"/>
                  </a:lnTo>
                  <a:lnTo>
                    <a:pt x="307" y="422"/>
                  </a:lnTo>
                  <a:lnTo>
                    <a:pt x="306" y="422"/>
                  </a:lnTo>
                  <a:lnTo>
                    <a:pt x="305" y="422"/>
                  </a:lnTo>
                  <a:lnTo>
                    <a:pt x="304" y="421"/>
                  </a:lnTo>
                  <a:lnTo>
                    <a:pt x="304" y="422"/>
                  </a:lnTo>
                  <a:lnTo>
                    <a:pt x="306" y="423"/>
                  </a:lnTo>
                  <a:lnTo>
                    <a:pt x="305" y="423"/>
                  </a:lnTo>
                  <a:lnTo>
                    <a:pt x="306" y="423"/>
                  </a:lnTo>
                  <a:lnTo>
                    <a:pt x="306" y="424"/>
                  </a:lnTo>
                  <a:lnTo>
                    <a:pt x="306" y="425"/>
                  </a:lnTo>
                  <a:lnTo>
                    <a:pt x="307" y="425"/>
                  </a:lnTo>
                  <a:lnTo>
                    <a:pt x="307" y="424"/>
                  </a:lnTo>
                  <a:lnTo>
                    <a:pt x="308" y="424"/>
                  </a:lnTo>
                  <a:lnTo>
                    <a:pt x="310" y="424"/>
                  </a:lnTo>
                  <a:lnTo>
                    <a:pt x="311" y="423"/>
                  </a:lnTo>
                  <a:lnTo>
                    <a:pt x="312" y="424"/>
                  </a:lnTo>
                  <a:lnTo>
                    <a:pt x="313" y="423"/>
                  </a:lnTo>
                  <a:lnTo>
                    <a:pt x="314" y="423"/>
                  </a:lnTo>
                  <a:lnTo>
                    <a:pt x="314" y="422"/>
                  </a:lnTo>
                  <a:lnTo>
                    <a:pt x="315" y="422"/>
                  </a:lnTo>
                  <a:lnTo>
                    <a:pt x="316" y="422"/>
                  </a:lnTo>
                  <a:lnTo>
                    <a:pt x="319" y="422"/>
                  </a:lnTo>
                  <a:lnTo>
                    <a:pt x="320" y="422"/>
                  </a:lnTo>
                  <a:lnTo>
                    <a:pt x="319" y="422"/>
                  </a:lnTo>
                  <a:lnTo>
                    <a:pt x="320" y="421"/>
                  </a:lnTo>
                  <a:lnTo>
                    <a:pt x="321" y="420"/>
                  </a:lnTo>
                  <a:lnTo>
                    <a:pt x="321" y="421"/>
                  </a:lnTo>
                  <a:lnTo>
                    <a:pt x="322" y="421"/>
                  </a:lnTo>
                  <a:lnTo>
                    <a:pt x="322" y="422"/>
                  </a:lnTo>
                  <a:lnTo>
                    <a:pt x="322" y="423"/>
                  </a:lnTo>
                  <a:lnTo>
                    <a:pt x="321" y="424"/>
                  </a:lnTo>
                  <a:lnTo>
                    <a:pt x="321" y="425"/>
                  </a:lnTo>
                  <a:lnTo>
                    <a:pt x="322" y="424"/>
                  </a:lnTo>
                  <a:lnTo>
                    <a:pt x="321" y="424"/>
                  </a:lnTo>
                  <a:lnTo>
                    <a:pt x="322" y="424"/>
                  </a:lnTo>
                  <a:lnTo>
                    <a:pt x="323" y="424"/>
                  </a:lnTo>
                  <a:lnTo>
                    <a:pt x="324" y="423"/>
                  </a:lnTo>
                  <a:lnTo>
                    <a:pt x="325" y="422"/>
                  </a:lnTo>
                  <a:lnTo>
                    <a:pt x="325" y="421"/>
                  </a:lnTo>
                  <a:lnTo>
                    <a:pt x="327" y="421"/>
                  </a:lnTo>
                  <a:lnTo>
                    <a:pt x="328" y="421"/>
                  </a:lnTo>
                  <a:lnTo>
                    <a:pt x="328" y="420"/>
                  </a:lnTo>
                  <a:lnTo>
                    <a:pt x="327" y="420"/>
                  </a:lnTo>
                  <a:lnTo>
                    <a:pt x="328" y="419"/>
                  </a:lnTo>
                  <a:lnTo>
                    <a:pt x="329" y="419"/>
                  </a:lnTo>
                  <a:lnTo>
                    <a:pt x="328" y="419"/>
                  </a:lnTo>
                  <a:lnTo>
                    <a:pt x="328" y="420"/>
                  </a:lnTo>
                  <a:lnTo>
                    <a:pt x="329" y="420"/>
                  </a:lnTo>
                  <a:lnTo>
                    <a:pt x="329" y="419"/>
                  </a:lnTo>
                  <a:lnTo>
                    <a:pt x="330" y="419"/>
                  </a:lnTo>
                  <a:lnTo>
                    <a:pt x="331" y="419"/>
                  </a:lnTo>
                  <a:lnTo>
                    <a:pt x="331" y="420"/>
                  </a:lnTo>
                  <a:lnTo>
                    <a:pt x="330" y="420"/>
                  </a:lnTo>
                  <a:lnTo>
                    <a:pt x="331" y="420"/>
                  </a:lnTo>
                  <a:lnTo>
                    <a:pt x="332" y="420"/>
                  </a:lnTo>
                  <a:lnTo>
                    <a:pt x="332" y="419"/>
                  </a:lnTo>
                  <a:lnTo>
                    <a:pt x="333" y="419"/>
                  </a:lnTo>
                  <a:lnTo>
                    <a:pt x="334" y="417"/>
                  </a:lnTo>
                  <a:lnTo>
                    <a:pt x="336" y="419"/>
                  </a:lnTo>
                  <a:lnTo>
                    <a:pt x="334" y="419"/>
                  </a:lnTo>
                  <a:lnTo>
                    <a:pt x="333" y="419"/>
                  </a:lnTo>
                  <a:lnTo>
                    <a:pt x="333" y="420"/>
                  </a:lnTo>
                  <a:lnTo>
                    <a:pt x="333" y="421"/>
                  </a:lnTo>
                  <a:lnTo>
                    <a:pt x="334" y="420"/>
                  </a:lnTo>
                  <a:lnTo>
                    <a:pt x="333" y="420"/>
                  </a:lnTo>
                  <a:lnTo>
                    <a:pt x="334" y="420"/>
                  </a:lnTo>
                  <a:lnTo>
                    <a:pt x="336" y="420"/>
                  </a:lnTo>
                  <a:lnTo>
                    <a:pt x="336" y="419"/>
                  </a:lnTo>
                  <a:lnTo>
                    <a:pt x="336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4" y="422"/>
                  </a:lnTo>
                  <a:lnTo>
                    <a:pt x="336" y="422"/>
                  </a:lnTo>
                  <a:lnTo>
                    <a:pt x="337" y="422"/>
                  </a:lnTo>
                  <a:lnTo>
                    <a:pt x="338" y="422"/>
                  </a:lnTo>
                  <a:lnTo>
                    <a:pt x="337" y="423"/>
                  </a:lnTo>
                  <a:lnTo>
                    <a:pt x="337" y="424"/>
                  </a:lnTo>
                  <a:lnTo>
                    <a:pt x="337" y="423"/>
                  </a:lnTo>
                  <a:lnTo>
                    <a:pt x="338" y="422"/>
                  </a:lnTo>
                  <a:lnTo>
                    <a:pt x="338" y="423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39" y="424"/>
                  </a:lnTo>
                  <a:lnTo>
                    <a:pt x="340" y="424"/>
                  </a:lnTo>
                  <a:lnTo>
                    <a:pt x="341" y="423"/>
                  </a:lnTo>
                  <a:lnTo>
                    <a:pt x="342" y="422"/>
                  </a:lnTo>
                  <a:lnTo>
                    <a:pt x="344" y="422"/>
                  </a:lnTo>
                  <a:lnTo>
                    <a:pt x="344" y="421"/>
                  </a:lnTo>
                  <a:lnTo>
                    <a:pt x="342" y="421"/>
                  </a:lnTo>
                  <a:lnTo>
                    <a:pt x="344" y="421"/>
                  </a:lnTo>
                  <a:lnTo>
                    <a:pt x="344" y="420"/>
                  </a:lnTo>
                  <a:lnTo>
                    <a:pt x="345" y="421"/>
                  </a:lnTo>
                  <a:lnTo>
                    <a:pt x="345" y="420"/>
                  </a:lnTo>
                  <a:lnTo>
                    <a:pt x="346" y="420"/>
                  </a:lnTo>
                  <a:lnTo>
                    <a:pt x="346" y="421"/>
                  </a:lnTo>
                  <a:lnTo>
                    <a:pt x="346" y="422"/>
                  </a:lnTo>
                  <a:lnTo>
                    <a:pt x="345" y="423"/>
                  </a:lnTo>
                  <a:lnTo>
                    <a:pt x="346" y="423"/>
                  </a:lnTo>
                  <a:lnTo>
                    <a:pt x="346" y="424"/>
                  </a:lnTo>
                  <a:lnTo>
                    <a:pt x="346" y="425"/>
                  </a:lnTo>
                  <a:lnTo>
                    <a:pt x="345" y="425"/>
                  </a:lnTo>
                  <a:lnTo>
                    <a:pt x="345" y="427"/>
                  </a:lnTo>
                  <a:lnTo>
                    <a:pt x="346" y="425"/>
                  </a:lnTo>
                  <a:lnTo>
                    <a:pt x="347" y="425"/>
                  </a:lnTo>
                  <a:lnTo>
                    <a:pt x="346" y="427"/>
                  </a:lnTo>
                  <a:lnTo>
                    <a:pt x="345" y="427"/>
                  </a:lnTo>
                  <a:lnTo>
                    <a:pt x="345" y="428"/>
                  </a:lnTo>
                  <a:lnTo>
                    <a:pt x="344" y="428"/>
                  </a:lnTo>
                  <a:lnTo>
                    <a:pt x="344" y="429"/>
                  </a:lnTo>
                  <a:lnTo>
                    <a:pt x="342" y="429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33" y="430"/>
                  </a:lnTo>
                  <a:lnTo>
                    <a:pt x="332" y="430"/>
                  </a:lnTo>
                  <a:lnTo>
                    <a:pt x="331" y="430"/>
                  </a:lnTo>
                  <a:lnTo>
                    <a:pt x="330" y="430"/>
                  </a:lnTo>
                  <a:lnTo>
                    <a:pt x="330" y="431"/>
                  </a:lnTo>
                  <a:lnTo>
                    <a:pt x="329" y="431"/>
                  </a:lnTo>
                  <a:lnTo>
                    <a:pt x="328" y="431"/>
                  </a:lnTo>
                  <a:lnTo>
                    <a:pt x="327" y="431"/>
                  </a:lnTo>
                  <a:lnTo>
                    <a:pt x="327" y="432"/>
                  </a:lnTo>
                  <a:lnTo>
                    <a:pt x="325" y="432"/>
                  </a:lnTo>
                  <a:lnTo>
                    <a:pt x="325" y="433"/>
                  </a:lnTo>
                  <a:lnTo>
                    <a:pt x="324" y="433"/>
                  </a:lnTo>
                  <a:lnTo>
                    <a:pt x="323" y="432"/>
                  </a:lnTo>
                  <a:lnTo>
                    <a:pt x="322" y="433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20" y="436"/>
                  </a:lnTo>
                  <a:lnTo>
                    <a:pt x="319" y="436"/>
                  </a:lnTo>
                  <a:lnTo>
                    <a:pt x="319" y="435"/>
                  </a:lnTo>
                  <a:lnTo>
                    <a:pt x="319" y="433"/>
                  </a:lnTo>
                  <a:lnTo>
                    <a:pt x="319" y="432"/>
                  </a:lnTo>
                  <a:lnTo>
                    <a:pt x="318" y="432"/>
                  </a:lnTo>
                  <a:lnTo>
                    <a:pt x="316" y="432"/>
                  </a:lnTo>
                  <a:lnTo>
                    <a:pt x="315" y="432"/>
                  </a:lnTo>
                  <a:lnTo>
                    <a:pt x="314" y="433"/>
                  </a:lnTo>
                  <a:lnTo>
                    <a:pt x="314" y="432"/>
                  </a:lnTo>
                  <a:lnTo>
                    <a:pt x="313" y="432"/>
                  </a:lnTo>
                  <a:lnTo>
                    <a:pt x="312" y="432"/>
                  </a:lnTo>
                  <a:lnTo>
                    <a:pt x="311" y="431"/>
                  </a:lnTo>
                  <a:lnTo>
                    <a:pt x="311" y="432"/>
                  </a:lnTo>
                  <a:lnTo>
                    <a:pt x="310" y="432"/>
                  </a:lnTo>
                  <a:lnTo>
                    <a:pt x="310" y="431"/>
                  </a:lnTo>
                  <a:lnTo>
                    <a:pt x="308" y="431"/>
                  </a:lnTo>
                  <a:lnTo>
                    <a:pt x="307" y="431"/>
                  </a:lnTo>
                  <a:lnTo>
                    <a:pt x="306" y="431"/>
                  </a:lnTo>
                  <a:lnTo>
                    <a:pt x="305" y="431"/>
                  </a:lnTo>
                  <a:lnTo>
                    <a:pt x="304" y="432"/>
                  </a:lnTo>
                  <a:lnTo>
                    <a:pt x="304" y="433"/>
                  </a:lnTo>
                  <a:lnTo>
                    <a:pt x="303" y="433"/>
                  </a:lnTo>
                  <a:lnTo>
                    <a:pt x="303" y="435"/>
                  </a:lnTo>
                  <a:lnTo>
                    <a:pt x="303" y="433"/>
                  </a:lnTo>
                  <a:lnTo>
                    <a:pt x="302" y="433"/>
                  </a:lnTo>
                  <a:lnTo>
                    <a:pt x="302" y="435"/>
                  </a:lnTo>
                  <a:lnTo>
                    <a:pt x="302" y="436"/>
                  </a:lnTo>
                  <a:lnTo>
                    <a:pt x="298" y="436"/>
                  </a:lnTo>
                  <a:lnTo>
                    <a:pt x="297" y="437"/>
                  </a:lnTo>
                  <a:lnTo>
                    <a:pt x="297" y="438"/>
                  </a:lnTo>
                  <a:lnTo>
                    <a:pt x="297" y="437"/>
                  </a:lnTo>
                  <a:lnTo>
                    <a:pt x="297" y="436"/>
                  </a:lnTo>
                  <a:lnTo>
                    <a:pt x="296" y="436"/>
                  </a:lnTo>
                  <a:lnTo>
                    <a:pt x="296" y="437"/>
                  </a:lnTo>
                  <a:lnTo>
                    <a:pt x="296" y="438"/>
                  </a:lnTo>
                  <a:lnTo>
                    <a:pt x="295" y="438"/>
                  </a:lnTo>
                  <a:lnTo>
                    <a:pt x="294" y="439"/>
                  </a:lnTo>
                  <a:lnTo>
                    <a:pt x="294" y="440"/>
                  </a:lnTo>
                  <a:lnTo>
                    <a:pt x="293" y="440"/>
                  </a:lnTo>
                  <a:lnTo>
                    <a:pt x="294" y="439"/>
                  </a:lnTo>
                  <a:lnTo>
                    <a:pt x="294" y="438"/>
                  </a:lnTo>
                  <a:lnTo>
                    <a:pt x="295" y="437"/>
                  </a:lnTo>
                  <a:lnTo>
                    <a:pt x="295" y="436"/>
                  </a:lnTo>
                  <a:lnTo>
                    <a:pt x="294" y="436"/>
                  </a:lnTo>
                  <a:lnTo>
                    <a:pt x="293" y="436"/>
                  </a:lnTo>
                  <a:lnTo>
                    <a:pt x="291" y="436"/>
                  </a:lnTo>
                  <a:lnTo>
                    <a:pt x="290" y="437"/>
                  </a:lnTo>
                  <a:lnTo>
                    <a:pt x="289" y="438"/>
                  </a:lnTo>
                  <a:lnTo>
                    <a:pt x="288" y="438"/>
                  </a:lnTo>
                  <a:lnTo>
                    <a:pt x="288" y="439"/>
                  </a:lnTo>
                  <a:lnTo>
                    <a:pt x="287" y="439"/>
                  </a:lnTo>
                  <a:lnTo>
                    <a:pt x="288" y="440"/>
                  </a:lnTo>
                  <a:lnTo>
                    <a:pt x="287" y="440"/>
                  </a:lnTo>
                  <a:lnTo>
                    <a:pt x="286" y="441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5" y="444"/>
                  </a:lnTo>
                  <a:lnTo>
                    <a:pt x="285" y="442"/>
                  </a:lnTo>
                  <a:lnTo>
                    <a:pt x="286" y="442"/>
                  </a:lnTo>
                  <a:lnTo>
                    <a:pt x="286" y="441"/>
                  </a:lnTo>
                  <a:lnTo>
                    <a:pt x="287" y="440"/>
                  </a:lnTo>
                  <a:lnTo>
                    <a:pt x="286" y="440"/>
                  </a:lnTo>
                  <a:lnTo>
                    <a:pt x="285" y="440"/>
                  </a:lnTo>
                  <a:lnTo>
                    <a:pt x="285" y="439"/>
                  </a:lnTo>
                  <a:lnTo>
                    <a:pt x="285" y="440"/>
                  </a:lnTo>
                  <a:lnTo>
                    <a:pt x="284" y="440"/>
                  </a:lnTo>
                  <a:lnTo>
                    <a:pt x="282" y="440"/>
                  </a:lnTo>
                  <a:lnTo>
                    <a:pt x="281" y="441"/>
                  </a:lnTo>
                  <a:lnTo>
                    <a:pt x="281" y="442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9" y="444"/>
                  </a:lnTo>
                  <a:lnTo>
                    <a:pt x="279" y="445"/>
                  </a:lnTo>
                  <a:lnTo>
                    <a:pt x="278" y="445"/>
                  </a:lnTo>
                  <a:lnTo>
                    <a:pt x="277" y="445"/>
                  </a:lnTo>
                  <a:lnTo>
                    <a:pt x="277" y="444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77" y="444"/>
                  </a:lnTo>
                  <a:lnTo>
                    <a:pt x="277" y="445"/>
                  </a:lnTo>
                  <a:lnTo>
                    <a:pt x="276" y="445"/>
                  </a:lnTo>
                  <a:lnTo>
                    <a:pt x="275" y="446"/>
                  </a:lnTo>
                  <a:lnTo>
                    <a:pt x="275" y="447"/>
                  </a:lnTo>
                  <a:lnTo>
                    <a:pt x="276" y="448"/>
                  </a:lnTo>
                  <a:lnTo>
                    <a:pt x="276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8" y="452"/>
                  </a:lnTo>
                  <a:lnTo>
                    <a:pt x="279" y="453"/>
                  </a:lnTo>
                  <a:lnTo>
                    <a:pt x="279" y="452"/>
                  </a:lnTo>
                  <a:lnTo>
                    <a:pt x="278" y="452"/>
                  </a:lnTo>
                  <a:lnTo>
                    <a:pt x="279" y="452"/>
                  </a:lnTo>
                  <a:lnTo>
                    <a:pt x="277" y="450"/>
                  </a:lnTo>
                  <a:lnTo>
                    <a:pt x="277" y="449"/>
                  </a:lnTo>
                  <a:lnTo>
                    <a:pt x="277" y="448"/>
                  </a:lnTo>
                  <a:lnTo>
                    <a:pt x="278" y="449"/>
                  </a:lnTo>
                  <a:lnTo>
                    <a:pt x="278" y="447"/>
                  </a:lnTo>
                  <a:lnTo>
                    <a:pt x="277" y="447"/>
                  </a:lnTo>
                  <a:lnTo>
                    <a:pt x="276" y="447"/>
                  </a:lnTo>
                  <a:lnTo>
                    <a:pt x="277" y="447"/>
                  </a:lnTo>
                  <a:lnTo>
                    <a:pt x="277" y="446"/>
                  </a:lnTo>
                  <a:lnTo>
                    <a:pt x="277" y="445"/>
                  </a:lnTo>
                  <a:lnTo>
                    <a:pt x="278" y="446"/>
                  </a:lnTo>
                  <a:lnTo>
                    <a:pt x="279" y="446"/>
                  </a:lnTo>
                  <a:lnTo>
                    <a:pt x="279" y="447"/>
                  </a:lnTo>
                  <a:lnTo>
                    <a:pt x="279" y="448"/>
                  </a:lnTo>
                  <a:lnTo>
                    <a:pt x="280" y="448"/>
                  </a:lnTo>
                  <a:lnTo>
                    <a:pt x="281" y="449"/>
                  </a:lnTo>
                  <a:lnTo>
                    <a:pt x="281" y="448"/>
                  </a:lnTo>
                  <a:lnTo>
                    <a:pt x="282" y="447"/>
                  </a:lnTo>
                  <a:lnTo>
                    <a:pt x="282" y="448"/>
                  </a:lnTo>
                  <a:lnTo>
                    <a:pt x="282" y="449"/>
                  </a:lnTo>
                  <a:lnTo>
                    <a:pt x="284" y="450"/>
                  </a:lnTo>
                  <a:lnTo>
                    <a:pt x="284" y="449"/>
                  </a:lnTo>
                  <a:lnTo>
                    <a:pt x="285" y="449"/>
                  </a:lnTo>
                  <a:lnTo>
                    <a:pt x="286" y="452"/>
                  </a:lnTo>
                  <a:lnTo>
                    <a:pt x="287" y="452"/>
                  </a:lnTo>
                  <a:lnTo>
                    <a:pt x="288" y="452"/>
                  </a:lnTo>
                  <a:lnTo>
                    <a:pt x="288" y="450"/>
                  </a:lnTo>
                  <a:lnTo>
                    <a:pt x="289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8" y="449"/>
                  </a:lnTo>
                  <a:lnTo>
                    <a:pt x="287" y="449"/>
                  </a:lnTo>
                  <a:lnTo>
                    <a:pt x="287" y="448"/>
                  </a:lnTo>
                  <a:lnTo>
                    <a:pt x="286" y="448"/>
                  </a:lnTo>
                  <a:lnTo>
                    <a:pt x="286" y="449"/>
                  </a:lnTo>
                  <a:lnTo>
                    <a:pt x="285" y="449"/>
                  </a:lnTo>
                  <a:lnTo>
                    <a:pt x="284" y="449"/>
                  </a:lnTo>
                  <a:lnTo>
                    <a:pt x="284" y="448"/>
                  </a:lnTo>
                  <a:lnTo>
                    <a:pt x="285" y="448"/>
                  </a:lnTo>
                  <a:lnTo>
                    <a:pt x="286" y="448"/>
                  </a:lnTo>
                  <a:lnTo>
                    <a:pt x="285" y="448"/>
                  </a:lnTo>
                  <a:lnTo>
                    <a:pt x="285" y="447"/>
                  </a:lnTo>
                  <a:lnTo>
                    <a:pt x="285" y="446"/>
                  </a:lnTo>
                  <a:lnTo>
                    <a:pt x="286" y="446"/>
                  </a:lnTo>
                  <a:lnTo>
                    <a:pt x="287" y="447"/>
                  </a:lnTo>
                  <a:lnTo>
                    <a:pt x="287" y="446"/>
                  </a:lnTo>
                  <a:lnTo>
                    <a:pt x="286" y="445"/>
                  </a:lnTo>
                  <a:lnTo>
                    <a:pt x="286" y="444"/>
                  </a:lnTo>
                  <a:lnTo>
                    <a:pt x="286" y="442"/>
                  </a:lnTo>
                  <a:lnTo>
                    <a:pt x="287" y="442"/>
                  </a:lnTo>
                  <a:lnTo>
                    <a:pt x="287" y="441"/>
                  </a:lnTo>
                  <a:lnTo>
                    <a:pt x="288" y="440"/>
                  </a:lnTo>
                  <a:lnTo>
                    <a:pt x="290" y="441"/>
                  </a:lnTo>
                  <a:lnTo>
                    <a:pt x="291" y="441"/>
                  </a:lnTo>
                  <a:lnTo>
                    <a:pt x="291" y="440"/>
                  </a:lnTo>
                  <a:lnTo>
                    <a:pt x="293" y="441"/>
                  </a:lnTo>
                  <a:lnTo>
                    <a:pt x="293" y="440"/>
                  </a:lnTo>
                  <a:lnTo>
                    <a:pt x="294" y="440"/>
                  </a:lnTo>
                  <a:lnTo>
                    <a:pt x="294" y="439"/>
                  </a:lnTo>
                  <a:lnTo>
                    <a:pt x="295" y="439"/>
                  </a:lnTo>
                  <a:lnTo>
                    <a:pt x="295" y="438"/>
                  </a:lnTo>
                  <a:lnTo>
                    <a:pt x="296" y="438"/>
                  </a:lnTo>
                  <a:lnTo>
                    <a:pt x="295" y="439"/>
                  </a:lnTo>
                  <a:lnTo>
                    <a:pt x="294" y="440"/>
                  </a:lnTo>
                  <a:lnTo>
                    <a:pt x="294" y="441"/>
                  </a:lnTo>
                  <a:lnTo>
                    <a:pt x="293" y="441"/>
                  </a:lnTo>
                  <a:lnTo>
                    <a:pt x="293" y="442"/>
                  </a:lnTo>
                  <a:lnTo>
                    <a:pt x="294" y="441"/>
                  </a:lnTo>
                  <a:lnTo>
                    <a:pt x="295" y="441"/>
                  </a:lnTo>
                  <a:lnTo>
                    <a:pt x="295" y="440"/>
                  </a:lnTo>
                  <a:lnTo>
                    <a:pt x="296" y="439"/>
                  </a:lnTo>
                  <a:lnTo>
                    <a:pt x="297" y="439"/>
                  </a:lnTo>
                  <a:lnTo>
                    <a:pt x="296" y="439"/>
                  </a:lnTo>
                  <a:lnTo>
                    <a:pt x="296" y="440"/>
                  </a:lnTo>
                  <a:lnTo>
                    <a:pt x="296" y="441"/>
                  </a:lnTo>
                  <a:lnTo>
                    <a:pt x="296" y="440"/>
                  </a:lnTo>
                  <a:lnTo>
                    <a:pt x="297" y="440"/>
                  </a:lnTo>
                  <a:lnTo>
                    <a:pt x="297" y="441"/>
                  </a:lnTo>
                  <a:lnTo>
                    <a:pt x="296" y="441"/>
                  </a:lnTo>
                  <a:lnTo>
                    <a:pt x="296" y="442"/>
                  </a:lnTo>
                  <a:lnTo>
                    <a:pt x="297" y="441"/>
                  </a:lnTo>
                  <a:lnTo>
                    <a:pt x="298" y="440"/>
                  </a:lnTo>
                  <a:lnTo>
                    <a:pt x="298" y="439"/>
                  </a:lnTo>
                  <a:lnTo>
                    <a:pt x="299" y="439"/>
                  </a:lnTo>
                  <a:lnTo>
                    <a:pt x="299" y="440"/>
                  </a:lnTo>
                  <a:lnTo>
                    <a:pt x="301" y="440"/>
                  </a:lnTo>
                  <a:lnTo>
                    <a:pt x="302" y="440"/>
                  </a:lnTo>
                  <a:lnTo>
                    <a:pt x="302" y="439"/>
                  </a:lnTo>
                  <a:lnTo>
                    <a:pt x="303" y="439"/>
                  </a:lnTo>
                  <a:lnTo>
                    <a:pt x="303" y="440"/>
                  </a:lnTo>
                  <a:lnTo>
                    <a:pt x="303" y="439"/>
                  </a:lnTo>
                  <a:lnTo>
                    <a:pt x="304" y="439"/>
                  </a:lnTo>
                  <a:lnTo>
                    <a:pt x="306" y="438"/>
                  </a:lnTo>
                  <a:lnTo>
                    <a:pt x="306" y="437"/>
                  </a:lnTo>
                  <a:lnTo>
                    <a:pt x="305" y="437"/>
                  </a:lnTo>
                  <a:lnTo>
                    <a:pt x="305" y="436"/>
                  </a:lnTo>
                  <a:lnTo>
                    <a:pt x="304" y="436"/>
                  </a:lnTo>
                  <a:lnTo>
                    <a:pt x="305" y="435"/>
                  </a:lnTo>
                  <a:lnTo>
                    <a:pt x="306" y="436"/>
                  </a:lnTo>
                  <a:lnTo>
                    <a:pt x="305" y="436"/>
                  </a:lnTo>
                  <a:lnTo>
                    <a:pt x="306" y="436"/>
                  </a:lnTo>
                  <a:lnTo>
                    <a:pt x="307" y="436"/>
                  </a:lnTo>
                  <a:lnTo>
                    <a:pt x="308" y="437"/>
                  </a:lnTo>
                  <a:lnTo>
                    <a:pt x="308" y="436"/>
                  </a:lnTo>
                  <a:lnTo>
                    <a:pt x="308" y="435"/>
                  </a:lnTo>
                  <a:lnTo>
                    <a:pt x="310" y="435"/>
                  </a:lnTo>
                  <a:lnTo>
                    <a:pt x="310" y="436"/>
                  </a:lnTo>
                  <a:lnTo>
                    <a:pt x="311" y="437"/>
                  </a:lnTo>
                  <a:lnTo>
                    <a:pt x="311" y="438"/>
                  </a:lnTo>
                  <a:lnTo>
                    <a:pt x="310" y="438"/>
                  </a:lnTo>
                  <a:lnTo>
                    <a:pt x="310" y="439"/>
                  </a:lnTo>
                  <a:lnTo>
                    <a:pt x="308" y="439"/>
                  </a:lnTo>
                  <a:lnTo>
                    <a:pt x="308" y="440"/>
                  </a:lnTo>
                  <a:lnTo>
                    <a:pt x="307" y="440"/>
                  </a:lnTo>
                  <a:lnTo>
                    <a:pt x="308" y="440"/>
                  </a:lnTo>
                  <a:lnTo>
                    <a:pt x="310" y="440"/>
                  </a:lnTo>
                  <a:lnTo>
                    <a:pt x="310" y="439"/>
                  </a:lnTo>
                  <a:lnTo>
                    <a:pt x="311" y="439"/>
                  </a:lnTo>
                  <a:lnTo>
                    <a:pt x="311" y="438"/>
                  </a:lnTo>
                  <a:lnTo>
                    <a:pt x="312" y="437"/>
                  </a:lnTo>
                  <a:lnTo>
                    <a:pt x="312" y="438"/>
                  </a:lnTo>
                  <a:lnTo>
                    <a:pt x="312" y="437"/>
                  </a:lnTo>
                  <a:lnTo>
                    <a:pt x="313" y="437"/>
                  </a:lnTo>
                  <a:lnTo>
                    <a:pt x="313" y="436"/>
                  </a:lnTo>
                  <a:lnTo>
                    <a:pt x="313" y="437"/>
                  </a:lnTo>
                  <a:lnTo>
                    <a:pt x="313" y="439"/>
                  </a:lnTo>
                  <a:lnTo>
                    <a:pt x="312" y="439"/>
                  </a:lnTo>
                  <a:lnTo>
                    <a:pt x="313" y="439"/>
                  </a:lnTo>
                  <a:lnTo>
                    <a:pt x="313" y="437"/>
                  </a:lnTo>
                  <a:lnTo>
                    <a:pt x="314" y="436"/>
                  </a:lnTo>
                  <a:lnTo>
                    <a:pt x="314" y="437"/>
                  </a:lnTo>
                  <a:lnTo>
                    <a:pt x="313" y="438"/>
                  </a:lnTo>
                  <a:lnTo>
                    <a:pt x="313" y="439"/>
                  </a:lnTo>
                  <a:lnTo>
                    <a:pt x="313" y="440"/>
                  </a:lnTo>
                  <a:lnTo>
                    <a:pt x="312" y="440"/>
                  </a:lnTo>
                  <a:lnTo>
                    <a:pt x="311" y="440"/>
                  </a:lnTo>
                  <a:lnTo>
                    <a:pt x="310" y="441"/>
                  </a:lnTo>
                  <a:lnTo>
                    <a:pt x="308" y="441"/>
                  </a:lnTo>
                  <a:lnTo>
                    <a:pt x="308" y="442"/>
                  </a:lnTo>
                  <a:lnTo>
                    <a:pt x="308" y="441"/>
                  </a:lnTo>
                  <a:lnTo>
                    <a:pt x="310" y="441"/>
                  </a:lnTo>
                  <a:lnTo>
                    <a:pt x="311" y="440"/>
                  </a:lnTo>
                  <a:lnTo>
                    <a:pt x="312" y="440"/>
                  </a:lnTo>
                  <a:lnTo>
                    <a:pt x="313" y="440"/>
                  </a:lnTo>
                  <a:lnTo>
                    <a:pt x="313" y="439"/>
                  </a:lnTo>
                  <a:lnTo>
                    <a:pt x="314" y="439"/>
                  </a:lnTo>
                  <a:lnTo>
                    <a:pt x="314" y="438"/>
                  </a:lnTo>
                  <a:lnTo>
                    <a:pt x="314" y="437"/>
                  </a:lnTo>
                  <a:lnTo>
                    <a:pt x="315" y="437"/>
                  </a:lnTo>
                  <a:lnTo>
                    <a:pt x="315" y="435"/>
                  </a:lnTo>
                  <a:lnTo>
                    <a:pt x="315" y="433"/>
                  </a:lnTo>
                  <a:lnTo>
                    <a:pt x="315" y="435"/>
                  </a:lnTo>
                  <a:lnTo>
                    <a:pt x="315" y="436"/>
                  </a:lnTo>
                  <a:lnTo>
                    <a:pt x="316" y="437"/>
                  </a:lnTo>
                  <a:lnTo>
                    <a:pt x="315" y="437"/>
                  </a:lnTo>
                  <a:lnTo>
                    <a:pt x="315" y="438"/>
                  </a:lnTo>
                  <a:lnTo>
                    <a:pt x="314" y="439"/>
                  </a:lnTo>
                  <a:lnTo>
                    <a:pt x="314" y="440"/>
                  </a:lnTo>
                  <a:lnTo>
                    <a:pt x="313" y="440"/>
                  </a:lnTo>
                  <a:lnTo>
                    <a:pt x="313" y="441"/>
                  </a:lnTo>
                  <a:lnTo>
                    <a:pt x="314" y="440"/>
                  </a:lnTo>
                  <a:lnTo>
                    <a:pt x="314" y="439"/>
                  </a:lnTo>
                  <a:lnTo>
                    <a:pt x="315" y="439"/>
                  </a:lnTo>
                  <a:lnTo>
                    <a:pt x="316" y="438"/>
                  </a:lnTo>
                  <a:lnTo>
                    <a:pt x="316" y="437"/>
                  </a:lnTo>
                  <a:lnTo>
                    <a:pt x="316" y="436"/>
                  </a:lnTo>
                  <a:lnTo>
                    <a:pt x="316" y="435"/>
                  </a:lnTo>
                  <a:lnTo>
                    <a:pt x="316" y="433"/>
                  </a:lnTo>
                  <a:lnTo>
                    <a:pt x="318" y="433"/>
                  </a:lnTo>
                  <a:lnTo>
                    <a:pt x="318" y="435"/>
                  </a:lnTo>
                  <a:lnTo>
                    <a:pt x="318" y="436"/>
                  </a:lnTo>
                  <a:lnTo>
                    <a:pt x="316" y="437"/>
                  </a:lnTo>
                  <a:lnTo>
                    <a:pt x="316" y="438"/>
                  </a:lnTo>
                  <a:lnTo>
                    <a:pt x="316" y="439"/>
                  </a:lnTo>
                  <a:lnTo>
                    <a:pt x="315" y="439"/>
                  </a:lnTo>
                  <a:lnTo>
                    <a:pt x="315" y="440"/>
                  </a:lnTo>
                  <a:lnTo>
                    <a:pt x="314" y="440"/>
                  </a:lnTo>
                  <a:lnTo>
                    <a:pt x="314" y="441"/>
                  </a:lnTo>
                  <a:lnTo>
                    <a:pt x="313" y="441"/>
                  </a:lnTo>
                  <a:lnTo>
                    <a:pt x="313" y="442"/>
                  </a:lnTo>
                  <a:lnTo>
                    <a:pt x="312" y="442"/>
                  </a:lnTo>
                  <a:lnTo>
                    <a:pt x="313" y="442"/>
                  </a:lnTo>
                  <a:lnTo>
                    <a:pt x="314" y="441"/>
                  </a:lnTo>
                  <a:lnTo>
                    <a:pt x="315" y="440"/>
                  </a:lnTo>
                  <a:lnTo>
                    <a:pt x="316" y="439"/>
                  </a:lnTo>
                  <a:lnTo>
                    <a:pt x="316" y="438"/>
                  </a:lnTo>
                  <a:lnTo>
                    <a:pt x="318" y="438"/>
                  </a:lnTo>
                  <a:lnTo>
                    <a:pt x="318" y="437"/>
                  </a:lnTo>
                  <a:lnTo>
                    <a:pt x="318" y="436"/>
                  </a:lnTo>
                  <a:lnTo>
                    <a:pt x="319" y="437"/>
                  </a:lnTo>
                  <a:lnTo>
                    <a:pt x="318" y="437"/>
                  </a:lnTo>
                  <a:lnTo>
                    <a:pt x="318" y="438"/>
                  </a:lnTo>
                  <a:lnTo>
                    <a:pt x="316" y="439"/>
                  </a:lnTo>
                  <a:lnTo>
                    <a:pt x="316" y="440"/>
                  </a:lnTo>
                  <a:lnTo>
                    <a:pt x="316" y="441"/>
                  </a:lnTo>
                  <a:lnTo>
                    <a:pt x="315" y="441"/>
                  </a:lnTo>
                  <a:lnTo>
                    <a:pt x="314" y="442"/>
                  </a:lnTo>
                  <a:lnTo>
                    <a:pt x="313" y="442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15" y="441"/>
                  </a:lnTo>
                  <a:lnTo>
                    <a:pt x="316" y="441"/>
                  </a:lnTo>
                  <a:lnTo>
                    <a:pt x="316" y="442"/>
                  </a:lnTo>
                  <a:lnTo>
                    <a:pt x="315" y="442"/>
                  </a:lnTo>
                  <a:lnTo>
                    <a:pt x="315" y="444"/>
                  </a:lnTo>
                  <a:lnTo>
                    <a:pt x="314" y="445"/>
                  </a:lnTo>
                  <a:lnTo>
                    <a:pt x="313" y="445"/>
                  </a:lnTo>
                  <a:lnTo>
                    <a:pt x="313" y="446"/>
                  </a:lnTo>
                  <a:lnTo>
                    <a:pt x="312" y="446"/>
                  </a:lnTo>
                  <a:lnTo>
                    <a:pt x="312" y="447"/>
                  </a:lnTo>
                  <a:lnTo>
                    <a:pt x="311" y="448"/>
                  </a:lnTo>
                  <a:lnTo>
                    <a:pt x="311" y="449"/>
                  </a:lnTo>
                  <a:lnTo>
                    <a:pt x="312" y="450"/>
                  </a:lnTo>
                  <a:lnTo>
                    <a:pt x="312" y="449"/>
                  </a:lnTo>
                  <a:lnTo>
                    <a:pt x="312" y="448"/>
                  </a:lnTo>
                  <a:lnTo>
                    <a:pt x="313" y="447"/>
                  </a:lnTo>
                  <a:lnTo>
                    <a:pt x="313" y="446"/>
                  </a:lnTo>
                  <a:lnTo>
                    <a:pt x="314" y="445"/>
                  </a:lnTo>
                  <a:lnTo>
                    <a:pt x="315" y="444"/>
                  </a:lnTo>
                  <a:lnTo>
                    <a:pt x="316" y="444"/>
                  </a:lnTo>
                  <a:lnTo>
                    <a:pt x="316" y="442"/>
                  </a:lnTo>
                  <a:lnTo>
                    <a:pt x="318" y="442"/>
                  </a:lnTo>
                  <a:lnTo>
                    <a:pt x="319" y="442"/>
                  </a:lnTo>
                  <a:lnTo>
                    <a:pt x="320" y="441"/>
                  </a:lnTo>
                  <a:lnTo>
                    <a:pt x="321" y="441"/>
                  </a:lnTo>
                  <a:lnTo>
                    <a:pt x="320" y="440"/>
                  </a:lnTo>
                  <a:lnTo>
                    <a:pt x="319" y="440"/>
                  </a:lnTo>
                  <a:lnTo>
                    <a:pt x="323" y="439"/>
                  </a:lnTo>
                  <a:lnTo>
                    <a:pt x="324" y="438"/>
                  </a:lnTo>
                  <a:lnTo>
                    <a:pt x="325" y="438"/>
                  </a:lnTo>
                  <a:lnTo>
                    <a:pt x="325" y="437"/>
                  </a:lnTo>
                  <a:lnTo>
                    <a:pt x="327" y="436"/>
                  </a:lnTo>
                  <a:lnTo>
                    <a:pt x="328" y="436"/>
                  </a:lnTo>
                  <a:lnTo>
                    <a:pt x="328" y="435"/>
                  </a:lnTo>
                  <a:lnTo>
                    <a:pt x="329" y="435"/>
                  </a:lnTo>
                  <a:lnTo>
                    <a:pt x="330" y="436"/>
                  </a:lnTo>
                  <a:lnTo>
                    <a:pt x="333" y="435"/>
                  </a:lnTo>
                  <a:lnTo>
                    <a:pt x="334" y="435"/>
                  </a:lnTo>
                  <a:lnTo>
                    <a:pt x="337" y="435"/>
                  </a:lnTo>
                  <a:lnTo>
                    <a:pt x="339" y="435"/>
                  </a:lnTo>
                  <a:lnTo>
                    <a:pt x="340" y="435"/>
                  </a:lnTo>
                  <a:lnTo>
                    <a:pt x="341" y="435"/>
                  </a:lnTo>
                  <a:lnTo>
                    <a:pt x="345" y="436"/>
                  </a:lnTo>
                  <a:lnTo>
                    <a:pt x="346" y="436"/>
                  </a:lnTo>
                  <a:lnTo>
                    <a:pt x="347" y="435"/>
                  </a:lnTo>
                  <a:lnTo>
                    <a:pt x="348" y="433"/>
                  </a:lnTo>
                  <a:lnTo>
                    <a:pt x="349" y="433"/>
                  </a:lnTo>
                  <a:lnTo>
                    <a:pt x="349" y="432"/>
                  </a:lnTo>
                  <a:lnTo>
                    <a:pt x="350" y="433"/>
                  </a:lnTo>
                  <a:lnTo>
                    <a:pt x="349" y="433"/>
                  </a:lnTo>
                  <a:lnTo>
                    <a:pt x="349" y="435"/>
                  </a:lnTo>
                  <a:lnTo>
                    <a:pt x="348" y="435"/>
                  </a:lnTo>
                  <a:lnTo>
                    <a:pt x="348" y="436"/>
                  </a:lnTo>
                  <a:lnTo>
                    <a:pt x="347" y="437"/>
                  </a:lnTo>
                  <a:lnTo>
                    <a:pt x="345" y="436"/>
                  </a:lnTo>
                  <a:lnTo>
                    <a:pt x="345" y="437"/>
                  </a:lnTo>
                  <a:lnTo>
                    <a:pt x="344" y="438"/>
                  </a:lnTo>
                  <a:lnTo>
                    <a:pt x="344" y="439"/>
                  </a:lnTo>
                  <a:lnTo>
                    <a:pt x="342" y="440"/>
                  </a:lnTo>
                  <a:lnTo>
                    <a:pt x="342" y="441"/>
                  </a:lnTo>
                  <a:lnTo>
                    <a:pt x="344" y="441"/>
                  </a:lnTo>
                  <a:lnTo>
                    <a:pt x="344" y="442"/>
                  </a:lnTo>
                  <a:lnTo>
                    <a:pt x="345" y="442"/>
                  </a:lnTo>
                  <a:lnTo>
                    <a:pt x="345" y="441"/>
                  </a:lnTo>
                  <a:lnTo>
                    <a:pt x="345" y="440"/>
                  </a:lnTo>
                  <a:lnTo>
                    <a:pt x="346" y="440"/>
                  </a:lnTo>
                  <a:lnTo>
                    <a:pt x="347" y="440"/>
                  </a:lnTo>
                  <a:lnTo>
                    <a:pt x="348" y="440"/>
                  </a:lnTo>
                  <a:lnTo>
                    <a:pt x="349" y="440"/>
                  </a:lnTo>
                  <a:lnTo>
                    <a:pt x="349" y="439"/>
                  </a:lnTo>
                  <a:lnTo>
                    <a:pt x="350" y="438"/>
                  </a:lnTo>
                  <a:lnTo>
                    <a:pt x="351" y="438"/>
                  </a:lnTo>
                  <a:lnTo>
                    <a:pt x="355" y="437"/>
                  </a:lnTo>
                  <a:lnTo>
                    <a:pt x="356" y="437"/>
                  </a:lnTo>
                  <a:lnTo>
                    <a:pt x="356" y="436"/>
                  </a:lnTo>
                  <a:lnTo>
                    <a:pt x="357" y="436"/>
                  </a:lnTo>
                  <a:lnTo>
                    <a:pt x="357" y="435"/>
                  </a:lnTo>
                  <a:lnTo>
                    <a:pt x="357" y="433"/>
                  </a:lnTo>
                  <a:lnTo>
                    <a:pt x="357" y="432"/>
                  </a:lnTo>
                  <a:lnTo>
                    <a:pt x="358" y="432"/>
                  </a:lnTo>
                  <a:lnTo>
                    <a:pt x="358" y="431"/>
                  </a:lnTo>
                  <a:lnTo>
                    <a:pt x="359" y="431"/>
                  </a:lnTo>
                  <a:lnTo>
                    <a:pt x="361" y="430"/>
                  </a:lnTo>
                  <a:lnTo>
                    <a:pt x="362" y="430"/>
                  </a:lnTo>
                  <a:lnTo>
                    <a:pt x="363" y="430"/>
                  </a:lnTo>
                  <a:lnTo>
                    <a:pt x="364" y="431"/>
                  </a:lnTo>
                  <a:lnTo>
                    <a:pt x="365" y="430"/>
                  </a:lnTo>
                  <a:lnTo>
                    <a:pt x="366" y="430"/>
                  </a:lnTo>
                  <a:lnTo>
                    <a:pt x="370" y="431"/>
                  </a:lnTo>
                  <a:lnTo>
                    <a:pt x="370" y="430"/>
                  </a:lnTo>
                  <a:lnTo>
                    <a:pt x="368" y="429"/>
                  </a:lnTo>
                  <a:lnTo>
                    <a:pt x="366" y="428"/>
                  </a:lnTo>
                  <a:lnTo>
                    <a:pt x="365" y="427"/>
                  </a:lnTo>
                  <a:lnTo>
                    <a:pt x="365" y="425"/>
                  </a:lnTo>
                  <a:lnTo>
                    <a:pt x="365" y="424"/>
                  </a:lnTo>
                  <a:lnTo>
                    <a:pt x="366" y="424"/>
                  </a:lnTo>
                  <a:lnTo>
                    <a:pt x="366" y="425"/>
                  </a:lnTo>
                  <a:lnTo>
                    <a:pt x="367" y="425"/>
                  </a:lnTo>
                  <a:lnTo>
                    <a:pt x="368" y="424"/>
                  </a:lnTo>
                  <a:lnTo>
                    <a:pt x="368" y="423"/>
                  </a:lnTo>
                  <a:lnTo>
                    <a:pt x="366" y="423"/>
                  </a:lnTo>
                  <a:lnTo>
                    <a:pt x="365" y="423"/>
                  </a:lnTo>
                  <a:lnTo>
                    <a:pt x="365" y="422"/>
                  </a:lnTo>
                  <a:lnTo>
                    <a:pt x="366" y="421"/>
                  </a:lnTo>
                  <a:lnTo>
                    <a:pt x="367" y="420"/>
                  </a:lnTo>
                  <a:lnTo>
                    <a:pt x="368" y="419"/>
                  </a:lnTo>
                  <a:lnTo>
                    <a:pt x="370" y="417"/>
                  </a:lnTo>
                  <a:lnTo>
                    <a:pt x="371" y="417"/>
                  </a:lnTo>
                  <a:lnTo>
                    <a:pt x="371" y="416"/>
                  </a:lnTo>
                  <a:lnTo>
                    <a:pt x="371" y="417"/>
                  </a:lnTo>
                  <a:lnTo>
                    <a:pt x="373" y="421"/>
                  </a:lnTo>
                  <a:lnTo>
                    <a:pt x="374" y="425"/>
                  </a:lnTo>
                  <a:lnTo>
                    <a:pt x="375" y="430"/>
                  </a:lnTo>
                  <a:lnTo>
                    <a:pt x="375" y="431"/>
                  </a:lnTo>
                  <a:lnTo>
                    <a:pt x="375" y="432"/>
                  </a:lnTo>
                  <a:lnTo>
                    <a:pt x="375" y="433"/>
                  </a:lnTo>
                  <a:lnTo>
                    <a:pt x="375" y="435"/>
                  </a:lnTo>
                  <a:lnTo>
                    <a:pt x="374" y="438"/>
                  </a:lnTo>
                  <a:lnTo>
                    <a:pt x="374" y="439"/>
                  </a:lnTo>
                  <a:lnTo>
                    <a:pt x="374" y="440"/>
                  </a:lnTo>
                  <a:lnTo>
                    <a:pt x="374" y="441"/>
                  </a:lnTo>
                  <a:lnTo>
                    <a:pt x="374" y="442"/>
                  </a:lnTo>
                  <a:lnTo>
                    <a:pt x="375" y="442"/>
                  </a:lnTo>
                  <a:lnTo>
                    <a:pt x="375" y="444"/>
                  </a:lnTo>
                  <a:lnTo>
                    <a:pt x="374" y="444"/>
                  </a:lnTo>
                  <a:lnTo>
                    <a:pt x="374" y="445"/>
                  </a:lnTo>
                  <a:lnTo>
                    <a:pt x="373" y="445"/>
                  </a:lnTo>
                  <a:lnTo>
                    <a:pt x="373" y="446"/>
                  </a:lnTo>
                  <a:lnTo>
                    <a:pt x="373" y="447"/>
                  </a:lnTo>
                  <a:lnTo>
                    <a:pt x="373" y="449"/>
                  </a:lnTo>
                  <a:lnTo>
                    <a:pt x="373" y="450"/>
                  </a:lnTo>
                  <a:lnTo>
                    <a:pt x="373" y="452"/>
                  </a:lnTo>
                  <a:lnTo>
                    <a:pt x="373" y="453"/>
                  </a:lnTo>
                  <a:lnTo>
                    <a:pt x="374" y="461"/>
                  </a:lnTo>
                  <a:lnTo>
                    <a:pt x="374" y="462"/>
                  </a:lnTo>
                  <a:lnTo>
                    <a:pt x="375" y="462"/>
                  </a:lnTo>
                  <a:lnTo>
                    <a:pt x="375" y="463"/>
                  </a:lnTo>
                  <a:lnTo>
                    <a:pt x="376" y="466"/>
                  </a:lnTo>
                  <a:lnTo>
                    <a:pt x="377" y="467"/>
                  </a:lnTo>
                  <a:lnTo>
                    <a:pt x="379" y="467"/>
                  </a:lnTo>
                  <a:lnTo>
                    <a:pt x="379" y="469"/>
                  </a:lnTo>
                  <a:lnTo>
                    <a:pt x="380" y="469"/>
                  </a:lnTo>
                  <a:lnTo>
                    <a:pt x="380" y="470"/>
                  </a:lnTo>
                  <a:lnTo>
                    <a:pt x="381" y="472"/>
                  </a:lnTo>
                  <a:lnTo>
                    <a:pt x="382" y="471"/>
                  </a:lnTo>
                  <a:lnTo>
                    <a:pt x="382" y="470"/>
                  </a:lnTo>
                  <a:lnTo>
                    <a:pt x="382" y="469"/>
                  </a:lnTo>
                  <a:lnTo>
                    <a:pt x="385" y="471"/>
                  </a:lnTo>
                  <a:lnTo>
                    <a:pt x="387" y="471"/>
                  </a:lnTo>
                  <a:lnTo>
                    <a:pt x="387" y="470"/>
                  </a:lnTo>
                  <a:lnTo>
                    <a:pt x="387" y="469"/>
                  </a:lnTo>
                  <a:lnTo>
                    <a:pt x="388" y="469"/>
                  </a:lnTo>
                  <a:lnTo>
                    <a:pt x="387" y="469"/>
                  </a:lnTo>
                  <a:lnTo>
                    <a:pt x="388" y="469"/>
                  </a:lnTo>
                  <a:lnTo>
                    <a:pt x="385" y="467"/>
                  </a:lnTo>
                  <a:lnTo>
                    <a:pt x="385" y="469"/>
                  </a:lnTo>
                  <a:lnTo>
                    <a:pt x="384" y="467"/>
                  </a:lnTo>
                  <a:lnTo>
                    <a:pt x="385" y="467"/>
                  </a:lnTo>
                  <a:lnTo>
                    <a:pt x="383" y="467"/>
                  </a:lnTo>
                  <a:lnTo>
                    <a:pt x="382" y="467"/>
                  </a:lnTo>
                  <a:lnTo>
                    <a:pt x="381" y="467"/>
                  </a:lnTo>
                  <a:lnTo>
                    <a:pt x="380" y="467"/>
                  </a:lnTo>
                  <a:lnTo>
                    <a:pt x="381" y="467"/>
                  </a:lnTo>
                  <a:lnTo>
                    <a:pt x="381" y="466"/>
                  </a:lnTo>
                  <a:lnTo>
                    <a:pt x="382" y="466"/>
                  </a:lnTo>
                  <a:lnTo>
                    <a:pt x="383" y="466"/>
                  </a:lnTo>
                  <a:lnTo>
                    <a:pt x="383" y="465"/>
                  </a:lnTo>
                  <a:lnTo>
                    <a:pt x="384" y="465"/>
                  </a:lnTo>
                  <a:lnTo>
                    <a:pt x="385" y="466"/>
                  </a:lnTo>
                  <a:lnTo>
                    <a:pt x="385" y="465"/>
                  </a:lnTo>
                  <a:lnTo>
                    <a:pt x="387" y="466"/>
                  </a:lnTo>
                  <a:lnTo>
                    <a:pt x="387" y="467"/>
                  </a:lnTo>
                  <a:lnTo>
                    <a:pt x="388" y="467"/>
                  </a:lnTo>
                  <a:lnTo>
                    <a:pt x="388" y="466"/>
                  </a:lnTo>
                  <a:lnTo>
                    <a:pt x="387" y="466"/>
                  </a:lnTo>
                  <a:lnTo>
                    <a:pt x="387" y="465"/>
                  </a:lnTo>
                  <a:lnTo>
                    <a:pt x="387" y="464"/>
                  </a:lnTo>
                  <a:lnTo>
                    <a:pt x="388" y="464"/>
                  </a:lnTo>
                  <a:lnTo>
                    <a:pt x="388" y="463"/>
                  </a:lnTo>
                  <a:lnTo>
                    <a:pt x="385" y="462"/>
                  </a:lnTo>
                  <a:lnTo>
                    <a:pt x="387" y="462"/>
                  </a:lnTo>
                  <a:lnTo>
                    <a:pt x="387" y="461"/>
                  </a:lnTo>
                  <a:lnTo>
                    <a:pt x="388" y="460"/>
                  </a:lnTo>
                  <a:lnTo>
                    <a:pt x="389" y="460"/>
                  </a:lnTo>
                  <a:lnTo>
                    <a:pt x="391" y="460"/>
                  </a:lnTo>
                  <a:lnTo>
                    <a:pt x="392" y="458"/>
                  </a:lnTo>
                  <a:lnTo>
                    <a:pt x="392" y="460"/>
                  </a:lnTo>
                  <a:lnTo>
                    <a:pt x="393" y="460"/>
                  </a:lnTo>
                  <a:lnTo>
                    <a:pt x="392" y="461"/>
                  </a:lnTo>
                  <a:lnTo>
                    <a:pt x="392" y="462"/>
                  </a:lnTo>
                  <a:lnTo>
                    <a:pt x="392" y="463"/>
                  </a:lnTo>
                  <a:lnTo>
                    <a:pt x="393" y="463"/>
                  </a:lnTo>
                  <a:lnTo>
                    <a:pt x="393" y="462"/>
                  </a:lnTo>
                  <a:lnTo>
                    <a:pt x="394" y="461"/>
                  </a:lnTo>
                  <a:lnTo>
                    <a:pt x="394" y="460"/>
                  </a:lnTo>
                  <a:lnTo>
                    <a:pt x="393" y="460"/>
                  </a:lnTo>
                  <a:lnTo>
                    <a:pt x="392" y="458"/>
                  </a:lnTo>
                  <a:lnTo>
                    <a:pt x="391" y="457"/>
                  </a:lnTo>
                  <a:lnTo>
                    <a:pt x="390" y="457"/>
                  </a:lnTo>
                  <a:lnTo>
                    <a:pt x="390" y="456"/>
                  </a:lnTo>
                  <a:lnTo>
                    <a:pt x="391" y="455"/>
                  </a:lnTo>
                  <a:lnTo>
                    <a:pt x="392" y="455"/>
                  </a:lnTo>
                  <a:lnTo>
                    <a:pt x="392" y="456"/>
                  </a:lnTo>
                  <a:lnTo>
                    <a:pt x="391" y="456"/>
                  </a:lnTo>
                  <a:lnTo>
                    <a:pt x="391" y="457"/>
                  </a:lnTo>
                  <a:lnTo>
                    <a:pt x="392" y="457"/>
                  </a:lnTo>
                  <a:lnTo>
                    <a:pt x="393" y="457"/>
                  </a:lnTo>
                  <a:lnTo>
                    <a:pt x="393" y="456"/>
                  </a:lnTo>
                  <a:lnTo>
                    <a:pt x="394" y="456"/>
                  </a:lnTo>
                  <a:lnTo>
                    <a:pt x="394" y="455"/>
                  </a:lnTo>
                  <a:lnTo>
                    <a:pt x="396" y="455"/>
                  </a:lnTo>
                  <a:lnTo>
                    <a:pt x="397" y="454"/>
                  </a:lnTo>
                  <a:lnTo>
                    <a:pt x="397" y="453"/>
                  </a:lnTo>
                  <a:lnTo>
                    <a:pt x="400" y="453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0" y="452"/>
                  </a:lnTo>
                  <a:lnTo>
                    <a:pt x="400" y="453"/>
                  </a:lnTo>
                  <a:lnTo>
                    <a:pt x="399" y="453"/>
                  </a:lnTo>
                  <a:lnTo>
                    <a:pt x="398" y="452"/>
                  </a:lnTo>
                  <a:lnTo>
                    <a:pt x="399" y="452"/>
                  </a:lnTo>
                  <a:lnTo>
                    <a:pt x="399" y="450"/>
                  </a:lnTo>
                  <a:lnTo>
                    <a:pt x="398" y="450"/>
                  </a:lnTo>
                  <a:lnTo>
                    <a:pt x="397" y="450"/>
                  </a:lnTo>
                  <a:lnTo>
                    <a:pt x="396" y="450"/>
                  </a:lnTo>
                  <a:lnTo>
                    <a:pt x="396" y="452"/>
                  </a:lnTo>
                  <a:lnTo>
                    <a:pt x="394" y="450"/>
                  </a:lnTo>
                  <a:lnTo>
                    <a:pt x="394" y="452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4" y="450"/>
                  </a:lnTo>
                  <a:lnTo>
                    <a:pt x="394" y="449"/>
                  </a:lnTo>
                  <a:lnTo>
                    <a:pt x="396" y="448"/>
                  </a:lnTo>
                  <a:lnTo>
                    <a:pt x="397" y="448"/>
                  </a:lnTo>
                  <a:lnTo>
                    <a:pt x="398" y="448"/>
                  </a:lnTo>
                  <a:lnTo>
                    <a:pt x="398" y="447"/>
                  </a:lnTo>
                  <a:lnTo>
                    <a:pt x="398" y="448"/>
                  </a:lnTo>
                  <a:lnTo>
                    <a:pt x="397" y="449"/>
                  </a:lnTo>
                  <a:lnTo>
                    <a:pt x="398" y="450"/>
                  </a:lnTo>
                  <a:lnTo>
                    <a:pt x="399" y="450"/>
                  </a:lnTo>
                  <a:lnTo>
                    <a:pt x="398" y="449"/>
                  </a:lnTo>
                  <a:lnTo>
                    <a:pt x="399" y="449"/>
                  </a:lnTo>
                  <a:lnTo>
                    <a:pt x="400" y="449"/>
                  </a:lnTo>
                  <a:lnTo>
                    <a:pt x="401" y="449"/>
                  </a:lnTo>
                  <a:lnTo>
                    <a:pt x="402" y="450"/>
                  </a:lnTo>
                  <a:lnTo>
                    <a:pt x="402" y="452"/>
                  </a:lnTo>
                  <a:lnTo>
                    <a:pt x="401" y="452"/>
                  </a:lnTo>
                  <a:lnTo>
                    <a:pt x="402" y="452"/>
                  </a:lnTo>
                  <a:lnTo>
                    <a:pt x="404" y="450"/>
                  </a:lnTo>
                  <a:lnTo>
                    <a:pt x="404" y="452"/>
                  </a:lnTo>
                  <a:lnTo>
                    <a:pt x="405" y="452"/>
                  </a:lnTo>
                  <a:lnTo>
                    <a:pt x="405" y="450"/>
                  </a:lnTo>
                  <a:lnTo>
                    <a:pt x="404" y="450"/>
                  </a:lnTo>
                  <a:lnTo>
                    <a:pt x="402" y="450"/>
                  </a:lnTo>
                  <a:lnTo>
                    <a:pt x="402" y="449"/>
                  </a:lnTo>
                  <a:lnTo>
                    <a:pt x="404" y="449"/>
                  </a:lnTo>
                  <a:lnTo>
                    <a:pt x="404" y="448"/>
                  </a:lnTo>
                  <a:lnTo>
                    <a:pt x="402" y="448"/>
                  </a:lnTo>
                  <a:lnTo>
                    <a:pt x="401" y="448"/>
                  </a:lnTo>
                  <a:lnTo>
                    <a:pt x="402" y="448"/>
                  </a:lnTo>
                  <a:lnTo>
                    <a:pt x="401" y="448"/>
                  </a:lnTo>
                  <a:lnTo>
                    <a:pt x="401" y="447"/>
                  </a:lnTo>
                  <a:lnTo>
                    <a:pt x="402" y="447"/>
                  </a:lnTo>
                  <a:lnTo>
                    <a:pt x="404" y="447"/>
                  </a:lnTo>
                  <a:lnTo>
                    <a:pt x="405" y="447"/>
                  </a:lnTo>
                  <a:lnTo>
                    <a:pt x="405" y="448"/>
                  </a:lnTo>
                  <a:lnTo>
                    <a:pt x="406" y="448"/>
                  </a:lnTo>
                  <a:lnTo>
                    <a:pt x="405" y="449"/>
                  </a:lnTo>
                  <a:lnTo>
                    <a:pt x="405" y="450"/>
                  </a:lnTo>
                  <a:lnTo>
                    <a:pt x="405" y="452"/>
                  </a:lnTo>
                  <a:lnTo>
                    <a:pt x="405" y="453"/>
                  </a:lnTo>
                  <a:lnTo>
                    <a:pt x="404" y="453"/>
                  </a:lnTo>
                  <a:lnTo>
                    <a:pt x="404" y="452"/>
                  </a:lnTo>
                  <a:lnTo>
                    <a:pt x="402" y="453"/>
                  </a:lnTo>
                  <a:lnTo>
                    <a:pt x="404" y="453"/>
                  </a:lnTo>
                  <a:lnTo>
                    <a:pt x="404" y="454"/>
                  </a:lnTo>
                  <a:lnTo>
                    <a:pt x="402" y="453"/>
                  </a:lnTo>
                  <a:lnTo>
                    <a:pt x="402" y="454"/>
                  </a:lnTo>
                  <a:lnTo>
                    <a:pt x="401" y="454"/>
                  </a:lnTo>
                  <a:lnTo>
                    <a:pt x="402" y="454"/>
                  </a:lnTo>
                  <a:lnTo>
                    <a:pt x="402" y="455"/>
                  </a:lnTo>
                  <a:lnTo>
                    <a:pt x="402" y="456"/>
                  </a:lnTo>
                  <a:lnTo>
                    <a:pt x="401" y="456"/>
                  </a:lnTo>
                  <a:lnTo>
                    <a:pt x="401" y="455"/>
                  </a:lnTo>
                  <a:lnTo>
                    <a:pt x="401" y="456"/>
                  </a:lnTo>
                  <a:lnTo>
                    <a:pt x="401" y="457"/>
                  </a:lnTo>
                  <a:lnTo>
                    <a:pt x="401" y="458"/>
                  </a:lnTo>
                  <a:lnTo>
                    <a:pt x="400" y="458"/>
                  </a:lnTo>
                  <a:lnTo>
                    <a:pt x="400" y="460"/>
                  </a:lnTo>
                  <a:lnTo>
                    <a:pt x="399" y="460"/>
                  </a:lnTo>
                  <a:lnTo>
                    <a:pt x="399" y="461"/>
                  </a:lnTo>
                  <a:lnTo>
                    <a:pt x="399" y="462"/>
                  </a:lnTo>
                  <a:lnTo>
                    <a:pt x="400" y="463"/>
                  </a:lnTo>
                  <a:lnTo>
                    <a:pt x="400" y="464"/>
                  </a:lnTo>
                  <a:lnTo>
                    <a:pt x="401" y="464"/>
                  </a:lnTo>
                  <a:lnTo>
                    <a:pt x="402" y="463"/>
                  </a:lnTo>
                  <a:lnTo>
                    <a:pt x="404" y="464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1" y="466"/>
                  </a:lnTo>
                  <a:lnTo>
                    <a:pt x="400" y="467"/>
                  </a:lnTo>
                  <a:lnTo>
                    <a:pt x="400" y="469"/>
                  </a:lnTo>
                  <a:lnTo>
                    <a:pt x="399" y="470"/>
                  </a:lnTo>
                  <a:lnTo>
                    <a:pt x="398" y="470"/>
                  </a:lnTo>
                  <a:lnTo>
                    <a:pt x="397" y="471"/>
                  </a:lnTo>
                  <a:lnTo>
                    <a:pt x="396" y="471"/>
                  </a:lnTo>
                  <a:lnTo>
                    <a:pt x="396" y="472"/>
                  </a:lnTo>
                  <a:lnTo>
                    <a:pt x="396" y="473"/>
                  </a:lnTo>
                  <a:lnTo>
                    <a:pt x="394" y="473"/>
                  </a:lnTo>
                  <a:lnTo>
                    <a:pt x="393" y="473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6" y="475"/>
                  </a:lnTo>
                  <a:lnTo>
                    <a:pt x="398" y="477"/>
                  </a:lnTo>
                  <a:lnTo>
                    <a:pt x="399" y="475"/>
                  </a:lnTo>
                  <a:lnTo>
                    <a:pt x="399" y="477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0" y="477"/>
                  </a:lnTo>
                  <a:lnTo>
                    <a:pt x="399" y="477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401" y="477"/>
                  </a:lnTo>
                  <a:lnTo>
                    <a:pt x="402" y="477"/>
                  </a:lnTo>
                  <a:lnTo>
                    <a:pt x="402" y="478"/>
                  </a:lnTo>
                  <a:lnTo>
                    <a:pt x="404" y="478"/>
                  </a:lnTo>
                  <a:lnTo>
                    <a:pt x="404" y="479"/>
                  </a:lnTo>
                  <a:lnTo>
                    <a:pt x="405" y="478"/>
                  </a:lnTo>
                  <a:lnTo>
                    <a:pt x="406" y="478"/>
                  </a:lnTo>
                  <a:lnTo>
                    <a:pt x="408" y="478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08" y="475"/>
                  </a:lnTo>
                  <a:lnTo>
                    <a:pt x="409" y="474"/>
                  </a:lnTo>
                  <a:lnTo>
                    <a:pt x="410" y="474"/>
                  </a:lnTo>
                  <a:lnTo>
                    <a:pt x="410" y="475"/>
                  </a:lnTo>
                  <a:lnTo>
                    <a:pt x="411" y="475"/>
                  </a:lnTo>
                  <a:lnTo>
                    <a:pt x="413" y="475"/>
                  </a:lnTo>
                  <a:lnTo>
                    <a:pt x="413" y="474"/>
                  </a:lnTo>
                  <a:lnTo>
                    <a:pt x="413" y="473"/>
                  </a:lnTo>
                  <a:lnTo>
                    <a:pt x="414" y="473"/>
                  </a:lnTo>
                  <a:lnTo>
                    <a:pt x="414" y="472"/>
                  </a:lnTo>
                  <a:lnTo>
                    <a:pt x="414" y="471"/>
                  </a:lnTo>
                  <a:lnTo>
                    <a:pt x="415" y="471"/>
                  </a:lnTo>
                  <a:lnTo>
                    <a:pt x="415" y="470"/>
                  </a:lnTo>
                  <a:lnTo>
                    <a:pt x="416" y="469"/>
                  </a:lnTo>
                  <a:lnTo>
                    <a:pt x="416" y="467"/>
                  </a:lnTo>
                  <a:lnTo>
                    <a:pt x="416" y="466"/>
                  </a:lnTo>
                  <a:lnTo>
                    <a:pt x="417" y="466"/>
                  </a:lnTo>
                  <a:lnTo>
                    <a:pt x="417" y="465"/>
                  </a:lnTo>
                  <a:lnTo>
                    <a:pt x="418" y="465"/>
                  </a:lnTo>
                  <a:lnTo>
                    <a:pt x="419" y="465"/>
                  </a:lnTo>
                  <a:lnTo>
                    <a:pt x="420" y="466"/>
                  </a:lnTo>
                  <a:lnTo>
                    <a:pt x="420" y="467"/>
                  </a:lnTo>
                  <a:lnTo>
                    <a:pt x="422" y="466"/>
                  </a:lnTo>
                  <a:lnTo>
                    <a:pt x="423" y="466"/>
                  </a:lnTo>
                  <a:lnTo>
                    <a:pt x="423" y="467"/>
                  </a:lnTo>
                  <a:lnTo>
                    <a:pt x="424" y="467"/>
                  </a:lnTo>
                  <a:lnTo>
                    <a:pt x="426" y="467"/>
                  </a:lnTo>
                  <a:lnTo>
                    <a:pt x="428" y="469"/>
                  </a:lnTo>
                  <a:lnTo>
                    <a:pt x="430" y="469"/>
                  </a:lnTo>
                  <a:lnTo>
                    <a:pt x="434" y="472"/>
                  </a:lnTo>
                  <a:lnTo>
                    <a:pt x="435" y="473"/>
                  </a:lnTo>
                  <a:lnTo>
                    <a:pt x="437" y="473"/>
                  </a:lnTo>
                  <a:lnTo>
                    <a:pt x="440" y="477"/>
                  </a:lnTo>
                  <a:lnTo>
                    <a:pt x="443" y="481"/>
                  </a:lnTo>
                  <a:lnTo>
                    <a:pt x="443" y="483"/>
                  </a:lnTo>
                  <a:lnTo>
                    <a:pt x="444" y="484"/>
                  </a:lnTo>
                  <a:lnTo>
                    <a:pt x="446" y="490"/>
                  </a:lnTo>
                  <a:lnTo>
                    <a:pt x="449" y="491"/>
                  </a:lnTo>
                  <a:lnTo>
                    <a:pt x="449" y="492"/>
                  </a:lnTo>
                  <a:lnTo>
                    <a:pt x="450" y="494"/>
                  </a:lnTo>
                  <a:lnTo>
                    <a:pt x="452" y="494"/>
                  </a:lnTo>
                  <a:lnTo>
                    <a:pt x="453" y="495"/>
                  </a:lnTo>
                  <a:lnTo>
                    <a:pt x="456" y="497"/>
                  </a:lnTo>
                  <a:lnTo>
                    <a:pt x="459" y="498"/>
                  </a:lnTo>
                  <a:lnTo>
                    <a:pt x="463" y="500"/>
                  </a:lnTo>
                  <a:lnTo>
                    <a:pt x="466" y="503"/>
                  </a:lnTo>
                  <a:lnTo>
                    <a:pt x="467" y="506"/>
                  </a:lnTo>
                  <a:lnTo>
                    <a:pt x="469" y="508"/>
                  </a:lnTo>
                  <a:lnTo>
                    <a:pt x="471" y="512"/>
                  </a:lnTo>
                  <a:lnTo>
                    <a:pt x="474" y="513"/>
                  </a:lnTo>
                  <a:lnTo>
                    <a:pt x="476" y="514"/>
                  </a:lnTo>
                  <a:lnTo>
                    <a:pt x="479" y="516"/>
                  </a:lnTo>
                  <a:lnTo>
                    <a:pt x="480" y="517"/>
                  </a:lnTo>
                  <a:lnTo>
                    <a:pt x="482" y="519"/>
                  </a:lnTo>
                  <a:lnTo>
                    <a:pt x="483" y="519"/>
                  </a:lnTo>
                  <a:lnTo>
                    <a:pt x="484" y="519"/>
                  </a:lnTo>
                  <a:lnTo>
                    <a:pt x="485" y="519"/>
                  </a:lnTo>
                  <a:lnTo>
                    <a:pt x="484" y="519"/>
                  </a:lnTo>
                  <a:lnTo>
                    <a:pt x="484" y="517"/>
                  </a:lnTo>
                  <a:lnTo>
                    <a:pt x="485" y="517"/>
                  </a:lnTo>
                  <a:lnTo>
                    <a:pt x="486" y="520"/>
                  </a:lnTo>
                  <a:lnTo>
                    <a:pt x="487" y="520"/>
                  </a:lnTo>
                  <a:lnTo>
                    <a:pt x="487" y="521"/>
                  </a:lnTo>
                  <a:lnTo>
                    <a:pt x="491" y="522"/>
                  </a:lnTo>
                  <a:lnTo>
                    <a:pt x="492" y="522"/>
                  </a:lnTo>
                  <a:lnTo>
                    <a:pt x="493" y="522"/>
                  </a:lnTo>
                  <a:lnTo>
                    <a:pt x="493" y="523"/>
                  </a:lnTo>
                  <a:lnTo>
                    <a:pt x="494" y="524"/>
                  </a:lnTo>
                  <a:lnTo>
                    <a:pt x="496" y="525"/>
                  </a:lnTo>
                  <a:lnTo>
                    <a:pt x="497" y="525"/>
                  </a:lnTo>
                  <a:lnTo>
                    <a:pt x="495" y="523"/>
                  </a:lnTo>
                  <a:lnTo>
                    <a:pt x="496" y="522"/>
                  </a:lnTo>
                  <a:lnTo>
                    <a:pt x="493" y="520"/>
                  </a:lnTo>
                  <a:lnTo>
                    <a:pt x="494" y="519"/>
                  </a:lnTo>
                  <a:lnTo>
                    <a:pt x="495" y="519"/>
                  </a:lnTo>
                  <a:lnTo>
                    <a:pt x="499" y="521"/>
                  </a:lnTo>
                  <a:lnTo>
                    <a:pt x="499" y="522"/>
                  </a:lnTo>
                  <a:lnTo>
                    <a:pt x="500" y="521"/>
                  </a:lnTo>
                  <a:lnTo>
                    <a:pt x="501" y="522"/>
                  </a:lnTo>
                  <a:lnTo>
                    <a:pt x="501" y="521"/>
                  </a:lnTo>
                  <a:lnTo>
                    <a:pt x="500" y="520"/>
                  </a:lnTo>
                  <a:lnTo>
                    <a:pt x="499" y="519"/>
                  </a:lnTo>
                  <a:lnTo>
                    <a:pt x="500" y="519"/>
                  </a:lnTo>
                  <a:lnTo>
                    <a:pt x="501" y="520"/>
                  </a:lnTo>
                  <a:lnTo>
                    <a:pt x="501" y="521"/>
                  </a:lnTo>
                  <a:lnTo>
                    <a:pt x="502" y="521"/>
                  </a:lnTo>
                  <a:lnTo>
                    <a:pt x="503" y="521"/>
                  </a:lnTo>
                  <a:lnTo>
                    <a:pt x="504" y="522"/>
                  </a:lnTo>
                  <a:lnTo>
                    <a:pt x="505" y="522"/>
                  </a:lnTo>
                  <a:lnTo>
                    <a:pt x="505" y="523"/>
                  </a:lnTo>
                  <a:lnTo>
                    <a:pt x="508" y="524"/>
                  </a:lnTo>
                  <a:lnTo>
                    <a:pt x="509" y="527"/>
                  </a:lnTo>
                  <a:lnTo>
                    <a:pt x="510" y="525"/>
                  </a:lnTo>
                  <a:lnTo>
                    <a:pt x="510" y="527"/>
                  </a:lnTo>
                  <a:lnTo>
                    <a:pt x="512" y="529"/>
                  </a:lnTo>
                  <a:lnTo>
                    <a:pt x="512" y="530"/>
                  </a:lnTo>
                  <a:lnTo>
                    <a:pt x="512" y="531"/>
                  </a:lnTo>
                  <a:lnTo>
                    <a:pt x="516" y="533"/>
                  </a:lnTo>
                  <a:lnTo>
                    <a:pt x="516" y="534"/>
                  </a:lnTo>
                  <a:lnTo>
                    <a:pt x="516" y="536"/>
                  </a:lnTo>
                  <a:lnTo>
                    <a:pt x="516" y="537"/>
                  </a:lnTo>
                  <a:lnTo>
                    <a:pt x="517" y="537"/>
                  </a:lnTo>
                  <a:lnTo>
                    <a:pt x="518" y="539"/>
                  </a:lnTo>
                  <a:lnTo>
                    <a:pt x="519" y="539"/>
                  </a:lnTo>
                  <a:lnTo>
                    <a:pt x="518" y="540"/>
                  </a:lnTo>
                  <a:lnTo>
                    <a:pt x="519" y="541"/>
                  </a:lnTo>
                  <a:lnTo>
                    <a:pt x="519" y="542"/>
                  </a:lnTo>
                  <a:lnTo>
                    <a:pt x="519" y="544"/>
                  </a:lnTo>
                  <a:lnTo>
                    <a:pt x="518" y="544"/>
                  </a:lnTo>
                  <a:lnTo>
                    <a:pt x="518" y="545"/>
                  </a:lnTo>
                  <a:lnTo>
                    <a:pt x="518" y="546"/>
                  </a:lnTo>
                  <a:lnTo>
                    <a:pt x="519" y="546"/>
                  </a:lnTo>
                  <a:lnTo>
                    <a:pt x="520" y="545"/>
                  </a:lnTo>
                  <a:lnTo>
                    <a:pt x="521" y="546"/>
                  </a:lnTo>
                  <a:lnTo>
                    <a:pt x="520" y="546"/>
                  </a:lnTo>
                  <a:lnTo>
                    <a:pt x="520" y="547"/>
                  </a:lnTo>
                  <a:lnTo>
                    <a:pt x="518" y="548"/>
                  </a:lnTo>
                  <a:lnTo>
                    <a:pt x="518" y="549"/>
                  </a:lnTo>
                  <a:lnTo>
                    <a:pt x="518" y="550"/>
                  </a:lnTo>
                  <a:lnTo>
                    <a:pt x="518" y="552"/>
                  </a:lnTo>
                  <a:lnTo>
                    <a:pt x="517" y="552"/>
                  </a:lnTo>
                  <a:lnTo>
                    <a:pt x="516" y="550"/>
                  </a:lnTo>
                  <a:lnTo>
                    <a:pt x="514" y="550"/>
                  </a:lnTo>
                  <a:lnTo>
                    <a:pt x="513" y="550"/>
                  </a:lnTo>
                  <a:lnTo>
                    <a:pt x="513" y="549"/>
                  </a:lnTo>
                  <a:lnTo>
                    <a:pt x="512" y="549"/>
                  </a:lnTo>
                  <a:lnTo>
                    <a:pt x="510" y="549"/>
                  </a:lnTo>
                  <a:lnTo>
                    <a:pt x="506" y="548"/>
                  </a:lnTo>
                  <a:lnTo>
                    <a:pt x="506" y="547"/>
                  </a:lnTo>
                  <a:lnTo>
                    <a:pt x="505" y="547"/>
                  </a:lnTo>
                  <a:lnTo>
                    <a:pt x="505" y="548"/>
                  </a:lnTo>
                  <a:lnTo>
                    <a:pt x="506" y="548"/>
                  </a:lnTo>
                  <a:lnTo>
                    <a:pt x="506" y="549"/>
                  </a:lnTo>
                  <a:lnTo>
                    <a:pt x="508" y="552"/>
                  </a:lnTo>
                  <a:lnTo>
                    <a:pt x="506" y="550"/>
                  </a:lnTo>
                  <a:lnTo>
                    <a:pt x="506" y="552"/>
                  </a:lnTo>
                  <a:lnTo>
                    <a:pt x="505" y="552"/>
                  </a:lnTo>
                  <a:lnTo>
                    <a:pt x="505" y="553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501" y="553"/>
                  </a:lnTo>
                  <a:lnTo>
                    <a:pt x="500" y="554"/>
                  </a:lnTo>
                  <a:lnTo>
                    <a:pt x="500" y="555"/>
                  </a:lnTo>
                  <a:lnTo>
                    <a:pt x="500" y="556"/>
                  </a:lnTo>
                  <a:lnTo>
                    <a:pt x="501" y="556"/>
                  </a:lnTo>
                  <a:lnTo>
                    <a:pt x="500" y="557"/>
                  </a:lnTo>
                  <a:lnTo>
                    <a:pt x="499" y="557"/>
                  </a:lnTo>
                  <a:lnTo>
                    <a:pt x="497" y="557"/>
                  </a:lnTo>
                  <a:lnTo>
                    <a:pt x="495" y="558"/>
                  </a:lnTo>
                  <a:lnTo>
                    <a:pt x="494" y="558"/>
                  </a:lnTo>
                  <a:lnTo>
                    <a:pt x="494" y="559"/>
                  </a:lnTo>
                  <a:lnTo>
                    <a:pt x="495" y="559"/>
                  </a:lnTo>
                  <a:lnTo>
                    <a:pt x="496" y="561"/>
                  </a:lnTo>
                  <a:lnTo>
                    <a:pt x="497" y="561"/>
                  </a:lnTo>
                  <a:lnTo>
                    <a:pt x="497" y="562"/>
                  </a:lnTo>
                  <a:lnTo>
                    <a:pt x="499" y="563"/>
                  </a:lnTo>
                  <a:lnTo>
                    <a:pt x="499" y="564"/>
                  </a:lnTo>
                  <a:lnTo>
                    <a:pt x="501" y="565"/>
                  </a:lnTo>
                  <a:lnTo>
                    <a:pt x="504" y="564"/>
                  </a:lnTo>
                  <a:lnTo>
                    <a:pt x="504" y="565"/>
                  </a:lnTo>
                  <a:lnTo>
                    <a:pt x="505" y="565"/>
                  </a:lnTo>
                  <a:lnTo>
                    <a:pt x="505" y="566"/>
                  </a:lnTo>
                  <a:lnTo>
                    <a:pt x="506" y="566"/>
                  </a:lnTo>
                  <a:lnTo>
                    <a:pt x="508" y="566"/>
                  </a:lnTo>
                  <a:lnTo>
                    <a:pt x="509" y="569"/>
                  </a:lnTo>
                  <a:lnTo>
                    <a:pt x="510" y="569"/>
                  </a:lnTo>
                  <a:lnTo>
                    <a:pt x="511" y="569"/>
                  </a:lnTo>
                  <a:lnTo>
                    <a:pt x="512" y="569"/>
                  </a:lnTo>
                  <a:lnTo>
                    <a:pt x="514" y="570"/>
                  </a:lnTo>
                  <a:lnTo>
                    <a:pt x="514" y="571"/>
                  </a:lnTo>
                  <a:lnTo>
                    <a:pt x="516" y="571"/>
                  </a:lnTo>
                  <a:lnTo>
                    <a:pt x="518" y="572"/>
                  </a:lnTo>
                  <a:lnTo>
                    <a:pt x="523" y="572"/>
                  </a:lnTo>
                  <a:lnTo>
                    <a:pt x="525" y="573"/>
                  </a:lnTo>
                  <a:lnTo>
                    <a:pt x="527" y="574"/>
                  </a:lnTo>
                  <a:lnTo>
                    <a:pt x="530" y="574"/>
                  </a:lnTo>
                  <a:lnTo>
                    <a:pt x="531" y="575"/>
                  </a:lnTo>
                  <a:lnTo>
                    <a:pt x="536" y="575"/>
                  </a:lnTo>
                  <a:lnTo>
                    <a:pt x="537" y="575"/>
                  </a:lnTo>
                  <a:lnTo>
                    <a:pt x="537" y="574"/>
                  </a:lnTo>
                  <a:lnTo>
                    <a:pt x="538" y="573"/>
                  </a:lnTo>
                  <a:lnTo>
                    <a:pt x="539" y="574"/>
                  </a:lnTo>
                  <a:lnTo>
                    <a:pt x="542" y="574"/>
                  </a:lnTo>
                  <a:lnTo>
                    <a:pt x="543" y="574"/>
                  </a:lnTo>
                  <a:lnTo>
                    <a:pt x="543" y="575"/>
                  </a:lnTo>
                  <a:lnTo>
                    <a:pt x="543" y="576"/>
                  </a:lnTo>
                  <a:lnTo>
                    <a:pt x="544" y="576"/>
                  </a:lnTo>
                  <a:lnTo>
                    <a:pt x="544" y="575"/>
                  </a:lnTo>
                  <a:lnTo>
                    <a:pt x="543" y="575"/>
                  </a:lnTo>
                  <a:lnTo>
                    <a:pt x="544" y="574"/>
                  </a:lnTo>
                  <a:lnTo>
                    <a:pt x="548" y="576"/>
                  </a:lnTo>
                  <a:lnTo>
                    <a:pt x="548" y="575"/>
                  </a:lnTo>
                  <a:lnTo>
                    <a:pt x="548" y="574"/>
                  </a:lnTo>
                  <a:lnTo>
                    <a:pt x="549" y="574"/>
                  </a:lnTo>
                  <a:lnTo>
                    <a:pt x="551" y="574"/>
                  </a:lnTo>
                  <a:lnTo>
                    <a:pt x="549" y="575"/>
                  </a:lnTo>
                  <a:lnTo>
                    <a:pt x="551" y="575"/>
                  </a:lnTo>
                  <a:lnTo>
                    <a:pt x="552" y="574"/>
                  </a:lnTo>
                  <a:lnTo>
                    <a:pt x="552" y="573"/>
                  </a:lnTo>
                  <a:lnTo>
                    <a:pt x="553" y="573"/>
                  </a:lnTo>
                  <a:lnTo>
                    <a:pt x="554" y="573"/>
                  </a:lnTo>
                  <a:lnTo>
                    <a:pt x="555" y="572"/>
                  </a:lnTo>
                  <a:lnTo>
                    <a:pt x="555" y="573"/>
                  </a:lnTo>
                  <a:lnTo>
                    <a:pt x="554" y="573"/>
                  </a:lnTo>
                  <a:lnTo>
                    <a:pt x="554" y="574"/>
                  </a:lnTo>
                  <a:lnTo>
                    <a:pt x="554" y="575"/>
                  </a:lnTo>
                  <a:lnTo>
                    <a:pt x="555" y="574"/>
                  </a:lnTo>
                  <a:lnTo>
                    <a:pt x="556" y="575"/>
                  </a:lnTo>
                  <a:lnTo>
                    <a:pt x="559" y="574"/>
                  </a:lnTo>
                  <a:lnTo>
                    <a:pt x="560" y="574"/>
                  </a:lnTo>
                  <a:lnTo>
                    <a:pt x="560" y="573"/>
                  </a:lnTo>
                  <a:lnTo>
                    <a:pt x="561" y="573"/>
                  </a:lnTo>
                  <a:lnTo>
                    <a:pt x="562" y="572"/>
                  </a:lnTo>
                  <a:lnTo>
                    <a:pt x="563" y="572"/>
                  </a:lnTo>
                  <a:lnTo>
                    <a:pt x="564" y="571"/>
                  </a:lnTo>
                  <a:lnTo>
                    <a:pt x="565" y="571"/>
                  </a:lnTo>
                  <a:lnTo>
                    <a:pt x="568" y="571"/>
                  </a:lnTo>
                  <a:lnTo>
                    <a:pt x="568" y="570"/>
                  </a:lnTo>
                  <a:lnTo>
                    <a:pt x="569" y="571"/>
                  </a:lnTo>
                  <a:lnTo>
                    <a:pt x="569" y="572"/>
                  </a:lnTo>
                  <a:lnTo>
                    <a:pt x="570" y="572"/>
                  </a:lnTo>
                  <a:lnTo>
                    <a:pt x="569" y="571"/>
                  </a:lnTo>
                  <a:lnTo>
                    <a:pt x="569" y="570"/>
                  </a:lnTo>
                  <a:lnTo>
                    <a:pt x="570" y="569"/>
                  </a:lnTo>
                  <a:lnTo>
                    <a:pt x="571" y="569"/>
                  </a:lnTo>
                  <a:lnTo>
                    <a:pt x="572" y="570"/>
                  </a:lnTo>
                  <a:lnTo>
                    <a:pt x="572" y="571"/>
                  </a:lnTo>
                  <a:lnTo>
                    <a:pt x="572" y="572"/>
                  </a:lnTo>
                  <a:lnTo>
                    <a:pt x="571" y="573"/>
                  </a:lnTo>
                  <a:lnTo>
                    <a:pt x="571" y="574"/>
                  </a:lnTo>
                  <a:lnTo>
                    <a:pt x="571" y="575"/>
                  </a:lnTo>
                  <a:lnTo>
                    <a:pt x="572" y="575"/>
                  </a:lnTo>
                  <a:lnTo>
                    <a:pt x="572" y="574"/>
                  </a:lnTo>
                  <a:lnTo>
                    <a:pt x="572" y="573"/>
                  </a:lnTo>
                  <a:lnTo>
                    <a:pt x="573" y="574"/>
                  </a:lnTo>
                  <a:lnTo>
                    <a:pt x="574" y="575"/>
                  </a:lnTo>
                  <a:lnTo>
                    <a:pt x="574" y="576"/>
                  </a:lnTo>
                  <a:lnTo>
                    <a:pt x="575" y="576"/>
                  </a:lnTo>
                  <a:lnTo>
                    <a:pt x="575" y="578"/>
                  </a:lnTo>
                  <a:lnTo>
                    <a:pt x="574" y="578"/>
                  </a:lnTo>
                  <a:lnTo>
                    <a:pt x="575" y="579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4" y="580"/>
                  </a:lnTo>
                  <a:lnTo>
                    <a:pt x="577" y="581"/>
                  </a:lnTo>
                  <a:lnTo>
                    <a:pt x="578" y="581"/>
                  </a:lnTo>
                  <a:lnTo>
                    <a:pt x="578" y="580"/>
                  </a:lnTo>
                  <a:lnTo>
                    <a:pt x="579" y="579"/>
                  </a:lnTo>
                  <a:lnTo>
                    <a:pt x="579" y="580"/>
                  </a:lnTo>
                  <a:lnTo>
                    <a:pt x="580" y="580"/>
                  </a:lnTo>
                  <a:lnTo>
                    <a:pt x="580" y="581"/>
                  </a:lnTo>
                  <a:lnTo>
                    <a:pt x="581" y="580"/>
                  </a:lnTo>
                  <a:lnTo>
                    <a:pt x="583" y="581"/>
                  </a:lnTo>
                  <a:lnTo>
                    <a:pt x="585" y="582"/>
                  </a:lnTo>
                  <a:lnTo>
                    <a:pt x="585" y="583"/>
                  </a:lnTo>
                  <a:lnTo>
                    <a:pt x="585" y="586"/>
                  </a:lnTo>
                  <a:lnTo>
                    <a:pt x="585" y="587"/>
                  </a:lnTo>
                  <a:lnTo>
                    <a:pt x="585" y="588"/>
                  </a:lnTo>
                  <a:lnTo>
                    <a:pt x="585" y="589"/>
                  </a:lnTo>
                  <a:lnTo>
                    <a:pt x="583" y="589"/>
                  </a:lnTo>
                  <a:lnTo>
                    <a:pt x="583" y="590"/>
                  </a:lnTo>
                  <a:lnTo>
                    <a:pt x="583" y="591"/>
                  </a:lnTo>
                  <a:lnTo>
                    <a:pt x="585" y="591"/>
                  </a:lnTo>
                  <a:lnTo>
                    <a:pt x="585" y="592"/>
                  </a:lnTo>
                  <a:lnTo>
                    <a:pt x="585" y="594"/>
                  </a:lnTo>
                  <a:lnTo>
                    <a:pt x="585" y="595"/>
                  </a:lnTo>
                  <a:lnTo>
                    <a:pt x="586" y="595"/>
                  </a:lnTo>
                  <a:lnTo>
                    <a:pt x="586" y="594"/>
                  </a:lnTo>
                  <a:lnTo>
                    <a:pt x="587" y="592"/>
                  </a:lnTo>
                  <a:lnTo>
                    <a:pt x="587" y="591"/>
                  </a:lnTo>
                  <a:lnTo>
                    <a:pt x="588" y="587"/>
                  </a:lnTo>
                  <a:lnTo>
                    <a:pt x="588" y="586"/>
                  </a:lnTo>
                  <a:lnTo>
                    <a:pt x="589" y="586"/>
                  </a:lnTo>
                  <a:lnTo>
                    <a:pt x="590" y="586"/>
                  </a:lnTo>
                  <a:lnTo>
                    <a:pt x="590" y="587"/>
                  </a:lnTo>
                  <a:lnTo>
                    <a:pt x="590" y="590"/>
                  </a:lnTo>
                  <a:lnTo>
                    <a:pt x="590" y="591"/>
                  </a:lnTo>
                  <a:lnTo>
                    <a:pt x="590" y="592"/>
                  </a:lnTo>
                  <a:lnTo>
                    <a:pt x="590" y="594"/>
                  </a:lnTo>
                  <a:lnTo>
                    <a:pt x="590" y="595"/>
                  </a:lnTo>
                  <a:lnTo>
                    <a:pt x="590" y="596"/>
                  </a:lnTo>
                  <a:lnTo>
                    <a:pt x="591" y="596"/>
                  </a:lnTo>
                  <a:lnTo>
                    <a:pt x="591" y="595"/>
                  </a:lnTo>
                  <a:lnTo>
                    <a:pt x="591" y="594"/>
                  </a:lnTo>
                  <a:lnTo>
                    <a:pt x="591" y="592"/>
                  </a:lnTo>
                  <a:lnTo>
                    <a:pt x="592" y="592"/>
                  </a:lnTo>
                  <a:lnTo>
                    <a:pt x="592" y="594"/>
                  </a:lnTo>
                  <a:lnTo>
                    <a:pt x="594" y="594"/>
                  </a:lnTo>
                  <a:lnTo>
                    <a:pt x="594" y="595"/>
                  </a:lnTo>
                  <a:lnTo>
                    <a:pt x="597" y="599"/>
                  </a:lnTo>
                  <a:lnTo>
                    <a:pt x="597" y="600"/>
                  </a:lnTo>
                  <a:lnTo>
                    <a:pt x="597" y="601"/>
                  </a:lnTo>
                  <a:lnTo>
                    <a:pt x="598" y="603"/>
                  </a:lnTo>
                  <a:lnTo>
                    <a:pt x="598" y="604"/>
                  </a:lnTo>
                  <a:lnTo>
                    <a:pt x="597" y="604"/>
                  </a:lnTo>
                  <a:lnTo>
                    <a:pt x="598" y="606"/>
                  </a:lnTo>
                  <a:lnTo>
                    <a:pt x="597" y="607"/>
                  </a:lnTo>
                  <a:lnTo>
                    <a:pt x="596" y="606"/>
                  </a:lnTo>
                  <a:lnTo>
                    <a:pt x="595" y="606"/>
                  </a:lnTo>
                  <a:lnTo>
                    <a:pt x="594" y="606"/>
                  </a:lnTo>
                  <a:lnTo>
                    <a:pt x="592" y="607"/>
                  </a:lnTo>
                  <a:lnTo>
                    <a:pt x="592" y="608"/>
                  </a:lnTo>
                  <a:lnTo>
                    <a:pt x="591" y="607"/>
                  </a:lnTo>
                  <a:lnTo>
                    <a:pt x="590" y="606"/>
                  </a:lnTo>
                  <a:lnTo>
                    <a:pt x="590" y="605"/>
                  </a:lnTo>
                  <a:lnTo>
                    <a:pt x="589" y="605"/>
                  </a:lnTo>
                  <a:lnTo>
                    <a:pt x="589" y="604"/>
                  </a:lnTo>
                  <a:lnTo>
                    <a:pt x="588" y="603"/>
                  </a:lnTo>
                  <a:lnTo>
                    <a:pt x="587" y="603"/>
                  </a:lnTo>
                  <a:lnTo>
                    <a:pt x="588" y="604"/>
                  </a:lnTo>
                  <a:lnTo>
                    <a:pt x="588" y="606"/>
                  </a:lnTo>
                  <a:lnTo>
                    <a:pt x="588" y="607"/>
                  </a:lnTo>
                  <a:lnTo>
                    <a:pt x="589" y="607"/>
                  </a:lnTo>
                  <a:lnTo>
                    <a:pt x="589" y="606"/>
                  </a:lnTo>
                  <a:lnTo>
                    <a:pt x="589" y="607"/>
                  </a:lnTo>
                  <a:lnTo>
                    <a:pt x="590" y="607"/>
                  </a:lnTo>
                  <a:lnTo>
                    <a:pt x="590" y="608"/>
                  </a:lnTo>
                  <a:lnTo>
                    <a:pt x="590" y="609"/>
                  </a:lnTo>
                  <a:lnTo>
                    <a:pt x="591" y="609"/>
                  </a:lnTo>
                  <a:lnTo>
                    <a:pt x="592" y="609"/>
                  </a:lnTo>
                  <a:lnTo>
                    <a:pt x="592" y="611"/>
                  </a:lnTo>
                  <a:lnTo>
                    <a:pt x="594" y="611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2" y="614"/>
                  </a:lnTo>
                  <a:lnTo>
                    <a:pt x="591" y="614"/>
                  </a:lnTo>
                  <a:lnTo>
                    <a:pt x="592" y="615"/>
                  </a:lnTo>
                  <a:lnTo>
                    <a:pt x="594" y="614"/>
                  </a:lnTo>
                  <a:lnTo>
                    <a:pt x="595" y="615"/>
                  </a:lnTo>
                  <a:lnTo>
                    <a:pt x="595" y="616"/>
                  </a:lnTo>
                  <a:lnTo>
                    <a:pt x="596" y="617"/>
                  </a:lnTo>
                  <a:lnTo>
                    <a:pt x="595" y="619"/>
                  </a:lnTo>
                  <a:lnTo>
                    <a:pt x="595" y="620"/>
                  </a:lnTo>
                  <a:lnTo>
                    <a:pt x="596" y="621"/>
                  </a:lnTo>
                  <a:lnTo>
                    <a:pt x="596" y="622"/>
                  </a:lnTo>
                  <a:lnTo>
                    <a:pt x="596" y="621"/>
                  </a:lnTo>
                  <a:lnTo>
                    <a:pt x="596" y="620"/>
                  </a:lnTo>
                  <a:lnTo>
                    <a:pt x="596" y="619"/>
                  </a:lnTo>
                  <a:lnTo>
                    <a:pt x="596" y="617"/>
                  </a:lnTo>
                  <a:lnTo>
                    <a:pt x="597" y="619"/>
                  </a:lnTo>
                  <a:lnTo>
                    <a:pt x="597" y="621"/>
                  </a:lnTo>
                  <a:lnTo>
                    <a:pt x="598" y="622"/>
                  </a:lnTo>
                  <a:lnTo>
                    <a:pt x="598" y="623"/>
                  </a:lnTo>
                  <a:lnTo>
                    <a:pt x="599" y="625"/>
                  </a:lnTo>
                  <a:lnTo>
                    <a:pt x="599" y="626"/>
                  </a:lnTo>
                  <a:lnTo>
                    <a:pt x="600" y="626"/>
                  </a:lnTo>
                  <a:lnTo>
                    <a:pt x="602" y="630"/>
                  </a:lnTo>
                  <a:lnTo>
                    <a:pt x="603" y="631"/>
                  </a:lnTo>
                  <a:lnTo>
                    <a:pt x="604" y="633"/>
                  </a:lnTo>
                  <a:lnTo>
                    <a:pt x="604" y="634"/>
                  </a:lnTo>
                  <a:lnTo>
                    <a:pt x="605" y="633"/>
                  </a:lnTo>
                  <a:lnTo>
                    <a:pt x="604" y="632"/>
                  </a:lnTo>
                  <a:lnTo>
                    <a:pt x="604" y="631"/>
                  </a:lnTo>
                  <a:lnTo>
                    <a:pt x="602" y="629"/>
                  </a:lnTo>
                  <a:lnTo>
                    <a:pt x="602" y="628"/>
                  </a:lnTo>
                  <a:lnTo>
                    <a:pt x="602" y="626"/>
                  </a:lnTo>
                  <a:lnTo>
                    <a:pt x="602" y="625"/>
                  </a:lnTo>
                  <a:lnTo>
                    <a:pt x="600" y="625"/>
                  </a:lnTo>
                  <a:lnTo>
                    <a:pt x="600" y="624"/>
                  </a:lnTo>
                  <a:lnTo>
                    <a:pt x="600" y="623"/>
                  </a:lnTo>
                  <a:lnTo>
                    <a:pt x="599" y="622"/>
                  </a:lnTo>
                  <a:lnTo>
                    <a:pt x="599" y="621"/>
                  </a:lnTo>
                  <a:lnTo>
                    <a:pt x="598" y="619"/>
                  </a:lnTo>
                  <a:lnTo>
                    <a:pt x="597" y="617"/>
                  </a:lnTo>
                  <a:lnTo>
                    <a:pt x="598" y="619"/>
                  </a:lnTo>
                  <a:lnTo>
                    <a:pt x="599" y="619"/>
                  </a:lnTo>
                  <a:lnTo>
                    <a:pt x="599" y="617"/>
                  </a:lnTo>
                  <a:lnTo>
                    <a:pt x="599" y="616"/>
                  </a:lnTo>
                  <a:lnTo>
                    <a:pt x="599" y="615"/>
                  </a:lnTo>
                  <a:lnTo>
                    <a:pt x="599" y="614"/>
                  </a:lnTo>
                  <a:lnTo>
                    <a:pt x="599" y="612"/>
                  </a:lnTo>
                  <a:lnTo>
                    <a:pt x="598" y="612"/>
                  </a:lnTo>
                  <a:lnTo>
                    <a:pt x="599" y="611"/>
                  </a:lnTo>
                  <a:lnTo>
                    <a:pt x="599" y="609"/>
                  </a:lnTo>
                  <a:lnTo>
                    <a:pt x="600" y="611"/>
                  </a:lnTo>
                  <a:lnTo>
                    <a:pt x="602" y="611"/>
                  </a:lnTo>
                  <a:lnTo>
                    <a:pt x="602" y="609"/>
                  </a:lnTo>
                  <a:lnTo>
                    <a:pt x="600" y="607"/>
                  </a:lnTo>
                  <a:lnTo>
                    <a:pt x="602" y="607"/>
                  </a:lnTo>
                  <a:lnTo>
                    <a:pt x="602" y="608"/>
                  </a:lnTo>
                  <a:lnTo>
                    <a:pt x="603" y="608"/>
                  </a:lnTo>
                  <a:lnTo>
                    <a:pt x="603" y="609"/>
                  </a:lnTo>
                  <a:lnTo>
                    <a:pt x="603" y="613"/>
                  </a:lnTo>
                  <a:lnTo>
                    <a:pt x="602" y="613"/>
                  </a:lnTo>
                  <a:lnTo>
                    <a:pt x="602" y="612"/>
                  </a:lnTo>
                  <a:lnTo>
                    <a:pt x="600" y="612"/>
                  </a:lnTo>
                  <a:lnTo>
                    <a:pt x="600" y="611"/>
                  </a:lnTo>
                  <a:lnTo>
                    <a:pt x="599" y="612"/>
                  </a:lnTo>
                  <a:lnTo>
                    <a:pt x="600" y="612"/>
                  </a:lnTo>
                  <a:lnTo>
                    <a:pt x="600" y="613"/>
                  </a:lnTo>
                  <a:lnTo>
                    <a:pt x="600" y="614"/>
                  </a:lnTo>
                  <a:lnTo>
                    <a:pt x="602" y="614"/>
                  </a:lnTo>
                  <a:lnTo>
                    <a:pt x="602" y="613"/>
                  </a:lnTo>
                  <a:lnTo>
                    <a:pt x="602" y="614"/>
                  </a:lnTo>
                  <a:lnTo>
                    <a:pt x="602" y="615"/>
                  </a:lnTo>
                  <a:lnTo>
                    <a:pt x="602" y="616"/>
                  </a:lnTo>
                  <a:lnTo>
                    <a:pt x="603" y="616"/>
                  </a:lnTo>
                  <a:lnTo>
                    <a:pt x="603" y="615"/>
                  </a:lnTo>
                  <a:lnTo>
                    <a:pt x="603" y="616"/>
                  </a:lnTo>
                  <a:lnTo>
                    <a:pt x="603" y="617"/>
                  </a:lnTo>
                  <a:lnTo>
                    <a:pt x="604" y="616"/>
                  </a:lnTo>
                  <a:lnTo>
                    <a:pt x="603" y="615"/>
                  </a:lnTo>
                  <a:lnTo>
                    <a:pt x="603" y="614"/>
                  </a:lnTo>
                  <a:lnTo>
                    <a:pt x="604" y="614"/>
                  </a:lnTo>
                  <a:lnTo>
                    <a:pt x="604" y="613"/>
                  </a:lnTo>
                  <a:lnTo>
                    <a:pt x="604" y="612"/>
                  </a:lnTo>
                  <a:lnTo>
                    <a:pt x="604" y="611"/>
                  </a:lnTo>
                  <a:lnTo>
                    <a:pt x="605" y="612"/>
                  </a:lnTo>
                  <a:lnTo>
                    <a:pt x="605" y="613"/>
                  </a:lnTo>
                  <a:lnTo>
                    <a:pt x="606" y="614"/>
                  </a:lnTo>
                  <a:lnTo>
                    <a:pt x="607" y="614"/>
                  </a:lnTo>
                  <a:lnTo>
                    <a:pt x="607" y="615"/>
                  </a:lnTo>
                  <a:lnTo>
                    <a:pt x="607" y="616"/>
                  </a:lnTo>
                  <a:lnTo>
                    <a:pt x="608" y="616"/>
                  </a:lnTo>
                  <a:lnTo>
                    <a:pt x="608" y="617"/>
                  </a:lnTo>
                  <a:lnTo>
                    <a:pt x="608" y="616"/>
                  </a:lnTo>
                  <a:lnTo>
                    <a:pt x="607" y="615"/>
                  </a:lnTo>
                  <a:lnTo>
                    <a:pt x="608" y="614"/>
                  </a:lnTo>
                  <a:lnTo>
                    <a:pt x="606" y="611"/>
                  </a:lnTo>
                  <a:lnTo>
                    <a:pt x="606" y="609"/>
                  </a:lnTo>
                  <a:lnTo>
                    <a:pt x="605" y="608"/>
                  </a:lnTo>
                  <a:lnTo>
                    <a:pt x="605" y="607"/>
                  </a:lnTo>
                  <a:lnTo>
                    <a:pt x="607" y="607"/>
                  </a:lnTo>
                  <a:lnTo>
                    <a:pt x="607" y="606"/>
                  </a:lnTo>
                  <a:lnTo>
                    <a:pt x="606" y="606"/>
                  </a:lnTo>
                  <a:lnTo>
                    <a:pt x="606" y="605"/>
                  </a:lnTo>
                  <a:lnTo>
                    <a:pt x="605" y="605"/>
                  </a:lnTo>
                  <a:lnTo>
                    <a:pt x="605" y="604"/>
                  </a:lnTo>
                  <a:lnTo>
                    <a:pt x="604" y="603"/>
                  </a:lnTo>
                  <a:lnTo>
                    <a:pt x="603" y="601"/>
                  </a:lnTo>
                  <a:lnTo>
                    <a:pt x="603" y="600"/>
                  </a:lnTo>
                  <a:lnTo>
                    <a:pt x="603" y="598"/>
                  </a:lnTo>
                  <a:lnTo>
                    <a:pt x="603" y="596"/>
                  </a:lnTo>
                  <a:lnTo>
                    <a:pt x="602" y="596"/>
                  </a:lnTo>
                  <a:lnTo>
                    <a:pt x="602" y="595"/>
                  </a:lnTo>
                  <a:lnTo>
                    <a:pt x="602" y="594"/>
                  </a:lnTo>
                  <a:lnTo>
                    <a:pt x="602" y="595"/>
                  </a:lnTo>
                  <a:lnTo>
                    <a:pt x="603" y="595"/>
                  </a:lnTo>
                  <a:lnTo>
                    <a:pt x="603" y="594"/>
                  </a:lnTo>
                  <a:lnTo>
                    <a:pt x="604" y="592"/>
                  </a:lnTo>
                  <a:lnTo>
                    <a:pt x="604" y="591"/>
                  </a:lnTo>
                  <a:lnTo>
                    <a:pt x="603" y="590"/>
                  </a:lnTo>
                  <a:lnTo>
                    <a:pt x="603" y="589"/>
                  </a:lnTo>
                  <a:lnTo>
                    <a:pt x="602" y="588"/>
                  </a:lnTo>
                  <a:lnTo>
                    <a:pt x="602" y="587"/>
                  </a:lnTo>
                  <a:lnTo>
                    <a:pt x="600" y="587"/>
                  </a:lnTo>
                  <a:lnTo>
                    <a:pt x="599" y="586"/>
                  </a:lnTo>
                  <a:lnTo>
                    <a:pt x="599" y="584"/>
                  </a:lnTo>
                  <a:lnTo>
                    <a:pt x="599" y="583"/>
                  </a:lnTo>
                  <a:lnTo>
                    <a:pt x="598" y="582"/>
                  </a:lnTo>
                  <a:lnTo>
                    <a:pt x="599" y="581"/>
                  </a:lnTo>
                  <a:lnTo>
                    <a:pt x="600" y="579"/>
                  </a:lnTo>
                  <a:lnTo>
                    <a:pt x="600" y="578"/>
                  </a:lnTo>
                  <a:lnTo>
                    <a:pt x="602" y="578"/>
                  </a:lnTo>
                  <a:lnTo>
                    <a:pt x="604" y="576"/>
                  </a:lnTo>
                  <a:lnTo>
                    <a:pt x="605" y="575"/>
                  </a:lnTo>
                  <a:lnTo>
                    <a:pt x="604" y="574"/>
                  </a:lnTo>
                  <a:lnTo>
                    <a:pt x="603" y="574"/>
                  </a:lnTo>
                  <a:lnTo>
                    <a:pt x="603" y="573"/>
                  </a:lnTo>
                  <a:lnTo>
                    <a:pt x="602" y="573"/>
                  </a:lnTo>
                  <a:lnTo>
                    <a:pt x="602" y="572"/>
                  </a:lnTo>
                  <a:lnTo>
                    <a:pt x="602" y="571"/>
                  </a:lnTo>
                  <a:lnTo>
                    <a:pt x="602" y="570"/>
                  </a:lnTo>
                  <a:lnTo>
                    <a:pt x="603" y="570"/>
                  </a:lnTo>
                  <a:lnTo>
                    <a:pt x="603" y="569"/>
                  </a:lnTo>
                  <a:lnTo>
                    <a:pt x="603" y="570"/>
                  </a:lnTo>
                  <a:lnTo>
                    <a:pt x="604" y="570"/>
                  </a:lnTo>
                  <a:lnTo>
                    <a:pt x="605" y="571"/>
                  </a:lnTo>
                  <a:lnTo>
                    <a:pt x="604" y="571"/>
                  </a:lnTo>
                  <a:lnTo>
                    <a:pt x="603" y="571"/>
                  </a:lnTo>
                  <a:lnTo>
                    <a:pt x="603" y="572"/>
                  </a:lnTo>
                  <a:lnTo>
                    <a:pt x="604" y="572"/>
                  </a:lnTo>
                  <a:lnTo>
                    <a:pt x="603" y="572"/>
                  </a:lnTo>
                  <a:lnTo>
                    <a:pt x="603" y="573"/>
                  </a:lnTo>
                  <a:lnTo>
                    <a:pt x="604" y="573"/>
                  </a:lnTo>
                  <a:lnTo>
                    <a:pt x="605" y="572"/>
                  </a:lnTo>
                  <a:lnTo>
                    <a:pt x="605" y="571"/>
                  </a:lnTo>
                  <a:lnTo>
                    <a:pt x="606" y="571"/>
                  </a:lnTo>
                  <a:lnTo>
                    <a:pt x="607" y="571"/>
                  </a:lnTo>
                  <a:lnTo>
                    <a:pt x="608" y="572"/>
                  </a:lnTo>
                  <a:lnTo>
                    <a:pt x="609" y="572"/>
                  </a:lnTo>
                  <a:lnTo>
                    <a:pt x="611" y="571"/>
                  </a:lnTo>
                  <a:lnTo>
                    <a:pt x="612" y="570"/>
                  </a:lnTo>
                  <a:lnTo>
                    <a:pt x="613" y="570"/>
                  </a:lnTo>
                  <a:lnTo>
                    <a:pt x="613" y="571"/>
                  </a:lnTo>
                  <a:lnTo>
                    <a:pt x="614" y="571"/>
                  </a:lnTo>
                  <a:lnTo>
                    <a:pt x="615" y="571"/>
                  </a:lnTo>
                  <a:lnTo>
                    <a:pt x="615" y="570"/>
                  </a:lnTo>
                  <a:lnTo>
                    <a:pt x="616" y="570"/>
                  </a:lnTo>
                  <a:lnTo>
                    <a:pt x="618" y="571"/>
                  </a:lnTo>
                  <a:lnTo>
                    <a:pt x="618" y="570"/>
                  </a:lnTo>
                  <a:lnTo>
                    <a:pt x="618" y="569"/>
                  </a:lnTo>
                  <a:lnTo>
                    <a:pt x="618" y="567"/>
                  </a:lnTo>
                  <a:lnTo>
                    <a:pt x="617" y="567"/>
                  </a:lnTo>
                  <a:lnTo>
                    <a:pt x="618" y="566"/>
                  </a:lnTo>
                  <a:lnTo>
                    <a:pt x="620" y="566"/>
                  </a:lnTo>
                  <a:lnTo>
                    <a:pt x="620" y="567"/>
                  </a:lnTo>
                  <a:lnTo>
                    <a:pt x="620" y="569"/>
                  </a:lnTo>
                  <a:lnTo>
                    <a:pt x="621" y="567"/>
                  </a:lnTo>
                  <a:lnTo>
                    <a:pt x="621" y="566"/>
                  </a:lnTo>
                  <a:lnTo>
                    <a:pt x="621" y="565"/>
                  </a:lnTo>
                  <a:lnTo>
                    <a:pt x="621" y="566"/>
                  </a:lnTo>
                  <a:lnTo>
                    <a:pt x="622" y="567"/>
                  </a:lnTo>
                  <a:lnTo>
                    <a:pt x="623" y="569"/>
                  </a:lnTo>
                  <a:lnTo>
                    <a:pt x="623" y="570"/>
                  </a:lnTo>
                  <a:lnTo>
                    <a:pt x="623" y="569"/>
                  </a:lnTo>
                  <a:lnTo>
                    <a:pt x="624" y="569"/>
                  </a:lnTo>
                  <a:lnTo>
                    <a:pt x="622" y="566"/>
                  </a:lnTo>
                  <a:lnTo>
                    <a:pt x="623" y="565"/>
                  </a:lnTo>
                  <a:lnTo>
                    <a:pt x="623" y="564"/>
                  </a:lnTo>
                  <a:lnTo>
                    <a:pt x="623" y="563"/>
                  </a:lnTo>
                  <a:lnTo>
                    <a:pt x="623" y="562"/>
                  </a:lnTo>
                  <a:lnTo>
                    <a:pt x="624" y="562"/>
                  </a:lnTo>
                  <a:lnTo>
                    <a:pt x="625" y="562"/>
                  </a:lnTo>
                  <a:lnTo>
                    <a:pt x="626" y="561"/>
                  </a:lnTo>
                  <a:lnTo>
                    <a:pt x="628" y="561"/>
                  </a:lnTo>
                  <a:lnTo>
                    <a:pt x="628" y="562"/>
                  </a:lnTo>
                  <a:lnTo>
                    <a:pt x="629" y="561"/>
                  </a:lnTo>
                  <a:lnTo>
                    <a:pt x="630" y="561"/>
                  </a:lnTo>
                  <a:lnTo>
                    <a:pt x="630" y="559"/>
                  </a:lnTo>
                  <a:lnTo>
                    <a:pt x="631" y="559"/>
                  </a:lnTo>
                  <a:lnTo>
                    <a:pt x="631" y="561"/>
                  </a:lnTo>
                  <a:lnTo>
                    <a:pt x="632" y="561"/>
                  </a:lnTo>
                  <a:lnTo>
                    <a:pt x="632" y="559"/>
                  </a:lnTo>
                  <a:lnTo>
                    <a:pt x="633" y="561"/>
                  </a:lnTo>
                  <a:lnTo>
                    <a:pt x="633" y="559"/>
                  </a:lnTo>
                  <a:lnTo>
                    <a:pt x="634" y="559"/>
                  </a:lnTo>
                  <a:lnTo>
                    <a:pt x="634" y="558"/>
                  </a:lnTo>
                  <a:lnTo>
                    <a:pt x="634" y="557"/>
                  </a:lnTo>
                  <a:lnTo>
                    <a:pt x="633" y="557"/>
                  </a:lnTo>
                  <a:lnTo>
                    <a:pt x="633" y="556"/>
                  </a:lnTo>
                  <a:lnTo>
                    <a:pt x="633" y="555"/>
                  </a:lnTo>
                  <a:lnTo>
                    <a:pt x="634" y="555"/>
                  </a:lnTo>
                  <a:lnTo>
                    <a:pt x="634" y="554"/>
                  </a:lnTo>
                  <a:lnTo>
                    <a:pt x="634" y="553"/>
                  </a:lnTo>
                  <a:lnTo>
                    <a:pt x="635" y="553"/>
                  </a:lnTo>
                  <a:lnTo>
                    <a:pt x="634" y="553"/>
                  </a:lnTo>
                  <a:lnTo>
                    <a:pt x="633" y="554"/>
                  </a:lnTo>
                  <a:lnTo>
                    <a:pt x="632" y="553"/>
                  </a:lnTo>
                  <a:lnTo>
                    <a:pt x="631" y="553"/>
                  </a:lnTo>
                  <a:lnTo>
                    <a:pt x="630" y="553"/>
                  </a:lnTo>
                  <a:lnTo>
                    <a:pt x="630" y="554"/>
                  </a:lnTo>
                  <a:lnTo>
                    <a:pt x="623" y="556"/>
                  </a:lnTo>
                  <a:lnTo>
                    <a:pt x="624" y="556"/>
                  </a:lnTo>
                  <a:lnTo>
                    <a:pt x="623" y="556"/>
                  </a:lnTo>
                  <a:lnTo>
                    <a:pt x="622" y="557"/>
                  </a:lnTo>
                  <a:lnTo>
                    <a:pt x="623" y="557"/>
                  </a:lnTo>
                  <a:lnTo>
                    <a:pt x="623" y="558"/>
                  </a:lnTo>
                  <a:lnTo>
                    <a:pt x="622" y="558"/>
                  </a:lnTo>
                  <a:lnTo>
                    <a:pt x="622" y="557"/>
                  </a:lnTo>
                  <a:lnTo>
                    <a:pt x="621" y="557"/>
                  </a:lnTo>
                  <a:lnTo>
                    <a:pt x="621" y="558"/>
                  </a:lnTo>
                  <a:lnTo>
                    <a:pt x="622" y="558"/>
                  </a:lnTo>
                  <a:lnTo>
                    <a:pt x="622" y="559"/>
                  </a:lnTo>
                  <a:lnTo>
                    <a:pt x="623" y="559"/>
                  </a:lnTo>
                  <a:lnTo>
                    <a:pt x="623" y="561"/>
                  </a:lnTo>
                  <a:lnTo>
                    <a:pt x="622" y="562"/>
                  </a:lnTo>
                  <a:lnTo>
                    <a:pt x="622" y="563"/>
                  </a:lnTo>
                  <a:lnTo>
                    <a:pt x="622" y="564"/>
                  </a:lnTo>
                  <a:lnTo>
                    <a:pt x="621" y="564"/>
                  </a:lnTo>
                  <a:lnTo>
                    <a:pt x="621" y="563"/>
                  </a:lnTo>
                  <a:lnTo>
                    <a:pt x="621" y="562"/>
                  </a:lnTo>
                  <a:lnTo>
                    <a:pt x="620" y="562"/>
                  </a:lnTo>
                  <a:lnTo>
                    <a:pt x="620" y="561"/>
                  </a:lnTo>
                  <a:lnTo>
                    <a:pt x="618" y="559"/>
                  </a:lnTo>
                  <a:lnTo>
                    <a:pt x="618" y="561"/>
                  </a:lnTo>
                  <a:lnTo>
                    <a:pt x="617" y="561"/>
                  </a:lnTo>
                  <a:lnTo>
                    <a:pt x="616" y="561"/>
                  </a:lnTo>
                  <a:lnTo>
                    <a:pt x="615" y="561"/>
                  </a:lnTo>
                  <a:lnTo>
                    <a:pt x="615" y="562"/>
                  </a:lnTo>
                  <a:lnTo>
                    <a:pt x="614" y="563"/>
                  </a:lnTo>
                  <a:lnTo>
                    <a:pt x="614" y="564"/>
                  </a:lnTo>
                  <a:lnTo>
                    <a:pt x="613" y="564"/>
                  </a:lnTo>
                  <a:lnTo>
                    <a:pt x="612" y="564"/>
                  </a:lnTo>
                  <a:lnTo>
                    <a:pt x="612" y="563"/>
                  </a:lnTo>
                  <a:lnTo>
                    <a:pt x="611" y="562"/>
                  </a:lnTo>
                  <a:lnTo>
                    <a:pt x="609" y="562"/>
                  </a:lnTo>
                  <a:lnTo>
                    <a:pt x="608" y="562"/>
                  </a:lnTo>
                  <a:lnTo>
                    <a:pt x="608" y="561"/>
                  </a:lnTo>
                  <a:lnTo>
                    <a:pt x="606" y="561"/>
                  </a:lnTo>
                  <a:lnTo>
                    <a:pt x="605" y="561"/>
                  </a:lnTo>
                  <a:lnTo>
                    <a:pt x="604" y="561"/>
                  </a:lnTo>
                  <a:lnTo>
                    <a:pt x="604" y="562"/>
                  </a:lnTo>
                  <a:lnTo>
                    <a:pt x="604" y="563"/>
                  </a:lnTo>
                  <a:lnTo>
                    <a:pt x="603" y="563"/>
                  </a:lnTo>
                  <a:lnTo>
                    <a:pt x="603" y="564"/>
                  </a:lnTo>
                  <a:lnTo>
                    <a:pt x="604" y="564"/>
                  </a:lnTo>
                  <a:lnTo>
                    <a:pt x="605" y="564"/>
                  </a:lnTo>
                  <a:lnTo>
                    <a:pt x="605" y="565"/>
                  </a:lnTo>
                  <a:lnTo>
                    <a:pt x="606" y="566"/>
                  </a:lnTo>
                  <a:lnTo>
                    <a:pt x="606" y="567"/>
                  </a:lnTo>
                  <a:lnTo>
                    <a:pt x="605" y="566"/>
                  </a:lnTo>
                  <a:lnTo>
                    <a:pt x="603" y="566"/>
                  </a:lnTo>
                  <a:lnTo>
                    <a:pt x="603" y="567"/>
                  </a:lnTo>
                  <a:lnTo>
                    <a:pt x="602" y="567"/>
                  </a:lnTo>
                  <a:lnTo>
                    <a:pt x="600" y="567"/>
                  </a:lnTo>
                  <a:lnTo>
                    <a:pt x="602" y="566"/>
                  </a:lnTo>
                  <a:lnTo>
                    <a:pt x="599" y="566"/>
                  </a:lnTo>
                  <a:lnTo>
                    <a:pt x="598" y="566"/>
                  </a:lnTo>
                  <a:lnTo>
                    <a:pt x="597" y="567"/>
                  </a:lnTo>
                  <a:lnTo>
                    <a:pt x="595" y="569"/>
                  </a:lnTo>
                  <a:lnTo>
                    <a:pt x="595" y="567"/>
                  </a:lnTo>
                  <a:lnTo>
                    <a:pt x="595" y="566"/>
                  </a:lnTo>
                  <a:lnTo>
                    <a:pt x="596" y="566"/>
                  </a:lnTo>
                  <a:lnTo>
                    <a:pt x="596" y="567"/>
                  </a:lnTo>
                  <a:lnTo>
                    <a:pt x="596" y="566"/>
                  </a:lnTo>
                  <a:lnTo>
                    <a:pt x="597" y="565"/>
                  </a:lnTo>
                  <a:lnTo>
                    <a:pt x="597" y="564"/>
                  </a:lnTo>
                  <a:lnTo>
                    <a:pt x="596" y="564"/>
                  </a:lnTo>
                  <a:lnTo>
                    <a:pt x="596" y="565"/>
                  </a:lnTo>
                  <a:lnTo>
                    <a:pt x="595" y="565"/>
                  </a:lnTo>
                  <a:lnTo>
                    <a:pt x="595" y="564"/>
                  </a:lnTo>
                  <a:lnTo>
                    <a:pt x="596" y="563"/>
                  </a:lnTo>
                  <a:lnTo>
                    <a:pt x="596" y="562"/>
                  </a:lnTo>
                  <a:lnTo>
                    <a:pt x="596" y="561"/>
                  </a:lnTo>
                  <a:lnTo>
                    <a:pt x="595" y="561"/>
                  </a:lnTo>
                  <a:lnTo>
                    <a:pt x="595" y="562"/>
                  </a:lnTo>
                  <a:lnTo>
                    <a:pt x="594" y="562"/>
                  </a:lnTo>
                  <a:lnTo>
                    <a:pt x="594" y="563"/>
                  </a:lnTo>
                  <a:lnTo>
                    <a:pt x="592" y="563"/>
                  </a:lnTo>
                  <a:lnTo>
                    <a:pt x="591" y="563"/>
                  </a:lnTo>
                  <a:lnTo>
                    <a:pt x="590" y="562"/>
                  </a:lnTo>
                  <a:lnTo>
                    <a:pt x="591" y="561"/>
                  </a:lnTo>
                  <a:lnTo>
                    <a:pt x="591" y="559"/>
                  </a:lnTo>
                  <a:lnTo>
                    <a:pt x="594" y="557"/>
                  </a:lnTo>
                  <a:lnTo>
                    <a:pt x="597" y="552"/>
                  </a:lnTo>
                  <a:lnTo>
                    <a:pt x="598" y="550"/>
                  </a:lnTo>
                  <a:lnTo>
                    <a:pt x="599" y="549"/>
                  </a:lnTo>
                  <a:lnTo>
                    <a:pt x="606" y="549"/>
                  </a:lnTo>
                  <a:lnTo>
                    <a:pt x="608" y="549"/>
                  </a:lnTo>
                  <a:lnTo>
                    <a:pt x="611" y="548"/>
                  </a:lnTo>
                  <a:lnTo>
                    <a:pt x="612" y="548"/>
                  </a:lnTo>
                  <a:lnTo>
                    <a:pt x="613" y="548"/>
                  </a:lnTo>
                  <a:lnTo>
                    <a:pt x="615" y="547"/>
                  </a:lnTo>
                  <a:lnTo>
                    <a:pt x="616" y="547"/>
                  </a:lnTo>
                  <a:lnTo>
                    <a:pt x="618" y="545"/>
                  </a:lnTo>
                  <a:lnTo>
                    <a:pt x="620" y="545"/>
                  </a:lnTo>
                  <a:lnTo>
                    <a:pt x="621" y="545"/>
                  </a:lnTo>
                  <a:lnTo>
                    <a:pt x="622" y="545"/>
                  </a:lnTo>
                  <a:lnTo>
                    <a:pt x="624" y="544"/>
                  </a:lnTo>
                  <a:lnTo>
                    <a:pt x="625" y="544"/>
                  </a:lnTo>
                  <a:lnTo>
                    <a:pt x="626" y="542"/>
                  </a:lnTo>
                  <a:lnTo>
                    <a:pt x="628" y="542"/>
                  </a:lnTo>
                  <a:lnTo>
                    <a:pt x="629" y="541"/>
                  </a:lnTo>
                  <a:lnTo>
                    <a:pt x="632" y="542"/>
                  </a:lnTo>
                  <a:lnTo>
                    <a:pt x="634" y="544"/>
                  </a:lnTo>
                  <a:lnTo>
                    <a:pt x="634" y="545"/>
                  </a:lnTo>
                  <a:lnTo>
                    <a:pt x="635" y="545"/>
                  </a:lnTo>
                  <a:lnTo>
                    <a:pt x="635" y="546"/>
                  </a:lnTo>
                  <a:lnTo>
                    <a:pt x="637" y="547"/>
                  </a:lnTo>
                  <a:lnTo>
                    <a:pt x="638" y="548"/>
                  </a:lnTo>
                  <a:lnTo>
                    <a:pt x="638" y="549"/>
                  </a:lnTo>
                  <a:lnTo>
                    <a:pt x="638" y="550"/>
                  </a:lnTo>
                  <a:lnTo>
                    <a:pt x="638" y="552"/>
                  </a:lnTo>
                  <a:lnTo>
                    <a:pt x="637" y="552"/>
                  </a:lnTo>
                  <a:lnTo>
                    <a:pt x="637" y="553"/>
                  </a:lnTo>
                  <a:lnTo>
                    <a:pt x="638" y="553"/>
                  </a:lnTo>
                  <a:lnTo>
                    <a:pt x="638" y="554"/>
                  </a:lnTo>
                  <a:lnTo>
                    <a:pt x="639" y="557"/>
                  </a:lnTo>
                  <a:lnTo>
                    <a:pt x="640" y="557"/>
                  </a:lnTo>
                  <a:lnTo>
                    <a:pt x="640" y="558"/>
                  </a:lnTo>
                  <a:lnTo>
                    <a:pt x="639" y="558"/>
                  </a:lnTo>
                  <a:lnTo>
                    <a:pt x="639" y="559"/>
                  </a:lnTo>
                  <a:lnTo>
                    <a:pt x="639" y="558"/>
                  </a:lnTo>
                  <a:lnTo>
                    <a:pt x="638" y="558"/>
                  </a:lnTo>
                  <a:lnTo>
                    <a:pt x="638" y="559"/>
                  </a:lnTo>
                  <a:lnTo>
                    <a:pt x="637" y="559"/>
                  </a:lnTo>
                  <a:lnTo>
                    <a:pt x="637" y="561"/>
                  </a:lnTo>
                  <a:lnTo>
                    <a:pt x="639" y="561"/>
                  </a:lnTo>
                  <a:lnTo>
                    <a:pt x="639" y="562"/>
                  </a:lnTo>
                  <a:lnTo>
                    <a:pt x="639" y="563"/>
                  </a:lnTo>
                  <a:lnTo>
                    <a:pt x="642" y="566"/>
                  </a:lnTo>
                  <a:lnTo>
                    <a:pt x="642" y="567"/>
                  </a:lnTo>
                  <a:lnTo>
                    <a:pt x="643" y="566"/>
                  </a:lnTo>
                  <a:lnTo>
                    <a:pt x="642" y="565"/>
                  </a:lnTo>
                  <a:lnTo>
                    <a:pt x="643" y="565"/>
                  </a:lnTo>
                  <a:lnTo>
                    <a:pt x="644" y="565"/>
                  </a:lnTo>
                  <a:lnTo>
                    <a:pt x="644" y="564"/>
                  </a:lnTo>
                  <a:lnTo>
                    <a:pt x="646" y="564"/>
                  </a:lnTo>
                  <a:lnTo>
                    <a:pt x="646" y="565"/>
                  </a:lnTo>
                  <a:lnTo>
                    <a:pt x="646" y="566"/>
                  </a:lnTo>
                  <a:lnTo>
                    <a:pt x="644" y="567"/>
                  </a:lnTo>
                  <a:lnTo>
                    <a:pt x="644" y="569"/>
                  </a:lnTo>
                  <a:lnTo>
                    <a:pt x="646" y="567"/>
                  </a:lnTo>
                  <a:lnTo>
                    <a:pt x="647" y="567"/>
                  </a:lnTo>
                  <a:lnTo>
                    <a:pt x="648" y="567"/>
                  </a:lnTo>
                  <a:lnTo>
                    <a:pt x="649" y="569"/>
                  </a:lnTo>
                  <a:lnTo>
                    <a:pt x="649" y="570"/>
                  </a:lnTo>
                  <a:lnTo>
                    <a:pt x="648" y="572"/>
                  </a:lnTo>
                  <a:lnTo>
                    <a:pt x="649" y="572"/>
                  </a:lnTo>
                  <a:lnTo>
                    <a:pt x="648" y="573"/>
                  </a:lnTo>
                  <a:lnTo>
                    <a:pt x="649" y="574"/>
                  </a:lnTo>
                  <a:lnTo>
                    <a:pt x="650" y="574"/>
                  </a:lnTo>
                  <a:lnTo>
                    <a:pt x="649" y="575"/>
                  </a:lnTo>
                  <a:lnTo>
                    <a:pt x="650" y="575"/>
                  </a:lnTo>
                  <a:lnTo>
                    <a:pt x="651" y="575"/>
                  </a:lnTo>
                  <a:lnTo>
                    <a:pt x="652" y="575"/>
                  </a:lnTo>
                  <a:lnTo>
                    <a:pt x="654" y="576"/>
                  </a:lnTo>
                  <a:lnTo>
                    <a:pt x="655" y="576"/>
                  </a:lnTo>
                  <a:lnTo>
                    <a:pt x="657" y="575"/>
                  </a:lnTo>
                  <a:lnTo>
                    <a:pt x="658" y="576"/>
                  </a:lnTo>
                  <a:lnTo>
                    <a:pt x="659" y="576"/>
                  </a:lnTo>
                  <a:lnTo>
                    <a:pt x="660" y="576"/>
                  </a:lnTo>
                  <a:lnTo>
                    <a:pt x="660" y="575"/>
                  </a:lnTo>
                  <a:lnTo>
                    <a:pt x="661" y="575"/>
                  </a:lnTo>
                  <a:lnTo>
                    <a:pt x="663" y="575"/>
                  </a:lnTo>
                  <a:lnTo>
                    <a:pt x="664" y="575"/>
                  </a:lnTo>
                  <a:lnTo>
                    <a:pt x="664" y="574"/>
                  </a:lnTo>
                  <a:lnTo>
                    <a:pt x="664" y="573"/>
                  </a:lnTo>
                  <a:lnTo>
                    <a:pt x="665" y="572"/>
                  </a:lnTo>
                  <a:lnTo>
                    <a:pt x="666" y="572"/>
                  </a:lnTo>
                  <a:lnTo>
                    <a:pt x="666" y="573"/>
                  </a:lnTo>
                  <a:lnTo>
                    <a:pt x="666" y="574"/>
                  </a:lnTo>
                  <a:lnTo>
                    <a:pt x="666" y="575"/>
                  </a:lnTo>
                  <a:lnTo>
                    <a:pt x="666" y="576"/>
                  </a:lnTo>
                  <a:lnTo>
                    <a:pt x="666" y="578"/>
                  </a:lnTo>
                  <a:lnTo>
                    <a:pt x="667" y="579"/>
                  </a:lnTo>
                  <a:lnTo>
                    <a:pt x="668" y="579"/>
                  </a:lnTo>
                  <a:lnTo>
                    <a:pt x="669" y="580"/>
                  </a:lnTo>
                  <a:lnTo>
                    <a:pt x="669" y="581"/>
                  </a:lnTo>
                  <a:lnTo>
                    <a:pt x="671" y="581"/>
                  </a:lnTo>
                  <a:lnTo>
                    <a:pt x="672" y="581"/>
                  </a:lnTo>
                  <a:lnTo>
                    <a:pt x="672" y="582"/>
                  </a:lnTo>
                  <a:lnTo>
                    <a:pt x="673" y="583"/>
                  </a:lnTo>
                  <a:lnTo>
                    <a:pt x="674" y="584"/>
                  </a:lnTo>
                  <a:lnTo>
                    <a:pt x="676" y="586"/>
                  </a:lnTo>
                  <a:lnTo>
                    <a:pt x="678" y="587"/>
                  </a:lnTo>
                  <a:lnTo>
                    <a:pt x="680" y="588"/>
                  </a:lnTo>
                  <a:lnTo>
                    <a:pt x="681" y="589"/>
                  </a:lnTo>
                  <a:lnTo>
                    <a:pt x="681" y="588"/>
                  </a:lnTo>
                  <a:lnTo>
                    <a:pt x="681" y="589"/>
                  </a:lnTo>
                  <a:lnTo>
                    <a:pt x="682" y="589"/>
                  </a:lnTo>
                  <a:lnTo>
                    <a:pt x="682" y="590"/>
                  </a:lnTo>
                  <a:lnTo>
                    <a:pt x="682" y="589"/>
                  </a:lnTo>
                  <a:lnTo>
                    <a:pt x="682" y="588"/>
                  </a:lnTo>
                  <a:lnTo>
                    <a:pt x="683" y="587"/>
                  </a:lnTo>
                  <a:lnTo>
                    <a:pt x="683" y="588"/>
                  </a:lnTo>
                  <a:lnTo>
                    <a:pt x="684" y="588"/>
                  </a:lnTo>
                  <a:lnTo>
                    <a:pt x="685" y="588"/>
                  </a:lnTo>
                  <a:lnTo>
                    <a:pt x="685" y="587"/>
                  </a:lnTo>
                  <a:lnTo>
                    <a:pt x="686" y="587"/>
                  </a:lnTo>
                  <a:lnTo>
                    <a:pt x="686" y="588"/>
                  </a:lnTo>
                  <a:lnTo>
                    <a:pt x="687" y="588"/>
                  </a:lnTo>
                  <a:lnTo>
                    <a:pt x="687" y="589"/>
                  </a:lnTo>
                  <a:lnTo>
                    <a:pt x="689" y="589"/>
                  </a:lnTo>
                  <a:lnTo>
                    <a:pt x="690" y="590"/>
                  </a:lnTo>
                  <a:lnTo>
                    <a:pt x="691" y="590"/>
                  </a:lnTo>
                  <a:lnTo>
                    <a:pt x="692" y="590"/>
                  </a:lnTo>
                  <a:lnTo>
                    <a:pt x="693" y="590"/>
                  </a:lnTo>
                  <a:lnTo>
                    <a:pt x="693" y="589"/>
                  </a:lnTo>
                  <a:lnTo>
                    <a:pt x="692" y="589"/>
                  </a:lnTo>
                  <a:lnTo>
                    <a:pt x="693" y="589"/>
                  </a:lnTo>
                  <a:lnTo>
                    <a:pt x="693" y="588"/>
                  </a:lnTo>
                  <a:lnTo>
                    <a:pt x="693" y="589"/>
                  </a:lnTo>
                  <a:lnTo>
                    <a:pt x="694" y="589"/>
                  </a:lnTo>
                  <a:lnTo>
                    <a:pt x="695" y="589"/>
                  </a:lnTo>
                  <a:lnTo>
                    <a:pt x="695" y="588"/>
                  </a:lnTo>
                  <a:lnTo>
                    <a:pt x="695" y="587"/>
                  </a:lnTo>
                  <a:lnTo>
                    <a:pt x="697" y="587"/>
                  </a:lnTo>
                  <a:lnTo>
                    <a:pt x="697" y="588"/>
                  </a:lnTo>
                  <a:lnTo>
                    <a:pt x="698" y="587"/>
                  </a:lnTo>
                  <a:lnTo>
                    <a:pt x="698" y="588"/>
                  </a:lnTo>
                  <a:lnTo>
                    <a:pt x="700" y="588"/>
                  </a:lnTo>
                  <a:lnTo>
                    <a:pt x="701" y="587"/>
                  </a:lnTo>
                  <a:lnTo>
                    <a:pt x="700" y="586"/>
                  </a:lnTo>
                  <a:lnTo>
                    <a:pt x="701" y="586"/>
                  </a:lnTo>
                  <a:lnTo>
                    <a:pt x="701" y="587"/>
                  </a:lnTo>
                  <a:lnTo>
                    <a:pt x="702" y="586"/>
                  </a:lnTo>
                  <a:lnTo>
                    <a:pt x="703" y="586"/>
                  </a:lnTo>
                  <a:lnTo>
                    <a:pt x="703" y="584"/>
                  </a:lnTo>
                  <a:lnTo>
                    <a:pt x="704" y="584"/>
                  </a:lnTo>
                  <a:lnTo>
                    <a:pt x="704" y="586"/>
                  </a:lnTo>
                  <a:lnTo>
                    <a:pt x="704" y="584"/>
                  </a:lnTo>
                  <a:lnTo>
                    <a:pt x="706" y="584"/>
                  </a:lnTo>
                  <a:lnTo>
                    <a:pt x="706" y="586"/>
                  </a:lnTo>
                  <a:lnTo>
                    <a:pt x="704" y="586"/>
                  </a:lnTo>
                  <a:lnTo>
                    <a:pt x="704" y="587"/>
                  </a:lnTo>
                  <a:lnTo>
                    <a:pt x="706" y="586"/>
                  </a:lnTo>
                  <a:lnTo>
                    <a:pt x="707" y="584"/>
                  </a:lnTo>
                  <a:lnTo>
                    <a:pt x="708" y="584"/>
                  </a:lnTo>
                  <a:lnTo>
                    <a:pt x="711" y="584"/>
                  </a:lnTo>
                  <a:lnTo>
                    <a:pt x="712" y="586"/>
                  </a:lnTo>
                  <a:lnTo>
                    <a:pt x="714" y="586"/>
                  </a:lnTo>
                  <a:lnTo>
                    <a:pt x="715" y="586"/>
                  </a:lnTo>
                  <a:lnTo>
                    <a:pt x="716" y="586"/>
                  </a:lnTo>
                  <a:lnTo>
                    <a:pt x="716" y="587"/>
                  </a:lnTo>
                  <a:lnTo>
                    <a:pt x="717" y="586"/>
                  </a:lnTo>
                  <a:lnTo>
                    <a:pt x="718" y="586"/>
                  </a:lnTo>
                  <a:lnTo>
                    <a:pt x="718" y="587"/>
                  </a:lnTo>
                  <a:lnTo>
                    <a:pt x="719" y="587"/>
                  </a:lnTo>
                  <a:lnTo>
                    <a:pt x="719" y="586"/>
                  </a:lnTo>
                  <a:lnTo>
                    <a:pt x="720" y="587"/>
                  </a:lnTo>
                  <a:lnTo>
                    <a:pt x="721" y="587"/>
                  </a:lnTo>
                  <a:lnTo>
                    <a:pt x="723" y="587"/>
                  </a:lnTo>
                  <a:lnTo>
                    <a:pt x="723" y="588"/>
                  </a:lnTo>
                  <a:lnTo>
                    <a:pt x="724" y="588"/>
                  </a:lnTo>
                  <a:lnTo>
                    <a:pt x="724" y="589"/>
                  </a:lnTo>
                  <a:lnTo>
                    <a:pt x="725" y="589"/>
                  </a:lnTo>
                  <a:lnTo>
                    <a:pt x="726" y="589"/>
                  </a:lnTo>
                  <a:lnTo>
                    <a:pt x="727" y="589"/>
                  </a:lnTo>
                  <a:lnTo>
                    <a:pt x="728" y="589"/>
                  </a:lnTo>
                  <a:lnTo>
                    <a:pt x="728" y="590"/>
                  </a:lnTo>
                  <a:lnTo>
                    <a:pt x="729" y="590"/>
                  </a:lnTo>
                  <a:lnTo>
                    <a:pt x="729" y="589"/>
                  </a:lnTo>
                  <a:lnTo>
                    <a:pt x="729" y="588"/>
                  </a:lnTo>
                  <a:lnTo>
                    <a:pt x="730" y="588"/>
                  </a:lnTo>
                  <a:lnTo>
                    <a:pt x="732" y="588"/>
                  </a:lnTo>
                  <a:lnTo>
                    <a:pt x="732" y="587"/>
                  </a:lnTo>
                  <a:lnTo>
                    <a:pt x="732" y="586"/>
                  </a:lnTo>
                  <a:lnTo>
                    <a:pt x="733" y="586"/>
                  </a:lnTo>
                  <a:lnTo>
                    <a:pt x="733" y="587"/>
                  </a:lnTo>
                  <a:lnTo>
                    <a:pt x="734" y="587"/>
                  </a:lnTo>
                  <a:lnTo>
                    <a:pt x="736" y="587"/>
                  </a:lnTo>
                  <a:lnTo>
                    <a:pt x="737" y="587"/>
                  </a:lnTo>
                  <a:lnTo>
                    <a:pt x="737" y="586"/>
                  </a:lnTo>
                  <a:lnTo>
                    <a:pt x="736" y="584"/>
                  </a:lnTo>
                  <a:lnTo>
                    <a:pt x="736" y="583"/>
                  </a:lnTo>
                  <a:lnTo>
                    <a:pt x="735" y="583"/>
                  </a:lnTo>
                  <a:lnTo>
                    <a:pt x="734" y="583"/>
                  </a:lnTo>
                  <a:lnTo>
                    <a:pt x="733" y="582"/>
                  </a:lnTo>
                  <a:lnTo>
                    <a:pt x="732" y="581"/>
                  </a:lnTo>
                  <a:lnTo>
                    <a:pt x="732" y="580"/>
                  </a:lnTo>
                  <a:lnTo>
                    <a:pt x="732" y="578"/>
                  </a:lnTo>
                  <a:lnTo>
                    <a:pt x="732" y="576"/>
                  </a:lnTo>
                  <a:lnTo>
                    <a:pt x="733" y="576"/>
                  </a:lnTo>
                  <a:lnTo>
                    <a:pt x="733" y="575"/>
                  </a:lnTo>
                  <a:lnTo>
                    <a:pt x="734" y="575"/>
                  </a:lnTo>
                  <a:lnTo>
                    <a:pt x="734" y="576"/>
                  </a:lnTo>
                  <a:lnTo>
                    <a:pt x="737" y="580"/>
                  </a:lnTo>
                  <a:lnTo>
                    <a:pt x="738" y="581"/>
                  </a:lnTo>
                  <a:lnTo>
                    <a:pt x="738" y="582"/>
                  </a:lnTo>
                  <a:lnTo>
                    <a:pt x="738" y="583"/>
                  </a:lnTo>
                  <a:lnTo>
                    <a:pt x="740" y="583"/>
                  </a:lnTo>
                  <a:lnTo>
                    <a:pt x="740" y="584"/>
                  </a:lnTo>
                  <a:lnTo>
                    <a:pt x="741" y="588"/>
                  </a:lnTo>
                  <a:lnTo>
                    <a:pt x="742" y="587"/>
                  </a:lnTo>
                  <a:lnTo>
                    <a:pt x="743" y="588"/>
                  </a:lnTo>
                  <a:lnTo>
                    <a:pt x="743" y="589"/>
                  </a:lnTo>
                  <a:lnTo>
                    <a:pt x="743" y="590"/>
                  </a:lnTo>
                  <a:lnTo>
                    <a:pt x="744" y="590"/>
                  </a:lnTo>
                  <a:lnTo>
                    <a:pt x="745" y="590"/>
                  </a:lnTo>
                  <a:lnTo>
                    <a:pt x="746" y="591"/>
                  </a:lnTo>
                  <a:lnTo>
                    <a:pt x="747" y="591"/>
                  </a:lnTo>
                  <a:lnTo>
                    <a:pt x="747" y="592"/>
                  </a:lnTo>
                  <a:lnTo>
                    <a:pt x="749" y="592"/>
                  </a:lnTo>
                  <a:lnTo>
                    <a:pt x="749" y="594"/>
                  </a:lnTo>
                  <a:lnTo>
                    <a:pt x="750" y="592"/>
                  </a:lnTo>
                  <a:lnTo>
                    <a:pt x="751" y="592"/>
                  </a:lnTo>
                  <a:lnTo>
                    <a:pt x="752" y="591"/>
                  </a:lnTo>
                  <a:lnTo>
                    <a:pt x="752" y="590"/>
                  </a:lnTo>
                  <a:lnTo>
                    <a:pt x="753" y="590"/>
                  </a:lnTo>
                  <a:lnTo>
                    <a:pt x="753" y="591"/>
                  </a:lnTo>
                  <a:lnTo>
                    <a:pt x="753" y="592"/>
                  </a:lnTo>
                  <a:lnTo>
                    <a:pt x="754" y="591"/>
                  </a:lnTo>
                  <a:lnTo>
                    <a:pt x="754" y="590"/>
                  </a:lnTo>
                  <a:lnTo>
                    <a:pt x="755" y="590"/>
                  </a:lnTo>
                  <a:lnTo>
                    <a:pt x="755" y="589"/>
                  </a:lnTo>
                  <a:lnTo>
                    <a:pt x="754" y="589"/>
                  </a:lnTo>
                  <a:lnTo>
                    <a:pt x="753" y="589"/>
                  </a:lnTo>
                  <a:lnTo>
                    <a:pt x="753" y="588"/>
                  </a:lnTo>
                  <a:lnTo>
                    <a:pt x="754" y="587"/>
                  </a:lnTo>
                  <a:lnTo>
                    <a:pt x="754" y="586"/>
                  </a:lnTo>
                  <a:lnTo>
                    <a:pt x="754" y="584"/>
                  </a:lnTo>
                  <a:lnTo>
                    <a:pt x="754" y="583"/>
                  </a:lnTo>
                  <a:lnTo>
                    <a:pt x="753" y="583"/>
                  </a:lnTo>
                  <a:lnTo>
                    <a:pt x="753" y="582"/>
                  </a:lnTo>
                  <a:lnTo>
                    <a:pt x="753" y="581"/>
                  </a:lnTo>
                  <a:lnTo>
                    <a:pt x="752" y="581"/>
                  </a:lnTo>
                  <a:lnTo>
                    <a:pt x="752" y="582"/>
                  </a:lnTo>
                  <a:lnTo>
                    <a:pt x="752" y="583"/>
                  </a:lnTo>
                  <a:lnTo>
                    <a:pt x="751" y="583"/>
                  </a:lnTo>
                  <a:lnTo>
                    <a:pt x="751" y="582"/>
                  </a:lnTo>
                  <a:lnTo>
                    <a:pt x="750" y="581"/>
                  </a:lnTo>
                  <a:lnTo>
                    <a:pt x="747" y="579"/>
                  </a:lnTo>
                  <a:lnTo>
                    <a:pt x="747" y="578"/>
                  </a:lnTo>
                  <a:lnTo>
                    <a:pt x="746" y="578"/>
                  </a:lnTo>
                  <a:lnTo>
                    <a:pt x="746" y="579"/>
                  </a:lnTo>
                  <a:lnTo>
                    <a:pt x="745" y="580"/>
                  </a:lnTo>
                  <a:lnTo>
                    <a:pt x="745" y="579"/>
                  </a:lnTo>
                  <a:lnTo>
                    <a:pt x="745" y="580"/>
                  </a:lnTo>
                  <a:lnTo>
                    <a:pt x="744" y="580"/>
                  </a:lnTo>
                  <a:lnTo>
                    <a:pt x="743" y="581"/>
                  </a:lnTo>
                  <a:lnTo>
                    <a:pt x="742" y="581"/>
                  </a:lnTo>
                  <a:lnTo>
                    <a:pt x="742" y="580"/>
                  </a:lnTo>
                  <a:lnTo>
                    <a:pt x="741" y="581"/>
                  </a:lnTo>
                  <a:lnTo>
                    <a:pt x="741" y="582"/>
                  </a:lnTo>
                  <a:lnTo>
                    <a:pt x="741" y="583"/>
                  </a:lnTo>
                  <a:lnTo>
                    <a:pt x="741" y="584"/>
                  </a:lnTo>
                  <a:lnTo>
                    <a:pt x="742" y="584"/>
                  </a:lnTo>
                  <a:lnTo>
                    <a:pt x="741" y="584"/>
                  </a:lnTo>
                  <a:lnTo>
                    <a:pt x="741" y="583"/>
                  </a:lnTo>
                  <a:lnTo>
                    <a:pt x="740" y="583"/>
                  </a:lnTo>
                  <a:lnTo>
                    <a:pt x="740" y="582"/>
                  </a:lnTo>
                  <a:lnTo>
                    <a:pt x="738" y="581"/>
                  </a:lnTo>
                  <a:lnTo>
                    <a:pt x="737" y="580"/>
                  </a:lnTo>
                  <a:lnTo>
                    <a:pt x="736" y="579"/>
                  </a:lnTo>
                  <a:lnTo>
                    <a:pt x="736" y="578"/>
                  </a:lnTo>
                  <a:lnTo>
                    <a:pt x="735" y="576"/>
                  </a:lnTo>
                  <a:lnTo>
                    <a:pt x="735" y="575"/>
                  </a:lnTo>
                  <a:lnTo>
                    <a:pt x="734" y="574"/>
                  </a:lnTo>
                  <a:lnTo>
                    <a:pt x="734" y="573"/>
                  </a:lnTo>
                  <a:lnTo>
                    <a:pt x="735" y="572"/>
                  </a:lnTo>
                  <a:lnTo>
                    <a:pt x="736" y="572"/>
                  </a:lnTo>
                  <a:lnTo>
                    <a:pt x="736" y="573"/>
                  </a:lnTo>
                  <a:lnTo>
                    <a:pt x="735" y="574"/>
                  </a:lnTo>
                  <a:lnTo>
                    <a:pt x="736" y="575"/>
                  </a:lnTo>
                  <a:lnTo>
                    <a:pt x="737" y="574"/>
                  </a:lnTo>
                  <a:lnTo>
                    <a:pt x="737" y="573"/>
                  </a:lnTo>
                  <a:lnTo>
                    <a:pt x="737" y="572"/>
                  </a:lnTo>
                  <a:lnTo>
                    <a:pt x="736" y="572"/>
                  </a:lnTo>
                  <a:lnTo>
                    <a:pt x="735" y="571"/>
                  </a:lnTo>
                  <a:lnTo>
                    <a:pt x="734" y="570"/>
                  </a:lnTo>
                  <a:lnTo>
                    <a:pt x="735" y="570"/>
                  </a:lnTo>
                  <a:lnTo>
                    <a:pt x="734" y="569"/>
                  </a:lnTo>
                  <a:lnTo>
                    <a:pt x="733" y="569"/>
                  </a:lnTo>
                  <a:lnTo>
                    <a:pt x="732" y="566"/>
                  </a:lnTo>
                  <a:lnTo>
                    <a:pt x="732" y="565"/>
                  </a:lnTo>
                  <a:lnTo>
                    <a:pt x="733" y="565"/>
                  </a:lnTo>
                  <a:lnTo>
                    <a:pt x="734" y="566"/>
                  </a:lnTo>
                  <a:lnTo>
                    <a:pt x="734" y="565"/>
                  </a:lnTo>
                  <a:lnTo>
                    <a:pt x="735" y="566"/>
                  </a:lnTo>
                  <a:lnTo>
                    <a:pt x="735" y="565"/>
                  </a:lnTo>
                  <a:lnTo>
                    <a:pt x="734" y="564"/>
                  </a:lnTo>
                  <a:lnTo>
                    <a:pt x="734" y="563"/>
                  </a:lnTo>
                  <a:lnTo>
                    <a:pt x="734" y="564"/>
                  </a:lnTo>
                  <a:lnTo>
                    <a:pt x="735" y="564"/>
                  </a:lnTo>
                  <a:lnTo>
                    <a:pt x="735" y="565"/>
                  </a:lnTo>
                  <a:lnTo>
                    <a:pt x="737" y="565"/>
                  </a:lnTo>
                  <a:lnTo>
                    <a:pt x="738" y="567"/>
                  </a:lnTo>
                  <a:lnTo>
                    <a:pt x="740" y="567"/>
                  </a:lnTo>
                  <a:lnTo>
                    <a:pt x="740" y="566"/>
                  </a:lnTo>
                  <a:lnTo>
                    <a:pt x="741" y="566"/>
                  </a:lnTo>
                  <a:lnTo>
                    <a:pt x="740" y="566"/>
                  </a:lnTo>
                  <a:lnTo>
                    <a:pt x="740" y="565"/>
                  </a:lnTo>
                  <a:lnTo>
                    <a:pt x="743" y="566"/>
                  </a:lnTo>
                  <a:lnTo>
                    <a:pt x="743" y="564"/>
                  </a:lnTo>
                  <a:lnTo>
                    <a:pt x="744" y="565"/>
                  </a:lnTo>
                  <a:lnTo>
                    <a:pt x="745" y="565"/>
                  </a:lnTo>
                  <a:lnTo>
                    <a:pt x="745" y="564"/>
                  </a:lnTo>
                  <a:lnTo>
                    <a:pt x="744" y="564"/>
                  </a:lnTo>
                  <a:lnTo>
                    <a:pt x="743" y="563"/>
                  </a:lnTo>
                  <a:lnTo>
                    <a:pt x="743" y="562"/>
                  </a:lnTo>
                  <a:lnTo>
                    <a:pt x="742" y="561"/>
                  </a:lnTo>
                  <a:lnTo>
                    <a:pt x="741" y="561"/>
                  </a:lnTo>
                  <a:lnTo>
                    <a:pt x="741" y="559"/>
                  </a:lnTo>
                  <a:lnTo>
                    <a:pt x="742" y="558"/>
                  </a:lnTo>
                  <a:lnTo>
                    <a:pt x="742" y="559"/>
                  </a:lnTo>
                  <a:lnTo>
                    <a:pt x="743" y="559"/>
                  </a:lnTo>
                  <a:lnTo>
                    <a:pt x="743" y="558"/>
                  </a:lnTo>
                  <a:lnTo>
                    <a:pt x="744" y="559"/>
                  </a:lnTo>
                  <a:lnTo>
                    <a:pt x="745" y="559"/>
                  </a:lnTo>
                  <a:lnTo>
                    <a:pt x="746" y="559"/>
                  </a:lnTo>
                  <a:lnTo>
                    <a:pt x="746" y="561"/>
                  </a:lnTo>
                  <a:lnTo>
                    <a:pt x="746" y="562"/>
                  </a:lnTo>
                  <a:lnTo>
                    <a:pt x="747" y="563"/>
                  </a:lnTo>
                  <a:lnTo>
                    <a:pt x="749" y="563"/>
                  </a:lnTo>
                  <a:lnTo>
                    <a:pt x="749" y="562"/>
                  </a:lnTo>
                  <a:lnTo>
                    <a:pt x="747" y="562"/>
                  </a:lnTo>
                  <a:lnTo>
                    <a:pt x="746" y="562"/>
                  </a:lnTo>
                  <a:lnTo>
                    <a:pt x="746" y="561"/>
                  </a:lnTo>
                  <a:lnTo>
                    <a:pt x="747" y="561"/>
                  </a:lnTo>
                  <a:lnTo>
                    <a:pt x="747" y="559"/>
                  </a:lnTo>
                  <a:lnTo>
                    <a:pt x="750" y="559"/>
                  </a:lnTo>
                  <a:lnTo>
                    <a:pt x="752" y="561"/>
                  </a:lnTo>
                  <a:lnTo>
                    <a:pt x="752" y="562"/>
                  </a:lnTo>
                  <a:lnTo>
                    <a:pt x="754" y="564"/>
                  </a:lnTo>
                  <a:lnTo>
                    <a:pt x="753" y="564"/>
                  </a:lnTo>
                  <a:lnTo>
                    <a:pt x="753" y="565"/>
                  </a:lnTo>
                  <a:lnTo>
                    <a:pt x="755" y="565"/>
                  </a:lnTo>
                  <a:lnTo>
                    <a:pt x="755" y="566"/>
                  </a:lnTo>
                  <a:lnTo>
                    <a:pt x="755" y="567"/>
                  </a:lnTo>
                  <a:lnTo>
                    <a:pt x="754" y="567"/>
                  </a:lnTo>
                  <a:lnTo>
                    <a:pt x="754" y="569"/>
                  </a:lnTo>
                  <a:lnTo>
                    <a:pt x="757" y="569"/>
                  </a:lnTo>
                  <a:lnTo>
                    <a:pt x="757" y="570"/>
                  </a:lnTo>
                  <a:lnTo>
                    <a:pt x="760" y="567"/>
                  </a:lnTo>
                  <a:lnTo>
                    <a:pt x="760" y="569"/>
                  </a:lnTo>
                  <a:lnTo>
                    <a:pt x="761" y="569"/>
                  </a:lnTo>
                  <a:lnTo>
                    <a:pt x="760" y="570"/>
                  </a:lnTo>
                  <a:lnTo>
                    <a:pt x="760" y="571"/>
                  </a:lnTo>
                  <a:lnTo>
                    <a:pt x="761" y="571"/>
                  </a:lnTo>
                  <a:lnTo>
                    <a:pt x="761" y="570"/>
                  </a:lnTo>
                  <a:lnTo>
                    <a:pt x="761" y="569"/>
                  </a:lnTo>
                  <a:lnTo>
                    <a:pt x="762" y="566"/>
                  </a:lnTo>
                  <a:lnTo>
                    <a:pt x="763" y="566"/>
                  </a:lnTo>
                  <a:lnTo>
                    <a:pt x="763" y="567"/>
                  </a:lnTo>
                  <a:lnTo>
                    <a:pt x="763" y="569"/>
                  </a:lnTo>
                  <a:lnTo>
                    <a:pt x="763" y="570"/>
                  </a:lnTo>
                  <a:lnTo>
                    <a:pt x="762" y="571"/>
                  </a:lnTo>
                  <a:lnTo>
                    <a:pt x="761" y="573"/>
                  </a:lnTo>
                  <a:lnTo>
                    <a:pt x="761" y="574"/>
                  </a:lnTo>
                  <a:lnTo>
                    <a:pt x="760" y="574"/>
                  </a:lnTo>
                  <a:lnTo>
                    <a:pt x="760" y="575"/>
                  </a:lnTo>
                  <a:lnTo>
                    <a:pt x="759" y="575"/>
                  </a:lnTo>
                  <a:lnTo>
                    <a:pt x="759" y="576"/>
                  </a:lnTo>
                  <a:lnTo>
                    <a:pt x="760" y="578"/>
                  </a:lnTo>
                  <a:lnTo>
                    <a:pt x="761" y="578"/>
                  </a:lnTo>
                  <a:lnTo>
                    <a:pt x="761" y="576"/>
                  </a:lnTo>
                  <a:lnTo>
                    <a:pt x="761" y="575"/>
                  </a:lnTo>
                  <a:lnTo>
                    <a:pt x="762" y="575"/>
                  </a:lnTo>
                  <a:lnTo>
                    <a:pt x="762" y="576"/>
                  </a:lnTo>
                  <a:lnTo>
                    <a:pt x="763" y="576"/>
                  </a:lnTo>
                  <a:lnTo>
                    <a:pt x="763" y="575"/>
                  </a:lnTo>
                  <a:lnTo>
                    <a:pt x="763" y="574"/>
                  </a:lnTo>
                  <a:lnTo>
                    <a:pt x="762" y="574"/>
                  </a:lnTo>
                  <a:lnTo>
                    <a:pt x="762" y="573"/>
                  </a:lnTo>
                  <a:lnTo>
                    <a:pt x="763" y="573"/>
                  </a:lnTo>
                  <a:lnTo>
                    <a:pt x="764" y="572"/>
                  </a:lnTo>
                  <a:lnTo>
                    <a:pt x="764" y="571"/>
                  </a:lnTo>
                  <a:lnTo>
                    <a:pt x="766" y="571"/>
                  </a:lnTo>
                  <a:lnTo>
                    <a:pt x="767" y="570"/>
                  </a:lnTo>
                  <a:lnTo>
                    <a:pt x="768" y="570"/>
                  </a:lnTo>
                  <a:lnTo>
                    <a:pt x="769" y="569"/>
                  </a:lnTo>
                  <a:lnTo>
                    <a:pt x="770" y="567"/>
                  </a:lnTo>
                  <a:lnTo>
                    <a:pt x="770" y="566"/>
                  </a:lnTo>
                  <a:lnTo>
                    <a:pt x="771" y="566"/>
                  </a:lnTo>
                  <a:lnTo>
                    <a:pt x="771" y="567"/>
                  </a:lnTo>
                  <a:lnTo>
                    <a:pt x="770" y="569"/>
                  </a:lnTo>
                  <a:lnTo>
                    <a:pt x="769" y="571"/>
                  </a:lnTo>
                  <a:lnTo>
                    <a:pt x="769" y="572"/>
                  </a:lnTo>
                  <a:lnTo>
                    <a:pt x="770" y="573"/>
                  </a:lnTo>
                  <a:lnTo>
                    <a:pt x="769" y="574"/>
                  </a:lnTo>
                  <a:lnTo>
                    <a:pt x="769" y="576"/>
                  </a:lnTo>
                  <a:lnTo>
                    <a:pt x="769" y="578"/>
                  </a:lnTo>
                  <a:lnTo>
                    <a:pt x="769" y="579"/>
                  </a:lnTo>
                  <a:lnTo>
                    <a:pt x="769" y="580"/>
                  </a:lnTo>
                  <a:lnTo>
                    <a:pt x="768" y="580"/>
                  </a:lnTo>
                  <a:lnTo>
                    <a:pt x="768" y="581"/>
                  </a:lnTo>
                  <a:lnTo>
                    <a:pt x="768" y="582"/>
                  </a:lnTo>
                  <a:lnTo>
                    <a:pt x="768" y="583"/>
                  </a:lnTo>
                  <a:lnTo>
                    <a:pt x="768" y="584"/>
                  </a:lnTo>
                  <a:lnTo>
                    <a:pt x="768" y="586"/>
                  </a:lnTo>
                  <a:lnTo>
                    <a:pt x="768" y="587"/>
                  </a:lnTo>
                  <a:lnTo>
                    <a:pt x="768" y="588"/>
                  </a:lnTo>
                  <a:lnTo>
                    <a:pt x="768" y="589"/>
                  </a:lnTo>
                  <a:lnTo>
                    <a:pt x="769" y="589"/>
                  </a:lnTo>
                  <a:lnTo>
                    <a:pt x="769" y="590"/>
                  </a:lnTo>
                  <a:lnTo>
                    <a:pt x="768" y="591"/>
                  </a:lnTo>
                  <a:lnTo>
                    <a:pt x="767" y="591"/>
                  </a:lnTo>
                  <a:lnTo>
                    <a:pt x="767" y="590"/>
                  </a:lnTo>
                  <a:lnTo>
                    <a:pt x="767" y="589"/>
                  </a:lnTo>
                  <a:lnTo>
                    <a:pt x="766" y="589"/>
                  </a:lnTo>
                  <a:lnTo>
                    <a:pt x="766" y="590"/>
                  </a:lnTo>
                  <a:lnTo>
                    <a:pt x="767" y="591"/>
                  </a:lnTo>
                  <a:lnTo>
                    <a:pt x="766" y="592"/>
                  </a:lnTo>
                  <a:lnTo>
                    <a:pt x="766" y="594"/>
                  </a:lnTo>
                  <a:lnTo>
                    <a:pt x="764" y="595"/>
                  </a:lnTo>
                  <a:lnTo>
                    <a:pt x="766" y="595"/>
                  </a:lnTo>
                  <a:lnTo>
                    <a:pt x="764" y="595"/>
                  </a:lnTo>
                  <a:lnTo>
                    <a:pt x="764" y="596"/>
                  </a:lnTo>
                  <a:lnTo>
                    <a:pt x="764" y="597"/>
                  </a:lnTo>
                  <a:lnTo>
                    <a:pt x="766" y="596"/>
                  </a:lnTo>
                  <a:lnTo>
                    <a:pt x="767" y="597"/>
                  </a:lnTo>
                  <a:lnTo>
                    <a:pt x="766" y="597"/>
                  </a:lnTo>
                  <a:lnTo>
                    <a:pt x="767" y="598"/>
                  </a:lnTo>
                  <a:lnTo>
                    <a:pt x="768" y="598"/>
                  </a:lnTo>
                  <a:lnTo>
                    <a:pt x="769" y="598"/>
                  </a:lnTo>
                  <a:lnTo>
                    <a:pt x="769" y="597"/>
                  </a:lnTo>
                  <a:lnTo>
                    <a:pt x="770" y="597"/>
                  </a:lnTo>
                  <a:lnTo>
                    <a:pt x="770" y="598"/>
                  </a:lnTo>
                  <a:lnTo>
                    <a:pt x="770" y="599"/>
                  </a:lnTo>
                  <a:lnTo>
                    <a:pt x="770" y="600"/>
                  </a:lnTo>
                  <a:lnTo>
                    <a:pt x="769" y="601"/>
                  </a:lnTo>
                  <a:lnTo>
                    <a:pt x="769" y="603"/>
                  </a:lnTo>
                  <a:lnTo>
                    <a:pt x="769" y="604"/>
                  </a:lnTo>
                  <a:lnTo>
                    <a:pt x="768" y="605"/>
                  </a:lnTo>
                  <a:lnTo>
                    <a:pt x="769" y="605"/>
                  </a:lnTo>
                  <a:lnTo>
                    <a:pt x="770" y="605"/>
                  </a:lnTo>
                  <a:lnTo>
                    <a:pt x="770" y="606"/>
                  </a:lnTo>
                  <a:lnTo>
                    <a:pt x="771" y="606"/>
                  </a:lnTo>
                  <a:lnTo>
                    <a:pt x="771" y="605"/>
                  </a:lnTo>
                  <a:lnTo>
                    <a:pt x="772" y="605"/>
                  </a:lnTo>
                  <a:lnTo>
                    <a:pt x="772" y="604"/>
                  </a:lnTo>
                  <a:lnTo>
                    <a:pt x="772" y="603"/>
                  </a:lnTo>
                  <a:lnTo>
                    <a:pt x="772" y="604"/>
                  </a:lnTo>
                  <a:lnTo>
                    <a:pt x="773" y="604"/>
                  </a:lnTo>
                  <a:lnTo>
                    <a:pt x="775" y="601"/>
                  </a:lnTo>
                  <a:lnTo>
                    <a:pt x="775" y="600"/>
                  </a:lnTo>
                  <a:lnTo>
                    <a:pt x="776" y="600"/>
                  </a:lnTo>
                  <a:lnTo>
                    <a:pt x="776" y="601"/>
                  </a:lnTo>
                  <a:lnTo>
                    <a:pt x="777" y="601"/>
                  </a:lnTo>
                  <a:lnTo>
                    <a:pt x="777" y="600"/>
                  </a:lnTo>
                  <a:lnTo>
                    <a:pt x="777" y="599"/>
                  </a:lnTo>
                  <a:lnTo>
                    <a:pt x="778" y="599"/>
                  </a:lnTo>
                  <a:lnTo>
                    <a:pt x="778" y="600"/>
                  </a:lnTo>
                  <a:lnTo>
                    <a:pt x="778" y="601"/>
                  </a:lnTo>
                  <a:lnTo>
                    <a:pt x="778" y="603"/>
                  </a:lnTo>
                  <a:lnTo>
                    <a:pt x="775" y="607"/>
                  </a:lnTo>
                  <a:lnTo>
                    <a:pt x="776" y="607"/>
                  </a:lnTo>
                  <a:lnTo>
                    <a:pt x="777" y="606"/>
                  </a:lnTo>
                  <a:lnTo>
                    <a:pt x="777" y="605"/>
                  </a:lnTo>
                  <a:lnTo>
                    <a:pt x="777" y="606"/>
                  </a:lnTo>
                  <a:lnTo>
                    <a:pt x="778" y="606"/>
                  </a:lnTo>
                  <a:lnTo>
                    <a:pt x="779" y="606"/>
                  </a:lnTo>
                  <a:lnTo>
                    <a:pt x="779" y="607"/>
                  </a:lnTo>
                  <a:lnTo>
                    <a:pt x="780" y="607"/>
                  </a:lnTo>
                  <a:lnTo>
                    <a:pt x="779" y="607"/>
                  </a:lnTo>
                  <a:lnTo>
                    <a:pt x="779" y="608"/>
                  </a:lnTo>
                  <a:lnTo>
                    <a:pt x="780" y="608"/>
                  </a:lnTo>
                  <a:lnTo>
                    <a:pt x="780" y="607"/>
                  </a:lnTo>
                  <a:lnTo>
                    <a:pt x="780" y="606"/>
                  </a:lnTo>
                  <a:lnTo>
                    <a:pt x="780" y="607"/>
                  </a:lnTo>
                  <a:lnTo>
                    <a:pt x="781" y="607"/>
                  </a:lnTo>
                  <a:lnTo>
                    <a:pt x="781" y="608"/>
                  </a:lnTo>
                  <a:lnTo>
                    <a:pt x="781" y="609"/>
                  </a:lnTo>
                  <a:lnTo>
                    <a:pt x="781" y="611"/>
                  </a:lnTo>
                  <a:lnTo>
                    <a:pt x="781" y="612"/>
                  </a:lnTo>
                  <a:lnTo>
                    <a:pt x="783" y="612"/>
                  </a:lnTo>
                  <a:lnTo>
                    <a:pt x="783" y="613"/>
                  </a:lnTo>
                  <a:lnTo>
                    <a:pt x="783" y="614"/>
                  </a:lnTo>
                  <a:lnTo>
                    <a:pt x="783" y="615"/>
                  </a:lnTo>
                  <a:lnTo>
                    <a:pt x="781" y="614"/>
                  </a:lnTo>
                  <a:lnTo>
                    <a:pt x="781" y="615"/>
                  </a:lnTo>
                  <a:lnTo>
                    <a:pt x="780" y="615"/>
                  </a:lnTo>
                  <a:lnTo>
                    <a:pt x="778" y="615"/>
                  </a:lnTo>
                  <a:lnTo>
                    <a:pt x="778" y="614"/>
                  </a:lnTo>
                  <a:lnTo>
                    <a:pt x="776" y="615"/>
                  </a:lnTo>
                  <a:lnTo>
                    <a:pt x="775" y="616"/>
                  </a:lnTo>
                  <a:lnTo>
                    <a:pt x="773" y="616"/>
                  </a:lnTo>
                  <a:lnTo>
                    <a:pt x="773" y="615"/>
                  </a:lnTo>
                  <a:lnTo>
                    <a:pt x="773" y="614"/>
                  </a:lnTo>
                  <a:lnTo>
                    <a:pt x="772" y="614"/>
                  </a:lnTo>
                  <a:lnTo>
                    <a:pt x="772" y="613"/>
                  </a:lnTo>
                  <a:lnTo>
                    <a:pt x="773" y="612"/>
                  </a:lnTo>
                  <a:lnTo>
                    <a:pt x="773" y="611"/>
                  </a:lnTo>
                  <a:lnTo>
                    <a:pt x="772" y="612"/>
                  </a:lnTo>
                  <a:lnTo>
                    <a:pt x="772" y="613"/>
                  </a:lnTo>
                  <a:lnTo>
                    <a:pt x="772" y="614"/>
                  </a:lnTo>
                  <a:lnTo>
                    <a:pt x="772" y="615"/>
                  </a:lnTo>
                  <a:lnTo>
                    <a:pt x="771" y="615"/>
                  </a:lnTo>
                  <a:lnTo>
                    <a:pt x="770" y="615"/>
                  </a:lnTo>
                  <a:lnTo>
                    <a:pt x="771" y="615"/>
                  </a:lnTo>
                  <a:lnTo>
                    <a:pt x="771" y="614"/>
                  </a:lnTo>
                  <a:lnTo>
                    <a:pt x="770" y="614"/>
                  </a:lnTo>
                  <a:lnTo>
                    <a:pt x="769" y="615"/>
                  </a:lnTo>
                  <a:lnTo>
                    <a:pt x="769" y="614"/>
                  </a:lnTo>
                  <a:lnTo>
                    <a:pt x="769" y="613"/>
                  </a:lnTo>
                  <a:lnTo>
                    <a:pt x="768" y="612"/>
                  </a:lnTo>
                  <a:lnTo>
                    <a:pt x="767" y="612"/>
                  </a:lnTo>
                  <a:lnTo>
                    <a:pt x="767" y="611"/>
                  </a:lnTo>
                  <a:lnTo>
                    <a:pt x="766" y="612"/>
                  </a:lnTo>
                  <a:lnTo>
                    <a:pt x="767" y="613"/>
                  </a:lnTo>
                  <a:lnTo>
                    <a:pt x="767" y="614"/>
                  </a:lnTo>
                  <a:lnTo>
                    <a:pt x="768" y="615"/>
                  </a:lnTo>
                  <a:lnTo>
                    <a:pt x="769" y="615"/>
                  </a:lnTo>
                  <a:lnTo>
                    <a:pt x="769" y="616"/>
                  </a:lnTo>
                  <a:lnTo>
                    <a:pt x="770" y="617"/>
                  </a:lnTo>
                  <a:lnTo>
                    <a:pt x="771" y="619"/>
                  </a:lnTo>
                  <a:lnTo>
                    <a:pt x="771" y="620"/>
                  </a:lnTo>
                  <a:lnTo>
                    <a:pt x="772" y="621"/>
                  </a:lnTo>
                  <a:lnTo>
                    <a:pt x="775" y="622"/>
                  </a:lnTo>
                  <a:lnTo>
                    <a:pt x="776" y="623"/>
                  </a:lnTo>
                  <a:lnTo>
                    <a:pt x="776" y="624"/>
                  </a:lnTo>
                  <a:lnTo>
                    <a:pt x="776" y="625"/>
                  </a:lnTo>
                  <a:lnTo>
                    <a:pt x="777" y="625"/>
                  </a:lnTo>
                  <a:lnTo>
                    <a:pt x="777" y="626"/>
                  </a:lnTo>
                  <a:lnTo>
                    <a:pt x="777" y="628"/>
                  </a:lnTo>
                  <a:lnTo>
                    <a:pt x="776" y="629"/>
                  </a:lnTo>
                  <a:lnTo>
                    <a:pt x="777" y="629"/>
                  </a:lnTo>
                  <a:lnTo>
                    <a:pt x="777" y="626"/>
                  </a:lnTo>
                  <a:lnTo>
                    <a:pt x="778" y="626"/>
                  </a:lnTo>
                  <a:lnTo>
                    <a:pt x="779" y="625"/>
                  </a:lnTo>
                  <a:lnTo>
                    <a:pt x="779" y="624"/>
                  </a:lnTo>
                  <a:lnTo>
                    <a:pt x="778" y="623"/>
                  </a:lnTo>
                  <a:lnTo>
                    <a:pt x="778" y="624"/>
                  </a:lnTo>
                  <a:lnTo>
                    <a:pt x="778" y="625"/>
                  </a:lnTo>
                  <a:lnTo>
                    <a:pt x="777" y="625"/>
                  </a:lnTo>
                  <a:lnTo>
                    <a:pt x="777" y="624"/>
                  </a:lnTo>
                  <a:lnTo>
                    <a:pt x="776" y="623"/>
                  </a:lnTo>
                  <a:lnTo>
                    <a:pt x="776" y="622"/>
                  </a:lnTo>
                  <a:lnTo>
                    <a:pt x="775" y="621"/>
                  </a:lnTo>
                  <a:lnTo>
                    <a:pt x="773" y="620"/>
                  </a:lnTo>
                  <a:lnTo>
                    <a:pt x="772" y="619"/>
                  </a:lnTo>
                  <a:lnTo>
                    <a:pt x="771" y="617"/>
                  </a:lnTo>
                  <a:lnTo>
                    <a:pt x="771" y="616"/>
                  </a:lnTo>
                  <a:lnTo>
                    <a:pt x="772" y="616"/>
                  </a:lnTo>
                  <a:lnTo>
                    <a:pt x="773" y="615"/>
                  </a:lnTo>
                  <a:lnTo>
                    <a:pt x="773" y="616"/>
                  </a:lnTo>
                  <a:lnTo>
                    <a:pt x="775" y="616"/>
                  </a:lnTo>
                  <a:lnTo>
                    <a:pt x="776" y="616"/>
                  </a:lnTo>
                  <a:lnTo>
                    <a:pt x="777" y="617"/>
                  </a:lnTo>
                  <a:lnTo>
                    <a:pt x="778" y="616"/>
                  </a:lnTo>
                  <a:lnTo>
                    <a:pt x="779" y="616"/>
                  </a:lnTo>
                  <a:lnTo>
                    <a:pt x="780" y="617"/>
                  </a:lnTo>
                  <a:lnTo>
                    <a:pt x="780" y="616"/>
                  </a:lnTo>
                  <a:lnTo>
                    <a:pt x="781" y="616"/>
                  </a:lnTo>
                  <a:lnTo>
                    <a:pt x="783" y="617"/>
                  </a:lnTo>
                  <a:lnTo>
                    <a:pt x="784" y="616"/>
                  </a:lnTo>
                  <a:lnTo>
                    <a:pt x="784" y="615"/>
                  </a:lnTo>
                  <a:lnTo>
                    <a:pt x="784" y="614"/>
                  </a:lnTo>
                  <a:lnTo>
                    <a:pt x="784" y="613"/>
                  </a:lnTo>
                  <a:lnTo>
                    <a:pt x="783" y="613"/>
                  </a:lnTo>
                  <a:lnTo>
                    <a:pt x="783" y="612"/>
                  </a:lnTo>
                  <a:lnTo>
                    <a:pt x="783" y="611"/>
                  </a:lnTo>
                  <a:lnTo>
                    <a:pt x="781" y="611"/>
                  </a:lnTo>
                  <a:lnTo>
                    <a:pt x="783" y="609"/>
                  </a:lnTo>
                  <a:lnTo>
                    <a:pt x="783" y="608"/>
                  </a:lnTo>
                  <a:lnTo>
                    <a:pt x="781" y="608"/>
                  </a:lnTo>
                  <a:lnTo>
                    <a:pt x="781" y="607"/>
                  </a:lnTo>
                  <a:lnTo>
                    <a:pt x="783" y="606"/>
                  </a:lnTo>
                  <a:lnTo>
                    <a:pt x="783" y="605"/>
                  </a:lnTo>
                  <a:lnTo>
                    <a:pt x="783" y="604"/>
                  </a:lnTo>
                  <a:lnTo>
                    <a:pt x="784" y="604"/>
                  </a:lnTo>
                  <a:lnTo>
                    <a:pt x="784" y="603"/>
                  </a:lnTo>
                  <a:lnTo>
                    <a:pt x="783" y="601"/>
                  </a:lnTo>
                  <a:lnTo>
                    <a:pt x="781" y="600"/>
                  </a:lnTo>
                  <a:lnTo>
                    <a:pt x="781" y="599"/>
                  </a:lnTo>
                  <a:lnTo>
                    <a:pt x="781" y="598"/>
                  </a:lnTo>
                  <a:lnTo>
                    <a:pt x="780" y="597"/>
                  </a:lnTo>
                  <a:lnTo>
                    <a:pt x="780" y="596"/>
                  </a:lnTo>
                  <a:lnTo>
                    <a:pt x="780" y="595"/>
                  </a:lnTo>
                  <a:lnTo>
                    <a:pt x="781" y="595"/>
                  </a:lnTo>
                  <a:lnTo>
                    <a:pt x="781" y="594"/>
                  </a:lnTo>
                  <a:lnTo>
                    <a:pt x="780" y="594"/>
                  </a:lnTo>
                  <a:lnTo>
                    <a:pt x="780" y="592"/>
                  </a:lnTo>
                  <a:lnTo>
                    <a:pt x="779" y="591"/>
                  </a:lnTo>
                  <a:lnTo>
                    <a:pt x="779" y="590"/>
                  </a:lnTo>
                  <a:lnTo>
                    <a:pt x="778" y="590"/>
                  </a:lnTo>
                  <a:lnTo>
                    <a:pt x="778" y="589"/>
                  </a:lnTo>
                  <a:lnTo>
                    <a:pt x="777" y="589"/>
                  </a:lnTo>
                  <a:lnTo>
                    <a:pt x="777" y="588"/>
                  </a:lnTo>
                  <a:lnTo>
                    <a:pt x="776" y="588"/>
                  </a:lnTo>
                  <a:lnTo>
                    <a:pt x="775" y="587"/>
                  </a:lnTo>
                  <a:lnTo>
                    <a:pt x="776" y="586"/>
                  </a:lnTo>
                  <a:lnTo>
                    <a:pt x="776" y="584"/>
                  </a:lnTo>
                  <a:lnTo>
                    <a:pt x="777" y="584"/>
                  </a:lnTo>
                  <a:lnTo>
                    <a:pt x="777" y="582"/>
                  </a:lnTo>
                  <a:lnTo>
                    <a:pt x="777" y="581"/>
                  </a:lnTo>
                  <a:lnTo>
                    <a:pt x="777" y="580"/>
                  </a:lnTo>
                  <a:lnTo>
                    <a:pt x="777" y="579"/>
                  </a:lnTo>
                  <a:lnTo>
                    <a:pt x="778" y="578"/>
                  </a:lnTo>
                  <a:lnTo>
                    <a:pt x="778" y="576"/>
                  </a:lnTo>
                  <a:lnTo>
                    <a:pt x="778" y="575"/>
                  </a:lnTo>
                  <a:lnTo>
                    <a:pt x="778" y="574"/>
                  </a:lnTo>
                  <a:lnTo>
                    <a:pt x="780" y="574"/>
                  </a:lnTo>
                  <a:lnTo>
                    <a:pt x="781" y="573"/>
                  </a:lnTo>
                  <a:lnTo>
                    <a:pt x="781" y="574"/>
                  </a:lnTo>
                  <a:lnTo>
                    <a:pt x="780" y="574"/>
                  </a:lnTo>
                  <a:lnTo>
                    <a:pt x="780" y="575"/>
                  </a:lnTo>
                  <a:lnTo>
                    <a:pt x="781" y="575"/>
                  </a:lnTo>
                  <a:lnTo>
                    <a:pt x="783" y="573"/>
                  </a:lnTo>
                  <a:lnTo>
                    <a:pt x="784" y="574"/>
                  </a:lnTo>
                  <a:lnTo>
                    <a:pt x="785" y="574"/>
                  </a:lnTo>
                  <a:lnTo>
                    <a:pt x="786" y="574"/>
                  </a:lnTo>
                  <a:lnTo>
                    <a:pt x="786" y="575"/>
                  </a:lnTo>
                  <a:lnTo>
                    <a:pt x="787" y="575"/>
                  </a:lnTo>
                  <a:lnTo>
                    <a:pt x="788" y="574"/>
                  </a:lnTo>
                  <a:lnTo>
                    <a:pt x="788" y="573"/>
                  </a:lnTo>
                  <a:lnTo>
                    <a:pt x="788" y="572"/>
                  </a:lnTo>
                  <a:lnTo>
                    <a:pt x="789" y="572"/>
                  </a:lnTo>
                  <a:lnTo>
                    <a:pt x="790" y="570"/>
                  </a:lnTo>
                  <a:lnTo>
                    <a:pt x="792" y="570"/>
                  </a:lnTo>
                  <a:lnTo>
                    <a:pt x="792" y="569"/>
                  </a:lnTo>
                  <a:lnTo>
                    <a:pt x="793" y="567"/>
                  </a:lnTo>
                  <a:lnTo>
                    <a:pt x="794" y="566"/>
                  </a:lnTo>
                  <a:lnTo>
                    <a:pt x="795" y="566"/>
                  </a:lnTo>
                  <a:lnTo>
                    <a:pt x="795" y="565"/>
                  </a:lnTo>
                  <a:lnTo>
                    <a:pt x="795" y="564"/>
                  </a:lnTo>
                  <a:lnTo>
                    <a:pt x="795" y="563"/>
                  </a:lnTo>
                  <a:lnTo>
                    <a:pt x="794" y="563"/>
                  </a:lnTo>
                  <a:lnTo>
                    <a:pt x="794" y="562"/>
                  </a:lnTo>
                  <a:lnTo>
                    <a:pt x="795" y="562"/>
                  </a:lnTo>
                  <a:lnTo>
                    <a:pt x="795" y="561"/>
                  </a:lnTo>
                  <a:lnTo>
                    <a:pt x="797" y="558"/>
                  </a:lnTo>
                  <a:lnTo>
                    <a:pt x="801" y="557"/>
                  </a:lnTo>
                  <a:lnTo>
                    <a:pt x="801" y="556"/>
                  </a:lnTo>
                  <a:lnTo>
                    <a:pt x="802" y="556"/>
                  </a:lnTo>
                  <a:lnTo>
                    <a:pt x="802" y="555"/>
                  </a:lnTo>
                  <a:lnTo>
                    <a:pt x="803" y="555"/>
                  </a:lnTo>
                  <a:lnTo>
                    <a:pt x="803" y="554"/>
                  </a:lnTo>
                  <a:lnTo>
                    <a:pt x="803" y="553"/>
                  </a:lnTo>
                  <a:lnTo>
                    <a:pt x="804" y="553"/>
                  </a:lnTo>
                  <a:lnTo>
                    <a:pt x="805" y="552"/>
                  </a:lnTo>
                  <a:lnTo>
                    <a:pt x="802" y="553"/>
                  </a:lnTo>
                  <a:lnTo>
                    <a:pt x="801" y="553"/>
                  </a:lnTo>
                  <a:lnTo>
                    <a:pt x="799" y="553"/>
                  </a:lnTo>
                  <a:lnTo>
                    <a:pt x="799" y="552"/>
                  </a:lnTo>
                  <a:lnTo>
                    <a:pt x="801" y="552"/>
                  </a:lnTo>
                  <a:lnTo>
                    <a:pt x="801" y="550"/>
                  </a:lnTo>
                  <a:lnTo>
                    <a:pt x="801" y="549"/>
                  </a:lnTo>
                  <a:lnTo>
                    <a:pt x="801" y="548"/>
                  </a:lnTo>
                  <a:lnTo>
                    <a:pt x="799" y="548"/>
                  </a:lnTo>
                  <a:lnTo>
                    <a:pt x="801" y="547"/>
                  </a:lnTo>
                  <a:lnTo>
                    <a:pt x="801" y="546"/>
                  </a:lnTo>
                  <a:lnTo>
                    <a:pt x="802" y="545"/>
                  </a:lnTo>
                  <a:lnTo>
                    <a:pt x="802" y="544"/>
                  </a:lnTo>
                  <a:lnTo>
                    <a:pt x="801" y="544"/>
                  </a:lnTo>
                  <a:lnTo>
                    <a:pt x="801" y="542"/>
                  </a:lnTo>
                  <a:lnTo>
                    <a:pt x="801" y="541"/>
                  </a:lnTo>
                  <a:lnTo>
                    <a:pt x="799" y="541"/>
                  </a:lnTo>
                  <a:lnTo>
                    <a:pt x="799" y="540"/>
                  </a:lnTo>
                  <a:lnTo>
                    <a:pt x="801" y="540"/>
                  </a:lnTo>
                  <a:lnTo>
                    <a:pt x="799" y="540"/>
                  </a:lnTo>
                  <a:lnTo>
                    <a:pt x="798" y="540"/>
                  </a:lnTo>
                  <a:lnTo>
                    <a:pt x="797" y="540"/>
                  </a:lnTo>
                  <a:lnTo>
                    <a:pt x="797" y="539"/>
                  </a:lnTo>
                  <a:lnTo>
                    <a:pt x="796" y="539"/>
                  </a:lnTo>
                  <a:lnTo>
                    <a:pt x="796" y="538"/>
                  </a:lnTo>
                  <a:lnTo>
                    <a:pt x="797" y="538"/>
                  </a:lnTo>
                  <a:lnTo>
                    <a:pt x="797" y="537"/>
                  </a:lnTo>
                  <a:lnTo>
                    <a:pt x="796" y="537"/>
                  </a:lnTo>
                  <a:lnTo>
                    <a:pt x="796" y="538"/>
                  </a:lnTo>
                  <a:lnTo>
                    <a:pt x="796" y="539"/>
                  </a:lnTo>
                  <a:lnTo>
                    <a:pt x="796" y="540"/>
                  </a:lnTo>
                  <a:lnTo>
                    <a:pt x="796" y="541"/>
                  </a:lnTo>
                  <a:lnTo>
                    <a:pt x="795" y="541"/>
                  </a:lnTo>
                  <a:lnTo>
                    <a:pt x="795" y="542"/>
                  </a:lnTo>
                  <a:lnTo>
                    <a:pt x="794" y="544"/>
                  </a:lnTo>
                  <a:lnTo>
                    <a:pt x="795" y="544"/>
                  </a:lnTo>
                  <a:lnTo>
                    <a:pt x="795" y="545"/>
                  </a:lnTo>
                  <a:lnTo>
                    <a:pt x="796" y="545"/>
                  </a:lnTo>
                  <a:lnTo>
                    <a:pt x="796" y="544"/>
                  </a:lnTo>
                  <a:lnTo>
                    <a:pt x="796" y="545"/>
                  </a:lnTo>
                  <a:lnTo>
                    <a:pt x="798" y="542"/>
                  </a:lnTo>
                  <a:lnTo>
                    <a:pt x="797" y="544"/>
                  </a:lnTo>
                  <a:lnTo>
                    <a:pt x="796" y="545"/>
                  </a:lnTo>
                  <a:lnTo>
                    <a:pt x="796" y="546"/>
                  </a:lnTo>
                  <a:lnTo>
                    <a:pt x="795" y="547"/>
                  </a:lnTo>
                  <a:lnTo>
                    <a:pt x="795" y="548"/>
                  </a:lnTo>
                  <a:lnTo>
                    <a:pt x="794" y="548"/>
                  </a:lnTo>
                  <a:lnTo>
                    <a:pt x="792" y="548"/>
                  </a:lnTo>
                  <a:lnTo>
                    <a:pt x="790" y="549"/>
                  </a:lnTo>
                  <a:lnTo>
                    <a:pt x="789" y="549"/>
                  </a:lnTo>
                  <a:lnTo>
                    <a:pt x="788" y="549"/>
                  </a:lnTo>
                  <a:lnTo>
                    <a:pt x="788" y="548"/>
                  </a:lnTo>
                  <a:lnTo>
                    <a:pt x="787" y="548"/>
                  </a:lnTo>
                  <a:lnTo>
                    <a:pt x="787" y="546"/>
                  </a:lnTo>
                  <a:lnTo>
                    <a:pt x="788" y="545"/>
                  </a:lnTo>
                  <a:lnTo>
                    <a:pt x="788" y="544"/>
                  </a:lnTo>
                  <a:lnTo>
                    <a:pt x="787" y="544"/>
                  </a:lnTo>
                  <a:lnTo>
                    <a:pt x="787" y="542"/>
                  </a:lnTo>
                  <a:lnTo>
                    <a:pt x="787" y="541"/>
                  </a:lnTo>
                  <a:lnTo>
                    <a:pt x="787" y="540"/>
                  </a:lnTo>
                  <a:lnTo>
                    <a:pt x="788" y="540"/>
                  </a:lnTo>
                  <a:lnTo>
                    <a:pt x="789" y="541"/>
                  </a:lnTo>
                  <a:lnTo>
                    <a:pt x="789" y="540"/>
                  </a:lnTo>
                  <a:lnTo>
                    <a:pt x="790" y="539"/>
                  </a:lnTo>
                  <a:lnTo>
                    <a:pt x="790" y="538"/>
                  </a:lnTo>
                  <a:lnTo>
                    <a:pt x="792" y="538"/>
                  </a:lnTo>
                  <a:lnTo>
                    <a:pt x="793" y="538"/>
                  </a:lnTo>
                  <a:lnTo>
                    <a:pt x="793" y="537"/>
                  </a:lnTo>
                  <a:lnTo>
                    <a:pt x="793" y="536"/>
                  </a:lnTo>
                  <a:lnTo>
                    <a:pt x="793" y="534"/>
                  </a:lnTo>
                  <a:lnTo>
                    <a:pt x="794" y="534"/>
                  </a:lnTo>
                  <a:lnTo>
                    <a:pt x="794" y="533"/>
                  </a:lnTo>
                  <a:lnTo>
                    <a:pt x="793" y="534"/>
                  </a:lnTo>
                  <a:lnTo>
                    <a:pt x="792" y="534"/>
                  </a:lnTo>
                  <a:lnTo>
                    <a:pt x="790" y="534"/>
                  </a:lnTo>
                  <a:lnTo>
                    <a:pt x="790" y="533"/>
                  </a:lnTo>
                  <a:lnTo>
                    <a:pt x="790" y="532"/>
                  </a:lnTo>
                  <a:lnTo>
                    <a:pt x="790" y="531"/>
                  </a:lnTo>
                  <a:lnTo>
                    <a:pt x="790" y="530"/>
                  </a:lnTo>
                  <a:lnTo>
                    <a:pt x="790" y="529"/>
                  </a:lnTo>
                  <a:lnTo>
                    <a:pt x="789" y="529"/>
                  </a:lnTo>
                  <a:lnTo>
                    <a:pt x="790" y="528"/>
                  </a:lnTo>
                  <a:lnTo>
                    <a:pt x="793" y="527"/>
                  </a:lnTo>
                  <a:lnTo>
                    <a:pt x="794" y="525"/>
                  </a:lnTo>
                  <a:lnTo>
                    <a:pt x="795" y="525"/>
                  </a:lnTo>
                  <a:lnTo>
                    <a:pt x="795" y="527"/>
                  </a:lnTo>
                  <a:lnTo>
                    <a:pt x="796" y="527"/>
                  </a:lnTo>
                  <a:lnTo>
                    <a:pt x="796" y="525"/>
                  </a:lnTo>
                  <a:lnTo>
                    <a:pt x="797" y="524"/>
                  </a:lnTo>
                  <a:lnTo>
                    <a:pt x="798" y="523"/>
                  </a:lnTo>
                  <a:lnTo>
                    <a:pt x="799" y="522"/>
                  </a:lnTo>
                  <a:lnTo>
                    <a:pt x="799" y="523"/>
                  </a:lnTo>
                  <a:lnTo>
                    <a:pt x="799" y="524"/>
                  </a:lnTo>
                  <a:lnTo>
                    <a:pt x="798" y="524"/>
                  </a:lnTo>
                  <a:lnTo>
                    <a:pt x="798" y="525"/>
                  </a:lnTo>
                  <a:lnTo>
                    <a:pt x="797" y="527"/>
                  </a:lnTo>
                  <a:lnTo>
                    <a:pt x="797" y="528"/>
                  </a:lnTo>
                  <a:lnTo>
                    <a:pt x="796" y="528"/>
                  </a:lnTo>
                  <a:lnTo>
                    <a:pt x="796" y="530"/>
                  </a:lnTo>
                  <a:lnTo>
                    <a:pt x="796" y="529"/>
                  </a:lnTo>
                  <a:lnTo>
                    <a:pt x="796" y="530"/>
                  </a:lnTo>
                  <a:lnTo>
                    <a:pt x="796" y="531"/>
                  </a:lnTo>
                  <a:lnTo>
                    <a:pt x="797" y="531"/>
                  </a:lnTo>
                  <a:lnTo>
                    <a:pt x="796" y="532"/>
                  </a:lnTo>
                  <a:lnTo>
                    <a:pt x="797" y="532"/>
                  </a:lnTo>
                  <a:lnTo>
                    <a:pt x="797" y="531"/>
                  </a:lnTo>
                  <a:lnTo>
                    <a:pt x="798" y="531"/>
                  </a:lnTo>
                  <a:lnTo>
                    <a:pt x="798" y="530"/>
                  </a:lnTo>
                  <a:lnTo>
                    <a:pt x="799" y="529"/>
                  </a:lnTo>
                  <a:lnTo>
                    <a:pt x="798" y="529"/>
                  </a:lnTo>
                  <a:lnTo>
                    <a:pt x="799" y="529"/>
                  </a:lnTo>
                  <a:lnTo>
                    <a:pt x="799" y="528"/>
                  </a:lnTo>
                  <a:lnTo>
                    <a:pt x="801" y="527"/>
                  </a:lnTo>
                  <a:lnTo>
                    <a:pt x="801" y="525"/>
                  </a:lnTo>
                  <a:lnTo>
                    <a:pt x="802" y="525"/>
                  </a:lnTo>
                  <a:lnTo>
                    <a:pt x="802" y="524"/>
                  </a:lnTo>
                  <a:lnTo>
                    <a:pt x="801" y="525"/>
                  </a:lnTo>
                  <a:lnTo>
                    <a:pt x="799" y="525"/>
                  </a:lnTo>
                  <a:lnTo>
                    <a:pt x="799" y="523"/>
                  </a:lnTo>
                  <a:lnTo>
                    <a:pt x="801" y="522"/>
                  </a:lnTo>
                  <a:lnTo>
                    <a:pt x="801" y="521"/>
                  </a:lnTo>
                  <a:lnTo>
                    <a:pt x="799" y="520"/>
                  </a:lnTo>
                  <a:lnTo>
                    <a:pt x="797" y="520"/>
                  </a:lnTo>
                  <a:lnTo>
                    <a:pt x="796" y="521"/>
                  </a:lnTo>
                  <a:lnTo>
                    <a:pt x="795" y="521"/>
                  </a:lnTo>
                  <a:lnTo>
                    <a:pt x="795" y="522"/>
                  </a:lnTo>
                  <a:lnTo>
                    <a:pt x="795" y="523"/>
                  </a:lnTo>
                  <a:lnTo>
                    <a:pt x="794" y="523"/>
                  </a:lnTo>
                  <a:lnTo>
                    <a:pt x="792" y="523"/>
                  </a:lnTo>
                  <a:lnTo>
                    <a:pt x="789" y="523"/>
                  </a:lnTo>
                  <a:lnTo>
                    <a:pt x="789" y="522"/>
                  </a:lnTo>
                  <a:lnTo>
                    <a:pt x="788" y="522"/>
                  </a:lnTo>
                  <a:lnTo>
                    <a:pt x="788" y="521"/>
                  </a:lnTo>
                  <a:lnTo>
                    <a:pt x="787" y="521"/>
                  </a:lnTo>
                  <a:lnTo>
                    <a:pt x="786" y="519"/>
                  </a:lnTo>
                  <a:lnTo>
                    <a:pt x="786" y="517"/>
                  </a:lnTo>
                  <a:lnTo>
                    <a:pt x="786" y="516"/>
                  </a:lnTo>
                  <a:lnTo>
                    <a:pt x="785" y="516"/>
                  </a:lnTo>
                  <a:lnTo>
                    <a:pt x="785" y="515"/>
                  </a:lnTo>
                  <a:lnTo>
                    <a:pt x="783" y="515"/>
                  </a:lnTo>
                  <a:lnTo>
                    <a:pt x="783" y="516"/>
                  </a:lnTo>
                  <a:lnTo>
                    <a:pt x="783" y="517"/>
                  </a:lnTo>
                  <a:lnTo>
                    <a:pt x="784" y="517"/>
                  </a:lnTo>
                  <a:lnTo>
                    <a:pt x="783" y="519"/>
                  </a:lnTo>
                  <a:lnTo>
                    <a:pt x="781" y="520"/>
                  </a:lnTo>
                  <a:lnTo>
                    <a:pt x="780" y="519"/>
                  </a:lnTo>
                  <a:lnTo>
                    <a:pt x="780" y="517"/>
                  </a:lnTo>
                  <a:lnTo>
                    <a:pt x="779" y="517"/>
                  </a:lnTo>
                  <a:lnTo>
                    <a:pt x="779" y="519"/>
                  </a:lnTo>
                  <a:lnTo>
                    <a:pt x="779" y="517"/>
                  </a:lnTo>
                  <a:lnTo>
                    <a:pt x="778" y="517"/>
                  </a:lnTo>
                  <a:lnTo>
                    <a:pt x="777" y="517"/>
                  </a:lnTo>
                  <a:lnTo>
                    <a:pt x="777" y="516"/>
                  </a:lnTo>
                  <a:lnTo>
                    <a:pt x="773" y="515"/>
                  </a:lnTo>
                  <a:lnTo>
                    <a:pt x="772" y="514"/>
                  </a:lnTo>
                  <a:lnTo>
                    <a:pt x="771" y="514"/>
                  </a:lnTo>
                  <a:lnTo>
                    <a:pt x="770" y="512"/>
                  </a:lnTo>
                  <a:lnTo>
                    <a:pt x="769" y="512"/>
                  </a:lnTo>
                  <a:lnTo>
                    <a:pt x="769" y="513"/>
                  </a:lnTo>
                  <a:lnTo>
                    <a:pt x="769" y="514"/>
                  </a:lnTo>
                  <a:lnTo>
                    <a:pt x="769" y="513"/>
                  </a:lnTo>
                  <a:lnTo>
                    <a:pt x="768" y="513"/>
                  </a:lnTo>
                  <a:lnTo>
                    <a:pt x="769" y="512"/>
                  </a:lnTo>
                  <a:lnTo>
                    <a:pt x="768" y="512"/>
                  </a:lnTo>
                  <a:lnTo>
                    <a:pt x="768" y="513"/>
                  </a:lnTo>
                  <a:lnTo>
                    <a:pt x="767" y="512"/>
                  </a:lnTo>
                  <a:lnTo>
                    <a:pt x="767" y="513"/>
                  </a:lnTo>
                  <a:lnTo>
                    <a:pt x="767" y="512"/>
                  </a:lnTo>
                  <a:lnTo>
                    <a:pt x="766" y="512"/>
                  </a:lnTo>
                  <a:lnTo>
                    <a:pt x="766" y="511"/>
                  </a:lnTo>
                  <a:lnTo>
                    <a:pt x="764" y="511"/>
                  </a:lnTo>
                  <a:lnTo>
                    <a:pt x="763" y="509"/>
                  </a:lnTo>
                  <a:lnTo>
                    <a:pt x="763" y="508"/>
                  </a:lnTo>
                  <a:lnTo>
                    <a:pt x="764" y="508"/>
                  </a:lnTo>
                  <a:lnTo>
                    <a:pt x="764" y="509"/>
                  </a:lnTo>
                  <a:lnTo>
                    <a:pt x="764" y="508"/>
                  </a:lnTo>
                  <a:lnTo>
                    <a:pt x="764" y="507"/>
                  </a:lnTo>
                  <a:lnTo>
                    <a:pt x="764" y="506"/>
                  </a:lnTo>
                  <a:lnTo>
                    <a:pt x="763" y="506"/>
                  </a:lnTo>
                  <a:lnTo>
                    <a:pt x="762" y="506"/>
                  </a:lnTo>
                  <a:lnTo>
                    <a:pt x="759" y="502"/>
                  </a:lnTo>
                  <a:lnTo>
                    <a:pt x="759" y="500"/>
                  </a:lnTo>
                  <a:lnTo>
                    <a:pt x="759" y="499"/>
                  </a:lnTo>
                  <a:lnTo>
                    <a:pt x="758" y="499"/>
                  </a:lnTo>
                  <a:lnTo>
                    <a:pt x="758" y="498"/>
                  </a:lnTo>
                  <a:lnTo>
                    <a:pt x="758" y="497"/>
                  </a:lnTo>
                  <a:lnTo>
                    <a:pt x="758" y="496"/>
                  </a:lnTo>
                  <a:lnTo>
                    <a:pt x="758" y="494"/>
                  </a:lnTo>
                  <a:lnTo>
                    <a:pt x="758" y="492"/>
                  </a:lnTo>
                  <a:lnTo>
                    <a:pt x="758" y="491"/>
                  </a:lnTo>
                  <a:lnTo>
                    <a:pt x="759" y="490"/>
                  </a:lnTo>
                  <a:lnTo>
                    <a:pt x="760" y="490"/>
                  </a:lnTo>
                  <a:lnTo>
                    <a:pt x="760" y="489"/>
                  </a:lnTo>
                  <a:lnTo>
                    <a:pt x="760" y="488"/>
                  </a:lnTo>
                  <a:lnTo>
                    <a:pt x="760" y="487"/>
                  </a:lnTo>
                  <a:lnTo>
                    <a:pt x="760" y="486"/>
                  </a:lnTo>
                  <a:lnTo>
                    <a:pt x="761" y="484"/>
                  </a:lnTo>
                  <a:lnTo>
                    <a:pt x="761" y="486"/>
                  </a:lnTo>
                  <a:lnTo>
                    <a:pt x="762" y="486"/>
                  </a:lnTo>
                  <a:lnTo>
                    <a:pt x="762" y="484"/>
                  </a:lnTo>
                  <a:lnTo>
                    <a:pt x="762" y="483"/>
                  </a:lnTo>
                  <a:lnTo>
                    <a:pt x="763" y="483"/>
                  </a:lnTo>
                  <a:lnTo>
                    <a:pt x="764" y="484"/>
                  </a:lnTo>
                  <a:lnTo>
                    <a:pt x="766" y="484"/>
                  </a:lnTo>
                  <a:lnTo>
                    <a:pt x="767" y="484"/>
                  </a:lnTo>
                  <a:lnTo>
                    <a:pt x="767" y="486"/>
                  </a:lnTo>
                  <a:lnTo>
                    <a:pt x="767" y="484"/>
                  </a:lnTo>
                  <a:lnTo>
                    <a:pt x="766" y="484"/>
                  </a:lnTo>
                  <a:lnTo>
                    <a:pt x="764" y="483"/>
                  </a:lnTo>
                  <a:lnTo>
                    <a:pt x="763" y="483"/>
                  </a:lnTo>
                  <a:lnTo>
                    <a:pt x="763" y="482"/>
                  </a:lnTo>
                  <a:lnTo>
                    <a:pt x="763" y="481"/>
                  </a:lnTo>
                  <a:lnTo>
                    <a:pt x="764" y="480"/>
                  </a:lnTo>
                  <a:lnTo>
                    <a:pt x="766" y="479"/>
                  </a:lnTo>
                  <a:lnTo>
                    <a:pt x="764" y="479"/>
                  </a:lnTo>
                  <a:lnTo>
                    <a:pt x="762" y="481"/>
                  </a:lnTo>
                  <a:lnTo>
                    <a:pt x="761" y="482"/>
                  </a:lnTo>
                  <a:lnTo>
                    <a:pt x="761" y="481"/>
                  </a:lnTo>
                  <a:lnTo>
                    <a:pt x="760" y="481"/>
                  </a:lnTo>
                  <a:lnTo>
                    <a:pt x="759" y="480"/>
                  </a:lnTo>
                  <a:lnTo>
                    <a:pt x="759" y="479"/>
                  </a:lnTo>
                  <a:lnTo>
                    <a:pt x="758" y="478"/>
                  </a:lnTo>
                  <a:lnTo>
                    <a:pt x="757" y="477"/>
                  </a:lnTo>
                  <a:lnTo>
                    <a:pt x="755" y="475"/>
                  </a:lnTo>
                  <a:lnTo>
                    <a:pt x="757" y="473"/>
                  </a:lnTo>
                  <a:lnTo>
                    <a:pt x="757" y="472"/>
                  </a:lnTo>
                  <a:lnTo>
                    <a:pt x="757" y="471"/>
                  </a:lnTo>
                  <a:lnTo>
                    <a:pt x="757" y="470"/>
                  </a:lnTo>
                  <a:lnTo>
                    <a:pt x="757" y="469"/>
                  </a:lnTo>
                  <a:lnTo>
                    <a:pt x="757" y="467"/>
                  </a:lnTo>
                  <a:lnTo>
                    <a:pt x="758" y="466"/>
                  </a:lnTo>
                  <a:lnTo>
                    <a:pt x="758" y="465"/>
                  </a:lnTo>
                  <a:lnTo>
                    <a:pt x="759" y="465"/>
                  </a:lnTo>
                  <a:lnTo>
                    <a:pt x="758" y="465"/>
                  </a:lnTo>
                  <a:lnTo>
                    <a:pt x="758" y="464"/>
                  </a:lnTo>
                  <a:lnTo>
                    <a:pt x="758" y="465"/>
                  </a:lnTo>
                  <a:lnTo>
                    <a:pt x="757" y="465"/>
                  </a:lnTo>
                  <a:lnTo>
                    <a:pt x="757" y="464"/>
                  </a:lnTo>
                  <a:lnTo>
                    <a:pt x="755" y="464"/>
                  </a:lnTo>
                  <a:lnTo>
                    <a:pt x="757" y="463"/>
                  </a:lnTo>
                  <a:lnTo>
                    <a:pt x="757" y="462"/>
                  </a:lnTo>
                  <a:lnTo>
                    <a:pt x="758" y="463"/>
                  </a:lnTo>
                  <a:lnTo>
                    <a:pt x="758" y="462"/>
                  </a:lnTo>
                  <a:lnTo>
                    <a:pt x="757" y="462"/>
                  </a:lnTo>
                  <a:lnTo>
                    <a:pt x="757" y="461"/>
                  </a:lnTo>
                  <a:lnTo>
                    <a:pt x="758" y="458"/>
                  </a:lnTo>
                  <a:lnTo>
                    <a:pt x="757" y="460"/>
                  </a:lnTo>
                  <a:lnTo>
                    <a:pt x="757" y="458"/>
                  </a:lnTo>
                  <a:lnTo>
                    <a:pt x="757" y="457"/>
                  </a:lnTo>
                  <a:lnTo>
                    <a:pt x="759" y="457"/>
                  </a:lnTo>
                  <a:lnTo>
                    <a:pt x="759" y="456"/>
                  </a:lnTo>
                  <a:lnTo>
                    <a:pt x="759" y="455"/>
                  </a:lnTo>
                  <a:lnTo>
                    <a:pt x="760" y="454"/>
                  </a:lnTo>
                  <a:lnTo>
                    <a:pt x="762" y="453"/>
                  </a:lnTo>
                  <a:lnTo>
                    <a:pt x="763" y="454"/>
                  </a:lnTo>
                  <a:lnTo>
                    <a:pt x="763" y="455"/>
                  </a:lnTo>
                  <a:lnTo>
                    <a:pt x="764" y="455"/>
                  </a:lnTo>
                  <a:lnTo>
                    <a:pt x="767" y="457"/>
                  </a:lnTo>
                  <a:lnTo>
                    <a:pt x="768" y="457"/>
                  </a:lnTo>
                  <a:lnTo>
                    <a:pt x="768" y="456"/>
                  </a:lnTo>
                  <a:lnTo>
                    <a:pt x="768" y="455"/>
                  </a:lnTo>
                  <a:lnTo>
                    <a:pt x="767" y="455"/>
                  </a:lnTo>
                  <a:lnTo>
                    <a:pt x="769" y="455"/>
                  </a:lnTo>
                  <a:lnTo>
                    <a:pt x="769" y="454"/>
                  </a:lnTo>
                  <a:lnTo>
                    <a:pt x="768" y="454"/>
                  </a:lnTo>
                  <a:lnTo>
                    <a:pt x="768" y="453"/>
                  </a:lnTo>
                  <a:lnTo>
                    <a:pt x="768" y="452"/>
                  </a:lnTo>
                  <a:lnTo>
                    <a:pt x="769" y="450"/>
                  </a:lnTo>
                  <a:lnTo>
                    <a:pt x="768" y="450"/>
                  </a:lnTo>
                  <a:lnTo>
                    <a:pt x="769" y="450"/>
                  </a:lnTo>
                  <a:lnTo>
                    <a:pt x="769" y="449"/>
                  </a:lnTo>
                  <a:lnTo>
                    <a:pt x="768" y="449"/>
                  </a:lnTo>
                  <a:lnTo>
                    <a:pt x="768" y="450"/>
                  </a:lnTo>
                  <a:lnTo>
                    <a:pt x="767" y="450"/>
                  </a:lnTo>
                  <a:lnTo>
                    <a:pt x="766" y="449"/>
                  </a:lnTo>
                  <a:lnTo>
                    <a:pt x="764" y="449"/>
                  </a:lnTo>
                  <a:lnTo>
                    <a:pt x="763" y="448"/>
                  </a:lnTo>
                  <a:lnTo>
                    <a:pt x="762" y="448"/>
                  </a:lnTo>
                  <a:lnTo>
                    <a:pt x="762" y="447"/>
                  </a:lnTo>
                  <a:lnTo>
                    <a:pt x="763" y="447"/>
                  </a:lnTo>
                  <a:lnTo>
                    <a:pt x="762" y="446"/>
                  </a:lnTo>
                  <a:lnTo>
                    <a:pt x="763" y="446"/>
                  </a:lnTo>
                  <a:lnTo>
                    <a:pt x="764" y="445"/>
                  </a:lnTo>
                  <a:lnTo>
                    <a:pt x="766" y="445"/>
                  </a:lnTo>
                  <a:lnTo>
                    <a:pt x="766" y="444"/>
                  </a:lnTo>
                  <a:lnTo>
                    <a:pt x="767" y="442"/>
                  </a:lnTo>
                  <a:lnTo>
                    <a:pt x="767" y="441"/>
                  </a:lnTo>
                  <a:lnTo>
                    <a:pt x="768" y="441"/>
                  </a:lnTo>
                  <a:lnTo>
                    <a:pt x="770" y="441"/>
                  </a:lnTo>
                  <a:lnTo>
                    <a:pt x="770" y="440"/>
                  </a:lnTo>
                  <a:lnTo>
                    <a:pt x="770" y="439"/>
                  </a:lnTo>
                  <a:lnTo>
                    <a:pt x="770" y="438"/>
                  </a:lnTo>
                  <a:lnTo>
                    <a:pt x="771" y="438"/>
                  </a:lnTo>
                  <a:lnTo>
                    <a:pt x="772" y="437"/>
                  </a:lnTo>
                  <a:lnTo>
                    <a:pt x="773" y="437"/>
                  </a:lnTo>
                  <a:lnTo>
                    <a:pt x="775" y="437"/>
                  </a:lnTo>
                  <a:lnTo>
                    <a:pt x="776" y="437"/>
                  </a:lnTo>
                  <a:lnTo>
                    <a:pt x="777" y="437"/>
                  </a:lnTo>
                  <a:lnTo>
                    <a:pt x="778" y="436"/>
                  </a:lnTo>
                  <a:lnTo>
                    <a:pt x="777" y="436"/>
                  </a:lnTo>
                  <a:lnTo>
                    <a:pt x="776" y="437"/>
                  </a:lnTo>
                  <a:lnTo>
                    <a:pt x="775" y="437"/>
                  </a:lnTo>
                  <a:lnTo>
                    <a:pt x="771" y="437"/>
                  </a:lnTo>
                  <a:lnTo>
                    <a:pt x="770" y="437"/>
                  </a:lnTo>
                  <a:lnTo>
                    <a:pt x="770" y="436"/>
                  </a:lnTo>
                  <a:lnTo>
                    <a:pt x="770" y="435"/>
                  </a:lnTo>
                  <a:lnTo>
                    <a:pt x="770" y="433"/>
                  </a:lnTo>
                  <a:lnTo>
                    <a:pt x="773" y="432"/>
                  </a:lnTo>
                  <a:lnTo>
                    <a:pt x="778" y="431"/>
                  </a:lnTo>
                  <a:lnTo>
                    <a:pt x="779" y="432"/>
                  </a:lnTo>
                  <a:lnTo>
                    <a:pt x="780" y="433"/>
                  </a:lnTo>
                  <a:lnTo>
                    <a:pt x="779" y="435"/>
                  </a:lnTo>
                  <a:lnTo>
                    <a:pt x="778" y="435"/>
                  </a:lnTo>
                  <a:lnTo>
                    <a:pt x="779" y="435"/>
                  </a:lnTo>
                  <a:lnTo>
                    <a:pt x="779" y="436"/>
                  </a:lnTo>
                  <a:lnTo>
                    <a:pt x="778" y="437"/>
                  </a:lnTo>
                  <a:lnTo>
                    <a:pt x="777" y="438"/>
                  </a:lnTo>
                  <a:lnTo>
                    <a:pt x="778" y="438"/>
                  </a:lnTo>
                  <a:lnTo>
                    <a:pt x="778" y="439"/>
                  </a:lnTo>
                  <a:lnTo>
                    <a:pt x="778" y="440"/>
                  </a:lnTo>
                  <a:lnTo>
                    <a:pt x="778" y="439"/>
                  </a:lnTo>
                  <a:lnTo>
                    <a:pt x="779" y="439"/>
                  </a:lnTo>
                  <a:lnTo>
                    <a:pt x="779" y="438"/>
                  </a:lnTo>
                  <a:lnTo>
                    <a:pt x="779" y="437"/>
                  </a:lnTo>
                  <a:lnTo>
                    <a:pt x="779" y="438"/>
                  </a:lnTo>
                  <a:lnTo>
                    <a:pt x="780" y="438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80" y="442"/>
                  </a:lnTo>
                  <a:lnTo>
                    <a:pt x="781" y="440"/>
                  </a:lnTo>
                  <a:lnTo>
                    <a:pt x="783" y="438"/>
                  </a:lnTo>
                  <a:lnTo>
                    <a:pt x="784" y="439"/>
                  </a:lnTo>
                  <a:lnTo>
                    <a:pt x="785" y="438"/>
                  </a:lnTo>
                  <a:lnTo>
                    <a:pt x="785" y="439"/>
                  </a:lnTo>
                  <a:lnTo>
                    <a:pt x="786" y="439"/>
                  </a:lnTo>
                  <a:lnTo>
                    <a:pt x="787" y="439"/>
                  </a:lnTo>
                  <a:lnTo>
                    <a:pt x="787" y="438"/>
                  </a:lnTo>
                  <a:lnTo>
                    <a:pt x="788" y="438"/>
                  </a:lnTo>
                  <a:lnTo>
                    <a:pt x="788" y="439"/>
                  </a:lnTo>
                  <a:lnTo>
                    <a:pt x="788" y="440"/>
                  </a:lnTo>
                  <a:lnTo>
                    <a:pt x="787" y="442"/>
                  </a:lnTo>
                  <a:lnTo>
                    <a:pt x="788" y="442"/>
                  </a:lnTo>
                  <a:lnTo>
                    <a:pt x="788" y="444"/>
                  </a:lnTo>
                  <a:lnTo>
                    <a:pt x="790" y="445"/>
                  </a:lnTo>
                  <a:lnTo>
                    <a:pt x="792" y="446"/>
                  </a:lnTo>
                  <a:lnTo>
                    <a:pt x="793" y="447"/>
                  </a:lnTo>
                  <a:lnTo>
                    <a:pt x="794" y="447"/>
                  </a:lnTo>
                  <a:lnTo>
                    <a:pt x="794" y="448"/>
                  </a:lnTo>
                  <a:lnTo>
                    <a:pt x="795" y="448"/>
                  </a:lnTo>
                  <a:lnTo>
                    <a:pt x="796" y="448"/>
                  </a:lnTo>
                  <a:lnTo>
                    <a:pt x="796" y="449"/>
                  </a:lnTo>
                  <a:lnTo>
                    <a:pt x="796" y="450"/>
                  </a:lnTo>
                  <a:lnTo>
                    <a:pt x="796" y="452"/>
                  </a:lnTo>
                  <a:lnTo>
                    <a:pt x="797" y="452"/>
                  </a:lnTo>
                  <a:lnTo>
                    <a:pt x="798" y="452"/>
                  </a:lnTo>
                  <a:lnTo>
                    <a:pt x="798" y="453"/>
                  </a:lnTo>
                  <a:lnTo>
                    <a:pt x="799" y="453"/>
                  </a:lnTo>
                  <a:lnTo>
                    <a:pt x="798" y="454"/>
                  </a:lnTo>
                  <a:lnTo>
                    <a:pt x="799" y="454"/>
                  </a:lnTo>
                  <a:lnTo>
                    <a:pt x="799" y="455"/>
                  </a:lnTo>
                  <a:lnTo>
                    <a:pt x="799" y="456"/>
                  </a:lnTo>
                  <a:lnTo>
                    <a:pt x="799" y="457"/>
                  </a:lnTo>
                  <a:lnTo>
                    <a:pt x="801" y="458"/>
                  </a:lnTo>
                  <a:lnTo>
                    <a:pt x="802" y="460"/>
                  </a:lnTo>
                  <a:lnTo>
                    <a:pt x="802" y="461"/>
                  </a:lnTo>
                  <a:lnTo>
                    <a:pt x="802" y="462"/>
                  </a:lnTo>
                  <a:lnTo>
                    <a:pt x="802" y="463"/>
                  </a:lnTo>
                  <a:lnTo>
                    <a:pt x="802" y="464"/>
                  </a:lnTo>
                  <a:lnTo>
                    <a:pt x="802" y="465"/>
                  </a:lnTo>
                  <a:lnTo>
                    <a:pt x="802" y="467"/>
                  </a:lnTo>
                  <a:lnTo>
                    <a:pt x="802" y="469"/>
                  </a:lnTo>
                  <a:lnTo>
                    <a:pt x="802" y="470"/>
                  </a:lnTo>
                  <a:lnTo>
                    <a:pt x="803" y="471"/>
                  </a:lnTo>
                  <a:lnTo>
                    <a:pt x="802" y="471"/>
                  </a:lnTo>
                  <a:lnTo>
                    <a:pt x="801" y="470"/>
                  </a:lnTo>
                  <a:lnTo>
                    <a:pt x="799" y="470"/>
                  </a:lnTo>
                  <a:lnTo>
                    <a:pt x="801" y="471"/>
                  </a:lnTo>
                  <a:lnTo>
                    <a:pt x="802" y="472"/>
                  </a:lnTo>
                  <a:lnTo>
                    <a:pt x="803" y="472"/>
                  </a:lnTo>
                  <a:lnTo>
                    <a:pt x="804" y="472"/>
                  </a:lnTo>
                  <a:lnTo>
                    <a:pt x="804" y="473"/>
                  </a:lnTo>
                  <a:lnTo>
                    <a:pt x="805" y="473"/>
                  </a:lnTo>
                  <a:lnTo>
                    <a:pt x="805" y="474"/>
                  </a:lnTo>
                  <a:lnTo>
                    <a:pt x="805" y="475"/>
                  </a:lnTo>
                  <a:lnTo>
                    <a:pt x="806" y="475"/>
                  </a:lnTo>
                  <a:lnTo>
                    <a:pt x="805" y="475"/>
                  </a:lnTo>
                  <a:lnTo>
                    <a:pt x="805" y="477"/>
                  </a:lnTo>
                  <a:lnTo>
                    <a:pt x="806" y="477"/>
                  </a:lnTo>
                  <a:lnTo>
                    <a:pt x="805" y="477"/>
                  </a:lnTo>
                  <a:lnTo>
                    <a:pt x="806" y="477"/>
                  </a:lnTo>
                  <a:lnTo>
                    <a:pt x="809" y="477"/>
                  </a:lnTo>
                  <a:lnTo>
                    <a:pt x="809" y="478"/>
                  </a:lnTo>
                  <a:lnTo>
                    <a:pt x="810" y="478"/>
                  </a:lnTo>
                  <a:lnTo>
                    <a:pt x="811" y="478"/>
                  </a:lnTo>
                  <a:lnTo>
                    <a:pt x="811" y="479"/>
                  </a:lnTo>
                  <a:lnTo>
                    <a:pt x="810" y="479"/>
                  </a:lnTo>
                  <a:lnTo>
                    <a:pt x="811" y="480"/>
                  </a:lnTo>
                  <a:lnTo>
                    <a:pt x="811" y="479"/>
                  </a:lnTo>
                  <a:lnTo>
                    <a:pt x="811" y="478"/>
                  </a:lnTo>
                  <a:lnTo>
                    <a:pt x="812" y="479"/>
                  </a:lnTo>
                  <a:lnTo>
                    <a:pt x="813" y="480"/>
                  </a:lnTo>
                  <a:lnTo>
                    <a:pt x="812" y="480"/>
                  </a:lnTo>
                  <a:lnTo>
                    <a:pt x="811" y="480"/>
                  </a:lnTo>
                  <a:lnTo>
                    <a:pt x="812" y="480"/>
                  </a:lnTo>
                  <a:lnTo>
                    <a:pt x="811" y="480"/>
                  </a:lnTo>
                  <a:lnTo>
                    <a:pt x="812" y="481"/>
                  </a:lnTo>
                  <a:lnTo>
                    <a:pt x="812" y="482"/>
                  </a:lnTo>
                  <a:lnTo>
                    <a:pt x="811" y="483"/>
                  </a:lnTo>
                  <a:lnTo>
                    <a:pt x="812" y="483"/>
                  </a:lnTo>
                  <a:lnTo>
                    <a:pt x="813" y="483"/>
                  </a:lnTo>
                  <a:lnTo>
                    <a:pt x="814" y="483"/>
                  </a:lnTo>
                  <a:lnTo>
                    <a:pt x="814" y="484"/>
                  </a:lnTo>
                  <a:lnTo>
                    <a:pt x="813" y="484"/>
                  </a:lnTo>
                  <a:lnTo>
                    <a:pt x="814" y="486"/>
                  </a:lnTo>
                  <a:lnTo>
                    <a:pt x="815" y="486"/>
                  </a:lnTo>
                  <a:lnTo>
                    <a:pt x="815" y="487"/>
                  </a:lnTo>
                  <a:lnTo>
                    <a:pt x="815" y="488"/>
                  </a:lnTo>
                  <a:lnTo>
                    <a:pt x="815" y="489"/>
                  </a:lnTo>
                  <a:lnTo>
                    <a:pt x="814" y="489"/>
                  </a:lnTo>
                  <a:lnTo>
                    <a:pt x="815" y="489"/>
                  </a:lnTo>
                  <a:lnTo>
                    <a:pt x="816" y="490"/>
                  </a:lnTo>
                  <a:lnTo>
                    <a:pt x="815" y="490"/>
                  </a:lnTo>
                  <a:lnTo>
                    <a:pt x="816" y="490"/>
                  </a:lnTo>
                  <a:lnTo>
                    <a:pt x="816" y="491"/>
                  </a:lnTo>
                  <a:lnTo>
                    <a:pt x="816" y="490"/>
                  </a:lnTo>
                  <a:lnTo>
                    <a:pt x="816" y="489"/>
                  </a:lnTo>
                  <a:lnTo>
                    <a:pt x="818" y="489"/>
                  </a:lnTo>
                  <a:lnTo>
                    <a:pt x="818" y="488"/>
                  </a:lnTo>
                  <a:lnTo>
                    <a:pt x="816" y="488"/>
                  </a:lnTo>
                  <a:lnTo>
                    <a:pt x="816" y="487"/>
                  </a:lnTo>
                  <a:lnTo>
                    <a:pt x="818" y="487"/>
                  </a:lnTo>
                  <a:lnTo>
                    <a:pt x="819" y="488"/>
                  </a:lnTo>
                  <a:lnTo>
                    <a:pt x="819" y="487"/>
                  </a:lnTo>
                  <a:lnTo>
                    <a:pt x="820" y="487"/>
                  </a:lnTo>
                  <a:lnTo>
                    <a:pt x="820" y="488"/>
                  </a:lnTo>
                  <a:lnTo>
                    <a:pt x="820" y="489"/>
                  </a:lnTo>
                  <a:lnTo>
                    <a:pt x="819" y="489"/>
                  </a:lnTo>
                  <a:lnTo>
                    <a:pt x="820" y="490"/>
                  </a:lnTo>
                  <a:lnTo>
                    <a:pt x="820" y="491"/>
                  </a:lnTo>
                  <a:lnTo>
                    <a:pt x="820" y="492"/>
                  </a:lnTo>
                  <a:lnTo>
                    <a:pt x="821" y="492"/>
                  </a:lnTo>
                  <a:lnTo>
                    <a:pt x="821" y="491"/>
                  </a:lnTo>
                  <a:lnTo>
                    <a:pt x="822" y="492"/>
                  </a:lnTo>
                  <a:lnTo>
                    <a:pt x="823" y="494"/>
                  </a:lnTo>
                  <a:lnTo>
                    <a:pt x="822" y="495"/>
                  </a:lnTo>
                  <a:lnTo>
                    <a:pt x="821" y="495"/>
                  </a:lnTo>
                  <a:lnTo>
                    <a:pt x="819" y="495"/>
                  </a:lnTo>
                  <a:lnTo>
                    <a:pt x="818" y="496"/>
                  </a:lnTo>
                  <a:lnTo>
                    <a:pt x="816" y="496"/>
                  </a:lnTo>
                  <a:lnTo>
                    <a:pt x="815" y="495"/>
                  </a:lnTo>
                  <a:lnTo>
                    <a:pt x="815" y="494"/>
                  </a:lnTo>
                  <a:lnTo>
                    <a:pt x="814" y="494"/>
                  </a:lnTo>
                  <a:lnTo>
                    <a:pt x="813" y="494"/>
                  </a:lnTo>
                  <a:lnTo>
                    <a:pt x="813" y="492"/>
                  </a:lnTo>
                  <a:lnTo>
                    <a:pt x="812" y="491"/>
                  </a:lnTo>
                  <a:lnTo>
                    <a:pt x="812" y="492"/>
                  </a:lnTo>
                  <a:lnTo>
                    <a:pt x="813" y="492"/>
                  </a:lnTo>
                  <a:lnTo>
                    <a:pt x="813" y="494"/>
                  </a:lnTo>
                  <a:lnTo>
                    <a:pt x="812" y="494"/>
                  </a:lnTo>
                  <a:lnTo>
                    <a:pt x="812" y="495"/>
                  </a:lnTo>
                  <a:lnTo>
                    <a:pt x="810" y="495"/>
                  </a:lnTo>
                  <a:lnTo>
                    <a:pt x="811" y="495"/>
                  </a:lnTo>
                  <a:lnTo>
                    <a:pt x="812" y="496"/>
                  </a:lnTo>
                  <a:lnTo>
                    <a:pt x="811" y="496"/>
                  </a:lnTo>
                  <a:lnTo>
                    <a:pt x="811" y="497"/>
                  </a:lnTo>
                  <a:lnTo>
                    <a:pt x="810" y="498"/>
                  </a:lnTo>
                  <a:lnTo>
                    <a:pt x="811" y="498"/>
                  </a:lnTo>
                  <a:lnTo>
                    <a:pt x="811" y="499"/>
                  </a:lnTo>
                  <a:lnTo>
                    <a:pt x="811" y="498"/>
                  </a:lnTo>
                  <a:lnTo>
                    <a:pt x="813" y="497"/>
                  </a:lnTo>
                  <a:lnTo>
                    <a:pt x="815" y="497"/>
                  </a:lnTo>
                  <a:lnTo>
                    <a:pt x="816" y="497"/>
                  </a:lnTo>
                  <a:lnTo>
                    <a:pt x="818" y="498"/>
                  </a:lnTo>
                  <a:lnTo>
                    <a:pt x="818" y="499"/>
                  </a:lnTo>
                  <a:lnTo>
                    <a:pt x="816" y="500"/>
                  </a:lnTo>
                  <a:lnTo>
                    <a:pt x="816" y="502"/>
                  </a:lnTo>
                  <a:lnTo>
                    <a:pt x="815" y="504"/>
                  </a:lnTo>
                  <a:lnTo>
                    <a:pt x="814" y="504"/>
                  </a:lnTo>
                  <a:lnTo>
                    <a:pt x="814" y="505"/>
                  </a:lnTo>
                  <a:lnTo>
                    <a:pt x="813" y="506"/>
                  </a:lnTo>
                  <a:lnTo>
                    <a:pt x="812" y="507"/>
                  </a:lnTo>
                  <a:lnTo>
                    <a:pt x="811" y="507"/>
                  </a:lnTo>
                  <a:lnTo>
                    <a:pt x="811" y="508"/>
                  </a:lnTo>
                  <a:lnTo>
                    <a:pt x="811" y="509"/>
                  </a:lnTo>
                  <a:lnTo>
                    <a:pt x="810" y="508"/>
                  </a:lnTo>
                  <a:lnTo>
                    <a:pt x="810" y="509"/>
                  </a:lnTo>
                  <a:lnTo>
                    <a:pt x="807" y="512"/>
                  </a:lnTo>
                  <a:lnTo>
                    <a:pt x="812" y="512"/>
                  </a:lnTo>
                  <a:lnTo>
                    <a:pt x="811" y="512"/>
                  </a:lnTo>
                  <a:lnTo>
                    <a:pt x="810" y="513"/>
                  </a:lnTo>
                  <a:lnTo>
                    <a:pt x="809" y="513"/>
                  </a:lnTo>
                  <a:lnTo>
                    <a:pt x="807" y="513"/>
                  </a:lnTo>
                  <a:lnTo>
                    <a:pt x="806" y="513"/>
                  </a:lnTo>
                  <a:lnTo>
                    <a:pt x="807" y="514"/>
                  </a:lnTo>
                  <a:lnTo>
                    <a:pt x="809" y="513"/>
                  </a:lnTo>
                  <a:lnTo>
                    <a:pt x="810" y="514"/>
                  </a:lnTo>
                  <a:lnTo>
                    <a:pt x="811" y="513"/>
                  </a:lnTo>
                  <a:lnTo>
                    <a:pt x="813" y="512"/>
                  </a:lnTo>
                  <a:lnTo>
                    <a:pt x="814" y="512"/>
                  </a:lnTo>
                  <a:lnTo>
                    <a:pt x="814" y="513"/>
                  </a:lnTo>
                  <a:lnTo>
                    <a:pt x="815" y="513"/>
                  </a:lnTo>
                  <a:lnTo>
                    <a:pt x="816" y="513"/>
                  </a:lnTo>
                  <a:lnTo>
                    <a:pt x="816" y="514"/>
                  </a:lnTo>
                  <a:lnTo>
                    <a:pt x="818" y="514"/>
                  </a:lnTo>
                  <a:lnTo>
                    <a:pt x="815" y="514"/>
                  </a:lnTo>
                  <a:lnTo>
                    <a:pt x="815" y="513"/>
                  </a:lnTo>
                  <a:lnTo>
                    <a:pt x="815" y="514"/>
                  </a:lnTo>
                  <a:lnTo>
                    <a:pt x="816" y="515"/>
                  </a:lnTo>
                  <a:lnTo>
                    <a:pt x="818" y="515"/>
                  </a:lnTo>
                  <a:lnTo>
                    <a:pt x="816" y="515"/>
                  </a:lnTo>
                  <a:lnTo>
                    <a:pt x="818" y="515"/>
                  </a:lnTo>
                  <a:lnTo>
                    <a:pt x="818" y="516"/>
                  </a:lnTo>
                  <a:lnTo>
                    <a:pt x="818" y="515"/>
                  </a:lnTo>
                  <a:lnTo>
                    <a:pt x="818" y="516"/>
                  </a:lnTo>
                  <a:lnTo>
                    <a:pt x="820" y="517"/>
                  </a:lnTo>
                  <a:lnTo>
                    <a:pt x="821" y="517"/>
                  </a:lnTo>
                  <a:lnTo>
                    <a:pt x="822" y="519"/>
                  </a:lnTo>
                  <a:lnTo>
                    <a:pt x="822" y="517"/>
                  </a:lnTo>
                  <a:lnTo>
                    <a:pt x="823" y="516"/>
                  </a:lnTo>
                  <a:lnTo>
                    <a:pt x="824" y="515"/>
                  </a:lnTo>
                  <a:lnTo>
                    <a:pt x="824" y="514"/>
                  </a:lnTo>
                  <a:lnTo>
                    <a:pt x="824" y="513"/>
                  </a:lnTo>
                  <a:lnTo>
                    <a:pt x="826" y="513"/>
                  </a:lnTo>
                  <a:lnTo>
                    <a:pt x="826" y="512"/>
                  </a:lnTo>
                  <a:lnTo>
                    <a:pt x="827" y="512"/>
                  </a:lnTo>
                  <a:lnTo>
                    <a:pt x="828" y="512"/>
                  </a:lnTo>
                  <a:lnTo>
                    <a:pt x="829" y="512"/>
                  </a:lnTo>
                  <a:lnTo>
                    <a:pt x="830" y="512"/>
                  </a:lnTo>
                  <a:lnTo>
                    <a:pt x="831" y="512"/>
                  </a:lnTo>
                  <a:lnTo>
                    <a:pt x="831" y="513"/>
                  </a:lnTo>
                  <a:lnTo>
                    <a:pt x="830" y="513"/>
                  </a:lnTo>
                  <a:lnTo>
                    <a:pt x="829" y="513"/>
                  </a:lnTo>
                  <a:lnTo>
                    <a:pt x="828" y="515"/>
                  </a:lnTo>
                  <a:lnTo>
                    <a:pt x="826" y="516"/>
                  </a:lnTo>
                  <a:lnTo>
                    <a:pt x="826" y="517"/>
                  </a:lnTo>
                  <a:lnTo>
                    <a:pt x="827" y="516"/>
                  </a:lnTo>
                  <a:lnTo>
                    <a:pt x="828" y="516"/>
                  </a:lnTo>
                  <a:lnTo>
                    <a:pt x="829" y="516"/>
                  </a:lnTo>
                  <a:lnTo>
                    <a:pt x="829" y="515"/>
                  </a:lnTo>
                  <a:lnTo>
                    <a:pt x="830" y="515"/>
                  </a:lnTo>
                  <a:lnTo>
                    <a:pt x="831" y="515"/>
                  </a:lnTo>
                  <a:lnTo>
                    <a:pt x="831" y="516"/>
                  </a:lnTo>
                  <a:lnTo>
                    <a:pt x="832" y="516"/>
                  </a:lnTo>
                  <a:lnTo>
                    <a:pt x="833" y="516"/>
                  </a:lnTo>
                  <a:lnTo>
                    <a:pt x="835" y="515"/>
                  </a:lnTo>
                  <a:lnTo>
                    <a:pt x="835" y="516"/>
                  </a:lnTo>
                  <a:lnTo>
                    <a:pt x="835" y="517"/>
                  </a:lnTo>
                  <a:lnTo>
                    <a:pt x="836" y="516"/>
                  </a:lnTo>
                  <a:lnTo>
                    <a:pt x="836" y="515"/>
                  </a:lnTo>
                  <a:lnTo>
                    <a:pt x="837" y="515"/>
                  </a:lnTo>
                  <a:lnTo>
                    <a:pt x="839" y="515"/>
                  </a:lnTo>
                  <a:lnTo>
                    <a:pt x="840" y="516"/>
                  </a:lnTo>
                  <a:lnTo>
                    <a:pt x="841" y="517"/>
                  </a:lnTo>
                  <a:lnTo>
                    <a:pt x="842" y="517"/>
                  </a:lnTo>
                  <a:lnTo>
                    <a:pt x="841" y="517"/>
                  </a:lnTo>
                  <a:lnTo>
                    <a:pt x="840" y="517"/>
                  </a:lnTo>
                  <a:lnTo>
                    <a:pt x="839" y="519"/>
                  </a:lnTo>
                  <a:lnTo>
                    <a:pt x="838" y="519"/>
                  </a:lnTo>
                  <a:lnTo>
                    <a:pt x="838" y="517"/>
                  </a:lnTo>
                  <a:lnTo>
                    <a:pt x="837" y="517"/>
                  </a:lnTo>
                  <a:lnTo>
                    <a:pt x="837" y="519"/>
                  </a:lnTo>
                  <a:lnTo>
                    <a:pt x="838" y="519"/>
                  </a:lnTo>
                  <a:lnTo>
                    <a:pt x="839" y="519"/>
                  </a:lnTo>
                  <a:lnTo>
                    <a:pt x="839" y="520"/>
                  </a:lnTo>
                  <a:lnTo>
                    <a:pt x="838" y="520"/>
                  </a:lnTo>
                  <a:lnTo>
                    <a:pt x="837" y="521"/>
                  </a:lnTo>
                  <a:lnTo>
                    <a:pt x="837" y="522"/>
                  </a:lnTo>
                  <a:lnTo>
                    <a:pt x="836" y="522"/>
                  </a:lnTo>
                  <a:lnTo>
                    <a:pt x="837" y="523"/>
                  </a:lnTo>
                  <a:lnTo>
                    <a:pt x="837" y="524"/>
                  </a:lnTo>
                  <a:lnTo>
                    <a:pt x="837" y="525"/>
                  </a:lnTo>
                  <a:lnTo>
                    <a:pt x="835" y="525"/>
                  </a:lnTo>
                  <a:lnTo>
                    <a:pt x="836" y="525"/>
                  </a:lnTo>
                  <a:lnTo>
                    <a:pt x="835" y="525"/>
                  </a:lnTo>
                  <a:lnTo>
                    <a:pt x="835" y="524"/>
                  </a:lnTo>
                  <a:lnTo>
                    <a:pt x="833" y="525"/>
                  </a:lnTo>
                  <a:lnTo>
                    <a:pt x="832" y="524"/>
                  </a:lnTo>
                  <a:lnTo>
                    <a:pt x="833" y="524"/>
                  </a:lnTo>
                  <a:lnTo>
                    <a:pt x="833" y="523"/>
                  </a:lnTo>
                  <a:lnTo>
                    <a:pt x="833" y="522"/>
                  </a:lnTo>
                  <a:lnTo>
                    <a:pt x="835" y="522"/>
                  </a:lnTo>
                  <a:lnTo>
                    <a:pt x="833" y="522"/>
                  </a:lnTo>
                  <a:lnTo>
                    <a:pt x="832" y="524"/>
                  </a:lnTo>
                  <a:lnTo>
                    <a:pt x="831" y="524"/>
                  </a:lnTo>
                  <a:lnTo>
                    <a:pt x="830" y="524"/>
                  </a:lnTo>
                  <a:lnTo>
                    <a:pt x="828" y="523"/>
                  </a:lnTo>
                  <a:lnTo>
                    <a:pt x="829" y="524"/>
                  </a:lnTo>
                  <a:lnTo>
                    <a:pt x="830" y="525"/>
                  </a:lnTo>
                  <a:lnTo>
                    <a:pt x="831" y="525"/>
                  </a:lnTo>
                  <a:lnTo>
                    <a:pt x="832" y="525"/>
                  </a:lnTo>
                  <a:lnTo>
                    <a:pt x="832" y="527"/>
                  </a:lnTo>
                  <a:lnTo>
                    <a:pt x="833" y="527"/>
                  </a:lnTo>
                  <a:lnTo>
                    <a:pt x="837" y="530"/>
                  </a:lnTo>
                  <a:lnTo>
                    <a:pt x="838" y="530"/>
                  </a:lnTo>
                  <a:lnTo>
                    <a:pt x="838" y="531"/>
                  </a:lnTo>
                  <a:lnTo>
                    <a:pt x="839" y="531"/>
                  </a:lnTo>
                  <a:lnTo>
                    <a:pt x="840" y="531"/>
                  </a:lnTo>
                  <a:lnTo>
                    <a:pt x="840" y="532"/>
                  </a:lnTo>
                  <a:lnTo>
                    <a:pt x="839" y="533"/>
                  </a:lnTo>
                  <a:lnTo>
                    <a:pt x="839" y="534"/>
                  </a:lnTo>
                  <a:lnTo>
                    <a:pt x="840" y="534"/>
                  </a:lnTo>
                  <a:lnTo>
                    <a:pt x="841" y="534"/>
                  </a:lnTo>
                  <a:lnTo>
                    <a:pt x="841" y="536"/>
                  </a:lnTo>
                  <a:lnTo>
                    <a:pt x="841" y="537"/>
                  </a:lnTo>
                  <a:lnTo>
                    <a:pt x="842" y="537"/>
                  </a:lnTo>
                  <a:lnTo>
                    <a:pt x="844" y="538"/>
                  </a:lnTo>
                  <a:lnTo>
                    <a:pt x="844" y="539"/>
                  </a:lnTo>
                  <a:lnTo>
                    <a:pt x="845" y="539"/>
                  </a:lnTo>
                  <a:lnTo>
                    <a:pt x="844" y="540"/>
                  </a:lnTo>
                  <a:lnTo>
                    <a:pt x="842" y="540"/>
                  </a:lnTo>
                  <a:lnTo>
                    <a:pt x="842" y="541"/>
                  </a:lnTo>
                  <a:lnTo>
                    <a:pt x="844" y="540"/>
                  </a:lnTo>
                  <a:lnTo>
                    <a:pt x="844" y="541"/>
                  </a:lnTo>
                  <a:lnTo>
                    <a:pt x="844" y="542"/>
                  </a:lnTo>
                  <a:lnTo>
                    <a:pt x="844" y="541"/>
                  </a:lnTo>
                  <a:lnTo>
                    <a:pt x="844" y="542"/>
                  </a:lnTo>
                  <a:lnTo>
                    <a:pt x="844" y="544"/>
                  </a:lnTo>
                  <a:lnTo>
                    <a:pt x="844" y="545"/>
                  </a:lnTo>
                  <a:lnTo>
                    <a:pt x="844" y="546"/>
                  </a:lnTo>
                  <a:lnTo>
                    <a:pt x="844" y="547"/>
                  </a:lnTo>
                  <a:lnTo>
                    <a:pt x="844" y="548"/>
                  </a:lnTo>
                  <a:lnTo>
                    <a:pt x="845" y="548"/>
                  </a:lnTo>
                  <a:lnTo>
                    <a:pt x="845" y="549"/>
                  </a:lnTo>
                  <a:lnTo>
                    <a:pt x="844" y="549"/>
                  </a:lnTo>
                  <a:lnTo>
                    <a:pt x="845" y="549"/>
                  </a:lnTo>
                  <a:lnTo>
                    <a:pt x="845" y="550"/>
                  </a:lnTo>
                  <a:lnTo>
                    <a:pt x="845" y="552"/>
                  </a:lnTo>
                  <a:lnTo>
                    <a:pt x="845" y="553"/>
                  </a:lnTo>
                  <a:lnTo>
                    <a:pt x="844" y="554"/>
                  </a:lnTo>
                  <a:lnTo>
                    <a:pt x="844" y="555"/>
                  </a:lnTo>
                  <a:lnTo>
                    <a:pt x="845" y="555"/>
                  </a:lnTo>
                  <a:lnTo>
                    <a:pt x="846" y="555"/>
                  </a:lnTo>
                  <a:lnTo>
                    <a:pt x="848" y="556"/>
                  </a:lnTo>
                  <a:lnTo>
                    <a:pt x="846" y="558"/>
                  </a:lnTo>
                  <a:lnTo>
                    <a:pt x="847" y="557"/>
                  </a:lnTo>
                  <a:lnTo>
                    <a:pt x="848" y="557"/>
                  </a:lnTo>
                  <a:lnTo>
                    <a:pt x="848" y="558"/>
                  </a:lnTo>
                  <a:lnTo>
                    <a:pt x="849" y="559"/>
                  </a:lnTo>
                  <a:lnTo>
                    <a:pt x="849" y="561"/>
                  </a:lnTo>
                  <a:lnTo>
                    <a:pt x="850" y="562"/>
                  </a:lnTo>
                  <a:lnTo>
                    <a:pt x="850" y="561"/>
                  </a:lnTo>
                  <a:lnTo>
                    <a:pt x="852" y="561"/>
                  </a:lnTo>
                  <a:lnTo>
                    <a:pt x="852" y="559"/>
                  </a:lnTo>
                  <a:lnTo>
                    <a:pt x="850" y="558"/>
                  </a:lnTo>
                  <a:lnTo>
                    <a:pt x="852" y="557"/>
                  </a:lnTo>
                  <a:lnTo>
                    <a:pt x="853" y="556"/>
                  </a:lnTo>
                  <a:lnTo>
                    <a:pt x="853" y="555"/>
                  </a:lnTo>
                  <a:lnTo>
                    <a:pt x="853" y="554"/>
                  </a:lnTo>
                  <a:lnTo>
                    <a:pt x="853" y="553"/>
                  </a:lnTo>
                  <a:lnTo>
                    <a:pt x="854" y="553"/>
                  </a:lnTo>
                  <a:lnTo>
                    <a:pt x="854" y="552"/>
                  </a:lnTo>
                  <a:lnTo>
                    <a:pt x="854" y="550"/>
                  </a:lnTo>
                  <a:lnTo>
                    <a:pt x="854" y="549"/>
                  </a:lnTo>
                  <a:lnTo>
                    <a:pt x="853" y="549"/>
                  </a:lnTo>
                  <a:lnTo>
                    <a:pt x="853" y="548"/>
                  </a:lnTo>
                  <a:lnTo>
                    <a:pt x="852" y="547"/>
                  </a:lnTo>
                  <a:lnTo>
                    <a:pt x="853" y="547"/>
                  </a:lnTo>
                  <a:lnTo>
                    <a:pt x="853" y="546"/>
                  </a:lnTo>
                  <a:lnTo>
                    <a:pt x="853" y="545"/>
                  </a:lnTo>
                  <a:lnTo>
                    <a:pt x="853" y="544"/>
                  </a:lnTo>
                  <a:lnTo>
                    <a:pt x="854" y="544"/>
                  </a:lnTo>
                  <a:lnTo>
                    <a:pt x="854" y="545"/>
                  </a:lnTo>
                  <a:lnTo>
                    <a:pt x="855" y="546"/>
                  </a:lnTo>
                  <a:lnTo>
                    <a:pt x="854" y="546"/>
                  </a:lnTo>
                  <a:lnTo>
                    <a:pt x="855" y="546"/>
                  </a:lnTo>
                  <a:lnTo>
                    <a:pt x="855" y="545"/>
                  </a:lnTo>
                  <a:lnTo>
                    <a:pt x="855" y="544"/>
                  </a:lnTo>
                  <a:lnTo>
                    <a:pt x="855" y="542"/>
                  </a:lnTo>
                  <a:lnTo>
                    <a:pt x="855" y="541"/>
                  </a:lnTo>
                  <a:lnTo>
                    <a:pt x="854" y="540"/>
                  </a:lnTo>
                  <a:lnTo>
                    <a:pt x="854" y="539"/>
                  </a:lnTo>
                  <a:lnTo>
                    <a:pt x="854" y="538"/>
                  </a:lnTo>
                  <a:lnTo>
                    <a:pt x="853" y="537"/>
                  </a:lnTo>
                  <a:lnTo>
                    <a:pt x="853" y="536"/>
                  </a:lnTo>
                  <a:lnTo>
                    <a:pt x="853" y="534"/>
                  </a:lnTo>
                  <a:lnTo>
                    <a:pt x="853" y="533"/>
                  </a:lnTo>
                  <a:lnTo>
                    <a:pt x="853" y="532"/>
                  </a:lnTo>
                  <a:lnTo>
                    <a:pt x="853" y="531"/>
                  </a:lnTo>
                  <a:lnTo>
                    <a:pt x="855" y="529"/>
                  </a:lnTo>
                  <a:lnTo>
                    <a:pt x="856" y="527"/>
                  </a:lnTo>
                  <a:lnTo>
                    <a:pt x="855" y="527"/>
                  </a:lnTo>
                  <a:lnTo>
                    <a:pt x="856" y="525"/>
                  </a:lnTo>
                  <a:lnTo>
                    <a:pt x="856" y="524"/>
                  </a:lnTo>
                  <a:lnTo>
                    <a:pt x="856" y="523"/>
                  </a:lnTo>
                  <a:lnTo>
                    <a:pt x="857" y="523"/>
                  </a:lnTo>
                  <a:lnTo>
                    <a:pt x="857" y="522"/>
                  </a:lnTo>
                  <a:lnTo>
                    <a:pt x="858" y="522"/>
                  </a:lnTo>
                  <a:lnTo>
                    <a:pt x="861" y="522"/>
                  </a:lnTo>
                  <a:lnTo>
                    <a:pt x="862" y="523"/>
                  </a:lnTo>
                  <a:lnTo>
                    <a:pt x="862" y="524"/>
                  </a:lnTo>
                  <a:lnTo>
                    <a:pt x="863" y="524"/>
                  </a:lnTo>
                  <a:lnTo>
                    <a:pt x="863" y="525"/>
                  </a:lnTo>
                  <a:lnTo>
                    <a:pt x="864" y="525"/>
                  </a:lnTo>
                  <a:lnTo>
                    <a:pt x="865" y="528"/>
                  </a:lnTo>
                  <a:lnTo>
                    <a:pt x="869" y="529"/>
                  </a:lnTo>
                  <a:lnTo>
                    <a:pt x="869" y="530"/>
                  </a:lnTo>
                  <a:lnTo>
                    <a:pt x="870" y="530"/>
                  </a:lnTo>
                  <a:lnTo>
                    <a:pt x="873" y="532"/>
                  </a:lnTo>
                  <a:lnTo>
                    <a:pt x="876" y="536"/>
                  </a:lnTo>
                  <a:lnTo>
                    <a:pt x="878" y="537"/>
                  </a:lnTo>
                  <a:lnTo>
                    <a:pt x="879" y="539"/>
                  </a:lnTo>
                  <a:lnTo>
                    <a:pt x="879" y="540"/>
                  </a:lnTo>
                  <a:lnTo>
                    <a:pt x="880" y="541"/>
                  </a:lnTo>
                  <a:lnTo>
                    <a:pt x="880" y="542"/>
                  </a:lnTo>
                  <a:lnTo>
                    <a:pt x="880" y="544"/>
                  </a:lnTo>
                  <a:lnTo>
                    <a:pt x="880" y="545"/>
                  </a:lnTo>
                  <a:lnTo>
                    <a:pt x="881" y="546"/>
                  </a:lnTo>
                  <a:lnTo>
                    <a:pt x="881" y="547"/>
                  </a:lnTo>
                  <a:lnTo>
                    <a:pt x="882" y="548"/>
                  </a:lnTo>
                  <a:lnTo>
                    <a:pt x="882" y="549"/>
                  </a:lnTo>
                  <a:lnTo>
                    <a:pt x="883" y="550"/>
                  </a:lnTo>
                  <a:lnTo>
                    <a:pt x="883" y="552"/>
                  </a:lnTo>
                  <a:lnTo>
                    <a:pt x="883" y="553"/>
                  </a:lnTo>
                  <a:lnTo>
                    <a:pt x="883" y="554"/>
                  </a:lnTo>
                  <a:lnTo>
                    <a:pt x="883" y="555"/>
                  </a:lnTo>
                  <a:lnTo>
                    <a:pt x="883" y="556"/>
                  </a:lnTo>
                  <a:lnTo>
                    <a:pt x="882" y="557"/>
                  </a:lnTo>
                  <a:lnTo>
                    <a:pt x="881" y="557"/>
                  </a:lnTo>
                  <a:lnTo>
                    <a:pt x="881" y="556"/>
                  </a:lnTo>
                  <a:lnTo>
                    <a:pt x="880" y="556"/>
                  </a:lnTo>
                  <a:lnTo>
                    <a:pt x="879" y="557"/>
                  </a:lnTo>
                  <a:lnTo>
                    <a:pt x="879" y="556"/>
                  </a:lnTo>
                  <a:lnTo>
                    <a:pt x="878" y="553"/>
                  </a:lnTo>
                  <a:lnTo>
                    <a:pt x="878" y="552"/>
                  </a:lnTo>
                  <a:lnTo>
                    <a:pt x="878" y="553"/>
                  </a:lnTo>
                  <a:lnTo>
                    <a:pt x="876" y="553"/>
                  </a:lnTo>
                  <a:lnTo>
                    <a:pt x="876" y="554"/>
                  </a:lnTo>
                  <a:lnTo>
                    <a:pt x="876" y="555"/>
                  </a:lnTo>
                  <a:lnTo>
                    <a:pt x="875" y="555"/>
                  </a:lnTo>
                  <a:lnTo>
                    <a:pt x="875" y="556"/>
                  </a:lnTo>
                  <a:lnTo>
                    <a:pt x="876" y="557"/>
                  </a:lnTo>
                  <a:lnTo>
                    <a:pt x="876" y="558"/>
                  </a:lnTo>
                  <a:lnTo>
                    <a:pt x="878" y="558"/>
                  </a:lnTo>
                  <a:lnTo>
                    <a:pt x="878" y="559"/>
                  </a:lnTo>
                  <a:lnTo>
                    <a:pt x="878" y="561"/>
                  </a:lnTo>
                  <a:lnTo>
                    <a:pt x="879" y="562"/>
                  </a:lnTo>
                  <a:lnTo>
                    <a:pt x="878" y="563"/>
                  </a:lnTo>
                  <a:lnTo>
                    <a:pt x="878" y="564"/>
                  </a:lnTo>
                  <a:lnTo>
                    <a:pt x="878" y="565"/>
                  </a:lnTo>
                  <a:lnTo>
                    <a:pt x="878" y="566"/>
                  </a:lnTo>
                  <a:lnTo>
                    <a:pt x="878" y="567"/>
                  </a:lnTo>
                  <a:lnTo>
                    <a:pt x="879" y="569"/>
                  </a:lnTo>
                  <a:lnTo>
                    <a:pt x="879" y="570"/>
                  </a:lnTo>
                  <a:lnTo>
                    <a:pt x="880" y="571"/>
                  </a:lnTo>
                  <a:lnTo>
                    <a:pt x="880" y="572"/>
                  </a:lnTo>
                  <a:lnTo>
                    <a:pt x="881" y="573"/>
                  </a:lnTo>
                  <a:lnTo>
                    <a:pt x="882" y="574"/>
                  </a:lnTo>
                  <a:lnTo>
                    <a:pt x="882" y="575"/>
                  </a:lnTo>
                  <a:lnTo>
                    <a:pt x="882" y="576"/>
                  </a:lnTo>
                  <a:lnTo>
                    <a:pt x="883" y="576"/>
                  </a:lnTo>
                  <a:lnTo>
                    <a:pt x="883" y="578"/>
                  </a:lnTo>
                  <a:lnTo>
                    <a:pt x="884" y="578"/>
                  </a:lnTo>
                  <a:lnTo>
                    <a:pt x="884" y="579"/>
                  </a:lnTo>
                  <a:lnTo>
                    <a:pt x="885" y="579"/>
                  </a:lnTo>
                  <a:lnTo>
                    <a:pt x="887" y="579"/>
                  </a:lnTo>
                  <a:lnTo>
                    <a:pt x="887" y="580"/>
                  </a:lnTo>
                  <a:lnTo>
                    <a:pt x="888" y="580"/>
                  </a:lnTo>
                  <a:lnTo>
                    <a:pt x="888" y="581"/>
                  </a:lnTo>
                  <a:lnTo>
                    <a:pt x="889" y="581"/>
                  </a:lnTo>
                  <a:lnTo>
                    <a:pt x="889" y="582"/>
                  </a:lnTo>
                  <a:lnTo>
                    <a:pt x="891" y="583"/>
                  </a:lnTo>
                  <a:lnTo>
                    <a:pt x="891" y="584"/>
                  </a:lnTo>
                  <a:lnTo>
                    <a:pt x="892" y="584"/>
                  </a:lnTo>
                  <a:lnTo>
                    <a:pt x="893" y="586"/>
                  </a:lnTo>
                  <a:lnTo>
                    <a:pt x="895" y="587"/>
                  </a:lnTo>
                  <a:lnTo>
                    <a:pt x="896" y="588"/>
                  </a:lnTo>
                  <a:lnTo>
                    <a:pt x="896" y="590"/>
                  </a:lnTo>
                  <a:lnTo>
                    <a:pt x="897" y="590"/>
                  </a:lnTo>
                  <a:lnTo>
                    <a:pt x="897" y="591"/>
                  </a:lnTo>
                  <a:lnTo>
                    <a:pt x="897" y="592"/>
                  </a:lnTo>
                  <a:lnTo>
                    <a:pt x="896" y="592"/>
                  </a:lnTo>
                  <a:lnTo>
                    <a:pt x="896" y="594"/>
                  </a:lnTo>
                  <a:lnTo>
                    <a:pt x="896" y="595"/>
                  </a:lnTo>
                  <a:lnTo>
                    <a:pt x="896" y="596"/>
                  </a:lnTo>
                  <a:lnTo>
                    <a:pt x="897" y="596"/>
                  </a:lnTo>
                  <a:lnTo>
                    <a:pt x="897" y="595"/>
                  </a:lnTo>
                  <a:lnTo>
                    <a:pt x="897" y="594"/>
                  </a:lnTo>
                  <a:lnTo>
                    <a:pt x="898" y="594"/>
                  </a:lnTo>
                  <a:lnTo>
                    <a:pt x="899" y="594"/>
                  </a:lnTo>
                  <a:lnTo>
                    <a:pt x="899" y="595"/>
                  </a:lnTo>
                  <a:lnTo>
                    <a:pt x="899" y="596"/>
                  </a:lnTo>
                  <a:lnTo>
                    <a:pt x="899" y="592"/>
                  </a:lnTo>
                  <a:lnTo>
                    <a:pt x="899" y="591"/>
                  </a:lnTo>
                  <a:lnTo>
                    <a:pt x="900" y="591"/>
                  </a:lnTo>
                  <a:lnTo>
                    <a:pt x="900" y="590"/>
                  </a:lnTo>
                  <a:lnTo>
                    <a:pt x="901" y="591"/>
                  </a:lnTo>
                  <a:lnTo>
                    <a:pt x="901" y="592"/>
                  </a:lnTo>
                  <a:lnTo>
                    <a:pt x="901" y="591"/>
                  </a:lnTo>
                  <a:lnTo>
                    <a:pt x="901" y="590"/>
                  </a:lnTo>
                  <a:lnTo>
                    <a:pt x="901" y="589"/>
                  </a:lnTo>
                  <a:lnTo>
                    <a:pt x="902" y="590"/>
                  </a:lnTo>
                  <a:lnTo>
                    <a:pt x="904" y="589"/>
                  </a:lnTo>
                  <a:lnTo>
                    <a:pt x="902" y="589"/>
                  </a:lnTo>
                  <a:lnTo>
                    <a:pt x="902" y="588"/>
                  </a:lnTo>
                  <a:lnTo>
                    <a:pt x="901" y="588"/>
                  </a:lnTo>
                  <a:lnTo>
                    <a:pt x="901" y="587"/>
                  </a:lnTo>
                  <a:lnTo>
                    <a:pt x="900" y="587"/>
                  </a:lnTo>
                  <a:lnTo>
                    <a:pt x="900" y="586"/>
                  </a:lnTo>
                  <a:lnTo>
                    <a:pt x="901" y="586"/>
                  </a:lnTo>
                  <a:lnTo>
                    <a:pt x="901" y="587"/>
                  </a:lnTo>
                  <a:lnTo>
                    <a:pt x="902" y="587"/>
                  </a:lnTo>
                  <a:lnTo>
                    <a:pt x="902" y="586"/>
                  </a:lnTo>
                  <a:lnTo>
                    <a:pt x="902" y="584"/>
                  </a:lnTo>
                  <a:lnTo>
                    <a:pt x="902" y="583"/>
                  </a:lnTo>
                  <a:lnTo>
                    <a:pt x="904" y="583"/>
                  </a:lnTo>
                  <a:lnTo>
                    <a:pt x="905" y="583"/>
                  </a:lnTo>
                  <a:lnTo>
                    <a:pt x="906" y="584"/>
                  </a:lnTo>
                  <a:lnTo>
                    <a:pt x="907" y="584"/>
                  </a:lnTo>
                  <a:lnTo>
                    <a:pt x="907" y="583"/>
                  </a:lnTo>
                  <a:lnTo>
                    <a:pt x="907" y="582"/>
                  </a:lnTo>
                  <a:lnTo>
                    <a:pt x="907" y="583"/>
                  </a:lnTo>
                  <a:lnTo>
                    <a:pt x="907" y="584"/>
                  </a:lnTo>
                  <a:lnTo>
                    <a:pt x="908" y="584"/>
                  </a:lnTo>
                  <a:lnTo>
                    <a:pt x="908" y="583"/>
                  </a:lnTo>
                  <a:lnTo>
                    <a:pt x="908" y="582"/>
                  </a:lnTo>
                  <a:lnTo>
                    <a:pt x="908" y="581"/>
                  </a:lnTo>
                  <a:lnTo>
                    <a:pt x="908" y="580"/>
                  </a:lnTo>
                  <a:lnTo>
                    <a:pt x="908" y="579"/>
                  </a:lnTo>
                  <a:lnTo>
                    <a:pt x="908" y="578"/>
                  </a:lnTo>
                  <a:lnTo>
                    <a:pt x="907" y="578"/>
                  </a:lnTo>
                  <a:lnTo>
                    <a:pt x="907" y="576"/>
                  </a:lnTo>
                  <a:lnTo>
                    <a:pt x="908" y="575"/>
                  </a:lnTo>
                  <a:lnTo>
                    <a:pt x="907" y="575"/>
                  </a:lnTo>
                  <a:lnTo>
                    <a:pt x="907" y="574"/>
                  </a:lnTo>
                  <a:lnTo>
                    <a:pt x="906" y="573"/>
                  </a:lnTo>
                  <a:lnTo>
                    <a:pt x="906" y="571"/>
                  </a:lnTo>
                  <a:lnTo>
                    <a:pt x="907" y="567"/>
                  </a:lnTo>
                  <a:lnTo>
                    <a:pt x="907" y="566"/>
                  </a:lnTo>
                  <a:lnTo>
                    <a:pt x="908" y="565"/>
                  </a:lnTo>
                  <a:lnTo>
                    <a:pt x="908" y="564"/>
                  </a:lnTo>
                  <a:lnTo>
                    <a:pt x="909" y="564"/>
                  </a:lnTo>
                  <a:lnTo>
                    <a:pt x="909" y="563"/>
                  </a:lnTo>
                  <a:lnTo>
                    <a:pt x="909" y="562"/>
                  </a:lnTo>
                  <a:lnTo>
                    <a:pt x="909" y="561"/>
                  </a:lnTo>
                  <a:lnTo>
                    <a:pt x="909" y="559"/>
                  </a:lnTo>
                  <a:lnTo>
                    <a:pt x="909" y="561"/>
                  </a:lnTo>
                  <a:lnTo>
                    <a:pt x="910" y="561"/>
                  </a:lnTo>
                  <a:lnTo>
                    <a:pt x="910" y="559"/>
                  </a:lnTo>
                  <a:lnTo>
                    <a:pt x="912" y="558"/>
                  </a:lnTo>
                  <a:lnTo>
                    <a:pt x="912" y="557"/>
                  </a:lnTo>
                  <a:lnTo>
                    <a:pt x="912" y="556"/>
                  </a:lnTo>
                  <a:lnTo>
                    <a:pt x="912" y="555"/>
                  </a:lnTo>
                  <a:lnTo>
                    <a:pt x="912" y="554"/>
                  </a:lnTo>
                  <a:lnTo>
                    <a:pt x="910" y="554"/>
                  </a:lnTo>
                  <a:lnTo>
                    <a:pt x="910" y="553"/>
                  </a:lnTo>
                  <a:lnTo>
                    <a:pt x="912" y="553"/>
                  </a:lnTo>
                  <a:lnTo>
                    <a:pt x="912" y="552"/>
                  </a:lnTo>
                  <a:lnTo>
                    <a:pt x="910" y="550"/>
                  </a:lnTo>
                  <a:lnTo>
                    <a:pt x="910" y="549"/>
                  </a:lnTo>
                  <a:lnTo>
                    <a:pt x="912" y="549"/>
                  </a:lnTo>
                  <a:lnTo>
                    <a:pt x="910" y="549"/>
                  </a:lnTo>
                  <a:lnTo>
                    <a:pt x="910" y="548"/>
                  </a:lnTo>
                  <a:lnTo>
                    <a:pt x="910" y="547"/>
                  </a:lnTo>
                  <a:lnTo>
                    <a:pt x="912" y="545"/>
                  </a:lnTo>
                  <a:lnTo>
                    <a:pt x="910" y="544"/>
                  </a:lnTo>
                  <a:lnTo>
                    <a:pt x="912" y="544"/>
                  </a:lnTo>
                  <a:lnTo>
                    <a:pt x="912" y="542"/>
                  </a:lnTo>
                  <a:lnTo>
                    <a:pt x="910" y="542"/>
                  </a:lnTo>
                  <a:lnTo>
                    <a:pt x="910" y="541"/>
                  </a:lnTo>
                  <a:lnTo>
                    <a:pt x="910" y="540"/>
                  </a:lnTo>
                  <a:lnTo>
                    <a:pt x="910" y="539"/>
                  </a:lnTo>
                  <a:lnTo>
                    <a:pt x="909" y="539"/>
                  </a:lnTo>
                  <a:lnTo>
                    <a:pt x="909" y="538"/>
                  </a:lnTo>
                  <a:lnTo>
                    <a:pt x="909" y="537"/>
                  </a:lnTo>
                  <a:lnTo>
                    <a:pt x="909" y="536"/>
                  </a:lnTo>
                  <a:lnTo>
                    <a:pt x="909" y="534"/>
                  </a:lnTo>
                  <a:lnTo>
                    <a:pt x="909" y="533"/>
                  </a:lnTo>
                  <a:lnTo>
                    <a:pt x="909" y="532"/>
                  </a:lnTo>
                  <a:lnTo>
                    <a:pt x="910" y="532"/>
                  </a:lnTo>
                  <a:lnTo>
                    <a:pt x="912" y="532"/>
                  </a:lnTo>
                  <a:lnTo>
                    <a:pt x="912" y="531"/>
                  </a:lnTo>
                  <a:lnTo>
                    <a:pt x="910" y="531"/>
                  </a:lnTo>
                  <a:lnTo>
                    <a:pt x="913" y="531"/>
                  </a:lnTo>
                  <a:lnTo>
                    <a:pt x="913" y="532"/>
                  </a:lnTo>
                  <a:lnTo>
                    <a:pt x="914" y="532"/>
                  </a:lnTo>
                  <a:lnTo>
                    <a:pt x="915" y="532"/>
                  </a:lnTo>
                  <a:lnTo>
                    <a:pt x="915" y="531"/>
                  </a:lnTo>
                  <a:lnTo>
                    <a:pt x="915" y="530"/>
                  </a:lnTo>
                  <a:lnTo>
                    <a:pt x="916" y="531"/>
                  </a:lnTo>
                  <a:lnTo>
                    <a:pt x="918" y="530"/>
                  </a:lnTo>
                  <a:lnTo>
                    <a:pt x="919" y="530"/>
                  </a:lnTo>
                  <a:lnTo>
                    <a:pt x="921" y="530"/>
                  </a:lnTo>
                  <a:lnTo>
                    <a:pt x="921" y="529"/>
                  </a:lnTo>
                  <a:lnTo>
                    <a:pt x="919" y="528"/>
                  </a:lnTo>
                  <a:lnTo>
                    <a:pt x="918" y="528"/>
                  </a:lnTo>
                  <a:lnTo>
                    <a:pt x="917" y="528"/>
                  </a:lnTo>
                  <a:lnTo>
                    <a:pt x="915" y="528"/>
                  </a:lnTo>
                  <a:lnTo>
                    <a:pt x="914" y="527"/>
                  </a:lnTo>
                  <a:lnTo>
                    <a:pt x="915" y="527"/>
                  </a:lnTo>
                  <a:lnTo>
                    <a:pt x="916" y="527"/>
                  </a:lnTo>
                  <a:lnTo>
                    <a:pt x="916" y="525"/>
                  </a:lnTo>
                  <a:lnTo>
                    <a:pt x="917" y="525"/>
                  </a:lnTo>
                  <a:lnTo>
                    <a:pt x="916" y="525"/>
                  </a:lnTo>
                  <a:lnTo>
                    <a:pt x="916" y="524"/>
                  </a:lnTo>
                  <a:lnTo>
                    <a:pt x="914" y="524"/>
                  </a:lnTo>
                  <a:lnTo>
                    <a:pt x="915" y="523"/>
                  </a:lnTo>
                  <a:lnTo>
                    <a:pt x="917" y="523"/>
                  </a:lnTo>
                  <a:lnTo>
                    <a:pt x="918" y="523"/>
                  </a:lnTo>
                  <a:lnTo>
                    <a:pt x="919" y="523"/>
                  </a:lnTo>
                  <a:lnTo>
                    <a:pt x="918" y="522"/>
                  </a:lnTo>
                  <a:lnTo>
                    <a:pt x="917" y="522"/>
                  </a:lnTo>
                  <a:lnTo>
                    <a:pt x="916" y="521"/>
                  </a:lnTo>
                  <a:lnTo>
                    <a:pt x="918" y="521"/>
                  </a:lnTo>
                  <a:lnTo>
                    <a:pt x="917" y="521"/>
                  </a:lnTo>
                  <a:lnTo>
                    <a:pt x="917" y="520"/>
                  </a:lnTo>
                  <a:lnTo>
                    <a:pt x="918" y="520"/>
                  </a:lnTo>
                  <a:lnTo>
                    <a:pt x="919" y="521"/>
                  </a:lnTo>
                  <a:lnTo>
                    <a:pt x="919" y="520"/>
                  </a:lnTo>
                  <a:lnTo>
                    <a:pt x="921" y="520"/>
                  </a:lnTo>
                  <a:lnTo>
                    <a:pt x="921" y="521"/>
                  </a:lnTo>
                  <a:lnTo>
                    <a:pt x="922" y="521"/>
                  </a:lnTo>
                  <a:lnTo>
                    <a:pt x="922" y="520"/>
                  </a:lnTo>
                  <a:lnTo>
                    <a:pt x="921" y="520"/>
                  </a:lnTo>
                  <a:lnTo>
                    <a:pt x="919" y="520"/>
                  </a:lnTo>
                  <a:lnTo>
                    <a:pt x="919" y="519"/>
                  </a:lnTo>
                  <a:lnTo>
                    <a:pt x="919" y="520"/>
                  </a:lnTo>
                  <a:lnTo>
                    <a:pt x="918" y="520"/>
                  </a:lnTo>
                  <a:lnTo>
                    <a:pt x="918" y="519"/>
                  </a:lnTo>
                  <a:lnTo>
                    <a:pt x="918" y="517"/>
                  </a:lnTo>
                  <a:lnTo>
                    <a:pt x="916" y="519"/>
                  </a:lnTo>
                  <a:lnTo>
                    <a:pt x="916" y="517"/>
                  </a:lnTo>
                  <a:lnTo>
                    <a:pt x="915" y="517"/>
                  </a:lnTo>
                  <a:lnTo>
                    <a:pt x="914" y="517"/>
                  </a:lnTo>
                  <a:lnTo>
                    <a:pt x="915" y="516"/>
                  </a:lnTo>
                  <a:lnTo>
                    <a:pt x="914" y="516"/>
                  </a:lnTo>
                  <a:lnTo>
                    <a:pt x="914" y="517"/>
                  </a:lnTo>
                  <a:lnTo>
                    <a:pt x="913" y="517"/>
                  </a:lnTo>
                  <a:lnTo>
                    <a:pt x="913" y="516"/>
                  </a:lnTo>
                  <a:lnTo>
                    <a:pt x="914" y="516"/>
                  </a:lnTo>
                  <a:lnTo>
                    <a:pt x="915" y="515"/>
                  </a:lnTo>
                  <a:lnTo>
                    <a:pt x="914" y="515"/>
                  </a:lnTo>
                  <a:lnTo>
                    <a:pt x="912" y="516"/>
                  </a:lnTo>
                  <a:lnTo>
                    <a:pt x="912" y="517"/>
                  </a:lnTo>
                  <a:lnTo>
                    <a:pt x="910" y="517"/>
                  </a:lnTo>
                  <a:lnTo>
                    <a:pt x="910" y="516"/>
                  </a:lnTo>
                  <a:lnTo>
                    <a:pt x="912" y="516"/>
                  </a:lnTo>
                  <a:lnTo>
                    <a:pt x="912" y="515"/>
                  </a:lnTo>
                  <a:lnTo>
                    <a:pt x="910" y="515"/>
                  </a:lnTo>
                  <a:lnTo>
                    <a:pt x="909" y="515"/>
                  </a:lnTo>
                  <a:lnTo>
                    <a:pt x="908" y="513"/>
                  </a:lnTo>
                  <a:lnTo>
                    <a:pt x="907" y="513"/>
                  </a:lnTo>
                  <a:lnTo>
                    <a:pt x="907" y="512"/>
                  </a:lnTo>
                  <a:lnTo>
                    <a:pt x="906" y="512"/>
                  </a:lnTo>
                  <a:lnTo>
                    <a:pt x="907" y="512"/>
                  </a:lnTo>
                  <a:lnTo>
                    <a:pt x="907" y="511"/>
                  </a:lnTo>
                  <a:lnTo>
                    <a:pt x="907" y="512"/>
                  </a:lnTo>
                  <a:lnTo>
                    <a:pt x="908" y="512"/>
                  </a:lnTo>
                  <a:lnTo>
                    <a:pt x="908" y="511"/>
                  </a:lnTo>
                  <a:lnTo>
                    <a:pt x="907" y="511"/>
                  </a:lnTo>
                  <a:lnTo>
                    <a:pt x="907" y="509"/>
                  </a:lnTo>
                  <a:lnTo>
                    <a:pt x="906" y="509"/>
                  </a:lnTo>
                  <a:lnTo>
                    <a:pt x="906" y="508"/>
                  </a:lnTo>
                  <a:lnTo>
                    <a:pt x="907" y="508"/>
                  </a:lnTo>
                  <a:lnTo>
                    <a:pt x="907" y="507"/>
                  </a:lnTo>
                  <a:lnTo>
                    <a:pt x="907" y="506"/>
                  </a:lnTo>
                  <a:lnTo>
                    <a:pt x="906" y="506"/>
                  </a:lnTo>
                  <a:lnTo>
                    <a:pt x="906" y="507"/>
                  </a:lnTo>
                  <a:lnTo>
                    <a:pt x="905" y="507"/>
                  </a:lnTo>
                  <a:lnTo>
                    <a:pt x="905" y="506"/>
                  </a:lnTo>
                  <a:lnTo>
                    <a:pt x="905" y="505"/>
                  </a:lnTo>
                  <a:lnTo>
                    <a:pt x="905" y="504"/>
                  </a:lnTo>
                  <a:lnTo>
                    <a:pt x="905" y="503"/>
                  </a:lnTo>
                  <a:lnTo>
                    <a:pt x="906" y="503"/>
                  </a:lnTo>
                  <a:lnTo>
                    <a:pt x="904" y="500"/>
                  </a:lnTo>
                  <a:lnTo>
                    <a:pt x="902" y="499"/>
                  </a:lnTo>
                  <a:lnTo>
                    <a:pt x="904" y="498"/>
                  </a:lnTo>
                  <a:lnTo>
                    <a:pt x="904" y="497"/>
                  </a:lnTo>
                  <a:lnTo>
                    <a:pt x="904" y="496"/>
                  </a:lnTo>
                  <a:lnTo>
                    <a:pt x="902" y="496"/>
                  </a:lnTo>
                  <a:lnTo>
                    <a:pt x="904" y="495"/>
                  </a:lnTo>
                  <a:lnTo>
                    <a:pt x="904" y="496"/>
                  </a:lnTo>
                  <a:lnTo>
                    <a:pt x="905" y="496"/>
                  </a:lnTo>
                  <a:lnTo>
                    <a:pt x="905" y="495"/>
                  </a:lnTo>
                  <a:lnTo>
                    <a:pt x="905" y="494"/>
                  </a:lnTo>
                  <a:lnTo>
                    <a:pt x="904" y="494"/>
                  </a:lnTo>
                  <a:lnTo>
                    <a:pt x="901" y="494"/>
                  </a:lnTo>
                  <a:lnTo>
                    <a:pt x="901" y="492"/>
                  </a:lnTo>
                  <a:lnTo>
                    <a:pt x="904" y="492"/>
                  </a:lnTo>
                  <a:lnTo>
                    <a:pt x="907" y="494"/>
                  </a:lnTo>
                  <a:lnTo>
                    <a:pt x="908" y="494"/>
                  </a:lnTo>
                  <a:lnTo>
                    <a:pt x="908" y="492"/>
                  </a:lnTo>
                  <a:lnTo>
                    <a:pt x="909" y="492"/>
                  </a:lnTo>
                  <a:lnTo>
                    <a:pt x="910" y="492"/>
                  </a:lnTo>
                  <a:lnTo>
                    <a:pt x="910" y="491"/>
                  </a:lnTo>
                  <a:lnTo>
                    <a:pt x="909" y="491"/>
                  </a:lnTo>
                  <a:lnTo>
                    <a:pt x="910" y="490"/>
                  </a:lnTo>
                  <a:lnTo>
                    <a:pt x="912" y="491"/>
                  </a:lnTo>
                  <a:lnTo>
                    <a:pt x="912" y="490"/>
                  </a:lnTo>
                  <a:lnTo>
                    <a:pt x="916" y="489"/>
                  </a:lnTo>
                  <a:lnTo>
                    <a:pt x="917" y="489"/>
                  </a:lnTo>
                  <a:lnTo>
                    <a:pt x="917" y="490"/>
                  </a:lnTo>
                  <a:lnTo>
                    <a:pt x="918" y="489"/>
                  </a:lnTo>
                  <a:lnTo>
                    <a:pt x="919" y="490"/>
                  </a:lnTo>
                  <a:lnTo>
                    <a:pt x="922" y="491"/>
                  </a:lnTo>
                  <a:lnTo>
                    <a:pt x="924" y="492"/>
                  </a:lnTo>
                  <a:lnTo>
                    <a:pt x="925" y="492"/>
                  </a:lnTo>
                  <a:lnTo>
                    <a:pt x="926" y="492"/>
                  </a:lnTo>
                  <a:lnTo>
                    <a:pt x="928" y="492"/>
                  </a:lnTo>
                  <a:lnTo>
                    <a:pt x="930" y="492"/>
                  </a:lnTo>
                  <a:lnTo>
                    <a:pt x="931" y="492"/>
                  </a:lnTo>
                  <a:lnTo>
                    <a:pt x="932" y="491"/>
                  </a:lnTo>
                  <a:lnTo>
                    <a:pt x="935" y="491"/>
                  </a:lnTo>
                  <a:lnTo>
                    <a:pt x="936" y="490"/>
                  </a:lnTo>
                  <a:lnTo>
                    <a:pt x="940" y="490"/>
                  </a:lnTo>
                  <a:lnTo>
                    <a:pt x="939" y="490"/>
                  </a:lnTo>
                  <a:lnTo>
                    <a:pt x="940" y="489"/>
                  </a:lnTo>
                  <a:lnTo>
                    <a:pt x="940" y="490"/>
                  </a:lnTo>
                  <a:lnTo>
                    <a:pt x="941" y="490"/>
                  </a:lnTo>
                  <a:lnTo>
                    <a:pt x="943" y="491"/>
                  </a:lnTo>
                  <a:lnTo>
                    <a:pt x="945" y="490"/>
                  </a:lnTo>
                  <a:lnTo>
                    <a:pt x="943" y="491"/>
                  </a:lnTo>
                  <a:lnTo>
                    <a:pt x="941" y="491"/>
                  </a:lnTo>
                  <a:lnTo>
                    <a:pt x="941" y="492"/>
                  </a:lnTo>
                  <a:lnTo>
                    <a:pt x="940" y="492"/>
                  </a:lnTo>
                  <a:lnTo>
                    <a:pt x="942" y="492"/>
                  </a:lnTo>
                  <a:lnTo>
                    <a:pt x="942" y="494"/>
                  </a:lnTo>
                  <a:lnTo>
                    <a:pt x="940" y="495"/>
                  </a:lnTo>
                  <a:lnTo>
                    <a:pt x="941" y="495"/>
                  </a:lnTo>
                  <a:lnTo>
                    <a:pt x="942" y="495"/>
                  </a:lnTo>
                  <a:lnTo>
                    <a:pt x="943" y="496"/>
                  </a:lnTo>
                  <a:lnTo>
                    <a:pt x="943" y="497"/>
                  </a:lnTo>
                  <a:lnTo>
                    <a:pt x="939" y="497"/>
                  </a:lnTo>
                  <a:lnTo>
                    <a:pt x="933" y="497"/>
                  </a:lnTo>
                  <a:lnTo>
                    <a:pt x="934" y="497"/>
                  </a:lnTo>
                  <a:lnTo>
                    <a:pt x="941" y="498"/>
                  </a:lnTo>
                  <a:lnTo>
                    <a:pt x="948" y="498"/>
                  </a:lnTo>
                  <a:lnTo>
                    <a:pt x="948" y="499"/>
                  </a:lnTo>
                  <a:lnTo>
                    <a:pt x="945" y="499"/>
                  </a:lnTo>
                  <a:lnTo>
                    <a:pt x="947" y="499"/>
                  </a:lnTo>
                  <a:lnTo>
                    <a:pt x="948" y="500"/>
                  </a:lnTo>
                  <a:lnTo>
                    <a:pt x="949" y="500"/>
                  </a:lnTo>
                  <a:lnTo>
                    <a:pt x="949" y="502"/>
                  </a:lnTo>
                  <a:lnTo>
                    <a:pt x="950" y="502"/>
                  </a:lnTo>
                  <a:lnTo>
                    <a:pt x="950" y="503"/>
                  </a:lnTo>
                  <a:lnTo>
                    <a:pt x="949" y="503"/>
                  </a:lnTo>
                  <a:lnTo>
                    <a:pt x="949" y="504"/>
                  </a:lnTo>
                  <a:lnTo>
                    <a:pt x="949" y="505"/>
                  </a:lnTo>
                  <a:lnTo>
                    <a:pt x="950" y="505"/>
                  </a:lnTo>
                  <a:lnTo>
                    <a:pt x="952" y="504"/>
                  </a:lnTo>
                  <a:lnTo>
                    <a:pt x="952" y="503"/>
                  </a:lnTo>
                  <a:lnTo>
                    <a:pt x="956" y="502"/>
                  </a:lnTo>
                  <a:lnTo>
                    <a:pt x="957" y="503"/>
                  </a:lnTo>
                  <a:lnTo>
                    <a:pt x="959" y="504"/>
                  </a:lnTo>
                  <a:lnTo>
                    <a:pt x="960" y="504"/>
                  </a:lnTo>
                  <a:lnTo>
                    <a:pt x="960" y="503"/>
                  </a:lnTo>
                  <a:lnTo>
                    <a:pt x="961" y="504"/>
                  </a:lnTo>
                  <a:lnTo>
                    <a:pt x="962" y="505"/>
                  </a:lnTo>
                  <a:lnTo>
                    <a:pt x="964" y="506"/>
                  </a:lnTo>
                  <a:lnTo>
                    <a:pt x="964" y="507"/>
                  </a:lnTo>
                  <a:lnTo>
                    <a:pt x="962" y="506"/>
                  </a:lnTo>
                  <a:lnTo>
                    <a:pt x="962" y="507"/>
                  </a:lnTo>
                  <a:lnTo>
                    <a:pt x="961" y="508"/>
                  </a:lnTo>
                  <a:lnTo>
                    <a:pt x="961" y="511"/>
                  </a:lnTo>
                  <a:lnTo>
                    <a:pt x="960" y="512"/>
                  </a:lnTo>
                  <a:lnTo>
                    <a:pt x="959" y="512"/>
                  </a:lnTo>
                  <a:lnTo>
                    <a:pt x="959" y="513"/>
                  </a:lnTo>
                  <a:lnTo>
                    <a:pt x="958" y="514"/>
                  </a:lnTo>
                  <a:lnTo>
                    <a:pt x="956" y="516"/>
                  </a:lnTo>
                  <a:lnTo>
                    <a:pt x="958" y="515"/>
                  </a:lnTo>
                  <a:lnTo>
                    <a:pt x="959" y="515"/>
                  </a:lnTo>
                  <a:lnTo>
                    <a:pt x="960" y="515"/>
                  </a:lnTo>
                  <a:lnTo>
                    <a:pt x="961" y="515"/>
                  </a:lnTo>
                  <a:lnTo>
                    <a:pt x="962" y="515"/>
                  </a:lnTo>
                  <a:lnTo>
                    <a:pt x="962" y="516"/>
                  </a:lnTo>
                  <a:lnTo>
                    <a:pt x="964" y="516"/>
                  </a:lnTo>
                  <a:lnTo>
                    <a:pt x="964" y="515"/>
                  </a:lnTo>
                  <a:lnTo>
                    <a:pt x="965" y="515"/>
                  </a:lnTo>
                  <a:lnTo>
                    <a:pt x="967" y="516"/>
                  </a:lnTo>
                  <a:lnTo>
                    <a:pt x="967" y="517"/>
                  </a:lnTo>
                  <a:lnTo>
                    <a:pt x="968" y="517"/>
                  </a:lnTo>
                  <a:lnTo>
                    <a:pt x="968" y="519"/>
                  </a:lnTo>
                  <a:lnTo>
                    <a:pt x="968" y="520"/>
                  </a:lnTo>
                  <a:lnTo>
                    <a:pt x="968" y="521"/>
                  </a:lnTo>
                  <a:lnTo>
                    <a:pt x="968" y="522"/>
                  </a:lnTo>
                  <a:lnTo>
                    <a:pt x="969" y="522"/>
                  </a:lnTo>
                  <a:lnTo>
                    <a:pt x="969" y="523"/>
                  </a:lnTo>
                  <a:lnTo>
                    <a:pt x="968" y="523"/>
                  </a:lnTo>
                  <a:lnTo>
                    <a:pt x="968" y="524"/>
                  </a:lnTo>
                  <a:lnTo>
                    <a:pt x="967" y="525"/>
                  </a:lnTo>
                  <a:lnTo>
                    <a:pt x="966" y="529"/>
                  </a:lnTo>
                  <a:lnTo>
                    <a:pt x="965" y="529"/>
                  </a:lnTo>
                  <a:lnTo>
                    <a:pt x="964" y="529"/>
                  </a:lnTo>
                  <a:lnTo>
                    <a:pt x="962" y="529"/>
                  </a:lnTo>
                  <a:lnTo>
                    <a:pt x="964" y="529"/>
                  </a:lnTo>
                  <a:lnTo>
                    <a:pt x="964" y="530"/>
                  </a:lnTo>
                  <a:lnTo>
                    <a:pt x="964" y="531"/>
                  </a:lnTo>
                  <a:lnTo>
                    <a:pt x="962" y="531"/>
                  </a:lnTo>
                  <a:lnTo>
                    <a:pt x="961" y="532"/>
                  </a:lnTo>
                  <a:lnTo>
                    <a:pt x="960" y="532"/>
                  </a:lnTo>
                  <a:lnTo>
                    <a:pt x="960" y="530"/>
                  </a:lnTo>
                  <a:lnTo>
                    <a:pt x="959" y="530"/>
                  </a:lnTo>
                  <a:lnTo>
                    <a:pt x="957" y="530"/>
                  </a:lnTo>
                  <a:lnTo>
                    <a:pt x="958" y="531"/>
                  </a:lnTo>
                  <a:lnTo>
                    <a:pt x="958" y="532"/>
                  </a:lnTo>
                  <a:lnTo>
                    <a:pt x="955" y="532"/>
                  </a:lnTo>
                  <a:lnTo>
                    <a:pt x="952" y="531"/>
                  </a:lnTo>
                  <a:lnTo>
                    <a:pt x="952" y="532"/>
                  </a:lnTo>
                  <a:lnTo>
                    <a:pt x="953" y="532"/>
                  </a:lnTo>
                  <a:lnTo>
                    <a:pt x="953" y="533"/>
                  </a:lnTo>
                  <a:lnTo>
                    <a:pt x="955" y="533"/>
                  </a:lnTo>
                  <a:lnTo>
                    <a:pt x="953" y="533"/>
                  </a:lnTo>
                  <a:lnTo>
                    <a:pt x="953" y="534"/>
                  </a:lnTo>
                  <a:lnTo>
                    <a:pt x="952" y="534"/>
                  </a:lnTo>
                  <a:lnTo>
                    <a:pt x="953" y="536"/>
                  </a:lnTo>
                  <a:lnTo>
                    <a:pt x="955" y="534"/>
                  </a:lnTo>
                  <a:lnTo>
                    <a:pt x="955" y="536"/>
                  </a:lnTo>
                  <a:lnTo>
                    <a:pt x="956" y="536"/>
                  </a:lnTo>
                  <a:lnTo>
                    <a:pt x="957" y="537"/>
                  </a:lnTo>
                  <a:lnTo>
                    <a:pt x="958" y="537"/>
                  </a:lnTo>
                  <a:lnTo>
                    <a:pt x="957" y="538"/>
                  </a:lnTo>
                  <a:lnTo>
                    <a:pt x="956" y="538"/>
                  </a:lnTo>
                  <a:lnTo>
                    <a:pt x="956" y="539"/>
                  </a:lnTo>
                  <a:lnTo>
                    <a:pt x="957" y="539"/>
                  </a:lnTo>
                  <a:lnTo>
                    <a:pt x="958" y="539"/>
                  </a:lnTo>
                  <a:lnTo>
                    <a:pt x="959" y="538"/>
                  </a:lnTo>
                  <a:lnTo>
                    <a:pt x="959" y="539"/>
                  </a:lnTo>
                  <a:lnTo>
                    <a:pt x="959" y="540"/>
                  </a:lnTo>
                  <a:lnTo>
                    <a:pt x="959" y="541"/>
                  </a:lnTo>
                  <a:lnTo>
                    <a:pt x="959" y="542"/>
                  </a:lnTo>
                  <a:lnTo>
                    <a:pt x="960" y="544"/>
                  </a:lnTo>
                  <a:lnTo>
                    <a:pt x="961" y="544"/>
                  </a:lnTo>
                  <a:lnTo>
                    <a:pt x="962" y="544"/>
                  </a:lnTo>
                  <a:lnTo>
                    <a:pt x="962" y="542"/>
                  </a:lnTo>
                  <a:lnTo>
                    <a:pt x="962" y="541"/>
                  </a:lnTo>
                  <a:lnTo>
                    <a:pt x="962" y="540"/>
                  </a:lnTo>
                  <a:lnTo>
                    <a:pt x="964" y="540"/>
                  </a:lnTo>
                  <a:lnTo>
                    <a:pt x="965" y="544"/>
                  </a:lnTo>
                  <a:lnTo>
                    <a:pt x="964" y="544"/>
                  </a:lnTo>
                  <a:lnTo>
                    <a:pt x="962" y="545"/>
                  </a:lnTo>
                  <a:lnTo>
                    <a:pt x="964" y="545"/>
                  </a:lnTo>
                  <a:lnTo>
                    <a:pt x="964" y="546"/>
                  </a:lnTo>
                  <a:lnTo>
                    <a:pt x="964" y="547"/>
                  </a:lnTo>
                  <a:lnTo>
                    <a:pt x="964" y="548"/>
                  </a:lnTo>
                  <a:lnTo>
                    <a:pt x="965" y="549"/>
                  </a:lnTo>
                  <a:lnTo>
                    <a:pt x="965" y="550"/>
                  </a:lnTo>
                  <a:lnTo>
                    <a:pt x="966" y="552"/>
                  </a:lnTo>
                  <a:lnTo>
                    <a:pt x="967" y="553"/>
                  </a:lnTo>
                  <a:lnTo>
                    <a:pt x="968" y="553"/>
                  </a:lnTo>
                  <a:lnTo>
                    <a:pt x="968" y="554"/>
                  </a:lnTo>
                  <a:lnTo>
                    <a:pt x="969" y="554"/>
                  </a:lnTo>
                  <a:lnTo>
                    <a:pt x="970" y="554"/>
                  </a:lnTo>
                  <a:lnTo>
                    <a:pt x="970" y="555"/>
                  </a:lnTo>
                  <a:lnTo>
                    <a:pt x="971" y="556"/>
                  </a:lnTo>
                  <a:lnTo>
                    <a:pt x="973" y="556"/>
                  </a:lnTo>
                  <a:lnTo>
                    <a:pt x="974" y="557"/>
                  </a:lnTo>
                  <a:lnTo>
                    <a:pt x="975" y="558"/>
                  </a:lnTo>
                  <a:lnTo>
                    <a:pt x="977" y="559"/>
                  </a:lnTo>
                  <a:lnTo>
                    <a:pt x="978" y="559"/>
                  </a:lnTo>
                  <a:lnTo>
                    <a:pt x="978" y="561"/>
                  </a:lnTo>
                  <a:lnTo>
                    <a:pt x="979" y="562"/>
                  </a:lnTo>
                  <a:lnTo>
                    <a:pt x="981" y="562"/>
                  </a:lnTo>
                  <a:lnTo>
                    <a:pt x="981" y="563"/>
                  </a:lnTo>
                  <a:lnTo>
                    <a:pt x="982" y="563"/>
                  </a:lnTo>
                  <a:lnTo>
                    <a:pt x="982" y="564"/>
                  </a:lnTo>
                  <a:lnTo>
                    <a:pt x="982" y="565"/>
                  </a:lnTo>
                  <a:lnTo>
                    <a:pt x="982" y="566"/>
                  </a:lnTo>
                  <a:lnTo>
                    <a:pt x="982" y="567"/>
                  </a:lnTo>
                  <a:lnTo>
                    <a:pt x="982" y="569"/>
                  </a:lnTo>
                  <a:lnTo>
                    <a:pt x="983" y="571"/>
                  </a:lnTo>
                  <a:lnTo>
                    <a:pt x="983" y="572"/>
                  </a:lnTo>
                  <a:lnTo>
                    <a:pt x="983" y="573"/>
                  </a:lnTo>
                  <a:lnTo>
                    <a:pt x="983" y="574"/>
                  </a:lnTo>
                  <a:lnTo>
                    <a:pt x="983" y="576"/>
                  </a:lnTo>
                  <a:lnTo>
                    <a:pt x="983" y="578"/>
                  </a:lnTo>
                  <a:lnTo>
                    <a:pt x="984" y="578"/>
                  </a:lnTo>
                  <a:lnTo>
                    <a:pt x="984" y="579"/>
                  </a:lnTo>
                  <a:lnTo>
                    <a:pt x="983" y="579"/>
                  </a:lnTo>
                  <a:lnTo>
                    <a:pt x="983" y="580"/>
                  </a:lnTo>
                  <a:lnTo>
                    <a:pt x="983" y="581"/>
                  </a:lnTo>
                  <a:lnTo>
                    <a:pt x="982" y="581"/>
                  </a:lnTo>
                  <a:lnTo>
                    <a:pt x="982" y="582"/>
                  </a:lnTo>
                  <a:lnTo>
                    <a:pt x="981" y="583"/>
                  </a:lnTo>
                  <a:lnTo>
                    <a:pt x="978" y="582"/>
                  </a:lnTo>
                  <a:lnTo>
                    <a:pt x="978" y="583"/>
                  </a:lnTo>
                  <a:lnTo>
                    <a:pt x="977" y="583"/>
                  </a:lnTo>
                  <a:lnTo>
                    <a:pt x="977" y="584"/>
                  </a:lnTo>
                  <a:lnTo>
                    <a:pt x="977" y="586"/>
                  </a:lnTo>
                  <a:lnTo>
                    <a:pt x="976" y="586"/>
                  </a:lnTo>
                  <a:lnTo>
                    <a:pt x="976" y="587"/>
                  </a:lnTo>
                  <a:lnTo>
                    <a:pt x="977" y="587"/>
                  </a:lnTo>
                  <a:lnTo>
                    <a:pt x="976" y="589"/>
                  </a:lnTo>
                  <a:lnTo>
                    <a:pt x="977" y="589"/>
                  </a:lnTo>
                  <a:lnTo>
                    <a:pt x="976" y="590"/>
                  </a:lnTo>
                  <a:lnTo>
                    <a:pt x="976" y="591"/>
                  </a:lnTo>
                  <a:lnTo>
                    <a:pt x="976" y="592"/>
                  </a:lnTo>
                  <a:lnTo>
                    <a:pt x="976" y="594"/>
                  </a:lnTo>
                  <a:lnTo>
                    <a:pt x="977" y="594"/>
                  </a:lnTo>
                  <a:lnTo>
                    <a:pt x="974" y="594"/>
                  </a:lnTo>
                  <a:lnTo>
                    <a:pt x="974" y="595"/>
                  </a:lnTo>
                  <a:lnTo>
                    <a:pt x="973" y="596"/>
                  </a:lnTo>
                  <a:lnTo>
                    <a:pt x="973" y="597"/>
                  </a:lnTo>
                  <a:lnTo>
                    <a:pt x="973" y="598"/>
                  </a:lnTo>
                  <a:lnTo>
                    <a:pt x="971" y="599"/>
                  </a:lnTo>
                  <a:lnTo>
                    <a:pt x="973" y="600"/>
                  </a:lnTo>
                  <a:lnTo>
                    <a:pt x="971" y="600"/>
                  </a:lnTo>
                  <a:lnTo>
                    <a:pt x="968" y="601"/>
                  </a:lnTo>
                  <a:lnTo>
                    <a:pt x="968" y="603"/>
                  </a:lnTo>
                  <a:lnTo>
                    <a:pt x="966" y="603"/>
                  </a:lnTo>
                  <a:lnTo>
                    <a:pt x="966" y="604"/>
                  </a:lnTo>
                  <a:lnTo>
                    <a:pt x="967" y="605"/>
                  </a:lnTo>
                  <a:lnTo>
                    <a:pt x="966" y="605"/>
                  </a:lnTo>
                  <a:lnTo>
                    <a:pt x="966" y="606"/>
                  </a:lnTo>
                  <a:lnTo>
                    <a:pt x="966" y="607"/>
                  </a:lnTo>
                  <a:lnTo>
                    <a:pt x="964" y="609"/>
                  </a:lnTo>
                  <a:lnTo>
                    <a:pt x="962" y="611"/>
                  </a:lnTo>
                  <a:lnTo>
                    <a:pt x="961" y="611"/>
                  </a:lnTo>
                  <a:lnTo>
                    <a:pt x="960" y="612"/>
                  </a:lnTo>
                  <a:lnTo>
                    <a:pt x="960" y="611"/>
                  </a:lnTo>
                  <a:lnTo>
                    <a:pt x="958" y="609"/>
                  </a:lnTo>
                  <a:lnTo>
                    <a:pt x="958" y="608"/>
                  </a:lnTo>
                  <a:lnTo>
                    <a:pt x="959" y="608"/>
                  </a:lnTo>
                  <a:lnTo>
                    <a:pt x="959" y="609"/>
                  </a:lnTo>
                  <a:lnTo>
                    <a:pt x="960" y="611"/>
                  </a:lnTo>
                  <a:lnTo>
                    <a:pt x="960" y="609"/>
                  </a:lnTo>
                  <a:lnTo>
                    <a:pt x="959" y="609"/>
                  </a:lnTo>
                  <a:lnTo>
                    <a:pt x="959" y="608"/>
                  </a:lnTo>
                  <a:lnTo>
                    <a:pt x="958" y="607"/>
                  </a:lnTo>
                  <a:lnTo>
                    <a:pt x="957" y="606"/>
                  </a:lnTo>
                  <a:lnTo>
                    <a:pt x="956" y="606"/>
                  </a:lnTo>
                  <a:lnTo>
                    <a:pt x="955" y="606"/>
                  </a:lnTo>
                  <a:lnTo>
                    <a:pt x="953" y="605"/>
                  </a:lnTo>
                  <a:lnTo>
                    <a:pt x="952" y="604"/>
                  </a:lnTo>
                  <a:lnTo>
                    <a:pt x="952" y="605"/>
                  </a:lnTo>
                  <a:lnTo>
                    <a:pt x="951" y="604"/>
                  </a:lnTo>
                  <a:lnTo>
                    <a:pt x="951" y="603"/>
                  </a:lnTo>
                  <a:lnTo>
                    <a:pt x="951" y="601"/>
                  </a:lnTo>
                  <a:lnTo>
                    <a:pt x="950" y="601"/>
                  </a:lnTo>
                  <a:lnTo>
                    <a:pt x="950" y="600"/>
                  </a:lnTo>
                  <a:lnTo>
                    <a:pt x="951" y="600"/>
                  </a:lnTo>
                  <a:lnTo>
                    <a:pt x="952" y="600"/>
                  </a:lnTo>
                  <a:lnTo>
                    <a:pt x="952" y="601"/>
                  </a:lnTo>
                  <a:lnTo>
                    <a:pt x="952" y="603"/>
                  </a:lnTo>
                  <a:lnTo>
                    <a:pt x="952" y="601"/>
                  </a:lnTo>
                  <a:lnTo>
                    <a:pt x="952" y="600"/>
                  </a:lnTo>
                  <a:lnTo>
                    <a:pt x="952" y="599"/>
                  </a:lnTo>
                  <a:lnTo>
                    <a:pt x="951" y="599"/>
                  </a:lnTo>
                  <a:lnTo>
                    <a:pt x="951" y="598"/>
                  </a:lnTo>
                  <a:lnTo>
                    <a:pt x="951" y="597"/>
                  </a:lnTo>
                  <a:lnTo>
                    <a:pt x="951" y="596"/>
                  </a:lnTo>
                  <a:lnTo>
                    <a:pt x="950" y="595"/>
                  </a:lnTo>
                  <a:lnTo>
                    <a:pt x="950" y="594"/>
                  </a:lnTo>
                  <a:lnTo>
                    <a:pt x="950" y="595"/>
                  </a:lnTo>
                  <a:lnTo>
                    <a:pt x="950" y="596"/>
                  </a:lnTo>
                  <a:lnTo>
                    <a:pt x="950" y="597"/>
                  </a:lnTo>
                  <a:lnTo>
                    <a:pt x="949" y="597"/>
                  </a:lnTo>
                  <a:lnTo>
                    <a:pt x="949" y="598"/>
                  </a:lnTo>
                  <a:lnTo>
                    <a:pt x="949" y="599"/>
                  </a:lnTo>
                  <a:lnTo>
                    <a:pt x="949" y="600"/>
                  </a:lnTo>
                  <a:lnTo>
                    <a:pt x="947" y="600"/>
                  </a:lnTo>
                  <a:lnTo>
                    <a:pt x="945" y="600"/>
                  </a:lnTo>
                  <a:lnTo>
                    <a:pt x="945" y="599"/>
                  </a:lnTo>
                  <a:lnTo>
                    <a:pt x="945" y="598"/>
                  </a:lnTo>
                  <a:lnTo>
                    <a:pt x="943" y="598"/>
                  </a:lnTo>
                  <a:lnTo>
                    <a:pt x="943" y="597"/>
                  </a:lnTo>
                  <a:lnTo>
                    <a:pt x="945" y="597"/>
                  </a:lnTo>
                  <a:lnTo>
                    <a:pt x="943" y="596"/>
                  </a:lnTo>
                  <a:lnTo>
                    <a:pt x="942" y="595"/>
                  </a:lnTo>
                  <a:lnTo>
                    <a:pt x="943" y="594"/>
                  </a:lnTo>
                  <a:lnTo>
                    <a:pt x="942" y="594"/>
                  </a:lnTo>
                  <a:lnTo>
                    <a:pt x="941" y="594"/>
                  </a:lnTo>
                  <a:lnTo>
                    <a:pt x="940" y="592"/>
                  </a:lnTo>
                  <a:lnTo>
                    <a:pt x="942" y="592"/>
                  </a:lnTo>
                  <a:lnTo>
                    <a:pt x="935" y="591"/>
                  </a:lnTo>
                  <a:lnTo>
                    <a:pt x="934" y="590"/>
                  </a:lnTo>
                  <a:lnTo>
                    <a:pt x="934" y="591"/>
                  </a:lnTo>
                  <a:lnTo>
                    <a:pt x="935" y="592"/>
                  </a:lnTo>
                  <a:lnTo>
                    <a:pt x="936" y="592"/>
                  </a:lnTo>
                  <a:lnTo>
                    <a:pt x="938" y="592"/>
                  </a:lnTo>
                  <a:lnTo>
                    <a:pt x="939" y="592"/>
                  </a:lnTo>
                  <a:lnTo>
                    <a:pt x="933" y="595"/>
                  </a:lnTo>
                  <a:lnTo>
                    <a:pt x="931" y="597"/>
                  </a:lnTo>
                  <a:lnTo>
                    <a:pt x="932" y="597"/>
                  </a:lnTo>
                  <a:lnTo>
                    <a:pt x="932" y="598"/>
                  </a:lnTo>
                  <a:lnTo>
                    <a:pt x="931" y="598"/>
                  </a:lnTo>
                  <a:lnTo>
                    <a:pt x="932" y="599"/>
                  </a:lnTo>
                  <a:lnTo>
                    <a:pt x="933" y="599"/>
                  </a:lnTo>
                  <a:lnTo>
                    <a:pt x="933" y="598"/>
                  </a:lnTo>
                  <a:lnTo>
                    <a:pt x="934" y="598"/>
                  </a:lnTo>
                  <a:lnTo>
                    <a:pt x="935" y="598"/>
                  </a:lnTo>
                  <a:lnTo>
                    <a:pt x="935" y="597"/>
                  </a:lnTo>
                  <a:lnTo>
                    <a:pt x="935" y="596"/>
                  </a:lnTo>
                  <a:lnTo>
                    <a:pt x="934" y="596"/>
                  </a:lnTo>
                  <a:lnTo>
                    <a:pt x="935" y="596"/>
                  </a:lnTo>
                  <a:lnTo>
                    <a:pt x="935" y="595"/>
                  </a:lnTo>
                  <a:lnTo>
                    <a:pt x="938" y="594"/>
                  </a:lnTo>
                  <a:lnTo>
                    <a:pt x="938" y="595"/>
                  </a:lnTo>
                  <a:lnTo>
                    <a:pt x="940" y="594"/>
                  </a:lnTo>
                  <a:lnTo>
                    <a:pt x="940" y="595"/>
                  </a:lnTo>
                  <a:lnTo>
                    <a:pt x="938" y="596"/>
                  </a:lnTo>
                  <a:lnTo>
                    <a:pt x="939" y="596"/>
                  </a:lnTo>
                  <a:lnTo>
                    <a:pt x="940" y="596"/>
                  </a:lnTo>
                  <a:lnTo>
                    <a:pt x="941" y="597"/>
                  </a:lnTo>
                  <a:lnTo>
                    <a:pt x="942" y="598"/>
                  </a:lnTo>
                  <a:lnTo>
                    <a:pt x="941" y="598"/>
                  </a:lnTo>
                  <a:lnTo>
                    <a:pt x="940" y="597"/>
                  </a:lnTo>
                  <a:lnTo>
                    <a:pt x="939" y="598"/>
                  </a:lnTo>
                  <a:lnTo>
                    <a:pt x="940" y="598"/>
                  </a:lnTo>
                  <a:lnTo>
                    <a:pt x="941" y="598"/>
                  </a:lnTo>
                  <a:lnTo>
                    <a:pt x="942" y="598"/>
                  </a:lnTo>
                  <a:lnTo>
                    <a:pt x="943" y="599"/>
                  </a:lnTo>
                  <a:lnTo>
                    <a:pt x="944" y="599"/>
                  </a:lnTo>
                  <a:lnTo>
                    <a:pt x="945" y="599"/>
                  </a:lnTo>
                  <a:lnTo>
                    <a:pt x="944" y="599"/>
                  </a:lnTo>
                  <a:lnTo>
                    <a:pt x="944" y="600"/>
                  </a:lnTo>
                  <a:lnTo>
                    <a:pt x="943" y="601"/>
                  </a:lnTo>
                  <a:lnTo>
                    <a:pt x="944" y="601"/>
                  </a:lnTo>
                  <a:lnTo>
                    <a:pt x="945" y="601"/>
                  </a:lnTo>
                  <a:lnTo>
                    <a:pt x="945" y="603"/>
                  </a:lnTo>
                  <a:lnTo>
                    <a:pt x="947" y="603"/>
                  </a:lnTo>
                  <a:lnTo>
                    <a:pt x="947" y="601"/>
                  </a:lnTo>
                  <a:lnTo>
                    <a:pt x="948" y="601"/>
                  </a:lnTo>
                  <a:lnTo>
                    <a:pt x="949" y="601"/>
                  </a:lnTo>
                  <a:lnTo>
                    <a:pt x="949" y="603"/>
                  </a:lnTo>
                  <a:lnTo>
                    <a:pt x="949" y="604"/>
                  </a:lnTo>
                  <a:lnTo>
                    <a:pt x="949" y="605"/>
                  </a:lnTo>
                  <a:lnTo>
                    <a:pt x="948" y="605"/>
                  </a:lnTo>
                  <a:lnTo>
                    <a:pt x="949" y="605"/>
                  </a:lnTo>
                  <a:lnTo>
                    <a:pt x="951" y="607"/>
                  </a:lnTo>
                  <a:lnTo>
                    <a:pt x="952" y="608"/>
                  </a:lnTo>
                  <a:lnTo>
                    <a:pt x="953" y="608"/>
                  </a:lnTo>
                  <a:lnTo>
                    <a:pt x="953" y="609"/>
                  </a:lnTo>
                  <a:lnTo>
                    <a:pt x="955" y="609"/>
                  </a:lnTo>
                  <a:lnTo>
                    <a:pt x="955" y="611"/>
                  </a:lnTo>
                  <a:lnTo>
                    <a:pt x="956" y="611"/>
                  </a:lnTo>
                  <a:lnTo>
                    <a:pt x="956" y="613"/>
                  </a:lnTo>
                  <a:lnTo>
                    <a:pt x="956" y="614"/>
                  </a:lnTo>
                  <a:lnTo>
                    <a:pt x="957" y="614"/>
                  </a:lnTo>
                  <a:lnTo>
                    <a:pt x="958" y="615"/>
                  </a:lnTo>
                  <a:lnTo>
                    <a:pt x="958" y="616"/>
                  </a:lnTo>
                  <a:lnTo>
                    <a:pt x="959" y="616"/>
                  </a:lnTo>
                  <a:lnTo>
                    <a:pt x="959" y="617"/>
                  </a:lnTo>
                  <a:lnTo>
                    <a:pt x="959" y="619"/>
                  </a:lnTo>
                  <a:lnTo>
                    <a:pt x="958" y="620"/>
                  </a:lnTo>
                  <a:lnTo>
                    <a:pt x="958" y="619"/>
                  </a:lnTo>
                  <a:lnTo>
                    <a:pt x="958" y="617"/>
                  </a:lnTo>
                  <a:lnTo>
                    <a:pt x="956" y="619"/>
                  </a:lnTo>
                  <a:lnTo>
                    <a:pt x="956" y="617"/>
                  </a:lnTo>
                  <a:lnTo>
                    <a:pt x="955" y="617"/>
                  </a:lnTo>
                  <a:lnTo>
                    <a:pt x="953" y="617"/>
                  </a:lnTo>
                  <a:lnTo>
                    <a:pt x="952" y="616"/>
                  </a:lnTo>
                  <a:lnTo>
                    <a:pt x="952" y="615"/>
                  </a:lnTo>
                  <a:lnTo>
                    <a:pt x="951" y="615"/>
                  </a:lnTo>
                  <a:lnTo>
                    <a:pt x="950" y="615"/>
                  </a:lnTo>
                  <a:lnTo>
                    <a:pt x="950" y="616"/>
                  </a:lnTo>
                  <a:lnTo>
                    <a:pt x="949" y="616"/>
                  </a:lnTo>
                  <a:lnTo>
                    <a:pt x="950" y="616"/>
                  </a:lnTo>
                  <a:lnTo>
                    <a:pt x="949" y="616"/>
                  </a:lnTo>
                  <a:lnTo>
                    <a:pt x="948" y="616"/>
                  </a:lnTo>
                  <a:lnTo>
                    <a:pt x="948" y="615"/>
                  </a:lnTo>
                  <a:lnTo>
                    <a:pt x="948" y="614"/>
                  </a:lnTo>
                  <a:lnTo>
                    <a:pt x="947" y="614"/>
                  </a:lnTo>
                  <a:lnTo>
                    <a:pt x="945" y="614"/>
                  </a:lnTo>
                  <a:lnTo>
                    <a:pt x="945" y="613"/>
                  </a:lnTo>
                  <a:lnTo>
                    <a:pt x="945" y="614"/>
                  </a:lnTo>
                  <a:lnTo>
                    <a:pt x="944" y="614"/>
                  </a:lnTo>
                  <a:lnTo>
                    <a:pt x="944" y="615"/>
                  </a:lnTo>
                  <a:lnTo>
                    <a:pt x="944" y="616"/>
                  </a:lnTo>
                  <a:lnTo>
                    <a:pt x="945" y="616"/>
                  </a:lnTo>
                  <a:lnTo>
                    <a:pt x="947" y="616"/>
                  </a:lnTo>
                  <a:lnTo>
                    <a:pt x="947" y="617"/>
                  </a:lnTo>
                  <a:lnTo>
                    <a:pt x="949" y="619"/>
                  </a:lnTo>
                  <a:lnTo>
                    <a:pt x="949" y="620"/>
                  </a:lnTo>
                  <a:lnTo>
                    <a:pt x="950" y="620"/>
                  </a:lnTo>
                  <a:lnTo>
                    <a:pt x="950" y="621"/>
                  </a:lnTo>
                  <a:lnTo>
                    <a:pt x="949" y="621"/>
                  </a:lnTo>
                  <a:lnTo>
                    <a:pt x="948" y="621"/>
                  </a:lnTo>
                  <a:lnTo>
                    <a:pt x="947" y="621"/>
                  </a:lnTo>
                  <a:lnTo>
                    <a:pt x="945" y="620"/>
                  </a:lnTo>
                  <a:lnTo>
                    <a:pt x="943" y="620"/>
                  </a:lnTo>
                  <a:lnTo>
                    <a:pt x="942" y="620"/>
                  </a:lnTo>
                  <a:lnTo>
                    <a:pt x="942" y="619"/>
                  </a:lnTo>
                  <a:lnTo>
                    <a:pt x="941" y="619"/>
                  </a:lnTo>
                  <a:lnTo>
                    <a:pt x="941" y="620"/>
                  </a:lnTo>
                  <a:lnTo>
                    <a:pt x="940" y="620"/>
                  </a:lnTo>
                  <a:lnTo>
                    <a:pt x="939" y="619"/>
                  </a:lnTo>
                  <a:lnTo>
                    <a:pt x="938" y="619"/>
                  </a:lnTo>
                  <a:lnTo>
                    <a:pt x="938" y="617"/>
                  </a:lnTo>
                  <a:lnTo>
                    <a:pt x="938" y="619"/>
                  </a:lnTo>
                  <a:lnTo>
                    <a:pt x="936" y="620"/>
                  </a:lnTo>
                  <a:lnTo>
                    <a:pt x="935" y="620"/>
                  </a:lnTo>
                  <a:lnTo>
                    <a:pt x="935" y="617"/>
                  </a:lnTo>
                  <a:lnTo>
                    <a:pt x="934" y="616"/>
                  </a:lnTo>
                  <a:lnTo>
                    <a:pt x="934" y="615"/>
                  </a:lnTo>
                  <a:lnTo>
                    <a:pt x="933" y="614"/>
                  </a:lnTo>
                  <a:lnTo>
                    <a:pt x="933" y="613"/>
                  </a:lnTo>
                  <a:lnTo>
                    <a:pt x="933" y="612"/>
                  </a:lnTo>
                  <a:lnTo>
                    <a:pt x="932" y="612"/>
                  </a:lnTo>
                  <a:lnTo>
                    <a:pt x="932" y="611"/>
                  </a:lnTo>
                  <a:lnTo>
                    <a:pt x="931" y="609"/>
                  </a:lnTo>
                  <a:lnTo>
                    <a:pt x="930" y="609"/>
                  </a:lnTo>
                  <a:lnTo>
                    <a:pt x="930" y="611"/>
                  </a:lnTo>
                  <a:lnTo>
                    <a:pt x="927" y="612"/>
                  </a:lnTo>
                  <a:lnTo>
                    <a:pt x="926" y="613"/>
                  </a:lnTo>
                  <a:lnTo>
                    <a:pt x="925" y="613"/>
                  </a:lnTo>
                  <a:lnTo>
                    <a:pt x="924" y="613"/>
                  </a:lnTo>
                  <a:lnTo>
                    <a:pt x="921" y="614"/>
                  </a:lnTo>
                  <a:lnTo>
                    <a:pt x="919" y="614"/>
                  </a:lnTo>
                  <a:lnTo>
                    <a:pt x="918" y="614"/>
                  </a:lnTo>
                  <a:lnTo>
                    <a:pt x="917" y="613"/>
                  </a:lnTo>
                  <a:lnTo>
                    <a:pt x="917" y="614"/>
                  </a:lnTo>
                  <a:lnTo>
                    <a:pt x="915" y="614"/>
                  </a:lnTo>
                  <a:lnTo>
                    <a:pt x="914" y="614"/>
                  </a:lnTo>
                  <a:lnTo>
                    <a:pt x="914" y="615"/>
                  </a:lnTo>
                  <a:lnTo>
                    <a:pt x="913" y="615"/>
                  </a:lnTo>
                  <a:lnTo>
                    <a:pt x="912" y="615"/>
                  </a:lnTo>
                  <a:lnTo>
                    <a:pt x="912" y="616"/>
                  </a:lnTo>
                  <a:lnTo>
                    <a:pt x="914" y="617"/>
                  </a:lnTo>
                  <a:lnTo>
                    <a:pt x="914" y="619"/>
                  </a:lnTo>
                  <a:lnTo>
                    <a:pt x="912" y="617"/>
                  </a:lnTo>
                  <a:lnTo>
                    <a:pt x="912" y="619"/>
                  </a:lnTo>
                  <a:lnTo>
                    <a:pt x="914" y="621"/>
                  </a:lnTo>
                  <a:lnTo>
                    <a:pt x="915" y="622"/>
                  </a:lnTo>
                  <a:lnTo>
                    <a:pt x="916" y="622"/>
                  </a:lnTo>
                  <a:lnTo>
                    <a:pt x="917" y="623"/>
                  </a:lnTo>
                  <a:lnTo>
                    <a:pt x="919" y="622"/>
                  </a:lnTo>
                  <a:lnTo>
                    <a:pt x="921" y="623"/>
                  </a:lnTo>
                  <a:lnTo>
                    <a:pt x="926" y="624"/>
                  </a:lnTo>
                  <a:lnTo>
                    <a:pt x="927" y="624"/>
                  </a:lnTo>
                  <a:lnTo>
                    <a:pt x="927" y="625"/>
                  </a:lnTo>
                  <a:lnTo>
                    <a:pt x="927" y="626"/>
                  </a:lnTo>
                  <a:lnTo>
                    <a:pt x="927" y="628"/>
                  </a:lnTo>
                  <a:lnTo>
                    <a:pt x="926" y="629"/>
                  </a:lnTo>
                  <a:lnTo>
                    <a:pt x="926" y="630"/>
                  </a:lnTo>
                  <a:lnTo>
                    <a:pt x="927" y="630"/>
                  </a:lnTo>
                  <a:lnTo>
                    <a:pt x="927" y="631"/>
                  </a:lnTo>
                  <a:lnTo>
                    <a:pt x="926" y="632"/>
                  </a:lnTo>
                  <a:lnTo>
                    <a:pt x="925" y="632"/>
                  </a:lnTo>
                  <a:lnTo>
                    <a:pt x="924" y="633"/>
                  </a:lnTo>
                  <a:lnTo>
                    <a:pt x="924" y="634"/>
                  </a:lnTo>
                  <a:lnTo>
                    <a:pt x="924" y="636"/>
                  </a:lnTo>
                  <a:lnTo>
                    <a:pt x="923" y="636"/>
                  </a:lnTo>
                  <a:lnTo>
                    <a:pt x="922" y="637"/>
                  </a:lnTo>
                  <a:lnTo>
                    <a:pt x="922" y="638"/>
                  </a:lnTo>
                  <a:lnTo>
                    <a:pt x="921" y="638"/>
                  </a:lnTo>
                  <a:lnTo>
                    <a:pt x="921" y="639"/>
                  </a:lnTo>
                  <a:lnTo>
                    <a:pt x="922" y="639"/>
                  </a:lnTo>
                  <a:lnTo>
                    <a:pt x="921" y="640"/>
                  </a:lnTo>
                  <a:lnTo>
                    <a:pt x="922" y="640"/>
                  </a:lnTo>
                  <a:lnTo>
                    <a:pt x="922" y="641"/>
                  </a:lnTo>
                  <a:lnTo>
                    <a:pt x="922" y="642"/>
                  </a:lnTo>
                  <a:lnTo>
                    <a:pt x="922" y="643"/>
                  </a:lnTo>
                  <a:lnTo>
                    <a:pt x="922" y="645"/>
                  </a:lnTo>
                  <a:lnTo>
                    <a:pt x="921" y="646"/>
                  </a:lnTo>
                  <a:lnTo>
                    <a:pt x="919" y="646"/>
                  </a:lnTo>
                  <a:lnTo>
                    <a:pt x="919" y="647"/>
                  </a:lnTo>
                  <a:lnTo>
                    <a:pt x="919" y="648"/>
                  </a:lnTo>
                  <a:lnTo>
                    <a:pt x="918" y="648"/>
                  </a:lnTo>
                  <a:lnTo>
                    <a:pt x="918" y="649"/>
                  </a:lnTo>
                  <a:lnTo>
                    <a:pt x="918" y="650"/>
                  </a:lnTo>
                  <a:lnTo>
                    <a:pt x="917" y="650"/>
                  </a:lnTo>
                  <a:lnTo>
                    <a:pt x="916" y="651"/>
                  </a:lnTo>
                  <a:lnTo>
                    <a:pt x="916" y="653"/>
                  </a:lnTo>
                  <a:lnTo>
                    <a:pt x="915" y="653"/>
                  </a:lnTo>
                  <a:lnTo>
                    <a:pt x="916" y="653"/>
                  </a:lnTo>
                  <a:lnTo>
                    <a:pt x="915" y="654"/>
                  </a:lnTo>
                  <a:lnTo>
                    <a:pt x="914" y="654"/>
                  </a:lnTo>
                  <a:lnTo>
                    <a:pt x="914" y="655"/>
                  </a:lnTo>
                  <a:lnTo>
                    <a:pt x="915" y="655"/>
                  </a:lnTo>
                  <a:lnTo>
                    <a:pt x="915" y="656"/>
                  </a:lnTo>
                  <a:lnTo>
                    <a:pt x="914" y="657"/>
                  </a:lnTo>
                  <a:lnTo>
                    <a:pt x="914" y="658"/>
                  </a:lnTo>
                  <a:lnTo>
                    <a:pt x="913" y="658"/>
                  </a:lnTo>
                  <a:lnTo>
                    <a:pt x="912" y="659"/>
                  </a:lnTo>
                  <a:lnTo>
                    <a:pt x="907" y="661"/>
                  </a:lnTo>
                  <a:lnTo>
                    <a:pt x="902" y="662"/>
                  </a:lnTo>
                  <a:lnTo>
                    <a:pt x="900" y="661"/>
                  </a:lnTo>
                  <a:lnTo>
                    <a:pt x="898" y="659"/>
                  </a:lnTo>
                  <a:lnTo>
                    <a:pt x="897" y="658"/>
                  </a:lnTo>
                  <a:lnTo>
                    <a:pt x="896" y="657"/>
                  </a:lnTo>
                  <a:lnTo>
                    <a:pt x="896" y="656"/>
                  </a:lnTo>
                  <a:lnTo>
                    <a:pt x="895" y="656"/>
                  </a:lnTo>
                  <a:lnTo>
                    <a:pt x="893" y="655"/>
                  </a:lnTo>
                  <a:lnTo>
                    <a:pt x="892" y="655"/>
                  </a:lnTo>
                  <a:lnTo>
                    <a:pt x="891" y="654"/>
                  </a:lnTo>
                  <a:lnTo>
                    <a:pt x="889" y="654"/>
                  </a:lnTo>
                  <a:lnTo>
                    <a:pt x="889" y="653"/>
                  </a:lnTo>
                  <a:lnTo>
                    <a:pt x="888" y="653"/>
                  </a:lnTo>
                  <a:lnTo>
                    <a:pt x="887" y="653"/>
                  </a:lnTo>
                  <a:lnTo>
                    <a:pt x="890" y="651"/>
                  </a:lnTo>
                  <a:lnTo>
                    <a:pt x="892" y="651"/>
                  </a:lnTo>
                  <a:lnTo>
                    <a:pt x="893" y="651"/>
                  </a:lnTo>
                  <a:lnTo>
                    <a:pt x="892" y="651"/>
                  </a:lnTo>
                  <a:lnTo>
                    <a:pt x="888" y="650"/>
                  </a:lnTo>
                  <a:lnTo>
                    <a:pt x="887" y="650"/>
                  </a:lnTo>
                  <a:lnTo>
                    <a:pt x="885" y="650"/>
                  </a:lnTo>
                  <a:lnTo>
                    <a:pt x="884" y="650"/>
                  </a:lnTo>
                  <a:lnTo>
                    <a:pt x="883" y="650"/>
                  </a:lnTo>
                  <a:lnTo>
                    <a:pt x="882" y="649"/>
                  </a:lnTo>
                  <a:lnTo>
                    <a:pt x="881" y="649"/>
                  </a:lnTo>
                  <a:lnTo>
                    <a:pt x="881" y="648"/>
                  </a:lnTo>
                  <a:lnTo>
                    <a:pt x="880" y="647"/>
                  </a:lnTo>
                  <a:lnTo>
                    <a:pt x="879" y="647"/>
                  </a:lnTo>
                  <a:lnTo>
                    <a:pt x="878" y="647"/>
                  </a:lnTo>
                  <a:lnTo>
                    <a:pt x="878" y="646"/>
                  </a:lnTo>
                  <a:lnTo>
                    <a:pt x="876" y="646"/>
                  </a:lnTo>
                  <a:lnTo>
                    <a:pt x="875" y="645"/>
                  </a:lnTo>
                  <a:lnTo>
                    <a:pt x="875" y="646"/>
                  </a:lnTo>
                  <a:lnTo>
                    <a:pt x="874" y="646"/>
                  </a:lnTo>
                  <a:lnTo>
                    <a:pt x="874" y="645"/>
                  </a:lnTo>
                  <a:lnTo>
                    <a:pt x="872" y="643"/>
                  </a:lnTo>
                  <a:lnTo>
                    <a:pt x="871" y="643"/>
                  </a:lnTo>
                  <a:lnTo>
                    <a:pt x="867" y="643"/>
                  </a:lnTo>
                  <a:lnTo>
                    <a:pt x="866" y="643"/>
                  </a:lnTo>
                  <a:lnTo>
                    <a:pt x="871" y="645"/>
                  </a:lnTo>
                  <a:lnTo>
                    <a:pt x="871" y="646"/>
                  </a:lnTo>
                  <a:lnTo>
                    <a:pt x="872" y="646"/>
                  </a:lnTo>
                  <a:lnTo>
                    <a:pt x="872" y="647"/>
                  </a:lnTo>
                  <a:lnTo>
                    <a:pt x="871" y="648"/>
                  </a:lnTo>
                  <a:lnTo>
                    <a:pt x="870" y="648"/>
                  </a:lnTo>
                  <a:lnTo>
                    <a:pt x="870" y="647"/>
                  </a:lnTo>
                  <a:lnTo>
                    <a:pt x="869" y="647"/>
                  </a:lnTo>
                  <a:lnTo>
                    <a:pt x="867" y="647"/>
                  </a:lnTo>
                  <a:lnTo>
                    <a:pt x="866" y="646"/>
                  </a:lnTo>
                  <a:lnTo>
                    <a:pt x="865" y="646"/>
                  </a:lnTo>
                  <a:lnTo>
                    <a:pt x="865" y="647"/>
                  </a:lnTo>
                  <a:lnTo>
                    <a:pt x="864" y="647"/>
                  </a:lnTo>
                  <a:lnTo>
                    <a:pt x="863" y="647"/>
                  </a:lnTo>
                  <a:lnTo>
                    <a:pt x="861" y="647"/>
                  </a:lnTo>
                  <a:lnTo>
                    <a:pt x="861" y="646"/>
                  </a:lnTo>
                  <a:lnTo>
                    <a:pt x="862" y="646"/>
                  </a:lnTo>
                  <a:lnTo>
                    <a:pt x="863" y="646"/>
                  </a:lnTo>
                  <a:lnTo>
                    <a:pt x="864" y="646"/>
                  </a:lnTo>
                  <a:lnTo>
                    <a:pt x="864" y="645"/>
                  </a:lnTo>
                  <a:lnTo>
                    <a:pt x="863" y="645"/>
                  </a:lnTo>
                  <a:lnTo>
                    <a:pt x="861" y="646"/>
                  </a:lnTo>
                  <a:lnTo>
                    <a:pt x="856" y="646"/>
                  </a:lnTo>
                  <a:lnTo>
                    <a:pt x="850" y="646"/>
                  </a:lnTo>
                  <a:lnTo>
                    <a:pt x="849" y="646"/>
                  </a:lnTo>
                  <a:lnTo>
                    <a:pt x="847" y="645"/>
                  </a:lnTo>
                  <a:lnTo>
                    <a:pt x="846" y="646"/>
                  </a:lnTo>
                  <a:lnTo>
                    <a:pt x="845" y="646"/>
                  </a:lnTo>
                  <a:lnTo>
                    <a:pt x="844" y="647"/>
                  </a:lnTo>
                  <a:lnTo>
                    <a:pt x="850" y="649"/>
                  </a:lnTo>
                  <a:lnTo>
                    <a:pt x="852" y="650"/>
                  </a:lnTo>
                  <a:lnTo>
                    <a:pt x="853" y="650"/>
                  </a:lnTo>
                  <a:lnTo>
                    <a:pt x="852" y="649"/>
                  </a:lnTo>
                  <a:lnTo>
                    <a:pt x="850" y="648"/>
                  </a:lnTo>
                  <a:lnTo>
                    <a:pt x="850" y="647"/>
                  </a:lnTo>
                  <a:lnTo>
                    <a:pt x="853" y="647"/>
                  </a:lnTo>
                  <a:lnTo>
                    <a:pt x="854" y="647"/>
                  </a:lnTo>
                  <a:lnTo>
                    <a:pt x="856" y="647"/>
                  </a:lnTo>
                  <a:lnTo>
                    <a:pt x="859" y="647"/>
                  </a:lnTo>
                  <a:lnTo>
                    <a:pt x="863" y="648"/>
                  </a:lnTo>
                  <a:lnTo>
                    <a:pt x="866" y="648"/>
                  </a:lnTo>
                  <a:lnTo>
                    <a:pt x="869" y="649"/>
                  </a:lnTo>
                  <a:lnTo>
                    <a:pt x="871" y="650"/>
                  </a:lnTo>
                  <a:lnTo>
                    <a:pt x="872" y="650"/>
                  </a:lnTo>
                  <a:lnTo>
                    <a:pt x="872" y="651"/>
                  </a:lnTo>
                  <a:lnTo>
                    <a:pt x="874" y="653"/>
                  </a:lnTo>
                  <a:lnTo>
                    <a:pt x="874" y="654"/>
                  </a:lnTo>
                  <a:lnTo>
                    <a:pt x="875" y="654"/>
                  </a:lnTo>
                  <a:lnTo>
                    <a:pt x="876" y="655"/>
                  </a:lnTo>
                  <a:lnTo>
                    <a:pt x="878" y="656"/>
                  </a:lnTo>
                  <a:lnTo>
                    <a:pt x="878" y="657"/>
                  </a:lnTo>
                  <a:lnTo>
                    <a:pt x="879" y="658"/>
                  </a:lnTo>
                  <a:lnTo>
                    <a:pt x="881" y="659"/>
                  </a:lnTo>
                  <a:lnTo>
                    <a:pt x="882" y="659"/>
                  </a:lnTo>
                  <a:lnTo>
                    <a:pt x="882" y="661"/>
                  </a:lnTo>
                  <a:lnTo>
                    <a:pt x="883" y="661"/>
                  </a:lnTo>
                  <a:lnTo>
                    <a:pt x="883" y="662"/>
                  </a:lnTo>
                  <a:lnTo>
                    <a:pt x="883" y="663"/>
                  </a:lnTo>
                  <a:lnTo>
                    <a:pt x="884" y="663"/>
                  </a:lnTo>
                  <a:lnTo>
                    <a:pt x="884" y="664"/>
                  </a:lnTo>
                  <a:lnTo>
                    <a:pt x="885" y="664"/>
                  </a:lnTo>
                  <a:lnTo>
                    <a:pt x="887" y="663"/>
                  </a:lnTo>
                  <a:lnTo>
                    <a:pt x="888" y="664"/>
                  </a:lnTo>
                  <a:lnTo>
                    <a:pt x="892" y="664"/>
                  </a:lnTo>
                  <a:lnTo>
                    <a:pt x="893" y="664"/>
                  </a:lnTo>
                  <a:lnTo>
                    <a:pt x="900" y="664"/>
                  </a:lnTo>
                  <a:lnTo>
                    <a:pt x="901" y="664"/>
                  </a:lnTo>
                  <a:lnTo>
                    <a:pt x="902" y="663"/>
                  </a:lnTo>
                  <a:lnTo>
                    <a:pt x="905" y="663"/>
                  </a:lnTo>
                  <a:lnTo>
                    <a:pt x="906" y="663"/>
                  </a:lnTo>
                  <a:lnTo>
                    <a:pt x="906" y="662"/>
                  </a:lnTo>
                  <a:lnTo>
                    <a:pt x="907" y="662"/>
                  </a:lnTo>
                  <a:lnTo>
                    <a:pt x="908" y="662"/>
                  </a:lnTo>
                  <a:lnTo>
                    <a:pt x="909" y="663"/>
                  </a:lnTo>
                  <a:lnTo>
                    <a:pt x="912" y="662"/>
                  </a:lnTo>
                  <a:lnTo>
                    <a:pt x="917" y="662"/>
                  </a:lnTo>
                  <a:lnTo>
                    <a:pt x="917" y="663"/>
                  </a:lnTo>
                  <a:lnTo>
                    <a:pt x="917" y="664"/>
                  </a:lnTo>
                  <a:lnTo>
                    <a:pt x="918" y="664"/>
                  </a:lnTo>
                  <a:lnTo>
                    <a:pt x="918" y="665"/>
                  </a:lnTo>
                  <a:lnTo>
                    <a:pt x="919" y="665"/>
                  </a:lnTo>
                  <a:lnTo>
                    <a:pt x="919" y="666"/>
                  </a:lnTo>
                  <a:lnTo>
                    <a:pt x="918" y="666"/>
                  </a:lnTo>
                  <a:lnTo>
                    <a:pt x="918" y="667"/>
                  </a:lnTo>
                  <a:lnTo>
                    <a:pt x="919" y="668"/>
                  </a:lnTo>
                  <a:lnTo>
                    <a:pt x="919" y="670"/>
                  </a:lnTo>
                  <a:lnTo>
                    <a:pt x="918" y="671"/>
                  </a:lnTo>
                  <a:lnTo>
                    <a:pt x="917" y="671"/>
                  </a:lnTo>
                  <a:lnTo>
                    <a:pt x="918" y="671"/>
                  </a:lnTo>
                  <a:lnTo>
                    <a:pt x="918" y="672"/>
                  </a:lnTo>
                  <a:lnTo>
                    <a:pt x="918" y="673"/>
                  </a:lnTo>
                  <a:lnTo>
                    <a:pt x="917" y="673"/>
                  </a:lnTo>
                  <a:lnTo>
                    <a:pt x="917" y="674"/>
                  </a:lnTo>
                  <a:lnTo>
                    <a:pt x="916" y="675"/>
                  </a:lnTo>
                  <a:lnTo>
                    <a:pt x="916" y="676"/>
                  </a:lnTo>
                  <a:lnTo>
                    <a:pt x="916" y="679"/>
                  </a:lnTo>
                  <a:lnTo>
                    <a:pt x="916" y="680"/>
                  </a:lnTo>
                  <a:lnTo>
                    <a:pt x="916" y="681"/>
                  </a:lnTo>
                  <a:lnTo>
                    <a:pt x="915" y="681"/>
                  </a:lnTo>
                  <a:lnTo>
                    <a:pt x="915" y="682"/>
                  </a:lnTo>
                  <a:lnTo>
                    <a:pt x="914" y="682"/>
                  </a:lnTo>
                  <a:lnTo>
                    <a:pt x="914" y="681"/>
                  </a:lnTo>
                  <a:lnTo>
                    <a:pt x="914" y="682"/>
                  </a:lnTo>
                  <a:lnTo>
                    <a:pt x="913" y="682"/>
                  </a:lnTo>
                  <a:lnTo>
                    <a:pt x="914" y="683"/>
                  </a:lnTo>
                  <a:lnTo>
                    <a:pt x="914" y="684"/>
                  </a:lnTo>
                  <a:lnTo>
                    <a:pt x="914" y="686"/>
                  </a:lnTo>
                  <a:lnTo>
                    <a:pt x="914" y="687"/>
                  </a:lnTo>
                  <a:lnTo>
                    <a:pt x="914" y="688"/>
                  </a:lnTo>
                  <a:lnTo>
                    <a:pt x="913" y="688"/>
                  </a:lnTo>
                  <a:lnTo>
                    <a:pt x="910" y="690"/>
                  </a:lnTo>
                  <a:lnTo>
                    <a:pt x="910" y="691"/>
                  </a:lnTo>
                  <a:lnTo>
                    <a:pt x="910" y="692"/>
                  </a:lnTo>
                  <a:lnTo>
                    <a:pt x="909" y="692"/>
                  </a:lnTo>
                  <a:lnTo>
                    <a:pt x="909" y="693"/>
                  </a:lnTo>
                  <a:lnTo>
                    <a:pt x="910" y="695"/>
                  </a:lnTo>
                  <a:lnTo>
                    <a:pt x="910" y="696"/>
                  </a:lnTo>
                  <a:lnTo>
                    <a:pt x="910" y="697"/>
                  </a:lnTo>
                  <a:lnTo>
                    <a:pt x="908" y="700"/>
                  </a:lnTo>
                  <a:lnTo>
                    <a:pt x="908" y="701"/>
                  </a:lnTo>
                  <a:lnTo>
                    <a:pt x="909" y="703"/>
                  </a:lnTo>
                  <a:lnTo>
                    <a:pt x="908" y="703"/>
                  </a:lnTo>
                  <a:lnTo>
                    <a:pt x="908" y="704"/>
                  </a:lnTo>
                  <a:lnTo>
                    <a:pt x="908" y="705"/>
                  </a:lnTo>
                  <a:lnTo>
                    <a:pt x="907" y="705"/>
                  </a:lnTo>
                  <a:lnTo>
                    <a:pt x="906" y="705"/>
                  </a:lnTo>
                  <a:lnTo>
                    <a:pt x="906" y="706"/>
                  </a:lnTo>
                  <a:lnTo>
                    <a:pt x="905" y="706"/>
                  </a:lnTo>
                  <a:lnTo>
                    <a:pt x="905" y="707"/>
                  </a:lnTo>
                  <a:lnTo>
                    <a:pt x="902" y="709"/>
                  </a:lnTo>
                  <a:lnTo>
                    <a:pt x="901" y="709"/>
                  </a:lnTo>
                  <a:lnTo>
                    <a:pt x="901" y="711"/>
                  </a:lnTo>
                  <a:lnTo>
                    <a:pt x="900" y="711"/>
                  </a:lnTo>
                  <a:lnTo>
                    <a:pt x="899" y="711"/>
                  </a:lnTo>
                  <a:lnTo>
                    <a:pt x="899" y="712"/>
                  </a:lnTo>
                  <a:lnTo>
                    <a:pt x="899" y="713"/>
                  </a:lnTo>
                  <a:lnTo>
                    <a:pt x="898" y="713"/>
                  </a:lnTo>
                  <a:lnTo>
                    <a:pt x="897" y="712"/>
                  </a:lnTo>
                  <a:lnTo>
                    <a:pt x="897" y="713"/>
                  </a:lnTo>
                  <a:lnTo>
                    <a:pt x="897" y="712"/>
                  </a:lnTo>
                  <a:lnTo>
                    <a:pt x="896" y="712"/>
                  </a:lnTo>
                  <a:lnTo>
                    <a:pt x="895" y="713"/>
                  </a:lnTo>
                  <a:lnTo>
                    <a:pt x="895" y="712"/>
                  </a:lnTo>
                  <a:lnTo>
                    <a:pt x="893" y="712"/>
                  </a:lnTo>
                  <a:lnTo>
                    <a:pt x="892" y="711"/>
                  </a:lnTo>
                  <a:lnTo>
                    <a:pt x="891" y="711"/>
                  </a:lnTo>
                  <a:lnTo>
                    <a:pt x="891" y="709"/>
                  </a:lnTo>
                  <a:lnTo>
                    <a:pt x="890" y="709"/>
                  </a:lnTo>
                  <a:lnTo>
                    <a:pt x="890" y="708"/>
                  </a:lnTo>
                  <a:lnTo>
                    <a:pt x="890" y="707"/>
                  </a:lnTo>
                  <a:lnTo>
                    <a:pt x="889" y="707"/>
                  </a:lnTo>
                  <a:lnTo>
                    <a:pt x="889" y="708"/>
                  </a:lnTo>
                  <a:lnTo>
                    <a:pt x="890" y="709"/>
                  </a:lnTo>
                  <a:lnTo>
                    <a:pt x="891" y="712"/>
                  </a:lnTo>
                  <a:lnTo>
                    <a:pt x="892" y="713"/>
                  </a:lnTo>
                  <a:lnTo>
                    <a:pt x="893" y="714"/>
                  </a:lnTo>
                  <a:lnTo>
                    <a:pt x="895" y="714"/>
                  </a:lnTo>
                  <a:lnTo>
                    <a:pt x="893" y="714"/>
                  </a:lnTo>
                  <a:lnTo>
                    <a:pt x="892" y="714"/>
                  </a:lnTo>
                  <a:lnTo>
                    <a:pt x="891" y="714"/>
                  </a:lnTo>
                  <a:lnTo>
                    <a:pt x="890" y="713"/>
                  </a:lnTo>
                  <a:lnTo>
                    <a:pt x="890" y="714"/>
                  </a:lnTo>
                  <a:lnTo>
                    <a:pt x="889" y="713"/>
                  </a:lnTo>
                  <a:lnTo>
                    <a:pt x="888" y="712"/>
                  </a:lnTo>
                  <a:lnTo>
                    <a:pt x="887" y="713"/>
                  </a:lnTo>
                  <a:lnTo>
                    <a:pt x="887" y="712"/>
                  </a:lnTo>
                  <a:lnTo>
                    <a:pt x="885" y="712"/>
                  </a:lnTo>
                  <a:lnTo>
                    <a:pt x="885" y="711"/>
                  </a:lnTo>
                  <a:lnTo>
                    <a:pt x="884" y="711"/>
                  </a:lnTo>
                  <a:lnTo>
                    <a:pt x="884" y="712"/>
                  </a:lnTo>
                  <a:lnTo>
                    <a:pt x="884" y="713"/>
                  </a:lnTo>
                  <a:lnTo>
                    <a:pt x="885" y="713"/>
                  </a:lnTo>
                  <a:lnTo>
                    <a:pt x="885" y="714"/>
                  </a:lnTo>
                  <a:lnTo>
                    <a:pt x="887" y="715"/>
                  </a:lnTo>
                  <a:lnTo>
                    <a:pt x="885" y="715"/>
                  </a:lnTo>
                  <a:lnTo>
                    <a:pt x="884" y="713"/>
                  </a:lnTo>
                  <a:lnTo>
                    <a:pt x="883" y="712"/>
                  </a:lnTo>
                  <a:lnTo>
                    <a:pt x="882" y="711"/>
                  </a:lnTo>
                  <a:lnTo>
                    <a:pt x="882" y="712"/>
                  </a:lnTo>
                  <a:lnTo>
                    <a:pt x="882" y="713"/>
                  </a:lnTo>
                  <a:lnTo>
                    <a:pt x="882" y="712"/>
                  </a:lnTo>
                  <a:lnTo>
                    <a:pt x="880" y="711"/>
                  </a:lnTo>
                  <a:lnTo>
                    <a:pt x="880" y="709"/>
                  </a:lnTo>
                  <a:lnTo>
                    <a:pt x="881" y="709"/>
                  </a:lnTo>
                  <a:lnTo>
                    <a:pt x="881" y="708"/>
                  </a:lnTo>
                  <a:lnTo>
                    <a:pt x="881" y="707"/>
                  </a:lnTo>
                  <a:lnTo>
                    <a:pt x="881" y="706"/>
                  </a:lnTo>
                  <a:lnTo>
                    <a:pt x="880" y="705"/>
                  </a:lnTo>
                  <a:lnTo>
                    <a:pt x="880" y="706"/>
                  </a:lnTo>
                  <a:lnTo>
                    <a:pt x="880" y="707"/>
                  </a:lnTo>
                  <a:lnTo>
                    <a:pt x="879" y="707"/>
                  </a:lnTo>
                  <a:lnTo>
                    <a:pt x="880" y="707"/>
                  </a:lnTo>
                  <a:lnTo>
                    <a:pt x="880" y="708"/>
                  </a:lnTo>
                  <a:lnTo>
                    <a:pt x="880" y="709"/>
                  </a:lnTo>
                  <a:lnTo>
                    <a:pt x="879" y="708"/>
                  </a:lnTo>
                  <a:lnTo>
                    <a:pt x="878" y="708"/>
                  </a:lnTo>
                  <a:lnTo>
                    <a:pt x="876" y="709"/>
                  </a:lnTo>
                  <a:lnTo>
                    <a:pt x="875" y="711"/>
                  </a:lnTo>
                  <a:lnTo>
                    <a:pt x="876" y="711"/>
                  </a:lnTo>
                  <a:lnTo>
                    <a:pt x="878" y="711"/>
                  </a:lnTo>
                  <a:lnTo>
                    <a:pt x="876" y="711"/>
                  </a:lnTo>
                  <a:lnTo>
                    <a:pt x="878" y="711"/>
                  </a:lnTo>
                  <a:lnTo>
                    <a:pt x="879" y="711"/>
                  </a:lnTo>
                  <a:lnTo>
                    <a:pt x="879" y="712"/>
                  </a:lnTo>
                  <a:lnTo>
                    <a:pt x="879" y="713"/>
                  </a:lnTo>
                  <a:lnTo>
                    <a:pt x="880" y="713"/>
                  </a:lnTo>
                  <a:lnTo>
                    <a:pt x="880" y="714"/>
                  </a:lnTo>
                  <a:lnTo>
                    <a:pt x="879" y="714"/>
                  </a:lnTo>
                  <a:lnTo>
                    <a:pt x="880" y="714"/>
                  </a:lnTo>
                  <a:lnTo>
                    <a:pt x="880" y="715"/>
                  </a:lnTo>
                  <a:lnTo>
                    <a:pt x="881" y="715"/>
                  </a:lnTo>
                  <a:lnTo>
                    <a:pt x="881" y="716"/>
                  </a:lnTo>
                  <a:lnTo>
                    <a:pt x="881" y="717"/>
                  </a:lnTo>
                  <a:lnTo>
                    <a:pt x="880" y="717"/>
                  </a:lnTo>
                  <a:lnTo>
                    <a:pt x="879" y="717"/>
                  </a:lnTo>
                  <a:lnTo>
                    <a:pt x="879" y="716"/>
                  </a:lnTo>
                  <a:lnTo>
                    <a:pt x="879" y="715"/>
                  </a:lnTo>
                  <a:lnTo>
                    <a:pt x="878" y="715"/>
                  </a:lnTo>
                  <a:lnTo>
                    <a:pt x="878" y="716"/>
                  </a:lnTo>
                  <a:lnTo>
                    <a:pt x="876" y="716"/>
                  </a:lnTo>
                  <a:lnTo>
                    <a:pt x="875" y="715"/>
                  </a:lnTo>
                  <a:lnTo>
                    <a:pt x="874" y="714"/>
                  </a:lnTo>
                  <a:lnTo>
                    <a:pt x="874" y="715"/>
                  </a:lnTo>
                  <a:lnTo>
                    <a:pt x="873" y="715"/>
                  </a:lnTo>
                  <a:lnTo>
                    <a:pt x="874" y="715"/>
                  </a:lnTo>
                  <a:lnTo>
                    <a:pt x="876" y="717"/>
                  </a:lnTo>
                  <a:lnTo>
                    <a:pt x="876" y="718"/>
                  </a:lnTo>
                  <a:lnTo>
                    <a:pt x="878" y="718"/>
                  </a:lnTo>
                  <a:lnTo>
                    <a:pt x="879" y="721"/>
                  </a:lnTo>
                  <a:lnTo>
                    <a:pt x="880" y="721"/>
                  </a:lnTo>
                  <a:lnTo>
                    <a:pt x="880" y="722"/>
                  </a:lnTo>
                  <a:lnTo>
                    <a:pt x="880" y="723"/>
                  </a:lnTo>
                  <a:lnTo>
                    <a:pt x="879" y="723"/>
                  </a:lnTo>
                  <a:lnTo>
                    <a:pt x="878" y="723"/>
                  </a:lnTo>
                  <a:lnTo>
                    <a:pt x="879" y="723"/>
                  </a:lnTo>
                  <a:lnTo>
                    <a:pt x="879" y="724"/>
                  </a:lnTo>
                  <a:lnTo>
                    <a:pt x="878" y="725"/>
                  </a:lnTo>
                  <a:lnTo>
                    <a:pt x="878" y="726"/>
                  </a:lnTo>
                  <a:lnTo>
                    <a:pt x="878" y="728"/>
                  </a:lnTo>
                  <a:lnTo>
                    <a:pt x="878" y="729"/>
                  </a:lnTo>
                  <a:lnTo>
                    <a:pt x="876" y="729"/>
                  </a:lnTo>
                  <a:lnTo>
                    <a:pt x="875" y="730"/>
                  </a:lnTo>
                  <a:lnTo>
                    <a:pt x="875" y="729"/>
                  </a:lnTo>
                  <a:lnTo>
                    <a:pt x="876" y="729"/>
                  </a:lnTo>
                  <a:lnTo>
                    <a:pt x="876" y="728"/>
                  </a:lnTo>
                  <a:lnTo>
                    <a:pt x="875" y="728"/>
                  </a:lnTo>
                  <a:lnTo>
                    <a:pt x="874" y="729"/>
                  </a:lnTo>
                  <a:lnTo>
                    <a:pt x="875" y="729"/>
                  </a:lnTo>
                  <a:lnTo>
                    <a:pt x="874" y="729"/>
                  </a:lnTo>
                  <a:lnTo>
                    <a:pt x="873" y="730"/>
                  </a:lnTo>
                  <a:lnTo>
                    <a:pt x="872" y="729"/>
                  </a:lnTo>
                  <a:lnTo>
                    <a:pt x="871" y="729"/>
                  </a:lnTo>
                  <a:lnTo>
                    <a:pt x="871" y="728"/>
                  </a:lnTo>
                  <a:lnTo>
                    <a:pt x="872" y="728"/>
                  </a:lnTo>
                  <a:lnTo>
                    <a:pt x="871" y="728"/>
                  </a:lnTo>
                  <a:lnTo>
                    <a:pt x="870" y="726"/>
                  </a:lnTo>
                  <a:lnTo>
                    <a:pt x="869" y="726"/>
                  </a:lnTo>
                  <a:lnTo>
                    <a:pt x="870" y="728"/>
                  </a:lnTo>
                  <a:lnTo>
                    <a:pt x="869" y="728"/>
                  </a:lnTo>
                  <a:lnTo>
                    <a:pt x="869" y="729"/>
                  </a:lnTo>
                  <a:lnTo>
                    <a:pt x="870" y="729"/>
                  </a:lnTo>
                  <a:lnTo>
                    <a:pt x="870" y="728"/>
                  </a:lnTo>
                  <a:lnTo>
                    <a:pt x="871" y="728"/>
                  </a:lnTo>
                  <a:lnTo>
                    <a:pt x="871" y="729"/>
                  </a:lnTo>
                  <a:lnTo>
                    <a:pt x="871" y="730"/>
                  </a:lnTo>
                  <a:lnTo>
                    <a:pt x="870" y="731"/>
                  </a:lnTo>
                  <a:lnTo>
                    <a:pt x="869" y="731"/>
                  </a:lnTo>
                  <a:lnTo>
                    <a:pt x="869" y="732"/>
                  </a:lnTo>
                  <a:lnTo>
                    <a:pt x="865" y="732"/>
                  </a:lnTo>
                  <a:lnTo>
                    <a:pt x="864" y="732"/>
                  </a:lnTo>
                  <a:lnTo>
                    <a:pt x="863" y="731"/>
                  </a:lnTo>
                  <a:lnTo>
                    <a:pt x="862" y="731"/>
                  </a:lnTo>
                  <a:lnTo>
                    <a:pt x="862" y="730"/>
                  </a:lnTo>
                  <a:lnTo>
                    <a:pt x="861" y="730"/>
                  </a:lnTo>
                  <a:lnTo>
                    <a:pt x="861" y="731"/>
                  </a:lnTo>
                  <a:lnTo>
                    <a:pt x="859" y="731"/>
                  </a:lnTo>
                  <a:lnTo>
                    <a:pt x="859" y="730"/>
                  </a:lnTo>
                  <a:lnTo>
                    <a:pt x="858" y="730"/>
                  </a:lnTo>
                  <a:lnTo>
                    <a:pt x="857" y="730"/>
                  </a:lnTo>
                  <a:lnTo>
                    <a:pt x="856" y="729"/>
                  </a:lnTo>
                  <a:lnTo>
                    <a:pt x="857" y="729"/>
                  </a:lnTo>
                  <a:lnTo>
                    <a:pt x="855" y="728"/>
                  </a:lnTo>
                  <a:lnTo>
                    <a:pt x="854" y="728"/>
                  </a:lnTo>
                  <a:lnTo>
                    <a:pt x="852" y="728"/>
                  </a:lnTo>
                  <a:lnTo>
                    <a:pt x="852" y="726"/>
                  </a:lnTo>
                  <a:lnTo>
                    <a:pt x="850" y="726"/>
                  </a:lnTo>
                  <a:lnTo>
                    <a:pt x="850" y="728"/>
                  </a:lnTo>
                  <a:lnTo>
                    <a:pt x="848" y="728"/>
                  </a:lnTo>
                  <a:lnTo>
                    <a:pt x="847" y="728"/>
                  </a:lnTo>
                  <a:lnTo>
                    <a:pt x="846" y="726"/>
                  </a:lnTo>
                  <a:lnTo>
                    <a:pt x="847" y="726"/>
                  </a:lnTo>
                  <a:lnTo>
                    <a:pt x="848" y="725"/>
                  </a:lnTo>
                  <a:lnTo>
                    <a:pt x="846" y="725"/>
                  </a:lnTo>
                  <a:lnTo>
                    <a:pt x="846" y="726"/>
                  </a:lnTo>
                  <a:lnTo>
                    <a:pt x="846" y="728"/>
                  </a:lnTo>
                  <a:lnTo>
                    <a:pt x="845" y="728"/>
                  </a:lnTo>
                  <a:lnTo>
                    <a:pt x="844" y="728"/>
                  </a:lnTo>
                  <a:lnTo>
                    <a:pt x="841" y="728"/>
                  </a:lnTo>
                  <a:lnTo>
                    <a:pt x="840" y="728"/>
                  </a:lnTo>
                  <a:lnTo>
                    <a:pt x="839" y="728"/>
                  </a:lnTo>
                  <a:lnTo>
                    <a:pt x="838" y="726"/>
                  </a:lnTo>
                  <a:lnTo>
                    <a:pt x="838" y="725"/>
                  </a:lnTo>
                  <a:lnTo>
                    <a:pt x="833" y="725"/>
                  </a:lnTo>
                  <a:lnTo>
                    <a:pt x="833" y="724"/>
                  </a:lnTo>
                  <a:lnTo>
                    <a:pt x="832" y="723"/>
                  </a:lnTo>
                  <a:lnTo>
                    <a:pt x="831" y="723"/>
                  </a:lnTo>
                  <a:lnTo>
                    <a:pt x="830" y="723"/>
                  </a:lnTo>
                  <a:lnTo>
                    <a:pt x="830" y="722"/>
                  </a:lnTo>
                  <a:lnTo>
                    <a:pt x="829" y="722"/>
                  </a:lnTo>
                  <a:lnTo>
                    <a:pt x="828" y="723"/>
                  </a:lnTo>
                  <a:lnTo>
                    <a:pt x="828" y="722"/>
                  </a:lnTo>
                  <a:lnTo>
                    <a:pt x="827" y="722"/>
                  </a:lnTo>
                  <a:lnTo>
                    <a:pt x="823" y="721"/>
                  </a:lnTo>
                  <a:lnTo>
                    <a:pt x="822" y="721"/>
                  </a:lnTo>
                  <a:lnTo>
                    <a:pt x="821" y="720"/>
                  </a:lnTo>
                  <a:lnTo>
                    <a:pt x="820" y="720"/>
                  </a:lnTo>
                  <a:lnTo>
                    <a:pt x="820" y="718"/>
                  </a:lnTo>
                  <a:lnTo>
                    <a:pt x="819" y="717"/>
                  </a:lnTo>
                  <a:lnTo>
                    <a:pt x="818" y="717"/>
                  </a:lnTo>
                  <a:lnTo>
                    <a:pt x="818" y="716"/>
                  </a:lnTo>
                  <a:lnTo>
                    <a:pt x="818" y="715"/>
                  </a:lnTo>
                  <a:lnTo>
                    <a:pt x="816" y="715"/>
                  </a:lnTo>
                  <a:lnTo>
                    <a:pt x="815" y="714"/>
                  </a:lnTo>
                  <a:lnTo>
                    <a:pt x="816" y="716"/>
                  </a:lnTo>
                  <a:lnTo>
                    <a:pt x="818" y="716"/>
                  </a:lnTo>
                  <a:lnTo>
                    <a:pt x="818" y="717"/>
                  </a:lnTo>
                  <a:lnTo>
                    <a:pt x="818" y="718"/>
                  </a:lnTo>
                  <a:lnTo>
                    <a:pt x="819" y="720"/>
                  </a:lnTo>
                  <a:lnTo>
                    <a:pt x="820" y="720"/>
                  </a:lnTo>
                  <a:lnTo>
                    <a:pt x="819" y="721"/>
                  </a:lnTo>
                  <a:lnTo>
                    <a:pt x="820" y="721"/>
                  </a:lnTo>
                  <a:lnTo>
                    <a:pt x="819" y="721"/>
                  </a:lnTo>
                  <a:lnTo>
                    <a:pt x="816" y="722"/>
                  </a:lnTo>
                  <a:lnTo>
                    <a:pt x="816" y="723"/>
                  </a:lnTo>
                  <a:lnTo>
                    <a:pt x="818" y="723"/>
                  </a:lnTo>
                  <a:lnTo>
                    <a:pt x="818" y="724"/>
                  </a:lnTo>
                  <a:lnTo>
                    <a:pt x="819" y="724"/>
                  </a:lnTo>
                  <a:lnTo>
                    <a:pt x="819" y="725"/>
                  </a:lnTo>
                  <a:lnTo>
                    <a:pt x="821" y="726"/>
                  </a:lnTo>
                  <a:lnTo>
                    <a:pt x="822" y="726"/>
                  </a:lnTo>
                  <a:lnTo>
                    <a:pt x="823" y="728"/>
                  </a:lnTo>
                  <a:lnTo>
                    <a:pt x="824" y="728"/>
                  </a:lnTo>
                  <a:lnTo>
                    <a:pt x="823" y="728"/>
                  </a:lnTo>
                  <a:lnTo>
                    <a:pt x="823" y="726"/>
                  </a:lnTo>
                  <a:lnTo>
                    <a:pt x="824" y="726"/>
                  </a:lnTo>
                  <a:lnTo>
                    <a:pt x="826" y="726"/>
                  </a:lnTo>
                  <a:lnTo>
                    <a:pt x="824" y="726"/>
                  </a:lnTo>
                  <a:lnTo>
                    <a:pt x="824" y="725"/>
                  </a:lnTo>
                  <a:lnTo>
                    <a:pt x="823" y="725"/>
                  </a:lnTo>
                  <a:lnTo>
                    <a:pt x="822" y="724"/>
                  </a:lnTo>
                  <a:lnTo>
                    <a:pt x="822" y="723"/>
                  </a:lnTo>
                  <a:lnTo>
                    <a:pt x="821" y="722"/>
                  </a:lnTo>
                  <a:lnTo>
                    <a:pt x="822" y="722"/>
                  </a:lnTo>
                  <a:lnTo>
                    <a:pt x="823" y="722"/>
                  </a:lnTo>
                  <a:lnTo>
                    <a:pt x="826" y="724"/>
                  </a:lnTo>
                  <a:lnTo>
                    <a:pt x="827" y="724"/>
                  </a:lnTo>
                  <a:lnTo>
                    <a:pt x="828" y="724"/>
                  </a:lnTo>
                  <a:lnTo>
                    <a:pt x="828" y="725"/>
                  </a:lnTo>
                  <a:lnTo>
                    <a:pt x="829" y="725"/>
                  </a:lnTo>
                  <a:lnTo>
                    <a:pt x="831" y="726"/>
                  </a:lnTo>
                  <a:lnTo>
                    <a:pt x="833" y="726"/>
                  </a:lnTo>
                  <a:lnTo>
                    <a:pt x="836" y="728"/>
                  </a:lnTo>
                  <a:lnTo>
                    <a:pt x="837" y="728"/>
                  </a:lnTo>
                  <a:lnTo>
                    <a:pt x="837" y="726"/>
                  </a:lnTo>
                  <a:lnTo>
                    <a:pt x="838" y="726"/>
                  </a:lnTo>
                  <a:lnTo>
                    <a:pt x="839" y="726"/>
                  </a:lnTo>
                  <a:lnTo>
                    <a:pt x="839" y="729"/>
                  </a:lnTo>
                  <a:lnTo>
                    <a:pt x="841" y="729"/>
                  </a:lnTo>
                  <a:lnTo>
                    <a:pt x="842" y="729"/>
                  </a:lnTo>
                  <a:lnTo>
                    <a:pt x="845" y="730"/>
                  </a:lnTo>
                  <a:lnTo>
                    <a:pt x="844" y="730"/>
                  </a:lnTo>
                  <a:lnTo>
                    <a:pt x="844" y="731"/>
                  </a:lnTo>
                  <a:lnTo>
                    <a:pt x="844" y="732"/>
                  </a:lnTo>
                  <a:lnTo>
                    <a:pt x="842" y="733"/>
                  </a:lnTo>
                  <a:lnTo>
                    <a:pt x="841" y="732"/>
                  </a:lnTo>
                  <a:lnTo>
                    <a:pt x="842" y="732"/>
                  </a:lnTo>
                  <a:lnTo>
                    <a:pt x="841" y="732"/>
                  </a:lnTo>
                  <a:lnTo>
                    <a:pt x="841" y="733"/>
                  </a:lnTo>
                  <a:lnTo>
                    <a:pt x="840" y="734"/>
                  </a:lnTo>
                  <a:lnTo>
                    <a:pt x="838" y="735"/>
                  </a:lnTo>
                  <a:lnTo>
                    <a:pt x="839" y="737"/>
                  </a:lnTo>
                  <a:lnTo>
                    <a:pt x="840" y="737"/>
                  </a:lnTo>
                  <a:lnTo>
                    <a:pt x="840" y="735"/>
                  </a:lnTo>
                  <a:lnTo>
                    <a:pt x="841" y="735"/>
                  </a:lnTo>
                  <a:lnTo>
                    <a:pt x="841" y="734"/>
                  </a:lnTo>
                  <a:lnTo>
                    <a:pt x="842" y="734"/>
                  </a:lnTo>
                  <a:lnTo>
                    <a:pt x="842" y="735"/>
                  </a:lnTo>
                  <a:lnTo>
                    <a:pt x="844" y="735"/>
                  </a:lnTo>
                  <a:lnTo>
                    <a:pt x="844" y="734"/>
                  </a:lnTo>
                  <a:lnTo>
                    <a:pt x="844" y="733"/>
                  </a:lnTo>
                  <a:lnTo>
                    <a:pt x="844" y="732"/>
                  </a:lnTo>
                  <a:lnTo>
                    <a:pt x="845" y="732"/>
                  </a:lnTo>
                  <a:lnTo>
                    <a:pt x="846" y="732"/>
                  </a:lnTo>
                  <a:lnTo>
                    <a:pt x="846" y="731"/>
                  </a:lnTo>
                  <a:lnTo>
                    <a:pt x="846" y="732"/>
                  </a:lnTo>
                  <a:lnTo>
                    <a:pt x="846" y="731"/>
                  </a:lnTo>
                  <a:lnTo>
                    <a:pt x="847" y="730"/>
                  </a:lnTo>
                  <a:lnTo>
                    <a:pt x="848" y="730"/>
                  </a:lnTo>
                  <a:lnTo>
                    <a:pt x="849" y="729"/>
                  </a:lnTo>
                  <a:lnTo>
                    <a:pt x="850" y="729"/>
                  </a:lnTo>
                  <a:lnTo>
                    <a:pt x="853" y="730"/>
                  </a:lnTo>
                  <a:lnTo>
                    <a:pt x="853" y="731"/>
                  </a:lnTo>
                  <a:lnTo>
                    <a:pt x="854" y="731"/>
                  </a:lnTo>
                  <a:lnTo>
                    <a:pt x="854" y="732"/>
                  </a:lnTo>
                  <a:lnTo>
                    <a:pt x="854" y="733"/>
                  </a:lnTo>
                  <a:lnTo>
                    <a:pt x="855" y="733"/>
                  </a:lnTo>
                  <a:lnTo>
                    <a:pt x="857" y="734"/>
                  </a:lnTo>
                  <a:lnTo>
                    <a:pt x="857" y="735"/>
                  </a:lnTo>
                  <a:lnTo>
                    <a:pt x="857" y="737"/>
                  </a:lnTo>
                  <a:lnTo>
                    <a:pt x="858" y="737"/>
                  </a:lnTo>
                  <a:lnTo>
                    <a:pt x="858" y="735"/>
                  </a:lnTo>
                  <a:lnTo>
                    <a:pt x="862" y="735"/>
                  </a:lnTo>
                  <a:lnTo>
                    <a:pt x="863" y="737"/>
                  </a:lnTo>
                  <a:lnTo>
                    <a:pt x="864" y="737"/>
                  </a:lnTo>
                  <a:lnTo>
                    <a:pt x="864" y="735"/>
                  </a:lnTo>
                  <a:lnTo>
                    <a:pt x="864" y="737"/>
                  </a:lnTo>
                  <a:lnTo>
                    <a:pt x="865" y="737"/>
                  </a:lnTo>
                  <a:lnTo>
                    <a:pt x="866" y="738"/>
                  </a:lnTo>
                  <a:lnTo>
                    <a:pt x="869" y="738"/>
                  </a:lnTo>
                  <a:lnTo>
                    <a:pt x="867" y="739"/>
                  </a:lnTo>
                  <a:lnTo>
                    <a:pt x="865" y="738"/>
                  </a:lnTo>
                  <a:lnTo>
                    <a:pt x="865" y="739"/>
                  </a:lnTo>
                  <a:lnTo>
                    <a:pt x="866" y="739"/>
                  </a:lnTo>
                  <a:lnTo>
                    <a:pt x="867" y="739"/>
                  </a:lnTo>
                  <a:lnTo>
                    <a:pt x="869" y="739"/>
                  </a:lnTo>
                  <a:lnTo>
                    <a:pt x="870" y="739"/>
                  </a:lnTo>
                  <a:lnTo>
                    <a:pt x="871" y="740"/>
                  </a:lnTo>
                  <a:lnTo>
                    <a:pt x="870" y="740"/>
                  </a:lnTo>
                  <a:lnTo>
                    <a:pt x="870" y="741"/>
                  </a:lnTo>
                  <a:lnTo>
                    <a:pt x="870" y="742"/>
                  </a:lnTo>
                  <a:lnTo>
                    <a:pt x="871" y="742"/>
                  </a:lnTo>
                  <a:lnTo>
                    <a:pt x="870" y="743"/>
                  </a:lnTo>
                  <a:lnTo>
                    <a:pt x="871" y="743"/>
                  </a:lnTo>
                  <a:lnTo>
                    <a:pt x="871" y="745"/>
                  </a:lnTo>
                  <a:lnTo>
                    <a:pt x="871" y="746"/>
                  </a:lnTo>
                  <a:lnTo>
                    <a:pt x="871" y="747"/>
                  </a:lnTo>
                  <a:lnTo>
                    <a:pt x="872" y="747"/>
                  </a:lnTo>
                  <a:lnTo>
                    <a:pt x="871" y="747"/>
                  </a:lnTo>
                  <a:lnTo>
                    <a:pt x="871" y="748"/>
                  </a:lnTo>
                  <a:lnTo>
                    <a:pt x="872" y="749"/>
                  </a:lnTo>
                  <a:lnTo>
                    <a:pt x="872" y="750"/>
                  </a:lnTo>
                  <a:lnTo>
                    <a:pt x="873" y="750"/>
                  </a:lnTo>
                  <a:lnTo>
                    <a:pt x="872" y="750"/>
                  </a:lnTo>
                  <a:lnTo>
                    <a:pt x="872" y="751"/>
                  </a:lnTo>
                  <a:lnTo>
                    <a:pt x="871" y="753"/>
                  </a:lnTo>
                  <a:lnTo>
                    <a:pt x="872" y="753"/>
                  </a:lnTo>
                  <a:lnTo>
                    <a:pt x="871" y="753"/>
                  </a:lnTo>
                  <a:lnTo>
                    <a:pt x="871" y="754"/>
                  </a:lnTo>
                  <a:lnTo>
                    <a:pt x="872" y="754"/>
                  </a:lnTo>
                  <a:lnTo>
                    <a:pt x="871" y="754"/>
                  </a:lnTo>
                  <a:lnTo>
                    <a:pt x="871" y="755"/>
                  </a:lnTo>
                  <a:lnTo>
                    <a:pt x="870" y="755"/>
                  </a:lnTo>
                  <a:lnTo>
                    <a:pt x="866" y="755"/>
                  </a:lnTo>
                  <a:lnTo>
                    <a:pt x="865" y="756"/>
                  </a:lnTo>
                  <a:lnTo>
                    <a:pt x="864" y="757"/>
                  </a:lnTo>
                  <a:lnTo>
                    <a:pt x="864" y="758"/>
                  </a:lnTo>
                  <a:lnTo>
                    <a:pt x="862" y="760"/>
                  </a:lnTo>
                  <a:lnTo>
                    <a:pt x="861" y="760"/>
                  </a:lnTo>
                  <a:lnTo>
                    <a:pt x="862" y="760"/>
                  </a:lnTo>
                  <a:lnTo>
                    <a:pt x="862" y="762"/>
                  </a:lnTo>
                  <a:lnTo>
                    <a:pt x="861" y="762"/>
                  </a:lnTo>
                  <a:lnTo>
                    <a:pt x="856" y="762"/>
                  </a:lnTo>
                  <a:lnTo>
                    <a:pt x="855" y="760"/>
                  </a:lnTo>
                  <a:lnTo>
                    <a:pt x="854" y="760"/>
                  </a:lnTo>
                  <a:lnTo>
                    <a:pt x="850" y="760"/>
                  </a:lnTo>
                  <a:lnTo>
                    <a:pt x="849" y="759"/>
                  </a:lnTo>
                  <a:lnTo>
                    <a:pt x="848" y="759"/>
                  </a:lnTo>
                  <a:lnTo>
                    <a:pt x="848" y="760"/>
                  </a:lnTo>
                  <a:lnTo>
                    <a:pt x="848" y="762"/>
                  </a:lnTo>
                  <a:lnTo>
                    <a:pt x="849" y="762"/>
                  </a:lnTo>
                  <a:lnTo>
                    <a:pt x="849" y="763"/>
                  </a:lnTo>
                  <a:lnTo>
                    <a:pt x="848" y="763"/>
                  </a:lnTo>
                  <a:lnTo>
                    <a:pt x="847" y="762"/>
                  </a:lnTo>
                  <a:lnTo>
                    <a:pt x="846" y="762"/>
                  </a:lnTo>
                  <a:lnTo>
                    <a:pt x="845" y="762"/>
                  </a:lnTo>
                  <a:lnTo>
                    <a:pt x="844" y="762"/>
                  </a:lnTo>
                  <a:lnTo>
                    <a:pt x="842" y="763"/>
                  </a:lnTo>
                  <a:lnTo>
                    <a:pt x="842" y="764"/>
                  </a:lnTo>
                  <a:lnTo>
                    <a:pt x="844" y="764"/>
                  </a:lnTo>
                  <a:lnTo>
                    <a:pt x="845" y="765"/>
                  </a:lnTo>
                  <a:lnTo>
                    <a:pt x="846" y="766"/>
                  </a:lnTo>
                  <a:lnTo>
                    <a:pt x="847" y="767"/>
                  </a:lnTo>
                  <a:lnTo>
                    <a:pt x="846" y="767"/>
                  </a:lnTo>
                  <a:lnTo>
                    <a:pt x="848" y="767"/>
                  </a:lnTo>
                  <a:lnTo>
                    <a:pt x="852" y="767"/>
                  </a:lnTo>
                  <a:lnTo>
                    <a:pt x="853" y="768"/>
                  </a:lnTo>
                  <a:lnTo>
                    <a:pt x="854" y="768"/>
                  </a:lnTo>
                  <a:lnTo>
                    <a:pt x="854" y="770"/>
                  </a:lnTo>
                  <a:lnTo>
                    <a:pt x="854" y="771"/>
                  </a:lnTo>
                  <a:lnTo>
                    <a:pt x="853" y="771"/>
                  </a:lnTo>
                  <a:lnTo>
                    <a:pt x="853" y="772"/>
                  </a:lnTo>
                  <a:lnTo>
                    <a:pt x="852" y="772"/>
                  </a:lnTo>
                  <a:lnTo>
                    <a:pt x="850" y="772"/>
                  </a:lnTo>
                  <a:lnTo>
                    <a:pt x="849" y="772"/>
                  </a:lnTo>
                  <a:lnTo>
                    <a:pt x="848" y="772"/>
                  </a:lnTo>
                  <a:lnTo>
                    <a:pt x="848" y="771"/>
                  </a:lnTo>
                  <a:lnTo>
                    <a:pt x="849" y="771"/>
                  </a:lnTo>
                  <a:lnTo>
                    <a:pt x="848" y="770"/>
                  </a:lnTo>
                  <a:lnTo>
                    <a:pt x="848" y="771"/>
                  </a:lnTo>
                  <a:lnTo>
                    <a:pt x="847" y="771"/>
                  </a:lnTo>
                  <a:lnTo>
                    <a:pt x="847" y="772"/>
                  </a:lnTo>
                  <a:lnTo>
                    <a:pt x="846" y="772"/>
                  </a:lnTo>
                  <a:lnTo>
                    <a:pt x="845" y="773"/>
                  </a:lnTo>
                  <a:lnTo>
                    <a:pt x="844" y="773"/>
                  </a:lnTo>
                  <a:lnTo>
                    <a:pt x="844" y="772"/>
                  </a:lnTo>
                  <a:lnTo>
                    <a:pt x="844" y="771"/>
                  </a:lnTo>
                  <a:lnTo>
                    <a:pt x="844" y="772"/>
                  </a:lnTo>
                  <a:lnTo>
                    <a:pt x="842" y="772"/>
                  </a:lnTo>
                  <a:lnTo>
                    <a:pt x="841" y="771"/>
                  </a:lnTo>
                  <a:lnTo>
                    <a:pt x="841" y="770"/>
                  </a:lnTo>
                  <a:lnTo>
                    <a:pt x="840" y="770"/>
                  </a:lnTo>
                  <a:lnTo>
                    <a:pt x="841" y="771"/>
                  </a:lnTo>
                  <a:lnTo>
                    <a:pt x="841" y="772"/>
                  </a:lnTo>
                  <a:lnTo>
                    <a:pt x="842" y="772"/>
                  </a:lnTo>
                  <a:lnTo>
                    <a:pt x="842" y="773"/>
                  </a:lnTo>
                  <a:lnTo>
                    <a:pt x="842" y="774"/>
                  </a:lnTo>
                  <a:lnTo>
                    <a:pt x="844" y="774"/>
                  </a:lnTo>
                  <a:lnTo>
                    <a:pt x="844" y="775"/>
                  </a:lnTo>
                  <a:lnTo>
                    <a:pt x="842" y="775"/>
                  </a:lnTo>
                  <a:lnTo>
                    <a:pt x="842" y="776"/>
                  </a:lnTo>
                  <a:lnTo>
                    <a:pt x="841" y="775"/>
                  </a:lnTo>
                  <a:lnTo>
                    <a:pt x="840" y="776"/>
                  </a:lnTo>
                  <a:lnTo>
                    <a:pt x="840" y="775"/>
                  </a:lnTo>
                  <a:lnTo>
                    <a:pt x="840" y="776"/>
                  </a:lnTo>
                  <a:lnTo>
                    <a:pt x="840" y="778"/>
                  </a:lnTo>
                  <a:lnTo>
                    <a:pt x="840" y="779"/>
                  </a:lnTo>
                  <a:lnTo>
                    <a:pt x="840" y="780"/>
                  </a:lnTo>
                  <a:lnTo>
                    <a:pt x="839" y="780"/>
                  </a:lnTo>
                  <a:lnTo>
                    <a:pt x="838" y="780"/>
                  </a:lnTo>
                  <a:lnTo>
                    <a:pt x="839" y="780"/>
                  </a:lnTo>
                  <a:lnTo>
                    <a:pt x="840" y="780"/>
                  </a:lnTo>
                  <a:lnTo>
                    <a:pt x="841" y="781"/>
                  </a:lnTo>
                  <a:lnTo>
                    <a:pt x="842" y="781"/>
                  </a:lnTo>
                  <a:lnTo>
                    <a:pt x="842" y="782"/>
                  </a:lnTo>
                  <a:lnTo>
                    <a:pt x="842" y="783"/>
                  </a:lnTo>
                  <a:lnTo>
                    <a:pt x="842" y="784"/>
                  </a:lnTo>
                  <a:lnTo>
                    <a:pt x="844" y="785"/>
                  </a:lnTo>
                  <a:lnTo>
                    <a:pt x="845" y="787"/>
                  </a:lnTo>
                  <a:lnTo>
                    <a:pt x="844" y="787"/>
                  </a:lnTo>
                  <a:lnTo>
                    <a:pt x="842" y="787"/>
                  </a:lnTo>
                  <a:lnTo>
                    <a:pt x="842" y="785"/>
                  </a:lnTo>
                  <a:lnTo>
                    <a:pt x="841" y="784"/>
                  </a:lnTo>
                  <a:lnTo>
                    <a:pt x="841" y="783"/>
                  </a:lnTo>
                  <a:lnTo>
                    <a:pt x="840" y="783"/>
                  </a:lnTo>
                  <a:lnTo>
                    <a:pt x="840" y="782"/>
                  </a:lnTo>
                  <a:lnTo>
                    <a:pt x="839" y="782"/>
                  </a:lnTo>
                  <a:lnTo>
                    <a:pt x="838" y="782"/>
                  </a:lnTo>
                  <a:lnTo>
                    <a:pt x="837" y="782"/>
                  </a:lnTo>
                  <a:lnTo>
                    <a:pt x="837" y="781"/>
                  </a:lnTo>
                  <a:lnTo>
                    <a:pt x="833" y="781"/>
                  </a:lnTo>
                  <a:lnTo>
                    <a:pt x="831" y="780"/>
                  </a:lnTo>
                  <a:lnTo>
                    <a:pt x="832" y="781"/>
                  </a:lnTo>
                  <a:lnTo>
                    <a:pt x="835" y="781"/>
                  </a:lnTo>
                  <a:lnTo>
                    <a:pt x="836" y="783"/>
                  </a:lnTo>
                  <a:lnTo>
                    <a:pt x="837" y="783"/>
                  </a:lnTo>
                  <a:lnTo>
                    <a:pt x="838" y="783"/>
                  </a:lnTo>
                  <a:lnTo>
                    <a:pt x="839" y="784"/>
                  </a:lnTo>
                  <a:lnTo>
                    <a:pt x="840" y="785"/>
                  </a:lnTo>
                  <a:lnTo>
                    <a:pt x="839" y="785"/>
                  </a:lnTo>
                  <a:lnTo>
                    <a:pt x="839" y="787"/>
                  </a:lnTo>
                  <a:lnTo>
                    <a:pt x="838" y="787"/>
                  </a:lnTo>
                  <a:lnTo>
                    <a:pt x="838" y="785"/>
                  </a:lnTo>
                  <a:lnTo>
                    <a:pt x="837" y="787"/>
                  </a:lnTo>
                  <a:lnTo>
                    <a:pt x="836" y="785"/>
                  </a:lnTo>
                  <a:lnTo>
                    <a:pt x="836" y="787"/>
                  </a:lnTo>
                  <a:lnTo>
                    <a:pt x="837" y="787"/>
                  </a:lnTo>
                  <a:lnTo>
                    <a:pt x="836" y="787"/>
                  </a:lnTo>
                  <a:lnTo>
                    <a:pt x="835" y="787"/>
                  </a:lnTo>
                  <a:lnTo>
                    <a:pt x="835" y="788"/>
                  </a:lnTo>
                  <a:lnTo>
                    <a:pt x="833" y="788"/>
                  </a:lnTo>
                  <a:lnTo>
                    <a:pt x="833" y="789"/>
                  </a:lnTo>
                  <a:lnTo>
                    <a:pt x="835" y="789"/>
                  </a:lnTo>
                  <a:lnTo>
                    <a:pt x="836" y="789"/>
                  </a:lnTo>
                  <a:lnTo>
                    <a:pt x="837" y="789"/>
                  </a:lnTo>
                  <a:lnTo>
                    <a:pt x="838" y="789"/>
                  </a:lnTo>
                  <a:lnTo>
                    <a:pt x="837" y="790"/>
                  </a:lnTo>
                  <a:lnTo>
                    <a:pt x="837" y="791"/>
                  </a:lnTo>
                  <a:lnTo>
                    <a:pt x="836" y="791"/>
                  </a:lnTo>
                  <a:lnTo>
                    <a:pt x="835" y="791"/>
                  </a:lnTo>
                  <a:lnTo>
                    <a:pt x="836" y="791"/>
                  </a:lnTo>
                  <a:lnTo>
                    <a:pt x="836" y="792"/>
                  </a:lnTo>
                  <a:lnTo>
                    <a:pt x="835" y="792"/>
                  </a:lnTo>
                  <a:lnTo>
                    <a:pt x="833" y="792"/>
                  </a:lnTo>
                  <a:lnTo>
                    <a:pt x="833" y="793"/>
                  </a:lnTo>
                  <a:lnTo>
                    <a:pt x="833" y="795"/>
                  </a:lnTo>
                  <a:lnTo>
                    <a:pt x="832" y="792"/>
                  </a:lnTo>
                  <a:lnTo>
                    <a:pt x="831" y="792"/>
                  </a:lnTo>
                  <a:lnTo>
                    <a:pt x="830" y="792"/>
                  </a:lnTo>
                  <a:lnTo>
                    <a:pt x="831" y="792"/>
                  </a:lnTo>
                  <a:lnTo>
                    <a:pt x="831" y="793"/>
                  </a:lnTo>
                  <a:lnTo>
                    <a:pt x="829" y="793"/>
                  </a:lnTo>
                  <a:lnTo>
                    <a:pt x="833" y="796"/>
                  </a:lnTo>
                  <a:lnTo>
                    <a:pt x="830" y="796"/>
                  </a:lnTo>
                  <a:lnTo>
                    <a:pt x="831" y="797"/>
                  </a:lnTo>
                  <a:lnTo>
                    <a:pt x="832" y="798"/>
                  </a:lnTo>
                  <a:lnTo>
                    <a:pt x="831" y="798"/>
                  </a:lnTo>
                  <a:lnTo>
                    <a:pt x="828" y="797"/>
                  </a:lnTo>
                  <a:lnTo>
                    <a:pt x="827" y="796"/>
                  </a:lnTo>
                  <a:lnTo>
                    <a:pt x="826" y="796"/>
                  </a:lnTo>
                  <a:lnTo>
                    <a:pt x="827" y="797"/>
                  </a:lnTo>
                  <a:lnTo>
                    <a:pt x="828" y="798"/>
                  </a:lnTo>
                  <a:lnTo>
                    <a:pt x="829" y="798"/>
                  </a:lnTo>
                  <a:lnTo>
                    <a:pt x="827" y="799"/>
                  </a:lnTo>
                  <a:lnTo>
                    <a:pt x="827" y="800"/>
                  </a:lnTo>
                  <a:lnTo>
                    <a:pt x="829" y="799"/>
                  </a:lnTo>
                  <a:lnTo>
                    <a:pt x="829" y="800"/>
                  </a:lnTo>
                  <a:lnTo>
                    <a:pt x="831" y="800"/>
                  </a:lnTo>
                  <a:lnTo>
                    <a:pt x="831" y="801"/>
                  </a:lnTo>
                  <a:lnTo>
                    <a:pt x="830" y="801"/>
                  </a:lnTo>
                  <a:lnTo>
                    <a:pt x="831" y="801"/>
                  </a:lnTo>
                  <a:lnTo>
                    <a:pt x="832" y="801"/>
                  </a:lnTo>
                  <a:lnTo>
                    <a:pt x="833" y="801"/>
                  </a:lnTo>
                  <a:lnTo>
                    <a:pt x="833" y="803"/>
                  </a:lnTo>
                  <a:lnTo>
                    <a:pt x="833" y="804"/>
                  </a:lnTo>
                  <a:lnTo>
                    <a:pt x="832" y="804"/>
                  </a:lnTo>
                  <a:lnTo>
                    <a:pt x="831" y="804"/>
                  </a:lnTo>
                  <a:lnTo>
                    <a:pt x="830" y="803"/>
                  </a:lnTo>
                  <a:lnTo>
                    <a:pt x="829" y="803"/>
                  </a:lnTo>
                  <a:lnTo>
                    <a:pt x="830" y="804"/>
                  </a:lnTo>
                  <a:lnTo>
                    <a:pt x="831" y="804"/>
                  </a:lnTo>
                  <a:lnTo>
                    <a:pt x="832" y="804"/>
                  </a:lnTo>
                  <a:lnTo>
                    <a:pt x="830" y="806"/>
                  </a:lnTo>
                  <a:lnTo>
                    <a:pt x="829" y="806"/>
                  </a:lnTo>
                  <a:lnTo>
                    <a:pt x="826" y="808"/>
                  </a:lnTo>
                  <a:lnTo>
                    <a:pt x="826" y="809"/>
                  </a:lnTo>
                  <a:lnTo>
                    <a:pt x="824" y="810"/>
                  </a:lnTo>
                  <a:lnTo>
                    <a:pt x="824" y="812"/>
                  </a:lnTo>
                  <a:lnTo>
                    <a:pt x="824" y="810"/>
                  </a:lnTo>
                  <a:lnTo>
                    <a:pt x="823" y="810"/>
                  </a:lnTo>
                  <a:lnTo>
                    <a:pt x="823" y="813"/>
                  </a:lnTo>
                  <a:lnTo>
                    <a:pt x="822" y="813"/>
                  </a:lnTo>
                  <a:lnTo>
                    <a:pt x="822" y="814"/>
                  </a:lnTo>
                  <a:lnTo>
                    <a:pt x="821" y="815"/>
                  </a:lnTo>
                  <a:lnTo>
                    <a:pt x="822" y="815"/>
                  </a:lnTo>
                  <a:lnTo>
                    <a:pt x="821" y="816"/>
                  </a:lnTo>
                  <a:lnTo>
                    <a:pt x="822" y="816"/>
                  </a:lnTo>
                  <a:lnTo>
                    <a:pt x="822" y="817"/>
                  </a:lnTo>
                  <a:lnTo>
                    <a:pt x="823" y="817"/>
                  </a:lnTo>
                  <a:lnTo>
                    <a:pt x="824" y="818"/>
                  </a:lnTo>
                  <a:lnTo>
                    <a:pt x="824" y="820"/>
                  </a:lnTo>
                  <a:lnTo>
                    <a:pt x="823" y="821"/>
                  </a:lnTo>
                  <a:lnTo>
                    <a:pt x="822" y="821"/>
                  </a:lnTo>
                  <a:lnTo>
                    <a:pt x="821" y="821"/>
                  </a:lnTo>
                  <a:lnTo>
                    <a:pt x="820" y="820"/>
                  </a:lnTo>
                  <a:lnTo>
                    <a:pt x="819" y="820"/>
                  </a:lnTo>
                  <a:lnTo>
                    <a:pt x="820" y="821"/>
                  </a:lnTo>
                  <a:lnTo>
                    <a:pt x="821" y="821"/>
                  </a:lnTo>
                  <a:lnTo>
                    <a:pt x="821" y="822"/>
                  </a:lnTo>
                  <a:lnTo>
                    <a:pt x="821" y="823"/>
                  </a:lnTo>
                  <a:lnTo>
                    <a:pt x="822" y="823"/>
                  </a:lnTo>
                  <a:lnTo>
                    <a:pt x="822" y="824"/>
                  </a:lnTo>
                  <a:lnTo>
                    <a:pt x="821" y="824"/>
                  </a:lnTo>
                  <a:lnTo>
                    <a:pt x="821" y="825"/>
                  </a:lnTo>
                  <a:lnTo>
                    <a:pt x="820" y="825"/>
                  </a:lnTo>
                  <a:lnTo>
                    <a:pt x="820" y="826"/>
                  </a:lnTo>
                  <a:lnTo>
                    <a:pt x="821" y="826"/>
                  </a:lnTo>
                  <a:lnTo>
                    <a:pt x="821" y="827"/>
                  </a:lnTo>
                  <a:lnTo>
                    <a:pt x="822" y="827"/>
                  </a:lnTo>
                  <a:lnTo>
                    <a:pt x="822" y="829"/>
                  </a:lnTo>
                  <a:lnTo>
                    <a:pt x="821" y="829"/>
                  </a:lnTo>
                  <a:lnTo>
                    <a:pt x="820" y="830"/>
                  </a:lnTo>
                  <a:lnTo>
                    <a:pt x="820" y="831"/>
                  </a:lnTo>
                  <a:lnTo>
                    <a:pt x="820" y="832"/>
                  </a:lnTo>
                  <a:lnTo>
                    <a:pt x="819" y="833"/>
                  </a:lnTo>
                  <a:lnTo>
                    <a:pt x="819" y="834"/>
                  </a:lnTo>
                  <a:lnTo>
                    <a:pt x="819" y="835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6" y="838"/>
                  </a:lnTo>
                  <a:lnTo>
                    <a:pt x="816" y="839"/>
                  </a:lnTo>
                  <a:lnTo>
                    <a:pt x="815" y="840"/>
                  </a:lnTo>
                  <a:lnTo>
                    <a:pt x="815" y="841"/>
                  </a:lnTo>
                  <a:lnTo>
                    <a:pt x="816" y="842"/>
                  </a:lnTo>
                  <a:lnTo>
                    <a:pt x="815" y="843"/>
                  </a:lnTo>
                  <a:lnTo>
                    <a:pt x="815" y="845"/>
                  </a:lnTo>
                  <a:lnTo>
                    <a:pt x="814" y="846"/>
                  </a:lnTo>
                  <a:lnTo>
                    <a:pt x="814" y="847"/>
                  </a:lnTo>
                  <a:lnTo>
                    <a:pt x="814" y="848"/>
                  </a:lnTo>
                  <a:lnTo>
                    <a:pt x="814" y="849"/>
                  </a:lnTo>
                  <a:lnTo>
                    <a:pt x="813" y="850"/>
                  </a:lnTo>
                  <a:lnTo>
                    <a:pt x="811" y="849"/>
                  </a:lnTo>
                  <a:lnTo>
                    <a:pt x="811" y="850"/>
                  </a:lnTo>
                  <a:lnTo>
                    <a:pt x="812" y="850"/>
                  </a:lnTo>
                  <a:lnTo>
                    <a:pt x="812" y="851"/>
                  </a:lnTo>
                  <a:lnTo>
                    <a:pt x="810" y="851"/>
                  </a:lnTo>
                  <a:lnTo>
                    <a:pt x="811" y="851"/>
                  </a:lnTo>
                  <a:lnTo>
                    <a:pt x="812" y="852"/>
                  </a:lnTo>
                  <a:lnTo>
                    <a:pt x="813" y="854"/>
                  </a:lnTo>
                  <a:lnTo>
                    <a:pt x="813" y="855"/>
                  </a:lnTo>
                  <a:lnTo>
                    <a:pt x="813" y="856"/>
                  </a:lnTo>
                  <a:lnTo>
                    <a:pt x="813" y="857"/>
                  </a:lnTo>
                  <a:lnTo>
                    <a:pt x="812" y="858"/>
                  </a:lnTo>
                  <a:lnTo>
                    <a:pt x="812" y="859"/>
                  </a:lnTo>
                  <a:lnTo>
                    <a:pt x="812" y="860"/>
                  </a:lnTo>
                  <a:lnTo>
                    <a:pt x="812" y="862"/>
                  </a:lnTo>
                  <a:lnTo>
                    <a:pt x="812" y="863"/>
                  </a:lnTo>
                  <a:lnTo>
                    <a:pt x="812" y="864"/>
                  </a:lnTo>
                  <a:lnTo>
                    <a:pt x="812" y="865"/>
                  </a:lnTo>
                  <a:lnTo>
                    <a:pt x="812" y="866"/>
                  </a:lnTo>
                  <a:lnTo>
                    <a:pt x="812" y="867"/>
                  </a:lnTo>
                  <a:lnTo>
                    <a:pt x="811" y="867"/>
                  </a:lnTo>
                  <a:lnTo>
                    <a:pt x="812" y="868"/>
                  </a:lnTo>
                  <a:lnTo>
                    <a:pt x="811" y="868"/>
                  </a:lnTo>
                  <a:lnTo>
                    <a:pt x="812" y="870"/>
                  </a:lnTo>
                  <a:lnTo>
                    <a:pt x="811" y="870"/>
                  </a:lnTo>
                  <a:lnTo>
                    <a:pt x="811" y="871"/>
                  </a:lnTo>
                  <a:lnTo>
                    <a:pt x="811" y="872"/>
                  </a:lnTo>
                  <a:lnTo>
                    <a:pt x="811" y="873"/>
                  </a:lnTo>
                  <a:lnTo>
                    <a:pt x="811" y="874"/>
                  </a:lnTo>
                  <a:lnTo>
                    <a:pt x="812" y="875"/>
                  </a:lnTo>
                  <a:lnTo>
                    <a:pt x="812" y="876"/>
                  </a:lnTo>
                  <a:lnTo>
                    <a:pt x="812" y="877"/>
                  </a:lnTo>
                  <a:lnTo>
                    <a:pt x="812" y="879"/>
                  </a:lnTo>
                  <a:lnTo>
                    <a:pt x="812" y="880"/>
                  </a:lnTo>
                  <a:lnTo>
                    <a:pt x="812" y="882"/>
                  </a:lnTo>
                  <a:lnTo>
                    <a:pt x="811" y="883"/>
                  </a:lnTo>
                  <a:lnTo>
                    <a:pt x="812" y="883"/>
                  </a:lnTo>
                  <a:lnTo>
                    <a:pt x="812" y="884"/>
                  </a:lnTo>
                  <a:lnTo>
                    <a:pt x="812" y="885"/>
                  </a:lnTo>
                  <a:lnTo>
                    <a:pt x="813" y="885"/>
                  </a:lnTo>
                  <a:lnTo>
                    <a:pt x="812" y="885"/>
                  </a:lnTo>
                  <a:lnTo>
                    <a:pt x="812" y="887"/>
                  </a:lnTo>
                  <a:lnTo>
                    <a:pt x="812" y="888"/>
                  </a:lnTo>
                  <a:lnTo>
                    <a:pt x="813" y="888"/>
                  </a:lnTo>
                  <a:lnTo>
                    <a:pt x="813" y="889"/>
                  </a:lnTo>
                  <a:lnTo>
                    <a:pt x="813" y="890"/>
                  </a:lnTo>
                  <a:lnTo>
                    <a:pt x="814" y="890"/>
                  </a:lnTo>
                  <a:lnTo>
                    <a:pt x="813" y="891"/>
                  </a:lnTo>
                  <a:lnTo>
                    <a:pt x="814" y="892"/>
                  </a:lnTo>
                  <a:lnTo>
                    <a:pt x="814" y="893"/>
                  </a:lnTo>
                  <a:lnTo>
                    <a:pt x="815" y="893"/>
                  </a:lnTo>
                  <a:lnTo>
                    <a:pt x="814" y="893"/>
                  </a:lnTo>
                  <a:lnTo>
                    <a:pt x="814" y="894"/>
                  </a:lnTo>
                  <a:lnTo>
                    <a:pt x="813" y="896"/>
                  </a:lnTo>
                  <a:lnTo>
                    <a:pt x="813" y="897"/>
                  </a:lnTo>
                  <a:lnTo>
                    <a:pt x="813" y="898"/>
                  </a:lnTo>
                  <a:lnTo>
                    <a:pt x="813" y="899"/>
                  </a:lnTo>
                  <a:lnTo>
                    <a:pt x="813" y="900"/>
                  </a:lnTo>
                  <a:lnTo>
                    <a:pt x="813" y="901"/>
                  </a:lnTo>
                  <a:lnTo>
                    <a:pt x="813" y="902"/>
                  </a:lnTo>
                  <a:lnTo>
                    <a:pt x="813" y="904"/>
                  </a:lnTo>
                  <a:lnTo>
                    <a:pt x="811" y="904"/>
                  </a:lnTo>
                  <a:lnTo>
                    <a:pt x="810" y="904"/>
                  </a:lnTo>
                  <a:lnTo>
                    <a:pt x="810" y="905"/>
                  </a:lnTo>
                  <a:lnTo>
                    <a:pt x="813" y="905"/>
                  </a:lnTo>
                  <a:lnTo>
                    <a:pt x="813" y="906"/>
                  </a:lnTo>
                  <a:lnTo>
                    <a:pt x="814" y="906"/>
                  </a:lnTo>
                  <a:lnTo>
                    <a:pt x="815" y="906"/>
                  </a:lnTo>
                  <a:lnTo>
                    <a:pt x="815" y="907"/>
                  </a:lnTo>
                  <a:lnTo>
                    <a:pt x="816" y="908"/>
                  </a:lnTo>
                  <a:lnTo>
                    <a:pt x="816" y="909"/>
                  </a:lnTo>
                  <a:lnTo>
                    <a:pt x="815" y="909"/>
                  </a:lnTo>
                  <a:lnTo>
                    <a:pt x="815" y="910"/>
                  </a:lnTo>
                  <a:lnTo>
                    <a:pt x="815" y="912"/>
                  </a:lnTo>
                  <a:lnTo>
                    <a:pt x="815" y="913"/>
                  </a:lnTo>
                  <a:lnTo>
                    <a:pt x="816" y="912"/>
                  </a:lnTo>
                  <a:lnTo>
                    <a:pt x="816" y="910"/>
                  </a:lnTo>
                  <a:lnTo>
                    <a:pt x="818" y="910"/>
                  </a:lnTo>
                  <a:lnTo>
                    <a:pt x="819" y="912"/>
                  </a:lnTo>
                  <a:lnTo>
                    <a:pt x="820" y="913"/>
                  </a:lnTo>
                  <a:lnTo>
                    <a:pt x="821" y="914"/>
                  </a:lnTo>
                  <a:lnTo>
                    <a:pt x="821" y="916"/>
                  </a:lnTo>
                  <a:lnTo>
                    <a:pt x="822" y="917"/>
                  </a:lnTo>
                  <a:lnTo>
                    <a:pt x="823" y="916"/>
                  </a:lnTo>
                  <a:lnTo>
                    <a:pt x="824" y="915"/>
                  </a:lnTo>
                  <a:lnTo>
                    <a:pt x="824" y="914"/>
                  </a:lnTo>
                  <a:lnTo>
                    <a:pt x="826" y="913"/>
                  </a:lnTo>
                  <a:lnTo>
                    <a:pt x="826" y="914"/>
                  </a:lnTo>
                  <a:lnTo>
                    <a:pt x="826" y="915"/>
                  </a:lnTo>
                  <a:lnTo>
                    <a:pt x="826" y="916"/>
                  </a:lnTo>
                  <a:lnTo>
                    <a:pt x="826" y="917"/>
                  </a:lnTo>
                  <a:lnTo>
                    <a:pt x="826" y="918"/>
                  </a:lnTo>
                  <a:lnTo>
                    <a:pt x="824" y="919"/>
                  </a:lnTo>
                  <a:lnTo>
                    <a:pt x="824" y="921"/>
                  </a:lnTo>
                  <a:lnTo>
                    <a:pt x="824" y="922"/>
                  </a:lnTo>
                  <a:lnTo>
                    <a:pt x="824" y="924"/>
                  </a:lnTo>
                  <a:lnTo>
                    <a:pt x="824" y="925"/>
                  </a:lnTo>
                  <a:lnTo>
                    <a:pt x="826" y="926"/>
                  </a:lnTo>
                  <a:lnTo>
                    <a:pt x="826" y="927"/>
                  </a:lnTo>
                  <a:lnTo>
                    <a:pt x="824" y="929"/>
                  </a:lnTo>
                  <a:lnTo>
                    <a:pt x="824" y="930"/>
                  </a:lnTo>
                  <a:lnTo>
                    <a:pt x="824" y="931"/>
                  </a:lnTo>
                  <a:lnTo>
                    <a:pt x="824" y="932"/>
                  </a:lnTo>
                  <a:lnTo>
                    <a:pt x="824" y="934"/>
                  </a:lnTo>
                  <a:lnTo>
                    <a:pt x="824" y="933"/>
                  </a:lnTo>
                  <a:lnTo>
                    <a:pt x="824" y="932"/>
                  </a:lnTo>
                  <a:lnTo>
                    <a:pt x="826" y="932"/>
                  </a:lnTo>
                  <a:lnTo>
                    <a:pt x="826" y="931"/>
                  </a:lnTo>
                  <a:lnTo>
                    <a:pt x="826" y="930"/>
                  </a:lnTo>
                  <a:lnTo>
                    <a:pt x="827" y="929"/>
                  </a:lnTo>
                  <a:lnTo>
                    <a:pt x="827" y="927"/>
                  </a:lnTo>
                  <a:lnTo>
                    <a:pt x="827" y="926"/>
                  </a:lnTo>
                  <a:lnTo>
                    <a:pt x="826" y="926"/>
                  </a:lnTo>
                  <a:lnTo>
                    <a:pt x="826" y="924"/>
                  </a:lnTo>
                  <a:lnTo>
                    <a:pt x="826" y="923"/>
                  </a:lnTo>
                  <a:lnTo>
                    <a:pt x="826" y="922"/>
                  </a:lnTo>
                  <a:lnTo>
                    <a:pt x="826" y="921"/>
                  </a:lnTo>
                  <a:lnTo>
                    <a:pt x="826" y="919"/>
                  </a:lnTo>
                  <a:lnTo>
                    <a:pt x="827" y="918"/>
                  </a:lnTo>
                  <a:lnTo>
                    <a:pt x="827" y="917"/>
                  </a:lnTo>
                  <a:lnTo>
                    <a:pt x="827" y="916"/>
                  </a:lnTo>
                  <a:lnTo>
                    <a:pt x="827" y="915"/>
                  </a:lnTo>
                  <a:lnTo>
                    <a:pt x="827" y="914"/>
                  </a:lnTo>
                  <a:lnTo>
                    <a:pt x="828" y="914"/>
                  </a:lnTo>
                  <a:lnTo>
                    <a:pt x="829" y="914"/>
                  </a:lnTo>
                  <a:lnTo>
                    <a:pt x="832" y="914"/>
                  </a:lnTo>
                  <a:lnTo>
                    <a:pt x="833" y="914"/>
                  </a:lnTo>
                  <a:lnTo>
                    <a:pt x="835" y="914"/>
                  </a:lnTo>
                  <a:lnTo>
                    <a:pt x="835" y="913"/>
                  </a:lnTo>
                  <a:lnTo>
                    <a:pt x="836" y="913"/>
                  </a:lnTo>
                  <a:lnTo>
                    <a:pt x="838" y="914"/>
                  </a:lnTo>
                  <a:lnTo>
                    <a:pt x="839" y="913"/>
                  </a:lnTo>
                  <a:lnTo>
                    <a:pt x="840" y="914"/>
                  </a:lnTo>
                  <a:lnTo>
                    <a:pt x="840" y="915"/>
                  </a:lnTo>
                  <a:lnTo>
                    <a:pt x="841" y="915"/>
                  </a:lnTo>
                  <a:lnTo>
                    <a:pt x="842" y="914"/>
                  </a:lnTo>
                  <a:lnTo>
                    <a:pt x="845" y="913"/>
                  </a:lnTo>
                  <a:lnTo>
                    <a:pt x="846" y="913"/>
                  </a:lnTo>
                  <a:lnTo>
                    <a:pt x="846" y="914"/>
                  </a:lnTo>
                  <a:lnTo>
                    <a:pt x="847" y="916"/>
                  </a:lnTo>
                  <a:lnTo>
                    <a:pt x="847" y="917"/>
                  </a:lnTo>
                  <a:lnTo>
                    <a:pt x="847" y="918"/>
                  </a:lnTo>
                  <a:lnTo>
                    <a:pt x="847" y="919"/>
                  </a:lnTo>
                  <a:lnTo>
                    <a:pt x="847" y="921"/>
                  </a:lnTo>
                  <a:lnTo>
                    <a:pt x="847" y="922"/>
                  </a:lnTo>
                  <a:lnTo>
                    <a:pt x="848" y="923"/>
                  </a:lnTo>
                  <a:lnTo>
                    <a:pt x="849" y="925"/>
                  </a:lnTo>
                  <a:lnTo>
                    <a:pt x="849" y="926"/>
                  </a:lnTo>
                  <a:lnTo>
                    <a:pt x="850" y="927"/>
                  </a:lnTo>
                  <a:lnTo>
                    <a:pt x="852" y="930"/>
                  </a:lnTo>
                  <a:lnTo>
                    <a:pt x="852" y="931"/>
                  </a:lnTo>
                  <a:lnTo>
                    <a:pt x="853" y="932"/>
                  </a:lnTo>
                  <a:lnTo>
                    <a:pt x="853" y="933"/>
                  </a:lnTo>
                  <a:lnTo>
                    <a:pt x="854" y="934"/>
                  </a:lnTo>
                  <a:lnTo>
                    <a:pt x="854" y="935"/>
                  </a:lnTo>
                  <a:lnTo>
                    <a:pt x="855" y="935"/>
                  </a:lnTo>
                  <a:lnTo>
                    <a:pt x="855" y="937"/>
                  </a:lnTo>
                  <a:lnTo>
                    <a:pt x="855" y="938"/>
                  </a:lnTo>
                  <a:lnTo>
                    <a:pt x="856" y="939"/>
                  </a:lnTo>
                  <a:lnTo>
                    <a:pt x="856" y="940"/>
                  </a:lnTo>
                  <a:lnTo>
                    <a:pt x="857" y="943"/>
                  </a:lnTo>
                  <a:lnTo>
                    <a:pt x="857" y="946"/>
                  </a:lnTo>
                  <a:lnTo>
                    <a:pt x="857" y="947"/>
                  </a:lnTo>
                  <a:lnTo>
                    <a:pt x="858" y="947"/>
                  </a:lnTo>
                  <a:lnTo>
                    <a:pt x="858" y="948"/>
                  </a:lnTo>
                  <a:lnTo>
                    <a:pt x="858" y="949"/>
                  </a:lnTo>
                  <a:lnTo>
                    <a:pt x="859" y="950"/>
                  </a:lnTo>
                  <a:lnTo>
                    <a:pt x="861" y="951"/>
                  </a:lnTo>
                  <a:lnTo>
                    <a:pt x="861" y="952"/>
                  </a:lnTo>
                  <a:lnTo>
                    <a:pt x="862" y="954"/>
                  </a:lnTo>
                  <a:lnTo>
                    <a:pt x="862" y="955"/>
                  </a:lnTo>
                  <a:lnTo>
                    <a:pt x="862" y="956"/>
                  </a:lnTo>
                  <a:lnTo>
                    <a:pt x="863" y="957"/>
                  </a:lnTo>
                  <a:lnTo>
                    <a:pt x="864" y="957"/>
                  </a:lnTo>
                  <a:lnTo>
                    <a:pt x="864" y="958"/>
                  </a:lnTo>
                  <a:lnTo>
                    <a:pt x="864" y="959"/>
                  </a:lnTo>
                  <a:lnTo>
                    <a:pt x="865" y="959"/>
                  </a:lnTo>
                  <a:lnTo>
                    <a:pt x="865" y="960"/>
                  </a:lnTo>
                  <a:lnTo>
                    <a:pt x="865" y="963"/>
                  </a:lnTo>
                  <a:lnTo>
                    <a:pt x="866" y="964"/>
                  </a:lnTo>
                  <a:lnTo>
                    <a:pt x="866" y="966"/>
                  </a:lnTo>
                  <a:lnTo>
                    <a:pt x="866" y="967"/>
                  </a:lnTo>
                  <a:lnTo>
                    <a:pt x="866" y="968"/>
                  </a:lnTo>
                  <a:lnTo>
                    <a:pt x="864" y="973"/>
                  </a:lnTo>
                  <a:lnTo>
                    <a:pt x="864" y="975"/>
                  </a:lnTo>
                  <a:lnTo>
                    <a:pt x="863" y="977"/>
                  </a:lnTo>
                  <a:lnTo>
                    <a:pt x="862" y="979"/>
                  </a:lnTo>
                  <a:lnTo>
                    <a:pt x="861" y="980"/>
                  </a:lnTo>
                  <a:lnTo>
                    <a:pt x="859" y="981"/>
                  </a:lnTo>
                  <a:lnTo>
                    <a:pt x="858" y="981"/>
                  </a:lnTo>
                  <a:lnTo>
                    <a:pt x="862" y="980"/>
                  </a:lnTo>
                  <a:lnTo>
                    <a:pt x="863" y="980"/>
                  </a:lnTo>
                  <a:lnTo>
                    <a:pt x="865" y="976"/>
                  </a:lnTo>
                  <a:lnTo>
                    <a:pt x="866" y="975"/>
                  </a:lnTo>
                  <a:lnTo>
                    <a:pt x="870" y="974"/>
                  </a:lnTo>
                  <a:lnTo>
                    <a:pt x="871" y="974"/>
                  </a:lnTo>
                  <a:lnTo>
                    <a:pt x="870" y="975"/>
                  </a:lnTo>
                  <a:lnTo>
                    <a:pt x="869" y="977"/>
                  </a:lnTo>
                  <a:lnTo>
                    <a:pt x="867" y="977"/>
                  </a:lnTo>
                  <a:lnTo>
                    <a:pt x="867" y="979"/>
                  </a:lnTo>
                  <a:lnTo>
                    <a:pt x="866" y="979"/>
                  </a:lnTo>
                  <a:lnTo>
                    <a:pt x="867" y="979"/>
                  </a:lnTo>
                  <a:lnTo>
                    <a:pt x="870" y="977"/>
                  </a:lnTo>
                  <a:lnTo>
                    <a:pt x="871" y="975"/>
                  </a:lnTo>
                  <a:lnTo>
                    <a:pt x="873" y="974"/>
                  </a:lnTo>
                  <a:lnTo>
                    <a:pt x="876" y="973"/>
                  </a:lnTo>
                  <a:lnTo>
                    <a:pt x="880" y="971"/>
                  </a:lnTo>
                  <a:lnTo>
                    <a:pt x="885" y="968"/>
                  </a:lnTo>
                  <a:lnTo>
                    <a:pt x="891" y="966"/>
                  </a:lnTo>
                  <a:lnTo>
                    <a:pt x="895" y="964"/>
                  </a:lnTo>
                  <a:lnTo>
                    <a:pt x="898" y="964"/>
                  </a:lnTo>
                  <a:lnTo>
                    <a:pt x="901" y="964"/>
                  </a:lnTo>
                  <a:lnTo>
                    <a:pt x="902" y="964"/>
                  </a:lnTo>
                  <a:lnTo>
                    <a:pt x="904" y="964"/>
                  </a:lnTo>
                  <a:lnTo>
                    <a:pt x="905" y="965"/>
                  </a:lnTo>
                  <a:lnTo>
                    <a:pt x="906" y="965"/>
                  </a:lnTo>
                  <a:lnTo>
                    <a:pt x="907" y="965"/>
                  </a:lnTo>
                  <a:lnTo>
                    <a:pt x="907" y="966"/>
                  </a:lnTo>
                  <a:lnTo>
                    <a:pt x="908" y="966"/>
                  </a:lnTo>
                  <a:lnTo>
                    <a:pt x="909" y="966"/>
                  </a:lnTo>
                  <a:lnTo>
                    <a:pt x="910" y="967"/>
                  </a:lnTo>
                  <a:lnTo>
                    <a:pt x="913" y="968"/>
                  </a:lnTo>
                  <a:lnTo>
                    <a:pt x="915" y="968"/>
                  </a:lnTo>
                  <a:lnTo>
                    <a:pt x="915" y="969"/>
                  </a:lnTo>
                  <a:lnTo>
                    <a:pt x="916" y="971"/>
                  </a:lnTo>
                  <a:lnTo>
                    <a:pt x="917" y="971"/>
                  </a:lnTo>
                  <a:lnTo>
                    <a:pt x="918" y="971"/>
                  </a:lnTo>
                  <a:lnTo>
                    <a:pt x="919" y="972"/>
                  </a:lnTo>
                  <a:lnTo>
                    <a:pt x="925" y="972"/>
                  </a:lnTo>
                  <a:lnTo>
                    <a:pt x="926" y="972"/>
                  </a:lnTo>
                  <a:lnTo>
                    <a:pt x="927" y="973"/>
                  </a:lnTo>
                  <a:lnTo>
                    <a:pt x="928" y="972"/>
                  </a:lnTo>
                  <a:lnTo>
                    <a:pt x="930" y="972"/>
                  </a:lnTo>
                  <a:lnTo>
                    <a:pt x="931" y="973"/>
                  </a:lnTo>
                  <a:lnTo>
                    <a:pt x="932" y="973"/>
                  </a:lnTo>
                  <a:lnTo>
                    <a:pt x="933" y="973"/>
                  </a:lnTo>
                  <a:lnTo>
                    <a:pt x="935" y="973"/>
                  </a:lnTo>
                  <a:lnTo>
                    <a:pt x="935" y="974"/>
                  </a:lnTo>
                  <a:lnTo>
                    <a:pt x="936" y="974"/>
                  </a:lnTo>
                  <a:lnTo>
                    <a:pt x="938" y="974"/>
                  </a:lnTo>
                  <a:lnTo>
                    <a:pt x="939" y="973"/>
                  </a:lnTo>
                  <a:lnTo>
                    <a:pt x="940" y="973"/>
                  </a:lnTo>
                  <a:lnTo>
                    <a:pt x="940" y="974"/>
                  </a:lnTo>
                  <a:lnTo>
                    <a:pt x="941" y="974"/>
                  </a:lnTo>
                  <a:lnTo>
                    <a:pt x="941" y="975"/>
                  </a:lnTo>
                  <a:lnTo>
                    <a:pt x="943" y="976"/>
                  </a:lnTo>
                  <a:lnTo>
                    <a:pt x="944" y="977"/>
                  </a:lnTo>
                  <a:lnTo>
                    <a:pt x="944" y="979"/>
                  </a:lnTo>
                  <a:lnTo>
                    <a:pt x="945" y="979"/>
                  </a:lnTo>
                  <a:lnTo>
                    <a:pt x="947" y="979"/>
                  </a:lnTo>
                  <a:lnTo>
                    <a:pt x="948" y="980"/>
                  </a:lnTo>
                  <a:lnTo>
                    <a:pt x="949" y="980"/>
                  </a:lnTo>
                  <a:lnTo>
                    <a:pt x="950" y="981"/>
                  </a:lnTo>
                  <a:lnTo>
                    <a:pt x="951" y="982"/>
                  </a:lnTo>
                  <a:lnTo>
                    <a:pt x="953" y="983"/>
                  </a:lnTo>
                  <a:lnTo>
                    <a:pt x="958" y="984"/>
                  </a:lnTo>
                  <a:lnTo>
                    <a:pt x="959" y="984"/>
                  </a:lnTo>
                  <a:lnTo>
                    <a:pt x="960" y="985"/>
                  </a:lnTo>
                  <a:lnTo>
                    <a:pt x="960" y="986"/>
                  </a:lnTo>
                  <a:lnTo>
                    <a:pt x="961" y="988"/>
                  </a:lnTo>
                  <a:lnTo>
                    <a:pt x="964" y="990"/>
                  </a:lnTo>
                  <a:lnTo>
                    <a:pt x="967" y="993"/>
                  </a:lnTo>
                  <a:lnTo>
                    <a:pt x="967" y="994"/>
                  </a:lnTo>
                  <a:lnTo>
                    <a:pt x="968" y="994"/>
                  </a:lnTo>
                  <a:lnTo>
                    <a:pt x="968" y="996"/>
                  </a:lnTo>
                  <a:lnTo>
                    <a:pt x="969" y="996"/>
                  </a:lnTo>
                  <a:lnTo>
                    <a:pt x="969" y="997"/>
                  </a:lnTo>
                  <a:lnTo>
                    <a:pt x="970" y="998"/>
                  </a:lnTo>
                  <a:lnTo>
                    <a:pt x="970" y="999"/>
                  </a:lnTo>
                  <a:lnTo>
                    <a:pt x="970" y="1000"/>
                  </a:lnTo>
                  <a:lnTo>
                    <a:pt x="970" y="999"/>
                  </a:lnTo>
                  <a:lnTo>
                    <a:pt x="971" y="999"/>
                  </a:lnTo>
                  <a:lnTo>
                    <a:pt x="971" y="998"/>
                  </a:lnTo>
                  <a:lnTo>
                    <a:pt x="973" y="999"/>
                  </a:lnTo>
                  <a:lnTo>
                    <a:pt x="974" y="1000"/>
                  </a:lnTo>
                  <a:lnTo>
                    <a:pt x="975" y="999"/>
                  </a:lnTo>
                  <a:lnTo>
                    <a:pt x="976" y="999"/>
                  </a:lnTo>
                  <a:lnTo>
                    <a:pt x="976" y="1000"/>
                  </a:lnTo>
                  <a:lnTo>
                    <a:pt x="976" y="1001"/>
                  </a:lnTo>
                  <a:lnTo>
                    <a:pt x="977" y="1001"/>
                  </a:lnTo>
                  <a:lnTo>
                    <a:pt x="983" y="1001"/>
                  </a:lnTo>
                  <a:lnTo>
                    <a:pt x="984" y="1001"/>
                  </a:lnTo>
                  <a:lnTo>
                    <a:pt x="985" y="1001"/>
                  </a:lnTo>
                  <a:lnTo>
                    <a:pt x="984" y="1001"/>
                  </a:lnTo>
                  <a:lnTo>
                    <a:pt x="985" y="1001"/>
                  </a:lnTo>
                  <a:lnTo>
                    <a:pt x="986" y="1001"/>
                  </a:lnTo>
                  <a:lnTo>
                    <a:pt x="987" y="1002"/>
                  </a:lnTo>
                  <a:lnTo>
                    <a:pt x="988" y="1002"/>
                  </a:lnTo>
                  <a:lnTo>
                    <a:pt x="990" y="1002"/>
                  </a:lnTo>
                  <a:lnTo>
                    <a:pt x="991" y="1002"/>
                  </a:lnTo>
                  <a:lnTo>
                    <a:pt x="993" y="1004"/>
                  </a:lnTo>
                  <a:lnTo>
                    <a:pt x="997" y="1005"/>
                  </a:lnTo>
                  <a:lnTo>
                    <a:pt x="1000" y="1006"/>
                  </a:lnTo>
                  <a:lnTo>
                    <a:pt x="1005" y="1007"/>
                  </a:lnTo>
                  <a:lnTo>
                    <a:pt x="1007" y="1007"/>
                  </a:lnTo>
                  <a:lnTo>
                    <a:pt x="1008" y="1007"/>
                  </a:lnTo>
                  <a:lnTo>
                    <a:pt x="1009" y="1007"/>
                  </a:lnTo>
                  <a:lnTo>
                    <a:pt x="1010" y="1007"/>
                  </a:lnTo>
                  <a:lnTo>
                    <a:pt x="1010" y="1008"/>
                  </a:lnTo>
                  <a:lnTo>
                    <a:pt x="1011" y="1008"/>
                  </a:lnTo>
                  <a:lnTo>
                    <a:pt x="1012" y="1008"/>
                  </a:lnTo>
                  <a:lnTo>
                    <a:pt x="1013" y="1009"/>
                  </a:lnTo>
                  <a:lnTo>
                    <a:pt x="1014" y="1009"/>
                  </a:lnTo>
                  <a:lnTo>
                    <a:pt x="1016" y="1010"/>
                  </a:lnTo>
                  <a:lnTo>
                    <a:pt x="1017" y="1011"/>
                  </a:lnTo>
                  <a:lnTo>
                    <a:pt x="1018" y="1013"/>
                  </a:lnTo>
                  <a:lnTo>
                    <a:pt x="1019" y="1014"/>
                  </a:lnTo>
                  <a:lnTo>
                    <a:pt x="1022" y="1015"/>
                  </a:lnTo>
                  <a:lnTo>
                    <a:pt x="1024" y="1015"/>
                  </a:lnTo>
                  <a:lnTo>
                    <a:pt x="1026" y="1015"/>
                  </a:lnTo>
                  <a:lnTo>
                    <a:pt x="1027" y="1015"/>
                  </a:lnTo>
                  <a:lnTo>
                    <a:pt x="1027" y="1016"/>
                  </a:lnTo>
                  <a:lnTo>
                    <a:pt x="1027" y="1017"/>
                  </a:lnTo>
                  <a:lnTo>
                    <a:pt x="1026" y="1017"/>
                  </a:lnTo>
                  <a:lnTo>
                    <a:pt x="1026" y="1018"/>
                  </a:lnTo>
                  <a:lnTo>
                    <a:pt x="1026" y="1019"/>
                  </a:lnTo>
                  <a:lnTo>
                    <a:pt x="1025" y="1019"/>
                  </a:lnTo>
                  <a:lnTo>
                    <a:pt x="1025" y="1021"/>
                  </a:lnTo>
                  <a:lnTo>
                    <a:pt x="1024" y="1023"/>
                  </a:lnTo>
                  <a:lnTo>
                    <a:pt x="1022" y="1025"/>
                  </a:lnTo>
                  <a:lnTo>
                    <a:pt x="1022" y="1026"/>
                  </a:lnTo>
                  <a:lnTo>
                    <a:pt x="1024" y="1026"/>
                  </a:lnTo>
                  <a:lnTo>
                    <a:pt x="1024" y="1027"/>
                  </a:lnTo>
                  <a:lnTo>
                    <a:pt x="1022" y="1029"/>
                  </a:lnTo>
                  <a:lnTo>
                    <a:pt x="1024" y="1030"/>
                  </a:lnTo>
                  <a:lnTo>
                    <a:pt x="1024" y="1029"/>
                  </a:lnTo>
                  <a:lnTo>
                    <a:pt x="1024" y="1027"/>
                  </a:lnTo>
                  <a:lnTo>
                    <a:pt x="1024" y="1025"/>
                  </a:lnTo>
                  <a:lnTo>
                    <a:pt x="1024" y="1024"/>
                  </a:lnTo>
                  <a:lnTo>
                    <a:pt x="1026" y="1019"/>
                  </a:lnTo>
                  <a:lnTo>
                    <a:pt x="1027" y="1018"/>
                  </a:lnTo>
                  <a:lnTo>
                    <a:pt x="1027" y="1017"/>
                  </a:lnTo>
                  <a:lnTo>
                    <a:pt x="1028" y="1017"/>
                  </a:lnTo>
                  <a:lnTo>
                    <a:pt x="1030" y="1016"/>
                  </a:lnTo>
                  <a:lnTo>
                    <a:pt x="1038" y="1017"/>
                  </a:lnTo>
                  <a:lnTo>
                    <a:pt x="1039" y="1016"/>
                  </a:lnTo>
                  <a:lnTo>
                    <a:pt x="1040" y="1015"/>
                  </a:lnTo>
                  <a:lnTo>
                    <a:pt x="1042" y="1015"/>
                  </a:lnTo>
                  <a:lnTo>
                    <a:pt x="1045" y="1014"/>
                  </a:lnTo>
                  <a:lnTo>
                    <a:pt x="1046" y="1013"/>
                  </a:lnTo>
                  <a:lnTo>
                    <a:pt x="1047" y="1014"/>
                  </a:lnTo>
                  <a:lnTo>
                    <a:pt x="1048" y="1014"/>
                  </a:lnTo>
                  <a:lnTo>
                    <a:pt x="1051" y="1011"/>
                  </a:lnTo>
                  <a:lnTo>
                    <a:pt x="1052" y="1010"/>
                  </a:lnTo>
                  <a:lnTo>
                    <a:pt x="1052" y="1011"/>
                  </a:lnTo>
                  <a:lnTo>
                    <a:pt x="1053" y="1011"/>
                  </a:lnTo>
                  <a:lnTo>
                    <a:pt x="1055" y="1011"/>
                  </a:lnTo>
                  <a:lnTo>
                    <a:pt x="1056" y="1013"/>
                  </a:lnTo>
                  <a:lnTo>
                    <a:pt x="1056" y="1014"/>
                  </a:lnTo>
                  <a:lnTo>
                    <a:pt x="1056" y="1013"/>
                  </a:lnTo>
                  <a:lnTo>
                    <a:pt x="1057" y="1013"/>
                  </a:lnTo>
                  <a:lnTo>
                    <a:pt x="1057" y="1014"/>
                  </a:lnTo>
                  <a:lnTo>
                    <a:pt x="1059" y="1013"/>
                  </a:lnTo>
                  <a:lnTo>
                    <a:pt x="1060" y="1014"/>
                  </a:lnTo>
                  <a:lnTo>
                    <a:pt x="1060" y="1015"/>
                  </a:lnTo>
                  <a:lnTo>
                    <a:pt x="1060" y="1016"/>
                  </a:lnTo>
                  <a:lnTo>
                    <a:pt x="1061" y="1016"/>
                  </a:lnTo>
                  <a:lnTo>
                    <a:pt x="1060" y="1016"/>
                  </a:lnTo>
                  <a:lnTo>
                    <a:pt x="1060" y="1015"/>
                  </a:lnTo>
                  <a:lnTo>
                    <a:pt x="1060" y="1014"/>
                  </a:lnTo>
                  <a:lnTo>
                    <a:pt x="1060" y="1013"/>
                  </a:lnTo>
                  <a:lnTo>
                    <a:pt x="1059" y="1013"/>
                  </a:lnTo>
                  <a:lnTo>
                    <a:pt x="1057" y="1013"/>
                  </a:lnTo>
                  <a:lnTo>
                    <a:pt x="1056" y="1013"/>
                  </a:lnTo>
                  <a:lnTo>
                    <a:pt x="1056" y="1011"/>
                  </a:lnTo>
                  <a:lnTo>
                    <a:pt x="1060" y="1011"/>
                  </a:lnTo>
                  <a:lnTo>
                    <a:pt x="1061" y="1013"/>
                  </a:lnTo>
                  <a:lnTo>
                    <a:pt x="1062" y="1011"/>
                  </a:lnTo>
                  <a:lnTo>
                    <a:pt x="1063" y="1011"/>
                  </a:lnTo>
                  <a:lnTo>
                    <a:pt x="1065" y="1011"/>
                  </a:lnTo>
                  <a:lnTo>
                    <a:pt x="1067" y="1011"/>
                  </a:lnTo>
                  <a:lnTo>
                    <a:pt x="1068" y="1011"/>
                  </a:lnTo>
                  <a:lnTo>
                    <a:pt x="1068" y="1013"/>
                  </a:lnTo>
                  <a:lnTo>
                    <a:pt x="1069" y="1011"/>
                  </a:lnTo>
                  <a:lnTo>
                    <a:pt x="1070" y="1010"/>
                  </a:lnTo>
                  <a:lnTo>
                    <a:pt x="1072" y="1009"/>
                  </a:lnTo>
                  <a:lnTo>
                    <a:pt x="1073" y="1010"/>
                  </a:lnTo>
                  <a:lnTo>
                    <a:pt x="1074" y="1011"/>
                  </a:lnTo>
                  <a:lnTo>
                    <a:pt x="1073" y="1013"/>
                  </a:lnTo>
                  <a:lnTo>
                    <a:pt x="1073" y="1014"/>
                  </a:lnTo>
                  <a:lnTo>
                    <a:pt x="1074" y="1013"/>
                  </a:lnTo>
                  <a:lnTo>
                    <a:pt x="1076" y="1013"/>
                  </a:lnTo>
                  <a:lnTo>
                    <a:pt x="1077" y="1013"/>
                  </a:lnTo>
                  <a:lnTo>
                    <a:pt x="1078" y="1011"/>
                  </a:lnTo>
                  <a:lnTo>
                    <a:pt x="1079" y="1010"/>
                  </a:lnTo>
                  <a:lnTo>
                    <a:pt x="1080" y="1010"/>
                  </a:lnTo>
                  <a:lnTo>
                    <a:pt x="1081" y="1011"/>
                  </a:lnTo>
                  <a:lnTo>
                    <a:pt x="1081" y="1010"/>
                  </a:lnTo>
                  <a:lnTo>
                    <a:pt x="1082" y="1010"/>
                  </a:lnTo>
                  <a:lnTo>
                    <a:pt x="1083" y="1010"/>
                  </a:lnTo>
                  <a:lnTo>
                    <a:pt x="1083" y="1011"/>
                  </a:lnTo>
                  <a:lnTo>
                    <a:pt x="1085" y="1011"/>
                  </a:lnTo>
                  <a:lnTo>
                    <a:pt x="1085" y="1013"/>
                  </a:lnTo>
                  <a:lnTo>
                    <a:pt x="1086" y="1013"/>
                  </a:lnTo>
                  <a:lnTo>
                    <a:pt x="1087" y="1013"/>
                  </a:lnTo>
                  <a:lnTo>
                    <a:pt x="1086" y="1011"/>
                  </a:lnTo>
                  <a:lnTo>
                    <a:pt x="1087" y="1011"/>
                  </a:lnTo>
                  <a:lnTo>
                    <a:pt x="1086" y="1010"/>
                  </a:lnTo>
                  <a:lnTo>
                    <a:pt x="1085" y="1009"/>
                  </a:lnTo>
                  <a:lnTo>
                    <a:pt x="1086" y="1009"/>
                  </a:lnTo>
                  <a:lnTo>
                    <a:pt x="1087" y="1010"/>
                  </a:lnTo>
                  <a:lnTo>
                    <a:pt x="1088" y="1010"/>
                  </a:lnTo>
                  <a:lnTo>
                    <a:pt x="1088" y="1011"/>
                  </a:lnTo>
                  <a:lnTo>
                    <a:pt x="1088" y="1013"/>
                  </a:lnTo>
                  <a:lnTo>
                    <a:pt x="1088" y="1014"/>
                  </a:lnTo>
                  <a:lnTo>
                    <a:pt x="1088" y="1015"/>
                  </a:lnTo>
                  <a:lnTo>
                    <a:pt x="1089" y="1016"/>
                  </a:lnTo>
                  <a:lnTo>
                    <a:pt x="1089" y="1017"/>
                  </a:lnTo>
                  <a:lnTo>
                    <a:pt x="1090" y="1019"/>
                  </a:lnTo>
                  <a:lnTo>
                    <a:pt x="1091" y="1019"/>
                  </a:lnTo>
                  <a:lnTo>
                    <a:pt x="1091" y="1021"/>
                  </a:lnTo>
                  <a:lnTo>
                    <a:pt x="1091" y="1025"/>
                  </a:lnTo>
                  <a:lnTo>
                    <a:pt x="1091" y="1031"/>
                  </a:lnTo>
                  <a:lnTo>
                    <a:pt x="1091" y="1034"/>
                  </a:lnTo>
                  <a:lnTo>
                    <a:pt x="1091" y="1036"/>
                  </a:lnTo>
                  <a:lnTo>
                    <a:pt x="1091" y="1038"/>
                  </a:lnTo>
                  <a:lnTo>
                    <a:pt x="1091" y="1039"/>
                  </a:lnTo>
                  <a:lnTo>
                    <a:pt x="1090" y="1039"/>
                  </a:lnTo>
                  <a:lnTo>
                    <a:pt x="1091" y="1040"/>
                  </a:lnTo>
                  <a:lnTo>
                    <a:pt x="1091" y="1041"/>
                  </a:lnTo>
                  <a:lnTo>
                    <a:pt x="1093" y="1044"/>
                  </a:lnTo>
                  <a:lnTo>
                    <a:pt x="1093" y="1046"/>
                  </a:lnTo>
                  <a:lnTo>
                    <a:pt x="1094" y="1047"/>
                  </a:lnTo>
                  <a:lnTo>
                    <a:pt x="1094" y="1048"/>
                  </a:lnTo>
                  <a:lnTo>
                    <a:pt x="1095" y="1048"/>
                  </a:lnTo>
                  <a:lnTo>
                    <a:pt x="1095" y="1047"/>
                  </a:lnTo>
                  <a:lnTo>
                    <a:pt x="1096" y="1048"/>
                  </a:lnTo>
                  <a:lnTo>
                    <a:pt x="1097" y="1049"/>
                  </a:lnTo>
                  <a:lnTo>
                    <a:pt x="1100" y="1053"/>
                  </a:lnTo>
                  <a:lnTo>
                    <a:pt x="1100" y="1055"/>
                  </a:lnTo>
                  <a:lnTo>
                    <a:pt x="1102" y="1057"/>
                  </a:lnTo>
                  <a:lnTo>
                    <a:pt x="1103" y="1058"/>
                  </a:lnTo>
                  <a:lnTo>
                    <a:pt x="1103" y="1060"/>
                  </a:lnTo>
                  <a:lnTo>
                    <a:pt x="1103" y="1063"/>
                  </a:lnTo>
                  <a:lnTo>
                    <a:pt x="1102" y="1063"/>
                  </a:lnTo>
                  <a:lnTo>
                    <a:pt x="1102" y="1064"/>
                  </a:lnTo>
                  <a:lnTo>
                    <a:pt x="1102" y="1065"/>
                  </a:lnTo>
                  <a:lnTo>
                    <a:pt x="1103" y="1066"/>
                  </a:lnTo>
                  <a:lnTo>
                    <a:pt x="1103" y="1067"/>
                  </a:lnTo>
                  <a:lnTo>
                    <a:pt x="1103" y="1068"/>
                  </a:lnTo>
                  <a:lnTo>
                    <a:pt x="1104" y="1069"/>
                  </a:lnTo>
                  <a:lnTo>
                    <a:pt x="1105" y="1071"/>
                  </a:lnTo>
                  <a:lnTo>
                    <a:pt x="1105" y="1072"/>
                  </a:lnTo>
                  <a:lnTo>
                    <a:pt x="1107" y="1076"/>
                  </a:lnTo>
                  <a:lnTo>
                    <a:pt x="1107" y="1077"/>
                  </a:lnTo>
                  <a:lnTo>
                    <a:pt x="1106" y="1078"/>
                  </a:lnTo>
                  <a:lnTo>
                    <a:pt x="1106" y="1080"/>
                  </a:lnTo>
                  <a:lnTo>
                    <a:pt x="1105" y="1080"/>
                  </a:lnTo>
                  <a:lnTo>
                    <a:pt x="1105" y="1081"/>
                  </a:lnTo>
                  <a:lnTo>
                    <a:pt x="1105" y="1083"/>
                  </a:lnTo>
                  <a:lnTo>
                    <a:pt x="1105" y="1084"/>
                  </a:lnTo>
                  <a:lnTo>
                    <a:pt x="1105" y="1086"/>
                  </a:lnTo>
                  <a:lnTo>
                    <a:pt x="1106" y="1088"/>
                  </a:lnTo>
                  <a:lnTo>
                    <a:pt x="1106" y="1089"/>
                  </a:lnTo>
                  <a:lnTo>
                    <a:pt x="1107" y="1090"/>
                  </a:lnTo>
                  <a:lnTo>
                    <a:pt x="1108" y="1090"/>
                  </a:lnTo>
                  <a:lnTo>
                    <a:pt x="1110" y="1091"/>
                  </a:lnTo>
                  <a:lnTo>
                    <a:pt x="1111" y="1091"/>
                  </a:lnTo>
                  <a:lnTo>
                    <a:pt x="1113" y="1092"/>
                  </a:lnTo>
                  <a:lnTo>
                    <a:pt x="1114" y="1093"/>
                  </a:lnTo>
                  <a:lnTo>
                    <a:pt x="1115" y="1094"/>
                  </a:lnTo>
                  <a:lnTo>
                    <a:pt x="1115" y="1096"/>
                  </a:lnTo>
                  <a:lnTo>
                    <a:pt x="1117" y="1098"/>
                  </a:lnTo>
                  <a:lnTo>
                    <a:pt x="1119" y="1098"/>
                  </a:lnTo>
                  <a:lnTo>
                    <a:pt x="1120" y="1099"/>
                  </a:lnTo>
                  <a:lnTo>
                    <a:pt x="1123" y="1102"/>
                  </a:lnTo>
                  <a:lnTo>
                    <a:pt x="1124" y="1102"/>
                  </a:lnTo>
                  <a:lnTo>
                    <a:pt x="1126" y="1103"/>
                  </a:lnTo>
                  <a:lnTo>
                    <a:pt x="1128" y="1105"/>
                  </a:lnTo>
                  <a:lnTo>
                    <a:pt x="1126" y="1106"/>
                  </a:lnTo>
                  <a:lnTo>
                    <a:pt x="1128" y="1106"/>
                  </a:lnTo>
                  <a:lnTo>
                    <a:pt x="1128" y="1108"/>
                  </a:lnTo>
                  <a:lnTo>
                    <a:pt x="1129" y="1108"/>
                  </a:lnTo>
                  <a:lnTo>
                    <a:pt x="1130" y="1108"/>
                  </a:lnTo>
                  <a:lnTo>
                    <a:pt x="1130" y="1109"/>
                  </a:lnTo>
                  <a:lnTo>
                    <a:pt x="1128" y="1109"/>
                  </a:lnTo>
                  <a:lnTo>
                    <a:pt x="1125" y="1111"/>
                  </a:lnTo>
                  <a:lnTo>
                    <a:pt x="1124" y="1111"/>
                  </a:lnTo>
                  <a:lnTo>
                    <a:pt x="1124" y="1113"/>
                  </a:lnTo>
                  <a:lnTo>
                    <a:pt x="1123" y="1113"/>
                  </a:lnTo>
                  <a:lnTo>
                    <a:pt x="1122" y="1113"/>
                  </a:lnTo>
                  <a:lnTo>
                    <a:pt x="1122" y="1114"/>
                  </a:lnTo>
                  <a:lnTo>
                    <a:pt x="1123" y="1114"/>
                  </a:lnTo>
                  <a:lnTo>
                    <a:pt x="1123" y="1113"/>
                  </a:lnTo>
                  <a:lnTo>
                    <a:pt x="1123" y="1114"/>
                  </a:lnTo>
                  <a:lnTo>
                    <a:pt x="1122" y="1115"/>
                  </a:lnTo>
                  <a:lnTo>
                    <a:pt x="1123" y="1115"/>
                  </a:lnTo>
                  <a:lnTo>
                    <a:pt x="1124" y="1114"/>
                  </a:lnTo>
                  <a:lnTo>
                    <a:pt x="1124" y="1113"/>
                  </a:lnTo>
                  <a:lnTo>
                    <a:pt x="1130" y="1111"/>
                  </a:lnTo>
                  <a:lnTo>
                    <a:pt x="1131" y="1111"/>
                  </a:lnTo>
                  <a:lnTo>
                    <a:pt x="1132" y="1113"/>
                  </a:lnTo>
                  <a:lnTo>
                    <a:pt x="1133" y="1115"/>
                  </a:lnTo>
                  <a:lnTo>
                    <a:pt x="1134" y="1116"/>
                  </a:lnTo>
                  <a:lnTo>
                    <a:pt x="1137" y="1116"/>
                  </a:lnTo>
                  <a:lnTo>
                    <a:pt x="1138" y="1116"/>
                  </a:lnTo>
                  <a:lnTo>
                    <a:pt x="1140" y="1117"/>
                  </a:lnTo>
                  <a:lnTo>
                    <a:pt x="1140" y="1116"/>
                  </a:lnTo>
                  <a:lnTo>
                    <a:pt x="1141" y="1116"/>
                  </a:lnTo>
                  <a:lnTo>
                    <a:pt x="1142" y="1117"/>
                  </a:lnTo>
                  <a:lnTo>
                    <a:pt x="1143" y="1117"/>
                  </a:lnTo>
                  <a:lnTo>
                    <a:pt x="1145" y="1117"/>
                  </a:lnTo>
                  <a:lnTo>
                    <a:pt x="1145" y="1118"/>
                  </a:lnTo>
                  <a:lnTo>
                    <a:pt x="1146" y="1119"/>
                  </a:lnTo>
                  <a:lnTo>
                    <a:pt x="1146" y="1121"/>
                  </a:lnTo>
                  <a:lnTo>
                    <a:pt x="1147" y="1121"/>
                  </a:lnTo>
                  <a:lnTo>
                    <a:pt x="1148" y="1121"/>
                  </a:lnTo>
                  <a:lnTo>
                    <a:pt x="1149" y="1121"/>
                  </a:lnTo>
                  <a:lnTo>
                    <a:pt x="1150" y="1122"/>
                  </a:lnTo>
                  <a:lnTo>
                    <a:pt x="1151" y="1123"/>
                  </a:lnTo>
                  <a:lnTo>
                    <a:pt x="1152" y="1123"/>
                  </a:lnTo>
                  <a:lnTo>
                    <a:pt x="1154" y="1124"/>
                  </a:lnTo>
                  <a:lnTo>
                    <a:pt x="1154" y="1125"/>
                  </a:lnTo>
                  <a:lnTo>
                    <a:pt x="1155" y="1125"/>
                  </a:lnTo>
                  <a:lnTo>
                    <a:pt x="1155" y="1126"/>
                  </a:lnTo>
                  <a:lnTo>
                    <a:pt x="1156" y="1126"/>
                  </a:lnTo>
                  <a:lnTo>
                    <a:pt x="1156" y="1127"/>
                  </a:lnTo>
                  <a:lnTo>
                    <a:pt x="1157" y="1128"/>
                  </a:lnTo>
                  <a:lnTo>
                    <a:pt x="1157" y="1130"/>
                  </a:lnTo>
                  <a:lnTo>
                    <a:pt x="1158" y="1132"/>
                  </a:lnTo>
                  <a:lnTo>
                    <a:pt x="1159" y="1132"/>
                  </a:lnTo>
                  <a:lnTo>
                    <a:pt x="1160" y="1133"/>
                  </a:lnTo>
                  <a:lnTo>
                    <a:pt x="1162" y="1134"/>
                  </a:lnTo>
                  <a:lnTo>
                    <a:pt x="1162" y="1135"/>
                  </a:lnTo>
                  <a:lnTo>
                    <a:pt x="1162" y="1136"/>
                  </a:lnTo>
                  <a:lnTo>
                    <a:pt x="1163" y="1138"/>
                  </a:lnTo>
                  <a:lnTo>
                    <a:pt x="1162" y="1138"/>
                  </a:lnTo>
                  <a:lnTo>
                    <a:pt x="1159" y="1140"/>
                  </a:lnTo>
                  <a:lnTo>
                    <a:pt x="1158" y="1141"/>
                  </a:lnTo>
                  <a:lnTo>
                    <a:pt x="1158" y="1142"/>
                  </a:lnTo>
                  <a:lnTo>
                    <a:pt x="1157" y="1143"/>
                  </a:lnTo>
                  <a:lnTo>
                    <a:pt x="1157" y="1144"/>
                  </a:lnTo>
                  <a:lnTo>
                    <a:pt x="1157" y="1145"/>
                  </a:lnTo>
                  <a:lnTo>
                    <a:pt x="1156" y="1145"/>
                  </a:lnTo>
                  <a:lnTo>
                    <a:pt x="1155" y="1147"/>
                  </a:lnTo>
                  <a:lnTo>
                    <a:pt x="1155" y="1148"/>
                  </a:lnTo>
                  <a:lnTo>
                    <a:pt x="1154" y="1149"/>
                  </a:lnTo>
                  <a:lnTo>
                    <a:pt x="1154" y="1150"/>
                  </a:lnTo>
                  <a:lnTo>
                    <a:pt x="1152" y="1151"/>
                  </a:lnTo>
                  <a:lnTo>
                    <a:pt x="1152" y="1152"/>
                  </a:lnTo>
                  <a:lnTo>
                    <a:pt x="1154" y="1152"/>
                  </a:lnTo>
                  <a:lnTo>
                    <a:pt x="1154" y="1151"/>
                  </a:lnTo>
                  <a:lnTo>
                    <a:pt x="1154" y="1152"/>
                  </a:lnTo>
                  <a:lnTo>
                    <a:pt x="1154" y="1153"/>
                  </a:lnTo>
                  <a:lnTo>
                    <a:pt x="1155" y="1152"/>
                  </a:lnTo>
                  <a:lnTo>
                    <a:pt x="1155" y="1150"/>
                  </a:lnTo>
                  <a:lnTo>
                    <a:pt x="1155" y="1148"/>
                  </a:lnTo>
                  <a:lnTo>
                    <a:pt x="1156" y="1148"/>
                  </a:lnTo>
                  <a:lnTo>
                    <a:pt x="1157" y="1148"/>
                  </a:lnTo>
                  <a:lnTo>
                    <a:pt x="1157" y="1147"/>
                  </a:lnTo>
                  <a:lnTo>
                    <a:pt x="1158" y="1147"/>
                  </a:lnTo>
                  <a:lnTo>
                    <a:pt x="1158" y="1145"/>
                  </a:lnTo>
                  <a:lnTo>
                    <a:pt x="1159" y="1143"/>
                  </a:lnTo>
                  <a:lnTo>
                    <a:pt x="1159" y="1142"/>
                  </a:lnTo>
                  <a:lnTo>
                    <a:pt x="1160" y="1142"/>
                  </a:lnTo>
                  <a:lnTo>
                    <a:pt x="1160" y="1141"/>
                  </a:lnTo>
                  <a:lnTo>
                    <a:pt x="1163" y="1139"/>
                  </a:lnTo>
                  <a:lnTo>
                    <a:pt x="1163" y="1138"/>
                  </a:lnTo>
                  <a:lnTo>
                    <a:pt x="1164" y="1138"/>
                  </a:lnTo>
                  <a:lnTo>
                    <a:pt x="1166" y="1138"/>
                  </a:lnTo>
                  <a:lnTo>
                    <a:pt x="1167" y="1139"/>
                  </a:lnTo>
                  <a:lnTo>
                    <a:pt x="1168" y="1139"/>
                  </a:lnTo>
                  <a:lnTo>
                    <a:pt x="1169" y="1138"/>
                  </a:lnTo>
                  <a:lnTo>
                    <a:pt x="1171" y="1138"/>
                  </a:lnTo>
                  <a:lnTo>
                    <a:pt x="1171" y="1139"/>
                  </a:lnTo>
                  <a:lnTo>
                    <a:pt x="1172" y="1139"/>
                  </a:lnTo>
                  <a:lnTo>
                    <a:pt x="1173" y="1139"/>
                  </a:lnTo>
                  <a:lnTo>
                    <a:pt x="1175" y="1140"/>
                  </a:lnTo>
                  <a:lnTo>
                    <a:pt x="1176" y="1141"/>
                  </a:lnTo>
                  <a:lnTo>
                    <a:pt x="1179" y="1141"/>
                  </a:lnTo>
                  <a:lnTo>
                    <a:pt x="1180" y="1142"/>
                  </a:lnTo>
                  <a:lnTo>
                    <a:pt x="1181" y="1143"/>
                  </a:lnTo>
                  <a:lnTo>
                    <a:pt x="1182" y="1144"/>
                  </a:lnTo>
                  <a:lnTo>
                    <a:pt x="1185" y="1145"/>
                  </a:lnTo>
                  <a:lnTo>
                    <a:pt x="1186" y="1147"/>
                  </a:lnTo>
                  <a:lnTo>
                    <a:pt x="1190" y="1150"/>
                  </a:lnTo>
                  <a:lnTo>
                    <a:pt x="1191" y="1151"/>
                  </a:lnTo>
                  <a:lnTo>
                    <a:pt x="1192" y="1152"/>
                  </a:lnTo>
                  <a:lnTo>
                    <a:pt x="1192" y="1153"/>
                  </a:lnTo>
                  <a:lnTo>
                    <a:pt x="1193" y="1153"/>
                  </a:lnTo>
                  <a:lnTo>
                    <a:pt x="1192" y="1152"/>
                  </a:lnTo>
                  <a:lnTo>
                    <a:pt x="1192" y="1151"/>
                  </a:lnTo>
                  <a:lnTo>
                    <a:pt x="1191" y="1151"/>
                  </a:lnTo>
                  <a:lnTo>
                    <a:pt x="1190" y="1149"/>
                  </a:lnTo>
                  <a:lnTo>
                    <a:pt x="1189" y="1148"/>
                  </a:lnTo>
                  <a:lnTo>
                    <a:pt x="1188" y="1148"/>
                  </a:lnTo>
                  <a:lnTo>
                    <a:pt x="1186" y="1147"/>
                  </a:lnTo>
                  <a:lnTo>
                    <a:pt x="1186" y="1145"/>
                  </a:lnTo>
                  <a:lnTo>
                    <a:pt x="1185" y="1145"/>
                  </a:lnTo>
                  <a:lnTo>
                    <a:pt x="1182" y="1144"/>
                  </a:lnTo>
                  <a:lnTo>
                    <a:pt x="1181" y="1143"/>
                  </a:lnTo>
                  <a:lnTo>
                    <a:pt x="1181" y="1142"/>
                  </a:lnTo>
                  <a:lnTo>
                    <a:pt x="1180" y="1141"/>
                  </a:lnTo>
                  <a:lnTo>
                    <a:pt x="1179" y="1140"/>
                  </a:lnTo>
                  <a:lnTo>
                    <a:pt x="1179" y="1138"/>
                  </a:lnTo>
                  <a:lnTo>
                    <a:pt x="1180" y="1136"/>
                  </a:lnTo>
                  <a:lnTo>
                    <a:pt x="1180" y="1134"/>
                  </a:lnTo>
                  <a:lnTo>
                    <a:pt x="1179" y="1134"/>
                  </a:lnTo>
                  <a:lnTo>
                    <a:pt x="1179" y="1133"/>
                  </a:lnTo>
                  <a:lnTo>
                    <a:pt x="1179" y="1132"/>
                  </a:lnTo>
                  <a:lnTo>
                    <a:pt x="1180" y="1131"/>
                  </a:lnTo>
                  <a:lnTo>
                    <a:pt x="1180" y="1130"/>
                  </a:lnTo>
                  <a:lnTo>
                    <a:pt x="1181" y="1128"/>
                  </a:lnTo>
                  <a:lnTo>
                    <a:pt x="1182" y="1128"/>
                  </a:lnTo>
                  <a:lnTo>
                    <a:pt x="1181" y="1127"/>
                  </a:lnTo>
                  <a:lnTo>
                    <a:pt x="1181" y="1126"/>
                  </a:lnTo>
                  <a:lnTo>
                    <a:pt x="1180" y="1126"/>
                  </a:lnTo>
                  <a:lnTo>
                    <a:pt x="1180" y="1125"/>
                  </a:lnTo>
                  <a:lnTo>
                    <a:pt x="1181" y="1125"/>
                  </a:lnTo>
                  <a:lnTo>
                    <a:pt x="1182" y="1124"/>
                  </a:lnTo>
                  <a:lnTo>
                    <a:pt x="1183" y="1121"/>
                  </a:lnTo>
                  <a:lnTo>
                    <a:pt x="1184" y="1119"/>
                  </a:lnTo>
                  <a:lnTo>
                    <a:pt x="1185" y="1121"/>
                  </a:lnTo>
                  <a:lnTo>
                    <a:pt x="1185" y="1122"/>
                  </a:lnTo>
                  <a:lnTo>
                    <a:pt x="1185" y="1123"/>
                  </a:lnTo>
                  <a:lnTo>
                    <a:pt x="1185" y="1124"/>
                  </a:lnTo>
                  <a:lnTo>
                    <a:pt x="1186" y="1124"/>
                  </a:lnTo>
                  <a:lnTo>
                    <a:pt x="1189" y="1124"/>
                  </a:lnTo>
                  <a:lnTo>
                    <a:pt x="1189" y="1123"/>
                  </a:lnTo>
                  <a:lnTo>
                    <a:pt x="1190" y="1123"/>
                  </a:lnTo>
                  <a:lnTo>
                    <a:pt x="1190" y="1124"/>
                  </a:lnTo>
                  <a:lnTo>
                    <a:pt x="1191" y="1124"/>
                  </a:lnTo>
                  <a:lnTo>
                    <a:pt x="1192" y="1125"/>
                  </a:lnTo>
                  <a:lnTo>
                    <a:pt x="1193" y="1125"/>
                  </a:lnTo>
                  <a:lnTo>
                    <a:pt x="1193" y="1126"/>
                  </a:lnTo>
                  <a:lnTo>
                    <a:pt x="1193" y="1127"/>
                  </a:lnTo>
                  <a:lnTo>
                    <a:pt x="1194" y="1127"/>
                  </a:lnTo>
                  <a:lnTo>
                    <a:pt x="1194" y="1128"/>
                  </a:lnTo>
                  <a:lnTo>
                    <a:pt x="1195" y="1131"/>
                  </a:lnTo>
                  <a:lnTo>
                    <a:pt x="1197" y="1131"/>
                  </a:lnTo>
                  <a:lnTo>
                    <a:pt x="1197" y="1132"/>
                  </a:lnTo>
                  <a:lnTo>
                    <a:pt x="1195" y="1132"/>
                  </a:lnTo>
                  <a:lnTo>
                    <a:pt x="1195" y="1133"/>
                  </a:lnTo>
                  <a:lnTo>
                    <a:pt x="1197" y="1133"/>
                  </a:lnTo>
                  <a:lnTo>
                    <a:pt x="1197" y="1134"/>
                  </a:lnTo>
                  <a:lnTo>
                    <a:pt x="1198" y="1134"/>
                  </a:lnTo>
                  <a:lnTo>
                    <a:pt x="1198" y="1135"/>
                  </a:lnTo>
                  <a:lnTo>
                    <a:pt x="1199" y="1135"/>
                  </a:lnTo>
                  <a:lnTo>
                    <a:pt x="1199" y="1134"/>
                  </a:lnTo>
                  <a:lnTo>
                    <a:pt x="1198" y="1134"/>
                  </a:lnTo>
                  <a:lnTo>
                    <a:pt x="1198" y="1133"/>
                  </a:lnTo>
                  <a:lnTo>
                    <a:pt x="1197" y="1133"/>
                  </a:lnTo>
                  <a:lnTo>
                    <a:pt x="1197" y="1132"/>
                  </a:lnTo>
                  <a:lnTo>
                    <a:pt x="1197" y="1131"/>
                  </a:lnTo>
                  <a:lnTo>
                    <a:pt x="1197" y="1130"/>
                  </a:lnTo>
                  <a:lnTo>
                    <a:pt x="1198" y="1128"/>
                  </a:lnTo>
                  <a:lnTo>
                    <a:pt x="1198" y="1127"/>
                  </a:lnTo>
                  <a:lnTo>
                    <a:pt x="1197" y="1127"/>
                  </a:lnTo>
                  <a:lnTo>
                    <a:pt x="1197" y="1126"/>
                  </a:lnTo>
                  <a:lnTo>
                    <a:pt x="1197" y="1125"/>
                  </a:lnTo>
                  <a:lnTo>
                    <a:pt x="1198" y="1124"/>
                  </a:lnTo>
                  <a:lnTo>
                    <a:pt x="1198" y="1123"/>
                  </a:lnTo>
                  <a:lnTo>
                    <a:pt x="1199" y="1123"/>
                  </a:lnTo>
                  <a:lnTo>
                    <a:pt x="1200" y="1123"/>
                  </a:lnTo>
                  <a:lnTo>
                    <a:pt x="1199" y="1122"/>
                  </a:lnTo>
                  <a:lnTo>
                    <a:pt x="1198" y="1123"/>
                  </a:lnTo>
                  <a:lnTo>
                    <a:pt x="1197" y="1122"/>
                  </a:lnTo>
                  <a:lnTo>
                    <a:pt x="1195" y="1121"/>
                  </a:lnTo>
                  <a:lnTo>
                    <a:pt x="1195" y="1119"/>
                  </a:lnTo>
                  <a:lnTo>
                    <a:pt x="1195" y="1118"/>
                  </a:lnTo>
                  <a:lnTo>
                    <a:pt x="1194" y="1118"/>
                  </a:lnTo>
                  <a:lnTo>
                    <a:pt x="1194" y="1117"/>
                  </a:lnTo>
                  <a:lnTo>
                    <a:pt x="1193" y="1117"/>
                  </a:lnTo>
                  <a:lnTo>
                    <a:pt x="1192" y="1117"/>
                  </a:lnTo>
                  <a:lnTo>
                    <a:pt x="1192" y="1116"/>
                  </a:lnTo>
                  <a:lnTo>
                    <a:pt x="1191" y="1116"/>
                  </a:lnTo>
                  <a:lnTo>
                    <a:pt x="1190" y="1115"/>
                  </a:lnTo>
                  <a:lnTo>
                    <a:pt x="1189" y="1115"/>
                  </a:lnTo>
                  <a:lnTo>
                    <a:pt x="1189" y="1114"/>
                  </a:lnTo>
                  <a:lnTo>
                    <a:pt x="1190" y="1113"/>
                  </a:lnTo>
                  <a:lnTo>
                    <a:pt x="1191" y="1113"/>
                  </a:lnTo>
                  <a:lnTo>
                    <a:pt x="1192" y="1113"/>
                  </a:lnTo>
                  <a:lnTo>
                    <a:pt x="1192" y="1111"/>
                  </a:lnTo>
                  <a:lnTo>
                    <a:pt x="1192" y="1110"/>
                  </a:lnTo>
                  <a:lnTo>
                    <a:pt x="1192" y="1109"/>
                  </a:lnTo>
                  <a:lnTo>
                    <a:pt x="1191" y="1109"/>
                  </a:lnTo>
                  <a:lnTo>
                    <a:pt x="1191" y="1108"/>
                  </a:lnTo>
                  <a:lnTo>
                    <a:pt x="1190" y="1107"/>
                  </a:lnTo>
                  <a:lnTo>
                    <a:pt x="1191" y="1107"/>
                  </a:lnTo>
                  <a:lnTo>
                    <a:pt x="1192" y="1106"/>
                  </a:lnTo>
                  <a:lnTo>
                    <a:pt x="1193" y="1105"/>
                  </a:lnTo>
                  <a:lnTo>
                    <a:pt x="1193" y="1103"/>
                  </a:lnTo>
                  <a:lnTo>
                    <a:pt x="1194" y="1103"/>
                  </a:lnTo>
                  <a:lnTo>
                    <a:pt x="1193" y="1102"/>
                  </a:lnTo>
                  <a:lnTo>
                    <a:pt x="1194" y="1101"/>
                  </a:lnTo>
                  <a:lnTo>
                    <a:pt x="1194" y="1100"/>
                  </a:lnTo>
                  <a:lnTo>
                    <a:pt x="1195" y="1099"/>
                  </a:lnTo>
                  <a:lnTo>
                    <a:pt x="1195" y="1098"/>
                  </a:lnTo>
                  <a:lnTo>
                    <a:pt x="1195" y="1097"/>
                  </a:lnTo>
                  <a:lnTo>
                    <a:pt x="1195" y="1096"/>
                  </a:lnTo>
                  <a:lnTo>
                    <a:pt x="1194" y="1094"/>
                  </a:lnTo>
                  <a:lnTo>
                    <a:pt x="1195" y="1093"/>
                  </a:lnTo>
                  <a:lnTo>
                    <a:pt x="1198" y="1093"/>
                  </a:lnTo>
                  <a:lnTo>
                    <a:pt x="1197" y="1093"/>
                  </a:lnTo>
                  <a:lnTo>
                    <a:pt x="1197" y="1092"/>
                  </a:lnTo>
                  <a:lnTo>
                    <a:pt x="1195" y="1093"/>
                  </a:lnTo>
                  <a:lnTo>
                    <a:pt x="1194" y="1093"/>
                  </a:lnTo>
                  <a:lnTo>
                    <a:pt x="1194" y="1092"/>
                  </a:lnTo>
                  <a:lnTo>
                    <a:pt x="1194" y="1091"/>
                  </a:lnTo>
                  <a:lnTo>
                    <a:pt x="1194" y="1090"/>
                  </a:lnTo>
                  <a:lnTo>
                    <a:pt x="1193" y="1089"/>
                  </a:lnTo>
                  <a:lnTo>
                    <a:pt x="1193" y="1088"/>
                  </a:lnTo>
                  <a:lnTo>
                    <a:pt x="1192" y="1086"/>
                  </a:lnTo>
                  <a:lnTo>
                    <a:pt x="1193" y="1086"/>
                  </a:lnTo>
                  <a:lnTo>
                    <a:pt x="1193" y="1085"/>
                  </a:lnTo>
                  <a:lnTo>
                    <a:pt x="1192" y="1085"/>
                  </a:lnTo>
                  <a:lnTo>
                    <a:pt x="1192" y="1084"/>
                  </a:lnTo>
                  <a:lnTo>
                    <a:pt x="1191" y="1084"/>
                  </a:lnTo>
                  <a:lnTo>
                    <a:pt x="1190" y="1084"/>
                  </a:lnTo>
                  <a:lnTo>
                    <a:pt x="1189" y="1084"/>
                  </a:lnTo>
                  <a:lnTo>
                    <a:pt x="1188" y="1084"/>
                  </a:lnTo>
                  <a:lnTo>
                    <a:pt x="1186" y="1084"/>
                  </a:lnTo>
                  <a:lnTo>
                    <a:pt x="1186" y="1083"/>
                  </a:lnTo>
                  <a:lnTo>
                    <a:pt x="1188" y="1083"/>
                  </a:lnTo>
                  <a:lnTo>
                    <a:pt x="1188" y="1082"/>
                  </a:lnTo>
                  <a:lnTo>
                    <a:pt x="1186" y="1082"/>
                  </a:lnTo>
                  <a:lnTo>
                    <a:pt x="1188" y="1082"/>
                  </a:lnTo>
                  <a:lnTo>
                    <a:pt x="1186" y="1081"/>
                  </a:lnTo>
                  <a:lnTo>
                    <a:pt x="1185" y="1081"/>
                  </a:lnTo>
                  <a:lnTo>
                    <a:pt x="1185" y="1080"/>
                  </a:lnTo>
                  <a:lnTo>
                    <a:pt x="1184" y="1080"/>
                  </a:lnTo>
                  <a:lnTo>
                    <a:pt x="1184" y="1078"/>
                  </a:lnTo>
                  <a:lnTo>
                    <a:pt x="1184" y="1077"/>
                  </a:lnTo>
                  <a:lnTo>
                    <a:pt x="1183" y="1077"/>
                  </a:lnTo>
                  <a:lnTo>
                    <a:pt x="1183" y="1076"/>
                  </a:lnTo>
                  <a:lnTo>
                    <a:pt x="1184" y="1076"/>
                  </a:lnTo>
                  <a:lnTo>
                    <a:pt x="1185" y="1076"/>
                  </a:lnTo>
                  <a:lnTo>
                    <a:pt x="1185" y="1075"/>
                  </a:lnTo>
                  <a:lnTo>
                    <a:pt x="1184" y="1074"/>
                  </a:lnTo>
                  <a:lnTo>
                    <a:pt x="1184" y="1075"/>
                  </a:lnTo>
                  <a:lnTo>
                    <a:pt x="1183" y="1075"/>
                  </a:lnTo>
                  <a:lnTo>
                    <a:pt x="1185" y="1072"/>
                  </a:lnTo>
                  <a:lnTo>
                    <a:pt x="1184" y="1072"/>
                  </a:lnTo>
                  <a:lnTo>
                    <a:pt x="1183" y="1073"/>
                  </a:lnTo>
                  <a:lnTo>
                    <a:pt x="1182" y="1073"/>
                  </a:lnTo>
                  <a:lnTo>
                    <a:pt x="1181" y="1073"/>
                  </a:lnTo>
                  <a:lnTo>
                    <a:pt x="1181" y="1072"/>
                  </a:lnTo>
                  <a:lnTo>
                    <a:pt x="1180" y="1072"/>
                  </a:lnTo>
                  <a:lnTo>
                    <a:pt x="1181" y="1071"/>
                  </a:lnTo>
                  <a:lnTo>
                    <a:pt x="1180" y="1071"/>
                  </a:lnTo>
                  <a:lnTo>
                    <a:pt x="1181" y="1071"/>
                  </a:lnTo>
                  <a:lnTo>
                    <a:pt x="1181" y="1069"/>
                  </a:lnTo>
                  <a:lnTo>
                    <a:pt x="1182" y="1069"/>
                  </a:lnTo>
                  <a:lnTo>
                    <a:pt x="1181" y="1069"/>
                  </a:lnTo>
                  <a:lnTo>
                    <a:pt x="1181" y="1068"/>
                  </a:lnTo>
                  <a:lnTo>
                    <a:pt x="1180" y="1068"/>
                  </a:lnTo>
                  <a:lnTo>
                    <a:pt x="1180" y="1069"/>
                  </a:lnTo>
                  <a:lnTo>
                    <a:pt x="1179" y="1069"/>
                  </a:lnTo>
                  <a:lnTo>
                    <a:pt x="1177" y="1069"/>
                  </a:lnTo>
                  <a:lnTo>
                    <a:pt x="1177" y="1068"/>
                  </a:lnTo>
                  <a:lnTo>
                    <a:pt x="1179" y="1067"/>
                  </a:lnTo>
                  <a:lnTo>
                    <a:pt x="1177" y="1067"/>
                  </a:lnTo>
                  <a:lnTo>
                    <a:pt x="1176" y="1067"/>
                  </a:lnTo>
                  <a:lnTo>
                    <a:pt x="1177" y="1064"/>
                  </a:lnTo>
                  <a:lnTo>
                    <a:pt x="1176" y="1063"/>
                  </a:lnTo>
                  <a:lnTo>
                    <a:pt x="1177" y="1061"/>
                  </a:lnTo>
                  <a:lnTo>
                    <a:pt x="1176" y="1061"/>
                  </a:lnTo>
                  <a:lnTo>
                    <a:pt x="1176" y="1060"/>
                  </a:lnTo>
                  <a:lnTo>
                    <a:pt x="1177" y="1060"/>
                  </a:lnTo>
                  <a:lnTo>
                    <a:pt x="1176" y="1060"/>
                  </a:lnTo>
                  <a:lnTo>
                    <a:pt x="1176" y="1059"/>
                  </a:lnTo>
                  <a:lnTo>
                    <a:pt x="1175" y="1059"/>
                  </a:lnTo>
                  <a:lnTo>
                    <a:pt x="1175" y="1058"/>
                  </a:lnTo>
                  <a:lnTo>
                    <a:pt x="1174" y="1057"/>
                  </a:lnTo>
                  <a:lnTo>
                    <a:pt x="1174" y="1056"/>
                  </a:lnTo>
                  <a:lnTo>
                    <a:pt x="1174" y="1055"/>
                  </a:lnTo>
                  <a:lnTo>
                    <a:pt x="1173" y="1055"/>
                  </a:lnTo>
                  <a:lnTo>
                    <a:pt x="1173" y="1053"/>
                  </a:lnTo>
                  <a:lnTo>
                    <a:pt x="1172" y="1053"/>
                  </a:lnTo>
                  <a:lnTo>
                    <a:pt x="1171" y="1055"/>
                  </a:lnTo>
                  <a:lnTo>
                    <a:pt x="1171" y="1053"/>
                  </a:lnTo>
                  <a:lnTo>
                    <a:pt x="1169" y="1052"/>
                  </a:lnTo>
                  <a:lnTo>
                    <a:pt x="1169" y="1051"/>
                  </a:lnTo>
                  <a:lnTo>
                    <a:pt x="1171" y="1050"/>
                  </a:lnTo>
                  <a:lnTo>
                    <a:pt x="1171" y="1051"/>
                  </a:lnTo>
                  <a:lnTo>
                    <a:pt x="1171" y="1052"/>
                  </a:lnTo>
                  <a:lnTo>
                    <a:pt x="1172" y="1051"/>
                  </a:lnTo>
                  <a:lnTo>
                    <a:pt x="1173" y="1051"/>
                  </a:lnTo>
                  <a:lnTo>
                    <a:pt x="1172" y="1051"/>
                  </a:lnTo>
                  <a:lnTo>
                    <a:pt x="1172" y="1050"/>
                  </a:lnTo>
                  <a:lnTo>
                    <a:pt x="1171" y="1050"/>
                  </a:lnTo>
                  <a:lnTo>
                    <a:pt x="1171" y="1049"/>
                  </a:lnTo>
                  <a:lnTo>
                    <a:pt x="1172" y="1049"/>
                  </a:lnTo>
                  <a:lnTo>
                    <a:pt x="1172" y="1050"/>
                  </a:lnTo>
                  <a:lnTo>
                    <a:pt x="1173" y="1049"/>
                  </a:lnTo>
                  <a:lnTo>
                    <a:pt x="1172" y="1049"/>
                  </a:lnTo>
                  <a:lnTo>
                    <a:pt x="1172" y="1048"/>
                  </a:lnTo>
                  <a:lnTo>
                    <a:pt x="1171" y="1048"/>
                  </a:lnTo>
                  <a:lnTo>
                    <a:pt x="1169" y="1048"/>
                  </a:lnTo>
                  <a:lnTo>
                    <a:pt x="1169" y="1049"/>
                  </a:lnTo>
                  <a:lnTo>
                    <a:pt x="1169" y="1048"/>
                  </a:lnTo>
                  <a:lnTo>
                    <a:pt x="1169" y="1047"/>
                  </a:lnTo>
                  <a:lnTo>
                    <a:pt x="1169" y="1046"/>
                  </a:lnTo>
                  <a:lnTo>
                    <a:pt x="1168" y="1046"/>
                  </a:lnTo>
                  <a:lnTo>
                    <a:pt x="1169" y="1046"/>
                  </a:lnTo>
                  <a:lnTo>
                    <a:pt x="1169" y="1044"/>
                  </a:lnTo>
                  <a:lnTo>
                    <a:pt x="1168" y="1044"/>
                  </a:lnTo>
                  <a:lnTo>
                    <a:pt x="1168" y="1046"/>
                  </a:lnTo>
                  <a:lnTo>
                    <a:pt x="1167" y="1046"/>
                  </a:lnTo>
                  <a:lnTo>
                    <a:pt x="1166" y="1046"/>
                  </a:lnTo>
                  <a:lnTo>
                    <a:pt x="1166" y="1044"/>
                  </a:lnTo>
                  <a:lnTo>
                    <a:pt x="1168" y="1044"/>
                  </a:lnTo>
                  <a:lnTo>
                    <a:pt x="1168" y="1043"/>
                  </a:lnTo>
                  <a:lnTo>
                    <a:pt x="1167" y="1043"/>
                  </a:lnTo>
                  <a:lnTo>
                    <a:pt x="1167" y="1041"/>
                  </a:lnTo>
                  <a:lnTo>
                    <a:pt x="1168" y="1040"/>
                  </a:lnTo>
                  <a:lnTo>
                    <a:pt x="1167" y="1040"/>
                  </a:lnTo>
                  <a:lnTo>
                    <a:pt x="1167" y="1039"/>
                  </a:lnTo>
                  <a:lnTo>
                    <a:pt x="1168" y="1040"/>
                  </a:lnTo>
                  <a:lnTo>
                    <a:pt x="1169" y="1040"/>
                  </a:lnTo>
                  <a:lnTo>
                    <a:pt x="1171" y="1040"/>
                  </a:lnTo>
                  <a:lnTo>
                    <a:pt x="1169" y="1039"/>
                  </a:lnTo>
                  <a:lnTo>
                    <a:pt x="1168" y="1039"/>
                  </a:lnTo>
                  <a:lnTo>
                    <a:pt x="1166" y="1039"/>
                  </a:lnTo>
                  <a:lnTo>
                    <a:pt x="1166" y="1038"/>
                  </a:lnTo>
                  <a:lnTo>
                    <a:pt x="1165" y="1038"/>
                  </a:lnTo>
                  <a:lnTo>
                    <a:pt x="1166" y="1038"/>
                  </a:lnTo>
                  <a:lnTo>
                    <a:pt x="1166" y="1036"/>
                  </a:lnTo>
                  <a:lnTo>
                    <a:pt x="1167" y="1036"/>
                  </a:lnTo>
                  <a:lnTo>
                    <a:pt x="1166" y="1036"/>
                  </a:lnTo>
                  <a:lnTo>
                    <a:pt x="1165" y="1036"/>
                  </a:lnTo>
                  <a:lnTo>
                    <a:pt x="1164" y="1035"/>
                  </a:lnTo>
                  <a:lnTo>
                    <a:pt x="1165" y="1036"/>
                  </a:lnTo>
                  <a:lnTo>
                    <a:pt x="1166" y="1035"/>
                  </a:lnTo>
                  <a:lnTo>
                    <a:pt x="1165" y="1035"/>
                  </a:lnTo>
                  <a:lnTo>
                    <a:pt x="1166" y="1035"/>
                  </a:lnTo>
                  <a:lnTo>
                    <a:pt x="1166" y="1034"/>
                  </a:lnTo>
                  <a:lnTo>
                    <a:pt x="1165" y="1034"/>
                  </a:lnTo>
                  <a:lnTo>
                    <a:pt x="1165" y="1035"/>
                  </a:lnTo>
                  <a:lnTo>
                    <a:pt x="1165" y="1034"/>
                  </a:lnTo>
                  <a:lnTo>
                    <a:pt x="1165" y="1033"/>
                  </a:lnTo>
                  <a:lnTo>
                    <a:pt x="1167" y="1033"/>
                  </a:lnTo>
                  <a:lnTo>
                    <a:pt x="1166" y="1033"/>
                  </a:lnTo>
                  <a:lnTo>
                    <a:pt x="1165" y="1033"/>
                  </a:lnTo>
                  <a:lnTo>
                    <a:pt x="1165" y="1032"/>
                  </a:lnTo>
                  <a:lnTo>
                    <a:pt x="1164" y="1032"/>
                  </a:lnTo>
                  <a:lnTo>
                    <a:pt x="1163" y="1032"/>
                  </a:lnTo>
                  <a:lnTo>
                    <a:pt x="1159" y="1032"/>
                  </a:lnTo>
                  <a:lnTo>
                    <a:pt x="1162" y="1032"/>
                  </a:lnTo>
                  <a:lnTo>
                    <a:pt x="1162" y="1031"/>
                  </a:lnTo>
                  <a:lnTo>
                    <a:pt x="1163" y="1031"/>
                  </a:lnTo>
                  <a:lnTo>
                    <a:pt x="1163" y="1030"/>
                  </a:lnTo>
                  <a:lnTo>
                    <a:pt x="1162" y="1030"/>
                  </a:lnTo>
                  <a:lnTo>
                    <a:pt x="1162" y="1029"/>
                  </a:lnTo>
                  <a:lnTo>
                    <a:pt x="1163" y="1029"/>
                  </a:lnTo>
                  <a:lnTo>
                    <a:pt x="1164" y="1027"/>
                  </a:lnTo>
                  <a:lnTo>
                    <a:pt x="1163" y="1027"/>
                  </a:lnTo>
                  <a:lnTo>
                    <a:pt x="1162" y="1029"/>
                  </a:lnTo>
                  <a:lnTo>
                    <a:pt x="1160" y="1029"/>
                  </a:lnTo>
                  <a:lnTo>
                    <a:pt x="1159" y="1030"/>
                  </a:lnTo>
                  <a:lnTo>
                    <a:pt x="1159" y="1029"/>
                  </a:lnTo>
                  <a:lnTo>
                    <a:pt x="1158" y="1029"/>
                  </a:lnTo>
                  <a:lnTo>
                    <a:pt x="1157" y="1029"/>
                  </a:lnTo>
                  <a:lnTo>
                    <a:pt x="1156" y="1029"/>
                  </a:lnTo>
                  <a:lnTo>
                    <a:pt x="1157" y="1029"/>
                  </a:lnTo>
                  <a:lnTo>
                    <a:pt x="1157" y="1027"/>
                  </a:lnTo>
                  <a:lnTo>
                    <a:pt x="1157" y="1026"/>
                  </a:lnTo>
                  <a:lnTo>
                    <a:pt x="1158" y="1026"/>
                  </a:lnTo>
                  <a:lnTo>
                    <a:pt x="1157" y="1026"/>
                  </a:lnTo>
                  <a:lnTo>
                    <a:pt x="1155" y="1026"/>
                  </a:lnTo>
                  <a:lnTo>
                    <a:pt x="1154" y="1026"/>
                  </a:lnTo>
                  <a:lnTo>
                    <a:pt x="1155" y="1025"/>
                  </a:lnTo>
                  <a:lnTo>
                    <a:pt x="1154" y="1025"/>
                  </a:lnTo>
                  <a:lnTo>
                    <a:pt x="1154" y="1024"/>
                  </a:lnTo>
                  <a:lnTo>
                    <a:pt x="1152" y="1024"/>
                  </a:lnTo>
                  <a:lnTo>
                    <a:pt x="1152" y="1023"/>
                  </a:lnTo>
                  <a:lnTo>
                    <a:pt x="1151" y="1023"/>
                  </a:lnTo>
                  <a:lnTo>
                    <a:pt x="1152" y="1023"/>
                  </a:lnTo>
                  <a:lnTo>
                    <a:pt x="1151" y="1022"/>
                  </a:lnTo>
                  <a:lnTo>
                    <a:pt x="1152" y="1022"/>
                  </a:lnTo>
                  <a:lnTo>
                    <a:pt x="1151" y="1021"/>
                  </a:lnTo>
                  <a:lnTo>
                    <a:pt x="1151" y="1022"/>
                  </a:lnTo>
                  <a:lnTo>
                    <a:pt x="1151" y="1021"/>
                  </a:lnTo>
                  <a:lnTo>
                    <a:pt x="1151" y="1019"/>
                  </a:lnTo>
                  <a:lnTo>
                    <a:pt x="1150" y="1019"/>
                  </a:lnTo>
                  <a:lnTo>
                    <a:pt x="1150" y="1018"/>
                  </a:lnTo>
                  <a:lnTo>
                    <a:pt x="1149" y="1018"/>
                  </a:lnTo>
                  <a:lnTo>
                    <a:pt x="1150" y="1018"/>
                  </a:lnTo>
                  <a:lnTo>
                    <a:pt x="1149" y="1017"/>
                  </a:lnTo>
                  <a:lnTo>
                    <a:pt x="1148" y="1017"/>
                  </a:lnTo>
                  <a:lnTo>
                    <a:pt x="1149" y="1016"/>
                  </a:lnTo>
                  <a:lnTo>
                    <a:pt x="1149" y="1015"/>
                  </a:lnTo>
                  <a:lnTo>
                    <a:pt x="1148" y="1015"/>
                  </a:lnTo>
                  <a:lnTo>
                    <a:pt x="1148" y="1016"/>
                  </a:lnTo>
                  <a:lnTo>
                    <a:pt x="1147" y="1016"/>
                  </a:lnTo>
                  <a:lnTo>
                    <a:pt x="1147" y="1015"/>
                  </a:lnTo>
                  <a:lnTo>
                    <a:pt x="1148" y="1015"/>
                  </a:lnTo>
                  <a:lnTo>
                    <a:pt x="1147" y="1014"/>
                  </a:lnTo>
                  <a:lnTo>
                    <a:pt x="1146" y="1015"/>
                  </a:lnTo>
                  <a:lnTo>
                    <a:pt x="1146" y="1014"/>
                  </a:lnTo>
                  <a:lnTo>
                    <a:pt x="1145" y="1014"/>
                  </a:lnTo>
                  <a:lnTo>
                    <a:pt x="1146" y="1014"/>
                  </a:lnTo>
                  <a:lnTo>
                    <a:pt x="1145" y="1014"/>
                  </a:lnTo>
                  <a:lnTo>
                    <a:pt x="1143" y="1015"/>
                  </a:lnTo>
                  <a:lnTo>
                    <a:pt x="1143" y="1014"/>
                  </a:lnTo>
                  <a:lnTo>
                    <a:pt x="1145" y="1013"/>
                  </a:lnTo>
                  <a:lnTo>
                    <a:pt x="1146" y="1013"/>
                  </a:lnTo>
                  <a:lnTo>
                    <a:pt x="1146" y="1011"/>
                  </a:lnTo>
                  <a:lnTo>
                    <a:pt x="1146" y="1010"/>
                  </a:lnTo>
                  <a:lnTo>
                    <a:pt x="1146" y="1011"/>
                  </a:lnTo>
                  <a:lnTo>
                    <a:pt x="1147" y="1011"/>
                  </a:lnTo>
                  <a:lnTo>
                    <a:pt x="1147" y="1010"/>
                  </a:lnTo>
                  <a:lnTo>
                    <a:pt x="1148" y="1010"/>
                  </a:lnTo>
                  <a:lnTo>
                    <a:pt x="1148" y="1009"/>
                  </a:lnTo>
                  <a:lnTo>
                    <a:pt x="1150" y="1008"/>
                  </a:lnTo>
                  <a:lnTo>
                    <a:pt x="1151" y="1008"/>
                  </a:lnTo>
                  <a:lnTo>
                    <a:pt x="1151" y="1007"/>
                  </a:lnTo>
                  <a:lnTo>
                    <a:pt x="1158" y="1002"/>
                  </a:lnTo>
                  <a:lnTo>
                    <a:pt x="1159" y="1000"/>
                  </a:lnTo>
                  <a:lnTo>
                    <a:pt x="1162" y="999"/>
                  </a:lnTo>
                  <a:lnTo>
                    <a:pt x="1162" y="998"/>
                  </a:lnTo>
                  <a:lnTo>
                    <a:pt x="1163" y="998"/>
                  </a:lnTo>
                  <a:lnTo>
                    <a:pt x="1164" y="997"/>
                  </a:lnTo>
                  <a:lnTo>
                    <a:pt x="1165" y="996"/>
                  </a:lnTo>
                  <a:lnTo>
                    <a:pt x="1165" y="994"/>
                  </a:lnTo>
                  <a:lnTo>
                    <a:pt x="1166" y="994"/>
                  </a:lnTo>
                  <a:lnTo>
                    <a:pt x="1166" y="993"/>
                  </a:lnTo>
                  <a:lnTo>
                    <a:pt x="1167" y="993"/>
                  </a:lnTo>
                  <a:lnTo>
                    <a:pt x="1168" y="993"/>
                  </a:lnTo>
                  <a:lnTo>
                    <a:pt x="1168" y="992"/>
                  </a:lnTo>
                  <a:lnTo>
                    <a:pt x="1169" y="991"/>
                  </a:lnTo>
                  <a:lnTo>
                    <a:pt x="1169" y="990"/>
                  </a:lnTo>
                  <a:lnTo>
                    <a:pt x="1171" y="990"/>
                  </a:lnTo>
                  <a:lnTo>
                    <a:pt x="1172" y="988"/>
                  </a:lnTo>
                  <a:lnTo>
                    <a:pt x="1173" y="985"/>
                  </a:lnTo>
                  <a:lnTo>
                    <a:pt x="1174" y="985"/>
                  </a:lnTo>
                  <a:lnTo>
                    <a:pt x="1176" y="982"/>
                  </a:lnTo>
                  <a:lnTo>
                    <a:pt x="1177" y="981"/>
                  </a:lnTo>
                  <a:lnTo>
                    <a:pt x="1179" y="976"/>
                  </a:lnTo>
                  <a:lnTo>
                    <a:pt x="1184" y="966"/>
                  </a:lnTo>
                  <a:lnTo>
                    <a:pt x="1185" y="964"/>
                  </a:lnTo>
                  <a:lnTo>
                    <a:pt x="1185" y="963"/>
                  </a:lnTo>
                  <a:lnTo>
                    <a:pt x="1186" y="963"/>
                  </a:lnTo>
                  <a:lnTo>
                    <a:pt x="1186" y="962"/>
                  </a:lnTo>
                  <a:lnTo>
                    <a:pt x="1186" y="960"/>
                  </a:lnTo>
                  <a:lnTo>
                    <a:pt x="1185" y="962"/>
                  </a:lnTo>
                  <a:lnTo>
                    <a:pt x="1185" y="963"/>
                  </a:lnTo>
                  <a:lnTo>
                    <a:pt x="1184" y="963"/>
                  </a:lnTo>
                  <a:lnTo>
                    <a:pt x="1184" y="962"/>
                  </a:lnTo>
                  <a:lnTo>
                    <a:pt x="1186" y="958"/>
                  </a:lnTo>
                  <a:lnTo>
                    <a:pt x="1188" y="952"/>
                  </a:lnTo>
                  <a:lnTo>
                    <a:pt x="1189" y="951"/>
                  </a:lnTo>
                  <a:lnTo>
                    <a:pt x="1189" y="950"/>
                  </a:lnTo>
                  <a:lnTo>
                    <a:pt x="1189" y="949"/>
                  </a:lnTo>
                  <a:lnTo>
                    <a:pt x="1190" y="948"/>
                  </a:lnTo>
                  <a:lnTo>
                    <a:pt x="1190" y="947"/>
                  </a:lnTo>
                  <a:lnTo>
                    <a:pt x="1190" y="946"/>
                  </a:lnTo>
                  <a:lnTo>
                    <a:pt x="1190" y="942"/>
                  </a:lnTo>
                  <a:lnTo>
                    <a:pt x="1190" y="941"/>
                  </a:lnTo>
                  <a:lnTo>
                    <a:pt x="1190" y="939"/>
                  </a:lnTo>
                  <a:lnTo>
                    <a:pt x="1190" y="937"/>
                  </a:lnTo>
                  <a:lnTo>
                    <a:pt x="1190" y="935"/>
                  </a:lnTo>
                  <a:lnTo>
                    <a:pt x="1189" y="934"/>
                  </a:lnTo>
                  <a:lnTo>
                    <a:pt x="1189" y="933"/>
                  </a:lnTo>
                  <a:lnTo>
                    <a:pt x="1189" y="932"/>
                  </a:lnTo>
                  <a:lnTo>
                    <a:pt x="1189" y="931"/>
                  </a:lnTo>
                  <a:lnTo>
                    <a:pt x="1188" y="930"/>
                  </a:lnTo>
                  <a:lnTo>
                    <a:pt x="1188" y="929"/>
                  </a:lnTo>
                  <a:lnTo>
                    <a:pt x="1186" y="926"/>
                  </a:lnTo>
                  <a:lnTo>
                    <a:pt x="1185" y="922"/>
                  </a:lnTo>
                  <a:lnTo>
                    <a:pt x="1185" y="921"/>
                  </a:lnTo>
                  <a:lnTo>
                    <a:pt x="1185" y="919"/>
                  </a:lnTo>
                  <a:lnTo>
                    <a:pt x="1184" y="919"/>
                  </a:lnTo>
                  <a:lnTo>
                    <a:pt x="1184" y="918"/>
                  </a:lnTo>
                  <a:lnTo>
                    <a:pt x="1183" y="916"/>
                  </a:lnTo>
                  <a:lnTo>
                    <a:pt x="1183" y="915"/>
                  </a:lnTo>
                  <a:lnTo>
                    <a:pt x="1182" y="914"/>
                  </a:lnTo>
                  <a:lnTo>
                    <a:pt x="1182" y="913"/>
                  </a:lnTo>
                  <a:lnTo>
                    <a:pt x="1181" y="912"/>
                  </a:lnTo>
                  <a:lnTo>
                    <a:pt x="1181" y="910"/>
                  </a:lnTo>
                  <a:lnTo>
                    <a:pt x="1181" y="909"/>
                  </a:lnTo>
                  <a:lnTo>
                    <a:pt x="1181" y="908"/>
                  </a:lnTo>
                  <a:lnTo>
                    <a:pt x="1180" y="908"/>
                  </a:lnTo>
                  <a:lnTo>
                    <a:pt x="1180" y="907"/>
                  </a:lnTo>
                  <a:lnTo>
                    <a:pt x="1179" y="906"/>
                  </a:lnTo>
                  <a:lnTo>
                    <a:pt x="1179" y="905"/>
                  </a:lnTo>
                  <a:lnTo>
                    <a:pt x="1177" y="902"/>
                  </a:lnTo>
                  <a:lnTo>
                    <a:pt x="1174" y="898"/>
                  </a:lnTo>
                  <a:lnTo>
                    <a:pt x="1173" y="897"/>
                  </a:lnTo>
                  <a:lnTo>
                    <a:pt x="1173" y="896"/>
                  </a:lnTo>
                  <a:lnTo>
                    <a:pt x="1172" y="896"/>
                  </a:lnTo>
                  <a:lnTo>
                    <a:pt x="1172" y="894"/>
                  </a:lnTo>
                  <a:lnTo>
                    <a:pt x="1171" y="893"/>
                  </a:lnTo>
                  <a:lnTo>
                    <a:pt x="1169" y="892"/>
                  </a:lnTo>
                  <a:lnTo>
                    <a:pt x="1168" y="891"/>
                  </a:lnTo>
                  <a:lnTo>
                    <a:pt x="1168" y="889"/>
                  </a:lnTo>
                  <a:lnTo>
                    <a:pt x="1166" y="888"/>
                  </a:lnTo>
                  <a:lnTo>
                    <a:pt x="1165" y="887"/>
                  </a:lnTo>
                  <a:lnTo>
                    <a:pt x="1164" y="885"/>
                  </a:lnTo>
                  <a:lnTo>
                    <a:pt x="1164" y="884"/>
                  </a:lnTo>
                  <a:lnTo>
                    <a:pt x="1163" y="884"/>
                  </a:lnTo>
                  <a:lnTo>
                    <a:pt x="1162" y="883"/>
                  </a:lnTo>
                  <a:lnTo>
                    <a:pt x="1160" y="882"/>
                  </a:lnTo>
                  <a:lnTo>
                    <a:pt x="1159" y="881"/>
                  </a:lnTo>
                  <a:lnTo>
                    <a:pt x="1158" y="881"/>
                  </a:lnTo>
                  <a:lnTo>
                    <a:pt x="1158" y="880"/>
                  </a:lnTo>
                  <a:lnTo>
                    <a:pt x="1157" y="879"/>
                  </a:lnTo>
                  <a:lnTo>
                    <a:pt x="1156" y="879"/>
                  </a:lnTo>
                  <a:lnTo>
                    <a:pt x="1155" y="877"/>
                  </a:lnTo>
                  <a:lnTo>
                    <a:pt x="1154" y="877"/>
                  </a:lnTo>
                  <a:lnTo>
                    <a:pt x="1152" y="877"/>
                  </a:lnTo>
                  <a:lnTo>
                    <a:pt x="1151" y="876"/>
                  </a:lnTo>
                  <a:lnTo>
                    <a:pt x="1150" y="876"/>
                  </a:lnTo>
                  <a:lnTo>
                    <a:pt x="1149" y="876"/>
                  </a:lnTo>
                  <a:lnTo>
                    <a:pt x="1149" y="875"/>
                  </a:lnTo>
                  <a:lnTo>
                    <a:pt x="1150" y="875"/>
                  </a:lnTo>
                  <a:lnTo>
                    <a:pt x="1149" y="874"/>
                  </a:lnTo>
                  <a:lnTo>
                    <a:pt x="1148" y="874"/>
                  </a:lnTo>
                  <a:lnTo>
                    <a:pt x="1146" y="873"/>
                  </a:lnTo>
                  <a:lnTo>
                    <a:pt x="1143" y="873"/>
                  </a:lnTo>
                  <a:lnTo>
                    <a:pt x="1142" y="872"/>
                  </a:lnTo>
                  <a:lnTo>
                    <a:pt x="1138" y="872"/>
                  </a:lnTo>
                  <a:lnTo>
                    <a:pt x="1137" y="871"/>
                  </a:lnTo>
                  <a:lnTo>
                    <a:pt x="1137" y="870"/>
                  </a:lnTo>
                  <a:lnTo>
                    <a:pt x="1136" y="870"/>
                  </a:lnTo>
                  <a:lnTo>
                    <a:pt x="1134" y="868"/>
                  </a:lnTo>
                  <a:lnTo>
                    <a:pt x="1134" y="870"/>
                  </a:lnTo>
                  <a:lnTo>
                    <a:pt x="1133" y="868"/>
                  </a:lnTo>
                  <a:lnTo>
                    <a:pt x="1132" y="868"/>
                  </a:lnTo>
                  <a:lnTo>
                    <a:pt x="1131" y="867"/>
                  </a:lnTo>
                  <a:lnTo>
                    <a:pt x="1130" y="867"/>
                  </a:lnTo>
                  <a:lnTo>
                    <a:pt x="1129" y="866"/>
                  </a:lnTo>
                  <a:lnTo>
                    <a:pt x="1128" y="865"/>
                  </a:lnTo>
                  <a:lnTo>
                    <a:pt x="1126" y="865"/>
                  </a:lnTo>
                  <a:lnTo>
                    <a:pt x="1126" y="866"/>
                  </a:lnTo>
                  <a:lnTo>
                    <a:pt x="1128" y="866"/>
                  </a:lnTo>
                  <a:lnTo>
                    <a:pt x="1130" y="867"/>
                  </a:lnTo>
                  <a:lnTo>
                    <a:pt x="1129" y="867"/>
                  </a:lnTo>
                  <a:lnTo>
                    <a:pt x="1128" y="867"/>
                  </a:lnTo>
                  <a:lnTo>
                    <a:pt x="1128" y="866"/>
                  </a:lnTo>
                  <a:lnTo>
                    <a:pt x="1126" y="866"/>
                  </a:lnTo>
                  <a:lnTo>
                    <a:pt x="1125" y="865"/>
                  </a:lnTo>
                  <a:lnTo>
                    <a:pt x="1125" y="866"/>
                  </a:lnTo>
                  <a:lnTo>
                    <a:pt x="1124" y="866"/>
                  </a:lnTo>
                  <a:lnTo>
                    <a:pt x="1124" y="865"/>
                  </a:lnTo>
                  <a:lnTo>
                    <a:pt x="1123" y="864"/>
                  </a:lnTo>
                  <a:lnTo>
                    <a:pt x="1124" y="864"/>
                  </a:lnTo>
                  <a:lnTo>
                    <a:pt x="1124" y="863"/>
                  </a:lnTo>
                  <a:lnTo>
                    <a:pt x="1125" y="862"/>
                  </a:lnTo>
                  <a:lnTo>
                    <a:pt x="1124" y="862"/>
                  </a:lnTo>
                  <a:lnTo>
                    <a:pt x="1123" y="860"/>
                  </a:lnTo>
                  <a:lnTo>
                    <a:pt x="1122" y="859"/>
                  </a:lnTo>
                  <a:lnTo>
                    <a:pt x="1123" y="859"/>
                  </a:lnTo>
                  <a:lnTo>
                    <a:pt x="1123" y="858"/>
                  </a:lnTo>
                  <a:lnTo>
                    <a:pt x="1123" y="857"/>
                  </a:lnTo>
                  <a:lnTo>
                    <a:pt x="1122" y="857"/>
                  </a:lnTo>
                  <a:lnTo>
                    <a:pt x="1122" y="856"/>
                  </a:lnTo>
                  <a:lnTo>
                    <a:pt x="1121" y="856"/>
                  </a:lnTo>
                  <a:lnTo>
                    <a:pt x="1121" y="855"/>
                  </a:lnTo>
                  <a:lnTo>
                    <a:pt x="1121" y="854"/>
                  </a:lnTo>
                  <a:lnTo>
                    <a:pt x="1120" y="854"/>
                  </a:lnTo>
                  <a:lnTo>
                    <a:pt x="1121" y="854"/>
                  </a:lnTo>
                  <a:lnTo>
                    <a:pt x="1122" y="854"/>
                  </a:lnTo>
                  <a:lnTo>
                    <a:pt x="1122" y="855"/>
                  </a:lnTo>
                  <a:lnTo>
                    <a:pt x="1123" y="855"/>
                  </a:lnTo>
                  <a:lnTo>
                    <a:pt x="1122" y="854"/>
                  </a:lnTo>
                  <a:lnTo>
                    <a:pt x="1123" y="854"/>
                  </a:lnTo>
                  <a:lnTo>
                    <a:pt x="1123" y="852"/>
                  </a:lnTo>
                  <a:lnTo>
                    <a:pt x="1124" y="852"/>
                  </a:lnTo>
                  <a:lnTo>
                    <a:pt x="1124" y="854"/>
                  </a:lnTo>
                  <a:lnTo>
                    <a:pt x="1125" y="854"/>
                  </a:lnTo>
                  <a:lnTo>
                    <a:pt x="1125" y="852"/>
                  </a:lnTo>
                  <a:lnTo>
                    <a:pt x="1125" y="851"/>
                  </a:lnTo>
                  <a:lnTo>
                    <a:pt x="1125" y="850"/>
                  </a:lnTo>
                  <a:lnTo>
                    <a:pt x="1124" y="851"/>
                  </a:lnTo>
                  <a:lnTo>
                    <a:pt x="1124" y="850"/>
                  </a:lnTo>
                  <a:lnTo>
                    <a:pt x="1124" y="849"/>
                  </a:lnTo>
                  <a:lnTo>
                    <a:pt x="1124" y="848"/>
                  </a:lnTo>
                  <a:lnTo>
                    <a:pt x="1125" y="848"/>
                  </a:lnTo>
                  <a:lnTo>
                    <a:pt x="1124" y="847"/>
                  </a:lnTo>
                  <a:lnTo>
                    <a:pt x="1125" y="846"/>
                  </a:lnTo>
                  <a:lnTo>
                    <a:pt x="1125" y="847"/>
                  </a:lnTo>
                  <a:lnTo>
                    <a:pt x="1126" y="847"/>
                  </a:lnTo>
                  <a:lnTo>
                    <a:pt x="1126" y="846"/>
                  </a:lnTo>
                  <a:lnTo>
                    <a:pt x="1125" y="845"/>
                  </a:lnTo>
                  <a:lnTo>
                    <a:pt x="1126" y="845"/>
                  </a:lnTo>
                  <a:lnTo>
                    <a:pt x="1126" y="843"/>
                  </a:lnTo>
                  <a:lnTo>
                    <a:pt x="1125" y="842"/>
                  </a:lnTo>
                  <a:lnTo>
                    <a:pt x="1126" y="841"/>
                  </a:lnTo>
                  <a:lnTo>
                    <a:pt x="1128" y="840"/>
                  </a:lnTo>
                  <a:lnTo>
                    <a:pt x="1128" y="839"/>
                  </a:lnTo>
                  <a:lnTo>
                    <a:pt x="1129" y="839"/>
                  </a:lnTo>
                  <a:lnTo>
                    <a:pt x="1130" y="838"/>
                  </a:lnTo>
                  <a:lnTo>
                    <a:pt x="1129" y="838"/>
                  </a:lnTo>
                  <a:lnTo>
                    <a:pt x="1129" y="837"/>
                  </a:lnTo>
                  <a:lnTo>
                    <a:pt x="1130" y="837"/>
                  </a:lnTo>
                  <a:lnTo>
                    <a:pt x="1130" y="835"/>
                  </a:lnTo>
                  <a:lnTo>
                    <a:pt x="1129" y="835"/>
                  </a:lnTo>
                  <a:lnTo>
                    <a:pt x="1130" y="834"/>
                  </a:lnTo>
                  <a:lnTo>
                    <a:pt x="1131" y="833"/>
                  </a:lnTo>
                  <a:lnTo>
                    <a:pt x="1130" y="833"/>
                  </a:lnTo>
                  <a:lnTo>
                    <a:pt x="1129" y="833"/>
                  </a:lnTo>
                  <a:lnTo>
                    <a:pt x="1129" y="832"/>
                  </a:lnTo>
                  <a:lnTo>
                    <a:pt x="1129" y="833"/>
                  </a:lnTo>
                  <a:lnTo>
                    <a:pt x="1128" y="834"/>
                  </a:lnTo>
                  <a:lnTo>
                    <a:pt x="1126" y="834"/>
                  </a:lnTo>
                  <a:lnTo>
                    <a:pt x="1126" y="833"/>
                  </a:lnTo>
                  <a:lnTo>
                    <a:pt x="1128" y="832"/>
                  </a:lnTo>
                  <a:lnTo>
                    <a:pt x="1126" y="831"/>
                  </a:lnTo>
                  <a:lnTo>
                    <a:pt x="1126" y="830"/>
                  </a:lnTo>
                  <a:lnTo>
                    <a:pt x="1129" y="829"/>
                  </a:lnTo>
                  <a:lnTo>
                    <a:pt x="1128" y="827"/>
                  </a:lnTo>
                  <a:lnTo>
                    <a:pt x="1128" y="825"/>
                  </a:lnTo>
                  <a:lnTo>
                    <a:pt x="1126" y="825"/>
                  </a:lnTo>
                  <a:lnTo>
                    <a:pt x="1126" y="824"/>
                  </a:lnTo>
                  <a:lnTo>
                    <a:pt x="1125" y="824"/>
                  </a:lnTo>
                  <a:lnTo>
                    <a:pt x="1126" y="824"/>
                  </a:lnTo>
                  <a:lnTo>
                    <a:pt x="1126" y="823"/>
                  </a:lnTo>
                  <a:lnTo>
                    <a:pt x="1125" y="823"/>
                  </a:lnTo>
                  <a:lnTo>
                    <a:pt x="1126" y="823"/>
                  </a:lnTo>
                  <a:lnTo>
                    <a:pt x="1128" y="823"/>
                  </a:lnTo>
                  <a:lnTo>
                    <a:pt x="1129" y="823"/>
                  </a:lnTo>
                  <a:lnTo>
                    <a:pt x="1130" y="822"/>
                  </a:lnTo>
                  <a:lnTo>
                    <a:pt x="1130" y="823"/>
                  </a:lnTo>
                  <a:lnTo>
                    <a:pt x="1131" y="823"/>
                  </a:lnTo>
                  <a:lnTo>
                    <a:pt x="1132" y="824"/>
                  </a:lnTo>
                  <a:lnTo>
                    <a:pt x="1132" y="825"/>
                  </a:lnTo>
                  <a:lnTo>
                    <a:pt x="1133" y="825"/>
                  </a:lnTo>
                  <a:lnTo>
                    <a:pt x="1134" y="825"/>
                  </a:lnTo>
                  <a:lnTo>
                    <a:pt x="1136" y="825"/>
                  </a:lnTo>
                  <a:lnTo>
                    <a:pt x="1134" y="825"/>
                  </a:lnTo>
                  <a:lnTo>
                    <a:pt x="1133" y="825"/>
                  </a:lnTo>
                  <a:lnTo>
                    <a:pt x="1132" y="824"/>
                  </a:lnTo>
                  <a:lnTo>
                    <a:pt x="1132" y="823"/>
                  </a:lnTo>
                  <a:lnTo>
                    <a:pt x="1132" y="822"/>
                  </a:lnTo>
                  <a:lnTo>
                    <a:pt x="1131" y="822"/>
                  </a:lnTo>
                  <a:lnTo>
                    <a:pt x="1130" y="822"/>
                  </a:lnTo>
                  <a:lnTo>
                    <a:pt x="1131" y="822"/>
                  </a:lnTo>
                  <a:lnTo>
                    <a:pt x="1131" y="821"/>
                  </a:lnTo>
                  <a:lnTo>
                    <a:pt x="1130" y="821"/>
                  </a:lnTo>
                  <a:lnTo>
                    <a:pt x="1130" y="820"/>
                  </a:lnTo>
                  <a:lnTo>
                    <a:pt x="1131" y="820"/>
                  </a:lnTo>
                  <a:lnTo>
                    <a:pt x="1131" y="818"/>
                  </a:lnTo>
                  <a:lnTo>
                    <a:pt x="1131" y="817"/>
                  </a:lnTo>
                  <a:lnTo>
                    <a:pt x="1133" y="817"/>
                  </a:lnTo>
                  <a:lnTo>
                    <a:pt x="1131" y="815"/>
                  </a:lnTo>
                  <a:lnTo>
                    <a:pt x="1131" y="814"/>
                  </a:lnTo>
                  <a:lnTo>
                    <a:pt x="1130" y="814"/>
                  </a:lnTo>
                  <a:lnTo>
                    <a:pt x="1130" y="813"/>
                  </a:lnTo>
                  <a:lnTo>
                    <a:pt x="1131" y="813"/>
                  </a:lnTo>
                  <a:lnTo>
                    <a:pt x="1130" y="813"/>
                  </a:lnTo>
                  <a:lnTo>
                    <a:pt x="1130" y="812"/>
                  </a:lnTo>
                  <a:lnTo>
                    <a:pt x="1130" y="813"/>
                  </a:lnTo>
                  <a:lnTo>
                    <a:pt x="1130" y="812"/>
                  </a:lnTo>
                  <a:lnTo>
                    <a:pt x="1131" y="810"/>
                  </a:lnTo>
                  <a:lnTo>
                    <a:pt x="1130" y="810"/>
                  </a:lnTo>
                  <a:lnTo>
                    <a:pt x="1131" y="810"/>
                  </a:lnTo>
                  <a:lnTo>
                    <a:pt x="1131" y="809"/>
                  </a:lnTo>
                  <a:lnTo>
                    <a:pt x="1132" y="809"/>
                  </a:lnTo>
                  <a:lnTo>
                    <a:pt x="1131" y="809"/>
                  </a:lnTo>
                  <a:lnTo>
                    <a:pt x="1130" y="809"/>
                  </a:lnTo>
                  <a:lnTo>
                    <a:pt x="1131" y="808"/>
                  </a:lnTo>
                  <a:lnTo>
                    <a:pt x="1132" y="808"/>
                  </a:lnTo>
                  <a:lnTo>
                    <a:pt x="1132" y="807"/>
                  </a:lnTo>
                  <a:lnTo>
                    <a:pt x="1131" y="807"/>
                  </a:lnTo>
                  <a:lnTo>
                    <a:pt x="1130" y="808"/>
                  </a:lnTo>
                  <a:lnTo>
                    <a:pt x="1129" y="808"/>
                  </a:lnTo>
                  <a:lnTo>
                    <a:pt x="1128" y="808"/>
                  </a:lnTo>
                  <a:lnTo>
                    <a:pt x="1126" y="809"/>
                  </a:lnTo>
                  <a:lnTo>
                    <a:pt x="1125" y="809"/>
                  </a:lnTo>
                  <a:lnTo>
                    <a:pt x="1124" y="809"/>
                  </a:lnTo>
                  <a:lnTo>
                    <a:pt x="1124" y="808"/>
                  </a:lnTo>
                  <a:lnTo>
                    <a:pt x="1124" y="807"/>
                  </a:lnTo>
                  <a:lnTo>
                    <a:pt x="1125" y="806"/>
                  </a:lnTo>
                  <a:lnTo>
                    <a:pt x="1126" y="806"/>
                  </a:lnTo>
                  <a:lnTo>
                    <a:pt x="1128" y="806"/>
                  </a:lnTo>
                  <a:lnTo>
                    <a:pt x="1126" y="806"/>
                  </a:lnTo>
                  <a:lnTo>
                    <a:pt x="1125" y="805"/>
                  </a:lnTo>
                  <a:lnTo>
                    <a:pt x="1124" y="805"/>
                  </a:lnTo>
                  <a:lnTo>
                    <a:pt x="1124" y="804"/>
                  </a:lnTo>
                  <a:lnTo>
                    <a:pt x="1123" y="804"/>
                  </a:lnTo>
                  <a:lnTo>
                    <a:pt x="1124" y="804"/>
                  </a:lnTo>
                  <a:lnTo>
                    <a:pt x="1125" y="803"/>
                  </a:lnTo>
                  <a:lnTo>
                    <a:pt x="1123" y="803"/>
                  </a:lnTo>
                  <a:lnTo>
                    <a:pt x="1123" y="801"/>
                  </a:lnTo>
                  <a:lnTo>
                    <a:pt x="1122" y="801"/>
                  </a:lnTo>
                  <a:lnTo>
                    <a:pt x="1122" y="803"/>
                  </a:lnTo>
                  <a:lnTo>
                    <a:pt x="1122" y="801"/>
                  </a:lnTo>
                  <a:lnTo>
                    <a:pt x="1122" y="800"/>
                  </a:lnTo>
                  <a:lnTo>
                    <a:pt x="1121" y="799"/>
                  </a:lnTo>
                  <a:lnTo>
                    <a:pt x="1120" y="799"/>
                  </a:lnTo>
                  <a:lnTo>
                    <a:pt x="1119" y="799"/>
                  </a:lnTo>
                  <a:lnTo>
                    <a:pt x="1119" y="798"/>
                  </a:lnTo>
                  <a:lnTo>
                    <a:pt x="1117" y="798"/>
                  </a:lnTo>
                  <a:lnTo>
                    <a:pt x="1117" y="797"/>
                  </a:lnTo>
                  <a:lnTo>
                    <a:pt x="1117" y="796"/>
                  </a:lnTo>
                  <a:lnTo>
                    <a:pt x="1119" y="796"/>
                  </a:lnTo>
                  <a:lnTo>
                    <a:pt x="1120" y="793"/>
                  </a:lnTo>
                  <a:lnTo>
                    <a:pt x="1120" y="792"/>
                  </a:lnTo>
                  <a:lnTo>
                    <a:pt x="1122" y="791"/>
                  </a:lnTo>
                  <a:lnTo>
                    <a:pt x="1121" y="790"/>
                  </a:lnTo>
                  <a:lnTo>
                    <a:pt x="1120" y="791"/>
                  </a:lnTo>
                  <a:lnTo>
                    <a:pt x="1119" y="791"/>
                  </a:lnTo>
                  <a:lnTo>
                    <a:pt x="1117" y="792"/>
                  </a:lnTo>
                  <a:lnTo>
                    <a:pt x="1115" y="791"/>
                  </a:lnTo>
                  <a:lnTo>
                    <a:pt x="1114" y="790"/>
                  </a:lnTo>
                  <a:lnTo>
                    <a:pt x="1113" y="790"/>
                  </a:lnTo>
                  <a:lnTo>
                    <a:pt x="1114" y="789"/>
                  </a:lnTo>
                  <a:lnTo>
                    <a:pt x="1114" y="788"/>
                  </a:lnTo>
                  <a:lnTo>
                    <a:pt x="1115" y="788"/>
                  </a:lnTo>
                  <a:lnTo>
                    <a:pt x="1115" y="787"/>
                  </a:lnTo>
                  <a:lnTo>
                    <a:pt x="1115" y="785"/>
                  </a:lnTo>
                  <a:lnTo>
                    <a:pt x="1115" y="784"/>
                  </a:lnTo>
                  <a:lnTo>
                    <a:pt x="1116" y="784"/>
                  </a:lnTo>
                  <a:lnTo>
                    <a:pt x="1115" y="784"/>
                  </a:lnTo>
                  <a:lnTo>
                    <a:pt x="1114" y="785"/>
                  </a:lnTo>
                  <a:lnTo>
                    <a:pt x="1114" y="784"/>
                  </a:lnTo>
                  <a:lnTo>
                    <a:pt x="1116" y="781"/>
                  </a:lnTo>
                  <a:lnTo>
                    <a:pt x="1111" y="787"/>
                  </a:lnTo>
                  <a:lnTo>
                    <a:pt x="1111" y="785"/>
                  </a:lnTo>
                  <a:lnTo>
                    <a:pt x="1112" y="784"/>
                  </a:lnTo>
                  <a:lnTo>
                    <a:pt x="1111" y="784"/>
                  </a:lnTo>
                  <a:lnTo>
                    <a:pt x="1110" y="785"/>
                  </a:lnTo>
                  <a:lnTo>
                    <a:pt x="1111" y="783"/>
                  </a:lnTo>
                  <a:lnTo>
                    <a:pt x="1110" y="783"/>
                  </a:lnTo>
                  <a:lnTo>
                    <a:pt x="1110" y="784"/>
                  </a:lnTo>
                  <a:lnTo>
                    <a:pt x="1108" y="785"/>
                  </a:lnTo>
                  <a:lnTo>
                    <a:pt x="1107" y="785"/>
                  </a:lnTo>
                  <a:lnTo>
                    <a:pt x="1105" y="787"/>
                  </a:lnTo>
                  <a:lnTo>
                    <a:pt x="1105" y="784"/>
                  </a:lnTo>
                  <a:lnTo>
                    <a:pt x="1105" y="783"/>
                  </a:lnTo>
                  <a:lnTo>
                    <a:pt x="1106" y="783"/>
                  </a:lnTo>
                  <a:lnTo>
                    <a:pt x="1106" y="782"/>
                  </a:lnTo>
                  <a:lnTo>
                    <a:pt x="1106" y="780"/>
                  </a:lnTo>
                  <a:lnTo>
                    <a:pt x="1106" y="779"/>
                  </a:lnTo>
                  <a:lnTo>
                    <a:pt x="1107" y="776"/>
                  </a:lnTo>
                  <a:lnTo>
                    <a:pt x="1108" y="775"/>
                  </a:lnTo>
                  <a:lnTo>
                    <a:pt x="1108" y="774"/>
                  </a:lnTo>
                  <a:lnTo>
                    <a:pt x="1108" y="772"/>
                  </a:lnTo>
                  <a:lnTo>
                    <a:pt x="1108" y="771"/>
                  </a:lnTo>
                  <a:lnTo>
                    <a:pt x="1110" y="770"/>
                  </a:lnTo>
                  <a:lnTo>
                    <a:pt x="1108" y="768"/>
                  </a:lnTo>
                  <a:lnTo>
                    <a:pt x="1107" y="768"/>
                  </a:lnTo>
                  <a:lnTo>
                    <a:pt x="1108" y="768"/>
                  </a:lnTo>
                  <a:lnTo>
                    <a:pt x="1108" y="767"/>
                  </a:lnTo>
                  <a:lnTo>
                    <a:pt x="1107" y="767"/>
                  </a:lnTo>
                  <a:lnTo>
                    <a:pt x="1107" y="766"/>
                  </a:lnTo>
                  <a:lnTo>
                    <a:pt x="1106" y="764"/>
                  </a:lnTo>
                  <a:lnTo>
                    <a:pt x="1106" y="763"/>
                  </a:lnTo>
                  <a:lnTo>
                    <a:pt x="1105" y="760"/>
                  </a:lnTo>
                  <a:lnTo>
                    <a:pt x="1106" y="762"/>
                  </a:lnTo>
                  <a:lnTo>
                    <a:pt x="1106" y="760"/>
                  </a:lnTo>
                  <a:lnTo>
                    <a:pt x="1107" y="759"/>
                  </a:lnTo>
                  <a:lnTo>
                    <a:pt x="1108" y="759"/>
                  </a:lnTo>
                  <a:lnTo>
                    <a:pt x="1108" y="758"/>
                  </a:lnTo>
                  <a:lnTo>
                    <a:pt x="1106" y="758"/>
                  </a:lnTo>
                  <a:lnTo>
                    <a:pt x="1105" y="757"/>
                  </a:lnTo>
                  <a:lnTo>
                    <a:pt x="1106" y="756"/>
                  </a:lnTo>
                  <a:lnTo>
                    <a:pt x="1107" y="756"/>
                  </a:lnTo>
                  <a:lnTo>
                    <a:pt x="1108" y="756"/>
                  </a:lnTo>
                  <a:lnTo>
                    <a:pt x="1107" y="756"/>
                  </a:lnTo>
                  <a:lnTo>
                    <a:pt x="1105" y="756"/>
                  </a:lnTo>
                  <a:lnTo>
                    <a:pt x="1106" y="755"/>
                  </a:lnTo>
                  <a:lnTo>
                    <a:pt x="1104" y="755"/>
                  </a:lnTo>
                  <a:lnTo>
                    <a:pt x="1103" y="754"/>
                  </a:lnTo>
                  <a:lnTo>
                    <a:pt x="1102" y="753"/>
                  </a:lnTo>
                  <a:lnTo>
                    <a:pt x="1099" y="754"/>
                  </a:lnTo>
                  <a:lnTo>
                    <a:pt x="1098" y="754"/>
                  </a:lnTo>
                  <a:lnTo>
                    <a:pt x="1098" y="753"/>
                  </a:lnTo>
                  <a:lnTo>
                    <a:pt x="1097" y="753"/>
                  </a:lnTo>
                  <a:lnTo>
                    <a:pt x="1097" y="751"/>
                  </a:lnTo>
                  <a:lnTo>
                    <a:pt x="1097" y="750"/>
                  </a:lnTo>
                  <a:lnTo>
                    <a:pt x="1096" y="750"/>
                  </a:lnTo>
                  <a:lnTo>
                    <a:pt x="1096" y="749"/>
                  </a:lnTo>
                  <a:lnTo>
                    <a:pt x="1095" y="748"/>
                  </a:lnTo>
                  <a:lnTo>
                    <a:pt x="1094" y="747"/>
                  </a:lnTo>
                  <a:lnTo>
                    <a:pt x="1094" y="746"/>
                  </a:lnTo>
                  <a:lnTo>
                    <a:pt x="1094" y="745"/>
                  </a:lnTo>
                  <a:lnTo>
                    <a:pt x="1093" y="745"/>
                  </a:lnTo>
                  <a:lnTo>
                    <a:pt x="1093" y="743"/>
                  </a:lnTo>
                  <a:lnTo>
                    <a:pt x="1091" y="743"/>
                  </a:lnTo>
                  <a:lnTo>
                    <a:pt x="1091" y="742"/>
                  </a:lnTo>
                  <a:lnTo>
                    <a:pt x="1090" y="740"/>
                  </a:lnTo>
                  <a:lnTo>
                    <a:pt x="1090" y="739"/>
                  </a:lnTo>
                  <a:lnTo>
                    <a:pt x="1089" y="738"/>
                  </a:lnTo>
                  <a:lnTo>
                    <a:pt x="1089" y="737"/>
                  </a:lnTo>
                  <a:lnTo>
                    <a:pt x="1089" y="735"/>
                  </a:lnTo>
                  <a:lnTo>
                    <a:pt x="1088" y="734"/>
                  </a:lnTo>
                  <a:lnTo>
                    <a:pt x="1088" y="733"/>
                  </a:lnTo>
                  <a:lnTo>
                    <a:pt x="1088" y="732"/>
                  </a:lnTo>
                  <a:lnTo>
                    <a:pt x="1089" y="732"/>
                  </a:lnTo>
                  <a:lnTo>
                    <a:pt x="1088" y="731"/>
                  </a:lnTo>
                  <a:lnTo>
                    <a:pt x="1089" y="729"/>
                  </a:lnTo>
                  <a:lnTo>
                    <a:pt x="1090" y="729"/>
                  </a:lnTo>
                  <a:lnTo>
                    <a:pt x="1090" y="728"/>
                  </a:lnTo>
                  <a:lnTo>
                    <a:pt x="1091" y="728"/>
                  </a:lnTo>
                  <a:lnTo>
                    <a:pt x="1093" y="725"/>
                  </a:lnTo>
                  <a:lnTo>
                    <a:pt x="1094" y="724"/>
                  </a:lnTo>
                  <a:lnTo>
                    <a:pt x="1094" y="723"/>
                  </a:lnTo>
                  <a:lnTo>
                    <a:pt x="1094" y="722"/>
                  </a:lnTo>
                  <a:lnTo>
                    <a:pt x="1095" y="721"/>
                  </a:lnTo>
                  <a:lnTo>
                    <a:pt x="1096" y="720"/>
                  </a:lnTo>
                  <a:lnTo>
                    <a:pt x="1097" y="718"/>
                  </a:lnTo>
                  <a:lnTo>
                    <a:pt x="1097" y="720"/>
                  </a:lnTo>
                  <a:lnTo>
                    <a:pt x="1098" y="720"/>
                  </a:lnTo>
                  <a:lnTo>
                    <a:pt x="1099" y="720"/>
                  </a:lnTo>
                  <a:lnTo>
                    <a:pt x="1100" y="720"/>
                  </a:lnTo>
                  <a:lnTo>
                    <a:pt x="1102" y="720"/>
                  </a:lnTo>
                  <a:lnTo>
                    <a:pt x="1103" y="720"/>
                  </a:lnTo>
                  <a:lnTo>
                    <a:pt x="1104" y="720"/>
                  </a:lnTo>
                  <a:lnTo>
                    <a:pt x="1104" y="718"/>
                  </a:lnTo>
                  <a:lnTo>
                    <a:pt x="1105" y="718"/>
                  </a:lnTo>
                  <a:lnTo>
                    <a:pt x="1106" y="718"/>
                  </a:lnTo>
                  <a:lnTo>
                    <a:pt x="1108" y="718"/>
                  </a:lnTo>
                  <a:lnTo>
                    <a:pt x="1110" y="718"/>
                  </a:lnTo>
                  <a:lnTo>
                    <a:pt x="1111" y="718"/>
                  </a:lnTo>
                  <a:lnTo>
                    <a:pt x="1111" y="720"/>
                  </a:lnTo>
                  <a:lnTo>
                    <a:pt x="1112" y="720"/>
                  </a:lnTo>
                  <a:lnTo>
                    <a:pt x="1113" y="718"/>
                  </a:lnTo>
                  <a:lnTo>
                    <a:pt x="1114" y="720"/>
                  </a:lnTo>
                  <a:lnTo>
                    <a:pt x="1115" y="720"/>
                  </a:lnTo>
                  <a:lnTo>
                    <a:pt x="1117" y="720"/>
                  </a:lnTo>
                  <a:lnTo>
                    <a:pt x="1119" y="720"/>
                  </a:lnTo>
                  <a:lnTo>
                    <a:pt x="1120" y="720"/>
                  </a:lnTo>
                  <a:lnTo>
                    <a:pt x="1121" y="720"/>
                  </a:lnTo>
                  <a:lnTo>
                    <a:pt x="1121" y="721"/>
                  </a:lnTo>
                  <a:lnTo>
                    <a:pt x="1122" y="721"/>
                  </a:lnTo>
                  <a:lnTo>
                    <a:pt x="1122" y="720"/>
                  </a:lnTo>
                  <a:lnTo>
                    <a:pt x="1123" y="721"/>
                  </a:lnTo>
                  <a:lnTo>
                    <a:pt x="1123" y="720"/>
                  </a:lnTo>
                  <a:lnTo>
                    <a:pt x="1124" y="720"/>
                  </a:lnTo>
                  <a:lnTo>
                    <a:pt x="1125" y="720"/>
                  </a:lnTo>
                  <a:lnTo>
                    <a:pt x="1126" y="721"/>
                  </a:lnTo>
                  <a:lnTo>
                    <a:pt x="1129" y="720"/>
                  </a:lnTo>
                  <a:lnTo>
                    <a:pt x="1131" y="721"/>
                  </a:lnTo>
                  <a:lnTo>
                    <a:pt x="1129" y="722"/>
                  </a:lnTo>
                  <a:lnTo>
                    <a:pt x="1129" y="723"/>
                  </a:lnTo>
                  <a:lnTo>
                    <a:pt x="1129" y="724"/>
                  </a:lnTo>
                  <a:lnTo>
                    <a:pt x="1128" y="724"/>
                  </a:lnTo>
                  <a:lnTo>
                    <a:pt x="1128" y="725"/>
                  </a:lnTo>
                  <a:lnTo>
                    <a:pt x="1126" y="725"/>
                  </a:lnTo>
                  <a:lnTo>
                    <a:pt x="1128" y="725"/>
                  </a:lnTo>
                  <a:lnTo>
                    <a:pt x="1129" y="725"/>
                  </a:lnTo>
                  <a:lnTo>
                    <a:pt x="1129" y="724"/>
                  </a:lnTo>
                  <a:lnTo>
                    <a:pt x="1130" y="723"/>
                  </a:lnTo>
                  <a:lnTo>
                    <a:pt x="1131" y="721"/>
                  </a:lnTo>
                  <a:lnTo>
                    <a:pt x="1132" y="718"/>
                  </a:lnTo>
                  <a:lnTo>
                    <a:pt x="1134" y="717"/>
                  </a:lnTo>
                  <a:lnTo>
                    <a:pt x="1137" y="717"/>
                  </a:lnTo>
                  <a:lnTo>
                    <a:pt x="1138" y="717"/>
                  </a:lnTo>
                  <a:lnTo>
                    <a:pt x="1138" y="718"/>
                  </a:lnTo>
                  <a:lnTo>
                    <a:pt x="1138" y="720"/>
                  </a:lnTo>
                  <a:lnTo>
                    <a:pt x="1139" y="718"/>
                  </a:lnTo>
                  <a:lnTo>
                    <a:pt x="1139" y="717"/>
                  </a:lnTo>
                  <a:lnTo>
                    <a:pt x="1140" y="717"/>
                  </a:lnTo>
                  <a:lnTo>
                    <a:pt x="1142" y="717"/>
                  </a:lnTo>
                  <a:lnTo>
                    <a:pt x="1143" y="718"/>
                  </a:lnTo>
                  <a:lnTo>
                    <a:pt x="1145" y="718"/>
                  </a:lnTo>
                  <a:lnTo>
                    <a:pt x="1145" y="720"/>
                  </a:lnTo>
                  <a:lnTo>
                    <a:pt x="1146" y="720"/>
                  </a:lnTo>
                  <a:lnTo>
                    <a:pt x="1148" y="721"/>
                  </a:lnTo>
                  <a:lnTo>
                    <a:pt x="1149" y="721"/>
                  </a:lnTo>
                  <a:lnTo>
                    <a:pt x="1149" y="720"/>
                  </a:lnTo>
                  <a:lnTo>
                    <a:pt x="1148" y="720"/>
                  </a:lnTo>
                  <a:lnTo>
                    <a:pt x="1147" y="720"/>
                  </a:lnTo>
                  <a:lnTo>
                    <a:pt x="1146" y="718"/>
                  </a:lnTo>
                  <a:lnTo>
                    <a:pt x="1145" y="718"/>
                  </a:lnTo>
                  <a:lnTo>
                    <a:pt x="1145" y="717"/>
                  </a:lnTo>
                  <a:lnTo>
                    <a:pt x="1145" y="716"/>
                  </a:lnTo>
                  <a:lnTo>
                    <a:pt x="1146" y="716"/>
                  </a:lnTo>
                  <a:lnTo>
                    <a:pt x="1150" y="714"/>
                  </a:lnTo>
                  <a:lnTo>
                    <a:pt x="1150" y="713"/>
                  </a:lnTo>
                  <a:lnTo>
                    <a:pt x="1151" y="713"/>
                  </a:lnTo>
                  <a:lnTo>
                    <a:pt x="1151" y="712"/>
                  </a:lnTo>
                  <a:lnTo>
                    <a:pt x="1151" y="711"/>
                  </a:lnTo>
                  <a:lnTo>
                    <a:pt x="1152" y="711"/>
                  </a:lnTo>
                  <a:lnTo>
                    <a:pt x="1154" y="711"/>
                  </a:lnTo>
                  <a:lnTo>
                    <a:pt x="1154" y="709"/>
                  </a:lnTo>
                  <a:lnTo>
                    <a:pt x="1155" y="708"/>
                  </a:lnTo>
                  <a:lnTo>
                    <a:pt x="1155" y="707"/>
                  </a:lnTo>
                  <a:lnTo>
                    <a:pt x="1155" y="706"/>
                  </a:lnTo>
                  <a:lnTo>
                    <a:pt x="1156" y="705"/>
                  </a:lnTo>
                  <a:lnTo>
                    <a:pt x="1156" y="704"/>
                  </a:lnTo>
                  <a:lnTo>
                    <a:pt x="1157" y="703"/>
                  </a:lnTo>
                  <a:lnTo>
                    <a:pt x="1158" y="703"/>
                  </a:lnTo>
                  <a:lnTo>
                    <a:pt x="1158" y="701"/>
                  </a:lnTo>
                  <a:lnTo>
                    <a:pt x="1159" y="703"/>
                  </a:lnTo>
                  <a:lnTo>
                    <a:pt x="1160" y="704"/>
                  </a:lnTo>
                  <a:lnTo>
                    <a:pt x="1162" y="705"/>
                  </a:lnTo>
                  <a:lnTo>
                    <a:pt x="1163" y="704"/>
                  </a:lnTo>
                  <a:lnTo>
                    <a:pt x="1164" y="705"/>
                  </a:lnTo>
                  <a:lnTo>
                    <a:pt x="1164" y="704"/>
                  </a:lnTo>
                  <a:lnTo>
                    <a:pt x="1165" y="704"/>
                  </a:lnTo>
                  <a:lnTo>
                    <a:pt x="1165" y="705"/>
                  </a:lnTo>
                  <a:lnTo>
                    <a:pt x="1166" y="705"/>
                  </a:lnTo>
                  <a:lnTo>
                    <a:pt x="1167" y="705"/>
                  </a:lnTo>
                  <a:lnTo>
                    <a:pt x="1168" y="705"/>
                  </a:lnTo>
                  <a:lnTo>
                    <a:pt x="1168" y="706"/>
                  </a:lnTo>
                  <a:lnTo>
                    <a:pt x="1169" y="706"/>
                  </a:lnTo>
                  <a:lnTo>
                    <a:pt x="1169" y="707"/>
                  </a:lnTo>
                  <a:lnTo>
                    <a:pt x="1172" y="707"/>
                  </a:lnTo>
                  <a:lnTo>
                    <a:pt x="1172" y="708"/>
                  </a:lnTo>
                  <a:lnTo>
                    <a:pt x="1173" y="708"/>
                  </a:lnTo>
                  <a:lnTo>
                    <a:pt x="1174" y="708"/>
                  </a:lnTo>
                  <a:lnTo>
                    <a:pt x="1175" y="708"/>
                  </a:lnTo>
                  <a:lnTo>
                    <a:pt x="1176" y="709"/>
                  </a:lnTo>
                  <a:lnTo>
                    <a:pt x="1175" y="709"/>
                  </a:lnTo>
                  <a:lnTo>
                    <a:pt x="1177" y="709"/>
                  </a:lnTo>
                  <a:lnTo>
                    <a:pt x="1179" y="709"/>
                  </a:lnTo>
                  <a:lnTo>
                    <a:pt x="1177" y="708"/>
                  </a:lnTo>
                  <a:lnTo>
                    <a:pt x="1179" y="708"/>
                  </a:lnTo>
                  <a:lnTo>
                    <a:pt x="1179" y="707"/>
                  </a:lnTo>
                  <a:lnTo>
                    <a:pt x="1180" y="708"/>
                  </a:lnTo>
                  <a:lnTo>
                    <a:pt x="1181" y="708"/>
                  </a:lnTo>
                  <a:lnTo>
                    <a:pt x="1181" y="709"/>
                  </a:lnTo>
                  <a:lnTo>
                    <a:pt x="1181" y="711"/>
                  </a:lnTo>
                  <a:lnTo>
                    <a:pt x="1182" y="709"/>
                  </a:lnTo>
                  <a:lnTo>
                    <a:pt x="1182" y="711"/>
                  </a:lnTo>
                  <a:lnTo>
                    <a:pt x="1183" y="712"/>
                  </a:lnTo>
                  <a:lnTo>
                    <a:pt x="1183" y="713"/>
                  </a:lnTo>
                  <a:lnTo>
                    <a:pt x="1182" y="714"/>
                  </a:lnTo>
                  <a:lnTo>
                    <a:pt x="1183" y="715"/>
                  </a:lnTo>
                  <a:lnTo>
                    <a:pt x="1183" y="716"/>
                  </a:lnTo>
                  <a:lnTo>
                    <a:pt x="1182" y="718"/>
                  </a:lnTo>
                  <a:lnTo>
                    <a:pt x="1183" y="718"/>
                  </a:lnTo>
                  <a:lnTo>
                    <a:pt x="1183" y="717"/>
                  </a:lnTo>
                  <a:lnTo>
                    <a:pt x="1183" y="716"/>
                  </a:lnTo>
                  <a:lnTo>
                    <a:pt x="1184" y="717"/>
                  </a:lnTo>
                  <a:lnTo>
                    <a:pt x="1185" y="718"/>
                  </a:lnTo>
                  <a:lnTo>
                    <a:pt x="1185" y="717"/>
                  </a:lnTo>
                  <a:lnTo>
                    <a:pt x="1184" y="716"/>
                  </a:lnTo>
                  <a:lnTo>
                    <a:pt x="1183" y="715"/>
                  </a:lnTo>
                  <a:lnTo>
                    <a:pt x="1184" y="714"/>
                  </a:lnTo>
                  <a:lnTo>
                    <a:pt x="1185" y="714"/>
                  </a:lnTo>
                  <a:lnTo>
                    <a:pt x="1189" y="714"/>
                  </a:lnTo>
                  <a:lnTo>
                    <a:pt x="1191" y="714"/>
                  </a:lnTo>
                  <a:lnTo>
                    <a:pt x="1192" y="714"/>
                  </a:lnTo>
                  <a:lnTo>
                    <a:pt x="1192" y="715"/>
                  </a:lnTo>
                  <a:lnTo>
                    <a:pt x="1193" y="715"/>
                  </a:lnTo>
                  <a:lnTo>
                    <a:pt x="1193" y="716"/>
                  </a:lnTo>
                  <a:lnTo>
                    <a:pt x="1192" y="716"/>
                  </a:lnTo>
                  <a:lnTo>
                    <a:pt x="1193" y="716"/>
                  </a:lnTo>
                  <a:lnTo>
                    <a:pt x="1193" y="717"/>
                  </a:lnTo>
                  <a:lnTo>
                    <a:pt x="1192" y="717"/>
                  </a:lnTo>
                  <a:lnTo>
                    <a:pt x="1193" y="718"/>
                  </a:lnTo>
                  <a:lnTo>
                    <a:pt x="1194" y="717"/>
                  </a:lnTo>
                  <a:lnTo>
                    <a:pt x="1195" y="717"/>
                  </a:lnTo>
                  <a:lnTo>
                    <a:pt x="1197" y="718"/>
                  </a:lnTo>
                  <a:lnTo>
                    <a:pt x="1198" y="718"/>
                  </a:lnTo>
                  <a:lnTo>
                    <a:pt x="1198" y="720"/>
                  </a:lnTo>
                  <a:lnTo>
                    <a:pt x="1198" y="721"/>
                  </a:lnTo>
                  <a:lnTo>
                    <a:pt x="1198" y="722"/>
                  </a:lnTo>
                  <a:lnTo>
                    <a:pt x="1197" y="722"/>
                  </a:lnTo>
                  <a:lnTo>
                    <a:pt x="1197" y="723"/>
                  </a:lnTo>
                  <a:lnTo>
                    <a:pt x="1195" y="723"/>
                  </a:lnTo>
                  <a:lnTo>
                    <a:pt x="1194" y="723"/>
                  </a:lnTo>
                  <a:lnTo>
                    <a:pt x="1194" y="725"/>
                  </a:lnTo>
                  <a:lnTo>
                    <a:pt x="1194" y="723"/>
                  </a:lnTo>
                  <a:lnTo>
                    <a:pt x="1195" y="723"/>
                  </a:lnTo>
                  <a:lnTo>
                    <a:pt x="1197" y="723"/>
                  </a:lnTo>
                  <a:lnTo>
                    <a:pt x="1198" y="723"/>
                  </a:lnTo>
                  <a:lnTo>
                    <a:pt x="1198" y="722"/>
                  </a:lnTo>
                  <a:lnTo>
                    <a:pt x="1199" y="722"/>
                  </a:lnTo>
                  <a:lnTo>
                    <a:pt x="1199" y="721"/>
                  </a:lnTo>
                  <a:lnTo>
                    <a:pt x="1199" y="720"/>
                  </a:lnTo>
                  <a:lnTo>
                    <a:pt x="1199" y="718"/>
                  </a:lnTo>
                  <a:lnTo>
                    <a:pt x="1198" y="718"/>
                  </a:lnTo>
                  <a:lnTo>
                    <a:pt x="1198" y="717"/>
                  </a:lnTo>
                  <a:lnTo>
                    <a:pt x="1199" y="717"/>
                  </a:lnTo>
                  <a:lnTo>
                    <a:pt x="1200" y="717"/>
                  </a:lnTo>
                  <a:lnTo>
                    <a:pt x="1201" y="717"/>
                  </a:lnTo>
                  <a:lnTo>
                    <a:pt x="1202" y="717"/>
                  </a:lnTo>
                  <a:lnTo>
                    <a:pt x="1203" y="717"/>
                  </a:lnTo>
                  <a:lnTo>
                    <a:pt x="1206" y="718"/>
                  </a:lnTo>
                  <a:lnTo>
                    <a:pt x="1206" y="720"/>
                  </a:lnTo>
                  <a:lnTo>
                    <a:pt x="1207" y="720"/>
                  </a:lnTo>
                  <a:lnTo>
                    <a:pt x="1207" y="721"/>
                  </a:lnTo>
                  <a:lnTo>
                    <a:pt x="1206" y="721"/>
                  </a:lnTo>
                  <a:lnTo>
                    <a:pt x="1205" y="722"/>
                  </a:lnTo>
                  <a:lnTo>
                    <a:pt x="1202" y="723"/>
                  </a:lnTo>
                  <a:lnTo>
                    <a:pt x="1203" y="723"/>
                  </a:lnTo>
                  <a:lnTo>
                    <a:pt x="1203" y="724"/>
                  </a:lnTo>
                  <a:lnTo>
                    <a:pt x="1205" y="724"/>
                  </a:lnTo>
                  <a:lnTo>
                    <a:pt x="1205" y="725"/>
                  </a:lnTo>
                  <a:lnTo>
                    <a:pt x="1203" y="726"/>
                  </a:lnTo>
                  <a:lnTo>
                    <a:pt x="1205" y="726"/>
                  </a:lnTo>
                  <a:lnTo>
                    <a:pt x="1206" y="726"/>
                  </a:lnTo>
                  <a:lnTo>
                    <a:pt x="1208" y="725"/>
                  </a:lnTo>
                  <a:lnTo>
                    <a:pt x="1208" y="726"/>
                  </a:lnTo>
                  <a:lnTo>
                    <a:pt x="1208" y="728"/>
                  </a:lnTo>
                  <a:lnTo>
                    <a:pt x="1207" y="728"/>
                  </a:lnTo>
                  <a:lnTo>
                    <a:pt x="1205" y="729"/>
                  </a:lnTo>
                  <a:lnTo>
                    <a:pt x="1206" y="729"/>
                  </a:lnTo>
                  <a:lnTo>
                    <a:pt x="1207" y="729"/>
                  </a:lnTo>
                  <a:lnTo>
                    <a:pt x="1208" y="729"/>
                  </a:lnTo>
                  <a:lnTo>
                    <a:pt x="1208" y="730"/>
                  </a:lnTo>
                  <a:lnTo>
                    <a:pt x="1208" y="731"/>
                  </a:lnTo>
                  <a:lnTo>
                    <a:pt x="1209" y="731"/>
                  </a:lnTo>
                  <a:lnTo>
                    <a:pt x="1210" y="731"/>
                  </a:lnTo>
                  <a:lnTo>
                    <a:pt x="1210" y="732"/>
                  </a:lnTo>
                  <a:lnTo>
                    <a:pt x="1210" y="733"/>
                  </a:lnTo>
                  <a:lnTo>
                    <a:pt x="1211" y="733"/>
                  </a:lnTo>
                  <a:lnTo>
                    <a:pt x="1211" y="732"/>
                  </a:lnTo>
                  <a:lnTo>
                    <a:pt x="1212" y="733"/>
                  </a:lnTo>
                  <a:lnTo>
                    <a:pt x="1212" y="734"/>
                  </a:lnTo>
                  <a:lnTo>
                    <a:pt x="1214" y="733"/>
                  </a:lnTo>
                  <a:lnTo>
                    <a:pt x="1212" y="733"/>
                  </a:lnTo>
                  <a:lnTo>
                    <a:pt x="1212" y="732"/>
                  </a:lnTo>
                  <a:lnTo>
                    <a:pt x="1212" y="731"/>
                  </a:lnTo>
                  <a:lnTo>
                    <a:pt x="1214" y="732"/>
                  </a:lnTo>
                  <a:lnTo>
                    <a:pt x="1216" y="733"/>
                  </a:lnTo>
                  <a:lnTo>
                    <a:pt x="1216" y="734"/>
                  </a:lnTo>
                  <a:lnTo>
                    <a:pt x="1216" y="733"/>
                  </a:lnTo>
                  <a:lnTo>
                    <a:pt x="1217" y="732"/>
                  </a:lnTo>
                  <a:lnTo>
                    <a:pt x="1218" y="732"/>
                  </a:lnTo>
                  <a:lnTo>
                    <a:pt x="1218" y="731"/>
                  </a:lnTo>
                  <a:lnTo>
                    <a:pt x="1218" y="732"/>
                  </a:lnTo>
                  <a:lnTo>
                    <a:pt x="1219" y="733"/>
                  </a:lnTo>
                  <a:lnTo>
                    <a:pt x="1219" y="732"/>
                  </a:lnTo>
                  <a:lnTo>
                    <a:pt x="1220" y="732"/>
                  </a:lnTo>
                  <a:lnTo>
                    <a:pt x="1222" y="732"/>
                  </a:lnTo>
                  <a:lnTo>
                    <a:pt x="1222" y="731"/>
                  </a:lnTo>
                  <a:lnTo>
                    <a:pt x="1223" y="731"/>
                  </a:lnTo>
                  <a:lnTo>
                    <a:pt x="1224" y="732"/>
                  </a:lnTo>
                  <a:lnTo>
                    <a:pt x="1224" y="733"/>
                  </a:lnTo>
                  <a:lnTo>
                    <a:pt x="1226" y="732"/>
                  </a:lnTo>
                  <a:lnTo>
                    <a:pt x="1227" y="732"/>
                  </a:lnTo>
                  <a:lnTo>
                    <a:pt x="1227" y="731"/>
                  </a:lnTo>
                  <a:lnTo>
                    <a:pt x="1229" y="732"/>
                  </a:lnTo>
                  <a:lnTo>
                    <a:pt x="1231" y="732"/>
                  </a:lnTo>
                  <a:lnTo>
                    <a:pt x="1232" y="732"/>
                  </a:lnTo>
                  <a:lnTo>
                    <a:pt x="1231" y="732"/>
                  </a:lnTo>
                  <a:lnTo>
                    <a:pt x="1231" y="731"/>
                  </a:lnTo>
                  <a:lnTo>
                    <a:pt x="1232" y="731"/>
                  </a:lnTo>
                  <a:lnTo>
                    <a:pt x="1231" y="731"/>
                  </a:lnTo>
                  <a:lnTo>
                    <a:pt x="1231" y="730"/>
                  </a:lnTo>
                  <a:lnTo>
                    <a:pt x="1232" y="730"/>
                  </a:lnTo>
                  <a:lnTo>
                    <a:pt x="1233" y="731"/>
                  </a:lnTo>
                  <a:lnTo>
                    <a:pt x="1233" y="730"/>
                  </a:lnTo>
                  <a:lnTo>
                    <a:pt x="1233" y="729"/>
                  </a:lnTo>
                  <a:lnTo>
                    <a:pt x="1234" y="729"/>
                  </a:lnTo>
                  <a:lnTo>
                    <a:pt x="1234" y="728"/>
                  </a:lnTo>
                  <a:lnTo>
                    <a:pt x="1235" y="728"/>
                  </a:lnTo>
                  <a:lnTo>
                    <a:pt x="1236" y="728"/>
                  </a:lnTo>
                  <a:lnTo>
                    <a:pt x="1236" y="726"/>
                  </a:lnTo>
                  <a:lnTo>
                    <a:pt x="1237" y="726"/>
                  </a:lnTo>
                  <a:lnTo>
                    <a:pt x="1237" y="728"/>
                  </a:lnTo>
                  <a:lnTo>
                    <a:pt x="1237" y="729"/>
                  </a:lnTo>
                  <a:lnTo>
                    <a:pt x="1238" y="730"/>
                  </a:lnTo>
                  <a:lnTo>
                    <a:pt x="1238" y="729"/>
                  </a:lnTo>
                  <a:lnTo>
                    <a:pt x="1238" y="730"/>
                  </a:lnTo>
                  <a:lnTo>
                    <a:pt x="1240" y="730"/>
                  </a:lnTo>
                  <a:lnTo>
                    <a:pt x="1240" y="731"/>
                  </a:lnTo>
                  <a:lnTo>
                    <a:pt x="1240" y="732"/>
                  </a:lnTo>
                  <a:lnTo>
                    <a:pt x="1241" y="732"/>
                  </a:lnTo>
                  <a:lnTo>
                    <a:pt x="1241" y="733"/>
                  </a:lnTo>
                  <a:lnTo>
                    <a:pt x="1240" y="733"/>
                  </a:lnTo>
                  <a:lnTo>
                    <a:pt x="1240" y="734"/>
                  </a:lnTo>
                  <a:lnTo>
                    <a:pt x="1242" y="733"/>
                  </a:lnTo>
                  <a:lnTo>
                    <a:pt x="1242" y="734"/>
                  </a:lnTo>
                  <a:lnTo>
                    <a:pt x="1243" y="734"/>
                  </a:lnTo>
                  <a:lnTo>
                    <a:pt x="1244" y="734"/>
                  </a:lnTo>
                  <a:lnTo>
                    <a:pt x="1245" y="734"/>
                  </a:lnTo>
                  <a:lnTo>
                    <a:pt x="1245" y="733"/>
                  </a:lnTo>
                  <a:lnTo>
                    <a:pt x="1244" y="734"/>
                  </a:lnTo>
                  <a:lnTo>
                    <a:pt x="1244" y="733"/>
                  </a:lnTo>
                  <a:lnTo>
                    <a:pt x="1244" y="732"/>
                  </a:lnTo>
                  <a:lnTo>
                    <a:pt x="1245" y="732"/>
                  </a:lnTo>
                  <a:lnTo>
                    <a:pt x="1245" y="731"/>
                  </a:lnTo>
                  <a:lnTo>
                    <a:pt x="1245" y="730"/>
                  </a:lnTo>
                  <a:lnTo>
                    <a:pt x="1246" y="730"/>
                  </a:lnTo>
                  <a:lnTo>
                    <a:pt x="1246" y="731"/>
                  </a:lnTo>
                  <a:lnTo>
                    <a:pt x="1248" y="731"/>
                  </a:lnTo>
                  <a:lnTo>
                    <a:pt x="1248" y="730"/>
                  </a:lnTo>
                  <a:lnTo>
                    <a:pt x="1248" y="729"/>
                  </a:lnTo>
                  <a:lnTo>
                    <a:pt x="1246" y="729"/>
                  </a:lnTo>
                  <a:lnTo>
                    <a:pt x="1246" y="728"/>
                  </a:lnTo>
                  <a:lnTo>
                    <a:pt x="1245" y="726"/>
                  </a:lnTo>
                  <a:lnTo>
                    <a:pt x="1245" y="725"/>
                  </a:lnTo>
                  <a:lnTo>
                    <a:pt x="1245" y="724"/>
                  </a:lnTo>
                  <a:lnTo>
                    <a:pt x="1245" y="723"/>
                  </a:lnTo>
                  <a:lnTo>
                    <a:pt x="1246" y="723"/>
                  </a:lnTo>
                  <a:lnTo>
                    <a:pt x="1248" y="723"/>
                  </a:lnTo>
                  <a:lnTo>
                    <a:pt x="1250" y="725"/>
                  </a:lnTo>
                  <a:lnTo>
                    <a:pt x="1251" y="726"/>
                  </a:lnTo>
                  <a:lnTo>
                    <a:pt x="1251" y="728"/>
                  </a:lnTo>
                  <a:lnTo>
                    <a:pt x="1252" y="728"/>
                  </a:lnTo>
                  <a:lnTo>
                    <a:pt x="1252" y="729"/>
                  </a:lnTo>
                  <a:lnTo>
                    <a:pt x="1253" y="729"/>
                  </a:lnTo>
                  <a:lnTo>
                    <a:pt x="1253" y="730"/>
                  </a:lnTo>
                  <a:lnTo>
                    <a:pt x="1254" y="730"/>
                  </a:lnTo>
                  <a:lnTo>
                    <a:pt x="1254" y="731"/>
                  </a:lnTo>
                  <a:lnTo>
                    <a:pt x="1254" y="732"/>
                  </a:lnTo>
                  <a:lnTo>
                    <a:pt x="1253" y="732"/>
                  </a:lnTo>
                  <a:lnTo>
                    <a:pt x="1252" y="733"/>
                  </a:lnTo>
                  <a:lnTo>
                    <a:pt x="1252" y="734"/>
                  </a:lnTo>
                  <a:lnTo>
                    <a:pt x="1251" y="734"/>
                  </a:lnTo>
                  <a:lnTo>
                    <a:pt x="1251" y="737"/>
                  </a:lnTo>
                  <a:lnTo>
                    <a:pt x="1251" y="738"/>
                  </a:lnTo>
                  <a:lnTo>
                    <a:pt x="1252" y="739"/>
                  </a:lnTo>
                  <a:lnTo>
                    <a:pt x="1252" y="740"/>
                  </a:lnTo>
                  <a:lnTo>
                    <a:pt x="1253" y="740"/>
                  </a:lnTo>
                  <a:lnTo>
                    <a:pt x="1253" y="741"/>
                  </a:lnTo>
                  <a:lnTo>
                    <a:pt x="1251" y="743"/>
                  </a:lnTo>
                  <a:lnTo>
                    <a:pt x="1252" y="745"/>
                  </a:lnTo>
                  <a:lnTo>
                    <a:pt x="1253" y="745"/>
                  </a:lnTo>
                  <a:lnTo>
                    <a:pt x="1253" y="746"/>
                  </a:lnTo>
                  <a:lnTo>
                    <a:pt x="1253" y="747"/>
                  </a:lnTo>
                  <a:lnTo>
                    <a:pt x="1254" y="747"/>
                  </a:lnTo>
                  <a:lnTo>
                    <a:pt x="1255" y="748"/>
                  </a:lnTo>
                  <a:lnTo>
                    <a:pt x="1255" y="749"/>
                  </a:lnTo>
                  <a:lnTo>
                    <a:pt x="1255" y="750"/>
                  </a:lnTo>
                  <a:lnTo>
                    <a:pt x="1257" y="750"/>
                  </a:lnTo>
                  <a:lnTo>
                    <a:pt x="1258" y="751"/>
                  </a:lnTo>
                  <a:lnTo>
                    <a:pt x="1259" y="753"/>
                  </a:lnTo>
                  <a:lnTo>
                    <a:pt x="1260" y="753"/>
                  </a:lnTo>
                  <a:lnTo>
                    <a:pt x="1260" y="754"/>
                  </a:lnTo>
                  <a:lnTo>
                    <a:pt x="1261" y="754"/>
                  </a:lnTo>
                  <a:lnTo>
                    <a:pt x="1261" y="755"/>
                  </a:lnTo>
                  <a:lnTo>
                    <a:pt x="1261" y="756"/>
                  </a:lnTo>
                  <a:lnTo>
                    <a:pt x="1261" y="757"/>
                  </a:lnTo>
                  <a:lnTo>
                    <a:pt x="1262" y="757"/>
                  </a:lnTo>
                  <a:lnTo>
                    <a:pt x="1261" y="758"/>
                  </a:lnTo>
                  <a:lnTo>
                    <a:pt x="1261" y="759"/>
                  </a:lnTo>
                  <a:lnTo>
                    <a:pt x="1260" y="759"/>
                  </a:lnTo>
                  <a:lnTo>
                    <a:pt x="1259" y="759"/>
                  </a:lnTo>
                  <a:lnTo>
                    <a:pt x="1259" y="760"/>
                  </a:lnTo>
                  <a:lnTo>
                    <a:pt x="1260" y="760"/>
                  </a:lnTo>
                  <a:lnTo>
                    <a:pt x="1260" y="762"/>
                  </a:lnTo>
                  <a:lnTo>
                    <a:pt x="1259" y="762"/>
                  </a:lnTo>
                  <a:lnTo>
                    <a:pt x="1251" y="764"/>
                  </a:lnTo>
                  <a:lnTo>
                    <a:pt x="1251" y="765"/>
                  </a:lnTo>
                  <a:lnTo>
                    <a:pt x="1248" y="767"/>
                  </a:lnTo>
                  <a:lnTo>
                    <a:pt x="1246" y="767"/>
                  </a:lnTo>
                  <a:lnTo>
                    <a:pt x="1245" y="767"/>
                  </a:lnTo>
                  <a:lnTo>
                    <a:pt x="1238" y="767"/>
                  </a:lnTo>
                  <a:lnTo>
                    <a:pt x="1238" y="768"/>
                  </a:lnTo>
                  <a:lnTo>
                    <a:pt x="1241" y="767"/>
                  </a:lnTo>
                  <a:lnTo>
                    <a:pt x="1241" y="768"/>
                  </a:lnTo>
                  <a:lnTo>
                    <a:pt x="1242" y="768"/>
                  </a:lnTo>
                  <a:lnTo>
                    <a:pt x="1243" y="768"/>
                  </a:lnTo>
                  <a:lnTo>
                    <a:pt x="1244" y="767"/>
                  </a:lnTo>
                  <a:lnTo>
                    <a:pt x="1248" y="767"/>
                  </a:lnTo>
                  <a:lnTo>
                    <a:pt x="1249" y="767"/>
                  </a:lnTo>
                  <a:lnTo>
                    <a:pt x="1250" y="766"/>
                  </a:lnTo>
                  <a:lnTo>
                    <a:pt x="1251" y="766"/>
                  </a:lnTo>
                  <a:lnTo>
                    <a:pt x="1252" y="766"/>
                  </a:lnTo>
                  <a:lnTo>
                    <a:pt x="1253" y="765"/>
                  </a:lnTo>
                  <a:lnTo>
                    <a:pt x="1254" y="765"/>
                  </a:lnTo>
                  <a:lnTo>
                    <a:pt x="1255" y="765"/>
                  </a:lnTo>
                  <a:lnTo>
                    <a:pt x="1257" y="765"/>
                  </a:lnTo>
                  <a:lnTo>
                    <a:pt x="1259" y="764"/>
                  </a:lnTo>
                  <a:lnTo>
                    <a:pt x="1260" y="763"/>
                  </a:lnTo>
                  <a:lnTo>
                    <a:pt x="1261" y="763"/>
                  </a:lnTo>
                  <a:lnTo>
                    <a:pt x="1261" y="762"/>
                  </a:lnTo>
                  <a:lnTo>
                    <a:pt x="1262" y="763"/>
                  </a:lnTo>
                  <a:lnTo>
                    <a:pt x="1262" y="764"/>
                  </a:lnTo>
                  <a:lnTo>
                    <a:pt x="1263" y="764"/>
                  </a:lnTo>
                  <a:lnTo>
                    <a:pt x="1266" y="764"/>
                  </a:lnTo>
                  <a:lnTo>
                    <a:pt x="1267" y="764"/>
                  </a:lnTo>
                  <a:lnTo>
                    <a:pt x="1267" y="765"/>
                  </a:lnTo>
                  <a:lnTo>
                    <a:pt x="1266" y="765"/>
                  </a:lnTo>
                  <a:lnTo>
                    <a:pt x="1266" y="766"/>
                  </a:lnTo>
                  <a:lnTo>
                    <a:pt x="1267" y="766"/>
                  </a:lnTo>
                  <a:lnTo>
                    <a:pt x="1267" y="767"/>
                  </a:lnTo>
                  <a:lnTo>
                    <a:pt x="1268" y="767"/>
                  </a:lnTo>
                  <a:lnTo>
                    <a:pt x="1268" y="768"/>
                  </a:lnTo>
                  <a:lnTo>
                    <a:pt x="1268" y="770"/>
                  </a:lnTo>
                  <a:lnTo>
                    <a:pt x="1268" y="771"/>
                  </a:lnTo>
                  <a:lnTo>
                    <a:pt x="1267" y="771"/>
                  </a:lnTo>
                  <a:lnTo>
                    <a:pt x="1268" y="771"/>
                  </a:lnTo>
                  <a:lnTo>
                    <a:pt x="1269" y="771"/>
                  </a:lnTo>
                  <a:lnTo>
                    <a:pt x="1270" y="771"/>
                  </a:lnTo>
                  <a:lnTo>
                    <a:pt x="1270" y="772"/>
                  </a:lnTo>
                  <a:lnTo>
                    <a:pt x="1270" y="773"/>
                  </a:lnTo>
                  <a:lnTo>
                    <a:pt x="1270" y="774"/>
                  </a:lnTo>
                  <a:lnTo>
                    <a:pt x="1269" y="775"/>
                  </a:lnTo>
                  <a:lnTo>
                    <a:pt x="1269" y="778"/>
                  </a:lnTo>
                  <a:lnTo>
                    <a:pt x="1269" y="779"/>
                  </a:lnTo>
                  <a:lnTo>
                    <a:pt x="1270" y="779"/>
                  </a:lnTo>
                  <a:lnTo>
                    <a:pt x="1271" y="779"/>
                  </a:lnTo>
                  <a:lnTo>
                    <a:pt x="1271" y="780"/>
                  </a:lnTo>
                  <a:lnTo>
                    <a:pt x="1272" y="780"/>
                  </a:lnTo>
                  <a:lnTo>
                    <a:pt x="1272" y="781"/>
                  </a:lnTo>
                  <a:lnTo>
                    <a:pt x="1272" y="782"/>
                  </a:lnTo>
                  <a:lnTo>
                    <a:pt x="1271" y="783"/>
                  </a:lnTo>
                  <a:lnTo>
                    <a:pt x="1271" y="784"/>
                  </a:lnTo>
                  <a:lnTo>
                    <a:pt x="1272" y="784"/>
                  </a:lnTo>
                  <a:lnTo>
                    <a:pt x="1275" y="784"/>
                  </a:lnTo>
                  <a:lnTo>
                    <a:pt x="1275" y="783"/>
                  </a:lnTo>
                  <a:lnTo>
                    <a:pt x="1275" y="782"/>
                  </a:lnTo>
                  <a:lnTo>
                    <a:pt x="1276" y="782"/>
                  </a:lnTo>
                  <a:lnTo>
                    <a:pt x="1277" y="781"/>
                  </a:lnTo>
                  <a:lnTo>
                    <a:pt x="1278" y="781"/>
                  </a:lnTo>
                  <a:lnTo>
                    <a:pt x="1279" y="782"/>
                  </a:lnTo>
                  <a:lnTo>
                    <a:pt x="1279" y="781"/>
                  </a:lnTo>
                  <a:lnTo>
                    <a:pt x="1280" y="780"/>
                  </a:lnTo>
                  <a:lnTo>
                    <a:pt x="1280" y="781"/>
                  </a:lnTo>
                  <a:lnTo>
                    <a:pt x="1280" y="782"/>
                  </a:lnTo>
                  <a:lnTo>
                    <a:pt x="1281" y="782"/>
                  </a:lnTo>
                  <a:lnTo>
                    <a:pt x="1281" y="783"/>
                  </a:lnTo>
                  <a:lnTo>
                    <a:pt x="1281" y="784"/>
                  </a:lnTo>
                  <a:lnTo>
                    <a:pt x="1280" y="784"/>
                  </a:lnTo>
                  <a:lnTo>
                    <a:pt x="1279" y="784"/>
                  </a:lnTo>
                  <a:lnTo>
                    <a:pt x="1280" y="784"/>
                  </a:lnTo>
                  <a:lnTo>
                    <a:pt x="1280" y="785"/>
                  </a:lnTo>
                  <a:lnTo>
                    <a:pt x="1279" y="785"/>
                  </a:lnTo>
                  <a:lnTo>
                    <a:pt x="1278" y="785"/>
                  </a:lnTo>
                  <a:lnTo>
                    <a:pt x="1278" y="788"/>
                  </a:lnTo>
                  <a:lnTo>
                    <a:pt x="1278" y="789"/>
                  </a:lnTo>
                  <a:lnTo>
                    <a:pt x="1279" y="790"/>
                  </a:lnTo>
                  <a:lnTo>
                    <a:pt x="1279" y="789"/>
                  </a:lnTo>
                  <a:lnTo>
                    <a:pt x="1280" y="789"/>
                  </a:lnTo>
                  <a:lnTo>
                    <a:pt x="1281" y="789"/>
                  </a:lnTo>
                  <a:lnTo>
                    <a:pt x="1283" y="789"/>
                  </a:lnTo>
                  <a:lnTo>
                    <a:pt x="1283" y="790"/>
                  </a:lnTo>
                  <a:lnTo>
                    <a:pt x="1281" y="791"/>
                  </a:lnTo>
                  <a:lnTo>
                    <a:pt x="1283" y="792"/>
                  </a:lnTo>
                  <a:lnTo>
                    <a:pt x="1281" y="792"/>
                  </a:lnTo>
                  <a:lnTo>
                    <a:pt x="1281" y="791"/>
                  </a:lnTo>
                  <a:lnTo>
                    <a:pt x="1280" y="791"/>
                  </a:lnTo>
                  <a:lnTo>
                    <a:pt x="1283" y="796"/>
                  </a:lnTo>
                  <a:lnTo>
                    <a:pt x="1284" y="797"/>
                  </a:lnTo>
                  <a:lnTo>
                    <a:pt x="1284" y="798"/>
                  </a:lnTo>
                  <a:lnTo>
                    <a:pt x="1284" y="797"/>
                  </a:lnTo>
                  <a:lnTo>
                    <a:pt x="1283" y="797"/>
                  </a:lnTo>
                  <a:lnTo>
                    <a:pt x="1283" y="798"/>
                  </a:lnTo>
                  <a:lnTo>
                    <a:pt x="1284" y="799"/>
                  </a:lnTo>
                  <a:lnTo>
                    <a:pt x="1284" y="800"/>
                  </a:lnTo>
                  <a:lnTo>
                    <a:pt x="1283" y="801"/>
                  </a:lnTo>
                  <a:lnTo>
                    <a:pt x="1281" y="801"/>
                  </a:lnTo>
                  <a:lnTo>
                    <a:pt x="1279" y="799"/>
                  </a:lnTo>
                  <a:lnTo>
                    <a:pt x="1280" y="799"/>
                  </a:lnTo>
                  <a:lnTo>
                    <a:pt x="1280" y="798"/>
                  </a:lnTo>
                  <a:lnTo>
                    <a:pt x="1279" y="797"/>
                  </a:lnTo>
                  <a:lnTo>
                    <a:pt x="1279" y="798"/>
                  </a:lnTo>
                  <a:lnTo>
                    <a:pt x="1278" y="797"/>
                  </a:lnTo>
                  <a:lnTo>
                    <a:pt x="1278" y="796"/>
                  </a:lnTo>
                  <a:lnTo>
                    <a:pt x="1277" y="796"/>
                  </a:lnTo>
                  <a:lnTo>
                    <a:pt x="1277" y="797"/>
                  </a:lnTo>
                  <a:lnTo>
                    <a:pt x="1275" y="795"/>
                  </a:lnTo>
                  <a:lnTo>
                    <a:pt x="1274" y="795"/>
                  </a:lnTo>
                  <a:lnTo>
                    <a:pt x="1275" y="795"/>
                  </a:lnTo>
                  <a:lnTo>
                    <a:pt x="1275" y="796"/>
                  </a:lnTo>
                  <a:lnTo>
                    <a:pt x="1275" y="797"/>
                  </a:lnTo>
                  <a:lnTo>
                    <a:pt x="1275" y="798"/>
                  </a:lnTo>
                  <a:lnTo>
                    <a:pt x="1276" y="798"/>
                  </a:lnTo>
                  <a:lnTo>
                    <a:pt x="1277" y="798"/>
                  </a:lnTo>
                  <a:lnTo>
                    <a:pt x="1278" y="800"/>
                  </a:lnTo>
                  <a:lnTo>
                    <a:pt x="1279" y="801"/>
                  </a:lnTo>
                  <a:lnTo>
                    <a:pt x="1278" y="801"/>
                  </a:lnTo>
                  <a:lnTo>
                    <a:pt x="1277" y="801"/>
                  </a:lnTo>
                  <a:lnTo>
                    <a:pt x="1277" y="800"/>
                  </a:lnTo>
                  <a:lnTo>
                    <a:pt x="1276" y="801"/>
                  </a:lnTo>
                  <a:lnTo>
                    <a:pt x="1277" y="801"/>
                  </a:lnTo>
                  <a:lnTo>
                    <a:pt x="1277" y="803"/>
                  </a:lnTo>
                  <a:lnTo>
                    <a:pt x="1276" y="804"/>
                  </a:lnTo>
                  <a:lnTo>
                    <a:pt x="1275" y="804"/>
                  </a:lnTo>
                  <a:lnTo>
                    <a:pt x="1275" y="805"/>
                  </a:lnTo>
                  <a:lnTo>
                    <a:pt x="1274" y="806"/>
                  </a:lnTo>
                  <a:lnTo>
                    <a:pt x="1272" y="806"/>
                  </a:lnTo>
                  <a:lnTo>
                    <a:pt x="1271" y="807"/>
                  </a:lnTo>
                  <a:lnTo>
                    <a:pt x="1272" y="806"/>
                  </a:lnTo>
                  <a:lnTo>
                    <a:pt x="1274" y="806"/>
                  </a:lnTo>
                  <a:lnTo>
                    <a:pt x="1274" y="807"/>
                  </a:lnTo>
                  <a:lnTo>
                    <a:pt x="1276" y="806"/>
                  </a:lnTo>
                  <a:lnTo>
                    <a:pt x="1277" y="806"/>
                  </a:lnTo>
                  <a:lnTo>
                    <a:pt x="1277" y="805"/>
                  </a:lnTo>
                  <a:lnTo>
                    <a:pt x="1277" y="804"/>
                  </a:lnTo>
                  <a:lnTo>
                    <a:pt x="1278" y="805"/>
                  </a:lnTo>
                  <a:lnTo>
                    <a:pt x="1278" y="806"/>
                  </a:lnTo>
                  <a:lnTo>
                    <a:pt x="1278" y="807"/>
                  </a:lnTo>
                  <a:lnTo>
                    <a:pt x="1279" y="807"/>
                  </a:lnTo>
                  <a:lnTo>
                    <a:pt x="1279" y="806"/>
                  </a:lnTo>
                  <a:lnTo>
                    <a:pt x="1280" y="806"/>
                  </a:lnTo>
                  <a:lnTo>
                    <a:pt x="1281" y="806"/>
                  </a:lnTo>
                  <a:lnTo>
                    <a:pt x="1281" y="807"/>
                  </a:lnTo>
                  <a:lnTo>
                    <a:pt x="1280" y="807"/>
                  </a:lnTo>
                  <a:lnTo>
                    <a:pt x="1280" y="808"/>
                  </a:lnTo>
                  <a:lnTo>
                    <a:pt x="1280" y="809"/>
                  </a:lnTo>
                  <a:lnTo>
                    <a:pt x="1281" y="809"/>
                  </a:lnTo>
                  <a:lnTo>
                    <a:pt x="1283" y="809"/>
                  </a:lnTo>
                  <a:lnTo>
                    <a:pt x="1283" y="808"/>
                  </a:lnTo>
                  <a:lnTo>
                    <a:pt x="1283" y="807"/>
                  </a:lnTo>
                  <a:lnTo>
                    <a:pt x="1283" y="806"/>
                  </a:lnTo>
                  <a:lnTo>
                    <a:pt x="1283" y="805"/>
                  </a:lnTo>
                  <a:lnTo>
                    <a:pt x="1284" y="805"/>
                  </a:lnTo>
                  <a:lnTo>
                    <a:pt x="1284" y="804"/>
                  </a:lnTo>
                  <a:lnTo>
                    <a:pt x="1283" y="804"/>
                  </a:lnTo>
                  <a:lnTo>
                    <a:pt x="1284" y="804"/>
                  </a:lnTo>
                  <a:lnTo>
                    <a:pt x="1284" y="803"/>
                  </a:lnTo>
                  <a:lnTo>
                    <a:pt x="1284" y="801"/>
                  </a:lnTo>
                  <a:lnTo>
                    <a:pt x="1285" y="800"/>
                  </a:lnTo>
                  <a:lnTo>
                    <a:pt x="1286" y="799"/>
                  </a:lnTo>
                  <a:lnTo>
                    <a:pt x="1285" y="798"/>
                  </a:lnTo>
                  <a:lnTo>
                    <a:pt x="1286" y="797"/>
                  </a:lnTo>
                  <a:lnTo>
                    <a:pt x="1286" y="796"/>
                  </a:lnTo>
                  <a:lnTo>
                    <a:pt x="1287" y="796"/>
                  </a:lnTo>
                  <a:lnTo>
                    <a:pt x="1287" y="795"/>
                  </a:lnTo>
                  <a:lnTo>
                    <a:pt x="1288" y="795"/>
                  </a:lnTo>
                  <a:lnTo>
                    <a:pt x="1289" y="793"/>
                  </a:lnTo>
                  <a:lnTo>
                    <a:pt x="1292" y="792"/>
                  </a:lnTo>
                  <a:lnTo>
                    <a:pt x="1292" y="793"/>
                  </a:lnTo>
                  <a:lnTo>
                    <a:pt x="1294" y="793"/>
                  </a:lnTo>
                  <a:lnTo>
                    <a:pt x="1295" y="791"/>
                  </a:lnTo>
                  <a:lnTo>
                    <a:pt x="1295" y="790"/>
                  </a:lnTo>
                  <a:lnTo>
                    <a:pt x="1295" y="791"/>
                  </a:lnTo>
                  <a:lnTo>
                    <a:pt x="1296" y="791"/>
                  </a:lnTo>
                  <a:lnTo>
                    <a:pt x="1297" y="790"/>
                  </a:lnTo>
                  <a:lnTo>
                    <a:pt x="1298" y="790"/>
                  </a:lnTo>
                  <a:lnTo>
                    <a:pt x="1301" y="791"/>
                  </a:lnTo>
                  <a:lnTo>
                    <a:pt x="1302" y="791"/>
                  </a:lnTo>
                  <a:lnTo>
                    <a:pt x="1303" y="791"/>
                  </a:lnTo>
                  <a:lnTo>
                    <a:pt x="1304" y="791"/>
                  </a:lnTo>
                  <a:lnTo>
                    <a:pt x="1304" y="792"/>
                  </a:lnTo>
                  <a:lnTo>
                    <a:pt x="1305" y="792"/>
                  </a:lnTo>
                  <a:lnTo>
                    <a:pt x="1305" y="793"/>
                  </a:lnTo>
                  <a:lnTo>
                    <a:pt x="1305" y="795"/>
                  </a:lnTo>
                  <a:lnTo>
                    <a:pt x="1306" y="796"/>
                  </a:lnTo>
                  <a:lnTo>
                    <a:pt x="1308" y="796"/>
                  </a:lnTo>
                  <a:lnTo>
                    <a:pt x="1308" y="798"/>
                  </a:lnTo>
                  <a:lnTo>
                    <a:pt x="1309" y="798"/>
                  </a:lnTo>
                  <a:lnTo>
                    <a:pt x="1310" y="798"/>
                  </a:lnTo>
                  <a:lnTo>
                    <a:pt x="1310" y="799"/>
                  </a:lnTo>
                  <a:lnTo>
                    <a:pt x="1310" y="800"/>
                  </a:lnTo>
                  <a:lnTo>
                    <a:pt x="1311" y="800"/>
                  </a:lnTo>
                  <a:lnTo>
                    <a:pt x="1311" y="799"/>
                  </a:lnTo>
                  <a:lnTo>
                    <a:pt x="1312" y="800"/>
                  </a:lnTo>
                  <a:lnTo>
                    <a:pt x="1312" y="801"/>
                  </a:lnTo>
                  <a:lnTo>
                    <a:pt x="1313" y="803"/>
                  </a:lnTo>
                  <a:lnTo>
                    <a:pt x="1313" y="804"/>
                  </a:lnTo>
                  <a:lnTo>
                    <a:pt x="1314" y="806"/>
                  </a:lnTo>
                  <a:lnTo>
                    <a:pt x="1314" y="809"/>
                  </a:lnTo>
                  <a:lnTo>
                    <a:pt x="1314" y="812"/>
                  </a:lnTo>
                  <a:lnTo>
                    <a:pt x="1315" y="813"/>
                  </a:lnTo>
                  <a:lnTo>
                    <a:pt x="1315" y="814"/>
                  </a:lnTo>
                  <a:lnTo>
                    <a:pt x="1315" y="815"/>
                  </a:lnTo>
                  <a:lnTo>
                    <a:pt x="1314" y="818"/>
                  </a:lnTo>
                  <a:lnTo>
                    <a:pt x="1311" y="821"/>
                  </a:lnTo>
                  <a:lnTo>
                    <a:pt x="1310" y="823"/>
                  </a:lnTo>
                  <a:lnTo>
                    <a:pt x="1308" y="825"/>
                  </a:lnTo>
                  <a:lnTo>
                    <a:pt x="1308" y="826"/>
                  </a:lnTo>
                  <a:lnTo>
                    <a:pt x="1306" y="826"/>
                  </a:lnTo>
                  <a:lnTo>
                    <a:pt x="1306" y="827"/>
                  </a:lnTo>
                  <a:lnTo>
                    <a:pt x="1305" y="829"/>
                  </a:lnTo>
                  <a:lnTo>
                    <a:pt x="1304" y="830"/>
                  </a:lnTo>
                  <a:lnTo>
                    <a:pt x="1303" y="834"/>
                  </a:lnTo>
                  <a:lnTo>
                    <a:pt x="1305" y="830"/>
                  </a:lnTo>
                  <a:lnTo>
                    <a:pt x="1306" y="829"/>
                  </a:lnTo>
                  <a:lnTo>
                    <a:pt x="1308" y="827"/>
                  </a:lnTo>
                  <a:lnTo>
                    <a:pt x="1308" y="825"/>
                  </a:lnTo>
                  <a:lnTo>
                    <a:pt x="1311" y="823"/>
                  </a:lnTo>
                  <a:lnTo>
                    <a:pt x="1312" y="822"/>
                  </a:lnTo>
                  <a:lnTo>
                    <a:pt x="1313" y="821"/>
                  </a:lnTo>
                  <a:lnTo>
                    <a:pt x="1315" y="818"/>
                  </a:lnTo>
                  <a:lnTo>
                    <a:pt x="1315" y="817"/>
                  </a:lnTo>
                  <a:lnTo>
                    <a:pt x="1315" y="816"/>
                  </a:lnTo>
                  <a:lnTo>
                    <a:pt x="1317" y="816"/>
                  </a:lnTo>
                  <a:lnTo>
                    <a:pt x="1317" y="815"/>
                  </a:lnTo>
                  <a:lnTo>
                    <a:pt x="1317" y="814"/>
                  </a:lnTo>
                  <a:lnTo>
                    <a:pt x="1315" y="813"/>
                  </a:lnTo>
                  <a:lnTo>
                    <a:pt x="1315" y="812"/>
                  </a:lnTo>
                  <a:lnTo>
                    <a:pt x="1315" y="810"/>
                  </a:lnTo>
                  <a:lnTo>
                    <a:pt x="1315" y="809"/>
                  </a:lnTo>
                  <a:lnTo>
                    <a:pt x="1315" y="808"/>
                  </a:lnTo>
                  <a:lnTo>
                    <a:pt x="1314" y="807"/>
                  </a:lnTo>
                  <a:lnTo>
                    <a:pt x="1314" y="806"/>
                  </a:lnTo>
                  <a:lnTo>
                    <a:pt x="1314" y="805"/>
                  </a:lnTo>
                  <a:lnTo>
                    <a:pt x="1314" y="804"/>
                  </a:lnTo>
                  <a:lnTo>
                    <a:pt x="1314" y="803"/>
                  </a:lnTo>
                  <a:lnTo>
                    <a:pt x="1313" y="800"/>
                  </a:lnTo>
                  <a:lnTo>
                    <a:pt x="1313" y="799"/>
                  </a:lnTo>
                  <a:lnTo>
                    <a:pt x="1314" y="799"/>
                  </a:lnTo>
                  <a:lnTo>
                    <a:pt x="1314" y="798"/>
                  </a:lnTo>
                  <a:lnTo>
                    <a:pt x="1314" y="797"/>
                  </a:lnTo>
                  <a:lnTo>
                    <a:pt x="1314" y="796"/>
                  </a:lnTo>
                  <a:lnTo>
                    <a:pt x="1315" y="797"/>
                  </a:lnTo>
                  <a:lnTo>
                    <a:pt x="1315" y="798"/>
                  </a:lnTo>
                  <a:lnTo>
                    <a:pt x="1317" y="798"/>
                  </a:lnTo>
                  <a:lnTo>
                    <a:pt x="1318" y="798"/>
                  </a:lnTo>
                  <a:lnTo>
                    <a:pt x="1318" y="799"/>
                  </a:lnTo>
                  <a:lnTo>
                    <a:pt x="1318" y="800"/>
                  </a:lnTo>
                  <a:lnTo>
                    <a:pt x="1319" y="801"/>
                  </a:lnTo>
                  <a:lnTo>
                    <a:pt x="1319" y="803"/>
                  </a:lnTo>
                  <a:lnTo>
                    <a:pt x="1320" y="803"/>
                  </a:lnTo>
                  <a:lnTo>
                    <a:pt x="1321" y="804"/>
                  </a:lnTo>
                  <a:lnTo>
                    <a:pt x="1321" y="805"/>
                  </a:lnTo>
                  <a:lnTo>
                    <a:pt x="1321" y="806"/>
                  </a:lnTo>
                  <a:lnTo>
                    <a:pt x="1321" y="808"/>
                  </a:lnTo>
                  <a:lnTo>
                    <a:pt x="1320" y="809"/>
                  </a:lnTo>
                  <a:lnTo>
                    <a:pt x="1320" y="812"/>
                  </a:lnTo>
                  <a:lnTo>
                    <a:pt x="1320" y="814"/>
                  </a:lnTo>
                  <a:lnTo>
                    <a:pt x="1321" y="814"/>
                  </a:lnTo>
                  <a:lnTo>
                    <a:pt x="1321" y="813"/>
                  </a:lnTo>
                  <a:lnTo>
                    <a:pt x="1321" y="812"/>
                  </a:lnTo>
                  <a:lnTo>
                    <a:pt x="1321" y="810"/>
                  </a:lnTo>
                  <a:lnTo>
                    <a:pt x="1321" y="809"/>
                  </a:lnTo>
                  <a:lnTo>
                    <a:pt x="1321" y="808"/>
                  </a:lnTo>
                  <a:lnTo>
                    <a:pt x="1321" y="807"/>
                  </a:lnTo>
                  <a:lnTo>
                    <a:pt x="1322" y="807"/>
                  </a:lnTo>
                  <a:lnTo>
                    <a:pt x="1322" y="806"/>
                  </a:lnTo>
                  <a:lnTo>
                    <a:pt x="1322" y="805"/>
                  </a:lnTo>
                  <a:lnTo>
                    <a:pt x="1322" y="804"/>
                  </a:lnTo>
                  <a:lnTo>
                    <a:pt x="1321" y="803"/>
                  </a:lnTo>
                  <a:lnTo>
                    <a:pt x="1320" y="800"/>
                  </a:lnTo>
                  <a:lnTo>
                    <a:pt x="1320" y="799"/>
                  </a:lnTo>
                  <a:lnTo>
                    <a:pt x="1320" y="798"/>
                  </a:lnTo>
                  <a:lnTo>
                    <a:pt x="1321" y="798"/>
                  </a:lnTo>
                  <a:lnTo>
                    <a:pt x="1322" y="798"/>
                  </a:lnTo>
                  <a:lnTo>
                    <a:pt x="1322" y="799"/>
                  </a:lnTo>
                  <a:lnTo>
                    <a:pt x="1322" y="800"/>
                  </a:lnTo>
                  <a:lnTo>
                    <a:pt x="1323" y="801"/>
                  </a:lnTo>
                  <a:lnTo>
                    <a:pt x="1323" y="803"/>
                  </a:lnTo>
                  <a:lnTo>
                    <a:pt x="1323" y="804"/>
                  </a:lnTo>
                  <a:lnTo>
                    <a:pt x="1324" y="804"/>
                  </a:lnTo>
                  <a:lnTo>
                    <a:pt x="1326" y="804"/>
                  </a:lnTo>
                  <a:lnTo>
                    <a:pt x="1326" y="805"/>
                  </a:lnTo>
                  <a:lnTo>
                    <a:pt x="1327" y="806"/>
                  </a:lnTo>
                  <a:lnTo>
                    <a:pt x="1327" y="807"/>
                  </a:lnTo>
                  <a:lnTo>
                    <a:pt x="1327" y="808"/>
                  </a:lnTo>
                  <a:lnTo>
                    <a:pt x="1328" y="809"/>
                  </a:lnTo>
                  <a:lnTo>
                    <a:pt x="1329" y="810"/>
                  </a:lnTo>
                  <a:lnTo>
                    <a:pt x="1329" y="813"/>
                  </a:lnTo>
                  <a:lnTo>
                    <a:pt x="1329" y="814"/>
                  </a:lnTo>
                  <a:lnTo>
                    <a:pt x="1329" y="815"/>
                  </a:lnTo>
                  <a:lnTo>
                    <a:pt x="1330" y="816"/>
                  </a:lnTo>
                  <a:lnTo>
                    <a:pt x="1330" y="815"/>
                  </a:lnTo>
                  <a:lnTo>
                    <a:pt x="1329" y="815"/>
                  </a:lnTo>
                  <a:lnTo>
                    <a:pt x="1329" y="814"/>
                  </a:lnTo>
                  <a:lnTo>
                    <a:pt x="1329" y="813"/>
                  </a:lnTo>
                  <a:lnTo>
                    <a:pt x="1329" y="812"/>
                  </a:lnTo>
                  <a:lnTo>
                    <a:pt x="1329" y="810"/>
                  </a:lnTo>
                  <a:lnTo>
                    <a:pt x="1328" y="809"/>
                  </a:lnTo>
                  <a:lnTo>
                    <a:pt x="1328" y="808"/>
                  </a:lnTo>
                  <a:lnTo>
                    <a:pt x="1328" y="807"/>
                  </a:lnTo>
                  <a:lnTo>
                    <a:pt x="1328" y="806"/>
                  </a:lnTo>
                  <a:lnTo>
                    <a:pt x="1328" y="805"/>
                  </a:lnTo>
                  <a:lnTo>
                    <a:pt x="1328" y="804"/>
                  </a:lnTo>
                  <a:lnTo>
                    <a:pt x="1328" y="803"/>
                  </a:lnTo>
                  <a:lnTo>
                    <a:pt x="1329" y="801"/>
                  </a:lnTo>
                  <a:lnTo>
                    <a:pt x="1330" y="801"/>
                  </a:lnTo>
                  <a:lnTo>
                    <a:pt x="1330" y="799"/>
                  </a:lnTo>
                  <a:lnTo>
                    <a:pt x="1331" y="798"/>
                  </a:lnTo>
                  <a:lnTo>
                    <a:pt x="1332" y="797"/>
                  </a:lnTo>
                  <a:lnTo>
                    <a:pt x="1332" y="796"/>
                  </a:lnTo>
                  <a:lnTo>
                    <a:pt x="1334" y="796"/>
                  </a:lnTo>
                  <a:lnTo>
                    <a:pt x="1334" y="795"/>
                  </a:lnTo>
                  <a:lnTo>
                    <a:pt x="1332" y="793"/>
                  </a:lnTo>
                  <a:lnTo>
                    <a:pt x="1334" y="793"/>
                  </a:lnTo>
                  <a:lnTo>
                    <a:pt x="1334" y="792"/>
                  </a:lnTo>
                  <a:lnTo>
                    <a:pt x="1334" y="791"/>
                  </a:lnTo>
                  <a:lnTo>
                    <a:pt x="1334" y="790"/>
                  </a:lnTo>
                  <a:lnTo>
                    <a:pt x="1335" y="790"/>
                  </a:lnTo>
                  <a:lnTo>
                    <a:pt x="1336" y="791"/>
                  </a:lnTo>
                  <a:lnTo>
                    <a:pt x="1337" y="791"/>
                  </a:lnTo>
                  <a:lnTo>
                    <a:pt x="1337" y="792"/>
                  </a:lnTo>
                  <a:lnTo>
                    <a:pt x="1337" y="791"/>
                  </a:lnTo>
                  <a:lnTo>
                    <a:pt x="1337" y="790"/>
                  </a:lnTo>
                  <a:lnTo>
                    <a:pt x="1336" y="789"/>
                  </a:lnTo>
                  <a:lnTo>
                    <a:pt x="1338" y="788"/>
                  </a:lnTo>
                  <a:lnTo>
                    <a:pt x="1339" y="788"/>
                  </a:lnTo>
                  <a:lnTo>
                    <a:pt x="1338" y="787"/>
                  </a:lnTo>
                  <a:lnTo>
                    <a:pt x="1338" y="785"/>
                  </a:lnTo>
                  <a:lnTo>
                    <a:pt x="1338" y="784"/>
                  </a:lnTo>
                  <a:lnTo>
                    <a:pt x="1338" y="783"/>
                  </a:lnTo>
                  <a:lnTo>
                    <a:pt x="1337" y="782"/>
                  </a:lnTo>
                  <a:lnTo>
                    <a:pt x="1337" y="781"/>
                  </a:lnTo>
                  <a:lnTo>
                    <a:pt x="1337" y="780"/>
                  </a:lnTo>
                  <a:lnTo>
                    <a:pt x="1338" y="779"/>
                  </a:lnTo>
                  <a:lnTo>
                    <a:pt x="1338" y="778"/>
                  </a:lnTo>
                  <a:lnTo>
                    <a:pt x="1337" y="778"/>
                  </a:lnTo>
                  <a:lnTo>
                    <a:pt x="1337" y="776"/>
                  </a:lnTo>
                  <a:lnTo>
                    <a:pt x="1337" y="775"/>
                  </a:lnTo>
                  <a:lnTo>
                    <a:pt x="1337" y="774"/>
                  </a:lnTo>
                  <a:lnTo>
                    <a:pt x="1337" y="773"/>
                  </a:lnTo>
                  <a:lnTo>
                    <a:pt x="1338" y="774"/>
                  </a:lnTo>
                  <a:lnTo>
                    <a:pt x="1338" y="773"/>
                  </a:lnTo>
                  <a:lnTo>
                    <a:pt x="1338" y="774"/>
                  </a:lnTo>
                  <a:lnTo>
                    <a:pt x="1339" y="774"/>
                  </a:lnTo>
                  <a:lnTo>
                    <a:pt x="1340" y="774"/>
                  </a:lnTo>
                  <a:lnTo>
                    <a:pt x="1341" y="775"/>
                  </a:lnTo>
                  <a:lnTo>
                    <a:pt x="1343" y="775"/>
                  </a:lnTo>
                  <a:lnTo>
                    <a:pt x="1344" y="775"/>
                  </a:lnTo>
                  <a:lnTo>
                    <a:pt x="1344" y="776"/>
                  </a:lnTo>
                  <a:lnTo>
                    <a:pt x="1345" y="776"/>
                  </a:lnTo>
                  <a:lnTo>
                    <a:pt x="1345" y="778"/>
                  </a:lnTo>
                  <a:lnTo>
                    <a:pt x="1346" y="778"/>
                  </a:lnTo>
                  <a:lnTo>
                    <a:pt x="1347" y="778"/>
                  </a:lnTo>
                  <a:lnTo>
                    <a:pt x="1348" y="778"/>
                  </a:lnTo>
                  <a:lnTo>
                    <a:pt x="1349" y="778"/>
                  </a:lnTo>
                  <a:lnTo>
                    <a:pt x="1349" y="779"/>
                  </a:lnTo>
                  <a:lnTo>
                    <a:pt x="1349" y="780"/>
                  </a:lnTo>
                  <a:lnTo>
                    <a:pt x="1349" y="781"/>
                  </a:lnTo>
                  <a:lnTo>
                    <a:pt x="1349" y="782"/>
                  </a:lnTo>
                  <a:lnTo>
                    <a:pt x="1349" y="783"/>
                  </a:lnTo>
                  <a:lnTo>
                    <a:pt x="1350" y="783"/>
                  </a:lnTo>
                  <a:lnTo>
                    <a:pt x="1352" y="784"/>
                  </a:lnTo>
                  <a:lnTo>
                    <a:pt x="1352" y="785"/>
                  </a:lnTo>
                  <a:lnTo>
                    <a:pt x="1350" y="787"/>
                  </a:lnTo>
                  <a:lnTo>
                    <a:pt x="1350" y="788"/>
                  </a:lnTo>
                  <a:lnTo>
                    <a:pt x="1352" y="789"/>
                  </a:lnTo>
                  <a:lnTo>
                    <a:pt x="1352" y="788"/>
                  </a:lnTo>
                  <a:lnTo>
                    <a:pt x="1352" y="787"/>
                  </a:lnTo>
                  <a:lnTo>
                    <a:pt x="1352" y="785"/>
                  </a:lnTo>
                  <a:lnTo>
                    <a:pt x="1353" y="785"/>
                  </a:lnTo>
                  <a:lnTo>
                    <a:pt x="1353" y="784"/>
                  </a:lnTo>
                  <a:lnTo>
                    <a:pt x="1352" y="784"/>
                  </a:lnTo>
                  <a:lnTo>
                    <a:pt x="1353" y="783"/>
                  </a:lnTo>
                  <a:lnTo>
                    <a:pt x="1352" y="783"/>
                  </a:lnTo>
                  <a:lnTo>
                    <a:pt x="1350" y="783"/>
                  </a:lnTo>
                  <a:lnTo>
                    <a:pt x="1350" y="782"/>
                  </a:lnTo>
                  <a:lnTo>
                    <a:pt x="1350" y="781"/>
                  </a:lnTo>
                  <a:lnTo>
                    <a:pt x="1350" y="780"/>
                  </a:lnTo>
                  <a:lnTo>
                    <a:pt x="1350" y="779"/>
                  </a:lnTo>
                  <a:lnTo>
                    <a:pt x="1352" y="779"/>
                  </a:lnTo>
                  <a:lnTo>
                    <a:pt x="1352" y="778"/>
                  </a:lnTo>
                  <a:lnTo>
                    <a:pt x="1350" y="778"/>
                  </a:lnTo>
                  <a:lnTo>
                    <a:pt x="1349" y="778"/>
                  </a:lnTo>
                  <a:lnTo>
                    <a:pt x="1349" y="776"/>
                  </a:lnTo>
                  <a:lnTo>
                    <a:pt x="1348" y="776"/>
                  </a:lnTo>
                  <a:lnTo>
                    <a:pt x="1347" y="775"/>
                  </a:lnTo>
                  <a:lnTo>
                    <a:pt x="1346" y="776"/>
                  </a:lnTo>
                  <a:lnTo>
                    <a:pt x="1346" y="775"/>
                  </a:lnTo>
                  <a:lnTo>
                    <a:pt x="1345" y="775"/>
                  </a:lnTo>
                  <a:lnTo>
                    <a:pt x="1345" y="774"/>
                  </a:lnTo>
                  <a:lnTo>
                    <a:pt x="1344" y="774"/>
                  </a:lnTo>
                  <a:lnTo>
                    <a:pt x="1344" y="773"/>
                  </a:lnTo>
                  <a:lnTo>
                    <a:pt x="1343" y="771"/>
                  </a:lnTo>
                  <a:lnTo>
                    <a:pt x="1344" y="771"/>
                  </a:lnTo>
                  <a:lnTo>
                    <a:pt x="1345" y="771"/>
                  </a:lnTo>
                  <a:lnTo>
                    <a:pt x="1346" y="770"/>
                  </a:lnTo>
                  <a:lnTo>
                    <a:pt x="1347" y="770"/>
                  </a:lnTo>
                  <a:lnTo>
                    <a:pt x="1347" y="768"/>
                  </a:lnTo>
                  <a:lnTo>
                    <a:pt x="1345" y="768"/>
                  </a:lnTo>
                  <a:lnTo>
                    <a:pt x="1344" y="768"/>
                  </a:lnTo>
                  <a:lnTo>
                    <a:pt x="1343" y="768"/>
                  </a:lnTo>
                  <a:lnTo>
                    <a:pt x="1344" y="767"/>
                  </a:lnTo>
                  <a:lnTo>
                    <a:pt x="1345" y="766"/>
                  </a:lnTo>
                  <a:lnTo>
                    <a:pt x="1344" y="765"/>
                  </a:lnTo>
                  <a:lnTo>
                    <a:pt x="1343" y="765"/>
                  </a:lnTo>
                  <a:lnTo>
                    <a:pt x="1343" y="764"/>
                  </a:lnTo>
                  <a:lnTo>
                    <a:pt x="1346" y="764"/>
                  </a:lnTo>
                  <a:lnTo>
                    <a:pt x="1347" y="765"/>
                  </a:lnTo>
                  <a:lnTo>
                    <a:pt x="1348" y="765"/>
                  </a:lnTo>
                  <a:lnTo>
                    <a:pt x="1347" y="764"/>
                  </a:lnTo>
                  <a:lnTo>
                    <a:pt x="1346" y="764"/>
                  </a:lnTo>
                  <a:lnTo>
                    <a:pt x="1345" y="764"/>
                  </a:lnTo>
                  <a:lnTo>
                    <a:pt x="1345" y="763"/>
                  </a:lnTo>
                  <a:lnTo>
                    <a:pt x="1344" y="763"/>
                  </a:lnTo>
                  <a:lnTo>
                    <a:pt x="1345" y="763"/>
                  </a:lnTo>
                  <a:lnTo>
                    <a:pt x="1345" y="762"/>
                  </a:lnTo>
                  <a:lnTo>
                    <a:pt x="1346" y="760"/>
                  </a:lnTo>
                  <a:lnTo>
                    <a:pt x="1346" y="762"/>
                  </a:lnTo>
                  <a:lnTo>
                    <a:pt x="1346" y="760"/>
                  </a:lnTo>
                  <a:lnTo>
                    <a:pt x="1347" y="762"/>
                  </a:lnTo>
                  <a:lnTo>
                    <a:pt x="1349" y="762"/>
                  </a:lnTo>
                  <a:lnTo>
                    <a:pt x="1349" y="760"/>
                  </a:lnTo>
                  <a:lnTo>
                    <a:pt x="1348" y="760"/>
                  </a:lnTo>
                  <a:lnTo>
                    <a:pt x="1347" y="760"/>
                  </a:lnTo>
                  <a:lnTo>
                    <a:pt x="1347" y="759"/>
                  </a:lnTo>
                  <a:lnTo>
                    <a:pt x="1348" y="759"/>
                  </a:lnTo>
                  <a:lnTo>
                    <a:pt x="1349" y="759"/>
                  </a:lnTo>
                  <a:lnTo>
                    <a:pt x="1352" y="758"/>
                  </a:lnTo>
                  <a:lnTo>
                    <a:pt x="1350" y="758"/>
                  </a:lnTo>
                  <a:lnTo>
                    <a:pt x="1349" y="758"/>
                  </a:lnTo>
                  <a:lnTo>
                    <a:pt x="1348" y="758"/>
                  </a:lnTo>
                  <a:lnTo>
                    <a:pt x="1347" y="758"/>
                  </a:lnTo>
                  <a:lnTo>
                    <a:pt x="1347" y="759"/>
                  </a:lnTo>
                  <a:lnTo>
                    <a:pt x="1346" y="759"/>
                  </a:lnTo>
                  <a:lnTo>
                    <a:pt x="1346" y="760"/>
                  </a:lnTo>
                  <a:lnTo>
                    <a:pt x="1346" y="759"/>
                  </a:lnTo>
                  <a:lnTo>
                    <a:pt x="1345" y="759"/>
                  </a:lnTo>
                  <a:lnTo>
                    <a:pt x="1344" y="758"/>
                  </a:lnTo>
                  <a:lnTo>
                    <a:pt x="1343" y="758"/>
                  </a:lnTo>
                  <a:lnTo>
                    <a:pt x="1343" y="757"/>
                  </a:lnTo>
                  <a:lnTo>
                    <a:pt x="1343" y="756"/>
                  </a:lnTo>
                  <a:lnTo>
                    <a:pt x="1341" y="756"/>
                  </a:lnTo>
                  <a:lnTo>
                    <a:pt x="1341" y="755"/>
                  </a:lnTo>
                  <a:lnTo>
                    <a:pt x="1340" y="755"/>
                  </a:lnTo>
                  <a:lnTo>
                    <a:pt x="1340" y="754"/>
                  </a:lnTo>
                  <a:lnTo>
                    <a:pt x="1341" y="754"/>
                  </a:lnTo>
                  <a:lnTo>
                    <a:pt x="1343" y="755"/>
                  </a:lnTo>
                  <a:lnTo>
                    <a:pt x="1345" y="756"/>
                  </a:lnTo>
                  <a:lnTo>
                    <a:pt x="1344" y="755"/>
                  </a:lnTo>
                  <a:lnTo>
                    <a:pt x="1343" y="754"/>
                  </a:lnTo>
                  <a:lnTo>
                    <a:pt x="1344" y="754"/>
                  </a:lnTo>
                  <a:lnTo>
                    <a:pt x="1344" y="753"/>
                  </a:lnTo>
                  <a:lnTo>
                    <a:pt x="1345" y="753"/>
                  </a:lnTo>
                  <a:lnTo>
                    <a:pt x="1344" y="751"/>
                  </a:lnTo>
                  <a:lnTo>
                    <a:pt x="1343" y="751"/>
                  </a:lnTo>
                  <a:lnTo>
                    <a:pt x="1341" y="750"/>
                  </a:lnTo>
                  <a:lnTo>
                    <a:pt x="1341" y="749"/>
                  </a:lnTo>
                  <a:lnTo>
                    <a:pt x="1343" y="749"/>
                  </a:lnTo>
                  <a:lnTo>
                    <a:pt x="1346" y="750"/>
                  </a:lnTo>
                  <a:lnTo>
                    <a:pt x="1347" y="750"/>
                  </a:lnTo>
                  <a:lnTo>
                    <a:pt x="1345" y="749"/>
                  </a:lnTo>
                  <a:lnTo>
                    <a:pt x="1344" y="749"/>
                  </a:lnTo>
                  <a:lnTo>
                    <a:pt x="1344" y="748"/>
                  </a:lnTo>
                  <a:lnTo>
                    <a:pt x="1344" y="747"/>
                  </a:lnTo>
                  <a:lnTo>
                    <a:pt x="1341" y="747"/>
                  </a:lnTo>
                  <a:lnTo>
                    <a:pt x="1341" y="746"/>
                  </a:lnTo>
                  <a:lnTo>
                    <a:pt x="1340" y="746"/>
                  </a:lnTo>
                  <a:lnTo>
                    <a:pt x="1339" y="746"/>
                  </a:lnTo>
                  <a:lnTo>
                    <a:pt x="1340" y="745"/>
                  </a:lnTo>
                  <a:lnTo>
                    <a:pt x="1341" y="745"/>
                  </a:lnTo>
                  <a:lnTo>
                    <a:pt x="1343" y="745"/>
                  </a:lnTo>
                  <a:lnTo>
                    <a:pt x="1343" y="743"/>
                  </a:lnTo>
                  <a:lnTo>
                    <a:pt x="1345" y="743"/>
                  </a:lnTo>
                  <a:lnTo>
                    <a:pt x="1346" y="743"/>
                  </a:lnTo>
                  <a:lnTo>
                    <a:pt x="1347" y="743"/>
                  </a:lnTo>
                  <a:lnTo>
                    <a:pt x="1349" y="745"/>
                  </a:lnTo>
                  <a:lnTo>
                    <a:pt x="1350" y="745"/>
                  </a:lnTo>
                  <a:lnTo>
                    <a:pt x="1352" y="745"/>
                  </a:lnTo>
                  <a:lnTo>
                    <a:pt x="1350" y="745"/>
                  </a:lnTo>
                  <a:lnTo>
                    <a:pt x="1349" y="743"/>
                  </a:lnTo>
                  <a:lnTo>
                    <a:pt x="1348" y="743"/>
                  </a:lnTo>
                  <a:lnTo>
                    <a:pt x="1346" y="742"/>
                  </a:lnTo>
                  <a:lnTo>
                    <a:pt x="1345" y="742"/>
                  </a:lnTo>
                  <a:lnTo>
                    <a:pt x="1344" y="742"/>
                  </a:lnTo>
                  <a:lnTo>
                    <a:pt x="1341" y="743"/>
                  </a:lnTo>
                  <a:lnTo>
                    <a:pt x="1338" y="740"/>
                  </a:lnTo>
                  <a:lnTo>
                    <a:pt x="1337" y="738"/>
                  </a:lnTo>
                  <a:lnTo>
                    <a:pt x="1336" y="738"/>
                  </a:lnTo>
                  <a:lnTo>
                    <a:pt x="1336" y="737"/>
                  </a:lnTo>
                  <a:lnTo>
                    <a:pt x="1336" y="735"/>
                  </a:lnTo>
                  <a:lnTo>
                    <a:pt x="1335" y="734"/>
                  </a:lnTo>
                  <a:lnTo>
                    <a:pt x="1336" y="734"/>
                  </a:lnTo>
                  <a:lnTo>
                    <a:pt x="1336" y="733"/>
                  </a:lnTo>
                  <a:lnTo>
                    <a:pt x="1337" y="733"/>
                  </a:lnTo>
                  <a:lnTo>
                    <a:pt x="1337" y="732"/>
                  </a:lnTo>
                  <a:lnTo>
                    <a:pt x="1337" y="731"/>
                  </a:lnTo>
                  <a:lnTo>
                    <a:pt x="1339" y="731"/>
                  </a:lnTo>
                  <a:lnTo>
                    <a:pt x="1339" y="732"/>
                  </a:lnTo>
                  <a:lnTo>
                    <a:pt x="1340" y="732"/>
                  </a:lnTo>
                  <a:lnTo>
                    <a:pt x="1341" y="732"/>
                  </a:lnTo>
                  <a:lnTo>
                    <a:pt x="1343" y="732"/>
                  </a:lnTo>
                  <a:lnTo>
                    <a:pt x="1344" y="731"/>
                  </a:lnTo>
                  <a:lnTo>
                    <a:pt x="1343" y="731"/>
                  </a:lnTo>
                  <a:lnTo>
                    <a:pt x="1341" y="731"/>
                  </a:lnTo>
                  <a:lnTo>
                    <a:pt x="1340" y="731"/>
                  </a:lnTo>
                  <a:lnTo>
                    <a:pt x="1339" y="731"/>
                  </a:lnTo>
                  <a:lnTo>
                    <a:pt x="1338" y="731"/>
                  </a:lnTo>
                  <a:lnTo>
                    <a:pt x="1339" y="731"/>
                  </a:lnTo>
                  <a:lnTo>
                    <a:pt x="1339" y="730"/>
                  </a:lnTo>
                  <a:lnTo>
                    <a:pt x="1338" y="730"/>
                  </a:lnTo>
                  <a:lnTo>
                    <a:pt x="1338" y="729"/>
                  </a:lnTo>
                  <a:lnTo>
                    <a:pt x="1339" y="729"/>
                  </a:lnTo>
                  <a:lnTo>
                    <a:pt x="1338" y="728"/>
                  </a:lnTo>
                  <a:lnTo>
                    <a:pt x="1338" y="729"/>
                  </a:lnTo>
                  <a:lnTo>
                    <a:pt x="1337" y="728"/>
                  </a:lnTo>
                  <a:lnTo>
                    <a:pt x="1338" y="728"/>
                  </a:lnTo>
                  <a:lnTo>
                    <a:pt x="1338" y="726"/>
                  </a:lnTo>
                  <a:lnTo>
                    <a:pt x="1339" y="726"/>
                  </a:lnTo>
                  <a:lnTo>
                    <a:pt x="1338" y="725"/>
                  </a:lnTo>
                  <a:lnTo>
                    <a:pt x="1339" y="725"/>
                  </a:lnTo>
                  <a:lnTo>
                    <a:pt x="1338" y="724"/>
                  </a:lnTo>
                  <a:lnTo>
                    <a:pt x="1337" y="724"/>
                  </a:lnTo>
                  <a:lnTo>
                    <a:pt x="1337" y="723"/>
                  </a:lnTo>
                  <a:lnTo>
                    <a:pt x="1338" y="722"/>
                  </a:lnTo>
                  <a:lnTo>
                    <a:pt x="1338" y="721"/>
                  </a:lnTo>
                  <a:lnTo>
                    <a:pt x="1337" y="721"/>
                  </a:lnTo>
                  <a:lnTo>
                    <a:pt x="1337" y="720"/>
                  </a:lnTo>
                  <a:lnTo>
                    <a:pt x="1337" y="718"/>
                  </a:lnTo>
                  <a:lnTo>
                    <a:pt x="1337" y="717"/>
                  </a:lnTo>
                  <a:lnTo>
                    <a:pt x="1337" y="716"/>
                  </a:lnTo>
                  <a:lnTo>
                    <a:pt x="1338" y="716"/>
                  </a:lnTo>
                  <a:lnTo>
                    <a:pt x="1337" y="715"/>
                  </a:lnTo>
                  <a:lnTo>
                    <a:pt x="1336" y="715"/>
                  </a:lnTo>
                  <a:lnTo>
                    <a:pt x="1336" y="714"/>
                  </a:lnTo>
                  <a:lnTo>
                    <a:pt x="1336" y="713"/>
                  </a:lnTo>
                  <a:lnTo>
                    <a:pt x="1336" y="712"/>
                  </a:lnTo>
                  <a:lnTo>
                    <a:pt x="1336" y="711"/>
                  </a:lnTo>
                  <a:lnTo>
                    <a:pt x="1335" y="711"/>
                  </a:lnTo>
                  <a:lnTo>
                    <a:pt x="1336" y="711"/>
                  </a:lnTo>
                  <a:lnTo>
                    <a:pt x="1336" y="709"/>
                  </a:lnTo>
                  <a:lnTo>
                    <a:pt x="1337" y="709"/>
                  </a:lnTo>
                  <a:lnTo>
                    <a:pt x="1337" y="711"/>
                  </a:lnTo>
                  <a:lnTo>
                    <a:pt x="1338" y="711"/>
                  </a:lnTo>
                  <a:lnTo>
                    <a:pt x="1338" y="709"/>
                  </a:lnTo>
                  <a:lnTo>
                    <a:pt x="1339" y="709"/>
                  </a:lnTo>
                  <a:lnTo>
                    <a:pt x="1341" y="709"/>
                  </a:lnTo>
                  <a:lnTo>
                    <a:pt x="1343" y="709"/>
                  </a:lnTo>
                  <a:lnTo>
                    <a:pt x="1344" y="711"/>
                  </a:lnTo>
                  <a:lnTo>
                    <a:pt x="1345" y="711"/>
                  </a:lnTo>
                  <a:lnTo>
                    <a:pt x="1344" y="711"/>
                  </a:lnTo>
                  <a:lnTo>
                    <a:pt x="1343" y="711"/>
                  </a:lnTo>
                  <a:lnTo>
                    <a:pt x="1340" y="711"/>
                  </a:lnTo>
                  <a:lnTo>
                    <a:pt x="1339" y="712"/>
                  </a:lnTo>
                  <a:lnTo>
                    <a:pt x="1339" y="714"/>
                  </a:lnTo>
                  <a:lnTo>
                    <a:pt x="1340" y="712"/>
                  </a:lnTo>
                  <a:lnTo>
                    <a:pt x="1341" y="711"/>
                  </a:lnTo>
                  <a:lnTo>
                    <a:pt x="1344" y="712"/>
                  </a:lnTo>
                  <a:lnTo>
                    <a:pt x="1344" y="714"/>
                  </a:lnTo>
                  <a:lnTo>
                    <a:pt x="1343" y="714"/>
                  </a:lnTo>
                  <a:lnTo>
                    <a:pt x="1344" y="714"/>
                  </a:lnTo>
                  <a:lnTo>
                    <a:pt x="1344" y="713"/>
                  </a:lnTo>
                  <a:lnTo>
                    <a:pt x="1345" y="713"/>
                  </a:lnTo>
                  <a:lnTo>
                    <a:pt x="1345" y="712"/>
                  </a:lnTo>
                  <a:lnTo>
                    <a:pt x="1345" y="713"/>
                  </a:lnTo>
                  <a:lnTo>
                    <a:pt x="1345" y="712"/>
                  </a:lnTo>
                  <a:lnTo>
                    <a:pt x="1346" y="713"/>
                  </a:lnTo>
                  <a:lnTo>
                    <a:pt x="1346" y="714"/>
                  </a:lnTo>
                  <a:lnTo>
                    <a:pt x="1345" y="716"/>
                  </a:lnTo>
                  <a:lnTo>
                    <a:pt x="1346" y="716"/>
                  </a:lnTo>
                  <a:lnTo>
                    <a:pt x="1345" y="717"/>
                  </a:lnTo>
                  <a:lnTo>
                    <a:pt x="1344" y="718"/>
                  </a:lnTo>
                  <a:lnTo>
                    <a:pt x="1344" y="720"/>
                  </a:lnTo>
                  <a:lnTo>
                    <a:pt x="1343" y="722"/>
                  </a:lnTo>
                  <a:lnTo>
                    <a:pt x="1343" y="723"/>
                  </a:lnTo>
                  <a:lnTo>
                    <a:pt x="1345" y="718"/>
                  </a:lnTo>
                  <a:lnTo>
                    <a:pt x="1346" y="718"/>
                  </a:lnTo>
                  <a:lnTo>
                    <a:pt x="1346" y="717"/>
                  </a:lnTo>
                  <a:lnTo>
                    <a:pt x="1347" y="717"/>
                  </a:lnTo>
                  <a:lnTo>
                    <a:pt x="1347" y="716"/>
                  </a:lnTo>
                  <a:lnTo>
                    <a:pt x="1347" y="715"/>
                  </a:lnTo>
                  <a:lnTo>
                    <a:pt x="1347" y="714"/>
                  </a:lnTo>
                  <a:lnTo>
                    <a:pt x="1348" y="715"/>
                  </a:lnTo>
                  <a:lnTo>
                    <a:pt x="1348" y="716"/>
                  </a:lnTo>
                  <a:lnTo>
                    <a:pt x="1347" y="716"/>
                  </a:lnTo>
                  <a:lnTo>
                    <a:pt x="1348" y="717"/>
                  </a:lnTo>
                  <a:lnTo>
                    <a:pt x="1349" y="718"/>
                  </a:lnTo>
                  <a:lnTo>
                    <a:pt x="1348" y="718"/>
                  </a:lnTo>
                  <a:lnTo>
                    <a:pt x="1347" y="720"/>
                  </a:lnTo>
                  <a:lnTo>
                    <a:pt x="1349" y="720"/>
                  </a:lnTo>
                  <a:lnTo>
                    <a:pt x="1350" y="720"/>
                  </a:lnTo>
                  <a:lnTo>
                    <a:pt x="1350" y="721"/>
                  </a:lnTo>
                  <a:lnTo>
                    <a:pt x="1349" y="721"/>
                  </a:lnTo>
                  <a:lnTo>
                    <a:pt x="1349" y="722"/>
                  </a:lnTo>
                  <a:lnTo>
                    <a:pt x="1349" y="723"/>
                  </a:lnTo>
                  <a:lnTo>
                    <a:pt x="1350" y="722"/>
                  </a:lnTo>
                  <a:lnTo>
                    <a:pt x="1350" y="721"/>
                  </a:lnTo>
                  <a:lnTo>
                    <a:pt x="1350" y="720"/>
                  </a:lnTo>
                  <a:lnTo>
                    <a:pt x="1350" y="718"/>
                  </a:lnTo>
                  <a:lnTo>
                    <a:pt x="1352" y="717"/>
                  </a:lnTo>
                  <a:lnTo>
                    <a:pt x="1350" y="717"/>
                  </a:lnTo>
                  <a:lnTo>
                    <a:pt x="1349" y="717"/>
                  </a:lnTo>
                  <a:lnTo>
                    <a:pt x="1349" y="716"/>
                  </a:lnTo>
                  <a:lnTo>
                    <a:pt x="1350" y="716"/>
                  </a:lnTo>
                  <a:lnTo>
                    <a:pt x="1352" y="715"/>
                  </a:lnTo>
                  <a:lnTo>
                    <a:pt x="1352" y="716"/>
                  </a:lnTo>
                  <a:lnTo>
                    <a:pt x="1353" y="716"/>
                  </a:lnTo>
                  <a:lnTo>
                    <a:pt x="1354" y="717"/>
                  </a:lnTo>
                  <a:lnTo>
                    <a:pt x="1353" y="717"/>
                  </a:lnTo>
                  <a:lnTo>
                    <a:pt x="1352" y="718"/>
                  </a:lnTo>
                  <a:lnTo>
                    <a:pt x="1352" y="720"/>
                  </a:lnTo>
                  <a:lnTo>
                    <a:pt x="1353" y="720"/>
                  </a:lnTo>
                  <a:lnTo>
                    <a:pt x="1354" y="720"/>
                  </a:lnTo>
                  <a:lnTo>
                    <a:pt x="1354" y="721"/>
                  </a:lnTo>
                  <a:lnTo>
                    <a:pt x="1354" y="722"/>
                  </a:lnTo>
                  <a:lnTo>
                    <a:pt x="1354" y="721"/>
                  </a:lnTo>
                  <a:lnTo>
                    <a:pt x="1355" y="721"/>
                  </a:lnTo>
                  <a:lnTo>
                    <a:pt x="1355" y="720"/>
                  </a:lnTo>
                  <a:lnTo>
                    <a:pt x="1355" y="721"/>
                  </a:lnTo>
                  <a:lnTo>
                    <a:pt x="1356" y="722"/>
                  </a:lnTo>
                  <a:lnTo>
                    <a:pt x="1356" y="723"/>
                  </a:lnTo>
                  <a:lnTo>
                    <a:pt x="1356" y="724"/>
                  </a:lnTo>
                  <a:lnTo>
                    <a:pt x="1355" y="724"/>
                  </a:lnTo>
                  <a:lnTo>
                    <a:pt x="1356" y="725"/>
                  </a:lnTo>
                  <a:lnTo>
                    <a:pt x="1357" y="726"/>
                  </a:lnTo>
                  <a:lnTo>
                    <a:pt x="1358" y="726"/>
                  </a:lnTo>
                  <a:lnTo>
                    <a:pt x="1360" y="726"/>
                  </a:lnTo>
                  <a:lnTo>
                    <a:pt x="1361" y="726"/>
                  </a:lnTo>
                  <a:lnTo>
                    <a:pt x="1362" y="725"/>
                  </a:lnTo>
                  <a:lnTo>
                    <a:pt x="1363" y="725"/>
                  </a:lnTo>
                  <a:lnTo>
                    <a:pt x="1363" y="726"/>
                  </a:lnTo>
                  <a:lnTo>
                    <a:pt x="1363" y="725"/>
                  </a:lnTo>
                  <a:lnTo>
                    <a:pt x="1363" y="726"/>
                  </a:lnTo>
                  <a:lnTo>
                    <a:pt x="1362" y="726"/>
                  </a:lnTo>
                  <a:lnTo>
                    <a:pt x="1362" y="728"/>
                  </a:lnTo>
                  <a:lnTo>
                    <a:pt x="1362" y="729"/>
                  </a:lnTo>
                  <a:lnTo>
                    <a:pt x="1363" y="730"/>
                  </a:lnTo>
                  <a:lnTo>
                    <a:pt x="1362" y="731"/>
                  </a:lnTo>
                  <a:lnTo>
                    <a:pt x="1363" y="732"/>
                  </a:lnTo>
                  <a:lnTo>
                    <a:pt x="1363" y="731"/>
                  </a:lnTo>
                  <a:lnTo>
                    <a:pt x="1363" y="730"/>
                  </a:lnTo>
                  <a:lnTo>
                    <a:pt x="1362" y="729"/>
                  </a:lnTo>
                  <a:lnTo>
                    <a:pt x="1363" y="728"/>
                  </a:lnTo>
                  <a:lnTo>
                    <a:pt x="1364" y="728"/>
                  </a:lnTo>
                  <a:lnTo>
                    <a:pt x="1364" y="726"/>
                  </a:lnTo>
                  <a:lnTo>
                    <a:pt x="1365" y="726"/>
                  </a:lnTo>
                  <a:lnTo>
                    <a:pt x="1365" y="728"/>
                  </a:lnTo>
                  <a:lnTo>
                    <a:pt x="1365" y="729"/>
                  </a:lnTo>
                  <a:lnTo>
                    <a:pt x="1364" y="729"/>
                  </a:lnTo>
                  <a:lnTo>
                    <a:pt x="1365" y="731"/>
                  </a:lnTo>
                  <a:lnTo>
                    <a:pt x="1365" y="730"/>
                  </a:lnTo>
                  <a:lnTo>
                    <a:pt x="1365" y="729"/>
                  </a:lnTo>
                  <a:lnTo>
                    <a:pt x="1367" y="728"/>
                  </a:lnTo>
                  <a:lnTo>
                    <a:pt x="1369" y="729"/>
                  </a:lnTo>
                  <a:lnTo>
                    <a:pt x="1370" y="729"/>
                  </a:lnTo>
                  <a:lnTo>
                    <a:pt x="1370" y="730"/>
                  </a:lnTo>
                  <a:lnTo>
                    <a:pt x="1370" y="731"/>
                  </a:lnTo>
                  <a:lnTo>
                    <a:pt x="1370" y="732"/>
                  </a:lnTo>
                  <a:lnTo>
                    <a:pt x="1366" y="734"/>
                  </a:lnTo>
                  <a:lnTo>
                    <a:pt x="1366" y="735"/>
                  </a:lnTo>
                  <a:lnTo>
                    <a:pt x="1367" y="735"/>
                  </a:lnTo>
                  <a:lnTo>
                    <a:pt x="1371" y="734"/>
                  </a:lnTo>
                  <a:lnTo>
                    <a:pt x="1371" y="733"/>
                  </a:lnTo>
                  <a:lnTo>
                    <a:pt x="1371" y="734"/>
                  </a:lnTo>
                  <a:lnTo>
                    <a:pt x="1372" y="734"/>
                  </a:lnTo>
                  <a:lnTo>
                    <a:pt x="1372" y="733"/>
                  </a:lnTo>
                  <a:lnTo>
                    <a:pt x="1372" y="734"/>
                  </a:lnTo>
                  <a:lnTo>
                    <a:pt x="1373" y="735"/>
                  </a:lnTo>
                  <a:lnTo>
                    <a:pt x="1373" y="737"/>
                  </a:lnTo>
                  <a:lnTo>
                    <a:pt x="1373" y="738"/>
                  </a:lnTo>
                  <a:lnTo>
                    <a:pt x="1372" y="738"/>
                  </a:lnTo>
                  <a:lnTo>
                    <a:pt x="1373" y="739"/>
                  </a:lnTo>
                  <a:lnTo>
                    <a:pt x="1373" y="738"/>
                  </a:lnTo>
                  <a:lnTo>
                    <a:pt x="1374" y="738"/>
                  </a:lnTo>
                  <a:lnTo>
                    <a:pt x="1374" y="737"/>
                  </a:lnTo>
                  <a:lnTo>
                    <a:pt x="1373" y="734"/>
                  </a:lnTo>
                  <a:lnTo>
                    <a:pt x="1373" y="733"/>
                  </a:lnTo>
                  <a:lnTo>
                    <a:pt x="1374" y="733"/>
                  </a:lnTo>
                  <a:lnTo>
                    <a:pt x="1375" y="732"/>
                  </a:lnTo>
                  <a:lnTo>
                    <a:pt x="1375" y="733"/>
                  </a:lnTo>
                  <a:lnTo>
                    <a:pt x="1377" y="733"/>
                  </a:lnTo>
                  <a:lnTo>
                    <a:pt x="1377" y="734"/>
                  </a:lnTo>
                  <a:lnTo>
                    <a:pt x="1377" y="735"/>
                  </a:lnTo>
                  <a:lnTo>
                    <a:pt x="1377" y="738"/>
                  </a:lnTo>
                  <a:lnTo>
                    <a:pt x="1378" y="738"/>
                  </a:lnTo>
                  <a:lnTo>
                    <a:pt x="1378" y="737"/>
                  </a:lnTo>
                  <a:lnTo>
                    <a:pt x="1378" y="734"/>
                  </a:lnTo>
                  <a:lnTo>
                    <a:pt x="1379" y="733"/>
                  </a:lnTo>
                  <a:lnTo>
                    <a:pt x="1380" y="734"/>
                  </a:lnTo>
                  <a:lnTo>
                    <a:pt x="1379" y="734"/>
                  </a:lnTo>
                  <a:lnTo>
                    <a:pt x="1379" y="735"/>
                  </a:lnTo>
                  <a:lnTo>
                    <a:pt x="1380" y="735"/>
                  </a:lnTo>
                  <a:lnTo>
                    <a:pt x="1380" y="737"/>
                  </a:lnTo>
                  <a:lnTo>
                    <a:pt x="1380" y="735"/>
                  </a:lnTo>
                  <a:lnTo>
                    <a:pt x="1381" y="735"/>
                  </a:lnTo>
                  <a:lnTo>
                    <a:pt x="1381" y="737"/>
                  </a:lnTo>
                  <a:lnTo>
                    <a:pt x="1381" y="739"/>
                  </a:lnTo>
                  <a:lnTo>
                    <a:pt x="1381" y="740"/>
                  </a:lnTo>
                  <a:lnTo>
                    <a:pt x="1380" y="740"/>
                  </a:lnTo>
                  <a:lnTo>
                    <a:pt x="1380" y="741"/>
                  </a:lnTo>
                  <a:lnTo>
                    <a:pt x="1380" y="742"/>
                  </a:lnTo>
                  <a:lnTo>
                    <a:pt x="1379" y="742"/>
                  </a:lnTo>
                  <a:lnTo>
                    <a:pt x="1378" y="743"/>
                  </a:lnTo>
                  <a:lnTo>
                    <a:pt x="1378" y="745"/>
                  </a:lnTo>
                  <a:lnTo>
                    <a:pt x="1377" y="745"/>
                  </a:lnTo>
                  <a:lnTo>
                    <a:pt x="1373" y="746"/>
                  </a:lnTo>
                  <a:lnTo>
                    <a:pt x="1373" y="747"/>
                  </a:lnTo>
                  <a:lnTo>
                    <a:pt x="1373" y="748"/>
                  </a:lnTo>
                  <a:lnTo>
                    <a:pt x="1374" y="747"/>
                  </a:lnTo>
                  <a:lnTo>
                    <a:pt x="1374" y="746"/>
                  </a:lnTo>
                  <a:lnTo>
                    <a:pt x="1375" y="746"/>
                  </a:lnTo>
                  <a:lnTo>
                    <a:pt x="1375" y="747"/>
                  </a:lnTo>
                  <a:lnTo>
                    <a:pt x="1377" y="748"/>
                  </a:lnTo>
                  <a:lnTo>
                    <a:pt x="1378" y="748"/>
                  </a:lnTo>
                  <a:lnTo>
                    <a:pt x="1377" y="747"/>
                  </a:lnTo>
                  <a:lnTo>
                    <a:pt x="1375" y="746"/>
                  </a:lnTo>
                  <a:lnTo>
                    <a:pt x="1377" y="746"/>
                  </a:lnTo>
                  <a:lnTo>
                    <a:pt x="1377" y="745"/>
                  </a:lnTo>
                  <a:lnTo>
                    <a:pt x="1378" y="746"/>
                  </a:lnTo>
                  <a:lnTo>
                    <a:pt x="1379" y="746"/>
                  </a:lnTo>
                  <a:lnTo>
                    <a:pt x="1379" y="745"/>
                  </a:lnTo>
                  <a:lnTo>
                    <a:pt x="1379" y="743"/>
                  </a:lnTo>
                  <a:lnTo>
                    <a:pt x="1380" y="743"/>
                  </a:lnTo>
                  <a:lnTo>
                    <a:pt x="1381" y="742"/>
                  </a:lnTo>
                  <a:lnTo>
                    <a:pt x="1382" y="741"/>
                  </a:lnTo>
                  <a:lnTo>
                    <a:pt x="1383" y="740"/>
                  </a:lnTo>
                  <a:lnTo>
                    <a:pt x="1382" y="740"/>
                  </a:lnTo>
                  <a:lnTo>
                    <a:pt x="1382" y="739"/>
                  </a:lnTo>
                  <a:lnTo>
                    <a:pt x="1383" y="739"/>
                  </a:lnTo>
                  <a:lnTo>
                    <a:pt x="1384" y="739"/>
                  </a:lnTo>
                  <a:lnTo>
                    <a:pt x="1386" y="739"/>
                  </a:lnTo>
                  <a:lnTo>
                    <a:pt x="1387" y="739"/>
                  </a:lnTo>
                  <a:lnTo>
                    <a:pt x="1388" y="739"/>
                  </a:lnTo>
                  <a:lnTo>
                    <a:pt x="1388" y="740"/>
                  </a:lnTo>
                  <a:lnTo>
                    <a:pt x="1384" y="741"/>
                  </a:lnTo>
                  <a:lnTo>
                    <a:pt x="1387" y="741"/>
                  </a:lnTo>
                  <a:lnTo>
                    <a:pt x="1387" y="742"/>
                  </a:lnTo>
                  <a:lnTo>
                    <a:pt x="1387" y="743"/>
                  </a:lnTo>
                  <a:lnTo>
                    <a:pt x="1388" y="742"/>
                  </a:lnTo>
                  <a:lnTo>
                    <a:pt x="1388" y="741"/>
                  </a:lnTo>
                  <a:lnTo>
                    <a:pt x="1389" y="741"/>
                  </a:lnTo>
                  <a:lnTo>
                    <a:pt x="1389" y="742"/>
                  </a:lnTo>
                  <a:lnTo>
                    <a:pt x="1388" y="743"/>
                  </a:lnTo>
                  <a:lnTo>
                    <a:pt x="1389" y="743"/>
                  </a:lnTo>
                  <a:lnTo>
                    <a:pt x="1390" y="743"/>
                  </a:lnTo>
                  <a:lnTo>
                    <a:pt x="1389" y="743"/>
                  </a:lnTo>
                  <a:lnTo>
                    <a:pt x="1389" y="746"/>
                  </a:lnTo>
                  <a:lnTo>
                    <a:pt x="1388" y="747"/>
                  </a:lnTo>
                  <a:lnTo>
                    <a:pt x="1389" y="747"/>
                  </a:lnTo>
                  <a:lnTo>
                    <a:pt x="1390" y="746"/>
                  </a:lnTo>
                  <a:lnTo>
                    <a:pt x="1390" y="745"/>
                  </a:lnTo>
                  <a:lnTo>
                    <a:pt x="1391" y="745"/>
                  </a:lnTo>
                  <a:lnTo>
                    <a:pt x="1391" y="746"/>
                  </a:lnTo>
                  <a:lnTo>
                    <a:pt x="1391" y="747"/>
                  </a:lnTo>
                  <a:lnTo>
                    <a:pt x="1391" y="746"/>
                  </a:lnTo>
                  <a:lnTo>
                    <a:pt x="1391" y="745"/>
                  </a:lnTo>
                  <a:lnTo>
                    <a:pt x="1391" y="743"/>
                  </a:lnTo>
                  <a:lnTo>
                    <a:pt x="1392" y="743"/>
                  </a:lnTo>
                  <a:lnTo>
                    <a:pt x="1392" y="742"/>
                  </a:lnTo>
                  <a:lnTo>
                    <a:pt x="1393" y="743"/>
                  </a:lnTo>
                  <a:lnTo>
                    <a:pt x="1392" y="743"/>
                  </a:lnTo>
                  <a:lnTo>
                    <a:pt x="1392" y="745"/>
                  </a:lnTo>
                  <a:lnTo>
                    <a:pt x="1396" y="745"/>
                  </a:lnTo>
                  <a:lnTo>
                    <a:pt x="1397" y="746"/>
                  </a:lnTo>
                  <a:lnTo>
                    <a:pt x="1397" y="747"/>
                  </a:lnTo>
                  <a:lnTo>
                    <a:pt x="1396" y="749"/>
                  </a:lnTo>
                  <a:lnTo>
                    <a:pt x="1398" y="748"/>
                  </a:lnTo>
                  <a:lnTo>
                    <a:pt x="1398" y="747"/>
                  </a:lnTo>
                  <a:lnTo>
                    <a:pt x="1399" y="748"/>
                  </a:lnTo>
                  <a:lnTo>
                    <a:pt x="1400" y="749"/>
                  </a:lnTo>
                  <a:lnTo>
                    <a:pt x="1400" y="750"/>
                  </a:lnTo>
                  <a:lnTo>
                    <a:pt x="1399" y="750"/>
                  </a:lnTo>
                  <a:lnTo>
                    <a:pt x="1399" y="751"/>
                  </a:lnTo>
                  <a:lnTo>
                    <a:pt x="1400" y="751"/>
                  </a:lnTo>
                  <a:lnTo>
                    <a:pt x="1399" y="751"/>
                  </a:lnTo>
                  <a:lnTo>
                    <a:pt x="1398" y="755"/>
                  </a:lnTo>
                  <a:lnTo>
                    <a:pt x="1398" y="756"/>
                  </a:lnTo>
                  <a:lnTo>
                    <a:pt x="1397" y="756"/>
                  </a:lnTo>
                  <a:lnTo>
                    <a:pt x="1398" y="757"/>
                  </a:lnTo>
                  <a:lnTo>
                    <a:pt x="1396" y="758"/>
                  </a:lnTo>
                  <a:lnTo>
                    <a:pt x="1395" y="758"/>
                  </a:lnTo>
                  <a:lnTo>
                    <a:pt x="1395" y="759"/>
                  </a:lnTo>
                  <a:lnTo>
                    <a:pt x="1393" y="759"/>
                  </a:lnTo>
                  <a:lnTo>
                    <a:pt x="1392" y="759"/>
                  </a:lnTo>
                  <a:lnTo>
                    <a:pt x="1393" y="759"/>
                  </a:lnTo>
                  <a:lnTo>
                    <a:pt x="1392" y="760"/>
                  </a:lnTo>
                  <a:lnTo>
                    <a:pt x="1392" y="762"/>
                  </a:lnTo>
                  <a:lnTo>
                    <a:pt x="1395" y="759"/>
                  </a:lnTo>
                  <a:lnTo>
                    <a:pt x="1396" y="759"/>
                  </a:lnTo>
                  <a:lnTo>
                    <a:pt x="1396" y="760"/>
                  </a:lnTo>
                  <a:lnTo>
                    <a:pt x="1396" y="762"/>
                  </a:lnTo>
                  <a:lnTo>
                    <a:pt x="1396" y="763"/>
                  </a:lnTo>
                  <a:lnTo>
                    <a:pt x="1395" y="764"/>
                  </a:lnTo>
                  <a:lnTo>
                    <a:pt x="1395" y="765"/>
                  </a:lnTo>
                  <a:lnTo>
                    <a:pt x="1395" y="767"/>
                  </a:lnTo>
                  <a:lnTo>
                    <a:pt x="1396" y="765"/>
                  </a:lnTo>
                  <a:lnTo>
                    <a:pt x="1396" y="764"/>
                  </a:lnTo>
                  <a:lnTo>
                    <a:pt x="1397" y="759"/>
                  </a:lnTo>
                  <a:lnTo>
                    <a:pt x="1398" y="758"/>
                  </a:lnTo>
                  <a:lnTo>
                    <a:pt x="1399" y="757"/>
                  </a:lnTo>
                  <a:lnTo>
                    <a:pt x="1399" y="758"/>
                  </a:lnTo>
                  <a:lnTo>
                    <a:pt x="1400" y="758"/>
                  </a:lnTo>
                  <a:lnTo>
                    <a:pt x="1400" y="759"/>
                  </a:lnTo>
                  <a:lnTo>
                    <a:pt x="1400" y="760"/>
                  </a:lnTo>
                  <a:lnTo>
                    <a:pt x="1400" y="762"/>
                  </a:lnTo>
                  <a:lnTo>
                    <a:pt x="1400" y="760"/>
                  </a:lnTo>
                  <a:lnTo>
                    <a:pt x="1400" y="758"/>
                  </a:lnTo>
                  <a:lnTo>
                    <a:pt x="1401" y="758"/>
                  </a:lnTo>
                  <a:lnTo>
                    <a:pt x="1403" y="757"/>
                  </a:lnTo>
                  <a:lnTo>
                    <a:pt x="1401" y="757"/>
                  </a:lnTo>
                  <a:lnTo>
                    <a:pt x="1403" y="756"/>
                  </a:lnTo>
                  <a:lnTo>
                    <a:pt x="1404" y="755"/>
                  </a:lnTo>
                  <a:lnTo>
                    <a:pt x="1404" y="754"/>
                  </a:lnTo>
                  <a:lnTo>
                    <a:pt x="1405" y="755"/>
                  </a:lnTo>
                  <a:lnTo>
                    <a:pt x="1405" y="754"/>
                  </a:lnTo>
                  <a:lnTo>
                    <a:pt x="1406" y="754"/>
                  </a:lnTo>
                  <a:lnTo>
                    <a:pt x="1407" y="753"/>
                  </a:lnTo>
                  <a:lnTo>
                    <a:pt x="1407" y="751"/>
                  </a:lnTo>
                  <a:lnTo>
                    <a:pt x="1408" y="753"/>
                  </a:lnTo>
                  <a:lnTo>
                    <a:pt x="1408" y="754"/>
                  </a:lnTo>
                  <a:lnTo>
                    <a:pt x="1408" y="755"/>
                  </a:lnTo>
                  <a:lnTo>
                    <a:pt x="1409" y="756"/>
                  </a:lnTo>
                  <a:lnTo>
                    <a:pt x="1409" y="757"/>
                  </a:lnTo>
                  <a:lnTo>
                    <a:pt x="1410" y="757"/>
                  </a:lnTo>
                  <a:lnTo>
                    <a:pt x="1410" y="758"/>
                  </a:lnTo>
                  <a:lnTo>
                    <a:pt x="1410" y="759"/>
                  </a:lnTo>
                  <a:lnTo>
                    <a:pt x="1409" y="760"/>
                  </a:lnTo>
                  <a:lnTo>
                    <a:pt x="1407" y="762"/>
                  </a:lnTo>
                  <a:lnTo>
                    <a:pt x="1407" y="763"/>
                  </a:lnTo>
                  <a:lnTo>
                    <a:pt x="1407" y="764"/>
                  </a:lnTo>
                  <a:lnTo>
                    <a:pt x="1408" y="765"/>
                  </a:lnTo>
                  <a:lnTo>
                    <a:pt x="1408" y="764"/>
                  </a:lnTo>
                  <a:lnTo>
                    <a:pt x="1408" y="763"/>
                  </a:lnTo>
                  <a:lnTo>
                    <a:pt x="1408" y="762"/>
                  </a:lnTo>
                  <a:lnTo>
                    <a:pt x="1410" y="760"/>
                  </a:lnTo>
                  <a:lnTo>
                    <a:pt x="1412" y="760"/>
                  </a:lnTo>
                  <a:lnTo>
                    <a:pt x="1413" y="760"/>
                  </a:lnTo>
                  <a:lnTo>
                    <a:pt x="1413" y="762"/>
                  </a:lnTo>
                  <a:lnTo>
                    <a:pt x="1413" y="763"/>
                  </a:lnTo>
                  <a:lnTo>
                    <a:pt x="1410" y="764"/>
                  </a:lnTo>
                  <a:lnTo>
                    <a:pt x="1409" y="765"/>
                  </a:lnTo>
                  <a:lnTo>
                    <a:pt x="1406" y="767"/>
                  </a:lnTo>
                  <a:lnTo>
                    <a:pt x="1407" y="767"/>
                  </a:lnTo>
                  <a:lnTo>
                    <a:pt x="1407" y="768"/>
                  </a:lnTo>
                  <a:lnTo>
                    <a:pt x="1406" y="772"/>
                  </a:lnTo>
                  <a:lnTo>
                    <a:pt x="1405" y="772"/>
                  </a:lnTo>
                  <a:lnTo>
                    <a:pt x="1406" y="772"/>
                  </a:lnTo>
                  <a:lnTo>
                    <a:pt x="1407" y="771"/>
                  </a:lnTo>
                  <a:lnTo>
                    <a:pt x="1407" y="772"/>
                  </a:lnTo>
                  <a:lnTo>
                    <a:pt x="1407" y="773"/>
                  </a:lnTo>
                  <a:lnTo>
                    <a:pt x="1406" y="773"/>
                  </a:lnTo>
                  <a:lnTo>
                    <a:pt x="1406" y="774"/>
                  </a:lnTo>
                  <a:lnTo>
                    <a:pt x="1405" y="774"/>
                  </a:lnTo>
                  <a:lnTo>
                    <a:pt x="1405" y="775"/>
                  </a:lnTo>
                  <a:lnTo>
                    <a:pt x="1405" y="776"/>
                  </a:lnTo>
                  <a:lnTo>
                    <a:pt x="1405" y="775"/>
                  </a:lnTo>
                  <a:lnTo>
                    <a:pt x="1408" y="773"/>
                  </a:lnTo>
                  <a:lnTo>
                    <a:pt x="1408" y="772"/>
                  </a:lnTo>
                  <a:lnTo>
                    <a:pt x="1407" y="772"/>
                  </a:lnTo>
                  <a:lnTo>
                    <a:pt x="1407" y="771"/>
                  </a:lnTo>
                  <a:lnTo>
                    <a:pt x="1408" y="770"/>
                  </a:lnTo>
                  <a:lnTo>
                    <a:pt x="1408" y="768"/>
                  </a:lnTo>
                  <a:lnTo>
                    <a:pt x="1408" y="767"/>
                  </a:lnTo>
                  <a:lnTo>
                    <a:pt x="1409" y="767"/>
                  </a:lnTo>
                  <a:lnTo>
                    <a:pt x="1409" y="766"/>
                  </a:lnTo>
                  <a:lnTo>
                    <a:pt x="1410" y="766"/>
                  </a:lnTo>
                  <a:lnTo>
                    <a:pt x="1412" y="765"/>
                  </a:lnTo>
                  <a:lnTo>
                    <a:pt x="1412" y="766"/>
                  </a:lnTo>
                  <a:lnTo>
                    <a:pt x="1412" y="765"/>
                  </a:lnTo>
                  <a:lnTo>
                    <a:pt x="1413" y="765"/>
                  </a:lnTo>
                  <a:lnTo>
                    <a:pt x="1414" y="765"/>
                  </a:lnTo>
                  <a:lnTo>
                    <a:pt x="1414" y="764"/>
                  </a:lnTo>
                  <a:lnTo>
                    <a:pt x="1414" y="763"/>
                  </a:lnTo>
                  <a:lnTo>
                    <a:pt x="1415" y="763"/>
                  </a:lnTo>
                  <a:lnTo>
                    <a:pt x="1415" y="764"/>
                  </a:lnTo>
                  <a:lnTo>
                    <a:pt x="1415" y="763"/>
                  </a:lnTo>
                  <a:lnTo>
                    <a:pt x="1415" y="762"/>
                  </a:lnTo>
                  <a:lnTo>
                    <a:pt x="1416" y="762"/>
                  </a:lnTo>
                  <a:lnTo>
                    <a:pt x="1416" y="764"/>
                  </a:lnTo>
                  <a:lnTo>
                    <a:pt x="1416" y="765"/>
                  </a:lnTo>
                  <a:lnTo>
                    <a:pt x="1417" y="765"/>
                  </a:lnTo>
                  <a:lnTo>
                    <a:pt x="1417" y="766"/>
                  </a:lnTo>
                  <a:lnTo>
                    <a:pt x="1417" y="765"/>
                  </a:lnTo>
                  <a:lnTo>
                    <a:pt x="1417" y="764"/>
                  </a:lnTo>
                  <a:lnTo>
                    <a:pt x="1418" y="763"/>
                  </a:lnTo>
                  <a:lnTo>
                    <a:pt x="1418" y="764"/>
                  </a:lnTo>
                  <a:lnTo>
                    <a:pt x="1420" y="764"/>
                  </a:lnTo>
                  <a:lnTo>
                    <a:pt x="1420" y="765"/>
                  </a:lnTo>
                  <a:lnTo>
                    <a:pt x="1420" y="764"/>
                  </a:lnTo>
                  <a:lnTo>
                    <a:pt x="1421" y="764"/>
                  </a:lnTo>
                  <a:lnTo>
                    <a:pt x="1421" y="765"/>
                  </a:lnTo>
                  <a:lnTo>
                    <a:pt x="1421" y="766"/>
                  </a:lnTo>
                  <a:lnTo>
                    <a:pt x="1420" y="767"/>
                  </a:lnTo>
                  <a:lnTo>
                    <a:pt x="1418" y="767"/>
                  </a:lnTo>
                  <a:lnTo>
                    <a:pt x="1417" y="767"/>
                  </a:lnTo>
                  <a:lnTo>
                    <a:pt x="1417" y="771"/>
                  </a:lnTo>
                  <a:lnTo>
                    <a:pt x="1417" y="770"/>
                  </a:lnTo>
                  <a:lnTo>
                    <a:pt x="1418" y="770"/>
                  </a:lnTo>
                  <a:lnTo>
                    <a:pt x="1420" y="768"/>
                  </a:lnTo>
                  <a:lnTo>
                    <a:pt x="1421" y="768"/>
                  </a:lnTo>
                  <a:lnTo>
                    <a:pt x="1421" y="770"/>
                  </a:lnTo>
                  <a:lnTo>
                    <a:pt x="1422" y="770"/>
                  </a:lnTo>
                  <a:lnTo>
                    <a:pt x="1422" y="771"/>
                  </a:lnTo>
                  <a:lnTo>
                    <a:pt x="1423" y="771"/>
                  </a:lnTo>
                  <a:lnTo>
                    <a:pt x="1423" y="770"/>
                  </a:lnTo>
                  <a:lnTo>
                    <a:pt x="1422" y="768"/>
                  </a:lnTo>
                  <a:lnTo>
                    <a:pt x="1422" y="767"/>
                  </a:lnTo>
                  <a:lnTo>
                    <a:pt x="1422" y="766"/>
                  </a:lnTo>
                  <a:lnTo>
                    <a:pt x="1422" y="767"/>
                  </a:lnTo>
                  <a:lnTo>
                    <a:pt x="1423" y="767"/>
                  </a:lnTo>
                  <a:lnTo>
                    <a:pt x="1423" y="768"/>
                  </a:lnTo>
                  <a:lnTo>
                    <a:pt x="1423" y="767"/>
                  </a:lnTo>
                  <a:lnTo>
                    <a:pt x="1424" y="767"/>
                  </a:lnTo>
                  <a:lnTo>
                    <a:pt x="1425" y="767"/>
                  </a:lnTo>
                  <a:lnTo>
                    <a:pt x="1425" y="766"/>
                  </a:lnTo>
                  <a:lnTo>
                    <a:pt x="1425" y="765"/>
                  </a:lnTo>
                  <a:lnTo>
                    <a:pt x="1426" y="765"/>
                  </a:lnTo>
                  <a:lnTo>
                    <a:pt x="1427" y="766"/>
                  </a:lnTo>
                  <a:lnTo>
                    <a:pt x="1427" y="767"/>
                  </a:lnTo>
                  <a:lnTo>
                    <a:pt x="1427" y="768"/>
                  </a:lnTo>
                  <a:lnTo>
                    <a:pt x="1427" y="770"/>
                  </a:lnTo>
                  <a:lnTo>
                    <a:pt x="1429" y="770"/>
                  </a:lnTo>
                  <a:lnTo>
                    <a:pt x="1429" y="771"/>
                  </a:lnTo>
                  <a:lnTo>
                    <a:pt x="1430" y="771"/>
                  </a:lnTo>
                  <a:lnTo>
                    <a:pt x="1431" y="770"/>
                  </a:lnTo>
                  <a:lnTo>
                    <a:pt x="1433" y="771"/>
                  </a:lnTo>
                  <a:lnTo>
                    <a:pt x="1433" y="772"/>
                  </a:lnTo>
                  <a:lnTo>
                    <a:pt x="1433" y="773"/>
                  </a:lnTo>
                  <a:lnTo>
                    <a:pt x="1435" y="773"/>
                  </a:lnTo>
                  <a:lnTo>
                    <a:pt x="1436" y="774"/>
                  </a:lnTo>
                  <a:lnTo>
                    <a:pt x="1435" y="774"/>
                  </a:lnTo>
                  <a:lnTo>
                    <a:pt x="1435" y="775"/>
                  </a:lnTo>
                  <a:lnTo>
                    <a:pt x="1434" y="776"/>
                  </a:lnTo>
                  <a:lnTo>
                    <a:pt x="1434" y="778"/>
                  </a:lnTo>
                  <a:lnTo>
                    <a:pt x="1434" y="779"/>
                  </a:lnTo>
                  <a:lnTo>
                    <a:pt x="1433" y="780"/>
                  </a:lnTo>
                  <a:lnTo>
                    <a:pt x="1432" y="780"/>
                  </a:lnTo>
                  <a:lnTo>
                    <a:pt x="1431" y="781"/>
                  </a:lnTo>
                  <a:lnTo>
                    <a:pt x="1432" y="783"/>
                  </a:lnTo>
                  <a:lnTo>
                    <a:pt x="1432" y="784"/>
                  </a:lnTo>
                  <a:lnTo>
                    <a:pt x="1431" y="784"/>
                  </a:lnTo>
                  <a:lnTo>
                    <a:pt x="1430" y="783"/>
                  </a:lnTo>
                  <a:lnTo>
                    <a:pt x="1427" y="784"/>
                  </a:lnTo>
                  <a:lnTo>
                    <a:pt x="1429" y="784"/>
                  </a:lnTo>
                  <a:lnTo>
                    <a:pt x="1430" y="784"/>
                  </a:lnTo>
                  <a:lnTo>
                    <a:pt x="1431" y="784"/>
                  </a:lnTo>
                  <a:lnTo>
                    <a:pt x="1432" y="785"/>
                  </a:lnTo>
                  <a:lnTo>
                    <a:pt x="1433" y="784"/>
                  </a:lnTo>
                  <a:lnTo>
                    <a:pt x="1433" y="783"/>
                  </a:lnTo>
                  <a:lnTo>
                    <a:pt x="1434" y="783"/>
                  </a:lnTo>
                  <a:lnTo>
                    <a:pt x="1434" y="782"/>
                  </a:lnTo>
                  <a:lnTo>
                    <a:pt x="1435" y="782"/>
                  </a:lnTo>
                  <a:lnTo>
                    <a:pt x="1436" y="781"/>
                  </a:lnTo>
                  <a:lnTo>
                    <a:pt x="1440" y="781"/>
                  </a:lnTo>
                  <a:lnTo>
                    <a:pt x="1442" y="781"/>
                  </a:lnTo>
                  <a:lnTo>
                    <a:pt x="1442" y="782"/>
                  </a:lnTo>
                  <a:lnTo>
                    <a:pt x="1441" y="783"/>
                  </a:lnTo>
                  <a:lnTo>
                    <a:pt x="1442" y="783"/>
                  </a:lnTo>
                  <a:lnTo>
                    <a:pt x="1442" y="784"/>
                  </a:lnTo>
                  <a:lnTo>
                    <a:pt x="1443" y="784"/>
                  </a:lnTo>
                  <a:lnTo>
                    <a:pt x="1443" y="785"/>
                  </a:lnTo>
                  <a:lnTo>
                    <a:pt x="1442" y="787"/>
                  </a:lnTo>
                  <a:lnTo>
                    <a:pt x="1441" y="788"/>
                  </a:lnTo>
                  <a:lnTo>
                    <a:pt x="1442" y="788"/>
                  </a:lnTo>
                  <a:lnTo>
                    <a:pt x="1443" y="788"/>
                  </a:lnTo>
                  <a:lnTo>
                    <a:pt x="1444" y="788"/>
                  </a:lnTo>
                  <a:lnTo>
                    <a:pt x="1446" y="789"/>
                  </a:lnTo>
                  <a:lnTo>
                    <a:pt x="1446" y="788"/>
                  </a:lnTo>
                  <a:lnTo>
                    <a:pt x="1447" y="787"/>
                  </a:lnTo>
                  <a:lnTo>
                    <a:pt x="1447" y="788"/>
                  </a:lnTo>
                  <a:lnTo>
                    <a:pt x="1447" y="789"/>
                  </a:lnTo>
                  <a:lnTo>
                    <a:pt x="1448" y="784"/>
                  </a:lnTo>
                  <a:lnTo>
                    <a:pt x="1448" y="787"/>
                  </a:lnTo>
                  <a:lnTo>
                    <a:pt x="1448" y="788"/>
                  </a:lnTo>
                  <a:lnTo>
                    <a:pt x="1449" y="788"/>
                  </a:lnTo>
                  <a:lnTo>
                    <a:pt x="1451" y="785"/>
                  </a:lnTo>
                  <a:lnTo>
                    <a:pt x="1452" y="785"/>
                  </a:lnTo>
                  <a:lnTo>
                    <a:pt x="1453" y="785"/>
                  </a:lnTo>
                  <a:lnTo>
                    <a:pt x="1455" y="785"/>
                  </a:lnTo>
                  <a:lnTo>
                    <a:pt x="1456" y="787"/>
                  </a:lnTo>
                  <a:lnTo>
                    <a:pt x="1456" y="788"/>
                  </a:lnTo>
                  <a:lnTo>
                    <a:pt x="1457" y="788"/>
                  </a:lnTo>
                  <a:lnTo>
                    <a:pt x="1457" y="789"/>
                  </a:lnTo>
                  <a:lnTo>
                    <a:pt x="1457" y="790"/>
                  </a:lnTo>
                  <a:lnTo>
                    <a:pt x="1458" y="789"/>
                  </a:lnTo>
                  <a:lnTo>
                    <a:pt x="1458" y="790"/>
                  </a:lnTo>
                  <a:lnTo>
                    <a:pt x="1457" y="790"/>
                  </a:lnTo>
                  <a:lnTo>
                    <a:pt x="1456" y="791"/>
                  </a:lnTo>
                  <a:lnTo>
                    <a:pt x="1455" y="791"/>
                  </a:lnTo>
                  <a:lnTo>
                    <a:pt x="1455" y="792"/>
                  </a:lnTo>
                  <a:lnTo>
                    <a:pt x="1456" y="793"/>
                  </a:lnTo>
                  <a:lnTo>
                    <a:pt x="1456" y="795"/>
                  </a:lnTo>
                  <a:lnTo>
                    <a:pt x="1455" y="795"/>
                  </a:lnTo>
                  <a:lnTo>
                    <a:pt x="1455" y="796"/>
                  </a:lnTo>
                  <a:lnTo>
                    <a:pt x="1455" y="797"/>
                  </a:lnTo>
                  <a:lnTo>
                    <a:pt x="1456" y="797"/>
                  </a:lnTo>
                  <a:lnTo>
                    <a:pt x="1456" y="798"/>
                  </a:lnTo>
                  <a:lnTo>
                    <a:pt x="1456" y="799"/>
                  </a:lnTo>
                  <a:lnTo>
                    <a:pt x="1455" y="799"/>
                  </a:lnTo>
                  <a:lnTo>
                    <a:pt x="1455" y="800"/>
                  </a:lnTo>
                  <a:lnTo>
                    <a:pt x="1453" y="800"/>
                  </a:lnTo>
                  <a:lnTo>
                    <a:pt x="1452" y="801"/>
                  </a:lnTo>
                  <a:lnTo>
                    <a:pt x="1452" y="803"/>
                  </a:lnTo>
                  <a:lnTo>
                    <a:pt x="1453" y="803"/>
                  </a:lnTo>
                  <a:lnTo>
                    <a:pt x="1453" y="804"/>
                  </a:lnTo>
                  <a:lnTo>
                    <a:pt x="1455" y="805"/>
                  </a:lnTo>
                  <a:lnTo>
                    <a:pt x="1453" y="804"/>
                  </a:lnTo>
                  <a:lnTo>
                    <a:pt x="1453" y="803"/>
                  </a:lnTo>
                  <a:lnTo>
                    <a:pt x="1455" y="801"/>
                  </a:lnTo>
                  <a:lnTo>
                    <a:pt x="1456" y="801"/>
                  </a:lnTo>
                  <a:lnTo>
                    <a:pt x="1457" y="801"/>
                  </a:lnTo>
                  <a:lnTo>
                    <a:pt x="1457" y="803"/>
                  </a:lnTo>
                  <a:lnTo>
                    <a:pt x="1455" y="804"/>
                  </a:lnTo>
                  <a:lnTo>
                    <a:pt x="1456" y="804"/>
                  </a:lnTo>
                  <a:lnTo>
                    <a:pt x="1457" y="804"/>
                  </a:lnTo>
                  <a:lnTo>
                    <a:pt x="1458" y="804"/>
                  </a:lnTo>
                  <a:lnTo>
                    <a:pt x="1459" y="804"/>
                  </a:lnTo>
                  <a:lnTo>
                    <a:pt x="1459" y="805"/>
                  </a:lnTo>
                  <a:lnTo>
                    <a:pt x="1458" y="805"/>
                  </a:lnTo>
                  <a:lnTo>
                    <a:pt x="1456" y="806"/>
                  </a:lnTo>
                  <a:lnTo>
                    <a:pt x="1455" y="806"/>
                  </a:lnTo>
                  <a:lnTo>
                    <a:pt x="1455" y="805"/>
                  </a:lnTo>
                  <a:lnTo>
                    <a:pt x="1453" y="805"/>
                  </a:lnTo>
                  <a:lnTo>
                    <a:pt x="1453" y="806"/>
                  </a:lnTo>
                  <a:lnTo>
                    <a:pt x="1452" y="807"/>
                  </a:lnTo>
                  <a:lnTo>
                    <a:pt x="1450" y="806"/>
                  </a:lnTo>
                  <a:lnTo>
                    <a:pt x="1448" y="807"/>
                  </a:lnTo>
                  <a:lnTo>
                    <a:pt x="1447" y="807"/>
                  </a:lnTo>
                  <a:lnTo>
                    <a:pt x="1446" y="807"/>
                  </a:lnTo>
                  <a:lnTo>
                    <a:pt x="1442" y="808"/>
                  </a:lnTo>
                  <a:lnTo>
                    <a:pt x="1442" y="807"/>
                  </a:lnTo>
                  <a:lnTo>
                    <a:pt x="1444" y="805"/>
                  </a:lnTo>
                  <a:lnTo>
                    <a:pt x="1444" y="804"/>
                  </a:lnTo>
                  <a:lnTo>
                    <a:pt x="1446" y="804"/>
                  </a:lnTo>
                  <a:lnTo>
                    <a:pt x="1449" y="801"/>
                  </a:lnTo>
                  <a:lnTo>
                    <a:pt x="1448" y="801"/>
                  </a:lnTo>
                  <a:lnTo>
                    <a:pt x="1443" y="804"/>
                  </a:lnTo>
                  <a:lnTo>
                    <a:pt x="1443" y="805"/>
                  </a:lnTo>
                  <a:lnTo>
                    <a:pt x="1442" y="805"/>
                  </a:lnTo>
                  <a:lnTo>
                    <a:pt x="1441" y="805"/>
                  </a:lnTo>
                  <a:lnTo>
                    <a:pt x="1440" y="806"/>
                  </a:lnTo>
                  <a:lnTo>
                    <a:pt x="1440" y="807"/>
                  </a:lnTo>
                  <a:lnTo>
                    <a:pt x="1440" y="808"/>
                  </a:lnTo>
                  <a:lnTo>
                    <a:pt x="1441" y="808"/>
                  </a:lnTo>
                  <a:lnTo>
                    <a:pt x="1444" y="808"/>
                  </a:lnTo>
                  <a:lnTo>
                    <a:pt x="1446" y="808"/>
                  </a:lnTo>
                  <a:lnTo>
                    <a:pt x="1447" y="808"/>
                  </a:lnTo>
                  <a:lnTo>
                    <a:pt x="1448" y="808"/>
                  </a:lnTo>
                  <a:lnTo>
                    <a:pt x="1450" y="808"/>
                  </a:lnTo>
                  <a:lnTo>
                    <a:pt x="1451" y="808"/>
                  </a:lnTo>
                  <a:lnTo>
                    <a:pt x="1453" y="808"/>
                  </a:lnTo>
                  <a:lnTo>
                    <a:pt x="1455" y="807"/>
                  </a:lnTo>
                  <a:lnTo>
                    <a:pt x="1449" y="810"/>
                  </a:lnTo>
                  <a:lnTo>
                    <a:pt x="1450" y="810"/>
                  </a:lnTo>
                  <a:lnTo>
                    <a:pt x="1449" y="810"/>
                  </a:lnTo>
                  <a:lnTo>
                    <a:pt x="1453" y="809"/>
                  </a:lnTo>
                  <a:lnTo>
                    <a:pt x="1455" y="809"/>
                  </a:lnTo>
                  <a:lnTo>
                    <a:pt x="1456" y="808"/>
                  </a:lnTo>
                  <a:lnTo>
                    <a:pt x="1457" y="808"/>
                  </a:lnTo>
                  <a:lnTo>
                    <a:pt x="1457" y="807"/>
                  </a:lnTo>
                  <a:lnTo>
                    <a:pt x="1459" y="808"/>
                  </a:lnTo>
                  <a:lnTo>
                    <a:pt x="1459" y="807"/>
                  </a:lnTo>
                  <a:lnTo>
                    <a:pt x="1460" y="807"/>
                  </a:lnTo>
                  <a:lnTo>
                    <a:pt x="1461" y="807"/>
                  </a:lnTo>
                  <a:lnTo>
                    <a:pt x="1461" y="808"/>
                  </a:lnTo>
                  <a:lnTo>
                    <a:pt x="1461" y="809"/>
                  </a:lnTo>
                  <a:lnTo>
                    <a:pt x="1460" y="810"/>
                  </a:lnTo>
                  <a:lnTo>
                    <a:pt x="1456" y="812"/>
                  </a:lnTo>
                  <a:lnTo>
                    <a:pt x="1455" y="813"/>
                  </a:lnTo>
                  <a:lnTo>
                    <a:pt x="1455" y="814"/>
                  </a:lnTo>
                  <a:lnTo>
                    <a:pt x="1456" y="813"/>
                  </a:lnTo>
                  <a:lnTo>
                    <a:pt x="1457" y="813"/>
                  </a:lnTo>
                  <a:lnTo>
                    <a:pt x="1457" y="812"/>
                  </a:lnTo>
                  <a:lnTo>
                    <a:pt x="1457" y="813"/>
                  </a:lnTo>
                  <a:lnTo>
                    <a:pt x="1458" y="813"/>
                  </a:lnTo>
                  <a:lnTo>
                    <a:pt x="1457" y="814"/>
                  </a:lnTo>
                  <a:lnTo>
                    <a:pt x="1455" y="814"/>
                  </a:lnTo>
                  <a:lnTo>
                    <a:pt x="1455" y="815"/>
                  </a:lnTo>
                  <a:lnTo>
                    <a:pt x="1456" y="815"/>
                  </a:lnTo>
                  <a:lnTo>
                    <a:pt x="1458" y="814"/>
                  </a:lnTo>
                  <a:lnTo>
                    <a:pt x="1459" y="814"/>
                  </a:lnTo>
                  <a:lnTo>
                    <a:pt x="1460" y="814"/>
                  </a:lnTo>
                  <a:lnTo>
                    <a:pt x="1461" y="814"/>
                  </a:lnTo>
                  <a:lnTo>
                    <a:pt x="1463" y="814"/>
                  </a:lnTo>
                  <a:lnTo>
                    <a:pt x="1463" y="815"/>
                  </a:lnTo>
                  <a:lnTo>
                    <a:pt x="1464" y="815"/>
                  </a:lnTo>
                  <a:lnTo>
                    <a:pt x="1464" y="814"/>
                  </a:lnTo>
                  <a:lnTo>
                    <a:pt x="1464" y="815"/>
                  </a:lnTo>
                  <a:lnTo>
                    <a:pt x="1465" y="815"/>
                  </a:lnTo>
                  <a:lnTo>
                    <a:pt x="1465" y="814"/>
                  </a:lnTo>
                  <a:lnTo>
                    <a:pt x="1466" y="814"/>
                  </a:lnTo>
                  <a:lnTo>
                    <a:pt x="1467" y="815"/>
                  </a:lnTo>
                  <a:lnTo>
                    <a:pt x="1464" y="816"/>
                  </a:lnTo>
                  <a:lnTo>
                    <a:pt x="1463" y="816"/>
                  </a:lnTo>
                  <a:lnTo>
                    <a:pt x="1464" y="816"/>
                  </a:lnTo>
                  <a:lnTo>
                    <a:pt x="1466" y="816"/>
                  </a:lnTo>
                  <a:lnTo>
                    <a:pt x="1465" y="817"/>
                  </a:lnTo>
                  <a:lnTo>
                    <a:pt x="1465" y="818"/>
                  </a:lnTo>
                  <a:lnTo>
                    <a:pt x="1464" y="818"/>
                  </a:lnTo>
                  <a:lnTo>
                    <a:pt x="1465" y="817"/>
                  </a:lnTo>
                  <a:lnTo>
                    <a:pt x="1465" y="816"/>
                  </a:lnTo>
                  <a:lnTo>
                    <a:pt x="1464" y="816"/>
                  </a:lnTo>
                  <a:lnTo>
                    <a:pt x="1463" y="817"/>
                  </a:lnTo>
                  <a:lnTo>
                    <a:pt x="1461" y="817"/>
                  </a:lnTo>
                  <a:lnTo>
                    <a:pt x="1461" y="818"/>
                  </a:lnTo>
                  <a:lnTo>
                    <a:pt x="1460" y="818"/>
                  </a:lnTo>
                  <a:lnTo>
                    <a:pt x="1459" y="818"/>
                  </a:lnTo>
                  <a:lnTo>
                    <a:pt x="1459" y="820"/>
                  </a:lnTo>
                  <a:lnTo>
                    <a:pt x="1460" y="820"/>
                  </a:lnTo>
                  <a:lnTo>
                    <a:pt x="1460" y="821"/>
                  </a:lnTo>
                  <a:lnTo>
                    <a:pt x="1461" y="821"/>
                  </a:lnTo>
                  <a:lnTo>
                    <a:pt x="1463" y="821"/>
                  </a:lnTo>
                  <a:lnTo>
                    <a:pt x="1464" y="820"/>
                  </a:lnTo>
                  <a:lnTo>
                    <a:pt x="1465" y="820"/>
                  </a:lnTo>
                  <a:lnTo>
                    <a:pt x="1466" y="818"/>
                  </a:lnTo>
                  <a:lnTo>
                    <a:pt x="1466" y="820"/>
                  </a:lnTo>
                  <a:lnTo>
                    <a:pt x="1467" y="818"/>
                  </a:lnTo>
                  <a:lnTo>
                    <a:pt x="1468" y="817"/>
                  </a:lnTo>
                  <a:lnTo>
                    <a:pt x="1469" y="817"/>
                  </a:lnTo>
                  <a:lnTo>
                    <a:pt x="1472" y="816"/>
                  </a:lnTo>
                  <a:lnTo>
                    <a:pt x="1472" y="815"/>
                  </a:lnTo>
                  <a:lnTo>
                    <a:pt x="1473" y="815"/>
                  </a:lnTo>
                  <a:lnTo>
                    <a:pt x="1474" y="815"/>
                  </a:lnTo>
                  <a:lnTo>
                    <a:pt x="1474" y="816"/>
                  </a:lnTo>
                  <a:lnTo>
                    <a:pt x="1473" y="817"/>
                  </a:lnTo>
                  <a:lnTo>
                    <a:pt x="1474" y="818"/>
                  </a:lnTo>
                  <a:lnTo>
                    <a:pt x="1474" y="817"/>
                  </a:lnTo>
                  <a:lnTo>
                    <a:pt x="1475" y="817"/>
                  </a:lnTo>
                  <a:lnTo>
                    <a:pt x="1475" y="818"/>
                  </a:lnTo>
                  <a:lnTo>
                    <a:pt x="1474" y="820"/>
                  </a:lnTo>
                  <a:lnTo>
                    <a:pt x="1474" y="821"/>
                  </a:lnTo>
                  <a:lnTo>
                    <a:pt x="1475" y="821"/>
                  </a:lnTo>
                  <a:lnTo>
                    <a:pt x="1476" y="820"/>
                  </a:lnTo>
                  <a:lnTo>
                    <a:pt x="1477" y="820"/>
                  </a:lnTo>
                  <a:lnTo>
                    <a:pt x="1478" y="820"/>
                  </a:lnTo>
                  <a:lnTo>
                    <a:pt x="1477" y="820"/>
                  </a:lnTo>
                  <a:lnTo>
                    <a:pt x="1477" y="821"/>
                  </a:lnTo>
                  <a:lnTo>
                    <a:pt x="1478" y="821"/>
                  </a:lnTo>
                  <a:lnTo>
                    <a:pt x="1476" y="822"/>
                  </a:lnTo>
                  <a:lnTo>
                    <a:pt x="1475" y="822"/>
                  </a:lnTo>
                  <a:lnTo>
                    <a:pt x="1474" y="823"/>
                  </a:lnTo>
                  <a:lnTo>
                    <a:pt x="1475" y="823"/>
                  </a:lnTo>
                  <a:lnTo>
                    <a:pt x="1476" y="823"/>
                  </a:lnTo>
                  <a:lnTo>
                    <a:pt x="1477" y="823"/>
                  </a:lnTo>
                  <a:lnTo>
                    <a:pt x="1476" y="823"/>
                  </a:lnTo>
                  <a:lnTo>
                    <a:pt x="1475" y="823"/>
                  </a:lnTo>
                  <a:lnTo>
                    <a:pt x="1476" y="824"/>
                  </a:lnTo>
                  <a:lnTo>
                    <a:pt x="1477" y="824"/>
                  </a:lnTo>
                  <a:lnTo>
                    <a:pt x="1478" y="823"/>
                  </a:lnTo>
                  <a:lnTo>
                    <a:pt x="1479" y="822"/>
                  </a:lnTo>
                  <a:lnTo>
                    <a:pt x="1481" y="822"/>
                  </a:lnTo>
                  <a:lnTo>
                    <a:pt x="1481" y="821"/>
                  </a:lnTo>
                  <a:lnTo>
                    <a:pt x="1482" y="821"/>
                  </a:lnTo>
                  <a:lnTo>
                    <a:pt x="1483" y="821"/>
                  </a:lnTo>
                  <a:lnTo>
                    <a:pt x="1483" y="822"/>
                  </a:lnTo>
                  <a:lnTo>
                    <a:pt x="1484" y="822"/>
                  </a:lnTo>
                  <a:lnTo>
                    <a:pt x="1484" y="823"/>
                  </a:lnTo>
                  <a:lnTo>
                    <a:pt x="1483" y="823"/>
                  </a:lnTo>
                  <a:lnTo>
                    <a:pt x="1482" y="823"/>
                  </a:lnTo>
                  <a:lnTo>
                    <a:pt x="1482" y="824"/>
                  </a:lnTo>
                  <a:lnTo>
                    <a:pt x="1483" y="824"/>
                  </a:lnTo>
                  <a:lnTo>
                    <a:pt x="1484" y="824"/>
                  </a:lnTo>
                  <a:lnTo>
                    <a:pt x="1485" y="824"/>
                  </a:lnTo>
                  <a:lnTo>
                    <a:pt x="1486" y="822"/>
                  </a:lnTo>
                  <a:lnTo>
                    <a:pt x="1487" y="822"/>
                  </a:lnTo>
                  <a:lnTo>
                    <a:pt x="1490" y="821"/>
                  </a:lnTo>
                  <a:lnTo>
                    <a:pt x="1491" y="821"/>
                  </a:lnTo>
                  <a:lnTo>
                    <a:pt x="1492" y="822"/>
                  </a:lnTo>
                  <a:lnTo>
                    <a:pt x="1492" y="823"/>
                  </a:lnTo>
                  <a:lnTo>
                    <a:pt x="1491" y="824"/>
                  </a:lnTo>
                  <a:lnTo>
                    <a:pt x="1491" y="825"/>
                  </a:lnTo>
                  <a:lnTo>
                    <a:pt x="1490" y="825"/>
                  </a:lnTo>
                  <a:lnTo>
                    <a:pt x="1489" y="826"/>
                  </a:lnTo>
                  <a:lnTo>
                    <a:pt x="1490" y="826"/>
                  </a:lnTo>
                  <a:lnTo>
                    <a:pt x="1491" y="825"/>
                  </a:lnTo>
                  <a:lnTo>
                    <a:pt x="1492" y="825"/>
                  </a:lnTo>
                  <a:lnTo>
                    <a:pt x="1493" y="824"/>
                  </a:lnTo>
                  <a:lnTo>
                    <a:pt x="1493" y="823"/>
                  </a:lnTo>
                  <a:lnTo>
                    <a:pt x="1493" y="822"/>
                  </a:lnTo>
                  <a:lnTo>
                    <a:pt x="1493" y="821"/>
                  </a:lnTo>
                  <a:lnTo>
                    <a:pt x="1494" y="821"/>
                  </a:lnTo>
                  <a:lnTo>
                    <a:pt x="1494" y="822"/>
                  </a:lnTo>
                  <a:lnTo>
                    <a:pt x="1495" y="822"/>
                  </a:lnTo>
                  <a:lnTo>
                    <a:pt x="1495" y="823"/>
                  </a:lnTo>
                  <a:lnTo>
                    <a:pt x="1495" y="824"/>
                  </a:lnTo>
                  <a:lnTo>
                    <a:pt x="1496" y="824"/>
                  </a:lnTo>
                  <a:lnTo>
                    <a:pt x="1496" y="825"/>
                  </a:lnTo>
                  <a:lnTo>
                    <a:pt x="1495" y="825"/>
                  </a:lnTo>
                  <a:lnTo>
                    <a:pt x="1496" y="826"/>
                  </a:lnTo>
                  <a:lnTo>
                    <a:pt x="1498" y="827"/>
                  </a:lnTo>
                  <a:lnTo>
                    <a:pt x="1498" y="829"/>
                  </a:lnTo>
                  <a:lnTo>
                    <a:pt x="1498" y="830"/>
                  </a:lnTo>
                  <a:lnTo>
                    <a:pt x="1498" y="827"/>
                  </a:lnTo>
                  <a:lnTo>
                    <a:pt x="1498" y="826"/>
                  </a:lnTo>
                  <a:lnTo>
                    <a:pt x="1498" y="825"/>
                  </a:lnTo>
                  <a:lnTo>
                    <a:pt x="1496" y="824"/>
                  </a:lnTo>
                  <a:lnTo>
                    <a:pt x="1496" y="823"/>
                  </a:lnTo>
                  <a:lnTo>
                    <a:pt x="1496" y="822"/>
                  </a:lnTo>
                  <a:lnTo>
                    <a:pt x="1496" y="821"/>
                  </a:lnTo>
                  <a:lnTo>
                    <a:pt x="1495" y="821"/>
                  </a:lnTo>
                  <a:lnTo>
                    <a:pt x="1495" y="820"/>
                  </a:lnTo>
                  <a:lnTo>
                    <a:pt x="1496" y="820"/>
                  </a:lnTo>
                  <a:lnTo>
                    <a:pt x="1498" y="820"/>
                  </a:lnTo>
                  <a:lnTo>
                    <a:pt x="1499" y="820"/>
                  </a:lnTo>
                  <a:lnTo>
                    <a:pt x="1499" y="818"/>
                  </a:lnTo>
                  <a:lnTo>
                    <a:pt x="1500" y="820"/>
                  </a:lnTo>
                  <a:lnTo>
                    <a:pt x="1500" y="821"/>
                  </a:lnTo>
                  <a:lnTo>
                    <a:pt x="1500" y="822"/>
                  </a:lnTo>
                  <a:lnTo>
                    <a:pt x="1500" y="823"/>
                  </a:lnTo>
                  <a:lnTo>
                    <a:pt x="1500" y="824"/>
                  </a:lnTo>
                  <a:lnTo>
                    <a:pt x="1499" y="824"/>
                  </a:lnTo>
                  <a:lnTo>
                    <a:pt x="1499" y="825"/>
                  </a:lnTo>
                  <a:lnTo>
                    <a:pt x="1499" y="826"/>
                  </a:lnTo>
                  <a:lnTo>
                    <a:pt x="1500" y="826"/>
                  </a:lnTo>
                  <a:lnTo>
                    <a:pt x="1500" y="825"/>
                  </a:lnTo>
                  <a:lnTo>
                    <a:pt x="1500" y="824"/>
                  </a:lnTo>
                  <a:lnTo>
                    <a:pt x="1501" y="825"/>
                  </a:lnTo>
                  <a:lnTo>
                    <a:pt x="1502" y="825"/>
                  </a:lnTo>
                  <a:lnTo>
                    <a:pt x="1502" y="826"/>
                  </a:lnTo>
                  <a:lnTo>
                    <a:pt x="1502" y="829"/>
                  </a:lnTo>
                  <a:lnTo>
                    <a:pt x="1503" y="829"/>
                  </a:lnTo>
                  <a:lnTo>
                    <a:pt x="1503" y="827"/>
                  </a:lnTo>
                  <a:lnTo>
                    <a:pt x="1503" y="825"/>
                  </a:lnTo>
                  <a:lnTo>
                    <a:pt x="1504" y="826"/>
                  </a:lnTo>
                  <a:lnTo>
                    <a:pt x="1505" y="827"/>
                  </a:lnTo>
                  <a:lnTo>
                    <a:pt x="1504" y="827"/>
                  </a:lnTo>
                  <a:lnTo>
                    <a:pt x="1504" y="829"/>
                  </a:lnTo>
                  <a:lnTo>
                    <a:pt x="1504" y="830"/>
                  </a:lnTo>
                  <a:lnTo>
                    <a:pt x="1503" y="831"/>
                  </a:lnTo>
                  <a:lnTo>
                    <a:pt x="1504" y="831"/>
                  </a:lnTo>
                  <a:lnTo>
                    <a:pt x="1504" y="832"/>
                  </a:lnTo>
                  <a:lnTo>
                    <a:pt x="1505" y="833"/>
                  </a:lnTo>
                  <a:lnTo>
                    <a:pt x="1505" y="834"/>
                  </a:lnTo>
                  <a:lnTo>
                    <a:pt x="1505" y="833"/>
                  </a:lnTo>
                  <a:lnTo>
                    <a:pt x="1505" y="832"/>
                  </a:lnTo>
                  <a:lnTo>
                    <a:pt x="1504" y="832"/>
                  </a:lnTo>
                  <a:lnTo>
                    <a:pt x="1504" y="831"/>
                  </a:lnTo>
                  <a:lnTo>
                    <a:pt x="1505" y="830"/>
                  </a:lnTo>
                  <a:lnTo>
                    <a:pt x="1504" y="829"/>
                  </a:lnTo>
                  <a:lnTo>
                    <a:pt x="1505" y="827"/>
                  </a:lnTo>
                  <a:lnTo>
                    <a:pt x="1505" y="829"/>
                  </a:lnTo>
                  <a:lnTo>
                    <a:pt x="1505" y="830"/>
                  </a:lnTo>
                  <a:lnTo>
                    <a:pt x="1507" y="830"/>
                  </a:lnTo>
                  <a:lnTo>
                    <a:pt x="1507" y="829"/>
                  </a:lnTo>
                  <a:lnTo>
                    <a:pt x="1505" y="827"/>
                  </a:lnTo>
                  <a:lnTo>
                    <a:pt x="1507" y="826"/>
                  </a:lnTo>
                  <a:lnTo>
                    <a:pt x="1508" y="826"/>
                  </a:lnTo>
                  <a:lnTo>
                    <a:pt x="1508" y="827"/>
                  </a:lnTo>
                  <a:lnTo>
                    <a:pt x="1508" y="829"/>
                  </a:lnTo>
                  <a:lnTo>
                    <a:pt x="1509" y="829"/>
                  </a:lnTo>
                  <a:lnTo>
                    <a:pt x="1508" y="829"/>
                  </a:lnTo>
                  <a:lnTo>
                    <a:pt x="1508" y="830"/>
                  </a:lnTo>
                  <a:lnTo>
                    <a:pt x="1507" y="832"/>
                  </a:lnTo>
                  <a:lnTo>
                    <a:pt x="1507" y="833"/>
                  </a:lnTo>
                  <a:lnTo>
                    <a:pt x="1507" y="834"/>
                  </a:lnTo>
                  <a:lnTo>
                    <a:pt x="1508" y="834"/>
                  </a:lnTo>
                  <a:lnTo>
                    <a:pt x="1508" y="835"/>
                  </a:lnTo>
                  <a:lnTo>
                    <a:pt x="1507" y="835"/>
                  </a:lnTo>
                  <a:lnTo>
                    <a:pt x="1507" y="837"/>
                  </a:lnTo>
                  <a:lnTo>
                    <a:pt x="1507" y="838"/>
                  </a:lnTo>
                  <a:lnTo>
                    <a:pt x="1507" y="839"/>
                  </a:lnTo>
                  <a:lnTo>
                    <a:pt x="1507" y="840"/>
                  </a:lnTo>
                  <a:lnTo>
                    <a:pt x="1507" y="841"/>
                  </a:lnTo>
                  <a:lnTo>
                    <a:pt x="1508" y="839"/>
                  </a:lnTo>
                  <a:lnTo>
                    <a:pt x="1508" y="838"/>
                  </a:lnTo>
                  <a:lnTo>
                    <a:pt x="1509" y="838"/>
                  </a:lnTo>
                  <a:lnTo>
                    <a:pt x="1509" y="837"/>
                  </a:lnTo>
                  <a:lnTo>
                    <a:pt x="1509" y="835"/>
                  </a:lnTo>
                  <a:lnTo>
                    <a:pt x="1509" y="837"/>
                  </a:lnTo>
                  <a:lnTo>
                    <a:pt x="1509" y="838"/>
                  </a:lnTo>
                  <a:lnTo>
                    <a:pt x="1509" y="839"/>
                  </a:lnTo>
                  <a:lnTo>
                    <a:pt x="1509" y="840"/>
                  </a:lnTo>
                  <a:lnTo>
                    <a:pt x="1509" y="841"/>
                  </a:lnTo>
                  <a:lnTo>
                    <a:pt x="1509" y="842"/>
                  </a:lnTo>
                  <a:lnTo>
                    <a:pt x="1508" y="845"/>
                  </a:lnTo>
                  <a:lnTo>
                    <a:pt x="1508" y="846"/>
                  </a:lnTo>
                  <a:lnTo>
                    <a:pt x="1508" y="847"/>
                  </a:lnTo>
                  <a:lnTo>
                    <a:pt x="1509" y="847"/>
                  </a:lnTo>
                  <a:lnTo>
                    <a:pt x="1509" y="848"/>
                  </a:lnTo>
                  <a:lnTo>
                    <a:pt x="1509" y="846"/>
                  </a:lnTo>
                  <a:lnTo>
                    <a:pt x="1509" y="845"/>
                  </a:lnTo>
                  <a:lnTo>
                    <a:pt x="1509" y="843"/>
                  </a:lnTo>
                  <a:lnTo>
                    <a:pt x="1510" y="842"/>
                  </a:lnTo>
                  <a:lnTo>
                    <a:pt x="1510" y="841"/>
                  </a:lnTo>
                  <a:lnTo>
                    <a:pt x="1510" y="840"/>
                  </a:lnTo>
                  <a:lnTo>
                    <a:pt x="1511" y="840"/>
                  </a:lnTo>
                  <a:lnTo>
                    <a:pt x="1511" y="839"/>
                  </a:lnTo>
                  <a:lnTo>
                    <a:pt x="1511" y="837"/>
                  </a:lnTo>
                  <a:lnTo>
                    <a:pt x="1511" y="835"/>
                  </a:lnTo>
                  <a:lnTo>
                    <a:pt x="1511" y="834"/>
                  </a:lnTo>
                  <a:lnTo>
                    <a:pt x="1512" y="834"/>
                  </a:lnTo>
                  <a:lnTo>
                    <a:pt x="1512" y="833"/>
                  </a:lnTo>
                  <a:lnTo>
                    <a:pt x="1512" y="834"/>
                  </a:lnTo>
                  <a:lnTo>
                    <a:pt x="1513" y="834"/>
                  </a:lnTo>
                  <a:lnTo>
                    <a:pt x="1513" y="835"/>
                  </a:lnTo>
                  <a:lnTo>
                    <a:pt x="1513" y="837"/>
                  </a:lnTo>
                  <a:lnTo>
                    <a:pt x="1513" y="835"/>
                  </a:lnTo>
                  <a:lnTo>
                    <a:pt x="1513" y="834"/>
                  </a:lnTo>
                  <a:lnTo>
                    <a:pt x="1515" y="833"/>
                  </a:lnTo>
                  <a:lnTo>
                    <a:pt x="1515" y="832"/>
                  </a:lnTo>
                  <a:lnTo>
                    <a:pt x="1515" y="833"/>
                  </a:lnTo>
                  <a:lnTo>
                    <a:pt x="1515" y="834"/>
                  </a:lnTo>
                  <a:lnTo>
                    <a:pt x="1516" y="835"/>
                  </a:lnTo>
                  <a:lnTo>
                    <a:pt x="1515" y="839"/>
                  </a:lnTo>
                  <a:lnTo>
                    <a:pt x="1516" y="839"/>
                  </a:lnTo>
                  <a:lnTo>
                    <a:pt x="1516" y="840"/>
                  </a:lnTo>
                  <a:lnTo>
                    <a:pt x="1515" y="840"/>
                  </a:lnTo>
                  <a:lnTo>
                    <a:pt x="1515" y="842"/>
                  </a:lnTo>
                  <a:lnTo>
                    <a:pt x="1515" y="843"/>
                  </a:lnTo>
                  <a:lnTo>
                    <a:pt x="1515" y="842"/>
                  </a:lnTo>
                  <a:lnTo>
                    <a:pt x="1516" y="840"/>
                  </a:lnTo>
                  <a:lnTo>
                    <a:pt x="1516" y="838"/>
                  </a:lnTo>
                  <a:lnTo>
                    <a:pt x="1516" y="837"/>
                  </a:lnTo>
                  <a:lnTo>
                    <a:pt x="1516" y="835"/>
                  </a:lnTo>
                  <a:lnTo>
                    <a:pt x="1516" y="834"/>
                  </a:lnTo>
                  <a:lnTo>
                    <a:pt x="1516" y="833"/>
                  </a:lnTo>
                  <a:lnTo>
                    <a:pt x="1517" y="832"/>
                  </a:lnTo>
                  <a:lnTo>
                    <a:pt x="1518" y="832"/>
                  </a:lnTo>
                  <a:lnTo>
                    <a:pt x="1517" y="832"/>
                  </a:lnTo>
                  <a:lnTo>
                    <a:pt x="1517" y="831"/>
                  </a:lnTo>
                  <a:lnTo>
                    <a:pt x="1517" y="830"/>
                  </a:lnTo>
                  <a:lnTo>
                    <a:pt x="1517" y="829"/>
                  </a:lnTo>
                  <a:lnTo>
                    <a:pt x="1518" y="827"/>
                  </a:lnTo>
                  <a:lnTo>
                    <a:pt x="1519" y="829"/>
                  </a:lnTo>
                  <a:lnTo>
                    <a:pt x="1520" y="829"/>
                  </a:lnTo>
                  <a:lnTo>
                    <a:pt x="1520" y="830"/>
                  </a:lnTo>
                  <a:lnTo>
                    <a:pt x="1520" y="831"/>
                  </a:lnTo>
                  <a:lnTo>
                    <a:pt x="1521" y="831"/>
                  </a:lnTo>
                  <a:lnTo>
                    <a:pt x="1521" y="832"/>
                  </a:lnTo>
                  <a:lnTo>
                    <a:pt x="1520" y="832"/>
                  </a:lnTo>
                  <a:lnTo>
                    <a:pt x="1520" y="833"/>
                  </a:lnTo>
                  <a:lnTo>
                    <a:pt x="1520" y="834"/>
                  </a:lnTo>
                  <a:lnTo>
                    <a:pt x="1519" y="834"/>
                  </a:lnTo>
                  <a:lnTo>
                    <a:pt x="1518" y="835"/>
                  </a:lnTo>
                  <a:lnTo>
                    <a:pt x="1519" y="837"/>
                  </a:lnTo>
                  <a:lnTo>
                    <a:pt x="1519" y="835"/>
                  </a:lnTo>
                  <a:lnTo>
                    <a:pt x="1520" y="835"/>
                  </a:lnTo>
                  <a:lnTo>
                    <a:pt x="1520" y="834"/>
                  </a:lnTo>
                  <a:lnTo>
                    <a:pt x="1520" y="835"/>
                  </a:lnTo>
                  <a:lnTo>
                    <a:pt x="1522" y="834"/>
                  </a:lnTo>
                  <a:lnTo>
                    <a:pt x="1522" y="833"/>
                  </a:lnTo>
                  <a:lnTo>
                    <a:pt x="1524" y="832"/>
                  </a:lnTo>
                  <a:lnTo>
                    <a:pt x="1525" y="832"/>
                  </a:lnTo>
                  <a:lnTo>
                    <a:pt x="1525" y="831"/>
                  </a:lnTo>
                  <a:lnTo>
                    <a:pt x="1526" y="830"/>
                  </a:lnTo>
                  <a:lnTo>
                    <a:pt x="1525" y="830"/>
                  </a:lnTo>
                  <a:lnTo>
                    <a:pt x="1525" y="829"/>
                  </a:lnTo>
                  <a:lnTo>
                    <a:pt x="1526" y="829"/>
                  </a:lnTo>
                  <a:lnTo>
                    <a:pt x="1526" y="830"/>
                  </a:lnTo>
                  <a:lnTo>
                    <a:pt x="1527" y="831"/>
                  </a:lnTo>
                  <a:lnTo>
                    <a:pt x="1527" y="830"/>
                  </a:lnTo>
                  <a:lnTo>
                    <a:pt x="1528" y="830"/>
                  </a:lnTo>
                  <a:lnTo>
                    <a:pt x="1528" y="831"/>
                  </a:lnTo>
                  <a:lnTo>
                    <a:pt x="1528" y="832"/>
                  </a:lnTo>
                  <a:lnTo>
                    <a:pt x="1528" y="833"/>
                  </a:lnTo>
                  <a:lnTo>
                    <a:pt x="1528" y="834"/>
                  </a:lnTo>
                  <a:lnTo>
                    <a:pt x="1527" y="834"/>
                  </a:lnTo>
                  <a:lnTo>
                    <a:pt x="1527" y="837"/>
                  </a:lnTo>
                  <a:lnTo>
                    <a:pt x="1527" y="838"/>
                  </a:lnTo>
                  <a:lnTo>
                    <a:pt x="1526" y="839"/>
                  </a:lnTo>
                  <a:lnTo>
                    <a:pt x="1527" y="839"/>
                  </a:lnTo>
                  <a:lnTo>
                    <a:pt x="1527" y="840"/>
                  </a:lnTo>
                  <a:lnTo>
                    <a:pt x="1527" y="841"/>
                  </a:lnTo>
                  <a:lnTo>
                    <a:pt x="1526" y="841"/>
                  </a:lnTo>
                  <a:lnTo>
                    <a:pt x="1526" y="842"/>
                  </a:lnTo>
                  <a:lnTo>
                    <a:pt x="1526" y="843"/>
                  </a:lnTo>
                  <a:lnTo>
                    <a:pt x="1526" y="845"/>
                  </a:lnTo>
                  <a:lnTo>
                    <a:pt x="1527" y="843"/>
                  </a:lnTo>
                  <a:lnTo>
                    <a:pt x="1527" y="845"/>
                  </a:lnTo>
                  <a:lnTo>
                    <a:pt x="1527" y="846"/>
                  </a:lnTo>
                  <a:lnTo>
                    <a:pt x="1527" y="848"/>
                  </a:lnTo>
                  <a:lnTo>
                    <a:pt x="1528" y="847"/>
                  </a:lnTo>
                  <a:lnTo>
                    <a:pt x="1528" y="846"/>
                  </a:lnTo>
                  <a:lnTo>
                    <a:pt x="1528" y="845"/>
                  </a:lnTo>
                  <a:lnTo>
                    <a:pt x="1527" y="843"/>
                  </a:lnTo>
                  <a:lnTo>
                    <a:pt x="1527" y="842"/>
                  </a:lnTo>
                  <a:lnTo>
                    <a:pt x="1527" y="841"/>
                  </a:lnTo>
                  <a:lnTo>
                    <a:pt x="1528" y="840"/>
                  </a:lnTo>
                  <a:lnTo>
                    <a:pt x="1528" y="839"/>
                  </a:lnTo>
                  <a:lnTo>
                    <a:pt x="1529" y="833"/>
                  </a:lnTo>
                  <a:lnTo>
                    <a:pt x="1529" y="832"/>
                  </a:lnTo>
                  <a:lnTo>
                    <a:pt x="1530" y="832"/>
                  </a:lnTo>
                  <a:lnTo>
                    <a:pt x="1530" y="833"/>
                  </a:lnTo>
                  <a:lnTo>
                    <a:pt x="1530" y="831"/>
                  </a:lnTo>
                  <a:lnTo>
                    <a:pt x="1530" y="829"/>
                  </a:lnTo>
                  <a:lnTo>
                    <a:pt x="1529" y="827"/>
                  </a:lnTo>
                  <a:lnTo>
                    <a:pt x="1529" y="826"/>
                  </a:lnTo>
                  <a:lnTo>
                    <a:pt x="1529" y="825"/>
                  </a:lnTo>
                  <a:lnTo>
                    <a:pt x="1530" y="825"/>
                  </a:lnTo>
                  <a:lnTo>
                    <a:pt x="1530" y="826"/>
                  </a:lnTo>
                  <a:lnTo>
                    <a:pt x="1532" y="826"/>
                  </a:lnTo>
                  <a:lnTo>
                    <a:pt x="1532" y="825"/>
                  </a:lnTo>
                  <a:lnTo>
                    <a:pt x="1530" y="824"/>
                  </a:lnTo>
                  <a:lnTo>
                    <a:pt x="1532" y="824"/>
                  </a:lnTo>
                  <a:lnTo>
                    <a:pt x="1533" y="825"/>
                  </a:lnTo>
                  <a:lnTo>
                    <a:pt x="1533" y="826"/>
                  </a:lnTo>
                  <a:lnTo>
                    <a:pt x="1533" y="827"/>
                  </a:lnTo>
                  <a:lnTo>
                    <a:pt x="1532" y="829"/>
                  </a:lnTo>
                  <a:lnTo>
                    <a:pt x="1532" y="830"/>
                  </a:lnTo>
                  <a:lnTo>
                    <a:pt x="1533" y="831"/>
                  </a:lnTo>
                  <a:lnTo>
                    <a:pt x="1532" y="832"/>
                  </a:lnTo>
                  <a:lnTo>
                    <a:pt x="1532" y="834"/>
                  </a:lnTo>
                  <a:lnTo>
                    <a:pt x="1533" y="834"/>
                  </a:lnTo>
                  <a:lnTo>
                    <a:pt x="1533" y="833"/>
                  </a:lnTo>
                  <a:lnTo>
                    <a:pt x="1533" y="832"/>
                  </a:lnTo>
                  <a:lnTo>
                    <a:pt x="1533" y="831"/>
                  </a:lnTo>
                  <a:lnTo>
                    <a:pt x="1533" y="830"/>
                  </a:lnTo>
                  <a:lnTo>
                    <a:pt x="1533" y="829"/>
                  </a:lnTo>
                  <a:lnTo>
                    <a:pt x="1534" y="829"/>
                  </a:lnTo>
                  <a:lnTo>
                    <a:pt x="1534" y="827"/>
                  </a:lnTo>
                  <a:lnTo>
                    <a:pt x="1535" y="827"/>
                  </a:lnTo>
                  <a:lnTo>
                    <a:pt x="1535" y="829"/>
                  </a:lnTo>
                  <a:lnTo>
                    <a:pt x="1535" y="827"/>
                  </a:lnTo>
                  <a:lnTo>
                    <a:pt x="1535" y="826"/>
                  </a:lnTo>
                  <a:lnTo>
                    <a:pt x="1534" y="825"/>
                  </a:lnTo>
                  <a:lnTo>
                    <a:pt x="1535" y="825"/>
                  </a:lnTo>
                  <a:lnTo>
                    <a:pt x="1536" y="825"/>
                  </a:lnTo>
                  <a:lnTo>
                    <a:pt x="1536" y="826"/>
                  </a:lnTo>
                  <a:lnTo>
                    <a:pt x="1536" y="825"/>
                  </a:lnTo>
                  <a:lnTo>
                    <a:pt x="1537" y="825"/>
                  </a:lnTo>
                  <a:lnTo>
                    <a:pt x="1537" y="827"/>
                  </a:lnTo>
                  <a:lnTo>
                    <a:pt x="1537" y="830"/>
                  </a:lnTo>
                  <a:lnTo>
                    <a:pt x="1538" y="831"/>
                  </a:lnTo>
                  <a:lnTo>
                    <a:pt x="1538" y="830"/>
                  </a:lnTo>
                  <a:lnTo>
                    <a:pt x="1538" y="829"/>
                  </a:lnTo>
                  <a:lnTo>
                    <a:pt x="1538" y="830"/>
                  </a:lnTo>
                  <a:lnTo>
                    <a:pt x="1539" y="830"/>
                  </a:lnTo>
                  <a:lnTo>
                    <a:pt x="1541" y="830"/>
                  </a:lnTo>
                  <a:lnTo>
                    <a:pt x="1542" y="830"/>
                  </a:lnTo>
                  <a:lnTo>
                    <a:pt x="1541" y="831"/>
                  </a:lnTo>
                  <a:lnTo>
                    <a:pt x="1541" y="832"/>
                  </a:lnTo>
                  <a:lnTo>
                    <a:pt x="1541" y="833"/>
                  </a:lnTo>
                  <a:lnTo>
                    <a:pt x="1542" y="833"/>
                  </a:lnTo>
                  <a:lnTo>
                    <a:pt x="1542" y="832"/>
                  </a:lnTo>
                  <a:lnTo>
                    <a:pt x="1542" y="831"/>
                  </a:lnTo>
                  <a:lnTo>
                    <a:pt x="1543" y="832"/>
                  </a:lnTo>
                  <a:lnTo>
                    <a:pt x="1542" y="832"/>
                  </a:lnTo>
                  <a:lnTo>
                    <a:pt x="1543" y="833"/>
                  </a:lnTo>
                  <a:lnTo>
                    <a:pt x="1543" y="834"/>
                  </a:lnTo>
                  <a:lnTo>
                    <a:pt x="1543" y="833"/>
                  </a:lnTo>
                  <a:lnTo>
                    <a:pt x="1544" y="833"/>
                  </a:lnTo>
                  <a:lnTo>
                    <a:pt x="1545" y="833"/>
                  </a:lnTo>
                  <a:lnTo>
                    <a:pt x="1545" y="832"/>
                  </a:lnTo>
                  <a:lnTo>
                    <a:pt x="1546" y="832"/>
                  </a:lnTo>
                  <a:lnTo>
                    <a:pt x="1546" y="833"/>
                  </a:lnTo>
                  <a:lnTo>
                    <a:pt x="1547" y="833"/>
                  </a:lnTo>
                  <a:lnTo>
                    <a:pt x="1546" y="832"/>
                  </a:lnTo>
                  <a:lnTo>
                    <a:pt x="1547" y="832"/>
                  </a:lnTo>
                  <a:lnTo>
                    <a:pt x="1548" y="832"/>
                  </a:lnTo>
                  <a:lnTo>
                    <a:pt x="1550" y="832"/>
                  </a:lnTo>
                  <a:lnTo>
                    <a:pt x="1551" y="831"/>
                  </a:lnTo>
                  <a:lnTo>
                    <a:pt x="1551" y="832"/>
                  </a:lnTo>
                  <a:lnTo>
                    <a:pt x="1552" y="831"/>
                  </a:lnTo>
                  <a:lnTo>
                    <a:pt x="1553" y="831"/>
                  </a:lnTo>
                  <a:lnTo>
                    <a:pt x="1553" y="832"/>
                  </a:lnTo>
                  <a:lnTo>
                    <a:pt x="1554" y="832"/>
                  </a:lnTo>
                  <a:lnTo>
                    <a:pt x="1554" y="831"/>
                  </a:lnTo>
                  <a:lnTo>
                    <a:pt x="1553" y="831"/>
                  </a:lnTo>
                  <a:lnTo>
                    <a:pt x="1553" y="830"/>
                  </a:lnTo>
                  <a:lnTo>
                    <a:pt x="1556" y="827"/>
                  </a:lnTo>
                  <a:lnTo>
                    <a:pt x="1558" y="827"/>
                  </a:lnTo>
                  <a:lnTo>
                    <a:pt x="1558" y="829"/>
                  </a:lnTo>
                  <a:lnTo>
                    <a:pt x="1559" y="829"/>
                  </a:lnTo>
                  <a:lnTo>
                    <a:pt x="1561" y="827"/>
                  </a:lnTo>
                  <a:lnTo>
                    <a:pt x="1562" y="827"/>
                  </a:lnTo>
                  <a:lnTo>
                    <a:pt x="1562" y="826"/>
                  </a:lnTo>
                  <a:lnTo>
                    <a:pt x="1563" y="825"/>
                  </a:lnTo>
                  <a:lnTo>
                    <a:pt x="1564" y="825"/>
                  </a:lnTo>
                  <a:lnTo>
                    <a:pt x="1565" y="826"/>
                  </a:lnTo>
                  <a:lnTo>
                    <a:pt x="1567" y="826"/>
                  </a:lnTo>
                  <a:lnTo>
                    <a:pt x="1567" y="825"/>
                  </a:lnTo>
                  <a:lnTo>
                    <a:pt x="1568" y="826"/>
                  </a:lnTo>
                  <a:lnTo>
                    <a:pt x="1569" y="826"/>
                  </a:lnTo>
                  <a:lnTo>
                    <a:pt x="1570" y="826"/>
                  </a:lnTo>
                  <a:lnTo>
                    <a:pt x="1571" y="825"/>
                  </a:lnTo>
                  <a:lnTo>
                    <a:pt x="1571" y="824"/>
                  </a:lnTo>
                  <a:lnTo>
                    <a:pt x="1572" y="824"/>
                  </a:lnTo>
                  <a:lnTo>
                    <a:pt x="1573" y="824"/>
                  </a:lnTo>
                  <a:lnTo>
                    <a:pt x="1575" y="824"/>
                  </a:lnTo>
                  <a:lnTo>
                    <a:pt x="1575" y="825"/>
                  </a:lnTo>
                  <a:lnTo>
                    <a:pt x="1576" y="824"/>
                  </a:lnTo>
                  <a:lnTo>
                    <a:pt x="1576" y="825"/>
                  </a:lnTo>
                  <a:lnTo>
                    <a:pt x="1577" y="825"/>
                  </a:lnTo>
                  <a:lnTo>
                    <a:pt x="1576" y="825"/>
                  </a:lnTo>
                  <a:lnTo>
                    <a:pt x="1576" y="826"/>
                  </a:lnTo>
                  <a:lnTo>
                    <a:pt x="1575" y="826"/>
                  </a:lnTo>
                  <a:lnTo>
                    <a:pt x="1576" y="826"/>
                  </a:lnTo>
                  <a:lnTo>
                    <a:pt x="1577" y="826"/>
                  </a:lnTo>
                  <a:lnTo>
                    <a:pt x="1577" y="827"/>
                  </a:lnTo>
                  <a:lnTo>
                    <a:pt x="1577" y="829"/>
                  </a:lnTo>
                  <a:lnTo>
                    <a:pt x="1572" y="831"/>
                  </a:lnTo>
                  <a:lnTo>
                    <a:pt x="1572" y="832"/>
                  </a:lnTo>
                  <a:lnTo>
                    <a:pt x="1576" y="830"/>
                  </a:lnTo>
                  <a:lnTo>
                    <a:pt x="1577" y="830"/>
                  </a:lnTo>
                  <a:lnTo>
                    <a:pt x="1576" y="830"/>
                  </a:lnTo>
                  <a:lnTo>
                    <a:pt x="1576" y="831"/>
                  </a:lnTo>
                  <a:lnTo>
                    <a:pt x="1576" y="832"/>
                  </a:lnTo>
                  <a:lnTo>
                    <a:pt x="1576" y="833"/>
                  </a:lnTo>
                  <a:lnTo>
                    <a:pt x="1576" y="834"/>
                  </a:lnTo>
                  <a:lnTo>
                    <a:pt x="1575" y="834"/>
                  </a:lnTo>
                  <a:lnTo>
                    <a:pt x="1575" y="835"/>
                  </a:lnTo>
                  <a:lnTo>
                    <a:pt x="1572" y="835"/>
                  </a:lnTo>
                  <a:lnTo>
                    <a:pt x="1572" y="837"/>
                  </a:lnTo>
                  <a:lnTo>
                    <a:pt x="1571" y="837"/>
                  </a:lnTo>
                  <a:lnTo>
                    <a:pt x="1570" y="837"/>
                  </a:lnTo>
                  <a:lnTo>
                    <a:pt x="1570" y="838"/>
                  </a:lnTo>
                  <a:lnTo>
                    <a:pt x="1565" y="841"/>
                  </a:lnTo>
                  <a:lnTo>
                    <a:pt x="1567" y="842"/>
                  </a:lnTo>
                  <a:lnTo>
                    <a:pt x="1565" y="843"/>
                  </a:lnTo>
                  <a:lnTo>
                    <a:pt x="1567" y="843"/>
                  </a:lnTo>
                  <a:lnTo>
                    <a:pt x="1568" y="842"/>
                  </a:lnTo>
                  <a:lnTo>
                    <a:pt x="1568" y="841"/>
                  </a:lnTo>
                  <a:lnTo>
                    <a:pt x="1568" y="842"/>
                  </a:lnTo>
                  <a:lnTo>
                    <a:pt x="1568" y="843"/>
                  </a:lnTo>
                  <a:lnTo>
                    <a:pt x="1567" y="843"/>
                  </a:lnTo>
                  <a:lnTo>
                    <a:pt x="1567" y="845"/>
                  </a:lnTo>
                  <a:lnTo>
                    <a:pt x="1568" y="845"/>
                  </a:lnTo>
                  <a:lnTo>
                    <a:pt x="1567" y="846"/>
                  </a:lnTo>
                  <a:lnTo>
                    <a:pt x="1565" y="847"/>
                  </a:lnTo>
                  <a:lnTo>
                    <a:pt x="1563" y="849"/>
                  </a:lnTo>
                  <a:lnTo>
                    <a:pt x="1562" y="850"/>
                  </a:lnTo>
                  <a:lnTo>
                    <a:pt x="1561" y="854"/>
                  </a:lnTo>
                  <a:lnTo>
                    <a:pt x="1561" y="855"/>
                  </a:lnTo>
                  <a:lnTo>
                    <a:pt x="1558" y="856"/>
                  </a:lnTo>
                  <a:lnTo>
                    <a:pt x="1556" y="858"/>
                  </a:lnTo>
                  <a:lnTo>
                    <a:pt x="1554" y="860"/>
                  </a:lnTo>
                  <a:lnTo>
                    <a:pt x="1554" y="862"/>
                  </a:lnTo>
                  <a:lnTo>
                    <a:pt x="1553" y="863"/>
                  </a:lnTo>
                  <a:lnTo>
                    <a:pt x="1551" y="865"/>
                  </a:lnTo>
                  <a:lnTo>
                    <a:pt x="1550" y="865"/>
                  </a:lnTo>
                  <a:lnTo>
                    <a:pt x="1548" y="866"/>
                  </a:lnTo>
                  <a:lnTo>
                    <a:pt x="1547" y="867"/>
                  </a:lnTo>
                  <a:lnTo>
                    <a:pt x="1548" y="867"/>
                  </a:lnTo>
                  <a:lnTo>
                    <a:pt x="1550" y="868"/>
                  </a:lnTo>
                  <a:lnTo>
                    <a:pt x="1551" y="867"/>
                  </a:lnTo>
                  <a:lnTo>
                    <a:pt x="1553" y="865"/>
                  </a:lnTo>
                  <a:lnTo>
                    <a:pt x="1555" y="862"/>
                  </a:lnTo>
                  <a:lnTo>
                    <a:pt x="1558" y="859"/>
                  </a:lnTo>
                  <a:lnTo>
                    <a:pt x="1560" y="857"/>
                  </a:lnTo>
                  <a:lnTo>
                    <a:pt x="1560" y="856"/>
                  </a:lnTo>
                  <a:lnTo>
                    <a:pt x="1561" y="856"/>
                  </a:lnTo>
                  <a:lnTo>
                    <a:pt x="1562" y="855"/>
                  </a:lnTo>
                  <a:lnTo>
                    <a:pt x="1562" y="854"/>
                  </a:lnTo>
                  <a:lnTo>
                    <a:pt x="1563" y="851"/>
                  </a:lnTo>
                  <a:lnTo>
                    <a:pt x="1563" y="850"/>
                  </a:lnTo>
                  <a:lnTo>
                    <a:pt x="1564" y="850"/>
                  </a:lnTo>
                  <a:lnTo>
                    <a:pt x="1564" y="849"/>
                  </a:lnTo>
                  <a:lnTo>
                    <a:pt x="1564" y="848"/>
                  </a:lnTo>
                  <a:lnTo>
                    <a:pt x="1565" y="848"/>
                  </a:lnTo>
                  <a:lnTo>
                    <a:pt x="1565" y="849"/>
                  </a:lnTo>
                  <a:lnTo>
                    <a:pt x="1565" y="851"/>
                  </a:lnTo>
                  <a:lnTo>
                    <a:pt x="1564" y="852"/>
                  </a:lnTo>
                  <a:lnTo>
                    <a:pt x="1564" y="854"/>
                  </a:lnTo>
                  <a:lnTo>
                    <a:pt x="1564" y="855"/>
                  </a:lnTo>
                  <a:lnTo>
                    <a:pt x="1564" y="856"/>
                  </a:lnTo>
                  <a:lnTo>
                    <a:pt x="1564" y="857"/>
                  </a:lnTo>
                  <a:lnTo>
                    <a:pt x="1563" y="858"/>
                  </a:lnTo>
                  <a:lnTo>
                    <a:pt x="1560" y="859"/>
                  </a:lnTo>
                  <a:lnTo>
                    <a:pt x="1558" y="862"/>
                  </a:lnTo>
                  <a:lnTo>
                    <a:pt x="1560" y="860"/>
                  </a:lnTo>
                  <a:lnTo>
                    <a:pt x="1560" y="863"/>
                  </a:lnTo>
                  <a:lnTo>
                    <a:pt x="1560" y="864"/>
                  </a:lnTo>
                  <a:lnTo>
                    <a:pt x="1559" y="864"/>
                  </a:lnTo>
                  <a:lnTo>
                    <a:pt x="1558" y="865"/>
                  </a:lnTo>
                  <a:lnTo>
                    <a:pt x="1558" y="866"/>
                  </a:lnTo>
                  <a:lnTo>
                    <a:pt x="1556" y="867"/>
                  </a:lnTo>
                  <a:lnTo>
                    <a:pt x="1555" y="868"/>
                  </a:lnTo>
                  <a:lnTo>
                    <a:pt x="1555" y="870"/>
                  </a:lnTo>
                  <a:lnTo>
                    <a:pt x="1554" y="871"/>
                  </a:lnTo>
                  <a:lnTo>
                    <a:pt x="1554" y="872"/>
                  </a:lnTo>
                  <a:lnTo>
                    <a:pt x="1553" y="873"/>
                  </a:lnTo>
                  <a:lnTo>
                    <a:pt x="1553" y="874"/>
                  </a:lnTo>
                  <a:lnTo>
                    <a:pt x="1551" y="875"/>
                  </a:lnTo>
                  <a:lnTo>
                    <a:pt x="1547" y="876"/>
                  </a:lnTo>
                  <a:lnTo>
                    <a:pt x="1546" y="876"/>
                  </a:lnTo>
                  <a:lnTo>
                    <a:pt x="1546" y="877"/>
                  </a:lnTo>
                  <a:lnTo>
                    <a:pt x="1547" y="877"/>
                  </a:lnTo>
                  <a:lnTo>
                    <a:pt x="1548" y="877"/>
                  </a:lnTo>
                  <a:lnTo>
                    <a:pt x="1547" y="879"/>
                  </a:lnTo>
                  <a:lnTo>
                    <a:pt x="1546" y="879"/>
                  </a:lnTo>
                  <a:lnTo>
                    <a:pt x="1545" y="881"/>
                  </a:lnTo>
                  <a:lnTo>
                    <a:pt x="1544" y="882"/>
                  </a:lnTo>
                  <a:lnTo>
                    <a:pt x="1543" y="882"/>
                  </a:lnTo>
                  <a:lnTo>
                    <a:pt x="1544" y="883"/>
                  </a:lnTo>
                  <a:lnTo>
                    <a:pt x="1545" y="883"/>
                  </a:lnTo>
                  <a:lnTo>
                    <a:pt x="1546" y="883"/>
                  </a:lnTo>
                  <a:lnTo>
                    <a:pt x="1545" y="883"/>
                  </a:lnTo>
                  <a:lnTo>
                    <a:pt x="1545" y="884"/>
                  </a:lnTo>
                  <a:lnTo>
                    <a:pt x="1545" y="885"/>
                  </a:lnTo>
                  <a:lnTo>
                    <a:pt x="1545" y="887"/>
                  </a:lnTo>
                  <a:lnTo>
                    <a:pt x="1546" y="887"/>
                  </a:lnTo>
                  <a:lnTo>
                    <a:pt x="1546" y="888"/>
                  </a:lnTo>
                  <a:lnTo>
                    <a:pt x="1547" y="888"/>
                  </a:lnTo>
                  <a:lnTo>
                    <a:pt x="1547" y="889"/>
                  </a:lnTo>
                  <a:lnTo>
                    <a:pt x="1548" y="889"/>
                  </a:lnTo>
                  <a:lnTo>
                    <a:pt x="1547" y="889"/>
                  </a:lnTo>
                  <a:lnTo>
                    <a:pt x="1547" y="890"/>
                  </a:lnTo>
                  <a:lnTo>
                    <a:pt x="1546" y="890"/>
                  </a:lnTo>
                  <a:lnTo>
                    <a:pt x="1545" y="890"/>
                  </a:lnTo>
                  <a:lnTo>
                    <a:pt x="1544" y="890"/>
                  </a:lnTo>
                  <a:lnTo>
                    <a:pt x="1542" y="889"/>
                  </a:lnTo>
                  <a:lnTo>
                    <a:pt x="1541" y="889"/>
                  </a:lnTo>
                  <a:lnTo>
                    <a:pt x="1539" y="889"/>
                  </a:lnTo>
                  <a:lnTo>
                    <a:pt x="1537" y="889"/>
                  </a:lnTo>
                  <a:lnTo>
                    <a:pt x="1533" y="890"/>
                  </a:lnTo>
                  <a:lnTo>
                    <a:pt x="1532" y="889"/>
                  </a:lnTo>
                  <a:lnTo>
                    <a:pt x="1530" y="890"/>
                  </a:lnTo>
                  <a:lnTo>
                    <a:pt x="1528" y="889"/>
                  </a:lnTo>
                  <a:lnTo>
                    <a:pt x="1528" y="888"/>
                  </a:lnTo>
                  <a:lnTo>
                    <a:pt x="1528" y="889"/>
                  </a:lnTo>
                  <a:lnTo>
                    <a:pt x="1529" y="890"/>
                  </a:lnTo>
                  <a:lnTo>
                    <a:pt x="1529" y="891"/>
                  </a:lnTo>
                  <a:lnTo>
                    <a:pt x="1529" y="892"/>
                  </a:lnTo>
                  <a:lnTo>
                    <a:pt x="1530" y="891"/>
                  </a:lnTo>
                  <a:lnTo>
                    <a:pt x="1532" y="891"/>
                  </a:lnTo>
                  <a:lnTo>
                    <a:pt x="1533" y="891"/>
                  </a:lnTo>
                  <a:lnTo>
                    <a:pt x="1535" y="890"/>
                  </a:lnTo>
                  <a:lnTo>
                    <a:pt x="1539" y="890"/>
                  </a:lnTo>
                  <a:lnTo>
                    <a:pt x="1541" y="890"/>
                  </a:lnTo>
                  <a:lnTo>
                    <a:pt x="1542" y="890"/>
                  </a:lnTo>
                  <a:lnTo>
                    <a:pt x="1544" y="891"/>
                  </a:lnTo>
                  <a:lnTo>
                    <a:pt x="1545" y="891"/>
                  </a:lnTo>
                  <a:lnTo>
                    <a:pt x="1546" y="890"/>
                  </a:lnTo>
                  <a:lnTo>
                    <a:pt x="1548" y="891"/>
                  </a:lnTo>
                  <a:lnTo>
                    <a:pt x="1548" y="890"/>
                  </a:lnTo>
                  <a:lnTo>
                    <a:pt x="1550" y="890"/>
                  </a:lnTo>
                  <a:lnTo>
                    <a:pt x="1550" y="891"/>
                  </a:lnTo>
                  <a:lnTo>
                    <a:pt x="1551" y="891"/>
                  </a:lnTo>
                  <a:lnTo>
                    <a:pt x="1551" y="892"/>
                  </a:lnTo>
                  <a:lnTo>
                    <a:pt x="1550" y="892"/>
                  </a:lnTo>
                  <a:lnTo>
                    <a:pt x="1548" y="892"/>
                  </a:lnTo>
                  <a:lnTo>
                    <a:pt x="1547" y="894"/>
                  </a:lnTo>
                  <a:lnTo>
                    <a:pt x="1547" y="897"/>
                  </a:lnTo>
                  <a:lnTo>
                    <a:pt x="1546" y="897"/>
                  </a:lnTo>
                  <a:lnTo>
                    <a:pt x="1546" y="898"/>
                  </a:lnTo>
                  <a:lnTo>
                    <a:pt x="1546" y="899"/>
                  </a:lnTo>
                  <a:lnTo>
                    <a:pt x="1546" y="898"/>
                  </a:lnTo>
                  <a:lnTo>
                    <a:pt x="1545" y="898"/>
                  </a:lnTo>
                  <a:lnTo>
                    <a:pt x="1545" y="899"/>
                  </a:lnTo>
                  <a:lnTo>
                    <a:pt x="1546" y="899"/>
                  </a:lnTo>
                  <a:lnTo>
                    <a:pt x="1548" y="898"/>
                  </a:lnTo>
                  <a:lnTo>
                    <a:pt x="1550" y="897"/>
                  </a:lnTo>
                  <a:lnTo>
                    <a:pt x="1551" y="897"/>
                  </a:lnTo>
                  <a:lnTo>
                    <a:pt x="1550" y="898"/>
                  </a:lnTo>
                  <a:lnTo>
                    <a:pt x="1550" y="899"/>
                  </a:lnTo>
                  <a:lnTo>
                    <a:pt x="1548" y="901"/>
                  </a:lnTo>
                  <a:lnTo>
                    <a:pt x="1547" y="901"/>
                  </a:lnTo>
                  <a:lnTo>
                    <a:pt x="1547" y="902"/>
                  </a:lnTo>
                  <a:lnTo>
                    <a:pt x="1550" y="900"/>
                  </a:lnTo>
                  <a:lnTo>
                    <a:pt x="1551" y="899"/>
                  </a:lnTo>
                  <a:lnTo>
                    <a:pt x="1551" y="898"/>
                  </a:lnTo>
                  <a:lnTo>
                    <a:pt x="1552" y="898"/>
                  </a:lnTo>
                  <a:lnTo>
                    <a:pt x="1552" y="899"/>
                  </a:lnTo>
                  <a:lnTo>
                    <a:pt x="1553" y="899"/>
                  </a:lnTo>
                  <a:lnTo>
                    <a:pt x="1553" y="898"/>
                  </a:lnTo>
                  <a:lnTo>
                    <a:pt x="1553" y="897"/>
                  </a:lnTo>
                  <a:lnTo>
                    <a:pt x="1552" y="898"/>
                  </a:lnTo>
                  <a:lnTo>
                    <a:pt x="1551" y="897"/>
                  </a:lnTo>
                  <a:lnTo>
                    <a:pt x="1552" y="897"/>
                  </a:lnTo>
                  <a:lnTo>
                    <a:pt x="1552" y="896"/>
                  </a:lnTo>
                  <a:lnTo>
                    <a:pt x="1553" y="896"/>
                  </a:lnTo>
                  <a:lnTo>
                    <a:pt x="1553" y="894"/>
                  </a:lnTo>
                  <a:lnTo>
                    <a:pt x="1553" y="893"/>
                  </a:lnTo>
                  <a:lnTo>
                    <a:pt x="1553" y="892"/>
                  </a:lnTo>
                  <a:lnTo>
                    <a:pt x="1553" y="891"/>
                  </a:lnTo>
                  <a:lnTo>
                    <a:pt x="1553" y="890"/>
                  </a:lnTo>
                  <a:lnTo>
                    <a:pt x="1554" y="890"/>
                  </a:lnTo>
                  <a:lnTo>
                    <a:pt x="1553" y="890"/>
                  </a:lnTo>
                  <a:lnTo>
                    <a:pt x="1553" y="889"/>
                  </a:lnTo>
                  <a:lnTo>
                    <a:pt x="1554" y="889"/>
                  </a:lnTo>
                  <a:lnTo>
                    <a:pt x="1555" y="888"/>
                  </a:lnTo>
                  <a:lnTo>
                    <a:pt x="1554" y="888"/>
                  </a:lnTo>
                  <a:lnTo>
                    <a:pt x="1553" y="889"/>
                  </a:lnTo>
                  <a:lnTo>
                    <a:pt x="1552" y="888"/>
                  </a:lnTo>
                  <a:lnTo>
                    <a:pt x="1552" y="887"/>
                  </a:lnTo>
                  <a:lnTo>
                    <a:pt x="1554" y="887"/>
                  </a:lnTo>
                  <a:lnTo>
                    <a:pt x="1558" y="884"/>
                  </a:lnTo>
                  <a:lnTo>
                    <a:pt x="1558" y="883"/>
                  </a:lnTo>
                  <a:lnTo>
                    <a:pt x="1559" y="882"/>
                  </a:lnTo>
                  <a:lnTo>
                    <a:pt x="1559" y="881"/>
                  </a:lnTo>
                  <a:lnTo>
                    <a:pt x="1559" y="879"/>
                  </a:lnTo>
                  <a:lnTo>
                    <a:pt x="1559" y="877"/>
                  </a:lnTo>
                  <a:lnTo>
                    <a:pt x="1560" y="877"/>
                  </a:lnTo>
                  <a:lnTo>
                    <a:pt x="1560" y="876"/>
                  </a:lnTo>
                  <a:lnTo>
                    <a:pt x="1561" y="876"/>
                  </a:lnTo>
                  <a:lnTo>
                    <a:pt x="1561" y="875"/>
                  </a:lnTo>
                  <a:lnTo>
                    <a:pt x="1561" y="874"/>
                  </a:lnTo>
                  <a:lnTo>
                    <a:pt x="1561" y="875"/>
                  </a:lnTo>
                  <a:lnTo>
                    <a:pt x="1562" y="875"/>
                  </a:lnTo>
                  <a:lnTo>
                    <a:pt x="1562" y="874"/>
                  </a:lnTo>
                  <a:lnTo>
                    <a:pt x="1563" y="874"/>
                  </a:lnTo>
                  <a:lnTo>
                    <a:pt x="1563" y="873"/>
                  </a:lnTo>
                  <a:lnTo>
                    <a:pt x="1563" y="872"/>
                  </a:lnTo>
                  <a:lnTo>
                    <a:pt x="1564" y="872"/>
                  </a:lnTo>
                  <a:lnTo>
                    <a:pt x="1563" y="871"/>
                  </a:lnTo>
                  <a:lnTo>
                    <a:pt x="1562" y="871"/>
                  </a:lnTo>
                  <a:lnTo>
                    <a:pt x="1562" y="870"/>
                  </a:lnTo>
                  <a:lnTo>
                    <a:pt x="1562" y="868"/>
                  </a:lnTo>
                  <a:lnTo>
                    <a:pt x="1562" y="867"/>
                  </a:lnTo>
                  <a:lnTo>
                    <a:pt x="1563" y="865"/>
                  </a:lnTo>
                  <a:lnTo>
                    <a:pt x="1563" y="864"/>
                  </a:lnTo>
                  <a:lnTo>
                    <a:pt x="1563" y="863"/>
                  </a:lnTo>
                  <a:lnTo>
                    <a:pt x="1562" y="863"/>
                  </a:lnTo>
                  <a:lnTo>
                    <a:pt x="1563" y="863"/>
                  </a:lnTo>
                  <a:lnTo>
                    <a:pt x="1564" y="860"/>
                  </a:lnTo>
                  <a:lnTo>
                    <a:pt x="1565" y="859"/>
                  </a:lnTo>
                  <a:lnTo>
                    <a:pt x="1567" y="857"/>
                  </a:lnTo>
                  <a:lnTo>
                    <a:pt x="1570" y="852"/>
                  </a:lnTo>
                  <a:lnTo>
                    <a:pt x="1571" y="851"/>
                  </a:lnTo>
                  <a:lnTo>
                    <a:pt x="1572" y="850"/>
                  </a:lnTo>
                  <a:lnTo>
                    <a:pt x="1572" y="849"/>
                  </a:lnTo>
                  <a:lnTo>
                    <a:pt x="1579" y="847"/>
                  </a:lnTo>
                  <a:lnTo>
                    <a:pt x="1579" y="846"/>
                  </a:lnTo>
                  <a:lnTo>
                    <a:pt x="1578" y="846"/>
                  </a:lnTo>
                  <a:lnTo>
                    <a:pt x="1577" y="846"/>
                  </a:lnTo>
                  <a:lnTo>
                    <a:pt x="1576" y="847"/>
                  </a:lnTo>
                  <a:lnTo>
                    <a:pt x="1575" y="847"/>
                  </a:lnTo>
                  <a:lnTo>
                    <a:pt x="1573" y="847"/>
                  </a:lnTo>
                  <a:lnTo>
                    <a:pt x="1571" y="848"/>
                  </a:lnTo>
                  <a:lnTo>
                    <a:pt x="1571" y="849"/>
                  </a:lnTo>
                  <a:lnTo>
                    <a:pt x="1570" y="849"/>
                  </a:lnTo>
                  <a:lnTo>
                    <a:pt x="1570" y="850"/>
                  </a:lnTo>
                  <a:lnTo>
                    <a:pt x="1570" y="851"/>
                  </a:lnTo>
                  <a:lnTo>
                    <a:pt x="1569" y="851"/>
                  </a:lnTo>
                  <a:lnTo>
                    <a:pt x="1568" y="851"/>
                  </a:lnTo>
                  <a:lnTo>
                    <a:pt x="1567" y="851"/>
                  </a:lnTo>
                  <a:lnTo>
                    <a:pt x="1565" y="850"/>
                  </a:lnTo>
                  <a:lnTo>
                    <a:pt x="1565" y="849"/>
                  </a:lnTo>
                  <a:lnTo>
                    <a:pt x="1565" y="848"/>
                  </a:lnTo>
                  <a:lnTo>
                    <a:pt x="1567" y="848"/>
                  </a:lnTo>
                  <a:lnTo>
                    <a:pt x="1568" y="847"/>
                  </a:lnTo>
                  <a:lnTo>
                    <a:pt x="1568" y="846"/>
                  </a:lnTo>
                  <a:lnTo>
                    <a:pt x="1570" y="845"/>
                  </a:lnTo>
                  <a:lnTo>
                    <a:pt x="1571" y="843"/>
                  </a:lnTo>
                  <a:lnTo>
                    <a:pt x="1572" y="843"/>
                  </a:lnTo>
                  <a:lnTo>
                    <a:pt x="1573" y="843"/>
                  </a:lnTo>
                  <a:lnTo>
                    <a:pt x="1575" y="843"/>
                  </a:lnTo>
                  <a:lnTo>
                    <a:pt x="1575" y="842"/>
                  </a:lnTo>
                  <a:lnTo>
                    <a:pt x="1575" y="843"/>
                  </a:lnTo>
                  <a:lnTo>
                    <a:pt x="1576" y="842"/>
                  </a:lnTo>
                  <a:lnTo>
                    <a:pt x="1577" y="841"/>
                  </a:lnTo>
                  <a:lnTo>
                    <a:pt x="1577" y="842"/>
                  </a:lnTo>
                  <a:lnTo>
                    <a:pt x="1578" y="841"/>
                  </a:lnTo>
                  <a:lnTo>
                    <a:pt x="1580" y="840"/>
                  </a:lnTo>
                  <a:lnTo>
                    <a:pt x="1580" y="841"/>
                  </a:lnTo>
                  <a:lnTo>
                    <a:pt x="1580" y="840"/>
                  </a:lnTo>
                  <a:lnTo>
                    <a:pt x="1581" y="840"/>
                  </a:lnTo>
                  <a:lnTo>
                    <a:pt x="1582" y="839"/>
                  </a:lnTo>
                  <a:lnTo>
                    <a:pt x="1584" y="839"/>
                  </a:lnTo>
                  <a:lnTo>
                    <a:pt x="1585" y="839"/>
                  </a:lnTo>
                  <a:lnTo>
                    <a:pt x="1585" y="840"/>
                  </a:lnTo>
                  <a:lnTo>
                    <a:pt x="1585" y="839"/>
                  </a:lnTo>
                  <a:lnTo>
                    <a:pt x="1586" y="839"/>
                  </a:lnTo>
                  <a:lnTo>
                    <a:pt x="1586" y="840"/>
                  </a:lnTo>
                  <a:lnTo>
                    <a:pt x="1587" y="841"/>
                  </a:lnTo>
                  <a:lnTo>
                    <a:pt x="1589" y="842"/>
                  </a:lnTo>
                  <a:lnTo>
                    <a:pt x="1590" y="843"/>
                  </a:lnTo>
                  <a:lnTo>
                    <a:pt x="1591" y="843"/>
                  </a:lnTo>
                  <a:lnTo>
                    <a:pt x="1593" y="843"/>
                  </a:lnTo>
                  <a:lnTo>
                    <a:pt x="1594" y="843"/>
                  </a:lnTo>
                  <a:lnTo>
                    <a:pt x="1593" y="843"/>
                  </a:lnTo>
                  <a:lnTo>
                    <a:pt x="1591" y="845"/>
                  </a:lnTo>
                  <a:lnTo>
                    <a:pt x="1593" y="845"/>
                  </a:lnTo>
                  <a:lnTo>
                    <a:pt x="1593" y="846"/>
                  </a:lnTo>
                  <a:lnTo>
                    <a:pt x="1594" y="846"/>
                  </a:lnTo>
                  <a:lnTo>
                    <a:pt x="1595" y="846"/>
                  </a:lnTo>
                  <a:lnTo>
                    <a:pt x="1596" y="846"/>
                  </a:lnTo>
                  <a:lnTo>
                    <a:pt x="1597" y="846"/>
                  </a:lnTo>
                  <a:lnTo>
                    <a:pt x="1596" y="847"/>
                  </a:lnTo>
                  <a:lnTo>
                    <a:pt x="1597" y="847"/>
                  </a:lnTo>
                  <a:lnTo>
                    <a:pt x="1596" y="848"/>
                  </a:lnTo>
                  <a:lnTo>
                    <a:pt x="1596" y="849"/>
                  </a:lnTo>
                  <a:lnTo>
                    <a:pt x="1597" y="849"/>
                  </a:lnTo>
                  <a:lnTo>
                    <a:pt x="1597" y="851"/>
                  </a:lnTo>
                  <a:lnTo>
                    <a:pt x="1596" y="851"/>
                  </a:lnTo>
                  <a:lnTo>
                    <a:pt x="1595" y="854"/>
                  </a:lnTo>
                  <a:lnTo>
                    <a:pt x="1594" y="856"/>
                  </a:lnTo>
                  <a:lnTo>
                    <a:pt x="1593" y="857"/>
                  </a:lnTo>
                  <a:lnTo>
                    <a:pt x="1594" y="859"/>
                  </a:lnTo>
                  <a:lnTo>
                    <a:pt x="1594" y="858"/>
                  </a:lnTo>
                  <a:lnTo>
                    <a:pt x="1595" y="857"/>
                  </a:lnTo>
                  <a:lnTo>
                    <a:pt x="1595" y="858"/>
                  </a:lnTo>
                  <a:lnTo>
                    <a:pt x="1595" y="857"/>
                  </a:lnTo>
                  <a:lnTo>
                    <a:pt x="1596" y="857"/>
                  </a:lnTo>
                  <a:lnTo>
                    <a:pt x="1597" y="857"/>
                  </a:lnTo>
                  <a:lnTo>
                    <a:pt x="1598" y="858"/>
                  </a:lnTo>
                  <a:lnTo>
                    <a:pt x="1599" y="858"/>
                  </a:lnTo>
                  <a:lnTo>
                    <a:pt x="1599" y="859"/>
                  </a:lnTo>
                  <a:lnTo>
                    <a:pt x="1599" y="860"/>
                  </a:lnTo>
                  <a:lnTo>
                    <a:pt x="1599" y="862"/>
                  </a:lnTo>
                  <a:lnTo>
                    <a:pt x="1601" y="862"/>
                  </a:lnTo>
                  <a:lnTo>
                    <a:pt x="1601" y="860"/>
                  </a:lnTo>
                  <a:lnTo>
                    <a:pt x="1602" y="860"/>
                  </a:lnTo>
                  <a:lnTo>
                    <a:pt x="1601" y="860"/>
                  </a:lnTo>
                  <a:lnTo>
                    <a:pt x="1601" y="859"/>
                  </a:lnTo>
                  <a:lnTo>
                    <a:pt x="1602" y="856"/>
                  </a:lnTo>
                  <a:lnTo>
                    <a:pt x="1602" y="855"/>
                  </a:lnTo>
                  <a:lnTo>
                    <a:pt x="1601" y="855"/>
                  </a:lnTo>
                  <a:lnTo>
                    <a:pt x="1601" y="856"/>
                  </a:lnTo>
                  <a:lnTo>
                    <a:pt x="1601" y="855"/>
                  </a:lnTo>
                  <a:lnTo>
                    <a:pt x="1601" y="854"/>
                  </a:lnTo>
                  <a:lnTo>
                    <a:pt x="1601" y="852"/>
                  </a:lnTo>
                  <a:lnTo>
                    <a:pt x="1601" y="851"/>
                  </a:lnTo>
                  <a:lnTo>
                    <a:pt x="1601" y="850"/>
                  </a:lnTo>
                  <a:lnTo>
                    <a:pt x="1601" y="849"/>
                  </a:lnTo>
                  <a:lnTo>
                    <a:pt x="1601" y="848"/>
                  </a:lnTo>
                  <a:lnTo>
                    <a:pt x="1601" y="847"/>
                  </a:lnTo>
                  <a:lnTo>
                    <a:pt x="1602" y="847"/>
                  </a:lnTo>
                  <a:lnTo>
                    <a:pt x="1603" y="847"/>
                  </a:lnTo>
                  <a:lnTo>
                    <a:pt x="1603" y="846"/>
                  </a:lnTo>
                  <a:lnTo>
                    <a:pt x="1604" y="846"/>
                  </a:lnTo>
                  <a:lnTo>
                    <a:pt x="1605" y="845"/>
                  </a:lnTo>
                  <a:lnTo>
                    <a:pt x="1604" y="845"/>
                  </a:lnTo>
                  <a:lnTo>
                    <a:pt x="1605" y="845"/>
                  </a:lnTo>
                  <a:lnTo>
                    <a:pt x="1606" y="845"/>
                  </a:lnTo>
                  <a:lnTo>
                    <a:pt x="1607" y="843"/>
                  </a:lnTo>
                  <a:lnTo>
                    <a:pt x="1606" y="843"/>
                  </a:lnTo>
                  <a:lnTo>
                    <a:pt x="1606" y="842"/>
                  </a:lnTo>
                  <a:lnTo>
                    <a:pt x="1607" y="842"/>
                  </a:lnTo>
                  <a:lnTo>
                    <a:pt x="1607" y="841"/>
                  </a:lnTo>
                  <a:lnTo>
                    <a:pt x="1608" y="840"/>
                  </a:lnTo>
                  <a:lnTo>
                    <a:pt x="1610" y="840"/>
                  </a:lnTo>
                  <a:lnTo>
                    <a:pt x="1610" y="841"/>
                  </a:lnTo>
                  <a:lnTo>
                    <a:pt x="1611" y="841"/>
                  </a:lnTo>
                  <a:lnTo>
                    <a:pt x="1610" y="842"/>
                  </a:lnTo>
                  <a:lnTo>
                    <a:pt x="1608" y="843"/>
                  </a:lnTo>
                  <a:lnTo>
                    <a:pt x="1608" y="845"/>
                  </a:lnTo>
                  <a:lnTo>
                    <a:pt x="1608" y="846"/>
                  </a:lnTo>
                  <a:lnTo>
                    <a:pt x="1606" y="847"/>
                  </a:lnTo>
                  <a:lnTo>
                    <a:pt x="1608" y="846"/>
                  </a:lnTo>
                  <a:lnTo>
                    <a:pt x="1610" y="846"/>
                  </a:lnTo>
                  <a:lnTo>
                    <a:pt x="1613" y="845"/>
                  </a:lnTo>
                  <a:lnTo>
                    <a:pt x="1613" y="843"/>
                  </a:lnTo>
                  <a:lnTo>
                    <a:pt x="1614" y="843"/>
                  </a:lnTo>
                  <a:lnTo>
                    <a:pt x="1615" y="843"/>
                  </a:lnTo>
                  <a:lnTo>
                    <a:pt x="1616" y="843"/>
                  </a:lnTo>
                  <a:lnTo>
                    <a:pt x="1615" y="843"/>
                  </a:lnTo>
                  <a:lnTo>
                    <a:pt x="1615" y="845"/>
                  </a:lnTo>
                  <a:lnTo>
                    <a:pt x="1614" y="845"/>
                  </a:lnTo>
                  <a:lnTo>
                    <a:pt x="1615" y="845"/>
                  </a:lnTo>
                  <a:lnTo>
                    <a:pt x="1616" y="843"/>
                  </a:lnTo>
                  <a:lnTo>
                    <a:pt x="1618" y="842"/>
                  </a:lnTo>
                  <a:lnTo>
                    <a:pt x="1619" y="842"/>
                  </a:lnTo>
                  <a:lnTo>
                    <a:pt x="1620" y="841"/>
                  </a:lnTo>
                  <a:lnTo>
                    <a:pt x="1621" y="841"/>
                  </a:lnTo>
                  <a:lnTo>
                    <a:pt x="1622" y="842"/>
                  </a:lnTo>
                  <a:lnTo>
                    <a:pt x="1622" y="843"/>
                  </a:lnTo>
                  <a:lnTo>
                    <a:pt x="1621" y="843"/>
                  </a:lnTo>
                  <a:lnTo>
                    <a:pt x="1618" y="845"/>
                  </a:lnTo>
                  <a:lnTo>
                    <a:pt x="1616" y="845"/>
                  </a:lnTo>
                  <a:lnTo>
                    <a:pt x="1618" y="846"/>
                  </a:lnTo>
                  <a:lnTo>
                    <a:pt x="1622" y="845"/>
                  </a:lnTo>
                  <a:lnTo>
                    <a:pt x="1623" y="846"/>
                  </a:lnTo>
                  <a:lnTo>
                    <a:pt x="1624" y="846"/>
                  </a:lnTo>
                  <a:lnTo>
                    <a:pt x="1625" y="846"/>
                  </a:lnTo>
                  <a:lnTo>
                    <a:pt x="1625" y="847"/>
                  </a:lnTo>
                  <a:lnTo>
                    <a:pt x="1624" y="848"/>
                  </a:lnTo>
                  <a:lnTo>
                    <a:pt x="1625" y="848"/>
                  </a:lnTo>
                  <a:lnTo>
                    <a:pt x="1625" y="847"/>
                  </a:lnTo>
                  <a:lnTo>
                    <a:pt x="1625" y="846"/>
                  </a:lnTo>
                  <a:lnTo>
                    <a:pt x="1627" y="846"/>
                  </a:lnTo>
                  <a:lnTo>
                    <a:pt x="1628" y="846"/>
                  </a:lnTo>
                  <a:lnTo>
                    <a:pt x="1628" y="847"/>
                  </a:lnTo>
                  <a:lnTo>
                    <a:pt x="1629" y="847"/>
                  </a:lnTo>
                  <a:lnTo>
                    <a:pt x="1630" y="847"/>
                  </a:lnTo>
                  <a:lnTo>
                    <a:pt x="1629" y="848"/>
                  </a:lnTo>
                  <a:lnTo>
                    <a:pt x="1629" y="849"/>
                  </a:lnTo>
                  <a:lnTo>
                    <a:pt x="1629" y="848"/>
                  </a:lnTo>
                  <a:lnTo>
                    <a:pt x="1630" y="848"/>
                  </a:lnTo>
                  <a:lnTo>
                    <a:pt x="1631" y="848"/>
                  </a:lnTo>
                  <a:lnTo>
                    <a:pt x="1631" y="849"/>
                  </a:lnTo>
                  <a:lnTo>
                    <a:pt x="1631" y="850"/>
                  </a:lnTo>
                  <a:lnTo>
                    <a:pt x="1632" y="850"/>
                  </a:lnTo>
                  <a:lnTo>
                    <a:pt x="1632" y="849"/>
                  </a:lnTo>
                  <a:lnTo>
                    <a:pt x="1632" y="848"/>
                  </a:lnTo>
                  <a:lnTo>
                    <a:pt x="1632" y="849"/>
                  </a:lnTo>
                  <a:lnTo>
                    <a:pt x="1632" y="850"/>
                  </a:lnTo>
                  <a:lnTo>
                    <a:pt x="1631" y="851"/>
                  </a:lnTo>
                  <a:lnTo>
                    <a:pt x="1632" y="851"/>
                  </a:lnTo>
                  <a:lnTo>
                    <a:pt x="1633" y="851"/>
                  </a:lnTo>
                  <a:lnTo>
                    <a:pt x="1634" y="851"/>
                  </a:lnTo>
                  <a:lnTo>
                    <a:pt x="1634" y="854"/>
                  </a:lnTo>
                  <a:lnTo>
                    <a:pt x="1634" y="855"/>
                  </a:lnTo>
                  <a:lnTo>
                    <a:pt x="1632" y="855"/>
                  </a:lnTo>
                  <a:lnTo>
                    <a:pt x="1632" y="856"/>
                  </a:lnTo>
                  <a:lnTo>
                    <a:pt x="1632" y="855"/>
                  </a:lnTo>
                  <a:lnTo>
                    <a:pt x="1633" y="855"/>
                  </a:lnTo>
                  <a:lnTo>
                    <a:pt x="1634" y="856"/>
                  </a:lnTo>
                  <a:lnTo>
                    <a:pt x="1634" y="857"/>
                  </a:lnTo>
                  <a:lnTo>
                    <a:pt x="1634" y="858"/>
                  </a:lnTo>
                  <a:lnTo>
                    <a:pt x="1633" y="858"/>
                  </a:lnTo>
                  <a:lnTo>
                    <a:pt x="1632" y="858"/>
                  </a:lnTo>
                  <a:lnTo>
                    <a:pt x="1631" y="859"/>
                  </a:lnTo>
                  <a:lnTo>
                    <a:pt x="1630" y="860"/>
                  </a:lnTo>
                  <a:lnTo>
                    <a:pt x="1631" y="859"/>
                  </a:lnTo>
                  <a:lnTo>
                    <a:pt x="1631" y="860"/>
                  </a:lnTo>
                  <a:lnTo>
                    <a:pt x="1631" y="862"/>
                  </a:lnTo>
                  <a:lnTo>
                    <a:pt x="1632" y="862"/>
                  </a:lnTo>
                  <a:lnTo>
                    <a:pt x="1632" y="860"/>
                  </a:lnTo>
                  <a:lnTo>
                    <a:pt x="1634" y="859"/>
                  </a:lnTo>
                  <a:lnTo>
                    <a:pt x="1636" y="859"/>
                  </a:lnTo>
                  <a:lnTo>
                    <a:pt x="1637" y="859"/>
                  </a:lnTo>
                  <a:lnTo>
                    <a:pt x="1636" y="859"/>
                  </a:lnTo>
                  <a:lnTo>
                    <a:pt x="1636" y="860"/>
                  </a:lnTo>
                  <a:lnTo>
                    <a:pt x="1637" y="860"/>
                  </a:lnTo>
                  <a:lnTo>
                    <a:pt x="1638" y="860"/>
                  </a:lnTo>
                  <a:lnTo>
                    <a:pt x="1639" y="862"/>
                  </a:lnTo>
                  <a:lnTo>
                    <a:pt x="1640" y="862"/>
                  </a:lnTo>
                  <a:lnTo>
                    <a:pt x="1640" y="863"/>
                  </a:lnTo>
                  <a:lnTo>
                    <a:pt x="1639" y="864"/>
                  </a:lnTo>
                  <a:lnTo>
                    <a:pt x="1638" y="865"/>
                  </a:lnTo>
                  <a:lnTo>
                    <a:pt x="1638" y="866"/>
                  </a:lnTo>
                  <a:lnTo>
                    <a:pt x="1639" y="865"/>
                  </a:lnTo>
                  <a:lnTo>
                    <a:pt x="1639" y="866"/>
                  </a:lnTo>
                  <a:lnTo>
                    <a:pt x="1638" y="867"/>
                  </a:lnTo>
                  <a:lnTo>
                    <a:pt x="1637" y="867"/>
                  </a:lnTo>
                  <a:lnTo>
                    <a:pt x="1634" y="867"/>
                  </a:lnTo>
                  <a:lnTo>
                    <a:pt x="1636" y="868"/>
                  </a:lnTo>
                  <a:lnTo>
                    <a:pt x="1637" y="868"/>
                  </a:lnTo>
                  <a:lnTo>
                    <a:pt x="1638" y="867"/>
                  </a:lnTo>
                  <a:lnTo>
                    <a:pt x="1638" y="868"/>
                  </a:lnTo>
                  <a:lnTo>
                    <a:pt x="1639" y="868"/>
                  </a:lnTo>
                  <a:lnTo>
                    <a:pt x="1640" y="868"/>
                  </a:lnTo>
                  <a:lnTo>
                    <a:pt x="1640" y="870"/>
                  </a:lnTo>
                  <a:lnTo>
                    <a:pt x="1641" y="870"/>
                  </a:lnTo>
                  <a:lnTo>
                    <a:pt x="1641" y="868"/>
                  </a:lnTo>
                  <a:lnTo>
                    <a:pt x="1642" y="868"/>
                  </a:lnTo>
                  <a:lnTo>
                    <a:pt x="1644" y="867"/>
                  </a:lnTo>
                  <a:lnTo>
                    <a:pt x="1645" y="867"/>
                  </a:lnTo>
                  <a:lnTo>
                    <a:pt x="1646" y="867"/>
                  </a:lnTo>
                  <a:lnTo>
                    <a:pt x="1646" y="868"/>
                  </a:lnTo>
                  <a:lnTo>
                    <a:pt x="1646" y="870"/>
                  </a:lnTo>
                  <a:lnTo>
                    <a:pt x="1645" y="870"/>
                  </a:lnTo>
                  <a:lnTo>
                    <a:pt x="1644" y="871"/>
                  </a:lnTo>
                  <a:lnTo>
                    <a:pt x="1642" y="871"/>
                  </a:lnTo>
                  <a:lnTo>
                    <a:pt x="1640" y="871"/>
                  </a:lnTo>
                  <a:lnTo>
                    <a:pt x="1639" y="872"/>
                  </a:lnTo>
                  <a:lnTo>
                    <a:pt x="1639" y="873"/>
                  </a:lnTo>
                  <a:lnTo>
                    <a:pt x="1640" y="872"/>
                  </a:lnTo>
                  <a:lnTo>
                    <a:pt x="1641" y="872"/>
                  </a:lnTo>
                  <a:lnTo>
                    <a:pt x="1642" y="872"/>
                  </a:lnTo>
                  <a:lnTo>
                    <a:pt x="1641" y="873"/>
                  </a:lnTo>
                  <a:lnTo>
                    <a:pt x="1641" y="874"/>
                  </a:lnTo>
                  <a:lnTo>
                    <a:pt x="1642" y="873"/>
                  </a:lnTo>
                  <a:lnTo>
                    <a:pt x="1644" y="874"/>
                  </a:lnTo>
                  <a:lnTo>
                    <a:pt x="1642" y="874"/>
                  </a:lnTo>
                  <a:lnTo>
                    <a:pt x="1641" y="874"/>
                  </a:lnTo>
                  <a:lnTo>
                    <a:pt x="1640" y="875"/>
                  </a:lnTo>
                  <a:lnTo>
                    <a:pt x="1639" y="877"/>
                  </a:lnTo>
                  <a:lnTo>
                    <a:pt x="1638" y="877"/>
                  </a:lnTo>
                  <a:lnTo>
                    <a:pt x="1637" y="877"/>
                  </a:lnTo>
                  <a:lnTo>
                    <a:pt x="1636" y="877"/>
                  </a:lnTo>
                  <a:lnTo>
                    <a:pt x="1634" y="879"/>
                  </a:lnTo>
                  <a:lnTo>
                    <a:pt x="1633" y="879"/>
                  </a:lnTo>
                  <a:lnTo>
                    <a:pt x="1634" y="879"/>
                  </a:lnTo>
                  <a:lnTo>
                    <a:pt x="1637" y="877"/>
                  </a:lnTo>
                  <a:lnTo>
                    <a:pt x="1638" y="877"/>
                  </a:lnTo>
                  <a:lnTo>
                    <a:pt x="1639" y="877"/>
                  </a:lnTo>
                  <a:lnTo>
                    <a:pt x="1640" y="876"/>
                  </a:lnTo>
                  <a:lnTo>
                    <a:pt x="1640" y="875"/>
                  </a:lnTo>
                  <a:lnTo>
                    <a:pt x="1641" y="875"/>
                  </a:lnTo>
                  <a:lnTo>
                    <a:pt x="1642" y="875"/>
                  </a:lnTo>
                  <a:lnTo>
                    <a:pt x="1644" y="875"/>
                  </a:lnTo>
                  <a:lnTo>
                    <a:pt x="1646" y="874"/>
                  </a:lnTo>
                  <a:lnTo>
                    <a:pt x="1647" y="873"/>
                  </a:lnTo>
                  <a:lnTo>
                    <a:pt x="1647" y="874"/>
                  </a:lnTo>
                  <a:lnTo>
                    <a:pt x="1648" y="873"/>
                  </a:lnTo>
                  <a:lnTo>
                    <a:pt x="1649" y="873"/>
                  </a:lnTo>
                  <a:lnTo>
                    <a:pt x="1649" y="874"/>
                  </a:lnTo>
                  <a:lnTo>
                    <a:pt x="1650" y="874"/>
                  </a:lnTo>
                  <a:lnTo>
                    <a:pt x="1651" y="873"/>
                  </a:lnTo>
                  <a:lnTo>
                    <a:pt x="1653" y="874"/>
                  </a:lnTo>
                  <a:lnTo>
                    <a:pt x="1653" y="875"/>
                  </a:lnTo>
                  <a:lnTo>
                    <a:pt x="1654" y="875"/>
                  </a:lnTo>
                  <a:lnTo>
                    <a:pt x="1653" y="876"/>
                  </a:lnTo>
                  <a:lnTo>
                    <a:pt x="1651" y="876"/>
                  </a:lnTo>
                  <a:lnTo>
                    <a:pt x="1650" y="876"/>
                  </a:lnTo>
                  <a:lnTo>
                    <a:pt x="1650" y="877"/>
                  </a:lnTo>
                  <a:lnTo>
                    <a:pt x="1651" y="877"/>
                  </a:lnTo>
                  <a:lnTo>
                    <a:pt x="1651" y="879"/>
                  </a:lnTo>
                  <a:lnTo>
                    <a:pt x="1650" y="879"/>
                  </a:lnTo>
                  <a:lnTo>
                    <a:pt x="1648" y="879"/>
                  </a:lnTo>
                  <a:lnTo>
                    <a:pt x="1647" y="879"/>
                  </a:lnTo>
                  <a:lnTo>
                    <a:pt x="1642" y="880"/>
                  </a:lnTo>
                  <a:lnTo>
                    <a:pt x="1641" y="880"/>
                  </a:lnTo>
                  <a:lnTo>
                    <a:pt x="1642" y="880"/>
                  </a:lnTo>
                  <a:lnTo>
                    <a:pt x="1645" y="880"/>
                  </a:lnTo>
                  <a:lnTo>
                    <a:pt x="1646" y="880"/>
                  </a:lnTo>
                  <a:lnTo>
                    <a:pt x="1647" y="880"/>
                  </a:lnTo>
                  <a:lnTo>
                    <a:pt x="1648" y="880"/>
                  </a:lnTo>
                  <a:lnTo>
                    <a:pt x="1651" y="879"/>
                  </a:lnTo>
                  <a:lnTo>
                    <a:pt x="1651" y="880"/>
                  </a:lnTo>
                  <a:lnTo>
                    <a:pt x="1650" y="880"/>
                  </a:lnTo>
                  <a:lnTo>
                    <a:pt x="1651" y="880"/>
                  </a:lnTo>
                  <a:lnTo>
                    <a:pt x="1653" y="880"/>
                  </a:lnTo>
                  <a:lnTo>
                    <a:pt x="1654" y="880"/>
                  </a:lnTo>
                  <a:lnTo>
                    <a:pt x="1654" y="879"/>
                  </a:lnTo>
                  <a:lnTo>
                    <a:pt x="1654" y="880"/>
                  </a:lnTo>
                  <a:lnTo>
                    <a:pt x="1654" y="881"/>
                  </a:lnTo>
                  <a:lnTo>
                    <a:pt x="1655" y="880"/>
                  </a:lnTo>
                  <a:lnTo>
                    <a:pt x="1657" y="880"/>
                  </a:lnTo>
                  <a:lnTo>
                    <a:pt x="1657" y="881"/>
                  </a:lnTo>
                  <a:lnTo>
                    <a:pt x="1656" y="881"/>
                  </a:lnTo>
                  <a:lnTo>
                    <a:pt x="1655" y="881"/>
                  </a:lnTo>
                  <a:lnTo>
                    <a:pt x="1655" y="882"/>
                  </a:lnTo>
                  <a:lnTo>
                    <a:pt x="1655" y="881"/>
                  </a:lnTo>
                  <a:lnTo>
                    <a:pt x="1655" y="882"/>
                  </a:lnTo>
                  <a:lnTo>
                    <a:pt x="1656" y="882"/>
                  </a:lnTo>
                  <a:lnTo>
                    <a:pt x="1657" y="883"/>
                  </a:lnTo>
                  <a:lnTo>
                    <a:pt x="1658" y="884"/>
                  </a:lnTo>
                  <a:lnTo>
                    <a:pt x="1658" y="885"/>
                  </a:lnTo>
                  <a:lnTo>
                    <a:pt x="1657" y="885"/>
                  </a:lnTo>
                  <a:lnTo>
                    <a:pt x="1657" y="887"/>
                  </a:lnTo>
                  <a:lnTo>
                    <a:pt x="1658" y="887"/>
                  </a:lnTo>
                  <a:lnTo>
                    <a:pt x="1658" y="888"/>
                  </a:lnTo>
                  <a:lnTo>
                    <a:pt x="1658" y="889"/>
                  </a:lnTo>
                  <a:lnTo>
                    <a:pt x="1657" y="890"/>
                  </a:lnTo>
                  <a:lnTo>
                    <a:pt x="1656" y="890"/>
                  </a:lnTo>
                  <a:lnTo>
                    <a:pt x="1655" y="891"/>
                  </a:lnTo>
                  <a:lnTo>
                    <a:pt x="1656" y="891"/>
                  </a:lnTo>
                  <a:lnTo>
                    <a:pt x="1657" y="891"/>
                  </a:lnTo>
                  <a:lnTo>
                    <a:pt x="1657" y="892"/>
                  </a:lnTo>
                  <a:lnTo>
                    <a:pt x="1657" y="893"/>
                  </a:lnTo>
                  <a:lnTo>
                    <a:pt x="1656" y="894"/>
                  </a:lnTo>
                  <a:lnTo>
                    <a:pt x="1656" y="896"/>
                  </a:lnTo>
                  <a:lnTo>
                    <a:pt x="1656" y="897"/>
                  </a:lnTo>
                  <a:lnTo>
                    <a:pt x="1656" y="898"/>
                  </a:lnTo>
                  <a:lnTo>
                    <a:pt x="1655" y="899"/>
                  </a:lnTo>
                  <a:lnTo>
                    <a:pt x="1655" y="900"/>
                  </a:lnTo>
                  <a:lnTo>
                    <a:pt x="1655" y="901"/>
                  </a:lnTo>
                  <a:lnTo>
                    <a:pt x="1655" y="902"/>
                  </a:lnTo>
                  <a:lnTo>
                    <a:pt x="1653" y="902"/>
                  </a:lnTo>
                  <a:lnTo>
                    <a:pt x="1653" y="904"/>
                  </a:lnTo>
                  <a:lnTo>
                    <a:pt x="1654" y="904"/>
                  </a:lnTo>
                  <a:lnTo>
                    <a:pt x="1653" y="905"/>
                  </a:lnTo>
                  <a:lnTo>
                    <a:pt x="1653" y="906"/>
                  </a:lnTo>
                  <a:lnTo>
                    <a:pt x="1651" y="906"/>
                  </a:lnTo>
                  <a:lnTo>
                    <a:pt x="1653" y="906"/>
                  </a:lnTo>
                  <a:lnTo>
                    <a:pt x="1653" y="907"/>
                  </a:lnTo>
                  <a:lnTo>
                    <a:pt x="1651" y="910"/>
                  </a:lnTo>
                  <a:lnTo>
                    <a:pt x="1649" y="912"/>
                  </a:lnTo>
                  <a:lnTo>
                    <a:pt x="1650" y="913"/>
                  </a:lnTo>
                  <a:lnTo>
                    <a:pt x="1650" y="914"/>
                  </a:lnTo>
                  <a:lnTo>
                    <a:pt x="1650" y="915"/>
                  </a:lnTo>
                  <a:lnTo>
                    <a:pt x="1650" y="916"/>
                  </a:lnTo>
                  <a:lnTo>
                    <a:pt x="1649" y="917"/>
                  </a:lnTo>
                  <a:lnTo>
                    <a:pt x="1650" y="917"/>
                  </a:lnTo>
                  <a:lnTo>
                    <a:pt x="1650" y="918"/>
                  </a:lnTo>
                  <a:lnTo>
                    <a:pt x="1650" y="919"/>
                  </a:lnTo>
                  <a:lnTo>
                    <a:pt x="1649" y="919"/>
                  </a:lnTo>
                  <a:lnTo>
                    <a:pt x="1648" y="919"/>
                  </a:lnTo>
                  <a:lnTo>
                    <a:pt x="1648" y="921"/>
                  </a:lnTo>
                  <a:lnTo>
                    <a:pt x="1649" y="921"/>
                  </a:lnTo>
                  <a:lnTo>
                    <a:pt x="1649" y="922"/>
                  </a:lnTo>
                  <a:lnTo>
                    <a:pt x="1648" y="923"/>
                  </a:lnTo>
                  <a:lnTo>
                    <a:pt x="1647" y="923"/>
                  </a:lnTo>
                  <a:lnTo>
                    <a:pt x="1647" y="924"/>
                  </a:lnTo>
                  <a:lnTo>
                    <a:pt x="1646" y="924"/>
                  </a:lnTo>
                  <a:lnTo>
                    <a:pt x="1645" y="924"/>
                  </a:lnTo>
                  <a:lnTo>
                    <a:pt x="1645" y="925"/>
                  </a:lnTo>
                  <a:lnTo>
                    <a:pt x="1644" y="925"/>
                  </a:lnTo>
                  <a:lnTo>
                    <a:pt x="1642" y="924"/>
                  </a:lnTo>
                  <a:lnTo>
                    <a:pt x="1642" y="923"/>
                  </a:lnTo>
                  <a:lnTo>
                    <a:pt x="1641" y="923"/>
                  </a:lnTo>
                  <a:lnTo>
                    <a:pt x="1640" y="925"/>
                  </a:lnTo>
                  <a:lnTo>
                    <a:pt x="1639" y="925"/>
                  </a:lnTo>
                  <a:lnTo>
                    <a:pt x="1639" y="926"/>
                  </a:lnTo>
                  <a:lnTo>
                    <a:pt x="1639" y="927"/>
                  </a:lnTo>
                  <a:lnTo>
                    <a:pt x="1638" y="927"/>
                  </a:lnTo>
                  <a:lnTo>
                    <a:pt x="1637" y="930"/>
                  </a:lnTo>
                  <a:lnTo>
                    <a:pt x="1637" y="929"/>
                  </a:lnTo>
                  <a:lnTo>
                    <a:pt x="1636" y="929"/>
                  </a:lnTo>
                  <a:lnTo>
                    <a:pt x="1636" y="930"/>
                  </a:lnTo>
                  <a:lnTo>
                    <a:pt x="1636" y="931"/>
                  </a:lnTo>
                  <a:lnTo>
                    <a:pt x="1634" y="931"/>
                  </a:lnTo>
                  <a:lnTo>
                    <a:pt x="1634" y="930"/>
                  </a:lnTo>
                  <a:lnTo>
                    <a:pt x="1633" y="930"/>
                  </a:lnTo>
                  <a:lnTo>
                    <a:pt x="1633" y="931"/>
                  </a:lnTo>
                  <a:lnTo>
                    <a:pt x="1633" y="932"/>
                  </a:lnTo>
                  <a:lnTo>
                    <a:pt x="1634" y="932"/>
                  </a:lnTo>
                  <a:lnTo>
                    <a:pt x="1633" y="933"/>
                  </a:lnTo>
                  <a:lnTo>
                    <a:pt x="1633" y="932"/>
                  </a:lnTo>
                  <a:lnTo>
                    <a:pt x="1632" y="932"/>
                  </a:lnTo>
                  <a:lnTo>
                    <a:pt x="1632" y="933"/>
                  </a:lnTo>
                  <a:lnTo>
                    <a:pt x="1632" y="934"/>
                  </a:lnTo>
                  <a:lnTo>
                    <a:pt x="1632" y="935"/>
                  </a:lnTo>
                  <a:lnTo>
                    <a:pt x="1632" y="938"/>
                  </a:lnTo>
                  <a:lnTo>
                    <a:pt x="1631" y="938"/>
                  </a:lnTo>
                  <a:lnTo>
                    <a:pt x="1631" y="939"/>
                  </a:lnTo>
                  <a:lnTo>
                    <a:pt x="1630" y="939"/>
                  </a:lnTo>
                  <a:lnTo>
                    <a:pt x="1630" y="940"/>
                  </a:lnTo>
                  <a:lnTo>
                    <a:pt x="1629" y="941"/>
                  </a:lnTo>
                  <a:lnTo>
                    <a:pt x="1628" y="942"/>
                  </a:lnTo>
                  <a:lnTo>
                    <a:pt x="1627" y="942"/>
                  </a:lnTo>
                  <a:lnTo>
                    <a:pt x="1627" y="941"/>
                  </a:lnTo>
                  <a:lnTo>
                    <a:pt x="1625" y="941"/>
                  </a:lnTo>
                  <a:lnTo>
                    <a:pt x="1627" y="941"/>
                  </a:lnTo>
                  <a:lnTo>
                    <a:pt x="1627" y="942"/>
                  </a:lnTo>
                  <a:lnTo>
                    <a:pt x="1627" y="943"/>
                  </a:lnTo>
                  <a:lnTo>
                    <a:pt x="1625" y="943"/>
                  </a:lnTo>
                  <a:lnTo>
                    <a:pt x="1624" y="943"/>
                  </a:lnTo>
                  <a:lnTo>
                    <a:pt x="1623" y="943"/>
                  </a:lnTo>
                  <a:lnTo>
                    <a:pt x="1622" y="947"/>
                  </a:lnTo>
                  <a:lnTo>
                    <a:pt x="1622" y="948"/>
                  </a:lnTo>
                  <a:lnTo>
                    <a:pt x="1621" y="947"/>
                  </a:lnTo>
                  <a:lnTo>
                    <a:pt x="1621" y="948"/>
                  </a:lnTo>
                  <a:lnTo>
                    <a:pt x="1621" y="949"/>
                  </a:lnTo>
                  <a:lnTo>
                    <a:pt x="1620" y="949"/>
                  </a:lnTo>
                  <a:lnTo>
                    <a:pt x="1620" y="948"/>
                  </a:lnTo>
                  <a:lnTo>
                    <a:pt x="1620" y="949"/>
                  </a:lnTo>
                  <a:lnTo>
                    <a:pt x="1621" y="949"/>
                  </a:lnTo>
                  <a:lnTo>
                    <a:pt x="1621" y="950"/>
                  </a:lnTo>
                  <a:lnTo>
                    <a:pt x="1622" y="950"/>
                  </a:lnTo>
                  <a:lnTo>
                    <a:pt x="1623" y="950"/>
                  </a:lnTo>
                  <a:lnTo>
                    <a:pt x="1622" y="950"/>
                  </a:lnTo>
                  <a:lnTo>
                    <a:pt x="1623" y="950"/>
                  </a:lnTo>
                  <a:lnTo>
                    <a:pt x="1623" y="951"/>
                  </a:lnTo>
                  <a:lnTo>
                    <a:pt x="1622" y="952"/>
                  </a:lnTo>
                  <a:lnTo>
                    <a:pt x="1622" y="954"/>
                  </a:lnTo>
                  <a:lnTo>
                    <a:pt x="1621" y="955"/>
                  </a:lnTo>
                  <a:lnTo>
                    <a:pt x="1621" y="956"/>
                  </a:lnTo>
                  <a:lnTo>
                    <a:pt x="1620" y="956"/>
                  </a:lnTo>
                  <a:lnTo>
                    <a:pt x="1620" y="957"/>
                  </a:lnTo>
                  <a:lnTo>
                    <a:pt x="1621" y="957"/>
                  </a:lnTo>
                  <a:lnTo>
                    <a:pt x="1621" y="958"/>
                  </a:lnTo>
                  <a:lnTo>
                    <a:pt x="1621" y="959"/>
                  </a:lnTo>
                  <a:lnTo>
                    <a:pt x="1620" y="959"/>
                  </a:lnTo>
                  <a:lnTo>
                    <a:pt x="1620" y="958"/>
                  </a:lnTo>
                  <a:lnTo>
                    <a:pt x="1619" y="958"/>
                  </a:lnTo>
                  <a:lnTo>
                    <a:pt x="1619" y="959"/>
                  </a:lnTo>
                  <a:lnTo>
                    <a:pt x="1619" y="960"/>
                  </a:lnTo>
                  <a:lnTo>
                    <a:pt x="1620" y="960"/>
                  </a:lnTo>
                  <a:lnTo>
                    <a:pt x="1620" y="962"/>
                  </a:lnTo>
                  <a:lnTo>
                    <a:pt x="1621" y="962"/>
                  </a:lnTo>
                  <a:lnTo>
                    <a:pt x="1621" y="963"/>
                  </a:lnTo>
                  <a:lnTo>
                    <a:pt x="1621" y="964"/>
                  </a:lnTo>
                  <a:lnTo>
                    <a:pt x="1622" y="964"/>
                  </a:lnTo>
                  <a:lnTo>
                    <a:pt x="1622" y="965"/>
                  </a:lnTo>
                  <a:lnTo>
                    <a:pt x="1623" y="966"/>
                  </a:lnTo>
                  <a:lnTo>
                    <a:pt x="1622" y="967"/>
                  </a:lnTo>
                  <a:lnTo>
                    <a:pt x="1623" y="967"/>
                  </a:lnTo>
                  <a:lnTo>
                    <a:pt x="1623" y="968"/>
                  </a:lnTo>
                  <a:lnTo>
                    <a:pt x="1622" y="968"/>
                  </a:lnTo>
                  <a:lnTo>
                    <a:pt x="1623" y="968"/>
                  </a:lnTo>
                  <a:lnTo>
                    <a:pt x="1623" y="969"/>
                  </a:lnTo>
                  <a:lnTo>
                    <a:pt x="1622" y="969"/>
                  </a:lnTo>
                  <a:lnTo>
                    <a:pt x="1621" y="968"/>
                  </a:lnTo>
                  <a:lnTo>
                    <a:pt x="1620" y="968"/>
                  </a:lnTo>
                  <a:lnTo>
                    <a:pt x="1620" y="967"/>
                  </a:lnTo>
                  <a:lnTo>
                    <a:pt x="1620" y="966"/>
                  </a:lnTo>
                  <a:lnTo>
                    <a:pt x="1620" y="965"/>
                  </a:lnTo>
                  <a:lnTo>
                    <a:pt x="1619" y="965"/>
                  </a:lnTo>
                  <a:lnTo>
                    <a:pt x="1619" y="966"/>
                  </a:lnTo>
                  <a:lnTo>
                    <a:pt x="1620" y="967"/>
                  </a:lnTo>
                  <a:lnTo>
                    <a:pt x="1620" y="968"/>
                  </a:lnTo>
                  <a:lnTo>
                    <a:pt x="1620" y="971"/>
                  </a:lnTo>
                  <a:lnTo>
                    <a:pt x="1620" y="972"/>
                  </a:lnTo>
                  <a:lnTo>
                    <a:pt x="1619" y="972"/>
                  </a:lnTo>
                  <a:lnTo>
                    <a:pt x="1619" y="973"/>
                  </a:lnTo>
                  <a:lnTo>
                    <a:pt x="1619" y="974"/>
                  </a:lnTo>
                  <a:lnTo>
                    <a:pt x="1619" y="975"/>
                  </a:lnTo>
                  <a:lnTo>
                    <a:pt x="1618" y="976"/>
                  </a:lnTo>
                  <a:lnTo>
                    <a:pt x="1616" y="976"/>
                  </a:lnTo>
                  <a:lnTo>
                    <a:pt x="1616" y="977"/>
                  </a:lnTo>
                  <a:lnTo>
                    <a:pt x="1618" y="977"/>
                  </a:lnTo>
                  <a:lnTo>
                    <a:pt x="1618" y="979"/>
                  </a:lnTo>
                  <a:lnTo>
                    <a:pt x="1618" y="980"/>
                  </a:lnTo>
                  <a:lnTo>
                    <a:pt x="1619" y="980"/>
                  </a:lnTo>
                  <a:lnTo>
                    <a:pt x="1620" y="981"/>
                  </a:lnTo>
                  <a:lnTo>
                    <a:pt x="1619" y="982"/>
                  </a:lnTo>
                  <a:lnTo>
                    <a:pt x="1618" y="982"/>
                  </a:lnTo>
                  <a:lnTo>
                    <a:pt x="1618" y="983"/>
                  </a:lnTo>
                  <a:lnTo>
                    <a:pt x="1618" y="984"/>
                  </a:lnTo>
                  <a:lnTo>
                    <a:pt x="1618" y="985"/>
                  </a:lnTo>
                  <a:lnTo>
                    <a:pt x="1616" y="985"/>
                  </a:lnTo>
                  <a:lnTo>
                    <a:pt x="1615" y="986"/>
                  </a:lnTo>
                  <a:lnTo>
                    <a:pt x="1615" y="988"/>
                  </a:lnTo>
                  <a:lnTo>
                    <a:pt x="1614" y="988"/>
                  </a:lnTo>
                  <a:lnTo>
                    <a:pt x="1614" y="989"/>
                  </a:lnTo>
                  <a:lnTo>
                    <a:pt x="1613" y="989"/>
                  </a:lnTo>
                  <a:lnTo>
                    <a:pt x="1613" y="991"/>
                  </a:lnTo>
                  <a:lnTo>
                    <a:pt x="1613" y="992"/>
                  </a:lnTo>
                  <a:lnTo>
                    <a:pt x="1614" y="992"/>
                  </a:lnTo>
                  <a:lnTo>
                    <a:pt x="1615" y="993"/>
                  </a:lnTo>
                  <a:lnTo>
                    <a:pt x="1615" y="992"/>
                  </a:lnTo>
                  <a:lnTo>
                    <a:pt x="1615" y="993"/>
                  </a:lnTo>
                  <a:lnTo>
                    <a:pt x="1614" y="994"/>
                  </a:lnTo>
                  <a:lnTo>
                    <a:pt x="1614" y="996"/>
                  </a:lnTo>
                  <a:lnTo>
                    <a:pt x="1614" y="997"/>
                  </a:lnTo>
                  <a:lnTo>
                    <a:pt x="1614" y="996"/>
                  </a:lnTo>
                  <a:lnTo>
                    <a:pt x="1613" y="997"/>
                  </a:lnTo>
                  <a:lnTo>
                    <a:pt x="1613" y="998"/>
                  </a:lnTo>
                  <a:lnTo>
                    <a:pt x="1612" y="998"/>
                  </a:lnTo>
                  <a:lnTo>
                    <a:pt x="1612" y="999"/>
                  </a:lnTo>
                  <a:lnTo>
                    <a:pt x="1612" y="1000"/>
                  </a:lnTo>
                  <a:lnTo>
                    <a:pt x="1611" y="1000"/>
                  </a:lnTo>
                  <a:lnTo>
                    <a:pt x="1611" y="999"/>
                  </a:lnTo>
                  <a:lnTo>
                    <a:pt x="1611" y="1000"/>
                  </a:lnTo>
                  <a:lnTo>
                    <a:pt x="1611" y="999"/>
                  </a:lnTo>
                  <a:lnTo>
                    <a:pt x="1610" y="999"/>
                  </a:lnTo>
                  <a:lnTo>
                    <a:pt x="1610" y="998"/>
                  </a:lnTo>
                  <a:lnTo>
                    <a:pt x="1608" y="999"/>
                  </a:lnTo>
                  <a:lnTo>
                    <a:pt x="1608" y="1000"/>
                  </a:lnTo>
                  <a:lnTo>
                    <a:pt x="1608" y="1001"/>
                  </a:lnTo>
                  <a:lnTo>
                    <a:pt x="1608" y="1000"/>
                  </a:lnTo>
                  <a:lnTo>
                    <a:pt x="1608" y="999"/>
                  </a:lnTo>
                  <a:lnTo>
                    <a:pt x="1607" y="1000"/>
                  </a:lnTo>
                  <a:lnTo>
                    <a:pt x="1607" y="999"/>
                  </a:lnTo>
                  <a:lnTo>
                    <a:pt x="1607" y="1000"/>
                  </a:lnTo>
                  <a:lnTo>
                    <a:pt x="1607" y="1001"/>
                  </a:lnTo>
                  <a:lnTo>
                    <a:pt x="1606" y="1001"/>
                  </a:lnTo>
                  <a:lnTo>
                    <a:pt x="1606" y="1002"/>
                  </a:lnTo>
                  <a:lnTo>
                    <a:pt x="1605" y="1002"/>
                  </a:lnTo>
                  <a:lnTo>
                    <a:pt x="1604" y="1002"/>
                  </a:lnTo>
                  <a:lnTo>
                    <a:pt x="1603" y="1002"/>
                  </a:lnTo>
                  <a:lnTo>
                    <a:pt x="1603" y="1004"/>
                  </a:lnTo>
                  <a:lnTo>
                    <a:pt x="1603" y="1005"/>
                  </a:lnTo>
                  <a:lnTo>
                    <a:pt x="1602" y="1006"/>
                  </a:lnTo>
                  <a:lnTo>
                    <a:pt x="1601" y="1005"/>
                  </a:lnTo>
                  <a:lnTo>
                    <a:pt x="1601" y="1006"/>
                  </a:lnTo>
                  <a:lnTo>
                    <a:pt x="1599" y="1007"/>
                  </a:lnTo>
                  <a:lnTo>
                    <a:pt x="1599" y="1006"/>
                  </a:lnTo>
                  <a:lnTo>
                    <a:pt x="1598" y="1006"/>
                  </a:lnTo>
                  <a:lnTo>
                    <a:pt x="1598" y="1007"/>
                  </a:lnTo>
                  <a:lnTo>
                    <a:pt x="1598" y="1008"/>
                  </a:lnTo>
                  <a:lnTo>
                    <a:pt x="1597" y="1008"/>
                  </a:lnTo>
                  <a:lnTo>
                    <a:pt x="1597" y="1007"/>
                  </a:lnTo>
                  <a:lnTo>
                    <a:pt x="1597" y="1006"/>
                  </a:lnTo>
                  <a:lnTo>
                    <a:pt x="1596" y="1007"/>
                  </a:lnTo>
                  <a:lnTo>
                    <a:pt x="1596" y="1009"/>
                  </a:lnTo>
                  <a:lnTo>
                    <a:pt x="1596" y="1010"/>
                  </a:lnTo>
                  <a:lnTo>
                    <a:pt x="1595" y="1010"/>
                  </a:lnTo>
                  <a:lnTo>
                    <a:pt x="1595" y="1009"/>
                  </a:lnTo>
                  <a:lnTo>
                    <a:pt x="1595" y="1010"/>
                  </a:lnTo>
                  <a:lnTo>
                    <a:pt x="1594" y="1010"/>
                  </a:lnTo>
                  <a:lnTo>
                    <a:pt x="1593" y="1010"/>
                  </a:lnTo>
                  <a:lnTo>
                    <a:pt x="1593" y="1011"/>
                  </a:lnTo>
                  <a:lnTo>
                    <a:pt x="1591" y="1011"/>
                  </a:lnTo>
                  <a:lnTo>
                    <a:pt x="1593" y="1011"/>
                  </a:lnTo>
                  <a:lnTo>
                    <a:pt x="1591" y="1013"/>
                  </a:lnTo>
                  <a:lnTo>
                    <a:pt x="1590" y="1013"/>
                  </a:lnTo>
                  <a:lnTo>
                    <a:pt x="1589" y="1013"/>
                  </a:lnTo>
                  <a:lnTo>
                    <a:pt x="1588" y="1014"/>
                  </a:lnTo>
                  <a:lnTo>
                    <a:pt x="1586" y="1016"/>
                  </a:lnTo>
                  <a:lnTo>
                    <a:pt x="1585" y="1017"/>
                  </a:lnTo>
                  <a:lnTo>
                    <a:pt x="1584" y="1019"/>
                  </a:lnTo>
                  <a:lnTo>
                    <a:pt x="1582" y="1021"/>
                  </a:lnTo>
                  <a:lnTo>
                    <a:pt x="1582" y="1022"/>
                  </a:lnTo>
                  <a:lnTo>
                    <a:pt x="1581" y="1022"/>
                  </a:lnTo>
                  <a:lnTo>
                    <a:pt x="1580" y="1023"/>
                  </a:lnTo>
                  <a:lnTo>
                    <a:pt x="1580" y="1022"/>
                  </a:lnTo>
                  <a:lnTo>
                    <a:pt x="1581" y="1022"/>
                  </a:lnTo>
                  <a:lnTo>
                    <a:pt x="1581" y="1021"/>
                  </a:lnTo>
                  <a:lnTo>
                    <a:pt x="1582" y="1019"/>
                  </a:lnTo>
                  <a:lnTo>
                    <a:pt x="1584" y="1018"/>
                  </a:lnTo>
                  <a:lnTo>
                    <a:pt x="1582" y="1017"/>
                  </a:lnTo>
                  <a:lnTo>
                    <a:pt x="1582" y="1018"/>
                  </a:lnTo>
                  <a:lnTo>
                    <a:pt x="1582" y="1019"/>
                  </a:lnTo>
                  <a:lnTo>
                    <a:pt x="1581" y="1019"/>
                  </a:lnTo>
                  <a:lnTo>
                    <a:pt x="1580" y="1021"/>
                  </a:lnTo>
                  <a:lnTo>
                    <a:pt x="1580" y="1022"/>
                  </a:lnTo>
                  <a:lnTo>
                    <a:pt x="1579" y="1022"/>
                  </a:lnTo>
                  <a:lnTo>
                    <a:pt x="1579" y="1021"/>
                  </a:lnTo>
                  <a:lnTo>
                    <a:pt x="1578" y="1021"/>
                  </a:lnTo>
                  <a:lnTo>
                    <a:pt x="1577" y="1019"/>
                  </a:lnTo>
                  <a:lnTo>
                    <a:pt x="1576" y="1019"/>
                  </a:lnTo>
                  <a:lnTo>
                    <a:pt x="1575" y="1019"/>
                  </a:lnTo>
                  <a:lnTo>
                    <a:pt x="1575" y="1021"/>
                  </a:lnTo>
                  <a:lnTo>
                    <a:pt x="1573" y="1021"/>
                  </a:lnTo>
                  <a:lnTo>
                    <a:pt x="1573" y="1022"/>
                  </a:lnTo>
                  <a:lnTo>
                    <a:pt x="1571" y="1022"/>
                  </a:lnTo>
                  <a:lnTo>
                    <a:pt x="1569" y="1023"/>
                  </a:lnTo>
                  <a:lnTo>
                    <a:pt x="1568" y="1023"/>
                  </a:lnTo>
                  <a:lnTo>
                    <a:pt x="1567" y="1023"/>
                  </a:lnTo>
                  <a:lnTo>
                    <a:pt x="1565" y="1023"/>
                  </a:lnTo>
                  <a:lnTo>
                    <a:pt x="1565" y="1024"/>
                  </a:lnTo>
                  <a:lnTo>
                    <a:pt x="1564" y="1024"/>
                  </a:lnTo>
                  <a:lnTo>
                    <a:pt x="1564" y="1023"/>
                  </a:lnTo>
                  <a:lnTo>
                    <a:pt x="1564" y="1024"/>
                  </a:lnTo>
                  <a:lnTo>
                    <a:pt x="1563" y="1025"/>
                  </a:lnTo>
                  <a:lnTo>
                    <a:pt x="1563" y="1024"/>
                  </a:lnTo>
                  <a:lnTo>
                    <a:pt x="1561" y="1026"/>
                  </a:lnTo>
                  <a:lnTo>
                    <a:pt x="1558" y="1027"/>
                  </a:lnTo>
                  <a:lnTo>
                    <a:pt x="1558" y="1026"/>
                  </a:lnTo>
                  <a:lnTo>
                    <a:pt x="1556" y="1026"/>
                  </a:lnTo>
                  <a:lnTo>
                    <a:pt x="1556" y="1027"/>
                  </a:lnTo>
                  <a:lnTo>
                    <a:pt x="1555" y="1029"/>
                  </a:lnTo>
                  <a:lnTo>
                    <a:pt x="1553" y="1030"/>
                  </a:lnTo>
                  <a:lnTo>
                    <a:pt x="1552" y="1030"/>
                  </a:lnTo>
                  <a:lnTo>
                    <a:pt x="1552" y="1029"/>
                  </a:lnTo>
                  <a:lnTo>
                    <a:pt x="1551" y="1030"/>
                  </a:lnTo>
                  <a:lnTo>
                    <a:pt x="1551" y="1031"/>
                  </a:lnTo>
                  <a:lnTo>
                    <a:pt x="1550" y="1031"/>
                  </a:lnTo>
                  <a:lnTo>
                    <a:pt x="1548" y="1032"/>
                  </a:lnTo>
                  <a:lnTo>
                    <a:pt x="1550" y="1033"/>
                  </a:lnTo>
                  <a:lnTo>
                    <a:pt x="1548" y="1033"/>
                  </a:lnTo>
                  <a:lnTo>
                    <a:pt x="1547" y="1034"/>
                  </a:lnTo>
                  <a:lnTo>
                    <a:pt x="1546" y="1035"/>
                  </a:lnTo>
                  <a:lnTo>
                    <a:pt x="1545" y="1035"/>
                  </a:lnTo>
                  <a:lnTo>
                    <a:pt x="1545" y="1036"/>
                  </a:lnTo>
                  <a:lnTo>
                    <a:pt x="1544" y="1036"/>
                  </a:lnTo>
                  <a:lnTo>
                    <a:pt x="1543" y="1036"/>
                  </a:lnTo>
                  <a:lnTo>
                    <a:pt x="1542" y="1036"/>
                  </a:lnTo>
                  <a:lnTo>
                    <a:pt x="1541" y="1038"/>
                  </a:lnTo>
                  <a:lnTo>
                    <a:pt x="1539" y="1038"/>
                  </a:lnTo>
                  <a:lnTo>
                    <a:pt x="1538" y="1038"/>
                  </a:lnTo>
                  <a:lnTo>
                    <a:pt x="1537" y="1038"/>
                  </a:lnTo>
                  <a:lnTo>
                    <a:pt x="1536" y="1038"/>
                  </a:lnTo>
                  <a:lnTo>
                    <a:pt x="1535" y="1038"/>
                  </a:lnTo>
                  <a:lnTo>
                    <a:pt x="1532" y="1040"/>
                  </a:lnTo>
                  <a:lnTo>
                    <a:pt x="1530" y="1041"/>
                  </a:lnTo>
                  <a:lnTo>
                    <a:pt x="1529" y="1041"/>
                  </a:lnTo>
                  <a:lnTo>
                    <a:pt x="1529" y="1042"/>
                  </a:lnTo>
                  <a:lnTo>
                    <a:pt x="1529" y="1043"/>
                  </a:lnTo>
                  <a:lnTo>
                    <a:pt x="1527" y="1044"/>
                  </a:lnTo>
                  <a:lnTo>
                    <a:pt x="1525" y="1044"/>
                  </a:lnTo>
                  <a:lnTo>
                    <a:pt x="1524" y="1044"/>
                  </a:lnTo>
                  <a:lnTo>
                    <a:pt x="1522" y="1044"/>
                  </a:lnTo>
                  <a:lnTo>
                    <a:pt x="1521" y="1044"/>
                  </a:lnTo>
                  <a:lnTo>
                    <a:pt x="1520" y="1046"/>
                  </a:lnTo>
                  <a:lnTo>
                    <a:pt x="1519" y="1048"/>
                  </a:lnTo>
                  <a:lnTo>
                    <a:pt x="1513" y="1050"/>
                  </a:lnTo>
                  <a:lnTo>
                    <a:pt x="1512" y="1050"/>
                  </a:lnTo>
                  <a:lnTo>
                    <a:pt x="1510" y="1051"/>
                  </a:lnTo>
                  <a:lnTo>
                    <a:pt x="1508" y="1052"/>
                  </a:lnTo>
                  <a:lnTo>
                    <a:pt x="1507" y="1052"/>
                  </a:lnTo>
                  <a:lnTo>
                    <a:pt x="1507" y="1053"/>
                  </a:lnTo>
                  <a:lnTo>
                    <a:pt x="1504" y="1052"/>
                  </a:lnTo>
                  <a:lnTo>
                    <a:pt x="1504" y="1053"/>
                  </a:lnTo>
                  <a:lnTo>
                    <a:pt x="1501" y="1056"/>
                  </a:lnTo>
                  <a:lnTo>
                    <a:pt x="1500" y="1057"/>
                  </a:lnTo>
                  <a:lnTo>
                    <a:pt x="1498" y="1058"/>
                  </a:lnTo>
                  <a:lnTo>
                    <a:pt x="1496" y="1059"/>
                  </a:lnTo>
                  <a:lnTo>
                    <a:pt x="1494" y="1060"/>
                  </a:lnTo>
                  <a:lnTo>
                    <a:pt x="1493" y="1060"/>
                  </a:lnTo>
                  <a:lnTo>
                    <a:pt x="1492" y="1060"/>
                  </a:lnTo>
                  <a:lnTo>
                    <a:pt x="1491" y="1060"/>
                  </a:lnTo>
                  <a:lnTo>
                    <a:pt x="1490" y="1061"/>
                  </a:lnTo>
                  <a:lnTo>
                    <a:pt x="1490" y="1064"/>
                  </a:lnTo>
                  <a:lnTo>
                    <a:pt x="1490" y="1065"/>
                  </a:lnTo>
                  <a:lnTo>
                    <a:pt x="1489" y="1064"/>
                  </a:lnTo>
                  <a:lnTo>
                    <a:pt x="1489" y="1065"/>
                  </a:lnTo>
                  <a:lnTo>
                    <a:pt x="1490" y="1065"/>
                  </a:lnTo>
                  <a:lnTo>
                    <a:pt x="1490" y="1066"/>
                  </a:lnTo>
                  <a:lnTo>
                    <a:pt x="1489" y="1066"/>
                  </a:lnTo>
                  <a:lnTo>
                    <a:pt x="1487" y="1066"/>
                  </a:lnTo>
                  <a:lnTo>
                    <a:pt x="1486" y="1066"/>
                  </a:lnTo>
                  <a:lnTo>
                    <a:pt x="1485" y="1066"/>
                  </a:lnTo>
                  <a:lnTo>
                    <a:pt x="1485" y="1067"/>
                  </a:lnTo>
                  <a:lnTo>
                    <a:pt x="1484" y="1067"/>
                  </a:lnTo>
                  <a:lnTo>
                    <a:pt x="1484" y="1068"/>
                  </a:lnTo>
                  <a:lnTo>
                    <a:pt x="1483" y="1068"/>
                  </a:lnTo>
                  <a:lnTo>
                    <a:pt x="1483" y="1067"/>
                  </a:lnTo>
                  <a:lnTo>
                    <a:pt x="1482" y="1067"/>
                  </a:lnTo>
                  <a:lnTo>
                    <a:pt x="1482" y="1066"/>
                  </a:lnTo>
                  <a:lnTo>
                    <a:pt x="1481" y="1066"/>
                  </a:lnTo>
                  <a:lnTo>
                    <a:pt x="1481" y="1067"/>
                  </a:lnTo>
                  <a:lnTo>
                    <a:pt x="1479" y="1067"/>
                  </a:lnTo>
                  <a:lnTo>
                    <a:pt x="1479" y="1068"/>
                  </a:lnTo>
                  <a:lnTo>
                    <a:pt x="1479" y="1069"/>
                  </a:lnTo>
                  <a:lnTo>
                    <a:pt x="1481" y="1071"/>
                  </a:lnTo>
                  <a:lnTo>
                    <a:pt x="1482" y="1071"/>
                  </a:lnTo>
                  <a:lnTo>
                    <a:pt x="1482" y="1069"/>
                  </a:lnTo>
                  <a:lnTo>
                    <a:pt x="1483" y="1069"/>
                  </a:lnTo>
                  <a:lnTo>
                    <a:pt x="1483" y="1071"/>
                  </a:lnTo>
                  <a:lnTo>
                    <a:pt x="1482" y="1072"/>
                  </a:lnTo>
                  <a:lnTo>
                    <a:pt x="1481" y="1071"/>
                  </a:lnTo>
                  <a:lnTo>
                    <a:pt x="1481" y="1072"/>
                  </a:lnTo>
                  <a:lnTo>
                    <a:pt x="1479" y="1072"/>
                  </a:lnTo>
                  <a:lnTo>
                    <a:pt x="1478" y="1072"/>
                  </a:lnTo>
                  <a:lnTo>
                    <a:pt x="1479" y="1072"/>
                  </a:lnTo>
                  <a:lnTo>
                    <a:pt x="1478" y="1073"/>
                  </a:lnTo>
                  <a:lnTo>
                    <a:pt x="1478" y="1075"/>
                  </a:lnTo>
                  <a:lnTo>
                    <a:pt x="1478" y="1077"/>
                  </a:lnTo>
                  <a:lnTo>
                    <a:pt x="1477" y="1077"/>
                  </a:lnTo>
                  <a:lnTo>
                    <a:pt x="1477" y="1078"/>
                  </a:lnTo>
                  <a:lnTo>
                    <a:pt x="1475" y="1080"/>
                  </a:lnTo>
                  <a:lnTo>
                    <a:pt x="1475" y="1081"/>
                  </a:lnTo>
                  <a:lnTo>
                    <a:pt x="1475" y="1082"/>
                  </a:lnTo>
                  <a:lnTo>
                    <a:pt x="1475" y="1083"/>
                  </a:lnTo>
                  <a:lnTo>
                    <a:pt x="1475" y="1084"/>
                  </a:lnTo>
                  <a:lnTo>
                    <a:pt x="1475" y="1085"/>
                  </a:lnTo>
                  <a:lnTo>
                    <a:pt x="1475" y="1086"/>
                  </a:lnTo>
                  <a:lnTo>
                    <a:pt x="1475" y="1088"/>
                  </a:lnTo>
                  <a:lnTo>
                    <a:pt x="1474" y="1088"/>
                  </a:lnTo>
                  <a:lnTo>
                    <a:pt x="1473" y="1089"/>
                  </a:lnTo>
                  <a:lnTo>
                    <a:pt x="1473" y="1090"/>
                  </a:lnTo>
                  <a:lnTo>
                    <a:pt x="1473" y="1091"/>
                  </a:lnTo>
                  <a:lnTo>
                    <a:pt x="1474" y="1091"/>
                  </a:lnTo>
                  <a:lnTo>
                    <a:pt x="1474" y="1092"/>
                  </a:lnTo>
                  <a:lnTo>
                    <a:pt x="1474" y="1093"/>
                  </a:lnTo>
                  <a:lnTo>
                    <a:pt x="1475" y="1093"/>
                  </a:lnTo>
                  <a:lnTo>
                    <a:pt x="1475" y="1094"/>
                  </a:lnTo>
                  <a:lnTo>
                    <a:pt x="1475" y="1096"/>
                  </a:lnTo>
                  <a:lnTo>
                    <a:pt x="1475" y="1097"/>
                  </a:lnTo>
                  <a:lnTo>
                    <a:pt x="1475" y="1099"/>
                  </a:lnTo>
                  <a:lnTo>
                    <a:pt x="1476" y="1100"/>
                  </a:lnTo>
                  <a:lnTo>
                    <a:pt x="1476" y="1101"/>
                  </a:lnTo>
                  <a:lnTo>
                    <a:pt x="1476" y="1102"/>
                  </a:lnTo>
                  <a:lnTo>
                    <a:pt x="1476" y="1103"/>
                  </a:lnTo>
                  <a:lnTo>
                    <a:pt x="1476" y="1108"/>
                  </a:lnTo>
                  <a:lnTo>
                    <a:pt x="1475" y="1108"/>
                  </a:lnTo>
                  <a:lnTo>
                    <a:pt x="1472" y="1109"/>
                  </a:lnTo>
                  <a:lnTo>
                    <a:pt x="1472" y="1110"/>
                  </a:lnTo>
                  <a:lnTo>
                    <a:pt x="1470" y="1111"/>
                  </a:lnTo>
                  <a:lnTo>
                    <a:pt x="1470" y="1110"/>
                  </a:lnTo>
                  <a:lnTo>
                    <a:pt x="1470" y="1111"/>
                  </a:lnTo>
                  <a:lnTo>
                    <a:pt x="1469" y="1111"/>
                  </a:lnTo>
                  <a:lnTo>
                    <a:pt x="1468" y="1113"/>
                  </a:lnTo>
                  <a:lnTo>
                    <a:pt x="1467" y="1113"/>
                  </a:lnTo>
                  <a:lnTo>
                    <a:pt x="1467" y="1114"/>
                  </a:lnTo>
                  <a:lnTo>
                    <a:pt x="1466" y="1115"/>
                  </a:lnTo>
                  <a:lnTo>
                    <a:pt x="1465" y="1115"/>
                  </a:lnTo>
                  <a:lnTo>
                    <a:pt x="1464" y="1115"/>
                  </a:lnTo>
                  <a:lnTo>
                    <a:pt x="1463" y="1116"/>
                  </a:lnTo>
                  <a:lnTo>
                    <a:pt x="1461" y="1116"/>
                  </a:lnTo>
                  <a:lnTo>
                    <a:pt x="1461" y="1117"/>
                  </a:lnTo>
                  <a:lnTo>
                    <a:pt x="1460" y="1117"/>
                  </a:lnTo>
                  <a:lnTo>
                    <a:pt x="1460" y="1118"/>
                  </a:lnTo>
                  <a:lnTo>
                    <a:pt x="1460" y="1119"/>
                  </a:lnTo>
                  <a:lnTo>
                    <a:pt x="1460" y="1121"/>
                  </a:lnTo>
                  <a:lnTo>
                    <a:pt x="1459" y="1121"/>
                  </a:lnTo>
                  <a:lnTo>
                    <a:pt x="1459" y="1122"/>
                  </a:lnTo>
                  <a:lnTo>
                    <a:pt x="1458" y="1122"/>
                  </a:lnTo>
                  <a:lnTo>
                    <a:pt x="1459" y="1122"/>
                  </a:lnTo>
                  <a:lnTo>
                    <a:pt x="1460" y="1122"/>
                  </a:lnTo>
                  <a:lnTo>
                    <a:pt x="1461" y="1122"/>
                  </a:lnTo>
                  <a:lnTo>
                    <a:pt x="1461" y="1123"/>
                  </a:lnTo>
                  <a:lnTo>
                    <a:pt x="1460" y="1124"/>
                  </a:lnTo>
                  <a:lnTo>
                    <a:pt x="1459" y="1125"/>
                  </a:lnTo>
                  <a:lnTo>
                    <a:pt x="1458" y="1126"/>
                  </a:lnTo>
                  <a:lnTo>
                    <a:pt x="1458" y="1127"/>
                  </a:lnTo>
                  <a:lnTo>
                    <a:pt x="1457" y="1127"/>
                  </a:lnTo>
                  <a:lnTo>
                    <a:pt x="1457" y="1126"/>
                  </a:lnTo>
                  <a:lnTo>
                    <a:pt x="1458" y="1125"/>
                  </a:lnTo>
                  <a:lnTo>
                    <a:pt x="1457" y="1124"/>
                  </a:lnTo>
                  <a:lnTo>
                    <a:pt x="1456" y="1124"/>
                  </a:lnTo>
                  <a:lnTo>
                    <a:pt x="1456" y="1123"/>
                  </a:lnTo>
                  <a:lnTo>
                    <a:pt x="1455" y="1123"/>
                  </a:lnTo>
                  <a:lnTo>
                    <a:pt x="1456" y="1124"/>
                  </a:lnTo>
                  <a:lnTo>
                    <a:pt x="1457" y="1125"/>
                  </a:lnTo>
                  <a:lnTo>
                    <a:pt x="1456" y="1126"/>
                  </a:lnTo>
                  <a:lnTo>
                    <a:pt x="1456" y="1127"/>
                  </a:lnTo>
                  <a:lnTo>
                    <a:pt x="1455" y="1128"/>
                  </a:lnTo>
                  <a:lnTo>
                    <a:pt x="1453" y="1128"/>
                  </a:lnTo>
                  <a:lnTo>
                    <a:pt x="1453" y="1130"/>
                  </a:lnTo>
                  <a:lnTo>
                    <a:pt x="1453" y="1131"/>
                  </a:lnTo>
                  <a:lnTo>
                    <a:pt x="1453" y="1132"/>
                  </a:lnTo>
                  <a:lnTo>
                    <a:pt x="1453" y="1133"/>
                  </a:lnTo>
                  <a:lnTo>
                    <a:pt x="1452" y="1134"/>
                  </a:lnTo>
                  <a:lnTo>
                    <a:pt x="1453" y="1134"/>
                  </a:lnTo>
                  <a:lnTo>
                    <a:pt x="1455" y="1134"/>
                  </a:lnTo>
                  <a:lnTo>
                    <a:pt x="1451" y="1136"/>
                  </a:lnTo>
                  <a:lnTo>
                    <a:pt x="1451" y="1138"/>
                  </a:lnTo>
                  <a:lnTo>
                    <a:pt x="1450" y="1140"/>
                  </a:lnTo>
                  <a:lnTo>
                    <a:pt x="1449" y="1140"/>
                  </a:lnTo>
                  <a:lnTo>
                    <a:pt x="1449" y="1141"/>
                  </a:lnTo>
                  <a:lnTo>
                    <a:pt x="1449" y="1142"/>
                  </a:lnTo>
                  <a:lnTo>
                    <a:pt x="1448" y="1143"/>
                  </a:lnTo>
                  <a:lnTo>
                    <a:pt x="1448" y="1144"/>
                  </a:lnTo>
                  <a:lnTo>
                    <a:pt x="1448" y="1149"/>
                  </a:lnTo>
                  <a:lnTo>
                    <a:pt x="1448" y="1150"/>
                  </a:lnTo>
                  <a:lnTo>
                    <a:pt x="1447" y="1151"/>
                  </a:lnTo>
                  <a:lnTo>
                    <a:pt x="1446" y="1153"/>
                  </a:lnTo>
                  <a:lnTo>
                    <a:pt x="1447" y="1155"/>
                  </a:lnTo>
                  <a:lnTo>
                    <a:pt x="1447" y="1156"/>
                  </a:lnTo>
                  <a:lnTo>
                    <a:pt x="1447" y="1157"/>
                  </a:lnTo>
                  <a:lnTo>
                    <a:pt x="1447" y="1158"/>
                  </a:lnTo>
                  <a:lnTo>
                    <a:pt x="1446" y="1161"/>
                  </a:lnTo>
                  <a:lnTo>
                    <a:pt x="1446" y="1163"/>
                  </a:lnTo>
                  <a:lnTo>
                    <a:pt x="1446" y="1164"/>
                  </a:lnTo>
                  <a:lnTo>
                    <a:pt x="1446" y="1165"/>
                  </a:lnTo>
                  <a:lnTo>
                    <a:pt x="1444" y="1165"/>
                  </a:lnTo>
                  <a:lnTo>
                    <a:pt x="1444" y="1166"/>
                  </a:lnTo>
                  <a:lnTo>
                    <a:pt x="1444" y="1167"/>
                  </a:lnTo>
                  <a:lnTo>
                    <a:pt x="1443" y="1167"/>
                  </a:lnTo>
                  <a:lnTo>
                    <a:pt x="1443" y="1168"/>
                  </a:lnTo>
                  <a:lnTo>
                    <a:pt x="1443" y="1170"/>
                  </a:lnTo>
                  <a:lnTo>
                    <a:pt x="1442" y="1172"/>
                  </a:lnTo>
                  <a:lnTo>
                    <a:pt x="1441" y="1172"/>
                  </a:lnTo>
                  <a:lnTo>
                    <a:pt x="1440" y="1172"/>
                  </a:lnTo>
                  <a:lnTo>
                    <a:pt x="1439" y="1172"/>
                  </a:lnTo>
                  <a:lnTo>
                    <a:pt x="1438" y="1170"/>
                  </a:lnTo>
                  <a:lnTo>
                    <a:pt x="1436" y="1170"/>
                  </a:lnTo>
                  <a:lnTo>
                    <a:pt x="1435" y="1169"/>
                  </a:lnTo>
                  <a:lnTo>
                    <a:pt x="1434" y="1169"/>
                  </a:lnTo>
                  <a:lnTo>
                    <a:pt x="1433" y="1170"/>
                  </a:lnTo>
                  <a:lnTo>
                    <a:pt x="1432" y="1170"/>
                  </a:lnTo>
                  <a:lnTo>
                    <a:pt x="1430" y="1172"/>
                  </a:lnTo>
                  <a:lnTo>
                    <a:pt x="1429" y="1170"/>
                  </a:lnTo>
                  <a:lnTo>
                    <a:pt x="1427" y="1170"/>
                  </a:lnTo>
                  <a:lnTo>
                    <a:pt x="1426" y="1170"/>
                  </a:lnTo>
                  <a:lnTo>
                    <a:pt x="1424" y="1169"/>
                  </a:lnTo>
                  <a:lnTo>
                    <a:pt x="1423" y="1169"/>
                  </a:lnTo>
                  <a:lnTo>
                    <a:pt x="1423" y="1170"/>
                  </a:lnTo>
                  <a:lnTo>
                    <a:pt x="1417" y="1172"/>
                  </a:lnTo>
                  <a:lnTo>
                    <a:pt x="1416" y="1172"/>
                  </a:lnTo>
                  <a:lnTo>
                    <a:pt x="1415" y="1172"/>
                  </a:lnTo>
                  <a:lnTo>
                    <a:pt x="1414" y="1172"/>
                  </a:lnTo>
                  <a:lnTo>
                    <a:pt x="1413" y="1172"/>
                  </a:lnTo>
                  <a:lnTo>
                    <a:pt x="1412" y="1172"/>
                  </a:lnTo>
                  <a:lnTo>
                    <a:pt x="1408" y="1172"/>
                  </a:lnTo>
                  <a:lnTo>
                    <a:pt x="1408" y="1173"/>
                  </a:lnTo>
                  <a:lnTo>
                    <a:pt x="1407" y="1173"/>
                  </a:lnTo>
                  <a:lnTo>
                    <a:pt x="1407" y="1174"/>
                  </a:lnTo>
                  <a:lnTo>
                    <a:pt x="1408" y="1173"/>
                  </a:lnTo>
                  <a:lnTo>
                    <a:pt x="1409" y="1173"/>
                  </a:lnTo>
                  <a:lnTo>
                    <a:pt x="1412" y="1173"/>
                  </a:lnTo>
                  <a:lnTo>
                    <a:pt x="1413" y="1173"/>
                  </a:lnTo>
                  <a:lnTo>
                    <a:pt x="1414" y="1173"/>
                  </a:lnTo>
                  <a:lnTo>
                    <a:pt x="1414" y="1174"/>
                  </a:lnTo>
                  <a:lnTo>
                    <a:pt x="1412" y="1175"/>
                  </a:lnTo>
                  <a:lnTo>
                    <a:pt x="1413" y="1175"/>
                  </a:lnTo>
                  <a:lnTo>
                    <a:pt x="1413" y="1176"/>
                  </a:lnTo>
                  <a:lnTo>
                    <a:pt x="1414" y="1176"/>
                  </a:lnTo>
                  <a:lnTo>
                    <a:pt x="1414" y="1175"/>
                  </a:lnTo>
                  <a:lnTo>
                    <a:pt x="1415" y="1174"/>
                  </a:lnTo>
                  <a:lnTo>
                    <a:pt x="1416" y="1174"/>
                  </a:lnTo>
                  <a:lnTo>
                    <a:pt x="1418" y="1173"/>
                  </a:lnTo>
                  <a:lnTo>
                    <a:pt x="1420" y="1172"/>
                  </a:lnTo>
                  <a:lnTo>
                    <a:pt x="1422" y="1172"/>
                  </a:lnTo>
                  <a:lnTo>
                    <a:pt x="1423" y="1172"/>
                  </a:lnTo>
                  <a:lnTo>
                    <a:pt x="1424" y="1172"/>
                  </a:lnTo>
                  <a:lnTo>
                    <a:pt x="1425" y="1172"/>
                  </a:lnTo>
                  <a:lnTo>
                    <a:pt x="1426" y="1172"/>
                  </a:lnTo>
                  <a:lnTo>
                    <a:pt x="1429" y="1172"/>
                  </a:lnTo>
                  <a:lnTo>
                    <a:pt x="1430" y="1173"/>
                  </a:lnTo>
                  <a:lnTo>
                    <a:pt x="1432" y="1172"/>
                  </a:lnTo>
                  <a:lnTo>
                    <a:pt x="1433" y="1170"/>
                  </a:lnTo>
                  <a:lnTo>
                    <a:pt x="1434" y="1170"/>
                  </a:lnTo>
                  <a:lnTo>
                    <a:pt x="1435" y="1170"/>
                  </a:lnTo>
                  <a:lnTo>
                    <a:pt x="1436" y="1170"/>
                  </a:lnTo>
                  <a:lnTo>
                    <a:pt x="1436" y="1172"/>
                  </a:lnTo>
                  <a:lnTo>
                    <a:pt x="1438" y="1173"/>
                  </a:lnTo>
                  <a:lnTo>
                    <a:pt x="1439" y="1173"/>
                  </a:lnTo>
                  <a:lnTo>
                    <a:pt x="1440" y="1173"/>
                  </a:lnTo>
                  <a:lnTo>
                    <a:pt x="1441" y="1173"/>
                  </a:lnTo>
                  <a:lnTo>
                    <a:pt x="1442" y="1173"/>
                  </a:lnTo>
                  <a:lnTo>
                    <a:pt x="1442" y="1174"/>
                  </a:lnTo>
                  <a:lnTo>
                    <a:pt x="1441" y="1175"/>
                  </a:lnTo>
                  <a:lnTo>
                    <a:pt x="1442" y="1177"/>
                  </a:lnTo>
                  <a:lnTo>
                    <a:pt x="1442" y="1178"/>
                  </a:lnTo>
                  <a:lnTo>
                    <a:pt x="1442" y="1180"/>
                  </a:lnTo>
                  <a:lnTo>
                    <a:pt x="1442" y="1181"/>
                  </a:lnTo>
                  <a:lnTo>
                    <a:pt x="1442" y="1182"/>
                  </a:lnTo>
                  <a:lnTo>
                    <a:pt x="1442" y="1184"/>
                  </a:lnTo>
                  <a:lnTo>
                    <a:pt x="1442" y="1186"/>
                  </a:lnTo>
                  <a:lnTo>
                    <a:pt x="1442" y="1188"/>
                  </a:lnTo>
                  <a:lnTo>
                    <a:pt x="1441" y="1188"/>
                  </a:lnTo>
                  <a:lnTo>
                    <a:pt x="1441" y="1189"/>
                  </a:lnTo>
                  <a:lnTo>
                    <a:pt x="1441" y="1190"/>
                  </a:lnTo>
                  <a:lnTo>
                    <a:pt x="1441" y="1191"/>
                  </a:lnTo>
                  <a:lnTo>
                    <a:pt x="1440" y="1191"/>
                  </a:lnTo>
                  <a:lnTo>
                    <a:pt x="1440" y="1192"/>
                  </a:lnTo>
                  <a:lnTo>
                    <a:pt x="1439" y="1192"/>
                  </a:lnTo>
                  <a:lnTo>
                    <a:pt x="1439" y="1193"/>
                  </a:lnTo>
                  <a:lnTo>
                    <a:pt x="1439" y="1194"/>
                  </a:lnTo>
                  <a:lnTo>
                    <a:pt x="1439" y="1195"/>
                  </a:lnTo>
                  <a:lnTo>
                    <a:pt x="1439" y="1197"/>
                  </a:lnTo>
                  <a:lnTo>
                    <a:pt x="1439" y="1198"/>
                  </a:lnTo>
                  <a:lnTo>
                    <a:pt x="1439" y="1199"/>
                  </a:lnTo>
                  <a:lnTo>
                    <a:pt x="1439" y="1200"/>
                  </a:lnTo>
                  <a:lnTo>
                    <a:pt x="1438" y="1201"/>
                  </a:lnTo>
                  <a:lnTo>
                    <a:pt x="1436" y="1202"/>
                  </a:lnTo>
                  <a:lnTo>
                    <a:pt x="1435" y="1202"/>
                  </a:lnTo>
                  <a:lnTo>
                    <a:pt x="1435" y="1203"/>
                  </a:lnTo>
                  <a:lnTo>
                    <a:pt x="1434" y="1203"/>
                  </a:lnTo>
                  <a:lnTo>
                    <a:pt x="1434" y="1205"/>
                  </a:lnTo>
                  <a:lnTo>
                    <a:pt x="1434" y="1206"/>
                  </a:lnTo>
                  <a:lnTo>
                    <a:pt x="1434" y="1207"/>
                  </a:lnTo>
                  <a:lnTo>
                    <a:pt x="1434" y="1208"/>
                  </a:lnTo>
                  <a:lnTo>
                    <a:pt x="1434" y="1209"/>
                  </a:lnTo>
                  <a:lnTo>
                    <a:pt x="1434" y="1211"/>
                  </a:lnTo>
                  <a:lnTo>
                    <a:pt x="1434" y="1213"/>
                  </a:lnTo>
                  <a:lnTo>
                    <a:pt x="1433" y="1216"/>
                  </a:lnTo>
                  <a:lnTo>
                    <a:pt x="1433" y="1217"/>
                  </a:lnTo>
                  <a:lnTo>
                    <a:pt x="1433" y="1218"/>
                  </a:lnTo>
                  <a:lnTo>
                    <a:pt x="1432" y="1219"/>
                  </a:lnTo>
                  <a:lnTo>
                    <a:pt x="1430" y="1222"/>
                  </a:lnTo>
                  <a:lnTo>
                    <a:pt x="1429" y="1223"/>
                  </a:lnTo>
                  <a:lnTo>
                    <a:pt x="1425" y="1231"/>
                  </a:lnTo>
                  <a:lnTo>
                    <a:pt x="1425" y="1233"/>
                  </a:lnTo>
                  <a:lnTo>
                    <a:pt x="1425" y="1234"/>
                  </a:lnTo>
                  <a:lnTo>
                    <a:pt x="1424" y="1235"/>
                  </a:lnTo>
                  <a:lnTo>
                    <a:pt x="1424" y="1236"/>
                  </a:lnTo>
                  <a:lnTo>
                    <a:pt x="1423" y="1236"/>
                  </a:lnTo>
                  <a:lnTo>
                    <a:pt x="1421" y="1237"/>
                  </a:lnTo>
                  <a:lnTo>
                    <a:pt x="1420" y="1239"/>
                  </a:lnTo>
                  <a:lnTo>
                    <a:pt x="1418" y="1240"/>
                  </a:lnTo>
                  <a:lnTo>
                    <a:pt x="1417" y="1241"/>
                  </a:lnTo>
                  <a:lnTo>
                    <a:pt x="1416" y="1242"/>
                  </a:lnTo>
                  <a:lnTo>
                    <a:pt x="1415" y="1242"/>
                  </a:lnTo>
                  <a:lnTo>
                    <a:pt x="1414" y="1242"/>
                  </a:lnTo>
                  <a:lnTo>
                    <a:pt x="1413" y="1242"/>
                  </a:lnTo>
                  <a:lnTo>
                    <a:pt x="1412" y="1242"/>
                  </a:lnTo>
                  <a:lnTo>
                    <a:pt x="1412" y="1243"/>
                  </a:lnTo>
                  <a:lnTo>
                    <a:pt x="1410" y="1245"/>
                  </a:lnTo>
                  <a:lnTo>
                    <a:pt x="1409" y="1247"/>
                  </a:lnTo>
                  <a:lnTo>
                    <a:pt x="1409" y="1248"/>
                  </a:lnTo>
                  <a:lnTo>
                    <a:pt x="1407" y="1249"/>
                  </a:lnTo>
                  <a:lnTo>
                    <a:pt x="1406" y="1250"/>
                  </a:lnTo>
                  <a:lnTo>
                    <a:pt x="1405" y="1251"/>
                  </a:lnTo>
                  <a:lnTo>
                    <a:pt x="1406" y="1253"/>
                  </a:lnTo>
                  <a:lnTo>
                    <a:pt x="1405" y="1255"/>
                  </a:lnTo>
                  <a:lnTo>
                    <a:pt x="1404" y="1256"/>
                  </a:lnTo>
                  <a:lnTo>
                    <a:pt x="1403" y="1257"/>
                  </a:lnTo>
                  <a:lnTo>
                    <a:pt x="1403" y="1258"/>
                  </a:lnTo>
                  <a:lnTo>
                    <a:pt x="1401" y="1258"/>
                  </a:lnTo>
                  <a:lnTo>
                    <a:pt x="1399" y="1262"/>
                  </a:lnTo>
                  <a:lnTo>
                    <a:pt x="1399" y="1264"/>
                  </a:lnTo>
                  <a:lnTo>
                    <a:pt x="1398" y="1264"/>
                  </a:lnTo>
                  <a:lnTo>
                    <a:pt x="1397" y="1265"/>
                  </a:lnTo>
                  <a:lnTo>
                    <a:pt x="1396" y="1265"/>
                  </a:lnTo>
                  <a:lnTo>
                    <a:pt x="1395" y="1266"/>
                  </a:lnTo>
                  <a:lnTo>
                    <a:pt x="1393" y="1268"/>
                  </a:lnTo>
                  <a:lnTo>
                    <a:pt x="1391" y="1269"/>
                  </a:lnTo>
                  <a:lnTo>
                    <a:pt x="1392" y="1270"/>
                  </a:lnTo>
                  <a:lnTo>
                    <a:pt x="1392" y="1272"/>
                  </a:lnTo>
                  <a:lnTo>
                    <a:pt x="1392" y="1274"/>
                  </a:lnTo>
                  <a:lnTo>
                    <a:pt x="1391" y="1275"/>
                  </a:lnTo>
                  <a:lnTo>
                    <a:pt x="1390" y="1275"/>
                  </a:lnTo>
                  <a:lnTo>
                    <a:pt x="1389" y="1276"/>
                  </a:lnTo>
                  <a:lnTo>
                    <a:pt x="1389" y="1277"/>
                  </a:lnTo>
                  <a:lnTo>
                    <a:pt x="1389" y="1278"/>
                  </a:lnTo>
                  <a:lnTo>
                    <a:pt x="1389" y="1280"/>
                  </a:lnTo>
                  <a:lnTo>
                    <a:pt x="1389" y="1283"/>
                  </a:lnTo>
                  <a:lnTo>
                    <a:pt x="1389" y="1284"/>
                  </a:lnTo>
                  <a:lnTo>
                    <a:pt x="1388" y="1285"/>
                  </a:lnTo>
                  <a:lnTo>
                    <a:pt x="1388" y="1286"/>
                  </a:lnTo>
                  <a:lnTo>
                    <a:pt x="1387" y="1287"/>
                  </a:lnTo>
                  <a:lnTo>
                    <a:pt x="1387" y="1289"/>
                  </a:lnTo>
                  <a:lnTo>
                    <a:pt x="1386" y="1291"/>
                  </a:lnTo>
                  <a:lnTo>
                    <a:pt x="1381" y="1293"/>
                  </a:lnTo>
                  <a:lnTo>
                    <a:pt x="1380" y="1295"/>
                  </a:lnTo>
                  <a:lnTo>
                    <a:pt x="1378" y="1299"/>
                  </a:lnTo>
                  <a:lnTo>
                    <a:pt x="1378" y="1300"/>
                  </a:lnTo>
                  <a:lnTo>
                    <a:pt x="1378" y="1301"/>
                  </a:lnTo>
                  <a:lnTo>
                    <a:pt x="1377" y="1302"/>
                  </a:lnTo>
                  <a:lnTo>
                    <a:pt x="1377" y="1303"/>
                  </a:lnTo>
                  <a:lnTo>
                    <a:pt x="1375" y="1303"/>
                  </a:lnTo>
                  <a:lnTo>
                    <a:pt x="1375" y="1304"/>
                  </a:lnTo>
                  <a:lnTo>
                    <a:pt x="1373" y="1304"/>
                  </a:lnTo>
                  <a:lnTo>
                    <a:pt x="1372" y="1304"/>
                  </a:lnTo>
                  <a:lnTo>
                    <a:pt x="1371" y="1304"/>
                  </a:lnTo>
                  <a:lnTo>
                    <a:pt x="1370" y="1304"/>
                  </a:lnTo>
                  <a:lnTo>
                    <a:pt x="1367" y="1304"/>
                  </a:lnTo>
                  <a:lnTo>
                    <a:pt x="1366" y="1304"/>
                  </a:lnTo>
                  <a:lnTo>
                    <a:pt x="1367" y="1306"/>
                  </a:lnTo>
                  <a:lnTo>
                    <a:pt x="1369" y="1306"/>
                  </a:lnTo>
                  <a:lnTo>
                    <a:pt x="1373" y="1306"/>
                  </a:lnTo>
                  <a:lnTo>
                    <a:pt x="1374" y="1306"/>
                  </a:lnTo>
                  <a:lnTo>
                    <a:pt x="1375" y="1306"/>
                  </a:lnTo>
                  <a:lnTo>
                    <a:pt x="1377" y="1306"/>
                  </a:lnTo>
                  <a:lnTo>
                    <a:pt x="1377" y="1307"/>
                  </a:lnTo>
                  <a:lnTo>
                    <a:pt x="1378" y="1308"/>
                  </a:lnTo>
                  <a:lnTo>
                    <a:pt x="1379" y="1308"/>
                  </a:lnTo>
                  <a:lnTo>
                    <a:pt x="1379" y="1309"/>
                  </a:lnTo>
                  <a:lnTo>
                    <a:pt x="1378" y="1309"/>
                  </a:lnTo>
                  <a:lnTo>
                    <a:pt x="1378" y="1310"/>
                  </a:lnTo>
                  <a:lnTo>
                    <a:pt x="1375" y="1310"/>
                  </a:lnTo>
                  <a:lnTo>
                    <a:pt x="1374" y="1311"/>
                  </a:lnTo>
                  <a:lnTo>
                    <a:pt x="1373" y="1314"/>
                  </a:lnTo>
                  <a:lnTo>
                    <a:pt x="1372" y="1316"/>
                  </a:lnTo>
                  <a:lnTo>
                    <a:pt x="1371" y="1316"/>
                  </a:lnTo>
                  <a:lnTo>
                    <a:pt x="1371" y="1317"/>
                  </a:lnTo>
                  <a:lnTo>
                    <a:pt x="1370" y="1317"/>
                  </a:lnTo>
                  <a:lnTo>
                    <a:pt x="1370" y="1318"/>
                  </a:lnTo>
                  <a:lnTo>
                    <a:pt x="1369" y="1318"/>
                  </a:lnTo>
                  <a:lnTo>
                    <a:pt x="1369" y="1319"/>
                  </a:lnTo>
                  <a:lnTo>
                    <a:pt x="1367" y="1320"/>
                  </a:lnTo>
                  <a:lnTo>
                    <a:pt x="1367" y="1322"/>
                  </a:lnTo>
                  <a:lnTo>
                    <a:pt x="1367" y="1323"/>
                  </a:lnTo>
                  <a:lnTo>
                    <a:pt x="1365" y="1325"/>
                  </a:lnTo>
                  <a:lnTo>
                    <a:pt x="1364" y="1327"/>
                  </a:lnTo>
                  <a:lnTo>
                    <a:pt x="1363" y="1327"/>
                  </a:lnTo>
                  <a:lnTo>
                    <a:pt x="1361" y="1328"/>
                  </a:lnTo>
                  <a:lnTo>
                    <a:pt x="1360" y="1328"/>
                  </a:lnTo>
                  <a:lnTo>
                    <a:pt x="1358" y="1329"/>
                  </a:lnTo>
                  <a:lnTo>
                    <a:pt x="1357" y="1331"/>
                  </a:lnTo>
                  <a:lnTo>
                    <a:pt x="1356" y="1332"/>
                  </a:lnTo>
                  <a:lnTo>
                    <a:pt x="1356" y="1333"/>
                  </a:lnTo>
                  <a:lnTo>
                    <a:pt x="1355" y="1333"/>
                  </a:lnTo>
                  <a:lnTo>
                    <a:pt x="1352" y="1336"/>
                  </a:lnTo>
                  <a:lnTo>
                    <a:pt x="1350" y="1339"/>
                  </a:lnTo>
                  <a:lnTo>
                    <a:pt x="1348" y="1342"/>
                  </a:lnTo>
                  <a:lnTo>
                    <a:pt x="1347" y="1347"/>
                  </a:lnTo>
                  <a:lnTo>
                    <a:pt x="1345" y="1350"/>
                  </a:lnTo>
                  <a:lnTo>
                    <a:pt x="1344" y="1352"/>
                  </a:lnTo>
                  <a:lnTo>
                    <a:pt x="1343" y="1354"/>
                  </a:lnTo>
                  <a:lnTo>
                    <a:pt x="1343" y="1356"/>
                  </a:lnTo>
                  <a:lnTo>
                    <a:pt x="1343" y="1357"/>
                  </a:lnTo>
                  <a:lnTo>
                    <a:pt x="1343" y="1358"/>
                  </a:lnTo>
                  <a:lnTo>
                    <a:pt x="1341" y="1358"/>
                  </a:lnTo>
                  <a:lnTo>
                    <a:pt x="1338" y="1361"/>
                  </a:lnTo>
                  <a:lnTo>
                    <a:pt x="1336" y="1364"/>
                  </a:lnTo>
                  <a:lnTo>
                    <a:pt x="1336" y="1365"/>
                  </a:lnTo>
                  <a:lnTo>
                    <a:pt x="1336" y="1366"/>
                  </a:lnTo>
                  <a:lnTo>
                    <a:pt x="1336" y="1367"/>
                  </a:lnTo>
                  <a:lnTo>
                    <a:pt x="1334" y="1369"/>
                  </a:lnTo>
                  <a:lnTo>
                    <a:pt x="1332" y="1369"/>
                  </a:lnTo>
                  <a:lnTo>
                    <a:pt x="1332" y="1370"/>
                  </a:lnTo>
                  <a:lnTo>
                    <a:pt x="1331" y="1373"/>
                  </a:lnTo>
                  <a:lnTo>
                    <a:pt x="1331" y="1374"/>
                  </a:lnTo>
                  <a:lnTo>
                    <a:pt x="1330" y="1376"/>
                  </a:lnTo>
                  <a:lnTo>
                    <a:pt x="1330" y="1378"/>
                  </a:lnTo>
                  <a:lnTo>
                    <a:pt x="1329" y="1381"/>
                  </a:lnTo>
                  <a:lnTo>
                    <a:pt x="1329" y="1383"/>
                  </a:lnTo>
                  <a:lnTo>
                    <a:pt x="1328" y="1385"/>
                  </a:lnTo>
                  <a:lnTo>
                    <a:pt x="1328" y="1387"/>
                  </a:lnTo>
                  <a:lnTo>
                    <a:pt x="1327" y="1390"/>
                  </a:lnTo>
                  <a:lnTo>
                    <a:pt x="1327" y="1393"/>
                  </a:lnTo>
                  <a:lnTo>
                    <a:pt x="1326" y="1393"/>
                  </a:lnTo>
                  <a:lnTo>
                    <a:pt x="1320" y="1395"/>
                  </a:lnTo>
                  <a:lnTo>
                    <a:pt x="1314" y="1396"/>
                  </a:lnTo>
                  <a:lnTo>
                    <a:pt x="1308" y="1399"/>
                  </a:lnTo>
                  <a:lnTo>
                    <a:pt x="1302" y="1400"/>
                  </a:lnTo>
                  <a:lnTo>
                    <a:pt x="1296" y="1402"/>
                  </a:lnTo>
                  <a:lnTo>
                    <a:pt x="1291" y="1403"/>
                  </a:lnTo>
                  <a:lnTo>
                    <a:pt x="1284" y="1406"/>
                  </a:lnTo>
                  <a:lnTo>
                    <a:pt x="1278" y="1407"/>
                  </a:lnTo>
                  <a:lnTo>
                    <a:pt x="1277" y="1408"/>
                  </a:lnTo>
                  <a:lnTo>
                    <a:pt x="1272" y="1411"/>
                  </a:lnTo>
                  <a:lnTo>
                    <a:pt x="1269" y="1415"/>
                  </a:lnTo>
                  <a:lnTo>
                    <a:pt x="1268" y="1416"/>
                  </a:lnTo>
                  <a:lnTo>
                    <a:pt x="1270" y="1420"/>
                  </a:lnTo>
                  <a:lnTo>
                    <a:pt x="1272" y="1423"/>
                  </a:lnTo>
                  <a:lnTo>
                    <a:pt x="1274" y="1426"/>
                  </a:lnTo>
                  <a:lnTo>
                    <a:pt x="1274" y="1427"/>
                  </a:lnTo>
                  <a:lnTo>
                    <a:pt x="1274" y="1428"/>
                  </a:lnTo>
                  <a:lnTo>
                    <a:pt x="1274" y="1429"/>
                  </a:lnTo>
                  <a:lnTo>
                    <a:pt x="1275" y="1429"/>
                  </a:lnTo>
                  <a:lnTo>
                    <a:pt x="1275" y="1431"/>
                  </a:lnTo>
                  <a:lnTo>
                    <a:pt x="1276" y="1432"/>
                  </a:lnTo>
                  <a:lnTo>
                    <a:pt x="1276" y="1433"/>
                  </a:lnTo>
                  <a:lnTo>
                    <a:pt x="1277" y="1433"/>
                  </a:lnTo>
                  <a:lnTo>
                    <a:pt x="1278" y="1433"/>
                  </a:lnTo>
                  <a:lnTo>
                    <a:pt x="1279" y="1433"/>
                  </a:lnTo>
                  <a:lnTo>
                    <a:pt x="1279" y="1434"/>
                  </a:lnTo>
                  <a:lnTo>
                    <a:pt x="1279" y="1435"/>
                  </a:lnTo>
                  <a:lnTo>
                    <a:pt x="1279" y="1437"/>
                  </a:lnTo>
                  <a:lnTo>
                    <a:pt x="1278" y="1440"/>
                  </a:lnTo>
                  <a:lnTo>
                    <a:pt x="1274" y="1442"/>
                  </a:lnTo>
                  <a:lnTo>
                    <a:pt x="1270" y="1445"/>
                  </a:lnTo>
                  <a:lnTo>
                    <a:pt x="1267" y="1449"/>
                  </a:lnTo>
                  <a:lnTo>
                    <a:pt x="1263" y="1451"/>
                  </a:lnTo>
                  <a:lnTo>
                    <a:pt x="1260" y="1454"/>
                  </a:lnTo>
                  <a:lnTo>
                    <a:pt x="1257" y="1458"/>
                  </a:lnTo>
                  <a:lnTo>
                    <a:pt x="1253" y="1460"/>
                  </a:lnTo>
                  <a:lnTo>
                    <a:pt x="1249" y="1463"/>
                  </a:lnTo>
                  <a:lnTo>
                    <a:pt x="1246" y="1465"/>
                  </a:lnTo>
                  <a:lnTo>
                    <a:pt x="1243" y="1467"/>
                  </a:lnTo>
                  <a:lnTo>
                    <a:pt x="1242" y="1467"/>
                  </a:lnTo>
                  <a:lnTo>
                    <a:pt x="1240" y="1468"/>
                  </a:lnTo>
                  <a:lnTo>
                    <a:pt x="1236" y="1470"/>
                  </a:lnTo>
                  <a:lnTo>
                    <a:pt x="1233" y="1471"/>
                  </a:lnTo>
                  <a:lnTo>
                    <a:pt x="1229" y="1473"/>
                  </a:lnTo>
                  <a:lnTo>
                    <a:pt x="1226" y="1475"/>
                  </a:lnTo>
                  <a:lnTo>
                    <a:pt x="1224" y="1476"/>
                  </a:lnTo>
                  <a:lnTo>
                    <a:pt x="1220" y="1479"/>
                  </a:lnTo>
                  <a:lnTo>
                    <a:pt x="1217" y="1483"/>
                  </a:lnTo>
                  <a:lnTo>
                    <a:pt x="1214" y="1486"/>
                  </a:lnTo>
                  <a:lnTo>
                    <a:pt x="1210" y="1490"/>
                  </a:lnTo>
                  <a:lnTo>
                    <a:pt x="1207" y="1493"/>
                  </a:lnTo>
                  <a:lnTo>
                    <a:pt x="1203" y="1496"/>
                  </a:lnTo>
                  <a:lnTo>
                    <a:pt x="1200" y="1499"/>
                  </a:lnTo>
                  <a:lnTo>
                    <a:pt x="1197" y="1502"/>
                  </a:lnTo>
                  <a:lnTo>
                    <a:pt x="1195" y="1503"/>
                  </a:lnTo>
                  <a:lnTo>
                    <a:pt x="1190" y="1504"/>
                  </a:lnTo>
                  <a:lnTo>
                    <a:pt x="1189" y="1504"/>
                  </a:lnTo>
                  <a:lnTo>
                    <a:pt x="1184" y="1502"/>
                  </a:lnTo>
                  <a:lnTo>
                    <a:pt x="1181" y="1501"/>
                  </a:lnTo>
                  <a:lnTo>
                    <a:pt x="1179" y="1500"/>
                  </a:lnTo>
                  <a:lnTo>
                    <a:pt x="1177" y="1499"/>
                  </a:lnTo>
                  <a:lnTo>
                    <a:pt x="1176" y="1498"/>
                  </a:lnTo>
                  <a:lnTo>
                    <a:pt x="1175" y="1496"/>
                  </a:lnTo>
                  <a:lnTo>
                    <a:pt x="1174" y="1495"/>
                  </a:lnTo>
                  <a:lnTo>
                    <a:pt x="1174" y="1493"/>
                  </a:lnTo>
                  <a:lnTo>
                    <a:pt x="1174" y="1491"/>
                  </a:lnTo>
                  <a:lnTo>
                    <a:pt x="1174" y="1487"/>
                  </a:lnTo>
                  <a:lnTo>
                    <a:pt x="1174" y="1486"/>
                  </a:lnTo>
                  <a:lnTo>
                    <a:pt x="1174" y="1485"/>
                  </a:lnTo>
                  <a:lnTo>
                    <a:pt x="1174" y="1483"/>
                  </a:lnTo>
                  <a:lnTo>
                    <a:pt x="1175" y="1482"/>
                  </a:lnTo>
                  <a:lnTo>
                    <a:pt x="1177" y="1481"/>
                  </a:lnTo>
                  <a:lnTo>
                    <a:pt x="1181" y="1478"/>
                  </a:lnTo>
                  <a:lnTo>
                    <a:pt x="1181" y="1477"/>
                  </a:lnTo>
                  <a:lnTo>
                    <a:pt x="1183" y="1474"/>
                  </a:lnTo>
                  <a:lnTo>
                    <a:pt x="1184" y="1471"/>
                  </a:lnTo>
                  <a:lnTo>
                    <a:pt x="1185" y="1471"/>
                  </a:lnTo>
                  <a:lnTo>
                    <a:pt x="1185" y="1470"/>
                  </a:lnTo>
                  <a:lnTo>
                    <a:pt x="1186" y="1469"/>
                  </a:lnTo>
                  <a:lnTo>
                    <a:pt x="1186" y="1468"/>
                  </a:lnTo>
                  <a:lnTo>
                    <a:pt x="1186" y="1467"/>
                  </a:lnTo>
                  <a:lnTo>
                    <a:pt x="1188" y="1465"/>
                  </a:lnTo>
                  <a:lnTo>
                    <a:pt x="1186" y="1463"/>
                  </a:lnTo>
                  <a:lnTo>
                    <a:pt x="1186" y="1462"/>
                  </a:lnTo>
                  <a:lnTo>
                    <a:pt x="1186" y="1461"/>
                  </a:lnTo>
                  <a:lnTo>
                    <a:pt x="1186" y="1460"/>
                  </a:lnTo>
                  <a:lnTo>
                    <a:pt x="1186" y="1459"/>
                  </a:lnTo>
                  <a:lnTo>
                    <a:pt x="1186" y="1457"/>
                  </a:lnTo>
                  <a:lnTo>
                    <a:pt x="1186" y="1456"/>
                  </a:lnTo>
                  <a:lnTo>
                    <a:pt x="1186" y="1454"/>
                  </a:lnTo>
                  <a:lnTo>
                    <a:pt x="1186" y="1453"/>
                  </a:lnTo>
                  <a:lnTo>
                    <a:pt x="1186" y="1452"/>
                  </a:lnTo>
                  <a:lnTo>
                    <a:pt x="1186" y="1450"/>
                  </a:lnTo>
                  <a:lnTo>
                    <a:pt x="1188" y="1448"/>
                  </a:lnTo>
                  <a:lnTo>
                    <a:pt x="1188" y="1444"/>
                  </a:lnTo>
                  <a:lnTo>
                    <a:pt x="1188" y="1442"/>
                  </a:lnTo>
                  <a:lnTo>
                    <a:pt x="1189" y="1440"/>
                  </a:lnTo>
                  <a:lnTo>
                    <a:pt x="1189" y="1437"/>
                  </a:lnTo>
                  <a:lnTo>
                    <a:pt x="1189" y="1435"/>
                  </a:lnTo>
                  <a:lnTo>
                    <a:pt x="1189" y="1432"/>
                  </a:lnTo>
                  <a:lnTo>
                    <a:pt x="1189" y="1431"/>
                  </a:lnTo>
                  <a:lnTo>
                    <a:pt x="1189" y="1429"/>
                  </a:lnTo>
                  <a:lnTo>
                    <a:pt x="1186" y="1423"/>
                  </a:lnTo>
                  <a:lnTo>
                    <a:pt x="1183" y="1415"/>
                  </a:lnTo>
                  <a:lnTo>
                    <a:pt x="1180" y="1408"/>
                  </a:lnTo>
                  <a:lnTo>
                    <a:pt x="1177" y="1400"/>
                  </a:lnTo>
                  <a:lnTo>
                    <a:pt x="1174" y="1393"/>
                  </a:lnTo>
                  <a:lnTo>
                    <a:pt x="1172" y="1385"/>
                  </a:lnTo>
                  <a:lnTo>
                    <a:pt x="1168" y="1378"/>
                  </a:lnTo>
                  <a:lnTo>
                    <a:pt x="1165" y="1370"/>
                  </a:lnTo>
                  <a:lnTo>
                    <a:pt x="1165" y="1369"/>
                  </a:lnTo>
                  <a:lnTo>
                    <a:pt x="1164" y="1368"/>
                  </a:lnTo>
                  <a:lnTo>
                    <a:pt x="1158" y="1366"/>
                  </a:lnTo>
                  <a:lnTo>
                    <a:pt x="1151" y="1364"/>
                  </a:lnTo>
                  <a:lnTo>
                    <a:pt x="1146" y="1361"/>
                  </a:lnTo>
                  <a:lnTo>
                    <a:pt x="1141" y="1360"/>
                  </a:lnTo>
                  <a:lnTo>
                    <a:pt x="1138" y="1358"/>
                  </a:lnTo>
                  <a:lnTo>
                    <a:pt x="1133" y="1359"/>
                  </a:lnTo>
                  <a:lnTo>
                    <a:pt x="1136" y="1354"/>
                  </a:lnTo>
                  <a:lnTo>
                    <a:pt x="1136" y="1352"/>
                  </a:lnTo>
                  <a:lnTo>
                    <a:pt x="1137" y="1350"/>
                  </a:lnTo>
                  <a:lnTo>
                    <a:pt x="1136" y="1349"/>
                  </a:lnTo>
                  <a:lnTo>
                    <a:pt x="1134" y="1349"/>
                  </a:lnTo>
                  <a:lnTo>
                    <a:pt x="1133" y="1347"/>
                  </a:lnTo>
                  <a:lnTo>
                    <a:pt x="1132" y="1347"/>
                  </a:lnTo>
                  <a:lnTo>
                    <a:pt x="1131" y="1347"/>
                  </a:lnTo>
                  <a:lnTo>
                    <a:pt x="1128" y="1348"/>
                  </a:lnTo>
                  <a:lnTo>
                    <a:pt x="1126" y="1348"/>
                  </a:lnTo>
                  <a:lnTo>
                    <a:pt x="1125" y="1348"/>
                  </a:lnTo>
                  <a:lnTo>
                    <a:pt x="1124" y="1350"/>
                  </a:lnTo>
                  <a:lnTo>
                    <a:pt x="1123" y="1350"/>
                  </a:lnTo>
                  <a:lnTo>
                    <a:pt x="1122" y="1349"/>
                  </a:lnTo>
                  <a:lnTo>
                    <a:pt x="1121" y="1347"/>
                  </a:lnTo>
                  <a:lnTo>
                    <a:pt x="1120" y="1345"/>
                  </a:lnTo>
                  <a:lnTo>
                    <a:pt x="1119" y="1344"/>
                  </a:lnTo>
                  <a:lnTo>
                    <a:pt x="1119" y="1343"/>
                  </a:lnTo>
                  <a:lnTo>
                    <a:pt x="1117" y="1342"/>
                  </a:lnTo>
                  <a:lnTo>
                    <a:pt x="1117" y="1341"/>
                  </a:lnTo>
                  <a:lnTo>
                    <a:pt x="1117" y="1340"/>
                  </a:lnTo>
                  <a:lnTo>
                    <a:pt x="1116" y="1339"/>
                  </a:lnTo>
                  <a:lnTo>
                    <a:pt x="1116" y="1337"/>
                  </a:lnTo>
                  <a:lnTo>
                    <a:pt x="1116" y="1334"/>
                  </a:lnTo>
                  <a:lnTo>
                    <a:pt x="1115" y="1333"/>
                  </a:lnTo>
                  <a:lnTo>
                    <a:pt x="1114" y="1333"/>
                  </a:lnTo>
                  <a:lnTo>
                    <a:pt x="1113" y="1334"/>
                  </a:lnTo>
                  <a:lnTo>
                    <a:pt x="1112" y="1335"/>
                  </a:lnTo>
                  <a:lnTo>
                    <a:pt x="1111" y="1335"/>
                  </a:lnTo>
                  <a:lnTo>
                    <a:pt x="1110" y="1335"/>
                  </a:lnTo>
                  <a:lnTo>
                    <a:pt x="1108" y="1336"/>
                  </a:lnTo>
                  <a:lnTo>
                    <a:pt x="1107" y="1337"/>
                  </a:lnTo>
                  <a:lnTo>
                    <a:pt x="1107" y="1339"/>
                  </a:lnTo>
                  <a:lnTo>
                    <a:pt x="1106" y="1339"/>
                  </a:lnTo>
                  <a:lnTo>
                    <a:pt x="1105" y="1339"/>
                  </a:lnTo>
                  <a:lnTo>
                    <a:pt x="1102" y="1335"/>
                  </a:lnTo>
                  <a:lnTo>
                    <a:pt x="1099" y="1333"/>
                  </a:lnTo>
                  <a:lnTo>
                    <a:pt x="1098" y="1332"/>
                  </a:lnTo>
                  <a:lnTo>
                    <a:pt x="1097" y="1329"/>
                  </a:lnTo>
                  <a:lnTo>
                    <a:pt x="1096" y="1327"/>
                  </a:lnTo>
                  <a:lnTo>
                    <a:pt x="1095" y="1325"/>
                  </a:lnTo>
                  <a:lnTo>
                    <a:pt x="1095" y="1324"/>
                  </a:lnTo>
                  <a:lnTo>
                    <a:pt x="1094" y="1324"/>
                  </a:lnTo>
                  <a:lnTo>
                    <a:pt x="1093" y="1323"/>
                  </a:lnTo>
                  <a:lnTo>
                    <a:pt x="1091" y="1323"/>
                  </a:lnTo>
                  <a:lnTo>
                    <a:pt x="1087" y="1322"/>
                  </a:lnTo>
                  <a:lnTo>
                    <a:pt x="1083" y="1319"/>
                  </a:lnTo>
                  <a:lnTo>
                    <a:pt x="1080" y="1318"/>
                  </a:lnTo>
                  <a:lnTo>
                    <a:pt x="1077" y="1317"/>
                  </a:lnTo>
                  <a:lnTo>
                    <a:pt x="1073" y="1316"/>
                  </a:lnTo>
                  <a:lnTo>
                    <a:pt x="1070" y="1315"/>
                  </a:lnTo>
                  <a:lnTo>
                    <a:pt x="1067" y="1314"/>
                  </a:lnTo>
                  <a:lnTo>
                    <a:pt x="1063" y="1311"/>
                  </a:lnTo>
                  <a:lnTo>
                    <a:pt x="1061" y="1310"/>
                  </a:lnTo>
                  <a:lnTo>
                    <a:pt x="1057" y="1309"/>
                  </a:lnTo>
                  <a:lnTo>
                    <a:pt x="1055" y="1308"/>
                  </a:lnTo>
                  <a:lnTo>
                    <a:pt x="1052" y="1307"/>
                  </a:lnTo>
                  <a:lnTo>
                    <a:pt x="1050" y="1306"/>
                  </a:lnTo>
                  <a:lnTo>
                    <a:pt x="1046" y="1304"/>
                  </a:lnTo>
                  <a:lnTo>
                    <a:pt x="1044" y="1303"/>
                  </a:lnTo>
                  <a:lnTo>
                    <a:pt x="1040" y="1302"/>
                  </a:lnTo>
                  <a:lnTo>
                    <a:pt x="1036" y="1301"/>
                  </a:lnTo>
                  <a:lnTo>
                    <a:pt x="1030" y="1299"/>
                  </a:lnTo>
                  <a:lnTo>
                    <a:pt x="1026" y="1297"/>
                  </a:lnTo>
                  <a:lnTo>
                    <a:pt x="1020" y="1295"/>
                  </a:lnTo>
                  <a:lnTo>
                    <a:pt x="1016" y="1293"/>
                  </a:lnTo>
                  <a:lnTo>
                    <a:pt x="1010" y="1291"/>
                  </a:lnTo>
                  <a:lnTo>
                    <a:pt x="1005" y="1289"/>
                  </a:lnTo>
                  <a:lnTo>
                    <a:pt x="1000" y="1286"/>
                  </a:lnTo>
                  <a:lnTo>
                    <a:pt x="999" y="1286"/>
                  </a:lnTo>
                  <a:lnTo>
                    <a:pt x="995" y="1289"/>
                  </a:lnTo>
                  <a:lnTo>
                    <a:pt x="993" y="1290"/>
                  </a:lnTo>
                  <a:lnTo>
                    <a:pt x="991" y="1292"/>
                  </a:lnTo>
                  <a:lnTo>
                    <a:pt x="987" y="1294"/>
                  </a:lnTo>
                  <a:lnTo>
                    <a:pt x="983" y="1298"/>
                  </a:lnTo>
                  <a:lnTo>
                    <a:pt x="979" y="1300"/>
                  </a:lnTo>
                  <a:lnTo>
                    <a:pt x="977" y="1302"/>
                  </a:lnTo>
                  <a:lnTo>
                    <a:pt x="976" y="1302"/>
                  </a:lnTo>
                  <a:lnTo>
                    <a:pt x="975" y="1302"/>
                  </a:lnTo>
                  <a:lnTo>
                    <a:pt x="974" y="1302"/>
                  </a:lnTo>
                  <a:lnTo>
                    <a:pt x="971" y="1302"/>
                  </a:lnTo>
                  <a:lnTo>
                    <a:pt x="969" y="1302"/>
                  </a:lnTo>
                  <a:lnTo>
                    <a:pt x="968" y="1302"/>
                  </a:lnTo>
                  <a:lnTo>
                    <a:pt x="967" y="1302"/>
                  </a:lnTo>
                  <a:lnTo>
                    <a:pt x="966" y="1302"/>
                  </a:lnTo>
                  <a:lnTo>
                    <a:pt x="964" y="1303"/>
                  </a:lnTo>
                  <a:lnTo>
                    <a:pt x="961" y="1303"/>
                  </a:lnTo>
                  <a:lnTo>
                    <a:pt x="961" y="1302"/>
                  </a:lnTo>
                  <a:lnTo>
                    <a:pt x="959" y="1300"/>
                  </a:lnTo>
                  <a:lnTo>
                    <a:pt x="958" y="1300"/>
                  </a:lnTo>
                  <a:lnTo>
                    <a:pt x="957" y="1300"/>
                  </a:lnTo>
                  <a:lnTo>
                    <a:pt x="949" y="1301"/>
                  </a:lnTo>
                  <a:lnTo>
                    <a:pt x="948" y="1302"/>
                  </a:lnTo>
                  <a:lnTo>
                    <a:pt x="947" y="1302"/>
                  </a:lnTo>
                  <a:lnTo>
                    <a:pt x="947" y="1301"/>
                  </a:lnTo>
                  <a:lnTo>
                    <a:pt x="945" y="1301"/>
                  </a:lnTo>
                  <a:lnTo>
                    <a:pt x="943" y="1302"/>
                  </a:lnTo>
                  <a:lnTo>
                    <a:pt x="942" y="1302"/>
                  </a:lnTo>
                  <a:lnTo>
                    <a:pt x="941" y="1302"/>
                  </a:lnTo>
                  <a:lnTo>
                    <a:pt x="941" y="1301"/>
                  </a:lnTo>
                  <a:lnTo>
                    <a:pt x="941" y="1300"/>
                  </a:lnTo>
                  <a:lnTo>
                    <a:pt x="940" y="1300"/>
                  </a:lnTo>
                  <a:lnTo>
                    <a:pt x="940" y="1299"/>
                  </a:lnTo>
                  <a:lnTo>
                    <a:pt x="940" y="1298"/>
                  </a:lnTo>
                  <a:lnTo>
                    <a:pt x="939" y="1298"/>
                  </a:lnTo>
                  <a:lnTo>
                    <a:pt x="938" y="1298"/>
                  </a:lnTo>
                  <a:lnTo>
                    <a:pt x="935" y="1299"/>
                  </a:lnTo>
                  <a:lnTo>
                    <a:pt x="935" y="1300"/>
                  </a:lnTo>
                  <a:lnTo>
                    <a:pt x="934" y="1300"/>
                  </a:lnTo>
                  <a:lnTo>
                    <a:pt x="931" y="1303"/>
                  </a:lnTo>
                  <a:lnTo>
                    <a:pt x="931" y="1304"/>
                  </a:lnTo>
                  <a:lnTo>
                    <a:pt x="930" y="1304"/>
                  </a:lnTo>
                  <a:lnTo>
                    <a:pt x="927" y="1306"/>
                  </a:lnTo>
                  <a:lnTo>
                    <a:pt x="926" y="1306"/>
                  </a:lnTo>
                  <a:lnTo>
                    <a:pt x="925" y="1306"/>
                  </a:lnTo>
                  <a:lnTo>
                    <a:pt x="924" y="1306"/>
                  </a:lnTo>
                  <a:lnTo>
                    <a:pt x="923" y="1306"/>
                  </a:lnTo>
                  <a:lnTo>
                    <a:pt x="922" y="1306"/>
                  </a:lnTo>
                  <a:lnTo>
                    <a:pt x="922" y="1304"/>
                  </a:lnTo>
                  <a:lnTo>
                    <a:pt x="921" y="1304"/>
                  </a:lnTo>
                  <a:lnTo>
                    <a:pt x="919" y="1304"/>
                  </a:lnTo>
                  <a:lnTo>
                    <a:pt x="918" y="1304"/>
                  </a:lnTo>
                  <a:lnTo>
                    <a:pt x="919" y="1303"/>
                  </a:lnTo>
                  <a:lnTo>
                    <a:pt x="918" y="1302"/>
                  </a:lnTo>
                  <a:lnTo>
                    <a:pt x="917" y="1302"/>
                  </a:lnTo>
                  <a:lnTo>
                    <a:pt x="917" y="1301"/>
                  </a:lnTo>
                  <a:lnTo>
                    <a:pt x="915" y="1301"/>
                  </a:lnTo>
                  <a:lnTo>
                    <a:pt x="913" y="1300"/>
                  </a:lnTo>
                  <a:lnTo>
                    <a:pt x="912" y="1300"/>
                  </a:lnTo>
                  <a:lnTo>
                    <a:pt x="910" y="1299"/>
                  </a:lnTo>
                  <a:lnTo>
                    <a:pt x="910" y="1298"/>
                  </a:lnTo>
                  <a:lnTo>
                    <a:pt x="909" y="1297"/>
                  </a:lnTo>
                  <a:lnTo>
                    <a:pt x="907" y="1297"/>
                  </a:lnTo>
                  <a:lnTo>
                    <a:pt x="905" y="1297"/>
                  </a:lnTo>
                  <a:lnTo>
                    <a:pt x="904" y="1298"/>
                  </a:lnTo>
                  <a:lnTo>
                    <a:pt x="904" y="1299"/>
                  </a:lnTo>
                  <a:lnTo>
                    <a:pt x="904" y="1300"/>
                  </a:lnTo>
                  <a:lnTo>
                    <a:pt x="904" y="1301"/>
                  </a:lnTo>
                  <a:lnTo>
                    <a:pt x="902" y="1301"/>
                  </a:lnTo>
                  <a:lnTo>
                    <a:pt x="901" y="1301"/>
                  </a:lnTo>
                  <a:lnTo>
                    <a:pt x="900" y="1300"/>
                  </a:lnTo>
                  <a:lnTo>
                    <a:pt x="900" y="1299"/>
                  </a:lnTo>
                  <a:lnTo>
                    <a:pt x="899" y="1298"/>
                  </a:lnTo>
                  <a:lnTo>
                    <a:pt x="899" y="1297"/>
                  </a:lnTo>
                  <a:lnTo>
                    <a:pt x="899" y="1295"/>
                  </a:lnTo>
                  <a:lnTo>
                    <a:pt x="898" y="1294"/>
                  </a:lnTo>
                  <a:lnTo>
                    <a:pt x="897" y="1294"/>
                  </a:lnTo>
                  <a:lnTo>
                    <a:pt x="895" y="1294"/>
                  </a:lnTo>
                  <a:lnTo>
                    <a:pt x="893" y="1294"/>
                  </a:lnTo>
                  <a:lnTo>
                    <a:pt x="892" y="1293"/>
                  </a:lnTo>
                  <a:lnTo>
                    <a:pt x="893" y="1292"/>
                  </a:lnTo>
                  <a:lnTo>
                    <a:pt x="895" y="1292"/>
                  </a:lnTo>
                  <a:lnTo>
                    <a:pt x="895" y="1291"/>
                  </a:lnTo>
                  <a:lnTo>
                    <a:pt x="892" y="1291"/>
                  </a:lnTo>
                  <a:lnTo>
                    <a:pt x="888" y="1290"/>
                  </a:lnTo>
                  <a:lnTo>
                    <a:pt x="887" y="1289"/>
                  </a:lnTo>
                  <a:lnTo>
                    <a:pt x="885" y="1289"/>
                  </a:lnTo>
                  <a:lnTo>
                    <a:pt x="882" y="1289"/>
                  </a:lnTo>
                  <a:lnTo>
                    <a:pt x="879" y="1289"/>
                  </a:lnTo>
                  <a:lnTo>
                    <a:pt x="875" y="1290"/>
                  </a:lnTo>
                  <a:lnTo>
                    <a:pt x="874" y="1290"/>
                  </a:lnTo>
                  <a:lnTo>
                    <a:pt x="874" y="1291"/>
                  </a:lnTo>
                  <a:lnTo>
                    <a:pt x="874" y="1292"/>
                  </a:lnTo>
                  <a:lnTo>
                    <a:pt x="873" y="1292"/>
                  </a:lnTo>
                  <a:lnTo>
                    <a:pt x="872" y="1292"/>
                  </a:lnTo>
                  <a:lnTo>
                    <a:pt x="871" y="1293"/>
                  </a:lnTo>
                  <a:lnTo>
                    <a:pt x="867" y="1293"/>
                  </a:lnTo>
                  <a:lnTo>
                    <a:pt x="866" y="1293"/>
                  </a:lnTo>
                  <a:lnTo>
                    <a:pt x="865" y="1293"/>
                  </a:lnTo>
                  <a:lnTo>
                    <a:pt x="865" y="1290"/>
                  </a:lnTo>
                  <a:lnTo>
                    <a:pt x="864" y="1290"/>
                  </a:lnTo>
                  <a:lnTo>
                    <a:pt x="859" y="1290"/>
                  </a:lnTo>
                  <a:lnTo>
                    <a:pt x="855" y="1290"/>
                  </a:lnTo>
                  <a:lnTo>
                    <a:pt x="854" y="1289"/>
                  </a:lnTo>
                  <a:lnTo>
                    <a:pt x="854" y="1287"/>
                  </a:lnTo>
                  <a:lnTo>
                    <a:pt x="853" y="1287"/>
                  </a:lnTo>
                  <a:lnTo>
                    <a:pt x="849" y="1289"/>
                  </a:lnTo>
                  <a:lnTo>
                    <a:pt x="848" y="1289"/>
                  </a:lnTo>
                  <a:lnTo>
                    <a:pt x="846" y="1287"/>
                  </a:lnTo>
                  <a:lnTo>
                    <a:pt x="844" y="1285"/>
                  </a:lnTo>
                  <a:lnTo>
                    <a:pt x="842" y="1284"/>
                  </a:lnTo>
                  <a:lnTo>
                    <a:pt x="842" y="1283"/>
                  </a:lnTo>
                  <a:lnTo>
                    <a:pt x="842" y="1281"/>
                  </a:lnTo>
                  <a:lnTo>
                    <a:pt x="841" y="1276"/>
                  </a:lnTo>
                  <a:lnTo>
                    <a:pt x="840" y="1273"/>
                  </a:lnTo>
                  <a:lnTo>
                    <a:pt x="840" y="1272"/>
                  </a:lnTo>
                  <a:lnTo>
                    <a:pt x="839" y="1272"/>
                  </a:lnTo>
                  <a:lnTo>
                    <a:pt x="839" y="1269"/>
                  </a:lnTo>
                  <a:lnTo>
                    <a:pt x="839" y="1268"/>
                  </a:lnTo>
                  <a:lnTo>
                    <a:pt x="839" y="1267"/>
                  </a:lnTo>
                  <a:lnTo>
                    <a:pt x="838" y="1266"/>
                  </a:lnTo>
                  <a:lnTo>
                    <a:pt x="836" y="1265"/>
                  </a:lnTo>
                  <a:lnTo>
                    <a:pt x="835" y="1265"/>
                  </a:lnTo>
                  <a:lnTo>
                    <a:pt x="832" y="1265"/>
                  </a:lnTo>
                  <a:lnTo>
                    <a:pt x="830" y="1265"/>
                  </a:lnTo>
                  <a:close/>
                  <a:moveTo>
                    <a:pt x="1543" y="1250"/>
                  </a:moveTo>
                  <a:lnTo>
                    <a:pt x="1542" y="1250"/>
                  </a:lnTo>
                  <a:lnTo>
                    <a:pt x="1541" y="1251"/>
                  </a:lnTo>
                  <a:lnTo>
                    <a:pt x="1541" y="1252"/>
                  </a:lnTo>
                  <a:lnTo>
                    <a:pt x="1541" y="1253"/>
                  </a:lnTo>
                  <a:lnTo>
                    <a:pt x="1539" y="1253"/>
                  </a:lnTo>
                  <a:lnTo>
                    <a:pt x="1538" y="1252"/>
                  </a:lnTo>
                  <a:lnTo>
                    <a:pt x="1537" y="1251"/>
                  </a:lnTo>
                  <a:lnTo>
                    <a:pt x="1535" y="1250"/>
                  </a:lnTo>
                  <a:lnTo>
                    <a:pt x="1535" y="1249"/>
                  </a:lnTo>
                  <a:lnTo>
                    <a:pt x="1535" y="1248"/>
                  </a:lnTo>
                  <a:lnTo>
                    <a:pt x="1535" y="1245"/>
                  </a:lnTo>
                  <a:lnTo>
                    <a:pt x="1533" y="1244"/>
                  </a:lnTo>
                  <a:lnTo>
                    <a:pt x="1532" y="1243"/>
                  </a:lnTo>
                  <a:lnTo>
                    <a:pt x="1532" y="1242"/>
                  </a:lnTo>
                  <a:lnTo>
                    <a:pt x="1532" y="1241"/>
                  </a:lnTo>
                  <a:lnTo>
                    <a:pt x="1533" y="1241"/>
                  </a:lnTo>
                  <a:lnTo>
                    <a:pt x="1532" y="1240"/>
                  </a:lnTo>
                  <a:lnTo>
                    <a:pt x="1532" y="1239"/>
                  </a:lnTo>
                  <a:lnTo>
                    <a:pt x="1530" y="1239"/>
                  </a:lnTo>
                  <a:lnTo>
                    <a:pt x="1529" y="1239"/>
                  </a:lnTo>
                  <a:lnTo>
                    <a:pt x="1528" y="1240"/>
                  </a:lnTo>
                  <a:lnTo>
                    <a:pt x="1527" y="1240"/>
                  </a:lnTo>
                  <a:lnTo>
                    <a:pt x="1525" y="1240"/>
                  </a:lnTo>
                  <a:lnTo>
                    <a:pt x="1524" y="1239"/>
                  </a:lnTo>
                  <a:lnTo>
                    <a:pt x="1522" y="1239"/>
                  </a:lnTo>
                  <a:lnTo>
                    <a:pt x="1521" y="1239"/>
                  </a:lnTo>
                  <a:lnTo>
                    <a:pt x="1520" y="1239"/>
                  </a:lnTo>
                  <a:lnTo>
                    <a:pt x="1520" y="1236"/>
                  </a:lnTo>
                  <a:lnTo>
                    <a:pt x="1520" y="1235"/>
                  </a:lnTo>
                  <a:lnTo>
                    <a:pt x="1520" y="1234"/>
                  </a:lnTo>
                  <a:lnTo>
                    <a:pt x="1519" y="1234"/>
                  </a:lnTo>
                  <a:lnTo>
                    <a:pt x="1519" y="1233"/>
                  </a:lnTo>
                  <a:lnTo>
                    <a:pt x="1519" y="1232"/>
                  </a:lnTo>
                  <a:lnTo>
                    <a:pt x="1519" y="1231"/>
                  </a:lnTo>
                  <a:lnTo>
                    <a:pt x="1518" y="1231"/>
                  </a:lnTo>
                  <a:lnTo>
                    <a:pt x="1518" y="1230"/>
                  </a:lnTo>
                  <a:lnTo>
                    <a:pt x="1516" y="1225"/>
                  </a:lnTo>
                  <a:lnTo>
                    <a:pt x="1513" y="1220"/>
                  </a:lnTo>
                  <a:lnTo>
                    <a:pt x="1511" y="1216"/>
                  </a:lnTo>
                  <a:lnTo>
                    <a:pt x="1509" y="1211"/>
                  </a:lnTo>
                  <a:lnTo>
                    <a:pt x="1508" y="1206"/>
                  </a:lnTo>
                  <a:lnTo>
                    <a:pt x="1505" y="1201"/>
                  </a:lnTo>
                  <a:lnTo>
                    <a:pt x="1503" y="1197"/>
                  </a:lnTo>
                  <a:lnTo>
                    <a:pt x="1501" y="1192"/>
                  </a:lnTo>
                  <a:lnTo>
                    <a:pt x="1501" y="1191"/>
                  </a:lnTo>
                  <a:lnTo>
                    <a:pt x="1500" y="1191"/>
                  </a:lnTo>
                  <a:lnTo>
                    <a:pt x="1499" y="1191"/>
                  </a:lnTo>
                  <a:lnTo>
                    <a:pt x="1499" y="1190"/>
                  </a:lnTo>
                  <a:lnTo>
                    <a:pt x="1498" y="1190"/>
                  </a:lnTo>
                  <a:lnTo>
                    <a:pt x="1496" y="1189"/>
                  </a:lnTo>
                  <a:lnTo>
                    <a:pt x="1495" y="1189"/>
                  </a:lnTo>
                  <a:lnTo>
                    <a:pt x="1495" y="1188"/>
                  </a:lnTo>
                  <a:lnTo>
                    <a:pt x="1494" y="1188"/>
                  </a:lnTo>
                  <a:lnTo>
                    <a:pt x="1493" y="1188"/>
                  </a:lnTo>
                  <a:lnTo>
                    <a:pt x="1491" y="1186"/>
                  </a:lnTo>
                  <a:lnTo>
                    <a:pt x="1490" y="1186"/>
                  </a:lnTo>
                  <a:lnTo>
                    <a:pt x="1489" y="1185"/>
                  </a:lnTo>
                  <a:lnTo>
                    <a:pt x="1487" y="1185"/>
                  </a:lnTo>
                  <a:lnTo>
                    <a:pt x="1486" y="1185"/>
                  </a:lnTo>
                  <a:lnTo>
                    <a:pt x="1485" y="1185"/>
                  </a:lnTo>
                  <a:lnTo>
                    <a:pt x="1484" y="1186"/>
                  </a:lnTo>
                  <a:lnTo>
                    <a:pt x="1484" y="1188"/>
                  </a:lnTo>
                  <a:lnTo>
                    <a:pt x="1484" y="1189"/>
                  </a:lnTo>
                  <a:lnTo>
                    <a:pt x="1483" y="1190"/>
                  </a:lnTo>
                  <a:lnTo>
                    <a:pt x="1482" y="1190"/>
                  </a:lnTo>
                  <a:lnTo>
                    <a:pt x="1481" y="1190"/>
                  </a:lnTo>
                  <a:lnTo>
                    <a:pt x="1479" y="1191"/>
                  </a:lnTo>
                  <a:lnTo>
                    <a:pt x="1479" y="1192"/>
                  </a:lnTo>
                  <a:lnTo>
                    <a:pt x="1479" y="1193"/>
                  </a:lnTo>
                  <a:lnTo>
                    <a:pt x="1478" y="1193"/>
                  </a:lnTo>
                  <a:lnTo>
                    <a:pt x="1477" y="1194"/>
                  </a:lnTo>
                  <a:lnTo>
                    <a:pt x="1476" y="1194"/>
                  </a:lnTo>
                  <a:lnTo>
                    <a:pt x="1474" y="1198"/>
                  </a:lnTo>
                  <a:lnTo>
                    <a:pt x="1470" y="1197"/>
                  </a:lnTo>
                  <a:lnTo>
                    <a:pt x="1469" y="1197"/>
                  </a:lnTo>
                  <a:lnTo>
                    <a:pt x="1469" y="1195"/>
                  </a:lnTo>
                  <a:lnTo>
                    <a:pt x="1468" y="1195"/>
                  </a:lnTo>
                  <a:lnTo>
                    <a:pt x="1468" y="1194"/>
                  </a:lnTo>
                  <a:lnTo>
                    <a:pt x="1467" y="1192"/>
                  </a:lnTo>
                  <a:lnTo>
                    <a:pt x="1467" y="1191"/>
                  </a:lnTo>
                  <a:lnTo>
                    <a:pt x="1463" y="1191"/>
                  </a:lnTo>
                  <a:lnTo>
                    <a:pt x="1463" y="1192"/>
                  </a:lnTo>
                  <a:lnTo>
                    <a:pt x="1461" y="1197"/>
                  </a:lnTo>
                  <a:lnTo>
                    <a:pt x="1460" y="1200"/>
                  </a:lnTo>
                  <a:lnTo>
                    <a:pt x="1459" y="1205"/>
                  </a:lnTo>
                  <a:lnTo>
                    <a:pt x="1459" y="1208"/>
                  </a:lnTo>
                  <a:lnTo>
                    <a:pt x="1458" y="1213"/>
                  </a:lnTo>
                  <a:lnTo>
                    <a:pt x="1457" y="1216"/>
                  </a:lnTo>
                  <a:lnTo>
                    <a:pt x="1457" y="1220"/>
                  </a:lnTo>
                  <a:lnTo>
                    <a:pt x="1456" y="1224"/>
                  </a:lnTo>
                  <a:lnTo>
                    <a:pt x="1456" y="1225"/>
                  </a:lnTo>
                  <a:lnTo>
                    <a:pt x="1456" y="1227"/>
                  </a:lnTo>
                  <a:lnTo>
                    <a:pt x="1456" y="1228"/>
                  </a:lnTo>
                  <a:lnTo>
                    <a:pt x="1457" y="1233"/>
                  </a:lnTo>
                  <a:lnTo>
                    <a:pt x="1458" y="1235"/>
                  </a:lnTo>
                  <a:lnTo>
                    <a:pt x="1458" y="1236"/>
                  </a:lnTo>
                  <a:lnTo>
                    <a:pt x="1457" y="1239"/>
                  </a:lnTo>
                  <a:lnTo>
                    <a:pt x="1456" y="1239"/>
                  </a:lnTo>
                  <a:lnTo>
                    <a:pt x="1456" y="1240"/>
                  </a:lnTo>
                  <a:lnTo>
                    <a:pt x="1456" y="1241"/>
                  </a:lnTo>
                  <a:lnTo>
                    <a:pt x="1456" y="1242"/>
                  </a:lnTo>
                  <a:lnTo>
                    <a:pt x="1456" y="1243"/>
                  </a:lnTo>
                  <a:lnTo>
                    <a:pt x="1456" y="1245"/>
                  </a:lnTo>
                  <a:lnTo>
                    <a:pt x="1457" y="1245"/>
                  </a:lnTo>
                  <a:lnTo>
                    <a:pt x="1457" y="1247"/>
                  </a:lnTo>
                  <a:lnTo>
                    <a:pt x="1458" y="1248"/>
                  </a:lnTo>
                  <a:lnTo>
                    <a:pt x="1458" y="1249"/>
                  </a:lnTo>
                  <a:lnTo>
                    <a:pt x="1457" y="1250"/>
                  </a:lnTo>
                  <a:lnTo>
                    <a:pt x="1457" y="1251"/>
                  </a:lnTo>
                  <a:lnTo>
                    <a:pt x="1458" y="1251"/>
                  </a:lnTo>
                  <a:lnTo>
                    <a:pt x="1458" y="1253"/>
                  </a:lnTo>
                  <a:lnTo>
                    <a:pt x="1459" y="1255"/>
                  </a:lnTo>
                  <a:lnTo>
                    <a:pt x="1460" y="1255"/>
                  </a:lnTo>
                  <a:lnTo>
                    <a:pt x="1460" y="1256"/>
                  </a:lnTo>
                  <a:lnTo>
                    <a:pt x="1460" y="1257"/>
                  </a:lnTo>
                  <a:lnTo>
                    <a:pt x="1459" y="1258"/>
                  </a:lnTo>
                  <a:lnTo>
                    <a:pt x="1458" y="1260"/>
                  </a:lnTo>
                  <a:lnTo>
                    <a:pt x="1458" y="1261"/>
                  </a:lnTo>
                  <a:lnTo>
                    <a:pt x="1459" y="1261"/>
                  </a:lnTo>
                  <a:lnTo>
                    <a:pt x="1459" y="1262"/>
                  </a:lnTo>
                  <a:lnTo>
                    <a:pt x="1459" y="1264"/>
                  </a:lnTo>
                  <a:lnTo>
                    <a:pt x="1459" y="1265"/>
                  </a:lnTo>
                  <a:lnTo>
                    <a:pt x="1458" y="1265"/>
                  </a:lnTo>
                  <a:lnTo>
                    <a:pt x="1457" y="1266"/>
                  </a:lnTo>
                  <a:lnTo>
                    <a:pt x="1456" y="1267"/>
                  </a:lnTo>
                  <a:lnTo>
                    <a:pt x="1456" y="1268"/>
                  </a:lnTo>
                  <a:lnTo>
                    <a:pt x="1455" y="1272"/>
                  </a:lnTo>
                  <a:lnTo>
                    <a:pt x="1455" y="1274"/>
                  </a:lnTo>
                  <a:lnTo>
                    <a:pt x="1455" y="1275"/>
                  </a:lnTo>
                  <a:lnTo>
                    <a:pt x="1456" y="1275"/>
                  </a:lnTo>
                  <a:lnTo>
                    <a:pt x="1456" y="1276"/>
                  </a:lnTo>
                  <a:lnTo>
                    <a:pt x="1457" y="1276"/>
                  </a:lnTo>
                  <a:lnTo>
                    <a:pt x="1458" y="1276"/>
                  </a:lnTo>
                  <a:lnTo>
                    <a:pt x="1458" y="1277"/>
                  </a:lnTo>
                  <a:lnTo>
                    <a:pt x="1458" y="1278"/>
                  </a:lnTo>
                  <a:lnTo>
                    <a:pt x="1457" y="1278"/>
                  </a:lnTo>
                  <a:lnTo>
                    <a:pt x="1456" y="1277"/>
                  </a:lnTo>
                  <a:lnTo>
                    <a:pt x="1455" y="1277"/>
                  </a:lnTo>
                  <a:lnTo>
                    <a:pt x="1453" y="1278"/>
                  </a:lnTo>
                  <a:lnTo>
                    <a:pt x="1453" y="1280"/>
                  </a:lnTo>
                  <a:lnTo>
                    <a:pt x="1455" y="1282"/>
                  </a:lnTo>
                  <a:lnTo>
                    <a:pt x="1455" y="1283"/>
                  </a:lnTo>
                  <a:lnTo>
                    <a:pt x="1455" y="1284"/>
                  </a:lnTo>
                  <a:lnTo>
                    <a:pt x="1455" y="1285"/>
                  </a:lnTo>
                  <a:lnTo>
                    <a:pt x="1453" y="1285"/>
                  </a:lnTo>
                  <a:lnTo>
                    <a:pt x="1451" y="1283"/>
                  </a:lnTo>
                  <a:lnTo>
                    <a:pt x="1451" y="1282"/>
                  </a:lnTo>
                  <a:lnTo>
                    <a:pt x="1450" y="1282"/>
                  </a:lnTo>
                  <a:lnTo>
                    <a:pt x="1450" y="1283"/>
                  </a:lnTo>
                  <a:lnTo>
                    <a:pt x="1450" y="1284"/>
                  </a:lnTo>
                  <a:lnTo>
                    <a:pt x="1449" y="1284"/>
                  </a:lnTo>
                  <a:lnTo>
                    <a:pt x="1449" y="1285"/>
                  </a:lnTo>
                  <a:lnTo>
                    <a:pt x="1448" y="1285"/>
                  </a:lnTo>
                  <a:lnTo>
                    <a:pt x="1448" y="1287"/>
                  </a:lnTo>
                  <a:lnTo>
                    <a:pt x="1447" y="1287"/>
                  </a:lnTo>
                  <a:lnTo>
                    <a:pt x="1444" y="1287"/>
                  </a:lnTo>
                  <a:lnTo>
                    <a:pt x="1443" y="1287"/>
                  </a:lnTo>
                  <a:lnTo>
                    <a:pt x="1442" y="1289"/>
                  </a:lnTo>
                  <a:lnTo>
                    <a:pt x="1442" y="1290"/>
                  </a:lnTo>
                  <a:lnTo>
                    <a:pt x="1441" y="1291"/>
                  </a:lnTo>
                  <a:lnTo>
                    <a:pt x="1442" y="1291"/>
                  </a:lnTo>
                  <a:lnTo>
                    <a:pt x="1442" y="1292"/>
                  </a:lnTo>
                  <a:lnTo>
                    <a:pt x="1442" y="1293"/>
                  </a:lnTo>
                  <a:lnTo>
                    <a:pt x="1442" y="1294"/>
                  </a:lnTo>
                  <a:lnTo>
                    <a:pt x="1442" y="1295"/>
                  </a:lnTo>
                  <a:lnTo>
                    <a:pt x="1442" y="1297"/>
                  </a:lnTo>
                  <a:lnTo>
                    <a:pt x="1442" y="1298"/>
                  </a:lnTo>
                  <a:lnTo>
                    <a:pt x="1442" y="1299"/>
                  </a:lnTo>
                  <a:lnTo>
                    <a:pt x="1440" y="1300"/>
                  </a:lnTo>
                  <a:lnTo>
                    <a:pt x="1438" y="1301"/>
                  </a:lnTo>
                  <a:lnTo>
                    <a:pt x="1435" y="1302"/>
                  </a:lnTo>
                  <a:lnTo>
                    <a:pt x="1433" y="1302"/>
                  </a:lnTo>
                  <a:lnTo>
                    <a:pt x="1431" y="1303"/>
                  </a:lnTo>
                  <a:lnTo>
                    <a:pt x="1427" y="1304"/>
                  </a:lnTo>
                  <a:lnTo>
                    <a:pt x="1425" y="1306"/>
                  </a:lnTo>
                  <a:lnTo>
                    <a:pt x="1423" y="1307"/>
                  </a:lnTo>
                  <a:lnTo>
                    <a:pt x="1421" y="1307"/>
                  </a:lnTo>
                  <a:lnTo>
                    <a:pt x="1418" y="1308"/>
                  </a:lnTo>
                  <a:lnTo>
                    <a:pt x="1416" y="1309"/>
                  </a:lnTo>
                  <a:lnTo>
                    <a:pt x="1414" y="1310"/>
                  </a:lnTo>
                  <a:lnTo>
                    <a:pt x="1410" y="1311"/>
                  </a:lnTo>
                  <a:lnTo>
                    <a:pt x="1408" y="1311"/>
                  </a:lnTo>
                  <a:lnTo>
                    <a:pt x="1406" y="1312"/>
                  </a:lnTo>
                  <a:lnTo>
                    <a:pt x="1404" y="1314"/>
                  </a:lnTo>
                  <a:lnTo>
                    <a:pt x="1401" y="1315"/>
                  </a:lnTo>
                  <a:lnTo>
                    <a:pt x="1399" y="1315"/>
                  </a:lnTo>
                  <a:lnTo>
                    <a:pt x="1398" y="1316"/>
                  </a:lnTo>
                  <a:lnTo>
                    <a:pt x="1397" y="1316"/>
                  </a:lnTo>
                  <a:lnTo>
                    <a:pt x="1393" y="1317"/>
                  </a:lnTo>
                  <a:lnTo>
                    <a:pt x="1391" y="1318"/>
                  </a:lnTo>
                  <a:lnTo>
                    <a:pt x="1389" y="1318"/>
                  </a:lnTo>
                  <a:lnTo>
                    <a:pt x="1387" y="1319"/>
                  </a:lnTo>
                  <a:lnTo>
                    <a:pt x="1384" y="1320"/>
                  </a:lnTo>
                  <a:lnTo>
                    <a:pt x="1382" y="1322"/>
                  </a:lnTo>
                  <a:lnTo>
                    <a:pt x="1379" y="1323"/>
                  </a:lnTo>
                  <a:lnTo>
                    <a:pt x="1377" y="1323"/>
                  </a:lnTo>
                  <a:lnTo>
                    <a:pt x="1374" y="1324"/>
                  </a:lnTo>
                  <a:lnTo>
                    <a:pt x="1372" y="1325"/>
                  </a:lnTo>
                  <a:lnTo>
                    <a:pt x="1370" y="1325"/>
                  </a:lnTo>
                  <a:lnTo>
                    <a:pt x="1367" y="1326"/>
                  </a:lnTo>
                  <a:lnTo>
                    <a:pt x="1364" y="1327"/>
                  </a:lnTo>
                  <a:lnTo>
                    <a:pt x="1366" y="1326"/>
                  </a:lnTo>
                  <a:lnTo>
                    <a:pt x="1370" y="1323"/>
                  </a:lnTo>
                  <a:lnTo>
                    <a:pt x="1370" y="1322"/>
                  </a:lnTo>
                  <a:lnTo>
                    <a:pt x="1371" y="1320"/>
                  </a:lnTo>
                  <a:lnTo>
                    <a:pt x="1370" y="1320"/>
                  </a:lnTo>
                  <a:lnTo>
                    <a:pt x="1370" y="1319"/>
                  </a:lnTo>
                  <a:lnTo>
                    <a:pt x="1371" y="1319"/>
                  </a:lnTo>
                  <a:lnTo>
                    <a:pt x="1371" y="1318"/>
                  </a:lnTo>
                  <a:lnTo>
                    <a:pt x="1372" y="1318"/>
                  </a:lnTo>
                  <a:lnTo>
                    <a:pt x="1372" y="1317"/>
                  </a:lnTo>
                  <a:lnTo>
                    <a:pt x="1374" y="1316"/>
                  </a:lnTo>
                  <a:lnTo>
                    <a:pt x="1375" y="1315"/>
                  </a:lnTo>
                  <a:lnTo>
                    <a:pt x="1378" y="1314"/>
                  </a:lnTo>
                  <a:lnTo>
                    <a:pt x="1379" y="1312"/>
                  </a:lnTo>
                  <a:lnTo>
                    <a:pt x="1380" y="1311"/>
                  </a:lnTo>
                  <a:lnTo>
                    <a:pt x="1380" y="1308"/>
                  </a:lnTo>
                  <a:lnTo>
                    <a:pt x="1381" y="1308"/>
                  </a:lnTo>
                  <a:lnTo>
                    <a:pt x="1382" y="1307"/>
                  </a:lnTo>
                  <a:lnTo>
                    <a:pt x="1382" y="1306"/>
                  </a:lnTo>
                  <a:lnTo>
                    <a:pt x="1383" y="1306"/>
                  </a:lnTo>
                  <a:lnTo>
                    <a:pt x="1383" y="1304"/>
                  </a:lnTo>
                  <a:lnTo>
                    <a:pt x="1383" y="1303"/>
                  </a:lnTo>
                  <a:lnTo>
                    <a:pt x="1384" y="1303"/>
                  </a:lnTo>
                  <a:lnTo>
                    <a:pt x="1387" y="1303"/>
                  </a:lnTo>
                  <a:lnTo>
                    <a:pt x="1387" y="1302"/>
                  </a:lnTo>
                  <a:lnTo>
                    <a:pt x="1388" y="1302"/>
                  </a:lnTo>
                  <a:lnTo>
                    <a:pt x="1389" y="1301"/>
                  </a:lnTo>
                  <a:lnTo>
                    <a:pt x="1388" y="1301"/>
                  </a:lnTo>
                  <a:lnTo>
                    <a:pt x="1388" y="1299"/>
                  </a:lnTo>
                  <a:lnTo>
                    <a:pt x="1387" y="1299"/>
                  </a:lnTo>
                  <a:lnTo>
                    <a:pt x="1387" y="1298"/>
                  </a:lnTo>
                  <a:lnTo>
                    <a:pt x="1387" y="1297"/>
                  </a:lnTo>
                  <a:lnTo>
                    <a:pt x="1388" y="1295"/>
                  </a:lnTo>
                  <a:lnTo>
                    <a:pt x="1388" y="1294"/>
                  </a:lnTo>
                  <a:lnTo>
                    <a:pt x="1388" y="1293"/>
                  </a:lnTo>
                  <a:lnTo>
                    <a:pt x="1387" y="1293"/>
                  </a:lnTo>
                  <a:lnTo>
                    <a:pt x="1387" y="1292"/>
                  </a:lnTo>
                  <a:lnTo>
                    <a:pt x="1387" y="1291"/>
                  </a:lnTo>
                  <a:lnTo>
                    <a:pt x="1387" y="1290"/>
                  </a:lnTo>
                  <a:lnTo>
                    <a:pt x="1389" y="1284"/>
                  </a:lnTo>
                  <a:lnTo>
                    <a:pt x="1390" y="1283"/>
                  </a:lnTo>
                  <a:lnTo>
                    <a:pt x="1390" y="1282"/>
                  </a:lnTo>
                  <a:lnTo>
                    <a:pt x="1389" y="1281"/>
                  </a:lnTo>
                  <a:lnTo>
                    <a:pt x="1389" y="1280"/>
                  </a:lnTo>
                  <a:lnTo>
                    <a:pt x="1390" y="1278"/>
                  </a:lnTo>
                  <a:lnTo>
                    <a:pt x="1389" y="1277"/>
                  </a:lnTo>
                  <a:lnTo>
                    <a:pt x="1389" y="1276"/>
                  </a:lnTo>
                  <a:lnTo>
                    <a:pt x="1390" y="1276"/>
                  </a:lnTo>
                  <a:lnTo>
                    <a:pt x="1392" y="1275"/>
                  </a:lnTo>
                  <a:lnTo>
                    <a:pt x="1392" y="1274"/>
                  </a:lnTo>
                  <a:lnTo>
                    <a:pt x="1393" y="1273"/>
                  </a:lnTo>
                  <a:lnTo>
                    <a:pt x="1393" y="1272"/>
                  </a:lnTo>
                  <a:lnTo>
                    <a:pt x="1395" y="1272"/>
                  </a:lnTo>
                  <a:lnTo>
                    <a:pt x="1396" y="1270"/>
                  </a:lnTo>
                  <a:lnTo>
                    <a:pt x="1398" y="1269"/>
                  </a:lnTo>
                  <a:lnTo>
                    <a:pt x="1398" y="1268"/>
                  </a:lnTo>
                  <a:lnTo>
                    <a:pt x="1399" y="1267"/>
                  </a:lnTo>
                  <a:lnTo>
                    <a:pt x="1399" y="1266"/>
                  </a:lnTo>
                  <a:lnTo>
                    <a:pt x="1399" y="1265"/>
                  </a:lnTo>
                  <a:lnTo>
                    <a:pt x="1400" y="1264"/>
                  </a:lnTo>
                  <a:lnTo>
                    <a:pt x="1400" y="1262"/>
                  </a:lnTo>
                  <a:lnTo>
                    <a:pt x="1401" y="1260"/>
                  </a:lnTo>
                  <a:lnTo>
                    <a:pt x="1401" y="1259"/>
                  </a:lnTo>
                  <a:lnTo>
                    <a:pt x="1403" y="1259"/>
                  </a:lnTo>
                  <a:lnTo>
                    <a:pt x="1404" y="1258"/>
                  </a:lnTo>
                  <a:lnTo>
                    <a:pt x="1406" y="1256"/>
                  </a:lnTo>
                  <a:lnTo>
                    <a:pt x="1406" y="1255"/>
                  </a:lnTo>
                  <a:lnTo>
                    <a:pt x="1407" y="1253"/>
                  </a:lnTo>
                  <a:lnTo>
                    <a:pt x="1407" y="1252"/>
                  </a:lnTo>
                  <a:lnTo>
                    <a:pt x="1406" y="1252"/>
                  </a:lnTo>
                  <a:lnTo>
                    <a:pt x="1407" y="1251"/>
                  </a:lnTo>
                  <a:lnTo>
                    <a:pt x="1408" y="1249"/>
                  </a:lnTo>
                  <a:lnTo>
                    <a:pt x="1409" y="1249"/>
                  </a:lnTo>
                  <a:lnTo>
                    <a:pt x="1410" y="1248"/>
                  </a:lnTo>
                  <a:lnTo>
                    <a:pt x="1410" y="1247"/>
                  </a:lnTo>
                  <a:lnTo>
                    <a:pt x="1412" y="1244"/>
                  </a:lnTo>
                  <a:lnTo>
                    <a:pt x="1413" y="1243"/>
                  </a:lnTo>
                  <a:lnTo>
                    <a:pt x="1414" y="1243"/>
                  </a:lnTo>
                  <a:lnTo>
                    <a:pt x="1415" y="1243"/>
                  </a:lnTo>
                  <a:lnTo>
                    <a:pt x="1416" y="1243"/>
                  </a:lnTo>
                  <a:lnTo>
                    <a:pt x="1424" y="1235"/>
                  </a:lnTo>
                  <a:lnTo>
                    <a:pt x="1425" y="1235"/>
                  </a:lnTo>
                  <a:lnTo>
                    <a:pt x="1425" y="1234"/>
                  </a:lnTo>
                  <a:lnTo>
                    <a:pt x="1426" y="1234"/>
                  </a:lnTo>
                  <a:lnTo>
                    <a:pt x="1426" y="1233"/>
                  </a:lnTo>
                  <a:lnTo>
                    <a:pt x="1426" y="1232"/>
                  </a:lnTo>
                  <a:lnTo>
                    <a:pt x="1426" y="1231"/>
                  </a:lnTo>
                  <a:lnTo>
                    <a:pt x="1427" y="1231"/>
                  </a:lnTo>
                  <a:lnTo>
                    <a:pt x="1430" y="1230"/>
                  </a:lnTo>
                  <a:lnTo>
                    <a:pt x="1431" y="1228"/>
                  </a:lnTo>
                  <a:lnTo>
                    <a:pt x="1432" y="1227"/>
                  </a:lnTo>
                  <a:lnTo>
                    <a:pt x="1432" y="1226"/>
                  </a:lnTo>
                  <a:lnTo>
                    <a:pt x="1433" y="1226"/>
                  </a:lnTo>
                  <a:lnTo>
                    <a:pt x="1433" y="1225"/>
                  </a:lnTo>
                  <a:lnTo>
                    <a:pt x="1434" y="1225"/>
                  </a:lnTo>
                  <a:lnTo>
                    <a:pt x="1435" y="1224"/>
                  </a:lnTo>
                  <a:lnTo>
                    <a:pt x="1435" y="1223"/>
                  </a:lnTo>
                  <a:lnTo>
                    <a:pt x="1438" y="1220"/>
                  </a:lnTo>
                  <a:lnTo>
                    <a:pt x="1439" y="1219"/>
                  </a:lnTo>
                  <a:lnTo>
                    <a:pt x="1441" y="1215"/>
                  </a:lnTo>
                  <a:lnTo>
                    <a:pt x="1442" y="1210"/>
                  </a:lnTo>
                  <a:lnTo>
                    <a:pt x="1442" y="1207"/>
                  </a:lnTo>
                  <a:lnTo>
                    <a:pt x="1442" y="1206"/>
                  </a:lnTo>
                  <a:lnTo>
                    <a:pt x="1444" y="1202"/>
                  </a:lnTo>
                  <a:lnTo>
                    <a:pt x="1444" y="1201"/>
                  </a:lnTo>
                  <a:lnTo>
                    <a:pt x="1444" y="1199"/>
                  </a:lnTo>
                  <a:lnTo>
                    <a:pt x="1444" y="1197"/>
                  </a:lnTo>
                  <a:lnTo>
                    <a:pt x="1446" y="1197"/>
                  </a:lnTo>
                  <a:lnTo>
                    <a:pt x="1446" y="1195"/>
                  </a:lnTo>
                  <a:lnTo>
                    <a:pt x="1446" y="1194"/>
                  </a:lnTo>
                  <a:lnTo>
                    <a:pt x="1447" y="1191"/>
                  </a:lnTo>
                  <a:lnTo>
                    <a:pt x="1448" y="1186"/>
                  </a:lnTo>
                  <a:lnTo>
                    <a:pt x="1449" y="1182"/>
                  </a:lnTo>
                  <a:lnTo>
                    <a:pt x="1450" y="1182"/>
                  </a:lnTo>
                  <a:lnTo>
                    <a:pt x="1450" y="1181"/>
                  </a:lnTo>
                  <a:lnTo>
                    <a:pt x="1449" y="1180"/>
                  </a:lnTo>
                  <a:lnTo>
                    <a:pt x="1450" y="1175"/>
                  </a:lnTo>
                  <a:lnTo>
                    <a:pt x="1450" y="1174"/>
                  </a:lnTo>
                  <a:lnTo>
                    <a:pt x="1451" y="1174"/>
                  </a:lnTo>
                  <a:lnTo>
                    <a:pt x="1451" y="1173"/>
                  </a:lnTo>
                  <a:lnTo>
                    <a:pt x="1452" y="1173"/>
                  </a:lnTo>
                  <a:lnTo>
                    <a:pt x="1452" y="1172"/>
                  </a:lnTo>
                  <a:lnTo>
                    <a:pt x="1453" y="1169"/>
                  </a:lnTo>
                  <a:lnTo>
                    <a:pt x="1455" y="1166"/>
                  </a:lnTo>
                  <a:lnTo>
                    <a:pt x="1456" y="1163"/>
                  </a:lnTo>
                  <a:lnTo>
                    <a:pt x="1457" y="1159"/>
                  </a:lnTo>
                  <a:lnTo>
                    <a:pt x="1458" y="1157"/>
                  </a:lnTo>
                  <a:lnTo>
                    <a:pt x="1458" y="1156"/>
                  </a:lnTo>
                  <a:lnTo>
                    <a:pt x="1459" y="1156"/>
                  </a:lnTo>
                  <a:lnTo>
                    <a:pt x="1460" y="1155"/>
                  </a:lnTo>
                  <a:lnTo>
                    <a:pt x="1461" y="1152"/>
                  </a:lnTo>
                  <a:lnTo>
                    <a:pt x="1461" y="1151"/>
                  </a:lnTo>
                  <a:lnTo>
                    <a:pt x="1464" y="1150"/>
                  </a:lnTo>
                  <a:lnTo>
                    <a:pt x="1464" y="1149"/>
                  </a:lnTo>
                  <a:lnTo>
                    <a:pt x="1464" y="1147"/>
                  </a:lnTo>
                  <a:lnTo>
                    <a:pt x="1465" y="1145"/>
                  </a:lnTo>
                  <a:lnTo>
                    <a:pt x="1466" y="1144"/>
                  </a:lnTo>
                  <a:lnTo>
                    <a:pt x="1467" y="1143"/>
                  </a:lnTo>
                  <a:lnTo>
                    <a:pt x="1468" y="1140"/>
                  </a:lnTo>
                  <a:lnTo>
                    <a:pt x="1469" y="1139"/>
                  </a:lnTo>
                  <a:lnTo>
                    <a:pt x="1470" y="1139"/>
                  </a:lnTo>
                  <a:lnTo>
                    <a:pt x="1470" y="1138"/>
                  </a:lnTo>
                  <a:lnTo>
                    <a:pt x="1470" y="1136"/>
                  </a:lnTo>
                  <a:lnTo>
                    <a:pt x="1472" y="1136"/>
                  </a:lnTo>
                  <a:lnTo>
                    <a:pt x="1473" y="1136"/>
                  </a:lnTo>
                  <a:lnTo>
                    <a:pt x="1473" y="1135"/>
                  </a:lnTo>
                  <a:lnTo>
                    <a:pt x="1476" y="1130"/>
                  </a:lnTo>
                  <a:lnTo>
                    <a:pt x="1477" y="1128"/>
                  </a:lnTo>
                  <a:lnTo>
                    <a:pt x="1478" y="1127"/>
                  </a:lnTo>
                  <a:lnTo>
                    <a:pt x="1479" y="1126"/>
                  </a:lnTo>
                  <a:lnTo>
                    <a:pt x="1482" y="1124"/>
                  </a:lnTo>
                  <a:lnTo>
                    <a:pt x="1483" y="1123"/>
                  </a:lnTo>
                  <a:lnTo>
                    <a:pt x="1484" y="1122"/>
                  </a:lnTo>
                  <a:lnTo>
                    <a:pt x="1487" y="1118"/>
                  </a:lnTo>
                  <a:lnTo>
                    <a:pt x="1491" y="1113"/>
                  </a:lnTo>
                  <a:lnTo>
                    <a:pt x="1495" y="1108"/>
                  </a:lnTo>
                  <a:lnTo>
                    <a:pt x="1498" y="1107"/>
                  </a:lnTo>
                  <a:lnTo>
                    <a:pt x="1503" y="1101"/>
                  </a:lnTo>
                  <a:lnTo>
                    <a:pt x="1505" y="1099"/>
                  </a:lnTo>
                  <a:lnTo>
                    <a:pt x="1510" y="1097"/>
                  </a:lnTo>
                  <a:lnTo>
                    <a:pt x="1513" y="1094"/>
                  </a:lnTo>
                  <a:lnTo>
                    <a:pt x="1515" y="1093"/>
                  </a:lnTo>
                  <a:lnTo>
                    <a:pt x="1516" y="1092"/>
                  </a:lnTo>
                  <a:lnTo>
                    <a:pt x="1519" y="1091"/>
                  </a:lnTo>
                  <a:lnTo>
                    <a:pt x="1522" y="1090"/>
                  </a:lnTo>
                  <a:lnTo>
                    <a:pt x="1525" y="1089"/>
                  </a:lnTo>
                  <a:lnTo>
                    <a:pt x="1529" y="1088"/>
                  </a:lnTo>
                  <a:lnTo>
                    <a:pt x="1532" y="1088"/>
                  </a:lnTo>
                  <a:lnTo>
                    <a:pt x="1533" y="1086"/>
                  </a:lnTo>
                  <a:lnTo>
                    <a:pt x="1534" y="1086"/>
                  </a:lnTo>
                  <a:lnTo>
                    <a:pt x="1535" y="1088"/>
                  </a:lnTo>
                  <a:lnTo>
                    <a:pt x="1536" y="1088"/>
                  </a:lnTo>
                  <a:lnTo>
                    <a:pt x="1537" y="1088"/>
                  </a:lnTo>
                  <a:lnTo>
                    <a:pt x="1538" y="1086"/>
                  </a:lnTo>
                  <a:lnTo>
                    <a:pt x="1539" y="1088"/>
                  </a:lnTo>
                  <a:lnTo>
                    <a:pt x="1541" y="1088"/>
                  </a:lnTo>
                  <a:lnTo>
                    <a:pt x="1542" y="1088"/>
                  </a:lnTo>
                  <a:lnTo>
                    <a:pt x="1543" y="1088"/>
                  </a:lnTo>
                  <a:lnTo>
                    <a:pt x="1544" y="1089"/>
                  </a:lnTo>
                  <a:lnTo>
                    <a:pt x="1545" y="1089"/>
                  </a:lnTo>
                  <a:lnTo>
                    <a:pt x="1546" y="1089"/>
                  </a:lnTo>
                  <a:lnTo>
                    <a:pt x="1547" y="1089"/>
                  </a:lnTo>
                  <a:lnTo>
                    <a:pt x="1548" y="1089"/>
                  </a:lnTo>
                  <a:lnTo>
                    <a:pt x="1548" y="1090"/>
                  </a:lnTo>
                  <a:lnTo>
                    <a:pt x="1551" y="1091"/>
                  </a:lnTo>
                  <a:lnTo>
                    <a:pt x="1552" y="1091"/>
                  </a:lnTo>
                  <a:lnTo>
                    <a:pt x="1552" y="1093"/>
                  </a:lnTo>
                  <a:lnTo>
                    <a:pt x="1553" y="1093"/>
                  </a:lnTo>
                  <a:lnTo>
                    <a:pt x="1554" y="1094"/>
                  </a:lnTo>
                  <a:lnTo>
                    <a:pt x="1553" y="1094"/>
                  </a:lnTo>
                  <a:lnTo>
                    <a:pt x="1552" y="1093"/>
                  </a:lnTo>
                  <a:lnTo>
                    <a:pt x="1552" y="1094"/>
                  </a:lnTo>
                  <a:lnTo>
                    <a:pt x="1550" y="1093"/>
                  </a:lnTo>
                  <a:lnTo>
                    <a:pt x="1544" y="1094"/>
                  </a:lnTo>
                  <a:lnTo>
                    <a:pt x="1546" y="1096"/>
                  </a:lnTo>
                  <a:lnTo>
                    <a:pt x="1545" y="1097"/>
                  </a:lnTo>
                  <a:lnTo>
                    <a:pt x="1546" y="1096"/>
                  </a:lnTo>
                  <a:lnTo>
                    <a:pt x="1547" y="1096"/>
                  </a:lnTo>
                  <a:lnTo>
                    <a:pt x="1548" y="1094"/>
                  </a:lnTo>
                  <a:lnTo>
                    <a:pt x="1548" y="1096"/>
                  </a:lnTo>
                  <a:lnTo>
                    <a:pt x="1550" y="1096"/>
                  </a:lnTo>
                  <a:lnTo>
                    <a:pt x="1548" y="1096"/>
                  </a:lnTo>
                  <a:lnTo>
                    <a:pt x="1548" y="1097"/>
                  </a:lnTo>
                  <a:lnTo>
                    <a:pt x="1550" y="1097"/>
                  </a:lnTo>
                  <a:lnTo>
                    <a:pt x="1551" y="1097"/>
                  </a:lnTo>
                  <a:lnTo>
                    <a:pt x="1552" y="1097"/>
                  </a:lnTo>
                  <a:lnTo>
                    <a:pt x="1554" y="1098"/>
                  </a:lnTo>
                  <a:lnTo>
                    <a:pt x="1555" y="1098"/>
                  </a:lnTo>
                  <a:lnTo>
                    <a:pt x="1555" y="1099"/>
                  </a:lnTo>
                  <a:lnTo>
                    <a:pt x="1556" y="1099"/>
                  </a:lnTo>
                  <a:lnTo>
                    <a:pt x="1555" y="1100"/>
                  </a:lnTo>
                  <a:lnTo>
                    <a:pt x="1554" y="1100"/>
                  </a:lnTo>
                  <a:lnTo>
                    <a:pt x="1554" y="1101"/>
                  </a:lnTo>
                  <a:lnTo>
                    <a:pt x="1555" y="1102"/>
                  </a:lnTo>
                  <a:lnTo>
                    <a:pt x="1556" y="1102"/>
                  </a:lnTo>
                  <a:lnTo>
                    <a:pt x="1558" y="1103"/>
                  </a:lnTo>
                  <a:lnTo>
                    <a:pt x="1558" y="1102"/>
                  </a:lnTo>
                  <a:lnTo>
                    <a:pt x="1558" y="1103"/>
                  </a:lnTo>
                  <a:lnTo>
                    <a:pt x="1558" y="1105"/>
                  </a:lnTo>
                  <a:lnTo>
                    <a:pt x="1556" y="1105"/>
                  </a:lnTo>
                  <a:lnTo>
                    <a:pt x="1556" y="1106"/>
                  </a:lnTo>
                  <a:lnTo>
                    <a:pt x="1556" y="1107"/>
                  </a:lnTo>
                  <a:lnTo>
                    <a:pt x="1556" y="1108"/>
                  </a:lnTo>
                  <a:lnTo>
                    <a:pt x="1555" y="1108"/>
                  </a:lnTo>
                  <a:lnTo>
                    <a:pt x="1554" y="1109"/>
                  </a:lnTo>
                  <a:lnTo>
                    <a:pt x="1553" y="1110"/>
                  </a:lnTo>
                  <a:lnTo>
                    <a:pt x="1552" y="1111"/>
                  </a:lnTo>
                  <a:lnTo>
                    <a:pt x="1551" y="1114"/>
                  </a:lnTo>
                  <a:lnTo>
                    <a:pt x="1550" y="1115"/>
                  </a:lnTo>
                  <a:lnTo>
                    <a:pt x="1550" y="1116"/>
                  </a:lnTo>
                  <a:lnTo>
                    <a:pt x="1550" y="1117"/>
                  </a:lnTo>
                  <a:lnTo>
                    <a:pt x="1550" y="1118"/>
                  </a:lnTo>
                  <a:lnTo>
                    <a:pt x="1551" y="1119"/>
                  </a:lnTo>
                  <a:lnTo>
                    <a:pt x="1550" y="1121"/>
                  </a:lnTo>
                  <a:lnTo>
                    <a:pt x="1547" y="1123"/>
                  </a:lnTo>
                  <a:lnTo>
                    <a:pt x="1546" y="1123"/>
                  </a:lnTo>
                  <a:lnTo>
                    <a:pt x="1547" y="1124"/>
                  </a:lnTo>
                  <a:lnTo>
                    <a:pt x="1547" y="1125"/>
                  </a:lnTo>
                  <a:lnTo>
                    <a:pt x="1546" y="1126"/>
                  </a:lnTo>
                  <a:lnTo>
                    <a:pt x="1544" y="1130"/>
                  </a:lnTo>
                  <a:lnTo>
                    <a:pt x="1542" y="1132"/>
                  </a:lnTo>
                  <a:lnTo>
                    <a:pt x="1541" y="1133"/>
                  </a:lnTo>
                  <a:lnTo>
                    <a:pt x="1539" y="1134"/>
                  </a:lnTo>
                  <a:lnTo>
                    <a:pt x="1538" y="1134"/>
                  </a:lnTo>
                  <a:lnTo>
                    <a:pt x="1537" y="1134"/>
                  </a:lnTo>
                  <a:lnTo>
                    <a:pt x="1537" y="1133"/>
                  </a:lnTo>
                  <a:lnTo>
                    <a:pt x="1536" y="1133"/>
                  </a:lnTo>
                  <a:lnTo>
                    <a:pt x="1535" y="1133"/>
                  </a:lnTo>
                  <a:lnTo>
                    <a:pt x="1533" y="1133"/>
                  </a:lnTo>
                  <a:lnTo>
                    <a:pt x="1529" y="1134"/>
                  </a:lnTo>
                  <a:lnTo>
                    <a:pt x="1528" y="1134"/>
                  </a:lnTo>
                  <a:lnTo>
                    <a:pt x="1527" y="1133"/>
                  </a:lnTo>
                  <a:lnTo>
                    <a:pt x="1526" y="1133"/>
                  </a:lnTo>
                  <a:lnTo>
                    <a:pt x="1526" y="1132"/>
                  </a:lnTo>
                  <a:lnTo>
                    <a:pt x="1526" y="1131"/>
                  </a:lnTo>
                  <a:lnTo>
                    <a:pt x="1526" y="1132"/>
                  </a:lnTo>
                  <a:lnTo>
                    <a:pt x="1525" y="1133"/>
                  </a:lnTo>
                  <a:lnTo>
                    <a:pt x="1524" y="1136"/>
                  </a:lnTo>
                  <a:lnTo>
                    <a:pt x="1524" y="1138"/>
                  </a:lnTo>
                  <a:lnTo>
                    <a:pt x="1521" y="1138"/>
                  </a:lnTo>
                  <a:lnTo>
                    <a:pt x="1519" y="1139"/>
                  </a:lnTo>
                  <a:lnTo>
                    <a:pt x="1518" y="1140"/>
                  </a:lnTo>
                  <a:lnTo>
                    <a:pt x="1519" y="1140"/>
                  </a:lnTo>
                  <a:lnTo>
                    <a:pt x="1519" y="1141"/>
                  </a:lnTo>
                  <a:lnTo>
                    <a:pt x="1518" y="1141"/>
                  </a:lnTo>
                  <a:lnTo>
                    <a:pt x="1518" y="1140"/>
                  </a:lnTo>
                  <a:lnTo>
                    <a:pt x="1517" y="1140"/>
                  </a:lnTo>
                  <a:lnTo>
                    <a:pt x="1515" y="1141"/>
                  </a:lnTo>
                  <a:lnTo>
                    <a:pt x="1513" y="1142"/>
                  </a:lnTo>
                  <a:lnTo>
                    <a:pt x="1513" y="1143"/>
                  </a:lnTo>
                  <a:lnTo>
                    <a:pt x="1513" y="1144"/>
                  </a:lnTo>
                  <a:lnTo>
                    <a:pt x="1512" y="1144"/>
                  </a:lnTo>
                  <a:lnTo>
                    <a:pt x="1512" y="1145"/>
                  </a:lnTo>
                  <a:lnTo>
                    <a:pt x="1511" y="1145"/>
                  </a:lnTo>
                  <a:lnTo>
                    <a:pt x="1511" y="1147"/>
                  </a:lnTo>
                  <a:lnTo>
                    <a:pt x="1510" y="1148"/>
                  </a:lnTo>
                  <a:lnTo>
                    <a:pt x="1509" y="1148"/>
                  </a:lnTo>
                  <a:lnTo>
                    <a:pt x="1509" y="1149"/>
                  </a:lnTo>
                  <a:lnTo>
                    <a:pt x="1508" y="1149"/>
                  </a:lnTo>
                  <a:lnTo>
                    <a:pt x="1509" y="1149"/>
                  </a:lnTo>
                  <a:lnTo>
                    <a:pt x="1510" y="1149"/>
                  </a:lnTo>
                  <a:lnTo>
                    <a:pt x="1511" y="1148"/>
                  </a:lnTo>
                  <a:lnTo>
                    <a:pt x="1511" y="1147"/>
                  </a:lnTo>
                  <a:lnTo>
                    <a:pt x="1513" y="1147"/>
                  </a:lnTo>
                  <a:lnTo>
                    <a:pt x="1513" y="1145"/>
                  </a:lnTo>
                  <a:lnTo>
                    <a:pt x="1513" y="1144"/>
                  </a:lnTo>
                  <a:lnTo>
                    <a:pt x="1517" y="1142"/>
                  </a:lnTo>
                  <a:lnTo>
                    <a:pt x="1518" y="1141"/>
                  </a:lnTo>
                  <a:lnTo>
                    <a:pt x="1518" y="1142"/>
                  </a:lnTo>
                  <a:lnTo>
                    <a:pt x="1519" y="1143"/>
                  </a:lnTo>
                  <a:lnTo>
                    <a:pt x="1520" y="1143"/>
                  </a:lnTo>
                  <a:lnTo>
                    <a:pt x="1521" y="1143"/>
                  </a:lnTo>
                  <a:lnTo>
                    <a:pt x="1522" y="1142"/>
                  </a:lnTo>
                  <a:lnTo>
                    <a:pt x="1524" y="1143"/>
                  </a:lnTo>
                  <a:lnTo>
                    <a:pt x="1528" y="1142"/>
                  </a:lnTo>
                  <a:lnTo>
                    <a:pt x="1532" y="1142"/>
                  </a:lnTo>
                  <a:lnTo>
                    <a:pt x="1533" y="1141"/>
                  </a:lnTo>
                  <a:lnTo>
                    <a:pt x="1534" y="1142"/>
                  </a:lnTo>
                  <a:lnTo>
                    <a:pt x="1535" y="1143"/>
                  </a:lnTo>
                  <a:lnTo>
                    <a:pt x="1538" y="1147"/>
                  </a:lnTo>
                  <a:lnTo>
                    <a:pt x="1539" y="1147"/>
                  </a:lnTo>
                  <a:lnTo>
                    <a:pt x="1541" y="1148"/>
                  </a:lnTo>
                  <a:lnTo>
                    <a:pt x="1539" y="1149"/>
                  </a:lnTo>
                  <a:lnTo>
                    <a:pt x="1541" y="1149"/>
                  </a:lnTo>
                  <a:lnTo>
                    <a:pt x="1541" y="1148"/>
                  </a:lnTo>
                  <a:lnTo>
                    <a:pt x="1542" y="1147"/>
                  </a:lnTo>
                  <a:lnTo>
                    <a:pt x="1543" y="1145"/>
                  </a:lnTo>
                  <a:lnTo>
                    <a:pt x="1544" y="1144"/>
                  </a:lnTo>
                  <a:lnTo>
                    <a:pt x="1545" y="1142"/>
                  </a:lnTo>
                  <a:lnTo>
                    <a:pt x="1546" y="1140"/>
                  </a:lnTo>
                  <a:lnTo>
                    <a:pt x="1547" y="1138"/>
                  </a:lnTo>
                  <a:lnTo>
                    <a:pt x="1551" y="1135"/>
                  </a:lnTo>
                  <a:lnTo>
                    <a:pt x="1552" y="1135"/>
                  </a:lnTo>
                  <a:lnTo>
                    <a:pt x="1551" y="1136"/>
                  </a:lnTo>
                  <a:lnTo>
                    <a:pt x="1551" y="1138"/>
                  </a:lnTo>
                  <a:lnTo>
                    <a:pt x="1552" y="1136"/>
                  </a:lnTo>
                  <a:lnTo>
                    <a:pt x="1554" y="1135"/>
                  </a:lnTo>
                  <a:lnTo>
                    <a:pt x="1555" y="1134"/>
                  </a:lnTo>
                  <a:lnTo>
                    <a:pt x="1556" y="1134"/>
                  </a:lnTo>
                  <a:lnTo>
                    <a:pt x="1558" y="1135"/>
                  </a:lnTo>
                  <a:lnTo>
                    <a:pt x="1556" y="1135"/>
                  </a:lnTo>
                  <a:lnTo>
                    <a:pt x="1555" y="1136"/>
                  </a:lnTo>
                  <a:lnTo>
                    <a:pt x="1556" y="1136"/>
                  </a:lnTo>
                  <a:lnTo>
                    <a:pt x="1558" y="1136"/>
                  </a:lnTo>
                  <a:lnTo>
                    <a:pt x="1558" y="1138"/>
                  </a:lnTo>
                  <a:lnTo>
                    <a:pt x="1559" y="1138"/>
                  </a:lnTo>
                  <a:lnTo>
                    <a:pt x="1559" y="1136"/>
                  </a:lnTo>
                  <a:lnTo>
                    <a:pt x="1558" y="1135"/>
                  </a:lnTo>
                  <a:lnTo>
                    <a:pt x="1559" y="1135"/>
                  </a:lnTo>
                  <a:lnTo>
                    <a:pt x="1560" y="1135"/>
                  </a:lnTo>
                  <a:lnTo>
                    <a:pt x="1560" y="1138"/>
                  </a:lnTo>
                  <a:lnTo>
                    <a:pt x="1559" y="1138"/>
                  </a:lnTo>
                  <a:lnTo>
                    <a:pt x="1559" y="1139"/>
                  </a:lnTo>
                  <a:lnTo>
                    <a:pt x="1558" y="1139"/>
                  </a:lnTo>
                  <a:lnTo>
                    <a:pt x="1559" y="1139"/>
                  </a:lnTo>
                  <a:lnTo>
                    <a:pt x="1559" y="1140"/>
                  </a:lnTo>
                  <a:lnTo>
                    <a:pt x="1559" y="1141"/>
                  </a:lnTo>
                  <a:lnTo>
                    <a:pt x="1559" y="1143"/>
                  </a:lnTo>
                  <a:lnTo>
                    <a:pt x="1559" y="1144"/>
                  </a:lnTo>
                  <a:lnTo>
                    <a:pt x="1559" y="1145"/>
                  </a:lnTo>
                  <a:lnTo>
                    <a:pt x="1560" y="1144"/>
                  </a:lnTo>
                  <a:lnTo>
                    <a:pt x="1560" y="1145"/>
                  </a:lnTo>
                  <a:lnTo>
                    <a:pt x="1559" y="1147"/>
                  </a:lnTo>
                  <a:lnTo>
                    <a:pt x="1559" y="1148"/>
                  </a:lnTo>
                  <a:lnTo>
                    <a:pt x="1560" y="1147"/>
                  </a:lnTo>
                  <a:lnTo>
                    <a:pt x="1560" y="1145"/>
                  </a:lnTo>
                  <a:lnTo>
                    <a:pt x="1561" y="1148"/>
                  </a:lnTo>
                  <a:lnTo>
                    <a:pt x="1561" y="1151"/>
                  </a:lnTo>
                  <a:lnTo>
                    <a:pt x="1561" y="1150"/>
                  </a:lnTo>
                  <a:lnTo>
                    <a:pt x="1561" y="1149"/>
                  </a:lnTo>
                  <a:lnTo>
                    <a:pt x="1560" y="1150"/>
                  </a:lnTo>
                  <a:lnTo>
                    <a:pt x="1560" y="1151"/>
                  </a:lnTo>
                  <a:lnTo>
                    <a:pt x="1561" y="1152"/>
                  </a:lnTo>
                  <a:lnTo>
                    <a:pt x="1561" y="1153"/>
                  </a:lnTo>
                  <a:lnTo>
                    <a:pt x="1560" y="1155"/>
                  </a:lnTo>
                  <a:lnTo>
                    <a:pt x="1560" y="1156"/>
                  </a:lnTo>
                  <a:lnTo>
                    <a:pt x="1559" y="1157"/>
                  </a:lnTo>
                  <a:lnTo>
                    <a:pt x="1559" y="1158"/>
                  </a:lnTo>
                  <a:lnTo>
                    <a:pt x="1556" y="1164"/>
                  </a:lnTo>
                  <a:lnTo>
                    <a:pt x="1555" y="1165"/>
                  </a:lnTo>
                  <a:lnTo>
                    <a:pt x="1558" y="1165"/>
                  </a:lnTo>
                  <a:lnTo>
                    <a:pt x="1559" y="1164"/>
                  </a:lnTo>
                  <a:lnTo>
                    <a:pt x="1559" y="1163"/>
                  </a:lnTo>
                  <a:lnTo>
                    <a:pt x="1559" y="1164"/>
                  </a:lnTo>
                  <a:lnTo>
                    <a:pt x="1560" y="1165"/>
                  </a:lnTo>
                  <a:lnTo>
                    <a:pt x="1561" y="1164"/>
                  </a:lnTo>
                  <a:lnTo>
                    <a:pt x="1562" y="1161"/>
                  </a:lnTo>
                  <a:lnTo>
                    <a:pt x="1563" y="1161"/>
                  </a:lnTo>
                  <a:lnTo>
                    <a:pt x="1564" y="1161"/>
                  </a:lnTo>
                  <a:lnTo>
                    <a:pt x="1564" y="1160"/>
                  </a:lnTo>
                  <a:lnTo>
                    <a:pt x="1565" y="1160"/>
                  </a:lnTo>
                  <a:lnTo>
                    <a:pt x="1568" y="1159"/>
                  </a:lnTo>
                  <a:lnTo>
                    <a:pt x="1568" y="1160"/>
                  </a:lnTo>
                  <a:lnTo>
                    <a:pt x="1569" y="1161"/>
                  </a:lnTo>
                  <a:lnTo>
                    <a:pt x="1570" y="1163"/>
                  </a:lnTo>
                  <a:lnTo>
                    <a:pt x="1569" y="1163"/>
                  </a:lnTo>
                  <a:lnTo>
                    <a:pt x="1569" y="1164"/>
                  </a:lnTo>
                  <a:lnTo>
                    <a:pt x="1569" y="1166"/>
                  </a:lnTo>
                  <a:lnTo>
                    <a:pt x="1569" y="1167"/>
                  </a:lnTo>
                  <a:lnTo>
                    <a:pt x="1569" y="1168"/>
                  </a:lnTo>
                  <a:lnTo>
                    <a:pt x="1570" y="1168"/>
                  </a:lnTo>
                  <a:lnTo>
                    <a:pt x="1571" y="1169"/>
                  </a:lnTo>
                  <a:lnTo>
                    <a:pt x="1571" y="1170"/>
                  </a:lnTo>
                  <a:lnTo>
                    <a:pt x="1572" y="1170"/>
                  </a:lnTo>
                  <a:lnTo>
                    <a:pt x="1575" y="1172"/>
                  </a:lnTo>
                  <a:lnTo>
                    <a:pt x="1573" y="1172"/>
                  </a:lnTo>
                  <a:lnTo>
                    <a:pt x="1573" y="1173"/>
                  </a:lnTo>
                  <a:lnTo>
                    <a:pt x="1573" y="1174"/>
                  </a:lnTo>
                  <a:lnTo>
                    <a:pt x="1573" y="1173"/>
                  </a:lnTo>
                  <a:lnTo>
                    <a:pt x="1575" y="1173"/>
                  </a:lnTo>
                  <a:lnTo>
                    <a:pt x="1576" y="1173"/>
                  </a:lnTo>
                  <a:lnTo>
                    <a:pt x="1576" y="1172"/>
                  </a:lnTo>
                  <a:lnTo>
                    <a:pt x="1577" y="1172"/>
                  </a:lnTo>
                  <a:lnTo>
                    <a:pt x="1577" y="1173"/>
                  </a:lnTo>
                  <a:lnTo>
                    <a:pt x="1578" y="1174"/>
                  </a:lnTo>
                  <a:lnTo>
                    <a:pt x="1578" y="1175"/>
                  </a:lnTo>
                  <a:lnTo>
                    <a:pt x="1578" y="1176"/>
                  </a:lnTo>
                  <a:lnTo>
                    <a:pt x="1579" y="1176"/>
                  </a:lnTo>
                  <a:lnTo>
                    <a:pt x="1580" y="1177"/>
                  </a:lnTo>
                  <a:lnTo>
                    <a:pt x="1580" y="1178"/>
                  </a:lnTo>
                  <a:lnTo>
                    <a:pt x="1580" y="1180"/>
                  </a:lnTo>
                  <a:lnTo>
                    <a:pt x="1581" y="1180"/>
                  </a:lnTo>
                  <a:lnTo>
                    <a:pt x="1581" y="1178"/>
                  </a:lnTo>
                  <a:lnTo>
                    <a:pt x="1582" y="1178"/>
                  </a:lnTo>
                  <a:lnTo>
                    <a:pt x="1582" y="1180"/>
                  </a:lnTo>
                  <a:lnTo>
                    <a:pt x="1584" y="1180"/>
                  </a:lnTo>
                  <a:lnTo>
                    <a:pt x="1584" y="1181"/>
                  </a:lnTo>
                  <a:lnTo>
                    <a:pt x="1584" y="1182"/>
                  </a:lnTo>
                  <a:lnTo>
                    <a:pt x="1584" y="1183"/>
                  </a:lnTo>
                  <a:lnTo>
                    <a:pt x="1582" y="1183"/>
                  </a:lnTo>
                  <a:lnTo>
                    <a:pt x="1582" y="1184"/>
                  </a:lnTo>
                  <a:lnTo>
                    <a:pt x="1584" y="1184"/>
                  </a:lnTo>
                  <a:lnTo>
                    <a:pt x="1584" y="1183"/>
                  </a:lnTo>
                  <a:lnTo>
                    <a:pt x="1585" y="1182"/>
                  </a:lnTo>
                  <a:lnTo>
                    <a:pt x="1585" y="1181"/>
                  </a:lnTo>
                  <a:lnTo>
                    <a:pt x="1586" y="1181"/>
                  </a:lnTo>
                  <a:lnTo>
                    <a:pt x="1587" y="1182"/>
                  </a:lnTo>
                  <a:lnTo>
                    <a:pt x="1587" y="1183"/>
                  </a:lnTo>
                  <a:lnTo>
                    <a:pt x="1586" y="1183"/>
                  </a:lnTo>
                  <a:lnTo>
                    <a:pt x="1587" y="1184"/>
                  </a:lnTo>
                  <a:lnTo>
                    <a:pt x="1587" y="1186"/>
                  </a:lnTo>
                  <a:lnTo>
                    <a:pt x="1588" y="1185"/>
                  </a:lnTo>
                  <a:lnTo>
                    <a:pt x="1590" y="1184"/>
                  </a:lnTo>
                  <a:lnTo>
                    <a:pt x="1591" y="1184"/>
                  </a:lnTo>
                  <a:lnTo>
                    <a:pt x="1591" y="1183"/>
                  </a:lnTo>
                  <a:lnTo>
                    <a:pt x="1593" y="1183"/>
                  </a:lnTo>
                  <a:lnTo>
                    <a:pt x="1594" y="1182"/>
                  </a:lnTo>
                  <a:lnTo>
                    <a:pt x="1595" y="1182"/>
                  </a:lnTo>
                  <a:lnTo>
                    <a:pt x="1596" y="1182"/>
                  </a:lnTo>
                  <a:lnTo>
                    <a:pt x="1597" y="1183"/>
                  </a:lnTo>
                  <a:lnTo>
                    <a:pt x="1598" y="1183"/>
                  </a:lnTo>
                  <a:lnTo>
                    <a:pt x="1598" y="1182"/>
                  </a:lnTo>
                  <a:lnTo>
                    <a:pt x="1598" y="1183"/>
                  </a:lnTo>
                  <a:lnTo>
                    <a:pt x="1599" y="1183"/>
                  </a:lnTo>
                  <a:lnTo>
                    <a:pt x="1599" y="1182"/>
                  </a:lnTo>
                  <a:lnTo>
                    <a:pt x="1601" y="1181"/>
                  </a:lnTo>
                  <a:lnTo>
                    <a:pt x="1602" y="1181"/>
                  </a:lnTo>
                  <a:lnTo>
                    <a:pt x="1604" y="1181"/>
                  </a:lnTo>
                  <a:lnTo>
                    <a:pt x="1605" y="1181"/>
                  </a:lnTo>
                  <a:lnTo>
                    <a:pt x="1606" y="1181"/>
                  </a:lnTo>
                  <a:lnTo>
                    <a:pt x="1607" y="1181"/>
                  </a:lnTo>
                  <a:lnTo>
                    <a:pt x="1606" y="1182"/>
                  </a:lnTo>
                  <a:lnTo>
                    <a:pt x="1605" y="1183"/>
                  </a:lnTo>
                  <a:lnTo>
                    <a:pt x="1605" y="1184"/>
                  </a:lnTo>
                  <a:lnTo>
                    <a:pt x="1602" y="1186"/>
                  </a:lnTo>
                  <a:lnTo>
                    <a:pt x="1601" y="1186"/>
                  </a:lnTo>
                  <a:lnTo>
                    <a:pt x="1602" y="1186"/>
                  </a:lnTo>
                  <a:lnTo>
                    <a:pt x="1602" y="1188"/>
                  </a:lnTo>
                  <a:lnTo>
                    <a:pt x="1601" y="1188"/>
                  </a:lnTo>
                  <a:lnTo>
                    <a:pt x="1602" y="1188"/>
                  </a:lnTo>
                  <a:lnTo>
                    <a:pt x="1603" y="1188"/>
                  </a:lnTo>
                  <a:lnTo>
                    <a:pt x="1603" y="1189"/>
                  </a:lnTo>
                  <a:lnTo>
                    <a:pt x="1603" y="1188"/>
                  </a:lnTo>
                  <a:lnTo>
                    <a:pt x="1604" y="1188"/>
                  </a:lnTo>
                  <a:lnTo>
                    <a:pt x="1606" y="1186"/>
                  </a:lnTo>
                  <a:lnTo>
                    <a:pt x="1607" y="1188"/>
                  </a:lnTo>
                  <a:lnTo>
                    <a:pt x="1608" y="1188"/>
                  </a:lnTo>
                  <a:lnTo>
                    <a:pt x="1610" y="1189"/>
                  </a:lnTo>
                  <a:lnTo>
                    <a:pt x="1611" y="1189"/>
                  </a:lnTo>
                  <a:lnTo>
                    <a:pt x="1612" y="1189"/>
                  </a:lnTo>
                  <a:lnTo>
                    <a:pt x="1612" y="1190"/>
                  </a:lnTo>
                  <a:lnTo>
                    <a:pt x="1613" y="1189"/>
                  </a:lnTo>
                  <a:lnTo>
                    <a:pt x="1614" y="1189"/>
                  </a:lnTo>
                  <a:lnTo>
                    <a:pt x="1614" y="1190"/>
                  </a:lnTo>
                  <a:lnTo>
                    <a:pt x="1614" y="1189"/>
                  </a:lnTo>
                  <a:lnTo>
                    <a:pt x="1613" y="1189"/>
                  </a:lnTo>
                  <a:lnTo>
                    <a:pt x="1613" y="1188"/>
                  </a:lnTo>
                  <a:lnTo>
                    <a:pt x="1614" y="1188"/>
                  </a:lnTo>
                  <a:lnTo>
                    <a:pt x="1615" y="1188"/>
                  </a:lnTo>
                  <a:lnTo>
                    <a:pt x="1618" y="1185"/>
                  </a:lnTo>
                  <a:lnTo>
                    <a:pt x="1619" y="1185"/>
                  </a:lnTo>
                  <a:lnTo>
                    <a:pt x="1620" y="1185"/>
                  </a:lnTo>
                  <a:lnTo>
                    <a:pt x="1619" y="1185"/>
                  </a:lnTo>
                  <a:lnTo>
                    <a:pt x="1618" y="1186"/>
                  </a:lnTo>
                  <a:lnTo>
                    <a:pt x="1619" y="1186"/>
                  </a:lnTo>
                  <a:lnTo>
                    <a:pt x="1620" y="1186"/>
                  </a:lnTo>
                  <a:lnTo>
                    <a:pt x="1619" y="1188"/>
                  </a:lnTo>
                  <a:lnTo>
                    <a:pt x="1618" y="1188"/>
                  </a:lnTo>
                  <a:lnTo>
                    <a:pt x="1618" y="1189"/>
                  </a:lnTo>
                  <a:lnTo>
                    <a:pt x="1619" y="1189"/>
                  </a:lnTo>
                  <a:lnTo>
                    <a:pt x="1619" y="1188"/>
                  </a:lnTo>
                  <a:lnTo>
                    <a:pt x="1620" y="1188"/>
                  </a:lnTo>
                  <a:lnTo>
                    <a:pt x="1620" y="1186"/>
                  </a:lnTo>
                  <a:lnTo>
                    <a:pt x="1621" y="1186"/>
                  </a:lnTo>
                  <a:lnTo>
                    <a:pt x="1622" y="1186"/>
                  </a:lnTo>
                  <a:lnTo>
                    <a:pt x="1623" y="1185"/>
                  </a:lnTo>
                  <a:lnTo>
                    <a:pt x="1624" y="1185"/>
                  </a:lnTo>
                  <a:lnTo>
                    <a:pt x="1624" y="1186"/>
                  </a:lnTo>
                  <a:lnTo>
                    <a:pt x="1623" y="1188"/>
                  </a:lnTo>
                  <a:lnTo>
                    <a:pt x="1622" y="1188"/>
                  </a:lnTo>
                  <a:lnTo>
                    <a:pt x="1621" y="1188"/>
                  </a:lnTo>
                  <a:lnTo>
                    <a:pt x="1622" y="1189"/>
                  </a:lnTo>
                  <a:lnTo>
                    <a:pt x="1623" y="1189"/>
                  </a:lnTo>
                  <a:lnTo>
                    <a:pt x="1624" y="1189"/>
                  </a:lnTo>
                  <a:lnTo>
                    <a:pt x="1624" y="1188"/>
                  </a:lnTo>
                  <a:lnTo>
                    <a:pt x="1625" y="1186"/>
                  </a:lnTo>
                  <a:lnTo>
                    <a:pt x="1625" y="1185"/>
                  </a:lnTo>
                  <a:lnTo>
                    <a:pt x="1625" y="1186"/>
                  </a:lnTo>
                  <a:lnTo>
                    <a:pt x="1627" y="1188"/>
                  </a:lnTo>
                  <a:lnTo>
                    <a:pt x="1628" y="1185"/>
                  </a:lnTo>
                  <a:lnTo>
                    <a:pt x="1629" y="1185"/>
                  </a:lnTo>
                  <a:lnTo>
                    <a:pt x="1629" y="1184"/>
                  </a:lnTo>
                  <a:lnTo>
                    <a:pt x="1628" y="1184"/>
                  </a:lnTo>
                  <a:lnTo>
                    <a:pt x="1627" y="1184"/>
                  </a:lnTo>
                  <a:lnTo>
                    <a:pt x="1627" y="1183"/>
                  </a:lnTo>
                  <a:lnTo>
                    <a:pt x="1630" y="1183"/>
                  </a:lnTo>
                  <a:lnTo>
                    <a:pt x="1631" y="1182"/>
                  </a:lnTo>
                  <a:lnTo>
                    <a:pt x="1636" y="1181"/>
                  </a:lnTo>
                  <a:lnTo>
                    <a:pt x="1637" y="1180"/>
                  </a:lnTo>
                  <a:lnTo>
                    <a:pt x="1637" y="1181"/>
                  </a:lnTo>
                  <a:lnTo>
                    <a:pt x="1636" y="1181"/>
                  </a:lnTo>
                  <a:lnTo>
                    <a:pt x="1637" y="1182"/>
                  </a:lnTo>
                  <a:lnTo>
                    <a:pt x="1637" y="1181"/>
                  </a:lnTo>
                  <a:lnTo>
                    <a:pt x="1638" y="1181"/>
                  </a:lnTo>
                  <a:lnTo>
                    <a:pt x="1639" y="1181"/>
                  </a:lnTo>
                  <a:lnTo>
                    <a:pt x="1638" y="1183"/>
                  </a:lnTo>
                  <a:lnTo>
                    <a:pt x="1637" y="1184"/>
                  </a:lnTo>
                  <a:lnTo>
                    <a:pt x="1637" y="1185"/>
                  </a:lnTo>
                  <a:lnTo>
                    <a:pt x="1637" y="1184"/>
                  </a:lnTo>
                  <a:lnTo>
                    <a:pt x="1638" y="1184"/>
                  </a:lnTo>
                  <a:lnTo>
                    <a:pt x="1638" y="1185"/>
                  </a:lnTo>
                  <a:lnTo>
                    <a:pt x="1638" y="1186"/>
                  </a:lnTo>
                  <a:lnTo>
                    <a:pt x="1638" y="1185"/>
                  </a:lnTo>
                  <a:lnTo>
                    <a:pt x="1639" y="1184"/>
                  </a:lnTo>
                  <a:lnTo>
                    <a:pt x="1640" y="1184"/>
                  </a:lnTo>
                  <a:lnTo>
                    <a:pt x="1639" y="1184"/>
                  </a:lnTo>
                  <a:lnTo>
                    <a:pt x="1639" y="1183"/>
                  </a:lnTo>
                  <a:lnTo>
                    <a:pt x="1640" y="1183"/>
                  </a:lnTo>
                  <a:lnTo>
                    <a:pt x="1640" y="1182"/>
                  </a:lnTo>
                  <a:lnTo>
                    <a:pt x="1641" y="1182"/>
                  </a:lnTo>
                  <a:lnTo>
                    <a:pt x="1642" y="1182"/>
                  </a:lnTo>
                  <a:lnTo>
                    <a:pt x="1644" y="1182"/>
                  </a:lnTo>
                  <a:lnTo>
                    <a:pt x="1644" y="1181"/>
                  </a:lnTo>
                  <a:lnTo>
                    <a:pt x="1644" y="1183"/>
                  </a:lnTo>
                  <a:lnTo>
                    <a:pt x="1645" y="1183"/>
                  </a:lnTo>
                  <a:lnTo>
                    <a:pt x="1645" y="1182"/>
                  </a:lnTo>
                  <a:lnTo>
                    <a:pt x="1645" y="1181"/>
                  </a:lnTo>
                  <a:lnTo>
                    <a:pt x="1646" y="1181"/>
                  </a:lnTo>
                  <a:lnTo>
                    <a:pt x="1646" y="1180"/>
                  </a:lnTo>
                  <a:lnTo>
                    <a:pt x="1645" y="1180"/>
                  </a:lnTo>
                  <a:lnTo>
                    <a:pt x="1645" y="1181"/>
                  </a:lnTo>
                  <a:lnTo>
                    <a:pt x="1645" y="1180"/>
                  </a:lnTo>
                  <a:lnTo>
                    <a:pt x="1648" y="1177"/>
                  </a:lnTo>
                  <a:lnTo>
                    <a:pt x="1650" y="1172"/>
                  </a:lnTo>
                  <a:lnTo>
                    <a:pt x="1651" y="1168"/>
                  </a:lnTo>
                  <a:lnTo>
                    <a:pt x="1651" y="1167"/>
                  </a:lnTo>
                  <a:lnTo>
                    <a:pt x="1653" y="1167"/>
                  </a:lnTo>
                  <a:lnTo>
                    <a:pt x="1653" y="1168"/>
                  </a:lnTo>
                  <a:lnTo>
                    <a:pt x="1653" y="1169"/>
                  </a:lnTo>
                  <a:lnTo>
                    <a:pt x="1654" y="1170"/>
                  </a:lnTo>
                  <a:lnTo>
                    <a:pt x="1656" y="1172"/>
                  </a:lnTo>
                  <a:lnTo>
                    <a:pt x="1656" y="1173"/>
                  </a:lnTo>
                  <a:lnTo>
                    <a:pt x="1657" y="1173"/>
                  </a:lnTo>
                  <a:lnTo>
                    <a:pt x="1658" y="1173"/>
                  </a:lnTo>
                  <a:lnTo>
                    <a:pt x="1659" y="1174"/>
                  </a:lnTo>
                  <a:lnTo>
                    <a:pt x="1661" y="1174"/>
                  </a:lnTo>
                  <a:lnTo>
                    <a:pt x="1662" y="1174"/>
                  </a:lnTo>
                  <a:lnTo>
                    <a:pt x="1662" y="1173"/>
                  </a:lnTo>
                  <a:lnTo>
                    <a:pt x="1663" y="1173"/>
                  </a:lnTo>
                  <a:lnTo>
                    <a:pt x="1663" y="1172"/>
                  </a:lnTo>
                  <a:lnTo>
                    <a:pt x="1663" y="1173"/>
                  </a:lnTo>
                  <a:lnTo>
                    <a:pt x="1664" y="1173"/>
                  </a:lnTo>
                  <a:lnTo>
                    <a:pt x="1664" y="1172"/>
                  </a:lnTo>
                  <a:lnTo>
                    <a:pt x="1664" y="1170"/>
                  </a:lnTo>
                  <a:lnTo>
                    <a:pt x="1664" y="1169"/>
                  </a:lnTo>
                  <a:lnTo>
                    <a:pt x="1665" y="1168"/>
                  </a:lnTo>
                  <a:lnTo>
                    <a:pt x="1666" y="1168"/>
                  </a:lnTo>
                  <a:lnTo>
                    <a:pt x="1667" y="1169"/>
                  </a:lnTo>
                  <a:lnTo>
                    <a:pt x="1668" y="1169"/>
                  </a:lnTo>
                  <a:lnTo>
                    <a:pt x="1670" y="1170"/>
                  </a:lnTo>
                  <a:lnTo>
                    <a:pt x="1671" y="1170"/>
                  </a:lnTo>
                  <a:lnTo>
                    <a:pt x="1671" y="1172"/>
                  </a:lnTo>
                  <a:lnTo>
                    <a:pt x="1672" y="1172"/>
                  </a:lnTo>
                  <a:lnTo>
                    <a:pt x="1673" y="1172"/>
                  </a:lnTo>
                  <a:lnTo>
                    <a:pt x="1674" y="1172"/>
                  </a:lnTo>
                  <a:lnTo>
                    <a:pt x="1674" y="1173"/>
                  </a:lnTo>
                  <a:lnTo>
                    <a:pt x="1674" y="1174"/>
                  </a:lnTo>
                  <a:lnTo>
                    <a:pt x="1673" y="1176"/>
                  </a:lnTo>
                  <a:lnTo>
                    <a:pt x="1672" y="1176"/>
                  </a:lnTo>
                  <a:lnTo>
                    <a:pt x="1672" y="1177"/>
                  </a:lnTo>
                  <a:lnTo>
                    <a:pt x="1671" y="1180"/>
                  </a:lnTo>
                  <a:lnTo>
                    <a:pt x="1672" y="1180"/>
                  </a:lnTo>
                  <a:lnTo>
                    <a:pt x="1679" y="1175"/>
                  </a:lnTo>
                  <a:lnTo>
                    <a:pt x="1680" y="1175"/>
                  </a:lnTo>
                  <a:lnTo>
                    <a:pt x="1682" y="1175"/>
                  </a:lnTo>
                  <a:lnTo>
                    <a:pt x="1683" y="1175"/>
                  </a:lnTo>
                  <a:lnTo>
                    <a:pt x="1683" y="1176"/>
                  </a:lnTo>
                  <a:lnTo>
                    <a:pt x="1684" y="1176"/>
                  </a:lnTo>
                  <a:lnTo>
                    <a:pt x="1683" y="1176"/>
                  </a:lnTo>
                  <a:lnTo>
                    <a:pt x="1682" y="1176"/>
                  </a:lnTo>
                  <a:lnTo>
                    <a:pt x="1683" y="1176"/>
                  </a:lnTo>
                  <a:lnTo>
                    <a:pt x="1683" y="1177"/>
                  </a:lnTo>
                  <a:lnTo>
                    <a:pt x="1683" y="1178"/>
                  </a:lnTo>
                  <a:lnTo>
                    <a:pt x="1682" y="1178"/>
                  </a:lnTo>
                  <a:lnTo>
                    <a:pt x="1683" y="1180"/>
                  </a:lnTo>
                  <a:lnTo>
                    <a:pt x="1682" y="1180"/>
                  </a:lnTo>
                  <a:lnTo>
                    <a:pt x="1681" y="1181"/>
                  </a:lnTo>
                  <a:lnTo>
                    <a:pt x="1681" y="1180"/>
                  </a:lnTo>
                  <a:lnTo>
                    <a:pt x="1681" y="1178"/>
                  </a:lnTo>
                  <a:lnTo>
                    <a:pt x="1680" y="1178"/>
                  </a:lnTo>
                  <a:lnTo>
                    <a:pt x="1680" y="1180"/>
                  </a:lnTo>
                  <a:lnTo>
                    <a:pt x="1681" y="1181"/>
                  </a:lnTo>
                  <a:lnTo>
                    <a:pt x="1680" y="1181"/>
                  </a:lnTo>
                  <a:lnTo>
                    <a:pt x="1680" y="1180"/>
                  </a:lnTo>
                  <a:lnTo>
                    <a:pt x="1679" y="1180"/>
                  </a:lnTo>
                  <a:lnTo>
                    <a:pt x="1679" y="1181"/>
                  </a:lnTo>
                  <a:lnTo>
                    <a:pt x="1677" y="1181"/>
                  </a:lnTo>
                  <a:lnTo>
                    <a:pt x="1676" y="1182"/>
                  </a:lnTo>
                  <a:lnTo>
                    <a:pt x="1676" y="1183"/>
                  </a:lnTo>
                  <a:lnTo>
                    <a:pt x="1676" y="1184"/>
                  </a:lnTo>
                  <a:lnTo>
                    <a:pt x="1677" y="1184"/>
                  </a:lnTo>
                  <a:lnTo>
                    <a:pt x="1676" y="1185"/>
                  </a:lnTo>
                  <a:lnTo>
                    <a:pt x="1673" y="1188"/>
                  </a:lnTo>
                  <a:lnTo>
                    <a:pt x="1672" y="1189"/>
                  </a:lnTo>
                  <a:lnTo>
                    <a:pt x="1671" y="1188"/>
                  </a:lnTo>
                  <a:lnTo>
                    <a:pt x="1671" y="1189"/>
                  </a:lnTo>
                  <a:lnTo>
                    <a:pt x="1670" y="1189"/>
                  </a:lnTo>
                  <a:lnTo>
                    <a:pt x="1671" y="1189"/>
                  </a:lnTo>
                  <a:lnTo>
                    <a:pt x="1671" y="1190"/>
                  </a:lnTo>
                  <a:lnTo>
                    <a:pt x="1672" y="1190"/>
                  </a:lnTo>
                  <a:lnTo>
                    <a:pt x="1671" y="1190"/>
                  </a:lnTo>
                  <a:lnTo>
                    <a:pt x="1672" y="1191"/>
                  </a:lnTo>
                  <a:lnTo>
                    <a:pt x="1671" y="1191"/>
                  </a:lnTo>
                  <a:lnTo>
                    <a:pt x="1670" y="1192"/>
                  </a:lnTo>
                  <a:lnTo>
                    <a:pt x="1668" y="1192"/>
                  </a:lnTo>
                  <a:lnTo>
                    <a:pt x="1668" y="1193"/>
                  </a:lnTo>
                  <a:lnTo>
                    <a:pt x="1667" y="1193"/>
                  </a:lnTo>
                  <a:lnTo>
                    <a:pt x="1667" y="1194"/>
                  </a:lnTo>
                  <a:lnTo>
                    <a:pt x="1668" y="1194"/>
                  </a:lnTo>
                  <a:lnTo>
                    <a:pt x="1667" y="1194"/>
                  </a:lnTo>
                  <a:lnTo>
                    <a:pt x="1667" y="1195"/>
                  </a:lnTo>
                  <a:lnTo>
                    <a:pt x="1666" y="1195"/>
                  </a:lnTo>
                  <a:lnTo>
                    <a:pt x="1666" y="1197"/>
                  </a:lnTo>
                  <a:lnTo>
                    <a:pt x="1665" y="1197"/>
                  </a:lnTo>
                  <a:lnTo>
                    <a:pt x="1665" y="1198"/>
                  </a:lnTo>
                  <a:lnTo>
                    <a:pt x="1665" y="1197"/>
                  </a:lnTo>
                  <a:lnTo>
                    <a:pt x="1665" y="1198"/>
                  </a:lnTo>
                  <a:lnTo>
                    <a:pt x="1664" y="1199"/>
                  </a:lnTo>
                  <a:lnTo>
                    <a:pt x="1665" y="1199"/>
                  </a:lnTo>
                  <a:lnTo>
                    <a:pt x="1666" y="1198"/>
                  </a:lnTo>
                  <a:lnTo>
                    <a:pt x="1666" y="1199"/>
                  </a:lnTo>
                  <a:lnTo>
                    <a:pt x="1665" y="1199"/>
                  </a:lnTo>
                  <a:lnTo>
                    <a:pt x="1665" y="1200"/>
                  </a:lnTo>
                  <a:lnTo>
                    <a:pt x="1664" y="1200"/>
                  </a:lnTo>
                  <a:lnTo>
                    <a:pt x="1664" y="1201"/>
                  </a:lnTo>
                  <a:lnTo>
                    <a:pt x="1663" y="1201"/>
                  </a:lnTo>
                  <a:lnTo>
                    <a:pt x="1662" y="1202"/>
                  </a:lnTo>
                  <a:lnTo>
                    <a:pt x="1661" y="1202"/>
                  </a:lnTo>
                  <a:lnTo>
                    <a:pt x="1661" y="1203"/>
                  </a:lnTo>
                  <a:lnTo>
                    <a:pt x="1661" y="1205"/>
                  </a:lnTo>
                  <a:lnTo>
                    <a:pt x="1659" y="1205"/>
                  </a:lnTo>
                  <a:lnTo>
                    <a:pt x="1659" y="1206"/>
                  </a:lnTo>
                  <a:lnTo>
                    <a:pt x="1658" y="1206"/>
                  </a:lnTo>
                  <a:lnTo>
                    <a:pt x="1658" y="1207"/>
                  </a:lnTo>
                  <a:lnTo>
                    <a:pt x="1658" y="1208"/>
                  </a:lnTo>
                  <a:lnTo>
                    <a:pt x="1658" y="1209"/>
                  </a:lnTo>
                  <a:lnTo>
                    <a:pt x="1657" y="1209"/>
                  </a:lnTo>
                  <a:lnTo>
                    <a:pt x="1657" y="1208"/>
                  </a:lnTo>
                  <a:lnTo>
                    <a:pt x="1656" y="1207"/>
                  </a:lnTo>
                  <a:lnTo>
                    <a:pt x="1656" y="1208"/>
                  </a:lnTo>
                  <a:lnTo>
                    <a:pt x="1656" y="1209"/>
                  </a:lnTo>
                  <a:lnTo>
                    <a:pt x="1655" y="1209"/>
                  </a:lnTo>
                  <a:lnTo>
                    <a:pt x="1656" y="1210"/>
                  </a:lnTo>
                  <a:lnTo>
                    <a:pt x="1657" y="1211"/>
                  </a:lnTo>
                  <a:lnTo>
                    <a:pt x="1656" y="1211"/>
                  </a:lnTo>
                  <a:lnTo>
                    <a:pt x="1655" y="1210"/>
                  </a:lnTo>
                  <a:lnTo>
                    <a:pt x="1655" y="1211"/>
                  </a:lnTo>
                  <a:lnTo>
                    <a:pt x="1654" y="1213"/>
                  </a:lnTo>
                  <a:lnTo>
                    <a:pt x="1654" y="1214"/>
                  </a:lnTo>
                  <a:lnTo>
                    <a:pt x="1651" y="1215"/>
                  </a:lnTo>
                  <a:lnTo>
                    <a:pt x="1651" y="1216"/>
                  </a:lnTo>
                  <a:lnTo>
                    <a:pt x="1651" y="1217"/>
                  </a:lnTo>
                  <a:lnTo>
                    <a:pt x="1651" y="1218"/>
                  </a:lnTo>
                  <a:lnTo>
                    <a:pt x="1650" y="1217"/>
                  </a:lnTo>
                  <a:lnTo>
                    <a:pt x="1650" y="1218"/>
                  </a:lnTo>
                  <a:lnTo>
                    <a:pt x="1649" y="1218"/>
                  </a:lnTo>
                  <a:lnTo>
                    <a:pt x="1648" y="1218"/>
                  </a:lnTo>
                  <a:lnTo>
                    <a:pt x="1648" y="1219"/>
                  </a:lnTo>
                  <a:lnTo>
                    <a:pt x="1648" y="1220"/>
                  </a:lnTo>
                  <a:lnTo>
                    <a:pt x="1648" y="1219"/>
                  </a:lnTo>
                  <a:lnTo>
                    <a:pt x="1647" y="1219"/>
                  </a:lnTo>
                  <a:lnTo>
                    <a:pt x="1647" y="1218"/>
                  </a:lnTo>
                  <a:lnTo>
                    <a:pt x="1646" y="1218"/>
                  </a:lnTo>
                  <a:lnTo>
                    <a:pt x="1646" y="1219"/>
                  </a:lnTo>
                  <a:lnTo>
                    <a:pt x="1647" y="1219"/>
                  </a:lnTo>
                  <a:lnTo>
                    <a:pt x="1647" y="1220"/>
                  </a:lnTo>
                  <a:lnTo>
                    <a:pt x="1647" y="1222"/>
                  </a:lnTo>
                  <a:lnTo>
                    <a:pt x="1647" y="1220"/>
                  </a:lnTo>
                  <a:lnTo>
                    <a:pt x="1646" y="1220"/>
                  </a:lnTo>
                  <a:lnTo>
                    <a:pt x="1645" y="1220"/>
                  </a:lnTo>
                  <a:lnTo>
                    <a:pt x="1645" y="1219"/>
                  </a:lnTo>
                  <a:lnTo>
                    <a:pt x="1645" y="1218"/>
                  </a:lnTo>
                  <a:lnTo>
                    <a:pt x="1644" y="1218"/>
                  </a:lnTo>
                  <a:lnTo>
                    <a:pt x="1644" y="1219"/>
                  </a:lnTo>
                  <a:lnTo>
                    <a:pt x="1645" y="1220"/>
                  </a:lnTo>
                  <a:lnTo>
                    <a:pt x="1645" y="1222"/>
                  </a:lnTo>
                  <a:lnTo>
                    <a:pt x="1645" y="1223"/>
                  </a:lnTo>
                  <a:lnTo>
                    <a:pt x="1645" y="1222"/>
                  </a:lnTo>
                  <a:lnTo>
                    <a:pt x="1644" y="1222"/>
                  </a:lnTo>
                  <a:lnTo>
                    <a:pt x="1644" y="1223"/>
                  </a:lnTo>
                  <a:lnTo>
                    <a:pt x="1644" y="1224"/>
                  </a:lnTo>
                  <a:lnTo>
                    <a:pt x="1644" y="1223"/>
                  </a:lnTo>
                  <a:lnTo>
                    <a:pt x="1642" y="1223"/>
                  </a:lnTo>
                  <a:lnTo>
                    <a:pt x="1641" y="1222"/>
                  </a:lnTo>
                  <a:lnTo>
                    <a:pt x="1641" y="1223"/>
                  </a:lnTo>
                  <a:lnTo>
                    <a:pt x="1642" y="1223"/>
                  </a:lnTo>
                  <a:lnTo>
                    <a:pt x="1642" y="1224"/>
                  </a:lnTo>
                  <a:lnTo>
                    <a:pt x="1642" y="1226"/>
                  </a:lnTo>
                  <a:lnTo>
                    <a:pt x="1641" y="1226"/>
                  </a:lnTo>
                  <a:lnTo>
                    <a:pt x="1640" y="1227"/>
                  </a:lnTo>
                  <a:lnTo>
                    <a:pt x="1639" y="1227"/>
                  </a:lnTo>
                  <a:lnTo>
                    <a:pt x="1639" y="1226"/>
                  </a:lnTo>
                  <a:lnTo>
                    <a:pt x="1638" y="1227"/>
                  </a:lnTo>
                  <a:lnTo>
                    <a:pt x="1639" y="1227"/>
                  </a:lnTo>
                  <a:lnTo>
                    <a:pt x="1640" y="1228"/>
                  </a:lnTo>
                  <a:lnTo>
                    <a:pt x="1639" y="1230"/>
                  </a:lnTo>
                  <a:lnTo>
                    <a:pt x="1638" y="1230"/>
                  </a:lnTo>
                  <a:lnTo>
                    <a:pt x="1637" y="1228"/>
                  </a:lnTo>
                  <a:lnTo>
                    <a:pt x="1636" y="1228"/>
                  </a:lnTo>
                  <a:lnTo>
                    <a:pt x="1633" y="1227"/>
                  </a:lnTo>
                  <a:lnTo>
                    <a:pt x="1632" y="1227"/>
                  </a:lnTo>
                  <a:lnTo>
                    <a:pt x="1633" y="1228"/>
                  </a:lnTo>
                  <a:lnTo>
                    <a:pt x="1634" y="1228"/>
                  </a:lnTo>
                  <a:lnTo>
                    <a:pt x="1636" y="1230"/>
                  </a:lnTo>
                  <a:lnTo>
                    <a:pt x="1637" y="1231"/>
                  </a:lnTo>
                  <a:lnTo>
                    <a:pt x="1638" y="1231"/>
                  </a:lnTo>
                  <a:lnTo>
                    <a:pt x="1638" y="1232"/>
                  </a:lnTo>
                  <a:lnTo>
                    <a:pt x="1639" y="1233"/>
                  </a:lnTo>
                  <a:lnTo>
                    <a:pt x="1639" y="1234"/>
                  </a:lnTo>
                  <a:lnTo>
                    <a:pt x="1639" y="1235"/>
                  </a:lnTo>
                  <a:lnTo>
                    <a:pt x="1638" y="1235"/>
                  </a:lnTo>
                  <a:lnTo>
                    <a:pt x="1638" y="1236"/>
                  </a:lnTo>
                  <a:lnTo>
                    <a:pt x="1637" y="1236"/>
                  </a:lnTo>
                  <a:lnTo>
                    <a:pt x="1637" y="1235"/>
                  </a:lnTo>
                  <a:lnTo>
                    <a:pt x="1637" y="1236"/>
                  </a:lnTo>
                  <a:lnTo>
                    <a:pt x="1636" y="1236"/>
                  </a:lnTo>
                  <a:lnTo>
                    <a:pt x="1636" y="1237"/>
                  </a:lnTo>
                  <a:lnTo>
                    <a:pt x="1634" y="1236"/>
                  </a:lnTo>
                  <a:lnTo>
                    <a:pt x="1634" y="1237"/>
                  </a:lnTo>
                  <a:lnTo>
                    <a:pt x="1634" y="1236"/>
                  </a:lnTo>
                  <a:lnTo>
                    <a:pt x="1633" y="1236"/>
                  </a:lnTo>
                  <a:lnTo>
                    <a:pt x="1633" y="1237"/>
                  </a:lnTo>
                  <a:lnTo>
                    <a:pt x="1632" y="1237"/>
                  </a:lnTo>
                  <a:lnTo>
                    <a:pt x="1632" y="1236"/>
                  </a:lnTo>
                  <a:lnTo>
                    <a:pt x="1632" y="1235"/>
                  </a:lnTo>
                  <a:lnTo>
                    <a:pt x="1632" y="1236"/>
                  </a:lnTo>
                  <a:lnTo>
                    <a:pt x="1631" y="1236"/>
                  </a:lnTo>
                  <a:lnTo>
                    <a:pt x="1632" y="1237"/>
                  </a:lnTo>
                  <a:lnTo>
                    <a:pt x="1631" y="1237"/>
                  </a:lnTo>
                  <a:lnTo>
                    <a:pt x="1630" y="1237"/>
                  </a:lnTo>
                  <a:lnTo>
                    <a:pt x="1629" y="1237"/>
                  </a:lnTo>
                  <a:lnTo>
                    <a:pt x="1629" y="1236"/>
                  </a:lnTo>
                  <a:lnTo>
                    <a:pt x="1629" y="1235"/>
                  </a:lnTo>
                  <a:lnTo>
                    <a:pt x="1628" y="1235"/>
                  </a:lnTo>
                  <a:lnTo>
                    <a:pt x="1628" y="1234"/>
                  </a:lnTo>
                  <a:lnTo>
                    <a:pt x="1628" y="1233"/>
                  </a:lnTo>
                  <a:lnTo>
                    <a:pt x="1628" y="1232"/>
                  </a:lnTo>
                  <a:lnTo>
                    <a:pt x="1628" y="1231"/>
                  </a:lnTo>
                  <a:lnTo>
                    <a:pt x="1628" y="1232"/>
                  </a:lnTo>
                  <a:lnTo>
                    <a:pt x="1627" y="1232"/>
                  </a:lnTo>
                  <a:lnTo>
                    <a:pt x="1625" y="1234"/>
                  </a:lnTo>
                  <a:lnTo>
                    <a:pt x="1624" y="1235"/>
                  </a:lnTo>
                  <a:lnTo>
                    <a:pt x="1625" y="1236"/>
                  </a:lnTo>
                  <a:lnTo>
                    <a:pt x="1627" y="1237"/>
                  </a:lnTo>
                  <a:lnTo>
                    <a:pt x="1628" y="1239"/>
                  </a:lnTo>
                  <a:lnTo>
                    <a:pt x="1627" y="1239"/>
                  </a:lnTo>
                  <a:lnTo>
                    <a:pt x="1627" y="1240"/>
                  </a:lnTo>
                  <a:lnTo>
                    <a:pt x="1627" y="1241"/>
                  </a:lnTo>
                  <a:lnTo>
                    <a:pt x="1625" y="1241"/>
                  </a:lnTo>
                  <a:lnTo>
                    <a:pt x="1625" y="1240"/>
                  </a:lnTo>
                  <a:lnTo>
                    <a:pt x="1624" y="1240"/>
                  </a:lnTo>
                  <a:lnTo>
                    <a:pt x="1624" y="1239"/>
                  </a:lnTo>
                  <a:lnTo>
                    <a:pt x="1623" y="1239"/>
                  </a:lnTo>
                  <a:lnTo>
                    <a:pt x="1622" y="1239"/>
                  </a:lnTo>
                  <a:lnTo>
                    <a:pt x="1622" y="1240"/>
                  </a:lnTo>
                  <a:lnTo>
                    <a:pt x="1622" y="1241"/>
                  </a:lnTo>
                  <a:lnTo>
                    <a:pt x="1621" y="1240"/>
                  </a:lnTo>
                  <a:lnTo>
                    <a:pt x="1620" y="1240"/>
                  </a:lnTo>
                  <a:lnTo>
                    <a:pt x="1620" y="1241"/>
                  </a:lnTo>
                  <a:lnTo>
                    <a:pt x="1621" y="1241"/>
                  </a:lnTo>
                  <a:lnTo>
                    <a:pt x="1620" y="1241"/>
                  </a:lnTo>
                  <a:lnTo>
                    <a:pt x="1621" y="1241"/>
                  </a:lnTo>
                  <a:lnTo>
                    <a:pt x="1621" y="1242"/>
                  </a:lnTo>
                  <a:lnTo>
                    <a:pt x="1621" y="1243"/>
                  </a:lnTo>
                  <a:lnTo>
                    <a:pt x="1622" y="1243"/>
                  </a:lnTo>
                  <a:lnTo>
                    <a:pt x="1621" y="1244"/>
                  </a:lnTo>
                  <a:lnTo>
                    <a:pt x="1621" y="1245"/>
                  </a:lnTo>
                  <a:lnTo>
                    <a:pt x="1622" y="1245"/>
                  </a:lnTo>
                  <a:lnTo>
                    <a:pt x="1623" y="1245"/>
                  </a:lnTo>
                  <a:lnTo>
                    <a:pt x="1623" y="1247"/>
                  </a:lnTo>
                  <a:lnTo>
                    <a:pt x="1624" y="1247"/>
                  </a:lnTo>
                  <a:lnTo>
                    <a:pt x="1624" y="1245"/>
                  </a:lnTo>
                  <a:lnTo>
                    <a:pt x="1625" y="1247"/>
                  </a:lnTo>
                  <a:lnTo>
                    <a:pt x="1624" y="1247"/>
                  </a:lnTo>
                  <a:lnTo>
                    <a:pt x="1623" y="1247"/>
                  </a:lnTo>
                  <a:lnTo>
                    <a:pt x="1622" y="1248"/>
                  </a:lnTo>
                  <a:lnTo>
                    <a:pt x="1623" y="1248"/>
                  </a:lnTo>
                  <a:lnTo>
                    <a:pt x="1623" y="1249"/>
                  </a:lnTo>
                  <a:lnTo>
                    <a:pt x="1624" y="1249"/>
                  </a:lnTo>
                  <a:lnTo>
                    <a:pt x="1623" y="1248"/>
                  </a:lnTo>
                  <a:lnTo>
                    <a:pt x="1624" y="1248"/>
                  </a:lnTo>
                  <a:lnTo>
                    <a:pt x="1624" y="1249"/>
                  </a:lnTo>
                  <a:lnTo>
                    <a:pt x="1625" y="1249"/>
                  </a:lnTo>
                  <a:lnTo>
                    <a:pt x="1625" y="1250"/>
                  </a:lnTo>
                  <a:lnTo>
                    <a:pt x="1625" y="1251"/>
                  </a:lnTo>
                  <a:lnTo>
                    <a:pt x="1624" y="1250"/>
                  </a:lnTo>
                  <a:lnTo>
                    <a:pt x="1624" y="1251"/>
                  </a:lnTo>
                  <a:lnTo>
                    <a:pt x="1623" y="1250"/>
                  </a:lnTo>
                  <a:lnTo>
                    <a:pt x="1621" y="1250"/>
                  </a:lnTo>
                  <a:lnTo>
                    <a:pt x="1622" y="1250"/>
                  </a:lnTo>
                  <a:lnTo>
                    <a:pt x="1623" y="1250"/>
                  </a:lnTo>
                  <a:lnTo>
                    <a:pt x="1623" y="1251"/>
                  </a:lnTo>
                  <a:lnTo>
                    <a:pt x="1622" y="1253"/>
                  </a:lnTo>
                  <a:lnTo>
                    <a:pt x="1623" y="1255"/>
                  </a:lnTo>
                  <a:lnTo>
                    <a:pt x="1622" y="1255"/>
                  </a:lnTo>
                  <a:lnTo>
                    <a:pt x="1622" y="1256"/>
                  </a:lnTo>
                  <a:lnTo>
                    <a:pt x="1622" y="1257"/>
                  </a:lnTo>
                  <a:lnTo>
                    <a:pt x="1621" y="1257"/>
                  </a:lnTo>
                  <a:lnTo>
                    <a:pt x="1621" y="1258"/>
                  </a:lnTo>
                  <a:lnTo>
                    <a:pt x="1620" y="1258"/>
                  </a:lnTo>
                  <a:lnTo>
                    <a:pt x="1620" y="1259"/>
                  </a:lnTo>
                  <a:lnTo>
                    <a:pt x="1621" y="1258"/>
                  </a:lnTo>
                  <a:lnTo>
                    <a:pt x="1621" y="1259"/>
                  </a:lnTo>
                  <a:lnTo>
                    <a:pt x="1622" y="1259"/>
                  </a:lnTo>
                  <a:lnTo>
                    <a:pt x="1622" y="1260"/>
                  </a:lnTo>
                  <a:lnTo>
                    <a:pt x="1621" y="1260"/>
                  </a:lnTo>
                  <a:lnTo>
                    <a:pt x="1621" y="1261"/>
                  </a:lnTo>
                  <a:lnTo>
                    <a:pt x="1620" y="1261"/>
                  </a:lnTo>
                  <a:lnTo>
                    <a:pt x="1619" y="1262"/>
                  </a:lnTo>
                  <a:lnTo>
                    <a:pt x="1620" y="1262"/>
                  </a:lnTo>
                  <a:lnTo>
                    <a:pt x="1620" y="1264"/>
                  </a:lnTo>
                  <a:lnTo>
                    <a:pt x="1621" y="1264"/>
                  </a:lnTo>
                  <a:lnTo>
                    <a:pt x="1620" y="1265"/>
                  </a:lnTo>
                  <a:lnTo>
                    <a:pt x="1620" y="1266"/>
                  </a:lnTo>
                  <a:lnTo>
                    <a:pt x="1618" y="1267"/>
                  </a:lnTo>
                  <a:lnTo>
                    <a:pt x="1618" y="1268"/>
                  </a:lnTo>
                  <a:lnTo>
                    <a:pt x="1618" y="1269"/>
                  </a:lnTo>
                  <a:lnTo>
                    <a:pt x="1619" y="1269"/>
                  </a:lnTo>
                  <a:lnTo>
                    <a:pt x="1620" y="1269"/>
                  </a:lnTo>
                  <a:lnTo>
                    <a:pt x="1619" y="1269"/>
                  </a:lnTo>
                  <a:lnTo>
                    <a:pt x="1619" y="1270"/>
                  </a:lnTo>
                  <a:lnTo>
                    <a:pt x="1620" y="1270"/>
                  </a:lnTo>
                  <a:lnTo>
                    <a:pt x="1619" y="1272"/>
                  </a:lnTo>
                  <a:lnTo>
                    <a:pt x="1618" y="1272"/>
                  </a:lnTo>
                  <a:lnTo>
                    <a:pt x="1618" y="1270"/>
                  </a:lnTo>
                  <a:lnTo>
                    <a:pt x="1616" y="1270"/>
                  </a:lnTo>
                  <a:lnTo>
                    <a:pt x="1616" y="1272"/>
                  </a:lnTo>
                  <a:lnTo>
                    <a:pt x="1618" y="1272"/>
                  </a:lnTo>
                  <a:lnTo>
                    <a:pt x="1619" y="1273"/>
                  </a:lnTo>
                  <a:lnTo>
                    <a:pt x="1618" y="1274"/>
                  </a:lnTo>
                  <a:lnTo>
                    <a:pt x="1618" y="1273"/>
                  </a:lnTo>
                  <a:lnTo>
                    <a:pt x="1616" y="1273"/>
                  </a:lnTo>
                  <a:lnTo>
                    <a:pt x="1616" y="1272"/>
                  </a:lnTo>
                  <a:lnTo>
                    <a:pt x="1615" y="1272"/>
                  </a:lnTo>
                  <a:lnTo>
                    <a:pt x="1615" y="1273"/>
                  </a:lnTo>
                  <a:lnTo>
                    <a:pt x="1618" y="1274"/>
                  </a:lnTo>
                  <a:lnTo>
                    <a:pt x="1618" y="1275"/>
                  </a:lnTo>
                  <a:lnTo>
                    <a:pt x="1618" y="1276"/>
                  </a:lnTo>
                  <a:lnTo>
                    <a:pt x="1616" y="1276"/>
                  </a:lnTo>
                  <a:lnTo>
                    <a:pt x="1615" y="1274"/>
                  </a:lnTo>
                  <a:lnTo>
                    <a:pt x="1614" y="1274"/>
                  </a:lnTo>
                  <a:lnTo>
                    <a:pt x="1614" y="1275"/>
                  </a:lnTo>
                  <a:lnTo>
                    <a:pt x="1615" y="1276"/>
                  </a:lnTo>
                  <a:lnTo>
                    <a:pt x="1616" y="1276"/>
                  </a:lnTo>
                  <a:lnTo>
                    <a:pt x="1616" y="1277"/>
                  </a:lnTo>
                  <a:lnTo>
                    <a:pt x="1616" y="1278"/>
                  </a:lnTo>
                  <a:lnTo>
                    <a:pt x="1615" y="1278"/>
                  </a:lnTo>
                  <a:lnTo>
                    <a:pt x="1615" y="1277"/>
                  </a:lnTo>
                  <a:lnTo>
                    <a:pt x="1614" y="1277"/>
                  </a:lnTo>
                  <a:lnTo>
                    <a:pt x="1614" y="1278"/>
                  </a:lnTo>
                  <a:lnTo>
                    <a:pt x="1614" y="1280"/>
                  </a:lnTo>
                  <a:lnTo>
                    <a:pt x="1614" y="1281"/>
                  </a:lnTo>
                  <a:lnTo>
                    <a:pt x="1614" y="1280"/>
                  </a:lnTo>
                  <a:lnTo>
                    <a:pt x="1614" y="1278"/>
                  </a:lnTo>
                  <a:lnTo>
                    <a:pt x="1613" y="1278"/>
                  </a:lnTo>
                  <a:lnTo>
                    <a:pt x="1613" y="1280"/>
                  </a:lnTo>
                  <a:lnTo>
                    <a:pt x="1612" y="1280"/>
                  </a:lnTo>
                  <a:lnTo>
                    <a:pt x="1612" y="1278"/>
                  </a:lnTo>
                  <a:lnTo>
                    <a:pt x="1611" y="1278"/>
                  </a:lnTo>
                  <a:lnTo>
                    <a:pt x="1611" y="1277"/>
                  </a:lnTo>
                  <a:lnTo>
                    <a:pt x="1610" y="1277"/>
                  </a:lnTo>
                  <a:lnTo>
                    <a:pt x="1611" y="1278"/>
                  </a:lnTo>
                  <a:lnTo>
                    <a:pt x="1610" y="1278"/>
                  </a:lnTo>
                  <a:lnTo>
                    <a:pt x="1611" y="1280"/>
                  </a:lnTo>
                  <a:lnTo>
                    <a:pt x="1612" y="1281"/>
                  </a:lnTo>
                  <a:lnTo>
                    <a:pt x="1612" y="1282"/>
                  </a:lnTo>
                  <a:lnTo>
                    <a:pt x="1611" y="1283"/>
                  </a:lnTo>
                  <a:lnTo>
                    <a:pt x="1610" y="1282"/>
                  </a:lnTo>
                  <a:lnTo>
                    <a:pt x="1610" y="1281"/>
                  </a:lnTo>
                  <a:lnTo>
                    <a:pt x="1608" y="1280"/>
                  </a:lnTo>
                  <a:lnTo>
                    <a:pt x="1608" y="1281"/>
                  </a:lnTo>
                  <a:lnTo>
                    <a:pt x="1607" y="1281"/>
                  </a:lnTo>
                  <a:lnTo>
                    <a:pt x="1608" y="1282"/>
                  </a:lnTo>
                  <a:lnTo>
                    <a:pt x="1610" y="1282"/>
                  </a:lnTo>
                  <a:lnTo>
                    <a:pt x="1610" y="1283"/>
                  </a:lnTo>
                  <a:lnTo>
                    <a:pt x="1610" y="1284"/>
                  </a:lnTo>
                  <a:lnTo>
                    <a:pt x="1611" y="1285"/>
                  </a:lnTo>
                  <a:lnTo>
                    <a:pt x="1611" y="1286"/>
                  </a:lnTo>
                  <a:lnTo>
                    <a:pt x="1612" y="1287"/>
                  </a:lnTo>
                  <a:lnTo>
                    <a:pt x="1611" y="1286"/>
                  </a:lnTo>
                  <a:lnTo>
                    <a:pt x="1610" y="1286"/>
                  </a:lnTo>
                  <a:lnTo>
                    <a:pt x="1610" y="1287"/>
                  </a:lnTo>
                  <a:lnTo>
                    <a:pt x="1608" y="1287"/>
                  </a:lnTo>
                  <a:lnTo>
                    <a:pt x="1608" y="1286"/>
                  </a:lnTo>
                  <a:lnTo>
                    <a:pt x="1608" y="1287"/>
                  </a:lnTo>
                  <a:lnTo>
                    <a:pt x="1610" y="1289"/>
                  </a:lnTo>
                  <a:lnTo>
                    <a:pt x="1611" y="1289"/>
                  </a:lnTo>
                  <a:lnTo>
                    <a:pt x="1611" y="1290"/>
                  </a:lnTo>
                  <a:lnTo>
                    <a:pt x="1610" y="1290"/>
                  </a:lnTo>
                  <a:lnTo>
                    <a:pt x="1610" y="1289"/>
                  </a:lnTo>
                  <a:lnTo>
                    <a:pt x="1608" y="1289"/>
                  </a:lnTo>
                  <a:lnTo>
                    <a:pt x="1608" y="1290"/>
                  </a:lnTo>
                  <a:lnTo>
                    <a:pt x="1608" y="1291"/>
                  </a:lnTo>
                  <a:lnTo>
                    <a:pt x="1610" y="1291"/>
                  </a:lnTo>
                  <a:lnTo>
                    <a:pt x="1610" y="1292"/>
                  </a:lnTo>
                  <a:lnTo>
                    <a:pt x="1608" y="1292"/>
                  </a:lnTo>
                  <a:lnTo>
                    <a:pt x="1608" y="1291"/>
                  </a:lnTo>
                  <a:lnTo>
                    <a:pt x="1607" y="1291"/>
                  </a:lnTo>
                  <a:lnTo>
                    <a:pt x="1607" y="1290"/>
                  </a:lnTo>
                  <a:lnTo>
                    <a:pt x="1606" y="1290"/>
                  </a:lnTo>
                  <a:lnTo>
                    <a:pt x="1606" y="1289"/>
                  </a:lnTo>
                  <a:lnTo>
                    <a:pt x="1605" y="1290"/>
                  </a:lnTo>
                  <a:lnTo>
                    <a:pt x="1605" y="1291"/>
                  </a:lnTo>
                  <a:lnTo>
                    <a:pt x="1605" y="1292"/>
                  </a:lnTo>
                  <a:lnTo>
                    <a:pt x="1604" y="1293"/>
                  </a:lnTo>
                  <a:lnTo>
                    <a:pt x="1603" y="1293"/>
                  </a:lnTo>
                  <a:lnTo>
                    <a:pt x="1603" y="1292"/>
                  </a:lnTo>
                  <a:lnTo>
                    <a:pt x="1602" y="1292"/>
                  </a:lnTo>
                  <a:lnTo>
                    <a:pt x="1602" y="1291"/>
                  </a:lnTo>
                  <a:lnTo>
                    <a:pt x="1601" y="1291"/>
                  </a:lnTo>
                  <a:lnTo>
                    <a:pt x="1602" y="1291"/>
                  </a:lnTo>
                  <a:lnTo>
                    <a:pt x="1602" y="1292"/>
                  </a:lnTo>
                  <a:lnTo>
                    <a:pt x="1601" y="1292"/>
                  </a:lnTo>
                  <a:lnTo>
                    <a:pt x="1601" y="1291"/>
                  </a:lnTo>
                  <a:lnTo>
                    <a:pt x="1599" y="1289"/>
                  </a:lnTo>
                  <a:lnTo>
                    <a:pt x="1599" y="1287"/>
                  </a:lnTo>
                  <a:lnTo>
                    <a:pt x="1598" y="1287"/>
                  </a:lnTo>
                  <a:lnTo>
                    <a:pt x="1598" y="1289"/>
                  </a:lnTo>
                  <a:lnTo>
                    <a:pt x="1599" y="1289"/>
                  </a:lnTo>
                  <a:lnTo>
                    <a:pt x="1599" y="1290"/>
                  </a:lnTo>
                  <a:lnTo>
                    <a:pt x="1599" y="1291"/>
                  </a:lnTo>
                  <a:lnTo>
                    <a:pt x="1599" y="1290"/>
                  </a:lnTo>
                  <a:lnTo>
                    <a:pt x="1598" y="1289"/>
                  </a:lnTo>
                  <a:lnTo>
                    <a:pt x="1598" y="1287"/>
                  </a:lnTo>
                  <a:lnTo>
                    <a:pt x="1597" y="1287"/>
                  </a:lnTo>
                  <a:lnTo>
                    <a:pt x="1597" y="1286"/>
                  </a:lnTo>
                  <a:lnTo>
                    <a:pt x="1596" y="1286"/>
                  </a:lnTo>
                  <a:lnTo>
                    <a:pt x="1596" y="1285"/>
                  </a:lnTo>
                  <a:lnTo>
                    <a:pt x="1595" y="1284"/>
                  </a:lnTo>
                  <a:lnTo>
                    <a:pt x="1595" y="1285"/>
                  </a:lnTo>
                  <a:lnTo>
                    <a:pt x="1596" y="1285"/>
                  </a:lnTo>
                  <a:lnTo>
                    <a:pt x="1595" y="1285"/>
                  </a:lnTo>
                  <a:lnTo>
                    <a:pt x="1594" y="1285"/>
                  </a:lnTo>
                  <a:lnTo>
                    <a:pt x="1594" y="1284"/>
                  </a:lnTo>
                  <a:lnTo>
                    <a:pt x="1593" y="1284"/>
                  </a:lnTo>
                  <a:lnTo>
                    <a:pt x="1594" y="1285"/>
                  </a:lnTo>
                  <a:lnTo>
                    <a:pt x="1593" y="1286"/>
                  </a:lnTo>
                  <a:lnTo>
                    <a:pt x="1593" y="1285"/>
                  </a:lnTo>
                  <a:lnTo>
                    <a:pt x="1591" y="1285"/>
                  </a:lnTo>
                  <a:lnTo>
                    <a:pt x="1591" y="1284"/>
                  </a:lnTo>
                  <a:lnTo>
                    <a:pt x="1591" y="1285"/>
                  </a:lnTo>
                  <a:lnTo>
                    <a:pt x="1591" y="1286"/>
                  </a:lnTo>
                  <a:lnTo>
                    <a:pt x="1594" y="1287"/>
                  </a:lnTo>
                  <a:lnTo>
                    <a:pt x="1594" y="1289"/>
                  </a:lnTo>
                  <a:lnTo>
                    <a:pt x="1594" y="1290"/>
                  </a:lnTo>
                  <a:lnTo>
                    <a:pt x="1594" y="1289"/>
                  </a:lnTo>
                  <a:lnTo>
                    <a:pt x="1593" y="1289"/>
                  </a:lnTo>
                  <a:lnTo>
                    <a:pt x="1593" y="1290"/>
                  </a:lnTo>
                  <a:lnTo>
                    <a:pt x="1594" y="1290"/>
                  </a:lnTo>
                  <a:lnTo>
                    <a:pt x="1593" y="1290"/>
                  </a:lnTo>
                  <a:lnTo>
                    <a:pt x="1593" y="1289"/>
                  </a:lnTo>
                  <a:lnTo>
                    <a:pt x="1591" y="1289"/>
                  </a:lnTo>
                  <a:lnTo>
                    <a:pt x="1591" y="1290"/>
                  </a:lnTo>
                  <a:lnTo>
                    <a:pt x="1591" y="1289"/>
                  </a:lnTo>
                  <a:lnTo>
                    <a:pt x="1590" y="1287"/>
                  </a:lnTo>
                  <a:lnTo>
                    <a:pt x="1590" y="1289"/>
                  </a:lnTo>
                  <a:lnTo>
                    <a:pt x="1590" y="1290"/>
                  </a:lnTo>
                  <a:lnTo>
                    <a:pt x="1588" y="1287"/>
                  </a:lnTo>
                  <a:lnTo>
                    <a:pt x="1589" y="1286"/>
                  </a:lnTo>
                  <a:lnTo>
                    <a:pt x="1588" y="1285"/>
                  </a:lnTo>
                  <a:lnTo>
                    <a:pt x="1588" y="1286"/>
                  </a:lnTo>
                  <a:lnTo>
                    <a:pt x="1587" y="1285"/>
                  </a:lnTo>
                  <a:lnTo>
                    <a:pt x="1587" y="1284"/>
                  </a:lnTo>
                  <a:lnTo>
                    <a:pt x="1587" y="1283"/>
                  </a:lnTo>
                  <a:lnTo>
                    <a:pt x="1586" y="1283"/>
                  </a:lnTo>
                  <a:lnTo>
                    <a:pt x="1586" y="1282"/>
                  </a:lnTo>
                  <a:lnTo>
                    <a:pt x="1586" y="1281"/>
                  </a:lnTo>
                  <a:lnTo>
                    <a:pt x="1585" y="1281"/>
                  </a:lnTo>
                  <a:lnTo>
                    <a:pt x="1585" y="1280"/>
                  </a:lnTo>
                  <a:lnTo>
                    <a:pt x="1584" y="1278"/>
                  </a:lnTo>
                  <a:lnTo>
                    <a:pt x="1582" y="1278"/>
                  </a:lnTo>
                  <a:lnTo>
                    <a:pt x="1582" y="1277"/>
                  </a:lnTo>
                  <a:lnTo>
                    <a:pt x="1582" y="1276"/>
                  </a:lnTo>
                  <a:lnTo>
                    <a:pt x="1581" y="1275"/>
                  </a:lnTo>
                  <a:lnTo>
                    <a:pt x="1582" y="1274"/>
                  </a:lnTo>
                  <a:lnTo>
                    <a:pt x="1582" y="1273"/>
                  </a:lnTo>
                  <a:lnTo>
                    <a:pt x="1581" y="1268"/>
                  </a:lnTo>
                  <a:lnTo>
                    <a:pt x="1581" y="1267"/>
                  </a:lnTo>
                  <a:lnTo>
                    <a:pt x="1581" y="1266"/>
                  </a:lnTo>
                  <a:lnTo>
                    <a:pt x="1581" y="1265"/>
                  </a:lnTo>
                  <a:lnTo>
                    <a:pt x="1581" y="1264"/>
                  </a:lnTo>
                  <a:lnTo>
                    <a:pt x="1582" y="1261"/>
                  </a:lnTo>
                  <a:lnTo>
                    <a:pt x="1582" y="1260"/>
                  </a:lnTo>
                  <a:lnTo>
                    <a:pt x="1584" y="1259"/>
                  </a:lnTo>
                  <a:lnTo>
                    <a:pt x="1584" y="1258"/>
                  </a:lnTo>
                  <a:lnTo>
                    <a:pt x="1584" y="1257"/>
                  </a:lnTo>
                  <a:lnTo>
                    <a:pt x="1582" y="1258"/>
                  </a:lnTo>
                  <a:lnTo>
                    <a:pt x="1581" y="1258"/>
                  </a:lnTo>
                  <a:lnTo>
                    <a:pt x="1580" y="1261"/>
                  </a:lnTo>
                  <a:lnTo>
                    <a:pt x="1578" y="1267"/>
                  </a:lnTo>
                  <a:lnTo>
                    <a:pt x="1578" y="1266"/>
                  </a:lnTo>
                  <a:lnTo>
                    <a:pt x="1580" y="1259"/>
                  </a:lnTo>
                  <a:lnTo>
                    <a:pt x="1582" y="1256"/>
                  </a:lnTo>
                  <a:lnTo>
                    <a:pt x="1584" y="1252"/>
                  </a:lnTo>
                  <a:lnTo>
                    <a:pt x="1585" y="1253"/>
                  </a:lnTo>
                  <a:lnTo>
                    <a:pt x="1585" y="1255"/>
                  </a:lnTo>
                  <a:lnTo>
                    <a:pt x="1586" y="1255"/>
                  </a:lnTo>
                  <a:lnTo>
                    <a:pt x="1587" y="1255"/>
                  </a:lnTo>
                  <a:lnTo>
                    <a:pt x="1587" y="1253"/>
                  </a:lnTo>
                  <a:lnTo>
                    <a:pt x="1587" y="1252"/>
                  </a:lnTo>
                  <a:lnTo>
                    <a:pt x="1588" y="1251"/>
                  </a:lnTo>
                  <a:lnTo>
                    <a:pt x="1588" y="1250"/>
                  </a:lnTo>
                  <a:lnTo>
                    <a:pt x="1588" y="1248"/>
                  </a:lnTo>
                  <a:lnTo>
                    <a:pt x="1589" y="1248"/>
                  </a:lnTo>
                  <a:lnTo>
                    <a:pt x="1590" y="1247"/>
                  </a:lnTo>
                  <a:lnTo>
                    <a:pt x="1590" y="1245"/>
                  </a:lnTo>
                  <a:lnTo>
                    <a:pt x="1589" y="1247"/>
                  </a:lnTo>
                  <a:lnTo>
                    <a:pt x="1588" y="1248"/>
                  </a:lnTo>
                  <a:lnTo>
                    <a:pt x="1587" y="1250"/>
                  </a:lnTo>
                  <a:lnTo>
                    <a:pt x="1586" y="1251"/>
                  </a:lnTo>
                  <a:lnTo>
                    <a:pt x="1585" y="1252"/>
                  </a:lnTo>
                  <a:lnTo>
                    <a:pt x="1585" y="1253"/>
                  </a:lnTo>
                  <a:lnTo>
                    <a:pt x="1585" y="1252"/>
                  </a:lnTo>
                  <a:lnTo>
                    <a:pt x="1585" y="1251"/>
                  </a:lnTo>
                  <a:lnTo>
                    <a:pt x="1586" y="1248"/>
                  </a:lnTo>
                  <a:lnTo>
                    <a:pt x="1588" y="1243"/>
                  </a:lnTo>
                  <a:lnTo>
                    <a:pt x="1589" y="1241"/>
                  </a:lnTo>
                  <a:lnTo>
                    <a:pt x="1590" y="1241"/>
                  </a:lnTo>
                  <a:lnTo>
                    <a:pt x="1593" y="1237"/>
                  </a:lnTo>
                  <a:lnTo>
                    <a:pt x="1593" y="1236"/>
                  </a:lnTo>
                  <a:lnTo>
                    <a:pt x="1593" y="1235"/>
                  </a:lnTo>
                  <a:lnTo>
                    <a:pt x="1595" y="1232"/>
                  </a:lnTo>
                  <a:lnTo>
                    <a:pt x="1598" y="1227"/>
                  </a:lnTo>
                  <a:lnTo>
                    <a:pt x="1601" y="1223"/>
                  </a:lnTo>
                  <a:lnTo>
                    <a:pt x="1602" y="1223"/>
                  </a:lnTo>
                  <a:lnTo>
                    <a:pt x="1603" y="1220"/>
                  </a:lnTo>
                  <a:lnTo>
                    <a:pt x="1605" y="1219"/>
                  </a:lnTo>
                  <a:lnTo>
                    <a:pt x="1606" y="1218"/>
                  </a:lnTo>
                  <a:lnTo>
                    <a:pt x="1606" y="1217"/>
                  </a:lnTo>
                  <a:lnTo>
                    <a:pt x="1606" y="1216"/>
                  </a:lnTo>
                  <a:lnTo>
                    <a:pt x="1605" y="1216"/>
                  </a:lnTo>
                  <a:lnTo>
                    <a:pt x="1604" y="1216"/>
                  </a:lnTo>
                  <a:lnTo>
                    <a:pt x="1603" y="1216"/>
                  </a:lnTo>
                  <a:lnTo>
                    <a:pt x="1604" y="1216"/>
                  </a:lnTo>
                  <a:lnTo>
                    <a:pt x="1604" y="1215"/>
                  </a:lnTo>
                  <a:lnTo>
                    <a:pt x="1605" y="1215"/>
                  </a:lnTo>
                  <a:lnTo>
                    <a:pt x="1607" y="1215"/>
                  </a:lnTo>
                  <a:lnTo>
                    <a:pt x="1608" y="1215"/>
                  </a:lnTo>
                  <a:lnTo>
                    <a:pt x="1608" y="1216"/>
                  </a:lnTo>
                  <a:lnTo>
                    <a:pt x="1607" y="1217"/>
                  </a:lnTo>
                  <a:lnTo>
                    <a:pt x="1608" y="1217"/>
                  </a:lnTo>
                  <a:lnTo>
                    <a:pt x="1608" y="1218"/>
                  </a:lnTo>
                  <a:lnTo>
                    <a:pt x="1608" y="1219"/>
                  </a:lnTo>
                  <a:lnTo>
                    <a:pt x="1608" y="1220"/>
                  </a:lnTo>
                  <a:lnTo>
                    <a:pt x="1608" y="1222"/>
                  </a:lnTo>
                  <a:lnTo>
                    <a:pt x="1610" y="1222"/>
                  </a:lnTo>
                  <a:lnTo>
                    <a:pt x="1610" y="1223"/>
                  </a:lnTo>
                  <a:lnTo>
                    <a:pt x="1611" y="1222"/>
                  </a:lnTo>
                  <a:lnTo>
                    <a:pt x="1611" y="1220"/>
                  </a:lnTo>
                  <a:lnTo>
                    <a:pt x="1613" y="1220"/>
                  </a:lnTo>
                  <a:lnTo>
                    <a:pt x="1615" y="1222"/>
                  </a:lnTo>
                  <a:lnTo>
                    <a:pt x="1616" y="1222"/>
                  </a:lnTo>
                  <a:lnTo>
                    <a:pt x="1616" y="1224"/>
                  </a:lnTo>
                  <a:lnTo>
                    <a:pt x="1616" y="1223"/>
                  </a:lnTo>
                  <a:lnTo>
                    <a:pt x="1618" y="1223"/>
                  </a:lnTo>
                  <a:lnTo>
                    <a:pt x="1616" y="1222"/>
                  </a:lnTo>
                  <a:lnTo>
                    <a:pt x="1616" y="1220"/>
                  </a:lnTo>
                  <a:lnTo>
                    <a:pt x="1615" y="1220"/>
                  </a:lnTo>
                  <a:lnTo>
                    <a:pt x="1614" y="1220"/>
                  </a:lnTo>
                  <a:lnTo>
                    <a:pt x="1613" y="1219"/>
                  </a:lnTo>
                  <a:lnTo>
                    <a:pt x="1614" y="1218"/>
                  </a:lnTo>
                  <a:lnTo>
                    <a:pt x="1613" y="1218"/>
                  </a:lnTo>
                  <a:lnTo>
                    <a:pt x="1613" y="1217"/>
                  </a:lnTo>
                  <a:lnTo>
                    <a:pt x="1613" y="1216"/>
                  </a:lnTo>
                  <a:lnTo>
                    <a:pt x="1614" y="1216"/>
                  </a:lnTo>
                  <a:lnTo>
                    <a:pt x="1615" y="1214"/>
                  </a:lnTo>
                  <a:lnTo>
                    <a:pt x="1616" y="1213"/>
                  </a:lnTo>
                  <a:lnTo>
                    <a:pt x="1618" y="1211"/>
                  </a:lnTo>
                  <a:lnTo>
                    <a:pt x="1619" y="1211"/>
                  </a:lnTo>
                  <a:lnTo>
                    <a:pt x="1619" y="1210"/>
                  </a:lnTo>
                  <a:lnTo>
                    <a:pt x="1620" y="1210"/>
                  </a:lnTo>
                  <a:lnTo>
                    <a:pt x="1620" y="1209"/>
                  </a:lnTo>
                  <a:lnTo>
                    <a:pt x="1621" y="1208"/>
                  </a:lnTo>
                  <a:lnTo>
                    <a:pt x="1621" y="1207"/>
                  </a:lnTo>
                  <a:lnTo>
                    <a:pt x="1622" y="1207"/>
                  </a:lnTo>
                  <a:lnTo>
                    <a:pt x="1624" y="1206"/>
                  </a:lnTo>
                  <a:lnTo>
                    <a:pt x="1625" y="1205"/>
                  </a:lnTo>
                  <a:lnTo>
                    <a:pt x="1627" y="1205"/>
                  </a:lnTo>
                  <a:lnTo>
                    <a:pt x="1627" y="1206"/>
                  </a:lnTo>
                  <a:lnTo>
                    <a:pt x="1628" y="1206"/>
                  </a:lnTo>
                  <a:lnTo>
                    <a:pt x="1627" y="1205"/>
                  </a:lnTo>
                  <a:lnTo>
                    <a:pt x="1628" y="1203"/>
                  </a:lnTo>
                  <a:lnTo>
                    <a:pt x="1628" y="1202"/>
                  </a:lnTo>
                  <a:lnTo>
                    <a:pt x="1629" y="1202"/>
                  </a:lnTo>
                  <a:lnTo>
                    <a:pt x="1628" y="1202"/>
                  </a:lnTo>
                  <a:lnTo>
                    <a:pt x="1625" y="1203"/>
                  </a:lnTo>
                  <a:lnTo>
                    <a:pt x="1624" y="1203"/>
                  </a:lnTo>
                  <a:lnTo>
                    <a:pt x="1623" y="1203"/>
                  </a:lnTo>
                  <a:lnTo>
                    <a:pt x="1618" y="1206"/>
                  </a:lnTo>
                  <a:lnTo>
                    <a:pt x="1618" y="1207"/>
                  </a:lnTo>
                  <a:lnTo>
                    <a:pt x="1616" y="1208"/>
                  </a:lnTo>
                  <a:lnTo>
                    <a:pt x="1615" y="1207"/>
                  </a:lnTo>
                  <a:lnTo>
                    <a:pt x="1613" y="1208"/>
                  </a:lnTo>
                  <a:lnTo>
                    <a:pt x="1612" y="1209"/>
                  </a:lnTo>
                  <a:lnTo>
                    <a:pt x="1613" y="1208"/>
                  </a:lnTo>
                  <a:lnTo>
                    <a:pt x="1612" y="1208"/>
                  </a:lnTo>
                  <a:lnTo>
                    <a:pt x="1611" y="1209"/>
                  </a:lnTo>
                  <a:lnTo>
                    <a:pt x="1610" y="1210"/>
                  </a:lnTo>
                  <a:lnTo>
                    <a:pt x="1608" y="1211"/>
                  </a:lnTo>
                  <a:lnTo>
                    <a:pt x="1607" y="1211"/>
                  </a:lnTo>
                  <a:lnTo>
                    <a:pt x="1606" y="1211"/>
                  </a:lnTo>
                  <a:lnTo>
                    <a:pt x="1606" y="1213"/>
                  </a:lnTo>
                  <a:lnTo>
                    <a:pt x="1605" y="1213"/>
                  </a:lnTo>
                  <a:lnTo>
                    <a:pt x="1605" y="1214"/>
                  </a:lnTo>
                  <a:lnTo>
                    <a:pt x="1604" y="1214"/>
                  </a:lnTo>
                  <a:lnTo>
                    <a:pt x="1603" y="1214"/>
                  </a:lnTo>
                  <a:lnTo>
                    <a:pt x="1601" y="1214"/>
                  </a:lnTo>
                  <a:lnTo>
                    <a:pt x="1599" y="1215"/>
                  </a:lnTo>
                  <a:lnTo>
                    <a:pt x="1598" y="1216"/>
                  </a:lnTo>
                  <a:lnTo>
                    <a:pt x="1598" y="1217"/>
                  </a:lnTo>
                  <a:lnTo>
                    <a:pt x="1598" y="1218"/>
                  </a:lnTo>
                  <a:lnTo>
                    <a:pt x="1598" y="1219"/>
                  </a:lnTo>
                  <a:lnTo>
                    <a:pt x="1598" y="1220"/>
                  </a:lnTo>
                  <a:lnTo>
                    <a:pt x="1597" y="1220"/>
                  </a:lnTo>
                  <a:lnTo>
                    <a:pt x="1597" y="1219"/>
                  </a:lnTo>
                  <a:lnTo>
                    <a:pt x="1596" y="1219"/>
                  </a:lnTo>
                  <a:lnTo>
                    <a:pt x="1595" y="1219"/>
                  </a:lnTo>
                  <a:lnTo>
                    <a:pt x="1594" y="1220"/>
                  </a:lnTo>
                  <a:lnTo>
                    <a:pt x="1594" y="1222"/>
                  </a:lnTo>
                  <a:lnTo>
                    <a:pt x="1593" y="1220"/>
                  </a:lnTo>
                  <a:lnTo>
                    <a:pt x="1593" y="1219"/>
                  </a:lnTo>
                  <a:lnTo>
                    <a:pt x="1593" y="1218"/>
                  </a:lnTo>
                  <a:lnTo>
                    <a:pt x="1593" y="1217"/>
                  </a:lnTo>
                  <a:lnTo>
                    <a:pt x="1593" y="1216"/>
                  </a:lnTo>
                  <a:lnTo>
                    <a:pt x="1594" y="1216"/>
                  </a:lnTo>
                  <a:lnTo>
                    <a:pt x="1594" y="1215"/>
                  </a:lnTo>
                  <a:lnTo>
                    <a:pt x="1593" y="1215"/>
                  </a:lnTo>
                  <a:lnTo>
                    <a:pt x="1595" y="1211"/>
                  </a:lnTo>
                  <a:lnTo>
                    <a:pt x="1596" y="1210"/>
                  </a:lnTo>
                  <a:lnTo>
                    <a:pt x="1596" y="1209"/>
                  </a:lnTo>
                  <a:lnTo>
                    <a:pt x="1596" y="1208"/>
                  </a:lnTo>
                  <a:lnTo>
                    <a:pt x="1597" y="1207"/>
                  </a:lnTo>
                  <a:lnTo>
                    <a:pt x="1597" y="1206"/>
                  </a:lnTo>
                  <a:lnTo>
                    <a:pt x="1597" y="1205"/>
                  </a:lnTo>
                  <a:lnTo>
                    <a:pt x="1598" y="1203"/>
                  </a:lnTo>
                  <a:lnTo>
                    <a:pt x="1598" y="1202"/>
                  </a:lnTo>
                  <a:lnTo>
                    <a:pt x="1598" y="1201"/>
                  </a:lnTo>
                  <a:lnTo>
                    <a:pt x="1598" y="1200"/>
                  </a:lnTo>
                  <a:lnTo>
                    <a:pt x="1598" y="1199"/>
                  </a:lnTo>
                  <a:lnTo>
                    <a:pt x="1599" y="1197"/>
                  </a:lnTo>
                  <a:lnTo>
                    <a:pt x="1601" y="1197"/>
                  </a:lnTo>
                  <a:lnTo>
                    <a:pt x="1601" y="1198"/>
                  </a:lnTo>
                  <a:lnTo>
                    <a:pt x="1601" y="1199"/>
                  </a:lnTo>
                  <a:lnTo>
                    <a:pt x="1599" y="1199"/>
                  </a:lnTo>
                  <a:lnTo>
                    <a:pt x="1601" y="1199"/>
                  </a:lnTo>
                  <a:lnTo>
                    <a:pt x="1601" y="1200"/>
                  </a:lnTo>
                  <a:lnTo>
                    <a:pt x="1601" y="1199"/>
                  </a:lnTo>
                  <a:lnTo>
                    <a:pt x="1602" y="1199"/>
                  </a:lnTo>
                  <a:lnTo>
                    <a:pt x="1602" y="1198"/>
                  </a:lnTo>
                  <a:lnTo>
                    <a:pt x="1601" y="1198"/>
                  </a:lnTo>
                  <a:lnTo>
                    <a:pt x="1601" y="1199"/>
                  </a:lnTo>
                  <a:lnTo>
                    <a:pt x="1601" y="1198"/>
                  </a:lnTo>
                  <a:lnTo>
                    <a:pt x="1601" y="1197"/>
                  </a:lnTo>
                  <a:lnTo>
                    <a:pt x="1601" y="1195"/>
                  </a:lnTo>
                  <a:lnTo>
                    <a:pt x="1598" y="1195"/>
                  </a:lnTo>
                  <a:lnTo>
                    <a:pt x="1597" y="1195"/>
                  </a:lnTo>
                  <a:lnTo>
                    <a:pt x="1598" y="1195"/>
                  </a:lnTo>
                  <a:lnTo>
                    <a:pt x="1598" y="1197"/>
                  </a:lnTo>
                  <a:lnTo>
                    <a:pt x="1597" y="1199"/>
                  </a:lnTo>
                  <a:lnTo>
                    <a:pt x="1597" y="1200"/>
                  </a:lnTo>
                  <a:lnTo>
                    <a:pt x="1597" y="1201"/>
                  </a:lnTo>
                  <a:lnTo>
                    <a:pt x="1597" y="1202"/>
                  </a:lnTo>
                  <a:lnTo>
                    <a:pt x="1596" y="1202"/>
                  </a:lnTo>
                  <a:lnTo>
                    <a:pt x="1596" y="1201"/>
                  </a:lnTo>
                  <a:lnTo>
                    <a:pt x="1596" y="1200"/>
                  </a:lnTo>
                  <a:lnTo>
                    <a:pt x="1596" y="1199"/>
                  </a:lnTo>
                  <a:lnTo>
                    <a:pt x="1595" y="1199"/>
                  </a:lnTo>
                  <a:lnTo>
                    <a:pt x="1594" y="1199"/>
                  </a:lnTo>
                  <a:lnTo>
                    <a:pt x="1594" y="1198"/>
                  </a:lnTo>
                  <a:lnTo>
                    <a:pt x="1594" y="1197"/>
                  </a:lnTo>
                  <a:lnTo>
                    <a:pt x="1593" y="1198"/>
                  </a:lnTo>
                  <a:lnTo>
                    <a:pt x="1590" y="1195"/>
                  </a:lnTo>
                  <a:lnTo>
                    <a:pt x="1589" y="1195"/>
                  </a:lnTo>
                  <a:lnTo>
                    <a:pt x="1588" y="1195"/>
                  </a:lnTo>
                  <a:lnTo>
                    <a:pt x="1588" y="1194"/>
                  </a:lnTo>
                  <a:lnTo>
                    <a:pt x="1587" y="1193"/>
                  </a:lnTo>
                  <a:lnTo>
                    <a:pt x="1586" y="1193"/>
                  </a:lnTo>
                  <a:lnTo>
                    <a:pt x="1585" y="1193"/>
                  </a:lnTo>
                  <a:lnTo>
                    <a:pt x="1587" y="1193"/>
                  </a:lnTo>
                  <a:lnTo>
                    <a:pt x="1587" y="1194"/>
                  </a:lnTo>
                  <a:lnTo>
                    <a:pt x="1587" y="1195"/>
                  </a:lnTo>
                  <a:lnTo>
                    <a:pt x="1588" y="1195"/>
                  </a:lnTo>
                  <a:lnTo>
                    <a:pt x="1589" y="1195"/>
                  </a:lnTo>
                  <a:lnTo>
                    <a:pt x="1589" y="1197"/>
                  </a:lnTo>
                  <a:lnTo>
                    <a:pt x="1590" y="1197"/>
                  </a:lnTo>
                  <a:lnTo>
                    <a:pt x="1591" y="1198"/>
                  </a:lnTo>
                  <a:lnTo>
                    <a:pt x="1593" y="1198"/>
                  </a:lnTo>
                  <a:lnTo>
                    <a:pt x="1593" y="1199"/>
                  </a:lnTo>
                  <a:lnTo>
                    <a:pt x="1594" y="1200"/>
                  </a:lnTo>
                  <a:lnTo>
                    <a:pt x="1593" y="1201"/>
                  </a:lnTo>
                  <a:lnTo>
                    <a:pt x="1593" y="1202"/>
                  </a:lnTo>
                  <a:lnTo>
                    <a:pt x="1593" y="1203"/>
                  </a:lnTo>
                  <a:lnTo>
                    <a:pt x="1594" y="1203"/>
                  </a:lnTo>
                  <a:lnTo>
                    <a:pt x="1594" y="1205"/>
                  </a:lnTo>
                  <a:lnTo>
                    <a:pt x="1593" y="1205"/>
                  </a:lnTo>
                  <a:lnTo>
                    <a:pt x="1593" y="1206"/>
                  </a:lnTo>
                  <a:lnTo>
                    <a:pt x="1593" y="1207"/>
                  </a:lnTo>
                  <a:lnTo>
                    <a:pt x="1593" y="1209"/>
                  </a:lnTo>
                  <a:lnTo>
                    <a:pt x="1591" y="1209"/>
                  </a:lnTo>
                  <a:lnTo>
                    <a:pt x="1589" y="1210"/>
                  </a:lnTo>
                  <a:lnTo>
                    <a:pt x="1589" y="1211"/>
                  </a:lnTo>
                  <a:lnTo>
                    <a:pt x="1588" y="1211"/>
                  </a:lnTo>
                  <a:lnTo>
                    <a:pt x="1588" y="1214"/>
                  </a:lnTo>
                  <a:lnTo>
                    <a:pt x="1587" y="1215"/>
                  </a:lnTo>
                  <a:lnTo>
                    <a:pt x="1585" y="1217"/>
                  </a:lnTo>
                  <a:lnTo>
                    <a:pt x="1582" y="1220"/>
                  </a:lnTo>
                  <a:lnTo>
                    <a:pt x="1580" y="1226"/>
                  </a:lnTo>
                  <a:lnTo>
                    <a:pt x="1579" y="1226"/>
                  </a:lnTo>
                  <a:lnTo>
                    <a:pt x="1579" y="1227"/>
                  </a:lnTo>
                  <a:lnTo>
                    <a:pt x="1579" y="1228"/>
                  </a:lnTo>
                  <a:lnTo>
                    <a:pt x="1578" y="1230"/>
                  </a:lnTo>
                  <a:lnTo>
                    <a:pt x="1577" y="1231"/>
                  </a:lnTo>
                  <a:lnTo>
                    <a:pt x="1576" y="1233"/>
                  </a:lnTo>
                  <a:lnTo>
                    <a:pt x="1575" y="1233"/>
                  </a:lnTo>
                  <a:lnTo>
                    <a:pt x="1573" y="1234"/>
                  </a:lnTo>
                  <a:lnTo>
                    <a:pt x="1573" y="1235"/>
                  </a:lnTo>
                  <a:lnTo>
                    <a:pt x="1572" y="1236"/>
                  </a:lnTo>
                  <a:lnTo>
                    <a:pt x="1571" y="1236"/>
                  </a:lnTo>
                  <a:lnTo>
                    <a:pt x="1570" y="1236"/>
                  </a:lnTo>
                  <a:lnTo>
                    <a:pt x="1570" y="1235"/>
                  </a:lnTo>
                  <a:lnTo>
                    <a:pt x="1569" y="1235"/>
                  </a:lnTo>
                  <a:lnTo>
                    <a:pt x="1565" y="1235"/>
                  </a:lnTo>
                  <a:lnTo>
                    <a:pt x="1567" y="1232"/>
                  </a:lnTo>
                  <a:lnTo>
                    <a:pt x="1568" y="1231"/>
                  </a:lnTo>
                  <a:lnTo>
                    <a:pt x="1568" y="1230"/>
                  </a:lnTo>
                  <a:lnTo>
                    <a:pt x="1567" y="1228"/>
                  </a:lnTo>
                  <a:lnTo>
                    <a:pt x="1565" y="1231"/>
                  </a:lnTo>
                  <a:lnTo>
                    <a:pt x="1565" y="1232"/>
                  </a:lnTo>
                  <a:lnTo>
                    <a:pt x="1565" y="1233"/>
                  </a:lnTo>
                  <a:lnTo>
                    <a:pt x="1564" y="1234"/>
                  </a:lnTo>
                  <a:lnTo>
                    <a:pt x="1564" y="1235"/>
                  </a:lnTo>
                  <a:lnTo>
                    <a:pt x="1565" y="1235"/>
                  </a:lnTo>
                  <a:lnTo>
                    <a:pt x="1565" y="1236"/>
                  </a:lnTo>
                  <a:lnTo>
                    <a:pt x="1567" y="1236"/>
                  </a:lnTo>
                  <a:lnTo>
                    <a:pt x="1567" y="1235"/>
                  </a:lnTo>
                  <a:lnTo>
                    <a:pt x="1568" y="1235"/>
                  </a:lnTo>
                  <a:lnTo>
                    <a:pt x="1568" y="1236"/>
                  </a:lnTo>
                  <a:lnTo>
                    <a:pt x="1568" y="1237"/>
                  </a:lnTo>
                  <a:lnTo>
                    <a:pt x="1567" y="1239"/>
                  </a:lnTo>
                  <a:lnTo>
                    <a:pt x="1568" y="1239"/>
                  </a:lnTo>
                  <a:lnTo>
                    <a:pt x="1567" y="1240"/>
                  </a:lnTo>
                  <a:lnTo>
                    <a:pt x="1567" y="1241"/>
                  </a:lnTo>
                  <a:lnTo>
                    <a:pt x="1565" y="1240"/>
                  </a:lnTo>
                  <a:lnTo>
                    <a:pt x="1564" y="1240"/>
                  </a:lnTo>
                  <a:lnTo>
                    <a:pt x="1563" y="1241"/>
                  </a:lnTo>
                  <a:lnTo>
                    <a:pt x="1564" y="1241"/>
                  </a:lnTo>
                  <a:lnTo>
                    <a:pt x="1565" y="1241"/>
                  </a:lnTo>
                  <a:lnTo>
                    <a:pt x="1564" y="1242"/>
                  </a:lnTo>
                  <a:lnTo>
                    <a:pt x="1563" y="1243"/>
                  </a:lnTo>
                  <a:lnTo>
                    <a:pt x="1563" y="1244"/>
                  </a:lnTo>
                  <a:lnTo>
                    <a:pt x="1562" y="1245"/>
                  </a:lnTo>
                  <a:lnTo>
                    <a:pt x="1562" y="1247"/>
                  </a:lnTo>
                  <a:lnTo>
                    <a:pt x="1561" y="1245"/>
                  </a:lnTo>
                  <a:lnTo>
                    <a:pt x="1560" y="1244"/>
                  </a:lnTo>
                  <a:lnTo>
                    <a:pt x="1559" y="1245"/>
                  </a:lnTo>
                  <a:lnTo>
                    <a:pt x="1556" y="1249"/>
                  </a:lnTo>
                  <a:lnTo>
                    <a:pt x="1555" y="1249"/>
                  </a:lnTo>
                  <a:lnTo>
                    <a:pt x="1555" y="1250"/>
                  </a:lnTo>
                  <a:lnTo>
                    <a:pt x="1554" y="1251"/>
                  </a:lnTo>
                  <a:lnTo>
                    <a:pt x="1554" y="1250"/>
                  </a:lnTo>
                  <a:lnTo>
                    <a:pt x="1554" y="1249"/>
                  </a:lnTo>
                  <a:lnTo>
                    <a:pt x="1553" y="1249"/>
                  </a:lnTo>
                  <a:lnTo>
                    <a:pt x="1553" y="1250"/>
                  </a:lnTo>
                  <a:lnTo>
                    <a:pt x="1552" y="1251"/>
                  </a:lnTo>
                  <a:lnTo>
                    <a:pt x="1551" y="1250"/>
                  </a:lnTo>
                  <a:lnTo>
                    <a:pt x="1552" y="1249"/>
                  </a:lnTo>
                  <a:lnTo>
                    <a:pt x="1551" y="1249"/>
                  </a:lnTo>
                  <a:lnTo>
                    <a:pt x="1550" y="1249"/>
                  </a:lnTo>
                  <a:lnTo>
                    <a:pt x="1550" y="1248"/>
                  </a:lnTo>
                  <a:lnTo>
                    <a:pt x="1548" y="1248"/>
                  </a:lnTo>
                  <a:lnTo>
                    <a:pt x="1548" y="1249"/>
                  </a:lnTo>
                  <a:lnTo>
                    <a:pt x="1547" y="1249"/>
                  </a:lnTo>
                  <a:lnTo>
                    <a:pt x="1547" y="1250"/>
                  </a:lnTo>
                  <a:lnTo>
                    <a:pt x="1547" y="1251"/>
                  </a:lnTo>
                  <a:lnTo>
                    <a:pt x="1547" y="1252"/>
                  </a:lnTo>
                  <a:lnTo>
                    <a:pt x="1548" y="1252"/>
                  </a:lnTo>
                  <a:lnTo>
                    <a:pt x="1547" y="1252"/>
                  </a:lnTo>
                  <a:lnTo>
                    <a:pt x="1546" y="1252"/>
                  </a:lnTo>
                  <a:lnTo>
                    <a:pt x="1545" y="1251"/>
                  </a:lnTo>
                  <a:lnTo>
                    <a:pt x="1544" y="1250"/>
                  </a:lnTo>
                  <a:lnTo>
                    <a:pt x="1544" y="1249"/>
                  </a:lnTo>
                  <a:lnTo>
                    <a:pt x="1544" y="1250"/>
                  </a:lnTo>
                  <a:lnTo>
                    <a:pt x="1543" y="1249"/>
                  </a:lnTo>
                  <a:lnTo>
                    <a:pt x="1542" y="1249"/>
                  </a:lnTo>
                  <a:lnTo>
                    <a:pt x="1543" y="1249"/>
                  </a:lnTo>
                  <a:lnTo>
                    <a:pt x="1543" y="1250"/>
                  </a:lnTo>
                  <a:close/>
                  <a:moveTo>
                    <a:pt x="1554" y="1258"/>
                  </a:moveTo>
                  <a:lnTo>
                    <a:pt x="1554" y="1259"/>
                  </a:lnTo>
                  <a:lnTo>
                    <a:pt x="1554" y="1260"/>
                  </a:lnTo>
                  <a:lnTo>
                    <a:pt x="1553" y="1260"/>
                  </a:lnTo>
                  <a:lnTo>
                    <a:pt x="1553" y="1259"/>
                  </a:lnTo>
                  <a:lnTo>
                    <a:pt x="1553" y="1258"/>
                  </a:lnTo>
                  <a:lnTo>
                    <a:pt x="1553" y="1257"/>
                  </a:lnTo>
                  <a:lnTo>
                    <a:pt x="1553" y="1256"/>
                  </a:lnTo>
                  <a:lnTo>
                    <a:pt x="1554" y="1257"/>
                  </a:lnTo>
                  <a:lnTo>
                    <a:pt x="1554" y="1258"/>
                  </a:lnTo>
                  <a:close/>
                  <a:moveTo>
                    <a:pt x="1552" y="1256"/>
                  </a:moveTo>
                  <a:lnTo>
                    <a:pt x="1552" y="1257"/>
                  </a:lnTo>
                  <a:lnTo>
                    <a:pt x="1551" y="1257"/>
                  </a:lnTo>
                  <a:lnTo>
                    <a:pt x="1550" y="1256"/>
                  </a:lnTo>
                  <a:lnTo>
                    <a:pt x="1551" y="1256"/>
                  </a:lnTo>
                  <a:lnTo>
                    <a:pt x="1551" y="1255"/>
                  </a:lnTo>
                  <a:lnTo>
                    <a:pt x="1551" y="1253"/>
                  </a:lnTo>
                  <a:lnTo>
                    <a:pt x="1552" y="1253"/>
                  </a:lnTo>
                  <a:lnTo>
                    <a:pt x="1552" y="1255"/>
                  </a:lnTo>
                  <a:lnTo>
                    <a:pt x="1552" y="1256"/>
                  </a:lnTo>
                  <a:close/>
                  <a:moveTo>
                    <a:pt x="1756" y="1043"/>
                  </a:moveTo>
                  <a:lnTo>
                    <a:pt x="1754" y="1044"/>
                  </a:lnTo>
                  <a:lnTo>
                    <a:pt x="1753" y="1044"/>
                  </a:lnTo>
                  <a:lnTo>
                    <a:pt x="1753" y="1043"/>
                  </a:lnTo>
                  <a:lnTo>
                    <a:pt x="1754" y="1043"/>
                  </a:lnTo>
                  <a:lnTo>
                    <a:pt x="1754" y="1042"/>
                  </a:lnTo>
                  <a:lnTo>
                    <a:pt x="1756" y="1043"/>
                  </a:lnTo>
                  <a:lnTo>
                    <a:pt x="1756" y="1044"/>
                  </a:lnTo>
                  <a:lnTo>
                    <a:pt x="1756" y="1043"/>
                  </a:lnTo>
                  <a:close/>
                  <a:moveTo>
                    <a:pt x="1783" y="1007"/>
                  </a:moveTo>
                  <a:lnTo>
                    <a:pt x="1783" y="1009"/>
                  </a:lnTo>
                  <a:lnTo>
                    <a:pt x="1784" y="1010"/>
                  </a:lnTo>
                  <a:lnTo>
                    <a:pt x="1784" y="1011"/>
                  </a:lnTo>
                  <a:lnTo>
                    <a:pt x="1784" y="1013"/>
                  </a:lnTo>
                  <a:lnTo>
                    <a:pt x="1785" y="1017"/>
                  </a:lnTo>
                  <a:lnTo>
                    <a:pt x="1783" y="1018"/>
                  </a:lnTo>
                  <a:lnTo>
                    <a:pt x="1783" y="1017"/>
                  </a:lnTo>
                  <a:lnTo>
                    <a:pt x="1783" y="1015"/>
                  </a:lnTo>
                  <a:lnTo>
                    <a:pt x="1783" y="1011"/>
                  </a:lnTo>
                  <a:lnTo>
                    <a:pt x="1782" y="1011"/>
                  </a:lnTo>
                  <a:lnTo>
                    <a:pt x="1782" y="1009"/>
                  </a:lnTo>
                  <a:lnTo>
                    <a:pt x="1783" y="1009"/>
                  </a:lnTo>
                  <a:lnTo>
                    <a:pt x="1783" y="1010"/>
                  </a:lnTo>
                  <a:lnTo>
                    <a:pt x="1783" y="1009"/>
                  </a:lnTo>
                  <a:lnTo>
                    <a:pt x="1782" y="1007"/>
                  </a:lnTo>
                  <a:lnTo>
                    <a:pt x="1783" y="1007"/>
                  </a:lnTo>
                  <a:close/>
                  <a:moveTo>
                    <a:pt x="1745" y="1031"/>
                  </a:moveTo>
                  <a:lnTo>
                    <a:pt x="1746" y="1032"/>
                  </a:lnTo>
                  <a:lnTo>
                    <a:pt x="1748" y="1032"/>
                  </a:lnTo>
                  <a:lnTo>
                    <a:pt x="1748" y="1033"/>
                  </a:lnTo>
                  <a:lnTo>
                    <a:pt x="1746" y="1034"/>
                  </a:lnTo>
                  <a:lnTo>
                    <a:pt x="1744" y="1034"/>
                  </a:lnTo>
                  <a:lnTo>
                    <a:pt x="1743" y="1034"/>
                  </a:lnTo>
                  <a:lnTo>
                    <a:pt x="1743" y="1033"/>
                  </a:lnTo>
                  <a:lnTo>
                    <a:pt x="1744" y="1031"/>
                  </a:lnTo>
                  <a:lnTo>
                    <a:pt x="1745" y="1031"/>
                  </a:lnTo>
                  <a:close/>
                  <a:moveTo>
                    <a:pt x="1784" y="1008"/>
                  </a:moveTo>
                  <a:lnTo>
                    <a:pt x="1784" y="1007"/>
                  </a:lnTo>
                  <a:lnTo>
                    <a:pt x="1783" y="1007"/>
                  </a:lnTo>
                  <a:lnTo>
                    <a:pt x="1783" y="1006"/>
                  </a:lnTo>
                  <a:lnTo>
                    <a:pt x="1783" y="1005"/>
                  </a:lnTo>
                  <a:lnTo>
                    <a:pt x="1783" y="1006"/>
                  </a:lnTo>
                  <a:lnTo>
                    <a:pt x="1784" y="1006"/>
                  </a:lnTo>
                  <a:lnTo>
                    <a:pt x="1784" y="1007"/>
                  </a:lnTo>
                  <a:lnTo>
                    <a:pt x="1784" y="1008"/>
                  </a:lnTo>
                  <a:lnTo>
                    <a:pt x="1785" y="1008"/>
                  </a:lnTo>
                  <a:lnTo>
                    <a:pt x="1785" y="1009"/>
                  </a:lnTo>
                  <a:lnTo>
                    <a:pt x="1786" y="1009"/>
                  </a:lnTo>
                  <a:lnTo>
                    <a:pt x="1786" y="1010"/>
                  </a:lnTo>
                  <a:lnTo>
                    <a:pt x="1786" y="1011"/>
                  </a:lnTo>
                  <a:lnTo>
                    <a:pt x="1787" y="1013"/>
                  </a:lnTo>
                  <a:lnTo>
                    <a:pt x="1786" y="1011"/>
                  </a:lnTo>
                  <a:lnTo>
                    <a:pt x="1786" y="1010"/>
                  </a:lnTo>
                  <a:lnTo>
                    <a:pt x="1785" y="1010"/>
                  </a:lnTo>
                  <a:lnTo>
                    <a:pt x="1785" y="1009"/>
                  </a:lnTo>
                  <a:lnTo>
                    <a:pt x="1784" y="1008"/>
                  </a:lnTo>
                  <a:close/>
                  <a:moveTo>
                    <a:pt x="1782" y="982"/>
                  </a:moveTo>
                  <a:lnTo>
                    <a:pt x="1782" y="981"/>
                  </a:lnTo>
                  <a:lnTo>
                    <a:pt x="1783" y="981"/>
                  </a:lnTo>
                  <a:lnTo>
                    <a:pt x="1783" y="982"/>
                  </a:lnTo>
                  <a:lnTo>
                    <a:pt x="1784" y="982"/>
                  </a:lnTo>
                  <a:lnTo>
                    <a:pt x="1784" y="983"/>
                  </a:lnTo>
                  <a:lnTo>
                    <a:pt x="1784" y="984"/>
                  </a:lnTo>
                  <a:lnTo>
                    <a:pt x="1784" y="985"/>
                  </a:lnTo>
                  <a:lnTo>
                    <a:pt x="1783" y="986"/>
                  </a:lnTo>
                  <a:lnTo>
                    <a:pt x="1780" y="986"/>
                  </a:lnTo>
                  <a:lnTo>
                    <a:pt x="1779" y="989"/>
                  </a:lnTo>
                  <a:lnTo>
                    <a:pt x="1778" y="989"/>
                  </a:lnTo>
                  <a:lnTo>
                    <a:pt x="1777" y="989"/>
                  </a:lnTo>
                  <a:lnTo>
                    <a:pt x="1777" y="988"/>
                  </a:lnTo>
                  <a:lnTo>
                    <a:pt x="1776" y="988"/>
                  </a:lnTo>
                  <a:lnTo>
                    <a:pt x="1775" y="988"/>
                  </a:lnTo>
                  <a:lnTo>
                    <a:pt x="1775" y="986"/>
                  </a:lnTo>
                  <a:lnTo>
                    <a:pt x="1776" y="986"/>
                  </a:lnTo>
                  <a:lnTo>
                    <a:pt x="1777" y="986"/>
                  </a:lnTo>
                  <a:lnTo>
                    <a:pt x="1778" y="985"/>
                  </a:lnTo>
                  <a:lnTo>
                    <a:pt x="1779" y="985"/>
                  </a:lnTo>
                  <a:lnTo>
                    <a:pt x="1780" y="985"/>
                  </a:lnTo>
                  <a:lnTo>
                    <a:pt x="1780" y="984"/>
                  </a:lnTo>
                  <a:lnTo>
                    <a:pt x="1782" y="982"/>
                  </a:lnTo>
                  <a:close/>
                  <a:moveTo>
                    <a:pt x="1734" y="956"/>
                  </a:moveTo>
                  <a:lnTo>
                    <a:pt x="1733" y="956"/>
                  </a:lnTo>
                  <a:lnTo>
                    <a:pt x="1733" y="957"/>
                  </a:lnTo>
                  <a:lnTo>
                    <a:pt x="1734" y="957"/>
                  </a:lnTo>
                  <a:lnTo>
                    <a:pt x="1734" y="958"/>
                  </a:lnTo>
                  <a:lnTo>
                    <a:pt x="1733" y="958"/>
                  </a:lnTo>
                  <a:lnTo>
                    <a:pt x="1732" y="958"/>
                  </a:lnTo>
                  <a:lnTo>
                    <a:pt x="1732" y="957"/>
                  </a:lnTo>
                  <a:lnTo>
                    <a:pt x="1733" y="956"/>
                  </a:lnTo>
                  <a:lnTo>
                    <a:pt x="1733" y="955"/>
                  </a:lnTo>
                  <a:lnTo>
                    <a:pt x="1734" y="956"/>
                  </a:lnTo>
                  <a:close/>
                  <a:moveTo>
                    <a:pt x="1711" y="967"/>
                  </a:moveTo>
                  <a:lnTo>
                    <a:pt x="1711" y="966"/>
                  </a:lnTo>
                  <a:lnTo>
                    <a:pt x="1713" y="966"/>
                  </a:lnTo>
                  <a:lnTo>
                    <a:pt x="1713" y="967"/>
                  </a:lnTo>
                  <a:lnTo>
                    <a:pt x="1713" y="968"/>
                  </a:lnTo>
                  <a:lnTo>
                    <a:pt x="1711" y="968"/>
                  </a:lnTo>
                  <a:lnTo>
                    <a:pt x="1711" y="967"/>
                  </a:lnTo>
                  <a:close/>
                  <a:moveTo>
                    <a:pt x="1713" y="964"/>
                  </a:moveTo>
                  <a:lnTo>
                    <a:pt x="1714" y="964"/>
                  </a:lnTo>
                  <a:lnTo>
                    <a:pt x="1713" y="964"/>
                  </a:lnTo>
                  <a:lnTo>
                    <a:pt x="1713" y="965"/>
                  </a:lnTo>
                  <a:lnTo>
                    <a:pt x="1711" y="966"/>
                  </a:lnTo>
                  <a:lnTo>
                    <a:pt x="1710" y="966"/>
                  </a:lnTo>
                  <a:lnTo>
                    <a:pt x="1710" y="965"/>
                  </a:lnTo>
                  <a:lnTo>
                    <a:pt x="1710" y="964"/>
                  </a:lnTo>
                  <a:lnTo>
                    <a:pt x="1711" y="964"/>
                  </a:lnTo>
                  <a:lnTo>
                    <a:pt x="1713" y="964"/>
                  </a:lnTo>
                  <a:close/>
                  <a:moveTo>
                    <a:pt x="1727" y="956"/>
                  </a:moveTo>
                  <a:lnTo>
                    <a:pt x="1726" y="956"/>
                  </a:lnTo>
                  <a:lnTo>
                    <a:pt x="1726" y="955"/>
                  </a:lnTo>
                  <a:lnTo>
                    <a:pt x="1727" y="955"/>
                  </a:lnTo>
                  <a:lnTo>
                    <a:pt x="1727" y="954"/>
                  </a:lnTo>
                  <a:lnTo>
                    <a:pt x="1728" y="954"/>
                  </a:lnTo>
                  <a:lnTo>
                    <a:pt x="1728" y="955"/>
                  </a:lnTo>
                  <a:lnTo>
                    <a:pt x="1730" y="955"/>
                  </a:lnTo>
                  <a:lnTo>
                    <a:pt x="1731" y="954"/>
                  </a:lnTo>
                  <a:lnTo>
                    <a:pt x="1731" y="952"/>
                  </a:lnTo>
                  <a:lnTo>
                    <a:pt x="1731" y="951"/>
                  </a:lnTo>
                  <a:lnTo>
                    <a:pt x="1731" y="950"/>
                  </a:lnTo>
                  <a:lnTo>
                    <a:pt x="1732" y="950"/>
                  </a:lnTo>
                  <a:lnTo>
                    <a:pt x="1732" y="949"/>
                  </a:lnTo>
                  <a:lnTo>
                    <a:pt x="1732" y="948"/>
                  </a:lnTo>
                  <a:lnTo>
                    <a:pt x="1732" y="949"/>
                  </a:lnTo>
                  <a:lnTo>
                    <a:pt x="1733" y="949"/>
                  </a:lnTo>
                  <a:lnTo>
                    <a:pt x="1733" y="950"/>
                  </a:lnTo>
                  <a:lnTo>
                    <a:pt x="1733" y="951"/>
                  </a:lnTo>
                  <a:lnTo>
                    <a:pt x="1733" y="952"/>
                  </a:lnTo>
                  <a:lnTo>
                    <a:pt x="1732" y="954"/>
                  </a:lnTo>
                  <a:lnTo>
                    <a:pt x="1731" y="955"/>
                  </a:lnTo>
                  <a:lnTo>
                    <a:pt x="1731" y="956"/>
                  </a:lnTo>
                  <a:lnTo>
                    <a:pt x="1732" y="956"/>
                  </a:lnTo>
                  <a:lnTo>
                    <a:pt x="1731" y="956"/>
                  </a:lnTo>
                  <a:lnTo>
                    <a:pt x="1731" y="957"/>
                  </a:lnTo>
                  <a:lnTo>
                    <a:pt x="1730" y="957"/>
                  </a:lnTo>
                  <a:lnTo>
                    <a:pt x="1730" y="958"/>
                  </a:lnTo>
                  <a:lnTo>
                    <a:pt x="1728" y="958"/>
                  </a:lnTo>
                  <a:lnTo>
                    <a:pt x="1730" y="957"/>
                  </a:lnTo>
                  <a:lnTo>
                    <a:pt x="1730" y="956"/>
                  </a:lnTo>
                  <a:lnTo>
                    <a:pt x="1728" y="956"/>
                  </a:lnTo>
                  <a:lnTo>
                    <a:pt x="1727" y="956"/>
                  </a:lnTo>
                  <a:close/>
                  <a:moveTo>
                    <a:pt x="1739" y="947"/>
                  </a:moveTo>
                  <a:lnTo>
                    <a:pt x="1737" y="947"/>
                  </a:lnTo>
                  <a:lnTo>
                    <a:pt x="1736" y="946"/>
                  </a:lnTo>
                  <a:lnTo>
                    <a:pt x="1736" y="944"/>
                  </a:lnTo>
                  <a:lnTo>
                    <a:pt x="1736" y="943"/>
                  </a:lnTo>
                  <a:lnTo>
                    <a:pt x="1736" y="942"/>
                  </a:lnTo>
                  <a:lnTo>
                    <a:pt x="1735" y="943"/>
                  </a:lnTo>
                  <a:lnTo>
                    <a:pt x="1735" y="942"/>
                  </a:lnTo>
                  <a:lnTo>
                    <a:pt x="1736" y="942"/>
                  </a:lnTo>
                  <a:lnTo>
                    <a:pt x="1737" y="942"/>
                  </a:lnTo>
                  <a:lnTo>
                    <a:pt x="1737" y="943"/>
                  </a:lnTo>
                  <a:lnTo>
                    <a:pt x="1737" y="942"/>
                  </a:lnTo>
                  <a:lnTo>
                    <a:pt x="1737" y="941"/>
                  </a:lnTo>
                  <a:lnTo>
                    <a:pt x="1737" y="940"/>
                  </a:lnTo>
                  <a:lnTo>
                    <a:pt x="1737" y="939"/>
                  </a:lnTo>
                  <a:lnTo>
                    <a:pt x="1739" y="939"/>
                  </a:lnTo>
                  <a:lnTo>
                    <a:pt x="1739" y="940"/>
                  </a:lnTo>
                  <a:lnTo>
                    <a:pt x="1740" y="940"/>
                  </a:lnTo>
                  <a:lnTo>
                    <a:pt x="1741" y="940"/>
                  </a:lnTo>
                  <a:lnTo>
                    <a:pt x="1741" y="941"/>
                  </a:lnTo>
                  <a:lnTo>
                    <a:pt x="1742" y="941"/>
                  </a:lnTo>
                  <a:lnTo>
                    <a:pt x="1742" y="940"/>
                  </a:lnTo>
                  <a:lnTo>
                    <a:pt x="1742" y="941"/>
                  </a:lnTo>
                  <a:lnTo>
                    <a:pt x="1741" y="941"/>
                  </a:lnTo>
                  <a:lnTo>
                    <a:pt x="1742" y="942"/>
                  </a:lnTo>
                  <a:lnTo>
                    <a:pt x="1741" y="942"/>
                  </a:lnTo>
                  <a:lnTo>
                    <a:pt x="1741" y="943"/>
                  </a:lnTo>
                  <a:lnTo>
                    <a:pt x="1741" y="944"/>
                  </a:lnTo>
                  <a:lnTo>
                    <a:pt x="1740" y="944"/>
                  </a:lnTo>
                  <a:lnTo>
                    <a:pt x="1740" y="946"/>
                  </a:lnTo>
                  <a:lnTo>
                    <a:pt x="1739" y="946"/>
                  </a:lnTo>
                  <a:lnTo>
                    <a:pt x="1739" y="947"/>
                  </a:lnTo>
                  <a:close/>
                  <a:moveTo>
                    <a:pt x="1620" y="977"/>
                  </a:moveTo>
                  <a:lnTo>
                    <a:pt x="1619" y="977"/>
                  </a:lnTo>
                  <a:lnTo>
                    <a:pt x="1618" y="976"/>
                  </a:lnTo>
                  <a:lnTo>
                    <a:pt x="1619" y="976"/>
                  </a:lnTo>
                  <a:lnTo>
                    <a:pt x="1620" y="977"/>
                  </a:lnTo>
                  <a:lnTo>
                    <a:pt x="1621" y="977"/>
                  </a:lnTo>
                  <a:lnTo>
                    <a:pt x="1621" y="979"/>
                  </a:lnTo>
                  <a:lnTo>
                    <a:pt x="1621" y="980"/>
                  </a:lnTo>
                  <a:lnTo>
                    <a:pt x="1620" y="980"/>
                  </a:lnTo>
                  <a:lnTo>
                    <a:pt x="1620" y="977"/>
                  </a:lnTo>
                  <a:close/>
                  <a:moveTo>
                    <a:pt x="1689" y="924"/>
                  </a:moveTo>
                  <a:lnTo>
                    <a:pt x="1690" y="924"/>
                  </a:lnTo>
                  <a:lnTo>
                    <a:pt x="1690" y="923"/>
                  </a:lnTo>
                  <a:lnTo>
                    <a:pt x="1690" y="924"/>
                  </a:lnTo>
                  <a:lnTo>
                    <a:pt x="1691" y="924"/>
                  </a:lnTo>
                  <a:lnTo>
                    <a:pt x="1690" y="925"/>
                  </a:lnTo>
                  <a:lnTo>
                    <a:pt x="1690" y="926"/>
                  </a:lnTo>
                  <a:lnTo>
                    <a:pt x="1691" y="926"/>
                  </a:lnTo>
                  <a:lnTo>
                    <a:pt x="1690" y="929"/>
                  </a:lnTo>
                  <a:lnTo>
                    <a:pt x="1689" y="927"/>
                  </a:lnTo>
                  <a:lnTo>
                    <a:pt x="1689" y="929"/>
                  </a:lnTo>
                  <a:lnTo>
                    <a:pt x="1688" y="927"/>
                  </a:lnTo>
                  <a:lnTo>
                    <a:pt x="1688" y="926"/>
                  </a:lnTo>
                  <a:lnTo>
                    <a:pt x="1688" y="925"/>
                  </a:lnTo>
                  <a:lnTo>
                    <a:pt x="1688" y="926"/>
                  </a:lnTo>
                  <a:lnTo>
                    <a:pt x="1689" y="925"/>
                  </a:lnTo>
                  <a:lnTo>
                    <a:pt x="1689" y="924"/>
                  </a:lnTo>
                  <a:close/>
                  <a:moveTo>
                    <a:pt x="1685" y="918"/>
                  </a:moveTo>
                  <a:lnTo>
                    <a:pt x="1685" y="919"/>
                  </a:lnTo>
                  <a:lnTo>
                    <a:pt x="1685" y="921"/>
                  </a:lnTo>
                  <a:lnTo>
                    <a:pt x="1687" y="922"/>
                  </a:lnTo>
                  <a:lnTo>
                    <a:pt x="1685" y="922"/>
                  </a:lnTo>
                  <a:lnTo>
                    <a:pt x="1684" y="922"/>
                  </a:lnTo>
                  <a:lnTo>
                    <a:pt x="1684" y="921"/>
                  </a:lnTo>
                  <a:lnTo>
                    <a:pt x="1683" y="921"/>
                  </a:lnTo>
                  <a:lnTo>
                    <a:pt x="1684" y="919"/>
                  </a:lnTo>
                  <a:lnTo>
                    <a:pt x="1684" y="918"/>
                  </a:lnTo>
                  <a:lnTo>
                    <a:pt x="1685" y="918"/>
                  </a:lnTo>
                  <a:close/>
                  <a:moveTo>
                    <a:pt x="1625" y="946"/>
                  </a:moveTo>
                  <a:lnTo>
                    <a:pt x="1624" y="947"/>
                  </a:lnTo>
                  <a:lnTo>
                    <a:pt x="1622" y="948"/>
                  </a:lnTo>
                  <a:lnTo>
                    <a:pt x="1622" y="947"/>
                  </a:lnTo>
                  <a:lnTo>
                    <a:pt x="1623" y="946"/>
                  </a:lnTo>
                  <a:lnTo>
                    <a:pt x="1624" y="944"/>
                  </a:lnTo>
                  <a:lnTo>
                    <a:pt x="1624" y="946"/>
                  </a:lnTo>
                  <a:lnTo>
                    <a:pt x="1625" y="946"/>
                  </a:lnTo>
                  <a:close/>
                  <a:moveTo>
                    <a:pt x="1814" y="990"/>
                  </a:moveTo>
                  <a:lnTo>
                    <a:pt x="1816" y="990"/>
                  </a:lnTo>
                  <a:lnTo>
                    <a:pt x="1816" y="991"/>
                  </a:lnTo>
                  <a:lnTo>
                    <a:pt x="1814" y="992"/>
                  </a:lnTo>
                  <a:lnTo>
                    <a:pt x="1814" y="993"/>
                  </a:lnTo>
                  <a:lnTo>
                    <a:pt x="1816" y="993"/>
                  </a:lnTo>
                  <a:lnTo>
                    <a:pt x="1816" y="994"/>
                  </a:lnTo>
                  <a:lnTo>
                    <a:pt x="1816" y="996"/>
                  </a:lnTo>
                  <a:lnTo>
                    <a:pt x="1817" y="997"/>
                  </a:lnTo>
                  <a:lnTo>
                    <a:pt x="1817" y="998"/>
                  </a:lnTo>
                  <a:lnTo>
                    <a:pt x="1817" y="999"/>
                  </a:lnTo>
                  <a:lnTo>
                    <a:pt x="1816" y="999"/>
                  </a:lnTo>
                  <a:lnTo>
                    <a:pt x="1817" y="999"/>
                  </a:lnTo>
                  <a:lnTo>
                    <a:pt x="1817" y="1000"/>
                  </a:lnTo>
                  <a:lnTo>
                    <a:pt x="1817" y="1001"/>
                  </a:lnTo>
                  <a:lnTo>
                    <a:pt x="1818" y="1002"/>
                  </a:lnTo>
                  <a:lnTo>
                    <a:pt x="1818" y="1004"/>
                  </a:lnTo>
                  <a:lnTo>
                    <a:pt x="1818" y="1005"/>
                  </a:lnTo>
                  <a:lnTo>
                    <a:pt x="1819" y="1006"/>
                  </a:lnTo>
                  <a:lnTo>
                    <a:pt x="1819" y="1007"/>
                  </a:lnTo>
                  <a:lnTo>
                    <a:pt x="1818" y="1008"/>
                  </a:lnTo>
                  <a:lnTo>
                    <a:pt x="1819" y="1008"/>
                  </a:lnTo>
                  <a:lnTo>
                    <a:pt x="1820" y="1008"/>
                  </a:lnTo>
                  <a:lnTo>
                    <a:pt x="1820" y="1009"/>
                  </a:lnTo>
                  <a:lnTo>
                    <a:pt x="1821" y="1009"/>
                  </a:lnTo>
                  <a:lnTo>
                    <a:pt x="1820" y="1010"/>
                  </a:lnTo>
                  <a:lnTo>
                    <a:pt x="1821" y="1010"/>
                  </a:lnTo>
                  <a:lnTo>
                    <a:pt x="1821" y="1011"/>
                  </a:lnTo>
                  <a:lnTo>
                    <a:pt x="1822" y="1013"/>
                  </a:lnTo>
                  <a:lnTo>
                    <a:pt x="1822" y="1014"/>
                  </a:lnTo>
                  <a:lnTo>
                    <a:pt x="1822" y="1015"/>
                  </a:lnTo>
                  <a:lnTo>
                    <a:pt x="1823" y="1016"/>
                  </a:lnTo>
                  <a:lnTo>
                    <a:pt x="1823" y="1017"/>
                  </a:lnTo>
                  <a:lnTo>
                    <a:pt x="1825" y="1018"/>
                  </a:lnTo>
                  <a:lnTo>
                    <a:pt x="1823" y="1018"/>
                  </a:lnTo>
                  <a:lnTo>
                    <a:pt x="1825" y="1019"/>
                  </a:lnTo>
                  <a:lnTo>
                    <a:pt x="1823" y="1021"/>
                  </a:lnTo>
                  <a:lnTo>
                    <a:pt x="1823" y="1022"/>
                  </a:lnTo>
                  <a:lnTo>
                    <a:pt x="1825" y="1024"/>
                  </a:lnTo>
                  <a:lnTo>
                    <a:pt x="1825" y="1025"/>
                  </a:lnTo>
                  <a:lnTo>
                    <a:pt x="1823" y="1026"/>
                  </a:lnTo>
                  <a:lnTo>
                    <a:pt x="1822" y="1027"/>
                  </a:lnTo>
                  <a:lnTo>
                    <a:pt x="1821" y="1026"/>
                  </a:lnTo>
                  <a:lnTo>
                    <a:pt x="1820" y="1026"/>
                  </a:lnTo>
                  <a:lnTo>
                    <a:pt x="1819" y="1025"/>
                  </a:lnTo>
                  <a:lnTo>
                    <a:pt x="1819" y="1024"/>
                  </a:lnTo>
                  <a:lnTo>
                    <a:pt x="1819" y="1025"/>
                  </a:lnTo>
                  <a:lnTo>
                    <a:pt x="1819" y="1026"/>
                  </a:lnTo>
                  <a:lnTo>
                    <a:pt x="1819" y="1027"/>
                  </a:lnTo>
                  <a:lnTo>
                    <a:pt x="1818" y="1026"/>
                  </a:lnTo>
                  <a:lnTo>
                    <a:pt x="1818" y="1027"/>
                  </a:lnTo>
                  <a:lnTo>
                    <a:pt x="1818" y="1029"/>
                  </a:lnTo>
                  <a:lnTo>
                    <a:pt x="1818" y="1027"/>
                  </a:lnTo>
                  <a:lnTo>
                    <a:pt x="1817" y="1026"/>
                  </a:lnTo>
                  <a:lnTo>
                    <a:pt x="1817" y="1027"/>
                  </a:lnTo>
                  <a:lnTo>
                    <a:pt x="1817" y="1029"/>
                  </a:lnTo>
                  <a:lnTo>
                    <a:pt x="1817" y="1030"/>
                  </a:lnTo>
                  <a:lnTo>
                    <a:pt x="1817" y="1031"/>
                  </a:lnTo>
                  <a:lnTo>
                    <a:pt x="1816" y="1032"/>
                  </a:lnTo>
                  <a:lnTo>
                    <a:pt x="1814" y="1033"/>
                  </a:lnTo>
                  <a:lnTo>
                    <a:pt x="1813" y="1032"/>
                  </a:lnTo>
                  <a:lnTo>
                    <a:pt x="1812" y="1032"/>
                  </a:lnTo>
                  <a:lnTo>
                    <a:pt x="1812" y="1031"/>
                  </a:lnTo>
                  <a:lnTo>
                    <a:pt x="1812" y="1030"/>
                  </a:lnTo>
                  <a:lnTo>
                    <a:pt x="1812" y="1029"/>
                  </a:lnTo>
                  <a:lnTo>
                    <a:pt x="1811" y="1029"/>
                  </a:lnTo>
                  <a:lnTo>
                    <a:pt x="1811" y="1027"/>
                  </a:lnTo>
                  <a:lnTo>
                    <a:pt x="1811" y="1025"/>
                  </a:lnTo>
                  <a:lnTo>
                    <a:pt x="1810" y="1024"/>
                  </a:lnTo>
                  <a:lnTo>
                    <a:pt x="1811" y="1023"/>
                  </a:lnTo>
                  <a:lnTo>
                    <a:pt x="1810" y="1023"/>
                  </a:lnTo>
                  <a:lnTo>
                    <a:pt x="1810" y="1024"/>
                  </a:lnTo>
                  <a:lnTo>
                    <a:pt x="1810" y="1027"/>
                  </a:lnTo>
                  <a:lnTo>
                    <a:pt x="1810" y="1029"/>
                  </a:lnTo>
                  <a:lnTo>
                    <a:pt x="1810" y="1027"/>
                  </a:lnTo>
                  <a:lnTo>
                    <a:pt x="1809" y="1026"/>
                  </a:lnTo>
                  <a:lnTo>
                    <a:pt x="1809" y="1025"/>
                  </a:lnTo>
                  <a:lnTo>
                    <a:pt x="1809" y="1024"/>
                  </a:lnTo>
                  <a:lnTo>
                    <a:pt x="1809" y="1023"/>
                  </a:lnTo>
                  <a:lnTo>
                    <a:pt x="1809" y="1022"/>
                  </a:lnTo>
                  <a:lnTo>
                    <a:pt x="1809" y="1021"/>
                  </a:lnTo>
                  <a:lnTo>
                    <a:pt x="1809" y="1022"/>
                  </a:lnTo>
                  <a:lnTo>
                    <a:pt x="1808" y="1022"/>
                  </a:lnTo>
                  <a:lnTo>
                    <a:pt x="1808" y="1021"/>
                  </a:lnTo>
                  <a:lnTo>
                    <a:pt x="1808" y="1022"/>
                  </a:lnTo>
                  <a:lnTo>
                    <a:pt x="1808" y="1023"/>
                  </a:lnTo>
                  <a:lnTo>
                    <a:pt x="1806" y="1022"/>
                  </a:lnTo>
                  <a:lnTo>
                    <a:pt x="1805" y="1021"/>
                  </a:lnTo>
                  <a:lnTo>
                    <a:pt x="1805" y="1019"/>
                  </a:lnTo>
                  <a:lnTo>
                    <a:pt x="1805" y="1018"/>
                  </a:lnTo>
                  <a:lnTo>
                    <a:pt x="1805" y="1017"/>
                  </a:lnTo>
                  <a:lnTo>
                    <a:pt x="1805" y="1016"/>
                  </a:lnTo>
                  <a:lnTo>
                    <a:pt x="1805" y="1015"/>
                  </a:lnTo>
                  <a:lnTo>
                    <a:pt x="1804" y="1015"/>
                  </a:lnTo>
                  <a:lnTo>
                    <a:pt x="1804" y="1014"/>
                  </a:lnTo>
                  <a:lnTo>
                    <a:pt x="1804" y="1015"/>
                  </a:lnTo>
                  <a:lnTo>
                    <a:pt x="1803" y="1014"/>
                  </a:lnTo>
                  <a:lnTo>
                    <a:pt x="1803" y="1016"/>
                  </a:lnTo>
                  <a:lnTo>
                    <a:pt x="1804" y="1017"/>
                  </a:lnTo>
                  <a:lnTo>
                    <a:pt x="1803" y="1018"/>
                  </a:lnTo>
                  <a:lnTo>
                    <a:pt x="1803" y="1017"/>
                  </a:lnTo>
                  <a:lnTo>
                    <a:pt x="1803" y="1016"/>
                  </a:lnTo>
                  <a:lnTo>
                    <a:pt x="1802" y="1016"/>
                  </a:lnTo>
                  <a:lnTo>
                    <a:pt x="1802" y="1017"/>
                  </a:lnTo>
                  <a:lnTo>
                    <a:pt x="1803" y="1017"/>
                  </a:lnTo>
                  <a:lnTo>
                    <a:pt x="1803" y="1019"/>
                  </a:lnTo>
                  <a:lnTo>
                    <a:pt x="1803" y="1021"/>
                  </a:lnTo>
                  <a:lnTo>
                    <a:pt x="1803" y="1022"/>
                  </a:lnTo>
                  <a:lnTo>
                    <a:pt x="1802" y="1022"/>
                  </a:lnTo>
                  <a:lnTo>
                    <a:pt x="1803" y="1025"/>
                  </a:lnTo>
                  <a:lnTo>
                    <a:pt x="1802" y="1026"/>
                  </a:lnTo>
                  <a:lnTo>
                    <a:pt x="1803" y="1027"/>
                  </a:lnTo>
                  <a:lnTo>
                    <a:pt x="1803" y="1029"/>
                  </a:lnTo>
                  <a:lnTo>
                    <a:pt x="1802" y="1030"/>
                  </a:lnTo>
                  <a:lnTo>
                    <a:pt x="1803" y="1031"/>
                  </a:lnTo>
                  <a:lnTo>
                    <a:pt x="1802" y="1031"/>
                  </a:lnTo>
                  <a:lnTo>
                    <a:pt x="1802" y="1032"/>
                  </a:lnTo>
                  <a:lnTo>
                    <a:pt x="1802" y="1033"/>
                  </a:lnTo>
                  <a:lnTo>
                    <a:pt x="1801" y="1033"/>
                  </a:lnTo>
                  <a:lnTo>
                    <a:pt x="1801" y="1034"/>
                  </a:lnTo>
                  <a:lnTo>
                    <a:pt x="1800" y="1034"/>
                  </a:lnTo>
                  <a:lnTo>
                    <a:pt x="1799" y="1034"/>
                  </a:lnTo>
                  <a:lnTo>
                    <a:pt x="1797" y="1033"/>
                  </a:lnTo>
                  <a:lnTo>
                    <a:pt x="1796" y="1032"/>
                  </a:lnTo>
                  <a:lnTo>
                    <a:pt x="1796" y="1030"/>
                  </a:lnTo>
                  <a:lnTo>
                    <a:pt x="1795" y="1029"/>
                  </a:lnTo>
                  <a:lnTo>
                    <a:pt x="1795" y="1026"/>
                  </a:lnTo>
                  <a:lnTo>
                    <a:pt x="1794" y="1022"/>
                  </a:lnTo>
                  <a:lnTo>
                    <a:pt x="1794" y="1021"/>
                  </a:lnTo>
                  <a:lnTo>
                    <a:pt x="1794" y="1019"/>
                  </a:lnTo>
                  <a:lnTo>
                    <a:pt x="1793" y="1019"/>
                  </a:lnTo>
                  <a:lnTo>
                    <a:pt x="1794" y="1018"/>
                  </a:lnTo>
                  <a:lnTo>
                    <a:pt x="1795" y="1018"/>
                  </a:lnTo>
                  <a:lnTo>
                    <a:pt x="1794" y="1018"/>
                  </a:lnTo>
                  <a:lnTo>
                    <a:pt x="1793" y="1018"/>
                  </a:lnTo>
                  <a:lnTo>
                    <a:pt x="1793" y="1017"/>
                  </a:lnTo>
                  <a:lnTo>
                    <a:pt x="1792" y="1017"/>
                  </a:lnTo>
                  <a:lnTo>
                    <a:pt x="1792" y="1016"/>
                  </a:lnTo>
                  <a:lnTo>
                    <a:pt x="1793" y="1016"/>
                  </a:lnTo>
                  <a:lnTo>
                    <a:pt x="1794" y="1015"/>
                  </a:lnTo>
                  <a:lnTo>
                    <a:pt x="1793" y="1015"/>
                  </a:lnTo>
                  <a:lnTo>
                    <a:pt x="1794" y="1014"/>
                  </a:lnTo>
                  <a:lnTo>
                    <a:pt x="1793" y="1013"/>
                  </a:lnTo>
                  <a:lnTo>
                    <a:pt x="1793" y="1014"/>
                  </a:lnTo>
                  <a:lnTo>
                    <a:pt x="1793" y="1013"/>
                  </a:lnTo>
                  <a:lnTo>
                    <a:pt x="1793" y="1011"/>
                  </a:lnTo>
                  <a:lnTo>
                    <a:pt x="1793" y="1010"/>
                  </a:lnTo>
                  <a:lnTo>
                    <a:pt x="1792" y="1010"/>
                  </a:lnTo>
                  <a:lnTo>
                    <a:pt x="1792" y="1011"/>
                  </a:lnTo>
                  <a:lnTo>
                    <a:pt x="1791" y="1010"/>
                  </a:lnTo>
                  <a:lnTo>
                    <a:pt x="1791" y="1009"/>
                  </a:lnTo>
                  <a:lnTo>
                    <a:pt x="1789" y="1009"/>
                  </a:lnTo>
                  <a:lnTo>
                    <a:pt x="1789" y="1008"/>
                  </a:lnTo>
                  <a:lnTo>
                    <a:pt x="1788" y="1006"/>
                  </a:lnTo>
                  <a:lnTo>
                    <a:pt x="1787" y="1005"/>
                  </a:lnTo>
                  <a:lnTo>
                    <a:pt x="1787" y="1006"/>
                  </a:lnTo>
                  <a:lnTo>
                    <a:pt x="1786" y="1005"/>
                  </a:lnTo>
                  <a:lnTo>
                    <a:pt x="1785" y="1004"/>
                  </a:lnTo>
                  <a:lnTo>
                    <a:pt x="1784" y="1002"/>
                  </a:lnTo>
                  <a:lnTo>
                    <a:pt x="1784" y="1001"/>
                  </a:lnTo>
                  <a:lnTo>
                    <a:pt x="1783" y="1001"/>
                  </a:lnTo>
                  <a:lnTo>
                    <a:pt x="1782" y="1001"/>
                  </a:lnTo>
                  <a:lnTo>
                    <a:pt x="1782" y="1000"/>
                  </a:lnTo>
                  <a:lnTo>
                    <a:pt x="1780" y="1001"/>
                  </a:lnTo>
                  <a:lnTo>
                    <a:pt x="1779" y="1001"/>
                  </a:lnTo>
                  <a:lnTo>
                    <a:pt x="1779" y="1000"/>
                  </a:lnTo>
                  <a:lnTo>
                    <a:pt x="1780" y="1000"/>
                  </a:lnTo>
                  <a:lnTo>
                    <a:pt x="1779" y="1000"/>
                  </a:lnTo>
                  <a:lnTo>
                    <a:pt x="1778" y="999"/>
                  </a:lnTo>
                  <a:lnTo>
                    <a:pt x="1778" y="1000"/>
                  </a:lnTo>
                  <a:lnTo>
                    <a:pt x="1779" y="1001"/>
                  </a:lnTo>
                  <a:lnTo>
                    <a:pt x="1778" y="1001"/>
                  </a:lnTo>
                  <a:lnTo>
                    <a:pt x="1777" y="1001"/>
                  </a:lnTo>
                  <a:lnTo>
                    <a:pt x="1777" y="1000"/>
                  </a:lnTo>
                  <a:lnTo>
                    <a:pt x="1776" y="1001"/>
                  </a:lnTo>
                  <a:lnTo>
                    <a:pt x="1775" y="1001"/>
                  </a:lnTo>
                  <a:lnTo>
                    <a:pt x="1776" y="1001"/>
                  </a:lnTo>
                  <a:lnTo>
                    <a:pt x="1777" y="1001"/>
                  </a:lnTo>
                  <a:lnTo>
                    <a:pt x="1777" y="1002"/>
                  </a:lnTo>
                  <a:lnTo>
                    <a:pt x="1778" y="1005"/>
                  </a:lnTo>
                  <a:lnTo>
                    <a:pt x="1778" y="1006"/>
                  </a:lnTo>
                  <a:lnTo>
                    <a:pt x="1778" y="1008"/>
                  </a:lnTo>
                  <a:lnTo>
                    <a:pt x="1777" y="1008"/>
                  </a:lnTo>
                  <a:lnTo>
                    <a:pt x="1778" y="1009"/>
                  </a:lnTo>
                  <a:lnTo>
                    <a:pt x="1778" y="1010"/>
                  </a:lnTo>
                  <a:lnTo>
                    <a:pt x="1778" y="1011"/>
                  </a:lnTo>
                  <a:lnTo>
                    <a:pt x="1779" y="1013"/>
                  </a:lnTo>
                  <a:lnTo>
                    <a:pt x="1779" y="1014"/>
                  </a:lnTo>
                  <a:lnTo>
                    <a:pt x="1779" y="1015"/>
                  </a:lnTo>
                  <a:lnTo>
                    <a:pt x="1779" y="1016"/>
                  </a:lnTo>
                  <a:lnTo>
                    <a:pt x="1779" y="1017"/>
                  </a:lnTo>
                  <a:lnTo>
                    <a:pt x="1779" y="1016"/>
                  </a:lnTo>
                  <a:lnTo>
                    <a:pt x="1779" y="1017"/>
                  </a:lnTo>
                  <a:lnTo>
                    <a:pt x="1780" y="1017"/>
                  </a:lnTo>
                  <a:lnTo>
                    <a:pt x="1782" y="1017"/>
                  </a:lnTo>
                  <a:lnTo>
                    <a:pt x="1780" y="1018"/>
                  </a:lnTo>
                  <a:lnTo>
                    <a:pt x="1780" y="1019"/>
                  </a:lnTo>
                  <a:lnTo>
                    <a:pt x="1780" y="1018"/>
                  </a:lnTo>
                  <a:lnTo>
                    <a:pt x="1779" y="1018"/>
                  </a:lnTo>
                  <a:lnTo>
                    <a:pt x="1780" y="1019"/>
                  </a:lnTo>
                  <a:lnTo>
                    <a:pt x="1780" y="1021"/>
                  </a:lnTo>
                  <a:lnTo>
                    <a:pt x="1780" y="1019"/>
                  </a:lnTo>
                  <a:lnTo>
                    <a:pt x="1780" y="1021"/>
                  </a:lnTo>
                  <a:lnTo>
                    <a:pt x="1780" y="1022"/>
                  </a:lnTo>
                  <a:lnTo>
                    <a:pt x="1779" y="1023"/>
                  </a:lnTo>
                  <a:lnTo>
                    <a:pt x="1779" y="1024"/>
                  </a:lnTo>
                  <a:lnTo>
                    <a:pt x="1778" y="1023"/>
                  </a:lnTo>
                  <a:lnTo>
                    <a:pt x="1778" y="1022"/>
                  </a:lnTo>
                  <a:lnTo>
                    <a:pt x="1778" y="1015"/>
                  </a:lnTo>
                  <a:lnTo>
                    <a:pt x="1778" y="1013"/>
                  </a:lnTo>
                  <a:lnTo>
                    <a:pt x="1777" y="1013"/>
                  </a:lnTo>
                  <a:lnTo>
                    <a:pt x="1777" y="1014"/>
                  </a:lnTo>
                  <a:lnTo>
                    <a:pt x="1777" y="1015"/>
                  </a:lnTo>
                  <a:lnTo>
                    <a:pt x="1777" y="1016"/>
                  </a:lnTo>
                  <a:lnTo>
                    <a:pt x="1778" y="1019"/>
                  </a:lnTo>
                  <a:lnTo>
                    <a:pt x="1778" y="1022"/>
                  </a:lnTo>
                  <a:lnTo>
                    <a:pt x="1777" y="1023"/>
                  </a:lnTo>
                  <a:lnTo>
                    <a:pt x="1777" y="1024"/>
                  </a:lnTo>
                  <a:lnTo>
                    <a:pt x="1777" y="1023"/>
                  </a:lnTo>
                  <a:lnTo>
                    <a:pt x="1776" y="1023"/>
                  </a:lnTo>
                  <a:lnTo>
                    <a:pt x="1776" y="1024"/>
                  </a:lnTo>
                  <a:lnTo>
                    <a:pt x="1777" y="1024"/>
                  </a:lnTo>
                  <a:lnTo>
                    <a:pt x="1777" y="1025"/>
                  </a:lnTo>
                  <a:lnTo>
                    <a:pt x="1776" y="1025"/>
                  </a:lnTo>
                  <a:lnTo>
                    <a:pt x="1776" y="1024"/>
                  </a:lnTo>
                  <a:lnTo>
                    <a:pt x="1776" y="1025"/>
                  </a:lnTo>
                  <a:lnTo>
                    <a:pt x="1775" y="1025"/>
                  </a:lnTo>
                  <a:lnTo>
                    <a:pt x="1775" y="1026"/>
                  </a:lnTo>
                  <a:lnTo>
                    <a:pt x="1775" y="1025"/>
                  </a:lnTo>
                  <a:lnTo>
                    <a:pt x="1774" y="1024"/>
                  </a:lnTo>
                  <a:lnTo>
                    <a:pt x="1774" y="1025"/>
                  </a:lnTo>
                  <a:lnTo>
                    <a:pt x="1774" y="1026"/>
                  </a:lnTo>
                  <a:lnTo>
                    <a:pt x="1774" y="1025"/>
                  </a:lnTo>
                  <a:lnTo>
                    <a:pt x="1774" y="1024"/>
                  </a:lnTo>
                  <a:lnTo>
                    <a:pt x="1773" y="1024"/>
                  </a:lnTo>
                  <a:lnTo>
                    <a:pt x="1773" y="1025"/>
                  </a:lnTo>
                  <a:lnTo>
                    <a:pt x="1774" y="1026"/>
                  </a:lnTo>
                  <a:lnTo>
                    <a:pt x="1773" y="1027"/>
                  </a:lnTo>
                  <a:lnTo>
                    <a:pt x="1773" y="1029"/>
                  </a:lnTo>
                  <a:lnTo>
                    <a:pt x="1774" y="1029"/>
                  </a:lnTo>
                  <a:lnTo>
                    <a:pt x="1774" y="1030"/>
                  </a:lnTo>
                  <a:lnTo>
                    <a:pt x="1774" y="1031"/>
                  </a:lnTo>
                  <a:lnTo>
                    <a:pt x="1773" y="1031"/>
                  </a:lnTo>
                  <a:lnTo>
                    <a:pt x="1773" y="1032"/>
                  </a:lnTo>
                  <a:lnTo>
                    <a:pt x="1773" y="1033"/>
                  </a:lnTo>
                  <a:lnTo>
                    <a:pt x="1773" y="1034"/>
                  </a:lnTo>
                  <a:lnTo>
                    <a:pt x="1774" y="1034"/>
                  </a:lnTo>
                  <a:lnTo>
                    <a:pt x="1775" y="1035"/>
                  </a:lnTo>
                  <a:lnTo>
                    <a:pt x="1774" y="1035"/>
                  </a:lnTo>
                  <a:lnTo>
                    <a:pt x="1774" y="1036"/>
                  </a:lnTo>
                  <a:lnTo>
                    <a:pt x="1774" y="1035"/>
                  </a:lnTo>
                  <a:lnTo>
                    <a:pt x="1773" y="1035"/>
                  </a:lnTo>
                  <a:lnTo>
                    <a:pt x="1773" y="1036"/>
                  </a:lnTo>
                  <a:lnTo>
                    <a:pt x="1774" y="1036"/>
                  </a:lnTo>
                  <a:lnTo>
                    <a:pt x="1774" y="1038"/>
                  </a:lnTo>
                  <a:lnTo>
                    <a:pt x="1775" y="1039"/>
                  </a:lnTo>
                  <a:lnTo>
                    <a:pt x="1775" y="1040"/>
                  </a:lnTo>
                  <a:lnTo>
                    <a:pt x="1775" y="1041"/>
                  </a:lnTo>
                  <a:lnTo>
                    <a:pt x="1775" y="1042"/>
                  </a:lnTo>
                  <a:lnTo>
                    <a:pt x="1774" y="1042"/>
                  </a:lnTo>
                  <a:lnTo>
                    <a:pt x="1774" y="1041"/>
                  </a:lnTo>
                  <a:lnTo>
                    <a:pt x="1774" y="1040"/>
                  </a:lnTo>
                  <a:lnTo>
                    <a:pt x="1773" y="1041"/>
                  </a:lnTo>
                  <a:lnTo>
                    <a:pt x="1774" y="1042"/>
                  </a:lnTo>
                  <a:lnTo>
                    <a:pt x="1775" y="1043"/>
                  </a:lnTo>
                  <a:lnTo>
                    <a:pt x="1775" y="1044"/>
                  </a:lnTo>
                  <a:lnTo>
                    <a:pt x="1775" y="1046"/>
                  </a:lnTo>
                  <a:lnTo>
                    <a:pt x="1775" y="1047"/>
                  </a:lnTo>
                  <a:lnTo>
                    <a:pt x="1775" y="1048"/>
                  </a:lnTo>
                  <a:lnTo>
                    <a:pt x="1774" y="1048"/>
                  </a:lnTo>
                  <a:lnTo>
                    <a:pt x="1773" y="1048"/>
                  </a:lnTo>
                  <a:lnTo>
                    <a:pt x="1773" y="1049"/>
                  </a:lnTo>
                  <a:lnTo>
                    <a:pt x="1774" y="1049"/>
                  </a:lnTo>
                  <a:lnTo>
                    <a:pt x="1774" y="1050"/>
                  </a:lnTo>
                  <a:lnTo>
                    <a:pt x="1773" y="1050"/>
                  </a:lnTo>
                  <a:lnTo>
                    <a:pt x="1771" y="1051"/>
                  </a:lnTo>
                  <a:lnTo>
                    <a:pt x="1770" y="1050"/>
                  </a:lnTo>
                  <a:lnTo>
                    <a:pt x="1770" y="1049"/>
                  </a:lnTo>
                  <a:lnTo>
                    <a:pt x="1769" y="1050"/>
                  </a:lnTo>
                  <a:lnTo>
                    <a:pt x="1769" y="1049"/>
                  </a:lnTo>
                  <a:lnTo>
                    <a:pt x="1769" y="1050"/>
                  </a:lnTo>
                  <a:lnTo>
                    <a:pt x="1769" y="1051"/>
                  </a:lnTo>
                  <a:lnTo>
                    <a:pt x="1768" y="1051"/>
                  </a:lnTo>
                  <a:lnTo>
                    <a:pt x="1768" y="1052"/>
                  </a:lnTo>
                  <a:lnTo>
                    <a:pt x="1768" y="1053"/>
                  </a:lnTo>
                  <a:lnTo>
                    <a:pt x="1767" y="1055"/>
                  </a:lnTo>
                  <a:lnTo>
                    <a:pt x="1766" y="1055"/>
                  </a:lnTo>
                  <a:lnTo>
                    <a:pt x="1766" y="1056"/>
                  </a:lnTo>
                  <a:lnTo>
                    <a:pt x="1766" y="1055"/>
                  </a:lnTo>
                  <a:lnTo>
                    <a:pt x="1766" y="1056"/>
                  </a:lnTo>
                  <a:lnTo>
                    <a:pt x="1765" y="1056"/>
                  </a:lnTo>
                  <a:lnTo>
                    <a:pt x="1763" y="1056"/>
                  </a:lnTo>
                  <a:lnTo>
                    <a:pt x="1762" y="1057"/>
                  </a:lnTo>
                  <a:lnTo>
                    <a:pt x="1761" y="1057"/>
                  </a:lnTo>
                  <a:lnTo>
                    <a:pt x="1760" y="1057"/>
                  </a:lnTo>
                  <a:lnTo>
                    <a:pt x="1760" y="1056"/>
                  </a:lnTo>
                  <a:lnTo>
                    <a:pt x="1759" y="1056"/>
                  </a:lnTo>
                  <a:lnTo>
                    <a:pt x="1759" y="1055"/>
                  </a:lnTo>
                  <a:lnTo>
                    <a:pt x="1759" y="1053"/>
                  </a:lnTo>
                  <a:lnTo>
                    <a:pt x="1759" y="1052"/>
                  </a:lnTo>
                  <a:lnTo>
                    <a:pt x="1759" y="1050"/>
                  </a:lnTo>
                  <a:lnTo>
                    <a:pt x="1759" y="1049"/>
                  </a:lnTo>
                  <a:lnTo>
                    <a:pt x="1760" y="1049"/>
                  </a:lnTo>
                  <a:lnTo>
                    <a:pt x="1760" y="1048"/>
                  </a:lnTo>
                  <a:lnTo>
                    <a:pt x="1761" y="1048"/>
                  </a:lnTo>
                  <a:lnTo>
                    <a:pt x="1761" y="1047"/>
                  </a:lnTo>
                  <a:lnTo>
                    <a:pt x="1762" y="1047"/>
                  </a:lnTo>
                  <a:lnTo>
                    <a:pt x="1763" y="1046"/>
                  </a:lnTo>
                  <a:lnTo>
                    <a:pt x="1765" y="1044"/>
                  </a:lnTo>
                  <a:lnTo>
                    <a:pt x="1765" y="1043"/>
                  </a:lnTo>
                  <a:lnTo>
                    <a:pt x="1766" y="1043"/>
                  </a:lnTo>
                  <a:lnTo>
                    <a:pt x="1766" y="1042"/>
                  </a:lnTo>
                  <a:lnTo>
                    <a:pt x="1766" y="1041"/>
                  </a:lnTo>
                  <a:lnTo>
                    <a:pt x="1766" y="1040"/>
                  </a:lnTo>
                  <a:lnTo>
                    <a:pt x="1766" y="1039"/>
                  </a:lnTo>
                  <a:lnTo>
                    <a:pt x="1766" y="1038"/>
                  </a:lnTo>
                  <a:lnTo>
                    <a:pt x="1767" y="1038"/>
                  </a:lnTo>
                  <a:lnTo>
                    <a:pt x="1767" y="1036"/>
                  </a:lnTo>
                  <a:lnTo>
                    <a:pt x="1767" y="1035"/>
                  </a:lnTo>
                  <a:lnTo>
                    <a:pt x="1767" y="1034"/>
                  </a:lnTo>
                  <a:lnTo>
                    <a:pt x="1766" y="1034"/>
                  </a:lnTo>
                  <a:lnTo>
                    <a:pt x="1766" y="1033"/>
                  </a:lnTo>
                  <a:lnTo>
                    <a:pt x="1766" y="1032"/>
                  </a:lnTo>
                  <a:lnTo>
                    <a:pt x="1765" y="1031"/>
                  </a:lnTo>
                  <a:lnTo>
                    <a:pt x="1766" y="1027"/>
                  </a:lnTo>
                  <a:lnTo>
                    <a:pt x="1766" y="1026"/>
                  </a:lnTo>
                  <a:lnTo>
                    <a:pt x="1767" y="1026"/>
                  </a:lnTo>
                  <a:lnTo>
                    <a:pt x="1767" y="1025"/>
                  </a:lnTo>
                  <a:lnTo>
                    <a:pt x="1768" y="1025"/>
                  </a:lnTo>
                  <a:lnTo>
                    <a:pt x="1768" y="1024"/>
                  </a:lnTo>
                  <a:lnTo>
                    <a:pt x="1769" y="1023"/>
                  </a:lnTo>
                  <a:lnTo>
                    <a:pt x="1768" y="1023"/>
                  </a:lnTo>
                  <a:lnTo>
                    <a:pt x="1768" y="1022"/>
                  </a:lnTo>
                  <a:lnTo>
                    <a:pt x="1769" y="1022"/>
                  </a:lnTo>
                  <a:lnTo>
                    <a:pt x="1770" y="1021"/>
                  </a:lnTo>
                  <a:lnTo>
                    <a:pt x="1770" y="1019"/>
                  </a:lnTo>
                  <a:lnTo>
                    <a:pt x="1769" y="1019"/>
                  </a:lnTo>
                  <a:lnTo>
                    <a:pt x="1769" y="1018"/>
                  </a:lnTo>
                  <a:lnTo>
                    <a:pt x="1769" y="1016"/>
                  </a:lnTo>
                  <a:lnTo>
                    <a:pt x="1770" y="1016"/>
                  </a:lnTo>
                  <a:lnTo>
                    <a:pt x="1770" y="1015"/>
                  </a:lnTo>
                  <a:lnTo>
                    <a:pt x="1769" y="1015"/>
                  </a:lnTo>
                  <a:lnTo>
                    <a:pt x="1769" y="1016"/>
                  </a:lnTo>
                  <a:lnTo>
                    <a:pt x="1769" y="1015"/>
                  </a:lnTo>
                  <a:lnTo>
                    <a:pt x="1768" y="1017"/>
                  </a:lnTo>
                  <a:lnTo>
                    <a:pt x="1768" y="1018"/>
                  </a:lnTo>
                  <a:lnTo>
                    <a:pt x="1767" y="1021"/>
                  </a:lnTo>
                  <a:lnTo>
                    <a:pt x="1765" y="1022"/>
                  </a:lnTo>
                  <a:lnTo>
                    <a:pt x="1763" y="1022"/>
                  </a:lnTo>
                  <a:lnTo>
                    <a:pt x="1765" y="1021"/>
                  </a:lnTo>
                  <a:lnTo>
                    <a:pt x="1765" y="1019"/>
                  </a:lnTo>
                  <a:lnTo>
                    <a:pt x="1763" y="1018"/>
                  </a:lnTo>
                  <a:lnTo>
                    <a:pt x="1763" y="1015"/>
                  </a:lnTo>
                  <a:lnTo>
                    <a:pt x="1763" y="1014"/>
                  </a:lnTo>
                  <a:lnTo>
                    <a:pt x="1763" y="1016"/>
                  </a:lnTo>
                  <a:lnTo>
                    <a:pt x="1763" y="1019"/>
                  </a:lnTo>
                  <a:lnTo>
                    <a:pt x="1763" y="1022"/>
                  </a:lnTo>
                  <a:lnTo>
                    <a:pt x="1765" y="1022"/>
                  </a:lnTo>
                  <a:lnTo>
                    <a:pt x="1765" y="1023"/>
                  </a:lnTo>
                  <a:lnTo>
                    <a:pt x="1763" y="1023"/>
                  </a:lnTo>
                  <a:lnTo>
                    <a:pt x="1762" y="1023"/>
                  </a:lnTo>
                  <a:lnTo>
                    <a:pt x="1762" y="1022"/>
                  </a:lnTo>
                  <a:lnTo>
                    <a:pt x="1762" y="1021"/>
                  </a:lnTo>
                  <a:lnTo>
                    <a:pt x="1762" y="1022"/>
                  </a:lnTo>
                  <a:lnTo>
                    <a:pt x="1761" y="1022"/>
                  </a:lnTo>
                  <a:lnTo>
                    <a:pt x="1761" y="1023"/>
                  </a:lnTo>
                  <a:lnTo>
                    <a:pt x="1760" y="1022"/>
                  </a:lnTo>
                  <a:lnTo>
                    <a:pt x="1760" y="1023"/>
                  </a:lnTo>
                  <a:lnTo>
                    <a:pt x="1759" y="1023"/>
                  </a:lnTo>
                  <a:lnTo>
                    <a:pt x="1758" y="1023"/>
                  </a:lnTo>
                  <a:lnTo>
                    <a:pt x="1758" y="1024"/>
                  </a:lnTo>
                  <a:lnTo>
                    <a:pt x="1757" y="1024"/>
                  </a:lnTo>
                  <a:lnTo>
                    <a:pt x="1757" y="1023"/>
                  </a:lnTo>
                  <a:lnTo>
                    <a:pt x="1757" y="1022"/>
                  </a:lnTo>
                  <a:lnTo>
                    <a:pt x="1756" y="1022"/>
                  </a:lnTo>
                  <a:lnTo>
                    <a:pt x="1756" y="1023"/>
                  </a:lnTo>
                  <a:lnTo>
                    <a:pt x="1757" y="1023"/>
                  </a:lnTo>
                  <a:lnTo>
                    <a:pt x="1756" y="1023"/>
                  </a:lnTo>
                  <a:lnTo>
                    <a:pt x="1754" y="1023"/>
                  </a:lnTo>
                  <a:lnTo>
                    <a:pt x="1756" y="1024"/>
                  </a:lnTo>
                  <a:lnTo>
                    <a:pt x="1756" y="1025"/>
                  </a:lnTo>
                  <a:lnTo>
                    <a:pt x="1756" y="1026"/>
                  </a:lnTo>
                  <a:lnTo>
                    <a:pt x="1757" y="1026"/>
                  </a:lnTo>
                  <a:lnTo>
                    <a:pt x="1757" y="1025"/>
                  </a:lnTo>
                  <a:lnTo>
                    <a:pt x="1758" y="1026"/>
                  </a:lnTo>
                  <a:lnTo>
                    <a:pt x="1758" y="1027"/>
                  </a:lnTo>
                  <a:lnTo>
                    <a:pt x="1758" y="1026"/>
                  </a:lnTo>
                  <a:lnTo>
                    <a:pt x="1759" y="1026"/>
                  </a:lnTo>
                  <a:lnTo>
                    <a:pt x="1758" y="1027"/>
                  </a:lnTo>
                  <a:lnTo>
                    <a:pt x="1759" y="1027"/>
                  </a:lnTo>
                  <a:lnTo>
                    <a:pt x="1759" y="1029"/>
                  </a:lnTo>
                  <a:lnTo>
                    <a:pt x="1760" y="1029"/>
                  </a:lnTo>
                  <a:lnTo>
                    <a:pt x="1760" y="1030"/>
                  </a:lnTo>
                  <a:lnTo>
                    <a:pt x="1760" y="1031"/>
                  </a:lnTo>
                  <a:lnTo>
                    <a:pt x="1759" y="1032"/>
                  </a:lnTo>
                  <a:lnTo>
                    <a:pt x="1758" y="1032"/>
                  </a:lnTo>
                  <a:lnTo>
                    <a:pt x="1758" y="1033"/>
                  </a:lnTo>
                  <a:lnTo>
                    <a:pt x="1758" y="1034"/>
                  </a:lnTo>
                  <a:lnTo>
                    <a:pt x="1758" y="1035"/>
                  </a:lnTo>
                  <a:lnTo>
                    <a:pt x="1758" y="1034"/>
                  </a:lnTo>
                  <a:lnTo>
                    <a:pt x="1757" y="1034"/>
                  </a:lnTo>
                  <a:lnTo>
                    <a:pt x="1757" y="1033"/>
                  </a:lnTo>
                  <a:lnTo>
                    <a:pt x="1757" y="1034"/>
                  </a:lnTo>
                  <a:lnTo>
                    <a:pt x="1757" y="1035"/>
                  </a:lnTo>
                  <a:lnTo>
                    <a:pt x="1756" y="1035"/>
                  </a:lnTo>
                  <a:lnTo>
                    <a:pt x="1756" y="1034"/>
                  </a:lnTo>
                  <a:lnTo>
                    <a:pt x="1756" y="1032"/>
                  </a:lnTo>
                  <a:lnTo>
                    <a:pt x="1754" y="1031"/>
                  </a:lnTo>
                  <a:lnTo>
                    <a:pt x="1754" y="1032"/>
                  </a:lnTo>
                  <a:lnTo>
                    <a:pt x="1756" y="1032"/>
                  </a:lnTo>
                  <a:lnTo>
                    <a:pt x="1756" y="1033"/>
                  </a:lnTo>
                  <a:lnTo>
                    <a:pt x="1754" y="1033"/>
                  </a:lnTo>
                  <a:lnTo>
                    <a:pt x="1753" y="1033"/>
                  </a:lnTo>
                  <a:lnTo>
                    <a:pt x="1754" y="1034"/>
                  </a:lnTo>
                  <a:lnTo>
                    <a:pt x="1754" y="1035"/>
                  </a:lnTo>
                  <a:lnTo>
                    <a:pt x="1753" y="1035"/>
                  </a:lnTo>
                  <a:lnTo>
                    <a:pt x="1753" y="1036"/>
                  </a:lnTo>
                  <a:lnTo>
                    <a:pt x="1753" y="1035"/>
                  </a:lnTo>
                  <a:lnTo>
                    <a:pt x="1752" y="1034"/>
                  </a:lnTo>
                  <a:lnTo>
                    <a:pt x="1752" y="1033"/>
                  </a:lnTo>
                  <a:lnTo>
                    <a:pt x="1752" y="1034"/>
                  </a:lnTo>
                  <a:lnTo>
                    <a:pt x="1752" y="1035"/>
                  </a:lnTo>
                  <a:lnTo>
                    <a:pt x="1752" y="1036"/>
                  </a:lnTo>
                  <a:lnTo>
                    <a:pt x="1751" y="1036"/>
                  </a:lnTo>
                  <a:lnTo>
                    <a:pt x="1751" y="1038"/>
                  </a:lnTo>
                  <a:lnTo>
                    <a:pt x="1751" y="1039"/>
                  </a:lnTo>
                  <a:lnTo>
                    <a:pt x="1750" y="1038"/>
                  </a:lnTo>
                  <a:lnTo>
                    <a:pt x="1751" y="1036"/>
                  </a:lnTo>
                  <a:lnTo>
                    <a:pt x="1751" y="1035"/>
                  </a:lnTo>
                  <a:lnTo>
                    <a:pt x="1751" y="1032"/>
                  </a:lnTo>
                  <a:lnTo>
                    <a:pt x="1751" y="1033"/>
                  </a:lnTo>
                  <a:lnTo>
                    <a:pt x="1750" y="1033"/>
                  </a:lnTo>
                  <a:lnTo>
                    <a:pt x="1750" y="1034"/>
                  </a:lnTo>
                  <a:lnTo>
                    <a:pt x="1750" y="1035"/>
                  </a:lnTo>
                  <a:lnTo>
                    <a:pt x="1749" y="1035"/>
                  </a:lnTo>
                  <a:lnTo>
                    <a:pt x="1749" y="1036"/>
                  </a:lnTo>
                  <a:lnTo>
                    <a:pt x="1748" y="1038"/>
                  </a:lnTo>
                  <a:lnTo>
                    <a:pt x="1746" y="1040"/>
                  </a:lnTo>
                  <a:lnTo>
                    <a:pt x="1744" y="1040"/>
                  </a:lnTo>
                  <a:lnTo>
                    <a:pt x="1744" y="1039"/>
                  </a:lnTo>
                  <a:lnTo>
                    <a:pt x="1746" y="1038"/>
                  </a:lnTo>
                  <a:lnTo>
                    <a:pt x="1748" y="1034"/>
                  </a:lnTo>
                  <a:lnTo>
                    <a:pt x="1749" y="1034"/>
                  </a:lnTo>
                  <a:lnTo>
                    <a:pt x="1749" y="1033"/>
                  </a:lnTo>
                  <a:lnTo>
                    <a:pt x="1749" y="1032"/>
                  </a:lnTo>
                  <a:lnTo>
                    <a:pt x="1750" y="1032"/>
                  </a:lnTo>
                  <a:lnTo>
                    <a:pt x="1750" y="1031"/>
                  </a:lnTo>
                  <a:lnTo>
                    <a:pt x="1750" y="1030"/>
                  </a:lnTo>
                  <a:lnTo>
                    <a:pt x="1750" y="1029"/>
                  </a:lnTo>
                  <a:lnTo>
                    <a:pt x="1751" y="1029"/>
                  </a:lnTo>
                  <a:lnTo>
                    <a:pt x="1752" y="1027"/>
                  </a:lnTo>
                  <a:lnTo>
                    <a:pt x="1751" y="1027"/>
                  </a:lnTo>
                  <a:lnTo>
                    <a:pt x="1750" y="1029"/>
                  </a:lnTo>
                  <a:lnTo>
                    <a:pt x="1749" y="1031"/>
                  </a:lnTo>
                  <a:lnTo>
                    <a:pt x="1749" y="1032"/>
                  </a:lnTo>
                  <a:lnTo>
                    <a:pt x="1748" y="1032"/>
                  </a:lnTo>
                  <a:lnTo>
                    <a:pt x="1746" y="1031"/>
                  </a:lnTo>
                  <a:lnTo>
                    <a:pt x="1745" y="1031"/>
                  </a:lnTo>
                  <a:lnTo>
                    <a:pt x="1745" y="1030"/>
                  </a:lnTo>
                  <a:lnTo>
                    <a:pt x="1746" y="1027"/>
                  </a:lnTo>
                  <a:lnTo>
                    <a:pt x="1745" y="1027"/>
                  </a:lnTo>
                  <a:lnTo>
                    <a:pt x="1746" y="1026"/>
                  </a:lnTo>
                  <a:lnTo>
                    <a:pt x="1745" y="1025"/>
                  </a:lnTo>
                  <a:lnTo>
                    <a:pt x="1744" y="1024"/>
                  </a:lnTo>
                  <a:lnTo>
                    <a:pt x="1744" y="1023"/>
                  </a:lnTo>
                  <a:lnTo>
                    <a:pt x="1745" y="1023"/>
                  </a:lnTo>
                  <a:lnTo>
                    <a:pt x="1744" y="1023"/>
                  </a:lnTo>
                  <a:lnTo>
                    <a:pt x="1744" y="1022"/>
                  </a:lnTo>
                  <a:lnTo>
                    <a:pt x="1744" y="1021"/>
                  </a:lnTo>
                  <a:lnTo>
                    <a:pt x="1744" y="1019"/>
                  </a:lnTo>
                  <a:lnTo>
                    <a:pt x="1743" y="1019"/>
                  </a:lnTo>
                  <a:lnTo>
                    <a:pt x="1743" y="1021"/>
                  </a:lnTo>
                  <a:lnTo>
                    <a:pt x="1743" y="1022"/>
                  </a:lnTo>
                  <a:lnTo>
                    <a:pt x="1743" y="1023"/>
                  </a:lnTo>
                  <a:lnTo>
                    <a:pt x="1744" y="1023"/>
                  </a:lnTo>
                  <a:lnTo>
                    <a:pt x="1744" y="1024"/>
                  </a:lnTo>
                  <a:lnTo>
                    <a:pt x="1744" y="1025"/>
                  </a:lnTo>
                  <a:lnTo>
                    <a:pt x="1744" y="1026"/>
                  </a:lnTo>
                  <a:lnTo>
                    <a:pt x="1744" y="1027"/>
                  </a:lnTo>
                  <a:lnTo>
                    <a:pt x="1743" y="1029"/>
                  </a:lnTo>
                  <a:lnTo>
                    <a:pt x="1743" y="1030"/>
                  </a:lnTo>
                  <a:lnTo>
                    <a:pt x="1743" y="1032"/>
                  </a:lnTo>
                  <a:lnTo>
                    <a:pt x="1742" y="1032"/>
                  </a:lnTo>
                  <a:lnTo>
                    <a:pt x="1742" y="1033"/>
                  </a:lnTo>
                  <a:lnTo>
                    <a:pt x="1742" y="1032"/>
                  </a:lnTo>
                  <a:lnTo>
                    <a:pt x="1741" y="1032"/>
                  </a:lnTo>
                  <a:lnTo>
                    <a:pt x="1741" y="1031"/>
                  </a:lnTo>
                  <a:lnTo>
                    <a:pt x="1741" y="1030"/>
                  </a:lnTo>
                  <a:lnTo>
                    <a:pt x="1741" y="1031"/>
                  </a:lnTo>
                  <a:lnTo>
                    <a:pt x="1740" y="1030"/>
                  </a:lnTo>
                  <a:lnTo>
                    <a:pt x="1739" y="1029"/>
                  </a:lnTo>
                  <a:lnTo>
                    <a:pt x="1737" y="1029"/>
                  </a:lnTo>
                  <a:lnTo>
                    <a:pt x="1739" y="1029"/>
                  </a:lnTo>
                  <a:lnTo>
                    <a:pt x="1739" y="1030"/>
                  </a:lnTo>
                  <a:lnTo>
                    <a:pt x="1740" y="1030"/>
                  </a:lnTo>
                  <a:lnTo>
                    <a:pt x="1740" y="1031"/>
                  </a:lnTo>
                  <a:lnTo>
                    <a:pt x="1740" y="1032"/>
                  </a:lnTo>
                  <a:lnTo>
                    <a:pt x="1740" y="1033"/>
                  </a:lnTo>
                  <a:lnTo>
                    <a:pt x="1741" y="1033"/>
                  </a:lnTo>
                  <a:lnTo>
                    <a:pt x="1741" y="1034"/>
                  </a:lnTo>
                  <a:lnTo>
                    <a:pt x="1741" y="1035"/>
                  </a:lnTo>
                  <a:lnTo>
                    <a:pt x="1742" y="1035"/>
                  </a:lnTo>
                  <a:lnTo>
                    <a:pt x="1741" y="1036"/>
                  </a:lnTo>
                  <a:lnTo>
                    <a:pt x="1741" y="1035"/>
                  </a:lnTo>
                  <a:lnTo>
                    <a:pt x="1740" y="1035"/>
                  </a:lnTo>
                  <a:lnTo>
                    <a:pt x="1741" y="1036"/>
                  </a:lnTo>
                  <a:lnTo>
                    <a:pt x="1740" y="1036"/>
                  </a:lnTo>
                  <a:lnTo>
                    <a:pt x="1739" y="1038"/>
                  </a:lnTo>
                  <a:lnTo>
                    <a:pt x="1739" y="1036"/>
                  </a:lnTo>
                  <a:lnTo>
                    <a:pt x="1739" y="1035"/>
                  </a:lnTo>
                  <a:lnTo>
                    <a:pt x="1737" y="1035"/>
                  </a:lnTo>
                  <a:lnTo>
                    <a:pt x="1737" y="1034"/>
                  </a:lnTo>
                  <a:lnTo>
                    <a:pt x="1736" y="1033"/>
                  </a:lnTo>
                  <a:lnTo>
                    <a:pt x="1736" y="1034"/>
                  </a:lnTo>
                  <a:lnTo>
                    <a:pt x="1737" y="1034"/>
                  </a:lnTo>
                  <a:lnTo>
                    <a:pt x="1737" y="1035"/>
                  </a:lnTo>
                  <a:lnTo>
                    <a:pt x="1739" y="1036"/>
                  </a:lnTo>
                  <a:lnTo>
                    <a:pt x="1739" y="1038"/>
                  </a:lnTo>
                  <a:lnTo>
                    <a:pt x="1739" y="1039"/>
                  </a:lnTo>
                  <a:lnTo>
                    <a:pt x="1737" y="1040"/>
                  </a:lnTo>
                  <a:lnTo>
                    <a:pt x="1736" y="1040"/>
                  </a:lnTo>
                  <a:lnTo>
                    <a:pt x="1735" y="1040"/>
                  </a:lnTo>
                  <a:lnTo>
                    <a:pt x="1735" y="1041"/>
                  </a:lnTo>
                  <a:lnTo>
                    <a:pt x="1734" y="1041"/>
                  </a:lnTo>
                  <a:lnTo>
                    <a:pt x="1732" y="1042"/>
                  </a:lnTo>
                  <a:lnTo>
                    <a:pt x="1731" y="1043"/>
                  </a:lnTo>
                  <a:lnTo>
                    <a:pt x="1732" y="1043"/>
                  </a:lnTo>
                  <a:lnTo>
                    <a:pt x="1733" y="1043"/>
                  </a:lnTo>
                  <a:lnTo>
                    <a:pt x="1733" y="1044"/>
                  </a:lnTo>
                  <a:lnTo>
                    <a:pt x="1732" y="1044"/>
                  </a:lnTo>
                  <a:lnTo>
                    <a:pt x="1731" y="1043"/>
                  </a:lnTo>
                  <a:lnTo>
                    <a:pt x="1730" y="1043"/>
                  </a:lnTo>
                  <a:lnTo>
                    <a:pt x="1730" y="1044"/>
                  </a:lnTo>
                  <a:lnTo>
                    <a:pt x="1731" y="1044"/>
                  </a:lnTo>
                  <a:lnTo>
                    <a:pt x="1732" y="1044"/>
                  </a:lnTo>
                  <a:lnTo>
                    <a:pt x="1732" y="1046"/>
                  </a:lnTo>
                  <a:lnTo>
                    <a:pt x="1732" y="1047"/>
                  </a:lnTo>
                  <a:lnTo>
                    <a:pt x="1731" y="1047"/>
                  </a:lnTo>
                  <a:lnTo>
                    <a:pt x="1731" y="1048"/>
                  </a:lnTo>
                  <a:lnTo>
                    <a:pt x="1730" y="1048"/>
                  </a:lnTo>
                  <a:lnTo>
                    <a:pt x="1730" y="1047"/>
                  </a:lnTo>
                  <a:lnTo>
                    <a:pt x="1730" y="1048"/>
                  </a:lnTo>
                  <a:lnTo>
                    <a:pt x="1728" y="1048"/>
                  </a:lnTo>
                  <a:lnTo>
                    <a:pt x="1727" y="1048"/>
                  </a:lnTo>
                  <a:lnTo>
                    <a:pt x="1726" y="1048"/>
                  </a:lnTo>
                  <a:lnTo>
                    <a:pt x="1724" y="1050"/>
                  </a:lnTo>
                  <a:lnTo>
                    <a:pt x="1723" y="1050"/>
                  </a:lnTo>
                  <a:lnTo>
                    <a:pt x="1723" y="1049"/>
                  </a:lnTo>
                  <a:lnTo>
                    <a:pt x="1722" y="1049"/>
                  </a:lnTo>
                  <a:lnTo>
                    <a:pt x="1722" y="1050"/>
                  </a:lnTo>
                  <a:lnTo>
                    <a:pt x="1722" y="1051"/>
                  </a:lnTo>
                  <a:lnTo>
                    <a:pt x="1720" y="1051"/>
                  </a:lnTo>
                  <a:lnTo>
                    <a:pt x="1719" y="1052"/>
                  </a:lnTo>
                  <a:lnTo>
                    <a:pt x="1718" y="1052"/>
                  </a:lnTo>
                  <a:lnTo>
                    <a:pt x="1718" y="1051"/>
                  </a:lnTo>
                  <a:lnTo>
                    <a:pt x="1718" y="1050"/>
                  </a:lnTo>
                  <a:lnTo>
                    <a:pt x="1717" y="1051"/>
                  </a:lnTo>
                  <a:lnTo>
                    <a:pt x="1716" y="1052"/>
                  </a:lnTo>
                  <a:lnTo>
                    <a:pt x="1715" y="1053"/>
                  </a:lnTo>
                  <a:lnTo>
                    <a:pt x="1714" y="1053"/>
                  </a:lnTo>
                  <a:lnTo>
                    <a:pt x="1714" y="1052"/>
                  </a:lnTo>
                  <a:lnTo>
                    <a:pt x="1714" y="1053"/>
                  </a:lnTo>
                  <a:lnTo>
                    <a:pt x="1713" y="1053"/>
                  </a:lnTo>
                  <a:lnTo>
                    <a:pt x="1713" y="1055"/>
                  </a:lnTo>
                  <a:lnTo>
                    <a:pt x="1713" y="1056"/>
                  </a:lnTo>
                  <a:lnTo>
                    <a:pt x="1711" y="1056"/>
                  </a:lnTo>
                  <a:lnTo>
                    <a:pt x="1710" y="1056"/>
                  </a:lnTo>
                  <a:lnTo>
                    <a:pt x="1709" y="1056"/>
                  </a:lnTo>
                  <a:lnTo>
                    <a:pt x="1709" y="1057"/>
                  </a:lnTo>
                  <a:lnTo>
                    <a:pt x="1708" y="1057"/>
                  </a:lnTo>
                  <a:lnTo>
                    <a:pt x="1707" y="1057"/>
                  </a:lnTo>
                  <a:lnTo>
                    <a:pt x="1706" y="1057"/>
                  </a:lnTo>
                  <a:lnTo>
                    <a:pt x="1706" y="1058"/>
                  </a:lnTo>
                  <a:lnTo>
                    <a:pt x="1706" y="1057"/>
                  </a:lnTo>
                  <a:lnTo>
                    <a:pt x="1706" y="1056"/>
                  </a:lnTo>
                  <a:lnTo>
                    <a:pt x="1705" y="1056"/>
                  </a:lnTo>
                  <a:lnTo>
                    <a:pt x="1705" y="1057"/>
                  </a:lnTo>
                  <a:lnTo>
                    <a:pt x="1705" y="1058"/>
                  </a:lnTo>
                  <a:lnTo>
                    <a:pt x="1703" y="1058"/>
                  </a:lnTo>
                  <a:lnTo>
                    <a:pt x="1702" y="1058"/>
                  </a:lnTo>
                  <a:lnTo>
                    <a:pt x="1702" y="1059"/>
                  </a:lnTo>
                  <a:lnTo>
                    <a:pt x="1701" y="1059"/>
                  </a:lnTo>
                  <a:lnTo>
                    <a:pt x="1701" y="1058"/>
                  </a:lnTo>
                  <a:lnTo>
                    <a:pt x="1701" y="1059"/>
                  </a:lnTo>
                  <a:lnTo>
                    <a:pt x="1700" y="1060"/>
                  </a:lnTo>
                  <a:lnTo>
                    <a:pt x="1699" y="1061"/>
                  </a:lnTo>
                  <a:lnTo>
                    <a:pt x="1698" y="1061"/>
                  </a:lnTo>
                  <a:lnTo>
                    <a:pt x="1698" y="1063"/>
                  </a:lnTo>
                  <a:lnTo>
                    <a:pt x="1697" y="1064"/>
                  </a:lnTo>
                  <a:lnTo>
                    <a:pt x="1697" y="1063"/>
                  </a:lnTo>
                  <a:lnTo>
                    <a:pt x="1697" y="1061"/>
                  </a:lnTo>
                  <a:lnTo>
                    <a:pt x="1696" y="1060"/>
                  </a:lnTo>
                  <a:lnTo>
                    <a:pt x="1696" y="1059"/>
                  </a:lnTo>
                  <a:lnTo>
                    <a:pt x="1697" y="1059"/>
                  </a:lnTo>
                  <a:lnTo>
                    <a:pt x="1696" y="1060"/>
                  </a:lnTo>
                  <a:lnTo>
                    <a:pt x="1694" y="1060"/>
                  </a:lnTo>
                  <a:lnTo>
                    <a:pt x="1694" y="1061"/>
                  </a:lnTo>
                  <a:lnTo>
                    <a:pt x="1696" y="1063"/>
                  </a:lnTo>
                  <a:lnTo>
                    <a:pt x="1696" y="1064"/>
                  </a:lnTo>
                  <a:lnTo>
                    <a:pt x="1696" y="1065"/>
                  </a:lnTo>
                  <a:lnTo>
                    <a:pt x="1694" y="1065"/>
                  </a:lnTo>
                  <a:lnTo>
                    <a:pt x="1693" y="1065"/>
                  </a:lnTo>
                  <a:lnTo>
                    <a:pt x="1693" y="1066"/>
                  </a:lnTo>
                  <a:lnTo>
                    <a:pt x="1693" y="1065"/>
                  </a:lnTo>
                  <a:lnTo>
                    <a:pt x="1692" y="1065"/>
                  </a:lnTo>
                  <a:lnTo>
                    <a:pt x="1692" y="1066"/>
                  </a:lnTo>
                  <a:lnTo>
                    <a:pt x="1693" y="1066"/>
                  </a:lnTo>
                  <a:lnTo>
                    <a:pt x="1692" y="1066"/>
                  </a:lnTo>
                  <a:lnTo>
                    <a:pt x="1692" y="1067"/>
                  </a:lnTo>
                  <a:lnTo>
                    <a:pt x="1692" y="1068"/>
                  </a:lnTo>
                  <a:lnTo>
                    <a:pt x="1691" y="1068"/>
                  </a:lnTo>
                  <a:lnTo>
                    <a:pt x="1690" y="1069"/>
                  </a:lnTo>
                  <a:lnTo>
                    <a:pt x="1689" y="1071"/>
                  </a:lnTo>
                  <a:lnTo>
                    <a:pt x="1685" y="1073"/>
                  </a:lnTo>
                  <a:lnTo>
                    <a:pt x="1685" y="1074"/>
                  </a:lnTo>
                  <a:lnTo>
                    <a:pt x="1684" y="1074"/>
                  </a:lnTo>
                  <a:lnTo>
                    <a:pt x="1684" y="1075"/>
                  </a:lnTo>
                  <a:lnTo>
                    <a:pt x="1682" y="1076"/>
                  </a:lnTo>
                  <a:lnTo>
                    <a:pt x="1681" y="1076"/>
                  </a:lnTo>
                  <a:lnTo>
                    <a:pt x="1680" y="1076"/>
                  </a:lnTo>
                  <a:lnTo>
                    <a:pt x="1680" y="1077"/>
                  </a:lnTo>
                  <a:lnTo>
                    <a:pt x="1679" y="1076"/>
                  </a:lnTo>
                  <a:lnTo>
                    <a:pt x="1677" y="1076"/>
                  </a:lnTo>
                  <a:lnTo>
                    <a:pt x="1676" y="1075"/>
                  </a:lnTo>
                  <a:lnTo>
                    <a:pt x="1676" y="1074"/>
                  </a:lnTo>
                  <a:lnTo>
                    <a:pt x="1675" y="1073"/>
                  </a:lnTo>
                  <a:lnTo>
                    <a:pt x="1675" y="1072"/>
                  </a:lnTo>
                  <a:lnTo>
                    <a:pt x="1674" y="1072"/>
                  </a:lnTo>
                  <a:lnTo>
                    <a:pt x="1674" y="1071"/>
                  </a:lnTo>
                  <a:lnTo>
                    <a:pt x="1673" y="1071"/>
                  </a:lnTo>
                  <a:lnTo>
                    <a:pt x="1672" y="1071"/>
                  </a:lnTo>
                  <a:lnTo>
                    <a:pt x="1672" y="1069"/>
                  </a:lnTo>
                  <a:lnTo>
                    <a:pt x="1671" y="1069"/>
                  </a:lnTo>
                  <a:lnTo>
                    <a:pt x="1671" y="1068"/>
                  </a:lnTo>
                  <a:lnTo>
                    <a:pt x="1670" y="1068"/>
                  </a:lnTo>
                  <a:lnTo>
                    <a:pt x="1670" y="1067"/>
                  </a:lnTo>
                  <a:lnTo>
                    <a:pt x="1671" y="1067"/>
                  </a:lnTo>
                  <a:lnTo>
                    <a:pt x="1671" y="1066"/>
                  </a:lnTo>
                  <a:lnTo>
                    <a:pt x="1671" y="1065"/>
                  </a:lnTo>
                  <a:lnTo>
                    <a:pt x="1671" y="1063"/>
                  </a:lnTo>
                  <a:lnTo>
                    <a:pt x="1672" y="1060"/>
                  </a:lnTo>
                  <a:lnTo>
                    <a:pt x="1674" y="1056"/>
                  </a:lnTo>
                  <a:lnTo>
                    <a:pt x="1674" y="1055"/>
                  </a:lnTo>
                  <a:lnTo>
                    <a:pt x="1674" y="1052"/>
                  </a:lnTo>
                  <a:lnTo>
                    <a:pt x="1675" y="1051"/>
                  </a:lnTo>
                  <a:lnTo>
                    <a:pt x="1675" y="1050"/>
                  </a:lnTo>
                  <a:lnTo>
                    <a:pt x="1675" y="1049"/>
                  </a:lnTo>
                  <a:lnTo>
                    <a:pt x="1676" y="1047"/>
                  </a:lnTo>
                  <a:lnTo>
                    <a:pt x="1676" y="1044"/>
                  </a:lnTo>
                  <a:lnTo>
                    <a:pt x="1676" y="1043"/>
                  </a:lnTo>
                  <a:lnTo>
                    <a:pt x="1676" y="1042"/>
                  </a:lnTo>
                  <a:lnTo>
                    <a:pt x="1676" y="1041"/>
                  </a:lnTo>
                  <a:lnTo>
                    <a:pt x="1677" y="1040"/>
                  </a:lnTo>
                  <a:lnTo>
                    <a:pt x="1677" y="1039"/>
                  </a:lnTo>
                  <a:lnTo>
                    <a:pt x="1679" y="1039"/>
                  </a:lnTo>
                  <a:lnTo>
                    <a:pt x="1677" y="1040"/>
                  </a:lnTo>
                  <a:lnTo>
                    <a:pt x="1677" y="1041"/>
                  </a:lnTo>
                  <a:lnTo>
                    <a:pt x="1677" y="1042"/>
                  </a:lnTo>
                  <a:lnTo>
                    <a:pt x="1677" y="1041"/>
                  </a:lnTo>
                  <a:lnTo>
                    <a:pt x="1677" y="1040"/>
                  </a:lnTo>
                  <a:lnTo>
                    <a:pt x="1679" y="1039"/>
                  </a:lnTo>
                  <a:lnTo>
                    <a:pt x="1679" y="1036"/>
                  </a:lnTo>
                  <a:lnTo>
                    <a:pt x="1680" y="1035"/>
                  </a:lnTo>
                  <a:lnTo>
                    <a:pt x="1681" y="1034"/>
                  </a:lnTo>
                  <a:lnTo>
                    <a:pt x="1682" y="1033"/>
                  </a:lnTo>
                  <a:lnTo>
                    <a:pt x="1681" y="1033"/>
                  </a:lnTo>
                  <a:lnTo>
                    <a:pt x="1681" y="1034"/>
                  </a:lnTo>
                  <a:lnTo>
                    <a:pt x="1680" y="1035"/>
                  </a:lnTo>
                  <a:lnTo>
                    <a:pt x="1679" y="1035"/>
                  </a:lnTo>
                  <a:lnTo>
                    <a:pt x="1679" y="1036"/>
                  </a:lnTo>
                  <a:lnTo>
                    <a:pt x="1677" y="1036"/>
                  </a:lnTo>
                  <a:lnTo>
                    <a:pt x="1676" y="1038"/>
                  </a:lnTo>
                  <a:lnTo>
                    <a:pt x="1675" y="1036"/>
                  </a:lnTo>
                  <a:lnTo>
                    <a:pt x="1674" y="1036"/>
                  </a:lnTo>
                  <a:lnTo>
                    <a:pt x="1672" y="1038"/>
                  </a:lnTo>
                  <a:lnTo>
                    <a:pt x="1672" y="1039"/>
                  </a:lnTo>
                  <a:lnTo>
                    <a:pt x="1670" y="1041"/>
                  </a:lnTo>
                  <a:lnTo>
                    <a:pt x="1668" y="1042"/>
                  </a:lnTo>
                  <a:lnTo>
                    <a:pt x="1666" y="1043"/>
                  </a:lnTo>
                  <a:lnTo>
                    <a:pt x="1665" y="1043"/>
                  </a:lnTo>
                  <a:lnTo>
                    <a:pt x="1663" y="1047"/>
                  </a:lnTo>
                  <a:lnTo>
                    <a:pt x="1662" y="1048"/>
                  </a:lnTo>
                  <a:lnTo>
                    <a:pt x="1662" y="1047"/>
                  </a:lnTo>
                  <a:lnTo>
                    <a:pt x="1662" y="1046"/>
                  </a:lnTo>
                  <a:lnTo>
                    <a:pt x="1662" y="1044"/>
                  </a:lnTo>
                  <a:lnTo>
                    <a:pt x="1663" y="1041"/>
                  </a:lnTo>
                  <a:lnTo>
                    <a:pt x="1664" y="1038"/>
                  </a:lnTo>
                  <a:lnTo>
                    <a:pt x="1666" y="1032"/>
                  </a:lnTo>
                  <a:lnTo>
                    <a:pt x="1666" y="1031"/>
                  </a:lnTo>
                  <a:lnTo>
                    <a:pt x="1666" y="1032"/>
                  </a:lnTo>
                  <a:lnTo>
                    <a:pt x="1666" y="1033"/>
                  </a:lnTo>
                  <a:lnTo>
                    <a:pt x="1666" y="1034"/>
                  </a:lnTo>
                  <a:lnTo>
                    <a:pt x="1665" y="1035"/>
                  </a:lnTo>
                  <a:lnTo>
                    <a:pt x="1665" y="1036"/>
                  </a:lnTo>
                  <a:lnTo>
                    <a:pt x="1665" y="1038"/>
                  </a:lnTo>
                  <a:lnTo>
                    <a:pt x="1665" y="1039"/>
                  </a:lnTo>
                  <a:lnTo>
                    <a:pt x="1666" y="1039"/>
                  </a:lnTo>
                  <a:lnTo>
                    <a:pt x="1667" y="1039"/>
                  </a:lnTo>
                  <a:lnTo>
                    <a:pt x="1667" y="1040"/>
                  </a:lnTo>
                  <a:lnTo>
                    <a:pt x="1668" y="1040"/>
                  </a:lnTo>
                  <a:lnTo>
                    <a:pt x="1668" y="1039"/>
                  </a:lnTo>
                  <a:lnTo>
                    <a:pt x="1668" y="1038"/>
                  </a:lnTo>
                  <a:lnTo>
                    <a:pt x="1667" y="1036"/>
                  </a:lnTo>
                  <a:lnTo>
                    <a:pt x="1668" y="1038"/>
                  </a:lnTo>
                  <a:lnTo>
                    <a:pt x="1668" y="1039"/>
                  </a:lnTo>
                  <a:lnTo>
                    <a:pt x="1670" y="1039"/>
                  </a:lnTo>
                  <a:lnTo>
                    <a:pt x="1671" y="1039"/>
                  </a:lnTo>
                  <a:lnTo>
                    <a:pt x="1671" y="1038"/>
                  </a:lnTo>
                  <a:lnTo>
                    <a:pt x="1672" y="1038"/>
                  </a:lnTo>
                  <a:lnTo>
                    <a:pt x="1672" y="1036"/>
                  </a:lnTo>
                  <a:lnTo>
                    <a:pt x="1671" y="1034"/>
                  </a:lnTo>
                  <a:lnTo>
                    <a:pt x="1670" y="1033"/>
                  </a:lnTo>
                  <a:lnTo>
                    <a:pt x="1670" y="1032"/>
                  </a:lnTo>
                  <a:lnTo>
                    <a:pt x="1670" y="1030"/>
                  </a:lnTo>
                  <a:lnTo>
                    <a:pt x="1668" y="1029"/>
                  </a:lnTo>
                  <a:lnTo>
                    <a:pt x="1668" y="1027"/>
                  </a:lnTo>
                  <a:lnTo>
                    <a:pt x="1670" y="1026"/>
                  </a:lnTo>
                  <a:lnTo>
                    <a:pt x="1670" y="1025"/>
                  </a:lnTo>
                  <a:lnTo>
                    <a:pt x="1668" y="1025"/>
                  </a:lnTo>
                  <a:lnTo>
                    <a:pt x="1668" y="1024"/>
                  </a:lnTo>
                  <a:lnTo>
                    <a:pt x="1668" y="1023"/>
                  </a:lnTo>
                  <a:lnTo>
                    <a:pt x="1667" y="1021"/>
                  </a:lnTo>
                  <a:lnTo>
                    <a:pt x="1667" y="1018"/>
                  </a:lnTo>
                  <a:lnTo>
                    <a:pt x="1667" y="1016"/>
                  </a:lnTo>
                  <a:lnTo>
                    <a:pt x="1667" y="1015"/>
                  </a:lnTo>
                  <a:lnTo>
                    <a:pt x="1667" y="1014"/>
                  </a:lnTo>
                  <a:lnTo>
                    <a:pt x="1668" y="1015"/>
                  </a:lnTo>
                  <a:lnTo>
                    <a:pt x="1668" y="1016"/>
                  </a:lnTo>
                  <a:lnTo>
                    <a:pt x="1670" y="1017"/>
                  </a:lnTo>
                  <a:lnTo>
                    <a:pt x="1670" y="1016"/>
                  </a:lnTo>
                  <a:lnTo>
                    <a:pt x="1671" y="1016"/>
                  </a:lnTo>
                  <a:lnTo>
                    <a:pt x="1672" y="1015"/>
                  </a:lnTo>
                  <a:lnTo>
                    <a:pt x="1673" y="1015"/>
                  </a:lnTo>
                  <a:lnTo>
                    <a:pt x="1674" y="1015"/>
                  </a:lnTo>
                  <a:lnTo>
                    <a:pt x="1675" y="1016"/>
                  </a:lnTo>
                  <a:lnTo>
                    <a:pt x="1676" y="1016"/>
                  </a:lnTo>
                  <a:lnTo>
                    <a:pt x="1680" y="1015"/>
                  </a:lnTo>
                  <a:lnTo>
                    <a:pt x="1681" y="1014"/>
                  </a:lnTo>
                  <a:lnTo>
                    <a:pt x="1680" y="1014"/>
                  </a:lnTo>
                  <a:lnTo>
                    <a:pt x="1677" y="1015"/>
                  </a:lnTo>
                  <a:lnTo>
                    <a:pt x="1676" y="1015"/>
                  </a:lnTo>
                  <a:lnTo>
                    <a:pt x="1675" y="1015"/>
                  </a:lnTo>
                  <a:lnTo>
                    <a:pt x="1674" y="1014"/>
                  </a:lnTo>
                  <a:lnTo>
                    <a:pt x="1673" y="1013"/>
                  </a:lnTo>
                  <a:lnTo>
                    <a:pt x="1672" y="1011"/>
                  </a:lnTo>
                  <a:lnTo>
                    <a:pt x="1673" y="1011"/>
                  </a:lnTo>
                  <a:lnTo>
                    <a:pt x="1674" y="1010"/>
                  </a:lnTo>
                  <a:lnTo>
                    <a:pt x="1675" y="1010"/>
                  </a:lnTo>
                  <a:lnTo>
                    <a:pt x="1676" y="1009"/>
                  </a:lnTo>
                  <a:lnTo>
                    <a:pt x="1676" y="1008"/>
                  </a:lnTo>
                  <a:lnTo>
                    <a:pt x="1677" y="1007"/>
                  </a:lnTo>
                  <a:lnTo>
                    <a:pt x="1676" y="1006"/>
                  </a:lnTo>
                  <a:lnTo>
                    <a:pt x="1676" y="1008"/>
                  </a:lnTo>
                  <a:lnTo>
                    <a:pt x="1675" y="1009"/>
                  </a:lnTo>
                  <a:lnTo>
                    <a:pt x="1675" y="1008"/>
                  </a:lnTo>
                  <a:lnTo>
                    <a:pt x="1675" y="1007"/>
                  </a:lnTo>
                  <a:lnTo>
                    <a:pt x="1674" y="1009"/>
                  </a:lnTo>
                  <a:lnTo>
                    <a:pt x="1673" y="1010"/>
                  </a:lnTo>
                  <a:lnTo>
                    <a:pt x="1672" y="1010"/>
                  </a:lnTo>
                  <a:lnTo>
                    <a:pt x="1672" y="1009"/>
                  </a:lnTo>
                  <a:lnTo>
                    <a:pt x="1674" y="1009"/>
                  </a:lnTo>
                  <a:lnTo>
                    <a:pt x="1674" y="1008"/>
                  </a:lnTo>
                  <a:lnTo>
                    <a:pt x="1674" y="1007"/>
                  </a:lnTo>
                  <a:lnTo>
                    <a:pt x="1674" y="1006"/>
                  </a:lnTo>
                  <a:lnTo>
                    <a:pt x="1673" y="1007"/>
                  </a:lnTo>
                  <a:lnTo>
                    <a:pt x="1673" y="1008"/>
                  </a:lnTo>
                  <a:lnTo>
                    <a:pt x="1671" y="1008"/>
                  </a:lnTo>
                  <a:lnTo>
                    <a:pt x="1668" y="1009"/>
                  </a:lnTo>
                  <a:lnTo>
                    <a:pt x="1667" y="1008"/>
                  </a:lnTo>
                  <a:lnTo>
                    <a:pt x="1667" y="1007"/>
                  </a:lnTo>
                  <a:lnTo>
                    <a:pt x="1666" y="1005"/>
                  </a:lnTo>
                  <a:lnTo>
                    <a:pt x="1665" y="1004"/>
                  </a:lnTo>
                  <a:lnTo>
                    <a:pt x="1665" y="1002"/>
                  </a:lnTo>
                  <a:lnTo>
                    <a:pt x="1665" y="1000"/>
                  </a:lnTo>
                  <a:lnTo>
                    <a:pt x="1666" y="999"/>
                  </a:lnTo>
                  <a:lnTo>
                    <a:pt x="1666" y="998"/>
                  </a:lnTo>
                  <a:lnTo>
                    <a:pt x="1666" y="997"/>
                  </a:lnTo>
                  <a:lnTo>
                    <a:pt x="1666" y="996"/>
                  </a:lnTo>
                  <a:lnTo>
                    <a:pt x="1667" y="996"/>
                  </a:lnTo>
                  <a:lnTo>
                    <a:pt x="1668" y="996"/>
                  </a:lnTo>
                  <a:lnTo>
                    <a:pt x="1670" y="997"/>
                  </a:lnTo>
                  <a:lnTo>
                    <a:pt x="1670" y="998"/>
                  </a:lnTo>
                  <a:lnTo>
                    <a:pt x="1671" y="998"/>
                  </a:lnTo>
                  <a:lnTo>
                    <a:pt x="1671" y="999"/>
                  </a:lnTo>
                  <a:lnTo>
                    <a:pt x="1672" y="999"/>
                  </a:lnTo>
                  <a:lnTo>
                    <a:pt x="1671" y="998"/>
                  </a:lnTo>
                  <a:lnTo>
                    <a:pt x="1670" y="997"/>
                  </a:lnTo>
                  <a:lnTo>
                    <a:pt x="1671" y="996"/>
                  </a:lnTo>
                  <a:lnTo>
                    <a:pt x="1672" y="996"/>
                  </a:lnTo>
                  <a:lnTo>
                    <a:pt x="1673" y="996"/>
                  </a:lnTo>
                  <a:lnTo>
                    <a:pt x="1674" y="996"/>
                  </a:lnTo>
                  <a:lnTo>
                    <a:pt x="1672" y="996"/>
                  </a:lnTo>
                  <a:lnTo>
                    <a:pt x="1671" y="994"/>
                  </a:lnTo>
                  <a:lnTo>
                    <a:pt x="1670" y="993"/>
                  </a:lnTo>
                  <a:lnTo>
                    <a:pt x="1670" y="994"/>
                  </a:lnTo>
                  <a:lnTo>
                    <a:pt x="1670" y="996"/>
                  </a:lnTo>
                  <a:lnTo>
                    <a:pt x="1668" y="994"/>
                  </a:lnTo>
                  <a:lnTo>
                    <a:pt x="1667" y="994"/>
                  </a:lnTo>
                  <a:lnTo>
                    <a:pt x="1667" y="993"/>
                  </a:lnTo>
                  <a:lnTo>
                    <a:pt x="1666" y="993"/>
                  </a:lnTo>
                  <a:lnTo>
                    <a:pt x="1666" y="992"/>
                  </a:lnTo>
                  <a:lnTo>
                    <a:pt x="1665" y="991"/>
                  </a:lnTo>
                  <a:lnTo>
                    <a:pt x="1665" y="990"/>
                  </a:lnTo>
                  <a:lnTo>
                    <a:pt x="1664" y="989"/>
                  </a:lnTo>
                  <a:lnTo>
                    <a:pt x="1664" y="988"/>
                  </a:lnTo>
                  <a:lnTo>
                    <a:pt x="1665" y="988"/>
                  </a:lnTo>
                  <a:lnTo>
                    <a:pt x="1665" y="986"/>
                  </a:lnTo>
                  <a:lnTo>
                    <a:pt x="1664" y="986"/>
                  </a:lnTo>
                  <a:lnTo>
                    <a:pt x="1664" y="985"/>
                  </a:lnTo>
                  <a:lnTo>
                    <a:pt x="1664" y="984"/>
                  </a:lnTo>
                  <a:lnTo>
                    <a:pt x="1664" y="982"/>
                  </a:lnTo>
                  <a:lnTo>
                    <a:pt x="1664" y="981"/>
                  </a:lnTo>
                  <a:lnTo>
                    <a:pt x="1663" y="977"/>
                  </a:lnTo>
                  <a:lnTo>
                    <a:pt x="1663" y="976"/>
                  </a:lnTo>
                  <a:lnTo>
                    <a:pt x="1663" y="974"/>
                  </a:lnTo>
                  <a:lnTo>
                    <a:pt x="1662" y="972"/>
                  </a:lnTo>
                  <a:lnTo>
                    <a:pt x="1662" y="971"/>
                  </a:lnTo>
                  <a:lnTo>
                    <a:pt x="1662" y="969"/>
                  </a:lnTo>
                  <a:lnTo>
                    <a:pt x="1661" y="967"/>
                  </a:lnTo>
                  <a:lnTo>
                    <a:pt x="1661" y="966"/>
                  </a:lnTo>
                  <a:lnTo>
                    <a:pt x="1661" y="965"/>
                  </a:lnTo>
                  <a:lnTo>
                    <a:pt x="1661" y="964"/>
                  </a:lnTo>
                  <a:lnTo>
                    <a:pt x="1659" y="964"/>
                  </a:lnTo>
                  <a:lnTo>
                    <a:pt x="1659" y="963"/>
                  </a:lnTo>
                  <a:lnTo>
                    <a:pt x="1659" y="962"/>
                  </a:lnTo>
                  <a:lnTo>
                    <a:pt x="1659" y="960"/>
                  </a:lnTo>
                  <a:lnTo>
                    <a:pt x="1658" y="959"/>
                  </a:lnTo>
                  <a:lnTo>
                    <a:pt x="1658" y="958"/>
                  </a:lnTo>
                  <a:lnTo>
                    <a:pt x="1659" y="957"/>
                  </a:lnTo>
                  <a:lnTo>
                    <a:pt x="1658" y="956"/>
                  </a:lnTo>
                  <a:lnTo>
                    <a:pt x="1658" y="955"/>
                  </a:lnTo>
                  <a:lnTo>
                    <a:pt x="1658" y="954"/>
                  </a:lnTo>
                  <a:lnTo>
                    <a:pt x="1658" y="952"/>
                  </a:lnTo>
                  <a:lnTo>
                    <a:pt x="1661" y="952"/>
                  </a:lnTo>
                  <a:lnTo>
                    <a:pt x="1662" y="952"/>
                  </a:lnTo>
                  <a:lnTo>
                    <a:pt x="1662" y="951"/>
                  </a:lnTo>
                  <a:lnTo>
                    <a:pt x="1662" y="950"/>
                  </a:lnTo>
                  <a:lnTo>
                    <a:pt x="1661" y="951"/>
                  </a:lnTo>
                  <a:lnTo>
                    <a:pt x="1659" y="952"/>
                  </a:lnTo>
                  <a:lnTo>
                    <a:pt x="1659" y="951"/>
                  </a:lnTo>
                  <a:lnTo>
                    <a:pt x="1658" y="951"/>
                  </a:lnTo>
                  <a:lnTo>
                    <a:pt x="1657" y="950"/>
                  </a:lnTo>
                  <a:lnTo>
                    <a:pt x="1656" y="951"/>
                  </a:lnTo>
                  <a:lnTo>
                    <a:pt x="1655" y="951"/>
                  </a:lnTo>
                  <a:lnTo>
                    <a:pt x="1655" y="950"/>
                  </a:lnTo>
                  <a:lnTo>
                    <a:pt x="1656" y="950"/>
                  </a:lnTo>
                  <a:lnTo>
                    <a:pt x="1656" y="949"/>
                  </a:lnTo>
                  <a:lnTo>
                    <a:pt x="1656" y="950"/>
                  </a:lnTo>
                  <a:lnTo>
                    <a:pt x="1657" y="949"/>
                  </a:lnTo>
                  <a:lnTo>
                    <a:pt x="1658" y="948"/>
                  </a:lnTo>
                  <a:lnTo>
                    <a:pt x="1658" y="947"/>
                  </a:lnTo>
                  <a:lnTo>
                    <a:pt x="1659" y="947"/>
                  </a:lnTo>
                  <a:lnTo>
                    <a:pt x="1659" y="946"/>
                  </a:lnTo>
                  <a:lnTo>
                    <a:pt x="1659" y="944"/>
                  </a:lnTo>
                  <a:lnTo>
                    <a:pt x="1659" y="943"/>
                  </a:lnTo>
                  <a:lnTo>
                    <a:pt x="1659" y="942"/>
                  </a:lnTo>
                  <a:lnTo>
                    <a:pt x="1659" y="941"/>
                  </a:lnTo>
                  <a:lnTo>
                    <a:pt x="1659" y="940"/>
                  </a:lnTo>
                  <a:lnTo>
                    <a:pt x="1659" y="939"/>
                  </a:lnTo>
                  <a:lnTo>
                    <a:pt x="1661" y="938"/>
                  </a:lnTo>
                  <a:lnTo>
                    <a:pt x="1659" y="938"/>
                  </a:lnTo>
                  <a:lnTo>
                    <a:pt x="1659" y="939"/>
                  </a:lnTo>
                  <a:lnTo>
                    <a:pt x="1658" y="939"/>
                  </a:lnTo>
                  <a:lnTo>
                    <a:pt x="1658" y="938"/>
                  </a:lnTo>
                  <a:lnTo>
                    <a:pt x="1658" y="937"/>
                  </a:lnTo>
                  <a:lnTo>
                    <a:pt x="1657" y="938"/>
                  </a:lnTo>
                  <a:lnTo>
                    <a:pt x="1656" y="938"/>
                  </a:lnTo>
                  <a:lnTo>
                    <a:pt x="1656" y="937"/>
                  </a:lnTo>
                  <a:lnTo>
                    <a:pt x="1655" y="937"/>
                  </a:lnTo>
                  <a:lnTo>
                    <a:pt x="1656" y="935"/>
                  </a:lnTo>
                  <a:lnTo>
                    <a:pt x="1657" y="937"/>
                  </a:lnTo>
                  <a:lnTo>
                    <a:pt x="1658" y="935"/>
                  </a:lnTo>
                  <a:lnTo>
                    <a:pt x="1658" y="934"/>
                  </a:lnTo>
                  <a:lnTo>
                    <a:pt x="1657" y="934"/>
                  </a:lnTo>
                  <a:lnTo>
                    <a:pt x="1656" y="934"/>
                  </a:lnTo>
                  <a:lnTo>
                    <a:pt x="1657" y="934"/>
                  </a:lnTo>
                  <a:lnTo>
                    <a:pt x="1657" y="933"/>
                  </a:lnTo>
                  <a:lnTo>
                    <a:pt x="1658" y="932"/>
                  </a:lnTo>
                  <a:lnTo>
                    <a:pt x="1657" y="931"/>
                  </a:lnTo>
                  <a:lnTo>
                    <a:pt x="1658" y="930"/>
                  </a:lnTo>
                  <a:lnTo>
                    <a:pt x="1658" y="929"/>
                  </a:lnTo>
                  <a:lnTo>
                    <a:pt x="1657" y="929"/>
                  </a:lnTo>
                  <a:lnTo>
                    <a:pt x="1657" y="927"/>
                  </a:lnTo>
                  <a:lnTo>
                    <a:pt x="1657" y="926"/>
                  </a:lnTo>
                  <a:lnTo>
                    <a:pt x="1656" y="926"/>
                  </a:lnTo>
                  <a:lnTo>
                    <a:pt x="1656" y="925"/>
                  </a:lnTo>
                  <a:lnTo>
                    <a:pt x="1656" y="924"/>
                  </a:lnTo>
                  <a:lnTo>
                    <a:pt x="1656" y="923"/>
                  </a:lnTo>
                  <a:lnTo>
                    <a:pt x="1656" y="921"/>
                  </a:lnTo>
                  <a:lnTo>
                    <a:pt x="1658" y="917"/>
                  </a:lnTo>
                  <a:lnTo>
                    <a:pt x="1658" y="916"/>
                  </a:lnTo>
                  <a:lnTo>
                    <a:pt x="1659" y="915"/>
                  </a:lnTo>
                  <a:lnTo>
                    <a:pt x="1661" y="914"/>
                  </a:lnTo>
                  <a:lnTo>
                    <a:pt x="1661" y="913"/>
                  </a:lnTo>
                  <a:lnTo>
                    <a:pt x="1662" y="912"/>
                  </a:lnTo>
                  <a:lnTo>
                    <a:pt x="1662" y="910"/>
                  </a:lnTo>
                  <a:lnTo>
                    <a:pt x="1662" y="909"/>
                  </a:lnTo>
                  <a:lnTo>
                    <a:pt x="1663" y="908"/>
                  </a:lnTo>
                  <a:lnTo>
                    <a:pt x="1663" y="907"/>
                  </a:lnTo>
                  <a:lnTo>
                    <a:pt x="1664" y="906"/>
                  </a:lnTo>
                  <a:lnTo>
                    <a:pt x="1665" y="902"/>
                  </a:lnTo>
                  <a:lnTo>
                    <a:pt x="1666" y="901"/>
                  </a:lnTo>
                  <a:lnTo>
                    <a:pt x="1666" y="904"/>
                  </a:lnTo>
                  <a:lnTo>
                    <a:pt x="1666" y="905"/>
                  </a:lnTo>
                  <a:lnTo>
                    <a:pt x="1667" y="904"/>
                  </a:lnTo>
                  <a:lnTo>
                    <a:pt x="1667" y="905"/>
                  </a:lnTo>
                  <a:lnTo>
                    <a:pt x="1667" y="906"/>
                  </a:lnTo>
                  <a:lnTo>
                    <a:pt x="1668" y="906"/>
                  </a:lnTo>
                  <a:lnTo>
                    <a:pt x="1670" y="905"/>
                  </a:lnTo>
                  <a:lnTo>
                    <a:pt x="1671" y="905"/>
                  </a:lnTo>
                  <a:lnTo>
                    <a:pt x="1672" y="905"/>
                  </a:lnTo>
                  <a:lnTo>
                    <a:pt x="1673" y="904"/>
                  </a:lnTo>
                  <a:lnTo>
                    <a:pt x="1672" y="904"/>
                  </a:lnTo>
                  <a:lnTo>
                    <a:pt x="1671" y="904"/>
                  </a:lnTo>
                  <a:lnTo>
                    <a:pt x="1671" y="902"/>
                  </a:lnTo>
                  <a:lnTo>
                    <a:pt x="1670" y="902"/>
                  </a:lnTo>
                  <a:lnTo>
                    <a:pt x="1668" y="901"/>
                  </a:lnTo>
                  <a:lnTo>
                    <a:pt x="1670" y="902"/>
                  </a:lnTo>
                  <a:lnTo>
                    <a:pt x="1670" y="900"/>
                  </a:lnTo>
                  <a:lnTo>
                    <a:pt x="1670" y="899"/>
                  </a:lnTo>
                  <a:lnTo>
                    <a:pt x="1670" y="900"/>
                  </a:lnTo>
                  <a:lnTo>
                    <a:pt x="1671" y="900"/>
                  </a:lnTo>
                  <a:lnTo>
                    <a:pt x="1671" y="901"/>
                  </a:lnTo>
                  <a:lnTo>
                    <a:pt x="1671" y="900"/>
                  </a:lnTo>
                  <a:lnTo>
                    <a:pt x="1672" y="900"/>
                  </a:lnTo>
                  <a:lnTo>
                    <a:pt x="1672" y="899"/>
                  </a:lnTo>
                  <a:lnTo>
                    <a:pt x="1672" y="898"/>
                  </a:lnTo>
                  <a:lnTo>
                    <a:pt x="1673" y="898"/>
                  </a:lnTo>
                  <a:lnTo>
                    <a:pt x="1673" y="899"/>
                  </a:lnTo>
                  <a:lnTo>
                    <a:pt x="1673" y="898"/>
                  </a:lnTo>
                  <a:lnTo>
                    <a:pt x="1674" y="898"/>
                  </a:lnTo>
                  <a:lnTo>
                    <a:pt x="1675" y="898"/>
                  </a:lnTo>
                  <a:lnTo>
                    <a:pt x="1675" y="899"/>
                  </a:lnTo>
                  <a:lnTo>
                    <a:pt x="1674" y="899"/>
                  </a:lnTo>
                  <a:lnTo>
                    <a:pt x="1675" y="899"/>
                  </a:lnTo>
                  <a:lnTo>
                    <a:pt x="1675" y="900"/>
                  </a:lnTo>
                  <a:lnTo>
                    <a:pt x="1675" y="901"/>
                  </a:lnTo>
                  <a:lnTo>
                    <a:pt x="1674" y="901"/>
                  </a:lnTo>
                  <a:lnTo>
                    <a:pt x="1675" y="902"/>
                  </a:lnTo>
                  <a:lnTo>
                    <a:pt x="1676" y="901"/>
                  </a:lnTo>
                  <a:lnTo>
                    <a:pt x="1676" y="902"/>
                  </a:lnTo>
                  <a:lnTo>
                    <a:pt x="1676" y="904"/>
                  </a:lnTo>
                  <a:lnTo>
                    <a:pt x="1677" y="905"/>
                  </a:lnTo>
                  <a:lnTo>
                    <a:pt x="1677" y="906"/>
                  </a:lnTo>
                  <a:lnTo>
                    <a:pt x="1676" y="906"/>
                  </a:lnTo>
                  <a:lnTo>
                    <a:pt x="1675" y="906"/>
                  </a:lnTo>
                  <a:lnTo>
                    <a:pt x="1676" y="906"/>
                  </a:lnTo>
                  <a:lnTo>
                    <a:pt x="1676" y="907"/>
                  </a:lnTo>
                  <a:lnTo>
                    <a:pt x="1676" y="908"/>
                  </a:lnTo>
                  <a:lnTo>
                    <a:pt x="1675" y="908"/>
                  </a:lnTo>
                  <a:lnTo>
                    <a:pt x="1676" y="908"/>
                  </a:lnTo>
                  <a:lnTo>
                    <a:pt x="1676" y="909"/>
                  </a:lnTo>
                  <a:lnTo>
                    <a:pt x="1675" y="909"/>
                  </a:lnTo>
                  <a:lnTo>
                    <a:pt x="1674" y="909"/>
                  </a:lnTo>
                  <a:lnTo>
                    <a:pt x="1672" y="910"/>
                  </a:lnTo>
                  <a:lnTo>
                    <a:pt x="1671" y="912"/>
                  </a:lnTo>
                  <a:lnTo>
                    <a:pt x="1670" y="912"/>
                  </a:lnTo>
                  <a:lnTo>
                    <a:pt x="1668" y="912"/>
                  </a:lnTo>
                  <a:lnTo>
                    <a:pt x="1670" y="912"/>
                  </a:lnTo>
                  <a:lnTo>
                    <a:pt x="1670" y="913"/>
                  </a:lnTo>
                  <a:lnTo>
                    <a:pt x="1668" y="913"/>
                  </a:lnTo>
                  <a:lnTo>
                    <a:pt x="1667" y="912"/>
                  </a:lnTo>
                  <a:lnTo>
                    <a:pt x="1667" y="913"/>
                  </a:lnTo>
                  <a:lnTo>
                    <a:pt x="1666" y="913"/>
                  </a:lnTo>
                  <a:lnTo>
                    <a:pt x="1666" y="914"/>
                  </a:lnTo>
                  <a:lnTo>
                    <a:pt x="1667" y="914"/>
                  </a:lnTo>
                  <a:lnTo>
                    <a:pt x="1667" y="915"/>
                  </a:lnTo>
                  <a:lnTo>
                    <a:pt x="1668" y="914"/>
                  </a:lnTo>
                  <a:lnTo>
                    <a:pt x="1670" y="915"/>
                  </a:lnTo>
                  <a:lnTo>
                    <a:pt x="1670" y="916"/>
                  </a:lnTo>
                  <a:lnTo>
                    <a:pt x="1671" y="916"/>
                  </a:lnTo>
                  <a:lnTo>
                    <a:pt x="1670" y="917"/>
                  </a:lnTo>
                  <a:lnTo>
                    <a:pt x="1671" y="917"/>
                  </a:lnTo>
                  <a:lnTo>
                    <a:pt x="1672" y="917"/>
                  </a:lnTo>
                  <a:lnTo>
                    <a:pt x="1673" y="918"/>
                  </a:lnTo>
                  <a:lnTo>
                    <a:pt x="1673" y="917"/>
                  </a:lnTo>
                  <a:lnTo>
                    <a:pt x="1673" y="916"/>
                  </a:lnTo>
                  <a:lnTo>
                    <a:pt x="1674" y="915"/>
                  </a:lnTo>
                  <a:lnTo>
                    <a:pt x="1675" y="914"/>
                  </a:lnTo>
                  <a:lnTo>
                    <a:pt x="1676" y="914"/>
                  </a:lnTo>
                  <a:lnTo>
                    <a:pt x="1677" y="914"/>
                  </a:lnTo>
                  <a:lnTo>
                    <a:pt x="1677" y="915"/>
                  </a:lnTo>
                  <a:lnTo>
                    <a:pt x="1677" y="916"/>
                  </a:lnTo>
                  <a:lnTo>
                    <a:pt x="1679" y="916"/>
                  </a:lnTo>
                  <a:lnTo>
                    <a:pt x="1679" y="917"/>
                  </a:lnTo>
                  <a:lnTo>
                    <a:pt x="1679" y="918"/>
                  </a:lnTo>
                  <a:lnTo>
                    <a:pt x="1679" y="919"/>
                  </a:lnTo>
                  <a:lnTo>
                    <a:pt x="1677" y="919"/>
                  </a:lnTo>
                  <a:lnTo>
                    <a:pt x="1679" y="919"/>
                  </a:lnTo>
                  <a:lnTo>
                    <a:pt x="1680" y="919"/>
                  </a:lnTo>
                  <a:lnTo>
                    <a:pt x="1680" y="921"/>
                  </a:lnTo>
                  <a:lnTo>
                    <a:pt x="1680" y="922"/>
                  </a:lnTo>
                  <a:lnTo>
                    <a:pt x="1680" y="923"/>
                  </a:lnTo>
                  <a:lnTo>
                    <a:pt x="1681" y="924"/>
                  </a:lnTo>
                  <a:lnTo>
                    <a:pt x="1680" y="924"/>
                  </a:lnTo>
                  <a:lnTo>
                    <a:pt x="1680" y="923"/>
                  </a:lnTo>
                  <a:lnTo>
                    <a:pt x="1680" y="924"/>
                  </a:lnTo>
                  <a:lnTo>
                    <a:pt x="1680" y="925"/>
                  </a:lnTo>
                  <a:lnTo>
                    <a:pt x="1681" y="925"/>
                  </a:lnTo>
                  <a:lnTo>
                    <a:pt x="1681" y="926"/>
                  </a:lnTo>
                  <a:lnTo>
                    <a:pt x="1680" y="926"/>
                  </a:lnTo>
                  <a:lnTo>
                    <a:pt x="1680" y="927"/>
                  </a:lnTo>
                  <a:lnTo>
                    <a:pt x="1680" y="929"/>
                  </a:lnTo>
                  <a:lnTo>
                    <a:pt x="1680" y="931"/>
                  </a:lnTo>
                  <a:lnTo>
                    <a:pt x="1680" y="932"/>
                  </a:lnTo>
                  <a:lnTo>
                    <a:pt x="1680" y="933"/>
                  </a:lnTo>
                  <a:lnTo>
                    <a:pt x="1680" y="934"/>
                  </a:lnTo>
                  <a:lnTo>
                    <a:pt x="1680" y="933"/>
                  </a:lnTo>
                  <a:lnTo>
                    <a:pt x="1679" y="933"/>
                  </a:lnTo>
                  <a:lnTo>
                    <a:pt x="1677" y="933"/>
                  </a:lnTo>
                  <a:lnTo>
                    <a:pt x="1677" y="932"/>
                  </a:lnTo>
                  <a:lnTo>
                    <a:pt x="1676" y="931"/>
                  </a:lnTo>
                  <a:lnTo>
                    <a:pt x="1676" y="930"/>
                  </a:lnTo>
                  <a:lnTo>
                    <a:pt x="1676" y="929"/>
                  </a:lnTo>
                  <a:lnTo>
                    <a:pt x="1675" y="929"/>
                  </a:lnTo>
                  <a:lnTo>
                    <a:pt x="1675" y="930"/>
                  </a:lnTo>
                  <a:lnTo>
                    <a:pt x="1675" y="931"/>
                  </a:lnTo>
                  <a:lnTo>
                    <a:pt x="1676" y="931"/>
                  </a:lnTo>
                  <a:lnTo>
                    <a:pt x="1676" y="932"/>
                  </a:lnTo>
                  <a:lnTo>
                    <a:pt x="1677" y="932"/>
                  </a:lnTo>
                  <a:lnTo>
                    <a:pt x="1677" y="933"/>
                  </a:lnTo>
                  <a:lnTo>
                    <a:pt x="1677" y="934"/>
                  </a:lnTo>
                  <a:lnTo>
                    <a:pt x="1679" y="934"/>
                  </a:lnTo>
                  <a:lnTo>
                    <a:pt x="1679" y="935"/>
                  </a:lnTo>
                  <a:lnTo>
                    <a:pt x="1680" y="935"/>
                  </a:lnTo>
                  <a:lnTo>
                    <a:pt x="1681" y="935"/>
                  </a:lnTo>
                  <a:lnTo>
                    <a:pt x="1681" y="937"/>
                  </a:lnTo>
                  <a:lnTo>
                    <a:pt x="1681" y="938"/>
                  </a:lnTo>
                  <a:lnTo>
                    <a:pt x="1681" y="939"/>
                  </a:lnTo>
                  <a:lnTo>
                    <a:pt x="1681" y="940"/>
                  </a:lnTo>
                  <a:lnTo>
                    <a:pt x="1681" y="941"/>
                  </a:lnTo>
                  <a:lnTo>
                    <a:pt x="1681" y="942"/>
                  </a:lnTo>
                  <a:lnTo>
                    <a:pt x="1680" y="943"/>
                  </a:lnTo>
                  <a:lnTo>
                    <a:pt x="1681" y="943"/>
                  </a:lnTo>
                  <a:lnTo>
                    <a:pt x="1681" y="944"/>
                  </a:lnTo>
                  <a:lnTo>
                    <a:pt x="1681" y="946"/>
                  </a:lnTo>
                  <a:lnTo>
                    <a:pt x="1681" y="947"/>
                  </a:lnTo>
                  <a:lnTo>
                    <a:pt x="1681" y="949"/>
                  </a:lnTo>
                  <a:lnTo>
                    <a:pt x="1680" y="949"/>
                  </a:lnTo>
                  <a:lnTo>
                    <a:pt x="1679" y="950"/>
                  </a:lnTo>
                  <a:lnTo>
                    <a:pt x="1680" y="950"/>
                  </a:lnTo>
                  <a:lnTo>
                    <a:pt x="1681" y="950"/>
                  </a:lnTo>
                  <a:lnTo>
                    <a:pt x="1682" y="951"/>
                  </a:lnTo>
                  <a:lnTo>
                    <a:pt x="1682" y="952"/>
                  </a:lnTo>
                  <a:lnTo>
                    <a:pt x="1682" y="954"/>
                  </a:lnTo>
                  <a:lnTo>
                    <a:pt x="1682" y="955"/>
                  </a:lnTo>
                  <a:lnTo>
                    <a:pt x="1682" y="956"/>
                  </a:lnTo>
                  <a:lnTo>
                    <a:pt x="1682" y="957"/>
                  </a:lnTo>
                  <a:lnTo>
                    <a:pt x="1682" y="959"/>
                  </a:lnTo>
                  <a:lnTo>
                    <a:pt x="1682" y="960"/>
                  </a:lnTo>
                  <a:lnTo>
                    <a:pt x="1681" y="960"/>
                  </a:lnTo>
                  <a:lnTo>
                    <a:pt x="1682" y="960"/>
                  </a:lnTo>
                  <a:lnTo>
                    <a:pt x="1682" y="962"/>
                  </a:lnTo>
                  <a:lnTo>
                    <a:pt x="1682" y="964"/>
                  </a:lnTo>
                  <a:lnTo>
                    <a:pt x="1682" y="965"/>
                  </a:lnTo>
                  <a:lnTo>
                    <a:pt x="1683" y="967"/>
                  </a:lnTo>
                  <a:lnTo>
                    <a:pt x="1683" y="968"/>
                  </a:lnTo>
                  <a:lnTo>
                    <a:pt x="1683" y="967"/>
                  </a:lnTo>
                  <a:lnTo>
                    <a:pt x="1684" y="967"/>
                  </a:lnTo>
                  <a:lnTo>
                    <a:pt x="1684" y="969"/>
                  </a:lnTo>
                  <a:lnTo>
                    <a:pt x="1685" y="969"/>
                  </a:lnTo>
                  <a:lnTo>
                    <a:pt x="1684" y="971"/>
                  </a:lnTo>
                  <a:lnTo>
                    <a:pt x="1685" y="971"/>
                  </a:lnTo>
                  <a:lnTo>
                    <a:pt x="1685" y="972"/>
                  </a:lnTo>
                  <a:lnTo>
                    <a:pt x="1685" y="973"/>
                  </a:lnTo>
                  <a:lnTo>
                    <a:pt x="1684" y="975"/>
                  </a:lnTo>
                  <a:lnTo>
                    <a:pt x="1684" y="976"/>
                  </a:lnTo>
                  <a:lnTo>
                    <a:pt x="1685" y="975"/>
                  </a:lnTo>
                  <a:lnTo>
                    <a:pt x="1687" y="975"/>
                  </a:lnTo>
                  <a:lnTo>
                    <a:pt x="1688" y="975"/>
                  </a:lnTo>
                  <a:lnTo>
                    <a:pt x="1688" y="976"/>
                  </a:lnTo>
                  <a:lnTo>
                    <a:pt x="1689" y="979"/>
                  </a:lnTo>
                  <a:lnTo>
                    <a:pt x="1689" y="980"/>
                  </a:lnTo>
                  <a:lnTo>
                    <a:pt x="1689" y="981"/>
                  </a:lnTo>
                  <a:lnTo>
                    <a:pt x="1689" y="982"/>
                  </a:lnTo>
                  <a:lnTo>
                    <a:pt x="1690" y="982"/>
                  </a:lnTo>
                  <a:lnTo>
                    <a:pt x="1690" y="981"/>
                  </a:lnTo>
                  <a:lnTo>
                    <a:pt x="1690" y="980"/>
                  </a:lnTo>
                  <a:lnTo>
                    <a:pt x="1690" y="977"/>
                  </a:lnTo>
                  <a:lnTo>
                    <a:pt x="1689" y="975"/>
                  </a:lnTo>
                  <a:lnTo>
                    <a:pt x="1689" y="971"/>
                  </a:lnTo>
                  <a:lnTo>
                    <a:pt x="1689" y="969"/>
                  </a:lnTo>
                  <a:lnTo>
                    <a:pt x="1689" y="968"/>
                  </a:lnTo>
                  <a:lnTo>
                    <a:pt x="1690" y="967"/>
                  </a:lnTo>
                  <a:lnTo>
                    <a:pt x="1690" y="966"/>
                  </a:lnTo>
                  <a:lnTo>
                    <a:pt x="1692" y="967"/>
                  </a:lnTo>
                  <a:lnTo>
                    <a:pt x="1692" y="966"/>
                  </a:lnTo>
                  <a:lnTo>
                    <a:pt x="1691" y="966"/>
                  </a:lnTo>
                  <a:lnTo>
                    <a:pt x="1691" y="965"/>
                  </a:lnTo>
                  <a:lnTo>
                    <a:pt x="1690" y="965"/>
                  </a:lnTo>
                  <a:lnTo>
                    <a:pt x="1691" y="964"/>
                  </a:lnTo>
                  <a:lnTo>
                    <a:pt x="1692" y="964"/>
                  </a:lnTo>
                  <a:lnTo>
                    <a:pt x="1691" y="964"/>
                  </a:lnTo>
                  <a:lnTo>
                    <a:pt x="1690" y="963"/>
                  </a:lnTo>
                  <a:lnTo>
                    <a:pt x="1690" y="960"/>
                  </a:lnTo>
                  <a:lnTo>
                    <a:pt x="1690" y="959"/>
                  </a:lnTo>
                  <a:lnTo>
                    <a:pt x="1690" y="958"/>
                  </a:lnTo>
                  <a:lnTo>
                    <a:pt x="1690" y="956"/>
                  </a:lnTo>
                  <a:lnTo>
                    <a:pt x="1690" y="954"/>
                  </a:lnTo>
                  <a:lnTo>
                    <a:pt x="1691" y="954"/>
                  </a:lnTo>
                  <a:lnTo>
                    <a:pt x="1691" y="952"/>
                  </a:lnTo>
                  <a:lnTo>
                    <a:pt x="1691" y="954"/>
                  </a:lnTo>
                  <a:lnTo>
                    <a:pt x="1692" y="954"/>
                  </a:lnTo>
                  <a:lnTo>
                    <a:pt x="1693" y="954"/>
                  </a:lnTo>
                  <a:lnTo>
                    <a:pt x="1693" y="955"/>
                  </a:lnTo>
                  <a:lnTo>
                    <a:pt x="1693" y="956"/>
                  </a:lnTo>
                  <a:lnTo>
                    <a:pt x="1693" y="957"/>
                  </a:lnTo>
                  <a:lnTo>
                    <a:pt x="1694" y="958"/>
                  </a:lnTo>
                  <a:lnTo>
                    <a:pt x="1694" y="959"/>
                  </a:lnTo>
                  <a:lnTo>
                    <a:pt x="1694" y="962"/>
                  </a:lnTo>
                  <a:lnTo>
                    <a:pt x="1696" y="960"/>
                  </a:lnTo>
                  <a:lnTo>
                    <a:pt x="1696" y="959"/>
                  </a:lnTo>
                  <a:lnTo>
                    <a:pt x="1696" y="957"/>
                  </a:lnTo>
                  <a:lnTo>
                    <a:pt x="1696" y="956"/>
                  </a:lnTo>
                  <a:lnTo>
                    <a:pt x="1696" y="955"/>
                  </a:lnTo>
                  <a:lnTo>
                    <a:pt x="1697" y="956"/>
                  </a:lnTo>
                  <a:lnTo>
                    <a:pt x="1697" y="957"/>
                  </a:lnTo>
                  <a:lnTo>
                    <a:pt x="1697" y="956"/>
                  </a:lnTo>
                  <a:lnTo>
                    <a:pt x="1697" y="955"/>
                  </a:lnTo>
                  <a:lnTo>
                    <a:pt x="1698" y="954"/>
                  </a:lnTo>
                  <a:lnTo>
                    <a:pt x="1699" y="954"/>
                  </a:lnTo>
                  <a:lnTo>
                    <a:pt x="1700" y="955"/>
                  </a:lnTo>
                  <a:lnTo>
                    <a:pt x="1701" y="955"/>
                  </a:lnTo>
                  <a:lnTo>
                    <a:pt x="1702" y="955"/>
                  </a:lnTo>
                  <a:lnTo>
                    <a:pt x="1703" y="955"/>
                  </a:lnTo>
                  <a:lnTo>
                    <a:pt x="1703" y="954"/>
                  </a:lnTo>
                  <a:lnTo>
                    <a:pt x="1703" y="952"/>
                  </a:lnTo>
                  <a:lnTo>
                    <a:pt x="1705" y="952"/>
                  </a:lnTo>
                  <a:lnTo>
                    <a:pt x="1706" y="951"/>
                  </a:lnTo>
                  <a:lnTo>
                    <a:pt x="1706" y="949"/>
                  </a:lnTo>
                  <a:lnTo>
                    <a:pt x="1707" y="950"/>
                  </a:lnTo>
                  <a:lnTo>
                    <a:pt x="1708" y="950"/>
                  </a:lnTo>
                  <a:lnTo>
                    <a:pt x="1708" y="951"/>
                  </a:lnTo>
                  <a:lnTo>
                    <a:pt x="1708" y="952"/>
                  </a:lnTo>
                  <a:lnTo>
                    <a:pt x="1707" y="954"/>
                  </a:lnTo>
                  <a:lnTo>
                    <a:pt x="1707" y="956"/>
                  </a:lnTo>
                  <a:lnTo>
                    <a:pt x="1706" y="957"/>
                  </a:lnTo>
                  <a:lnTo>
                    <a:pt x="1706" y="958"/>
                  </a:lnTo>
                  <a:lnTo>
                    <a:pt x="1705" y="960"/>
                  </a:lnTo>
                  <a:lnTo>
                    <a:pt x="1702" y="964"/>
                  </a:lnTo>
                  <a:lnTo>
                    <a:pt x="1701" y="964"/>
                  </a:lnTo>
                  <a:lnTo>
                    <a:pt x="1701" y="965"/>
                  </a:lnTo>
                  <a:lnTo>
                    <a:pt x="1702" y="965"/>
                  </a:lnTo>
                  <a:lnTo>
                    <a:pt x="1702" y="966"/>
                  </a:lnTo>
                  <a:lnTo>
                    <a:pt x="1701" y="967"/>
                  </a:lnTo>
                  <a:lnTo>
                    <a:pt x="1702" y="967"/>
                  </a:lnTo>
                  <a:lnTo>
                    <a:pt x="1702" y="968"/>
                  </a:lnTo>
                  <a:lnTo>
                    <a:pt x="1701" y="971"/>
                  </a:lnTo>
                  <a:lnTo>
                    <a:pt x="1701" y="972"/>
                  </a:lnTo>
                  <a:lnTo>
                    <a:pt x="1702" y="972"/>
                  </a:lnTo>
                  <a:lnTo>
                    <a:pt x="1702" y="971"/>
                  </a:lnTo>
                  <a:lnTo>
                    <a:pt x="1702" y="969"/>
                  </a:lnTo>
                  <a:lnTo>
                    <a:pt x="1702" y="967"/>
                  </a:lnTo>
                  <a:lnTo>
                    <a:pt x="1703" y="965"/>
                  </a:lnTo>
                  <a:lnTo>
                    <a:pt x="1705" y="965"/>
                  </a:lnTo>
                  <a:lnTo>
                    <a:pt x="1705" y="964"/>
                  </a:lnTo>
                  <a:lnTo>
                    <a:pt x="1705" y="965"/>
                  </a:lnTo>
                  <a:lnTo>
                    <a:pt x="1705" y="966"/>
                  </a:lnTo>
                  <a:lnTo>
                    <a:pt x="1703" y="966"/>
                  </a:lnTo>
                  <a:lnTo>
                    <a:pt x="1705" y="966"/>
                  </a:lnTo>
                  <a:lnTo>
                    <a:pt x="1705" y="965"/>
                  </a:lnTo>
                  <a:lnTo>
                    <a:pt x="1706" y="965"/>
                  </a:lnTo>
                  <a:lnTo>
                    <a:pt x="1706" y="964"/>
                  </a:lnTo>
                  <a:lnTo>
                    <a:pt x="1706" y="965"/>
                  </a:lnTo>
                  <a:lnTo>
                    <a:pt x="1707" y="965"/>
                  </a:lnTo>
                  <a:lnTo>
                    <a:pt x="1706" y="965"/>
                  </a:lnTo>
                  <a:lnTo>
                    <a:pt x="1706" y="966"/>
                  </a:lnTo>
                  <a:lnTo>
                    <a:pt x="1707" y="966"/>
                  </a:lnTo>
                  <a:lnTo>
                    <a:pt x="1707" y="967"/>
                  </a:lnTo>
                  <a:lnTo>
                    <a:pt x="1706" y="968"/>
                  </a:lnTo>
                  <a:lnTo>
                    <a:pt x="1707" y="968"/>
                  </a:lnTo>
                  <a:lnTo>
                    <a:pt x="1707" y="967"/>
                  </a:lnTo>
                  <a:lnTo>
                    <a:pt x="1708" y="969"/>
                  </a:lnTo>
                  <a:lnTo>
                    <a:pt x="1708" y="971"/>
                  </a:lnTo>
                  <a:lnTo>
                    <a:pt x="1707" y="972"/>
                  </a:lnTo>
                  <a:lnTo>
                    <a:pt x="1706" y="973"/>
                  </a:lnTo>
                  <a:lnTo>
                    <a:pt x="1706" y="974"/>
                  </a:lnTo>
                  <a:lnTo>
                    <a:pt x="1706" y="975"/>
                  </a:lnTo>
                  <a:lnTo>
                    <a:pt x="1706" y="976"/>
                  </a:lnTo>
                  <a:lnTo>
                    <a:pt x="1707" y="976"/>
                  </a:lnTo>
                  <a:lnTo>
                    <a:pt x="1707" y="975"/>
                  </a:lnTo>
                  <a:lnTo>
                    <a:pt x="1708" y="973"/>
                  </a:lnTo>
                  <a:lnTo>
                    <a:pt x="1708" y="972"/>
                  </a:lnTo>
                  <a:lnTo>
                    <a:pt x="1709" y="971"/>
                  </a:lnTo>
                  <a:lnTo>
                    <a:pt x="1710" y="969"/>
                  </a:lnTo>
                  <a:lnTo>
                    <a:pt x="1711" y="969"/>
                  </a:lnTo>
                  <a:lnTo>
                    <a:pt x="1713" y="969"/>
                  </a:lnTo>
                  <a:lnTo>
                    <a:pt x="1713" y="971"/>
                  </a:lnTo>
                  <a:lnTo>
                    <a:pt x="1713" y="972"/>
                  </a:lnTo>
                  <a:lnTo>
                    <a:pt x="1713" y="971"/>
                  </a:lnTo>
                  <a:lnTo>
                    <a:pt x="1714" y="971"/>
                  </a:lnTo>
                  <a:lnTo>
                    <a:pt x="1714" y="969"/>
                  </a:lnTo>
                  <a:lnTo>
                    <a:pt x="1714" y="971"/>
                  </a:lnTo>
                  <a:lnTo>
                    <a:pt x="1715" y="971"/>
                  </a:lnTo>
                  <a:lnTo>
                    <a:pt x="1715" y="972"/>
                  </a:lnTo>
                  <a:lnTo>
                    <a:pt x="1716" y="972"/>
                  </a:lnTo>
                  <a:lnTo>
                    <a:pt x="1716" y="971"/>
                  </a:lnTo>
                  <a:lnTo>
                    <a:pt x="1716" y="969"/>
                  </a:lnTo>
                  <a:lnTo>
                    <a:pt x="1716" y="968"/>
                  </a:lnTo>
                  <a:lnTo>
                    <a:pt x="1716" y="967"/>
                  </a:lnTo>
                  <a:lnTo>
                    <a:pt x="1716" y="966"/>
                  </a:lnTo>
                  <a:lnTo>
                    <a:pt x="1717" y="968"/>
                  </a:lnTo>
                  <a:lnTo>
                    <a:pt x="1717" y="969"/>
                  </a:lnTo>
                  <a:lnTo>
                    <a:pt x="1717" y="971"/>
                  </a:lnTo>
                  <a:lnTo>
                    <a:pt x="1718" y="971"/>
                  </a:lnTo>
                  <a:lnTo>
                    <a:pt x="1718" y="972"/>
                  </a:lnTo>
                  <a:lnTo>
                    <a:pt x="1718" y="971"/>
                  </a:lnTo>
                  <a:lnTo>
                    <a:pt x="1718" y="969"/>
                  </a:lnTo>
                  <a:lnTo>
                    <a:pt x="1718" y="968"/>
                  </a:lnTo>
                  <a:lnTo>
                    <a:pt x="1718" y="967"/>
                  </a:lnTo>
                  <a:lnTo>
                    <a:pt x="1717" y="967"/>
                  </a:lnTo>
                  <a:lnTo>
                    <a:pt x="1717" y="966"/>
                  </a:lnTo>
                  <a:lnTo>
                    <a:pt x="1718" y="967"/>
                  </a:lnTo>
                  <a:lnTo>
                    <a:pt x="1718" y="966"/>
                  </a:lnTo>
                  <a:lnTo>
                    <a:pt x="1718" y="965"/>
                  </a:lnTo>
                  <a:lnTo>
                    <a:pt x="1719" y="964"/>
                  </a:lnTo>
                  <a:lnTo>
                    <a:pt x="1719" y="965"/>
                  </a:lnTo>
                  <a:lnTo>
                    <a:pt x="1719" y="964"/>
                  </a:lnTo>
                  <a:lnTo>
                    <a:pt x="1719" y="966"/>
                  </a:lnTo>
                  <a:lnTo>
                    <a:pt x="1719" y="967"/>
                  </a:lnTo>
                  <a:lnTo>
                    <a:pt x="1720" y="967"/>
                  </a:lnTo>
                  <a:lnTo>
                    <a:pt x="1720" y="965"/>
                  </a:lnTo>
                  <a:lnTo>
                    <a:pt x="1722" y="965"/>
                  </a:lnTo>
                  <a:lnTo>
                    <a:pt x="1722" y="966"/>
                  </a:lnTo>
                  <a:lnTo>
                    <a:pt x="1722" y="968"/>
                  </a:lnTo>
                  <a:lnTo>
                    <a:pt x="1720" y="969"/>
                  </a:lnTo>
                  <a:lnTo>
                    <a:pt x="1722" y="969"/>
                  </a:lnTo>
                  <a:lnTo>
                    <a:pt x="1722" y="968"/>
                  </a:lnTo>
                  <a:lnTo>
                    <a:pt x="1723" y="969"/>
                  </a:lnTo>
                  <a:lnTo>
                    <a:pt x="1722" y="968"/>
                  </a:lnTo>
                  <a:lnTo>
                    <a:pt x="1722" y="967"/>
                  </a:lnTo>
                  <a:lnTo>
                    <a:pt x="1723" y="966"/>
                  </a:lnTo>
                  <a:lnTo>
                    <a:pt x="1723" y="967"/>
                  </a:lnTo>
                  <a:lnTo>
                    <a:pt x="1723" y="966"/>
                  </a:lnTo>
                  <a:lnTo>
                    <a:pt x="1723" y="967"/>
                  </a:lnTo>
                  <a:lnTo>
                    <a:pt x="1724" y="967"/>
                  </a:lnTo>
                  <a:lnTo>
                    <a:pt x="1723" y="967"/>
                  </a:lnTo>
                  <a:lnTo>
                    <a:pt x="1723" y="968"/>
                  </a:lnTo>
                  <a:lnTo>
                    <a:pt x="1724" y="968"/>
                  </a:lnTo>
                  <a:lnTo>
                    <a:pt x="1724" y="969"/>
                  </a:lnTo>
                  <a:lnTo>
                    <a:pt x="1724" y="968"/>
                  </a:lnTo>
                  <a:lnTo>
                    <a:pt x="1724" y="967"/>
                  </a:lnTo>
                  <a:lnTo>
                    <a:pt x="1724" y="966"/>
                  </a:lnTo>
                  <a:lnTo>
                    <a:pt x="1723" y="965"/>
                  </a:lnTo>
                  <a:lnTo>
                    <a:pt x="1722" y="965"/>
                  </a:lnTo>
                  <a:lnTo>
                    <a:pt x="1722" y="964"/>
                  </a:lnTo>
                  <a:lnTo>
                    <a:pt x="1719" y="963"/>
                  </a:lnTo>
                  <a:lnTo>
                    <a:pt x="1720" y="962"/>
                  </a:lnTo>
                  <a:lnTo>
                    <a:pt x="1722" y="962"/>
                  </a:lnTo>
                  <a:lnTo>
                    <a:pt x="1723" y="962"/>
                  </a:lnTo>
                  <a:lnTo>
                    <a:pt x="1722" y="962"/>
                  </a:lnTo>
                  <a:lnTo>
                    <a:pt x="1722" y="960"/>
                  </a:lnTo>
                  <a:lnTo>
                    <a:pt x="1723" y="959"/>
                  </a:lnTo>
                  <a:lnTo>
                    <a:pt x="1723" y="960"/>
                  </a:lnTo>
                  <a:lnTo>
                    <a:pt x="1724" y="960"/>
                  </a:lnTo>
                  <a:lnTo>
                    <a:pt x="1724" y="962"/>
                  </a:lnTo>
                  <a:lnTo>
                    <a:pt x="1725" y="963"/>
                  </a:lnTo>
                  <a:lnTo>
                    <a:pt x="1725" y="964"/>
                  </a:lnTo>
                  <a:lnTo>
                    <a:pt x="1725" y="965"/>
                  </a:lnTo>
                  <a:lnTo>
                    <a:pt x="1725" y="966"/>
                  </a:lnTo>
                  <a:lnTo>
                    <a:pt x="1725" y="967"/>
                  </a:lnTo>
                  <a:lnTo>
                    <a:pt x="1726" y="968"/>
                  </a:lnTo>
                  <a:lnTo>
                    <a:pt x="1727" y="969"/>
                  </a:lnTo>
                  <a:lnTo>
                    <a:pt x="1727" y="971"/>
                  </a:lnTo>
                  <a:lnTo>
                    <a:pt x="1726" y="971"/>
                  </a:lnTo>
                  <a:lnTo>
                    <a:pt x="1726" y="972"/>
                  </a:lnTo>
                  <a:lnTo>
                    <a:pt x="1726" y="973"/>
                  </a:lnTo>
                  <a:lnTo>
                    <a:pt x="1726" y="974"/>
                  </a:lnTo>
                  <a:lnTo>
                    <a:pt x="1726" y="975"/>
                  </a:lnTo>
                  <a:lnTo>
                    <a:pt x="1727" y="975"/>
                  </a:lnTo>
                  <a:lnTo>
                    <a:pt x="1727" y="976"/>
                  </a:lnTo>
                  <a:lnTo>
                    <a:pt x="1728" y="976"/>
                  </a:lnTo>
                  <a:lnTo>
                    <a:pt x="1728" y="977"/>
                  </a:lnTo>
                  <a:lnTo>
                    <a:pt x="1728" y="979"/>
                  </a:lnTo>
                  <a:lnTo>
                    <a:pt x="1728" y="977"/>
                  </a:lnTo>
                  <a:lnTo>
                    <a:pt x="1730" y="977"/>
                  </a:lnTo>
                  <a:lnTo>
                    <a:pt x="1730" y="976"/>
                  </a:lnTo>
                  <a:lnTo>
                    <a:pt x="1731" y="976"/>
                  </a:lnTo>
                  <a:lnTo>
                    <a:pt x="1731" y="974"/>
                  </a:lnTo>
                  <a:lnTo>
                    <a:pt x="1730" y="975"/>
                  </a:lnTo>
                  <a:lnTo>
                    <a:pt x="1730" y="976"/>
                  </a:lnTo>
                  <a:lnTo>
                    <a:pt x="1728" y="975"/>
                  </a:lnTo>
                  <a:lnTo>
                    <a:pt x="1728" y="974"/>
                  </a:lnTo>
                  <a:lnTo>
                    <a:pt x="1728" y="973"/>
                  </a:lnTo>
                  <a:lnTo>
                    <a:pt x="1727" y="973"/>
                  </a:lnTo>
                  <a:lnTo>
                    <a:pt x="1727" y="972"/>
                  </a:lnTo>
                  <a:lnTo>
                    <a:pt x="1728" y="971"/>
                  </a:lnTo>
                  <a:lnTo>
                    <a:pt x="1730" y="967"/>
                  </a:lnTo>
                  <a:lnTo>
                    <a:pt x="1730" y="966"/>
                  </a:lnTo>
                  <a:lnTo>
                    <a:pt x="1728" y="966"/>
                  </a:lnTo>
                  <a:lnTo>
                    <a:pt x="1728" y="965"/>
                  </a:lnTo>
                  <a:lnTo>
                    <a:pt x="1727" y="965"/>
                  </a:lnTo>
                  <a:lnTo>
                    <a:pt x="1728" y="965"/>
                  </a:lnTo>
                  <a:lnTo>
                    <a:pt x="1730" y="965"/>
                  </a:lnTo>
                  <a:lnTo>
                    <a:pt x="1731" y="966"/>
                  </a:lnTo>
                  <a:lnTo>
                    <a:pt x="1732" y="967"/>
                  </a:lnTo>
                  <a:lnTo>
                    <a:pt x="1731" y="968"/>
                  </a:lnTo>
                  <a:lnTo>
                    <a:pt x="1732" y="968"/>
                  </a:lnTo>
                  <a:lnTo>
                    <a:pt x="1732" y="967"/>
                  </a:lnTo>
                  <a:lnTo>
                    <a:pt x="1732" y="965"/>
                  </a:lnTo>
                  <a:lnTo>
                    <a:pt x="1733" y="965"/>
                  </a:lnTo>
                  <a:lnTo>
                    <a:pt x="1733" y="964"/>
                  </a:lnTo>
                  <a:lnTo>
                    <a:pt x="1733" y="963"/>
                  </a:lnTo>
                  <a:lnTo>
                    <a:pt x="1732" y="963"/>
                  </a:lnTo>
                  <a:lnTo>
                    <a:pt x="1731" y="962"/>
                  </a:lnTo>
                  <a:lnTo>
                    <a:pt x="1731" y="960"/>
                  </a:lnTo>
                  <a:lnTo>
                    <a:pt x="1732" y="960"/>
                  </a:lnTo>
                  <a:lnTo>
                    <a:pt x="1733" y="963"/>
                  </a:lnTo>
                  <a:lnTo>
                    <a:pt x="1734" y="963"/>
                  </a:lnTo>
                  <a:lnTo>
                    <a:pt x="1734" y="964"/>
                  </a:lnTo>
                  <a:lnTo>
                    <a:pt x="1735" y="964"/>
                  </a:lnTo>
                  <a:lnTo>
                    <a:pt x="1735" y="963"/>
                  </a:lnTo>
                  <a:lnTo>
                    <a:pt x="1734" y="962"/>
                  </a:lnTo>
                  <a:lnTo>
                    <a:pt x="1734" y="960"/>
                  </a:lnTo>
                  <a:lnTo>
                    <a:pt x="1734" y="962"/>
                  </a:lnTo>
                  <a:lnTo>
                    <a:pt x="1735" y="962"/>
                  </a:lnTo>
                  <a:lnTo>
                    <a:pt x="1735" y="960"/>
                  </a:lnTo>
                  <a:lnTo>
                    <a:pt x="1735" y="959"/>
                  </a:lnTo>
                  <a:lnTo>
                    <a:pt x="1735" y="958"/>
                  </a:lnTo>
                  <a:lnTo>
                    <a:pt x="1735" y="957"/>
                  </a:lnTo>
                  <a:lnTo>
                    <a:pt x="1734" y="957"/>
                  </a:lnTo>
                  <a:lnTo>
                    <a:pt x="1734" y="956"/>
                  </a:lnTo>
                  <a:lnTo>
                    <a:pt x="1734" y="955"/>
                  </a:lnTo>
                  <a:lnTo>
                    <a:pt x="1734" y="952"/>
                  </a:lnTo>
                  <a:lnTo>
                    <a:pt x="1735" y="952"/>
                  </a:lnTo>
                  <a:lnTo>
                    <a:pt x="1735" y="951"/>
                  </a:lnTo>
                  <a:lnTo>
                    <a:pt x="1736" y="950"/>
                  </a:lnTo>
                  <a:lnTo>
                    <a:pt x="1736" y="952"/>
                  </a:lnTo>
                  <a:lnTo>
                    <a:pt x="1736" y="954"/>
                  </a:lnTo>
                  <a:lnTo>
                    <a:pt x="1736" y="955"/>
                  </a:lnTo>
                  <a:lnTo>
                    <a:pt x="1736" y="954"/>
                  </a:lnTo>
                  <a:lnTo>
                    <a:pt x="1737" y="952"/>
                  </a:lnTo>
                  <a:lnTo>
                    <a:pt x="1737" y="954"/>
                  </a:lnTo>
                  <a:lnTo>
                    <a:pt x="1739" y="955"/>
                  </a:lnTo>
                  <a:lnTo>
                    <a:pt x="1739" y="956"/>
                  </a:lnTo>
                  <a:lnTo>
                    <a:pt x="1739" y="957"/>
                  </a:lnTo>
                  <a:lnTo>
                    <a:pt x="1740" y="957"/>
                  </a:lnTo>
                  <a:lnTo>
                    <a:pt x="1741" y="958"/>
                  </a:lnTo>
                  <a:lnTo>
                    <a:pt x="1741" y="959"/>
                  </a:lnTo>
                  <a:lnTo>
                    <a:pt x="1741" y="960"/>
                  </a:lnTo>
                  <a:lnTo>
                    <a:pt x="1741" y="959"/>
                  </a:lnTo>
                  <a:lnTo>
                    <a:pt x="1741" y="958"/>
                  </a:lnTo>
                  <a:lnTo>
                    <a:pt x="1741" y="957"/>
                  </a:lnTo>
                  <a:lnTo>
                    <a:pt x="1742" y="957"/>
                  </a:lnTo>
                  <a:lnTo>
                    <a:pt x="1741" y="956"/>
                  </a:lnTo>
                  <a:lnTo>
                    <a:pt x="1741" y="955"/>
                  </a:lnTo>
                  <a:lnTo>
                    <a:pt x="1740" y="954"/>
                  </a:lnTo>
                  <a:lnTo>
                    <a:pt x="1741" y="952"/>
                  </a:lnTo>
                  <a:lnTo>
                    <a:pt x="1742" y="952"/>
                  </a:lnTo>
                  <a:lnTo>
                    <a:pt x="1742" y="951"/>
                  </a:lnTo>
                  <a:lnTo>
                    <a:pt x="1742" y="952"/>
                  </a:lnTo>
                  <a:lnTo>
                    <a:pt x="1743" y="952"/>
                  </a:lnTo>
                  <a:lnTo>
                    <a:pt x="1743" y="951"/>
                  </a:lnTo>
                  <a:lnTo>
                    <a:pt x="1743" y="952"/>
                  </a:lnTo>
                  <a:lnTo>
                    <a:pt x="1743" y="954"/>
                  </a:lnTo>
                  <a:lnTo>
                    <a:pt x="1744" y="954"/>
                  </a:lnTo>
                  <a:lnTo>
                    <a:pt x="1744" y="952"/>
                  </a:lnTo>
                  <a:lnTo>
                    <a:pt x="1743" y="952"/>
                  </a:lnTo>
                  <a:lnTo>
                    <a:pt x="1743" y="951"/>
                  </a:lnTo>
                  <a:lnTo>
                    <a:pt x="1744" y="951"/>
                  </a:lnTo>
                  <a:lnTo>
                    <a:pt x="1744" y="952"/>
                  </a:lnTo>
                  <a:lnTo>
                    <a:pt x="1744" y="951"/>
                  </a:lnTo>
                  <a:lnTo>
                    <a:pt x="1744" y="950"/>
                  </a:lnTo>
                  <a:lnTo>
                    <a:pt x="1744" y="949"/>
                  </a:lnTo>
                  <a:lnTo>
                    <a:pt x="1744" y="948"/>
                  </a:lnTo>
                  <a:lnTo>
                    <a:pt x="1745" y="948"/>
                  </a:lnTo>
                  <a:lnTo>
                    <a:pt x="1745" y="947"/>
                  </a:lnTo>
                  <a:lnTo>
                    <a:pt x="1745" y="948"/>
                  </a:lnTo>
                  <a:lnTo>
                    <a:pt x="1746" y="947"/>
                  </a:lnTo>
                  <a:lnTo>
                    <a:pt x="1746" y="948"/>
                  </a:lnTo>
                  <a:lnTo>
                    <a:pt x="1746" y="949"/>
                  </a:lnTo>
                  <a:lnTo>
                    <a:pt x="1746" y="948"/>
                  </a:lnTo>
                  <a:lnTo>
                    <a:pt x="1748" y="947"/>
                  </a:lnTo>
                  <a:lnTo>
                    <a:pt x="1749" y="947"/>
                  </a:lnTo>
                  <a:lnTo>
                    <a:pt x="1750" y="947"/>
                  </a:lnTo>
                  <a:lnTo>
                    <a:pt x="1751" y="947"/>
                  </a:lnTo>
                  <a:lnTo>
                    <a:pt x="1752" y="947"/>
                  </a:lnTo>
                  <a:lnTo>
                    <a:pt x="1752" y="946"/>
                  </a:lnTo>
                  <a:lnTo>
                    <a:pt x="1753" y="946"/>
                  </a:lnTo>
                  <a:lnTo>
                    <a:pt x="1754" y="946"/>
                  </a:lnTo>
                  <a:lnTo>
                    <a:pt x="1754" y="947"/>
                  </a:lnTo>
                  <a:lnTo>
                    <a:pt x="1756" y="947"/>
                  </a:lnTo>
                  <a:lnTo>
                    <a:pt x="1757" y="947"/>
                  </a:lnTo>
                  <a:lnTo>
                    <a:pt x="1757" y="946"/>
                  </a:lnTo>
                  <a:lnTo>
                    <a:pt x="1758" y="946"/>
                  </a:lnTo>
                  <a:lnTo>
                    <a:pt x="1758" y="947"/>
                  </a:lnTo>
                  <a:lnTo>
                    <a:pt x="1758" y="946"/>
                  </a:lnTo>
                  <a:lnTo>
                    <a:pt x="1759" y="946"/>
                  </a:lnTo>
                  <a:lnTo>
                    <a:pt x="1759" y="947"/>
                  </a:lnTo>
                  <a:lnTo>
                    <a:pt x="1760" y="947"/>
                  </a:lnTo>
                  <a:lnTo>
                    <a:pt x="1760" y="946"/>
                  </a:lnTo>
                  <a:lnTo>
                    <a:pt x="1760" y="947"/>
                  </a:lnTo>
                  <a:lnTo>
                    <a:pt x="1761" y="947"/>
                  </a:lnTo>
                  <a:lnTo>
                    <a:pt x="1761" y="948"/>
                  </a:lnTo>
                  <a:lnTo>
                    <a:pt x="1761" y="949"/>
                  </a:lnTo>
                  <a:lnTo>
                    <a:pt x="1761" y="950"/>
                  </a:lnTo>
                  <a:lnTo>
                    <a:pt x="1761" y="951"/>
                  </a:lnTo>
                  <a:lnTo>
                    <a:pt x="1762" y="952"/>
                  </a:lnTo>
                  <a:lnTo>
                    <a:pt x="1761" y="952"/>
                  </a:lnTo>
                  <a:lnTo>
                    <a:pt x="1761" y="954"/>
                  </a:lnTo>
                  <a:lnTo>
                    <a:pt x="1762" y="954"/>
                  </a:lnTo>
                  <a:lnTo>
                    <a:pt x="1763" y="955"/>
                  </a:lnTo>
                  <a:lnTo>
                    <a:pt x="1762" y="955"/>
                  </a:lnTo>
                  <a:lnTo>
                    <a:pt x="1760" y="958"/>
                  </a:lnTo>
                  <a:lnTo>
                    <a:pt x="1759" y="958"/>
                  </a:lnTo>
                  <a:lnTo>
                    <a:pt x="1759" y="959"/>
                  </a:lnTo>
                  <a:lnTo>
                    <a:pt x="1760" y="959"/>
                  </a:lnTo>
                  <a:lnTo>
                    <a:pt x="1761" y="958"/>
                  </a:lnTo>
                  <a:lnTo>
                    <a:pt x="1761" y="959"/>
                  </a:lnTo>
                  <a:lnTo>
                    <a:pt x="1760" y="960"/>
                  </a:lnTo>
                  <a:lnTo>
                    <a:pt x="1759" y="960"/>
                  </a:lnTo>
                  <a:lnTo>
                    <a:pt x="1759" y="962"/>
                  </a:lnTo>
                  <a:lnTo>
                    <a:pt x="1760" y="962"/>
                  </a:lnTo>
                  <a:lnTo>
                    <a:pt x="1761" y="962"/>
                  </a:lnTo>
                  <a:lnTo>
                    <a:pt x="1761" y="963"/>
                  </a:lnTo>
                  <a:lnTo>
                    <a:pt x="1759" y="964"/>
                  </a:lnTo>
                  <a:lnTo>
                    <a:pt x="1759" y="965"/>
                  </a:lnTo>
                  <a:lnTo>
                    <a:pt x="1760" y="965"/>
                  </a:lnTo>
                  <a:lnTo>
                    <a:pt x="1761" y="964"/>
                  </a:lnTo>
                  <a:lnTo>
                    <a:pt x="1760" y="966"/>
                  </a:lnTo>
                  <a:lnTo>
                    <a:pt x="1760" y="967"/>
                  </a:lnTo>
                  <a:lnTo>
                    <a:pt x="1759" y="967"/>
                  </a:lnTo>
                  <a:lnTo>
                    <a:pt x="1759" y="968"/>
                  </a:lnTo>
                  <a:lnTo>
                    <a:pt x="1758" y="969"/>
                  </a:lnTo>
                  <a:lnTo>
                    <a:pt x="1757" y="971"/>
                  </a:lnTo>
                  <a:lnTo>
                    <a:pt x="1758" y="972"/>
                  </a:lnTo>
                  <a:lnTo>
                    <a:pt x="1757" y="972"/>
                  </a:lnTo>
                  <a:lnTo>
                    <a:pt x="1758" y="972"/>
                  </a:lnTo>
                  <a:lnTo>
                    <a:pt x="1760" y="968"/>
                  </a:lnTo>
                  <a:lnTo>
                    <a:pt x="1761" y="968"/>
                  </a:lnTo>
                  <a:lnTo>
                    <a:pt x="1761" y="969"/>
                  </a:lnTo>
                  <a:lnTo>
                    <a:pt x="1761" y="968"/>
                  </a:lnTo>
                  <a:lnTo>
                    <a:pt x="1761" y="967"/>
                  </a:lnTo>
                  <a:lnTo>
                    <a:pt x="1761" y="966"/>
                  </a:lnTo>
                  <a:lnTo>
                    <a:pt x="1762" y="965"/>
                  </a:lnTo>
                  <a:lnTo>
                    <a:pt x="1763" y="965"/>
                  </a:lnTo>
                  <a:lnTo>
                    <a:pt x="1763" y="966"/>
                  </a:lnTo>
                  <a:lnTo>
                    <a:pt x="1762" y="967"/>
                  </a:lnTo>
                  <a:lnTo>
                    <a:pt x="1763" y="968"/>
                  </a:lnTo>
                  <a:lnTo>
                    <a:pt x="1763" y="967"/>
                  </a:lnTo>
                  <a:lnTo>
                    <a:pt x="1765" y="967"/>
                  </a:lnTo>
                  <a:lnTo>
                    <a:pt x="1763" y="968"/>
                  </a:lnTo>
                  <a:lnTo>
                    <a:pt x="1763" y="969"/>
                  </a:lnTo>
                  <a:lnTo>
                    <a:pt x="1762" y="969"/>
                  </a:lnTo>
                  <a:lnTo>
                    <a:pt x="1761" y="969"/>
                  </a:lnTo>
                  <a:lnTo>
                    <a:pt x="1761" y="971"/>
                  </a:lnTo>
                  <a:lnTo>
                    <a:pt x="1762" y="969"/>
                  </a:lnTo>
                  <a:lnTo>
                    <a:pt x="1763" y="969"/>
                  </a:lnTo>
                  <a:lnTo>
                    <a:pt x="1763" y="971"/>
                  </a:lnTo>
                  <a:lnTo>
                    <a:pt x="1763" y="972"/>
                  </a:lnTo>
                  <a:lnTo>
                    <a:pt x="1765" y="972"/>
                  </a:lnTo>
                  <a:lnTo>
                    <a:pt x="1766" y="972"/>
                  </a:lnTo>
                  <a:lnTo>
                    <a:pt x="1766" y="973"/>
                  </a:lnTo>
                  <a:lnTo>
                    <a:pt x="1767" y="969"/>
                  </a:lnTo>
                  <a:lnTo>
                    <a:pt x="1766" y="971"/>
                  </a:lnTo>
                  <a:lnTo>
                    <a:pt x="1765" y="972"/>
                  </a:lnTo>
                  <a:lnTo>
                    <a:pt x="1765" y="971"/>
                  </a:lnTo>
                  <a:lnTo>
                    <a:pt x="1765" y="969"/>
                  </a:lnTo>
                  <a:lnTo>
                    <a:pt x="1765" y="967"/>
                  </a:lnTo>
                  <a:lnTo>
                    <a:pt x="1765" y="968"/>
                  </a:lnTo>
                  <a:lnTo>
                    <a:pt x="1766" y="969"/>
                  </a:lnTo>
                  <a:lnTo>
                    <a:pt x="1767" y="968"/>
                  </a:lnTo>
                  <a:lnTo>
                    <a:pt x="1768" y="968"/>
                  </a:lnTo>
                  <a:lnTo>
                    <a:pt x="1768" y="969"/>
                  </a:lnTo>
                  <a:lnTo>
                    <a:pt x="1769" y="969"/>
                  </a:lnTo>
                  <a:lnTo>
                    <a:pt x="1769" y="968"/>
                  </a:lnTo>
                  <a:lnTo>
                    <a:pt x="1769" y="967"/>
                  </a:lnTo>
                  <a:lnTo>
                    <a:pt x="1770" y="966"/>
                  </a:lnTo>
                  <a:lnTo>
                    <a:pt x="1770" y="967"/>
                  </a:lnTo>
                  <a:lnTo>
                    <a:pt x="1770" y="968"/>
                  </a:lnTo>
                  <a:lnTo>
                    <a:pt x="1770" y="969"/>
                  </a:lnTo>
                  <a:lnTo>
                    <a:pt x="1769" y="969"/>
                  </a:lnTo>
                  <a:lnTo>
                    <a:pt x="1768" y="971"/>
                  </a:lnTo>
                  <a:lnTo>
                    <a:pt x="1768" y="973"/>
                  </a:lnTo>
                  <a:lnTo>
                    <a:pt x="1767" y="974"/>
                  </a:lnTo>
                  <a:lnTo>
                    <a:pt x="1767" y="975"/>
                  </a:lnTo>
                  <a:lnTo>
                    <a:pt x="1767" y="976"/>
                  </a:lnTo>
                  <a:lnTo>
                    <a:pt x="1767" y="975"/>
                  </a:lnTo>
                  <a:lnTo>
                    <a:pt x="1767" y="974"/>
                  </a:lnTo>
                  <a:lnTo>
                    <a:pt x="1771" y="972"/>
                  </a:lnTo>
                  <a:lnTo>
                    <a:pt x="1771" y="973"/>
                  </a:lnTo>
                  <a:lnTo>
                    <a:pt x="1770" y="973"/>
                  </a:lnTo>
                  <a:lnTo>
                    <a:pt x="1770" y="974"/>
                  </a:lnTo>
                  <a:lnTo>
                    <a:pt x="1771" y="974"/>
                  </a:lnTo>
                  <a:lnTo>
                    <a:pt x="1771" y="975"/>
                  </a:lnTo>
                  <a:lnTo>
                    <a:pt x="1770" y="975"/>
                  </a:lnTo>
                  <a:lnTo>
                    <a:pt x="1770" y="976"/>
                  </a:lnTo>
                  <a:lnTo>
                    <a:pt x="1769" y="976"/>
                  </a:lnTo>
                  <a:lnTo>
                    <a:pt x="1769" y="977"/>
                  </a:lnTo>
                  <a:lnTo>
                    <a:pt x="1768" y="980"/>
                  </a:lnTo>
                  <a:lnTo>
                    <a:pt x="1768" y="981"/>
                  </a:lnTo>
                  <a:lnTo>
                    <a:pt x="1767" y="981"/>
                  </a:lnTo>
                  <a:lnTo>
                    <a:pt x="1767" y="982"/>
                  </a:lnTo>
                  <a:lnTo>
                    <a:pt x="1766" y="983"/>
                  </a:lnTo>
                  <a:lnTo>
                    <a:pt x="1766" y="984"/>
                  </a:lnTo>
                  <a:lnTo>
                    <a:pt x="1767" y="984"/>
                  </a:lnTo>
                  <a:lnTo>
                    <a:pt x="1767" y="982"/>
                  </a:lnTo>
                  <a:lnTo>
                    <a:pt x="1768" y="982"/>
                  </a:lnTo>
                  <a:lnTo>
                    <a:pt x="1769" y="981"/>
                  </a:lnTo>
                  <a:lnTo>
                    <a:pt x="1769" y="979"/>
                  </a:lnTo>
                  <a:lnTo>
                    <a:pt x="1770" y="976"/>
                  </a:lnTo>
                  <a:lnTo>
                    <a:pt x="1771" y="976"/>
                  </a:lnTo>
                  <a:lnTo>
                    <a:pt x="1771" y="977"/>
                  </a:lnTo>
                  <a:lnTo>
                    <a:pt x="1771" y="980"/>
                  </a:lnTo>
                  <a:lnTo>
                    <a:pt x="1773" y="981"/>
                  </a:lnTo>
                  <a:lnTo>
                    <a:pt x="1773" y="980"/>
                  </a:lnTo>
                  <a:lnTo>
                    <a:pt x="1773" y="979"/>
                  </a:lnTo>
                  <a:lnTo>
                    <a:pt x="1773" y="977"/>
                  </a:lnTo>
                  <a:lnTo>
                    <a:pt x="1773" y="976"/>
                  </a:lnTo>
                  <a:lnTo>
                    <a:pt x="1771" y="975"/>
                  </a:lnTo>
                  <a:lnTo>
                    <a:pt x="1771" y="974"/>
                  </a:lnTo>
                  <a:lnTo>
                    <a:pt x="1773" y="973"/>
                  </a:lnTo>
                  <a:lnTo>
                    <a:pt x="1773" y="972"/>
                  </a:lnTo>
                  <a:lnTo>
                    <a:pt x="1774" y="972"/>
                  </a:lnTo>
                  <a:lnTo>
                    <a:pt x="1773" y="973"/>
                  </a:lnTo>
                  <a:lnTo>
                    <a:pt x="1774" y="973"/>
                  </a:lnTo>
                  <a:lnTo>
                    <a:pt x="1775" y="973"/>
                  </a:lnTo>
                  <a:lnTo>
                    <a:pt x="1774" y="975"/>
                  </a:lnTo>
                  <a:lnTo>
                    <a:pt x="1774" y="976"/>
                  </a:lnTo>
                  <a:lnTo>
                    <a:pt x="1775" y="975"/>
                  </a:lnTo>
                  <a:lnTo>
                    <a:pt x="1775" y="974"/>
                  </a:lnTo>
                  <a:lnTo>
                    <a:pt x="1775" y="972"/>
                  </a:lnTo>
                  <a:lnTo>
                    <a:pt x="1775" y="973"/>
                  </a:lnTo>
                  <a:lnTo>
                    <a:pt x="1776" y="973"/>
                  </a:lnTo>
                  <a:lnTo>
                    <a:pt x="1776" y="972"/>
                  </a:lnTo>
                  <a:lnTo>
                    <a:pt x="1776" y="975"/>
                  </a:lnTo>
                  <a:lnTo>
                    <a:pt x="1777" y="974"/>
                  </a:lnTo>
                  <a:lnTo>
                    <a:pt x="1777" y="973"/>
                  </a:lnTo>
                  <a:lnTo>
                    <a:pt x="1777" y="972"/>
                  </a:lnTo>
                  <a:lnTo>
                    <a:pt x="1776" y="971"/>
                  </a:lnTo>
                  <a:lnTo>
                    <a:pt x="1777" y="971"/>
                  </a:lnTo>
                  <a:lnTo>
                    <a:pt x="1776" y="969"/>
                  </a:lnTo>
                  <a:lnTo>
                    <a:pt x="1776" y="968"/>
                  </a:lnTo>
                  <a:lnTo>
                    <a:pt x="1775" y="967"/>
                  </a:lnTo>
                  <a:lnTo>
                    <a:pt x="1776" y="967"/>
                  </a:lnTo>
                  <a:lnTo>
                    <a:pt x="1775" y="967"/>
                  </a:lnTo>
                  <a:lnTo>
                    <a:pt x="1775" y="966"/>
                  </a:lnTo>
                  <a:lnTo>
                    <a:pt x="1776" y="966"/>
                  </a:lnTo>
                  <a:lnTo>
                    <a:pt x="1777" y="965"/>
                  </a:lnTo>
                  <a:lnTo>
                    <a:pt x="1778" y="966"/>
                  </a:lnTo>
                  <a:lnTo>
                    <a:pt x="1779" y="967"/>
                  </a:lnTo>
                  <a:lnTo>
                    <a:pt x="1779" y="966"/>
                  </a:lnTo>
                  <a:lnTo>
                    <a:pt x="1780" y="967"/>
                  </a:lnTo>
                  <a:lnTo>
                    <a:pt x="1780" y="966"/>
                  </a:lnTo>
                  <a:lnTo>
                    <a:pt x="1780" y="965"/>
                  </a:lnTo>
                  <a:lnTo>
                    <a:pt x="1780" y="964"/>
                  </a:lnTo>
                  <a:lnTo>
                    <a:pt x="1780" y="963"/>
                  </a:lnTo>
                  <a:lnTo>
                    <a:pt x="1780" y="962"/>
                  </a:lnTo>
                  <a:lnTo>
                    <a:pt x="1782" y="962"/>
                  </a:lnTo>
                  <a:lnTo>
                    <a:pt x="1782" y="960"/>
                  </a:lnTo>
                  <a:lnTo>
                    <a:pt x="1780" y="960"/>
                  </a:lnTo>
                  <a:lnTo>
                    <a:pt x="1780" y="959"/>
                  </a:lnTo>
                  <a:lnTo>
                    <a:pt x="1782" y="959"/>
                  </a:lnTo>
                  <a:lnTo>
                    <a:pt x="1783" y="959"/>
                  </a:lnTo>
                  <a:lnTo>
                    <a:pt x="1783" y="960"/>
                  </a:lnTo>
                  <a:lnTo>
                    <a:pt x="1784" y="960"/>
                  </a:lnTo>
                  <a:lnTo>
                    <a:pt x="1785" y="962"/>
                  </a:lnTo>
                  <a:lnTo>
                    <a:pt x="1785" y="963"/>
                  </a:lnTo>
                  <a:lnTo>
                    <a:pt x="1785" y="964"/>
                  </a:lnTo>
                  <a:lnTo>
                    <a:pt x="1785" y="965"/>
                  </a:lnTo>
                  <a:lnTo>
                    <a:pt x="1786" y="965"/>
                  </a:lnTo>
                  <a:lnTo>
                    <a:pt x="1786" y="966"/>
                  </a:lnTo>
                  <a:lnTo>
                    <a:pt x="1786" y="967"/>
                  </a:lnTo>
                  <a:lnTo>
                    <a:pt x="1786" y="968"/>
                  </a:lnTo>
                  <a:lnTo>
                    <a:pt x="1786" y="969"/>
                  </a:lnTo>
                  <a:lnTo>
                    <a:pt x="1786" y="971"/>
                  </a:lnTo>
                  <a:lnTo>
                    <a:pt x="1786" y="972"/>
                  </a:lnTo>
                  <a:lnTo>
                    <a:pt x="1785" y="972"/>
                  </a:lnTo>
                  <a:lnTo>
                    <a:pt x="1784" y="972"/>
                  </a:lnTo>
                  <a:lnTo>
                    <a:pt x="1783" y="972"/>
                  </a:lnTo>
                  <a:lnTo>
                    <a:pt x="1783" y="973"/>
                  </a:lnTo>
                  <a:lnTo>
                    <a:pt x="1782" y="973"/>
                  </a:lnTo>
                  <a:lnTo>
                    <a:pt x="1783" y="974"/>
                  </a:lnTo>
                  <a:lnTo>
                    <a:pt x="1783" y="976"/>
                  </a:lnTo>
                  <a:lnTo>
                    <a:pt x="1784" y="976"/>
                  </a:lnTo>
                  <a:lnTo>
                    <a:pt x="1783" y="977"/>
                  </a:lnTo>
                  <a:lnTo>
                    <a:pt x="1783" y="979"/>
                  </a:lnTo>
                  <a:lnTo>
                    <a:pt x="1782" y="979"/>
                  </a:lnTo>
                  <a:lnTo>
                    <a:pt x="1782" y="980"/>
                  </a:lnTo>
                  <a:lnTo>
                    <a:pt x="1782" y="981"/>
                  </a:lnTo>
                  <a:lnTo>
                    <a:pt x="1782" y="982"/>
                  </a:lnTo>
                  <a:lnTo>
                    <a:pt x="1782" y="983"/>
                  </a:lnTo>
                  <a:lnTo>
                    <a:pt x="1780" y="984"/>
                  </a:lnTo>
                  <a:lnTo>
                    <a:pt x="1778" y="984"/>
                  </a:lnTo>
                  <a:lnTo>
                    <a:pt x="1777" y="985"/>
                  </a:lnTo>
                  <a:lnTo>
                    <a:pt x="1776" y="985"/>
                  </a:lnTo>
                  <a:lnTo>
                    <a:pt x="1775" y="985"/>
                  </a:lnTo>
                  <a:lnTo>
                    <a:pt x="1774" y="985"/>
                  </a:lnTo>
                  <a:lnTo>
                    <a:pt x="1774" y="986"/>
                  </a:lnTo>
                  <a:lnTo>
                    <a:pt x="1775" y="986"/>
                  </a:lnTo>
                  <a:lnTo>
                    <a:pt x="1775" y="988"/>
                  </a:lnTo>
                  <a:lnTo>
                    <a:pt x="1776" y="988"/>
                  </a:lnTo>
                  <a:lnTo>
                    <a:pt x="1776" y="989"/>
                  </a:lnTo>
                  <a:lnTo>
                    <a:pt x="1777" y="989"/>
                  </a:lnTo>
                  <a:lnTo>
                    <a:pt x="1777" y="990"/>
                  </a:lnTo>
                  <a:lnTo>
                    <a:pt x="1779" y="989"/>
                  </a:lnTo>
                  <a:lnTo>
                    <a:pt x="1782" y="988"/>
                  </a:lnTo>
                  <a:lnTo>
                    <a:pt x="1783" y="988"/>
                  </a:lnTo>
                  <a:lnTo>
                    <a:pt x="1782" y="989"/>
                  </a:lnTo>
                  <a:lnTo>
                    <a:pt x="1782" y="990"/>
                  </a:lnTo>
                  <a:lnTo>
                    <a:pt x="1779" y="991"/>
                  </a:lnTo>
                  <a:lnTo>
                    <a:pt x="1778" y="992"/>
                  </a:lnTo>
                  <a:lnTo>
                    <a:pt x="1779" y="992"/>
                  </a:lnTo>
                  <a:lnTo>
                    <a:pt x="1780" y="991"/>
                  </a:lnTo>
                  <a:lnTo>
                    <a:pt x="1782" y="991"/>
                  </a:lnTo>
                  <a:lnTo>
                    <a:pt x="1783" y="990"/>
                  </a:lnTo>
                  <a:lnTo>
                    <a:pt x="1783" y="989"/>
                  </a:lnTo>
                  <a:lnTo>
                    <a:pt x="1784" y="989"/>
                  </a:lnTo>
                  <a:lnTo>
                    <a:pt x="1784" y="988"/>
                  </a:lnTo>
                  <a:lnTo>
                    <a:pt x="1784" y="986"/>
                  </a:lnTo>
                  <a:lnTo>
                    <a:pt x="1784" y="988"/>
                  </a:lnTo>
                  <a:lnTo>
                    <a:pt x="1785" y="989"/>
                  </a:lnTo>
                  <a:lnTo>
                    <a:pt x="1785" y="990"/>
                  </a:lnTo>
                  <a:lnTo>
                    <a:pt x="1786" y="993"/>
                  </a:lnTo>
                  <a:lnTo>
                    <a:pt x="1785" y="993"/>
                  </a:lnTo>
                  <a:lnTo>
                    <a:pt x="1784" y="994"/>
                  </a:lnTo>
                  <a:lnTo>
                    <a:pt x="1785" y="994"/>
                  </a:lnTo>
                  <a:lnTo>
                    <a:pt x="1785" y="993"/>
                  </a:lnTo>
                  <a:lnTo>
                    <a:pt x="1785" y="994"/>
                  </a:lnTo>
                  <a:lnTo>
                    <a:pt x="1786" y="996"/>
                  </a:lnTo>
                  <a:lnTo>
                    <a:pt x="1786" y="997"/>
                  </a:lnTo>
                  <a:lnTo>
                    <a:pt x="1786" y="998"/>
                  </a:lnTo>
                  <a:lnTo>
                    <a:pt x="1786" y="999"/>
                  </a:lnTo>
                  <a:lnTo>
                    <a:pt x="1785" y="998"/>
                  </a:lnTo>
                  <a:lnTo>
                    <a:pt x="1784" y="998"/>
                  </a:lnTo>
                  <a:lnTo>
                    <a:pt x="1783" y="997"/>
                  </a:lnTo>
                  <a:lnTo>
                    <a:pt x="1782" y="998"/>
                  </a:lnTo>
                  <a:lnTo>
                    <a:pt x="1784" y="998"/>
                  </a:lnTo>
                  <a:lnTo>
                    <a:pt x="1784" y="999"/>
                  </a:lnTo>
                  <a:lnTo>
                    <a:pt x="1785" y="999"/>
                  </a:lnTo>
                  <a:lnTo>
                    <a:pt x="1785" y="1000"/>
                  </a:lnTo>
                  <a:lnTo>
                    <a:pt x="1786" y="1000"/>
                  </a:lnTo>
                  <a:lnTo>
                    <a:pt x="1786" y="1001"/>
                  </a:lnTo>
                  <a:lnTo>
                    <a:pt x="1787" y="1001"/>
                  </a:lnTo>
                  <a:lnTo>
                    <a:pt x="1788" y="1002"/>
                  </a:lnTo>
                  <a:lnTo>
                    <a:pt x="1789" y="1002"/>
                  </a:lnTo>
                  <a:lnTo>
                    <a:pt x="1791" y="1002"/>
                  </a:lnTo>
                  <a:lnTo>
                    <a:pt x="1791" y="1001"/>
                  </a:lnTo>
                  <a:lnTo>
                    <a:pt x="1791" y="1000"/>
                  </a:lnTo>
                  <a:lnTo>
                    <a:pt x="1791" y="1001"/>
                  </a:lnTo>
                  <a:lnTo>
                    <a:pt x="1792" y="1002"/>
                  </a:lnTo>
                  <a:lnTo>
                    <a:pt x="1792" y="1004"/>
                  </a:lnTo>
                  <a:lnTo>
                    <a:pt x="1792" y="1002"/>
                  </a:lnTo>
                  <a:lnTo>
                    <a:pt x="1793" y="1002"/>
                  </a:lnTo>
                  <a:lnTo>
                    <a:pt x="1793" y="1004"/>
                  </a:lnTo>
                  <a:lnTo>
                    <a:pt x="1793" y="1002"/>
                  </a:lnTo>
                  <a:lnTo>
                    <a:pt x="1794" y="1004"/>
                  </a:lnTo>
                  <a:lnTo>
                    <a:pt x="1794" y="1005"/>
                  </a:lnTo>
                  <a:lnTo>
                    <a:pt x="1794" y="1004"/>
                  </a:lnTo>
                  <a:lnTo>
                    <a:pt x="1795" y="1004"/>
                  </a:lnTo>
                  <a:lnTo>
                    <a:pt x="1795" y="1002"/>
                  </a:lnTo>
                  <a:lnTo>
                    <a:pt x="1796" y="1002"/>
                  </a:lnTo>
                  <a:lnTo>
                    <a:pt x="1795" y="1002"/>
                  </a:lnTo>
                  <a:lnTo>
                    <a:pt x="1795" y="1001"/>
                  </a:lnTo>
                  <a:lnTo>
                    <a:pt x="1795" y="1000"/>
                  </a:lnTo>
                  <a:lnTo>
                    <a:pt x="1794" y="1000"/>
                  </a:lnTo>
                  <a:lnTo>
                    <a:pt x="1795" y="1000"/>
                  </a:lnTo>
                  <a:lnTo>
                    <a:pt x="1795" y="999"/>
                  </a:lnTo>
                  <a:lnTo>
                    <a:pt x="1794" y="998"/>
                  </a:lnTo>
                  <a:lnTo>
                    <a:pt x="1794" y="997"/>
                  </a:lnTo>
                  <a:lnTo>
                    <a:pt x="1793" y="997"/>
                  </a:lnTo>
                  <a:lnTo>
                    <a:pt x="1793" y="996"/>
                  </a:lnTo>
                  <a:lnTo>
                    <a:pt x="1793" y="994"/>
                  </a:lnTo>
                  <a:lnTo>
                    <a:pt x="1793" y="993"/>
                  </a:lnTo>
                  <a:lnTo>
                    <a:pt x="1792" y="993"/>
                  </a:lnTo>
                  <a:lnTo>
                    <a:pt x="1792" y="992"/>
                  </a:lnTo>
                  <a:lnTo>
                    <a:pt x="1792" y="991"/>
                  </a:lnTo>
                  <a:lnTo>
                    <a:pt x="1792" y="990"/>
                  </a:lnTo>
                  <a:lnTo>
                    <a:pt x="1793" y="989"/>
                  </a:lnTo>
                  <a:lnTo>
                    <a:pt x="1792" y="989"/>
                  </a:lnTo>
                  <a:lnTo>
                    <a:pt x="1792" y="988"/>
                  </a:lnTo>
                  <a:lnTo>
                    <a:pt x="1792" y="986"/>
                  </a:lnTo>
                  <a:lnTo>
                    <a:pt x="1792" y="985"/>
                  </a:lnTo>
                  <a:lnTo>
                    <a:pt x="1792" y="984"/>
                  </a:lnTo>
                  <a:lnTo>
                    <a:pt x="1792" y="983"/>
                  </a:lnTo>
                  <a:lnTo>
                    <a:pt x="1792" y="982"/>
                  </a:lnTo>
                  <a:lnTo>
                    <a:pt x="1793" y="981"/>
                  </a:lnTo>
                  <a:lnTo>
                    <a:pt x="1793" y="980"/>
                  </a:lnTo>
                  <a:lnTo>
                    <a:pt x="1794" y="981"/>
                  </a:lnTo>
                  <a:lnTo>
                    <a:pt x="1794" y="980"/>
                  </a:lnTo>
                  <a:lnTo>
                    <a:pt x="1795" y="980"/>
                  </a:lnTo>
                  <a:lnTo>
                    <a:pt x="1795" y="979"/>
                  </a:lnTo>
                  <a:lnTo>
                    <a:pt x="1795" y="976"/>
                  </a:lnTo>
                  <a:lnTo>
                    <a:pt x="1795" y="974"/>
                  </a:lnTo>
                  <a:lnTo>
                    <a:pt x="1797" y="974"/>
                  </a:lnTo>
                  <a:lnTo>
                    <a:pt x="1797" y="975"/>
                  </a:lnTo>
                  <a:lnTo>
                    <a:pt x="1796" y="975"/>
                  </a:lnTo>
                  <a:lnTo>
                    <a:pt x="1796" y="976"/>
                  </a:lnTo>
                  <a:lnTo>
                    <a:pt x="1797" y="977"/>
                  </a:lnTo>
                  <a:lnTo>
                    <a:pt x="1797" y="979"/>
                  </a:lnTo>
                  <a:lnTo>
                    <a:pt x="1797" y="980"/>
                  </a:lnTo>
                  <a:lnTo>
                    <a:pt x="1797" y="981"/>
                  </a:lnTo>
                  <a:lnTo>
                    <a:pt x="1797" y="982"/>
                  </a:lnTo>
                  <a:lnTo>
                    <a:pt x="1797" y="983"/>
                  </a:lnTo>
                  <a:lnTo>
                    <a:pt x="1797" y="984"/>
                  </a:lnTo>
                  <a:lnTo>
                    <a:pt x="1799" y="984"/>
                  </a:lnTo>
                  <a:lnTo>
                    <a:pt x="1799" y="985"/>
                  </a:lnTo>
                  <a:lnTo>
                    <a:pt x="1799" y="986"/>
                  </a:lnTo>
                  <a:lnTo>
                    <a:pt x="1799" y="988"/>
                  </a:lnTo>
                  <a:lnTo>
                    <a:pt x="1799" y="989"/>
                  </a:lnTo>
                  <a:lnTo>
                    <a:pt x="1799" y="990"/>
                  </a:lnTo>
                  <a:lnTo>
                    <a:pt x="1799" y="991"/>
                  </a:lnTo>
                  <a:lnTo>
                    <a:pt x="1799" y="992"/>
                  </a:lnTo>
                  <a:lnTo>
                    <a:pt x="1800" y="992"/>
                  </a:lnTo>
                  <a:lnTo>
                    <a:pt x="1800" y="991"/>
                  </a:lnTo>
                  <a:lnTo>
                    <a:pt x="1800" y="992"/>
                  </a:lnTo>
                  <a:lnTo>
                    <a:pt x="1801" y="992"/>
                  </a:lnTo>
                  <a:lnTo>
                    <a:pt x="1801" y="993"/>
                  </a:lnTo>
                  <a:lnTo>
                    <a:pt x="1801" y="994"/>
                  </a:lnTo>
                  <a:lnTo>
                    <a:pt x="1801" y="996"/>
                  </a:lnTo>
                  <a:lnTo>
                    <a:pt x="1800" y="996"/>
                  </a:lnTo>
                  <a:lnTo>
                    <a:pt x="1800" y="997"/>
                  </a:lnTo>
                  <a:lnTo>
                    <a:pt x="1801" y="997"/>
                  </a:lnTo>
                  <a:lnTo>
                    <a:pt x="1801" y="996"/>
                  </a:lnTo>
                  <a:lnTo>
                    <a:pt x="1801" y="997"/>
                  </a:lnTo>
                  <a:lnTo>
                    <a:pt x="1802" y="997"/>
                  </a:lnTo>
                  <a:lnTo>
                    <a:pt x="1802" y="996"/>
                  </a:lnTo>
                  <a:lnTo>
                    <a:pt x="1802" y="997"/>
                  </a:lnTo>
                  <a:lnTo>
                    <a:pt x="1802" y="998"/>
                  </a:lnTo>
                  <a:lnTo>
                    <a:pt x="1803" y="997"/>
                  </a:lnTo>
                  <a:lnTo>
                    <a:pt x="1804" y="998"/>
                  </a:lnTo>
                  <a:lnTo>
                    <a:pt x="1804" y="999"/>
                  </a:lnTo>
                  <a:lnTo>
                    <a:pt x="1804" y="1000"/>
                  </a:lnTo>
                  <a:lnTo>
                    <a:pt x="1804" y="999"/>
                  </a:lnTo>
                  <a:lnTo>
                    <a:pt x="1805" y="998"/>
                  </a:lnTo>
                  <a:lnTo>
                    <a:pt x="1805" y="999"/>
                  </a:lnTo>
                  <a:lnTo>
                    <a:pt x="1805" y="1000"/>
                  </a:lnTo>
                  <a:lnTo>
                    <a:pt x="1805" y="1001"/>
                  </a:lnTo>
                  <a:lnTo>
                    <a:pt x="1805" y="1000"/>
                  </a:lnTo>
                  <a:lnTo>
                    <a:pt x="1806" y="1000"/>
                  </a:lnTo>
                  <a:lnTo>
                    <a:pt x="1806" y="998"/>
                  </a:lnTo>
                  <a:lnTo>
                    <a:pt x="1808" y="997"/>
                  </a:lnTo>
                  <a:lnTo>
                    <a:pt x="1808" y="994"/>
                  </a:lnTo>
                  <a:lnTo>
                    <a:pt x="1809" y="993"/>
                  </a:lnTo>
                  <a:lnTo>
                    <a:pt x="1809" y="992"/>
                  </a:lnTo>
                  <a:lnTo>
                    <a:pt x="1809" y="991"/>
                  </a:lnTo>
                  <a:lnTo>
                    <a:pt x="1808" y="991"/>
                  </a:lnTo>
                  <a:lnTo>
                    <a:pt x="1808" y="990"/>
                  </a:lnTo>
                  <a:lnTo>
                    <a:pt x="1808" y="989"/>
                  </a:lnTo>
                  <a:lnTo>
                    <a:pt x="1806" y="985"/>
                  </a:lnTo>
                  <a:lnTo>
                    <a:pt x="1805" y="984"/>
                  </a:lnTo>
                  <a:lnTo>
                    <a:pt x="1805" y="983"/>
                  </a:lnTo>
                  <a:lnTo>
                    <a:pt x="1806" y="983"/>
                  </a:lnTo>
                  <a:lnTo>
                    <a:pt x="1806" y="984"/>
                  </a:lnTo>
                  <a:lnTo>
                    <a:pt x="1808" y="983"/>
                  </a:lnTo>
                  <a:lnTo>
                    <a:pt x="1808" y="984"/>
                  </a:lnTo>
                  <a:lnTo>
                    <a:pt x="1809" y="985"/>
                  </a:lnTo>
                  <a:lnTo>
                    <a:pt x="1810" y="986"/>
                  </a:lnTo>
                  <a:lnTo>
                    <a:pt x="1811" y="986"/>
                  </a:lnTo>
                  <a:lnTo>
                    <a:pt x="1812" y="988"/>
                  </a:lnTo>
                  <a:lnTo>
                    <a:pt x="1812" y="989"/>
                  </a:lnTo>
                  <a:lnTo>
                    <a:pt x="1812" y="990"/>
                  </a:lnTo>
                  <a:lnTo>
                    <a:pt x="1813" y="990"/>
                  </a:lnTo>
                  <a:lnTo>
                    <a:pt x="1814" y="990"/>
                  </a:lnTo>
                  <a:close/>
                  <a:moveTo>
                    <a:pt x="84" y="1074"/>
                  </a:moveTo>
                  <a:lnTo>
                    <a:pt x="84" y="1075"/>
                  </a:lnTo>
                  <a:lnTo>
                    <a:pt x="84" y="1076"/>
                  </a:lnTo>
                  <a:lnTo>
                    <a:pt x="83" y="1077"/>
                  </a:lnTo>
                  <a:lnTo>
                    <a:pt x="82" y="1077"/>
                  </a:lnTo>
                  <a:lnTo>
                    <a:pt x="82" y="1076"/>
                  </a:lnTo>
                  <a:lnTo>
                    <a:pt x="82" y="1075"/>
                  </a:lnTo>
                  <a:lnTo>
                    <a:pt x="81" y="1075"/>
                  </a:lnTo>
                  <a:lnTo>
                    <a:pt x="80" y="1074"/>
                  </a:lnTo>
                  <a:lnTo>
                    <a:pt x="80" y="1073"/>
                  </a:lnTo>
                  <a:lnTo>
                    <a:pt x="80" y="1072"/>
                  </a:lnTo>
                  <a:lnTo>
                    <a:pt x="81" y="1072"/>
                  </a:lnTo>
                  <a:lnTo>
                    <a:pt x="80" y="1069"/>
                  </a:lnTo>
                  <a:lnTo>
                    <a:pt x="81" y="1068"/>
                  </a:lnTo>
                  <a:lnTo>
                    <a:pt x="81" y="1067"/>
                  </a:lnTo>
                  <a:lnTo>
                    <a:pt x="82" y="1066"/>
                  </a:lnTo>
                  <a:lnTo>
                    <a:pt x="84" y="1066"/>
                  </a:lnTo>
                  <a:lnTo>
                    <a:pt x="86" y="1066"/>
                  </a:lnTo>
                  <a:lnTo>
                    <a:pt x="86" y="1067"/>
                  </a:lnTo>
                  <a:lnTo>
                    <a:pt x="86" y="1068"/>
                  </a:lnTo>
                  <a:lnTo>
                    <a:pt x="84" y="1068"/>
                  </a:lnTo>
                  <a:lnTo>
                    <a:pt x="86" y="1069"/>
                  </a:lnTo>
                  <a:lnTo>
                    <a:pt x="86" y="1071"/>
                  </a:lnTo>
                  <a:lnTo>
                    <a:pt x="86" y="1073"/>
                  </a:lnTo>
                  <a:lnTo>
                    <a:pt x="84" y="1074"/>
                  </a:lnTo>
                  <a:close/>
                  <a:moveTo>
                    <a:pt x="1670" y="888"/>
                  </a:moveTo>
                  <a:lnTo>
                    <a:pt x="1668" y="888"/>
                  </a:lnTo>
                  <a:lnTo>
                    <a:pt x="1667" y="888"/>
                  </a:lnTo>
                  <a:lnTo>
                    <a:pt x="1667" y="887"/>
                  </a:lnTo>
                  <a:lnTo>
                    <a:pt x="1667" y="885"/>
                  </a:lnTo>
                  <a:lnTo>
                    <a:pt x="1667" y="884"/>
                  </a:lnTo>
                  <a:lnTo>
                    <a:pt x="1667" y="883"/>
                  </a:lnTo>
                  <a:lnTo>
                    <a:pt x="1668" y="882"/>
                  </a:lnTo>
                  <a:lnTo>
                    <a:pt x="1668" y="883"/>
                  </a:lnTo>
                  <a:lnTo>
                    <a:pt x="1668" y="884"/>
                  </a:lnTo>
                  <a:lnTo>
                    <a:pt x="1670" y="887"/>
                  </a:lnTo>
                  <a:lnTo>
                    <a:pt x="1670" y="888"/>
                  </a:lnTo>
                  <a:close/>
                  <a:moveTo>
                    <a:pt x="84" y="1059"/>
                  </a:moveTo>
                  <a:lnTo>
                    <a:pt x="83" y="1060"/>
                  </a:lnTo>
                  <a:lnTo>
                    <a:pt x="82" y="1059"/>
                  </a:lnTo>
                  <a:lnTo>
                    <a:pt x="82" y="1058"/>
                  </a:lnTo>
                  <a:lnTo>
                    <a:pt x="83" y="1058"/>
                  </a:lnTo>
                  <a:lnTo>
                    <a:pt x="83" y="1057"/>
                  </a:lnTo>
                  <a:lnTo>
                    <a:pt x="83" y="1056"/>
                  </a:lnTo>
                  <a:lnTo>
                    <a:pt x="84" y="1056"/>
                  </a:lnTo>
                  <a:lnTo>
                    <a:pt x="86" y="1055"/>
                  </a:lnTo>
                  <a:lnTo>
                    <a:pt x="87" y="1053"/>
                  </a:lnTo>
                  <a:lnTo>
                    <a:pt x="88" y="1053"/>
                  </a:lnTo>
                  <a:lnTo>
                    <a:pt x="89" y="1053"/>
                  </a:lnTo>
                  <a:lnTo>
                    <a:pt x="90" y="1053"/>
                  </a:lnTo>
                  <a:lnTo>
                    <a:pt x="90" y="1055"/>
                  </a:lnTo>
                  <a:lnTo>
                    <a:pt x="91" y="1055"/>
                  </a:lnTo>
                  <a:lnTo>
                    <a:pt x="90" y="1056"/>
                  </a:lnTo>
                  <a:lnTo>
                    <a:pt x="90" y="1057"/>
                  </a:lnTo>
                  <a:lnTo>
                    <a:pt x="89" y="1057"/>
                  </a:lnTo>
                  <a:lnTo>
                    <a:pt x="89" y="1059"/>
                  </a:lnTo>
                  <a:lnTo>
                    <a:pt x="88" y="1059"/>
                  </a:lnTo>
                  <a:lnTo>
                    <a:pt x="87" y="1061"/>
                  </a:lnTo>
                  <a:lnTo>
                    <a:pt x="86" y="1061"/>
                  </a:lnTo>
                  <a:lnTo>
                    <a:pt x="86" y="1063"/>
                  </a:lnTo>
                  <a:lnTo>
                    <a:pt x="86" y="1064"/>
                  </a:lnTo>
                  <a:lnTo>
                    <a:pt x="84" y="1064"/>
                  </a:lnTo>
                  <a:lnTo>
                    <a:pt x="83" y="1064"/>
                  </a:lnTo>
                  <a:lnTo>
                    <a:pt x="82" y="1064"/>
                  </a:lnTo>
                  <a:lnTo>
                    <a:pt x="83" y="1064"/>
                  </a:lnTo>
                  <a:lnTo>
                    <a:pt x="83" y="1063"/>
                  </a:lnTo>
                  <a:lnTo>
                    <a:pt x="84" y="1061"/>
                  </a:lnTo>
                  <a:lnTo>
                    <a:pt x="84" y="1060"/>
                  </a:lnTo>
                  <a:lnTo>
                    <a:pt x="84" y="1059"/>
                  </a:lnTo>
                  <a:close/>
                  <a:moveTo>
                    <a:pt x="28" y="1026"/>
                  </a:moveTo>
                  <a:lnTo>
                    <a:pt x="29" y="1027"/>
                  </a:lnTo>
                  <a:lnTo>
                    <a:pt x="29" y="1029"/>
                  </a:lnTo>
                  <a:lnTo>
                    <a:pt x="28" y="1029"/>
                  </a:lnTo>
                  <a:lnTo>
                    <a:pt x="27" y="1029"/>
                  </a:lnTo>
                  <a:lnTo>
                    <a:pt x="27" y="1027"/>
                  </a:lnTo>
                  <a:lnTo>
                    <a:pt x="26" y="1027"/>
                  </a:lnTo>
                  <a:lnTo>
                    <a:pt x="26" y="1029"/>
                  </a:lnTo>
                  <a:lnTo>
                    <a:pt x="27" y="1030"/>
                  </a:lnTo>
                  <a:lnTo>
                    <a:pt x="26" y="1030"/>
                  </a:lnTo>
                  <a:lnTo>
                    <a:pt x="26" y="1031"/>
                  </a:lnTo>
                  <a:lnTo>
                    <a:pt x="26" y="1032"/>
                  </a:lnTo>
                  <a:lnTo>
                    <a:pt x="24" y="1032"/>
                  </a:lnTo>
                  <a:lnTo>
                    <a:pt x="24" y="1031"/>
                  </a:lnTo>
                  <a:lnTo>
                    <a:pt x="24" y="1030"/>
                  </a:lnTo>
                  <a:lnTo>
                    <a:pt x="24" y="1029"/>
                  </a:lnTo>
                  <a:lnTo>
                    <a:pt x="26" y="1029"/>
                  </a:lnTo>
                  <a:lnTo>
                    <a:pt x="24" y="1029"/>
                  </a:lnTo>
                  <a:lnTo>
                    <a:pt x="24" y="1027"/>
                  </a:lnTo>
                  <a:lnTo>
                    <a:pt x="26" y="1027"/>
                  </a:lnTo>
                  <a:lnTo>
                    <a:pt x="26" y="1026"/>
                  </a:lnTo>
                  <a:lnTo>
                    <a:pt x="26" y="1025"/>
                  </a:lnTo>
                  <a:lnTo>
                    <a:pt x="27" y="1024"/>
                  </a:lnTo>
                  <a:lnTo>
                    <a:pt x="27" y="1025"/>
                  </a:lnTo>
                  <a:lnTo>
                    <a:pt x="28" y="1025"/>
                  </a:lnTo>
                  <a:lnTo>
                    <a:pt x="27" y="1025"/>
                  </a:lnTo>
                  <a:lnTo>
                    <a:pt x="28" y="1026"/>
                  </a:lnTo>
                  <a:close/>
                  <a:moveTo>
                    <a:pt x="92" y="1051"/>
                  </a:moveTo>
                  <a:lnTo>
                    <a:pt x="93" y="1051"/>
                  </a:lnTo>
                  <a:lnTo>
                    <a:pt x="93" y="1052"/>
                  </a:lnTo>
                  <a:lnTo>
                    <a:pt x="92" y="1052"/>
                  </a:lnTo>
                  <a:lnTo>
                    <a:pt x="92" y="1053"/>
                  </a:lnTo>
                  <a:lnTo>
                    <a:pt x="91" y="1053"/>
                  </a:lnTo>
                  <a:lnTo>
                    <a:pt x="90" y="1052"/>
                  </a:lnTo>
                  <a:lnTo>
                    <a:pt x="89" y="1052"/>
                  </a:lnTo>
                  <a:lnTo>
                    <a:pt x="89" y="1053"/>
                  </a:lnTo>
                  <a:lnTo>
                    <a:pt x="89" y="1052"/>
                  </a:lnTo>
                  <a:lnTo>
                    <a:pt x="88" y="1052"/>
                  </a:lnTo>
                  <a:lnTo>
                    <a:pt x="88" y="1051"/>
                  </a:lnTo>
                  <a:lnTo>
                    <a:pt x="89" y="1051"/>
                  </a:lnTo>
                  <a:lnTo>
                    <a:pt x="89" y="1050"/>
                  </a:lnTo>
                  <a:lnTo>
                    <a:pt x="90" y="1050"/>
                  </a:lnTo>
                  <a:lnTo>
                    <a:pt x="92" y="1051"/>
                  </a:lnTo>
                  <a:close/>
                  <a:moveTo>
                    <a:pt x="84" y="1053"/>
                  </a:moveTo>
                  <a:lnTo>
                    <a:pt x="84" y="1052"/>
                  </a:lnTo>
                  <a:lnTo>
                    <a:pt x="84" y="1050"/>
                  </a:lnTo>
                  <a:lnTo>
                    <a:pt x="84" y="1049"/>
                  </a:lnTo>
                  <a:lnTo>
                    <a:pt x="86" y="1049"/>
                  </a:lnTo>
                  <a:lnTo>
                    <a:pt x="87" y="1048"/>
                  </a:lnTo>
                  <a:lnTo>
                    <a:pt x="88" y="1048"/>
                  </a:lnTo>
                  <a:lnTo>
                    <a:pt x="89" y="1048"/>
                  </a:lnTo>
                  <a:lnTo>
                    <a:pt x="87" y="1051"/>
                  </a:lnTo>
                  <a:lnTo>
                    <a:pt x="87" y="1052"/>
                  </a:lnTo>
                  <a:lnTo>
                    <a:pt x="86" y="1052"/>
                  </a:lnTo>
                  <a:lnTo>
                    <a:pt x="86" y="1053"/>
                  </a:lnTo>
                  <a:lnTo>
                    <a:pt x="84" y="1053"/>
                  </a:lnTo>
                  <a:close/>
                  <a:moveTo>
                    <a:pt x="87" y="1047"/>
                  </a:moveTo>
                  <a:lnTo>
                    <a:pt x="86" y="1048"/>
                  </a:lnTo>
                  <a:lnTo>
                    <a:pt x="84" y="1049"/>
                  </a:lnTo>
                  <a:lnTo>
                    <a:pt x="84" y="1048"/>
                  </a:lnTo>
                  <a:lnTo>
                    <a:pt x="83" y="1049"/>
                  </a:lnTo>
                  <a:lnTo>
                    <a:pt x="83" y="1050"/>
                  </a:lnTo>
                  <a:lnTo>
                    <a:pt x="82" y="1050"/>
                  </a:lnTo>
                  <a:lnTo>
                    <a:pt x="82" y="1049"/>
                  </a:lnTo>
                  <a:lnTo>
                    <a:pt x="83" y="1049"/>
                  </a:lnTo>
                  <a:lnTo>
                    <a:pt x="83" y="1048"/>
                  </a:lnTo>
                  <a:lnTo>
                    <a:pt x="82" y="1048"/>
                  </a:lnTo>
                  <a:lnTo>
                    <a:pt x="81" y="1048"/>
                  </a:lnTo>
                  <a:lnTo>
                    <a:pt x="82" y="1048"/>
                  </a:lnTo>
                  <a:lnTo>
                    <a:pt x="82" y="1047"/>
                  </a:lnTo>
                  <a:lnTo>
                    <a:pt x="81" y="1047"/>
                  </a:lnTo>
                  <a:lnTo>
                    <a:pt x="80" y="1047"/>
                  </a:lnTo>
                  <a:lnTo>
                    <a:pt x="81" y="1046"/>
                  </a:lnTo>
                  <a:lnTo>
                    <a:pt x="82" y="1046"/>
                  </a:lnTo>
                  <a:lnTo>
                    <a:pt x="82" y="1044"/>
                  </a:lnTo>
                  <a:lnTo>
                    <a:pt x="83" y="1044"/>
                  </a:lnTo>
                  <a:lnTo>
                    <a:pt x="84" y="1044"/>
                  </a:lnTo>
                  <a:lnTo>
                    <a:pt x="86" y="1044"/>
                  </a:lnTo>
                  <a:lnTo>
                    <a:pt x="87" y="1046"/>
                  </a:lnTo>
                  <a:lnTo>
                    <a:pt x="87" y="1047"/>
                  </a:lnTo>
                  <a:close/>
                  <a:moveTo>
                    <a:pt x="90" y="1047"/>
                  </a:moveTo>
                  <a:lnTo>
                    <a:pt x="89" y="1047"/>
                  </a:lnTo>
                  <a:lnTo>
                    <a:pt x="89" y="1046"/>
                  </a:lnTo>
                  <a:lnTo>
                    <a:pt x="91" y="1046"/>
                  </a:lnTo>
                  <a:lnTo>
                    <a:pt x="92" y="1044"/>
                  </a:lnTo>
                  <a:lnTo>
                    <a:pt x="92" y="1046"/>
                  </a:lnTo>
                  <a:lnTo>
                    <a:pt x="93" y="1046"/>
                  </a:lnTo>
                  <a:lnTo>
                    <a:pt x="93" y="1048"/>
                  </a:lnTo>
                  <a:lnTo>
                    <a:pt x="93" y="1049"/>
                  </a:lnTo>
                  <a:lnTo>
                    <a:pt x="93" y="1050"/>
                  </a:lnTo>
                  <a:lnTo>
                    <a:pt x="92" y="1050"/>
                  </a:lnTo>
                  <a:lnTo>
                    <a:pt x="91" y="1050"/>
                  </a:lnTo>
                  <a:lnTo>
                    <a:pt x="90" y="1049"/>
                  </a:lnTo>
                  <a:lnTo>
                    <a:pt x="90" y="1048"/>
                  </a:lnTo>
                  <a:lnTo>
                    <a:pt x="91" y="1048"/>
                  </a:lnTo>
                  <a:lnTo>
                    <a:pt x="92" y="1048"/>
                  </a:lnTo>
                  <a:lnTo>
                    <a:pt x="92" y="1047"/>
                  </a:lnTo>
                  <a:lnTo>
                    <a:pt x="91" y="1047"/>
                  </a:lnTo>
                  <a:lnTo>
                    <a:pt x="90" y="1047"/>
                  </a:lnTo>
                  <a:close/>
                  <a:moveTo>
                    <a:pt x="110" y="1047"/>
                  </a:moveTo>
                  <a:lnTo>
                    <a:pt x="110" y="1048"/>
                  </a:lnTo>
                  <a:lnTo>
                    <a:pt x="110" y="1049"/>
                  </a:lnTo>
                  <a:lnTo>
                    <a:pt x="110" y="1050"/>
                  </a:lnTo>
                  <a:lnTo>
                    <a:pt x="109" y="1051"/>
                  </a:lnTo>
                  <a:lnTo>
                    <a:pt x="108" y="1051"/>
                  </a:lnTo>
                  <a:lnTo>
                    <a:pt x="106" y="1052"/>
                  </a:lnTo>
                  <a:lnTo>
                    <a:pt x="105" y="1052"/>
                  </a:lnTo>
                  <a:lnTo>
                    <a:pt x="105" y="1051"/>
                  </a:lnTo>
                  <a:lnTo>
                    <a:pt x="104" y="1052"/>
                  </a:lnTo>
                  <a:lnTo>
                    <a:pt x="103" y="1052"/>
                  </a:lnTo>
                  <a:lnTo>
                    <a:pt x="101" y="1053"/>
                  </a:lnTo>
                  <a:lnTo>
                    <a:pt x="100" y="1052"/>
                  </a:lnTo>
                  <a:lnTo>
                    <a:pt x="100" y="1053"/>
                  </a:lnTo>
                  <a:lnTo>
                    <a:pt x="99" y="1053"/>
                  </a:lnTo>
                  <a:lnTo>
                    <a:pt x="98" y="1055"/>
                  </a:lnTo>
                  <a:lnTo>
                    <a:pt x="97" y="1056"/>
                  </a:lnTo>
                  <a:lnTo>
                    <a:pt x="96" y="1057"/>
                  </a:lnTo>
                  <a:lnTo>
                    <a:pt x="96" y="1058"/>
                  </a:lnTo>
                  <a:lnTo>
                    <a:pt x="95" y="1059"/>
                  </a:lnTo>
                  <a:lnTo>
                    <a:pt x="93" y="1059"/>
                  </a:lnTo>
                  <a:lnTo>
                    <a:pt x="92" y="1058"/>
                  </a:lnTo>
                  <a:lnTo>
                    <a:pt x="91" y="1059"/>
                  </a:lnTo>
                  <a:lnTo>
                    <a:pt x="91" y="1058"/>
                  </a:lnTo>
                  <a:lnTo>
                    <a:pt x="91" y="1057"/>
                  </a:lnTo>
                  <a:lnTo>
                    <a:pt x="92" y="1055"/>
                  </a:lnTo>
                  <a:lnTo>
                    <a:pt x="93" y="1053"/>
                  </a:lnTo>
                  <a:lnTo>
                    <a:pt x="95" y="1052"/>
                  </a:lnTo>
                  <a:lnTo>
                    <a:pt x="95" y="1051"/>
                  </a:lnTo>
                  <a:lnTo>
                    <a:pt x="96" y="1050"/>
                  </a:lnTo>
                  <a:lnTo>
                    <a:pt x="97" y="1050"/>
                  </a:lnTo>
                  <a:lnTo>
                    <a:pt x="98" y="1049"/>
                  </a:lnTo>
                  <a:lnTo>
                    <a:pt x="99" y="1049"/>
                  </a:lnTo>
                  <a:lnTo>
                    <a:pt x="99" y="1050"/>
                  </a:lnTo>
                  <a:lnTo>
                    <a:pt x="101" y="1049"/>
                  </a:lnTo>
                  <a:lnTo>
                    <a:pt x="103" y="1049"/>
                  </a:lnTo>
                  <a:lnTo>
                    <a:pt x="104" y="1049"/>
                  </a:lnTo>
                  <a:lnTo>
                    <a:pt x="105" y="1049"/>
                  </a:lnTo>
                  <a:lnTo>
                    <a:pt x="105" y="1048"/>
                  </a:lnTo>
                  <a:lnTo>
                    <a:pt x="106" y="1048"/>
                  </a:lnTo>
                  <a:lnTo>
                    <a:pt x="106" y="1047"/>
                  </a:lnTo>
                  <a:lnTo>
                    <a:pt x="107" y="1047"/>
                  </a:lnTo>
                  <a:lnTo>
                    <a:pt x="109" y="1047"/>
                  </a:lnTo>
                  <a:lnTo>
                    <a:pt x="110" y="1047"/>
                  </a:lnTo>
                  <a:close/>
                  <a:moveTo>
                    <a:pt x="82" y="1035"/>
                  </a:moveTo>
                  <a:lnTo>
                    <a:pt x="82" y="1036"/>
                  </a:lnTo>
                  <a:lnTo>
                    <a:pt x="81" y="1038"/>
                  </a:lnTo>
                  <a:lnTo>
                    <a:pt x="81" y="1040"/>
                  </a:lnTo>
                  <a:lnTo>
                    <a:pt x="80" y="1041"/>
                  </a:lnTo>
                  <a:lnTo>
                    <a:pt x="79" y="1041"/>
                  </a:lnTo>
                  <a:lnTo>
                    <a:pt x="79" y="1040"/>
                  </a:lnTo>
                  <a:lnTo>
                    <a:pt x="79" y="1039"/>
                  </a:lnTo>
                  <a:lnTo>
                    <a:pt x="79" y="1038"/>
                  </a:lnTo>
                  <a:lnTo>
                    <a:pt x="79" y="1036"/>
                  </a:lnTo>
                  <a:lnTo>
                    <a:pt x="79" y="1035"/>
                  </a:lnTo>
                  <a:lnTo>
                    <a:pt x="80" y="1034"/>
                  </a:lnTo>
                  <a:lnTo>
                    <a:pt x="80" y="1033"/>
                  </a:lnTo>
                  <a:lnTo>
                    <a:pt x="81" y="1033"/>
                  </a:lnTo>
                  <a:lnTo>
                    <a:pt x="82" y="1033"/>
                  </a:lnTo>
                  <a:lnTo>
                    <a:pt x="82" y="1034"/>
                  </a:lnTo>
                  <a:lnTo>
                    <a:pt x="81" y="1034"/>
                  </a:lnTo>
                  <a:lnTo>
                    <a:pt x="82" y="1034"/>
                  </a:lnTo>
                  <a:lnTo>
                    <a:pt x="82" y="1035"/>
                  </a:lnTo>
                  <a:close/>
                  <a:moveTo>
                    <a:pt x="86" y="1030"/>
                  </a:moveTo>
                  <a:lnTo>
                    <a:pt x="87" y="1029"/>
                  </a:lnTo>
                  <a:lnTo>
                    <a:pt x="87" y="1031"/>
                  </a:lnTo>
                  <a:lnTo>
                    <a:pt x="86" y="1035"/>
                  </a:lnTo>
                  <a:lnTo>
                    <a:pt x="86" y="1036"/>
                  </a:lnTo>
                  <a:lnTo>
                    <a:pt x="84" y="1036"/>
                  </a:lnTo>
                  <a:lnTo>
                    <a:pt x="83" y="1036"/>
                  </a:lnTo>
                  <a:lnTo>
                    <a:pt x="83" y="1035"/>
                  </a:lnTo>
                  <a:lnTo>
                    <a:pt x="83" y="1034"/>
                  </a:lnTo>
                  <a:lnTo>
                    <a:pt x="82" y="1033"/>
                  </a:lnTo>
                  <a:lnTo>
                    <a:pt x="82" y="1032"/>
                  </a:lnTo>
                  <a:lnTo>
                    <a:pt x="81" y="1032"/>
                  </a:lnTo>
                  <a:lnTo>
                    <a:pt x="81" y="1033"/>
                  </a:lnTo>
                  <a:lnTo>
                    <a:pt x="80" y="1033"/>
                  </a:lnTo>
                  <a:lnTo>
                    <a:pt x="80" y="1032"/>
                  </a:lnTo>
                  <a:lnTo>
                    <a:pt x="79" y="1031"/>
                  </a:lnTo>
                  <a:lnTo>
                    <a:pt x="80" y="1031"/>
                  </a:lnTo>
                  <a:lnTo>
                    <a:pt x="81" y="1031"/>
                  </a:lnTo>
                  <a:lnTo>
                    <a:pt x="81" y="1032"/>
                  </a:lnTo>
                  <a:lnTo>
                    <a:pt x="82" y="1032"/>
                  </a:lnTo>
                  <a:lnTo>
                    <a:pt x="81" y="1031"/>
                  </a:lnTo>
                  <a:lnTo>
                    <a:pt x="82" y="1031"/>
                  </a:lnTo>
                  <a:lnTo>
                    <a:pt x="81" y="1031"/>
                  </a:lnTo>
                  <a:lnTo>
                    <a:pt x="81" y="1030"/>
                  </a:lnTo>
                  <a:lnTo>
                    <a:pt x="82" y="1030"/>
                  </a:lnTo>
                  <a:lnTo>
                    <a:pt x="86" y="1031"/>
                  </a:lnTo>
                  <a:lnTo>
                    <a:pt x="86" y="1030"/>
                  </a:lnTo>
                  <a:close/>
                  <a:moveTo>
                    <a:pt x="26" y="1000"/>
                  </a:moveTo>
                  <a:lnTo>
                    <a:pt x="24" y="1000"/>
                  </a:lnTo>
                  <a:lnTo>
                    <a:pt x="23" y="1000"/>
                  </a:lnTo>
                  <a:lnTo>
                    <a:pt x="24" y="1000"/>
                  </a:lnTo>
                  <a:lnTo>
                    <a:pt x="24" y="1001"/>
                  </a:lnTo>
                  <a:lnTo>
                    <a:pt x="26" y="1001"/>
                  </a:lnTo>
                  <a:lnTo>
                    <a:pt x="27" y="1001"/>
                  </a:lnTo>
                  <a:lnTo>
                    <a:pt x="28" y="1001"/>
                  </a:lnTo>
                  <a:lnTo>
                    <a:pt x="28" y="1002"/>
                  </a:lnTo>
                  <a:lnTo>
                    <a:pt x="27" y="1004"/>
                  </a:lnTo>
                  <a:lnTo>
                    <a:pt x="27" y="1005"/>
                  </a:lnTo>
                  <a:lnTo>
                    <a:pt x="26" y="1005"/>
                  </a:lnTo>
                  <a:lnTo>
                    <a:pt x="26" y="1004"/>
                  </a:lnTo>
                  <a:lnTo>
                    <a:pt x="24" y="1002"/>
                  </a:lnTo>
                  <a:lnTo>
                    <a:pt x="24" y="1004"/>
                  </a:lnTo>
                  <a:lnTo>
                    <a:pt x="24" y="1005"/>
                  </a:lnTo>
                  <a:lnTo>
                    <a:pt x="23" y="1005"/>
                  </a:lnTo>
                  <a:lnTo>
                    <a:pt x="23" y="1004"/>
                  </a:lnTo>
                  <a:lnTo>
                    <a:pt x="23" y="1002"/>
                  </a:lnTo>
                  <a:lnTo>
                    <a:pt x="23" y="1001"/>
                  </a:lnTo>
                  <a:lnTo>
                    <a:pt x="23" y="1000"/>
                  </a:lnTo>
                  <a:lnTo>
                    <a:pt x="23" y="999"/>
                  </a:lnTo>
                  <a:lnTo>
                    <a:pt x="24" y="999"/>
                  </a:lnTo>
                  <a:lnTo>
                    <a:pt x="26" y="1000"/>
                  </a:lnTo>
                  <a:close/>
                  <a:moveTo>
                    <a:pt x="89" y="1039"/>
                  </a:moveTo>
                  <a:lnTo>
                    <a:pt x="87" y="1040"/>
                  </a:lnTo>
                  <a:lnTo>
                    <a:pt x="86" y="1040"/>
                  </a:lnTo>
                  <a:lnTo>
                    <a:pt x="84" y="1039"/>
                  </a:lnTo>
                  <a:lnTo>
                    <a:pt x="84" y="1038"/>
                  </a:lnTo>
                  <a:lnTo>
                    <a:pt x="86" y="1038"/>
                  </a:lnTo>
                  <a:lnTo>
                    <a:pt x="87" y="1038"/>
                  </a:lnTo>
                  <a:lnTo>
                    <a:pt x="87" y="1036"/>
                  </a:lnTo>
                  <a:lnTo>
                    <a:pt x="87" y="1035"/>
                  </a:lnTo>
                  <a:lnTo>
                    <a:pt x="88" y="1034"/>
                  </a:lnTo>
                  <a:lnTo>
                    <a:pt x="89" y="1031"/>
                  </a:lnTo>
                  <a:lnTo>
                    <a:pt x="88" y="1031"/>
                  </a:lnTo>
                  <a:lnTo>
                    <a:pt x="89" y="1031"/>
                  </a:lnTo>
                  <a:lnTo>
                    <a:pt x="89" y="1030"/>
                  </a:lnTo>
                  <a:lnTo>
                    <a:pt x="89" y="1029"/>
                  </a:lnTo>
                  <a:lnTo>
                    <a:pt x="90" y="1029"/>
                  </a:lnTo>
                  <a:lnTo>
                    <a:pt x="90" y="1027"/>
                  </a:lnTo>
                  <a:lnTo>
                    <a:pt x="90" y="1026"/>
                  </a:lnTo>
                  <a:lnTo>
                    <a:pt x="91" y="1025"/>
                  </a:lnTo>
                  <a:lnTo>
                    <a:pt x="92" y="1025"/>
                  </a:lnTo>
                  <a:lnTo>
                    <a:pt x="92" y="1026"/>
                  </a:lnTo>
                  <a:lnTo>
                    <a:pt x="91" y="1029"/>
                  </a:lnTo>
                  <a:lnTo>
                    <a:pt x="92" y="1029"/>
                  </a:lnTo>
                  <a:lnTo>
                    <a:pt x="92" y="1030"/>
                  </a:lnTo>
                  <a:lnTo>
                    <a:pt x="91" y="1030"/>
                  </a:lnTo>
                  <a:lnTo>
                    <a:pt x="91" y="1031"/>
                  </a:lnTo>
                  <a:lnTo>
                    <a:pt x="91" y="1033"/>
                  </a:lnTo>
                  <a:lnTo>
                    <a:pt x="90" y="1034"/>
                  </a:lnTo>
                  <a:lnTo>
                    <a:pt x="90" y="1035"/>
                  </a:lnTo>
                  <a:lnTo>
                    <a:pt x="90" y="1036"/>
                  </a:lnTo>
                  <a:lnTo>
                    <a:pt x="89" y="1038"/>
                  </a:lnTo>
                  <a:lnTo>
                    <a:pt x="89" y="1039"/>
                  </a:lnTo>
                  <a:close/>
                  <a:moveTo>
                    <a:pt x="79" y="1027"/>
                  </a:moveTo>
                  <a:lnTo>
                    <a:pt x="78" y="1029"/>
                  </a:lnTo>
                  <a:lnTo>
                    <a:pt x="78" y="1030"/>
                  </a:lnTo>
                  <a:lnTo>
                    <a:pt x="77" y="1031"/>
                  </a:lnTo>
                  <a:lnTo>
                    <a:pt x="75" y="1032"/>
                  </a:lnTo>
                  <a:lnTo>
                    <a:pt x="75" y="1031"/>
                  </a:lnTo>
                  <a:lnTo>
                    <a:pt x="75" y="1030"/>
                  </a:lnTo>
                  <a:lnTo>
                    <a:pt x="74" y="1030"/>
                  </a:lnTo>
                  <a:lnTo>
                    <a:pt x="74" y="1029"/>
                  </a:lnTo>
                  <a:lnTo>
                    <a:pt x="74" y="1027"/>
                  </a:lnTo>
                  <a:lnTo>
                    <a:pt x="74" y="1026"/>
                  </a:lnTo>
                  <a:lnTo>
                    <a:pt x="74" y="1025"/>
                  </a:lnTo>
                  <a:lnTo>
                    <a:pt x="73" y="1025"/>
                  </a:lnTo>
                  <a:lnTo>
                    <a:pt x="73" y="1024"/>
                  </a:lnTo>
                  <a:lnTo>
                    <a:pt x="73" y="1022"/>
                  </a:lnTo>
                  <a:lnTo>
                    <a:pt x="74" y="1023"/>
                  </a:lnTo>
                  <a:lnTo>
                    <a:pt x="74" y="1022"/>
                  </a:lnTo>
                  <a:lnTo>
                    <a:pt x="73" y="1021"/>
                  </a:lnTo>
                  <a:lnTo>
                    <a:pt x="73" y="1019"/>
                  </a:lnTo>
                  <a:lnTo>
                    <a:pt x="73" y="1018"/>
                  </a:lnTo>
                  <a:lnTo>
                    <a:pt x="74" y="1018"/>
                  </a:lnTo>
                  <a:lnTo>
                    <a:pt x="74" y="1017"/>
                  </a:lnTo>
                  <a:lnTo>
                    <a:pt x="75" y="1018"/>
                  </a:lnTo>
                  <a:lnTo>
                    <a:pt x="75" y="1019"/>
                  </a:lnTo>
                  <a:lnTo>
                    <a:pt x="77" y="1021"/>
                  </a:lnTo>
                  <a:lnTo>
                    <a:pt x="77" y="1022"/>
                  </a:lnTo>
                  <a:lnTo>
                    <a:pt x="77" y="1023"/>
                  </a:lnTo>
                  <a:lnTo>
                    <a:pt x="78" y="1026"/>
                  </a:lnTo>
                  <a:lnTo>
                    <a:pt x="79" y="1027"/>
                  </a:lnTo>
                  <a:close/>
                  <a:moveTo>
                    <a:pt x="92" y="1029"/>
                  </a:moveTo>
                  <a:lnTo>
                    <a:pt x="92" y="1027"/>
                  </a:lnTo>
                  <a:lnTo>
                    <a:pt x="93" y="1026"/>
                  </a:lnTo>
                  <a:lnTo>
                    <a:pt x="95" y="1026"/>
                  </a:lnTo>
                  <a:lnTo>
                    <a:pt x="96" y="1026"/>
                  </a:lnTo>
                  <a:lnTo>
                    <a:pt x="97" y="1025"/>
                  </a:lnTo>
                  <a:lnTo>
                    <a:pt x="97" y="1026"/>
                  </a:lnTo>
                  <a:lnTo>
                    <a:pt x="96" y="1027"/>
                  </a:lnTo>
                  <a:lnTo>
                    <a:pt x="96" y="1029"/>
                  </a:lnTo>
                  <a:lnTo>
                    <a:pt x="95" y="1029"/>
                  </a:lnTo>
                  <a:lnTo>
                    <a:pt x="95" y="1030"/>
                  </a:lnTo>
                  <a:lnTo>
                    <a:pt x="93" y="1030"/>
                  </a:lnTo>
                  <a:lnTo>
                    <a:pt x="93" y="1031"/>
                  </a:lnTo>
                  <a:lnTo>
                    <a:pt x="92" y="1032"/>
                  </a:lnTo>
                  <a:lnTo>
                    <a:pt x="91" y="1033"/>
                  </a:lnTo>
                  <a:lnTo>
                    <a:pt x="91" y="1032"/>
                  </a:lnTo>
                  <a:lnTo>
                    <a:pt x="92" y="1031"/>
                  </a:lnTo>
                  <a:lnTo>
                    <a:pt x="92" y="1030"/>
                  </a:lnTo>
                  <a:lnTo>
                    <a:pt x="92" y="1029"/>
                  </a:lnTo>
                  <a:close/>
                  <a:moveTo>
                    <a:pt x="88" y="1026"/>
                  </a:moveTo>
                  <a:lnTo>
                    <a:pt x="89" y="1025"/>
                  </a:lnTo>
                  <a:lnTo>
                    <a:pt x="89" y="1024"/>
                  </a:lnTo>
                  <a:lnTo>
                    <a:pt x="90" y="1022"/>
                  </a:lnTo>
                  <a:lnTo>
                    <a:pt x="91" y="1022"/>
                  </a:lnTo>
                  <a:lnTo>
                    <a:pt x="91" y="1023"/>
                  </a:lnTo>
                  <a:lnTo>
                    <a:pt x="91" y="1024"/>
                  </a:lnTo>
                  <a:lnTo>
                    <a:pt x="90" y="1025"/>
                  </a:lnTo>
                  <a:lnTo>
                    <a:pt x="89" y="1027"/>
                  </a:lnTo>
                  <a:lnTo>
                    <a:pt x="88" y="1029"/>
                  </a:lnTo>
                  <a:lnTo>
                    <a:pt x="88" y="1027"/>
                  </a:lnTo>
                  <a:lnTo>
                    <a:pt x="88" y="1026"/>
                  </a:lnTo>
                  <a:close/>
                  <a:moveTo>
                    <a:pt x="71" y="1008"/>
                  </a:moveTo>
                  <a:lnTo>
                    <a:pt x="71" y="1009"/>
                  </a:lnTo>
                  <a:lnTo>
                    <a:pt x="70" y="1008"/>
                  </a:lnTo>
                  <a:lnTo>
                    <a:pt x="70" y="1009"/>
                  </a:lnTo>
                  <a:lnTo>
                    <a:pt x="69" y="1009"/>
                  </a:lnTo>
                  <a:lnTo>
                    <a:pt x="70" y="1008"/>
                  </a:lnTo>
                  <a:lnTo>
                    <a:pt x="70" y="1007"/>
                  </a:lnTo>
                  <a:lnTo>
                    <a:pt x="71" y="1007"/>
                  </a:lnTo>
                  <a:lnTo>
                    <a:pt x="71" y="1008"/>
                  </a:lnTo>
                  <a:close/>
                  <a:moveTo>
                    <a:pt x="72" y="1006"/>
                  </a:moveTo>
                  <a:lnTo>
                    <a:pt x="72" y="1007"/>
                  </a:lnTo>
                  <a:lnTo>
                    <a:pt x="72" y="1008"/>
                  </a:lnTo>
                  <a:lnTo>
                    <a:pt x="72" y="1007"/>
                  </a:lnTo>
                  <a:lnTo>
                    <a:pt x="71" y="1007"/>
                  </a:lnTo>
                  <a:lnTo>
                    <a:pt x="70" y="1006"/>
                  </a:lnTo>
                  <a:lnTo>
                    <a:pt x="70" y="1005"/>
                  </a:lnTo>
                  <a:lnTo>
                    <a:pt x="71" y="1006"/>
                  </a:lnTo>
                  <a:lnTo>
                    <a:pt x="72" y="1006"/>
                  </a:lnTo>
                  <a:close/>
                  <a:moveTo>
                    <a:pt x="71" y="1002"/>
                  </a:moveTo>
                  <a:lnTo>
                    <a:pt x="71" y="1004"/>
                  </a:lnTo>
                  <a:lnTo>
                    <a:pt x="72" y="1005"/>
                  </a:lnTo>
                  <a:lnTo>
                    <a:pt x="72" y="1006"/>
                  </a:lnTo>
                  <a:lnTo>
                    <a:pt x="71" y="1006"/>
                  </a:lnTo>
                  <a:lnTo>
                    <a:pt x="70" y="1005"/>
                  </a:lnTo>
                  <a:lnTo>
                    <a:pt x="70" y="1004"/>
                  </a:lnTo>
                  <a:lnTo>
                    <a:pt x="70" y="1002"/>
                  </a:lnTo>
                  <a:lnTo>
                    <a:pt x="71" y="1002"/>
                  </a:lnTo>
                  <a:close/>
                  <a:moveTo>
                    <a:pt x="77" y="1009"/>
                  </a:moveTo>
                  <a:lnTo>
                    <a:pt x="77" y="1010"/>
                  </a:lnTo>
                  <a:lnTo>
                    <a:pt x="77" y="1011"/>
                  </a:lnTo>
                  <a:lnTo>
                    <a:pt x="75" y="1011"/>
                  </a:lnTo>
                  <a:lnTo>
                    <a:pt x="74" y="1010"/>
                  </a:lnTo>
                  <a:lnTo>
                    <a:pt x="74" y="1009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6"/>
                  </a:lnTo>
                  <a:lnTo>
                    <a:pt x="74" y="1005"/>
                  </a:lnTo>
                  <a:lnTo>
                    <a:pt x="73" y="1006"/>
                  </a:lnTo>
                  <a:lnTo>
                    <a:pt x="73" y="1005"/>
                  </a:lnTo>
                  <a:lnTo>
                    <a:pt x="74" y="1005"/>
                  </a:lnTo>
                  <a:lnTo>
                    <a:pt x="74" y="1004"/>
                  </a:lnTo>
                  <a:lnTo>
                    <a:pt x="73" y="1004"/>
                  </a:lnTo>
                  <a:lnTo>
                    <a:pt x="73" y="1002"/>
                  </a:lnTo>
                  <a:lnTo>
                    <a:pt x="74" y="1002"/>
                  </a:lnTo>
                  <a:lnTo>
                    <a:pt x="75" y="1002"/>
                  </a:lnTo>
                  <a:lnTo>
                    <a:pt x="75" y="1004"/>
                  </a:lnTo>
                  <a:lnTo>
                    <a:pt x="77" y="1005"/>
                  </a:lnTo>
                  <a:lnTo>
                    <a:pt x="77" y="1007"/>
                  </a:lnTo>
                  <a:lnTo>
                    <a:pt x="77" y="1008"/>
                  </a:lnTo>
                  <a:lnTo>
                    <a:pt x="77" y="1009"/>
                  </a:lnTo>
                  <a:close/>
                  <a:moveTo>
                    <a:pt x="27" y="1024"/>
                  </a:moveTo>
                  <a:lnTo>
                    <a:pt x="27" y="1023"/>
                  </a:lnTo>
                  <a:lnTo>
                    <a:pt x="27" y="1022"/>
                  </a:lnTo>
                  <a:lnTo>
                    <a:pt x="27" y="1023"/>
                  </a:lnTo>
                  <a:lnTo>
                    <a:pt x="26" y="1024"/>
                  </a:lnTo>
                  <a:lnTo>
                    <a:pt x="24" y="1025"/>
                  </a:lnTo>
                  <a:lnTo>
                    <a:pt x="24" y="1024"/>
                  </a:lnTo>
                  <a:lnTo>
                    <a:pt x="24" y="1023"/>
                  </a:lnTo>
                  <a:lnTo>
                    <a:pt x="24" y="1022"/>
                  </a:lnTo>
                  <a:lnTo>
                    <a:pt x="26" y="1022"/>
                  </a:lnTo>
                  <a:lnTo>
                    <a:pt x="24" y="1021"/>
                  </a:lnTo>
                  <a:lnTo>
                    <a:pt x="24" y="1019"/>
                  </a:lnTo>
                  <a:lnTo>
                    <a:pt x="24" y="1023"/>
                  </a:lnTo>
                  <a:lnTo>
                    <a:pt x="23" y="1024"/>
                  </a:lnTo>
                  <a:lnTo>
                    <a:pt x="22" y="1024"/>
                  </a:lnTo>
                  <a:lnTo>
                    <a:pt x="22" y="1023"/>
                  </a:lnTo>
                  <a:lnTo>
                    <a:pt x="23" y="1022"/>
                  </a:lnTo>
                  <a:lnTo>
                    <a:pt x="23" y="1021"/>
                  </a:lnTo>
                  <a:lnTo>
                    <a:pt x="23" y="1019"/>
                  </a:lnTo>
                  <a:lnTo>
                    <a:pt x="22" y="1021"/>
                  </a:lnTo>
                  <a:lnTo>
                    <a:pt x="21" y="1019"/>
                  </a:lnTo>
                  <a:lnTo>
                    <a:pt x="21" y="1018"/>
                  </a:lnTo>
                  <a:lnTo>
                    <a:pt x="21" y="1017"/>
                  </a:lnTo>
                  <a:lnTo>
                    <a:pt x="21" y="1016"/>
                  </a:lnTo>
                  <a:lnTo>
                    <a:pt x="21" y="1015"/>
                  </a:lnTo>
                  <a:lnTo>
                    <a:pt x="20" y="1015"/>
                  </a:lnTo>
                  <a:lnTo>
                    <a:pt x="20" y="1014"/>
                  </a:lnTo>
                  <a:lnTo>
                    <a:pt x="21" y="1014"/>
                  </a:lnTo>
                  <a:lnTo>
                    <a:pt x="20" y="1014"/>
                  </a:lnTo>
                  <a:lnTo>
                    <a:pt x="20" y="1013"/>
                  </a:lnTo>
                  <a:lnTo>
                    <a:pt x="20" y="1011"/>
                  </a:lnTo>
                  <a:lnTo>
                    <a:pt x="21" y="1011"/>
                  </a:lnTo>
                  <a:lnTo>
                    <a:pt x="22" y="1013"/>
                  </a:lnTo>
                  <a:lnTo>
                    <a:pt x="22" y="1011"/>
                  </a:lnTo>
                  <a:lnTo>
                    <a:pt x="22" y="1010"/>
                  </a:lnTo>
                  <a:lnTo>
                    <a:pt x="21" y="1010"/>
                  </a:lnTo>
                  <a:lnTo>
                    <a:pt x="20" y="1010"/>
                  </a:lnTo>
                  <a:lnTo>
                    <a:pt x="20" y="1009"/>
                  </a:lnTo>
                  <a:lnTo>
                    <a:pt x="20" y="1008"/>
                  </a:lnTo>
                  <a:lnTo>
                    <a:pt x="20" y="1007"/>
                  </a:lnTo>
                  <a:lnTo>
                    <a:pt x="19" y="1007"/>
                  </a:lnTo>
                  <a:lnTo>
                    <a:pt x="19" y="1006"/>
                  </a:lnTo>
                  <a:lnTo>
                    <a:pt x="18" y="1002"/>
                  </a:lnTo>
                  <a:lnTo>
                    <a:pt x="18" y="1001"/>
                  </a:lnTo>
                  <a:lnTo>
                    <a:pt x="18" y="1000"/>
                  </a:lnTo>
                  <a:lnTo>
                    <a:pt x="17" y="998"/>
                  </a:lnTo>
                  <a:lnTo>
                    <a:pt x="15" y="996"/>
                  </a:lnTo>
                  <a:lnTo>
                    <a:pt x="17" y="994"/>
                  </a:lnTo>
                  <a:lnTo>
                    <a:pt x="18" y="994"/>
                  </a:lnTo>
                  <a:lnTo>
                    <a:pt x="18" y="996"/>
                  </a:lnTo>
                  <a:lnTo>
                    <a:pt x="18" y="997"/>
                  </a:lnTo>
                  <a:lnTo>
                    <a:pt x="18" y="996"/>
                  </a:lnTo>
                  <a:lnTo>
                    <a:pt x="18" y="994"/>
                  </a:lnTo>
                  <a:lnTo>
                    <a:pt x="19" y="996"/>
                  </a:lnTo>
                  <a:lnTo>
                    <a:pt x="19" y="997"/>
                  </a:lnTo>
                  <a:lnTo>
                    <a:pt x="19" y="996"/>
                  </a:lnTo>
                  <a:lnTo>
                    <a:pt x="19" y="994"/>
                  </a:lnTo>
                  <a:lnTo>
                    <a:pt x="18" y="993"/>
                  </a:lnTo>
                  <a:lnTo>
                    <a:pt x="18" y="991"/>
                  </a:lnTo>
                  <a:lnTo>
                    <a:pt x="18" y="992"/>
                  </a:lnTo>
                  <a:lnTo>
                    <a:pt x="18" y="993"/>
                  </a:lnTo>
                  <a:lnTo>
                    <a:pt x="17" y="993"/>
                  </a:lnTo>
                  <a:lnTo>
                    <a:pt x="15" y="994"/>
                  </a:lnTo>
                  <a:lnTo>
                    <a:pt x="14" y="993"/>
                  </a:lnTo>
                  <a:lnTo>
                    <a:pt x="14" y="992"/>
                  </a:lnTo>
                  <a:lnTo>
                    <a:pt x="14" y="991"/>
                  </a:lnTo>
                  <a:lnTo>
                    <a:pt x="14" y="990"/>
                  </a:lnTo>
                  <a:lnTo>
                    <a:pt x="15" y="990"/>
                  </a:lnTo>
                  <a:lnTo>
                    <a:pt x="14" y="989"/>
                  </a:lnTo>
                  <a:lnTo>
                    <a:pt x="14" y="988"/>
                  </a:lnTo>
                  <a:lnTo>
                    <a:pt x="14" y="986"/>
                  </a:lnTo>
                  <a:lnTo>
                    <a:pt x="14" y="985"/>
                  </a:lnTo>
                  <a:lnTo>
                    <a:pt x="15" y="986"/>
                  </a:lnTo>
                  <a:lnTo>
                    <a:pt x="17" y="986"/>
                  </a:lnTo>
                  <a:lnTo>
                    <a:pt x="17" y="988"/>
                  </a:lnTo>
                  <a:lnTo>
                    <a:pt x="18" y="988"/>
                  </a:lnTo>
                  <a:lnTo>
                    <a:pt x="17" y="986"/>
                  </a:lnTo>
                  <a:lnTo>
                    <a:pt x="18" y="986"/>
                  </a:lnTo>
                  <a:lnTo>
                    <a:pt x="18" y="988"/>
                  </a:lnTo>
                  <a:lnTo>
                    <a:pt x="18" y="986"/>
                  </a:lnTo>
                  <a:lnTo>
                    <a:pt x="19" y="986"/>
                  </a:lnTo>
                  <a:lnTo>
                    <a:pt x="20" y="986"/>
                  </a:lnTo>
                  <a:lnTo>
                    <a:pt x="19" y="985"/>
                  </a:lnTo>
                  <a:lnTo>
                    <a:pt x="18" y="985"/>
                  </a:lnTo>
                  <a:lnTo>
                    <a:pt x="18" y="984"/>
                  </a:lnTo>
                  <a:lnTo>
                    <a:pt x="17" y="983"/>
                  </a:lnTo>
                  <a:lnTo>
                    <a:pt x="15" y="983"/>
                  </a:lnTo>
                  <a:lnTo>
                    <a:pt x="15" y="982"/>
                  </a:lnTo>
                  <a:lnTo>
                    <a:pt x="14" y="982"/>
                  </a:lnTo>
                  <a:lnTo>
                    <a:pt x="13" y="982"/>
                  </a:lnTo>
                  <a:lnTo>
                    <a:pt x="12" y="982"/>
                  </a:lnTo>
                  <a:lnTo>
                    <a:pt x="12" y="981"/>
                  </a:lnTo>
                  <a:lnTo>
                    <a:pt x="13" y="980"/>
                  </a:lnTo>
                  <a:lnTo>
                    <a:pt x="12" y="980"/>
                  </a:lnTo>
                  <a:lnTo>
                    <a:pt x="12" y="979"/>
                  </a:lnTo>
                  <a:lnTo>
                    <a:pt x="13" y="979"/>
                  </a:lnTo>
                  <a:lnTo>
                    <a:pt x="13" y="977"/>
                  </a:lnTo>
                  <a:lnTo>
                    <a:pt x="14" y="977"/>
                  </a:lnTo>
                  <a:lnTo>
                    <a:pt x="14" y="979"/>
                  </a:lnTo>
                  <a:lnTo>
                    <a:pt x="17" y="979"/>
                  </a:lnTo>
                  <a:lnTo>
                    <a:pt x="18" y="979"/>
                  </a:lnTo>
                  <a:lnTo>
                    <a:pt x="19" y="979"/>
                  </a:lnTo>
                  <a:lnTo>
                    <a:pt x="19" y="980"/>
                  </a:lnTo>
                  <a:lnTo>
                    <a:pt x="23" y="981"/>
                  </a:lnTo>
                  <a:lnTo>
                    <a:pt x="26" y="980"/>
                  </a:lnTo>
                  <a:lnTo>
                    <a:pt x="27" y="980"/>
                  </a:lnTo>
                  <a:lnTo>
                    <a:pt x="28" y="980"/>
                  </a:lnTo>
                  <a:lnTo>
                    <a:pt x="29" y="980"/>
                  </a:lnTo>
                  <a:lnTo>
                    <a:pt x="30" y="980"/>
                  </a:lnTo>
                  <a:lnTo>
                    <a:pt x="29" y="982"/>
                  </a:lnTo>
                  <a:lnTo>
                    <a:pt x="29" y="983"/>
                  </a:lnTo>
                  <a:lnTo>
                    <a:pt x="30" y="984"/>
                  </a:lnTo>
                  <a:lnTo>
                    <a:pt x="30" y="985"/>
                  </a:lnTo>
                  <a:lnTo>
                    <a:pt x="30" y="986"/>
                  </a:lnTo>
                  <a:lnTo>
                    <a:pt x="30" y="989"/>
                  </a:lnTo>
                  <a:lnTo>
                    <a:pt x="29" y="989"/>
                  </a:lnTo>
                  <a:lnTo>
                    <a:pt x="29" y="988"/>
                  </a:lnTo>
                  <a:lnTo>
                    <a:pt x="28" y="988"/>
                  </a:lnTo>
                  <a:lnTo>
                    <a:pt x="28" y="986"/>
                  </a:lnTo>
                  <a:lnTo>
                    <a:pt x="27" y="986"/>
                  </a:lnTo>
                  <a:lnTo>
                    <a:pt x="27" y="985"/>
                  </a:lnTo>
                  <a:lnTo>
                    <a:pt x="26" y="985"/>
                  </a:lnTo>
                  <a:lnTo>
                    <a:pt x="24" y="985"/>
                  </a:lnTo>
                  <a:lnTo>
                    <a:pt x="22" y="984"/>
                  </a:lnTo>
                  <a:lnTo>
                    <a:pt x="22" y="985"/>
                  </a:lnTo>
                  <a:lnTo>
                    <a:pt x="23" y="985"/>
                  </a:lnTo>
                  <a:lnTo>
                    <a:pt x="23" y="986"/>
                  </a:lnTo>
                  <a:lnTo>
                    <a:pt x="23" y="988"/>
                  </a:lnTo>
                  <a:lnTo>
                    <a:pt x="24" y="988"/>
                  </a:lnTo>
                  <a:lnTo>
                    <a:pt x="24" y="986"/>
                  </a:lnTo>
                  <a:lnTo>
                    <a:pt x="26" y="986"/>
                  </a:lnTo>
                  <a:lnTo>
                    <a:pt x="27" y="989"/>
                  </a:lnTo>
                  <a:lnTo>
                    <a:pt x="28" y="990"/>
                  </a:lnTo>
                  <a:lnTo>
                    <a:pt x="29" y="990"/>
                  </a:lnTo>
                  <a:lnTo>
                    <a:pt x="29" y="991"/>
                  </a:lnTo>
                  <a:lnTo>
                    <a:pt x="29" y="992"/>
                  </a:lnTo>
                  <a:lnTo>
                    <a:pt x="28" y="992"/>
                  </a:lnTo>
                  <a:lnTo>
                    <a:pt x="28" y="993"/>
                  </a:lnTo>
                  <a:lnTo>
                    <a:pt x="27" y="994"/>
                  </a:lnTo>
                  <a:lnTo>
                    <a:pt x="26" y="994"/>
                  </a:lnTo>
                  <a:lnTo>
                    <a:pt x="23" y="993"/>
                  </a:lnTo>
                  <a:lnTo>
                    <a:pt x="23" y="992"/>
                  </a:lnTo>
                  <a:lnTo>
                    <a:pt x="23" y="991"/>
                  </a:lnTo>
                  <a:lnTo>
                    <a:pt x="23" y="990"/>
                  </a:lnTo>
                  <a:lnTo>
                    <a:pt x="22" y="990"/>
                  </a:lnTo>
                  <a:lnTo>
                    <a:pt x="22" y="991"/>
                  </a:lnTo>
                  <a:lnTo>
                    <a:pt x="20" y="991"/>
                  </a:lnTo>
                  <a:lnTo>
                    <a:pt x="21" y="991"/>
                  </a:lnTo>
                  <a:lnTo>
                    <a:pt x="22" y="991"/>
                  </a:lnTo>
                  <a:lnTo>
                    <a:pt x="22" y="992"/>
                  </a:lnTo>
                  <a:lnTo>
                    <a:pt x="22" y="993"/>
                  </a:lnTo>
                  <a:lnTo>
                    <a:pt x="21" y="993"/>
                  </a:lnTo>
                  <a:lnTo>
                    <a:pt x="21" y="994"/>
                  </a:lnTo>
                  <a:lnTo>
                    <a:pt x="22" y="994"/>
                  </a:lnTo>
                  <a:lnTo>
                    <a:pt x="22" y="996"/>
                  </a:lnTo>
                  <a:lnTo>
                    <a:pt x="24" y="997"/>
                  </a:lnTo>
                  <a:lnTo>
                    <a:pt x="26" y="997"/>
                  </a:lnTo>
                  <a:lnTo>
                    <a:pt x="24" y="997"/>
                  </a:lnTo>
                  <a:lnTo>
                    <a:pt x="23" y="997"/>
                  </a:lnTo>
                  <a:lnTo>
                    <a:pt x="22" y="997"/>
                  </a:lnTo>
                  <a:lnTo>
                    <a:pt x="21" y="997"/>
                  </a:lnTo>
                  <a:lnTo>
                    <a:pt x="22" y="997"/>
                  </a:lnTo>
                  <a:lnTo>
                    <a:pt x="21" y="998"/>
                  </a:lnTo>
                  <a:lnTo>
                    <a:pt x="20" y="998"/>
                  </a:lnTo>
                  <a:lnTo>
                    <a:pt x="21" y="999"/>
                  </a:lnTo>
                  <a:lnTo>
                    <a:pt x="22" y="999"/>
                  </a:lnTo>
                  <a:lnTo>
                    <a:pt x="22" y="1000"/>
                  </a:lnTo>
                  <a:lnTo>
                    <a:pt x="22" y="1001"/>
                  </a:lnTo>
                  <a:lnTo>
                    <a:pt x="22" y="1002"/>
                  </a:lnTo>
                  <a:lnTo>
                    <a:pt x="21" y="1002"/>
                  </a:lnTo>
                  <a:lnTo>
                    <a:pt x="22" y="1004"/>
                  </a:lnTo>
                  <a:lnTo>
                    <a:pt x="22" y="1005"/>
                  </a:lnTo>
                  <a:lnTo>
                    <a:pt x="22" y="1006"/>
                  </a:lnTo>
                  <a:lnTo>
                    <a:pt x="21" y="1006"/>
                  </a:lnTo>
                  <a:lnTo>
                    <a:pt x="22" y="1007"/>
                  </a:lnTo>
                  <a:lnTo>
                    <a:pt x="23" y="1007"/>
                  </a:lnTo>
                  <a:lnTo>
                    <a:pt x="23" y="1008"/>
                  </a:lnTo>
                  <a:lnTo>
                    <a:pt x="24" y="1009"/>
                  </a:lnTo>
                  <a:lnTo>
                    <a:pt x="24" y="1010"/>
                  </a:lnTo>
                  <a:lnTo>
                    <a:pt x="24" y="1011"/>
                  </a:lnTo>
                  <a:lnTo>
                    <a:pt x="23" y="1013"/>
                  </a:lnTo>
                  <a:lnTo>
                    <a:pt x="24" y="1014"/>
                  </a:lnTo>
                  <a:lnTo>
                    <a:pt x="23" y="1015"/>
                  </a:lnTo>
                  <a:lnTo>
                    <a:pt x="24" y="1015"/>
                  </a:lnTo>
                  <a:lnTo>
                    <a:pt x="26" y="1014"/>
                  </a:lnTo>
                  <a:lnTo>
                    <a:pt x="26" y="1013"/>
                  </a:lnTo>
                  <a:lnTo>
                    <a:pt x="27" y="1013"/>
                  </a:lnTo>
                  <a:lnTo>
                    <a:pt x="28" y="1013"/>
                  </a:lnTo>
                  <a:lnTo>
                    <a:pt x="28" y="1014"/>
                  </a:lnTo>
                  <a:lnTo>
                    <a:pt x="27" y="1014"/>
                  </a:lnTo>
                  <a:lnTo>
                    <a:pt x="26" y="1015"/>
                  </a:lnTo>
                  <a:lnTo>
                    <a:pt x="27" y="1015"/>
                  </a:lnTo>
                  <a:lnTo>
                    <a:pt x="27" y="1016"/>
                  </a:lnTo>
                  <a:lnTo>
                    <a:pt x="26" y="1016"/>
                  </a:lnTo>
                  <a:lnTo>
                    <a:pt x="24" y="1016"/>
                  </a:lnTo>
                  <a:lnTo>
                    <a:pt x="24" y="1015"/>
                  </a:lnTo>
                  <a:lnTo>
                    <a:pt x="24" y="1016"/>
                  </a:lnTo>
                  <a:lnTo>
                    <a:pt x="24" y="1017"/>
                  </a:lnTo>
                  <a:lnTo>
                    <a:pt x="24" y="1018"/>
                  </a:lnTo>
                  <a:lnTo>
                    <a:pt x="24" y="1017"/>
                  </a:lnTo>
                  <a:lnTo>
                    <a:pt x="26" y="1019"/>
                  </a:lnTo>
                  <a:lnTo>
                    <a:pt x="26" y="1018"/>
                  </a:lnTo>
                  <a:lnTo>
                    <a:pt x="27" y="1018"/>
                  </a:lnTo>
                  <a:lnTo>
                    <a:pt x="28" y="1018"/>
                  </a:lnTo>
                  <a:lnTo>
                    <a:pt x="28" y="1019"/>
                  </a:lnTo>
                  <a:lnTo>
                    <a:pt x="29" y="1019"/>
                  </a:lnTo>
                  <a:lnTo>
                    <a:pt x="29" y="1021"/>
                  </a:lnTo>
                  <a:lnTo>
                    <a:pt x="28" y="1021"/>
                  </a:lnTo>
                  <a:lnTo>
                    <a:pt x="27" y="1021"/>
                  </a:lnTo>
                  <a:lnTo>
                    <a:pt x="28" y="1022"/>
                  </a:lnTo>
                  <a:lnTo>
                    <a:pt x="29" y="1022"/>
                  </a:lnTo>
                  <a:lnTo>
                    <a:pt x="30" y="1022"/>
                  </a:lnTo>
                  <a:lnTo>
                    <a:pt x="30" y="1023"/>
                  </a:lnTo>
                  <a:lnTo>
                    <a:pt x="29" y="1023"/>
                  </a:lnTo>
                  <a:lnTo>
                    <a:pt x="29" y="1024"/>
                  </a:lnTo>
                  <a:lnTo>
                    <a:pt x="28" y="1024"/>
                  </a:lnTo>
                  <a:lnTo>
                    <a:pt x="27" y="1024"/>
                  </a:lnTo>
                  <a:close/>
                  <a:moveTo>
                    <a:pt x="82" y="1025"/>
                  </a:moveTo>
                  <a:lnTo>
                    <a:pt x="81" y="1026"/>
                  </a:lnTo>
                  <a:lnTo>
                    <a:pt x="80" y="1026"/>
                  </a:lnTo>
                  <a:lnTo>
                    <a:pt x="80" y="1025"/>
                  </a:lnTo>
                  <a:lnTo>
                    <a:pt x="79" y="1025"/>
                  </a:lnTo>
                  <a:lnTo>
                    <a:pt x="78" y="1023"/>
                  </a:lnTo>
                  <a:lnTo>
                    <a:pt x="78" y="1022"/>
                  </a:lnTo>
                  <a:lnTo>
                    <a:pt x="78" y="1021"/>
                  </a:lnTo>
                  <a:lnTo>
                    <a:pt x="79" y="1021"/>
                  </a:lnTo>
                  <a:lnTo>
                    <a:pt x="78" y="1021"/>
                  </a:lnTo>
                  <a:lnTo>
                    <a:pt x="78" y="1019"/>
                  </a:lnTo>
                  <a:lnTo>
                    <a:pt x="78" y="1018"/>
                  </a:lnTo>
                  <a:lnTo>
                    <a:pt x="78" y="1017"/>
                  </a:lnTo>
                  <a:lnTo>
                    <a:pt x="78" y="1016"/>
                  </a:lnTo>
                  <a:lnTo>
                    <a:pt x="79" y="1016"/>
                  </a:lnTo>
                  <a:lnTo>
                    <a:pt x="80" y="1017"/>
                  </a:lnTo>
                  <a:lnTo>
                    <a:pt x="80" y="1016"/>
                  </a:lnTo>
                  <a:lnTo>
                    <a:pt x="81" y="1015"/>
                  </a:lnTo>
                  <a:lnTo>
                    <a:pt x="82" y="1015"/>
                  </a:lnTo>
                  <a:lnTo>
                    <a:pt x="83" y="1014"/>
                  </a:lnTo>
                  <a:lnTo>
                    <a:pt x="84" y="1013"/>
                  </a:lnTo>
                  <a:lnTo>
                    <a:pt x="87" y="1013"/>
                  </a:lnTo>
                  <a:lnTo>
                    <a:pt x="86" y="1011"/>
                  </a:lnTo>
                  <a:lnTo>
                    <a:pt x="86" y="1010"/>
                  </a:lnTo>
                  <a:lnTo>
                    <a:pt x="84" y="1009"/>
                  </a:lnTo>
                  <a:lnTo>
                    <a:pt x="84" y="1008"/>
                  </a:lnTo>
                  <a:lnTo>
                    <a:pt x="84" y="1009"/>
                  </a:lnTo>
                  <a:lnTo>
                    <a:pt x="84" y="1010"/>
                  </a:lnTo>
                  <a:lnTo>
                    <a:pt x="86" y="1010"/>
                  </a:lnTo>
                  <a:lnTo>
                    <a:pt x="86" y="1011"/>
                  </a:lnTo>
                  <a:lnTo>
                    <a:pt x="86" y="1013"/>
                  </a:lnTo>
                  <a:lnTo>
                    <a:pt x="84" y="1013"/>
                  </a:lnTo>
                  <a:lnTo>
                    <a:pt x="83" y="1013"/>
                  </a:lnTo>
                  <a:lnTo>
                    <a:pt x="83" y="1014"/>
                  </a:lnTo>
                  <a:lnTo>
                    <a:pt x="82" y="1014"/>
                  </a:lnTo>
                  <a:lnTo>
                    <a:pt x="81" y="1015"/>
                  </a:lnTo>
                  <a:lnTo>
                    <a:pt x="80" y="1015"/>
                  </a:lnTo>
                  <a:lnTo>
                    <a:pt x="79" y="1015"/>
                  </a:lnTo>
                  <a:lnTo>
                    <a:pt x="79" y="1014"/>
                  </a:lnTo>
                  <a:lnTo>
                    <a:pt x="78" y="1014"/>
                  </a:lnTo>
                  <a:lnTo>
                    <a:pt x="78" y="1013"/>
                  </a:lnTo>
                  <a:lnTo>
                    <a:pt x="79" y="1011"/>
                  </a:lnTo>
                  <a:lnTo>
                    <a:pt x="79" y="1010"/>
                  </a:lnTo>
                  <a:lnTo>
                    <a:pt x="80" y="1010"/>
                  </a:lnTo>
                  <a:lnTo>
                    <a:pt x="80" y="1009"/>
                  </a:lnTo>
                  <a:lnTo>
                    <a:pt x="81" y="1009"/>
                  </a:lnTo>
                  <a:lnTo>
                    <a:pt x="82" y="1009"/>
                  </a:lnTo>
                  <a:lnTo>
                    <a:pt x="82" y="1008"/>
                  </a:lnTo>
                  <a:lnTo>
                    <a:pt x="83" y="1007"/>
                  </a:lnTo>
                  <a:lnTo>
                    <a:pt x="83" y="1006"/>
                  </a:lnTo>
                  <a:lnTo>
                    <a:pt x="83" y="1005"/>
                  </a:lnTo>
                  <a:lnTo>
                    <a:pt x="84" y="1005"/>
                  </a:lnTo>
                  <a:lnTo>
                    <a:pt x="84" y="1004"/>
                  </a:lnTo>
                  <a:lnTo>
                    <a:pt x="84" y="1002"/>
                  </a:lnTo>
                  <a:lnTo>
                    <a:pt x="86" y="1001"/>
                  </a:lnTo>
                  <a:lnTo>
                    <a:pt x="87" y="1002"/>
                  </a:lnTo>
                  <a:lnTo>
                    <a:pt x="89" y="1004"/>
                  </a:lnTo>
                  <a:lnTo>
                    <a:pt x="89" y="1005"/>
                  </a:lnTo>
                  <a:lnTo>
                    <a:pt x="90" y="1007"/>
                  </a:lnTo>
                  <a:lnTo>
                    <a:pt x="91" y="1009"/>
                  </a:lnTo>
                  <a:lnTo>
                    <a:pt x="92" y="1010"/>
                  </a:lnTo>
                  <a:lnTo>
                    <a:pt x="92" y="1013"/>
                  </a:lnTo>
                  <a:lnTo>
                    <a:pt x="92" y="1016"/>
                  </a:lnTo>
                  <a:lnTo>
                    <a:pt x="92" y="1017"/>
                  </a:lnTo>
                  <a:lnTo>
                    <a:pt x="91" y="1019"/>
                  </a:lnTo>
                  <a:lnTo>
                    <a:pt x="90" y="1021"/>
                  </a:lnTo>
                  <a:lnTo>
                    <a:pt x="90" y="1022"/>
                  </a:lnTo>
                  <a:lnTo>
                    <a:pt x="88" y="1025"/>
                  </a:lnTo>
                  <a:lnTo>
                    <a:pt x="87" y="1025"/>
                  </a:lnTo>
                  <a:lnTo>
                    <a:pt x="87" y="1026"/>
                  </a:lnTo>
                  <a:lnTo>
                    <a:pt x="87" y="1027"/>
                  </a:lnTo>
                  <a:lnTo>
                    <a:pt x="86" y="1027"/>
                  </a:lnTo>
                  <a:lnTo>
                    <a:pt x="87" y="1029"/>
                  </a:lnTo>
                  <a:lnTo>
                    <a:pt x="86" y="1029"/>
                  </a:lnTo>
                  <a:lnTo>
                    <a:pt x="86" y="1030"/>
                  </a:lnTo>
                  <a:lnTo>
                    <a:pt x="84" y="1030"/>
                  </a:lnTo>
                  <a:lnTo>
                    <a:pt x="83" y="1029"/>
                  </a:lnTo>
                  <a:lnTo>
                    <a:pt x="82" y="1029"/>
                  </a:lnTo>
                  <a:lnTo>
                    <a:pt x="82" y="1027"/>
                  </a:lnTo>
                  <a:lnTo>
                    <a:pt x="83" y="1027"/>
                  </a:lnTo>
                  <a:lnTo>
                    <a:pt x="83" y="1026"/>
                  </a:lnTo>
                  <a:lnTo>
                    <a:pt x="83" y="1024"/>
                  </a:lnTo>
                  <a:lnTo>
                    <a:pt x="84" y="1024"/>
                  </a:lnTo>
                  <a:lnTo>
                    <a:pt x="84" y="1023"/>
                  </a:lnTo>
                  <a:lnTo>
                    <a:pt x="86" y="1023"/>
                  </a:lnTo>
                  <a:lnTo>
                    <a:pt x="86" y="1022"/>
                  </a:lnTo>
                  <a:lnTo>
                    <a:pt x="86" y="1021"/>
                  </a:lnTo>
                  <a:lnTo>
                    <a:pt x="87" y="1021"/>
                  </a:lnTo>
                  <a:lnTo>
                    <a:pt x="88" y="1019"/>
                  </a:lnTo>
                  <a:lnTo>
                    <a:pt x="89" y="1018"/>
                  </a:lnTo>
                  <a:lnTo>
                    <a:pt x="89" y="1017"/>
                  </a:lnTo>
                  <a:lnTo>
                    <a:pt x="89" y="1016"/>
                  </a:lnTo>
                  <a:lnTo>
                    <a:pt x="89" y="1017"/>
                  </a:lnTo>
                  <a:lnTo>
                    <a:pt x="88" y="1018"/>
                  </a:lnTo>
                  <a:lnTo>
                    <a:pt x="88" y="1019"/>
                  </a:lnTo>
                  <a:lnTo>
                    <a:pt x="87" y="1018"/>
                  </a:lnTo>
                  <a:lnTo>
                    <a:pt x="87" y="1019"/>
                  </a:lnTo>
                  <a:lnTo>
                    <a:pt x="86" y="1021"/>
                  </a:lnTo>
                  <a:lnTo>
                    <a:pt x="84" y="1022"/>
                  </a:lnTo>
                  <a:lnTo>
                    <a:pt x="83" y="1023"/>
                  </a:lnTo>
                  <a:lnTo>
                    <a:pt x="83" y="1024"/>
                  </a:lnTo>
                  <a:lnTo>
                    <a:pt x="83" y="1025"/>
                  </a:lnTo>
                  <a:lnTo>
                    <a:pt x="83" y="1026"/>
                  </a:lnTo>
                  <a:lnTo>
                    <a:pt x="82" y="1026"/>
                  </a:lnTo>
                  <a:lnTo>
                    <a:pt x="82" y="1025"/>
                  </a:lnTo>
                  <a:close/>
                  <a:moveTo>
                    <a:pt x="78" y="1007"/>
                  </a:moveTo>
                  <a:lnTo>
                    <a:pt x="78" y="1006"/>
                  </a:lnTo>
                  <a:lnTo>
                    <a:pt x="78" y="1005"/>
                  </a:lnTo>
                  <a:lnTo>
                    <a:pt x="78" y="1004"/>
                  </a:lnTo>
                  <a:lnTo>
                    <a:pt x="79" y="1004"/>
                  </a:lnTo>
                  <a:lnTo>
                    <a:pt x="79" y="1002"/>
                  </a:lnTo>
                  <a:lnTo>
                    <a:pt x="81" y="1001"/>
                  </a:lnTo>
                  <a:lnTo>
                    <a:pt x="82" y="1000"/>
                  </a:lnTo>
                  <a:lnTo>
                    <a:pt x="81" y="999"/>
                  </a:lnTo>
                  <a:lnTo>
                    <a:pt x="82" y="999"/>
                  </a:lnTo>
                  <a:lnTo>
                    <a:pt x="83" y="1000"/>
                  </a:lnTo>
                  <a:lnTo>
                    <a:pt x="83" y="1001"/>
                  </a:lnTo>
                  <a:lnTo>
                    <a:pt x="83" y="1002"/>
                  </a:lnTo>
                  <a:lnTo>
                    <a:pt x="82" y="1002"/>
                  </a:lnTo>
                  <a:lnTo>
                    <a:pt x="82" y="1004"/>
                  </a:lnTo>
                  <a:lnTo>
                    <a:pt x="82" y="1005"/>
                  </a:lnTo>
                  <a:lnTo>
                    <a:pt x="82" y="1006"/>
                  </a:lnTo>
                  <a:lnTo>
                    <a:pt x="81" y="1008"/>
                  </a:lnTo>
                  <a:lnTo>
                    <a:pt x="79" y="1007"/>
                  </a:lnTo>
                  <a:lnTo>
                    <a:pt x="78" y="1007"/>
                  </a:lnTo>
                  <a:close/>
                  <a:moveTo>
                    <a:pt x="90" y="999"/>
                  </a:moveTo>
                  <a:lnTo>
                    <a:pt x="90" y="1000"/>
                  </a:lnTo>
                  <a:lnTo>
                    <a:pt x="89" y="1001"/>
                  </a:lnTo>
                  <a:lnTo>
                    <a:pt x="89" y="1002"/>
                  </a:lnTo>
                  <a:lnTo>
                    <a:pt x="88" y="1002"/>
                  </a:lnTo>
                  <a:lnTo>
                    <a:pt x="88" y="1001"/>
                  </a:lnTo>
                  <a:lnTo>
                    <a:pt x="87" y="1001"/>
                  </a:lnTo>
                  <a:lnTo>
                    <a:pt x="86" y="1000"/>
                  </a:lnTo>
                  <a:lnTo>
                    <a:pt x="84" y="1001"/>
                  </a:lnTo>
                  <a:lnTo>
                    <a:pt x="84" y="1000"/>
                  </a:lnTo>
                  <a:lnTo>
                    <a:pt x="84" y="999"/>
                  </a:lnTo>
                  <a:lnTo>
                    <a:pt x="86" y="998"/>
                  </a:lnTo>
                  <a:lnTo>
                    <a:pt x="88" y="997"/>
                  </a:lnTo>
                  <a:lnTo>
                    <a:pt x="88" y="996"/>
                  </a:lnTo>
                  <a:lnTo>
                    <a:pt x="89" y="994"/>
                  </a:lnTo>
                  <a:lnTo>
                    <a:pt x="90" y="994"/>
                  </a:lnTo>
                  <a:lnTo>
                    <a:pt x="90" y="993"/>
                  </a:lnTo>
                  <a:lnTo>
                    <a:pt x="90" y="994"/>
                  </a:lnTo>
                  <a:lnTo>
                    <a:pt x="90" y="996"/>
                  </a:lnTo>
                  <a:lnTo>
                    <a:pt x="90" y="997"/>
                  </a:lnTo>
                  <a:lnTo>
                    <a:pt x="90" y="999"/>
                  </a:lnTo>
                  <a:close/>
                  <a:moveTo>
                    <a:pt x="71" y="999"/>
                  </a:moveTo>
                  <a:lnTo>
                    <a:pt x="70" y="1000"/>
                  </a:lnTo>
                  <a:lnTo>
                    <a:pt x="70" y="1001"/>
                  </a:lnTo>
                  <a:lnTo>
                    <a:pt x="69" y="1001"/>
                  </a:lnTo>
                  <a:lnTo>
                    <a:pt x="69" y="1000"/>
                  </a:lnTo>
                  <a:lnTo>
                    <a:pt x="69" y="999"/>
                  </a:lnTo>
                  <a:lnTo>
                    <a:pt x="67" y="1000"/>
                  </a:lnTo>
                  <a:lnTo>
                    <a:pt x="66" y="1000"/>
                  </a:lnTo>
                  <a:lnTo>
                    <a:pt x="66" y="999"/>
                  </a:lnTo>
                  <a:lnTo>
                    <a:pt x="65" y="997"/>
                  </a:lnTo>
                  <a:lnTo>
                    <a:pt x="65" y="996"/>
                  </a:lnTo>
                  <a:lnTo>
                    <a:pt x="65" y="994"/>
                  </a:lnTo>
                  <a:lnTo>
                    <a:pt x="64" y="994"/>
                  </a:lnTo>
                  <a:lnTo>
                    <a:pt x="65" y="993"/>
                  </a:lnTo>
                  <a:lnTo>
                    <a:pt x="65" y="992"/>
                  </a:lnTo>
                  <a:lnTo>
                    <a:pt x="64" y="992"/>
                  </a:lnTo>
                  <a:lnTo>
                    <a:pt x="64" y="991"/>
                  </a:lnTo>
                  <a:lnTo>
                    <a:pt x="64" y="990"/>
                  </a:lnTo>
                  <a:lnTo>
                    <a:pt x="63" y="990"/>
                  </a:lnTo>
                  <a:lnTo>
                    <a:pt x="63" y="989"/>
                  </a:lnTo>
                  <a:lnTo>
                    <a:pt x="62" y="988"/>
                  </a:lnTo>
                  <a:lnTo>
                    <a:pt x="62" y="985"/>
                  </a:lnTo>
                  <a:lnTo>
                    <a:pt x="61" y="985"/>
                  </a:lnTo>
                  <a:lnTo>
                    <a:pt x="61" y="984"/>
                  </a:lnTo>
                  <a:lnTo>
                    <a:pt x="62" y="983"/>
                  </a:lnTo>
                  <a:lnTo>
                    <a:pt x="63" y="984"/>
                  </a:lnTo>
                  <a:lnTo>
                    <a:pt x="63" y="983"/>
                  </a:lnTo>
                  <a:lnTo>
                    <a:pt x="62" y="983"/>
                  </a:lnTo>
                  <a:lnTo>
                    <a:pt x="61" y="983"/>
                  </a:lnTo>
                  <a:lnTo>
                    <a:pt x="61" y="982"/>
                  </a:lnTo>
                  <a:lnTo>
                    <a:pt x="61" y="981"/>
                  </a:lnTo>
                  <a:lnTo>
                    <a:pt x="60" y="981"/>
                  </a:lnTo>
                  <a:lnTo>
                    <a:pt x="61" y="980"/>
                  </a:lnTo>
                  <a:lnTo>
                    <a:pt x="61" y="979"/>
                  </a:lnTo>
                  <a:lnTo>
                    <a:pt x="62" y="979"/>
                  </a:lnTo>
                  <a:lnTo>
                    <a:pt x="63" y="979"/>
                  </a:lnTo>
                  <a:lnTo>
                    <a:pt x="63" y="980"/>
                  </a:lnTo>
                  <a:lnTo>
                    <a:pt x="64" y="980"/>
                  </a:lnTo>
                  <a:lnTo>
                    <a:pt x="64" y="981"/>
                  </a:lnTo>
                  <a:lnTo>
                    <a:pt x="65" y="982"/>
                  </a:lnTo>
                  <a:lnTo>
                    <a:pt x="66" y="983"/>
                  </a:lnTo>
                  <a:lnTo>
                    <a:pt x="66" y="984"/>
                  </a:lnTo>
                  <a:lnTo>
                    <a:pt x="67" y="985"/>
                  </a:lnTo>
                  <a:lnTo>
                    <a:pt x="67" y="986"/>
                  </a:lnTo>
                  <a:lnTo>
                    <a:pt x="70" y="989"/>
                  </a:lnTo>
                  <a:lnTo>
                    <a:pt x="70" y="990"/>
                  </a:lnTo>
                  <a:lnTo>
                    <a:pt x="70" y="991"/>
                  </a:lnTo>
                  <a:lnTo>
                    <a:pt x="71" y="992"/>
                  </a:lnTo>
                  <a:lnTo>
                    <a:pt x="70" y="992"/>
                  </a:lnTo>
                  <a:lnTo>
                    <a:pt x="70" y="993"/>
                  </a:lnTo>
                  <a:lnTo>
                    <a:pt x="71" y="997"/>
                  </a:lnTo>
                  <a:lnTo>
                    <a:pt x="71" y="999"/>
                  </a:lnTo>
                  <a:close/>
                  <a:moveTo>
                    <a:pt x="84" y="998"/>
                  </a:moveTo>
                  <a:lnTo>
                    <a:pt x="84" y="997"/>
                  </a:lnTo>
                  <a:lnTo>
                    <a:pt x="86" y="996"/>
                  </a:lnTo>
                  <a:lnTo>
                    <a:pt x="86" y="994"/>
                  </a:lnTo>
                  <a:lnTo>
                    <a:pt x="87" y="993"/>
                  </a:lnTo>
                  <a:lnTo>
                    <a:pt x="88" y="991"/>
                  </a:lnTo>
                  <a:lnTo>
                    <a:pt x="88" y="990"/>
                  </a:lnTo>
                  <a:lnTo>
                    <a:pt x="89" y="989"/>
                  </a:lnTo>
                  <a:lnTo>
                    <a:pt x="90" y="989"/>
                  </a:lnTo>
                  <a:lnTo>
                    <a:pt x="91" y="989"/>
                  </a:lnTo>
                  <a:lnTo>
                    <a:pt x="92" y="989"/>
                  </a:lnTo>
                  <a:lnTo>
                    <a:pt x="95" y="989"/>
                  </a:lnTo>
                  <a:lnTo>
                    <a:pt x="96" y="989"/>
                  </a:lnTo>
                  <a:lnTo>
                    <a:pt x="96" y="990"/>
                  </a:lnTo>
                  <a:lnTo>
                    <a:pt x="95" y="990"/>
                  </a:lnTo>
                  <a:lnTo>
                    <a:pt x="95" y="991"/>
                  </a:lnTo>
                  <a:lnTo>
                    <a:pt x="93" y="992"/>
                  </a:lnTo>
                  <a:lnTo>
                    <a:pt x="93" y="993"/>
                  </a:lnTo>
                  <a:lnTo>
                    <a:pt x="92" y="992"/>
                  </a:lnTo>
                  <a:lnTo>
                    <a:pt x="91" y="992"/>
                  </a:lnTo>
                  <a:lnTo>
                    <a:pt x="89" y="994"/>
                  </a:lnTo>
                  <a:lnTo>
                    <a:pt x="88" y="994"/>
                  </a:lnTo>
                  <a:lnTo>
                    <a:pt x="88" y="996"/>
                  </a:lnTo>
                  <a:lnTo>
                    <a:pt x="87" y="997"/>
                  </a:lnTo>
                  <a:lnTo>
                    <a:pt x="86" y="997"/>
                  </a:lnTo>
                  <a:lnTo>
                    <a:pt x="86" y="998"/>
                  </a:lnTo>
                  <a:lnTo>
                    <a:pt x="84" y="998"/>
                  </a:lnTo>
                  <a:close/>
                  <a:moveTo>
                    <a:pt x="64" y="977"/>
                  </a:moveTo>
                  <a:lnTo>
                    <a:pt x="65" y="976"/>
                  </a:lnTo>
                  <a:lnTo>
                    <a:pt x="67" y="976"/>
                  </a:lnTo>
                  <a:lnTo>
                    <a:pt x="67" y="975"/>
                  </a:lnTo>
                  <a:lnTo>
                    <a:pt x="67" y="974"/>
                  </a:lnTo>
                  <a:lnTo>
                    <a:pt x="69" y="974"/>
                  </a:lnTo>
                  <a:lnTo>
                    <a:pt x="69" y="975"/>
                  </a:lnTo>
                  <a:lnTo>
                    <a:pt x="70" y="975"/>
                  </a:lnTo>
                  <a:lnTo>
                    <a:pt x="69" y="976"/>
                  </a:lnTo>
                  <a:lnTo>
                    <a:pt x="69" y="977"/>
                  </a:lnTo>
                  <a:lnTo>
                    <a:pt x="69" y="979"/>
                  </a:lnTo>
                  <a:lnTo>
                    <a:pt x="70" y="979"/>
                  </a:lnTo>
                  <a:lnTo>
                    <a:pt x="70" y="980"/>
                  </a:lnTo>
                  <a:lnTo>
                    <a:pt x="70" y="981"/>
                  </a:lnTo>
                  <a:lnTo>
                    <a:pt x="69" y="982"/>
                  </a:lnTo>
                  <a:lnTo>
                    <a:pt x="69" y="983"/>
                  </a:lnTo>
                  <a:lnTo>
                    <a:pt x="69" y="984"/>
                  </a:lnTo>
                  <a:lnTo>
                    <a:pt x="67" y="982"/>
                  </a:lnTo>
                  <a:lnTo>
                    <a:pt x="66" y="982"/>
                  </a:lnTo>
                  <a:lnTo>
                    <a:pt x="65" y="981"/>
                  </a:lnTo>
                  <a:lnTo>
                    <a:pt x="65" y="980"/>
                  </a:lnTo>
                  <a:lnTo>
                    <a:pt x="64" y="980"/>
                  </a:lnTo>
                  <a:lnTo>
                    <a:pt x="64" y="979"/>
                  </a:lnTo>
                  <a:lnTo>
                    <a:pt x="64" y="977"/>
                  </a:lnTo>
                  <a:close/>
                  <a:moveTo>
                    <a:pt x="71" y="972"/>
                  </a:moveTo>
                  <a:lnTo>
                    <a:pt x="72" y="971"/>
                  </a:lnTo>
                  <a:lnTo>
                    <a:pt x="72" y="972"/>
                  </a:lnTo>
                  <a:lnTo>
                    <a:pt x="73" y="973"/>
                  </a:lnTo>
                  <a:lnTo>
                    <a:pt x="73" y="974"/>
                  </a:lnTo>
                  <a:lnTo>
                    <a:pt x="74" y="975"/>
                  </a:lnTo>
                  <a:lnTo>
                    <a:pt x="74" y="976"/>
                  </a:lnTo>
                  <a:lnTo>
                    <a:pt x="75" y="977"/>
                  </a:lnTo>
                  <a:lnTo>
                    <a:pt x="75" y="979"/>
                  </a:lnTo>
                  <a:lnTo>
                    <a:pt x="75" y="980"/>
                  </a:lnTo>
                  <a:lnTo>
                    <a:pt x="77" y="980"/>
                  </a:lnTo>
                  <a:lnTo>
                    <a:pt x="77" y="981"/>
                  </a:lnTo>
                  <a:lnTo>
                    <a:pt x="77" y="982"/>
                  </a:lnTo>
                  <a:lnTo>
                    <a:pt x="77" y="983"/>
                  </a:lnTo>
                  <a:lnTo>
                    <a:pt x="78" y="986"/>
                  </a:lnTo>
                  <a:lnTo>
                    <a:pt x="79" y="991"/>
                  </a:lnTo>
                  <a:lnTo>
                    <a:pt x="78" y="991"/>
                  </a:lnTo>
                  <a:lnTo>
                    <a:pt x="78" y="990"/>
                  </a:lnTo>
                  <a:lnTo>
                    <a:pt x="77" y="990"/>
                  </a:lnTo>
                  <a:lnTo>
                    <a:pt x="77" y="991"/>
                  </a:lnTo>
                  <a:lnTo>
                    <a:pt x="78" y="991"/>
                  </a:lnTo>
                  <a:lnTo>
                    <a:pt x="78" y="992"/>
                  </a:lnTo>
                  <a:lnTo>
                    <a:pt x="79" y="992"/>
                  </a:lnTo>
                  <a:lnTo>
                    <a:pt x="80" y="992"/>
                  </a:lnTo>
                  <a:lnTo>
                    <a:pt x="80" y="993"/>
                  </a:lnTo>
                  <a:lnTo>
                    <a:pt x="80" y="994"/>
                  </a:lnTo>
                  <a:lnTo>
                    <a:pt x="80" y="996"/>
                  </a:lnTo>
                  <a:lnTo>
                    <a:pt x="81" y="997"/>
                  </a:lnTo>
                  <a:lnTo>
                    <a:pt x="81" y="998"/>
                  </a:lnTo>
                  <a:lnTo>
                    <a:pt x="80" y="999"/>
                  </a:lnTo>
                  <a:lnTo>
                    <a:pt x="80" y="1000"/>
                  </a:lnTo>
                  <a:lnTo>
                    <a:pt x="80" y="1001"/>
                  </a:lnTo>
                  <a:lnTo>
                    <a:pt x="79" y="1001"/>
                  </a:lnTo>
                  <a:lnTo>
                    <a:pt x="79" y="1000"/>
                  </a:lnTo>
                  <a:lnTo>
                    <a:pt x="79" y="999"/>
                  </a:lnTo>
                  <a:lnTo>
                    <a:pt x="79" y="998"/>
                  </a:lnTo>
                  <a:lnTo>
                    <a:pt x="78" y="998"/>
                  </a:lnTo>
                  <a:lnTo>
                    <a:pt x="78" y="999"/>
                  </a:lnTo>
                  <a:lnTo>
                    <a:pt x="77" y="999"/>
                  </a:lnTo>
                  <a:lnTo>
                    <a:pt x="77" y="998"/>
                  </a:lnTo>
                  <a:lnTo>
                    <a:pt x="77" y="999"/>
                  </a:lnTo>
                  <a:lnTo>
                    <a:pt x="77" y="1000"/>
                  </a:lnTo>
                  <a:lnTo>
                    <a:pt x="75" y="1001"/>
                  </a:lnTo>
                  <a:lnTo>
                    <a:pt x="75" y="1000"/>
                  </a:lnTo>
                  <a:lnTo>
                    <a:pt x="74" y="1001"/>
                  </a:lnTo>
                  <a:lnTo>
                    <a:pt x="74" y="1000"/>
                  </a:lnTo>
                  <a:lnTo>
                    <a:pt x="74" y="999"/>
                  </a:lnTo>
                  <a:lnTo>
                    <a:pt x="73" y="997"/>
                  </a:lnTo>
                  <a:lnTo>
                    <a:pt x="74" y="997"/>
                  </a:lnTo>
                  <a:lnTo>
                    <a:pt x="73" y="996"/>
                  </a:lnTo>
                  <a:lnTo>
                    <a:pt x="74" y="996"/>
                  </a:lnTo>
                  <a:lnTo>
                    <a:pt x="73" y="996"/>
                  </a:lnTo>
                  <a:lnTo>
                    <a:pt x="73" y="994"/>
                  </a:lnTo>
                  <a:lnTo>
                    <a:pt x="72" y="993"/>
                  </a:lnTo>
                  <a:lnTo>
                    <a:pt x="72" y="992"/>
                  </a:lnTo>
                  <a:lnTo>
                    <a:pt x="72" y="991"/>
                  </a:lnTo>
                  <a:lnTo>
                    <a:pt x="72" y="990"/>
                  </a:lnTo>
                  <a:lnTo>
                    <a:pt x="73" y="990"/>
                  </a:lnTo>
                  <a:lnTo>
                    <a:pt x="72" y="990"/>
                  </a:lnTo>
                  <a:lnTo>
                    <a:pt x="72" y="989"/>
                  </a:lnTo>
                  <a:lnTo>
                    <a:pt x="71" y="989"/>
                  </a:lnTo>
                  <a:lnTo>
                    <a:pt x="72" y="988"/>
                  </a:lnTo>
                  <a:lnTo>
                    <a:pt x="73" y="986"/>
                  </a:lnTo>
                  <a:lnTo>
                    <a:pt x="73" y="985"/>
                  </a:lnTo>
                  <a:lnTo>
                    <a:pt x="72" y="985"/>
                  </a:lnTo>
                  <a:lnTo>
                    <a:pt x="73" y="985"/>
                  </a:lnTo>
                  <a:lnTo>
                    <a:pt x="73" y="984"/>
                  </a:lnTo>
                  <a:lnTo>
                    <a:pt x="72" y="984"/>
                  </a:lnTo>
                  <a:lnTo>
                    <a:pt x="73" y="984"/>
                  </a:lnTo>
                  <a:lnTo>
                    <a:pt x="72" y="983"/>
                  </a:lnTo>
                  <a:lnTo>
                    <a:pt x="72" y="984"/>
                  </a:lnTo>
                  <a:lnTo>
                    <a:pt x="71" y="984"/>
                  </a:lnTo>
                  <a:lnTo>
                    <a:pt x="70" y="984"/>
                  </a:lnTo>
                  <a:lnTo>
                    <a:pt x="70" y="983"/>
                  </a:lnTo>
                  <a:lnTo>
                    <a:pt x="71" y="982"/>
                  </a:lnTo>
                  <a:lnTo>
                    <a:pt x="72" y="982"/>
                  </a:lnTo>
                  <a:lnTo>
                    <a:pt x="73" y="983"/>
                  </a:lnTo>
                  <a:lnTo>
                    <a:pt x="74" y="983"/>
                  </a:lnTo>
                  <a:lnTo>
                    <a:pt x="74" y="982"/>
                  </a:lnTo>
                  <a:lnTo>
                    <a:pt x="73" y="982"/>
                  </a:lnTo>
                  <a:lnTo>
                    <a:pt x="72" y="982"/>
                  </a:lnTo>
                  <a:lnTo>
                    <a:pt x="71" y="982"/>
                  </a:lnTo>
                  <a:lnTo>
                    <a:pt x="70" y="982"/>
                  </a:lnTo>
                  <a:lnTo>
                    <a:pt x="70" y="981"/>
                  </a:lnTo>
                  <a:lnTo>
                    <a:pt x="71" y="980"/>
                  </a:lnTo>
                  <a:lnTo>
                    <a:pt x="71" y="979"/>
                  </a:lnTo>
                  <a:lnTo>
                    <a:pt x="70" y="977"/>
                  </a:lnTo>
                  <a:lnTo>
                    <a:pt x="69" y="977"/>
                  </a:lnTo>
                  <a:lnTo>
                    <a:pt x="69" y="976"/>
                  </a:lnTo>
                  <a:lnTo>
                    <a:pt x="70" y="976"/>
                  </a:lnTo>
                  <a:lnTo>
                    <a:pt x="70" y="975"/>
                  </a:lnTo>
                  <a:lnTo>
                    <a:pt x="70" y="974"/>
                  </a:lnTo>
                  <a:lnTo>
                    <a:pt x="69" y="973"/>
                  </a:lnTo>
                  <a:lnTo>
                    <a:pt x="70" y="972"/>
                  </a:lnTo>
                  <a:lnTo>
                    <a:pt x="71" y="972"/>
                  </a:lnTo>
                  <a:close/>
                  <a:moveTo>
                    <a:pt x="67" y="966"/>
                  </a:moveTo>
                  <a:lnTo>
                    <a:pt x="67" y="967"/>
                  </a:lnTo>
                  <a:lnTo>
                    <a:pt x="66" y="968"/>
                  </a:lnTo>
                  <a:lnTo>
                    <a:pt x="66" y="969"/>
                  </a:lnTo>
                  <a:lnTo>
                    <a:pt x="65" y="968"/>
                  </a:lnTo>
                  <a:lnTo>
                    <a:pt x="65" y="967"/>
                  </a:lnTo>
                  <a:lnTo>
                    <a:pt x="64" y="966"/>
                  </a:lnTo>
                  <a:lnTo>
                    <a:pt x="63" y="966"/>
                  </a:lnTo>
                  <a:lnTo>
                    <a:pt x="63" y="965"/>
                  </a:lnTo>
                  <a:lnTo>
                    <a:pt x="63" y="966"/>
                  </a:lnTo>
                  <a:lnTo>
                    <a:pt x="62" y="966"/>
                  </a:lnTo>
                  <a:lnTo>
                    <a:pt x="62" y="967"/>
                  </a:lnTo>
                  <a:lnTo>
                    <a:pt x="62" y="968"/>
                  </a:lnTo>
                  <a:lnTo>
                    <a:pt x="63" y="968"/>
                  </a:lnTo>
                  <a:lnTo>
                    <a:pt x="63" y="969"/>
                  </a:lnTo>
                  <a:lnTo>
                    <a:pt x="62" y="969"/>
                  </a:lnTo>
                  <a:lnTo>
                    <a:pt x="61" y="969"/>
                  </a:lnTo>
                  <a:lnTo>
                    <a:pt x="61" y="968"/>
                  </a:lnTo>
                  <a:lnTo>
                    <a:pt x="62" y="967"/>
                  </a:lnTo>
                  <a:lnTo>
                    <a:pt x="62" y="966"/>
                  </a:lnTo>
                  <a:lnTo>
                    <a:pt x="62" y="965"/>
                  </a:lnTo>
                  <a:lnTo>
                    <a:pt x="63" y="965"/>
                  </a:lnTo>
                  <a:lnTo>
                    <a:pt x="64" y="965"/>
                  </a:lnTo>
                  <a:lnTo>
                    <a:pt x="65" y="964"/>
                  </a:lnTo>
                  <a:lnTo>
                    <a:pt x="66" y="964"/>
                  </a:lnTo>
                  <a:lnTo>
                    <a:pt x="67" y="964"/>
                  </a:lnTo>
                  <a:lnTo>
                    <a:pt x="67" y="963"/>
                  </a:lnTo>
                  <a:lnTo>
                    <a:pt x="70" y="964"/>
                  </a:lnTo>
                  <a:lnTo>
                    <a:pt x="70" y="963"/>
                  </a:lnTo>
                  <a:lnTo>
                    <a:pt x="71" y="963"/>
                  </a:lnTo>
                  <a:lnTo>
                    <a:pt x="71" y="965"/>
                  </a:lnTo>
                  <a:lnTo>
                    <a:pt x="72" y="966"/>
                  </a:lnTo>
                  <a:lnTo>
                    <a:pt x="72" y="967"/>
                  </a:lnTo>
                  <a:lnTo>
                    <a:pt x="72" y="968"/>
                  </a:lnTo>
                  <a:lnTo>
                    <a:pt x="72" y="969"/>
                  </a:lnTo>
                  <a:lnTo>
                    <a:pt x="71" y="969"/>
                  </a:lnTo>
                  <a:lnTo>
                    <a:pt x="70" y="971"/>
                  </a:lnTo>
                  <a:lnTo>
                    <a:pt x="69" y="972"/>
                  </a:lnTo>
                  <a:lnTo>
                    <a:pt x="67" y="972"/>
                  </a:lnTo>
                  <a:lnTo>
                    <a:pt x="67" y="973"/>
                  </a:lnTo>
                  <a:lnTo>
                    <a:pt x="66" y="972"/>
                  </a:lnTo>
                  <a:lnTo>
                    <a:pt x="66" y="971"/>
                  </a:lnTo>
                  <a:lnTo>
                    <a:pt x="65" y="971"/>
                  </a:lnTo>
                  <a:lnTo>
                    <a:pt x="65" y="969"/>
                  </a:lnTo>
                  <a:lnTo>
                    <a:pt x="66" y="969"/>
                  </a:lnTo>
                  <a:lnTo>
                    <a:pt x="69" y="968"/>
                  </a:lnTo>
                  <a:lnTo>
                    <a:pt x="69" y="967"/>
                  </a:lnTo>
                  <a:lnTo>
                    <a:pt x="70" y="968"/>
                  </a:lnTo>
                  <a:lnTo>
                    <a:pt x="70" y="967"/>
                  </a:lnTo>
                  <a:lnTo>
                    <a:pt x="69" y="966"/>
                  </a:lnTo>
                  <a:lnTo>
                    <a:pt x="67" y="966"/>
                  </a:lnTo>
                  <a:close/>
                  <a:moveTo>
                    <a:pt x="13" y="975"/>
                  </a:moveTo>
                  <a:lnTo>
                    <a:pt x="14" y="974"/>
                  </a:lnTo>
                  <a:lnTo>
                    <a:pt x="13" y="973"/>
                  </a:lnTo>
                  <a:lnTo>
                    <a:pt x="12" y="972"/>
                  </a:lnTo>
                  <a:lnTo>
                    <a:pt x="12" y="971"/>
                  </a:lnTo>
                  <a:lnTo>
                    <a:pt x="13" y="971"/>
                  </a:lnTo>
                  <a:lnTo>
                    <a:pt x="14" y="971"/>
                  </a:lnTo>
                  <a:lnTo>
                    <a:pt x="15" y="971"/>
                  </a:lnTo>
                  <a:lnTo>
                    <a:pt x="15" y="972"/>
                  </a:lnTo>
                  <a:lnTo>
                    <a:pt x="17" y="971"/>
                  </a:lnTo>
                  <a:lnTo>
                    <a:pt x="15" y="971"/>
                  </a:lnTo>
                  <a:lnTo>
                    <a:pt x="12" y="969"/>
                  </a:lnTo>
                  <a:lnTo>
                    <a:pt x="12" y="968"/>
                  </a:lnTo>
                  <a:lnTo>
                    <a:pt x="13" y="968"/>
                  </a:lnTo>
                  <a:lnTo>
                    <a:pt x="14" y="967"/>
                  </a:lnTo>
                  <a:lnTo>
                    <a:pt x="14" y="968"/>
                  </a:lnTo>
                  <a:lnTo>
                    <a:pt x="17" y="969"/>
                  </a:lnTo>
                  <a:lnTo>
                    <a:pt x="18" y="969"/>
                  </a:lnTo>
                  <a:lnTo>
                    <a:pt x="18" y="971"/>
                  </a:lnTo>
                  <a:lnTo>
                    <a:pt x="18" y="972"/>
                  </a:lnTo>
                  <a:lnTo>
                    <a:pt x="18" y="973"/>
                  </a:lnTo>
                  <a:lnTo>
                    <a:pt x="19" y="972"/>
                  </a:lnTo>
                  <a:lnTo>
                    <a:pt x="19" y="971"/>
                  </a:lnTo>
                  <a:lnTo>
                    <a:pt x="18" y="969"/>
                  </a:lnTo>
                  <a:lnTo>
                    <a:pt x="18" y="968"/>
                  </a:lnTo>
                  <a:lnTo>
                    <a:pt x="18" y="967"/>
                  </a:lnTo>
                  <a:lnTo>
                    <a:pt x="15" y="966"/>
                  </a:lnTo>
                  <a:lnTo>
                    <a:pt x="17" y="965"/>
                  </a:lnTo>
                  <a:lnTo>
                    <a:pt x="17" y="964"/>
                  </a:lnTo>
                  <a:lnTo>
                    <a:pt x="15" y="965"/>
                  </a:lnTo>
                  <a:lnTo>
                    <a:pt x="14" y="965"/>
                  </a:lnTo>
                  <a:lnTo>
                    <a:pt x="14" y="964"/>
                  </a:lnTo>
                  <a:lnTo>
                    <a:pt x="15" y="964"/>
                  </a:lnTo>
                  <a:lnTo>
                    <a:pt x="15" y="963"/>
                  </a:lnTo>
                  <a:lnTo>
                    <a:pt x="14" y="963"/>
                  </a:lnTo>
                  <a:lnTo>
                    <a:pt x="12" y="964"/>
                  </a:lnTo>
                  <a:lnTo>
                    <a:pt x="12" y="963"/>
                  </a:lnTo>
                  <a:lnTo>
                    <a:pt x="13" y="962"/>
                  </a:lnTo>
                  <a:lnTo>
                    <a:pt x="12" y="960"/>
                  </a:lnTo>
                  <a:lnTo>
                    <a:pt x="13" y="960"/>
                  </a:lnTo>
                  <a:lnTo>
                    <a:pt x="13" y="959"/>
                  </a:lnTo>
                  <a:lnTo>
                    <a:pt x="12" y="959"/>
                  </a:lnTo>
                  <a:lnTo>
                    <a:pt x="11" y="959"/>
                  </a:lnTo>
                  <a:lnTo>
                    <a:pt x="12" y="958"/>
                  </a:lnTo>
                  <a:lnTo>
                    <a:pt x="13" y="958"/>
                  </a:lnTo>
                  <a:lnTo>
                    <a:pt x="14" y="958"/>
                  </a:lnTo>
                  <a:lnTo>
                    <a:pt x="13" y="955"/>
                  </a:lnTo>
                  <a:lnTo>
                    <a:pt x="14" y="955"/>
                  </a:lnTo>
                  <a:lnTo>
                    <a:pt x="14" y="954"/>
                  </a:lnTo>
                  <a:lnTo>
                    <a:pt x="14" y="952"/>
                  </a:lnTo>
                  <a:lnTo>
                    <a:pt x="14" y="951"/>
                  </a:lnTo>
                  <a:lnTo>
                    <a:pt x="13" y="951"/>
                  </a:lnTo>
                  <a:lnTo>
                    <a:pt x="12" y="950"/>
                  </a:lnTo>
                  <a:lnTo>
                    <a:pt x="13" y="949"/>
                  </a:lnTo>
                  <a:lnTo>
                    <a:pt x="14" y="949"/>
                  </a:lnTo>
                  <a:lnTo>
                    <a:pt x="13" y="947"/>
                  </a:lnTo>
                  <a:lnTo>
                    <a:pt x="13" y="946"/>
                  </a:lnTo>
                  <a:lnTo>
                    <a:pt x="14" y="946"/>
                  </a:lnTo>
                  <a:lnTo>
                    <a:pt x="14" y="944"/>
                  </a:lnTo>
                  <a:lnTo>
                    <a:pt x="15" y="944"/>
                  </a:lnTo>
                  <a:lnTo>
                    <a:pt x="15" y="943"/>
                  </a:lnTo>
                  <a:lnTo>
                    <a:pt x="17" y="942"/>
                  </a:lnTo>
                  <a:lnTo>
                    <a:pt x="17" y="943"/>
                  </a:lnTo>
                  <a:lnTo>
                    <a:pt x="17" y="942"/>
                  </a:lnTo>
                  <a:lnTo>
                    <a:pt x="18" y="942"/>
                  </a:lnTo>
                  <a:lnTo>
                    <a:pt x="18" y="941"/>
                  </a:lnTo>
                  <a:lnTo>
                    <a:pt x="19" y="940"/>
                  </a:lnTo>
                  <a:lnTo>
                    <a:pt x="18" y="939"/>
                  </a:lnTo>
                  <a:lnTo>
                    <a:pt x="20" y="938"/>
                  </a:lnTo>
                  <a:lnTo>
                    <a:pt x="20" y="937"/>
                  </a:lnTo>
                  <a:lnTo>
                    <a:pt x="21" y="938"/>
                  </a:lnTo>
                  <a:lnTo>
                    <a:pt x="22" y="939"/>
                  </a:lnTo>
                  <a:lnTo>
                    <a:pt x="22" y="940"/>
                  </a:lnTo>
                  <a:lnTo>
                    <a:pt x="23" y="941"/>
                  </a:lnTo>
                  <a:lnTo>
                    <a:pt x="24" y="941"/>
                  </a:lnTo>
                  <a:lnTo>
                    <a:pt x="26" y="941"/>
                  </a:lnTo>
                  <a:lnTo>
                    <a:pt x="27" y="941"/>
                  </a:lnTo>
                  <a:lnTo>
                    <a:pt x="27" y="942"/>
                  </a:lnTo>
                  <a:lnTo>
                    <a:pt x="28" y="943"/>
                  </a:lnTo>
                  <a:lnTo>
                    <a:pt x="28" y="944"/>
                  </a:lnTo>
                  <a:lnTo>
                    <a:pt x="28" y="946"/>
                  </a:lnTo>
                  <a:lnTo>
                    <a:pt x="27" y="946"/>
                  </a:lnTo>
                  <a:lnTo>
                    <a:pt x="27" y="947"/>
                  </a:lnTo>
                  <a:lnTo>
                    <a:pt x="26" y="947"/>
                  </a:lnTo>
                  <a:lnTo>
                    <a:pt x="24" y="947"/>
                  </a:lnTo>
                  <a:lnTo>
                    <a:pt x="24" y="948"/>
                  </a:lnTo>
                  <a:lnTo>
                    <a:pt x="23" y="948"/>
                  </a:lnTo>
                  <a:lnTo>
                    <a:pt x="23" y="949"/>
                  </a:lnTo>
                  <a:lnTo>
                    <a:pt x="24" y="949"/>
                  </a:lnTo>
                  <a:lnTo>
                    <a:pt x="24" y="948"/>
                  </a:lnTo>
                  <a:lnTo>
                    <a:pt x="26" y="948"/>
                  </a:lnTo>
                  <a:lnTo>
                    <a:pt x="27" y="948"/>
                  </a:lnTo>
                  <a:lnTo>
                    <a:pt x="27" y="947"/>
                  </a:lnTo>
                  <a:lnTo>
                    <a:pt x="28" y="947"/>
                  </a:lnTo>
                  <a:lnTo>
                    <a:pt x="30" y="947"/>
                  </a:lnTo>
                  <a:lnTo>
                    <a:pt x="30" y="946"/>
                  </a:lnTo>
                  <a:lnTo>
                    <a:pt x="31" y="946"/>
                  </a:lnTo>
                  <a:lnTo>
                    <a:pt x="34" y="946"/>
                  </a:lnTo>
                  <a:lnTo>
                    <a:pt x="34" y="947"/>
                  </a:lnTo>
                  <a:lnTo>
                    <a:pt x="35" y="948"/>
                  </a:lnTo>
                  <a:lnTo>
                    <a:pt x="34" y="949"/>
                  </a:lnTo>
                  <a:lnTo>
                    <a:pt x="34" y="950"/>
                  </a:lnTo>
                  <a:lnTo>
                    <a:pt x="35" y="950"/>
                  </a:lnTo>
                  <a:lnTo>
                    <a:pt x="35" y="951"/>
                  </a:lnTo>
                  <a:lnTo>
                    <a:pt x="35" y="952"/>
                  </a:lnTo>
                  <a:lnTo>
                    <a:pt x="34" y="952"/>
                  </a:lnTo>
                  <a:lnTo>
                    <a:pt x="34" y="954"/>
                  </a:lnTo>
                  <a:lnTo>
                    <a:pt x="34" y="955"/>
                  </a:lnTo>
                  <a:lnTo>
                    <a:pt x="34" y="956"/>
                  </a:lnTo>
                  <a:lnTo>
                    <a:pt x="32" y="957"/>
                  </a:lnTo>
                  <a:lnTo>
                    <a:pt x="31" y="957"/>
                  </a:lnTo>
                  <a:lnTo>
                    <a:pt x="30" y="957"/>
                  </a:lnTo>
                  <a:lnTo>
                    <a:pt x="30" y="958"/>
                  </a:lnTo>
                  <a:lnTo>
                    <a:pt x="29" y="958"/>
                  </a:lnTo>
                  <a:lnTo>
                    <a:pt x="27" y="957"/>
                  </a:lnTo>
                  <a:lnTo>
                    <a:pt x="26" y="957"/>
                  </a:lnTo>
                  <a:lnTo>
                    <a:pt x="24" y="958"/>
                  </a:lnTo>
                  <a:lnTo>
                    <a:pt x="23" y="958"/>
                  </a:lnTo>
                  <a:lnTo>
                    <a:pt x="22" y="958"/>
                  </a:lnTo>
                  <a:lnTo>
                    <a:pt x="21" y="957"/>
                  </a:lnTo>
                  <a:lnTo>
                    <a:pt x="20" y="957"/>
                  </a:lnTo>
                  <a:lnTo>
                    <a:pt x="19" y="958"/>
                  </a:lnTo>
                  <a:lnTo>
                    <a:pt x="20" y="958"/>
                  </a:lnTo>
                  <a:lnTo>
                    <a:pt x="21" y="958"/>
                  </a:lnTo>
                  <a:lnTo>
                    <a:pt x="20" y="959"/>
                  </a:lnTo>
                  <a:lnTo>
                    <a:pt x="21" y="959"/>
                  </a:lnTo>
                  <a:lnTo>
                    <a:pt x="22" y="960"/>
                  </a:lnTo>
                  <a:lnTo>
                    <a:pt x="23" y="960"/>
                  </a:lnTo>
                  <a:lnTo>
                    <a:pt x="24" y="960"/>
                  </a:lnTo>
                  <a:lnTo>
                    <a:pt x="26" y="960"/>
                  </a:lnTo>
                  <a:lnTo>
                    <a:pt x="24" y="962"/>
                  </a:lnTo>
                  <a:lnTo>
                    <a:pt x="23" y="962"/>
                  </a:lnTo>
                  <a:lnTo>
                    <a:pt x="22" y="962"/>
                  </a:lnTo>
                  <a:lnTo>
                    <a:pt x="21" y="963"/>
                  </a:lnTo>
                  <a:lnTo>
                    <a:pt x="22" y="963"/>
                  </a:lnTo>
                  <a:lnTo>
                    <a:pt x="23" y="963"/>
                  </a:lnTo>
                  <a:lnTo>
                    <a:pt x="24" y="963"/>
                  </a:lnTo>
                  <a:lnTo>
                    <a:pt x="26" y="963"/>
                  </a:lnTo>
                  <a:lnTo>
                    <a:pt x="27" y="963"/>
                  </a:lnTo>
                  <a:lnTo>
                    <a:pt x="26" y="963"/>
                  </a:lnTo>
                  <a:lnTo>
                    <a:pt x="26" y="962"/>
                  </a:lnTo>
                  <a:lnTo>
                    <a:pt x="27" y="962"/>
                  </a:lnTo>
                  <a:lnTo>
                    <a:pt x="28" y="963"/>
                  </a:lnTo>
                  <a:lnTo>
                    <a:pt x="29" y="963"/>
                  </a:lnTo>
                  <a:lnTo>
                    <a:pt x="29" y="962"/>
                  </a:lnTo>
                  <a:lnTo>
                    <a:pt x="30" y="962"/>
                  </a:lnTo>
                  <a:lnTo>
                    <a:pt x="30" y="960"/>
                  </a:lnTo>
                  <a:lnTo>
                    <a:pt x="30" y="959"/>
                  </a:lnTo>
                  <a:lnTo>
                    <a:pt x="30" y="958"/>
                  </a:lnTo>
                  <a:lnTo>
                    <a:pt x="31" y="958"/>
                  </a:lnTo>
                  <a:lnTo>
                    <a:pt x="32" y="957"/>
                  </a:lnTo>
                  <a:lnTo>
                    <a:pt x="34" y="956"/>
                  </a:lnTo>
                  <a:lnTo>
                    <a:pt x="35" y="956"/>
                  </a:lnTo>
                  <a:lnTo>
                    <a:pt x="35" y="955"/>
                  </a:lnTo>
                  <a:lnTo>
                    <a:pt x="35" y="954"/>
                  </a:lnTo>
                  <a:lnTo>
                    <a:pt x="35" y="952"/>
                  </a:lnTo>
                  <a:lnTo>
                    <a:pt x="35" y="951"/>
                  </a:lnTo>
                  <a:lnTo>
                    <a:pt x="36" y="951"/>
                  </a:lnTo>
                  <a:lnTo>
                    <a:pt x="35" y="951"/>
                  </a:lnTo>
                  <a:lnTo>
                    <a:pt x="35" y="950"/>
                  </a:lnTo>
                  <a:lnTo>
                    <a:pt x="35" y="949"/>
                  </a:lnTo>
                  <a:lnTo>
                    <a:pt x="36" y="950"/>
                  </a:lnTo>
                  <a:lnTo>
                    <a:pt x="37" y="951"/>
                  </a:lnTo>
                  <a:lnTo>
                    <a:pt x="38" y="951"/>
                  </a:lnTo>
                  <a:lnTo>
                    <a:pt x="40" y="952"/>
                  </a:lnTo>
                  <a:lnTo>
                    <a:pt x="41" y="951"/>
                  </a:lnTo>
                  <a:lnTo>
                    <a:pt x="43" y="951"/>
                  </a:lnTo>
                  <a:lnTo>
                    <a:pt x="44" y="951"/>
                  </a:lnTo>
                  <a:lnTo>
                    <a:pt x="45" y="951"/>
                  </a:lnTo>
                  <a:lnTo>
                    <a:pt x="46" y="951"/>
                  </a:lnTo>
                  <a:lnTo>
                    <a:pt x="46" y="950"/>
                  </a:lnTo>
                  <a:lnTo>
                    <a:pt x="47" y="950"/>
                  </a:lnTo>
                  <a:lnTo>
                    <a:pt x="46" y="950"/>
                  </a:lnTo>
                  <a:lnTo>
                    <a:pt x="46" y="951"/>
                  </a:lnTo>
                  <a:lnTo>
                    <a:pt x="45" y="952"/>
                  </a:lnTo>
                  <a:lnTo>
                    <a:pt x="45" y="955"/>
                  </a:lnTo>
                  <a:lnTo>
                    <a:pt x="44" y="956"/>
                  </a:lnTo>
                  <a:lnTo>
                    <a:pt x="43" y="957"/>
                  </a:lnTo>
                  <a:lnTo>
                    <a:pt x="41" y="958"/>
                  </a:lnTo>
                  <a:lnTo>
                    <a:pt x="39" y="959"/>
                  </a:lnTo>
                  <a:lnTo>
                    <a:pt x="38" y="960"/>
                  </a:lnTo>
                  <a:lnTo>
                    <a:pt x="37" y="960"/>
                  </a:lnTo>
                  <a:lnTo>
                    <a:pt x="37" y="962"/>
                  </a:lnTo>
                  <a:lnTo>
                    <a:pt x="36" y="962"/>
                  </a:lnTo>
                  <a:lnTo>
                    <a:pt x="36" y="963"/>
                  </a:lnTo>
                  <a:lnTo>
                    <a:pt x="36" y="964"/>
                  </a:lnTo>
                  <a:lnTo>
                    <a:pt x="35" y="964"/>
                  </a:lnTo>
                  <a:lnTo>
                    <a:pt x="35" y="965"/>
                  </a:lnTo>
                  <a:lnTo>
                    <a:pt x="34" y="966"/>
                  </a:lnTo>
                  <a:lnTo>
                    <a:pt x="32" y="966"/>
                  </a:lnTo>
                  <a:lnTo>
                    <a:pt x="32" y="967"/>
                  </a:lnTo>
                  <a:lnTo>
                    <a:pt x="32" y="968"/>
                  </a:lnTo>
                  <a:lnTo>
                    <a:pt x="31" y="969"/>
                  </a:lnTo>
                  <a:lnTo>
                    <a:pt x="31" y="971"/>
                  </a:lnTo>
                  <a:lnTo>
                    <a:pt x="30" y="972"/>
                  </a:lnTo>
                  <a:lnTo>
                    <a:pt x="30" y="973"/>
                  </a:lnTo>
                  <a:lnTo>
                    <a:pt x="29" y="974"/>
                  </a:lnTo>
                  <a:lnTo>
                    <a:pt x="29" y="975"/>
                  </a:lnTo>
                  <a:lnTo>
                    <a:pt x="29" y="976"/>
                  </a:lnTo>
                  <a:lnTo>
                    <a:pt x="27" y="977"/>
                  </a:lnTo>
                  <a:lnTo>
                    <a:pt x="26" y="979"/>
                  </a:lnTo>
                  <a:lnTo>
                    <a:pt x="23" y="977"/>
                  </a:lnTo>
                  <a:lnTo>
                    <a:pt x="22" y="977"/>
                  </a:lnTo>
                  <a:lnTo>
                    <a:pt x="21" y="977"/>
                  </a:lnTo>
                  <a:lnTo>
                    <a:pt x="20" y="977"/>
                  </a:lnTo>
                  <a:lnTo>
                    <a:pt x="20" y="979"/>
                  </a:lnTo>
                  <a:lnTo>
                    <a:pt x="21" y="979"/>
                  </a:lnTo>
                  <a:lnTo>
                    <a:pt x="22" y="979"/>
                  </a:lnTo>
                  <a:lnTo>
                    <a:pt x="22" y="980"/>
                  </a:lnTo>
                  <a:lnTo>
                    <a:pt x="21" y="980"/>
                  </a:lnTo>
                  <a:lnTo>
                    <a:pt x="20" y="980"/>
                  </a:lnTo>
                  <a:lnTo>
                    <a:pt x="19" y="980"/>
                  </a:lnTo>
                  <a:lnTo>
                    <a:pt x="19" y="979"/>
                  </a:lnTo>
                  <a:lnTo>
                    <a:pt x="19" y="977"/>
                  </a:lnTo>
                  <a:lnTo>
                    <a:pt x="18" y="979"/>
                  </a:lnTo>
                  <a:lnTo>
                    <a:pt x="17" y="979"/>
                  </a:lnTo>
                  <a:lnTo>
                    <a:pt x="15" y="979"/>
                  </a:lnTo>
                  <a:lnTo>
                    <a:pt x="15" y="977"/>
                  </a:lnTo>
                  <a:lnTo>
                    <a:pt x="14" y="977"/>
                  </a:lnTo>
                  <a:lnTo>
                    <a:pt x="15" y="977"/>
                  </a:lnTo>
                  <a:lnTo>
                    <a:pt x="15" y="976"/>
                  </a:lnTo>
                  <a:lnTo>
                    <a:pt x="14" y="976"/>
                  </a:lnTo>
                  <a:lnTo>
                    <a:pt x="14" y="975"/>
                  </a:lnTo>
                  <a:lnTo>
                    <a:pt x="13" y="975"/>
                  </a:lnTo>
                  <a:close/>
                  <a:moveTo>
                    <a:pt x="74" y="964"/>
                  </a:moveTo>
                  <a:lnTo>
                    <a:pt x="74" y="963"/>
                  </a:lnTo>
                  <a:lnTo>
                    <a:pt x="74" y="962"/>
                  </a:lnTo>
                  <a:lnTo>
                    <a:pt x="75" y="962"/>
                  </a:lnTo>
                  <a:lnTo>
                    <a:pt x="75" y="960"/>
                  </a:lnTo>
                  <a:lnTo>
                    <a:pt x="75" y="962"/>
                  </a:lnTo>
                  <a:lnTo>
                    <a:pt x="77" y="962"/>
                  </a:lnTo>
                  <a:lnTo>
                    <a:pt x="77" y="963"/>
                  </a:lnTo>
                  <a:lnTo>
                    <a:pt x="77" y="964"/>
                  </a:lnTo>
                  <a:lnTo>
                    <a:pt x="74" y="964"/>
                  </a:lnTo>
                  <a:close/>
                  <a:moveTo>
                    <a:pt x="66" y="960"/>
                  </a:moveTo>
                  <a:lnTo>
                    <a:pt x="65" y="960"/>
                  </a:lnTo>
                  <a:lnTo>
                    <a:pt x="65" y="959"/>
                  </a:lnTo>
                  <a:lnTo>
                    <a:pt x="64" y="959"/>
                  </a:lnTo>
                  <a:lnTo>
                    <a:pt x="64" y="957"/>
                  </a:lnTo>
                  <a:lnTo>
                    <a:pt x="64" y="956"/>
                  </a:lnTo>
                  <a:lnTo>
                    <a:pt x="65" y="956"/>
                  </a:lnTo>
                  <a:lnTo>
                    <a:pt x="66" y="958"/>
                  </a:lnTo>
                  <a:lnTo>
                    <a:pt x="66" y="959"/>
                  </a:lnTo>
                  <a:lnTo>
                    <a:pt x="66" y="960"/>
                  </a:lnTo>
                  <a:close/>
                  <a:moveTo>
                    <a:pt x="74" y="957"/>
                  </a:moveTo>
                  <a:lnTo>
                    <a:pt x="74" y="958"/>
                  </a:lnTo>
                  <a:lnTo>
                    <a:pt x="73" y="958"/>
                  </a:lnTo>
                  <a:lnTo>
                    <a:pt x="73" y="956"/>
                  </a:lnTo>
                  <a:lnTo>
                    <a:pt x="72" y="956"/>
                  </a:lnTo>
                  <a:lnTo>
                    <a:pt x="73" y="955"/>
                  </a:lnTo>
                  <a:lnTo>
                    <a:pt x="74" y="955"/>
                  </a:lnTo>
                  <a:lnTo>
                    <a:pt x="74" y="956"/>
                  </a:lnTo>
                  <a:lnTo>
                    <a:pt x="74" y="957"/>
                  </a:lnTo>
                  <a:close/>
                  <a:moveTo>
                    <a:pt x="74" y="957"/>
                  </a:moveTo>
                  <a:lnTo>
                    <a:pt x="75" y="956"/>
                  </a:lnTo>
                  <a:lnTo>
                    <a:pt x="77" y="956"/>
                  </a:lnTo>
                  <a:lnTo>
                    <a:pt x="77" y="957"/>
                  </a:lnTo>
                  <a:lnTo>
                    <a:pt x="77" y="958"/>
                  </a:lnTo>
                  <a:lnTo>
                    <a:pt x="75" y="958"/>
                  </a:lnTo>
                  <a:lnTo>
                    <a:pt x="74" y="958"/>
                  </a:lnTo>
                  <a:lnTo>
                    <a:pt x="74" y="957"/>
                  </a:lnTo>
                  <a:close/>
                  <a:moveTo>
                    <a:pt x="67" y="951"/>
                  </a:moveTo>
                  <a:lnTo>
                    <a:pt x="67" y="950"/>
                  </a:lnTo>
                  <a:lnTo>
                    <a:pt x="69" y="950"/>
                  </a:lnTo>
                  <a:lnTo>
                    <a:pt x="70" y="949"/>
                  </a:lnTo>
                  <a:lnTo>
                    <a:pt x="70" y="950"/>
                  </a:lnTo>
                  <a:lnTo>
                    <a:pt x="70" y="949"/>
                  </a:lnTo>
                  <a:lnTo>
                    <a:pt x="70" y="950"/>
                  </a:lnTo>
                  <a:lnTo>
                    <a:pt x="69" y="951"/>
                  </a:lnTo>
                  <a:lnTo>
                    <a:pt x="67" y="951"/>
                  </a:lnTo>
                  <a:close/>
                  <a:moveTo>
                    <a:pt x="72" y="942"/>
                  </a:moveTo>
                  <a:lnTo>
                    <a:pt x="71" y="943"/>
                  </a:lnTo>
                  <a:lnTo>
                    <a:pt x="70" y="944"/>
                  </a:lnTo>
                  <a:lnTo>
                    <a:pt x="69" y="944"/>
                  </a:lnTo>
                  <a:lnTo>
                    <a:pt x="65" y="946"/>
                  </a:lnTo>
                  <a:lnTo>
                    <a:pt x="65" y="944"/>
                  </a:lnTo>
                  <a:lnTo>
                    <a:pt x="66" y="943"/>
                  </a:lnTo>
                  <a:lnTo>
                    <a:pt x="66" y="942"/>
                  </a:lnTo>
                  <a:lnTo>
                    <a:pt x="67" y="942"/>
                  </a:lnTo>
                  <a:lnTo>
                    <a:pt x="67" y="941"/>
                  </a:lnTo>
                  <a:lnTo>
                    <a:pt x="69" y="941"/>
                  </a:lnTo>
                  <a:lnTo>
                    <a:pt x="69" y="940"/>
                  </a:lnTo>
                  <a:lnTo>
                    <a:pt x="70" y="941"/>
                  </a:lnTo>
                  <a:lnTo>
                    <a:pt x="71" y="942"/>
                  </a:lnTo>
                  <a:lnTo>
                    <a:pt x="72" y="941"/>
                  </a:lnTo>
                  <a:lnTo>
                    <a:pt x="72" y="942"/>
                  </a:lnTo>
                  <a:close/>
                  <a:moveTo>
                    <a:pt x="77" y="939"/>
                  </a:moveTo>
                  <a:lnTo>
                    <a:pt x="77" y="938"/>
                  </a:lnTo>
                  <a:lnTo>
                    <a:pt x="78" y="938"/>
                  </a:lnTo>
                  <a:lnTo>
                    <a:pt x="79" y="938"/>
                  </a:lnTo>
                  <a:lnTo>
                    <a:pt x="80" y="938"/>
                  </a:lnTo>
                  <a:lnTo>
                    <a:pt x="80" y="939"/>
                  </a:lnTo>
                  <a:lnTo>
                    <a:pt x="80" y="940"/>
                  </a:lnTo>
                  <a:lnTo>
                    <a:pt x="79" y="940"/>
                  </a:lnTo>
                  <a:lnTo>
                    <a:pt x="79" y="941"/>
                  </a:lnTo>
                  <a:lnTo>
                    <a:pt x="78" y="940"/>
                  </a:lnTo>
                  <a:lnTo>
                    <a:pt x="78" y="941"/>
                  </a:lnTo>
                  <a:lnTo>
                    <a:pt x="77" y="940"/>
                  </a:lnTo>
                  <a:lnTo>
                    <a:pt x="77" y="939"/>
                  </a:lnTo>
                  <a:close/>
                  <a:moveTo>
                    <a:pt x="86" y="940"/>
                  </a:moveTo>
                  <a:lnTo>
                    <a:pt x="84" y="940"/>
                  </a:lnTo>
                  <a:lnTo>
                    <a:pt x="84" y="941"/>
                  </a:lnTo>
                  <a:lnTo>
                    <a:pt x="86" y="941"/>
                  </a:lnTo>
                  <a:lnTo>
                    <a:pt x="84" y="941"/>
                  </a:lnTo>
                  <a:lnTo>
                    <a:pt x="84" y="942"/>
                  </a:lnTo>
                  <a:lnTo>
                    <a:pt x="83" y="942"/>
                  </a:lnTo>
                  <a:lnTo>
                    <a:pt x="82" y="942"/>
                  </a:lnTo>
                  <a:lnTo>
                    <a:pt x="81" y="942"/>
                  </a:lnTo>
                  <a:lnTo>
                    <a:pt x="80" y="942"/>
                  </a:lnTo>
                  <a:lnTo>
                    <a:pt x="81" y="941"/>
                  </a:lnTo>
                  <a:lnTo>
                    <a:pt x="82" y="941"/>
                  </a:lnTo>
                  <a:lnTo>
                    <a:pt x="83" y="941"/>
                  </a:lnTo>
                  <a:lnTo>
                    <a:pt x="84" y="940"/>
                  </a:lnTo>
                  <a:lnTo>
                    <a:pt x="86" y="940"/>
                  </a:lnTo>
                  <a:close/>
                  <a:moveTo>
                    <a:pt x="1562" y="823"/>
                  </a:moveTo>
                  <a:lnTo>
                    <a:pt x="1562" y="824"/>
                  </a:lnTo>
                  <a:lnTo>
                    <a:pt x="1561" y="824"/>
                  </a:lnTo>
                  <a:lnTo>
                    <a:pt x="1561" y="825"/>
                  </a:lnTo>
                  <a:lnTo>
                    <a:pt x="1561" y="826"/>
                  </a:lnTo>
                  <a:lnTo>
                    <a:pt x="1560" y="827"/>
                  </a:lnTo>
                  <a:lnTo>
                    <a:pt x="1558" y="829"/>
                  </a:lnTo>
                  <a:lnTo>
                    <a:pt x="1558" y="827"/>
                  </a:lnTo>
                  <a:lnTo>
                    <a:pt x="1556" y="827"/>
                  </a:lnTo>
                  <a:lnTo>
                    <a:pt x="1556" y="826"/>
                  </a:lnTo>
                  <a:lnTo>
                    <a:pt x="1555" y="826"/>
                  </a:lnTo>
                  <a:lnTo>
                    <a:pt x="1554" y="825"/>
                  </a:lnTo>
                  <a:lnTo>
                    <a:pt x="1555" y="825"/>
                  </a:lnTo>
                  <a:lnTo>
                    <a:pt x="1556" y="825"/>
                  </a:lnTo>
                  <a:lnTo>
                    <a:pt x="1556" y="824"/>
                  </a:lnTo>
                  <a:lnTo>
                    <a:pt x="1558" y="823"/>
                  </a:lnTo>
                  <a:lnTo>
                    <a:pt x="1558" y="822"/>
                  </a:lnTo>
                  <a:lnTo>
                    <a:pt x="1558" y="821"/>
                  </a:lnTo>
                  <a:lnTo>
                    <a:pt x="1559" y="821"/>
                  </a:lnTo>
                  <a:lnTo>
                    <a:pt x="1559" y="822"/>
                  </a:lnTo>
                  <a:lnTo>
                    <a:pt x="1559" y="823"/>
                  </a:lnTo>
                  <a:lnTo>
                    <a:pt x="1560" y="824"/>
                  </a:lnTo>
                  <a:lnTo>
                    <a:pt x="1560" y="825"/>
                  </a:lnTo>
                  <a:lnTo>
                    <a:pt x="1561" y="824"/>
                  </a:lnTo>
                  <a:lnTo>
                    <a:pt x="1561" y="823"/>
                  </a:lnTo>
                  <a:lnTo>
                    <a:pt x="1561" y="824"/>
                  </a:lnTo>
                  <a:lnTo>
                    <a:pt x="1562" y="824"/>
                  </a:lnTo>
                  <a:lnTo>
                    <a:pt x="1562" y="823"/>
                  </a:lnTo>
                  <a:close/>
                  <a:moveTo>
                    <a:pt x="81" y="939"/>
                  </a:moveTo>
                  <a:lnTo>
                    <a:pt x="81" y="938"/>
                  </a:lnTo>
                  <a:lnTo>
                    <a:pt x="81" y="937"/>
                  </a:lnTo>
                  <a:lnTo>
                    <a:pt x="82" y="937"/>
                  </a:lnTo>
                  <a:lnTo>
                    <a:pt x="87" y="934"/>
                  </a:lnTo>
                  <a:lnTo>
                    <a:pt x="89" y="933"/>
                  </a:lnTo>
                  <a:lnTo>
                    <a:pt x="89" y="932"/>
                  </a:lnTo>
                  <a:lnTo>
                    <a:pt x="89" y="933"/>
                  </a:lnTo>
                  <a:lnTo>
                    <a:pt x="89" y="934"/>
                  </a:lnTo>
                  <a:lnTo>
                    <a:pt x="89" y="935"/>
                  </a:lnTo>
                  <a:lnTo>
                    <a:pt x="88" y="935"/>
                  </a:lnTo>
                  <a:lnTo>
                    <a:pt x="88" y="937"/>
                  </a:lnTo>
                  <a:lnTo>
                    <a:pt x="87" y="937"/>
                  </a:lnTo>
                  <a:lnTo>
                    <a:pt x="86" y="937"/>
                  </a:lnTo>
                  <a:lnTo>
                    <a:pt x="84" y="939"/>
                  </a:lnTo>
                  <a:lnTo>
                    <a:pt x="83" y="939"/>
                  </a:lnTo>
                  <a:lnTo>
                    <a:pt x="82" y="940"/>
                  </a:lnTo>
                  <a:lnTo>
                    <a:pt x="81" y="940"/>
                  </a:lnTo>
                  <a:lnTo>
                    <a:pt x="81" y="939"/>
                  </a:lnTo>
                  <a:close/>
                  <a:moveTo>
                    <a:pt x="1489" y="818"/>
                  </a:moveTo>
                  <a:lnTo>
                    <a:pt x="1490" y="818"/>
                  </a:lnTo>
                  <a:lnTo>
                    <a:pt x="1490" y="817"/>
                  </a:lnTo>
                  <a:lnTo>
                    <a:pt x="1491" y="818"/>
                  </a:lnTo>
                  <a:lnTo>
                    <a:pt x="1490" y="820"/>
                  </a:lnTo>
                  <a:lnTo>
                    <a:pt x="1489" y="822"/>
                  </a:lnTo>
                  <a:lnTo>
                    <a:pt x="1487" y="822"/>
                  </a:lnTo>
                  <a:lnTo>
                    <a:pt x="1487" y="821"/>
                  </a:lnTo>
                  <a:lnTo>
                    <a:pt x="1489" y="821"/>
                  </a:lnTo>
                  <a:lnTo>
                    <a:pt x="1489" y="820"/>
                  </a:lnTo>
                  <a:lnTo>
                    <a:pt x="1487" y="821"/>
                  </a:lnTo>
                  <a:lnTo>
                    <a:pt x="1487" y="820"/>
                  </a:lnTo>
                  <a:lnTo>
                    <a:pt x="1486" y="820"/>
                  </a:lnTo>
                  <a:lnTo>
                    <a:pt x="1486" y="818"/>
                  </a:lnTo>
                  <a:lnTo>
                    <a:pt x="1487" y="818"/>
                  </a:lnTo>
                  <a:lnTo>
                    <a:pt x="1489" y="817"/>
                  </a:lnTo>
                  <a:lnTo>
                    <a:pt x="1489" y="818"/>
                  </a:lnTo>
                  <a:close/>
                  <a:moveTo>
                    <a:pt x="1482" y="817"/>
                  </a:moveTo>
                  <a:lnTo>
                    <a:pt x="1483" y="817"/>
                  </a:lnTo>
                  <a:lnTo>
                    <a:pt x="1484" y="817"/>
                  </a:lnTo>
                  <a:lnTo>
                    <a:pt x="1483" y="818"/>
                  </a:lnTo>
                  <a:lnTo>
                    <a:pt x="1479" y="820"/>
                  </a:lnTo>
                  <a:lnTo>
                    <a:pt x="1478" y="820"/>
                  </a:lnTo>
                  <a:lnTo>
                    <a:pt x="1478" y="818"/>
                  </a:lnTo>
                  <a:lnTo>
                    <a:pt x="1477" y="818"/>
                  </a:lnTo>
                  <a:lnTo>
                    <a:pt x="1477" y="817"/>
                  </a:lnTo>
                  <a:lnTo>
                    <a:pt x="1478" y="817"/>
                  </a:lnTo>
                  <a:lnTo>
                    <a:pt x="1478" y="816"/>
                  </a:lnTo>
                  <a:lnTo>
                    <a:pt x="1478" y="817"/>
                  </a:lnTo>
                  <a:lnTo>
                    <a:pt x="1478" y="816"/>
                  </a:lnTo>
                  <a:lnTo>
                    <a:pt x="1478" y="815"/>
                  </a:lnTo>
                  <a:lnTo>
                    <a:pt x="1478" y="814"/>
                  </a:lnTo>
                  <a:lnTo>
                    <a:pt x="1479" y="814"/>
                  </a:lnTo>
                  <a:lnTo>
                    <a:pt x="1479" y="815"/>
                  </a:lnTo>
                  <a:lnTo>
                    <a:pt x="1481" y="815"/>
                  </a:lnTo>
                  <a:lnTo>
                    <a:pt x="1482" y="815"/>
                  </a:lnTo>
                  <a:lnTo>
                    <a:pt x="1483" y="815"/>
                  </a:lnTo>
                  <a:lnTo>
                    <a:pt x="1482" y="815"/>
                  </a:lnTo>
                  <a:lnTo>
                    <a:pt x="1483" y="815"/>
                  </a:lnTo>
                  <a:lnTo>
                    <a:pt x="1483" y="816"/>
                  </a:lnTo>
                  <a:lnTo>
                    <a:pt x="1483" y="817"/>
                  </a:lnTo>
                  <a:lnTo>
                    <a:pt x="1482" y="817"/>
                  </a:lnTo>
                  <a:close/>
                  <a:moveTo>
                    <a:pt x="1468" y="810"/>
                  </a:moveTo>
                  <a:lnTo>
                    <a:pt x="1469" y="810"/>
                  </a:lnTo>
                  <a:lnTo>
                    <a:pt x="1468" y="812"/>
                  </a:lnTo>
                  <a:lnTo>
                    <a:pt x="1469" y="812"/>
                  </a:lnTo>
                  <a:lnTo>
                    <a:pt x="1469" y="813"/>
                  </a:lnTo>
                  <a:lnTo>
                    <a:pt x="1468" y="813"/>
                  </a:lnTo>
                  <a:lnTo>
                    <a:pt x="1466" y="814"/>
                  </a:lnTo>
                  <a:lnTo>
                    <a:pt x="1464" y="814"/>
                  </a:lnTo>
                  <a:lnTo>
                    <a:pt x="1463" y="813"/>
                  </a:lnTo>
                  <a:lnTo>
                    <a:pt x="1461" y="813"/>
                  </a:lnTo>
                  <a:lnTo>
                    <a:pt x="1466" y="812"/>
                  </a:lnTo>
                  <a:lnTo>
                    <a:pt x="1466" y="810"/>
                  </a:lnTo>
                  <a:lnTo>
                    <a:pt x="1466" y="812"/>
                  </a:lnTo>
                  <a:lnTo>
                    <a:pt x="1466" y="810"/>
                  </a:lnTo>
                  <a:lnTo>
                    <a:pt x="1467" y="810"/>
                  </a:lnTo>
                  <a:lnTo>
                    <a:pt x="1467" y="809"/>
                  </a:lnTo>
                  <a:lnTo>
                    <a:pt x="1467" y="810"/>
                  </a:lnTo>
                  <a:lnTo>
                    <a:pt x="1467" y="809"/>
                  </a:lnTo>
                  <a:lnTo>
                    <a:pt x="1468" y="810"/>
                  </a:lnTo>
                  <a:close/>
                  <a:moveTo>
                    <a:pt x="1470" y="806"/>
                  </a:moveTo>
                  <a:lnTo>
                    <a:pt x="1472" y="806"/>
                  </a:lnTo>
                  <a:lnTo>
                    <a:pt x="1472" y="805"/>
                  </a:lnTo>
                  <a:lnTo>
                    <a:pt x="1472" y="806"/>
                  </a:lnTo>
                  <a:lnTo>
                    <a:pt x="1468" y="807"/>
                  </a:lnTo>
                  <a:lnTo>
                    <a:pt x="1466" y="808"/>
                  </a:lnTo>
                  <a:lnTo>
                    <a:pt x="1466" y="809"/>
                  </a:lnTo>
                  <a:lnTo>
                    <a:pt x="1465" y="808"/>
                  </a:lnTo>
                  <a:lnTo>
                    <a:pt x="1464" y="808"/>
                  </a:lnTo>
                  <a:lnTo>
                    <a:pt x="1464" y="809"/>
                  </a:lnTo>
                  <a:lnTo>
                    <a:pt x="1463" y="809"/>
                  </a:lnTo>
                  <a:lnTo>
                    <a:pt x="1464" y="809"/>
                  </a:lnTo>
                  <a:lnTo>
                    <a:pt x="1463" y="809"/>
                  </a:lnTo>
                  <a:lnTo>
                    <a:pt x="1463" y="808"/>
                  </a:lnTo>
                  <a:lnTo>
                    <a:pt x="1466" y="807"/>
                  </a:lnTo>
                  <a:lnTo>
                    <a:pt x="1463" y="808"/>
                  </a:lnTo>
                  <a:lnTo>
                    <a:pt x="1463" y="807"/>
                  </a:lnTo>
                  <a:lnTo>
                    <a:pt x="1461" y="806"/>
                  </a:lnTo>
                  <a:lnTo>
                    <a:pt x="1463" y="806"/>
                  </a:lnTo>
                  <a:lnTo>
                    <a:pt x="1465" y="805"/>
                  </a:lnTo>
                  <a:lnTo>
                    <a:pt x="1466" y="805"/>
                  </a:lnTo>
                  <a:lnTo>
                    <a:pt x="1467" y="805"/>
                  </a:lnTo>
                  <a:lnTo>
                    <a:pt x="1468" y="805"/>
                  </a:lnTo>
                  <a:lnTo>
                    <a:pt x="1468" y="806"/>
                  </a:lnTo>
                  <a:lnTo>
                    <a:pt x="1467" y="806"/>
                  </a:lnTo>
                  <a:lnTo>
                    <a:pt x="1467" y="807"/>
                  </a:lnTo>
                  <a:lnTo>
                    <a:pt x="1468" y="806"/>
                  </a:lnTo>
                  <a:lnTo>
                    <a:pt x="1469" y="805"/>
                  </a:lnTo>
                  <a:lnTo>
                    <a:pt x="1470" y="805"/>
                  </a:lnTo>
                  <a:lnTo>
                    <a:pt x="1470" y="806"/>
                  </a:lnTo>
                  <a:close/>
                  <a:moveTo>
                    <a:pt x="1468" y="801"/>
                  </a:moveTo>
                  <a:lnTo>
                    <a:pt x="1467" y="801"/>
                  </a:lnTo>
                  <a:lnTo>
                    <a:pt x="1467" y="800"/>
                  </a:lnTo>
                  <a:lnTo>
                    <a:pt x="1467" y="799"/>
                  </a:lnTo>
                  <a:lnTo>
                    <a:pt x="1467" y="798"/>
                  </a:lnTo>
                  <a:lnTo>
                    <a:pt x="1468" y="798"/>
                  </a:lnTo>
                  <a:lnTo>
                    <a:pt x="1467" y="798"/>
                  </a:lnTo>
                  <a:lnTo>
                    <a:pt x="1467" y="797"/>
                  </a:lnTo>
                  <a:lnTo>
                    <a:pt x="1468" y="797"/>
                  </a:lnTo>
                  <a:lnTo>
                    <a:pt x="1468" y="798"/>
                  </a:lnTo>
                  <a:lnTo>
                    <a:pt x="1469" y="798"/>
                  </a:lnTo>
                  <a:lnTo>
                    <a:pt x="1469" y="799"/>
                  </a:lnTo>
                  <a:lnTo>
                    <a:pt x="1469" y="798"/>
                  </a:lnTo>
                  <a:lnTo>
                    <a:pt x="1470" y="798"/>
                  </a:lnTo>
                  <a:lnTo>
                    <a:pt x="1469" y="799"/>
                  </a:lnTo>
                  <a:lnTo>
                    <a:pt x="1468" y="800"/>
                  </a:lnTo>
                  <a:lnTo>
                    <a:pt x="1468" y="801"/>
                  </a:lnTo>
                  <a:close/>
                  <a:moveTo>
                    <a:pt x="1456" y="797"/>
                  </a:moveTo>
                  <a:lnTo>
                    <a:pt x="1456" y="796"/>
                  </a:lnTo>
                  <a:lnTo>
                    <a:pt x="1456" y="795"/>
                  </a:lnTo>
                  <a:lnTo>
                    <a:pt x="1456" y="793"/>
                  </a:lnTo>
                  <a:lnTo>
                    <a:pt x="1456" y="792"/>
                  </a:lnTo>
                  <a:lnTo>
                    <a:pt x="1457" y="791"/>
                  </a:lnTo>
                  <a:lnTo>
                    <a:pt x="1457" y="792"/>
                  </a:lnTo>
                  <a:lnTo>
                    <a:pt x="1458" y="792"/>
                  </a:lnTo>
                  <a:lnTo>
                    <a:pt x="1458" y="791"/>
                  </a:lnTo>
                  <a:lnTo>
                    <a:pt x="1459" y="791"/>
                  </a:lnTo>
                  <a:lnTo>
                    <a:pt x="1459" y="792"/>
                  </a:lnTo>
                  <a:lnTo>
                    <a:pt x="1459" y="793"/>
                  </a:lnTo>
                  <a:lnTo>
                    <a:pt x="1460" y="793"/>
                  </a:lnTo>
                  <a:lnTo>
                    <a:pt x="1460" y="795"/>
                  </a:lnTo>
                  <a:lnTo>
                    <a:pt x="1460" y="796"/>
                  </a:lnTo>
                  <a:lnTo>
                    <a:pt x="1459" y="796"/>
                  </a:lnTo>
                  <a:lnTo>
                    <a:pt x="1458" y="796"/>
                  </a:lnTo>
                  <a:lnTo>
                    <a:pt x="1458" y="797"/>
                  </a:lnTo>
                  <a:lnTo>
                    <a:pt x="1459" y="797"/>
                  </a:lnTo>
                  <a:lnTo>
                    <a:pt x="1459" y="798"/>
                  </a:lnTo>
                  <a:lnTo>
                    <a:pt x="1458" y="798"/>
                  </a:lnTo>
                  <a:lnTo>
                    <a:pt x="1458" y="799"/>
                  </a:lnTo>
                  <a:lnTo>
                    <a:pt x="1459" y="799"/>
                  </a:lnTo>
                  <a:lnTo>
                    <a:pt x="1459" y="798"/>
                  </a:lnTo>
                  <a:lnTo>
                    <a:pt x="1459" y="797"/>
                  </a:lnTo>
                  <a:lnTo>
                    <a:pt x="1461" y="797"/>
                  </a:lnTo>
                  <a:lnTo>
                    <a:pt x="1463" y="798"/>
                  </a:lnTo>
                  <a:lnTo>
                    <a:pt x="1464" y="799"/>
                  </a:lnTo>
                  <a:lnTo>
                    <a:pt x="1464" y="800"/>
                  </a:lnTo>
                  <a:lnTo>
                    <a:pt x="1463" y="800"/>
                  </a:lnTo>
                  <a:lnTo>
                    <a:pt x="1464" y="801"/>
                  </a:lnTo>
                  <a:lnTo>
                    <a:pt x="1465" y="801"/>
                  </a:lnTo>
                  <a:lnTo>
                    <a:pt x="1464" y="803"/>
                  </a:lnTo>
                  <a:lnTo>
                    <a:pt x="1463" y="803"/>
                  </a:lnTo>
                  <a:lnTo>
                    <a:pt x="1461" y="801"/>
                  </a:lnTo>
                  <a:lnTo>
                    <a:pt x="1460" y="801"/>
                  </a:lnTo>
                  <a:lnTo>
                    <a:pt x="1459" y="801"/>
                  </a:lnTo>
                  <a:lnTo>
                    <a:pt x="1458" y="800"/>
                  </a:lnTo>
                  <a:lnTo>
                    <a:pt x="1457" y="800"/>
                  </a:lnTo>
                  <a:lnTo>
                    <a:pt x="1457" y="798"/>
                  </a:lnTo>
                  <a:lnTo>
                    <a:pt x="1456" y="797"/>
                  </a:lnTo>
                  <a:close/>
                  <a:moveTo>
                    <a:pt x="1444" y="779"/>
                  </a:moveTo>
                  <a:lnTo>
                    <a:pt x="1444" y="780"/>
                  </a:lnTo>
                  <a:lnTo>
                    <a:pt x="1441" y="781"/>
                  </a:lnTo>
                  <a:lnTo>
                    <a:pt x="1440" y="781"/>
                  </a:lnTo>
                  <a:lnTo>
                    <a:pt x="1439" y="780"/>
                  </a:lnTo>
                  <a:lnTo>
                    <a:pt x="1440" y="780"/>
                  </a:lnTo>
                  <a:lnTo>
                    <a:pt x="1440" y="779"/>
                  </a:lnTo>
                  <a:lnTo>
                    <a:pt x="1440" y="778"/>
                  </a:lnTo>
                  <a:lnTo>
                    <a:pt x="1440" y="776"/>
                  </a:lnTo>
                  <a:lnTo>
                    <a:pt x="1440" y="775"/>
                  </a:lnTo>
                  <a:lnTo>
                    <a:pt x="1441" y="775"/>
                  </a:lnTo>
                  <a:lnTo>
                    <a:pt x="1442" y="775"/>
                  </a:lnTo>
                  <a:lnTo>
                    <a:pt x="1442" y="776"/>
                  </a:lnTo>
                  <a:lnTo>
                    <a:pt x="1443" y="776"/>
                  </a:lnTo>
                  <a:lnTo>
                    <a:pt x="1443" y="778"/>
                  </a:lnTo>
                  <a:lnTo>
                    <a:pt x="1442" y="778"/>
                  </a:lnTo>
                  <a:lnTo>
                    <a:pt x="1441" y="779"/>
                  </a:lnTo>
                  <a:lnTo>
                    <a:pt x="1441" y="780"/>
                  </a:lnTo>
                  <a:lnTo>
                    <a:pt x="1442" y="780"/>
                  </a:lnTo>
                  <a:lnTo>
                    <a:pt x="1442" y="779"/>
                  </a:lnTo>
                  <a:lnTo>
                    <a:pt x="1443" y="778"/>
                  </a:lnTo>
                  <a:lnTo>
                    <a:pt x="1444" y="778"/>
                  </a:lnTo>
                  <a:lnTo>
                    <a:pt x="1444" y="779"/>
                  </a:lnTo>
                  <a:close/>
                  <a:moveTo>
                    <a:pt x="1438" y="775"/>
                  </a:moveTo>
                  <a:lnTo>
                    <a:pt x="1439" y="775"/>
                  </a:lnTo>
                  <a:lnTo>
                    <a:pt x="1440" y="775"/>
                  </a:lnTo>
                  <a:lnTo>
                    <a:pt x="1440" y="776"/>
                  </a:lnTo>
                  <a:lnTo>
                    <a:pt x="1440" y="778"/>
                  </a:lnTo>
                  <a:lnTo>
                    <a:pt x="1439" y="780"/>
                  </a:lnTo>
                  <a:lnTo>
                    <a:pt x="1438" y="780"/>
                  </a:lnTo>
                  <a:lnTo>
                    <a:pt x="1436" y="779"/>
                  </a:lnTo>
                  <a:lnTo>
                    <a:pt x="1435" y="778"/>
                  </a:lnTo>
                  <a:lnTo>
                    <a:pt x="1435" y="776"/>
                  </a:lnTo>
                  <a:lnTo>
                    <a:pt x="1435" y="775"/>
                  </a:lnTo>
                  <a:lnTo>
                    <a:pt x="1436" y="776"/>
                  </a:lnTo>
                  <a:lnTo>
                    <a:pt x="1436" y="775"/>
                  </a:lnTo>
                  <a:lnTo>
                    <a:pt x="1438" y="775"/>
                  </a:lnTo>
                  <a:close/>
                  <a:moveTo>
                    <a:pt x="1433" y="770"/>
                  </a:moveTo>
                  <a:lnTo>
                    <a:pt x="1433" y="768"/>
                  </a:lnTo>
                  <a:lnTo>
                    <a:pt x="1433" y="766"/>
                  </a:lnTo>
                  <a:lnTo>
                    <a:pt x="1434" y="765"/>
                  </a:lnTo>
                  <a:lnTo>
                    <a:pt x="1434" y="766"/>
                  </a:lnTo>
                  <a:lnTo>
                    <a:pt x="1435" y="766"/>
                  </a:lnTo>
                  <a:lnTo>
                    <a:pt x="1434" y="765"/>
                  </a:lnTo>
                  <a:lnTo>
                    <a:pt x="1435" y="765"/>
                  </a:lnTo>
                  <a:lnTo>
                    <a:pt x="1435" y="766"/>
                  </a:lnTo>
                  <a:lnTo>
                    <a:pt x="1435" y="767"/>
                  </a:lnTo>
                  <a:lnTo>
                    <a:pt x="1436" y="766"/>
                  </a:lnTo>
                  <a:lnTo>
                    <a:pt x="1436" y="767"/>
                  </a:lnTo>
                  <a:lnTo>
                    <a:pt x="1436" y="766"/>
                  </a:lnTo>
                  <a:lnTo>
                    <a:pt x="1438" y="767"/>
                  </a:lnTo>
                  <a:lnTo>
                    <a:pt x="1436" y="767"/>
                  </a:lnTo>
                  <a:lnTo>
                    <a:pt x="1436" y="768"/>
                  </a:lnTo>
                  <a:lnTo>
                    <a:pt x="1436" y="767"/>
                  </a:lnTo>
                  <a:lnTo>
                    <a:pt x="1438" y="767"/>
                  </a:lnTo>
                  <a:lnTo>
                    <a:pt x="1438" y="768"/>
                  </a:lnTo>
                  <a:lnTo>
                    <a:pt x="1436" y="770"/>
                  </a:lnTo>
                  <a:lnTo>
                    <a:pt x="1435" y="770"/>
                  </a:lnTo>
                  <a:lnTo>
                    <a:pt x="1434" y="768"/>
                  </a:lnTo>
                  <a:lnTo>
                    <a:pt x="1434" y="770"/>
                  </a:lnTo>
                  <a:lnTo>
                    <a:pt x="1433" y="770"/>
                  </a:lnTo>
                  <a:close/>
                  <a:moveTo>
                    <a:pt x="1432" y="768"/>
                  </a:moveTo>
                  <a:lnTo>
                    <a:pt x="1432" y="770"/>
                  </a:lnTo>
                  <a:lnTo>
                    <a:pt x="1431" y="770"/>
                  </a:lnTo>
                  <a:lnTo>
                    <a:pt x="1430" y="768"/>
                  </a:lnTo>
                  <a:lnTo>
                    <a:pt x="1429" y="768"/>
                  </a:lnTo>
                  <a:lnTo>
                    <a:pt x="1429" y="770"/>
                  </a:lnTo>
                  <a:lnTo>
                    <a:pt x="1429" y="768"/>
                  </a:lnTo>
                  <a:lnTo>
                    <a:pt x="1429" y="766"/>
                  </a:lnTo>
                  <a:lnTo>
                    <a:pt x="1429" y="765"/>
                  </a:lnTo>
                  <a:lnTo>
                    <a:pt x="1430" y="765"/>
                  </a:lnTo>
                  <a:lnTo>
                    <a:pt x="1431" y="766"/>
                  </a:lnTo>
                  <a:lnTo>
                    <a:pt x="1432" y="766"/>
                  </a:lnTo>
                  <a:lnTo>
                    <a:pt x="1432" y="767"/>
                  </a:lnTo>
                  <a:lnTo>
                    <a:pt x="1432" y="768"/>
                  </a:lnTo>
                  <a:close/>
                  <a:moveTo>
                    <a:pt x="1286" y="785"/>
                  </a:moveTo>
                  <a:lnTo>
                    <a:pt x="1287" y="787"/>
                  </a:lnTo>
                  <a:lnTo>
                    <a:pt x="1287" y="788"/>
                  </a:lnTo>
                  <a:lnTo>
                    <a:pt x="1287" y="789"/>
                  </a:lnTo>
                  <a:lnTo>
                    <a:pt x="1287" y="790"/>
                  </a:lnTo>
                  <a:lnTo>
                    <a:pt x="1286" y="791"/>
                  </a:lnTo>
                  <a:lnTo>
                    <a:pt x="1286" y="792"/>
                  </a:lnTo>
                  <a:lnTo>
                    <a:pt x="1287" y="792"/>
                  </a:lnTo>
                  <a:lnTo>
                    <a:pt x="1287" y="793"/>
                  </a:lnTo>
                  <a:lnTo>
                    <a:pt x="1286" y="793"/>
                  </a:lnTo>
                  <a:lnTo>
                    <a:pt x="1285" y="792"/>
                  </a:lnTo>
                  <a:lnTo>
                    <a:pt x="1285" y="793"/>
                  </a:lnTo>
                  <a:lnTo>
                    <a:pt x="1284" y="793"/>
                  </a:lnTo>
                  <a:lnTo>
                    <a:pt x="1285" y="792"/>
                  </a:lnTo>
                  <a:lnTo>
                    <a:pt x="1284" y="792"/>
                  </a:lnTo>
                  <a:lnTo>
                    <a:pt x="1284" y="791"/>
                  </a:lnTo>
                  <a:lnTo>
                    <a:pt x="1284" y="790"/>
                  </a:lnTo>
                  <a:lnTo>
                    <a:pt x="1284" y="789"/>
                  </a:lnTo>
                  <a:lnTo>
                    <a:pt x="1283" y="788"/>
                  </a:lnTo>
                  <a:lnTo>
                    <a:pt x="1281" y="788"/>
                  </a:lnTo>
                  <a:lnTo>
                    <a:pt x="1283" y="787"/>
                  </a:lnTo>
                  <a:lnTo>
                    <a:pt x="1284" y="787"/>
                  </a:lnTo>
                  <a:lnTo>
                    <a:pt x="1285" y="785"/>
                  </a:lnTo>
                  <a:lnTo>
                    <a:pt x="1285" y="787"/>
                  </a:lnTo>
                  <a:lnTo>
                    <a:pt x="1286" y="785"/>
                  </a:lnTo>
                  <a:close/>
                  <a:moveTo>
                    <a:pt x="1358" y="723"/>
                  </a:moveTo>
                  <a:lnTo>
                    <a:pt x="1360" y="723"/>
                  </a:lnTo>
                  <a:lnTo>
                    <a:pt x="1361" y="723"/>
                  </a:lnTo>
                  <a:lnTo>
                    <a:pt x="1361" y="724"/>
                  </a:lnTo>
                  <a:lnTo>
                    <a:pt x="1360" y="725"/>
                  </a:lnTo>
                  <a:lnTo>
                    <a:pt x="1360" y="726"/>
                  </a:lnTo>
                  <a:lnTo>
                    <a:pt x="1358" y="726"/>
                  </a:lnTo>
                  <a:lnTo>
                    <a:pt x="1358" y="725"/>
                  </a:lnTo>
                  <a:lnTo>
                    <a:pt x="1357" y="725"/>
                  </a:lnTo>
                  <a:lnTo>
                    <a:pt x="1357" y="724"/>
                  </a:lnTo>
                  <a:lnTo>
                    <a:pt x="1358" y="724"/>
                  </a:lnTo>
                  <a:lnTo>
                    <a:pt x="1357" y="724"/>
                  </a:lnTo>
                  <a:lnTo>
                    <a:pt x="1357" y="723"/>
                  </a:lnTo>
                  <a:lnTo>
                    <a:pt x="1356" y="722"/>
                  </a:lnTo>
                  <a:lnTo>
                    <a:pt x="1356" y="721"/>
                  </a:lnTo>
                  <a:lnTo>
                    <a:pt x="1357" y="721"/>
                  </a:lnTo>
                  <a:lnTo>
                    <a:pt x="1358" y="722"/>
                  </a:lnTo>
                  <a:lnTo>
                    <a:pt x="1358" y="723"/>
                  </a:lnTo>
                  <a:close/>
                  <a:moveTo>
                    <a:pt x="597" y="612"/>
                  </a:moveTo>
                  <a:lnTo>
                    <a:pt x="597" y="611"/>
                  </a:lnTo>
                  <a:lnTo>
                    <a:pt x="598" y="609"/>
                  </a:lnTo>
                  <a:lnTo>
                    <a:pt x="598" y="608"/>
                  </a:lnTo>
                  <a:lnTo>
                    <a:pt x="598" y="609"/>
                  </a:lnTo>
                  <a:lnTo>
                    <a:pt x="598" y="611"/>
                  </a:lnTo>
                  <a:lnTo>
                    <a:pt x="598" y="613"/>
                  </a:lnTo>
                  <a:lnTo>
                    <a:pt x="597" y="613"/>
                  </a:lnTo>
                  <a:lnTo>
                    <a:pt x="597" y="614"/>
                  </a:lnTo>
                  <a:lnTo>
                    <a:pt x="596" y="614"/>
                  </a:lnTo>
                  <a:lnTo>
                    <a:pt x="597" y="613"/>
                  </a:lnTo>
                  <a:lnTo>
                    <a:pt x="597" y="612"/>
                  </a:lnTo>
                  <a:close/>
                  <a:moveTo>
                    <a:pt x="595" y="609"/>
                  </a:moveTo>
                  <a:lnTo>
                    <a:pt x="596" y="611"/>
                  </a:lnTo>
                  <a:lnTo>
                    <a:pt x="596" y="612"/>
                  </a:lnTo>
                  <a:lnTo>
                    <a:pt x="595" y="612"/>
                  </a:lnTo>
                  <a:lnTo>
                    <a:pt x="595" y="613"/>
                  </a:lnTo>
                  <a:lnTo>
                    <a:pt x="595" y="612"/>
                  </a:lnTo>
                  <a:lnTo>
                    <a:pt x="594" y="609"/>
                  </a:lnTo>
                  <a:lnTo>
                    <a:pt x="594" y="608"/>
                  </a:lnTo>
                  <a:lnTo>
                    <a:pt x="594" y="607"/>
                  </a:lnTo>
                  <a:lnTo>
                    <a:pt x="594" y="608"/>
                  </a:lnTo>
                  <a:lnTo>
                    <a:pt x="595" y="608"/>
                  </a:lnTo>
                  <a:lnTo>
                    <a:pt x="595" y="609"/>
                  </a:lnTo>
                  <a:close/>
                  <a:moveTo>
                    <a:pt x="605" y="606"/>
                  </a:moveTo>
                  <a:lnTo>
                    <a:pt x="606" y="606"/>
                  </a:lnTo>
                  <a:lnTo>
                    <a:pt x="605" y="607"/>
                  </a:lnTo>
                  <a:lnTo>
                    <a:pt x="603" y="607"/>
                  </a:lnTo>
                  <a:lnTo>
                    <a:pt x="603" y="606"/>
                  </a:lnTo>
                  <a:lnTo>
                    <a:pt x="602" y="604"/>
                  </a:lnTo>
                  <a:lnTo>
                    <a:pt x="602" y="603"/>
                  </a:lnTo>
                  <a:lnTo>
                    <a:pt x="603" y="601"/>
                  </a:lnTo>
                  <a:lnTo>
                    <a:pt x="603" y="603"/>
                  </a:lnTo>
                  <a:lnTo>
                    <a:pt x="605" y="606"/>
                  </a:lnTo>
                  <a:close/>
                  <a:moveTo>
                    <a:pt x="597" y="596"/>
                  </a:moveTo>
                  <a:lnTo>
                    <a:pt x="596" y="595"/>
                  </a:lnTo>
                  <a:lnTo>
                    <a:pt x="595" y="594"/>
                  </a:lnTo>
                  <a:lnTo>
                    <a:pt x="596" y="594"/>
                  </a:lnTo>
                  <a:lnTo>
                    <a:pt x="597" y="595"/>
                  </a:lnTo>
                  <a:lnTo>
                    <a:pt x="597" y="594"/>
                  </a:lnTo>
                  <a:lnTo>
                    <a:pt x="596" y="594"/>
                  </a:lnTo>
                  <a:lnTo>
                    <a:pt x="597" y="592"/>
                  </a:lnTo>
                  <a:lnTo>
                    <a:pt x="598" y="592"/>
                  </a:lnTo>
                  <a:lnTo>
                    <a:pt x="598" y="591"/>
                  </a:lnTo>
                  <a:lnTo>
                    <a:pt x="599" y="591"/>
                  </a:lnTo>
                  <a:lnTo>
                    <a:pt x="599" y="592"/>
                  </a:lnTo>
                  <a:lnTo>
                    <a:pt x="599" y="594"/>
                  </a:lnTo>
                  <a:lnTo>
                    <a:pt x="599" y="595"/>
                  </a:lnTo>
                  <a:lnTo>
                    <a:pt x="598" y="596"/>
                  </a:lnTo>
                  <a:lnTo>
                    <a:pt x="598" y="597"/>
                  </a:lnTo>
                  <a:lnTo>
                    <a:pt x="598" y="598"/>
                  </a:lnTo>
                  <a:lnTo>
                    <a:pt x="597" y="596"/>
                  </a:lnTo>
                  <a:close/>
                  <a:moveTo>
                    <a:pt x="594" y="589"/>
                  </a:moveTo>
                  <a:lnTo>
                    <a:pt x="594" y="590"/>
                  </a:lnTo>
                  <a:lnTo>
                    <a:pt x="594" y="591"/>
                  </a:lnTo>
                  <a:lnTo>
                    <a:pt x="592" y="591"/>
                  </a:lnTo>
                  <a:lnTo>
                    <a:pt x="591" y="591"/>
                  </a:lnTo>
                  <a:lnTo>
                    <a:pt x="591" y="590"/>
                  </a:lnTo>
                  <a:lnTo>
                    <a:pt x="591" y="589"/>
                  </a:lnTo>
                  <a:lnTo>
                    <a:pt x="591" y="588"/>
                  </a:lnTo>
                  <a:lnTo>
                    <a:pt x="592" y="588"/>
                  </a:lnTo>
                  <a:lnTo>
                    <a:pt x="592" y="589"/>
                  </a:lnTo>
                  <a:lnTo>
                    <a:pt x="594" y="588"/>
                  </a:lnTo>
                  <a:lnTo>
                    <a:pt x="594" y="589"/>
                  </a:lnTo>
                  <a:close/>
                  <a:moveTo>
                    <a:pt x="597" y="586"/>
                  </a:moveTo>
                  <a:lnTo>
                    <a:pt x="597" y="584"/>
                  </a:lnTo>
                  <a:lnTo>
                    <a:pt x="598" y="584"/>
                  </a:lnTo>
                  <a:lnTo>
                    <a:pt x="598" y="586"/>
                  </a:lnTo>
                  <a:lnTo>
                    <a:pt x="599" y="586"/>
                  </a:lnTo>
                  <a:lnTo>
                    <a:pt x="599" y="588"/>
                  </a:lnTo>
                  <a:lnTo>
                    <a:pt x="599" y="589"/>
                  </a:lnTo>
                  <a:lnTo>
                    <a:pt x="599" y="590"/>
                  </a:lnTo>
                  <a:lnTo>
                    <a:pt x="598" y="590"/>
                  </a:lnTo>
                  <a:lnTo>
                    <a:pt x="598" y="589"/>
                  </a:lnTo>
                  <a:lnTo>
                    <a:pt x="597" y="589"/>
                  </a:lnTo>
                  <a:lnTo>
                    <a:pt x="597" y="590"/>
                  </a:lnTo>
                  <a:lnTo>
                    <a:pt x="597" y="591"/>
                  </a:lnTo>
                  <a:lnTo>
                    <a:pt x="597" y="592"/>
                  </a:lnTo>
                  <a:lnTo>
                    <a:pt x="596" y="592"/>
                  </a:lnTo>
                  <a:lnTo>
                    <a:pt x="596" y="591"/>
                  </a:lnTo>
                  <a:lnTo>
                    <a:pt x="596" y="590"/>
                  </a:lnTo>
                  <a:lnTo>
                    <a:pt x="596" y="589"/>
                  </a:lnTo>
                  <a:lnTo>
                    <a:pt x="597" y="589"/>
                  </a:lnTo>
                  <a:lnTo>
                    <a:pt x="597" y="588"/>
                  </a:lnTo>
                  <a:lnTo>
                    <a:pt x="597" y="587"/>
                  </a:lnTo>
                  <a:lnTo>
                    <a:pt x="597" y="586"/>
                  </a:lnTo>
                  <a:close/>
                  <a:moveTo>
                    <a:pt x="751" y="589"/>
                  </a:moveTo>
                  <a:lnTo>
                    <a:pt x="751" y="588"/>
                  </a:lnTo>
                  <a:lnTo>
                    <a:pt x="752" y="588"/>
                  </a:lnTo>
                  <a:lnTo>
                    <a:pt x="752" y="589"/>
                  </a:lnTo>
                  <a:lnTo>
                    <a:pt x="752" y="590"/>
                  </a:lnTo>
                  <a:lnTo>
                    <a:pt x="751" y="590"/>
                  </a:lnTo>
                  <a:lnTo>
                    <a:pt x="751" y="591"/>
                  </a:lnTo>
                  <a:lnTo>
                    <a:pt x="750" y="592"/>
                  </a:lnTo>
                  <a:lnTo>
                    <a:pt x="749" y="592"/>
                  </a:lnTo>
                  <a:lnTo>
                    <a:pt x="749" y="591"/>
                  </a:lnTo>
                  <a:lnTo>
                    <a:pt x="749" y="590"/>
                  </a:lnTo>
                  <a:lnTo>
                    <a:pt x="749" y="589"/>
                  </a:lnTo>
                  <a:lnTo>
                    <a:pt x="750" y="589"/>
                  </a:lnTo>
                  <a:lnTo>
                    <a:pt x="751" y="589"/>
                  </a:lnTo>
                  <a:close/>
                  <a:moveTo>
                    <a:pt x="582" y="579"/>
                  </a:moveTo>
                  <a:lnTo>
                    <a:pt x="583" y="578"/>
                  </a:lnTo>
                  <a:lnTo>
                    <a:pt x="585" y="578"/>
                  </a:lnTo>
                  <a:lnTo>
                    <a:pt x="585" y="579"/>
                  </a:lnTo>
                  <a:lnTo>
                    <a:pt x="583" y="579"/>
                  </a:lnTo>
                  <a:lnTo>
                    <a:pt x="582" y="579"/>
                  </a:lnTo>
                  <a:close/>
                  <a:moveTo>
                    <a:pt x="513" y="564"/>
                  </a:moveTo>
                  <a:lnTo>
                    <a:pt x="514" y="564"/>
                  </a:lnTo>
                  <a:lnTo>
                    <a:pt x="516" y="564"/>
                  </a:lnTo>
                  <a:lnTo>
                    <a:pt x="517" y="564"/>
                  </a:lnTo>
                  <a:lnTo>
                    <a:pt x="516" y="564"/>
                  </a:lnTo>
                  <a:lnTo>
                    <a:pt x="512" y="564"/>
                  </a:lnTo>
                  <a:lnTo>
                    <a:pt x="511" y="563"/>
                  </a:lnTo>
                  <a:lnTo>
                    <a:pt x="512" y="563"/>
                  </a:lnTo>
                  <a:lnTo>
                    <a:pt x="513" y="564"/>
                  </a:lnTo>
                  <a:close/>
                  <a:moveTo>
                    <a:pt x="523" y="564"/>
                  </a:moveTo>
                  <a:lnTo>
                    <a:pt x="525" y="564"/>
                  </a:lnTo>
                  <a:lnTo>
                    <a:pt x="526" y="564"/>
                  </a:lnTo>
                  <a:lnTo>
                    <a:pt x="526" y="565"/>
                  </a:lnTo>
                  <a:lnTo>
                    <a:pt x="522" y="565"/>
                  </a:lnTo>
                  <a:lnTo>
                    <a:pt x="521" y="564"/>
                  </a:lnTo>
                  <a:lnTo>
                    <a:pt x="523" y="565"/>
                  </a:lnTo>
                  <a:lnTo>
                    <a:pt x="523" y="564"/>
                  </a:lnTo>
                  <a:close/>
                  <a:moveTo>
                    <a:pt x="556" y="572"/>
                  </a:moveTo>
                  <a:lnTo>
                    <a:pt x="559" y="571"/>
                  </a:lnTo>
                  <a:lnTo>
                    <a:pt x="560" y="570"/>
                  </a:lnTo>
                  <a:lnTo>
                    <a:pt x="561" y="569"/>
                  </a:lnTo>
                  <a:lnTo>
                    <a:pt x="561" y="570"/>
                  </a:lnTo>
                  <a:lnTo>
                    <a:pt x="560" y="570"/>
                  </a:lnTo>
                  <a:lnTo>
                    <a:pt x="560" y="571"/>
                  </a:lnTo>
                  <a:lnTo>
                    <a:pt x="559" y="571"/>
                  </a:lnTo>
                  <a:lnTo>
                    <a:pt x="559" y="572"/>
                  </a:lnTo>
                  <a:lnTo>
                    <a:pt x="556" y="572"/>
                  </a:lnTo>
                  <a:close/>
                  <a:moveTo>
                    <a:pt x="599" y="574"/>
                  </a:moveTo>
                  <a:lnTo>
                    <a:pt x="599" y="575"/>
                  </a:lnTo>
                  <a:lnTo>
                    <a:pt x="599" y="576"/>
                  </a:lnTo>
                  <a:lnTo>
                    <a:pt x="598" y="576"/>
                  </a:lnTo>
                  <a:lnTo>
                    <a:pt x="597" y="576"/>
                  </a:lnTo>
                  <a:lnTo>
                    <a:pt x="596" y="576"/>
                  </a:lnTo>
                  <a:lnTo>
                    <a:pt x="596" y="575"/>
                  </a:lnTo>
                  <a:lnTo>
                    <a:pt x="597" y="575"/>
                  </a:lnTo>
                  <a:lnTo>
                    <a:pt x="597" y="574"/>
                  </a:lnTo>
                  <a:lnTo>
                    <a:pt x="598" y="573"/>
                  </a:lnTo>
                  <a:lnTo>
                    <a:pt x="599" y="573"/>
                  </a:lnTo>
                  <a:lnTo>
                    <a:pt x="599" y="574"/>
                  </a:lnTo>
                  <a:close/>
                  <a:moveTo>
                    <a:pt x="587" y="574"/>
                  </a:moveTo>
                  <a:lnTo>
                    <a:pt x="587" y="575"/>
                  </a:lnTo>
                  <a:lnTo>
                    <a:pt x="583" y="573"/>
                  </a:lnTo>
                  <a:lnTo>
                    <a:pt x="583" y="572"/>
                  </a:lnTo>
                  <a:lnTo>
                    <a:pt x="583" y="571"/>
                  </a:lnTo>
                  <a:lnTo>
                    <a:pt x="583" y="572"/>
                  </a:lnTo>
                  <a:lnTo>
                    <a:pt x="586" y="573"/>
                  </a:lnTo>
                  <a:lnTo>
                    <a:pt x="585" y="572"/>
                  </a:lnTo>
                  <a:lnTo>
                    <a:pt x="586" y="572"/>
                  </a:lnTo>
                  <a:lnTo>
                    <a:pt x="587" y="572"/>
                  </a:lnTo>
                  <a:lnTo>
                    <a:pt x="587" y="573"/>
                  </a:lnTo>
                  <a:lnTo>
                    <a:pt x="588" y="573"/>
                  </a:lnTo>
                  <a:lnTo>
                    <a:pt x="587" y="574"/>
                  </a:lnTo>
                  <a:close/>
                  <a:moveTo>
                    <a:pt x="728" y="576"/>
                  </a:moveTo>
                  <a:lnTo>
                    <a:pt x="728" y="578"/>
                  </a:lnTo>
                  <a:lnTo>
                    <a:pt x="728" y="579"/>
                  </a:lnTo>
                  <a:lnTo>
                    <a:pt x="728" y="580"/>
                  </a:lnTo>
                  <a:lnTo>
                    <a:pt x="727" y="579"/>
                  </a:lnTo>
                  <a:lnTo>
                    <a:pt x="727" y="578"/>
                  </a:lnTo>
                  <a:lnTo>
                    <a:pt x="727" y="576"/>
                  </a:lnTo>
                  <a:lnTo>
                    <a:pt x="726" y="576"/>
                  </a:lnTo>
                  <a:lnTo>
                    <a:pt x="727" y="576"/>
                  </a:lnTo>
                  <a:lnTo>
                    <a:pt x="728" y="576"/>
                  </a:lnTo>
                  <a:close/>
                  <a:moveTo>
                    <a:pt x="581" y="569"/>
                  </a:moveTo>
                  <a:lnTo>
                    <a:pt x="582" y="570"/>
                  </a:lnTo>
                  <a:lnTo>
                    <a:pt x="581" y="571"/>
                  </a:lnTo>
                  <a:lnTo>
                    <a:pt x="579" y="569"/>
                  </a:lnTo>
                  <a:lnTo>
                    <a:pt x="580" y="569"/>
                  </a:lnTo>
                  <a:lnTo>
                    <a:pt x="580" y="567"/>
                  </a:lnTo>
                  <a:lnTo>
                    <a:pt x="579" y="567"/>
                  </a:lnTo>
                  <a:lnTo>
                    <a:pt x="580" y="566"/>
                  </a:lnTo>
                  <a:lnTo>
                    <a:pt x="581" y="567"/>
                  </a:lnTo>
                  <a:lnTo>
                    <a:pt x="581" y="569"/>
                  </a:lnTo>
                  <a:close/>
                  <a:moveTo>
                    <a:pt x="572" y="565"/>
                  </a:moveTo>
                  <a:lnTo>
                    <a:pt x="573" y="565"/>
                  </a:lnTo>
                  <a:lnTo>
                    <a:pt x="574" y="564"/>
                  </a:lnTo>
                  <a:lnTo>
                    <a:pt x="574" y="565"/>
                  </a:lnTo>
                  <a:lnTo>
                    <a:pt x="573" y="566"/>
                  </a:lnTo>
                  <a:lnTo>
                    <a:pt x="572" y="566"/>
                  </a:lnTo>
                  <a:lnTo>
                    <a:pt x="571" y="567"/>
                  </a:lnTo>
                  <a:lnTo>
                    <a:pt x="570" y="567"/>
                  </a:lnTo>
                  <a:lnTo>
                    <a:pt x="569" y="567"/>
                  </a:lnTo>
                  <a:lnTo>
                    <a:pt x="570" y="566"/>
                  </a:lnTo>
                  <a:lnTo>
                    <a:pt x="571" y="565"/>
                  </a:lnTo>
                  <a:lnTo>
                    <a:pt x="572" y="565"/>
                  </a:lnTo>
                  <a:close/>
                  <a:moveTo>
                    <a:pt x="575" y="564"/>
                  </a:moveTo>
                  <a:lnTo>
                    <a:pt x="577" y="563"/>
                  </a:lnTo>
                  <a:lnTo>
                    <a:pt x="579" y="561"/>
                  </a:lnTo>
                  <a:lnTo>
                    <a:pt x="580" y="561"/>
                  </a:lnTo>
                  <a:lnTo>
                    <a:pt x="579" y="562"/>
                  </a:lnTo>
                  <a:lnTo>
                    <a:pt x="578" y="562"/>
                  </a:lnTo>
                  <a:lnTo>
                    <a:pt x="578" y="563"/>
                  </a:lnTo>
                  <a:lnTo>
                    <a:pt x="578" y="564"/>
                  </a:lnTo>
                  <a:lnTo>
                    <a:pt x="575" y="564"/>
                  </a:lnTo>
                  <a:lnTo>
                    <a:pt x="575" y="565"/>
                  </a:lnTo>
                  <a:lnTo>
                    <a:pt x="575" y="564"/>
                  </a:lnTo>
                  <a:close/>
                  <a:moveTo>
                    <a:pt x="551" y="555"/>
                  </a:moveTo>
                  <a:lnTo>
                    <a:pt x="553" y="555"/>
                  </a:lnTo>
                  <a:lnTo>
                    <a:pt x="552" y="555"/>
                  </a:lnTo>
                  <a:lnTo>
                    <a:pt x="552" y="556"/>
                  </a:lnTo>
                  <a:lnTo>
                    <a:pt x="551" y="556"/>
                  </a:lnTo>
                  <a:lnTo>
                    <a:pt x="551" y="557"/>
                  </a:lnTo>
                  <a:lnTo>
                    <a:pt x="549" y="557"/>
                  </a:lnTo>
                  <a:lnTo>
                    <a:pt x="548" y="557"/>
                  </a:lnTo>
                  <a:lnTo>
                    <a:pt x="548" y="556"/>
                  </a:lnTo>
                  <a:lnTo>
                    <a:pt x="549" y="556"/>
                  </a:lnTo>
                  <a:lnTo>
                    <a:pt x="549" y="555"/>
                  </a:lnTo>
                  <a:lnTo>
                    <a:pt x="551" y="555"/>
                  </a:lnTo>
                  <a:close/>
                  <a:moveTo>
                    <a:pt x="712" y="565"/>
                  </a:moveTo>
                  <a:lnTo>
                    <a:pt x="712" y="566"/>
                  </a:lnTo>
                  <a:lnTo>
                    <a:pt x="712" y="567"/>
                  </a:lnTo>
                  <a:lnTo>
                    <a:pt x="712" y="569"/>
                  </a:lnTo>
                  <a:lnTo>
                    <a:pt x="711" y="569"/>
                  </a:lnTo>
                  <a:lnTo>
                    <a:pt x="710" y="567"/>
                  </a:lnTo>
                  <a:lnTo>
                    <a:pt x="711" y="566"/>
                  </a:lnTo>
                  <a:lnTo>
                    <a:pt x="711" y="565"/>
                  </a:lnTo>
                  <a:lnTo>
                    <a:pt x="712" y="565"/>
                  </a:lnTo>
                  <a:close/>
                  <a:moveTo>
                    <a:pt x="564" y="548"/>
                  </a:moveTo>
                  <a:lnTo>
                    <a:pt x="565" y="548"/>
                  </a:lnTo>
                  <a:lnTo>
                    <a:pt x="565" y="549"/>
                  </a:lnTo>
                  <a:lnTo>
                    <a:pt x="565" y="550"/>
                  </a:lnTo>
                  <a:lnTo>
                    <a:pt x="562" y="550"/>
                  </a:lnTo>
                  <a:lnTo>
                    <a:pt x="560" y="550"/>
                  </a:lnTo>
                  <a:lnTo>
                    <a:pt x="560" y="549"/>
                  </a:lnTo>
                  <a:lnTo>
                    <a:pt x="561" y="549"/>
                  </a:lnTo>
                  <a:lnTo>
                    <a:pt x="564" y="548"/>
                  </a:lnTo>
                  <a:close/>
                  <a:moveTo>
                    <a:pt x="566" y="548"/>
                  </a:moveTo>
                  <a:lnTo>
                    <a:pt x="568" y="548"/>
                  </a:lnTo>
                  <a:lnTo>
                    <a:pt x="568" y="549"/>
                  </a:lnTo>
                  <a:lnTo>
                    <a:pt x="566" y="549"/>
                  </a:lnTo>
                  <a:lnTo>
                    <a:pt x="565" y="549"/>
                  </a:lnTo>
                  <a:lnTo>
                    <a:pt x="565" y="548"/>
                  </a:lnTo>
                  <a:lnTo>
                    <a:pt x="565" y="547"/>
                  </a:lnTo>
                  <a:lnTo>
                    <a:pt x="566" y="547"/>
                  </a:lnTo>
                  <a:lnTo>
                    <a:pt x="566" y="548"/>
                  </a:lnTo>
                  <a:close/>
                  <a:moveTo>
                    <a:pt x="651" y="558"/>
                  </a:moveTo>
                  <a:lnTo>
                    <a:pt x="651" y="559"/>
                  </a:lnTo>
                  <a:lnTo>
                    <a:pt x="651" y="561"/>
                  </a:lnTo>
                  <a:lnTo>
                    <a:pt x="651" y="562"/>
                  </a:lnTo>
                  <a:lnTo>
                    <a:pt x="650" y="562"/>
                  </a:lnTo>
                  <a:lnTo>
                    <a:pt x="649" y="563"/>
                  </a:lnTo>
                  <a:lnTo>
                    <a:pt x="648" y="562"/>
                  </a:lnTo>
                  <a:lnTo>
                    <a:pt x="647" y="562"/>
                  </a:lnTo>
                  <a:lnTo>
                    <a:pt x="647" y="561"/>
                  </a:lnTo>
                  <a:lnTo>
                    <a:pt x="646" y="561"/>
                  </a:lnTo>
                  <a:lnTo>
                    <a:pt x="646" y="559"/>
                  </a:lnTo>
                  <a:lnTo>
                    <a:pt x="644" y="558"/>
                  </a:lnTo>
                  <a:lnTo>
                    <a:pt x="643" y="557"/>
                  </a:lnTo>
                  <a:lnTo>
                    <a:pt x="643" y="556"/>
                  </a:lnTo>
                  <a:lnTo>
                    <a:pt x="644" y="555"/>
                  </a:lnTo>
                  <a:lnTo>
                    <a:pt x="646" y="555"/>
                  </a:lnTo>
                  <a:lnTo>
                    <a:pt x="649" y="556"/>
                  </a:lnTo>
                  <a:lnTo>
                    <a:pt x="650" y="557"/>
                  </a:lnTo>
                  <a:lnTo>
                    <a:pt x="651" y="558"/>
                  </a:lnTo>
                  <a:close/>
                  <a:moveTo>
                    <a:pt x="521" y="538"/>
                  </a:moveTo>
                  <a:lnTo>
                    <a:pt x="522" y="538"/>
                  </a:lnTo>
                  <a:lnTo>
                    <a:pt x="523" y="538"/>
                  </a:lnTo>
                  <a:lnTo>
                    <a:pt x="525" y="539"/>
                  </a:lnTo>
                  <a:lnTo>
                    <a:pt x="523" y="540"/>
                  </a:lnTo>
                  <a:lnTo>
                    <a:pt x="521" y="539"/>
                  </a:lnTo>
                  <a:lnTo>
                    <a:pt x="521" y="538"/>
                  </a:lnTo>
                  <a:close/>
                  <a:moveTo>
                    <a:pt x="520" y="536"/>
                  </a:moveTo>
                  <a:lnTo>
                    <a:pt x="520" y="537"/>
                  </a:lnTo>
                  <a:lnTo>
                    <a:pt x="521" y="538"/>
                  </a:lnTo>
                  <a:lnTo>
                    <a:pt x="520" y="538"/>
                  </a:lnTo>
                  <a:lnTo>
                    <a:pt x="520" y="537"/>
                  </a:lnTo>
                  <a:lnTo>
                    <a:pt x="520" y="536"/>
                  </a:lnTo>
                  <a:lnTo>
                    <a:pt x="519" y="536"/>
                  </a:lnTo>
                  <a:lnTo>
                    <a:pt x="519" y="534"/>
                  </a:lnTo>
                  <a:lnTo>
                    <a:pt x="520" y="534"/>
                  </a:lnTo>
                  <a:lnTo>
                    <a:pt x="520" y="536"/>
                  </a:lnTo>
                  <a:close/>
                  <a:moveTo>
                    <a:pt x="690" y="550"/>
                  </a:moveTo>
                  <a:lnTo>
                    <a:pt x="690" y="552"/>
                  </a:lnTo>
                  <a:lnTo>
                    <a:pt x="690" y="553"/>
                  </a:lnTo>
                  <a:lnTo>
                    <a:pt x="690" y="554"/>
                  </a:lnTo>
                  <a:lnTo>
                    <a:pt x="690" y="555"/>
                  </a:lnTo>
                  <a:lnTo>
                    <a:pt x="689" y="555"/>
                  </a:lnTo>
                  <a:lnTo>
                    <a:pt x="689" y="556"/>
                  </a:lnTo>
                  <a:lnTo>
                    <a:pt x="689" y="557"/>
                  </a:lnTo>
                  <a:lnTo>
                    <a:pt x="687" y="557"/>
                  </a:lnTo>
                  <a:lnTo>
                    <a:pt x="686" y="557"/>
                  </a:lnTo>
                  <a:lnTo>
                    <a:pt x="686" y="556"/>
                  </a:lnTo>
                  <a:lnTo>
                    <a:pt x="685" y="556"/>
                  </a:lnTo>
                  <a:lnTo>
                    <a:pt x="684" y="556"/>
                  </a:lnTo>
                  <a:lnTo>
                    <a:pt x="684" y="555"/>
                  </a:lnTo>
                  <a:lnTo>
                    <a:pt x="683" y="555"/>
                  </a:lnTo>
                  <a:lnTo>
                    <a:pt x="682" y="555"/>
                  </a:lnTo>
                  <a:lnTo>
                    <a:pt x="682" y="554"/>
                  </a:lnTo>
                  <a:lnTo>
                    <a:pt x="681" y="554"/>
                  </a:lnTo>
                  <a:lnTo>
                    <a:pt x="682" y="554"/>
                  </a:lnTo>
                  <a:lnTo>
                    <a:pt x="682" y="553"/>
                  </a:lnTo>
                  <a:lnTo>
                    <a:pt x="683" y="553"/>
                  </a:lnTo>
                  <a:lnTo>
                    <a:pt x="684" y="552"/>
                  </a:lnTo>
                  <a:lnTo>
                    <a:pt x="685" y="550"/>
                  </a:lnTo>
                  <a:lnTo>
                    <a:pt x="685" y="549"/>
                  </a:lnTo>
                  <a:lnTo>
                    <a:pt x="685" y="548"/>
                  </a:lnTo>
                  <a:lnTo>
                    <a:pt x="686" y="548"/>
                  </a:lnTo>
                  <a:lnTo>
                    <a:pt x="689" y="550"/>
                  </a:lnTo>
                  <a:lnTo>
                    <a:pt x="690" y="550"/>
                  </a:lnTo>
                  <a:lnTo>
                    <a:pt x="690" y="549"/>
                  </a:lnTo>
                  <a:lnTo>
                    <a:pt x="690" y="550"/>
                  </a:lnTo>
                  <a:close/>
                  <a:moveTo>
                    <a:pt x="518" y="527"/>
                  </a:moveTo>
                  <a:lnTo>
                    <a:pt x="519" y="527"/>
                  </a:lnTo>
                  <a:lnTo>
                    <a:pt x="519" y="528"/>
                  </a:lnTo>
                  <a:lnTo>
                    <a:pt x="518" y="528"/>
                  </a:lnTo>
                  <a:lnTo>
                    <a:pt x="518" y="527"/>
                  </a:lnTo>
                  <a:close/>
                  <a:moveTo>
                    <a:pt x="710" y="549"/>
                  </a:moveTo>
                  <a:lnTo>
                    <a:pt x="710" y="550"/>
                  </a:lnTo>
                  <a:lnTo>
                    <a:pt x="710" y="552"/>
                  </a:lnTo>
                  <a:lnTo>
                    <a:pt x="709" y="550"/>
                  </a:lnTo>
                  <a:lnTo>
                    <a:pt x="709" y="552"/>
                  </a:lnTo>
                  <a:lnTo>
                    <a:pt x="709" y="553"/>
                  </a:lnTo>
                  <a:lnTo>
                    <a:pt x="708" y="553"/>
                  </a:lnTo>
                  <a:lnTo>
                    <a:pt x="707" y="552"/>
                  </a:lnTo>
                  <a:lnTo>
                    <a:pt x="708" y="550"/>
                  </a:lnTo>
                  <a:lnTo>
                    <a:pt x="707" y="550"/>
                  </a:lnTo>
                  <a:lnTo>
                    <a:pt x="707" y="549"/>
                  </a:lnTo>
                  <a:lnTo>
                    <a:pt x="706" y="550"/>
                  </a:lnTo>
                  <a:lnTo>
                    <a:pt x="706" y="552"/>
                  </a:lnTo>
                  <a:lnTo>
                    <a:pt x="704" y="550"/>
                  </a:lnTo>
                  <a:lnTo>
                    <a:pt x="704" y="549"/>
                  </a:lnTo>
                  <a:lnTo>
                    <a:pt x="704" y="547"/>
                  </a:lnTo>
                  <a:lnTo>
                    <a:pt x="704" y="546"/>
                  </a:lnTo>
                  <a:lnTo>
                    <a:pt x="706" y="545"/>
                  </a:lnTo>
                  <a:lnTo>
                    <a:pt x="706" y="544"/>
                  </a:lnTo>
                  <a:lnTo>
                    <a:pt x="704" y="542"/>
                  </a:lnTo>
                  <a:lnTo>
                    <a:pt x="706" y="542"/>
                  </a:lnTo>
                  <a:lnTo>
                    <a:pt x="706" y="541"/>
                  </a:lnTo>
                  <a:lnTo>
                    <a:pt x="708" y="541"/>
                  </a:lnTo>
                  <a:lnTo>
                    <a:pt x="709" y="541"/>
                  </a:lnTo>
                  <a:lnTo>
                    <a:pt x="709" y="542"/>
                  </a:lnTo>
                  <a:lnTo>
                    <a:pt x="709" y="544"/>
                  </a:lnTo>
                  <a:lnTo>
                    <a:pt x="710" y="544"/>
                  </a:lnTo>
                  <a:lnTo>
                    <a:pt x="710" y="545"/>
                  </a:lnTo>
                  <a:lnTo>
                    <a:pt x="711" y="545"/>
                  </a:lnTo>
                  <a:lnTo>
                    <a:pt x="711" y="546"/>
                  </a:lnTo>
                  <a:lnTo>
                    <a:pt x="711" y="547"/>
                  </a:lnTo>
                  <a:lnTo>
                    <a:pt x="711" y="548"/>
                  </a:lnTo>
                  <a:lnTo>
                    <a:pt x="710" y="548"/>
                  </a:lnTo>
                  <a:lnTo>
                    <a:pt x="711" y="548"/>
                  </a:lnTo>
                  <a:lnTo>
                    <a:pt x="711" y="549"/>
                  </a:lnTo>
                  <a:lnTo>
                    <a:pt x="710" y="549"/>
                  </a:lnTo>
                  <a:close/>
                  <a:moveTo>
                    <a:pt x="712" y="539"/>
                  </a:moveTo>
                  <a:lnTo>
                    <a:pt x="714" y="540"/>
                  </a:lnTo>
                  <a:lnTo>
                    <a:pt x="714" y="541"/>
                  </a:lnTo>
                  <a:lnTo>
                    <a:pt x="714" y="544"/>
                  </a:lnTo>
                  <a:lnTo>
                    <a:pt x="714" y="545"/>
                  </a:lnTo>
                  <a:lnTo>
                    <a:pt x="711" y="544"/>
                  </a:lnTo>
                  <a:lnTo>
                    <a:pt x="710" y="542"/>
                  </a:lnTo>
                  <a:lnTo>
                    <a:pt x="710" y="541"/>
                  </a:lnTo>
                  <a:lnTo>
                    <a:pt x="710" y="540"/>
                  </a:lnTo>
                  <a:lnTo>
                    <a:pt x="710" y="539"/>
                  </a:lnTo>
                  <a:lnTo>
                    <a:pt x="711" y="538"/>
                  </a:lnTo>
                  <a:lnTo>
                    <a:pt x="711" y="537"/>
                  </a:lnTo>
                  <a:lnTo>
                    <a:pt x="711" y="538"/>
                  </a:lnTo>
                  <a:lnTo>
                    <a:pt x="712" y="538"/>
                  </a:lnTo>
                  <a:lnTo>
                    <a:pt x="712" y="539"/>
                  </a:lnTo>
                  <a:lnTo>
                    <a:pt x="714" y="539"/>
                  </a:lnTo>
                  <a:lnTo>
                    <a:pt x="712" y="539"/>
                  </a:lnTo>
                  <a:close/>
                  <a:moveTo>
                    <a:pt x="693" y="536"/>
                  </a:moveTo>
                  <a:lnTo>
                    <a:pt x="693" y="537"/>
                  </a:lnTo>
                  <a:lnTo>
                    <a:pt x="693" y="538"/>
                  </a:lnTo>
                  <a:lnTo>
                    <a:pt x="692" y="538"/>
                  </a:lnTo>
                  <a:lnTo>
                    <a:pt x="692" y="539"/>
                  </a:lnTo>
                  <a:lnTo>
                    <a:pt x="691" y="539"/>
                  </a:lnTo>
                  <a:lnTo>
                    <a:pt x="691" y="538"/>
                  </a:lnTo>
                  <a:lnTo>
                    <a:pt x="692" y="538"/>
                  </a:lnTo>
                  <a:lnTo>
                    <a:pt x="692" y="537"/>
                  </a:lnTo>
                  <a:lnTo>
                    <a:pt x="691" y="536"/>
                  </a:lnTo>
                  <a:lnTo>
                    <a:pt x="690" y="536"/>
                  </a:lnTo>
                  <a:lnTo>
                    <a:pt x="691" y="534"/>
                  </a:lnTo>
                  <a:lnTo>
                    <a:pt x="692" y="534"/>
                  </a:lnTo>
                  <a:lnTo>
                    <a:pt x="693" y="534"/>
                  </a:lnTo>
                  <a:lnTo>
                    <a:pt x="693" y="536"/>
                  </a:lnTo>
                  <a:close/>
                  <a:moveTo>
                    <a:pt x="262" y="414"/>
                  </a:moveTo>
                  <a:lnTo>
                    <a:pt x="263" y="414"/>
                  </a:lnTo>
                  <a:lnTo>
                    <a:pt x="263" y="415"/>
                  </a:lnTo>
                  <a:lnTo>
                    <a:pt x="264" y="415"/>
                  </a:lnTo>
                  <a:lnTo>
                    <a:pt x="264" y="416"/>
                  </a:lnTo>
                  <a:lnTo>
                    <a:pt x="264" y="417"/>
                  </a:lnTo>
                  <a:lnTo>
                    <a:pt x="263" y="419"/>
                  </a:lnTo>
                  <a:lnTo>
                    <a:pt x="263" y="417"/>
                  </a:lnTo>
                  <a:lnTo>
                    <a:pt x="262" y="414"/>
                  </a:lnTo>
                  <a:close/>
                  <a:moveTo>
                    <a:pt x="700" y="524"/>
                  </a:moveTo>
                  <a:lnTo>
                    <a:pt x="701" y="525"/>
                  </a:lnTo>
                  <a:lnTo>
                    <a:pt x="700" y="525"/>
                  </a:lnTo>
                  <a:lnTo>
                    <a:pt x="700" y="527"/>
                  </a:lnTo>
                  <a:lnTo>
                    <a:pt x="700" y="525"/>
                  </a:lnTo>
                  <a:lnTo>
                    <a:pt x="699" y="525"/>
                  </a:lnTo>
                  <a:lnTo>
                    <a:pt x="699" y="527"/>
                  </a:lnTo>
                  <a:lnTo>
                    <a:pt x="699" y="528"/>
                  </a:lnTo>
                  <a:lnTo>
                    <a:pt x="698" y="528"/>
                  </a:lnTo>
                  <a:lnTo>
                    <a:pt x="698" y="529"/>
                  </a:lnTo>
                  <a:lnTo>
                    <a:pt x="697" y="529"/>
                  </a:lnTo>
                  <a:lnTo>
                    <a:pt x="697" y="528"/>
                  </a:lnTo>
                  <a:lnTo>
                    <a:pt x="697" y="527"/>
                  </a:lnTo>
                  <a:lnTo>
                    <a:pt x="697" y="525"/>
                  </a:lnTo>
                  <a:lnTo>
                    <a:pt x="697" y="527"/>
                  </a:lnTo>
                  <a:lnTo>
                    <a:pt x="698" y="525"/>
                  </a:lnTo>
                  <a:lnTo>
                    <a:pt x="698" y="524"/>
                  </a:lnTo>
                  <a:lnTo>
                    <a:pt x="697" y="524"/>
                  </a:lnTo>
                  <a:lnTo>
                    <a:pt x="695" y="523"/>
                  </a:lnTo>
                  <a:lnTo>
                    <a:pt x="695" y="522"/>
                  </a:lnTo>
                  <a:lnTo>
                    <a:pt x="695" y="521"/>
                  </a:lnTo>
                  <a:lnTo>
                    <a:pt x="697" y="521"/>
                  </a:lnTo>
                  <a:lnTo>
                    <a:pt x="697" y="522"/>
                  </a:lnTo>
                  <a:lnTo>
                    <a:pt x="698" y="522"/>
                  </a:lnTo>
                  <a:lnTo>
                    <a:pt x="699" y="523"/>
                  </a:lnTo>
                  <a:lnTo>
                    <a:pt x="700" y="524"/>
                  </a:lnTo>
                  <a:close/>
                  <a:moveTo>
                    <a:pt x="760" y="524"/>
                  </a:moveTo>
                  <a:lnTo>
                    <a:pt x="759" y="523"/>
                  </a:lnTo>
                  <a:lnTo>
                    <a:pt x="758" y="522"/>
                  </a:lnTo>
                  <a:lnTo>
                    <a:pt x="757" y="521"/>
                  </a:lnTo>
                  <a:lnTo>
                    <a:pt x="757" y="520"/>
                  </a:lnTo>
                  <a:lnTo>
                    <a:pt x="758" y="520"/>
                  </a:lnTo>
                  <a:lnTo>
                    <a:pt x="758" y="521"/>
                  </a:lnTo>
                  <a:lnTo>
                    <a:pt x="759" y="521"/>
                  </a:lnTo>
                  <a:lnTo>
                    <a:pt x="761" y="521"/>
                  </a:lnTo>
                  <a:lnTo>
                    <a:pt x="762" y="521"/>
                  </a:lnTo>
                  <a:lnTo>
                    <a:pt x="762" y="522"/>
                  </a:lnTo>
                  <a:lnTo>
                    <a:pt x="763" y="521"/>
                  </a:lnTo>
                  <a:lnTo>
                    <a:pt x="764" y="520"/>
                  </a:lnTo>
                  <a:lnTo>
                    <a:pt x="764" y="521"/>
                  </a:lnTo>
                  <a:lnTo>
                    <a:pt x="764" y="522"/>
                  </a:lnTo>
                  <a:lnTo>
                    <a:pt x="766" y="523"/>
                  </a:lnTo>
                  <a:lnTo>
                    <a:pt x="766" y="524"/>
                  </a:lnTo>
                  <a:lnTo>
                    <a:pt x="766" y="525"/>
                  </a:lnTo>
                  <a:lnTo>
                    <a:pt x="764" y="525"/>
                  </a:lnTo>
                  <a:lnTo>
                    <a:pt x="766" y="527"/>
                  </a:lnTo>
                  <a:lnTo>
                    <a:pt x="766" y="528"/>
                  </a:lnTo>
                  <a:lnTo>
                    <a:pt x="764" y="528"/>
                  </a:lnTo>
                  <a:lnTo>
                    <a:pt x="766" y="528"/>
                  </a:lnTo>
                  <a:lnTo>
                    <a:pt x="764" y="528"/>
                  </a:lnTo>
                  <a:lnTo>
                    <a:pt x="763" y="528"/>
                  </a:lnTo>
                  <a:lnTo>
                    <a:pt x="763" y="527"/>
                  </a:lnTo>
                  <a:lnTo>
                    <a:pt x="762" y="525"/>
                  </a:lnTo>
                  <a:lnTo>
                    <a:pt x="760" y="524"/>
                  </a:lnTo>
                  <a:close/>
                  <a:moveTo>
                    <a:pt x="285" y="419"/>
                  </a:moveTo>
                  <a:lnTo>
                    <a:pt x="284" y="419"/>
                  </a:lnTo>
                  <a:lnTo>
                    <a:pt x="284" y="417"/>
                  </a:lnTo>
                  <a:lnTo>
                    <a:pt x="285" y="417"/>
                  </a:lnTo>
                  <a:lnTo>
                    <a:pt x="286" y="416"/>
                  </a:lnTo>
                  <a:lnTo>
                    <a:pt x="286" y="417"/>
                  </a:lnTo>
                  <a:lnTo>
                    <a:pt x="286" y="419"/>
                  </a:lnTo>
                  <a:lnTo>
                    <a:pt x="285" y="417"/>
                  </a:lnTo>
                  <a:lnTo>
                    <a:pt x="285" y="419"/>
                  </a:lnTo>
                  <a:close/>
                  <a:moveTo>
                    <a:pt x="768" y="525"/>
                  </a:moveTo>
                  <a:lnTo>
                    <a:pt x="767" y="525"/>
                  </a:lnTo>
                  <a:lnTo>
                    <a:pt x="767" y="524"/>
                  </a:lnTo>
                  <a:lnTo>
                    <a:pt x="767" y="523"/>
                  </a:lnTo>
                  <a:lnTo>
                    <a:pt x="767" y="522"/>
                  </a:lnTo>
                  <a:lnTo>
                    <a:pt x="768" y="522"/>
                  </a:lnTo>
                  <a:lnTo>
                    <a:pt x="767" y="522"/>
                  </a:lnTo>
                  <a:lnTo>
                    <a:pt x="767" y="521"/>
                  </a:lnTo>
                  <a:lnTo>
                    <a:pt x="768" y="520"/>
                  </a:lnTo>
                  <a:lnTo>
                    <a:pt x="768" y="519"/>
                  </a:lnTo>
                  <a:lnTo>
                    <a:pt x="769" y="519"/>
                  </a:lnTo>
                  <a:lnTo>
                    <a:pt x="769" y="517"/>
                  </a:lnTo>
                  <a:lnTo>
                    <a:pt x="770" y="517"/>
                  </a:lnTo>
                  <a:lnTo>
                    <a:pt x="770" y="519"/>
                  </a:lnTo>
                  <a:lnTo>
                    <a:pt x="771" y="519"/>
                  </a:lnTo>
                  <a:lnTo>
                    <a:pt x="772" y="520"/>
                  </a:lnTo>
                  <a:lnTo>
                    <a:pt x="773" y="520"/>
                  </a:lnTo>
                  <a:lnTo>
                    <a:pt x="775" y="521"/>
                  </a:lnTo>
                  <a:lnTo>
                    <a:pt x="775" y="522"/>
                  </a:lnTo>
                  <a:lnTo>
                    <a:pt x="775" y="523"/>
                  </a:lnTo>
                  <a:lnTo>
                    <a:pt x="775" y="524"/>
                  </a:lnTo>
                  <a:lnTo>
                    <a:pt x="775" y="525"/>
                  </a:lnTo>
                  <a:lnTo>
                    <a:pt x="775" y="527"/>
                  </a:lnTo>
                  <a:lnTo>
                    <a:pt x="773" y="527"/>
                  </a:lnTo>
                  <a:lnTo>
                    <a:pt x="773" y="528"/>
                  </a:lnTo>
                  <a:lnTo>
                    <a:pt x="773" y="529"/>
                  </a:lnTo>
                  <a:lnTo>
                    <a:pt x="771" y="529"/>
                  </a:lnTo>
                  <a:lnTo>
                    <a:pt x="770" y="529"/>
                  </a:lnTo>
                  <a:lnTo>
                    <a:pt x="771" y="528"/>
                  </a:lnTo>
                  <a:lnTo>
                    <a:pt x="771" y="527"/>
                  </a:lnTo>
                  <a:lnTo>
                    <a:pt x="771" y="525"/>
                  </a:lnTo>
                  <a:lnTo>
                    <a:pt x="771" y="524"/>
                  </a:lnTo>
                  <a:lnTo>
                    <a:pt x="771" y="523"/>
                  </a:lnTo>
                  <a:lnTo>
                    <a:pt x="771" y="522"/>
                  </a:lnTo>
                  <a:lnTo>
                    <a:pt x="770" y="521"/>
                  </a:lnTo>
                  <a:lnTo>
                    <a:pt x="770" y="520"/>
                  </a:lnTo>
                  <a:lnTo>
                    <a:pt x="769" y="520"/>
                  </a:lnTo>
                  <a:lnTo>
                    <a:pt x="769" y="521"/>
                  </a:lnTo>
                  <a:lnTo>
                    <a:pt x="769" y="522"/>
                  </a:lnTo>
                  <a:lnTo>
                    <a:pt x="769" y="523"/>
                  </a:lnTo>
                  <a:lnTo>
                    <a:pt x="770" y="524"/>
                  </a:lnTo>
                  <a:lnTo>
                    <a:pt x="769" y="527"/>
                  </a:lnTo>
                  <a:lnTo>
                    <a:pt x="769" y="528"/>
                  </a:lnTo>
                  <a:lnTo>
                    <a:pt x="769" y="529"/>
                  </a:lnTo>
                  <a:lnTo>
                    <a:pt x="768" y="529"/>
                  </a:lnTo>
                  <a:lnTo>
                    <a:pt x="768" y="528"/>
                  </a:lnTo>
                  <a:lnTo>
                    <a:pt x="767" y="528"/>
                  </a:lnTo>
                  <a:lnTo>
                    <a:pt x="767" y="527"/>
                  </a:lnTo>
                  <a:lnTo>
                    <a:pt x="768" y="525"/>
                  </a:lnTo>
                  <a:close/>
                  <a:moveTo>
                    <a:pt x="228" y="382"/>
                  </a:moveTo>
                  <a:lnTo>
                    <a:pt x="229" y="383"/>
                  </a:lnTo>
                  <a:lnTo>
                    <a:pt x="229" y="385"/>
                  </a:lnTo>
                  <a:lnTo>
                    <a:pt x="229" y="386"/>
                  </a:lnTo>
                  <a:lnTo>
                    <a:pt x="230" y="386"/>
                  </a:lnTo>
                  <a:lnTo>
                    <a:pt x="229" y="387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6" y="387"/>
                  </a:lnTo>
                  <a:lnTo>
                    <a:pt x="226" y="386"/>
                  </a:lnTo>
                  <a:lnTo>
                    <a:pt x="225" y="386"/>
                  </a:lnTo>
                  <a:lnTo>
                    <a:pt x="225" y="385"/>
                  </a:lnTo>
                  <a:lnTo>
                    <a:pt x="226" y="385"/>
                  </a:lnTo>
                  <a:lnTo>
                    <a:pt x="226" y="383"/>
                  </a:lnTo>
                  <a:lnTo>
                    <a:pt x="225" y="383"/>
                  </a:lnTo>
                  <a:lnTo>
                    <a:pt x="225" y="385"/>
                  </a:lnTo>
                  <a:lnTo>
                    <a:pt x="225" y="383"/>
                  </a:lnTo>
                  <a:lnTo>
                    <a:pt x="227" y="382"/>
                  </a:lnTo>
                  <a:lnTo>
                    <a:pt x="228" y="382"/>
                  </a:lnTo>
                  <a:close/>
                  <a:moveTo>
                    <a:pt x="265" y="408"/>
                  </a:moveTo>
                  <a:lnTo>
                    <a:pt x="265" y="407"/>
                  </a:lnTo>
                  <a:lnTo>
                    <a:pt x="267" y="407"/>
                  </a:lnTo>
                  <a:lnTo>
                    <a:pt x="268" y="406"/>
                  </a:lnTo>
                  <a:lnTo>
                    <a:pt x="269" y="406"/>
                  </a:lnTo>
                  <a:lnTo>
                    <a:pt x="269" y="407"/>
                  </a:lnTo>
                  <a:lnTo>
                    <a:pt x="268" y="408"/>
                  </a:lnTo>
                  <a:lnTo>
                    <a:pt x="267" y="408"/>
                  </a:lnTo>
                  <a:lnTo>
                    <a:pt x="265" y="408"/>
                  </a:lnTo>
                  <a:close/>
                  <a:moveTo>
                    <a:pt x="685" y="516"/>
                  </a:moveTo>
                  <a:lnTo>
                    <a:pt x="685" y="517"/>
                  </a:lnTo>
                  <a:lnTo>
                    <a:pt x="685" y="519"/>
                  </a:lnTo>
                  <a:lnTo>
                    <a:pt x="684" y="517"/>
                  </a:lnTo>
                  <a:lnTo>
                    <a:pt x="684" y="516"/>
                  </a:lnTo>
                  <a:lnTo>
                    <a:pt x="684" y="515"/>
                  </a:lnTo>
                  <a:lnTo>
                    <a:pt x="685" y="515"/>
                  </a:lnTo>
                  <a:lnTo>
                    <a:pt x="685" y="516"/>
                  </a:lnTo>
                  <a:close/>
                  <a:moveTo>
                    <a:pt x="779" y="546"/>
                  </a:moveTo>
                  <a:lnTo>
                    <a:pt x="779" y="547"/>
                  </a:lnTo>
                  <a:lnTo>
                    <a:pt x="778" y="547"/>
                  </a:lnTo>
                  <a:lnTo>
                    <a:pt x="778" y="548"/>
                  </a:lnTo>
                  <a:lnTo>
                    <a:pt x="777" y="549"/>
                  </a:lnTo>
                  <a:lnTo>
                    <a:pt x="776" y="550"/>
                  </a:lnTo>
                  <a:lnTo>
                    <a:pt x="775" y="553"/>
                  </a:lnTo>
                  <a:lnTo>
                    <a:pt x="775" y="552"/>
                  </a:lnTo>
                  <a:lnTo>
                    <a:pt x="775" y="550"/>
                  </a:lnTo>
                  <a:lnTo>
                    <a:pt x="773" y="549"/>
                  </a:lnTo>
                  <a:lnTo>
                    <a:pt x="772" y="550"/>
                  </a:lnTo>
                  <a:lnTo>
                    <a:pt x="771" y="550"/>
                  </a:lnTo>
                  <a:lnTo>
                    <a:pt x="771" y="552"/>
                  </a:lnTo>
                  <a:lnTo>
                    <a:pt x="771" y="553"/>
                  </a:lnTo>
                  <a:lnTo>
                    <a:pt x="771" y="554"/>
                  </a:lnTo>
                  <a:lnTo>
                    <a:pt x="771" y="555"/>
                  </a:lnTo>
                  <a:lnTo>
                    <a:pt x="770" y="555"/>
                  </a:lnTo>
                  <a:lnTo>
                    <a:pt x="769" y="555"/>
                  </a:lnTo>
                  <a:lnTo>
                    <a:pt x="768" y="556"/>
                  </a:lnTo>
                  <a:lnTo>
                    <a:pt x="767" y="557"/>
                  </a:lnTo>
                  <a:lnTo>
                    <a:pt x="764" y="561"/>
                  </a:lnTo>
                  <a:lnTo>
                    <a:pt x="762" y="562"/>
                  </a:lnTo>
                  <a:lnTo>
                    <a:pt x="761" y="562"/>
                  </a:lnTo>
                  <a:lnTo>
                    <a:pt x="760" y="561"/>
                  </a:lnTo>
                  <a:lnTo>
                    <a:pt x="759" y="561"/>
                  </a:lnTo>
                  <a:lnTo>
                    <a:pt x="757" y="559"/>
                  </a:lnTo>
                  <a:lnTo>
                    <a:pt x="755" y="558"/>
                  </a:lnTo>
                  <a:lnTo>
                    <a:pt x="754" y="558"/>
                  </a:lnTo>
                  <a:lnTo>
                    <a:pt x="754" y="557"/>
                  </a:lnTo>
                  <a:lnTo>
                    <a:pt x="753" y="556"/>
                  </a:lnTo>
                  <a:lnTo>
                    <a:pt x="753" y="557"/>
                  </a:lnTo>
                  <a:lnTo>
                    <a:pt x="754" y="558"/>
                  </a:lnTo>
                  <a:lnTo>
                    <a:pt x="753" y="558"/>
                  </a:lnTo>
                  <a:lnTo>
                    <a:pt x="753" y="559"/>
                  </a:lnTo>
                  <a:lnTo>
                    <a:pt x="752" y="559"/>
                  </a:lnTo>
                  <a:lnTo>
                    <a:pt x="752" y="558"/>
                  </a:lnTo>
                  <a:lnTo>
                    <a:pt x="751" y="558"/>
                  </a:lnTo>
                  <a:lnTo>
                    <a:pt x="750" y="558"/>
                  </a:lnTo>
                  <a:lnTo>
                    <a:pt x="749" y="558"/>
                  </a:lnTo>
                  <a:lnTo>
                    <a:pt x="747" y="557"/>
                  </a:lnTo>
                  <a:lnTo>
                    <a:pt x="746" y="556"/>
                  </a:lnTo>
                  <a:lnTo>
                    <a:pt x="745" y="556"/>
                  </a:lnTo>
                  <a:lnTo>
                    <a:pt x="744" y="555"/>
                  </a:lnTo>
                  <a:lnTo>
                    <a:pt x="744" y="554"/>
                  </a:lnTo>
                  <a:lnTo>
                    <a:pt x="743" y="555"/>
                  </a:lnTo>
                  <a:lnTo>
                    <a:pt x="741" y="553"/>
                  </a:lnTo>
                  <a:lnTo>
                    <a:pt x="740" y="554"/>
                  </a:lnTo>
                  <a:lnTo>
                    <a:pt x="738" y="554"/>
                  </a:lnTo>
                  <a:lnTo>
                    <a:pt x="738" y="553"/>
                  </a:lnTo>
                  <a:lnTo>
                    <a:pt x="737" y="552"/>
                  </a:lnTo>
                  <a:lnTo>
                    <a:pt x="737" y="550"/>
                  </a:lnTo>
                  <a:lnTo>
                    <a:pt x="737" y="549"/>
                  </a:lnTo>
                  <a:lnTo>
                    <a:pt x="737" y="548"/>
                  </a:lnTo>
                  <a:lnTo>
                    <a:pt x="736" y="547"/>
                  </a:lnTo>
                  <a:lnTo>
                    <a:pt x="735" y="547"/>
                  </a:lnTo>
                  <a:lnTo>
                    <a:pt x="735" y="548"/>
                  </a:lnTo>
                  <a:lnTo>
                    <a:pt x="735" y="549"/>
                  </a:lnTo>
                  <a:lnTo>
                    <a:pt x="735" y="550"/>
                  </a:lnTo>
                  <a:lnTo>
                    <a:pt x="735" y="552"/>
                  </a:lnTo>
                  <a:lnTo>
                    <a:pt x="734" y="552"/>
                  </a:lnTo>
                  <a:lnTo>
                    <a:pt x="734" y="550"/>
                  </a:lnTo>
                  <a:lnTo>
                    <a:pt x="733" y="550"/>
                  </a:lnTo>
                  <a:lnTo>
                    <a:pt x="733" y="549"/>
                  </a:lnTo>
                  <a:lnTo>
                    <a:pt x="732" y="549"/>
                  </a:lnTo>
                  <a:lnTo>
                    <a:pt x="732" y="550"/>
                  </a:lnTo>
                  <a:lnTo>
                    <a:pt x="729" y="548"/>
                  </a:lnTo>
                  <a:lnTo>
                    <a:pt x="729" y="547"/>
                  </a:lnTo>
                  <a:lnTo>
                    <a:pt x="729" y="546"/>
                  </a:lnTo>
                  <a:lnTo>
                    <a:pt x="729" y="545"/>
                  </a:lnTo>
                  <a:lnTo>
                    <a:pt x="728" y="545"/>
                  </a:lnTo>
                  <a:lnTo>
                    <a:pt x="727" y="544"/>
                  </a:lnTo>
                  <a:lnTo>
                    <a:pt x="727" y="545"/>
                  </a:lnTo>
                  <a:lnTo>
                    <a:pt x="727" y="546"/>
                  </a:lnTo>
                  <a:lnTo>
                    <a:pt x="726" y="546"/>
                  </a:lnTo>
                  <a:lnTo>
                    <a:pt x="726" y="545"/>
                  </a:lnTo>
                  <a:lnTo>
                    <a:pt x="725" y="545"/>
                  </a:lnTo>
                  <a:lnTo>
                    <a:pt x="726" y="546"/>
                  </a:lnTo>
                  <a:lnTo>
                    <a:pt x="726" y="547"/>
                  </a:lnTo>
                  <a:lnTo>
                    <a:pt x="727" y="547"/>
                  </a:lnTo>
                  <a:lnTo>
                    <a:pt x="726" y="548"/>
                  </a:lnTo>
                  <a:lnTo>
                    <a:pt x="725" y="548"/>
                  </a:lnTo>
                  <a:lnTo>
                    <a:pt x="724" y="548"/>
                  </a:lnTo>
                  <a:lnTo>
                    <a:pt x="724" y="547"/>
                  </a:lnTo>
                  <a:lnTo>
                    <a:pt x="723" y="547"/>
                  </a:lnTo>
                  <a:lnTo>
                    <a:pt x="721" y="546"/>
                  </a:lnTo>
                  <a:lnTo>
                    <a:pt x="721" y="545"/>
                  </a:lnTo>
                  <a:lnTo>
                    <a:pt x="720" y="545"/>
                  </a:lnTo>
                  <a:lnTo>
                    <a:pt x="720" y="544"/>
                  </a:lnTo>
                  <a:lnTo>
                    <a:pt x="719" y="542"/>
                  </a:lnTo>
                  <a:lnTo>
                    <a:pt x="719" y="541"/>
                  </a:lnTo>
                  <a:lnTo>
                    <a:pt x="719" y="540"/>
                  </a:lnTo>
                  <a:lnTo>
                    <a:pt x="720" y="538"/>
                  </a:lnTo>
                  <a:lnTo>
                    <a:pt x="721" y="537"/>
                  </a:lnTo>
                  <a:lnTo>
                    <a:pt x="723" y="538"/>
                  </a:lnTo>
                  <a:lnTo>
                    <a:pt x="723" y="537"/>
                  </a:lnTo>
                  <a:lnTo>
                    <a:pt x="724" y="537"/>
                  </a:lnTo>
                  <a:lnTo>
                    <a:pt x="725" y="537"/>
                  </a:lnTo>
                  <a:lnTo>
                    <a:pt x="727" y="537"/>
                  </a:lnTo>
                  <a:lnTo>
                    <a:pt x="728" y="536"/>
                  </a:lnTo>
                  <a:lnTo>
                    <a:pt x="729" y="536"/>
                  </a:lnTo>
                  <a:lnTo>
                    <a:pt x="730" y="536"/>
                  </a:lnTo>
                  <a:lnTo>
                    <a:pt x="730" y="534"/>
                  </a:lnTo>
                  <a:lnTo>
                    <a:pt x="730" y="533"/>
                  </a:lnTo>
                  <a:lnTo>
                    <a:pt x="730" y="532"/>
                  </a:lnTo>
                  <a:lnTo>
                    <a:pt x="732" y="532"/>
                  </a:lnTo>
                  <a:lnTo>
                    <a:pt x="732" y="531"/>
                  </a:lnTo>
                  <a:lnTo>
                    <a:pt x="733" y="532"/>
                  </a:lnTo>
                  <a:lnTo>
                    <a:pt x="733" y="531"/>
                  </a:lnTo>
                  <a:lnTo>
                    <a:pt x="734" y="531"/>
                  </a:lnTo>
                  <a:lnTo>
                    <a:pt x="735" y="531"/>
                  </a:lnTo>
                  <a:lnTo>
                    <a:pt x="735" y="530"/>
                  </a:lnTo>
                  <a:lnTo>
                    <a:pt x="735" y="529"/>
                  </a:lnTo>
                  <a:lnTo>
                    <a:pt x="734" y="529"/>
                  </a:lnTo>
                  <a:lnTo>
                    <a:pt x="733" y="528"/>
                  </a:lnTo>
                  <a:lnTo>
                    <a:pt x="732" y="527"/>
                  </a:lnTo>
                  <a:lnTo>
                    <a:pt x="732" y="525"/>
                  </a:lnTo>
                  <a:lnTo>
                    <a:pt x="733" y="525"/>
                  </a:lnTo>
                  <a:lnTo>
                    <a:pt x="733" y="524"/>
                  </a:lnTo>
                  <a:lnTo>
                    <a:pt x="734" y="525"/>
                  </a:lnTo>
                  <a:lnTo>
                    <a:pt x="735" y="525"/>
                  </a:lnTo>
                  <a:lnTo>
                    <a:pt x="733" y="524"/>
                  </a:lnTo>
                  <a:lnTo>
                    <a:pt x="733" y="523"/>
                  </a:lnTo>
                  <a:lnTo>
                    <a:pt x="732" y="522"/>
                  </a:lnTo>
                  <a:lnTo>
                    <a:pt x="733" y="521"/>
                  </a:lnTo>
                  <a:lnTo>
                    <a:pt x="734" y="521"/>
                  </a:lnTo>
                  <a:lnTo>
                    <a:pt x="735" y="522"/>
                  </a:lnTo>
                  <a:lnTo>
                    <a:pt x="736" y="523"/>
                  </a:lnTo>
                  <a:lnTo>
                    <a:pt x="736" y="524"/>
                  </a:lnTo>
                  <a:lnTo>
                    <a:pt x="737" y="525"/>
                  </a:lnTo>
                  <a:lnTo>
                    <a:pt x="738" y="525"/>
                  </a:lnTo>
                  <a:lnTo>
                    <a:pt x="738" y="527"/>
                  </a:lnTo>
                  <a:lnTo>
                    <a:pt x="740" y="527"/>
                  </a:lnTo>
                  <a:lnTo>
                    <a:pt x="741" y="525"/>
                  </a:lnTo>
                  <a:lnTo>
                    <a:pt x="738" y="524"/>
                  </a:lnTo>
                  <a:lnTo>
                    <a:pt x="737" y="523"/>
                  </a:lnTo>
                  <a:lnTo>
                    <a:pt x="737" y="522"/>
                  </a:lnTo>
                  <a:lnTo>
                    <a:pt x="736" y="521"/>
                  </a:lnTo>
                  <a:lnTo>
                    <a:pt x="735" y="521"/>
                  </a:lnTo>
                  <a:lnTo>
                    <a:pt x="735" y="520"/>
                  </a:lnTo>
                  <a:lnTo>
                    <a:pt x="735" y="519"/>
                  </a:lnTo>
                  <a:lnTo>
                    <a:pt x="735" y="517"/>
                  </a:lnTo>
                  <a:lnTo>
                    <a:pt x="735" y="516"/>
                  </a:lnTo>
                  <a:lnTo>
                    <a:pt x="736" y="515"/>
                  </a:lnTo>
                  <a:lnTo>
                    <a:pt x="736" y="514"/>
                  </a:lnTo>
                  <a:lnTo>
                    <a:pt x="737" y="513"/>
                  </a:lnTo>
                  <a:lnTo>
                    <a:pt x="738" y="513"/>
                  </a:lnTo>
                  <a:lnTo>
                    <a:pt x="738" y="512"/>
                  </a:lnTo>
                  <a:lnTo>
                    <a:pt x="738" y="511"/>
                  </a:lnTo>
                  <a:lnTo>
                    <a:pt x="740" y="509"/>
                  </a:lnTo>
                  <a:lnTo>
                    <a:pt x="741" y="509"/>
                  </a:lnTo>
                  <a:lnTo>
                    <a:pt x="742" y="509"/>
                  </a:lnTo>
                  <a:lnTo>
                    <a:pt x="742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2"/>
                  </a:lnTo>
                  <a:lnTo>
                    <a:pt x="744" y="513"/>
                  </a:lnTo>
                  <a:lnTo>
                    <a:pt x="745" y="513"/>
                  </a:lnTo>
                  <a:lnTo>
                    <a:pt x="746" y="514"/>
                  </a:lnTo>
                  <a:lnTo>
                    <a:pt x="747" y="514"/>
                  </a:lnTo>
                  <a:lnTo>
                    <a:pt x="747" y="515"/>
                  </a:lnTo>
                  <a:lnTo>
                    <a:pt x="749" y="516"/>
                  </a:lnTo>
                  <a:lnTo>
                    <a:pt x="747" y="516"/>
                  </a:lnTo>
                  <a:lnTo>
                    <a:pt x="746" y="517"/>
                  </a:lnTo>
                  <a:lnTo>
                    <a:pt x="747" y="520"/>
                  </a:lnTo>
                  <a:lnTo>
                    <a:pt x="749" y="520"/>
                  </a:lnTo>
                  <a:lnTo>
                    <a:pt x="749" y="517"/>
                  </a:lnTo>
                  <a:lnTo>
                    <a:pt x="749" y="516"/>
                  </a:lnTo>
                  <a:lnTo>
                    <a:pt x="750" y="516"/>
                  </a:lnTo>
                  <a:lnTo>
                    <a:pt x="752" y="519"/>
                  </a:lnTo>
                  <a:lnTo>
                    <a:pt x="752" y="520"/>
                  </a:lnTo>
                  <a:lnTo>
                    <a:pt x="752" y="521"/>
                  </a:lnTo>
                  <a:lnTo>
                    <a:pt x="753" y="521"/>
                  </a:lnTo>
                  <a:lnTo>
                    <a:pt x="754" y="523"/>
                  </a:lnTo>
                  <a:lnTo>
                    <a:pt x="755" y="524"/>
                  </a:lnTo>
                  <a:lnTo>
                    <a:pt x="757" y="523"/>
                  </a:lnTo>
                  <a:lnTo>
                    <a:pt x="757" y="524"/>
                  </a:lnTo>
                  <a:lnTo>
                    <a:pt x="758" y="525"/>
                  </a:lnTo>
                  <a:lnTo>
                    <a:pt x="759" y="525"/>
                  </a:lnTo>
                  <a:lnTo>
                    <a:pt x="760" y="525"/>
                  </a:lnTo>
                  <a:lnTo>
                    <a:pt x="760" y="527"/>
                  </a:lnTo>
                  <a:lnTo>
                    <a:pt x="761" y="527"/>
                  </a:lnTo>
                  <a:lnTo>
                    <a:pt x="761" y="528"/>
                  </a:lnTo>
                  <a:lnTo>
                    <a:pt x="762" y="528"/>
                  </a:lnTo>
                  <a:lnTo>
                    <a:pt x="764" y="530"/>
                  </a:lnTo>
                  <a:lnTo>
                    <a:pt x="764" y="531"/>
                  </a:lnTo>
                  <a:lnTo>
                    <a:pt x="764" y="532"/>
                  </a:lnTo>
                  <a:lnTo>
                    <a:pt x="764" y="533"/>
                  </a:lnTo>
                  <a:lnTo>
                    <a:pt x="764" y="534"/>
                  </a:lnTo>
                  <a:lnTo>
                    <a:pt x="764" y="536"/>
                  </a:lnTo>
                  <a:lnTo>
                    <a:pt x="764" y="537"/>
                  </a:lnTo>
                  <a:lnTo>
                    <a:pt x="764" y="538"/>
                  </a:lnTo>
                  <a:lnTo>
                    <a:pt x="764" y="539"/>
                  </a:lnTo>
                  <a:lnTo>
                    <a:pt x="766" y="539"/>
                  </a:lnTo>
                  <a:lnTo>
                    <a:pt x="766" y="540"/>
                  </a:lnTo>
                  <a:lnTo>
                    <a:pt x="767" y="539"/>
                  </a:lnTo>
                  <a:lnTo>
                    <a:pt x="766" y="539"/>
                  </a:lnTo>
                  <a:lnTo>
                    <a:pt x="766" y="538"/>
                  </a:lnTo>
                  <a:lnTo>
                    <a:pt x="766" y="537"/>
                  </a:lnTo>
                  <a:lnTo>
                    <a:pt x="766" y="536"/>
                  </a:lnTo>
                  <a:lnTo>
                    <a:pt x="766" y="534"/>
                  </a:lnTo>
                  <a:lnTo>
                    <a:pt x="766" y="533"/>
                  </a:lnTo>
                  <a:lnTo>
                    <a:pt x="767" y="533"/>
                  </a:lnTo>
                  <a:lnTo>
                    <a:pt x="767" y="532"/>
                  </a:lnTo>
                  <a:lnTo>
                    <a:pt x="767" y="533"/>
                  </a:lnTo>
                  <a:lnTo>
                    <a:pt x="767" y="534"/>
                  </a:lnTo>
                  <a:lnTo>
                    <a:pt x="768" y="534"/>
                  </a:lnTo>
                  <a:lnTo>
                    <a:pt x="768" y="536"/>
                  </a:lnTo>
                  <a:lnTo>
                    <a:pt x="768" y="537"/>
                  </a:lnTo>
                  <a:lnTo>
                    <a:pt x="769" y="538"/>
                  </a:lnTo>
                  <a:lnTo>
                    <a:pt x="768" y="538"/>
                  </a:lnTo>
                  <a:lnTo>
                    <a:pt x="768" y="539"/>
                  </a:lnTo>
                  <a:lnTo>
                    <a:pt x="769" y="540"/>
                  </a:lnTo>
                  <a:lnTo>
                    <a:pt x="769" y="541"/>
                  </a:lnTo>
                  <a:lnTo>
                    <a:pt x="770" y="541"/>
                  </a:lnTo>
                  <a:lnTo>
                    <a:pt x="770" y="542"/>
                  </a:lnTo>
                  <a:lnTo>
                    <a:pt x="770" y="544"/>
                  </a:lnTo>
                  <a:lnTo>
                    <a:pt x="770" y="545"/>
                  </a:lnTo>
                  <a:lnTo>
                    <a:pt x="770" y="546"/>
                  </a:lnTo>
                  <a:lnTo>
                    <a:pt x="771" y="546"/>
                  </a:lnTo>
                  <a:lnTo>
                    <a:pt x="771" y="545"/>
                  </a:lnTo>
                  <a:lnTo>
                    <a:pt x="772" y="545"/>
                  </a:lnTo>
                  <a:lnTo>
                    <a:pt x="772" y="546"/>
                  </a:lnTo>
                  <a:lnTo>
                    <a:pt x="773" y="547"/>
                  </a:lnTo>
                  <a:lnTo>
                    <a:pt x="775" y="547"/>
                  </a:lnTo>
                  <a:lnTo>
                    <a:pt x="777" y="545"/>
                  </a:lnTo>
                  <a:lnTo>
                    <a:pt x="777" y="544"/>
                  </a:lnTo>
                  <a:lnTo>
                    <a:pt x="778" y="545"/>
                  </a:lnTo>
                  <a:lnTo>
                    <a:pt x="779" y="545"/>
                  </a:lnTo>
                  <a:lnTo>
                    <a:pt x="779" y="546"/>
                  </a:lnTo>
                  <a:close/>
                  <a:moveTo>
                    <a:pt x="746" y="509"/>
                  </a:moveTo>
                  <a:lnTo>
                    <a:pt x="746" y="508"/>
                  </a:lnTo>
                  <a:lnTo>
                    <a:pt x="746" y="507"/>
                  </a:lnTo>
                  <a:lnTo>
                    <a:pt x="747" y="506"/>
                  </a:lnTo>
                  <a:lnTo>
                    <a:pt x="747" y="507"/>
                  </a:lnTo>
                  <a:lnTo>
                    <a:pt x="749" y="507"/>
                  </a:lnTo>
                  <a:lnTo>
                    <a:pt x="749" y="508"/>
                  </a:lnTo>
                  <a:lnTo>
                    <a:pt x="747" y="508"/>
                  </a:lnTo>
                  <a:lnTo>
                    <a:pt x="749" y="509"/>
                  </a:lnTo>
                  <a:lnTo>
                    <a:pt x="750" y="509"/>
                  </a:lnTo>
                  <a:lnTo>
                    <a:pt x="750" y="511"/>
                  </a:lnTo>
                  <a:lnTo>
                    <a:pt x="749" y="511"/>
                  </a:lnTo>
                  <a:lnTo>
                    <a:pt x="749" y="509"/>
                  </a:lnTo>
                  <a:lnTo>
                    <a:pt x="747" y="509"/>
                  </a:lnTo>
                  <a:lnTo>
                    <a:pt x="746" y="509"/>
                  </a:lnTo>
                  <a:close/>
                  <a:moveTo>
                    <a:pt x="399" y="445"/>
                  </a:moveTo>
                  <a:lnTo>
                    <a:pt x="399" y="446"/>
                  </a:lnTo>
                  <a:lnTo>
                    <a:pt x="398" y="446"/>
                  </a:lnTo>
                  <a:lnTo>
                    <a:pt x="398" y="445"/>
                  </a:lnTo>
                  <a:lnTo>
                    <a:pt x="398" y="446"/>
                  </a:lnTo>
                  <a:lnTo>
                    <a:pt x="397" y="446"/>
                  </a:lnTo>
                  <a:lnTo>
                    <a:pt x="397" y="445"/>
                  </a:lnTo>
                  <a:lnTo>
                    <a:pt x="398" y="445"/>
                  </a:lnTo>
                  <a:lnTo>
                    <a:pt x="399" y="445"/>
                  </a:lnTo>
                  <a:close/>
                  <a:moveTo>
                    <a:pt x="546" y="479"/>
                  </a:moveTo>
                  <a:lnTo>
                    <a:pt x="547" y="480"/>
                  </a:lnTo>
                  <a:lnTo>
                    <a:pt x="548" y="480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45" y="480"/>
                  </a:lnTo>
                  <a:lnTo>
                    <a:pt x="546" y="480"/>
                  </a:lnTo>
                  <a:lnTo>
                    <a:pt x="546" y="479"/>
                  </a:lnTo>
                  <a:close/>
                  <a:moveTo>
                    <a:pt x="704" y="495"/>
                  </a:moveTo>
                  <a:lnTo>
                    <a:pt x="703" y="495"/>
                  </a:lnTo>
                  <a:lnTo>
                    <a:pt x="703" y="496"/>
                  </a:lnTo>
                  <a:lnTo>
                    <a:pt x="703" y="497"/>
                  </a:lnTo>
                  <a:lnTo>
                    <a:pt x="703" y="496"/>
                  </a:lnTo>
                  <a:lnTo>
                    <a:pt x="702" y="495"/>
                  </a:lnTo>
                  <a:lnTo>
                    <a:pt x="702" y="494"/>
                  </a:lnTo>
                  <a:lnTo>
                    <a:pt x="703" y="494"/>
                  </a:lnTo>
                  <a:lnTo>
                    <a:pt x="703" y="495"/>
                  </a:lnTo>
                  <a:lnTo>
                    <a:pt x="704" y="495"/>
                  </a:lnTo>
                  <a:close/>
                  <a:moveTo>
                    <a:pt x="561" y="481"/>
                  </a:moveTo>
                  <a:lnTo>
                    <a:pt x="562" y="482"/>
                  </a:lnTo>
                  <a:lnTo>
                    <a:pt x="564" y="482"/>
                  </a:lnTo>
                  <a:lnTo>
                    <a:pt x="559" y="482"/>
                  </a:lnTo>
                  <a:lnTo>
                    <a:pt x="556" y="480"/>
                  </a:lnTo>
                  <a:lnTo>
                    <a:pt x="557" y="479"/>
                  </a:lnTo>
                  <a:lnTo>
                    <a:pt x="560" y="480"/>
                  </a:lnTo>
                  <a:lnTo>
                    <a:pt x="561" y="481"/>
                  </a:lnTo>
                  <a:close/>
                  <a:moveTo>
                    <a:pt x="504" y="464"/>
                  </a:moveTo>
                  <a:lnTo>
                    <a:pt x="505" y="464"/>
                  </a:lnTo>
                  <a:lnTo>
                    <a:pt x="505" y="465"/>
                  </a:lnTo>
                  <a:lnTo>
                    <a:pt x="504" y="464"/>
                  </a:lnTo>
                  <a:lnTo>
                    <a:pt x="503" y="464"/>
                  </a:lnTo>
                  <a:lnTo>
                    <a:pt x="502" y="464"/>
                  </a:lnTo>
                  <a:lnTo>
                    <a:pt x="502" y="463"/>
                  </a:lnTo>
                  <a:lnTo>
                    <a:pt x="503" y="463"/>
                  </a:lnTo>
                  <a:lnTo>
                    <a:pt x="504" y="464"/>
                  </a:lnTo>
                  <a:close/>
                  <a:moveTo>
                    <a:pt x="510" y="463"/>
                  </a:moveTo>
                  <a:lnTo>
                    <a:pt x="511" y="463"/>
                  </a:lnTo>
                  <a:lnTo>
                    <a:pt x="511" y="464"/>
                  </a:lnTo>
                  <a:lnTo>
                    <a:pt x="510" y="463"/>
                  </a:lnTo>
                  <a:lnTo>
                    <a:pt x="510" y="464"/>
                  </a:lnTo>
                  <a:lnTo>
                    <a:pt x="509" y="464"/>
                  </a:lnTo>
                  <a:lnTo>
                    <a:pt x="508" y="464"/>
                  </a:lnTo>
                  <a:lnTo>
                    <a:pt x="506" y="464"/>
                  </a:lnTo>
                  <a:lnTo>
                    <a:pt x="506" y="463"/>
                  </a:lnTo>
                  <a:lnTo>
                    <a:pt x="508" y="463"/>
                  </a:lnTo>
                  <a:lnTo>
                    <a:pt x="509" y="463"/>
                  </a:lnTo>
                  <a:lnTo>
                    <a:pt x="510" y="463"/>
                  </a:lnTo>
                  <a:close/>
                  <a:moveTo>
                    <a:pt x="504" y="462"/>
                  </a:moveTo>
                  <a:lnTo>
                    <a:pt x="504" y="461"/>
                  </a:lnTo>
                  <a:lnTo>
                    <a:pt x="505" y="461"/>
                  </a:lnTo>
                  <a:lnTo>
                    <a:pt x="506" y="462"/>
                  </a:lnTo>
                  <a:lnTo>
                    <a:pt x="506" y="463"/>
                  </a:lnTo>
                  <a:lnTo>
                    <a:pt x="503" y="462"/>
                  </a:lnTo>
                  <a:lnTo>
                    <a:pt x="504" y="462"/>
                  </a:lnTo>
                  <a:close/>
                  <a:moveTo>
                    <a:pt x="514" y="463"/>
                  </a:moveTo>
                  <a:lnTo>
                    <a:pt x="516" y="463"/>
                  </a:lnTo>
                  <a:lnTo>
                    <a:pt x="514" y="464"/>
                  </a:lnTo>
                  <a:lnTo>
                    <a:pt x="513" y="464"/>
                  </a:lnTo>
                  <a:lnTo>
                    <a:pt x="512" y="463"/>
                  </a:lnTo>
                  <a:lnTo>
                    <a:pt x="513" y="463"/>
                  </a:lnTo>
                  <a:lnTo>
                    <a:pt x="514" y="463"/>
                  </a:lnTo>
                  <a:close/>
                  <a:moveTo>
                    <a:pt x="500" y="460"/>
                  </a:moveTo>
                  <a:lnTo>
                    <a:pt x="502" y="461"/>
                  </a:lnTo>
                  <a:lnTo>
                    <a:pt x="502" y="462"/>
                  </a:lnTo>
                  <a:lnTo>
                    <a:pt x="501" y="461"/>
                  </a:lnTo>
                  <a:lnTo>
                    <a:pt x="497" y="461"/>
                  </a:lnTo>
                  <a:lnTo>
                    <a:pt x="497" y="460"/>
                  </a:lnTo>
                  <a:lnTo>
                    <a:pt x="497" y="458"/>
                  </a:lnTo>
                  <a:lnTo>
                    <a:pt x="499" y="458"/>
                  </a:lnTo>
                  <a:lnTo>
                    <a:pt x="500" y="460"/>
                  </a:lnTo>
                  <a:close/>
                  <a:moveTo>
                    <a:pt x="368" y="413"/>
                  </a:moveTo>
                  <a:lnTo>
                    <a:pt x="370" y="414"/>
                  </a:lnTo>
                  <a:lnTo>
                    <a:pt x="370" y="415"/>
                  </a:lnTo>
                  <a:lnTo>
                    <a:pt x="370" y="416"/>
                  </a:lnTo>
                  <a:lnTo>
                    <a:pt x="370" y="415"/>
                  </a:lnTo>
                  <a:lnTo>
                    <a:pt x="370" y="416"/>
                  </a:lnTo>
                  <a:lnTo>
                    <a:pt x="368" y="416"/>
                  </a:lnTo>
                  <a:lnTo>
                    <a:pt x="368" y="415"/>
                  </a:lnTo>
                  <a:lnTo>
                    <a:pt x="367" y="415"/>
                  </a:lnTo>
                  <a:lnTo>
                    <a:pt x="367" y="416"/>
                  </a:lnTo>
                  <a:lnTo>
                    <a:pt x="366" y="416"/>
                  </a:lnTo>
                  <a:lnTo>
                    <a:pt x="368" y="414"/>
                  </a:lnTo>
                  <a:lnTo>
                    <a:pt x="368" y="413"/>
                  </a:lnTo>
                  <a:close/>
                  <a:moveTo>
                    <a:pt x="709" y="488"/>
                  </a:moveTo>
                  <a:lnTo>
                    <a:pt x="708" y="488"/>
                  </a:lnTo>
                  <a:lnTo>
                    <a:pt x="706" y="486"/>
                  </a:lnTo>
                  <a:lnTo>
                    <a:pt x="704" y="484"/>
                  </a:lnTo>
                  <a:lnTo>
                    <a:pt x="704" y="483"/>
                  </a:lnTo>
                  <a:lnTo>
                    <a:pt x="706" y="483"/>
                  </a:lnTo>
                  <a:lnTo>
                    <a:pt x="704" y="482"/>
                  </a:lnTo>
                  <a:lnTo>
                    <a:pt x="704" y="481"/>
                  </a:lnTo>
                  <a:lnTo>
                    <a:pt x="706" y="482"/>
                  </a:lnTo>
                  <a:lnTo>
                    <a:pt x="707" y="481"/>
                  </a:lnTo>
                  <a:lnTo>
                    <a:pt x="708" y="481"/>
                  </a:lnTo>
                  <a:lnTo>
                    <a:pt x="708" y="482"/>
                  </a:lnTo>
                  <a:lnTo>
                    <a:pt x="709" y="483"/>
                  </a:lnTo>
                  <a:lnTo>
                    <a:pt x="710" y="483"/>
                  </a:lnTo>
                  <a:lnTo>
                    <a:pt x="710" y="484"/>
                  </a:lnTo>
                  <a:lnTo>
                    <a:pt x="711" y="484"/>
                  </a:lnTo>
                  <a:lnTo>
                    <a:pt x="711" y="486"/>
                  </a:lnTo>
                  <a:lnTo>
                    <a:pt x="710" y="486"/>
                  </a:lnTo>
                  <a:lnTo>
                    <a:pt x="709" y="484"/>
                  </a:lnTo>
                  <a:lnTo>
                    <a:pt x="709" y="486"/>
                  </a:lnTo>
                  <a:lnTo>
                    <a:pt x="710" y="487"/>
                  </a:lnTo>
                  <a:lnTo>
                    <a:pt x="710" y="488"/>
                  </a:lnTo>
                  <a:lnTo>
                    <a:pt x="710" y="489"/>
                  </a:lnTo>
                  <a:lnTo>
                    <a:pt x="709" y="488"/>
                  </a:lnTo>
                  <a:close/>
                  <a:moveTo>
                    <a:pt x="415" y="380"/>
                  </a:moveTo>
                  <a:lnTo>
                    <a:pt x="415" y="379"/>
                  </a:lnTo>
                  <a:lnTo>
                    <a:pt x="416" y="380"/>
                  </a:lnTo>
                  <a:lnTo>
                    <a:pt x="415" y="380"/>
                  </a:lnTo>
                  <a:close/>
                  <a:moveTo>
                    <a:pt x="594" y="403"/>
                  </a:moveTo>
                  <a:lnTo>
                    <a:pt x="594" y="404"/>
                  </a:lnTo>
                  <a:lnTo>
                    <a:pt x="592" y="404"/>
                  </a:lnTo>
                  <a:lnTo>
                    <a:pt x="592" y="403"/>
                  </a:lnTo>
                  <a:lnTo>
                    <a:pt x="594" y="403"/>
                  </a:lnTo>
                  <a:close/>
                  <a:moveTo>
                    <a:pt x="595" y="403"/>
                  </a:moveTo>
                  <a:lnTo>
                    <a:pt x="596" y="403"/>
                  </a:lnTo>
                  <a:lnTo>
                    <a:pt x="594" y="402"/>
                  </a:lnTo>
                  <a:lnTo>
                    <a:pt x="595" y="402"/>
                  </a:lnTo>
                  <a:lnTo>
                    <a:pt x="595" y="403"/>
                  </a:lnTo>
                  <a:close/>
                  <a:moveTo>
                    <a:pt x="596" y="402"/>
                  </a:moveTo>
                  <a:lnTo>
                    <a:pt x="597" y="402"/>
                  </a:lnTo>
                  <a:lnTo>
                    <a:pt x="596" y="402"/>
                  </a:lnTo>
                  <a:lnTo>
                    <a:pt x="595" y="402"/>
                  </a:lnTo>
                  <a:lnTo>
                    <a:pt x="596" y="402"/>
                  </a:lnTo>
                  <a:close/>
                  <a:moveTo>
                    <a:pt x="702" y="513"/>
                  </a:moveTo>
                  <a:lnTo>
                    <a:pt x="702" y="514"/>
                  </a:lnTo>
                  <a:lnTo>
                    <a:pt x="702" y="515"/>
                  </a:lnTo>
                  <a:lnTo>
                    <a:pt x="701" y="515"/>
                  </a:lnTo>
                  <a:lnTo>
                    <a:pt x="701" y="516"/>
                  </a:lnTo>
                  <a:lnTo>
                    <a:pt x="701" y="519"/>
                  </a:lnTo>
                  <a:lnTo>
                    <a:pt x="700" y="517"/>
                  </a:lnTo>
                  <a:lnTo>
                    <a:pt x="699" y="519"/>
                  </a:lnTo>
                  <a:lnTo>
                    <a:pt x="699" y="517"/>
                  </a:lnTo>
                  <a:lnTo>
                    <a:pt x="698" y="517"/>
                  </a:lnTo>
                  <a:lnTo>
                    <a:pt x="697" y="517"/>
                  </a:lnTo>
                  <a:lnTo>
                    <a:pt x="695" y="517"/>
                  </a:lnTo>
                  <a:lnTo>
                    <a:pt x="695" y="516"/>
                  </a:lnTo>
                  <a:lnTo>
                    <a:pt x="695" y="515"/>
                  </a:lnTo>
                  <a:lnTo>
                    <a:pt x="694" y="514"/>
                  </a:lnTo>
                  <a:lnTo>
                    <a:pt x="694" y="512"/>
                  </a:lnTo>
                  <a:lnTo>
                    <a:pt x="694" y="511"/>
                  </a:lnTo>
                  <a:lnTo>
                    <a:pt x="694" y="509"/>
                  </a:lnTo>
                  <a:lnTo>
                    <a:pt x="693" y="513"/>
                  </a:lnTo>
                  <a:lnTo>
                    <a:pt x="693" y="514"/>
                  </a:lnTo>
                  <a:lnTo>
                    <a:pt x="693" y="515"/>
                  </a:lnTo>
                  <a:lnTo>
                    <a:pt x="692" y="516"/>
                  </a:lnTo>
                  <a:lnTo>
                    <a:pt x="692" y="517"/>
                  </a:lnTo>
                  <a:lnTo>
                    <a:pt x="691" y="519"/>
                  </a:lnTo>
                  <a:lnTo>
                    <a:pt x="691" y="517"/>
                  </a:lnTo>
                  <a:lnTo>
                    <a:pt x="689" y="515"/>
                  </a:lnTo>
                  <a:lnTo>
                    <a:pt x="687" y="515"/>
                  </a:lnTo>
                  <a:lnTo>
                    <a:pt x="687" y="514"/>
                  </a:lnTo>
                  <a:lnTo>
                    <a:pt x="687" y="513"/>
                  </a:lnTo>
                  <a:lnTo>
                    <a:pt x="686" y="513"/>
                  </a:lnTo>
                  <a:lnTo>
                    <a:pt x="686" y="512"/>
                  </a:lnTo>
                  <a:lnTo>
                    <a:pt x="686" y="511"/>
                  </a:lnTo>
                  <a:lnTo>
                    <a:pt x="686" y="512"/>
                  </a:lnTo>
                  <a:lnTo>
                    <a:pt x="685" y="512"/>
                  </a:lnTo>
                  <a:lnTo>
                    <a:pt x="685" y="511"/>
                  </a:lnTo>
                  <a:lnTo>
                    <a:pt x="685" y="509"/>
                  </a:lnTo>
                  <a:lnTo>
                    <a:pt x="685" y="508"/>
                  </a:lnTo>
                  <a:lnTo>
                    <a:pt x="684" y="508"/>
                  </a:lnTo>
                  <a:lnTo>
                    <a:pt x="684" y="509"/>
                  </a:lnTo>
                  <a:lnTo>
                    <a:pt x="684" y="511"/>
                  </a:lnTo>
                  <a:lnTo>
                    <a:pt x="683" y="511"/>
                  </a:lnTo>
                  <a:lnTo>
                    <a:pt x="683" y="512"/>
                  </a:lnTo>
                  <a:lnTo>
                    <a:pt x="683" y="513"/>
                  </a:lnTo>
                  <a:lnTo>
                    <a:pt x="683" y="514"/>
                  </a:lnTo>
                  <a:lnTo>
                    <a:pt x="682" y="514"/>
                  </a:lnTo>
                  <a:lnTo>
                    <a:pt x="682" y="513"/>
                  </a:lnTo>
                  <a:lnTo>
                    <a:pt x="682" y="512"/>
                  </a:lnTo>
                  <a:lnTo>
                    <a:pt x="682" y="513"/>
                  </a:lnTo>
                  <a:lnTo>
                    <a:pt x="682" y="514"/>
                  </a:lnTo>
                  <a:lnTo>
                    <a:pt x="681" y="513"/>
                  </a:lnTo>
                  <a:lnTo>
                    <a:pt x="681" y="514"/>
                  </a:lnTo>
                  <a:lnTo>
                    <a:pt x="680" y="514"/>
                  </a:lnTo>
                  <a:lnTo>
                    <a:pt x="680" y="515"/>
                  </a:lnTo>
                  <a:lnTo>
                    <a:pt x="678" y="514"/>
                  </a:lnTo>
                  <a:lnTo>
                    <a:pt x="678" y="516"/>
                  </a:lnTo>
                  <a:lnTo>
                    <a:pt x="680" y="516"/>
                  </a:lnTo>
                  <a:lnTo>
                    <a:pt x="681" y="516"/>
                  </a:lnTo>
                  <a:lnTo>
                    <a:pt x="681" y="517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1" y="521"/>
                  </a:lnTo>
                  <a:lnTo>
                    <a:pt x="680" y="521"/>
                  </a:lnTo>
                  <a:lnTo>
                    <a:pt x="681" y="521"/>
                  </a:lnTo>
                  <a:lnTo>
                    <a:pt x="680" y="522"/>
                  </a:lnTo>
                  <a:lnTo>
                    <a:pt x="678" y="522"/>
                  </a:lnTo>
                  <a:lnTo>
                    <a:pt x="677" y="522"/>
                  </a:lnTo>
                  <a:lnTo>
                    <a:pt x="676" y="522"/>
                  </a:lnTo>
                  <a:lnTo>
                    <a:pt x="675" y="521"/>
                  </a:lnTo>
                  <a:lnTo>
                    <a:pt x="674" y="521"/>
                  </a:lnTo>
                  <a:lnTo>
                    <a:pt x="674" y="520"/>
                  </a:lnTo>
                  <a:lnTo>
                    <a:pt x="673" y="520"/>
                  </a:lnTo>
                  <a:lnTo>
                    <a:pt x="672" y="519"/>
                  </a:lnTo>
                  <a:lnTo>
                    <a:pt x="671" y="517"/>
                  </a:lnTo>
                  <a:lnTo>
                    <a:pt x="671" y="516"/>
                  </a:lnTo>
                  <a:lnTo>
                    <a:pt x="669" y="516"/>
                  </a:lnTo>
                  <a:lnTo>
                    <a:pt x="668" y="516"/>
                  </a:lnTo>
                  <a:lnTo>
                    <a:pt x="668" y="515"/>
                  </a:lnTo>
                  <a:lnTo>
                    <a:pt x="667" y="516"/>
                  </a:lnTo>
                  <a:lnTo>
                    <a:pt x="667" y="517"/>
                  </a:lnTo>
                  <a:lnTo>
                    <a:pt x="667" y="519"/>
                  </a:lnTo>
                  <a:lnTo>
                    <a:pt x="668" y="519"/>
                  </a:lnTo>
                  <a:lnTo>
                    <a:pt x="669" y="521"/>
                  </a:lnTo>
                  <a:lnTo>
                    <a:pt x="671" y="521"/>
                  </a:lnTo>
                  <a:lnTo>
                    <a:pt x="672" y="522"/>
                  </a:lnTo>
                  <a:lnTo>
                    <a:pt x="672" y="523"/>
                  </a:lnTo>
                  <a:lnTo>
                    <a:pt x="672" y="525"/>
                  </a:lnTo>
                  <a:lnTo>
                    <a:pt x="673" y="524"/>
                  </a:lnTo>
                  <a:lnTo>
                    <a:pt x="673" y="523"/>
                  </a:lnTo>
                  <a:lnTo>
                    <a:pt x="673" y="522"/>
                  </a:lnTo>
                  <a:lnTo>
                    <a:pt x="673" y="523"/>
                  </a:lnTo>
                  <a:lnTo>
                    <a:pt x="673" y="524"/>
                  </a:lnTo>
                  <a:lnTo>
                    <a:pt x="673" y="525"/>
                  </a:lnTo>
                  <a:lnTo>
                    <a:pt x="674" y="525"/>
                  </a:lnTo>
                  <a:lnTo>
                    <a:pt x="674" y="527"/>
                  </a:lnTo>
                  <a:lnTo>
                    <a:pt x="673" y="528"/>
                  </a:lnTo>
                  <a:lnTo>
                    <a:pt x="673" y="529"/>
                  </a:lnTo>
                  <a:lnTo>
                    <a:pt x="673" y="530"/>
                  </a:lnTo>
                  <a:lnTo>
                    <a:pt x="673" y="531"/>
                  </a:lnTo>
                  <a:lnTo>
                    <a:pt x="673" y="532"/>
                  </a:lnTo>
                  <a:lnTo>
                    <a:pt x="672" y="533"/>
                  </a:lnTo>
                  <a:lnTo>
                    <a:pt x="671" y="533"/>
                  </a:lnTo>
                  <a:lnTo>
                    <a:pt x="671" y="534"/>
                  </a:lnTo>
                  <a:lnTo>
                    <a:pt x="671" y="536"/>
                  </a:lnTo>
                  <a:lnTo>
                    <a:pt x="669" y="537"/>
                  </a:lnTo>
                  <a:lnTo>
                    <a:pt x="671" y="537"/>
                  </a:lnTo>
                  <a:lnTo>
                    <a:pt x="671" y="536"/>
                  </a:lnTo>
                  <a:lnTo>
                    <a:pt x="672" y="536"/>
                  </a:lnTo>
                  <a:lnTo>
                    <a:pt x="672" y="534"/>
                  </a:lnTo>
                  <a:lnTo>
                    <a:pt x="673" y="534"/>
                  </a:lnTo>
                  <a:lnTo>
                    <a:pt x="673" y="533"/>
                  </a:lnTo>
                  <a:lnTo>
                    <a:pt x="674" y="531"/>
                  </a:lnTo>
                  <a:lnTo>
                    <a:pt x="674" y="530"/>
                  </a:lnTo>
                  <a:lnTo>
                    <a:pt x="675" y="530"/>
                  </a:lnTo>
                  <a:lnTo>
                    <a:pt x="675" y="529"/>
                  </a:lnTo>
                  <a:lnTo>
                    <a:pt x="675" y="528"/>
                  </a:lnTo>
                  <a:lnTo>
                    <a:pt x="677" y="528"/>
                  </a:lnTo>
                  <a:lnTo>
                    <a:pt x="677" y="527"/>
                  </a:lnTo>
                  <a:lnTo>
                    <a:pt x="678" y="527"/>
                  </a:lnTo>
                  <a:lnTo>
                    <a:pt x="680" y="527"/>
                  </a:lnTo>
                  <a:lnTo>
                    <a:pt x="681" y="524"/>
                  </a:lnTo>
                  <a:lnTo>
                    <a:pt x="682" y="524"/>
                  </a:lnTo>
                  <a:lnTo>
                    <a:pt x="683" y="523"/>
                  </a:lnTo>
                  <a:lnTo>
                    <a:pt x="684" y="524"/>
                  </a:lnTo>
                  <a:lnTo>
                    <a:pt x="685" y="524"/>
                  </a:lnTo>
                  <a:lnTo>
                    <a:pt x="686" y="524"/>
                  </a:lnTo>
                  <a:lnTo>
                    <a:pt x="687" y="527"/>
                  </a:lnTo>
                  <a:lnTo>
                    <a:pt x="687" y="528"/>
                  </a:lnTo>
                  <a:lnTo>
                    <a:pt x="686" y="529"/>
                  </a:lnTo>
                  <a:lnTo>
                    <a:pt x="685" y="529"/>
                  </a:lnTo>
                  <a:lnTo>
                    <a:pt x="684" y="529"/>
                  </a:lnTo>
                  <a:lnTo>
                    <a:pt x="684" y="530"/>
                  </a:lnTo>
                  <a:lnTo>
                    <a:pt x="685" y="530"/>
                  </a:lnTo>
                  <a:lnTo>
                    <a:pt x="685" y="531"/>
                  </a:lnTo>
                  <a:lnTo>
                    <a:pt x="686" y="531"/>
                  </a:lnTo>
                  <a:lnTo>
                    <a:pt x="686" y="532"/>
                  </a:lnTo>
                  <a:lnTo>
                    <a:pt x="685" y="533"/>
                  </a:lnTo>
                  <a:lnTo>
                    <a:pt x="685" y="532"/>
                  </a:lnTo>
                  <a:lnTo>
                    <a:pt x="684" y="532"/>
                  </a:lnTo>
                  <a:lnTo>
                    <a:pt x="683" y="532"/>
                  </a:lnTo>
                  <a:lnTo>
                    <a:pt x="684" y="532"/>
                  </a:lnTo>
                  <a:lnTo>
                    <a:pt x="684" y="533"/>
                  </a:lnTo>
                  <a:lnTo>
                    <a:pt x="684" y="534"/>
                  </a:lnTo>
                  <a:lnTo>
                    <a:pt x="685" y="536"/>
                  </a:lnTo>
                  <a:lnTo>
                    <a:pt x="685" y="534"/>
                  </a:lnTo>
                  <a:lnTo>
                    <a:pt x="686" y="533"/>
                  </a:lnTo>
                  <a:lnTo>
                    <a:pt x="687" y="532"/>
                  </a:lnTo>
                  <a:lnTo>
                    <a:pt x="687" y="533"/>
                  </a:lnTo>
                  <a:lnTo>
                    <a:pt x="689" y="534"/>
                  </a:lnTo>
                  <a:lnTo>
                    <a:pt x="690" y="536"/>
                  </a:lnTo>
                  <a:lnTo>
                    <a:pt x="690" y="537"/>
                  </a:lnTo>
                  <a:lnTo>
                    <a:pt x="690" y="538"/>
                  </a:lnTo>
                  <a:lnTo>
                    <a:pt x="689" y="539"/>
                  </a:lnTo>
                  <a:lnTo>
                    <a:pt x="689" y="540"/>
                  </a:lnTo>
                  <a:lnTo>
                    <a:pt x="689" y="541"/>
                  </a:lnTo>
                  <a:lnTo>
                    <a:pt x="689" y="542"/>
                  </a:lnTo>
                  <a:lnTo>
                    <a:pt x="686" y="544"/>
                  </a:lnTo>
                  <a:lnTo>
                    <a:pt x="686" y="542"/>
                  </a:lnTo>
                  <a:lnTo>
                    <a:pt x="685" y="542"/>
                  </a:lnTo>
                  <a:lnTo>
                    <a:pt x="684" y="544"/>
                  </a:lnTo>
                  <a:lnTo>
                    <a:pt x="683" y="544"/>
                  </a:lnTo>
                  <a:lnTo>
                    <a:pt x="682" y="544"/>
                  </a:lnTo>
                  <a:lnTo>
                    <a:pt x="681" y="544"/>
                  </a:lnTo>
                  <a:lnTo>
                    <a:pt x="681" y="545"/>
                  </a:lnTo>
                  <a:lnTo>
                    <a:pt x="681" y="546"/>
                  </a:lnTo>
                  <a:lnTo>
                    <a:pt x="680" y="546"/>
                  </a:lnTo>
                  <a:lnTo>
                    <a:pt x="680" y="547"/>
                  </a:lnTo>
                  <a:lnTo>
                    <a:pt x="678" y="547"/>
                  </a:lnTo>
                  <a:lnTo>
                    <a:pt x="677" y="547"/>
                  </a:lnTo>
                  <a:lnTo>
                    <a:pt x="676" y="546"/>
                  </a:lnTo>
                  <a:lnTo>
                    <a:pt x="676" y="547"/>
                  </a:lnTo>
                  <a:lnTo>
                    <a:pt x="676" y="548"/>
                  </a:lnTo>
                  <a:lnTo>
                    <a:pt x="675" y="548"/>
                  </a:lnTo>
                  <a:lnTo>
                    <a:pt x="674" y="548"/>
                  </a:lnTo>
                  <a:lnTo>
                    <a:pt x="674" y="549"/>
                  </a:lnTo>
                  <a:lnTo>
                    <a:pt x="673" y="549"/>
                  </a:lnTo>
                  <a:lnTo>
                    <a:pt x="672" y="549"/>
                  </a:lnTo>
                  <a:lnTo>
                    <a:pt x="672" y="548"/>
                  </a:lnTo>
                  <a:lnTo>
                    <a:pt x="671" y="548"/>
                  </a:lnTo>
                  <a:lnTo>
                    <a:pt x="671" y="547"/>
                  </a:lnTo>
                  <a:lnTo>
                    <a:pt x="668" y="548"/>
                  </a:lnTo>
                  <a:lnTo>
                    <a:pt x="667" y="548"/>
                  </a:lnTo>
                  <a:lnTo>
                    <a:pt x="667" y="549"/>
                  </a:lnTo>
                  <a:lnTo>
                    <a:pt x="666" y="549"/>
                  </a:lnTo>
                  <a:lnTo>
                    <a:pt x="666" y="548"/>
                  </a:lnTo>
                  <a:lnTo>
                    <a:pt x="665" y="548"/>
                  </a:lnTo>
                  <a:lnTo>
                    <a:pt x="665" y="547"/>
                  </a:lnTo>
                  <a:lnTo>
                    <a:pt x="664" y="548"/>
                  </a:lnTo>
                  <a:lnTo>
                    <a:pt x="663" y="547"/>
                  </a:lnTo>
                  <a:lnTo>
                    <a:pt x="661" y="547"/>
                  </a:lnTo>
                  <a:lnTo>
                    <a:pt x="660" y="547"/>
                  </a:lnTo>
                  <a:lnTo>
                    <a:pt x="659" y="546"/>
                  </a:lnTo>
                  <a:lnTo>
                    <a:pt x="658" y="546"/>
                  </a:lnTo>
                  <a:lnTo>
                    <a:pt x="657" y="546"/>
                  </a:lnTo>
                  <a:lnTo>
                    <a:pt x="656" y="545"/>
                  </a:lnTo>
                  <a:lnTo>
                    <a:pt x="656" y="544"/>
                  </a:lnTo>
                  <a:lnTo>
                    <a:pt x="656" y="542"/>
                  </a:lnTo>
                  <a:lnTo>
                    <a:pt x="655" y="542"/>
                  </a:lnTo>
                  <a:lnTo>
                    <a:pt x="655" y="544"/>
                  </a:lnTo>
                  <a:lnTo>
                    <a:pt x="654" y="544"/>
                  </a:lnTo>
                  <a:lnTo>
                    <a:pt x="652" y="542"/>
                  </a:lnTo>
                  <a:lnTo>
                    <a:pt x="652" y="544"/>
                  </a:lnTo>
                  <a:lnTo>
                    <a:pt x="651" y="545"/>
                  </a:lnTo>
                  <a:lnTo>
                    <a:pt x="650" y="546"/>
                  </a:lnTo>
                  <a:lnTo>
                    <a:pt x="647" y="545"/>
                  </a:lnTo>
                  <a:lnTo>
                    <a:pt x="643" y="544"/>
                  </a:lnTo>
                  <a:lnTo>
                    <a:pt x="642" y="542"/>
                  </a:lnTo>
                  <a:lnTo>
                    <a:pt x="642" y="541"/>
                  </a:lnTo>
                  <a:lnTo>
                    <a:pt x="641" y="541"/>
                  </a:lnTo>
                  <a:lnTo>
                    <a:pt x="642" y="541"/>
                  </a:lnTo>
                  <a:lnTo>
                    <a:pt x="643" y="540"/>
                  </a:lnTo>
                  <a:lnTo>
                    <a:pt x="644" y="540"/>
                  </a:lnTo>
                  <a:lnTo>
                    <a:pt x="646" y="540"/>
                  </a:lnTo>
                  <a:lnTo>
                    <a:pt x="644" y="539"/>
                  </a:lnTo>
                  <a:lnTo>
                    <a:pt x="646" y="539"/>
                  </a:lnTo>
                  <a:lnTo>
                    <a:pt x="647" y="538"/>
                  </a:lnTo>
                  <a:lnTo>
                    <a:pt x="647" y="537"/>
                  </a:lnTo>
                  <a:lnTo>
                    <a:pt x="646" y="537"/>
                  </a:lnTo>
                  <a:lnTo>
                    <a:pt x="644" y="536"/>
                  </a:lnTo>
                  <a:lnTo>
                    <a:pt x="644" y="537"/>
                  </a:lnTo>
                  <a:lnTo>
                    <a:pt x="646" y="538"/>
                  </a:lnTo>
                  <a:lnTo>
                    <a:pt x="643" y="537"/>
                  </a:lnTo>
                  <a:lnTo>
                    <a:pt x="642" y="537"/>
                  </a:lnTo>
                  <a:lnTo>
                    <a:pt x="640" y="536"/>
                  </a:lnTo>
                  <a:lnTo>
                    <a:pt x="639" y="534"/>
                  </a:lnTo>
                  <a:lnTo>
                    <a:pt x="634" y="533"/>
                  </a:lnTo>
                  <a:lnTo>
                    <a:pt x="633" y="533"/>
                  </a:lnTo>
                  <a:lnTo>
                    <a:pt x="632" y="533"/>
                  </a:lnTo>
                  <a:lnTo>
                    <a:pt x="630" y="533"/>
                  </a:lnTo>
                  <a:lnTo>
                    <a:pt x="629" y="532"/>
                  </a:lnTo>
                  <a:lnTo>
                    <a:pt x="628" y="532"/>
                  </a:lnTo>
                  <a:lnTo>
                    <a:pt x="628" y="531"/>
                  </a:lnTo>
                  <a:lnTo>
                    <a:pt x="628" y="530"/>
                  </a:lnTo>
                  <a:lnTo>
                    <a:pt x="629" y="529"/>
                  </a:lnTo>
                  <a:lnTo>
                    <a:pt x="630" y="529"/>
                  </a:lnTo>
                  <a:lnTo>
                    <a:pt x="630" y="528"/>
                  </a:lnTo>
                  <a:lnTo>
                    <a:pt x="629" y="527"/>
                  </a:lnTo>
                  <a:lnTo>
                    <a:pt x="629" y="524"/>
                  </a:lnTo>
                  <a:lnTo>
                    <a:pt x="629" y="523"/>
                  </a:lnTo>
                  <a:lnTo>
                    <a:pt x="628" y="523"/>
                  </a:lnTo>
                  <a:lnTo>
                    <a:pt x="628" y="522"/>
                  </a:lnTo>
                  <a:lnTo>
                    <a:pt x="626" y="521"/>
                  </a:lnTo>
                  <a:lnTo>
                    <a:pt x="626" y="520"/>
                  </a:lnTo>
                  <a:lnTo>
                    <a:pt x="625" y="521"/>
                  </a:lnTo>
                  <a:lnTo>
                    <a:pt x="624" y="522"/>
                  </a:lnTo>
                  <a:lnTo>
                    <a:pt x="623" y="523"/>
                  </a:lnTo>
                  <a:lnTo>
                    <a:pt x="623" y="524"/>
                  </a:lnTo>
                  <a:lnTo>
                    <a:pt x="621" y="524"/>
                  </a:lnTo>
                  <a:lnTo>
                    <a:pt x="620" y="525"/>
                  </a:lnTo>
                  <a:lnTo>
                    <a:pt x="620" y="527"/>
                  </a:lnTo>
                  <a:lnTo>
                    <a:pt x="620" y="528"/>
                  </a:lnTo>
                  <a:lnTo>
                    <a:pt x="621" y="529"/>
                  </a:lnTo>
                  <a:lnTo>
                    <a:pt x="621" y="530"/>
                  </a:lnTo>
                  <a:lnTo>
                    <a:pt x="620" y="530"/>
                  </a:lnTo>
                  <a:lnTo>
                    <a:pt x="620" y="531"/>
                  </a:lnTo>
                  <a:lnTo>
                    <a:pt x="618" y="531"/>
                  </a:lnTo>
                  <a:lnTo>
                    <a:pt x="618" y="532"/>
                  </a:lnTo>
                  <a:lnTo>
                    <a:pt x="617" y="532"/>
                  </a:lnTo>
                  <a:lnTo>
                    <a:pt x="616" y="532"/>
                  </a:lnTo>
                  <a:lnTo>
                    <a:pt x="615" y="536"/>
                  </a:lnTo>
                  <a:lnTo>
                    <a:pt x="614" y="537"/>
                  </a:lnTo>
                  <a:lnTo>
                    <a:pt x="612" y="538"/>
                  </a:lnTo>
                  <a:lnTo>
                    <a:pt x="606" y="538"/>
                  </a:lnTo>
                  <a:lnTo>
                    <a:pt x="605" y="539"/>
                  </a:lnTo>
                  <a:lnTo>
                    <a:pt x="602" y="539"/>
                  </a:lnTo>
                  <a:lnTo>
                    <a:pt x="600" y="538"/>
                  </a:lnTo>
                  <a:lnTo>
                    <a:pt x="597" y="538"/>
                  </a:lnTo>
                  <a:lnTo>
                    <a:pt x="597" y="539"/>
                  </a:lnTo>
                  <a:lnTo>
                    <a:pt x="597" y="540"/>
                  </a:lnTo>
                  <a:lnTo>
                    <a:pt x="596" y="540"/>
                  </a:lnTo>
                  <a:lnTo>
                    <a:pt x="595" y="541"/>
                  </a:lnTo>
                  <a:lnTo>
                    <a:pt x="592" y="542"/>
                  </a:lnTo>
                  <a:lnTo>
                    <a:pt x="591" y="544"/>
                  </a:lnTo>
                  <a:lnTo>
                    <a:pt x="590" y="545"/>
                  </a:lnTo>
                  <a:lnTo>
                    <a:pt x="589" y="545"/>
                  </a:lnTo>
                  <a:lnTo>
                    <a:pt x="585" y="545"/>
                  </a:lnTo>
                  <a:lnTo>
                    <a:pt x="581" y="547"/>
                  </a:lnTo>
                  <a:lnTo>
                    <a:pt x="579" y="547"/>
                  </a:lnTo>
                  <a:lnTo>
                    <a:pt x="577" y="546"/>
                  </a:lnTo>
                  <a:lnTo>
                    <a:pt x="575" y="547"/>
                  </a:lnTo>
                  <a:lnTo>
                    <a:pt x="573" y="546"/>
                  </a:lnTo>
                  <a:lnTo>
                    <a:pt x="572" y="546"/>
                  </a:lnTo>
                  <a:lnTo>
                    <a:pt x="572" y="547"/>
                  </a:lnTo>
                  <a:lnTo>
                    <a:pt x="571" y="548"/>
                  </a:lnTo>
                  <a:lnTo>
                    <a:pt x="570" y="548"/>
                  </a:lnTo>
                  <a:lnTo>
                    <a:pt x="570" y="547"/>
                  </a:lnTo>
                  <a:lnTo>
                    <a:pt x="570" y="546"/>
                  </a:lnTo>
                  <a:lnTo>
                    <a:pt x="568" y="546"/>
                  </a:lnTo>
                  <a:lnTo>
                    <a:pt x="566" y="547"/>
                  </a:lnTo>
                  <a:lnTo>
                    <a:pt x="565" y="547"/>
                  </a:lnTo>
                  <a:lnTo>
                    <a:pt x="562" y="547"/>
                  </a:lnTo>
                  <a:lnTo>
                    <a:pt x="561" y="547"/>
                  </a:lnTo>
                  <a:lnTo>
                    <a:pt x="562" y="547"/>
                  </a:lnTo>
                  <a:lnTo>
                    <a:pt x="562" y="546"/>
                  </a:lnTo>
                  <a:lnTo>
                    <a:pt x="564" y="546"/>
                  </a:lnTo>
                  <a:lnTo>
                    <a:pt x="563" y="546"/>
                  </a:lnTo>
                  <a:lnTo>
                    <a:pt x="562" y="546"/>
                  </a:lnTo>
                  <a:lnTo>
                    <a:pt x="561" y="546"/>
                  </a:lnTo>
                  <a:lnTo>
                    <a:pt x="557" y="545"/>
                  </a:lnTo>
                  <a:lnTo>
                    <a:pt x="556" y="546"/>
                  </a:lnTo>
                  <a:lnTo>
                    <a:pt x="559" y="547"/>
                  </a:lnTo>
                  <a:lnTo>
                    <a:pt x="557" y="548"/>
                  </a:lnTo>
                  <a:lnTo>
                    <a:pt x="556" y="548"/>
                  </a:lnTo>
                  <a:lnTo>
                    <a:pt x="554" y="547"/>
                  </a:lnTo>
                  <a:lnTo>
                    <a:pt x="549" y="546"/>
                  </a:lnTo>
                  <a:lnTo>
                    <a:pt x="544" y="546"/>
                  </a:lnTo>
                  <a:lnTo>
                    <a:pt x="543" y="546"/>
                  </a:lnTo>
                  <a:lnTo>
                    <a:pt x="539" y="546"/>
                  </a:lnTo>
                  <a:lnTo>
                    <a:pt x="538" y="546"/>
                  </a:lnTo>
                  <a:lnTo>
                    <a:pt x="538" y="547"/>
                  </a:lnTo>
                  <a:lnTo>
                    <a:pt x="538" y="546"/>
                  </a:lnTo>
                  <a:lnTo>
                    <a:pt x="537" y="547"/>
                  </a:lnTo>
                  <a:lnTo>
                    <a:pt x="535" y="546"/>
                  </a:lnTo>
                  <a:lnTo>
                    <a:pt x="530" y="546"/>
                  </a:lnTo>
                  <a:lnTo>
                    <a:pt x="529" y="545"/>
                  </a:lnTo>
                  <a:lnTo>
                    <a:pt x="530" y="545"/>
                  </a:lnTo>
                  <a:lnTo>
                    <a:pt x="530" y="544"/>
                  </a:lnTo>
                  <a:lnTo>
                    <a:pt x="531" y="544"/>
                  </a:lnTo>
                  <a:lnTo>
                    <a:pt x="532" y="545"/>
                  </a:lnTo>
                  <a:lnTo>
                    <a:pt x="534" y="545"/>
                  </a:lnTo>
                  <a:lnTo>
                    <a:pt x="532" y="544"/>
                  </a:lnTo>
                  <a:lnTo>
                    <a:pt x="532" y="542"/>
                  </a:lnTo>
                  <a:lnTo>
                    <a:pt x="531" y="542"/>
                  </a:lnTo>
                  <a:lnTo>
                    <a:pt x="530" y="541"/>
                  </a:lnTo>
                  <a:lnTo>
                    <a:pt x="530" y="540"/>
                  </a:lnTo>
                  <a:lnTo>
                    <a:pt x="529" y="539"/>
                  </a:lnTo>
                  <a:lnTo>
                    <a:pt x="529" y="538"/>
                  </a:lnTo>
                  <a:lnTo>
                    <a:pt x="529" y="537"/>
                  </a:lnTo>
                  <a:lnTo>
                    <a:pt x="529" y="536"/>
                  </a:lnTo>
                  <a:lnTo>
                    <a:pt x="528" y="534"/>
                  </a:lnTo>
                  <a:lnTo>
                    <a:pt x="528" y="533"/>
                  </a:lnTo>
                  <a:lnTo>
                    <a:pt x="528" y="532"/>
                  </a:lnTo>
                  <a:lnTo>
                    <a:pt x="527" y="532"/>
                  </a:lnTo>
                  <a:lnTo>
                    <a:pt x="528" y="531"/>
                  </a:lnTo>
                  <a:lnTo>
                    <a:pt x="528" y="530"/>
                  </a:lnTo>
                  <a:lnTo>
                    <a:pt x="528" y="529"/>
                  </a:lnTo>
                  <a:lnTo>
                    <a:pt x="529" y="528"/>
                  </a:lnTo>
                  <a:lnTo>
                    <a:pt x="529" y="527"/>
                  </a:lnTo>
                  <a:lnTo>
                    <a:pt x="530" y="527"/>
                  </a:lnTo>
                  <a:lnTo>
                    <a:pt x="530" y="525"/>
                  </a:lnTo>
                  <a:lnTo>
                    <a:pt x="530" y="524"/>
                  </a:lnTo>
                  <a:lnTo>
                    <a:pt x="529" y="524"/>
                  </a:lnTo>
                  <a:lnTo>
                    <a:pt x="530" y="523"/>
                  </a:lnTo>
                  <a:lnTo>
                    <a:pt x="530" y="524"/>
                  </a:lnTo>
                  <a:lnTo>
                    <a:pt x="530" y="523"/>
                  </a:lnTo>
                  <a:lnTo>
                    <a:pt x="530" y="522"/>
                  </a:lnTo>
                  <a:lnTo>
                    <a:pt x="530" y="521"/>
                  </a:lnTo>
                  <a:lnTo>
                    <a:pt x="530" y="520"/>
                  </a:lnTo>
                  <a:lnTo>
                    <a:pt x="530" y="519"/>
                  </a:lnTo>
                  <a:lnTo>
                    <a:pt x="532" y="520"/>
                  </a:lnTo>
                  <a:lnTo>
                    <a:pt x="532" y="519"/>
                  </a:lnTo>
                  <a:lnTo>
                    <a:pt x="531" y="519"/>
                  </a:lnTo>
                  <a:lnTo>
                    <a:pt x="528" y="516"/>
                  </a:lnTo>
                  <a:lnTo>
                    <a:pt x="528" y="515"/>
                  </a:lnTo>
                  <a:lnTo>
                    <a:pt x="527" y="515"/>
                  </a:lnTo>
                  <a:lnTo>
                    <a:pt x="526" y="515"/>
                  </a:lnTo>
                  <a:lnTo>
                    <a:pt x="525" y="515"/>
                  </a:lnTo>
                  <a:lnTo>
                    <a:pt x="523" y="514"/>
                  </a:lnTo>
                  <a:lnTo>
                    <a:pt x="523" y="513"/>
                  </a:lnTo>
                  <a:lnTo>
                    <a:pt x="521" y="513"/>
                  </a:lnTo>
                  <a:lnTo>
                    <a:pt x="516" y="513"/>
                  </a:lnTo>
                  <a:lnTo>
                    <a:pt x="514" y="513"/>
                  </a:lnTo>
                  <a:lnTo>
                    <a:pt x="514" y="512"/>
                  </a:lnTo>
                  <a:lnTo>
                    <a:pt x="513" y="512"/>
                  </a:lnTo>
                  <a:lnTo>
                    <a:pt x="512" y="512"/>
                  </a:lnTo>
                  <a:lnTo>
                    <a:pt x="512" y="513"/>
                  </a:lnTo>
                  <a:lnTo>
                    <a:pt x="511" y="513"/>
                  </a:lnTo>
                  <a:lnTo>
                    <a:pt x="506" y="511"/>
                  </a:lnTo>
                  <a:lnTo>
                    <a:pt x="501" y="508"/>
                  </a:lnTo>
                  <a:lnTo>
                    <a:pt x="501" y="507"/>
                  </a:lnTo>
                  <a:lnTo>
                    <a:pt x="501" y="506"/>
                  </a:lnTo>
                  <a:lnTo>
                    <a:pt x="500" y="506"/>
                  </a:lnTo>
                  <a:lnTo>
                    <a:pt x="496" y="503"/>
                  </a:lnTo>
                  <a:lnTo>
                    <a:pt x="495" y="503"/>
                  </a:lnTo>
                  <a:lnTo>
                    <a:pt x="494" y="500"/>
                  </a:lnTo>
                  <a:lnTo>
                    <a:pt x="495" y="499"/>
                  </a:lnTo>
                  <a:lnTo>
                    <a:pt x="495" y="498"/>
                  </a:lnTo>
                  <a:lnTo>
                    <a:pt x="495" y="497"/>
                  </a:lnTo>
                  <a:lnTo>
                    <a:pt x="494" y="496"/>
                  </a:lnTo>
                  <a:lnTo>
                    <a:pt x="494" y="497"/>
                  </a:lnTo>
                  <a:lnTo>
                    <a:pt x="493" y="497"/>
                  </a:lnTo>
                  <a:lnTo>
                    <a:pt x="493" y="496"/>
                  </a:lnTo>
                  <a:lnTo>
                    <a:pt x="492" y="495"/>
                  </a:lnTo>
                  <a:lnTo>
                    <a:pt x="493" y="494"/>
                  </a:lnTo>
                  <a:lnTo>
                    <a:pt x="493" y="492"/>
                  </a:lnTo>
                  <a:lnTo>
                    <a:pt x="492" y="491"/>
                  </a:lnTo>
                  <a:lnTo>
                    <a:pt x="491" y="491"/>
                  </a:lnTo>
                  <a:lnTo>
                    <a:pt x="491" y="490"/>
                  </a:lnTo>
                  <a:lnTo>
                    <a:pt x="491" y="489"/>
                  </a:lnTo>
                  <a:lnTo>
                    <a:pt x="489" y="488"/>
                  </a:lnTo>
                  <a:lnTo>
                    <a:pt x="489" y="487"/>
                  </a:lnTo>
                  <a:lnTo>
                    <a:pt x="489" y="486"/>
                  </a:lnTo>
                  <a:lnTo>
                    <a:pt x="489" y="483"/>
                  </a:lnTo>
                  <a:lnTo>
                    <a:pt x="489" y="482"/>
                  </a:lnTo>
                  <a:lnTo>
                    <a:pt x="489" y="481"/>
                  </a:lnTo>
                  <a:lnTo>
                    <a:pt x="489" y="480"/>
                  </a:lnTo>
                  <a:lnTo>
                    <a:pt x="489" y="479"/>
                  </a:lnTo>
                  <a:lnTo>
                    <a:pt x="491" y="478"/>
                  </a:lnTo>
                  <a:lnTo>
                    <a:pt x="492" y="478"/>
                  </a:lnTo>
                  <a:lnTo>
                    <a:pt x="493" y="477"/>
                  </a:lnTo>
                  <a:lnTo>
                    <a:pt x="496" y="475"/>
                  </a:lnTo>
                  <a:lnTo>
                    <a:pt x="500" y="475"/>
                  </a:lnTo>
                  <a:lnTo>
                    <a:pt x="503" y="475"/>
                  </a:lnTo>
                  <a:lnTo>
                    <a:pt x="509" y="475"/>
                  </a:lnTo>
                  <a:lnTo>
                    <a:pt x="514" y="475"/>
                  </a:lnTo>
                  <a:lnTo>
                    <a:pt x="520" y="475"/>
                  </a:lnTo>
                  <a:lnTo>
                    <a:pt x="522" y="475"/>
                  </a:lnTo>
                  <a:lnTo>
                    <a:pt x="526" y="477"/>
                  </a:lnTo>
                  <a:lnTo>
                    <a:pt x="529" y="475"/>
                  </a:lnTo>
                  <a:lnTo>
                    <a:pt x="534" y="477"/>
                  </a:lnTo>
                  <a:lnTo>
                    <a:pt x="535" y="479"/>
                  </a:lnTo>
                  <a:lnTo>
                    <a:pt x="539" y="480"/>
                  </a:lnTo>
                  <a:lnTo>
                    <a:pt x="542" y="480"/>
                  </a:lnTo>
                  <a:lnTo>
                    <a:pt x="545" y="481"/>
                  </a:lnTo>
                  <a:lnTo>
                    <a:pt x="547" y="482"/>
                  </a:lnTo>
                  <a:lnTo>
                    <a:pt x="548" y="482"/>
                  </a:lnTo>
                  <a:lnTo>
                    <a:pt x="549" y="482"/>
                  </a:lnTo>
                  <a:lnTo>
                    <a:pt x="549" y="483"/>
                  </a:lnTo>
                  <a:lnTo>
                    <a:pt x="552" y="484"/>
                  </a:lnTo>
                  <a:lnTo>
                    <a:pt x="553" y="484"/>
                  </a:lnTo>
                  <a:lnTo>
                    <a:pt x="553" y="483"/>
                  </a:lnTo>
                  <a:lnTo>
                    <a:pt x="554" y="483"/>
                  </a:lnTo>
                  <a:lnTo>
                    <a:pt x="555" y="483"/>
                  </a:lnTo>
                  <a:lnTo>
                    <a:pt x="555" y="484"/>
                  </a:lnTo>
                  <a:lnTo>
                    <a:pt x="555" y="483"/>
                  </a:lnTo>
                  <a:lnTo>
                    <a:pt x="556" y="483"/>
                  </a:lnTo>
                  <a:lnTo>
                    <a:pt x="559" y="483"/>
                  </a:lnTo>
                  <a:lnTo>
                    <a:pt x="557" y="482"/>
                  </a:lnTo>
                  <a:lnTo>
                    <a:pt x="556" y="482"/>
                  </a:lnTo>
                  <a:lnTo>
                    <a:pt x="557" y="481"/>
                  </a:lnTo>
                  <a:lnTo>
                    <a:pt x="561" y="483"/>
                  </a:lnTo>
                  <a:lnTo>
                    <a:pt x="562" y="483"/>
                  </a:lnTo>
                  <a:lnTo>
                    <a:pt x="564" y="484"/>
                  </a:lnTo>
                  <a:lnTo>
                    <a:pt x="565" y="483"/>
                  </a:lnTo>
                  <a:lnTo>
                    <a:pt x="565" y="484"/>
                  </a:lnTo>
                  <a:lnTo>
                    <a:pt x="566" y="484"/>
                  </a:lnTo>
                  <a:lnTo>
                    <a:pt x="568" y="483"/>
                  </a:lnTo>
                  <a:lnTo>
                    <a:pt x="566" y="483"/>
                  </a:lnTo>
                  <a:lnTo>
                    <a:pt x="565" y="482"/>
                  </a:lnTo>
                  <a:lnTo>
                    <a:pt x="566" y="482"/>
                  </a:lnTo>
                  <a:lnTo>
                    <a:pt x="568" y="482"/>
                  </a:lnTo>
                  <a:lnTo>
                    <a:pt x="566" y="481"/>
                  </a:lnTo>
                  <a:lnTo>
                    <a:pt x="563" y="481"/>
                  </a:lnTo>
                  <a:lnTo>
                    <a:pt x="562" y="480"/>
                  </a:lnTo>
                  <a:lnTo>
                    <a:pt x="561" y="480"/>
                  </a:lnTo>
                  <a:lnTo>
                    <a:pt x="561" y="479"/>
                  </a:lnTo>
                  <a:lnTo>
                    <a:pt x="561" y="478"/>
                  </a:lnTo>
                  <a:lnTo>
                    <a:pt x="561" y="477"/>
                  </a:lnTo>
                  <a:lnTo>
                    <a:pt x="560" y="475"/>
                  </a:lnTo>
                  <a:lnTo>
                    <a:pt x="560" y="474"/>
                  </a:lnTo>
                  <a:lnTo>
                    <a:pt x="559" y="474"/>
                  </a:lnTo>
                  <a:lnTo>
                    <a:pt x="557" y="473"/>
                  </a:lnTo>
                  <a:lnTo>
                    <a:pt x="557" y="474"/>
                  </a:lnTo>
                  <a:lnTo>
                    <a:pt x="556" y="474"/>
                  </a:lnTo>
                  <a:lnTo>
                    <a:pt x="556" y="473"/>
                  </a:lnTo>
                  <a:lnTo>
                    <a:pt x="555" y="473"/>
                  </a:lnTo>
                  <a:lnTo>
                    <a:pt x="554" y="472"/>
                  </a:lnTo>
                  <a:lnTo>
                    <a:pt x="553" y="471"/>
                  </a:lnTo>
                  <a:lnTo>
                    <a:pt x="552" y="471"/>
                  </a:lnTo>
                  <a:lnTo>
                    <a:pt x="552" y="472"/>
                  </a:lnTo>
                  <a:lnTo>
                    <a:pt x="551" y="472"/>
                  </a:lnTo>
                  <a:lnTo>
                    <a:pt x="551" y="471"/>
                  </a:lnTo>
                  <a:lnTo>
                    <a:pt x="549" y="470"/>
                  </a:lnTo>
                  <a:lnTo>
                    <a:pt x="549" y="469"/>
                  </a:lnTo>
                  <a:lnTo>
                    <a:pt x="548" y="469"/>
                  </a:lnTo>
                  <a:lnTo>
                    <a:pt x="547" y="469"/>
                  </a:lnTo>
                  <a:lnTo>
                    <a:pt x="547" y="467"/>
                  </a:lnTo>
                  <a:lnTo>
                    <a:pt x="548" y="467"/>
                  </a:lnTo>
                  <a:lnTo>
                    <a:pt x="546" y="467"/>
                  </a:lnTo>
                  <a:lnTo>
                    <a:pt x="545" y="466"/>
                  </a:lnTo>
                  <a:lnTo>
                    <a:pt x="545" y="465"/>
                  </a:lnTo>
                  <a:lnTo>
                    <a:pt x="544" y="465"/>
                  </a:lnTo>
                  <a:lnTo>
                    <a:pt x="544" y="466"/>
                  </a:lnTo>
                  <a:lnTo>
                    <a:pt x="543" y="466"/>
                  </a:lnTo>
                  <a:lnTo>
                    <a:pt x="543" y="465"/>
                  </a:lnTo>
                  <a:lnTo>
                    <a:pt x="542" y="464"/>
                  </a:lnTo>
                  <a:lnTo>
                    <a:pt x="539" y="463"/>
                  </a:lnTo>
                  <a:lnTo>
                    <a:pt x="538" y="463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5" y="463"/>
                  </a:lnTo>
                  <a:lnTo>
                    <a:pt x="534" y="463"/>
                  </a:lnTo>
                  <a:lnTo>
                    <a:pt x="531" y="464"/>
                  </a:lnTo>
                  <a:lnTo>
                    <a:pt x="527" y="464"/>
                  </a:lnTo>
                  <a:lnTo>
                    <a:pt x="525" y="464"/>
                  </a:lnTo>
                  <a:lnTo>
                    <a:pt x="522" y="464"/>
                  </a:lnTo>
                  <a:lnTo>
                    <a:pt x="519" y="463"/>
                  </a:lnTo>
                  <a:lnTo>
                    <a:pt x="519" y="464"/>
                  </a:lnTo>
                  <a:lnTo>
                    <a:pt x="518" y="464"/>
                  </a:lnTo>
                  <a:lnTo>
                    <a:pt x="517" y="463"/>
                  </a:lnTo>
                  <a:lnTo>
                    <a:pt x="512" y="463"/>
                  </a:lnTo>
                  <a:lnTo>
                    <a:pt x="511" y="462"/>
                  </a:lnTo>
                  <a:lnTo>
                    <a:pt x="511" y="461"/>
                  </a:lnTo>
                  <a:lnTo>
                    <a:pt x="511" y="460"/>
                  </a:lnTo>
                  <a:lnTo>
                    <a:pt x="506" y="460"/>
                  </a:lnTo>
                  <a:lnTo>
                    <a:pt x="505" y="460"/>
                  </a:lnTo>
                  <a:lnTo>
                    <a:pt x="501" y="460"/>
                  </a:lnTo>
                  <a:lnTo>
                    <a:pt x="499" y="457"/>
                  </a:lnTo>
                  <a:lnTo>
                    <a:pt x="497" y="458"/>
                  </a:lnTo>
                  <a:lnTo>
                    <a:pt x="496" y="457"/>
                  </a:lnTo>
                  <a:lnTo>
                    <a:pt x="497" y="457"/>
                  </a:lnTo>
                  <a:lnTo>
                    <a:pt x="496" y="457"/>
                  </a:lnTo>
                  <a:lnTo>
                    <a:pt x="495" y="457"/>
                  </a:lnTo>
                  <a:lnTo>
                    <a:pt x="494" y="457"/>
                  </a:lnTo>
                  <a:lnTo>
                    <a:pt x="493" y="456"/>
                  </a:lnTo>
                  <a:lnTo>
                    <a:pt x="493" y="455"/>
                  </a:lnTo>
                  <a:lnTo>
                    <a:pt x="493" y="454"/>
                  </a:lnTo>
                  <a:lnTo>
                    <a:pt x="493" y="453"/>
                  </a:lnTo>
                  <a:lnTo>
                    <a:pt x="493" y="452"/>
                  </a:lnTo>
                  <a:lnTo>
                    <a:pt x="492" y="452"/>
                  </a:lnTo>
                  <a:lnTo>
                    <a:pt x="489" y="447"/>
                  </a:lnTo>
                  <a:lnTo>
                    <a:pt x="488" y="446"/>
                  </a:lnTo>
                  <a:lnTo>
                    <a:pt x="488" y="445"/>
                  </a:lnTo>
                  <a:lnTo>
                    <a:pt x="488" y="441"/>
                  </a:lnTo>
                  <a:lnTo>
                    <a:pt x="488" y="440"/>
                  </a:lnTo>
                  <a:lnTo>
                    <a:pt x="493" y="438"/>
                  </a:lnTo>
                  <a:lnTo>
                    <a:pt x="497" y="437"/>
                  </a:lnTo>
                  <a:lnTo>
                    <a:pt x="501" y="437"/>
                  </a:lnTo>
                  <a:lnTo>
                    <a:pt x="506" y="436"/>
                  </a:lnTo>
                  <a:lnTo>
                    <a:pt x="509" y="437"/>
                  </a:lnTo>
                  <a:lnTo>
                    <a:pt x="510" y="436"/>
                  </a:lnTo>
                  <a:lnTo>
                    <a:pt x="517" y="435"/>
                  </a:lnTo>
                  <a:lnTo>
                    <a:pt x="518" y="435"/>
                  </a:lnTo>
                  <a:lnTo>
                    <a:pt x="519" y="435"/>
                  </a:lnTo>
                  <a:lnTo>
                    <a:pt x="520" y="435"/>
                  </a:lnTo>
                  <a:lnTo>
                    <a:pt x="518" y="435"/>
                  </a:lnTo>
                  <a:lnTo>
                    <a:pt x="519" y="435"/>
                  </a:lnTo>
                  <a:lnTo>
                    <a:pt x="519" y="436"/>
                  </a:lnTo>
                  <a:lnTo>
                    <a:pt x="520" y="435"/>
                  </a:lnTo>
                  <a:lnTo>
                    <a:pt x="523" y="436"/>
                  </a:lnTo>
                  <a:lnTo>
                    <a:pt x="523" y="435"/>
                  </a:lnTo>
                  <a:lnTo>
                    <a:pt x="522" y="435"/>
                  </a:lnTo>
                  <a:lnTo>
                    <a:pt x="520" y="432"/>
                  </a:lnTo>
                  <a:lnTo>
                    <a:pt x="519" y="432"/>
                  </a:lnTo>
                  <a:lnTo>
                    <a:pt x="519" y="431"/>
                  </a:lnTo>
                  <a:lnTo>
                    <a:pt x="521" y="432"/>
                  </a:lnTo>
                  <a:lnTo>
                    <a:pt x="525" y="430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7" y="432"/>
                  </a:lnTo>
                  <a:lnTo>
                    <a:pt x="528" y="432"/>
                  </a:lnTo>
                  <a:lnTo>
                    <a:pt x="528" y="433"/>
                  </a:lnTo>
                  <a:lnTo>
                    <a:pt x="529" y="433"/>
                  </a:lnTo>
                  <a:lnTo>
                    <a:pt x="529" y="432"/>
                  </a:lnTo>
                  <a:lnTo>
                    <a:pt x="531" y="432"/>
                  </a:lnTo>
                  <a:lnTo>
                    <a:pt x="534" y="431"/>
                  </a:lnTo>
                  <a:lnTo>
                    <a:pt x="532" y="431"/>
                  </a:lnTo>
                  <a:lnTo>
                    <a:pt x="530" y="432"/>
                  </a:lnTo>
                  <a:lnTo>
                    <a:pt x="528" y="432"/>
                  </a:lnTo>
                  <a:lnTo>
                    <a:pt x="528" y="431"/>
                  </a:lnTo>
                  <a:lnTo>
                    <a:pt x="527" y="431"/>
                  </a:lnTo>
                  <a:lnTo>
                    <a:pt x="528" y="430"/>
                  </a:lnTo>
                  <a:lnTo>
                    <a:pt x="529" y="430"/>
                  </a:lnTo>
                  <a:lnTo>
                    <a:pt x="527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2" y="429"/>
                  </a:lnTo>
                  <a:lnTo>
                    <a:pt x="521" y="430"/>
                  </a:lnTo>
                  <a:lnTo>
                    <a:pt x="520" y="429"/>
                  </a:lnTo>
                  <a:lnTo>
                    <a:pt x="520" y="430"/>
                  </a:lnTo>
                  <a:lnTo>
                    <a:pt x="516" y="429"/>
                  </a:lnTo>
                  <a:lnTo>
                    <a:pt x="514" y="430"/>
                  </a:lnTo>
                  <a:lnTo>
                    <a:pt x="513" y="430"/>
                  </a:lnTo>
                  <a:lnTo>
                    <a:pt x="511" y="430"/>
                  </a:lnTo>
                  <a:lnTo>
                    <a:pt x="510" y="430"/>
                  </a:lnTo>
                  <a:lnTo>
                    <a:pt x="509" y="429"/>
                  </a:lnTo>
                  <a:lnTo>
                    <a:pt x="509" y="430"/>
                  </a:lnTo>
                  <a:lnTo>
                    <a:pt x="508" y="430"/>
                  </a:lnTo>
                  <a:lnTo>
                    <a:pt x="506" y="430"/>
                  </a:lnTo>
                  <a:lnTo>
                    <a:pt x="505" y="430"/>
                  </a:lnTo>
                  <a:lnTo>
                    <a:pt x="504" y="430"/>
                  </a:lnTo>
                  <a:lnTo>
                    <a:pt x="504" y="429"/>
                  </a:lnTo>
                  <a:lnTo>
                    <a:pt x="505" y="428"/>
                  </a:lnTo>
                  <a:lnTo>
                    <a:pt x="504" y="428"/>
                  </a:lnTo>
                  <a:lnTo>
                    <a:pt x="504" y="427"/>
                  </a:lnTo>
                  <a:lnTo>
                    <a:pt x="504" y="425"/>
                  </a:lnTo>
                  <a:lnTo>
                    <a:pt x="503" y="425"/>
                  </a:lnTo>
                  <a:lnTo>
                    <a:pt x="503" y="427"/>
                  </a:lnTo>
                  <a:lnTo>
                    <a:pt x="502" y="427"/>
                  </a:lnTo>
                  <a:lnTo>
                    <a:pt x="502" y="428"/>
                  </a:lnTo>
                  <a:lnTo>
                    <a:pt x="503" y="428"/>
                  </a:lnTo>
                  <a:lnTo>
                    <a:pt x="504" y="428"/>
                  </a:lnTo>
                  <a:lnTo>
                    <a:pt x="503" y="429"/>
                  </a:lnTo>
                  <a:lnTo>
                    <a:pt x="503" y="430"/>
                  </a:lnTo>
                  <a:lnTo>
                    <a:pt x="502" y="430"/>
                  </a:lnTo>
                  <a:lnTo>
                    <a:pt x="501" y="429"/>
                  </a:lnTo>
                  <a:lnTo>
                    <a:pt x="500" y="429"/>
                  </a:lnTo>
                  <a:lnTo>
                    <a:pt x="500" y="430"/>
                  </a:lnTo>
                  <a:lnTo>
                    <a:pt x="499" y="429"/>
                  </a:lnTo>
                  <a:lnTo>
                    <a:pt x="495" y="428"/>
                  </a:lnTo>
                  <a:lnTo>
                    <a:pt x="494" y="428"/>
                  </a:lnTo>
                  <a:lnTo>
                    <a:pt x="494" y="425"/>
                  </a:lnTo>
                  <a:lnTo>
                    <a:pt x="494" y="424"/>
                  </a:lnTo>
                  <a:lnTo>
                    <a:pt x="495" y="423"/>
                  </a:lnTo>
                  <a:lnTo>
                    <a:pt x="497" y="423"/>
                  </a:lnTo>
                  <a:lnTo>
                    <a:pt x="500" y="423"/>
                  </a:lnTo>
                  <a:lnTo>
                    <a:pt x="501" y="424"/>
                  </a:lnTo>
                  <a:lnTo>
                    <a:pt x="502" y="424"/>
                  </a:lnTo>
                  <a:lnTo>
                    <a:pt x="501" y="423"/>
                  </a:lnTo>
                  <a:lnTo>
                    <a:pt x="502" y="423"/>
                  </a:lnTo>
                  <a:lnTo>
                    <a:pt x="503" y="423"/>
                  </a:lnTo>
                  <a:lnTo>
                    <a:pt x="503" y="422"/>
                  </a:lnTo>
                  <a:lnTo>
                    <a:pt x="502" y="422"/>
                  </a:lnTo>
                  <a:lnTo>
                    <a:pt x="502" y="421"/>
                  </a:lnTo>
                  <a:lnTo>
                    <a:pt x="501" y="421"/>
                  </a:lnTo>
                  <a:lnTo>
                    <a:pt x="500" y="421"/>
                  </a:lnTo>
                  <a:lnTo>
                    <a:pt x="500" y="420"/>
                  </a:lnTo>
                  <a:lnTo>
                    <a:pt x="501" y="420"/>
                  </a:lnTo>
                  <a:lnTo>
                    <a:pt x="502" y="420"/>
                  </a:lnTo>
                  <a:lnTo>
                    <a:pt x="504" y="420"/>
                  </a:lnTo>
                  <a:lnTo>
                    <a:pt x="503" y="419"/>
                  </a:lnTo>
                  <a:lnTo>
                    <a:pt x="500" y="419"/>
                  </a:lnTo>
                  <a:lnTo>
                    <a:pt x="499" y="419"/>
                  </a:lnTo>
                  <a:lnTo>
                    <a:pt x="497" y="420"/>
                  </a:lnTo>
                  <a:lnTo>
                    <a:pt x="497" y="421"/>
                  </a:lnTo>
                  <a:lnTo>
                    <a:pt x="496" y="421"/>
                  </a:lnTo>
                  <a:lnTo>
                    <a:pt x="495" y="420"/>
                  </a:lnTo>
                  <a:lnTo>
                    <a:pt x="494" y="421"/>
                  </a:lnTo>
                  <a:lnTo>
                    <a:pt x="494" y="420"/>
                  </a:lnTo>
                  <a:lnTo>
                    <a:pt x="495" y="420"/>
                  </a:lnTo>
                  <a:lnTo>
                    <a:pt x="495" y="419"/>
                  </a:lnTo>
                  <a:lnTo>
                    <a:pt x="495" y="417"/>
                  </a:lnTo>
                  <a:lnTo>
                    <a:pt x="494" y="417"/>
                  </a:lnTo>
                  <a:lnTo>
                    <a:pt x="494" y="416"/>
                  </a:lnTo>
                  <a:lnTo>
                    <a:pt x="493" y="416"/>
                  </a:lnTo>
                  <a:lnTo>
                    <a:pt x="493" y="417"/>
                  </a:lnTo>
                  <a:lnTo>
                    <a:pt x="493" y="416"/>
                  </a:lnTo>
                  <a:lnTo>
                    <a:pt x="492" y="416"/>
                  </a:lnTo>
                  <a:lnTo>
                    <a:pt x="491" y="416"/>
                  </a:lnTo>
                  <a:lnTo>
                    <a:pt x="489" y="417"/>
                  </a:lnTo>
                  <a:lnTo>
                    <a:pt x="489" y="419"/>
                  </a:lnTo>
                  <a:lnTo>
                    <a:pt x="488" y="419"/>
                  </a:lnTo>
                  <a:lnTo>
                    <a:pt x="488" y="417"/>
                  </a:lnTo>
                  <a:lnTo>
                    <a:pt x="487" y="416"/>
                  </a:lnTo>
                  <a:lnTo>
                    <a:pt x="487" y="415"/>
                  </a:lnTo>
                  <a:lnTo>
                    <a:pt x="488" y="414"/>
                  </a:lnTo>
                  <a:lnTo>
                    <a:pt x="488" y="413"/>
                  </a:lnTo>
                  <a:lnTo>
                    <a:pt x="488" y="412"/>
                  </a:lnTo>
                  <a:lnTo>
                    <a:pt x="488" y="411"/>
                  </a:lnTo>
                  <a:lnTo>
                    <a:pt x="489" y="410"/>
                  </a:lnTo>
                  <a:lnTo>
                    <a:pt x="489" y="407"/>
                  </a:lnTo>
                  <a:lnTo>
                    <a:pt x="491" y="407"/>
                  </a:lnTo>
                  <a:lnTo>
                    <a:pt x="491" y="406"/>
                  </a:lnTo>
                  <a:lnTo>
                    <a:pt x="492" y="406"/>
                  </a:lnTo>
                  <a:lnTo>
                    <a:pt x="493" y="404"/>
                  </a:lnTo>
                  <a:lnTo>
                    <a:pt x="495" y="403"/>
                  </a:lnTo>
                  <a:lnTo>
                    <a:pt x="496" y="403"/>
                  </a:lnTo>
                  <a:lnTo>
                    <a:pt x="496" y="402"/>
                  </a:lnTo>
                  <a:lnTo>
                    <a:pt x="497" y="402"/>
                  </a:lnTo>
                  <a:lnTo>
                    <a:pt x="497" y="400"/>
                  </a:lnTo>
                  <a:lnTo>
                    <a:pt x="500" y="399"/>
                  </a:lnTo>
                  <a:lnTo>
                    <a:pt x="501" y="399"/>
                  </a:lnTo>
                  <a:lnTo>
                    <a:pt x="505" y="398"/>
                  </a:lnTo>
                  <a:lnTo>
                    <a:pt x="505" y="396"/>
                  </a:lnTo>
                  <a:lnTo>
                    <a:pt x="505" y="395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2" y="393"/>
                  </a:lnTo>
                  <a:lnTo>
                    <a:pt x="502" y="391"/>
                  </a:lnTo>
                  <a:lnTo>
                    <a:pt x="502" y="390"/>
                  </a:lnTo>
                  <a:lnTo>
                    <a:pt x="503" y="389"/>
                  </a:lnTo>
                  <a:lnTo>
                    <a:pt x="504" y="388"/>
                  </a:lnTo>
                  <a:lnTo>
                    <a:pt x="508" y="386"/>
                  </a:lnTo>
                  <a:lnTo>
                    <a:pt x="508" y="385"/>
                  </a:lnTo>
                  <a:lnTo>
                    <a:pt x="509" y="385"/>
                  </a:lnTo>
                  <a:lnTo>
                    <a:pt x="509" y="383"/>
                  </a:lnTo>
                  <a:lnTo>
                    <a:pt x="510" y="383"/>
                  </a:lnTo>
                  <a:lnTo>
                    <a:pt x="511" y="383"/>
                  </a:lnTo>
                  <a:lnTo>
                    <a:pt x="513" y="382"/>
                  </a:lnTo>
                  <a:lnTo>
                    <a:pt x="514" y="381"/>
                  </a:lnTo>
                  <a:lnTo>
                    <a:pt x="517" y="380"/>
                  </a:lnTo>
                  <a:lnTo>
                    <a:pt x="518" y="379"/>
                  </a:lnTo>
                  <a:lnTo>
                    <a:pt x="519" y="379"/>
                  </a:lnTo>
                  <a:lnTo>
                    <a:pt x="519" y="378"/>
                  </a:lnTo>
                  <a:lnTo>
                    <a:pt x="520" y="377"/>
                  </a:lnTo>
                  <a:lnTo>
                    <a:pt x="521" y="377"/>
                  </a:lnTo>
                  <a:lnTo>
                    <a:pt x="522" y="377"/>
                  </a:lnTo>
                  <a:lnTo>
                    <a:pt x="523" y="377"/>
                  </a:lnTo>
                  <a:lnTo>
                    <a:pt x="527" y="377"/>
                  </a:lnTo>
                  <a:lnTo>
                    <a:pt x="530" y="374"/>
                  </a:lnTo>
                  <a:lnTo>
                    <a:pt x="530" y="373"/>
                  </a:lnTo>
                  <a:lnTo>
                    <a:pt x="531" y="374"/>
                  </a:lnTo>
                  <a:lnTo>
                    <a:pt x="532" y="373"/>
                  </a:lnTo>
                  <a:lnTo>
                    <a:pt x="534" y="373"/>
                  </a:lnTo>
                  <a:lnTo>
                    <a:pt x="535" y="372"/>
                  </a:lnTo>
                  <a:lnTo>
                    <a:pt x="538" y="372"/>
                  </a:lnTo>
                  <a:lnTo>
                    <a:pt x="540" y="371"/>
                  </a:lnTo>
                  <a:lnTo>
                    <a:pt x="543" y="371"/>
                  </a:lnTo>
                  <a:lnTo>
                    <a:pt x="545" y="371"/>
                  </a:lnTo>
                  <a:lnTo>
                    <a:pt x="545" y="370"/>
                  </a:lnTo>
                  <a:lnTo>
                    <a:pt x="546" y="370"/>
                  </a:lnTo>
                  <a:lnTo>
                    <a:pt x="547" y="370"/>
                  </a:lnTo>
                  <a:lnTo>
                    <a:pt x="548" y="369"/>
                  </a:lnTo>
                  <a:lnTo>
                    <a:pt x="551" y="369"/>
                  </a:lnTo>
                  <a:lnTo>
                    <a:pt x="553" y="368"/>
                  </a:lnTo>
                  <a:lnTo>
                    <a:pt x="554" y="368"/>
                  </a:lnTo>
                  <a:lnTo>
                    <a:pt x="555" y="368"/>
                  </a:lnTo>
                  <a:lnTo>
                    <a:pt x="556" y="369"/>
                  </a:lnTo>
                  <a:lnTo>
                    <a:pt x="559" y="370"/>
                  </a:lnTo>
                  <a:lnTo>
                    <a:pt x="559" y="371"/>
                  </a:lnTo>
                  <a:lnTo>
                    <a:pt x="560" y="374"/>
                  </a:lnTo>
                  <a:lnTo>
                    <a:pt x="560" y="375"/>
                  </a:lnTo>
                  <a:lnTo>
                    <a:pt x="560" y="377"/>
                  </a:lnTo>
                  <a:lnTo>
                    <a:pt x="560" y="378"/>
                  </a:lnTo>
                  <a:lnTo>
                    <a:pt x="559" y="379"/>
                  </a:lnTo>
                  <a:lnTo>
                    <a:pt x="559" y="380"/>
                  </a:lnTo>
                  <a:lnTo>
                    <a:pt x="559" y="381"/>
                  </a:lnTo>
                  <a:lnTo>
                    <a:pt x="557" y="381"/>
                  </a:lnTo>
                  <a:lnTo>
                    <a:pt x="557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6" y="385"/>
                  </a:lnTo>
                  <a:lnTo>
                    <a:pt x="556" y="386"/>
                  </a:lnTo>
                  <a:lnTo>
                    <a:pt x="556" y="387"/>
                  </a:lnTo>
                  <a:lnTo>
                    <a:pt x="557" y="388"/>
                  </a:lnTo>
                  <a:lnTo>
                    <a:pt x="556" y="389"/>
                  </a:lnTo>
                  <a:lnTo>
                    <a:pt x="554" y="389"/>
                  </a:lnTo>
                  <a:lnTo>
                    <a:pt x="553" y="389"/>
                  </a:lnTo>
                  <a:lnTo>
                    <a:pt x="552" y="390"/>
                  </a:lnTo>
                  <a:lnTo>
                    <a:pt x="552" y="391"/>
                  </a:lnTo>
                  <a:lnTo>
                    <a:pt x="552" y="393"/>
                  </a:lnTo>
                  <a:lnTo>
                    <a:pt x="553" y="393"/>
                  </a:lnTo>
                  <a:lnTo>
                    <a:pt x="552" y="393"/>
                  </a:lnTo>
                  <a:lnTo>
                    <a:pt x="551" y="394"/>
                  </a:lnTo>
                  <a:lnTo>
                    <a:pt x="549" y="394"/>
                  </a:lnTo>
                  <a:lnTo>
                    <a:pt x="548" y="395"/>
                  </a:lnTo>
                  <a:lnTo>
                    <a:pt x="548" y="396"/>
                  </a:lnTo>
                  <a:lnTo>
                    <a:pt x="549" y="397"/>
                  </a:lnTo>
                  <a:lnTo>
                    <a:pt x="551" y="397"/>
                  </a:lnTo>
                  <a:lnTo>
                    <a:pt x="551" y="396"/>
                  </a:lnTo>
                  <a:lnTo>
                    <a:pt x="552" y="396"/>
                  </a:lnTo>
                  <a:lnTo>
                    <a:pt x="554" y="395"/>
                  </a:lnTo>
                  <a:lnTo>
                    <a:pt x="556" y="394"/>
                  </a:lnTo>
                  <a:lnTo>
                    <a:pt x="556" y="395"/>
                  </a:lnTo>
                  <a:lnTo>
                    <a:pt x="557" y="395"/>
                  </a:lnTo>
                  <a:lnTo>
                    <a:pt x="561" y="394"/>
                  </a:lnTo>
                  <a:lnTo>
                    <a:pt x="560" y="395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60" y="396"/>
                  </a:lnTo>
                  <a:lnTo>
                    <a:pt x="561" y="395"/>
                  </a:lnTo>
                  <a:lnTo>
                    <a:pt x="562" y="395"/>
                  </a:lnTo>
                  <a:lnTo>
                    <a:pt x="562" y="394"/>
                  </a:lnTo>
                  <a:lnTo>
                    <a:pt x="562" y="393"/>
                  </a:lnTo>
                  <a:lnTo>
                    <a:pt x="562" y="391"/>
                  </a:lnTo>
                  <a:lnTo>
                    <a:pt x="561" y="391"/>
                  </a:lnTo>
                  <a:lnTo>
                    <a:pt x="561" y="390"/>
                  </a:lnTo>
                  <a:lnTo>
                    <a:pt x="562" y="389"/>
                  </a:lnTo>
                  <a:lnTo>
                    <a:pt x="564" y="387"/>
                  </a:lnTo>
                  <a:lnTo>
                    <a:pt x="566" y="383"/>
                  </a:lnTo>
                  <a:lnTo>
                    <a:pt x="569" y="383"/>
                  </a:lnTo>
                  <a:lnTo>
                    <a:pt x="570" y="383"/>
                  </a:lnTo>
                  <a:lnTo>
                    <a:pt x="571" y="385"/>
                  </a:lnTo>
                  <a:lnTo>
                    <a:pt x="574" y="387"/>
                  </a:lnTo>
                  <a:lnTo>
                    <a:pt x="575" y="388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90"/>
                  </a:lnTo>
                  <a:lnTo>
                    <a:pt x="580" y="390"/>
                  </a:lnTo>
                  <a:lnTo>
                    <a:pt x="580" y="391"/>
                  </a:lnTo>
                  <a:lnTo>
                    <a:pt x="582" y="393"/>
                  </a:lnTo>
                  <a:lnTo>
                    <a:pt x="582" y="394"/>
                  </a:lnTo>
                  <a:lnTo>
                    <a:pt x="583" y="394"/>
                  </a:lnTo>
                  <a:lnTo>
                    <a:pt x="585" y="395"/>
                  </a:lnTo>
                  <a:lnTo>
                    <a:pt x="585" y="396"/>
                  </a:lnTo>
                  <a:lnTo>
                    <a:pt x="586" y="397"/>
                  </a:lnTo>
                  <a:lnTo>
                    <a:pt x="587" y="397"/>
                  </a:lnTo>
                  <a:lnTo>
                    <a:pt x="587" y="398"/>
                  </a:lnTo>
                  <a:lnTo>
                    <a:pt x="587" y="399"/>
                  </a:lnTo>
                  <a:lnTo>
                    <a:pt x="586" y="400"/>
                  </a:lnTo>
                  <a:lnTo>
                    <a:pt x="586" y="402"/>
                  </a:lnTo>
                  <a:lnTo>
                    <a:pt x="586" y="403"/>
                  </a:lnTo>
                  <a:lnTo>
                    <a:pt x="585" y="403"/>
                  </a:lnTo>
                  <a:lnTo>
                    <a:pt x="582" y="404"/>
                  </a:lnTo>
                  <a:lnTo>
                    <a:pt x="582" y="405"/>
                  </a:lnTo>
                  <a:lnTo>
                    <a:pt x="581" y="406"/>
                  </a:lnTo>
                  <a:lnTo>
                    <a:pt x="577" y="408"/>
                  </a:lnTo>
                  <a:lnTo>
                    <a:pt x="577" y="410"/>
                  </a:lnTo>
                  <a:lnTo>
                    <a:pt x="577" y="411"/>
                  </a:lnTo>
                  <a:lnTo>
                    <a:pt x="578" y="411"/>
                  </a:lnTo>
                  <a:lnTo>
                    <a:pt x="579" y="410"/>
                  </a:lnTo>
                  <a:lnTo>
                    <a:pt x="579" y="411"/>
                  </a:lnTo>
                  <a:lnTo>
                    <a:pt x="578" y="412"/>
                  </a:lnTo>
                  <a:lnTo>
                    <a:pt x="578" y="413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8" y="414"/>
                  </a:lnTo>
                  <a:lnTo>
                    <a:pt x="578" y="413"/>
                  </a:lnTo>
                  <a:lnTo>
                    <a:pt x="579" y="412"/>
                  </a:lnTo>
                  <a:lnTo>
                    <a:pt x="580" y="412"/>
                  </a:lnTo>
                  <a:lnTo>
                    <a:pt x="581" y="411"/>
                  </a:lnTo>
                  <a:lnTo>
                    <a:pt x="582" y="411"/>
                  </a:lnTo>
                  <a:lnTo>
                    <a:pt x="581" y="410"/>
                  </a:lnTo>
                  <a:lnTo>
                    <a:pt x="581" y="411"/>
                  </a:lnTo>
                  <a:lnTo>
                    <a:pt x="580" y="411"/>
                  </a:lnTo>
                  <a:lnTo>
                    <a:pt x="580" y="410"/>
                  </a:lnTo>
                  <a:lnTo>
                    <a:pt x="580" y="408"/>
                  </a:lnTo>
                  <a:lnTo>
                    <a:pt x="581" y="408"/>
                  </a:lnTo>
                  <a:lnTo>
                    <a:pt x="582" y="408"/>
                  </a:lnTo>
                  <a:lnTo>
                    <a:pt x="582" y="407"/>
                  </a:lnTo>
                  <a:lnTo>
                    <a:pt x="583" y="407"/>
                  </a:lnTo>
                  <a:lnTo>
                    <a:pt x="583" y="406"/>
                  </a:lnTo>
                  <a:lnTo>
                    <a:pt x="585" y="406"/>
                  </a:lnTo>
                  <a:lnTo>
                    <a:pt x="585" y="407"/>
                  </a:lnTo>
                  <a:lnTo>
                    <a:pt x="583" y="407"/>
                  </a:lnTo>
                  <a:lnTo>
                    <a:pt x="582" y="408"/>
                  </a:lnTo>
                  <a:lnTo>
                    <a:pt x="583" y="408"/>
                  </a:lnTo>
                  <a:lnTo>
                    <a:pt x="582" y="410"/>
                  </a:lnTo>
                  <a:lnTo>
                    <a:pt x="582" y="411"/>
                  </a:lnTo>
                  <a:lnTo>
                    <a:pt x="583" y="410"/>
                  </a:lnTo>
                  <a:lnTo>
                    <a:pt x="585" y="410"/>
                  </a:lnTo>
                  <a:lnTo>
                    <a:pt x="585" y="411"/>
                  </a:lnTo>
                  <a:lnTo>
                    <a:pt x="586" y="412"/>
                  </a:lnTo>
                  <a:lnTo>
                    <a:pt x="586" y="413"/>
                  </a:lnTo>
                  <a:lnTo>
                    <a:pt x="586" y="412"/>
                  </a:lnTo>
                  <a:lnTo>
                    <a:pt x="586" y="411"/>
                  </a:lnTo>
                  <a:lnTo>
                    <a:pt x="586" y="410"/>
                  </a:lnTo>
                  <a:lnTo>
                    <a:pt x="586" y="408"/>
                  </a:lnTo>
                  <a:lnTo>
                    <a:pt x="587" y="408"/>
                  </a:lnTo>
                  <a:lnTo>
                    <a:pt x="588" y="407"/>
                  </a:lnTo>
                  <a:lnTo>
                    <a:pt x="587" y="407"/>
                  </a:lnTo>
                  <a:lnTo>
                    <a:pt x="588" y="406"/>
                  </a:lnTo>
                  <a:lnTo>
                    <a:pt x="590" y="407"/>
                  </a:lnTo>
                  <a:lnTo>
                    <a:pt x="590" y="406"/>
                  </a:lnTo>
                  <a:lnTo>
                    <a:pt x="589" y="405"/>
                  </a:lnTo>
                  <a:lnTo>
                    <a:pt x="590" y="405"/>
                  </a:lnTo>
                  <a:lnTo>
                    <a:pt x="591" y="404"/>
                  </a:lnTo>
                  <a:lnTo>
                    <a:pt x="591" y="403"/>
                  </a:lnTo>
                  <a:lnTo>
                    <a:pt x="592" y="404"/>
                  </a:lnTo>
                  <a:lnTo>
                    <a:pt x="594" y="405"/>
                  </a:lnTo>
                  <a:lnTo>
                    <a:pt x="594" y="404"/>
                  </a:lnTo>
                  <a:lnTo>
                    <a:pt x="594" y="405"/>
                  </a:lnTo>
                  <a:lnTo>
                    <a:pt x="592" y="406"/>
                  </a:lnTo>
                  <a:lnTo>
                    <a:pt x="592" y="407"/>
                  </a:lnTo>
                  <a:lnTo>
                    <a:pt x="594" y="408"/>
                  </a:lnTo>
                  <a:lnTo>
                    <a:pt x="595" y="408"/>
                  </a:lnTo>
                  <a:lnTo>
                    <a:pt x="595" y="410"/>
                  </a:lnTo>
                  <a:lnTo>
                    <a:pt x="594" y="407"/>
                  </a:lnTo>
                  <a:lnTo>
                    <a:pt x="592" y="406"/>
                  </a:lnTo>
                  <a:lnTo>
                    <a:pt x="594" y="406"/>
                  </a:lnTo>
                  <a:lnTo>
                    <a:pt x="594" y="405"/>
                  </a:lnTo>
                  <a:lnTo>
                    <a:pt x="595" y="405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7" y="407"/>
                  </a:lnTo>
                  <a:lnTo>
                    <a:pt x="597" y="408"/>
                  </a:lnTo>
                  <a:lnTo>
                    <a:pt x="598" y="408"/>
                  </a:lnTo>
                  <a:lnTo>
                    <a:pt x="598" y="410"/>
                  </a:lnTo>
                  <a:lnTo>
                    <a:pt x="598" y="408"/>
                  </a:lnTo>
                  <a:lnTo>
                    <a:pt x="599" y="408"/>
                  </a:lnTo>
                  <a:lnTo>
                    <a:pt x="600" y="410"/>
                  </a:lnTo>
                  <a:lnTo>
                    <a:pt x="602" y="410"/>
                  </a:lnTo>
                  <a:lnTo>
                    <a:pt x="600" y="410"/>
                  </a:lnTo>
                  <a:lnTo>
                    <a:pt x="599" y="407"/>
                  </a:lnTo>
                  <a:lnTo>
                    <a:pt x="598" y="407"/>
                  </a:lnTo>
                  <a:lnTo>
                    <a:pt x="596" y="405"/>
                  </a:lnTo>
                  <a:lnTo>
                    <a:pt x="597" y="404"/>
                  </a:lnTo>
                  <a:lnTo>
                    <a:pt x="598" y="405"/>
                  </a:lnTo>
                  <a:lnTo>
                    <a:pt x="599" y="406"/>
                  </a:lnTo>
                  <a:lnTo>
                    <a:pt x="600" y="407"/>
                  </a:lnTo>
                  <a:lnTo>
                    <a:pt x="602" y="407"/>
                  </a:lnTo>
                  <a:lnTo>
                    <a:pt x="602" y="406"/>
                  </a:lnTo>
                  <a:lnTo>
                    <a:pt x="600" y="406"/>
                  </a:lnTo>
                  <a:lnTo>
                    <a:pt x="600" y="405"/>
                  </a:lnTo>
                  <a:lnTo>
                    <a:pt x="600" y="404"/>
                  </a:lnTo>
                  <a:lnTo>
                    <a:pt x="599" y="403"/>
                  </a:lnTo>
                  <a:lnTo>
                    <a:pt x="599" y="402"/>
                  </a:lnTo>
                  <a:lnTo>
                    <a:pt x="598" y="402"/>
                  </a:lnTo>
                  <a:lnTo>
                    <a:pt x="597" y="402"/>
                  </a:lnTo>
                  <a:lnTo>
                    <a:pt x="597" y="400"/>
                  </a:lnTo>
                  <a:lnTo>
                    <a:pt x="598" y="400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2"/>
                  </a:lnTo>
                  <a:lnTo>
                    <a:pt x="603" y="402"/>
                  </a:lnTo>
                  <a:lnTo>
                    <a:pt x="602" y="400"/>
                  </a:lnTo>
                  <a:lnTo>
                    <a:pt x="602" y="399"/>
                  </a:lnTo>
                  <a:lnTo>
                    <a:pt x="603" y="399"/>
                  </a:lnTo>
                  <a:lnTo>
                    <a:pt x="602" y="399"/>
                  </a:lnTo>
                  <a:lnTo>
                    <a:pt x="602" y="398"/>
                  </a:lnTo>
                  <a:lnTo>
                    <a:pt x="600" y="398"/>
                  </a:lnTo>
                  <a:lnTo>
                    <a:pt x="599" y="397"/>
                  </a:lnTo>
                  <a:lnTo>
                    <a:pt x="599" y="398"/>
                  </a:lnTo>
                  <a:lnTo>
                    <a:pt x="598" y="398"/>
                  </a:lnTo>
                  <a:lnTo>
                    <a:pt x="597" y="398"/>
                  </a:lnTo>
                  <a:lnTo>
                    <a:pt x="598" y="397"/>
                  </a:lnTo>
                  <a:lnTo>
                    <a:pt x="599" y="397"/>
                  </a:lnTo>
                  <a:lnTo>
                    <a:pt x="598" y="396"/>
                  </a:lnTo>
                  <a:lnTo>
                    <a:pt x="598" y="395"/>
                  </a:lnTo>
                  <a:lnTo>
                    <a:pt x="596" y="395"/>
                  </a:lnTo>
                  <a:lnTo>
                    <a:pt x="595" y="394"/>
                  </a:lnTo>
                  <a:lnTo>
                    <a:pt x="595" y="391"/>
                  </a:lnTo>
                  <a:lnTo>
                    <a:pt x="594" y="390"/>
                  </a:lnTo>
                  <a:lnTo>
                    <a:pt x="594" y="389"/>
                  </a:lnTo>
                  <a:lnTo>
                    <a:pt x="594" y="388"/>
                  </a:lnTo>
                  <a:lnTo>
                    <a:pt x="595" y="388"/>
                  </a:lnTo>
                  <a:lnTo>
                    <a:pt x="598" y="389"/>
                  </a:lnTo>
                  <a:lnTo>
                    <a:pt x="602" y="389"/>
                  </a:lnTo>
                  <a:lnTo>
                    <a:pt x="602" y="390"/>
                  </a:lnTo>
                  <a:lnTo>
                    <a:pt x="603" y="390"/>
                  </a:lnTo>
                  <a:lnTo>
                    <a:pt x="603" y="391"/>
                  </a:lnTo>
                  <a:lnTo>
                    <a:pt x="603" y="393"/>
                  </a:lnTo>
                  <a:lnTo>
                    <a:pt x="604" y="393"/>
                  </a:lnTo>
                  <a:lnTo>
                    <a:pt x="605" y="393"/>
                  </a:lnTo>
                  <a:lnTo>
                    <a:pt x="606" y="393"/>
                  </a:lnTo>
                  <a:lnTo>
                    <a:pt x="605" y="394"/>
                  </a:lnTo>
                  <a:lnTo>
                    <a:pt x="604" y="394"/>
                  </a:lnTo>
                  <a:lnTo>
                    <a:pt x="607" y="398"/>
                  </a:lnTo>
                  <a:lnTo>
                    <a:pt x="607" y="399"/>
                  </a:lnTo>
                  <a:lnTo>
                    <a:pt x="609" y="399"/>
                  </a:lnTo>
                  <a:lnTo>
                    <a:pt x="611" y="399"/>
                  </a:lnTo>
                  <a:lnTo>
                    <a:pt x="611" y="400"/>
                  </a:lnTo>
                  <a:lnTo>
                    <a:pt x="609" y="400"/>
                  </a:lnTo>
                  <a:lnTo>
                    <a:pt x="611" y="402"/>
                  </a:lnTo>
                  <a:lnTo>
                    <a:pt x="612" y="403"/>
                  </a:lnTo>
                  <a:lnTo>
                    <a:pt x="611" y="404"/>
                  </a:lnTo>
                  <a:lnTo>
                    <a:pt x="611" y="405"/>
                  </a:lnTo>
                  <a:lnTo>
                    <a:pt x="611" y="406"/>
                  </a:lnTo>
                  <a:lnTo>
                    <a:pt x="612" y="406"/>
                  </a:lnTo>
                  <a:lnTo>
                    <a:pt x="613" y="406"/>
                  </a:lnTo>
                  <a:lnTo>
                    <a:pt x="612" y="405"/>
                  </a:lnTo>
                  <a:lnTo>
                    <a:pt x="613" y="405"/>
                  </a:lnTo>
                  <a:lnTo>
                    <a:pt x="614" y="406"/>
                  </a:lnTo>
                  <a:lnTo>
                    <a:pt x="615" y="407"/>
                  </a:lnTo>
                  <a:lnTo>
                    <a:pt x="615" y="408"/>
                  </a:lnTo>
                  <a:lnTo>
                    <a:pt x="615" y="410"/>
                  </a:lnTo>
                  <a:lnTo>
                    <a:pt x="615" y="411"/>
                  </a:lnTo>
                  <a:lnTo>
                    <a:pt x="614" y="411"/>
                  </a:lnTo>
                  <a:lnTo>
                    <a:pt x="614" y="412"/>
                  </a:lnTo>
                  <a:lnTo>
                    <a:pt x="614" y="413"/>
                  </a:lnTo>
                  <a:lnTo>
                    <a:pt x="614" y="414"/>
                  </a:lnTo>
                  <a:lnTo>
                    <a:pt x="613" y="415"/>
                  </a:lnTo>
                  <a:lnTo>
                    <a:pt x="614" y="415"/>
                  </a:lnTo>
                  <a:lnTo>
                    <a:pt x="614" y="416"/>
                  </a:lnTo>
                  <a:lnTo>
                    <a:pt x="614" y="420"/>
                  </a:lnTo>
                  <a:lnTo>
                    <a:pt x="614" y="421"/>
                  </a:lnTo>
                  <a:lnTo>
                    <a:pt x="614" y="422"/>
                  </a:lnTo>
                  <a:lnTo>
                    <a:pt x="615" y="422"/>
                  </a:lnTo>
                  <a:lnTo>
                    <a:pt x="615" y="423"/>
                  </a:lnTo>
                  <a:lnTo>
                    <a:pt x="615" y="424"/>
                  </a:lnTo>
                  <a:lnTo>
                    <a:pt x="615" y="425"/>
                  </a:lnTo>
                  <a:lnTo>
                    <a:pt x="615" y="427"/>
                  </a:lnTo>
                  <a:lnTo>
                    <a:pt x="614" y="428"/>
                  </a:lnTo>
                  <a:lnTo>
                    <a:pt x="615" y="428"/>
                  </a:lnTo>
                  <a:lnTo>
                    <a:pt x="616" y="429"/>
                  </a:lnTo>
                  <a:lnTo>
                    <a:pt x="615" y="430"/>
                  </a:lnTo>
                  <a:lnTo>
                    <a:pt x="616" y="429"/>
                  </a:lnTo>
                  <a:lnTo>
                    <a:pt x="617" y="429"/>
                  </a:lnTo>
                  <a:lnTo>
                    <a:pt x="617" y="430"/>
                  </a:lnTo>
                  <a:lnTo>
                    <a:pt x="616" y="431"/>
                  </a:lnTo>
                  <a:lnTo>
                    <a:pt x="615" y="431"/>
                  </a:lnTo>
                  <a:lnTo>
                    <a:pt x="615" y="432"/>
                  </a:lnTo>
                  <a:lnTo>
                    <a:pt x="615" y="433"/>
                  </a:lnTo>
                  <a:lnTo>
                    <a:pt x="615" y="435"/>
                  </a:lnTo>
                  <a:lnTo>
                    <a:pt x="615" y="436"/>
                  </a:lnTo>
                  <a:lnTo>
                    <a:pt x="616" y="436"/>
                  </a:lnTo>
                  <a:lnTo>
                    <a:pt x="616" y="437"/>
                  </a:lnTo>
                  <a:lnTo>
                    <a:pt x="616" y="438"/>
                  </a:lnTo>
                  <a:lnTo>
                    <a:pt x="615" y="438"/>
                  </a:lnTo>
                  <a:lnTo>
                    <a:pt x="616" y="438"/>
                  </a:lnTo>
                  <a:lnTo>
                    <a:pt x="617" y="438"/>
                  </a:lnTo>
                  <a:lnTo>
                    <a:pt x="617" y="439"/>
                  </a:lnTo>
                  <a:lnTo>
                    <a:pt x="617" y="440"/>
                  </a:lnTo>
                  <a:lnTo>
                    <a:pt x="617" y="441"/>
                  </a:lnTo>
                  <a:lnTo>
                    <a:pt x="618" y="441"/>
                  </a:lnTo>
                  <a:lnTo>
                    <a:pt x="620" y="442"/>
                  </a:lnTo>
                  <a:lnTo>
                    <a:pt x="621" y="442"/>
                  </a:lnTo>
                  <a:lnTo>
                    <a:pt x="621" y="441"/>
                  </a:lnTo>
                  <a:lnTo>
                    <a:pt x="621" y="440"/>
                  </a:lnTo>
                  <a:lnTo>
                    <a:pt x="620" y="440"/>
                  </a:lnTo>
                  <a:lnTo>
                    <a:pt x="620" y="439"/>
                  </a:lnTo>
                  <a:lnTo>
                    <a:pt x="621" y="438"/>
                  </a:lnTo>
                  <a:lnTo>
                    <a:pt x="622" y="439"/>
                  </a:lnTo>
                  <a:lnTo>
                    <a:pt x="622" y="438"/>
                  </a:lnTo>
                  <a:lnTo>
                    <a:pt x="623" y="438"/>
                  </a:lnTo>
                  <a:lnTo>
                    <a:pt x="623" y="437"/>
                  </a:lnTo>
                  <a:lnTo>
                    <a:pt x="624" y="437"/>
                  </a:lnTo>
                  <a:lnTo>
                    <a:pt x="628" y="436"/>
                  </a:lnTo>
                  <a:lnTo>
                    <a:pt x="626" y="436"/>
                  </a:lnTo>
                  <a:lnTo>
                    <a:pt x="626" y="435"/>
                  </a:lnTo>
                  <a:lnTo>
                    <a:pt x="625" y="435"/>
                  </a:lnTo>
                  <a:lnTo>
                    <a:pt x="625" y="433"/>
                  </a:lnTo>
                  <a:lnTo>
                    <a:pt x="626" y="433"/>
                  </a:lnTo>
                  <a:lnTo>
                    <a:pt x="628" y="433"/>
                  </a:lnTo>
                  <a:lnTo>
                    <a:pt x="628" y="432"/>
                  </a:lnTo>
                  <a:lnTo>
                    <a:pt x="626" y="432"/>
                  </a:lnTo>
                  <a:lnTo>
                    <a:pt x="626" y="431"/>
                  </a:lnTo>
                  <a:lnTo>
                    <a:pt x="625" y="431"/>
                  </a:lnTo>
                  <a:lnTo>
                    <a:pt x="626" y="431"/>
                  </a:lnTo>
                  <a:lnTo>
                    <a:pt x="626" y="430"/>
                  </a:lnTo>
                  <a:lnTo>
                    <a:pt x="625" y="429"/>
                  </a:lnTo>
                  <a:lnTo>
                    <a:pt x="624" y="429"/>
                  </a:lnTo>
                  <a:lnTo>
                    <a:pt x="624" y="428"/>
                  </a:lnTo>
                  <a:lnTo>
                    <a:pt x="624" y="427"/>
                  </a:lnTo>
                  <a:lnTo>
                    <a:pt x="624" y="425"/>
                  </a:lnTo>
                  <a:lnTo>
                    <a:pt x="624" y="424"/>
                  </a:lnTo>
                  <a:lnTo>
                    <a:pt x="623" y="423"/>
                  </a:lnTo>
                  <a:lnTo>
                    <a:pt x="623" y="422"/>
                  </a:lnTo>
                  <a:lnTo>
                    <a:pt x="623" y="420"/>
                  </a:lnTo>
                  <a:lnTo>
                    <a:pt x="623" y="419"/>
                  </a:lnTo>
                  <a:lnTo>
                    <a:pt x="622" y="417"/>
                  </a:lnTo>
                  <a:lnTo>
                    <a:pt x="623" y="417"/>
                  </a:lnTo>
                  <a:lnTo>
                    <a:pt x="623" y="419"/>
                  </a:lnTo>
                  <a:lnTo>
                    <a:pt x="624" y="417"/>
                  </a:lnTo>
                  <a:lnTo>
                    <a:pt x="624" y="416"/>
                  </a:lnTo>
                  <a:lnTo>
                    <a:pt x="623" y="416"/>
                  </a:lnTo>
                  <a:lnTo>
                    <a:pt x="623" y="415"/>
                  </a:lnTo>
                  <a:lnTo>
                    <a:pt x="623" y="414"/>
                  </a:lnTo>
                  <a:lnTo>
                    <a:pt x="623" y="413"/>
                  </a:lnTo>
                  <a:lnTo>
                    <a:pt x="624" y="412"/>
                  </a:lnTo>
                  <a:lnTo>
                    <a:pt x="623" y="412"/>
                  </a:lnTo>
                  <a:lnTo>
                    <a:pt x="623" y="411"/>
                  </a:lnTo>
                  <a:lnTo>
                    <a:pt x="622" y="411"/>
                  </a:lnTo>
                  <a:lnTo>
                    <a:pt x="622" y="410"/>
                  </a:lnTo>
                  <a:lnTo>
                    <a:pt x="623" y="410"/>
                  </a:lnTo>
                  <a:lnTo>
                    <a:pt x="623" y="408"/>
                  </a:lnTo>
                  <a:lnTo>
                    <a:pt x="623" y="407"/>
                  </a:lnTo>
                  <a:lnTo>
                    <a:pt x="623" y="406"/>
                  </a:lnTo>
                  <a:lnTo>
                    <a:pt x="622" y="406"/>
                  </a:lnTo>
                  <a:lnTo>
                    <a:pt x="622" y="405"/>
                  </a:lnTo>
                  <a:lnTo>
                    <a:pt x="623" y="405"/>
                  </a:lnTo>
                  <a:lnTo>
                    <a:pt x="622" y="404"/>
                  </a:lnTo>
                  <a:lnTo>
                    <a:pt x="623" y="403"/>
                  </a:lnTo>
                  <a:lnTo>
                    <a:pt x="622" y="402"/>
                  </a:lnTo>
                  <a:lnTo>
                    <a:pt x="622" y="400"/>
                  </a:lnTo>
                  <a:lnTo>
                    <a:pt x="622" y="399"/>
                  </a:lnTo>
                  <a:lnTo>
                    <a:pt x="622" y="398"/>
                  </a:lnTo>
                  <a:lnTo>
                    <a:pt x="622" y="397"/>
                  </a:lnTo>
                  <a:lnTo>
                    <a:pt x="622" y="396"/>
                  </a:lnTo>
                  <a:lnTo>
                    <a:pt x="623" y="396"/>
                  </a:lnTo>
                  <a:lnTo>
                    <a:pt x="623" y="395"/>
                  </a:lnTo>
                  <a:lnTo>
                    <a:pt x="622" y="394"/>
                  </a:lnTo>
                  <a:lnTo>
                    <a:pt x="622" y="393"/>
                  </a:lnTo>
                  <a:lnTo>
                    <a:pt x="623" y="393"/>
                  </a:lnTo>
                  <a:lnTo>
                    <a:pt x="622" y="391"/>
                  </a:lnTo>
                  <a:lnTo>
                    <a:pt x="622" y="390"/>
                  </a:lnTo>
                  <a:lnTo>
                    <a:pt x="623" y="390"/>
                  </a:lnTo>
                  <a:lnTo>
                    <a:pt x="622" y="388"/>
                  </a:lnTo>
                  <a:lnTo>
                    <a:pt x="622" y="387"/>
                  </a:lnTo>
                  <a:lnTo>
                    <a:pt x="622" y="386"/>
                  </a:lnTo>
                  <a:lnTo>
                    <a:pt x="623" y="385"/>
                  </a:lnTo>
                  <a:lnTo>
                    <a:pt x="624" y="385"/>
                  </a:lnTo>
                  <a:lnTo>
                    <a:pt x="626" y="386"/>
                  </a:lnTo>
                  <a:lnTo>
                    <a:pt x="626" y="385"/>
                  </a:lnTo>
                  <a:lnTo>
                    <a:pt x="625" y="383"/>
                  </a:lnTo>
                  <a:lnTo>
                    <a:pt x="624" y="383"/>
                  </a:lnTo>
                  <a:lnTo>
                    <a:pt x="624" y="382"/>
                  </a:lnTo>
                  <a:lnTo>
                    <a:pt x="624" y="381"/>
                  </a:lnTo>
                  <a:lnTo>
                    <a:pt x="625" y="381"/>
                  </a:lnTo>
                  <a:lnTo>
                    <a:pt x="625" y="380"/>
                  </a:lnTo>
                  <a:lnTo>
                    <a:pt x="625" y="379"/>
                  </a:lnTo>
                  <a:lnTo>
                    <a:pt x="628" y="381"/>
                  </a:lnTo>
                  <a:lnTo>
                    <a:pt x="630" y="381"/>
                  </a:lnTo>
                  <a:lnTo>
                    <a:pt x="631" y="382"/>
                  </a:lnTo>
                  <a:lnTo>
                    <a:pt x="632" y="382"/>
                  </a:lnTo>
                  <a:lnTo>
                    <a:pt x="633" y="383"/>
                  </a:lnTo>
                  <a:lnTo>
                    <a:pt x="633" y="385"/>
                  </a:lnTo>
                  <a:lnTo>
                    <a:pt x="633" y="386"/>
                  </a:lnTo>
                  <a:lnTo>
                    <a:pt x="634" y="386"/>
                  </a:lnTo>
                  <a:lnTo>
                    <a:pt x="635" y="387"/>
                  </a:lnTo>
                  <a:lnTo>
                    <a:pt x="635" y="386"/>
                  </a:lnTo>
                  <a:lnTo>
                    <a:pt x="635" y="385"/>
                  </a:lnTo>
                  <a:lnTo>
                    <a:pt x="635" y="383"/>
                  </a:lnTo>
                  <a:lnTo>
                    <a:pt x="635" y="382"/>
                  </a:lnTo>
                  <a:lnTo>
                    <a:pt x="637" y="382"/>
                  </a:lnTo>
                  <a:lnTo>
                    <a:pt x="638" y="382"/>
                  </a:lnTo>
                  <a:lnTo>
                    <a:pt x="639" y="382"/>
                  </a:lnTo>
                  <a:lnTo>
                    <a:pt x="639" y="383"/>
                  </a:lnTo>
                  <a:lnTo>
                    <a:pt x="640" y="385"/>
                  </a:lnTo>
                  <a:lnTo>
                    <a:pt x="640" y="386"/>
                  </a:lnTo>
                  <a:lnTo>
                    <a:pt x="641" y="386"/>
                  </a:lnTo>
                  <a:lnTo>
                    <a:pt x="642" y="386"/>
                  </a:lnTo>
                  <a:lnTo>
                    <a:pt x="642" y="387"/>
                  </a:lnTo>
                  <a:lnTo>
                    <a:pt x="642" y="388"/>
                  </a:lnTo>
                  <a:lnTo>
                    <a:pt x="642" y="389"/>
                  </a:lnTo>
                  <a:lnTo>
                    <a:pt x="643" y="389"/>
                  </a:lnTo>
                  <a:lnTo>
                    <a:pt x="643" y="390"/>
                  </a:lnTo>
                  <a:lnTo>
                    <a:pt x="644" y="390"/>
                  </a:lnTo>
                  <a:lnTo>
                    <a:pt x="644" y="391"/>
                  </a:lnTo>
                  <a:lnTo>
                    <a:pt x="646" y="393"/>
                  </a:lnTo>
                  <a:lnTo>
                    <a:pt x="647" y="393"/>
                  </a:lnTo>
                  <a:lnTo>
                    <a:pt x="648" y="393"/>
                  </a:lnTo>
                  <a:lnTo>
                    <a:pt x="649" y="393"/>
                  </a:lnTo>
                  <a:lnTo>
                    <a:pt x="648" y="394"/>
                  </a:lnTo>
                  <a:lnTo>
                    <a:pt x="648" y="395"/>
                  </a:lnTo>
                  <a:lnTo>
                    <a:pt x="649" y="395"/>
                  </a:lnTo>
                  <a:lnTo>
                    <a:pt x="649" y="396"/>
                  </a:lnTo>
                  <a:lnTo>
                    <a:pt x="650" y="396"/>
                  </a:lnTo>
                  <a:lnTo>
                    <a:pt x="650" y="397"/>
                  </a:lnTo>
                  <a:lnTo>
                    <a:pt x="651" y="398"/>
                  </a:lnTo>
                  <a:lnTo>
                    <a:pt x="651" y="399"/>
                  </a:lnTo>
                  <a:lnTo>
                    <a:pt x="651" y="400"/>
                  </a:lnTo>
                  <a:lnTo>
                    <a:pt x="652" y="400"/>
                  </a:lnTo>
                  <a:lnTo>
                    <a:pt x="652" y="402"/>
                  </a:lnTo>
                  <a:lnTo>
                    <a:pt x="652" y="403"/>
                  </a:lnTo>
                  <a:lnTo>
                    <a:pt x="652" y="404"/>
                  </a:lnTo>
                  <a:lnTo>
                    <a:pt x="654" y="404"/>
                  </a:lnTo>
                  <a:lnTo>
                    <a:pt x="652" y="405"/>
                  </a:lnTo>
                  <a:lnTo>
                    <a:pt x="652" y="404"/>
                  </a:lnTo>
                  <a:lnTo>
                    <a:pt x="651" y="403"/>
                  </a:lnTo>
                  <a:lnTo>
                    <a:pt x="652" y="405"/>
                  </a:lnTo>
                  <a:lnTo>
                    <a:pt x="651" y="405"/>
                  </a:lnTo>
                  <a:lnTo>
                    <a:pt x="652" y="406"/>
                  </a:lnTo>
                  <a:lnTo>
                    <a:pt x="652" y="407"/>
                  </a:lnTo>
                  <a:lnTo>
                    <a:pt x="654" y="407"/>
                  </a:lnTo>
                  <a:lnTo>
                    <a:pt x="654" y="408"/>
                  </a:lnTo>
                  <a:lnTo>
                    <a:pt x="652" y="408"/>
                  </a:lnTo>
                  <a:lnTo>
                    <a:pt x="652" y="410"/>
                  </a:lnTo>
                  <a:lnTo>
                    <a:pt x="652" y="411"/>
                  </a:lnTo>
                  <a:lnTo>
                    <a:pt x="654" y="411"/>
                  </a:lnTo>
                  <a:lnTo>
                    <a:pt x="654" y="412"/>
                  </a:lnTo>
                  <a:lnTo>
                    <a:pt x="654" y="413"/>
                  </a:lnTo>
                  <a:lnTo>
                    <a:pt x="654" y="414"/>
                  </a:lnTo>
                  <a:lnTo>
                    <a:pt x="654" y="415"/>
                  </a:lnTo>
                  <a:lnTo>
                    <a:pt x="652" y="414"/>
                  </a:lnTo>
                  <a:lnTo>
                    <a:pt x="652" y="415"/>
                  </a:lnTo>
                  <a:lnTo>
                    <a:pt x="654" y="416"/>
                  </a:lnTo>
                  <a:lnTo>
                    <a:pt x="654" y="417"/>
                  </a:lnTo>
                  <a:lnTo>
                    <a:pt x="654" y="419"/>
                  </a:lnTo>
                  <a:lnTo>
                    <a:pt x="654" y="420"/>
                  </a:lnTo>
                  <a:lnTo>
                    <a:pt x="655" y="421"/>
                  </a:lnTo>
                  <a:lnTo>
                    <a:pt x="655" y="422"/>
                  </a:lnTo>
                  <a:lnTo>
                    <a:pt x="655" y="423"/>
                  </a:lnTo>
                  <a:lnTo>
                    <a:pt x="656" y="424"/>
                  </a:lnTo>
                  <a:lnTo>
                    <a:pt x="656" y="425"/>
                  </a:lnTo>
                  <a:lnTo>
                    <a:pt x="655" y="425"/>
                  </a:lnTo>
                  <a:lnTo>
                    <a:pt x="655" y="427"/>
                  </a:lnTo>
                  <a:lnTo>
                    <a:pt x="655" y="428"/>
                  </a:lnTo>
                  <a:lnTo>
                    <a:pt x="655" y="429"/>
                  </a:lnTo>
                  <a:lnTo>
                    <a:pt x="656" y="429"/>
                  </a:lnTo>
                  <a:lnTo>
                    <a:pt x="656" y="430"/>
                  </a:lnTo>
                  <a:lnTo>
                    <a:pt x="656" y="431"/>
                  </a:lnTo>
                  <a:lnTo>
                    <a:pt x="656" y="433"/>
                  </a:lnTo>
                  <a:lnTo>
                    <a:pt x="656" y="435"/>
                  </a:lnTo>
                  <a:lnTo>
                    <a:pt x="656" y="436"/>
                  </a:lnTo>
                  <a:lnTo>
                    <a:pt x="656" y="437"/>
                  </a:lnTo>
                  <a:lnTo>
                    <a:pt x="657" y="437"/>
                  </a:lnTo>
                  <a:lnTo>
                    <a:pt x="657" y="438"/>
                  </a:lnTo>
                  <a:lnTo>
                    <a:pt x="658" y="438"/>
                  </a:lnTo>
                  <a:lnTo>
                    <a:pt x="658" y="439"/>
                  </a:lnTo>
                  <a:lnTo>
                    <a:pt x="658" y="440"/>
                  </a:lnTo>
                  <a:lnTo>
                    <a:pt x="659" y="440"/>
                  </a:lnTo>
                  <a:lnTo>
                    <a:pt x="659" y="441"/>
                  </a:lnTo>
                  <a:lnTo>
                    <a:pt x="659" y="442"/>
                  </a:lnTo>
                  <a:lnTo>
                    <a:pt x="659" y="444"/>
                  </a:lnTo>
                  <a:lnTo>
                    <a:pt x="660" y="446"/>
                  </a:lnTo>
                  <a:lnTo>
                    <a:pt x="660" y="447"/>
                  </a:lnTo>
                  <a:lnTo>
                    <a:pt x="660" y="448"/>
                  </a:lnTo>
                  <a:lnTo>
                    <a:pt x="660" y="449"/>
                  </a:lnTo>
                  <a:lnTo>
                    <a:pt x="660" y="450"/>
                  </a:lnTo>
                  <a:lnTo>
                    <a:pt x="661" y="450"/>
                  </a:lnTo>
                  <a:lnTo>
                    <a:pt x="660" y="452"/>
                  </a:lnTo>
                  <a:lnTo>
                    <a:pt x="660" y="453"/>
                  </a:lnTo>
                  <a:lnTo>
                    <a:pt x="660" y="454"/>
                  </a:lnTo>
                  <a:lnTo>
                    <a:pt x="661" y="454"/>
                  </a:lnTo>
                  <a:lnTo>
                    <a:pt x="661" y="455"/>
                  </a:lnTo>
                  <a:lnTo>
                    <a:pt x="660" y="455"/>
                  </a:lnTo>
                  <a:lnTo>
                    <a:pt x="659" y="455"/>
                  </a:lnTo>
                  <a:lnTo>
                    <a:pt x="658" y="456"/>
                  </a:lnTo>
                  <a:lnTo>
                    <a:pt x="659" y="457"/>
                  </a:lnTo>
                  <a:lnTo>
                    <a:pt x="659" y="458"/>
                  </a:lnTo>
                  <a:lnTo>
                    <a:pt x="659" y="461"/>
                  </a:lnTo>
                  <a:lnTo>
                    <a:pt x="658" y="461"/>
                  </a:lnTo>
                  <a:lnTo>
                    <a:pt x="658" y="462"/>
                  </a:lnTo>
                  <a:lnTo>
                    <a:pt x="657" y="463"/>
                  </a:lnTo>
                  <a:lnTo>
                    <a:pt x="656" y="463"/>
                  </a:lnTo>
                  <a:lnTo>
                    <a:pt x="656" y="464"/>
                  </a:lnTo>
                  <a:lnTo>
                    <a:pt x="657" y="464"/>
                  </a:lnTo>
                  <a:lnTo>
                    <a:pt x="657" y="465"/>
                  </a:lnTo>
                  <a:lnTo>
                    <a:pt x="660" y="469"/>
                  </a:lnTo>
                  <a:lnTo>
                    <a:pt x="660" y="470"/>
                  </a:lnTo>
                  <a:lnTo>
                    <a:pt x="661" y="470"/>
                  </a:lnTo>
                  <a:lnTo>
                    <a:pt x="661" y="471"/>
                  </a:lnTo>
                  <a:lnTo>
                    <a:pt x="663" y="472"/>
                  </a:lnTo>
                  <a:lnTo>
                    <a:pt x="663" y="477"/>
                  </a:lnTo>
                  <a:lnTo>
                    <a:pt x="664" y="477"/>
                  </a:lnTo>
                  <a:lnTo>
                    <a:pt x="664" y="478"/>
                  </a:lnTo>
                  <a:lnTo>
                    <a:pt x="665" y="478"/>
                  </a:lnTo>
                  <a:lnTo>
                    <a:pt x="666" y="479"/>
                  </a:lnTo>
                  <a:lnTo>
                    <a:pt x="667" y="480"/>
                  </a:lnTo>
                  <a:lnTo>
                    <a:pt x="667" y="481"/>
                  </a:lnTo>
                  <a:lnTo>
                    <a:pt x="668" y="482"/>
                  </a:lnTo>
                  <a:lnTo>
                    <a:pt x="668" y="483"/>
                  </a:lnTo>
                  <a:lnTo>
                    <a:pt x="672" y="483"/>
                  </a:lnTo>
                  <a:lnTo>
                    <a:pt x="673" y="484"/>
                  </a:lnTo>
                  <a:lnTo>
                    <a:pt x="673" y="486"/>
                  </a:lnTo>
                  <a:lnTo>
                    <a:pt x="674" y="487"/>
                  </a:lnTo>
                  <a:lnTo>
                    <a:pt x="676" y="487"/>
                  </a:lnTo>
                  <a:lnTo>
                    <a:pt x="676" y="486"/>
                  </a:lnTo>
                  <a:lnTo>
                    <a:pt x="675" y="486"/>
                  </a:lnTo>
                  <a:lnTo>
                    <a:pt x="674" y="484"/>
                  </a:lnTo>
                  <a:lnTo>
                    <a:pt x="674" y="483"/>
                  </a:lnTo>
                  <a:lnTo>
                    <a:pt x="674" y="482"/>
                  </a:lnTo>
                  <a:lnTo>
                    <a:pt x="674" y="481"/>
                  </a:lnTo>
                  <a:lnTo>
                    <a:pt x="674" y="480"/>
                  </a:lnTo>
                  <a:lnTo>
                    <a:pt x="675" y="480"/>
                  </a:lnTo>
                  <a:lnTo>
                    <a:pt x="676" y="481"/>
                  </a:lnTo>
                  <a:lnTo>
                    <a:pt x="676" y="482"/>
                  </a:lnTo>
                  <a:lnTo>
                    <a:pt x="676" y="483"/>
                  </a:lnTo>
                  <a:lnTo>
                    <a:pt x="677" y="483"/>
                  </a:lnTo>
                  <a:lnTo>
                    <a:pt x="677" y="484"/>
                  </a:lnTo>
                  <a:lnTo>
                    <a:pt x="677" y="486"/>
                  </a:lnTo>
                  <a:lnTo>
                    <a:pt x="677" y="487"/>
                  </a:lnTo>
                  <a:lnTo>
                    <a:pt x="678" y="488"/>
                  </a:lnTo>
                  <a:lnTo>
                    <a:pt x="680" y="488"/>
                  </a:lnTo>
                  <a:lnTo>
                    <a:pt x="681" y="489"/>
                  </a:lnTo>
                  <a:lnTo>
                    <a:pt x="682" y="489"/>
                  </a:lnTo>
                  <a:lnTo>
                    <a:pt x="683" y="490"/>
                  </a:lnTo>
                  <a:lnTo>
                    <a:pt x="685" y="492"/>
                  </a:lnTo>
                  <a:lnTo>
                    <a:pt x="685" y="494"/>
                  </a:lnTo>
                  <a:lnTo>
                    <a:pt x="686" y="494"/>
                  </a:lnTo>
                  <a:lnTo>
                    <a:pt x="687" y="495"/>
                  </a:lnTo>
                  <a:lnTo>
                    <a:pt x="689" y="496"/>
                  </a:lnTo>
                  <a:lnTo>
                    <a:pt x="690" y="496"/>
                  </a:lnTo>
                  <a:lnTo>
                    <a:pt x="690" y="495"/>
                  </a:lnTo>
                  <a:lnTo>
                    <a:pt x="691" y="495"/>
                  </a:lnTo>
                  <a:lnTo>
                    <a:pt x="692" y="495"/>
                  </a:lnTo>
                  <a:lnTo>
                    <a:pt x="692" y="496"/>
                  </a:lnTo>
                  <a:lnTo>
                    <a:pt x="693" y="496"/>
                  </a:lnTo>
                  <a:lnTo>
                    <a:pt x="692" y="497"/>
                  </a:lnTo>
                  <a:lnTo>
                    <a:pt x="692" y="498"/>
                  </a:lnTo>
                  <a:lnTo>
                    <a:pt x="692" y="499"/>
                  </a:lnTo>
                  <a:lnTo>
                    <a:pt x="693" y="500"/>
                  </a:lnTo>
                  <a:lnTo>
                    <a:pt x="693" y="502"/>
                  </a:lnTo>
                  <a:lnTo>
                    <a:pt x="694" y="502"/>
                  </a:lnTo>
                  <a:lnTo>
                    <a:pt x="695" y="502"/>
                  </a:lnTo>
                  <a:lnTo>
                    <a:pt x="695" y="500"/>
                  </a:lnTo>
                  <a:lnTo>
                    <a:pt x="695" y="499"/>
                  </a:lnTo>
                  <a:lnTo>
                    <a:pt x="697" y="499"/>
                  </a:lnTo>
                  <a:lnTo>
                    <a:pt x="698" y="500"/>
                  </a:lnTo>
                  <a:lnTo>
                    <a:pt x="699" y="500"/>
                  </a:lnTo>
                  <a:lnTo>
                    <a:pt x="699" y="499"/>
                  </a:lnTo>
                  <a:lnTo>
                    <a:pt x="699" y="498"/>
                  </a:lnTo>
                  <a:lnTo>
                    <a:pt x="700" y="499"/>
                  </a:lnTo>
                  <a:lnTo>
                    <a:pt x="701" y="499"/>
                  </a:lnTo>
                  <a:lnTo>
                    <a:pt x="701" y="500"/>
                  </a:lnTo>
                  <a:lnTo>
                    <a:pt x="701" y="502"/>
                  </a:lnTo>
                  <a:lnTo>
                    <a:pt x="701" y="503"/>
                  </a:lnTo>
                  <a:lnTo>
                    <a:pt x="701" y="504"/>
                  </a:lnTo>
                  <a:lnTo>
                    <a:pt x="701" y="505"/>
                  </a:lnTo>
                  <a:lnTo>
                    <a:pt x="701" y="506"/>
                  </a:lnTo>
                  <a:lnTo>
                    <a:pt x="701" y="507"/>
                  </a:lnTo>
                  <a:lnTo>
                    <a:pt x="701" y="508"/>
                  </a:lnTo>
                  <a:lnTo>
                    <a:pt x="701" y="509"/>
                  </a:lnTo>
                  <a:lnTo>
                    <a:pt x="702" y="509"/>
                  </a:lnTo>
                  <a:lnTo>
                    <a:pt x="702" y="511"/>
                  </a:lnTo>
                  <a:lnTo>
                    <a:pt x="702" y="513"/>
                  </a:lnTo>
                  <a:close/>
                  <a:moveTo>
                    <a:pt x="1106" y="552"/>
                  </a:moveTo>
                  <a:lnTo>
                    <a:pt x="1105" y="552"/>
                  </a:lnTo>
                  <a:lnTo>
                    <a:pt x="1105" y="550"/>
                  </a:lnTo>
                  <a:lnTo>
                    <a:pt x="1104" y="549"/>
                  </a:lnTo>
                  <a:lnTo>
                    <a:pt x="1104" y="547"/>
                  </a:lnTo>
                  <a:lnTo>
                    <a:pt x="1104" y="546"/>
                  </a:lnTo>
                  <a:lnTo>
                    <a:pt x="1104" y="545"/>
                  </a:lnTo>
                  <a:lnTo>
                    <a:pt x="1104" y="544"/>
                  </a:lnTo>
                  <a:lnTo>
                    <a:pt x="1103" y="541"/>
                  </a:lnTo>
                  <a:lnTo>
                    <a:pt x="1103" y="540"/>
                  </a:lnTo>
                  <a:lnTo>
                    <a:pt x="1104" y="539"/>
                  </a:lnTo>
                  <a:lnTo>
                    <a:pt x="1107" y="537"/>
                  </a:lnTo>
                  <a:lnTo>
                    <a:pt x="1108" y="536"/>
                  </a:lnTo>
                  <a:lnTo>
                    <a:pt x="1108" y="533"/>
                  </a:lnTo>
                  <a:lnTo>
                    <a:pt x="1108" y="532"/>
                  </a:lnTo>
                  <a:lnTo>
                    <a:pt x="1107" y="532"/>
                  </a:lnTo>
                  <a:lnTo>
                    <a:pt x="1107" y="531"/>
                  </a:lnTo>
                  <a:lnTo>
                    <a:pt x="1107" y="530"/>
                  </a:lnTo>
                  <a:lnTo>
                    <a:pt x="1107" y="529"/>
                  </a:lnTo>
                  <a:lnTo>
                    <a:pt x="1105" y="529"/>
                  </a:lnTo>
                  <a:lnTo>
                    <a:pt x="1104" y="529"/>
                  </a:lnTo>
                  <a:lnTo>
                    <a:pt x="1104" y="528"/>
                  </a:lnTo>
                  <a:lnTo>
                    <a:pt x="1104" y="527"/>
                  </a:lnTo>
                  <a:lnTo>
                    <a:pt x="1103" y="525"/>
                  </a:lnTo>
                  <a:lnTo>
                    <a:pt x="1102" y="525"/>
                  </a:lnTo>
                  <a:lnTo>
                    <a:pt x="1102" y="524"/>
                  </a:lnTo>
                  <a:lnTo>
                    <a:pt x="1099" y="523"/>
                  </a:lnTo>
                  <a:lnTo>
                    <a:pt x="1100" y="523"/>
                  </a:lnTo>
                  <a:lnTo>
                    <a:pt x="1100" y="522"/>
                  </a:lnTo>
                  <a:lnTo>
                    <a:pt x="1100" y="521"/>
                  </a:lnTo>
                  <a:lnTo>
                    <a:pt x="1099" y="521"/>
                  </a:lnTo>
                  <a:lnTo>
                    <a:pt x="1098" y="520"/>
                  </a:lnTo>
                  <a:lnTo>
                    <a:pt x="1098" y="519"/>
                  </a:lnTo>
                  <a:lnTo>
                    <a:pt x="1097" y="519"/>
                  </a:lnTo>
                  <a:lnTo>
                    <a:pt x="1096" y="519"/>
                  </a:lnTo>
                  <a:lnTo>
                    <a:pt x="1095" y="517"/>
                  </a:lnTo>
                  <a:lnTo>
                    <a:pt x="1095" y="516"/>
                  </a:lnTo>
                  <a:lnTo>
                    <a:pt x="1095" y="515"/>
                  </a:lnTo>
                  <a:lnTo>
                    <a:pt x="1095" y="514"/>
                  </a:lnTo>
                  <a:lnTo>
                    <a:pt x="1094" y="514"/>
                  </a:lnTo>
                  <a:lnTo>
                    <a:pt x="1093" y="514"/>
                  </a:lnTo>
                  <a:lnTo>
                    <a:pt x="1091" y="513"/>
                  </a:lnTo>
                  <a:lnTo>
                    <a:pt x="1091" y="512"/>
                  </a:lnTo>
                  <a:lnTo>
                    <a:pt x="1090" y="512"/>
                  </a:lnTo>
                  <a:lnTo>
                    <a:pt x="1090" y="513"/>
                  </a:lnTo>
                  <a:lnTo>
                    <a:pt x="1089" y="513"/>
                  </a:lnTo>
                  <a:lnTo>
                    <a:pt x="1089" y="512"/>
                  </a:lnTo>
                  <a:lnTo>
                    <a:pt x="1088" y="512"/>
                  </a:lnTo>
                  <a:lnTo>
                    <a:pt x="1088" y="511"/>
                  </a:lnTo>
                  <a:lnTo>
                    <a:pt x="1087" y="511"/>
                  </a:lnTo>
                  <a:lnTo>
                    <a:pt x="1088" y="509"/>
                  </a:lnTo>
                  <a:lnTo>
                    <a:pt x="1087" y="509"/>
                  </a:lnTo>
                  <a:lnTo>
                    <a:pt x="1087" y="508"/>
                  </a:lnTo>
                  <a:lnTo>
                    <a:pt x="1087" y="507"/>
                  </a:lnTo>
                  <a:lnTo>
                    <a:pt x="1086" y="507"/>
                  </a:lnTo>
                  <a:lnTo>
                    <a:pt x="1086" y="506"/>
                  </a:lnTo>
                  <a:lnTo>
                    <a:pt x="1085" y="505"/>
                  </a:lnTo>
                  <a:lnTo>
                    <a:pt x="1083" y="504"/>
                  </a:lnTo>
                  <a:lnTo>
                    <a:pt x="1083" y="503"/>
                  </a:lnTo>
                  <a:lnTo>
                    <a:pt x="1082" y="503"/>
                  </a:lnTo>
                  <a:lnTo>
                    <a:pt x="1082" y="502"/>
                  </a:lnTo>
                  <a:lnTo>
                    <a:pt x="1082" y="500"/>
                  </a:lnTo>
                  <a:lnTo>
                    <a:pt x="1081" y="500"/>
                  </a:lnTo>
                  <a:lnTo>
                    <a:pt x="1081" y="502"/>
                  </a:lnTo>
                  <a:lnTo>
                    <a:pt x="1082" y="502"/>
                  </a:lnTo>
                  <a:lnTo>
                    <a:pt x="1082" y="503"/>
                  </a:lnTo>
                  <a:lnTo>
                    <a:pt x="1081" y="503"/>
                  </a:lnTo>
                  <a:lnTo>
                    <a:pt x="1081" y="502"/>
                  </a:lnTo>
                  <a:lnTo>
                    <a:pt x="1080" y="502"/>
                  </a:lnTo>
                  <a:lnTo>
                    <a:pt x="1080" y="503"/>
                  </a:lnTo>
                  <a:lnTo>
                    <a:pt x="1080" y="502"/>
                  </a:lnTo>
                  <a:lnTo>
                    <a:pt x="1079" y="502"/>
                  </a:lnTo>
                  <a:lnTo>
                    <a:pt x="1079" y="500"/>
                  </a:lnTo>
                  <a:lnTo>
                    <a:pt x="1078" y="500"/>
                  </a:lnTo>
                  <a:lnTo>
                    <a:pt x="1077" y="500"/>
                  </a:lnTo>
                  <a:lnTo>
                    <a:pt x="1077" y="502"/>
                  </a:lnTo>
                  <a:lnTo>
                    <a:pt x="1078" y="502"/>
                  </a:lnTo>
                  <a:lnTo>
                    <a:pt x="1078" y="503"/>
                  </a:lnTo>
                  <a:lnTo>
                    <a:pt x="1077" y="503"/>
                  </a:lnTo>
                  <a:lnTo>
                    <a:pt x="1076" y="502"/>
                  </a:lnTo>
                  <a:lnTo>
                    <a:pt x="1076" y="503"/>
                  </a:lnTo>
                  <a:lnTo>
                    <a:pt x="1076" y="502"/>
                  </a:lnTo>
                  <a:lnTo>
                    <a:pt x="1076" y="500"/>
                  </a:lnTo>
                  <a:lnTo>
                    <a:pt x="1077" y="500"/>
                  </a:lnTo>
                  <a:lnTo>
                    <a:pt x="1077" y="499"/>
                  </a:lnTo>
                  <a:lnTo>
                    <a:pt x="1077" y="498"/>
                  </a:lnTo>
                  <a:lnTo>
                    <a:pt x="1076" y="498"/>
                  </a:lnTo>
                  <a:lnTo>
                    <a:pt x="1077" y="497"/>
                  </a:lnTo>
                  <a:lnTo>
                    <a:pt x="1076" y="497"/>
                  </a:lnTo>
                  <a:lnTo>
                    <a:pt x="1076" y="498"/>
                  </a:lnTo>
                  <a:lnTo>
                    <a:pt x="1076" y="499"/>
                  </a:lnTo>
                  <a:lnTo>
                    <a:pt x="1074" y="500"/>
                  </a:lnTo>
                  <a:lnTo>
                    <a:pt x="1074" y="502"/>
                  </a:lnTo>
                  <a:lnTo>
                    <a:pt x="1074" y="503"/>
                  </a:lnTo>
                  <a:lnTo>
                    <a:pt x="1073" y="503"/>
                  </a:lnTo>
                  <a:lnTo>
                    <a:pt x="1074" y="503"/>
                  </a:lnTo>
                  <a:lnTo>
                    <a:pt x="1074" y="504"/>
                  </a:lnTo>
                  <a:lnTo>
                    <a:pt x="1073" y="504"/>
                  </a:lnTo>
                  <a:lnTo>
                    <a:pt x="1072" y="503"/>
                  </a:lnTo>
                  <a:lnTo>
                    <a:pt x="1073" y="503"/>
                  </a:lnTo>
                  <a:lnTo>
                    <a:pt x="1073" y="502"/>
                  </a:lnTo>
                  <a:lnTo>
                    <a:pt x="1072" y="502"/>
                  </a:lnTo>
                  <a:lnTo>
                    <a:pt x="1071" y="502"/>
                  </a:lnTo>
                  <a:lnTo>
                    <a:pt x="1070" y="502"/>
                  </a:lnTo>
                  <a:lnTo>
                    <a:pt x="1069" y="500"/>
                  </a:lnTo>
                  <a:lnTo>
                    <a:pt x="1068" y="500"/>
                  </a:lnTo>
                  <a:lnTo>
                    <a:pt x="1068" y="499"/>
                  </a:lnTo>
                  <a:lnTo>
                    <a:pt x="1068" y="498"/>
                  </a:lnTo>
                  <a:lnTo>
                    <a:pt x="1067" y="497"/>
                  </a:lnTo>
                  <a:lnTo>
                    <a:pt x="1067" y="496"/>
                  </a:lnTo>
                  <a:lnTo>
                    <a:pt x="1068" y="496"/>
                  </a:lnTo>
                  <a:lnTo>
                    <a:pt x="1068" y="495"/>
                  </a:lnTo>
                  <a:lnTo>
                    <a:pt x="1067" y="494"/>
                  </a:lnTo>
                  <a:lnTo>
                    <a:pt x="1067" y="492"/>
                  </a:lnTo>
                  <a:lnTo>
                    <a:pt x="1067" y="491"/>
                  </a:lnTo>
                  <a:lnTo>
                    <a:pt x="1065" y="492"/>
                  </a:lnTo>
                  <a:lnTo>
                    <a:pt x="1067" y="490"/>
                  </a:lnTo>
                  <a:lnTo>
                    <a:pt x="1065" y="490"/>
                  </a:lnTo>
                  <a:lnTo>
                    <a:pt x="1065" y="489"/>
                  </a:lnTo>
                  <a:lnTo>
                    <a:pt x="1064" y="489"/>
                  </a:lnTo>
                  <a:lnTo>
                    <a:pt x="1063" y="489"/>
                  </a:lnTo>
                  <a:lnTo>
                    <a:pt x="1063" y="490"/>
                  </a:lnTo>
                  <a:lnTo>
                    <a:pt x="1062" y="490"/>
                  </a:lnTo>
                  <a:lnTo>
                    <a:pt x="1062" y="489"/>
                  </a:lnTo>
                  <a:lnTo>
                    <a:pt x="1061" y="490"/>
                  </a:lnTo>
                  <a:lnTo>
                    <a:pt x="1060" y="490"/>
                  </a:lnTo>
                  <a:lnTo>
                    <a:pt x="1060" y="491"/>
                  </a:lnTo>
                  <a:lnTo>
                    <a:pt x="1061" y="491"/>
                  </a:lnTo>
                  <a:lnTo>
                    <a:pt x="1062" y="491"/>
                  </a:lnTo>
                  <a:lnTo>
                    <a:pt x="1062" y="492"/>
                  </a:lnTo>
                  <a:lnTo>
                    <a:pt x="1063" y="492"/>
                  </a:lnTo>
                  <a:lnTo>
                    <a:pt x="1064" y="494"/>
                  </a:lnTo>
                  <a:lnTo>
                    <a:pt x="1065" y="494"/>
                  </a:lnTo>
                  <a:lnTo>
                    <a:pt x="1065" y="495"/>
                  </a:lnTo>
                  <a:lnTo>
                    <a:pt x="1065" y="496"/>
                  </a:lnTo>
                  <a:lnTo>
                    <a:pt x="1065" y="497"/>
                  </a:lnTo>
                  <a:lnTo>
                    <a:pt x="1064" y="497"/>
                  </a:lnTo>
                  <a:lnTo>
                    <a:pt x="1064" y="496"/>
                  </a:lnTo>
                  <a:lnTo>
                    <a:pt x="1063" y="497"/>
                  </a:lnTo>
                  <a:lnTo>
                    <a:pt x="1062" y="497"/>
                  </a:lnTo>
                  <a:lnTo>
                    <a:pt x="1061" y="497"/>
                  </a:lnTo>
                  <a:lnTo>
                    <a:pt x="1060" y="497"/>
                  </a:lnTo>
                  <a:lnTo>
                    <a:pt x="1059" y="497"/>
                  </a:lnTo>
                  <a:lnTo>
                    <a:pt x="1059" y="496"/>
                  </a:lnTo>
                  <a:lnTo>
                    <a:pt x="1057" y="496"/>
                  </a:lnTo>
                  <a:lnTo>
                    <a:pt x="1056" y="496"/>
                  </a:lnTo>
                  <a:lnTo>
                    <a:pt x="1056" y="495"/>
                  </a:lnTo>
                  <a:lnTo>
                    <a:pt x="1056" y="494"/>
                  </a:lnTo>
                  <a:lnTo>
                    <a:pt x="1055" y="494"/>
                  </a:lnTo>
                  <a:lnTo>
                    <a:pt x="1053" y="492"/>
                  </a:lnTo>
                  <a:lnTo>
                    <a:pt x="1052" y="491"/>
                  </a:lnTo>
                  <a:lnTo>
                    <a:pt x="1053" y="490"/>
                  </a:lnTo>
                  <a:lnTo>
                    <a:pt x="1053" y="489"/>
                  </a:lnTo>
                  <a:lnTo>
                    <a:pt x="1053" y="488"/>
                  </a:lnTo>
                  <a:lnTo>
                    <a:pt x="1052" y="488"/>
                  </a:lnTo>
                  <a:lnTo>
                    <a:pt x="1052" y="489"/>
                  </a:lnTo>
                  <a:lnTo>
                    <a:pt x="1051" y="489"/>
                  </a:lnTo>
                  <a:lnTo>
                    <a:pt x="1051" y="490"/>
                  </a:lnTo>
                  <a:lnTo>
                    <a:pt x="1052" y="490"/>
                  </a:lnTo>
                  <a:lnTo>
                    <a:pt x="1052" y="489"/>
                  </a:lnTo>
                  <a:lnTo>
                    <a:pt x="1053" y="490"/>
                  </a:lnTo>
                  <a:lnTo>
                    <a:pt x="1051" y="491"/>
                  </a:lnTo>
                  <a:lnTo>
                    <a:pt x="1050" y="491"/>
                  </a:lnTo>
                  <a:lnTo>
                    <a:pt x="1048" y="491"/>
                  </a:lnTo>
                  <a:lnTo>
                    <a:pt x="1048" y="490"/>
                  </a:lnTo>
                  <a:lnTo>
                    <a:pt x="1050" y="490"/>
                  </a:lnTo>
                  <a:lnTo>
                    <a:pt x="1050" y="489"/>
                  </a:lnTo>
                  <a:lnTo>
                    <a:pt x="1051" y="488"/>
                  </a:lnTo>
                  <a:lnTo>
                    <a:pt x="1051" y="487"/>
                  </a:lnTo>
                  <a:lnTo>
                    <a:pt x="1051" y="486"/>
                  </a:lnTo>
                  <a:lnTo>
                    <a:pt x="1050" y="486"/>
                  </a:lnTo>
                  <a:lnTo>
                    <a:pt x="1047" y="487"/>
                  </a:lnTo>
                  <a:lnTo>
                    <a:pt x="1046" y="488"/>
                  </a:lnTo>
                  <a:lnTo>
                    <a:pt x="1047" y="487"/>
                  </a:lnTo>
                  <a:lnTo>
                    <a:pt x="1048" y="486"/>
                  </a:lnTo>
                  <a:lnTo>
                    <a:pt x="1047" y="486"/>
                  </a:lnTo>
                  <a:lnTo>
                    <a:pt x="1046" y="487"/>
                  </a:lnTo>
                  <a:lnTo>
                    <a:pt x="1045" y="487"/>
                  </a:lnTo>
                  <a:lnTo>
                    <a:pt x="1047" y="486"/>
                  </a:lnTo>
                  <a:lnTo>
                    <a:pt x="1046" y="486"/>
                  </a:lnTo>
                  <a:lnTo>
                    <a:pt x="1046" y="487"/>
                  </a:lnTo>
                  <a:lnTo>
                    <a:pt x="1045" y="487"/>
                  </a:lnTo>
                  <a:lnTo>
                    <a:pt x="1045" y="486"/>
                  </a:lnTo>
                  <a:lnTo>
                    <a:pt x="1046" y="484"/>
                  </a:lnTo>
                  <a:lnTo>
                    <a:pt x="1048" y="482"/>
                  </a:lnTo>
                  <a:lnTo>
                    <a:pt x="1047" y="483"/>
                  </a:lnTo>
                  <a:lnTo>
                    <a:pt x="1048" y="483"/>
                  </a:lnTo>
                  <a:lnTo>
                    <a:pt x="1050" y="483"/>
                  </a:lnTo>
                  <a:lnTo>
                    <a:pt x="1050" y="482"/>
                  </a:lnTo>
                  <a:lnTo>
                    <a:pt x="1048" y="482"/>
                  </a:lnTo>
                  <a:lnTo>
                    <a:pt x="1048" y="481"/>
                  </a:lnTo>
                  <a:lnTo>
                    <a:pt x="1047" y="481"/>
                  </a:lnTo>
                  <a:lnTo>
                    <a:pt x="1046" y="481"/>
                  </a:lnTo>
                  <a:lnTo>
                    <a:pt x="1045" y="482"/>
                  </a:lnTo>
                  <a:lnTo>
                    <a:pt x="1045" y="483"/>
                  </a:lnTo>
                  <a:lnTo>
                    <a:pt x="1045" y="484"/>
                  </a:lnTo>
                  <a:lnTo>
                    <a:pt x="1044" y="484"/>
                  </a:lnTo>
                  <a:lnTo>
                    <a:pt x="1045" y="484"/>
                  </a:lnTo>
                  <a:lnTo>
                    <a:pt x="1045" y="486"/>
                  </a:lnTo>
                  <a:lnTo>
                    <a:pt x="1045" y="487"/>
                  </a:lnTo>
                  <a:lnTo>
                    <a:pt x="1045" y="488"/>
                  </a:lnTo>
                  <a:lnTo>
                    <a:pt x="1045" y="489"/>
                  </a:lnTo>
                  <a:lnTo>
                    <a:pt x="1044" y="489"/>
                  </a:lnTo>
                  <a:lnTo>
                    <a:pt x="1043" y="489"/>
                  </a:lnTo>
                  <a:lnTo>
                    <a:pt x="1043" y="488"/>
                  </a:lnTo>
                  <a:lnTo>
                    <a:pt x="1040" y="487"/>
                  </a:lnTo>
                  <a:lnTo>
                    <a:pt x="1039" y="487"/>
                  </a:lnTo>
                  <a:lnTo>
                    <a:pt x="1039" y="486"/>
                  </a:lnTo>
                  <a:lnTo>
                    <a:pt x="1038" y="486"/>
                  </a:lnTo>
                  <a:lnTo>
                    <a:pt x="1038" y="487"/>
                  </a:lnTo>
                  <a:lnTo>
                    <a:pt x="1038" y="488"/>
                  </a:lnTo>
                  <a:lnTo>
                    <a:pt x="1039" y="489"/>
                  </a:lnTo>
                  <a:lnTo>
                    <a:pt x="1039" y="490"/>
                  </a:lnTo>
                  <a:lnTo>
                    <a:pt x="1039" y="491"/>
                  </a:lnTo>
                  <a:lnTo>
                    <a:pt x="1038" y="492"/>
                  </a:lnTo>
                  <a:lnTo>
                    <a:pt x="1037" y="494"/>
                  </a:lnTo>
                  <a:lnTo>
                    <a:pt x="1036" y="495"/>
                  </a:lnTo>
                  <a:lnTo>
                    <a:pt x="1036" y="497"/>
                  </a:lnTo>
                  <a:lnTo>
                    <a:pt x="1035" y="497"/>
                  </a:lnTo>
                  <a:lnTo>
                    <a:pt x="1033" y="500"/>
                  </a:lnTo>
                  <a:lnTo>
                    <a:pt x="1030" y="503"/>
                  </a:lnTo>
                  <a:lnTo>
                    <a:pt x="1029" y="503"/>
                  </a:lnTo>
                  <a:lnTo>
                    <a:pt x="1028" y="502"/>
                  </a:lnTo>
                  <a:lnTo>
                    <a:pt x="1027" y="500"/>
                  </a:lnTo>
                  <a:lnTo>
                    <a:pt x="1028" y="498"/>
                  </a:lnTo>
                  <a:lnTo>
                    <a:pt x="1028" y="497"/>
                  </a:lnTo>
                  <a:lnTo>
                    <a:pt x="1027" y="496"/>
                  </a:lnTo>
                  <a:lnTo>
                    <a:pt x="1026" y="496"/>
                  </a:lnTo>
                  <a:lnTo>
                    <a:pt x="1026" y="495"/>
                  </a:lnTo>
                  <a:lnTo>
                    <a:pt x="1025" y="495"/>
                  </a:lnTo>
                  <a:lnTo>
                    <a:pt x="1025" y="494"/>
                  </a:lnTo>
                  <a:lnTo>
                    <a:pt x="1025" y="492"/>
                  </a:lnTo>
                  <a:lnTo>
                    <a:pt x="1025" y="491"/>
                  </a:lnTo>
                  <a:lnTo>
                    <a:pt x="1025" y="490"/>
                  </a:lnTo>
                  <a:lnTo>
                    <a:pt x="1026" y="489"/>
                  </a:lnTo>
                  <a:lnTo>
                    <a:pt x="1030" y="488"/>
                  </a:lnTo>
                  <a:lnTo>
                    <a:pt x="1031" y="489"/>
                  </a:lnTo>
                  <a:lnTo>
                    <a:pt x="1033" y="489"/>
                  </a:lnTo>
                  <a:lnTo>
                    <a:pt x="1033" y="488"/>
                  </a:lnTo>
                  <a:lnTo>
                    <a:pt x="1034" y="487"/>
                  </a:lnTo>
                  <a:lnTo>
                    <a:pt x="1034" y="486"/>
                  </a:lnTo>
                  <a:lnTo>
                    <a:pt x="1035" y="484"/>
                  </a:lnTo>
                  <a:lnTo>
                    <a:pt x="1036" y="484"/>
                  </a:lnTo>
                  <a:lnTo>
                    <a:pt x="1036" y="483"/>
                  </a:lnTo>
                  <a:lnTo>
                    <a:pt x="1036" y="482"/>
                  </a:lnTo>
                  <a:lnTo>
                    <a:pt x="1035" y="480"/>
                  </a:lnTo>
                  <a:lnTo>
                    <a:pt x="1034" y="479"/>
                  </a:lnTo>
                  <a:lnTo>
                    <a:pt x="1033" y="478"/>
                  </a:lnTo>
                  <a:lnTo>
                    <a:pt x="1031" y="478"/>
                  </a:lnTo>
                  <a:lnTo>
                    <a:pt x="1030" y="477"/>
                  </a:lnTo>
                  <a:lnTo>
                    <a:pt x="1029" y="477"/>
                  </a:lnTo>
                  <a:lnTo>
                    <a:pt x="1028" y="477"/>
                  </a:lnTo>
                  <a:lnTo>
                    <a:pt x="1027" y="477"/>
                  </a:lnTo>
                  <a:lnTo>
                    <a:pt x="1025" y="475"/>
                  </a:lnTo>
                  <a:lnTo>
                    <a:pt x="1024" y="475"/>
                  </a:lnTo>
                  <a:lnTo>
                    <a:pt x="1022" y="477"/>
                  </a:lnTo>
                  <a:lnTo>
                    <a:pt x="1021" y="477"/>
                  </a:lnTo>
                  <a:lnTo>
                    <a:pt x="1021" y="475"/>
                  </a:lnTo>
                  <a:lnTo>
                    <a:pt x="1020" y="475"/>
                  </a:lnTo>
                  <a:lnTo>
                    <a:pt x="1018" y="473"/>
                  </a:lnTo>
                  <a:lnTo>
                    <a:pt x="1017" y="473"/>
                  </a:lnTo>
                  <a:lnTo>
                    <a:pt x="1017" y="472"/>
                  </a:lnTo>
                  <a:lnTo>
                    <a:pt x="1017" y="471"/>
                  </a:lnTo>
                  <a:lnTo>
                    <a:pt x="1018" y="469"/>
                  </a:lnTo>
                  <a:lnTo>
                    <a:pt x="1019" y="469"/>
                  </a:lnTo>
                  <a:lnTo>
                    <a:pt x="1021" y="469"/>
                  </a:lnTo>
                  <a:lnTo>
                    <a:pt x="1020" y="467"/>
                  </a:lnTo>
                  <a:lnTo>
                    <a:pt x="1021" y="467"/>
                  </a:lnTo>
                  <a:lnTo>
                    <a:pt x="1019" y="467"/>
                  </a:lnTo>
                  <a:lnTo>
                    <a:pt x="1018" y="467"/>
                  </a:lnTo>
                  <a:lnTo>
                    <a:pt x="1018" y="466"/>
                  </a:lnTo>
                  <a:lnTo>
                    <a:pt x="1017" y="467"/>
                  </a:lnTo>
                  <a:lnTo>
                    <a:pt x="1016" y="467"/>
                  </a:lnTo>
                  <a:lnTo>
                    <a:pt x="1016" y="469"/>
                  </a:lnTo>
                  <a:lnTo>
                    <a:pt x="1017" y="469"/>
                  </a:lnTo>
                  <a:lnTo>
                    <a:pt x="1017" y="470"/>
                  </a:lnTo>
                  <a:lnTo>
                    <a:pt x="1017" y="471"/>
                  </a:lnTo>
                  <a:lnTo>
                    <a:pt x="1016" y="471"/>
                  </a:lnTo>
                  <a:lnTo>
                    <a:pt x="1016" y="472"/>
                  </a:lnTo>
                  <a:lnTo>
                    <a:pt x="1016" y="473"/>
                  </a:lnTo>
                  <a:lnTo>
                    <a:pt x="1014" y="473"/>
                  </a:lnTo>
                  <a:lnTo>
                    <a:pt x="1013" y="473"/>
                  </a:lnTo>
                  <a:lnTo>
                    <a:pt x="1013" y="472"/>
                  </a:lnTo>
                  <a:lnTo>
                    <a:pt x="1013" y="471"/>
                  </a:lnTo>
                  <a:lnTo>
                    <a:pt x="1012" y="472"/>
                  </a:lnTo>
                  <a:lnTo>
                    <a:pt x="1012" y="473"/>
                  </a:lnTo>
                  <a:lnTo>
                    <a:pt x="1011" y="473"/>
                  </a:lnTo>
                  <a:lnTo>
                    <a:pt x="1011" y="472"/>
                  </a:lnTo>
                  <a:lnTo>
                    <a:pt x="1010" y="472"/>
                  </a:lnTo>
                  <a:lnTo>
                    <a:pt x="1009" y="472"/>
                  </a:lnTo>
                  <a:lnTo>
                    <a:pt x="1009" y="471"/>
                  </a:lnTo>
                  <a:lnTo>
                    <a:pt x="1010" y="470"/>
                  </a:lnTo>
                  <a:lnTo>
                    <a:pt x="1010" y="469"/>
                  </a:lnTo>
                  <a:lnTo>
                    <a:pt x="1011" y="470"/>
                  </a:lnTo>
                  <a:lnTo>
                    <a:pt x="1011" y="469"/>
                  </a:lnTo>
                  <a:lnTo>
                    <a:pt x="1011" y="470"/>
                  </a:lnTo>
                  <a:lnTo>
                    <a:pt x="1012" y="470"/>
                  </a:lnTo>
                  <a:lnTo>
                    <a:pt x="1012" y="469"/>
                  </a:lnTo>
                  <a:lnTo>
                    <a:pt x="1012" y="467"/>
                  </a:lnTo>
                  <a:lnTo>
                    <a:pt x="1012" y="466"/>
                  </a:lnTo>
                  <a:lnTo>
                    <a:pt x="1011" y="466"/>
                  </a:lnTo>
                  <a:lnTo>
                    <a:pt x="1011" y="467"/>
                  </a:lnTo>
                  <a:lnTo>
                    <a:pt x="1011" y="466"/>
                  </a:lnTo>
                  <a:lnTo>
                    <a:pt x="1010" y="465"/>
                  </a:lnTo>
                  <a:lnTo>
                    <a:pt x="1011" y="465"/>
                  </a:lnTo>
                  <a:lnTo>
                    <a:pt x="1012" y="464"/>
                  </a:lnTo>
                  <a:lnTo>
                    <a:pt x="1011" y="464"/>
                  </a:lnTo>
                  <a:lnTo>
                    <a:pt x="1010" y="465"/>
                  </a:lnTo>
                  <a:lnTo>
                    <a:pt x="1008" y="465"/>
                  </a:lnTo>
                  <a:lnTo>
                    <a:pt x="1008" y="464"/>
                  </a:lnTo>
                  <a:lnTo>
                    <a:pt x="1008" y="465"/>
                  </a:lnTo>
                  <a:lnTo>
                    <a:pt x="1007" y="465"/>
                  </a:lnTo>
                  <a:lnTo>
                    <a:pt x="1007" y="466"/>
                  </a:lnTo>
                  <a:lnTo>
                    <a:pt x="1007" y="465"/>
                  </a:lnTo>
                  <a:lnTo>
                    <a:pt x="1005" y="466"/>
                  </a:lnTo>
                  <a:lnTo>
                    <a:pt x="1004" y="465"/>
                  </a:lnTo>
                  <a:lnTo>
                    <a:pt x="1007" y="463"/>
                  </a:lnTo>
                  <a:lnTo>
                    <a:pt x="1008" y="462"/>
                  </a:lnTo>
                  <a:lnTo>
                    <a:pt x="1008" y="461"/>
                  </a:lnTo>
                  <a:lnTo>
                    <a:pt x="1007" y="462"/>
                  </a:lnTo>
                  <a:lnTo>
                    <a:pt x="1005" y="463"/>
                  </a:lnTo>
                  <a:lnTo>
                    <a:pt x="1004" y="464"/>
                  </a:lnTo>
                  <a:lnTo>
                    <a:pt x="1003" y="465"/>
                  </a:lnTo>
                  <a:lnTo>
                    <a:pt x="1002" y="465"/>
                  </a:lnTo>
                  <a:lnTo>
                    <a:pt x="1002" y="466"/>
                  </a:lnTo>
                  <a:lnTo>
                    <a:pt x="1001" y="467"/>
                  </a:lnTo>
                  <a:lnTo>
                    <a:pt x="1002" y="467"/>
                  </a:lnTo>
                  <a:lnTo>
                    <a:pt x="1002" y="466"/>
                  </a:lnTo>
                  <a:lnTo>
                    <a:pt x="1002" y="467"/>
                  </a:lnTo>
                  <a:lnTo>
                    <a:pt x="1003" y="467"/>
                  </a:lnTo>
                  <a:lnTo>
                    <a:pt x="1003" y="469"/>
                  </a:lnTo>
                  <a:lnTo>
                    <a:pt x="1003" y="470"/>
                  </a:lnTo>
                  <a:lnTo>
                    <a:pt x="1002" y="470"/>
                  </a:lnTo>
                  <a:lnTo>
                    <a:pt x="1002" y="471"/>
                  </a:lnTo>
                  <a:lnTo>
                    <a:pt x="1002" y="470"/>
                  </a:lnTo>
                  <a:lnTo>
                    <a:pt x="1001" y="470"/>
                  </a:lnTo>
                  <a:lnTo>
                    <a:pt x="1001" y="469"/>
                  </a:lnTo>
                  <a:lnTo>
                    <a:pt x="1000" y="467"/>
                  </a:lnTo>
                  <a:lnTo>
                    <a:pt x="1000" y="466"/>
                  </a:lnTo>
                  <a:lnTo>
                    <a:pt x="1000" y="465"/>
                  </a:lnTo>
                  <a:lnTo>
                    <a:pt x="999" y="464"/>
                  </a:lnTo>
                  <a:lnTo>
                    <a:pt x="999" y="463"/>
                  </a:lnTo>
                  <a:lnTo>
                    <a:pt x="997" y="462"/>
                  </a:lnTo>
                  <a:lnTo>
                    <a:pt x="997" y="461"/>
                  </a:lnTo>
                  <a:lnTo>
                    <a:pt x="997" y="460"/>
                  </a:lnTo>
                  <a:lnTo>
                    <a:pt x="996" y="458"/>
                  </a:lnTo>
                  <a:lnTo>
                    <a:pt x="995" y="456"/>
                  </a:lnTo>
                  <a:lnTo>
                    <a:pt x="995" y="455"/>
                  </a:lnTo>
                  <a:lnTo>
                    <a:pt x="994" y="455"/>
                  </a:lnTo>
                  <a:lnTo>
                    <a:pt x="994" y="454"/>
                  </a:lnTo>
                  <a:lnTo>
                    <a:pt x="993" y="454"/>
                  </a:lnTo>
                  <a:lnTo>
                    <a:pt x="992" y="454"/>
                  </a:lnTo>
                  <a:lnTo>
                    <a:pt x="991" y="455"/>
                  </a:lnTo>
                  <a:lnTo>
                    <a:pt x="990" y="455"/>
                  </a:lnTo>
                  <a:lnTo>
                    <a:pt x="988" y="455"/>
                  </a:lnTo>
                  <a:lnTo>
                    <a:pt x="990" y="455"/>
                  </a:lnTo>
                  <a:lnTo>
                    <a:pt x="990" y="456"/>
                  </a:lnTo>
                  <a:lnTo>
                    <a:pt x="988" y="457"/>
                  </a:lnTo>
                  <a:lnTo>
                    <a:pt x="988" y="456"/>
                  </a:lnTo>
                  <a:lnTo>
                    <a:pt x="987" y="456"/>
                  </a:lnTo>
                  <a:lnTo>
                    <a:pt x="987" y="457"/>
                  </a:lnTo>
                  <a:lnTo>
                    <a:pt x="986" y="457"/>
                  </a:lnTo>
                  <a:lnTo>
                    <a:pt x="986" y="456"/>
                  </a:lnTo>
                  <a:lnTo>
                    <a:pt x="985" y="456"/>
                  </a:lnTo>
                  <a:lnTo>
                    <a:pt x="985" y="455"/>
                  </a:lnTo>
                  <a:lnTo>
                    <a:pt x="984" y="454"/>
                  </a:lnTo>
                  <a:lnTo>
                    <a:pt x="984" y="453"/>
                  </a:lnTo>
                  <a:lnTo>
                    <a:pt x="985" y="453"/>
                  </a:lnTo>
                  <a:lnTo>
                    <a:pt x="984" y="453"/>
                  </a:lnTo>
                  <a:lnTo>
                    <a:pt x="983" y="453"/>
                  </a:lnTo>
                  <a:lnTo>
                    <a:pt x="983" y="454"/>
                  </a:lnTo>
                  <a:lnTo>
                    <a:pt x="982" y="453"/>
                  </a:lnTo>
                  <a:lnTo>
                    <a:pt x="981" y="453"/>
                  </a:lnTo>
                  <a:lnTo>
                    <a:pt x="979" y="450"/>
                  </a:lnTo>
                  <a:lnTo>
                    <a:pt x="978" y="450"/>
                  </a:lnTo>
                  <a:lnTo>
                    <a:pt x="977" y="449"/>
                  </a:lnTo>
                  <a:lnTo>
                    <a:pt x="977" y="450"/>
                  </a:lnTo>
                  <a:lnTo>
                    <a:pt x="978" y="452"/>
                  </a:lnTo>
                  <a:lnTo>
                    <a:pt x="977" y="452"/>
                  </a:lnTo>
                  <a:lnTo>
                    <a:pt x="976" y="450"/>
                  </a:lnTo>
                  <a:lnTo>
                    <a:pt x="976" y="452"/>
                  </a:lnTo>
                  <a:lnTo>
                    <a:pt x="976" y="450"/>
                  </a:lnTo>
                  <a:lnTo>
                    <a:pt x="975" y="450"/>
                  </a:lnTo>
                  <a:lnTo>
                    <a:pt x="975" y="449"/>
                  </a:lnTo>
                  <a:lnTo>
                    <a:pt x="975" y="448"/>
                  </a:lnTo>
                  <a:lnTo>
                    <a:pt x="974" y="448"/>
                  </a:lnTo>
                  <a:lnTo>
                    <a:pt x="976" y="448"/>
                  </a:lnTo>
                  <a:lnTo>
                    <a:pt x="976" y="447"/>
                  </a:lnTo>
                  <a:lnTo>
                    <a:pt x="975" y="447"/>
                  </a:lnTo>
                  <a:lnTo>
                    <a:pt x="976" y="446"/>
                  </a:lnTo>
                  <a:lnTo>
                    <a:pt x="977" y="446"/>
                  </a:lnTo>
                  <a:lnTo>
                    <a:pt x="977" y="447"/>
                  </a:lnTo>
                  <a:lnTo>
                    <a:pt x="978" y="447"/>
                  </a:lnTo>
                  <a:lnTo>
                    <a:pt x="977" y="446"/>
                  </a:lnTo>
                  <a:lnTo>
                    <a:pt x="977" y="445"/>
                  </a:lnTo>
                  <a:lnTo>
                    <a:pt x="976" y="445"/>
                  </a:lnTo>
                  <a:lnTo>
                    <a:pt x="976" y="444"/>
                  </a:lnTo>
                  <a:lnTo>
                    <a:pt x="976" y="445"/>
                  </a:lnTo>
                  <a:lnTo>
                    <a:pt x="975" y="445"/>
                  </a:lnTo>
                  <a:lnTo>
                    <a:pt x="974" y="445"/>
                  </a:lnTo>
                  <a:lnTo>
                    <a:pt x="974" y="444"/>
                  </a:lnTo>
                  <a:lnTo>
                    <a:pt x="973" y="444"/>
                  </a:lnTo>
                  <a:lnTo>
                    <a:pt x="973" y="445"/>
                  </a:lnTo>
                  <a:lnTo>
                    <a:pt x="973" y="446"/>
                  </a:lnTo>
                  <a:lnTo>
                    <a:pt x="974" y="445"/>
                  </a:lnTo>
                  <a:lnTo>
                    <a:pt x="974" y="446"/>
                  </a:lnTo>
                  <a:lnTo>
                    <a:pt x="974" y="447"/>
                  </a:lnTo>
                  <a:lnTo>
                    <a:pt x="974" y="448"/>
                  </a:lnTo>
                  <a:lnTo>
                    <a:pt x="974" y="449"/>
                  </a:lnTo>
                  <a:lnTo>
                    <a:pt x="974" y="450"/>
                  </a:lnTo>
                  <a:lnTo>
                    <a:pt x="974" y="452"/>
                  </a:lnTo>
                  <a:lnTo>
                    <a:pt x="975" y="452"/>
                  </a:lnTo>
                  <a:lnTo>
                    <a:pt x="974" y="453"/>
                  </a:lnTo>
                  <a:lnTo>
                    <a:pt x="973" y="453"/>
                  </a:lnTo>
                  <a:lnTo>
                    <a:pt x="973" y="452"/>
                  </a:lnTo>
                  <a:lnTo>
                    <a:pt x="973" y="450"/>
                  </a:lnTo>
                  <a:lnTo>
                    <a:pt x="973" y="449"/>
                  </a:lnTo>
                  <a:lnTo>
                    <a:pt x="973" y="448"/>
                  </a:lnTo>
                  <a:lnTo>
                    <a:pt x="971" y="448"/>
                  </a:lnTo>
                  <a:lnTo>
                    <a:pt x="971" y="449"/>
                  </a:lnTo>
                  <a:lnTo>
                    <a:pt x="971" y="450"/>
                  </a:lnTo>
                  <a:lnTo>
                    <a:pt x="971" y="452"/>
                  </a:lnTo>
                  <a:lnTo>
                    <a:pt x="970" y="450"/>
                  </a:lnTo>
                  <a:lnTo>
                    <a:pt x="970" y="452"/>
                  </a:lnTo>
                  <a:lnTo>
                    <a:pt x="971" y="452"/>
                  </a:lnTo>
                  <a:lnTo>
                    <a:pt x="971" y="453"/>
                  </a:lnTo>
                  <a:lnTo>
                    <a:pt x="970" y="453"/>
                  </a:lnTo>
                  <a:lnTo>
                    <a:pt x="969" y="454"/>
                  </a:lnTo>
                  <a:lnTo>
                    <a:pt x="969" y="455"/>
                  </a:lnTo>
                  <a:lnTo>
                    <a:pt x="970" y="455"/>
                  </a:lnTo>
                  <a:lnTo>
                    <a:pt x="971" y="456"/>
                  </a:lnTo>
                  <a:lnTo>
                    <a:pt x="973" y="456"/>
                  </a:lnTo>
                  <a:lnTo>
                    <a:pt x="973" y="455"/>
                  </a:lnTo>
                  <a:lnTo>
                    <a:pt x="974" y="455"/>
                  </a:lnTo>
                  <a:lnTo>
                    <a:pt x="975" y="456"/>
                  </a:lnTo>
                  <a:lnTo>
                    <a:pt x="976" y="456"/>
                  </a:lnTo>
                  <a:lnTo>
                    <a:pt x="977" y="456"/>
                  </a:lnTo>
                  <a:lnTo>
                    <a:pt x="976" y="455"/>
                  </a:lnTo>
                  <a:lnTo>
                    <a:pt x="977" y="455"/>
                  </a:lnTo>
                  <a:lnTo>
                    <a:pt x="978" y="455"/>
                  </a:lnTo>
                  <a:lnTo>
                    <a:pt x="978" y="456"/>
                  </a:lnTo>
                  <a:lnTo>
                    <a:pt x="979" y="456"/>
                  </a:lnTo>
                  <a:lnTo>
                    <a:pt x="981" y="457"/>
                  </a:lnTo>
                  <a:lnTo>
                    <a:pt x="983" y="460"/>
                  </a:lnTo>
                  <a:lnTo>
                    <a:pt x="983" y="461"/>
                  </a:lnTo>
                  <a:lnTo>
                    <a:pt x="983" y="462"/>
                  </a:lnTo>
                  <a:lnTo>
                    <a:pt x="984" y="462"/>
                  </a:lnTo>
                  <a:lnTo>
                    <a:pt x="984" y="463"/>
                  </a:lnTo>
                  <a:lnTo>
                    <a:pt x="985" y="464"/>
                  </a:lnTo>
                  <a:lnTo>
                    <a:pt x="985" y="465"/>
                  </a:lnTo>
                  <a:lnTo>
                    <a:pt x="986" y="465"/>
                  </a:lnTo>
                  <a:lnTo>
                    <a:pt x="986" y="466"/>
                  </a:lnTo>
                  <a:lnTo>
                    <a:pt x="986" y="467"/>
                  </a:lnTo>
                  <a:lnTo>
                    <a:pt x="986" y="469"/>
                  </a:lnTo>
                  <a:lnTo>
                    <a:pt x="986" y="470"/>
                  </a:lnTo>
                  <a:lnTo>
                    <a:pt x="985" y="470"/>
                  </a:lnTo>
                  <a:lnTo>
                    <a:pt x="982" y="471"/>
                  </a:lnTo>
                  <a:lnTo>
                    <a:pt x="978" y="472"/>
                  </a:lnTo>
                  <a:lnTo>
                    <a:pt x="975" y="474"/>
                  </a:lnTo>
                  <a:lnTo>
                    <a:pt x="974" y="473"/>
                  </a:lnTo>
                  <a:lnTo>
                    <a:pt x="973" y="472"/>
                  </a:lnTo>
                  <a:lnTo>
                    <a:pt x="973" y="471"/>
                  </a:lnTo>
                  <a:lnTo>
                    <a:pt x="971" y="471"/>
                  </a:lnTo>
                  <a:lnTo>
                    <a:pt x="970" y="471"/>
                  </a:lnTo>
                  <a:lnTo>
                    <a:pt x="970" y="472"/>
                  </a:lnTo>
                  <a:lnTo>
                    <a:pt x="969" y="472"/>
                  </a:lnTo>
                  <a:lnTo>
                    <a:pt x="969" y="471"/>
                  </a:lnTo>
                  <a:lnTo>
                    <a:pt x="968" y="471"/>
                  </a:lnTo>
                  <a:lnTo>
                    <a:pt x="967" y="471"/>
                  </a:lnTo>
                  <a:lnTo>
                    <a:pt x="966" y="471"/>
                  </a:lnTo>
                  <a:lnTo>
                    <a:pt x="966" y="472"/>
                  </a:lnTo>
                  <a:lnTo>
                    <a:pt x="965" y="472"/>
                  </a:lnTo>
                  <a:lnTo>
                    <a:pt x="962" y="471"/>
                  </a:lnTo>
                  <a:lnTo>
                    <a:pt x="959" y="471"/>
                  </a:lnTo>
                  <a:lnTo>
                    <a:pt x="958" y="471"/>
                  </a:lnTo>
                  <a:lnTo>
                    <a:pt x="957" y="471"/>
                  </a:lnTo>
                  <a:lnTo>
                    <a:pt x="957" y="472"/>
                  </a:lnTo>
                  <a:lnTo>
                    <a:pt x="956" y="472"/>
                  </a:lnTo>
                  <a:lnTo>
                    <a:pt x="956" y="471"/>
                  </a:lnTo>
                  <a:lnTo>
                    <a:pt x="955" y="471"/>
                  </a:lnTo>
                  <a:lnTo>
                    <a:pt x="953" y="471"/>
                  </a:lnTo>
                  <a:lnTo>
                    <a:pt x="949" y="472"/>
                  </a:lnTo>
                  <a:lnTo>
                    <a:pt x="948" y="472"/>
                  </a:lnTo>
                  <a:lnTo>
                    <a:pt x="947" y="472"/>
                  </a:lnTo>
                  <a:lnTo>
                    <a:pt x="947" y="473"/>
                  </a:lnTo>
                  <a:lnTo>
                    <a:pt x="948" y="473"/>
                  </a:lnTo>
                  <a:lnTo>
                    <a:pt x="949" y="473"/>
                  </a:lnTo>
                  <a:lnTo>
                    <a:pt x="950" y="474"/>
                  </a:lnTo>
                  <a:lnTo>
                    <a:pt x="951" y="474"/>
                  </a:lnTo>
                  <a:lnTo>
                    <a:pt x="951" y="475"/>
                  </a:lnTo>
                  <a:lnTo>
                    <a:pt x="952" y="474"/>
                  </a:lnTo>
                  <a:lnTo>
                    <a:pt x="952" y="473"/>
                  </a:lnTo>
                  <a:lnTo>
                    <a:pt x="953" y="473"/>
                  </a:lnTo>
                  <a:lnTo>
                    <a:pt x="955" y="474"/>
                  </a:lnTo>
                  <a:lnTo>
                    <a:pt x="956" y="475"/>
                  </a:lnTo>
                  <a:lnTo>
                    <a:pt x="956" y="477"/>
                  </a:lnTo>
                  <a:lnTo>
                    <a:pt x="957" y="477"/>
                  </a:lnTo>
                  <a:lnTo>
                    <a:pt x="958" y="478"/>
                  </a:lnTo>
                  <a:lnTo>
                    <a:pt x="959" y="478"/>
                  </a:lnTo>
                  <a:lnTo>
                    <a:pt x="961" y="480"/>
                  </a:lnTo>
                  <a:lnTo>
                    <a:pt x="962" y="480"/>
                  </a:lnTo>
                  <a:lnTo>
                    <a:pt x="962" y="481"/>
                  </a:lnTo>
                  <a:lnTo>
                    <a:pt x="962" y="482"/>
                  </a:lnTo>
                  <a:lnTo>
                    <a:pt x="961" y="483"/>
                  </a:lnTo>
                  <a:lnTo>
                    <a:pt x="960" y="483"/>
                  </a:lnTo>
                  <a:lnTo>
                    <a:pt x="959" y="482"/>
                  </a:lnTo>
                  <a:lnTo>
                    <a:pt x="958" y="481"/>
                  </a:lnTo>
                  <a:lnTo>
                    <a:pt x="957" y="481"/>
                  </a:lnTo>
                  <a:lnTo>
                    <a:pt x="957" y="480"/>
                  </a:lnTo>
                  <a:lnTo>
                    <a:pt x="956" y="480"/>
                  </a:lnTo>
                  <a:lnTo>
                    <a:pt x="955" y="480"/>
                  </a:lnTo>
                  <a:lnTo>
                    <a:pt x="955" y="479"/>
                  </a:lnTo>
                  <a:lnTo>
                    <a:pt x="953" y="479"/>
                  </a:lnTo>
                  <a:lnTo>
                    <a:pt x="952" y="479"/>
                  </a:lnTo>
                  <a:lnTo>
                    <a:pt x="952" y="478"/>
                  </a:lnTo>
                  <a:lnTo>
                    <a:pt x="951" y="478"/>
                  </a:lnTo>
                  <a:lnTo>
                    <a:pt x="950" y="478"/>
                  </a:lnTo>
                  <a:lnTo>
                    <a:pt x="950" y="477"/>
                  </a:lnTo>
                  <a:lnTo>
                    <a:pt x="949" y="478"/>
                  </a:lnTo>
                  <a:lnTo>
                    <a:pt x="948" y="478"/>
                  </a:lnTo>
                  <a:lnTo>
                    <a:pt x="945" y="475"/>
                  </a:lnTo>
                  <a:lnTo>
                    <a:pt x="944" y="475"/>
                  </a:lnTo>
                  <a:lnTo>
                    <a:pt x="942" y="473"/>
                  </a:lnTo>
                  <a:lnTo>
                    <a:pt x="941" y="473"/>
                  </a:lnTo>
                  <a:lnTo>
                    <a:pt x="940" y="473"/>
                  </a:lnTo>
                  <a:lnTo>
                    <a:pt x="939" y="472"/>
                  </a:lnTo>
                  <a:lnTo>
                    <a:pt x="938" y="472"/>
                  </a:lnTo>
                  <a:lnTo>
                    <a:pt x="936" y="472"/>
                  </a:lnTo>
                  <a:lnTo>
                    <a:pt x="935" y="472"/>
                  </a:lnTo>
                  <a:lnTo>
                    <a:pt x="932" y="471"/>
                  </a:lnTo>
                  <a:lnTo>
                    <a:pt x="930" y="470"/>
                  </a:lnTo>
                  <a:lnTo>
                    <a:pt x="928" y="470"/>
                  </a:lnTo>
                  <a:lnTo>
                    <a:pt x="932" y="471"/>
                  </a:lnTo>
                  <a:lnTo>
                    <a:pt x="932" y="472"/>
                  </a:lnTo>
                  <a:lnTo>
                    <a:pt x="933" y="472"/>
                  </a:lnTo>
                  <a:lnTo>
                    <a:pt x="934" y="472"/>
                  </a:lnTo>
                  <a:lnTo>
                    <a:pt x="940" y="474"/>
                  </a:lnTo>
                  <a:lnTo>
                    <a:pt x="942" y="475"/>
                  </a:lnTo>
                  <a:lnTo>
                    <a:pt x="943" y="475"/>
                  </a:lnTo>
                  <a:lnTo>
                    <a:pt x="944" y="477"/>
                  </a:lnTo>
                  <a:lnTo>
                    <a:pt x="945" y="477"/>
                  </a:lnTo>
                  <a:lnTo>
                    <a:pt x="947" y="478"/>
                  </a:lnTo>
                  <a:lnTo>
                    <a:pt x="948" y="478"/>
                  </a:lnTo>
                  <a:lnTo>
                    <a:pt x="949" y="478"/>
                  </a:lnTo>
                  <a:lnTo>
                    <a:pt x="949" y="479"/>
                  </a:lnTo>
                  <a:lnTo>
                    <a:pt x="949" y="480"/>
                  </a:lnTo>
                  <a:lnTo>
                    <a:pt x="949" y="481"/>
                  </a:lnTo>
                  <a:lnTo>
                    <a:pt x="948" y="480"/>
                  </a:lnTo>
                  <a:lnTo>
                    <a:pt x="948" y="481"/>
                  </a:lnTo>
                  <a:lnTo>
                    <a:pt x="947" y="482"/>
                  </a:lnTo>
                  <a:lnTo>
                    <a:pt x="947" y="481"/>
                  </a:lnTo>
                  <a:lnTo>
                    <a:pt x="945" y="481"/>
                  </a:lnTo>
                  <a:lnTo>
                    <a:pt x="945" y="482"/>
                  </a:lnTo>
                  <a:lnTo>
                    <a:pt x="945" y="483"/>
                  </a:lnTo>
                  <a:lnTo>
                    <a:pt x="944" y="483"/>
                  </a:lnTo>
                  <a:lnTo>
                    <a:pt x="945" y="483"/>
                  </a:lnTo>
                  <a:lnTo>
                    <a:pt x="945" y="484"/>
                  </a:lnTo>
                  <a:lnTo>
                    <a:pt x="945" y="486"/>
                  </a:lnTo>
                  <a:lnTo>
                    <a:pt x="943" y="484"/>
                  </a:lnTo>
                  <a:lnTo>
                    <a:pt x="942" y="484"/>
                  </a:lnTo>
                  <a:lnTo>
                    <a:pt x="942" y="483"/>
                  </a:lnTo>
                  <a:lnTo>
                    <a:pt x="943" y="483"/>
                  </a:lnTo>
                  <a:lnTo>
                    <a:pt x="944" y="483"/>
                  </a:lnTo>
                  <a:lnTo>
                    <a:pt x="942" y="483"/>
                  </a:lnTo>
                  <a:lnTo>
                    <a:pt x="941" y="483"/>
                  </a:lnTo>
                  <a:lnTo>
                    <a:pt x="941" y="484"/>
                  </a:lnTo>
                  <a:lnTo>
                    <a:pt x="938" y="483"/>
                  </a:lnTo>
                  <a:lnTo>
                    <a:pt x="938" y="482"/>
                  </a:lnTo>
                  <a:lnTo>
                    <a:pt x="936" y="482"/>
                  </a:lnTo>
                  <a:lnTo>
                    <a:pt x="935" y="482"/>
                  </a:lnTo>
                  <a:lnTo>
                    <a:pt x="934" y="482"/>
                  </a:lnTo>
                  <a:lnTo>
                    <a:pt x="934" y="481"/>
                  </a:lnTo>
                  <a:lnTo>
                    <a:pt x="932" y="481"/>
                  </a:lnTo>
                  <a:lnTo>
                    <a:pt x="932" y="480"/>
                  </a:lnTo>
                  <a:lnTo>
                    <a:pt x="931" y="480"/>
                  </a:lnTo>
                  <a:lnTo>
                    <a:pt x="930" y="480"/>
                  </a:lnTo>
                  <a:lnTo>
                    <a:pt x="930" y="481"/>
                  </a:lnTo>
                  <a:lnTo>
                    <a:pt x="928" y="481"/>
                  </a:lnTo>
                  <a:lnTo>
                    <a:pt x="928" y="480"/>
                  </a:lnTo>
                  <a:lnTo>
                    <a:pt x="927" y="482"/>
                  </a:lnTo>
                  <a:lnTo>
                    <a:pt x="926" y="482"/>
                  </a:lnTo>
                  <a:lnTo>
                    <a:pt x="925" y="483"/>
                  </a:lnTo>
                  <a:lnTo>
                    <a:pt x="924" y="484"/>
                  </a:lnTo>
                  <a:lnTo>
                    <a:pt x="919" y="484"/>
                  </a:lnTo>
                  <a:lnTo>
                    <a:pt x="919" y="483"/>
                  </a:lnTo>
                  <a:lnTo>
                    <a:pt x="918" y="483"/>
                  </a:lnTo>
                  <a:lnTo>
                    <a:pt x="915" y="484"/>
                  </a:lnTo>
                  <a:lnTo>
                    <a:pt x="913" y="484"/>
                  </a:lnTo>
                  <a:lnTo>
                    <a:pt x="910" y="484"/>
                  </a:lnTo>
                  <a:lnTo>
                    <a:pt x="909" y="484"/>
                  </a:lnTo>
                  <a:lnTo>
                    <a:pt x="908" y="484"/>
                  </a:lnTo>
                  <a:lnTo>
                    <a:pt x="908" y="483"/>
                  </a:lnTo>
                  <a:lnTo>
                    <a:pt x="908" y="482"/>
                  </a:lnTo>
                  <a:lnTo>
                    <a:pt x="908" y="481"/>
                  </a:lnTo>
                  <a:lnTo>
                    <a:pt x="907" y="482"/>
                  </a:lnTo>
                  <a:lnTo>
                    <a:pt x="907" y="483"/>
                  </a:lnTo>
                  <a:lnTo>
                    <a:pt x="905" y="483"/>
                  </a:lnTo>
                  <a:lnTo>
                    <a:pt x="904" y="483"/>
                  </a:lnTo>
                  <a:lnTo>
                    <a:pt x="902" y="483"/>
                  </a:lnTo>
                  <a:lnTo>
                    <a:pt x="901" y="483"/>
                  </a:lnTo>
                  <a:lnTo>
                    <a:pt x="900" y="483"/>
                  </a:lnTo>
                  <a:lnTo>
                    <a:pt x="899" y="483"/>
                  </a:lnTo>
                  <a:lnTo>
                    <a:pt x="896" y="484"/>
                  </a:lnTo>
                  <a:lnTo>
                    <a:pt x="896" y="486"/>
                  </a:lnTo>
                  <a:lnTo>
                    <a:pt x="896" y="487"/>
                  </a:lnTo>
                  <a:lnTo>
                    <a:pt x="897" y="486"/>
                  </a:lnTo>
                  <a:lnTo>
                    <a:pt x="898" y="484"/>
                  </a:lnTo>
                  <a:lnTo>
                    <a:pt x="899" y="486"/>
                  </a:lnTo>
                  <a:lnTo>
                    <a:pt x="900" y="486"/>
                  </a:lnTo>
                  <a:lnTo>
                    <a:pt x="901" y="486"/>
                  </a:lnTo>
                  <a:lnTo>
                    <a:pt x="902" y="486"/>
                  </a:lnTo>
                  <a:lnTo>
                    <a:pt x="904" y="487"/>
                  </a:lnTo>
                  <a:lnTo>
                    <a:pt x="899" y="487"/>
                  </a:lnTo>
                  <a:lnTo>
                    <a:pt x="898" y="488"/>
                  </a:lnTo>
                  <a:lnTo>
                    <a:pt x="897" y="488"/>
                  </a:lnTo>
                  <a:lnTo>
                    <a:pt x="893" y="487"/>
                  </a:lnTo>
                  <a:lnTo>
                    <a:pt x="890" y="486"/>
                  </a:lnTo>
                  <a:lnTo>
                    <a:pt x="885" y="481"/>
                  </a:lnTo>
                  <a:lnTo>
                    <a:pt x="885" y="480"/>
                  </a:lnTo>
                  <a:lnTo>
                    <a:pt x="884" y="479"/>
                  </a:lnTo>
                  <a:lnTo>
                    <a:pt x="884" y="478"/>
                  </a:lnTo>
                  <a:lnTo>
                    <a:pt x="884" y="477"/>
                  </a:lnTo>
                  <a:lnTo>
                    <a:pt x="883" y="477"/>
                  </a:lnTo>
                  <a:lnTo>
                    <a:pt x="884" y="477"/>
                  </a:lnTo>
                  <a:lnTo>
                    <a:pt x="884" y="474"/>
                  </a:lnTo>
                  <a:lnTo>
                    <a:pt x="885" y="473"/>
                  </a:lnTo>
                  <a:lnTo>
                    <a:pt x="887" y="473"/>
                  </a:lnTo>
                  <a:lnTo>
                    <a:pt x="887" y="472"/>
                  </a:lnTo>
                  <a:lnTo>
                    <a:pt x="887" y="471"/>
                  </a:lnTo>
                  <a:lnTo>
                    <a:pt x="885" y="471"/>
                  </a:lnTo>
                  <a:lnTo>
                    <a:pt x="885" y="472"/>
                  </a:lnTo>
                  <a:lnTo>
                    <a:pt x="885" y="473"/>
                  </a:lnTo>
                  <a:lnTo>
                    <a:pt x="884" y="473"/>
                  </a:lnTo>
                  <a:lnTo>
                    <a:pt x="884" y="474"/>
                  </a:lnTo>
                  <a:lnTo>
                    <a:pt x="883" y="474"/>
                  </a:lnTo>
                  <a:lnTo>
                    <a:pt x="883" y="475"/>
                  </a:lnTo>
                  <a:lnTo>
                    <a:pt x="883" y="477"/>
                  </a:lnTo>
                  <a:lnTo>
                    <a:pt x="883" y="478"/>
                  </a:lnTo>
                  <a:lnTo>
                    <a:pt x="883" y="479"/>
                  </a:lnTo>
                  <a:lnTo>
                    <a:pt x="881" y="479"/>
                  </a:lnTo>
                  <a:lnTo>
                    <a:pt x="880" y="479"/>
                  </a:lnTo>
                  <a:lnTo>
                    <a:pt x="880" y="478"/>
                  </a:lnTo>
                  <a:lnTo>
                    <a:pt x="881" y="477"/>
                  </a:lnTo>
                  <a:lnTo>
                    <a:pt x="882" y="477"/>
                  </a:lnTo>
                  <a:lnTo>
                    <a:pt x="881" y="477"/>
                  </a:lnTo>
                  <a:lnTo>
                    <a:pt x="880" y="477"/>
                  </a:lnTo>
                  <a:lnTo>
                    <a:pt x="879" y="477"/>
                  </a:lnTo>
                  <a:lnTo>
                    <a:pt x="880" y="477"/>
                  </a:lnTo>
                  <a:lnTo>
                    <a:pt x="880" y="475"/>
                  </a:lnTo>
                  <a:lnTo>
                    <a:pt x="879" y="475"/>
                  </a:lnTo>
                  <a:lnTo>
                    <a:pt x="879" y="474"/>
                  </a:lnTo>
                  <a:lnTo>
                    <a:pt x="878" y="474"/>
                  </a:lnTo>
                  <a:lnTo>
                    <a:pt x="876" y="475"/>
                  </a:lnTo>
                  <a:lnTo>
                    <a:pt x="876" y="477"/>
                  </a:lnTo>
                  <a:lnTo>
                    <a:pt x="875" y="478"/>
                  </a:lnTo>
                  <a:lnTo>
                    <a:pt x="876" y="478"/>
                  </a:lnTo>
                  <a:lnTo>
                    <a:pt x="878" y="478"/>
                  </a:lnTo>
                  <a:lnTo>
                    <a:pt x="879" y="478"/>
                  </a:lnTo>
                  <a:lnTo>
                    <a:pt x="879" y="479"/>
                  </a:lnTo>
                  <a:lnTo>
                    <a:pt x="880" y="480"/>
                  </a:lnTo>
                  <a:lnTo>
                    <a:pt x="879" y="481"/>
                  </a:lnTo>
                  <a:lnTo>
                    <a:pt x="874" y="481"/>
                  </a:lnTo>
                  <a:lnTo>
                    <a:pt x="873" y="480"/>
                  </a:lnTo>
                  <a:lnTo>
                    <a:pt x="870" y="481"/>
                  </a:lnTo>
                  <a:lnTo>
                    <a:pt x="869" y="481"/>
                  </a:lnTo>
                  <a:lnTo>
                    <a:pt x="871" y="481"/>
                  </a:lnTo>
                  <a:lnTo>
                    <a:pt x="872" y="482"/>
                  </a:lnTo>
                  <a:lnTo>
                    <a:pt x="870" y="483"/>
                  </a:lnTo>
                  <a:lnTo>
                    <a:pt x="869" y="484"/>
                  </a:lnTo>
                  <a:lnTo>
                    <a:pt x="867" y="484"/>
                  </a:lnTo>
                  <a:lnTo>
                    <a:pt x="867" y="483"/>
                  </a:lnTo>
                  <a:lnTo>
                    <a:pt x="866" y="482"/>
                  </a:lnTo>
                  <a:lnTo>
                    <a:pt x="865" y="482"/>
                  </a:lnTo>
                  <a:lnTo>
                    <a:pt x="864" y="482"/>
                  </a:lnTo>
                  <a:lnTo>
                    <a:pt x="863" y="482"/>
                  </a:lnTo>
                  <a:lnTo>
                    <a:pt x="863" y="481"/>
                  </a:lnTo>
                  <a:lnTo>
                    <a:pt x="864" y="481"/>
                  </a:lnTo>
                  <a:lnTo>
                    <a:pt x="865" y="481"/>
                  </a:lnTo>
                  <a:lnTo>
                    <a:pt x="866" y="482"/>
                  </a:lnTo>
                  <a:lnTo>
                    <a:pt x="867" y="482"/>
                  </a:lnTo>
                  <a:lnTo>
                    <a:pt x="867" y="481"/>
                  </a:lnTo>
                  <a:lnTo>
                    <a:pt x="864" y="479"/>
                  </a:lnTo>
                  <a:lnTo>
                    <a:pt x="862" y="479"/>
                  </a:lnTo>
                  <a:lnTo>
                    <a:pt x="861" y="478"/>
                  </a:lnTo>
                  <a:lnTo>
                    <a:pt x="859" y="478"/>
                  </a:lnTo>
                  <a:lnTo>
                    <a:pt x="857" y="478"/>
                  </a:lnTo>
                  <a:lnTo>
                    <a:pt x="856" y="478"/>
                  </a:lnTo>
                  <a:lnTo>
                    <a:pt x="854" y="475"/>
                  </a:lnTo>
                  <a:lnTo>
                    <a:pt x="853" y="474"/>
                  </a:lnTo>
                  <a:lnTo>
                    <a:pt x="852" y="472"/>
                  </a:lnTo>
                  <a:lnTo>
                    <a:pt x="852" y="471"/>
                  </a:lnTo>
                  <a:lnTo>
                    <a:pt x="850" y="471"/>
                  </a:lnTo>
                  <a:lnTo>
                    <a:pt x="850" y="470"/>
                  </a:lnTo>
                  <a:lnTo>
                    <a:pt x="849" y="470"/>
                  </a:lnTo>
                  <a:lnTo>
                    <a:pt x="847" y="467"/>
                  </a:lnTo>
                  <a:lnTo>
                    <a:pt x="846" y="466"/>
                  </a:lnTo>
                  <a:lnTo>
                    <a:pt x="845" y="464"/>
                  </a:lnTo>
                  <a:lnTo>
                    <a:pt x="845" y="463"/>
                  </a:lnTo>
                  <a:lnTo>
                    <a:pt x="846" y="462"/>
                  </a:lnTo>
                  <a:lnTo>
                    <a:pt x="847" y="462"/>
                  </a:lnTo>
                  <a:lnTo>
                    <a:pt x="847" y="461"/>
                  </a:lnTo>
                  <a:lnTo>
                    <a:pt x="845" y="460"/>
                  </a:lnTo>
                  <a:lnTo>
                    <a:pt x="844" y="458"/>
                  </a:lnTo>
                  <a:lnTo>
                    <a:pt x="842" y="458"/>
                  </a:lnTo>
                  <a:lnTo>
                    <a:pt x="842" y="457"/>
                  </a:lnTo>
                  <a:lnTo>
                    <a:pt x="841" y="457"/>
                  </a:lnTo>
                  <a:lnTo>
                    <a:pt x="846" y="457"/>
                  </a:lnTo>
                  <a:lnTo>
                    <a:pt x="847" y="458"/>
                  </a:lnTo>
                  <a:lnTo>
                    <a:pt x="850" y="457"/>
                  </a:lnTo>
                  <a:lnTo>
                    <a:pt x="852" y="457"/>
                  </a:lnTo>
                  <a:lnTo>
                    <a:pt x="854" y="456"/>
                  </a:lnTo>
                  <a:lnTo>
                    <a:pt x="854" y="457"/>
                  </a:lnTo>
                  <a:lnTo>
                    <a:pt x="856" y="457"/>
                  </a:lnTo>
                  <a:lnTo>
                    <a:pt x="857" y="457"/>
                  </a:lnTo>
                  <a:lnTo>
                    <a:pt x="857" y="458"/>
                  </a:lnTo>
                  <a:lnTo>
                    <a:pt x="857" y="460"/>
                  </a:lnTo>
                  <a:lnTo>
                    <a:pt x="858" y="460"/>
                  </a:lnTo>
                  <a:lnTo>
                    <a:pt x="863" y="460"/>
                  </a:lnTo>
                  <a:lnTo>
                    <a:pt x="864" y="458"/>
                  </a:lnTo>
                  <a:lnTo>
                    <a:pt x="865" y="458"/>
                  </a:lnTo>
                  <a:lnTo>
                    <a:pt x="866" y="458"/>
                  </a:lnTo>
                  <a:lnTo>
                    <a:pt x="867" y="458"/>
                  </a:lnTo>
                  <a:lnTo>
                    <a:pt x="870" y="457"/>
                  </a:lnTo>
                  <a:lnTo>
                    <a:pt x="870" y="456"/>
                  </a:lnTo>
                  <a:lnTo>
                    <a:pt x="870" y="455"/>
                  </a:lnTo>
                  <a:lnTo>
                    <a:pt x="871" y="455"/>
                  </a:lnTo>
                  <a:lnTo>
                    <a:pt x="873" y="456"/>
                  </a:lnTo>
                  <a:lnTo>
                    <a:pt x="874" y="455"/>
                  </a:lnTo>
                  <a:lnTo>
                    <a:pt x="873" y="455"/>
                  </a:lnTo>
                  <a:lnTo>
                    <a:pt x="870" y="455"/>
                  </a:lnTo>
                  <a:lnTo>
                    <a:pt x="870" y="454"/>
                  </a:lnTo>
                  <a:lnTo>
                    <a:pt x="869" y="454"/>
                  </a:lnTo>
                  <a:lnTo>
                    <a:pt x="867" y="454"/>
                  </a:lnTo>
                  <a:lnTo>
                    <a:pt x="866" y="454"/>
                  </a:lnTo>
                  <a:lnTo>
                    <a:pt x="866" y="453"/>
                  </a:lnTo>
                  <a:lnTo>
                    <a:pt x="865" y="453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2" y="450"/>
                  </a:lnTo>
                  <a:lnTo>
                    <a:pt x="862" y="449"/>
                  </a:lnTo>
                  <a:lnTo>
                    <a:pt x="862" y="448"/>
                  </a:lnTo>
                  <a:lnTo>
                    <a:pt x="862" y="447"/>
                  </a:lnTo>
                  <a:lnTo>
                    <a:pt x="861" y="447"/>
                  </a:lnTo>
                  <a:lnTo>
                    <a:pt x="859" y="449"/>
                  </a:lnTo>
                  <a:lnTo>
                    <a:pt x="859" y="450"/>
                  </a:lnTo>
                  <a:lnTo>
                    <a:pt x="858" y="450"/>
                  </a:lnTo>
                  <a:lnTo>
                    <a:pt x="857" y="449"/>
                  </a:lnTo>
                  <a:lnTo>
                    <a:pt x="854" y="449"/>
                  </a:lnTo>
                  <a:lnTo>
                    <a:pt x="853" y="450"/>
                  </a:lnTo>
                  <a:lnTo>
                    <a:pt x="847" y="449"/>
                  </a:lnTo>
                  <a:lnTo>
                    <a:pt x="842" y="449"/>
                  </a:lnTo>
                  <a:lnTo>
                    <a:pt x="837" y="449"/>
                  </a:lnTo>
                  <a:lnTo>
                    <a:pt x="837" y="448"/>
                  </a:lnTo>
                  <a:lnTo>
                    <a:pt x="836" y="448"/>
                  </a:lnTo>
                  <a:lnTo>
                    <a:pt x="836" y="447"/>
                  </a:lnTo>
                  <a:lnTo>
                    <a:pt x="836" y="446"/>
                  </a:lnTo>
                  <a:lnTo>
                    <a:pt x="835" y="446"/>
                  </a:lnTo>
                  <a:lnTo>
                    <a:pt x="835" y="445"/>
                  </a:lnTo>
                  <a:lnTo>
                    <a:pt x="835" y="444"/>
                  </a:lnTo>
                  <a:lnTo>
                    <a:pt x="835" y="442"/>
                  </a:lnTo>
                  <a:lnTo>
                    <a:pt x="833" y="442"/>
                  </a:lnTo>
                  <a:lnTo>
                    <a:pt x="835" y="442"/>
                  </a:lnTo>
                  <a:lnTo>
                    <a:pt x="835" y="441"/>
                  </a:lnTo>
                  <a:lnTo>
                    <a:pt x="833" y="440"/>
                  </a:lnTo>
                  <a:lnTo>
                    <a:pt x="833" y="439"/>
                  </a:lnTo>
                  <a:lnTo>
                    <a:pt x="833" y="438"/>
                  </a:lnTo>
                  <a:lnTo>
                    <a:pt x="835" y="437"/>
                  </a:lnTo>
                  <a:lnTo>
                    <a:pt x="835" y="436"/>
                  </a:lnTo>
                  <a:lnTo>
                    <a:pt x="835" y="435"/>
                  </a:lnTo>
                  <a:lnTo>
                    <a:pt x="835" y="433"/>
                  </a:lnTo>
                  <a:lnTo>
                    <a:pt x="833" y="432"/>
                  </a:lnTo>
                  <a:lnTo>
                    <a:pt x="833" y="431"/>
                  </a:lnTo>
                  <a:lnTo>
                    <a:pt x="832" y="431"/>
                  </a:lnTo>
                  <a:lnTo>
                    <a:pt x="832" y="430"/>
                  </a:lnTo>
                  <a:lnTo>
                    <a:pt x="831" y="430"/>
                  </a:lnTo>
                  <a:lnTo>
                    <a:pt x="831" y="429"/>
                  </a:lnTo>
                  <a:lnTo>
                    <a:pt x="830" y="429"/>
                  </a:lnTo>
                  <a:lnTo>
                    <a:pt x="830" y="428"/>
                  </a:lnTo>
                  <a:lnTo>
                    <a:pt x="830" y="427"/>
                  </a:lnTo>
                  <a:lnTo>
                    <a:pt x="831" y="427"/>
                  </a:lnTo>
                  <a:lnTo>
                    <a:pt x="831" y="425"/>
                  </a:lnTo>
                  <a:lnTo>
                    <a:pt x="831" y="424"/>
                  </a:lnTo>
                  <a:lnTo>
                    <a:pt x="831" y="423"/>
                  </a:lnTo>
                  <a:lnTo>
                    <a:pt x="831" y="422"/>
                  </a:lnTo>
                  <a:lnTo>
                    <a:pt x="833" y="420"/>
                  </a:lnTo>
                  <a:lnTo>
                    <a:pt x="833" y="421"/>
                  </a:lnTo>
                  <a:lnTo>
                    <a:pt x="835" y="421"/>
                  </a:lnTo>
                  <a:lnTo>
                    <a:pt x="835" y="420"/>
                  </a:lnTo>
                  <a:lnTo>
                    <a:pt x="835" y="419"/>
                  </a:lnTo>
                  <a:lnTo>
                    <a:pt x="835" y="417"/>
                  </a:lnTo>
                  <a:lnTo>
                    <a:pt x="833" y="417"/>
                  </a:lnTo>
                  <a:lnTo>
                    <a:pt x="832" y="419"/>
                  </a:lnTo>
                  <a:lnTo>
                    <a:pt x="831" y="419"/>
                  </a:lnTo>
                  <a:lnTo>
                    <a:pt x="831" y="417"/>
                  </a:lnTo>
                  <a:lnTo>
                    <a:pt x="830" y="416"/>
                  </a:lnTo>
                  <a:lnTo>
                    <a:pt x="830" y="415"/>
                  </a:lnTo>
                  <a:lnTo>
                    <a:pt x="830" y="414"/>
                  </a:lnTo>
                  <a:lnTo>
                    <a:pt x="830" y="413"/>
                  </a:lnTo>
                  <a:lnTo>
                    <a:pt x="830" y="412"/>
                  </a:lnTo>
                  <a:lnTo>
                    <a:pt x="830" y="411"/>
                  </a:lnTo>
                  <a:lnTo>
                    <a:pt x="830" y="410"/>
                  </a:lnTo>
                  <a:lnTo>
                    <a:pt x="829" y="410"/>
                  </a:lnTo>
                  <a:lnTo>
                    <a:pt x="830" y="410"/>
                  </a:lnTo>
                  <a:lnTo>
                    <a:pt x="831" y="410"/>
                  </a:lnTo>
                  <a:lnTo>
                    <a:pt x="830" y="410"/>
                  </a:lnTo>
                  <a:lnTo>
                    <a:pt x="830" y="408"/>
                  </a:lnTo>
                  <a:lnTo>
                    <a:pt x="830" y="407"/>
                  </a:lnTo>
                  <a:lnTo>
                    <a:pt x="830" y="406"/>
                  </a:lnTo>
                  <a:lnTo>
                    <a:pt x="830" y="405"/>
                  </a:lnTo>
                  <a:lnTo>
                    <a:pt x="830" y="404"/>
                  </a:lnTo>
                  <a:lnTo>
                    <a:pt x="830" y="403"/>
                  </a:lnTo>
                  <a:lnTo>
                    <a:pt x="830" y="402"/>
                  </a:lnTo>
                  <a:lnTo>
                    <a:pt x="831" y="402"/>
                  </a:lnTo>
                  <a:lnTo>
                    <a:pt x="831" y="403"/>
                  </a:lnTo>
                  <a:lnTo>
                    <a:pt x="832" y="403"/>
                  </a:lnTo>
                  <a:lnTo>
                    <a:pt x="832" y="402"/>
                  </a:lnTo>
                  <a:lnTo>
                    <a:pt x="832" y="400"/>
                  </a:lnTo>
                  <a:lnTo>
                    <a:pt x="833" y="400"/>
                  </a:lnTo>
                  <a:lnTo>
                    <a:pt x="832" y="399"/>
                  </a:lnTo>
                  <a:lnTo>
                    <a:pt x="831" y="399"/>
                  </a:lnTo>
                  <a:lnTo>
                    <a:pt x="831" y="398"/>
                  </a:lnTo>
                  <a:lnTo>
                    <a:pt x="831" y="397"/>
                  </a:lnTo>
                  <a:lnTo>
                    <a:pt x="831" y="396"/>
                  </a:lnTo>
                  <a:lnTo>
                    <a:pt x="832" y="396"/>
                  </a:lnTo>
                  <a:lnTo>
                    <a:pt x="832" y="397"/>
                  </a:lnTo>
                  <a:lnTo>
                    <a:pt x="833" y="397"/>
                  </a:lnTo>
                  <a:lnTo>
                    <a:pt x="835" y="397"/>
                  </a:lnTo>
                  <a:lnTo>
                    <a:pt x="835" y="396"/>
                  </a:lnTo>
                  <a:lnTo>
                    <a:pt x="833" y="395"/>
                  </a:lnTo>
                  <a:lnTo>
                    <a:pt x="832" y="395"/>
                  </a:lnTo>
                  <a:lnTo>
                    <a:pt x="832" y="394"/>
                  </a:lnTo>
                  <a:lnTo>
                    <a:pt x="833" y="393"/>
                  </a:lnTo>
                  <a:lnTo>
                    <a:pt x="833" y="391"/>
                  </a:lnTo>
                  <a:lnTo>
                    <a:pt x="833" y="390"/>
                  </a:lnTo>
                  <a:lnTo>
                    <a:pt x="832" y="390"/>
                  </a:lnTo>
                  <a:lnTo>
                    <a:pt x="832" y="389"/>
                  </a:lnTo>
                  <a:lnTo>
                    <a:pt x="832" y="388"/>
                  </a:lnTo>
                  <a:lnTo>
                    <a:pt x="832" y="387"/>
                  </a:lnTo>
                  <a:lnTo>
                    <a:pt x="833" y="387"/>
                  </a:lnTo>
                  <a:lnTo>
                    <a:pt x="833" y="388"/>
                  </a:lnTo>
                  <a:lnTo>
                    <a:pt x="833" y="387"/>
                  </a:lnTo>
                  <a:lnTo>
                    <a:pt x="832" y="387"/>
                  </a:lnTo>
                  <a:lnTo>
                    <a:pt x="832" y="386"/>
                  </a:lnTo>
                  <a:lnTo>
                    <a:pt x="832" y="385"/>
                  </a:lnTo>
                  <a:lnTo>
                    <a:pt x="832" y="383"/>
                  </a:lnTo>
                  <a:lnTo>
                    <a:pt x="833" y="383"/>
                  </a:lnTo>
                  <a:lnTo>
                    <a:pt x="833" y="382"/>
                  </a:lnTo>
                  <a:lnTo>
                    <a:pt x="833" y="381"/>
                  </a:lnTo>
                  <a:lnTo>
                    <a:pt x="833" y="380"/>
                  </a:lnTo>
                  <a:lnTo>
                    <a:pt x="835" y="380"/>
                  </a:lnTo>
                  <a:lnTo>
                    <a:pt x="836" y="380"/>
                  </a:lnTo>
                  <a:lnTo>
                    <a:pt x="835" y="380"/>
                  </a:lnTo>
                  <a:lnTo>
                    <a:pt x="833" y="379"/>
                  </a:lnTo>
                  <a:lnTo>
                    <a:pt x="835" y="378"/>
                  </a:lnTo>
                  <a:lnTo>
                    <a:pt x="835" y="377"/>
                  </a:lnTo>
                  <a:lnTo>
                    <a:pt x="836" y="377"/>
                  </a:lnTo>
                  <a:lnTo>
                    <a:pt x="837" y="377"/>
                  </a:lnTo>
                  <a:lnTo>
                    <a:pt x="838" y="377"/>
                  </a:lnTo>
                  <a:lnTo>
                    <a:pt x="836" y="375"/>
                  </a:lnTo>
                  <a:lnTo>
                    <a:pt x="836" y="374"/>
                  </a:lnTo>
                  <a:lnTo>
                    <a:pt x="836" y="373"/>
                  </a:lnTo>
                  <a:lnTo>
                    <a:pt x="837" y="372"/>
                  </a:lnTo>
                  <a:lnTo>
                    <a:pt x="837" y="371"/>
                  </a:lnTo>
                  <a:lnTo>
                    <a:pt x="838" y="371"/>
                  </a:lnTo>
                  <a:lnTo>
                    <a:pt x="838" y="370"/>
                  </a:lnTo>
                  <a:lnTo>
                    <a:pt x="838" y="369"/>
                  </a:lnTo>
                  <a:lnTo>
                    <a:pt x="839" y="368"/>
                  </a:lnTo>
                  <a:lnTo>
                    <a:pt x="842" y="363"/>
                  </a:lnTo>
                  <a:lnTo>
                    <a:pt x="844" y="362"/>
                  </a:lnTo>
                  <a:lnTo>
                    <a:pt x="844" y="360"/>
                  </a:lnTo>
                  <a:lnTo>
                    <a:pt x="846" y="358"/>
                  </a:lnTo>
                  <a:lnTo>
                    <a:pt x="847" y="357"/>
                  </a:lnTo>
                  <a:lnTo>
                    <a:pt x="848" y="357"/>
                  </a:lnTo>
                  <a:lnTo>
                    <a:pt x="850" y="356"/>
                  </a:lnTo>
                  <a:lnTo>
                    <a:pt x="853" y="355"/>
                  </a:lnTo>
                  <a:lnTo>
                    <a:pt x="854" y="354"/>
                  </a:lnTo>
                  <a:lnTo>
                    <a:pt x="856" y="353"/>
                  </a:lnTo>
                  <a:lnTo>
                    <a:pt x="857" y="353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1" y="352"/>
                  </a:lnTo>
                  <a:lnTo>
                    <a:pt x="874" y="353"/>
                  </a:lnTo>
                  <a:lnTo>
                    <a:pt x="874" y="354"/>
                  </a:lnTo>
                  <a:lnTo>
                    <a:pt x="874" y="355"/>
                  </a:lnTo>
                  <a:lnTo>
                    <a:pt x="874" y="356"/>
                  </a:lnTo>
                  <a:lnTo>
                    <a:pt x="872" y="360"/>
                  </a:lnTo>
                  <a:lnTo>
                    <a:pt x="870" y="362"/>
                  </a:lnTo>
                  <a:lnTo>
                    <a:pt x="870" y="363"/>
                  </a:lnTo>
                  <a:lnTo>
                    <a:pt x="869" y="363"/>
                  </a:lnTo>
                  <a:lnTo>
                    <a:pt x="869" y="365"/>
                  </a:lnTo>
                  <a:lnTo>
                    <a:pt x="867" y="365"/>
                  </a:lnTo>
                  <a:lnTo>
                    <a:pt x="866" y="371"/>
                  </a:lnTo>
                  <a:lnTo>
                    <a:pt x="865" y="374"/>
                  </a:lnTo>
                  <a:lnTo>
                    <a:pt x="865" y="377"/>
                  </a:lnTo>
                  <a:lnTo>
                    <a:pt x="865" y="378"/>
                  </a:lnTo>
                  <a:lnTo>
                    <a:pt x="865" y="379"/>
                  </a:lnTo>
                  <a:lnTo>
                    <a:pt x="865" y="380"/>
                  </a:lnTo>
                  <a:lnTo>
                    <a:pt x="865" y="381"/>
                  </a:lnTo>
                  <a:lnTo>
                    <a:pt x="864" y="382"/>
                  </a:lnTo>
                  <a:lnTo>
                    <a:pt x="864" y="385"/>
                  </a:lnTo>
                  <a:lnTo>
                    <a:pt x="863" y="387"/>
                  </a:lnTo>
                  <a:lnTo>
                    <a:pt x="863" y="389"/>
                  </a:lnTo>
                  <a:lnTo>
                    <a:pt x="863" y="390"/>
                  </a:lnTo>
                  <a:lnTo>
                    <a:pt x="863" y="391"/>
                  </a:lnTo>
                  <a:lnTo>
                    <a:pt x="863" y="393"/>
                  </a:lnTo>
                  <a:lnTo>
                    <a:pt x="863" y="394"/>
                  </a:lnTo>
                  <a:lnTo>
                    <a:pt x="864" y="395"/>
                  </a:lnTo>
                  <a:lnTo>
                    <a:pt x="864" y="396"/>
                  </a:lnTo>
                  <a:lnTo>
                    <a:pt x="870" y="400"/>
                  </a:lnTo>
                  <a:lnTo>
                    <a:pt x="871" y="402"/>
                  </a:lnTo>
                  <a:lnTo>
                    <a:pt x="871" y="403"/>
                  </a:lnTo>
                  <a:lnTo>
                    <a:pt x="871" y="404"/>
                  </a:lnTo>
                  <a:lnTo>
                    <a:pt x="871" y="405"/>
                  </a:lnTo>
                  <a:lnTo>
                    <a:pt x="871" y="406"/>
                  </a:lnTo>
                  <a:lnTo>
                    <a:pt x="871" y="407"/>
                  </a:lnTo>
                  <a:lnTo>
                    <a:pt x="870" y="408"/>
                  </a:lnTo>
                  <a:lnTo>
                    <a:pt x="871" y="410"/>
                  </a:lnTo>
                  <a:lnTo>
                    <a:pt x="871" y="411"/>
                  </a:lnTo>
                  <a:lnTo>
                    <a:pt x="871" y="412"/>
                  </a:lnTo>
                  <a:lnTo>
                    <a:pt x="871" y="414"/>
                  </a:lnTo>
                  <a:lnTo>
                    <a:pt x="872" y="414"/>
                  </a:lnTo>
                  <a:lnTo>
                    <a:pt x="872" y="415"/>
                  </a:lnTo>
                  <a:lnTo>
                    <a:pt x="872" y="416"/>
                  </a:lnTo>
                  <a:lnTo>
                    <a:pt x="872" y="417"/>
                  </a:lnTo>
                  <a:lnTo>
                    <a:pt x="873" y="417"/>
                  </a:lnTo>
                  <a:lnTo>
                    <a:pt x="873" y="419"/>
                  </a:lnTo>
                  <a:lnTo>
                    <a:pt x="874" y="419"/>
                  </a:lnTo>
                  <a:lnTo>
                    <a:pt x="874" y="420"/>
                  </a:lnTo>
                  <a:lnTo>
                    <a:pt x="875" y="421"/>
                  </a:lnTo>
                  <a:lnTo>
                    <a:pt x="875" y="422"/>
                  </a:lnTo>
                  <a:lnTo>
                    <a:pt x="876" y="423"/>
                  </a:lnTo>
                  <a:lnTo>
                    <a:pt x="878" y="425"/>
                  </a:lnTo>
                  <a:lnTo>
                    <a:pt x="879" y="425"/>
                  </a:lnTo>
                  <a:lnTo>
                    <a:pt x="880" y="427"/>
                  </a:lnTo>
                  <a:lnTo>
                    <a:pt x="881" y="428"/>
                  </a:lnTo>
                  <a:lnTo>
                    <a:pt x="882" y="429"/>
                  </a:lnTo>
                  <a:lnTo>
                    <a:pt x="883" y="429"/>
                  </a:lnTo>
                  <a:lnTo>
                    <a:pt x="883" y="430"/>
                  </a:lnTo>
                  <a:lnTo>
                    <a:pt x="884" y="430"/>
                  </a:lnTo>
                  <a:lnTo>
                    <a:pt x="884" y="431"/>
                  </a:lnTo>
                  <a:lnTo>
                    <a:pt x="887" y="432"/>
                  </a:lnTo>
                  <a:lnTo>
                    <a:pt x="888" y="433"/>
                  </a:lnTo>
                  <a:lnTo>
                    <a:pt x="889" y="433"/>
                  </a:lnTo>
                  <a:lnTo>
                    <a:pt x="889" y="435"/>
                  </a:lnTo>
                  <a:lnTo>
                    <a:pt x="890" y="433"/>
                  </a:lnTo>
                  <a:lnTo>
                    <a:pt x="890" y="435"/>
                  </a:lnTo>
                  <a:lnTo>
                    <a:pt x="891" y="435"/>
                  </a:lnTo>
                  <a:lnTo>
                    <a:pt x="893" y="435"/>
                  </a:lnTo>
                  <a:lnTo>
                    <a:pt x="895" y="435"/>
                  </a:lnTo>
                  <a:lnTo>
                    <a:pt x="895" y="436"/>
                  </a:lnTo>
                  <a:lnTo>
                    <a:pt x="896" y="436"/>
                  </a:lnTo>
                  <a:lnTo>
                    <a:pt x="896" y="437"/>
                  </a:lnTo>
                  <a:lnTo>
                    <a:pt x="896" y="438"/>
                  </a:lnTo>
                  <a:lnTo>
                    <a:pt x="897" y="438"/>
                  </a:lnTo>
                  <a:lnTo>
                    <a:pt x="897" y="439"/>
                  </a:lnTo>
                  <a:lnTo>
                    <a:pt x="897" y="440"/>
                  </a:lnTo>
                  <a:lnTo>
                    <a:pt x="893" y="440"/>
                  </a:lnTo>
                  <a:lnTo>
                    <a:pt x="892" y="441"/>
                  </a:lnTo>
                  <a:lnTo>
                    <a:pt x="893" y="441"/>
                  </a:lnTo>
                  <a:lnTo>
                    <a:pt x="892" y="442"/>
                  </a:lnTo>
                  <a:lnTo>
                    <a:pt x="891" y="442"/>
                  </a:lnTo>
                  <a:lnTo>
                    <a:pt x="890" y="442"/>
                  </a:lnTo>
                  <a:lnTo>
                    <a:pt x="890" y="444"/>
                  </a:lnTo>
                  <a:lnTo>
                    <a:pt x="891" y="444"/>
                  </a:lnTo>
                  <a:lnTo>
                    <a:pt x="891" y="445"/>
                  </a:lnTo>
                  <a:lnTo>
                    <a:pt x="890" y="444"/>
                  </a:lnTo>
                  <a:lnTo>
                    <a:pt x="890" y="445"/>
                  </a:lnTo>
                  <a:lnTo>
                    <a:pt x="890" y="446"/>
                  </a:lnTo>
                  <a:lnTo>
                    <a:pt x="888" y="445"/>
                  </a:lnTo>
                  <a:lnTo>
                    <a:pt x="887" y="446"/>
                  </a:lnTo>
                  <a:lnTo>
                    <a:pt x="885" y="446"/>
                  </a:lnTo>
                  <a:lnTo>
                    <a:pt x="884" y="447"/>
                  </a:lnTo>
                  <a:lnTo>
                    <a:pt x="884" y="448"/>
                  </a:lnTo>
                  <a:lnTo>
                    <a:pt x="883" y="449"/>
                  </a:lnTo>
                  <a:lnTo>
                    <a:pt x="882" y="449"/>
                  </a:lnTo>
                  <a:lnTo>
                    <a:pt x="882" y="450"/>
                  </a:lnTo>
                  <a:lnTo>
                    <a:pt x="882" y="452"/>
                  </a:lnTo>
                  <a:lnTo>
                    <a:pt x="881" y="452"/>
                  </a:lnTo>
                  <a:lnTo>
                    <a:pt x="881" y="453"/>
                  </a:lnTo>
                  <a:lnTo>
                    <a:pt x="880" y="453"/>
                  </a:lnTo>
                  <a:lnTo>
                    <a:pt x="876" y="455"/>
                  </a:lnTo>
                  <a:lnTo>
                    <a:pt x="878" y="455"/>
                  </a:lnTo>
                  <a:lnTo>
                    <a:pt x="882" y="454"/>
                  </a:lnTo>
                  <a:lnTo>
                    <a:pt x="882" y="453"/>
                  </a:lnTo>
                  <a:lnTo>
                    <a:pt x="883" y="453"/>
                  </a:lnTo>
                  <a:lnTo>
                    <a:pt x="883" y="452"/>
                  </a:lnTo>
                  <a:lnTo>
                    <a:pt x="884" y="452"/>
                  </a:lnTo>
                  <a:lnTo>
                    <a:pt x="887" y="449"/>
                  </a:lnTo>
                  <a:lnTo>
                    <a:pt x="887" y="447"/>
                  </a:lnTo>
                  <a:lnTo>
                    <a:pt x="888" y="447"/>
                  </a:lnTo>
                  <a:lnTo>
                    <a:pt x="890" y="446"/>
                  </a:lnTo>
                  <a:lnTo>
                    <a:pt x="895" y="446"/>
                  </a:lnTo>
                  <a:lnTo>
                    <a:pt x="895" y="445"/>
                  </a:lnTo>
                  <a:lnTo>
                    <a:pt x="896" y="445"/>
                  </a:lnTo>
                  <a:lnTo>
                    <a:pt x="895" y="445"/>
                  </a:lnTo>
                  <a:lnTo>
                    <a:pt x="897" y="445"/>
                  </a:lnTo>
                  <a:lnTo>
                    <a:pt x="896" y="444"/>
                  </a:lnTo>
                  <a:lnTo>
                    <a:pt x="897" y="444"/>
                  </a:lnTo>
                  <a:lnTo>
                    <a:pt x="898" y="444"/>
                  </a:lnTo>
                  <a:lnTo>
                    <a:pt x="898" y="445"/>
                  </a:lnTo>
                  <a:lnTo>
                    <a:pt x="898" y="446"/>
                  </a:lnTo>
                  <a:lnTo>
                    <a:pt x="899" y="447"/>
                  </a:lnTo>
                  <a:lnTo>
                    <a:pt x="898" y="447"/>
                  </a:lnTo>
                  <a:lnTo>
                    <a:pt x="897" y="447"/>
                  </a:lnTo>
                  <a:lnTo>
                    <a:pt x="896" y="447"/>
                  </a:lnTo>
                  <a:lnTo>
                    <a:pt x="896" y="448"/>
                  </a:lnTo>
                  <a:lnTo>
                    <a:pt x="898" y="447"/>
                  </a:lnTo>
                  <a:lnTo>
                    <a:pt x="898" y="448"/>
                  </a:lnTo>
                  <a:lnTo>
                    <a:pt x="897" y="448"/>
                  </a:lnTo>
                  <a:lnTo>
                    <a:pt x="898" y="449"/>
                  </a:lnTo>
                  <a:lnTo>
                    <a:pt x="899" y="450"/>
                  </a:lnTo>
                  <a:lnTo>
                    <a:pt x="899" y="452"/>
                  </a:lnTo>
                  <a:lnTo>
                    <a:pt x="899" y="453"/>
                  </a:lnTo>
                  <a:lnTo>
                    <a:pt x="900" y="453"/>
                  </a:lnTo>
                  <a:lnTo>
                    <a:pt x="901" y="453"/>
                  </a:lnTo>
                  <a:lnTo>
                    <a:pt x="901" y="452"/>
                  </a:lnTo>
                  <a:lnTo>
                    <a:pt x="901" y="450"/>
                  </a:lnTo>
                  <a:lnTo>
                    <a:pt x="901" y="449"/>
                  </a:lnTo>
                  <a:lnTo>
                    <a:pt x="900" y="449"/>
                  </a:lnTo>
                  <a:lnTo>
                    <a:pt x="900" y="448"/>
                  </a:lnTo>
                  <a:lnTo>
                    <a:pt x="899" y="447"/>
                  </a:lnTo>
                  <a:lnTo>
                    <a:pt x="899" y="446"/>
                  </a:lnTo>
                  <a:lnTo>
                    <a:pt x="899" y="445"/>
                  </a:lnTo>
                  <a:lnTo>
                    <a:pt x="899" y="444"/>
                  </a:lnTo>
                  <a:lnTo>
                    <a:pt x="899" y="442"/>
                  </a:lnTo>
                  <a:lnTo>
                    <a:pt x="900" y="442"/>
                  </a:lnTo>
                  <a:lnTo>
                    <a:pt x="900" y="441"/>
                  </a:lnTo>
                  <a:lnTo>
                    <a:pt x="898" y="440"/>
                  </a:lnTo>
                  <a:lnTo>
                    <a:pt x="898" y="439"/>
                  </a:lnTo>
                  <a:lnTo>
                    <a:pt x="898" y="437"/>
                  </a:lnTo>
                  <a:lnTo>
                    <a:pt x="897" y="436"/>
                  </a:lnTo>
                  <a:lnTo>
                    <a:pt x="897" y="435"/>
                  </a:lnTo>
                  <a:lnTo>
                    <a:pt x="898" y="435"/>
                  </a:lnTo>
                  <a:lnTo>
                    <a:pt x="899" y="433"/>
                  </a:lnTo>
                  <a:lnTo>
                    <a:pt x="899" y="432"/>
                  </a:lnTo>
                  <a:lnTo>
                    <a:pt x="899" y="431"/>
                  </a:lnTo>
                  <a:lnTo>
                    <a:pt x="898" y="430"/>
                  </a:lnTo>
                  <a:lnTo>
                    <a:pt x="898" y="429"/>
                  </a:lnTo>
                  <a:lnTo>
                    <a:pt x="897" y="429"/>
                  </a:lnTo>
                  <a:lnTo>
                    <a:pt x="897" y="428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6" y="425"/>
                  </a:lnTo>
                  <a:lnTo>
                    <a:pt x="895" y="425"/>
                  </a:lnTo>
                  <a:lnTo>
                    <a:pt x="893" y="427"/>
                  </a:lnTo>
                  <a:lnTo>
                    <a:pt x="893" y="428"/>
                  </a:lnTo>
                  <a:lnTo>
                    <a:pt x="889" y="428"/>
                  </a:lnTo>
                  <a:lnTo>
                    <a:pt x="888" y="427"/>
                  </a:lnTo>
                  <a:lnTo>
                    <a:pt x="885" y="424"/>
                  </a:lnTo>
                  <a:lnTo>
                    <a:pt x="884" y="424"/>
                  </a:lnTo>
                  <a:lnTo>
                    <a:pt x="884" y="423"/>
                  </a:lnTo>
                  <a:lnTo>
                    <a:pt x="885" y="423"/>
                  </a:lnTo>
                  <a:lnTo>
                    <a:pt x="885" y="422"/>
                  </a:lnTo>
                  <a:lnTo>
                    <a:pt x="884" y="421"/>
                  </a:lnTo>
                  <a:lnTo>
                    <a:pt x="883" y="420"/>
                  </a:lnTo>
                  <a:lnTo>
                    <a:pt x="882" y="420"/>
                  </a:lnTo>
                  <a:lnTo>
                    <a:pt x="881" y="419"/>
                  </a:lnTo>
                  <a:lnTo>
                    <a:pt x="878" y="417"/>
                  </a:lnTo>
                  <a:lnTo>
                    <a:pt x="876" y="417"/>
                  </a:lnTo>
                  <a:lnTo>
                    <a:pt x="876" y="416"/>
                  </a:lnTo>
                  <a:lnTo>
                    <a:pt x="878" y="417"/>
                  </a:lnTo>
                  <a:lnTo>
                    <a:pt x="878" y="416"/>
                  </a:lnTo>
                  <a:lnTo>
                    <a:pt x="879" y="416"/>
                  </a:lnTo>
                  <a:lnTo>
                    <a:pt x="881" y="416"/>
                  </a:lnTo>
                  <a:lnTo>
                    <a:pt x="880" y="416"/>
                  </a:lnTo>
                  <a:lnTo>
                    <a:pt x="880" y="415"/>
                  </a:lnTo>
                  <a:lnTo>
                    <a:pt x="881" y="414"/>
                  </a:lnTo>
                  <a:lnTo>
                    <a:pt x="882" y="414"/>
                  </a:lnTo>
                  <a:lnTo>
                    <a:pt x="882" y="413"/>
                  </a:lnTo>
                  <a:lnTo>
                    <a:pt x="882" y="412"/>
                  </a:lnTo>
                  <a:lnTo>
                    <a:pt x="881" y="412"/>
                  </a:lnTo>
                  <a:lnTo>
                    <a:pt x="882" y="412"/>
                  </a:lnTo>
                  <a:lnTo>
                    <a:pt x="883" y="411"/>
                  </a:lnTo>
                  <a:lnTo>
                    <a:pt x="882" y="411"/>
                  </a:lnTo>
                  <a:lnTo>
                    <a:pt x="882" y="410"/>
                  </a:lnTo>
                  <a:lnTo>
                    <a:pt x="881" y="410"/>
                  </a:lnTo>
                  <a:lnTo>
                    <a:pt x="881" y="408"/>
                  </a:lnTo>
                  <a:lnTo>
                    <a:pt x="881" y="407"/>
                  </a:lnTo>
                  <a:lnTo>
                    <a:pt x="882" y="408"/>
                  </a:lnTo>
                  <a:lnTo>
                    <a:pt x="882" y="407"/>
                  </a:lnTo>
                  <a:lnTo>
                    <a:pt x="881" y="407"/>
                  </a:lnTo>
                  <a:lnTo>
                    <a:pt x="881" y="406"/>
                  </a:lnTo>
                  <a:lnTo>
                    <a:pt x="882" y="407"/>
                  </a:lnTo>
                  <a:lnTo>
                    <a:pt x="883" y="407"/>
                  </a:lnTo>
                  <a:lnTo>
                    <a:pt x="883" y="406"/>
                  </a:lnTo>
                  <a:lnTo>
                    <a:pt x="884" y="406"/>
                  </a:lnTo>
                  <a:lnTo>
                    <a:pt x="884" y="407"/>
                  </a:lnTo>
                  <a:lnTo>
                    <a:pt x="884" y="406"/>
                  </a:lnTo>
                  <a:lnTo>
                    <a:pt x="885" y="406"/>
                  </a:lnTo>
                  <a:lnTo>
                    <a:pt x="885" y="407"/>
                  </a:lnTo>
                  <a:lnTo>
                    <a:pt x="887" y="406"/>
                  </a:lnTo>
                  <a:lnTo>
                    <a:pt x="885" y="406"/>
                  </a:lnTo>
                  <a:lnTo>
                    <a:pt x="887" y="406"/>
                  </a:lnTo>
                  <a:lnTo>
                    <a:pt x="888" y="407"/>
                  </a:lnTo>
                  <a:lnTo>
                    <a:pt x="889" y="407"/>
                  </a:lnTo>
                  <a:lnTo>
                    <a:pt x="891" y="410"/>
                  </a:lnTo>
                  <a:lnTo>
                    <a:pt x="892" y="410"/>
                  </a:lnTo>
                  <a:lnTo>
                    <a:pt x="893" y="410"/>
                  </a:lnTo>
                  <a:lnTo>
                    <a:pt x="895" y="411"/>
                  </a:lnTo>
                  <a:lnTo>
                    <a:pt x="895" y="412"/>
                  </a:lnTo>
                  <a:lnTo>
                    <a:pt x="896" y="412"/>
                  </a:lnTo>
                  <a:lnTo>
                    <a:pt x="897" y="412"/>
                  </a:lnTo>
                  <a:lnTo>
                    <a:pt x="897" y="413"/>
                  </a:lnTo>
                  <a:lnTo>
                    <a:pt x="898" y="413"/>
                  </a:lnTo>
                  <a:lnTo>
                    <a:pt x="898" y="414"/>
                  </a:lnTo>
                  <a:lnTo>
                    <a:pt x="898" y="415"/>
                  </a:lnTo>
                  <a:lnTo>
                    <a:pt x="899" y="415"/>
                  </a:lnTo>
                  <a:lnTo>
                    <a:pt x="899" y="414"/>
                  </a:lnTo>
                  <a:lnTo>
                    <a:pt x="899" y="413"/>
                  </a:lnTo>
                  <a:lnTo>
                    <a:pt x="898" y="413"/>
                  </a:lnTo>
                  <a:lnTo>
                    <a:pt x="898" y="412"/>
                  </a:lnTo>
                  <a:lnTo>
                    <a:pt x="897" y="411"/>
                  </a:lnTo>
                  <a:lnTo>
                    <a:pt x="896" y="411"/>
                  </a:lnTo>
                  <a:lnTo>
                    <a:pt x="895" y="410"/>
                  </a:lnTo>
                  <a:lnTo>
                    <a:pt x="895" y="408"/>
                  </a:lnTo>
                  <a:lnTo>
                    <a:pt x="893" y="408"/>
                  </a:lnTo>
                  <a:lnTo>
                    <a:pt x="892" y="408"/>
                  </a:lnTo>
                  <a:lnTo>
                    <a:pt x="890" y="406"/>
                  </a:lnTo>
                  <a:lnTo>
                    <a:pt x="890" y="405"/>
                  </a:lnTo>
                  <a:lnTo>
                    <a:pt x="889" y="406"/>
                  </a:lnTo>
                  <a:lnTo>
                    <a:pt x="889" y="405"/>
                  </a:lnTo>
                  <a:lnTo>
                    <a:pt x="888" y="405"/>
                  </a:lnTo>
                  <a:lnTo>
                    <a:pt x="887" y="405"/>
                  </a:lnTo>
                  <a:lnTo>
                    <a:pt x="887" y="404"/>
                  </a:lnTo>
                  <a:lnTo>
                    <a:pt x="888" y="404"/>
                  </a:lnTo>
                  <a:lnTo>
                    <a:pt x="888" y="403"/>
                  </a:lnTo>
                  <a:lnTo>
                    <a:pt x="888" y="402"/>
                  </a:lnTo>
                  <a:lnTo>
                    <a:pt x="890" y="402"/>
                  </a:lnTo>
                  <a:lnTo>
                    <a:pt x="891" y="402"/>
                  </a:lnTo>
                  <a:lnTo>
                    <a:pt x="892" y="400"/>
                  </a:lnTo>
                  <a:lnTo>
                    <a:pt x="891" y="400"/>
                  </a:lnTo>
                  <a:lnTo>
                    <a:pt x="888" y="402"/>
                  </a:lnTo>
                  <a:lnTo>
                    <a:pt x="887" y="402"/>
                  </a:lnTo>
                  <a:lnTo>
                    <a:pt x="887" y="400"/>
                  </a:lnTo>
                  <a:lnTo>
                    <a:pt x="888" y="400"/>
                  </a:lnTo>
                  <a:lnTo>
                    <a:pt x="888" y="399"/>
                  </a:lnTo>
                  <a:lnTo>
                    <a:pt x="888" y="398"/>
                  </a:lnTo>
                  <a:lnTo>
                    <a:pt x="887" y="398"/>
                  </a:lnTo>
                  <a:lnTo>
                    <a:pt x="887" y="399"/>
                  </a:lnTo>
                  <a:lnTo>
                    <a:pt x="885" y="400"/>
                  </a:lnTo>
                  <a:lnTo>
                    <a:pt x="885" y="402"/>
                  </a:lnTo>
                  <a:lnTo>
                    <a:pt x="884" y="402"/>
                  </a:lnTo>
                  <a:lnTo>
                    <a:pt x="884" y="403"/>
                  </a:lnTo>
                  <a:lnTo>
                    <a:pt x="884" y="402"/>
                  </a:lnTo>
                  <a:lnTo>
                    <a:pt x="881" y="402"/>
                  </a:lnTo>
                  <a:lnTo>
                    <a:pt x="880" y="400"/>
                  </a:lnTo>
                  <a:lnTo>
                    <a:pt x="879" y="399"/>
                  </a:lnTo>
                  <a:lnTo>
                    <a:pt x="878" y="398"/>
                  </a:lnTo>
                  <a:lnTo>
                    <a:pt x="878" y="397"/>
                  </a:lnTo>
                  <a:lnTo>
                    <a:pt x="876" y="397"/>
                  </a:lnTo>
                  <a:lnTo>
                    <a:pt x="878" y="397"/>
                  </a:lnTo>
                  <a:lnTo>
                    <a:pt x="879" y="396"/>
                  </a:lnTo>
                  <a:lnTo>
                    <a:pt x="878" y="396"/>
                  </a:lnTo>
                  <a:lnTo>
                    <a:pt x="876" y="396"/>
                  </a:lnTo>
                  <a:lnTo>
                    <a:pt x="875" y="394"/>
                  </a:lnTo>
                  <a:lnTo>
                    <a:pt x="875" y="393"/>
                  </a:lnTo>
                  <a:lnTo>
                    <a:pt x="875" y="391"/>
                  </a:lnTo>
                  <a:lnTo>
                    <a:pt x="874" y="391"/>
                  </a:lnTo>
                  <a:lnTo>
                    <a:pt x="874" y="390"/>
                  </a:lnTo>
                  <a:lnTo>
                    <a:pt x="874" y="389"/>
                  </a:lnTo>
                  <a:lnTo>
                    <a:pt x="874" y="388"/>
                  </a:lnTo>
                  <a:lnTo>
                    <a:pt x="874" y="387"/>
                  </a:lnTo>
                  <a:lnTo>
                    <a:pt x="874" y="386"/>
                  </a:lnTo>
                  <a:lnTo>
                    <a:pt x="873" y="386"/>
                  </a:lnTo>
                  <a:lnTo>
                    <a:pt x="873" y="385"/>
                  </a:lnTo>
                  <a:lnTo>
                    <a:pt x="874" y="383"/>
                  </a:lnTo>
                  <a:lnTo>
                    <a:pt x="874" y="382"/>
                  </a:lnTo>
                  <a:lnTo>
                    <a:pt x="874" y="381"/>
                  </a:lnTo>
                  <a:lnTo>
                    <a:pt x="876" y="381"/>
                  </a:lnTo>
                  <a:lnTo>
                    <a:pt x="879" y="382"/>
                  </a:lnTo>
                  <a:lnTo>
                    <a:pt x="882" y="383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6"/>
                  </a:lnTo>
                  <a:lnTo>
                    <a:pt x="891" y="386"/>
                  </a:lnTo>
                  <a:lnTo>
                    <a:pt x="893" y="386"/>
                  </a:lnTo>
                  <a:lnTo>
                    <a:pt x="892" y="385"/>
                  </a:lnTo>
                  <a:lnTo>
                    <a:pt x="890" y="385"/>
                  </a:lnTo>
                  <a:lnTo>
                    <a:pt x="884" y="382"/>
                  </a:lnTo>
                  <a:lnTo>
                    <a:pt x="883" y="382"/>
                  </a:lnTo>
                  <a:lnTo>
                    <a:pt x="881" y="381"/>
                  </a:lnTo>
                  <a:lnTo>
                    <a:pt x="879" y="380"/>
                  </a:lnTo>
                  <a:lnTo>
                    <a:pt x="879" y="379"/>
                  </a:lnTo>
                  <a:lnTo>
                    <a:pt x="878" y="379"/>
                  </a:lnTo>
                  <a:lnTo>
                    <a:pt x="878" y="380"/>
                  </a:lnTo>
                  <a:lnTo>
                    <a:pt x="874" y="380"/>
                  </a:lnTo>
                  <a:lnTo>
                    <a:pt x="874" y="379"/>
                  </a:lnTo>
                  <a:lnTo>
                    <a:pt x="874" y="377"/>
                  </a:lnTo>
                  <a:lnTo>
                    <a:pt x="874" y="375"/>
                  </a:lnTo>
                  <a:lnTo>
                    <a:pt x="875" y="377"/>
                  </a:lnTo>
                  <a:lnTo>
                    <a:pt x="876" y="378"/>
                  </a:lnTo>
                  <a:lnTo>
                    <a:pt x="878" y="378"/>
                  </a:lnTo>
                  <a:lnTo>
                    <a:pt x="876" y="377"/>
                  </a:lnTo>
                  <a:lnTo>
                    <a:pt x="876" y="375"/>
                  </a:lnTo>
                  <a:lnTo>
                    <a:pt x="876" y="374"/>
                  </a:lnTo>
                  <a:lnTo>
                    <a:pt x="879" y="374"/>
                  </a:lnTo>
                  <a:lnTo>
                    <a:pt x="880" y="375"/>
                  </a:lnTo>
                  <a:lnTo>
                    <a:pt x="882" y="375"/>
                  </a:lnTo>
                  <a:lnTo>
                    <a:pt x="885" y="377"/>
                  </a:lnTo>
                  <a:lnTo>
                    <a:pt x="888" y="375"/>
                  </a:lnTo>
                  <a:lnTo>
                    <a:pt x="890" y="375"/>
                  </a:lnTo>
                  <a:lnTo>
                    <a:pt x="892" y="375"/>
                  </a:lnTo>
                  <a:lnTo>
                    <a:pt x="893" y="377"/>
                  </a:lnTo>
                  <a:lnTo>
                    <a:pt x="895" y="377"/>
                  </a:lnTo>
                  <a:lnTo>
                    <a:pt x="892" y="375"/>
                  </a:lnTo>
                  <a:lnTo>
                    <a:pt x="891" y="374"/>
                  </a:lnTo>
                  <a:lnTo>
                    <a:pt x="888" y="375"/>
                  </a:lnTo>
                  <a:lnTo>
                    <a:pt x="887" y="374"/>
                  </a:lnTo>
                  <a:lnTo>
                    <a:pt x="884" y="374"/>
                  </a:lnTo>
                  <a:lnTo>
                    <a:pt x="883" y="374"/>
                  </a:lnTo>
                  <a:lnTo>
                    <a:pt x="878" y="372"/>
                  </a:lnTo>
                  <a:lnTo>
                    <a:pt x="876" y="373"/>
                  </a:lnTo>
                  <a:lnTo>
                    <a:pt x="876" y="372"/>
                  </a:lnTo>
                  <a:lnTo>
                    <a:pt x="875" y="372"/>
                  </a:lnTo>
                  <a:lnTo>
                    <a:pt x="875" y="371"/>
                  </a:lnTo>
                  <a:lnTo>
                    <a:pt x="875" y="370"/>
                  </a:lnTo>
                  <a:lnTo>
                    <a:pt x="875" y="369"/>
                  </a:lnTo>
                  <a:lnTo>
                    <a:pt x="878" y="365"/>
                  </a:lnTo>
                  <a:lnTo>
                    <a:pt x="879" y="365"/>
                  </a:lnTo>
                  <a:lnTo>
                    <a:pt x="879" y="366"/>
                  </a:lnTo>
                  <a:lnTo>
                    <a:pt x="880" y="368"/>
                  </a:lnTo>
                  <a:lnTo>
                    <a:pt x="881" y="368"/>
                  </a:lnTo>
                  <a:lnTo>
                    <a:pt x="881" y="369"/>
                  </a:lnTo>
                  <a:lnTo>
                    <a:pt x="882" y="369"/>
                  </a:lnTo>
                  <a:lnTo>
                    <a:pt x="883" y="370"/>
                  </a:lnTo>
                  <a:lnTo>
                    <a:pt x="884" y="370"/>
                  </a:lnTo>
                  <a:lnTo>
                    <a:pt x="884" y="369"/>
                  </a:lnTo>
                  <a:lnTo>
                    <a:pt x="881" y="368"/>
                  </a:lnTo>
                  <a:lnTo>
                    <a:pt x="881" y="366"/>
                  </a:lnTo>
                  <a:lnTo>
                    <a:pt x="881" y="365"/>
                  </a:lnTo>
                  <a:lnTo>
                    <a:pt x="880" y="365"/>
                  </a:lnTo>
                  <a:lnTo>
                    <a:pt x="880" y="364"/>
                  </a:lnTo>
                  <a:lnTo>
                    <a:pt x="883" y="361"/>
                  </a:lnTo>
                  <a:lnTo>
                    <a:pt x="884" y="361"/>
                  </a:lnTo>
                  <a:lnTo>
                    <a:pt x="889" y="362"/>
                  </a:lnTo>
                  <a:lnTo>
                    <a:pt x="890" y="363"/>
                  </a:lnTo>
                  <a:lnTo>
                    <a:pt x="890" y="364"/>
                  </a:lnTo>
                  <a:lnTo>
                    <a:pt x="891" y="365"/>
                  </a:lnTo>
                  <a:lnTo>
                    <a:pt x="892" y="365"/>
                  </a:lnTo>
                  <a:lnTo>
                    <a:pt x="891" y="364"/>
                  </a:lnTo>
                  <a:lnTo>
                    <a:pt x="891" y="363"/>
                  </a:lnTo>
                  <a:lnTo>
                    <a:pt x="890" y="362"/>
                  </a:lnTo>
                  <a:lnTo>
                    <a:pt x="890" y="361"/>
                  </a:lnTo>
                  <a:lnTo>
                    <a:pt x="885" y="360"/>
                  </a:lnTo>
                  <a:lnTo>
                    <a:pt x="885" y="358"/>
                  </a:lnTo>
                  <a:lnTo>
                    <a:pt x="889" y="355"/>
                  </a:lnTo>
                  <a:lnTo>
                    <a:pt x="890" y="355"/>
                  </a:lnTo>
                  <a:lnTo>
                    <a:pt x="891" y="353"/>
                  </a:lnTo>
                  <a:lnTo>
                    <a:pt x="892" y="352"/>
                  </a:lnTo>
                  <a:lnTo>
                    <a:pt x="893" y="352"/>
                  </a:lnTo>
                  <a:lnTo>
                    <a:pt x="895" y="352"/>
                  </a:lnTo>
                  <a:lnTo>
                    <a:pt x="895" y="350"/>
                  </a:lnTo>
                  <a:lnTo>
                    <a:pt x="896" y="349"/>
                  </a:lnTo>
                  <a:lnTo>
                    <a:pt x="896" y="348"/>
                  </a:lnTo>
                  <a:lnTo>
                    <a:pt x="899" y="348"/>
                  </a:lnTo>
                  <a:lnTo>
                    <a:pt x="904" y="346"/>
                  </a:lnTo>
                  <a:lnTo>
                    <a:pt x="906" y="346"/>
                  </a:lnTo>
                  <a:lnTo>
                    <a:pt x="909" y="346"/>
                  </a:lnTo>
                  <a:lnTo>
                    <a:pt x="910" y="346"/>
                  </a:lnTo>
                  <a:lnTo>
                    <a:pt x="910" y="347"/>
                  </a:lnTo>
                  <a:lnTo>
                    <a:pt x="910" y="348"/>
                  </a:lnTo>
                  <a:lnTo>
                    <a:pt x="912" y="348"/>
                  </a:lnTo>
                  <a:lnTo>
                    <a:pt x="913" y="349"/>
                  </a:lnTo>
                  <a:lnTo>
                    <a:pt x="914" y="350"/>
                  </a:lnTo>
                  <a:lnTo>
                    <a:pt x="915" y="352"/>
                  </a:lnTo>
                  <a:lnTo>
                    <a:pt x="915" y="353"/>
                  </a:lnTo>
                  <a:lnTo>
                    <a:pt x="915" y="354"/>
                  </a:lnTo>
                  <a:lnTo>
                    <a:pt x="916" y="355"/>
                  </a:lnTo>
                  <a:lnTo>
                    <a:pt x="917" y="357"/>
                  </a:lnTo>
                  <a:lnTo>
                    <a:pt x="917" y="358"/>
                  </a:lnTo>
                  <a:lnTo>
                    <a:pt x="917" y="360"/>
                  </a:lnTo>
                  <a:lnTo>
                    <a:pt x="918" y="361"/>
                  </a:lnTo>
                  <a:lnTo>
                    <a:pt x="925" y="362"/>
                  </a:lnTo>
                  <a:lnTo>
                    <a:pt x="925" y="363"/>
                  </a:lnTo>
                  <a:lnTo>
                    <a:pt x="926" y="363"/>
                  </a:lnTo>
                  <a:lnTo>
                    <a:pt x="926" y="364"/>
                  </a:lnTo>
                  <a:lnTo>
                    <a:pt x="926" y="365"/>
                  </a:lnTo>
                  <a:lnTo>
                    <a:pt x="926" y="366"/>
                  </a:lnTo>
                  <a:lnTo>
                    <a:pt x="927" y="368"/>
                  </a:lnTo>
                  <a:lnTo>
                    <a:pt x="926" y="369"/>
                  </a:lnTo>
                  <a:lnTo>
                    <a:pt x="927" y="369"/>
                  </a:lnTo>
                  <a:lnTo>
                    <a:pt x="927" y="370"/>
                  </a:lnTo>
                  <a:lnTo>
                    <a:pt x="927" y="371"/>
                  </a:lnTo>
                  <a:lnTo>
                    <a:pt x="928" y="371"/>
                  </a:lnTo>
                  <a:lnTo>
                    <a:pt x="928" y="372"/>
                  </a:lnTo>
                  <a:lnTo>
                    <a:pt x="930" y="373"/>
                  </a:lnTo>
                  <a:lnTo>
                    <a:pt x="931" y="373"/>
                  </a:lnTo>
                  <a:lnTo>
                    <a:pt x="932" y="373"/>
                  </a:lnTo>
                  <a:lnTo>
                    <a:pt x="933" y="374"/>
                  </a:lnTo>
                  <a:lnTo>
                    <a:pt x="933" y="375"/>
                  </a:lnTo>
                  <a:lnTo>
                    <a:pt x="934" y="375"/>
                  </a:lnTo>
                  <a:lnTo>
                    <a:pt x="934" y="377"/>
                  </a:lnTo>
                  <a:lnTo>
                    <a:pt x="933" y="378"/>
                  </a:lnTo>
                  <a:lnTo>
                    <a:pt x="933" y="379"/>
                  </a:lnTo>
                  <a:lnTo>
                    <a:pt x="932" y="380"/>
                  </a:lnTo>
                  <a:lnTo>
                    <a:pt x="932" y="381"/>
                  </a:lnTo>
                  <a:lnTo>
                    <a:pt x="933" y="382"/>
                  </a:lnTo>
                  <a:lnTo>
                    <a:pt x="931" y="385"/>
                  </a:lnTo>
                  <a:lnTo>
                    <a:pt x="930" y="388"/>
                  </a:lnTo>
                  <a:lnTo>
                    <a:pt x="930" y="390"/>
                  </a:lnTo>
                  <a:lnTo>
                    <a:pt x="930" y="391"/>
                  </a:lnTo>
                  <a:lnTo>
                    <a:pt x="930" y="393"/>
                  </a:lnTo>
                  <a:lnTo>
                    <a:pt x="928" y="393"/>
                  </a:lnTo>
                  <a:lnTo>
                    <a:pt x="928" y="394"/>
                  </a:lnTo>
                  <a:lnTo>
                    <a:pt x="928" y="395"/>
                  </a:lnTo>
                  <a:lnTo>
                    <a:pt x="927" y="397"/>
                  </a:lnTo>
                  <a:lnTo>
                    <a:pt x="928" y="396"/>
                  </a:lnTo>
                  <a:lnTo>
                    <a:pt x="931" y="388"/>
                  </a:lnTo>
                  <a:lnTo>
                    <a:pt x="932" y="388"/>
                  </a:lnTo>
                  <a:lnTo>
                    <a:pt x="932" y="387"/>
                  </a:lnTo>
                  <a:lnTo>
                    <a:pt x="933" y="385"/>
                  </a:lnTo>
                  <a:lnTo>
                    <a:pt x="934" y="385"/>
                  </a:lnTo>
                  <a:lnTo>
                    <a:pt x="934" y="386"/>
                  </a:lnTo>
                  <a:lnTo>
                    <a:pt x="934" y="387"/>
                  </a:lnTo>
                  <a:lnTo>
                    <a:pt x="935" y="387"/>
                  </a:lnTo>
                  <a:lnTo>
                    <a:pt x="935" y="388"/>
                  </a:lnTo>
                  <a:lnTo>
                    <a:pt x="935" y="389"/>
                  </a:lnTo>
                  <a:lnTo>
                    <a:pt x="934" y="390"/>
                  </a:lnTo>
                  <a:lnTo>
                    <a:pt x="934" y="393"/>
                  </a:lnTo>
                  <a:lnTo>
                    <a:pt x="933" y="395"/>
                  </a:lnTo>
                  <a:lnTo>
                    <a:pt x="933" y="396"/>
                  </a:lnTo>
                  <a:lnTo>
                    <a:pt x="934" y="396"/>
                  </a:lnTo>
                  <a:lnTo>
                    <a:pt x="934" y="397"/>
                  </a:lnTo>
                  <a:lnTo>
                    <a:pt x="932" y="397"/>
                  </a:lnTo>
                  <a:lnTo>
                    <a:pt x="935" y="398"/>
                  </a:lnTo>
                  <a:lnTo>
                    <a:pt x="936" y="398"/>
                  </a:lnTo>
                  <a:lnTo>
                    <a:pt x="938" y="399"/>
                  </a:lnTo>
                  <a:lnTo>
                    <a:pt x="939" y="399"/>
                  </a:lnTo>
                  <a:lnTo>
                    <a:pt x="939" y="400"/>
                  </a:lnTo>
                  <a:lnTo>
                    <a:pt x="938" y="400"/>
                  </a:lnTo>
                  <a:lnTo>
                    <a:pt x="936" y="399"/>
                  </a:lnTo>
                  <a:lnTo>
                    <a:pt x="933" y="400"/>
                  </a:lnTo>
                  <a:lnTo>
                    <a:pt x="933" y="402"/>
                  </a:lnTo>
                  <a:lnTo>
                    <a:pt x="934" y="402"/>
                  </a:lnTo>
                  <a:lnTo>
                    <a:pt x="933" y="402"/>
                  </a:lnTo>
                  <a:lnTo>
                    <a:pt x="933" y="403"/>
                  </a:lnTo>
                  <a:lnTo>
                    <a:pt x="934" y="403"/>
                  </a:lnTo>
                  <a:lnTo>
                    <a:pt x="935" y="402"/>
                  </a:lnTo>
                  <a:lnTo>
                    <a:pt x="936" y="402"/>
                  </a:lnTo>
                  <a:lnTo>
                    <a:pt x="936" y="403"/>
                  </a:lnTo>
                  <a:lnTo>
                    <a:pt x="936" y="404"/>
                  </a:lnTo>
                  <a:lnTo>
                    <a:pt x="936" y="405"/>
                  </a:lnTo>
                  <a:lnTo>
                    <a:pt x="936" y="406"/>
                  </a:lnTo>
                  <a:lnTo>
                    <a:pt x="936" y="407"/>
                  </a:lnTo>
                  <a:lnTo>
                    <a:pt x="935" y="407"/>
                  </a:lnTo>
                  <a:lnTo>
                    <a:pt x="938" y="406"/>
                  </a:lnTo>
                  <a:lnTo>
                    <a:pt x="938" y="405"/>
                  </a:lnTo>
                  <a:lnTo>
                    <a:pt x="938" y="404"/>
                  </a:lnTo>
                  <a:lnTo>
                    <a:pt x="938" y="403"/>
                  </a:lnTo>
                  <a:lnTo>
                    <a:pt x="939" y="402"/>
                  </a:lnTo>
                  <a:lnTo>
                    <a:pt x="940" y="402"/>
                  </a:lnTo>
                  <a:lnTo>
                    <a:pt x="940" y="400"/>
                  </a:lnTo>
                  <a:lnTo>
                    <a:pt x="941" y="400"/>
                  </a:lnTo>
                  <a:lnTo>
                    <a:pt x="941" y="399"/>
                  </a:lnTo>
                  <a:lnTo>
                    <a:pt x="940" y="398"/>
                  </a:lnTo>
                  <a:lnTo>
                    <a:pt x="939" y="397"/>
                  </a:lnTo>
                  <a:lnTo>
                    <a:pt x="938" y="396"/>
                  </a:lnTo>
                  <a:lnTo>
                    <a:pt x="939" y="396"/>
                  </a:lnTo>
                  <a:lnTo>
                    <a:pt x="939" y="395"/>
                  </a:lnTo>
                  <a:lnTo>
                    <a:pt x="939" y="396"/>
                  </a:lnTo>
                  <a:lnTo>
                    <a:pt x="940" y="396"/>
                  </a:lnTo>
                  <a:lnTo>
                    <a:pt x="940" y="395"/>
                  </a:lnTo>
                  <a:lnTo>
                    <a:pt x="941" y="395"/>
                  </a:lnTo>
                  <a:lnTo>
                    <a:pt x="940" y="394"/>
                  </a:lnTo>
                  <a:lnTo>
                    <a:pt x="939" y="393"/>
                  </a:lnTo>
                  <a:lnTo>
                    <a:pt x="939" y="391"/>
                  </a:lnTo>
                  <a:lnTo>
                    <a:pt x="940" y="391"/>
                  </a:lnTo>
                  <a:lnTo>
                    <a:pt x="941" y="391"/>
                  </a:lnTo>
                  <a:lnTo>
                    <a:pt x="942" y="394"/>
                  </a:lnTo>
                  <a:lnTo>
                    <a:pt x="943" y="394"/>
                  </a:lnTo>
                  <a:lnTo>
                    <a:pt x="943" y="395"/>
                  </a:lnTo>
                  <a:lnTo>
                    <a:pt x="944" y="395"/>
                  </a:lnTo>
                  <a:lnTo>
                    <a:pt x="948" y="395"/>
                  </a:lnTo>
                  <a:lnTo>
                    <a:pt x="947" y="395"/>
                  </a:lnTo>
                  <a:lnTo>
                    <a:pt x="945" y="395"/>
                  </a:lnTo>
                  <a:lnTo>
                    <a:pt x="944" y="394"/>
                  </a:lnTo>
                  <a:lnTo>
                    <a:pt x="942" y="393"/>
                  </a:lnTo>
                  <a:lnTo>
                    <a:pt x="942" y="391"/>
                  </a:lnTo>
                  <a:lnTo>
                    <a:pt x="940" y="390"/>
                  </a:lnTo>
                  <a:lnTo>
                    <a:pt x="940" y="389"/>
                  </a:lnTo>
                  <a:lnTo>
                    <a:pt x="940" y="387"/>
                  </a:lnTo>
                  <a:lnTo>
                    <a:pt x="941" y="387"/>
                  </a:lnTo>
                  <a:lnTo>
                    <a:pt x="942" y="386"/>
                  </a:lnTo>
                  <a:lnTo>
                    <a:pt x="942" y="385"/>
                  </a:lnTo>
                  <a:lnTo>
                    <a:pt x="941" y="383"/>
                  </a:lnTo>
                  <a:lnTo>
                    <a:pt x="941" y="382"/>
                  </a:lnTo>
                  <a:lnTo>
                    <a:pt x="942" y="382"/>
                  </a:lnTo>
                  <a:lnTo>
                    <a:pt x="942" y="383"/>
                  </a:lnTo>
                  <a:lnTo>
                    <a:pt x="943" y="383"/>
                  </a:lnTo>
                  <a:lnTo>
                    <a:pt x="943" y="385"/>
                  </a:lnTo>
                  <a:lnTo>
                    <a:pt x="943" y="386"/>
                  </a:lnTo>
                  <a:lnTo>
                    <a:pt x="945" y="387"/>
                  </a:lnTo>
                  <a:lnTo>
                    <a:pt x="944" y="387"/>
                  </a:lnTo>
                  <a:lnTo>
                    <a:pt x="945" y="387"/>
                  </a:lnTo>
                  <a:lnTo>
                    <a:pt x="945" y="388"/>
                  </a:lnTo>
                  <a:lnTo>
                    <a:pt x="945" y="389"/>
                  </a:lnTo>
                  <a:lnTo>
                    <a:pt x="947" y="389"/>
                  </a:lnTo>
                  <a:lnTo>
                    <a:pt x="945" y="389"/>
                  </a:lnTo>
                  <a:lnTo>
                    <a:pt x="945" y="390"/>
                  </a:lnTo>
                  <a:lnTo>
                    <a:pt x="945" y="391"/>
                  </a:lnTo>
                  <a:lnTo>
                    <a:pt x="945" y="393"/>
                  </a:lnTo>
                  <a:lnTo>
                    <a:pt x="947" y="393"/>
                  </a:lnTo>
                  <a:lnTo>
                    <a:pt x="945" y="391"/>
                  </a:lnTo>
                  <a:lnTo>
                    <a:pt x="947" y="391"/>
                  </a:lnTo>
                  <a:lnTo>
                    <a:pt x="947" y="390"/>
                  </a:lnTo>
                  <a:lnTo>
                    <a:pt x="948" y="390"/>
                  </a:lnTo>
                  <a:lnTo>
                    <a:pt x="949" y="391"/>
                  </a:lnTo>
                  <a:lnTo>
                    <a:pt x="949" y="393"/>
                  </a:lnTo>
                  <a:lnTo>
                    <a:pt x="949" y="391"/>
                  </a:lnTo>
                  <a:lnTo>
                    <a:pt x="949" y="390"/>
                  </a:lnTo>
                  <a:lnTo>
                    <a:pt x="948" y="390"/>
                  </a:lnTo>
                  <a:lnTo>
                    <a:pt x="948" y="389"/>
                  </a:lnTo>
                  <a:lnTo>
                    <a:pt x="947" y="389"/>
                  </a:lnTo>
                  <a:lnTo>
                    <a:pt x="948" y="389"/>
                  </a:lnTo>
                  <a:lnTo>
                    <a:pt x="948" y="388"/>
                  </a:lnTo>
                  <a:lnTo>
                    <a:pt x="948" y="387"/>
                  </a:lnTo>
                  <a:lnTo>
                    <a:pt x="948" y="386"/>
                  </a:lnTo>
                  <a:lnTo>
                    <a:pt x="948" y="385"/>
                  </a:lnTo>
                  <a:lnTo>
                    <a:pt x="949" y="385"/>
                  </a:lnTo>
                  <a:lnTo>
                    <a:pt x="951" y="386"/>
                  </a:lnTo>
                  <a:lnTo>
                    <a:pt x="952" y="387"/>
                  </a:lnTo>
                  <a:lnTo>
                    <a:pt x="952" y="388"/>
                  </a:lnTo>
                  <a:lnTo>
                    <a:pt x="953" y="388"/>
                  </a:lnTo>
                  <a:lnTo>
                    <a:pt x="953" y="389"/>
                  </a:lnTo>
                  <a:lnTo>
                    <a:pt x="955" y="389"/>
                  </a:lnTo>
                  <a:lnTo>
                    <a:pt x="955" y="390"/>
                  </a:lnTo>
                  <a:lnTo>
                    <a:pt x="955" y="391"/>
                  </a:lnTo>
                  <a:lnTo>
                    <a:pt x="955" y="393"/>
                  </a:lnTo>
                  <a:lnTo>
                    <a:pt x="956" y="394"/>
                  </a:lnTo>
                  <a:lnTo>
                    <a:pt x="956" y="395"/>
                  </a:lnTo>
                  <a:lnTo>
                    <a:pt x="956" y="396"/>
                  </a:lnTo>
                  <a:lnTo>
                    <a:pt x="955" y="397"/>
                  </a:lnTo>
                  <a:lnTo>
                    <a:pt x="956" y="398"/>
                  </a:lnTo>
                  <a:lnTo>
                    <a:pt x="955" y="398"/>
                  </a:lnTo>
                  <a:lnTo>
                    <a:pt x="955" y="399"/>
                  </a:lnTo>
                  <a:lnTo>
                    <a:pt x="956" y="399"/>
                  </a:lnTo>
                  <a:lnTo>
                    <a:pt x="956" y="398"/>
                  </a:lnTo>
                  <a:lnTo>
                    <a:pt x="957" y="398"/>
                  </a:lnTo>
                  <a:lnTo>
                    <a:pt x="961" y="399"/>
                  </a:lnTo>
                  <a:lnTo>
                    <a:pt x="964" y="400"/>
                  </a:lnTo>
                  <a:lnTo>
                    <a:pt x="964" y="399"/>
                  </a:lnTo>
                  <a:lnTo>
                    <a:pt x="962" y="399"/>
                  </a:lnTo>
                  <a:lnTo>
                    <a:pt x="962" y="398"/>
                  </a:lnTo>
                  <a:lnTo>
                    <a:pt x="961" y="398"/>
                  </a:lnTo>
                  <a:lnTo>
                    <a:pt x="960" y="398"/>
                  </a:lnTo>
                  <a:lnTo>
                    <a:pt x="959" y="398"/>
                  </a:lnTo>
                  <a:lnTo>
                    <a:pt x="959" y="397"/>
                  </a:lnTo>
                  <a:lnTo>
                    <a:pt x="958" y="397"/>
                  </a:lnTo>
                  <a:lnTo>
                    <a:pt x="958" y="396"/>
                  </a:lnTo>
                  <a:lnTo>
                    <a:pt x="957" y="396"/>
                  </a:lnTo>
                  <a:lnTo>
                    <a:pt x="958" y="395"/>
                  </a:lnTo>
                  <a:lnTo>
                    <a:pt x="957" y="395"/>
                  </a:lnTo>
                  <a:lnTo>
                    <a:pt x="957" y="394"/>
                  </a:lnTo>
                  <a:lnTo>
                    <a:pt x="957" y="393"/>
                  </a:lnTo>
                  <a:lnTo>
                    <a:pt x="957" y="391"/>
                  </a:lnTo>
                  <a:lnTo>
                    <a:pt x="956" y="391"/>
                  </a:lnTo>
                  <a:lnTo>
                    <a:pt x="957" y="391"/>
                  </a:lnTo>
                  <a:lnTo>
                    <a:pt x="961" y="393"/>
                  </a:lnTo>
                  <a:lnTo>
                    <a:pt x="962" y="394"/>
                  </a:lnTo>
                  <a:lnTo>
                    <a:pt x="964" y="396"/>
                  </a:lnTo>
                  <a:lnTo>
                    <a:pt x="965" y="397"/>
                  </a:lnTo>
                  <a:lnTo>
                    <a:pt x="968" y="400"/>
                  </a:lnTo>
                  <a:lnTo>
                    <a:pt x="969" y="400"/>
                  </a:lnTo>
                  <a:lnTo>
                    <a:pt x="970" y="402"/>
                  </a:lnTo>
                  <a:lnTo>
                    <a:pt x="971" y="402"/>
                  </a:lnTo>
                  <a:lnTo>
                    <a:pt x="970" y="400"/>
                  </a:lnTo>
                  <a:lnTo>
                    <a:pt x="969" y="400"/>
                  </a:lnTo>
                  <a:lnTo>
                    <a:pt x="968" y="399"/>
                  </a:lnTo>
                  <a:lnTo>
                    <a:pt x="967" y="398"/>
                  </a:lnTo>
                  <a:lnTo>
                    <a:pt x="966" y="398"/>
                  </a:lnTo>
                  <a:lnTo>
                    <a:pt x="966" y="397"/>
                  </a:lnTo>
                  <a:lnTo>
                    <a:pt x="965" y="397"/>
                  </a:lnTo>
                  <a:lnTo>
                    <a:pt x="966" y="396"/>
                  </a:lnTo>
                  <a:lnTo>
                    <a:pt x="967" y="396"/>
                  </a:lnTo>
                  <a:lnTo>
                    <a:pt x="968" y="397"/>
                  </a:lnTo>
                  <a:lnTo>
                    <a:pt x="969" y="397"/>
                  </a:lnTo>
                  <a:lnTo>
                    <a:pt x="969" y="398"/>
                  </a:lnTo>
                  <a:lnTo>
                    <a:pt x="970" y="399"/>
                  </a:lnTo>
                  <a:lnTo>
                    <a:pt x="971" y="399"/>
                  </a:lnTo>
                  <a:lnTo>
                    <a:pt x="973" y="400"/>
                  </a:lnTo>
                  <a:lnTo>
                    <a:pt x="974" y="400"/>
                  </a:lnTo>
                  <a:lnTo>
                    <a:pt x="974" y="402"/>
                  </a:lnTo>
                  <a:lnTo>
                    <a:pt x="974" y="400"/>
                  </a:lnTo>
                  <a:lnTo>
                    <a:pt x="974" y="399"/>
                  </a:lnTo>
                  <a:lnTo>
                    <a:pt x="973" y="399"/>
                  </a:lnTo>
                  <a:lnTo>
                    <a:pt x="971" y="399"/>
                  </a:lnTo>
                  <a:lnTo>
                    <a:pt x="970" y="398"/>
                  </a:lnTo>
                  <a:lnTo>
                    <a:pt x="969" y="397"/>
                  </a:lnTo>
                  <a:lnTo>
                    <a:pt x="968" y="396"/>
                  </a:lnTo>
                  <a:lnTo>
                    <a:pt x="967" y="396"/>
                  </a:lnTo>
                  <a:lnTo>
                    <a:pt x="967" y="395"/>
                  </a:lnTo>
                  <a:lnTo>
                    <a:pt x="966" y="395"/>
                  </a:lnTo>
                  <a:lnTo>
                    <a:pt x="966" y="396"/>
                  </a:lnTo>
                  <a:lnTo>
                    <a:pt x="965" y="396"/>
                  </a:lnTo>
                  <a:lnTo>
                    <a:pt x="964" y="395"/>
                  </a:lnTo>
                  <a:lnTo>
                    <a:pt x="964" y="394"/>
                  </a:lnTo>
                  <a:lnTo>
                    <a:pt x="964" y="393"/>
                  </a:lnTo>
                  <a:lnTo>
                    <a:pt x="962" y="393"/>
                  </a:lnTo>
                  <a:lnTo>
                    <a:pt x="962" y="391"/>
                  </a:lnTo>
                  <a:lnTo>
                    <a:pt x="961" y="391"/>
                  </a:lnTo>
                  <a:lnTo>
                    <a:pt x="960" y="391"/>
                  </a:lnTo>
                  <a:lnTo>
                    <a:pt x="959" y="390"/>
                  </a:lnTo>
                  <a:lnTo>
                    <a:pt x="958" y="390"/>
                  </a:lnTo>
                  <a:lnTo>
                    <a:pt x="956" y="389"/>
                  </a:lnTo>
                  <a:lnTo>
                    <a:pt x="956" y="388"/>
                  </a:lnTo>
                  <a:lnTo>
                    <a:pt x="956" y="387"/>
                  </a:lnTo>
                  <a:lnTo>
                    <a:pt x="956" y="386"/>
                  </a:lnTo>
                  <a:lnTo>
                    <a:pt x="955" y="386"/>
                  </a:lnTo>
                  <a:lnTo>
                    <a:pt x="955" y="385"/>
                  </a:lnTo>
                  <a:lnTo>
                    <a:pt x="956" y="385"/>
                  </a:lnTo>
                  <a:lnTo>
                    <a:pt x="957" y="385"/>
                  </a:lnTo>
                  <a:lnTo>
                    <a:pt x="957" y="383"/>
                  </a:lnTo>
                  <a:lnTo>
                    <a:pt x="958" y="383"/>
                  </a:lnTo>
                  <a:lnTo>
                    <a:pt x="958" y="385"/>
                  </a:lnTo>
                  <a:lnTo>
                    <a:pt x="958" y="386"/>
                  </a:lnTo>
                  <a:lnTo>
                    <a:pt x="959" y="387"/>
                  </a:lnTo>
                  <a:lnTo>
                    <a:pt x="959" y="388"/>
                  </a:lnTo>
                  <a:lnTo>
                    <a:pt x="960" y="388"/>
                  </a:lnTo>
                  <a:lnTo>
                    <a:pt x="960" y="389"/>
                  </a:lnTo>
                  <a:lnTo>
                    <a:pt x="961" y="389"/>
                  </a:lnTo>
                  <a:lnTo>
                    <a:pt x="960" y="388"/>
                  </a:lnTo>
                  <a:lnTo>
                    <a:pt x="959" y="387"/>
                  </a:lnTo>
                  <a:lnTo>
                    <a:pt x="959" y="386"/>
                  </a:lnTo>
                  <a:lnTo>
                    <a:pt x="959" y="385"/>
                  </a:lnTo>
                  <a:lnTo>
                    <a:pt x="964" y="385"/>
                  </a:lnTo>
                  <a:lnTo>
                    <a:pt x="965" y="385"/>
                  </a:lnTo>
                  <a:lnTo>
                    <a:pt x="965" y="386"/>
                  </a:lnTo>
                  <a:lnTo>
                    <a:pt x="965" y="385"/>
                  </a:lnTo>
                  <a:lnTo>
                    <a:pt x="966" y="385"/>
                  </a:lnTo>
                  <a:lnTo>
                    <a:pt x="967" y="385"/>
                  </a:lnTo>
                  <a:lnTo>
                    <a:pt x="968" y="386"/>
                  </a:lnTo>
                  <a:lnTo>
                    <a:pt x="969" y="386"/>
                  </a:lnTo>
                  <a:lnTo>
                    <a:pt x="969" y="387"/>
                  </a:lnTo>
                  <a:lnTo>
                    <a:pt x="970" y="387"/>
                  </a:lnTo>
                  <a:lnTo>
                    <a:pt x="970" y="388"/>
                  </a:lnTo>
                  <a:lnTo>
                    <a:pt x="970" y="389"/>
                  </a:lnTo>
                  <a:lnTo>
                    <a:pt x="970" y="388"/>
                  </a:lnTo>
                  <a:lnTo>
                    <a:pt x="970" y="387"/>
                  </a:lnTo>
                  <a:lnTo>
                    <a:pt x="969" y="387"/>
                  </a:lnTo>
                  <a:lnTo>
                    <a:pt x="970" y="386"/>
                  </a:lnTo>
                  <a:lnTo>
                    <a:pt x="973" y="385"/>
                  </a:lnTo>
                  <a:lnTo>
                    <a:pt x="974" y="385"/>
                  </a:lnTo>
                  <a:lnTo>
                    <a:pt x="975" y="386"/>
                  </a:lnTo>
                  <a:lnTo>
                    <a:pt x="977" y="386"/>
                  </a:lnTo>
                  <a:lnTo>
                    <a:pt x="975" y="385"/>
                  </a:lnTo>
                  <a:lnTo>
                    <a:pt x="974" y="385"/>
                  </a:lnTo>
                  <a:lnTo>
                    <a:pt x="970" y="386"/>
                  </a:lnTo>
                  <a:lnTo>
                    <a:pt x="969" y="385"/>
                  </a:lnTo>
                  <a:lnTo>
                    <a:pt x="968" y="385"/>
                  </a:lnTo>
                  <a:lnTo>
                    <a:pt x="966" y="383"/>
                  </a:lnTo>
                  <a:lnTo>
                    <a:pt x="965" y="383"/>
                  </a:lnTo>
                  <a:lnTo>
                    <a:pt x="964" y="383"/>
                  </a:lnTo>
                  <a:lnTo>
                    <a:pt x="961" y="383"/>
                  </a:lnTo>
                  <a:lnTo>
                    <a:pt x="957" y="381"/>
                  </a:lnTo>
                  <a:lnTo>
                    <a:pt x="956" y="381"/>
                  </a:lnTo>
                  <a:lnTo>
                    <a:pt x="956" y="380"/>
                  </a:lnTo>
                  <a:lnTo>
                    <a:pt x="956" y="379"/>
                  </a:lnTo>
                  <a:lnTo>
                    <a:pt x="956" y="378"/>
                  </a:lnTo>
                  <a:lnTo>
                    <a:pt x="956" y="377"/>
                  </a:lnTo>
                  <a:lnTo>
                    <a:pt x="956" y="375"/>
                  </a:lnTo>
                  <a:lnTo>
                    <a:pt x="956" y="374"/>
                  </a:lnTo>
                  <a:lnTo>
                    <a:pt x="957" y="372"/>
                  </a:lnTo>
                  <a:lnTo>
                    <a:pt x="959" y="371"/>
                  </a:lnTo>
                  <a:lnTo>
                    <a:pt x="959" y="370"/>
                  </a:lnTo>
                  <a:lnTo>
                    <a:pt x="961" y="369"/>
                  </a:lnTo>
                  <a:lnTo>
                    <a:pt x="961" y="368"/>
                  </a:lnTo>
                  <a:lnTo>
                    <a:pt x="962" y="366"/>
                  </a:lnTo>
                  <a:lnTo>
                    <a:pt x="966" y="365"/>
                  </a:lnTo>
                  <a:lnTo>
                    <a:pt x="970" y="364"/>
                  </a:lnTo>
                  <a:lnTo>
                    <a:pt x="971" y="364"/>
                  </a:lnTo>
                  <a:lnTo>
                    <a:pt x="973" y="365"/>
                  </a:lnTo>
                  <a:lnTo>
                    <a:pt x="974" y="366"/>
                  </a:lnTo>
                  <a:lnTo>
                    <a:pt x="974" y="368"/>
                  </a:lnTo>
                  <a:lnTo>
                    <a:pt x="979" y="366"/>
                  </a:lnTo>
                  <a:lnTo>
                    <a:pt x="979" y="368"/>
                  </a:lnTo>
                  <a:lnTo>
                    <a:pt x="981" y="368"/>
                  </a:lnTo>
                  <a:lnTo>
                    <a:pt x="981" y="369"/>
                  </a:lnTo>
                  <a:lnTo>
                    <a:pt x="982" y="370"/>
                  </a:lnTo>
                  <a:lnTo>
                    <a:pt x="982" y="371"/>
                  </a:lnTo>
                  <a:lnTo>
                    <a:pt x="983" y="370"/>
                  </a:lnTo>
                  <a:lnTo>
                    <a:pt x="982" y="369"/>
                  </a:lnTo>
                  <a:lnTo>
                    <a:pt x="982" y="368"/>
                  </a:lnTo>
                  <a:lnTo>
                    <a:pt x="982" y="366"/>
                  </a:lnTo>
                  <a:lnTo>
                    <a:pt x="984" y="365"/>
                  </a:lnTo>
                  <a:lnTo>
                    <a:pt x="986" y="366"/>
                  </a:lnTo>
                  <a:lnTo>
                    <a:pt x="987" y="366"/>
                  </a:lnTo>
                  <a:lnTo>
                    <a:pt x="988" y="366"/>
                  </a:lnTo>
                  <a:lnTo>
                    <a:pt x="992" y="366"/>
                  </a:lnTo>
                  <a:lnTo>
                    <a:pt x="992" y="368"/>
                  </a:lnTo>
                  <a:lnTo>
                    <a:pt x="993" y="369"/>
                  </a:lnTo>
                  <a:lnTo>
                    <a:pt x="995" y="371"/>
                  </a:lnTo>
                  <a:lnTo>
                    <a:pt x="995" y="372"/>
                  </a:lnTo>
                  <a:lnTo>
                    <a:pt x="997" y="373"/>
                  </a:lnTo>
                  <a:lnTo>
                    <a:pt x="997" y="374"/>
                  </a:lnTo>
                  <a:lnTo>
                    <a:pt x="997" y="375"/>
                  </a:lnTo>
                  <a:lnTo>
                    <a:pt x="997" y="377"/>
                  </a:lnTo>
                  <a:lnTo>
                    <a:pt x="996" y="379"/>
                  </a:lnTo>
                  <a:lnTo>
                    <a:pt x="996" y="380"/>
                  </a:lnTo>
                  <a:lnTo>
                    <a:pt x="993" y="380"/>
                  </a:lnTo>
                  <a:lnTo>
                    <a:pt x="992" y="380"/>
                  </a:lnTo>
                  <a:lnTo>
                    <a:pt x="988" y="383"/>
                  </a:lnTo>
                  <a:lnTo>
                    <a:pt x="988" y="385"/>
                  </a:lnTo>
                  <a:lnTo>
                    <a:pt x="988" y="386"/>
                  </a:lnTo>
                  <a:lnTo>
                    <a:pt x="988" y="387"/>
                  </a:lnTo>
                  <a:lnTo>
                    <a:pt x="988" y="388"/>
                  </a:lnTo>
                  <a:lnTo>
                    <a:pt x="987" y="389"/>
                  </a:lnTo>
                  <a:lnTo>
                    <a:pt x="987" y="390"/>
                  </a:lnTo>
                  <a:lnTo>
                    <a:pt x="987" y="391"/>
                  </a:lnTo>
                  <a:lnTo>
                    <a:pt x="987" y="393"/>
                  </a:lnTo>
                  <a:lnTo>
                    <a:pt x="987" y="394"/>
                  </a:lnTo>
                  <a:lnTo>
                    <a:pt x="988" y="393"/>
                  </a:lnTo>
                  <a:lnTo>
                    <a:pt x="988" y="390"/>
                  </a:lnTo>
                  <a:lnTo>
                    <a:pt x="988" y="389"/>
                  </a:lnTo>
                  <a:lnTo>
                    <a:pt x="990" y="388"/>
                  </a:lnTo>
                  <a:lnTo>
                    <a:pt x="990" y="387"/>
                  </a:lnTo>
                  <a:lnTo>
                    <a:pt x="988" y="386"/>
                  </a:lnTo>
                  <a:lnTo>
                    <a:pt x="988" y="385"/>
                  </a:lnTo>
                  <a:lnTo>
                    <a:pt x="990" y="385"/>
                  </a:lnTo>
                  <a:lnTo>
                    <a:pt x="992" y="381"/>
                  </a:lnTo>
                  <a:lnTo>
                    <a:pt x="993" y="380"/>
                  </a:lnTo>
                  <a:lnTo>
                    <a:pt x="997" y="381"/>
                  </a:lnTo>
                  <a:lnTo>
                    <a:pt x="997" y="382"/>
                  </a:lnTo>
                  <a:lnTo>
                    <a:pt x="995" y="385"/>
                  </a:lnTo>
                  <a:lnTo>
                    <a:pt x="994" y="385"/>
                  </a:lnTo>
                  <a:lnTo>
                    <a:pt x="994" y="386"/>
                  </a:lnTo>
                  <a:lnTo>
                    <a:pt x="995" y="387"/>
                  </a:lnTo>
                  <a:lnTo>
                    <a:pt x="995" y="388"/>
                  </a:lnTo>
                  <a:lnTo>
                    <a:pt x="995" y="389"/>
                  </a:lnTo>
                  <a:lnTo>
                    <a:pt x="995" y="390"/>
                  </a:lnTo>
                  <a:lnTo>
                    <a:pt x="995" y="391"/>
                  </a:lnTo>
                  <a:lnTo>
                    <a:pt x="995" y="393"/>
                  </a:lnTo>
                  <a:lnTo>
                    <a:pt x="995" y="394"/>
                  </a:lnTo>
                  <a:lnTo>
                    <a:pt x="995" y="396"/>
                  </a:lnTo>
                  <a:lnTo>
                    <a:pt x="994" y="396"/>
                  </a:lnTo>
                  <a:lnTo>
                    <a:pt x="993" y="397"/>
                  </a:lnTo>
                  <a:lnTo>
                    <a:pt x="994" y="397"/>
                  </a:lnTo>
                  <a:lnTo>
                    <a:pt x="994" y="396"/>
                  </a:lnTo>
                  <a:lnTo>
                    <a:pt x="995" y="396"/>
                  </a:lnTo>
                  <a:lnTo>
                    <a:pt x="996" y="396"/>
                  </a:lnTo>
                  <a:lnTo>
                    <a:pt x="996" y="395"/>
                  </a:lnTo>
                  <a:lnTo>
                    <a:pt x="996" y="393"/>
                  </a:lnTo>
                  <a:lnTo>
                    <a:pt x="996" y="391"/>
                  </a:lnTo>
                  <a:lnTo>
                    <a:pt x="996" y="390"/>
                  </a:lnTo>
                  <a:lnTo>
                    <a:pt x="995" y="389"/>
                  </a:lnTo>
                  <a:lnTo>
                    <a:pt x="996" y="388"/>
                  </a:lnTo>
                  <a:lnTo>
                    <a:pt x="995" y="387"/>
                  </a:lnTo>
                  <a:lnTo>
                    <a:pt x="995" y="386"/>
                  </a:lnTo>
                  <a:lnTo>
                    <a:pt x="995" y="385"/>
                  </a:lnTo>
                  <a:lnTo>
                    <a:pt x="997" y="383"/>
                  </a:lnTo>
                  <a:lnTo>
                    <a:pt x="999" y="382"/>
                  </a:lnTo>
                  <a:lnTo>
                    <a:pt x="999" y="381"/>
                  </a:lnTo>
                  <a:lnTo>
                    <a:pt x="999" y="380"/>
                  </a:lnTo>
                  <a:lnTo>
                    <a:pt x="999" y="379"/>
                  </a:lnTo>
                  <a:lnTo>
                    <a:pt x="999" y="378"/>
                  </a:lnTo>
                  <a:lnTo>
                    <a:pt x="1001" y="379"/>
                  </a:lnTo>
                  <a:lnTo>
                    <a:pt x="1003" y="378"/>
                  </a:lnTo>
                  <a:lnTo>
                    <a:pt x="1007" y="377"/>
                  </a:lnTo>
                  <a:lnTo>
                    <a:pt x="1008" y="377"/>
                  </a:lnTo>
                  <a:lnTo>
                    <a:pt x="1009" y="378"/>
                  </a:lnTo>
                  <a:lnTo>
                    <a:pt x="1010" y="379"/>
                  </a:lnTo>
                  <a:lnTo>
                    <a:pt x="1011" y="380"/>
                  </a:lnTo>
                  <a:lnTo>
                    <a:pt x="1011" y="382"/>
                  </a:lnTo>
                  <a:lnTo>
                    <a:pt x="1011" y="383"/>
                  </a:lnTo>
                  <a:lnTo>
                    <a:pt x="1012" y="383"/>
                  </a:lnTo>
                  <a:lnTo>
                    <a:pt x="1012" y="385"/>
                  </a:lnTo>
                  <a:lnTo>
                    <a:pt x="1012" y="386"/>
                  </a:lnTo>
                  <a:lnTo>
                    <a:pt x="1011" y="386"/>
                  </a:lnTo>
                  <a:lnTo>
                    <a:pt x="1010" y="387"/>
                  </a:lnTo>
                  <a:lnTo>
                    <a:pt x="1009" y="387"/>
                  </a:lnTo>
                  <a:lnTo>
                    <a:pt x="1008" y="387"/>
                  </a:lnTo>
                  <a:lnTo>
                    <a:pt x="1009" y="387"/>
                  </a:lnTo>
                  <a:lnTo>
                    <a:pt x="1009" y="388"/>
                  </a:lnTo>
                  <a:lnTo>
                    <a:pt x="1008" y="388"/>
                  </a:lnTo>
                  <a:lnTo>
                    <a:pt x="1008" y="389"/>
                  </a:lnTo>
                  <a:lnTo>
                    <a:pt x="1008" y="390"/>
                  </a:lnTo>
                  <a:lnTo>
                    <a:pt x="1007" y="391"/>
                  </a:lnTo>
                  <a:lnTo>
                    <a:pt x="1007" y="393"/>
                  </a:lnTo>
                  <a:lnTo>
                    <a:pt x="1004" y="393"/>
                  </a:lnTo>
                  <a:lnTo>
                    <a:pt x="1001" y="395"/>
                  </a:lnTo>
                  <a:lnTo>
                    <a:pt x="1004" y="393"/>
                  </a:lnTo>
                  <a:lnTo>
                    <a:pt x="1005" y="393"/>
                  </a:lnTo>
                  <a:lnTo>
                    <a:pt x="1007" y="394"/>
                  </a:lnTo>
                  <a:lnTo>
                    <a:pt x="1007" y="395"/>
                  </a:lnTo>
                  <a:lnTo>
                    <a:pt x="1005" y="397"/>
                  </a:lnTo>
                  <a:lnTo>
                    <a:pt x="1004" y="398"/>
                  </a:lnTo>
                  <a:lnTo>
                    <a:pt x="1003" y="400"/>
                  </a:lnTo>
                  <a:lnTo>
                    <a:pt x="1004" y="399"/>
                  </a:lnTo>
                  <a:lnTo>
                    <a:pt x="1005" y="398"/>
                  </a:lnTo>
                  <a:lnTo>
                    <a:pt x="1007" y="396"/>
                  </a:lnTo>
                  <a:lnTo>
                    <a:pt x="1008" y="395"/>
                  </a:lnTo>
                  <a:lnTo>
                    <a:pt x="1008" y="394"/>
                  </a:lnTo>
                  <a:lnTo>
                    <a:pt x="1008" y="393"/>
                  </a:lnTo>
                  <a:lnTo>
                    <a:pt x="1009" y="391"/>
                  </a:lnTo>
                  <a:lnTo>
                    <a:pt x="1010" y="393"/>
                  </a:lnTo>
                  <a:lnTo>
                    <a:pt x="1010" y="394"/>
                  </a:lnTo>
                  <a:lnTo>
                    <a:pt x="1010" y="395"/>
                  </a:lnTo>
                  <a:lnTo>
                    <a:pt x="1010" y="396"/>
                  </a:lnTo>
                  <a:lnTo>
                    <a:pt x="1010" y="397"/>
                  </a:lnTo>
                  <a:lnTo>
                    <a:pt x="1008" y="398"/>
                  </a:lnTo>
                  <a:lnTo>
                    <a:pt x="1008" y="399"/>
                  </a:lnTo>
                  <a:lnTo>
                    <a:pt x="1007" y="400"/>
                  </a:lnTo>
                  <a:lnTo>
                    <a:pt x="1007" y="402"/>
                  </a:lnTo>
                  <a:lnTo>
                    <a:pt x="1008" y="402"/>
                  </a:lnTo>
                  <a:lnTo>
                    <a:pt x="1008" y="400"/>
                  </a:lnTo>
                  <a:lnTo>
                    <a:pt x="1008" y="399"/>
                  </a:lnTo>
                  <a:lnTo>
                    <a:pt x="1010" y="398"/>
                  </a:lnTo>
                  <a:lnTo>
                    <a:pt x="1010" y="399"/>
                  </a:lnTo>
                  <a:lnTo>
                    <a:pt x="1010" y="400"/>
                  </a:lnTo>
                  <a:lnTo>
                    <a:pt x="1011" y="400"/>
                  </a:lnTo>
                  <a:lnTo>
                    <a:pt x="1012" y="400"/>
                  </a:lnTo>
                  <a:lnTo>
                    <a:pt x="1012" y="402"/>
                  </a:lnTo>
                  <a:lnTo>
                    <a:pt x="1013" y="402"/>
                  </a:lnTo>
                  <a:lnTo>
                    <a:pt x="1013" y="403"/>
                  </a:lnTo>
                  <a:lnTo>
                    <a:pt x="1012" y="403"/>
                  </a:lnTo>
                  <a:lnTo>
                    <a:pt x="1012" y="404"/>
                  </a:lnTo>
                  <a:lnTo>
                    <a:pt x="1013" y="404"/>
                  </a:lnTo>
                  <a:lnTo>
                    <a:pt x="1013" y="405"/>
                  </a:lnTo>
                  <a:lnTo>
                    <a:pt x="1012" y="405"/>
                  </a:lnTo>
                  <a:lnTo>
                    <a:pt x="1012" y="406"/>
                  </a:lnTo>
                  <a:lnTo>
                    <a:pt x="1012" y="407"/>
                  </a:lnTo>
                  <a:lnTo>
                    <a:pt x="1012" y="408"/>
                  </a:lnTo>
                  <a:lnTo>
                    <a:pt x="1012" y="410"/>
                  </a:lnTo>
                  <a:lnTo>
                    <a:pt x="1012" y="411"/>
                  </a:lnTo>
                  <a:lnTo>
                    <a:pt x="1013" y="407"/>
                  </a:lnTo>
                  <a:lnTo>
                    <a:pt x="1013" y="406"/>
                  </a:lnTo>
                  <a:lnTo>
                    <a:pt x="1013" y="405"/>
                  </a:lnTo>
                  <a:lnTo>
                    <a:pt x="1013" y="404"/>
                  </a:lnTo>
                  <a:lnTo>
                    <a:pt x="1014" y="403"/>
                  </a:lnTo>
                  <a:lnTo>
                    <a:pt x="1014" y="402"/>
                  </a:lnTo>
                  <a:lnTo>
                    <a:pt x="1013" y="400"/>
                  </a:lnTo>
                  <a:lnTo>
                    <a:pt x="1012" y="399"/>
                  </a:lnTo>
                  <a:lnTo>
                    <a:pt x="1011" y="398"/>
                  </a:lnTo>
                  <a:lnTo>
                    <a:pt x="1011" y="397"/>
                  </a:lnTo>
                  <a:lnTo>
                    <a:pt x="1011" y="396"/>
                  </a:lnTo>
                  <a:lnTo>
                    <a:pt x="1012" y="396"/>
                  </a:lnTo>
                  <a:lnTo>
                    <a:pt x="1011" y="393"/>
                  </a:lnTo>
                  <a:lnTo>
                    <a:pt x="1011" y="391"/>
                  </a:lnTo>
                  <a:lnTo>
                    <a:pt x="1012" y="391"/>
                  </a:lnTo>
                  <a:lnTo>
                    <a:pt x="1012" y="389"/>
                  </a:lnTo>
                  <a:lnTo>
                    <a:pt x="1014" y="388"/>
                  </a:lnTo>
                  <a:lnTo>
                    <a:pt x="1014" y="389"/>
                  </a:lnTo>
                  <a:lnTo>
                    <a:pt x="1016" y="389"/>
                  </a:lnTo>
                  <a:lnTo>
                    <a:pt x="1016" y="390"/>
                  </a:lnTo>
                  <a:lnTo>
                    <a:pt x="1016" y="391"/>
                  </a:lnTo>
                  <a:lnTo>
                    <a:pt x="1014" y="391"/>
                  </a:lnTo>
                  <a:lnTo>
                    <a:pt x="1014" y="393"/>
                  </a:lnTo>
                  <a:lnTo>
                    <a:pt x="1016" y="394"/>
                  </a:lnTo>
                  <a:lnTo>
                    <a:pt x="1017" y="395"/>
                  </a:lnTo>
                  <a:lnTo>
                    <a:pt x="1016" y="394"/>
                  </a:lnTo>
                  <a:lnTo>
                    <a:pt x="1016" y="393"/>
                  </a:lnTo>
                  <a:lnTo>
                    <a:pt x="1016" y="391"/>
                  </a:lnTo>
                  <a:lnTo>
                    <a:pt x="1016" y="390"/>
                  </a:lnTo>
                  <a:lnTo>
                    <a:pt x="1016" y="389"/>
                  </a:lnTo>
                  <a:lnTo>
                    <a:pt x="1016" y="387"/>
                  </a:lnTo>
                  <a:lnTo>
                    <a:pt x="1017" y="386"/>
                  </a:lnTo>
                  <a:lnTo>
                    <a:pt x="1018" y="385"/>
                  </a:lnTo>
                  <a:lnTo>
                    <a:pt x="1019" y="385"/>
                  </a:lnTo>
                  <a:lnTo>
                    <a:pt x="1019" y="386"/>
                  </a:lnTo>
                  <a:lnTo>
                    <a:pt x="1019" y="387"/>
                  </a:lnTo>
                  <a:lnTo>
                    <a:pt x="1019" y="386"/>
                  </a:lnTo>
                  <a:lnTo>
                    <a:pt x="1019" y="385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20" y="387"/>
                  </a:lnTo>
                  <a:lnTo>
                    <a:pt x="1019" y="389"/>
                  </a:lnTo>
                  <a:lnTo>
                    <a:pt x="1019" y="390"/>
                  </a:lnTo>
                  <a:lnTo>
                    <a:pt x="1020" y="390"/>
                  </a:lnTo>
                  <a:lnTo>
                    <a:pt x="1019" y="390"/>
                  </a:lnTo>
                  <a:lnTo>
                    <a:pt x="1019" y="391"/>
                  </a:lnTo>
                  <a:lnTo>
                    <a:pt x="1019" y="393"/>
                  </a:lnTo>
                  <a:lnTo>
                    <a:pt x="1019" y="394"/>
                  </a:lnTo>
                  <a:lnTo>
                    <a:pt x="1019" y="395"/>
                  </a:lnTo>
                  <a:lnTo>
                    <a:pt x="1019" y="396"/>
                  </a:lnTo>
                  <a:lnTo>
                    <a:pt x="1020" y="396"/>
                  </a:lnTo>
                  <a:lnTo>
                    <a:pt x="1020" y="397"/>
                  </a:lnTo>
                  <a:lnTo>
                    <a:pt x="1019" y="397"/>
                  </a:lnTo>
                  <a:lnTo>
                    <a:pt x="1019" y="398"/>
                  </a:lnTo>
                  <a:lnTo>
                    <a:pt x="1018" y="398"/>
                  </a:lnTo>
                  <a:lnTo>
                    <a:pt x="1018" y="399"/>
                  </a:lnTo>
                  <a:lnTo>
                    <a:pt x="1017" y="399"/>
                  </a:lnTo>
                  <a:lnTo>
                    <a:pt x="1018" y="399"/>
                  </a:lnTo>
                  <a:lnTo>
                    <a:pt x="1018" y="398"/>
                  </a:lnTo>
                  <a:lnTo>
                    <a:pt x="1020" y="397"/>
                  </a:lnTo>
                  <a:lnTo>
                    <a:pt x="1020" y="398"/>
                  </a:lnTo>
                  <a:lnTo>
                    <a:pt x="1020" y="399"/>
                  </a:lnTo>
                  <a:lnTo>
                    <a:pt x="1021" y="400"/>
                  </a:lnTo>
                  <a:lnTo>
                    <a:pt x="1021" y="402"/>
                  </a:lnTo>
                  <a:lnTo>
                    <a:pt x="1020" y="403"/>
                  </a:lnTo>
                  <a:lnTo>
                    <a:pt x="1021" y="403"/>
                  </a:lnTo>
                  <a:lnTo>
                    <a:pt x="1021" y="404"/>
                  </a:lnTo>
                  <a:lnTo>
                    <a:pt x="1021" y="405"/>
                  </a:lnTo>
                  <a:lnTo>
                    <a:pt x="1021" y="406"/>
                  </a:lnTo>
                  <a:lnTo>
                    <a:pt x="1022" y="402"/>
                  </a:lnTo>
                  <a:lnTo>
                    <a:pt x="1022" y="400"/>
                  </a:lnTo>
                  <a:lnTo>
                    <a:pt x="1021" y="400"/>
                  </a:lnTo>
                  <a:lnTo>
                    <a:pt x="1021" y="399"/>
                  </a:lnTo>
                  <a:lnTo>
                    <a:pt x="1021" y="397"/>
                  </a:lnTo>
                  <a:lnTo>
                    <a:pt x="1021" y="396"/>
                  </a:lnTo>
                  <a:lnTo>
                    <a:pt x="1021" y="395"/>
                  </a:lnTo>
                  <a:lnTo>
                    <a:pt x="1020" y="395"/>
                  </a:lnTo>
                  <a:lnTo>
                    <a:pt x="1020" y="394"/>
                  </a:lnTo>
                  <a:lnTo>
                    <a:pt x="1020" y="393"/>
                  </a:lnTo>
                  <a:lnTo>
                    <a:pt x="1021" y="391"/>
                  </a:lnTo>
                  <a:lnTo>
                    <a:pt x="1022" y="391"/>
                  </a:lnTo>
                  <a:lnTo>
                    <a:pt x="1024" y="391"/>
                  </a:lnTo>
                  <a:lnTo>
                    <a:pt x="1024" y="393"/>
                  </a:lnTo>
                  <a:lnTo>
                    <a:pt x="1024" y="394"/>
                  </a:lnTo>
                  <a:lnTo>
                    <a:pt x="1025" y="395"/>
                  </a:lnTo>
                  <a:lnTo>
                    <a:pt x="1025" y="396"/>
                  </a:lnTo>
                  <a:lnTo>
                    <a:pt x="1026" y="397"/>
                  </a:lnTo>
                  <a:lnTo>
                    <a:pt x="1026" y="398"/>
                  </a:lnTo>
                  <a:lnTo>
                    <a:pt x="1026" y="397"/>
                  </a:lnTo>
                  <a:lnTo>
                    <a:pt x="1027" y="397"/>
                  </a:lnTo>
                  <a:lnTo>
                    <a:pt x="1026" y="396"/>
                  </a:lnTo>
                  <a:lnTo>
                    <a:pt x="1026" y="395"/>
                  </a:lnTo>
                  <a:lnTo>
                    <a:pt x="1027" y="395"/>
                  </a:lnTo>
                  <a:lnTo>
                    <a:pt x="1027" y="396"/>
                  </a:lnTo>
                  <a:lnTo>
                    <a:pt x="1028" y="396"/>
                  </a:lnTo>
                  <a:lnTo>
                    <a:pt x="1028" y="397"/>
                  </a:lnTo>
                  <a:lnTo>
                    <a:pt x="1027" y="397"/>
                  </a:lnTo>
                  <a:lnTo>
                    <a:pt x="1027" y="398"/>
                  </a:lnTo>
                  <a:lnTo>
                    <a:pt x="1027" y="399"/>
                  </a:lnTo>
                  <a:lnTo>
                    <a:pt x="1027" y="402"/>
                  </a:lnTo>
                  <a:lnTo>
                    <a:pt x="1027" y="403"/>
                  </a:lnTo>
                  <a:lnTo>
                    <a:pt x="1027" y="404"/>
                  </a:lnTo>
                  <a:lnTo>
                    <a:pt x="1028" y="404"/>
                  </a:lnTo>
                  <a:lnTo>
                    <a:pt x="1028" y="405"/>
                  </a:lnTo>
                  <a:lnTo>
                    <a:pt x="1028" y="406"/>
                  </a:lnTo>
                  <a:lnTo>
                    <a:pt x="1028" y="407"/>
                  </a:lnTo>
                  <a:lnTo>
                    <a:pt x="1029" y="408"/>
                  </a:lnTo>
                  <a:lnTo>
                    <a:pt x="1028" y="410"/>
                  </a:lnTo>
                  <a:lnTo>
                    <a:pt x="1027" y="410"/>
                  </a:lnTo>
                  <a:lnTo>
                    <a:pt x="1028" y="410"/>
                  </a:lnTo>
                  <a:lnTo>
                    <a:pt x="1029" y="408"/>
                  </a:lnTo>
                  <a:lnTo>
                    <a:pt x="1029" y="407"/>
                  </a:lnTo>
                  <a:lnTo>
                    <a:pt x="1029" y="406"/>
                  </a:lnTo>
                  <a:lnTo>
                    <a:pt x="1028" y="406"/>
                  </a:lnTo>
                  <a:lnTo>
                    <a:pt x="1028" y="405"/>
                  </a:lnTo>
                  <a:lnTo>
                    <a:pt x="1028" y="404"/>
                  </a:lnTo>
                  <a:lnTo>
                    <a:pt x="1028" y="403"/>
                  </a:lnTo>
                  <a:lnTo>
                    <a:pt x="1028" y="402"/>
                  </a:lnTo>
                  <a:lnTo>
                    <a:pt x="1028" y="400"/>
                  </a:lnTo>
                  <a:lnTo>
                    <a:pt x="1028" y="399"/>
                  </a:lnTo>
                  <a:lnTo>
                    <a:pt x="1028" y="398"/>
                  </a:lnTo>
                  <a:lnTo>
                    <a:pt x="1029" y="398"/>
                  </a:lnTo>
                  <a:lnTo>
                    <a:pt x="1030" y="398"/>
                  </a:lnTo>
                  <a:lnTo>
                    <a:pt x="1031" y="398"/>
                  </a:lnTo>
                  <a:lnTo>
                    <a:pt x="1033" y="399"/>
                  </a:lnTo>
                  <a:lnTo>
                    <a:pt x="1033" y="398"/>
                  </a:lnTo>
                  <a:lnTo>
                    <a:pt x="1034" y="398"/>
                  </a:lnTo>
                  <a:lnTo>
                    <a:pt x="1034" y="399"/>
                  </a:lnTo>
                  <a:lnTo>
                    <a:pt x="1033" y="400"/>
                  </a:lnTo>
                  <a:lnTo>
                    <a:pt x="1031" y="402"/>
                  </a:lnTo>
                  <a:lnTo>
                    <a:pt x="1033" y="402"/>
                  </a:lnTo>
                  <a:lnTo>
                    <a:pt x="1033" y="403"/>
                  </a:lnTo>
                  <a:lnTo>
                    <a:pt x="1034" y="404"/>
                  </a:lnTo>
                  <a:lnTo>
                    <a:pt x="1034" y="405"/>
                  </a:lnTo>
                  <a:lnTo>
                    <a:pt x="1034" y="406"/>
                  </a:lnTo>
                  <a:lnTo>
                    <a:pt x="1033" y="408"/>
                  </a:lnTo>
                  <a:lnTo>
                    <a:pt x="1034" y="408"/>
                  </a:lnTo>
                  <a:lnTo>
                    <a:pt x="1034" y="410"/>
                  </a:lnTo>
                  <a:lnTo>
                    <a:pt x="1035" y="410"/>
                  </a:lnTo>
                  <a:lnTo>
                    <a:pt x="1034" y="410"/>
                  </a:lnTo>
                  <a:lnTo>
                    <a:pt x="1034" y="408"/>
                  </a:lnTo>
                  <a:lnTo>
                    <a:pt x="1034" y="407"/>
                  </a:lnTo>
                  <a:lnTo>
                    <a:pt x="1034" y="406"/>
                  </a:lnTo>
                  <a:lnTo>
                    <a:pt x="1034" y="405"/>
                  </a:lnTo>
                  <a:lnTo>
                    <a:pt x="1034" y="404"/>
                  </a:lnTo>
                  <a:lnTo>
                    <a:pt x="1034" y="403"/>
                  </a:lnTo>
                  <a:lnTo>
                    <a:pt x="1034" y="402"/>
                  </a:lnTo>
                  <a:lnTo>
                    <a:pt x="1033" y="402"/>
                  </a:lnTo>
                  <a:lnTo>
                    <a:pt x="1033" y="400"/>
                  </a:lnTo>
                  <a:lnTo>
                    <a:pt x="1034" y="400"/>
                  </a:lnTo>
                  <a:lnTo>
                    <a:pt x="1035" y="400"/>
                  </a:lnTo>
                  <a:lnTo>
                    <a:pt x="1035" y="399"/>
                  </a:lnTo>
                  <a:lnTo>
                    <a:pt x="1035" y="398"/>
                  </a:lnTo>
                  <a:lnTo>
                    <a:pt x="1034" y="398"/>
                  </a:lnTo>
                  <a:lnTo>
                    <a:pt x="1034" y="397"/>
                  </a:lnTo>
                  <a:lnTo>
                    <a:pt x="1034" y="396"/>
                  </a:lnTo>
                  <a:lnTo>
                    <a:pt x="1033" y="395"/>
                  </a:lnTo>
                  <a:lnTo>
                    <a:pt x="1033" y="394"/>
                  </a:lnTo>
                  <a:lnTo>
                    <a:pt x="1034" y="393"/>
                  </a:lnTo>
                  <a:lnTo>
                    <a:pt x="1034" y="391"/>
                  </a:lnTo>
                  <a:lnTo>
                    <a:pt x="1033" y="391"/>
                  </a:lnTo>
                  <a:lnTo>
                    <a:pt x="1033" y="390"/>
                  </a:lnTo>
                  <a:lnTo>
                    <a:pt x="1033" y="389"/>
                  </a:lnTo>
                  <a:lnTo>
                    <a:pt x="1034" y="388"/>
                  </a:lnTo>
                  <a:lnTo>
                    <a:pt x="1034" y="387"/>
                  </a:lnTo>
                  <a:lnTo>
                    <a:pt x="1033" y="386"/>
                  </a:lnTo>
                  <a:lnTo>
                    <a:pt x="1033" y="385"/>
                  </a:lnTo>
                  <a:lnTo>
                    <a:pt x="1033" y="383"/>
                  </a:lnTo>
                  <a:lnTo>
                    <a:pt x="1034" y="383"/>
                  </a:lnTo>
                  <a:lnTo>
                    <a:pt x="1037" y="383"/>
                  </a:lnTo>
                  <a:lnTo>
                    <a:pt x="1042" y="383"/>
                  </a:lnTo>
                  <a:lnTo>
                    <a:pt x="1043" y="385"/>
                  </a:lnTo>
                  <a:lnTo>
                    <a:pt x="1046" y="385"/>
                  </a:lnTo>
                  <a:lnTo>
                    <a:pt x="1047" y="385"/>
                  </a:lnTo>
                  <a:lnTo>
                    <a:pt x="1048" y="386"/>
                  </a:lnTo>
                  <a:lnTo>
                    <a:pt x="1050" y="387"/>
                  </a:lnTo>
                  <a:lnTo>
                    <a:pt x="1051" y="387"/>
                  </a:lnTo>
                  <a:lnTo>
                    <a:pt x="1054" y="389"/>
                  </a:lnTo>
                  <a:lnTo>
                    <a:pt x="1055" y="390"/>
                  </a:lnTo>
                  <a:lnTo>
                    <a:pt x="1055" y="391"/>
                  </a:lnTo>
                  <a:lnTo>
                    <a:pt x="1054" y="393"/>
                  </a:lnTo>
                  <a:lnTo>
                    <a:pt x="1054" y="394"/>
                  </a:lnTo>
                  <a:lnTo>
                    <a:pt x="1054" y="395"/>
                  </a:lnTo>
                  <a:lnTo>
                    <a:pt x="1054" y="396"/>
                  </a:lnTo>
                  <a:lnTo>
                    <a:pt x="1055" y="397"/>
                  </a:lnTo>
                  <a:lnTo>
                    <a:pt x="1055" y="398"/>
                  </a:lnTo>
                  <a:lnTo>
                    <a:pt x="1054" y="398"/>
                  </a:lnTo>
                  <a:lnTo>
                    <a:pt x="1053" y="399"/>
                  </a:lnTo>
                  <a:lnTo>
                    <a:pt x="1052" y="398"/>
                  </a:lnTo>
                  <a:lnTo>
                    <a:pt x="1050" y="399"/>
                  </a:lnTo>
                  <a:lnTo>
                    <a:pt x="1048" y="400"/>
                  </a:lnTo>
                  <a:lnTo>
                    <a:pt x="1047" y="400"/>
                  </a:lnTo>
                  <a:lnTo>
                    <a:pt x="1047" y="402"/>
                  </a:lnTo>
                  <a:lnTo>
                    <a:pt x="1047" y="403"/>
                  </a:lnTo>
                  <a:lnTo>
                    <a:pt x="1048" y="403"/>
                  </a:lnTo>
                  <a:lnTo>
                    <a:pt x="1048" y="404"/>
                  </a:lnTo>
                  <a:lnTo>
                    <a:pt x="1048" y="405"/>
                  </a:lnTo>
                  <a:lnTo>
                    <a:pt x="1047" y="406"/>
                  </a:lnTo>
                  <a:lnTo>
                    <a:pt x="1047" y="407"/>
                  </a:lnTo>
                  <a:lnTo>
                    <a:pt x="1047" y="408"/>
                  </a:lnTo>
                  <a:lnTo>
                    <a:pt x="1044" y="413"/>
                  </a:lnTo>
                  <a:lnTo>
                    <a:pt x="1047" y="411"/>
                  </a:lnTo>
                  <a:lnTo>
                    <a:pt x="1048" y="408"/>
                  </a:lnTo>
                  <a:lnTo>
                    <a:pt x="1050" y="410"/>
                  </a:lnTo>
                  <a:lnTo>
                    <a:pt x="1051" y="410"/>
                  </a:lnTo>
                  <a:lnTo>
                    <a:pt x="1051" y="411"/>
                  </a:lnTo>
                  <a:lnTo>
                    <a:pt x="1051" y="412"/>
                  </a:lnTo>
                  <a:lnTo>
                    <a:pt x="1050" y="413"/>
                  </a:lnTo>
                  <a:lnTo>
                    <a:pt x="1051" y="413"/>
                  </a:lnTo>
                  <a:lnTo>
                    <a:pt x="1051" y="414"/>
                  </a:lnTo>
                  <a:lnTo>
                    <a:pt x="1051" y="415"/>
                  </a:lnTo>
                  <a:lnTo>
                    <a:pt x="1050" y="417"/>
                  </a:lnTo>
                  <a:lnTo>
                    <a:pt x="1048" y="417"/>
                  </a:lnTo>
                  <a:lnTo>
                    <a:pt x="1048" y="419"/>
                  </a:lnTo>
                  <a:lnTo>
                    <a:pt x="1050" y="419"/>
                  </a:lnTo>
                  <a:lnTo>
                    <a:pt x="1050" y="417"/>
                  </a:lnTo>
                  <a:lnTo>
                    <a:pt x="1050" y="419"/>
                  </a:lnTo>
                  <a:lnTo>
                    <a:pt x="1050" y="417"/>
                  </a:lnTo>
                  <a:lnTo>
                    <a:pt x="1051" y="416"/>
                  </a:lnTo>
                  <a:lnTo>
                    <a:pt x="1052" y="415"/>
                  </a:lnTo>
                  <a:lnTo>
                    <a:pt x="1052" y="414"/>
                  </a:lnTo>
                  <a:lnTo>
                    <a:pt x="1051" y="413"/>
                  </a:lnTo>
                  <a:lnTo>
                    <a:pt x="1051" y="412"/>
                  </a:lnTo>
                  <a:lnTo>
                    <a:pt x="1054" y="410"/>
                  </a:lnTo>
                  <a:lnTo>
                    <a:pt x="1054" y="408"/>
                  </a:lnTo>
                  <a:lnTo>
                    <a:pt x="1055" y="407"/>
                  </a:lnTo>
                  <a:lnTo>
                    <a:pt x="1056" y="405"/>
                  </a:lnTo>
                  <a:lnTo>
                    <a:pt x="1060" y="404"/>
                  </a:lnTo>
                  <a:lnTo>
                    <a:pt x="1061" y="404"/>
                  </a:lnTo>
                  <a:lnTo>
                    <a:pt x="1060" y="403"/>
                  </a:lnTo>
                  <a:lnTo>
                    <a:pt x="1059" y="403"/>
                  </a:lnTo>
                  <a:lnTo>
                    <a:pt x="1059" y="402"/>
                  </a:lnTo>
                  <a:lnTo>
                    <a:pt x="1059" y="400"/>
                  </a:lnTo>
                  <a:lnTo>
                    <a:pt x="1059" y="399"/>
                  </a:lnTo>
                  <a:lnTo>
                    <a:pt x="1059" y="398"/>
                  </a:lnTo>
                  <a:lnTo>
                    <a:pt x="1060" y="396"/>
                  </a:lnTo>
                  <a:lnTo>
                    <a:pt x="1061" y="394"/>
                  </a:lnTo>
                  <a:lnTo>
                    <a:pt x="1062" y="394"/>
                  </a:lnTo>
                  <a:lnTo>
                    <a:pt x="1063" y="394"/>
                  </a:lnTo>
                  <a:lnTo>
                    <a:pt x="1064" y="395"/>
                  </a:lnTo>
                  <a:lnTo>
                    <a:pt x="1065" y="395"/>
                  </a:lnTo>
                  <a:lnTo>
                    <a:pt x="1065" y="396"/>
                  </a:lnTo>
                  <a:lnTo>
                    <a:pt x="1065" y="397"/>
                  </a:lnTo>
                  <a:lnTo>
                    <a:pt x="1067" y="397"/>
                  </a:lnTo>
                  <a:lnTo>
                    <a:pt x="1068" y="398"/>
                  </a:lnTo>
                  <a:lnTo>
                    <a:pt x="1068" y="399"/>
                  </a:lnTo>
                  <a:lnTo>
                    <a:pt x="1067" y="403"/>
                  </a:lnTo>
                  <a:lnTo>
                    <a:pt x="1067" y="404"/>
                  </a:lnTo>
                  <a:lnTo>
                    <a:pt x="1068" y="404"/>
                  </a:lnTo>
                  <a:lnTo>
                    <a:pt x="1068" y="405"/>
                  </a:lnTo>
                  <a:lnTo>
                    <a:pt x="1068" y="406"/>
                  </a:lnTo>
                  <a:lnTo>
                    <a:pt x="1065" y="410"/>
                  </a:lnTo>
                  <a:lnTo>
                    <a:pt x="1065" y="411"/>
                  </a:lnTo>
                  <a:lnTo>
                    <a:pt x="1065" y="412"/>
                  </a:lnTo>
                  <a:lnTo>
                    <a:pt x="1067" y="412"/>
                  </a:lnTo>
                  <a:lnTo>
                    <a:pt x="1067" y="413"/>
                  </a:lnTo>
                  <a:lnTo>
                    <a:pt x="1065" y="413"/>
                  </a:lnTo>
                  <a:lnTo>
                    <a:pt x="1065" y="414"/>
                  </a:lnTo>
                  <a:lnTo>
                    <a:pt x="1061" y="414"/>
                  </a:lnTo>
                  <a:lnTo>
                    <a:pt x="1061" y="415"/>
                  </a:lnTo>
                  <a:lnTo>
                    <a:pt x="1062" y="415"/>
                  </a:lnTo>
                  <a:lnTo>
                    <a:pt x="1062" y="416"/>
                  </a:lnTo>
                  <a:lnTo>
                    <a:pt x="1061" y="419"/>
                  </a:lnTo>
                  <a:lnTo>
                    <a:pt x="1061" y="420"/>
                  </a:lnTo>
                  <a:lnTo>
                    <a:pt x="1062" y="420"/>
                  </a:lnTo>
                  <a:lnTo>
                    <a:pt x="1062" y="421"/>
                  </a:lnTo>
                  <a:lnTo>
                    <a:pt x="1060" y="421"/>
                  </a:lnTo>
                  <a:lnTo>
                    <a:pt x="1060" y="422"/>
                  </a:lnTo>
                  <a:lnTo>
                    <a:pt x="1061" y="421"/>
                  </a:lnTo>
                  <a:lnTo>
                    <a:pt x="1062" y="421"/>
                  </a:lnTo>
                  <a:lnTo>
                    <a:pt x="1063" y="423"/>
                  </a:lnTo>
                  <a:lnTo>
                    <a:pt x="1063" y="424"/>
                  </a:lnTo>
                  <a:lnTo>
                    <a:pt x="1063" y="425"/>
                  </a:lnTo>
                  <a:lnTo>
                    <a:pt x="1064" y="425"/>
                  </a:lnTo>
                  <a:lnTo>
                    <a:pt x="1064" y="422"/>
                  </a:lnTo>
                  <a:lnTo>
                    <a:pt x="1063" y="422"/>
                  </a:lnTo>
                  <a:lnTo>
                    <a:pt x="1063" y="421"/>
                  </a:lnTo>
                  <a:lnTo>
                    <a:pt x="1063" y="420"/>
                  </a:lnTo>
                  <a:lnTo>
                    <a:pt x="1062" y="420"/>
                  </a:lnTo>
                  <a:lnTo>
                    <a:pt x="1063" y="417"/>
                  </a:lnTo>
                  <a:lnTo>
                    <a:pt x="1063" y="416"/>
                  </a:lnTo>
                  <a:lnTo>
                    <a:pt x="1062" y="415"/>
                  </a:lnTo>
                  <a:lnTo>
                    <a:pt x="1062" y="414"/>
                  </a:lnTo>
                  <a:lnTo>
                    <a:pt x="1063" y="414"/>
                  </a:lnTo>
                  <a:lnTo>
                    <a:pt x="1064" y="414"/>
                  </a:lnTo>
                  <a:lnTo>
                    <a:pt x="1063" y="415"/>
                  </a:lnTo>
                  <a:lnTo>
                    <a:pt x="1064" y="415"/>
                  </a:lnTo>
                  <a:lnTo>
                    <a:pt x="1064" y="414"/>
                  </a:lnTo>
                  <a:lnTo>
                    <a:pt x="1065" y="415"/>
                  </a:lnTo>
                  <a:lnTo>
                    <a:pt x="1067" y="414"/>
                  </a:lnTo>
                  <a:lnTo>
                    <a:pt x="1067" y="415"/>
                  </a:lnTo>
                  <a:lnTo>
                    <a:pt x="1068" y="415"/>
                  </a:lnTo>
                  <a:lnTo>
                    <a:pt x="1068" y="419"/>
                  </a:lnTo>
                  <a:lnTo>
                    <a:pt x="1069" y="420"/>
                  </a:lnTo>
                  <a:lnTo>
                    <a:pt x="1069" y="422"/>
                  </a:lnTo>
                  <a:lnTo>
                    <a:pt x="1069" y="423"/>
                  </a:lnTo>
                  <a:lnTo>
                    <a:pt x="1070" y="423"/>
                  </a:lnTo>
                  <a:lnTo>
                    <a:pt x="1070" y="424"/>
                  </a:lnTo>
                  <a:lnTo>
                    <a:pt x="1070" y="425"/>
                  </a:lnTo>
                  <a:lnTo>
                    <a:pt x="1070" y="427"/>
                  </a:lnTo>
                  <a:lnTo>
                    <a:pt x="1071" y="428"/>
                  </a:lnTo>
                  <a:lnTo>
                    <a:pt x="1070" y="429"/>
                  </a:lnTo>
                  <a:lnTo>
                    <a:pt x="1071" y="429"/>
                  </a:lnTo>
                  <a:lnTo>
                    <a:pt x="1071" y="430"/>
                  </a:lnTo>
                  <a:lnTo>
                    <a:pt x="1071" y="429"/>
                  </a:lnTo>
                  <a:lnTo>
                    <a:pt x="1071" y="430"/>
                  </a:lnTo>
                  <a:lnTo>
                    <a:pt x="1071" y="431"/>
                  </a:lnTo>
                  <a:lnTo>
                    <a:pt x="1071" y="432"/>
                  </a:lnTo>
                  <a:lnTo>
                    <a:pt x="1071" y="433"/>
                  </a:lnTo>
                  <a:lnTo>
                    <a:pt x="1071" y="432"/>
                  </a:lnTo>
                  <a:lnTo>
                    <a:pt x="1071" y="431"/>
                  </a:lnTo>
                  <a:lnTo>
                    <a:pt x="1072" y="429"/>
                  </a:lnTo>
                  <a:lnTo>
                    <a:pt x="1071" y="429"/>
                  </a:lnTo>
                  <a:lnTo>
                    <a:pt x="1071" y="428"/>
                  </a:lnTo>
                  <a:lnTo>
                    <a:pt x="1071" y="427"/>
                  </a:lnTo>
                  <a:lnTo>
                    <a:pt x="1071" y="425"/>
                  </a:lnTo>
                  <a:lnTo>
                    <a:pt x="1071" y="424"/>
                  </a:lnTo>
                  <a:lnTo>
                    <a:pt x="1071" y="423"/>
                  </a:lnTo>
                  <a:lnTo>
                    <a:pt x="1070" y="423"/>
                  </a:lnTo>
                  <a:lnTo>
                    <a:pt x="1070" y="422"/>
                  </a:lnTo>
                  <a:lnTo>
                    <a:pt x="1070" y="421"/>
                  </a:lnTo>
                  <a:lnTo>
                    <a:pt x="1070" y="420"/>
                  </a:lnTo>
                  <a:lnTo>
                    <a:pt x="1070" y="419"/>
                  </a:lnTo>
                  <a:lnTo>
                    <a:pt x="1069" y="417"/>
                  </a:lnTo>
                  <a:lnTo>
                    <a:pt x="1069" y="415"/>
                  </a:lnTo>
                  <a:lnTo>
                    <a:pt x="1069" y="414"/>
                  </a:lnTo>
                  <a:lnTo>
                    <a:pt x="1068" y="414"/>
                  </a:lnTo>
                  <a:lnTo>
                    <a:pt x="1068" y="413"/>
                  </a:lnTo>
                  <a:lnTo>
                    <a:pt x="1068" y="412"/>
                  </a:lnTo>
                  <a:lnTo>
                    <a:pt x="1068" y="411"/>
                  </a:lnTo>
                  <a:lnTo>
                    <a:pt x="1069" y="410"/>
                  </a:lnTo>
                  <a:lnTo>
                    <a:pt x="1070" y="407"/>
                  </a:lnTo>
                  <a:lnTo>
                    <a:pt x="1070" y="406"/>
                  </a:lnTo>
                  <a:lnTo>
                    <a:pt x="1070" y="405"/>
                  </a:lnTo>
                  <a:lnTo>
                    <a:pt x="1071" y="405"/>
                  </a:lnTo>
                  <a:lnTo>
                    <a:pt x="1071" y="404"/>
                  </a:lnTo>
                  <a:lnTo>
                    <a:pt x="1071" y="403"/>
                  </a:lnTo>
                  <a:lnTo>
                    <a:pt x="1073" y="402"/>
                  </a:lnTo>
                  <a:lnTo>
                    <a:pt x="1076" y="397"/>
                  </a:lnTo>
                  <a:lnTo>
                    <a:pt x="1077" y="397"/>
                  </a:lnTo>
                  <a:lnTo>
                    <a:pt x="1077" y="398"/>
                  </a:lnTo>
                  <a:lnTo>
                    <a:pt x="1078" y="398"/>
                  </a:lnTo>
                  <a:lnTo>
                    <a:pt x="1078" y="400"/>
                  </a:lnTo>
                  <a:lnTo>
                    <a:pt x="1077" y="402"/>
                  </a:lnTo>
                  <a:lnTo>
                    <a:pt x="1076" y="406"/>
                  </a:lnTo>
                  <a:lnTo>
                    <a:pt x="1076" y="407"/>
                  </a:lnTo>
                  <a:lnTo>
                    <a:pt x="1073" y="407"/>
                  </a:lnTo>
                  <a:lnTo>
                    <a:pt x="1073" y="408"/>
                  </a:lnTo>
                  <a:lnTo>
                    <a:pt x="1073" y="410"/>
                  </a:lnTo>
                  <a:lnTo>
                    <a:pt x="1074" y="410"/>
                  </a:lnTo>
                  <a:lnTo>
                    <a:pt x="1076" y="411"/>
                  </a:lnTo>
                  <a:lnTo>
                    <a:pt x="1076" y="412"/>
                  </a:lnTo>
                  <a:lnTo>
                    <a:pt x="1076" y="413"/>
                  </a:lnTo>
                  <a:lnTo>
                    <a:pt x="1077" y="412"/>
                  </a:lnTo>
                  <a:lnTo>
                    <a:pt x="1077" y="411"/>
                  </a:lnTo>
                  <a:lnTo>
                    <a:pt x="1076" y="410"/>
                  </a:lnTo>
                  <a:lnTo>
                    <a:pt x="1074" y="408"/>
                  </a:lnTo>
                  <a:lnTo>
                    <a:pt x="1076" y="408"/>
                  </a:lnTo>
                  <a:lnTo>
                    <a:pt x="1077" y="407"/>
                  </a:lnTo>
                  <a:lnTo>
                    <a:pt x="1078" y="407"/>
                  </a:lnTo>
                  <a:lnTo>
                    <a:pt x="1078" y="406"/>
                  </a:lnTo>
                  <a:lnTo>
                    <a:pt x="1079" y="407"/>
                  </a:lnTo>
                  <a:lnTo>
                    <a:pt x="1079" y="406"/>
                  </a:lnTo>
                  <a:lnTo>
                    <a:pt x="1078" y="405"/>
                  </a:lnTo>
                  <a:lnTo>
                    <a:pt x="1079" y="405"/>
                  </a:lnTo>
                  <a:lnTo>
                    <a:pt x="1079" y="404"/>
                  </a:lnTo>
                  <a:lnTo>
                    <a:pt x="1079" y="403"/>
                  </a:lnTo>
                  <a:lnTo>
                    <a:pt x="1080" y="403"/>
                  </a:lnTo>
                  <a:lnTo>
                    <a:pt x="1079" y="403"/>
                  </a:lnTo>
                  <a:lnTo>
                    <a:pt x="1079" y="402"/>
                  </a:lnTo>
                  <a:lnTo>
                    <a:pt x="1080" y="402"/>
                  </a:lnTo>
                  <a:lnTo>
                    <a:pt x="1080" y="403"/>
                  </a:lnTo>
                  <a:lnTo>
                    <a:pt x="1081" y="403"/>
                  </a:lnTo>
                  <a:lnTo>
                    <a:pt x="1081" y="402"/>
                  </a:lnTo>
                  <a:lnTo>
                    <a:pt x="1080" y="400"/>
                  </a:lnTo>
                  <a:lnTo>
                    <a:pt x="1080" y="399"/>
                  </a:lnTo>
                  <a:lnTo>
                    <a:pt x="1081" y="398"/>
                  </a:lnTo>
                  <a:lnTo>
                    <a:pt x="1082" y="397"/>
                  </a:lnTo>
                  <a:lnTo>
                    <a:pt x="1082" y="398"/>
                  </a:lnTo>
                  <a:lnTo>
                    <a:pt x="1083" y="397"/>
                  </a:lnTo>
                  <a:lnTo>
                    <a:pt x="1085" y="397"/>
                  </a:lnTo>
                  <a:lnTo>
                    <a:pt x="1087" y="398"/>
                  </a:lnTo>
                  <a:lnTo>
                    <a:pt x="1093" y="398"/>
                  </a:lnTo>
                  <a:lnTo>
                    <a:pt x="1097" y="398"/>
                  </a:lnTo>
                  <a:lnTo>
                    <a:pt x="1098" y="399"/>
                  </a:lnTo>
                  <a:lnTo>
                    <a:pt x="1099" y="399"/>
                  </a:lnTo>
                  <a:lnTo>
                    <a:pt x="1099" y="400"/>
                  </a:lnTo>
                  <a:lnTo>
                    <a:pt x="1100" y="402"/>
                  </a:lnTo>
                  <a:lnTo>
                    <a:pt x="1099" y="403"/>
                  </a:lnTo>
                  <a:lnTo>
                    <a:pt x="1100" y="404"/>
                  </a:lnTo>
                  <a:lnTo>
                    <a:pt x="1099" y="404"/>
                  </a:lnTo>
                  <a:lnTo>
                    <a:pt x="1100" y="405"/>
                  </a:lnTo>
                  <a:lnTo>
                    <a:pt x="1100" y="406"/>
                  </a:lnTo>
                  <a:lnTo>
                    <a:pt x="1099" y="406"/>
                  </a:lnTo>
                  <a:lnTo>
                    <a:pt x="1098" y="405"/>
                  </a:lnTo>
                  <a:lnTo>
                    <a:pt x="1098" y="404"/>
                  </a:lnTo>
                  <a:lnTo>
                    <a:pt x="1097" y="404"/>
                  </a:lnTo>
                  <a:lnTo>
                    <a:pt x="1097" y="405"/>
                  </a:lnTo>
                  <a:lnTo>
                    <a:pt x="1097" y="406"/>
                  </a:lnTo>
                  <a:lnTo>
                    <a:pt x="1098" y="407"/>
                  </a:lnTo>
                  <a:lnTo>
                    <a:pt x="1098" y="408"/>
                  </a:lnTo>
                  <a:lnTo>
                    <a:pt x="1098" y="410"/>
                  </a:lnTo>
                  <a:lnTo>
                    <a:pt x="1097" y="410"/>
                  </a:lnTo>
                  <a:lnTo>
                    <a:pt x="1097" y="411"/>
                  </a:lnTo>
                  <a:lnTo>
                    <a:pt x="1096" y="412"/>
                  </a:lnTo>
                  <a:lnTo>
                    <a:pt x="1095" y="413"/>
                  </a:lnTo>
                  <a:lnTo>
                    <a:pt x="1094" y="413"/>
                  </a:lnTo>
                  <a:lnTo>
                    <a:pt x="1093" y="414"/>
                  </a:lnTo>
                  <a:lnTo>
                    <a:pt x="1093" y="415"/>
                  </a:lnTo>
                  <a:lnTo>
                    <a:pt x="1091" y="415"/>
                  </a:lnTo>
                  <a:lnTo>
                    <a:pt x="1091" y="416"/>
                  </a:lnTo>
                  <a:lnTo>
                    <a:pt x="1090" y="417"/>
                  </a:lnTo>
                  <a:lnTo>
                    <a:pt x="1089" y="419"/>
                  </a:lnTo>
                  <a:lnTo>
                    <a:pt x="1089" y="420"/>
                  </a:lnTo>
                  <a:lnTo>
                    <a:pt x="1089" y="421"/>
                  </a:lnTo>
                  <a:lnTo>
                    <a:pt x="1089" y="422"/>
                  </a:lnTo>
                  <a:lnTo>
                    <a:pt x="1089" y="423"/>
                  </a:lnTo>
                  <a:lnTo>
                    <a:pt x="1087" y="424"/>
                  </a:lnTo>
                  <a:lnTo>
                    <a:pt x="1087" y="425"/>
                  </a:lnTo>
                  <a:lnTo>
                    <a:pt x="1087" y="427"/>
                  </a:lnTo>
                  <a:lnTo>
                    <a:pt x="1088" y="427"/>
                  </a:lnTo>
                  <a:lnTo>
                    <a:pt x="1088" y="425"/>
                  </a:lnTo>
                  <a:lnTo>
                    <a:pt x="1088" y="424"/>
                  </a:lnTo>
                  <a:lnTo>
                    <a:pt x="1089" y="424"/>
                  </a:lnTo>
                  <a:lnTo>
                    <a:pt x="1090" y="424"/>
                  </a:lnTo>
                  <a:lnTo>
                    <a:pt x="1091" y="425"/>
                  </a:lnTo>
                  <a:lnTo>
                    <a:pt x="1091" y="427"/>
                  </a:lnTo>
                  <a:lnTo>
                    <a:pt x="1089" y="427"/>
                  </a:lnTo>
                  <a:lnTo>
                    <a:pt x="1089" y="428"/>
                  </a:lnTo>
                  <a:lnTo>
                    <a:pt x="1088" y="428"/>
                  </a:lnTo>
                  <a:lnTo>
                    <a:pt x="1088" y="429"/>
                  </a:lnTo>
                  <a:lnTo>
                    <a:pt x="1088" y="430"/>
                  </a:lnTo>
                  <a:lnTo>
                    <a:pt x="1088" y="431"/>
                  </a:lnTo>
                  <a:lnTo>
                    <a:pt x="1088" y="432"/>
                  </a:lnTo>
                  <a:lnTo>
                    <a:pt x="1087" y="432"/>
                  </a:lnTo>
                  <a:lnTo>
                    <a:pt x="1087" y="433"/>
                  </a:lnTo>
                  <a:lnTo>
                    <a:pt x="1087" y="435"/>
                  </a:lnTo>
                  <a:lnTo>
                    <a:pt x="1088" y="433"/>
                  </a:lnTo>
                  <a:lnTo>
                    <a:pt x="1089" y="429"/>
                  </a:lnTo>
                  <a:lnTo>
                    <a:pt x="1089" y="428"/>
                  </a:lnTo>
                  <a:lnTo>
                    <a:pt x="1090" y="428"/>
                  </a:lnTo>
                  <a:lnTo>
                    <a:pt x="1091" y="428"/>
                  </a:lnTo>
                  <a:lnTo>
                    <a:pt x="1093" y="428"/>
                  </a:lnTo>
                  <a:lnTo>
                    <a:pt x="1093" y="427"/>
                  </a:lnTo>
                  <a:lnTo>
                    <a:pt x="1093" y="425"/>
                  </a:lnTo>
                  <a:lnTo>
                    <a:pt x="1093" y="424"/>
                  </a:lnTo>
                  <a:lnTo>
                    <a:pt x="1091" y="424"/>
                  </a:lnTo>
                  <a:lnTo>
                    <a:pt x="1090" y="423"/>
                  </a:lnTo>
                  <a:lnTo>
                    <a:pt x="1090" y="422"/>
                  </a:lnTo>
                  <a:lnTo>
                    <a:pt x="1090" y="421"/>
                  </a:lnTo>
                  <a:lnTo>
                    <a:pt x="1090" y="420"/>
                  </a:lnTo>
                  <a:lnTo>
                    <a:pt x="1095" y="416"/>
                  </a:lnTo>
                  <a:lnTo>
                    <a:pt x="1096" y="416"/>
                  </a:lnTo>
                  <a:lnTo>
                    <a:pt x="1097" y="416"/>
                  </a:lnTo>
                  <a:lnTo>
                    <a:pt x="1097" y="415"/>
                  </a:lnTo>
                  <a:lnTo>
                    <a:pt x="1096" y="415"/>
                  </a:lnTo>
                  <a:lnTo>
                    <a:pt x="1096" y="414"/>
                  </a:lnTo>
                  <a:lnTo>
                    <a:pt x="1097" y="414"/>
                  </a:lnTo>
                  <a:lnTo>
                    <a:pt x="1098" y="414"/>
                  </a:lnTo>
                  <a:lnTo>
                    <a:pt x="1100" y="413"/>
                  </a:lnTo>
                  <a:lnTo>
                    <a:pt x="1102" y="413"/>
                  </a:lnTo>
                  <a:lnTo>
                    <a:pt x="1102" y="414"/>
                  </a:lnTo>
                  <a:lnTo>
                    <a:pt x="1103" y="414"/>
                  </a:lnTo>
                  <a:lnTo>
                    <a:pt x="1102" y="416"/>
                  </a:lnTo>
                  <a:lnTo>
                    <a:pt x="1103" y="416"/>
                  </a:lnTo>
                  <a:lnTo>
                    <a:pt x="1103" y="417"/>
                  </a:lnTo>
                  <a:lnTo>
                    <a:pt x="1103" y="419"/>
                  </a:lnTo>
                  <a:lnTo>
                    <a:pt x="1103" y="420"/>
                  </a:lnTo>
                  <a:lnTo>
                    <a:pt x="1100" y="422"/>
                  </a:lnTo>
                  <a:lnTo>
                    <a:pt x="1100" y="423"/>
                  </a:lnTo>
                  <a:lnTo>
                    <a:pt x="1100" y="424"/>
                  </a:lnTo>
                  <a:lnTo>
                    <a:pt x="1099" y="424"/>
                  </a:lnTo>
                  <a:lnTo>
                    <a:pt x="1099" y="425"/>
                  </a:lnTo>
                  <a:lnTo>
                    <a:pt x="1099" y="427"/>
                  </a:lnTo>
                  <a:lnTo>
                    <a:pt x="1099" y="429"/>
                  </a:lnTo>
                  <a:lnTo>
                    <a:pt x="1099" y="430"/>
                  </a:lnTo>
                  <a:lnTo>
                    <a:pt x="1098" y="430"/>
                  </a:lnTo>
                  <a:lnTo>
                    <a:pt x="1096" y="430"/>
                  </a:lnTo>
                  <a:lnTo>
                    <a:pt x="1095" y="430"/>
                  </a:lnTo>
                  <a:lnTo>
                    <a:pt x="1095" y="431"/>
                  </a:lnTo>
                  <a:lnTo>
                    <a:pt x="1095" y="432"/>
                  </a:lnTo>
                  <a:lnTo>
                    <a:pt x="1095" y="433"/>
                  </a:lnTo>
                  <a:lnTo>
                    <a:pt x="1095" y="435"/>
                  </a:lnTo>
                  <a:lnTo>
                    <a:pt x="1096" y="435"/>
                  </a:lnTo>
                  <a:lnTo>
                    <a:pt x="1096" y="436"/>
                  </a:lnTo>
                  <a:lnTo>
                    <a:pt x="1095" y="436"/>
                  </a:lnTo>
                  <a:lnTo>
                    <a:pt x="1095" y="437"/>
                  </a:lnTo>
                  <a:lnTo>
                    <a:pt x="1096" y="438"/>
                  </a:lnTo>
                  <a:lnTo>
                    <a:pt x="1096" y="439"/>
                  </a:lnTo>
                  <a:lnTo>
                    <a:pt x="1096" y="438"/>
                  </a:lnTo>
                  <a:lnTo>
                    <a:pt x="1096" y="437"/>
                  </a:lnTo>
                  <a:lnTo>
                    <a:pt x="1096" y="436"/>
                  </a:lnTo>
                  <a:lnTo>
                    <a:pt x="1096" y="435"/>
                  </a:lnTo>
                  <a:lnTo>
                    <a:pt x="1096" y="433"/>
                  </a:lnTo>
                  <a:lnTo>
                    <a:pt x="1096" y="432"/>
                  </a:lnTo>
                  <a:lnTo>
                    <a:pt x="1096" y="431"/>
                  </a:lnTo>
                  <a:lnTo>
                    <a:pt x="1097" y="431"/>
                  </a:lnTo>
                  <a:lnTo>
                    <a:pt x="1098" y="431"/>
                  </a:lnTo>
                  <a:lnTo>
                    <a:pt x="1099" y="431"/>
                  </a:lnTo>
                  <a:lnTo>
                    <a:pt x="1100" y="430"/>
                  </a:lnTo>
                  <a:lnTo>
                    <a:pt x="1100" y="427"/>
                  </a:lnTo>
                  <a:lnTo>
                    <a:pt x="1100" y="425"/>
                  </a:lnTo>
                  <a:lnTo>
                    <a:pt x="1102" y="424"/>
                  </a:lnTo>
                  <a:lnTo>
                    <a:pt x="1102" y="423"/>
                  </a:lnTo>
                  <a:lnTo>
                    <a:pt x="1103" y="422"/>
                  </a:lnTo>
                  <a:lnTo>
                    <a:pt x="1105" y="422"/>
                  </a:lnTo>
                  <a:lnTo>
                    <a:pt x="1106" y="422"/>
                  </a:lnTo>
                  <a:lnTo>
                    <a:pt x="1105" y="421"/>
                  </a:lnTo>
                  <a:lnTo>
                    <a:pt x="1106" y="421"/>
                  </a:lnTo>
                  <a:lnTo>
                    <a:pt x="1105" y="420"/>
                  </a:lnTo>
                  <a:lnTo>
                    <a:pt x="1106" y="420"/>
                  </a:lnTo>
                  <a:lnTo>
                    <a:pt x="1106" y="419"/>
                  </a:lnTo>
                  <a:lnTo>
                    <a:pt x="1106" y="417"/>
                  </a:lnTo>
                  <a:lnTo>
                    <a:pt x="1105" y="417"/>
                  </a:lnTo>
                  <a:lnTo>
                    <a:pt x="1105" y="416"/>
                  </a:lnTo>
                  <a:lnTo>
                    <a:pt x="1106" y="416"/>
                  </a:lnTo>
                  <a:lnTo>
                    <a:pt x="1106" y="415"/>
                  </a:lnTo>
                  <a:lnTo>
                    <a:pt x="1107" y="415"/>
                  </a:lnTo>
                  <a:lnTo>
                    <a:pt x="1107" y="414"/>
                  </a:lnTo>
                  <a:lnTo>
                    <a:pt x="1108" y="413"/>
                  </a:lnTo>
                  <a:lnTo>
                    <a:pt x="1107" y="413"/>
                  </a:lnTo>
                  <a:lnTo>
                    <a:pt x="1106" y="413"/>
                  </a:lnTo>
                  <a:lnTo>
                    <a:pt x="1106" y="412"/>
                  </a:lnTo>
                  <a:lnTo>
                    <a:pt x="1105" y="412"/>
                  </a:lnTo>
                  <a:lnTo>
                    <a:pt x="1105" y="411"/>
                  </a:lnTo>
                  <a:lnTo>
                    <a:pt x="1106" y="411"/>
                  </a:lnTo>
                  <a:lnTo>
                    <a:pt x="1105" y="411"/>
                  </a:lnTo>
                  <a:lnTo>
                    <a:pt x="1105" y="410"/>
                  </a:lnTo>
                  <a:lnTo>
                    <a:pt x="1105" y="408"/>
                  </a:lnTo>
                  <a:lnTo>
                    <a:pt x="1105" y="407"/>
                  </a:lnTo>
                  <a:lnTo>
                    <a:pt x="1105" y="406"/>
                  </a:lnTo>
                  <a:lnTo>
                    <a:pt x="1105" y="405"/>
                  </a:lnTo>
                  <a:lnTo>
                    <a:pt x="1106" y="405"/>
                  </a:lnTo>
                  <a:lnTo>
                    <a:pt x="1106" y="406"/>
                  </a:lnTo>
                  <a:lnTo>
                    <a:pt x="1107" y="406"/>
                  </a:lnTo>
                  <a:lnTo>
                    <a:pt x="1108" y="406"/>
                  </a:lnTo>
                  <a:lnTo>
                    <a:pt x="1110" y="406"/>
                  </a:lnTo>
                  <a:lnTo>
                    <a:pt x="1111" y="406"/>
                  </a:lnTo>
                  <a:lnTo>
                    <a:pt x="1111" y="407"/>
                  </a:lnTo>
                  <a:lnTo>
                    <a:pt x="1114" y="408"/>
                  </a:lnTo>
                  <a:lnTo>
                    <a:pt x="1115" y="408"/>
                  </a:lnTo>
                  <a:lnTo>
                    <a:pt x="1116" y="410"/>
                  </a:lnTo>
                  <a:lnTo>
                    <a:pt x="1117" y="410"/>
                  </a:lnTo>
                  <a:lnTo>
                    <a:pt x="1117" y="411"/>
                  </a:lnTo>
                  <a:lnTo>
                    <a:pt x="1117" y="410"/>
                  </a:lnTo>
                  <a:lnTo>
                    <a:pt x="1117" y="411"/>
                  </a:lnTo>
                  <a:lnTo>
                    <a:pt x="1119" y="411"/>
                  </a:lnTo>
                  <a:lnTo>
                    <a:pt x="1120" y="411"/>
                  </a:lnTo>
                  <a:lnTo>
                    <a:pt x="1120" y="412"/>
                  </a:lnTo>
                  <a:lnTo>
                    <a:pt x="1122" y="413"/>
                  </a:lnTo>
                  <a:lnTo>
                    <a:pt x="1123" y="414"/>
                  </a:lnTo>
                  <a:lnTo>
                    <a:pt x="1123" y="415"/>
                  </a:lnTo>
                  <a:lnTo>
                    <a:pt x="1124" y="415"/>
                  </a:lnTo>
                  <a:lnTo>
                    <a:pt x="1125" y="416"/>
                  </a:lnTo>
                  <a:lnTo>
                    <a:pt x="1125" y="417"/>
                  </a:lnTo>
                  <a:lnTo>
                    <a:pt x="1126" y="419"/>
                  </a:lnTo>
                  <a:lnTo>
                    <a:pt x="1128" y="419"/>
                  </a:lnTo>
                  <a:lnTo>
                    <a:pt x="1128" y="420"/>
                  </a:lnTo>
                  <a:lnTo>
                    <a:pt x="1125" y="421"/>
                  </a:lnTo>
                  <a:lnTo>
                    <a:pt x="1122" y="422"/>
                  </a:lnTo>
                  <a:lnTo>
                    <a:pt x="1121" y="421"/>
                  </a:lnTo>
                  <a:lnTo>
                    <a:pt x="1121" y="422"/>
                  </a:lnTo>
                  <a:lnTo>
                    <a:pt x="1120" y="421"/>
                  </a:lnTo>
                  <a:lnTo>
                    <a:pt x="1116" y="423"/>
                  </a:lnTo>
                  <a:lnTo>
                    <a:pt x="1116" y="424"/>
                  </a:lnTo>
                  <a:lnTo>
                    <a:pt x="1116" y="425"/>
                  </a:lnTo>
                  <a:lnTo>
                    <a:pt x="1115" y="425"/>
                  </a:lnTo>
                  <a:lnTo>
                    <a:pt x="1115" y="427"/>
                  </a:lnTo>
                  <a:lnTo>
                    <a:pt x="1115" y="428"/>
                  </a:lnTo>
                  <a:lnTo>
                    <a:pt x="1115" y="429"/>
                  </a:lnTo>
                  <a:lnTo>
                    <a:pt x="1115" y="430"/>
                  </a:lnTo>
                  <a:lnTo>
                    <a:pt x="1113" y="431"/>
                  </a:lnTo>
                  <a:lnTo>
                    <a:pt x="1112" y="431"/>
                  </a:lnTo>
                  <a:lnTo>
                    <a:pt x="1111" y="431"/>
                  </a:lnTo>
                  <a:lnTo>
                    <a:pt x="1111" y="432"/>
                  </a:lnTo>
                  <a:lnTo>
                    <a:pt x="1110" y="432"/>
                  </a:lnTo>
                  <a:lnTo>
                    <a:pt x="1108" y="435"/>
                  </a:lnTo>
                  <a:lnTo>
                    <a:pt x="1108" y="436"/>
                  </a:lnTo>
                  <a:lnTo>
                    <a:pt x="1107" y="436"/>
                  </a:lnTo>
                  <a:lnTo>
                    <a:pt x="1107" y="437"/>
                  </a:lnTo>
                  <a:lnTo>
                    <a:pt x="1107" y="438"/>
                  </a:lnTo>
                  <a:lnTo>
                    <a:pt x="1106" y="438"/>
                  </a:lnTo>
                  <a:lnTo>
                    <a:pt x="1100" y="439"/>
                  </a:lnTo>
                  <a:lnTo>
                    <a:pt x="1099" y="440"/>
                  </a:lnTo>
                  <a:lnTo>
                    <a:pt x="1098" y="441"/>
                  </a:lnTo>
                  <a:lnTo>
                    <a:pt x="1097" y="441"/>
                  </a:lnTo>
                  <a:lnTo>
                    <a:pt x="1097" y="442"/>
                  </a:lnTo>
                  <a:lnTo>
                    <a:pt x="1098" y="442"/>
                  </a:lnTo>
                  <a:lnTo>
                    <a:pt x="1099" y="442"/>
                  </a:lnTo>
                  <a:lnTo>
                    <a:pt x="1099" y="441"/>
                  </a:lnTo>
                  <a:lnTo>
                    <a:pt x="1100" y="441"/>
                  </a:lnTo>
                  <a:lnTo>
                    <a:pt x="1100" y="440"/>
                  </a:lnTo>
                  <a:lnTo>
                    <a:pt x="1102" y="439"/>
                  </a:lnTo>
                  <a:lnTo>
                    <a:pt x="1106" y="439"/>
                  </a:lnTo>
                  <a:lnTo>
                    <a:pt x="1107" y="439"/>
                  </a:lnTo>
                  <a:lnTo>
                    <a:pt x="1107" y="438"/>
                  </a:lnTo>
                  <a:lnTo>
                    <a:pt x="1108" y="438"/>
                  </a:lnTo>
                  <a:lnTo>
                    <a:pt x="1108" y="437"/>
                  </a:lnTo>
                  <a:lnTo>
                    <a:pt x="1110" y="437"/>
                  </a:lnTo>
                  <a:lnTo>
                    <a:pt x="1110" y="436"/>
                  </a:lnTo>
                  <a:lnTo>
                    <a:pt x="1111" y="433"/>
                  </a:lnTo>
                  <a:lnTo>
                    <a:pt x="1113" y="432"/>
                  </a:lnTo>
                  <a:lnTo>
                    <a:pt x="1115" y="432"/>
                  </a:lnTo>
                  <a:lnTo>
                    <a:pt x="1116" y="432"/>
                  </a:lnTo>
                  <a:lnTo>
                    <a:pt x="1122" y="433"/>
                  </a:lnTo>
                  <a:lnTo>
                    <a:pt x="1123" y="433"/>
                  </a:lnTo>
                  <a:lnTo>
                    <a:pt x="1124" y="432"/>
                  </a:lnTo>
                  <a:lnTo>
                    <a:pt x="1124" y="431"/>
                  </a:lnTo>
                  <a:lnTo>
                    <a:pt x="1126" y="430"/>
                  </a:lnTo>
                  <a:lnTo>
                    <a:pt x="1128" y="430"/>
                  </a:lnTo>
                  <a:lnTo>
                    <a:pt x="1131" y="429"/>
                  </a:lnTo>
                  <a:lnTo>
                    <a:pt x="1139" y="430"/>
                  </a:lnTo>
                  <a:lnTo>
                    <a:pt x="1140" y="431"/>
                  </a:lnTo>
                  <a:lnTo>
                    <a:pt x="1141" y="431"/>
                  </a:lnTo>
                  <a:lnTo>
                    <a:pt x="1141" y="432"/>
                  </a:lnTo>
                  <a:lnTo>
                    <a:pt x="1142" y="432"/>
                  </a:lnTo>
                  <a:lnTo>
                    <a:pt x="1142" y="433"/>
                  </a:lnTo>
                  <a:lnTo>
                    <a:pt x="1143" y="435"/>
                  </a:lnTo>
                  <a:lnTo>
                    <a:pt x="1143" y="437"/>
                  </a:lnTo>
                  <a:lnTo>
                    <a:pt x="1142" y="437"/>
                  </a:lnTo>
                  <a:lnTo>
                    <a:pt x="1140" y="437"/>
                  </a:lnTo>
                  <a:lnTo>
                    <a:pt x="1138" y="438"/>
                  </a:lnTo>
                  <a:lnTo>
                    <a:pt x="1137" y="438"/>
                  </a:lnTo>
                  <a:lnTo>
                    <a:pt x="1138" y="438"/>
                  </a:lnTo>
                  <a:lnTo>
                    <a:pt x="1138" y="439"/>
                  </a:lnTo>
                  <a:lnTo>
                    <a:pt x="1137" y="439"/>
                  </a:lnTo>
                  <a:lnTo>
                    <a:pt x="1136" y="438"/>
                  </a:lnTo>
                  <a:lnTo>
                    <a:pt x="1134" y="438"/>
                  </a:lnTo>
                  <a:lnTo>
                    <a:pt x="1134" y="439"/>
                  </a:lnTo>
                  <a:lnTo>
                    <a:pt x="1134" y="440"/>
                  </a:lnTo>
                  <a:lnTo>
                    <a:pt x="1133" y="440"/>
                  </a:lnTo>
                  <a:lnTo>
                    <a:pt x="1131" y="440"/>
                  </a:lnTo>
                  <a:lnTo>
                    <a:pt x="1128" y="440"/>
                  </a:lnTo>
                  <a:lnTo>
                    <a:pt x="1126" y="440"/>
                  </a:lnTo>
                  <a:lnTo>
                    <a:pt x="1125" y="440"/>
                  </a:lnTo>
                  <a:lnTo>
                    <a:pt x="1124" y="440"/>
                  </a:lnTo>
                  <a:lnTo>
                    <a:pt x="1123" y="439"/>
                  </a:lnTo>
                  <a:lnTo>
                    <a:pt x="1122" y="439"/>
                  </a:lnTo>
                  <a:lnTo>
                    <a:pt x="1121" y="440"/>
                  </a:lnTo>
                  <a:lnTo>
                    <a:pt x="1116" y="441"/>
                  </a:lnTo>
                  <a:lnTo>
                    <a:pt x="1113" y="442"/>
                  </a:lnTo>
                  <a:lnTo>
                    <a:pt x="1111" y="445"/>
                  </a:lnTo>
                  <a:lnTo>
                    <a:pt x="1111" y="446"/>
                  </a:lnTo>
                  <a:lnTo>
                    <a:pt x="1112" y="447"/>
                  </a:lnTo>
                  <a:lnTo>
                    <a:pt x="1112" y="446"/>
                  </a:lnTo>
                  <a:lnTo>
                    <a:pt x="1112" y="445"/>
                  </a:lnTo>
                  <a:lnTo>
                    <a:pt x="1113" y="444"/>
                  </a:lnTo>
                  <a:lnTo>
                    <a:pt x="1113" y="442"/>
                  </a:lnTo>
                  <a:lnTo>
                    <a:pt x="1116" y="442"/>
                  </a:lnTo>
                  <a:lnTo>
                    <a:pt x="1117" y="442"/>
                  </a:lnTo>
                  <a:lnTo>
                    <a:pt x="1121" y="441"/>
                  </a:lnTo>
                  <a:lnTo>
                    <a:pt x="1123" y="440"/>
                  </a:lnTo>
                  <a:lnTo>
                    <a:pt x="1124" y="440"/>
                  </a:lnTo>
                  <a:lnTo>
                    <a:pt x="1125" y="441"/>
                  </a:lnTo>
                  <a:lnTo>
                    <a:pt x="1126" y="441"/>
                  </a:lnTo>
                  <a:lnTo>
                    <a:pt x="1125" y="442"/>
                  </a:lnTo>
                  <a:lnTo>
                    <a:pt x="1124" y="442"/>
                  </a:lnTo>
                  <a:lnTo>
                    <a:pt x="1120" y="445"/>
                  </a:lnTo>
                  <a:lnTo>
                    <a:pt x="1119" y="445"/>
                  </a:lnTo>
                  <a:lnTo>
                    <a:pt x="1117" y="446"/>
                  </a:lnTo>
                  <a:lnTo>
                    <a:pt x="1115" y="447"/>
                  </a:lnTo>
                  <a:lnTo>
                    <a:pt x="1116" y="447"/>
                  </a:lnTo>
                  <a:lnTo>
                    <a:pt x="1119" y="446"/>
                  </a:lnTo>
                  <a:lnTo>
                    <a:pt x="1119" y="445"/>
                  </a:lnTo>
                  <a:lnTo>
                    <a:pt x="1121" y="445"/>
                  </a:lnTo>
                  <a:lnTo>
                    <a:pt x="1120" y="447"/>
                  </a:lnTo>
                  <a:lnTo>
                    <a:pt x="1120" y="448"/>
                  </a:lnTo>
                  <a:lnTo>
                    <a:pt x="1119" y="448"/>
                  </a:lnTo>
                  <a:lnTo>
                    <a:pt x="1117" y="449"/>
                  </a:lnTo>
                  <a:lnTo>
                    <a:pt x="1116" y="450"/>
                  </a:lnTo>
                  <a:lnTo>
                    <a:pt x="1116" y="452"/>
                  </a:lnTo>
                  <a:lnTo>
                    <a:pt x="1116" y="450"/>
                  </a:lnTo>
                  <a:lnTo>
                    <a:pt x="1117" y="450"/>
                  </a:lnTo>
                  <a:lnTo>
                    <a:pt x="1119" y="450"/>
                  </a:lnTo>
                  <a:lnTo>
                    <a:pt x="1119" y="452"/>
                  </a:lnTo>
                  <a:lnTo>
                    <a:pt x="1119" y="453"/>
                  </a:lnTo>
                  <a:lnTo>
                    <a:pt x="1119" y="454"/>
                  </a:lnTo>
                  <a:lnTo>
                    <a:pt x="1120" y="454"/>
                  </a:lnTo>
                  <a:lnTo>
                    <a:pt x="1120" y="455"/>
                  </a:lnTo>
                  <a:lnTo>
                    <a:pt x="1120" y="454"/>
                  </a:lnTo>
                  <a:lnTo>
                    <a:pt x="1120" y="453"/>
                  </a:lnTo>
                  <a:lnTo>
                    <a:pt x="1120" y="452"/>
                  </a:lnTo>
                  <a:lnTo>
                    <a:pt x="1119" y="452"/>
                  </a:lnTo>
                  <a:lnTo>
                    <a:pt x="1119" y="450"/>
                  </a:lnTo>
                  <a:lnTo>
                    <a:pt x="1120" y="449"/>
                  </a:lnTo>
                  <a:lnTo>
                    <a:pt x="1121" y="448"/>
                  </a:lnTo>
                  <a:lnTo>
                    <a:pt x="1121" y="447"/>
                  </a:lnTo>
                  <a:lnTo>
                    <a:pt x="1122" y="446"/>
                  </a:lnTo>
                  <a:lnTo>
                    <a:pt x="1123" y="445"/>
                  </a:lnTo>
                  <a:lnTo>
                    <a:pt x="1125" y="445"/>
                  </a:lnTo>
                  <a:lnTo>
                    <a:pt x="1126" y="445"/>
                  </a:lnTo>
                  <a:lnTo>
                    <a:pt x="1128" y="445"/>
                  </a:lnTo>
                  <a:lnTo>
                    <a:pt x="1133" y="446"/>
                  </a:lnTo>
                  <a:lnTo>
                    <a:pt x="1134" y="446"/>
                  </a:lnTo>
                  <a:lnTo>
                    <a:pt x="1133" y="447"/>
                  </a:lnTo>
                  <a:lnTo>
                    <a:pt x="1131" y="448"/>
                  </a:lnTo>
                  <a:lnTo>
                    <a:pt x="1132" y="449"/>
                  </a:lnTo>
                  <a:lnTo>
                    <a:pt x="1131" y="449"/>
                  </a:lnTo>
                  <a:lnTo>
                    <a:pt x="1128" y="449"/>
                  </a:lnTo>
                  <a:lnTo>
                    <a:pt x="1126" y="450"/>
                  </a:lnTo>
                  <a:lnTo>
                    <a:pt x="1125" y="450"/>
                  </a:lnTo>
                  <a:lnTo>
                    <a:pt x="1125" y="452"/>
                  </a:lnTo>
                  <a:lnTo>
                    <a:pt x="1124" y="452"/>
                  </a:lnTo>
                  <a:lnTo>
                    <a:pt x="1124" y="453"/>
                  </a:lnTo>
                  <a:lnTo>
                    <a:pt x="1125" y="453"/>
                  </a:lnTo>
                  <a:lnTo>
                    <a:pt x="1128" y="450"/>
                  </a:lnTo>
                  <a:lnTo>
                    <a:pt x="1129" y="452"/>
                  </a:lnTo>
                  <a:lnTo>
                    <a:pt x="1129" y="450"/>
                  </a:lnTo>
                  <a:lnTo>
                    <a:pt x="1130" y="452"/>
                  </a:lnTo>
                  <a:lnTo>
                    <a:pt x="1131" y="450"/>
                  </a:lnTo>
                  <a:lnTo>
                    <a:pt x="1132" y="452"/>
                  </a:lnTo>
                  <a:lnTo>
                    <a:pt x="1131" y="452"/>
                  </a:lnTo>
                  <a:lnTo>
                    <a:pt x="1132" y="452"/>
                  </a:lnTo>
                  <a:lnTo>
                    <a:pt x="1133" y="452"/>
                  </a:lnTo>
                  <a:lnTo>
                    <a:pt x="1133" y="453"/>
                  </a:lnTo>
                  <a:lnTo>
                    <a:pt x="1132" y="454"/>
                  </a:lnTo>
                  <a:lnTo>
                    <a:pt x="1131" y="454"/>
                  </a:lnTo>
                  <a:lnTo>
                    <a:pt x="1126" y="455"/>
                  </a:lnTo>
                  <a:lnTo>
                    <a:pt x="1128" y="455"/>
                  </a:lnTo>
                  <a:lnTo>
                    <a:pt x="1130" y="454"/>
                  </a:lnTo>
                  <a:lnTo>
                    <a:pt x="1131" y="454"/>
                  </a:lnTo>
                  <a:lnTo>
                    <a:pt x="1132" y="455"/>
                  </a:lnTo>
                  <a:lnTo>
                    <a:pt x="1136" y="454"/>
                  </a:lnTo>
                  <a:lnTo>
                    <a:pt x="1137" y="454"/>
                  </a:lnTo>
                  <a:lnTo>
                    <a:pt x="1138" y="454"/>
                  </a:lnTo>
                  <a:lnTo>
                    <a:pt x="1138" y="455"/>
                  </a:lnTo>
                  <a:lnTo>
                    <a:pt x="1137" y="455"/>
                  </a:lnTo>
                  <a:lnTo>
                    <a:pt x="1131" y="455"/>
                  </a:lnTo>
                  <a:lnTo>
                    <a:pt x="1131" y="456"/>
                  </a:lnTo>
                  <a:lnTo>
                    <a:pt x="1129" y="456"/>
                  </a:lnTo>
                  <a:lnTo>
                    <a:pt x="1128" y="456"/>
                  </a:lnTo>
                  <a:lnTo>
                    <a:pt x="1126" y="456"/>
                  </a:lnTo>
                  <a:lnTo>
                    <a:pt x="1126" y="457"/>
                  </a:lnTo>
                  <a:lnTo>
                    <a:pt x="1128" y="457"/>
                  </a:lnTo>
                  <a:lnTo>
                    <a:pt x="1129" y="458"/>
                  </a:lnTo>
                  <a:lnTo>
                    <a:pt x="1128" y="458"/>
                  </a:lnTo>
                  <a:lnTo>
                    <a:pt x="1128" y="460"/>
                  </a:lnTo>
                  <a:lnTo>
                    <a:pt x="1126" y="460"/>
                  </a:lnTo>
                  <a:lnTo>
                    <a:pt x="1126" y="458"/>
                  </a:lnTo>
                  <a:lnTo>
                    <a:pt x="1125" y="458"/>
                  </a:lnTo>
                  <a:lnTo>
                    <a:pt x="1125" y="460"/>
                  </a:lnTo>
                  <a:lnTo>
                    <a:pt x="1124" y="460"/>
                  </a:lnTo>
                  <a:lnTo>
                    <a:pt x="1123" y="460"/>
                  </a:lnTo>
                  <a:lnTo>
                    <a:pt x="1122" y="460"/>
                  </a:lnTo>
                  <a:lnTo>
                    <a:pt x="1121" y="460"/>
                  </a:lnTo>
                  <a:lnTo>
                    <a:pt x="1120" y="460"/>
                  </a:lnTo>
                  <a:lnTo>
                    <a:pt x="1117" y="460"/>
                  </a:lnTo>
                  <a:lnTo>
                    <a:pt x="1116" y="460"/>
                  </a:lnTo>
                  <a:lnTo>
                    <a:pt x="1116" y="461"/>
                  </a:lnTo>
                  <a:lnTo>
                    <a:pt x="1119" y="461"/>
                  </a:lnTo>
                  <a:lnTo>
                    <a:pt x="1119" y="460"/>
                  </a:lnTo>
                  <a:lnTo>
                    <a:pt x="1120" y="461"/>
                  </a:lnTo>
                  <a:lnTo>
                    <a:pt x="1117" y="462"/>
                  </a:lnTo>
                  <a:lnTo>
                    <a:pt x="1123" y="461"/>
                  </a:lnTo>
                  <a:lnTo>
                    <a:pt x="1123" y="462"/>
                  </a:lnTo>
                  <a:lnTo>
                    <a:pt x="1124" y="462"/>
                  </a:lnTo>
                  <a:lnTo>
                    <a:pt x="1123" y="462"/>
                  </a:lnTo>
                  <a:lnTo>
                    <a:pt x="1123" y="463"/>
                  </a:lnTo>
                  <a:lnTo>
                    <a:pt x="1124" y="463"/>
                  </a:lnTo>
                  <a:lnTo>
                    <a:pt x="1124" y="462"/>
                  </a:lnTo>
                  <a:lnTo>
                    <a:pt x="1124" y="461"/>
                  </a:lnTo>
                  <a:lnTo>
                    <a:pt x="1126" y="461"/>
                  </a:lnTo>
                  <a:lnTo>
                    <a:pt x="1128" y="461"/>
                  </a:lnTo>
                  <a:lnTo>
                    <a:pt x="1129" y="460"/>
                  </a:lnTo>
                  <a:lnTo>
                    <a:pt x="1130" y="460"/>
                  </a:lnTo>
                  <a:lnTo>
                    <a:pt x="1131" y="460"/>
                  </a:lnTo>
                  <a:lnTo>
                    <a:pt x="1133" y="458"/>
                  </a:lnTo>
                  <a:lnTo>
                    <a:pt x="1134" y="460"/>
                  </a:lnTo>
                  <a:lnTo>
                    <a:pt x="1136" y="460"/>
                  </a:lnTo>
                  <a:lnTo>
                    <a:pt x="1136" y="458"/>
                  </a:lnTo>
                  <a:lnTo>
                    <a:pt x="1137" y="460"/>
                  </a:lnTo>
                  <a:lnTo>
                    <a:pt x="1136" y="460"/>
                  </a:lnTo>
                  <a:lnTo>
                    <a:pt x="1134" y="460"/>
                  </a:lnTo>
                  <a:lnTo>
                    <a:pt x="1136" y="461"/>
                  </a:lnTo>
                  <a:lnTo>
                    <a:pt x="1136" y="460"/>
                  </a:lnTo>
                  <a:lnTo>
                    <a:pt x="1137" y="461"/>
                  </a:lnTo>
                  <a:lnTo>
                    <a:pt x="1136" y="461"/>
                  </a:lnTo>
                  <a:lnTo>
                    <a:pt x="1134" y="461"/>
                  </a:lnTo>
                  <a:lnTo>
                    <a:pt x="1134" y="462"/>
                  </a:lnTo>
                  <a:lnTo>
                    <a:pt x="1133" y="463"/>
                  </a:lnTo>
                  <a:lnTo>
                    <a:pt x="1129" y="463"/>
                  </a:lnTo>
                  <a:lnTo>
                    <a:pt x="1129" y="464"/>
                  </a:lnTo>
                  <a:lnTo>
                    <a:pt x="1128" y="464"/>
                  </a:lnTo>
                  <a:lnTo>
                    <a:pt x="1128" y="465"/>
                  </a:lnTo>
                  <a:lnTo>
                    <a:pt x="1128" y="466"/>
                  </a:lnTo>
                  <a:lnTo>
                    <a:pt x="1129" y="466"/>
                  </a:lnTo>
                  <a:lnTo>
                    <a:pt x="1129" y="465"/>
                  </a:lnTo>
                  <a:lnTo>
                    <a:pt x="1129" y="464"/>
                  </a:lnTo>
                  <a:lnTo>
                    <a:pt x="1130" y="464"/>
                  </a:lnTo>
                  <a:lnTo>
                    <a:pt x="1132" y="464"/>
                  </a:lnTo>
                  <a:lnTo>
                    <a:pt x="1132" y="465"/>
                  </a:lnTo>
                  <a:lnTo>
                    <a:pt x="1130" y="466"/>
                  </a:lnTo>
                  <a:lnTo>
                    <a:pt x="1133" y="465"/>
                  </a:lnTo>
                  <a:lnTo>
                    <a:pt x="1133" y="464"/>
                  </a:lnTo>
                  <a:lnTo>
                    <a:pt x="1134" y="464"/>
                  </a:lnTo>
                  <a:lnTo>
                    <a:pt x="1136" y="463"/>
                  </a:lnTo>
                  <a:lnTo>
                    <a:pt x="1137" y="463"/>
                  </a:lnTo>
                  <a:lnTo>
                    <a:pt x="1137" y="464"/>
                  </a:lnTo>
                  <a:lnTo>
                    <a:pt x="1137" y="463"/>
                  </a:lnTo>
                  <a:lnTo>
                    <a:pt x="1138" y="463"/>
                  </a:lnTo>
                  <a:lnTo>
                    <a:pt x="1138" y="464"/>
                  </a:lnTo>
                  <a:lnTo>
                    <a:pt x="1139" y="463"/>
                  </a:lnTo>
                  <a:lnTo>
                    <a:pt x="1139" y="464"/>
                  </a:lnTo>
                  <a:lnTo>
                    <a:pt x="1140" y="464"/>
                  </a:lnTo>
                  <a:lnTo>
                    <a:pt x="1140" y="463"/>
                  </a:lnTo>
                  <a:lnTo>
                    <a:pt x="1141" y="464"/>
                  </a:lnTo>
                  <a:lnTo>
                    <a:pt x="1141" y="465"/>
                  </a:lnTo>
                  <a:lnTo>
                    <a:pt x="1142" y="465"/>
                  </a:lnTo>
                  <a:lnTo>
                    <a:pt x="1142" y="467"/>
                  </a:lnTo>
                  <a:lnTo>
                    <a:pt x="1142" y="466"/>
                  </a:lnTo>
                  <a:lnTo>
                    <a:pt x="1142" y="465"/>
                  </a:lnTo>
                  <a:lnTo>
                    <a:pt x="1142" y="464"/>
                  </a:lnTo>
                  <a:lnTo>
                    <a:pt x="1141" y="464"/>
                  </a:lnTo>
                  <a:lnTo>
                    <a:pt x="1141" y="463"/>
                  </a:lnTo>
                  <a:lnTo>
                    <a:pt x="1141" y="462"/>
                  </a:lnTo>
                  <a:lnTo>
                    <a:pt x="1141" y="463"/>
                  </a:lnTo>
                  <a:lnTo>
                    <a:pt x="1142" y="462"/>
                  </a:lnTo>
                  <a:lnTo>
                    <a:pt x="1143" y="461"/>
                  </a:lnTo>
                  <a:lnTo>
                    <a:pt x="1145" y="461"/>
                  </a:lnTo>
                  <a:lnTo>
                    <a:pt x="1146" y="461"/>
                  </a:lnTo>
                  <a:lnTo>
                    <a:pt x="1146" y="462"/>
                  </a:lnTo>
                  <a:lnTo>
                    <a:pt x="1145" y="462"/>
                  </a:lnTo>
                  <a:lnTo>
                    <a:pt x="1145" y="463"/>
                  </a:lnTo>
                  <a:lnTo>
                    <a:pt x="1146" y="464"/>
                  </a:lnTo>
                  <a:lnTo>
                    <a:pt x="1146" y="465"/>
                  </a:lnTo>
                  <a:lnTo>
                    <a:pt x="1147" y="465"/>
                  </a:lnTo>
                  <a:lnTo>
                    <a:pt x="1147" y="466"/>
                  </a:lnTo>
                  <a:lnTo>
                    <a:pt x="1147" y="465"/>
                  </a:lnTo>
                  <a:lnTo>
                    <a:pt x="1147" y="464"/>
                  </a:lnTo>
                  <a:lnTo>
                    <a:pt x="1146" y="463"/>
                  </a:lnTo>
                  <a:lnTo>
                    <a:pt x="1146" y="462"/>
                  </a:lnTo>
                  <a:lnTo>
                    <a:pt x="1147" y="462"/>
                  </a:lnTo>
                  <a:lnTo>
                    <a:pt x="1148" y="462"/>
                  </a:lnTo>
                  <a:lnTo>
                    <a:pt x="1148" y="461"/>
                  </a:lnTo>
                  <a:lnTo>
                    <a:pt x="1149" y="461"/>
                  </a:lnTo>
                  <a:lnTo>
                    <a:pt x="1149" y="462"/>
                  </a:lnTo>
                  <a:lnTo>
                    <a:pt x="1150" y="462"/>
                  </a:lnTo>
                  <a:lnTo>
                    <a:pt x="1149" y="461"/>
                  </a:lnTo>
                  <a:lnTo>
                    <a:pt x="1150" y="461"/>
                  </a:lnTo>
                  <a:lnTo>
                    <a:pt x="1150" y="462"/>
                  </a:lnTo>
                  <a:lnTo>
                    <a:pt x="1151" y="462"/>
                  </a:lnTo>
                  <a:lnTo>
                    <a:pt x="1150" y="463"/>
                  </a:lnTo>
                  <a:lnTo>
                    <a:pt x="1150" y="464"/>
                  </a:lnTo>
                  <a:lnTo>
                    <a:pt x="1152" y="462"/>
                  </a:lnTo>
                  <a:lnTo>
                    <a:pt x="1152" y="461"/>
                  </a:lnTo>
                  <a:lnTo>
                    <a:pt x="1151" y="461"/>
                  </a:lnTo>
                  <a:lnTo>
                    <a:pt x="1151" y="460"/>
                  </a:lnTo>
                  <a:lnTo>
                    <a:pt x="1152" y="461"/>
                  </a:lnTo>
                  <a:lnTo>
                    <a:pt x="1154" y="461"/>
                  </a:lnTo>
                  <a:lnTo>
                    <a:pt x="1154" y="460"/>
                  </a:lnTo>
                  <a:lnTo>
                    <a:pt x="1155" y="460"/>
                  </a:lnTo>
                  <a:lnTo>
                    <a:pt x="1156" y="458"/>
                  </a:lnTo>
                  <a:lnTo>
                    <a:pt x="1157" y="458"/>
                  </a:lnTo>
                  <a:lnTo>
                    <a:pt x="1157" y="460"/>
                  </a:lnTo>
                  <a:lnTo>
                    <a:pt x="1156" y="460"/>
                  </a:lnTo>
                  <a:lnTo>
                    <a:pt x="1156" y="461"/>
                  </a:lnTo>
                  <a:lnTo>
                    <a:pt x="1155" y="461"/>
                  </a:lnTo>
                  <a:lnTo>
                    <a:pt x="1155" y="462"/>
                  </a:lnTo>
                  <a:lnTo>
                    <a:pt x="1155" y="463"/>
                  </a:lnTo>
                  <a:lnTo>
                    <a:pt x="1154" y="464"/>
                  </a:lnTo>
                  <a:lnTo>
                    <a:pt x="1152" y="463"/>
                  </a:lnTo>
                  <a:lnTo>
                    <a:pt x="1150" y="464"/>
                  </a:lnTo>
                  <a:lnTo>
                    <a:pt x="1149" y="464"/>
                  </a:lnTo>
                  <a:lnTo>
                    <a:pt x="1149" y="465"/>
                  </a:lnTo>
                  <a:lnTo>
                    <a:pt x="1146" y="469"/>
                  </a:lnTo>
                  <a:lnTo>
                    <a:pt x="1146" y="470"/>
                  </a:lnTo>
                  <a:lnTo>
                    <a:pt x="1146" y="471"/>
                  </a:lnTo>
                  <a:lnTo>
                    <a:pt x="1146" y="472"/>
                  </a:lnTo>
                  <a:lnTo>
                    <a:pt x="1147" y="471"/>
                  </a:lnTo>
                  <a:lnTo>
                    <a:pt x="1146" y="471"/>
                  </a:lnTo>
                  <a:lnTo>
                    <a:pt x="1146" y="470"/>
                  </a:lnTo>
                  <a:lnTo>
                    <a:pt x="1147" y="470"/>
                  </a:lnTo>
                  <a:lnTo>
                    <a:pt x="1147" y="469"/>
                  </a:lnTo>
                  <a:lnTo>
                    <a:pt x="1148" y="469"/>
                  </a:lnTo>
                  <a:lnTo>
                    <a:pt x="1148" y="467"/>
                  </a:lnTo>
                  <a:lnTo>
                    <a:pt x="1149" y="467"/>
                  </a:lnTo>
                  <a:lnTo>
                    <a:pt x="1149" y="469"/>
                  </a:lnTo>
                  <a:lnTo>
                    <a:pt x="1149" y="470"/>
                  </a:lnTo>
                  <a:lnTo>
                    <a:pt x="1148" y="471"/>
                  </a:lnTo>
                  <a:lnTo>
                    <a:pt x="1149" y="471"/>
                  </a:lnTo>
                  <a:lnTo>
                    <a:pt x="1150" y="471"/>
                  </a:lnTo>
                  <a:lnTo>
                    <a:pt x="1150" y="470"/>
                  </a:lnTo>
                  <a:lnTo>
                    <a:pt x="1149" y="469"/>
                  </a:lnTo>
                  <a:lnTo>
                    <a:pt x="1150" y="466"/>
                  </a:lnTo>
                  <a:lnTo>
                    <a:pt x="1150" y="465"/>
                  </a:lnTo>
                  <a:lnTo>
                    <a:pt x="1151" y="465"/>
                  </a:lnTo>
                  <a:lnTo>
                    <a:pt x="1151" y="466"/>
                  </a:lnTo>
                  <a:lnTo>
                    <a:pt x="1151" y="465"/>
                  </a:lnTo>
                  <a:lnTo>
                    <a:pt x="1152" y="465"/>
                  </a:lnTo>
                  <a:lnTo>
                    <a:pt x="1152" y="464"/>
                  </a:lnTo>
                  <a:lnTo>
                    <a:pt x="1155" y="464"/>
                  </a:lnTo>
                  <a:lnTo>
                    <a:pt x="1156" y="465"/>
                  </a:lnTo>
                  <a:lnTo>
                    <a:pt x="1155" y="465"/>
                  </a:lnTo>
                  <a:lnTo>
                    <a:pt x="1154" y="466"/>
                  </a:lnTo>
                  <a:lnTo>
                    <a:pt x="1154" y="467"/>
                  </a:lnTo>
                  <a:lnTo>
                    <a:pt x="1152" y="467"/>
                  </a:lnTo>
                  <a:lnTo>
                    <a:pt x="1152" y="469"/>
                  </a:lnTo>
                  <a:lnTo>
                    <a:pt x="1154" y="470"/>
                  </a:lnTo>
                  <a:lnTo>
                    <a:pt x="1154" y="471"/>
                  </a:lnTo>
                  <a:lnTo>
                    <a:pt x="1154" y="472"/>
                  </a:lnTo>
                  <a:lnTo>
                    <a:pt x="1154" y="473"/>
                  </a:lnTo>
                  <a:lnTo>
                    <a:pt x="1152" y="473"/>
                  </a:lnTo>
                  <a:lnTo>
                    <a:pt x="1151" y="473"/>
                  </a:lnTo>
                  <a:lnTo>
                    <a:pt x="1155" y="473"/>
                  </a:lnTo>
                  <a:lnTo>
                    <a:pt x="1155" y="472"/>
                  </a:lnTo>
                  <a:lnTo>
                    <a:pt x="1155" y="471"/>
                  </a:lnTo>
                  <a:lnTo>
                    <a:pt x="1155" y="470"/>
                  </a:lnTo>
                  <a:lnTo>
                    <a:pt x="1154" y="470"/>
                  </a:lnTo>
                  <a:lnTo>
                    <a:pt x="1154" y="469"/>
                  </a:lnTo>
                  <a:lnTo>
                    <a:pt x="1155" y="466"/>
                  </a:lnTo>
                  <a:lnTo>
                    <a:pt x="1156" y="465"/>
                  </a:lnTo>
                  <a:lnTo>
                    <a:pt x="1157" y="465"/>
                  </a:lnTo>
                  <a:lnTo>
                    <a:pt x="1157" y="466"/>
                  </a:lnTo>
                  <a:lnTo>
                    <a:pt x="1158" y="466"/>
                  </a:lnTo>
                  <a:lnTo>
                    <a:pt x="1159" y="465"/>
                  </a:lnTo>
                  <a:lnTo>
                    <a:pt x="1160" y="465"/>
                  </a:lnTo>
                  <a:lnTo>
                    <a:pt x="1160" y="466"/>
                  </a:lnTo>
                  <a:lnTo>
                    <a:pt x="1160" y="467"/>
                  </a:lnTo>
                  <a:lnTo>
                    <a:pt x="1160" y="469"/>
                  </a:lnTo>
                  <a:lnTo>
                    <a:pt x="1160" y="470"/>
                  </a:lnTo>
                  <a:lnTo>
                    <a:pt x="1162" y="470"/>
                  </a:lnTo>
                  <a:lnTo>
                    <a:pt x="1160" y="472"/>
                  </a:lnTo>
                  <a:lnTo>
                    <a:pt x="1160" y="473"/>
                  </a:lnTo>
                  <a:lnTo>
                    <a:pt x="1162" y="473"/>
                  </a:lnTo>
                  <a:lnTo>
                    <a:pt x="1162" y="474"/>
                  </a:lnTo>
                  <a:lnTo>
                    <a:pt x="1162" y="473"/>
                  </a:lnTo>
                  <a:lnTo>
                    <a:pt x="1162" y="472"/>
                  </a:lnTo>
                  <a:lnTo>
                    <a:pt x="1162" y="471"/>
                  </a:lnTo>
                  <a:lnTo>
                    <a:pt x="1162" y="470"/>
                  </a:lnTo>
                  <a:lnTo>
                    <a:pt x="1163" y="470"/>
                  </a:lnTo>
                  <a:lnTo>
                    <a:pt x="1163" y="469"/>
                  </a:lnTo>
                  <a:lnTo>
                    <a:pt x="1164" y="470"/>
                  </a:lnTo>
                  <a:lnTo>
                    <a:pt x="1165" y="471"/>
                  </a:lnTo>
                  <a:lnTo>
                    <a:pt x="1165" y="472"/>
                  </a:lnTo>
                  <a:lnTo>
                    <a:pt x="1165" y="473"/>
                  </a:lnTo>
                  <a:lnTo>
                    <a:pt x="1165" y="474"/>
                  </a:lnTo>
                  <a:lnTo>
                    <a:pt x="1165" y="473"/>
                  </a:lnTo>
                  <a:lnTo>
                    <a:pt x="1166" y="473"/>
                  </a:lnTo>
                  <a:lnTo>
                    <a:pt x="1165" y="472"/>
                  </a:lnTo>
                  <a:lnTo>
                    <a:pt x="1164" y="470"/>
                  </a:lnTo>
                  <a:lnTo>
                    <a:pt x="1164" y="469"/>
                  </a:lnTo>
                  <a:lnTo>
                    <a:pt x="1164" y="467"/>
                  </a:lnTo>
                  <a:lnTo>
                    <a:pt x="1167" y="466"/>
                  </a:lnTo>
                  <a:lnTo>
                    <a:pt x="1168" y="467"/>
                  </a:lnTo>
                  <a:lnTo>
                    <a:pt x="1167" y="469"/>
                  </a:lnTo>
                  <a:lnTo>
                    <a:pt x="1166" y="469"/>
                  </a:lnTo>
                  <a:lnTo>
                    <a:pt x="1166" y="470"/>
                  </a:lnTo>
                  <a:lnTo>
                    <a:pt x="1168" y="469"/>
                  </a:lnTo>
                  <a:lnTo>
                    <a:pt x="1168" y="467"/>
                  </a:lnTo>
                  <a:lnTo>
                    <a:pt x="1169" y="467"/>
                  </a:lnTo>
                  <a:lnTo>
                    <a:pt x="1169" y="469"/>
                  </a:lnTo>
                  <a:lnTo>
                    <a:pt x="1171" y="469"/>
                  </a:lnTo>
                  <a:lnTo>
                    <a:pt x="1172" y="470"/>
                  </a:lnTo>
                  <a:lnTo>
                    <a:pt x="1171" y="471"/>
                  </a:lnTo>
                  <a:lnTo>
                    <a:pt x="1171" y="472"/>
                  </a:lnTo>
                  <a:lnTo>
                    <a:pt x="1171" y="473"/>
                  </a:lnTo>
                  <a:lnTo>
                    <a:pt x="1171" y="474"/>
                  </a:lnTo>
                  <a:lnTo>
                    <a:pt x="1171" y="475"/>
                  </a:lnTo>
                  <a:lnTo>
                    <a:pt x="1172" y="475"/>
                  </a:lnTo>
                  <a:lnTo>
                    <a:pt x="1171" y="477"/>
                  </a:lnTo>
                  <a:lnTo>
                    <a:pt x="1168" y="477"/>
                  </a:lnTo>
                  <a:lnTo>
                    <a:pt x="1167" y="477"/>
                  </a:lnTo>
                  <a:lnTo>
                    <a:pt x="1167" y="478"/>
                  </a:lnTo>
                  <a:lnTo>
                    <a:pt x="1168" y="478"/>
                  </a:lnTo>
                  <a:lnTo>
                    <a:pt x="1169" y="478"/>
                  </a:lnTo>
                  <a:lnTo>
                    <a:pt x="1171" y="478"/>
                  </a:lnTo>
                  <a:lnTo>
                    <a:pt x="1172" y="477"/>
                  </a:lnTo>
                  <a:lnTo>
                    <a:pt x="1173" y="478"/>
                  </a:lnTo>
                  <a:lnTo>
                    <a:pt x="1173" y="479"/>
                  </a:lnTo>
                  <a:lnTo>
                    <a:pt x="1174" y="478"/>
                  </a:lnTo>
                  <a:lnTo>
                    <a:pt x="1173" y="478"/>
                  </a:lnTo>
                  <a:lnTo>
                    <a:pt x="1173" y="477"/>
                  </a:lnTo>
                  <a:lnTo>
                    <a:pt x="1173" y="475"/>
                  </a:lnTo>
                  <a:lnTo>
                    <a:pt x="1172" y="475"/>
                  </a:lnTo>
                  <a:lnTo>
                    <a:pt x="1172" y="474"/>
                  </a:lnTo>
                  <a:lnTo>
                    <a:pt x="1172" y="473"/>
                  </a:lnTo>
                  <a:lnTo>
                    <a:pt x="1172" y="472"/>
                  </a:lnTo>
                  <a:lnTo>
                    <a:pt x="1172" y="471"/>
                  </a:lnTo>
                  <a:lnTo>
                    <a:pt x="1173" y="470"/>
                  </a:lnTo>
                  <a:lnTo>
                    <a:pt x="1173" y="469"/>
                  </a:lnTo>
                  <a:lnTo>
                    <a:pt x="1173" y="467"/>
                  </a:lnTo>
                  <a:lnTo>
                    <a:pt x="1174" y="467"/>
                  </a:lnTo>
                  <a:lnTo>
                    <a:pt x="1173" y="466"/>
                  </a:lnTo>
                  <a:lnTo>
                    <a:pt x="1173" y="465"/>
                  </a:lnTo>
                  <a:lnTo>
                    <a:pt x="1172" y="464"/>
                  </a:lnTo>
                  <a:lnTo>
                    <a:pt x="1172" y="463"/>
                  </a:lnTo>
                  <a:lnTo>
                    <a:pt x="1173" y="463"/>
                  </a:lnTo>
                  <a:lnTo>
                    <a:pt x="1173" y="464"/>
                  </a:lnTo>
                  <a:lnTo>
                    <a:pt x="1174" y="465"/>
                  </a:lnTo>
                  <a:lnTo>
                    <a:pt x="1174" y="466"/>
                  </a:lnTo>
                  <a:lnTo>
                    <a:pt x="1174" y="467"/>
                  </a:lnTo>
                  <a:lnTo>
                    <a:pt x="1174" y="470"/>
                  </a:lnTo>
                  <a:lnTo>
                    <a:pt x="1174" y="471"/>
                  </a:lnTo>
                  <a:lnTo>
                    <a:pt x="1175" y="471"/>
                  </a:lnTo>
                  <a:lnTo>
                    <a:pt x="1176" y="471"/>
                  </a:lnTo>
                  <a:lnTo>
                    <a:pt x="1176" y="472"/>
                  </a:lnTo>
                  <a:lnTo>
                    <a:pt x="1177" y="472"/>
                  </a:lnTo>
                  <a:lnTo>
                    <a:pt x="1177" y="473"/>
                  </a:lnTo>
                  <a:lnTo>
                    <a:pt x="1177" y="474"/>
                  </a:lnTo>
                  <a:lnTo>
                    <a:pt x="1177" y="475"/>
                  </a:lnTo>
                  <a:lnTo>
                    <a:pt x="1179" y="475"/>
                  </a:lnTo>
                  <a:lnTo>
                    <a:pt x="1179" y="477"/>
                  </a:lnTo>
                  <a:lnTo>
                    <a:pt x="1179" y="478"/>
                  </a:lnTo>
                  <a:lnTo>
                    <a:pt x="1180" y="479"/>
                  </a:lnTo>
                  <a:lnTo>
                    <a:pt x="1180" y="480"/>
                  </a:lnTo>
                  <a:lnTo>
                    <a:pt x="1181" y="480"/>
                  </a:lnTo>
                  <a:lnTo>
                    <a:pt x="1181" y="481"/>
                  </a:lnTo>
                  <a:lnTo>
                    <a:pt x="1181" y="480"/>
                  </a:lnTo>
                  <a:lnTo>
                    <a:pt x="1181" y="479"/>
                  </a:lnTo>
                  <a:lnTo>
                    <a:pt x="1180" y="478"/>
                  </a:lnTo>
                  <a:lnTo>
                    <a:pt x="1179" y="475"/>
                  </a:lnTo>
                  <a:lnTo>
                    <a:pt x="1177" y="474"/>
                  </a:lnTo>
                  <a:lnTo>
                    <a:pt x="1179" y="473"/>
                  </a:lnTo>
                  <a:lnTo>
                    <a:pt x="1179" y="472"/>
                  </a:lnTo>
                  <a:lnTo>
                    <a:pt x="1179" y="471"/>
                  </a:lnTo>
                  <a:lnTo>
                    <a:pt x="1179" y="470"/>
                  </a:lnTo>
                  <a:lnTo>
                    <a:pt x="1177" y="470"/>
                  </a:lnTo>
                  <a:lnTo>
                    <a:pt x="1177" y="469"/>
                  </a:lnTo>
                  <a:lnTo>
                    <a:pt x="1176" y="469"/>
                  </a:lnTo>
                  <a:lnTo>
                    <a:pt x="1177" y="469"/>
                  </a:lnTo>
                  <a:lnTo>
                    <a:pt x="1177" y="467"/>
                  </a:lnTo>
                  <a:lnTo>
                    <a:pt x="1179" y="466"/>
                  </a:lnTo>
                  <a:lnTo>
                    <a:pt x="1180" y="466"/>
                  </a:lnTo>
                  <a:lnTo>
                    <a:pt x="1180" y="465"/>
                  </a:lnTo>
                  <a:lnTo>
                    <a:pt x="1181" y="465"/>
                  </a:lnTo>
                  <a:lnTo>
                    <a:pt x="1182" y="467"/>
                  </a:lnTo>
                  <a:lnTo>
                    <a:pt x="1183" y="470"/>
                  </a:lnTo>
                  <a:lnTo>
                    <a:pt x="1183" y="471"/>
                  </a:lnTo>
                  <a:lnTo>
                    <a:pt x="1183" y="472"/>
                  </a:lnTo>
                  <a:lnTo>
                    <a:pt x="1183" y="473"/>
                  </a:lnTo>
                  <a:lnTo>
                    <a:pt x="1184" y="474"/>
                  </a:lnTo>
                  <a:lnTo>
                    <a:pt x="1185" y="474"/>
                  </a:lnTo>
                  <a:lnTo>
                    <a:pt x="1186" y="474"/>
                  </a:lnTo>
                  <a:lnTo>
                    <a:pt x="1186" y="475"/>
                  </a:lnTo>
                  <a:lnTo>
                    <a:pt x="1188" y="475"/>
                  </a:lnTo>
                  <a:lnTo>
                    <a:pt x="1189" y="478"/>
                  </a:lnTo>
                  <a:lnTo>
                    <a:pt x="1190" y="478"/>
                  </a:lnTo>
                  <a:lnTo>
                    <a:pt x="1190" y="477"/>
                  </a:lnTo>
                  <a:lnTo>
                    <a:pt x="1188" y="474"/>
                  </a:lnTo>
                  <a:lnTo>
                    <a:pt x="1186" y="474"/>
                  </a:lnTo>
                  <a:lnTo>
                    <a:pt x="1184" y="473"/>
                  </a:lnTo>
                  <a:lnTo>
                    <a:pt x="1183" y="473"/>
                  </a:lnTo>
                  <a:lnTo>
                    <a:pt x="1183" y="472"/>
                  </a:lnTo>
                  <a:lnTo>
                    <a:pt x="1183" y="471"/>
                  </a:lnTo>
                  <a:lnTo>
                    <a:pt x="1183" y="469"/>
                  </a:lnTo>
                  <a:lnTo>
                    <a:pt x="1183" y="467"/>
                  </a:lnTo>
                  <a:lnTo>
                    <a:pt x="1183" y="466"/>
                  </a:lnTo>
                  <a:lnTo>
                    <a:pt x="1184" y="466"/>
                  </a:lnTo>
                  <a:lnTo>
                    <a:pt x="1184" y="464"/>
                  </a:lnTo>
                  <a:lnTo>
                    <a:pt x="1183" y="463"/>
                  </a:lnTo>
                  <a:lnTo>
                    <a:pt x="1184" y="462"/>
                  </a:lnTo>
                  <a:lnTo>
                    <a:pt x="1184" y="463"/>
                  </a:lnTo>
                  <a:lnTo>
                    <a:pt x="1184" y="462"/>
                  </a:lnTo>
                  <a:lnTo>
                    <a:pt x="1184" y="461"/>
                  </a:lnTo>
                  <a:lnTo>
                    <a:pt x="1185" y="461"/>
                  </a:lnTo>
                  <a:lnTo>
                    <a:pt x="1188" y="461"/>
                  </a:lnTo>
                  <a:lnTo>
                    <a:pt x="1189" y="461"/>
                  </a:lnTo>
                  <a:lnTo>
                    <a:pt x="1190" y="461"/>
                  </a:lnTo>
                  <a:lnTo>
                    <a:pt x="1190" y="462"/>
                  </a:lnTo>
                  <a:lnTo>
                    <a:pt x="1189" y="464"/>
                  </a:lnTo>
                  <a:lnTo>
                    <a:pt x="1186" y="464"/>
                  </a:lnTo>
                  <a:lnTo>
                    <a:pt x="1186" y="465"/>
                  </a:lnTo>
                  <a:lnTo>
                    <a:pt x="1188" y="465"/>
                  </a:lnTo>
                  <a:lnTo>
                    <a:pt x="1188" y="464"/>
                  </a:lnTo>
                  <a:lnTo>
                    <a:pt x="1189" y="465"/>
                  </a:lnTo>
                  <a:lnTo>
                    <a:pt x="1189" y="466"/>
                  </a:lnTo>
                  <a:lnTo>
                    <a:pt x="1189" y="467"/>
                  </a:lnTo>
                  <a:lnTo>
                    <a:pt x="1188" y="467"/>
                  </a:lnTo>
                  <a:lnTo>
                    <a:pt x="1188" y="470"/>
                  </a:lnTo>
                  <a:lnTo>
                    <a:pt x="1189" y="470"/>
                  </a:lnTo>
                  <a:lnTo>
                    <a:pt x="1189" y="469"/>
                  </a:lnTo>
                  <a:lnTo>
                    <a:pt x="1189" y="467"/>
                  </a:lnTo>
                  <a:lnTo>
                    <a:pt x="1189" y="469"/>
                  </a:lnTo>
                  <a:lnTo>
                    <a:pt x="1190" y="469"/>
                  </a:lnTo>
                  <a:lnTo>
                    <a:pt x="1190" y="470"/>
                  </a:lnTo>
                  <a:lnTo>
                    <a:pt x="1190" y="471"/>
                  </a:lnTo>
                  <a:lnTo>
                    <a:pt x="1190" y="472"/>
                  </a:lnTo>
                  <a:lnTo>
                    <a:pt x="1190" y="473"/>
                  </a:lnTo>
                  <a:lnTo>
                    <a:pt x="1190" y="474"/>
                  </a:lnTo>
                  <a:lnTo>
                    <a:pt x="1191" y="475"/>
                  </a:lnTo>
                  <a:lnTo>
                    <a:pt x="1191" y="474"/>
                  </a:lnTo>
                  <a:lnTo>
                    <a:pt x="1190" y="473"/>
                  </a:lnTo>
                  <a:lnTo>
                    <a:pt x="1190" y="472"/>
                  </a:lnTo>
                  <a:lnTo>
                    <a:pt x="1191" y="472"/>
                  </a:lnTo>
                  <a:lnTo>
                    <a:pt x="1191" y="471"/>
                  </a:lnTo>
                  <a:lnTo>
                    <a:pt x="1191" y="470"/>
                  </a:lnTo>
                  <a:lnTo>
                    <a:pt x="1191" y="469"/>
                  </a:lnTo>
                  <a:lnTo>
                    <a:pt x="1192" y="469"/>
                  </a:lnTo>
                  <a:lnTo>
                    <a:pt x="1193" y="469"/>
                  </a:lnTo>
                  <a:lnTo>
                    <a:pt x="1193" y="470"/>
                  </a:lnTo>
                  <a:lnTo>
                    <a:pt x="1194" y="471"/>
                  </a:lnTo>
                  <a:lnTo>
                    <a:pt x="1193" y="471"/>
                  </a:lnTo>
                  <a:lnTo>
                    <a:pt x="1194" y="471"/>
                  </a:lnTo>
                  <a:lnTo>
                    <a:pt x="1194" y="470"/>
                  </a:lnTo>
                  <a:lnTo>
                    <a:pt x="1193" y="469"/>
                  </a:lnTo>
                  <a:lnTo>
                    <a:pt x="1193" y="467"/>
                  </a:lnTo>
                  <a:lnTo>
                    <a:pt x="1192" y="466"/>
                  </a:lnTo>
                  <a:lnTo>
                    <a:pt x="1193" y="466"/>
                  </a:lnTo>
                  <a:lnTo>
                    <a:pt x="1193" y="465"/>
                  </a:lnTo>
                  <a:lnTo>
                    <a:pt x="1194" y="465"/>
                  </a:lnTo>
                  <a:lnTo>
                    <a:pt x="1195" y="465"/>
                  </a:lnTo>
                  <a:lnTo>
                    <a:pt x="1197" y="465"/>
                  </a:lnTo>
                  <a:lnTo>
                    <a:pt x="1198" y="466"/>
                  </a:lnTo>
                  <a:lnTo>
                    <a:pt x="1198" y="465"/>
                  </a:lnTo>
                  <a:lnTo>
                    <a:pt x="1199" y="466"/>
                  </a:lnTo>
                  <a:lnTo>
                    <a:pt x="1199" y="467"/>
                  </a:lnTo>
                  <a:lnTo>
                    <a:pt x="1198" y="469"/>
                  </a:lnTo>
                  <a:lnTo>
                    <a:pt x="1198" y="470"/>
                  </a:lnTo>
                  <a:lnTo>
                    <a:pt x="1197" y="471"/>
                  </a:lnTo>
                  <a:lnTo>
                    <a:pt x="1198" y="471"/>
                  </a:lnTo>
                  <a:lnTo>
                    <a:pt x="1199" y="469"/>
                  </a:lnTo>
                  <a:lnTo>
                    <a:pt x="1200" y="469"/>
                  </a:lnTo>
                  <a:lnTo>
                    <a:pt x="1200" y="467"/>
                  </a:lnTo>
                  <a:lnTo>
                    <a:pt x="1200" y="466"/>
                  </a:lnTo>
                  <a:lnTo>
                    <a:pt x="1201" y="466"/>
                  </a:lnTo>
                  <a:lnTo>
                    <a:pt x="1201" y="467"/>
                  </a:lnTo>
                  <a:lnTo>
                    <a:pt x="1202" y="467"/>
                  </a:lnTo>
                  <a:lnTo>
                    <a:pt x="1202" y="469"/>
                  </a:lnTo>
                  <a:lnTo>
                    <a:pt x="1202" y="470"/>
                  </a:lnTo>
                  <a:lnTo>
                    <a:pt x="1203" y="470"/>
                  </a:lnTo>
                  <a:lnTo>
                    <a:pt x="1205" y="469"/>
                  </a:lnTo>
                  <a:lnTo>
                    <a:pt x="1206" y="469"/>
                  </a:lnTo>
                  <a:lnTo>
                    <a:pt x="1206" y="470"/>
                  </a:lnTo>
                  <a:lnTo>
                    <a:pt x="1206" y="471"/>
                  </a:lnTo>
                  <a:lnTo>
                    <a:pt x="1207" y="471"/>
                  </a:lnTo>
                  <a:lnTo>
                    <a:pt x="1207" y="472"/>
                  </a:lnTo>
                  <a:lnTo>
                    <a:pt x="1206" y="474"/>
                  </a:lnTo>
                  <a:lnTo>
                    <a:pt x="1203" y="475"/>
                  </a:lnTo>
                  <a:lnTo>
                    <a:pt x="1205" y="475"/>
                  </a:lnTo>
                  <a:lnTo>
                    <a:pt x="1206" y="475"/>
                  </a:lnTo>
                  <a:lnTo>
                    <a:pt x="1207" y="474"/>
                  </a:lnTo>
                  <a:lnTo>
                    <a:pt x="1208" y="473"/>
                  </a:lnTo>
                  <a:lnTo>
                    <a:pt x="1209" y="473"/>
                  </a:lnTo>
                  <a:lnTo>
                    <a:pt x="1210" y="474"/>
                  </a:lnTo>
                  <a:lnTo>
                    <a:pt x="1211" y="474"/>
                  </a:lnTo>
                  <a:lnTo>
                    <a:pt x="1211" y="475"/>
                  </a:lnTo>
                  <a:lnTo>
                    <a:pt x="1212" y="477"/>
                  </a:lnTo>
                  <a:lnTo>
                    <a:pt x="1211" y="477"/>
                  </a:lnTo>
                  <a:lnTo>
                    <a:pt x="1212" y="477"/>
                  </a:lnTo>
                  <a:lnTo>
                    <a:pt x="1214" y="478"/>
                  </a:lnTo>
                  <a:lnTo>
                    <a:pt x="1212" y="478"/>
                  </a:lnTo>
                  <a:lnTo>
                    <a:pt x="1211" y="478"/>
                  </a:lnTo>
                  <a:lnTo>
                    <a:pt x="1207" y="480"/>
                  </a:lnTo>
                  <a:lnTo>
                    <a:pt x="1201" y="481"/>
                  </a:lnTo>
                  <a:lnTo>
                    <a:pt x="1201" y="482"/>
                  </a:lnTo>
                  <a:lnTo>
                    <a:pt x="1208" y="480"/>
                  </a:lnTo>
                  <a:lnTo>
                    <a:pt x="1209" y="480"/>
                  </a:lnTo>
                  <a:lnTo>
                    <a:pt x="1209" y="481"/>
                  </a:lnTo>
                  <a:lnTo>
                    <a:pt x="1209" y="482"/>
                  </a:lnTo>
                  <a:lnTo>
                    <a:pt x="1208" y="482"/>
                  </a:lnTo>
                  <a:lnTo>
                    <a:pt x="1207" y="483"/>
                  </a:lnTo>
                  <a:lnTo>
                    <a:pt x="1205" y="486"/>
                  </a:lnTo>
                  <a:lnTo>
                    <a:pt x="1205" y="487"/>
                  </a:lnTo>
                  <a:lnTo>
                    <a:pt x="1206" y="486"/>
                  </a:lnTo>
                  <a:lnTo>
                    <a:pt x="1206" y="484"/>
                  </a:lnTo>
                  <a:lnTo>
                    <a:pt x="1207" y="484"/>
                  </a:lnTo>
                  <a:lnTo>
                    <a:pt x="1210" y="482"/>
                  </a:lnTo>
                  <a:lnTo>
                    <a:pt x="1212" y="479"/>
                  </a:lnTo>
                  <a:lnTo>
                    <a:pt x="1214" y="479"/>
                  </a:lnTo>
                  <a:lnTo>
                    <a:pt x="1214" y="480"/>
                  </a:lnTo>
                  <a:lnTo>
                    <a:pt x="1214" y="481"/>
                  </a:lnTo>
                  <a:lnTo>
                    <a:pt x="1212" y="481"/>
                  </a:lnTo>
                  <a:lnTo>
                    <a:pt x="1212" y="482"/>
                  </a:lnTo>
                  <a:lnTo>
                    <a:pt x="1211" y="482"/>
                  </a:lnTo>
                  <a:lnTo>
                    <a:pt x="1208" y="488"/>
                  </a:lnTo>
                  <a:lnTo>
                    <a:pt x="1208" y="490"/>
                  </a:lnTo>
                  <a:lnTo>
                    <a:pt x="1209" y="491"/>
                  </a:lnTo>
                  <a:lnTo>
                    <a:pt x="1209" y="492"/>
                  </a:lnTo>
                  <a:lnTo>
                    <a:pt x="1210" y="492"/>
                  </a:lnTo>
                  <a:lnTo>
                    <a:pt x="1210" y="491"/>
                  </a:lnTo>
                  <a:lnTo>
                    <a:pt x="1209" y="489"/>
                  </a:lnTo>
                  <a:lnTo>
                    <a:pt x="1209" y="488"/>
                  </a:lnTo>
                  <a:lnTo>
                    <a:pt x="1209" y="487"/>
                  </a:lnTo>
                  <a:lnTo>
                    <a:pt x="1211" y="486"/>
                  </a:lnTo>
                  <a:lnTo>
                    <a:pt x="1211" y="484"/>
                  </a:lnTo>
                  <a:lnTo>
                    <a:pt x="1212" y="484"/>
                  </a:lnTo>
                  <a:lnTo>
                    <a:pt x="1212" y="482"/>
                  </a:lnTo>
                  <a:lnTo>
                    <a:pt x="1215" y="481"/>
                  </a:lnTo>
                  <a:lnTo>
                    <a:pt x="1215" y="480"/>
                  </a:lnTo>
                  <a:lnTo>
                    <a:pt x="1215" y="479"/>
                  </a:lnTo>
                  <a:lnTo>
                    <a:pt x="1216" y="479"/>
                  </a:lnTo>
                  <a:lnTo>
                    <a:pt x="1217" y="479"/>
                  </a:lnTo>
                  <a:lnTo>
                    <a:pt x="1217" y="478"/>
                  </a:lnTo>
                  <a:lnTo>
                    <a:pt x="1219" y="477"/>
                  </a:lnTo>
                  <a:lnTo>
                    <a:pt x="1220" y="477"/>
                  </a:lnTo>
                  <a:lnTo>
                    <a:pt x="1222" y="478"/>
                  </a:lnTo>
                  <a:lnTo>
                    <a:pt x="1222" y="479"/>
                  </a:lnTo>
                  <a:lnTo>
                    <a:pt x="1222" y="481"/>
                  </a:lnTo>
                  <a:lnTo>
                    <a:pt x="1222" y="483"/>
                  </a:lnTo>
                  <a:lnTo>
                    <a:pt x="1220" y="484"/>
                  </a:lnTo>
                  <a:lnTo>
                    <a:pt x="1220" y="486"/>
                  </a:lnTo>
                  <a:lnTo>
                    <a:pt x="1222" y="487"/>
                  </a:lnTo>
                  <a:lnTo>
                    <a:pt x="1222" y="486"/>
                  </a:lnTo>
                  <a:lnTo>
                    <a:pt x="1222" y="484"/>
                  </a:lnTo>
                  <a:lnTo>
                    <a:pt x="1222" y="483"/>
                  </a:lnTo>
                  <a:lnTo>
                    <a:pt x="1223" y="482"/>
                  </a:lnTo>
                  <a:lnTo>
                    <a:pt x="1223" y="481"/>
                  </a:lnTo>
                  <a:lnTo>
                    <a:pt x="1223" y="480"/>
                  </a:lnTo>
                  <a:lnTo>
                    <a:pt x="1223" y="479"/>
                  </a:lnTo>
                  <a:lnTo>
                    <a:pt x="1223" y="478"/>
                  </a:lnTo>
                  <a:lnTo>
                    <a:pt x="1222" y="478"/>
                  </a:lnTo>
                  <a:lnTo>
                    <a:pt x="1222" y="477"/>
                  </a:lnTo>
                  <a:lnTo>
                    <a:pt x="1220" y="474"/>
                  </a:lnTo>
                  <a:lnTo>
                    <a:pt x="1220" y="473"/>
                  </a:lnTo>
                  <a:lnTo>
                    <a:pt x="1222" y="472"/>
                  </a:lnTo>
                  <a:lnTo>
                    <a:pt x="1223" y="472"/>
                  </a:lnTo>
                  <a:lnTo>
                    <a:pt x="1223" y="473"/>
                  </a:lnTo>
                  <a:lnTo>
                    <a:pt x="1222" y="474"/>
                  </a:lnTo>
                  <a:lnTo>
                    <a:pt x="1223" y="474"/>
                  </a:lnTo>
                  <a:lnTo>
                    <a:pt x="1223" y="473"/>
                  </a:lnTo>
                  <a:lnTo>
                    <a:pt x="1223" y="472"/>
                  </a:lnTo>
                  <a:lnTo>
                    <a:pt x="1222" y="472"/>
                  </a:lnTo>
                  <a:lnTo>
                    <a:pt x="1222" y="471"/>
                  </a:lnTo>
                  <a:lnTo>
                    <a:pt x="1223" y="471"/>
                  </a:lnTo>
                  <a:lnTo>
                    <a:pt x="1224" y="471"/>
                  </a:lnTo>
                  <a:lnTo>
                    <a:pt x="1225" y="472"/>
                  </a:lnTo>
                  <a:lnTo>
                    <a:pt x="1226" y="472"/>
                  </a:lnTo>
                  <a:lnTo>
                    <a:pt x="1226" y="473"/>
                  </a:lnTo>
                  <a:lnTo>
                    <a:pt x="1226" y="474"/>
                  </a:lnTo>
                  <a:lnTo>
                    <a:pt x="1227" y="475"/>
                  </a:lnTo>
                  <a:lnTo>
                    <a:pt x="1225" y="478"/>
                  </a:lnTo>
                  <a:lnTo>
                    <a:pt x="1225" y="479"/>
                  </a:lnTo>
                  <a:lnTo>
                    <a:pt x="1225" y="480"/>
                  </a:lnTo>
                  <a:lnTo>
                    <a:pt x="1226" y="480"/>
                  </a:lnTo>
                  <a:lnTo>
                    <a:pt x="1227" y="481"/>
                  </a:lnTo>
                  <a:lnTo>
                    <a:pt x="1228" y="482"/>
                  </a:lnTo>
                  <a:lnTo>
                    <a:pt x="1228" y="483"/>
                  </a:lnTo>
                  <a:lnTo>
                    <a:pt x="1228" y="484"/>
                  </a:lnTo>
                  <a:lnTo>
                    <a:pt x="1228" y="486"/>
                  </a:lnTo>
                  <a:lnTo>
                    <a:pt x="1226" y="487"/>
                  </a:lnTo>
                  <a:lnTo>
                    <a:pt x="1226" y="488"/>
                  </a:lnTo>
                  <a:lnTo>
                    <a:pt x="1226" y="489"/>
                  </a:lnTo>
                  <a:lnTo>
                    <a:pt x="1227" y="489"/>
                  </a:lnTo>
                  <a:lnTo>
                    <a:pt x="1227" y="490"/>
                  </a:lnTo>
                  <a:lnTo>
                    <a:pt x="1226" y="491"/>
                  </a:lnTo>
                  <a:lnTo>
                    <a:pt x="1225" y="491"/>
                  </a:lnTo>
                  <a:lnTo>
                    <a:pt x="1224" y="491"/>
                  </a:lnTo>
                  <a:lnTo>
                    <a:pt x="1225" y="492"/>
                  </a:lnTo>
                  <a:lnTo>
                    <a:pt x="1227" y="490"/>
                  </a:lnTo>
                  <a:lnTo>
                    <a:pt x="1228" y="490"/>
                  </a:lnTo>
                  <a:lnTo>
                    <a:pt x="1228" y="489"/>
                  </a:lnTo>
                  <a:lnTo>
                    <a:pt x="1227" y="488"/>
                  </a:lnTo>
                  <a:lnTo>
                    <a:pt x="1227" y="487"/>
                  </a:lnTo>
                  <a:lnTo>
                    <a:pt x="1228" y="488"/>
                  </a:lnTo>
                  <a:lnTo>
                    <a:pt x="1229" y="489"/>
                  </a:lnTo>
                  <a:lnTo>
                    <a:pt x="1229" y="490"/>
                  </a:lnTo>
                  <a:lnTo>
                    <a:pt x="1231" y="491"/>
                  </a:lnTo>
                  <a:lnTo>
                    <a:pt x="1232" y="494"/>
                  </a:lnTo>
                  <a:lnTo>
                    <a:pt x="1232" y="492"/>
                  </a:lnTo>
                  <a:lnTo>
                    <a:pt x="1232" y="491"/>
                  </a:lnTo>
                  <a:lnTo>
                    <a:pt x="1231" y="490"/>
                  </a:lnTo>
                  <a:lnTo>
                    <a:pt x="1231" y="489"/>
                  </a:lnTo>
                  <a:lnTo>
                    <a:pt x="1231" y="488"/>
                  </a:lnTo>
                  <a:lnTo>
                    <a:pt x="1229" y="487"/>
                  </a:lnTo>
                  <a:lnTo>
                    <a:pt x="1228" y="487"/>
                  </a:lnTo>
                  <a:lnTo>
                    <a:pt x="1229" y="486"/>
                  </a:lnTo>
                  <a:lnTo>
                    <a:pt x="1231" y="484"/>
                  </a:lnTo>
                  <a:lnTo>
                    <a:pt x="1231" y="483"/>
                  </a:lnTo>
                  <a:lnTo>
                    <a:pt x="1232" y="482"/>
                  </a:lnTo>
                  <a:lnTo>
                    <a:pt x="1232" y="481"/>
                  </a:lnTo>
                  <a:lnTo>
                    <a:pt x="1233" y="481"/>
                  </a:lnTo>
                  <a:lnTo>
                    <a:pt x="1234" y="481"/>
                  </a:lnTo>
                  <a:lnTo>
                    <a:pt x="1234" y="482"/>
                  </a:lnTo>
                  <a:lnTo>
                    <a:pt x="1235" y="483"/>
                  </a:lnTo>
                  <a:lnTo>
                    <a:pt x="1236" y="483"/>
                  </a:lnTo>
                  <a:lnTo>
                    <a:pt x="1236" y="484"/>
                  </a:lnTo>
                  <a:lnTo>
                    <a:pt x="1237" y="486"/>
                  </a:lnTo>
                  <a:lnTo>
                    <a:pt x="1237" y="487"/>
                  </a:lnTo>
                  <a:lnTo>
                    <a:pt x="1237" y="488"/>
                  </a:lnTo>
                  <a:lnTo>
                    <a:pt x="1238" y="488"/>
                  </a:lnTo>
                  <a:lnTo>
                    <a:pt x="1238" y="489"/>
                  </a:lnTo>
                  <a:lnTo>
                    <a:pt x="1238" y="490"/>
                  </a:lnTo>
                  <a:lnTo>
                    <a:pt x="1240" y="491"/>
                  </a:lnTo>
                  <a:lnTo>
                    <a:pt x="1240" y="490"/>
                  </a:lnTo>
                  <a:lnTo>
                    <a:pt x="1240" y="489"/>
                  </a:lnTo>
                  <a:lnTo>
                    <a:pt x="1238" y="489"/>
                  </a:lnTo>
                  <a:lnTo>
                    <a:pt x="1238" y="488"/>
                  </a:lnTo>
                  <a:lnTo>
                    <a:pt x="1238" y="487"/>
                  </a:lnTo>
                  <a:lnTo>
                    <a:pt x="1238" y="486"/>
                  </a:lnTo>
                  <a:lnTo>
                    <a:pt x="1237" y="484"/>
                  </a:lnTo>
                  <a:lnTo>
                    <a:pt x="1236" y="483"/>
                  </a:lnTo>
                  <a:lnTo>
                    <a:pt x="1236" y="482"/>
                  </a:lnTo>
                  <a:lnTo>
                    <a:pt x="1235" y="482"/>
                  </a:lnTo>
                  <a:lnTo>
                    <a:pt x="1235" y="481"/>
                  </a:lnTo>
                  <a:lnTo>
                    <a:pt x="1235" y="480"/>
                  </a:lnTo>
                  <a:lnTo>
                    <a:pt x="1236" y="480"/>
                  </a:lnTo>
                  <a:lnTo>
                    <a:pt x="1236" y="479"/>
                  </a:lnTo>
                  <a:lnTo>
                    <a:pt x="1237" y="479"/>
                  </a:lnTo>
                  <a:lnTo>
                    <a:pt x="1238" y="480"/>
                  </a:lnTo>
                  <a:lnTo>
                    <a:pt x="1240" y="480"/>
                  </a:lnTo>
                  <a:lnTo>
                    <a:pt x="1240" y="481"/>
                  </a:lnTo>
                  <a:lnTo>
                    <a:pt x="1241" y="482"/>
                  </a:lnTo>
                  <a:lnTo>
                    <a:pt x="1242" y="482"/>
                  </a:lnTo>
                  <a:lnTo>
                    <a:pt x="1243" y="483"/>
                  </a:lnTo>
                  <a:lnTo>
                    <a:pt x="1244" y="484"/>
                  </a:lnTo>
                  <a:lnTo>
                    <a:pt x="1245" y="484"/>
                  </a:lnTo>
                  <a:lnTo>
                    <a:pt x="1245" y="483"/>
                  </a:lnTo>
                  <a:lnTo>
                    <a:pt x="1244" y="483"/>
                  </a:lnTo>
                  <a:lnTo>
                    <a:pt x="1244" y="482"/>
                  </a:lnTo>
                  <a:lnTo>
                    <a:pt x="1243" y="482"/>
                  </a:lnTo>
                  <a:lnTo>
                    <a:pt x="1242" y="481"/>
                  </a:lnTo>
                  <a:lnTo>
                    <a:pt x="1241" y="481"/>
                  </a:lnTo>
                  <a:lnTo>
                    <a:pt x="1240" y="480"/>
                  </a:lnTo>
                  <a:lnTo>
                    <a:pt x="1240" y="479"/>
                  </a:lnTo>
                  <a:lnTo>
                    <a:pt x="1240" y="478"/>
                  </a:lnTo>
                  <a:lnTo>
                    <a:pt x="1241" y="478"/>
                  </a:lnTo>
                  <a:lnTo>
                    <a:pt x="1241" y="477"/>
                  </a:lnTo>
                  <a:lnTo>
                    <a:pt x="1240" y="475"/>
                  </a:lnTo>
                  <a:lnTo>
                    <a:pt x="1238" y="474"/>
                  </a:lnTo>
                  <a:lnTo>
                    <a:pt x="1238" y="473"/>
                  </a:lnTo>
                  <a:lnTo>
                    <a:pt x="1240" y="473"/>
                  </a:lnTo>
                  <a:lnTo>
                    <a:pt x="1240" y="472"/>
                  </a:lnTo>
                  <a:lnTo>
                    <a:pt x="1241" y="472"/>
                  </a:lnTo>
                  <a:lnTo>
                    <a:pt x="1242" y="472"/>
                  </a:lnTo>
                  <a:lnTo>
                    <a:pt x="1243" y="473"/>
                  </a:lnTo>
                  <a:lnTo>
                    <a:pt x="1243" y="474"/>
                  </a:lnTo>
                  <a:lnTo>
                    <a:pt x="1243" y="475"/>
                  </a:lnTo>
                  <a:lnTo>
                    <a:pt x="1243" y="477"/>
                  </a:lnTo>
                  <a:lnTo>
                    <a:pt x="1244" y="477"/>
                  </a:lnTo>
                  <a:lnTo>
                    <a:pt x="1245" y="477"/>
                  </a:lnTo>
                  <a:lnTo>
                    <a:pt x="1244" y="474"/>
                  </a:lnTo>
                  <a:lnTo>
                    <a:pt x="1244" y="473"/>
                  </a:lnTo>
                  <a:lnTo>
                    <a:pt x="1245" y="473"/>
                  </a:lnTo>
                  <a:lnTo>
                    <a:pt x="1246" y="474"/>
                  </a:lnTo>
                  <a:lnTo>
                    <a:pt x="1246" y="473"/>
                  </a:lnTo>
                  <a:lnTo>
                    <a:pt x="1248" y="473"/>
                  </a:lnTo>
                  <a:lnTo>
                    <a:pt x="1248" y="474"/>
                  </a:lnTo>
                  <a:lnTo>
                    <a:pt x="1248" y="475"/>
                  </a:lnTo>
                  <a:lnTo>
                    <a:pt x="1246" y="475"/>
                  </a:lnTo>
                  <a:lnTo>
                    <a:pt x="1245" y="477"/>
                  </a:lnTo>
                  <a:lnTo>
                    <a:pt x="1245" y="478"/>
                  </a:lnTo>
                  <a:lnTo>
                    <a:pt x="1246" y="478"/>
                  </a:lnTo>
                  <a:lnTo>
                    <a:pt x="1246" y="477"/>
                  </a:lnTo>
                  <a:lnTo>
                    <a:pt x="1248" y="475"/>
                  </a:lnTo>
                  <a:lnTo>
                    <a:pt x="1249" y="475"/>
                  </a:lnTo>
                  <a:lnTo>
                    <a:pt x="1249" y="474"/>
                  </a:lnTo>
                  <a:lnTo>
                    <a:pt x="1251" y="474"/>
                  </a:lnTo>
                  <a:lnTo>
                    <a:pt x="1251" y="475"/>
                  </a:lnTo>
                  <a:lnTo>
                    <a:pt x="1251" y="477"/>
                  </a:lnTo>
                  <a:lnTo>
                    <a:pt x="1250" y="477"/>
                  </a:lnTo>
                  <a:lnTo>
                    <a:pt x="1251" y="477"/>
                  </a:lnTo>
                  <a:lnTo>
                    <a:pt x="1253" y="475"/>
                  </a:lnTo>
                  <a:lnTo>
                    <a:pt x="1254" y="477"/>
                  </a:lnTo>
                  <a:lnTo>
                    <a:pt x="1255" y="477"/>
                  </a:lnTo>
                  <a:lnTo>
                    <a:pt x="1257" y="477"/>
                  </a:lnTo>
                  <a:lnTo>
                    <a:pt x="1258" y="478"/>
                  </a:lnTo>
                  <a:lnTo>
                    <a:pt x="1259" y="479"/>
                  </a:lnTo>
                  <a:lnTo>
                    <a:pt x="1260" y="479"/>
                  </a:lnTo>
                  <a:lnTo>
                    <a:pt x="1260" y="480"/>
                  </a:lnTo>
                  <a:lnTo>
                    <a:pt x="1261" y="480"/>
                  </a:lnTo>
                  <a:lnTo>
                    <a:pt x="1261" y="481"/>
                  </a:lnTo>
                  <a:lnTo>
                    <a:pt x="1260" y="481"/>
                  </a:lnTo>
                  <a:lnTo>
                    <a:pt x="1260" y="482"/>
                  </a:lnTo>
                  <a:lnTo>
                    <a:pt x="1259" y="482"/>
                  </a:lnTo>
                  <a:lnTo>
                    <a:pt x="1260" y="482"/>
                  </a:lnTo>
                  <a:lnTo>
                    <a:pt x="1260" y="483"/>
                  </a:lnTo>
                  <a:lnTo>
                    <a:pt x="1258" y="484"/>
                  </a:lnTo>
                  <a:lnTo>
                    <a:pt x="1257" y="484"/>
                  </a:lnTo>
                  <a:lnTo>
                    <a:pt x="1257" y="483"/>
                  </a:lnTo>
                  <a:lnTo>
                    <a:pt x="1255" y="483"/>
                  </a:lnTo>
                  <a:lnTo>
                    <a:pt x="1254" y="482"/>
                  </a:lnTo>
                  <a:lnTo>
                    <a:pt x="1253" y="482"/>
                  </a:lnTo>
                  <a:lnTo>
                    <a:pt x="1252" y="483"/>
                  </a:lnTo>
                  <a:lnTo>
                    <a:pt x="1251" y="483"/>
                  </a:lnTo>
                  <a:lnTo>
                    <a:pt x="1250" y="483"/>
                  </a:lnTo>
                  <a:lnTo>
                    <a:pt x="1250" y="484"/>
                  </a:lnTo>
                  <a:lnTo>
                    <a:pt x="1249" y="487"/>
                  </a:lnTo>
                  <a:lnTo>
                    <a:pt x="1250" y="487"/>
                  </a:lnTo>
                  <a:lnTo>
                    <a:pt x="1251" y="486"/>
                  </a:lnTo>
                  <a:lnTo>
                    <a:pt x="1250" y="484"/>
                  </a:lnTo>
                  <a:lnTo>
                    <a:pt x="1251" y="484"/>
                  </a:lnTo>
                  <a:lnTo>
                    <a:pt x="1253" y="483"/>
                  </a:lnTo>
                  <a:lnTo>
                    <a:pt x="1254" y="484"/>
                  </a:lnTo>
                  <a:lnTo>
                    <a:pt x="1258" y="486"/>
                  </a:lnTo>
                  <a:lnTo>
                    <a:pt x="1259" y="486"/>
                  </a:lnTo>
                  <a:lnTo>
                    <a:pt x="1259" y="487"/>
                  </a:lnTo>
                  <a:lnTo>
                    <a:pt x="1260" y="487"/>
                  </a:lnTo>
                  <a:lnTo>
                    <a:pt x="1259" y="487"/>
                  </a:lnTo>
                  <a:lnTo>
                    <a:pt x="1259" y="488"/>
                  </a:lnTo>
                  <a:lnTo>
                    <a:pt x="1258" y="488"/>
                  </a:lnTo>
                  <a:lnTo>
                    <a:pt x="1258" y="489"/>
                  </a:lnTo>
                  <a:lnTo>
                    <a:pt x="1258" y="490"/>
                  </a:lnTo>
                  <a:lnTo>
                    <a:pt x="1257" y="489"/>
                  </a:lnTo>
                  <a:lnTo>
                    <a:pt x="1257" y="490"/>
                  </a:lnTo>
                  <a:lnTo>
                    <a:pt x="1255" y="491"/>
                  </a:lnTo>
                  <a:lnTo>
                    <a:pt x="1257" y="491"/>
                  </a:lnTo>
                  <a:lnTo>
                    <a:pt x="1257" y="490"/>
                  </a:lnTo>
                  <a:lnTo>
                    <a:pt x="1261" y="488"/>
                  </a:lnTo>
                  <a:lnTo>
                    <a:pt x="1261" y="489"/>
                  </a:lnTo>
                  <a:lnTo>
                    <a:pt x="1262" y="489"/>
                  </a:lnTo>
                  <a:lnTo>
                    <a:pt x="1263" y="489"/>
                  </a:lnTo>
                  <a:lnTo>
                    <a:pt x="1262" y="490"/>
                  </a:lnTo>
                  <a:lnTo>
                    <a:pt x="1262" y="491"/>
                  </a:lnTo>
                  <a:lnTo>
                    <a:pt x="1261" y="491"/>
                  </a:lnTo>
                  <a:lnTo>
                    <a:pt x="1261" y="492"/>
                  </a:lnTo>
                  <a:lnTo>
                    <a:pt x="1260" y="492"/>
                  </a:lnTo>
                  <a:lnTo>
                    <a:pt x="1260" y="494"/>
                  </a:lnTo>
                  <a:lnTo>
                    <a:pt x="1260" y="495"/>
                  </a:lnTo>
                  <a:lnTo>
                    <a:pt x="1259" y="496"/>
                  </a:lnTo>
                  <a:lnTo>
                    <a:pt x="1258" y="495"/>
                  </a:lnTo>
                  <a:lnTo>
                    <a:pt x="1258" y="496"/>
                  </a:lnTo>
                  <a:lnTo>
                    <a:pt x="1257" y="495"/>
                  </a:lnTo>
                  <a:lnTo>
                    <a:pt x="1257" y="496"/>
                  </a:lnTo>
                  <a:lnTo>
                    <a:pt x="1255" y="496"/>
                  </a:lnTo>
                  <a:lnTo>
                    <a:pt x="1254" y="496"/>
                  </a:lnTo>
                  <a:lnTo>
                    <a:pt x="1253" y="495"/>
                  </a:lnTo>
                  <a:lnTo>
                    <a:pt x="1253" y="494"/>
                  </a:lnTo>
                  <a:lnTo>
                    <a:pt x="1252" y="494"/>
                  </a:lnTo>
                  <a:lnTo>
                    <a:pt x="1252" y="495"/>
                  </a:lnTo>
                  <a:lnTo>
                    <a:pt x="1251" y="495"/>
                  </a:lnTo>
                  <a:lnTo>
                    <a:pt x="1250" y="495"/>
                  </a:lnTo>
                  <a:lnTo>
                    <a:pt x="1249" y="495"/>
                  </a:lnTo>
                  <a:lnTo>
                    <a:pt x="1248" y="496"/>
                  </a:lnTo>
                  <a:lnTo>
                    <a:pt x="1248" y="497"/>
                  </a:lnTo>
                  <a:lnTo>
                    <a:pt x="1246" y="497"/>
                  </a:lnTo>
                  <a:lnTo>
                    <a:pt x="1248" y="497"/>
                  </a:lnTo>
                  <a:lnTo>
                    <a:pt x="1249" y="497"/>
                  </a:lnTo>
                  <a:lnTo>
                    <a:pt x="1249" y="496"/>
                  </a:lnTo>
                  <a:lnTo>
                    <a:pt x="1250" y="496"/>
                  </a:lnTo>
                  <a:lnTo>
                    <a:pt x="1251" y="497"/>
                  </a:lnTo>
                  <a:lnTo>
                    <a:pt x="1252" y="497"/>
                  </a:lnTo>
                  <a:lnTo>
                    <a:pt x="1253" y="497"/>
                  </a:lnTo>
                  <a:lnTo>
                    <a:pt x="1254" y="498"/>
                  </a:lnTo>
                  <a:lnTo>
                    <a:pt x="1253" y="498"/>
                  </a:lnTo>
                  <a:lnTo>
                    <a:pt x="1253" y="499"/>
                  </a:lnTo>
                  <a:lnTo>
                    <a:pt x="1252" y="500"/>
                  </a:lnTo>
                  <a:lnTo>
                    <a:pt x="1252" y="502"/>
                  </a:lnTo>
                  <a:lnTo>
                    <a:pt x="1252" y="503"/>
                  </a:lnTo>
                  <a:lnTo>
                    <a:pt x="1251" y="503"/>
                  </a:lnTo>
                  <a:lnTo>
                    <a:pt x="1250" y="503"/>
                  </a:lnTo>
                  <a:lnTo>
                    <a:pt x="1249" y="503"/>
                  </a:lnTo>
                  <a:lnTo>
                    <a:pt x="1249" y="502"/>
                  </a:lnTo>
                  <a:lnTo>
                    <a:pt x="1248" y="502"/>
                  </a:lnTo>
                  <a:lnTo>
                    <a:pt x="1248" y="500"/>
                  </a:lnTo>
                  <a:lnTo>
                    <a:pt x="1246" y="500"/>
                  </a:lnTo>
                  <a:lnTo>
                    <a:pt x="1246" y="502"/>
                  </a:lnTo>
                  <a:lnTo>
                    <a:pt x="1248" y="502"/>
                  </a:lnTo>
                  <a:lnTo>
                    <a:pt x="1249" y="503"/>
                  </a:lnTo>
                  <a:lnTo>
                    <a:pt x="1250" y="504"/>
                  </a:lnTo>
                  <a:lnTo>
                    <a:pt x="1251" y="504"/>
                  </a:lnTo>
                  <a:lnTo>
                    <a:pt x="1252" y="504"/>
                  </a:lnTo>
                  <a:lnTo>
                    <a:pt x="1253" y="502"/>
                  </a:lnTo>
                  <a:lnTo>
                    <a:pt x="1254" y="503"/>
                  </a:lnTo>
                  <a:lnTo>
                    <a:pt x="1255" y="502"/>
                  </a:lnTo>
                  <a:lnTo>
                    <a:pt x="1257" y="503"/>
                  </a:lnTo>
                  <a:lnTo>
                    <a:pt x="1259" y="502"/>
                  </a:lnTo>
                  <a:lnTo>
                    <a:pt x="1260" y="502"/>
                  </a:lnTo>
                  <a:lnTo>
                    <a:pt x="1260" y="503"/>
                  </a:lnTo>
                  <a:lnTo>
                    <a:pt x="1261" y="503"/>
                  </a:lnTo>
                  <a:lnTo>
                    <a:pt x="1261" y="502"/>
                  </a:lnTo>
                  <a:lnTo>
                    <a:pt x="1262" y="503"/>
                  </a:lnTo>
                  <a:lnTo>
                    <a:pt x="1261" y="503"/>
                  </a:lnTo>
                  <a:lnTo>
                    <a:pt x="1262" y="503"/>
                  </a:lnTo>
                  <a:lnTo>
                    <a:pt x="1262" y="504"/>
                  </a:lnTo>
                  <a:lnTo>
                    <a:pt x="1261" y="504"/>
                  </a:lnTo>
                  <a:lnTo>
                    <a:pt x="1262" y="504"/>
                  </a:lnTo>
                  <a:lnTo>
                    <a:pt x="1263" y="504"/>
                  </a:lnTo>
                  <a:lnTo>
                    <a:pt x="1265" y="504"/>
                  </a:lnTo>
                  <a:lnTo>
                    <a:pt x="1263" y="505"/>
                  </a:lnTo>
                  <a:lnTo>
                    <a:pt x="1263" y="506"/>
                  </a:lnTo>
                  <a:lnTo>
                    <a:pt x="1262" y="506"/>
                  </a:lnTo>
                  <a:lnTo>
                    <a:pt x="1261" y="506"/>
                  </a:lnTo>
                  <a:lnTo>
                    <a:pt x="1261" y="508"/>
                  </a:lnTo>
                  <a:lnTo>
                    <a:pt x="1260" y="508"/>
                  </a:lnTo>
                  <a:lnTo>
                    <a:pt x="1260" y="507"/>
                  </a:lnTo>
                  <a:lnTo>
                    <a:pt x="1259" y="507"/>
                  </a:lnTo>
                  <a:lnTo>
                    <a:pt x="1259" y="508"/>
                  </a:lnTo>
                  <a:lnTo>
                    <a:pt x="1258" y="508"/>
                  </a:lnTo>
                  <a:lnTo>
                    <a:pt x="1258" y="507"/>
                  </a:lnTo>
                  <a:lnTo>
                    <a:pt x="1257" y="508"/>
                  </a:lnTo>
                  <a:lnTo>
                    <a:pt x="1255" y="508"/>
                  </a:lnTo>
                  <a:lnTo>
                    <a:pt x="1254" y="508"/>
                  </a:lnTo>
                  <a:lnTo>
                    <a:pt x="1254" y="509"/>
                  </a:lnTo>
                  <a:lnTo>
                    <a:pt x="1253" y="509"/>
                  </a:lnTo>
                  <a:lnTo>
                    <a:pt x="1252" y="509"/>
                  </a:lnTo>
                  <a:lnTo>
                    <a:pt x="1252" y="508"/>
                  </a:lnTo>
                  <a:lnTo>
                    <a:pt x="1251" y="507"/>
                  </a:lnTo>
                  <a:lnTo>
                    <a:pt x="1250" y="507"/>
                  </a:lnTo>
                  <a:lnTo>
                    <a:pt x="1249" y="507"/>
                  </a:lnTo>
                  <a:lnTo>
                    <a:pt x="1248" y="509"/>
                  </a:lnTo>
                  <a:lnTo>
                    <a:pt x="1249" y="509"/>
                  </a:lnTo>
                  <a:lnTo>
                    <a:pt x="1249" y="508"/>
                  </a:lnTo>
                  <a:lnTo>
                    <a:pt x="1250" y="508"/>
                  </a:lnTo>
                  <a:lnTo>
                    <a:pt x="1251" y="508"/>
                  </a:lnTo>
                  <a:lnTo>
                    <a:pt x="1251" y="509"/>
                  </a:lnTo>
                  <a:lnTo>
                    <a:pt x="1252" y="509"/>
                  </a:lnTo>
                  <a:lnTo>
                    <a:pt x="1252" y="511"/>
                  </a:lnTo>
                  <a:lnTo>
                    <a:pt x="1253" y="511"/>
                  </a:lnTo>
                  <a:lnTo>
                    <a:pt x="1258" y="508"/>
                  </a:lnTo>
                  <a:lnTo>
                    <a:pt x="1258" y="509"/>
                  </a:lnTo>
                  <a:lnTo>
                    <a:pt x="1259" y="509"/>
                  </a:lnTo>
                  <a:lnTo>
                    <a:pt x="1259" y="508"/>
                  </a:lnTo>
                  <a:lnTo>
                    <a:pt x="1260" y="509"/>
                  </a:lnTo>
                  <a:lnTo>
                    <a:pt x="1261" y="509"/>
                  </a:lnTo>
                  <a:lnTo>
                    <a:pt x="1260" y="511"/>
                  </a:lnTo>
                  <a:lnTo>
                    <a:pt x="1261" y="511"/>
                  </a:lnTo>
                  <a:lnTo>
                    <a:pt x="1262" y="511"/>
                  </a:lnTo>
                  <a:lnTo>
                    <a:pt x="1262" y="512"/>
                  </a:lnTo>
                  <a:lnTo>
                    <a:pt x="1263" y="513"/>
                  </a:lnTo>
                  <a:lnTo>
                    <a:pt x="1265" y="513"/>
                  </a:lnTo>
                  <a:lnTo>
                    <a:pt x="1263" y="513"/>
                  </a:lnTo>
                  <a:lnTo>
                    <a:pt x="1263" y="514"/>
                  </a:lnTo>
                  <a:lnTo>
                    <a:pt x="1262" y="515"/>
                  </a:lnTo>
                  <a:lnTo>
                    <a:pt x="1261" y="515"/>
                  </a:lnTo>
                  <a:lnTo>
                    <a:pt x="1260" y="516"/>
                  </a:lnTo>
                  <a:lnTo>
                    <a:pt x="1259" y="516"/>
                  </a:lnTo>
                  <a:lnTo>
                    <a:pt x="1259" y="515"/>
                  </a:lnTo>
                  <a:lnTo>
                    <a:pt x="1258" y="515"/>
                  </a:lnTo>
                  <a:lnTo>
                    <a:pt x="1257" y="515"/>
                  </a:lnTo>
                  <a:lnTo>
                    <a:pt x="1257" y="514"/>
                  </a:lnTo>
                  <a:lnTo>
                    <a:pt x="1255" y="514"/>
                  </a:lnTo>
                  <a:lnTo>
                    <a:pt x="1255" y="515"/>
                  </a:lnTo>
                  <a:lnTo>
                    <a:pt x="1257" y="515"/>
                  </a:lnTo>
                  <a:lnTo>
                    <a:pt x="1257" y="516"/>
                  </a:lnTo>
                  <a:lnTo>
                    <a:pt x="1258" y="516"/>
                  </a:lnTo>
                  <a:lnTo>
                    <a:pt x="1259" y="516"/>
                  </a:lnTo>
                  <a:lnTo>
                    <a:pt x="1260" y="516"/>
                  </a:lnTo>
                  <a:lnTo>
                    <a:pt x="1261" y="516"/>
                  </a:lnTo>
                  <a:lnTo>
                    <a:pt x="1262" y="516"/>
                  </a:lnTo>
                  <a:lnTo>
                    <a:pt x="1262" y="517"/>
                  </a:lnTo>
                  <a:lnTo>
                    <a:pt x="1262" y="519"/>
                  </a:lnTo>
                  <a:lnTo>
                    <a:pt x="1261" y="519"/>
                  </a:lnTo>
                  <a:lnTo>
                    <a:pt x="1259" y="519"/>
                  </a:lnTo>
                  <a:lnTo>
                    <a:pt x="1258" y="519"/>
                  </a:lnTo>
                  <a:lnTo>
                    <a:pt x="1259" y="520"/>
                  </a:lnTo>
                  <a:lnTo>
                    <a:pt x="1260" y="520"/>
                  </a:lnTo>
                  <a:lnTo>
                    <a:pt x="1261" y="520"/>
                  </a:lnTo>
                  <a:lnTo>
                    <a:pt x="1262" y="520"/>
                  </a:lnTo>
                  <a:lnTo>
                    <a:pt x="1263" y="520"/>
                  </a:lnTo>
                  <a:lnTo>
                    <a:pt x="1263" y="521"/>
                  </a:lnTo>
                  <a:lnTo>
                    <a:pt x="1265" y="522"/>
                  </a:lnTo>
                  <a:lnTo>
                    <a:pt x="1265" y="523"/>
                  </a:lnTo>
                  <a:lnTo>
                    <a:pt x="1263" y="523"/>
                  </a:lnTo>
                  <a:lnTo>
                    <a:pt x="1263" y="522"/>
                  </a:lnTo>
                  <a:lnTo>
                    <a:pt x="1262" y="522"/>
                  </a:lnTo>
                  <a:lnTo>
                    <a:pt x="1263" y="523"/>
                  </a:lnTo>
                  <a:lnTo>
                    <a:pt x="1263" y="524"/>
                  </a:lnTo>
                  <a:lnTo>
                    <a:pt x="1262" y="524"/>
                  </a:lnTo>
                  <a:lnTo>
                    <a:pt x="1262" y="523"/>
                  </a:lnTo>
                  <a:lnTo>
                    <a:pt x="1261" y="523"/>
                  </a:lnTo>
                  <a:lnTo>
                    <a:pt x="1260" y="523"/>
                  </a:lnTo>
                  <a:lnTo>
                    <a:pt x="1260" y="522"/>
                  </a:lnTo>
                  <a:lnTo>
                    <a:pt x="1259" y="521"/>
                  </a:lnTo>
                  <a:lnTo>
                    <a:pt x="1258" y="520"/>
                  </a:lnTo>
                  <a:lnTo>
                    <a:pt x="1257" y="520"/>
                  </a:lnTo>
                  <a:lnTo>
                    <a:pt x="1258" y="520"/>
                  </a:lnTo>
                  <a:lnTo>
                    <a:pt x="1258" y="521"/>
                  </a:lnTo>
                  <a:lnTo>
                    <a:pt x="1259" y="522"/>
                  </a:lnTo>
                  <a:lnTo>
                    <a:pt x="1260" y="523"/>
                  </a:lnTo>
                  <a:lnTo>
                    <a:pt x="1260" y="525"/>
                  </a:lnTo>
                  <a:lnTo>
                    <a:pt x="1259" y="525"/>
                  </a:lnTo>
                  <a:lnTo>
                    <a:pt x="1259" y="524"/>
                  </a:lnTo>
                  <a:lnTo>
                    <a:pt x="1257" y="525"/>
                  </a:lnTo>
                  <a:lnTo>
                    <a:pt x="1255" y="525"/>
                  </a:lnTo>
                  <a:lnTo>
                    <a:pt x="1255" y="524"/>
                  </a:lnTo>
                  <a:lnTo>
                    <a:pt x="1254" y="524"/>
                  </a:lnTo>
                  <a:lnTo>
                    <a:pt x="1253" y="523"/>
                  </a:lnTo>
                  <a:lnTo>
                    <a:pt x="1252" y="523"/>
                  </a:lnTo>
                  <a:lnTo>
                    <a:pt x="1252" y="522"/>
                  </a:lnTo>
                  <a:lnTo>
                    <a:pt x="1251" y="522"/>
                  </a:lnTo>
                  <a:lnTo>
                    <a:pt x="1249" y="521"/>
                  </a:lnTo>
                  <a:lnTo>
                    <a:pt x="1249" y="520"/>
                  </a:lnTo>
                  <a:lnTo>
                    <a:pt x="1248" y="519"/>
                  </a:lnTo>
                  <a:lnTo>
                    <a:pt x="1246" y="519"/>
                  </a:lnTo>
                  <a:lnTo>
                    <a:pt x="1246" y="520"/>
                  </a:lnTo>
                  <a:lnTo>
                    <a:pt x="1248" y="520"/>
                  </a:lnTo>
                  <a:lnTo>
                    <a:pt x="1249" y="521"/>
                  </a:lnTo>
                  <a:lnTo>
                    <a:pt x="1251" y="523"/>
                  </a:lnTo>
                  <a:lnTo>
                    <a:pt x="1252" y="523"/>
                  </a:lnTo>
                  <a:lnTo>
                    <a:pt x="1252" y="524"/>
                  </a:lnTo>
                  <a:lnTo>
                    <a:pt x="1253" y="525"/>
                  </a:lnTo>
                  <a:lnTo>
                    <a:pt x="1252" y="525"/>
                  </a:lnTo>
                  <a:lnTo>
                    <a:pt x="1251" y="527"/>
                  </a:lnTo>
                  <a:lnTo>
                    <a:pt x="1251" y="528"/>
                  </a:lnTo>
                  <a:lnTo>
                    <a:pt x="1250" y="528"/>
                  </a:lnTo>
                  <a:lnTo>
                    <a:pt x="1249" y="528"/>
                  </a:lnTo>
                  <a:lnTo>
                    <a:pt x="1249" y="529"/>
                  </a:lnTo>
                  <a:lnTo>
                    <a:pt x="1250" y="529"/>
                  </a:lnTo>
                  <a:lnTo>
                    <a:pt x="1251" y="528"/>
                  </a:lnTo>
                  <a:lnTo>
                    <a:pt x="1252" y="528"/>
                  </a:lnTo>
                  <a:lnTo>
                    <a:pt x="1254" y="527"/>
                  </a:lnTo>
                  <a:lnTo>
                    <a:pt x="1254" y="528"/>
                  </a:lnTo>
                  <a:lnTo>
                    <a:pt x="1255" y="528"/>
                  </a:lnTo>
                  <a:lnTo>
                    <a:pt x="1255" y="529"/>
                  </a:lnTo>
                  <a:lnTo>
                    <a:pt x="1257" y="530"/>
                  </a:lnTo>
                  <a:lnTo>
                    <a:pt x="1254" y="531"/>
                  </a:lnTo>
                  <a:lnTo>
                    <a:pt x="1253" y="530"/>
                  </a:lnTo>
                  <a:lnTo>
                    <a:pt x="1252" y="530"/>
                  </a:lnTo>
                  <a:lnTo>
                    <a:pt x="1252" y="531"/>
                  </a:lnTo>
                  <a:lnTo>
                    <a:pt x="1253" y="531"/>
                  </a:lnTo>
                  <a:lnTo>
                    <a:pt x="1252" y="531"/>
                  </a:lnTo>
                  <a:lnTo>
                    <a:pt x="1253" y="532"/>
                  </a:lnTo>
                  <a:lnTo>
                    <a:pt x="1254" y="532"/>
                  </a:lnTo>
                  <a:lnTo>
                    <a:pt x="1255" y="533"/>
                  </a:lnTo>
                  <a:lnTo>
                    <a:pt x="1255" y="532"/>
                  </a:lnTo>
                  <a:lnTo>
                    <a:pt x="1257" y="532"/>
                  </a:lnTo>
                  <a:lnTo>
                    <a:pt x="1259" y="532"/>
                  </a:lnTo>
                  <a:lnTo>
                    <a:pt x="1259" y="533"/>
                  </a:lnTo>
                  <a:lnTo>
                    <a:pt x="1258" y="533"/>
                  </a:lnTo>
                  <a:lnTo>
                    <a:pt x="1254" y="533"/>
                  </a:lnTo>
                  <a:lnTo>
                    <a:pt x="1253" y="534"/>
                  </a:lnTo>
                  <a:lnTo>
                    <a:pt x="1258" y="534"/>
                  </a:lnTo>
                  <a:lnTo>
                    <a:pt x="1259" y="534"/>
                  </a:lnTo>
                  <a:lnTo>
                    <a:pt x="1257" y="536"/>
                  </a:lnTo>
                  <a:lnTo>
                    <a:pt x="1258" y="536"/>
                  </a:lnTo>
                  <a:lnTo>
                    <a:pt x="1258" y="537"/>
                  </a:lnTo>
                  <a:lnTo>
                    <a:pt x="1259" y="537"/>
                  </a:lnTo>
                  <a:lnTo>
                    <a:pt x="1260" y="537"/>
                  </a:lnTo>
                  <a:lnTo>
                    <a:pt x="1260" y="538"/>
                  </a:lnTo>
                  <a:lnTo>
                    <a:pt x="1261" y="537"/>
                  </a:lnTo>
                  <a:lnTo>
                    <a:pt x="1261" y="538"/>
                  </a:lnTo>
                  <a:lnTo>
                    <a:pt x="1260" y="538"/>
                  </a:lnTo>
                  <a:lnTo>
                    <a:pt x="1260" y="539"/>
                  </a:lnTo>
                  <a:lnTo>
                    <a:pt x="1261" y="539"/>
                  </a:lnTo>
                  <a:lnTo>
                    <a:pt x="1261" y="538"/>
                  </a:lnTo>
                  <a:lnTo>
                    <a:pt x="1262" y="539"/>
                  </a:lnTo>
                  <a:lnTo>
                    <a:pt x="1261" y="539"/>
                  </a:lnTo>
                  <a:lnTo>
                    <a:pt x="1261" y="540"/>
                  </a:lnTo>
                  <a:lnTo>
                    <a:pt x="1262" y="540"/>
                  </a:lnTo>
                  <a:lnTo>
                    <a:pt x="1263" y="540"/>
                  </a:lnTo>
                  <a:lnTo>
                    <a:pt x="1263" y="541"/>
                  </a:lnTo>
                  <a:lnTo>
                    <a:pt x="1263" y="540"/>
                  </a:lnTo>
                  <a:lnTo>
                    <a:pt x="1262" y="540"/>
                  </a:lnTo>
                  <a:lnTo>
                    <a:pt x="1262" y="541"/>
                  </a:lnTo>
                  <a:lnTo>
                    <a:pt x="1261" y="541"/>
                  </a:lnTo>
                  <a:lnTo>
                    <a:pt x="1261" y="542"/>
                  </a:lnTo>
                  <a:lnTo>
                    <a:pt x="1262" y="542"/>
                  </a:lnTo>
                  <a:lnTo>
                    <a:pt x="1263" y="542"/>
                  </a:lnTo>
                  <a:lnTo>
                    <a:pt x="1265" y="542"/>
                  </a:lnTo>
                  <a:lnTo>
                    <a:pt x="1265" y="544"/>
                  </a:lnTo>
                  <a:lnTo>
                    <a:pt x="1263" y="545"/>
                  </a:lnTo>
                  <a:lnTo>
                    <a:pt x="1265" y="545"/>
                  </a:lnTo>
                  <a:lnTo>
                    <a:pt x="1266" y="545"/>
                  </a:lnTo>
                  <a:lnTo>
                    <a:pt x="1266" y="546"/>
                  </a:lnTo>
                  <a:lnTo>
                    <a:pt x="1265" y="546"/>
                  </a:lnTo>
                  <a:lnTo>
                    <a:pt x="1266" y="546"/>
                  </a:lnTo>
                  <a:lnTo>
                    <a:pt x="1266" y="547"/>
                  </a:lnTo>
                  <a:lnTo>
                    <a:pt x="1265" y="547"/>
                  </a:lnTo>
                  <a:lnTo>
                    <a:pt x="1266" y="547"/>
                  </a:lnTo>
                  <a:lnTo>
                    <a:pt x="1266" y="548"/>
                  </a:lnTo>
                  <a:lnTo>
                    <a:pt x="1266" y="549"/>
                  </a:lnTo>
                  <a:lnTo>
                    <a:pt x="1266" y="550"/>
                  </a:lnTo>
                  <a:lnTo>
                    <a:pt x="1267" y="552"/>
                  </a:lnTo>
                  <a:lnTo>
                    <a:pt x="1266" y="552"/>
                  </a:lnTo>
                  <a:lnTo>
                    <a:pt x="1265" y="552"/>
                  </a:lnTo>
                  <a:lnTo>
                    <a:pt x="1265" y="550"/>
                  </a:lnTo>
                  <a:lnTo>
                    <a:pt x="1265" y="549"/>
                  </a:lnTo>
                  <a:lnTo>
                    <a:pt x="1263" y="549"/>
                  </a:lnTo>
                  <a:lnTo>
                    <a:pt x="1263" y="550"/>
                  </a:lnTo>
                  <a:lnTo>
                    <a:pt x="1262" y="552"/>
                  </a:lnTo>
                  <a:lnTo>
                    <a:pt x="1261" y="552"/>
                  </a:lnTo>
                  <a:lnTo>
                    <a:pt x="1261" y="550"/>
                  </a:lnTo>
                  <a:lnTo>
                    <a:pt x="1260" y="550"/>
                  </a:lnTo>
                  <a:lnTo>
                    <a:pt x="1261" y="549"/>
                  </a:lnTo>
                  <a:lnTo>
                    <a:pt x="1262" y="548"/>
                  </a:lnTo>
                  <a:lnTo>
                    <a:pt x="1261" y="548"/>
                  </a:lnTo>
                  <a:lnTo>
                    <a:pt x="1261" y="549"/>
                  </a:lnTo>
                  <a:lnTo>
                    <a:pt x="1260" y="549"/>
                  </a:lnTo>
                  <a:lnTo>
                    <a:pt x="1259" y="549"/>
                  </a:lnTo>
                  <a:lnTo>
                    <a:pt x="1258" y="548"/>
                  </a:lnTo>
                  <a:lnTo>
                    <a:pt x="1258" y="547"/>
                  </a:lnTo>
                  <a:lnTo>
                    <a:pt x="1258" y="545"/>
                  </a:lnTo>
                  <a:lnTo>
                    <a:pt x="1257" y="545"/>
                  </a:lnTo>
                  <a:lnTo>
                    <a:pt x="1257" y="546"/>
                  </a:lnTo>
                  <a:lnTo>
                    <a:pt x="1257" y="547"/>
                  </a:lnTo>
                  <a:lnTo>
                    <a:pt x="1257" y="548"/>
                  </a:lnTo>
                  <a:lnTo>
                    <a:pt x="1257" y="549"/>
                  </a:lnTo>
                  <a:lnTo>
                    <a:pt x="1255" y="548"/>
                  </a:lnTo>
                  <a:lnTo>
                    <a:pt x="1255" y="549"/>
                  </a:lnTo>
                  <a:lnTo>
                    <a:pt x="1255" y="550"/>
                  </a:lnTo>
                  <a:lnTo>
                    <a:pt x="1255" y="552"/>
                  </a:lnTo>
                  <a:lnTo>
                    <a:pt x="1253" y="550"/>
                  </a:lnTo>
                  <a:lnTo>
                    <a:pt x="1252" y="550"/>
                  </a:lnTo>
                  <a:lnTo>
                    <a:pt x="1252" y="548"/>
                  </a:lnTo>
                  <a:lnTo>
                    <a:pt x="1253" y="547"/>
                  </a:lnTo>
                  <a:lnTo>
                    <a:pt x="1253" y="546"/>
                  </a:lnTo>
                  <a:lnTo>
                    <a:pt x="1251" y="547"/>
                  </a:lnTo>
                  <a:lnTo>
                    <a:pt x="1251" y="548"/>
                  </a:lnTo>
                  <a:lnTo>
                    <a:pt x="1251" y="549"/>
                  </a:lnTo>
                  <a:lnTo>
                    <a:pt x="1250" y="549"/>
                  </a:lnTo>
                  <a:lnTo>
                    <a:pt x="1250" y="548"/>
                  </a:lnTo>
                  <a:lnTo>
                    <a:pt x="1249" y="548"/>
                  </a:lnTo>
                  <a:lnTo>
                    <a:pt x="1249" y="547"/>
                  </a:lnTo>
                  <a:lnTo>
                    <a:pt x="1248" y="547"/>
                  </a:lnTo>
                  <a:lnTo>
                    <a:pt x="1248" y="546"/>
                  </a:lnTo>
                  <a:lnTo>
                    <a:pt x="1248" y="545"/>
                  </a:lnTo>
                  <a:lnTo>
                    <a:pt x="1248" y="546"/>
                  </a:lnTo>
                  <a:lnTo>
                    <a:pt x="1248" y="545"/>
                  </a:lnTo>
                  <a:lnTo>
                    <a:pt x="1248" y="544"/>
                  </a:lnTo>
                  <a:lnTo>
                    <a:pt x="1248" y="541"/>
                  </a:lnTo>
                  <a:lnTo>
                    <a:pt x="1246" y="541"/>
                  </a:lnTo>
                  <a:lnTo>
                    <a:pt x="1246" y="540"/>
                  </a:lnTo>
                  <a:lnTo>
                    <a:pt x="1246" y="541"/>
                  </a:lnTo>
                  <a:lnTo>
                    <a:pt x="1246" y="542"/>
                  </a:lnTo>
                  <a:lnTo>
                    <a:pt x="1246" y="544"/>
                  </a:lnTo>
                  <a:lnTo>
                    <a:pt x="1246" y="545"/>
                  </a:lnTo>
                  <a:lnTo>
                    <a:pt x="1246" y="546"/>
                  </a:lnTo>
                  <a:lnTo>
                    <a:pt x="1246" y="547"/>
                  </a:lnTo>
                  <a:lnTo>
                    <a:pt x="1248" y="548"/>
                  </a:lnTo>
                  <a:lnTo>
                    <a:pt x="1248" y="549"/>
                  </a:lnTo>
                  <a:lnTo>
                    <a:pt x="1249" y="552"/>
                  </a:lnTo>
                  <a:lnTo>
                    <a:pt x="1249" y="553"/>
                  </a:lnTo>
                  <a:lnTo>
                    <a:pt x="1248" y="553"/>
                  </a:lnTo>
                  <a:lnTo>
                    <a:pt x="1248" y="552"/>
                  </a:lnTo>
                  <a:lnTo>
                    <a:pt x="1246" y="552"/>
                  </a:lnTo>
                  <a:lnTo>
                    <a:pt x="1246" y="550"/>
                  </a:lnTo>
                  <a:lnTo>
                    <a:pt x="1246" y="552"/>
                  </a:lnTo>
                  <a:lnTo>
                    <a:pt x="1245" y="552"/>
                  </a:lnTo>
                  <a:lnTo>
                    <a:pt x="1245" y="553"/>
                  </a:lnTo>
                  <a:lnTo>
                    <a:pt x="1245" y="552"/>
                  </a:lnTo>
                  <a:lnTo>
                    <a:pt x="1245" y="550"/>
                  </a:lnTo>
                  <a:lnTo>
                    <a:pt x="1244" y="550"/>
                  </a:lnTo>
                  <a:lnTo>
                    <a:pt x="1244" y="549"/>
                  </a:lnTo>
                  <a:lnTo>
                    <a:pt x="1245" y="549"/>
                  </a:lnTo>
                  <a:lnTo>
                    <a:pt x="1244" y="548"/>
                  </a:lnTo>
                  <a:lnTo>
                    <a:pt x="1244" y="549"/>
                  </a:lnTo>
                  <a:lnTo>
                    <a:pt x="1243" y="548"/>
                  </a:lnTo>
                  <a:lnTo>
                    <a:pt x="1243" y="549"/>
                  </a:lnTo>
                  <a:lnTo>
                    <a:pt x="1243" y="550"/>
                  </a:lnTo>
                  <a:lnTo>
                    <a:pt x="1242" y="550"/>
                  </a:lnTo>
                  <a:lnTo>
                    <a:pt x="1241" y="549"/>
                  </a:lnTo>
                  <a:lnTo>
                    <a:pt x="1242" y="549"/>
                  </a:lnTo>
                  <a:lnTo>
                    <a:pt x="1241" y="549"/>
                  </a:lnTo>
                  <a:lnTo>
                    <a:pt x="1240" y="549"/>
                  </a:lnTo>
                  <a:lnTo>
                    <a:pt x="1240" y="548"/>
                  </a:lnTo>
                  <a:lnTo>
                    <a:pt x="1241" y="548"/>
                  </a:lnTo>
                  <a:lnTo>
                    <a:pt x="1241" y="547"/>
                  </a:lnTo>
                  <a:lnTo>
                    <a:pt x="1242" y="547"/>
                  </a:lnTo>
                  <a:lnTo>
                    <a:pt x="1242" y="546"/>
                  </a:lnTo>
                  <a:lnTo>
                    <a:pt x="1241" y="547"/>
                  </a:lnTo>
                  <a:lnTo>
                    <a:pt x="1240" y="548"/>
                  </a:lnTo>
                  <a:lnTo>
                    <a:pt x="1240" y="547"/>
                  </a:lnTo>
                  <a:lnTo>
                    <a:pt x="1240" y="546"/>
                  </a:lnTo>
                  <a:lnTo>
                    <a:pt x="1241" y="545"/>
                  </a:lnTo>
                  <a:lnTo>
                    <a:pt x="1242" y="544"/>
                  </a:lnTo>
                  <a:lnTo>
                    <a:pt x="1242" y="542"/>
                  </a:lnTo>
                  <a:lnTo>
                    <a:pt x="1243" y="541"/>
                  </a:lnTo>
                  <a:lnTo>
                    <a:pt x="1244" y="541"/>
                  </a:lnTo>
                  <a:lnTo>
                    <a:pt x="1243" y="539"/>
                  </a:lnTo>
                  <a:lnTo>
                    <a:pt x="1243" y="540"/>
                  </a:lnTo>
                  <a:lnTo>
                    <a:pt x="1243" y="541"/>
                  </a:lnTo>
                  <a:lnTo>
                    <a:pt x="1241" y="541"/>
                  </a:lnTo>
                  <a:lnTo>
                    <a:pt x="1241" y="542"/>
                  </a:lnTo>
                  <a:lnTo>
                    <a:pt x="1241" y="544"/>
                  </a:lnTo>
                  <a:lnTo>
                    <a:pt x="1240" y="544"/>
                  </a:lnTo>
                  <a:lnTo>
                    <a:pt x="1240" y="545"/>
                  </a:lnTo>
                  <a:lnTo>
                    <a:pt x="1238" y="545"/>
                  </a:lnTo>
                  <a:lnTo>
                    <a:pt x="1237" y="546"/>
                  </a:lnTo>
                  <a:lnTo>
                    <a:pt x="1237" y="547"/>
                  </a:lnTo>
                  <a:lnTo>
                    <a:pt x="1236" y="547"/>
                  </a:lnTo>
                  <a:lnTo>
                    <a:pt x="1235" y="547"/>
                  </a:lnTo>
                  <a:lnTo>
                    <a:pt x="1234" y="546"/>
                  </a:lnTo>
                  <a:lnTo>
                    <a:pt x="1234" y="545"/>
                  </a:lnTo>
                  <a:lnTo>
                    <a:pt x="1233" y="545"/>
                  </a:lnTo>
                  <a:lnTo>
                    <a:pt x="1234" y="544"/>
                  </a:lnTo>
                  <a:lnTo>
                    <a:pt x="1235" y="542"/>
                  </a:lnTo>
                  <a:lnTo>
                    <a:pt x="1235" y="541"/>
                  </a:lnTo>
                  <a:lnTo>
                    <a:pt x="1235" y="540"/>
                  </a:lnTo>
                  <a:lnTo>
                    <a:pt x="1235" y="539"/>
                  </a:lnTo>
                  <a:lnTo>
                    <a:pt x="1236" y="539"/>
                  </a:lnTo>
                  <a:lnTo>
                    <a:pt x="1235" y="538"/>
                  </a:lnTo>
                  <a:lnTo>
                    <a:pt x="1236" y="537"/>
                  </a:lnTo>
                  <a:lnTo>
                    <a:pt x="1236" y="536"/>
                  </a:lnTo>
                  <a:lnTo>
                    <a:pt x="1234" y="537"/>
                  </a:lnTo>
                  <a:lnTo>
                    <a:pt x="1234" y="541"/>
                  </a:lnTo>
                  <a:lnTo>
                    <a:pt x="1233" y="542"/>
                  </a:lnTo>
                  <a:lnTo>
                    <a:pt x="1232" y="542"/>
                  </a:lnTo>
                  <a:lnTo>
                    <a:pt x="1231" y="542"/>
                  </a:lnTo>
                  <a:lnTo>
                    <a:pt x="1231" y="541"/>
                  </a:lnTo>
                  <a:lnTo>
                    <a:pt x="1231" y="544"/>
                  </a:lnTo>
                  <a:lnTo>
                    <a:pt x="1229" y="544"/>
                  </a:lnTo>
                  <a:lnTo>
                    <a:pt x="1229" y="542"/>
                  </a:lnTo>
                  <a:lnTo>
                    <a:pt x="1229" y="541"/>
                  </a:lnTo>
                  <a:lnTo>
                    <a:pt x="1228" y="541"/>
                  </a:lnTo>
                  <a:lnTo>
                    <a:pt x="1228" y="540"/>
                  </a:lnTo>
                  <a:lnTo>
                    <a:pt x="1229" y="540"/>
                  </a:lnTo>
                  <a:lnTo>
                    <a:pt x="1231" y="540"/>
                  </a:lnTo>
                  <a:lnTo>
                    <a:pt x="1231" y="539"/>
                  </a:lnTo>
                  <a:lnTo>
                    <a:pt x="1231" y="538"/>
                  </a:lnTo>
                  <a:lnTo>
                    <a:pt x="1232" y="537"/>
                  </a:lnTo>
                  <a:lnTo>
                    <a:pt x="1232" y="536"/>
                  </a:lnTo>
                  <a:lnTo>
                    <a:pt x="1233" y="536"/>
                  </a:lnTo>
                  <a:lnTo>
                    <a:pt x="1233" y="534"/>
                  </a:lnTo>
                  <a:lnTo>
                    <a:pt x="1234" y="534"/>
                  </a:lnTo>
                  <a:lnTo>
                    <a:pt x="1233" y="534"/>
                  </a:lnTo>
                  <a:lnTo>
                    <a:pt x="1231" y="536"/>
                  </a:lnTo>
                  <a:lnTo>
                    <a:pt x="1231" y="537"/>
                  </a:lnTo>
                  <a:lnTo>
                    <a:pt x="1229" y="537"/>
                  </a:lnTo>
                  <a:lnTo>
                    <a:pt x="1229" y="538"/>
                  </a:lnTo>
                  <a:lnTo>
                    <a:pt x="1229" y="539"/>
                  </a:lnTo>
                  <a:lnTo>
                    <a:pt x="1226" y="540"/>
                  </a:lnTo>
                  <a:lnTo>
                    <a:pt x="1225" y="540"/>
                  </a:lnTo>
                  <a:lnTo>
                    <a:pt x="1225" y="538"/>
                  </a:lnTo>
                  <a:lnTo>
                    <a:pt x="1225" y="537"/>
                  </a:lnTo>
                  <a:lnTo>
                    <a:pt x="1224" y="537"/>
                  </a:lnTo>
                  <a:lnTo>
                    <a:pt x="1224" y="538"/>
                  </a:lnTo>
                  <a:lnTo>
                    <a:pt x="1224" y="539"/>
                  </a:lnTo>
                  <a:lnTo>
                    <a:pt x="1224" y="538"/>
                  </a:lnTo>
                  <a:lnTo>
                    <a:pt x="1223" y="538"/>
                  </a:lnTo>
                  <a:lnTo>
                    <a:pt x="1223" y="537"/>
                  </a:lnTo>
                  <a:lnTo>
                    <a:pt x="1223" y="536"/>
                  </a:lnTo>
                  <a:lnTo>
                    <a:pt x="1223" y="533"/>
                  </a:lnTo>
                  <a:lnTo>
                    <a:pt x="1223" y="532"/>
                  </a:lnTo>
                  <a:lnTo>
                    <a:pt x="1223" y="531"/>
                  </a:lnTo>
                  <a:lnTo>
                    <a:pt x="1224" y="531"/>
                  </a:lnTo>
                  <a:lnTo>
                    <a:pt x="1224" y="530"/>
                  </a:lnTo>
                  <a:lnTo>
                    <a:pt x="1224" y="529"/>
                  </a:lnTo>
                  <a:lnTo>
                    <a:pt x="1225" y="529"/>
                  </a:lnTo>
                  <a:lnTo>
                    <a:pt x="1224" y="529"/>
                  </a:lnTo>
                  <a:lnTo>
                    <a:pt x="1225" y="529"/>
                  </a:lnTo>
                  <a:lnTo>
                    <a:pt x="1225" y="528"/>
                  </a:lnTo>
                  <a:lnTo>
                    <a:pt x="1226" y="527"/>
                  </a:lnTo>
                  <a:lnTo>
                    <a:pt x="1228" y="527"/>
                  </a:lnTo>
                  <a:lnTo>
                    <a:pt x="1229" y="527"/>
                  </a:lnTo>
                  <a:lnTo>
                    <a:pt x="1229" y="525"/>
                  </a:lnTo>
                  <a:lnTo>
                    <a:pt x="1228" y="525"/>
                  </a:lnTo>
                  <a:lnTo>
                    <a:pt x="1227" y="525"/>
                  </a:lnTo>
                  <a:lnTo>
                    <a:pt x="1227" y="524"/>
                  </a:lnTo>
                  <a:lnTo>
                    <a:pt x="1226" y="523"/>
                  </a:lnTo>
                  <a:lnTo>
                    <a:pt x="1226" y="522"/>
                  </a:lnTo>
                  <a:lnTo>
                    <a:pt x="1226" y="521"/>
                  </a:lnTo>
                  <a:lnTo>
                    <a:pt x="1225" y="520"/>
                  </a:lnTo>
                  <a:lnTo>
                    <a:pt x="1225" y="519"/>
                  </a:lnTo>
                  <a:lnTo>
                    <a:pt x="1225" y="517"/>
                  </a:lnTo>
                  <a:lnTo>
                    <a:pt x="1225" y="516"/>
                  </a:lnTo>
                  <a:lnTo>
                    <a:pt x="1226" y="514"/>
                  </a:lnTo>
                  <a:lnTo>
                    <a:pt x="1227" y="513"/>
                  </a:lnTo>
                  <a:lnTo>
                    <a:pt x="1227" y="512"/>
                  </a:lnTo>
                  <a:lnTo>
                    <a:pt x="1227" y="511"/>
                  </a:lnTo>
                  <a:lnTo>
                    <a:pt x="1226" y="511"/>
                  </a:lnTo>
                  <a:lnTo>
                    <a:pt x="1227" y="512"/>
                  </a:lnTo>
                  <a:lnTo>
                    <a:pt x="1226" y="512"/>
                  </a:lnTo>
                  <a:lnTo>
                    <a:pt x="1225" y="513"/>
                  </a:lnTo>
                  <a:lnTo>
                    <a:pt x="1225" y="514"/>
                  </a:lnTo>
                  <a:lnTo>
                    <a:pt x="1224" y="515"/>
                  </a:lnTo>
                  <a:lnTo>
                    <a:pt x="1224" y="517"/>
                  </a:lnTo>
                  <a:lnTo>
                    <a:pt x="1224" y="519"/>
                  </a:lnTo>
                  <a:lnTo>
                    <a:pt x="1224" y="520"/>
                  </a:lnTo>
                  <a:lnTo>
                    <a:pt x="1224" y="521"/>
                  </a:lnTo>
                  <a:lnTo>
                    <a:pt x="1225" y="521"/>
                  </a:lnTo>
                  <a:lnTo>
                    <a:pt x="1225" y="522"/>
                  </a:lnTo>
                  <a:lnTo>
                    <a:pt x="1225" y="523"/>
                  </a:lnTo>
                  <a:lnTo>
                    <a:pt x="1225" y="524"/>
                  </a:lnTo>
                  <a:lnTo>
                    <a:pt x="1224" y="524"/>
                  </a:lnTo>
                  <a:lnTo>
                    <a:pt x="1224" y="525"/>
                  </a:lnTo>
                  <a:lnTo>
                    <a:pt x="1223" y="528"/>
                  </a:lnTo>
                  <a:lnTo>
                    <a:pt x="1222" y="528"/>
                  </a:lnTo>
                  <a:lnTo>
                    <a:pt x="1220" y="528"/>
                  </a:lnTo>
                  <a:lnTo>
                    <a:pt x="1222" y="529"/>
                  </a:lnTo>
                  <a:lnTo>
                    <a:pt x="1220" y="530"/>
                  </a:lnTo>
                  <a:lnTo>
                    <a:pt x="1216" y="533"/>
                  </a:lnTo>
                  <a:lnTo>
                    <a:pt x="1216" y="534"/>
                  </a:lnTo>
                  <a:lnTo>
                    <a:pt x="1215" y="534"/>
                  </a:lnTo>
                  <a:lnTo>
                    <a:pt x="1214" y="534"/>
                  </a:lnTo>
                  <a:lnTo>
                    <a:pt x="1212" y="533"/>
                  </a:lnTo>
                  <a:lnTo>
                    <a:pt x="1212" y="532"/>
                  </a:lnTo>
                  <a:lnTo>
                    <a:pt x="1211" y="532"/>
                  </a:lnTo>
                  <a:lnTo>
                    <a:pt x="1211" y="531"/>
                  </a:lnTo>
                  <a:lnTo>
                    <a:pt x="1211" y="530"/>
                  </a:lnTo>
                  <a:lnTo>
                    <a:pt x="1212" y="530"/>
                  </a:lnTo>
                  <a:lnTo>
                    <a:pt x="1212" y="529"/>
                  </a:lnTo>
                  <a:lnTo>
                    <a:pt x="1214" y="527"/>
                  </a:lnTo>
                  <a:lnTo>
                    <a:pt x="1214" y="525"/>
                  </a:lnTo>
                  <a:lnTo>
                    <a:pt x="1214" y="524"/>
                  </a:lnTo>
                  <a:lnTo>
                    <a:pt x="1214" y="523"/>
                  </a:lnTo>
                  <a:lnTo>
                    <a:pt x="1214" y="522"/>
                  </a:lnTo>
                  <a:lnTo>
                    <a:pt x="1212" y="522"/>
                  </a:lnTo>
                  <a:lnTo>
                    <a:pt x="1212" y="521"/>
                  </a:lnTo>
                  <a:lnTo>
                    <a:pt x="1214" y="520"/>
                  </a:lnTo>
                  <a:lnTo>
                    <a:pt x="1212" y="520"/>
                  </a:lnTo>
                  <a:lnTo>
                    <a:pt x="1212" y="519"/>
                  </a:lnTo>
                  <a:lnTo>
                    <a:pt x="1211" y="517"/>
                  </a:lnTo>
                  <a:lnTo>
                    <a:pt x="1211" y="519"/>
                  </a:lnTo>
                  <a:lnTo>
                    <a:pt x="1211" y="520"/>
                  </a:lnTo>
                  <a:lnTo>
                    <a:pt x="1212" y="522"/>
                  </a:lnTo>
                  <a:lnTo>
                    <a:pt x="1212" y="523"/>
                  </a:lnTo>
                  <a:lnTo>
                    <a:pt x="1212" y="525"/>
                  </a:lnTo>
                  <a:lnTo>
                    <a:pt x="1212" y="527"/>
                  </a:lnTo>
                  <a:lnTo>
                    <a:pt x="1211" y="527"/>
                  </a:lnTo>
                  <a:lnTo>
                    <a:pt x="1211" y="528"/>
                  </a:lnTo>
                  <a:lnTo>
                    <a:pt x="1211" y="529"/>
                  </a:lnTo>
                  <a:lnTo>
                    <a:pt x="1211" y="530"/>
                  </a:lnTo>
                  <a:lnTo>
                    <a:pt x="1210" y="530"/>
                  </a:lnTo>
                  <a:lnTo>
                    <a:pt x="1208" y="530"/>
                  </a:lnTo>
                  <a:lnTo>
                    <a:pt x="1207" y="530"/>
                  </a:lnTo>
                  <a:lnTo>
                    <a:pt x="1206" y="529"/>
                  </a:lnTo>
                  <a:lnTo>
                    <a:pt x="1205" y="529"/>
                  </a:lnTo>
                  <a:lnTo>
                    <a:pt x="1205" y="528"/>
                  </a:lnTo>
                  <a:lnTo>
                    <a:pt x="1205" y="529"/>
                  </a:lnTo>
                  <a:lnTo>
                    <a:pt x="1205" y="528"/>
                  </a:lnTo>
                  <a:lnTo>
                    <a:pt x="1205" y="527"/>
                  </a:lnTo>
                  <a:lnTo>
                    <a:pt x="1205" y="528"/>
                  </a:lnTo>
                  <a:lnTo>
                    <a:pt x="1205" y="527"/>
                  </a:lnTo>
                  <a:lnTo>
                    <a:pt x="1205" y="525"/>
                  </a:lnTo>
                  <a:lnTo>
                    <a:pt x="1205" y="528"/>
                  </a:lnTo>
                  <a:lnTo>
                    <a:pt x="1203" y="528"/>
                  </a:lnTo>
                  <a:lnTo>
                    <a:pt x="1203" y="527"/>
                  </a:lnTo>
                  <a:lnTo>
                    <a:pt x="1202" y="528"/>
                  </a:lnTo>
                  <a:lnTo>
                    <a:pt x="1201" y="528"/>
                  </a:lnTo>
                  <a:lnTo>
                    <a:pt x="1202" y="528"/>
                  </a:lnTo>
                  <a:lnTo>
                    <a:pt x="1202" y="529"/>
                  </a:lnTo>
                  <a:lnTo>
                    <a:pt x="1203" y="529"/>
                  </a:lnTo>
                  <a:lnTo>
                    <a:pt x="1203" y="530"/>
                  </a:lnTo>
                  <a:lnTo>
                    <a:pt x="1202" y="530"/>
                  </a:lnTo>
                  <a:lnTo>
                    <a:pt x="1201" y="530"/>
                  </a:lnTo>
                  <a:lnTo>
                    <a:pt x="1200" y="530"/>
                  </a:lnTo>
                  <a:lnTo>
                    <a:pt x="1200" y="529"/>
                  </a:lnTo>
                  <a:lnTo>
                    <a:pt x="1200" y="528"/>
                  </a:lnTo>
                  <a:lnTo>
                    <a:pt x="1201" y="528"/>
                  </a:lnTo>
                  <a:lnTo>
                    <a:pt x="1200" y="528"/>
                  </a:lnTo>
                  <a:lnTo>
                    <a:pt x="1200" y="527"/>
                  </a:lnTo>
                  <a:lnTo>
                    <a:pt x="1199" y="527"/>
                  </a:lnTo>
                  <a:lnTo>
                    <a:pt x="1199" y="525"/>
                  </a:lnTo>
                  <a:lnTo>
                    <a:pt x="1199" y="527"/>
                  </a:lnTo>
                  <a:lnTo>
                    <a:pt x="1198" y="527"/>
                  </a:lnTo>
                  <a:lnTo>
                    <a:pt x="1198" y="525"/>
                  </a:lnTo>
                  <a:lnTo>
                    <a:pt x="1199" y="524"/>
                  </a:lnTo>
                  <a:lnTo>
                    <a:pt x="1199" y="523"/>
                  </a:lnTo>
                  <a:lnTo>
                    <a:pt x="1198" y="523"/>
                  </a:lnTo>
                  <a:lnTo>
                    <a:pt x="1198" y="524"/>
                  </a:lnTo>
                  <a:lnTo>
                    <a:pt x="1197" y="525"/>
                  </a:lnTo>
                  <a:lnTo>
                    <a:pt x="1195" y="527"/>
                  </a:lnTo>
                  <a:lnTo>
                    <a:pt x="1194" y="527"/>
                  </a:lnTo>
                  <a:lnTo>
                    <a:pt x="1195" y="527"/>
                  </a:lnTo>
                  <a:lnTo>
                    <a:pt x="1195" y="525"/>
                  </a:lnTo>
                  <a:lnTo>
                    <a:pt x="1195" y="524"/>
                  </a:lnTo>
                  <a:lnTo>
                    <a:pt x="1194" y="523"/>
                  </a:lnTo>
                  <a:lnTo>
                    <a:pt x="1194" y="524"/>
                  </a:lnTo>
                  <a:lnTo>
                    <a:pt x="1193" y="524"/>
                  </a:lnTo>
                  <a:lnTo>
                    <a:pt x="1192" y="524"/>
                  </a:lnTo>
                  <a:lnTo>
                    <a:pt x="1193" y="523"/>
                  </a:lnTo>
                  <a:lnTo>
                    <a:pt x="1192" y="523"/>
                  </a:lnTo>
                  <a:lnTo>
                    <a:pt x="1192" y="522"/>
                  </a:lnTo>
                  <a:lnTo>
                    <a:pt x="1191" y="522"/>
                  </a:lnTo>
                  <a:lnTo>
                    <a:pt x="1192" y="520"/>
                  </a:lnTo>
                  <a:lnTo>
                    <a:pt x="1191" y="520"/>
                  </a:lnTo>
                  <a:lnTo>
                    <a:pt x="1190" y="520"/>
                  </a:lnTo>
                  <a:lnTo>
                    <a:pt x="1189" y="520"/>
                  </a:lnTo>
                  <a:lnTo>
                    <a:pt x="1188" y="520"/>
                  </a:lnTo>
                  <a:lnTo>
                    <a:pt x="1186" y="520"/>
                  </a:lnTo>
                  <a:lnTo>
                    <a:pt x="1190" y="521"/>
                  </a:lnTo>
                  <a:lnTo>
                    <a:pt x="1190" y="522"/>
                  </a:lnTo>
                  <a:lnTo>
                    <a:pt x="1189" y="523"/>
                  </a:lnTo>
                  <a:lnTo>
                    <a:pt x="1189" y="524"/>
                  </a:lnTo>
                  <a:lnTo>
                    <a:pt x="1188" y="523"/>
                  </a:lnTo>
                  <a:lnTo>
                    <a:pt x="1188" y="524"/>
                  </a:lnTo>
                  <a:lnTo>
                    <a:pt x="1186" y="524"/>
                  </a:lnTo>
                  <a:lnTo>
                    <a:pt x="1188" y="524"/>
                  </a:lnTo>
                  <a:lnTo>
                    <a:pt x="1189" y="524"/>
                  </a:lnTo>
                  <a:lnTo>
                    <a:pt x="1189" y="525"/>
                  </a:lnTo>
                  <a:lnTo>
                    <a:pt x="1188" y="525"/>
                  </a:lnTo>
                  <a:lnTo>
                    <a:pt x="1186" y="525"/>
                  </a:lnTo>
                  <a:lnTo>
                    <a:pt x="1186" y="524"/>
                  </a:lnTo>
                  <a:lnTo>
                    <a:pt x="1185" y="524"/>
                  </a:lnTo>
                  <a:lnTo>
                    <a:pt x="1184" y="524"/>
                  </a:lnTo>
                  <a:lnTo>
                    <a:pt x="1183" y="523"/>
                  </a:lnTo>
                  <a:lnTo>
                    <a:pt x="1183" y="524"/>
                  </a:lnTo>
                  <a:lnTo>
                    <a:pt x="1182" y="524"/>
                  </a:lnTo>
                  <a:lnTo>
                    <a:pt x="1181" y="523"/>
                  </a:lnTo>
                  <a:lnTo>
                    <a:pt x="1180" y="523"/>
                  </a:lnTo>
                  <a:lnTo>
                    <a:pt x="1180" y="524"/>
                  </a:lnTo>
                  <a:lnTo>
                    <a:pt x="1181" y="524"/>
                  </a:lnTo>
                  <a:lnTo>
                    <a:pt x="1182" y="525"/>
                  </a:lnTo>
                  <a:lnTo>
                    <a:pt x="1181" y="525"/>
                  </a:lnTo>
                  <a:lnTo>
                    <a:pt x="1180" y="525"/>
                  </a:lnTo>
                  <a:lnTo>
                    <a:pt x="1179" y="525"/>
                  </a:lnTo>
                  <a:lnTo>
                    <a:pt x="1179" y="527"/>
                  </a:lnTo>
                  <a:lnTo>
                    <a:pt x="1180" y="527"/>
                  </a:lnTo>
                  <a:lnTo>
                    <a:pt x="1184" y="525"/>
                  </a:lnTo>
                  <a:lnTo>
                    <a:pt x="1185" y="525"/>
                  </a:lnTo>
                  <a:lnTo>
                    <a:pt x="1186" y="525"/>
                  </a:lnTo>
                  <a:lnTo>
                    <a:pt x="1186" y="527"/>
                  </a:lnTo>
                  <a:lnTo>
                    <a:pt x="1188" y="527"/>
                  </a:lnTo>
                  <a:lnTo>
                    <a:pt x="1189" y="527"/>
                  </a:lnTo>
                  <a:lnTo>
                    <a:pt x="1189" y="528"/>
                  </a:lnTo>
                  <a:lnTo>
                    <a:pt x="1190" y="528"/>
                  </a:lnTo>
                  <a:lnTo>
                    <a:pt x="1190" y="529"/>
                  </a:lnTo>
                  <a:lnTo>
                    <a:pt x="1190" y="530"/>
                  </a:lnTo>
                  <a:lnTo>
                    <a:pt x="1189" y="529"/>
                  </a:lnTo>
                  <a:lnTo>
                    <a:pt x="1188" y="529"/>
                  </a:lnTo>
                  <a:lnTo>
                    <a:pt x="1186" y="530"/>
                  </a:lnTo>
                  <a:lnTo>
                    <a:pt x="1186" y="529"/>
                  </a:lnTo>
                  <a:lnTo>
                    <a:pt x="1185" y="529"/>
                  </a:lnTo>
                  <a:lnTo>
                    <a:pt x="1186" y="530"/>
                  </a:lnTo>
                  <a:lnTo>
                    <a:pt x="1188" y="530"/>
                  </a:lnTo>
                  <a:lnTo>
                    <a:pt x="1189" y="530"/>
                  </a:lnTo>
                  <a:lnTo>
                    <a:pt x="1190" y="530"/>
                  </a:lnTo>
                  <a:lnTo>
                    <a:pt x="1191" y="531"/>
                  </a:lnTo>
                  <a:lnTo>
                    <a:pt x="1191" y="532"/>
                  </a:lnTo>
                  <a:lnTo>
                    <a:pt x="1190" y="532"/>
                  </a:lnTo>
                  <a:lnTo>
                    <a:pt x="1190" y="533"/>
                  </a:lnTo>
                  <a:lnTo>
                    <a:pt x="1189" y="533"/>
                  </a:lnTo>
                  <a:lnTo>
                    <a:pt x="1189" y="532"/>
                  </a:lnTo>
                  <a:lnTo>
                    <a:pt x="1188" y="532"/>
                  </a:lnTo>
                  <a:lnTo>
                    <a:pt x="1188" y="533"/>
                  </a:lnTo>
                  <a:lnTo>
                    <a:pt x="1186" y="532"/>
                  </a:lnTo>
                  <a:lnTo>
                    <a:pt x="1185" y="532"/>
                  </a:lnTo>
                  <a:lnTo>
                    <a:pt x="1185" y="531"/>
                  </a:lnTo>
                  <a:lnTo>
                    <a:pt x="1184" y="531"/>
                  </a:lnTo>
                  <a:lnTo>
                    <a:pt x="1183" y="531"/>
                  </a:lnTo>
                  <a:lnTo>
                    <a:pt x="1182" y="531"/>
                  </a:lnTo>
                  <a:lnTo>
                    <a:pt x="1182" y="530"/>
                  </a:lnTo>
                  <a:lnTo>
                    <a:pt x="1182" y="531"/>
                  </a:lnTo>
                  <a:lnTo>
                    <a:pt x="1180" y="531"/>
                  </a:lnTo>
                  <a:lnTo>
                    <a:pt x="1179" y="530"/>
                  </a:lnTo>
                  <a:lnTo>
                    <a:pt x="1179" y="529"/>
                  </a:lnTo>
                  <a:lnTo>
                    <a:pt x="1177" y="529"/>
                  </a:lnTo>
                  <a:lnTo>
                    <a:pt x="1179" y="530"/>
                  </a:lnTo>
                  <a:lnTo>
                    <a:pt x="1177" y="530"/>
                  </a:lnTo>
                  <a:lnTo>
                    <a:pt x="1176" y="530"/>
                  </a:lnTo>
                  <a:lnTo>
                    <a:pt x="1177" y="530"/>
                  </a:lnTo>
                  <a:lnTo>
                    <a:pt x="1177" y="531"/>
                  </a:lnTo>
                  <a:lnTo>
                    <a:pt x="1179" y="531"/>
                  </a:lnTo>
                  <a:lnTo>
                    <a:pt x="1180" y="531"/>
                  </a:lnTo>
                  <a:lnTo>
                    <a:pt x="1180" y="532"/>
                  </a:lnTo>
                  <a:lnTo>
                    <a:pt x="1181" y="533"/>
                  </a:lnTo>
                  <a:lnTo>
                    <a:pt x="1182" y="533"/>
                  </a:lnTo>
                  <a:lnTo>
                    <a:pt x="1182" y="534"/>
                  </a:lnTo>
                  <a:lnTo>
                    <a:pt x="1183" y="534"/>
                  </a:lnTo>
                  <a:lnTo>
                    <a:pt x="1184" y="536"/>
                  </a:lnTo>
                  <a:lnTo>
                    <a:pt x="1184" y="537"/>
                  </a:lnTo>
                  <a:lnTo>
                    <a:pt x="1185" y="537"/>
                  </a:lnTo>
                  <a:lnTo>
                    <a:pt x="1185" y="538"/>
                  </a:lnTo>
                  <a:lnTo>
                    <a:pt x="1186" y="538"/>
                  </a:lnTo>
                  <a:lnTo>
                    <a:pt x="1188" y="538"/>
                  </a:lnTo>
                  <a:lnTo>
                    <a:pt x="1189" y="538"/>
                  </a:lnTo>
                  <a:lnTo>
                    <a:pt x="1190" y="538"/>
                  </a:lnTo>
                  <a:lnTo>
                    <a:pt x="1190" y="539"/>
                  </a:lnTo>
                  <a:lnTo>
                    <a:pt x="1191" y="539"/>
                  </a:lnTo>
                  <a:lnTo>
                    <a:pt x="1192" y="539"/>
                  </a:lnTo>
                  <a:lnTo>
                    <a:pt x="1193" y="539"/>
                  </a:lnTo>
                  <a:lnTo>
                    <a:pt x="1193" y="540"/>
                  </a:lnTo>
                  <a:lnTo>
                    <a:pt x="1194" y="540"/>
                  </a:lnTo>
                  <a:lnTo>
                    <a:pt x="1195" y="540"/>
                  </a:lnTo>
                  <a:lnTo>
                    <a:pt x="1195" y="541"/>
                  </a:lnTo>
                  <a:lnTo>
                    <a:pt x="1195" y="542"/>
                  </a:lnTo>
                  <a:lnTo>
                    <a:pt x="1194" y="542"/>
                  </a:lnTo>
                  <a:lnTo>
                    <a:pt x="1195" y="542"/>
                  </a:lnTo>
                  <a:lnTo>
                    <a:pt x="1197" y="544"/>
                  </a:lnTo>
                  <a:lnTo>
                    <a:pt x="1198" y="544"/>
                  </a:lnTo>
                  <a:lnTo>
                    <a:pt x="1198" y="545"/>
                  </a:lnTo>
                  <a:lnTo>
                    <a:pt x="1197" y="545"/>
                  </a:lnTo>
                  <a:lnTo>
                    <a:pt x="1195" y="545"/>
                  </a:lnTo>
                  <a:lnTo>
                    <a:pt x="1195" y="546"/>
                  </a:lnTo>
                  <a:lnTo>
                    <a:pt x="1195" y="545"/>
                  </a:lnTo>
                  <a:lnTo>
                    <a:pt x="1194" y="545"/>
                  </a:lnTo>
                  <a:lnTo>
                    <a:pt x="1194" y="546"/>
                  </a:lnTo>
                  <a:lnTo>
                    <a:pt x="1194" y="547"/>
                  </a:lnTo>
                  <a:lnTo>
                    <a:pt x="1193" y="547"/>
                  </a:lnTo>
                  <a:lnTo>
                    <a:pt x="1192" y="548"/>
                  </a:lnTo>
                  <a:lnTo>
                    <a:pt x="1192" y="547"/>
                  </a:lnTo>
                  <a:lnTo>
                    <a:pt x="1191" y="547"/>
                  </a:lnTo>
                  <a:lnTo>
                    <a:pt x="1190" y="547"/>
                  </a:lnTo>
                  <a:lnTo>
                    <a:pt x="1190" y="548"/>
                  </a:lnTo>
                  <a:lnTo>
                    <a:pt x="1191" y="548"/>
                  </a:lnTo>
                  <a:lnTo>
                    <a:pt x="1191" y="549"/>
                  </a:lnTo>
                  <a:lnTo>
                    <a:pt x="1190" y="549"/>
                  </a:lnTo>
                  <a:lnTo>
                    <a:pt x="1190" y="550"/>
                  </a:lnTo>
                  <a:lnTo>
                    <a:pt x="1189" y="550"/>
                  </a:lnTo>
                  <a:lnTo>
                    <a:pt x="1188" y="549"/>
                  </a:lnTo>
                  <a:lnTo>
                    <a:pt x="1188" y="548"/>
                  </a:lnTo>
                  <a:lnTo>
                    <a:pt x="1186" y="548"/>
                  </a:lnTo>
                  <a:lnTo>
                    <a:pt x="1185" y="547"/>
                  </a:lnTo>
                  <a:lnTo>
                    <a:pt x="1184" y="546"/>
                  </a:lnTo>
                  <a:lnTo>
                    <a:pt x="1184" y="545"/>
                  </a:lnTo>
                  <a:lnTo>
                    <a:pt x="1184" y="544"/>
                  </a:lnTo>
                  <a:lnTo>
                    <a:pt x="1182" y="544"/>
                  </a:lnTo>
                  <a:lnTo>
                    <a:pt x="1181" y="544"/>
                  </a:lnTo>
                  <a:lnTo>
                    <a:pt x="1180" y="544"/>
                  </a:lnTo>
                  <a:lnTo>
                    <a:pt x="1179" y="542"/>
                  </a:lnTo>
                  <a:lnTo>
                    <a:pt x="1179" y="541"/>
                  </a:lnTo>
                  <a:lnTo>
                    <a:pt x="1177" y="541"/>
                  </a:lnTo>
                  <a:lnTo>
                    <a:pt x="1177" y="542"/>
                  </a:lnTo>
                  <a:lnTo>
                    <a:pt x="1177" y="544"/>
                  </a:lnTo>
                  <a:lnTo>
                    <a:pt x="1176" y="544"/>
                  </a:lnTo>
                  <a:lnTo>
                    <a:pt x="1176" y="542"/>
                  </a:lnTo>
                  <a:lnTo>
                    <a:pt x="1175" y="541"/>
                  </a:lnTo>
                  <a:lnTo>
                    <a:pt x="1174" y="541"/>
                  </a:lnTo>
                  <a:lnTo>
                    <a:pt x="1174" y="540"/>
                  </a:lnTo>
                  <a:lnTo>
                    <a:pt x="1173" y="540"/>
                  </a:lnTo>
                  <a:lnTo>
                    <a:pt x="1173" y="541"/>
                  </a:lnTo>
                  <a:lnTo>
                    <a:pt x="1174" y="541"/>
                  </a:lnTo>
                  <a:lnTo>
                    <a:pt x="1175" y="542"/>
                  </a:lnTo>
                  <a:lnTo>
                    <a:pt x="1175" y="544"/>
                  </a:lnTo>
                  <a:lnTo>
                    <a:pt x="1171" y="546"/>
                  </a:lnTo>
                  <a:lnTo>
                    <a:pt x="1173" y="546"/>
                  </a:lnTo>
                  <a:lnTo>
                    <a:pt x="1173" y="545"/>
                  </a:lnTo>
                  <a:lnTo>
                    <a:pt x="1174" y="545"/>
                  </a:lnTo>
                  <a:lnTo>
                    <a:pt x="1175" y="545"/>
                  </a:lnTo>
                  <a:lnTo>
                    <a:pt x="1175" y="544"/>
                  </a:lnTo>
                  <a:lnTo>
                    <a:pt x="1176" y="544"/>
                  </a:lnTo>
                  <a:lnTo>
                    <a:pt x="1177" y="545"/>
                  </a:lnTo>
                  <a:lnTo>
                    <a:pt x="1179" y="546"/>
                  </a:lnTo>
                  <a:lnTo>
                    <a:pt x="1181" y="546"/>
                  </a:lnTo>
                  <a:lnTo>
                    <a:pt x="1180" y="545"/>
                  </a:lnTo>
                  <a:lnTo>
                    <a:pt x="1181" y="545"/>
                  </a:lnTo>
                  <a:lnTo>
                    <a:pt x="1180" y="545"/>
                  </a:lnTo>
                  <a:lnTo>
                    <a:pt x="1181" y="545"/>
                  </a:lnTo>
                  <a:lnTo>
                    <a:pt x="1182" y="545"/>
                  </a:lnTo>
                  <a:lnTo>
                    <a:pt x="1183" y="545"/>
                  </a:lnTo>
                  <a:lnTo>
                    <a:pt x="1184" y="545"/>
                  </a:lnTo>
                  <a:lnTo>
                    <a:pt x="1183" y="545"/>
                  </a:lnTo>
                  <a:lnTo>
                    <a:pt x="1183" y="546"/>
                  </a:lnTo>
                  <a:lnTo>
                    <a:pt x="1184" y="547"/>
                  </a:lnTo>
                  <a:lnTo>
                    <a:pt x="1184" y="548"/>
                  </a:lnTo>
                  <a:lnTo>
                    <a:pt x="1184" y="547"/>
                  </a:lnTo>
                  <a:lnTo>
                    <a:pt x="1183" y="547"/>
                  </a:lnTo>
                  <a:lnTo>
                    <a:pt x="1182" y="547"/>
                  </a:lnTo>
                  <a:lnTo>
                    <a:pt x="1182" y="548"/>
                  </a:lnTo>
                  <a:lnTo>
                    <a:pt x="1183" y="548"/>
                  </a:lnTo>
                  <a:lnTo>
                    <a:pt x="1184" y="548"/>
                  </a:lnTo>
                  <a:lnTo>
                    <a:pt x="1184" y="549"/>
                  </a:lnTo>
                  <a:lnTo>
                    <a:pt x="1183" y="549"/>
                  </a:lnTo>
                  <a:lnTo>
                    <a:pt x="1181" y="548"/>
                  </a:lnTo>
                  <a:lnTo>
                    <a:pt x="1180" y="548"/>
                  </a:lnTo>
                  <a:lnTo>
                    <a:pt x="1181" y="549"/>
                  </a:lnTo>
                  <a:lnTo>
                    <a:pt x="1182" y="549"/>
                  </a:lnTo>
                  <a:lnTo>
                    <a:pt x="1183" y="549"/>
                  </a:lnTo>
                  <a:lnTo>
                    <a:pt x="1184" y="550"/>
                  </a:lnTo>
                  <a:lnTo>
                    <a:pt x="1183" y="550"/>
                  </a:lnTo>
                  <a:lnTo>
                    <a:pt x="1182" y="550"/>
                  </a:lnTo>
                  <a:lnTo>
                    <a:pt x="1182" y="552"/>
                  </a:lnTo>
                  <a:lnTo>
                    <a:pt x="1183" y="552"/>
                  </a:lnTo>
                  <a:lnTo>
                    <a:pt x="1184" y="550"/>
                  </a:lnTo>
                  <a:lnTo>
                    <a:pt x="1184" y="552"/>
                  </a:lnTo>
                  <a:lnTo>
                    <a:pt x="1184" y="550"/>
                  </a:lnTo>
                  <a:lnTo>
                    <a:pt x="1185" y="550"/>
                  </a:lnTo>
                  <a:lnTo>
                    <a:pt x="1185" y="552"/>
                  </a:lnTo>
                  <a:lnTo>
                    <a:pt x="1185" y="553"/>
                  </a:lnTo>
                  <a:lnTo>
                    <a:pt x="1186" y="554"/>
                  </a:lnTo>
                  <a:lnTo>
                    <a:pt x="1188" y="553"/>
                  </a:lnTo>
                  <a:lnTo>
                    <a:pt x="1188" y="554"/>
                  </a:lnTo>
                  <a:lnTo>
                    <a:pt x="1186" y="554"/>
                  </a:lnTo>
                  <a:lnTo>
                    <a:pt x="1186" y="555"/>
                  </a:lnTo>
                  <a:lnTo>
                    <a:pt x="1188" y="555"/>
                  </a:lnTo>
                  <a:lnTo>
                    <a:pt x="1189" y="555"/>
                  </a:lnTo>
                  <a:lnTo>
                    <a:pt x="1190" y="554"/>
                  </a:lnTo>
                  <a:lnTo>
                    <a:pt x="1191" y="554"/>
                  </a:lnTo>
                  <a:lnTo>
                    <a:pt x="1191" y="553"/>
                  </a:lnTo>
                  <a:lnTo>
                    <a:pt x="1190" y="553"/>
                  </a:lnTo>
                  <a:lnTo>
                    <a:pt x="1190" y="552"/>
                  </a:lnTo>
                  <a:lnTo>
                    <a:pt x="1191" y="552"/>
                  </a:lnTo>
                  <a:lnTo>
                    <a:pt x="1191" y="553"/>
                  </a:lnTo>
                  <a:lnTo>
                    <a:pt x="1192" y="553"/>
                  </a:lnTo>
                  <a:lnTo>
                    <a:pt x="1192" y="554"/>
                  </a:lnTo>
                  <a:lnTo>
                    <a:pt x="1191" y="555"/>
                  </a:lnTo>
                  <a:lnTo>
                    <a:pt x="1191" y="556"/>
                  </a:lnTo>
                  <a:lnTo>
                    <a:pt x="1191" y="557"/>
                  </a:lnTo>
                  <a:lnTo>
                    <a:pt x="1192" y="557"/>
                  </a:lnTo>
                  <a:lnTo>
                    <a:pt x="1192" y="556"/>
                  </a:lnTo>
                  <a:lnTo>
                    <a:pt x="1193" y="557"/>
                  </a:lnTo>
                  <a:lnTo>
                    <a:pt x="1193" y="558"/>
                  </a:lnTo>
                  <a:lnTo>
                    <a:pt x="1193" y="559"/>
                  </a:lnTo>
                  <a:lnTo>
                    <a:pt x="1192" y="558"/>
                  </a:lnTo>
                  <a:lnTo>
                    <a:pt x="1192" y="559"/>
                  </a:lnTo>
                  <a:lnTo>
                    <a:pt x="1193" y="559"/>
                  </a:lnTo>
                  <a:lnTo>
                    <a:pt x="1193" y="561"/>
                  </a:lnTo>
                  <a:lnTo>
                    <a:pt x="1192" y="561"/>
                  </a:lnTo>
                  <a:lnTo>
                    <a:pt x="1192" y="562"/>
                  </a:lnTo>
                  <a:lnTo>
                    <a:pt x="1193" y="562"/>
                  </a:lnTo>
                  <a:lnTo>
                    <a:pt x="1193" y="561"/>
                  </a:lnTo>
                  <a:lnTo>
                    <a:pt x="1194" y="562"/>
                  </a:lnTo>
                  <a:lnTo>
                    <a:pt x="1194" y="564"/>
                  </a:lnTo>
                  <a:lnTo>
                    <a:pt x="1194" y="563"/>
                  </a:lnTo>
                  <a:lnTo>
                    <a:pt x="1194" y="562"/>
                  </a:lnTo>
                  <a:lnTo>
                    <a:pt x="1194" y="561"/>
                  </a:lnTo>
                  <a:lnTo>
                    <a:pt x="1194" y="559"/>
                  </a:lnTo>
                  <a:lnTo>
                    <a:pt x="1195" y="559"/>
                  </a:lnTo>
                  <a:lnTo>
                    <a:pt x="1195" y="558"/>
                  </a:lnTo>
                  <a:lnTo>
                    <a:pt x="1195" y="557"/>
                  </a:lnTo>
                  <a:lnTo>
                    <a:pt x="1198" y="555"/>
                  </a:lnTo>
                  <a:lnTo>
                    <a:pt x="1199" y="555"/>
                  </a:lnTo>
                  <a:lnTo>
                    <a:pt x="1199" y="554"/>
                  </a:lnTo>
                  <a:lnTo>
                    <a:pt x="1200" y="554"/>
                  </a:lnTo>
                  <a:lnTo>
                    <a:pt x="1201" y="554"/>
                  </a:lnTo>
                  <a:lnTo>
                    <a:pt x="1202" y="555"/>
                  </a:lnTo>
                  <a:lnTo>
                    <a:pt x="1202" y="556"/>
                  </a:lnTo>
                  <a:lnTo>
                    <a:pt x="1202" y="557"/>
                  </a:lnTo>
                  <a:lnTo>
                    <a:pt x="1203" y="557"/>
                  </a:lnTo>
                  <a:lnTo>
                    <a:pt x="1202" y="558"/>
                  </a:lnTo>
                  <a:lnTo>
                    <a:pt x="1202" y="559"/>
                  </a:lnTo>
                  <a:lnTo>
                    <a:pt x="1203" y="558"/>
                  </a:lnTo>
                  <a:lnTo>
                    <a:pt x="1203" y="559"/>
                  </a:lnTo>
                  <a:lnTo>
                    <a:pt x="1202" y="559"/>
                  </a:lnTo>
                  <a:lnTo>
                    <a:pt x="1201" y="559"/>
                  </a:lnTo>
                  <a:lnTo>
                    <a:pt x="1202" y="561"/>
                  </a:lnTo>
                  <a:lnTo>
                    <a:pt x="1203" y="561"/>
                  </a:lnTo>
                  <a:lnTo>
                    <a:pt x="1205" y="561"/>
                  </a:lnTo>
                  <a:lnTo>
                    <a:pt x="1205" y="559"/>
                  </a:lnTo>
                  <a:lnTo>
                    <a:pt x="1206" y="559"/>
                  </a:lnTo>
                  <a:lnTo>
                    <a:pt x="1207" y="559"/>
                  </a:lnTo>
                  <a:lnTo>
                    <a:pt x="1207" y="558"/>
                  </a:lnTo>
                  <a:lnTo>
                    <a:pt x="1208" y="558"/>
                  </a:lnTo>
                  <a:lnTo>
                    <a:pt x="1208" y="559"/>
                  </a:lnTo>
                  <a:lnTo>
                    <a:pt x="1209" y="559"/>
                  </a:lnTo>
                  <a:lnTo>
                    <a:pt x="1209" y="561"/>
                  </a:lnTo>
                  <a:lnTo>
                    <a:pt x="1209" y="562"/>
                  </a:lnTo>
                  <a:lnTo>
                    <a:pt x="1209" y="563"/>
                  </a:lnTo>
                  <a:lnTo>
                    <a:pt x="1206" y="564"/>
                  </a:lnTo>
                  <a:lnTo>
                    <a:pt x="1205" y="565"/>
                  </a:lnTo>
                  <a:lnTo>
                    <a:pt x="1206" y="565"/>
                  </a:lnTo>
                  <a:lnTo>
                    <a:pt x="1207" y="565"/>
                  </a:lnTo>
                  <a:lnTo>
                    <a:pt x="1207" y="564"/>
                  </a:lnTo>
                  <a:lnTo>
                    <a:pt x="1208" y="564"/>
                  </a:lnTo>
                  <a:lnTo>
                    <a:pt x="1209" y="564"/>
                  </a:lnTo>
                  <a:lnTo>
                    <a:pt x="1210" y="564"/>
                  </a:lnTo>
                  <a:lnTo>
                    <a:pt x="1210" y="565"/>
                  </a:lnTo>
                  <a:lnTo>
                    <a:pt x="1210" y="566"/>
                  </a:lnTo>
                  <a:lnTo>
                    <a:pt x="1210" y="565"/>
                  </a:lnTo>
                  <a:lnTo>
                    <a:pt x="1211" y="565"/>
                  </a:lnTo>
                  <a:lnTo>
                    <a:pt x="1211" y="566"/>
                  </a:lnTo>
                  <a:lnTo>
                    <a:pt x="1210" y="566"/>
                  </a:lnTo>
                  <a:lnTo>
                    <a:pt x="1210" y="567"/>
                  </a:lnTo>
                  <a:lnTo>
                    <a:pt x="1211" y="567"/>
                  </a:lnTo>
                  <a:lnTo>
                    <a:pt x="1211" y="566"/>
                  </a:lnTo>
                  <a:lnTo>
                    <a:pt x="1211" y="567"/>
                  </a:lnTo>
                  <a:lnTo>
                    <a:pt x="1212" y="567"/>
                  </a:lnTo>
                  <a:lnTo>
                    <a:pt x="1212" y="566"/>
                  </a:lnTo>
                  <a:lnTo>
                    <a:pt x="1214" y="566"/>
                  </a:lnTo>
                  <a:lnTo>
                    <a:pt x="1214" y="565"/>
                  </a:lnTo>
                  <a:lnTo>
                    <a:pt x="1214" y="566"/>
                  </a:lnTo>
                  <a:lnTo>
                    <a:pt x="1216" y="569"/>
                  </a:lnTo>
                  <a:lnTo>
                    <a:pt x="1216" y="570"/>
                  </a:lnTo>
                  <a:lnTo>
                    <a:pt x="1215" y="570"/>
                  </a:lnTo>
                  <a:lnTo>
                    <a:pt x="1215" y="571"/>
                  </a:lnTo>
                  <a:lnTo>
                    <a:pt x="1215" y="572"/>
                  </a:lnTo>
                  <a:lnTo>
                    <a:pt x="1216" y="571"/>
                  </a:lnTo>
                  <a:lnTo>
                    <a:pt x="1217" y="571"/>
                  </a:lnTo>
                  <a:lnTo>
                    <a:pt x="1217" y="570"/>
                  </a:lnTo>
                  <a:lnTo>
                    <a:pt x="1217" y="567"/>
                  </a:lnTo>
                  <a:lnTo>
                    <a:pt x="1217" y="566"/>
                  </a:lnTo>
                  <a:lnTo>
                    <a:pt x="1218" y="565"/>
                  </a:lnTo>
                  <a:lnTo>
                    <a:pt x="1218" y="566"/>
                  </a:lnTo>
                  <a:lnTo>
                    <a:pt x="1218" y="567"/>
                  </a:lnTo>
                  <a:lnTo>
                    <a:pt x="1218" y="569"/>
                  </a:lnTo>
                  <a:lnTo>
                    <a:pt x="1218" y="570"/>
                  </a:lnTo>
                  <a:lnTo>
                    <a:pt x="1218" y="569"/>
                  </a:lnTo>
                  <a:lnTo>
                    <a:pt x="1219" y="570"/>
                  </a:lnTo>
                  <a:lnTo>
                    <a:pt x="1217" y="571"/>
                  </a:lnTo>
                  <a:lnTo>
                    <a:pt x="1218" y="571"/>
                  </a:lnTo>
                  <a:lnTo>
                    <a:pt x="1219" y="571"/>
                  </a:lnTo>
                  <a:lnTo>
                    <a:pt x="1219" y="570"/>
                  </a:lnTo>
                  <a:lnTo>
                    <a:pt x="1219" y="571"/>
                  </a:lnTo>
                  <a:lnTo>
                    <a:pt x="1220" y="571"/>
                  </a:lnTo>
                  <a:lnTo>
                    <a:pt x="1220" y="572"/>
                  </a:lnTo>
                  <a:lnTo>
                    <a:pt x="1222" y="572"/>
                  </a:lnTo>
                  <a:lnTo>
                    <a:pt x="1222" y="573"/>
                  </a:lnTo>
                  <a:lnTo>
                    <a:pt x="1220" y="574"/>
                  </a:lnTo>
                  <a:lnTo>
                    <a:pt x="1222" y="574"/>
                  </a:lnTo>
                  <a:lnTo>
                    <a:pt x="1223" y="574"/>
                  </a:lnTo>
                  <a:lnTo>
                    <a:pt x="1223" y="575"/>
                  </a:lnTo>
                  <a:lnTo>
                    <a:pt x="1223" y="576"/>
                  </a:lnTo>
                  <a:lnTo>
                    <a:pt x="1224" y="576"/>
                  </a:lnTo>
                  <a:lnTo>
                    <a:pt x="1224" y="578"/>
                  </a:lnTo>
                  <a:lnTo>
                    <a:pt x="1225" y="578"/>
                  </a:lnTo>
                  <a:lnTo>
                    <a:pt x="1225" y="579"/>
                  </a:lnTo>
                  <a:lnTo>
                    <a:pt x="1226" y="579"/>
                  </a:lnTo>
                  <a:lnTo>
                    <a:pt x="1226" y="578"/>
                  </a:lnTo>
                  <a:lnTo>
                    <a:pt x="1225" y="578"/>
                  </a:lnTo>
                  <a:lnTo>
                    <a:pt x="1225" y="576"/>
                  </a:lnTo>
                  <a:lnTo>
                    <a:pt x="1224" y="575"/>
                  </a:lnTo>
                  <a:lnTo>
                    <a:pt x="1224" y="573"/>
                  </a:lnTo>
                  <a:lnTo>
                    <a:pt x="1223" y="573"/>
                  </a:lnTo>
                  <a:lnTo>
                    <a:pt x="1223" y="572"/>
                  </a:lnTo>
                  <a:lnTo>
                    <a:pt x="1222" y="571"/>
                  </a:lnTo>
                  <a:lnTo>
                    <a:pt x="1220" y="571"/>
                  </a:lnTo>
                  <a:lnTo>
                    <a:pt x="1220" y="570"/>
                  </a:lnTo>
                  <a:lnTo>
                    <a:pt x="1223" y="570"/>
                  </a:lnTo>
                  <a:lnTo>
                    <a:pt x="1224" y="570"/>
                  </a:lnTo>
                  <a:lnTo>
                    <a:pt x="1224" y="571"/>
                  </a:lnTo>
                  <a:lnTo>
                    <a:pt x="1224" y="572"/>
                  </a:lnTo>
                  <a:lnTo>
                    <a:pt x="1225" y="572"/>
                  </a:lnTo>
                  <a:lnTo>
                    <a:pt x="1225" y="571"/>
                  </a:lnTo>
                  <a:lnTo>
                    <a:pt x="1225" y="572"/>
                  </a:lnTo>
                  <a:lnTo>
                    <a:pt x="1226" y="572"/>
                  </a:lnTo>
                  <a:lnTo>
                    <a:pt x="1227" y="572"/>
                  </a:lnTo>
                  <a:lnTo>
                    <a:pt x="1227" y="571"/>
                  </a:lnTo>
                  <a:lnTo>
                    <a:pt x="1228" y="572"/>
                  </a:lnTo>
                  <a:lnTo>
                    <a:pt x="1228" y="573"/>
                  </a:lnTo>
                  <a:lnTo>
                    <a:pt x="1229" y="573"/>
                  </a:lnTo>
                  <a:lnTo>
                    <a:pt x="1229" y="572"/>
                  </a:lnTo>
                  <a:lnTo>
                    <a:pt x="1229" y="571"/>
                  </a:lnTo>
                  <a:lnTo>
                    <a:pt x="1231" y="572"/>
                  </a:lnTo>
                  <a:lnTo>
                    <a:pt x="1232" y="572"/>
                  </a:lnTo>
                  <a:lnTo>
                    <a:pt x="1232" y="573"/>
                  </a:lnTo>
                  <a:lnTo>
                    <a:pt x="1232" y="574"/>
                  </a:lnTo>
                  <a:lnTo>
                    <a:pt x="1233" y="574"/>
                  </a:lnTo>
                  <a:lnTo>
                    <a:pt x="1233" y="575"/>
                  </a:lnTo>
                  <a:lnTo>
                    <a:pt x="1231" y="576"/>
                  </a:lnTo>
                  <a:lnTo>
                    <a:pt x="1232" y="576"/>
                  </a:lnTo>
                  <a:lnTo>
                    <a:pt x="1233" y="575"/>
                  </a:lnTo>
                  <a:lnTo>
                    <a:pt x="1233" y="576"/>
                  </a:lnTo>
                  <a:lnTo>
                    <a:pt x="1234" y="578"/>
                  </a:lnTo>
                  <a:lnTo>
                    <a:pt x="1235" y="578"/>
                  </a:lnTo>
                  <a:lnTo>
                    <a:pt x="1234" y="578"/>
                  </a:lnTo>
                  <a:lnTo>
                    <a:pt x="1234" y="576"/>
                  </a:lnTo>
                  <a:lnTo>
                    <a:pt x="1234" y="575"/>
                  </a:lnTo>
                  <a:lnTo>
                    <a:pt x="1233" y="573"/>
                  </a:lnTo>
                  <a:lnTo>
                    <a:pt x="1234" y="573"/>
                  </a:lnTo>
                  <a:lnTo>
                    <a:pt x="1234" y="571"/>
                  </a:lnTo>
                  <a:lnTo>
                    <a:pt x="1234" y="572"/>
                  </a:lnTo>
                  <a:lnTo>
                    <a:pt x="1235" y="573"/>
                  </a:lnTo>
                  <a:lnTo>
                    <a:pt x="1235" y="574"/>
                  </a:lnTo>
                  <a:lnTo>
                    <a:pt x="1235" y="575"/>
                  </a:lnTo>
                  <a:lnTo>
                    <a:pt x="1236" y="576"/>
                  </a:lnTo>
                  <a:lnTo>
                    <a:pt x="1236" y="575"/>
                  </a:lnTo>
                  <a:lnTo>
                    <a:pt x="1235" y="574"/>
                  </a:lnTo>
                  <a:lnTo>
                    <a:pt x="1236" y="574"/>
                  </a:lnTo>
                  <a:lnTo>
                    <a:pt x="1236" y="575"/>
                  </a:lnTo>
                  <a:lnTo>
                    <a:pt x="1238" y="576"/>
                  </a:lnTo>
                  <a:lnTo>
                    <a:pt x="1240" y="576"/>
                  </a:lnTo>
                  <a:lnTo>
                    <a:pt x="1241" y="578"/>
                  </a:lnTo>
                  <a:lnTo>
                    <a:pt x="1241" y="576"/>
                  </a:lnTo>
                  <a:lnTo>
                    <a:pt x="1238" y="575"/>
                  </a:lnTo>
                  <a:lnTo>
                    <a:pt x="1237" y="574"/>
                  </a:lnTo>
                  <a:lnTo>
                    <a:pt x="1237" y="573"/>
                  </a:lnTo>
                  <a:lnTo>
                    <a:pt x="1236" y="573"/>
                  </a:lnTo>
                  <a:lnTo>
                    <a:pt x="1235" y="572"/>
                  </a:lnTo>
                  <a:lnTo>
                    <a:pt x="1236" y="572"/>
                  </a:lnTo>
                  <a:lnTo>
                    <a:pt x="1236" y="571"/>
                  </a:lnTo>
                  <a:lnTo>
                    <a:pt x="1235" y="571"/>
                  </a:lnTo>
                  <a:lnTo>
                    <a:pt x="1234" y="570"/>
                  </a:lnTo>
                  <a:lnTo>
                    <a:pt x="1235" y="570"/>
                  </a:lnTo>
                  <a:lnTo>
                    <a:pt x="1236" y="570"/>
                  </a:lnTo>
                  <a:lnTo>
                    <a:pt x="1237" y="570"/>
                  </a:lnTo>
                  <a:lnTo>
                    <a:pt x="1237" y="571"/>
                  </a:lnTo>
                  <a:lnTo>
                    <a:pt x="1237" y="570"/>
                  </a:lnTo>
                  <a:lnTo>
                    <a:pt x="1238" y="570"/>
                  </a:lnTo>
                  <a:lnTo>
                    <a:pt x="1240" y="571"/>
                  </a:lnTo>
                  <a:lnTo>
                    <a:pt x="1240" y="572"/>
                  </a:lnTo>
                  <a:lnTo>
                    <a:pt x="1240" y="573"/>
                  </a:lnTo>
                  <a:lnTo>
                    <a:pt x="1240" y="574"/>
                  </a:lnTo>
                  <a:lnTo>
                    <a:pt x="1241" y="574"/>
                  </a:lnTo>
                  <a:lnTo>
                    <a:pt x="1240" y="572"/>
                  </a:lnTo>
                  <a:lnTo>
                    <a:pt x="1241" y="572"/>
                  </a:lnTo>
                  <a:lnTo>
                    <a:pt x="1242" y="572"/>
                  </a:lnTo>
                  <a:lnTo>
                    <a:pt x="1243" y="573"/>
                  </a:lnTo>
                  <a:lnTo>
                    <a:pt x="1242" y="573"/>
                  </a:lnTo>
                  <a:lnTo>
                    <a:pt x="1243" y="573"/>
                  </a:lnTo>
                  <a:lnTo>
                    <a:pt x="1243" y="574"/>
                  </a:lnTo>
                  <a:lnTo>
                    <a:pt x="1243" y="575"/>
                  </a:lnTo>
                  <a:lnTo>
                    <a:pt x="1243" y="576"/>
                  </a:lnTo>
                  <a:lnTo>
                    <a:pt x="1243" y="578"/>
                  </a:lnTo>
                  <a:lnTo>
                    <a:pt x="1242" y="578"/>
                  </a:lnTo>
                  <a:lnTo>
                    <a:pt x="1242" y="579"/>
                  </a:lnTo>
                  <a:lnTo>
                    <a:pt x="1243" y="579"/>
                  </a:lnTo>
                  <a:lnTo>
                    <a:pt x="1244" y="580"/>
                  </a:lnTo>
                  <a:lnTo>
                    <a:pt x="1244" y="581"/>
                  </a:lnTo>
                  <a:lnTo>
                    <a:pt x="1245" y="581"/>
                  </a:lnTo>
                  <a:lnTo>
                    <a:pt x="1246" y="580"/>
                  </a:lnTo>
                  <a:lnTo>
                    <a:pt x="1248" y="580"/>
                  </a:lnTo>
                  <a:lnTo>
                    <a:pt x="1249" y="580"/>
                  </a:lnTo>
                  <a:lnTo>
                    <a:pt x="1249" y="579"/>
                  </a:lnTo>
                  <a:lnTo>
                    <a:pt x="1249" y="578"/>
                  </a:lnTo>
                  <a:lnTo>
                    <a:pt x="1250" y="578"/>
                  </a:lnTo>
                  <a:lnTo>
                    <a:pt x="1250" y="580"/>
                  </a:lnTo>
                  <a:lnTo>
                    <a:pt x="1250" y="579"/>
                  </a:lnTo>
                  <a:lnTo>
                    <a:pt x="1251" y="579"/>
                  </a:lnTo>
                  <a:lnTo>
                    <a:pt x="1251" y="578"/>
                  </a:lnTo>
                  <a:lnTo>
                    <a:pt x="1250" y="576"/>
                  </a:lnTo>
                  <a:lnTo>
                    <a:pt x="1251" y="576"/>
                  </a:lnTo>
                  <a:lnTo>
                    <a:pt x="1251" y="575"/>
                  </a:lnTo>
                  <a:lnTo>
                    <a:pt x="1251" y="576"/>
                  </a:lnTo>
                  <a:lnTo>
                    <a:pt x="1251" y="578"/>
                  </a:lnTo>
                  <a:lnTo>
                    <a:pt x="1252" y="578"/>
                  </a:lnTo>
                  <a:lnTo>
                    <a:pt x="1252" y="576"/>
                  </a:lnTo>
                  <a:lnTo>
                    <a:pt x="1252" y="578"/>
                  </a:lnTo>
                  <a:lnTo>
                    <a:pt x="1253" y="578"/>
                  </a:lnTo>
                  <a:lnTo>
                    <a:pt x="1253" y="576"/>
                  </a:lnTo>
                  <a:lnTo>
                    <a:pt x="1254" y="578"/>
                  </a:lnTo>
                  <a:lnTo>
                    <a:pt x="1254" y="579"/>
                  </a:lnTo>
                  <a:lnTo>
                    <a:pt x="1254" y="580"/>
                  </a:lnTo>
                  <a:lnTo>
                    <a:pt x="1253" y="581"/>
                  </a:lnTo>
                  <a:lnTo>
                    <a:pt x="1254" y="581"/>
                  </a:lnTo>
                  <a:lnTo>
                    <a:pt x="1254" y="582"/>
                  </a:lnTo>
                  <a:lnTo>
                    <a:pt x="1255" y="583"/>
                  </a:lnTo>
                  <a:lnTo>
                    <a:pt x="1254" y="584"/>
                  </a:lnTo>
                  <a:lnTo>
                    <a:pt x="1250" y="586"/>
                  </a:lnTo>
                  <a:lnTo>
                    <a:pt x="1249" y="587"/>
                  </a:lnTo>
                  <a:lnTo>
                    <a:pt x="1252" y="586"/>
                  </a:lnTo>
                  <a:lnTo>
                    <a:pt x="1253" y="586"/>
                  </a:lnTo>
                  <a:lnTo>
                    <a:pt x="1252" y="586"/>
                  </a:lnTo>
                  <a:lnTo>
                    <a:pt x="1252" y="587"/>
                  </a:lnTo>
                  <a:lnTo>
                    <a:pt x="1253" y="587"/>
                  </a:lnTo>
                  <a:lnTo>
                    <a:pt x="1252" y="587"/>
                  </a:lnTo>
                  <a:lnTo>
                    <a:pt x="1251" y="588"/>
                  </a:lnTo>
                  <a:lnTo>
                    <a:pt x="1252" y="588"/>
                  </a:lnTo>
                  <a:lnTo>
                    <a:pt x="1254" y="587"/>
                  </a:lnTo>
                  <a:lnTo>
                    <a:pt x="1255" y="587"/>
                  </a:lnTo>
                  <a:lnTo>
                    <a:pt x="1257" y="587"/>
                  </a:lnTo>
                  <a:lnTo>
                    <a:pt x="1257" y="588"/>
                  </a:lnTo>
                  <a:lnTo>
                    <a:pt x="1255" y="588"/>
                  </a:lnTo>
                  <a:lnTo>
                    <a:pt x="1255" y="589"/>
                  </a:lnTo>
                  <a:lnTo>
                    <a:pt x="1255" y="590"/>
                  </a:lnTo>
                  <a:lnTo>
                    <a:pt x="1257" y="590"/>
                  </a:lnTo>
                  <a:lnTo>
                    <a:pt x="1257" y="589"/>
                  </a:lnTo>
                  <a:lnTo>
                    <a:pt x="1257" y="588"/>
                  </a:lnTo>
                  <a:lnTo>
                    <a:pt x="1259" y="589"/>
                  </a:lnTo>
                  <a:lnTo>
                    <a:pt x="1260" y="589"/>
                  </a:lnTo>
                  <a:lnTo>
                    <a:pt x="1260" y="591"/>
                  </a:lnTo>
                  <a:lnTo>
                    <a:pt x="1261" y="590"/>
                  </a:lnTo>
                  <a:lnTo>
                    <a:pt x="1262" y="590"/>
                  </a:lnTo>
                  <a:lnTo>
                    <a:pt x="1261" y="591"/>
                  </a:lnTo>
                  <a:lnTo>
                    <a:pt x="1261" y="592"/>
                  </a:lnTo>
                  <a:lnTo>
                    <a:pt x="1260" y="592"/>
                  </a:lnTo>
                  <a:lnTo>
                    <a:pt x="1261" y="592"/>
                  </a:lnTo>
                  <a:lnTo>
                    <a:pt x="1262" y="592"/>
                  </a:lnTo>
                  <a:lnTo>
                    <a:pt x="1263" y="591"/>
                  </a:lnTo>
                  <a:lnTo>
                    <a:pt x="1265" y="591"/>
                  </a:lnTo>
                  <a:lnTo>
                    <a:pt x="1266" y="592"/>
                  </a:lnTo>
                  <a:lnTo>
                    <a:pt x="1266" y="591"/>
                  </a:lnTo>
                  <a:lnTo>
                    <a:pt x="1266" y="590"/>
                  </a:lnTo>
                  <a:lnTo>
                    <a:pt x="1267" y="589"/>
                  </a:lnTo>
                  <a:lnTo>
                    <a:pt x="1267" y="590"/>
                  </a:lnTo>
                  <a:lnTo>
                    <a:pt x="1268" y="590"/>
                  </a:lnTo>
                  <a:lnTo>
                    <a:pt x="1268" y="589"/>
                  </a:lnTo>
                  <a:lnTo>
                    <a:pt x="1268" y="588"/>
                  </a:lnTo>
                  <a:lnTo>
                    <a:pt x="1268" y="589"/>
                  </a:lnTo>
                  <a:lnTo>
                    <a:pt x="1269" y="589"/>
                  </a:lnTo>
                  <a:lnTo>
                    <a:pt x="1269" y="590"/>
                  </a:lnTo>
                  <a:lnTo>
                    <a:pt x="1268" y="592"/>
                  </a:lnTo>
                  <a:lnTo>
                    <a:pt x="1268" y="594"/>
                  </a:lnTo>
                  <a:lnTo>
                    <a:pt x="1268" y="595"/>
                  </a:lnTo>
                  <a:lnTo>
                    <a:pt x="1268" y="596"/>
                  </a:lnTo>
                  <a:lnTo>
                    <a:pt x="1268" y="597"/>
                  </a:lnTo>
                  <a:lnTo>
                    <a:pt x="1267" y="597"/>
                  </a:lnTo>
                  <a:lnTo>
                    <a:pt x="1268" y="598"/>
                  </a:lnTo>
                  <a:lnTo>
                    <a:pt x="1269" y="598"/>
                  </a:lnTo>
                  <a:lnTo>
                    <a:pt x="1269" y="599"/>
                  </a:lnTo>
                  <a:lnTo>
                    <a:pt x="1272" y="598"/>
                  </a:lnTo>
                  <a:lnTo>
                    <a:pt x="1274" y="598"/>
                  </a:lnTo>
                  <a:lnTo>
                    <a:pt x="1277" y="599"/>
                  </a:lnTo>
                  <a:lnTo>
                    <a:pt x="1278" y="600"/>
                  </a:lnTo>
                  <a:lnTo>
                    <a:pt x="1278" y="601"/>
                  </a:lnTo>
                  <a:lnTo>
                    <a:pt x="1277" y="601"/>
                  </a:lnTo>
                  <a:lnTo>
                    <a:pt x="1278" y="601"/>
                  </a:lnTo>
                  <a:lnTo>
                    <a:pt x="1278" y="603"/>
                  </a:lnTo>
                  <a:lnTo>
                    <a:pt x="1279" y="603"/>
                  </a:lnTo>
                  <a:lnTo>
                    <a:pt x="1279" y="604"/>
                  </a:lnTo>
                  <a:lnTo>
                    <a:pt x="1280" y="604"/>
                  </a:lnTo>
                  <a:lnTo>
                    <a:pt x="1280" y="605"/>
                  </a:lnTo>
                  <a:lnTo>
                    <a:pt x="1280" y="606"/>
                  </a:lnTo>
                  <a:lnTo>
                    <a:pt x="1281" y="606"/>
                  </a:lnTo>
                  <a:lnTo>
                    <a:pt x="1283" y="607"/>
                  </a:lnTo>
                  <a:lnTo>
                    <a:pt x="1283" y="608"/>
                  </a:lnTo>
                  <a:lnTo>
                    <a:pt x="1281" y="608"/>
                  </a:lnTo>
                  <a:lnTo>
                    <a:pt x="1280" y="608"/>
                  </a:lnTo>
                  <a:lnTo>
                    <a:pt x="1281" y="609"/>
                  </a:lnTo>
                  <a:lnTo>
                    <a:pt x="1283" y="608"/>
                  </a:lnTo>
                  <a:lnTo>
                    <a:pt x="1284" y="609"/>
                  </a:lnTo>
                  <a:lnTo>
                    <a:pt x="1284" y="611"/>
                  </a:lnTo>
                  <a:lnTo>
                    <a:pt x="1283" y="611"/>
                  </a:lnTo>
                  <a:lnTo>
                    <a:pt x="1283" y="612"/>
                  </a:lnTo>
                  <a:lnTo>
                    <a:pt x="1284" y="612"/>
                  </a:lnTo>
                  <a:lnTo>
                    <a:pt x="1285" y="612"/>
                  </a:lnTo>
                  <a:lnTo>
                    <a:pt x="1285" y="613"/>
                  </a:lnTo>
                  <a:lnTo>
                    <a:pt x="1284" y="613"/>
                  </a:lnTo>
                  <a:lnTo>
                    <a:pt x="1284" y="614"/>
                  </a:lnTo>
                  <a:lnTo>
                    <a:pt x="1283" y="614"/>
                  </a:lnTo>
                  <a:lnTo>
                    <a:pt x="1283" y="613"/>
                  </a:lnTo>
                  <a:lnTo>
                    <a:pt x="1281" y="613"/>
                  </a:lnTo>
                  <a:lnTo>
                    <a:pt x="1280" y="612"/>
                  </a:lnTo>
                  <a:lnTo>
                    <a:pt x="1279" y="612"/>
                  </a:lnTo>
                  <a:lnTo>
                    <a:pt x="1279" y="611"/>
                  </a:lnTo>
                  <a:lnTo>
                    <a:pt x="1278" y="611"/>
                  </a:lnTo>
                  <a:lnTo>
                    <a:pt x="1278" y="609"/>
                  </a:lnTo>
                  <a:lnTo>
                    <a:pt x="1276" y="607"/>
                  </a:lnTo>
                  <a:lnTo>
                    <a:pt x="1276" y="606"/>
                  </a:lnTo>
                  <a:lnTo>
                    <a:pt x="1275" y="606"/>
                  </a:lnTo>
                  <a:lnTo>
                    <a:pt x="1274" y="606"/>
                  </a:lnTo>
                  <a:lnTo>
                    <a:pt x="1272" y="605"/>
                  </a:lnTo>
                  <a:lnTo>
                    <a:pt x="1272" y="604"/>
                  </a:lnTo>
                  <a:lnTo>
                    <a:pt x="1271" y="604"/>
                  </a:lnTo>
                  <a:lnTo>
                    <a:pt x="1270" y="603"/>
                  </a:lnTo>
                  <a:lnTo>
                    <a:pt x="1269" y="603"/>
                  </a:lnTo>
                  <a:lnTo>
                    <a:pt x="1268" y="601"/>
                  </a:lnTo>
                  <a:lnTo>
                    <a:pt x="1267" y="601"/>
                  </a:lnTo>
                  <a:lnTo>
                    <a:pt x="1266" y="601"/>
                  </a:lnTo>
                  <a:lnTo>
                    <a:pt x="1266" y="600"/>
                  </a:lnTo>
                  <a:lnTo>
                    <a:pt x="1267" y="600"/>
                  </a:lnTo>
                  <a:lnTo>
                    <a:pt x="1266" y="600"/>
                  </a:lnTo>
                  <a:lnTo>
                    <a:pt x="1265" y="600"/>
                  </a:lnTo>
                  <a:lnTo>
                    <a:pt x="1263" y="600"/>
                  </a:lnTo>
                  <a:lnTo>
                    <a:pt x="1266" y="601"/>
                  </a:lnTo>
                  <a:lnTo>
                    <a:pt x="1267" y="601"/>
                  </a:lnTo>
                  <a:lnTo>
                    <a:pt x="1267" y="603"/>
                  </a:lnTo>
                  <a:lnTo>
                    <a:pt x="1268" y="603"/>
                  </a:lnTo>
                  <a:lnTo>
                    <a:pt x="1269" y="604"/>
                  </a:lnTo>
                  <a:lnTo>
                    <a:pt x="1270" y="604"/>
                  </a:lnTo>
                  <a:lnTo>
                    <a:pt x="1271" y="605"/>
                  </a:lnTo>
                  <a:lnTo>
                    <a:pt x="1272" y="605"/>
                  </a:lnTo>
                  <a:lnTo>
                    <a:pt x="1271" y="606"/>
                  </a:lnTo>
                  <a:lnTo>
                    <a:pt x="1271" y="607"/>
                  </a:lnTo>
                  <a:lnTo>
                    <a:pt x="1272" y="608"/>
                  </a:lnTo>
                  <a:lnTo>
                    <a:pt x="1274" y="609"/>
                  </a:lnTo>
                  <a:lnTo>
                    <a:pt x="1274" y="611"/>
                  </a:lnTo>
                  <a:lnTo>
                    <a:pt x="1272" y="612"/>
                  </a:lnTo>
                  <a:lnTo>
                    <a:pt x="1274" y="612"/>
                  </a:lnTo>
                  <a:lnTo>
                    <a:pt x="1274" y="611"/>
                  </a:lnTo>
                  <a:lnTo>
                    <a:pt x="1275" y="612"/>
                  </a:lnTo>
                  <a:lnTo>
                    <a:pt x="1274" y="612"/>
                  </a:lnTo>
                  <a:lnTo>
                    <a:pt x="1274" y="613"/>
                  </a:lnTo>
                  <a:lnTo>
                    <a:pt x="1275" y="612"/>
                  </a:lnTo>
                  <a:lnTo>
                    <a:pt x="1276" y="612"/>
                  </a:lnTo>
                  <a:lnTo>
                    <a:pt x="1277" y="613"/>
                  </a:lnTo>
                  <a:lnTo>
                    <a:pt x="1278" y="613"/>
                  </a:lnTo>
                  <a:lnTo>
                    <a:pt x="1278" y="614"/>
                  </a:lnTo>
                  <a:lnTo>
                    <a:pt x="1279" y="614"/>
                  </a:lnTo>
                  <a:lnTo>
                    <a:pt x="1279" y="615"/>
                  </a:lnTo>
                  <a:lnTo>
                    <a:pt x="1280" y="616"/>
                  </a:lnTo>
                  <a:lnTo>
                    <a:pt x="1279" y="616"/>
                  </a:lnTo>
                  <a:lnTo>
                    <a:pt x="1278" y="615"/>
                  </a:lnTo>
                  <a:lnTo>
                    <a:pt x="1277" y="615"/>
                  </a:lnTo>
                  <a:lnTo>
                    <a:pt x="1276" y="615"/>
                  </a:lnTo>
                  <a:lnTo>
                    <a:pt x="1277" y="615"/>
                  </a:lnTo>
                  <a:lnTo>
                    <a:pt x="1278" y="616"/>
                  </a:lnTo>
                  <a:lnTo>
                    <a:pt x="1277" y="616"/>
                  </a:lnTo>
                  <a:lnTo>
                    <a:pt x="1276" y="616"/>
                  </a:lnTo>
                  <a:lnTo>
                    <a:pt x="1277" y="617"/>
                  </a:lnTo>
                  <a:lnTo>
                    <a:pt x="1278" y="617"/>
                  </a:lnTo>
                  <a:lnTo>
                    <a:pt x="1279" y="617"/>
                  </a:lnTo>
                  <a:lnTo>
                    <a:pt x="1279" y="619"/>
                  </a:lnTo>
                  <a:lnTo>
                    <a:pt x="1278" y="617"/>
                  </a:lnTo>
                  <a:lnTo>
                    <a:pt x="1278" y="619"/>
                  </a:lnTo>
                  <a:lnTo>
                    <a:pt x="1279" y="619"/>
                  </a:lnTo>
                  <a:lnTo>
                    <a:pt x="1279" y="620"/>
                  </a:lnTo>
                  <a:lnTo>
                    <a:pt x="1280" y="619"/>
                  </a:lnTo>
                  <a:lnTo>
                    <a:pt x="1281" y="619"/>
                  </a:lnTo>
                  <a:lnTo>
                    <a:pt x="1281" y="620"/>
                  </a:lnTo>
                  <a:lnTo>
                    <a:pt x="1283" y="620"/>
                  </a:lnTo>
                  <a:lnTo>
                    <a:pt x="1283" y="619"/>
                  </a:lnTo>
                  <a:lnTo>
                    <a:pt x="1284" y="619"/>
                  </a:lnTo>
                  <a:lnTo>
                    <a:pt x="1284" y="620"/>
                  </a:lnTo>
                  <a:lnTo>
                    <a:pt x="1285" y="620"/>
                  </a:lnTo>
                  <a:lnTo>
                    <a:pt x="1284" y="620"/>
                  </a:lnTo>
                  <a:lnTo>
                    <a:pt x="1284" y="621"/>
                  </a:lnTo>
                  <a:lnTo>
                    <a:pt x="1285" y="621"/>
                  </a:lnTo>
                  <a:lnTo>
                    <a:pt x="1286" y="621"/>
                  </a:lnTo>
                  <a:lnTo>
                    <a:pt x="1286" y="622"/>
                  </a:lnTo>
                  <a:lnTo>
                    <a:pt x="1285" y="622"/>
                  </a:lnTo>
                  <a:lnTo>
                    <a:pt x="1286" y="622"/>
                  </a:lnTo>
                  <a:lnTo>
                    <a:pt x="1286" y="623"/>
                  </a:lnTo>
                  <a:lnTo>
                    <a:pt x="1287" y="623"/>
                  </a:lnTo>
                  <a:lnTo>
                    <a:pt x="1287" y="624"/>
                  </a:lnTo>
                  <a:lnTo>
                    <a:pt x="1286" y="624"/>
                  </a:lnTo>
                  <a:lnTo>
                    <a:pt x="1287" y="624"/>
                  </a:lnTo>
                  <a:lnTo>
                    <a:pt x="1288" y="625"/>
                  </a:lnTo>
                  <a:lnTo>
                    <a:pt x="1288" y="624"/>
                  </a:lnTo>
                  <a:lnTo>
                    <a:pt x="1291" y="624"/>
                  </a:lnTo>
                  <a:lnTo>
                    <a:pt x="1291" y="625"/>
                  </a:lnTo>
                  <a:lnTo>
                    <a:pt x="1289" y="625"/>
                  </a:lnTo>
                  <a:lnTo>
                    <a:pt x="1289" y="626"/>
                  </a:lnTo>
                  <a:lnTo>
                    <a:pt x="1289" y="628"/>
                  </a:lnTo>
                  <a:lnTo>
                    <a:pt x="1287" y="628"/>
                  </a:lnTo>
                  <a:lnTo>
                    <a:pt x="1286" y="628"/>
                  </a:lnTo>
                  <a:lnTo>
                    <a:pt x="1285" y="628"/>
                  </a:lnTo>
                  <a:lnTo>
                    <a:pt x="1284" y="628"/>
                  </a:lnTo>
                  <a:lnTo>
                    <a:pt x="1283" y="628"/>
                  </a:lnTo>
                  <a:lnTo>
                    <a:pt x="1283" y="626"/>
                  </a:lnTo>
                  <a:lnTo>
                    <a:pt x="1281" y="626"/>
                  </a:lnTo>
                  <a:lnTo>
                    <a:pt x="1281" y="625"/>
                  </a:lnTo>
                  <a:lnTo>
                    <a:pt x="1281" y="626"/>
                  </a:lnTo>
                  <a:lnTo>
                    <a:pt x="1283" y="628"/>
                  </a:lnTo>
                  <a:lnTo>
                    <a:pt x="1281" y="628"/>
                  </a:lnTo>
                  <a:lnTo>
                    <a:pt x="1280" y="628"/>
                  </a:lnTo>
                  <a:lnTo>
                    <a:pt x="1279" y="626"/>
                  </a:lnTo>
                  <a:lnTo>
                    <a:pt x="1279" y="628"/>
                  </a:lnTo>
                  <a:lnTo>
                    <a:pt x="1280" y="628"/>
                  </a:lnTo>
                  <a:lnTo>
                    <a:pt x="1281" y="629"/>
                  </a:lnTo>
                  <a:lnTo>
                    <a:pt x="1283" y="629"/>
                  </a:lnTo>
                  <a:lnTo>
                    <a:pt x="1281" y="630"/>
                  </a:lnTo>
                  <a:lnTo>
                    <a:pt x="1283" y="630"/>
                  </a:lnTo>
                  <a:lnTo>
                    <a:pt x="1283" y="631"/>
                  </a:lnTo>
                  <a:lnTo>
                    <a:pt x="1285" y="631"/>
                  </a:lnTo>
                  <a:lnTo>
                    <a:pt x="1286" y="632"/>
                  </a:lnTo>
                  <a:lnTo>
                    <a:pt x="1287" y="633"/>
                  </a:lnTo>
                  <a:lnTo>
                    <a:pt x="1288" y="633"/>
                  </a:lnTo>
                  <a:lnTo>
                    <a:pt x="1288" y="634"/>
                  </a:lnTo>
                  <a:lnTo>
                    <a:pt x="1289" y="634"/>
                  </a:lnTo>
                  <a:lnTo>
                    <a:pt x="1289" y="636"/>
                  </a:lnTo>
                  <a:lnTo>
                    <a:pt x="1291" y="636"/>
                  </a:lnTo>
                  <a:lnTo>
                    <a:pt x="1291" y="637"/>
                  </a:lnTo>
                  <a:lnTo>
                    <a:pt x="1291" y="638"/>
                  </a:lnTo>
                  <a:lnTo>
                    <a:pt x="1289" y="639"/>
                  </a:lnTo>
                  <a:lnTo>
                    <a:pt x="1289" y="640"/>
                  </a:lnTo>
                  <a:lnTo>
                    <a:pt x="1288" y="640"/>
                  </a:lnTo>
                  <a:lnTo>
                    <a:pt x="1287" y="640"/>
                  </a:lnTo>
                  <a:lnTo>
                    <a:pt x="1285" y="638"/>
                  </a:lnTo>
                  <a:lnTo>
                    <a:pt x="1285" y="637"/>
                  </a:lnTo>
                  <a:lnTo>
                    <a:pt x="1284" y="637"/>
                  </a:lnTo>
                  <a:lnTo>
                    <a:pt x="1284" y="638"/>
                  </a:lnTo>
                  <a:lnTo>
                    <a:pt x="1285" y="638"/>
                  </a:lnTo>
                  <a:lnTo>
                    <a:pt x="1284" y="638"/>
                  </a:lnTo>
                  <a:lnTo>
                    <a:pt x="1284" y="637"/>
                  </a:lnTo>
                  <a:lnTo>
                    <a:pt x="1284" y="636"/>
                  </a:lnTo>
                  <a:lnTo>
                    <a:pt x="1284" y="634"/>
                  </a:lnTo>
                  <a:lnTo>
                    <a:pt x="1284" y="633"/>
                  </a:lnTo>
                  <a:lnTo>
                    <a:pt x="1283" y="633"/>
                  </a:lnTo>
                  <a:lnTo>
                    <a:pt x="1283" y="634"/>
                  </a:lnTo>
                  <a:lnTo>
                    <a:pt x="1281" y="634"/>
                  </a:lnTo>
                  <a:lnTo>
                    <a:pt x="1281" y="633"/>
                  </a:lnTo>
                  <a:lnTo>
                    <a:pt x="1283" y="632"/>
                  </a:lnTo>
                  <a:lnTo>
                    <a:pt x="1281" y="632"/>
                  </a:lnTo>
                  <a:lnTo>
                    <a:pt x="1280" y="632"/>
                  </a:lnTo>
                  <a:lnTo>
                    <a:pt x="1280" y="631"/>
                  </a:lnTo>
                  <a:lnTo>
                    <a:pt x="1280" y="630"/>
                  </a:lnTo>
                  <a:lnTo>
                    <a:pt x="1279" y="630"/>
                  </a:lnTo>
                  <a:lnTo>
                    <a:pt x="1279" y="631"/>
                  </a:lnTo>
                  <a:lnTo>
                    <a:pt x="1280" y="633"/>
                  </a:lnTo>
                  <a:lnTo>
                    <a:pt x="1280" y="634"/>
                  </a:lnTo>
                  <a:lnTo>
                    <a:pt x="1280" y="633"/>
                  </a:lnTo>
                  <a:lnTo>
                    <a:pt x="1279" y="633"/>
                  </a:lnTo>
                  <a:lnTo>
                    <a:pt x="1279" y="634"/>
                  </a:lnTo>
                  <a:lnTo>
                    <a:pt x="1278" y="634"/>
                  </a:lnTo>
                  <a:lnTo>
                    <a:pt x="1277" y="636"/>
                  </a:lnTo>
                  <a:lnTo>
                    <a:pt x="1277" y="634"/>
                  </a:lnTo>
                  <a:lnTo>
                    <a:pt x="1276" y="634"/>
                  </a:lnTo>
                  <a:lnTo>
                    <a:pt x="1276" y="633"/>
                  </a:lnTo>
                  <a:lnTo>
                    <a:pt x="1275" y="633"/>
                  </a:lnTo>
                  <a:lnTo>
                    <a:pt x="1274" y="633"/>
                  </a:lnTo>
                  <a:lnTo>
                    <a:pt x="1274" y="632"/>
                  </a:lnTo>
                  <a:lnTo>
                    <a:pt x="1274" y="631"/>
                  </a:lnTo>
                  <a:lnTo>
                    <a:pt x="1272" y="630"/>
                  </a:lnTo>
                  <a:lnTo>
                    <a:pt x="1274" y="630"/>
                  </a:lnTo>
                  <a:lnTo>
                    <a:pt x="1272" y="630"/>
                  </a:lnTo>
                  <a:lnTo>
                    <a:pt x="1272" y="629"/>
                  </a:lnTo>
                  <a:lnTo>
                    <a:pt x="1271" y="629"/>
                  </a:lnTo>
                  <a:lnTo>
                    <a:pt x="1271" y="630"/>
                  </a:lnTo>
                  <a:lnTo>
                    <a:pt x="1272" y="631"/>
                  </a:lnTo>
                  <a:lnTo>
                    <a:pt x="1272" y="632"/>
                  </a:lnTo>
                  <a:lnTo>
                    <a:pt x="1272" y="633"/>
                  </a:lnTo>
                  <a:lnTo>
                    <a:pt x="1274" y="634"/>
                  </a:lnTo>
                  <a:lnTo>
                    <a:pt x="1272" y="634"/>
                  </a:lnTo>
                  <a:lnTo>
                    <a:pt x="1271" y="633"/>
                  </a:lnTo>
                  <a:lnTo>
                    <a:pt x="1271" y="634"/>
                  </a:lnTo>
                  <a:lnTo>
                    <a:pt x="1270" y="634"/>
                  </a:lnTo>
                  <a:lnTo>
                    <a:pt x="1270" y="633"/>
                  </a:lnTo>
                  <a:lnTo>
                    <a:pt x="1270" y="632"/>
                  </a:lnTo>
                  <a:lnTo>
                    <a:pt x="1270" y="631"/>
                  </a:lnTo>
                  <a:lnTo>
                    <a:pt x="1270" y="630"/>
                  </a:lnTo>
                  <a:lnTo>
                    <a:pt x="1269" y="631"/>
                  </a:lnTo>
                  <a:lnTo>
                    <a:pt x="1269" y="632"/>
                  </a:lnTo>
                  <a:lnTo>
                    <a:pt x="1269" y="633"/>
                  </a:lnTo>
                  <a:lnTo>
                    <a:pt x="1268" y="633"/>
                  </a:lnTo>
                  <a:lnTo>
                    <a:pt x="1268" y="632"/>
                  </a:lnTo>
                  <a:lnTo>
                    <a:pt x="1267" y="632"/>
                  </a:lnTo>
                  <a:lnTo>
                    <a:pt x="1267" y="631"/>
                  </a:lnTo>
                  <a:lnTo>
                    <a:pt x="1267" y="632"/>
                  </a:lnTo>
                  <a:lnTo>
                    <a:pt x="1266" y="632"/>
                  </a:lnTo>
                  <a:lnTo>
                    <a:pt x="1265" y="631"/>
                  </a:lnTo>
                  <a:lnTo>
                    <a:pt x="1263" y="630"/>
                  </a:lnTo>
                  <a:lnTo>
                    <a:pt x="1262" y="630"/>
                  </a:lnTo>
                  <a:lnTo>
                    <a:pt x="1261" y="630"/>
                  </a:lnTo>
                  <a:lnTo>
                    <a:pt x="1262" y="630"/>
                  </a:lnTo>
                  <a:lnTo>
                    <a:pt x="1262" y="631"/>
                  </a:lnTo>
                  <a:lnTo>
                    <a:pt x="1263" y="631"/>
                  </a:lnTo>
                  <a:lnTo>
                    <a:pt x="1265" y="631"/>
                  </a:lnTo>
                  <a:lnTo>
                    <a:pt x="1265" y="632"/>
                  </a:lnTo>
                  <a:lnTo>
                    <a:pt x="1266" y="633"/>
                  </a:lnTo>
                  <a:lnTo>
                    <a:pt x="1267" y="633"/>
                  </a:lnTo>
                  <a:lnTo>
                    <a:pt x="1268" y="633"/>
                  </a:lnTo>
                  <a:lnTo>
                    <a:pt x="1268" y="634"/>
                  </a:lnTo>
                  <a:lnTo>
                    <a:pt x="1267" y="634"/>
                  </a:lnTo>
                  <a:lnTo>
                    <a:pt x="1268" y="634"/>
                  </a:lnTo>
                  <a:lnTo>
                    <a:pt x="1268" y="636"/>
                  </a:lnTo>
                  <a:lnTo>
                    <a:pt x="1267" y="636"/>
                  </a:lnTo>
                  <a:lnTo>
                    <a:pt x="1266" y="636"/>
                  </a:lnTo>
                  <a:lnTo>
                    <a:pt x="1266" y="634"/>
                  </a:lnTo>
                  <a:lnTo>
                    <a:pt x="1265" y="636"/>
                  </a:lnTo>
                  <a:lnTo>
                    <a:pt x="1265" y="634"/>
                  </a:lnTo>
                  <a:lnTo>
                    <a:pt x="1263" y="634"/>
                  </a:lnTo>
                  <a:lnTo>
                    <a:pt x="1263" y="636"/>
                  </a:lnTo>
                  <a:lnTo>
                    <a:pt x="1262" y="636"/>
                  </a:lnTo>
                  <a:lnTo>
                    <a:pt x="1261" y="634"/>
                  </a:lnTo>
                  <a:lnTo>
                    <a:pt x="1260" y="634"/>
                  </a:lnTo>
                  <a:lnTo>
                    <a:pt x="1259" y="633"/>
                  </a:lnTo>
                  <a:lnTo>
                    <a:pt x="1260" y="633"/>
                  </a:lnTo>
                  <a:lnTo>
                    <a:pt x="1259" y="633"/>
                  </a:lnTo>
                  <a:lnTo>
                    <a:pt x="1259" y="632"/>
                  </a:lnTo>
                  <a:lnTo>
                    <a:pt x="1258" y="632"/>
                  </a:lnTo>
                  <a:lnTo>
                    <a:pt x="1257" y="631"/>
                  </a:lnTo>
                  <a:lnTo>
                    <a:pt x="1257" y="630"/>
                  </a:lnTo>
                  <a:lnTo>
                    <a:pt x="1255" y="629"/>
                  </a:lnTo>
                  <a:lnTo>
                    <a:pt x="1254" y="629"/>
                  </a:lnTo>
                  <a:lnTo>
                    <a:pt x="1253" y="629"/>
                  </a:lnTo>
                  <a:lnTo>
                    <a:pt x="1253" y="628"/>
                  </a:lnTo>
                  <a:lnTo>
                    <a:pt x="1252" y="628"/>
                  </a:lnTo>
                  <a:lnTo>
                    <a:pt x="1252" y="626"/>
                  </a:lnTo>
                  <a:lnTo>
                    <a:pt x="1252" y="625"/>
                  </a:lnTo>
                  <a:lnTo>
                    <a:pt x="1252" y="624"/>
                  </a:lnTo>
                  <a:lnTo>
                    <a:pt x="1252" y="625"/>
                  </a:lnTo>
                  <a:lnTo>
                    <a:pt x="1252" y="626"/>
                  </a:lnTo>
                  <a:lnTo>
                    <a:pt x="1252" y="628"/>
                  </a:lnTo>
                  <a:lnTo>
                    <a:pt x="1252" y="629"/>
                  </a:lnTo>
                  <a:lnTo>
                    <a:pt x="1253" y="629"/>
                  </a:lnTo>
                  <a:lnTo>
                    <a:pt x="1254" y="630"/>
                  </a:lnTo>
                  <a:lnTo>
                    <a:pt x="1255" y="630"/>
                  </a:lnTo>
                  <a:lnTo>
                    <a:pt x="1255" y="631"/>
                  </a:lnTo>
                  <a:lnTo>
                    <a:pt x="1257" y="631"/>
                  </a:lnTo>
                  <a:lnTo>
                    <a:pt x="1257" y="632"/>
                  </a:lnTo>
                  <a:lnTo>
                    <a:pt x="1258" y="632"/>
                  </a:lnTo>
                  <a:lnTo>
                    <a:pt x="1258" y="633"/>
                  </a:lnTo>
                  <a:lnTo>
                    <a:pt x="1259" y="633"/>
                  </a:lnTo>
                  <a:lnTo>
                    <a:pt x="1259" y="634"/>
                  </a:lnTo>
                  <a:lnTo>
                    <a:pt x="1258" y="634"/>
                  </a:lnTo>
                  <a:lnTo>
                    <a:pt x="1257" y="634"/>
                  </a:lnTo>
                  <a:lnTo>
                    <a:pt x="1258" y="634"/>
                  </a:lnTo>
                  <a:lnTo>
                    <a:pt x="1258" y="636"/>
                  </a:lnTo>
                  <a:lnTo>
                    <a:pt x="1259" y="636"/>
                  </a:lnTo>
                  <a:lnTo>
                    <a:pt x="1260" y="636"/>
                  </a:lnTo>
                  <a:lnTo>
                    <a:pt x="1260" y="637"/>
                  </a:lnTo>
                  <a:lnTo>
                    <a:pt x="1259" y="637"/>
                  </a:lnTo>
                  <a:lnTo>
                    <a:pt x="1258" y="636"/>
                  </a:lnTo>
                  <a:lnTo>
                    <a:pt x="1258" y="637"/>
                  </a:lnTo>
                  <a:lnTo>
                    <a:pt x="1258" y="636"/>
                  </a:lnTo>
                  <a:lnTo>
                    <a:pt x="1258" y="637"/>
                  </a:lnTo>
                  <a:lnTo>
                    <a:pt x="1255" y="636"/>
                  </a:lnTo>
                  <a:lnTo>
                    <a:pt x="1255" y="634"/>
                  </a:lnTo>
                  <a:lnTo>
                    <a:pt x="1254" y="634"/>
                  </a:lnTo>
                  <a:lnTo>
                    <a:pt x="1254" y="633"/>
                  </a:lnTo>
                  <a:lnTo>
                    <a:pt x="1254" y="632"/>
                  </a:lnTo>
                  <a:lnTo>
                    <a:pt x="1253" y="632"/>
                  </a:lnTo>
                  <a:lnTo>
                    <a:pt x="1252" y="631"/>
                  </a:lnTo>
                  <a:lnTo>
                    <a:pt x="1252" y="630"/>
                  </a:lnTo>
                  <a:lnTo>
                    <a:pt x="1251" y="629"/>
                  </a:lnTo>
                  <a:lnTo>
                    <a:pt x="1251" y="630"/>
                  </a:lnTo>
                  <a:lnTo>
                    <a:pt x="1252" y="631"/>
                  </a:lnTo>
                  <a:lnTo>
                    <a:pt x="1253" y="632"/>
                  </a:lnTo>
                  <a:lnTo>
                    <a:pt x="1253" y="633"/>
                  </a:lnTo>
                  <a:lnTo>
                    <a:pt x="1252" y="633"/>
                  </a:lnTo>
                  <a:lnTo>
                    <a:pt x="1251" y="633"/>
                  </a:lnTo>
                  <a:lnTo>
                    <a:pt x="1251" y="632"/>
                  </a:lnTo>
                  <a:lnTo>
                    <a:pt x="1250" y="632"/>
                  </a:lnTo>
                  <a:lnTo>
                    <a:pt x="1249" y="632"/>
                  </a:lnTo>
                  <a:lnTo>
                    <a:pt x="1249" y="631"/>
                  </a:lnTo>
                  <a:lnTo>
                    <a:pt x="1249" y="630"/>
                  </a:lnTo>
                  <a:lnTo>
                    <a:pt x="1248" y="629"/>
                  </a:lnTo>
                  <a:lnTo>
                    <a:pt x="1248" y="628"/>
                  </a:lnTo>
                  <a:lnTo>
                    <a:pt x="1246" y="626"/>
                  </a:lnTo>
                  <a:lnTo>
                    <a:pt x="1246" y="628"/>
                  </a:lnTo>
                  <a:lnTo>
                    <a:pt x="1246" y="629"/>
                  </a:lnTo>
                  <a:lnTo>
                    <a:pt x="1248" y="629"/>
                  </a:lnTo>
                  <a:lnTo>
                    <a:pt x="1249" y="630"/>
                  </a:lnTo>
                  <a:lnTo>
                    <a:pt x="1248" y="631"/>
                  </a:lnTo>
                  <a:lnTo>
                    <a:pt x="1246" y="631"/>
                  </a:lnTo>
                  <a:lnTo>
                    <a:pt x="1245" y="631"/>
                  </a:lnTo>
                  <a:lnTo>
                    <a:pt x="1245" y="630"/>
                  </a:lnTo>
                  <a:lnTo>
                    <a:pt x="1245" y="631"/>
                  </a:lnTo>
                  <a:lnTo>
                    <a:pt x="1246" y="631"/>
                  </a:lnTo>
                  <a:lnTo>
                    <a:pt x="1245" y="632"/>
                  </a:lnTo>
                  <a:lnTo>
                    <a:pt x="1244" y="631"/>
                  </a:lnTo>
                  <a:lnTo>
                    <a:pt x="1242" y="630"/>
                  </a:lnTo>
                  <a:lnTo>
                    <a:pt x="1241" y="630"/>
                  </a:lnTo>
                  <a:lnTo>
                    <a:pt x="1241" y="629"/>
                  </a:lnTo>
                  <a:lnTo>
                    <a:pt x="1240" y="628"/>
                  </a:lnTo>
                  <a:lnTo>
                    <a:pt x="1238" y="628"/>
                  </a:lnTo>
                  <a:lnTo>
                    <a:pt x="1240" y="628"/>
                  </a:lnTo>
                  <a:lnTo>
                    <a:pt x="1240" y="629"/>
                  </a:lnTo>
                  <a:lnTo>
                    <a:pt x="1238" y="629"/>
                  </a:lnTo>
                  <a:lnTo>
                    <a:pt x="1237" y="628"/>
                  </a:lnTo>
                  <a:lnTo>
                    <a:pt x="1236" y="628"/>
                  </a:lnTo>
                  <a:lnTo>
                    <a:pt x="1236" y="626"/>
                  </a:lnTo>
                  <a:lnTo>
                    <a:pt x="1235" y="626"/>
                  </a:lnTo>
                  <a:lnTo>
                    <a:pt x="1234" y="625"/>
                  </a:lnTo>
                  <a:lnTo>
                    <a:pt x="1233" y="624"/>
                  </a:lnTo>
                  <a:lnTo>
                    <a:pt x="1232" y="624"/>
                  </a:lnTo>
                  <a:lnTo>
                    <a:pt x="1232" y="623"/>
                  </a:lnTo>
                  <a:lnTo>
                    <a:pt x="1231" y="624"/>
                  </a:lnTo>
                  <a:lnTo>
                    <a:pt x="1229" y="623"/>
                  </a:lnTo>
                  <a:lnTo>
                    <a:pt x="1229" y="622"/>
                  </a:lnTo>
                  <a:lnTo>
                    <a:pt x="1229" y="623"/>
                  </a:lnTo>
                  <a:lnTo>
                    <a:pt x="1228" y="623"/>
                  </a:lnTo>
                  <a:lnTo>
                    <a:pt x="1228" y="622"/>
                  </a:lnTo>
                  <a:lnTo>
                    <a:pt x="1227" y="621"/>
                  </a:lnTo>
                  <a:lnTo>
                    <a:pt x="1226" y="621"/>
                  </a:lnTo>
                  <a:lnTo>
                    <a:pt x="1227" y="622"/>
                  </a:lnTo>
                  <a:lnTo>
                    <a:pt x="1228" y="622"/>
                  </a:lnTo>
                  <a:lnTo>
                    <a:pt x="1228" y="623"/>
                  </a:lnTo>
                  <a:lnTo>
                    <a:pt x="1229" y="623"/>
                  </a:lnTo>
                  <a:lnTo>
                    <a:pt x="1229" y="624"/>
                  </a:lnTo>
                  <a:lnTo>
                    <a:pt x="1231" y="624"/>
                  </a:lnTo>
                  <a:lnTo>
                    <a:pt x="1231" y="626"/>
                  </a:lnTo>
                  <a:lnTo>
                    <a:pt x="1232" y="626"/>
                  </a:lnTo>
                  <a:lnTo>
                    <a:pt x="1232" y="628"/>
                  </a:lnTo>
                  <a:lnTo>
                    <a:pt x="1233" y="628"/>
                  </a:lnTo>
                  <a:lnTo>
                    <a:pt x="1234" y="629"/>
                  </a:lnTo>
                  <a:lnTo>
                    <a:pt x="1235" y="630"/>
                  </a:lnTo>
                  <a:lnTo>
                    <a:pt x="1236" y="631"/>
                  </a:lnTo>
                  <a:lnTo>
                    <a:pt x="1236" y="632"/>
                  </a:lnTo>
                  <a:lnTo>
                    <a:pt x="1236" y="633"/>
                  </a:lnTo>
                  <a:lnTo>
                    <a:pt x="1235" y="632"/>
                  </a:lnTo>
                  <a:lnTo>
                    <a:pt x="1234" y="632"/>
                  </a:lnTo>
                  <a:lnTo>
                    <a:pt x="1233" y="631"/>
                  </a:lnTo>
                  <a:lnTo>
                    <a:pt x="1231" y="630"/>
                  </a:lnTo>
                  <a:lnTo>
                    <a:pt x="1229" y="630"/>
                  </a:lnTo>
                  <a:lnTo>
                    <a:pt x="1228" y="629"/>
                  </a:lnTo>
                  <a:lnTo>
                    <a:pt x="1227" y="629"/>
                  </a:lnTo>
                  <a:lnTo>
                    <a:pt x="1226" y="628"/>
                  </a:lnTo>
                  <a:lnTo>
                    <a:pt x="1226" y="629"/>
                  </a:lnTo>
                  <a:lnTo>
                    <a:pt x="1225" y="628"/>
                  </a:lnTo>
                  <a:lnTo>
                    <a:pt x="1225" y="629"/>
                  </a:lnTo>
                  <a:lnTo>
                    <a:pt x="1224" y="629"/>
                  </a:lnTo>
                  <a:lnTo>
                    <a:pt x="1225" y="628"/>
                  </a:lnTo>
                  <a:lnTo>
                    <a:pt x="1224" y="628"/>
                  </a:lnTo>
                  <a:lnTo>
                    <a:pt x="1224" y="626"/>
                  </a:lnTo>
                  <a:lnTo>
                    <a:pt x="1223" y="626"/>
                  </a:lnTo>
                  <a:lnTo>
                    <a:pt x="1223" y="625"/>
                  </a:lnTo>
                  <a:lnTo>
                    <a:pt x="1222" y="625"/>
                  </a:lnTo>
                  <a:lnTo>
                    <a:pt x="1222" y="626"/>
                  </a:lnTo>
                  <a:lnTo>
                    <a:pt x="1223" y="626"/>
                  </a:lnTo>
                  <a:lnTo>
                    <a:pt x="1223" y="628"/>
                  </a:lnTo>
                  <a:lnTo>
                    <a:pt x="1222" y="628"/>
                  </a:lnTo>
                  <a:lnTo>
                    <a:pt x="1220" y="628"/>
                  </a:lnTo>
                  <a:lnTo>
                    <a:pt x="1220" y="626"/>
                  </a:lnTo>
                  <a:lnTo>
                    <a:pt x="1219" y="626"/>
                  </a:lnTo>
                  <a:lnTo>
                    <a:pt x="1218" y="625"/>
                  </a:lnTo>
                  <a:lnTo>
                    <a:pt x="1217" y="625"/>
                  </a:lnTo>
                  <a:lnTo>
                    <a:pt x="1218" y="626"/>
                  </a:lnTo>
                  <a:lnTo>
                    <a:pt x="1217" y="626"/>
                  </a:lnTo>
                  <a:lnTo>
                    <a:pt x="1214" y="626"/>
                  </a:lnTo>
                  <a:lnTo>
                    <a:pt x="1215" y="626"/>
                  </a:lnTo>
                  <a:lnTo>
                    <a:pt x="1215" y="628"/>
                  </a:lnTo>
                  <a:lnTo>
                    <a:pt x="1212" y="628"/>
                  </a:lnTo>
                  <a:lnTo>
                    <a:pt x="1211" y="628"/>
                  </a:lnTo>
                  <a:lnTo>
                    <a:pt x="1210" y="629"/>
                  </a:lnTo>
                  <a:lnTo>
                    <a:pt x="1211" y="629"/>
                  </a:lnTo>
                  <a:lnTo>
                    <a:pt x="1212" y="630"/>
                  </a:lnTo>
                  <a:lnTo>
                    <a:pt x="1214" y="630"/>
                  </a:lnTo>
                  <a:lnTo>
                    <a:pt x="1215" y="631"/>
                  </a:lnTo>
                  <a:lnTo>
                    <a:pt x="1216" y="632"/>
                  </a:lnTo>
                  <a:lnTo>
                    <a:pt x="1215" y="632"/>
                  </a:lnTo>
                  <a:lnTo>
                    <a:pt x="1216" y="632"/>
                  </a:lnTo>
                  <a:lnTo>
                    <a:pt x="1217" y="632"/>
                  </a:lnTo>
                  <a:lnTo>
                    <a:pt x="1217" y="633"/>
                  </a:lnTo>
                  <a:lnTo>
                    <a:pt x="1218" y="634"/>
                  </a:lnTo>
                  <a:lnTo>
                    <a:pt x="1219" y="634"/>
                  </a:lnTo>
                  <a:lnTo>
                    <a:pt x="1220" y="634"/>
                  </a:lnTo>
                  <a:lnTo>
                    <a:pt x="1222" y="636"/>
                  </a:lnTo>
                  <a:lnTo>
                    <a:pt x="1223" y="636"/>
                  </a:lnTo>
                  <a:lnTo>
                    <a:pt x="1224" y="636"/>
                  </a:lnTo>
                  <a:lnTo>
                    <a:pt x="1224" y="637"/>
                  </a:lnTo>
                  <a:lnTo>
                    <a:pt x="1225" y="637"/>
                  </a:lnTo>
                  <a:lnTo>
                    <a:pt x="1226" y="637"/>
                  </a:lnTo>
                  <a:lnTo>
                    <a:pt x="1226" y="638"/>
                  </a:lnTo>
                  <a:lnTo>
                    <a:pt x="1228" y="639"/>
                  </a:lnTo>
                  <a:lnTo>
                    <a:pt x="1229" y="639"/>
                  </a:lnTo>
                  <a:lnTo>
                    <a:pt x="1229" y="640"/>
                  </a:lnTo>
                  <a:lnTo>
                    <a:pt x="1231" y="640"/>
                  </a:lnTo>
                  <a:lnTo>
                    <a:pt x="1232" y="641"/>
                  </a:lnTo>
                  <a:lnTo>
                    <a:pt x="1231" y="641"/>
                  </a:lnTo>
                  <a:lnTo>
                    <a:pt x="1232" y="642"/>
                  </a:lnTo>
                  <a:lnTo>
                    <a:pt x="1233" y="642"/>
                  </a:lnTo>
                  <a:lnTo>
                    <a:pt x="1234" y="642"/>
                  </a:lnTo>
                  <a:lnTo>
                    <a:pt x="1235" y="642"/>
                  </a:lnTo>
                  <a:lnTo>
                    <a:pt x="1237" y="642"/>
                  </a:lnTo>
                  <a:lnTo>
                    <a:pt x="1237" y="641"/>
                  </a:lnTo>
                  <a:lnTo>
                    <a:pt x="1237" y="642"/>
                  </a:lnTo>
                  <a:lnTo>
                    <a:pt x="1237" y="643"/>
                  </a:lnTo>
                  <a:lnTo>
                    <a:pt x="1237" y="645"/>
                  </a:lnTo>
                  <a:lnTo>
                    <a:pt x="1238" y="645"/>
                  </a:lnTo>
                  <a:lnTo>
                    <a:pt x="1238" y="643"/>
                  </a:lnTo>
                  <a:lnTo>
                    <a:pt x="1237" y="642"/>
                  </a:lnTo>
                  <a:lnTo>
                    <a:pt x="1238" y="642"/>
                  </a:lnTo>
                  <a:lnTo>
                    <a:pt x="1240" y="642"/>
                  </a:lnTo>
                  <a:lnTo>
                    <a:pt x="1241" y="642"/>
                  </a:lnTo>
                  <a:lnTo>
                    <a:pt x="1242" y="641"/>
                  </a:lnTo>
                  <a:lnTo>
                    <a:pt x="1243" y="641"/>
                  </a:lnTo>
                  <a:lnTo>
                    <a:pt x="1243" y="642"/>
                  </a:lnTo>
                  <a:lnTo>
                    <a:pt x="1242" y="642"/>
                  </a:lnTo>
                  <a:lnTo>
                    <a:pt x="1242" y="643"/>
                  </a:lnTo>
                  <a:lnTo>
                    <a:pt x="1241" y="645"/>
                  </a:lnTo>
                  <a:lnTo>
                    <a:pt x="1242" y="645"/>
                  </a:lnTo>
                  <a:lnTo>
                    <a:pt x="1242" y="646"/>
                  </a:lnTo>
                  <a:lnTo>
                    <a:pt x="1243" y="646"/>
                  </a:lnTo>
                  <a:lnTo>
                    <a:pt x="1243" y="647"/>
                  </a:lnTo>
                  <a:lnTo>
                    <a:pt x="1243" y="646"/>
                  </a:lnTo>
                  <a:lnTo>
                    <a:pt x="1242" y="645"/>
                  </a:lnTo>
                  <a:lnTo>
                    <a:pt x="1243" y="643"/>
                  </a:lnTo>
                  <a:lnTo>
                    <a:pt x="1244" y="643"/>
                  </a:lnTo>
                  <a:lnTo>
                    <a:pt x="1244" y="642"/>
                  </a:lnTo>
                  <a:lnTo>
                    <a:pt x="1245" y="642"/>
                  </a:lnTo>
                  <a:lnTo>
                    <a:pt x="1245" y="643"/>
                  </a:lnTo>
                  <a:lnTo>
                    <a:pt x="1245" y="645"/>
                  </a:lnTo>
                  <a:lnTo>
                    <a:pt x="1244" y="645"/>
                  </a:lnTo>
                  <a:lnTo>
                    <a:pt x="1244" y="646"/>
                  </a:lnTo>
                  <a:lnTo>
                    <a:pt x="1244" y="647"/>
                  </a:lnTo>
                  <a:lnTo>
                    <a:pt x="1245" y="647"/>
                  </a:lnTo>
                  <a:lnTo>
                    <a:pt x="1245" y="646"/>
                  </a:lnTo>
                  <a:lnTo>
                    <a:pt x="1245" y="645"/>
                  </a:lnTo>
                  <a:lnTo>
                    <a:pt x="1246" y="645"/>
                  </a:lnTo>
                  <a:lnTo>
                    <a:pt x="1246" y="643"/>
                  </a:lnTo>
                  <a:lnTo>
                    <a:pt x="1248" y="643"/>
                  </a:lnTo>
                  <a:lnTo>
                    <a:pt x="1249" y="643"/>
                  </a:lnTo>
                  <a:lnTo>
                    <a:pt x="1249" y="645"/>
                  </a:lnTo>
                  <a:lnTo>
                    <a:pt x="1250" y="645"/>
                  </a:lnTo>
                  <a:lnTo>
                    <a:pt x="1251" y="646"/>
                  </a:lnTo>
                  <a:lnTo>
                    <a:pt x="1252" y="646"/>
                  </a:lnTo>
                  <a:lnTo>
                    <a:pt x="1251" y="647"/>
                  </a:lnTo>
                  <a:lnTo>
                    <a:pt x="1252" y="647"/>
                  </a:lnTo>
                  <a:lnTo>
                    <a:pt x="1252" y="646"/>
                  </a:lnTo>
                  <a:lnTo>
                    <a:pt x="1253" y="646"/>
                  </a:lnTo>
                  <a:lnTo>
                    <a:pt x="1253" y="647"/>
                  </a:lnTo>
                  <a:lnTo>
                    <a:pt x="1253" y="648"/>
                  </a:lnTo>
                  <a:lnTo>
                    <a:pt x="1254" y="647"/>
                  </a:lnTo>
                  <a:lnTo>
                    <a:pt x="1255" y="647"/>
                  </a:lnTo>
                  <a:lnTo>
                    <a:pt x="1255" y="648"/>
                  </a:lnTo>
                  <a:lnTo>
                    <a:pt x="1255" y="649"/>
                  </a:lnTo>
                  <a:lnTo>
                    <a:pt x="1257" y="648"/>
                  </a:lnTo>
                  <a:lnTo>
                    <a:pt x="1258" y="648"/>
                  </a:lnTo>
                  <a:lnTo>
                    <a:pt x="1258" y="649"/>
                  </a:lnTo>
                  <a:lnTo>
                    <a:pt x="1258" y="650"/>
                  </a:lnTo>
                  <a:lnTo>
                    <a:pt x="1259" y="650"/>
                  </a:lnTo>
                  <a:lnTo>
                    <a:pt x="1259" y="649"/>
                  </a:lnTo>
                  <a:lnTo>
                    <a:pt x="1260" y="649"/>
                  </a:lnTo>
                  <a:lnTo>
                    <a:pt x="1260" y="650"/>
                  </a:lnTo>
                  <a:lnTo>
                    <a:pt x="1260" y="651"/>
                  </a:lnTo>
                  <a:lnTo>
                    <a:pt x="1262" y="648"/>
                  </a:lnTo>
                  <a:lnTo>
                    <a:pt x="1263" y="649"/>
                  </a:lnTo>
                  <a:lnTo>
                    <a:pt x="1263" y="650"/>
                  </a:lnTo>
                  <a:lnTo>
                    <a:pt x="1265" y="649"/>
                  </a:lnTo>
                  <a:lnTo>
                    <a:pt x="1265" y="650"/>
                  </a:lnTo>
                  <a:lnTo>
                    <a:pt x="1266" y="650"/>
                  </a:lnTo>
                  <a:lnTo>
                    <a:pt x="1266" y="649"/>
                  </a:lnTo>
                  <a:lnTo>
                    <a:pt x="1267" y="649"/>
                  </a:lnTo>
                  <a:lnTo>
                    <a:pt x="1267" y="650"/>
                  </a:lnTo>
                  <a:lnTo>
                    <a:pt x="1268" y="651"/>
                  </a:lnTo>
                  <a:lnTo>
                    <a:pt x="1269" y="651"/>
                  </a:lnTo>
                  <a:lnTo>
                    <a:pt x="1269" y="653"/>
                  </a:lnTo>
                  <a:lnTo>
                    <a:pt x="1270" y="653"/>
                  </a:lnTo>
                  <a:lnTo>
                    <a:pt x="1270" y="654"/>
                  </a:lnTo>
                  <a:lnTo>
                    <a:pt x="1271" y="654"/>
                  </a:lnTo>
                  <a:lnTo>
                    <a:pt x="1271" y="655"/>
                  </a:lnTo>
                  <a:lnTo>
                    <a:pt x="1272" y="654"/>
                  </a:lnTo>
                  <a:lnTo>
                    <a:pt x="1274" y="654"/>
                  </a:lnTo>
                  <a:lnTo>
                    <a:pt x="1274" y="655"/>
                  </a:lnTo>
                  <a:lnTo>
                    <a:pt x="1275" y="655"/>
                  </a:lnTo>
                  <a:lnTo>
                    <a:pt x="1275" y="656"/>
                  </a:lnTo>
                  <a:lnTo>
                    <a:pt x="1274" y="656"/>
                  </a:lnTo>
                  <a:lnTo>
                    <a:pt x="1274" y="657"/>
                  </a:lnTo>
                  <a:lnTo>
                    <a:pt x="1274" y="658"/>
                  </a:lnTo>
                  <a:lnTo>
                    <a:pt x="1275" y="658"/>
                  </a:lnTo>
                  <a:lnTo>
                    <a:pt x="1277" y="659"/>
                  </a:lnTo>
                  <a:lnTo>
                    <a:pt x="1277" y="658"/>
                  </a:lnTo>
                  <a:lnTo>
                    <a:pt x="1276" y="658"/>
                  </a:lnTo>
                  <a:lnTo>
                    <a:pt x="1275" y="657"/>
                  </a:lnTo>
                  <a:lnTo>
                    <a:pt x="1276" y="657"/>
                  </a:lnTo>
                  <a:lnTo>
                    <a:pt x="1276" y="656"/>
                  </a:lnTo>
                  <a:lnTo>
                    <a:pt x="1277" y="656"/>
                  </a:lnTo>
                  <a:lnTo>
                    <a:pt x="1277" y="657"/>
                  </a:lnTo>
                  <a:lnTo>
                    <a:pt x="1277" y="656"/>
                  </a:lnTo>
                  <a:lnTo>
                    <a:pt x="1278" y="656"/>
                  </a:lnTo>
                  <a:lnTo>
                    <a:pt x="1279" y="656"/>
                  </a:lnTo>
                  <a:lnTo>
                    <a:pt x="1279" y="657"/>
                  </a:lnTo>
                  <a:lnTo>
                    <a:pt x="1279" y="658"/>
                  </a:lnTo>
                  <a:lnTo>
                    <a:pt x="1280" y="658"/>
                  </a:lnTo>
                  <a:lnTo>
                    <a:pt x="1279" y="658"/>
                  </a:lnTo>
                  <a:lnTo>
                    <a:pt x="1278" y="658"/>
                  </a:lnTo>
                  <a:lnTo>
                    <a:pt x="1279" y="658"/>
                  </a:lnTo>
                  <a:lnTo>
                    <a:pt x="1281" y="658"/>
                  </a:lnTo>
                  <a:lnTo>
                    <a:pt x="1281" y="657"/>
                  </a:lnTo>
                  <a:lnTo>
                    <a:pt x="1283" y="657"/>
                  </a:lnTo>
                  <a:lnTo>
                    <a:pt x="1284" y="658"/>
                  </a:lnTo>
                  <a:lnTo>
                    <a:pt x="1284" y="659"/>
                  </a:lnTo>
                  <a:lnTo>
                    <a:pt x="1284" y="661"/>
                  </a:lnTo>
                  <a:lnTo>
                    <a:pt x="1284" y="662"/>
                  </a:lnTo>
                  <a:lnTo>
                    <a:pt x="1285" y="663"/>
                  </a:lnTo>
                  <a:lnTo>
                    <a:pt x="1285" y="664"/>
                  </a:lnTo>
                  <a:lnTo>
                    <a:pt x="1284" y="663"/>
                  </a:lnTo>
                  <a:lnTo>
                    <a:pt x="1284" y="664"/>
                  </a:lnTo>
                  <a:lnTo>
                    <a:pt x="1283" y="663"/>
                  </a:lnTo>
                  <a:lnTo>
                    <a:pt x="1281" y="663"/>
                  </a:lnTo>
                  <a:lnTo>
                    <a:pt x="1283" y="663"/>
                  </a:lnTo>
                  <a:lnTo>
                    <a:pt x="1284" y="665"/>
                  </a:lnTo>
                  <a:lnTo>
                    <a:pt x="1285" y="665"/>
                  </a:lnTo>
                  <a:lnTo>
                    <a:pt x="1285" y="666"/>
                  </a:lnTo>
                  <a:lnTo>
                    <a:pt x="1286" y="666"/>
                  </a:lnTo>
                  <a:lnTo>
                    <a:pt x="1287" y="667"/>
                  </a:lnTo>
                  <a:lnTo>
                    <a:pt x="1287" y="666"/>
                  </a:lnTo>
                  <a:lnTo>
                    <a:pt x="1288" y="667"/>
                  </a:lnTo>
                  <a:lnTo>
                    <a:pt x="1289" y="667"/>
                  </a:lnTo>
                  <a:lnTo>
                    <a:pt x="1289" y="668"/>
                  </a:lnTo>
                  <a:lnTo>
                    <a:pt x="1288" y="670"/>
                  </a:lnTo>
                  <a:lnTo>
                    <a:pt x="1286" y="671"/>
                  </a:lnTo>
                  <a:lnTo>
                    <a:pt x="1285" y="672"/>
                  </a:lnTo>
                  <a:lnTo>
                    <a:pt x="1284" y="672"/>
                  </a:lnTo>
                  <a:lnTo>
                    <a:pt x="1283" y="673"/>
                  </a:lnTo>
                  <a:lnTo>
                    <a:pt x="1281" y="673"/>
                  </a:lnTo>
                  <a:lnTo>
                    <a:pt x="1280" y="673"/>
                  </a:lnTo>
                  <a:lnTo>
                    <a:pt x="1279" y="672"/>
                  </a:lnTo>
                  <a:lnTo>
                    <a:pt x="1279" y="673"/>
                  </a:lnTo>
                  <a:lnTo>
                    <a:pt x="1278" y="673"/>
                  </a:lnTo>
                  <a:lnTo>
                    <a:pt x="1278" y="672"/>
                  </a:lnTo>
                  <a:lnTo>
                    <a:pt x="1278" y="671"/>
                  </a:lnTo>
                  <a:lnTo>
                    <a:pt x="1277" y="672"/>
                  </a:lnTo>
                  <a:lnTo>
                    <a:pt x="1276" y="672"/>
                  </a:lnTo>
                  <a:lnTo>
                    <a:pt x="1276" y="671"/>
                  </a:lnTo>
                  <a:lnTo>
                    <a:pt x="1275" y="671"/>
                  </a:lnTo>
                  <a:lnTo>
                    <a:pt x="1274" y="672"/>
                  </a:lnTo>
                  <a:lnTo>
                    <a:pt x="1271" y="671"/>
                  </a:lnTo>
                  <a:lnTo>
                    <a:pt x="1272" y="671"/>
                  </a:lnTo>
                  <a:lnTo>
                    <a:pt x="1272" y="672"/>
                  </a:lnTo>
                  <a:lnTo>
                    <a:pt x="1271" y="672"/>
                  </a:lnTo>
                  <a:lnTo>
                    <a:pt x="1270" y="672"/>
                  </a:lnTo>
                  <a:lnTo>
                    <a:pt x="1269" y="673"/>
                  </a:lnTo>
                  <a:lnTo>
                    <a:pt x="1266" y="672"/>
                  </a:lnTo>
                  <a:lnTo>
                    <a:pt x="1266" y="673"/>
                  </a:lnTo>
                  <a:lnTo>
                    <a:pt x="1265" y="673"/>
                  </a:lnTo>
                  <a:lnTo>
                    <a:pt x="1265" y="672"/>
                  </a:lnTo>
                  <a:lnTo>
                    <a:pt x="1263" y="672"/>
                  </a:lnTo>
                  <a:lnTo>
                    <a:pt x="1265" y="672"/>
                  </a:lnTo>
                  <a:lnTo>
                    <a:pt x="1265" y="671"/>
                  </a:lnTo>
                  <a:lnTo>
                    <a:pt x="1263" y="671"/>
                  </a:lnTo>
                  <a:lnTo>
                    <a:pt x="1262" y="671"/>
                  </a:lnTo>
                  <a:lnTo>
                    <a:pt x="1261" y="672"/>
                  </a:lnTo>
                  <a:lnTo>
                    <a:pt x="1260" y="672"/>
                  </a:lnTo>
                  <a:lnTo>
                    <a:pt x="1259" y="672"/>
                  </a:lnTo>
                  <a:lnTo>
                    <a:pt x="1258" y="673"/>
                  </a:lnTo>
                  <a:lnTo>
                    <a:pt x="1257" y="673"/>
                  </a:lnTo>
                  <a:lnTo>
                    <a:pt x="1255" y="673"/>
                  </a:lnTo>
                  <a:lnTo>
                    <a:pt x="1255" y="672"/>
                  </a:lnTo>
                  <a:lnTo>
                    <a:pt x="1254" y="672"/>
                  </a:lnTo>
                  <a:lnTo>
                    <a:pt x="1254" y="673"/>
                  </a:lnTo>
                  <a:lnTo>
                    <a:pt x="1252" y="673"/>
                  </a:lnTo>
                  <a:lnTo>
                    <a:pt x="1252" y="674"/>
                  </a:lnTo>
                  <a:lnTo>
                    <a:pt x="1251" y="674"/>
                  </a:lnTo>
                  <a:lnTo>
                    <a:pt x="1251" y="673"/>
                  </a:lnTo>
                  <a:lnTo>
                    <a:pt x="1251" y="674"/>
                  </a:lnTo>
                  <a:lnTo>
                    <a:pt x="1243" y="676"/>
                  </a:lnTo>
                  <a:lnTo>
                    <a:pt x="1242" y="676"/>
                  </a:lnTo>
                  <a:lnTo>
                    <a:pt x="1242" y="675"/>
                  </a:lnTo>
                  <a:lnTo>
                    <a:pt x="1241" y="675"/>
                  </a:lnTo>
                  <a:lnTo>
                    <a:pt x="1240" y="675"/>
                  </a:lnTo>
                  <a:lnTo>
                    <a:pt x="1240" y="674"/>
                  </a:lnTo>
                  <a:lnTo>
                    <a:pt x="1237" y="675"/>
                  </a:lnTo>
                  <a:lnTo>
                    <a:pt x="1237" y="674"/>
                  </a:lnTo>
                  <a:lnTo>
                    <a:pt x="1236" y="674"/>
                  </a:lnTo>
                  <a:lnTo>
                    <a:pt x="1236" y="675"/>
                  </a:lnTo>
                  <a:lnTo>
                    <a:pt x="1235" y="675"/>
                  </a:lnTo>
                  <a:lnTo>
                    <a:pt x="1235" y="674"/>
                  </a:lnTo>
                  <a:lnTo>
                    <a:pt x="1234" y="674"/>
                  </a:lnTo>
                  <a:lnTo>
                    <a:pt x="1234" y="675"/>
                  </a:lnTo>
                  <a:lnTo>
                    <a:pt x="1229" y="674"/>
                  </a:lnTo>
                  <a:lnTo>
                    <a:pt x="1227" y="673"/>
                  </a:lnTo>
                  <a:lnTo>
                    <a:pt x="1226" y="672"/>
                  </a:lnTo>
                  <a:lnTo>
                    <a:pt x="1226" y="668"/>
                  </a:lnTo>
                  <a:lnTo>
                    <a:pt x="1225" y="668"/>
                  </a:lnTo>
                  <a:lnTo>
                    <a:pt x="1225" y="670"/>
                  </a:lnTo>
                  <a:lnTo>
                    <a:pt x="1225" y="671"/>
                  </a:lnTo>
                  <a:lnTo>
                    <a:pt x="1225" y="672"/>
                  </a:lnTo>
                  <a:lnTo>
                    <a:pt x="1226" y="672"/>
                  </a:lnTo>
                  <a:lnTo>
                    <a:pt x="1225" y="672"/>
                  </a:lnTo>
                  <a:lnTo>
                    <a:pt x="1225" y="671"/>
                  </a:lnTo>
                  <a:lnTo>
                    <a:pt x="1224" y="671"/>
                  </a:lnTo>
                  <a:lnTo>
                    <a:pt x="1224" y="670"/>
                  </a:lnTo>
                  <a:lnTo>
                    <a:pt x="1223" y="670"/>
                  </a:lnTo>
                  <a:lnTo>
                    <a:pt x="1223" y="671"/>
                  </a:lnTo>
                  <a:lnTo>
                    <a:pt x="1224" y="671"/>
                  </a:lnTo>
                  <a:lnTo>
                    <a:pt x="1224" y="672"/>
                  </a:lnTo>
                  <a:lnTo>
                    <a:pt x="1223" y="672"/>
                  </a:lnTo>
                  <a:lnTo>
                    <a:pt x="1223" y="671"/>
                  </a:lnTo>
                  <a:lnTo>
                    <a:pt x="1222" y="671"/>
                  </a:lnTo>
                  <a:lnTo>
                    <a:pt x="1220" y="670"/>
                  </a:lnTo>
                  <a:lnTo>
                    <a:pt x="1220" y="668"/>
                  </a:lnTo>
                  <a:lnTo>
                    <a:pt x="1222" y="668"/>
                  </a:lnTo>
                  <a:lnTo>
                    <a:pt x="1222" y="667"/>
                  </a:lnTo>
                  <a:lnTo>
                    <a:pt x="1222" y="666"/>
                  </a:lnTo>
                  <a:lnTo>
                    <a:pt x="1220" y="667"/>
                  </a:lnTo>
                  <a:lnTo>
                    <a:pt x="1219" y="667"/>
                  </a:lnTo>
                  <a:lnTo>
                    <a:pt x="1219" y="666"/>
                  </a:lnTo>
                  <a:lnTo>
                    <a:pt x="1220" y="666"/>
                  </a:lnTo>
                  <a:lnTo>
                    <a:pt x="1222" y="665"/>
                  </a:lnTo>
                  <a:lnTo>
                    <a:pt x="1220" y="665"/>
                  </a:lnTo>
                  <a:lnTo>
                    <a:pt x="1219" y="665"/>
                  </a:lnTo>
                  <a:lnTo>
                    <a:pt x="1219" y="666"/>
                  </a:lnTo>
                  <a:lnTo>
                    <a:pt x="1218" y="666"/>
                  </a:lnTo>
                  <a:lnTo>
                    <a:pt x="1218" y="665"/>
                  </a:lnTo>
                  <a:lnTo>
                    <a:pt x="1217" y="665"/>
                  </a:lnTo>
                  <a:lnTo>
                    <a:pt x="1217" y="666"/>
                  </a:lnTo>
                  <a:lnTo>
                    <a:pt x="1218" y="666"/>
                  </a:lnTo>
                  <a:lnTo>
                    <a:pt x="1217" y="666"/>
                  </a:lnTo>
                  <a:lnTo>
                    <a:pt x="1217" y="667"/>
                  </a:lnTo>
                  <a:lnTo>
                    <a:pt x="1217" y="666"/>
                  </a:lnTo>
                  <a:lnTo>
                    <a:pt x="1216" y="666"/>
                  </a:lnTo>
                  <a:lnTo>
                    <a:pt x="1215" y="666"/>
                  </a:lnTo>
                  <a:lnTo>
                    <a:pt x="1214" y="665"/>
                  </a:lnTo>
                  <a:lnTo>
                    <a:pt x="1214" y="666"/>
                  </a:lnTo>
                  <a:lnTo>
                    <a:pt x="1215" y="666"/>
                  </a:lnTo>
                  <a:lnTo>
                    <a:pt x="1215" y="667"/>
                  </a:lnTo>
                  <a:lnTo>
                    <a:pt x="1216" y="667"/>
                  </a:lnTo>
                  <a:lnTo>
                    <a:pt x="1216" y="668"/>
                  </a:lnTo>
                  <a:lnTo>
                    <a:pt x="1215" y="667"/>
                  </a:lnTo>
                  <a:lnTo>
                    <a:pt x="1214" y="668"/>
                  </a:lnTo>
                  <a:lnTo>
                    <a:pt x="1214" y="667"/>
                  </a:lnTo>
                  <a:lnTo>
                    <a:pt x="1212" y="667"/>
                  </a:lnTo>
                  <a:lnTo>
                    <a:pt x="1212" y="668"/>
                  </a:lnTo>
                  <a:lnTo>
                    <a:pt x="1211" y="670"/>
                  </a:lnTo>
                  <a:lnTo>
                    <a:pt x="1210" y="670"/>
                  </a:lnTo>
                  <a:lnTo>
                    <a:pt x="1209" y="670"/>
                  </a:lnTo>
                  <a:lnTo>
                    <a:pt x="1208" y="671"/>
                  </a:lnTo>
                  <a:lnTo>
                    <a:pt x="1207" y="670"/>
                  </a:lnTo>
                  <a:lnTo>
                    <a:pt x="1206" y="671"/>
                  </a:lnTo>
                  <a:lnTo>
                    <a:pt x="1206" y="670"/>
                  </a:lnTo>
                  <a:lnTo>
                    <a:pt x="1205" y="670"/>
                  </a:lnTo>
                  <a:lnTo>
                    <a:pt x="1203" y="670"/>
                  </a:lnTo>
                  <a:lnTo>
                    <a:pt x="1203" y="668"/>
                  </a:lnTo>
                  <a:lnTo>
                    <a:pt x="1202" y="668"/>
                  </a:lnTo>
                  <a:lnTo>
                    <a:pt x="1199" y="670"/>
                  </a:lnTo>
                  <a:lnTo>
                    <a:pt x="1198" y="670"/>
                  </a:lnTo>
                  <a:lnTo>
                    <a:pt x="1197" y="670"/>
                  </a:lnTo>
                  <a:lnTo>
                    <a:pt x="1195" y="670"/>
                  </a:lnTo>
                  <a:lnTo>
                    <a:pt x="1195" y="668"/>
                  </a:lnTo>
                  <a:lnTo>
                    <a:pt x="1197" y="668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5" y="668"/>
                  </a:lnTo>
                  <a:lnTo>
                    <a:pt x="1194" y="668"/>
                  </a:lnTo>
                  <a:lnTo>
                    <a:pt x="1193" y="670"/>
                  </a:lnTo>
                  <a:lnTo>
                    <a:pt x="1192" y="668"/>
                  </a:lnTo>
                  <a:lnTo>
                    <a:pt x="1193" y="668"/>
                  </a:lnTo>
                  <a:lnTo>
                    <a:pt x="1194" y="668"/>
                  </a:lnTo>
                  <a:lnTo>
                    <a:pt x="1193" y="667"/>
                  </a:lnTo>
                  <a:lnTo>
                    <a:pt x="1193" y="666"/>
                  </a:lnTo>
                  <a:lnTo>
                    <a:pt x="1192" y="666"/>
                  </a:lnTo>
                  <a:lnTo>
                    <a:pt x="1192" y="667"/>
                  </a:lnTo>
                  <a:lnTo>
                    <a:pt x="1192" y="668"/>
                  </a:lnTo>
                  <a:lnTo>
                    <a:pt x="1191" y="668"/>
                  </a:lnTo>
                  <a:lnTo>
                    <a:pt x="1190" y="668"/>
                  </a:lnTo>
                  <a:lnTo>
                    <a:pt x="1190" y="667"/>
                  </a:lnTo>
                  <a:lnTo>
                    <a:pt x="1192" y="666"/>
                  </a:lnTo>
                  <a:lnTo>
                    <a:pt x="1192" y="665"/>
                  </a:lnTo>
                  <a:lnTo>
                    <a:pt x="1192" y="664"/>
                  </a:lnTo>
                  <a:lnTo>
                    <a:pt x="1192" y="663"/>
                  </a:lnTo>
                  <a:lnTo>
                    <a:pt x="1193" y="663"/>
                  </a:lnTo>
                  <a:lnTo>
                    <a:pt x="1193" y="662"/>
                  </a:lnTo>
                  <a:lnTo>
                    <a:pt x="1192" y="662"/>
                  </a:lnTo>
                  <a:lnTo>
                    <a:pt x="1192" y="663"/>
                  </a:lnTo>
                  <a:lnTo>
                    <a:pt x="1191" y="663"/>
                  </a:lnTo>
                  <a:lnTo>
                    <a:pt x="1191" y="662"/>
                  </a:lnTo>
                  <a:lnTo>
                    <a:pt x="1192" y="662"/>
                  </a:lnTo>
                  <a:lnTo>
                    <a:pt x="1191" y="661"/>
                  </a:lnTo>
                  <a:lnTo>
                    <a:pt x="1191" y="662"/>
                  </a:lnTo>
                  <a:lnTo>
                    <a:pt x="1191" y="663"/>
                  </a:lnTo>
                  <a:lnTo>
                    <a:pt x="1191" y="664"/>
                  </a:lnTo>
                  <a:lnTo>
                    <a:pt x="1191" y="665"/>
                  </a:lnTo>
                  <a:lnTo>
                    <a:pt x="1190" y="665"/>
                  </a:lnTo>
                  <a:lnTo>
                    <a:pt x="1189" y="665"/>
                  </a:lnTo>
                  <a:lnTo>
                    <a:pt x="1189" y="666"/>
                  </a:lnTo>
                  <a:lnTo>
                    <a:pt x="1189" y="667"/>
                  </a:lnTo>
                  <a:lnTo>
                    <a:pt x="1189" y="668"/>
                  </a:lnTo>
                  <a:lnTo>
                    <a:pt x="1188" y="667"/>
                  </a:lnTo>
                  <a:lnTo>
                    <a:pt x="1186" y="668"/>
                  </a:lnTo>
                  <a:lnTo>
                    <a:pt x="1185" y="668"/>
                  </a:lnTo>
                  <a:lnTo>
                    <a:pt x="1185" y="667"/>
                  </a:lnTo>
                  <a:lnTo>
                    <a:pt x="1185" y="666"/>
                  </a:lnTo>
                  <a:lnTo>
                    <a:pt x="1184" y="666"/>
                  </a:lnTo>
                  <a:lnTo>
                    <a:pt x="1183" y="666"/>
                  </a:lnTo>
                  <a:lnTo>
                    <a:pt x="1182" y="666"/>
                  </a:lnTo>
                  <a:lnTo>
                    <a:pt x="1181" y="666"/>
                  </a:lnTo>
                  <a:lnTo>
                    <a:pt x="1180" y="666"/>
                  </a:lnTo>
                  <a:lnTo>
                    <a:pt x="1179" y="666"/>
                  </a:lnTo>
                  <a:lnTo>
                    <a:pt x="1179" y="665"/>
                  </a:lnTo>
                  <a:lnTo>
                    <a:pt x="1180" y="665"/>
                  </a:lnTo>
                  <a:lnTo>
                    <a:pt x="1179" y="664"/>
                  </a:lnTo>
                  <a:lnTo>
                    <a:pt x="1177" y="664"/>
                  </a:lnTo>
                  <a:lnTo>
                    <a:pt x="1179" y="663"/>
                  </a:lnTo>
                  <a:lnTo>
                    <a:pt x="1176" y="664"/>
                  </a:lnTo>
                  <a:lnTo>
                    <a:pt x="1176" y="663"/>
                  </a:lnTo>
                  <a:lnTo>
                    <a:pt x="1177" y="663"/>
                  </a:lnTo>
                  <a:lnTo>
                    <a:pt x="1176" y="663"/>
                  </a:lnTo>
                  <a:lnTo>
                    <a:pt x="1176" y="662"/>
                  </a:lnTo>
                  <a:lnTo>
                    <a:pt x="1175" y="661"/>
                  </a:lnTo>
                  <a:lnTo>
                    <a:pt x="1176" y="661"/>
                  </a:lnTo>
                  <a:lnTo>
                    <a:pt x="1176" y="659"/>
                  </a:lnTo>
                  <a:lnTo>
                    <a:pt x="1175" y="659"/>
                  </a:lnTo>
                  <a:lnTo>
                    <a:pt x="1175" y="658"/>
                  </a:lnTo>
                  <a:lnTo>
                    <a:pt x="1174" y="658"/>
                  </a:lnTo>
                  <a:lnTo>
                    <a:pt x="1174" y="659"/>
                  </a:lnTo>
                  <a:lnTo>
                    <a:pt x="1172" y="659"/>
                  </a:lnTo>
                  <a:lnTo>
                    <a:pt x="1171" y="659"/>
                  </a:lnTo>
                  <a:lnTo>
                    <a:pt x="1171" y="661"/>
                  </a:lnTo>
                  <a:lnTo>
                    <a:pt x="1169" y="661"/>
                  </a:lnTo>
                  <a:lnTo>
                    <a:pt x="1169" y="659"/>
                  </a:lnTo>
                  <a:lnTo>
                    <a:pt x="1168" y="659"/>
                  </a:lnTo>
                  <a:lnTo>
                    <a:pt x="1169" y="659"/>
                  </a:lnTo>
                  <a:lnTo>
                    <a:pt x="1169" y="658"/>
                  </a:lnTo>
                  <a:lnTo>
                    <a:pt x="1171" y="658"/>
                  </a:lnTo>
                  <a:lnTo>
                    <a:pt x="1173" y="658"/>
                  </a:lnTo>
                  <a:lnTo>
                    <a:pt x="1175" y="657"/>
                  </a:lnTo>
                  <a:lnTo>
                    <a:pt x="1176" y="657"/>
                  </a:lnTo>
                  <a:lnTo>
                    <a:pt x="1177" y="656"/>
                  </a:lnTo>
                  <a:lnTo>
                    <a:pt x="1176" y="655"/>
                  </a:lnTo>
                  <a:lnTo>
                    <a:pt x="1179" y="654"/>
                  </a:lnTo>
                  <a:lnTo>
                    <a:pt x="1179" y="653"/>
                  </a:lnTo>
                  <a:lnTo>
                    <a:pt x="1179" y="651"/>
                  </a:lnTo>
                  <a:lnTo>
                    <a:pt x="1180" y="651"/>
                  </a:lnTo>
                  <a:lnTo>
                    <a:pt x="1180" y="650"/>
                  </a:lnTo>
                  <a:lnTo>
                    <a:pt x="1180" y="649"/>
                  </a:lnTo>
                  <a:lnTo>
                    <a:pt x="1179" y="649"/>
                  </a:lnTo>
                  <a:lnTo>
                    <a:pt x="1180" y="648"/>
                  </a:lnTo>
                  <a:lnTo>
                    <a:pt x="1179" y="648"/>
                  </a:lnTo>
                  <a:lnTo>
                    <a:pt x="1179" y="649"/>
                  </a:lnTo>
                  <a:lnTo>
                    <a:pt x="1179" y="650"/>
                  </a:lnTo>
                  <a:lnTo>
                    <a:pt x="1177" y="650"/>
                  </a:lnTo>
                  <a:lnTo>
                    <a:pt x="1177" y="649"/>
                  </a:lnTo>
                  <a:lnTo>
                    <a:pt x="1177" y="648"/>
                  </a:lnTo>
                  <a:lnTo>
                    <a:pt x="1176" y="648"/>
                  </a:lnTo>
                  <a:lnTo>
                    <a:pt x="1176" y="649"/>
                  </a:lnTo>
                  <a:lnTo>
                    <a:pt x="1176" y="650"/>
                  </a:lnTo>
                  <a:lnTo>
                    <a:pt x="1175" y="651"/>
                  </a:lnTo>
                  <a:lnTo>
                    <a:pt x="1174" y="651"/>
                  </a:lnTo>
                  <a:lnTo>
                    <a:pt x="1174" y="650"/>
                  </a:lnTo>
                  <a:lnTo>
                    <a:pt x="1174" y="649"/>
                  </a:lnTo>
                  <a:lnTo>
                    <a:pt x="1175" y="649"/>
                  </a:lnTo>
                  <a:lnTo>
                    <a:pt x="1174" y="649"/>
                  </a:lnTo>
                  <a:lnTo>
                    <a:pt x="1173" y="648"/>
                  </a:lnTo>
                  <a:lnTo>
                    <a:pt x="1173" y="647"/>
                  </a:lnTo>
                  <a:lnTo>
                    <a:pt x="1172" y="647"/>
                  </a:lnTo>
                  <a:lnTo>
                    <a:pt x="1172" y="648"/>
                  </a:lnTo>
                  <a:lnTo>
                    <a:pt x="1173" y="648"/>
                  </a:lnTo>
                  <a:lnTo>
                    <a:pt x="1173" y="649"/>
                  </a:lnTo>
                  <a:lnTo>
                    <a:pt x="1172" y="649"/>
                  </a:lnTo>
                  <a:lnTo>
                    <a:pt x="1172" y="648"/>
                  </a:lnTo>
                  <a:lnTo>
                    <a:pt x="1171" y="648"/>
                  </a:lnTo>
                  <a:lnTo>
                    <a:pt x="1171" y="647"/>
                  </a:lnTo>
                  <a:lnTo>
                    <a:pt x="1171" y="646"/>
                  </a:lnTo>
                  <a:lnTo>
                    <a:pt x="1171" y="647"/>
                  </a:lnTo>
                  <a:lnTo>
                    <a:pt x="1171" y="648"/>
                  </a:lnTo>
                  <a:lnTo>
                    <a:pt x="1169" y="648"/>
                  </a:lnTo>
                  <a:lnTo>
                    <a:pt x="1169" y="647"/>
                  </a:lnTo>
                  <a:lnTo>
                    <a:pt x="1168" y="646"/>
                  </a:lnTo>
                  <a:lnTo>
                    <a:pt x="1167" y="646"/>
                  </a:lnTo>
                  <a:lnTo>
                    <a:pt x="1166" y="646"/>
                  </a:lnTo>
                  <a:lnTo>
                    <a:pt x="1165" y="646"/>
                  </a:lnTo>
                  <a:lnTo>
                    <a:pt x="1165" y="647"/>
                  </a:lnTo>
                  <a:lnTo>
                    <a:pt x="1165" y="648"/>
                  </a:lnTo>
                  <a:lnTo>
                    <a:pt x="1166" y="648"/>
                  </a:lnTo>
                  <a:lnTo>
                    <a:pt x="1166" y="647"/>
                  </a:lnTo>
                  <a:lnTo>
                    <a:pt x="1167" y="647"/>
                  </a:lnTo>
                  <a:lnTo>
                    <a:pt x="1168" y="647"/>
                  </a:lnTo>
                  <a:lnTo>
                    <a:pt x="1168" y="648"/>
                  </a:lnTo>
                  <a:lnTo>
                    <a:pt x="1168" y="649"/>
                  </a:lnTo>
                  <a:lnTo>
                    <a:pt x="1168" y="650"/>
                  </a:lnTo>
                  <a:lnTo>
                    <a:pt x="1168" y="651"/>
                  </a:lnTo>
                  <a:lnTo>
                    <a:pt x="1167" y="651"/>
                  </a:lnTo>
                  <a:lnTo>
                    <a:pt x="1167" y="650"/>
                  </a:lnTo>
                  <a:lnTo>
                    <a:pt x="1167" y="649"/>
                  </a:lnTo>
                  <a:lnTo>
                    <a:pt x="1166" y="649"/>
                  </a:lnTo>
                  <a:lnTo>
                    <a:pt x="1166" y="650"/>
                  </a:lnTo>
                  <a:lnTo>
                    <a:pt x="1166" y="651"/>
                  </a:lnTo>
                  <a:lnTo>
                    <a:pt x="1166" y="650"/>
                  </a:lnTo>
                  <a:lnTo>
                    <a:pt x="1165" y="650"/>
                  </a:lnTo>
                  <a:lnTo>
                    <a:pt x="1165" y="649"/>
                  </a:lnTo>
                  <a:lnTo>
                    <a:pt x="1165" y="650"/>
                  </a:lnTo>
                  <a:lnTo>
                    <a:pt x="1164" y="650"/>
                  </a:lnTo>
                  <a:lnTo>
                    <a:pt x="1164" y="649"/>
                  </a:lnTo>
                  <a:lnTo>
                    <a:pt x="1163" y="649"/>
                  </a:lnTo>
                  <a:lnTo>
                    <a:pt x="1163" y="648"/>
                  </a:lnTo>
                  <a:lnTo>
                    <a:pt x="1162" y="648"/>
                  </a:lnTo>
                  <a:lnTo>
                    <a:pt x="1162" y="649"/>
                  </a:lnTo>
                  <a:lnTo>
                    <a:pt x="1163" y="649"/>
                  </a:lnTo>
                  <a:lnTo>
                    <a:pt x="1163" y="650"/>
                  </a:lnTo>
                  <a:lnTo>
                    <a:pt x="1163" y="651"/>
                  </a:lnTo>
                  <a:lnTo>
                    <a:pt x="1164" y="651"/>
                  </a:lnTo>
                  <a:lnTo>
                    <a:pt x="1164" y="653"/>
                  </a:lnTo>
                  <a:lnTo>
                    <a:pt x="1162" y="653"/>
                  </a:lnTo>
                  <a:lnTo>
                    <a:pt x="1160" y="650"/>
                  </a:lnTo>
                  <a:lnTo>
                    <a:pt x="1160" y="649"/>
                  </a:lnTo>
                  <a:lnTo>
                    <a:pt x="1162" y="649"/>
                  </a:lnTo>
                  <a:lnTo>
                    <a:pt x="1160" y="648"/>
                  </a:lnTo>
                  <a:lnTo>
                    <a:pt x="1160" y="647"/>
                  </a:lnTo>
                  <a:lnTo>
                    <a:pt x="1160" y="646"/>
                  </a:lnTo>
                  <a:lnTo>
                    <a:pt x="1160" y="645"/>
                  </a:lnTo>
                  <a:lnTo>
                    <a:pt x="1162" y="645"/>
                  </a:lnTo>
                  <a:lnTo>
                    <a:pt x="1162" y="643"/>
                  </a:lnTo>
                  <a:lnTo>
                    <a:pt x="1160" y="643"/>
                  </a:lnTo>
                  <a:lnTo>
                    <a:pt x="1160" y="645"/>
                  </a:lnTo>
                  <a:lnTo>
                    <a:pt x="1159" y="645"/>
                  </a:lnTo>
                  <a:lnTo>
                    <a:pt x="1159" y="643"/>
                  </a:lnTo>
                  <a:lnTo>
                    <a:pt x="1159" y="642"/>
                  </a:lnTo>
                  <a:lnTo>
                    <a:pt x="1159" y="643"/>
                  </a:lnTo>
                  <a:lnTo>
                    <a:pt x="1159" y="645"/>
                  </a:lnTo>
                  <a:lnTo>
                    <a:pt x="1158" y="645"/>
                  </a:lnTo>
                  <a:lnTo>
                    <a:pt x="1159" y="646"/>
                  </a:lnTo>
                  <a:lnTo>
                    <a:pt x="1158" y="647"/>
                  </a:lnTo>
                  <a:lnTo>
                    <a:pt x="1158" y="648"/>
                  </a:lnTo>
                  <a:lnTo>
                    <a:pt x="1159" y="648"/>
                  </a:lnTo>
                  <a:lnTo>
                    <a:pt x="1159" y="649"/>
                  </a:lnTo>
                  <a:lnTo>
                    <a:pt x="1158" y="650"/>
                  </a:lnTo>
                  <a:lnTo>
                    <a:pt x="1157" y="650"/>
                  </a:lnTo>
                  <a:lnTo>
                    <a:pt x="1157" y="649"/>
                  </a:lnTo>
                  <a:lnTo>
                    <a:pt x="1157" y="648"/>
                  </a:lnTo>
                  <a:lnTo>
                    <a:pt x="1156" y="648"/>
                  </a:lnTo>
                  <a:lnTo>
                    <a:pt x="1155" y="648"/>
                  </a:lnTo>
                  <a:lnTo>
                    <a:pt x="1154" y="648"/>
                  </a:lnTo>
                  <a:lnTo>
                    <a:pt x="1154" y="647"/>
                  </a:lnTo>
                  <a:lnTo>
                    <a:pt x="1152" y="646"/>
                  </a:lnTo>
                  <a:lnTo>
                    <a:pt x="1154" y="646"/>
                  </a:lnTo>
                  <a:lnTo>
                    <a:pt x="1154" y="645"/>
                  </a:lnTo>
                  <a:lnTo>
                    <a:pt x="1152" y="645"/>
                  </a:lnTo>
                  <a:lnTo>
                    <a:pt x="1152" y="643"/>
                  </a:lnTo>
                  <a:lnTo>
                    <a:pt x="1152" y="642"/>
                  </a:lnTo>
                  <a:lnTo>
                    <a:pt x="1151" y="643"/>
                  </a:lnTo>
                  <a:lnTo>
                    <a:pt x="1151" y="642"/>
                  </a:lnTo>
                  <a:lnTo>
                    <a:pt x="1151" y="641"/>
                  </a:lnTo>
                  <a:lnTo>
                    <a:pt x="1150" y="641"/>
                  </a:lnTo>
                  <a:lnTo>
                    <a:pt x="1150" y="640"/>
                  </a:lnTo>
                  <a:lnTo>
                    <a:pt x="1150" y="641"/>
                  </a:lnTo>
                  <a:lnTo>
                    <a:pt x="1150" y="642"/>
                  </a:lnTo>
                  <a:lnTo>
                    <a:pt x="1151" y="643"/>
                  </a:lnTo>
                  <a:lnTo>
                    <a:pt x="1152" y="643"/>
                  </a:lnTo>
                  <a:lnTo>
                    <a:pt x="1152" y="645"/>
                  </a:lnTo>
                  <a:lnTo>
                    <a:pt x="1151" y="645"/>
                  </a:lnTo>
                  <a:lnTo>
                    <a:pt x="1150" y="645"/>
                  </a:lnTo>
                  <a:lnTo>
                    <a:pt x="1150" y="643"/>
                  </a:lnTo>
                  <a:lnTo>
                    <a:pt x="1149" y="643"/>
                  </a:lnTo>
                  <a:lnTo>
                    <a:pt x="1148" y="643"/>
                  </a:lnTo>
                  <a:lnTo>
                    <a:pt x="1147" y="643"/>
                  </a:lnTo>
                  <a:lnTo>
                    <a:pt x="1147" y="642"/>
                  </a:lnTo>
                  <a:lnTo>
                    <a:pt x="1147" y="641"/>
                  </a:lnTo>
                  <a:lnTo>
                    <a:pt x="1146" y="640"/>
                  </a:lnTo>
                  <a:lnTo>
                    <a:pt x="1146" y="639"/>
                  </a:lnTo>
                  <a:lnTo>
                    <a:pt x="1145" y="639"/>
                  </a:lnTo>
                  <a:lnTo>
                    <a:pt x="1143" y="639"/>
                  </a:lnTo>
                  <a:lnTo>
                    <a:pt x="1143" y="640"/>
                  </a:lnTo>
                  <a:lnTo>
                    <a:pt x="1142" y="640"/>
                  </a:lnTo>
                  <a:lnTo>
                    <a:pt x="1142" y="639"/>
                  </a:lnTo>
                  <a:lnTo>
                    <a:pt x="1142" y="638"/>
                  </a:lnTo>
                  <a:lnTo>
                    <a:pt x="1141" y="638"/>
                  </a:lnTo>
                  <a:lnTo>
                    <a:pt x="1141" y="637"/>
                  </a:lnTo>
                  <a:lnTo>
                    <a:pt x="1140" y="637"/>
                  </a:lnTo>
                  <a:lnTo>
                    <a:pt x="1139" y="637"/>
                  </a:lnTo>
                  <a:lnTo>
                    <a:pt x="1139" y="636"/>
                  </a:lnTo>
                  <a:lnTo>
                    <a:pt x="1138" y="636"/>
                  </a:lnTo>
                  <a:lnTo>
                    <a:pt x="1138" y="637"/>
                  </a:lnTo>
                  <a:lnTo>
                    <a:pt x="1139" y="638"/>
                  </a:lnTo>
                  <a:lnTo>
                    <a:pt x="1138" y="639"/>
                  </a:lnTo>
                  <a:lnTo>
                    <a:pt x="1137" y="639"/>
                  </a:lnTo>
                  <a:lnTo>
                    <a:pt x="1137" y="638"/>
                  </a:lnTo>
                  <a:lnTo>
                    <a:pt x="1137" y="637"/>
                  </a:lnTo>
                  <a:lnTo>
                    <a:pt x="1136" y="637"/>
                  </a:lnTo>
                  <a:lnTo>
                    <a:pt x="1136" y="636"/>
                  </a:lnTo>
                  <a:lnTo>
                    <a:pt x="1137" y="636"/>
                  </a:lnTo>
                  <a:lnTo>
                    <a:pt x="1136" y="634"/>
                  </a:lnTo>
                  <a:lnTo>
                    <a:pt x="1137" y="634"/>
                  </a:lnTo>
                  <a:lnTo>
                    <a:pt x="1136" y="633"/>
                  </a:lnTo>
                  <a:lnTo>
                    <a:pt x="1136" y="634"/>
                  </a:lnTo>
                  <a:lnTo>
                    <a:pt x="1136" y="636"/>
                  </a:lnTo>
                  <a:lnTo>
                    <a:pt x="1134" y="636"/>
                  </a:lnTo>
                  <a:lnTo>
                    <a:pt x="1133" y="634"/>
                  </a:lnTo>
                  <a:lnTo>
                    <a:pt x="1133" y="633"/>
                  </a:lnTo>
                  <a:lnTo>
                    <a:pt x="1133" y="632"/>
                  </a:lnTo>
                  <a:lnTo>
                    <a:pt x="1134" y="632"/>
                  </a:lnTo>
                  <a:lnTo>
                    <a:pt x="1136" y="632"/>
                  </a:lnTo>
                  <a:lnTo>
                    <a:pt x="1136" y="631"/>
                  </a:lnTo>
                  <a:lnTo>
                    <a:pt x="1134" y="631"/>
                  </a:lnTo>
                  <a:lnTo>
                    <a:pt x="1134" y="632"/>
                  </a:lnTo>
                  <a:lnTo>
                    <a:pt x="1133" y="632"/>
                  </a:lnTo>
                  <a:lnTo>
                    <a:pt x="1133" y="631"/>
                  </a:lnTo>
                  <a:lnTo>
                    <a:pt x="1134" y="629"/>
                  </a:lnTo>
                  <a:lnTo>
                    <a:pt x="1134" y="628"/>
                  </a:lnTo>
                  <a:lnTo>
                    <a:pt x="1136" y="628"/>
                  </a:lnTo>
                  <a:lnTo>
                    <a:pt x="1136" y="626"/>
                  </a:lnTo>
                  <a:lnTo>
                    <a:pt x="1136" y="625"/>
                  </a:lnTo>
                  <a:lnTo>
                    <a:pt x="1134" y="625"/>
                  </a:lnTo>
                  <a:lnTo>
                    <a:pt x="1134" y="626"/>
                  </a:lnTo>
                  <a:lnTo>
                    <a:pt x="1133" y="626"/>
                  </a:lnTo>
                  <a:lnTo>
                    <a:pt x="1133" y="625"/>
                  </a:lnTo>
                  <a:lnTo>
                    <a:pt x="1132" y="625"/>
                  </a:lnTo>
                  <a:lnTo>
                    <a:pt x="1132" y="624"/>
                  </a:lnTo>
                  <a:lnTo>
                    <a:pt x="1132" y="625"/>
                  </a:lnTo>
                  <a:lnTo>
                    <a:pt x="1132" y="626"/>
                  </a:lnTo>
                  <a:lnTo>
                    <a:pt x="1133" y="626"/>
                  </a:lnTo>
                  <a:lnTo>
                    <a:pt x="1133" y="628"/>
                  </a:lnTo>
                  <a:lnTo>
                    <a:pt x="1134" y="629"/>
                  </a:lnTo>
                  <a:lnTo>
                    <a:pt x="1133" y="629"/>
                  </a:lnTo>
                  <a:lnTo>
                    <a:pt x="1132" y="630"/>
                  </a:lnTo>
                  <a:lnTo>
                    <a:pt x="1132" y="631"/>
                  </a:lnTo>
                  <a:lnTo>
                    <a:pt x="1132" y="630"/>
                  </a:lnTo>
                  <a:lnTo>
                    <a:pt x="1131" y="630"/>
                  </a:lnTo>
                  <a:lnTo>
                    <a:pt x="1131" y="629"/>
                  </a:lnTo>
                  <a:lnTo>
                    <a:pt x="1132" y="629"/>
                  </a:lnTo>
                  <a:lnTo>
                    <a:pt x="1131" y="628"/>
                  </a:lnTo>
                  <a:lnTo>
                    <a:pt x="1131" y="626"/>
                  </a:lnTo>
                  <a:lnTo>
                    <a:pt x="1131" y="628"/>
                  </a:lnTo>
                  <a:lnTo>
                    <a:pt x="1130" y="628"/>
                  </a:lnTo>
                  <a:lnTo>
                    <a:pt x="1130" y="629"/>
                  </a:lnTo>
                  <a:lnTo>
                    <a:pt x="1129" y="629"/>
                  </a:lnTo>
                  <a:lnTo>
                    <a:pt x="1129" y="628"/>
                  </a:lnTo>
                  <a:lnTo>
                    <a:pt x="1128" y="626"/>
                  </a:lnTo>
                  <a:lnTo>
                    <a:pt x="1126" y="626"/>
                  </a:lnTo>
                  <a:lnTo>
                    <a:pt x="1128" y="628"/>
                  </a:lnTo>
                  <a:lnTo>
                    <a:pt x="1128" y="629"/>
                  </a:lnTo>
                  <a:lnTo>
                    <a:pt x="1128" y="630"/>
                  </a:lnTo>
                  <a:lnTo>
                    <a:pt x="1129" y="630"/>
                  </a:lnTo>
                  <a:lnTo>
                    <a:pt x="1128" y="631"/>
                  </a:lnTo>
                  <a:lnTo>
                    <a:pt x="1126" y="631"/>
                  </a:lnTo>
                  <a:lnTo>
                    <a:pt x="1125" y="631"/>
                  </a:lnTo>
                  <a:lnTo>
                    <a:pt x="1124" y="630"/>
                  </a:lnTo>
                  <a:lnTo>
                    <a:pt x="1124" y="631"/>
                  </a:lnTo>
                  <a:lnTo>
                    <a:pt x="1125" y="631"/>
                  </a:lnTo>
                  <a:lnTo>
                    <a:pt x="1125" y="632"/>
                  </a:lnTo>
                  <a:lnTo>
                    <a:pt x="1126" y="632"/>
                  </a:lnTo>
                  <a:lnTo>
                    <a:pt x="1126" y="633"/>
                  </a:lnTo>
                  <a:lnTo>
                    <a:pt x="1128" y="633"/>
                  </a:lnTo>
                  <a:lnTo>
                    <a:pt x="1128" y="634"/>
                  </a:lnTo>
                  <a:lnTo>
                    <a:pt x="1126" y="633"/>
                  </a:lnTo>
                  <a:lnTo>
                    <a:pt x="1126" y="634"/>
                  </a:lnTo>
                  <a:lnTo>
                    <a:pt x="1125" y="634"/>
                  </a:lnTo>
                  <a:lnTo>
                    <a:pt x="1125" y="636"/>
                  </a:lnTo>
                  <a:lnTo>
                    <a:pt x="1125" y="637"/>
                  </a:lnTo>
                  <a:lnTo>
                    <a:pt x="1126" y="637"/>
                  </a:lnTo>
                  <a:lnTo>
                    <a:pt x="1126" y="638"/>
                  </a:lnTo>
                  <a:lnTo>
                    <a:pt x="1126" y="639"/>
                  </a:lnTo>
                  <a:lnTo>
                    <a:pt x="1126" y="640"/>
                  </a:lnTo>
                  <a:lnTo>
                    <a:pt x="1125" y="640"/>
                  </a:lnTo>
                  <a:lnTo>
                    <a:pt x="1124" y="640"/>
                  </a:lnTo>
                  <a:lnTo>
                    <a:pt x="1123" y="639"/>
                  </a:lnTo>
                  <a:lnTo>
                    <a:pt x="1124" y="639"/>
                  </a:lnTo>
                  <a:lnTo>
                    <a:pt x="1124" y="638"/>
                  </a:lnTo>
                  <a:lnTo>
                    <a:pt x="1124" y="637"/>
                  </a:lnTo>
                  <a:lnTo>
                    <a:pt x="1123" y="637"/>
                  </a:lnTo>
                  <a:lnTo>
                    <a:pt x="1122" y="637"/>
                  </a:lnTo>
                  <a:lnTo>
                    <a:pt x="1123" y="636"/>
                  </a:lnTo>
                  <a:lnTo>
                    <a:pt x="1124" y="637"/>
                  </a:lnTo>
                  <a:lnTo>
                    <a:pt x="1124" y="636"/>
                  </a:lnTo>
                  <a:lnTo>
                    <a:pt x="1122" y="633"/>
                  </a:lnTo>
                  <a:lnTo>
                    <a:pt x="1123" y="633"/>
                  </a:lnTo>
                  <a:lnTo>
                    <a:pt x="1124" y="633"/>
                  </a:lnTo>
                  <a:lnTo>
                    <a:pt x="1124" y="632"/>
                  </a:lnTo>
                  <a:lnTo>
                    <a:pt x="1122" y="632"/>
                  </a:lnTo>
                  <a:lnTo>
                    <a:pt x="1121" y="632"/>
                  </a:lnTo>
                  <a:lnTo>
                    <a:pt x="1123" y="631"/>
                  </a:lnTo>
                  <a:lnTo>
                    <a:pt x="1122" y="630"/>
                  </a:lnTo>
                  <a:lnTo>
                    <a:pt x="1121" y="630"/>
                  </a:lnTo>
                  <a:lnTo>
                    <a:pt x="1121" y="629"/>
                  </a:lnTo>
                  <a:lnTo>
                    <a:pt x="1121" y="628"/>
                  </a:lnTo>
                  <a:lnTo>
                    <a:pt x="1121" y="626"/>
                  </a:lnTo>
                  <a:lnTo>
                    <a:pt x="1120" y="626"/>
                  </a:lnTo>
                  <a:lnTo>
                    <a:pt x="1119" y="626"/>
                  </a:lnTo>
                  <a:lnTo>
                    <a:pt x="1120" y="628"/>
                  </a:lnTo>
                  <a:lnTo>
                    <a:pt x="1120" y="629"/>
                  </a:lnTo>
                  <a:lnTo>
                    <a:pt x="1119" y="629"/>
                  </a:lnTo>
                  <a:lnTo>
                    <a:pt x="1119" y="630"/>
                  </a:lnTo>
                  <a:lnTo>
                    <a:pt x="1119" y="629"/>
                  </a:lnTo>
                  <a:lnTo>
                    <a:pt x="1119" y="630"/>
                  </a:lnTo>
                  <a:lnTo>
                    <a:pt x="1120" y="631"/>
                  </a:lnTo>
                  <a:lnTo>
                    <a:pt x="1120" y="632"/>
                  </a:lnTo>
                  <a:lnTo>
                    <a:pt x="1119" y="632"/>
                  </a:lnTo>
                  <a:lnTo>
                    <a:pt x="1119" y="631"/>
                  </a:lnTo>
                  <a:lnTo>
                    <a:pt x="1117" y="631"/>
                  </a:lnTo>
                  <a:lnTo>
                    <a:pt x="1119" y="631"/>
                  </a:lnTo>
                  <a:lnTo>
                    <a:pt x="1119" y="630"/>
                  </a:lnTo>
                  <a:lnTo>
                    <a:pt x="1117" y="630"/>
                  </a:lnTo>
                  <a:lnTo>
                    <a:pt x="1117" y="631"/>
                  </a:lnTo>
                  <a:lnTo>
                    <a:pt x="1116" y="631"/>
                  </a:lnTo>
                  <a:lnTo>
                    <a:pt x="1115" y="631"/>
                  </a:lnTo>
                  <a:lnTo>
                    <a:pt x="1116" y="631"/>
                  </a:lnTo>
                  <a:lnTo>
                    <a:pt x="1116" y="632"/>
                  </a:lnTo>
                  <a:lnTo>
                    <a:pt x="1117" y="632"/>
                  </a:lnTo>
                  <a:lnTo>
                    <a:pt x="1117" y="633"/>
                  </a:lnTo>
                  <a:lnTo>
                    <a:pt x="1116" y="633"/>
                  </a:lnTo>
                  <a:lnTo>
                    <a:pt x="1116" y="632"/>
                  </a:lnTo>
                  <a:lnTo>
                    <a:pt x="1115" y="632"/>
                  </a:lnTo>
                  <a:lnTo>
                    <a:pt x="1115" y="633"/>
                  </a:lnTo>
                  <a:lnTo>
                    <a:pt x="1114" y="632"/>
                  </a:lnTo>
                  <a:lnTo>
                    <a:pt x="1114" y="631"/>
                  </a:lnTo>
                  <a:lnTo>
                    <a:pt x="1113" y="631"/>
                  </a:lnTo>
                  <a:lnTo>
                    <a:pt x="1112" y="631"/>
                  </a:lnTo>
                  <a:lnTo>
                    <a:pt x="1111" y="630"/>
                  </a:lnTo>
                  <a:lnTo>
                    <a:pt x="1111" y="629"/>
                  </a:lnTo>
                  <a:lnTo>
                    <a:pt x="1111" y="628"/>
                  </a:lnTo>
                  <a:lnTo>
                    <a:pt x="1111" y="626"/>
                  </a:lnTo>
                  <a:lnTo>
                    <a:pt x="1111" y="625"/>
                  </a:lnTo>
                  <a:lnTo>
                    <a:pt x="1112" y="625"/>
                  </a:lnTo>
                  <a:lnTo>
                    <a:pt x="1112" y="624"/>
                  </a:lnTo>
                  <a:lnTo>
                    <a:pt x="1111" y="624"/>
                  </a:lnTo>
                  <a:lnTo>
                    <a:pt x="1111" y="623"/>
                  </a:lnTo>
                  <a:lnTo>
                    <a:pt x="1108" y="624"/>
                  </a:lnTo>
                  <a:lnTo>
                    <a:pt x="1110" y="624"/>
                  </a:lnTo>
                  <a:lnTo>
                    <a:pt x="1110" y="625"/>
                  </a:lnTo>
                  <a:lnTo>
                    <a:pt x="1108" y="625"/>
                  </a:lnTo>
                  <a:lnTo>
                    <a:pt x="1108" y="626"/>
                  </a:lnTo>
                  <a:lnTo>
                    <a:pt x="1110" y="628"/>
                  </a:lnTo>
                  <a:lnTo>
                    <a:pt x="1110" y="629"/>
                  </a:lnTo>
                  <a:lnTo>
                    <a:pt x="1108" y="628"/>
                  </a:lnTo>
                  <a:lnTo>
                    <a:pt x="1107" y="628"/>
                  </a:lnTo>
                  <a:lnTo>
                    <a:pt x="1107" y="629"/>
                  </a:lnTo>
                  <a:lnTo>
                    <a:pt x="1106" y="629"/>
                  </a:lnTo>
                  <a:lnTo>
                    <a:pt x="1105" y="629"/>
                  </a:lnTo>
                  <a:lnTo>
                    <a:pt x="1106" y="630"/>
                  </a:lnTo>
                  <a:lnTo>
                    <a:pt x="1107" y="630"/>
                  </a:lnTo>
                  <a:lnTo>
                    <a:pt x="1108" y="630"/>
                  </a:lnTo>
                  <a:lnTo>
                    <a:pt x="1108" y="631"/>
                  </a:lnTo>
                  <a:lnTo>
                    <a:pt x="1110" y="631"/>
                  </a:lnTo>
                  <a:lnTo>
                    <a:pt x="1111" y="631"/>
                  </a:lnTo>
                  <a:lnTo>
                    <a:pt x="1114" y="633"/>
                  </a:lnTo>
                  <a:lnTo>
                    <a:pt x="1116" y="634"/>
                  </a:lnTo>
                  <a:lnTo>
                    <a:pt x="1116" y="636"/>
                  </a:lnTo>
                  <a:lnTo>
                    <a:pt x="1115" y="636"/>
                  </a:lnTo>
                  <a:lnTo>
                    <a:pt x="1114" y="636"/>
                  </a:lnTo>
                  <a:lnTo>
                    <a:pt x="1114" y="637"/>
                  </a:lnTo>
                  <a:lnTo>
                    <a:pt x="1115" y="637"/>
                  </a:lnTo>
                  <a:lnTo>
                    <a:pt x="1116" y="637"/>
                  </a:lnTo>
                  <a:lnTo>
                    <a:pt x="1115" y="637"/>
                  </a:lnTo>
                  <a:lnTo>
                    <a:pt x="1115" y="638"/>
                  </a:lnTo>
                  <a:lnTo>
                    <a:pt x="1116" y="638"/>
                  </a:lnTo>
                  <a:lnTo>
                    <a:pt x="1117" y="638"/>
                  </a:lnTo>
                  <a:lnTo>
                    <a:pt x="1117" y="639"/>
                  </a:lnTo>
                  <a:lnTo>
                    <a:pt x="1117" y="640"/>
                  </a:lnTo>
                  <a:lnTo>
                    <a:pt x="1116" y="640"/>
                  </a:lnTo>
                  <a:lnTo>
                    <a:pt x="1116" y="641"/>
                  </a:lnTo>
                  <a:lnTo>
                    <a:pt x="1115" y="641"/>
                  </a:lnTo>
                  <a:lnTo>
                    <a:pt x="1116" y="642"/>
                  </a:lnTo>
                  <a:lnTo>
                    <a:pt x="1115" y="642"/>
                  </a:lnTo>
                  <a:lnTo>
                    <a:pt x="1114" y="641"/>
                  </a:lnTo>
                  <a:lnTo>
                    <a:pt x="1114" y="642"/>
                  </a:lnTo>
                  <a:lnTo>
                    <a:pt x="1113" y="642"/>
                  </a:lnTo>
                  <a:lnTo>
                    <a:pt x="1112" y="642"/>
                  </a:lnTo>
                  <a:lnTo>
                    <a:pt x="1112" y="641"/>
                  </a:lnTo>
                  <a:lnTo>
                    <a:pt x="1111" y="641"/>
                  </a:lnTo>
                  <a:lnTo>
                    <a:pt x="1111" y="642"/>
                  </a:lnTo>
                  <a:lnTo>
                    <a:pt x="1110" y="641"/>
                  </a:lnTo>
                  <a:lnTo>
                    <a:pt x="1108" y="641"/>
                  </a:lnTo>
                  <a:lnTo>
                    <a:pt x="1107" y="641"/>
                  </a:lnTo>
                  <a:lnTo>
                    <a:pt x="1107" y="640"/>
                  </a:lnTo>
                  <a:lnTo>
                    <a:pt x="1107" y="641"/>
                  </a:lnTo>
                  <a:lnTo>
                    <a:pt x="1107" y="642"/>
                  </a:lnTo>
                  <a:lnTo>
                    <a:pt x="1107" y="643"/>
                  </a:lnTo>
                  <a:lnTo>
                    <a:pt x="1107" y="642"/>
                  </a:lnTo>
                  <a:lnTo>
                    <a:pt x="1106" y="642"/>
                  </a:lnTo>
                  <a:lnTo>
                    <a:pt x="1105" y="642"/>
                  </a:lnTo>
                  <a:lnTo>
                    <a:pt x="1105" y="641"/>
                  </a:lnTo>
                  <a:lnTo>
                    <a:pt x="1104" y="641"/>
                  </a:lnTo>
                  <a:lnTo>
                    <a:pt x="1103" y="641"/>
                  </a:lnTo>
                  <a:lnTo>
                    <a:pt x="1102" y="641"/>
                  </a:lnTo>
                  <a:lnTo>
                    <a:pt x="1100" y="641"/>
                  </a:lnTo>
                  <a:lnTo>
                    <a:pt x="1099" y="640"/>
                  </a:lnTo>
                  <a:lnTo>
                    <a:pt x="1098" y="641"/>
                  </a:lnTo>
                  <a:lnTo>
                    <a:pt x="1097" y="640"/>
                  </a:lnTo>
                  <a:lnTo>
                    <a:pt x="1096" y="640"/>
                  </a:lnTo>
                  <a:lnTo>
                    <a:pt x="1095" y="640"/>
                  </a:lnTo>
                  <a:lnTo>
                    <a:pt x="1096" y="641"/>
                  </a:lnTo>
                  <a:lnTo>
                    <a:pt x="1097" y="641"/>
                  </a:lnTo>
                  <a:lnTo>
                    <a:pt x="1096" y="641"/>
                  </a:lnTo>
                  <a:lnTo>
                    <a:pt x="1096" y="642"/>
                  </a:lnTo>
                  <a:lnTo>
                    <a:pt x="1097" y="642"/>
                  </a:lnTo>
                  <a:lnTo>
                    <a:pt x="1097" y="643"/>
                  </a:lnTo>
                  <a:lnTo>
                    <a:pt x="1098" y="642"/>
                  </a:lnTo>
                  <a:lnTo>
                    <a:pt x="1099" y="643"/>
                  </a:lnTo>
                  <a:lnTo>
                    <a:pt x="1100" y="643"/>
                  </a:lnTo>
                  <a:lnTo>
                    <a:pt x="1100" y="645"/>
                  </a:lnTo>
                  <a:lnTo>
                    <a:pt x="1099" y="645"/>
                  </a:lnTo>
                  <a:lnTo>
                    <a:pt x="1098" y="645"/>
                  </a:lnTo>
                  <a:lnTo>
                    <a:pt x="1099" y="645"/>
                  </a:lnTo>
                  <a:lnTo>
                    <a:pt x="1099" y="646"/>
                  </a:lnTo>
                  <a:lnTo>
                    <a:pt x="1098" y="645"/>
                  </a:lnTo>
                  <a:lnTo>
                    <a:pt x="1096" y="645"/>
                  </a:lnTo>
                  <a:lnTo>
                    <a:pt x="1097" y="645"/>
                  </a:lnTo>
                  <a:lnTo>
                    <a:pt x="1097" y="646"/>
                  </a:lnTo>
                  <a:lnTo>
                    <a:pt x="1098" y="646"/>
                  </a:lnTo>
                  <a:lnTo>
                    <a:pt x="1098" y="647"/>
                  </a:lnTo>
                  <a:lnTo>
                    <a:pt x="1100" y="647"/>
                  </a:lnTo>
                  <a:lnTo>
                    <a:pt x="1100" y="648"/>
                  </a:lnTo>
                  <a:lnTo>
                    <a:pt x="1099" y="648"/>
                  </a:lnTo>
                  <a:lnTo>
                    <a:pt x="1098" y="648"/>
                  </a:lnTo>
                  <a:lnTo>
                    <a:pt x="1097" y="648"/>
                  </a:lnTo>
                  <a:lnTo>
                    <a:pt x="1097" y="649"/>
                  </a:lnTo>
                  <a:lnTo>
                    <a:pt x="1096" y="648"/>
                  </a:lnTo>
                  <a:lnTo>
                    <a:pt x="1095" y="649"/>
                  </a:lnTo>
                  <a:lnTo>
                    <a:pt x="1095" y="650"/>
                  </a:lnTo>
                  <a:lnTo>
                    <a:pt x="1095" y="649"/>
                  </a:lnTo>
                  <a:lnTo>
                    <a:pt x="1094" y="649"/>
                  </a:lnTo>
                  <a:lnTo>
                    <a:pt x="1094" y="650"/>
                  </a:lnTo>
                  <a:lnTo>
                    <a:pt x="1093" y="650"/>
                  </a:lnTo>
                  <a:lnTo>
                    <a:pt x="1091" y="651"/>
                  </a:lnTo>
                  <a:lnTo>
                    <a:pt x="1090" y="651"/>
                  </a:lnTo>
                  <a:lnTo>
                    <a:pt x="1091" y="653"/>
                  </a:lnTo>
                  <a:lnTo>
                    <a:pt x="1093" y="653"/>
                  </a:lnTo>
                  <a:lnTo>
                    <a:pt x="1094" y="653"/>
                  </a:lnTo>
                  <a:lnTo>
                    <a:pt x="1093" y="654"/>
                  </a:lnTo>
                  <a:lnTo>
                    <a:pt x="1091" y="654"/>
                  </a:lnTo>
                  <a:lnTo>
                    <a:pt x="1090" y="654"/>
                  </a:lnTo>
                  <a:lnTo>
                    <a:pt x="1089" y="654"/>
                  </a:lnTo>
                  <a:lnTo>
                    <a:pt x="1090" y="654"/>
                  </a:lnTo>
                  <a:lnTo>
                    <a:pt x="1091" y="654"/>
                  </a:lnTo>
                  <a:lnTo>
                    <a:pt x="1091" y="655"/>
                  </a:lnTo>
                  <a:lnTo>
                    <a:pt x="1090" y="655"/>
                  </a:lnTo>
                  <a:lnTo>
                    <a:pt x="1089" y="655"/>
                  </a:lnTo>
                  <a:lnTo>
                    <a:pt x="1088" y="655"/>
                  </a:lnTo>
                  <a:lnTo>
                    <a:pt x="1087" y="656"/>
                  </a:lnTo>
                  <a:lnTo>
                    <a:pt x="1087" y="655"/>
                  </a:lnTo>
                  <a:lnTo>
                    <a:pt x="1086" y="655"/>
                  </a:lnTo>
                  <a:lnTo>
                    <a:pt x="1086" y="656"/>
                  </a:lnTo>
                  <a:lnTo>
                    <a:pt x="1087" y="657"/>
                  </a:lnTo>
                  <a:lnTo>
                    <a:pt x="1087" y="658"/>
                  </a:lnTo>
                  <a:lnTo>
                    <a:pt x="1088" y="658"/>
                  </a:lnTo>
                  <a:lnTo>
                    <a:pt x="1088" y="659"/>
                  </a:lnTo>
                  <a:lnTo>
                    <a:pt x="1087" y="659"/>
                  </a:lnTo>
                  <a:lnTo>
                    <a:pt x="1085" y="659"/>
                  </a:lnTo>
                  <a:lnTo>
                    <a:pt x="1086" y="659"/>
                  </a:lnTo>
                  <a:lnTo>
                    <a:pt x="1086" y="658"/>
                  </a:lnTo>
                  <a:lnTo>
                    <a:pt x="1085" y="658"/>
                  </a:lnTo>
                  <a:lnTo>
                    <a:pt x="1083" y="658"/>
                  </a:lnTo>
                  <a:lnTo>
                    <a:pt x="1082" y="657"/>
                  </a:lnTo>
                  <a:lnTo>
                    <a:pt x="1082" y="658"/>
                  </a:lnTo>
                  <a:lnTo>
                    <a:pt x="1080" y="658"/>
                  </a:lnTo>
                  <a:lnTo>
                    <a:pt x="1080" y="657"/>
                  </a:lnTo>
                  <a:lnTo>
                    <a:pt x="1080" y="658"/>
                  </a:lnTo>
                  <a:lnTo>
                    <a:pt x="1079" y="658"/>
                  </a:lnTo>
                  <a:lnTo>
                    <a:pt x="1079" y="659"/>
                  </a:lnTo>
                  <a:lnTo>
                    <a:pt x="1077" y="661"/>
                  </a:lnTo>
                  <a:lnTo>
                    <a:pt x="1077" y="659"/>
                  </a:lnTo>
                  <a:lnTo>
                    <a:pt x="1076" y="659"/>
                  </a:lnTo>
                  <a:lnTo>
                    <a:pt x="1074" y="659"/>
                  </a:lnTo>
                  <a:lnTo>
                    <a:pt x="1076" y="658"/>
                  </a:lnTo>
                  <a:lnTo>
                    <a:pt x="1074" y="658"/>
                  </a:lnTo>
                  <a:lnTo>
                    <a:pt x="1073" y="659"/>
                  </a:lnTo>
                  <a:lnTo>
                    <a:pt x="1073" y="658"/>
                  </a:lnTo>
                  <a:lnTo>
                    <a:pt x="1073" y="657"/>
                  </a:lnTo>
                  <a:lnTo>
                    <a:pt x="1072" y="657"/>
                  </a:lnTo>
                  <a:lnTo>
                    <a:pt x="1071" y="657"/>
                  </a:lnTo>
                  <a:lnTo>
                    <a:pt x="1070" y="657"/>
                  </a:lnTo>
                  <a:lnTo>
                    <a:pt x="1071" y="658"/>
                  </a:lnTo>
                  <a:lnTo>
                    <a:pt x="1071" y="659"/>
                  </a:lnTo>
                  <a:lnTo>
                    <a:pt x="1070" y="659"/>
                  </a:lnTo>
                  <a:lnTo>
                    <a:pt x="1069" y="659"/>
                  </a:lnTo>
                  <a:lnTo>
                    <a:pt x="1069" y="658"/>
                  </a:lnTo>
                  <a:lnTo>
                    <a:pt x="1068" y="658"/>
                  </a:lnTo>
                  <a:lnTo>
                    <a:pt x="1067" y="657"/>
                  </a:lnTo>
                  <a:lnTo>
                    <a:pt x="1068" y="657"/>
                  </a:lnTo>
                  <a:lnTo>
                    <a:pt x="1068" y="656"/>
                  </a:lnTo>
                  <a:lnTo>
                    <a:pt x="1067" y="657"/>
                  </a:lnTo>
                  <a:lnTo>
                    <a:pt x="1065" y="657"/>
                  </a:lnTo>
                  <a:lnTo>
                    <a:pt x="1064" y="657"/>
                  </a:lnTo>
                  <a:lnTo>
                    <a:pt x="1064" y="656"/>
                  </a:lnTo>
                  <a:lnTo>
                    <a:pt x="1063" y="655"/>
                  </a:lnTo>
                  <a:lnTo>
                    <a:pt x="1062" y="655"/>
                  </a:lnTo>
                  <a:lnTo>
                    <a:pt x="1062" y="654"/>
                  </a:lnTo>
                  <a:lnTo>
                    <a:pt x="1061" y="654"/>
                  </a:lnTo>
                  <a:lnTo>
                    <a:pt x="1061" y="653"/>
                  </a:lnTo>
                  <a:lnTo>
                    <a:pt x="1060" y="653"/>
                  </a:lnTo>
                  <a:lnTo>
                    <a:pt x="1061" y="653"/>
                  </a:lnTo>
                  <a:lnTo>
                    <a:pt x="1061" y="651"/>
                  </a:lnTo>
                  <a:lnTo>
                    <a:pt x="1060" y="651"/>
                  </a:lnTo>
                  <a:lnTo>
                    <a:pt x="1060" y="650"/>
                  </a:lnTo>
                  <a:lnTo>
                    <a:pt x="1059" y="650"/>
                  </a:lnTo>
                  <a:lnTo>
                    <a:pt x="1059" y="649"/>
                  </a:lnTo>
                  <a:lnTo>
                    <a:pt x="1059" y="648"/>
                  </a:lnTo>
                  <a:lnTo>
                    <a:pt x="1056" y="649"/>
                  </a:lnTo>
                  <a:lnTo>
                    <a:pt x="1057" y="648"/>
                  </a:lnTo>
                  <a:lnTo>
                    <a:pt x="1059" y="648"/>
                  </a:lnTo>
                  <a:lnTo>
                    <a:pt x="1057" y="648"/>
                  </a:lnTo>
                  <a:lnTo>
                    <a:pt x="1057" y="647"/>
                  </a:lnTo>
                  <a:lnTo>
                    <a:pt x="1059" y="647"/>
                  </a:lnTo>
                  <a:lnTo>
                    <a:pt x="1057" y="647"/>
                  </a:lnTo>
                  <a:lnTo>
                    <a:pt x="1057" y="646"/>
                  </a:lnTo>
                  <a:lnTo>
                    <a:pt x="1059" y="646"/>
                  </a:lnTo>
                  <a:lnTo>
                    <a:pt x="1059" y="645"/>
                  </a:lnTo>
                  <a:lnTo>
                    <a:pt x="1059" y="643"/>
                  </a:lnTo>
                  <a:lnTo>
                    <a:pt x="1059" y="642"/>
                  </a:lnTo>
                  <a:lnTo>
                    <a:pt x="1057" y="642"/>
                  </a:lnTo>
                  <a:lnTo>
                    <a:pt x="1057" y="641"/>
                  </a:lnTo>
                  <a:lnTo>
                    <a:pt x="1056" y="641"/>
                  </a:lnTo>
                  <a:lnTo>
                    <a:pt x="1056" y="640"/>
                  </a:lnTo>
                  <a:lnTo>
                    <a:pt x="1056" y="639"/>
                  </a:lnTo>
                  <a:lnTo>
                    <a:pt x="1056" y="638"/>
                  </a:lnTo>
                  <a:lnTo>
                    <a:pt x="1056" y="637"/>
                  </a:lnTo>
                  <a:lnTo>
                    <a:pt x="1057" y="637"/>
                  </a:lnTo>
                  <a:lnTo>
                    <a:pt x="1057" y="636"/>
                  </a:lnTo>
                  <a:lnTo>
                    <a:pt x="1059" y="634"/>
                  </a:lnTo>
                  <a:lnTo>
                    <a:pt x="1060" y="633"/>
                  </a:lnTo>
                  <a:lnTo>
                    <a:pt x="1060" y="632"/>
                  </a:lnTo>
                  <a:lnTo>
                    <a:pt x="1061" y="632"/>
                  </a:lnTo>
                  <a:lnTo>
                    <a:pt x="1061" y="631"/>
                  </a:lnTo>
                  <a:lnTo>
                    <a:pt x="1061" y="630"/>
                  </a:lnTo>
                  <a:lnTo>
                    <a:pt x="1062" y="630"/>
                  </a:lnTo>
                  <a:lnTo>
                    <a:pt x="1063" y="630"/>
                  </a:lnTo>
                  <a:lnTo>
                    <a:pt x="1064" y="629"/>
                  </a:lnTo>
                  <a:lnTo>
                    <a:pt x="1065" y="628"/>
                  </a:lnTo>
                  <a:lnTo>
                    <a:pt x="1065" y="626"/>
                  </a:lnTo>
                  <a:lnTo>
                    <a:pt x="1064" y="625"/>
                  </a:lnTo>
                  <a:lnTo>
                    <a:pt x="1062" y="625"/>
                  </a:lnTo>
                  <a:lnTo>
                    <a:pt x="1062" y="624"/>
                  </a:lnTo>
                  <a:lnTo>
                    <a:pt x="1061" y="624"/>
                  </a:lnTo>
                  <a:lnTo>
                    <a:pt x="1061" y="623"/>
                  </a:lnTo>
                  <a:lnTo>
                    <a:pt x="1061" y="622"/>
                  </a:lnTo>
                  <a:lnTo>
                    <a:pt x="1061" y="621"/>
                  </a:lnTo>
                  <a:lnTo>
                    <a:pt x="1063" y="621"/>
                  </a:lnTo>
                  <a:lnTo>
                    <a:pt x="1063" y="620"/>
                  </a:lnTo>
                  <a:lnTo>
                    <a:pt x="1061" y="619"/>
                  </a:lnTo>
                  <a:lnTo>
                    <a:pt x="1060" y="619"/>
                  </a:lnTo>
                  <a:lnTo>
                    <a:pt x="1061" y="617"/>
                  </a:lnTo>
                  <a:lnTo>
                    <a:pt x="1063" y="617"/>
                  </a:lnTo>
                  <a:lnTo>
                    <a:pt x="1062" y="617"/>
                  </a:lnTo>
                  <a:lnTo>
                    <a:pt x="1063" y="617"/>
                  </a:lnTo>
                  <a:lnTo>
                    <a:pt x="1064" y="617"/>
                  </a:lnTo>
                  <a:lnTo>
                    <a:pt x="1065" y="617"/>
                  </a:lnTo>
                  <a:lnTo>
                    <a:pt x="1065" y="619"/>
                  </a:lnTo>
                  <a:lnTo>
                    <a:pt x="1068" y="617"/>
                  </a:lnTo>
                  <a:lnTo>
                    <a:pt x="1070" y="616"/>
                  </a:lnTo>
                  <a:lnTo>
                    <a:pt x="1071" y="617"/>
                  </a:lnTo>
                  <a:lnTo>
                    <a:pt x="1072" y="616"/>
                  </a:lnTo>
                  <a:lnTo>
                    <a:pt x="1077" y="617"/>
                  </a:lnTo>
                  <a:lnTo>
                    <a:pt x="1082" y="619"/>
                  </a:lnTo>
                  <a:lnTo>
                    <a:pt x="1083" y="617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6" y="619"/>
                  </a:lnTo>
                  <a:lnTo>
                    <a:pt x="1087" y="619"/>
                  </a:lnTo>
                  <a:lnTo>
                    <a:pt x="1088" y="619"/>
                  </a:lnTo>
                  <a:lnTo>
                    <a:pt x="1088" y="620"/>
                  </a:lnTo>
                  <a:lnTo>
                    <a:pt x="1089" y="620"/>
                  </a:lnTo>
                  <a:lnTo>
                    <a:pt x="1089" y="621"/>
                  </a:lnTo>
                  <a:lnTo>
                    <a:pt x="1090" y="621"/>
                  </a:lnTo>
                  <a:lnTo>
                    <a:pt x="1091" y="621"/>
                  </a:lnTo>
                  <a:lnTo>
                    <a:pt x="1093" y="621"/>
                  </a:lnTo>
                  <a:lnTo>
                    <a:pt x="1095" y="622"/>
                  </a:lnTo>
                  <a:lnTo>
                    <a:pt x="1095" y="623"/>
                  </a:lnTo>
                  <a:lnTo>
                    <a:pt x="1096" y="623"/>
                  </a:lnTo>
                  <a:lnTo>
                    <a:pt x="1096" y="624"/>
                  </a:lnTo>
                  <a:lnTo>
                    <a:pt x="1096" y="625"/>
                  </a:lnTo>
                  <a:lnTo>
                    <a:pt x="1096" y="626"/>
                  </a:lnTo>
                  <a:lnTo>
                    <a:pt x="1095" y="628"/>
                  </a:lnTo>
                  <a:lnTo>
                    <a:pt x="1094" y="628"/>
                  </a:lnTo>
                  <a:lnTo>
                    <a:pt x="1095" y="629"/>
                  </a:lnTo>
                  <a:lnTo>
                    <a:pt x="1095" y="630"/>
                  </a:lnTo>
                  <a:lnTo>
                    <a:pt x="1096" y="630"/>
                  </a:lnTo>
                  <a:lnTo>
                    <a:pt x="1097" y="630"/>
                  </a:lnTo>
                  <a:lnTo>
                    <a:pt x="1098" y="630"/>
                  </a:lnTo>
                  <a:lnTo>
                    <a:pt x="1098" y="631"/>
                  </a:lnTo>
                  <a:lnTo>
                    <a:pt x="1097" y="632"/>
                  </a:lnTo>
                  <a:lnTo>
                    <a:pt x="1098" y="632"/>
                  </a:lnTo>
                  <a:lnTo>
                    <a:pt x="1099" y="632"/>
                  </a:lnTo>
                  <a:lnTo>
                    <a:pt x="1099" y="633"/>
                  </a:lnTo>
                  <a:lnTo>
                    <a:pt x="1100" y="633"/>
                  </a:lnTo>
                  <a:lnTo>
                    <a:pt x="1100" y="634"/>
                  </a:lnTo>
                  <a:lnTo>
                    <a:pt x="1102" y="633"/>
                  </a:lnTo>
                  <a:lnTo>
                    <a:pt x="1102" y="632"/>
                  </a:lnTo>
                  <a:lnTo>
                    <a:pt x="1100" y="632"/>
                  </a:lnTo>
                  <a:lnTo>
                    <a:pt x="1100" y="631"/>
                  </a:lnTo>
                  <a:lnTo>
                    <a:pt x="1099" y="631"/>
                  </a:lnTo>
                  <a:lnTo>
                    <a:pt x="1099" y="630"/>
                  </a:lnTo>
                  <a:lnTo>
                    <a:pt x="1099" y="629"/>
                  </a:lnTo>
                  <a:lnTo>
                    <a:pt x="1099" y="628"/>
                  </a:lnTo>
                  <a:lnTo>
                    <a:pt x="1098" y="628"/>
                  </a:lnTo>
                  <a:lnTo>
                    <a:pt x="1098" y="626"/>
                  </a:lnTo>
                  <a:lnTo>
                    <a:pt x="1098" y="628"/>
                  </a:lnTo>
                  <a:lnTo>
                    <a:pt x="1097" y="629"/>
                  </a:lnTo>
                  <a:lnTo>
                    <a:pt x="1096" y="629"/>
                  </a:lnTo>
                  <a:lnTo>
                    <a:pt x="1096" y="630"/>
                  </a:lnTo>
                  <a:lnTo>
                    <a:pt x="1096" y="629"/>
                  </a:lnTo>
                  <a:lnTo>
                    <a:pt x="1096" y="628"/>
                  </a:lnTo>
                  <a:lnTo>
                    <a:pt x="1096" y="626"/>
                  </a:lnTo>
                  <a:lnTo>
                    <a:pt x="1097" y="625"/>
                  </a:lnTo>
                  <a:lnTo>
                    <a:pt x="1097" y="624"/>
                  </a:lnTo>
                  <a:lnTo>
                    <a:pt x="1098" y="625"/>
                  </a:lnTo>
                  <a:lnTo>
                    <a:pt x="1099" y="625"/>
                  </a:lnTo>
                  <a:lnTo>
                    <a:pt x="1098" y="624"/>
                  </a:lnTo>
                  <a:lnTo>
                    <a:pt x="1098" y="623"/>
                  </a:lnTo>
                  <a:lnTo>
                    <a:pt x="1098" y="622"/>
                  </a:lnTo>
                  <a:lnTo>
                    <a:pt x="1098" y="621"/>
                  </a:lnTo>
                  <a:lnTo>
                    <a:pt x="1098" y="620"/>
                  </a:lnTo>
                  <a:lnTo>
                    <a:pt x="1097" y="620"/>
                  </a:lnTo>
                  <a:lnTo>
                    <a:pt x="1097" y="621"/>
                  </a:lnTo>
                  <a:lnTo>
                    <a:pt x="1097" y="622"/>
                  </a:lnTo>
                  <a:lnTo>
                    <a:pt x="1097" y="623"/>
                  </a:lnTo>
                  <a:lnTo>
                    <a:pt x="1097" y="624"/>
                  </a:lnTo>
                  <a:lnTo>
                    <a:pt x="1096" y="624"/>
                  </a:lnTo>
                  <a:lnTo>
                    <a:pt x="1096" y="623"/>
                  </a:lnTo>
                  <a:lnTo>
                    <a:pt x="1096" y="622"/>
                  </a:lnTo>
                  <a:lnTo>
                    <a:pt x="1095" y="622"/>
                  </a:lnTo>
                  <a:lnTo>
                    <a:pt x="1094" y="621"/>
                  </a:lnTo>
                  <a:lnTo>
                    <a:pt x="1093" y="620"/>
                  </a:lnTo>
                  <a:lnTo>
                    <a:pt x="1091" y="620"/>
                  </a:lnTo>
                  <a:lnTo>
                    <a:pt x="1090" y="620"/>
                  </a:lnTo>
                  <a:lnTo>
                    <a:pt x="1089" y="619"/>
                  </a:lnTo>
                  <a:lnTo>
                    <a:pt x="1089" y="620"/>
                  </a:lnTo>
                  <a:lnTo>
                    <a:pt x="1089" y="619"/>
                  </a:lnTo>
                  <a:lnTo>
                    <a:pt x="1088" y="617"/>
                  </a:lnTo>
                  <a:lnTo>
                    <a:pt x="1087" y="617"/>
                  </a:lnTo>
                  <a:lnTo>
                    <a:pt x="1086" y="617"/>
                  </a:lnTo>
                  <a:lnTo>
                    <a:pt x="1085" y="617"/>
                  </a:lnTo>
                  <a:lnTo>
                    <a:pt x="1085" y="616"/>
                  </a:lnTo>
                  <a:lnTo>
                    <a:pt x="1083" y="616"/>
                  </a:lnTo>
                  <a:lnTo>
                    <a:pt x="1088" y="615"/>
                  </a:lnTo>
                  <a:lnTo>
                    <a:pt x="1088" y="614"/>
                  </a:lnTo>
                  <a:lnTo>
                    <a:pt x="1089" y="614"/>
                  </a:lnTo>
                  <a:lnTo>
                    <a:pt x="1089" y="615"/>
                  </a:lnTo>
                  <a:lnTo>
                    <a:pt x="1090" y="615"/>
                  </a:lnTo>
                  <a:lnTo>
                    <a:pt x="1094" y="615"/>
                  </a:lnTo>
                  <a:lnTo>
                    <a:pt x="1096" y="615"/>
                  </a:lnTo>
                  <a:lnTo>
                    <a:pt x="1096" y="614"/>
                  </a:lnTo>
                  <a:lnTo>
                    <a:pt x="1097" y="614"/>
                  </a:lnTo>
                  <a:lnTo>
                    <a:pt x="1097" y="613"/>
                  </a:lnTo>
                  <a:lnTo>
                    <a:pt x="1097" y="612"/>
                  </a:lnTo>
                  <a:lnTo>
                    <a:pt x="1096" y="611"/>
                  </a:lnTo>
                  <a:lnTo>
                    <a:pt x="1096" y="609"/>
                  </a:lnTo>
                  <a:lnTo>
                    <a:pt x="1095" y="609"/>
                  </a:lnTo>
                  <a:lnTo>
                    <a:pt x="1096" y="609"/>
                  </a:lnTo>
                  <a:lnTo>
                    <a:pt x="1096" y="608"/>
                  </a:lnTo>
                  <a:lnTo>
                    <a:pt x="1097" y="609"/>
                  </a:lnTo>
                  <a:lnTo>
                    <a:pt x="1097" y="608"/>
                  </a:lnTo>
                  <a:lnTo>
                    <a:pt x="1098" y="608"/>
                  </a:lnTo>
                  <a:lnTo>
                    <a:pt x="1099" y="608"/>
                  </a:lnTo>
                  <a:lnTo>
                    <a:pt x="1100" y="608"/>
                  </a:lnTo>
                  <a:lnTo>
                    <a:pt x="1100" y="607"/>
                  </a:lnTo>
                  <a:lnTo>
                    <a:pt x="1100" y="606"/>
                  </a:lnTo>
                  <a:lnTo>
                    <a:pt x="1102" y="606"/>
                  </a:lnTo>
                  <a:lnTo>
                    <a:pt x="1100" y="607"/>
                  </a:lnTo>
                  <a:lnTo>
                    <a:pt x="1102" y="607"/>
                  </a:lnTo>
                  <a:lnTo>
                    <a:pt x="1103" y="608"/>
                  </a:lnTo>
                  <a:lnTo>
                    <a:pt x="1104" y="608"/>
                  </a:lnTo>
                  <a:lnTo>
                    <a:pt x="1105" y="608"/>
                  </a:lnTo>
                  <a:lnTo>
                    <a:pt x="1105" y="606"/>
                  </a:lnTo>
                  <a:lnTo>
                    <a:pt x="1106" y="605"/>
                  </a:lnTo>
                  <a:lnTo>
                    <a:pt x="1106" y="603"/>
                  </a:lnTo>
                  <a:lnTo>
                    <a:pt x="1106" y="601"/>
                  </a:lnTo>
                  <a:lnTo>
                    <a:pt x="1107" y="601"/>
                  </a:lnTo>
                  <a:lnTo>
                    <a:pt x="1107" y="600"/>
                  </a:lnTo>
                  <a:lnTo>
                    <a:pt x="1107" y="599"/>
                  </a:lnTo>
                  <a:lnTo>
                    <a:pt x="1108" y="599"/>
                  </a:lnTo>
                  <a:lnTo>
                    <a:pt x="1110" y="599"/>
                  </a:lnTo>
                  <a:lnTo>
                    <a:pt x="1111" y="599"/>
                  </a:lnTo>
                  <a:lnTo>
                    <a:pt x="1111" y="598"/>
                  </a:lnTo>
                  <a:lnTo>
                    <a:pt x="1113" y="598"/>
                  </a:lnTo>
                  <a:lnTo>
                    <a:pt x="1114" y="598"/>
                  </a:lnTo>
                  <a:lnTo>
                    <a:pt x="1114" y="599"/>
                  </a:lnTo>
                  <a:lnTo>
                    <a:pt x="1115" y="599"/>
                  </a:lnTo>
                  <a:lnTo>
                    <a:pt x="1116" y="598"/>
                  </a:lnTo>
                  <a:lnTo>
                    <a:pt x="1117" y="599"/>
                  </a:lnTo>
                  <a:lnTo>
                    <a:pt x="1117" y="598"/>
                  </a:lnTo>
                  <a:lnTo>
                    <a:pt x="1117" y="597"/>
                  </a:lnTo>
                  <a:lnTo>
                    <a:pt x="1116" y="597"/>
                  </a:lnTo>
                  <a:lnTo>
                    <a:pt x="1116" y="596"/>
                  </a:lnTo>
                  <a:lnTo>
                    <a:pt x="1114" y="595"/>
                  </a:lnTo>
                  <a:lnTo>
                    <a:pt x="1113" y="594"/>
                  </a:lnTo>
                  <a:lnTo>
                    <a:pt x="1113" y="592"/>
                  </a:lnTo>
                  <a:lnTo>
                    <a:pt x="1112" y="592"/>
                  </a:lnTo>
                  <a:lnTo>
                    <a:pt x="1112" y="591"/>
                  </a:lnTo>
                  <a:lnTo>
                    <a:pt x="1111" y="591"/>
                  </a:lnTo>
                  <a:lnTo>
                    <a:pt x="1111" y="590"/>
                  </a:lnTo>
                  <a:lnTo>
                    <a:pt x="1112" y="590"/>
                  </a:lnTo>
                  <a:lnTo>
                    <a:pt x="1111" y="590"/>
                  </a:lnTo>
                  <a:lnTo>
                    <a:pt x="1110" y="589"/>
                  </a:lnTo>
                  <a:lnTo>
                    <a:pt x="1108" y="588"/>
                  </a:lnTo>
                  <a:lnTo>
                    <a:pt x="1107" y="588"/>
                  </a:lnTo>
                  <a:lnTo>
                    <a:pt x="1106" y="588"/>
                  </a:lnTo>
                  <a:lnTo>
                    <a:pt x="1105" y="588"/>
                  </a:lnTo>
                  <a:lnTo>
                    <a:pt x="1104" y="588"/>
                  </a:lnTo>
                  <a:lnTo>
                    <a:pt x="1103" y="586"/>
                  </a:lnTo>
                  <a:lnTo>
                    <a:pt x="1102" y="586"/>
                  </a:lnTo>
                  <a:lnTo>
                    <a:pt x="1100" y="586"/>
                  </a:lnTo>
                  <a:lnTo>
                    <a:pt x="1099" y="584"/>
                  </a:lnTo>
                  <a:lnTo>
                    <a:pt x="1095" y="582"/>
                  </a:lnTo>
                  <a:lnTo>
                    <a:pt x="1095" y="581"/>
                  </a:lnTo>
                  <a:lnTo>
                    <a:pt x="1094" y="580"/>
                  </a:lnTo>
                  <a:lnTo>
                    <a:pt x="1094" y="579"/>
                  </a:lnTo>
                  <a:lnTo>
                    <a:pt x="1094" y="576"/>
                  </a:lnTo>
                  <a:lnTo>
                    <a:pt x="1097" y="573"/>
                  </a:lnTo>
                  <a:lnTo>
                    <a:pt x="1097" y="572"/>
                  </a:lnTo>
                  <a:lnTo>
                    <a:pt x="1097" y="571"/>
                  </a:lnTo>
                  <a:lnTo>
                    <a:pt x="1098" y="570"/>
                  </a:lnTo>
                  <a:lnTo>
                    <a:pt x="1098" y="569"/>
                  </a:lnTo>
                  <a:lnTo>
                    <a:pt x="1099" y="567"/>
                  </a:lnTo>
                  <a:lnTo>
                    <a:pt x="1099" y="565"/>
                  </a:lnTo>
                  <a:lnTo>
                    <a:pt x="1102" y="561"/>
                  </a:lnTo>
                  <a:lnTo>
                    <a:pt x="1102" y="558"/>
                  </a:lnTo>
                  <a:lnTo>
                    <a:pt x="1102" y="557"/>
                  </a:lnTo>
                  <a:lnTo>
                    <a:pt x="1102" y="556"/>
                  </a:lnTo>
                  <a:lnTo>
                    <a:pt x="1103" y="555"/>
                  </a:lnTo>
                  <a:lnTo>
                    <a:pt x="1103" y="554"/>
                  </a:lnTo>
                  <a:lnTo>
                    <a:pt x="1104" y="553"/>
                  </a:lnTo>
                  <a:lnTo>
                    <a:pt x="1105" y="553"/>
                  </a:lnTo>
                  <a:lnTo>
                    <a:pt x="1106" y="552"/>
                  </a:lnTo>
                  <a:close/>
                  <a:moveTo>
                    <a:pt x="548" y="361"/>
                  </a:moveTo>
                  <a:lnTo>
                    <a:pt x="548" y="362"/>
                  </a:lnTo>
                  <a:lnTo>
                    <a:pt x="547" y="362"/>
                  </a:lnTo>
                  <a:lnTo>
                    <a:pt x="546" y="363"/>
                  </a:lnTo>
                  <a:lnTo>
                    <a:pt x="545" y="363"/>
                  </a:lnTo>
                  <a:lnTo>
                    <a:pt x="545" y="364"/>
                  </a:lnTo>
                  <a:lnTo>
                    <a:pt x="543" y="365"/>
                  </a:lnTo>
                  <a:lnTo>
                    <a:pt x="539" y="366"/>
                  </a:lnTo>
                  <a:lnTo>
                    <a:pt x="537" y="366"/>
                  </a:lnTo>
                  <a:lnTo>
                    <a:pt x="534" y="366"/>
                  </a:lnTo>
                  <a:lnTo>
                    <a:pt x="534" y="368"/>
                  </a:lnTo>
                  <a:lnTo>
                    <a:pt x="530" y="369"/>
                  </a:lnTo>
                  <a:lnTo>
                    <a:pt x="529" y="369"/>
                  </a:lnTo>
                  <a:lnTo>
                    <a:pt x="528" y="370"/>
                  </a:lnTo>
                  <a:lnTo>
                    <a:pt x="527" y="371"/>
                  </a:lnTo>
                  <a:lnTo>
                    <a:pt x="525" y="371"/>
                  </a:lnTo>
                  <a:lnTo>
                    <a:pt x="525" y="372"/>
                  </a:lnTo>
                  <a:lnTo>
                    <a:pt x="523" y="372"/>
                  </a:lnTo>
                  <a:lnTo>
                    <a:pt x="522" y="372"/>
                  </a:lnTo>
                  <a:lnTo>
                    <a:pt x="518" y="373"/>
                  </a:lnTo>
                  <a:lnTo>
                    <a:pt x="517" y="373"/>
                  </a:lnTo>
                  <a:lnTo>
                    <a:pt x="516" y="374"/>
                  </a:lnTo>
                  <a:lnTo>
                    <a:pt x="514" y="375"/>
                  </a:lnTo>
                  <a:lnTo>
                    <a:pt x="513" y="375"/>
                  </a:lnTo>
                  <a:lnTo>
                    <a:pt x="511" y="377"/>
                  </a:lnTo>
                  <a:lnTo>
                    <a:pt x="508" y="378"/>
                  </a:lnTo>
                  <a:lnTo>
                    <a:pt x="506" y="379"/>
                  </a:lnTo>
                  <a:lnTo>
                    <a:pt x="505" y="379"/>
                  </a:lnTo>
                  <a:lnTo>
                    <a:pt x="504" y="379"/>
                  </a:lnTo>
                  <a:lnTo>
                    <a:pt x="503" y="379"/>
                  </a:lnTo>
                  <a:lnTo>
                    <a:pt x="502" y="380"/>
                  </a:lnTo>
                  <a:lnTo>
                    <a:pt x="499" y="381"/>
                  </a:lnTo>
                  <a:lnTo>
                    <a:pt x="497" y="382"/>
                  </a:lnTo>
                  <a:lnTo>
                    <a:pt x="497" y="383"/>
                  </a:lnTo>
                  <a:lnTo>
                    <a:pt x="497" y="385"/>
                  </a:lnTo>
                  <a:lnTo>
                    <a:pt x="496" y="385"/>
                  </a:lnTo>
                  <a:lnTo>
                    <a:pt x="496" y="386"/>
                  </a:lnTo>
                  <a:lnTo>
                    <a:pt x="495" y="386"/>
                  </a:lnTo>
                  <a:lnTo>
                    <a:pt x="495" y="387"/>
                  </a:lnTo>
                  <a:lnTo>
                    <a:pt x="494" y="387"/>
                  </a:lnTo>
                  <a:lnTo>
                    <a:pt x="494" y="388"/>
                  </a:lnTo>
                  <a:lnTo>
                    <a:pt x="494" y="389"/>
                  </a:lnTo>
                  <a:lnTo>
                    <a:pt x="493" y="389"/>
                  </a:lnTo>
                  <a:lnTo>
                    <a:pt x="493" y="390"/>
                  </a:lnTo>
                  <a:lnTo>
                    <a:pt x="492" y="391"/>
                  </a:lnTo>
                  <a:lnTo>
                    <a:pt x="488" y="393"/>
                  </a:lnTo>
                  <a:lnTo>
                    <a:pt x="486" y="394"/>
                  </a:lnTo>
                  <a:lnTo>
                    <a:pt x="485" y="393"/>
                  </a:lnTo>
                  <a:lnTo>
                    <a:pt x="484" y="393"/>
                  </a:lnTo>
                  <a:lnTo>
                    <a:pt x="483" y="393"/>
                  </a:lnTo>
                  <a:lnTo>
                    <a:pt x="482" y="391"/>
                  </a:lnTo>
                  <a:lnTo>
                    <a:pt x="483" y="391"/>
                  </a:lnTo>
                  <a:lnTo>
                    <a:pt x="483" y="390"/>
                  </a:lnTo>
                  <a:lnTo>
                    <a:pt x="482" y="390"/>
                  </a:lnTo>
                  <a:lnTo>
                    <a:pt x="482" y="391"/>
                  </a:lnTo>
                  <a:lnTo>
                    <a:pt x="482" y="393"/>
                  </a:lnTo>
                  <a:lnTo>
                    <a:pt x="482" y="394"/>
                  </a:lnTo>
                  <a:lnTo>
                    <a:pt x="482" y="395"/>
                  </a:lnTo>
                  <a:lnTo>
                    <a:pt x="482" y="396"/>
                  </a:lnTo>
                  <a:lnTo>
                    <a:pt x="480" y="396"/>
                  </a:lnTo>
                  <a:lnTo>
                    <a:pt x="480" y="397"/>
                  </a:lnTo>
                  <a:lnTo>
                    <a:pt x="478" y="399"/>
                  </a:lnTo>
                  <a:lnTo>
                    <a:pt x="477" y="399"/>
                  </a:lnTo>
                  <a:lnTo>
                    <a:pt x="477" y="400"/>
                  </a:lnTo>
                  <a:lnTo>
                    <a:pt x="476" y="400"/>
                  </a:lnTo>
                  <a:lnTo>
                    <a:pt x="475" y="402"/>
                  </a:lnTo>
                  <a:lnTo>
                    <a:pt x="476" y="403"/>
                  </a:lnTo>
                  <a:lnTo>
                    <a:pt x="476" y="404"/>
                  </a:lnTo>
                  <a:lnTo>
                    <a:pt x="475" y="404"/>
                  </a:lnTo>
                  <a:lnTo>
                    <a:pt x="475" y="405"/>
                  </a:lnTo>
                  <a:lnTo>
                    <a:pt x="475" y="406"/>
                  </a:lnTo>
                  <a:lnTo>
                    <a:pt x="474" y="406"/>
                  </a:lnTo>
                  <a:lnTo>
                    <a:pt x="474" y="407"/>
                  </a:lnTo>
                  <a:lnTo>
                    <a:pt x="474" y="408"/>
                  </a:lnTo>
                  <a:lnTo>
                    <a:pt x="474" y="410"/>
                  </a:lnTo>
                  <a:lnTo>
                    <a:pt x="474" y="411"/>
                  </a:lnTo>
                  <a:lnTo>
                    <a:pt x="473" y="411"/>
                  </a:lnTo>
                  <a:lnTo>
                    <a:pt x="473" y="412"/>
                  </a:lnTo>
                  <a:lnTo>
                    <a:pt x="470" y="415"/>
                  </a:lnTo>
                  <a:lnTo>
                    <a:pt x="468" y="416"/>
                  </a:lnTo>
                  <a:lnTo>
                    <a:pt x="466" y="416"/>
                  </a:lnTo>
                  <a:lnTo>
                    <a:pt x="463" y="417"/>
                  </a:lnTo>
                  <a:lnTo>
                    <a:pt x="460" y="417"/>
                  </a:lnTo>
                  <a:lnTo>
                    <a:pt x="458" y="417"/>
                  </a:lnTo>
                  <a:lnTo>
                    <a:pt x="456" y="416"/>
                  </a:lnTo>
                  <a:lnTo>
                    <a:pt x="457" y="415"/>
                  </a:lnTo>
                  <a:lnTo>
                    <a:pt x="457" y="414"/>
                  </a:lnTo>
                  <a:lnTo>
                    <a:pt x="456" y="413"/>
                  </a:lnTo>
                  <a:lnTo>
                    <a:pt x="454" y="414"/>
                  </a:lnTo>
                  <a:lnTo>
                    <a:pt x="453" y="415"/>
                  </a:lnTo>
                  <a:lnTo>
                    <a:pt x="451" y="416"/>
                  </a:lnTo>
                  <a:lnTo>
                    <a:pt x="449" y="417"/>
                  </a:lnTo>
                  <a:lnTo>
                    <a:pt x="448" y="419"/>
                  </a:lnTo>
                  <a:lnTo>
                    <a:pt x="446" y="419"/>
                  </a:lnTo>
                  <a:lnTo>
                    <a:pt x="445" y="419"/>
                  </a:lnTo>
                  <a:lnTo>
                    <a:pt x="444" y="419"/>
                  </a:lnTo>
                  <a:lnTo>
                    <a:pt x="441" y="420"/>
                  </a:lnTo>
                  <a:lnTo>
                    <a:pt x="440" y="421"/>
                  </a:lnTo>
                  <a:lnTo>
                    <a:pt x="439" y="422"/>
                  </a:lnTo>
                  <a:lnTo>
                    <a:pt x="437" y="422"/>
                  </a:lnTo>
                  <a:lnTo>
                    <a:pt x="434" y="421"/>
                  </a:lnTo>
                  <a:lnTo>
                    <a:pt x="433" y="419"/>
                  </a:lnTo>
                  <a:lnTo>
                    <a:pt x="433" y="417"/>
                  </a:lnTo>
                  <a:lnTo>
                    <a:pt x="433" y="414"/>
                  </a:lnTo>
                  <a:lnTo>
                    <a:pt x="433" y="408"/>
                  </a:lnTo>
                  <a:lnTo>
                    <a:pt x="434" y="406"/>
                  </a:lnTo>
                  <a:lnTo>
                    <a:pt x="433" y="405"/>
                  </a:lnTo>
                  <a:lnTo>
                    <a:pt x="433" y="404"/>
                  </a:lnTo>
                  <a:lnTo>
                    <a:pt x="433" y="403"/>
                  </a:lnTo>
                  <a:lnTo>
                    <a:pt x="433" y="402"/>
                  </a:lnTo>
                  <a:lnTo>
                    <a:pt x="433" y="398"/>
                  </a:lnTo>
                  <a:lnTo>
                    <a:pt x="432" y="397"/>
                  </a:lnTo>
                  <a:lnTo>
                    <a:pt x="430" y="394"/>
                  </a:lnTo>
                  <a:lnTo>
                    <a:pt x="427" y="390"/>
                  </a:lnTo>
                  <a:lnTo>
                    <a:pt x="425" y="388"/>
                  </a:lnTo>
                  <a:lnTo>
                    <a:pt x="425" y="387"/>
                  </a:lnTo>
                  <a:lnTo>
                    <a:pt x="423" y="383"/>
                  </a:lnTo>
                  <a:lnTo>
                    <a:pt x="425" y="383"/>
                  </a:lnTo>
                  <a:lnTo>
                    <a:pt x="425" y="385"/>
                  </a:lnTo>
                  <a:lnTo>
                    <a:pt x="426" y="385"/>
                  </a:lnTo>
                  <a:lnTo>
                    <a:pt x="426" y="383"/>
                  </a:lnTo>
                  <a:lnTo>
                    <a:pt x="423" y="382"/>
                  </a:lnTo>
                  <a:lnTo>
                    <a:pt x="419" y="381"/>
                  </a:lnTo>
                  <a:lnTo>
                    <a:pt x="417" y="381"/>
                  </a:lnTo>
                  <a:lnTo>
                    <a:pt x="416" y="380"/>
                  </a:lnTo>
                  <a:lnTo>
                    <a:pt x="417" y="380"/>
                  </a:lnTo>
                  <a:lnTo>
                    <a:pt x="418" y="379"/>
                  </a:lnTo>
                  <a:lnTo>
                    <a:pt x="419" y="378"/>
                  </a:lnTo>
                  <a:lnTo>
                    <a:pt x="419" y="377"/>
                  </a:lnTo>
                  <a:lnTo>
                    <a:pt x="419" y="375"/>
                  </a:lnTo>
                  <a:lnTo>
                    <a:pt x="420" y="374"/>
                  </a:lnTo>
                  <a:lnTo>
                    <a:pt x="422" y="374"/>
                  </a:lnTo>
                  <a:lnTo>
                    <a:pt x="423" y="374"/>
                  </a:lnTo>
                  <a:lnTo>
                    <a:pt x="422" y="374"/>
                  </a:lnTo>
                  <a:lnTo>
                    <a:pt x="422" y="373"/>
                  </a:lnTo>
                  <a:lnTo>
                    <a:pt x="422" y="372"/>
                  </a:lnTo>
                  <a:lnTo>
                    <a:pt x="423" y="372"/>
                  </a:lnTo>
                  <a:lnTo>
                    <a:pt x="423" y="371"/>
                  </a:lnTo>
                  <a:lnTo>
                    <a:pt x="424" y="372"/>
                  </a:lnTo>
                  <a:lnTo>
                    <a:pt x="425" y="371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5" y="370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9"/>
                  </a:lnTo>
                  <a:lnTo>
                    <a:pt x="428" y="368"/>
                  </a:lnTo>
                  <a:lnTo>
                    <a:pt x="427" y="368"/>
                  </a:lnTo>
                  <a:lnTo>
                    <a:pt x="427" y="366"/>
                  </a:lnTo>
                  <a:lnTo>
                    <a:pt x="428" y="366"/>
                  </a:lnTo>
                  <a:lnTo>
                    <a:pt x="428" y="368"/>
                  </a:lnTo>
                  <a:lnTo>
                    <a:pt x="428" y="366"/>
                  </a:lnTo>
                  <a:lnTo>
                    <a:pt x="430" y="366"/>
                  </a:lnTo>
                  <a:lnTo>
                    <a:pt x="430" y="365"/>
                  </a:lnTo>
                  <a:lnTo>
                    <a:pt x="431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4" y="363"/>
                  </a:lnTo>
                  <a:lnTo>
                    <a:pt x="435" y="364"/>
                  </a:lnTo>
                  <a:lnTo>
                    <a:pt x="435" y="363"/>
                  </a:lnTo>
                  <a:lnTo>
                    <a:pt x="435" y="362"/>
                  </a:lnTo>
                  <a:lnTo>
                    <a:pt x="434" y="362"/>
                  </a:lnTo>
                  <a:lnTo>
                    <a:pt x="434" y="361"/>
                  </a:lnTo>
                  <a:lnTo>
                    <a:pt x="435" y="361"/>
                  </a:lnTo>
                  <a:lnTo>
                    <a:pt x="435" y="360"/>
                  </a:lnTo>
                  <a:lnTo>
                    <a:pt x="436" y="360"/>
                  </a:lnTo>
                  <a:lnTo>
                    <a:pt x="437" y="360"/>
                  </a:lnTo>
                  <a:lnTo>
                    <a:pt x="437" y="358"/>
                  </a:lnTo>
                  <a:lnTo>
                    <a:pt x="436" y="358"/>
                  </a:lnTo>
                  <a:lnTo>
                    <a:pt x="437" y="358"/>
                  </a:lnTo>
                  <a:lnTo>
                    <a:pt x="437" y="357"/>
                  </a:lnTo>
                  <a:lnTo>
                    <a:pt x="437" y="356"/>
                  </a:lnTo>
                  <a:lnTo>
                    <a:pt x="439" y="355"/>
                  </a:lnTo>
                  <a:lnTo>
                    <a:pt x="439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9" y="353"/>
                  </a:lnTo>
                  <a:lnTo>
                    <a:pt x="440" y="353"/>
                  </a:lnTo>
                  <a:lnTo>
                    <a:pt x="440" y="354"/>
                  </a:lnTo>
                  <a:lnTo>
                    <a:pt x="442" y="353"/>
                  </a:lnTo>
                  <a:lnTo>
                    <a:pt x="442" y="354"/>
                  </a:lnTo>
                  <a:lnTo>
                    <a:pt x="444" y="354"/>
                  </a:lnTo>
                  <a:lnTo>
                    <a:pt x="444" y="353"/>
                  </a:lnTo>
                  <a:lnTo>
                    <a:pt x="445" y="353"/>
                  </a:lnTo>
                  <a:lnTo>
                    <a:pt x="445" y="352"/>
                  </a:lnTo>
                  <a:lnTo>
                    <a:pt x="446" y="352"/>
                  </a:lnTo>
                  <a:lnTo>
                    <a:pt x="445" y="352"/>
                  </a:lnTo>
                  <a:lnTo>
                    <a:pt x="445" y="350"/>
                  </a:lnTo>
                  <a:lnTo>
                    <a:pt x="445" y="349"/>
                  </a:lnTo>
                  <a:lnTo>
                    <a:pt x="444" y="349"/>
                  </a:lnTo>
                  <a:lnTo>
                    <a:pt x="443" y="347"/>
                  </a:lnTo>
                  <a:lnTo>
                    <a:pt x="444" y="346"/>
                  </a:lnTo>
                  <a:lnTo>
                    <a:pt x="445" y="345"/>
                  </a:lnTo>
                  <a:lnTo>
                    <a:pt x="446" y="345"/>
                  </a:lnTo>
                  <a:lnTo>
                    <a:pt x="448" y="345"/>
                  </a:lnTo>
                  <a:lnTo>
                    <a:pt x="448" y="344"/>
                  </a:lnTo>
                  <a:lnTo>
                    <a:pt x="449" y="343"/>
                  </a:lnTo>
                  <a:lnTo>
                    <a:pt x="450" y="340"/>
                  </a:lnTo>
                  <a:lnTo>
                    <a:pt x="451" y="339"/>
                  </a:lnTo>
                  <a:lnTo>
                    <a:pt x="452" y="339"/>
                  </a:lnTo>
                  <a:lnTo>
                    <a:pt x="452" y="338"/>
                  </a:lnTo>
                  <a:lnTo>
                    <a:pt x="453" y="338"/>
                  </a:lnTo>
                  <a:lnTo>
                    <a:pt x="453" y="337"/>
                  </a:lnTo>
                  <a:lnTo>
                    <a:pt x="454" y="336"/>
                  </a:lnTo>
                  <a:lnTo>
                    <a:pt x="456" y="336"/>
                  </a:lnTo>
                  <a:lnTo>
                    <a:pt x="457" y="336"/>
                  </a:lnTo>
                  <a:lnTo>
                    <a:pt x="457" y="335"/>
                  </a:lnTo>
                  <a:lnTo>
                    <a:pt x="458" y="335"/>
                  </a:lnTo>
                  <a:lnTo>
                    <a:pt x="459" y="335"/>
                  </a:lnTo>
                  <a:lnTo>
                    <a:pt x="459" y="333"/>
                  </a:lnTo>
                  <a:lnTo>
                    <a:pt x="459" y="332"/>
                  </a:lnTo>
                  <a:lnTo>
                    <a:pt x="460" y="332"/>
                  </a:lnTo>
                  <a:lnTo>
                    <a:pt x="460" y="331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2" y="329"/>
                  </a:lnTo>
                  <a:lnTo>
                    <a:pt x="463" y="329"/>
                  </a:lnTo>
                  <a:lnTo>
                    <a:pt x="463" y="328"/>
                  </a:lnTo>
                  <a:lnTo>
                    <a:pt x="465" y="328"/>
                  </a:lnTo>
                  <a:lnTo>
                    <a:pt x="465" y="327"/>
                  </a:lnTo>
                  <a:lnTo>
                    <a:pt x="465" y="325"/>
                  </a:lnTo>
                  <a:lnTo>
                    <a:pt x="465" y="324"/>
                  </a:lnTo>
                  <a:lnTo>
                    <a:pt x="462" y="323"/>
                  </a:lnTo>
                  <a:lnTo>
                    <a:pt x="462" y="322"/>
                  </a:lnTo>
                  <a:lnTo>
                    <a:pt x="462" y="321"/>
                  </a:lnTo>
                  <a:lnTo>
                    <a:pt x="462" y="320"/>
                  </a:lnTo>
                  <a:lnTo>
                    <a:pt x="462" y="319"/>
                  </a:lnTo>
                  <a:lnTo>
                    <a:pt x="462" y="318"/>
                  </a:lnTo>
                  <a:lnTo>
                    <a:pt x="462" y="316"/>
                  </a:lnTo>
                  <a:lnTo>
                    <a:pt x="462" y="315"/>
                  </a:lnTo>
                  <a:lnTo>
                    <a:pt x="462" y="314"/>
                  </a:lnTo>
                  <a:lnTo>
                    <a:pt x="462" y="313"/>
                  </a:lnTo>
                  <a:lnTo>
                    <a:pt x="463" y="313"/>
                  </a:lnTo>
                  <a:lnTo>
                    <a:pt x="463" y="312"/>
                  </a:lnTo>
                  <a:lnTo>
                    <a:pt x="463" y="311"/>
                  </a:lnTo>
                  <a:lnTo>
                    <a:pt x="463" y="310"/>
                  </a:lnTo>
                  <a:lnTo>
                    <a:pt x="465" y="310"/>
                  </a:lnTo>
                  <a:lnTo>
                    <a:pt x="465" y="308"/>
                  </a:lnTo>
                  <a:lnTo>
                    <a:pt x="465" y="307"/>
                  </a:lnTo>
                  <a:lnTo>
                    <a:pt x="463" y="307"/>
                  </a:lnTo>
                  <a:lnTo>
                    <a:pt x="463" y="306"/>
                  </a:lnTo>
                  <a:lnTo>
                    <a:pt x="465" y="306"/>
                  </a:lnTo>
                  <a:lnTo>
                    <a:pt x="465" y="305"/>
                  </a:lnTo>
                  <a:lnTo>
                    <a:pt x="463" y="305"/>
                  </a:lnTo>
                  <a:lnTo>
                    <a:pt x="463" y="304"/>
                  </a:lnTo>
                  <a:lnTo>
                    <a:pt x="465" y="305"/>
                  </a:lnTo>
                  <a:lnTo>
                    <a:pt x="467" y="305"/>
                  </a:lnTo>
                  <a:lnTo>
                    <a:pt x="469" y="305"/>
                  </a:lnTo>
                  <a:lnTo>
                    <a:pt x="470" y="306"/>
                  </a:lnTo>
                  <a:lnTo>
                    <a:pt x="470" y="305"/>
                  </a:lnTo>
                  <a:lnTo>
                    <a:pt x="471" y="305"/>
                  </a:lnTo>
                  <a:lnTo>
                    <a:pt x="475" y="306"/>
                  </a:lnTo>
                  <a:lnTo>
                    <a:pt x="475" y="305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3" y="307"/>
                  </a:lnTo>
                  <a:lnTo>
                    <a:pt x="486" y="307"/>
                  </a:lnTo>
                  <a:lnTo>
                    <a:pt x="488" y="307"/>
                  </a:lnTo>
                  <a:lnTo>
                    <a:pt x="491" y="308"/>
                  </a:lnTo>
                  <a:lnTo>
                    <a:pt x="495" y="307"/>
                  </a:lnTo>
                  <a:lnTo>
                    <a:pt x="497" y="307"/>
                  </a:lnTo>
                  <a:lnTo>
                    <a:pt x="499" y="310"/>
                  </a:lnTo>
                  <a:lnTo>
                    <a:pt x="500" y="310"/>
                  </a:lnTo>
                  <a:lnTo>
                    <a:pt x="500" y="311"/>
                  </a:lnTo>
                  <a:lnTo>
                    <a:pt x="501" y="311"/>
                  </a:lnTo>
                  <a:lnTo>
                    <a:pt x="502" y="312"/>
                  </a:lnTo>
                  <a:lnTo>
                    <a:pt x="502" y="313"/>
                  </a:lnTo>
                  <a:lnTo>
                    <a:pt x="501" y="314"/>
                  </a:lnTo>
                  <a:lnTo>
                    <a:pt x="502" y="314"/>
                  </a:lnTo>
                  <a:lnTo>
                    <a:pt x="504" y="318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10" y="322"/>
                  </a:lnTo>
                  <a:lnTo>
                    <a:pt x="510" y="324"/>
                  </a:lnTo>
                  <a:lnTo>
                    <a:pt x="513" y="324"/>
                  </a:lnTo>
                  <a:lnTo>
                    <a:pt x="513" y="325"/>
                  </a:lnTo>
                  <a:lnTo>
                    <a:pt x="512" y="324"/>
                  </a:lnTo>
                  <a:lnTo>
                    <a:pt x="511" y="325"/>
                  </a:lnTo>
                  <a:lnTo>
                    <a:pt x="511" y="327"/>
                  </a:lnTo>
                  <a:lnTo>
                    <a:pt x="509" y="329"/>
                  </a:lnTo>
                  <a:lnTo>
                    <a:pt x="508" y="330"/>
                  </a:lnTo>
                  <a:lnTo>
                    <a:pt x="508" y="331"/>
                  </a:lnTo>
                  <a:lnTo>
                    <a:pt x="509" y="331"/>
                  </a:lnTo>
                  <a:lnTo>
                    <a:pt x="509" y="330"/>
                  </a:lnTo>
                  <a:lnTo>
                    <a:pt x="509" y="329"/>
                  </a:lnTo>
                  <a:lnTo>
                    <a:pt x="510" y="329"/>
                  </a:lnTo>
                  <a:lnTo>
                    <a:pt x="511" y="328"/>
                  </a:lnTo>
                  <a:lnTo>
                    <a:pt x="512" y="328"/>
                  </a:lnTo>
                  <a:lnTo>
                    <a:pt x="512" y="327"/>
                  </a:lnTo>
                  <a:lnTo>
                    <a:pt x="513" y="325"/>
                  </a:lnTo>
                  <a:lnTo>
                    <a:pt x="514" y="325"/>
                  </a:lnTo>
                  <a:lnTo>
                    <a:pt x="516" y="325"/>
                  </a:lnTo>
                  <a:lnTo>
                    <a:pt x="517" y="327"/>
                  </a:lnTo>
                  <a:lnTo>
                    <a:pt x="517" y="328"/>
                  </a:lnTo>
                  <a:lnTo>
                    <a:pt x="517" y="329"/>
                  </a:lnTo>
                  <a:lnTo>
                    <a:pt x="516" y="330"/>
                  </a:lnTo>
                  <a:lnTo>
                    <a:pt x="517" y="330"/>
                  </a:lnTo>
                  <a:lnTo>
                    <a:pt x="516" y="331"/>
                  </a:lnTo>
                  <a:lnTo>
                    <a:pt x="514" y="332"/>
                  </a:lnTo>
                  <a:lnTo>
                    <a:pt x="514" y="333"/>
                  </a:lnTo>
                  <a:lnTo>
                    <a:pt x="513" y="333"/>
                  </a:lnTo>
                  <a:lnTo>
                    <a:pt x="513" y="335"/>
                  </a:lnTo>
                  <a:lnTo>
                    <a:pt x="514" y="335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7" y="335"/>
                  </a:lnTo>
                  <a:lnTo>
                    <a:pt x="517" y="333"/>
                  </a:lnTo>
                  <a:lnTo>
                    <a:pt x="517" y="332"/>
                  </a:lnTo>
                  <a:lnTo>
                    <a:pt x="518" y="332"/>
                  </a:lnTo>
                  <a:lnTo>
                    <a:pt x="519" y="332"/>
                  </a:lnTo>
                  <a:lnTo>
                    <a:pt x="519" y="331"/>
                  </a:lnTo>
                  <a:lnTo>
                    <a:pt x="519" y="330"/>
                  </a:lnTo>
                  <a:lnTo>
                    <a:pt x="519" y="329"/>
                  </a:lnTo>
                  <a:lnTo>
                    <a:pt x="519" y="328"/>
                  </a:lnTo>
                  <a:lnTo>
                    <a:pt x="520" y="328"/>
                  </a:lnTo>
                  <a:lnTo>
                    <a:pt x="521" y="328"/>
                  </a:lnTo>
                  <a:lnTo>
                    <a:pt x="522" y="328"/>
                  </a:lnTo>
                  <a:lnTo>
                    <a:pt x="523" y="328"/>
                  </a:lnTo>
                  <a:lnTo>
                    <a:pt x="525" y="327"/>
                  </a:lnTo>
                  <a:lnTo>
                    <a:pt x="528" y="327"/>
                  </a:lnTo>
                  <a:lnTo>
                    <a:pt x="531" y="329"/>
                  </a:lnTo>
                  <a:lnTo>
                    <a:pt x="534" y="330"/>
                  </a:lnTo>
                  <a:lnTo>
                    <a:pt x="536" y="333"/>
                  </a:lnTo>
                  <a:lnTo>
                    <a:pt x="538" y="337"/>
                  </a:lnTo>
                  <a:lnTo>
                    <a:pt x="539" y="340"/>
                  </a:lnTo>
                  <a:lnTo>
                    <a:pt x="542" y="345"/>
                  </a:lnTo>
                  <a:lnTo>
                    <a:pt x="542" y="346"/>
                  </a:lnTo>
                  <a:lnTo>
                    <a:pt x="543" y="346"/>
                  </a:lnTo>
                  <a:lnTo>
                    <a:pt x="543" y="348"/>
                  </a:lnTo>
                  <a:lnTo>
                    <a:pt x="544" y="350"/>
                  </a:lnTo>
                  <a:lnTo>
                    <a:pt x="544" y="352"/>
                  </a:lnTo>
                  <a:lnTo>
                    <a:pt x="546" y="354"/>
                  </a:lnTo>
                  <a:lnTo>
                    <a:pt x="547" y="355"/>
                  </a:lnTo>
                  <a:lnTo>
                    <a:pt x="547" y="356"/>
                  </a:lnTo>
                  <a:lnTo>
                    <a:pt x="547" y="357"/>
                  </a:lnTo>
                  <a:lnTo>
                    <a:pt x="548" y="358"/>
                  </a:lnTo>
                  <a:lnTo>
                    <a:pt x="548" y="360"/>
                  </a:lnTo>
                  <a:lnTo>
                    <a:pt x="548" y="361"/>
                  </a:lnTo>
                  <a:close/>
                  <a:moveTo>
                    <a:pt x="151" y="1213"/>
                  </a:moveTo>
                  <a:lnTo>
                    <a:pt x="151" y="1214"/>
                  </a:lnTo>
                  <a:lnTo>
                    <a:pt x="151" y="1213"/>
                  </a:lnTo>
                  <a:lnTo>
                    <a:pt x="150" y="1211"/>
                  </a:lnTo>
                  <a:lnTo>
                    <a:pt x="151" y="1211"/>
                  </a:lnTo>
                  <a:lnTo>
                    <a:pt x="151" y="1213"/>
                  </a:lnTo>
                  <a:close/>
                  <a:moveTo>
                    <a:pt x="151" y="1206"/>
                  </a:moveTo>
                  <a:lnTo>
                    <a:pt x="151" y="1207"/>
                  </a:lnTo>
                  <a:lnTo>
                    <a:pt x="150" y="1207"/>
                  </a:lnTo>
                  <a:lnTo>
                    <a:pt x="149" y="1206"/>
                  </a:lnTo>
                  <a:lnTo>
                    <a:pt x="150" y="1207"/>
                  </a:lnTo>
                  <a:lnTo>
                    <a:pt x="150" y="1208"/>
                  </a:lnTo>
                  <a:lnTo>
                    <a:pt x="149" y="1208"/>
                  </a:lnTo>
                  <a:lnTo>
                    <a:pt x="148" y="1208"/>
                  </a:lnTo>
                  <a:lnTo>
                    <a:pt x="148" y="1207"/>
                  </a:lnTo>
                  <a:lnTo>
                    <a:pt x="147" y="1207"/>
                  </a:lnTo>
                  <a:lnTo>
                    <a:pt x="147" y="1206"/>
                  </a:lnTo>
                  <a:lnTo>
                    <a:pt x="147" y="1205"/>
                  </a:lnTo>
                  <a:lnTo>
                    <a:pt x="148" y="1205"/>
                  </a:lnTo>
                  <a:lnTo>
                    <a:pt x="148" y="1203"/>
                  </a:lnTo>
                  <a:lnTo>
                    <a:pt x="148" y="1202"/>
                  </a:lnTo>
                  <a:lnTo>
                    <a:pt x="148" y="1201"/>
                  </a:lnTo>
                  <a:lnTo>
                    <a:pt x="148" y="1200"/>
                  </a:lnTo>
                  <a:lnTo>
                    <a:pt x="148" y="1199"/>
                  </a:lnTo>
                  <a:lnTo>
                    <a:pt x="148" y="1198"/>
                  </a:lnTo>
                  <a:lnTo>
                    <a:pt x="148" y="1199"/>
                  </a:lnTo>
                  <a:lnTo>
                    <a:pt x="150" y="1201"/>
                  </a:lnTo>
                  <a:lnTo>
                    <a:pt x="151" y="1203"/>
                  </a:lnTo>
                  <a:lnTo>
                    <a:pt x="150" y="1203"/>
                  </a:lnTo>
                  <a:lnTo>
                    <a:pt x="150" y="1202"/>
                  </a:lnTo>
                  <a:lnTo>
                    <a:pt x="149" y="1202"/>
                  </a:lnTo>
                  <a:lnTo>
                    <a:pt x="150" y="1203"/>
                  </a:lnTo>
                  <a:lnTo>
                    <a:pt x="151" y="1206"/>
                  </a:lnTo>
                  <a:close/>
                  <a:moveTo>
                    <a:pt x="148" y="1194"/>
                  </a:moveTo>
                  <a:lnTo>
                    <a:pt x="148" y="1193"/>
                  </a:lnTo>
                  <a:lnTo>
                    <a:pt x="148" y="1192"/>
                  </a:lnTo>
                  <a:lnTo>
                    <a:pt x="148" y="1193"/>
                  </a:lnTo>
                  <a:lnTo>
                    <a:pt x="149" y="1197"/>
                  </a:lnTo>
                  <a:lnTo>
                    <a:pt x="150" y="1198"/>
                  </a:lnTo>
                  <a:lnTo>
                    <a:pt x="151" y="1200"/>
                  </a:lnTo>
                  <a:lnTo>
                    <a:pt x="152" y="1201"/>
                  </a:lnTo>
                  <a:lnTo>
                    <a:pt x="153" y="1201"/>
                  </a:lnTo>
                  <a:lnTo>
                    <a:pt x="153" y="1202"/>
                  </a:lnTo>
                  <a:lnTo>
                    <a:pt x="153" y="1203"/>
                  </a:lnTo>
                  <a:lnTo>
                    <a:pt x="152" y="1203"/>
                  </a:lnTo>
                  <a:lnTo>
                    <a:pt x="152" y="1202"/>
                  </a:lnTo>
                  <a:lnTo>
                    <a:pt x="151" y="1201"/>
                  </a:lnTo>
                  <a:lnTo>
                    <a:pt x="150" y="1199"/>
                  </a:lnTo>
                  <a:lnTo>
                    <a:pt x="148" y="1195"/>
                  </a:lnTo>
                  <a:lnTo>
                    <a:pt x="148" y="1194"/>
                  </a:lnTo>
                  <a:close/>
                  <a:moveTo>
                    <a:pt x="148" y="1190"/>
                  </a:moveTo>
                  <a:lnTo>
                    <a:pt x="148" y="1191"/>
                  </a:lnTo>
                  <a:lnTo>
                    <a:pt x="147" y="1191"/>
                  </a:lnTo>
                  <a:lnTo>
                    <a:pt x="146" y="1191"/>
                  </a:lnTo>
                  <a:lnTo>
                    <a:pt x="144" y="1190"/>
                  </a:lnTo>
                  <a:lnTo>
                    <a:pt x="144" y="1189"/>
                  </a:lnTo>
                  <a:lnTo>
                    <a:pt x="144" y="1188"/>
                  </a:lnTo>
                  <a:lnTo>
                    <a:pt x="146" y="1188"/>
                  </a:lnTo>
                  <a:lnTo>
                    <a:pt x="146" y="1189"/>
                  </a:lnTo>
                  <a:lnTo>
                    <a:pt x="147" y="1189"/>
                  </a:lnTo>
                  <a:lnTo>
                    <a:pt x="148" y="1190"/>
                  </a:lnTo>
                  <a:close/>
                  <a:moveTo>
                    <a:pt x="97" y="1172"/>
                  </a:moveTo>
                  <a:lnTo>
                    <a:pt x="97" y="1173"/>
                  </a:lnTo>
                  <a:lnTo>
                    <a:pt x="96" y="1173"/>
                  </a:lnTo>
                  <a:lnTo>
                    <a:pt x="96" y="1172"/>
                  </a:lnTo>
                  <a:lnTo>
                    <a:pt x="96" y="1170"/>
                  </a:lnTo>
                  <a:lnTo>
                    <a:pt x="97" y="1170"/>
                  </a:lnTo>
                  <a:lnTo>
                    <a:pt x="97" y="1172"/>
                  </a:lnTo>
                  <a:close/>
                  <a:moveTo>
                    <a:pt x="96" y="1166"/>
                  </a:moveTo>
                  <a:lnTo>
                    <a:pt x="96" y="1167"/>
                  </a:lnTo>
                  <a:lnTo>
                    <a:pt x="96" y="1168"/>
                  </a:lnTo>
                  <a:lnTo>
                    <a:pt x="95" y="1168"/>
                  </a:lnTo>
                  <a:lnTo>
                    <a:pt x="93" y="1168"/>
                  </a:lnTo>
                  <a:lnTo>
                    <a:pt x="93" y="1167"/>
                  </a:lnTo>
                  <a:lnTo>
                    <a:pt x="92" y="1167"/>
                  </a:lnTo>
                  <a:lnTo>
                    <a:pt x="92" y="1166"/>
                  </a:lnTo>
                  <a:lnTo>
                    <a:pt x="92" y="1165"/>
                  </a:lnTo>
                  <a:lnTo>
                    <a:pt x="92" y="1164"/>
                  </a:lnTo>
                  <a:lnTo>
                    <a:pt x="93" y="1164"/>
                  </a:lnTo>
                  <a:lnTo>
                    <a:pt x="93" y="1163"/>
                  </a:lnTo>
                  <a:lnTo>
                    <a:pt x="95" y="1163"/>
                  </a:lnTo>
                  <a:lnTo>
                    <a:pt x="96" y="1164"/>
                  </a:lnTo>
                  <a:lnTo>
                    <a:pt x="96" y="1165"/>
                  </a:lnTo>
                  <a:lnTo>
                    <a:pt x="96" y="1166"/>
                  </a:lnTo>
                  <a:close/>
                  <a:moveTo>
                    <a:pt x="159" y="1185"/>
                  </a:moveTo>
                  <a:lnTo>
                    <a:pt x="158" y="1185"/>
                  </a:lnTo>
                  <a:lnTo>
                    <a:pt x="158" y="1186"/>
                  </a:lnTo>
                  <a:lnTo>
                    <a:pt x="157" y="1186"/>
                  </a:lnTo>
                  <a:lnTo>
                    <a:pt x="157" y="1185"/>
                  </a:lnTo>
                  <a:lnTo>
                    <a:pt x="157" y="1184"/>
                  </a:lnTo>
                  <a:lnTo>
                    <a:pt x="158" y="1183"/>
                  </a:lnTo>
                  <a:lnTo>
                    <a:pt x="159" y="1183"/>
                  </a:lnTo>
                  <a:lnTo>
                    <a:pt x="160" y="1184"/>
                  </a:lnTo>
                  <a:lnTo>
                    <a:pt x="159" y="1184"/>
                  </a:lnTo>
                  <a:lnTo>
                    <a:pt x="159" y="1185"/>
                  </a:lnTo>
                  <a:close/>
                  <a:moveTo>
                    <a:pt x="140" y="1174"/>
                  </a:moveTo>
                  <a:lnTo>
                    <a:pt x="141" y="1176"/>
                  </a:lnTo>
                  <a:lnTo>
                    <a:pt x="140" y="1176"/>
                  </a:lnTo>
                  <a:lnTo>
                    <a:pt x="140" y="1175"/>
                  </a:lnTo>
                  <a:lnTo>
                    <a:pt x="139" y="1175"/>
                  </a:lnTo>
                  <a:lnTo>
                    <a:pt x="138" y="1175"/>
                  </a:lnTo>
                  <a:lnTo>
                    <a:pt x="136" y="1174"/>
                  </a:lnTo>
                  <a:lnTo>
                    <a:pt x="136" y="1173"/>
                  </a:lnTo>
                  <a:lnTo>
                    <a:pt x="138" y="1173"/>
                  </a:lnTo>
                  <a:lnTo>
                    <a:pt x="139" y="1173"/>
                  </a:lnTo>
                  <a:lnTo>
                    <a:pt x="139" y="1174"/>
                  </a:lnTo>
                  <a:lnTo>
                    <a:pt x="140" y="1174"/>
                  </a:lnTo>
                  <a:close/>
                  <a:moveTo>
                    <a:pt x="157" y="1182"/>
                  </a:moveTo>
                  <a:lnTo>
                    <a:pt x="157" y="1181"/>
                  </a:lnTo>
                  <a:lnTo>
                    <a:pt x="158" y="1180"/>
                  </a:lnTo>
                  <a:lnTo>
                    <a:pt x="158" y="1178"/>
                  </a:lnTo>
                  <a:lnTo>
                    <a:pt x="159" y="1178"/>
                  </a:lnTo>
                  <a:lnTo>
                    <a:pt x="160" y="1178"/>
                  </a:lnTo>
                  <a:lnTo>
                    <a:pt x="160" y="1180"/>
                  </a:lnTo>
                  <a:lnTo>
                    <a:pt x="160" y="1181"/>
                  </a:lnTo>
                  <a:lnTo>
                    <a:pt x="160" y="1182"/>
                  </a:lnTo>
                  <a:lnTo>
                    <a:pt x="159" y="1182"/>
                  </a:lnTo>
                  <a:lnTo>
                    <a:pt x="159" y="1181"/>
                  </a:lnTo>
                  <a:lnTo>
                    <a:pt x="158" y="1181"/>
                  </a:lnTo>
                  <a:lnTo>
                    <a:pt x="158" y="1182"/>
                  </a:lnTo>
                  <a:lnTo>
                    <a:pt x="157" y="1182"/>
                  </a:lnTo>
                  <a:close/>
                  <a:moveTo>
                    <a:pt x="132" y="1170"/>
                  </a:moveTo>
                  <a:lnTo>
                    <a:pt x="131" y="1170"/>
                  </a:lnTo>
                  <a:lnTo>
                    <a:pt x="130" y="1170"/>
                  </a:lnTo>
                  <a:lnTo>
                    <a:pt x="130" y="1169"/>
                  </a:lnTo>
                  <a:lnTo>
                    <a:pt x="131" y="1169"/>
                  </a:lnTo>
                  <a:lnTo>
                    <a:pt x="132" y="1170"/>
                  </a:lnTo>
                  <a:close/>
                  <a:moveTo>
                    <a:pt x="129" y="1170"/>
                  </a:moveTo>
                  <a:lnTo>
                    <a:pt x="130" y="1170"/>
                  </a:lnTo>
                  <a:lnTo>
                    <a:pt x="130" y="1172"/>
                  </a:lnTo>
                  <a:lnTo>
                    <a:pt x="129" y="1172"/>
                  </a:lnTo>
                  <a:lnTo>
                    <a:pt x="129" y="1170"/>
                  </a:lnTo>
                  <a:lnTo>
                    <a:pt x="126" y="1168"/>
                  </a:lnTo>
                  <a:lnTo>
                    <a:pt x="126" y="1167"/>
                  </a:lnTo>
                  <a:lnTo>
                    <a:pt x="127" y="1167"/>
                  </a:lnTo>
                  <a:lnTo>
                    <a:pt x="127" y="1166"/>
                  </a:lnTo>
                  <a:lnTo>
                    <a:pt x="127" y="1167"/>
                  </a:lnTo>
                  <a:lnTo>
                    <a:pt x="129" y="1167"/>
                  </a:lnTo>
                  <a:lnTo>
                    <a:pt x="129" y="1170"/>
                  </a:lnTo>
                  <a:close/>
                  <a:moveTo>
                    <a:pt x="144" y="1168"/>
                  </a:moveTo>
                  <a:lnTo>
                    <a:pt x="143" y="1169"/>
                  </a:lnTo>
                  <a:lnTo>
                    <a:pt x="143" y="1168"/>
                  </a:lnTo>
                  <a:lnTo>
                    <a:pt x="143" y="1167"/>
                  </a:lnTo>
                  <a:lnTo>
                    <a:pt x="144" y="1166"/>
                  </a:lnTo>
                  <a:lnTo>
                    <a:pt x="146" y="1166"/>
                  </a:lnTo>
                  <a:lnTo>
                    <a:pt x="146" y="1165"/>
                  </a:lnTo>
                  <a:lnTo>
                    <a:pt x="147" y="1165"/>
                  </a:lnTo>
                  <a:lnTo>
                    <a:pt x="148" y="1165"/>
                  </a:lnTo>
                  <a:lnTo>
                    <a:pt x="148" y="1166"/>
                  </a:lnTo>
                  <a:lnTo>
                    <a:pt x="147" y="1166"/>
                  </a:lnTo>
                  <a:lnTo>
                    <a:pt x="146" y="1167"/>
                  </a:lnTo>
                  <a:lnTo>
                    <a:pt x="144" y="1168"/>
                  </a:lnTo>
                  <a:close/>
                  <a:moveTo>
                    <a:pt x="133" y="1161"/>
                  </a:moveTo>
                  <a:lnTo>
                    <a:pt x="133" y="1160"/>
                  </a:lnTo>
                  <a:lnTo>
                    <a:pt x="134" y="1160"/>
                  </a:lnTo>
                  <a:lnTo>
                    <a:pt x="135" y="1161"/>
                  </a:lnTo>
                  <a:lnTo>
                    <a:pt x="135" y="1163"/>
                  </a:lnTo>
                  <a:lnTo>
                    <a:pt x="136" y="1163"/>
                  </a:lnTo>
                  <a:lnTo>
                    <a:pt x="136" y="1164"/>
                  </a:lnTo>
                  <a:lnTo>
                    <a:pt x="139" y="1165"/>
                  </a:lnTo>
                  <a:lnTo>
                    <a:pt x="140" y="1166"/>
                  </a:lnTo>
                  <a:lnTo>
                    <a:pt x="140" y="1167"/>
                  </a:lnTo>
                  <a:lnTo>
                    <a:pt x="140" y="1168"/>
                  </a:lnTo>
                  <a:lnTo>
                    <a:pt x="140" y="1169"/>
                  </a:lnTo>
                  <a:lnTo>
                    <a:pt x="142" y="1173"/>
                  </a:lnTo>
                  <a:lnTo>
                    <a:pt x="142" y="1174"/>
                  </a:lnTo>
                  <a:lnTo>
                    <a:pt x="142" y="1175"/>
                  </a:lnTo>
                  <a:lnTo>
                    <a:pt x="141" y="1175"/>
                  </a:lnTo>
                  <a:lnTo>
                    <a:pt x="141" y="1174"/>
                  </a:lnTo>
                  <a:lnTo>
                    <a:pt x="138" y="1169"/>
                  </a:lnTo>
                  <a:lnTo>
                    <a:pt x="136" y="1168"/>
                  </a:lnTo>
                  <a:lnTo>
                    <a:pt x="136" y="1167"/>
                  </a:lnTo>
                  <a:lnTo>
                    <a:pt x="136" y="1166"/>
                  </a:lnTo>
                  <a:lnTo>
                    <a:pt x="135" y="1165"/>
                  </a:lnTo>
                  <a:lnTo>
                    <a:pt x="134" y="1164"/>
                  </a:lnTo>
                  <a:lnTo>
                    <a:pt x="133" y="1163"/>
                  </a:lnTo>
                  <a:lnTo>
                    <a:pt x="133" y="1161"/>
                  </a:lnTo>
                  <a:close/>
                  <a:moveTo>
                    <a:pt x="89" y="1145"/>
                  </a:moveTo>
                  <a:lnTo>
                    <a:pt x="89" y="1147"/>
                  </a:lnTo>
                  <a:lnTo>
                    <a:pt x="88" y="1149"/>
                  </a:lnTo>
                  <a:lnTo>
                    <a:pt x="88" y="1150"/>
                  </a:lnTo>
                  <a:lnTo>
                    <a:pt x="88" y="1151"/>
                  </a:lnTo>
                  <a:lnTo>
                    <a:pt x="87" y="1152"/>
                  </a:lnTo>
                  <a:lnTo>
                    <a:pt x="86" y="1152"/>
                  </a:lnTo>
                  <a:lnTo>
                    <a:pt x="83" y="1150"/>
                  </a:lnTo>
                  <a:lnTo>
                    <a:pt x="83" y="1149"/>
                  </a:lnTo>
                  <a:lnTo>
                    <a:pt x="83" y="1148"/>
                  </a:lnTo>
                  <a:lnTo>
                    <a:pt x="82" y="1147"/>
                  </a:lnTo>
                  <a:lnTo>
                    <a:pt x="81" y="1144"/>
                  </a:lnTo>
                  <a:lnTo>
                    <a:pt x="81" y="1143"/>
                  </a:lnTo>
                  <a:lnTo>
                    <a:pt x="82" y="1144"/>
                  </a:lnTo>
                  <a:lnTo>
                    <a:pt x="83" y="1144"/>
                  </a:lnTo>
                  <a:lnTo>
                    <a:pt x="84" y="1144"/>
                  </a:lnTo>
                  <a:lnTo>
                    <a:pt x="84" y="1143"/>
                  </a:lnTo>
                  <a:lnTo>
                    <a:pt x="83" y="1143"/>
                  </a:lnTo>
                  <a:lnTo>
                    <a:pt x="83" y="1142"/>
                  </a:lnTo>
                  <a:lnTo>
                    <a:pt x="82" y="1142"/>
                  </a:lnTo>
                  <a:lnTo>
                    <a:pt x="82" y="1141"/>
                  </a:lnTo>
                  <a:lnTo>
                    <a:pt x="83" y="1141"/>
                  </a:lnTo>
                  <a:lnTo>
                    <a:pt x="86" y="1141"/>
                  </a:lnTo>
                  <a:lnTo>
                    <a:pt x="87" y="1141"/>
                  </a:lnTo>
                  <a:lnTo>
                    <a:pt x="88" y="1141"/>
                  </a:lnTo>
                  <a:lnTo>
                    <a:pt x="88" y="1142"/>
                  </a:lnTo>
                  <a:lnTo>
                    <a:pt x="89" y="1142"/>
                  </a:lnTo>
                  <a:lnTo>
                    <a:pt x="89" y="1143"/>
                  </a:lnTo>
                  <a:lnTo>
                    <a:pt x="89" y="1145"/>
                  </a:lnTo>
                  <a:close/>
                  <a:moveTo>
                    <a:pt x="79" y="1132"/>
                  </a:moveTo>
                  <a:lnTo>
                    <a:pt x="79" y="1133"/>
                  </a:lnTo>
                  <a:lnTo>
                    <a:pt x="78" y="1133"/>
                  </a:lnTo>
                  <a:lnTo>
                    <a:pt x="77" y="1133"/>
                  </a:lnTo>
                  <a:lnTo>
                    <a:pt x="77" y="1132"/>
                  </a:lnTo>
                  <a:lnTo>
                    <a:pt x="78" y="1132"/>
                  </a:lnTo>
                  <a:lnTo>
                    <a:pt x="78" y="1131"/>
                  </a:lnTo>
                  <a:lnTo>
                    <a:pt x="79" y="1132"/>
                  </a:lnTo>
                  <a:close/>
                  <a:moveTo>
                    <a:pt x="130" y="1145"/>
                  </a:moveTo>
                  <a:lnTo>
                    <a:pt x="131" y="1144"/>
                  </a:lnTo>
                  <a:lnTo>
                    <a:pt x="131" y="1143"/>
                  </a:lnTo>
                  <a:lnTo>
                    <a:pt x="131" y="1142"/>
                  </a:lnTo>
                  <a:lnTo>
                    <a:pt x="132" y="1142"/>
                  </a:lnTo>
                  <a:lnTo>
                    <a:pt x="132" y="1144"/>
                  </a:lnTo>
                  <a:lnTo>
                    <a:pt x="132" y="1145"/>
                  </a:lnTo>
                  <a:lnTo>
                    <a:pt x="132" y="1147"/>
                  </a:lnTo>
                  <a:lnTo>
                    <a:pt x="132" y="1148"/>
                  </a:lnTo>
                  <a:lnTo>
                    <a:pt x="132" y="1149"/>
                  </a:lnTo>
                  <a:lnTo>
                    <a:pt x="131" y="1149"/>
                  </a:lnTo>
                  <a:lnTo>
                    <a:pt x="130" y="1149"/>
                  </a:lnTo>
                  <a:lnTo>
                    <a:pt x="130" y="1150"/>
                  </a:lnTo>
                  <a:lnTo>
                    <a:pt x="129" y="1150"/>
                  </a:lnTo>
                  <a:lnTo>
                    <a:pt x="129" y="1149"/>
                  </a:lnTo>
                  <a:lnTo>
                    <a:pt x="129" y="1148"/>
                  </a:lnTo>
                  <a:lnTo>
                    <a:pt x="130" y="1148"/>
                  </a:lnTo>
                  <a:lnTo>
                    <a:pt x="129" y="1148"/>
                  </a:lnTo>
                  <a:lnTo>
                    <a:pt x="129" y="1147"/>
                  </a:lnTo>
                  <a:lnTo>
                    <a:pt x="129" y="1145"/>
                  </a:lnTo>
                  <a:lnTo>
                    <a:pt x="130" y="1145"/>
                  </a:lnTo>
                  <a:close/>
                  <a:moveTo>
                    <a:pt x="124" y="1148"/>
                  </a:moveTo>
                  <a:lnTo>
                    <a:pt x="124" y="1147"/>
                  </a:lnTo>
                  <a:lnTo>
                    <a:pt x="124" y="1145"/>
                  </a:lnTo>
                  <a:lnTo>
                    <a:pt x="124" y="1144"/>
                  </a:lnTo>
                  <a:lnTo>
                    <a:pt x="123" y="1143"/>
                  </a:lnTo>
                  <a:lnTo>
                    <a:pt x="123" y="1142"/>
                  </a:lnTo>
                  <a:lnTo>
                    <a:pt x="123" y="1141"/>
                  </a:lnTo>
                  <a:lnTo>
                    <a:pt x="123" y="1140"/>
                  </a:lnTo>
                  <a:lnTo>
                    <a:pt x="124" y="1139"/>
                  </a:lnTo>
                  <a:lnTo>
                    <a:pt x="124" y="1138"/>
                  </a:lnTo>
                  <a:lnTo>
                    <a:pt x="125" y="1138"/>
                  </a:lnTo>
                  <a:lnTo>
                    <a:pt x="126" y="1138"/>
                  </a:lnTo>
                  <a:lnTo>
                    <a:pt x="126" y="1139"/>
                  </a:lnTo>
                  <a:lnTo>
                    <a:pt x="126" y="1140"/>
                  </a:lnTo>
                  <a:lnTo>
                    <a:pt x="127" y="1141"/>
                  </a:lnTo>
                  <a:lnTo>
                    <a:pt x="127" y="1142"/>
                  </a:lnTo>
                  <a:lnTo>
                    <a:pt x="126" y="1143"/>
                  </a:lnTo>
                  <a:lnTo>
                    <a:pt x="126" y="1144"/>
                  </a:lnTo>
                  <a:lnTo>
                    <a:pt x="125" y="1144"/>
                  </a:lnTo>
                  <a:lnTo>
                    <a:pt x="125" y="1145"/>
                  </a:lnTo>
                  <a:lnTo>
                    <a:pt x="125" y="1147"/>
                  </a:lnTo>
                  <a:lnTo>
                    <a:pt x="125" y="1148"/>
                  </a:lnTo>
                  <a:lnTo>
                    <a:pt x="125" y="1149"/>
                  </a:lnTo>
                  <a:lnTo>
                    <a:pt x="124" y="1149"/>
                  </a:lnTo>
                  <a:lnTo>
                    <a:pt x="124" y="1148"/>
                  </a:lnTo>
                  <a:close/>
                  <a:moveTo>
                    <a:pt x="133" y="1144"/>
                  </a:moveTo>
                  <a:lnTo>
                    <a:pt x="132" y="1143"/>
                  </a:lnTo>
                  <a:lnTo>
                    <a:pt x="132" y="1142"/>
                  </a:lnTo>
                  <a:lnTo>
                    <a:pt x="132" y="1141"/>
                  </a:lnTo>
                  <a:lnTo>
                    <a:pt x="133" y="1141"/>
                  </a:lnTo>
                  <a:lnTo>
                    <a:pt x="134" y="1140"/>
                  </a:lnTo>
                  <a:lnTo>
                    <a:pt x="134" y="1141"/>
                  </a:lnTo>
                  <a:lnTo>
                    <a:pt x="135" y="1142"/>
                  </a:lnTo>
                  <a:lnTo>
                    <a:pt x="135" y="1143"/>
                  </a:lnTo>
                  <a:lnTo>
                    <a:pt x="135" y="1144"/>
                  </a:lnTo>
                  <a:lnTo>
                    <a:pt x="136" y="1145"/>
                  </a:lnTo>
                  <a:lnTo>
                    <a:pt x="136" y="1147"/>
                  </a:lnTo>
                  <a:lnTo>
                    <a:pt x="135" y="1147"/>
                  </a:lnTo>
                  <a:lnTo>
                    <a:pt x="134" y="1148"/>
                  </a:lnTo>
                  <a:lnTo>
                    <a:pt x="133" y="1148"/>
                  </a:lnTo>
                  <a:lnTo>
                    <a:pt x="133" y="1147"/>
                  </a:lnTo>
                  <a:lnTo>
                    <a:pt x="133" y="1145"/>
                  </a:lnTo>
                  <a:lnTo>
                    <a:pt x="134" y="1145"/>
                  </a:lnTo>
                  <a:lnTo>
                    <a:pt x="134" y="1144"/>
                  </a:lnTo>
                  <a:lnTo>
                    <a:pt x="133" y="1144"/>
                  </a:lnTo>
                  <a:close/>
                  <a:moveTo>
                    <a:pt x="135" y="1143"/>
                  </a:moveTo>
                  <a:lnTo>
                    <a:pt x="136" y="1142"/>
                  </a:lnTo>
                  <a:lnTo>
                    <a:pt x="138" y="1142"/>
                  </a:lnTo>
                  <a:lnTo>
                    <a:pt x="138" y="1141"/>
                  </a:lnTo>
                  <a:lnTo>
                    <a:pt x="139" y="1142"/>
                  </a:lnTo>
                  <a:lnTo>
                    <a:pt x="139" y="1143"/>
                  </a:lnTo>
                  <a:lnTo>
                    <a:pt x="139" y="1145"/>
                  </a:lnTo>
                  <a:lnTo>
                    <a:pt x="138" y="1147"/>
                  </a:lnTo>
                  <a:lnTo>
                    <a:pt x="136" y="1147"/>
                  </a:lnTo>
                  <a:lnTo>
                    <a:pt x="136" y="1145"/>
                  </a:lnTo>
                  <a:lnTo>
                    <a:pt x="136" y="1144"/>
                  </a:lnTo>
                  <a:lnTo>
                    <a:pt x="138" y="1143"/>
                  </a:lnTo>
                  <a:lnTo>
                    <a:pt x="139" y="1143"/>
                  </a:lnTo>
                  <a:lnTo>
                    <a:pt x="139" y="1142"/>
                  </a:lnTo>
                  <a:lnTo>
                    <a:pt x="138" y="1142"/>
                  </a:lnTo>
                  <a:lnTo>
                    <a:pt x="138" y="1143"/>
                  </a:lnTo>
                  <a:lnTo>
                    <a:pt x="136" y="1144"/>
                  </a:lnTo>
                  <a:lnTo>
                    <a:pt x="135" y="1143"/>
                  </a:lnTo>
                  <a:close/>
                  <a:moveTo>
                    <a:pt x="125" y="1138"/>
                  </a:moveTo>
                  <a:lnTo>
                    <a:pt x="124" y="1138"/>
                  </a:lnTo>
                  <a:lnTo>
                    <a:pt x="124" y="1136"/>
                  </a:lnTo>
                  <a:lnTo>
                    <a:pt x="123" y="1136"/>
                  </a:lnTo>
                  <a:lnTo>
                    <a:pt x="124" y="1135"/>
                  </a:lnTo>
                  <a:lnTo>
                    <a:pt x="125" y="1135"/>
                  </a:lnTo>
                  <a:lnTo>
                    <a:pt x="126" y="1135"/>
                  </a:lnTo>
                  <a:lnTo>
                    <a:pt x="126" y="1134"/>
                  </a:lnTo>
                  <a:lnTo>
                    <a:pt x="126" y="1133"/>
                  </a:lnTo>
                  <a:lnTo>
                    <a:pt x="127" y="1133"/>
                  </a:lnTo>
                  <a:lnTo>
                    <a:pt x="129" y="1134"/>
                  </a:lnTo>
                  <a:lnTo>
                    <a:pt x="129" y="1135"/>
                  </a:lnTo>
                  <a:lnTo>
                    <a:pt x="130" y="1135"/>
                  </a:lnTo>
                  <a:lnTo>
                    <a:pt x="130" y="1136"/>
                  </a:lnTo>
                  <a:lnTo>
                    <a:pt x="130" y="1138"/>
                  </a:lnTo>
                  <a:lnTo>
                    <a:pt x="130" y="1139"/>
                  </a:lnTo>
                  <a:lnTo>
                    <a:pt x="130" y="1141"/>
                  </a:lnTo>
                  <a:lnTo>
                    <a:pt x="130" y="1142"/>
                  </a:lnTo>
                  <a:lnTo>
                    <a:pt x="130" y="1143"/>
                  </a:lnTo>
                  <a:lnTo>
                    <a:pt x="129" y="1142"/>
                  </a:lnTo>
                  <a:lnTo>
                    <a:pt x="129" y="1144"/>
                  </a:lnTo>
                  <a:lnTo>
                    <a:pt x="127" y="1144"/>
                  </a:lnTo>
                  <a:lnTo>
                    <a:pt x="126" y="1144"/>
                  </a:lnTo>
                  <a:lnTo>
                    <a:pt x="127" y="1143"/>
                  </a:lnTo>
                  <a:lnTo>
                    <a:pt x="127" y="1142"/>
                  </a:lnTo>
                  <a:lnTo>
                    <a:pt x="129" y="1142"/>
                  </a:lnTo>
                  <a:lnTo>
                    <a:pt x="129" y="1141"/>
                  </a:lnTo>
                  <a:lnTo>
                    <a:pt x="127" y="1140"/>
                  </a:lnTo>
                  <a:lnTo>
                    <a:pt x="127" y="1138"/>
                  </a:lnTo>
                  <a:lnTo>
                    <a:pt x="126" y="1138"/>
                  </a:lnTo>
                  <a:lnTo>
                    <a:pt x="126" y="1136"/>
                  </a:lnTo>
                  <a:lnTo>
                    <a:pt x="125" y="1136"/>
                  </a:lnTo>
                  <a:lnTo>
                    <a:pt x="125" y="1138"/>
                  </a:lnTo>
                  <a:close/>
                  <a:moveTo>
                    <a:pt x="122" y="1132"/>
                  </a:moveTo>
                  <a:lnTo>
                    <a:pt x="120" y="1132"/>
                  </a:lnTo>
                  <a:lnTo>
                    <a:pt x="116" y="1131"/>
                  </a:lnTo>
                  <a:lnTo>
                    <a:pt x="116" y="1130"/>
                  </a:lnTo>
                  <a:lnTo>
                    <a:pt x="117" y="1130"/>
                  </a:lnTo>
                  <a:lnTo>
                    <a:pt x="118" y="1131"/>
                  </a:lnTo>
                  <a:lnTo>
                    <a:pt x="120" y="1131"/>
                  </a:lnTo>
                  <a:lnTo>
                    <a:pt x="121" y="1131"/>
                  </a:lnTo>
                  <a:lnTo>
                    <a:pt x="122" y="1131"/>
                  </a:lnTo>
                  <a:lnTo>
                    <a:pt x="123" y="1131"/>
                  </a:lnTo>
                  <a:lnTo>
                    <a:pt x="122" y="1132"/>
                  </a:lnTo>
                  <a:close/>
                  <a:moveTo>
                    <a:pt x="126" y="1131"/>
                  </a:moveTo>
                  <a:lnTo>
                    <a:pt x="126" y="1132"/>
                  </a:lnTo>
                  <a:lnTo>
                    <a:pt x="126" y="1133"/>
                  </a:lnTo>
                  <a:lnTo>
                    <a:pt x="125" y="1133"/>
                  </a:lnTo>
                  <a:lnTo>
                    <a:pt x="125" y="1134"/>
                  </a:lnTo>
                  <a:lnTo>
                    <a:pt x="124" y="1134"/>
                  </a:lnTo>
                  <a:lnTo>
                    <a:pt x="123" y="1134"/>
                  </a:lnTo>
                  <a:lnTo>
                    <a:pt x="122" y="1134"/>
                  </a:lnTo>
                  <a:lnTo>
                    <a:pt x="122" y="1133"/>
                  </a:lnTo>
                  <a:lnTo>
                    <a:pt x="121" y="1133"/>
                  </a:lnTo>
                  <a:lnTo>
                    <a:pt x="122" y="1133"/>
                  </a:lnTo>
                  <a:lnTo>
                    <a:pt x="122" y="1132"/>
                  </a:lnTo>
                  <a:lnTo>
                    <a:pt x="123" y="1132"/>
                  </a:lnTo>
                  <a:lnTo>
                    <a:pt x="125" y="1132"/>
                  </a:lnTo>
                  <a:lnTo>
                    <a:pt x="125" y="1131"/>
                  </a:lnTo>
                  <a:lnTo>
                    <a:pt x="126" y="1131"/>
                  </a:lnTo>
                  <a:close/>
                  <a:moveTo>
                    <a:pt x="117" y="1130"/>
                  </a:moveTo>
                  <a:lnTo>
                    <a:pt x="116" y="1130"/>
                  </a:lnTo>
                  <a:lnTo>
                    <a:pt x="115" y="1130"/>
                  </a:lnTo>
                  <a:lnTo>
                    <a:pt x="114" y="1128"/>
                  </a:lnTo>
                  <a:lnTo>
                    <a:pt x="113" y="1128"/>
                  </a:lnTo>
                  <a:lnTo>
                    <a:pt x="113" y="1127"/>
                  </a:lnTo>
                  <a:lnTo>
                    <a:pt x="114" y="1127"/>
                  </a:lnTo>
                  <a:lnTo>
                    <a:pt x="115" y="1127"/>
                  </a:lnTo>
                  <a:lnTo>
                    <a:pt x="116" y="1127"/>
                  </a:lnTo>
                  <a:lnTo>
                    <a:pt x="117" y="1128"/>
                  </a:lnTo>
                  <a:lnTo>
                    <a:pt x="117" y="1130"/>
                  </a:lnTo>
                  <a:close/>
                  <a:moveTo>
                    <a:pt x="101" y="1118"/>
                  </a:moveTo>
                  <a:lnTo>
                    <a:pt x="100" y="1118"/>
                  </a:lnTo>
                  <a:lnTo>
                    <a:pt x="99" y="1118"/>
                  </a:lnTo>
                  <a:lnTo>
                    <a:pt x="99" y="1117"/>
                  </a:lnTo>
                  <a:lnTo>
                    <a:pt x="99" y="1116"/>
                  </a:lnTo>
                  <a:lnTo>
                    <a:pt x="99" y="1117"/>
                  </a:lnTo>
                  <a:lnTo>
                    <a:pt x="100" y="1117"/>
                  </a:lnTo>
                  <a:lnTo>
                    <a:pt x="101" y="1117"/>
                  </a:lnTo>
                  <a:lnTo>
                    <a:pt x="101" y="1118"/>
                  </a:lnTo>
                  <a:close/>
                  <a:moveTo>
                    <a:pt x="106" y="1118"/>
                  </a:moveTo>
                  <a:lnTo>
                    <a:pt x="107" y="1118"/>
                  </a:lnTo>
                  <a:lnTo>
                    <a:pt x="107" y="1119"/>
                  </a:lnTo>
                  <a:lnTo>
                    <a:pt x="108" y="1121"/>
                  </a:lnTo>
                  <a:lnTo>
                    <a:pt x="108" y="1122"/>
                  </a:lnTo>
                  <a:lnTo>
                    <a:pt x="107" y="1121"/>
                  </a:lnTo>
                  <a:lnTo>
                    <a:pt x="106" y="1122"/>
                  </a:lnTo>
                  <a:lnTo>
                    <a:pt x="104" y="1121"/>
                  </a:lnTo>
                  <a:lnTo>
                    <a:pt x="103" y="1121"/>
                  </a:lnTo>
                  <a:lnTo>
                    <a:pt x="99" y="1119"/>
                  </a:lnTo>
                  <a:lnTo>
                    <a:pt x="100" y="1118"/>
                  </a:lnTo>
                  <a:lnTo>
                    <a:pt x="105" y="1119"/>
                  </a:lnTo>
                  <a:lnTo>
                    <a:pt x="106" y="1119"/>
                  </a:lnTo>
                  <a:lnTo>
                    <a:pt x="106" y="1118"/>
                  </a:lnTo>
                  <a:close/>
                  <a:moveTo>
                    <a:pt x="105" y="1117"/>
                  </a:moveTo>
                  <a:lnTo>
                    <a:pt x="106" y="1117"/>
                  </a:lnTo>
                  <a:lnTo>
                    <a:pt x="106" y="1118"/>
                  </a:lnTo>
                  <a:lnTo>
                    <a:pt x="104" y="1118"/>
                  </a:lnTo>
                  <a:lnTo>
                    <a:pt x="103" y="1118"/>
                  </a:lnTo>
                  <a:lnTo>
                    <a:pt x="101" y="1117"/>
                  </a:lnTo>
                  <a:lnTo>
                    <a:pt x="104" y="1117"/>
                  </a:lnTo>
                  <a:lnTo>
                    <a:pt x="105" y="1117"/>
                  </a:lnTo>
                  <a:close/>
                  <a:moveTo>
                    <a:pt x="96" y="1113"/>
                  </a:moveTo>
                  <a:lnTo>
                    <a:pt x="96" y="1114"/>
                  </a:lnTo>
                  <a:lnTo>
                    <a:pt x="95" y="1114"/>
                  </a:lnTo>
                  <a:lnTo>
                    <a:pt x="92" y="1113"/>
                  </a:lnTo>
                  <a:lnTo>
                    <a:pt x="91" y="1111"/>
                  </a:lnTo>
                  <a:lnTo>
                    <a:pt x="90" y="1111"/>
                  </a:lnTo>
                  <a:lnTo>
                    <a:pt x="89" y="1111"/>
                  </a:lnTo>
                  <a:lnTo>
                    <a:pt x="89" y="1110"/>
                  </a:lnTo>
                  <a:lnTo>
                    <a:pt x="90" y="1110"/>
                  </a:lnTo>
                  <a:lnTo>
                    <a:pt x="91" y="1110"/>
                  </a:lnTo>
                  <a:lnTo>
                    <a:pt x="91" y="1111"/>
                  </a:lnTo>
                  <a:lnTo>
                    <a:pt x="93" y="1111"/>
                  </a:lnTo>
                  <a:lnTo>
                    <a:pt x="95" y="1113"/>
                  </a:lnTo>
                  <a:lnTo>
                    <a:pt x="96" y="1113"/>
                  </a:lnTo>
                  <a:close/>
                  <a:moveTo>
                    <a:pt x="101" y="1114"/>
                  </a:moveTo>
                  <a:lnTo>
                    <a:pt x="103" y="1114"/>
                  </a:lnTo>
                  <a:lnTo>
                    <a:pt x="104" y="1113"/>
                  </a:lnTo>
                  <a:lnTo>
                    <a:pt x="105" y="1113"/>
                  </a:lnTo>
                  <a:lnTo>
                    <a:pt x="107" y="1111"/>
                  </a:lnTo>
                  <a:lnTo>
                    <a:pt x="108" y="1111"/>
                  </a:lnTo>
                  <a:lnTo>
                    <a:pt x="109" y="1111"/>
                  </a:lnTo>
                  <a:lnTo>
                    <a:pt x="110" y="1111"/>
                  </a:lnTo>
                  <a:lnTo>
                    <a:pt x="112" y="1111"/>
                  </a:lnTo>
                  <a:lnTo>
                    <a:pt x="112" y="1113"/>
                  </a:lnTo>
                  <a:lnTo>
                    <a:pt x="112" y="1114"/>
                  </a:lnTo>
                  <a:lnTo>
                    <a:pt x="112" y="1115"/>
                  </a:lnTo>
                  <a:lnTo>
                    <a:pt x="110" y="1115"/>
                  </a:lnTo>
                  <a:lnTo>
                    <a:pt x="109" y="1115"/>
                  </a:lnTo>
                  <a:lnTo>
                    <a:pt x="109" y="1116"/>
                  </a:lnTo>
                  <a:lnTo>
                    <a:pt x="108" y="1117"/>
                  </a:lnTo>
                  <a:lnTo>
                    <a:pt x="107" y="1117"/>
                  </a:lnTo>
                  <a:lnTo>
                    <a:pt x="105" y="1116"/>
                  </a:lnTo>
                  <a:lnTo>
                    <a:pt x="104" y="1116"/>
                  </a:lnTo>
                  <a:lnTo>
                    <a:pt x="103" y="1115"/>
                  </a:lnTo>
                  <a:lnTo>
                    <a:pt x="101" y="1115"/>
                  </a:lnTo>
                  <a:lnTo>
                    <a:pt x="101" y="1114"/>
                  </a:lnTo>
                  <a:close/>
                  <a:moveTo>
                    <a:pt x="99" y="1109"/>
                  </a:moveTo>
                  <a:lnTo>
                    <a:pt x="98" y="1109"/>
                  </a:lnTo>
                  <a:lnTo>
                    <a:pt x="97" y="1108"/>
                  </a:lnTo>
                  <a:lnTo>
                    <a:pt x="97" y="1107"/>
                  </a:lnTo>
                  <a:lnTo>
                    <a:pt x="97" y="1106"/>
                  </a:lnTo>
                  <a:lnTo>
                    <a:pt x="98" y="1106"/>
                  </a:lnTo>
                  <a:lnTo>
                    <a:pt x="99" y="1107"/>
                  </a:lnTo>
                  <a:lnTo>
                    <a:pt x="99" y="1108"/>
                  </a:lnTo>
                  <a:lnTo>
                    <a:pt x="99" y="1107"/>
                  </a:lnTo>
                  <a:lnTo>
                    <a:pt x="100" y="1107"/>
                  </a:lnTo>
                  <a:lnTo>
                    <a:pt x="101" y="1108"/>
                  </a:lnTo>
                  <a:lnTo>
                    <a:pt x="103" y="1108"/>
                  </a:lnTo>
                  <a:lnTo>
                    <a:pt x="104" y="1108"/>
                  </a:lnTo>
                  <a:lnTo>
                    <a:pt x="104" y="1109"/>
                  </a:lnTo>
                  <a:lnTo>
                    <a:pt x="104" y="1110"/>
                  </a:lnTo>
                  <a:lnTo>
                    <a:pt x="104" y="1109"/>
                  </a:lnTo>
                  <a:lnTo>
                    <a:pt x="103" y="1109"/>
                  </a:lnTo>
                  <a:lnTo>
                    <a:pt x="101" y="1109"/>
                  </a:lnTo>
                  <a:lnTo>
                    <a:pt x="99" y="1109"/>
                  </a:lnTo>
                  <a:close/>
                  <a:moveTo>
                    <a:pt x="149" y="1217"/>
                  </a:moveTo>
                  <a:lnTo>
                    <a:pt x="150" y="1217"/>
                  </a:lnTo>
                  <a:lnTo>
                    <a:pt x="150" y="1218"/>
                  </a:lnTo>
                  <a:lnTo>
                    <a:pt x="149" y="1219"/>
                  </a:lnTo>
                  <a:lnTo>
                    <a:pt x="148" y="1219"/>
                  </a:lnTo>
                  <a:lnTo>
                    <a:pt x="147" y="1218"/>
                  </a:lnTo>
                  <a:lnTo>
                    <a:pt x="146" y="1218"/>
                  </a:lnTo>
                  <a:lnTo>
                    <a:pt x="144" y="1219"/>
                  </a:lnTo>
                  <a:lnTo>
                    <a:pt x="143" y="1219"/>
                  </a:lnTo>
                  <a:lnTo>
                    <a:pt x="143" y="1220"/>
                  </a:lnTo>
                  <a:lnTo>
                    <a:pt x="142" y="1220"/>
                  </a:lnTo>
                  <a:lnTo>
                    <a:pt x="142" y="1222"/>
                  </a:lnTo>
                  <a:lnTo>
                    <a:pt x="141" y="1222"/>
                  </a:lnTo>
                  <a:lnTo>
                    <a:pt x="141" y="1220"/>
                  </a:lnTo>
                  <a:lnTo>
                    <a:pt x="140" y="1220"/>
                  </a:lnTo>
                  <a:lnTo>
                    <a:pt x="139" y="1219"/>
                  </a:lnTo>
                  <a:lnTo>
                    <a:pt x="138" y="1219"/>
                  </a:lnTo>
                  <a:lnTo>
                    <a:pt x="138" y="1218"/>
                  </a:lnTo>
                  <a:lnTo>
                    <a:pt x="135" y="1218"/>
                  </a:lnTo>
                  <a:lnTo>
                    <a:pt x="134" y="1217"/>
                  </a:lnTo>
                  <a:lnTo>
                    <a:pt x="130" y="1213"/>
                  </a:lnTo>
                  <a:lnTo>
                    <a:pt x="125" y="1208"/>
                  </a:lnTo>
                  <a:lnTo>
                    <a:pt x="124" y="1208"/>
                  </a:lnTo>
                  <a:lnTo>
                    <a:pt x="124" y="1207"/>
                  </a:lnTo>
                  <a:lnTo>
                    <a:pt x="125" y="1207"/>
                  </a:lnTo>
                  <a:lnTo>
                    <a:pt x="125" y="1206"/>
                  </a:lnTo>
                  <a:lnTo>
                    <a:pt x="124" y="1206"/>
                  </a:lnTo>
                  <a:lnTo>
                    <a:pt x="123" y="1206"/>
                  </a:lnTo>
                  <a:lnTo>
                    <a:pt x="123" y="1207"/>
                  </a:lnTo>
                  <a:lnTo>
                    <a:pt x="122" y="1206"/>
                  </a:lnTo>
                  <a:lnTo>
                    <a:pt x="120" y="1203"/>
                  </a:lnTo>
                  <a:lnTo>
                    <a:pt x="118" y="1202"/>
                  </a:lnTo>
                  <a:lnTo>
                    <a:pt x="117" y="1201"/>
                  </a:lnTo>
                  <a:lnTo>
                    <a:pt x="117" y="1200"/>
                  </a:lnTo>
                  <a:lnTo>
                    <a:pt x="116" y="1200"/>
                  </a:lnTo>
                  <a:lnTo>
                    <a:pt x="112" y="1195"/>
                  </a:lnTo>
                  <a:lnTo>
                    <a:pt x="110" y="1194"/>
                  </a:lnTo>
                  <a:lnTo>
                    <a:pt x="110" y="1193"/>
                  </a:lnTo>
                  <a:lnTo>
                    <a:pt x="110" y="1192"/>
                  </a:lnTo>
                  <a:lnTo>
                    <a:pt x="109" y="1192"/>
                  </a:lnTo>
                  <a:lnTo>
                    <a:pt x="110" y="1191"/>
                  </a:lnTo>
                  <a:lnTo>
                    <a:pt x="112" y="1191"/>
                  </a:lnTo>
                  <a:lnTo>
                    <a:pt x="113" y="1191"/>
                  </a:lnTo>
                  <a:lnTo>
                    <a:pt x="113" y="1190"/>
                  </a:lnTo>
                  <a:lnTo>
                    <a:pt x="114" y="1190"/>
                  </a:lnTo>
                  <a:lnTo>
                    <a:pt x="115" y="1190"/>
                  </a:lnTo>
                  <a:lnTo>
                    <a:pt x="115" y="1189"/>
                  </a:lnTo>
                  <a:lnTo>
                    <a:pt x="116" y="1189"/>
                  </a:lnTo>
                  <a:lnTo>
                    <a:pt x="116" y="1188"/>
                  </a:lnTo>
                  <a:lnTo>
                    <a:pt x="117" y="1188"/>
                  </a:lnTo>
                  <a:lnTo>
                    <a:pt x="118" y="1188"/>
                  </a:lnTo>
                  <a:lnTo>
                    <a:pt x="120" y="1188"/>
                  </a:lnTo>
                  <a:lnTo>
                    <a:pt x="121" y="1186"/>
                  </a:lnTo>
                  <a:lnTo>
                    <a:pt x="122" y="1185"/>
                  </a:lnTo>
                  <a:lnTo>
                    <a:pt x="122" y="1184"/>
                  </a:lnTo>
                  <a:lnTo>
                    <a:pt x="123" y="1183"/>
                  </a:lnTo>
                  <a:lnTo>
                    <a:pt x="123" y="1182"/>
                  </a:lnTo>
                  <a:lnTo>
                    <a:pt x="123" y="1181"/>
                  </a:lnTo>
                  <a:lnTo>
                    <a:pt x="124" y="1178"/>
                  </a:lnTo>
                  <a:lnTo>
                    <a:pt x="123" y="1178"/>
                  </a:lnTo>
                  <a:lnTo>
                    <a:pt x="123" y="1180"/>
                  </a:lnTo>
                  <a:lnTo>
                    <a:pt x="123" y="1181"/>
                  </a:lnTo>
                  <a:lnTo>
                    <a:pt x="122" y="1183"/>
                  </a:lnTo>
                  <a:lnTo>
                    <a:pt x="122" y="1184"/>
                  </a:lnTo>
                  <a:lnTo>
                    <a:pt x="121" y="1184"/>
                  </a:lnTo>
                  <a:lnTo>
                    <a:pt x="120" y="1186"/>
                  </a:lnTo>
                  <a:lnTo>
                    <a:pt x="118" y="1186"/>
                  </a:lnTo>
                  <a:lnTo>
                    <a:pt x="117" y="1186"/>
                  </a:lnTo>
                  <a:lnTo>
                    <a:pt x="116" y="1186"/>
                  </a:lnTo>
                  <a:lnTo>
                    <a:pt x="115" y="1186"/>
                  </a:lnTo>
                  <a:lnTo>
                    <a:pt x="114" y="1186"/>
                  </a:lnTo>
                  <a:lnTo>
                    <a:pt x="114" y="1185"/>
                  </a:lnTo>
                  <a:lnTo>
                    <a:pt x="113" y="1185"/>
                  </a:lnTo>
                  <a:lnTo>
                    <a:pt x="112" y="1185"/>
                  </a:lnTo>
                  <a:lnTo>
                    <a:pt x="110" y="1186"/>
                  </a:lnTo>
                  <a:lnTo>
                    <a:pt x="110" y="1185"/>
                  </a:lnTo>
                  <a:lnTo>
                    <a:pt x="109" y="1185"/>
                  </a:lnTo>
                  <a:lnTo>
                    <a:pt x="108" y="1184"/>
                  </a:lnTo>
                  <a:lnTo>
                    <a:pt x="109" y="1184"/>
                  </a:lnTo>
                  <a:lnTo>
                    <a:pt x="110" y="1183"/>
                  </a:lnTo>
                  <a:lnTo>
                    <a:pt x="109" y="1183"/>
                  </a:lnTo>
                  <a:lnTo>
                    <a:pt x="109" y="1182"/>
                  </a:lnTo>
                  <a:lnTo>
                    <a:pt x="108" y="1183"/>
                  </a:lnTo>
                  <a:lnTo>
                    <a:pt x="108" y="1184"/>
                  </a:lnTo>
                  <a:lnTo>
                    <a:pt x="107" y="1184"/>
                  </a:lnTo>
                  <a:lnTo>
                    <a:pt x="106" y="1185"/>
                  </a:lnTo>
                  <a:lnTo>
                    <a:pt x="105" y="1185"/>
                  </a:lnTo>
                  <a:lnTo>
                    <a:pt x="104" y="1185"/>
                  </a:lnTo>
                  <a:lnTo>
                    <a:pt x="104" y="1184"/>
                  </a:lnTo>
                  <a:lnTo>
                    <a:pt x="103" y="1184"/>
                  </a:lnTo>
                  <a:lnTo>
                    <a:pt x="103" y="1183"/>
                  </a:lnTo>
                  <a:lnTo>
                    <a:pt x="101" y="1183"/>
                  </a:lnTo>
                  <a:lnTo>
                    <a:pt x="101" y="1182"/>
                  </a:lnTo>
                  <a:lnTo>
                    <a:pt x="101" y="1181"/>
                  </a:lnTo>
                  <a:lnTo>
                    <a:pt x="101" y="1180"/>
                  </a:lnTo>
                  <a:lnTo>
                    <a:pt x="100" y="1180"/>
                  </a:lnTo>
                  <a:lnTo>
                    <a:pt x="100" y="1178"/>
                  </a:lnTo>
                  <a:lnTo>
                    <a:pt x="98" y="1177"/>
                  </a:lnTo>
                  <a:lnTo>
                    <a:pt x="98" y="1176"/>
                  </a:lnTo>
                  <a:lnTo>
                    <a:pt x="98" y="1175"/>
                  </a:lnTo>
                  <a:lnTo>
                    <a:pt x="99" y="1176"/>
                  </a:lnTo>
                  <a:lnTo>
                    <a:pt x="99" y="1175"/>
                  </a:lnTo>
                  <a:lnTo>
                    <a:pt x="99" y="1176"/>
                  </a:lnTo>
                  <a:lnTo>
                    <a:pt x="100" y="1176"/>
                  </a:lnTo>
                  <a:lnTo>
                    <a:pt x="101" y="1176"/>
                  </a:lnTo>
                  <a:lnTo>
                    <a:pt x="103" y="1176"/>
                  </a:lnTo>
                  <a:lnTo>
                    <a:pt x="103" y="1175"/>
                  </a:lnTo>
                  <a:lnTo>
                    <a:pt x="104" y="1175"/>
                  </a:lnTo>
                  <a:lnTo>
                    <a:pt x="105" y="1175"/>
                  </a:lnTo>
                  <a:lnTo>
                    <a:pt x="105" y="1174"/>
                  </a:lnTo>
                  <a:lnTo>
                    <a:pt x="103" y="1174"/>
                  </a:lnTo>
                  <a:lnTo>
                    <a:pt x="101" y="1175"/>
                  </a:lnTo>
                  <a:lnTo>
                    <a:pt x="101" y="1174"/>
                  </a:lnTo>
                  <a:lnTo>
                    <a:pt x="101" y="1173"/>
                  </a:lnTo>
                  <a:lnTo>
                    <a:pt x="103" y="1172"/>
                  </a:lnTo>
                  <a:lnTo>
                    <a:pt x="103" y="1170"/>
                  </a:lnTo>
                  <a:lnTo>
                    <a:pt x="103" y="1172"/>
                  </a:lnTo>
                  <a:lnTo>
                    <a:pt x="101" y="1172"/>
                  </a:lnTo>
                  <a:lnTo>
                    <a:pt x="101" y="1170"/>
                  </a:lnTo>
                  <a:lnTo>
                    <a:pt x="101" y="1169"/>
                  </a:lnTo>
                  <a:lnTo>
                    <a:pt x="103" y="1169"/>
                  </a:lnTo>
                  <a:lnTo>
                    <a:pt x="103" y="1168"/>
                  </a:lnTo>
                  <a:lnTo>
                    <a:pt x="104" y="1167"/>
                  </a:lnTo>
                  <a:lnTo>
                    <a:pt x="103" y="1167"/>
                  </a:lnTo>
                  <a:lnTo>
                    <a:pt x="101" y="1168"/>
                  </a:lnTo>
                  <a:lnTo>
                    <a:pt x="101" y="1169"/>
                  </a:lnTo>
                  <a:lnTo>
                    <a:pt x="100" y="1169"/>
                  </a:lnTo>
                  <a:lnTo>
                    <a:pt x="100" y="1170"/>
                  </a:lnTo>
                  <a:lnTo>
                    <a:pt x="100" y="1169"/>
                  </a:lnTo>
                  <a:lnTo>
                    <a:pt x="99" y="1169"/>
                  </a:lnTo>
                  <a:lnTo>
                    <a:pt x="98" y="1170"/>
                  </a:lnTo>
                  <a:lnTo>
                    <a:pt x="97" y="1170"/>
                  </a:lnTo>
                  <a:lnTo>
                    <a:pt x="97" y="1169"/>
                  </a:lnTo>
                  <a:lnTo>
                    <a:pt x="97" y="1168"/>
                  </a:lnTo>
                  <a:lnTo>
                    <a:pt x="98" y="1168"/>
                  </a:lnTo>
                  <a:lnTo>
                    <a:pt x="99" y="1167"/>
                  </a:lnTo>
                  <a:lnTo>
                    <a:pt x="100" y="1166"/>
                  </a:lnTo>
                  <a:lnTo>
                    <a:pt x="100" y="1165"/>
                  </a:lnTo>
                  <a:lnTo>
                    <a:pt x="101" y="1164"/>
                  </a:lnTo>
                  <a:lnTo>
                    <a:pt x="100" y="1164"/>
                  </a:lnTo>
                  <a:lnTo>
                    <a:pt x="99" y="1165"/>
                  </a:lnTo>
                  <a:lnTo>
                    <a:pt x="99" y="1166"/>
                  </a:lnTo>
                  <a:lnTo>
                    <a:pt x="98" y="1166"/>
                  </a:lnTo>
                  <a:lnTo>
                    <a:pt x="98" y="1167"/>
                  </a:lnTo>
                  <a:lnTo>
                    <a:pt x="97" y="1167"/>
                  </a:lnTo>
                  <a:lnTo>
                    <a:pt x="97" y="1166"/>
                  </a:lnTo>
                  <a:lnTo>
                    <a:pt x="97" y="1164"/>
                  </a:lnTo>
                  <a:lnTo>
                    <a:pt x="98" y="1163"/>
                  </a:lnTo>
                  <a:lnTo>
                    <a:pt x="96" y="1163"/>
                  </a:lnTo>
                  <a:lnTo>
                    <a:pt x="95" y="1163"/>
                  </a:lnTo>
                  <a:lnTo>
                    <a:pt x="93" y="1163"/>
                  </a:lnTo>
                  <a:lnTo>
                    <a:pt x="93" y="1161"/>
                  </a:lnTo>
                  <a:lnTo>
                    <a:pt x="93" y="1160"/>
                  </a:lnTo>
                  <a:lnTo>
                    <a:pt x="93" y="1161"/>
                  </a:lnTo>
                  <a:lnTo>
                    <a:pt x="92" y="1163"/>
                  </a:lnTo>
                  <a:lnTo>
                    <a:pt x="91" y="1163"/>
                  </a:lnTo>
                  <a:lnTo>
                    <a:pt x="91" y="1164"/>
                  </a:lnTo>
                  <a:lnTo>
                    <a:pt x="91" y="1163"/>
                  </a:lnTo>
                  <a:lnTo>
                    <a:pt x="91" y="1161"/>
                  </a:lnTo>
                  <a:lnTo>
                    <a:pt x="90" y="1161"/>
                  </a:lnTo>
                  <a:lnTo>
                    <a:pt x="90" y="1160"/>
                  </a:lnTo>
                  <a:lnTo>
                    <a:pt x="90" y="1159"/>
                  </a:lnTo>
                  <a:lnTo>
                    <a:pt x="90" y="1158"/>
                  </a:lnTo>
                  <a:lnTo>
                    <a:pt x="89" y="1158"/>
                  </a:lnTo>
                  <a:lnTo>
                    <a:pt x="88" y="1159"/>
                  </a:lnTo>
                  <a:lnTo>
                    <a:pt x="88" y="1160"/>
                  </a:lnTo>
                  <a:lnTo>
                    <a:pt x="87" y="1161"/>
                  </a:lnTo>
                  <a:lnTo>
                    <a:pt x="87" y="1160"/>
                  </a:lnTo>
                  <a:lnTo>
                    <a:pt x="86" y="1160"/>
                  </a:lnTo>
                  <a:lnTo>
                    <a:pt x="86" y="1159"/>
                  </a:lnTo>
                  <a:lnTo>
                    <a:pt x="87" y="1158"/>
                  </a:lnTo>
                  <a:lnTo>
                    <a:pt x="87" y="1157"/>
                  </a:lnTo>
                  <a:lnTo>
                    <a:pt x="87" y="1156"/>
                  </a:lnTo>
                  <a:lnTo>
                    <a:pt x="88" y="1156"/>
                  </a:lnTo>
                  <a:lnTo>
                    <a:pt x="88" y="1155"/>
                  </a:lnTo>
                  <a:lnTo>
                    <a:pt x="88" y="1153"/>
                  </a:lnTo>
                  <a:lnTo>
                    <a:pt x="89" y="1152"/>
                  </a:lnTo>
                  <a:lnTo>
                    <a:pt x="90" y="1152"/>
                  </a:lnTo>
                  <a:lnTo>
                    <a:pt x="91" y="1152"/>
                  </a:lnTo>
                  <a:lnTo>
                    <a:pt x="92" y="1152"/>
                  </a:lnTo>
                  <a:lnTo>
                    <a:pt x="93" y="1153"/>
                  </a:lnTo>
                  <a:lnTo>
                    <a:pt x="97" y="1153"/>
                  </a:lnTo>
                  <a:lnTo>
                    <a:pt x="98" y="1153"/>
                  </a:lnTo>
                  <a:lnTo>
                    <a:pt x="99" y="1155"/>
                  </a:lnTo>
                  <a:lnTo>
                    <a:pt x="100" y="1155"/>
                  </a:lnTo>
                  <a:lnTo>
                    <a:pt x="100" y="1153"/>
                  </a:lnTo>
                  <a:lnTo>
                    <a:pt x="99" y="1153"/>
                  </a:lnTo>
                  <a:lnTo>
                    <a:pt x="98" y="1152"/>
                  </a:lnTo>
                  <a:lnTo>
                    <a:pt x="96" y="1152"/>
                  </a:lnTo>
                  <a:lnTo>
                    <a:pt x="95" y="1152"/>
                  </a:lnTo>
                  <a:lnTo>
                    <a:pt x="92" y="1151"/>
                  </a:lnTo>
                  <a:lnTo>
                    <a:pt x="91" y="1150"/>
                  </a:lnTo>
                  <a:lnTo>
                    <a:pt x="91" y="1149"/>
                  </a:lnTo>
                  <a:lnTo>
                    <a:pt x="93" y="1148"/>
                  </a:lnTo>
                  <a:lnTo>
                    <a:pt x="95" y="1148"/>
                  </a:lnTo>
                  <a:lnTo>
                    <a:pt x="93" y="1147"/>
                  </a:lnTo>
                  <a:lnTo>
                    <a:pt x="92" y="1147"/>
                  </a:lnTo>
                  <a:lnTo>
                    <a:pt x="92" y="1148"/>
                  </a:lnTo>
                  <a:lnTo>
                    <a:pt x="92" y="1149"/>
                  </a:lnTo>
                  <a:lnTo>
                    <a:pt x="91" y="1149"/>
                  </a:lnTo>
                  <a:lnTo>
                    <a:pt x="90" y="1149"/>
                  </a:lnTo>
                  <a:lnTo>
                    <a:pt x="89" y="1148"/>
                  </a:lnTo>
                  <a:lnTo>
                    <a:pt x="90" y="1144"/>
                  </a:lnTo>
                  <a:lnTo>
                    <a:pt x="90" y="1143"/>
                  </a:lnTo>
                  <a:lnTo>
                    <a:pt x="90" y="1142"/>
                  </a:lnTo>
                  <a:lnTo>
                    <a:pt x="90" y="1141"/>
                  </a:lnTo>
                  <a:lnTo>
                    <a:pt x="89" y="1141"/>
                  </a:lnTo>
                  <a:lnTo>
                    <a:pt x="89" y="1142"/>
                  </a:lnTo>
                  <a:lnTo>
                    <a:pt x="89" y="1141"/>
                  </a:lnTo>
                  <a:lnTo>
                    <a:pt x="88" y="1141"/>
                  </a:lnTo>
                  <a:lnTo>
                    <a:pt x="88" y="1140"/>
                  </a:lnTo>
                  <a:lnTo>
                    <a:pt x="88" y="1139"/>
                  </a:lnTo>
                  <a:lnTo>
                    <a:pt x="88" y="1138"/>
                  </a:lnTo>
                  <a:lnTo>
                    <a:pt x="87" y="1138"/>
                  </a:lnTo>
                  <a:lnTo>
                    <a:pt x="88" y="1139"/>
                  </a:lnTo>
                  <a:lnTo>
                    <a:pt x="87" y="1140"/>
                  </a:lnTo>
                  <a:lnTo>
                    <a:pt x="86" y="1140"/>
                  </a:lnTo>
                  <a:lnTo>
                    <a:pt x="84" y="1140"/>
                  </a:lnTo>
                  <a:lnTo>
                    <a:pt x="86" y="1138"/>
                  </a:lnTo>
                  <a:lnTo>
                    <a:pt x="86" y="1136"/>
                  </a:lnTo>
                  <a:lnTo>
                    <a:pt x="84" y="1138"/>
                  </a:lnTo>
                  <a:lnTo>
                    <a:pt x="84" y="1140"/>
                  </a:lnTo>
                  <a:lnTo>
                    <a:pt x="83" y="1140"/>
                  </a:lnTo>
                  <a:lnTo>
                    <a:pt x="80" y="1139"/>
                  </a:lnTo>
                  <a:lnTo>
                    <a:pt x="79" y="1139"/>
                  </a:lnTo>
                  <a:lnTo>
                    <a:pt x="78" y="1135"/>
                  </a:lnTo>
                  <a:lnTo>
                    <a:pt x="78" y="1134"/>
                  </a:lnTo>
                  <a:lnTo>
                    <a:pt x="79" y="1134"/>
                  </a:lnTo>
                  <a:lnTo>
                    <a:pt x="80" y="1133"/>
                  </a:lnTo>
                  <a:lnTo>
                    <a:pt x="80" y="1132"/>
                  </a:lnTo>
                  <a:lnTo>
                    <a:pt x="81" y="1132"/>
                  </a:lnTo>
                  <a:lnTo>
                    <a:pt x="81" y="1131"/>
                  </a:lnTo>
                  <a:lnTo>
                    <a:pt x="82" y="1131"/>
                  </a:lnTo>
                  <a:lnTo>
                    <a:pt x="83" y="1131"/>
                  </a:lnTo>
                  <a:lnTo>
                    <a:pt x="83" y="1130"/>
                  </a:lnTo>
                  <a:lnTo>
                    <a:pt x="83" y="1128"/>
                  </a:lnTo>
                  <a:lnTo>
                    <a:pt x="83" y="1130"/>
                  </a:lnTo>
                  <a:lnTo>
                    <a:pt x="82" y="1130"/>
                  </a:lnTo>
                  <a:lnTo>
                    <a:pt x="81" y="1130"/>
                  </a:lnTo>
                  <a:lnTo>
                    <a:pt x="80" y="1130"/>
                  </a:lnTo>
                  <a:lnTo>
                    <a:pt x="80" y="1128"/>
                  </a:lnTo>
                  <a:lnTo>
                    <a:pt x="80" y="1127"/>
                  </a:lnTo>
                  <a:lnTo>
                    <a:pt x="79" y="1127"/>
                  </a:lnTo>
                  <a:lnTo>
                    <a:pt x="79" y="1128"/>
                  </a:lnTo>
                  <a:lnTo>
                    <a:pt x="79" y="1130"/>
                  </a:lnTo>
                  <a:lnTo>
                    <a:pt x="79" y="1131"/>
                  </a:lnTo>
                  <a:lnTo>
                    <a:pt x="78" y="1131"/>
                  </a:lnTo>
                  <a:lnTo>
                    <a:pt x="77" y="1131"/>
                  </a:lnTo>
                  <a:lnTo>
                    <a:pt x="75" y="1131"/>
                  </a:lnTo>
                  <a:lnTo>
                    <a:pt x="75" y="1130"/>
                  </a:lnTo>
                  <a:lnTo>
                    <a:pt x="74" y="1128"/>
                  </a:lnTo>
                  <a:lnTo>
                    <a:pt x="74" y="1127"/>
                  </a:lnTo>
                  <a:lnTo>
                    <a:pt x="75" y="1127"/>
                  </a:lnTo>
                  <a:lnTo>
                    <a:pt x="77" y="1127"/>
                  </a:lnTo>
                  <a:lnTo>
                    <a:pt x="75" y="1126"/>
                  </a:lnTo>
                  <a:lnTo>
                    <a:pt x="75" y="1125"/>
                  </a:lnTo>
                  <a:lnTo>
                    <a:pt x="77" y="1125"/>
                  </a:lnTo>
                  <a:lnTo>
                    <a:pt x="77" y="1124"/>
                  </a:lnTo>
                  <a:lnTo>
                    <a:pt x="75" y="1125"/>
                  </a:lnTo>
                  <a:lnTo>
                    <a:pt x="74" y="1125"/>
                  </a:lnTo>
                  <a:lnTo>
                    <a:pt x="73" y="1126"/>
                  </a:lnTo>
                  <a:lnTo>
                    <a:pt x="72" y="1126"/>
                  </a:lnTo>
                  <a:lnTo>
                    <a:pt x="72" y="1125"/>
                  </a:lnTo>
                  <a:lnTo>
                    <a:pt x="72" y="1124"/>
                  </a:lnTo>
                  <a:lnTo>
                    <a:pt x="73" y="1123"/>
                  </a:lnTo>
                  <a:lnTo>
                    <a:pt x="72" y="1123"/>
                  </a:lnTo>
                  <a:lnTo>
                    <a:pt x="71" y="1124"/>
                  </a:lnTo>
                  <a:lnTo>
                    <a:pt x="70" y="1124"/>
                  </a:lnTo>
                  <a:lnTo>
                    <a:pt x="67" y="1125"/>
                  </a:lnTo>
                  <a:lnTo>
                    <a:pt x="67" y="1124"/>
                  </a:lnTo>
                  <a:lnTo>
                    <a:pt x="66" y="1124"/>
                  </a:lnTo>
                  <a:lnTo>
                    <a:pt x="65" y="1124"/>
                  </a:lnTo>
                  <a:lnTo>
                    <a:pt x="65" y="1123"/>
                  </a:lnTo>
                  <a:lnTo>
                    <a:pt x="66" y="1123"/>
                  </a:lnTo>
                  <a:lnTo>
                    <a:pt x="67" y="1122"/>
                  </a:lnTo>
                  <a:lnTo>
                    <a:pt x="70" y="1121"/>
                  </a:lnTo>
                  <a:lnTo>
                    <a:pt x="71" y="1121"/>
                  </a:lnTo>
                  <a:lnTo>
                    <a:pt x="71" y="1119"/>
                  </a:lnTo>
                  <a:lnTo>
                    <a:pt x="70" y="1119"/>
                  </a:lnTo>
                  <a:lnTo>
                    <a:pt x="70" y="1118"/>
                  </a:lnTo>
                  <a:lnTo>
                    <a:pt x="69" y="1118"/>
                  </a:lnTo>
                  <a:lnTo>
                    <a:pt x="70" y="1117"/>
                  </a:lnTo>
                  <a:lnTo>
                    <a:pt x="70" y="1118"/>
                  </a:lnTo>
                  <a:lnTo>
                    <a:pt x="70" y="1117"/>
                  </a:lnTo>
                  <a:lnTo>
                    <a:pt x="71" y="1117"/>
                  </a:lnTo>
                  <a:lnTo>
                    <a:pt x="70" y="1117"/>
                  </a:lnTo>
                  <a:lnTo>
                    <a:pt x="70" y="1116"/>
                  </a:lnTo>
                  <a:lnTo>
                    <a:pt x="69" y="1116"/>
                  </a:lnTo>
                  <a:lnTo>
                    <a:pt x="67" y="1116"/>
                  </a:lnTo>
                  <a:lnTo>
                    <a:pt x="67" y="1115"/>
                  </a:lnTo>
                  <a:lnTo>
                    <a:pt x="67" y="1114"/>
                  </a:lnTo>
                  <a:lnTo>
                    <a:pt x="69" y="1113"/>
                  </a:lnTo>
                  <a:lnTo>
                    <a:pt x="70" y="1113"/>
                  </a:lnTo>
                  <a:lnTo>
                    <a:pt x="70" y="1111"/>
                  </a:lnTo>
                  <a:lnTo>
                    <a:pt x="70" y="1110"/>
                  </a:lnTo>
                  <a:lnTo>
                    <a:pt x="71" y="1111"/>
                  </a:lnTo>
                  <a:lnTo>
                    <a:pt x="72" y="1111"/>
                  </a:lnTo>
                  <a:lnTo>
                    <a:pt x="73" y="1111"/>
                  </a:lnTo>
                  <a:lnTo>
                    <a:pt x="74" y="1111"/>
                  </a:lnTo>
                  <a:lnTo>
                    <a:pt x="78" y="1113"/>
                  </a:lnTo>
                  <a:lnTo>
                    <a:pt x="78" y="1114"/>
                  </a:lnTo>
                  <a:lnTo>
                    <a:pt x="78" y="1117"/>
                  </a:lnTo>
                  <a:lnTo>
                    <a:pt x="79" y="1117"/>
                  </a:lnTo>
                  <a:lnTo>
                    <a:pt x="79" y="1118"/>
                  </a:lnTo>
                  <a:lnTo>
                    <a:pt x="79" y="1116"/>
                  </a:lnTo>
                  <a:lnTo>
                    <a:pt x="79" y="1114"/>
                  </a:lnTo>
                  <a:lnTo>
                    <a:pt x="78" y="1113"/>
                  </a:lnTo>
                  <a:lnTo>
                    <a:pt x="79" y="1111"/>
                  </a:lnTo>
                  <a:lnTo>
                    <a:pt x="80" y="1111"/>
                  </a:lnTo>
                  <a:lnTo>
                    <a:pt x="80" y="1110"/>
                  </a:lnTo>
                  <a:lnTo>
                    <a:pt x="82" y="1110"/>
                  </a:lnTo>
                  <a:lnTo>
                    <a:pt x="80" y="1110"/>
                  </a:lnTo>
                  <a:lnTo>
                    <a:pt x="79" y="1110"/>
                  </a:lnTo>
                  <a:lnTo>
                    <a:pt x="79" y="1109"/>
                  </a:lnTo>
                  <a:lnTo>
                    <a:pt x="79" y="1108"/>
                  </a:lnTo>
                  <a:lnTo>
                    <a:pt x="74" y="1107"/>
                  </a:lnTo>
                  <a:lnTo>
                    <a:pt x="73" y="1106"/>
                  </a:lnTo>
                  <a:lnTo>
                    <a:pt x="73" y="1107"/>
                  </a:lnTo>
                  <a:lnTo>
                    <a:pt x="74" y="1107"/>
                  </a:lnTo>
                  <a:lnTo>
                    <a:pt x="77" y="1108"/>
                  </a:lnTo>
                  <a:lnTo>
                    <a:pt x="78" y="1109"/>
                  </a:lnTo>
                  <a:lnTo>
                    <a:pt x="78" y="1110"/>
                  </a:lnTo>
                  <a:lnTo>
                    <a:pt x="77" y="1110"/>
                  </a:lnTo>
                  <a:lnTo>
                    <a:pt x="72" y="1110"/>
                  </a:lnTo>
                  <a:lnTo>
                    <a:pt x="71" y="1110"/>
                  </a:lnTo>
                  <a:lnTo>
                    <a:pt x="70" y="1110"/>
                  </a:lnTo>
                  <a:lnTo>
                    <a:pt x="69" y="1110"/>
                  </a:lnTo>
                  <a:lnTo>
                    <a:pt x="67" y="1109"/>
                  </a:lnTo>
                  <a:lnTo>
                    <a:pt x="66" y="1109"/>
                  </a:lnTo>
                  <a:lnTo>
                    <a:pt x="67" y="1109"/>
                  </a:lnTo>
                  <a:lnTo>
                    <a:pt x="67" y="1110"/>
                  </a:lnTo>
                  <a:lnTo>
                    <a:pt x="66" y="1110"/>
                  </a:lnTo>
                  <a:lnTo>
                    <a:pt x="66" y="1109"/>
                  </a:lnTo>
                  <a:lnTo>
                    <a:pt x="65" y="1108"/>
                  </a:lnTo>
                  <a:lnTo>
                    <a:pt x="65" y="1107"/>
                  </a:lnTo>
                  <a:lnTo>
                    <a:pt x="64" y="1107"/>
                  </a:lnTo>
                  <a:lnTo>
                    <a:pt x="64" y="1106"/>
                  </a:lnTo>
                  <a:lnTo>
                    <a:pt x="64" y="1105"/>
                  </a:lnTo>
                  <a:lnTo>
                    <a:pt x="64" y="1103"/>
                  </a:lnTo>
                  <a:lnTo>
                    <a:pt x="64" y="1102"/>
                  </a:lnTo>
                  <a:lnTo>
                    <a:pt x="63" y="1102"/>
                  </a:lnTo>
                  <a:lnTo>
                    <a:pt x="63" y="1101"/>
                  </a:lnTo>
                  <a:lnTo>
                    <a:pt x="64" y="1101"/>
                  </a:lnTo>
                  <a:lnTo>
                    <a:pt x="65" y="1101"/>
                  </a:lnTo>
                  <a:lnTo>
                    <a:pt x="64" y="1100"/>
                  </a:lnTo>
                  <a:lnTo>
                    <a:pt x="63" y="1100"/>
                  </a:lnTo>
                  <a:lnTo>
                    <a:pt x="63" y="1099"/>
                  </a:lnTo>
                  <a:lnTo>
                    <a:pt x="63" y="1097"/>
                  </a:lnTo>
                  <a:lnTo>
                    <a:pt x="63" y="1096"/>
                  </a:lnTo>
                  <a:lnTo>
                    <a:pt x="64" y="1096"/>
                  </a:lnTo>
                  <a:lnTo>
                    <a:pt x="65" y="1096"/>
                  </a:lnTo>
                  <a:lnTo>
                    <a:pt x="66" y="1096"/>
                  </a:lnTo>
                  <a:lnTo>
                    <a:pt x="67" y="1096"/>
                  </a:lnTo>
                  <a:lnTo>
                    <a:pt x="69" y="1096"/>
                  </a:lnTo>
                  <a:lnTo>
                    <a:pt x="70" y="1096"/>
                  </a:lnTo>
                  <a:lnTo>
                    <a:pt x="71" y="1096"/>
                  </a:lnTo>
                  <a:lnTo>
                    <a:pt x="72" y="1096"/>
                  </a:lnTo>
                  <a:lnTo>
                    <a:pt x="73" y="1096"/>
                  </a:lnTo>
                  <a:lnTo>
                    <a:pt x="75" y="1097"/>
                  </a:lnTo>
                  <a:lnTo>
                    <a:pt x="77" y="1097"/>
                  </a:lnTo>
                  <a:lnTo>
                    <a:pt x="82" y="1102"/>
                  </a:lnTo>
                  <a:lnTo>
                    <a:pt x="83" y="1103"/>
                  </a:lnTo>
                  <a:lnTo>
                    <a:pt x="83" y="1105"/>
                  </a:lnTo>
                  <a:lnTo>
                    <a:pt x="82" y="1105"/>
                  </a:lnTo>
                  <a:lnTo>
                    <a:pt x="82" y="1106"/>
                  </a:lnTo>
                  <a:lnTo>
                    <a:pt x="83" y="1106"/>
                  </a:lnTo>
                  <a:lnTo>
                    <a:pt x="83" y="1105"/>
                  </a:lnTo>
                  <a:lnTo>
                    <a:pt x="84" y="1105"/>
                  </a:lnTo>
                  <a:lnTo>
                    <a:pt x="84" y="1106"/>
                  </a:lnTo>
                  <a:lnTo>
                    <a:pt x="84" y="1107"/>
                  </a:lnTo>
                  <a:lnTo>
                    <a:pt x="86" y="1108"/>
                  </a:lnTo>
                  <a:lnTo>
                    <a:pt x="87" y="1109"/>
                  </a:lnTo>
                  <a:lnTo>
                    <a:pt x="87" y="1110"/>
                  </a:lnTo>
                  <a:lnTo>
                    <a:pt x="88" y="1110"/>
                  </a:lnTo>
                  <a:lnTo>
                    <a:pt x="88" y="1111"/>
                  </a:lnTo>
                  <a:lnTo>
                    <a:pt x="89" y="1111"/>
                  </a:lnTo>
                  <a:lnTo>
                    <a:pt x="89" y="1113"/>
                  </a:lnTo>
                  <a:lnTo>
                    <a:pt x="90" y="1113"/>
                  </a:lnTo>
                  <a:lnTo>
                    <a:pt x="90" y="1114"/>
                  </a:lnTo>
                  <a:lnTo>
                    <a:pt x="91" y="1114"/>
                  </a:lnTo>
                  <a:lnTo>
                    <a:pt x="92" y="1114"/>
                  </a:lnTo>
                  <a:lnTo>
                    <a:pt x="92" y="1115"/>
                  </a:lnTo>
                  <a:lnTo>
                    <a:pt x="91" y="1115"/>
                  </a:lnTo>
                  <a:lnTo>
                    <a:pt x="93" y="1116"/>
                  </a:lnTo>
                  <a:lnTo>
                    <a:pt x="95" y="1116"/>
                  </a:lnTo>
                  <a:lnTo>
                    <a:pt x="95" y="1117"/>
                  </a:lnTo>
                  <a:lnTo>
                    <a:pt x="93" y="1117"/>
                  </a:lnTo>
                  <a:lnTo>
                    <a:pt x="95" y="1117"/>
                  </a:lnTo>
                  <a:lnTo>
                    <a:pt x="96" y="1117"/>
                  </a:lnTo>
                  <a:lnTo>
                    <a:pt x="98" y="1119"/>
                  </a:lnTo>
                  <a:lnTo>
                    <a:pt x="99" y="1119"/>
                  </a:lnTo>
                  <a:lnTo>
                    <a:pt x="99" y="1121"/>
                  </a:lnTo>
                  <a:lnTo>
                    <a:pt x="99" y="1122"/>
                  </a:lnTo>
                  <a:lnTo>
                    <a:pt x="100" y="1122"/>
                  </a:lnTo>
                  <a:lnTo>
                    <a:pt x="100" y="1121"/>
                  </a:lnTo>
                  <a:lnTo>
                    <a:pt x="100" y="1122"/>
                  </a:lnTo>
                  <a:lnTo>
                    <a:pt x="101" y="1122"/>
                  </a:lnTo>
                  <a:lnTo>
                    <a:pt x="101" y="1123"/>
                  </a:lnTo>
                  <a:lnTo>
                    <a:pt x="104" y="1123"/>
                  </a:lnTo>
                  <a:lnTo>
                    <a:pt x="105" y="1123"/>
                  </a:lnTo>
                  <a:lnTo>
                    <a:pt x="106" y="1124"/>
                  </a:lnTo>
                  <a:lnTo>
                    <a:pt x="108" y="1125"/>
                  </a:lnTo>
                  <a:lnTo>
                    <a:pt x="109" y="1126"/>
                  </a:lnTo>
                  <a:lnTo>
                    <a:pt x="110" y="1127"/>
                  </a:lnTo>
                  <a:lnTo>
                    <a:pt x="112" y="1128"/>
                  </a:lnTo>
                  <a:lnTo>
                    <a:pt x="113" y="1130"/>
                  </a:lnTo>
                  <a:lnTo>
                    <a:pt x="115" y="1131"/>
                  </a:lnTo>
                  <a:lnTo>
                    <a:pt x="116" y="1132"/>
                  </a:lnTo>
                  <a:lnTo>
                    <a:pt x="120" y="1133"/>
                  </a:lnTo>
                  <a:lnTo>
                    <a:pt x="121" y="1133"/>
                  </a:lnTo>
                  <a:lnTo>
                    <a:pt x="121" y="1134"/>
                  </a:lnTo>
                  <a:lnTo>
                    <a:pt x="122" y="1134"/>
                  </a:lnTo>
                  <a:lnTo>
                    <a:pt x="122" y="1135"/>
                  </a:lnTo>
                  <a:lnTo>
                    <a:pt x="123" y="1136"/>
                  </a:lnTo>
                  <a:lnTo>
                    <a:pt x="122" y="1136"/>
                  </a:lnTo>
                  <a:lnTo>
                    <a:pt x="123" y="1138"/>
                  </a:lnTo>
                  <a:lnTo>
                    <a:pt x="122" y="1140"/>
                  </a:lnTo>
                  <a:lnTo>
                    <a:pt x="123" y="1142"/>
                  </a:lnTo>
                  <a:lnTo>
                    <a:pt x="122" y="1142"/>
                  </a:lnTo>
                  <a:lnTo>
                    <a:pt x="122" y="1143"/>
                  </a:lnTo>
                  <a:lnTo>
                    <a:pt x="123" y="1144"/>
                  </a:lnTo>
                  <a:lnTo>
                    <a:pt x="123" y="1145"/>
                  </a:lnTo>
                  <a:lnTo>
                    <a:pt x="123" y="1147"/>
                  </a:lnTo>
                  <a:lnTo>
                    <a:pt x="124" y="1148"/>
                  </a:lnTo>
                  <a:lnTo>
                    <a:pt x="124" y="1149"/>
                  </a:lnTo>
                  <a:lnTo>
                    <a:pt x="123" y="1149"/>
                  </a:lnTo>
                  <a:lnTo>
                    <a:pt x="123" y="1150"/>
                  </a:lnTo>
                  <a:lnTo>
                    <a:pt x="124" y="1151"/>
                  </a:lnTo>
                  <a:lnTo>
                    <a:pt x="127" y="1161"/>
                  </a:lnTo>
                  <a:lnTo>
                    <a:pt x="127" y="1163"/>
                  </a:lnTo>
                  <a:lnTo>
                    <a:pt x="125" y="1161"/>
                  </a:lnTo>
                  <a:lnTo>
                    <a:pt x="125" y="1163"/>
                  </a:lnTo>
                  <a:lnTo>
                    <a:pt x="125" y="1164"/>
                  </a:lnTo>
                  <a:lnTo>
                    <a:pt x="126" y="1164"/>
                  </a:lnTo>
                  <a:lnTo>
                    <a:pt x="126" y="1165"/>
                  </a:lnTo>
                  <a:lnTo>
                    <a:pt x="126" y="1169"/>
                  </a:lnTo>
                  <a:lnTo>
                    <a:pt x="126" y="1170"/>
                  </a:lnTo>
                  <a:lnTo>
                    <a:pt x="127" y="1172"/>
                  </a:lnTo>
                  <a:lnTo>
                    <a:pt x="129" y="1172"/>
                  </a:lnTo>
                  <a:lnTo>
                    <a:pt x="129" y="1173"/>
                  </a:lnTo>
                  <a:lnTo>
                    <a:pt x="130" y="1173"/>
                  </a:lnTo>
                  <a:lnTo>
                    <a:pt x="130" y="1174"/>
                  </a:lnTo>
                  <a:lnTo>
                    <a:pt x="131" y="1175"/>
                  </a:lnTo>
                  <a:lnTo>
                    <a:pt x="131" y="1176"/>
                  </a:lnTo>
                  <a:lnTo>
                    <a:pt x="133" y="1177"/>
                  </a:lnTo>
                  <a:lnTo>
                    <a:pt x="134" y="1177"/>
                  </a:lnTo>
                  <a:lnTo>
                    <a:pt x="135" y="1178"/>
                  </a:lnTo>
                  <a:lnTo>
                    <a:pt x="135" y="1180"/>
                  </a:lnTo>
                  <a:lnTo>
                    <a:pt x="136" y="1180"/>
                  </a:lnTo>
                  <a:lnTo>
                    <a:pt x="138" y="1181"/>
                  </a:lnTo>
                  <a:lnTo>
                    <a:pt x="139" y="1181"/>
                  </a:lnTo>
                  <a:lnTo>
                    <a:pt x="139" y="1182"/>
                  </a:lnTo>
                  <a:lnTo>
                    <a:pt x="140" y="1183"/>
                  </a:lnTo>
                  <a:lnTo>
                    <a:pt x="139" y="1183"/>
                  </a:lnTo>
                  <a:lnTo>
                    <a:pt x="140" y="1183"/>
                  </a:lnTo>
                  <a:lnTo>
                    <a:pt x="140" y="1184"/>
                  </a:lnTo>
                  <a:lnTo>
                    <a:pt x="141" y="1184"/>
                  </a:lnTo>
                  <a:lnTo>
                    <a:pt x="142" y="1185"/>
                  </a:lnTo>
                  <a:lnTo>
                    <a:pt x="143" y="1185"/>
                  </a:lnTo>
                  <a:lnTo>
                    <a:pt x="143" y="1186"/>
                  </a:lnTo>
                  <a:lnTo>
                    <a:pt x="142" y="1186"/>
                  </a:lnTo>
                  <a:lnTo>
                    <a:pt x="142" y="1188"/>
                  </a:lnTo>
                  <a:lnTo>
                    <a:pt x="142" y="1189"/>
                  </a:lnTo>
                  <a:lnTo>
                    <a:pt x="143" y="1190"/>
                  </a:lnTo>
                  <a:lnTo>
                    <a:pt x="144" y="1190"/>
                  </a:lnTo>
                  <a:lnTo>
                    <a:pt x="146" y="1191"/>
                  </a:lnTo>
                  <a:lnTo>
                    <a:pt x="146" y="1192"/>
                  </a:lnTo>
                  <a:lnTo>
                    <a:pt x="146" y="1193"/>
                  </a:lnTo>
                  <a:lnTo>
                    <a:pt x="146" y="1194"/>
                  </a:lnTo>
                  <a:lnTo>
                    <a:pt x="144" y="1194"/>
                  </a:lnTo>
                  <a:lnTo>
                    <a:pt x="144" y="1195"/>
                  </a:lnTo>
                  <a:lnTo>
                    <a:pt x="144" y="1194"/>
                  </a:lnTo>
                  <a:lnTo>
                    <a:pt x="143" y="1194"/>
                  </a:lnTo>
                  <a:lnTo>
                    <a:pt x="144" y="1197"/>
                  </a:lnTo>
                  <a:lnTo>
                    <a:pt x="144" y="1198"/>
                  </a:lnTo>
                  <a:lnTo>
                    <a:pt x="144" y="1199"/>
                  </a:lnTo>
                  <a:lnTo>
                    <a:pt x="147" y="1202"/>
                  </a:lnTo>
                  <a:lnTo>
                    <a:pt x="147" y="1203"/>
                  </a:lnTo>
                  <a:lnTo>
                    <a:pt x="147" y="1205"/>
                  </a:lnTo>
                  <a:lnTo>
                    <a:pt x="147" y="1206"/>
                  </a:lnTo>
                  <a:lnTo>
                    <a:pt x="146" y="1206"/>
                  </a:lnTo>
                  <a:lnTo>
                    <a:pt x="146" y="1205"/>
                  </a:lnTo>
                  <a:lnTo>
                    <a:pt x="144" y="1205"/>
                  </a:lnTo>
                  <a:lnTo>
                    <a:pt x="144" y="1206"/>
                  </a:lnTo>
                  <a:lnTo>
                    <a:pt x="147" y="1207"/>
                  </a:lnTo>
                  <a:lnTo>
                    <a:pt x="147" y="1208"/>
                  </a:lnTo>
                  <a:lnTo>
                    <a:pt x="147" y="1209"/>
                  </a:lnTo>
                  <a:lnTo>
                    <a:pt x="146" y="1209"/>
                  </a:lnTo>
                  <a:lnTo>
                    <a:pt x="146" y="1210"/>
                  </a:lnTo>
                  <a:lnTo>
                    <a:pt x="147" y="1211"/>
                  </a:lnTo>
                  <a:lnTo>
                    <a:pt x="146" y="1211"/>
                  </a:lnTo>
                  <a:lnTo>
                    <a:pt x="146" y="1213"/>
                  </a:lnTo>
                  <a:lnTo>
                    <a:pt x="144" y="1213"/>
                  </a:lnTo>
                  <a:lnTo>
                    <a:pt x="144" y="1214"/>
                  </a:lnTo>
                  <a:lnTo>
                    <a:pt x="146" y="1214"/>
                  </a:lnTo>
                  <a:lnTo>
                    <a:pt x="147" y="1213"/>
                  </a:lnTo>
                  <a:lnTo>
                    <a:pt x="147" y="1211"/>
                  </a:lnTo>
                  <a:lnTo>
                    <a:pt x="148" y="1210"/>
                  </a:lnTo>
                  <a:lnTo>
                    <a:pt x="149" y="1210"/>
                  </a:lnTo>
                  <a:lnTo>
                    <a:pt x="148" y="1209"/>
                  </a:lnTo>
                  <a:lnTo>
                    <a:pt x="149" y="1209"/>
                  </a:lnTo>
                  <a:lnTo>
                    <a:pt x="150" y="1209"/>
                  </a:lnTo>
                  <a:lnTo>
                    <a:pt x="149" y="1210"/>
                  </a:lnTo>
                  <a:lnTo>
                    <a:pt x="149" y="1211"/>
                  </a:lnTo>
                  <a:lnTo>
                    <a:pt x="149" y="1214"/>
                  </a:lnTo>
                  <a:lnTo>
                    <a:pt x="149" y="1216"/>
                  </a:lnTo>
                  <a:lnTo>
                    <a:pt x="149" y="1217"/>
                  </a:lnTo>
                  <a:close/>
                  <a:moveTo>
                    <a:pt x="78" y="1096"/>
                  </a:moveTo>
                  <a:lnTo>
                    <a:pt x="78" y="1097"/>
                  </a:lnTo>
                  <a:lnTo>
                    <a:pt x="77" y="1097"/>
                  </a:lnTo>
                  <a:lnTo>
                    <a:pt x="77" y="1096"/>
                  </a:lnTo>
                  <a:lnTo>
                    <a:pt x="75" y="1096"/>
                  </a:lnTo>
                  <a:lnTo>
                    <a:pt x="74" y="1094"/>
                  </a:lnTo>
                  <a:lnTo>
                    <a:pt x="75" y="1094"/>
                  </a:lnTo>
                  <a:lnTo>
                    <a:pt x="77" y="1094"/>
                  </a:lnTo>
                  <a:lnTo>
                    <a:pt x="78" y="1094"/>
                  </a:lnTo>
                  <a:lnTo>
                    <a:pt x="78" y="1096"/>
                  </a:lnTo>
                  <a:close/>
                  <a:moveTo>
                    <a:pt x="87" y="1092"/>
                  </a:moveTo>
                  <a:lnTo>
                    <a:pt x="87" y="1093"/>
                  </a:lnTo>
                  <a:lnTo>
                    <a:pt x="86" y="1093"/>
                  </a:lnTo>
                  <a:lnTo>
                    <a:pt x="84" y="1093"/>
                  </a:lnTo>
                  <a:lnTo>
                    <a:pt x="84" y="1092"/>
                  </a:lnTo>
                  <a:lnTo>
                    <a:pt x="86" y="1092"/>
                  </a:lnTo>
                  <a:lnTo>
                    <a:pt x="87" y="1092"/>
                  </a:lnTo>
                  <a:close/>
                  <a:moveTo>
                    <a:pt x="26" y="996"/>
                  </a:moveTo>
                  <a:lnTo>
                    <a:pt x="24" y="996"/>
                  </a:lnTo>
                  <a:lnTo>
                    <a:pt x="23" y="996"/>
                  </a:lnTo>
                  <a:lnTo>
                    <a:pt x="22" y="996"/>
                  </a:lnTo>
                  <a:lnTo>
                    <a:pt x="22" y="994"/>
                  </a:lnTo>
                  <a:lnTo>
                    <a:pt x="23" y="994"/>
                  </a:lnTo>
                  <a:lnTo>
                    <a:pt x="24" y="994"/>
                  </a:lnTo>
                  <a:lnTo>
                    <a:pt x="24" y="996"/>
                  </a:lnTo>
                  <a:lnTo>
                    <a:pt x="26" y="996"/>
                  </a:lnTo>
                  <a:close/>
                  <a:moveTo>
                    <a:pt x="17" y="985"/>
                  </a:moveTo>
                  <a:lnTo>
                    <a:pt x="18" y="985"/>
                  </a:lnTo>
                  <a:lnTo>
                    <a:pt x="17" y="985"/>
                  </a:lnTo>
                  <a:lnTo>
                    <a:pt x="15" y="985"/>
                  </a:lnTo>
                  <a:lnTo>
                    <a:pt x="14" y="985"/>
                  </a:lnTo>
                  <a:lnTo>
                    <a:pt x="14" y="983"/>
                  </a:lnTo>
                  <a:lnTo>
                    <a:pt x="17" y="985"/>
                  </a:lnTo>
                  <a:close/>
                  <a:moveTo>
                    <a:pt x="22" y="935"/>
                  </a:moveTo>
                  <a:lnTo>
                    <a:pt x="22" y="937"/>
                  </a:lnTo>
                  <a:lnTo>
                    <a:pt x="21" y="938"/>
                  </a:lnTo>
                  <a:lnTo>
                    <a:pt x="21" y="937"/>
                  </a:lnTo>
                  <a:lnTo>
                    <a:pt x="21" y="935"/>
                  </a:lnTo>
                  <a:lnTo>
                    <a:pt x="20" y="935"/>
                  </a:lnTo>
                  <a:lnTo>
                    <a:pt x="21" y="934"/>
                  </a:lnTo>
                  <a:lnTo>
                    <a:pt x="22" y="934"/>
                  </a:lnTo>
                  <a:lnTo>
                    <a:pt x="22" y="935"/>
                  </a:lnTo>
                  <a:close/>
                  <a:moveTo>
                    <a:pt x="1341" y="708"/>
                  </a:moveTo>
                  <a:lnTo>
                    <a:pt x="1343" y="708"/>
                  </a:lnTo>
                  <a:lnTo>
                    <a:pt x="1343" y="709"/>
                  </a:lnTo>
                  <a:lnTo>
                    <a:pt x="1344" y="709"/>
                  </a:lnTo>
                  <a:lnTo>
                    <a:pt x="1343" y="709"/>
                  </a:lnTo>
                  <a:lnTo>
                    <a:pt x="1341" y="709"/>
                  </a:lnTo>
                  <a:lnTo>
                    <a:pt x="1339" y="708"/>
                  </a:lnTo>
                  <a:lnTo>
                    <a:pt x="1338" y="709"/>
                  </a:lnTo>
                  <a:lnTo>
                    <a:pt x="1337" y="709"/>
                  </a:lnTo>
                  <a:lnTo>
                    <a:pt x="1335" y="708"/>
                  </a:lnTo>
                  <a:lnTo>
                    <a:pt x="1334" y="708"/>
                  </a:lnTo>
                  <a:lnTo>
                    <a:pt x="1334" y="707"/>
                  </a:lnTo>
                  <a:lnTo>
                    <a:pt x="1334" y="706"/>
                  </a:lnTo>
                  <a:lnTo>
                    <a:pt x="1335" y="706"/>
                  </a:lnTo>
                  <a:lnTo>
                    <a:pt x="1336" y="705"/>
                  </a:lnTo>
                  <a:lnTo>
                    <a:pt x="1337" y="705"/>
                  </a:lnTo>
                  <a:lnTo>
                    <a:pt x="1338" y="705"/>
                  </a:lnTo>
                  <a:lnTo>
                    <a:pt x="1338" y="706"/>
                  </a:lnTo>
                  <a:lnTo>
                    <a:pt x="1339" y="706"/>
                  </a:lnTo>
                  <a:lnTo>
                    <a:pt x="1339" y="707"/>
                  </a:lnTo>
                  <a:lnTo>
                    <a:pt x="1340" y="707"/>
                  </a:lnTo>
                  <a:lnTo>
                    <a:pt x="1340" y="706"/>
                  </a:lnTo>
                  <a:lnTo>
                    <a:pt x="1341" y="706"/>
                  </a:lnTo>
                  <a:lnTo>
                    <a:pt x="1341" y="707"/>
                  </a:lnTo>
                  <a:lnTo>
                    <a:pt x="1341" y="708"/>
                  </a:lnTo>
                  <a:close/>
                  <a:moveTo>
                    <a:pt x="1284" y="730"/>
                  </a:moveTo>
                  <a:lnTo>
                    <a:pt x="1285" y="730"/>
                  </a:lnTo>
                  <a:lnTo>
                    <a:pt x="1285" y="731"/>
                  </a:lnTo>
                  <a:lnTo>
                    <a:pt x="1286" y="733"/>
                  </a:lnTo>
                  <a:lnTo>
                    <a:pt x="1286" y="734"/>
                  </a:lnTo>
                  <a:lnTo>
                    <a:pt x="1285" y="734"/>
                  </a:lnTo>
                  <a:lnTo>
                    <a:pt x="1285" y="735"/>
                  </a:lnTo>
                  <a:lnTo>
                    <a:pt x="1285" y="737"/>
                  </a:lnTo>
                  <a:lnTo>
                    <a:pt x="1286" y="738"/>
                  </a:lnTo>
                  <a:lnTo>
                    <a:pt x="1285" y="738"/>
                  </a:lnTo>
                  <a:lnTo>
                    <a:pt x="1284" y="739"/>
                  </a:lnTo>
                  <a:lnTo>
                    <a:pt x="1284" y="740"/>
                  </a:lnTo>
                  <a:lnTo>
                    <a:pt x="1283" y="740"/>
                  </a:lnTo>
                  <a:lnTo>
                    <a:pt x="1283" y="741"/>
                  </a:lnTo>
                  <a:lnTo>
                    <a:pt x="1283" y="742"/>
                  </a:lnTo>
                  <a:lnTo>
                    <a:pt x="1281" y="742"/>
                  </a:lnTo>
                  <a:lnTo>
                    <a:pt x="1281" y="743"/>
                  </a:lnTo>
                  <a:lnTo>
                    <a:pt x="1280" y="745"/>
                  </a:lnTo>
                  <a:lnTo>
                    <a:pt x="1279" y="745"/>
                  </a:lnTo>
                  <a:lnTo>
                    <a:pt x="1278" y="742"/>
                  </a:lnTo>
                  <a:lnTo>
                    <a:pt x="1278" y="741"/>
                  </a:lnTo>
                  <a:lnTo>
                    <a:pt x="1278" y="738"/>
                  </a:lnTo>
                  <a:lnTo>
                    <a:pt x="1277" y="735"/>
                  </a:lnTo>
                  <a:lnTo>
                    <a:pt x="1277" y="734"/>
                  </a:lnTo>
                  <a:lnTo>
                    <a:pt x="1277" y="733"/>
                  </a:lnTo>
                  <a:lnTo>
                    <a:pt x="1276" y="730"/>
                  </a:lnTo>
                  <a:lnTo>
                    <a:pt x="1278" y="729"/>
                  </a:lnTo>
                  <a:lnTo>
                    <a:pt x="1279" y="729"/>
                  </a:lnTo>
                  <a:lnTo>
                    <a:pt x="1280" y="729"/>
                  </a:lnTo>
                  <a:lnTo>
                    <a:pt x="1281" y="730"/>
                  </a:lnTo>
                  <a:lnTo>
                    <a:pt x="1283" y="730"/>
                  </a:lnTo>
                  <a:lnTo>
                    <a:pt x="1284" y="730"/>
                  </a:lnTo>
                  <a:close/>
                  <a:moveTo>
                    <a:pt x="1332" y="698"/>
                  </a:moveTo>
                  <a:lnTo>
                    <a:pt x="1334" y="698"/>
                  </a:lnTo>
                  <a:lnTo>
                    <a:pt x="1334" y="699"/>
                  </a:lnTo>
                  <a:lnTo>
                    <a:pt x="1334" y="700"/>
                  </a:lnTo>
                  <a:lnTo>
                    <a:pt x="1334" y="701"/>
                  </a:lnTo>
                  <a:lnTo>
                    <a:pt x="1332" y="701"/>
                  </a:lnTo>
                  <a:lnTo>
                    <a:pt x="1332" y="700"/>
                  </a:lnTo>
                  <a:lnTo>
                    <a:pt x="1332" y="699"/>
                  </a:lnTo>
                  <a:lnTo>
                    <a:pt x="1332" y="698"/>
                  </a:lnTo>
                  <a:close/>
                  <a:moveTo>
                    <a:pt x="1104" y="785"/>
                  </a:moveTo>
                  <a:lnTo>
                    <a:pt x="1105" y="785"/>
                  </a:lnTo>
                  <a:lnTo>
                    <a:pt x="1103" y="788"/>
                  </a:lnTo>
                  <a:lnTo>
                    <a:pt x="1104" y="788"/>
                  </a:lnTo>
                  <a:lnTo>
                    <a:pt x="1104" y="789"/>
                  </a:lnTo>
                  <a:lnTo>
                    <a:pt x="1100" y="790"/>
                  </a:lnTo>
                  <a:lnTo>
                    <a:pt x="1099" y="791"/>
                  </a:lnTo>
                  <a:lnTo>
                    <a:pt x="1098" y="792"/>
                  </a:lnTo>
                  <a:lnTo>
                    <a:pt x="1098" y="791"/>
                  </a:lnTo>
                  <a:lnTo>
                    <a:pt x="1098" y="790"/>
                  </a:lnTo>
                  <a:lnTo>
                    <a:pt x="1098" y="789"/>
                  </a:lnTo>
                  <a:lnTo>
                    <a:pt x="1104" y="785"/>
                  </a:lnTo>
                  <a:close/>
                  <a:moveTo>
                    <a:pt x="1317" y="678"/>
                  </a:moveTo>
                  <a:lnTo>
                    <a:pt x="1317" y="679"/>
                  </a:lnTo>
                  <a:lnTo>
                    <a:pt x="1315" y="679"/>
                  </a:lnTo>
                  <a:lnTo>
                    <a:pt x="1315" y="678"/>
                  </a:lnTo>
                  <a:lnTo>
                    <a:pt x="1315" y="679"/>
                  </a:lnTo>
                  <a:lnTo>
                    <a:pt x="1314" y="679"/>
                  </a:lnTo>
                  <a:lnTo>
                    <a:pt x="1314" y="678"/>
                  </a:lnTo>
                  <a:lnTo>
                    <a:pt x="1314" y="676"/>
                  </a:lnTo>
                  <a:lnTo>
                    <a:pt x="1313" y="676"/>
                  </a:lnTo>
                  <a:lnTo>
                    <a:pt x="1312" y="678"/>
                  </a:lnTo>
                  <a:lnTo>
                    <a:pt x="1311" y="678"/>
                  </a:lnTo>
                  <a:lnTo>
                    <a:pt x="1311" y="676"/>
                  </a:lnTo>
                  <a:lnTo>
                    <a:pt x="1310" y="676"/>
                  </a:lnTo>
                  <a:lnTo>
                    <a:pt x="1309" y="676"/>
                  </a:lnTo>
                  <a:lnTo>
                    <a:pt x="1309" y="675"/>
                  </a:lnTo>
                  <a:lnTo>
                    <a:pt x="1308" y="675"/>
                  </a:lnTo>
                  <a:lnTo>
                    <a:pt x="1308" y="676"/>
                  </a:lnTo>
                  <a:lnTo>
                    <a:pt x="1306" y="675"/>
                  </a:lnTo>
                  <a:lnTo>
                    <a:pt x="1305" y="675"/>
                  </a:lnTo>
                  <a:lnTo>
                    <a:pt x="1304" y="675"/>
                  </a:lnTo>
                  <a:lnTo>
                    <a:pt x="1303" y="675"/>
                  </a:lnTo>
                  <a:lnTo>
                    <a:pt x="1302" y="674"/>
                  </a:lnTo>
                  <a:lnTo>
                    <a:pt x="1302" y="673"/>
                  </a:lnTo>
                  <a:lnTo>
                    <a:pt x="1302" y="672"/>
                  </a:lnTo>
                  <a:lnTo>
                    <a:pt x="1308" y="668"/>
                  </a:lnTo>
                  <a:lnTo>
                    <a:pt x="1308" y="667"/>
                  </a:lnTo>
                  <a:lnTo>
                    <a:pt x="1309" y="668"/>
                  </a:lnTo>
                  <a:lnTo>
                    <a:pt x="1313" y="666"/>
                  </a:lnTo>
                  <a:lnTo>
                    <a:pt x="1313" y="667"/>
                  </a:lnTo>
                  <a:lnTo>
                    <a:pt x="1312" y="667"/>
                  </a:lnTo>
                  <a:lnTo>
                    <a:pt x="1312" y="668"/>
                  </a:lnTo>
                  <a:lnTo>
                    <a:pt x="1313" y="668"/>
                  </a:lnTo>
                  <a:lnTo>
                    <a:pt x="1313" y="667"/>
                  </a:lnTo>
                  <a:lnTo>
                    <a:pt x="1313" y="668"/>
                  </a:lnTo>
                  <a:lnTo>
                    <a:pt x="1314" y="667"/>
                  </a:lnTo>
                  <a:lnTo>
                    <a:pt x="1315" y="667"/>
                  </a:lnTo>
                  <a:lnTo>
                    <a:pt x="1315" y="668"/>
                  </a:lnTo>
                  <a:lnTo>
                    <a:pt x="1314" y="670"/>
                  </a:lnTo>
                  <a:lnTo>
                    <a:pt x="1315" y="671"/>
                  </a:lnTo>
                  <a:lnTo>
                    <a:pt x="1315" y="672"/>
                  </a:lnTo>
                  <a:lnTo>
                    <a:pt x="1317" y="671"/>
                  </a:lnTo>
                  <a:lnTo>
                    <a:pt x="1317" y="672"/>
                  </a:lnTo>
                  <a:lnTo>
                    <a:pt x="1317" y="673"/>
                  </a:lnTo>
                  <a:lnTo>
                    <a:pt x="1317" y="674"/>
                  </a:lnTo>
                  <a:lnTo>
                    <a:pt x="1317" y="675"/>
                  </a:lnTo>
                  <a:lnTo>
                    <a:pt x="1317" y="676"/>
                  </a:lnTo>
                  <a:lnTo>
                    <a:pt x="1317" y="678"/>
                  </a:lnTo>
                  <a:close/>
                  <a:moveTo>
                    <a:pt x="1295" y="670"/>
                  </a:moveTo>
                  <a:lnTo>
                    <a:pt x="1296" y="671"/>
                  </a:lnTo>
                  <a:lnTo>
                    <a:pt x="1295" y="671"/>
                  </a:lnTo>
                  <a:lnTo>
                    <a:pt x="1294" y="671"/>
                  </a:lnTo>
                  <a:lnTo>
                    <a:pt x="1294" y="672"/>
                  </a:lnTo>
                  <a:lnTo>
                    <a:pt x="1293" y="672"/>
                  </a:lnTo>
                  <a:lnTo>
                    <a:pt x="1292" y="672"/>
                  </a:lnTo>
                  <a:lnTo>
                    <a:pt x="1292" y="671"/>
                  </a:lnTo>
                  <a:lnTo>
                    <a:pt x="1292" y="670"/>
                  </a:lnTo>
                  <a:lnTo>
                    <a:pt x="1293" y="668"/>
                  </a:lnTo>
                  <a:lnTo>
                    <a:pt x="1293" y="670"/>
                  </a:lnTo>
                  <a:lnTo>
                    <a:pt x="1294" y="670"/>
                  </a:lnTo>
                  <a:lnTo>
                    <a:pt x="1294" y="668"/>
                  </a:lnTo>
                  <a:lnTo>
                    <a:pt x="1295" y="670"/>
                  </a:lnTo>
                  <a:close/>
                  <a:moveTo>
                    <a:pt x="837" y="797"/>
                  </a:moveTo>
                  <a:lnTo>
                    <a:pt x="838" y="798"/>
                  </a:lnTo>
                  <a:lnTo>
                    <a:pt x="837" y="799"/>
                  </a:lnTo>
                  <a:lnTo>
                    <a:pt x="837" y="800"/>
                  </a:lnTo>
                  <a:lnTo>
                    <a:pt x="836" y="800"/>
                  </a:lnTo>
                  <a:lnTo>
                    <a:pt x="836" y="799"/>
                  </a:lnTo>
                  <a:lnTo>
                    <a:pt x="835" y="798"/>
                  </a:lnTo>
                  <a:lnTo>
                    <a:pt x="833" y="798"/>
                  </a:lnTo>
                  <a:lnTo>
                    <a:pt x="833" y="797"/>
                  </a:lnTo>
                  <a:lnTo>
                    <a:pt x="835" y="797"/>
                  </a:lnTo>
                  <a:lnTo>
                    <a:pt x="836" y="797"/>
                  </a:lnTo>
                  <a:lnTo>
                    <a:pt x="836" y="796"/>
                  </a:lnTo>
                  <a:lnTo>
                    <a:pt x="836" y="797"/>
                  </a:lnTo>
                  <a:lnTo>
                    <a:pt x="837" y="797"/>
                  </a:lnTo>
                  <a:close/>
                  <a:moveTo>
                    <a:pt x="1300" y="662"/>
                  </a:moveTo>
                  <a:lnTo>
                    <a:pt x="1301" y="662"/>
                  </a:lnTo>
                  <a:lnTo>
                    <a:pt x="1300" y="661"/>
                  </a:lnTo>
                  <a:lnTo>
                    <a:pt x="1301" y="661"/>
                  </a:lnTo>
                  <a:lnTo>
                    <a:pt x="1302" y="661"/>
                  </a:lnTo>
                  <a:lnTo>
                    <a:pt x="1304" y="662"/>
                  </a:lnTo>
                  <a:lnTo>
                    <a:pt x="1304" y="663"/>
                  </a:lnTo>
                  <a:lnTo>
                    <a:pt x="1304" y="662"/>
                  </a:lnTo>
                  <a:lnTo>
                    <a:pt x="1304" y="661"/>
                  </a:lnTo>
                  <a:lnTo>
                    <a:pt x="1305" y="661"/>
                  </a:lnTo>
                  <a:lnTo>
                    <a:pt x="1305" y="662"/>
                  </a:lnTo>
                  <a:lnTo>
                    <a:pt x="1306" y="663"/>
                  </a:lnTo>
                  <a:lnTo>
                    <a:pt x="1306" y="662"/>
                  </a:lnTo>
                  <a:lnTo>
                    <a:pt x="1308" y="663"/>
                  </a:lnTo>
                  <a:lnTo>
                    <a:pt x="1309" y="664"/>
                  </a:lnTo>
                  <a:lnTo>
                    <a:pt x="1310" y="664"/>
                  </a:lnTo>
                  <a:lnTo>
                    <a:pt x="1309" y="664"/>
                  </a:lnTo>
                  <a:lnTo>
                    <a:pt x="1309" y="665"/>
                  </a:lnTo>
                  <a:lnTo>
                    <a:pt x="1309" y="666"/>
                  </a:lnTo>
                  <a:lnTo>
                    <a:pt x="1308" y="666"/>
                  </a:lnTo>
                  <a:lnTo>
                    <a:pt x="1306" y="665"/>
                  </a:lnTo>
                  <a:lnTo>
                    <a:pt x="1304" y="666"/>
                  </a:lnTo>
                  <a:lnTo>
                    <a:pt x="1304" y="665"/>
                  </a:lnTo>
                  <a:lnTo>
                    <a:pt x="1303" y="665"/>
                  </a:lnTo>
                  <a:lnTo>
                    <a:pt x="1302" y="665"/>
                  </a:lnTo>
                  <a:lnTo>
                    <a:pt x="1301" y="664"/>
                  </a:lnTo>
                  <a:lnTo>
                    <a:pt x="1301" y="663"/>
                  </a:lnTo>
                  <a:lnTo>
                    <a:pt x="1300" y="663"/>
                  </a:lnTo>
                  <a:lnTo>
                    <a:pt x="1300" y="662"/>
                  </a:lnTo>
                  <a:close/>
                  <a:moveTo>
                    <a:pt x="848" y="778"/>
                  </a:moveTo>
                  <a:lnTo>
                    <a:pt x="850" y="778"/>
                  </a:lnTo>
                  <a:lnTo>
                    <a:pt x="849" y="778"/>
                  </a:lnTo>
                  <a:lnTo>
                    <a:pt x="848" y="779"/>
                  </a:lnTo>
                  <a:lnTo>
                    <a:pt x="847" y="780"/>
                  </a:lnTo>
                  <a:lnTo>
                    <a:pt x="846" y="779"/>
                  </a:lnTo>
                  <a:lnTo>
                    <a:pt x="847" y="779"/>
                  </a:lnTo>
                  <a:lnTo>
                    <a:pt x="847" y="778"/>
                  </a:lnTo>
                  <a:lnTo>
                    <a:pt x="848" y="778"/>
                  </a:lnTo>
                  <a:lnTo>
                    <a:pt x="847" y="778"/>
                  </a:lnTo>
                  <a:lnTo>
                    <a:pt x="846" y="778"/>
                  </a:lnTo>
                  <a:lnTo>
                    <a:pt x="846" y="779"/>
                  </a:lnTo>
                  <a:lnTo>
                    <a:pt x="846" y="778"/>
                  </a:lnTo>
                  <a:lnTo>
                    <a:pt x="847" y="776"/>
                  </a:lnTo>
                  <a:lnTo>
                    <a:pt x="847" y="778"/>
                  </a:lnTo>
                  <a:lnTo>
                    <a:pt x="848" y="778"/>
                  </a:lnTo>
                  <a:close/>
                  <a:moveTo>
                    <a:pt x="1070" y="740"/>
                  </a:moveTo>
                  <a:lnTo>
                    <a:pt x="1071" y="741"/>
                  </a:lnTo>
                  <a:lnTo>
                    <a:pt x="1071" y="742"/>
                  </a:lnTo>
                  <a:lnTo>
                    <a:pt x="1071" y="743"/>
                  </a:lnTo>
                  <a:lnTo>
                    <a:pt x="1071" y="745"/>
                  </a:lnTo>
                  <a:lnTo>
                    <a:pt x="1071" y="746"/>
                  </a:lnTo>
                  <a:lnTo>
                    <a:pt x="1071" y="747"/>
                  </a:lnTo>
                  <a:lnTo>
                    <a:pt x="1071" y="748"/>
                  </a:lnTo>
                  <a:lnTo>
                    <a:pt x="1072" y="749"/>
                  </a:lnTo>
                  <a:lnTo>
                    <a:pt x="1072" y="750"/>
                  </a:lnTo>
                  <a:lnTo>
                    <a:pt x="1072" y="749"/>
                  </a:lnTo>
                  <a:lnTo>
                    <a:pt x="1071" y="749"/>
                  </a:lnTo>
                  <a:lnTo>
                    <a:pt x="1071" y="750"/>
                  </a:lnTo>
                  <a:lnTo>
                    <a:pt x="1071" y="751"/>
                  </a:lnTo>
                  <a:lnTo>
                    <a:pt x="1071" y="753"/>
                  </a:lnTo>
                  <a:lnTo>
                    <a:pt x="1071" y="754"/>
                  </a:lnTo>
                  <a:lnTo>
                    <a:pt x="1071" y="755"/>
                  </a:lnTo>
                  <a:lnTo>
                    <a:pt x="1071" y="756"/>
                  </a:lnTo>
                  <a:lnTo>
                    <a:pt x="1071" y="757"/>
                  </a:lnTo>
                  <a:lnTo>
                    <a:pt x="1071" y="758"/>
                  </a:lnTo>
                  <a:lnTo>
                    <a:pt x="1071" y="757"/>
                  </a:lnTo>
                  <a:lnTo>
                    <a:pt x="1071" y="758"/>
                  </a:lnTo>
                  <a:lnTo>
                    <a:pt x="1071" y="759"/>
                  </a:lnTo>
                  <a:lnTo>
                    <a:pt x="1071" y="760"/>
                  </a:lnTo>
                  <a:lnTo>
                    <a:pt x="1071" y="762"/>
                  </a:lnTo>
                  <a:lnTo>
                    <a:pt x="1071" y="763"/>
                  </a:lnTo>
                  <a:lnTo>
                    <a:pt x="1070" y="764"/>
                  </a:lnTo>
                  <a:lnTo>
                    <a:pt x="1070" y="765"/>
                  </a:lnTo>
                  <a:lnTo>
                    <a:pt x="1070" y="766"/>
                  </a:lnTo>
                  <a:lnTo>
                    <a:pt x="1069" y="767"/>
                  </a:lnTo>
                  <a:lnTo>
                    <a:pt x="1068" y="766"/>
                  </a:lnTo>
                  <a:lnTo>
                    <a:pt x="1067" y="766"/>
                  </a:lnTo>
                  <a:lnTo>
                    <a:pt x="1065" y="765"/>
                  </a:lnTo>
                  <a:lnTo>
                    <a:pt x="1065" y="764"/>
                  </a:lnTo>
                  <a:lnTo>
                    <a:pt x="1064" y="763"/>
                  </a:lnTo>
                  <a:lnTo>
                    <a:pt x="1063" y="763"/>
                  </a:lnTo>
                  <a:lnTo>
                    <a:pt x="1063" y="762"/>
                  </a:lnTo>
                  <a:lnTo>
                    <a:pt x="1062" y="762"/>
                  </a:lnTo>
                  <a:lnTo>
                    <a:pt x="1061" y="762"/>
                  </a:lnTo>
                  <a:lnTo>
                    <a:pt x="1060" y="762"/>
                  </a:lnTo>
                  <a:lnTo>
                    <a:pt x="1060" y="760"/>
                  </a:lnTo>
                  <a:lnTo>
                    <a:pt x="1059" y="760"/>
                  </a:lnTo>
                  <a:lnTo>
                    <a:pt x="1059" y="759"/>
                  </a:lnTo>
                  <a:lnTo>
                    <a:pt x="1057" y="759"/>
                  </a:lnTo>
                  <a:lnTo>
                    <a:pt x="1057" y="758"/>
                  </a:lnTo>
                  <a:lnTo>
                    <a:pt x="1057" y="757"/>
                  </a:lnTo>
                  <a:lnTo>
                    <a:pt x="1056" y="756"/>
                  </a:lnTo>
                  <a:lnTo>
                    <a:pt x="1056" y="755"/>
                  </a:lnTo>
                  <a:lnTo>
                    <a:pt x="1056" y="754"/>
                  </a:lnTo>
                  <a:lnTo>
                    <a:pt x="1056" y="751"/>
                  </a:lnTo>
                  <a:lnTo>
                    <a:pt x="1056" y="750"/>
                  </a:lnTo>
                  <a:lnTo>
                    <a:pt x="1055" y="749"/>
                  </a:lnTo>
                  <a:lnTo>
                    <a:pt x="1056" y="746"/>
                  </a:lnTo>
                  <a:lnTo>
                    <a:pt x="1056" y="745"/>
                  </a:lnTo>
                  <a:lnTo>
                    <a:pt x="1057" y="742"/>
                  </a:lnTo>
                  <a:lnTo>
                    <a:pt x="1057" y="741"/>
                  </a:lnTo>
                  <a:lnTo>
                    <a:pt x="1057" y="740"/>
                  </a:lnTo>
                  <a:lnTo>
                    <a:pt x="1057" y="739"/>
                  </a:lnTo>
                  <a:lnTo>
                    <a:pt x="1059" y="738"/>
                  </a:lnTo>
                  <a:lnTo>
                    <a:pt x="1059" y="737"/>
                  </a:lnTo>
                  <a:lnTo>
                    <a:pt x="1060" y="737"/>
                  </a:lnTo>
                  <a:lnTo>
                    <a:pt x="1060" y="738"/>
                  </a:lnTo>
                  <a:lnTo>
                    <a:pt x="1061" y="737"/>
                  </a:lnTo>
                  <a:lnTo>
                    <a:pt x="1061" y="738"/>
                  </a:lnTo>
                  <a:lnTo>
                    <a:pt x="1062" y="738"/>
                  </a:lnTo>
                  <a:lnTo>
                    <a:pt x="1062" y="737"/>
                  </a:lnTo>
                  <a:lnTo>
                    <a:pt x="1062" y="735"/>
                  </a:lnTo>
                  <a:lnTo>
                    <a:pt x="1063" y="735"/>
                  </a:lnTo>
                  <a:lnTo>
                    <a:pt x="1064" y="735"/>
                  </a:lnTo>
                  <a:lnTo>
                    <a:pt x="1064" y="737"/>
                  </a:lnTo>
                  <a:lnTo>
                    <a:pt x="1065" y="737"/>
                  </a:lnTo>
                  <a:lnTo>
                    <a:pt x="1067" y="737"/>
                  </a:lnTo>
                  <a:lnTo>
                    <a:pt x="1067" y="738"/>
                  </a:lnTo>
                  <a:lnTo>
                    <a:pt x="1068" y="738"/>
                  </a:lnTo>
                  <a:lnTo>
                    <a:pt x="1069" y="739"/>
                  </a:lnTo>
                  <a:lnTo>
                    <a:pt x="1070" y="739"/>
                  </a:lnTo>
                  <a:lnTo>
                    <a:pt x="1070" y="740"/>
                  </a:lnTo>
                  <a:close/>
                  <a:moveTo>
                    <a:pt x="842" y="778"/>
                  </a:moveTo>
                  <a:lnTo>
                    <a:pt x="844" y="776"/>
                  </a:lnTo>
                  <a:lnTo>
                    <a:pt x="844" y="778"/>
                  </a:lnTo>
                  <a:lnTo>
                    <a:pt x="845" y="778"/>
                  </a:lnTo>
                  <a:lnTo>
                    <a:pt x="846" y="778"/>
                  </a:lnTo>
                  <a:lnTo>
                    <a:pt x="845" y="778"/>
                  </a:lnTo>
                  <a:lnTo>
                    <a:pt x="844" y="779"/>
                  </a:lnTo>
                  <a:lnTo>
                    <a:pt x="842" y="779"/>
                  </a:lnTo>
                  <a:lnTo>
                    <a:pt x="842" y="778"/>
                  </a:lnTo>
                  <a:close/>
                  <a:moveTo>
                    <a:pt x="1302" y="636"/>
                  </a:moveTo>
                  <a:lnTo>
                    <a:pt x="1301" y="638"/>
                  </a:lnTo>
                  <a:lnTo>
                    <a:pt x="1302" y="638"/>
                  </a:lnTo>
                  <a:lnTo>
                    <a:pt x="1302" y="639"/>
                  </a:lnTo>
                  <a:lnTo>
                    <a:pt x="1301" y="639"/>
                  </a:lnTo>
                  <a:lnTo>
                    <a:pt x="1302" y="640"/>
                  </a:lnTo>
                  <a:lnTo>
                    <a:pt x="1302" y="641"/>
                  </a:lnTo>
                  <a:lnTo>
                    <a:pt x="1301" y="641"/>
                  </a:lnTo>
                  <a:lnTo>
                    <a:pt x="1301" y="642"/>
                  </a:lnTo>
                  <a:lnTo>
                    <a:pt x="1300" y="642"/>
                  </a:lnTo>
                  <a:lnTo>
                    <a:pt x="1298" y="642"/>
                  </a:lnTo>
                  <a:lnTo>
                    <a:pt x="1295" y="643"/>
                  </a:lnTo>
                  <a:lnTo>
                    <a:pt x="1295" y="642"/>
                  </a:lnTo>
                  <a:lnTo>
                    <a:pt x="1294" y="642"/>
                  </a:lnTo>
                  <a:lnTo>
                    <a:pt x="1294" y="641"/>
                  </a:lnTo>
                  <a:lnTo>
                    <a:pt x="1294" y="640"/>
                  </a:lnTo>
                  <a:lnTo>
                    <a:pt x="1296" y="640"/>
                  </a:lnTo>
                  <a:lnTo>
                    <a:pt x="1295" y="639"/>
                  </a:lnTo>
                  <a:lnTo>
                    <a:pt x="1294" y="639"/>
                  </a:lnTo>
                  <a:lnTo>
                    <a:pt x="1294" y="638"/>
                  </a:lnTo>
                  <a:lnTo>
                    <a:pt x="1295" y="637"/>
                  </a:lnTo>
                  <a:lnTo>
                    <a:pt x="1296" y="637"/>
                  </a:lnTo>
                  <a:lnTo>
                    <a:pt x="1296" y="638"/>
                  </a:lnTo>
                  <a:lnTo>
                    <a:pt x="1297" y="637"/>
                  </a:lnTo>
                  <a:lnTo>
                    <a:pt x="1298" y="637"/>
                  </a:lnTo>
                  <a:lnTo>
                    <a:pt x="1298" y="636"/>
                  </a:lnTo>
                  <a:lnTo>
                    <a:pt x="1300" y="636"/>
                  </a:lnTo>
                  <a:lnTo>
                    <a:pt x="1301" y="636"/>
                  </a:lnTo>
                  <a:lnTo>
                    <a:pt x="1302" y="636"/>
                  </a:lnTo>
                  <a:close/>
                  <a:moveTo>
                    <a:pt x="1089" y="721"/>
                  </a:moveTo>
                  <a:lnTo>
                    <a:pt x="1090" y="722"/>
                  </a:lnTo>
                  <a:lnTo>
                    <a:pt x="1090" y="723"/>
                  </a:lnTo>
                  <a:lnTo>
                    <a:pt x="1089" y="723"/>
                  </a:lnTo>
                  <a:lnTo>
                    <a:pt x="1086" y="723"/>
                  </a:lnTo>
                  <a:lnTo>
                    <a:pt x="1089" y="721"/>
                  </a:lnTo>
                  <a:close/>
                  <a:moveTo>
                    <a:pt x="1091" y="721"/>
                  </a:moveTo>
                  <a:lnTo>
                    <a:pt x="1093" y="720"/>
                  </a:lnTo>
                  <a:lnTo>
                    <a:pt x="1094" y="720"/>
                  </a:lnTo>
                  <a:lnTo>
                    <a:pt x="1094" y="721"/>
                  </a:lnTo>
                  <a:lnTo>
                    <a:pt x="1093" y="721"/>
                  </a:lnTo>
                  <a:lnTo>
                    <a:pt x="1093" y="722"/>
                  </a:lnTo>
                  <a:lnTo>
                    <a:pt x="1091" y="722"/>
                  </a:lnTo>
                  <a:lnTo>
                    <a:pt x="1091" y="723"/>
                  </a:lnTo>
                  <a:lnTo>
                    <a:pt x="1091" y="722"/>
                  </a:lnTo>
                  <a:lnTo>
                    <a:pt x="1090" y="722"/>
                  </a:lnTo>
                  <a:lnTo>
                    <a:pt x="1090" y="721"/>
                  </a:lnTo>
                  <a:lnTo>
                    <a:pt x="1091" y="721"/>
                  </a:lnTo>
                  <a:close/>
                  <a:moveTo>
                    <a:pt x="1293" y="640"/>
                  </a:moveTo>
                  <a:lnTo>
                    <a:pt x="1291" y="640"/>
                  </a:lnTo>
                  <a:lnTo>
                    <a:pt x="1291" y="641"/>
                  </a:lnTo>
                  <a:lnTo>
                    <a:pt x="1289" y="640"/>
                  </a:lnTo>
                  <a:lnTo>
                    <a:pt x="1291" y="640"/>
                  </a:lnTo>
                  <a:lnTo>
                    <a:pt x="1291" y="639"/>
                  </a:lnTo>
                  <a:lnTo>
                    <a:pt x="1291" y="638"/>
                  </a:lnTo>
                  <a:lnTo>
                    <a:pt x="1292" y="637"/>
                  </a:lnTo>
                  <a:lnTo>
                    <a:pt x="1293" y="637"/>
                  </a:lnTo>
                  <a:lnTo>
                    <a:pt x="1294" y="637"/>
                  </a:lnTo>
                  <a:lnTo>
                    <a:pt x="1294" y="638"/>
                  </a:lnTo>
                  <a:lnTo>
                    <a:pt x="1293" y="638"/>
                  </a:lnTo>
                  <a:lnTo>
                    <a:pt x="1293" y="639"/>
                  </a:lnTo>
                  <a:lnTo>
                    <a:pt x="1293" y="640"/>
                  </a:lnTo>
                  <a:close/>
                  <a:moveTo>
                    <a:pt x="858" y="767"/>
                  </a:moveTo>
                  <a:lnTo>
                    <a:pt x="858" y="768"/>
                  </a:lnTo>
                  <a:lnTo>
                    <a:pt x="857" y="767"/>
                  </a:lnTo>
                  <a:lnTo>
                    <a:pt x="856" y="766"/>
                  </a:lnTo>
                  <a:lnTo>
                    <a:pt x="857" y="766"/>
                  </a:lnTo>
                  <a:lnTo>
                    <a:pt x="857" y="767"/>
                  </a:lnTo>
                  <a:lnTo>
                    <a:pt x="858" y="767"/>
                  </a:lnTo>
                  <a:close/>
                  <a:moveTo>
                    <a:pt x="866" y="765"/>
                  </a:moveTo>
                  <a:lnTo>
                    <a:pt x="867" y="765"/>
                  </a:lnTo>
                  <a:lnTo>
                    <a:pt x="869" y="765"/>
                  </a:lnTo>
                  <a:lnTo>
                    <a:pt x="869" y="766"/>
                  </a:lnTo>
                  <a:lnTo>
                    <a:pt x="869" y="765"/>
                  </a:lnTo>
                  <a:lnTo>
                    <a:pt x="866" y="766"/>
                  </a:lnTo>
                  <a:lnTo>
                    <a:pt x="865" y="765"/>
                  </a:lnTo>
                  <a:lnTo>
                    <a:pt x="864" y="765"/>
                  </a:lnTo>
                  <a:lnTo>
                    <a:pt x="866" y="765"/>
                  </a:lnTo>
                  <a:close/>
                  <a:moveTo>
                    <a:pt x="1150" y="697"/>
                  </a:moveTo>
                  <a:lnTo>
                    <a:pt x="1150" y="698"/>
                  </a:lnTo>
                  <a:lnTo>
                    <a:pt x="1151" y="699"/>
                  </a:lnTo>
                  <a:lnTo>
                    <a:pt x="1152" y="699"/>
                  </a:lnTo>
                  <a:lnTo>
                    <a:pt x="1150" y="700"/>
                  </a:lnTo>
                  <a:lnTo>
                    <a:pt x="1146" y="700"/>
                  </a:lnTo>
                  <a:lnTo>
                    <a:pt x="1145" y="700"/>
                  </a:lnTo>
                  <a:lnTo>
                    <a:pt x="1143" y="700"/>
                  </a:lnTo>
                  <a:lnTo>
                    <a:pt x="1142" y="700"/>
                  </a:lnTo>
                  <a:lnTo>
                    <a:pt x="1141" y="700"/>
                  </a:lnTo>
                  <a:lnTo>
                    <a:pt x="1140" y="699"/>
                  </a:lnTo>
                  <a:lnTo>
                    <a:pt x="1141" y="698"/>
                  </a:lnTo>
                  <a:lnTo>
                    <a:pt x="1142" y="698"/>
                  </a:lnTo>
                  <a:lnTo>
                    <a:pt x="1143" y="698"/>
                  </a:lnTo>
                  <a:lnTo>
                    <a:pt x="1145" y="699"/>
                  </a:lnTo>
                  <a:lnTo>
                    <a:pt x="1148" y="697"/>
                  </a:lnTo>
                  <a:lnTo>
                    <a:pt x="1149" y="698"/>
                  </a:lnTo>
                  <a:lnTo>
                    <a:pt x="1150" y="697"/>
                  </a:lnTo>
                  <a:close/>
                  <a:moveTo>
                    <a:pt x="1210" y="675"/>
                  </a:moveTo>
                  <a:lnTo>
                    <a:pt x="1211" y="675"/>
                  </a:lnTo>
                  <a:lnTo>
                    <a:pt x="1212" y="676"/>
                  </a:lnTo>
                  <a:lnTo>
                    <a:pt x="1211" y="678"/>
                  </a:lnTo>
                  <a:lnTo>
                    <a:pt x="1211" y="679"/>
                  </a:lnTo>
                  <a:lnTo>
                    <a:pt x="1210" y="680"/>
                  </a:lnTo>
                  <a:lnTo>
                    <a:pt x="1209" y="680"/>
                  </a:lnTo>
                  <a:lnTo>
                    <a:pt x="1207" y="680"/>
                  </a:lnTo>
                  <a:lnTo>
                    <a:pt x="1206" y="680"/>
                  </a:lnTo>
                  <a:lnTo>
                    <a:pt x="1205" y="680"/>
                  </a:lnTo>
                  <a:lnTo>
                    <a:pt x="1205" y="681"/>
                  </a:lnTo>
                  <a:lnTo>
                    <a:pt x="1203" y="681"/>
                  </a:lnTo>
                  <a:lnTo>
                    <a:pt x="1203" y="680"/>
                  </a:lnTo>
                  <a:lnTo>
                    <a:pt x="1202" y="680"/>
                  </a:lnTo>
                  <a:lnTo>
                    <a:pt x="1201" y="679"/>
                  </a:lnTo>
                  <a:lnTo>
                    <a:pt x="1201" y="678"/>
                  </a:lnTo>
                  <a:lnTo>
                    <a:pt x="1200" y="676"/>
                  </a:lnTo>
                  <a:lnTo>
                    <a:pt x="1199" y="676"/>
                  </a:lnTo>
                  <a:lnTo>
                    <a:pt x="1198" y="675"/>
                  </a:lnTo>
                  <a:lnTo>
                    <a:pt x="1199" y="675"/>
                  </a:lnTo>
                  <a:lnTo>
                    <a:pt x="1200" y="675"/>
                  </a:lnTo>
                  <a:lnTo>
                    <a:pt x="1200" y="674"/>
                  </a:lnTo>
                  <a:lnTo>
                    <a:pt x="1200" y="673"/>
                  </a:lnTo>
                  <a:lnTo>
                    <a:pt x="1199" y="674"/>
                  </a:lnTo>
                  <a:lnTo>
                    <a:pt x="1198" y="674"/>
                  </a:lnTo>
                  <a:lnTo>
                    <a:pt x="1197" y="674"/>
                  </a:lnTo>
                  <a:lnTo>
                    <a:pt x="1195" y="674"/>
                  </a:lnTo>
                  <a:lnTo>
                    <a:pt x="1194" y="674"/>
                  </a:lnTo>
                  <a:lnTo>
                    <a:pt x="1194" y="675"/>
                  </a:lnTo>
                  <a:lnTo>
                    <a:pt x="1193" y="675"/>
                  </a:lnTo>
                  <a:lnTo>
                    <a:pt x="1193" y="674"/>
                  </a:lnTo>
                  <a:lnTo>
                    <a:pt x="1194" y="674"/>
                  </a:lnTo>
                  <a:lnTo>
                    <a:pt x="1194" y="673"/>
                  </a:lnTo>
                  <a:lnTo>
                    <a:pt x="1193" y="674"/>
                  </a:lnTo>
                  <a:lnTo>
                    <a:pt x="1192" y="674"/>
                  </a:lnTo>
                  <a:lnTo>
                    <a:pt x="1191" y="673"/>
                  </a:lnTo>
                  <a:lnTo>
                    <a:pt x="1199" y="672"/>
                  </a:lnTo>
                  <a:lnTo>
                    <a:pt x="1202" y="672"/>
                  </a:lnTo>
                  <a:lnTo>
                    <a:pt x="1203" y="672"/>
                  </a:lnTo>
                  <a:lnTo>
                    <a:pt x="1205" y="672"/>
                  </a:lnTo>
                  <a:lnTo>
                    <a:pt x="1206" y="673"/>
                  </a:lnTo>
                  <a:lnTo>
                    <a:pt x="1207" y="673"/>
                  </a:lnTo>
                  <a:lnTo>
                    <a:pt x="1206" y="673"/>
                  </a:lnTo>
                  <a:lnTo>
                    <a:pt x="1207" y="674"/>
                  </a:lnTo>
                  <a:lnTo>
                    <a:pt x="1208" y="674"/>
                  </a:lnTo>
                  <a:lnTo>
                    <a:pt x="1209" y="674"/>
                  </a:lnTo>
                  <a:lnTo>
                    <a:pt x="1210" y="675"/>
                  </a:lnTo>
                  <a:close/>
                  <a:moveTo>
                    <a:pt x="1014" y="726"/>
                  </a:moveTo>
                  <a:lnTo>
                    <a:pt x="1016" y="728"/>
                  </a:lnTo>
                  <a:lnTo>
                    <a:pt x="1019" y="726"/>
                  </a:lnTo>
                  <a:lnTo>
                    <a:pt x="1019" y="728"/>
                  </a:lnTo>
                  <a:lnTo>
                    <a:pt x="1020" y="728"/>
                  </a:lnTo>
                  <a:lnTo>
                    <a:pt x="1020" y="729"/>
                  </a:lnTo>
                  <a:lnTo>
                    <a:pt x="1020" y="730"/>
                  </a:lnTo>
                  <a:lnTo>
                    <a:pt x="1020" y="731"/>
                  </a:lnTo>
                  <a:lnTo>
                    <a:pt x="1019" y="731"/>
                  </a:lnTo>
                  <a:lnTo>
                    <a:pt x="1020" y="731"/>
                  </a:lnTo>
                  <a:lnTo>
                    <a:pt x="1020" y="732"/>
                  </a:lnTo>
                  <a:lnTo>
                    <a:pt x="1020" y="733"/>
                  </a:lnTo>
                  <a:lnTo>
                    <a:pt x="1021" y="734"/>
                  </a:lnTo>
                  <a:lnTo>
                    <a:pt x="1021" y="735"/>
                  </a:lnTo>
                  <a:lnTo>
                    <a:pt x="1021" y="737"/>
                  </a:lnTo>
                  <a:lnTo>
                    <a:pt x="1020" y="737"/>
                  </a:lnTo>
                  <a:lnTo>
                    <a:pt x="1020" y="738"/>
                  </a:lnTo>
                  <a:lnTo>
                    <a:pt x="1019" y="738"/>
                  </a:lnTo>
                  <a:lnTo>
                    <a:pt x="1019" y="740"/>
                  </a:lnTo>
                  <a:lnTo>
                    <a:pt x="1018" y="740"/>
                  </a:lnTo>
                  <a:lnTo>
                    <a:pt x="1017" y="741"/>
                  </a:lnTo>
                  <a:lnTo>
                    <a:pt x="1016" y="742"/>
                  </a:lnTo>
                  <a:lnTo>
                    <a:pt x="1016" y="743"/>
                  </a:lnTo>
                  <a:lnTo>
                    <a:pt x="1016" y="745"/>
                  </a:lnTo>
                  <a:lnTo>
                    <a:pt x="1016" y="746"/>
                  </a:lnTo>
                  <a:lnTo>
                    <a:pt x="1012" y="749"/>
                  </a:lnTo>
                  <a:lnTo>
                    <a:pt x="1011" y="754"/>
                  </a:lnTo>
                  <a:lnTo>
                    <a:pt x="1009" y="756"/>
                  </a:lnTo>
                  <a:lnTo>
                    <a:pt x="1007" y="759"/>
                  </a:lnTo>
                  <a:lnTo>
                    <a:pt x="1005" y="759"/>
                  </a:lnTo>
                  <a:lnTo>
                    <a:pt x="1005" y="758"/>
                  </a:lnTo>
                  <a:lnTo>
                    <a:pt x="1004" y="758"/>
                  </a:lnTo>
                  <a:lnTo>
                    <a:pt x="1003" y="757"/>
                  </a:lnTo>
                  <a:lnTo>
                    <a:pt x="1001" y="758"/>
                  </a:lnTo>
                  <a:lnTo>
                    <a:pt x="997" y="763"/>
                  </a:lnTo>
                  <a:lnTo>
                    <a:pt x="996" y="763"/>
                  </a:lnTo>
                  <a:lnTo>
                    <a:pt x="995" y="759"/>
                  </a:lnTo>
                  <a:lnTo>
                    <a:pt x="995" y="758"/>
                  </a:lnTo>
                  <a:lnTo>
                    <a:pt x="994" y="757"/>
                  </a:lnTo>
                  <a:lnTo>
                    <a:pt x="991" y="755"/>
                  </a:lnTo>
                  <a:lnTo>
                    <a:pt x="990" y="754"/>
                  </a:lnTo>
                  <a:lnTo>
                    <a:pt x="990" y="753"/>
                  </a:lnTo>
                  <a:lnTo>
                    <a:pt x="990" y="751"/>
                  </a:lnTo>
                  <a:lnTo>
                    <a:pt x="993" y="748"/>
                  </a:lnTo>
                  <a:lnTo>
                    <a:pt x="993" y="746"/>
                  </a:lnTo>
                  <a:lnTo>
                    <a:pt x="993" y="745"/>
                  </a:lnTo>
                  <a:lnTo>
                    <a:pt x="994" y="743"/>
                  </a:lnTo>
                  <a:lnTo>
                    <a:pt x="994" y="742"/>
                  </a:lnTo>
                  <a:lnTo>
                    <a:pt x="994" y="741"/>
                  </a:lnTo>
                  <a:lnTo>
                    <a:pt x="994" y="740"/>
                  </a:lnTo>
                  <a:lnTo>
                    <a:pt x="993" y="739"/>
                  </a:lnTo>
                  <a:lnTo>
                    <a:pt x="993" y="738"/>
                  </a:lnTo>
                  <a:lnTo>
                    <a:pt x="994" y="737"/>
                  </a:lnTo>
                  <a:lnTo>
                    <a:pt x="994" y="735"/>
                  </a:lnTo>
                  <a:lnTo>
                    <a:pt x="996" y="733"/>
                  </a:lnTo>
                  <a:lnTo>
                    <a:pt x="997" y="733"/>
                  </a:lnTo>
                  <a:lnTo>
                    <a:pt x="999" y="734"/>
                  </a:lnTo>
                  <a:lnTo>
                    <a:pt x="1000" y="735"/>
                  </a:lnTo>
                  <a:lnTo>
                    <a:pt x="1001" y="735"/>
                  </a:lnTo>
                  <a:lnTo>
                    <a:pt x="1002" y="734"/>
                  </a:lnTo>
                  <a:lnTo>
                    <a:pt x="1005" y="731"/>
                  </a:lnTo>
                  <a:lnTo>
                    <a:pt x="1007" y="730"/>
                  </a:lnTo>
                  <a:lnTo>
                    <a:pt x="1008" y="730"/>
                  </a:lnTo>
                  <a:lnTo>
                    <a:pt x="1011" y="730"/>
                  </a:lnTo>
                  <a:lnTo>
                    <a:pt x="1011" y="729"/>
                  </a:lnTo>
                  <a:lnTo>
                    <a:pt x="1012" y="728"/>
                  </a:lnTo>
                  <a:lnTo>
                    <a:pt x="1013" y="726"/>
                  </a:lnTo>
                  <a:lnTo>
                    <a:pt x="1014" y="726"/>
                  </a:lnTo>
                  <a:close/>
                  <a:moveTo>
                    <a:pt x="871" y="734"/>
                  </a:moveTo>
                  <a:lnTo>
                    <a:pt x="871" y="735"/>
                  </a:lnTo>
                  <a:lnTo>
                    <a:pt x="871" y="737"/>
                  </a:lnTo>
                  <a:lnTo>
                    <a:pt x="870" y="737"/>
                  </a:lnTo>
                  <a:lnTo>
                    <a:pt x="869" y="737"/>
                  </a:lnTo>
                  <a:lnTo>
                    <a:pt x="869" y="735"/>
                  </a:lnTo>
                  <a:lnTo>
                    <a:pt x="869" y="734"/>
                  </a:lnTo>
                  <a:lnTo>
                    <a:pt x="870" y="734"/>
                  </a:lnTo>
                  <a:lnTo>
                    <a:pt x="871" y="734"/>
                  </a:lnTo>
                  <a:close/>
                  <a:moveTo>
                    <a:pt x="1086" y="695"/>
                  </a:moveTo>
                  <a:lnTo>
                    <a:pt x="1087" y="695"/>
                  </a:lnTo>
                  <a:lnTo>
                    <a:pt x="1087" y="696"/>
                  </a:lnTo>
                  <a:lnTo>
                    <a:pt x="1087" y="697"/>
                  </a:lnTo>
                  <a:lnTo>
                    <a:pt x="1087" y="698"/>
                  </a:lnTo>
                  <a:lnTo>
                    <a:pt x="1087" y="699"/>
                  </a:lnTo>
                  <a:lnTo>
                    <a:pt x="1086" y="700"/>
                  </a:lnTo>
                  <a:lnTo>
                    <a:pt x="1086" y="701"/>
                  </a:lnTo>
                  <a:lnTo>
                    <a:pt x="1085" y="703"/>
                  </a:lnTo>
                  <a:lnTo>
                    <a:pt x="1083" y="703"/>
                  </a:lnTo>
                  <a:lnTo>
                    <a:pt x="1082" y="704"/>
                  </a:lnTo>
                  <a:lnTo>
                    <a:pt x="1081" y="704"/>
                  </a:lnTo>
                  <a:lnTo>
                    <a:pt x="1080" y="703"/>
                  </a:lnTo>
                  <a:lnTo>
                    <a:pt x="1079" y="703"/>
                  </a:lnTo>
                  <a:lnTo>
                    <a:pt x="1078" y="701"/>
                  </a:lnTo>
                  <a:lnTo>
                    <a:pt x="1077" y="701"/>
                  </a:lnTo>
                  <a:lnTo>
                    <a:pt x="1076" y="700"/>
                  </a:lnTo>
                  <a:lnTo>
                    <a:pt x="1073" y="699"/>
                  </a:lnTo>
                  <a:lnTo>
                    <a:pt x="1071" y="697"/>
                  </a:lnTo>
                  <a:lnTo>
                    <a:pt x="1070" y="697"/>
                  </a:lnTo>
                  <a:lnTo>
                    <a:pt x="1069" y="696"/>
                  </a:lnTo>
                  <a:lnTo>
                    <a:pt x="1069" y="695"/>
                  </a:lnTo>
                  <a:lnTo>
                    <a:pt x="1068" y="695"/>
                  </a:lnTo>
                  <a:lnTo>
                    <a:pt x="1068" y="692"/>
                  </a:lnTo>
                  <a:lnTo>
                    <a:pt x="1069" y="692"/>
                  </a:lnTo>
                  <a:lnTo>
                    <a:pt x="1069" y="691"/>
                  </a:lnTo>
                  <a:lnTo>
                    <a:pt x="1070" y="692"/>
                  </a:lnTo>
                  <a:lnTo>
                    <a:pt x="1071" y="693"/>
                  </a:lnTo>
                  <a:lnTo>
                    <a:pt x="1072" y="692"/>
                  </a:lnTo>
                  <a:lnTo>
                    <a:pt x="1073" y="691"/>
                  </a:lnTo>
                  <a:lnTo>
                    <a:pt x="1074" y="691"/>
                  </a:lnTo>
                  <a:lnTo>
                    <a:pt x="1076" y="691"/>
                  </a:lnTo>
                  <a:lnTo>
                    <a:pt x="1076" y="690"/>
                  </a:lnTo>
                  <a:lnTo>
                    <a:pt x="1077" y="690"/>
                  </a:lnTo>
                  <a:lnTo>
                    <a:pt x="1078" y="690"/>
                  </a:lnTo>
                  <a:lnTo>
                    <a:pt x="1079" y="690"/>
                  </a:lnTo>
                  <a:lnTo>
                    <a:pt x="1079" y="691"/>
                  </a:lnTo>
                  <a:lnTo>
                    <a:pt x="1080" y="691"/>
                  </a:lnTo>
                  <a:lnTo>
                    <a:pt x="1081" y="691"/>
                  </a:lnTo>
                  <a:lnTo>
                    <a:pt x="1081" y="690"/>
                  </a:lnTo>
                  <a:lnTo>
                    <a:pt x="1082" y="690"/>
                  </a:lnTo>
                  <a:lnTo>
                    <a:pt x="1082" y="691"/>
                  </a:lnTo>
                  <a:lnTo>
                    <a:pt x="1083" y="691"/>
                  </a:lnTo>
                  <a:lnTo>
                    <a:pt x="1082" y="691"/>
                  </a:lnTo>
                  <a:lnTo>
                    <a:pt x="1083" y="692"/>
                  </a:lnTo>
                  <a:lnTo>
                    <a:pt x="1083" y="693"/>
                  </a:lnTo>
                  <a:lnTo>
                    <a:pt x="1085" y="693"/>
                  </a:lnTo>
                  <a:lnTo>
                    <a:pt x="1086" y="695"/>
                  </a:lnTo>
                  <a:close/>
                  <a:moveTo>
                    <a:pt x="870" y="733"/>
                  </a:moveTo>
                  <a:lnTo>
                    <a:pt x="870" y="734"/>
                  </a:lnTo>
                  <a:lnTo>
                    <a:pt x="869" y="734"/>
                  </a:lnTo>
                  <a:lnTo>
                    <a:pt x="867" y="734"/>
                  </a:lnTo>
                  <a:lnTo>
                    <a:pt x="866" y="734"/>
                  </a:lnTo>
                  <a:lnTo>
                    <a:pt x="865" y="733"/>
                  </a:lnTo>
                  <a:lnTo>
                    <a:pt x="864" y="733"/>
                  </a:lnTo>
                  <a:lnTo>
                    <a:pt x="867" y="733"/>
                  </a:lnTo>
                  <a:lnTo>
                    <a:pt x="867" y="732"/>
                  </a:lnTo>
                  <a:lnTo>
                    <a:pt x="869" y="732"/>
                  </a:lnTo>
                  <a:lnTo>
                    <a:pt x="870" y="733"/>
                  </a:lnTo>
                  <a:close/>
                  <a:moveTo>
                    <a:pt x="856" y="731"/>
                  </a:moveTo>
                  <a:lnTo>
                    <a:pt x="856" y="732"/>
                  </a:lnTo>
                  <a:lnTo>
                    <a:pt x="857" y="732"/>
                  </a:lnTo>
                  <a:lnTo>
                    <a:pt x="858" y="733"/>
                  </a:lnTo>
                  <a:lnTo>
                    <a:pt x="857" y="733"/>
                  </a:lnTo>
                  <a:lnTo>
                    <a:pt x="856" y="733"/>
                  </a:lnTo>
                  <a:lnTo>
                    <a:pt x="856" y="732"/>
                  </a:lnTo>
                  <a:lnTo>
                    <a:pt x="855" y="732"/>
                  </a:lnTo>
                  <a:lnTo>
                    <a:pt x="856" y="731"/>
                  </a:lnTo>
                  <a:close/>
                  <a:moveTo>
                    <a:pt x="1291" y="607"/>
                  </a:moveTo>
                  <a:lnTo>
                    <a:pt x="1291" y="608"/>
                  </a:lnTo>
                  <a:lnTo>
                    <a:pt x="1292" y="608"/>
                  </a:lnTo>
                  <a:lnTo>
                    <a:pt x="1291" y="608"/>
                  </a:lnTo>
                  <a:lnTo>
                    <a:pt x="1289" y="607"/>
                  </a:lnTo>
                  <a:lnTo>
                    <a:pt x="1289" y="608"/>
                  </a:lnTo>
                  <a:lnTo>
                    <a:pt x="1288" y="608"/>
                  </a:lnTo>
                  <a:lnTo>
                    <a:pt x="1287" y="608"/>
                  </a:lnTo>
                  <a:lnTo>
                    <a:pt x="1286" y="607"/>
                  </a:lnTo>
                  <a:lnTo>
                    <a:pt x="1285" y="607"/>
                  </a:lnTo>
                  <a:lnTo>
                    <a:pt x="1285" y="606"/>
                  </a:lnTo>
                  <a:lnTo>
                    <a:pt x="1284" y="606"/>
                  </a:lnTo>
                  <a:lnTo>
                    <a:pt x="1284" y="605"/>
                  </a:lnTo>
                  <a:lnTo>
                    <a:pt x="1283" y="605"/>
                  </a:lnTo>
                  <a:lnTo>
                    <a:pt x="1283" y="604"/>
                  </a:lnTo>
                  <a:lnTo>
                    <a:pt x="1281" y="604"/>
                  </a:lnTo>
                  <a:lnTo>
                    <a:pt x="1281" y="603"/>
                  </a:lnTo>
                  <a:lnTo>
                    <a:pt x="1280" y="603"/>
                  </a:lnTo>
                  <a:lnTo>
                    <a:pt x="1279" y="601"/>
                  </a:lnTo>
                  <a:lnTo>
                    <a:pt x="1278" y="600"/>
                  </a:lnTo>
                  <a:lnTo>
                    <a:pt x="1278" y="599"/>
                  </a:lnTo>
                  <a:lnTo>
                    <a:pt x="1279" y="599"/>
                  </a:lnTo>
                  <a:lnTo>
                    <a:pt x="1279" y="598"/>
                  </a:lnTo>
                  <a:lnTo>
                    <a:pt x="1280" y="598"/>
                  </a:lnTo>
                  <a:lnTo>
                    <a:pt x="1281" y="600"/>
                  </a:lnTo>
                  <a:lnTo>
                    <a:pt x="1283" y="601"/>
                  </a:lnTo>
                  <a:lnTo>
                    <a:pt x="1284" y="603"/>
                  </a:lnTo>
                  <a:lnTo>
                    <a:pt x="1284" y="604"/>
                  </a:lnTo>
                  <a:lnTo>
                    <a:pt x="1285" y="604"/>
                  </a:lnTo>
                  <a:lnTo>
                    <a:pt x="1286" y="605"/>
                  </a:lnTo>
                  <a:lnTo>
                    <a:pt x="1285" y="605"/>
                  </a:lnTo>
                  <a:lnTo>
                    <a:pt x="1286" y="605"/>
                  </a:lnTo>
                  <a:lnTo>
                    <a:pt x="1286" y="606"/>
                  </a:lnTo>
                  <a:lnTo>
                    <a:pt x="1287" y="606"/>
                  </a:lnTo>
                  <a:lnTo>
                    <a:pt x="1287" y="605"/>
                  </a:lnTo>
                  <a:lnTo>
                    <a:pt x="1287" y="606"/>
                  </a:lnTo>
                  <a:lnTo>
                    <a:pt x="1288" y="606"/>
                  </a:lnTo>
                  <a:lnTo>
                    <a:pt x="1289" y="607"/>
                  </a:lnTo>
                  <a:lnTo>
                    <a:pt x="1291" y="607"/>
                  </a:lnTo>
                  <a:close/>
                  <a:moveTo>
                    <a:pt x="1097" y="683"/>
                  </a:moveTo>
                  <a:lnTo>
                    <a:pt x="1097" y="684"/>
                  </a:lnTo>
                  <a:lnTo>
                    <a:pt x="1099" y="683"/>
                  </a:lnTo>
                  <a:lnTo>
                    <a:pt x="1099" y="684"/>
                  </a:lnTo>
                  <a:lnTo>
                    <a:pt x="1099" y="686"/>
                  </a:lnTo>
                  <a:lnTo>
                    <a:pt x="1098" y="686"/>
                  </a:lnTo>
                  <a:lnTo>
                    <a:pt x="1098" y="687"/>
                  </a:lnTo>
                  <a:lnTo>
                    <a:pt x="1098" y="688"/>
                  </a:lnTo>
                  <a:lnTo>
                    <a:pt x="1097" y="688"/>
                  </a:lnTo>
                  <a:lnTo>
                    <a:pt x="1096" y="688"/>
                  </a:lnTo>
                  <a:lnTo>
                    <a:pt x="1095" y="688"/>
                  </a:lnTo>
                  <a:lnTo>
                    <a:pt x="1094" y="688"/>
                  </a:lnTo>
                  <a:lnTo>
                    <a:pt x="1093" y="688"/>
                  </a:lnTo>
                  <a:lnTo>
                    <a:pt x="1091" y="687"/>
                  </a:lnTo>
                  <a:lnTo>
                    <a:pt x="1090" y="687"/>
                  </a:lnTo>
                  <a:lnTo>
                    <a:pt x="1089" y="686"/>
                  </a:lnTo>
                  <a:lnTo>
                    <a:pt x="1088" y="686"/>
                  </a:lnTo>
                  <a:lnTo>
                    <a:pt x="1088" y="684"/>
                  </a:lnTo>
                  <a:lnTo>
                    <a:pt x="1087" y="684"/>
                  </a:lnTo>
                  <a:lnTo>
                    <a:pt x="1085" y="684"/>
                  </a:lnTo>
                  <a:lnTo>
                    <a:pt x="1085" y="683"/>
                  </a:lnTo>
                  <a:lnTo>
                    <a:pt x="1083" y="683"/>
                  </a:lnTo>
                  <a:lnTo>
                    <a:pt x="1085" y="683"/>
                  </a:lnTo>
                  <a:lnTo>
                    <a:pt x="1083" y="683"/>
                  </a:lnTo>
                  <a:lnTo>
                    <a:pt x="1085" y="682"/>
                  </a:lnTo>
                  <a:lnTo>
                    <a:pt x="1083" y="682"/>
                  </a:lnTo>
                  <a:lnTo>
                    <a:pt x="1082" y="681"/>
                  </a:lnTo>
                  <a:lnTo>
                    <a:pt x="1083" y="681"/>
                  </a:lnTo>
                  <a:lnTo>
                    <a:pt x="1083" y="680"/>
                  </a:lnTo>
                  <a:lnTo>
                    <a:pt x="1085" y="680"/>
                  </a:lnTo>
                  <a:lnTo>
                    <a:pt x="1087" y="680"/>
                  </a:lnTo>
                  <a:lnTo>
                    <a:pt x="1088" y="680"/>
                  </a:lnTo>
                  <a:lnTo>
                    <a:pt x="1088" y="679"/>
                  </a:lnTo>
                  <a:lnTo>
                    <a:pt x="1096" y="681"/>
                  </a:lnTo>
                  <a:lnTo>
                    <a:pt x="1096" y="682"/>
                  </a:lnTo>
                  <a:lnTo>
                    <a:pt x="1097" y="682"/>
                  </a:lnTo>
                  <a:lnTo>
                    <a:pt x="1097" y="683"/>
                  </a:lnTo>
                  <a:close/>
                  <a:moveTo>
                    <a:pt x="1159" y="653"/>
                  </a:moveTo>
                  <a:lnTo>
                    <a:pt x="1159" y="654"/>
                  </a:lnTo>
                  <a:lnTo>
                    <a:pt x="1158" y="653"/>
                  </a:lnTo>
                  <a:lnTo>
                    <a:pt x="1158" y="654"/>
                  </a:lnTo>
                  <a:lnTo>
                    <a:pt x="1158" y="655"/>
                  </a:lnTo>
                  <a:lnTo>
                    <a:pt x="1158" y="656"/>
                  </a:lnTo>
                  <a:lnTo>
                    <a:pt x="1157" y="655"/>
                  </a:lnTo>
                  <a:lnTo>
                    <a:pt x="1156" y="655"/>
                  </a:lnTo>
                  <a:lnTo>
                    <a:pt x="1155" y="656"/>
                  </a:lnTo>
                  <a:lnTo>
                    <a:pt x="1158" y="653"/>
                  </a:lnTo>
                  <a:lnTo>
                    <a:pt x="1159" y="653"/>
                  </a:lnTo>
                  <a:close/>
                  <a:moveTo>
                    <a:pt x="830" y="724"/>
                  </a:moveTo>
                  <a:lnTo>
                    <a:pt x="829" y="724"/>
                  </a:lnTo>
                  <a:lnTo>
                    <a:pt x="828" y="724"/>
                  </a:lnTo>
                  <a:lnTo>
                    <a:pt x="828" y="723"/>
                  </a:lnTo>
                  <a:lnTo>
                    <a:pt x="829" y="723"/>
                  </a:lnTo>
                  <a:lnTo>
                    <a:pt x="830" y="724"/>
                  </a:lnTo>
                  <a:close/>
                  <a:moveTo>
                    <a:pt x="1269" y="598"/>
                  </a:moveTo>
                  <a:lnTo>
                    <a:pt x="1269" y="597"/>
                  </a:lnTo>
                  <a:lnTo>
                    <a:pt x="1269" y="596"/>
                  </a:lnTo>
                  <a:lnTo>
                    <a:pt x="1269" y="595"/>
                  </a:lnTo>
                  <a:lnTo>
                    <a:pt x="1270" y="595"/>
                  </a:lnTo>
                  <a:lnTo>
                    <a:pt x="1270" y="596"/>
                  </a:lnTo>
                  <a:lnTo>
                    <a:pt x="1271" y="596"/>
                  </a:lnTo>
                  <a:lnTo>
                    <a:pt x="1270" y="596"/>
                  </a:lnTo>
                  <a:lnTo>
                    <a:pt x="1270" y="595"/>
                  </a:lnTo>
                  <a:lnTo>
                    <a:pt x="1270" y="594"/>
                  </a:lnTo>
                  <a:lnTo>
                    <a:pt x="1270" y="595"/>
                  </a:lnTo>
                  <a:lnTo>
                    <a:pt x="1270" y="594"/>
                  </a:lnTo>
                  <a:lnTo>
                    <a:pt x="1270" y="592"/>
                  </a:lnTo>
                  <a:lnTo>
                    <a:pt x="1271" y="592"/>
                  </a:lnTo>
                  <a:lnTo>
                    <a:pt x="1272" y="591"/>
                  </a:lnTo>
                  <a:lnTo>
                    <a:pt x="1272" y="592"/>
                  </a:lnTo>
                  <a:lnTo>
                    <a:pt x="1272" y="594"/>
                  </a:lnTo>
                  <a:lnTo>
                    <a:pt x="1272" y="595"/>
                  </a:lnTo>
                  <a:lnTo>
                    <a:pt x="1274" y="594"/>
                  </a:lnTo>
                  <a:lnTo>
                    <a:pt x="1274" y="595"/>
                  </a:lnTo>
                  <a:lnTo>
                    <a:pt x="1274" y="596"/>
                  </a:lnTo>
                  <a:lnTo>
                    <a:pt x="1275" y="596"/>
                  </a:lnTo>
                  <a:lnTo>
                    <a:pt x="1276" y="596"/>
                  </a:lnTo>
                  <a:lnTo>
                    <a:pt x="1276" y="595"/>
                  </a:lnTo>
                  <a:lnTo>
                    <a:pt x="1277" y="595"/>
                  </a:lnTo>
                  <a:lnTo>
                    <a:pt x="1278" y="596"/>
                  </a:lnTo>
                  <a:lnTo>
                    <a:pt x="1278" y="597"/>
                  </a:lnTo>
                  <a:lnTo>
                    <a:pt x="1278" y="598"/>
                  </a:lnTo>
                  <a:lnTo>
                    <a:pt x="1277" y="598"/>
                  </a:lnTo>
                  <a:lnTo>
                    <a:pt x="1276" y="597"/>
                  </a:lnTo>
                  <a:lnTo>
                    <a:pt x="1276" y="598"/>
                  </a:lnTo>
                  <a:lnTo>
                    <a:pt x="1275" y="598"/>
                  </a:lnTo>
                  <a:lnTo>
                    <a:pt x="1275" y="597"/>
                  </a:lnTo>
                  <a:lnTo>
                    <a:pt x="1274" y="597"/>
                  </a:lnTo>
                  <a:lnTo>
                    <a:pt x="1272" y="597"/>
                  </a:lnTo>
                  <a:lnTo>
                    <a:pt x="1271" y="598"/>
                  </a:lnTo>
                  <a:lnTo>
                    <a:pt x="1270" y="598"/>
                  </a:lnTo>
                  <a:lnTo>
                    <a:pt x="1269" y="598"/>
                  </a:lnTo>
                  <a:close/>
                  <a:moveTo>
                    <a:pt x="1071" y="673"/>
                  </a:moveTo>
                  <a:lnTo>
                    <a:pt x="1070" y="673"/>
                  </a:lnTo>
                  <a:lnTo>
                    <a:pt x="1070" y="672"/>
                  </a:lnTo>
                  <a:lnTo>
                    <a:pt x="1071" y="672"/>
                  </a:lnTo>
                  <a:lnTo>
                    <a:pt x="1071" y="671"/>
                  </a:lnTo>
                  <a:lnTo>
                    <a:pt x="1072" y="671"/>
                  </a:lnTo>
                  <a:lnTo>
                    <a:pt x="1073" y="671"/>
                  </a:lnTo>
                  <a:lnTo>
                    <a:pt x="1073" y="670"/>
                  </a:lnTo>
                  <a:lnTo>
                    <a:pt x="1076" y="668"/>
                  </a:lnTo>
                  <a:lnTo>
                    <a:pt x="1077" y="670"/>
                  </a:lnTo>
                  <a:lnTo>
                    <a:pt x="1076" y="670"/>
                  </a:lnTo>
                  <a:lnTo>
                    <a:pt x="1076" y="671"/>
                  </a:lnTo>
                  <a:lnTo>
                    <a:pt x="1076" y="673"/>
                  </a:lnTo>
                  <a:lnTo>
                    <a:pt x="1074" y="673"/>
                  </a:lnTo>
                  <a:lnTo>
                    <a:pt x="1072" y="673"/>
                  </a:lnTo>
                  <a:lnTo>
                    <a:pt x="1071" y="673"/>
                  </a:lnTo>
                  <a:close/>
                  <a:moveTo>
                    <a:pt x="1013" y="681"/>
                  </a:moveTo>
                  <a:lnTo>
                    <a:pt x="1012" y="681"/>
                  </a:lnTo>
                  <a:lnTo>
                    <a:pt x="1012" y="680"/>
                  </a:lnTo>
                  <a:lnTo>
                    <a:pt x="1013" y="679"/>
                  </a:lnTo>
                  <a:lnTo>
                    <a:pt x="1014" y="679"/>
                  </a:lnTo>
                  <a:lnTo>
                    <a:pt x="1014" y="680"/>
                  </a:lnTo>
                  <a:lnTo>
                    <a:pt x="1014" y="681"/>
                  </a:lnTo>
                  <a:lnTo>
                    <a:pt x="1013" y="681"/>
                  </a:lnTo>
                  <a:close/>
                  <a:moveTo>
                    <a:pt x="1139" y="640"/>
                  </a:moveTo>
                  <a:lnTo>
                    <a:pt x="1140" y="640"/>
                  </a:lnTo>
                  <a:lnTo>
                    <a:pt x="1140" y="639"/>
                  </a:lnTo>
                  <a:lnTo>
                    <a:pt x="1141" y="639"/>
                  </a:lnTo>
                  <a:lnTo>
                    <a:pt x="1141" y="640"/>
                  </a:lnTo>
                  <a:lnTo>
                    <a:pt x="1140" y="640"/>
                  </a:lnTo>
                  <a:lnTo>
                    <a:pt x="1140" y="641"/>
                  </a:lnTo>
                  <a:lnTo>
                    <a:pt x="1140" y="642"/>
                  </a:lnTo>
                  <a:lnTo>
                    <a:pt x="1139" y="642"/>
                  </a:lnTo>
                  <a:lnTo>
                    <a:pt x="1139" y="641"/>
                  </a:lnTo>
                  <a:lnTo>
                    <a:pt x="1138" y="642"/>
                  </a:lnTo>
                  <a:lnTo>
                    <a:pt x="1138" y="641"/>
                  </a:lnTo>
                  <a:lnTo>
                    <a:pt x="1139" y="641"/>
                  </a:lnTo>
                  <a:lnTo>
                    <a:pt x="1139" y="640"/>
                  </a:lnTo>
                  <a:lnTo>
                    <a:pt x="1138" y="639"/>
                  </a:lnTo>
                  <a:lnTo>
                    <a:pt x="1139" y="639"/>
                  </a:lnTo>
                  <a:lnTo>
                    <a:pt x="1139" y="640"/>
                  </a:lnTo>
                  <a:close/>
                  <a:moveTo>
                    <a:pt x="1131" y="631"/>
                  </a:moveTo>
                  <a:lnTo>
                    <a:pt x="1131" y="632"/>
                  </a:lnTo>
                  <a:lnTo>
                    <a:pt x="1132" y="632"/>
                  </a:lnTo>
                  <a:lnTo>
                    <a:pt x="1132" y="633"/>
                  </a:lnTo>
                  <a:lnTo>
                    <a:pt x="1132" y="634"/>
                  </a:lnTo>
                  <a:lnTo>
                    <a:pt x="1132" y="636"/>
                  </a:lnTo>
                  <a:lnTo>
                    <a:pt x="1133" y="636"/>
                  </a:lnTo>
                  <a:lnTo>
                    <a:pt x="1133" y="637"/>
                  </a:lnTo>
                  <a:lnTo>
                    <a:pt x="1133" y="638"/>
                  </a:lnTo>
                  <a:lnTo>
                    <a:pt x="1132" y="638"/>
                  </a:lnTo>
                  <a:lnTo>
                    <a:pt x="1131" y="636"/>
                  </a:lnTo>
                  <a:lnTo>
                    <a:pt x="1130" y="634"/>
                  </a:lnTo>
                  <a:lnTo>
                    <a:pt x="1130" y="633"/>
                  </a:lnTo>
                  <a:lnTo>
                    <a:pt x="1131" y="633"/>
                  </a:lnTo>
                  <a:lnTo>
                    <a:pt x="1131" y="632"/>
                  </a:lnTo>
                  <a:lnTo>
                    <a:pt x="1130" y="632"/>
                  </a:lnTo>
                  <a:lnTo>
                    <a:pt x="1131" y="632"/>
                  </a:lnTo>
                  <a:lnTo>
                    <a:pt x="1130" y="632"/>
                  </a:lnTo>
                  <a:lnTo>
                    <a:pt x="1129" y="632"/>
                  </a:lnTo>
                  <a:lnTo>
                    <a:pt x="1129" y="631"/>
                  </a:lnTo>
                  <a:lnTo>
                    <a:pt x="1129" y="630"/>
                  </a:lnTo>
                  <a:lnTo>
                    <a:pt x="1130" y="630"/>
                  </a:lnTo>
                  <a:lnTo>
                    <a:pt x="1130" y="629"/>
                  </a:lnTo>
                  <a:lnTo>
                    <a:pt x="1131" y="630"/>
                  </a:lnTo>
                  <a:lnTo>
                    <a:pt x="1131" y="631"/>
                  </a:lnTo>
                  <a:close/>
                  <a:moveTo>
                    <a:pt x="1246" y="578"/>
                  </a:moveTo>
                  <a:lnTo>
                    <a:pt x="1246" y="579"/>
                  </a:lnTo>
                  <a:lnTo>
                    <a:pt x="1248" y="578"/>
                  </a:lnTo>
                  <a:lnTo>
                    <a:pt x="1248" y="579"/>
                  </a:lnTo>
                  <a:lnTo>
                    <a:pt x="1246" y="579"/>
                  </a:lnTo>
                  <a:lnTo>
                    <a:pt x="1245" y="580"/>
                  </a:lnTo>
                  <a:lnTo>
                    <a:pt x="1244" y="580"/>
                  </a:lnTo>
                  <a:lnTo>
                    <a:pt x="1244" y="579"/>
                  </a:lnTo>
                  <a:lnTo>
                    <a:pt x="1244" y="578"/>
                  </a:lnTo>
                  <a:lnTo>
                    <a:pt x="1244" y="576"/>
                  </a:lnTo>
                  <a:lnTo>
                    <a:pt x="1244" y="575"/>
                  </a:lnTo>
                  <a:lnTo>
                    <a:pt x="1244" y="574"/>
                  </a:lnTo>
                  <a:lnTo>
                    <a:pt x="1244" y="573"/>
                  </a:lnTo>
                  <a:lnTo>
                    <a:pt x="1244" y="571"/>
                  </a:lnTo>
                  <a:lnTo>
                    <a:pt x="1245" y="571"/>
                  </a:lnTo>
                  <a:lnTo>
                    <a:pt x="1245" y="572"/>
                  </a:lnTo>
                  <a:lnTo>
                    <a:pt x="1245" y="573"/>
                  </a:lnTo>
                  <a:lnTo>
                    <a:pt x="1246" y="573"/>
                  </a:lnTo>
                  <a:lnTo>
                    <a:pt x="1245" y="572"/>
                  </a:lnTo>
                  <a:lnTo>
                    <a:pt x="1245" y="571"/>
                  </a:lnTo>
                  <a:lnTo>
                    <a:pt x="1245" y="570"/>
                  </a:lnTo>
                  <a:lnTo>
                    <a:pt x="1246" y="571"/>
                  </a:lnTo>
                  <a:lnTo>
                    <a:pt x="1246" y="573"/>
                  </a:lnTo>
                  <a:lnTo>
                    <a:pt x="1248" y="572"/>
                  </a:lnTo>
                  <a:lnTo>
                    <a:pt x="1249" y="573"/>
                  </a:lnTo>
                  <a:lnTo>
                    <a:pt x="1249" y="572"/>
                  </a:lnTo>
                  <a:lnTo>
                    <a:pt x="1249" y="573"/>
                  </a:lnTo>
                  <a:lnTo>
                    <a:pt x="1249" y="574"/>
                  </a:lnTo>
                  <a:lnTo>
                    <a:pt x="1248" y="574"/>
                  </a:lnTo>
                  <a:lnTo>
                    <a:pt x="1246" y="575"/>
                  </a:lnTo>
                  <a:lnTo>
                    <a:pt x="1248" y="576"/>
                  </a:lnTo>
                  <a:lnTo>
                    <a:pt x="1248" y="575"/>
                  </a:lnTo>
                  <a:lnTo>
                    <a:pt x="1248" y="576"/>
                  </a:lnTo>
                  <a:lnTo>
                    <a:pt x="1248" y="578"/>
                  </a:lnTo>
                  <a:lnTo>
                    <a:pt x="1246" y="578"/>
                  </a:lnTo>
                  <a:close/>
                  <a:moveTo>
                    <a:pt x="1267" y="515"/>
                  </a:moveTo>
                  <a:lnTo>
                    <a:pt x="1267" y="516"/>
                  </a:lnTo>
                  <a:lnTo>
                    <a:pt x="1268" y="515"/>
                  </a:lnTo>
                  <a:lnTo>
                    <a:pt x="1268" y="516"/>
                  </a:lnTo>
                  <a:lnTo>
                    <a:pt x="1269" y="516"/>
                  </a:lnTo>
                  <a:lnTo>
                    <a:pt x="1270" y="517"/>
                  </a:lnTo>
                  <a:lnTo>
                    <a:pt x="1269" y="517"/>
                  </a:lnTo>
                  <a:lnTo>
                    <a:pt x="1269" y="519"/>
                  </a:lnTo>
                  <a:lnTo>
                    <a:pt x="1270" y="519"/>
                  </a:lnTo>
                  <a:lnTo>
                    <a:pt x="1269" y="519"/>
                  </a:lnTo>
                  <a:lnTo>
                    <a:pt x="1268" y="517"/>
                  </a:lnTo>
                  <a:lnTo>
                    <a:pt x="1268" y="519"/>
                  </a:lnTo>
                  <a:lnTo>
                    <a:pt x="1268" y="520"/>
                  </a:lnTo>
                  <a:lnTo>
                    <a:pt x="1268" y="519"/>
                  </a:lnTo>
                  <a:lnTo>
                    <a:pt x="1267" y="519"/>
                  </a:lnTo>
                  <a:lnTo>
                    <a:pt x="1267" y="517"/>
                  </a:lnTo>
                  <a:lnTo>
                    <a:pt x="1267" y="519"/>
                  </a:lnTo>
                  <a:lnTo>
                    <a:pt x="1266" y="519"/>
                  </a:lnTo>
                  <a:lnTo>
                    <a:pt x="1265" y="519"/>
                  </a:lnTo>
                  <a:lnTo>
                    <a:pt x="1266" y="519"/>
                  </a:lnTo>
                  <a:lnTo>
                    <a:pt x="1265" y="519"/>
                  </a:lnTo>
                  <a:lnTo>
                    <a:pt x="1265" y="517"/>
                  </a:lnTo>
                  <a:lnTo>
                    <a:pt x="1263" y="517"/>
                  </a:lnTo>
                  <a:lnTo>
                    <a:pt x="1263" y="516"/>
                  </a:lnTo>
                  <a:lnTo>
                    <a:pt x="1265" y="516"/>
                  </a:lnTo>
                  <a:lnTo>
                    <a:pt x="1266" y="516"/>
                  </a:lnTo>
                  <a:lnTo>
                    <a:pt x="1266" y="515"/>
                  </a:lnTo>
                  <a:lnTo>
                    <a:pt x="1267" y="515"/>
                  </a:lnTo>
                  <a:close/>
                  <a:moveTo>
                    <a:pt x="966" y="631"/>
                  </a:moveTo>
                  <a:lnTo>
                    <a:pt x="965" y="630"/>
                  </a:lnTo>
                  <a:lnTo>
                    <a:pt x="965" y="629"/>
                  </a:lnTo>
                  <a:lnTo>
                    <a:pt x="967" y="628"/>
                  </a:lnTo>
                  <a:lnTo>
                    <a:pt x="968" y="629"/>
                  </a:lnTo>
                  <a:lnTo>
                    <a:pt x="969" y="629"/>
                  </a:lnTo>
                  <a:lnTo>
                    <a:pt x="968" y="629"/>
                  </a:lnTo>
                  <a:lnTo>
                    <a:pt x="967" y="630"/>
                  </a:lnTo>
                  <a:lnTo>
                    <a:pt x="967" y="631"/>
                  </a:lnTo>
                  <a:lnTo>
                    <a:pt x="966" y="631"/>
                  </a:lnTo>
                  <a:close/>
                  <a:moveTo>
                    <a:pt x="1038" y="690"/>
                  </a:moveTo>
                  <a:lnTo>
                    <a:pt x="1038" y="691"/>
                  </a:lnTo>
                  <a:lnTo>
                    <a:pt x="1037" y="691"/>
                  </a:lnTo>
                  <a:lnTo>
                    <a:pt x="1037" y="692"/>
                  </a:lnTo>
                  <a:lnTo>
                    <a:pt x="1034" y="693"/>
                  </a:lnTo>
                  <a:lnTo>
                    <a:pt x="1034" y="695"/>
                  </a:lnTo>
                  <a:lnTo>
                    <a:pt x="1034" y="696"/>
                  </a:lnTo>
                  <a:lnTo>
                    <a:pt x="1034" y="697"/>
                  </a:lnTo>
                  <a:lnTo>
                    <a:pt x="1033" y="697"/>
                  </a:lnTo>
                  <a:lnTo>
                    <a:pt x="1031" y="699"/>
                  </a:lnTo>
                  <a:lnTo>
                    <a:pt x="1031" y="700"/>
                  </a:lnTo>
                  <a:lnTo>
                    <a:pt x="1030" y="700"/>
                  </a:lnTo>
                  <a:lnTo>
                    <a:pt x="1030" y="701"/>
                  </a:lnTo>
                  <a:lnTo>
                    <a:pt x="1029" y="701"/>
                  </a:lnTo>
                  <a:lnTo>
                    <a:pt x="1029" y="703"/>
                  </a:lnTo>
                  <a:lnTo>
                    <a:pt x="1029" y="704"/>
                  </a:lnTo>
                  <a:lnTo>
                    <a:pt x="1029" y="705"/>
                  </a:lnTo>
                  <a:lnTo>
                    <a:pt x="1028" y="706"/>
                  </a:lnTo>
                  <a:lnTo>
                    <a:pt x="1027" y="705"/>
                  </a:lnTo>
                  <a:lnTo>
                    <a:pt x="1025" y="705"/>
                  </a:lnTo>
                  <a:lnTo>
                    <a:pt x="1020" y="704"/>
                  </a:lnTo>
                  <a:lnTo>
                    <a:pt x="1019" y="703"/>
                  </a:lnTo>
                  <a:lnTo>
                    <a:pt x="1017" y="704"/>
                  </a:lnTo>
                  <a:lnTo>
                    <a:pt x="1017" y="703"/>
                  </a:lnTo>
                  <a:lnTo>
                    <a:pt x="1016" y="703"/>
                  </a:lnTo>
                  <a:lnTo>
                    <a:pt x="1014" y="701"/>
                  </a:lnTo>
                  <a:lnTo>
                    <a:pt x="1013" y="701"/>
                  </a:lnTo>
                  <a:lnTo>
                    <a:pt x="1012" y="703"/>
                  </a:lnTo>
                  <a:lnTo>
                    <a:pt x="1011" y="701"/>
                  </a:lnTo>
                  <a:lnTo>
                    <a:pt x="1010" y="701"/>
                  </a:lnTo>
                  <a:lnTo>
                    <a:pt x="1009" y="701"/>
                  </a:lnTo>
                  <a:lnTo>
                    <a:pt x="1007" y="701"/>
                  </a:lnTo>
                  <a:lnTo>
                    <a:pt x="1005" y="703"/>
                  </a:lnTo>
                  <a:lnTo>
                    <a:pt x="1007" y="703"/>
                  </a:lnTo>
                  <a:lnTo>
                    <a:pt x="1005" y="703"/>
                  </a:lnTo>
                  <a:lnTo>
                    <a:pt x="1005" y="704"/>
                  </a:lnTo>
                  <a:lnTo>
                    <a:pt x="1004" y="704"/>
                  </a:lnTo>
                  <a:lnTo>
                    <a:pt x="1002" y="703"/>
                  </a:lnTo>
                  <a:lnTo>
                    <a:pt x="1002" y="701"/>
                  </a:lnTo>
                  <a:lnTo>
                    <a:pt x="1001" y="701"/>
                  </a:lnTo>
                  <a:lnTo>
                    <a:pt x="1001" y="700"/>
                  </a:lnTo>
                  <a:lnTo>
                    <a:pt x="1001" y="699"/>
                  </a:lnTo>
                  <a:lnTo>
                    <a:pt x="1002" y="698"/>
                  </a:lnTo>
                  <a:lnTo>
                    <a:pt x="1003" y="697"/>
                  </a:lnTo>
                  <a:lnTo>
                    <a:pt x="1002" y="697"/>
                  </a:lnTo>
                  <a:lnTo>
                    <a:pt x="1003" y="697"/>
                  </a:lnTo>
                  <a:lnTo>
                    <a:pt x="1002" y="696"/>
                  </a:lnTo>
                  <a:lnTo>
                    <a:pt x="1002" y="695"/>
                  </a:lnTo>
                  <a:lnTo>
                    <a:pt x="1000" y="693"/>
                  </a:lnTo>
                  <a:lnTo>
                    <a:pt x="999" y="693"/>
                  </a:lnTo>
                  <a:lnTo>
                    <a:pt x="999" y="692"/>
                  </a:lnTo>
                  <a:lnTo>
                    <a:pt x="995" y="693"/>
                  </a:lnTo>
                  <a:lnTo>
                    <a:pt x="994" y="693"/>
                  </a:lnTo>
                  <a:lnTo>
                    <a:pt x="993" y="693"/>
                  </a:lnTo>
                  <a:lnTo>
                    <a:pt x="992" y="695"/>
                  </a:lnTo>
                  <a:lnTo>
                    <a:pt x="991" y="695"/>
                  </a:lnTo>
                  <a:lnTo>
                    <a:pt x="991" y="696"/>
                  </a:lnTo>
                  <a:lnTo>
                    <a:pt x="990" y="696"/>
                  </a:lnTo>
                  <a:lnTo>
                    <a:pt x="990" y="695"/>
                  </a:lnTo>
                  <a:lnTo>
                    <a:pt x="988" y="695"/>
                  </a:lnTo>
                  <a:lnTo>
                    <a:pt x="988" y="693"/>
                  </a:lnTo>
                  <a:lnTo>
                    <a:pt x="990" y="693"/>
                  </a:lnTo>
                  <a:lnTo>
                    <a:pt x="990" y="692"/>
                  </a:lnTo>
                  <a:lnTo>
                    <a:pt x="990" y="691"/>
                  </a:lnTo>
                  <a:lnTo>
                    <a:pt x="991" y="689"/>
                  </a:lnTo>
                  <a:lnTo>
                    <a:pt x="991" y="688"/>
                  </a:lnTo>
                  <a:lnTo>
                    <a:pt x="990" y="688"/>
                  </a:lnTo>
                  <a:lnTo>
                    <a:pt x="990" y="687"/>
                  </a:lnTo>
                  <a:lnTo>
                    <a:pt x="988" y="687"/>
                  </a:lnTo>
                  <a:lnTo>
                    <a:pt x="987" y="687"/>
                  </a:lnTo>
                  <a:lnTo>
                    <a:pt x="987" y="688"/>
                  </a:lnTo>
                  <a:lnTo>
                    <a:pt x="987" y="689"/>
                  </a:lnTo>
                  <a:lnTo>
                    <a:pt x="987" y="690"/>
                  </a:lnTo>
                  <a:lnTo>
                    <a:pt x="986" y="690"/>
                  </a:lnTo>
                  <a:lnTo>
                    <a:pt x="985" y="690"/>
                  </a:lnTo>
                  <a:lnTo>
                    <a:pt x="984" y="690"/>
                  </a:lnTo>
                  <a:lnTo>
                    <a:pt x="984" y="691"/>
                  </a:lnTo>
                  <a:lnTo>
                    <a:pt x="983" y="691"/>
                  </a:lnTo>
                  <a:lnTo>
                    <a:pt x="982" y="691"/>
                  </a:lnTo>
                  <a:lnTo>
                    <a:pt x="982" y="692"/>
                  </a:lnTo>
                  <a:lnTo>
                    <a:pt x="981" y="693"/>
                  </a:lnTo>
                  <a:lnTo>
                    <a:pt x="981" y="695"/>
                  </a:lnTo>
                  <a:lnTo>
                    <a:pt x="979" y="696"/>
                  </a:lnTo>
                  <a:lnTo>
                    <a:pt x="981" y="696"/>
                  </a:lnTo>
                  <a:lnTo>
                    <a:pt x="981" y="697"/>
                  </a:lnTo>
                  <a:lnTo>
                    <a:pt x="982" y="698"/>
                  </a:lnTo>
                  <a:lnTo>
                    <a:pt x="982" y="699"/>
                  </a:lnTo>
                  <a:lnTo>
                    <a:pt x="982" y="700"/>
                  </a:lnTo>
                  <a:lnTo>
                    <a:pt x="982" y="701"/>
                  </a:lnTo>
                  <a:lnTo>
                    <a:pt x="983" y="701"/>
                  </a:lnTo>
                  <a:lnTo>
                    <a:pt x="983" y="703"/>
                  </a:lnTo>
                  <a:lnTo>
                    <a:pt x="983" y="704"/>
                  </a:lnTo>
                  <a:lnTo>
                    <a:pt x="983" y="705"/>
                  </a:lnTo>
                  <a:lnTo>
                    <a:pt x="982" y="704"/>
                  </a:lnTo>
                  <a:lnTo>
                    <a:pt x="981" y="705"/>
                  </a:lnTo>
                  <a:lnTo>
                    <a:pt x="979" y="707"/>
                  </a:lnTo>
                  <a:lnTo>
                    <a:pt x="979" y="708"/>
                  </a:lnTo>
                  <a:lnTo>
                    <a:pt x="978" y="708"/>
                  </a:lnTo>
                  <a:lnTo>
                    <a:pt x="978" y="709"/>
                  </a:lnTo>
                  <a:lnTo>
                    <a:pt x="977" y="712"/>
                  </a:lnTo>
                  <a:lnTo>
                    <a:pt x="976" y="712"/>
                  </a:lnTo>
                  <a:lnTo>
                    <a:pt x="975" y="712"/>
                  </a:lnTo>
                  <a:lnTo>
                    <a:pt x="974" y="712"/>
                  </a:lnTo>
                  <a:lnTo>
                    <a:pt x="974" y="713"/>
                  </a:lnTo>
                  <a:lnTo>
                    <a:pt x="973" y="714"/>
                  </a:lnTo>
                  <a:lnTo>
                    <a:pt x="973" y="715"/>
                  </a:lnTo>
                  <a:lnTo>
                    <a:pt x="973" y="716"/>
                  </a:lnTo>
                  <a:lnTo>
                    <a:pt x="973" y="717"/>
                  </a:lnTo>
                  <a:lnTo>
                    <a:pt x="973" y="718"/>
                  </a:lnTo>
                  <a:lnTo>
                    <a:pt x="973" y="721"/>
                  </a:lnTo>
                  <a:lnTo>
                    <a:pt x="973" y="722"/>
                  </a:lnTo>
                  <a:lnTo>
                    <a:pt x="971" y="724"/>
                  </a:lnTo>
                  <a:lnTo>
                    <a:pt x="970" y="725"/>
                  </a:lnTo>
                  <a:lnTo>
                    <a:pt x="969" y="725"/>
                  </a:lnTo>
                  <a:lnTo>
                    <a:pt x="969" y="726"/>
                  </a:lnTo>
                  <a:lnTo>
                    <a:pt x="967" y="730"/>
                  </a:lnTo>
                  <a:lnTo>
                    <a:pt x="965" y="731"/>
                  </a:lnTo>
                  <a:lnTo>
                    <a:pt x="961" y="733"/>
                  </a:lnTo>
                  <a:lnTo>
                    <a:pt x="959" y="734"/>
                  </a:lnTo>
                  <a:lnTo>
                    <a:pt x="958" y="734"/>
                  </a:lnTo>
                  <a:lnTo>
                    <a:pt x="957" y="732"/>
                  </a:lnTo>
                  <a:lnTo>
                    <a:pt x="956" y="732"/>
                  </a:lnTo>
                  <a:lnTo>
                    <a:pt x="956" y="731"/>
                  </a:lnTo>
                  <a:lnTo>
                    <a:pt x="955" y="730"/>
                  </a:lnTo>
                  <a:lnTo>
                    <a:pt x="955" y="729"/>
                  </a:lnTo>
                  <a:lnTo>
                    <a:pt x="953" y="726"/>
                  </a:lnTo>
                  <a:lnTo>
                    <a:pt x="953" y="725"/>
                  </a:lnTo>
                  <a:lnTo>
                    <a:pt x="953" y="724"/>
                  </a:lnTo>
                  <a:lnTo>
                    <a:pt x="953" y="723"/>
                  </a:lnTo>
                  <a:lnTo>
                    <a:pt x="953" y="722"/>
                  </a:lnTo>
                  <a:lnTo>
                    <a:pt x="953" y="721"/>
                  </a:lnTo>
                  <a:lnTo>
                    <a:pt x="953" y="720"/>
                  </a:lnTo>
                  <a:lnTo>
                    <a:pt x="952" y="718"/>
                  </a:lnTo>
                  <a:lnTo>
                    <a:pt x="952" y="717"/>
                  </a:lnTo>
                  <a:lnTo>
                    <a:pt x="952" y="716"/>
                  </a:lnTo>
                  <a:lnTo>
                    <a:pt x="952" y="715"/>
                  </a:lnTo>
                  <a:lnTo>
                    <a:pt x="951" y="714"/>
                  </a:lnTo>
                  <a:lnTo>
                    <a:pt x="950" y="714"/>
                  </a:lnTo>
                  <a:lnTo>
                    <a:pt x="950" y="713"/>
                  </a:lnTo>
                  <a:lnTo>
                    <a:pt x="950" y="712"/>
                  </a:lnTo>
                  <a:lnTo>
                    <a:pt x="949" y="712"/>
                  </a:lnTo>
                  <a:lnTo>
                    <a:pt x="949" y="713"/>
                  </a:lnTo>
                  <a:lnTo>
                    <a:pt x="949" y="714"/>
                  </a:lnTo>
                  <a:lnTo>
                    <a:pt x="948" y="714"/>
                  </a:lnTo>
                  <a:lnTo>
                    <a:pt x="945" y="715"/>
                  </a:lnTo>
                  <a:lnTo>
                    <a:pt x="942" y="717"/>
                  </a:lnTo>
                  <a:lnTo>
                    <a:pt x="941" y="717"/>
                  </a:lnTo>
                  <a:lnTo>
                    <a:pt x="938" y="717"/>
                  </a:lnTo>
                  <a:lnTo>
                    <a:pt x="935" y="718"/>
                  </a:lnTo>
                  <a:lnTo>
                    <a:pt x="934" y="718"/>
                  </a:lnTo>
                  <a:lnTo>
                    <a:pt x="934" y="721"/>
                  </a:lnTo>
                  <a:lnTo>
                    <a:pt x="933" y="722"/>
                  </a:lnTo>
                  <a:lnTo>
                    <a:pt x="932" y="722"/>
                  </a:lnTo>
                  <a:lnTo>
                    <a:pt x="928" y="723"/>
                  </a:lnTo>
                  <a:lnTo>
                    <a:pt x="927" y="723"/>
                  </a:lnTo>
                  <a:lnTo>
                    <a:pt x="927" y="722"/>
                  </a:lnTo>
                  <a:lnTo>
                    <a:pt x="926" y="721"/>
                  </a:lnTo>
                  <a:lnTo>
                    <a:pt x="925" y="720"/>
                  </a:lnTo>
                  <a:lnTo>
                    <a:pt x="925" y="718"/>
                  </a:lnTo>
                  <a:lnTo>
                    <a:pt x="926" y="717"/>
                  </a:lnTo>
                  <a:lnTo>
                    <a:pt x="928" y="711"/>
                  </a:lnTo>
                  <a:lnTo>
                    <a:pt x="928" y="709"/>
                  </a:lnTo>
                  <a:lnTo>
                    <a:pt x="933" y="706"/>
                  </a:lnTo>
                  <a:lnTo>
                    <a:pt x="934" y="705"/>
                  </a:lnTo>
                  <a:lnTo>
                    <a:pt x="935" y="705"/>
                  </a:lnTo>
                  <a:lnTo>
                    <a:pt x="935" y="704"/>
                  </a:lnTo>
                  <a:lnTo>
                    <a:pt x="936" y="703"/>
                  </a:lnTo>
                  <a:lnTo>
                    <a:pt x="939" y="701"/>
                  </a:lnTo>
                  <a:lnTo>
                    <a:pt x="939" y="700"/>
                  </a:lnTo>
                  <a:lnTo>
                    <a:pt x="939" y="699"/>
                  </a:lnTo>
                  <a:lnTo>
                    <a:pt x="939" y="698"/>
                  </a:lnTo>
                  <a:lnTo>
                    <a:pt x="938" y="698"/>
                  </a:lnTo>
                  <a:lnTo>
                    <a:pt x="936" y="697"/>
                  </a:lnTo>
                  <a:lnTo>
                    <a:pt x="936" y="696"/>
                  </a:lnTo>
                  <a:lnTo>
                    <a:pt x="936" y="695"/>
                  </a:lnTo>
                  <a:lnTo>
                    <a:pt x="935" y="695"/>
                  </a:lnTo>
                  <a:lnTo>
                    <a:pt x="934" y="693"/>
                  </a:lnTo>
                  <a:lnTo>
                    <a:pt x="934" y="692"/>
                  </a:lnTo>
                  <a:lnTo>
                    <a:pt x="934" y="691"/>
                  </a:lnTo>
                  <a:lnTo>
                    <a:pt x="934" y="690"/>
                  </a:lnTo>
                  <a:lnTo>
                    <a:pt x="933" y="690"/>
                  </a:lnTo>
                  <a:lnTo>
                    <a:pt x="933" y="689"/>
                  </a:lnTo>
                  <a:lnTo>
                    <a:pt x="933" y="688"/>
                  </a:lnTo>
                  <a:lnTo>
                    <a:pt x="933" y="686"/>
                  </a:lnTo>
                  <a:lnTo>
                    <a:pt x="932" y="684"/>
                  </a:lnTo>
                  <a:lnTo>
                    <a:pt x="932" y="683"/>
                  </a:lnTo>
                  <a:lnTo>
                    <a:pt x="932" y="682"/>
                  </a:lnTo>
                  <a:lnTo>
                    <a:pt x="932" y="681"/>
                  </a:lnTo>
                  <a:lnTo>
                    <a:pt x="933" y="675"/>
                  </a:lnTo>
                  <a:lnTo>
                    <a:pt x="934" y="674"/>
                  </a:lnTo>
                  <a:lnTo>
                    <a:pt x="933" y="674"/>
                  </a:lnTo>
                  <a:lnTo>
                    <a:pt x="933" y="673"/>
                  </a:lnTo>
                  <a:lnTo>
                    <a:pt x="933" y="672"/>
                  </a:lnTo>
                  <a:lnTo>
                    <a:pt x="933" y="671"/>
                  </a:lnTo>
                  <a:lnTo>
                    <a:pt x="933" y="670"/>
                  </a:lnTo>
                  <a:lnTo>
                    <a:pt x="932" y="670"/>
                  </a:lnTo>
                  <a:lnTo>
                    <a:pt x="932" y="668"/>
                  </a:lnTo>
                  <a:lnTo>
                    <a:pt x="931" y="667"/>
                  </a:lnTo>
                  <a:lnTo>
                    <a:pt x="932" y="667"/>
                  </a:lnTo>
                  <a:lnTo>
                    <a:pt x="932" y="666"/>
                  </a:lnTo>
                  <a:lnTo>
                    <a:pt x="932" y="665"/>
                  </a:lnTo>
                  <a:lnTo>
                    <a:pt x="932" y="664"/>
                  </a:lnTo>
                  <a:lnTo>
                    <a:pt x="932" y="662"/>
                  </a:lnTo>
                  <a:lnTo>
                    <a:pt x="931" y="661"/>
                  </a:lnTo>
                  <a:lnTo>
                    <a:pt x="931" y="659"/>
                  </a:lnTo>
                  <a:lnTo>
                    <a:pt x="931" y="658"/>
                  </a:lnTo>
                  <a:lnTo>
                    <a:pt x="930" y="658"/>
                  </a:lnTo>
                  <a:lnTo>
                    <a:pt x="930" y="657"/>
                  </a:lnTo>
                  <a:lnTo>
                    <a:pt x="931" y="656"/>
                  </a:lnTo>
                  <a:lnTo>
                    <a:pt x="931" y="655"/>
                  </a:lnTo>
                  <a:lnTo>
                    <a:pt x="930" y="655"/>
                  </a:lnTo>
                  <a:lnTo>
                    <a:pt x="930" y="654"/>
                  </a:lnTo>
                  <a:lnTo>
                    <a:pt x="930" y="653"/>
                  </a:lnTo>
                  <a:lnTo>
                    <a:pt x="930" y="649"/>
                  </a:lnTo>
                  <a:lnTo>
                    <a:pt x="930" y="648"/>
                  </a:lnTo>
                  <a:lnTo>
                    <a:pt x="930" y="647"/>
                  </a:lnTo>
                  <a:lnTo>
                    <a:pt x="930" y="646"/>
                  </a:lnTo>
                  <a:lnTo>
                    <a:pt x="930" y="643"/>
                  </a:lnTo>
                  <a:lnTo>
                    <a:pt x="930" y="642"/>
                  </a:lnTo>
                  <a:lnTo>
                    <a:pt x="930" y="640"/>
                  </a:lnTo>
                  <a:lnTo>
                    <a:pt x="932" y="636"/>
                  </a:lnTo>
                  <a:lnTo>
                    <a:pt x="933" y="634"/>
                  </a:lnTo>
                  <a:lnTo>
                    <a:pt x="934" y="633"/>
                  </a:lnTo>
                  <a:lnTo>
                    <a:pt x="935" y="633"/>
                  </a:lnTo>
                  <a:lnTo>
                    <a:pt x="936" y="634"/>
                  </a:lnTo>
                  <a:lnTo>
                    <a:pt x="935" y="636"/>
                  </a:lnTo>
                  <a:lnTo>
                    <a:pt x="935" y="637"/>
                  </a:lnTo>
                  <a:lnTo>
                    <a:pt x="936" y="637"/>
                  </a:lnTo>
                  <a:lnTo>
                    <a:pt x="936" y="638"/>
                  </a:lnTo>
                  <a:lnTo>
                    <a:pt x="938" y="637"/>
                  </a:lnTo>
                  <a:lnTo>
                    <a:pt x="938" y="636"/>
                  </a:lnTo>
                  <a:lnTo>
                    <a:pt x="939" y="636"/>
                  </a:lnTo>
                  <a:lnTo>
                    <a:pt x="941" y="637"/>
                  </a:lnTo>
                  <a:lnTo>
                    <a:pt x="941" y="638"/>
                  </a:lnTo>
                  <a:lnTo>
                    <a:pt x="942" y="638"/>
                  </a:lnTo>
                  <a:lnTo>
                    <a:pt x="942" y="639"/>
                  </a:lnTo>
                  <a:lnTo>
                    <a:pt x="941" y="639"/>
                  </a:lnTo>
                  <a:lnTo>
                    <a:pt x="942" y="640"/>
                  </a:lnTo>
                  <a:lnTo>
                    <a:pt x="944" y="641"/>
                  </a:lnTo>
                  <a:lnTo>
                    <a:pt x="944" y="642"/>
                  </a:lnTo>
                  <a:lnTo>
                    <a:pt x="944" y="643"/>
                  </a:lnTo>
                  <a:lnTo>
                    <a:pt x="944" y="645"/>
                  </a:lnTo>
                  <a:lnTo>
                    <a:pt x="942" y="646"/>
                  </a:lnTo>
                  <a:lnTo>
                    <a:pt x="941" y="646"/>
                  </a:lnTo>
                  <a:lnTo>
                    <a:pt x="942" y="647"/>
                  </a:lnTo>
                  <a:lnTo>
                    <a:pt x="943" y="648"/>
                  </a:lnTo>
                  <a:lnTo>
                    <a:pt x="944" y="648"/>
                  </a:lnTo>
                  <a:lnTo>
                    <a:pt x="945" y="648"/>
                  </a:lnTo>
                  <a:lnTo>
                    <a:pt x="947" y="649"/>
                  </a:lnTo>
                  <a:lnTo>
                    <a:pt x="947" y="650"/>
                  </a:lnTo>
                  <a:lnTo>
                    <a:pt x="948" y="651"/>
                  </a:lnTo>
                  <a:lnTo>
                    <a:pt x="948" y="653"/>
                  </a:lnTo>
                  <a:lnTo>
                    <a:pt x="949" y="655"/>
                  </a:lnTo>
                  <a:lnTo>
                    <a:pt x="950" y="655"/>
                  </a:lnTo>
                  <a:lnTo>
                    <a:pt x="950" y="656"/>
                  </a:lnTo>
                  <a:lnTo>
                    <a:pt x="950" y="657"/>
                  </a:lnTo>
                  <a:lnTo>
                    <a:pt x="951" y="656"/>
                  </a:lnTo>
                  <a:lnTo>
                    <a:pt x="952" y="655"/>
                  </a:lnTo>
                  <a:lnTo>
                    <a:pt x="951" y="654"/>
                  </a:lnTo>
                  <a:lnTo>
                    <a:pt x="952" y="654"/>
                  </a:lnTo>
                  <a:lnTo>
                    <a:pt x="952" y="653"/>
                  </a:lnTo>
                  <a:lnTo>
                    <a:pt x="951" y="653"/>
                  </a:lnTo>
                  <a:lnTo>
                    <a:pt x="951" y="651"/>
                  </a:lnTo>
                  <a:lnTo>
                    <a:pt x="951" y="650"/>
                  </a:lnTo>
                  <a:lnTo>
                    <a:pt x="952" y="650"/>
                  </a:lnTo>
                  <a:lnTo>
                    <a:pt x="952" y="648"/>
                  </a:lnTo>
                  <a:lnTo>
                    <a:pt x="952" y="647"/>
                  </a:lnTo>
                  <a:lnTo>
                    <a:pt x="952" y="646"/>
                  </a:lnTo>
                  <a:lnTo>
                    <a:pt x="953" y="646"/>
                  </a:lnTo>
                  <a:lnTo>
                    <a:pt x="955" y="647"/>
                  </a:lnTo>
                  <a:lnTo>
                    <a:pt x="956" y="647"/>
                  </a:lnTo>
                  <a:lnTo>
                    <a:pt x="956" y="648"/>
                  </a:lnTo>
                  <a:lnTo>
                    <a:pt x="957" y="649"/>
                  </a:lnTo>
                  <a:lnTo>
                    <a:pt x="958" y="649"/>
                  </a:lnTo>
                  <a:lnTo>
                    <a:pt x="959" y="649"/>
                  </a:lnTo>
                  <a:lnTo>
                    <a:pt x="960" y="649"/>
                  </a:lnTo>
                  <a:lnTo>
                    <a:pt x="960" y="650"/>
                  </a:lnTo>
                  <a:lnTo>
                    <a:pt x="960" y="651"/>
                  </a:lnTo>
                  <a:lnTo>
                    <a:pt x="960" y="653"/>
                  </a:lnTo>
                  <a:lnTo>
                    <a:pt x="961" y="653"/>
                  </a:lnTo>
                  <a:lnTo>
                    <a:pt x="962" y="654"/>
                  </a:lnTo>
                  <a:lnTo>
                    <a:pt x="964" y="655"/>
                  </a:lnTo>
                  <a:lnTo>
                    <a:pt x="965" y="654"/>
                  </a:lnTo>
                  <a:lnTo>
                    <a:pt x="966" y="654"/>
                  </a:lnTo>
                  <a:lnTo>
                    <a:pt x="966" y="655"/>
                  </a:lnTo>
                  <a:lnTo>
                    <a:pt x="967" y="655"/>
                  </a:lnTo>
                  <a:lnTo>
                    <a:pt x="968" y="654"/>
                  </a:lnTo>
                  <a:lnTo>
                    <a:pt x="969" y="655"/>
                  </a:lnTo>
                  <a:lnTo>
                    <a:pt x="971" y="654"/>
                  </a:lnTo>
                  <a:lnTo>
                    <a:pt x="973" y="654"/>
                  </a:lnTo>
                  <a:lnTo>
                    <a:pt x="974" y="654"/>
                  </a:lnTo>
                  <a:lnTo>
                    <a:pt x="974" y="655"/>
                  </a:lnTo>
                  <a:lnTo>
                    <a:pt x="975" y="655"/>
                  </a:lnTo>
                  <a:lnTo>
                    <a:pt x="975" y="656"/>
                  </a:lnTo>
                  <a:lnTo>
                    <a:pt x="976" y="656"/>
                  </a:lnTo>
                  <a:lnTo>
                    <a:pt x="976" y="658"/>
                  </a:lnTo>
                  <a:lnTo>
                    <a:pt x="977" y="658"/>
                  </a:lnTo>
                  <a:lnTo>
                    <a:pt x="978" y="659"/>
                  </a:lnTo>
                  <a:lnTo>
                    <a:pt x="978" y="661"/>
                  </a:lnTo>
                  <a:lnTo>
                    <a:pt x="981" y="661"/>
                  </a:lnTo>
                  <a:lnTo>
                    <a:pt x="982" y="661"/>
                  </a:lnTo>
                  <a:lnTo>
                    <a:pt x="983" y="661"/>
                  </a:lnTo>
                  <a:lnTo>
                    <a:pt x="983" y="662"/>
                  </a:lnTo>
                  <a:lnTo>
                    <a:pt x="984" y="662"/>
                  </a:lnTo>
                  <a:lnTo>
                    <a:pt x="985" y="662"/>
                  </a:lnTo>
                  <a:lnTo>
                    <a:pt x="985" y="663"/>
                  </a:lnTo>
                  <a:lnTo>
                    <a:pt x="986" y="664"/>
                  </a:lnTo>
                  <a:lnTo>
                    <a:pt x="987" y="664"/>
                  </a:lnTo>
                  <a:lnTo>
                    <a:pt x="987" y="665"/>
                  </a:lnTo>
                  <a:lnTo>
                    <a:pt x="988" y="665"/>
                  </a:lnTo>
                  <a:lnTo>
                    <a:pt x="990" y="664"/>
                  </a:lnTo>
                  <a:lnTo>
                    <a:pt x="991" y="665"/>
                  </a:lnTo>
                  <a:lnTo>
                    <a:pt x="992" y="665"/>
                  </a:lnTo>
                  <a:lnTo>
                    <a:pt x="993" y="664"/>
                  </a:lnTo>
                  <a:lnTo>
                    <a:pt x="994" y="664"/>
                  </a:lnTo>
                  <a:lnTo>
                    <a:pt x="995" y="665"/>
                  </a:lnTo>
                  <a:lnTo>
                    <a:pt x="996" y="665"/>
                  </a:lnTo>
                  <a:lnTo>
                    <a:pt x="996" y="666"/>
                  </a:lnTo>
                  <a:lnTo>
                    <a:pt x="997" y="665"/>
                  </a:lnTo>
                  <a:lnTo>
                    <a:pt x="999" y="666"/>
                  </a:lnTo>
                  <a:lnTo>
                    <a:pt x="1000" y="666"/>
                  </a:lnTo>
                  <a:lnTo>
                    <a:pt x="1000" y="667"/>
                  </a:lnTo>
                  <a:lnTo>
                    <a:pt x="1004" y="670"/>
                  </a:lnTo>
                  <a:lnTo>
                    <a:pt x="1004" y="671"/>
                  </a:lnTo>
                  <a:lnTo>
                    <a:pt x="1005" y="671"/>
                  </a:lnTo>
                  <a:lnTo>
                    <a:pt x="1005" y="672"/>
                  </a:lnTo>
                  <a:lnTo>
                    <a:pt x="1007" y="672"/>
                  </a:lnTo>
                  <a:lnTo>
                    <a:pt x="1005" y="673"/>
                  </a:lnTo>
                  <a:lnTo>
                    <a:pt x="1007" y="673"/>
                  </a:lnTo>
                  <a:lnTo>
                    <a:pt x="1007" y="674"/>
                  </a:lnTo>
                  <a:lnTo>
                    <a:pt x="1007" y="675"/>
                  </a:lnTo>
                  <a:lnTo>
                    <a:pt x="1008" y="676"/>
                  </a:lnTo>
                  <a:lnTo>
                    <a:pt x="1007" y="676"/>
                  </a:lnTo>
                  <a:lnTo>
                    <a:pt x="1007" y="678"/>
                  </a:lnTo>
                  <a:lnTo>
                    <a:pt x="1008" y="678"/>
                  </a:lnTo>
                  <a:lnTo>
                    <a:pt x="1008" y="679"/>
                  </a:lnTo>
                  <a:lnTo>
                    <a:pt x="1009" y="680"/>
                  </a:lnTo>
                  <a:lnTo>
                    <a:pt x="1010" y="680"/>
                  </a:lnTo>
                  <a:lnTo>
                    <a:pt x="1011" y="680"/>
                  </a:lnTo>
                  <a:lnTo>
                    <a:pt x="1011" y="681"/>
                  </a:lnTo>
                  <a:lnTo>
                    <a:pt x="1011" y="682"/>
                  </a:lnTo>
                  <a:lnTo>
                    <a:pt x="1011" y="683"/>
                  </a:lnTo>
                  <a:lnTo>
                    <a:pt x="1012" y="683"/>
                  </a:lnTo>
                  <a:lnTo>
                    <a:pt x="1011" y="684"/>
                  </a:lnTo>
                  <a:lnTo>
                    <a:pt x="1010" y="684"/>
                  </a:lnTo>
                  <a:lnTo>
                    <a:pt x="1010" y="686"/>
                  </a:lnTo>
                  <a:lnTo>
                    <a:pt x="1009" y="687"/>
                  </a:lnTo>
                  <a:lnTo>
                    <a:pt x="1008" y="687"/>
                  </a:lnTo>
                  <a:lnTo>
                    <a:pt x="1008" y="688"/>
                  </a:lnTo>
                  <a:lnTo>
                    <a:pt x="1007" y="687"/>
                  </a:lnTo>
                  <a:lnTo>
                    <a:pt x="1007" y="688"/>
                  </a:lnTo>
                  <a:lnTo>
                    <a:pt x="1007" y="689"/>
                  </a:lnTo>
                  <a:lnTo>
                    <a:pt x="1007" y="690"/>
                  </a:lnTo>
                  <a:lnTo>
                    <a:pt x="1008" y="690"/>
                  </a:lnTo>
                  <a:lnTo>
                    <a:pt x="1009" y="689"/>
                  </a:lnTo>
                  <a:lnTo>
                    <a:pt x="1010" y="689"/>
                  </a:lnTo>
                  <a:lnTo>
                    <a:pt x="1012" y="688"/>
                  </a:lnTo>
                  <a:lnTo>
                    <a:pt x="1013" y="687"/>
                  </a:lnTo>
                  <a:lnTo>
                    <a:pt x="1014" y="687"/>
                  </a:lnTo>
                  <a:lnTo>
                    <a:pt x="1016" y="687"/>
                  </a:lnTo>
                  <a:lnTo>
                    <a:pt x="1016" y="686"/>
                  </a:lnTo>
                  <a:lnTo>
                    <a:pt x="1014" y="684"/>
                  </a:lnTo>
                  <a:lnTo>
                    <a:pt x="1016" y="684"/>
                  </a:lnTo>
                  <a:lnTo>
                    <a:pt x="1016" y="683"/>
                  </a:lnTo>
                  <a:lnTo>
                    <a:pt x="1016" y="684"/>
                  </a:lnTo>
                  <a:lnTo>
                    <a:pt x="1017" y="684"/>
                  </a:lnTo>
                  <a:lnTo>
                    <a:pt x="1018" y="684"/>
                  </a:lnTo>
                  <a:lnTo>
                    <a:pt x="1021" y="686"/>
                  </a:lnTo>
                  <a:lnTo>
                    <a:pt x="1024" y="686"/>
                  </a:lnTo>
                  <a:lnTo>
                    <a:pt x="1025" y="686"/>
                  </a:lnTo>
                  <a:lnTo>
                    <a:pt x="1024" y="684"/>
                  </a:lnTo>
                  <a:lnTo>
                    <a:pt x="1022" y="683"/>
                  </a:lnTo>
                  <a:lnTo>
                    <a:pt x="1022" y="682"/>
                  </a:lnTo>
                  <a:lnTo>
                    <a:pt x="1022" y="681"/>
                  </a:lnTo>
                  <a:lnTo>
                    <a:pt x="1024" y="681"/>
                  </a:lnTo>
                  <a:lnTo>
                    <a:pt x="1025" y="681"/>
                  </a:lnTo>
                  <a:lnTo>
                    <a:pt x="1026" y="682"/>
                  </a:lnTo>
                  <a:lnTo>
                    <a:pt x="1027" y="683"/>
                  </a:lnTo>
                  <a:lnTo>
                    <a:pt x="1027" y="684"/>
                  </a:lnTo>
                  <a:lnTo>
                    <a:pt x="1029" y="684"/>
                  </a:lnTo>
                  <a:lnTo>
                    <a:pt x="1030" y="684"/>
                  </a:lnTo>
                  <a:lnTo>
                    <a:pt x="1030" y="686"/>
                  </a:lnTo>
                  <a:lnTo>
                    <a:pt x="1030" y="687"/>
                  </a:lnTo>
                  <a:lnTo>
                    <a:pt x="1031" y="687"/>
                  </a:lnTo>
                  <a:lnTo>
                    <a:pt x="1030" y="688"/>
                  </a:lnTo>
                  <a:lnTo>
                    <a:pt x="1028" y="688"/>
                  </a:lnTo>
                  <a:lnTo>
                    <a:pt x="1029" y="688"/>
                  </a:lnTo>
                  <a:lnTo>
                    <a:pt x="1029" y="689"/>
                  </a:lnTo>
                  <a:lnTo>
                    <a:pt x="1034" y="689"/>
                  </a:lnTo>
                  <a:lnTo>
                    <a:pt x="1036" y="689"/>
                  </a:lnTo>
                  <a:lnTo>
                    <a:pt x="1037" y="689"/>
                  </a:lnTo>
                  <a:lnTo>
                    <a:pt x="1038" y="689"/>
                  </a:lnTo>
                  <a:lnTo>
                    <a:pt x="1038" y="690"/>
                  </a:lnTo>
                  <a:close/>
                  <a:moveTo>
                    <a:pt x="942" y="629"/>
                  </a:moveTo>
                  <a:lnTo>
                    <a:pt x="942" y="628"/>
                  </a:lnTo>
                  <a:lnTo>
                    <a:pt x="943" y="628"/>
                  </a:lnTo>
                  <a:lnTo>
                    <a:pt x="943" y="629"/>
                  </a:lnTo>
                  <a:lnTo>
                    <a:pt x="944" y="630"/>
                  </a:lnTo>
                  <a:lnTo>
                    <a:pt x="945" y="631"/>
                  </a:lnTo>
                  <a:lnTo>
                    <a:pt x="945" y="632"/>
                  </a:lnTo>
                  <a:lnTo>
                    <a:pt x="947" y="632"/>
                  </a:lnTo>
                  <a:lnTo>
                    <a:pt x="947" y="633"/>
                  </a:lnTo>
                  <a:lnTo>
                    <a:pt x="948" y="633"/>
                  </a:lnTo>
                  <a:lnTo>
                    <a:pt x="948" y="634"/>
                  </a:lnTo>
                  <a:lnTo>
                    <a:pt x="948" y="636"/>
                  </a:lnTo>
                  <a:lnTo>
                    <a:pt x="949" y="637"/>
                  </a:lnTo>
                  <a:lnTo>
                    <a:pt x="950" y="637"/>
                  </a:lnTo>
                  <a:lnTo>
                    <a:pt x="950" y="638"/>
                  </a:lnTo>
                  <a:lnTo>
                    <a:pt x="950" y="639"/>
                  </a:lnTo>
                  <a:lnTo>
                    <a:pt x="951" y="639"/>
                  </a:lnTo>
                  <a:lnTo>
                    <a:pt x="951" y="640"/>
                  </a:lnTo>
                  <a:lnTo>
                    <a:pt x="951" y="641"/>
                  </a:lnTo>
                  <a:lnTo>
                    <a:pt x="951" y="642"/>
                  </a:lnTo>
                  <a:lnTo>
                    <a:pt x="951" y="643"/>
                  </a:lnTo>
                  <a:lnTo>
                    <a:pt x="950" y="643"/>
                  </a:lnTo>
                  <a:lnTo>
                    <a:pt x="949" y="643"/>
                  </a:lnTo>
                  <a:lnTo>
                    <a:pt x="948" y="643"/>
                  </a:lnTo>
                  <a:lnTo>
                    <a:pt x="948" y="642"/>
                  </a:lnTo>
                  <a:lnTo>
                    <a:pt x="948" y="641"/>
                  </a:lnTo>
                  <a:lnTo>
                    <a:pt x="947" y="641"/>
                  </a:lnTo>
                  <a:lnTo>
                    <a:pt x="947" y="640"/>
                  </a:lnTo>
                  <a:lnTo>
                    <a:pt x="945" y="640"/>
                  </a:lnTo>
                  <a:lnTo>
                    <a:pt x="943" y="639"/>
                  </a:lnTo>
                  <a:lnTo>
                    <a:pt x="943" y="638"/>
                  </a:lnTo>
                  <a:lnTo>
                    <a:pt x="942" y="638"/>
                  </a:lnTo>
                  <a:lnTo>
                    <a:pt x="942" y="637"/>
                  </a:lnTo>
                  <a:lnTo>
                    <a:pt x="941" y="634"/>
                  </a:lnTo>
                  <a:lnTo>
                    <a:pt x="941" y="633"/>
                  </a:lnTo>
                  <a:lnTo>
                    <a:pt x="941" y="632"/>
                  </a:lnTo>
                  <a:lnTo>
                    <a:pt x="940" y="632"/>
                  </a:lnTo>
                  <a:lnTo>
                    <a:pt x="940" y="631"/>
                  </a:lnTo>
                  <a:lnTo>
                    <a:pt x="940" y="630"/>
                  </a:lnTo>
                  <a:lnTo>
                    <a:pt x="940" y="629"/>
                  </a:lnTo>
                  <a:lnTo>
                    <a:pt x="940" y="628"/>
                  </a:lnTo>
                  <a:lnTo>
                    <a:pt x="941" y="628"/>
                  </a:lnTo>
                  <a:lnTo>
                    <a:pt x="941" y="629"/>
                  </a:lnTo>
                  <a:lnTo>
                    <a:pt x="942" y="629"/>
                  </a:lnTo>
                  <a:close/>
                  <a:moveTo>
                    <a:pt x="949" y="624"/>
                  </a:moveTo>
                  <a:lnTo>
                    <a:pt x="949" y="623"/>
                  </a:lnTo>
                  <a:lnTo>
                    <a:pt x="949" y="622"/>
                  </a:lnTo>
                  <a:lnTo>
                    <a:pt x="950" y="622"/>
                  </a:lnTo>
                  <a:lnTo>
                    <a:pt x="951" y="623"/>
                  </a:lnTo>
                  <a:lnTo>
                    <a:pt x="953" y="623"/>
                  </a:lnTo>
                  <a:lnTo>
                    <a:pt x="955" y="623"/>
                  </a:lnTo>
                  <a:lnTo>
                    <a:pt x="956" y="623"/>
                  </a:lnTo>
                  <a:lnTo>
                    <a:pt x="957" y="623"/>
                  </a:lnTo>
                  <a:lnTo>
                    <a:pt x="957" y="624"/>
                  </a:lnTo>
                  <a:lnTo>
                    <a:pt x="958" y="624"/>
                  </a:lnTo>
                  <a:lnTo>
                    <a:pt x="959" y="625"/>
                  </a:lnTo>
                  <a:lnTo>
                    <a:pt x="960" y="626"/>
                  </a:lnTo>
                  <a:lnTo>
                    <a:pt x="961" y="626"/>
                  </a:lnTo>
                  <a:lnTo>
                    <a:pt x="962" y="628"/>
                  </a:lnTo>
                  <a:lnTo>
                    <a:pt x="962" y="629"/>
                  </a:lnTo>
                  <a:lnTo>
                    <a:pt x="962" y="630"/>
                  </a:lnTo>
                  <a:lnTo>
                    <a:pt x="961" y="631"/>
                  </a:lnTo>
                  <a:lnTo>
                    <a:pt x="961" y="632"/>
                  </a:lnTo>
                  <a:lnTo>
                    <a:pt x="962" y="632"/>
                  </a:lnTo>
                  <a:lnTo>
                    <a:pt x="964" y="632"/>
                  </a:lnTo>
                  <a:lnTo>
                    <a:pt x="965" y="633"/>
                  </a:lnTo>
                  <a:lnTo>
                    <a:pt x="966" y="633"/>
                  </a:lnTo>
                  <a:lnTo>
                    <a:pt x="967" y="634"/>
                  </a:lnTo>
                  <a:lnTo>
                    <a:pt x="967" y="633"/>
                  </a:lnTo>
                  <a:lnTo>
                    <a:pt x="970" y="633"/>
                  </a:lnTo>
                  <a:lnTo>
                    <a:pt x="971" y="633"/>
                  </a:lnTo>
                  <a:lnTo>
                    <a:pt x="970" y="634"/>
                  </a:lnTo>
                  <a:lnTo>
                    <a:pt x="971" y="636"/>
                  </a:lnTo>
                  <a:lnTo>
                    <a:pt x="970" y="636"/>
                  </a:lnTo>
                  <a:lnTo>
                    <a:pt x="971" y="636"/>
                  </a:lnTo>
                  <a:lnTo>
                    <a:pt x="970" y="637"/>
                  </a:lnTo>
                  <a:lnTo>
                    <a:pt x="969" y="637"/>
                  </a:lnTo>
                  <a:lnTo>
                    <a:pt x="968" y="637"/>
                  </a:lnTo>
                  <a:lnTo>
                    <a:pt x="968" y="636"/>
                  </a:lnTo>
                  <a:lnTo>
                    <a:pt x="966" y="637"/>
                  </a:lnTo>
                  <a:lnTo>
                    <a:pt x="966" y="636"/>
                  </a:lnTo>
                  <a:lnTo>
                    <a:pt x="966" y="634"/>
                  </a:lnTo>
                  <a:lnTo>
                    <a:pt x="965" y="636"/>
                  </a:lnTo>
                  <a:lnTo>
                    <a:pt x="965" y="637"/>
                  </a:lnTo>
                  <a:lnTo>
                    <a:pt x="966" y="637"/>
                  </a:lnTo>
                  <a:lnTo>
                    <a:pt x="965" y="637"/>
                  </a:lnTo>
                  <a:lnTo>
                    <a:pt x="964" y="637"/>
                  </a:lnTo>
                  <a:lnTo>
                    <a:pt x="962" y="638"/>
                  </a:lnTo>
                  <a:lnTo>
                    <a:pt x="962" y="637"/>
                  </a:lnTo>
                  <a:lnTo>
                    <a:pt x="962" y="636"/>
                  </a:lnTo>
                  <a:lnTo>
                    <a:pt x="962" y="634"/>
                  </a:lnTo>
                  <a:lnTo>
                    <a:pt x="964" y="634"/>
                  </a:lnTo>
                  <a:lnTo>
                    <a:pt x="964" y="633"/>
                  </a:lnTo>
                  <a:lnTo>
                    <a:pt x="961" y="633"/>
                  </a:lnTo>
                  <a:lnTo>
                    <a:pt x="962" y="633"/>
                  </a:lnTo>
                  <a:lnTo>
                    <a:pt x="962" y="632"/>
                  </a:lnTo>
                  <a:lnTo>
                    <a:pt x="961" y="632"/>
                  </a:lnTo>
                  <a:lnTo>
                    <a:pt x="961" y="633"/>
                  </a:lnTo>
                  <a:lnTo>
                    <a:pt x="960" y="634"/>
                  </a:lnTo>
                  <a:lnTo>
                    <a:pt x="959" y="634"/>
                  </a:lnTo>
                  <a:lnTo>
                    <a:pt x="958" y="634"/>
                  </a:lnTo>
                  <a:lnTo>
                    <a:pt x="957" y="634"/>
                  </a:lnTo>
                  <a:lnTo>
                    <a:pt x="957" y="633"/>
                  </a:lnTo>
                  <a:lnTo>
                    <a:pt x="957" y="632"/>
                  </a:lnTo>
                  <a:lnTo>
                    <a:pt x="957" y="631"/>
                  </a:lnTo>
                  <a:lnTo>
                    <a:pt x="956" y="631"/>
                  </a:lnTo>
                  <a:lnTo>
                    <a:pt x="956" y="630"/>
                  </a:lnTo>
                  <a:lnTo>
                    <a:pt x="956" y="629"/>
                  </a:lnTo>
                  <a:lnTo>
                    <a:pt x="955" y="629"/>
                  </a:lnTo>
                  <a:lnTo>
                    <a:pt x="955" y="628"/>
                  </a:lnTo>
                  <a:lnTo>
                    <a:pt x="953" y="628"/>
                  </a:lnTo>
                  <a:lnTo>
                    <a:pt x="952" y="626"/>
                  </a:lnTo>
                  <a:lnTo>
                    <a:pt x="951" y="626"/>
                  </a:lnTo>
                  <a:lnTo>
                    <a:pt x="950" y="626"/>
                  </a:lnTo>
                  <a:lnTo>
                    <a:pt x="950" y="625"/>
                  </a:lnTo>
                  <a:lnTo>
                    <a:pt x="949" y="624"/>
                  </a:lnTo>
                  <a:close/>
                  <a:moveTo>
                    <a:pt x="965" y="612"/>
                  </a:moveTo>
                  <a:lnTo>
                    <a:pt x="965" y="611"/>
                  </a:lnTo>
                  <a:lnTo>
                    <a:pt x="966" y="612"/>
                  </a:lnTo>
                  <a:lnTo>
                    <a:pt x="967" y="612"/>
                  </a:lnTo>
                  <a:lnTo>
                    <a:pt x="966" y="612"/>
                  </a:lnTo>
                  <a:lnTo>
                    <a:pt x="966" y="613"/>
                  </a:lnTo>
                  <a:lnTo>
                    <a:pt x="967" y="613"/>
                  </a:lnTo>
                  <a:lnTo>
                    <a:pt x="967" y="612"/>
                  </a:lnTo>
                  <a:lnTo>
                    <a:pt x="968" y="613"/>
                  </a:lnTo>
                  <a:lnTo>
                    <a:pt x="970" y="612"/>
                  </a:lnTo>
                  <a:lnTo>
                    <a:pt x="970" y="613"/>
                  </a:lnTo>
                  <a:lnTo>
                    <a:pt x="970" y="615"/>
                  </a:lnTo>
                  <a:lnTo>
                    <a:pt x="969" y="615"/>
                  </a:lnTo>
                  <a:lnTo>
                    <a:pt x="968" y="615"/>
                  </a:lnTo>
                  <a:lnTo>
                    <a:pt x="967" y="615"/>
                  </a:lnTo>
                  <a:lnTo>
                    <a:pt x="967" y="614"/>
                  </a:lnTo>
                  <a:lnTo>
                    <a:pt x="966" y="614"/>
                  </a:lnTo>
                  <a:lnTo>
                    <a:pt x="965" y="614"/>
                  </a:lnTo>
                  <a:lnTo>
                    <a:pt x="965" y="612"/>
                  </a:lnTo>
                  <a:close/>
                  <a:moveTo>
                    <a:pt x="1234" y="471"/>
                  </a:moveTo>
                  <a:lnTo>
                    <a:pt x="1235" y="471"/>
                  </a:lnTo>
                  <a:lnTo>
                    <a:pt x="1234" y="474"/>
                  </a:lnTo>
                  <a:lnTo>
                    <a:pt x="1234" y="475"/>
                  </a:lnTo>
                  <a:lnTo>
                    <a:pt x="1234" y="477"/>
                  </a:lnTo>
                  <a:lnTo>
                    <a:pt x="1233" y="477"/>
                  </a:lnTo>
                  <a:lnTo>
                    <a:pt x="1233" y="478"/>
                  </a:lnTo>
                  <a:lnTo>
                    <a:pt x="1234" y="478"/>
                  </a:lnTo>
                  <a:lnTo>
                    <a:pt x="1233" y="479"/>
                  </a:lnTo>
                  <a:lnTo>
                    <a:pt x="1231" y="478"/>
                  </a:lnTo>
                  <a:lnTo>
                    <a:pt x="1232" y="478"/>
                  </a:lnTo>
                  <a:lnTo>
                    <a:pt x="1232" y="477"/>
                  </a:lnTo>
                  <a:lnTo>
                    <a:pt x="1232" y="475"/>
                  </a:lnTo>
                  <a:lnTo>
                    <a:pt x="1232" y="474"/>
                  </a:lnTo>
                  <a:lnTo>
                    <a:pt x="1233" y="473"/>
                  </a:lnTo>
                  <a:lnTo>
                    <a:pt x="1232" y="473"/>
                  </a:lnTo>
                  <a:lnTo>
                    <a:pt x="1232" y="472"/>
                  </a:lnTo>
                  <a:lnTo>
                    <a:pt x="1233" y="472"/>
                  </a:lnTo>
                  <a:lnTo>
                    <a:pt x="1233" y="471"/>
                  </a:lnTo>
                  <a:lnTo>
                    <a:pt x="1234" y="471"/>
                  </a:lnTo>
                  <a:close/>
                  <a:moveTo>
                    <a:pt x="1218" y="474"/>
                  </a:moveTo>
                  <a:lnTo>
                    <a:pt x="1218" y="473"/>
                  </a:lnTo>
                  <a:lnTo>
                    <a:pt x="1219" y="473"/>
                  </a:lnTo>
                  <a:lnTo>
                    <a:pt x="1220" y="474"/>
                  </a:lnTo>
                  <a:lnTo>
                    <a:pt x="1219" y="475"/>
                  </a:lnTo>
                  <a:lnTo>
                    <a:pt x="1216" y="478"/>
                  </a:lnTo>
                  <a:lnTo>
                    <a:pt x="1215" y="478"/>
                  </a:lnTo>
                  <a:lnTo>
                    <a:pt x="1215" y="477"/>
                  </a:lnTo>
                  <a:lnTo>
                    <a:pt x="1215" y="475"/>
                  </a:lnTo>
                  <a:lnTo>
                    <a:pt x="1215" y="474"/>
                  </a:lnTo>
                  <a:lnTo>
                    <a:pt x="1216" y="474"/>
                  </a:lnTo>
                  <a:lnTo>
                    <a:pt x="1216" y="473"/>
                  </a:lnTo>
                  <a:lnTo>
                    <a:pt x="1217" y="474"/>
                  </a:lnTo>
                  <a:lnTo>
                    <a:pt x="1217" y="475"/>
                  </a:lnTo>
                  <a:lnTo>
                    <a:pt x="1218" y="474"/>
                  </a:lnTo>
                  <a:close/>
                  <a:moveTo>
                    <a:pt x="1211" y="470"/>
                  </a:moveTo>
                  <a:lnTo>
                    <a:pt x="1210" y="470"/>
                  </a:lnTo>
                  <a:lnTo>
                    <a:pt x="1208" y="471"/>
                  </a:lnTo>
                  <a:lnTo>
                    <a:pt x="1207" y="471"/>
                  </a:lnTo>
                  <a:lnTo>
                    <a:pt x="1207" y="470"/>
                  </a:lnTo>
                  <a:lnTo>
                    <a:pt x="1207" y="469"/>
                  </a:lnTo>
                  <a:lnTo>
                    <a:pt x="1206" y="467"/>
                  </a:lnTo>
                  <a:lnTo>
                    <a:pt x="1206" y="466"/>
                  </a:lnTo>
                  <a:lnTo>
                    <a:pt x="1207" y="466"/>
                  </a:lnTo>
                  <a:lnTo>
                    <a:pt x="1208" y="467"/>
                  </a:lnTo>
                  <a:lnTo>
                    <a:pt x="1210" y="469"/>
                  </a:lnTo>
                  <a:lnTo>
                    <a:pt x="1211" y="470"/>
                  </a:lnTo>
                  <a:close/>
                  <a:moveTo>
                    <a:pt x="1083" y="516"/>
                  </a:moveTo>
                  <a:lnTo>
                    <a:pt x="1083" y="517"/>
                  </a:lnTo>
                  <a:lnTo>
                    <a:pt x="1083" y="519"/>
                  </a:lnTo>
                  <a:lnTo>
                    <a:pt x="1077" y="521"/>
                  </a:lnTo>
                  <a:lnTo>
                    <a:pt x="1071" y="523"/>
                  </a:lnTo>
                  <a:lnTo>
                    <a:pt x="1069" y="523"/>
                  </a:lnTo>
                  <a:lnTo>
                    <a:pt x="1068" y="523"/>
                  </a:lnTo>
                  <a:lnTo>
                    <a:pt x="1067" y="522"/>
                  </a:lnTo>
                  <a:lnTo>
                    <a:pt x="1063" y="520"/>
                  </a:lnTo>
                  <a:lnTo>
                    <a:pt x="1063" y="519"/>
                  </a:lnTo>
                  <a:lnTo>
                    <a:pt x="1062" y="516"/>
                  </a:lnTo>
                  <a:lnTo>
                    <a:pt x="1062" y="515"/>
                  </a:lnTo>
                  <a:lnTo>
                    <a:pt x="1063" y="514"/>
                  </a:lnTo>
                  <a:lnTo>
                    <a:pt x="1065" y="514"/>
                  </a:lnTo>
                  <a:lnTo>
                    <a:pt x="1065" y="513"/>
                  </a:lnTo>
                  <a:lnTo>
                    <a:pt x="1065" y="512"/>
                  </a:lnTo>
                  <a:lnTo>
                    <a:pt x="1065" y="509"/>
                  </a:lnTo>
                  <a:lnTo>
                    <a:pt x="1067" y="509"/>
                  </a:lnTo>
                  <a:lnTo>
                    <a:pt x="1068" y="511"/>
                  </a:lnTo>
                  <a:lnTo>
                    <a:pt x="1068" y="512"/>
                  </a:lnTo>
                  <a:lnTo>
                    <a:pt x="1068" y="513"/>
                  </a:lnTo>
                  <a:lnTo>
                    <a:pt x="1069" y="513"/>
                  </a:lnTo>
                  <a:lnTo>
                    <a:pt x="1070" y="513"/>
                  </a:lnTo>
                  <a:lnTo>
                    <a:pt x="1071" y="513"/>
                  </a:lnTo>
                  <a:lnTo>
                    <a:pt x="1073" y="513"/>
                  </a:lnTo>
                  <a:lnTo>
                    <a:pt x="1074" y="513"/>
                  </a:lnTo>
                  <a:lnTo>
                    <a:pt x="1076" y="513"/>
                  </a:lnTo>
                  <a:lnTo>
                    <a:pt x="1076" y="512"/>
                  </a:lnTo>
                  <a:lnTo>
                    <a:pt x="1077" y="512"/>
                  </a:lnTo>
                  <a:lnTo>
                    <a:pt x="1078" y="512"/>
                  </a:lnTo>
                  <a:lnTo>
                    <a:pt x="1079" y="512"/>
                  </a:lnTo>
                  <a:lnTo>
                    <a:pt x="1080" y="512"/>
                  </a:lnTo>
                  <a:lnTo>
                    <a:pt x="1081" y="512"/>
                  </a:lnTo>
                  <a:lnTo>
                    <a:pt x="1081" y="513"/>
                  </a:lnTo>
                  <a:lnTo>
                    <a:pt x="1081" y="514"/>
                  </a:lnTo>
                  <a:lnTo>
                    <a:pt x="1082" y="514"/>
                  </a:lnTo>
                  <a:lnTo>
                    <a:pt x="1082" y="515"/>
                  </a:lnTo>
                  <a:lnTo>
                    <a:pt x="1082" y="516"/>
                  </a:lnTo>
                  <a:lnTo>
                    <a:pt x="1083" y="516"/>
                  </a:lnTo>
                  <a:close/>
                  <a:moveTo>
                    <a:pt x="1165" y="462"/>
                  </a:moveTo>
                  <a:lnTo>
                    <a:pt x="1166" y="462"/>
                  </a:lnTo>
                  <a:lnTo>
                    <a:pt x="1166" y="461"/>
                  </a:lnTo>
                  <a:lnTo>
                    <a:pt x="1166" y="462"/>
                  </a:lnTo>
                  <a:lnTo>
                    <a:pt x="1167" y="462"/>
                  </a:lnTo>
                  <a:lnTo>
                    <a:pt x="1166" y="462"/>
                  </a:lnTo>
                  <a:lnTo>
                    <a:pt x="1166" y="463"/>
                  </a:lnTo>
                  <a:lnTo>
                    <a:pt x="1167" y="464"/>
                  </a:lnTo>
                  <a:lnTo>
                    <a:pt x="1167" y="465"/>
                  </a:lnTo>
                  <a:lnTo>
                    <a:pt x="1163" y="466"/>
                  </a:lnTo>
                  <a:lnTo>
                    <a:pt x="1162" y="466"/>
                  </a:lnTo>
                  <a:lnTo>
                    <a:pt x="1162" y="465"/>
                  </a:lnTo>
                  <a:lnTo>
                    <a:pt x="1163" y="465"/>
                  </a:lnTo>
                  <a:lnTo>
                    <a:pt x="1163" y="464"/>
                  </a:lnTo>
                  <a:lnTo>
                    <a:pt x="1164" y="464"/>
                  </a:lnTo>
                  <a:lnTo>
                    <a:pt x="1165" y="463"/>
                  </a:lnTo>
                  <a:lnTo>
                    <a:pt x="1165" y="462"/>
                  </a:lnTo>
                  <a:close/>
                  <a:moveTo>
                    <a:pt x="900" y="552"/>
                  </a:moveTo>
                  <a:lnTo>
                    <a:pt x="901" y="552"/>
                  </a:lnTo>
                  <a:lnTo>
                    <a:pt x="902" y="554"/>
                  </a:lnTo>
                  <a:lnTo>
                    <a:pt x="904" y="554"/>
                  </a:lnTo>
                  <a:lnTo>
                    <a:pt x="904" y="555"/>
                  </a:lnTo>
                  <a:lnTo>
                    <a:pt x="904" y="556"/>
                  </a:lnTo>
                  <a:lnTo>
                    <a:pt x="904" y="557"/>
                  </a:lnTo>
                  <a:lnTo>
                    <a:pt x="904" y="558"/>
                  </a:lnTo>
                  <a:lnTo>
                    <a:pt x="905" y="558"/>
                  </a:lnTo>
                  <a:lnTo>
                    <a:pt x="905" y="559"/>
                  </a:lnTo>
                  <a:lnTo>
                    <a:pt x="905" y="561"/>
                  </a:lnTo>
                  <a:lnTo>
                    <a:pt x="906" y="563"/>
                  </a:lnTo>
                  <a:lnTo>
                    <a:pt x="906" y="564"/>
                  </a:lnTo>
                  <a:lnTo>
                    <a:pt x="906" y="566"/>
                  </a:lnTo>
                  <a:lnTo>
                    <a:pt x="906" y="569"/>
                  </a:lnTo>
                  <a:lnTo>
                    <a:pt x="906" y="570"/>
                  </a:lnTo>
                  <a:lnTo>
                    <a:pt x="905" y="571"/>
                  </a:lnTo>
                  <a:lnTo>
                    <a:pt x="904" y="572"/>
                  </a:lnTo>
                  <a:lnTo>
                    <a:pt x="904" y="571"/>
                  </a:lnTo>
                  <a:lnTo>
                    <a:pt x="902" y="571"/>
                  </a:lnTo>
                  <a:lnTo>
                    <a:pt x="902" y="570"/>
                  </a:lnTo>
                  <a:lnTo>
                    <a:pt x="900" y="570"/>
                  </a:lnTo>
                  <a:lnTo>
                    <a:pt x="900" y="569"/>
                  </a:lnTo>
                  <a:lnTo>
                    <a:pt x="899" y="567"/>
                  </a:lnTo>
                  <a:lnTo>
                    <a:pt x="899" y="566"/>
                  </a:lnTo>
                  <a:lnTo>
                    <a:pt x="898" y="566"/>
                  </a:lnTo>
                  <a:lnTo>
                    <a:pt x="898" y="565"/>
                  </a:lnTo>
                  <a:lnTo>
                    <a:pt x="899" y="565"/>
                  </a:lnTo>
                  <a:lnTo>
                    <a:pt x="899" y="564"/>
                  </a:lnTo>
                  <a:lnTo>
                    <a:pt x="899" y="563"/>
                  </a:lnTo>
                  <a:lnTo>
                    <a:pt x="899" y="562"/>
                  </a:lnTo>
                  <a:lnTo>
                    <a:pt x="898" y="561"/>
                  </a:lnTo>
                  <a:lnTo>
                    <a:pt x="897" y="561"/>
                  </a:lnTo>
                  <a:lnTo>
                    <a:pt x="897" y="559"/>
                  </a:lnTo>
                  <a:lnTo>
                    <a:pt x="897" y="558"/>
                  </a:lnTo>
                  <a:lnTo>
                    <a:pt x="897" y="557"/>
                  </a:lnTo>
                  <a:lnTo>
                    <a:pt x="897" y="556"/>
                  </a:lnTo>
                  <a:lnTo>
                    <a:pt x="897" y="555"/>
                  </a:lnTo>
                  <a:lnTo>
                    <a:pt x="898" y="554"/>
                  </a:lnTo>
                  <a:lnTo>
                    <a:pt x="898" y="553"/>
                  </a:lnTo>
                  <a:lnTo>
                    <a:pt x="898" y="552"/>
                  </a:lnTo>
                  <a:lnTo>
                    <a:pt x="899" y="550"/>
                  </a:lnTo>
                  <a:lnTo>
                    <a:pt x="900" y="552"/>
                  </a:lnTo>
                  <a:close/>
                  <a:moveTo>
                    <a:pt x="1056" y="513"/>
                  </a:moveTo>
                  <a:lnTo>
                    <a:pt x="1057" y="514"/>
                  </a:lnTo>
                  <a:lnTo>
                    <a:pt x="1057" y="515"/>
                  </a:lnTo>
                  <a:lnTo>
                    <a:pt x="1057" y="516"/>
                  </a:lnTo>
                  <a:lnTo>
                    <a:pt x="1059" y="517"/>
                  </a:lnTo>
                  <a:lnTo>
                    <a:pt x="1059" y="519"/>
                  </a:lnTo>
                  <a:lnTo>
                    <a:pt x="1057" y="521"/>
                  </a:lnTo>
                  <a:lnTo>
                    <a:pt x="1059" y="521"/>
                  </a:lnTo>
                  <a:lnTo>
                    <a:pt x="1059" y="522"/>
                  </a:lnTo>
                  <a:lnTo>
                    <a:pt x="1060" y="524"/>
                  </a:lnTo>
                  <a:lnTo>
                    <a:pt x="1061" y="524"/>
                  </a:lnTo>
                  <a:lnTo>
                    <a:pt x="1061" y="525"/>
                  </a:lnTo>
                  <a:lnTo>
                    <a:pt x="1062" y="525"/>
                  </a:lnTo>
                  <a:lnTo>
                    <a:pt x="1062" y="527"/>
                  </a:lnTo>
                  <a:lnTo>
                    <a:pt x="1063" y="529"/>
                  </a:lnTo>
                  <a:lnTo>
                    <a:pt x="1063" y="530"/>
                  </a:lnTo>
                  <a:lnTo>
                    <a:pt x="1064" y="531"/>
                  </a:lnTo>
                  <a:lnTo>
                    <a:pt x="1064" y="532"/>
                  </a:lnTo>
                  <a:lnTo>
                    <a:pt x="1065" y="533"/>
                  </a:lnTo>
                  <a:lnTo>
                    <a:pt x="1065" y="534"/>
                  </a:lnTo>
                  <a:lnTo>
                    <a:pt x="1065" y="536"/>
                  </a:lnTo>
                  <a:lnTo>
                    <a:pt x="1065" y="537"/>
                  </a:lnTo>
                  <a:lnTo>
                    <a:pt x="1065" y="538"/>
                  </a:lnTo>
                  <a:lnTo>
                    <a:pt x="1064" y="539"/>
                  </a:lnTo>
                  <a:lnTo>
                    <a:pt x="1064" y="540"/>
                  </a:lnTo>
                  <a:lnTo>
                    <a:pt x="1063" y="540"/>
                  </a:lnTo>
                  <a:lnTo>
                    <a:pt x="1063" y="541"/>
                  </a:lnTo>
                  <a:lnTo>
                    <a:pt x="1064" y="541"/>
                  </a:lnTo>
                  <a:lnTo>
                    <a:pt x="1063" y="541"/>
                  </a:lnTo>
                  <a:lnTo>
                    <a:pt x="1063" y="542"/>
                  </a:lnTo>
                  <a:lnTo>
                    <a:pt x="1062" y="544"/>
                  </a:lnTo>
                  <a:lnTo>
                    <a:pt x="1062" y="545"/>
                  </a:lnTo>
                  <a:lnTo>
                    <a:pt x="1061" y="546"/>
                  </a:lnTo>
                  <a:lnTo>
                    <a:pt x="1060" y="546"/>
                  </a:lnTo>
                  <a:lnTo>
                    <a:pt x="1059" y="548"/>
                  </a:lnTo>
                  <a:lnTo>
                    <a:pt x="1057" y="549"/>
                  </a:lnTo>
                  <a:lnTo>
                    <a:pt x="1055" y="549"/>
                  </a:lnTo>
                  <a:lnTo>
                    <a:pt x="1055" y="550"/>
                  </a:lnTo>
                  <a:lnTo>
                    <a:pt x="1053" y="550"/>
                  </a:lnTo>
                  <a:lnTo>
                    <a:pt x="1052" y="552"/>
                  </a:lnTo>
                  <a:lnTo>
                    <a:pt x="1050" y="552"/>
                  </a:lnTo>
                  <a:lnTo>
                    <a:pt x="1048" y="553"/>
                  </a:lnTo>
                  <a:lnTo>
                    <a:pt x="1044" y="554"/>
                  </a:lnTo>
                  <a:lnTo>
                    <a:pt x="1043" y="554"/>
                  </a:lnTo>
                  <a:lnTo>
                    <a:pt x="1042" y="554"/>
                  </a:lnTo>
                  <a:lnTo>
                    <a:pt x="1042" y="553"/>
                  </a:lnTo>
                  <a:lnTo>
                    <a:pt x="1040" y="552"/>
                  </a:lnTo>
                  <a:lnTo>
                    <a:pt x="1038" y="549"/>
                  </a:lnTo>
                  <a:lnTo>
                    <a:pt x="1039" y="549"/>
                  </a:lnTo>
                  <a:lnTo>
                    <a:pt x="1038" y="549"/>
                  </a:lnTo>
                  <a:lnTo>
                    <a:pt x="1038" y="548"/>
                  </a:lnTo>
                  <a:lnTo>
                    <a:pt x="1037" y="548"/>
                  </a:lnTo>
                  <a:lnTo>
                    <a:pt x="1037" y="547"/>
                  </a:lnTo>
                  <a:lnTo>
                    <a:pt x="1036" y="546"/>
                  </a:lnTo>
                  <a:lnTo>
                    <a:pt x="1036" y="545"/>
                  </a:lnTo>
                  <a:lnTo>
                    <a:pt x="1035" y="544"/>
                  </a:lnTo>
                  <a:lnTo>
                    <a:pt x="1033" y="540"/>
                  </a:lnTo>
                  <a:lnTo>
                    <a:pt x="1033" y="539"/>
                  </a:lnTo>
                  <a:lnTo>
                    <a:pt x="1033" y="538"/>
                  </a:lnTo>
                  <a:lnTo>
                    <a:pt x="1033" y="534"/>
                  </a:lnTo>
                  <a:lnTo>
                    <a:pt x="1033" y="533"/>
                  </a:lnTo>
                  <a:lnTo>
                    <a:pt x="1033" y="525"/>
                  </a:lnTo>
                  <a:lnTo>
                    <a:pt x="1033" y="524"/>
                  </a:lnTo>
                  <a:lnTo>
                    <a:pt x="1033" y="523"/>
                  </a:lnTo>
                  <a:lnTo>
                    <a:pt x="1033" y="522"/>
                  </a:lnTo>
                  <a:lnTo>
                    <a:pt x="1034" y="519"/>
                  </a:lnTo>
                  <a:lnTo>
                    <a:pt x="1034" y="517"/>
                  </a:lnTo>
                  <a:lnTo>
                    <a:pt x="1038" y="513"/>
                  </a:lnTo>
                  <a:lnTo>
                    <a:pt x="1038" y="514"/>
                  </a:lnTo>
                  <a:lnTo>
                    <a:pt x="1039" y="514"/>
                  </a:lnTo>
                  <a:lnTo>
                    <a:pt x="1042" y="514"/>
                  </a:lnTo>
                  <a:lnTo>
                    <a:pt x="1042" y="513"/>
                  </a:lnTo>
                  <a:lnTo>
                    <a:pt x="1042" y="512"/>
                  </a:lnTo>
                  <a:lnTo>
                    <a:pt x="1043" y="512"/>
                  </a:lnTo>
                  <a:lnTo>
                    <a:pt x="1047" y="511"/>
                  </a:lnTo>
                  <a:lnTo>
                    <a:pt x="1050" y="512"/>
                  </a:lnTo>
                  <a:lnTo>
                    <a:pt x="1054" y="512"/>
                  </a:lnTo>
                  <a:lnTo>
                    <a:pt x="1055" y="512"/>
                  </a:lnTo>
                  <a:lnTo>
                    <a:pt x="1055" y="513"/>
                  </a:lnTo>
                  <a:lnTo>
                    <a:pt x="1056" y="513"/>
                  </a:lnTo>
                  <a:close/>
                  <a:moveTo>
                    <a:pt x="1003" y="524"/>
                  </a:moveTo>
                  <a:lnTo>
                    <a:pt x="1005" y="525"/>
                  </a:lnTo>
                  <a:lnTo>
                    <a:pt x="1005" y="527"/>
                  </a:lnTo>
                  <a:lnTo>
                    <a:pt x="1005" y="528"/>
                  </a:lnTo>
                  <a:lnTo>
                    <a:pt x="1004" y="529"/>
                  </a:lnTo>
                  <a:lnTo>
                    <a:pt x="1004" y="530"/>
                  </a:lnTo>
                  <a:lnTo>
                    <a:pt x="1004" y="531"/>
                  </a:lnTo>
                  <a:lnTo>
                    <a:pt x="1003" y="531"/>
                  </a:lnTo>
                  <a:lnTo>
                    <a:pt x="1002" y="530"/>
                  </a:lnTo>
                  <a:lnTo>
                    <a:pt x="1001" y="530"/>
                  </a:lnTo>
                  <a:lnTo>
                    <a:pt x="1001" y="529"/>
                  </a:lnTo>
                  <a:lnTo>
                    <a:pt x="1001" y="528"/>
                  </a:lnTo>
                  <a:lnTo>
                    <a:pt x="1001" y="527"/>
                  </a:lnTo>
                  <a:lnTo>
                    <a:pt x="1000" y="527"/>
                  </a:lnTo>
                  <a:lnTo>
                    <a:pt x="1000" y="525"/>
                  </a:lnTo>
                  <a:lnTo>
                    <a:pt x="1003" y="524"/>
                  </a:lnTo>
                  <a:close/>
                  <a:moveTo>
                    <a:pt x="961" y="537"/>
                  </a:moveTo>
                  <a:lnTo>
                    <a:pt x="960" y="537"/>
                  </a:lnTo>
                  <a:lnTo>
                    <a:pt x="959" y="537"/>
                  </a:lnTo>
                  <a:lnTo>
                    <a:pt x="957" y="536"/>
                  </a:lnTo>
                  <a:lnTo>
                    <a:pt x="958" y="536"/>
                  </a:lnTo>
                  <a:lnTo>
                    <a:pt x="959" y="536"/>
                  </a:lnTo>
                  <a:lnTo>
                    <a:pt x="958" y="536"/>
                  </a:lnTo>
                  <a:lnTo>
                    <a:pt x="958" y="534"/>
                  </a:lnTo>
                  <a:lnTo>
                    <a:pt x="959" y="534"/>
                  </a:lnTo>
                  <a:lnTo>
                    <a:pt x="960" y="534"/>
                  </a:lnTo>
                  <a:lnTo>
                    <a:pt x="960" y="536"/>
                  </a:lnTo>
                  <a:lnTo>
                    <a:pt x="961" y="536"/>
                  </a:lnTo>
                  <a:lnTo>
                    <a:pt x="962" y="536"/>
                  </a:lnTo>
                  <a:lnTo>
                    <a:pt x="961" y="537"/>
                  </a:lnTo>
                  <a:close/>
                  <a:moveTo>
                    <a:pt x="1062" y="503"/>
                  </a:moveTo>
                  <a:lnTo>
                    <a:pt x="1062" y="502"/>
                  </a:lnTo>
                  <a:lnTo>
                    <a:pt x="1061" y="502"/>
                  </a:lnTo>
                  <a:lnTo>
                    <a:pt x="1061" y="500"/>
                  </a:lnTo>
                  <a:lnTo>
                    <a:pt x="1062" y="499"/>
                  </a:lnTo>
                  <a:lnTo>
                    <a:pt x="1063" y="500"/>
                  </a:lnTo>
                  <a:lnTo>
                    <a:pt x="1064" y="502"/>
                  </a:lnTo>
                  <a:lnTo>
                    <a:pt x="1065" y="503"/>
                  </a:lnTo>
                  <a:lnTo>
                    <a:pt x="1067" y="503"/>
                  </a:lnTo>
                  <a:lnTo>
                    <a:pt x="1067" y="504"/>
                  </a:lnTo>
                  <a:lnTo>
                    <a:pt x="1067" y="505"/>
                  </a:lnTo>
                  <a:lnTo>
                    <a:pt x="1067" y="506"/>
                  </a:lnTo>
                  <a:lnTo>
                    <a:pt x="1065" y="506"/>
                  </a:lnTo>
                  <a:lnTo>
                    <a:pt x="1064" y="505"/>
                  </a:lnTo>
                  <a:lnTo>
                    <a:pt x="1065" y="504"/>
                  </a:lnTo>
                  <a:lnTo>
                    <a:pt x="1063" y="504"/>
                  </a:lnTo>
                  <a:lnTo>
                    <a:pt x="1062" y="503"/>
                  </a:lnTo>
                  <a:close/>
                  <a:moveTo>
                    <a:pt x="1005" y="517"/>
                  </a:moveTo>
                  <a:lnTo>
                    <a:pt x="1005" y="519"/>
                  </a:lnTo>
                  <a:lnTo>
                    <a:pt x="1004" y="520"/>
                  </a:lnTo>
                  <a:lnTo>
                    <a:pt x="1003" y="520"/>
                  </a:lnTo>
                  <a:lnTo>
                    <a:pt x="1002" y="520"/>
                  </a:lnTo>
                  <a:lnTo>
                    <a:pt x="1001" y="520"/>
                  </a:lnTo>
                  <a:lnTo>
                    <a:pt x="1001" y="519"/>
                  </a:lnTo>
                  <a:lnTo>
                    <a:pt x="1001" y="517"/>
                  </a:lnTo>
                  <a:lnTo>
                    <a:pt x="1001" y="519"/>
                  </a:lnTo>
                  <a:lnTo>
                    <a:pt x="1002" y="517"/>
                  </a:lnTo>
                  <a:lnTo>
                    <a:pt x="1002" y="516"/>
                  </a:lnTo>
                  <a:lnTo>
                    <a:pt x="1003" y="516"/>
                  </a:lnTo>
                  <a:lnTo>
                    <a:pt x="1003" y="515"/>
                  </a:lnTo>
                  <a:lnTo>
                    <a:pt x="1003" y="514"/>
                  </a:lnTo>
                  <a:lnTo>
                    <a:pt x="1002" y="514"/>
                  </a:lnTo>
                  <a:lnTo>
                    <a:pt x="1000" y="513"/>
                  </a:lnTo>
                  <a:lnTo>
                    <a:pt x="1002" y="512"/>
                  </a:lnTo>
                  <a:lnTo>
                    <a:pt x="1003" y="512"/>
                  </a:lnTo>
                  <a:lnTo>
                    <a:pt x="1004" y="513"/>
                  </a:lnTo>
                  <a:lnTo>
                    <a:pt x="1005" y="513"/>
                  </a:lnTo>
                  <a:lnTo>
                    <a:pt x="1007" y="513"/>
                  </a:lnTo>
                  <a:lnTo>
                    <a:pt x="1007" y="514"/>
                  </a:lnTo>
                  <a:lnTo>
                    <a:pt x="1007" y="515"/>
                  </a:lnTo>
                  <a:lnTo>
                    <a:pt x="1005" y="515"/>
                  </a:lnTo>
                  <a:lnTo>
                    <a:pt x="1004" y="515"/>
                  </a:lnTo>
                  <a:lnTo>
                    <a:pt x="1004" y="516"/>
                  </a:lnTo>
                  <a:lnTo>
                    <a:pt x="1004" y="517"/>
                  </a:lnTo>
                  <a:lnTo>
                    <a:pt x="1003" y="517"/>
                  </a:lnTo>
                  <a:lnTo>
                    <a:pt x="1004" y="517"/>
                  </a:lnTo>
                  <a:lnTo>
                    <a:pt x="1005" y="517"/>
                  </a:lnTo>
                  <a:close/>
                  <a:moveTo>
                    <a:pt x="1053" y="498"/>
                  </a:moveTo>
                  <a:lnTo>
                    <a:pt x="1052" y="497"/>
                  </a:lnTo>
                  <a:lnTo>
                    <a:pt x="1052" y="496"/>
                  </a:lnTo>
                  <a:lnTo>
                    <a:pt x="1053" y="495"/>
                  </a:lnTo>
                  <a:lnTo>
                    <a:pt x="1054" y="495"/>
                  </a:lnTo>
                  <a:lnTo>
                    <a:pt x="1055" y="495"/>
                  </a:lnTo>
                  <a:lnTo>
                    <a:pt x="1055" y="496"/>
                  </a:lnTo>
                  <a:lnTo>
                    <a:pt x="1055" y="497"/>
                  </a:lnTo>
                  <a:lnTo>
                    <a:pt x="1056" y="497"/>
                  </a:lnTo>
                  <a:lnTo>
                    <a:pt x="1057" y="497"/>
                  </a:lnTo>
                  <a:lnTo>
                    <a:pt x="1057" y="498"/>
                  </a:lnTo>
                  <a:lnTo>
                    <a:pt x="1054" y="498"/>
                  </a:lnTo>
                  <a:lnTo>
                    <a:pt x="1053" y="498"/>
                  </a:lnTo>
                  <a:close/>
                  <a:moveTo>
                    <a:pt x="1055" y="504"/>
                  </a:moveTo>
                  <a:lnTo>
                    <a:pt x="1056" y="504"/>
                  </a:lnTo>
                  <a:lnTo>
                    <a:pt x="1056" y="505"/>
                  </a:lnTo>
                  <a:lnTo>
                    <a:pt x="1055" y="505"/>
                  </a:lnTo>
                  <a:lnTo>
                    <a:pt x="1056" y="505"/>
                  </a:lnTo>
                  <a:lnTo>
                    <a:pt x="1057" y="506"/>
                  </a:lnTo>
                  <a:lnTo>
                    <a:pt x="1056" y="506"/>
                  </a:lnTo>
                  <a:lnTo>
                    <a:pt x="1057" y="507"/>
                  </a:lnTo>
                  <a:lnTo>
                    <a:pt x="1056" y="507"/>
                  </a:lnTo>
                  <a:lnTo>
                    <a:pt x="1056" y="506"/>
                  </a:lnTo>
                  <a:lnTo>
                    <a:pt x="1055" y="507"/>
                  </a:lnTo>
                  <a:lnTo>
                    <a:pt x="1054" y="507"/>
                  </a:lnTo>
                  <a:lnTo>
                    <a:pt x="1054" y="506"/>
                  </a:lnTo>
                  <a:lnTo>
                    <a:pt x="1053" y="505"/>
                  </a:lnTo>
                  <a:lnTo>
                    <a:pt x="1050" y="505"/>
                  </a:lnTo>
                  <a:lnTo>
                    <a:pt x="1047" y="504"/>
                  </a:lnTo>
                  <a:lnTo>
                    <a:pt x="1047" y="503"/>
                  </a:lnTo>
                  <a:lnTo>
                    <a:pt x="1046" y="502"/>
                  </a:lnTo>
                  <a:lnTo>
                    <a:pt x="1046" y="500"/>
                  </a:lnTo>
                  <a:lnTo>
                    <a:pt x="1045" y="499"/>
                  </a:lnTo>
                  <a:lnTo>
                    <a:pt x="1046" y="498"/>
                  </a:lnTo>
                  <a:lnTo>
                    <a:pt x="1046" y="497"/>
                  </a:lnTo>
                  <a:lnTo>
                    <a:pt x="1045" y="497"/>
                  </a:lnTo>
                  <a:lnTo>
                    <a:pt x="1045" y="496"/>
                  </a:lnTo>
                  <a:lnTo>
                    <a:pt x="1046" y="496"/>
                  </a:lnTo>
                  <a:lnTo>
                    <a:pt x="1046" y="495"/>
                  </a:lnTo>
                  <a:lnTo>
                    <a:pt x="1046" y="496"/>
                  </a:lnTo>
                  <a:lnTo>
                    <a:pt x="1047" y="496"/>
                  </a:lnTo>
                  <a:lnTo>
                    <a:pt x="1050" y="496"/>
                  </a:lnTo>
                  <a:lnTo>
                    <a:pt x="1051" y="497"/>
                  </a:lnTo>
                  <a:lnTo>
                    <a:pt x="1051" y="498"/>
                  </a:lnTo>
                  <a:lnTo>
                    <a:pt x="1052" y="498"/>
                  </a:lnTo>
                  <a:lnTo>
                    <a:pt x="1052" y="499"/>
                  </a:lnTo>
                  <a:lnTo>
                    <a:pt x="1053" y="499"/>
                  </a:lnTo>
                  <a:lnTo>
                    <a:pt x="1054" y="500"/>
                  </a:lnTo>
                  <a:lnTo>
                    <a:pt x="1055" y="500"/>
                  </a:lnTo>
                  <a:lnTo>
                    <a:pt x="1055" y="502"/>
                  </a:lnTo>
                  <a:lnTo>
                    <a:pt x="1055" y="503"/>
                  </a:lnTo>
                  <a:lnTo>
                    <a:pt x="1054" y="503"/>
                  </a:lnTo>
                  <a:lnTo>
                    <a:pt x="1054" y="504"/>
                  </a:lnTo>
                  <a:lnTo>
                    <a:pt x="1055" y="504"/>
                  </a:lnTo>
                  <a:close/>
                  <a:moveTo>
                    <a:pt x="1136" y="456"/>
                  </a:moveTo>
                  <a:lnTo>
                    <a:pt x="1140" y="456"/>
                  </a:lnTo>
                  <a:lnTo>
                    <a:pt x="1138" y="457"/>
                  </a:lnTo>
                  <a:lnTo>
                    <a:pt x="1133" y="457"/>
                  </a:lnTo>
                  <a:lnTo>
                    <a:pt x="1130" y="458"/>
                  </a:lnTo>
                  <a:lnTo>
                    <a:pt x="1129" y="457"/>
                  </a:lnTo>
                  <a:lnTo>
                    <a:pt x="1130" y="457"/>
                  </a:lnTo>
                  <a:lnTo>
                    <a:pt x="1131" y="457"/>
                  </a:lnTo>
                  <a:lnTo>
                    <a:pt x="1132" y="456"/>
                  </a:lnTo>
                  <a:lnTo>
                    <a:pt x="1136" y="456"/>
                  </a:lnTo>
                  <a:close/>
                  <a:moveTo>
                    <a:pt x="846" y="529"/>
                  </a:moveTo>
                  <a:lnTo>
                    <a:pt x="846" y="530"/>
                  </a:lnTo>
                  <a:lnTo>
                    <a:pt x="847" y="530"/>
                  </a:lnTo>
                  <a:lnTo>
                    <a:pt x="847" y="531"/>
                  </a:lnTo>
                  <a:lnTo>
                    <a:pt x="846" y="531"/>
                  </a:lnTo>
                  <a:lnTo>
                    <a:pt x="845" y="531"/>
                  </a:lnTo>
                  <a:lnTo>
                    <a:pt x="845" y="530"/>
                  </a:lnTo>
                  <a:lnTo>
                    <a:pt x="845" y="529"/>
                  </a:lnTo>
                  <a:lnTo>
                    <a:pt x="846" y="529"/>
                  </a:lnTo>
                  <a:close/>
                  <a:moveTo>
                    <a:pt x="841" y="525"/>
                  </a:moveTo>
                  <a:lnTo>
                    <a:pt x="841" y="527"/>
                  </a:lnTo>
                  <a:lnTo>
                    <a:pt x="840" y="527"/>
                  </a:lnTo>
                  <a:lnTo>
                    <a:pt x="839" y="527"/>
                  </a:lnTo>
                  <a:lnTo>
                    <a:pt x="839" y="525"/>
                  </a:lnTo>
                  <a:lnTo>
                    <a:pt x="838" y="527"/>
                  </a:lnTo>
                  <a:lnTo>
                    <a:pt x="838" y="525"/>
                  </a:lnTo>
                  <a:lnTo>
                    <a:pt x="839" y="525"/>
                  </a:lnTo>
                  <a:lnTo>
                    <a:pt x="839" y="524"/>
                  </a:lnTo>
                  <a:lnTo>
                    <a:pt x="838" y="524"/>
                  </a:lnTo>
                  <a:lnTo>
                    <a:pt x="838" y="523"/>
                  </a:lnTo>
                  <a:lnTo>
                    <a:pt x="838" y="522"/>
                  </a:lnTo>
                  <a:lnTo>
                    <a:pt x="838" y="521"/>
                  </a:lnTo>
                  <a:lnTo>
                    <a:pt x="838" y="522"/>
                  </a:lnTo>
                  <a:lnTo>
                    <a:pt x="838" y="523"/>
                  </a:lnTo>
                  <a:lnTo>
                    <a:pt x="837" y="524"/>
                  </a:lnTo>
                  <a:lnTo>
                    <a:pt x="837" y="523"/>
                  </a:lnTo>
                  <a:lnTo>
                    <a:pt x="837" y="522"/>
                  </a:lnTo>
                  <a:lnTo>
                    <a:pt x="837" y="521"/>
                  </a:lnTo>
                  <a:lnTo>
                    <a:pt x="838" y="521"/>
                  </a:lnTo>
                  <a:lnTo>
                    <a:pt x="839" y="521"/>
                  </a:lnTo>
                  <a:lnTo>
                    <a:pt x="840" y="522"/>
                  </a:lnTo>
                  <a:lnTo>
                    <a:pt x="840" y="523"/>
                  </a:lnTo>
                  <a:lnTo>
                    <a:pt x="841" y="523"/>
                  </a:lnTo>
                  <a:lnTo>
                    <a:pt x="841" y="524"/>
                  </a:lnTo>
                  <a:lnTo>
                    <a:pt x="841" y="525"/>
                  </a:lnTo>
                  <a:close/>
                  <a:moveTo>
                    <a:pt x="994" y="506"/>
                  </a:moveTo>
                  <a:lnTo>
                    <a:pt x="994" y="507"/>
                  </a:lnTo>
                  <a:lnTo>
                    <a:pt x="993" y="508"/>
                  </a:lnTo>
                  <a:lnTo>
                    <a:pt x="992" y="508"/>
                  </a:lnTo>
                  <a:lnTo>
                    <a:pt x="991" y="508"/>
                  </a:lnTo>
                  <a:lnTo>
                    <a:pt x="991" y="507"/>
                  </a:lnTo>
                  <a:lnTo>
                    <a:pt x="991" y="506"/>
                  </a:lnTo>
                  <a:lnTo>
                    <a:pt x="990" y="506"/>
                  </a:lnTo>
                  <a:lnTo>
                    <a:pt x="990" y="505"/>
                  </a:lnTo>
                  <a:lnTo>
                    <a:pt x="991" y="504"/>
                  </a:lnTo>
                  <a:lnTo>
                    <a:pt x="991" y="500"/>
                  </a:lnTo>
                  <a:lnTo>
                    <a:pt x="991" y="499"/>
                  </a:lnTo>
                  <a:lnTo>
                    <a:pt x="992" y="499"/>
                  </a:lnTo>
                  <a:lnTo>
                    <a:pt x="992" y="498"/>
                  </a:lnTo>
                  <a:lnTo>
                    <a:pt x="993" y="498"/>
                  </a:lnTo>
                  <a:lnTo>
                    <a:pt x="994" y="497"/>
                  </a:lnTo>
                  <a:lnTo>
                    <a:pt x="994" y="496"/>
                  </a:lnTo>
                  <a:lnTo>
                    <a:pt x="994" y="495"/>
                  </a:lnTo>
                  <a:lnTo>
                    <a:pt x="993" y="494"/>
                  </a:lnTo>
                  <a:lnTo>
                    <a:pt x="994" y="494"/>
                  </a:lnTo>
                  <a:lnTo>
                    <a:pt x="994" y="491"/>
                  </a:lnTo>
                  <a:lnTo>
                    <a:pt x="995" y="491"/>
                  </a:lnTo>
                  <a:lnTo>
                    <a:pt x="995" y="490"/>
                  </a:lnTo>
                  <a:lnTo>
                    <a:pt x="994" y="490"/>
                  </a:lnTo>
                  <a:lnTo>
                    <a:pt x="994" y="489"/>
                  </a:lnTo>
                  <a:lnTo>
                    <a:pt x="993" y="489"/>
                  </a:lnTo>
                  <a:lnTo>
                    <a:pt x="994" y="489"/>
                  </a:lnTo>
                  <a:lnTo>
                    <a:pt x="994" y="488"/>
                  </a:lnTo>
                  <a:lnTo>
                    <a:pt x="994" y="487"/>
                  </a:lnTo>
                  <a:lnTo>
                    <a:pt x="995" y="487"/>
                  </a:lnTo>
                  <a:lnTo>
                    <a:pt x="996" y="486"/>
                  </a:lnTo>
                  <a:lnTo>
                    <a:pt x="999" y="486"/>
                  </a:lnTo>
                  <a:lnTo>
                    <a:pt x="1000" y="487"/>
                  </a:lnTo>
                  <a:lnTo>
                    <a:pt x="1001" y="488"/>
                  </a:lnTo>
                  <a:lnTo>
                    <a:pt x="1000" y="488"/>
                  </a:lnTo>
                  <a:lnTo>
                    <a:pt x="1000" y="489"/>
                  </a:lnTo>
                  <a:lnTo>
                    <a:pt x="1000" y="490"/>
                  </a:lnTo>
                  <a:lnTo>
                    <a:pt x="1000" y="491"/>
                  </a:lnTo>
                  <a:lnTo>
                    <a:pt x="1000" y="492"/>
                  </a:lnTo>
                  <a:lnTo>
                    <a:pt x="999" y="491"/>
                  </a:lnTo>
                  <a:lnTo>
                    <a:pt x="999" y="492"/>
                  </a:lnTo>
                  <a:lnTo>
                    <a:pt x="999" y="494"/>
                  </a:lnTo>
                  <a:lnTo>
                    <a:pt x="999" y="495"/>
                  </a:lnTo>
                  <a:lnTo>
                    <a:pt x="997" y="495"/>
                  </a:lnTo>
                  <a:lnTo>
                    <a:pt x="999" y="496"/>
                  </a:lnTo>
                  <a:lnTo>
                    <a:pt x="999" y="498"/>
                  </a:lnTo>
                  <a:lnTo>
                    <a:pt x="997" y="500"/>
                  </a:lnTo>
                  <a:lnTo>
                    <a:pt x="997" y="502"/>
                  </a:lnTo>
                  <a:lnTo>
                    <a:pt x="997" y="503"/>
                  </a:lnTo>
                  <a:lnTo>
                    <a:pt x="997" y="504"/>
                  </a:lnTo>
                  <a:lnTo>
                    <a:pt x="997" y="505"/>
                  </a:lnTo>
                  <a:lnTo>
                    <a:pt x="996" y="505"/>
                  </a:lnTo>
                  <a:lnTo>
                    <a:pt x="994" y="506"/>
                  </a:lnTo>
                  <a:close/>
                  <a:moveTo>
                    <a:pt x="844" y="523"/>
                  </a:moveTo>
                  <a:lnTo>
                    <a:pt x="844" y="524"/>
                  </a:lnTo>
                  <a:lnTo>
                    <a:pt x="844" y="525"/>
                  </a:lnTo>
                  <a:lnTo>
                    <a:pt x="842" y="525"/>
                  </a:lnTo>
                  <a:lnTo>
                    <a:pt x="842" y="524"/>
                  </a:lnTo>
                  <a:lnTo>
                    <a:pt x="841" y="523"/>
                  </a:lnTo>
                  <a:lnTo>
                    <a:pt x="842" y="523"/>
                  </a:lnTo>
                  <a:lnTo>
                    <a:pt x="841" y="523"/>
                  </a:lnTo>
                  <a:lnTo>
                    <a:pt x="840" y="522"/>
                  </a:lnTo>
                  <a:lnTo>
                    <a:pt x="840" y="521"/>
                  </a:lnTo>
                  <a:lnTo>
                    <a:pt x="840" y="520"/>
                  </a:lnTo>
                  <a:lnTo>
                    <a:pt x="841" y="520"/>
                  </a:lnTo>
                  <a:lnTo>
                    <a:pt x="841" y="519"/>
                  </a:lnTo>
                  <a:lnTo>
                    <a:pt x="842" y="519"/>
                  </a:lnTo>
                  <a:lnTo>
                    <a:pt x="842" y="517"/>
                  </a:lnTo>
                  <a:lnTo>
                    <a:pt x="842" y="519"/>
                  </a:lnTo>
                  <a:lnTo>
                    <a:pt x="844" y="519"/>
                  </a:lnTo>
                  <a:lnTo>
                    <a:pt x="844" y="520"/>
                  </a:lnTo>
                  <a:lnTo>
                    <a:pt x="844" y="519"/>
                  </a:lnTo>
                  <a:lnTo>
                    <a:pt x="844" y="517"/>
                  </a:lnTo>
                  <a:lnTo>
                    <a:pt x="844" y="519"/>
                  </a:lnTo>
                  <a:lnTo>
                    <a:pt x="845" y="519"/>
                  </a:lnTo>
                  <a:lnTo>
                    <a:pt x="845" y="520"/>
                  </a:lnTo>
                  <a:lnTo>
                    <a:pt x="844" y="520"/>
                  </a:lnTo>
                  <a:lnTo>
                    <a:pt x="845" y="520"/>
                  </a:lnTo>
                  <a:lnTo>
                    <a:pt x="845" y="521"/>
                  </a:lnTo>
                  <a:lnTo>
                    <a:pt x="844" y="522"/>
                  </a:lnTo>
                  <a:lnTo>
                    <a:pt x="844" y="523"/>
                  </a:lnTo>
                  <a:close/>
                  <a:moveTo>
                    <a:pt x="1018" y="478"/>
                  </a:moveTo>
                  <a:lnTo>
                    <a:pt x="1019" y="479"/>
                  </a:lnTo>
                  <a:lnTo>
                    <a:pt x="1019" y="480"/>
                  </a:lnTo>
                  <a:lnTo>
                    <a:pt x="1020" y="480"/>
                  </a:lnTo>
                  <a:lnTo>
                    <a:pt x="1019" y="481"/>
                  </a:lnTo>
                  <a:lnTo>
                    <a:pt x="1020" y="481"/>
                  </a:lnTo>
                  <a:lnTo>
                    <a:pt x="1019" y="482"/>
                  </a:lnTo>
                  <a:lnTo>
                    <a:pt x="1019" y="483"/>
                  </a:lnTo>
                  <a:lnTo>
                    <a:pt x="1018" y="484"/>
                  </a:lnTo>
                  <a:lnTo>
                    <a:pt x="1018" y="486"/>
                  </a:lnTo>
                  <a:lnTo>
                    <a:pt x="1018" y="487"/>
                  </a:lnTo>
                  <a:lnTo>
                    <a:pt x="1019" y="488"/>
                  </a:lnTo>
                  <a:lnTo>
                    <a:pt x="1019" y="489"/>
                  </a:lnTo>
                  <a:lnTo>
                    <a:pt x="1020" y="489"/>
                  </a:lnTo>
                  <a:lnTo>
                    <a:pt x="1019" y="489"/>
                  </a:lnTo>
                  <a:lnTo>
                    <a:pt x="1019" y="488"/>
                  </a:lnTo>
                  <a:lnTo>
                    <a:pt x="1018" y="488"/>
                  </a:lnTo>
                  <a:lnTo>
                    <a:pt x="1017" y="489"/>
                  </a:lnTo>
                  <a:lnTo>
                    <a:pt x="1017" y="490"/>
                  </a:lnTo>
                  <a:lnTo>
                    <a:pt x="1014" y="489"/>
                  </a:lnTo>
                  <a:lnTo>
                    <a:pt x="1013" y="489"/>
                  </a:lnTo>
                  <a:lnTo>
                    <a:pt x="1012" y="487"/>
                  </a:lnTo>
                  <a:lnTo>
                    <a:pt x="1011" y="486"/>
                  </a:lnTo>
                  <a:lnTo>
                    <a:pt x="1011" y="484"/>
                  </a:lnTo>
                  <a:lnTo>
                    <a:pt x="1011" y="483"/>
                  </a:lnTo>
                  <a:lnTo>
                    <a:pt x="1011" y="482"/>
                  </a:lnTo>
                  <a:lnTo>
                    <a:pt x="1010" y="482"/>
                  </a:lnTo>
                  <a:lnTo>
                    <a:pt x="1010" y="481"/>
                  </a:lnTo>
                  <a:lnTo>
                    <a:pt x="1010" y="480"/>
                  </a:lnTo>
                  <a:lnTo>
                    <a:pt x="1011" y="480"/>
                  </a:lnTo>
                  <a:lnTo>
                    <a:pt x="1012" y="479"/>
                  </a:lnTo>
                  <a:lnTo>
                    <a:pt x="1013" y="479"/>
                  </a:lnTo>
                  <a:lnTo>
                    <a:pt x="1014" y="479"/>
                  </a:lnTo>
                  <a:lnTo>
                    <a:pt x="1017" y="479"/>
                  </a:lnTo>
                  <a:lnTo>
                    <a:pt x="1017" y="478"/>
                  </a:lnTo>
                  <a:lnTo>
                    <a:pt x="1018" y="478"/>
                  </a:lnTo>
                  <a:close/>
                  <a:moveTo>
                    <a:pt x="1126" y="425"/>
                  </a:moveTo>
                  <a:lnTo>
                    <a:pt x="1128" y="425"/>
                  </a:lnTo>
                  <a:lnTo>
                    <a:pt x="1128" y="427"/>
                  </a:lnTo>
                  <a:lnTo>
                    <a:pt x="1129" y="427"/>
                  </a:lnTo>
                  <a:lnTo>
                    <a:pt x="1129" y="428"/>
                  </a:lnTo>
                  <a:lnTo>
                    <a:pt x="1126" y="428"/>
                  </a:lnTo>
                  <a:lnTo>
                    <a:pt x="1126" y="429"/>
                  </a:lnTo>
                  <a:lnTo>
                    <a:pt x="1128" y="429"/>
                  </a:lnTo>
                  <a:lnTo>
                    <a:pt x="1126" y="429"/>
                  </a:lnTo>
                  <a:lnTo>
                    <a:pt x="1126" y="430"/>
                  </a:lnTo>
                  <a:lnTo>
                    <a:pt x="1125" y="430"/>
                  </a:lnTo>
                  <a:lnTo>
                    <a:pt x="1124" y="430"/>
                  </a:lnTo>
                  <a:lnTo>
                    <a:pt x="1124" y="429"/>
                  </a:lnTo>
                  <a:lnTo>
                    <a:pt x="1125" y="428"/>
                  </a:lnTo>
                  <a:lnTo>
                    <a:pt x="1125" y="427"/>
                  </a:lnTo>
                  <a:lnTo>
                    <a:pt x="1125" y="425"/>
                  </a:lnTo>
                  <a:lnTo>
                    <a:pt x="1126" y="427"/>
                  </a:lnTo>
                  <a:lnTo>
                    <a:pt x="1126" y="425"/>
                  </a:lnTo>
                  <a:close/>
                  <a:moveTo>
                    <a:pt x="1122" y="430"/>
                  </a:moveTo>
                  <a:lnTo>
                    <a:pt x="1122" y="431"/>
                  </a:lnTo>
                  <a:lnTo>
                    <a:pt x="1116" y="431"/>
                  </a:lnTo>
                  <a:lnTo>
                    <a:pt x="1116" y="430"/>
                  </a:lnTo>
                  <a:lnTo>
                    <a:pt x="1117" y="430"/>
                  </a:lnTo>
                  <a:lnTo>
                    <a:pt x="1117" y="429"/>
                  </a:lnTo>
                  <a:lnTo>
                    <a:pt x="1117" y="427"/>
                  </a:lnTo>
                  <a:lnTo>
                    <a:pt x="1119" y="427"/>
                  </a:lnTo>
                  <a:lnTo>
                    <a:pt x="1120" y="427"/>
                  </a:lnTo>
                  <a:lnTo>
                    <a:pt x="1121" y="425"/>
                  </a:lnTo>
                  <a:lnTo>
                    <a:pt x="1119" y="425"/>
                  </a:lnTo>
                  <a:lnTo>
                    <a:pt x="1119" y="424"/>
                  </a:lnTo>
                  <a:lnTo>
                    <a:pt x="1120" y="424"/>
                  </a:lnTo>
                  <a:lnTo>
                    <a:pt x="1120" y="425"/>
                  </a:lnTo>
                  <a:lnTo>
                    <a:pt x="1121" y="425"/>
                  </a:lnTo>
                  <a:lnTo>
                    <a:pt x="1122" y="425"/>
                  </a:lnTo>
                  <a:lnTo>
                    <a:pt x="1122" y="427"/>
                  </a:lnTo>
                  <a:lnTo>
                    <a:pt x="1122" y="428"/>
                  </a:lnTo>
                  <a:lnTo>
                    <a:pt x="1122" y="429"/>
                  </a:lnTo>
                  <a:lnTo>
                    <a:pt x="1122" y="430"/>
                  </a:lnTo>
                  <a:close/>
                  <a:moveTo>
                    <a:pt x="994" y="477"/>
                  </a:moveTo>
                  <a:lnTo>
                    <a:pt x="993" y="475"/>
                  </a:lnTo>
                  <a:lnTo>
                    <a:pt x="993" y="474"/>
                  </a:lnTo>
                  <a:lnTo>
                    <a:pt x="994" y="474"/>
                  </a:lnTo>
                  <a:lnTo>
                    <a:pt x="994" y="475"/>
                  </a:lnTo>
                  <a:lnTo>
                    <a:pt x="995" y="475"/>
                  </a:lnTo>
                  <a:lnTo>
                    <a:pt x="995" y="474"/>
                  </a:lnTo>
                  <a:lnTo>
                    <a:pt x="994" y="474"/>
                  </a:lnTo>
                  <a:lnTo>
                    <a:pt x="994" y="473"/>
                  </a:lnTo>
                  <a:lnTo>
                    <a:pt x="995" y="473"/>
                  </a:lnTo>
                  <a:lnTo>
                    <a:pt x="995" y="472"/>
                  </a:lnTo>
                  <a:lnTo>
                    <a:pt x="996" y="472"/>
                  </a:lnTo>
                  <a:lnTo>
                    <a:pt x="997" y="473"/>
                  </a:lnTo>
                  <a:lnTo>
                    <a:pt x="999" y="473"/>
                  </a:lnTo>
                  <a:lnTo>
                    <a:pt x="999" y="474"/>
                  </a:lnTo>
                  <a:lnTo>
                    <a:pt x="1000" y="475"/>
                  </a:lnTo>
                  <a:lnTo>
                    <a:pt x="999" y="475"/>
                  </a:lnTo>
                  <a:lnTo>
                    <a:pt x="999" y="477"/>
                  </a:lnTo>
                  <a:lnTo>
                    <a:pt x="999" y="478"/>
                  </a:lnTo>
                  <a:lnTo>
                    <a:pt x="997" y="478"/>
                  </a:lnTo>
                  <a:lnTo>
                    <a:pt x="996" y="480"/>
                  </a:lnTo>
                  <a:lnTo>
                    <a:pt x="995" y="481"/>
                  </a:lnTo>
                  <a:lnTo>
                    <a:pt x="994" y="483"/>
                  </a:lnTo>
                  <a:lnTo>
                    <a:pt x="993" y="482"/>
                  </a:lnTo>
                  <a:lnTo>
                    <a:pt x="992" y="482"/>
                  </a:lnTo>
                  <a:lnTo>
                    <a:pt x="992" y="484"/>
                  </a:lnTo>
                  <a:lnTo>
                    <a:pt x="991" y="486"/>
                  </a:lnTo>
                  <a:lnTo>
                    <a:pt x="991" y="484"/>
                  </a:lnTo>
                  <a:lnTo>
                    <a:pt x="990" y="484"/>
                  </a:lnTo>
                  <a:lnTo>
                    <a:pt x="990" y="483"/>
                  </a:lnTo>
                  <a:lnTo>
                    <a:pt x="991" y="481"/>
                  </a:lnTo>
                  <a:lnTo>
                    <a:pt x="991" y="480"/>
                  </a:lnTo>
                  <a:lnTo>
                    <a:pt x="992" y="479"/>
                  </a:lnTo>
                  <a:lnTo>
                    <a:pt x="992" y="478"/>
                  </a:lnTo>
                  <a:lnTo>
                    <a:pt x="993" y="477"/>
                  </a:lnTo>
                  <a:lnTo>
                    <a:pt x="994" y="477"/>
                  </a:lnTo>
                  <a:close/>
                  <a:moveTo>
                    <a:pt x="974" y="483"/>
                  </a:moveTo>
                  <a:lnTo>
                    <a:pt x="973" y="483"/>
                  </a:lnTo>
                  <a:lnTo>
                    <a:pt x="974" y="483"/>
                  </a:lnTo>
                  <a:lnTo>
                    <a:pt x="975" y="486"/>
                  </a:lnTo>
                  <a:lnTo>
                    <a:pt x="976" y="487"/>
                  </a:lnTo>
                  <a:lnTo>
                    <a:pt x="976" y="488"/>
                  </a:lnTo>
                  <a:lnTo>
                    <a:pt x="975" y="488"/>
                  </a:lnTo>
                  <a:lnTo>
                    <a:pt x="974" y="488"/>
                  </a:lnTo>
                  <a:lnTo>
                    <a:pt x="973" y="488"/>
                  </a:lnTo>
                  <a:lnTo>
                    <a:pt x="971" y="487"/>
                  </a:lnTo>
                  <a:lnTo>
                    <a:pt x="971" y="486"/>
                  </a:lnTo>
                  <a:lnTo>
                    <a:pt x="971" y="484"/>
                  </a:lnTo>
                  <a:lnTo>
                    <a:pt x="970" y="484"/>
                  </a:lnTo>
                  <a:lnTo>
                    <a:pt x="970" y="487"/>
                  </a:lnTo>
                  <a:lnTo>
                    <a:pt x="970" y="486"/>
                  </a:lnTo>
                  <a:lnTo>
                    <a:pt x="969" y="484"/>
                  </a:lnTo>
                  <a:lnTo>
                    <a:pt x="968" y="484"/>
                  </a:lnTo>
                  <a:lnTo>
                    <a:pt x="967" y="483"/>
                  </a:lnTo>
                  <a:lnTo>
                    <a:pt x="966" y="483"/>
                  </a:lnTo>
                  <a:lnTo>
                    <a:pt x="964" y="484"/>
                  </a:lnTo>
                  <a:lnTo>
                    <a:pt x="962" y="483"/>
                  </a:lnTo>
                  <a:lnTo>
                    <a:pt x="964" y="482"/>
                  </a:lnTo>
                  <a:lnTo>
                    <a:pt x="964" y="481"/>
                  </a:lnTo>
                  <a:lnTo>
                    <a:pt x="965" y="481"/>
                  </a:lnTo>
                  <a:lnTo>
                    <a:pt x="966" y="482"/>
                  </a:lnTo>
                  <a:lnTo>
                    <a:pt x="967" y="481"/>
                  </a:lnTo>
                  <a:lnTo>
                    <a:pt x="967" y="482"/>
                  </a:lnTo>
                  <a:lnTo>
                    <a:pt x="967" y="483"/>
                  </a:lnTo>
                  <a:lnTo>
                    <a:pt x="968" y="483"/>
                  </a:lnTo>
                  <a:lnTo>
                    <a:pt x="968" y="482"/>
                  </a:lnTo>
                  <a:lnTo>
                    <a:pt x="967" y="481"/>
                  </a:lnTo>
                  <a:lnTo>
                    <a:pt x="966" y="481"/>
                  </a:lnTo>
                  <a:lnTo>
                    <a:pt x="966" y="480"/>
                  </a:lnTo>
                  <a:lnTo>
                    <a:pt x="966" y="479"/>
                  </a:lnTo>
                  <a:lnTo>
                    <a:pt x="967" y="479"/>
                  </a:lnTo>
                  <a:lnTo>
                    <a:pt x="968" y="479"/>
                  </a:lnTo>
                  <a:lnTo>
                    <a:pt x="969" y="478"/>
                  </a:lnTo>
                  <a:lnTo>
                    <a:pt x="970" y="479"/>
                  </a:lnTo>
                  <a:lnTo>
                    <a:pt x="970" y="480"/>
                  </a:lnTo>
                  <a:lnTo>
                    <a:pt x="970" y="481"/>
                  </a:lnTo>
                  <a:lnTo>
                    <a:pt x="971" y="480"/>
                  </a:lnTo>
                  <a:lnTo>
                    <a:pt x="971" y="479"/>
                  </a:lnTo>
                  <a:lnTo>
                    <a:pt x="973" y="480"/>
                  </a:lnTo>
                  <a:lnTo>
                    <a:pt x="974" y="479"/>
                  </a:lnTo>
                  <a:lnTo>
                    <a:pt x="975" y="478"/>
                  </a:lnTo>
                  <a:lnTo>
                    <a:pt x="975" y="477"/>
                  </a:lnTo>
                  <a:lnTo>
                    <a:pt x="976" y="477"/>
                  </a:lnTo>
                  <a:lnTo>
                    <a:pt x="976" y="475"/>
                  </a:lnTo>
                  <a:lnTo>
                    <a:pt x="977" y="475"/>
                  </a:lnTo>
                  <a:lnTo>
                    <a:pt x="978" y="475"/>
                  </a:lnTo>
                  <a:lnTo>
                    <a:pt x="979" y="475"/>
                  </a:lnTo>
                  <a:lnTo>
                    <a:pt x="979" y="478"/>
                  </a:lnTo>
                  <a:lnTo>
                    <a:pt x="981" y="478"/>
                  </a:lnTo>
                  <a:lnTo>
                    <a:pt x="982" y="478"/>
                  </a:lnTo>
                  <a:lnTo>
                    <a:pt x="982" y="479"/>
                  </a:lnTo>
                  <a:lnTo>
                    <a:pt x="979" y="481"/>
                  </a:lnTo>
                  <a:lnTo>
                    <a:pt x="978" y="482"/>
                  </a:lnTo>
                  <a:lnTo>
                    <a:pt x="976" y="483"/>
                  </a:lnTo>
                  <a:lnTo>
                    <a:pt x="975" y="483"/>
                  </a:lnTo>
                  <a:lnTo>
                    <a:pt x="974" y="483"/>
                  </a:lnTo>
                  <a:close/>
                  <a:moveTo>
                    <a:pt x="924" y="491"/>
                  </a:moveTo>
                  <a:lnTo>
                    <a:pt x="923" y="491"/>
                  </a:lnTo>
                  <a:lnTo>
                    <a:pt x="923" y="490"/>
                  </a:lnTo>
                  <a:lnTo>
                    <a:pt x="923" y="489"/>
                  </a:lnTo>
                  <a:lnTo>
                    <a:pt x="927" y="489"/>
                  </a:lnTo>
                  <a:lnTo>
                    <a:pt x="926" y="490"/>
                  </a:lnTo>
                  <a:lnTo>
                    <a:pt x="925" y="490"/>
                  </a:lnTo>
                  <a:lnTo>
                    <a:pt x="925" y="491"/>
                  </a:lnTo>
                  <a:lnTo>
                    <a:pt x="926" y="491"/>
                  </a:lnTo>
                  <a:lnTo>
                    <a:pt x="926" y="492"/>
                  </a:lnTo>
                  <a:lnTo>
                    <a:pt x="925" y="492"/>
                  </a:lnTo>
                  <a:lnTo>
                    <a:pt x="924" y="491"/>
                  </a:lnTo>
                  <a:close/>
                  <a:moveTo>
                    <a:pt x="820" y="505"/>
                  </a:moveTo>
                  <a:lnTo>
                    <a:pt x="821" y="504"/>
                  </a:lnTo>
                  <a:lnTo>
                    <a:pt x="822" y="504"/>
                  </a:lnTo>
                  <a:lnTo>
                    <a:pt x="822" y="505"/>
                  </a:lnTo>
                  <a:lnTo>
                    <a:pt x="821" y="506"/>
                  </a:lnTo>
                  <a:lnTo>
                    <a:pt x="820" y="506"/>
                  </a:lnTo>
                  <a:lnTo>
                    <a:pt x="820" y="505"/>
                  </a:lnTo>
                  <a:close/>
                  <a:moveTo>
                    <a:pt x="826" y="507"/>
                  </a:moveTo>
                  <a:lnTo>
                    <a:pt x="826" y="508"/>
                  </a:lnTo>
                  <a:lnTo>
                    <a:pt x="824" y="509"/>
                  </a:lnTo>
                  <a:lnTo>
                    <a:pt x="823" y="508"/>
                  </a:lnTo>
                  <a:lnTo>
                    <a:pt x="822" y="508"/>
                  </a:lnTo>
                  <a:lnTo>
                    <a:pt x="822" y="507"/>
                  </a:lnTo>
                  <a:lnTo>
                    <a:pt x="823" y="506"/>
                  </a:lnTo>
                  <a:lnTo>
                    <a:pt x="824" y="505"/>
                  </a:lnTo>
                  <a:lnTo>
                    <a:pt x="824" y="506"/>
                  </a:lnTo>
                  <a:lnTo>
                    <a:pt x="824" y="505"/>
                  </a:lnTo>
                  <a:lnTo>
                    <a:pt x="824" y="504"/>
                  </a:lnTo>
                  <a:lnTo>
                    <a:pt x="826" y="504"/>
                  </a:lnTo>
                  <a:lnTo>
                    <a:pt x="826" y="505"/>
                  </a:lnTo>
                  <a:lnTo>
                    <a:pt x="824" y="506"/>
                  </a:lnTo>
                  <a:lnTo>
                    <a:pt x="826" y="507"/>
                  </a:lnTo>
                  <a:close/>
                  <a:moveTo>
                    <a:pt x="881" y="491"/>
                  </a:moveTo>
                  <a:lnTo>
                    <a:pt x="880" y="491"/>
                  </a:lnTo>
                  <a:lnTo>
                    <a:pt x="879" y="490"/>
                  </a:lnTo>
                  <a:lnTo>
                    <a:pt x="878" y="490"/>
                  </a:lnTo>
                  <a:lnTo>
                    <a:pt x="878" y="489"/>
                  </a:lnTo>
                  <a:lnTo>
                    <a:pt x="876" y="489"/>
                  </a:lnTo>
                  <a:lnTo>
                    <a:pt x="876" y="488"/>
                  </a:lnTo>
                  <a:lnTo>
                    <a:pt x="875" y="488"/>
                  </a:lnTo>
                  <a:lnTo>
                    <a:pt x="876" y="488"/>
                  </a:lnTo>
                  <a:lnTo>
                    <a:pt x="876" y="487"/>
                  </a:lnTo>
                  <a:lnTo>
                    <a:pt x="878" y="488"/>
                  </a:lnTo>
                  <a:lnTo>
                    <a:pt x="879" y="488"/>
                  </a:lnTo>
                  <a:lnTo>
                    <a:pt x="879" y="487"/>
                  </a:lnTo>
                  <a:lnTo>
                    <a:pt x="879" y="486"/>
                  </a:lnTo>
                  <a:lnTo>
                    <a:pt x="880" y="486"/>
                  </a:lnTo>
                  <a:lnTo>
                    <a:pt x="881" y="487"/>
                  </a:lnTo>
                  <a:lnTo>
                    <a:pt x="883" y="487"/>
                  </a:lnTo>
                  <a:lnTo>
                    <a:pt x="885" y="486"/>
                  </a:lnTo>
                  <a:lnTo>
                    <a:pt x="887" y="487"/>
                  </a:lnTo>
                  <a:lnTo>
                    <a:pt x="887" y="488"/>
                  </a:lnTo>
                  <a:lnTo>
                    <a:pt x="888" y="488"/>
                  </a:lnTo>
                  <a:lnTo>
                    <a:pt x="888" y="489"/>
                  </a:lnTo>
                  <a:lnTo>
                    <a:pt x="888" y="490"/>
                  </a:lnTo>
                  <a:lnTo>
                    <a:pt x="884" y="491"/>
                  </a:lnTo>
                  <a:lnTo>
                    <a:pt x="882" y="491"/>
                  </a:lnTo>
                  <a:lnTo>
                    <a:pt x="882" y="490"/>
                  </a:lnTo>
                  <a:lnTo>
                    <a:pt x="881" y="490"/>
                  </a:lnTo>
                  <a:lnTo>
                    <a:pt x="881" y="491"/>
                  </a:lnTo>
                  <a:close/>
                  <a:moveTo>
                    <a:pt x="1055" y="400"/>
                  </a:moveTo>
                  <a:lnTo>
                    <a:pt x="1056" y="399"/>
                  </a:lnTo>
                  <a:lnTo>
                    <a:pt x="1057" y="399"/>
                  </a:lnTo>
                  <a:lnTo>
                    <a:pt x="1057" y="400"/>
                  </a:lnTo>
                  <a:lnTo>
                    <a:pt x="1057" y="402"/>
                  </a:lnTo>
                  <a:lnTo>
                    <a:pt x="1057" y="403"/>
                  </a:lnTo>
                  <a:lnTo>
                    <a:pt x="1057" y="404"/>
                  </a:lnTo>
                  <a:lnTo>
                    <a:pt x="1055" y="405"/>
                  </a:lnTo>
                  <a:lnTo>
                    <a:pt x="1053" y="407"/>
                  </a:lnTo>
                  <a:lnTo>
                    <a:pt x="1053" y="408"/>
                  </a:lnTo>
                  <a:lnTo>
                    <a:pt x="1053" y="410"/>
                  </a:lnTo>
                  <a:lnTo>
                    <a:pt x="1052" y="410"/>
                  </a:lnTo>
                  <a:lnTo>
                    <a:pt x="1051" y="410"/>
                  </a:lnTo>
                  <a:lnTo>
                    <a:pt x="1051" y="408"/>
                  </a:lnTo>
                  <a:lnTo>
                    <a:pt x="1050" y="408"/>
                  </a:lnTo>
                  <a:lnTo>
                    <a:pt x="1050" y="407"/>
                  </a:lnTo>
                  <a:lnTo>
                    <a:pt x="1048" y="407"/>
                  </a:lnTo>
                  <a:lnTo>
                    <a:pt x="1048" y="406"/>
                  </a:lnTo>
                  <a:lnTo>
                    <a:pt x="1050" y="406"/>
                  </a:lnTo>
                  <a:lnTo>
                    <a:pt x="1050" y="405"/>
                  </a:lnTo>
                  <a:lnTo>
                    <a:pt x="1050" y="404"/>
                  </a:lnTo>
                  <a:lnTo>
                    <a:pt x="1050" y="403"/>
                  </a:lnTo>
                  <a:lnTo>
                    <a:pt x="1048" y="402"/>
                  </a:lnTo>
                  <a:lnTo>
                    <a:pt x="1050" y="400"/>
                  </a:lnTo>
                  <a:lnTo>
                    <a:pt x="1051" y="400"/>
                  </a:lnTo>
                  <a:lnTo>
                    <a:pt x="1055" y="400"/>
                  </a:lnTo>
                  <a:close/>
                  <a:moveTo>
                    <a:pt x="1030" y="390"/>
                  </a:moveTo>
                  <a:lnTo>
                    <a:pt x="1031" y="390"/>
                  </a:lnTo>
                  <a:lnTo>
                    <a:pt x="1031" y="391"/>
                  </a:lnTo>
                  <a:lnTo>
                    <a:pt x="1033" y="391"/>
                  </a:lnTo>
                  <a:lnTo>
                    <a:pt x="1034" y="393"/>
                  </a:lnTo>
                  <a:lnTo>
                    <a:pt x="1033" y="393"/>
                  </a:lnTo>
                  <a:lnTo>
                    <a:pt x="1031" y="394"/>
                  </a:lnTo>
                  <a:lnTo>
                    <a:pt x="1031" y="395"/>
                  </a:lnTo>
                  <a:lnTo>
                    <a:pt x="1033" y="396"/>
                  </a:lnTo>
                  <a:lnTo>
                    <a:pt x="1034" y="397"/>
                  </a:lnTo>
                  <a:lnTo>
                    <a:pt x="1034" y="398"/>
                  </a:lnTo>
                  <a:lnTo>
                    <a:pt x="1033" y="398"/>
                  </a:lnTo>
                  <a:lnTo>
                    <a:pt x="1033" y="397"/>
                  </a:lnTo>
                  <a:lnTo>
                    <a:pt x="1031" y="397"/>
                  </a:lnTo>
                  <a:lnTo>
                    <a:pt x="1030" y="397"/>
                  </a:lnTo>
                  <a:lnTo>
                    <a:pt x="1029" y="397"/>
                  </a:lnTo>
                  <a:lnTo>
                    <a:pt x="1029" y="395"/>
                  </a:lnTo>
                  <a:lnTo>
                    <a:pt x="1028" y="395"/>
                  </a:lnTo>
                  <a:lnTo>
                    <a:pt x="1028" y="394"/>
                  </a:lnTo>
                  <a:lnTo>
                    <a:pt x="1027" y="393"/>
                  </a:lnTo>
                  <a:lnTo>
                    <a:pt x="1026" y="393"/>
                  </a:lnTo>
                  <a:lnTo>
                    <a:pt x="1026" y="391"/>
                  </a:lnTo>
                  <a:lnTo>
                    <a:pt x="1027" y="389"/>
                  </a:lnTo>
                  <a:lnTo>
                    <a:pt x="1028" y="389"/>
                  </a:lnTo>
                  <a:lnTo>
                    <a:pt x="1028" y="390"/>
                  </a:lnTo>
                  <a:lnTo>
                    <a:pt x="1029" y="390"/>
                  </a:lnTo>
                  <a:lnTo>
                    <a:pt x="1029" y="391"/>
                  </a:lnTo>
                  <a:lnTo>
                    <a:pt x="1029" y="393"/>
                  </a:lnTo>
                  <a:lnTo>
                    <a:pt x="1029" y="394"/>
                  </a:lnTo>
                  <a:lnTo>
                    <a:pt x="1030" y="395"/>
                  </a:lnTo>
                  <a:lnTo>
                    <a:pt x="1030" y="394"/>
                  </a:lnTo>
                  <a:lnTo>
                    <a:pt x="1030" y="393"/>
                  </a:lnTo>
                  <a:lnTo>
                    <a:pt x="1030" y="391"/>
                  </a:lnTo>
                  <a:lnTo>
                    <a:pt x="1030" y="390"/>
                  </a:lnTo>
                  <a:close/>
                  <a:moveTo>
                    <a:pt x="1030" y="385"/>
                  </a:moveTo>
                  <a:lnTo>
                    <a:pt x="1031" y="385"/>
                  </a:lnTo>
                  <a:lnTo>
                    <a:pt x="1033" y="386"/>
                  </a:lnTo>
                  <a:lnTo>
                    <a:pt x="1033" y="388"/>
                  </a:lnTo>
                  <a:lnTo>
                    <a:pt x="1033" y="389"/>
                  </a:lnTo>
                  <a:lnTo>
                    <a:pt x="1029" y="389"/>
                  </a:lnTo>
                  <a:lnTo>
                    <a:pt x="1029" y="388"/>
                  </a:lnTo>
                  <a:lnTo>
                    <a:pt x="1028" y="388"/>
                  </a:lnTo>
                  <a:lnTo>
                    <a:pt x="1028" y="387"/>
                  </a:lnTo>
                  <a:lnTo>
                    <a:pt x="1029" y="386"/>
                  </a:lnTo>
                  <a:lnTo>
                    <a:pt x="1030" y="385"/>
                  </a:lnTo>
                  <a:close/>
                  <a:moveTo>
                    <a:pt x="769" y="437"/>
                  </a:moveTo>
                  <a:lnTo>
                    <a:pt x="770" y="437"/>
                  </a:lnTo>
                  <a:lnTo>
                    <a:pt x="770" y="438"/>
                  </a:lnTo>
                  <a:lnTo>
                    <a:pt x="769" y="439"/>
                  </a:lnTo>
                  <a:lnTo>
                    <a:pt x="769" y="440"/>
                  </a:lnTo>
                  <a:lnTo>
                    <a:pt x="769" y="441"/>
                  </a:lnTo>
                  <a:lnTo>
                    <a:pt x="768" y="441"/>
                  </a:lnTo>
                  <a:lnTo>
                    <a:pt x="768" y="440"/>
                  </a:lnTo>
                  <a:lnTo>
                    <a:pt x="769" y="440"/>
                  </a:lnTo>
                  <a:lnTo>
                    <a:pt x="769" y="439"/>
                  </a:lnTo>
                  <a:lnTo>
                    <a:pt x="768" y="439"/>
                  </a:lnTo>
                  <a:lnTo>
                    <a:pt x="768" y="438"/>
                  </a:lnTo>
                  <a:lnTo>
                    <a:pt x="769" y="437"/>
                  </a:lnTo>
                  <a:close/>
                  <a:moveTo>
                    <a:pt x="761" y="400"/>
                  </a:moveTo>
                  <a:lnTo>
                    <a:pt x="762" y="402"/>
                  </a:lnTo>
                  <a:lnTo>
                    <a:pt x="762" y="403"/>
                  </a:lnTo>
                  <a:lnTo>
                    <a:pt x="761" y="403"/>
                  </a:lnTo>
                  <a:lnTo>
                    <a:pt x="760" y="400"/>
                  </a:lnTo>
                  <a:lnTo>
                    <a:pt x="761" y="400"/>
                  </a:lnTo>
                  <a:close/>
                  <a:moveTo>
                    <a:pt x="749" y="406"/>
                  </a:moveTo>
                  <a:lnTo>
                    <a:pt x="747" y="405"/>
                  </a:lnTo>
                  <a:lnTo>
                    <a:pt x="747" y="404"/>
                  </a:lnTo>
                  <a:lnTo>
                    <a:pt x="749" y="404"/>
                  </a:lnTo>
                  <a:lnTo>
                    <a:pt x="749" y="403"/>
                  </a:lnTo>
                  <a:lnTo>
                    <a:pt x="749" y="402"/>
                  </a:lnTo>
                  <a:lnTo>
                    <a:pt x="750" y="400"/>
                  </a:lnTo>
                  <a:lnTo>
                    <a:pt x="751" y="400"/>
                  </a:lnTo>
                  <a:lnTo>
                    <a:pt x="751" y="402"/>
                  </a:lnTo>
                  <a:lnTo>
                    <a:pt x="751" y="403"/>
                  </a:lnTo>
                  <a:lnTo>
                    <a:pt x="751" y="404"/>
                  </a:lnTo>
                  <a:lnTo>
                    <a:pt x="751" y="405"/>
                  </a:lnTo>
                  <a:lnTo>
                    <a:pt x="751" y="406"/>
                  </a:lnTo>
                  <a:lnTo>
                    <a:pt x="750" y="406"/>
                  </a:lnTo>
                  <a:lnTo>
                    <a:pt x="749" y="406"/>
                  </a:lnTo>
                  <a:close/>
                  <a:moveTo>
                    <a:pt x="746" y="391"/>
                  </a:moveTo>
                  <a:lnTo>
                    <a:pt x="746" y="390"/>
                  </a:lnTo>
                  <a:lnTo>
                    <a:pt x="747" y="390"/>
                  </a:lnTo>
                  <a:lnTo>
                    <a:pt x="747" y="389"/>
                  </a:lnTo>
                  <a:lnTo>
                    <a:pt x="749" y="389"/>
                  </a:lnTo>
                  <a:lnTo>
                    <a:pt x="750" y="390"/>
                  </a:lnTo>
                  <a:lnTo>
                    <a:pt x="750" y="391"/>
                  </a:lnTo>
                  <a:lnTo>
                    <a:pt x="750" y="393"/>
                  </a:lnTo>
                  <a:lnTo>
                    <a:pt x="750" y="391"/>
                  </a:lnTo>
                  <a:lnTo>
                    <a:pt x="751" y="391"/>
                  </a:lnTo>
                  <a:lnTo>
                    <a:pt x="752" y="394"/>
                  </a:lnTo>
                  <a:lnTo>
                    <a:pt x="752" y="395"/>
                  </a:lnTo>
                  <a:lnTo>
                    <a:pt x="751" y="396"/>
                  </a:lnTo>
                  <a:lnTo>
                    <a:pt x="751" y="397"/>
                  </a:lnTo>
                  <a:lnTo>
                    <a:pt x="751" y="398"/>
                  </a:lnTo>
                  <a:lnTo>
                    <a:pt x="750" y="399"/>
                  </a:lnTo>
                  <a:lnTo>
                    <a:pt x="747" y="399"/>
                  </a:lnTo>
                  <a:lnTo>
                    <a:pt x="746" y="398"/>
                  </a:lnTo>
                  <a:lnTo>
                    <a:pt x="746" y="397"/>
                  </a:lnTo>
                  <a:lnTo>
                    <a:pt x="746" y="396"/>
                  </a:lnTo>
                  <a:lnTo>
                    <a:pt x="745" y="395"/>
                  </a:lnTo>
                  <a:lnTo>
                    <a:pt x="745" y="394"/>
                  </a:lnTo>
                  <a:lnTo>
                    <a:pt x="745" y="393"/>
                  </a:lnTo>
                  <a:lnTo>
                    <a:pt x="746" y="393"/>
                  </a:lnTo>
                  <a:lnTo>
                    <a:pt x="746" y="391"/>
                  </a:lnTo>
                  <a:close/>
                  <a:moveTo>
                    <a:pt x="626" y="371"/>
                  </a:moveTo>
                  <a:lnTo>
                    <a:pt x="628" y="370"/>
                  </a:lnTo>
                  <a:lnTo>
                    <a:pt x="629" y="370"/>
                  </a:lnTo>
                  <a:lnTo>
                    <a:pt x="631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30" y="372"/>
                  </a:lnTo>
                  <a:lnTo>
                    <a:pt x="626" y="372"/>
                  </a:lnTo>
                  <a:lnTo>
                    <a:pt x="626" y="371"/>
                  </a:lnTo>
                  <a:close/>
                  <a:moveTo>
                    <a:pt x="663" y="373"/>
                  </a:moveTo>
                  <a:lnTo>
                    <a:pt x="664" y="374"/>
                  </a:lnTo>
                  <a:lnTo>
                    <a:pt x="665" y="375"/>
                  </a:lnTo>
                  <a:lnTo>
                    <a:pt x="665" y="377"/>
                  </a:lnTo>
                  <a:lnTo>
                    <a:pt x="665" y="378"/>
                  </a:lnTo>
                  <a:lnTo>
                    <a:pt x="664" y="378"/>
                  </a:lnTo>
                  <a:lnTo>
                    <a:pt x="664" y="379"/>
                  </a:lnTo>
                  <a:lnTo>
                    <a:pt x="664" y="380"/>
                  </a:lnTo>
                  <a:lnTo>
                    <a:pt x="664" y="381"/>
                  </a:lnTo>
                  <a:lnTo>
                    <a:pt x="664" y="382"/>
                  </a:lnTo>
                  <a:lnTo>
                    <a:pt x="664" y="383"/>
                  </a:lnTo>
                  <a:lnTo>
                    <a:pt x="663" y="385"/>
                  </a:lnTo>
                  <a:lnTo>
                    <a:pt x="661" y="386"/>
                  </a:lnTo>
                  <a:lnTo>
                    <a:pt x="661" y="388"/>
                  </a:lnTo>
                  <a:lnTo>
                    <a:pt x="660" y="388"/>
                  </a:lnTo>
                  <a:lnTo>
                    <a:pt x="661" y="388"/>
                  </a:lnTo>
                  <a:lnTo>
                    <a:pt x="660" y="389"/>
                  </a:lnTo>
                  <a:lnTo>
                    <a:pt x="660" y="390"/>
                  </a:lnTo>
                  <a:lnTo>
                    <a:pt x="659" y="390"/>
                  </a:lnTo>
                  <a:lnTo>
                    <a:pt x="659" y="391"/>
                  </a:lnTo>
                  <a:lnTo>
                    <a:pt x="658" y="393"/>
                  </a:lnTo>
                  <a:lnTo>
                    <a:pt x="658" y="394"/>
                  </a:lnTo>
                  <a:lnTo>
                    <a:pt x="657" y="395"/>
                  </a:lnTo>
                  <a:lnTo>
                    <a:pt x="656" y="396"/>
                  </a:lnTo>
                  <a:lnTo>
                    <a:pt x="655" y="397"/>
                  </a:lnTo>
                  <a:lnTo>
                    <a:pt x="654" y="397"/>
                  </a:lnTo>
                  <a:lnTo>
                    <a:pt x="654" y="396"/>
                  </a:lnTo>
                  <a:lnTo>
                    <a:pt x="654" y="397"/>
                  </a:lnTo>
                  <a:lnTo>
                    <a:pt x="654" y="398"/>
                  </a:lnTo>
                  <a:lnTo>
                    <a:pt x="654" y="399"/>
                  </a:lnTo>
                  <a:lnTo>
                    <a:pt x="655" y="399"/>
                  </a:lnTo>
                  <a:lnTo>
                    <a:pt x="655" y="400"/>
                  </a:lnTo>
                  <a:lnTo>
                    <a:pt x="654" y="400"/>
                  </a:lnTo>
                  <a:lnTo>
                    <a:pt x="654" y="399"/>
                  </a:lnTo>
                  <a:lnTo>
                    <a:pt x="652" y="399"/>
                  </a:lnTo>
                  <a:lnTo>
                    <a:pt x="652" y="398"/>
                  </a:lnTo>
                  <a:lnTo>
                    <a:pt x="652" y="397"/>
                  </a:lnTo>
                  <a:lnTo>
                    <a:pt x="652" y="396"/>
                  </a:lnTo>
                  <a:lnTo>
                    <a:pt x="649" y="393"/>
                  </a:lnTo>
                  <a:lnTo>
                    <a:pt x="649" y="391"/>
                  </a:lnTo>
                  <a:lnTo>
                    <a:pt x="649" y="390"/>
                  </a:lnTo>
                  <a:lnTo>
                    <a:pt x="648" y="390"/>
                  </a:lnTo>
                  <a:lnTo>
                    <a:pt x="648" y="389"/>
                  </a:lnTo>
                  <a:lnTo>
                    <a:pt x="648" y="388"/>
                  </a:lnTo>
                  <a:lnTo>
                    <a:pt x="646" y="387"/>
                  </a:lnTo>
                  <a:lnTo>
                    <a:pt x="647" y="387"/>
                  </a:lnTo>
                  <a:lnTo>
                    <a:pt x="647" y="386"/>
                  </a:lnTo>
                  <a:lnTo>
                    <a:pt x="646" y="385"/>
                  </a:lnTo>
                  <a:lnTo>
                    <a:pt x="646" y="383"/>
                  </a:lnTo>
                  <a:lnTo>
                    <a:pt x="643" y="381"/>
                  </a:lnTo>
                  <a:lnTo>
                    <a:pt x="643" y="380"/>
                  </a:lnTo>
                  <a:lnTo>
                    <a:pt x="643" y="379"/>
                  </a:lnTo>
                  <a:lnTo>
                    <a:pt x="642" y="379"/>
                  </a:lnTo>
                  <a:lnTo>
                    <a:pt x="641" y="379"/>
                  </a:lnTo>
                  <a:lnTo>
                    <a:pt x="641" y="378"/>
                  </a:lnTo>
                  <a:lnTo>
                    <a:pt x="640" y="378"/>
                  </a:lnTo>
                  <a:lnTo>
                    <a:pt x="640" y="377"/>
                  </a:lnTo>
                  <a:lnTo>
                    <a:pt x="638" y="377"/>
                  </a:lnTo>
                  <a:lnTo>
                    <a:pt x="637" y="375"/>
                  </a:lnTo>
                  <a:lnTo>
                    <a:pt x="638" y="375"/>
                  </a:lnTo>
                  <a:lnTo>
                    <a:pt x="638" y="374"/>
                  </a:lnTo>
                  <a:lnTo>
                    <a:pt x="638" y="373"/>
                  </a:lnTo>
                  <a:lnTo>
                    <a:pt x="639" y="373"/>
                  </a:lnTo>
                  <a:lnTo>
                    <a:pt x="640" y="372"/>
                  </a:lnTo>
                  <a:lnTo>
                    <a:pt x="641" y="370"/>
                  </a:lnTo>
                  <a:lnTo>
                    <a:pt x="642" y="369"/>
                  </a:lnTo>
                  <a:lnTo>
                    <a:pt x="648" y="369"/>
                  </a:lnTo>
                  <a:lnTo>
                    <a:pt x="652" y="368"/>
                  </a:lnTo>
                  <a:lnTo>
                    <a:pt x="654" y="368"/>
                  </a:lnTo>
                  <a:lnTo>
                    <a:pt x="656" y="368"/>
                  </a:lnTo>
                  <a:lnTo>
                    <a:pt x="658" y="368"/>
                  </a:lnTo>
                  <a:lnTo>
                    <a:pt x="658" y="369"/>
                  </a:lnTo>
                  <a:lnTo>
                    <a:pt x="659" y="369"/>
                  </a:lnTo>
                  <a:lnTo>
                    <a:pt x="660" y="370"/>
                  </a:lnTo>
                  <a:lnTo>
                    <a:pt x="661" y="371"/>
                  </a:lnTo>
                  <a:lnTo>
                    <a:pt x="661" y="372"/>
                  </a:lnTo>
                  <a:lnTo>
                    <a:pt x="663" y="373"/>
                  </a:lnTo>
                  <a:close/>
                  <a:moveTo>
                    <a:pt x="917" y="348"/>
                  </a:moveTo>
                  <a:lnTo>
                    <a:pt x="917" y="347"/>
                  </a:lnTo>
                  <a:lnTo>
                    <a:pt x="917" y="345"/>
                  </a:lnTo>
                  <a:lnTo>
                    <a:pt x="916" y="344"/>
                  </a:lnTo>
                  <a:lnTo>
                    <a:pt x="916" y="343"/>
                  </a:lnTo>
                  <a:lnTo>
                    <a:pt x="917" y="343"/>
                  </a:lnTo>
                  <a:lnTo>
                    <a:pt x="917" y="341"/>
                  </a:lnTo>
                  <a:lnTo>
                    <a:pt x="918" y="341"/>
                  </a:lnTo>
                  <a:lnTo>
                    <a:pt x="919" y="340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4" y="341"/>
                  </a:lnTo>
                  <a:lnTo>
                    <a:pt x="924" y="340"/>
                  </a:lnTo>
                  <a:lnTo>
                    <a:pt x="925" y="341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2" y="343"/>
                  </a:lnTo>
                  <a:lnTo>
                    <a:pt x="936" y="341"/>
                  </a:lnTo>
                  <a:lnTo>
                    <a:pt x="936" y="340"/>
                  </a:lnTo>
                  <a:lnTo>
                    <a:pt x="938" y="339"/>
                  </a:lnTo>
                  <a:lnTo>
                    <a:pt x="939" y="339"/>
                  </a:lnTo>
                  <a:lnTo>
                    <a:pt x="941" y="338"/>
                  </a:lnTo>
                  <a:lnTo>
                    <a:pt x="944" y="337"/>
                  </a:lnTo>
                  <a:lnTo>
                    <a:pt x="945" y="338"/>
                  </a:lnTo>
                  <a:lnTo>
                    <a:pt x="947" y="338"/>
                  </a:lnTo>
                  <a:lnTo>
                    <a:pt x="948" y="338"/>
                  </a:lnTo>
                  <a:lnTo>
                    <a:pt x="953" y="339"/>
                  </a:lnTo>
                  <a:lnTo>
                    <a:pt x="955" y="339"/>
                  </a:lnTo>
                  <a:lnTo>
                    <a:pt x="955" y="340"/>
                  </a:lnTo>
                  <a:lnTo>
                    <a:pt x="956" y="339"/>
                  </a:lnTo>
                  <a:lnTo>
                    <a:pt x="956" y="340"/>
                  </a:lnTo>
                  <a:lnTo>
                    <a:pt x="957" y="340"/>
                  </a:lnTo>
                  <a:lnTo>
                    <a:pt x="957" y="341"/>
                  </a:lnTo>
                  <a:lnTo>
                    <a:pt x="958" y="341"/>
                  </a:lnTo>
                  <a:lnTo>
                    <a:pt x="959" y="343"/>
                  </a:lnTo>
                  <a:lnTo>
                    <a:pt x="959" y="344"/>
                  </a:lnTo>
                  <a:lnTo>
                    <a:pt x="960" y="344"/>
                  </a:lnTo>
                  <a:lnTo>
                    <a:pt x="961" y="345"/>
                  </a:lnTo>
                  <a:lnTo>
                    <a:pt x="962" y="345"/>
                  </a:lnTo>
                  <a:lnTo>
                    <a:pt x="964" y="345"/>
                  </a:lnTo>
                  <a:lnTo>
                    <a:pt x="964" y="344"/>
                  </a:lnTo>
                  <a:lnTo>
                    <a:pt x="964" y="345"/>
                  </a:lnTo>
                  <a:lnTo>
                    <a:pt x="964" y="346"/>
                  </a:lnTo>
                  <a:lnTo>
                    <a:pt x="965" y="346"/>
                  </a:lnTo>
                  <a:lnTo>
                    <a:pt x="966" y="347"/>
                  </a:lnTo>
                  <a:lnTo>
                    <a:pt x="967" y="347"/>
                  </a:lnTo>
                  <a:lnTo>
                    <a:pt x="967" y="348"/>
                  </a:lnTo>
                  <a:lnTo>
                    <a:pt x="967" y="349"/>
                  </a:lnTo>
                  <a:lnTo>
                    <a:pt x="968" y="350"/>
                  </a:lnTo>
                  <a:lnTo>
                    <a:pt x="969" y="350"/>
                  </a:lnTo>
                  <a:lnTo>
                    <a:pt x="970" y="350"/>
                  </a:lnTo>
                  <a:lnTo>
                    <a:pt x="971" y="350"/>
                  </a:lnTo>
                  <a:lnTo>
                    <a:pt x="971" y="352"/>
                  </a:lnTo>
                  <a:lnTo>
                    <a:pt x="971" y="353"/>
                  </a:lnTo>
                  <a:lnTo>
                    <a:pt x="973" y="353"/>
                  </a:lnTo>
                  <a:lnTo>
                    <a:pt x="973" y="354"/>
                  </a:lnTo>
                  <a:lnTo>
                    <a:pt x="973" y="355"/>
                  </a:lnTo>
                  <a:lnTo>
                    <a:pt x="974" y="355"/>
                  </a:lnTo>
                  <a:lnTo>
                    <a:pt x="975" y="355"/>
                  </a:lnTo>
                  <a:lnTo>
                    <a:pt x="976" y="356"/>
                  </a:lnTo>
                  <a:lnTo>
                    <a:pt x="976" y="357"/>
                  </a:lnTo>
                  <a:lnTo>
                    <a:pt x="977" y="357"/>
                  </a:lnTo>
                  <a:lnTo>
                    <a:pt x="976" y="358"/>
                  </a:lnTo>
                  <a:lnTo>
                    <a:pt x="975" y="360"/>
                  </a:lnTo>
                  <a:lnTo>
                    <a:pt x="971" y="361"/>
                  </a:lnTo>
                  <a:lnTo>
                    <a:pt x="970" y="361"/>
                  </a:lnTo>
                  <a:lnTo>
                    <a:pt x="969" y="361"/>
                  </a:lnTo>
                  <a:lnTo>
                    <a:pt x="967" y="362"/>
                  </a:lnTo>
                  <a:lnTo>
                    <a:pt x="964" y="362"/>
                  </a:lnTo>
                  <a:lnTo>
                    <a:pt x="962" y="362"/>
                  </a:lnTo>
                  <a:lnTo>
                    <a:pt x="959" y="363"/>
                  </a:lnTo>
                  <a:lnTo>
                    <a:pt x="956" y="363"/>
                  </a:lnTo>
                  <a:lnTo>
                    <a:pt x="955" y="364"/>
                  </a:lnTo>
                  <a:lnTo>
                    <a:pt x="950" y="366"/>
                  </a:lnTo>
                  <a:lnTo>
                    <a:pt x="949" y="368"/>
                  </a:lnTo>
                  <a:lnTo>
                    <a:pt x="948" y="369"/>
                  </a:lnTo>
                  <a:lnTo>
                    <a:pt x="948" y="370"/>
                  </a:lnTo>
                  <a:lnTo>
                    <a:pt x="945" y="372"/>
                  </a:lnTo>
                  <a:lnTo>
                    <a:pt x="943" y="373"/>
                  </a:lnTo>
                  <a:lnTo>
                    <a:pt x="941" y="373"/>
                  </a:lnTo>
                  <a:lnTo>
                    <a:pt x="938" y="371"/>
                  </a:lnTo>
                  <a:lnTo>
                    <a:pt x="936" y="371"/>
                  </a:lnTo>
                  <a:lnTo>
                    <a:pt x="935" y="371"/>
                  </a:lnTo>
                  <a:lnTo>
                    <a:pt x="934" y="369"/>
                  </a:lnTo>
                  <a:lnTo>
                    <a:pt x="933" y="369"/>
                  </a:lnTo>
                  <a:lnTo>
                    <a:pt x="933" y="368"/>
                  </a:lnTo>
                  <a:lnTo>
                    <a:pt x="932" y="365"/>
                  </a:lnTo>
                  <a:lnTo>
                    <a:pt x="931" y="365"/>
                  </a:lnTo>
                  <a:lnTo>
                    <a:pt x="931" y="363"/>
                  </a:lnTo>
                  <a:lnTo>
                    <a:pt x="931" y="362"/>
                  </a:lnTo>
                  <a:lnTo>
                    <a:pt x="930" y="362"/>
                  </a:lnTo>
                  <a:lnTo>
                    <a:pt x="930" y="361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7" y="358"/>
                  </a:lnTo>
                  <a:lnTo>
                    <a:pt x="926" y="358"/>
                  </a:lnTo>
                  <a:lnTo>
                    <a:pt x="925" y="358"/>
                  </a:lnTo>
                  <a:lnTo>
                    <a:pt x="923" y="358"/>
                  </a:lnTo>
                  <a:lnTo>
                    <a:pt x="922" y="358"/>
                  </a:lnTo>
                  <a:lnTo>
                    <a:pt x="921" y="358"/>
                  </a:lnTo>
                  <a:lnTo>
                    <a:pt x="921" y="357"/>
                  </a:lnTo>
                  <a:lnTo>
                    <a:pt x="921" y="356"/>
                  </a:lnTo>
                  <a:lnTo>
                    <a:pt x="919" y="355"/>
                  </a:lnTo>
                  <a:lnTo>
                    <a:pt x="919" y="354"/>
                  </a:lnTo>
                  <a:lnTo>
                    <a:pt x="919" y="353"/>
                  </a:lnTo>
                  <a:lnTo>
                    <a:pt x="919" y="352"/>
                  </a:lnTo>
                  <a:lnTo>
                    <a:pt x="921" y="352"/>
                  </a:lnTo>
                  <a:lnTo>
                    <a:pt x="919" y="350"/>
                  </a:lnTo>
                  <a:lnTo>
                    <a:pt x="918" y="349"/>
                  </a:lnTo>
                  <a:lnTo>
                    <a:pt x="917" y="349"/>
                  </a:lnTo>
                  <a:lnTo>
                    <a:pt x="917" y="348"/>
                  </a:lnTo>
                  <a:close/>
                  <a:moveTo>
                    <a:pt x="755" y="415"/>
                  </a:moveTo>
                  <a:lnTo>
                    <a:pt x="755" y="416"/>
                  </a:lnTo>
                  <a:lnTo>
                    <a:pt x="757" y="416"/>
                  </a:lnTo>
                  <a:lnTo>
                    <a:pt x="755" y="417"/>
                  </a:lnTo>
                  <a:lnTo>
                    <a:pt x="754" y="419"/>
                  </a:lnTo>
                  <a:lnTo>
                    <a:pt x="754" y="420"/>
                  </a:lnTo>
                  <a:lnTo>
                    <a:pt x="752" y="421"/>
                  </a:lnTo>
                  <a:lnTo>
                    <a:pt x="751" y="421"/>
                  </a:lnTo>
                  <a:lnTo>
                    <a:pt x="750" y="421"/>
                  </a:lnTo>
                  <a:lnTo>
                    <a:pt x="752" y="422"/>
                  </a:lnTo>
                  <a:lnTo>
                    <a:pt x="753" y="422"/>
                  </a:lnTo>
                  <a:lnTo>
                    <a:pt x="753" y="423"/>
                  </a:lnTo>
                  <a:lnTo>
                    <a:pt x="754" y="423"/>
                  </a:lnTo>
                  <a:lnTo>
                    <a:pt x="754" y="424"/>
                  </a:lnTo>
                  <a:lnTo>
                    <a:pt x="754" y="425"/>
                  </a:lnTo>
                  <a:lnTo>
                    <a:pt x="754" y="427"/>
                  </a:lnTo>
                  <a:lnTo>
                    <a:pt x="754" y="428"/>
                  </a:lnTo>
                  <a:lnTo>
                    <a:pt x="754" y="429"/>
                  </a:lnTo>
                  <a:lnTo>
                    <a:pt x="751" y="431"/>
                  </a:lnTo>
                  <a:lnTo>
                    <a:pt x="752" y="431"/>
                  </a:lnTo>
                  <a:lnTo>
                    <a:pt x="753" y="432"/>
                  </a:lnTo>
                  <a:lnTo>
                    <a:pt x="754" y="431"/>
                  </a:lnTo>
                  <a:lnTo>
                    <a:pt x="754" y="432"/>
                  </a:lnTo>
                  <a:lnTo>
                    <a:pt x="754" y="433"/>
                  </a:lnTo>
                  <a:lnTo>
                    <a:pt x="754" y="435"/>
                  </a:lnTo>
                  <a:lnTo>
                    <a:pt x="753" y="433"/>
                  </a:lnTo>
                  <a:lnTo>
                    <a:pt x="753" y="435"/>
                  </a:lnTo>
                  <a:lnTo>
                    <a:pt x="752" y="435"/>
                  </a:lnTo>
                  <a:lnTo>
                    <a:pt x="752" y="436"/>
                  </a:lnTo>
                  <a:lnTo>
                    <a:pt x="753" y="436"/>
                  </a:lnTo>
                  <a:lnTo>
                    <a:pt x="753" y="435"/>
                  </a:lnTo>
                  <a:lnTo>
                    <a:pt x="754" y="435"/>
                  </a:lnTo>
                  <a:lnTo>
                    <a:pt x="755" y="435"/>
                  </a:lnTo>
                  <a:lnTo>
                    <a:pt x="755" y="436"/>
                  </a:lnTo>
                  <a:lnTo>
                    <a:pt x="754" y="438"/>
                  </a:lnTo>
                  <a:lnTo>
                    <a:pt x="754" y="439"/>
                  </a:lnTo>
                  <a:lnTo>
                    <a:pt x="753" y="440"/>
                  </a:lnTo>
                  <a:lnTo>
                    <a:pt x="752" y="440"/>
                  </a:lnTo>
                  <a:lnTo>
                    <a:pt x="752" y="439"/>
                  </a:lnTo>
                  <a:lnTo>
                    <a:pt x="752" y="438"/>
                  </a:lnTo>
                  <a:lnTo>
                    <a:pt x="753" y="438"/>
                  </a:lnTo>
                  <a:lnTo>
                    <a:pt x="752" y="438"/>
                  </a:lnTo>
                  <a:lnTo>
                    <a:pt x="752" y="439"/>
                  </a:lnTo>
                  <a:lnTo>
                    <a:pt x="751" y="439"/>
                  </a:lnTo>
                  <a:lnTo>
                    <a:pt x="750" y="439"/>
                  </a:lnTo>
                  <a:lnTo>
                    <a:pt x="750" y="440"/>
                  </a:lnTo>
                  <a:lnTo>
                    <a:pt x="749" y="441"/>
                  </a:lnTo>
                  <a:lnTo>
                    <a:pt x="749" y="442"/>
                  </a:lnTo>
                  <a:lnTo>
                    <a:pt x="749" y="444"/>
                  </a:lnTo>
                  <a:lnTo>
                    <a:pt x="747" y="445"/>
                  </a:lnTo>
                  <a:lnTo>
                    <a:pt x="746" y="445"/>
                  </a:lnTo>
                  <a:lnTo>
                    <a:pt x="744" y="447"/>
                  </a:lnTo>
                  <a:lnTo>
                    <a:pt x="742" y="447"/>
                  </a:lnTo>
                  <a:lnTo>
                    <a:pt x="741" y="447"/>
                  </a:lnTo>
                  <a:lnTo>
                    <a:pt x="741" y="446"/>
                  </a:lnTo>
                  <a:lnTo>
                    <a:pt x="738" y="446"/>
                  </a:lnTo>
                  <a:lnTo>
                    <a:pt x="738" y="445"/>
                  </a:lnTo>
                  <a:lnTo>
                    <a:pt x="736" y="446"/>
                  </a:lnTo>
                  <a:lnTo>
                    <a:pt x="735" y="446"/>
                  </a:lnTo>
                  <a:lnTo>
                    <a:pt x="734" y="445"/>
                  </a:lnTo>
                  <a:lnTo>
                    <a:pt x="734" y="444"/>
                  </a:lnTo>
                  <a:lnTo>
                    <a:pt x="733" y="444"/>
                  </a:lnTo>
                  <a:lnTo>
                    <a:pt x="733" y="442"/>
                  </a:lnTo>
                  <a:lnTo>
                    <a:pt x="733" y="440"/>
                  </a:lnTo>
                  <a:lnTo>
                    <a:pt x="734" y="440"/>
                  </a:lnTo>
                  <a:lnTo>
                    <a:pt x="735" y="438"/>
                  </a:lnTo>
                  <a:lnTo>
                    <a:pt x="735" y="437"/>
                  </a:lnTo>
                  <a:lnTo>
                    <a:pt x="734" y="437"/>
                  </a:lnTo>
                  <a:lnTo>
                    <a:pt x="734" y="438"/>
                  </a:lnTo>
                  <a:lnTo>
                    <a:pt x="733" y="438"/>
                  </a:lnTo>
                  <a:lnTo>
                    <a:pt x="732" y="440"/>
                  </a:lnTo>
                  <a:lnTo>
                    <a:pt x="732" y="441"/>
                  </a:lnTo>
                  <a:lnTo>
                    <a:pt x="732" y="444"/>
                  </a:lnTo>
                  <a:lnTo>
                    <a:pt x="733" y="444"/>
                  </a:lnTo>
                  <a:lnTo>
                    <a:pt x="733" y="445"/>
                  </a:lnTo>
                  <a:lnTo>
                    <a:pt x="733" y="446"/>
                  </a:lnTo>
                  <a:lnTo>
                    <a:pt x="734" y="446"/>
                  </a:lnTo>
                  <a:lnTo>
                    <a:pt x="734" y="447"/>
                  </a:lnTo>
                  <a:lnTo>
                    <a:pt x="735" y="448"/>
                  </a:lnTo>
                  <a:lnTo>
                    <a:pt x="736" y="449"/>
                  </a:lnTo>
                  <a:lnTo>
                    <a:pt x="737" y="449"/>
                  </a:lnTo>
                  <a:lnTo>
                    <a:pt x="737" y="450"/>
                  </a:lnTo>
                  <a:lnTo>
                    <a:pt x="736" y="452"/>
                  </a:lnTo>
                  <a:lnTo>
                    <a:pt x="736" y="453"/>
                  </a:lnTo>
                  <a:lnTo>
                    <a:pt x="736" y="454"/>
                  </a:lnTo>
                  <a:lnTo>
                    <a:pt x="735" y="454"/>
                  </a:lnTo>
                  <a:lnTo>
                    <a:pt x="735" y="455"/>
                  </a:lnTo>
                  <a:lnTo>
                    <a:pt x="734" y="455"/>
                  </a:lnTo>
                  <a:lnTo>
                    <a:pt x="733" y="457"/>
                  </a:lnTo>
                  <a:lnTo>
                    <a:pt x="732" y="458"/>
                  </a:lnTo>
                  <a:lnTo>
                    <a:pt x="729" y="458"/>
                  </a:lnTo>
                  <a:lnTo>
                    <a:pt x="729" y="460"/>
                  </a:lnTo>
                  <a:lnTo>
                    <a:pt x="728" y="460"/>
                  </a:lnTo>
                  <a:lnTo>
                    <a:pt x="728" y="458"/>
                  </a:lnTo>
                  <a:lnTo>
                    <a:pt x="726" y="456"/>
                  </a:lnTo>
                  <a:lnTo>
                    <a:pt x="726" y="455"/>
                  </a:lnTo>
                  <a:lnTo>
                    <a:pt x="725" y="456"/>
                  </a:lnTo>
                  <a:lnTo>
                    <a:pt x="724" y="457"/>
                  </a:lnTo>
                  <a:lnTo>
                    <a:pt x="723" y="457"/>
                  </a:lnTo>
                  <a:lnTo>
                    <a:pt x="723" y="456"/>
                  </a:lnTo>
                  <a:lnTo>
                    <a:pt x="723" y="455"/>
                  </a:lnTo>
                  <a:lnTo>
                    <a:pt x="723" y="454"/>
                  </a:lnTo>
                  <a:lnTo>
                    <a:pt x="721" y="454"/>
                  </a:lnTo>
                  <a:lnTo>
                    <a:pt x="721" y="453"/>
                  </a:lnTo>
                  <a:lnTo>
                    <a:pt x="721" y="452"/>
                  </a:lnTo>
                  <a:lnTo>
                    <a:pt x="720" y="449"/>
                  </a:lnTo>
                  <a:lnTo>
                    <a:pt x="721" y="449"/>
                  </a:lnTo>
                  <a:lnTo>
                    <a:pt x="721" y="448"/>
                  </a:lnTo>
                  <a:lnTo>
                    <a:pt x="719" y="448"/>
                  </a:lnTo>
                  <a:lnTo>
                    <a:pt x="719" y="447"/>
                  </a:lnTo>
                  <a:lnTo>
                    <a:pt x="718" y="446"/>
                  </a:lnTo>
                  <a:lnTo>
                    <a:pt x="718" y="445"/>
                  </a:lnTo>
                  <a:lnTo>
                    <a:pt x="718" y="444"/>
                  </a:lnTo>
                  <a:lnTo>
                    <a:pt x="717" y="444"/>
                  </a:lnTo>
                  <a:lnTo>
                    <a:pt x="717" y="442"/>
                  </a:lnTo>
                  <a:lnTo>
                    <a:pt x="717" y="441"/>
                  </a:lnTo>
                  <a:lnTo>
                    <a:pt x="716" y="441"/>
                  </a:lnTo>
                  <a:lnTo>
                    <a:pt x="716" y="440"/>
                  </a:lnTo>
                  <a:lnTo>
                    <a:pt x="716" y="439"/>
                  </a:lnTo>
                  <a:lnTo>
                    <a:pt x="715" y="438"/>
                  </a:lnTo>
                  <a:lnTo>
                    <a:pt x="714" y="438"/>
                  </a:lnTo>
                  <a:lnTo>
                    <a:pt x="712" y="438"/>
                  </a:lnTo>
                  <a:lnTo>
                    <a:pt x="712" y="437"/>
                  </a:lnTo>
                  <a:lnTo>
                    <a:pt x="711" y="436"/>
                  </a:lnTo>
                  <a:lnTo>
                    <a:pt x="710" y="435"/>
                  </a:lnTo>
                  <a:lnTo>
                    <a:pt x="710" y="433"/>
                  </a:lnTo>
                  <a:lnTo>
                    <a:pt x="709" y="432"/>
                  </a:lnTo>
                  <a:lnTo>
                    <a:pt x="708" y="431"/>
                  </a:lnTo>
                  <a:lnTo>
                    <a:pt x="709" y="431"/>
                  </a:lnTo>
                  <a:lnTo>
                    <a:pt x="709" y="430"/>
                  </a:lnTo>
                  <a:lnTo>
                    <a:pt x="708" y="430"/>
                  </a:lnTo>
                  <a:lnTo>
                    <a:pt x="708" y="429"/>
                  </a:lnTo>
                  <a:lnTo>
                    <a:pt x="707" y="429"/>
                  </a:lnTo>
                  <a:lnTo>
                    <a:pt x="707" y="428"/>
                  </a:lnTo>
                  <a:lnTo>
                    <a:pt x="706" y="428"/>
                  </a:lnTo>
                  <a:lnTo>
                    <a:pt x="706" y="427"/>
                  </a:lnTo>
                  <a:lnTo>
                    <a:pt x="704" y="425"/>
                  </a:lnTo>
                  <a:lnTo>
                    <a:pt x="703" y="425"/>
                  </a:lnTo>
                  <a:lnTo>
                    <a:pt x="703" y="427"/>
                  </a:lnTo>
                  <a:lnTo>
                    <a:pt x="703" y="425"/>
                  </a:lnTo>
                  <a:lnTo>
                    <a:pt x="702" y="425"/>
                  </a:lnTo>
                  <a:lnTo>
                    <a:pt x="703" y="427"/>
                  </a:lnTo>
                  <a:lnTo>
                    <a:pt x="702" y="427"/>
                  </a:lnTo>
                  <a:lnTo>
                    <a:pt x="701" y="425"/>
                  </a:lnTo>
                  <a:lnTo>
                    <a:pt x="701" y="424"/>
                  </a:lnTo>
                  <a:lnTo>
                    <a:pt x="701" y="423"/>
                  </a:lnTo>
                  <a:lnTo>
                    <a:pt x="700" y="422"/>
                  </a:lnTo>
                  <a:lnTo>
                    <a:pt x="700" y="421"/>
                  </a:lnTo>
                  <a:lnTo>
                    <a:pt x="699" y="421"/>
                  </a:lnTo>
                  <a:lnTo>
                    <a:pt x="698" y="422"/>
                  </a:lnTo>
                  <a:lnTo>
                    <a:pt x="698" y="423"/>
                  </a:lnTo>
                  <a:lnTo>
                    <a:pt x="698" y="424"/>
                  </a:lnTo>
                  <a:lnTo>
                    <a:pt x="697" y="424"/>
                  </a:lnTo>
                  <a:lnTo>
                    <a:pt x="697" y="423"/>
                  </a:lnTo>
                  <a:lnTo>
                    <a:pt x="695" y="423"/>
                  </a:lnTo>
                  <a:lnTo>
                    <a:pt x="697" y="423"/>
                  </a:lnTo>
                  <a:lnTo>
                    <a:pt x="695" y="422"/>
                  </a:lnTo>
                  <a:lnTo>
                    <a:pt x="694" y="422"/>
                  </a:lnTo>
                  <a:lnTo>
                    <a:pt x="693" y="422"/>
                  </a:lnTo>
                  <a:lnTo>
                    <a:pt x="692" y="421"/>
                  </a:lnTo>
                  <a:lnTo>
                    <a:pt x="692" y="420"/>
                  </a:lnTo>
                  <a:lnTo>
                    <a:pt x="692" y="419"/>
                  </a:lnTo>
                  <a:lnTo>
                    <a:pt x="693" y="419"/>
                  </a:lnTo>
                  <a:lnTo>
                    <a:pt x="692" y="417"/>
                  </a:lnTo>
                  <a:lnTo>
                    <a:pt x="691" y="419"/>
                  </a:lnTo>
                  <a:lnTo>
                    <a:pt x="691" y="417"/>
                  </a:lnTo>
                  <a:lnTo>
                    <a:pt x="692" y="417"/>
                  </a:lnTo>
                  <a:lnTo>
                    <a:pt x="691" y="417"/>
                  </a:lnTo>
                  <a:lnTo>
                    <a:pt x="691" y="416"/>
                  </a:lnTo>
                  <a:lnTo>
                    <a:pt x="692" y="416"/>
                  </a:lnTo>
                  <a:lnTo>
                    <a:pt x="691" y="415"/>
                  </a:lnTo>
                  <a:lnTo>
                    <a:pt x="690" y="415"/>
                  </a:lnTo>
                  <a:lnTo>
                    <a:pt x="690" y="414"/>
                  </a:lnTo>
                  <a:lnTo>
                    <a:pt x="689" y="413"/>
                  </a:lnTo>
                  <a:lnTo>
                    <a:pt x="689" y="414"/>
                  </a:lnTo>
                  <a:lnTo>
                    <a:pt x="689" y="413"/>
                  </a:lnTo>
                  <a:lnTo>
                    <a:pt x="687" y="413"/>
                  </a:lnTo>
                  <a:lnTo>
                    <a:pt x="686" y="412"/>
                  </a:lnTo>
                  <a:lnTo>
                    <a:pt x="686" y="411"/>
                  </a:lnTo>
                  <a:lnTo>
                    <a:pt x="684" y="408"/>
                  </a:lnTo>
                  <a:lnTo>
                    <a:pt x="683" y="408"/>
                  </a:lnTo>
                  <a:lnTo>
                    <a:pt x="683" y="407"/>
                  </a:lnTo>
                  <a:lnTo>
                    <a:pt x="682" y="406"/>
                  </a:lnTo>
                  <a:lnTo>
                    <a:pt x="683" y="406"/>
                  </a:lnTo>
                  <a:lnTo>
                    <a:pt x="683" y="405"/>
                  </a:lnTo>
                  <a:lnTo>
                    <a:pt x="682" y="405"/>
                  </a:lnTo>
                  <a:lnTo>
                    <a:pt x="682" y="404"/>
                  </a:lnTo>
                  <a:lnTo>
                    <a:pt x="682" y="403"/>
                  </a:lnTo>
                  <a:lnTo>
                    <a:pt x="683" y="403"/>
                  </a:lnTo>
                  <a:lnTo>
                    <a:pt x="683" y="402"/>
                  </a:lnTo>
                  <a:lnTo>
                    <a:pt x="684" y="399"/>
                  </a:lnTo>
                  <a:lnTo>
                    <a:pt x="684" y="398"/>
                  </a:lnTo>
                  <a:lnTo>
                    <a:pt x="684" y="397"/>
                  </a:lnTo>
                  <a:lnTo>
                    <a:pt x="685" y="397"/>
                  </a:lnTo>
                  <a:lnTo>
                    <a:pt x="685" y="396"/>
                  </a:lnTo>
                  <a:lnTo>
                    <a:pt x="685" y="395"/>
                  </a:lnTo>
                  <a:lnTo>
                    <a:pt x="686" y="395"/>
                  </a:lnTo>
                  <a:lnTo>
                    <a:pt x="687" y="395"/>
                  </a:lnTo>
                  <a:lnTo>
                    <a:pt x="686" y="395"/>
                  </a:lnTo>
                  <a:lnTo>
                    <a:pt x="687" y="394"/>
                  </a:lnTo>
                  <a:lnTo>
                    <a:pt x="687" y="395"/>
                  </a:lnTo>
                  <a:lnTo>
                    <a:pt x="689" y="394"/>
                  </a:lnTo>
                  <a:lnTo>
                    <a:pt x="687" y="394"/>
                  </a:lnTo>
                  <a:lnTo>
                    <a:pt x="689" y="394"/>
                  </a:lnTo>
                  <a:lnTo>
                    <a:pt x="690" y="394"/>
                  </a:lnTo>
                  <a:lnTo>
                    <a:pt x="691" y="394"/>
                  </a:lnTo>
                  <a:lnTo>
                    <a:pt x="692" y="394"/>
                  </a:lnTo>
                  <a:lnTo>
                    <a:pt x="691" y="395"/>
                  </a:lnTo>
                  <a:lnTo>
                    <a:pt x="692" y="395"/>
                  </a:lnTo>
                  <a:lnTo>
                    <a:pt x="692" y="396"/>
                  </a:lnTo>
                  <a:lnTo>
                    <a:pt x="693" y="396"/>
                  </a:lnTo>
                  <a:lnTo>
                    <a:pt x="694" y="396"/>
                  </a:lnTo>
                  <a:lnTo>
                    <a:pt x="693" y="396"/>
                  </a:lnTo>
                  <a:lnTo>
                    <a:pt x="693" y="397"/>
                  </a:lnTo>
                  <a:lnTo>
                    <a:pt x="694" y="397"/>
                  </a:lnTo>
                  <a:lnTo>
                    <a:pt x="694" y="398"/>
                  </a:lnTo>
                  <a:lnTo>
                    <a:pt x="693" y="398"/>
                  </a:lnTo>
                  <a:lnTo>
                    <a:pt x="694" y="399"/>
                  </a:lnTo>
                  <a:lnTo>
                    <a:pt x="694" y="400"/>
                  </a:lnTo>
                  <a:lnTo>
                    <a:pt x="695" y="400"/>
                  </a:lnTo>
                  <a:lnTo>
                    <a:pt x="695" y="399"/>
                  </a:lnTo>
                  <a:lnTo>
                    <a:pt x="697" y="399"/>
                  </a:lnTo>
                  <a:lnTo>
                    <a:pt x="695" y="399"/>
                  </a:lnTo>
                  <a:lnTo>
                    <a:pt x="695" y="400"/>
                  </a:lnTo>
                  <a:lnTo>
                    <a:pt x="697" y="400"/>
                  </a:lnTo>
                  <a:lnTo>
                    <a:pt x="697" y="402"/>
                  </a:lnTo>
                  <a:lnTo>
                    <a:pt x="697" y="403"/>
                  </a:lnTo>
                  <a:lnTo>
                    <a:pt x="697" y="404"/>
                  </a:lnTo>
                  <a:lnTo>
                    <a:pt x="698" y="404"/>
                  </a:lnTo>
                  <a:lnTo>
                    <a:pt x="698" y="405"/>
                  </a:lnTo>
                  <a:lnTo>
                    <a:pt x="699" y="405"/>
                  </a:lnTo>
                  <a:lnTo>
                    <a:pt x="698" y="404"/>
                  </a:lnTo>
                  <a:lnTo>
                    <a:pt x="699" y="404"/>
                  </a:lnTo>
                  <a:lnTo>
                    <a:pt x="699" y="405"/>
                  </a:lnTo>
                  <a:lnTo>
                    <a:pt x="699" y="406"/>
                  </a:lnTo>
                  <a:lnTo>
                    <a:pt x="698" y="406"/>
                  </a:lnTo>
                  <a:lnTo>
                    <a:pt x="699" y="407"/>
                  </a:lnTo>
                  <a:lnTo>
                    <a:pt x="701" y="407"/>
                  </a:lnTo>
                  <a:lnTo>
                    <a:pt x="701" y="408"/>
                  </a:lnTo>
                  <a:lnTo>
                    <a:pt x="702" y="408"/>
                  </a:lnTo>
                  <a:lnTo>
                    <a:pt x="702" y="407"/>
                  </a:lnTo>
                  <a:lnTo>
                    <a:pt x="702" y="408"/>
                  </a:lnTo>
                  <a:lnTo>
                    <a:pt x="703" y="408"/>
                  </a:lnTo>
                  <a:lnTo>
                    <a:pt x="704" y="407"/>
                  </a:lnTo>
                  <a:lnTo>
                    <a:pt x="703" y="406"/>
                  </a:lnTo>
                  <a:lnTo>
                    <a:pt x="704" y="406"/>
                  </a:lnTo>
                  <a:lnTo>
                    <a:pt x="707" y="406"/>
                  </a:lnTo>
                  <a:lnTo>
                    <a:pt x="708" y="406"/>
                  </a:lnTo>
                  <a:lnTo>
                    <a:pt x="709" y="406"/>
                  </a:lnTo>
                  <a:lnTo>
                    <a:pt x="709" y="405"/>
                  </a:lnTo>
                  <a:lnTo>
                    <a:pt x="710" y="405"/>
                  </a:lnTo>
                  <a:lnTo>
                    <a:pt x="710" y="404"/>
                  </a:lnTo>
                  <a:lnTo>
                    <a:pt x="710" y="403"/>
                  </a:lnTo>
                  <a:lnTo>
                    <a:pt x="709" y="402"/>
                  </a:lnTo>
                  <a:lnTo>
                    <a:pt x="709" y="400"/>
                  </a:lnTo>
                  <a:lnTo>
                    <a:pt x="709" y="399"/>
                  </a:lnTo>
                  <a:lnTo>
                    <a:pt x="709" y="398"/>
                  </a:lnTo>
                  <a:lnTo>
                    <a:pt x="708" y="398"/>
                  </a:lnTo>
                  <a:lnTo>
                    <a:pt x="709" y="397"/>
                  </a:lnTo>
                  <a:lnTo>
                    <a:pt x="708" y="397"/>
                  </a:lnTo>
                  <a:lnTo>
                    <a:pt x="708" y="396"/>
                  </a:lnTo>
                  <a:lnTo>
                    <a:pt x="709" y="396"/>
                  </a:lnTo>
                  <a:lnTo>
                    <a:pt x="709" y="395"/>
                  </a:lnTo>
                  <a:lnTo>
                    <a:pt x="710" y="395"/>
                  </a:lnTo>
                  <a:lnTo>
                    <a:pt x="710" y="396"/>
                  </a:lnTo>
                  <a:lnTo>
                    <a:pt x="710" y="397"/>
                  </a:lnTo>
                  <a:lnTo>
                    <a:pt x="709" y="397"/>
                  </a:lnTo>
                  <a:lnTo>
                    <a:pt x="709" y="396"/>
                  </a:lnTo>
                  <a:lnTo>
                    <a:pt x="709" y="397"/>
                  </a:lnTo>
                  <a:lnTo>
                    <a:pt x="709" y="398"/>
                  </a:lnTo>
                  <a:lnTo>
                    <a:pt x="709" y="399"/>
                  </a:lnTo>
                  <a:lnTo>
                    <a:pt x="710" y="399"/>
                  </a:lnTo>
                  <a:lnTo>
                    <a:pt x="710" y="398"/>
                  </a:lnTo>
                  <a:lnTo>
                    <a:pt x="710" y="399"/>
                  </a:lnTo>
                  <a:lnTo>
                    <a:pt x="710" y="400"/>
                  </a:lnTo>
                  <a:lnTo>
                    <a:pt x="710" y="402"/>
                  </a:lnTo>
                  <a:lnTo>
                    <a:pt x="711" y="402"/>
                  </a:lnTo>
                  <a:lnTo>
                    <a:pt x="712" y="400"/>
                  </a:lnTo>
                  <a:lnTo>
                    <a:pt x="712" y="402"/>
                  </a:lnTo>
                  <a:lnTo>
                    <a:pt x="712" y="400"/>
                  </a:lnTo>
                  <a:lnTo>
                    <a:pt x="712" y="399"/>
                  </a:lnTo>
                  <a:lnTo>
                    <a:pt x="714" y="399"/>
                  </a:lnTo>
                  <a:lnTo>
                    <a:pt x="712" y="399"/>
                  </a:lnTo>
                  <a:lnTo>
                    <a:pt x="712" y="398"/>
                  </a:lnTo>
                  <a:lnTo>
                    <a:pt x="711" y="397"/>
                  </a:lnTo>
                  <a:lnTo>
                    <a:pt x="712" y="397"/>
                  </a:lnTo>
                  <a:lnTo>
                    <a:pt x="712" y="396"/>
                  </a:lnTo>
                  <a:lnTo>
                    <a:pt x="711" y="396"/>
                  </a:lnTo>
                  <a:lnTo>
                    <a:pt x="712" y="396"/>
                  </a:lnTo>
                  <a:lnTo>
                    <a:pt x="711" y="395"/>
                  </a:lnTo>
                  <a:lnTo>
                    <a:pt x="711" y="396"/>
                  </a:lnTo>
                  <a:lnTo>
                    <a:pt x="711" y="395"/>
                  </a:lnTo>
                  <a:lnTo>
                    <a:pt x="711" y="394"/>
                  </a:lnTo>
                  <a:lnTo>
                    <a:pt x="710" y="394"/>
                  </a:lnTo>
                  <a:lnTo>
                    <a:pt x="710" y="393"/>
                  </a:lnTo>
                  <a:lnTo>
                    <a:pt x="711" y="393"/>
                  </a:lnTo>
                  <a:lnTo>
                    <a:pt x="710" y="393"/>
                  </a:lnTo>
                  <a:lnTo>
                    <a:pt x="709" y="393"/>
                  </a:lnTo>
                  <a:lnTo>
                    <a:pt x="709" y="394"/>
                  </a:lnTo>
                  <a:lnTo>
                    <a:pt x="708" y="394"/>
                  </a:lnTo>
                  <a:lnTo>
                    <a:pt x="708" y="393"/>
                  </a:lnTo>
                  <a:lnTo>
                    <a:pt x="707" y="391"/>
                  </a:lnTo>
                  <a:lnTo>
                    <a:pt x="707" y="390"/>
                  </a:lnTo>
                  <a:lnTo>
                    <a:pt x="708" y="390"/>
                  </a:lnTo>
                  <a:lnTo>
                    <a:pt x="708" y="389"/>
                  </a:lnTo>
                  <a:lnTo>
                    <a:pt x="708" y="388"/>
                  </a:lnTo>
                  <a:lnTo>
                    <a:pt x="709" y="388"/>
                  </a:lnTo>
                  <a:lnTo>
                    <a:pt x="709" y="387"/>
                  </a:lnTo>
                  <a:lnTo>
                    <a:pt x="710" y="387"/>
                  </a:lnTo>
                  <a:lnTo>
                    <a:pt x="709" y="387"/>
                  </a:lnTo>
                  <a:lnTo>
                    <a:pt x="710" y="387"/>
                  </a:lnTo>
                  <a:lnTo>
                    <a:pt x="711" y="388"/>
                  </a:lnTo>
                  <a:lnTo>
                    <a:pt x="712" y="388"/>
                  </a:lnTo>
                  <a:lnTo>
                    <a:pt x="712" y="389"/>
                  </a:lnTo>
                  <a:lnTo>
                    <a:pt x="714" y="390"/>
                  </a:lnTo>
                  <a:lnTo>
                    <a:pt x="716" y="390"/>
                  </a:lnTo>
                  <a:lnTo>
                    <a:pt x="716" y="389"/>
                  </a:lnTo>
                  <a:lnTo>
                    <a:pt x="715" y="389"/>
                  </a:lnTo>
                  <a:lnTo>
                    <a:pt x="714" y="389"/>
                  </a:lnTo>
                  <a:lnTo>
                    <a:pt x="712" y="388"/>
                  </a:lnTo>
                  <a:lnTo>
                    <a:pt x="711" y="387"/>
                  </a:lnTo>
                  <a:lnTo>
                    <a:pt x="711" y="386"/>
                  </a:lnTo>
                  <a:lnTo>
                    <a:pt x="711" y="385"/>
                  </a:lnTo>
                  <a:lnTo>
                    <a:pt x="710" y="385"/>
                  </a:lnTo>
                  <a:lnTo>
                    <a:pt x="710" y="383"/>
                  </a:lnTo>
                  <a:lnTo>
                    <a:pt x="710" y="382"/>
                  </a:lnTo>
                  <a:lnTo>
                    <a:pt x="709" y="382"/>
                  </a:lnTo>
                  <a:lnTo>
                    <a:pt x="709" y="383"/>
                  </a:lnTo>
                  <a:lnTo>
                    <a:pt x="709" y="385"/>
                  </a:lnTo>
                  <a:lnTo>
                    <a:pt x="710" y="385"/>
                  </a:lnTo>
                  <a:lnTo>
                    <a:pt x="710" y="386"/>
                  </a:lnTo>
                  <a:lnTo>
                    <a:pt x="708" y="386"/>
                  </a:lnTo>
                  <a:lnTo>
                    <a:pt x="707" y="387"/>
                  </a:lnTo>
                  <a:lnTo>
                    <a:pt x="704" y="388"/>
                  </a:lnTo>
                  <a:lnTo>
                    <a:pt x="702" y="387"/>
                  </a:lnTo>
                  <a:lnTo>
                    <a:pt x="702" y="386"/>
                  </a:lnTo>
                  <a:lnTo>
                    <a:pt x="699" y="383"/>
                  </a:lnTo>
                  <a:lnTo>
                    <a:pt x="699" y="382"/>
                  </a:lnTo>
                  <a:lnTo>
                    <a:pt x="698" y="382"/>
                  </a:lnTo>
                  <a:lnTo>
                    <a:pt x="698" y="381"/>
                  </a:lnTo>
                  <a:lnTo>
                    <a:pt x="697" y="381"/>
                  </a:lnTo>
                  <a:lnTo>
                    <a:pt x="697" y="380"/>
                  </a:lnTo>
                  <a:lnTo>
                    <a:pt x="695" y="379"/>
                  </a:lnTo>
                  <a:lnTo>
                    <a:pt x="697" y="379"/>
                  </a:lnTo>
                  <a:lnTo>
                    <a:pt x="698" y="378"/>
                  </a:lnTo>
                  <a:lnTo>
                    <a:pt x="698" y="377"/>
                  </a:lnTo>
                  <a:lnTo>
                    <a:pt x="699" y="377"/>
                  </a:lnTo>
                  <a:lnTo>
                    <a:pt x="700" y="377"/>
                  </a:lnTo>
                  <a:lnTo>
                    <a:pt x="700" y="375"/>
                  </a:lnTo>
                  <a:lnTo>
                    <a:pt x="703" y="375"/>
                  </a:lnTo>
                  <a:lnTo>
                    <a:pt x="704" y="377"/>
                  </a:lnTo>
                  <a:lnTo>
                    <a:pt x="706" y="378"/>
                  </a:lnTo>
                  <a:lnTo>
                    <a:pt x="706" y="379"/>
                  </a:lnTo>
                  <a:lnTo>
                    <a:pt x="706" y="380"/>
                  </a:lnTo>
                  <a:lnTo>
                    <a:pt x="707" y="380"/>
                  </a:lnTo>
                  <a:lnTo>
                    <a:pt x="708" y="381"/>
                  </a:lnTo>
                  <a:lnTo>
                    <a:pt x="708" y="382"/>
                  </a:lnTo>
                  <a:lnTo>
                    <a:pt x="709" y="382"/>
                  </a:lnTo>
                  <a:lnTo>
                    <a:pt x="709" y="381"/>
                  </a:lnTo>
                  <a:lnTo>
                    <a:pt x="708" y="380"/>
                  </a:lnTo>
                  <a:lnTo>
                    <a:pt x="707" y="380"/>
                  </a:lnTo>
                  <a:lnTo>
                    <a:pt x="707" y="379"/>
                  </a:lnTo>
                  <a:lnTo>
                    <a:pt x="707" y="378"/>
                  </a:lnTo>
                  <a:lnTo>
                    <a:pt x="708" y="377"/>
                  </a:lnTo>
                  <a:lnTo>
                    <a:pt x="708" y="375"/>
                  </a:lnTo>
                  <a:lnTo>
                    <a:pt x="707" y="375"/>
                  </a:lnTo>
                  <a:lnTo>
                    <a:pt x="706" y="374"/>
                  </a:lnTo>
                  <a:lnTo>
                    <a:pt x="706" y="375"/>
                  </a:lnTo>
                  <a:lnTo>
                    <a:pt x="704" y="375"/>
                  </a:lnTo>
                  <a:lnTo>
                    <a:pt x="704" y="374"/>
                  </a:lnTo>
                  <a:lnTo>
                    <a:pt x="703" y="374"/>
                  </a:lnTo>
                  <a:lnTo>
                    <a:pt x="704" y="374"/>
                  </a:lnTo>
                  <a:lnTo>
                    <a:pt x="704" y="373"/>
                  </a:lnTo>
                  <a:lnTo>
                    <a:pt x="703" y="372"/>
                  </a:lnTo>
                  <a:lnTo>
                    <a:pt x="702" y="372"/>
                  </a:lnTo>
                  <a:lnTo>
                    <a:pt x="702" y="371"/>
                  </a:lnTo>
                  <a:lnTo>
                    <a:pt x="701" y="371"/>
                  </a:lnTo>
                  <a:lnTo>
                    <a:pt x="702" y="370"/>
                  </a:lnTo>
                  <a:lnTo>
                    <a:pt x="703" y="369"/>
                  </a:lnTo>
                  <a:lnTo>
                    <a:pt x="702" y="369"/>
                  </a:lnTo>
                  <a:lnTo>
                    <a:pt x="702" y="368"/>
                  </a:lnTo>
                  <a:lnTo>
                    <a:pt x="703" y="368"/>
                  </a:lnTo>
                  <a:lnTo>
                    <a:pt x="704" y="368"/>
                  </a:lnTo>
                  <a:lnTo>
                    <a:pt x="706" y="368"/>
                  </a:lnTo>
                  <a:lnTo>
                    <a:pt x="707" y="366"/>
                  </a:lnTo>
                  <a:lnTo>
                    <a:pt x="709" y="366"/>
                  </a:lnTo>
                  <a:lnTo>
                    <a:pt x="710" y="368"/>
                  </a:lnTo>
                  <a:lnTo>
                    <a:pt x="711" y="369"/>
                  </a:lnTo>
                  <a:lnTo>
                    <a:pt x="712" y="369"/>
                  </a:lnTo>
                  <a:lnTo>
                    <a:pt x="712" y="370"/>
                  </a:lnTo>
                  <a:lnTo>
                    <a:pt x="714" y="370"/>
                  </a:lnTo>
                  <a:lnTo>
                    <a:pt x="714" y="371"/>
                  </a:lnTo>
                  <a:lnTo>
                    <a:pt x="714" y="370"/>
                  </a:lnTo>
                  <a:lnTo>
                    <a:pt x="714" y="369"/>
                  </a:lnTo>
                  <a:lnTo>
                    <a:pt x="714" y="368"/>
                  </a:lnTo>
                  <a:lnTo>
                    <a:pt x="715" y="366"/>
                  </a:lnTo>
                  <a:lnTo>
                    <a:pt x="715" y="365"/>
                  </a:lnTo>
                  <a:lnTo>
                    <a:pt x="714" y="365"/>
                  </a:lnTo>
                  <a:lnTo>
                    <a:pt x="714" y="366"/>
                  </a:lnTo>
                  <a:lnTo>
                    <a:pt x="712" y="368"/>
                  </a:lnTo>
                  <a:lnTo>
                    <a:pt x="710" y="366"/>
                  </a:lnTo>
                  <a:lnTo>
                    <a:pt x="711" y="366"/>
                  </a:lnTo>
                  <a:lnTo>
                    <a:pt x="710" y="366"/>
                  </a:lnTo>
                  <a:lnTo>
                    <a:pt x="710" y="365"/>
                  </a:lnTo>
                  <a:lnTo>
                    <a:pt x="711" y="364"/>
                  </a:lnTo>
                  <a:lnTo>
                    <a:pt x="712" y="364"/>
                  </a:lnTo>
                  <a:lnTo>
                    <a:pt x="712" y="363"/>
                  </a:lnTo>
                  <a:lnTo>
                    <a:pt x="714" y="363"/>
                  </a:lnTo>
                  <a:lnTo>
                    <a:pt x="716" y="363"/>
                  </a:lnTo>
                  <a:lnTo>
                    <a:pt x="716" y="364"/>
                  </a:lnTo>
                  <a:lnTo>
                    <a:pt x="715" y="364"/>
                  </a:lnTo>
                  <a:lnTo>
                    <a:pt x="716" y="364"/>
                  </a:lnTo>
                  <a:lnTo>
                    <a:pt x="716" y="365"/>
                  </a:lnTo>
                  <a:lnTo>
                    <a:pt x="717" y="366"/>
                  </a:lnTo>
                  <a:lnTo>
                    <a:pt x="719" y="366"/>
                  </a:lnTo>
                  <a:lnTo>
                    <a:pt x="719" y="368"/>
                  </a:lnTo>
                  <a:lnTo>
                    <a:pt x="719" y="369"/>
                  </a:lnTo>
                  <a:lnTo>
                    <a:pt x="720" y="369"/>
                  </a:lnTo>
                  <a:lnTo>
                    <a:pt x="721" y="370"/>
                  </a:lnTo>
                  <a:lnTo>
                    <a:pt x="721" y="371"/>
                  </a:lnTo>
                  <a:lnTo>
                    <a:pt x="721" y="372"/>
                  </a:lnTo>
                  <a:lnTo>
                    <a:pt x="723" y="372"/>
                  </a:lnTo>
                  <a:lnTo>
                    <a:pt x="723" y="371"/>
                  </a:lnTo>
                  <a:lnTo>
                    <a:pt x="723" y="370"/>
                  </a:lnTo>
                  <a:lnTo>
                    <a:pt x="724" y="370"/>
                  </a:lnTo>
                  <a:lnTo>
                    <a:pt x="725" y="370"/>
                  </a:lnTo>
                  <a:lnTo>
                    <a:pt x="726" y="370"/>
                  </a:lnTo>
                  <a:lnTo>
                    <a:pt x="727" y="370"/>
                  </a:lnTo>
                  <a:lnTo>
                    <a:pt x="727" y="369"/>
                  </a:lnTo>
                  <a:lnTo>
                    <a:pt x="728" y="369"/>
                  </a:lnTo>
                  <a:lnTo>
                    <a:pt x="729" y="369"/>
                  </a:lnTo>
                  <a:lnTo>
                    <a:pt x="734" y="368"/>
                  </a:lnTo>
                  <a:lnTo>
                    <a:pt x="734" y="366"/>
                  </a:lnTo>
                  <a:lnTo>
                    <a:pt x="735" y="366"/>
                  </a:lnTo>
                  <a:lnTo>
                    <a:pt x="735" y="365"/>
                  </a:lnTo>
                  <a:lnTo>
                    <a:pt x="736" y="364"/>
                  </a:lnTo>
                  <a:lnTo>
                    <a:pt x="737" y="363"/>
                  </a:lnTo>
                  <a:lnTo>
                    <a:pt x="737" y="364"/>
                  </a:lnTo>
                  <a:lnTo>
                    <a:pt x="737" y="365"/>
                  </a:lnTo>
                  <a:lnTo>
                    <a:pt x="736" y="365"/>
                  </a:lnTo>
                  <a:lnTo>
                    <a:pt x="737" y="365"/>
                  </a:lnTo>
                  <a:lnTo>
                    <a:pt x="738" y="365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1" y="365"/>
                  </a:lnTo>
                  <a:lnTo>
                    <a:pt x="743" y="365"/>
                  </a:lnTo>
                  <a:lnTo>
                    <a:pt x="743" y="366"/>
                  </a:lnTo>
                  <a:lnTo>
                    <a:pt x="744" y="366"/>
                  </a:lnTo>
                  <a:lnTo>
                    <a:pt x="745" y="369"/>
                  </a:lnTo>
                  <a:lnTo>
                    <a:pt x="746" y="370"/>
                  </a:lnTo>
                  <a:lnTo>
                    <a:pt x="746" y="371"/>
                  </a:lnTo>
                  <a:lnTo>
                    <a:pt x="746" y="372"/>
                  </a:lnTo>
                  <a:lnTo>
                    <a:pt x="746" y="373"/>
                  </a:lnTo>
                  <a:lnTo>
                    <a:pt x="746" y="374"/>
                  </a:lnTo>
                  <a:lnTo>
                    <a:pt x="744" y="375"/>
                  </a:lnTo>
                  <a:lnTo>
                    <a:pt x="744" y="377"/>
                  </a:lnTo>
                  <a:lnTo>
                    <a:pt x="743" y="377"/>
                  </a:lnTo>
                  <a:lnTo>
                    <a:pt x="742" y="375"/>
                  </a:lnTo>
                  <a:lnTo>
                    <a:pt x="741" y="375"/>
                  </a:lnTo>
                  <a:lnTo>
                    <a:pt x="741" y="377"/>
                  </a:lnTo>
                  <a:lnTo>
                    <a:pt x="742" y="377"/>
                  </a:lnTo>
                  <a:lnTo>
                    <a:pt x="742" y="378"/>
                  </a:lnTo>
                  <a:lnTo>
                    <a:pt x="741" y="378"/>
                  </a:lnTo>
                  <a:lnTo>
                    <a:pt x="740" y="377"/>
                  </a:lnTo>
                  <a:lnTo>
                    <a:pt x="740" y="378"/>
                  </a:lnTo>
                  <a:lnTo>
                    <a:pt x="738" y="379"/>
                  </a:lnTo>
                  <a:lnTo>
                    <a:pt x="738" y="380"/>
                  </a:lnTo>
                  <a:lnTo>
                    <a:pt x="740" y="380"/>
                  </a:lnTo>
                  <a:lnTo>
                    <a:pt x="741" y="380"/>
                  </a:lnTo>
                  <a:lnTo>
                    <a:pt x="741" y="379"/>
                  </a:lnTo>
                  <a:lnTo>
                    <a:pt x="742" y="379"/>
                  </a:lnTo>
                  <a:lnTo>
                    <a:pt x="742" y="380"/>
                  </a:lnTo>
                  <a:lnTo>
                    <a:pt x="743" y="380"/>
                  </a:lnTo>
                  <a:lnTo>
                    <a:pt x="744" y="379"/>
                  </a:lnTo>
                  <a:lnTo>
                    <a:pt x="744" y="380"/>
                  </a:lnTo>
                  <a:lnTo>
                    <a:pt x="743" y="381"/>
                  </a:lnTo>
                  <a:lnTo>
                    <a:pt x="744" y="381"/>
                  </a:lnTo>
                  <a:lnTo>
                    <a:pt x="744" y="382"/>
                  </a:lnTo>
                  <a:lnTo>
                    <a:pt x="745" y="382"/>
                  </a:lnTo>
                  <a:lnTo>
                    <a:pt x="744" y="382"/>
                  </a:lnTo>
                  <a:lnTo>
                    <a:pt x="744" y="383"/>
                  </a:lnTo>
                  <a:lnTo>
                    <a:pt x="743" y="383"/>
                  </a:lnTo>
                  <a:lnTo>
                    <a:pt x="740" y="385"/>
                  </a:lnTo>
                  <a:lnTo>
                    <a:pt x="740" y="386"/>
                  </a:lnTo>
                  <a:lnTo>
                    <a:pt x="738" y="386"/>
                  </a:lnTo>
                  <a:lnTo>
                    <a:pt x="737" y="387"/>
                  </a:lnTo>
                  <a:lnTo>
                    <a:pt x="737" y="388"/>
                  </a:lnTo>
                  <a:lnTo>
                    <a:pt x="734" y="393"/>
                  </a:lnTo>
                  <a:lnTo>
                    <a:pt x="733" y="394"/>
                  </a:lnTo>
                  <a:lnTo>
                    <a:pt x="732" y="395"/>
                  </a:lnTo>
                  <a:lnTo>
                    <a:pt x="732" y="396"/>
                  </a:lnTo>
                  <a:lnTo>
                    <a:pt x="730" y="396"/>
                  </a:lnTo>
                  <a:lnTo>
                    <a:pt x="730" y="397"/>
                  </a:lnTo>
                  <a:lnTo>
                    <a:pt x="730" y="398"/>
                  </a:lnTo>
                  <a:lnTo>
                    <a:pt x="732" y="399"/>
                  </a:lnTo>
                  <a:lnTo>
                    <a:pt x="730" y="399"/>
                  </a:lnTo>
                  <a:lnTo>
                    <a:pt x="730" y="400"/>
                  </a:lnTo>
                  <a:lnTo>
                    <a:pt x="730" y="402"/>
                  </a:lnTo>
                  <a:lnTo>
                    <a:pt x="732" y="402"/>
                  </a:lnTo>
                  <a:lnTo>
                    <a:pt x="732" y="400"/>
                  </a:lnTo>
                  <a:lnTo>
                    <a:pt x="733" y="399"/>
                  </a:lnTo>
                  <a:lnTo>
                    <a:pt x="733" y="398"/>
                  </a:lnTo>
                  <a:lnTo>
                    <a:pt x="734" y="397"/>
                  </a:lnTo>
                  <a:lnTo>
                    <a:pt x="734" y="396"/>
                  </a:lnTo>
                  <a:lnTo>
                    <a:pt x="735" y="396"/>
                  </a:lnTo>
                  <a:lnTo>
                    <a:pt x="736" y="396"/>
                  </a:lnTo>
                  <a:lnTo>
                    <a:pt x="736" y="395"/>
                  </a:lnTo>
                  <a:lnTo>
                    <a:pt x="737" y="395"/>
                  </a:lnTo>
                  <a:lnTo>
                    <a:pt x="740" y="395"/>
                  </a:lnTo>
                  <a:lnTo>
                    <a:pt x="744" y="398"/>
                  </a:lnTo>
                  <a:lnTo>
                    <a:pt x="744" y="399"/>
                  </a:lnTo>
                  <a:lnTo>
                    <a:pt x="744" y="398"/>
                  </a:lnTo>
                  <a:lnTo>
                    <a:pt x="744" y="399"/>
                  </a:lnTo>
                  <a:lnTo>
                    <a:pt x="744" y="400"/>
                  </a:lnTo>
                  <a:lnTo>
                    <a:pt x="744" y="402"/>
                  </a:lnTo>
                  <a:lnTo>
                    <a:pt x="743" y="402"/>
                  </a:lnTo>
                  <a:lnTo>
                    <a:pt x="744" y="402"/>
                  </a:lnTo>
                  <a:lnTo>
                    <a:pt x="745" y="403"/>
                  </a:lnTo>
                  <a:lnTo>
                    <a:pt x="745" y="404"/>
                  </a:lnTo>
                  <a:lnTo>
                    <a:pt x="746" y="404"/>
                  </a:lnTo>
                  <a:lnTo>
                    <a:pt x="746" y="405"/>
                  </a:lnTo>
                  <a:lnTo>
                    <a:pt x="747" y="406"/>
                  </a:lnTo>
                  <a:lnTo>
                    <a:pt x="746" y="407"/>
                  </a:lnTo>
                  <a:lnTo>
                    <a:pt x="745" y="408"/>
                  </a:lnTo>
                  <a:lnTo>
                    <a:pt x="745" y="410"/>
                  </a:lnTo>
                  <a:lnTo>
                    <a:pt x="745" y="411"/>
                  </a:lnTo>
                  <a:lnTo>
                    <a:pt x="746" y="411"/>
                  </a:lnTo>
                  <a:lnTo>
                    <a:pt x="747" y="411"/>
                  </a:lnTo>
                  <a:lnTo>
                    <a:pt x="749" y="408"/>
                  </a:lnTo>
                  <a:lnTo>
                    <a:pt x="751" y="406"/>
                  </a:lnTo>
                  <a:lnTo>
                    <a:pt x="752" y="406"/>
                  </a:lnTo>
                  <a:lnTo>
                    <a:pt x="752" y="405"/>
                  </a:lnTo>
                  <a:lnTo>
                    <a:pt x="753" y="405"/>
                  </a:lnTo>
                  <a:lnTo>
                    <a:pt x="753" y="406"/>
                  </a:lnTo>
                  <a:lnTo>
                    <a:pt x="752" y="407"/>
                  </a:lnTo>
                  <a:lnTo>
                    <a:pt x="754" y="410"/>
                  </a:lnTo>
                  <a:lnTo>
                    <a:pt x="754" y="411"/>
                  </a:lnTo>
                  <a:lnTo>
                    <a:pt x="754" y="412"/>
                  </a:lnTo>
                  <a:lnTo>
                    <a:pt x="754" y="413"/>
                  </a:lnTo>
                  <a:lnTo>
                    <a:pt x="755" y="413"/>
                  </a:lnTo>
                  <a:lnTo>
                    <a:pt x="755" y="414"/>
                  </a:lnTo>
                  <a:lnTo>
                    <a:pt x="755" y="415"/>
                  </a:lnTo>
                  <a:close/>
                  <a:moveTo>
                    <a:pt x="721" y="366"/>
                  </a:moveTo>
                  <a:lnTo>
                    <a:pt x="720" y="365"/>
                  </a:lnTo>
                  <a:lnTo>
                    <a:pt x="719" y="365"/>
                  </a:lnTo>
                  <a:lnTo>
                    <a:pt x="719" y="364"/>
                  </a:lnTo>
                  <a:lnTo>
                    <a:pt x="720" y="364"/>
                  </a:lnTo>
                  <a:lnTo>
                    <a:pt x="723" y="363"/>
                  </a:lnTo>
                  <a:lnTo>
                    <a:pt x="724" y="363"/>
                  </a:lnTo>
                  <a:lnTo>
                    <a:pt x="725" y="362"/>
                  </a:lnTo>
                  <a:lnTo>
                    <a:pt x="724" y="362"/>
                  </a:lnTo>
                  <a:lnTo>
                    <a:pt x="724" y="361"/>
                  </a:lnTo>
                  <a:lnTo>
                    <a:pt x="726" y="361"/>
                  </a:lnTo>
                  <a:lnTo>
                    <a:pt x="726" y="360"/>
                  </a:lnTo>
                  <a:lnTo>
                    <a:pt x="727" y="360"/>
                  </a:lnTo>
                  <a:lnTo>
                    <a:pt x="729" y="360"/>
                  </a:lnTo>
                  <a:lnTo>
                    <a:pt x="733" y="357"/>
                  </a:lnTo>
                  <a:lnTo>
                    <a:pt x="737" y="356"/>
                  </a:lnTo>
                  <a:lnTo>
                    <a:pt x="738" y="357"/>
                  </a:lnTo>
                  <a:lnTo>
                    <a:pt x="738" y="358"/>
                  </a:lnTo>
                  <a:lnTo>
                    <a:pt x="737" y="360"/>
                  </a:lnTo>
                  <a:lnTo>
                    <a:pt x="736" y="362"/>
                  </a:lnTo>
                  <a:lnTo>
                    <a:pt x="735" y="363"/>
                  </a:lnTo>
                  <a:lnTo>
                    <a:pt x="734" y="363"/>
                  </a:lnTo>
                  <a:lnTo>
                    <a:pt x="734" y="364"/>
                  </a:lnTo>
                  <a:lnTo>
                    <a:pt x="734" y="365"/>
                  </a:lnTo>
                  <a:lnTo>
                    <a:pt x="733" y="365"/>
                  </a:lnTo>
                  <a:lnTo>
                    <a:pt x="730" y="366"/>
                  </a:lnTo>
                  <a:lnTo>
                    <a:pt x="728" y="366"/>
                  </a:lnTo>
                  <a:lnTo>
                    <a:pt x="727" y="365"/>
                  </a:lnTo>
                  <a:lnTo>
                    <a:pt x="727" y="366"/>
                  </a:lnTo>
                  <a:lnTo>
                    <a:pt x="727" y="368"/>
                  </a:lnTo>
                  <a:lnTo>
                    <a:pt x="726" y="368"/>
                  </a:lnTo>
                  <a:lnTo>
                    <a:pt x="725" y="368"/>
                  </a:lnTo>
                  <a:lnTo>
                    <a:pt x="723" y="368"/>
                  </a:lnTo>
                  <a:lnTo>
                    <a:pt x="723" y="366"/>
                  </a:lnTo>
                  <a:lnTo>
                    <a:pt x="726" y="366"/>
                  </a:lnTo>
                  <a:lnTo>
                    <a:pt x="721" y="366"/>
                  </a:lnTo>
                  <a:close/>
                  <a:moveTo>
                    <a:pt x="816" y="356"/>
                  </a:moveTo>
                  <a:lnTo>
                    <a:pt x="816" y="357"/>
                  </a:lnTo>
                  <a:lnTo>
                    <a:pt x="818" y="357"/>
                  </a:lnTo>
                  <a:lnTo>
                    <a:pt x="818" y="358"/>
                  </a:lnTo>
                  <a:lnTo>
                    <a:pt x="816" y="360"/>
                  </a:lnTo>
                  <a:lnTo>
                    <a:pt x="816" y="358"/>
                  </a:lnTo>
                  <a:lnTo>
                    <a:pt x="815" y="358"/>
                  </a:lnTo>
                  <a:lnTo>
                    <a:pt x="815" y="360"/>
                  </a:lnTo>
                  <a:lnTo>
                    <a:pt x="816" y="361"/>
                  </a:lnTo>
                  <a:lnTo>
                    <a:pt x="816" y="362"/>
                  </a:lnTo>
                  <a:lnTo>
                    <a:pt x="815" y="363"/>
                  </a:lnTo>
                  <a:lnTo>
                    <a:pt x="815" y="364"/>
                  </a:lnTo>
                  <a:lnTo>
                    <a:pt x="815" y="365"/>
                  </a:lnTo>
                  <a:lnTo>
                    <a:pt x="814" y="366"/>
                  </a:lnTo>
                  <a:lnTo>
                    <a:pt x="814" y="368"/>
                  </a:lnTo>
                  <a:lnTo>
                    <a:pt x="813" y="371"/>
                  </a:lnTo>
                  <a:lnTo>
                    <a:pt x="812" y="371"/>
                  </a:lnTo>
                  <a:lnTo>
                    <a:pt x="811" y="371"/>
                  </a:lnTo>
                  <a:lnTo>
                    <a:pt x="811" y="372"/>
                  </a:lnTo>
                  <a:lnTo>
                    <a:pt x="812" y="373"/>
                  </a:lnTo>
                  <a:lnTo>
                    <a:pt x="811" y="375"/>
                  </a:lnTo>
                  <a:lnTo>
                    <a:pt x="811" y="377"/>
                  </a:lnTo>
                  <a:lnTo>
                    <a:pt x="811" y="378"/>
                  </a:lnTo>
                  <a:lnTo>
                    <a:pt x="810" y="379"/>
                  </a:lnTo>
                  <a:lnTo>
                    <a:pt x="810" y="381"/>
                  </a:lnTo>
                  <a:lnTo>
                    <a:pt x="810" y="382"/>
                  </a:lnTo>
                  <a:lnTo>
                    <a:pt x="809" y="382"/>
                  </a:lnTo>
                  <a:lnTo>
                    <a:pt x="807" y="382"/>
                  </a:lnTo>
                  <a:lnTo>
                    <a:pt x="806" y="382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9" y="385"/>
                  </a:lnTo>
                  <a:lnTo>
                    <a:pt x="807" y="387"/>
                  </a:lnTo>
                  <a:lnTo>
                    <a:pt x="807" y="388"/>
                  </a:lnTo>
                  <a:lnTo>
                    <a:pt x="807" y="389"/>
                  </a:lnTo>
                  <a:lnTo>
                    <a:pt x="806" y="390"/>
                  </a:lnTo>
                  <a:lnTo>
                    <a:pt x="806" y="391"/>
                  </a:lnTo>
                  <a:lnTo>
                    <a:pt x="806" y="393"/>
                  </a:lnTo>
                  <a:lnTo>
                    <a:pt x="805" y="395"/>
                  </a:lnTo>
                  <a:lnTo>
                    <a:pt x="805" y="397"/>
                  </a:lnTo>
                  <a:lnTo>
                    <a:pt x="804" y="399"/>
                  </a:lnTo>
                  <a:lnTo>
                    <a:pt x="803" y="399"/>
                  </a:lnTo>
                  <a:lnTo>
                    <a:pt x="803" y="400"/>
                  </a:lnTo>
                  <a:lnTo>
                    <a:pt x="803" y="402"/>
                  </a:lnTo>
                  <a:lnTo>
                    <a:pt x="802" y="402"/>
                  </a:lnTo>
                  <a:lnTo>
                    <a:pt x="799" y="403"/>
                  </a:lnTo>
                  <a:lnTo>
                    <a:pt x="798" y="403"/>
                  </a:lnTo>
                  <a:lnTo>
                    <a:pt x="797" y="403"/>
                  </a:lnTo>
                  <a:lnTo>
                    <a:pt x="792" y="402"/>
                  </a:lnTo>
                  <a:lnTo>
                    <a:pt x="790" y="402"/>
                  </a:lnTo>
                  <a:lnTo>
                    <a:pt x="789" y="400"/>
                  </a:lnTo>
                  <a:lnTo>
                    <a:pt x="788" y="400"/>
                  </a:lnTo>
                  <a:lnTo>
                    <a:pt x="788" y="402"/>
                  </a:lnTo>
                  <a:lnTo>
                    <a:pt x="787" y="402"/>
                  </a:lnTo>
                  <a:lnTo>
                    <a:pt x="786" y="402"/>
                  </a:lnTo>
                  <a:lnTo>
                    <a:pt x="783" y="403"/>
                  </a:lnTo>
                  <a:lnTo>
                    <a:pt x="779" y="403"/>
                  </a:lnTo>
                  <a:lnTo>
                    <a:pt x="778" y="403"/>
                  </a:lnTo>
                  <a:lnTo>
                    <a:pt x="778" y="404"/>
                  </a:lnTo>
                  <a:lnTo>
                    <a:pt x="778" y="405"/>
                  </a:lnTo>
                  <a:lnTo>
                    <a:pt x="778" y="404"/>
                  </a:lnTo>
                  <a:lnTo>
                    <a:pt x="779" y="404"/>
                  </a:lnTo>
                  <a:lnTo>
                    <a:pt x="781" y="405"/>
                  </a:lnTo>
                  <a:lnTo>
                    <a:pt x="783" y="405"/>
                  </a:lnTo>
                  <a:lnTo>
                    <a:pt x="784" y="404"/>
                  </a:lnTo>
                  <a:lnTo>
                    <a:pt x="784" y="405"/>
                  </a:lnTo>
                  <a:lnTo>
                    <a:pt x="784" y="406"/>
                  </a:lnTo>
                  <a:lnTo>
                    <a:pt x="784" y="407"/>
                  </a:lnTo>
                  <a:lnTo>
                    <a:pt x="785" y="407"/>
                  </a:lnTo>
                  <a:lnTo>
                    <a:pt x="786" y="408"/>
                  </a:lnTo>
                  <a:lnTo>
                    <a:pt x="787" y="410"/>
                  </a:lnTo>
                  <a:lnTo>
                    <a:pt x="788" y="411"/>
                  </a:lnTo>
                  <a:lnTo>
                    <a:pt x="788" y="413"/>
                  </a:lnTo>
                  <a:lnTo>
                    <a:pt x="788" y="414"/>
                  </a:lnTo>
                  <a:lnTo>
                    <a:pt x="788" y="415"/>
                  </a:lnTo>
                  <a:lnTo>
                    <a:pt x="787" y="416"/>
                  </a:lnTo>
                  <a:lnTo>
                    <a:pt x="787" y="417"/>
                  </a:lnTo>
                  <a:lnTo>
                    <a:pt x="786" y="419"/>
                  </a:lnTo>
                  <a:lnTo>
                    <a:pt x="785" y="419"/>
                  </a:lnTo>
                  <a:lnTo>
                    <a:pt x="785" y="420"/>
                  </a:lnTo>
                  <a:lnTo>
                    <a:pt x="785" y="421"/>
                  </a:lnTo>
                  <a:lnTo>
                    <a:pt x="784" y="422"/>
                  </a:lnTo>
                  <a:lnTo>
                    <a:pt x="784" y="423"/>
                  </a:lnTo>
                  <a:lnTo>
                    <a:pt x="784" y="424"/>
                  </a:lnTo>
                  <a:lnTo>
                    <a:pt x="784" y="425"/>
                  </a:lnTo>
                  <a:lnTo>
                    <a:pt x="784" y="427"/>
                  </a:lnTo>
                  <a:lnTo>
                    <a:pt x="784" y="428"/>
                  </a:lnTo>
                  <a:lnTo>
                    <a:pt x="783" y="428"/>
                  </a:lnTo>
                  <a:lnTo>
                    <a:pt x="781" y="429"/>
                  </a:lnTo>
                  <a:lnTo>
                    <a:pt x="781" y="430"/>
                  </a:lnTo>
                  <a:lnTo>
                    <a:pt x="783" y="430"/>
                  </a:lnTo>
                  <a:lnTo>
                    <a:pt x="783" y="429"/>
                  </a:lnTo>
                  <a:lnTo>
                    <a:pt x="784" y="428"/>
                  </a:lnTo>
                  <a:lnTo>
                    <a:pt x="784" y="430"/>
                  </a:lnTo>
                  <a:lnTo>
                    <a:pt x="784" y="431"/>
                  </a:lnTo>
                  <a:lnTo>
                    <a:pt x="783" y="431"/>
                  </a:lnTo>
                  <a:lnTo>
                    <a:pt x="781" y="430"/>
                  </a:lnTo>
                  <a:lnTo>
                    <a:pt x="780" y="430"/>
                  </a:lnTo>
                  <a:lnTo>
                    <a:pt x="777" y="430"/>
                  </a:lnTo>
                  <a:lnTo>
                    <a:pt x="776" y="430"/>
                  </a:lnTo>
                  <a:lnTo>
                    <a:pt x="771" y="432"/>
                  </a:lnTo>
                  <a:lnTo>
                    <a:pt x="770" y="432"/>
                  </a:lnTo>
                  <a:lnTo>
                    <a:pt x="771" y="432"/>
                  </a:lnTo>
                  <a:lnTo>
                    <a:pt x="771" y="431"/>
                  </a:lnTo>
                  <a:lnTo>
                    <a:pt x="770" y="432"/>
                  </a:lnTo>
                  <a:lnTo>
                    <a:pt x="770" y="431"/>
                  </a:lnTo>
                  <a:lnTo>
                    <a:pt x="770" y="430"/>
                  </a:lnTo>
                  <a:lnTo>
                    <a:pt x="770" y="429"/>
                  </a:lnTo>
                  <a:lnTo>
                    <a:pt x="771" y="428"/>
                  </a:lnTo>
                  <a:lnTo>
                    <a:pt x="770" y="428"/>
                  </a:lnTo>
                  <a:lnTo>
                    <a:pt x="771" y="427"/>
                  </a:lnTo>
                  <a:lnTo>
                    <a:pt x="775" y="425"/>
                  </a:lnTo>
                  <a:lnTo>
                    <a:pt x="773" y="425"/>
                  </a:lnTo>
                  <a:lnTo>
                    <a:pt x="771" y="427"/>
                  </a:lnTo>
                  <a:lnTo>
                    <a:pt x="770" y="425"/>
                  </a:lnTo>
                  <a:lnTo>
                    <a:pt x="769" y="424"/>
                  </a:lnTo>
                  <a:lnTo>
                    <a:pt x="769" y="423"/>
                  </a:lnTo>
                  <a:lnTo>
                    <a:pt x="769" y="422"/>
                  </a:lnTo>
                  <a:lnTo>
                    <a:pt x="770" y="421"/>
                  </a:lnTo>
                  <a:lnTo>
                    <a:pt x="769" y="420"/>
                  </a:lnTo>
                  <a:lnTo>
                    <a:pt x="769" y="419"/>
                  </a:lnTo>
                  <a:lnTo>
                    <a:pt x="769" y="417"/>
                  </a:lnTo>
                  <a:lnTo>
                    <a:pt x="769" y="416"/>
                  </a:lnTo>
                  <a:lnTo>
                    <a:pt x="768" y="415"/>
                  </a:lnTo>
                  <a:lnTo>
                    <a:pt x="769" y="415"/>
                  </a:lnTo>
                  <a:lnTo>
                    <a:pt x="769" y="414"/>
                  </a:lnTo>
                  <a:lnTo>
                    <a:pt x="769" y="413"/>
                  </a:lnTo>
                  <a:lnTo>
                    <a:pt x="768" y="412"/>
                  </a:lnTo>
                  <a:lnTo>
                    <a:pt x="767" y="412"/>
                  </a:lnTo>
                  <a:lnTo>
                    <a:pt x="767" y="411"/>
                  </a:lnTo>
                  <a:lnTo>
                    <a:pt x="767" y="410"/>
                  </a:lnTo>
                  <a:lnTo>
                    <a:pt x="767" y="408"/>
                  </a:lnTo>
                  <a:lnTo>
                    <a:pt x="766" y="408"/>
                  </a:lnTo>
                  <a:lnTo>
                    <a:pt x="766" y="407"/>
                  </a:lnTo>
                  <a:lnTo>
                    <a:pt x="764" y="407"/>
                  </a:lnTo>
                  <a:lnTo>
                    <a:pt x="763" y="406"/>
                  </a:lnTo>
                  <a:lnTo>
                    <a:pt x="763" y="405"/>
                  </a:lnTo>
                  <a:lnTo>
                    <a:pt x="764" y="405"/>
                  </a:lnTo>
                  <a:lnTo>
                    <a:pt x="763" y="404"/>
                  </a:lnTo>
                  <a:lnTo>
                    <a:pt x="763" y="403"/>
                  </a:lnTo>
                  <a:lnTo>
                    <a:pt x="763" y="404"/>
                  </a:lnTo>
                  <a:lnTo>
                    <a:pt x="762" y="403"/>
                  </a:lnTo>
                  <a:lnTo>
                    <a:pt x="762" y="402"/>
                  </a:lnTo>
                  <a:lnTo>
                    <a:pt x="762" y="400"/>
                  </a:lnTo>
                  <a:lnTo>
                    <a:pt x="762" y="399"/>
                  </a:lnTo>
                  <a:lnTo>
                    <a:pt x="762" y="398"/>
                  </a:lnTo>
                  <a:lnTo>
                    <a:pt x="762" y="397"/>
                  </a:lnTo>
                  <a:lnTo>
                    <a:pt x="762" y="396"/>
                  </a:lnTo>
                  <a:lnTo>
                    <a:pt x="761" y="396"/>
                  </a:lnTo>
                  <a:lnTo>
                    <a:pt x="761" y="395"/>
                  </a:lnTo>
                  <a:lnTo>
                    <a:pt x="762" y="395"/>
                  </a:lnTo>
                  <a:lnTo>
                    <a:pt x="762" y="394"/>
                  </a:lnTo>
                  <a:lnTo>
                    <a:pt x="762" y="393"/>
                  </a:lnTo>
                  <a:lnTo>
                    <a:pt x="761" y="393"/>
                  </a:lnTo>
                  <a:lnTo>
                    <a:pt x="762" y="391"/>
                  </a:lnTo>
                  <a:lnTo>
                    <a:pt x="763" y="391"/>
                  </a:lnTo>
                  <a:lnTo>
                    <a:pt x="763" y="390"/>
                  </a:lnTo>
                  <a:lnTo>
                    <a:pt x="762" y="390"/>
                  </a:lnTo>
                  <a:lnTo>
                    <a:pt x="762" y="389"/>
                  </a:lnTo>
                  <a:lnTo>
                    <a:pt x="762" y="388"/>
                  </a:lnTo>
                  <a:lnTo>
                    <a:pt x="762" y="387"/>
                  </a:lnTo>
                  <a:lnTo>
                    <a:pt x="762" y="386"/>
                  </a:lnTo>
                  <a:lnTo>
                    <a:pt x="762" y="385"/>
                  </a:lnTo>
                  <a:lnTo>
                    <a:pt x="761" y="383"/>
                  </a:lnTo>
                  <a:lnTo>
                    <a:pt x="761" y="382"/>
                  </a:lnTo>
                  <a:lnTo>
                    <a:pt x="761" y="381"/>
                  </a:lnTo>
                  <a:lnTo>
                    <a:pt x="761" y="380"/>
                  </a:lnTo>
                  <a:lnTo>
                    <a:pt x="761" y="379"/>
                  </a:lnTo>
                  <a:lnTo>
                    <a:pt x="761" y="378"/>
                  </a:lnTo>
                  <a:lnTo>
                    <a:pt x="761" y="377"/>
                  </a:lnTo>
                  <a:lnTo>
                    <a:pt x="760" y="375"/>
                  </a:lnTo>
                  <a:lnTo>
                    <a:pt x="761" y="375"/>
                  </a:lnTo>
                  <a:lnTo>
                    <a:pt x="761" y="374"/>
                  </a:lnTo>
                  <a:lnTo>
                    <a:pt x="760" y="374"/>
                  </a:lnTo>
                  <a:lnTo>
                    <a:pt x="761" y="374"/>
                  </a:lnTo>
                  <a:lnTo>
                    <a:pt x="762" y="374"/>
                  </a:lnTo>
                  <a:lnTo>
                    <a:pt x="761" y="374"/>
                  </a:lnTo>
                  <a:lnTo>
                    <a:pt x="761" y="373"/>
                  </a:lnTo>
                  <a:lnTo>
                    <a:pt x="760" y="372"/>
                  </a:lnTo>
                  <a:lnTo>
                    <a:pt x="760" y="371"/>
                  </a:lnTo>
                  <a:lnTo>
                    <a:pt x="760" y="370"/>
                  </a:lnTo>
                  <a:lnTo>
                    <a:pt x="760" y="369"/>
                  </a:lnTo>
                  <a:lnTo>
                    <a:pt x="761" y="369"/>
                  </a:lnTo>
                  <a:lnTo>
                    <a:pt x="762" y="368"/>
                  </a:lnTo>
                  <a:lnTo>
                    <a:pt x="763" y="368"/>
                  </a:lnTo>
                  <a:lnTo>
                    <a:pt x="763" y="369"/>
                  </a:lnTo>
                  <a:lnTo>
                    <a:pt x="763" y="368"/>
                  </a:lnTo>
                  <a:lnTo>
                    <a:pt x="764" y="368"/>
                  </a:lnTo>
                  <a:lnTo>
                    <a:pt x="767" y="370"/>
                  </a:lnTo>
                  <a:lnTo>
                    <a:pt x="767" y="371"/>
                  </a:lnTo>
                  <a:lnTo>
                    <a:pt x="769" y="372"/>
                  </a:lnTo>
                  <a:lnTo>
                    <a:pt x="771" y="371"/>
                  </a:lnTo>
                  <a:lnTo>
                    <a:pt x="770" y="370"/>
                  </a:lnTo>
                  <a:lnTo>
                    <a:pt x="769" y="370"/>
                  </a:lnTo>
                  <a:lnTo>
                    <a:pt x="768" y="370"/>
                  </a:lnTo>
                  <a:lnTo>
                    <a:pt x="768" y="369"/>
                  </a:lnTo>
                  <a:lnTo>
                    <a:pt x="767" y="369"/>
                  </a:lnTo>
                  <a:lnTo>
                    <a:pt x="767" y="368"/>
                  </a:lnTo>
                  <a:lnTo>
                    <a:pt x="766" y="366"/>
                  </a:lnTo>
                  <a:lnTo>
                    <a:pt x="767" y="365"/>
                  </a:lnTo>
                  <a:lnTo>
                    <a:pt x="767" y="364"/>
                  </a:lnTo>
                  <a:lnTo>
                    <a:pt x="766" y="364"/>
                  </a:lnTo>
                  <a:lnTo>
                    <a:pt x="766" y="365"/>
                  </a:lnTo>
                  <a:lnTo>
                    <a:pt x="764" y="364"/>
                  </a:lnTo>
                  <a:lnTo>
                    <a:pt x="763" y="364"/>
                  </a:lnTo>
                  <a:lnTo>
                    <a:pt x="763" y="363"/>
                  </a:lnTo>
                  <a:lnTo>
                    <a:pt x="763" y="362"/>
                  </a:lnTo>
                  <a:lnTo>
                    <a:pt x="763" y="361"/>
                  </a:lnTo>
                  <a:lnTo>
                    <a:pt x="763" y="360"/>
                  </a:lnTo>
                  <a:lnTo>
                    <a:pt x="763" y="358"/>
                  </a:lnTo>
                  <a:lnTo>
                    <a:pt x="766" y="358"/>
                  </a:lnTo>
                  <a:lnTo>
                    <a:pt x="767" y="357"/>
                  </a:lnTo>
                  <a:lnTo>
                    <a:pt x="768" y="357"/>
                  </a:lnTo>
                  <a:lnTo>
                    <a:pt x="768" y="356"/>
                  </a:lnTo>
                  <a:lnTo>
                    <a:pt x="769" y="355"/>
                  </a:lnTo>
                  <a:lnTo>
                    <a:pt x="770" y="355"/>
                  </a:lnTo>
                  <a:lnTo>
                    <a:pt x="771" y="355"/>
                  </a:lnTo>
                  <a:lnTo>
                    <a:pt x="772" y="355"/>
                  </a:lnTo>
                  <a:lnTo>
                    <a:pt x="772" y="354"/>
                  </a:lnTo>
                  <a:lnTo>
                    <a:pt x="777" y="353"/>
                  </a:lnTo>
                  <a:lnTo>
                    <a:pt x="778" y="354"/>
                  </a:lnTo>
                  <a:lnTo>
                    <a:pt x="778" y="355"/>
                  </a:lnTo>
                  <a:lnTo>
                    <a:pt x="779" y="355"/>
                  </a:lnTo>
                  <a:lnTo>
                    <a:pt x="779" y="354"/>
                  </a:lnTo>
                  <a:lnTo>
                    <a:pt x="779" y="353"/>
                  </a:lnTo>
                  <a:lnTo>
                    <a:pt x="779" y="352"/>
                  </a:lnTo>
                  <a:lnTo>
                    <a:pt x="781" y="352"/>
                  </a:lnTo>
                  <a:lnTo>
                    <a:pt x="784" y="352"/>
                  </a:lnTo>
                  <a:lnTo>
                    <a:pt x="787" y="353"/>
                  </a:lnTo>
                  <a:lnTo>
                    <a:pt x="789" y="353"/>
                  </a:lnTo>
                  <a:lnTo>
                    <a:pt x="789" y="354"/>
                  </a:lnTo>
                  <a:lnTo>
                    <a:pt x="790" y="354"/>
                  </a:lnTo>
                  <a:lnTo>
                    <a:pt x="790" y="353"/>
                  </a:lnTo>
                  <a:lnTo>
                    <a:pt x="792" y="354"/>
                  </a:lnTo>
                  <a:lnTo>
                    <a:pt x="793" y="355"/>
                  </a:lnTo>
                  <a:lnTo>
                    <a:pt x="794" y="355"/>
                  </a:lnTo>
                  <a:lnTo>
                    <a:pt x="794" y="356"/>
                  </a:lnTo>
                  <a:lnTo>
                    <a:pt x="795" y="357"/>
                  </a:lnTo>
                  <a:lnTo>
                    <a:pt x="795" y="358"/>
                  </a:lnTo>
                  <a:lnTo>
                    <a:pt x="797" y="358"/>
                  </a:lnTo>
                  <a:lnTo>
                    <a:pt x="797" y="357"/>
                  </a:lnTo>
                  <a:lnTo>
                    <a:pt x="797" y="356"/>
                  </a:lnTo>
                  <a:lnTo>
                    <a:pt x="799" y="355"/>
                  </a:lnTo>
                  <a:lnTo>
                    <a:pt x="801" y="355"/>
                  </a:lnTo>
                  <a:lnTo>
                    <a:pt x="802" y="355"/>
                  </a:lnTo>
                  <a:lnTo>
                    <a:pt x="804" y="355"/>
                  </a:lnTo>
                  <a:lnTo>
                    <a:pt x="809" y="355"/>
                  </a:lnTo>
                  <a:lnTo>
                    <a:pt x="812" y="356"/>
                  </a:lnTo>
                  <a:lnTo>
                    <a:pt x="815" y="357"/>
                  </a:lnTo>
                  <a:lnTo>
                    <a:pt x="815" y="356"/>
                  </a:lnTo>
                  <a:lnTo>
                    <a:pt x="816" y="356"/>
                  </a:lnTo>
                  <a:close/>
                  <a:moveTo>
                    <a:pt x="737" y="344"/>
                  </a:moveTo>
                  <a:lnTo>
                    <a:pt x="736" y="344"/>
                  </a:lnTo>
                  <a:lnTo>
                    <a:pt x="736" y="343"/>
                  </a:lnTo>
                  <a:lnTo>
                    <a:pt x="736" y="341"/>
                  </a:lnTo>
                  <a:lnTo>
                    <a:pt x="737" y="340"/>
                  </a:lnTo>
                  <a:lnTo>
                    <a:pt x="738" y="339"/>
                  </a:lnTo>
                  <a:lnTo>
                    <a:pt x="738" y="338"/>
                  </a:lnTo>
                  <a:lnTo>
                    <a:pt x="740" y="338"/>
                  </a:lnTo>
                  <a:lnTo>
                    <a:pt x="741" y="338"/>
                  </a:lnTo>
                  <a:lnTo>
                    <a:pt x="742" y="339"/>
                  </a:lnTo>
                  <a:lnTo>
                    <a:pt x="741" y="340"/>
                  </a:lnTo>
                  <a:lnTo>
                    <a:pt x="741" y="343"/>
                  </a:lnTo>
                  <a:lnTo>
                    <a:pt x="740" y="343"/>
                  </a:lnTo>
                  <a:lnTo>
                    <a:pt x="737" y="344"/>
                  </a:lnTo>
                  <a:close/>
                  <a:moveTo>
                    <a:pt x="761" y="338"/>
                  </a:moveTo>
                  <a:lnTo>
                    <a:pt x="762" y="340"/>
                  </a:lnTo>
                  <a:lnTo>
                    <a:pt x="761" y="341"/>
                  </a:lnTo>
                  <a:lnTo>
                    <a:pt x="758" y="340"/>
                  </a:lnTo>
                  <a:lnTo>
                    <a:pt x="757" y="340"/>
                  </a:lnTo>
                  <a:lnTo>
                    <a:pt x="757" y="339"/>
                  </a:lnTo>
                  <a:lnTo>
                    <a:pt x="755" y="339"/>
                  </a:lnTo>
                  <a:lnTo>
                    <a:pt x="757" y="338"/>
                  </a:lnTo>
                  <a:lnTo>
                    <a:pt x="758" y="337"/>
                  </a:lnTo>
                  <a:lnTo>
                    <a:pt x="759" y="337"/>
                  </a:lnTo>
                  <a:lnTo>
                    <a:pt x="760" y="337"/>
                  </a:lnTo>
                  <a:lnTo>
                    <a:pt x="761" y="338"/>
                  </a:lnTo>
                  <a:close/>
                  <a:moveTo>
                    <a:pt x="677" y="316"/>
                  </a:moveTo>
                  <a:lnTo>
                    <a:pt x="678" y="318"/>
                  </a:lnTo>
                  <a:lnTo>
                    <a:pt x="678" y="319"/>
                  </a:lnTo>
                  <a:lnTo>
                    <a:pt x="677" y="319"/>
                  </a:lnTo>
                  <a:lnTo>
                    <a:pt x="676" y="321"/>
                  </a:lnTo>
                  <a:lnTo>
                    <a:pt x="675" y="322"/>
                  </a:lnTo>
                  <a:lnTo>
                    <a:pt x="672" y="322"/>
                  </a:lnTo>
                  <a:lnTo>
                    <a:pt x="672" y="323"/>
                  </a:lnTo>
                  <a:lnTo>
                    <a:pt x="671" y="322"/>
                  </a:lnTo>
                  <a:lnTo>
                    <a:pt x="669" y="322"/>
                  </a:lnTo>
                  <a:lnTo>
                    <a:pt x="668" y="322"/>
                  </a:lnTo>
                  <a:lnTo>
                    <a:pt x="667" y="321"/>
                  </a:lnTo>
                  <a:lnTo>
                    <a:pt x="666" y="320"/>
                  </a:lnTo>
                  <a:lnTo>
                    <a:pt x="665" y="319"/>
                  </a:lnTo>
                  <a:lnTo>
                    <a:pt x="665" y="318"/>
                  </a:lnTo>
                  <a:lnTo>
                    <a:pt x="666" y="318"/>
                  </a:lnTo>
                  <a:lnTo>
                    <a:pt x="666" y="316"/>
                  </a:lnTo>
                  <a:lnTo>
                    <a:pt x="667" y="315"/>
                  </a:lnTo>
                  <a:lnTo>
                    <a:pt x="667" y="314"/>
                  </a:lnTo>
                  <a:lnTo>
                    <a:pt x="667" y="313"/>
                  </a:lnTo>
                  <a:lnTo>
                    <a:pt x="667" y="312"/>
                  </a:lnTo>
                  <a:lnTo>
                    <a:pt x="668" y="311"/>
                  </a:lnTo>
                  <a:lnTo>
                    <a:pt x="671" y="308"/>
                  </a:lnTo>
                  <a:lnTo>
                    <a:pt x="674" y="308"/>
                  </a:lnTo>
                  <a:lnTo>
                    <a:pt x="675" y="310"/>
                  </a:lnTo>
                  <a:lnTo>
                    <a:pt x="676" y="311"/>
                  </a:lnTo>
                  <a:lnTo>
                    <a:pt x="676" y="312"/>
                  </a:lnTo>
                  <a:lnTo>
                    <a:pt x="677" y="313"/>
                  </a:lnTo>
                  <a:lnTo>
                    <a:pt x="677" y="315"/>
                  </a:lnTo>
                  <a:lnTo>
                    <a:pt x="677" y="316"/>
                  </a:lnTo>
                  <a:close/>
                  <a:moveTo>
                    <a:pt x="779" y="324"/>
                  </a:moveTo>
                  <a:lnTo>
                    <a:pt x="779" y="325"/>
                  </a:lnTo>
                  <a:lnTo>
                    <a:pt x="779" y="327"/>
                  </a:lnTo>
                  <a:lnTo>
                    <a:pt x="779" y="328"/>
                  </a:lnTo>
                  <a:lnTo>
                    <a:pt x="779" y="329"/>
                  </a:lnTo>
                  <a:lnTo>
                    <a:pt x="779" y="330"/>
                  </a:lnTo>
                  <a:lnTo>
                    <a:pt x="779" y="331"/>
                  </a:lnTo>
                  <a:lnTo>
                    <a:pt x="778" y="331"/>
                  </a:lnTo>
                  <a:lnTo>
                    <a:pt x="779" y="331"/>
                  </a:lnTo>
                  <a:lnTo>
                    <a:pt x="779" y="332"/>
                  </a:lnTo>
                  <a:lnTo>
                    <a:pt x="779" y="333"/>
                  </a:lnTo>
                  <a:lnTo>
                    <a:pt x="778" y="335"/>
                  </a:lnTo>
                  <a:lnTo>
                    <a:pt x="776" y="335"/>
                  </a:lnTo>
                  <a:lnTo>
                    <a:pt x="772" y="336"/>
                  </a:lnTo>
                  <a:lnTo>
                    <a:pt x="771" y="335"/>
                  </a:lnTo>
                  <a:lnTo>
                    <a:pt x="770" y="336"/>
                  </a:lnTo>
                  <a:lnTo>
                    <a:pt x="767" y="336"/>
                  </a:lnTo>
                  <a:lnTo>
                    <a:pt x="767" y="335"/>
                  </a:lnTo>
                  <a:lnTo>
                    <a:pt x="766" y="335"/>
                  </a:lnTo>
                  <a:lnTo>
                    <a:pt x="766" y="336"/>
                  </a:lnTo>
                  <a:lnTo>
                    <a:pt x="764" y="335"/>
                  </a:lnTo>
                  <a:lnTo>
                    <a:pt x="763" y="335"/>
                  </a:lnTo>
                  <a:lnTo>
                    <a:pt x="763" y="333"/>
                  </a:lnTo>
                  <a:lnTo>
                    <a:pt x="763" y="332"/>
                  </a:lnTo>
                  <a:lnTo>
                    <a:pt x="761" y="330"/>
                  </a:lnTo>
                  <a:lnTo>
                    <a:pt x="760" y="330"/>
                  </a:lnTo>
                  <a:lnTo>
                    <a:pt x="760" y="331"/>
                  </a:lnTo>
                  <a:lnTo>
                    <a:pt x="759" y="331"/>
                  </a:lnTo>
                  <a:lnTo>
                    <a:pt x="760" y="330"/>
                  </a:lnTo>
                  <a:lnTo>
                    <a:pt x="759" y="330"/>
                  </a:lnTo>
                  <a:lnTo>
                    <a:pt x="759" y="331"/>
                  </a:lnTo>
                  <a:lnTo>
                    <a:pt x="759" y="332"/>
                  </a:lnTo>
                  <a:lnTo>
                    <a:pt x="760" y="332"/>
                  </a:lnTo>
                  <a:lnTo>
                    <a:pt x="759" y="332"/>
                  </a:lnTo>
                  <a:lnTo>
                    <a:pt x="759" y="331"/>
                  </a:lnTo>
                  <a:lnTo>
                    <a:pt x="759" y="330"/>
                  </a:lnTo>
                  <a:lnTo>
                    <a:pt x="758" y="330"/>
                  </a:lnTo>
                  <a:lnTo>
                    <a:pt x="757" y="330"/>
                  </a:lnTo>
                  <a:lnTo>
                    <a:pt x="757" y="329"/>
                  </a:lnTo>
                  <a:lnTo>
                    <a:pt x="757" y="330"/>
                  </a:lnTo>
                  <a:lnTo>
                    <a:pt x="754" y="330"/>
                  </a:lnTo>
                  <a:lnTo>
                    <a:pt x="755" y="329"/>
                  </a:lnTo>
                  <a:lnTo>
                    <a:pt x="754" y="329"/>
                  </a:lnTo>
                  <a:lnTo>
                    <a:pt x="753" y="328"/>
                  </a:lnTo>
                  <a:lnTo>
                    <a:pt x="752" y="328"/>
                  </a:lnTo>
                  <a:lnTo>
                    <a:pt x="752" y="327"/>
                  </a:lnTo>
                  <a:lnTo>
                    <a:pt x="752" y="325"/>
                  </a:lnTo>
                  <a:lnTo>
                    <a:pt x="753" y="325"/>
                  </a:lnTo>
                  <a:lnTo>
                    <a:pt x="753" y="324"/>
                  </a:lnTo>
                  <a:lnTo>
                    <a:pt x="752" y="325"/>
                  </a:lnTo>
                  <a:lnTo>
                    <a:pt x="752" y="324"/>
                  </a:lnTo>
                  <a:lnTo>
                    <a:pt x="752" y="323"/>
                  </a:lnTo>
                  <a:lnTo>
                    <a:pt x="753" y="323"/>
                  </a:lnTo>
                  <a:lnTo>
                    <a:pt x="752" y="323"/>
                  </a:lnTo>
                  <a:lnTo>
                    <a:pt x="752" y="324"/>
                  </a:lnTo>
                  <a:lnTo>
                    <a:pt x="751" y="325"/>
                  </a:lnTo>
                  <a:lnTo>
                    <a:pt x="751" y="327"/>
                  </a:lnTo>
                  <a:lnTo>
                    <a:pt x="750" y="327"/>
                  </a:lnTo>
                  <a:lnTo>
                    <a:pt x="750" y="325"/>
                  </a:lnTo>
                  <a:lnTo>
                    <a:pt x="750" y="324"/>
                  </a:lnTo>
                  <a:lnTo>
                    <a:pt x="750" y="323"/>
                  </a:lnTo>
                  <a:lnTo>
                    <a:pt x="749" y="324"/>
                  </a:lnTo>
                  <a:lnTo>
                    <a:pt x="747" y="324"/>
                  </a:lnTo>
                  <a:lnTo>
                    <a:pt x="747" y="323"/>
                  </a:lnTo>
                  <a:lnTo>
                    <a:pt x="747" y="322"/>
                  </a:lnTo>
                  <a:lnTo>
                    <a:pt x="747" y="321"/>
                  </a:lnTo>
                  <a:lnTo>
                    <a:pt x="747" y="320"/>
                  </a:lnTo>
                  <a:lnTo>
                    <a:pt x="747" y="319"/>
                  </a:lnTo>
                  <a:lnTo>
                    <a:pt x="749" y="318"/>
                  </a:lnTo>
                  <a:lnTo>
                    <a:pt x="749" y="316"/>
                  </a:lnTo>
                  <a:lnTo>
                    <a:pt x="749" y="318"/>
                  </a:lnTo>
                  <a:lnTo>
                    <a:pt x="749" y="316"/>
                  </a:lnTo>
                  <a:lnTo>
                    <a:pt x="750" y="316"/>
                  </a:lnTo>
                  <a:lnTo>
                    <a:pt x="751" y="315"/>
                  </a:lnTo>
                  <a:lnTo>
                    <a:pt x="752" y="315"/>
                  </a:lnTo>
                  <a:lnTo>
                    <a:pt x="753" y="314"/>
                  </a:lnTo>
                  <a:lnTo>
                    <a:pt x="752" y="314"/>
                  </a:lnTo>
                  <a:lnTo>
                    <a:pt x="752" y="315"/>
                  </a:lnTo>
                  <a:lnTo>
                    <a:pt x="752" y="314"/>
                  </a:lnTo>
                  <a:lnTo>
                    <a:pt x="753" y="313"/>
                  </a:lnTo>
                  <a:lnTo>
                    <a:pt x="751" y="313"/>
                  </a:lnTo>
                  <a:lnTo>
                    <a:pt x="752" y="312"/>
                  </a:lnTo>
                  <a:lnTo>
                    <a:pt x="753" y="311"/>
                  </a:lnTo>
                  <a:lnTo>
                    <a:pt x="753" y="310"/>
                  </a:lnTo>
                  <a:lnTo>
                    <a:pt x="753" y="311"/>
                  </a:lnTo>
                  <a:lnTo>
                    <a:pt x="754" y="311"/>
                  </a:lnTo>
                  <a:lnTo>
                    <a:pt x="754" y="310"/>
                  </a:lnTo>
                  <a:lnTo>
                    <a:pt x="752" y="310"/>
                  </a:lnTo>
                  <a:lnTo>
                    <a:pt x="751" y="311"/>
                  </a:lnTo>
                  <a:lnTo>
                    <a:pt x="751" y="310"/>
                  </a:lnTo>
                  <a:lnTo>
                    <a:pt x="751" y="308"/>
                  </a:ln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lnTo>
                    <a:pt x="754" y="310"/>
                  </a:lnTo>
                  <a:lnTo>
                    <a:pt x="755" y="310"/>
                  </a:lnTo>
                  <a:lnTo>
                    <a:pt x="755" y="308"/>
                  </a:lnTo>
                  <a:lnTo>
                    <a:pt x="754" y="308"/>
                  </a:lnTo>
                  <a:lnTo>
                    <a:pt x="754" y="307"/>
                  </a:lnTo>
                  <a:lnTo>
                    <a:pt x="753" y="307"/>
                  </a:lnTo>
                  <a:lnTo>
                    <a:pt x="754" y="306"/>
                  </a:lnTo>
                  <a:lnTo>
                    <a:pt x="755" y="304"/>
                  </a:lnTo>
                  <a:lnTo>
                    <a:pt x="757" y="304"/>
                  </a:lnTo>
                  <a:lnTo>
                    <a:pt x="758" y="303"/>
                  </a:lnTo>
                  <a:lnTo>
                    <a:pt x="758" y="304"/>
                  </a:lnTo>
                  <a:lnTo>
                    <a:pt x="758" y="303"/>
                  </a:lnTo>
                  <a:lnTo>
                    <a:pt x="758" y="302"/>
                  </a:lnTo>
                  <a:lnTo>
                    <a:pt x="759" y="302"/>
                  </a:lnTo>
                  <a:lnTo>
                    <a:pt x="760" y="302"/>
                  </a:lnTo>
                  <a:lnTo>
                    <a:pt x="761" y="301"/>
                  </a:lnTo>
                  <a:lnTo>
                    <a:pt x="762" y="301"/>
                  </a:lnTo>
                  <a:lnTo>
                    <a:pt x="762" y="299"/>
                  </a:lnTo>
                  <a:lnTo>
                    <a:pt x="764" y="301"/>
                  </a:lnTo>
                  <a:lnTo>
                    <a:pt x="767" y="301"/>
                  </a:lnTo>
                  <a:lnTo>
                    <a:pt x="771" y="305"/>
                  </a:lnTo>
                  <a:lnTo>
                    <a:pt x="771" y="306"/>
                  </a:lnTo>
                  <a:lnTo>
                    <a:pt x="772" y="307"/>
                  </a:lnTo>
                  <a:lnTo>
                    <a:pt x="773" y="308"/>
                  </a:lnTo>
                  <a:lnTo>
                    <a:pt x="775" y="308"/>
                  </a:lnTo>
                  <a:lnTo>
                    <a:pt x="775" y="310"/>
                  </a:lnTo>
                  <a:lnTo>
                    <a:pt x="776" y="311"/>
                  </a:lnTo>
                  <a:lnTo>
                    <a:pt x="775" y="311"/>
                  </a:lnTo>
                  <a:lnTo>
                    <a:pt x="773" y="311"/>
                  </a:lnTo>
                  <a:lnTo>
                    <a:pt x="776" y="311"/>
                  </a:lnTo>
                  <a:lnTo>
                    <a:pt x="777" y="312"/>
                  </a:lnTo>
                  <a:lnTo>
                    <a:pt x="777" y="313"/>
                  </a:lnTo>
                  <a:lnTo>
                    <a:pt x="777" y="314"/>
                  </a:lnTo>
                  <a:lnTo>
                    <a:pt x="777" y="315"/>
                  </a:lnTo>
                  <a:lnTo>
                    <a:pt x="778" y="316"/>
                  </a:lnTo>
                  <a:lnTo>
                    <a:pt x="778" y="318"/>
                  </a:lnTo>
                  <a:lnTo>
                    <a:pt x="778" y="319"/>
                  </a:lnTo>
                  <a:lnTo>
                    <a:pt x="778" y="320"/>
                  </a:lnTo>
                  <a:lnTo>
                    <a:pt x="777" y="320"/>
                  </a:lnTo>
                  <a:lnTo>
                    <a:pt x="777" y="321"/>
                  </a:lnTo>
                  <a:lnTo>
                    <a:pt x="777" y="320"/>
                  </a:lnTo>
                  <a:lnTo>
                    <a:pt x="778" y="320"/>
                  </a:lnTo>
                  <a:lnTo>
                    <a:pt x="778" y="321"/>
                  </a:lnTo>
                  <a:lnTo>
                    <a:pt x="779" y="322"/>
                  </a:lnTo>
                  <a:lnTo>
                    <a:pt x="779" y="323"/>
                  </a:lnTo>
                  <a:lnTo>
                    <a:pt x="779" y="324"/>
                  </a:lnTo>
                  <a:close/>
                  <a:moveTo>
                    <a:pt x="746" y="308"/>
                  </a:moveTo>
                  <a:lnTo>
                    <a:pt x="745" y="308"/>
                  </a:lnTo>
                  <a:lnTo>
                    <a:pt x="745" y="310"/>
                  </a:lnTo>
                  <a:lnTo>
                    <a:pt x="746" y="310"/>
                  </a:lnTo>
                  <a:lnTo>
                    <a:pt x="745" y="311"/>
                  </a:lnTo>
                  <a:lnTo>
                    <a:pt x="744" y="311"/>
                  </a:lnTo>
                  <a:lnTo>
                    <a:pt x="744" y="312"/>
                  </a:lnTo>
                  <a:lnTo>
                    <a:pt x="744" y="311"/>
                  </a:lnTo>
                  <a:lnTo>
                    <a:pt x="743" y="311"/>
                  </a:lnTo>
                  <a:lnTo>
                    <a:pt x="743" y="310"/>
                  </a:lnTo>
                  <a:lnTo>
                    <a:pt x="743" y="308"/>
                  </a:lnTo>
                  <a:lnTo>
                    <a:pt x="742" y="307"/>
                  </a:lnTo>
                  <a:lnTo>
                    <a:pt x="742" y="306"/>
                  </a:lnTo>
                  <a:lnTo>
                    <a:pt x="745" y="304"/>
                  </a:lnTo>
                  <a:lnTo>
                    <a:pt x="746" y="303"/>
                  </a:lnTo>
                  <a:lnTo>
                    <a:pt x="747" y="303"/>
                  </a:lnTo>
                  <a:lnTo>
                    <a:pt x="747" y="302"/>
                  </a:lnTo>
                  <a:lnTo>
                    <a:pt x="749" y="301"/>
                  </a:lnTo>
                  <a:lnTo>
                    <a:pt x="751" y="302"/>
                  </a:lnTo>
                  <a:lnTo>
                    <a:pt x="752" y="302"/>
                  </a:lnTo>
                  <a:lnTo>
                    <a:pt x="752" y="303"/>
                  </a:lnTo>
                  <a:lnTo>
                    <a:pt x="753" y="304"/>
                  </a:lnTo>
                  <a:lnTo>
                    <a:pt x="752" y="304"/>
                  </a:lnTo>
                  <a:lnTo>
                    <a:pt x="752" y="305"/>
                  </a:lnTo>
                  <a:lnTo>
                    <a:pt x="751" y="306"/>
                  </a:lnTo>
                  <a:lnTo>
                    <a:pt x="751" y="307"/>
                  </a:lnTo>
                  <a:lnTo>
                    <a:pt x="750" y="307"/>
                  </a:lnTo>
                  <a:lnTo>
                    <a:pt x="750" y="306"/>
                  </a:lnTo>
                  <a:lnTo>
                    <a:pt x="749" y="306"/>
                  </a:lnTo>
                  <a:lnTo>
                    <a:pt x="747" y="305"/>
                  </a:lnTo>
                  <a:lnTo>
                    <a:pt x="747" y="304"/>
                  </a:lnTo>
                  <a:lnTo>
                    <a:pt x="749" y="304"/>
                  </a:lnTo>
                  <a:lnTo>
                    <a:pt x="749" y="303"/>
                  </a:lnTo>
                  <a:lnTo>
                    <a:pt x="747" y="303"/>
                  </a:lnTo>
                  <a:lnTo>
                    <a:pt x="747" y="304"/>
                  </a:lnTo>
                  <a:lnTo>
                    <a:pt x="746" y="305"/>
                  </a:lnTo>
                  <a:lnTo>
                    <a:pt x="746" y="306"/>
                  </a:lnTo>
                  <a:lnTo>
                    <a:pt x="747" y="307"/>
                  </a:lnTo>
                  <a:lnTo>
                    <a:pt x="746" y="308"/>
                  </a:lnTo>
                  <a:close/>
                  <a:moveTo>
                    <a:pt x="520" y="263"/>
                  </a:moveTo>
                  <a:lnTo>
                    <a:pt x="521" y="262"/>
                  </a:lnTo>
                  <a:lnTo>
                    <a:pt x="521" y="263"/>
                  </a:lnTo>
                  <a:lnTo>
                    <a:pt x="521" y="264"/>
                  </a:lnTo>
                  <a:lnTo>
                    <a:pt x="521" y="265"/>
                  </a:lnTo>
                  <a:lnTo>
                    <a:pt x="520" y="266"/>
                  </a:lnTo>
                  <a:lnTo>
                    <a:pt x="519" y="269"/>
                  </a:lnTo>
                  <a:lnTo>
                    <a:pt x="518" y="269"/>
                  </a:lnTo>
                  <a:lnTo>
                    <a:pt x="517" y="269"/>
                  </a:lnTo>
                  <a:lnTo>
                    <a:pt x="516" y="268"/>
                  </a:lnTo>
                  <a:lnTo>
                    <a:pt x="517" y="268"/>
                  </a:lnTo>
                  <a:lnTo>
                    <a:pt x="518" y="266"/>
                  </a:lnTo>
                  <a:lnTo>
                    <a:pt x="519" y="266"/>
                  </a:lnTo>
                  <a:lnTo>
                    <a:pt x="519" y="265"/>
                  </a:lnTo>
                  <a:lnTo>
                    <a:pt x="520" y="264"/>
                  </a:lnTo>
                  <a:lnTo>
                    <a:pt x="520" y="263"/>
                  </a:lnTo>
                  <a:close/>
                  <a:moveTo>
                    <a:pt x="686" y="297"/>
                  </a:moveTo>
                  <a:lnTo>
                    <a:pt x="682" y="297"/>
                  </a:lnTo>
                  <a:lnTo>
                    <a:pt x="683" y="296"/>
                  </a:lnTo>
                  <a:lnTo>
                    <a:pt x="683" y="295"/>
                  </a:lnTo>
                  <a:lnTo>
                    <a:pt x="682" y="295"/>
                  </a:lnTo>
                  <a:lnTo>
                    <a:pt x="683" y="295"/>
                  </a:lnTo>
                  <a:lnTo>
                    <a:pt x="683" y="294"/>
                  </a:lnTo>
                  <a:lnTo>
                    <a:pt x="685" y="294"/>
                  </a:lnTo>
                  <a:lnTo>
                    <a:pt x="684" y="294"/>
                  </a:lnTo>
                  <a:lnTo>
                    <a:pt x="684" y="293"/>
                  </a:lnTo>
                  <a:lnTo>
                    <a:pt x="684" y="291"/>
                  </a:lnTo>
                  <a:lnTo>
                    <a:pt x="685" y="291"/>
                  </a:lnTo>
                  <a:lnTo>
                    <a:pt x="687" y="290"/>
                  </a:lnTo>
                  <a:lnTo>
                    <a:pt x="690" y="289"/>
                  </a:lnTo>
                  <a:lnTo>
                    <a:pt x="691" y="289"/>
                  </a:lnTo>
                  <a:lnTo>
                    <a:pt x="693" y="289"/>
                  </a:lnTo>
                  <a:lnTo>
                    <a:pt x="694" y="289"/>
                  </a:lnTo>
                  <a:lnTo>
                    <a:pt x="694" y="290"/>
                  </a:lnTo>
                  <a:lnTo>
                    <a:pt x="695" y="290"/>
                  </a:lnTo>
                  <a:lnTo>
                    <a:pt x="694" y="291"/>
                  </a:lnTo>
                  <a:lnTo>
                    <a:pt x="691" y="293"/>
                  </a:lnTo>
                  <a:lnTo>
                    <a:pt x="691" y="294"/>
                  </a:lnTo>
                  <a:lnTo>
                    <a:pt x="690" y="295"/>
                  </a:lnTo>
                  <a:lnTo>
                    <a:pt x="690" y="296"/>
                  </a:lnTo>
                  <a:lnTo>
                    <a:pt x="689" y="297"/>
                  </a:lnTo>
                  <a:lnTo>
                    <a:pt x="687" y="296"/>
                  </a:lnTo>
                  <a:lnTo>
                    <a:pt x="687" y="297"/>
                  </a:lnTo>
                  <a:lnTo>
                    <a:pt x="686" y="297"/>
                  </a:lnTo>
                  <a:lnTo>
                    <a:pt x="687" y="296"/>
                  </a:lnTo>
                  <a:lnTo>
                    <a:pt x="686" y="297"/>
                  </a:lnTo>
                  <a:close/>
                  <a:moveTo>
                    <a:pt x="764" y="288"/>
                  </a:moveTo>
                  <a:lnTo>
                    <a:pt x="766" y="288"/>
                  </a:lnTo>
                  <a:lnTo>
                    <a:pt x="766" y="289"/>
                  </a:lnTo>
                  <a:lnTo>
                    <a:pt x="766" y="290"/>
                  </a:lnTo>
                  <a:lnTo>
                    <a:pt x="766" y="291"/>
                  </a:lnTo>
                  <a:lnTo>
                    <a:pt x="767" y="291"/>
                  </a:lnTo>
                  <a:lnTo>
                    <a:pt x="767" y="294"/>
                  </a:lnTo>
                  <a:lnTo>
                    <a:pt x="768" y="295"/>
                  </a:lnTo>
                  <a:lnTo>
                    <a:pt x="767" y="295"/>
                  </a:lnTo>
                  <a:lnTo>
                    <a:pt x="764" y="296"/>
                  </a:lnTo>
                  <a:lnTo>
                    <a:pt x="763" y="296"/>
                  </a:lnTo>
                  <a:lnTo>
                    <a:pt x="762" y="295"/>
                  </a:lnTo>
                  <a:lnTo>
                    <a:pt x="762" y="294"/>
                  </a:lnTo>
                  <a:lnTo>
                    <a:pt x="762" y="293"/>
                  </a:lnTo>
                  <a:lnTo>
                    <a:pt x="762" y="291"/>
                  </a:lnTo>
                  <a:lnTo>
                    <a:pt x="761" y="290"/>
                  </a:lnTo>
                  <a:lnTo>
                    <a:pt x="761" y="289"/>
                  </a:lnTo>
                  <a:lnTo>
                    <a:pt x="763" y="288"/>
                  </a:lnTo>
                  <a:lnTo>
                    <a:pt x="764" y="287"/>
                  </a:lnTo>
                  <a:lnTo>
                    <a:pt x="764" y="288"/>
                  </a:lnTo>
                  <a:close/>
                  <a:moveTo>
                    <a:pt x="690" y="289"/>
                  </a:moveTo>
                  <a:lnTo>
                    <a:pt x="686" y="290"/>
                  </a:lnTo>
                  <a:lnTo>
                    <a:pt x="682" y="291"/>
                  </a:lnTo>
                  <a:lnTo>
                    <a:pt x="678" y="293"/>
                  </a:lnTo>
                  <a:lnTo>
                    <a:pt x="677" y="291"/>
                  </a:lnTo>
                  <a:lnTo>
                    <a:pt x="676" y="291"/>
                  </a:lnTo>
                  <a:lnTo>
                    <a:pt x="676" y="290"/>
                  </a:lnTo>
                  <a:lnTo>
                    <a:pt x="677" y="290"/>
                  </a:lnTo>
                  <a:lnTo>
                    <a:pt x="678" y="289"/>
                  </a:lnTo>
                  <a:lnTo>
                    <a:pt x="681" y="289"/>
                  </a:lnTo>
                  <a:lnTo>
                    <a:pt x="683" y="287"/>
                  </a:lnTo>
                  <a:lnTo>
                    <a:pt x="683" y="288"/>
                  </a:lnTo>
                  <a:lnTo>
                    <a:pt x="684" y="287"/>
                  </a:lnTo>
                  <a:lnTo>
                    <a:pt x="685" y="287"/>
                  </a:lnTo>
                  <a:lnTo>
                    <a:pt x="689" y="286"/>
                  </a:lnTo>
                  <a:lnTo>
                    <a:pt x="691" y="286"/>
                  </a:lnTo>
                  <a:lnTo>
                    <a:pt x="692" y="286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0" y="289"/>
                  </a:lnTo>
                  <a:close/>
                  <a:moveTo>
                    <a:pt x="548" y="272"/>
                  </a:moveTo>
                  <a:lnTo>
                    <a:pt x="548" y="273"/>
                  </a:lnTo>
                  <a:lnTo>
                    <a:pt x="547" y="273"/>
                  </a:lnTo>
                  <a:lnTo>
                    <a:pt x="547" y="274"/>
                  </a:lnTo>
                  <a:lnTo>
                    <a:pt x="546" y="276"/>
                  </a:lnTo>
                  <a:lnTo>
                    <a:pt x="546" y="277"/>
                  </a:lnTo>
                  <a:lnTo>
                    <a:pt x="545" y="277"/>
                  </a:lnTo>
                  <a:lnTo>
                    <a:pt x="545" y="278"/>
                  </a:lnTo>
                  <a:lnTo>
                    <a:pt x="542" y="280"/>
                  </a:lnTo>
                  <a:lnTo>
                    <a:pt x="542" y="281"/>
                  </a:lnTo>
                  <a:lnTo>
                    <a:pt x="537" y="283"/>
                  </a:lnTo>
                  <a:lnTo>
                    <a:pt x="536" y="283"/>
                  </a:lnTo>
                  <a:lnTo>
                    <a:pt x="536" y="282"/>
                  </a:lnTo>
                  <a:lnTo>
                    <a:pt x="534" y="281"/>
                  </a:lnTo>
                  <a:lnTo>
                    <a:pt x="535" y="281"/>
                  </a:lnTo>
                  <a:lnTo>
                    <a:pt x="535" y="280"/>
                  </a:lnTo>
                  <a:lnTo>
                    <a:pt x="534" y="281"/>
                  </a:lnTo>
                  <a:lnTo>
                    <a:pt x="534" y="280"/>
                  </a:lnTo>
                  <a:lnTo>
                    <a:pt x="532" y="280"/>
                  </a:lnTo>
                  <a:lnTo>
                    <a:pt x="530" y="278"/>
                  </a:lnTo>
                  <a:lnTo>
                    <a:pt x="531" y="278"/>
                  </a:lnTo>
                  <a:lnTo>
                    <a:pt x="532" y="277"/>
                  </a:lnTo>
                  <a:lnTo>
                    <a:pt x="536" y="273"/>
                  </a:lnTo>
                  <a:lnTo>
                    <a:pt x="537" y="273"/>
                  </a:lnTo>
                  <a:lnTo>
                    <a:pt x="537" y="272"/>
                  </a:lnTo>
                  <a:lnTo>
                    <a:pt x="538" y="271"/>
                  </a:lnTo>
                  <a:lnTo>
                    <a:pt x="539" y="271"/>
                  </a:lnTo>
                  <a:lnTo>
                    <a:pt x="540" y="270"/>
                  </a:lnTo>
                  <a:lnTo>
                    <a:pt x="542" y="269"/>
                  </a:lnTo>
                  <a:lnTo>
                    <a:pt x="545" y="268"/>
                  </a:lnTo>
                  <a:lnTo>
                    <a:pt x="546" y="269"/>
                  </a:lnTo>
                  <a:lnTo>
                    <a:pt x="546" y="268"/>
                  </a:lnTo>
                  <a:lnTo>
                    <a:pt x="547" y="266"/>
                  </a:lnTo>
                  <a:lnTo>
                    <a:pt x="548" y="266"/>
                  </a:lnTo>
                  <a:lnTo>
                    <a:pt x="549" y="265"/>
                  </a:lnTo>
                  <a:lnTo>
                    <a:pt x="551" y="264"/>
                  </a:lnTo>
                  <a:lnTo>
                    <a:pt x="553" y="264"/>
                  </a:lnTo>
                  <a:lnTo>
                    <a:pt x="553" y="265"/>
                  </a:lnTo>
                  <a:lnTo>
                    <a:pt x="554" y="266"/>
                  </a:lnTo>
                  <a:lnTo>
                    <a:pt x="553" y="266"/>
                  </a:lnTo>
                  <a:lnTo>
                    <a:pt x="553" y="268"/>
                  </a:lnTo>
                  <a:lnTo>
                    <a:pt x="552" y="269"/>
                  </a:lnTo>
                  <a:lnTo>
                    <a:pt x="552" y="270"/>
                  </a:lnTo>
                  <a:lnTo>
                    <a:pt x="551" y="270"/>
                  </a:lnTo>
                  <a:lnTo>
                    <a:pt x="551" y="271"/>
                  </a:lnTo>
                  <a:lnTo>
                    <a:pt x="549" y="271"/>
                  </a:lnTo>
                  <a:lnTo>
                    <a:pt x="548" y="272"/>
                  </a:lnTo>
                  <a:close/>
                  <a:moveTo>
                    <a:pt x="905" y="256"/>
                  </a:moveTo>
                  <a:lnTo>
                    <a:pt x="906" y="256"/>
                  </a:lnTo>
                  <a:lnTo>
                    <a:pt x="906" y="257"/>
                  </a:lnTo>
                  <a:lnTo>
                    <a:pt x="906" y="258"/>
                  </a:lnTo>
                  <a:lnTo>
                    <a:pt x="905" y="261"/>
                  </a:lnTo>
                  <a:lnTo>
                    <a:pt x="905" y="262"/>
                  </a:lnTo>
                  <a:lnTo>
                    <a:pt x="905" y="263"/>
                  </a:lnTo>
                  <a:lnTo>
                    <a:pt x="907" y="264"/>
                  </a:lnTo>
                  <a:lnTo>
                    <a:pt x="908" y="264"/>
                  </a:lnTo>
                  <a:lnTo>
                    <a:pt x="908" y="265"/>
                  </a:lnTo>
                  <a:lnTo>
                    <a:pt x="907" y="265"/>
                  </a:lnTo>
                  <a:lnTo>
                    <a:pt x="907" y="264"/>
                  </a:lnTo>
                  <a:lnTo>
                    <a:pt x="906" y="265"/>
                  </a:lnTo>
                  <a:lnTo>
                    <a:pt x="905" y="265"/>
                  </a:lnTo>
                  <a:lnTo>
                    <a:pt x="904" y="266"/>
                  </a:lnTo>
                  <a:lnTo>
                    <a:pt x="905" y="266"/>
                  </a:lnTo>
                  <a:lnTo>
                    <a:pt x="905" y="269"/>
                  </a:lnTo>
                  <a:lnTo>
                    <a:pt x="904" y="269"/>
                  </a:lnTo>
                  <a:lnTo>
                    <a:pt x="904" y="268"/>
                  </a:lnTo>
                  <a:lnTo>
                    <a:pt x="902" y="268"/>
                  </a:lnTo>
                  <a:lnTo>
                    <a:pt x="902" y="266"/>
                  </a:lnTo>
                  <a:lnTo>
                    <a:pt x="901" y="266"/>
                  </a:lnTo>
                  <a:lnTo>
                    <a:pt x="900" y="266"/>
                  </a:lnTo>
                  <a:lnTo>
                    <a:pt x="901" y="265"/>
                  </a:lnTo>
                  <a:lnTo>
                    <a:pt x="901" y="264"/>
                  </a:lnTo>
                  <a:lnTo>
                    <a:pt x="901" y="263"/>
                  </a:lnTo>
                  <a:lnTo>
                    <a:pt x="901" y="262"/>
                  </a:lnTo>
                  <a:lnTo>
                    <a:pt x="901" y="261"/>
                  </a:lnTo>
                  <a:lnTo>
                    <a:pt x="902" y="261"/>
                  </a:lnTo>
                  <a:lnTo>
                    <a:pt x="902" y="260"/>
                  </a:lnTo>
                  <a:lnTo>
                    <a:pt x="902" y="258"/>
                  </a:lnTo>
                  <a:lnTo>
                    <a:pt x="904" y="257"/>
                  </a:lnTo>
                  <a:lnTo>
                    <a:pt x="904" y="256"/>
                  </a:lnTo>
                  <a:lnTo>
                    <a:pt x="905" y="256"/>
                  </a:lnTo>
                  <a:close/>
                  <a:moveTo>
                    <a:pt x="883" y="261"/>
                  </a:moveTo>
                  <a:lnTo>
                    <a:pt x="882" y="261"/>
                  </a:lnTo>
                  <a:lnTo>
                    <a:pt x="882" y="260"/>
                  </a:lnTo>
                  <a:lnTo>
                    <a:pt x="883" y="260"/>
                  </a:lnTo>
                  <a:lnTo>
                    <a:pt x="884" y="260"/>
                  </a:lnTo>
                  <a:lnTo>
                    <a:pt x="883" y="261"/>
                  </a:lnTo>
                  <a:close/>
                  <a:moveTo>
                    <a:pt x="678" y="287"/>
                  </a:moveTo>
                  <a:lnTo>
                    <a:pt x="677" y="287"/>
                  </a:lnTo>
                  <a:lnTo>
                    <a:pt x="677" y="286"/>
                  </a:lnTo>
                  <a:lnTo>
                    <a:pt x="676" y="286"/>
                  </a:lnTo>
                  <a:lnTo>
                    <a:pt x="675" y="286"/>
                  </a:lnTo>
                  <a:lnTo>
                    <a:pt x="673" y="285"/>
                  </a:lnTo>
                  <a:lnTo>
                    <a:pt x="673" y="283"/>
                  </a:lnTo>
                  <a:lnTo>
                    <a:pt x="672" y="282"/>
                  </a:lnTo>
                  <a:lnTo>
                    <a:pt x="673" y="282"/>
                  </a:lnTo>
                  <a:lnTo>
                    <a:pt x="673" y="281"/>
                  </a:lnTo>
                  <a:lnTo>
                    <a:pt x="674" y="281"/>
                  </a:lnTo>
                  <a:lnTo>
                    <a:pt x="674" y="280"/>
                  </a:lnTo>
                  <a:lnTo>
                    <a:pt x="675" y="280"/>
                  </a:lnTo>
                  <a:lnTo>
                    <a:pt x="676" y="280"/>
                  </a:lnTo>
                  <a:lnTo>
                    <a:pt x="677" y="279"/>
                  </a:lnTo>
                  <a:lnTo>
                    <a:pt x="678" y="279"/>
                  </a:lnTo>
                  <a:lnTo>
                    <a:pt x="680" y="279"/>
                  </a:lnTo>
                  <a:lnTo>
                    <a:pt x="681" y="279"/>
                  </a:lnTo>
                  <a:lnTo>
                    <a:pt x="681" y="278"/>
                  </a:lnTo>
                  <a:lnTo>
                    <a:pt x="682" y="279"/>
                  </a:lnTo>
                  <a:lnTo>
                    <a:pt x="682" y="278"/>
                  </a:lnTo>
                  <a:lnTo>
                    <a:pt x="685" y="278"/>
                  </a:lnTo>
                  <a:lnTo>
                    <a:pt x="689" y="277"/>
                  </a:lnTo>
                  <a:lnTo>
                    <a:pt x="690" y="278"/>
                  </a:lnTo>
                  <a:lnTo>
                    <a:pt x="690" y="279"/>
                  </a:lnTo>
                  <a:lnTo>
                    <a:pt x="690" y="280"/>
                  </a:lnTo>
                  <a:lnTo>
                    <a:pt x="690" y="282"/>
                  </a:lnTo>
                  <a:lnTo>
                    <a:pt x="690" y="283"/>
                  </a:lnTo>
                  <a:lnTo>
                    <a:pt x="689" y="285"/>
                  </a:lnTo>
                  <a:lnTo>
                    <a:pt x="687" y="286"/>
                  </a:lnTo>
                  <a:lnTo>
                    <a:pt x="683" y="287"/>
                  </a:lnTo>
                  <a:lnTo>
                    <a:pt x="681" y="287"/>
                  </a:lnTo>
                  <a:lnTo>
                    <a:pt x="678" y="287"/>
                  </a:lnTo>
                  <a:close/>
                  <a:moveTo>
                    <a:pt x="809" y="265"/>
                  </a:moveTo>
                  <a:lnTo>
                    <a:pt x="809" y="266"/>
                  </a:lnTo>
                  <a:lnTo>
                    <a:pt x="807" y="266"/>
                  </a:lnTo>
                  <a:lnTo>
                    <a:pt x="806" y="265"/>
                  </a:lnTo>
                  <a:lnTo>
                    <a:pt x="807" y="265"/>
                  </a:lnTo>
                  <a:lnTo>
                    <a:pt x="807" y="264"/>
                  </a:lnTo>
                  <a:lnTo>
                    <a:pt x="807" y="265"/>
                  </a:lnTo>
                  <a:lnTo>
                    <a:pt x="807" y="264"/>
                  </a:lnTo>
                  <a:lnTo>
                    <a:pt x="809" y="265"/>
                  </a:lnTo>
                  <a:close/>
                  <a:moveTo>
                    <a:pt x="857" y="257"/>
                  </a:moveTo>
                  <a:lnTo>
                    <a:pt x="856" y="257"/>
                  </a:lnTo>
                  <a:lnTo>
                    <a:pt x="855" y="256"/>
                  </a:lnTo>
                  <a:lnTo>
                    <a:pt x="855" y="255"/>
                  </a:lnTo>
                  <a:lnTo>
                    <a:pt x="855" y="254"/>
                  </a:lnTo>
                  <a:lnTo>
                    <a:pt x="855" y="255"/>
                  </a:lnTo>
                  <a:lnTo>
                    <a:pt x="856" y="255"/>
                  </a:lnTo>
                  <a:lnTo>
                    <a:pt x="857" y="255"/>
                  </a:lnTo>
                  <a:lnTo>
                    <a:pt x="857" y="256"/>
                  </a:lnTo>
                  <a:lnTo>
                    <a:pt x="857" y="257"/>
                  </a:lnTo>
                  <a:close/>
                  <a:moveTo>
                    <a:pt x="674" y="271"/>
                  </a:moveTo>
                  <a:lnTo>
                    <a:pt x="674" y="270"/>
                  </a:lnTo>
                  <a:lnTo>
                    <a:pt x="673" y="270"/>
                  </a:lnTo>
                  <a:lnTo>
                    <a:pt x="672" y="269"/>
                  </a:lnTo>
                  <a:lnTo>
                    <a:pt x="673" y="269"/>
                  </a:lnTo>
                  <a:lnTo>
                    <a:pt x="672" y="268"/>
                  </a:lnTo>
                  <a:lnTo>
                    <a:pt x="672" y="266"/>
                  </a:lnTo>
                  <a:lnTo>
                    <a:pt x="675" y="264"/>
                  </a:lnTo>
                  <a:lnTo>
                    <a:pt x="677" y="264"/>
                  </a:lnTo>
                  <a:lnTo>
                    <a:pt x="678" y="264"/>
                  </a:lnTo>
                  <a:lnTo>
                    <a:pt x="678" y="265"/>
                  </a:lnTo>
                  <a:lnTo>
                    <a:pt x="677" y="268"/>
                  </a:lnTo>
                  <a:lnTo>
                    <a:pt x="678" y="268"/>
                  </a:lnTo>
                  <a:lnTo>
                    <a:pt x="680" y="266"/>
                  </a:lnTo>
                  <a:lnTo>
                    <a:pt x="680" y="265"/>
                  </a:lnTo>
                  <a:lnTo>
                    <a:pt x="680" y="266"/>
                  </a:lnTo>
                  <a:lnTo>
                    <a:pt x="681" y="268"/>
                  </a:lnTo>
                  <a:lnTo>
                    <a:pt x="682" y="268"/>
                  </a:lnTo>
                  <a:lnTo>
                    <a:pt x="682" y="269"/>
                  </a:lnTo>
                  <a:lnTo>
                    <a:pt x="681" y="269"/>
                  </a:lnTo>
                  <a:lnTo>
                    <a:pt x="682" y="269"/>
                  </a:lnTo>
                  <a:lnTo>
                    <a:pt x="683" y="270"/>
                  </a:lnTo>
                  <a:lnTo>
                    <a:pt x="684" y="270"/>
                  </a:lnTo>
                  <a:lnTo>
                    <a:pt x="684" y="271"/>
                  </a:lnTo>
                  <a:lnTo>
                    <a:pt x="685" y="272"/>
                  </a:lnTo>
                  <a:lnTo>
                    <a:pt x="686" y="272"/>
                  </a:lnTo>
                  <a:lnTo>
                    <a:pt x="686" y="273"/>
                  </a:lnTo>
                  <a:lnTo>
                    <a:pt x="683" y="277"/>
                  </a:lnTo>
                  <a:lnTo>
                    <a:pt x="681" y="277"/>
                  </a:lnTo>
                  <a:lnTo>
                    <a:pt x="678" y="277"/>
                  </a:lnTo>
                  <a:lnTo>
                    <a:pt x="677" y="277"/>
                  </a:lnTo>
                  <a:lnTo>
                    <a:pt x="674" y="276"/>
                  </a:lnTo>
                  <a:lnTo>
                    <a:pt x="673" y="276"/>
                  </a:lnTo>
                  <a:lnTo>
                    <a:pt x="674" y="276"/>
                  </a:lnTo>
                  <a:lnTo>
                    <a:pt x="674" y="274"/>
                  </a:lnTo>
                  <a:lnTo>
                    <a:pt x="674" y="273"/>
                  </a:lnTo>
                  <a:lnTo>
                    <a:pt x="673" y="273"/>
                  </a:lnTo>
                  <a:lnTo>
                    <a:pt x="674" y="272"/>
                  </a:lnTo>
                  <a:lnTo>
                    <a:pt x="674" y="271"/>
                  </a:lnTo>
                  <a:close/>
                  <a:moveTo>
                    <a:pt x="738" y="306"/>
                  </a:moveTo>
                  <a:lnTo>
                    <a:pt x="738" y="307"/>
                  </a:lnTo>
                  <a:lnTo>
                    <a:pt x="738" y="308"/>
                  </a:lnTo>
                  <a:lnTo>
                    <a:pt x="740" y="310"/>
                  </a:lnTo>
                  <a:lnTo>
                    <a:pt x="738" y="310"/>
                  </a:lnTo>
                  <a:lnTo>
                    <a:pt x="737" y="308"/>
                  </a:lnTo>
                  <a:lnTo>
                    <a:pt x="737" y="307"/>
                  </a:lnTo>
                  <a:lnTo>
                    <a:pt x="737" y="306"/>
                  </a:lnTo>
                  <a:lnTo>
                    <a:pt x="735" y="304"/>
                  </a:lnTo>
                  <a:lnTo>
                    <a:pt x="735" y="305"/>
                  </a:lnTo>
                  <a:lnTo>
                    <a:pt x="734" y="305"/>
                  </a:lnTo>
                  <a:lnTo>
                    <a:pt x="735" y="306"/>
                  </a:lnTo>
                  <a:lnTo>
                    <a:pt x="735" y="307"/>
                  </a:lnTo>
                  <a:lnTo>
                    <a:pt x="735" y="308"/>
                  </a:lnTo>
                  <a:lnTo>
                    <a:pt x="735" y="307"/>
                  </a:lnTo>
                  <a:lnTo>
                    <a:pt x="734" y="307"/>
                  </a:lnTo>
                  <a:lnTo>
                    <a:pt x="734" y="306"/>
                  </a:lnTo>
                  <a:lnTo>
                    <a:pt x="733" y="306"/>
                  </a:lnTo>
                  <a:lnTo>
                    <a:pt x="733" y="307"/>
                  </a:lnTo>
                  <a:lnTo>
                    <a:pt x="733" y="308"/>
                  </a:lnTo>
                  <a:lnTo>
                    <a:pt x="734" y="308"/>
                  </a:lnTo>
                  <a:lnTo>
                    <a:pt x="735" y="308"/>
                  </a:lnTo>
                  <a:lnTo>
                    <a:pt x="735" y="310"/>
                  </a:lnTo>
                  <a:lnTo>
                    <a:pt x="733" y="310"/>
                  </a:lnTo>
                  <a:lnTo>
                    <a:pt x="733" y="311"/>
                  </a:lnTo>
                  <a:lnTo>
                    <a:pt x="734" y="311"/>
                  </a:lnTo>
                  <a:lnTo>
                    <a:pt x="734" y="312"/>
                  </a:lnTo>
                  <a:lnTo>
                    <a:pt x="733" y="312"/>
                  </a:lnTo>
                  <a:lnTo>
                    <a:pt x="732" y="312"/>
                  </a:lnTo>
                  <a:lnTo>
                    <a:pt x="733" y="311"/>
                  </a:lnTo>
                  <a:lnTo>
                    <a:pt x="732" y="311"/>
                  </a:lnTo>
                  <a:lnTo>
                    <a:pt x="732" y="312"/>
                  </a:lnTo>
                  <a:lnTo>
                    <a:pt x="732" y="313"/>
                  </a:lnTo>
                  <a:lnTo>
                    <a:pt x="732" y="312"/>
                  </a:lnTo>
                  <a:lnTo>
                    <a:pt x="732" y="313"/>
                  </a:lnTo>
                  <a:lnTo>
                    <a:pt x="733" y="313"/>
                  </a:lnTo>
                  <a:lnTo>
                    <a:pt x="732" y="313"/>
                  </a:lnTo>
                  <a:lnTo>
                    <a:pt x="732" y="314"/>
                  </a:lnTo>
                  <a:lnTo>
                    <a:pt x="733" y="314"/>
                  </a:lnTo>
                  <a:lnTo>
                    <a:pt x="733" y="313"/>
                  </a:lnTo>
                  <a:lnTo>
                    <a:pt x="734" y="312"/>
                  </a:lnTo>
                  <a:lnTo>
                    <a:pt x="734" y="313"/>
                  </a:lnTo>
                  <a:lnTo>
                    <a:pt x="734" y="314"/>
                  </a:lnTo>
                  <a:lnTo>
                    <a:pt x="733" y="314"/>
                  </a:lnTo>
                  <a:lnTo>
                    <a:pt x="734" y="315"/>
                  </a:lnTo>
                  <a:lnTo>
                    <a:pt x="734" y="314"/>
                  </a:lnTo>
                  <a:lnTo>
                    <a:pt x="735" y="315"/>
                  </a:lnTo>
                  <a:lnTo>
                    <a:pt x="735" y="316"/>
                  </a:lnTo>
                  <a:lnTo>
                    <a:pt x="736" y="316"/>
                  </a:lnTo>
                  <a:lnTo>
                    <a:pt x="735" y="316"/>
                  </a:lnTo>
                  <a:lnTo>
                    <a:pt x="735" y="318"/>
                  </a:lnTo>
                  <a:lnTo>
                    <a:pt x="736" y="318"/>
                  </a:lnTo>
                  <a:lnTo>
                    <a:pt x="736" y="319"/>
                  </a:lnTo>
                  <a:lnTo>
                    <a:pt x="737" y="319"/>
                  </a:lnTo>
                  <a:lnTo>
                    <a:pt x="737" y="320"/>
                  </a:lnTo>
                  <a:lnTo>
                    <a:pt x="736" y="321"/>
                  </a:lnTo>
                  <a:lnTo>
                    <a:pt x="735" y="321"/>
                  </a:lnTo>
                  <a:lnTo>
                    <a:pt x="733" y="319"/>
                  </a:lnTo>
                  <a:lnTo>
                    <a:pt x="733" y="318"/>
                  </a:lnTo>
                  <a:lnTo>
                    <a:pt x="733" y="316"/>
                  </a:lnTo>
                  <a:lnTo>
                    <a:pt x="732" y="316"/>
                  </a:lnTo>
                  <a:lnTo>
                    <a:pt x="733" y="318"/>
                  </a:lnTo>
                  <a:lnTo>
                    <a:pt x="732" y="318"/>
                  </a:lnTo>
                  <a:lnTo>
                    <a:pt x="732" y="319"/>
                  </a:lnTo>
                  <a:lnTo>
                    <a:pt x="732" y="320"/>
                  </a:lnTo>
                  <a:lnTo>
                    <a:pt x="733" y="320"/>
                  </a:lnTo>
                  <a:lnTo>
                    <a:pt x="734" y="321"/>
                  </a:lnTo>
                  <a:lnTo>
                    <a:pt x="734" y="322"/>
                  </a:lnTo>
                  <a:lnTo>
                    <a:pt x="734" y="323"/>
                  </a:lnTo>
                  <a:lnTo>
                    <a:pt x="734" y="324"/>
                  </a:lnTo>
                  <a:lnTo>
                    <a:pt x="733" y="323"/>
                  </a:lnTo>
                  <a:lnTo>
                    <a:pt x="729" y="324"/>
                  </a:lnTo>
                  <a:lnTo>
                    <a:pt x="726" y="325"/>
                  </a:lnTo>
                  <a:lnTo>
                    <a:pt x="726" y="324"/>
                  </a:lnTo>
                  <a:lnTo>
                    <a:pt x="725" y="324"/>
                  </a:lnTo>
                  <a:lnTo>
                    <a:pt x="725" y="323"/>
                  </a:lnTo>
                  <a:lnTo>
                    <a:pt x="725" y="322"/>
                  </a:lnTo>
                  <a:lnTo>
                    <a:pt x="724" y="322"/>
                  </a:lnTo>
                  <a:lnTo>
                    <a:pt x="724" y="323"/>
                  </a:lnTo>
                  <a:lnTo>
                    <a:pt x="724" y="324"/>
                  </a:lnTo>
                  <a:lnTo>
                    <a:pt x="719" y="325"/>
                  </a:lnTo>
                  <a:lnTo>
                    <a:pt x="719" y="324"/>
                  </a:lnTo>
                  <a:lnTo>
                    <a:pt x="719" y="323"/>
                  </a:lnTo>
                  <a:lnTo>
                    <a:pt x="720" y="321"/>
                  </a:lnTo>
                  <a:lnTo>
                    <a:pt x="720" y="320"/>
                  </a:lnTo>
                  <a:lnTo>
                    <a:pt x="720" y="321"/>
                  </a:lnTo>
                  <a:lnTo>
                    <a:pt x="719" y="322"/>
                  </a:lnTo>
                  <a:lnTo>
                    <a:pt x="719" y="323"/>
                  </a:lnTo>
                  <a:lnTo>
                    <a:pt x="718" y="323"/>
                  </a:lnTo>
                  <a:lnTo>
                    <a:pt x="718" y="324"/>
                  </a:lnTo>
                  <a:lnTo>
                    <a:pt x="719" y="324"/>
                  </a:lnTo>
                  <a:lnTo>
                    <a:pt x="719" y="325"/>
                  </a:lnTo>
                  <a:lnTo>
                    <a:pt x="718" y="325"/>
                  </a:lnTo>
                  <a:lnTo>
                    <a:pt x="717" y="325"/>
                  </a:lnTo>
                  <a:lnTo>
                    <a:pt x="714" y="325"/>
                  </a:lnTo>
                  <a:lnTo>
                    <a:pt x="710" y="324"/>
                  </a:lnTo>
                  <a:lnTo>
                    <a:pt x="710" y="323"/>
                  </a:lnTo>
                  <a:lnTo>
                    <a:pt x="709" y="323"/>
                  </a:lnTo>
                  <a:lnTo>
                    <a:pt x="709" y="322"/>
                  </a:lnTo>
                  <a:lnTo>
                    <a:pt x="710" y="322"/>
                  </a:lnTo>
                  <a:lnTo>
                    <a:pt x="710" y="321"/>
                  </a:lnTo>
                  <a:lnTo>
                    <a:pt x="709" y="320"/>
                  </a:lnTo>
                  <a:lnTo>
                    <a:pt x="709" y="319"/>
                  </a:lnTo>
                  <a:lnTo>
                    <a:pt x="708" y="319"/>
                  </a:lnTo>
                  <a:lnTo>
                    <a:pt x="708" y="318"/>
                  </a:lnTo>
                  <a:lnTo>
                    <a:pt x="709" y="316"/>
                  </a:lnTo>
                  <a:lnTo>
                    <a:pt x="714" y="316"/>
                  </a:lnTo>
                  <a:lnTo>
                    <a:pt x="712" y="316"/>
                  </a:lnTo>
                  <a:lnTo>
                    <a:pt x="712" y="315"/>
                  </a:lnTo>
                  <a:lnTo>
                    <a:pt x="711" y="315"/>
                  </a:lnTo>
                  <a:lnTo>
                    <a:pt x="710" y="315"/>
                  </a:lnTo>
                  <a:lnTo>
                    <a:pt x="709" y="315"/>
                  </a:lnTo>
                  <a:lnTo>
                    <a:pt x="710" y="315"/>
                  </a:lnTo>
                  <a:lnTo>
                    <a:pt x="711" y="314"/>
                  </a:lnTo>
                  <a:lnTo>
                    <a:pt x="711" y="313"/>
                  </a:lnTo>
                  <a:lnTo>
                    <a:pt x="709" y="314"/>
                  </a:lnTo>
                  <a:lnTo>
                    <a:pt x="708" y="314"/>
                  </a:lnTo>
                  <a:lnTo>
                    <a:pt x="707" y="313"/>
                  </a:lnTo>
                  <a:lnTo>
                    <a:pt x="706" y="312"/>
                  </a:lnTo>
                  <a:lnTo>
                    <a:pt x="707" y="311"/>
                  </a:lnTo>
                  <a:lnTo>
                    <a:pt x="708" y="311"/>
                  </a:lnTo>
                  <a:lnTo>
                    <a:pt x="708" y="312"/>
                  </a:lnTo>
                  <a:lnTo>
                    <a:pt x="707" y="312"/>
                  </a:lnTo>
                  <a:lnTo>
                    <a:pt x="708" y="312"/>
                  </a:lnTo>
                  <a:lnTo>
                    <a:pt x="709" y="312"/>
                  </a:lnTo>
                  <a:lnTo>
                    <a:pt x="709" y="311"/>
                  </a:lnTo>
                  <a:lnTo>
                    <a:pt x="708" y="310"/>
                  </a:lnTo>
                  <a:lnTo>
                    <a:pt x="707" y="310"/>
                  </a:lnTo>
                  <a:lnTo>
                    <a:pt x="710" y="308"/>
                  </a:lnTo>
                  <a:lnTo>
                    <a:pt x="714" y="308"/>
                  </a:lnTo>
                  <a:lnTo>
                    <a:pt x="710" y="307"/>
                  </a:lnTo>
                  <a:lnTo>
                    <a:pt x="711" y="307"/>
                  </a:lnTo>
                  <a:lnTo>
                    <a:pt x="714" y="307"/>
                  </a:lnTo>
                  <a:lnTo>
                    <a:pt x="711" y="306"/>
                  </a:lnTo>
                  <a:lnTo>
                    <a:pt x="715" y="305"/>
                  </a:lnTo>
                  <a:lnTo>
                    <a:pt x="714" y="305"/>
                  </a:lnTo>
                  <a:lnTo>
                    <a:pt x="716" y="304"/>
                  </a:lnTo>
                  <a:lnTo>
                    <a:pt x="717" y="303"/>
                  </a:lnTo>
                  <a:lnTo>
                    <a:pt x="715" y="303"/>
                  </a:lnTo>
                  <a:lnTo>
                    <a:pt x="716" y="302"/>
                  </a:lnTo>
                  <a:lnTo>
                    <a:pt x="715" y="302"/>
                  </a:lnTo>
                  <a:lnTo>
                    <a:pt x="719" y="301"/>
                  </a:lnTo>
                  <a:lnTo>
                    <a:pt x="724" y="301"/>
                  </a:lnTo>
                  <a:lnTo>
                    <a:pt x="724" y="299"/>
                  </a:lnTo>
                  <a:lnTo>
                    <a:pt x="720" y="299"/>
                  </a:lnTo>
                  <a:lnTo>
                    <a:pt x="717" y="301"/>
                  </a:lnTo>
                  <a:lnTo>
                    <a:pt x="718" y="299"/>
                  </a:lnTo>
                  <a:lnTo>
                    <a:pt x="715" y="301"/>
                  </a:lnTo>
                  <a:lnTo>
                    <a:pt x="711" y="301"/>
                  </a:lnTo>
                  <a:lnTo>
                    <a:pt x="711" y="302"/>
                  </a:lnTo>
                  <a:lnTo>
                    <a:pt x="710" y="302"/>
                  </a:lnTo>
                  <a:lnTo>
                    <a:pt x="709" y="302"/>
                  </a:lnTo>
                  <a:lnTo>
                    <a:pt x="708" y="302"/>
                  </a:lnTo>
                  <a:lnTo>
                    <a:pt x="706" y="302"/>
                  </a:lnTo>
                  <a:lnTo>
                    <a:pt x="703" y="303"/>
                  </a:lnTo>
                  <a:lnTo>
                    <a:pt x="702" y="303"/>
                  </a:lnTo>
                  <a:lnTo>
                    <a:pt x="702" y="304"/>
                  </a:lnTo>
                  <a:lnTo>
                    <a:pt x="701" y="304"/>
                  </a:lnTo>
                  <a:lnTo>
                    <a:pt x="700" y="304"/>
                  </a:lnTo>
                  <a:lnTo>
                    <a:pt x="700" y="303"/>
                  </a:lnTo>
                  <a:lnTo>
                    <a:pt x="697" y="304"/>
                  </a:lnTo>
                  <a:lnTo>
                    <a:pt x="693" y="305"/>
                  </a:lnTo>
                  <a:lnTo>
                    <a:pt x="692" y="305"/>
                  </a:lnTo>
                  <a:lnTo>
                    <a:pt x="691" y="305"/>
                  </a:lnTo>
                  <a:lnTo>
                    <a:pt x="689" y="306"/>
                  </a:lnTo>
                  <a:lnTo>
                    <a:pt x="687" y="306"/>
                  </a:lnTo>
                  <a:lnTo>
                    <a:pt x="687" y="305"/>
                  </a:lnTo>
                  <a:lnTo>
                    <a:pt x="686" y="305"/>
                  </a:lnTo>
                  <a:lnTo>
                    <a:pt x="686" y="304"/>
                  </a:lnTo>
                  <a:lnTo>
                    <a:pt x="687" y="304"/>
                  </a:lnTo>
                  <a:lnTo>
                    <a:pt x="687" y="303"/>
                  </a:lnTo>
                  <a:lnTo>
                    <a:pt x="686" y="303"/>
                  </a:lnTo>
                  <a:lnTo>
                    <a:pt x="686" y="302"/>
                  </a:lnTo>
                  <a:lnTo>
                    <a:pt x="687" y="302"/>
                  </a:lnTo>
                  <a:lnTo>
                    <a:pt x="689" y="303"/>
                  </a:lnTo>
                  <a:lnTo>
                    <a:pt x="689" y="302"/>
                  </a:lnTo>
                  <a:lnTo>
                    <a:pt x="687" y="302"/>
                  </a:lnTo>
                  <a:lnTo>
                    <a:pt x="687" y="301"/>
                  </a:lnTo>
                  <a:lnTo>
                    <a:pt x="689" y="299"/>
                  </a:lnTo>
                  <a:lnTo>
                    <a:pt x="690" y="299"/>
                  </a:lnTo>
                  <a:lnTo>
                    <a:pt x="689" y="299"/>
                  </a:lnTo>
                  <a:lnTo>
                    <a:pt x="689" y="298"/>
                  </a:lnTo>
                  <a:lnTo>
                    <a:pt x="690" y="298"/>
                  </a:lnTo>
                  <a:lnTo>
                    <a:pt x="692" y="298"/>
                  </a:lnTo>
                  <a:lnTo>
                    <a:pt x="693" y="299"/>
                  </a:lnTo>
                  <a:lnTo>
                    <a:pt x="694" y="299"/>
                  </a:lnTo>
                  <a:lnTo>
                    <a:pt x="693" y="299"/>
                  </a:lnTo>
                  <a:lnTo>
                    <a:pt x="693" y="298"/>
                  </a:lnTo>
                  <a:lnTo>
                    <a:pt x="692" y="298"/>
                  </a:lnTo>
                  <a:lnTo>
                    <a:pt x="692" y="297"/>
                  </a:lnTo>
                  <a:lnTo>
                    <a:pt x="693" y="296"/>
                  </a:lnTo>
                  <a:lnTo>
                    <a:pt x="692" y="296"/>
                  </a:lnTo>
                  <a:lnTo>
                    <a:pt x="691" y="296"/>
                  </a:lnTo>
                  <a:lnTo>
                    <a:pt x="691" y="295"/>
                  </a:lnTo>
                  <a:lnTo>
                    <a:pt x="692" y="294"/>
                  </a:lnTo>
                  <a:lnTo>
                    <a:pt x="697" y="293"/>
                  </a:lnTo>
                  <a:lnTo>
                    <a:pt x="697" y="294"/>
                  </a:lnTo>
                  <a:lnTo>
                    <a:pt x="698" y="294"/>
                  </a:lnTo>
                  <a:lnTo>
                    <a:pt x="698" y="295"/>
                  </a:lnTo>
                  <a:lnTo>
                    <a:pt x="699" y="295"/>
                  </a:lnTo>
                  <a:lnTo>
                    <a:pt x="699" y="296"/>
                  </a:lnTo>
                  <a:lnTo>
                    <a:pt x="700" y="296"/>
                  </a:lnTo>
                  <a:lnTo>
                    <a:pt x="700" y="297"/>
                  </a:lnTo>
                  <a:lnTo>
                    <a:pt x="701" y="298"/>
                  </a:lnTo>
                  <a:lnTo>
                    <a:pt x="702" y="297"/>
                  </a:lnTo>
                  <a:lnTo>
                    <a:pt x="704" y="296"/>
                  </a:lnTo>
                  <a:lnTo>
                    <a:pt x="703" y="296"/>
                  </a:lnTo>
                  <a:lnTo>
                    <a:pt x="702" y="296"/>
                  </a:lnTo>
                  <a:lnTo>
                    <a:pt x="702" y="297"/>
                  </a:lnTo>
                  <a:lnTo>
                    <a:pt x="701" y="297"/>
                  </a:lnTo>
                  <a:lnTo>
                    <a:pt x="701" y="296"/>
                  </a:lnTo>
                  <a:lnTo>
                    <a:pt x="701" y="295"/>
                  </a:lnTo>
                  <a:lnTo>
                    <a:pt x="701" y="294"/>
                  </a:lnTo>
                  <a:lnTo>
                    <a:pt x="700" y="294"/>
                  </a:lnTo>
                  <a:lnTo>
                    <a:pt x="699" y="294"/>
                  </a:lnTo>
                  <a:lnTo>
                    <a:pt x="699" y="293"/>
                  </a:lnTo>
                  <a:lnTo>
                    <a:pt x="699" y="291"/>
                  </a:lnTo>
                  <a:lnTo>
                    <a:pt x="700" y="290"/>
                  </a:lnTo>
                  <a:lnTo>
                    <a:pt x="700" y="289"/>
                  </a:lnTo>
                  <a:lnTo>
                    <a:pt x="701" y="289"/>
                  </a:lnTo>
                  <a:lnTo>
                    <a:pt x="701" y="288"/>
                  </a:lnTo>
                  <a:lnTo>
                    <a:pt x="700" y="289"/>
                  </a:lnTo>
                  <a:lnTo>
                    <a:pt x="698" y="289"/>
                  </a:lnTo>
                  <a:lnTo>
                    <a:pt x="697" y="289"/>
                  </a:lnTo>
                  <a:lnTo>
                    <a:pt x="697" y="288"/>
                  </a:lnTo>
                  <a:lnTo>
                    <a:pt x="695" y="287"/>
                  </a:lnTo>
                  <a:lnTo>
                    <a:pt x="695" y="286"/>
                  </a:lnTo>
                  <a:lnTo>
                    <a:pt x="695" y="285"/>
                  </a:lnTo>
                  <a:lnTo>
                    <a:pt x="697" y="285"/>
                  </a:lnTo>
                  <a:lnTo>
                    <a:pt x="697" y="283"/>
                  </a:lnTo>
                  <a:lnTo>
                    <a:pt x="698" y="282"/>
                  </a:lnTo>
                  <a:lnTo>
                    <a:pt x="699" y="281"/>
                  </a:lnTo>
                  <a:lnTo>
                    <a:pt x="701" y="280"/>
                  </a:lnTo>
                  <a:lnTo>
                    <a:pt x="697" y="281"/>
                  </a:lnTo>
                  <a:lnTo>
                    <a:pt x="697" y="280"/>
                  </a:lnTo>
                  <a:lnTo>
                    <a:pt x="694" y="281"/>
                  </a:lnTo>
                  <a:lnTo>
                    <a:pt x="693" y="280"/>
                  </a:lnTo>
                  <a:lnTo>
                    <a:pt x="694" y="280"/>
                  </a:lnTo>
                  <a:lnTo>
                    <a:pt x="694" y="279"/>
                  </a:lnTo>
                  <a:lnTo>
                    <a:pt x="694" y="278"/>
                  </a:lnTo>
                  <a:lnTo>
                    <a:pt x="693" y="278"/>
                  </a:lnTo>
                  <a:lnTo>
                    <a:pt x="694" y="278"/>
                  </a:lnTo>
                  <a:lnTo>
                    <a:pt x="694" y="277"/>
                  </a:lnTo>
                  <a:lnTo>
                    <a:pt x="694" y="276"/>
                  </a:lnTo>
                  <a:lnTo>
                    <a:pt x="695" y="276"/>
                  </a:lnTo>
                  <a:lnTo>
                    <a:pt x="695" y="274"/>
                  </a:lnTo>
                  <a:lnTo>
                    <a:pt x="694" y="274"/>
                  </a:lnTo>
                  <a:lnTo>
                    <a:pt x="695" y="273"/>
                  </a:lnTo>
                  <a:lnTo>
                    <a:pt x="697" y="272"/>
                  </a:lnTo>
                  <a:lnTo>
                    <a:pt x="701" y="273"/>
                  </a:lnTo>
                  <a:lnTo>
                    <a:pt x="701" y="274"/>
                  </a:lnTo>
                  <a:lnTo>
                    <a:pt x="702" y="276"/>
                  </a:lnTo>
                  <a:lnTo>
                    <a:pt x="703" y="277"/>
                  </a:lnTo>
                  <a:lnTo>
                    <a:pt x="703" y="278"/>
                  </a:lnTo>
                  <a:lnTo>
                    <a:pt x="703" y="279"/>
                  </a:lnTo>
                  <a:lnTo>
                    <a:pt x="703" y="280"/>
                  </a:lnTo>
                  <a:lnTo>
                    <a:pt x="704" y="280"/>
                  </a:lnTo>
                  <a:lnTo>
                    <a:pt x="706" y="281"/>
                  </a:lnTo>
                  <a:lnTo>
                    <a:pt x="707" y="282"/>
                  </a:lnTo>
                  <a:lnTo>
                    <a:pt x="707" y="283"/>
                  </a:lnTo>
                  <a:lnTo>
                    <a:pt x="708" y="283"/>
                  </a:lnTo>
                  <a:lnTo>
                    <a:pt x="708" y="285"/>
                  </a:lnTo>
                  <a:lnTo>
                    <a:pt x="707" y="285"/>
                  </a:lnTo>
                  <a:lnTo>
                    <a:pt x="707" y="286"/>
                  </a:lnTo>
                  <a:lnTo>
                    <a:pt x="710" y="285"/>
                  </a:lnTo>
                  <a:lnTo>
                    <a:pt x="709" y="286"/>
                  </a:lnTo>
                  <a:lnTo>
                    <a:pt x="708" y="286"/>
                  </a:lnTo>
                  <a:lnTo>
                    <a:pt x="710" y="287"/>
                  </a:lnTo>
                  <a:lnTo>
                    <a:pt x="711" y="288"/>
                  </a:lnTo>
                  <a:lnTo>
                    <a:pt x="711" y="289"/>
                  </a:lnTo>
                  <a:lnTo>
                    <a:pt x="711" y="290"/>
                  </a:lnTo>
                  <a:lnTo>
                    <a:pt x="712" y="290"/>
                  </a:lnTo>
                  <a:lnTo>
                    <a:pt x="712" y="291"/>
                  </a:lnTo>
                  <a:lnTo>
                    <a:pt x="712" y="293"/>
                  </a:lnTo>
                  <a:lnTo>
                    <a:pt x="714" y="291"/>
                  </a:lnTo>
                  <a:lnTo>
                    <a:pt x="714" y="293"/>
                  </a:lnTo>
                  <a:lnTo>
                    <a:pt x="714" y="294"/>
                  </a:lnTo>
                  <a:lnTo>
                    <a:pt x="715" y="293"/>
                  </a:lnTo>
                  <a:lnTo>
                    <a:pt x="716" y="291"/>
                  </a:lnTo>
                  <a:lnTo>
                    <a:pt x="717" y="291"/>
                  </a:lnTo>
                  <a:lnTo>
                    <a:pt x="717" y="290"/>
                  </a:lnTo>
                  <a:lnTo>
                    <a:pt x="718" y="290"/>
                  </a:lnTo>
                  <a:lnTo>
                    <a:pt x="719" y="290"/>
                  </a:lnTo>
                  <a:lnTo>
                    <a:pt x="718" y="289"/>
                  </a:lnTo>
                  <a:lnTo>
                    <a:pt x="715" y="290"/>
                  </a:lnTo>
                  <a:lnTo>
                    <a:pt x="715" y="291"/>
                  </a:lnTo>
                  <a:lnTo>
                    <a:pt x="715" y="290"/>
                  </a:lnTo>
                  <a:lnTo>
                    <a:pt x="715" y="289"/>
                  </a:lnTo>
                  <a:lnTo>
                    <a:pt x="714" y="289"/>
                  </a:lnTo>
                  <a:lnTo>
                    <a:pt x="714" y="288"/>
                  </a:lnTo>
                  <a:lnTo>
                    <a:pt x="712" y="287"/>
                  </a:lnTo>
                  <a:lnTo>
                    <a:pt x="712" y="286"/>
                  </a:lnTo>
                  <a:lnTo>
                    <a:pt x="712" y="285"/>
                  </a:lnTo>
                  <a:lnTo>
                    <a:pt x="711" y="285"/>
                  </a:lnTo>
                  <a:lnTo>
                    <a:pt x="711" y="283"/>
                  </a:lnTo>
                  <a:lnTo>
                    <a:pt x="712" y="283"/>
                  </a:lnTo>
                  <a:lnTo>
                    <a:pt x="714" y="283"/>
                  </a:lnTo>
                  <a:lnTo>
                    <a:pt x="716" y="283"/>
                  </a:lnTo>
                  <a:lnTo>
                    <a:pt x="716" y="285"/>
                  </a:lnTo>
                  <a:lnTo>
                    <a:pt x="717" y="285"/>
                  </a:lnTo>
                  <a:lnTo>
                    <a:pt x="718" y="283"/>
                  </a:lnTo>
                  <a:lnTo>
                    <a:pt x="719" y="283"/>
                  </a:lnTo>
                  <a:lnTo>
                    <a:pt x="716" y="283"/>
                  </a:lnTo>
                  <a:lnTo>
                    <a:pt x="715" y="282"/>
                  </a:lnTo>
                  <a:lnTo>
                    <a:pt x="714" y="281"/>
                  </a:lnTo>
                  <a:lnTo>
                    <a:pt x="712" y="282"/>
                  </a:lnTo>
                  <a:lnTo>
                    <a:pt x="709" y="280"/>
                  </a:lnTo>
                  <a:lnTo>
                    <a:pt x="709" y="279"/>
                  </a:lnTo>
                  <a:lnTo>
                    <a:pt x="712" y="279"/>
                  </a:lnTo>
                  <a:lnTo>
                    <a:pt x="712" y="278"/>
                  </a:lnTo>
                  <a:lnTo>
                    <a:pt x="711" y="278"/>
                  </a:lnTo>
                  <a:lnTo>
                    <a:pt x="712" y="278"/>
                  </a:lnTo>
                  <a:lnTo>
                    <a:pt x="712" y="279"/>
                  </a:lnTo>
                  <a:lnTo>
                    <a:pt x="715" y="279"/>
                  </a:lnTo>
                  <a:lnTo>
                    <a:pt x="714" y="278"/>
                  </a:lnTo>
                  <a:lnTo>
                    <a:pt x="715" y="278"/>
                  </a:lnTo>
                  <a:lnTo>
                    <a:pt x="714" y="277"/>
                  </a:lnTo>
                  <a:lnTo>
                    <a:pt x="712" y="277"/>
                  </a:lnTo>
                  <a:lnTo>
                    <a:pt x="712" y="276"/>
                  </a:lnTo>
                  <a:lnTo>
                    <a:pt x="711" y="276"/>
                  </a:lnTo>
                  <a:lnTo>
                    <a:pt x="710" y="274"/>
                  </a:lnTo>
                  <a:lnTo>
                    <a:pt x="708" y="276"/>
                  </a:lnTo>
                  <a:lnTo>
                    <a:pt x="704" y="272"/>
                  </a:lnTo>
                  <a:lnTo>
                    <a:pt x="704" y="271"/>
                  </a:lnTo>
                  <a:lnTo>
                    <a:pt x="707" y="270"/>
                  </a:lnTo>
                  <a:lnTo>
                    <a:pt x="707" y="269"/>
                  </a:lnTo>
                  <a:lnTo>
                    <a:pt x="708" y="268"/>
                  </a:lnTo>
                  <a:lnTo>
                    <a:pt x="710" y="266"/>
                  </a:lnTo>
                  <a:lnTo>
                    <a:pt x="710" y="265"/>
                  </a:lnTo>
                  <a:lnTo>
                    <a:pt x="711" y="265"/>
                  </a:lnTo>
                  <a:lnTo>
                    <a:pt x="715" y="268"/>
                  </a:lnTo>
                  <a:lnTo>
                    <a:pt x="715" y="266"/>
                  </a:lnTo>
                  <a:lnTo>
                    <a:pt x="716" y="266"/>
                  </a:lnTo>
                  <a:lnTo>
                    <a:pt x="717" y="266"/>
                  </a:lnTo>
                  <a:lnTo>
                    <a:pt x="718" y="268"/>
                  </a:lnTo>
                  <a:lnTo>
                    <a:pt x="717" y="268"/>
                  </a:lnTo>
                  <a:lnTo>
                    <a:pt x="716" y="268"/>
                  </a:lnTo>
                  <a:lnTo>
                    <a:pt x="718" y="268"/>
                  </a:lnTo>
                  <a:lnTo>
                    <a:pt x="720" y="271"/>
                  </a:lnTo>
                  <a:lnTo>
                    <a:pt x="720" y="270"/>
                  </a:lnTo>
                  <a:lnTo>
                    <a:pt x="721" y="271"/>
                  </a:lnTo>
                  <a:lnTo>
                    <a:pt x="720" y="271"/>
                  </a:lnTo>
                  <a:lnTo>
                    <a:pt x="720" y="272"/>
                  </a:lnTo>
                  <a:lnTo>
                    <a:pt x="720" y="273"/>
                  </a:lnTo>
                  <a:lnTo>
                    <a:pt x="721" y="274"/>
                  </a:lnTo>
                  <a:lnTo>
                    <a:pt x="721" y="273"/>
                  </a:lnTo>
                  <a:lnTo>
                    <a:pt x="721" y="272"/>
                  </a:lnTo>
                  <a:lnTo>
                    <a:pt x="723" y="272"/>
                  </a:lnTo>
                  <a:lnTo>
                    <a:pt x="724" y="273"/>
                  </a:lnTo>
                  <a:lnTo>
                    <a:pt x="724" y="272"/>
                  </a:lnTo>
                  <a:lnTo>
                    <a:pt x="724" y="271"/>
                  </a:lnTo>
                  <a:lnTo>
                    <a:pt x="723" y="271"/>
                  </a:lnTo>
                  <a:lnTo>
                    <a:pt x="723" y="270"/>
                  </a:lnTo>
                  <a:lnTo>
                    <a:pt x="721" y="270"/>
                  </a:lnTo>
                  <a:lnTo>
                    <a:pt x="723" y="269"/>
                  </a:lnTo>
                  <a:lnTo>
                    <a:pt x="721" y="268"/>
                  </a:lnTo>
                  <a:lnTo>
                    <a:pt x="723" y="268"/>
                  </a:lnTo>
                  <a:lnTo>
                    <a:pt x="723" y="266"/>
                  </a:lnTo>
                  <a:lnTo>
                    <a:pt x="724" y="266"/>
                  </a:lnTo>
                  <a:lnTo>
                    <a:pt x="725" y="266"/>
                  </a:lnTo>
                  <a:lnTo>
                    <a:pt x="725" y="268"/>
                  </a:lnTo>
                  <a:lnTo>
                    <a:pt x="725" y="266"/>
                  </a:lnTo>
                  <a:lnTo>
                    <a:pt x="726" y="266"/>
                  </a:lnTo>
                  <a:lnTo>
                    <a:pt x="727" y="266"/>
                  </a:lnTo>
                  <a:lnTo>
                    <a:pt x="727" y="265"/>
                  </a:lnTo>
                  <a:lnTo>
                    <a:pt x="726" y="265"/>
                  </a:lnTo>
                  <a:lnTo>
                    <a:pt x="727" y="265"/>
                  </a:lnTo>
                  <a:lnTo>
                    <a:pt x="726" y="265"/>
                  </a:lnTo>
                  <a:lnTo>
                    <a:pt x="725" y="265"/>
                  </a:lnTo>
                  <a:lnTo>
                    <a:pt x="724" y="265"/>
                  </a:lnTo>
                  <a:lnTo>
                    <a:pt x="724" y="264"/>
                  </a:lnTo>
                  <a:lnTo>
                    <a:pt x="727" y="264"/>
                  </a:lnTo>
                  <a:lnTo>
                    <a:pt x="727" y="265"/>
                  </a:lnTo>
                  <a:lnTo>
                    <a:pt x="727" y="266"/>
                  </a:lnTo>
                  <a:lnTo>
                    <a:pt x="728" y="266"/>
                  </a:lnTo>
                  <a:lnTo>
                    <a:pt x="729" y="268"/>
                  </a:lnTo>
                  <a:lnTo>
                    <a:pt x="730" y="268"/>
                  </a:lnTo>
                  <a:lnTo>
                    <a:pt x="729" y="268"/>
                  </a:lnTo>
                  <a:lnTo>
                    <a:pt x="728" y="268"/>
                  </a:lnTo>
                  <a:lnTo>
                    <a:pt x="728" y="269"/>
                  </a:lnTo>
                  <a:lnTo>
                    <a:pt x="729" y="269"/>
                  </a:lnTo>
                  <a:lnTo>
                    <a:pt x="730" y="269"/>
                  </a:lnTo>
                  <a:lnTo>
                    <a:pt x="730" y="270"/>
                  </a:lnTo>
                  <a:lnTo>
                    <a:pt x="733" y="270"/>
                  </a:lnTo>
                  <a:lnTo>
                    <a:pt x="735" y="271"/>
                  </a:lnTo>
                  <a:lnTo>
                    <a:pt x="734" y="271"/>
                  </a:lnTo>
                  <a:lnTo>
                    <a:pt x="734" y="272"/>
                  </a:lnTo>
                  <a:lnTo>
                    <a:pt x="735" y="272"/>
                  </a:lnTo>
                  <a:lnTo>
                    <a:pt x="735" y="273"/>
                  </a:lnTo>
                  <a:lnTo>
                    <a:pt x="734" y="273"/>
                  </a:lnTo>
                  <a:lnTo>
                    <a:pt x="734" y="274"/>
                  </a:lnTo>
                  <a:lnTo>
                    <a:pt x="734" y="276"/>
                  </a:lnTo>
                  <a:lnTo>
                    <a:pt x="734" y="277"/>
                  </a:lnTo>
                  <a:lnTo>
                    <a:pt x="734" y="278"/>
                  </a:lnTo>
                  <a:lnTo>
                    <a:pt x="734" y="279"/>
                  </a:lnTo>
                  <a:lnTo>
                    <a:pt x="736" y="280"/>
                  </a:lnTo>
                  <a:lnTo>
                    <a:pt x="736" y="281"/>
                  </a:lnTo>
                  <a:lnTo>
                    <a:pt x="736" y="282"/>
                  </a:lnTo>
                  <a:lnTo>
                    <a:pt x="736" y="283"/>
                  </a:lnTo>
                  <a:lnTo>
                    <a:pt x="736" y="285"/>
                  </a:lnTo>
                  <a:lnTo>
                    <a:pt x="736" y="286"/>
                  </a:lnTo>
                  <a:lnTo>
                    <a:pt x="736" y="287"/>
                  </a:lnTo>
                  <a:lnTo>
                    <a:pt x="736" y="288"/>
                  </a:lnTo>
                  <a:lnTo>
                    <a:pt x="736" y="289"/>
                  </a:lnTo>
                  <a:lnTo>
                    <a:pt x="735" y="289"/>
                  </a:lnTo>
                  <a:lnTo>
                    <a:pt x="735" y="290"/>
                  </a:lnTo>
                  <a:lnTo>
                    <a:pt x="736" y="291"/>
                  </a:lnTo>
                  <a:lnTo>
                    <a:pt x="736" y="293"/>
                  </a:lnTo>
                  <a:lnTo>
                    <a:pt x="736" y="294"/>
                  </a:lnTo>
                  <a:lnTo>
                    <a:pt x="736" y="295"/>
                  </a:lnTo>
                  <a:lnTo>
                    <a:pt x="735" y="295"/>
                  </a:lnTo>
                  <a:lnTo>
                    <a:pt x="735" y="296"/>
                  </a:lnTo>
                  <a:lnTo>
                    <a:pt x="734" y="297"/>
                  </a:lnTo>
                  <a:lnTo>
                    <a:pt x="733" y="298"/>
                  </a:lnTo>
                  <a:lnTo>
                    <a:pt x="734" y="298"/>
                  </a:lnTo>
                  <a:lnTo>
                    <a:pt x="735" y="298"/>
                  </a:lnTo>
                  <a:lnTo>
                    <a:pt x="736" y="298"/>
                  </a:lnTo>
                  <a:lnTo>
                    <a:pt x="736" y="299"/>
                  </a:lnTo>
                  <a:lnTo>
                    <a:pt x="738" y="299"/>
                  </a:lnTo>
                  <a:lnTo>
                    <a:pt x="738" y="301"/>
                  </a:lnTo>
                  <a:lnTo>
                    <a:pt x="738" y="302"/>
                  </a:lnTo>
                  <a:lnTo>
                    <a:pt x="738" y="303"/>
                  </a:lnTo>
                  <a:lnTo>
                    <a:pt x="738" y="304"/>
                  </a:lnTo>
                  <a:lnTo>
                    <a:pt x="738" y="305"/>
                  </a:lnTo>
                  <a:lnTo>
                    <a:pt x="738" y="306"/>
                  </a:lnTo>
                  <a:close/>
                  <a:moveTo>
                    <a:pt x="703" y="268"/>
                  </a:moveTo>
                  <a:lnTo>
                    <a:pt x="701" y="269"/>
                  </a:lnTo>
                  <a:lnTo>
                    <a:pt x="699" y="268"/>
                  </a:lnTo>
                  <a:lnTo>
                    <a:pt x="700" y="266"/>
                  </a:lnTo>
                  <a:lnTo>
                    <a:pt x="701" y="265"/>
                  </a:lnTo>
                  <a:lnTo>
                    <a:pt x="702" y="265"/>
                  </a:lnTo>
                  <a:lnTo>
                    <a:pt x="703" y="265"/>
                  </a:lnTo>
                  <a:lnTo>
                    <a:pt x="703" y="264"/>
                  </a:lnTo>
                  <a:lnTo>
                    <a:pt x="704" y="264"/>
                  </a:lnTo>
                  <a:lnTo>
                    <a:pt x="704" y="263"/>
                  </a:lnTo>
                  <a:lnTo>
                    <a:pt x="704" y="262"/>
                  </a:lnTo>
                  <a:lnTo>
                    <a:pt x="708" y="262"/>
                  </a:lnTo>
                  <a:lnTo>
                    <a:pt x="711" y="262"/>
                  </a:lnTo>
                  <a:lnTo>
                    <a:pt x="710" y="263"/>
                  </a:lnTo>
                  <a:lnTo>
                    <a:pt x="707" y="265"/>
                  </a:lnTo>
                  <a:lnTo>
                    <a:pt x="703" y="268"/>
                  </a:lnTo>
                  <a:close/>
                  <a:moveTo>
                    <a:pt x="804" y="256"/>
                  </a:moveTo>
                  <a:lnTo>
                    <a:pt x="805" y="256"/>
                  </a:lnTo>
                  <a:lnTo>
                    <a:pt x="805" y="257"/>
                  </a:lnTo>
                  <a:lnTo>
                    <a:pt x="804" y="257"/>
                  </a:lnTo>
                  <a:lnTo>
                    <a:pt x="804" y="258"/>
                  </a:lnTo>
                  <a:lnTo>
                    <a:pt x="804" y="260"/>
                  </a:lnTo>
                  <a:lnTo>
                    <a:pt x="804" y="261"/>
                  </a:lnTo>
                  <a:lnTo>
                    <a:pt x="804" y="262"/>
                  </a:lnTo>
                  <a:lnTo>
                    <a:pt x="804" y="263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5" y="264"/>
                  </a:lnTo>
                  <a:lnTo>
                    <a:pt x="805" y="265"/>
                  </a:lnTo>
                  <a:lnTo>
                    <a:pt x="804" y="264"/>
                  </a:lnTo>
                  <a:lnTo>
                    <a:pt x="804" y="265"/>
                  </a:lnTo>
                  <a:lnTo>
                    <a:pt x="803" y="265"/>
                  </a:lnTo>
                  <a:lnTo>
                    <a:pt x="802" y="264"/>
                  </a:lnTo>
                  <a:lnTo>
                    <a:pt x="801" y="262"/>
                  </a:lnTo>
                  <a:lnTo>
                    <a:pt x="797" y="257"/>
                  </a:lnTo>
                  <a:lnTo>
                    <a:pt x="796" y="257"/>
                  </a:lnTo>
                  <a:lnTo>
                    <a:pt x="796" y="256"/>
                  </a:lnTo>
                  <a:lnTo>
                    <a:pt x="796" y="255"/>
                  </a:lnTo>
                  <a:lnTo>
                    <a:pt x="797" y="255"/>
                  </a:lnTo>
                  <a:lnTo>
                    <a:pt x="798" y="254"/>
                  </a:lnTo>
                  <a:lnTo>
                    <a:pt x="799" y="253"/>
                  </a:lnTo>
                  <a:lnTo>
                    <a:pt x="801" y="253"/>
                  </a:lnTo>
                  <a:lnTo>
                    <a:pt x="802" y="253"/>
                  </a:lnTo>
                  <a:lnTo>
                    <a:pt x="803" y="253"/>
                  </a:lnTo>
                  <a:lnTo>
                    <a:pt x="804" y="255"/>
                  </a:lnTo>
                  <a:lnTo>
                    <a:pt x="804" y="256"/>
                  </a:lnTo>
                  <a:close/>
                  <a:moveTo>
                    <a:pt x="663" y="298"/>
                  </a:moveTo>
                  <a:lnTo>
                    <a:pt x="663" y="299"/>
                  </a:lnTo>
                  <a:lnTo>
                    <a:pt x="661" y="299"/>
                  </a:lnTo>
                  <a:lnTo>
                    <a:pt x="661" y="301"/>
                  </a:lnTo>
                  <a:lnTo>
                    <a:pt x="661" y="302"/>
                  </a:lnTo>
                  <a:lnTo>
                    <a:pt x="660" y="303"/>
                  </a:lnTo>
                  <a:lnTo>
                    <a:pt x="659" y="304"/>
                  </a:lnTo>
                  <a:lnTo>
                    <a:pt x="658" y="305"/>
                  </a:lnTo>
                  <a:lnTo>
                    <a:pt x="659" y="305"/>
                  </a:lnTo>
                  <a:lnTo>
                    <a:pt x="659" y="306"/>
                  </a:lnTo>
                  <a:lnTo>
                    <a:pt x="659" y="307"/>
                  </a:lnTo>
                  <a:lnTo>
                    <a:pt x="658" y="307"/>
                  </a:lnTo>
                  <a:lnTo>
                    <a:pt x="658" y="308"/>
                  </a:lnTo>
                  <a:lnTo>
                    <a:pt x="658" y="310"/>
                  </a:lnTo>
                  <a:lnTo>
                    <a:pt x="658" y="311"/>
                  </a:lnTo>
                  <a:lnTo>
                    <a:pt x="658" y="312"/>
                  </a:lnTo>
                  <a:lnTo>
                    <a:pt x="657" y="312"/>
                  </a:lnTo>
                  <a:lnTo>
                    <a:pt x="656" y="313"/>
                  </a:lnTo>
                  <a:lnTo>
                    <a:pt x="655" y="315"/>
                  </a:lnTo>
                  <a:lnTo>
                    <a:pt x="656" y="315"/>
                  </a:lnTo>
                  <a:lnTo>
                    <a:pt x="656" y="316"/>
                  </a:lnTo>
                  <a:lnTo>
                    <a:pt x="656" y="318"/>
                  </a:lnTo>
                  <a:lnTo>
                    <a:pt x="655" y="318"/>
                  </a:lnTo>
                  <a:lnTo>
                    <a:pt x="654" y="318"/>
                  </a:lnTo>
                  <a:lnTo>
                    <a:pt x="654" y="319"/>
                  </a:lnTo>
                  <a:lnTo>
                    <a:pt x="654" y="320"/>
                  </a:lnTo>
                  <a:lnTo>
                    <a:pt x="650" y="321"/>
                  </a:lnTo>
                  <a:lnTo>
                    <a:pt x="647" y="322"/>
                  </a:lnTo>
                  <a:lnTo>
                    <a:pt x="646" y="322"/>
                  </a:lnTo>
                  <a:lnTo>
                    <a:pt x="643" y="324"/>
                  </a:lnTo>
                  <a:lnTo>
                    <a:pt x="641" y="324"/>
                  </a:lnTo>
                  <a:lnTo>
                    <a:pt x="640" y="323"/>
                  </a:lnTo>
                  <a:lnTo>
                    <a:pt x="639" y="323"/>
                  </a:lnTo>
                  <a:lnTo>
                    <a:pt x="637" y="321"/>
                  </a:lnTo>
                  <a:lnTo>
                    <a:pt x="637" y="320"/>
                  </a:lnTo>
                  <a:lnTo>
                    <a:pt x="638" y="320"/>
                  </a:lnTo>
                  <a:lnTo>
                    <a:pt x="638" y="319"/>
                  </a:lnTo>
                  <a:lnTo>
                    <a:pt x="638" y="318"/>
                  </a:lnTo>
                  <a:lnTo>
                    <a:pt x="637" y="318"/>
                  </a:lnTo>
                  <a:lnTo>
                    <a:pt x="637" y="319"/>
                  </a:lnTo>
                  <a:lnTo>
                    <a:pt x="637" y="320"/>
                  </a:lnTo>
                  <a:lnTo>
                    <a:pt x="635" y="320"/>
                  </a:lnTo>
                  <a:lnTo>
                    <a:pt x="634" y="320"/>
                  </a:lnTo>
                  <a:lnTo>
                    <a:pt x="635" y="320"/>
                  </a:lnTo>
                  <a:lnTo>
                    <a:pt x="634" y="320"/>
                  </a:lnTo>
                  <a:lnTo>
                    <a:pt x="634" y="321"/>
                  </a:lnTo>
                  <a:lnTo>
                    <a:pt x="634" y="322"/>
                  </a:lnTo>
                  <a:lnTo>
                    <a:pt x="633" y="322"/>
                  </a:lnTo>
                  <a:lnTo>
                    <a:pt x="634" y="322"/>
                  </a:lnTo>
                  <a:lnTo>
                    <a:pt x="634" y="323"/>
                  </a:lnTo>
                  <a:lnTo>
                    <a:pt x="633" y="322"/>
                  </a:lnTo>
                  <a:lnTo>
                    <a:pt x="630" y="323"/>
                  </a:lnTo>
                  <a:lnTo>
                    <a:pt x="629" y="322"/>
                  </a:lnTo>
                  <a:lnTo>
                    <a:pt x="629" y="321"/>
                  </a:lnTo>
                  <a:lnTo>
                    <a:pt x="626" y="320"/>
                  </a:lnTo>
                  <a:lnTo>
                    <a:pt x="629" y="321"/>
                  </a:lnTo>
                  <a:lnTo>
                    <a:pt x="629" y="320"/>
                  </a:lnTo>
                  <a:lnTo>
                    <a:pt x="629" y="319"/>
                  </a:lnTo>
                  <a:lnTo>
                    <a:pt x="628" y="318"/>
                  </a:lnTo>
                  <a:lnTo>
                    <a:pt x="626" y="316"/>
                  </a:lnTo>
                  <a:lnTo>
                    <a:pt x="625" y="318"/>
                  </a:lnTo>
                  <a:lnTo>
                    <a:pt x="624" y="319"/>
                  </a:lnTo>
                  <a:lnTo>
                    <a:pt x="625" y="319"/>
                  </a:lnTo>
                  <a:lnTo>
                    <a:pt x="624" y="319"/>
                  </a:lnTo>
                  <a:lnTo>
                    <a:pt x="624" y="320"/>
                  </a:lnTo>
                  <a:lnTo>
                    <a:pt x="623" y="320"/>
                  </a:lnTo>
                  <a:lnTo>
                    <a:pt x="621" y="321"/>
                  </a:lnTo>
                  <a:lnTo>
                    <a:pt x="620" y="321"/>
                  </a:lnTo>
                  <a:lnTo>
                    <a:pt x="620" y="322"/>
                  </a:lnTo>
                  <a:lnTo>
                    <a:pt x="618" y="323"/>
                  </a:lnTo>
                  <a:lnTo>
                    <a:pt x="617" y="323"/>
                  </a:lnTo>
                  <a:lnTo>
                    <a:pt x="615" y="323"/>
                  </a:lnTo>
                  <a:lnTo>
                    <a:pt x="614" y="323"/>
                  </a:lnTo>
                  <a:lnTo>
                    <a:pt x="613" y="323"/>
                  </a:lnTo>
                  <a:lnTo>
                    <a:pt x="613" y="324"/>
                  </a:lnTo>
                  <a:lnTo>
                    <a:pt x="613" y="323"/>
                  </a:lnTo>
                  <a:lnTo>
                    <a:pt x="612" y="324"/>
                  </a:lnTo>
                  <a:lnTo>
                    <a:pt x="611" y="323"/>
                  </a:lnTo>
                  <a:lnTo>
                    <a:pt x="609" y="323"/>
                  </a:lnTo>
                  <a:lnTo>
                    <a:pt x="609" y="324"/>
                  </a:lnTo>
                  <a:lnTo>
                    <a:pt x="611" y="324"/>
                  </a:lnTo>
                  <a:lnTo>
                    <a:pt x="609" y="324"/>
                  </a:lnTo>
                  <a:lnTo>
                    <a:pt x="607" y="324"/>
                  </a:lnTo>
                  <a:lnTo>
                    <a:pt x="606" y="324"/>
                  </a:lnTo>
                  <a:lnTo>
                    <a:pt x="606" y="325"/>
                  </a:lnTo>
                  <a:lnTo>
                    <a:pt x="606" y="327"/>
                  </a:lnTo>
                  <a:lnTo>
                    <a:pt x="607" y="327"/>
                  </a:lnTo>
                  <a:lnTo>
                    <a:pt x="606" y="328"/>
                  </a:lnTo>
                  <a:lnTo>
                    <a:pt x="605" y="328"/>
                  </a:lnTo>
                  <a:lnTo>
                    <a:pt x="604" y="329"/>
                  </a:lnTo>
                  <a:lnTo>
                    <a:pt x="603" y="329"/>
                  </a:lnTo>
                  <a:lnTo>
                    <a:pt x="603" y="330"/>
                  </a:lnTo>
                  <a:lnTo>
                    <a:pt x="602" y="330"/>
                  </a:lnTo>
                  <a:lnTo>
                    <a:pt x="600" y="331"/>
                  </a:lnTo>
                  <a:lnTo>
                    <a:pt x="599" y="330"/>
                  </a:lnTo>
                  <a:lnTo>
                    <a:pt x="599" y="331"/>
                  </a:lnTo>
                  <a:lnTo>
                    <a:pt x="598" y="331"/>
                  </a:lnTo>
                  <a:lnTo>
                    <a:pt x="597" y="331"/>
                  </a:lnTo>
                  <a:lnTo>
                    <a:pt x="596" y="332"/>
                  </a:lnTo>
                  <a:lnTo>
                    <a:pt x="595" y="333"/>
                  </a:lnTo>
                  <a:lnTo>
                    <a:pt x="591" y="333"/>
                  </a:lnTo>
                  <a:lnTo>
                    <a:pt x="588" y="333"/>
                  </a:lnTo>
                  <a:lnTo>
                    <a:pt x="588" y="335"/>
                  </a:lnTo>
                  <a:lnTo>
                    <a:pt x="587" y="335"/>
                  </a:lnTo>
                  <a:lnTo>
                    <a:pt x="586" y="335"/>
                  </a:lnTo>
                  <a:lnTo>
                    <a:pt x="585" y="335"/>
                  </a:lnTo>
                  <a:lnTo>
                    <a:pt x="580" y="335"/>
                  </a:lnTo>
                  <a:lnTo>
                    <a:pt x="578" y="333"/>
                  </a:lnTo>
                  <a:lnTo>
                    <a:pt x="575" y="332"/>
                  </a:lnTo>
                  <a:lnTo>
                    <a:pt x="573" y="331"/>
                  </a:lnTo>
                  <a:lnTo>
                    <a:pt x="573" y="330"/>
                  </a:lnTo>
                  <a:lnTo>
                    <a:pt x="570" y="327"/>
                  </a:lnTo>
                  <a:lnTo>
                    <a:pt x="570" y="325"/>
                  </a:lnTo>
                  <a:lnTo>
                    <a:pt x="569" y="323"/>
                  </a:lnTo>
                  <a:lnTo>
                    <a:pt x="568" y="322"/>
                  </a:lnTo>
                  <a:lnTo>
                    <a:pt x="569" y="321"/>
                  </a:lnTo>
                  <a:lnTo>
                    <a:pt x="570" y="320"/>
                  </a:lnTo>
                  <a:lnTo>
                    <a:pt x="571" y="320"/>
                  </a:lnTo>
                  <a:lnTo>
                    <a:pt x="574" y="318"/>
                  </a:lnTo>
                  <a:lnTo>
                    <a:pt x="575" y="319"/>
                  </a:lnTo>
                  <a:lnTo>
                    <a:pt x="577" y="318"/>
                  </a:lnTo>
                  <a:lnTo>
                    <a:pt x="578" y="318"/>
                  </a:lnTo>
                  <a:lnTo>
                    <a:pt x="579" y="318"/>
                  </a:lnTo>
                  <a:lnTo>
                    <a:pt x="580" y="318"/>
                  </a:lnTo>
                  <a:lnTo>
                    <a:pt x="581" y="318"/>
                  </a:lnTo>
                  <a:lnTo>
                    <a:pt x="581" y="319"/>
                  </a:lnTo>
                  <a:lnTo>
                    <a:pt x="582" y="318"/>
                  </a:lnTo>
                  <a:lnTo>
                    <a:pt x="581" y="318"/>
                  </a:lnTo>
                  <a:lnTo>
                    <a:pt x="581" y="316"/>
                  </a:lnTo>
                  <a:lnTo>
                    <a:pt x="582" y="316"/>
                  </a:lnTo>
                  <a:lnTo>
                    <a:pt x="582" y="315"/>
                  </a:lnTo>
                  <a:lnTo>
                    <a:pt x="583" y="315"/>
                  </a:lnTo>
                  <a:lnTo>
                    <a:pt x="585" y="315"/>
                  </a:lnTo>
                  <a:lnTo>
                    <a:pt x="586" y="314"/>
                  </a:lnTo>
                  <a:lnTo>
                    <a:pt x="587" y="314"/>
                  </a:lnTo>
                  <a:lnTo>
                    <a:pt x="588" y="314"/>
                  </a:lnTo>
                  <a:lnTo>
                    <a:pt x="589" y="314"/>
                  </a:lnTo>
                  <a:lnTo>
                    <a:pt x="592" y="314"/>
                  </a:lnTo>
                  <a:lnTo>
                    <a:pt x="595" y="314"/>
                  </a:lnTo>
                  <a:lnTo>
                    <a:pt x="596" y="315"/>
                  </a:lnTo>
                  <a:lnTo>
                    <a:pt x="597" y="315"/>
                  </a:lnTo>
                  <a:lnTo>
                    <a:pt x="598" y="315"/>
                  </a:lnTo>
                  <a:lnTo>
                    <a:pt x="599" y="315"/>
                  </a:lnTo>
                  <a:lnTo>
                    <a:pt x="600" y="314"/>
                  </a:lnTo>
                  <a:lnTo>
                    <a:pt x="600" y="313"/>
                  </a:lnTo>
                  <a:lnTo>
                    <a:pt x="599" y="314"/>
                  </a:lnTo>
                  <a:lnTo>
                    <a:pt x="599" y="313"/>
                  </a:lnTo>
                  <a:lnTo>
                    <a:pt x="600" y="313"/>
                  </a:lnTo>
                  <a:lnTo>
                    <a:pt x="600" y="314"/>
                  </a:lnTo>
                  <a:lnTo>
                    <a:pt x="602" y="313"/>
                  </a:lnTo>
                  <a:lnTo>
                    <a:pt x="603" y="313"/>
                  </a:lnTo>
                  <a:lnTo>
                    <a:pt x="603" y="312"/>
                  </a:lnTo>
                  <a:lnTo>
                    <a:pt x="602" y="312"/>
                  </a:lnTo>
                  <a:lnTo>
                    <a:pt x="603" y="312"/>
                  </a:lnTo>
                  <a:lnTo>
                    <a:pt x="604" y="312"/>
                  </a:lnTo>
                  <a:lnTo>
                    <a:pt x="604" y="311"/>
                  </a:lnTo>
                  <a:lnTo>
                    <a:pt x="605" y="311"/>
                  </a:lnTo>
                  <a:lnTo>
                    <a:pt x="606" y="310"/>
                  </a:lnTo>
                  <a:lnTo>
                    <a:pt x="605" y="310"/>
                  </a:lnTo>
                  <a:lnTo>
                    <a:pt x="606" y="310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7"/>
                  </a:lnTo>
                  <a:lnTo>
                    <a:pt x="605" y="306"/>
                  </a:lnTo>
                  <a:lnTo>
                    <a:pt x="604" y="306"/>
                  </a:lnTo>
                  <a:lnTo>
                    <a:pt x="604" y="307"/>
                  </a:lnTo>
                  <a:lnTo>
                    <a:pt x="604" y="308"/>
                  </a:lnTo>
                  <a:lnTo>
                    <a:pt x="603" y="308"/>
                  </a:lnTo>
                  <a:lnTo>
                    <a:pt x="603" y="310"/>
                  </a:lnTo>
                  <a:lnTo>
                    <a:pt x="602" y="310"/>
                  </a:lnTo>
                  <a:lnTo>
                    <a:pt x="600" y="310"/>
                  </a:lnTo>
                  <a:lnTo>
                    <a:pt x="599" y="310"/>
                  </a:lnTo>
                  <a:lnTo>
                    <a:pt x="600" y="310"/>
                  </a:lnTo>
                  <a:lnTo>
                    <a:pt x="600" y="311"/>
                  </a:lnTo>
                  <a:lnTo>
                    <a:pt x="599" y="310"/>
                  </a:lnTo>
                  <a:lnTo>
                    <a:pt x="599" y="308"/>
                  </a:lnTo>
                  <a:lnTo>
                    <a:pt x="598" y="308"/>
                  </a:lnTo>
                  <a:lnTo>
                    <a:pt x="597" y="310"/>
                  </a:lnTo>
                  <a:lnTo>
                    <a:pt x="596" y="310"/>
                  </a:lnTo>
                  <a:lnTo>
                    <a:pt x="594" y="310"/>
                  </a:lnTo>
                  <a:lnTo>
                    <a:pt x="592" y="310"/>
                  </a:lnTo>
                  <a:lnTo>
                    <a:pt x="591" y="310"/>
                  </a:lnTo>
                  <a:lnTo>
                    <a:pt x="591" y="308"/>
                  </a:lnTo>
                  <a:lnTo>
                    <a:pt x="592" y="308"/>
                  </a:lnTo>
                  <a:lnTo>
                    <a:pt x="594" y="307"/>
                  </a:lnTo>
                  <a:lnTo>
                    <a:pt x="592" y="306"/>
                  </a:lnTo>
                  <a:lnTo>
                    <a:pt x="594" y="306"/>
                  </a:lnTo>
                  <a:lnTo>
                    <a:pt x="592" y="305"/>
                  </a:lnTo>
                  <a:lnTo>
                    <a:pt x="592" y="306"/>
                  </a:lnTo>
                  <a:lnTo>
                    <a:pt x="591" y="306"/>
                  </a:lnTo>
                  <a:lnTo>
                    <a:pt x="592" y="306"/>
                  </a:lnTo>
                  <a:lnTo>
                    <a:pt x="592" y="307"/>
                  </a:lnTo>
                  <a:lnTo>
                    <a:pt x="591" y="307"/>
                  </a:lnTo>
                  <a:lnTo>
                    <a:pt x="590" y="307"/>
                  </a:lnTo>
                  <a:lnTo>
                    <a:pt x="590" y="306"/>
                  </a:lnTo>
                  <a:lnTo>
                    <a:pt x="591" y="305"/>
                  </a:lnTo>
                  <a:lnTo>
                    <a:pt x="591" y="304"/>
                  </a:lnTo>
                  <a:lnTo>
                    <a:pt x="590" y="304"/>
                  </a:lnTo>
                  <a:lnTo>
                    <a:pt x="590" y="305"/>
                  </a:lnTo>
                  <a:lnTo>
                    <a:pt x="589" y="305"/>
                  </a:lnTo>
                  <a:lnTo>
                    <a:pt x="589" y="306"/>
                  </a:lnTo>
                  <a:lnTo>
                    <a:pt x="589" y="307"/>
                  </a:lnTo>
                  <a:lnTo>
                    <a:pt x="589" y="308"/>
                  </a:lnTo>
                  <a:lnTo>
                    <a:pt x="587" y="310"/>
                  </a:lnTo>
                  <a:lnTo>
                    <a:pt x="586" y="310"/>
                  </a:lnTo>
                  <a:lnTo>
                    <a:pt x="585" y="310"/>
                  </a:lnTo>
                  <a:lnTo>
                    <a:pt x="585" y="308"/>
                  </a:lnTo>
                  <a:lnTo>
                    <a:pt x="585" y="307"/>
                  </a:lnTo>
                  <a:lnTo>
                    <a:pt x="585" y="308"/>
                  </a:lnTo>
                  <a:lnTo>
                    <a:pt x="585" y="310"/>
                  </a:lnTo>
                  <a:lnTo>
                    <a:pt x="583" y="310"/>
                  </a:lnTo>
                  <a:lnTo>
                    <a:pt x="582" y="310"/>
                  </a:lnTo>
                  <a:lnTo>
                    <a:pt x="581" y="310"/>
                  </a:lnTo>
                  <a:lnTo>
                    <a:pt x="580" y="310"/>
                  </a:lnTo>
                  <a:lnTo>
                    <a:pt x="579" y="310"/>
                  </a:lnTo>
                  <a:lnTo>
                    <a:pt x="577" y="310"/>
                  </a:lnTo>
                  <a:lnTo>
                    <a:pt x="577" y="308"/>
                  </a:lnTo>
                  <a:lnTo>
                    <a:pt x="577" y="307"/>
                  </a:lnTo>
                  <a:lnTo>
                    <a:pt x="577" y="306"/>
                  </a:lnTo>
                  <a:lnTo>
                    <a:pt x="578" y="306"/>
                  </a:lnTo>
                  <a:lnTo>
                    <a:pt x="580" y="305"/>
                  </a:lnTo>
                  <a:lnTo>
                    <a:pt x="578" y="305"/>
                  </a:lnTo>
                  <a:lnTo>
                    <a:pt x="579" y="303"/>
                  </a:lnTo>
                  <a:lnTo>
                    <a:pt x="580" y="301"/>
                  </a:lnTo>
                  <a:lnTo>
                    <a:pt x="580" y="299"/>
                  </a:lnTo>
                  <a:lnTo>
                    <a:pt x="581" y="299"/>
                  </a:lnTo>
                  <a:lnTo>
                    <a:pt x="582" y="299"/>
                  </a:lnTo>
                  <a:lnTo>
                    <a:pt x="583" y="298"/>
                  </a:lnTo>
                  <a:lnTo>
                    <a:pt x="585" y="298"/>
                  </a:lnTo>
                  <a:lnTo>
                    <a:pt x="586" y="298"/>
                  </a:lnTo>
                  <a:lnTo>
                    <a:pt x="586" y="297"/>
                  </a:lnTo>
                  <a:lnTo>
                    <a:pt x="586" y="298"/>
                  </a:lnTo>
                  <a:lnTo>
                    <a:pt x="585" y="297"/>
                  </a:lnTo>
                  <a:lnTo>
                    <a:pt x="583" y="297"/>
                  </a:lnTo>
                  <a:lnTo>
                    <a:pt x="585" y="297"/>
                  </a:lnTo>
                  <a:lnTo>
                    <a:pt x="583" y="297"/>
                  </a:lnTo>
                  <a:lnTo>
                    <a:pt x="580" y="298"/>
                  </a:lnTo>
                  <a:lnTo>
                    <a:pt x="579" y="298"/>
                  </a:lnTo>
                  <a:lnTo>
                    <a:pt x="579" y="296"/>
                  </a:lnTo>
                  <a:lnTo>
                    <a:pt x="579" y="295"/>
                  </a:lnTo>
                  <a:lnTo>
                    <a:pt x="579" y="296"/>
                  </a:lnTo>
                  <a:lnTo>
                    <a:pt x="578" y="296"/>
                  </a:lnTo>
                  <a:lnTo>
                    <a:pt x="578" y="297"/>
                  </a:lnTo>
                  <a:lnTo>
                    <a:pt x="578" y="298"/>
                  </a:lnTo>
                  <a:lnTo>
                    <a:pt x="578" y="299"/>
                  </a:lnTo>
                  <a:lnTo>
                    <a:pt x="577" y="301"/>
                  </a:lnTo>
                  <a:lnTo>
                    <a:pt x="577" y="302"/>
                  </a:lnTo>
                  <a:lnTo>
                    <a:pt x="575" y="303"/>
                  </a:lnTo>
                  <a:lnTo>
                    <a:pt x="574" y="303"/>
                  </a:lnTo>
                  <a:lnTo>
                    <a:pt x="574" y="302"/>
                  </a:lnTo>
                  <a:lnTo>
                    <a:pt x="574" y="301"/>
                  </a:lnTo>
                  <a:lnTo>
                    <a:pt x="573" y="299"/>
                  </a:lnTo>
                  <a:lnTo>
                    <a:pt x="572" y="299"/>
                  </a:lnTo>
                  <a:lnTo>
                    <a:pt x="572" y="301"/>
                  </a:lnTo>
                  <a:lnTo>
                    <a:pt x="573" y="302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4" y="304"/>
                  </a:lnTo>
                  <a:lnTo>
                    <a:pt x="573" y="305"/>
                  </a:lnTo>
                  <a:lnTo>
                    <a:pt x="573" y="306"/>
                  </a:lnTo>
                  <a:lnTo>
                    <a:pt x="572" y="306"/>
                  </a:lnTo>
                  <a:lnTo>
                    <a:pt x="572" y="307"/>
                  </a:lnTo>
                  <a:lnTo>
                    <a:pt x="572" y="308"/>
                  </a:lnTo>
                  <a:lnTo>
                    <a:pt x="569" y="310"/>
                  </a:lnTo>
                  <a:lnTo>
                    <a:pt x="565" y="311"/>
                  </a:lnTo>
                  <a:lnTo>
                    <a:pt x="564" y="310"/>
                  </a:lnTo>
                  <a:lnTo>
                    <a:pt x="564" y="308"/>
                  </a:lnTo>
                  <a:lnTo>
                    <a:pt x="564" y="307"/>
                  </a:lnTo>
                  <a:lnTo>
                    <a:pt x="564" y="306"/>
                  </a:lnTo>
                  <a:lnTo>
                    <a:pt x="564" y="305"/>
                  </a:lnTo>
                  <a:lnTo>
                    <a:pt x="565" y="305"/>
                  </a:lnTo>
                  <a:lnTo>
                    <a:pt x="565" y="304"/>
                  </a:lnTo>
                  <a:lnTo>
                    <a:pt x="565" y="303"/>
                  </a:lnTo>
                  <a:lnTo>
                    <a:pt x="564" y="303"/>
                  </a:lnTo>
                  <a:lnTo>
                    <a:pt x="564" y="304"/>
                  </a:lnTo>
                  <a:lnTo>
                    <a:pt x="563" y="305"/>
                  </a:lnTo>
                  <a:lnTo>
                    <a:pt x="562" y="305"/>
                  </a:lnTo>
                  <a:lnTo>
                    <a:pt x="562" y="304"/>
                  </a:lnTo>
                  <a:lnTo>
                    <a:pt x="561" y="303"/>
                  </a:lnTo>
                  <a:lnTo>
                    <a:pt x="561" y="304"/>
                  </a:lnTo>
                  <a:lnTo>
                    <a:pt x="561" y="305"/>
                  </a:lnTo>
                  <a:lnTo>
                    <a:pt x="561" y="306"/>
                  </a:lnTo>
                  <a:lnTo>
                    <a:pt x="561" y="307"/>
                  </a:lnTo>
                  <a:lnTo>
                    <a:pt x="560" y="308"/>
                  </a:lnTo>
                  <a:lnTo>
                    <a:pt x="559" y="308"/>
                  </a:lnTo>
                  <a:lnTo>
                    <a:pt x="556" y="307"/>
                  </a:lnTo>
                  <a:lnTo>
                    <a:pt x="556" y="306"/>
                  </a:lnTo>
                  <a:lnTo>
                    <a:pt x="555" y="305"/>
                  </a:lnTo>
                  <a:lnTo>
                    <a:pt x="554" y="304"/>
                  </a:lnTo>
                  <a:lnTo>
                    <a:pt x="555" y="304"/>
                  </a:lnTo>
                  <a:lnTo>
                    <a:pt x="556" y="304"/>
                  </a:lnTo>
                  <a:lnTo>
                    <a:pt x="557" y="303"/>
                  </a:lnTo>
                  <a:lnTo>
                    <a:pt x="556" y="303"/>
                  </a:lnTo>
                  <a:lnTo>
                    <a:pt x="554" y="303"/>
                  </a:lnTo>
                  <a:lnTo>
                    <a:pt x="555" y="302"/>
                  </a:lnTo>
                  <a:lnTo>
                    <a:pt x="555" y="301"/>
                  </a:lnTo>
                  <a:lnTo>
                    <a:pt x="555" y="299"/>
                  </a:lnTo>
                  <a:lnTo>
                    <a:pt x="556" y="299"/>
                  </a:lnTo>
                  <a:lnTo>
                    <a:pt x="555" y="299"/>
                  </a:lnTo>
                  <a:lnTo>
                    <a:pt x="553" y="299"/>
                  </a:lnTo>
                  <a:lnTo>
                    <a:pt x="552" y="299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49" y="301"/>
                  </a:lnTo>
                  <a:lnTo>
                    <a:pt x="548" y="301"/>
                  </a:lnTo>
                  <a:lnTo>
                    <a:pt x="548" y="299"/>
                  </a:lnTo>
                  <a:lnTo>
                    <a:pt x="544" y="297"/>
                  </a:lnTo>
                  <a:lnTo>
                    <a:pt x="543" y="296"/>
                  </a:lnTo>
                  <a:lnTo>
                    <a:pt x="543" y="295"/>
                  </a:lnTo>
                  <a:lnTo>
                    <a:pt x="543" y="294"/>
                  </a:lnTo>
                  <a:lnTo>
                    <a:pt x="543" y="293"/>
                  </a:lnTo>
                  <a:lnTo>
                    <a:pt x="544" y="293"/>
                  </a:lnTo>
                  <a:lnTo>
                    <a:pt x="545" y="293"/>
                  </a:lnTo>
                  <a:lnTo>
                    <a:pt x="545" y="291"/>
                  </a:lnTo>
                  <a:lnTo>
                    <a:pt x="548" y="288"/>
                  </a:lnTo>
                  <a:lnTo>
                    <a:pt x="549" y="288"/>
                  </a:lnTo>
                  <a:lnTo>
                    <a:pt x="553" y="288"/>
                  </a:lnTo>
                  <a:lnTo>
                    <a:pt x="556" y="289"/>
                  </a:lnTo>
                  <a:lnTo>
                    <a:pt x="557" y="289"/>
                  </a:lnTo>
                  <a:lnTo>
                    <a:pt x="560" y="290"/>
                  </a:lnTo>
                  <a:lnTo>
                    <a:pt x="561" y="290"/>
                  </a:lnTo>
                  <a:lnTo>
                    <a:pt x="565" y="287"/>
                  </a:lnTo>
                  <a:lnTo>
                    <a:pt x="569" y="288"/>
                  </a:lnTo>
                  <a:lnTo>
                    <a:pt x="569" y="287"/>
                  </a:lnTo>
                  <a:lnTo>
                    <a:pt x="569" y="286"/>
                  </a:lnTo>
                  <a:lnTo>
                    <a:pt x="570" y="286"/>
                  </a:lnTo>
                  <a:lnTo>
                    <a:pt x="571" y="285"/>
                  </a:lnTo>
                  <a:lnTo>
                    <a:pt x="572" y="285"/>
                  </a:lnTo>
                  <a:lnTo>
                    <a:pt x="569" y="286"/>
                  </a:lnTo>
                  <a:lnTo>
                    <a:pt x="565" y="285"/>
                  </a:lnTo>
                  <a:lnTo>
                    <a:pt x="564" y="286"/>
                  </a:lnTo>
                  <a:lnTo>
                    <a:pt x="562" y="286"/>
                  </a:lnTo>
                  <a:lnTo>
                    <a:pt x="561" y="287"/>
                  </a:lnTo>
                  <a:lnTo>
                    <a:pt x="557" y="286"/>
                  </a:lnTo>
                  <a:lnTo>
                    <a:pt x="554" y="285"/>
                  </a:lnTo>
                  <a:lnTo>
                    <a:pt x="551" y="285"/>
                  </a:lnTo>
                  <a:lnTo>
                    <a:pt x="551" y="283"/>
                  </a:lnTo>
                  <a:lnTo>
                    <a:pt x="551" y="282"/>
                  </a:lnTo>
                  <a:lnTo>
                    <a:pt x="555" y="279"/>
                  </a:lnTo>
                  <a:lnTo>
                    <a:pt x="556" y="278"/>
                  </a:lnTo>
                  <a:lnTo>
                    <a:pt x="560" y="278"/>
                  </a:lnTo>
                  <a:lnTo>
                    <a:pt x="563" y="278"/>
                  </a:lnTo>
                  <a:lnTo>
                    <a:pt x="566" y="278"/>
                  </a:lnTo>
                  <a:lnTo>
                    <a:pt x="568" y="279"/>
                  </a:lnTo>
                  <a:lnTo>
                    <a:pt x="571" y="279"/>
                  </a:lnTo>
                  <a:lnTo>
                    <a:pt x="574" y="279"/>
                  </a:lnTo>
                  <a:lnTo>
                    <a:pt x="575" y="279"/>
                  </a:lnTo>
                  <a:lnTo>
                    <a:pt x="575" y="278"/>
                  </a:lnTo>
                  <a:lnTo>
                    <a:pt x="571" y="277"/>
                  </a:lnTo>
                  <a:lnTo>
                    <a:pt x="568" y="277"/>
                  </a:lnTo>
                  <a:lnTo>
                    <a:pt x="563" y="277"/>
                  </a:lnTo>
                  <a:lnTo>
                    <a:pt x="563" y="276"/>
                  </a:lnTo>
                  <a:lnTo>
                    <a:pt x="562" y="277"/>
                  </a:lnTo>
                  <a:lnTo>
                    <a:pt x="559" y="274"/>
                  </a:lnTo>
                  <a:lnTo>
                    <a:pt x="559" y="273"/>
                  </a:lnTo>
                  <a:lnTo>
                    <a:pt x="559" y="272"/>
                  </a:lnTo>
                  <a:lnTo>
                    <a:pt x="560" y="272"/>
                  </a:lnTo>
                  <a:lnTo>
                    <a:pt x="561" y="272"/>
                  </a:lnTo>
                  <a:lnTo>
                    <a:pt x="562" y="272"/>
                  </a:lnTo>
                  <a:lnTo>
                    <a:pt x="562" y="271"/>
                  </a:lnTo>
                  <a:lnTo>
                    <a:pt x="561" y="271"/>
                  </a:lnTo>
                  <a:lnTo>
                    <a:pt x="562" y="271"/>
                  </a:lnTo>
                  <a:lnTo>
                    <a:pt x="562" y="270"/>
                  </a:lnTo>
                  <a:lnTo>
                    <a:pt x="560" y="270"/>
                  </a:lnTo>
                  <a:lnTo>
                    <a:pt x="560" y="269"/>
                  </a:lnTo>
                  <a:lnTo>
                    <a:pt x="561" y="268"/>
                  </a:lnTo>
                  <a:lnTo>
                    <a:pt x="561" y="266"/>
                  </a:lnTo>
                  <a:lnTo>
                    <a:pt x="562" y="266"/>
                  </a:lnTo>
                  <a:lnTo>
                    <a:pt x="563" y="265"/>
                  </a:lnTo>
                  <a:lnTo>
                    <a:pt x="566" y="264"/>
                  </a:lnTo>
                  <a:lnTo>
                    <a:pt x="569" y="265"/>
                  </a:lnTo>
                  <a:lnTo>
                    <a:pt x="569" y="266"/>
                  </a:lnTo>
                  <a:lnTo>
                    <a:pt x="571" y="266"/>
                  </a:lnTo>
                  <a:lnTo>
                    <a:pt x="573" y="266"/>
                  </a:lnTo>
                  <a:lnTo>
                    <a:pt x="575" y="268"/>
                  </a:lnTo>
                  <a:lnTo>
                    <a:pt x="577" y="269"/>
                  </a:lnTo>
                  <a:lnTo>
                    <a:pt x="578" y="270"/>
                  </a:lnTo>
                  <a:lnTo>
                    <a:pt x="579" y="270"/>
                  </a:lnTo>
                  <a:lnTo>
                    <a:pt x="580" y="269"/>
                  </a:lnTo>
                  <a:lnTo>
                    <a:pt x="579" y="269"/>
                  </a:lnTo>
                  <a:lnTo>
                    <a:pt x="578" y="269"/>
                  </a:lnTo>
                  <a:lnTo>
                    <a:pt x="577" y="268"/>
                  </a:lnTo>
                  <a:lnTo>
                    <a:pt x="577" y="266"/>
                  </a:lnTo>
                  <a:lnTo>
                    <a:pt x="574" y="265"/>
                  </a:lnTo>
                  <a:lnTo>
                    <a:pt x="572" y="265"/>
                  </a:lnTo>
                  <a:lnTo>
                    <a:pt x="570" y="264"/>
                  </a:lnTo>
                  <a:lnTo>
                    <a:pt x="570" y="263"/>
                  </a:lnTo>
                  <a:lnTo>
                    <a:pt x="570" y="262"/>
                  </a:lnTo>
                  <a:lnTo>
                    <a:pt x="571" y="261"/>
                  </a:lnTo>
                  <a:lnTo>
                    <a:pt x="570" y="261"/>
                  </a:lnTo>
                  <a:lnTo>
                    <a:pt x="570" y="260"/>
                  </a:lnTo>
                  <a:lnTo>
                    <a:pt x="571" y="260"/>
                  </a:lnTo>
                  <a:lnTo>
                    <a:pt x="574" y="257"/>
                  </a:lnTo>
                  <a:lnTo>
                    <a:pt x="579" y="257"/>
                  </a:lnTo>
                  <a:lnTo>
                    <a:pt x="580" y="257"/>
                  </a:lnTo>
                  <a:lnTo>
                    <a:pt x="581" y="256"/>
                  </a:lnTo>
                  <a:lnTo>
                    <a:pt x="582" y="256"/>
                  </a:lnTo>
                  <a:lnTo>
                    <a:pt x="582" y="257"/>
                  </a:lnTo>
                  <a:lnTo>
                    <a:pt x="581" y="257"/>
                  </a:lnTo>
                  <a:lnTo>
                    <a:pt x="585" y="257"/>
                  </a:lnTo>
                  <a:lnTo>
                    <a:pt x="587" y="260"/>
                  </a:lnTo>
                  <a:lnTo>
                    <a:pt x="587" y="261"/>
                  </a:lnTo>
                  <a:lnTo>
                    <a:pt x="587" y="262"/>
                  </a:lnTo>
                  <a:lnTo>
                    <a:pt x="586" y="263"/>
                  </a:lnTo>
                  <a:lnTo>
                    <a:pt x="587" y="263"/>
                  </a:lnTo>
                  <a:lnTo>
                    <a:pt x="586" y="263"/>
                  </a:lnTo>
                  <a:lnTo>
                    <a:pt x="586" y="264"/>
                  </a:lnTo>
                  <a:lnTo>
                    <a:pt x="586" y="265"/>
                  </a:lnTo>
                  <a:lnTo>
                    <a:pt x="587" y="266"/>
                  </a:lnTo>
                  <a:lnTo>
                    <a:pt x="587" y="268"/>
                  </a:lnTo>
                  <a:lnTo>
                    <a:pt x="586" y="268"/>
                  </a:lnTo>
                  <a:lnTo>
                    <a:pt x="586" y="269"/>
                  </a:lnTo>
                  <a:lnTo>
                    <a:pt x="586" y="270"/>
                  </a:lnTo>
                  <a:lnTo>
                    <a:pt x="587" y="269"/>
                  </a:lnTo>
                  <a:lnTo>
                    <a:pt x="588" y="270"/>
                  </a:lnTo>
                  <a:lnTo>
                    <a:pt x="590" y="269"/>
                  </a:lnTo>
                  <a:lnTo>
                    <a:pt x="591" y="269"/>
                  </a:lnTo>
                  <a:lnTo>
                    <a:pt x="591" y="268"/>
                  </a:lnTo>
                  <a:lnTo>
                    <a:pt x="592" y="268"/>
                  </a:lnTo>
                  <a:lnTo>
                    <a:pt x="594" y="269"/>
                  </a:lnTo>
                  <a:lnTo>
                    <a:pt x="596" y="269"/>
                  </a:lnTo>
                  <a:lnTo>
                    <a:pt x="596" y="270"/>
                  </a:lnTo>
                  <a:lnTo>
                    <a:pt x="597" y="270"/>
                  </a:lnTo>
                  <a:lnTo>
                    <a:pt x="597" y="271"/>
                  </a:lnTo>
                  <a:lnTo>
                    <a:pt x="598" y="271"/>
                  </a:lnTo>
                  <a:lnTo>
                    <a:pt x="599" y="272"/>
                  </a:lnTo>
                  <a:lnTo>
                    <a:pt x="599" y="273"/>
                  </a:lnTo>
                  <a:lnTo>
                    <a:pt x="598" y="274"/>
                  </a:lnTo>
                  <a:lnTo>
                    <a:pt x="599" y="276"/>
                  </a:lnTo>
                  <a:lnTo>
                    <a:pt x="599" y="277"/>
                  </a:lnTo>
                  <a:lnTo>
                    <a:pt x="599" y="278"/>
                  </a:lnTo>
                  <a:lnTo>
                    <a:pt x="602" y="279"/>
                  </a:lnTo>
                  <a:lnTo>
                    <a:pt x="604" y="281"/>
                  </a:lnTo>
                  <a:lnTo>
                    <a:pt x="604" y="282"/>
                  </a:lnTo>
                  <a:lnTo>
                    <a:pt x="604" y="283"/>
                  </a:lnTo>
                  <a:lnTo>
                    <a:pt x="600" y="283"/>
                  </a:lnTo>
                  <a:lnTo>
                    <a:pt x="599" y="285"/>
                  </a:lnTo>
                  <a:lnTo>
                    <a:pt x="599" y="286"/>
                  </a:lnTo>
                  <a:lnTo>
                    <a:pt x="600" y="286"/>
                  </a:lnTo>
                  <a:lnTo>
                    <a:pt x="600" y="285"/>
                  </a:lnTo>
                  <a:lnTo>
                    <a:pt x="602" y="286"/>
                  </a:lnTo>
                  <a:lnTo>
                    <a:pt x="600" y="286"/>
                  </a:lnTo>
                  <a:lnTo>
                    <a:pt x="602" y="287"/>
                  </a:lnTo>
                  <a:lnTo>
                    <a:pt x="602" y="286"/>
                  </a:lnTo>
                  <a:lnTo>
                    <a:pt x="603" y="286"/>
                  </a:lnTo>
                  <a:lnTo>
                    <a:pt x="606" y="286"/>
                  </a:lnTo>
                  <a:lnTo>
                    <a:pt x="606" y="287"/>
                  </a:lnTo>
                  <a:lnTo>
                    <a:pt x="605" y="287"/>
                  </a:lnTo>
                  <a:lnTo>
                    <a:pt x="606" y="288"/>
                  </a:lnTo>
                  <a:lnTo>
                    <a:pt x="606" y="289"/>
                  </a:lnTo>
                  <a:lnTo>
                    <a:pt x="605" y="289"/>
                  </a:lnTo>
                  <a:lnTo>
                    <a:pt x="606" y="289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5" y="291"/>
                  </a:lnTo>
                  <a:lnTo>
                    <a:pt x="606" y="293"/>
                  </a:lnTo>
                  <a:lnTo>
                    <a:pt x="605" y="293"/>
                  </a:lnTo>
                  <a:lnTo>
                    <a:pt x="605" y="294"/>
                  </a:lnTo>
                  <a:lnTo>
                    <a:pt x="605" y="295"/>
                  </a:lnTo>
                  <a:lnTo>
                    <a:pt x="605" y="296"/>
                  </a:lnTo>
                  <a:lnTo>
                    <a:pt x="606" y="296"/>
                  </a:lnTo>
                  <a:lnTo>
                    <a:pt x="605" y="296"/>
                  </a:lnTo>
                  <a:lnTo>
                    <a:pt x="606" y="297"/>
                  </a:lnTo>
                  <a:lnTo>
                    <a:pt x="608" y="297"/>
                  </a:lnTo>
                  <a:lnTo>
                    <a:pt x="609" y="297"/>
                  </a:lnTo>
                  <a:lnTo>
                    <a:pt x="613" y="297"/>
                  </a:lnTo>
                  <a:lnTo>
                    <a:pt x="614" y="297"/>
                  </a:lnTo>
                  <a:lnTo>
                    <a:pt x="614" y="298"/>
                  </a:lnTo>
                  <a:lnTo>
                    <a:pt x="615" y="298"/>
                  </a:lnTo>
                  <a:lnTo>
                    <a:pt x="616" y="298"/>
                  </a:lnTo>
                  <a:lnTo>
                    <a:pt x="617" y="298"/>
                  </a:lnTo>
                  <a:lnTo>
                    <a:pt x="622" y="301"/>
                  </a:lnTo>
                  <a:lnTo>
                    <a:pt x="626" y="302"/>
                  </a:lnTo>
                  <a:lnTo>
                    <a:pt x="628" y="303"/>
                  </a:lnTo>
                  <a:lnTo>
                    <a:pt x="628" y="302"/>
                  </a:lnTo>
                  <a:lnTo>
                    <a:pt x="628" y="301"/>
                  </a:lnTo>
                  <a:lnTo>
                    <a:pt x="628" y="299"/>
                  </a:lnTo>
                  <a:lnTo>
                    <a:pt x="629" y="299"/>
                  </a:lnTo>
                  <a:lnTo>
                    <a:pt x="629" y="298"/>
                  </a:lnTo>
                  <a:lnTo>
                    <a:pt x="629" y="297"/>
                  </a:lnTo>
                  <a:lnTo>
                    <a:pt x="630" y="297"/>
                  </a:lnTo>
                  <a:lnTo>
                    <a:pt x="629" y="296"/>
                  </a:lnTo>
                  <a:lnTo>
                    <a:pt x="629" y="295"/>
                  </a:lnTo>
                  <a:lnTo>
                    <a:pt x="630" y="295"/>
                  </a:lnTo>
                  <a:lnTo>
                    <a:pt x="629" y="294"/>
                  </a:lnTo>
                  <a:lnTo>
                    <a:pt x="628" y="294"/>
                  </a:lnTo>
                  <a:lnTo>
                    <a:pt x="628" y="293"/>
                  </a:lnTo>
                  <a:lnTo>
                    <a:pt x="625" y="291"/>
                  </a:lnTo>
                  <a:lnTo>
                    <a:pt x="624" y="290"/>
                  </a:lnTo>
                  <a:lnTo>
                    <a:pt x="625" y="290"/>
                  </a:lnTo>
                  <a:lnTo>
                    <a:pt x="622" y="289"/>
                  </a:lnTo>
                  <a:lnTo>
                    <a:pt x="623" y="289"/>
                  </a:lnTo>
                  <a:lnTo>
                    <a:pt x="623" y="288"/>
                  </a:lnTo>
                  <a:lnTo>
                    <a:pt x="622" y="288"/>
                  </a:lnTo>
                  <a:lnTo>
                    <a:pt x="623" y="288"/>
                  </a:lnTo>
                  <a:lnTo>
                    <a:pt x="623" y="287"/>
                  </a:lnTo>
                  <a:lnTo>
                    <a:pt x="622" y="287"/>
                  </a:lnTo>
                  <a:lnTo>
                    <a:pt x="621" y="287"/>
                  </a:lnTo>
                  <a:lnTo>
                    <a:pt x="621" y="288"/>
                  </a:lnTo>
                  <a:lnTo>
                    <a:pt x="621" y="287"/>
                  </a:lnTo>
                  <a:lnTo>
                    <a:pt x="620" y="287"/>
                  </a:lnTo>
                  <a:lnTo>
                    <a:pt x="620" y="286"/>
                  </a:lnTo>
                  <a:lnTo>
                    <a:pt x="621" y="286"/>
                  </a:lnTo>
                  <a:lnTo>
                    <a:pt x="623" y="285"/>
                  </a:lnTo>
                  <a:lnTo>
                    <a:pt x="624" y="283"/>
                  </a:lnTo>
                  <a:lnTo>
                    <a:pt x="625" y="283"/>
                  </a:lnTo>
                  <a:lnTo>
                    <a:pt x="626" y="283"/>
                  </a:lnTo>
                  <a:lnTo>
                    <a:pt x="626" y="282"/>
                  </a:lnTo>
                  <a:lnTo>
                    <a:pt x="626" y="281"/>
                  </a:lnTo>
                  <a:lnTo>
                    <a:pt x="628" y="282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6" y="280"/>
                  </a:lnTo>
                  <a:lnTo>
                    <a:pt x="628" y="280"/>
                  </a:lnTo>
                  <a:lnTo>
                    <a:pt x="628" y="279"/>
                  </a:lnTo>
                  <a:lnTo>
                    <a:pt x="626" y="278"/>
                  </a:lnTo>
                  <a:lnTo>
                    <a:pt x="626" y="277"/>
                  </a:lnTo>
                  <a:lnTo>
                    <a:pt x="624" y="276"/>
                  </a:lnTo>
                  <a:lnTo>
                    <a:pt x="625" y="276"/>
                  </a:lnTo>
                  <a:lnTo>
                    <a:pt x="625" y="274"/>
                  </a:lnTo>
                  <a:lnTo>
                    <a:pt x="624" y="274"/>
                  </a:lnTo>
                  <a:lnTo>
                    <a:pt x="623" y="274"/>
                  </a:lnTo>
                  <a:lnTo>
                    <a:pt x="623" y="276"/>
                  </a:lnTo>
                  <a:lnTo>
                    <a:pt x="622" y="274"/>
                  </a:lnTo>
                  <a:lnTo>
                    <a:pt x="621" y="272"/>
                  </a:lnTo>
                  <a:lnTo>
                    <a:pt x="618" y="271"/>
                  </a:lnTo>
                  <a:lnTo>
                    <a:pt x="620" y="271"/>
                  </a:lnTo>
                  <a:lnTo>
                    <a:pt x="620" y="270"/>
                  </a:lnTo>
                  <a:lnTo>
                    <a:pt x="620" y="269"/>
                  </a:lnTo>
                  <a:lnTo>
                    <a:pt x="620" y="268"/>
                  </a:lnTo>
                  <a:lnTo>
                    <a:pt x="620" y="266"/>
                  </a:lnTo>
                  <a:lnTo>
                    <a:pt x="621" y="266"/>
                  </a:lnTo>
                  <a:lnTo>
                    <a:pt x="623" y="266"/>
                  </a:lnTo>
                  <a:lnTo>
                    <a:pt x="623" y="265"/>
                  </a:lnTo>
                  <a:lnTo>
                    <a:pt x="624" y="265"/>
                  </a:lnTo>
                  <a:lnTo>
                    <a:pt x="625" y="265"/>
                  </a:lnTo>
                  <a:lnTo>
                    <a:pt x="626" y="264"/>
                  </a:lnTo>
                  <a:lnTo>
                    <a:pt x="625" y="264"/>
                  </a:lnTo>
                  <a:lnTo>
                    <a:pt x="625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8" y="262"/>
                  </a:lnTo>
                  <a:lnTo>
                    <a:pt x="628" y="261"/>
                  </a:lnTo>
                  <a:lnTo>
                    <a:pt x="629" y="261"/>
                  </a:lnTo>
                  <a:lnTo>
                    <a:pt x="629" y="260"/>
                  </a:lnTo>
                  <a:lnTo>
                    <a:pt x="629" y="258"/>
                  </a:lnTo>
                  <a:lnTo>
                    <a:pt x="630" y="258"/>
                  </a:lnTo>
                  <a:lnTo>
                    <a:pt x="630" y="257"/>
                  </a:lnTo>
                  <a:lnTo>
                    <a:pt x="630" y="256"/>
                  </a:lnTo>
                  <a:lnTo>
                    <a:pt x="631" y="256"/>
                  </a:lnTo>
                  <a:lnTo>
                    <a:pt x="631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4"/>
                  </a:lnTo>
                  <a:lnTo>
                    <a:pt x="635" y="255"/>
                  </a:lnTo>
                  <a:lnTo>
                    <a:pt x="637" y="254"/>
                  </a:lnTo>
                  <a:lnTo>
                    <a:pt x="637" y="253"/>
                  </a:lnTo>
                  <a:lnTo>
                    <a:pt x="637" y="254"/>
                  </a:lnTo>
                  <a:lnTo>
                    <a:pt x="638" y="255"/>
                  </a:lnTo>
                  <a:lnTo>
                    <a:pt x="637" y="256"/>
                  </a:lnTo>
                  <a:lnTo>
                    <a:pt x="638" y="257"/>
                  </a:lnTo>
                  <a:lnTo>
                    <a:pt x="639" y="257"/>
                  </a:lnTo>
                  <a:lnTo>
                    <a:pt x="639" y="258"/>
                  </a:lnTo>
                  <a:lnTo>
                    <a:pt x="639" y="260"/>
                  </a:lnTo>
                  <a:lnTo>
                    <a:pt x="638" y="261"/>
                  </a:lnTo>
                  <a:lnTo>
                    <a:pt x="637" y="261"/>
                  </a:lnTo>
                  <a:lnTo>
                    <a:pt x="635" y="261"/>
                  </a:lnTo>
                  <a:lnTo>
                    <a:pt x="635" y="262"/>
                  </a:lnTo>
                  <a:lnTo>
                    <a:pt x="635" y="263"/>
                  </a:lnTo>
                  <a:lnTo>
                    <a:pt x="637" y="263"/>
                  </a:lnTo>
                  <a:lnTo>
                    <a:pt x="637" y="264"/>
                  </a:lnTo>
                  <a:lnTo>
                    <a:pt x="637" y="265"/>
                  </a:lnTo>
                  <a:lnTo>
                    <a:pt x="637" y="266"/>
                  </a:lnTo>
                  <a:lnTo>
                    <a:pt x="637" y="268"/>
                  </a:lnTo>
                  <a:lnTo>
                    <a:pt x="637" y="269"/>
                  </a:lnTo>
                  <a:lnTo>
                    <a:pt x="635" y="269"/>
                  </a:lnTo>
                  <a:lnTo>
                    <a:pt x="635" y="270"/>
                  </a:lnTo>
                  <a:lnTo>
                    <a:pt x="637" y="270"/>
                  </a:lnTo>
                  <a:lnTo>
                    <a:pt x="638" y="270"/>
                  </a:lnTo>
                  <a:lnTo>
                    <a:pt x="639" y="271"/>
                  </a:lnTo>
                  <a:lnTo>
                    <a:pt x="639" y="272"/>
                  </a:lnTo>
                  <a:lnTo>
                    <a:pt x="640" y="274"/>
                  </a:lnTo>
                  <a:lnTo>
                    <a:pt x="639" y="274"/>
                  </a:lnTo>
                  <a:lnTo>
                    <a:pt x="639" y="276"/>
                  </a:lnTo>
                  <a:lnTo>
                    <a:pt x="638" y="276"/>
                  </a:lnTo>
                  <a:lnTo>
                    <a:pt x="639" y="276"/>
                  </a:lnTo>
                  <a:lnTo>
                    <a:pt x="639" y="277"/>
                  </a:lnTo>
                  <a:lnTo>
                    <a:pt x="637" y="278"/>
                  </a:lnTo>
                  <a:lnTo>
                    <a:pt x="637" y="279"/>
                  </a:lnTo>
                  <a:lnTo>
                    <a:pt x="637" y="280"/>
                  </a:lnTo>
                  <a:lnTo>
                    <a:pt x="635" y="280"/>
                  </a:lnTo>
                  <a:lnTo>
                    <a:pt x="635" y="281"/>
                  </a:lnTo>
                  <a:lnTo>
                    <a:pt x="635" y="282"/>
                  </a:lnTo>
                  <a:lnTo>
                    <a:pt x="634" y="282"/>
                  </a:lnTo>
                  <a:lnTo>
                    <a:pt x="637" y="282"/>
                  </a:lnTo>
                  <a:lnTo>
                    <a:pt x="638" y="282"/>
                  </a:lnTo>
                  <a:lnTo>
                    <a:pt x="639" y="282"/>
                  </a:lnTo>
                  <a:lnTo>
                    <a:pt x="640" y="282"/>
                  </a:lnTo>
                  <a:lnTo>
                    <a:pt x="641" y="282"/>
                  </a:lnTo>
                  <a:lnTo>
                    <a:pt x="642" y="283"/>
                  </a:lnTo>
                  <a:lnTo>
                    <a:pt x="642" y="285"/>
                  </a:lnTo>
                  <a:lnTo>
                    <a:pt x="642" y="286"/>
                  </a:lnTo>
                  <a:lnTo>
                    <a:pt x="641" y="287"/>
                  </a:lnTo>
                  <a:lnTo>
                    <a:pt x="641" y="288"/>
                  </a:lnTo>
                  <a:lnTo>
                    <a:pt x="640" y="288"/>
                  </a:lnTo>
                  <a:lnTo>
                    <a:pt x="639" y="289"/>
                  </a:lnTo>
                  <a:lnTo>
                    <a:pt x="639" y="290"/>
                  </a:lnTo>
                  <a:lnTo>
                    <a:pt x="638" y="291"/>
                  </a:lnTo>
                  <a:lnTo>
                    <a:pt x="638" y="293"/>
                  </a:lnTo>
                  <a:lnTo>
                    <a:pt x="639" y="293"/>
                  </a:lnTo>
                  <a:lnTo>
                    <a:pt x="639" y="291"/>
                  </a:lnTo>
                  <a:lnTo>
                    <a:pt x="640" y="290"/>
                  </a:lnTo>
                  <a:lnTo>
                    <a:pt x="641" y="289"/>
                  </a:lnTo>
                  <a:lnTo>
                    <a:pt x="644" y="288"/>
                  </a:lnTo>
                  <a:lnTo>
                    <a:pt x="646" y="288"/>
                  </a:lnTo>
                  <a:lnTo>
                    <a:pt x="647" y="289"/>
                  </a:lnTo>
                  <a:lnTo>
                    <a:pt x="648" y="289"/>
                  </a:lnTo>
                  <a:lnTo>
                    <a:pt x="647" y="290"/>
                  </a:lnTo>
                  <a:lnTo>
                    <a:pt x="647" y="291"/>
                  </a:lnTo>
                  <a:lnTo>
                    <a:pt x="647" y="293"/>
                  </a:lnTo>
                  <a:lnTo>
                    <a:pt x="648" y="293"/>
                  </a:lnTo>
                  <a:lnTo>
                    <a:pt x="648" y="294"/>
                  </a:lnTo>
                  <a:lnTo>
                    <a:pt x="647" y="294"/>
                  </a:lnTo>
                  <a:lnTo>
                    <a:pt x="648" y="295"/>
                  </a:lnTo>
                  <a:lnTo>
                    <a:pt x="648" y="296"/>
                  </a:lnTo>
                  <a:lnTo>
                    <a:pt x="648" y="297"/>
                  </a:lnTo>
                  <a:lnTo>
                    <a:pt x="648" y="298"/>
                  </a:lnTo>
                  <a:lnTo>
                    <a:pt x="648" y="297"/>
                  </a:lnTo>
                  <a:lnTo>
                    <a:pt x="648" y="296"/>
                  </a:lnTo>
                  <a:lnTo>
                    <a:pt x="648" y="295"/>
                  </a:lnTo>
                  <a:lnTo>
                    <a:pt x="649" y="295"/>
                  </a:lnTo>
                  <a:lnTo>
                    <a:pt x="648" y="294"/>
                  </a:lnTo>
                  <a:lnTo>
                    <a:pt x="649" y="294"/>
                  </a:lnTo>
                  <a:lnTo>
                    <a:pt x="650" y="294"/>
                  </a:lnTo>
                  <a:lnTo>
                    <a:pt x="651" y="294"/>
                  </a:lnTo>
                  <a:lnTo>
                    <a:pt x="650" y="293"/>
                  </a:lnTo>
                  <a:lnTo>
                    <a:pt x="649" y="293"/>
                  </a:lnTo>
                  <a:lnTo>
                    <a:pt x="649" y="291"/>
                  </a:lnTo>
                  <a:lnTo>
                    <a:pt x="649" y="290"/>
                  </a:lnTo>
                  <a:lnTo>
                    <a:pt x="649" y="289"/>
                  </a:lnTo>
                  <a:lnTo>
                    <a:pt x="649" y="288"/>
                  </a:lnTo>
                  <a:lnTo>
                    <a:pt x="649" y="287"/>
                  </a:lnTo>
                  <a:lnTo>
                    <a:pt x="650" y="287"/>
                  </a:lnTo>
                  <a:lnTo>
                    <a:pt x="651" y="286"/>
                  </a:lnTo>
                  <a:lnTo>
                    <a:pt x="651" y="285"/>
                  </a:lnTo>
                  <a:lnTo>
                    <a:pt x="652" y="283"/>
                  </a:lnTo>
                  <a:lnTo>
                    <a:pt x="655" y="285"/>
                  </a:lnTo>
                  <a:lnTo>
                    <a:pt x="657" y="286"/>
                  </a:lnTo>
                  <a:lnTo>
                    <a:pt x="660" y="287"/>
                  </a:lnTo>
                  <a:lnTo>
                    <a:pt x="661" y="289"/>
                  </a:lnTo>
                  <a:lnTo>
                    <a:pt x="661" y="290"/>
                  </a:lnTo>
                  <a:lnTo>
                    <a:pt x="663" y="293"/>
                  </a:lnTo>
                  <a:lnTo>
                    <a:pt x="663" y="294"/>
                  </a:lnTo>
                  <a:lnTo>
                    <a:pt x="661" y="294"/>
                  </a:lnTo>
                  <a:lnTo>
                    <a:pt x="661" y="295"/>
                  </a:lnTo>
                  <a:lnTo>
                    <a:pt x="663" y="296"/>
                  </a:lnTo>
                  <a:lnTo>
                    <a:pt x="661" y="296"/>
                  </a:lnTo>
                  <a:lnTo>
                    <a:pt x="661" y="297"/>
                  </a:lnTo>
                  <a:lnTo>
                    <a:pt x="663" y="298"/>
                  </a:lnTo>
                  <a:close/>
                  <a:moveTo>
                    <a:pt x="583" y="248"/>
                  </a:moveTo>
                  <a:lnTo>
                    <a:pt x="583" y="247"/>
                  </a:lnTo>
                  <a:lnTo>
                    <a:pt x="583" y="246"/>
                  </a:lnTo>
                  <a:lnTo>
                    <a:pt x="586" y="245"/>
                  </a:lnTo>
                  <a:lnTo>
                    <a:pt x="588" y="245"/>
                  </a:lnTo>
                  <a:lnTo>
                    <a:pt x="590" y="245"/>
                  </a:lnTo>
                  <a:lnTo>
                    <a:pt x="594" y="245"/>
                  </a:lnTo>
                  <a:lnTo>
                    <a:pt x="594" y="246"/>
                  </a:lnTo>
                  <a:lnTo>
                    <a:pt x="595" y="247"/>
                  </a:lnTo>
                  <a:lnTo>
                    <a:pt x="596" y="247"/>
                  </a:lnTo>
                  <a:lnTo>
                    <a:pt x="596" y="248"/>
                  </a:lnTo>
                  <a:lnTo>
                    <a:pt x="596" y="249"/>
                  </a:lnTo>
                  <a:lnTo>
                    <a:pt x="595" y="251"/>
                  </a:lnTo>
                  <a:lnTo>
                    <a:pt x="594" y="252"/>
                  </a:lnTo>
                  <a:lnTo>
                    <a:pt x="591" y="251"/>
                  </a:lnTo>
                  <a:lnTo>
                    <a:pt x="589" y="251"/>
                  </a:lnTo>
                  <a:lnTo>
                    <a:pt x="587" y="249"/>
                  </a:lnTo>
                  <a:lnTo>
                    <a:pt x="586" y="249"/>
                  </a:lnTo>
                  <a:lnTo>
                    <a:pt x="583" y="248"/>
                  </a:lnTo>
                  <a:close/>
                  <a:moveTo>
                    <a:pt x="914" y="296"/>
                  </a:moveTo>
                  <a:lnTo>
                    <a:pt x="914" y="297"/>
                  </a:lnTo>
                  <a:lnTo>
                    <a:pt x="915" y="297"/>
                  </a:lnTo>
                  <a:lnTo>
                    <a:pt x="915" y="298"/>
                  </a:lnTo>
                  <a:lnTo>
                    <a:pt x="916" y="298"/>
                  </a:lnTo>
                  <a:lnTo>
                    <a:pt x="917" y="299"/>
                  </a:lnTo>
                  <a:lnTo>
                    <a:pt x="916" y="299"/>
                  </a:lnTo>
                  <a:lnTo>
                    <a:pt x="913" y="303"/>
                  </a:lnTo>
                  <a:lnTo>
                    <a:pt x="912" y="303"/>
                  </a:lnTo>
                  <a:lnTo>
                    <a:pt x="909" y="303"/>
                  </a:lnTo>
                  <a:lnTo>
                    <a:pt x="909" y="302"/>
                  </a:lnTo>
                  <a:lnTo>
                    <a:pt x="909" y="301"/>
                  </a:lnTo>
                  <a:lnTo>
                    <a:pt x="908" y="299"/>
                  </a:lnTo>
                  <a:lnTo>
                    <a:pt x="908" y="301"/>
                  </a:lnTo>
                  <a:lnTo>
                    <a:pt x="908" y="302"/>
                  </a:lnTo>
                  <a:lnTo>
                    <a:pt x="907" y="301"/>
                  </a:lnTo>
                  <a:lnTo>
                    <a:pt x="906" y="302"/>
                  </a:lnTo>
                  <a:lnTo>
                    <a:pt x="907" y="302"/>
                  </a:lnTo>
                  <a:lnTo>
                    <a:pt x="907" y="303"/>
                  </a:lnTo>
                  <a:lnTo>
                    <a:pt x="910" y="303"/>
                  </a:lnTo>
                  <a:lnTo>
                    <a:pt x="910" y="304"/>
                  </a:lnTo>
                  <a:lnTo>
                    <a:pt x="910" y="305"/>
                  </a:lnTo>
                  <a:lnTo>
                    <a:pt x="909" y="305"/>
                  </a:lnTo>
                  <a:lnTo>
                    <a:pt x="909" y="306"/>
                  </a:lnTo>
                  <a:lnTo>
                    <a:pt x="910" y="306"/>
                  </a:lnTo>
                  <a:lnTo>
                    <a:pt x="912" y="307"/>
                  </a:lnTo>
                  <a:lnTo>
                    <a:pt x="910" y="308"/>
                  </a:lnTo>
                  <a:lnTo>
                    <a:pt x="912" y="308"/>
                  </a:lnTo>
                  <a:lnTo>
                    <a:pt x="912" y="310"/>
                  </a:lnTo>
                  <a:lnTo>
                    <a:pt x="913" y="311"/>
                  </a:lnTo>
                  <a:lnTo>
                    <a:pt x="912" y="311"/>
                  </a:lnTo>
                  <a:lnTo>
                    <a:pt x="912" y="312"/>
                  </a:lnTo>
                  <a:lnTo>
                    <a:pt x="910" y="313"/>
                  </a:lnTo>
                  <a:lnTo>
                    <a:pt x="909" y="313"/>
                  </a:lnTo>
                  <a:lnTo>
                    <a:pt x="909" y="314"/>
                  </a:lnTo>
                  <a:lnTo>
                    <a:pt x="906" y="314"/>
                  </a:lnTo>
                  <a:lnTo>
                    <a:pt x="904" y="314"/>
                  </a:lnTo>
                  <a:lnTo>
                    <a:pt x="901" y="315"/>
                  </a:lnTo>
                  <a:lnTo>
                    <a:pt x="901" y="318"/>
                  </a:lnTo>
                  <a:lnTo>
                    <a:pt x="900" y="318"/>
                  </a:lnTo>
                  <a:lnTo>
                    <a:pt x="900" y="319"/>
                  </a:lnTo>
                  <a:lnTo>
                    <a:pt x="899" y="319"/>
                  </a:lnTo>
                  <a:lnTo>
                    <a:pt x="899" y="320"/>
                  </a:lnTo>
                  <a:lnTo>
                    <a:pt x="898" y="321"/>
                  </a:lnTo>
                  <a:lnTo>
                    <a:pt x="897" y="321"/>
                  </a:lnTo>
                  <a:lnTo>
                    <a:pt x="896" y="321"/>
                  </a:lnTo>
                  <a:lnTo>
                    <a:pt x="893" y="320"/>
                  </a:lnTo>
                  <a:lnTo>
                    <a:pt x="891" y="320"/>
                  </a:lnTo>
                  <a:lnTo>
                    <a:pt x="891" y="319"/>
                  </a:lnTo>
                  <a:lnTo>
                    <a:pt x="890" y="319"/>
                  </a:lnTo>
                  <a:lnTo>
                    <a:pt x="891" y="319"/>
                  </a:lnTo>
                  <a:lnTo>
                    <a:pt x="890" y="320"/>
                  </a:lnTo>
                  <a:lnTo>
                    <a:pt x="890" y="321"/>
                  </a:lnTo>
                  <a:lnTo>
                    <a:pt x="889" y="321"/>
                  </a:lnTo>
                  <a:lnTo>
                    <a:pt x="888" y="321"/>
                  </a:lnTo>
                  <a:lnTo>
                    <a:pt x="887" y="320"/>
                  </a:lnTo>
                  <a:lnTo>
                    <a:pt x="885" y="320"/>
                  </a:lnTo>
                  <a:lnTo>
                    <a:pt x="883" y="318"/>
                  </a:lnTo>
                  <a:lnTo>
                    <a:pt x="883" y="316"/>
                  </a:lnTo>
                  <a:lnTo>
                    <a:pt x="882" y="315"/>
                  </a:lnTo>
                  <a:lnTo>
                    <a:pt x="882" y="314"/>
                  </a:lnTo>
                  <a:lnTo>
                    <a:pt x="882" y="313"/>
                  </a:lnTo>
                  <a:lnTo>
                    <a:pt x="882" y="312"/>
                  </a:lnTo>
                  <a:lnTo>
                    <a:pt x="881" y="311"/>
                  </a:lnTo>
                  <a:lnTo>
                    <a:pt x="881" y="312"/>
                  </a:lnTo>
                  <a:lnTo>
                    <a:pt x="879" y="311"/>
                  </a:lnTo>
                  <a:lnTo>
                    <a:pt x="878" y="310"/>
                  </a:lnTo>
                  <a:lnTo>
                    <a:pt x="876" y="310"/>
                  </a:lnTo>
                  <a:lnTo>
                    <a:pt x="876" y="311"/>
                  </a:lnTo>
                  <a:lnTo>
                    <a:pt x="878" y="312"/>
                  </a:lnTo>
                  <a:lnTo>
                    <a:pt x="879" y="313"/>
                  </a:lnTo>
                  <a:lnTo>
                    <a:pt x="880" y="313"/>
                  </a:lnTo>
                  <a:lnTo>
                    <a:pt x="880" y="314"/>
                  </a:lnTo>
                  <a:lnTo>
                    <a:pt x="880" y="316"/>
                  </a:lnTo>
                  <a:lnTo>
                    <a:pt x="880" y="318"/>
                  </a:lnTo>
                  <a:lnTo>
                    <a:pt x="880" y="319"/>
                  </a:lnTo>
                  <a:lnTo>
                    <a:pt x="880" y="320"/>
                  </a:lnTo>
                  <a:lnTo>
                    <a:pt x="880" y="321"/>
                  </a:lnTo>
                  <a:lnTo>
                    <a:pt x="880" y="322"/>
                  </a:lnTo>
                  <a:lnTo>
                    <a:pt x="879" y="322"/>
                  </a:lnTo>
                  <a:lnTo>
                    <a:pt x="875" y="323"/>
                  </a:lnTo>
                  <a:lnTo>
                    <a:pt x="874" y="324"/>
                  </a:lnTo>
                  <a:lnTo>
                    <a:pt x="873" y="324"/>
                  </a:lnTo>
                  <a:lnTo>
                    <a:pt x="871" y="325"/>
                  </a:lnTo>
                  <a:lnTo>
                    <a:pt x="870" y="325"/>
                  </a:lnTo>
                  <a:lnTo>
                    <a:pt x="869" y="325"/>
                  </a:lnTo>
                  <a:lnTo>
                    <a:pt x="867" y="327"/>
                  </a:lnTo>
                  <a:lnTo>
                    <a:pt x="866" y="327"/>
                  </a:lnTo>
                  <a:lnTo>
                    <a:pt x="866" y="325"/>
                  </a:lnTo>
                  <a:lnTo>
                    <a:pt x="866" y="324"/>
                  </a:lnTo>
                  <a:lnTo>
                    <a:pt x="865" y="324"/>
                  </a:lnTo>
                  <a:lnTo>
                    <a:pt x="865" y="323"/>
                  </a:lnTo>
                  <a:lnTo>
                    <a:pt x="865" y="322"/>
                  </a:lnTo>
                  <a:lnTo>
                    <a:pt x="865" y="321"/>
                  </a:lnTo>
                  <a:lnTo>
                    <a:pt x="865" y="320"/>
                  </a:lnTo>
                  <a:lnTo>
                    <a:pt x="864" y="320"/>
                  </a:lnTo>
                  <a:lnTo>
                    <a:pt x="864" y="321"/>
                  </a:lnTo>
                  <a:lnTo>
                    <a:pt x="864" y="322"/>
                  </a:lnTo>
                  <a:lnTo>
                    <a:pt x="864" y="323"/>
                  </a:lnTo>
                  <a:lnTo>
                    <a:pt x="864" y="324"/>
                  </a:lnTo>
                  <a:lnTo>
                    <a:pt x="865" y="324"/>
                  </a:lnTo>
                  <a:lnTo>
                    <a:pt x="865" y="325"/>
                  </a:lnTo>
                  <a:lnTo>
                    <a:pt x="865" y="327"/>
                  </a:lnTo>
                  <a:lnTo>
                    <a:pt x="864" y="328"/>
                  </a:lnTo>
                  <a:lnTo>
                    <a:pt x="863" y="328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1" y="324"/>
                  </a:lnTo>
                  <a:lnTo>
                    <a:pt x="859" y="322"/>
                  </a:lnTo>
                  <a:lnTo>
                    <a:pt x="859" y="321"/>
                  </a:lnTo>
                  <a:lnTo>
                    <a:pt x="858" y="321"/>
                  </a:lnTo>
                  <a:lnTo>
                    <a:pt x="859" y="322"/>
                  </a:lnTo>
                  <a:lnTo>
                    <a:pt x="859" y="323"/>
                  </a:lnTo>
                  <a:lnTo>
                    <a:pt x="859" y="324"/>
                  </a:lnTo>
                  <a:lnTo>
                    <a:pt x="861" y="325"/>
                  </a:lnTo>
                  <a:lnTo>
                    <a:pt x="861" y="327"/>
                  </a:lnTo>
                  <a:lnTo>
                    <a:pt x="861" y="328"/>
                  </a:lnTo>
                  <a:lnTo>
                    <a:pt x="859" y="328"/>
                  </a:lnTo>
                  <a:lnTo>
                    <a:pt x="857" y="329"/>
                  </a:lnTo>
                  <a:lnTo>
                    <a:pt x="855" y="330"/>
                  </a:lnTo>
                  <a:lnTo>
                    <a:pt x="855" y="328"/>
                  </a:lnTo>
                  <a:lnTo>
                    <a:pt x="854" y="327"/>
                  </a:lnTo>
                  <a:lnTo>
                    <a:pt x="854" y="325"/>
                  </a:lnTo>
                  <a:lnTo>
                    <a:pt x="853" y="324"/>
                  </a:lnTo>
                  <a:lnTo>
                    <a:pt x="853" y="325"/>
                  </a:lnTo>
                  <a:lnTo>
                    <a:pt x="853" y="327"/>
                  </a:lnTo>
                  <a:lnTo>
                    <a:pt x="854" y="328"/>
                  </a:lnTo>
                  <a:lnTo>
                    <a:pt x="853" y="329"/>
                  </a:lnTo>
                  <a:lnTo>
                    <a:pt x="853" y="330"/>
                  </a:lnTo>
                  <a:lnTo>
                    <a:pt x="852" y="330"/>
                  </a:lnTo>
                  <a:lnTo>
                    <a:pt x="849" y="329"/>
                  </a:lnTo>
                  <a:lnTo>
                    <a:pt x="848" y="328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8"/>
                  </a:lnTo>
                  <a:lnTo>
                    <a:pt x="847" y="329"/>
                  </a:lnTo>
                  <a:lnTo>
                    <a:pt x="848" y="329"/>
                  </a:lnTo>
                  <a:lnTo>
                    <a:pt x="849" y="331"/>
                  </a:lnTo>
                  <a:lnTo>
                    <a:pt x="850" y="331"/>
                  </a:lnTo>
                  <a:lnTo>
                    <a:pt x="847" y="332"/>
                  </a:lnTo>
                  <a:lnTo>
                    <a:pt x="846" y="331"/>
                  </a:lnTo>
                  <a:lnTo>
                    <a:pt x="846" y="330"/>
                  </a:lnTo>
                  <a:lnTo>
                    <a:pt x="846" y="331"/>
                  </a:lnTo>
                  <a:lnTo>
                    <a:pt x="846" y="332"/>
                  </a:lnTo>
                  <a:lnTo>
                    <a:pt x="845" y="332"/>
                  </a:lnTo>
                  <a:lnTo>
                    <a:pt x="844" y="332"/>
                  </a:lnTo>
                  <a:lnTo>
                    <a:pt x="842" y="332"/>
                  </a:lnTo>
                  <a:lnTo>
                    <a:pt x="842" y="330"/>
                  </a:lnTo>
                  <a:lnTo>
                    <a:pt x="841" y="330"/>
                  </a:lnTo>
                  <a:lnTo>
                    <a:pt x="841" y="331"/>
                  </a:lnTo>
                  <a:lnTo>
                    <a:pt x="841" y="332"/>
                  </a:lnTo>
                  <a:lnTo>
                    <a:pt x="840" y="332"/>
                  </a:lnTo>
                  <a:lnTo>
                    <a:pt x="840" y="333"/>
                  </a:lnTo>
                  <a:lnTo>
                    <a:pt x="839" y="333"/>
                  </a:lnTo>
                  <a:lnTo>
                    <a:pt x="839" y="332"/>
                  </a:lnTo>
                  <a:lnTo>
                    <a:pt x="838" y="332"/>
                  </a:lnTo>
                  <a:lnTo>
                    <a:pt x="838" y="331"/>
                  </a:lnTo>
                  <a:lnTo>
                    <a:pt x="838" y="332"/>
                  </a:lnTo>
                  <a:lnTo>
                    <a:pt x="837" y="333"/>
                  </a:lnTo>
                  <a:lnTo>
                    <a:pt x="836" y="333"/>
                  </a:lnTo>
                  <a:lnTo>
                    <a:pt x="835" y="333"/>
                  </a:lnTo>
                  <a:lnTo>
                    <a:pt x="835" y="332"/>
                  </a:lnTo>
                  <a:lnTo>
                    <a:pt x="833" y="333"/>
                  </a:lnTo>
                  <a:lnTo>
                    <a:pt x="831" y="333"/>
                  </a:lnTo>
                  <a:lnTo>
                    <a:pt x="830" y="333"/>
                  </a:lnTo>
                  <a:lnTo>
                    <a:pt x="830" y="332"/>
                  </a:lnTo>
                  <a:lnTo>
                    <a:pt x="830" y="331"/>
                  </a:lnTo>
                  <a:lnTo>
                    <a:pt x="830" y="329"/>
                  </a:lnTo>
                  <a:lnTo>
                    <a:pt x="830" y="328"/>
                  </a:lnTo>
                  <a:lnTo>
                    <a:pt x="830" y="327"/>
                  </a:lnTo>
                  <a:lnTo>
                    <a:pt x="830" y="325"/>
                  </a:lnTo>
                  <a:lnTo>
                    <a:pt x="830" y="324"/>
                  </a:lnTo>
                  <a:lnTo>
                    <a:pt x="831" y="323"/>
                  </a:lnTo>
                  <a:lnTo>
                    <a:pt x="830" y="323"/>
                  </a:lnTo>
                  <a:lnTo>
                    <a:pt x="829" y="323"/>
                  </a:lnTo>
                  <a:lnTo>
                    <a:pt x="829" y="322"/>
                  </a:lnTo>
                  <a:lnTo>
                    <a:pt x="829" y="321"/>
                  </a:lnTo>
                  <a:lnTo>
                    <a:pt x="828" y="320"/>
                  </a:lnTo>
                  <a:lnTo>
                    <a:pt x="828" y="319"/>
                  </a:lnTo>
                  <a:lnTo>
                    <a:pt x="828" y="320"/>
                  </a:lnTo>
                  <a:lnTo>
                    <a:pt x="828" y="321"/>
                  </a:lnTo>
                  <a:lnTo>
                    <a:pt x="828" y="322"/>
                  </a:lnTo>
                  <a:lnTo>
                    <a:pt x="827" y="321"/>
                  </a:lnTo>
                  <a:lnTo>
                    <a:pt x="827" y="322"/>
                  </a:lnTo>
                  <a:lnTo>
                    <a:pt x="827" y="323"/>
                  </a:lnTo>
                  <a:lnTo>
                    <a:pt x="827" y="324"/>
                  </a:lnTo>
                  <a:lnTo>
                    <a:pt x="827" y="325"/>
                  </a:lnTo>
                  <a:lnTo>
                    <a:pt x="827" y="327"/>
                  </a:lnTo>
                  <a:lnTo>
                    <a:pt x="827" y="328"/>
                  </a:lnTo>
                  <a:lnTo>
                    <a:pt x="826" y="328"/>
                  </a:lnTo>
                  <a:lnTo>
                    <a:pt x="826" y="327"/>
                  </a:lnTo>
                  <a:lnTo>
                    <a:pt x="826" y="325"/>
                  </a:lnTo>
                  <a:lnTo>
                    <a:pt x="824" y="325"/>
                  </a:lnTo>
                  <a:lnTo>
                    <a:pt x="824" y="324"/>
                  </a:lnTo>
                  <a:lnTo>
                    <a:pt x="824" y="323"/>
                  </a:lnTo>
                  <a:lnTo>
                    <a:pt x="823" y="323"/>
                  </a:lnTo>
                  <a:lnTo>
                    <a:pt x="823" y="322"/>
                  </a:lnTo>
                  <a:lnTo>
                    <a:pt x="822" y="322"/>
                  </a:lnTo>
                  <a:lnTo>
                    <a:pt x="823" y="323"/>
                  </a:lnTo>
                  <a:lnTo>
                    <a:pt x="823" y="324"/>
                  </a:lnTo>
                  <a:lnTo>
                    <a:pt x="823" y="325"/>
                  </a:lnTo>
                  <a:lnTo>
                    <a:pt x="823" y="327"/>
                  </a:lnTo>
                  <a:lnTo>
                    <a:pt x="822" y="327"/>
                  </a:lnTo>
                  <a:lnTo>
                    <a:pt x="822" y="325"/>
                  </a:lnTo>
                  <a:lnTo>
                    <a:pt x="821" y="325"/>
                  </a:lnTo>
                  <a:lnTo>
                    <a:pt x="822" y="325"/>
                  </a:lnTo>
                  <a:lnTo>
                    <a:pt x="822" y="327"/>
                  </a:lnTo>
                  <a:lnTo>
                    <a:pt x="823" y="328"/>
                  </a:lnTo>
                  <a:lnTo>
                    <a:pt x="823" y="329"/>
                  </a:lnTo>
                  <a:lnTo>
                    <a:pt x="823" y="330"/>
                  </a:lnTo>
                  <a:lnTo>
                    <a:pt x="823" y="331"/>
                  </a:lnTo>
                  <a:lnTo>
                    <a:pt x="821" y="331"/>
                  </a:lnTo>
                  <a:lnTo>
                    <a:pt x="821" y="332"/>
                  </a:lnTo>
                  <a:lnTo>
                    <a:pt x="821" y="333"/>
                  </a:lnTo>
                  <a:lnTo>
                    <a:pt x="820" y="333"/>
                  </a:lnTo>
                  <a:lnTo>
                    <a:pt x="819" y="333"/>
                  </a:lnTo>
                  <a:lnTo>
                    <a:pt x="818" y="335"/>
                  </a:lnTo>
                  <a:lnTo>
                    <a:pt x="816" y="335"/>
                  </a:lnTo>
                  <a:lnTo>
                    <a:pt x="815" y="335"/>
                  </a:lnTo>
                  <a:lnTo>
                    <a:pt x="815" y="333"/>
                  </a:lnTo>
                  <a:lnTo>
                    <a:pt x="815" y="332"/>
                  </a:lnTo>
                  <a:lnTo>
                    <a:pt x="814" y="333"/>
                  </a:lnTo>
                  <a:lnTo>
                    <a:pt x="811" y="332"/>
                  </a:lnTo>
                  <a:lnTo>
                    <a:pt x="812" y="332"/>
                  </a:lnTo>
                  <a:lnTo>
                    <a:pt x="812" y="331"/>
                  </a:lnTo>
                  <a:lnTo>
                    <a:pt x="811" y="332"/>
                  </a:lnTo>
                  <a:lnTo>
                    <a:pt x="810" y="332"/>
                  </a:lnTo>
                  <a:lnTo>
                    <a:pt x="807" y="331"/>
                  </a:lnTo>
                  <a:lnTo>
                    <a:pt x="807" y="330"/>
                  </a:lnTo>
                  <a:lnTo>
                    <a:pt x="807" y="329"/>
                  </a:lnTo>
                  <a:lnTo>
                    <a:pt x="806" y="329"/>
                  </a:lnTo>
                  <a:lnTo>
                    <a:pt x="807" y="329"/>
                  </a:lnTo>
                  <a:lnTo>
                    <a:pt x="807" y="328"/>
                  </a:lnTo>
                  <a:lnTo>
                    <a:pt x="806" y="328"/>
                  </a:lnTo>
                  <a:lnTo>
                    <a:pt x="806" y="329"/>
                  </a:lnTo>
                  <a:lnTo>
                    <a:pt x="805" y="329"/>
                  </a:lnTo>
                  <a:lnTo>
                    <a:pt x="805" y="330"/>
                  </a:lnTo>
                  <a:lnTo>
                    <a:pt x="804" y="330"/>
                  </a:lnTo>
                  <a:lnTo>
                    <a:pt x="804" y="329"/>
                  </a:lnTo>
                  <a:lnTo>
                    <a:pt x="805" y="328"/>
                  </a:lnTo>
                  <a:lnTo>
                    <a:pt x="805" y="327"/>
                  </a:lnTo>
                  <a:lnTo>
                    <a:pt x="805" y="325"/>
                  </a:lnTo>
                  <a:lnTo>
                    <a:pt x="806" y="325"/>
                  </a:lnTo>
                  <a:lnTo>
                    <a:pt x="806" y="324"/>
                  </a:lnTo>
                  <a:lnTo>
                    <a:pt x="806" y="323"/>
                  </a:lnTo>
                  <a:lnTo>
                    <a:pt x="805" y="323"/>
                  </a:lnTo>
                  <a:lnTo>
                    <a:pt x="805" y="324"/>
                  </a:lnTo>
                  <a:lnTo>
                    <a:pt x="803" y="328"/>
                  </a:lnTo>
                  <a:lnTo>
                    <a:pt x="803" y="329"/>
                  </a:lnTo>
                  <a:lnTo>
                    <a:pt x="803" y="328"/>
                  </a:lnTo>
                  <a:lnTo>
                    <a:pt x="802" y="328"/>
                  </a:lnTo>
                  <a:lnTo>
                    <a:pt x="802" y="329"/>
                  </a:lnTo>
                  <a:lnTo>
                    <a:pt x="802" y="330"/>
                  </a:lnTo>
                  <a:lnTo>
                    <a:pt x="803" y="330"/>
                  </a:lnTo>
                  <a:lnTo>
                    <a:pt x="803" y="331"/>
                  </a:lnTo>
                  <a:lnTo>
                    <a:pt x="804" y="332"/>
                  </a:lnTo>
                  <a:lnTo>
                    <a:pt x="802" y="332"/>
                  </a:lnTo>
                  <a:lnTo>
                    <a:pt x="802" y="331"/>
                  </a:lnTo>
                  <a:lnTo>
                    <a:pt x="802" y="330"/>
                  </a:lnTo>
                  <a:lnTo>
                    <a:pt x="801" y="330"/>
                  </a:lnTo>
                  <a:lnTo>
                    <a:pt x="801" y="331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8" y="332"/>
                  </a:lnTo>
                  <a:lnTo>
                    <a:pt x="797" y="331"/>
                  </a:lnTo>
                  <a:lnTo>
                    <a:pt x="798" y="331"/>
                  </a:lnTo>
                  <a:lnTo>
                    <a:pt x="798" y="330"/>
                  </a:lnTo>
                  <a:lnTo>
                    <a:pt x="797" y="330"/>
                  </a:lnTo>
                  <a:lnTo>
                    <a:pt x="796" y="330"/>
                  </a:lnTo>
                  <a:lnTo>
                    <a:pt x="796" y="331"/>
                  </a:lnTo>
                  <a:lnTo>
                    <a:pt x="795" y="330"/>
                  </a:lnTo>
                  <a:lnTo>
                    <a:pt x="796" y="330"/>
                  </a:lnTo>
                  <a:lnTo>
                    <a:pt x="795" y="329"/>
                  </a:lnTo>
                  <a:lnTo>
                    <a:pt x="794" y="329"/>
                  </a:lnTo>
                  <a:lnTo>
                    <a:pt x="793" y="328"/>
                  </a:lnTo>
                  <a:lnTo>
                    <a:pt x="793" y="327"/>
                  </a:lnTo>
                  <a:lnTo>
                    <a:pt x="794" y="325"/>
                  </a:lnTo>
                  <a:lnTo>
                    <a:pt x="794" y="324"/>
                  </a:lnTo>
                  <a:lnTo>
                    <a:pt x="793" y="324"/>
                  </a:lnTo>
                  <a:lnTo>
                    <a:pt x="793" y="323"/>
                  </a:lnTo>
                  <a:lnTo>
                    <a:pt x="793" y="322"/>
                  </a:lnTo>
                  <a:lnTo>
                    <a:pt x="790" y="320"/>
                  </a:lnTo>
                  <a:lnTo>
                    <a:pt x="790" y="319"/>
                  </a:lnTo>
                  <a:lnTo>
                    <a:pt x="790" y="318"/>
                  </a:lnTo>
                  <a:lnTo>
                    <a:pt x="792" y="318"/>
                  </a:lnTo>
                  <a:lnTo>
                    <a:pt x="793" y="316"/>
                  </a:lnTo>
                  <a:lnTo>
                    <a:pt x="792" y="316"/>
                  </a:lnTo>
                  <a:lnTo>
                    <a:pt x="792" y="315"/>
                  </a:lnTo>
                  <a:lnTo>
                    <a:pt x="789" y="315"/>
                  </a:lnTo>
                  <a:lnTo>
                    <a:pt x="788" y="314"/>
                  </a:lnTo>
                  <a:lnTo>
                    <a:pt x="787" y="313"/>
                  </a:lnTo>
                  <a:lnTo>
                    <a:pt x="787" y="312"/>
                  </a:lnTo>
                  <a:lnTo>
                    <a:pt x="787" y="311"/>
                  </a:lnTo>
                  <a:lnTo>
                    <a:pt x="787" y="310"/>
                  </a:lnTo>
                  <a:lnTo>
                    <a:pt x="787" y="308"/>
                  </a:lnTo>
                  <a:lnTo>
                    <a:pt x="788" y="307"/>
                  </a:lnTo>
                  <a:lnTo>
                    <a:pt x="787" y="307"/>
                  </a:lnTo>
                  <a:lnTo>
                    <a:pt x="787" y="305"/>
                  </a:lnTo>
                  <a:lnTo>
                    <a:pt x="787" y="303"/>
                  </a:lnTo>
                  <a:lnTo>
                    <a:pt x="788" y="302"/>
                  </a:lnTo>
                  <a:lnTo>
                    <a:pt x="788" y="301"/>
                  </a:lnTo>
                  <a:lnTo>
                    <a:pt x="789" y="301"/>
                  </a:lnTo>
                  <a:lnTo>
                    <a:pt x="789" y="299"/>
                  </a:lnTo>
                  <a:lnTo>
                    <a:pt x="789" y="298"/>
                  </a:lnTo>
                  <a:lnTo>
                    <a:pt x="789" y="297"/>
                  </a:lnTo>
                  <a:lnTo>
                    <a:pt x="789" y="296"/>
                  </a:lnTo>
                  <a:lnTo>
                    <a:pt x="788" y="295"/>
                  </a:lnTo>
                  <a:lnTo>
                    <a:pt x="787" y="294"/>
                  </a:lnTo>
                  <a:lnTo>
                    <a:pt x="788" y="293"/>
                  </a:lnTo>
                  <a:lnTo>
                    <a:pt x="788" y="291"/>
                  </a:lnTo>
                  <a:lnTo>
                    <a:pt x="787" y="290"/>
                  </a:lnTo>
                  <a:lnTo>
                    <a:pt x="787" y="289"/>
                  </a:lnTo>
                  <a:lnTo>
                    <a:pt x="786" y="289"/>
                  </a:lnTo>
                  <a:lnTo>
                    <a:pt x="785" y="288"/>
                  </a:lnTo>
                  <a:lnTo>
                    <a:pt x="784" y="287"/>
                  </a:lnTo>
                  <a:lnTo>
                    <a:pt x="783" y="286"/>
                  </a:lnTo>
                  <a:lnTo>
                    <a:pt x="783" y="285"/>
                  </a:lnTo>
                  <a:lnTo>
                    <a:pt x="781" y="285"/>
                  </a:lnTo>
                  <a:lnTo>
                    <a:pt x="781" y="283"/>
                  </a:lnTo>
                  <a:lnTo>
                    <a:pt x="781" y="282"/>
                  </a:lnTo>
                  <a:lnTo>
                    <a:pt x="781" y="281"/>
                  </a:lnTo>
                  <a:lnTo>
                    <a:pt x="781" y="280"/>
                  </a:lnTo>
                  <a:lnTo>
                    <a:pt x="780" y="280"/>
                  </a:lnTo>
                  <a:lnTo>
                    <a:pt x="780" y="279"/>
                  </a:lnTo>
                  <a:lnTo>
                    <a:pt x="779" y="278"/>
                  </a:lnTo>
                  <a:lnTo>
                    <a:pt x="778" y="277"/>
                  </a:lnTo>
                  <a:lnTo>
                    <a:pt x="777" y="276"/>
                  </a:lnTo>
                  <a:lnTo>
                    <a:pt x="777" y="274"/>
                  </a:lnTo>
                  <a:lnTo>
                    <a:pt x="777" y="273"/>
                  </a:lnTo>
                  <a:lnTo>
                    <a:pt x="776" y="272"/>
                  </a:lnTo>
                  <a:lnTo>
                    <a:pt x="775" y="272"/>
                  </a:lnTo>
                  <a:lnTo>
                    <a:pt x="775" y="273"/>
                  </a:lnTo>
                  <a:lnTo>
                    <a:pt x="772" y="276"/>
                  </a:lnTo>
                  <a:lnTo>
                    <a:pt x="771" y="276"/>
                  </a:lnTo>
                  <a:lnTo>
                    <a:pt x="771" y="274"/>
                  </a:lnTo>
                  <a:lnTo>
                    <a:pt x="771" y="276"/>
                  </a:lnTo>
                  <a:lnTo>
                    <a:pt x="770" y="276"/>
                  </a:lnTo>
                  <a:lnTo>
                    <a:pt x="770" y="277"/>
                  </a:lnTo>
                  <a:lnTo>
                    <a:pt x="771" y="277"/>
                  </a:lnTo>
                  <a:lnTo>
                    <a:pt x="771" y="278"/>
                  </a:lnTo>
                  <a:lnTo>
                    <a:pt x="770" y="277"/>
                  </a:lnTo>
                  <a:lnTo>
                    <a:pt x="769" y="277"/>
                  </a:lnTo>
                  <a:lnTo>
                    <a:pt x="768" y="277"/>
                  </a:lnTo>
                  <a:lnTo>
                    <a:pt x="768" y="278"/>
                  </a:lnTo>
                  <a:lnTo>
                    <a:pt x="767" y="277"/>
                  </a:lnTo>
                  <a:lnTo>
                    <a:pt x="763" y="277"/>
                  </a:lnTo>
                  <a:lnTo>
                    <a:pt x="762" y="277"/>
                  </a:lnTo>
                  <a:lnTo>
                    <a:pt x="762" y="276"/>
                  </a:lnTo>
                  <a:lnTo>
                    <a:pt x="761" y="276"/>
                  </a:lnTo>
                  <a:lnTo>
                    <a:pt x="761" y="277"/>
                  </a:lnTo>
                  <a:lnTo>
                    <a:pt x="761" y="278"/>
                  </a:lnTo>
                  <a:lnTo>
                    <a:pt x="759" y="278"/>
                  </a:lnTo>
                  <a:lnTo>
                    <a:pt x="759" y="279"/>
                  </a:lnTo>
                  <a:lnTo>
                    <a:pt x="758" y="279"/>
                  </a:lnTo>
                  <a:lnTo>
                    <a:pt x="755" y="279"/>
                  </a:lnTo>
                  <a:lnTo>
                    <a:pt x="755" y="278"/>
                  </a:lnTo>
                  <a:lnTo>
                    <a:pt x="755" y="277"/>
                  </a:lnTo>
                  <a:lnTo>
                    <a:pt x="757" y="277"/>
                  </a:lnTo>
                  <a:lnTo>
                    <a:pt x="758" y="277"/>
                  </a:lnTo>
                  <a:lnTo>
                    <a:pt x="759" y="276"/>
                  </a:lnTo>
                  <a:lnTo>
                    <a:pt x="760" y="276"/>
                  </a:lnTo>
                  <a:lnTo>
                    <a:pt x="760" y="277"/>
                  </a:lnTo>
                  <a:lnTo>
                    <a:pt x="761" y="277"/>
                  </a:lnTo>
                  <a:lnTo>
                    <a:pt x="761" y="276"/>
                  </a:lnTo>
                  <a:lnTo>
                    <a:pt x="760" y="276"/>
                  </a:lnTo>
                  <a:lnTo>
                    <a:pt x="758" y="274"/>
                  </a:lnTo>
                  <a:lnTo>
                    <a:pt x="757" y="274"/>
                  </a:lnTo>
                  <a:lnTo>
                    <a:pt x="755" y="274"/>
                  </a:lnTo>
                  <a:lnTo>
                    <a:pt x="754" y="274"/>
                  </a:lnTo>
                  <a:lnTo>
                    <a:pt x="755" y="273"/>
                  </a:lnTo>
                  <a:lnTo>
                    <a:pt x="754" y="274"/>
                  </a:lnTo>
                  <a:lnTo>
                    <a:pt x="751" y="273"/>
                  </a:lnTo>
                  <a:lnTo>
                    <a:pt x="751" y="272"/>
                  </a:lnTo>
                  <a:lnTo>
                    <a:pt x="750" y="272"/>
                  </a:lnTo>
                  <a:lnTo>
                    <a:pt x="750" y="271"/>
                  </a:lnTo>
                  <a:lnTo>
                    <a:pt x="749" y="270"/>
                  </a:lnTo>
                  <a:lnTo>
                    <a:pt x="749" y="269"/>
                  </a:lnTo>
                  <a:lnTo>
                    <a:pt x="751" y="269"/>
                  </a:lnTo>
                  <a:lnTo>
                    <a:pt x="752" y="269"/>
                  </a:lnTo>
                  <a:lnTo>
                    <a:pt x="753" y="266"/>
                  </a:lnTo>
                  <a:lnTo>
                    <a:pt x="753" y="265"/>
                  </a:lnTo>
                  <a:lnTo>
                    <a:pt x="753" y="266"/>
                  </a:lnTo>
                  <a:lnTo>
                    <a:pt x="752" y="266"/>
                  </a:lnTo>
                  <a:lnTo>
                    <a:pt x="752" y="268"/>
                  </a:lnTo>
                  <a:lnTo>
                    <a:pt x="751" y="268"/>
                  </a:lnTo>
                  <a:lnTo>
                    <a:pt x="750" y="268"/>
                  </a:lnTo>
                  <a:lnTo>
                    <a:pt x="749" y="268"/>
                  </a:lnTo>
                  <a:lnTo>
                    <a:pt x="750" y="268"/>
                  </a:lnTo>
                  <a:lnTo>
                    <a:pt x="750" y="266"/>
                  </a:lnTo>
                  <a:lnTo>
                    <a:pt x="749" y="266"/>
                  </a:lnTo>
                  <a:lnTo>
                    <a:pt x="749" y="268"/>
                  </a:lnTo>
                  <a:lnTo>
                    <a:pt x="747" y="268"/>
                  </a:lnTo>
                  <a:lnTo>
                    <a:pt x="747" y="266"/>
                  </a:lnTo>
                  <a:lnTo>
                    <a:pt x="747" y="265"/>
                  </a:lnTo>
                  <a:lnTo>
                    <a:pt x="746" y="265"/>
                  </a:lnTo>
                  <a:lnTo>
                    <a:pt x="745" y="265"/>
                  </a:lnTo>
                  <a:lnTo>
                    <a:pt x="745" y="264"/>
                  </a:lnTo>
                  <a:lnTo>
                    <a:pt x="745" y="263"/>
                  </a:lnTo>
                  <a:lnTo>
                    <a:pt x="744" y="263"/>
                  </a:lnTo>
                  <a:lnTo>
                    <a:pt x="743" y="263"/>
                  </a:lnTo>
                  <a:lnTo>
                    <a:pt x="742" y="263"/>
                  </a:lnTo>
                  <a:lnTo>
                    <a:pt x="741" y="263"/>
                  </a:lnTo>
                  <a:lnTo>
                    <a:pt x="741" y="262"/>
                  </a:lnTo>
                  <a:lnTo>
                    <a:pt x="741" y="261"/>
                  </a:lnTo>
                  <a:lnTo>
                    <a:pt x="742" y="261"/>
                  </a:lnTo>
                  <a:lnTo>
                    <a:pt x="741" y="261"/>
                  </a:lnTo>
                  <a:lnTo>
                    <a:pt x="741" y="260"/>
                  </a:lnTo>
                  <a:lnTo>
                    <a:pt x="742" y="260"/>
                  </a:lnTo>
                  <a:lnTo>
                    <a:pt x="743" y="261"/>
                  </a:lnTo>
                  <a:lnTo>
                    <a:pt x="744" y="261"/>
                  </a:lnTo>
                  <a:lnTo>
                    <a:pt x="745" y="261"/>
                  </a:lnTo>
                  <a:lnTo>
                    <a:pt x="746" y="261"/>
                  </a:lnTo>
                  <a:lnTo>
                    <a:pt x="745" y="261"/>
                  </a:lnTo>
                  <a:lnTo>
                    <a:pt x="744" y="260"/>
                  </a:lnTo>
                  <a:lnTo>
                    <a:pt x="744" y="261"/>
                  </a:lnTo>
                  <a:lnTo>
                    <a:pt x="744" y="260"/>
                  </a:lnTo>
                  <a:lnTo>
                    <a:pt x="745" y="260"/>
                  </a:lnTo>
                  <a:lnTo>
                    <a:pt x="746" y="258"/>
                  </a:lnTo>
                  <a:lnTo>
                    <a:pt x="743" y="258"/>
                  </a:lnTo>
                  <a:lnTo>
                    <a:pt x="743" y="257"/>
                  </a:lnTo>
                  <a:lnTo>
                    <a:pt x="742" y="257"/>
                  </a:lnTo>
                  <a:lnTo>
                    <a:pt x="741" y="256"/>
                  </a:lnTo>
                  <a:lnTo>
                    <a:pt x="741" y="255"/>
                  </a:lnTo>
                  <a:lnTo>
                    <a:pt x="742" y="254"/>
                  </a:lnTo>
                  <a:lnTo>
                    <a:pt x="742" y="255"/>
                  </a:lnTo>
                  <a:lnTo>
                    <a:pt x="743" y="254"/>
                  </a:lnTo>
                  <a:lnTo>
                    <a:pt x="742" y="254"/>
                  </a:lnTo>
                  <a:lnTo>
                    <a:pt x="741" y="253"/>
                  </a:lnTo>
                  <a:lnTo>
                    <a:pt x="742" y="253"/>
                  </a:lnTo>
                  <a:lnTo>
                    <a:pt x="744" y="253"/>
                  </a:lnTo>
                  <a:lnTo>
                    <a:pt x="744" y="254"/>
                  </a:lnTo>
                  <a:lnTo>
                    <a:pt x="744" y="253"/>
                  </a:lnTo>
                  <a:lnTo>
                    <a:pt x="745" y="253"/>
                  </a:lnTo>
                  <a:lnTo>
                    <a:pt x="746" y="253"/>
                  </a:lnTo>
                  <a:lnTo>
                    <a:pt x="746" y="252"/>
                  </a:lnTo>
                  <a:lnTo>
                    <a:pt x="745" y="252"/>
                  </a:lnTo>
                  <a:lnTo>
                    <a:pt x="745" y="251"/>
                  </a:lnTo>
                  <a:lnTo>
                    <a:pt x="749" y="251"/>
                  </a:lnTo>
                  <a:lnTo>
                    <a:pt x="749" y="249"/>
                  </a:lnTo>
                  <a:lnTo>
                    <a:pt x="750" y="249"/>
                  </a:lnTo>
                  <a:lnTo>
                    <a:pt x="751" y="249"/>
                  </a:lnTo>
                  <a:lnTo>
                    <a:pt x="753" y="249"/>
                  </a:lnTo>
                  <a:lnTo>
                    <a:pt x="753" y="251"/>
                  </a:lnTo>
                  <a:lnTo>
                    <a:pt x="754" y="251"/>
                  </a:lnTo>
                  <a:lnTo>
                    <a:pt x="754" y="252"/>
                  </a:lnTo>
                  <a:lnTo>
                    <a:pt x="755" y="252"/>
                  </a:lnTo>
                  <a:lnTo>
                    <a:pt x="757" y="252"/>
                  </a:lnTo>
                  <a:lnTo>
                    <a:pt x="758" y="252"/>
                  </a:lnTo>
                  <a:lnTo>
                    <a:pt x="761" y="252"/>
                  </a:lnTo>
                  <a:lnTo>
                    <a:pt x="761" y="253"/>
                  </a:lnTo>
                  <a:lnTo>
                    <a:pt x="761" y="254"/>
                  </a:lnTo>
                  <a:lnTo>
                    <a:pt x="762" y="254"/>
                  </a:lnTo>
                  <a:lnTo>
                    <a:pt x="763" y="254"/>
                  </a:lnTo>
                  <a:lnTo>
                    <a:pt x="763" y="255"/>
                  </a:lnTo>
                  <a:lnTo>
                    <a:pt x="764" y="255"/>
                  </a:lnTo>
                  <a:lnTo>
                    <a:pt x="766" y="254"/>
                  </a:lnTo>
                  <a:lnTo>
                    <a:pt x="766" y="253"/>
                  </a:lnTo>
                  <a:lnTo>
                    <a:pt x="767" y="253"/>
                  </a:lnTo>
                  <a:lnTo>
                    <a:pt x="768" y="254"/>
                  </a:lnTo>
                  <a:lnTo>
                    <a:pt x="769" y="254"/>
                  </a:lnTo>
                  <a:lnTo>
                    <a:pt x="769" y="255"/>
                  </a:lnTo>
                  <a:lnTo>
                    <a:pt x="770" y="255"/>
                  </a:lnTo>
                  <a:lnTo>
                    <a:pt x="770" y="256"/>
                  </a:lnTo>
                  <a:lnTo>
                    <a:pt x="771" y="256"/>
                  </a:lnTo>
                  <a:lnTo>
                    <a:pt x="771" y="257"/>
                  </a:lnTo>
                  <a:lnTo>
                    <a:pt x="772" y="257"/>
                  </a:lnTo>
                  <a:lnTo>
                    <a:pt x="772" y="258"/>
                  </a:lnTo>
                  <a:lnTo>
                    <a:pt x="773" y="260"/>
                  </a:lnTo>
                  <a:lnTo>
                    <a:pt x="773" y="258"/>
                  </a:lnTo>
                  <a:lnTo>
                    <a:pt x="773" y="260"/>
                  </a:lnTo>
                  <a:lnTo>
                    <a:pt x="773" y="262"/>
                  </a:lnTo>
                  <a:lnTo>
                    <a:pt x="773" y="263"/>
                  </a:lnTo>
                  <a:lnTo>
                    <a:pt x="773" y="264"/>
                  </a:lnTo>
                  <a:lnTo>
                    <a:pt x="773" y="265"/>
                  </a:lnTo>
                  <a:lnTo>
                    <a:pt x="773" y="266"/>
                  </a:lnTo>
                  <a:lnTo>
                    <a:pt x="772" y="268"/>
                  </a:lnTo>
                  <a:lnTo>
                    <a:pt x="772" y="269"/>
                  </a:lnTo>
                  <a:lnTo>
                    <a:pt x="771" y="270"/>
                  </a:lnTo>
                  <a:lnTo>
                    <a:pt x="771" y="271"/>
                  </a:lnTo>
                  <a:lnTo>
                    <a:pt x="772" y="272"/>
                  </a:lnTo>
                  <a:lnTo>
                    <a:pt x="772" y="271"/>
                  </a:lnTo>
                  <a:lnTo>
                    <a:pt x="771" y="271"/>
                  </a:lnTo>
                  <a:lnTo>
                    <a:pt x="772" y="270"/>
                  </a:lnTo>
                  <a:lnTo>
                    <a:pt x="773" y="270"/>
                  </a:lnTo>
                  <a:lnTo>
                    <a:pt x="773" y="269"/>
                  </a:lnTo>
                  <a:lnTo>
                    <a:pt x="773" y="268"/>
                  </a:lnTo>
                  <a:lnTo>
                    <a:pt x="775" y="268"/>
                  </a:lnTo>
                  <a:lnTo>
                    <a:pt x="775" y="266"/>
                  </a:lnTo>
                  <a:lnTo>
                    <a:pt x="775" y="265"/>
                  </a:lnTo>
                  <a:lnTo>
                    <a:pt x="775" y="264"/>
                  </a:lnTo>
                  <a:lnTo>
                    <a:pt x="775" y="263"/>
                  </a:lnTo>
                  <a:lnTo>
                    <a:pt x="776" y="263"/>
                  </a:lnTo>
                  <a:lnTo>
                    <a:pt x="777" y="263"/>
                  </a:lnTo>
                  <a:lnTo>
                    <a:pt x="778" y="263"/>
                  </a:lnTo>
                  <a:lnTo>
                    <a:pt x="778" y="264"/>
                  </a:lnTo>
                  <a:lnTo>
                    <a:pt x="779" y="264"/>
                  </a:lnTo>
                  <a:lnTo>
                    <a:pt x="780" y="263"/>
                  </a:lnTo>
                  <a:lnTo>
                    <a:pt x="781" y="264"/>
                  </a:lnTo>
                  <a:lnTo>
                    <a:pt x="781" y="263"/>
                  </a:lnTo>
                  <a:lnTo>
                    <a:pt x="783" y="263"/>
                  </a:lnTo>
                  <a:lnTo>
                    <a:pt x="784" y="263"/>
                  </a:lnTo>
                  <a:lnTo>
                    <a:pt x="785" y="261"/>
                  </a:lnTo>
                  <a:lnTo>
                    <a:pt x="787" y="261"/>
                  </a:lnTo>
                  <a:lnTo>
                    <a:pt x="789" y="260"/>
                  </a:lnTo>
                  <a:lnTo>
                    <a:pt x="792" y="260"/>
                  </a:lnTo>
                  <a:lnTo>
                    <a:pt x="793" y="261"/>
                  </a:lnTo>
                  <a:lnTo>
                    <a:pt x="794" y="261"/>
                  </a:lnTo>
                  <a:lnTo>
                    <a:pt x="795" y="261"/>
                  </a:lnTo>
                  <a:lnTo>
                    <a:pt x="795" y="262"/>
                  </a:lnTo>
                  <a:lnTo>
                    <a:pt x="795" y="263"/>
                  </a:lnTo>
                  <a:lnTo>
                    <a:pt x="797" y="263"/>
                  </a:lnTo>
                  <a:lnTo>
                    <a:pt x="798" y="263"/>
                  </a:lnTo>
                  <a:lnTo>
                    <a:pt x="798" y="264"/>
                  </a:lnTo>
                  <a:lnTo>
                    <a:pt x="798" y="265"/>
                  </a:lnTo>
                  <a:lnTo>
                    <a:pt x="799" y="265"/>
                  </a:lnTo>
                  <a:lnTo>
                    <a:pt x="799" y="266"/>
                  </a:lnTo>
                  <a:lnTo>
                    <a:pt x="797" y="266"/>
                  </a:lnTo>
                  <a:lnTo>
                    <a:pt x="795" y="266"/>
                  </a:lnTo>
                  <a:lnTo>
                    <a:pt x="794" y="265"/>
                  </a:lnTo>
                  <a:lnTo>
                    <a:pt x="794" y="266"/>
                  </a:lnTo>
                  <a:lnTo>
                    <a:pt x="793" y="266"/>
                  </a:lnTo>
                  <a:lnTo>
                    <a:pt x="792" y="265"/>
                  </a:lnTo>
                  <a:lnTo>
                    <a:pt x="789" y="266"/>
                  </a:lnTo>
                  <a:lnTo>
                    <a:pt x="790" y="266"/>
                  </a:lnTo>
                  <a:lnTo>
                    <a:pt x="790" y="268"/>
                  </a:lnTo>
                  <a:lnTo>
                    <a:pt x="795" y="268"/>
                  </a:lnTo>
                  <a:lnTo>
                    <a:pt x="796" y="268"/>
                  </a:lnTo>
                  <a:lnTo>
                    <a:pt x="797" y="269"/>
                  </a:lnTo>
                  <a:lnTo>
                    <a:pt x="798" y="269"/>
                  </a:lnTo>
                  <a:lnTo>
                    <a:pt x="799" y="269"/>
                  </a:lnTo>
                  <a:lnTo>
                    <a:pt x="803" y="269"/>
                  </a:lnTo>
                  <a:lnTo>
                    <a:pt x="807" y="270"/>
                  </a:lnTo>
                  <a:lnTo>
                    <a:pt x="811" y="271"/>
                  </a:lnTo>
                  <a:lnTo>
                    <a:pt x="812" y="272"/>
                  </a:lnTo>
                  <a:lnTo>
                    <a:pt x="812" y="273"/>
                  </a:lnTo>
                  <a:lnTo>
                    <a:pt x="812" y="274"/>
                  </a:lnTo>
                  <a:lnTo>
                    <a:pt x="811" y="274"/>
                  </a:lnTo>
                  <a:lnTo>
                    <a:pt x="811" y="276"/>
                  </a:lnTo>
                  <a:lnTo>
                    <a:pt x="807" y="276"/>
                  </a:lnTo>
                  <a:lnTo>
                    <a:pt x="804" y="276"/>
                  </a:lnTo>
                  <a:lnTo>
                    <a:pt x="801" y="277"/>
                  </a:lnTo>
                  <a:lnTo>
                    <a:pt x="802" y="277"/>
                  </a:lnTo>
                  <a:lnTo>
                    <a:pt x="804" y="277"/>
                  </a:lnTo>
                  <a:lnTo>
                    <a:pt x="805" y="278"/>
                  </a:lnTo>
                  <a:lnTo>
                    <a:pt x="804" y="278"/>
                  </a:lnTo>
                  <a:lnTo>
                    <a:pt x="803" y="278"/>
                  </a:lnTo>
                  <a:lnTo>
                    <a:pt x="798" y="277"/>
                  </a:lnTo>
                  <a:lnTo>
                    <a:pt x="795" y="277"/>
                  </a:lnTo>
                  <a:lnTo>
                    <a:pt x="794" y="276"/>
                  </a:lnTo>
                  <a:lnTo>
                    <a:pt x="790" y="274"/>
                  </a:lnTo>
                  <a:lnTo>
                    <a:pt x="790" y="276"/>
                  </a:lnTo>
                  <a:lnTo>
                    <a:pt x="792" y="276"/>
                  </a:lnTo>
                  <a:lnTo>
                    <a:pt x="794" y="277"/>
                  </a:lnTo>
                  <a:lnTo>
                    <a:pt x="793" y="278"/>
                  </a:lnTo>
                  <a:lnTo>
                    <a:pt x="793" y="279"/>
                  </a:lnTo>
                  <a:lnTo>
                    <a:pt x="794" y="278"/>
                  </a:lnTo>
                  <a:lnTo>
                    <a:pt x="798" y="279"/>
                  </a:lnTo>
                  <a:lnTo>
                    <a:pt x="799" y="279"/>
                  </a:lnTo>
                  <a:lnTo>
                    <a:pt x="798" y="280"/>
                  </a:lnTo>
                  <a:lnTo>
                    <a:pt x="799" y="280"/>
                  </a:lnTo>
                  <a:lnTo>
                    <a:pt x="798" y="280"/>
                  </a:lnTo>
                  <a:lnTo>
                    <a:pt x="798" y="281"/>
                  </a:lnTo>
                  <a:lnTo>
                    <a:pt x="799" y="281"/>
                  </a:lnTo>
                  <a:lnTo>
                    <a:pt x="799" y="280"/>
                  </a:lnTo>
                  <a:lnTo>
                    <a:pt x="801" y="280"/>
                  </a:lnTo>
                  <a:lnTo>
                    <a:pt x="804" y="280"/>
                  </a:lnTo>
                  <a:lnTo>
                    <a:pt x="804" y="281"/>
                  </a:lnTo>
                  <a:lnTo>
                    <a:pt x="803" y="281"/>
                  </a:lnTo>
                  <a:lnTo>
                    <a:pt x="799" y="282"/>
                  </a:lnTo>
                  <a:lnTo>
                    <a:pt x="796" y="282"/>
                  </a:lnTo>
                  <a:lnTo>
                    <a:pt x="795" y="283"/>
                  </a:lnTo>
                  <a:lnTo>
                    <a:pt x="796" y="283"/>
                  </a:lnTo>
                  <a:lnTo>
                    <a:pt x="797" y="282"/>
                  </a:lnTo>
                  <a:lnTo>
                    <a:pt x="797" y="283"/>
                  </a:lnTo>
                  <a:lnTo>
                    <a:pt x="796" y="283"/>
                  </a:lnTo>
                  <a:lnTo>
                    <a:pt x="797" y="285"/>
                  </a:lnTo>
                  <a:lnTo>
                    <a:pt x="798" y="285"/>
                  </a:lnTo>
                  <a:lnTo>
                    <a:pt x="798" y="286"/>
                  </a:lnTo>
                  <a:lnTo>
                    <a:pt x="797" y="286"/>
                  </a:lnTo>
                  <a:lnTo>
                    <a:pt x="796" y="287"/>
                  </a:lnTo>
                  <a:lnTo>
                    <a:pt x="796" y="288"/>
                  </a:lnTo>
                  <a:lnTo>
                    <a:pt x="797" y="288"/>
                  </a:lnTo>
                  <a:lnTo>
                    <a:pt x="797" y="289"/>
                  </a:lnTo>
                  <a:lnTo>
                    <a:pt x="797" y="288"/>
                  </a:lnTo>
                  <a:lnTo>
                    <a:pt x="797" y="287"/>
                  </a:lnTo>
                  <a:lnTo>
                    <a:pt x="798" y="286"/>
                  </a:lnTo>
                  <a:lnTo>
                    <a:pt x="798" y="285"/>
                  </a:lnTo>
                  <a:lnTo>
                    <a:pt x="798" y="283"/>
                  </a:lnTo>
                  <a:lnTo>
                    <a:pt x="799" y="283"/>
                  </a:lnTo>
                  <a:lnTo>
                    <a:pt x="801" y="283"/>
                  </a:lnTo>
                  <a:lnTo>
                    <a:pt x="799" y="283"/>
                  </a:lnTo>
                  <a:lnTo>
                    <a:pt x="799" y="285"/>
                  </a:lnTo>
                  <a:lnTo>
                    <a:pt x="801" y="285"/>
                  </a:lnTo>
                  <a:lnTo>
                    <a:pt x="802" y="283"/>
                  </a:lnTo>
                  <a:lnTo>
                    <a:pt x="803" y="283"/>
                  </a:lnTo>
                  <a:lnTo>
                    <a:pt x="803" y="285"/>
                  </a:lnTo>
                  <a:lnTo>
                    <a:pt x="802" y="285"/>
                  </a:lnTo>
                  <a:lnTo>
                    <a:pt x="802" y="286"/>
                  </a:lnTo>
                  <a:lnTo>
                    <a:pt x="802" y="287"/>
                  </a:lnTo>
                  <a:lnTo>
                    <a:pt x="803" y="286"/>
                  </a:lnTo>
                  <a:lnTo>
                    <a:pt x="803" y="285"/>
                  </a:lnTo>
                  <a:lnTo>
                    <a:pt x="803" y="283"/>
                  </a:lnTo>
                  <a:lnTo>
                    <a:pt x="804" y="283"/>
                  </a:lnTo>
                  <a:lnTo>
                    <a:pt x="805" y="285"/>
                  </a:lnTo>
                  <a:lnTo>
                    <a:pt x="805" y="283"/>
                  </a:lnTo>
                  <a:lnTo>
                    <a:pt x="805" y="282"/>
                  </a:lnTo>
                  <a:lnTo>
                    <a:pt x="806" y="282"/>
                  </a:lnTo>
                  <a:lnTo>
                    <a:pt x="806" y="281"/>
                  </a:lnTo>
                  <a:lnTo>
                    <a:pt x="807" y="282"/>
                  </a:lnTo>
                  <a:lnTo>
                    <a:pt x="806" y="282"/>
                  </a:lnTo>
                  <a:lnTo>
                    <a:pt x="806" y="283"/>
                  </a:lnTo>
                  <a:lnTo>
                    <a:pt x="807" y="283"/>
                  </a:lnTo>
                  <a:lnTo>
                    <a:pt x="809" y="283"/>
                  </a:lnTo>
                  <a:lnTo>
                    <a:pt x="809" y="285"/>
                  </a:lnTo>
                  <a:lnTo>
                    <a:pt x="810" y="286"/>
                  </a:lnTo>
                  <a:lnTo>
                    <a:pt x="810" y="288"/>
                  </a:lnTo>
                  <a:lnTo>
                    <a:pt x="810" y="289"/>
                  </a:lnTo>
                  <a:lnTo>
                    <a:pt x="811" y="289"/>
                  </a:lnTo>
                  <a:lnTo>
                    <a:pt x="811" y="288"/>
                  </a:lnTo>
                  <a:lnTo>
                    <a:pt x="811" y="287"/>
                  </a:lnTo>
                  <a:lnTo>
                    <a:pt x="812" y="287"/>
                  </a:lnTo>
                  <a:lnTo>
                    <a:pt x="811" y="287"/>
                  </a:lnTo>
                  <a:lnTo>
                    <a:pt x="812" y="287"/>
                  </a:lnTo>
                  <a:lnTo>
                    <a:pt x="814" y="288"/>
                  </a:lnTo>
                  <a:lnTo>
                    <a:pt x="815" y="288"/>
                  </a:lnTo>
                  <a:lnTo>
                    <a:pt x="815" y="289"/>
                  </a:lnTo>
                  <a:lnTo>
                    <a:pt x="815" y="290"/>
                  </a:lnTo>
                  <a:lnTo>
                    <a:pt x="815" y="291"/>
                  </a:lnTo>
                  <a:lnTo>
                    <a:pt x="815" y="294"/>
                  </a:lnTo>
                  <a:lnTo>
                    <a:pt x="815" y="295"/>
                  </a:lnTo>
                  <a:lnTo>
                    <a:pt x="814" y="295"/>
                  </a:lnTo>
                  <a:lnTo>
                    <a:pt x="812" y="295"/>
                  </a:lnTo>
                  <a:lnTo>
                    <a:pt x="812" y="296"/>
                  </a:lnTo>
                  <a:lnTo>
                    <a:pt x="812" y="297"/>
                  </a:lnTo>
                  <a:lnTo>
                    <a:pt x="811" y="297"/>
                  </a:lnTo>
                  <a:lnTo>
                    <a:pt x="812" y="297"/>
                  </a:lnTo>
                  <a:lnTo>
                    <a:pt x="813" y="296"/>
                  </a:lnTo>
                  <a:lnTo>
                    <a:pt x="813" y="297"/>
                  </a:lnTo>
                  <a:lnTo>
                    <a:pt x="812" y="297"/>
                  </a:lnTo>
                  <a:lnTo>
                    <a:pt x="812" y="298"/>
                  </a:lnTo>
                  <a:lnTo>
                    <a:pt x="813" y="297"/>
                  </a:lnTo>
                  <a:lnTo>
                    <a:pt x="814" y="297"/>
                  </a:lnTo>
                  <a:lnTo>
                    <a:pt x="814" y="296"/>
                  </a:lnTo>
                  <a:lnTo>
                    <a:pt x="816" y="296"/>
                  </a:lnTo>
                  <a:lnTo>
                    <a:pt x="816" y="297"/>
                  </a:lnTo>
                  <a:lnTo>
                    <a:pt x="818" y="298"/>
                  </a:lnTo>
                  <a:lnTo>
                    <a:pt x="818" y="299"/>
                  </a:lnTo>
                  <a:lnTo>
                    <a:pt x="819" y="299"/>
                  </a:lnTo>
                  <a:lnTo>
                    <a:pt x="820" y="299"/>
                  </a:lnTo>
                  <a:lnTo>
                    <a:pt x="820" y="301"/>
                  </a:lnTo>
                  <a:lnTo>
                    <a:pt x="822" y="301"/>
                  </a:lnTo>
                  <a:lnTo>
                    <a:pt x="821" y="301"/>
                  </a:lnTo>
                  <a:lnTo>
                    <a:pt x="821" y="299"/>
                  </a:lnTo>
                  <a:lnTo>
                    <a:pt x="821" y="297"/>
                  </a:lnTo>
                  <a:lnTo>
                    <a:pt x="820" y="297"/>
                  </a:lnTo>
                  <a:lnTo>
                    <a:pt x="819" y="295"/>
                  </a:lnTo>
                  <a:lnTo>
                    <a:pt x="820" y="294"/>
                  </a:lnTo>
                  <a:lnTo>
                    <a:pt x="820" y="293"/>
                  </a:lnTo>
                  <a:lnTo>
                    <a:pt x="820" y="291"/>
                  </a:lnTo>
                  <a:lnTo>
                    <a:pt x="821" y="291"/>
                  </a:lnTo>
                  <a:lnTo>
                    <a:pt x="821" y="293"/>
                  </a:lnTo>
                  <a:lnTo>
                    <a:pt x="822" y="293"/>
                  </a:lnTo>
                  <a:lnTo>
                    <a:pt x="823" y="294"/>
                  </a:lnTo>
                  <a:lnTo>
                    <a:pt x="824" y="296"/>
                  </a:lnTo>
                  <a:lnTo>
                    <a:pt x="826" y="296"/>
                  </a:lnTo>
                  <a:lnTo>
                    <a:pt x="827" y="296"/>
                  </a:lnTo>
                  <a:lnTo>
                    <a:pt x="827" y="297"/>
                  </a:lnTo>
                  <a:lnTo>
                    <a:pt x="826" y="297"/>
                  </a:lnTo>
                  <a:lnTo>
                    <a:pt x="826" y="298"/>
                  </a:lnTo>
                  <a:lnTo>
                    <a:pt x="827" y="298"/>
                  </a:lnTo>
                  <a:lnTo>
                    <a:pt x="828" y="296"/>
                  </a:lnTo>
                  <a:lnTo>
                    <a:pt x="829" y="296"/>
                  </a:lnTo>
                  <a:lnTo>
                    <a:pt x="829" y="295"/>
                  </a:lnTo>
                  <a:lnTo>
                    <a:pt x="830" y="294"/>
                  </a:lnTo>
                  <a:lnTo>
                    <a:pt x="831" y="294"/>
                  </a:lnTo>
                  <a:lnTo>
                    <a:pt x="831" y="295"/>
                  </a:lnTo>
                  <a:lnTo>
                    <a:pt x="832" y="296"/>
                  </a:lnTo>
                  <a:lnTo>
                    <a:pt x="833" y="296"/>
                  </a:lnTo>
                  <a:lnTo>
                    <a:pt x="833" y="297"/>
                  </a:lnTo>
                  <a:lnTo>
                    <a:pt x="832" y="298"/>
                  </a:lnTo>
                  <a:lnTo>
                    <a:pt x="833" y="298"/>
                  </a:lnTo>
                  <a:lnTo>
                    <a:pt x="833" y="297"/>
                  </a:lnTo>
                  <a:lnTo>
                    <a:pt x="833" y="296"/>
                  </a:lnTo>
                  <a:lnTo>
                    <a:pt x="833" y="295"/>
                  </a:lnTo>
                  <a:lnTo>
                    <a:pt x="832" y="295"/>
                  </a:lnTo>
                  <a:lnTo>
                    <a:pt x="832" y="294"/>
                  </a:lnTo>
                  <a:lnTo>
                    <a:pt x="833" y="294"/>
                  </a:lnTo>
                  <a:lnTo>
                    <a:pt x="833" y="293"/>
                  </a:lnTo>
                  <a:lnTo>
                    <a:pt x="835" y="291"/>
                  </a:lnTo>
                  <a:lnTo>
                    <a:pt x="836" y="293"/>
                  </a:lnTo>
                  <a:lnTo>
                    <a:pt x="837" y="293"/>
                  </a:lnTo>
                  <a:lnTo>
                    <a:pt x="837" y="294"/>
                  </a:lnTo>
                  <a:lnTo>
                    <a:pt x="840" y="296"/>
                  </a:lnTo>
                  <a:lnTo>
                    <a:pt x="842" y="296"/>
                  </a:lnTo>
                  <a:lnTo>
                    <a:pt x="844" y="297"/>
                  </a:lnTo>
                  <a:lnTo>
                    <a:pt x="845" y="297"/>
                  </a:lnTo>
                  <a:lnTo>
                    <a:pt x="844" y="298"/>
                  </a:lnTo>
                  <a:lnTo>
                    <a:pt x="842" y="299"/>
                  </a:lnTo>
                  <a:lnTo>
                    <a:pt x="845" y="298"/>
                  </a:lnTo>
                  <a:lnTo>
                    <a:pt x="846" y="297"/>
                  </a:lnTo>
                  <a:lnTo>
                    <a:pt x="848" y="296"/>
                  </a:lnTo>
                  <a:lnTo>
                    <a:pt x="849" y="296"/>
                  </a:lnTo>
                  <a:lnTo>
                    <a:pt x="853" y="296"/>
                  </a:lnTo>
                  <a:lnTo>
                    <a:pt x="852" y="296"/>
                  </a:lnTo>
                  <a:lnTo>
                    <a:pt x="849" y="296"/>
                  </a:lnTo>
                  <a:lnTo>
                    <a:pt x="848" y="295"/>
                  </a:lnTo>
                  <a:lnTo>
                    <a:pt x="846" y="295"/>
                  </a:lnTo>
                  <a:lnTo>
                    <a:pt x="846" y="294"/>
                  </a:lnTo>
                  <a:lnTo>
                    <a:pt x="847" y="293"/>
                  </a:lnTo>
                  <a:lnTo>
                    <a:pt x="849" y="291"/>
                  </a:lnTo>
                  <a:lnTo>
                    <a:pt x="850" y="289"/>
                  </a:lnTo>
                  <a:lnTo>
                    <a:pt x="850" y="290"/>
                  </a:lnTo>
                  <a:lnTo>
                    <a:pt x="852" y="290"/>
                  </a:lnTo>
                  <a:lnTo>
                    <a:pt x="853" y="290"/>
                  </a:lnTo>
                  <a:lnTo>
                    <a:pt x="854" y="290"/>
                  </a:lnTo>
                  <a:lnTo>
                    <a:pt x="853" y="289"/>
                  </a:lnTo>
                  <a:lnTo>
                    <a:pt x="854" y="288"/>
                  </a:lnTo>
                  <a:lnTo>
                    <a:pt x="854" y="287"/>
                  </a:lnTo>
                  <a:lnTo>
                    <a:pt x="855" y="287"/>
                  </a:lnTo>
                  <a:lnTo>
                    <a:pt x="855" y="286"/>
                  </a:lnTo>
                  <a:lnTo>
                    <a:pt x="857" y="286"/>
                  </a:lnTo>
                  <a:lnTo>
                    <a:pt x="859" y="287"/>
                  </a:lnTo>
                  <a:lnTo>
                    <a:pt x="859" y="286"/>
                  </a:lnTo>
                  <a:lnTo>
                    <a:pt x="858" y="286"/>
                  </a:lnTo>
                  <a:lnTo>
                    <a:pt x="858" y="285"/>
                  </a:lnTo>
                  <a:lnTo>
                    <a:pt x="862" y="282"/>
                  </a:lnTo>
                  <a:lnTo>
                    <a:pt x="862" y="281"/>
                  </a:lnTo>
                  <a:lnTo>
                    <a:pt x="863" y="280"/>
                  </a:lnTo>
                  <a:lnTo>
                    <a:pt x="864" y="279"/>
                  </a:lnTo>
                  <a:lnTo>
                    <a:pt x="863" y="278"/>
                  </a:lnTo>
                  <a:lnTo>
                    <a:pt x="864" y="278"/>
                  </a:lnTo>
                  <a:lnTo>
                    <a:pt x="865" y="278"/>
                  </a:lnTo>
                  <a:lnTo>
                    <a:pt x="866" y="279"/>
                  </a:lnTo>
                  <a:lnTo>
                    <a:pt x="867" y="278"/>
                  </a:lnTo>
                  <a:lnTo>
                    <a:pt x="869" y="279"/>
                  </a:lnTo>
                  <a:lnTo>
                    <a:pt x="869" y="280"/>
                  </a:lnTo>
                  <a:lnTo>
                    <a:pt x="871" y="279"/>
                  </a:lnTo>
                  <a:lnTo>
                    <a:pt x="872" y="279"/>
                  </a:lnTo>
                  <a:lnTo>
                    <a:pt x="875" y="276"/>
                  </a:lnTo>
                  <a:lnTo>
                    <a:pt x="876" y="276"/>
                  </a:lnTo>
                  <a:lnTo>
                    <a:pt x="876" y="274"/>
                  </a:lnTo>
                  <a:lnTo>
                    <a:pt x="878" y="274"/>
                  </a:lnTo>
                  <a:lnTo>
                    <a:pt x="882" y="273"/>
                  </a:lnTo>
                  <a:lnTo>
                    <a:pt x="885" y="273"/>
                  </a:lnTo>
                  <a:lnTo>
                    <a:pt x="890" y="273"/>
                  </a:lnTo>
                  <a:lnTo>
                    <a:pt x="890" y="274"/>
                  </a:lnTo>
                  <a:lnTo>
                    <a:pt x="890" y="276"/>
                  </a:lnTo>
                  <a:lnTo>
                    <a:pt x="889" y="277"/>
                  </a:lnTo>
                  <a:lnTo>
                    <a:pt x="889" y="278"/>
                  </a:lnTo>
                  <a:lnTo>
                    <a:pt x="890" y="278"/>
                  </a:lnTo>
                  <a:lnTo>
                    <a:pt x="891" y="278"/>
                  </a:lnTo>
                  <a:lnTo>
                    <a:pt x="892" y="278"/>
                  </a:lnTo>
                  <a:lnTo>
                    <a:pt x="895" y="277"/>
                  </a:lnTo>
                  <a:lnTo>
                    <a:pt x="897" y="276"/>
                  </a:lnTo>
                  <a:lnTo>
                    <a:pt x="897" y="277"/>
                  </a:lnTo>
                  <a:lnTo>
                    <a:pt x="898" y="277"/>
                  </a:lnTo>
                  <a:lnTo>
                    <a:pt x="898" y="276"/>
                  </a:lnTo>
                  <a:lnTo>
                    <a:pt x="899" y="277"/>
                  </a:lnTo>
                  <a:lnTo>
                    <a:pt x="900" y="277"/>
                  </a:lnTo>
                  <a:lnTo>
                    <a:pt x="901" y="277"/>
                  </a:lnTo>
                  <a:lnTo>
                    <a:pt x="901" y="278"/>
                  </a:lnTo>
                  <a:lnTo>
                    <a:pt x="901" y="279"/>
                  </a:lnTo>
                  <a:lnTo>
                    <a:pt x="902" y="279"/>
                  </a:lnTo>
                  <a:lnTo>
                    <a:pt x="902" y="278"/>
                  </a:lnTo>
                  <a:lnTo>
                    <a:pt x="902" y="279"/>
                  </a:lnTo>
                  <a:lnTo>
                    <a:pt x="900" y="281"/>
                  </a:lnTo>
                  <a:lnTo>
                    <a:pt x="900" y="282"/>
                  </a:lnTo>
                  <a:lnTo>
                    <a:pt x="904" y="281"/>
                  </a:lnTo>
                  <a:lnTo>
                    <a:pt x="907" y="280"/>
                  </a:lnTo>
                  <a:lnTo>
                    <a:pt x="907" y="281"/>
                  </a:lnTo>
                  <a:lnTo>
                    <a:pt x="907" y="282"/>
                  </a:lnTo>
                  <a:lnTo>
                    <a:pt x="908" y="282"/>
                  </a:lnTo>
                  <a:lnTo>
                    <a:pt x="909" y="282"/>
                  </a:lnTo>
                  <a:lnTo>
                    <a:pt x="909" y="283"/>
                  </a:lnTo>
                  <a:lnTo>
                    <a:pt x="909" y="285"/>
                  </a:lnTo>
                  <a:lnTo>
                    <a:pt x="909" y="286"/>
                  </a:lnTo>
                  <a:lnTo>
                    <a:pt x="910" y="286"/>
                  </a:lnTo>
                  <a:lnTo>
                    <a:pt x="910" y="287"/>
                  </a:lnTo>
                  <a:lnTo>
                    <a:pt x="910" y="288"/>
                  </a:lnTo>
                  <a:lnTo>
                    <a:pt x="910" y="289"/>
                  </a:lnTo>
                  <a:lnTo>
                    <a:pt x="910" y="290"/>
                  </a:lnTo>
                  <a:lnTo>
                    <a:pt x="909" y="290"/>
                  </a:lnTo>
                  <a:lnTo>
                    <a:pt x="908" y="290"/>
                  </a:lnTo>
                  <a:lnTo>
                    <a:pt x="908" y="291"/>
                  </a:lnTo>
                  <a:lnTo>
                    <a:pt x="908" y="293"/>
                  </a:lnTo>
                  <a:lnTo>
                    <a:pt x="908" y="294"/>
                  </a:lnTo>
                  <a:lnTo>
                    <a:pt x="906" y="296"/>
                  </a:lnTo>
                  <a:lnTo>
                    <a:pt x="906" y="297"/>
                  </a:lnTo>
                  <a:lnTo>
                    <a:pt x="905" y="297"/>
                  </a:lnTo>
                  <a:lnTo>
                    <a:pt x="906" y="297"/>
                  </a:lnTo>
                  <a:lnTo>
                    <a:pt x="906" y="298"/>
                  </a:lnTo>
                  <a:lnTo>
                    <a:pt x="907" y="298"/>
                  </a:lnTo>
                  <a:lnTo>
                    <a:pt x="908" y="298"/>
                  </a:lnTo>
                  <a:lnTo>
                    <a:pt x="907" y="298"/>
                  </a:lnTo>
                  <a:lnTo>
                    <a:pt x="907" y="299"/>
                  </a:lnTo>
                  <a:lnTo>
                    <a:pt x="908" y="299"/>
                  </a:lnTo>
                  <a:lnTo>
                    <a:pt x="908" y="298"/>
                  </a:lnTo>
                  <a:lnTo>
                    <a:pt x="909" y="298"/>
                  </a:lnTo>
                  <a:lnTo>
                    <a:pt x="910" y="295"/>
                  </a:lnTo>
                  <a:lnTo>
                    <a:pt x="912" y="295"/>
                  </a:lnTo>
                  <a:lnTo>
                    <a:pt x="913" y="296"/>
                  </a:lnTo>
                  <a:lnTo>
                    <a:pt x="913" y="295"/>
                  </a:lnTo>
                  <a:lnTo>
                    <a:pt x="914" y="296"/>
                  </a:lnTo>
                  <a:close/>
                  <a:moveTo>
                    <a:pt x="538" y="257"/>
                  </a:moveTo>
                  <a:lnTo>
                    <a:pt x="538" y="256"/>
                  </a:lnTo>
                  <a:lnTo>
                    <a:pt x="538" y="255"/>
                  </a:lnTo>
                  <a:lnTo>
                    <a:pt x="539" y="252"/>
                  </a:lnTo>
                  <a:lnTo>
                    <a:pt x="538" y="252"/>
                  </a:lnTo>
                  <a:lnTo>
                    <a:pt x="538" y="253"/>
                  </a:lnTo>
                  <a:lnTo>
                    <a:pt x="537" y="252"/>
                  </a:lnTo>
                  <a:lnTo>
                    <a:pt x="537" y="253"/>
                  </a:lnTo>
                  <a:lnTo>
                    <a:pt x="537" y="254"/>
                  </a:lnTo>
                  <a:lnTo>
                    <a:pt x="536" y="254"/>
                  </a:lnTo>
                  <a:lnTo>
                    <a:pt x="536" y="255"/>
                  </a:lnTo>
                  <a:lnTo>
                    <a:pt x="536" y="257"/>
                  </a:lnTo>
                  <a:lnTo>
                    <a:pt x="536" y="258"/>
                  </a:lnTo>
                  <a:lnTo>
                    <a:pt x="535" y="258"/>
                  </a:lnTo>
                  <a:lnTo>
                    <a:pt x="535" y="260"/>
                  </a:lnTo>
                  <a:lnTo>
                    <a:pt x="536" y="260"/>
                  </a:lnTo>
                  <a:lnTo>
                    <a:pt x="535" y="260"/>
                  </a:lnTo>
                  <a:lnTo>
                    <a:pt x="534" y="260"/>
                  </a:lnTo>
                  <a:lnTo>
                    <a:pt x="534" y="261"/>
                  </a:lnTo>
                  <a:lnTo>
                    <a:pt x="535" y="262"/>
                  </a:lnTo>
                  <a:lnTo>
                    <a:pt x="535" y="263"/>
                  </a:lnTo>
                  <a:lnTo>
                    <a:pt x="535" y="264"/>
                  </a:lnTo>
                  <a:lnTo>
                    <a:pt x="535" y="265"/>
                  </a:lnTo>
                  <a:lnTo>
                    <a:pt x="534" y="265"/>
                  </a:lnTo>
                  <a:lnTo>
                    <a:pt x="534" y="264"/>
                  </a:lnTo>
                  <a:lnTo>
                    <a:pt x="532" y="265"/>
                  </a:lnTo>
                  <a:lnTo>
                    <a:pt x="532" y="266"/>
                  </a:lnTo>
                  <a:lnTo>
                    <a:pt x="531" y="266"/>
                  </a:lnTo>
                  <a:lnTo>
                    <a:pt x="530" y="268"/>
                  </a:lnTo>
                  <a:lnTo>
                    <a:pt x="528" y="268"/>
                  </a:lnTo>
                  <a:lnTo>
                    <a:pt x="528" y="266"/>
                  </a:lnTo>
                  <a:lnTo>
                    <a:pt x="528" y="265"/>
                  </a:lnTo>
                  <a:lnTo>
                    <a:pt x="527" y="266"/>
                  </a:lnTo>
                  <a:lnTo>
                    <a:pt x="526" y="268"/>
                  </a:lnTo>
                  <a:lnTo>
                    <a:pt x="525" y="269"/>
                  </a:lnTo>
                  <a:lnTo>
                    <a:pt x="523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5" y="265"/>
                  </a:lnTo>
                  <a:lnTo>
                    <a:pt x="525" y="264"/>
                  </a:lnTo>
                  <a:lnTo>
                    <a:pt x="526" y="264"/>
                  </a:lnTo>
                  <a:lnTo>
                    <a:pt x="526" y="263"/>
                  </a:lnTo>
                  <a:lnTo>
                    <a:pt x="527" y="263"/>
                  </a:lnTo>
                  <a:lnTo>
                    <a:pt x="526" y="262"/>
                  </a:lnTo>
                  <a:lnTo>
                    <a:pt x="527" y="262"/>
                  </a:lnTo>
                  <a:lnTo>
                    <a:pt x="527" y="261"/>
                  </a:lnTo>
                  <a:lnTo>
                    <a:pt x="526" y="261"/>
                  </a:lnTo>
                  <a:lnTo>
                    <a:pt x="526" y="262"/>
                  </a:lnTo>
                  <a:lnTo>
                    <a:pt x="525" y="262"/>
                  </a:lnTo>
                  <a:lnTo>
                    <a:pt x="525" y="261"/>
                  </a:lnTo>
                  <a:lnTo>
                    <a:pt x="525" y="260"/>
                  </a:lnTo>
                  <a:lnTo>
                    <a:pt x="525" y="258"/>
                  </a:lnTo>
                  <a:lnTo>
                    <a:pt x="526" y="257"/>
                  </a:lnTo>
                  <a:lnTo>
                    <a:pt x="525" y="257"/>
                  </a:lnTo>
                  <a:lnTo>
                    <a:pt x="526" y="256"/>
                  </a:lnTo>
                  <a:lnTo>
                    <a:pt x="526" y="255"/>
                  </a:lnTo>
                  <a:lnTo>
                    <a:pt x="526" y="254"/>
                  </a:lnTo>
                  <a:lnTo>
                    <a:pt x="525" y="254"/>
                  </a:lnTo>
                  <a:lnTo>
                    <a:pt x="523" y="255"/>
                  </a:lnTo>
                  <a:lnTo>
                    <a:pt x="522" y="256"/>
                  </a:lnTo>
                  <a:lnTo>
                    <a:pt x="522" y="257"/>
                  </a:lnTo>
                  <a:lnTo>
                    <a:pt x="522" y="258"/>
                  </a:lnTo>
                  <a:lnTo>
                    <a:pt x="522" y="260"/>
                  </a:lnTo>
                  <a:lnTo>
                    <a:pt x="521" y="261"/>
                  </a:lnTo>
                  <a:lnTo>
                    <a:pt x="521" y="262"/>
                  </a:lnTo>
                  <a:lnTo>
                    <a:pt x="521" y="261"/>
                  </a:lnTo>
                  <a:lnTo>
                    <a:pt x="521" y="260"/>
                  </a:lnTo>
                  <a:lnTo>
                    <a:pt x="520" y="260"/>
                  </a:lnTo>
                  <a:lnTo>
                    <a:pt x="519" y="260"/>
                  </a:lnTo>
                  <a:lnTo>
                    <a:pt x="519" y="261"/>
                  </a:lnTo>
                  <a:lnTo>
                    <a:pt x="518" y="262"/>
                  </a:lnTo>
                  <a:lnTo>
                    <a:pt x="517" y="261"/>
                  </a:lnTo>
                  <a:lnTo>
                    <a:pt x="517" y="260"/>
                  </a:lnTo>
                  <a:lnTo>
                    <a:pt x="517" y="258"/>
                  </a:lnTo>
                  <a:lnTo>
                    <a:pt x="516" y="257"/>
                  </a:lnTo>
                  <a:lnTo>
                    <a:pt x="514" y="257"/>
                  </a:lnTo>
                  <a:lnTo>
                    <a:pt x="514" y="256"/>
                  </a:lnTo>
                  <a:lnTo>
                    <a:pt x="512" y="256"/>
                  </a:lnTo>
                  <a:lnTo>
                    <a:pt x="512" y="255"/>
                  </a:lnTo>
                  <a:lnTo>
                    <a:pt x="512" y="256"/>
                  </a:lnTo>
                  <a:lnTo>
                    <a:pt x="511" y="256"/>
                  </a:lnTo>
                  <a:lnTo>
                    <a:pt x="511" y="257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6" y="257"/>
                  </a:lnTo>
                  <a:lnTo>
                    <a:pt x="506" y="256"/>
                  </a:lnTo>
                  <a:lnTo>
                    <a:pt x="508" y="255"/>
                  </a:lnTo>
                  <a:lnTo>
                    <a:pt x="506" y="255"/>
                  </a:lnTo>
                  <a:lnTo>
                    <a:pt x="508" y="254"/>
                  </a:lnTo>
                  <a:lnTo>
                    <a:pt x="509" y="254"/>
                  </a:lnTo>
                  <a:lnTo>
                    <a:pt x="510" y="253"/>
                  </a:lnTo>
                  <a:lnTo>
                    <a:pt x="510" y="252"/>
                  </a:lnTo>
                  <a:lnTo>
                    <a:pt x="508" y="252"/>
                  </a:lnTo>
                  <a:lnTo>
                    <a:pt x="509" y="252"/>
                  </a:lnTo>
                  <a:lnTo>
                    <a:pt x="510" y="251"/>
                  </a:lnTo>
                  <a:lnTo>
                    <a:pt x="510" y="249"/>
                  </a:lnTo>
                  <a:lnTo>
                    <a:pt x="509" y="249"/>
                  </a:lnTo>
                  <a:lnTo>
                    <a:pt x="508" y="249"/>
                  </a:lnTo>
                  <a:lnTo>
                    <a:pt x="508" y="251"/>
                  </a:lnTo>
                  <a:lnTo>
                    <a:pt x="506" y="251"/>
                  </a:lnTo>
                  <a:lnTo>
                    <a:pt x="506" y="252"/>
                  </a:lnTo>
                  <a:lnTo>
                    <a:pt x="505" y="252"/>
                  </a:lnTo>
                  <a:lnTo>
                    <a:pt x="505" y="251"/>
                  </a:lnTo>
                  <a:lnTo>
                    <a:pt x="506" y="251"/>
                  </a:lnTo>
                  <a:lnTo>
                    <a:pt x="506" y="249"/>
                  </a:lnTo>
                  <a:lnTo>
                    <a:pt x="506" y="248"/>
                  </a:lnTo>
                  <a:lnTo>
                    <a:pt x="508" y="248"/>
                  </a:lnTo>
                  <a:lnTo>
                    <a:pt x="509" y="247"/>
                  </a:lnTo>
                  <a:lnTo>
                    <a:pt x="510" y="247"/>
                  </a:lnTo>
                  <a:lnTo>
                    <a:pt x="511" y="246"/>
                  </a:lnTo>
                  <a:lnTo>
                    <a:pt x="511" y="245"/>
                  </a:lnTo>
                  <a:lnTo>
                    <a:pt x="512" y="245"/>
                  </a:lnTo>
                  <a:lnTo>
                    <a:pt x="512" y="244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9" y="243"/>
                  </a:lnTo>
                  <a:lnTo>
                    <a:pt x="520" y="244"/>
                  </a:lnTo>
                  <a:lnTo>
                    <a:pt x="522" y="244"/>
                  </a:lnTo>
                  <a:lnTo>
                    <a:pt x="523" y="244"/>
                  </a:lnTo>
                  <a:lnTo>
                    <a:pt x="523" y="243"/>
                  </a:lnTo>
                  <a:lnTo>
                    <a:pt x="525" y="241"/>
                  </a:lnTo>
                  <a:lnTo>
                    <a:pt x="525" y="240"/>
                  </a:lnTo>
                  <a:lnTo>
                    <a:pt x="526" y="239"/>
                  </a:lnTo>
                  <a:lnTo>
                    <a:pt x="527" y="239"/>
                  </a:lnTo>
                  <a:lnTo>
                    <a:pt x="528" y="238"/>
                  </a:lnTo>
                  <a:lnTo>
                    <a:pt x="528" y="237"/>
                  </a:lnTo>
                  <a:lnTo>
                    <a:pt x="529" y="236"/>
                  </a:lnTo>
                  <a:lnTo>
                    <a:pt x="529" y="237"/>
                  </a:lnTo>
                  <a:lnTo>
                    <a:pt x="530" y="237"/>
                  </a:lnTo>
                  <a:lnTo>
                    <a:pt x="531" y="237"/>
                  </a:lnTo>
                  <a:lnTo>
                    <a:pt x="532" y="236"/>
                  </a:lnTo>
                  <a:lnTo>
                    <a:pt x="535" y="236"/>
                  </a:lnTo>
                  <a:lnTo>
                    <a:pt x="536" y="235"/>
                  </a:lnTo>
                  <a:lnTo>
                    <a:pt x="537" y="233"/>
                  </a:lnTo>
                  <a:lnTo>
                    <a:pt x="538" y="233"/>
                  </a:lnTo>
                  <a:lnTo>
                    <a:pt x="537" y="232"/>
                  </a:lnTo>
                  <a:lnTo>
                    <a:pt x="538" y="231"/>
                  </a:lnTo>
                  <a:lnTo>
                    <a:pt x="539" y="231"/>
                  </a:lnTo>
                  <a:lnTo>
                    <a:pt x="540" y="230"/>
                  </a:lnTo>
                  <a:lnTo>
                    <a:pt x="542" y="229"/>
                  </a:lnTo>
                  <a:lnTo>
                    <a:pt x="542" y="228"/>
                  </a:lnTo>
                  <a:lnTo>
                    <a:pt x="543" y="228"/>
                  </a:lnTo>
                  <a:lnTo>
                    <a:pt x="544" y="228"/>
                  </a:lnTo>
                  <a:lnTo>
                    <a:pt x="544" y="227"/>
                  </a:lnTo>
                  <a:lnTo>
                    <a:pt x="545" y="227"/>
                  </a:lnTo>
                  <a:lnTo>
                    <a:pt x="545" y="226"/>
                  </a:lnTo>
                  <a:lnTo>
                    <a:pt x="546" y="226"/>
                  </a:lnTo>
                  <a:lnTo>
                    <a:pt x="547" y="226"/>
                  </a:lnTo>
                  <a:lnTo>
                    <a:pt x="547" y="224"/>
                  </a:lnTo>
                  <a:lnTo>
                    <a:pt x="548" y="224"/>
                  </a:lnTo>
                  <a:lnTo>
                    <a:pt x="549" y="223"/>
                  </a:lnTo>
                  <a:lnTo>
                    <a:pt x="551" y="223"/>
                  </a:lnTo>
                  <a:lnTo>
                    <a:pt x="551" y="222"/>
                  </a:lnTo>
                  <a:lnTo>
                    <a:pt x="552" y="222"/>
                  </a:lnTo>
                  <a:lnTo>
                    <a:pt x="552" y="220"/>
                  </a:lnTo>
                  <a:lnTo>
                    <a:pt x="553" y="220"/>
                  </a:lnTo>
                  <a:lnTo>
                    <a:pt x="554" y="220"/>
                  </a:lnTo>
                  <a:lnTo>
                    <a:pt x="555" y="220"/>
                  </a:lnTo>
                  <a:lnTo>
                    <a:pt x="556" y="220"/>
                  </a:lnTo>
                  <a:lnTo>
                    <a:pt x="556" y="219"/>
                  </a:lnTo>
                  <a:lnTo>
                    <a:pt x="557" y="219"/>
                  </a:lnTo>
                  <a:lnTo>
                    <a:pt x="557" y="220"/>
                  </a:lnTo>
                  <a:lnTo>
                    <a:pt x="557" y="219"/>
                  </a:lnTo>
                  <a:lnTo>
                    <a:pt x="560" y="220"/>
                  </a:lnTo>
                  <a:lnTo>
                    <a:pt x="562" y="220"/>
                  </a:lnTo>
                  <a:lnTo>
                    <a:pt x="563" y="220"/>
                  </a:lnTo>
                  <a:lnTo>
                    <a:pt x="565" y="220"/>
                  </a:lnTo>
                  <a:lnTo>
                    <a:pt x="564" y="220"/>
                  </a:lnTo>
                  <a:lnTo>
                    <a:pt x="564" y="221"/>
                  </a:lnTo>
                  <a:lnTo>
                    <a:pt x="565" y="221"/>
                  </a:lnTo>
                  <a:lnTo>
                    <a:pt x="565" y="222"/>
                  </a:lnTo>
                  <a:lnTo>
                    <a:pt x="566" y="222"/>
                  </a:lnTo>
                  <a:lnTo>
                    <a:pt x="568" y="223"/>
                  </a:lnTo>
                  <a:lnTo>
                    <a:pt x="569" y="224"/>
                  </a:lnTo>
                  <a:lnTo>
                    <a:pt x="570" y="224"/>
                  </a:lnTo>
                  <a:lnTo>
                    <a:pt x="570" y="226"/>
                  </a:lnTo>
                  <a:lnTo>
                    <a:pt x="571" y="224"/>
                  </a:lnTo>
                  <a:lnTo>
                    <a:pt x="571" y="223"/>
                  </a:lnTo>
                  <a:lnTo>
                    <a:pt x="570" y="223"/>
                  </a:lnTo>
                  <a:lnTo>
                    <a:pt x="570" y="222"/>
                  </a:lnTo>
                  <a:lnTo>
                    <a:pt x="571" y="223"/>
                  </a:lnTo>
                  <a:lnTo>
                    <a:pt x="572" y="224"/>
                  </a:lnTo>
                  <a:lnTo>
                    <a:pt x="573" y="224"/>
                  </a:lnTo>
                  <a:lnTo>
                    <a:pt x="573" y="223"/>
                  </a:lnTo>
                  <a:lnTo>
                    <a:pt x="574" y="223"/>
                  </a:lnTo>
                  <a:lnTo>
                    <a:pt x="574" y="222"/>
                  </a:lnTo>
                  <a:lnTo>
                    <a:pt x="573" y="222"/>
                  </a:lnTo>
                  <a:lnTo>
                    <a:pt x="572" y="222"/>
                  </a:lnTo>
                  <a:lnTo>
                    <a:pt x="572" y="221"/>
                  </a:lnTo>
                  <a:lnTo>
                    <a:pt x="572" y="220"/>
                  </a:lnTo>
                  <a:lnTo>
                    <a:pt x="571" y="219"/>
                  </a:lnTo>
                  <a:lnTo>
                    <a:pt x="572" y="219"/>
                  </a:lnTo>
                  <a:lnTo>
                    <a:pt x="573" y="219"/>
                  </a:lnTo>
                  <a:lnTo>
                    <a:pt x="575" y="218"/>
                  </a:lnTo>
                  <a:lnTo>
                    <a:pt x="574" y="218"/>
                  </a:lnTo>
                  <a:lnTo>
                    <a:pt x="574" y="216"/>
                  </a:lnTo>
                  <a:lnTo>
                    <a:pt x="579" y="216"/>
                  </a:lnTo>
                  <a:lnTo>
                    <a:pt x="578" y="218"/>
                  </a:lnTo>
                  <a:lnTo>
                    <a:pt x="579" y="218"/>
                  </a:lnTo>
                  <a:lnTo>
                    <a:pt x="579" y="219"/>
                  </a:lnTo>
                  <a:lnTo>
                    <a:pt x="580" y="219"/>
                  </a:lnTo>
                  <a:lnTo>
                    <a:pt x="580" y="220"/>
                  </a:lnTo>
                  <a:lnTo>
                    <a:pt x="580" y="221"/>
                  </a:lnTo>
                  <a:lnTo>
                    <a:pt x="581" y="222"/>
                  </a:lnTo>
                  <a:lnTo>
                    <a:pt x="582" y="223"/>
                  </a:lnTo>
                  <a:lnTo>
                    <a:pt x="582" y="224"/>
                  </a:lnTo>
                  <a:lnTo>
                    <a:pt x="583" y="226"/>
                  </a:lnTo>
                  <a:lnTo>
                    <a:pt x="585" y="227"/>
                  </a:lnTo>
                  <a:lnTo>
                    <a:pt x="583" y="227"/>
                  </a:lnTo>
                  <a:lnTo>
                    <a:pt x="585" y="228"/>
                  </a:lnTo>
                  <a:lnTo>
                    <a:pt x="583" y="228"/>
                  </a:lnTo>
                  <a:lnTo>
                    <a:pt x="582" y="229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5" y="230"/>
                  </a:lnTo>
                  <a:lnTo>
                    <a:pt x="575" y="231"/>
                  </a:lnTo>
                  <a:lnTo>
                    <a:pt x="574" y="231"/>
                  </a:lnTo>
                  <a:lnTo>
                    <a:pt x="574" y="232"/>
                  </a:lnTo>
                  <a:lnTo>
                    <a:pt x="574" y="233"/>
                  </a:lnTo>
                  <a:lnTo>
                    <a:pt x="574" y="235"/>
                  </a:lnTo>
                  <a:lnTo>
                    <a:pt x="574" y="236"/>
                  </a:lnTo>
                  <a:lnTo>
                    <a:pt x="577" y="238"/>
                  </a:lnTo>
                  <a:lnTo>
                    <a:pt x="578" y="239"/>
                  </a:lnTo>
                  <a:lnTo>
                    <a:pt x="578" y="240"/>
                  </a:lnTo>
                  <a:lnTo>
                    <a:pt x="575" y="241"/>
                  </a:lnTo>
                  <a:lnTo>
                    <a:pt x="574" y="240"/>
                  </a:lnTo>
                  <a:lnTo>
                    <a:pt x="573" y="239"/>
                  </a:lnTo>
                  <a:lnTo>
                    <a:pt x="572" y="238"/>
                  </a:lnTo>
                  <a:lnTo>
                    <a:pt x="572" y="239"/>
                  </a:lnTo>
                  <a:lnTo>
                    <a:pt x="572" y="240"/>
                  </a:lnTo>
                  <a:lnTo>
                    <a:pt x="572" y="241"/>
                  </a:lnTo>
                  <a:lnTo>
                    <a:pt x="573" y="243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5"/>
                  </a:lnTo>
                  <a:lnTo>
                    <a:pt x="573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3" y="248"/>
                  </a:lnTo>
                  <a:lnTo>
                    <a:pt x="572" y="248"/>
                  </a:lnTo>
                  <a:lnTo>
                    <a:pt x="572" y="249"/>
                  </a:lnTo>
                  <a:lnTo>
                    <a:pt x="571" y="251"/>
                  </a:lnTo>
                  <a:lnTo>
                    <a:pt x="569" y="252"/>
                  </a:lnTo>
                  <a:lnTo>
                    <a:pt x="568" y="251"/>
                  </a:lnTo>
                  <a:lnTo>
                    <a:pt x="568" y="252"/>
                  </a:lnTo>
                  <a:lnTo>
                    <a:pt x="565" y="251"/>
                  </a:lnTo>
                  <a:lnTo>
                    <a:pt x="564" y="251"/>
                  </a:lnTo>
                  <a:lnTo>
                    <a:pt x="564" y="252"/>
                  </a:lnTo>
                  <a:lnTo>
                    <a:pt x="563" y="251"/>
                  </a:lnTo>
                  <a:lnTo>
                    <a:pt x="562" y="252"/>
                  </a:lnTo>
                  <a:lnTo>
                    <a:pt x="562" y="253"/>
                  </a:lnTo>
                  <a:lnTo>
                    <a:pt x="562" y="254"/>
                  </a:lnTo>
                  <a:lnTo>
                    <a:pt x="562" y="255"/>
                  </a:lnTo>
                  <a:lnTo>
                    <a:pt x="562" y="256"/>
                  </a:lnTo>
                  <a:lnTo>
                    <a:pt x="562" y="257"/>
                  </a:lnTo>
                  <a:lnTo>
                    <a:pt x="561" y="257"/>
                  </a:lnTo>
                  <a:lnTo>
                    <a:pt x="561" y="258"/>
                  </a:lnTo>
                  <a:lnTo>
                    <a:pt x="559" y="260"/>
                  </a:lnTo>
                  <a:lnTo>
                    <a:pt x="557" y="260"/>
                  </a:lnTo>
                  <a:lnTo>
                    <a:pt x="556" y="260"/>
                  </a:lnTo>
                  <a:lnTo>
                    <a:pt x="556" y="261"/>
                  </a:lnTo>
                  <a:lnTo>
                    <a:pt x="555" y="260"/>
                  </a:lnTo>
                  <a:lnTo>
                    <a:pt x="554" y="258"/>
                  </a:lnTo>
                  <a:lnTo>
                    <a:pt x="555" y="257"/>
                  </a:lnTo>
                  <a:lnTo>
                    <a:pt x="554" y="257"/>
                  </a:lnTo>
                  <a:lnTo>
                    <a:pt x="553" y="257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2" y="254"/>
                  </a:lnTo>
                  <a:lnTo>
                    <a:pt x="552" y="253"/>
                  </a:lnTo>
                  <a:lnTo>
                    <a:pt x="553" y="253"/>
                  </a:lnTo>
                  <a:lnTo>
                    <a:pt x="553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5" y="248"/>
                  </a:lnTo>
                  <a:lnTo>
                    <a:pt x="555" y="247"/>
                  </a:lnTo>
                  <a:lnTo>
                    <a:pt x="555" y="246"/>
                  </a:lnTo>
                  <a:lnTo>
                    <a:pt x="556" y="246"/>
                  </a:lnTo>
                  <a:lnTo>
                    <a:pt x="556" y="245"/>
                  </a:lnTo>
                  <a:lnTo>
                    <a:pt x="556" y="244"/>
                  </a:lnTo>
                  <a:lnTo>
                    <a:pt x="557" y="244"/>
                  </a:lnTo>
                  <a:lnTo>
                    <a:pt x="559" y="243"/>
                  </a:lnTo>
                  <a:lnTo>
                    <a:pt x="559" y="241"/>
                  </a:lnTo>
                  <a:lnTo>
                    <a:pt x="559" y="240"/>
                  </a:lnTo>
                  <a:lnTo>
                    <a:pt x="559" y="239"/>
                  </a:lnTo>
                  <a:lnTo>
                    <a:pt x="557" y="240"/>
                  </a:lnTo>
                  <a:lnTo>
                    <a:pt x="557" y="241"/>
                  </a:lnTo>
                  <a:lnTo>
                    <a:pt x="556" y="241"/>
                  </a:lnTo>
                  <a:lnTo>
                    <a:pt x="554" y="240"/>
                  </a:lnTo>
                  <a:lnTo>
                    <a:pt x="554" y="241"/>
                  </a:lnTo>
                  <a:lnTo>
                    <a:pt x="554" y="243"/>
                  </a:lnTo>
                  <a:lnTo>
                    <a:pt x="553" y="243"/>
                  </a:lnTo>
                  <a:lnTo>
                    <a:pt x="552" y="241"/>
                  </a:lnTo>
                  <a:lnTo>
                    <a:pt x="552" y="243"/>
                  </a:lnTo>
                  <a:lnTo>
                    <a:pt x="552" y="244"/>
                  </a:lnTo>
                  <a:lnTo>
                    <a:pt x="552" y="245"/>
                  </a:lnTo>
                  <a:lnTo>
                    <a:pt x="552" y="247"/>
                  </a:lnTo>
                  <a:lnTo>
                    <a:pt x="552" y="248"/>
                  </a:lnTo>
                  <a:lnTo>
                    <a:pt x="551" y="247"/>
                  </a:lnTo>
                  <a:lnTo>
                    <a:pt x="549" y="248"/>
                  </a:lnTo>
                  <a:lnTo>
                    <a:pt x="549" y="249"/>
                  </a:lnTo>
                  <a:lnTo>
                    <a:pt x="548" y="248"/>
                  </a:lnTo>
                  <a:lnTo>
                    <a:pt x="548" y="247"/>
                  </a:lnTo>
                  <a:lnTo>
                    <a:pt x="547" y="247"/>
                  </a:lnTo>
                  <a:lnTo>
                    <a:pt x="547" y="246"/>
                  </a:lnTo>
                  <a:lnTo>
                    <a:pt x="547" y="247"/>
                  </a:lnTo>
                  <a:lnTo>
                    <a:pt x="546" y="247"/>
                  </a:lnTo>
                  <a:lnTo>
                    <a:pt x="545" y="248"/>
                  </a:lnTo>
                  <a:lnTo>
                    <a:pt x="546" y="249"/>
                  </a:lnTo>
                  <a:lnTo>
                    <a:pt x="546" y="251"/>
                  </a:lnTo>
                  <a:lnTo>
                    <a:pt x="547" y="251"/>
                  </a:lnTo>
                  <a:lnTo>
                    <a:pt x="547" y="252"/>
                  </a:lnTo>
                  <a:lnTo>
                    <a:pt x="547" y="253"/>
                  </a:lnTo>
                  <a:lnTo>
                    <a:pt x="547" y="254"/>
                  </a:lnTo>
                  <a:lnTo>
                    <a:pt x="547" y="255"/>
                  </a:lnTo>
                  <a:lnTo>
                    <a:pt x="546" y="255"/>
                  </a:lnTo>
                  <a:lnTo>
                    <a:pt x="546" y="256"/>
                  </a:lnTo>
                  <a:lnTo>
                    <a:pt x="545" y="256"/>
                  </a:lnTo>
                  <a:lnTo>
                    <a:pt x="544" y="256"/>
                  </a:lnTo>
                  <a:lnTo>
                    <a:pt x="543" y="256"/>
                  </a:lnTo>
                  <a:lnTo>
                    <a:pt x="543" y="257"/>
                  </a:lnTo>
                  <a:lnTo>
                    <a:pt x="542" y="258"/>
                  </a:lnTo>
                  <a:lnTo>
                    <a:pt x="543" y="260"/>
                  </a:lnTo>
                  <a:lnTo>
                    <a:pt x="542" y="260"/>
                  </a:lnTo>
                  <a:lnTo>
                    <a:pt x="542" y="261"/>
                  </a:lnTo>
                  <a:lnTo>
                    <a:pt x="540" y="261"/>
                  </a:lnTo>
                  <a:lnTo>
                    <a:pt x="539" y="261"/>
                  </a:lnTo>
                  <a:lnTo>
                    <a:pt x="539" y="262"/>
                  </a:lnTo>
                  <a:lnTo>
                    <a:pt x="539" y="261"/>
                  </a:lnTo>
                  <a:lnTo>
                    <a:pt x="538" y="261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38" y="257"/>
                  </a:lnTo>
                  <a:close/>
                  <a:moveTo>
                    <a:pt x="837" y="223"/>
                  </a:moveTo>
                  <a:lnTo>
                    <a:pt x="837" y="222"/>
                  </a:lnTo>
                  <a:lnTo>
                    <a:pt x="836" y="221"/>
                  </a:lnTo>
                  <a:lnTo>
                    <a:pt x="833" y="221"/>
                  </a:lnTo>
                  <a:lnTo>
                    <a:pt x="833" y="220"/>
                  </a:lnTo>
                  <a:lnTo>
                    <a:pt x="835" y="220"/>
                  </a:lnTo>
                  <a:lnTo>
                    <a:pt x="835" y="219"/>
                  </a:lnTo>
                  <a:lnTo>
                    <a:pt x="837" y="219"/>
                  </a:lnTo>
                  <a:lnTo>
                    <a:pt x="838" y="221"/>
                  </a:lnTo>
                  <a:lnTo>
                    <a:pt x="839" y="221"/>
                  </a:lnTo>
                  <a:lnTo>
                    <a:pt x="839" y="222"/>
                  </a:lnTo>
                  <a:lnTo>
                    <a:pt x="838" y="223"/>
                  </a:lnTo>
                  <a:lnTo>
                    <a:pt x="837" y="223"/>
                  </a:lnTo>
                  <a:close/>
                  <a:moveTo>
                    <a:pt x="801" y="233"/>
                  </a:moveTo>
                  <a:lnTo>
                    <a:pt x="801" y="235"/>
                  </a:lnTo>
                  <a:lnTo>
                    <a:pt x="799" y="237"/>
                  </a:lnTo>
                  <a:lnTo>
                    <a:pt x="798" y="240"/>
                  </a:lnTo>
                  <a:lnTo>
                    <a:pt x="797" y="239"/>
                  </a:lnTo>
                  <a:lnTo>
                    <a:pt x="797" y="240"/>
                  </a:lnTo>
                  <a:lnTo>
                    <a:pt x="796" y="240"/>
                  </a:lnTo>
                  <a:lnTo>
                    <a:pt x="795" y="240"/>
                  </a:lnTo>
                  <a:lnTo>
                    <a:pt x="795" y="239"/>
                  </a:lnTo>
                  <a:lnTo>
                    <a:pt x="793" y="238"/>
                  </a:lnTo>
                  <a:lnTo>
                    <a:pt x="790" y="237"/>
                  </a:lnTo>
                  <a:lnTo>
                    <a:pt x="789" y="236"/>
                  </a:lnTo>
                  <a:lnTo>
                    <a:pt x="788" y="236"/>
                  </a:lnTo>
                  <a:lnTo>
                    <a:pt x="788" y="235"/>
                  </a:lnTo>
                  <a:lnTo>
                    <a:pt x="787" y="233"/>
                  </a:lnTo>
                  <a:lnTo>
                    <a:pt x="787" y="232"/>
                  </a:lnTo>
                  <a:lnTo>
                    <a:pt x="787" y="230"/>
                  </a:lnTo>
                  <a:lnTo>
                    <a:pt x="787" y="229"/>
                  </a:lnTo>
                  <a:lnTo>
                    <a:pt x="786" y="228"/>
                  </a:lnTo>
                  <a:lnTo>
                    <a:pt x="786" y="227"/>
                  </a:lnTo>
                  <a:lnTo>
                    <a:pt x="787" y="227"/>
                  </a:lnTo>
                  <a:lnTo>
                    <a:pt x="787" y="226"/>
                  </a:lnTo>
                  <a:lnTo>
                    <a:pt x="787" y="227"/>
                  </a:lnTo>
                  <a:lnTo>
                    <a:pt x="787" y="226"/>
                  </a:lnTo>
                  <a:lnTo>
                    <a:pt x="788" y="224"/>
                  </a:lnTo>
                  <a:lnTo>
                    <a:pt x="792" y="224"/>
                  </a:lnTo>
                  <a:lnTo>
                    <a:pt x="794" y="224"/>
                  </a:lnTo>
                  <a:lnTo>
                    <a:pt x="794" y="226"/>
                  </a:lnTo>
                  <a:lnTo>
                    <a:pt x="795" y="226"/>
                  </a:lnTo>
                  <a:lnTo>
                    <a:pt x="795" y="227"/>
                  </a:lnTo>
                  <a:lnTo>
                    <a:pt x="798" y="229"/>
                  </a:lnTo>
                  <a:lnTo>
                    <a:pt x="799" y="230"/>
                  </a:lnTo>
                  <a:lnTo>
                    <a:pt x="799" y="231"/>
                  </a:lnTo>
                  <a:lnTo>
                    <a:pt x="799" y="232"/>
                  </a:lnTo>
                  <a:lnTo>
                    <a:pt x="801" y="232"/>
                  </a:lnTo>
                  <a:lnTo>
                    <a:pt x="799" y="232"/>
                  </a:lnTo>
                  <a:lnTo>
                    <a:pt x="799" y="233"/>
                  </a:lnTo>
                  <a:lnTo>
                    <a:pt x="801" y="233"/>
                  </a:lnTo>
                  <a:close/>
                  <a:moveTo>
                    <a:pt x="676" y="245"/>
                  </a:moveTo>
                  <a:lnTo>
                    <a:pt x="675" y="246"/>
                  </a:lnTo>
                  <a:lnTo>
                    <a:pt x="675" y="247"/>
                  </a:lnTo>
                  <a:lnTo>
                    <a:pt x="674" y="247"/>
                  </a:lnTo>
                  <a:lnTo>
                    <a:pt x="673" y="247"/>
                  </a:lnTo>
                  <a:lnTo>
                    <a:pt x="672" y="247"/>
                  </a:lnTo>
                  <a:lnTo>
                    <a:pt x="672" y="246"/>
                  </a:lnTo>
                  <a:lnTo>
                    <a:pt x="671" y="246"/>
                  </a:lnTo>
                  <a:lnTo>
                    <a:pt x="671" y="245"/>
                  </a:lnTo>
                  <a:lnTo>
                    <a:pt x="669" y="245"/>
                  </a:lnTo>
                  <a:lnTo>
                    <a:pt x="669" y="246"/>
                  </a:lnTo>
                  <a:lnTo>
                    <a:pt x="668" y="246"/>
                  </a:lnTo>
                  <a:lnTo>
                    <a:pt x="668" y="245"/>
                  </a:lnTo>
                  <a:lnTo>
                    <a:pt x="668" y="244"/>
                  </a:lnTo>
                  <a:lnTo>
                    <a:pt x="667" y="244"/>
                  </a:lnTo>
                  <a:lnTo>
                    <a:pt x="668" y="244"/>
                  </a:lnTo>
                  <a:lnTo>
                    <a:pt x="668" y="243"/>
                  </a:lnTo>
                  <a:lnTo>
                    <a:pt x="667" y="241"/>
                  </a:lnTo>
                  <a:lnTo>
                    <a:pt x="667" y="240"/>
                  </a:lnTo>
                  <a:lnTo>
                    <a:pt x="666" y="240"/>
                  </a:lnTo>
                  <a:lnTo>
                    <a:pt x="666" y="239"/>
                  </a:lnTo>
                  <a:lnTo>
                    <a:pt x="666" y="238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7"/>
                  </a:lnTo>
                  <a:lnTo>
                    <a:pt x="666" y="236"/>
                  </a:lnTo>
                  <a:lnTo>
                    <a:pt x="666" y="235"/>
                  </a:lnTo>
                  <a:lnTo>
                    <a:pt x="665" y="235"/>
                  </a:lnTo>
                  <a:lnTo>
                    <a:pt x="665" y="233"/>
                  </a:lnTo>
                  <a:lnTo>
                    <a:pt x="666" y="233"/>
                  </a:lnTo>
                  <a:lnTo>
                    <a:pt x="666" y="232"/>
                  </a:lnTo>
                  <a:lnTo>
                    <a:pt x="665" y="231"/>
                  </a:lnTo>
                  <a:lnTo>
                    <a:pt x="665" y="230"/>
                  </a:lnTo>
                  <a:lnTo>
                    <a:pt x="665" y="229"/>
                  </a:lnTo>
                  <a:lnTo>
                    <a:pt x="665" y="228"/>
                  </a:lnTo>
                  <a:lnTo>
                    <a:pt x="664" y="226"/>
                  </a:lnTo>
                  <a:lnTo>
                    <a:pt x="664" y="224"/>
                  </a:lnTo>
                  <a:lnTo>
                    <a:pt x="665" y="223"/>
                  </a:lnTo>
                  <a:lnTo>
                    <a:pt x="667" y="224"/>
                  </a:lnTo>
                  <a:lnTo>
                    <a:pt x="668" y="226"/>
                  </a:lnTo>
                  <a:lnTo>
                    <a:pt x="671" y="229"/>
                  </a:lnTo>
                  <a:lnTo>
                    <a:pt x="672" y="232"/>
                  </a:lnTo>
                  <a:lnTo>
                    <a:pt x="672" y="233"/>
                  </a:lnTo>
                  <a:lnTo>
                    <a:pt x="672" y="235"/>
                  </a:lnTo>
                  <a:lnTo>
                    <a:pt x="672" y="236"/>
                  </a:lnTo>
                  <a:lnTo>
                    <a:pt x="672" y="237"/>
                  </a:lnTo>
                  <a:lnTo>
                    <a:pt x="673" y="237"/>
                  </a:lnTo>
                  <a:lnTo>
                    <a:pt x="674" y="237"/>
                  </a:lnTo>
                  <a:lnTo>
                    <a:pt x="674" y="238"/>
                  </a:lnTo>
                  <a:lnTo>
                    <a:pt x="675" y="239"/>
                  </a:lnTo>
                  <a:lnTo>
                    <a:pt x="675" y="240"/>
                  </a:lnTo>
                  <a:lnTo>
                    <a:pt x="676" y="240"/>
                  </a:lnTo>
                  <a:lnTo>
                    <a:pt x="676" y="241"/>
                  </a:lnTo>
                  <a:lnTo>
                    <a:pt x="675" y="241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6" y="244"/>
                  </a:lnTo>
                  <a:lnTo>
                    <a:pt x="676" y="245"/>
                  </a:lnTo>
                  <a:close/>
                  <a:moveTo>
                    <a:pt x="769" y="228"/>
                  </a:moveTo>
                  <a:lnTo>
                    <a:pt x="768" y="228"/>
                  </a:lnTo>
                  <a:lnTo>
                    <a:pt x="768" y="229"/>
                  </a:lnTo>
                  <a:lnTo>
                    <a:pt x="769" y="229"/>
                  </a:lnTo>
                  <a:lnTo>
                    <a:pt x="768" y="230"/>
                  </a:lnTo>
                  <a:lnTo>
                    <a:pt x="768" y="231"/>
                  </a:lnTo>
                  <a:lnTo>
                    <a:pt x="768" y="232"/>
                  </a:lnTo>
                  <a:lnTo>
                    <a:pt x="768" y="233"/>
                  </a:lnTo>
                  <a:lnTo>
                    <a:pt x="768" y="235"/>
                  </a:lnTo>
                  <a:lnTo>
                    <a:pt x="767" y="235"/>
                  </a:lnTo>
                  <a:lnTo>
                    <a:pt x="766" y="235"/>
                  </a:lnTo>
                  <a:lnTo>
                    <a:pt x="764" y="235"/>
                  </a:lnTo>
                  <a:lnTo>
                    <a:pt x="763" y="235"/>
                  </a:lnTo>
                  <a:lnTo>
                    <a:pt x="762" y="235"/>
                  </a:lnTo>
                  <a:lnTo>
                    <a:pt x="761" y="233"/>
                  </a:lnTo>
                  <a:lnTo>
                    <a:pt x="758" y="235"/>
                  </a:lnTo>
                  <a:lnTo>
                    <a:pt x="754" y="235"/>
                  </a:lnTo>
                  <a:lnTo>
                    <a:pt x="751" y="235"/>
                  </a:lnTo>
                  <a:lnTo>
                    <a:pt x="747" y="235"/>
                  </a:lnTo>
                  <a:lnTo>
                    <a:pt x="746" y="235"/>
                  </a:lnTo>
                  <a:lnTo>
                    <a:pt x="746" y="233"/>
                  </a:lnTo>
                  <a:lnTo>
                    <a:pt x="744" y="231"/>
                  </a:lnTo>
                  <a:lnTo>
                    <a:pt x="744" y="230"/>
                  </a:lnTo>
                  <a:lnTo>
                    <a:pt x="744" y="229"/>
                  </a:lnTo>
                  <a:lnTo>
                    <a:pt x="744" y="228"/>
                  </a:lnTo>
                  <a:lnTo>
                    <a:pt x="744" y="227"/>
                  </a:lnTo>
                  <a:lnTo>
                    <a:pt x="745" y="227"/>
                  </a:lnTo>
                  <a:lnTo>
                    <a:pt x="746" y="226"/>
                  </a:lnTo>
                  <a:lnTo>
                    <a:pt x="747" y="224"/>
                  </a:lnTo>
                  <a:lnTo>
                    <a:pt x="749" y="224"/>
                  </a:lnTo>
                  <a:lnTo>
                    <a:pt x="750" y="224"/>
                  </a:lnTo>
                  <a:lnTo>
                    <a:pt x="750" y="223"/>
                  </a:lnTo>
                  <a:lnTo>
                    <a:pt x="751" y="223"/>
                  </a:lnTo>
                  <a:lnTo>
                    <a:pt x="751" y="224"/>
                  </a:lnTo>
                  <a:lnTo>
                    <a:pt x="751" y="226"/>
                  </a:lnTo>
                  <a:lnTo>
                    <a:pt x="752" y="226"/>
                  </a:lnTo>
                  <a:lnTo>
                    <a:pt x="752" y="224"/>
                  </a:lnTo>
                  <a:lnTo>
                    <a:pt x="752" y="226"/>
                  </a:lnTo>
                  <a:lnTo>
                    <a:pt x="753" y="224"/>
                  </a:lnTo>
                  <a:lnTo>
                    <a:pt x="754" y="224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60" y="223"/>
                  </a:lnTo>
                  <a:lnTo>
                    <a:pt x="760" y="224"/>
                  </a:lnTo>
                  <a:lnTo>
                    <a:pt x="760" y="223"/>
                  </a:lnTo>
                  <a:lnTo>
                    <a:pt x="761" y="223"/>
                  </a:lnTo>
                  <a:lnTo>
                    <a:pt x="762" y="223"/>
                  </a:lnTo>
                  <a:lnTo>
                    <a:pt x="763" y="224"/>
                  </a:lnTo>
                  <a:lnTo>
                    <a:pt x="764" y="224"/>
                  </a:lnTo>
                  <a:lnTo>
                    <a:pt x="764" y="223"/>
                  </a:lnTo>
                  <a:lnTo>
                    <a:pt x="766" y="222"/>
                  </a:lnTo>
                  <a:lnTo>
                    <a:pt x="766" y="223"/>
                  </a:lnTo>
                  <a:lnTo>
                    <a:pt x="767" y="223"/>
                  </a:lnTo>
                  <a:lnTo>
                    <a:pt x="768" y="223"/>
                  </a:lnTo>
                  <a:lnTo>
                    <a:pt x="768" y="224"/>
                  </a:lnTo>
                  <a:lnTo>
                    <a:pt x="769" y="224"/>
                  </a:lnTo>
                  <a:lnTo>
                    <a:pt x="770" y="226"/>
                  </a:lnTo>
                  <a:lnTo>
                    <a:pt x="770" y="227"/>
                  </a:lnTo>
                  <a:lnTo>
                    <a:pt x="769" y="228"/>
                  </a:lnTo>
                  <a:close/>
                  <a:moveTo>
                    <a:pt x="892" y="194"/>
                  </a:moveTo>
                  <a:lnTo>
                    <a:pt x="892" y="195"/>
                  </a:lnTo>
                  <a:lnTo>
                    <a:pt x="892" y="196"/>
                  </a:lnTo>
                  <a:lnTo>
                    <a:pt x="891" y="196"/>
                  </a:lnTo>
                  <a:lnTo>
                    <a:pt x="891" y="197"/>
                  </a:lnTo>
                  <a:lnTo>
                    <a:pt x="890" y="196"/>
                  </a:lnTo>
                  <a:lnTo>
                    <a:pt x="890" y="195"/>
                  </a:lnTo>
                  <a:lnTo>
                    <a:pt x="891" y="194"/>
                  </a:lnTo>
                  <a:lnTo>
                    <a:pt x="892" y="194"/>
                  </a:lnTo>
                  <a:close/>
                  <a:moveTo>
                    <a:pt x="693" y="227"/>
                  </a:moveTo>
                  <a:lnTo>
                    <a:pt x="693" y="226"/>
                  </a:lnTo>
                  <a:lnTo>
                    <a:pt x="693" y="224"/>
                  </a:lnTo>
                  <a:lnTo>
                    <a:pt x="693" y="223"/>
                  </a:lnTo>
                  <a:lnTo>
                    <a:pt x="693" y="222"/>
                  </a:lnTo>
                  <a:lnTo>
                    <a:pt x="693" y="221"/>
                  </a:lnTo>
                  <a:lnTo>
                    <a:pt x="694" y="221"/>
                  </a:lnTo>
                  <a:lnTo>
                    <a:pt x="697" y="221"/>
                  </a:lnTo>
                  <a:lnTo>
                    <a:pt x="699" y="221"/>
                  </a:lnTo>
                  <a:lnTo>
                    <a:pt x="700" y="220"/>
                  </a:lnTo>
                  <a:lnTo>
                    <a:pt x="700" y="221"/>
                  </a:lnTo>
                  <a:lnTo>
                    <a:pt x="703" y="223"/>
                  </a:lnTo>
                  <a:lnTo>
                    <a:pt x="706" y="226"/>
                  </a:lnTo>
                  <a:lnTo>
                    <a:pt x="706" y="227"/>
                  </a:lnTo>
                  <a:lnTo>
                    <a:pt x="704" y="227"/>
                  </a:lnTo>
                  <a:lnTo>
                    <a:pt x="702" y="227"/>
                  </a:lnTo>
                  <a:lnTo>
                    <a:pt x="701" y="227"/>
                  </a:lnTo>
                  <a:lnTo>
                    <a:pt x="700" y="228"/>
                  </a:lnTo>
                  <a:lnTo>
                    <a:pt x="699" y="229"/>
                  </a:lnTo>
                  <a:lnTo>
                    <a:pt x="695" y="228"/>
                  </a:lnTo>
                  <a:lnTo>
                    <a:pt x="694" y="227"/>
                  </a:lnTo>
                  <a:lnTo>
                    <a:pt x="693" y="227"/>
                  </a:lnTo>
                  <a:close/>
                  <a:moveTo>
                    <a:pt x="603" y="211"/>
                  </a:moveTo>
                  <a:lnTo>
                    <a:pt x="603" y="212"/>
                  </a:lnTo>
                  <a:lnTo>
                    <a:pt x="604" y="213"/>
                  </a:lnTo>
                  <a:lnTo>
                    <a:pt x="603" y="213"/>
                  </a:lnTo>
                  <a:lnTo>
                    <a:pt x="602" y="214"/>
                  </a:lnTo>
                  <a:lnTo>
                    <a:pt x="598" y="216"/>
                  </a:lnTo>
                  <a:lnTo>
                    <a:pt x="597" y="215"/>
                  </a:lnTo>
                  <a:lnTo>
                    <a:pt x="596" y="214"/>
                  </a:lnTo>
                  <a:lnTo>
                    <a:pt x="595" y="213"/>
                  </a:lnTo>
                  <a:lnTo>
                    <a:pt x="596" y="213"/>
                  </a:lnTo>
                  <a:lnTo>
                    <a:pt x="595" y="212"/>
                  </a:lnTo>
                  <a:lnTo>
                    <a:pt x="594" y="210"/>
                  </a:lnTo>
                  <a:lnTo>
                    <a:pt x="592" y="205"/>
                  </a:lnTo>
                  <a:lnTo>
                    <a:pt x="594" y="205"/>
                  </a:lnTo>
                  <a:lnTo>
                    <a:pt x="594" y="206"/>
                  </a:lnTo>
                  <a:lnTo>
                    <a:pt x="595" y="205"/>
                  </a:lnTo>
                  <a:lnTo>
                    <a:pt x="596" y="205"/>
                  </a:lnTo>
                  <a:lnTo>
                    <a:pt x="597" y="204"/>
                  </a:lnTo>
                  <a:lnTo>
                    <a:pt x="598" y="204"/>
                  </a:lnTo>
                  <a:lnTo>
                    <a:pt x="599" y="203"/>
                  </a:lnTo>
                  <a:lnTo>
                    <a:pt x="600" y="203"/>
                  </a:lnTo>
                  <a:lnTo>
                    <a:pt x="600" y="204"/>
                  </a:lnTo>
                  <a:lnTo>
                    <a:pt x="599" y="204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0" y="206"/>
                  </a:lnTo>
                  <a:lnTo>
                    <a:pt x="600" y="207"/>
                  </a:lnTo>
                  <a:lnTo>
                    <a:pt x="602" y="209"/>
                  </a:lnTo>
                  <a:lnTo>
                    <a:pt x="603" y="210"/>
                  </a:lnTo>
                  <a:lnTo>
                    <a:pt x="603" y="211"/>
                  </a:lnTo>
                  <a:close/>
                  <a:moveTo>
                    <a:pt x="637" y="210"/>
                  </a:moveTo>
                  <a:lnTo>
                    <a:pt x="637" y="211"/>
                  </a:lnTo>
                  <a:lnTo>
                    <a:pt x="635" y="212"/>
                  </a:lnTo>
                  <a:lnTo>
                    <a:pt x="635" y="213"/>
                  </a:lnTo>
                  <a:lnTo>
                    <a:pt x="634" y="213"/>
                  </a:lnTo>
                  <a:lnTo>
                    <a:pt x="633" y="214"/>
                  </a:lnTo>
                  <a:lnTo>
                    <a:pt x="632" y="214"/>
                  </a:lnTo>
                  <a:lnTo>
                    <a:pt x="631" y="215"/>
                  </a:lnTo>
                  <a:lnTo>
                    <a:pt x="629" y="215"/>
                  </a:lnTo>
                  <a:lnTo>
                    <a:pt x="625" y="215"/>
                  </a:lnTo>
                  <a:lnTo>
                    <a:pt x="625" y="216"/>
                  </a:lnTo>
                  <a:lnTo>
                    <a:pt x="625" y="218"/>
                  </a:lnTo>
                  <a:lnTo>
                    <a:pt x="625" y="219"/>
                  </a:lnTo>
                  <a:lnTo>
                    <a:pt x="626" y="219"/>
                  </a:lnTo>
                  <a:lnTo>
                    <a:pt x="629" y="219"/>
                  </a:lnTo>
                  <a:lnTo>
                    <a:pt x="631" y="219"/>
                  </a:lnTo>
                  <a:lnTo>
                    <a:pt x="631" y="220"/>
                  </a:lnTo>
                  <a:lnTo>
                    <a:pt x="631" y="221"/>
                  </a:lnTo>
                  <a:lnTo>
                    <a:pt x="631" y="222"/>
                  </a:lnTo>
                  <a:lnTo>
                    <a:pt x="631" y="223"/>
                  </a:lnTo>
                  <a:lnTo>
                    <a:pt x="631" y="224"/>
                  </a:lnTo>
                  <a:lnTo>
                    <a:pt x="630" y="224"/>
                  </a:lnTo>
                  <a:lnTo>
                    <a:pt x="630" y="226"/>
                  </a:lnTo>
                  <a:lnTo>
                    <a:pt x="630" y="227"/>
                  </a:lnTo>
                  <a:lnTo>
                    <a:pt x="630" y="228"/>
                  </a:lnTo>
                  <a:lnTo>
                    <a:pt x="629" y="228"/>
                  </a:lnTo>
                  <a:lnTo>
                    <a:pt x="629" y="229"/>
                  </a:lnTo>
                  <a:lnTo>
                    <a:pt x="625" y="230"/>
                  </a:lnTo>
                  <a:lnTo>
                    <a:pt x="624" y="230"/>
                  </a:lnTo>
                  <a:lnTo>
                    <a:pt x="623" y="230"/>
                  </a:lnTo>
                  <a:lnTo>
                    <a:pt x="623" y="231"/>
                  </a:lnTo>
                  <a:lnTo>
                    <a:pt x="622" y="231"/>
                  </a:lnTo>
                  <a:lnTo>
                    <a:pt x="620" y="230"/>
                  </a:lnTo>
                  <a:lnTo>
                    <a:pt x="618" y="230"/>
                  </a:lnTo>
                  <a:lnTo>
                    <a:pt x="617" y="231"/>
                  </a:lnTo>
                  <a:lnTo>
                    <a:pt x="614" y="232"/>
                  </a:lnTo>
                  <a:lnTo>
                    <a:pt x="613" y="232"/>
                  </a:lnTo>
                  <a:lnTo>
                    <a:pt x="612" y="232"/>
                  </a:lnTo>
                  <a:lnTo>
                    <a:pt x="608" y="230"/>
                  </a:lnTo>
                  <a:lnTo>
                    <a:pt x="608" y="229"/>
                  </a:lnTo>
                  <a:lnTo>
                    <a:pt x="608" y="228"/>
                  </a:lnTo>
                  <a:lnTo>
                    <a:pt x="608" y="227"/>
                  </a:lnTo>
                  <a:lnTo>
                    <a:pt x="607" y="227"/>
                  </a:lnTo>
                  <a:lnTo>
                    <a:pt x="606" y="227"/>
                  </a:lnTo>
                  <a:lnTo>
                    <a:pt x="606" y="226"/>
                  </a:lnTo>
                  <a:lnTo>
                    <a:pt x="606" y="224"/>
                  </a:lnTo>
                  <a:lnTo>
                    <a:pt x="605" y="224"/>
                  </a:lnTo>
                  <a:lnTo>
                    <a:pt x="604" y="224"/>
                  </a:lnTo>
                  <a:lnTo>
                    <a:pt x="604" y="223"/>
                  </a:lnTo>
                  <a:lnTo>
                    <a:pt x="604" y="222"/>
                  </a:lnTo>
                  <a:lnTo>
                    <a:pt x="605" y="221"/>
                  </a:lnTo>
                  <a:lnTo>
                    <a:pt x="606" y="221"/>
                  </a:lnTo>
                  <a:lnTo>
                    <a:pt x="606" y="220"/>
                  </a:lnTo>
                  <a:lnTo>
                    <a:pt x="605" y="220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5" y="216"/>
                  </a:lnTo>
                  <a:lnTo>
                    <a:pt x="606" y="216"/>
                  </a:lnTo>
                  <a:lnTo>
                    <a:pt x="605" y="215"/>
                  </a:lnTo>
                  <a:lnTo>
                    <a:pt x="605" y="214"/>
                  </a:lnTo>
                  <a:lnTo>
                    <a:pt x="606" y="213"/>
                  </a:lnTo>
                  <a:lnTo>
                    <a:pt x="606" y="212"/>
                  </a:lnTo>
                  <a:lnTo>
                    <a:pt x="607" y="211"/>
                  </a:lnTo>
                  <a:lnTo>
                    <a:pt x="608" y="210"/>
                  </a:lnTo>
                  <a:lnTo>
                    <a:pt x="608" y="211"/>
                  </a:lnTo>
                  <a:lnTo>
                    <a:pt x="609" y="211"/>
                  </a:lnTo>
                  <a:lnTo>
                    <a:pt x="609" y="210"/>
                  </a:lnTo>
                  <a:lnTo>
                    <a:pt x="613" y="210"/>
                  </a:lnTo>
                  <a:lnTo>
                    <a:pt x="615" y="209"/>
                  </a:lnTo>
                  <a:lnTo>
                    <a:pt x="616" y="209"/>
                  </a:lnTo>
                  <a:lnTo>
                    <a:pt x="617" y="209"/>
                  </a:lnTo>
                  <a:lnTo>
                    <a:pt x="618" y="209"/>
                  </a:lnTo>
                  <a:lnTo>
                    <a:pt x="620" y="207"/>
                  </a:lnTo>
                  <a:lnTo>
                    <a:pt x="620" y="209"/>
                  </a:lnTo>
                  <a:lnTo>
                    <a:pt x="621" y="207"/>
                  </a:lnTo>
                  <a:lnTo>
                    <a:pt x="622" y="207"/>
                  </a:lnTo>
                  <a:lnTo>
                    <a:pt x="623" y="207"/>
                  </a:lnTo>
                  <a:lnTo>
                    <a:pt x="624" y="206"/>
                  </a:lnTo>
                  <a:lnTo>
                    <a:pt x="624" y="207"/>
                  </a:lnTo>
                  <a:lnTo>
                    <a:pt x="626" y="207"/>
                  </a:lnTo>
                  <a:lnTo>
                    <a:pt x="626" y="209"/>
                  </a:lnTo>
                  <a:lnTo>
                    <a:pt x="628" y="207"/>
                  </a:lnTo>
                  <a:lnTo>
                    <a:pt x="629" y="207"/>
                  </a:lnTo>
                  <a:lnTo>
                    <a:pt x="631" y="207"/>
                  </a:lnTo>
                  <a:lnTo>
                    <a:pt x="634" y="209"/>
                  </a:lnTo>
                  <a:lnTo>
                    <a:pt x="637" y="209"/>
                  </a:lnTo>
                  <a:lnTo>
                    <a:pt x="637" y="210"/>
                  </a:lnTo>
                  <a:close/>
                  <a:moveTo>
                    <a:pt x="691" y="207"/>
                  </a:moveTo>
                  <a:lnTo>
                    <a:pt x="692" y="209"/>
                  </a:lnTo>
                  <a:lnTo>
                    <a:pt x="692" y="210"/>
                  </a:lnTo>
                  <a:lnTo>
                    <a:pt x="691" y="210"/>
                  </a:lnTo>
                  <a:lnTo>
                    <a:pt x="689" y="212"/>
                  </a:lnTo>
                  <a:lnTo>
                    <a:pt x="687" y="212"/>
                  </a:lnTo>
                  <a:lnTo>
                    <a:pt x="687" y="211"/>
                  </a:lnTo>
                  <a:lnTo>
                    <a:pt x="687" y="210"/>
                  </a:lnTo>
                  <a:lnTo>
                    <a:pt x="690" y="207"/>
                  </a:lnTo>
                  <a:lnTo>
                    <a:pt x="691" y="207"/>
                  </a:lnTo>
                  <a:close/>
                  <a:moveTo>
                    <a:pt x="805" y="194"/>
                  </a:moveTo>
                  <a:lnTo>
                    <a:pt x="806" y="194"/>
                  </a:lnTo>
                  <a:lnTo>
                    <a:pt x="806" y="195"/>
                  </a:lnTo>
                  <a:lnTo>
                    <a:pt x="805" y="196"/>
                  </a:lnTo>
                  <a:lnTo>
                    <a:pt x="806" y="197"/>
                  </a:lnTo>
                  <a:lnTo>
                    <a:pt x="806" y="198"/>
                  </a:lnTo>
                  <a:lnTo>
                    <a:pt x="806" y="199"/>
                  </a:lnTo>
                  <a:lnTo>
                    <a:pt x="805" y="201"/>
                  </a:lnTo>
                  <a:lnTo>
                    <a:pt x="804" y="201"/>
                  </a:lnTo>
                  <a:lnTo>
                    <a:pt x="804" y="199"/>
                  </a:lnTo>
                  <a:lnTo>
                    <a:pt x="804" y="198"/>
                  </a:lnTo>
                  <a:lnTo>
                    <a:pt x="804" y="197"/>
                  </a:lnTo>
                  <a:lnTo>
                    <a:pt x="805" y="197"/>
                  </a:lnTo>
                  <a:lnTo>
                    <a:pt x="805" y="196"/>
                  </a:lnTo>
                  <a:lnTo>
                    <a:pt x="805" y="195"/>
                  </a:lnTo>
                  <a:lnTo>
                    <a:pt x="804" y="195"/>
                  </a:lnTo>
                  <a:lnTo>
                    <a:pt x="804" y="194"/>
                  </a:lnTo>
                  <a:lnTo>
                    <a:pt x="805" y="194"/>
                  </a:lnTo>
                  <a:lnTo>
                    <a:pt x="805" y="193"/>
                  </a:lnTo>
                  <a:lnTo>
                    <a:pt x="805" y="194"/>
                  </a:lnTo>
                  <a:close/>
                  <a:moveTo>
                    <a:pt x="642" y="196"/>
                  </a:moveTo>
                  <a:lnTo>
                    <a:pt x="641" y="197"/>
                  </a:lnTo>
                  <a:lnTo>
                    <a:pt x="641" y="198"/>
                  </a:lnTo>
                  <a:lnTo>
                    <a:pt x="641" y="199"/>
                  </a:lnTo>
                  <a:lnTo>
                    <a:pt x="640" y="201"/>
                  </a:lnTo>
                  <a:lnTo>
                    <a:pt x="640" y="202"/>
                  </a:lnTo>
                  <a:lnTo>
                    <a:pt x="639" y="201"/>
                  </a:lnTo>
                  <a:lnTo>
                    <a:pt x="637" y="202"/>
                  </a:lnTo>
                  <a:lnTo>
                    <a:pt x="637" y="201"/>
                  </a:lnTo>
                  <a:lnTo>
                    <a:pt x="635" y="199"/>
                  </a:lnTo>
                  <a:lnTo>
                    <a:pt x="632" y="201"/>
                  </a:lnTo>
                  <a:lnTo>
                    <a:pt x="631" y="201"/>
                  </a:lnTo>
                  <a:lnTo>
                    <a:pt x="629" y="199"/>
                  </a:lnTo>
                  <a:lnTo>
                    <a:pt x="629" y="198"/>
                  </a:lnTo>
                  <a:lnTo>
                    <a:pt x="628" y="197"/>
                  </a:lnTo>
                  <a:lnTo>
                    <a:pt x="626" y="196"/>
                  </a:lnTo>
                  <a:lnTo>
                    <a:pt x="626" y="197"/>
                  </a:lnTo>
                  <a:lnTo>
                    <a:pt x="625" y="196"/>
                  </a:lnTo>
                  <a:lnTo>
                    <a:pt x="625" y="197"/>
                  </a:lnTo>
                  <a:lnTo>
                    <a:pt x="625" y="198"/>
                  </a:lnTo>
                  <a:lnTo>
                    <a:pt x="626" y="198"/>
                  </a:lnTo>
                  <a:lnTo>
                    <a:pt x="625" y="198"/>
                  </a:lnTo>
                  <a:lnTo>
                    <a:pt x="624" y="198"/>
                  </a:lnTo>
                  <a:lnTo>
                    <a:pt x="624" y="199"/>
                  </a:lnTo>
                  <a:lnTo>
                    <a:pt x="624" y="201"/>
                  </a:lnTo>
                  <a:lnTo>
                    <a:pt x="621" y="199"/>
                  </a:lnTo>
                  <a:lnTo>
                    <a:pt x="621" y="198"/>
                  </a:lnTo>
                  <a:lnTo>
                    <a:pt x="621" y="197"/>
                  </a:lnTo>
                  <a:lnTo>
                    <a:pt x="620" y="197"/>
                  </a:lnTo>
                  <a:lnTo>
                    <a:pt x="618" y="196"/>
                  </a:lnTo>
                  <a:lnTo>
                    <a:pt x="616" y="196"/>
                  </a:lnTo>
                  <a:lnTo>
                    <a:pt x="614" y="196"/>
                  </a:lnTo>
                  <a:lnTo>
                    <a:pt x="614" y="197"/>
                  </a:lnTo>
                  <a:lnTo>
                    <a:pt x="613" y="197"/>
                  </a:lnTo>
                  <a:lnTo>
                    <a:pt x="612" y="198"/>
                  </a:lnTo>
                  <a:lnTo>
                    <a:pt x="611" y="197"/>
                  </a:lnTo>
                  <a:lnTo>
                    <a:pt x="609" y="197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09" y="195"/>
                  </a:lnTo>
                  <a:lnTo>
                    <a:pt x="611" y="195"/>
                  </a:lnTo>
                  <a:lnTo>
                    <a:pt x="611" y="194"/>
                  </a:lnTo>
                  <a:lnTo>
                    <a:pt x="612" y="193"/>
                  </a:lnTo>
                  <a:lnTo>
                    <a:pt x="613" y="193"/>
                  </a:lnTo>
                  <a:lnTo>
                    <a:pt x="615" y="191"/>
                  </a:lnTo>
                  <a:lnTo>
                    <a:pt x="616" y="190"/>
                  </a:lnTo>
                  <a:lnTo>
                    <a:pt x="617" y="190"/>
                  </a:lnTo>
                  <a:lnTo>
                    <a:pt x="618" y="189"/>
                  </a:lnTo>
                  <a:lnTo>
                    <a:pt x="621" y="189"/>
                  </a:lnTo>
                  <a:lnTo>
                    <a:pt x="622" y="189"/>
                  </a:lnTo>
                  <a:lnTo>
                    <a:pt x="623" y="190"/>
                  </a:lnTo>
                  <a:lnTo>
                    <a:pt x="626" y="188"/>
                  </a:lnTo>
                  <a:lnTo>
                    <a:pt x="626" y="187"/>
                  </a:lnTo>
                  <a:lnTo>
                    <a:pt x="628" y="187"/>
                  </a:lnTo>
                  <a:lnTo>
                    <a:pt x="629" y="186"/>
                  </a:lnTo>
                  <a:lnTo>
                    <a:pt x="631" y="185"/>
                  </a:lnTo>
                  <a:lnTo>
                    <a:pt x="632" y="185"/>
                  </a:lnTo>
                  <a:lnTo>
                    <a:pt x="632" y="184"/>
                  </a:lnTo>
                  <a:lnTo>
                    <a:pt x="633" y="184"/>
                  </a:lnTo>
                  <a:lnTo>
                    <a:pt x="633" y="185"/>
                  </a:lnTo>
                  <a:lnTo>
                    <a:pt x="635" y="184"/>
                  </a:lnTo>
                  <a:lnTo>
                    <a:pt x="635" y="185"/>
                  </a:lnTo>
                  <a:lnTo>
                    <a:pt x="637" y="186"/>
                  </a:lnTo>
                  <a:lnTo>
                    <a:pt x="637" y="187"/>
                  </a:lnTo>
                  <a:lnTo>
                    <a:pt x="638" y="187"/>
                  </a:lnTo>
                  <a:lnTo>
                    <a:pt x="638" y="188"/>
                  </a:lnTo>
                  <a:lnTo>
                    <a:pt x="639" y="188"/>
                  </a:lnTo>
                  <a:lnTo>
                    <a:pt x="639" y="189"/>
                  </a:lnTo>
                  <a:lnTo>
                    <a:pt x="640" y="190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1" y="194"/>
                  </a:lnTo>
                  <a:lnTo>
                    <a:pt x="642" y="194"/>
                  </a:lnTo>
                  <a:lnTo>
                    <a:pt x="641" y="194"/>
                  </a:lnTo>
                  <a:lnTo>
                    <a:pt x="641" y="195"/>
                  </a:lnTo>
                  <a:lnTo>
                    <a:pt x="642" y="195"/>
                  </a:lnTo>
                  <a:lnTo>
                    <a:pt x="642" y="196"/>
                  </a:lnTo>
                  <a:close/>
                  <a:moveTo>
                    <a:pt x="900" y="155"/>
                  </a:moveTo>
                  <a:lnTo>
                    <a:pt x="902" y="155"/>
                  </a:lnTo>
                  <a:lnTo>
                    <a:pt x="904" y="155"/>
                  </a:lnTo>
                  <a:lnTo>
                    <a:pt x="904" y="156"/>
                  </a:lnTo>
                  <a:lnTo>
                    <a:pt x="904" y="157"/>
                  </a:lnTo>
                  <a:lnTo>
                    <a:pt x="900" y="157"/>
                  </a:lnTo>
                  <a:lnTo>
                    <a:pt x="900" y="156"/>
                  </a:lnTo>
                  <a:lnTo>
                    <a:pt x="899" y="155"/>
                  </a:lnTo>
                  <a:lnTo>
                    <a:pt x="900" y="155"/>
                  </a:lnTo>
                  <a:close/>
                  <a:moveTo>
                    <a:pt x="738" y="224"/>
                  </a:moveTo>
                  <a:lnTo>
                    <a:pt x="737" y="223"/>
                  </a:lnTo>
                  <a:lnTo>
                    <a:pt x="737" y="222"/>
                  </a:lnTo>
                  <a:lnTo>
                    <a:pt x="737" y="221"/>
                  </a:lnTo>
                  <a:lnTo>
                    <a:pt x="737" y="220"/>
                  </a:lnTo>
                  <a:lnTo>
                    <a:pt x="735" y="219"/>
                  </a:lnTo>
                  <a:lnTo>
                    <a:pt x="734" y="218"/>
                  </a:lnTo>
                  <a:lnTo>
                    <a:pt x="732" y="216"/>
                  </a:lnTo>
                  <a:lnTo>
                    <a:pt x="732" y="215"/>
                  </a:lnTo>
                  <a:lnTo>
                    <a:pt x="733" y="215"/>
                  </a:lnTo>
                  <a:lnTo>
                    <a:pt x="732" y="214"/>
                  </a:lnTo>
                  <a:lnTo>
                    <a:pt x="733" y="213"/>
                  </a:lnTo>
                  <a:lnTo>
                    <a:pt x="735" y="213"/>
                  </a:lnTo>
                  <a:lnTo>
                    <a:pt x="738" y="214"/>
                  </a:lnTo>
                  <a:lnTo>
                    <a:pt x="738" y="213"/>
                  </a:lnTo>
                  <a:lnTo>
                    <a:pt x="738" y="212"/>
                  </a:lnTo>
                  <a:lnTo>
                    <a:pt x="737" y="211"/>
                  </a:lnTo>
                  <a:lnTo>
                    <a:pt x="736" y="211"/>
                  </a:lnTo>
                  <a:lnTo>
                    <a:pt x="735" y="210"/>
                  </a:lnTo>
                  <a:lnTo>
                    <a:pt x="734" y="210"/>
                  </a:lnTo>
                  <a:lnTo>
                    <a:pt x="733" y="210"/>
                  </a:lnTo>
                  <a:lnTo>
                    <a:pt x="730" y="209"/>
                  </a:lnTo>
                  <a:lnTo>
                    <a:pt x="730" y="210"/>
                  </a:lnTo>
                  <a:lnTo>
                    <a:pt x="729" y="209"/>
                  </a:lnTo>
                  <a:lnTo>
                    <a:pt x="730" y="209"/>
                  </a:lnTo>
                  <a:lnTo>
                    <a:pt x="732" y="209"/>
                  </a:lnTo>
                  <a:lnTo>
                    <a:pt x="730" y="207"/>
                  </a:lnTo>
                  <a:lnTo>
                    <a:pt x="729" y="206"/>
                  </a:lnTo>
                  <a:lnTo>
                    <a:pt x="728" y="206"/>
                  </a:lnTo>
                  <a:lnTo>
                    <a:pt x="728" y="205"/>
                  </a:lnTo>
                  <a:lnTo>
                    <a:pt x="729" y="205"/>
                  </a:lnTo>
                  <a:lnTo>
                    <a:pt x="728" y="204"/>
                  </a:lnTo>
                  <a:lnTo>
                    <a:pt x="728" y="203"/>
                  </a:lnTo>
                  <a:lnTo>
                    <a:pt x="727" y="202"/>
                  </a:lnTo>
                  <a:lnTo>
                    <a:pt x="726" y="201"/>
                  </a:lnTo>
                  <a:lnTo>
                    <a:pt x="726" y="199"/>
                  </a:lnTo>
                  <a:lnTo>
                    <a:pt x="726" y="198"/>
                  </a:lnTo>
                  <a:lnTo>
                    <a:pt x="726" y="197"/>
                  </a:lnTo>
                  <a:lnTo>
                    <a:pt x="727" y="198"/>
                  </a:lnTo>
                  <a:lnTo>
                    <a:pt x="728" y="198"/>
                  </a:lnTo>
                  <a:lnTo>
                    <a:pt x="728" y="197"/>
                  </a:lnTo>
                  <a:lnTo>
                    <a:pt x="728" y="196"/>
                  </a:lnTo>
                  <a:lnTo>
                    <a:pt x="727" y="195"/>
                  </a:lnTo>
                  <a:lnTo>
                    <a:pt x="727" y="196"/>
                  </a:lnTo>
                  <a:lnTo>
                    <a:pt x="727" y="195"/>
                  </a:lnTo>
                  <a:lnTo>
                    <a:pt x="726" y="194"/>
                  </a:lnTo>
                  <a:lnTo>
                    <a:pt x="726" y="193"/>
                  </a:lnTo>
                  <a:lnTo>
                    <a:pt x="726" y="191"/>
                  </a:lnTo>
                  <a:lnTo>
                    <a:pt x="726" y="190"/>
                  </a:lnTo>
                  <a:lnTo>
                    <a:pt x="726" y="189"/>
                  </a:lnTo>
                  <a:lnTo>
                    <a:pt x="727" y="188"/>
                  </a:lnTo>
                  <a:lnTo>
                    <a:pt x="730" y="188"/>
                  </a:lnTo>
                  <a:lnTo>
                    <a:pt x="733" y="188"/>
                  </a:lnTo>
                  <a:lnTo>
                    <a:pt x="734" y="189"/>
                  </a:lnTo>
                  <a:lnTo>
                    <a:pt x="736" y="190"/>
                  </a:lnTo>
                  <a:lnTo>
                    <a:pt x="737" y="191"/>
                  </a:lnTo>
                  <a:lnTo>
                    <a:pt x="738" y="193"/>
                  </a:lnTo>
                  <a:lnTo>
                    <a:pt x="740" y="191"/>
                  </a:lnTo>
                  <a:lnTo>
                    <a:pt x="740" y="193"/>
                  </a:lnTo>
                  <a:lnTo>
                    <a:pt x="742" y="194"/>
                  </a:lnTo>
                  <a:lnTo>
                    <a:pt x="743" y="194"/>
                  </a:lnTo>
                  <a:lnTo>
                    <a:pt x="743" y="195"/>
                  </a:lnTo>
                  <a:lnTo>
                    <a:pt x="743" y="196"/>
                  </a:lnTo>
                  <a:lnTo>
                    <a:pt x="743" y="197"/>
                  </a:lnTo>
                  <a:lnTo>
                    <a:pt x="742" y="197"/>
                  </a:lnTo>
                  <a:lnTo>
                    <a:pt x="745" y="199"/>
                  </a:lnTo>
                  <a:lnTo>
                    <a:pt x="745" y="198"/>
                  </a:lnTo>
                  <a:lnTo>
                    <a:pt x="746" y="197"/>
                  </a:lnTo>
                  <a:lnTo>
                    <a:pt x="749" y="198"/>
                  </a:lnTo>
                  <a:lnTo>
                    <a:pt x="750" y="199"/>
                  </a:lnTo>
                  <a:lnTo>
                    <a:pt x="751" y="199"/>
                  </a:lnTo>
                  <a:lnTo>
                    <a:pt x="753" y="202"/>
                  </a:lnTo>
                  <a:lnTo>
                    <a:pt x="754" y="203"/>
                  </a:lnTo>
                  <a:lnTo>
                    <a:pt x="753" y="204"/>
                  </a:lnTo>
                  <a:lnTo>
                    <a:pt x="750" y="207"/>
                  </a:lnTo>
                  <a:lnTo>
                    <a:pt x="751" y="209"/>
                  </a:lnTo>
                  <a:lnTo>
                    <a:pt x="752" y="209"/>
                  </a:lnTo>
                  <a:lnTo>
                    <a:pt x="752" y="210"/>
                  </a:lnTo>
                  <a:lnTo>
                    <a:pt x="754" y="212"/>
                  </a:lnTo>
                  <a:lnTo>
                    <a:pt x="754" y="213"/>
                  </a:lnTo>
                  <a:lnTo>
                    <a:pt x="754" y="214"/>
                  </a:lnTo>
                  <a:lnTo>
                    <a:pt x="754" y="215"/>
                  </a:lnTo>
                  <a:lnTo>
                    <a:pt x="753" y="216"/>
                  </a:lnTo>
                  <a:lnTo>
                    <a:pt x="753" y="218"/>
                  </a:lnTo>
                  <a:lnTo>
                    <a:pt x="752" y="218"/>
                  </a:lnTo>
                  <a:lnTo>
                    <a:pt x="752" y="216"/>
                  </a:lnTo>
                  <a:lnTo>
                    <a:pt x="751" y="216"/>
                  </a:lnTo>
                  <a:lnTo>
                    <a:pt x="751" y="218"/>
                  </a:lnTo>
                  <a:lnTo>
                    <a:pt x="750" y="218"/>
                  </a:lnTo>
                  <a:lnTo>
                    <a:pt x="750" y="219"/>
                  </a:lnTo>
                  <a:lnTo>
                    <a:pt x="749" y="219"/>
                  </a:lnTo>
                  <a:lnTo>
                    <a:pt x="747" y="220"/>
                  </a:lnTo>
                  <a:lnTo>
                    <a:pt x="745" y="221"/>
                  </a:lnTo>
                  <a:lnTo>
                    <a:pt x="743" y="221"/>
                  </a:lnTo>
                  <a:lnTo>
                    <a:pt x="743" y="220"/>
                  </a:lnTo>
                  <a:lnTo>
                    <a:pt x="742" y="220"/>
                  </a:lnTo>
                  <a:lnTo>
                    <a:pt x="741" y="221"/>
                  </a:lnTo>
                  <a:lnTo>
                    <a:pt x="740" y="221"/>
                  </a:lnTo>
                  <a:lnTo>
                    <a:pt x="741" y="222"/>
                  </a:lnTo>
                  <a:lnTo>
                    <a:pt x="742" y="221"/>
                  </a:lnTo>
                  <a:lnTo>
                    <a:pt x="742" y="222"/>
                  </a:lnTo>
                  <a:lnTo>
                    <a:pt x="741" y="222"/>
                  </a:lnTo>
                  <a:lnTo>
                    <a:pt x="740" y="223"/>
                  </a:lnTo>
                  <a:lnTo>
                    <a:pt x="740" y="224"/>
                  </a:lnTo>
                  <a:lnTo>
                    <a:pt x="738" y="224"/>
                  </a:lnTo>
                  <a:close/>
                  <a:moveTo>
                    <a:pt x="673" y="177"/>
                  </a:moveTo>
                  <a:lnTo>
                    <a:pt x="673" y="176"/>
                  </a:lnTo>
                  <a:lnTo>
                    <a:pt x="673" y="174"/>
                  </a:lnTo>
                  <a:lnTo>
                    <a:pt x="673" y="173"/>
                  </a:lnTo>
                  <a:lnTo>
                    <a:pt x="673" y="172"/>
                  </a:lnTo>
                  <a:lnTo>
                    <a:pt x="673" y="171"/>
                  </a:lnTo>
                  <a:lnTo>
                    <a:pt x="674" y="171"/>
                  </a:lnTo>
                  <a:lnTo>
                    <a:pt x="674" y="170"/>
                  </a:lnTo>
                  <a:lnTo>
                    <a:pt x="674" y="169"/>
                  </a:lnTo>
                  <a:lnTo>
                    <a:pt x="675" y="168"/>
                  </a:lnTo>
                  <a:lnTo>
                    <a:pt x="676" y="170"/>
                  </a:lnTo>
                  <a:lnTo>
                    <a:pt x="680" y="169"/>
                  </a:lnTo>
                  <a:lnTo>
                    <a:pt x="683" y="169"/>
                  </a:lnTo>
                  <a:lnTo>
                    <a:pt x="686" y="168"/>
                  </a:lnTo>
                  <a:lnTo>
                    <a:pt x="687" y="169"/>
                  </a:lnTo>
                  <a:lnTo>
                    <a:pt x="689" y="170"/>
                  </a:lnTo>
                  <a:lnTo>
                    <a:pt x="690" y="170"/>
                  </a:lnTo>
                  <a:lnTo>
                    <a:pt x="691" y="171"/>
                  </a:lnTo>
                  <a:lnTo>
                    <a:pt x="692" y="172"/>
                  </a:lnTo>
                  <a:lnTo>
                    <a:pt x="692" y="173"/>
                  </a:lnTo>
                  <a:lnTo>
                    <a:pt x="692" y="174"/>
                  </a:lnTo>
                  <a:lnTo>
                    <a:pt x="692" y="176"/>
                  </a:lnTo>
                  <a:lnTo>
                    <a:pt x="693" y="176"/>
                  </a:lnTo>
                  <a:lnTo>
                    <a:pt x="693" y="177"/>
                  </a:lnTo>
                  <a:lnTo>
                    <a:pt x="694" y="177"/>
                  </a:lnTo>
                  <a:lnTo>
                    <a:pt x="694" y="178"/>
                  </a:lnTo>
                  <a:lnTo>
                    <a:pt x="694" y="179"/>
                  </a:lnTo>
                  <a:lnTo>
                    <a:pt x="694" y="180"/>
                  </a:lnTo>
                  <a:lnTo>
                    <a:pt x="693" y="181"/>
                  </a:lnTo>
                  <a:lnTo>
                    <a:pt x="693" y="182"/>
                  </a:lnTo>
                  <a:lnTo>
                    <a:pt x="693" y="184"/>
                  </a:lnTo>
                  <a:lnTo>
                    <a:pt x="693" y="182"/>
                  </a:lnTo>
                  <a:lnTo>
                    <a:pt x="694" y="182"/>
                  </a:lnTo>
                  <a:lnTo>
                    <a:pt x="694" y="184"/>
                  </a:lnTo>
                  <a:lnTo>
                    <a:pt x="694" y="185"/>
                  </a:lnTo>
                  <a:lnTo>
                    <a:pt x="694" y="186"/>
                  </a:lnTo>
                  <a:lnTo>
                    <a:pt x="694" y="185"/>
                  </a:lnTo>
                  <a:lnTo>
                    <a:pt x="695" y="184"/>
                  </a:lnTo>
                  <a:lnTo>
                    <a:pt x="695" y="182"/>
                  </a:lnTo>
                  <a:lnTo>
                    <a:pt x="695" y="181"/>
                  </a:lnTo>
                  <a:lnTo>
                    <a:pt x="697" y="180"/>
                  </a:lnTo>
                  <a:lnTo>
                    <a:pt x="698" y="180"/>
                  </a:lnTo>
                  <a:lnTo>
                    <a:pt x="699" y="178"/>
                  </a:lnTo>
                  <a:lnTo>
                    <a:pt x="700" y="178"/>
                  </a:lnTo>
                  <a:lnTo>
                    <a:pt x="701" y="179"/>
                  </a:lnTo>
                  <a:lnTo>
                    <a:pt x="702" y="179"/>
                  </a:lnTo>
                  <a:lnTo>
                    <a:pt x="703" y="181"/>
                  </a:lnTo>
                  <a:lnTo>
                    <a:pt x="703" y="182"/>
                  </a:lnTo>
                  <a:lnTo>
                    <a:pt x="704" y="182"/>
                  </a:lnTo>
                  <a:lnTo>
                    <a:pt x="706" y="182"/>
                  </a:lnTo>
                  <a:lnTo>
                    <a:pt x="706" y="184"/>
                  </a:lnTo>
                  <a:lnTo>
                    <a:pt x="706" y="185"/>
                  </a:lnTo>
                  <a:lnTo>
                    <a:pt x="706" y="186"/>
                  </a:lnTo>
                  <a:lnTo>
                    <a:pt x="704" y="187"/>
                  </a:lnTo>
                  <a:lnTo>
                    <a:pt x="704" y="188"/>
                  </a:lnTo>
                  <a:lnTo>
                    <a:pt x="706" y="188"/>
                  </a:lnTo>
                  <a:lnTo>
                    <a:pt x="706" y="189"/>
                  </a:lnTo>
                  <a:lnTo>
                    <a:pt x="707" y="189"/>
                  </a:lnTo>
                  <a:lnTo>
                    <a:pt x="708" y="188"/>
                  </a:lnTo>
                  <a:lnTo>
                    <a:pt x="709" y="188"/>
                  </a:lnTo>
                  <a:lnTo>
                    <a:pt x="710" y="188"/>
                  </a:lnTo>
                  <a:lnTo>
                    <a:pt x="711" y="188"/>
                  </a:lnTo>
                  <a:lnTo>
                    <a:pt x="711" y="189"/>
                  </a:lnTo>
                  <a:lnTo>
                    <a:pt x="714" y="191"/>
                  </a:lnTo>
                  <a:lnTo>
                    <a:pt x="715" y="193"/>
                  </a:lnTo>
                  <a:lnTo>
                    <a:pt x="714" y="193"/>
                  </a:lnTo>
                  <a:lnTo>
                    <a:pt x="714" y="194"/>
                  </a:lnTo>
                  <a:lnTo>
                    <a:pt x="714" y="195"/>
                  </a:lnTo>
                  <a:lnTo>
                    <a:pt x="715" y="195"/>
                  </a:lnTo>
                  <a:lnTo>
                    <a:pt x="716" y="196"/>
                  </a:lnTo>
                  <a:lnTo>
                    <a:pt x="717" y="196"/>
                  </a:lnTo>
                  <a:lnTo>
                    <a:pt x="717" y="197"/>
                  </a:lnTo>
                  <a:lnTo>
                    <a:pt x="716" y="197"/>
                  </a:lnTo>
                  <a:lnTo>
                    <a:pt x="716" y="198"/>
                  </a:lnTo>
                  <a:lnTo>
                    <a:pt x="717" y="198"/>
                  </a:lnTo>
                  <a:lnTo>
                    <a:pt x="716" y="198"/>
                  </a:lnTo>
                  <a:lnTo>
                    <a:pt x="716" y="199"/>
                  </a:lnTo>
                  <a:lnTo>
                    <a:pt x="716" y="201"/>
                  </a:lnTo>
                  <a:lnTo>
                    <a:pt x="715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4"/>
                  </a:lnTo>
                  <a:lnTo>
                    <a:pt x="715" y="206"/>
                  </a:lnTo>
                  <a:lnTo>
                    <a:pt x="716" y="206"/>
                  </a:lnTo>
                  <a:lnTo>
                    <a:pt x="717" y="206"/>
                  </a:lnTo>
                  <a:lnTo>
                    <a:pt x="717" y="207"/>
                  </a:lnTo>
                  <a:lnTo>
                    <a:pt x="718" y="209"/>
                  </a:lnTo>
                  <a:lnTo>
                    <a:pt x="718" y="210"/>
                  </a:lnTo>
                  <a:lnTo>
                    <a:pt x="719" y="211"/>
                  </a:lnTo>
                  <a:lnTo>
                    <a:pt x="721" y="214"/>
                  </a:lnTo>
                  <a:lnTo>
                    <a:pt x="721" y="215"/>
                  </a:lnTo>
                  <a:lnTo>
                    <a:pt x="721" y="216"/>
                  </a:lnTo>
                  <a:lnTo>
                    <a:pt x="721" y="218"/>
                  </a:lnTo>
                  <a:lnTo>
                    <a:pt x="720" y="219"/>
                  </a:lnTo>
                  <a:lnTo>
                    <a:pt x="721" y="220"/>
                  </a:lnTo>
                  <a:lnTo>
                    <a:pt x="721" y="221"/>
                  </a:lnTo>
                  <a:lnTo>
                    <a:pt x="720" y="222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5" y="223"/>
                  </a:lnTo>
                  <a:lnTo>
                    <a:pt x="715" y="224"/>
                  </a:lnTo>
                  <a:lnTo>
                    <a:pt x="714" y="226"/>
                  </a:lnTo>
                  <a:lnTo>
                    <a:pt x="712" y="223"/>
                  </a:lnTo>
                  <a:lnTo>
                    <a:pt x="711" y="223"/>
                  </a:lnTo>
                  <a:lnTo>
                    <a:pt x="710" y="223"/>
                  </a:lnTo>
                  <a:lnTo>
                    <a:pt x="709" y="222"/>
                  </a:lnTo>
                  <a:lnTo>
                    <a:pt x="708" y="222"/>
                  </a:lnTo>
                  <a:lnTo>
                    <a:pt x="709" y="221"/>
                  </a:lnTo>
                  <a:lnTo>
                    <a:pt x="708" y="220"/>
                  </a:lnTo>
                  <a:lnTo>
                    <a:pt x="707" y="218"/>
                  </a:lnTo>
                  <a:lnTo>
                    <a:pt x="707" y="216"/>
                  </a:lnTo>
                  <a:lnTo>
                    <a:pt x="707" y="215"/>
                  </a:lnTo>
                  <a:lnTo>
                    <a:pt x="708" y="215"/>
                  </a:lnTo>
                  <a:lnTo>
                    <a:pt x="708" y="214"/>
                  </a:lnTo>
                  <a:lnTo>
                    <a:pt x="707" y="214"/>
                  </a:lnTo>
                  <a:lnTo>
                    <a:pt x="706" y="213"/>
                  </a:lnTo>
                  <a:lnTo>
                    <a:pt x="706" y="212"/>
                  </a:lnTo>
                  <a:lnTo>
                    <a:pt x="706" y="211"/>
                  </a:lnTo>
                  <a:lnTo>
                    <a:pt x="706" y="210"/>
                  </a:lnTo>
                  <a:lnTo>
                    <a:pt x="704" y="210"/>
                  </a:lnTo>
                  <a:lnTo>
                    <a:pt x="703" y="211"/>
                  </a:lnTo>
                  <a:lnTo>
                    <a:pt x="701" y="209"/>
                  </a:lnTo>
                  <a:lnTo>
                    <a:pt x="699" y="207"/>
                  </a:lnTo>
                  <a:lnTo>
                    <a:pt x="697" y="206"/>
                  </a:lnTo>
                  <a:lnTo>
                    <a:pt x="693" y="209"/>
                  </a:lnTo>
                  <a:lnTo>
                    <a:pt x="692" y="207"/>
                  </a:lnTo>
                  <a:lnTo>
                    <a:pt x="691" y="206"/>
                  </a:lnTo>
                  <a:lnTo>
                    <a:pt x="691" y="205"/>
                  </a:lnTo>
                  <a:lnTo>
                    <a:pt x="692" y="205"/>
                  </a:lnTo>
                  <a:lnTo>
                    <a:pt x="693" y="204"/>
                  </a:lnTo>
                  <a:lnTo>
                    <a:pt x="692" y="203"/>
                  </a:lnTo>
                  <a:lnTo>
                    <a:pt x="690" y="204"/>
                  </a:lnTo>
                  <a:lnTo>
                    <a:pt x="687" y="204"/>
                  </a:lnTo>
                  <a:lnTo>
                    <a:pt x="687" y="205"/>
                  </a:lnTo>
                  <a:lnTo>
                    <a:pt x="686" y="205"/>
                  </a:lnTo>
                  <a:lnTo>
                    <a:pt x="685" y="205"/>
                  </a:lnTo>
                  <a:lnTo>
                    <a:pt x="684" y="205"/>
                  </a:lnTo>
                  <a:lnTo>
                    <a:pt x="683" y="206"/>
                  </a:lnTo>
                  <a:lnTo>
                    <a:pt x="683" y="207"/>
                  </a:lnTo>
                  <a:lnTo>
                    <a:pt x="682" y="207"/>
                  </a:lnTo>
                  <a:lnTo>
                    <a:pt x="681" y="207"/>
                  </a:lnTo>
                  <a:lnTo>
                    <a:pt x="678" y="206"/>
                  </a:lnTo>
                  <a:lnTo>
                    <a:pt x="677" y="204"/>
                  </a:lnTo>
                  <a:lnTo>
                    <a:pt x="676" y="204"/>
                  </a:lnTo>
                  <a:lnTo>
                    <a:pt x="676" y="203"/>
                  </a:lnTo>
                  <a:lnTo>
                    <a:pt x="675" y="202"/>
                  </a:lnTo>
                  <a:lnTo>
                    <a:pt x="675" y="201"/>
                  </a:lnTo>
                  <a:lnTo>
                    <a:pt x="675" y="199"/>
                  </a:lnTo>
                  <a:lnTo>
                    <a:pt x="675" y="198"/>
                  </a:lnTo>
                  <a:lnTo>
                    <a:pt x="675" y="197"/>
                  </a:lnTo>
                  <a:lnTo>
                    <a:pt x="675" y="196"/>
                  </a:lnTo>
                  <a:lnTo>
                    <a:pt x="676" y="196"/>
                  </a:lnTo>
                  <a:lnTo>
                    <a:pt x="676" y="195"/>
                  </a:lnTo>
                  <a:lnTo>
                    <a:pt x="677" y="195"/>
                  </a:lnTo>
                  <a:lnTo>
                    <a:pt x="680" y="196"/>
                  </a:lnTo>
                  <a:lnTo>
                    <a:pt x="682" y="197"/>
                  </a:lnTo>
                  <a:lnTo>
                    <a:pt x="685" y="197"/>
                  </a:lnTo>
                  <a:lnTo>
                    <a:pt x="685" y="198"/>
                  </a:lnTo>
                  <a:lnTo>
                    <a:pt x="686" y="198"/>
                  </a:lnTo>
                  <a:lnTo>
                    <a:pt x="686" y="197"/>
                  </a:lnTo>
                  <a:lnTo>
                    <a:pt x="686" y="196"/>
                  </a:lnTo>
                  <a:lnTo>
                    <a:pt x="687" y="196"/>
                  </a:lnTo>
                  <a:lnTo>
                    <a:pt x="687" y="195"/>
                  </a:lnTo>
                  <a:lnTo>
                    <a:pt x="687" y="194"/>
                  </a:lnTo>
                  <a:lnTo>
                    <a:pt x="685" y="194"/>
                  </a:lnTo>
                  <a:lnTo>
                    <a:pt x="683" y="194"/>
                  </a:lnTo>
                  <a:lnTo>
                    <a:pt x="683" y="193"/>
                  </a:lnTo>
                  <a:lnTo>
                    <a:pt x="684" y="193"/>
                  </a:lnTo>
                  <a:lnTo>
                    <a:pt x="686" y="193"/>
                  </a:lnTo>
                  <a:lnTo>
                    <a:pt x="686" y="191"/>
                  </a:lnTo>
                  <a:lnTo>
                    <a:pt x="687" y="191"/>
                  </a:lnTo>
                  <a:lnTo>
                    <a:pt x="687" y="190"/>
                  </a:lnTo>
                  <a:lnTo>
                    <a:pt x="689" y="190"/>
                  </a:lnTo>
                  <a:lnTo>
                    <a:pt x="687" y="190"/>
                  </a:lnTo>
                  <a:lnTo>
                    <a:pt x="687" y="189"/>
                  </a:lnTo>
                  <a:lnTo>
                    <a:pt x="687" y="188"/>
                  </a:lnTo>
                  <a:lnTo>
                    <a:pt x="686" y="189"/>
                  </a:lnTo>
                  <a:lnTo>
                    <a:pt x="686" y="190"/>
                  </a:lnTo>
                  <a:lnTo>
                    <a:pt x="686" y="189"/>
                  </a:lnTo>
                  <a:lnTo>
                    <a:pt x="685" y="190"/>
                  </a:lnTo>
                  <a:lnTo>
                    <a:pt x="684" y="190"/>
                  </a:lnTo>
                  <a:lnTo>
                    <a:pt x="685" y="189"/>
                  </a:lnTo>
                  <a:lnTo>
                    <a:pt x="685" y="188"/>
                  </a:lnTo>
                  <a:lnTo>
                    <a:pt x="684" y="188"/>
                  </a:lnTo>
                  <a:lnTo>
                    <a:pt x="684" y="187"/>
                  </a:lnTo>
                  <a:lnTo>
                    <a:pt x="684" y="188"/>
                  </a:lnTo>
                  <a:lnTo>
                    <a:pt x="684" y="189"/>
                  </a:lnTo>
                  <a:lnTo>
                    <a:pt x="683" y="189"/>
                  </a:lnTo>
                  <a:lnTo>
                    <a:pt x="683" y="188"/>
                  </a:lnTo>
                  <a:lnTo>
                    <a:pt x="682" y="188"/>
                  </a:lnTo>
                  <a:lnTo>
                    <a:pt x="682" y="187"/>
                  </a:lnTo>
                  <a:lnTo>
                    <a:pt x="684" y="185"/>
                  </a:lnTo>
                  <a:lnTo>
                    <a:pt x="685" y="185"/>
                  </a:lnTo>
                  <a:lnTo>
                    <a:pt x="685" y="184"/>
                  </a:lnTo>
                  <a:lnTo>
                    <a:pt x="683" y="182"/>
                  </a:lnTo>
                  <a:lnTo>
                    <a:pt x="683" y="181"/>
                  </a:lnTo>
                  <a:lnTo>
                    <a:pt x="682" y="180"/>
                  </a:lnTo>
                  <a:lnTo>
                    <a:pt x="682" y="181"/>
                  </a:lnTo>
                  <a:lnTo>
                    <a:pt x="682" y="182"/>
                  </a:lnTo>
                  <a:lnTo>
                    <a:pt x="681" y="181"/>
                  </a:lnTo>
                  <a:lnTo>
                    <a:pt x="681" y="182"/>
                  </a:lnTo>
                  <a:lnTo>
                    <a:pt x="680" y="182"/>
                  </a:lnTo>
                  <a:lnTo>
                    <a:pt x="680" y="185"/>
                  </a:lnTo>
                  <a:lnTo>
                    <a:pt x="680" y="186"/>
                  </a:lnTo>
                  <a:lnTo>
                    <a:pt x="678" y="186"/>
                  </a:lnTo>
                  <a:lnTo>
                    <a:pt x="677" y="187"/>
                  </a:lnTo>
                  <a:lnTo>
                    <a:pt x="676" y="187"/>
                  </a:lnTo>
                  <a:lnTo>
                    <a:pt x="676" y="186"/>
                  </a:lnTo>
                  <a:lnTo>
                    <a:pt x="677" y="185"/>
                  </a:lnTo>
                  <a:lnTo>
                    <a:pt x="677" y="184"/>
                  </a:lnTo>
                  <a:lnTo>
                    <a:pt x="677" y="182"/>
                  </a:lnTo>
                  <a:lnTo>
                    <a:pt x="678" y="181"/>
                  </a:lnTo>
                  <a:lnTo>
                    <a:pt x="678" y="180"/>
                  </a:lnTo>
                  <a:lnTo>
                    <a:pt x="678" y="179"/>
                  </a:lnTo>
                  <a:lnTo>
                    <a:pt x="677" y="178"/>
                  </a:lnTo>
                  <a:lnTo>
                    <a:pt x="674" y="179"/>
                  </a:lnTo>
                  <a:lnTo>
                    <a:pt x="673" y="179"/>
                  </a:lnTo>
                  <a:lnTo>
                    <a:pt x="672" y="179"/>
                  </a:lnTo>
                  <a:lnTo>
                    <a:pt x="672" y="178"/>
                  </a:lnTo>
                  <a:lnTo>
                    <a:pt x="673" y="177"/>
                  </a:lnTo>
                  <a:close/>
                  <a:moveTo>
                    <a:pt x="712" y="146"/>
                  </a:moveTo>
                  <a:lnTo>
                    <a:pt x="712" y="145"/>
                  </a:lnTo>
                  <a:lnTo>
                    <a:pt x="712" y="144"/>
                  </a:lnTo>
                  <a:lnTo>
                    <a:pt x="712" y="143"/>
                  </a:lnTo>
                  <a:lnTo>
                    <a:pt x="714" y="143"/>
                  </a:lnTo>
                  <a:lnTo>
                    <a:pt x="715" y="140"/>
                  </a:lnTo>
                  <a:lnTo>
                    <a:pt x="716" y="140"/>
                  </a:lnTo>
                  <a:lnTo>
                    <a:pt x="717" y="142"/>
                  </a:lnTo>
                  <a:lnTo>
                    <a:pt x="719" y="142"/>
                  </a:lnTo>
                  <a:lnTo>
                    <a:pt x="720" y="143"/>
                  </a:lnTo>
                  <a:lnTo>
                    <a:pt x="721" y="143"/>
                  </a:lnTo>
                  <a:lnTo>
                    <a:pt x="721" y="144"/>
                  </a:lnTo>
                  <a:lnTo>
                    <a:pt x="721" y="145"/>
                  </a:lnTo>
                  <a:lnTo>
                    <a:pt x="721" y="146"/>
                  </a:lnTo>
                  <a:lnTo>
                    <a:pt x="723" y="147"/>
                  </a:lnTo>
                  <a:lnTo>
                    <a:pt x="721" y="147"/>
                  </a:lnTo>
                  <a:lnTo>
                    <a:pt x="721" y="148"/>
                  </a:lnTo>
                  <a:lnTo>
                    <a:pt x="721" y="149"/>
                  </a:lnTo>
                  <a:lnTo>
                    <a:pt x="723" y="149"/>
                  </a:lnTo>
                  <a:lnTo>
                    <a:pt x="723" y="151"/>
                  </a:lnTo>
                  <a:lnTo>
                    <a:pt x="723" y="152"/>
                  </a:lnTo>
                  <a:lnTo>
                    <a:pt x="723" y="153"/>
                  </a:lnTo>
                  <a:lnTo>
                    <a:pt x="723" y="154"/>
                  </a:lnTo>
                  <a:lnTo>
                    <a:pt x="723" y="155"/>
                  </a:lnTo>
                  <a:lnTo>
                    <a:pt x="723" y="156"/>
                  </a:lnTo>
                  <a:lnTo>
                    <a:pt x="721" y="156"/>
                  </a:lnTo>
                  <a:lnTo>
                    <a:pt x="721" y="157"/>
                  </a:lnTo>
                  <a:lnTo>
                    <a:pt x="721" y="156"/>
                  </a:lnTo>
                  <a:lnTo>
                    <a:pt x="720" y="155"/>
                  </a:lnTo>
                  <a:lnTo>
                    <a:pt x="718" y="154"/>
                  </a:lnTo>
                  <a:lnTo>
                    <a:pt x="718" y="153"/>
                  </a:lnTo>
                  <a:lnTo>
                    <a:pt x="718" y="152"/>
                  </a:lnTo>
                  <a:lnTo>
                    <a:pt x="716" y="149"/>
                  </a:lnTo>
                  <a:lnTo>
                    <a:pt x="714" y="151"/>
                  </a:lnTo>
                  <a:lnTo>
                    <a:pt x="712" y="149"/>
                  </a:lnTo>
                  <a:lnTo>
                    <a:pt x="712" y="148"/>
                  </a:lnTo>
                  <a:lnTo>
                    <a:pt x="712" y="147"/>
                  </a:lnTo>
                  <a:lnTo>
                    <a:pt x="712" y="146"/>
                  </a:lnTo>
                  <a:close/>
                  <a:moveTo>
                    <a:pt x="740" y="122"/>
                  </a:moveTo>
                  <a:lnTo>
                    <a:pt x="737" y="121"/>
                  </a:lnTo>
                  <a:lnTo>
                    <a:pt x="738" y="121"/>
                  </a:lnTo>
                  <a:lnTo>
                    <a:pt x="741" y="120"/>
                  </a:lnTo>
                  <a:lnTo>
                    <a:pt x="742" y="120"/>
                  </a:lnTo>
                  <a:lnTo>
                    <a:pt x="744" y="120"/>
                  </a:lnTo>
                  <a:lnTo>
                    <a:pt x="745" y="121"/>
                  </a:lnTo>
                  <a:lnTo>
                    <a:pt x="745" y="122"/>
                  </a:lnTo>
                  <a:lnTo>
                    <a:pt x="744" y="123"/>
                  </a:lnTo>
                  <a:lnTo>
                    <a:pt x="742" y="122"/>
                  </a:lnTo>
                  <a:lnTo>
                    <a:pt x="741" y="122"/>
                  </a:lnTo>
                  <a:lnTo>
                    <a:pt x="740" y="122"/>
                  </a:lnTo>
                  <a:close/>
                  <a:moveTo>
                    <a:pt x="736" y="144"/>
                  </a:moveTo>
                  <a:lnTo>
                    <a:pt x="735" y="144"/>
                  </a:lnTo>
                  <a:lnTo>
                    <a:pt x="735" y="143"/>
                  </a:lnTo>
                  <a:lnTo>
                    <a:pt x="735" y="142"/>
                  </a:lnTo>
                  <a:lnTo>
                    <a:pt x="735" y="140"/>
                  </a:lnTo>
                  <a:lnTo>
                    <a:pt x="737" y="140"/>
                  </a:lnTo>
                  <a:lnTo>
                    <a:pt x="741" y="143"/>
                  </a:lnTo>
                  <a:lnTo>
                    <a:pt x="742" y="143"/>
                  </a:lnTo>
                  <a:lnTo>
                    <a:pt x="743" y="144"/>
                  </a:lnTo>
                  <a:lnTo>
                    <a:pt x="744" y="143"/>
                  </a:lnTo>
                  <a:lnTo>
                    <a:pt x="746" y="144"/>
                  </a:lnTo>
                  <a:lnTo>
                    <a:pt x="747" y="143"/>
                  </a:lnTo>
                  <a:lnTo>
                    <a:pt x="749" y="143"/>
                  </a:lnTo>
                  <a:lnTo>
                    <a:pt x="751" y="145"/>
                  </a:lnTo>
                  <a:lnTo>
                    <a:pt x="752" y="145"/>
                  </a:lnTo>
                  <a:lnTo>
                    <a:pt x="751" y="144"/>
                  </a:lnTo>
                  <a:lnTo>
                    <a:pt x="750" y="143"/>
                  </a:lnTo>
                  <a:lnTo>
                    <a:pt x="749" y="142"/>
                  </a:lnTo>
                  <a:lnTo>
                    <a:pt x="750" y="139"/>
                  </a:lnTo>
                  <a:lnTo>
                    <a:pt x="753" y="138"/>
                  </a:lnTo>
                  <a:lnTo>
                    <a:pt x="752" y="138"/>
                  </a:lnTo>
                  <a:lnTo>
                    <a:pt x="750" y="137"/>
                  </a:lnTo>
                  <a:lnTo>
                    <a:pt x="749" y="137"/>
                  </a:lnTo>
                  <a:lnTo>
                    <a:pt x="749" y="138"/>
                  </a:lnTo>
                  <a:lnTo>
                    <a:pt x="747" y="139"/>
                  </a:lnTo>
                  <a:lnTo>
                    <a:pt x="744" y="140"/>
                  </a:lnTo>
                  <a:lnTo>
                    <a:pt x="742" y="139"/>
                  </a:lnTo>
                  <a:lnTo>
                    <a:pt x="742" y="138"/>
                  </a:lnTo>
                  <a:lnTo>
                    <a:pt x="743" y="137"/>
                  </a:lnTo>
                  <a:lnTo>
                    <a:pt x="744" y="137"/>
                  </a:lnTo>
                  <a:lnTo>
                    <a:pt x="745" y="137"/>
                  </a:lnTo>
                  <a:lnTo>
                    <a:pt x="745" y="136"/>
                  </a:lnTo>
                  <a:lnTo>
                    <a:pt x="744" y="136"/>
                  </a:lnTo>
                  <a:lnTo>
                    <a:pt x="744" y="137"/>
                  </a:lnTo>
                  <a:lnTo>
                    <a:pt x="743" y="137"/>
                  </a:lnTo>
                  <a:lnTo>
                    <a:pt x="743" y="136"/>
                  </a:lnTo>
                  <a:lnTo>
                    <a:pt x="741" y="138"/>
                  </a:lnTo>
                  <a:lnTo>
                    <a:pt x="737" y="136"/>
                  </a:lnTo>
                  <a:lnTo>
                    <a:pt x="736" y="136"/>
                  </a:lnTo>
                  <a:lnTo>
                    <a:pt x="736" y="135"/>
                  </a:lnTo>
                  <a:lnTo>
                    <a:pt x="736" y="134"/>
                  </a:lnTo>
                  <a:lnTo>
                    <a:pt x="735" y="134"/>
                  </a:lnTo>
                  <a:lnTo>
                    <a:pt x="735" y="132"/>
                  </a:lnTo>
                  <a:lnTo>
                    <a:pt x="736" y="132"/>
                  </a:lnTo>
                  <a:lnTo>
                    <a:pt x="736" y="134"/>
                  </a:lnTo>
                  <a:lnTo>
                    <a:pt x="736" y="132"/>
                  </a:lnTo>
                  <a:lnTo>
                    <a:pt x="737" y="132"/>
                  </a:lnTo>
                  <a:lnTo>
                    <a:pt x="737" y="134"/>
                  </a:lnTo>
                  <a:lnTo>
                    <a:pt x="738" y="134"/>
                  </a:lnTo>
                  <a:lnTo>
                    <a:pt x="737" y="132"/>
                  </a:lnTo>
                  <a:lnTo>
                    <a:pt x="738" y="132"/>
                  </a:lnTo>
                  <a:lnTo>
                    <a:pt x="738" y="131"/>
                  </a:lnTo>
                  <a:lnTo>
                    <a:pt x="740" y="131"/>
                  </a:lnTo>
                  <a:lnTo>
                    <a:pt x="741" y="132"/>
                  </a:lnTo>
                  <a:lnTo>
                    <a:pt x="742" y="131"/>
                  </a:lnTo>
                  <a:lnTo>
                    <a:pt x="743" y="132"/>
                  </a:lnTo>
                  <a:lnTo>
                    <a:pt x="743" y="131"/>
                  </a:lnTo>
                  <a:lnTo>
                    <a:pt x="742" y="131"/>
                  </a:lnTo>
                  <a:lnTo>
                    <a:pt x="742" y="130"/>
                  </a:lnTo>
                  <a:lnTo>
                    <a:pt x="741" y="130"/>
                  </a:lnTo>
                  <a:lnTo>
                    <a:pt x="741" y="129"/>
                  </a:lnTo>
                  <a:lnTo>
                    <a:pt x="738" y="128"/>
                  </a:lnTo>
                  <a:lnTo>
                    <a:pt x="740" y="127"/>
                  </a:lnTo>
                  <a:lnTo>
                    <a:pt x="740" y="126"/>
                  </a:lnTo>
                  <a:lnTo>
                    <a:pt x="738" y="124"/>
                  </a:lnTo>
                  <a:lnTo>
                    <a:pt x="742" y="124"/>
                  </a:lnTo>
                  <a:lnTo>
                    <a:pt x="743" y="124"/>
                  </a:lnTo>
                  <a:lnTo>
                    <a:pt x="745" y="123"/>
                  </a:lnTo>
                  <a:lnTo>
                    <a:pt x="747" y="124"/>
                  </a:lnTo>
                  <a:lnTo>
                    <a:pt x="749" y="124"/>
                  </a:lnTo>
                  <a:lnTo>
                    <a:pt x="750" y="124"/>
                  </a:lnTo>
                  <a:lnTo>
                    <a:pt x="752" y="124"/>
                  </a:lnTo>
                  <a:lnTo>
                    <a:pt x="752" y="126"/>
                  </a:lnTo>
                  <a:lnTo>
                    <a:pt x="753" y="126"/>
                  </a:lnTo>
                  <a:lnTo>
                    <a:pt x="752" y="123"/>
                  </a:lnTo>
                  <a:lnTo>
                    <a:pt x="750" y="122"/>
                  </a:lnTo>
                  <a:lnTo>
                    <a:pt x="749" y="123"/>
                  </a:lnTo>
                  <a:lnTo>
                    <a:pt x="747" y="122"/>
                  </a:lnTo>
                  <a:lnTo>
                    <a:pt x="747" y="121"/>
                  </a:lnTo>
                  <a:lnTo>
                    <a:pt x="747" y="120"/>
                  </a:lnTo>
                  <a:lnTo>
                    <a:pt x="749" y="120"/>
                  </a:lnTo>
                  <a:lnTo>
                    <a:pt x="751" y="119"/>
                  </a:lnTo>
                  <a:lnTo>
                    <a:pt x="750" y="119"/>
                  </a:lnTo>
                  <a:lnTo>
                    <a:pt x="749" y="119"/>
                  </a:lnTo>
                  <a:lnTo>
                    <a:pt x="749" y="118"/>
                  </a:lnTo>
                  <a:lnTo>
                    <a:pt x="749" y="119"/>
                  </a:lnTo>
                  <a:lnTo>
                    <a:pt x="747" y="119"/>
                  </a:lnTo>
                  <a:lnTo>
                    <a:pt x="746" y="119"/>
                  </a:lnTo>
                  <a:lnTo>
                    <a:pt x="744" y="118"/>
                  </a:lnTo>
                  <a:lnTo>
                    <a:pt x="744" y="117"/>
                  </a:lnTo>
                  <a:lnTo>
                    <a:pt x="745" y="117"/>
                  </a:lnTo>
                  <a:lnTo>
                    <a:pt x="745" y="115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2" y="115"/>
                  </a:lnTo>
                  <a:lnTo>
                    <a:pt x="743" y="114"/>
                  </a:lnTo>
                  <a:lnTo>
                    <a:pt x="743" y="113"/>
                  </a:lnTo>
                  <a:lnTo>
                    <a:pt x="742" y="113"/>
                  </a:lnTo>
                  <a:lnTo>
                    <a:pt x="742" y="111"/>
                  </a:lnTo>
                  <a:lnTo>
                    <a:pt x="743" y="111"/>
                  </a:lnTo>
                  <a:lnTo>
                    <a:pt x="743" y="109"/>
                  </a:lnTo>
                  <a:lnTo>
                    <a:pt x="744" y="109"/>
                  </a:lnTo>
                  <a:lnTo>
                    <a:pt x="744" y="107"/>
                  </a:lnTo>
                  <a:lnTo>
                    <a:pt x="746" y="107"/>
                  </a:lnTo>
                  <a:lnTo>
                    <a:pt x="746" y="109"/>
                  </a:lnTo>
                  <a:lnTo>
                    <a:pt x="747" y="109"/>
                  </a:lnTo>
                  <a:lnTo>
                    <a:pt x="747" y="110"/>
                  </a:lnTo>
                  <a:lnTo>
                    <a:pt x="749" y="110"/>
                  </a:lnTo>
                  <a:lnTo>
                    <a:pt x="749" y="109"/>
                  </a:lnTo>
                  <a:lnTo>
                    <a:pt x="750" y="109"/>
                  </a:lnTo>
                  <a:lnTo>
                    <a:pt x="750" y="107"/>
                  </a:lnTo>
                  <a:lnTo>
                    <a:pt x="751" y="107"/>
                  </a:lnTo>
                  <a:lnTo>
                    <a:pt x="750" y="107"/>
                  </a:lnTo>
                  <a:lnTo>
                    <a:pt x="751" y="107"/>
                  </a:lnTo>
                  <a:lnTo>
                    <a:pt x="750" y="106"/>
                  </a:lnTo>
                  <a:lnTo>
                    <a:pt x="749" y="106"/>
                  </a:lnTo>
                  <a:lnTo>
                    <a:pt x="747" y="105"/>
                  </a:lnTo>
                  <a:lnTo>
                    <a:pt x="749" y="105"/>
                  </a:lnTo>
                  <a:lnTo>
                    <a:pt x="751" y="105"/>
                  </a:lnTo>
                  <a:lnTo>
                    <a:pt x="753" y="106"/>
                  </a:lnTo>
                  <a:lnTo>
                    <a:pt x="753" y="105"/>
                  </a:lnTo>
                  <a:lnTo>
                    <a:pt x="754" y="105"/>
                  </a:lnTo>
                  <a:lnTo>
                    <a:pt x="754" y="104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3"/>
                  </a:lnTo>
                  <a:lnTo>
                    <a:pt x="755" y="103"/>
                  </a:lnTo>
                  <a:lnTo>
                    <a:pt x="754" y="102"/>
                  </a:lnTo>
                  <a:lnTo>
                    <a:pt x="754" y="101"/>
                  </a:lnTo>
                  <a:lnTo>
                    <a:pt x="752" y="101"/>
                  </a:lnTo>
                  <a:lnTo>
                    <a:pt x="751" y="102"/>
                  </a:lnTo>
                  <a:lnTo>
                    <a:pt x="750" y="102"/>
                  </a:lnTo>
                  <a:lnTo>
                    <a:pt x="749" y="101"/>
                  </a:lnTo>
                  <a:lnTo>
                    <a:pt x="747" y="101"/>
                  </a:lnTo>
                  <a:lnTo>
                    <a:pt x="746" y="99"/>
                  </a:lnTo>
                  <a:lnTo>
                    <a:pt x="746" y="98"/>
                  </a:lnTo>
                  <a:lnTo>
                    <a:pt x="747" y="97"/>
                  </a:lnTo>
                  <a:lnTo>
                    <a:pt x="747" y="96"/>
                  </a:lnTo>
                  <a:lnTo>
                    <a:pt x="749" y="96"/>
                  </a:lnTo>
                  <a:lnTo>
                    <a:pt x="751" y="97"/>
                  </a:lnTo>
                  <a:lnTo>
                    <a:pt x="752" y="97"/>
                  </a:lnTo>
                  <a:lnTo>
                    <a:pt x="751" y="98"/>
                  </a:lnTo>
                  <a:lnTo>
                    <a:pt x="752" y="97"/>
                  </a:lnTo>
                  <a:lnTo>
                    <a:pt x="752" y="96"/>
                  </a:lnTo>
                  <a:lnTo>
                    <a:pt x="751" y="96"/>
                  </a:lnTo>
                  <a:lnTo>
                    <a:pt x="751" y="95"/>
                  </a:lnTo>
                  <a:lnTo>
                    <a:pt x="753" y="95"/>
                  </a:lnTo>
                  <a:lnTo>
                    <a:pt x="754" y="96"/>
                  </a:lnTo>
                  <a:lnTo>
                    <a:pt x="757" y="97"/>
                  </a:lnTo>
                  <a:lnTo>
                    <a:pt x="758" y="98"/>
                  </a:lnTo>
                  <a:lnTo>
                    <a:pt x="759" y="98"/>
                  </a:lnTo>
                  <a:lnTo>
                    <a:pt x="760" y="98"/>
                  </a:lnTo>
                  <a:lnTo>
                    <a:pt x="762" y="102"/>
                  </a:lnTo>
                  <a:lnTo>
                    <a:pt x="762" y="103"/>
                  </a:lnTo>
                  <a:lnTo>
                    <a:pt x="762" y="104"/>
                  </a:lnTo>
                  <a:lnTo>
                    <a:pt x="763" y="104"/>
                  </a:lnTo>
                  <a:lnTo>
                    <a:pt x="762" y="104"/>
                  </a:lnTo>
                  <a:lnTo>
                    <a:pt x="762" y="105"/>
                  </a:lnTo>
                  <a:lnTo>
                    <a:pt x="763" y="106"/>
                  </a:lnTo>
                  <a:lnTo>
                    <a:pt x="766" y="109"/>
                  </a:lnTo>
                  <a:lnTo>
                    <a:pt x="766" y="110"/>
                  </a:lnTo>
                  <a:lnTo>
                    <a:pt x="767" y="111"/>
                  </a:lnTo>
                  <a:lnTo>
                    <a:pt x="768" y="113"/>
                  </a:lnTo>
                  <a:lnTo>
                    <a:pt x="769" y="113"/>
                  </a:lnTo>
                  <a:lnTo>
                    <a:pt x="769" y="114"/>
                  </a:lnTo>
                  <a:lnTo>
                    <a:pt x="769" y="115"/>
                  </a:lnTo>
                  <a:lnTo>
                    <a:pt x="772" y="117"/>
                  </a:lnTo>
                  <a:lnTo>
                    <a:pt x="772" y="119"/>
                  </a:lnTo>
                  <a:lnTo>
                    <a:pt x="772" y="120"/>
                  </a:lnTo>
                  <a:lnTo>
                    <a:pt x="772" y="121"/>
                  </a:lnTo>
                  <a:lnTo>
                    <a:pt x="772" y="122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3" y="122"/>
                  </a:lnTo>
                  <a:lnTo>
                    <a:pt x="777" y="122"/>
                  </a:lnTo>
                  <a:lnTo>
                    <a:pt x="778" y="123"/>
                  </a:lnTo>
                  <a:lnTo>
                    <a:pt x="779" y="124"/>
                  </a:lnTo>
                  <a:lnTo>
                    <a:pt x="779" y="123"/>
                  </a:lnTo>
                  <a:lnTo>
                    <a:pt x="778" y="122"/>
                  </a:lnTo>
                  <a:lnTo>
                    <a:pt x="779" y="122"/>
                  </a:lnTo>
                  <a:lnTo>
                    <a:pt x="781" y="121"/>
                  </a:lnTo>
                  <a:lnTo>
                    <a:pt x="784" y="123"/>
                  </a:lnTo>
                  <a:lnTo>
                    <a:pt x="784" y="124"/>
                  </a:lnTo>
                  <a:lnTo>
                    <a:pt x="783" y="126"/>
                  </a:lnTo>
                  <a:lnTo>
                    <a:pt x="783" y="127"/>
                  </a:lnTo>
                  <a:lnTo>
                    <a:pt x="784" y="127"/>
                  </a:lnTo>
                  <a:lnTo>
                    <a:pt x="784" y="126"/>
                  </a:lnTo>
                  <a:lnTo>
                    <a:pt x="784" y="127"/>
                  </a:lnTo>
                  <a:lnTo>
                    <a:pt x="784" y="128"/>
                  </a:lnTo>
                  <a:lnTo>
                    <a:pt x="785" y="128"/>
                  </a:lnTo>
                  <a:lnTo>
                    <a:pt x="785" y="129"/>
                  </a:lnTo>
                  <a:lnTo>
                    <a:pt x="784" y="129"/>
                  </a:lnTo>
                  <a:lnTo>
                    <a:pt x="784" y="130"/>
                  </a:lnTo>
                  <a:lnTo>
                    <a:pt x="785" y="132"/>
                  </a:lnTo>
                  <a:lnTo>
                    <a:pt x="786" y="134"/>
                  </a:lnTo>
                  <a:lnTo>
                    <a:pt x="789" y="136"/>
                  </a:lnTo>
                  <a:lnTo>
                    <a:pt x="790" y="136"/>
                  </a:lnTo>
                  <a:lnTo>
                    <a:pt x="790" y="135"/>
                  </a:lnTo>
                  <a:lnTo>
                    <a:pt x="789" y="135"/>
                  </a:lnTo>
                  <a:lnTo>
                    <a:pt x="790" y="135"/>
                  </a:lnTo>
                  <a:lnTo>
                    <a:pt x="792" y="135"/>
                  </a:lnTo>
                  <a:lnTo>
                    <a:pt x="792" y="136"/>
                  </a:lnTo>
                  <a:lnTo>
                    <a:pt x="793" y="136"/>
                  </a:lnTo>
                  <a:lnTo>
                    <a:pt x="792" y="136"/>
                  </a:lnTo>
                  <a:lnTo>
                    <a:pt x="790" y="134"/>
                  </a:lnTo>
                  <a:lnTo>
                    <a:pt x="789" y="132"/>
                  </a:lnTo>
                  <a:lnTo>
                    <a:pt x="790" y="132"/>
                  </a:lnTo>
                  <a:lnTo>
                    <a:pt x="790" y="134"/>
                  </a:lnTo>
                  <a:lnTo>
                    <a:pt x="790" y="132"/>
                  </a:lnTo>
                  <a:lnTo>
                    <a:pt x="789" y="131"/>
                  </a:lnTo>
                  <a:lnTo>
                    <a:pt x="788" y="131"/>
                  </a:lnTo>
                  <a:lnTo>
                    <a:pt x="788" y="130"/>
                  </a:lnTo>
                  <a:lnTo>
                    <a:pt x="787" y="130"/>
                  </a:lnTo>
                  <a:lnTo>
                    <a:pt x="787" y="128"/>
                  </a:lnTo>
                  <a:lnTo>
                    <a:pt x="787" y="127"/>
                  </a:lnTo>
                  <a:lnTo>
                    <a:pt x="787" y="126"/>
                  </a:lnTo>
                  <a:lnTo>
                    <a:pt x="787" y="124"/>
                  </a:lnTo>
                  <a:lnTo>
                    <a:pt x="788" y="124"/>
                  </a:lnTo>
                  <a:lnTo>
                    <a:pt x="790" y="124"/>
                  </a:lnTo>
                  <a:lnTo>
                    <a:pt x="793" y="124"/>
                  </a:lnTo>
                  <a:lnTo>
                    <a:pt x="794" y="127"/>
                  </a:lnTo>
                  <a:lnTo>
                    <a:pt x="794" y="128"/>
                  </a:lnTo>
                  <a:lnTo>
                    <a:pt x="795" y="129"/>
                  </a:lnTo>
                  <a:lnTo>
                    <a:pt x="795" y="130"/>
                  </a:lnTo>
                  <a:lnTo>
                    <a:pt x="795" y="131"/>
                  </a:lnTo>
                  <a:lnTo>
                    <a:pt x="795" y="132"/>
                  </a:lnTo>
                  <a:lnTo>
                    <a:pt x="793" y="135"/>
                  </a:lnTo>
                  <a:lnTo>
                    <a:pt x="794" y="135"/>
                  </a:lnTo>
                  <a:lnTo>
                    <a:pt x="794" y="136"/>
                  </a:lnTo>
                  <a:lnTo>
                    <a:pt x="794" y="137"/>
                  </a:lnTo>
                  <a:lnTo>
                    <a:pt x="795" y="137"/>
                  </a:lnTo>
                  <a:lnTo>
                    <a:pt x="795" y="136"/>
                  </a:lnTo>
                  <a:lnTo>
                    <a:pt x="798" y="136"/>
                  </a:lnTo>
                  <a:lnTo>
                    <a:pt x="799" y="137"/>
                  </a:lnTo>
                  <a:lnTo>
                    <a:pt x="799" y="138"/>
                  </a:lnTo>
                  <a:lnTo>
                    <a:pt x="801" y="139"/>
                  </a:lnTo>
                  <a:lnTo>
                    <a:pt x="801" y="140"/>
                  </a:lnTo>
                  <a:lnTo>
                    <a:pt x="799" y="140"/>
                  </a:lnTo>
                  <a:lnTo>
                    <a:pt x="799" y="143"/>
                  </a:lnTo>
                  <a:lnTo>
                    <a:pt x="798" y="144"/>
                  </a:lnTo>
                  <a:lnTo>
                    <a:pt x="799" y="144"/>
                  </a:lnTo>
                  <a:lnTo>
                    <a:pt x="802" y="140"/>
                  </a:lnTo>
                  <a:lnTo>
                    <a:pt x="802" y="142"/>
                  </a:lnTo>
                  <a:lnTo>
                    <a:pt x="802" y="144"/>
                  </a:lnTo>
                  <a:lnTo>
                    <a:pt x="802" y="145"/>
                  </a:lnTo>
                  <a:lnTo>
                    <a:pt x="802" y="146"/>
                  </a:lnTo>
                  <a:lnTo>
                    <a:pt x="803" y="147"/>
                  </a:lnTo>
                  <a:lnTo>
                    <a:pt x="803" y="149"/>
                  </a:lnTo>
                  <a:lnTo>
                    <a:pt x="803" y="151"/>
                  </a:lnTo>
                  <a:lnTo>
                    <a:pt x="802" y="153"/>
                  </a:lnTo>
                  <a:lnTo>
                    <a:pt x="802" y="154"/>
                  </a:lnTo>
                  <a:lnTo>
                    <a:pt x="802" y="155"/>
                  </a:lnTo>
                  <a:lnTo>
                    <a:pt x="803" y="155"/>
                  </a:lnTo>
                  <a:lnTo>
                    <a:pt x="803" y="154"/>
                  </a:lnTo>
                  <a:lnTo>
                    <a:pt x="803" y="153"/>
                  </a:lnTo>
                  <a:lnTo>
                    <a:pt x="804" y="152"/>
                  </a:lnTo>
                  <a:lnTo>
                    <a:pt x="805" y="152"/>
                  </a:lnTo>
                  <a:lnTo>
                    <a:pt x="805" y="153"/>
                  </a:lnTo>
                  <a:lnTo>
                    <a:pt x="806" y="153"/>
                  </a:lnTo>
                  <a:lnTo>
                    <a:pt x="806" y="152"/>
                  </a:lnTo>
                  <a:lnTo>
                    <a:pt x="805" y="151"/>
                  </a:lnTo>
                  <a:lnTo>
                    <a:pt x="805" y="149"/>
                  </a:lnTo>
                  <a:lnTo>
                    <a:pt x="806" y="149"/>
                  </a:lnTo>
                  <a:lnTo>
                    <a:pt x="809" y="149"/>
                  </a:lnTo>
                  <a:lnTo>
                    <a:pt x="810" y="151"/>
                  </a:lnTo>
                  <a:lnTo>
                    <a:pt x="811" y="151"/>
                  </a:lnTo>
                  <a:lnTo>
                    <a:pt x="811" y="152"/>
                  </a:lnTo>
                  <a:lnTo>
                    <a:pt x="811" y="153"/>
                  </a:lnTo>
                  <a:lnTo>
                    <a:pt x="811" y="154"/>
                  </a:lnTo>
                  <a:lnTo>
                    <a:pt x="812" y="154"/>
                  </a:lnTo>
                  <a:lnTo>
                    <a:pt x="812" y="155"/>
                  </a:lnTo>
                  <a:lnTo>
                    <a:pt x="811" y="155"/>
                  </a:lnTo>
                  <a:lnTo>
                    <a:pt x="812" y="156"/>
                  </a:lnTo>
                  <a:lnTo>
                    <a:pt x="812" y="155"/>
                  </a:lnTo>
                  <a:lnTo>
                    <a:pt x="812" y="154"/>
                  </a:lnTo>
                  <a:lnTo>
                    <a:pt x="813" y="154"/>
                  </a:lnTo>
                  <a:lnTo>
                    <a:pt x="812" y="153"/>
                  </a:lnTo>
                  <a:lnTo>
                    <a:pt x="812" y="151"/>
                  </a:lnTo>
                  <a:lnTo>
                    <a:pt x="812" y="149"/>
                  </a:lnTo>
                  <a:lnTo>
                    <a:pt x="813" y="149"/>
                  </a:lnTo>
                  <a:lnTo>
                    <a:pt x="814" y="151"/>
                  </a:lnTo>
                  <a:lnTo>
                    <a:pt x="814" y="152"/>
                  </a:lnTo>
                  <a:lnTo>
                    <a:pt x="815" y="152"/>
                  </a:lnTo>
                  <a:lnTo>
                    <a:pt x="815" y="153"/>
                  </a:lnTo>
                  <a:lnTo>
                    <a:pt x="816" y="153"/>
                  </a:lnTo>
                  <a:lnTo>
                    <a:pt x="816" y="154"/>
                  </a:lnTo>
                  <a:lnTo>
                    <a:pt x="818" y="155"/>
                  </a:lnTo>
                  <a:lnTo>
                    <a:pt x="818" y="156"/>
                  </a:lnTo>
                  <a:lnTo>
                    <a:pt x="819" y="157"/>
                  </a:lnTo>
                  <a:lnTo>
                    <a:pt x="820" y="157"/>
                  </a:lnTo>
                  <a:lnTo>
                    <a:pt x="820" y="159"/>
                  </a:lnTo>
                  <a:lnTo>
                    <a:pt x="821" y="159"/>
                  </a:lnTo>
                  <a:lnTo>
                    <a:pt x="821" y="160"/>
                  </a:lnTo>
                  <a:lnTo>
                    <a:pt x="821" y="161"/>
                  </a:lnTo>
                  <a:lnTo>
                    <a:pt x="820" y="162"/>
                  </a:lnTo>
                  <a:lnTo>
                    <a:pt x="820" y="163"/>
                  </a:lnTo>
                  <a:lnTo>
                    <a:pt x="819" y="164"/>
                  </a:lnTo>
                  <a:lnTo>
                    <a:pt x="818" y="165"/>
                  </a:lnTo>
                  <a:lnTo>
                    <a:pt x="814" y="168"/>
                  </a:lnTo>
                  <a:lnTo>
                    <a:pt x="812" y="170"/>
                  </a:lnTo>
                  <a:lnTo>
                    <a:pt x="812" y="171"/>
                  </a:lnTo>
                  <a:lnTo>
                    <a:pt x="812" y="172"/>
                  </a:lnTo>
                  <a:lnTo>
                    <a:pt x="812" y="173"/>
                  </a:lnTo>
                  <a:lnTo>
                    <a:pt x="811" y="173"/>
                  </a:lnTo>
                  <a:lnTo>
                    <a:pt x="810" y="172"/>
                  </a:lnTo>
                  <a:lnTo>
                    <a:pt x="810" y="171"/>
                  </a:lnTo>
                  <a:lnTo>
                    <a:pt x="809" y="170"/>
                  </a:lnTo>
                  <a:lnTo>
                    <a:pt x="809" y="171"/>
                  </a:lnTo>
                  <a:lnTo>
                    <a:pt x="809" y="172"/>
                  </a:lnTo>
                  <a:lnTo>
                    <a:pt x="809" y="171"/>
                  </a:lnTo>
                  <a:lnTo>
                    <a:pt x="809" y="172"/>
                  </a:lnTo>
                  <a:lnTo>
                    <a:pt x="810" y="173"/>
                  </a:lnTo>
                  <a:lnTo>
                    <a:pt x="810" y="174"/>
                  </a:lnTo>
                  <a:lnTo>
                    <a:pt x="810" y="176"/>
                  </a:lnTo>
                  <a:lnTo>
                    <a:pt x="810" y="177"/>
                  </a:lnTo>
                  <a:lnTo>
                    <a:pt x="809" y="179"/>
                  </a:lnTo>
                  <a:lnTo>
                    <a:pt x="809" y="180"/>
                  </a:lnTo>
                  <a:lnTo>
                    <a:pt x="809" y="181"/>
                  </a:lnTo>
                  <a:lnTo>
                    <a:pt x="807" y="184"/>
                  </a:lnTo>
                  <a:lnTo>
                    <a:pt x="807" y="185"/>
                  </a:lnTo>
                  <a:lnTo>
                    <a:pt x="807" y="186"/>
                  </a:lnTo>
                  <a:lnTo>
                    <a:pt x="805" y="185"/>
                  </a:lnTo>
                  <a:lnTo>
                    <a:pt x="805" y="184"/>
                  </a:lnTo>
                  <a:lnTo>
                    <a:pt x="804" y="184"/>
                  </a:lnTo>
                  <a:lnTo>
                    <a:pt x="804" y="181"/>
                  </a:lnTo>
                  <a:lnTo>
                    <a:pt x="803" y="180"/>
                  </a:lnTo>
                  <a:lnTo>
                    <a:pt x="803" y="179"/>
                  </a:lnTo>
                  <a:lnTo>
                    <a:pt x="803" y="177"/>
                  </a:lnTo>
                  <a:lnTo>
                    <a:pt x="802" y="176"/>
                  </a:lnTo>
                  <a:lnTo>
                    <a:pt x="803" y="174"/>
                  </a:lnTo>
                  <a:lnTo>
                    <a:pt x="803" y="173"/>
                  </a:lnTo>
                  <a:lnTo>
                    <a:pt x="803" y="172"/>
                  </a:lnTo>
                  <a:lnTo>
                    <a:pt x="803" y="171"/>
                  </a:lnTo>
                  <a:lnTo>
                    <a:pt x="803" y="172"/>
                  </a:lnTo>
                  <a:lnTo>
                    <a:pt x="803" y="173"/>
                  </a:lnTo>
                  <a:lnTo>
                    <a:pt x="802" y="173"/>
                  </a:lnTo>
                  <a:lnTo>
                    <a:pt x="801" y="173"/>
                  </a:lnTo>
                  <a:lnTo>
                    <a:pt x="801" y="174"/>
                  </a:lnTo>
                  <a:lnTo>
                    <a:pt x="801" y="176"/>
                  </a:lnTo>
                  <a:lnTo>
                    <a:pt x="801" y="177"/>
                  </a:lnTo>
                  <a:lnTo>
                    <a:pt x="801" y="178"/>
                  </a:lnTo>
                  <a:lnTo>
                    <a:pt x="802" y="178"/>
                  </a:lnTo>
                  <a:lnTo>
                    <a:pt x="802" y="179"/>
                  </a:lnTo>
                  <a:lnTo>
                    <a:pt x="802" y="180"/>
                  </a:lnTo>
                  <a:lnTo>
                    <a:pt x="802" y="181"/>
                  </a:lnTo>
                  <a:lnTo>
                    <a:pt x="802" y="182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2" y="186"/>
                  </a:lnTo>
                  <a:lnTo>
                    <a:pt x="802" y="187"/>
                  </a:lnTo>
                  <a:lnTo>
                    <a:pt x="802" y="186"/>
                  </a:lnTo>
                  <a:lnTo>
                    <a:pt x="802" y="187"/>
                  </a:lnTo>
                  <a:lnTo>
                    <a:pt x="803" y="186"/>
                  </a:lnTo>
                  <a:lnTo>
                    <a:pt x="804" y="186"/>
                  </a:lnTo>
                  <a:lnTo>
                    <a:pt x="805" y="187"/>
                  </a:lnTo>
                  <a:lnTo>
                    <a:pt x="805" y="188"/>
                  </a:lnTo>
                  <a:lnTo>
                    <a:pt x="806" y="189"/>
                  </a:lnTo>
                  <a:lnTo>
                    <a:pt x="805" y="191"/>
                  </a:lnTo>
                  <a:lnTo>
                    <a:pt x="805" y="193"/>
                  </a:lnTo>
                  <a:lnTo>
                    <a:pt x="804" y="193"/>
                  </a:lnTo>
                  <a:lnTo>
                    <a:pt x="801" y="189"/>
                  </a:lnTo>
                  <a:lnTo>
                    <a:pt x="801" y="188"/>
                  </a:lnTo>
                  <a:lnTo>
                    <a:pt x="799" y="188"/>
                  </a:lnTo>
                  <a:lnTo>
                    <a:pt x="798" y="188"/>
                  </a:lnTo>
                  <a:lnTo>
                    <a:pt x="799" y="189"/>
                  </a:lnTo>
                  <a:lnTo>
                    <a:pt x="799" y="190"/>
                  </a:lnTo>
                  <a:lnTo>
                    <a:pt x="802" y="194"/>
                  </a:lnTo>
                  <a:lnTo>
                    <a:pt x="802" y="195"/>
                  </a:lnTo>
                  <a:lnTo>
                    <a:pt x="802" y="196"/>
                  </a:lnTo>
                  <a:lnTo>
                    <a:pt x="802" y="198"/>
                  </a:lnTo>
                  <a:lnTo>
                    <a:pt x="802" y="199"/>
                  </a:lnTo>
                  <a:lnTo>
                    <a:pt x="802" y="201"/>
                  </a:lnTo>
                  <a:lnTo>
                    <a:pt x="802" y="202"/>
                  </a:lnTo>
                  <a:lnTo>
                    <a:pt x="802" y="203"/>
                  </a:lnTo>
                  <a:lnTo>
                    <a:pt x="802" y="204"/>
                  </a:lnTo>
                  <a:lnTo>
                    <a:pt x="801" y="204"/>
                  </a:lnTo>
                  <a:lnTo>
                    <a:pt x="799" y="204"/>
                  </a:lnTo>
                  <a:lnTo>
                    <a:pt x="798" y="202"/>
                  </a:lnTo>
                  <a:lnTo>
                    <a:pt x="797" y="201"/>
                  </a:lnTo>
                  <a:lnTo>
                    <a:pt x="797" y="199"/>
                  </a:lnTo>
                  <a:lnTo>
                    <a:pt x="796" y="199"/>
                  </a:lnTo>
                  <a:lnTo>
                    <a:pt x="796" y="198"/>
                  </a:lnTo>
                  <a:lnTo>
                    <a:pt x="795" y="197"/>
                  </a:lnTo>
                  <a:lnTo>
                    <a:pt x="795" y="196"/>
                  </a:lnTo>
                  <a:lnTo>
                    <a:pt x="794" y="196"/>
                  </a:lnTo>
                  <a:lnTo>
                    <a:pt x="792" y="194"/>
                  </a:lnTo>
                  <a:lnTo>
                    <a:pt x="792" y="193"/>
                  </a:lnTo>
                  <a:lnTo>
                    <a:pt x="792" y="191"/>
                  </a:lnTo>
                  <a:lnTo>
                    <a:pt x="790" y="191"/>
                  </a:lnTo>
                  <a:lnTo>
                    <a:pt x="790" y="190"/>
                  </a:lnTo>
                  <a:lnTo>
                    <a:pt x="789" y="190"/>
                  </a:lnTo>
                  <a:lnTo>
                    <a:pt x="789" y="191"/>
                  </a:lnTo>
                  <a:lnTo>
                    <a:pt x="789" y="193"/>
                  </a:lnTo>
                  <a:lnTo>
                    <a:pt x="790" y="193"/>
                  </a:lnTo>
                  <a:lnTo>
                    <a:pt x="789" y="194"/>
                  </a:lnTo>
                  <a:lnTo>
                    <a:pt x="790" y="194"/>
                  </a:lnTo>
                  <a:lnTo>
                    <a:pt x="790" y="195"/>
                  </a:lnTo>
                  <a:lnTo>
                    <a:pt x="790" y="196"/>
                  </a:lnTo>
                  <a:lnTo>
                    <a:pt x="792" y="196"/>
                  </a:lnTo>
                  <a:lnTo>
                    <a:pt x="793" y="197"/>
                  </a:lnTo>
                  <a:lnTo>
                    <a:pt x="795" y="201"/>
                  </a:lnTo>
                  <a:lnTo>
                    <a:pt x="795" y="202"/>
                  </a:lnTo>
                  <a:lnTo>
                    <a:pt x="795" y="203"/>
                  </a:lnTo>
                  <a:lnTo>
                    <a:pt x="796" y="203"/>
                  </a:lnTo>
                  <a:lnTo>
                    <a:pt x="796" y="204"/>
                  </a:lnTo>
                  <a:lnTo>
                    <a:pt x="797" y="205"/>
                  </a:lnTo>
                  <a:lnTo>
                    <a:pt x="796" y="205"/>
                  </a:lnTo>
                  <a:lnTo>
                    <a:pt x="795" y="205"/>
                  </a:lnTo>
                  <a:lnTo>
                    <a:pt x="795" y="204"/>
                  </a:lnTo>
                  <a:lnTo>
                    <a:pt x="795" y="203"/>
                  </a:lnTo>
                  <a:lnTo>
                    <a:pt x="793" y="204"/>
                  </a:lnTo>
                  <a:lnTo>
                    <a:pt x="793" y="203"/>
                  </a:lnTo>
                  <a:lnTo>
                    <a:pt x="793" y="202"/>
                  </a:lnTo>
                  <a:lnTo>
                    <a:pt x="792" y="201"/>
                  </a:lnTo>
                  <a:lnTo>
                    <a:pt x="790" y="201"/>
                  </a:lnTo>
                  <a:lnTo>
                    <a:pt x="789" y="199"/>
                  </a:lnTo>
                  <a:lnTo>
                    <a:pt x="787" y="201"/>
                  </a:lnTo>
                  <a:lnTo>
                    <a:pt x="786" y="201"/>
                  </a:lnTo>
                  <a:lnTo>
                    <a:pt x="786" y="202"/>
                  </a:lnTo>
                  <a:lnTo>
                    <a:pt x="787" y="202"/>
                  </a:lnTo>
                  <a:lnTo>
                    <a:pt x="789" y="202"/>
                  </a:lnTo>
                  <a:lnTo>
                    <a:pt x="789" y="203"/>
                  </a:lnTo>
                  <a:lnTo>
                    <a:pt x="789" y="204"/>
                  </a:lnTo>
                  <a:lnTo>
                    <a:pt x="790" y="205"/>
                  </a:lnTo>
                  <a:lnTo>
                    <a:pt x="790" y="206"/>
                  </a:lnTo>
                  <a:lnTo>
                    <a:pt x="788" y="206"/>
                  </a:lnTo>
                  <a:lnTo>
                    <a:pt x="786" y="207"/>
                  </a:lnTo>
                  <a:lnTo>
                    <a:pt x="784" y="206"/>
                  </a:lnTo>
                  <a:lnTo>
                    <a:pt x="780" y="206"/>
                  </a:lnTo>
                  <a:lnTo>
                    <a:pt x="778" y="205"/>
                  </a:lnTo>
                  <a:lnTo>
                    <a:pt x="777" y="205"/>
                  </a:lnTo>
                  <a:lnTo>
                    <a:pt x="777" y="206"/>
                  </a:lnTo>
                  <a:lnTo>
                    <a:pt x="776" y="206"/>
                  </a:lnTo>
                  <a:lnTo>
                    <a:pt x="776" y="205"/>
                  </a:lnTo>
                  <a:lnTo>
                    <a:pt x="775" y="204"/>
                  </a:lnTo>
                  <a:lnTo>
                    <a:pt x="773" y="204"/>
                  </a:lnTo>
                  <a:lnTo>
                    <a:pt x="773" y="203"/>
                  </a:lnTo>
                  <a:lnTo>
                    <a:pt x="775" y="203"/>
                  </a:lnTo>
                  <a:lnTo>
                    <a:pt x="775" y="202"/>
                  </a:lnTo>
                  <a:lnTo>
                    <a:pt x="773" y="202"/>
                  </a:lnTo>
                  <a:lnTo>
                    <a:pt x="773" y="203"/>
                  </a:lnTo>
                  <a:lnTo>
                    <a:pt x="772" y="203"/>
                  </a:lnTo>
                  <a:lnTo>
                    <a:pt x="771" y="202"/>
                  </a:lnTo>
                  <a:lnTo>
                    <a:pt x="770" y="201"/>
                  </a:lnTo>
                  <a:lnTo>
                    <a:pt x="769" y="201"/>
                  </a:lnTo>
                  <a:lnTo>
                    <a:pt x="769" y="199"/>
                  </a:lnTo>
                  <a:lnTo>
                    <a:pt x="768" y="199"/>
                  </a:lnTo>
                  <a:lnTo>
                    <a:pt x="768" y="198"/>
                  </a:lnTo>
                  <a:lnTo>
                    <a:pt x="768" y="197"/>
                  </a:lnTo>
                  <a:lnTo>
                    <a:pt x="769" y="197"/>
                  </a:lnTo>
                  <a:lnTo>
                    <a:pt x="768" y="196"/>
                  </a:lnTo>
                  <a:lnTo>
                    <a:pt x="770" y="196"/>
                  </a:lnTo>
                  <a:lnTo>
                    <a:pt x="771" y="196"/>
                  </a:lnTo>
                  <a:lnTo>
                    <a:pt x="771" y="195"/>
                  </a:lnTo>
                  <a:lnTo>
                    <a:pt x="771" y="196"/>
                  </a:lnTo>
                  <a:lnTo>
                    <a:pt x="773" y="195"/>
                  </a:lnTo>
                  <a:lnTo>
                    <a:pt x="776" y="194"/>
                  </a:lnTo>
                  <a:lnTo>
                    <a:pt x="777" y="194"/>
                  </a:lnTo>
                  <a:lnTo>
                    <a:pt x="777" y="195"/>
                  </a:lnTo>
                  <a:lnTo>
                    <a:pt x="778" y="195"/>
                  </a:lnTo>
                  <a:lnTo>
                    <a:pt x="778" y="194"/>
                  </a:lnTo>
                  <a:lnTo>
                    <a:pt x="777" y="193"/>
                  </a:lnTo>
                  <a:lnTo>
                    <a:pt x="777" y="194"/>
                  </a:lnTo>
                  <a:lnTo>
                    <a:pt x="773" y="193"/>
                  </a:lnTo>
                  <a:lnTo>
                    <a:pt x="770" y="193"/>
                  </a:lnTo>
                  <a:lnTo>
                    <a:pt x="769" y="191"/>
                  </a:lnTo>
                  <a:lnTo>
                    <a:pt x="768" y="191"/>
                  </a:lnTo>
                  <a:lnTo>
                    <a:pt x="768" y="193"/>
                  </a:lnTo>
                  <a:lnTo>
                    <a:pt x="767" y="193"/>
                  </a:lnTo>
                  <a:lnTo>
                    <a:pt x="766" y="194"/>
                  </a:lnTo>
                  <a:lnTo>
                    <a:pt x="764" y="194"/>
                  </a:lnTo>
                  <a:lnTo>
                    <a:pt x="764" y="193"/>
                  </a:lnTo>
                  <a:lnTo>
                    <a:pt x="763" y="191"/>
                  </a:lnTo>
                  <a:lnTo>
                    <a:pt x="764" y="191"/>
                  </a:lnTo>
                  <a:lnTo>
                    <a:pt x="764" y="190"/>
                  </a:lnTo>
                  <a:lnTo>
                    <a:pt x="763" y="190"/>
                  </a:lnTo>
                  <a:lnTo>
                    <a:pt x="762" y="190"/>
                  </a:lnTo>
                  <a:lnTo>
                    <a:pt x="762" y="189"/>
                  </a:lnTo>
                  <a:lnTo>
                    <a:pt x="761" y="188"/>
                  </a:lnTo>
                  <a:lnTo>
                    <a:pt x="760" y="188"/>
                  </a:lnTo>
                  <a:lnTo>
                    <a:pt x="760" y="187"/>
                  </a:lnTo>
                  <a:lnTo>
                    <a:pt x="762" y="187"/>
                  </a:lnTo>
                  <a:lnTo>
                    <a:pt x="766" y="188"/>
                  </a:lnTo>
                  <a:lnTo>
                    <a:pt x="766" y="187"/>
                  </a:lnTo>
                  <a:lnTo>
                    <a:pt x="763" y="186"/>
                  </a:lnTo>
                  <a:lnTo>
                    <a:pt x="762" y="185"/>
                  </a:lnTo>
                  <a:lnTo>
                    <a:pt x="760" y="186"/>
                  </a:lnTo>
                  <a:lnTo>
                    <a:pt x="759" y="185"/>
                  </a:lnTo>
                  <a:lnTo>
                    <a:pt x="759" y="184"/>
                  </a:lnTo>
                  <a:lnTo>
                    <a:pt x="758" y="184"/>
                  </a:lnTo>
                  <a:lnTo>
                    <a:pt x="757" y="181"/>
                  </a:lnTo>
                  <a:lnTo>
                    <a:pt x="755" y="180"/>
                  </a:lnTo>
                  <a:lnTo>
                    <a:pt x="757" y="179"/>
                  </a:lnTo>
                  <a:lnTo>
                    <a:pt x="758" y="179"/>
                  </a:lnTo>
                  <a:lnTo>
                    <a:pt x="758" y="178"/>
                  </a:lnTo>
                  <a:lnTo>
                    <a:pt x="759" y="178"/>
                  </a:lnTo>
                  <a:lnTo>
                    <a:pt x="760" y="178"/>
                  </a:lnTo>
                  <a:lnTo>
                    <a:pt x="761" y="178"/>
                  </a:lnTo>
                  <a:lnTo>
                    <a:pt x="761" y="177"/>
                  </a:lnTo>
                  <a:lnTo>
                    <a:pt x="761" y="174"/>
                  </a:lnTo>
                  <a:lnTo>
                    <a:pt x="761" y="173"/>
                  </a:lnTo>
                  <a:lnTo>
                    <a:pt x="762" y="173"/>
                  </a:lnTo>
                  <a:lnTo>
                    <a:pt x="763" y="173"/>
                  </a:lnTo>
                  <a:lnTo>
                    <a:pt x="764" y="173"/>
                  </a:lnTo>
                  <a:lnTo>
                    <a:pt x="766" y="173"/>
                  </a:lnTo>
                  <a:lnTo>
                    <a:pt x="767" y="173"/>
                  </a:lnTo>
                  <a:lnTo>
                    <a:pt x="768" y="172"/>
                  </a:lnTo>
                  <a:lnTo>
                    <a:pt x="770" y="173"/>
                  </a:lnTo>
                  <a:lnTo>
                    <a:pt x="772" y="172"/>
                  </a:lnTo>
                  <a:lnTo>
                    <a:pt x="775" y="171"/>
                  </a:lnTo>
                  <a:lnTo>
                    <a:pt x="776" y="171"/>
                  </a:lnTo>
                  <a:lnTo>
                    <a:pt x="777" y="171"/>
                  </a:lnTo>
                  <a:lnTo>
                    <a:pt x="779" y="170"/>
                  </a:lnTo>
                  <a:lnTo>
                    <a:pt x="780" y="169"/>
                  </a:lnTo>
                  <a:lnTo>
                    <a:pt x="783" y="169"/>
                  </a:lnTo>
                  <a:lnTo>
                    <a:pt x="783" y="168"/>
                  </a:lnTo>
                  <a:lnTo>
                    <a:pt x="780" y="169"/>
                  </a:lnTo>
                  <a:lnTo>
                    <a:pt x="778" y="169"/>
                  </a:lnTo>
                  <a:lnTo>
                    <a:pt x="776" y="170"/>
                  </a:lnTo>
                  <a:lnTo>
                    <a:pt x="773" y="170"/>
                  </a:lnTo>
                  <a:lnTo>
                    <a:pt x="772" y="170"/>
                  </a:lnTo>
                  <a:lnTo>
                    <a:pt x="771" y="171"/>
                  </a:lnTo>
                  <a:lnTo>
                    <a:pt x="769" y="170"/>
                  </a:lnTo>
                  <a:lnTo>
                    <a:pt x="767" y="170"/>
                  </a:lnTo>
                  <a:lnTo>
                    <a:pt x="767" y="169"/>
                  </a:lnTo>
                  <a:lnTo>
                    <a:pt x="767" y="168"/>
                  </a:lnTo>
                  <a:lnTo>
                    <a:pt x="770" y="168"/>
                  </a:lnTo>
                  <a:lnTo>
                    <a:pt x="770" y="166"/>
                  </a:lnTo>
                  <a:lnTo>
                    <a:pt x="770" y="168"/>
                  </a:lnTo>
                  <a:lnTo>
                    <a:pt x="771" y="168"/>
                  </a:lnTo>
                  <a:lnTo>
                    <a:pt x="772" y="166"/>
                  </a:lnTo>
                  <a:lnTo>
                    <a:pt x="773" y="166"/>
                  </a:lnTo>
                  <a:lnTo>
                    <a:pt x="775" y="165"/>
                  </a:lnTo>
                  <a:lnTo>
                    <a:pt x="777" y="165"/>
                  </a:lnTo>
                  <a:lnTo>
                    <a:pt x="777" y="164"/>
                  </a:lnTo>
                  <a:lnTo>
                    <a:pt x="777" y="163"/>
                  </a:lnTo>
                  <a:lnTo>
                    <a:pt x="776" y="164"/>
                  </a:lnTo>
                  <a:lnTo>
                    <a:pt x="775" y="164"/>
                  </a:lnTo>
                  <a:lnTo>
                    <a:pt x="772" y="165"/>
                  </a:lnTo>
                  <a:lnTo>
                    <a:pt x="770" y="165"/>
                  </a:lnTo>
                  <a:lnTo>
                    <a:pt x="768" y="165"/>
                  </a:lnTo>
                  <a:lnTo>
                    <a:pt x="767" y="165"/>
                  </a:lnTo>
                  <a:lnTo>
                    <a:pt x="767" y="164"/>
                  </a:lnTo>
                  <a:lnTo>
                    <a:pt x="768" y="164"/>
                  </a:lnTo>
                  <a:lnTo>
                    <a:pt x="768" y="163"/>
                  </a:lnTo>
                  <a:lnTo>
                    <a:pt x="769" y="163"/>
                  </a:lnTo>
                  <a:lnTo>
                    <a:pt x="769" y="162"/>
                  </a:lnTo>
                  <a:lnTo>
                    <a:pt x="768" y="162"/>
                  </a:lnTo>
                  <a:lnTo>
                    <a:pt x="766" y="163"/>
                  </a:lnTo>
                  <a:lnTo>
                    <a:pt x="764" y="164"/>
                  </a:lnTo>
                  <a:lnTo>
                    <a:pt x="763" y="164"/>
                  </a:lnTo>
                  <a:lnTo>
                    <a:pt x="762" y="162"/>
                  </a:lnTo>
                  <a:lnTo>
                    <a:pt x="762" y="163"/>
                  </a:lnTo>
                  <a:lnTo>
                    <a:pt x="763" y="164"/>
                  </a:lnTo>
                  <a:lnTo>
                    <a:pt x="763" y="165"/>
                  </a:lnTo>
                  <a:lnTo>
                    <a:pt x="761" y="166"/>
                  </a:lnTo>
                  <a:lnTo>
                    <a:pt x="761" y="165"/>
                  </a:lnTo>
                  <a:lnTo>
                    <a:pt x="761" y="164"/>
                  </a:lnTo>
                  <a:lnTo>
                    <a:pt x="762" y="164"/>
                  </a:lnTo>
                  <a:lnTo>
                    <a:pt x="761" y="164"/>
                  </a:lnTo>
                  <a:lnTo>
                    <a:pt x="761" y="163"/>
                  </a:lnTo>
                  <a:lnTo>
                    <a:pt x="761" y="164"/>
                  </a:lnTo>
                  <a:lnTo>
                    <a:pt x="760" y="164"/>
                  </a:lnTo>
                  <a:lnTo>
                    <a:pt x="760" y="165"/>
                  </a:lnTo>
                  <a:lnTo>
                    <a:pt x="760" y="166"/>
                  </a:lnTo>
                  <a:lnTo>
                    <a:pt x="759" y="166"/>
                  </a:lnTo>
                  <a:lnTo>
                    <a:pt x="759" y="168"/>
                  </a:lnTo>
                  <a:lnTo>
                    <a:pt x="759" y="169"/>
                  </a:lnTo>
                  <a:lnTo>
                    <a:pt x="759" y="170"/>
                  </a:lnTo>
                  <a:lnTo>
                    <a:pt x="758" y="170"/>
                  </a:lnTo>
                  <a:lnTo>
                    <a:pt x="757" y="170"/>
                  </a:lnTo>
                  <a:lnTo>
                    <a:pt x="755" y="170"/>
                  </a:lnTo>
                  <a:lnTo>
                    <a:pt x="755" y="169"/>
                  </a:lnTo>
                  <a:lnTo>
                    <a:pt x="755" y="168"/>
                  </a:lnTo>
                  <a:lnTo>
                    <a:pt x="757" y="166"/>
                  </a:lnTo>
                  <a:lnTo>
                    <a:pt x="758" y="165"/>
                  </a:lnTo>
                  <a:lnTo>
                    <a:pt x="755" y="165"/>
                  </a:lnTo>
                  <a:lnTo>
                    <a:pt x="753" y="164"/>
                  </a:lnTo>
                  <a:lnTo>
                    <a:pt x="753" y="165"/>
                  </a:lnTo>
                  <a:lnTo>
                    <a:pt x="753" y="166"/>
                  </a:lnTo>
                  <a:lnTo>
                    <a:pt x="753" y="168"/>
                  </a:lnTo>
                  <a:lnTo>
                    <a:pt x="750" y="170"/>
                  </a:lnTo>
                  <a:lnTo>
                    <a:pt x="750" y="171"/>
                  </a:lnTo>
                  <a:lnTo>
                    <a:pt x="749" y="170"/>
                  </a:lnTo>
                  <a:lnTo>
                    <a:pt x="747" y="170"/>
                  </a:lnTo>
                  <a:lnTo>
                    <a:pt x="749" y="169"/>
                  </a:lnTo>
                  <a:lnTo>
                    <a:pt x="747" y="169"/>
                  </a:lnTo>
                  <a:lnTo>
                    <a:pt x="747" y="168"/>
                  </a:lnTo>
                  <a:lnTo>
                    <a:pt x="747" y="169"/>
                  </a:lnTo>
                  <a:lnTo>
                    <a:pt x="749" y="168"/>
                  </a:lnTo>
                  <a:lnTo>
                    <a:pt x="747" y="168"/>
                  </a:lnTo>
                  <a:lnTo>
                    <a:pt x="747" y="166"/>
                  </a:lnTo>
                  <a:lnTo>
                    <a:pt x="746" y="165"/>
                  </a:lnTo>
                  <a:lnTo>
                    <a:pt x="746" y="166"/>
                  </a:lnTo>
                  <a:lnTo>
                    <a:pt x="745" y="166"/>
                  </a:lnTo>
                  <a:lnTo>
                    <a:pt x="744" y="166"/>
                  </a:lnTo>
                  <a:lnTo>
                    <a:pt x="744" y="165"/>
                  </a:lnTo>
                  <a:lnTo>
                    <a:pt x="744" y="164"/>
                  </a:lnTo>
                  <a:lnTo>
                    <a:pt x="743" y="163"/>
                  </a:lnTo>
                  <a:lnTo>
                    <a:pt x="744" y="163"/>
                  </a:lnTo>
                  <a:lnTo>
                    <a:pt x="744" y="162"/>
                  </a:lnTo>
                  <a:lnTo>
                    <a:pt x="744" y="161"/>
                  </a:lnTo>
                  <a:lnTo>
                    <a:pt x="747" y="160"/>
                  </a:lnTo>
                  <a:lnTo>
                    <a:pt x="751" y="159"/>
                  </a:lnTo>
                  <a:lnTo>
                    <a:pt x="751" y="157"/>
                  </a:lnTo>
                  <a:lnTo>
                    <a:pt x="753" y="155"/>
                  </a:lnTo>
                  <a:lnTo>
                    <a:pt x="753" y="154"/>
                  </a:lnTo>
                  <a:lnTo>
                    <a:pt x="752" y="154"/>
                  </a:lnTo>
                  <a:lnTo>
                    <a:pt x="753" y="153"/>
                  </a:lnTo>
                  <a:lnTo>
                    <a:pt x="753" y="152"/>
                  </a:lnTo>
                  <a:lnTo>
                    <a:pt x="752" y="152"/>
                  </a:lnTo>
                  <a:lnTo>
                    <a:pt x="752" y="153"/>
                  </a:lnTo>
                  <a:lnTo>
                    <a:pt x="751" y="154"/>
                  </a:lnTo>
                  <a:lnTo>
                    <a:pt x="751" y="155"/>
                  </a:lnTo>
                  <a:lnTo>
                    <a:pt x="750" y="155"/>
                  </a:lnTo>
                  <a:lnTo>
                    <a:pt x="750" y="156"/>
                  </a:lnTo>
                  <a:lnTo>
                    <a:pt x="747" y="157"/>
                  </a:lnTo>
                  <a:lnTo>
                    <a:pt x="745" y="157"/>
                  </a:lnTo>
                  <a:lnTo>
                    <a:pt x="743" y="157"/>
                  </a:lnTo>
                  <a:lnTo>
                    <a:pt x="741" y="154"/>
                  </a:lnTo>
                  <a:lnTo>
                    <a:pt x="740" y="154"/>
                  </a:lnTo>
                  <a:lnTo>
                    <a:pt x="740" y="153"/>
                  </a:lnTo>
                  <a:lnTo>
                    <a:pt x="740" y="152"/>
                  </a:lnTo>
                  <a:lnTo>
                    <a:pt x="738" y="152"/>
                  </a:lnTo>
                  <a:lnTo>
                    <a:pt x="737" y="151"/>
                  </a:lnTo>
                  <a:lnTo>
                    <a:pt x="738" y="151"/>
                  </a:lnTo>
                  <a:lnTo>
                    <a:pt x="738" y="149"/>
                  </a:lnTo>
                  <a:lnTo>
                    <a:pt x="737" y="151"/>
                  </a:lnTo>
                  <a:lnTo>
                    <a:pt x="737" y="149"/>
                  </a:lnTo>
                  <a:lnTo>
                    <a:pt x="736" y="149"/>
                  </a:lnTo>
                  <a:lnTo>
                    <a:pt x="737" y="148"/>
                  </a:lnTo>
                  <a:lnTo>
                    <a:pt x="738" y="148"/>
                  </a:lnTo>
                  <a:lnTo>
                    <a:pt x="738" y="149"/>
                  </a:lnTo>
                  <a:lnTo>
                    <a:pt x="738" y="148"/>
                  </a:lnTo>
                  <a:lnTo>
                    <a:pt x="740" y="148"/>
                  </a:lnTo>
                  <a:lnTo>
                    <a:pt x="740" y="147"/>
                  </a:lnTo>
                  <a:lnTo>
                    <a:pt x="737" y="147"/>
                  </a:lnTo>
                  <a:lnTo>
                    <a:pt x="736" y="147"/>
                  </a:lnTo>
                  <a:lnTo>
                    <a:pt x="736" y="146"/>
                  </a:lnTo>
                  <a:lnTo>
                    <a:pt x="736" y="145"/>
                  </a:lnTo>
                  <a:lnTo>
                    <a:pt x="737" y="144"/>
                  </a:lnTo>
                  <a:lnTo>
                    <a:pt x="736" y="144"/>
                  </a:lnTo>
                  <a:close/>
                  <a:moveTo>
                    <a:pt x="902" y="7"/>
                  </a:moveTo>
                  <a:lnTo>
                    <a:pt x="904" y="9"/>
                  </a:lnTo>
                  <a:lnTo>
                    <a:pt x="904" y="10"/>
                  </a:lnTo>
                  <a:lnTo>
                    <a:pt x="905" y="10"/>
                  </a:lnTo>
                  <a:lnTo>
                    <a:pt x="905" y="11"/>
                  </a:lnTo>
                  <a:lnTo>
                    <a:pt x="905" y="12"/>
                  </a:lnTo>
                  <a:lnTo>
                    <a:pt x="905" y="14"/>
                  </a:lnTo>
                  <a:lnTo>
                    <a:pt x="904" y="15"/>
                  </a:lnTo>
                  <a:lnTo>
                    <a:pt x="904" y="17"/>
                  </a:lnTo>
                  <a:lnTo>
                    <a:pt x="905" y="15"/>
                  </a:lnTo>
                  <a:lnTo>
                    <a:pt x="905" y="17"/>
                  </a:lnTo>
                  <a:lnTo>
                    <a:pt x="905" y="18"/>
                  </a:lnTo>
                  <a:lnTo>
                    <a:pt x="905" y="19"/>
                  </a:lnTo>
                  <a:lnTo>
                    <a:pt x="905" y="20"/>
                  </a:lnTo>
                  <a:lnTo>
                    <a:pt x="905" y="21"/>
                  </a:lnTo>
                  <a:lnTo>
                    <a:pt x="905" y="23"/>
                  </a:lnTo>
                  <a:lnTo>
                    <a:pt x="905" y="26"/>
                  </a:lnTo>
                  <a:lnTo>
                    <a:pt x="904" y="26"/>
                  </a:lnTo>
                  <a:lnTo>
                    <a:pt x="904" y="28"/>
                  </a:lnTo>
                  <a:lnTo>
                    <a:pt x="902" y="31"/>
                  </a:lnTo>
                  <a:lnTo>
                    <a:pt x="901" y="31"/>
                  </a:lnTo>
                  <a:lnTo>
                    <a:pt x="900" y="31"/>
                  </a:lnTo>
                  <a:lnTo>
                    <a:pt x="902" y="32"/>
                  </a:lnTo>
                  <a:lnTo>
                    <a:pt x="902" y="34"/>
                  </a:lnTo>
                  <a:lnTo>
                    <a:pt x="902" y="35"/>
                  </a:lnTo>
                  <a:lnTo>
                    <a:pt x="900" y="36"/>
                  </a:lnTo>
                  <a:lnTo>
                    <a:pt x="899" y="35"/>
                  </a:lnTo>
                  <a:lnTo>
                    <a:pt x="899" y="36"/>
                  </a:lnTo>
                  <a:lnTo>
                    <a:pt x="897" y="36"/>
                  </a:lnTo>
                  <a:lnTo>
                    <a:pt x="898" y="36"/>
                  </a:lnTo>
                  <a:lnTo>
                    <a:pt x="898" y="37"/>
                  </a:lnTo>
                  <a:lnTo>
                    <a:pt x="897" y="38"/>
                  </a:lnTo>
                  <a:lnTo>
                    <a:pt x="896" y="39"/>
                  </a:lnTo>
                  <a:lnTo>
                    <a:pt x="896" y="40"/>
                  </a:lnTo>
                  <a:lnTo>
                    <a:pt x="896" y="39"/>
                  </a:lnTo>
                  <a:lnTo>
                    <a:pt x="897" y="39"/>
                  </a:lnTo>
                  <a:lnTo>
                    <a:pt x="899" y="38"/>
                  </a:lnTo>
                  <a:lnTo>
                    <a:pt x="898" y="42"/>
                  </a:lnTo>
                  <a:lnTo>
                    <a:pt x="897" y="42"/>
                  </a:lnTo>
                  <a:lnTo>
                    <a:pt x="897" y="40"/>
                  </a:lnTo>
                  <a:lnTo>
                    <a:pt x="896" y="42"/>
                  </a:lnTo>
                  <a:lnTo>
                    <a:pt x="896" y="43"/>
                  </a:lnTo>
                  <a:lnTo>
                    <a:pt x="895" y="44"/>
                  </a:lnTo>
                  <a:lnTo>
                    <a:pt x="892" y="45"/>
                  </a:lnTo>
                  <a:lnTo>
                    <a:pt x="891" y="46"/>
                  </a:lnTo>
                  <a:lnTo>
                    <a:pt x="890" y="47"/>
                  </a:lnTo>
                  <a:lnTo>
                    <a:pt x="889" y="48"/>
                  </a:lnTo>
                  <a:lnTo>
                    <a:pt x="888" y="50"/>
                  </a:lnTo>
                  <a:lnTo>
                    <a:pt x="884" y="48"/>
                  </a:lnTo>
                  <a:lnTo>
                    <a:pt x="882" y="48"/>
                  </a:lnTo>
                  <a:lnTo>
                    <a:pt x="879" y="47"/>
                  </a:lnTo>
                  <a:lnTo>
                    <a:pt x="880" y="47"/>
                  </a:lnTo>
                  <a:lnTo>
                    <a:pt x="883" y="48"/>
                  </a:lnTo>
                  <a:lnTo>
                    <a:pt x="887" y="50"/>
                  </a:lnTo>
                  <a:lnTo>
                    <a:pt x="887" y="51"/>
                  </a:lnTo>
                  <a:lnTo>
                    <a:pt x="884" y="52"/>
                  </a:lnTo>
                  <a:lnTo>
                    <a:pt x="887" y="52"/>
                  </a:lnTo>
                  <a:lnTo>
                    <a:pt x="889" y="51"/>
                  </a:lnTo>
                  <a:lnTo>
                    <a:pt x="890" y="48"/>
                  </a:lnTo>
                  <a:lnTo>
                    <a:pt x="892" y="47"/>
                  </a:lnTo>
                  <a:lnTo>
                    <a:pt x="893" y="46"/>
                  </a:lnTo>
                  <a:lnTo>
                    <a:pt x="896" y="46"/>
                  </a:lnTo>
                  <a:lnTo>
                    <a:pt x="897" y="47"/>
                  </a:lnTo>
                  <a:lnTo>
                    <a:pt x="896" y="48"/>
                  </a:lnTo>
                  <a:lnTo>
                    <a:pt x="895" y="50"/>
                  </a:lnTo>
                  <a:lnTo>
                    <a:pt x="895" y="51"/>
                  </a:lnTo>
                  <a:lnTo>
                    <a:pt x="893" y="53"/>
                  </a:lnTo>
                  <a:lnTo>
                    <a:pt x="892" y="55"/>
                  </a:lnTo>
                  <a:lnTo>
                    <a:pt x="892" y="56"/>
                  </a:lnTo>
                  <a:lnTo>
                    <a:pt x="891" y="56"/>
                  </a:lnTo>
                  <a:lnTo>
                    <a:pt x="891" y="57"/>
                  </a:lnTo>
                  <a:lnTo>
                    <a:pt x="891" y="59"/>
                  </a:lnTo>
                  <a:lnTo>
                    <a:pt x="890" y="59"/>
                  </a:lnTo>
                  <a:lnTo>
                    <a:pt x="890" y="60"/>
                  </a:lnTo>
                  <a:lnTo>
                    <a:pt x="890" y="61"/>
                  </a:lnTo>
                  <a:lnTo>
                    <a:pt x="889" y="61"/>
                  </a:lnTo>
                  <a:lnTo>
                    <a:pt x="887" y="61"/>
                  </a:lnTo>
                  <a:lnTo>
                    <a:pt x="887" y="62"/>
                  </a:lnTo>
                  <a:lnTo>
                    <a:pt x="888" y="62"/>
                  </a:lnTo>
                  <a:lnTo>
                    <a:pt x="888" y="64"/>
                  </a:lnTo>
                  <a:lnTo>
                    <a:pt x="887" y="64"/>
                  </a:lnTo>
                  <a:lnTo>
                    <a:pt x="887" y="65"/>
                  </a:lnTo>
                  <a:lnTo>
                    <a:pt x="884" y="65"/>
                  </a:lnTo>
                  <a:lnTo>
                    <a:pt x="884" y="67"/>
                  </a:lnTo>
                  <a:lnTo>
                    <a:pt x="885" y="67"/>
                  </a:lnTo>
                  <a:lnTo>
                    <a:pt x="888" y="65"/>
                  </a:lnTo>
                  <a:lnTo>
                    <a:pt x="888" y="67"/>
                  </a:lnTo>
                  <a:lnTo>
                    <a:pt x="887" y="68"/>
                  </a:lnTo>
                  <a:lnTo>
                    <a:pt x="889" y="67"/>
                  </a:lnTo>
                  <a:lnTo>
                    <a:pt x="889" y="65"/>
                  </a:lnTo>
                  <a:lnTo>
                    <a:pt x="889" y="64"/>
                  </a:lnTo>
                  <a:lnTo>
                    <a:pt x="890" y="62"/>
                  </a:lnTo>
                  <a:lnTo>
                    <a:pt x="891" y="60"/>
                  </a:lnTo>
                  <a:lnTo>
                    <a:pt x="893" y="59"/>
                  </a:lnTo>
                  <a:lnTo>
                    <a:pt x="895" y="56"/>
                  </a:lnTo>
                  <a:lnTo>
                    <a:pt x="896" y="54"/>
                  </a:lnTo>
                  <a:lnTo>
                    <a:pt x="897" y="53"/>
                  </a:lnTo>
                  <a:lnTo>
                    <a:pt x="898" y="51"/>
                  </a:lnTo>
                  <a:lnTo>
                    <a:pt x="899" y="50"/>
                  </a:lnTo>
                  <a:lnTo>
                    <a:pt x="900" y="48"/>
                  </a:lnTo>
                  <a:lnTo>
                    <a:pt x="900" y="46"/>
                  </a:lnTo>
                  <a:lnTo>
                    <a:pt x="901" y="45"/>
                  </a:lnTo>
                  <a:lnTo>
                    <a:pt x="904" y="43"/>
                  </a:lnTo>
                  <a:lnTo>
                    <a:pt x="904" y="42"/>
                  </a:lnTo>
                  <a:lnTo>
                    <a:pt x="906" y="40"/>
                  </a:lnTo>
                  <a:lnTo>
                    <a:pt x="907" y="40"/>
                  </a:lnTo>
                  <a:lnTo>
                    <a:pt x="907" y="42"/>
                  </a:lnTo>
                  <a:lnTo>
                    <a:pt x="908" y="42"/>
                  </a:lnTo>
                  <a:lnTo>
                    <a:pt x="908" y="43"/>
                  </a:lnTo>
                  <a:lnTo>
                    <a:pt x="908" y="45"/>
                  </a:lnTo>
                  <a:lnTo>
                    <a:pt x="907" y="48"/>
                  </a:lnTo>
                  <a:lnTo>
                    <a:pt x="907" y="51"/>
                  </a:lnTo>
                  <a:lnTo>
                    <a:pt x="907" y="52"/>
                  </a:lnTo>
                  <a:lnTo>
                    <a:pt x="906" y="53"/>
                  </a:lnTo>
                  <a:lnTo>
                    <a:pt x="906" y="54"/>
                  </a:lnTo>
                  <a:lnTo>
                    <a:pt x="906" y="55"/>
                  </a:lnTo>
                  <a:lnTo>
                    <a:pt x="905" y="56"/>
                  </a:lnTo>
                  <a:lnTo>
                    <a:pt x="906" y="56"/>
                  </a:lnTo>
                  <a:lnTo>
                    <a:pt x="906" y="57"/>
                  </a:lnTo>
                  <a:lnTo>
                    <a:pt x="906" y="59"/>
                  </a:lnTo>
                  <a:lnTo>
                    <a:pt x="906" y="60"/>
                  </a:lnTo>
                  <a:lnTo>
                    <a:pt x="906" y="61"/>
                  </a:lnTo>
                  <a:lnTo>
                    <a:pt x="906" y="63"/>
                  </a:lnTo>
                  <a:lnTo>
                    <a:pt x="905" y="67"/>
                  </a:lnTo>
                  <a:lnTo>
                    <a:pt x="904" y="67"/>
                  </a:lnTo>
                  <a:lnTo>
                    <a:pt x="904" y="68"/>
                  </a:lnTo>
                  <a:lnTo>
                    <a:pt x="905" y="68"/>
                  </a:lnTo>
                  <a:lnTo>
                    <a:pt x="905" y="69"/>
                  </a:lnTo>
                  <a:lnTo>
                    <a:pt x="905" y="70"/>
                  </a:lnTo>
                  <a:lnTo>
                    <a:pt x="904" y="70"/>
                  </a:lnTo>
                  <a:lnTo>
                    <a:pt x="904" y="71"/>
                  </a:lnTo>
                  <a:lnTo>
                    <a:pt x="905" y="71"/>
                  </a:lnTo>
                  <a:lnTo>
                    <a:pt x="904" y="72"/>
                  </a:lnTo>
                  <a:lnTo>
                    <a:pt x="904" y="74"/>
                  </a:lnTo>
                  <a:lnTo>
                    <a:pt x="904" y="76"/>
                  </a:lnTo>
                  <a:lnTo>
                    <a:pt x="904" y="77"/>
                  </a:lnTo>
                  <a:lnTo>
                    <a:pt x="904" y="78"/>
                  </a:lnTo>
                  <a:lnTo>
                    <a:pt x="902" y="78"/>
                  </a:lnTo>
                  <a:lnTo>
                    <a:pt x="902" y="79"/>
                  </a:lnTo>
                  <a:lnTo>
                    <a:pt x="902" y="81"/>
                  </a:lnTo>
                  <a:lnTo>
                    <a:pt x="904" y="81"/>
                  </a:lnTo>
                  <a:lnTo>
                    <a:pt x="902" y="84"/>
                  </a:lnTo>
                  <a:lnTo>
                    <a:pt x="902" y="85"/>
                  </a:lnTo>
                  <a:lnTo>
                    <a:pt x="904" y="86"/>
                  </a:lnTo>
                  <a:lnTo>
                    <a:pt x="904" y="87"/>
                  </a:lnTo>
                  <a:lnTo>
                    <a:pt x="905" y="88"/>
                  </a:lnTo>
                  <a:lnTo>
                    <a:pt x="905" y="89"/>
                  </a:lnTo>
                  <a:lnTo>
                    <a:pt x="904" y="90"/>
                  </a:lnTo>
                  <a:lnTo>
                    <a:pt x="901" y="92"/>
                  </a:lnTo>
                  <a:lnTo>
                    <a:pt x="899" y="93"/>
                  </a:lnTo>
                  <a:lnTo>
                    <a:pt x="899" y="92"/>
                  </a:lnTo>
                  <a:lnTo>
                    <a:pt x="899" y="90"/>
                  </a:lnTo>
                  <a:lnTo>
                    <a:pt x="898" y="89"/>
                  </a:lnTo>
                  <a:lnTo>
                    <a:pt x="897" y="89"/>
                  </a:lnTo>
                  <a:lnTo>
                    <a:pt x="893" y="87"/>
                  </a:lnTo>
                  <a:lnTo>
                    <a:pt x="892" y="87"/>
                  </a:lnTo>
                  <a:lnTo>
                    <a:pt x="893" y="88"/>
                  </a:lnTo>
                  <a:lnTo>
                    <a:pt x="895" y="88"/>
                  </a:lnTo>
                  <a:lnTo>
                    <a:pt x="896" y="89"/>
                  </a:lnTo>
                  <a:lnTo>
                    <a:pt x="897" y="89"/>
                  </a:lnTo>
                  <a:lnTo>
                    <a:pt x="897" y="90"/>
                  </a:lnTo>
                  <a:lnTo>
                    <a:pt x="898" y="90"/>
                  </a:lnTo>
                  <a:lnTo>
                    <a:pt x="898" y="92"/>
                  </a:lnTo>
                  <a:lnTo>
                    <a:pt x="898" y="93"/>
                  </a:lnTo>
                  <a:lnTo>
                    <a:pt x="899" y="93"/>
                  </a:lnTo>
                  <a:lnTo>
                    <a:pt x="899" y="94"/>
                  </a:lnTo>
                  <a:lnTo>
                    <a:pt x="902" y="94"/>
                  </a:lnTo>
                  <a:lnTo>
                    <a:pt x="904" y="95"/>
                  </a:lnTo>
                  <a:lnTo>
                    <a:pt x="904" y="96"/>
                  </a:lnTo>
                  <a:lnTo>
                    <a:pt x="904" y="97"/>
                  </a:lnTo>
                  <a:lnTo>
                    <a:pt x="901" y="98"/>
                  </a:lnTo>
                  <a:lnTo>
                    <a:pt x="900" y="98"/>
                  </a:lnTo>
                  <a:lnTo>
                    <a:pt x="898" y="101"/>
                  </a:lnTo>
                  <a:lnTo>
                    <a:pt x="897" y="102"/>
                  </a:lnTo>
                  <a:lnTo>
                    <a:pt x="897" y="103"/>
                  </a:lnTo>
                  <a:lnTo>
                    <a:pt x="896" y="104"/>
                  </a:lnTo>
                  <a:lnTo>
                    <a:pt x="895" y="104"/>
                  </a:lnTo>
                  <a:lnTo>
                    <a:pt x="893" y="103"/>
                  </a:lnTo>
                  <a:lnTo>
                    <a:pt x="892" y="102"/>
                  </a:lnTo>
                  <a:lnTo>
                    <a:pt x="891" y="103"/>
                  </a:lnTo>
                  <a:lnTo>
                    <a:pt x="890" y="102"/>
                  </a:lnTo>
                  <a:lnTo>
                    <a:pt x="890" y="103"/>
                  </a:lnTo>
                  <a:lnTo>
                    <a:pt x="893" y="104"/>
                  </a:lnTo>
                  <a:lnTo>
                    <a:pt x="895" y="104"/>
                  </a:lnTo>
                  <a:lnTo>
                    <a:pt x="895" y="105"/>
                  </a:lnTo>
                  <a:lnTo>
                    <a:pt x="893" y="106"/>
                  </a:lnTo>
                  <a:lnTo>
                    <a:pt x="892" y="106"/>
                  </a:lnTo>
                  <a:lnTo>
                    <a:pt x="892" y="107"/>
                  </a:lnTo>
                  <a:lnTo>
                    <a:pt x="893" y="107"/>
                  </a:lnTo>
                  <a:lnTo>
                    <a:pt x="895" y="107"/>
                  </a:lnTo>
                  <a:lnTo>
                    <a:pt x="896" y="106"/>
                  </a:lnTo>
                  <a:lnTo>
                    <a:pt x="897" y="105"/>
                  </a:lnTo>
                  <a:lnTo>
                    <a:pt x="898" y="105"/>
                  </a:lnTo>
                  <a:lnTo>
                    <a:pt x="899" y="104"/>
                  </a:lnTo>
                  <a:lnTo>
                    <a:pt x="900" y="102"/>
                  </a:lnTo>
                  <a:lnTo>
                    <a:pt x="901" y="101"/>
                  </a:lnTo>
                  <a:lnTo>
                    <a:pt x="902" y="101"/>
                  </a:lnTo>
                  <a:lnTo>
                    <a:pt x="904" y="101"/>
                  </a:lnTo>
                  <a:lnTo>
                    <a:pt x="904" y="102"/>
                  </a:lnTo>
                  <a:lnTo>
                    <a:pt x="904" y="103"/>
                  </a:lnTo>
                  <a:lnTo>
                    <a:pt x="904" y="104"/>
                  </a:lnTo>
                  <a:lnTo>
                    <a:pt x="904" y="105"/>
                  </a:lnTo>
                  <a:lnTo>
                    <a:pt x="902" y="107"/>
                  </a:lnTo>
                  <a:lnTo>
                    <a:pt x="901" y="109"/>
                  </a:lnTo>
                  <a:lnTo>
                    <a:pt x="901" y="110"/>
                  </a:lnTo>
                  <a:lnTo>
                    <a:pt x="901" y="111"/>
                  </a:lnTo>
                  <a:lnTo>
                    <a:pt x="902" y="109"/>
                  </a:lnTo>
                  <a:lnTo>
                    <a:pt x="905" y="109"/>
                  </a:lnTo>
                  <a:lnTo>
                    <a:pt x="905" y="110"/>
                  </a:lnTo>
                  <a:lnTo>
                    <a:pt x="905" y="111"/>
                  </a:lnTo>
                  <a:lnTo>
                    <a:pt x="905" y="112"/>
                  </a:lnTo>
                  <a:lnTo>
                    <a:pt x="905" y="113"/>
                  </a:lnTo>
                  <a:lnTo>
                    <a:pt x="904" y="114"/>
                  </a:lnTo>
                  <a:lnTo>
                    <a:pt x="904" y="115"/>
                  </a:lnTo>
                  <a:lnTo>
                    <a:pt x="901" y="118"/>
                  </a:lnTo>
                  <a:lnTo>
                    <a:pt x="901" y="119"/>
                  </a:lnTo>
                  <a:lnTo>
                    <a:pt x="900" y="120"/>
                  </a:lnTo>
                  <a:lnTo>
                    <a:pt x="899" y="120"/>
                  </a:lnTo>
                  <a:lnTo>
                    <a:pt x="898" y="120"/>
                  </a:lnTo>
                  <a:lnTo>
                    <a:pt x="896" y="120"/>
                  </a:lnTo>
                  <a:lnTo>
                    <a:pt x="895" y="120"/>
                  </a:lnTo>
                  <a:lnTo>
                    <a:pt x="895" y="119"/>
                  </a:lnTo>
                  <a:lnTo>
                    <a:pt x="893" y="119"/>
                  </a:lnTo>
                  <a:lnTo>
                    <a:pt x="893" y="118"/>
                  </a:lnTo>
                  <a:lnTo>
                    <a:pt x="893" y="117"/>
                  </a:lnTo>
                  <a:lnTo>
                    <a:pt x="892" y="118"/>
                  </a:lnTo>
                  <a:lnTo>
                    <a:pt x="890" y="118"/>
                  </a:lnTo>
                  <a:lnTo>
                    <a:pt x="888" y="119"/>
                  </a:lnTo>
                  <a:lnTo>
                    <a:pt x="888" y="118"/>
                  </a:lnTo>
                  <a:lnTo>
                    <a:pt x="884" y="118"/>
                  </a:lnTo>
                  <a:lnTo>
                    <a:pt x="884" y="119"/>
                  </a:lnTo>
                  <a:lnTo>
                    <a:pt x="882" y="120"/>
                  </a:lnTo>
                  <a:lnTo>
                    <a:pt x="881" y="121"/>
                  </a:lnTo>
                  <a:lnTo>
                    <a:pt x="882" y="121"/>
                  </a:lnTo>
                  <a:lnTo>
                    <a:pt x="883" y="122"/>
                  </a:lnTo>
                  <a:lnTo>
                    <a:pt x="884" y="121"/>
                  </a:lnTo>
                  <a:lnTo>
                    <a:pt x="888" y="120"/>
                  </a:lnTo>
                  <a:lnTo>
                    <a:pt x="890" y="120"/>
                  </a:lnTo>
                  <a:lnTo>
                    <a:pt x="891" y="120"/>
                  </a:lnTo>
                  <a:lnTo>
                    <a:pt x="891" y="119"/>
                  </a:lnTo>
                  <a:lnTo>
                    <a:pt x="892" y="120"/>
                  </a:lnTo>
                  <a:lnTo>
                    <a:pt x="892" y="121"/>
                  </a:lnTo>
                  <a:lnTo>
                    <a:pt x="893" y="121"/>
                  </a:lnTo>
                  <a:lnTo>
                    <a:pt x="893" y="122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6" y="123"/>
                  </a:lnTo>
                  <a:lnTo>
                    <a:pt x="896" y="124"/>
                  </a:lnTo>
                  <a:lnTo>
                    <a:pt x="897" y="124"/>
                  </a:lnTo>
                  <a:lnTo>
                    <a:pt x="897" y="126"/>
                  </a:lnTo>
                  <a:lnTo>
                    <a:pt x="897" y="127"/>
                  </a:lnTo>
                  <a:lnTo>
                    <a:pt x="897" y="128"/>
                  </a:lnTo>
                  <a:lnTo>
                    <a:pt x="896" y="129"/>
                  </a:lnTo>
                  <a:lnTo>
                    <a:pt x="895" y="129"/>
                  </a:lnTo>
                  <a:lnTo>
                    <a:pt x="893" y="129"/>
                  </a:lnTo>
                  <a:lnTo>
                    <a:pt x="892" y="128"/>
                  </a:lnTo>
                  <a:lnTo>
                    <a:pt x="891" y="128"/>
                  </a:lnTo>
                  <a:lnTo>
                    <a:pt x="891" y="129"/>
                  </a:lnTo>
                  <a:lnTo>
                    <a:pt x="892" y="129"/>
                  </a:lnTo>
                  <a:lnTo>
                    <a:pt x="892" y="130"/>
                  </a:lnTo>
                  <a:lnTo>
                    <a:pt x="893" y="130"/>
                  </a:lnTo>
                  <a:lnTo>
                    <a:pt x="893" y="131"/>
                  </a:lnTo>
                  <a:lnTo>
                    <a:pt x="892" y="131"/>
                  </a:lnTo>
                  <a:lnTo>
                    <a:pt x="891" y="132"/>
                  </a:lnTo>
                  <a:lnTo>
                    <a:pt x="890" y="132"/>
                  </a:lnTo>
                  <a:lnTo>
                    <a:pt x="889" y="134"/>
                  </a:lnTo>
                  <a:lnTo>
                    <a:pt x="888" y="132"/>
                  </a:lnTo>
                  <a:lnTo>
                    <a:pt x="887" y="132"/>
                  </a:lnTo>
                  <a:lnTo>
                    <a:pt x="885" y="132"/>
                  </a:lnTo>
                  <a:lnTo>
                    <a:pt x="885" y="131"/>
                  </a:lnTo>
                  <a:lnTo>
                    <a:pt x="885" y="132"/>
                  </a:lnTo>
                  <a:lnTo>
                    <a:pt x="885" y="134"/>
                  </a:lnTo>
                  <a:lnTo>
                    <a:pt x="887" y="134"/>
                  </a:lnTo>
                  <a:lnTo>
                    <a:pt x="888" y="135"/>
                  </a:lnTo>
                  <a:lnTo>
                    <a:pt x="888" y="136"/>
                  </a:lnTo>
                  <a:lnTo>
                    <a:pt x="888" y="137"/>
                  </a:lnTo>
                  <a:lnTo>
                    <a:pt x="884" y="137"/>
                  </a:lnTo>
                  <a:lnTo>
                    <a:pt x="883" y="137"/>
                  </a:lnTo>
                  <a:lnTo>
                    <a:pt x="882" y="136"/>
                  </a:lnTo>
                  <a:lnTo>
                    <a:pt x="882" y="137"/>
                  </a:lnTo>
                  <a:lnTo>
                    <a:pt x="881" y="137"/>
                  </a:lnTo>
                  <a:lnTo>
                    <a:pt x="881" y="136"/>
                  </a:lnTo>
                  <a:lnTo>
                    <a:pt x="881" y="137"/>
                  </a:lnTo>
                  <a:lnTo>
                    <a:pt x="880" y="137"/>
                  </a:lnTo>
                  <a:lnTo>
                    <a:pt x="878" y="136"/>
                  </a:lnTo>
                  <a:lnTo>
                    <a:pt x="875" y="136"/>
                  </a:lnTo>
                  <a:lnTo>
                    <a:pt x="872" y="137"/>
                  </a:lnTo>
                  <a:lnTo>
                    <a:pt x="871" y="136"/>
                  </a:lnTo>
                  <a:lnTo>
                    <a:pt x="871" y="137"/>
                  </a:lnTo>
                  <a:lnTo>
                    <a:pt x="872" y="137"/>
                  </a:lnTo>
                  <a:lnTo>
                    <a:pt x="872" y="138"/>
                  </a:lnTo>
                  <a:lnTo>
                    <a:pt x="873" y="137"/>
                  </a:lnTo>
                  <a:lnTo>
                    <a:pt x="874" y="137"/>
                  </a:lnTo>
                  <a:lnTo>
                    <a:pt x="875" y="137"/>
                  </a:lnTo>
                  <a:lnTo>
                    <a:pt x="876" y="137"/>
                  </a:lnTo>
                  <a:lnTo>
                    <a:pt x="879" y="136"/>
                  </a:lnTo>
                  <a:lnTo>
                    <a:pt x="879" y="137"/>
                  </a:lnTo>
                  <a:lnTo>
                    <a:pt x="879" y="138"/>
                  </a:lnTo>
                  <a:lnTo>
                    <a:pt x="880" y="138"/>
                  </a:lnTo>
                  <a:lnTo>
                    <a:pt x="881" y="139"/>
                  </a:lnTo>
                  <a:lnTo>
                    <a:pt x="882" y="139"/>
                  </a:lnTo>
                  <a:lnTo>
                    <a:pt x="881" y="140"/>
                  </a:lnTo>
                  <a:lnTo>
                    <a:pt x="880" y="140"/>
                  </a:lnTo>
                  <a:lnTo>
                    <a:pt x="878" y="142"/>
                  </a:lnTo>
                  <a:lnTo>
                    <a:pt x="875" y="142"/>
                  </a:lnTo>
                  <a:lnTo>
                    <a:pt x="873" y="140"/>
                  </a:lnTo>
                  <a:lnTo>
                    <a:pt x="873" y="139"/>
                  </a:lnTo>
                  <a:lnTo>
                    <a:pt x="872" y="138"/>
                  </a:lnTo>
                  <a:lnTo>
                    <a:pt x="872" y="139"/>
                  </a:lnTo>
                  <a:lnTo>
                    <a:pt x="871" y="139"/>
                  </a:lnTo>
                  <a:lnTo>
                    <a:pt x="871" y="140"/>
                  </a:lnTo>
                  <a:lnTo>
                    <a:pt x="872" y="142"/>
                  </a:lnTo>
                  <a:lnTo>
                    <a:pt x="873" y="142"/>
                  </a:lnTo>
                  <a:lnTo>
                    <a:pt x="873" y="143"/>
                  </a:lnTo>
                  <a:lnTo>
                    <a:pt x="874" y="143"/>
                  </a:lnTo>
                  <a:lnTo>
                    <a:pt x="874" y="144"/>
                  </a:lnTo>
                  <a:lnTo>
                    <a:pt x="872" y="144"/>
                  </a:lnTo>
                  <a:lnTo>
                    <a:pt x="870" y="144"/>
                  </a:lnTo>
                  <a:lnTo>
                    <a:pt x="869" y="144"/>
                  </a:lnTo>
                  <a:lnTo>
                    <a:pt x="867" y="144"/>
                  </a:lnTo>
                  <a:lnTo>
                    <a:pt x="867" y="145"/>
                  </a:lnTo>
                  <a:lnTo>
                    <a:pt x="870" y="145"/>
                  </a:lnTo>
                  <a:lnTo>
                    <a:pt x="871" y="145"/>
                  </a:lnTo>
                  <a:lnTo>
                    <a:pt x="873" y="145"/>
                  </a:lnTo>
                  <a:lnTo>
                    <a:pt x="874" y="146"/>
                  </a:lnTo>
                  <a:lnTo>
                    <a:pt x="873" y="146"/>
                  </a:lnTo>
                  <a:lnTo>
                    <a:pt x="873" y="147"/>
                  </a:lnTo>
                  <a:lnTo>
                    <a:pt x="875" y="145"/>
                  </a:lnTo>
                  <a:lnTo>
                    <a:pt x="878" y="144"/>
                  </a:lnTo>
                  <a:lnTo>
                    <a:pt x="880" y="144"/>
                  </a:lnTo>
                  <a:lnTo>
                    <a:pt x="881" y="144"/>
                  </a:lnTo>
                  <a:lnTo>
                    <a:pt x="881" y="143"/>
                  </a:lnTo>
                  <a:lnTo>
                    <a:pt x="882" y="143"/>
                  </a:lnTo>
                  <a:lnTo>
                    <a:pt x="883" y="144"/>
                  </a:lnTo>
                  <a:lnTo>
                    <a:pt x="885" y="143"/>
                  </a:lnTo>
                  <a:lnTo>
                    <a:pt x="888" y="142"/>
                  </a:lnTo>
                  <a:lnTo>
                    <a:pt x="890" y="142"/>
                  </a:lnTo>
                  <a:lnTo>
                    <a:pt x="891" y="140"/>
                  </a:lnTo>
                  <a:lnTo>
                    <a:pt x="893" y="140"/>
                  </a:lnTo>
                  <a:lnTo>
                    <a:pt x="893" y="142"/>
                  </a:lnTo>
                  <a:lnTo>
                    <a:pt x="892" y="142"/>
                  </a:lnTo>
                  <a:lnTo>
                    <a:pt x="892" y="143"/>
                  </a:lnTo>
                  <a:lnTo>
                    <a:pt x="893" y="143"/>
                  </a:lnTo>
                  <a:lnTo>
                    <a:pt x="893" y="144"/>
                  </a:lnTo>
                  <a:lnTo>
                    <a:pt x="895" y="144"/>
                  </a:lnTo>
                  <a:lnTo>
                    <a:pt x="896" y="145"/>
                  </a:lnTo>
                  <a:lnTo>
                    <a:pt x="897" y="145"/>
                  </a:lnTo>
                  <a:lnTo>
                    <a:pt x="897" y="146"/>
                  </a:lnTo>
                  <a:lnTo>
                    <a:pt x="895" y="147"/>
                  </a:lnTo>
                  <a:lnTo>
                    <a:pt x="892" y="148"/>
                  </a:lnTo>
                  <a:lnTo>
                    <a:pt x="889" y="147"/>
                  </a:lnTo>
                  <a:lnTo>
                    <a:pt x="887" y="148"/>
                  </a:lnTo>
                  <a:lnTo>
                    <a:pt x="887" y="147"/>
                  </a:lnTo>
                  <a:lnTo>
                    <a:pt x="885" y="147"/>
                  </a:lnTo>
                  <a:lnTo>
                    <a:pt x="885" y="146"/>
                  </a:lnTo>
                  <a:lnTo>
                    <a:pt x="884" y="146"/>
                  </a:lnTo>
                  <a:lnTo>
                    <a:pt x="883" y="145"/>
                  </a:lnTo>
                  <a:lnTo>
                    <a:pt x="881" y="145"/>
                  </a:lnTo>
                  <a:lnTo>
                    <a:pt x="880" y="146"/>
                  </a:lnTo>
                  <a:lnTo>
                    <a:pt x="878" y="147"/>
                  </a:lnTo>
                  <a:lnTo>
                    <a:pt x="875" y="147"/>
                  </a:lnTo>
                  <a:lnTo>
                    <a:pt x="872" y="148"/>
                  </a:lnTo>
                  <a:lnTo>
                    <a:pt x="869" y="149"/>
                  </a:lnTo>
                  <a:lnTo>
                    <a:pt x="869" y="151"/>
                  </a:lnTo>
                  <a:lnTo>
                    <a:pt x="870" y="152"/>
                  </a:lnTo>
                  <a:lnTo>
                    <a:pt x="870" y="151"/>
                  </a:lnTo>
                  <a:lnTo>
                    <a:pt x="873" y="149"/>
                  </a:lnTo>
                  <a:lnTo>
                    <a:pt x="875" y="149"/>
                  </a:lnTo>
                  <a:lnTo>
                    <a:pt x="878" y="148"/>
                  </a:lnTo>
                  <a:lnTo>
                    <a:pt x="880" y="148"/>
                  </a:lnTo>
                  <a:lnTo>
                    <a:pt x="881" y="148"/>
                  </a:lnTo>
                  <a:lnTo>
                    <a:pt x="884" y="147"/>
                  </a:lnTo>
                  <a:lnTo>
                    <a:pt x="884" y="148"/>
                  </a:lnTo>
                  <a:lnTo>
                    <a:pt x="884" y="149"/>
                  </a:lnTo>
                  <a:lnTo>
                    <a:pt x="883" y="149"/>
                  </a:lnTo>
                  <a:lnTo>
                    <a:pt x="881" y="151"/>
                  </a:lnTo>
                  <a:lnTo>
                    <a:pt x="879" y="152"/>
                  </a:lnTo>
                  <a:lnTo>
                    <a:pt x="878" y="152"/>
                  </a:lnTo>
                  <a:lnTo>
                    <a:pt x="875" y="154"/>
                  </a:lnTo>
                  <a:lnTo>
                    <a:pt x="874" y="154"/>
                  </a:lnTo>
                  <a:lnTo>
                    <a:pt x="873" y="153"/>
                  </a:lnTo>
                  <a:lnTo>
                    <a:pt x="871" y="154"/>
                  </a:lnTo>
                  <a:lnTo>
                    <a:pt x="870" y="154"/>
                  </a:lnTo>
                  <a:lnTo>
                    <a:pt x="867" y="155"/>
                  </a:lnTo>
                  <a:lnTo>
                    <a:pt x="866" y="156"/>
                  </a:lnTo>
                  <a:lnTo>
                    <a:pt x="870" y="155"/>
                  </a:lnTo>
                  <a:lnTo>
                    <a:pt x="871" y="155"/>
                  </a:lnTo>
                  <a:lnTo>
                    <a:pt x="873" y="154"/>
                  </a:lnTo>
                  <a:lnTo>
                    <a:pt x="874" y="154"/>
                  </a:lnTo>
                  <a:lnTo>
                    <a:pt x="874" y="155"/>
                  </a:lnTo>
                  <a:lnTo>
                    <a:pt x="875" y="155"/>
                  </a:lnTo>
                  <a:lnTo>
                    <a:pt x="874" y="155"/>
                  </a:lnTo>
                  <a:lnTo>
                    <a:pt x="874" y="157"/>
                  </a:lnTo>
                  <a:lnTo>
                    <a:pt x="874" y="159"/>
                  </a:lnTo>
                  <a:lnTo>
                    <a:pt x="874" y="161"/>
                  </a:lnTo>
                  <a:lnTo>
                    <a:pt x="874" y="162"/>
                  </a:lnTo>
                  <a:lnTo>
                    <a:pt x="874" y="163"/>
                  </a:lnTo>
                  <a:lnTo>
                    <a:pt x="874" y="164"/>
                  </a:lnTo>
                  <a:lnTo>
                    <a:pt x="874" y="163"/>
                  </a:lnTo>
                  <a:lnTo>
                    <a:pt x="874" y="162"/>
                  </a:lnTo>
                  <a:lnTo>
                    <a:pt x="874" y="161"/>
                  </a:lnTo>
                  <a:lnTo>
                    <a:pt x="875" y="157"/>
                  </a:lnTo>
                  <a:lnTo>
                    <a:pt x="875" y="156"/>
                  </a:lnTo>
                  <a:lnTo>
                    <a:pt x="879" y="154"/>
                  </a:lnTo>
                  <a:lnTo>
                    <a:pt x="881" y="152"/>
                  </a:lnTo>
                  <a:lnTo>
                    <a:pt x="884" y="152"/>
                  </a:lnTo>
                  <a:lnTo>
                    <a:pt x="889" y="152"/>
                  </a:lnTo>
                  <a:lnTo>
                    <a:pt x="889" y="153"/>
                  </a:lnTo>
                  <a:lnTo>
                    <a:pt x="887" y="155"/>
                  </a:lnTo>
                  <a:lnTo>
                    <a:pt x="885" y="156"/>
                  </a:lnTo>
                  <a:lnTo>
                    <a:pt x="885" y="157"/>
                  </a:lnTo>
                  <a:lnTo>
                    <a:pt x="887" y="157"/>
                  </a:lnTo>
                  <a:lnTo>
                    <a:pt x="887" y="156"/>
                  </a:lnTo>
                  <a:lnTo>
                    <a:pt x="890" y="155"/>
                  </a:lnTo>
                  <a:lnTo>
                    <a:pt x="890" y="154"/>
                  </a:lnTo>
                  <a:lnTo>
                    <a:pt x="891" y="154"/>
                  </a:lnTo>
                  <a:lnTo>
                    <a:pt x="893" y="153"/>
                  </a:lnTo>
                  <a:lnTo>
                    <a:pt x="896" y="154"/>
                  </a:lnTo>
                  <a:lnTo>
                    <a:pt x="897" y="153"/>
                  </a:lnTo>
                  <a:lnTo>
                    <a:pt x="897" y="154"/>
                  </a:lnTo>
                  <a:lnTo>
                    <a:pt x="898" y="154"/>
                  </a:lnTo>
                  <a:lnTo>
                    <a:pt x="898" y="155"/>
                  </a:lnTo>
                  <a:lnTo>
                    <a:pt x="899" y="156"/>
                  </a:lnTo>
                  <a:lnTo>
                    <a:pt x="899" y="157"/>
                  </a:lnTo>
                  <a:lnTo>
                    <a:pt x="900" y="157"/>
                  </a:lnTo>
                  <a:lnTo>
                    <a:pt x="900" y="159"/>
                  </a:lnTo>
                  <a:lnTo>
                    <a:pt x="899" y="159"/>
                  </a:lnTo>
                  <a:lnTo>
                    <a:pt x="899" y="160"/>
                  </a:lnTo>
                  <a:lnTo>
                    <a:pt x="900" y="160"/>
                  </a:lnTo>
                  <a:lnTo>
                    <a:pt x="900" y="161"/>
                  </a:lnTo>
                  <a:lnTo>
                    <a:pt x="901" y="161"/>
                  </a:lnTo>
                  <a:lnTo>
                    <a:pt x="902" y="161"/>
                  </a:lnTo>
                  <a:lnTo>
                    <a:pt x="901" y="162"/>
                  </a:lnTo>
                  <a:lnTo>
                    <a:pt x="900" y="164"/>
                  </a:lnTo>
                  <a:lnTo>
                    <a:pt x="899" y="164"/>
                  </a:lnTo>
                  <a:lnTo>
                    <a:pt x="898" y="165"/>
                  </a:lnTo>
                  <a:lnTo>
                    <a:pt x="896" y="166"/>
                  </a:lnTo>
                  <a:lnTo>
                    <a:pt x="892" y="168"/>
                  </a:lnTo>
                  <a:lnTo>
                    <a:pt x="890" y="168"/>
                  </a:lnTo>
                  <a:lnTo>
                    <a:pt x="890" y="169"/>
                  </a:lnTo>
                  <a:lnTo>
                    <a:pt x="889" y="169"/>
                  </a:lnTo>
                  <a:lnTo>
                    <a:pt x="889" y="170"/>
                  </a:lnTo>
                  <a:lnTo>
                    <a:pt x="892" y="168"/>
                  </a:lnTo>
                  <a:lnTo>
                    <a:pt x="893" y="168"/>
                  </a:lnTo>
                  <a:lnTo>
                    <a:pt x="893" y="169"/>
                  </a:lnTo>
                  <a:lnTo>
                    <a:pt x="895" y="169"/>
                  </a:lnTo>
                  <a:lnTo>
                    <a:pt x="898" y="170"/>
                  </a:lnTo>
                  <a:lnTo>
                    <a:pt x="902" y="170"/>
                  </a:lnTo>
                  <a:lnTo>
                    <a:pt x="904" y="170"/>
                  </a:lnTo>
                  <a:lnTo>
                    <a:pt x="904" y="171"/>
                  </a:lnTo>
                  <a:lnTo>
                    <a:pt x="904" y="172"/>
                  </a:lnTo>
                  <a:lnTo>
                    <a:pt x="902" y="172"/>
                  </a:lnTo>
                  <a:lnTo>
                    <a:pt x="901" y="172"/>
                  </a:lnTo>
                  <a:lnTo>
                    <a:pt x="902" y="174"/>
                  </a:lnTo>
                  <a:lnTo>
                    <a:pt x="902" y="176"/>
                  </a:lnTo>
                  <a:lnTo>
                    <a:pt x="901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6" y="178"/>
                  </a:lnTo>
                  <a:lnTo>
                    <a:pt x="893" y="178"/>
                  </a:lnTo>
                  <a:lnTo>
                    <a:pt x="892" y="179"/>
                  </a:lnTo>
                  <a:lnTo>
                    <a:pt x="892" y="180"/>
                  </a:lnTo>
                  <a:lnTo>
                    <a:pt x="893" y="180"/>
                  </a:lnTo>
                  <a:lnTo>
                    <a:pt x="895" y="180"/>
                  </a:lnTo>
                  <a:lnTo>
                    <a:pt x="895" y="181"/>
                  </a:lnTo>
                  <a:lnTo>
                    <a:pt x="897" y="180"/>
                  </a:lnTo>
                  <a:lnTo>
                    <a:pt x="898" y="180"/>
                  </a:lnTo>
                  <a:lnTo>
                    <a:pt x="900" y="180"/>
                  </a:lnTo>
                  <a:lnTo>
                    <a:pt x="902" y="179"/>
                  </a:lnTo>
                  <a:lnTo>
                    <a:pt x="904" y="180"/>
                  </a:lnTo>
                  <a:lnTo>
                    <a:pt x="904" y="182"/>
                  </a:lnTo>
                  <a:lnTo>
                    <a:pt x="902" y="185"/>
                  </a:lnTo>
                  <a:lnTo>
                    <a:pt x="904" y="186"/>
                  </a:lnTo>
                  <a:lnTo>
                    <a:pt x="902" y="186"/>
                  </a:lnTo>
                  <a:lnTo>
                    <a:pt x="902" y="185"/>
                  </a:lnTo>
                  <a:lnTo>
                    <a:pt x="901" y="185"/>
                  </a:lnTo>
                  <a:lnTo>
                    <a:pt x="900" y="185"/>
                  </a:lnTo>
                  <a:lnTo>
                    <a:pt x="899" y="186"/>
                  </a:lnTo>
                  <a:lnTo>
                    <a:pt x="899" y="187"/>
                  </a:lnTo>
                  <a:lnTo>
                    <a:pt x="899" y="188"/>
                  </a:lnTo>
                  <a:lnTo>
                    <a:pt x="897" y="189"/>
                  </a:lnTo>
                  <a:lnTo>
                    <a:pt x="897" y="190"/>
                  </a:lnTo>
                  <a:lnTo>
                    <a:pt x="896" y="190"/>
                  </a:lnTo>
                  <a:lnTo>
                    <a:pt x="893" y="189"/>
                  </a:lnTo>
                  <a:lnTo>
                    <a:pt x="891" y="190"/>
                  </a:lnTo>
                  <a:lnTo>
                    <a:pt x="889" y="191"/>
                  </a:lnTo>
                  <a:lnTo>
                    <a:pt x="885" y="190"/>
                  </a:lnTo>
                  <a:lnTo>
                    <a:pt x="885" y="191"/>
                  </a:lnTo>
                  <a:lnTo>
                    <a:pt x="884" y="193"/>
                  </a:lnTo>
                  <a:lnTo>
                    <a:pt x="884" y="194"/>
                  </a:lnTo>
                  <a:lnTo>
                    <a:pt x="885" y="194"/>
                  </a:lnTo>
                  <a:lnTo>
                    <a:pt x="885" y="195"/>
                  </a:lnTo>
                  <a:lnTo>
                    <a:pt x="887" y="195"/>
                  </a:lnTo>
                  <a:lnTo>
                    <a:pt x="888" y="195"/>
                  </a:lnTo>
                  <a:lnTo>
                    <a:pt x="890" y="196"/>
                  </a:lnTo>
                  <a:lnTo>
                    <a:pt x="890" y="197"/>
                  </a:lnTo>
                  <a:lnTo>
                    <a:pt x="891" y="197"/>
                  </a:lnTo>
                  <a:lnTo>
                    <a:pt x="890" y="198"/>
                  </a:lnTo>
                  <a:lnTo>
                    <a:pt x="890" y="199"/>
                  </a:lnTo>
                  <a:lnTo>
                    <a:pt x="891" y="199"/>
                  </a:lnTo>
                  <a:lnTo>
                    <a:pt x="891" y="201"/>
                  </a:lnTo>
                  <a:lnTo>
                    <a:pt x="892" y="201"/>
                  </a:lnTo>
                  <a:lnTo>
                    <a:pt x="893" y="202"/>
                  </a:lnTo>
                  <a:lnTo>
                    <a:pt x="895" y="202"/>
                  </a:lnTo>
                  <a:lnTo>
                    <a:pt x="895" y="203"/>
                  </a:lnTo>
                  <a:lnTo>
                    <a:pt x="893" y="204"/>
                  </a:lnTo>
                  <a:lnTo>
                    <a:pt x="893" y="205"/>
                  </a:lnTo>
                  <a:lnTo>
                    <a:pt x="895" y="206"/>
                  </a:lnTo>
                  <a:lnTo>
                    <a:pt x="895" y="207"/>
                  </a:lnTo>
                  <a:lnTo>
                    <a:pt x="893" y="209"/>
                  </a:lnTo>
                  <a:lnTo>
                    <a:pt x="892" y="210"/>
                  </a:lnTo>
                  <a:lnTo>
                    <a:pt x="893" y="211"/>
                  </a:lnTo>
                  <a:lnTo>
                    <a:pt x="893" y="212"/>
                  </a:lnTo>
                  <a:lnTo>
                    <a:pt x="891" y="212"/>
                  </a:lnTo>
                  <a:lnTo>
                    <a:pt x="891" y="214"/>
                  </a:lnTo>
                  <a:lnTo>
                    <a:pt x="890" y="215"/>
                  </a:lnTo>
                  <a:lnTo>
                    <a:pt x="890" y="213"/>
                  </a:lnTo>
                  <a:lnTo>
                    <a:pt x="890" y="212"/>
                  </a:lnTo>
                  <a:lnTo>
                    <a:pt x="889" y="212"/>
                  </a:lnTo>
                  <a:lnTo>
                    <a:pt x="889" y="213"/>
                  </a:lnTo>
                  <a:lnTo>
                    <a:pt x="889" y="214"/>
                  </a:lnTo>
                  <a:lnTo>
                    <a:pt x="889" y="215"/>
                  </a:lnTo>
                  <a:lnTo>
                    <a:pt x="888" y="215"/>
                  </a:lnTo>
                  <a:lnTo>
                    <a:pt x="888" y="216"/>
                  </a:lnTo>
                  <a:lnTo>
                    <a:pt x="885" y="216"/>
                  </a:lnTo>
                  <a:lnTo>
                    <a:pt x="883" y="216"/>
                  </a:lnTo>
                  <a:lnTo>
                    <a:pt x="882" y="218"/>
                  </a:lnTo>
                  <a:lnTo>
                    <a:pt x="881" y="219"/>
                  </a:lnTo>
                  <a:lnTo>
                    <a:pt x="879" y="219"/>
                  </a:lnTo>
                  <a:lnTo>
                    <a:pt x="878" y="219"/>
                  </a:lnTo>
                  <a:lnTo>
                    <a:pt x="878" y="220"/>
                  </a:lnTo>
                  <a:lnTo>
                    <a:pt x="876" y="219"/>
                  </a:lnTo>
                  <a:lnTo>
                    <a:pt x="875" y="219"/>
                  </a:lnTo>
                  <a:lnTo>
                    <a:pt x="874" y="219"/>
                  </a:lnTo>
                  <a:lnTo>
                    <a:pt x="872" y="218"/>
                  </a:lnTo>
                  <a:lnTo>
                    <a:pt x="871" y="218"/>
                  </a:lnTo>
                  <a:lnTo>
                    <a:pt x="870" y="218"/>
                  </a:lnTo>
                  <a:lnTo>
                    <a:pt x="869" y="216"/>
                  </a:lnTo>
                  <a:lnTo>
                    <a:pt x="867" y="216"/>
                  </a:lnTo>
                  <a:lnTo>
                    <a:pt x="867" y="215"/>
                  </a:lnTo>
                  <a:lnTo>
                    <a:pt x="866" y="215"/>
                  </a:lnTo>
                  <a:lnTo>
                    <a:pt x="865" y="214"/>
                  </a:lnTo>
                  <a:lnTo>
                    <a:pt x="865" y="213"/>
                  </a:lnTo>
                  <a:lnTo>
                    <a:pt x="864" y="213"/>
                  </a:lnTo>
                  <a:lnTo>
                    <a:pt x="864" y="212"/>
                  </a:lnTo>
                  <a:lnTo>
                    <a:pt x="862" y="211"/>
                  </a:lnTo>
                  <a:lnTo>
                    <a:pt x="862" y="210"/>
                  </a:lnTo>
                  <a:lnTo>
                    <a:pt x="861" y="210"/>
                  </a:lnTo>
                  <a:lnTo>
                    <a:pt x="861" y="211"/>
                  </a:lnTo>
                  <a:lnTo>
                    <a:pt x="862" y="212"/>
                  </a:lnTo>
                  <a:lnTo>
                    <a:pt x="863" y="212"/>
                  </a:lnTo>
                  <a:lnTo>
                    <a:pt x="863" y="213"/>
                  </a:lnTo>
                  <a:lnTo>
                    <a:pt x="864" y="214"/>
                  </a:lnTo>
                  <a:lnTo>
                    <a:pt x="865" y="215"/>
                  </a:lnTo>
                  <a:lnTo>
                    <a:pt x="865" y="216"/>
                  </a:lnTo>
                  <a:lnTo>
                    <a:pt x="864" y="216"/>
                  </a:lnTo>
                  <a:lnTo>
                    <a:pt x="865" y="216"/>
                  </a:lnTo>
                  <a:lnTo>
                    <a:pt x="865" y="218"/>
                  </a:lnTo>
                  <a:lnTo>
                    <a:pt x="866" y="219"/>
                  </a:lnTo>
                  <a:lnTo>
                    <a:pt x="867" y="219"/>
                  </a:lnTo>
                  <a:lnTo>
                    <a:pt x="870" y="219"/>
                  </a:lnTo>
                  <a:lnTo>
                    <a:pt x="871" y="220"/>
                  </a:lnTo>
                  <a:lnTo>
                    <a:pt x="869" y="222"/>
                  </a:lnTo>
                  <a:lnTo>
                    <a:pt x="865" y="223"/>
                  </a:lnTo>
                  <a:lnTo>
                    <a:pt x="863" y="222"/>
                  </a:lnTo>
                  <a:lnTo>
                    <a:pt x="863" y="223"/>
                  </a:lnTo>
                  <a:lnTo>
                    <a:pt x="864" y="224"/>
                  </a:lnTo>
                  <a:lnTo>
                    <a:pt x="865" y="224"/>
                  </a:lnTo>
                  <a:lnTo>
                    <a:pt x="866" y="224"/>
                  </a:lnTo>
                  <a:lnTo>
                    <a:pt x="866" y="226"/>
                  </a:lnTo>
                  <a:lnTo>
                    <a:pt x="866" y="227"/>
                  </a:lnTo>
                  <a:lnTo>
                    <a:pt x="867" y="227"/>
                  </a:lnTo>
                  <a:lnTo>
                    <a:pt x="869" y="226"/>
                  </a:lnTo>
                  <a:lnTo>
                    <a:pt x="870" y="224"/>
                  </a:lnTo>
                  <a:lnTo>
                    <a:pt x="872" y="221"/>
                  </a:lnTo>
                  <a:lnTo>
                    <a:pt x="875" y="221"/>
                  </a:lnTo>
                  <a:lnTo>
                    <a:pt x="879" y="222"/>
                  </a:lnTo>
                  <a:lnTo>
                    <a:pt x="881" y="222"/>
                  </a:lnTo>
                  <a:lnTo>
                    <a:pt x="880" y="223"/>
                  </a:lnTo>
                  <a:lnTo>
                    <a:pt x="881" y="226"/>
                  </a:lnTo>
                  <a:lnTo>
                    <a:pt x="880" y="226"/>
                  </a:lnTo>
                  <a:lnTo>
                    <a:pt x="880" y="227"/>
                  </a:lnTo>
                  <a:lnTo>
                    <a:pt x="881" y="227"/>
                  </a:lnTo>
                  <a:lnTo>
                    <a:pt x="882" y="222"/>
                  </a:lnTo>
                  <a:lnTo>
                    <a:pt x="883" y="220"/>
                  </a:lnTo>
                  <a:lnTo>
                    <a:pt x="885" y="219"/>
                  </a:lnTo>
                  <a:lnTo>
                    <a:pt x="887" y="220"/>
                  </a:lnTo>
                  <a:lnTo>
                    <a:pt x="888" y="220"/>
                  </a:lnTo>
                  <a:lnTo>
                    <a:pt x="889" y="220"/>
                  </a:lnTo>
                  <a:lnTo>
                    <a:pt x="890" y="221"/>
                  </a:lnTo>
                  <a:lnTo>
                    <a:pt x="890" y="222"/>
                  </a:lnTo>
                  <a:lnTo>
                    <a:pt x="891" y="222"/>
                  </a:lnTo>
                  <a:lnTo>
                    <a:pt x="891" y="223"/>
                  </a:lnTo>
                  <a:lnTo>
                    <a:pt x="890" y="228"/>
                  </a:lnTo>
                  <a:lnTo>
                    <a:pt x="890" y="229"/>
                  </a:lnTo>
                  <a:lnTo>
                    <a:pt x="890" y="230"/>
                  </a:lnTo>
                  <a:lnTo>
                    <a:pt x="892" y="229"/>
                  </a:lnTo>
                  <a:lnTo>
                    <a:pt x="893" y="228"/>
                  </a:lnTo>
                  <a:lnTo>
                    <a:pt x="895" y="228"/>
                  </a:lnTo>
                  <a:lnTo>
                    <a:pt x="895" y="229"/>
                  </a:lnTo>
                  <a:lnTo>
                    <a:pt x="895" y="230"/>
                  </a:lnTo>
                  <a:lnTo>
                    <a:pt x="895" y="231"/>
                  </a:lnTo>
                  <a:lnTo>
                    <a:pt x="897" y="231"/>
                  </a:lnTo>
                  <a:lnTo>
                    <a:pt x="897" y="230"/>
                  </a:lnTo>
                  <a:lnTo>
                    <a:pt x="897" y="229"/>
                  </a:lnTo>
                  <a:lnTo>
                    <a:pt x="898" y="229"/>
                  </a:lnTo>
                  <a:lnTo>
                    <a:pt x="897" y="228"/>
                  </a:lnTo>
                  <a:lnTo>
                    <a:pt x="897" y="227"/>
                  </a:lnTo>
                  <a:lnTo>
                    <a:pt x="898" y="226"/>
                  </a:lnTo>
                  <a:lnTo>
                    <a:pt x="898" y="224"/>
                  </a:lnTo>
                  <a:lnTo>
                    <a:pt x="899" y="223"/>
                  </a:lnTo>
                  <a:lnTo>
                    <a:pt x="901" y="224"/>
                  </a:lnTo>
                  <a:lnTo>
                    <a:pt x="902" y="224"/>
                  </a:lnTo>
                  <a:lnTo>
                    <a:pt x="902" y="226"/>
                  </a:lnTo>
                  <a:lnTo>
                    <a:pt x="902" y="227"/>
                  </a:lnTo>
                  <a:lnTo>
                    <a:pt x="904" y="227"/>
                  </a:lnTo>
                  <a:lnTo>
                    <a:pt x="904" y="228"/>
                  </a:lnTo>
                  <a:lnTo>
                    <a:pt x="905" y="228"/>
                  </a:lnTo>
                  <a:lnTo>
                    <a:pt x="906" y="229"/>
                  </a:lnTo>
                  <a:lnTo>
                    <a:pt x="905" y="229"/>
                  </a:lnTo>
                  <a:lnTo>
                    <a:pt x="905" y="230"/>
                  </a:lnTo>
                  <a:lnTo>
                    <a:pt x="906" y="230"/>
                  </a:lnTo>
                  <a:lnTo>
                    <a:pt x="906" y="231"/>
                  </a:lnTo>
                  <a:lnTo>
                    <a:pt x="906" y="232"/>
                  </a:lnTo>
                  <a:lnTo>
                    <a:pt x="906" y="233"/>
                  </a:lnTo>
                  <a:lnTo>
                    <a:pt x="907" y="233"/>
                  </a:lnTo>
                  <a:lnTo>
                    <a:pt x="907" y="235"/>
                  </a:lnTo>
                  <a:lnTo>
                    <a:pt x="907" y="236"/>
                  </a:lnTo>
                  <a:lnTo>
                    <a:pt x="906" y="236"/>
                  </a:lnTo>
                  <a:lnTo>
                    <a:pt x="905" y="237"/>
                  </a:lnTo>
                  <a:lnTo>
                    <a:pt x="905" y="238"/>
                  </a:lnTo>
                  <a:lnTo>
                    <a:pt x="905" y="239"/>
                  </a:lnTo>
                  <a:lnTo>
                    <a:pt x="906" y="239"/>
                  </a:lnTo>
                  <a:lnTo>
                    <a:pt x="906" y="240"/>
                  </a:lnTo>
                  <a:lnTo>
                    <a:pt x="905" y="241"/>
                  </a:lnTo>
                  <a:lnTo>
                    <a:pt x="905" y="243"/>
                  </a:lnTo>
                  <a:lnTo>
                    <a:pt x="904" y="243"/>
                  </a:lnTo>
                  <a:lnTo>
                    <a:pt x="902" y="243"/>
                  </a:lnTo>
                  <a:lnTo>
                    <a:pt x="902" y="241"/>
                  </a:lnTo>
                  <a:lnTo>
                    <a:pt x="902" y="240"/>
                  </a:lnTo>
                  <a:lnTo>
                    <a:pt x="901" y="240"/>
                  </a:lnTo>
                  <a:lnTo>
                    <a:pt x="901" y="239"/>
                  </a:lnTo>
                  <a:lnTo>
                    <a:pt x="901" y="240"/>
                  </a:lnTo>
                  <a:lnTo>
                    <a:pt x="900" y="240"/>
                  </a:lnTo>
                  <a:lnTo>
                    <a:pt x="900" y="241"/>
                  </a:lnTo>
                  <a:lnTo>
                    <a:pt x="900" y="243"/>
                  </a:lnTo>
                  <a:lnTo>
                    <a:pt x="900" y="244"/>
                  </a:lnTo>
                  <a:lnTo>
                    <a:pt x="900" y="245"/>
                  </a:lnTo>
                  <a:lnTo>
                    <a:pt x="900" y="246"/>
                  </a:lnTo>
                  <a:lnTo>
                    <a:pt x="899" y="246"/>
                  </a:lnTo>
                  <a:lnTo>
                    <a:pt x="899" y="247"/>
                  </a:lnTo>
                  <a:lnTo>
                    <a:pt x="899" y="248"/>
                  </a:lnTo>
                  <a:lnTo>
                    <a:pt x="899" y="249"/>
                  </a:lnTo>
                  <a:lnTo>
                    <a:pt x="899" y="251"/>
                  </a:lnTo>
                  <a:lnTo>
                    <a:pt x="897" y="251"/>
                  </a:lnTo>
                  <a:lnTo>
                    <a:pt x="895" y="253"/>
                  </a:lnTo>
                  <a:lnTo>
                    <a:pt x="893" y="255"/>
                  </a:lnTo>
                  <a:lnTo>
                    <a:pt x="892" y="255"/>
                  </a:lnTo>
                  <a:lnTo>
                    <a:pt x="891" y="255"/>
                  </a:lnTo>
                  <a:lnTo>
                    <a:pt x="891" y="256"/>
                  </a:lnTo>
                  <a:lnTo>
                    <a:pt x="890" y="257"/>
                  </a:lnTo>
                  <a:lnTo>
                    <a:pt x="889" y="257"/>
                  </a:lnTo>
                  <a:lnTo>
                    <a:pt x="889" y="258"/>
                  </a:lnTo>
                  <a:lnTo>
                    <a:pt x="888" y="260"/>
                  </a:lnTo>
                  <a:lnTo>
                    <a:pt x="887" y="258"/>
                  </a:lnTo>
                  <a:lnTo>
                    <a:pt x="887" y="260"/>
                  </a:lnTo>
                  <a:lnTo>
                    <a:pt x="885" y="261"/>
                  </a:lnTo>
                  <a:lnTo>
                    <a:pt x="885" y="260"/>
                  </a:lnTo>
                  <a:lnTo>
                    <a:pt x="885" y="258"/>
                  </a:lnTo>
                  <a:lnTo>
                    <a:pt x="884" y="258"/>
                  </a:lnTo>
                  <a:lnTo>
                    <a:pt x="884" y="257"/>
                  </a:lnTo>
                  <a:lnTo>
                    <a:pt x="884" y="256"/>
                  </a:lnTo>
                  <a:lnTo>
                    <a:pt x="885" y="256"/>
                  </a:lnTo>
                  <a:lnTo>
                    <a:pt x="885" y="255"/>
                  </a:lnTo>
                  <a:lnTo>
                    <a:pt x="884" y="254"/>
                  </a:lnTo>
                  <a:lnTo>
                    <a:pt x="884" y="253"/>
                  </a:lnTo>
                  <a:lnTo>
                    <a:pt x="885" y="253"/>
                  </a:lnTo>
                  <a:lnTo>
                    <a:pt x="885" y="252"/>
                  </a:lnTo>
                  <a:lnTo>
                    <a:pt x="884" y="251"/>
                  </a:lnTo>
                  <a:lnTo>
                    <a:pt x="884" y="249"/>
                  </a:lnTo>
                  <a:lnTo>
                    <a:pt x="883" y="249"/>
                  </a:lnTo>
                  <a:lnTo>
                    <a:pt x="882" y="248"/>
                  </a:lnTo>
                  <a:lnTo>
                    <a:pt x="881" y="248"/>
                  </a:lnTo>
                  <a:lnTo>
                    <a:pt x="880" y="248"/>
                  </a:lnTo>
                  <a:lnTo>
                    <a:pt x="880" y="247"/>
                  </a:lnTo>
                  <a:lnTo>
                    <a:pt x="880" y="246"/>
                  </a:lnTo>
                  <a:lnTo>
                    <a:pt x="879" y="247"/>
                  </a:lnTo>
                  <a:lnTo>
                    <a:pt x="879" y="248"/>
                  </a:lnTo>
                  <a:lnTo>
                    <a:pt x="879" y="249"/>
                  </a:lnTo>
                  <a:lnTo>
                    <a:pt x="878" y="251"/>
                  </a:lnTo>
                  <a:lnTo>
                    <a:pt x="874" y="251"/>
                  </a:lnTo>
                  <a:lnTo>
                    <a:pt x="873" y="251"/>
                  </a:lnTo>
                  <a:lnTo>
                    <a:pt x="872" y="249"/>
                  </a:lnTo>
                  <a:lnTo>
                    <a:pt x="872" y="248"/>
                  </a:lnTo>
                  <a:lnTo>
                    <a:pt x="873" y="247"/>
                  </a:lnTo>
                  <a:lnTo>
                    <a:pt x="872" y="247"/>
                  </a:lnTo>
                  <a:lnTo>
                    <a:pt x="872" y="246"/>
                  </a:lnTo>
                  <a:lnTo>
                    <a:pt x="872" y="245"/>
                  </a:lnTo>
                  <a:lnTo>
                    <a:pt x="873" y="245"/>
                  </a:lnTo>
                  <a:lnTo>
                    <a:pt x="873" y="244"/>
                  </a:lnTo>
                  <a:lnTo>
                    <a:pt x="872" y="245"/>
                  </a:lnTo>
                  <a:lnTo>
                    <a:pt x="871" y="246"/>
                  </a:lnTo>
                  <a:lnTo>
                    <a:pt x="870" y="246"/>
                  </a:lnTo>
                  <a:lnTo>
                    <a:pt x="869" y="246"/>
                  </a:lnTo>
                  <a:lnTo>
                    <a:pt x="867" y="245"/>
                  </a:lnTo>
                  <a:lnTo>
                    <a:pt x="866" y="244"/>
                  </a:lnTo>
                  <a:lnTo>
                    <a:pt x="866" y="243"/>
                  </a:lnTo>
                  <a:lnTo>
                    <a:pt x="865" y="243"/>
                  </a:lnTo>
                  <a:lnTo>
                    <a:pt x="865" y="241"/>
                  </a:lnTo>
                  <a:lnTo>
                    <a:pt x="864" y="241"/>
                  </a:lnTo>
                  <a:lnTo>
                    <a:pt x="863" y="241"/>
                  </a:lnTo>
                  <a:lnTo>
                    <a:pt x="864" y="241"/>
                  </a:lnTo>
                  <a:lnTo>
                    <a:pt x="865" y="243"/>
                  </a:lnTo>
                  <a:lnTo>
                    <a:pt x="865" y="244"/>
                  </a:lnTo>
                  <a:lnTo>
                    <a:pt x="866" y="244"/>
                  </a:lnTo>
                  <a:lnTo>
                    <a:pt x="866" y="245"/>
                  </a:lnTo>
                  <a:lnTo>
                    <a:pt x="867" y="246"/>
                  </a:lnTo>
                  <a:lnTo>
                    <a:pt x="869" y="247"/>
                  </a:lnTo>
                  <a:lnTo>
                    <a:pt x="870" y="247"/>
                  </a:lnTo>
                  <a:lnTo>
                    <a:pt x="872" y="248"/>
                  </a:lnTo>
                  <a:lnTo>
                    <a:pt x="871" y="249"/>
                  </a:lnTo>
                  <a:lnTo>
                    <a:pt x="871" y="251"/>
                  </a:lnTo>
                  <a:lnTo>
                    <a:pt x="872" y="251"/>
                  </a:lnTo>
                  <a:lnTo>
                    <a:pt x="873" y="253"/>
                  </a:lnTo>
                  <a:lnTo>
                    <a:pt x="873" y="254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67" y="256"/>
                  </a:lnTo>
                  <a:lnTo>
                    <a:pt x="867" y="255"/>
                  </a:lnTo>
                  <a:lnTo>
                    <a:pt x="865" y="255"/>
                  </a:lnTo>
                  <a:lnTo>
                    <a:pt x="864" y="254"/>
                  </a:lnTo>
                  <a:lnTo>
                    <a:pt x="864" y="253"/>
                  </a:lnTo>
                  <a:lnTo>
                    <a:pt x="864" y="252"/>
                  </a:lnTo>
                  <a:lnTo>
                    <a:pt x="863" y="251"/>
                  </a:lnTo>
                  <a:lnTo>
                    <a:pt x="863" y="249"/>
                  </a:lnTo>
                  <a:lnTo>
                    <a:pt x="862" y="249"/>
                  </a:lnTo>
                  <a:lnTo>
                    <a:pt x="862" y="248"/>
                  </a:lnTo>
                  <a:lnTo>
                    <a:pt x="859" y="247"/>
                  </a:lnTo>
                  <a:lnTo>
                    <a:pt x="859" y="246"/>
                  </a:lnTo>
                  <a:lnTo>
                    <a:pt x="858" y="246"/>
                  </a:lnTo>
                  <a:lnTo>
                    <a:pt x="858" y="245"/>
                  </a:lnTo>
                  <a:lnTo>
                    <a:pt x="859" y="245"/>
                  </a:lnTo>
                  <a:lnTo>
                    <a:pt x="858" y="245"/>
                  </a:lnTo>
                  <a:lnTo>
                    <a:pt x="858" y="246"/>
                  </a:lnTo>
                  <a:lnTo>
                    <a:pt x="858" y="247"/>
                  </a:lnTo>
                  <a:lnTo>
                    <a:pt x="859" y="248"/>
                  </a:lnTo>
                  <a:lnTo>
                    <a:pt x="859" y="249"/>
                  </a:lnTo>
                  <a:lnTo>
                    <a:pt x="861" y="249"/>
                  </a:lnTo>
                  <a:lnTo>
                    <a:pt x="862" y="251"/>
                  </a:lnTo>
                  <a:lnTo>
                    <a:pt x="862" y="252"/>
                  </a:lnTo>
                  <a:lnTo>
                    <a:pt x="863" y="253"/>
                  </a:lnTo>
                  <a:lnTo>
                    <a:pt x="863" y="254"/>
                  </a:lnTo>
                  <a:lnTo>
                    <a:pt x="863" y="255"/>
                  </a:lnTo>
                  <a:lnTo>
                    <a:pt x="864" y="255"/>
                  </a:lnTo>
                  <a:lnTo>
                    <a:pt x="864" y="256"/>
                  </a:lnTo>
                  <a:lnTo>
                    <a:pt x="863" y="256"/>
                  </a:lnTo>
                  <a:lnTo>
                    <a:pt x="859" y="256"/>
                  </a:lnTo>
                  <a:lnTo>
                    <a:pt x="858" y="256"/>
                  </a:lnTo>
                  <a:lnTo>
                    <a:pt x="858" y="255"/>
                  </a:lnTo>
                  <a:lnTo>
                    <a:pt x="857" y="255"/>
                  </a:lnTo>
                  <a:lnTo>
                    <a:pt x="857" y="254"/>
                  </a:lnTo>
                  <a:lnTo>
                    <a:pt x="856" y="254"/>
                  </a:lnTo>
                  <a:lnTo>
                    <a:pt x="855" y="253"/>
                  </a:lnTo>
                  <a:lnTo>
                    <a:pt x="855" y="252"/>
                  </a:lnTo>
                  <a:lnTo>
                    <a:pt x="854" y="251"/>
                  </a:lnTo>
                  <a:lnTo>
                    <a:pt x="853" y="249"/>
                  </a:lnTo>
                  <a:lnTo>
                    <a:pt x="852" y="249"/>
                  </a:lnTo>
                  <a:lnTo>
                    <a:pt x="852" y="251"/>
                  </a:lnTo>
                  <a:lnTo>
                    <a:pt x="853" y="251"/>
                  </a:lnTo>
                  <a:lnTo>
                    <a:pt x="853" y="252"/>
                  </a:lnTo>
                  <a:lnTo>
                    <a:pt x="854" y="252"/>
                  </a:lnTo>
                  <a:lnTo>
                    <a:pt x="854" y="254"/>
                  </a:lnTo>
                  <a:lnTo>
                    <a:pt x="854" y="255"/>
                  </a:lnTo>
                  <a:lnTo>
                    <a:pt x="855" y="255"/>
                  </a:lnTo>
                  <a:lnTo>
                    <a:pt x="855" y="256"/>
                  </a:lnTo>
                  <a:lnTo>
                    <a:pt x="855" y="257"/>
                  </a:lnTo>
                  <a:lnTo>
                    <a:pt x="852" y="258"/>
                  </a:lnTo>
                  <a:lnTo>
                    <a:pt x="850" y="257"/>
                  </a:lnTo>
                  <a:lnTo>
                    <a:pt x="849" y="257"/>
                  </a:lnTo>
                  <a:lnTo>
                    <a:pt x="849" y="256"/>
                  </a:lnTo>
                  <a:lnTo>
                    <a:pt x="848" y="255"/>
                  </a:lnTo>
                  <a:lnTo>
                    <a:pt x="847" y="254"/>
                  </a:lnTo>
                  <a:lnTo>
                    <a:pt x="846" y="254"/>
                  </a:lnTo>
                  <a:lnTo>
                    <a:pt x="846" y="255"/>
                  </a:lnTo>
                  <a:lnTo>
                    <a:pt x="847" y="255"/>
                  </a:lnTo>
                  <a:lnTo>
                    <a:pt x="847" y="256"/>
                  </a:lnTo>
                  <a:lnTo>
                    <a:pt x="847" y="257"/>
                  </a:lnTo>
                  <a:lnTo>
                    <a:pt x="847" y="258"/>
                  </a:lnTo>
                  <a:lnTo>
                    <a:pt x="848" y="258"/>
                  </a:lnTo>
                  <a:lnTo>
                    <a:pt x="848" y="260"/>
                  </a:lnTo>
                  <a:lnTo>
                    <a:pt x="852" y="261"/>
                  </a:lnTo>
                  <a:lnTo>
                    <a:pt x="854" y="261"/>
                  </a:lnTo>
                  <a:lnTo>
                    <a:pt x="854" y="262"/>
                  </a:lnTo>
                  <a:lnTo>
                    <a:pt x="855" y="262"/>
                  </a:lnTo>
                  <a:lnTo>
                    <a:pt x="854" y="262"/>
                  </a:lnTo>
                  <a:lnTo>
                    <a:pt x="850" y="263"/>
                  </a:lnTo>
                  <a:lnTo>
                    <a:pt x="847" y="264"/>
                  </a:lnTo>
                  <a:lnTo>
                    <a:pt x="847" y="263"/>
                  </a:lnTo>
                  <a:lnTo>
                    <a:pt x="845" y="264"/>
                  </a:lnTo>
                  <a:lnTo>
                    <a:pt x="845" y="263"/>
                  </a:lnTo>
                  <a:lnTo>
                    <a:pt x="844" y="263"/>
                  </a:lnTo>
                  <a:lnTo>
                    <a:pt x="842" y="263"/>
                  </a:lnTo>
                  <a:lnTo>
                    <a:pt x="841" y="263"/>
                  </a:lnTo>
                  <a:lnTo>
                    <a:pt x="839" y="263"/>
                  </a:lnTo>
                  <a:lnTo>
                    <a:pt x="838" y="263"/>
                  </a:lnTo>
                  <a:lnTo>
                    <a:pt x="837" y="263"/>
                  </a:lnTo>
                  <a:lnTo>
                    <a:pt x="836" y="263"/>
                  </a:lnTo>
                  <a:lnTo>
                    <a:pt x="836" y="262"/>
                  </a:lnTo>
                  <a:lnTo>
                    <a:pt x="836" y="261"/>
                  </a:lnTo>
                  <a:lnTo>
                    <a:pt x="835" y="261"/>
                  </a:lnTo>
                  <a:lnTo>
                    <a:pt x="835" y="260"/>
                  </a:lnTo>
                  <a:lnTo>
                    <a:pt x="837" y="258"/>
                  </a:lnTo>
                  <a:lnTo>
                    <a:pt x="836" y="257"/>
                  </a:lnTo>
                  <a:lnTo>
                    <a:pt x="835" y="256"/>
                  </a:lnTo>
                  <a:lnTo>
                    <a:pt x="833" y="255"/>
                  </a:lnTo>
                  <a:lnTo>
                    <a:pt x="832" y="255"/>
                  </a:lnTo>
                  <a:lnTo>
                    <a:pt x="836" y="257"/>
                  </a:lnTo>
                  <a:lnTo>
                    <a:pt x="836" y="258"/>
                  </a:lnTo>
                  <a:lnTo>
                    <a:pt x="833" y="261"/>
                  </a:lnTo>
                  <a:lnTo>
                    <a:pt x="833" y="262"/>
                  </a:lnTo>
                  <a:lnTo>
                    <a:pt x="833" y="263"/>
                  </a:lnTo>
                  <a:lnTo>
                    <a:pt x="833" y="264"/>
                  </a:lnTo>
                  <a:lnTo>
                    <a:pt x="833" y="265"/>
                  </a:lnTo>
                  <a:lnTo>
                    <a:pt x="832" y="265"/>
                  </a:lnTo>
                  <a:lnTo>
                    <a:pt x="832" y="264"/>
                  </a:lnTo>
                  <a:lnTo>
                    <a:pt x="830" y="264"/>
                  </a:lnTo>
                  <a:lnTo>
                    <a:pt x="829" y="264"/>
                  </a:lnTo>
                  <a:lnTo>
                    <a:pt x="829" y="263"/>
                  </a:lnTo>
                  <a:lnTo>
                    <a:pt x="829" y="262"/>
                  </a:lnTo>
                  <a:lnTo>
                    <a:pt x="827" y="262"/>
                  </a:lnTo>
                  <a:lnTo>
                    <a:pt x="827" y="261"/>
                  </a:lnTo>
                  <a:lnTo>
                    <a:pt x="826" y="260"/>
                  </a:lnTo>
                  <a:lnTo>
                    <a:pt x="824" y="260"/>
                  </a:lnTo>
                  <a:lnTo>
                    <a:pt x="826" y="260"/>
                  </a:lnTo>
                  <a:lnTo>
                    <a:pt x="826" y="258"/>
                  </a:lnTo>
                  <a:lnTo>
                    <a:pt x="826" y="257"/>
                  </a:lnTo>
                  <a:lnTo>
                    <a:pt x="824" y="257"/>
                  </a:lnTo>
                  <a:lnTo>
                    <a:pt x="823" y="257"/>
                  </a:lnTo>
                  <a:lnTo>
                    <a:pt x="824" y="257"/>
                  </a:lnTo>
                  <a:lnTo>
                    <a:pt x="824" y="258"/>
                  </a:lnTo>
                  <a:lnTo>
                    <a:pt x="824" y="260"/>
                  </a:lnTo>
                  <a:lnTo>
                    <a:pt x="826" y="261"/>
                  </a:lnTo>
                  <a:lnTo>
                    <a:pt x="826" y="262"/>
                  </a:lnTo>
                  <a:lnTo>
                    <a:pt x="826" y="263"/>
                  </a:lnTo>
                  <a:lnTo>
                    <a:pt x="827" y="264"/>
                  </a:lnTo>
                  <a:lnTo>
                    <a:pt x="827" y="265"/>
                  </a:lnTo>
                  <a:lnTo>
                    <a:pt x="828" y="266"/>
                  </a:lnTo>
                  <a:lnTo>
                    <a:pt x="827" y="266"/>
                  </a:lnTo>
                  <a:lnTo>
                    <a:pt x="826" y="265"/>
                  </a:lnTo>
                  <a:lnTo>
                    <a:pt x="826" y="266"/>
                  </a:lnTo>
                  <a:lnTo>
                    <a:pt x="826" y="268"/>
                  </a:lnTo>
                  <a:lnTo>
                    <a:pt x="824" y="268"/>
                  </a:lnTo>
                  <a:lnTo>
                    <a:pt x="824" y="266"/>
                  </a:lnTo>
                  <a:lnTo>
                    <a:pt x="823" y="265"/>
                  </a:lnTo>
                  <a:lnTo>
                    <a:pt x="823" y="264"/>
                  </a:lnTo>
                  <a:lnTo>
                    <a:pt x="822" y="265"/>
                  </a:lnTo>
                  <a:lnTo>
                    <a:pt x="823" y="265"/>
                  </a:lnTo>
                  <a:lnTo>
                    <a:pt x="823" y="266"/>
                  </a:lnTo>
                  <a:lnTo>
                    <a:pt x="822" y="266"/>
                  </a:lnTo>
                  <a:lnTo>
                    <a:pt x="818" y="266"/>
                  </a:lnTo>
                  <a:lnTo>
                    <a:pt x="818" y="265"/>
                  </a:lnTo>
                  <a:lnTo>
                    <a:pt x="819" y="264"/>
                  </a:lnTo>
                  <a:lnTo>
                    <a:pt x="818" y="264"/>
                  </a:lnTo>
                  <a:lnTo>
                    <a:pt x="818" y="263"/>
                  </a:lnTo>
                  <a:lnTo>
                    <a:pt x="818" y="262"/>
                  </a:lnTo>
                  <a:lnTo>
                    <a:pt x="818" y="261"/>
                  </a:lnTo>
                  <a:lnTo>
                    <a:pt x="816" y="261"/>
                  </a:lnTo>
                  <a:lnTo>
                    <a:pt x="816" y="260"/>
                  </a:lnTo>
                  <a:lnTo>
                    <a:pt x="816" y="258"/>
                  </a:lnTo>
                  <a:lnTo>
                    <a:pt x="815" y="258"/>
                  </a:lnTo>
                  <a:lnTo>
                    <a:pt x="815" y="257"/>
                  </a:lnTo>
                  <a:lnTo>
                    <a:pt x="815" y="256"/>
                  </a:lnTo>
                  <a:lnTo>
                    <a:pt x="814" y="255"/>
                  </a:lnTo>
                  <a:lnTo>
                    <a:pt x="814" y="254"/>
                  </a:lnTo>
                  <a:lnTo>
                    <a:pt x="814" y="253"/>
                  </a:lnTo>
                  <a:lnTo>
                    <a:pt x="814" y="252"/>
                  </a:lnTo>
                  <a:lnTo>
                    <a:pt x="813" y="253"/>
                  </a:lnTo>
                  <a:lnTo>
                    <a:pt x="813" y="254"/>
                  </a:lnTo>
                  <a:lnTo>
                    <a:pt x="813" y="255"/>
                  </a:lnTo>
                  <a:lnTo>
                    <a:pt x="813" y="256"/>
                  </a:lnTo>
                  <a:lnTo>
                    <a:pt x="814" y="257"/>
                  </a:lnTo>
                  <a:lnTo>
                    <a:pt x="814" y="258"/>
                  </a:lnTo>
                  <a:lnTo>
                    <a:pt x="814" y="260"/>
                  </a:lnTo>
                  <a:lnTo>
                    <a:pt x="815" y="260"/>
                  </a:lnTo>
                  <a:lnTo>
                    <a:pt x="816" y="261"/>
                  </a:lnTo>
                  <a:lnTo>
                    <a:pt x="816" y="262"/>
                  </a:lnTo>
                  <a:lnTo>
                    <a:pt x="816" y="264"/>
                  </a:lnTo>
                  <a:lnTo>
                    <a:pt x="815" y="265"/>
                  </a:lnTo>
                  <a:lnTo>
                    <a:pt x="816" y="265"/>
                  </a:lnTo>
                  <a:lnTo>
                    <a:pt x="816" y="266"/>
                  </a:lnTo>
                  <a:lnTo>
                    <a:pt x="815" y="266"/>
                  </a:lnTo>
                  <a:lnTo>
                    <a:pt x="815" y="265"/>
                  </a:lnTo>
                  <a:lnTo>
                    <a:pt x="815" y="264"/>
                  </a:lnTo>
                  <a:lnTo>
                    <a:pt x="815" y="263"/>
                  </a:lnTo>
                  <a:lnTo>
                    <a:pt x="814" y="262"/>
                  </a:lnTo>
                  <a:lnTo>
                    <a:pt x="814" y="261"/>
                  </a:lnTo>
                  <a:lnTo>
                    <a:pt x="815" y="261"/>
                  </a:lnTo>
                  <a:lnTo>
                    <a:pt x="814" y="260"/>
                  </a:lnTo>
                  <a:lnTo>
                    <a:pt x="814" y="261"/>
                  </a:lnTo>
                  <a:lnTo>
                    <a:pt x="813" y="261"/>
                  </a:lnTo>
                  <a:lnTo>
                    <a:pt x="814" y="262"/>
                  </a:lnTo>
                  <a:lnTo>
                    <a:pt x="813" y="263"/>
                  </a:lnTo>
                  <a:lnTo>
                    <a:pt x="814" y="263"/>
                  </a:lnTo>
                  <a:lnTo>
                    <a:pt x="814" y="264"/>
                  </a:lnTo>
                  <a:lnTo>
                    <a:pt x="814" y="265"/>
                  </a:lnTo>
                  <a:lnTo>
                    <a:pt x="813" y="265"/>
                  </a:lnTo>
                  <a:lnTo>
                    <a:pt x="813" y="266"/>
                  </a:lnTo>
                  <a:lnTo>
                    <a:pt x="812" y="266"/>
                  </a:lnTo>
                  <a:lnTo>
                    <a:pt x="812" y="265"/>
                  </a:lnTo>
                  <a:lnTo>
                    <a:pt x="812" y="266"/>
                  </a:lnTo>
                  <a:lnTo>
                    <a:pt x="811" y="266"/>
                  </a:lnTo>
                  <a:lnTo>
                    <a:pt x="811" y="265"/>
                  </a:lnTo>
                  <a:lnTo>
                    <a:pt x="810" y="265"/>
                  </a:lnTo>
                  <a:lnTo>
                    <a:pt x="809" y="264"/>
                  </a:lnTo>
                  <a:lnTo>
                    <a:pt x="809" y="263"/>
                  </a:lnTo>
                  <a:lnTo>
                    <a:pt x="809" y="262"/>
                  </a:lnTo>
                  <a:lnTo>
                    <a:pt x="807" y="262"/>
                  </a:lnTo>
                  <a:lnTo>
                    <a:pt x="807" y="261"/>
                  </a:lnTo>
                  <a:lnTo>
                    <a:pt x="807" y="262"/>
                  </a:lnTo>
                  <a:lnTo>
                    <a:pt x="807" y="263"/>
                  </a:lnTo>
                  <a:lnTo>
                    <a:pt x="806" y="262"/>
                  </a:lnTo>
                  <a:lnTo>
                    <a:pt x="805" y="262"/>
                  </a:lnTo>
                  <a:lnTo>
                    <a:pt x="806" y="261"/>
                  </a:lnTo>
                  <a:lnTo>
                    <a:pt x="806" y="260"/>
                  </a:lnTo>
                  <a:lnTo>
                    <a:pt x="807" y="258"/>
                  </a:lnTo>
                  <a:lnTo>
                    <a:pt x="807" y="257"/>
                  </a:lnTo>
                  <a:lnTo>
                    <a:pt x="806" y="256"/>
                  </a:lnTo>
                  <a:lnTo>
                    <a:pt x="807" y="255"/>
                  </a:lnTo>
                  <a:lnTo>
                    <a:pt x="806" y="255"/>
                  </a:lnTo>
                  <a:lnTo>
                    <a:pt x="807" y="255"/>
                  </a:lnTo>
                  <a:lnTo>
                    <a:pt x="806" y="255"/>
                  </a:lnTo>
                  <a:lnTo>
                    <a:pt x="806" y="254"/>
                  </a:lnTo>
                  <a:lnTo>
                    <a:pt x="806" y="253"/>
                  </a:lnTo>
                  <a:lnTo>
                    <a:pt x="805" y="253"/>
                  </a:lnTo>
                  <a:lnTo>
                    <a:pt x="805" y="252"/>
                  </a:lnTo>
                  <a:lnTo>
                    <a:pt x="805" y="251"/>
                  </a:lnTo>
                  <a:lnTo>
                    <a:pt x="809" y="247"/>
                  </a:lnTo>
                  <a:lnTo>
                    <a:pt x="809" y="246"/>
                  </a:lnTo>
                  <a:lnTo>
                    <a:pt x="811" y="245"/>
                  </a:lnTo>
                  <a:lnTo>
                    <a:pt x="811" y="244"/>
                  </a:lnTo>
                  <a:lnTo>
                    <a:pt x="812" y="243"/>
                  </a:lnTo>
                  <a:lnTo>
                    <a:pt x="813" y="243"/>
                  </a:lnTo>
                  <a:lnTo>
                    <a:pt x="813" y="241"/>
                  </a:lnTo>
                  <a:lnTo>
                    <a:pt x="812" y="241"/>
                  </a:lnTo>
                  <a:lnTo>
                    <a:pt x="812" y="240"/>
                  </a:lnTo>
                  <a:lnTo>
                    <a:pt x="813" y="240"/>
                  </a:lnTo>
                  <a:lnTo>
                    <a:pt x="815" y="240"/>
                  </a:lnTo>
                  <a:lnTo>
                    <a:pt x="818" y="239"/>
                  </a:lnTo>
                  <a:lnTo>
                    <a:pt x="819" y="239"/>
                  </a:lnTo>
                  <a:lnTo>
                    <a:pt x="820" y="239"/>
                  </a:lnTo>
                  <a:lnTo>
                    <a:pt x="820" y="240"/>
                  </a:lnTo>
                  <a:lnTo>
                    <a:pt x="821" y="239"/>
                  </a:lnTo>
                  <a:lnTo>
                    <a:pt x="822" y="239"/>
                  </a:lnTo>
                  <a:lnTo>
                    <a:pt x="821" y="239"/>
                  </a:lnTo>
                  <a:lnTo>
                    <a:pt x="821" y="238"/>
                  </a:lnTo>
                  <a:lnTo>
                    <a:pt x="821" y="237"/>
                  </a:lnTo>
                  <a:lnTo>
                    <a:pt x="823" y="236"/>
                  </a:lnTo>
                  <a:lnTo>
                    <a:pt x="824" y="237"/>
                  </a:lnTo>
                  <a:lnTo>
                    <a:pt x="826" y="238"/>
                  </a:lnTo>
                  <a:lnTo>
                    <a:pt x="827" y="238"/>
                  </a:lnTo>
                  <a:lnTo>
                    <a:pt x="826" y="237"/>
                  </a:lnTo>
                  <a:lnTo>
                    <a:pt x="828" y="236"/>
                  </a:lnTo>
                  <a:lnTo>
                    <a:pt x="827" y="236"/>
                  </a:lnTo>
                  <a:lnTo>
                    <a:pt x="826" y="236"/>
                  </a:lnTo>
                  <a:lnTo>
                    <a:pt x="824" y="236"/>
                  </a:lnTo>
                  <a:lnTo>
                    <a:pt x="823" y="236"/>
                  </a:lnTo>
                  <a:lnTo>
                    <a:pt x="822" y="236"/>
                  </a:lnTo>
                  <a:lnTo>
                    <a:pt x="823" y="236"/>
                  </a:lnTo>
                  <a:lnTo>
                    <a:pt x="822" y="236"/>
                  </a:lnTo>
                  <a:lnTo>
                    <a:pt x="822" y="235"/>
                  </a:lnTo>
                  <a:lnTo>
                    <a:pt x="823" y="233"/>
                  </a:lnTo>
                  <a:lnTo>
                    <a:pt x="824" y="233"/>
                  </a:lnTo>
                  <a:lnTo>
                    <a:pt x="823" y="232"/>
                  </a:lnTo>
                  <a:lnTo>
                    <a:pt x="822" y="233"/>
                  </a:lnTo>
                  <a:lnTo>
                    <a:pt x="821" y="233"/>
                  </a:lnTo>
                  <a:lnTo>
                    <a:pt x="821" y="232"/>
                  </a:lnTo>
                  <a:lnTo>
                    <a:pt x="822" y="231"/>
                  </a:lnTo>
                  <a:lnTo>
                    <a:pt x="822" y="230"/>
                  </a:lnTo>
                  <a:lnTo>
                    <a:pt x="823" y="230"/>
                  </a:lnTo>
                  <a:lnTo>
                    <a:pt x="824" y="230"/>
                  </a:lnTo>
                  <a:lnTo>
                    <a:pt x="822" y="230"/>
                  </a:lnTo>
                  <a:lnTo>
                    <a:pt x="820" y="231"/>
                  </a:lnTo>
                  <a:lnTo>
                    <a:pt x="818" y="231"/>
                  </a:lnTo>
                  <a:lnTo>
                    <a:pt x="816" y="231"/>
                  </a:lnTo>
                  <a:lnTo>
                    <a:pt x="816" y="230"/>
                  </a:lnTo>
                  <a:lnTo>
                    <a:pt x="816" y="229"/>
                  </a:lnTo>
                  <a:lnTo>
                    <a:pt x="815" y="229"/>
                  </a:lnTo>
                  <a:lnTo>
                    <a:pt x="815" y="228"/>
                  </a:lnTo>
                  <a:lnTo>
                    <a:pt x="816" y="227"/>
                  </a:lnTo>
                  <a:lnTo>
                    <a:pt x="816" y="226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4" y="224"/>
                  </a:lnTo>
                  <a:lnTo>
                    <a:pt x="814" y="223"/>
                  </a:lnTo>
                  <a:lnTo>
                    <a:pt x="813" y="223"/>
                  </a:lnTo>
                  <a:lnTo>
                    <a:pt x="812" y="222"/>
                  </a:lnTo>
                  <a:lnTo>
                    <a:pt x="811" y="222"/>
                  </a:lnTo>
                  <a:lnTo>
                    <a:pt x="811" y="221"/>
                  </a:lnTo>
                  <a:lnTo>
                    <a:pt x="810" y="221"/>
                  </a:lnTo>
                  <a:lnTo>
                    <a:pt x="810" y="220"/>
                  </a:lnTo>
                  <a:lnTo>
                    <a:pt x="811" y="219"/>
                  </a:lnTo>
                  <a:lnTo>
                    <a:pt x="810" y="219"/>
                  </a:lnTo>
                  <a:lnTo>
                    <a:pt x="810" y="218"/>
                  </a:lnTo>
                  <a:lnTo>
                    <a:pt x="810" y="216"/>
                  </a:lnTo>
                  <a:lnTo>
                    <a:pt x="810" y="215"/>
                  </a:lnTo>
                  <a:lnTo>
                    <a:pt x="809" y="214"/>
                  </a:lnTo>
                  <a:lnTo>
                    <a:pt x="810" y="214"/>
                  </a:lnTo>
                  <a:lnTo>
                    <a:pt x="810" y="215"/>
                  </a:lnTo>
                  <a:lnTo>
                    <a:pt x="811" y="215"/>
                  </a:lnTo>
                  <a:lnTo>
                    <a:pt x="813" y="213"/>
                  </a:lnTo>
                  <a:lnTo>
                    <a:pt x="816" y="211"/>
                  </a:lnTo>
                  <a:lnTo>
                    <a:pt x="820" y="211"/>
                  </a:lnTo>
                  <a:lnTo>
                    <a:pt x="821" y="212"/>
                  </a:lnTo>
                  <a:lnTo>
                    <a:pt x="823" y="212"/>
                  </a:lnTo>
                  <a:lnTo>
                    <a:pt x="826" y="213"/>
                  </a:lnTo>
                  <a:lnTo>
                    <a:pt x="827" y="215"/>
                  </a:lnTo>
                  <a:lnTo>
                    <a:pt x="828" y="216"/>
                  </a:lnTo>
                  <a:lnTo>
                    <a:pt x="829" y="218"/>
                  </a:lnTo>
                  <a:lnTo>
                    <a:pt x="829" y="219"/>
                  </a:lnTo>
                  <a:lnTo>
                    <a:pt x="830" y="219"/>
                  </a:lnTo>
                  <a:lnTo>
                    <a:pt x="830" y="220"/>
                  </a:lnTo>
                  <a:lnTo>
                    <a:pt x="830" y="221"/>
                  </a:lnTo>
                  <a:lnTo>
                    <a:pt x="831" y="222"/>
                  </a:lnTo>
                  <a:lnTo>
                    <a:pt x="831" y="223"/>
                  </a:lnTo>
                  <a:lnTo>
                    <a:pt x="832" y="223"/>
                  </a:lnTo>
                  <a:lnTo>
                    <a:pt x="832" y="224"/>
                  </a:lnTo>
                  <a:lnTo>
                    <a:pt x="832" y="226"/>
                  </a:lnTo>
                  <a:lnTo>
                    <a:pt x="833" y="224"/>
                  </a:lnTo>
                  <a:lnTo>
                    <a:pt x="833" y="223"/>
                  </a:lnTo>
                  <a:lnTo>
                    <a:pt x="835" y="223"/>
                  </a:lnTo>
                  <a:lnTo>
                    <a:pt x="835" y="224"/>
                  </a:lnTo>
                  <a:lnTo>
                    <a:pt x="833" y="224"/>
                  </a:lnTo>
                  <a:lnTo>
                    <a:pt x="835" y="224"/>
                  </a:lnTo>
                  <a:lnTo>
                    <a:pt x="835" y="226"/>
                  </a:lnTo>
                  <a:lnTo>
                    <a:pt x="836" y="226"/>
                  </a:lnTo>
                  <a:lnTo>
                    <a:pt x="839" y="226"/>
                  </a:lnTo>
                  <a:lnTo>
                    <a:pt x="841" y="228"/>
                  </a:lnTo>
                  <a:lnTo>
                    <a:pt x="844" y="228"/>
                  </a:lnTo>
                  <a:lnTo>
                    <a:pt x="844" y="227"/>
                  </a:lnTo>
                  <a:lnTo>
                    <a:pt x="842" y="227"/>
                  </a:lnTo>
                  <a:lnTo>
                    <a:pt x="842" y="226"/>
                  </a:lnTo>
                  <a:lnTo>
                    <a:pt x="842" y="224"/>
                  </a:lnTo>
                  <a:lnTo>
                    <a:pt x="844" y="224"/>
                  </a:lnTo>
                  <a:lnTo>
                    <a:pt x="846" y="223"/>
                  </a:lnTo>
                  <a:lnTo>
                    <a:pt x="849" y="223"/>
                  </a:lnTo>
                  <a:lnTo>
                    <a:pt x="852" y="224"/>
                  </a:lnTo>
                  <a:lnTo>
                    <a:pt x="852" y="223"/>
                  </a:lnTo>
                  <a:lnTo>
                    <a:pt x="848" y="222"/>
                  </a:lnTo>
                  <a:lnTo>
                    <a:pt x="848" y="221"/>
                  </a:lnTo>
                  <a:lnTo>
                    <a:pt x="849" y="220"/>
                  </a:lnTo>
                  <a:lnTo>
                    <a:pt x="850" y="219"/>
                  </a:lnTo>
                  <a:lnTo>
                    <a:pt x="850" y="218"/>
                  </a:lnTo>
                  <a:lnTo>
                    <a:pt x="850" y="216"/>
                  </a:lnTo>
                  <a:lnTo>
                    <a:pt x="852" y="216"/>
                  </a:lnTo>
                  <a:lnTo>
                    <a:pt x="852" y="212"/>
                  </a:lnTo>
                  <a:lnTo>
                    <a:pt x="853" y="212"/>
                  </a:lnTo>
                  <a:lnTo>
                    <a:pt x="853" y="211"/>
                  </a:lnTo>
                  <a:lnTo>
                    <a:pt x="852" y="211"/>
                  </a:lnTo>
                  <a:lnTo>
                    <a:pt x="853" y="211"/>
                  </a:lnTo>
                  <a:lnTo>
                    <a:pt x="853" y="210"/>
                  </a:lnTo>
                  <a:lnTo>
                    <a:pt x="853" y="207"/>
                  </a:lnTo>
                  <a:lnTo>
                    <a:pt x="853" y="206"/>
                  </a:lnTo>
                  <a:lnTo>
                    <a:pt x="853" y="205"/>
                  </a:lnTo>
                  <a:lnTo>
                    <a:pt x="853" y="204"/>
                  </a:lnTo>
                  <a:lnTo>
                    <a:pt x="853" y="203"/>
                  </a:lnTo>
                  <a:lnTo>
                    <a:pt x="853" y="202"/>
                  </a:lnTo>
                  <a:lnTo>
                    <a:pt x="853" y="201"/>
                  </a:lnTo>
                  <a:lnTo>
                    <a:pt x="852" y="199"/>
                  </a:lnTo>
                  <a:lnTo>
                    <a:pt x="852" y="198"/>
                  </a:lnTo>
                  <a:lnTo>
                    <a:pt x="853" y="198"/>
                  </a:lnTo>
                  <a:lnTo>
                    <a:pt x="853" y="197"/>
                  </a:lnTo>
                  <a:lnTo>
                    <a:pt x="853" y="196"/>
                  </a:lnTo>
                  <a:lnTo>
                    <a:pt x="852" y="197"/>
                  </a:lnTo>
                  <a:lnTo>
                    <a:pt x="850" y="198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50" y="202"/>
                  </a:lnTo>
                  <a:lnTo>
                    <a:pt x="852" y="202"/>
                  </a:lnTo>
                  <a:lnTo>
                    <a:pt x="852" y="203"/>
                  </a:lnTo>
                  <a:lnTo>
                    <a:pt x="850" y="205"/>
                  </a:lnTo>
                  <a:lnTo>
                    <a:pt x="850" y="206"/>
                  </a:lnTo>
                  <a:lnTo>
                    <a:pt x="850" y="207"/>
                  </a:lnTo>
                  <a:lnTo>
                    <a:pt x="850" y="209"/>
                  </a:lnTo>
                  <a:lnTo>
                    <a:pt x="850" y="211"/>
                  </a:lnTo>
                  <a:lnTo>
                    <a:pt x="850" y="212"/>
                  </a:lnTo>
                  <a:lnTo>
                    <a:pt x="849" y="213"/>
                  </a:lnTo>
                  <a:lnTo>
                    <a:pt x="849" y="214"/>
                  </a:lnTo>
                  <a:lnTo>
                    <a:pt x="849" y="215"/>
                  </a:lnTo>
                  <a:lnTo>
                    <a:pt x="848" y="218"/>
                  </a:lnTo>
                  <a:lnTo>
                    <a:pt x="847" y="220"/>
                  </a:lnTo>
                  <a:lnTo>
                    <a:pt x="845" y="220"/>
                  </a:lnTo>
                  <a:lnTo>
                    <a:pt x="842" y="220"/>
                  </a:lnTo>
                  <a:lnTo>
                    <a:pt x="839" y="221"/>
                  </a:lnTo>
                  <a:lnTo>
                    <a:pt x="839" y="220"/>
                  </a:lnTo>
                  <a:lnTo>
                    <a:pt x="838" y="220"/>
                  </a:lnTo>
                  <a:lnTo>
                    <a:pt x="838" y="219"/>
                  </a:lnTo>
                  <a:lnTo>
                    <a:pt x="839" y="216"/>
                  </a:lnTo>
                  <a:lnTo>
                    <a:pt x="839" y="215"/>
                  </a:lnTo>
                  <a:lnTo>
                    <a:pt x="840" y="214"/>
                  </a:lnTo>
                  <a:lnTo>
                    <a:pt x="840" y="213"/>
                  </a:lnTo>
                  <a:lnTo>
                    <a:pt x="840" y="212"/>
                  </a:lnTo>
                  <a:lnTo>
                    <a:pt x="839" y="212"/>
                  </a:lnTo>
                  <a:lnTo>
                    <a:pt x="840" y="212"/>
                  </a:lnTo>
                  <a:lnTo>
                    <a:pt x="840" y="213"/>
                  </a:lnTo>
                  <a:lnTo>
                    <a:pt x="840" y="214"/>
                  </a:lnTo>
                  <a:lnTo>
                    <a:pt x="839" y="215"/>
                  </a:lnTo>
                  <a:lnTo>
                    <a:pt x="839" y="216"/>
                  </a:lnTo>
                  <a:lnTo>
                    <a:pt x="837" y="218"/>
                  </a:lnTo>
                  <a:lnTo>
                    <a:pt x="835" y="216"/>
                  </a:lnTo>
                  <a:lnTo>
                    <a:pt x="833" y="216"/>
                  </a:lnTo>
                  <a:lnTo>
                    <a:pt x="833" y="215"/>
                  </a:lnTo>
                  <a:lnTo>
                    <a:pt x="833" y="214"/>
                  </a:lnTo>
                  <a:lnTo>
                    <a:pt x="832" y="214"/>
                  </a:lnTo>
                  <a:lnTo>
                    <a:pt x="833" y="213"/>
                  </a:lnTo>
                  <a:lnTo>
                    <a:pt x="833" y="212"/>
                  </a:lnTo>
                  <a:lnTo>
                    <a:pt x="835" y="212"/>
                  </a:lnTo>
                  <a:lnTo>
                    <a:pt x="835" y="211"/>
                  </a:lnTo>
                  <a:lnTo>
                    <a:pt x="835" y="210"/>
                  </a:lnTo>
                  <a:lnTo>
                    <a:pt x="835" y="211"/>
                  </a:lnTo>
                  <a:lnTo>
                    <a:pt x="833" y="211"/>
                  </a:lnTo>
                  <a:lnTo>
                    <a:pt x="832" y="212"/>
                  </a:lnTo>
                  <a:lnTo>
                    <a:pt x="831" y="211"/>
                  </a:lnTo>
                  <a:lnTo>
                    <a:pt x="832" y="210"/>
                  </a:lnTo>
                  <a:lnTo>
                    <a:pt x="832" y="209"/>
                  </a:lnTo>
                  <a:lnTo>
                    <a:pt x="833" y="209"/>
                  </a:lnTo>
                  <a:lnTo>
                    <a:pt x="835" y="209"/>
                  </a:lnTo>
                  <a:lnTo>
                    <a:pt x="835" y="207"/>
                  </a:lnTo>
                  <a:lnTo>
                    <a:pt x="836" y="207"/>
                  </a:lnTo>
                  <a:lnTo>
                    <a:pt x="836" y="209"/>
                  </a:lnTo>
                  <a:lnTo>
                    <a:pt x="836" y="210"/>
                  </a:lnTo>
                  <a:lnTo>
                    <a:pt x="837" y="207"/>
                  </a:lnTo>
                  <a:lnTo>
                    <a:pt x="839" y="207"/>
                  </a:lnTo>
                  <a:lnTo>
                    <a:pt x="839" y="206"/>
                  </a:lnTo>
                  <a:lnTo>
                    <a:pt x="837" y="206"/>
                  </a:lnTo>
                  <a:lnTo>
                    <a:pt x="835" y="207"/>
                  </a:lnTo>
                  <a:lnTo>
                    <a:pt x="832" y="207"/>
                  </a:lnTo>
                  <a:lnTo>
                    <a:pt x="831" y="209"/>
                  </a:lnTo>
                  <a:lnTo>
                    <a:pt x="830" y="210"/>
                  </a:lnTo>
                  <a:lnTo>
                    <a:pt x="830" y="209"/>
                  </a:lnTo>
                  <a:lnTo>
                    <a:pt x="829" y="209"/>
                  </a:lnTo>
                  <a:lnTo>
                    <a:pt x="828" y="207"/>
                  </a:lnTo>
                  <a:lnTo>
                    <a:pt x="829" y="207"/>
                  </a:lnTo>
                  <a:lnTo>
                    <a:pt x="830" y="205"/>
                  </a:lnTo>
                  <a:lnTo>
                    <a:pt x="832" y="203"/>
                  </a:lnTo>
                  <a:lnTo>
                    <a:pt x="833" y="203"/>
                  </a:lnTo>
                  <a:lnTo>
                    <a:pt x="835" y="203"/>
                  </a:lnTo>
                  <a:lnTo>
                    <a:pt x="836" y="202"/>
                  </a:lnTo>
                  <a:lnTo>
                    <a:pt x="836" y="201"/>
                  </a:lnTo>
                  <a:lnTo>
                    <a:pt x="838" y="201"/>
                  </a:lnTo>
                  <a:lnTo>
                    <a:pt x="836" y="201"/>
                  </a:lnTo>
                  <a:lnTo>
                    <a:pt x="835" y="202"/>
                  </a:lnTo>
                  <a:lnTo>
                    <a:pt x="833" y="202"/>
                  </a:lnTo>
                  <a:lnTo>
                    <a:pt x="831" y="201"/>
                  </a:lnTo>
                  <a:lnTo>
                    <a:pt x="831" y="199"/>
                  </a:lnTo>
                  <a:lnTo>
                    <a:pt x="831" y="198"/>
                  </a:lnTo>
                  <a:lnTo>
                    <a:pt x="832" y="198"/>
                  </a:lnTo>
                  <a:lnTo>
                    <a:pt x="835" y="197"/>
                  </a:lnTo>
                  <a:lnTo>
                    <a:pt x="836" y="197"/>
                  </a:lnTo>
                  <a:lnTo>
                    <a:pt x="838" y="197"/>
                  </a:lnTo>
                  <a:lnTo>
                    <a:pt x="839" y="196"/>
                  </a:lnTo>
                  <a:lnTo>
                    <a:pt x="837" y="197"/>
                  </a:lnTo>
                  <a:lnTo>
                    <a:pt x="836" y="196"/>
                  </a:lnTo>
                  <a:lnTo>
                    <a:pt x="833" y="196"/>
                  </a:lnTo>
                  <a:lnTo>
                    <a:pt x="832" y="197"/>
                  </a:lnTo>
                  <a:lnTo>
                    <a:pt x="831" y="197"/>
                  </a:lnTo>
                  <a:lnTo>
                    <a:pt x="831" y="196"/>
                  </a:lnTo>
                  <a:lnTo>
                    <a:pt x="831" y="195"/>
                  </a:lnTo>
                  <a:lnTo>
                    <a:pt x="831" y="194"/>
                  </a:lnTo>
                  <a:lnTo>
                    <a:pt x="831" y="193"/>
                  </a:lnTo>
                  <a:lnTo>
                    <a:pt x="833" y="191"/>
                  </a:lnTo>
                  <a:lnTo>
                    <a:pt x="832" y="191"/>
                  </a:lnTo>
                  <a:lnTo>
                    <a:pt x="832" y="190"/>
                  </a:lnTo>
                  <a:lnTo>
                    <a:pt x="832" y="191"/>
                  </a:lnTo>
                  <a:lnTo>
                    <a:pt x="831" y="193"/>
                  </a:lnTo>
                  <a:lnTo>
                    <a:pt x="831" y="191"/>
                  </a:lnTo>
                  <a:lnTo>
                    <a:pt x="830" y="191"/>
                  </a:lnTo>
                  <a:lnTo>
                    <a:pt x="830" y="190"/>
                  </a:lnTo>
                  <a:lnTo>
                    <a:pt x="830" y="189"/>
                  </a:lnTo>
                  <a:lnTo>
                    <a:pt x="830" y="188"/>
                  </a:lnTo>
                  <a:lnTo>
                    <a:pt x="830" y="187"/>
                  </a:lnTo>
                  <a:lnTo>
                    <a:pt x="830" y="186"/>
                  </a:lnTo>
                  <a:lnTo>
                    <a:pt x="830" y="184"/>
                  </a:lnTo>
                  <a:lnTo>
                    <a:pt x="830" y="185"/>
                  </a:lnTo>
                  <a:lnTo>
                    <a:pt x="829" y="186"/>
                  </a:lnTo>
                  <a:lnTo>
                    <a:pt x="829" y="187"/>
                  </a:lnTo>
                  <a:lnTo>
                    <a:pt x="830" y="187"/>
                  </a:lnTo>
                  <a:lnTo>
                    <a:pt x="830" y="188"/>
                  </a:lnTo>
                  <a:lnTo>
                    <a:pt x="829" y="188"/>
                  </a:lnTo>
                  <a:lnTo>
                    <a:pt x="830" y="189"/>
                  </a:lnTo>
                  <a:lnTo>
                    <a:pt x="829" y="189"/>
                  </a:lnTo>
                  <a:lnTo>
                    <a:pt x="829" y="190"/>
                  </a:lnTo>
                  <a:lnTo>
                    <a:pt x="830" y="190"/>
                  </a:lnTo>
                  <a:lnTo>
                    <a:pt x="830" y="191"/>
                  </a:lnTo>
                  <a:lnTo>
                    <a:pt x="830" y="193"/>
                  </a:lnTo>
                  <a:lnTo>
                    <a:pt x="830" y="194"/>
                  </a:lnTo>
                  <a:lnTo>
                    <a:pt x="830" y="195"/>
                  </a:lnTo>
                  <a:lnTo>
                    <a:pt x="829" y="197"/>
                  </a:lnTo>
                  <a:lnTo>
                    <a:pt x="829" y="198"/>
                  </a:lnTo>
                  <a:lnTo>
                    <a:pt x="829" y="199"/>
                  </a:lnTo>
                  <a:lnTo>
                    <a:pt x="829" y="201"/>
                  </a:lnTo>
                  <a:lnTo>
                    <a:pt x="828" y="202"/>
                  </a:lnTo>
                  <a:lnTo>
                    <a:pt x="826" y="203"/>
                  </a:lnTo>
                  <a:lnTo>
                    <a:pt x="823" y="204"/>
                  </a:lnTo>
                  <a:lnTo>
                    <a:pt x="822" y="204"/>
                  </a:lnTo>
                  <a:lnTo>
                    <a:pt x="822" y="203"/>
                  </a:lnTo>
                  <a:lnTo>
                    <a:pt x="822" y="202"/>
                  </a:lnTo>
                  <a:lnTo>
                    <a:pt x="822" y="201"/>
                  </a:lnTo>
                  <a:lnTo>
                    <a:pt x="823" y="201"/>
                  </a:lnTo>
                  <a:lnTo>
                    <a:pt x="823" y="199"/>
                  </a:lnTo>
                  <a:lnTo>
                    <a:pt x="823" y="198"/>
                  </a:lnTo>
                  <a:lnTo>
                    <a:pt x="823" y="197"/>
                  </a:lnTo>
                  <a:lnTo>
                    <a:pt x="823" y="196"/>
                  </a:lnTo>
                  <a:lnTo>
                    <a:pt x="823" y="195"/>
                  </a:lnTo>
                  <a:lnTo>
                    <a:pt x="823" y="194"/>
                  </a:lnTo>
                  <a:lnTo>
                    <a:pt x="823" y="193"/>
                  </a:lnTo>
                  <a:lnTo>
                    <a:pt x="823" y="194"/>
                  </a:lnTo>
                  <a:lnTo>
                    <a:pt x="823" y="195"/>
                  </a:lnTo>
                  <a:lnTo>
                    <a:pt x="822" y="195"/>
                  </a:lnTo>
                  <a:lnTo>
                    <a:pt x="822" y="196"/>
                  </a:lnTo>
                  <a:lnTo>
                    <a:pt x="822" y="197"/>
                  </a:lnTo>
                  <a:lnTo>
                    <a:pt x="822" y="198"/>
                  </a:lnTo>
                  <a:lnTo>
                    <a:pt x="822" y="199"/>
                  </a:lnTo>
                  <a:lnTo>
                    <a:pt x="821" y="199"/>
                  </a:lnTo>
                  <a:lnTo>
                    <a:pt x="820" y="199"/>
                  </a:lnTo>
                  <a:lnTo>
                    <a:pt x="819" y="201"/>
                  </a:lnTo>
                  <a:lnTo>
                    <a:pt x="819" y="203"/>
                  </a:lnTo>
                  <a:lnTo>
                    <a:pt x="815" y="204"/>
                  </a:lnTo>
                  <a:lnTo>
                    <a:pt x="813" y="204"/>
                  </a:lnTo>
                  <a:lnTo>
                    <a:pt x="812" y="204"/>
                  </a:lnTo>
                  <a:lnTo>
                    <a:pt x="812" y="203"/>
                  </a:lnTo>
                  <a:lnTo>
                    <a:pt x="812" y="202"/>
                  </a:lnTo>
                  <a:lnTo>
                    <a:pt x="815" y="201"/>
                  </a:lnTo>
                  <a:lnTo>
                    <a:pt x="814" y="201"/>
                  </a:lnTo>
                  <a:lnTo>
                    <a:pt x="813" y="199"/>
                  </a:lnTo>
                  <a:lnTo>
                    <a:pt x="813" y="201"/>
                  </a:lnTo>
                  <a:lnTo>
                    <a:pt x="812" y="201"/>
                  </a:lnTo>
                  <a:lnTo>
                    <a:pt x="811" y="199"/>
                  </a:lnTo>
                  <a:lnTo>
                    <a:pt x="811" y="198"/>
                  </a:lnTo>
                  <a:lnTo>
                    <a:pt x="811" y="197"/>
                  </a:lnTo>
                  <a:lnTo>
                    <a:pt x="811" y="196"/>
                  </a:lnTo>
                  <a:lnTo>
                    <a:pt x="811" y="195"/>
                  </a:lnTo>
                  <a:lnTo>
                    <a:pt x="810" y="194"/>
                  </a:lnTo>
                  <a:lnTo>
                    <a:pt x="810" y="193"/>
                  </a:lnTo>
                  <a:lnTo>
                    <a:pt x="812" y="188"/>
                  </a:lnTo>
                  <a:lnTo>
                    <a:pt x="814" y="188"/>
                  </a:lnTo>
                  <a:lnTo>
                    <a:pt x="814" y="187"/>
                  </a:lnTo>
                  <a:lnTo>
                    <a:pt x="813" y="187"/>
                  </a:lnTo>
                  <a:lnTo>
                    <a:pt x="812" y="188"/>
                  </a:lnTo>
                  <a:lnTo>
                    <a:pt x="812" y="187"/>
                  </a:lnTo>
                  <a:lnTo>
                    <a:pt x="812" y="185"/>
                  </a:lnTo>
                  <a:lnTo>
                    <a:pt x="812" y="184"/>
                  </a:lnTo>
                  <a:lnTo>
                    <a:pt x="812" y="182"/>
                  </a:lnTo>
                  <a:lnTo>
                    <a:pt x="813" y="179"/>
                  </a:lnTo>
                  <a:lnTo>
                    <a:pt x="814" y="179"/>
                  </a:lnTo>
                  <a:lnTo>
                    <a:pt x="818" y="177"/>
                  </a:lnTo>
                  <a:lnTo>
                    <a:pt x="820" y="177"/>
                  </a:lnTo>
                  <a:lnTo>
                    <a:pt x="821" y="174"/>
                  </a:lnTo>
                  <a:lnTo>
                    <a:pt x="822" y="174"/>
                  </a:lnTo>
                  <a:lnTo>
                    <a:pt x="822" y="173"/>
                  </a:lnTo>
                  <a:lnTo>
                    <a:pt x="823" y="173"/>
                  </a:lnTo>
                  <a:lnTo>
                    <a:pt x="824" y="172"/>
                  </a:lnTo>
                  <a:lnTo>
                    <a:pt x="827" y="173"/>
                  </a:lnTo>
                  <a:lnTo>
                    <a:pt x="830" y="173"/>
                  </a:lnTo>
                  <a:lnTo>
                    <a:pt x="835" y="173"/>
                  </a:lnTo>
                  <a:lnTo>
                    <a:pt x="836" y="174"/>
                  </a:lnTo>
                  <a:lnTo>
                    <a:pt x="838" y="174"/>
                  </a:lnTo>
                  <a:lnTo>
                    <a:pt x="839" y="176"/>
                  </a:lnTo>
                  <a:lnTo>
                    <a:pt x="842" y="177"/>
                  </a:lnTo>
                  <a:lnTo>
                    <a:pt x="844" y="177"/>
                  </a:lnTo>
                  <a:lnTo>
                    <a:pt x="844" y="178"/>
                  </a:lnTo>
                  <a:lnTo>
                    <a:pt x="845" y="178"/>
                  </a:lnTo>
                  <a:lnTo>
                    <a:pt x="845" y="179"/>
                  </a:lnTo>
                  <a:lnTo>
                    <a:pt x="846" y="179"/>
                  </a:lnTo>
                  <a:lnTo>
                    <a:pt x="847" y="180"/>
                  </a:lnTo>
                  <a:lnTo>
                    <a:pt x="848" y="179"/>
                  </a:lnTo>
                  <a:lnTo>
                    <a:pt x="845" y="177"/>
                  </a:lnTo>
                  <a:lnTo>
                    <a:pt x="844" y="176"/>
                  </a:lnTo>
                  <a:lnTo>
                    <a:pt x="845" y="176"/>
                  </a:lnTo>
                  <a:lnTo>
                    <a:pt x="845" y="174"/>
                  </a:lnTo>
                  <a:lnTo>
                    <a:pt x="846" y="174"/>
                  </a:lnTo>
                  <a:lnTo>
                    <a:pt x="847" y="174"/>
                  </a:lnTo>
                  <a:lnTo>
                    <a:pt x="846" y="173"/>
                  </a:lnTo>
                  <a:lnTo>
                    <a:pt x="845" y="173"/>
                  </a:lnTo>
                  <a:lnTo>
                    <a:pt x="842" y="176"/>
                  </a:lnTo>
                  <a:lnTo>
                    <a:pt x="842" y="174"/>
                  </a:lnTo>
                  <a:lnTo>
                    <a:pt x="841" y="174"/>
                  </a:lnTo>
                  <a:lnTo>
                    <a:pt x="840" y="174"/>
                  </a:lnTo>
                  <a:lnTo>
                    <a:pt x="839" y="173"/>
                  </a:lnTo>
                  <a:lnTo>
                    <a:pt x="838" y="173"/>
                  </a:lnTo>
                  <a:lnTo>
                    <a:pt x="838" y="172"/>
                  </a:lnTo>
                  <a:lnTo>
                    <a:pt x="839" y="171"/>
                  </a:lnTo>
                  <a:lnTo>
                    <a:pt x="842" y="171"/>
                  </a:lnTo>
                  <a:lnTo>
                    <a:pt x="844" y="171"/>
                  </a:lnTo>
                  <a:lnTo>
                    <a:pt x="845" y="171"/>
                  </a:lnTo>
                  <a:lnTo>
                    <a:pt x="845" y="170"/>
                  </a:lnTo>
                  <a:lnTo>
                    <a:pt x="846" y="169"/>
                  </a:lnTo>
                  <a:lnTo>
                    <a:pt x="848" y="169"/>
                  </a:lnTo>
                  <a:lnTo>
                    <a:pt x="848" y="170"/>
                  </a:lnTo>
                  <a:lnTo>
                    <a:pt x="849" y="169"/>
                  </a:lnTo>
                  <a:lnTo>
                    <a:pt x="848" y="169"/>
                  </a:lnTo>
                  <a:lnTo>
                    <a:pt x="848" y="168"/>
                  </a:lnTo>
                  <a:lnTo>
                    <a:pt x="847" y="166"/>
                  </a:lnTo>
                  <a:lnTo>
                    <a:pt x="847" y="165"/>
                  </a:lnTo>
                  <a:lnTo>
                    <a:pt x="847" y="164"/>
                  </a:lnTo>
                  <a:lnTo>
                    <a:pt x="847" y="163"/>
                  </a:lnTo>
                  <a:lnTo>
                    <a:pt x="848" y="162"/>
                  </a:lnTo>
                  <a:lnTo>
                    <a:pt x="847" y="162"/>
                  </a:lnTo>
                  <a:lnTo>
                    <a:pt x="847" y="161"/>
                  </a:lnTo>
                  <a:lnTo>
                    <a:pt x="847" y="162"/>
                  </a:lnTo>
                  <a:lnTo>
                    <a:pt x="846" y="163"/>
                  </a:lnTo>
                  <a:lnTo>
                    <a:pt x="845" y="164"/>
                  </a:lnTo>
                  <a:lnTo>
                    <a:pt x="846" y="165"/>
                  </a:lnTo>
                  <a:lnTo>
                    <a:pt x="845" y="166"/>
                  </a:lnTo>
                  <a:lnTo>
                    <a:pt x="845" y="168"/>
                  </a:lnTo>
                  <a:lnTo>
                    <a:pt x="842" y="170"/>
                  </a:lnTo>
                  <a:lnTo>
                    <a:pt x="841" y="169"/>
                  </a:lnTo>
                  <a:lnTo>
                    <a:pt x="839" y="169"/>
                  </a:lnTo>
                  <a:lnTo>
                    <a:pt x="836" y="169"/>
                  </a:lnTo>
                  <a:lnTo>
                    <a:pt x="833" y="170"/>
                  </a:lnTo>
                  <a:lnTo>
                    <a:pt x="831" y="169"/>
                  </a:lnTo>
                  <a:lnTo>
                    <a:pt x="829" y="170"/>
                  </a:lnTo>
                  <a:lnTo>
                    <a:pt x="827" y="169"/>
                  </a:lnTo>
                  <a:lnTo>
                    <a:pt x="824" y="168"/>
                  </a:lnTo>
                  <a:lnTo>
                    <a:pt x="824" y="166"/>
                  </a:lnTo>
                  <a:lnTo>
                    <a:pt x="824" y="165"/>
                  </a:lnTo>
                  <a:lnTo>
                    <a:pt x="826" y="164"/>
                  </a:lnTo>
                  <a:lnTo>
                    <a:pt x="826" y="163"/>
                  </a:lnTo>
                  <a:lnTo>
                    <a:pt x="827" y="164"/>
                  </a:lnTo>
                  <a:lnTo>
                    <a:pt x="828" y="164"/>
                  </a:lnTo>
                  <a:lnTo>
                    <a:pt x="829" y="164"/>
                  </a:lnTo>
                  <a:lnTo>
                    <a:pt x="829" y="165"/>
                  </a:lnTo>
                  <a:lnTo>
                    <a:pt x="830" y="165"/>
                  </a:lnTo>
                  <a:lnTo>
                    <a:pt x="830" y="166"/>
                  </a:lnTo>
                  <a:lnTo>
                    <a:pt x="832" y="166"/>
                  </a:lnTo>
                  <a:lnTo>
                    <a:pt x="835" y="166"/>
                  </a:lnTo>
                  <a:lnTo>
                    <a:pt x="835" y="165"/>
                  </a:lnTo>
                  <a:lnTo>
                    <a:pt x="835" y="164"/>
                  </a:lnTo>
                  <a:lnTo>
                    <a:pt x="833" y="165"/>
                  </a:lnTo>
                  <a:lnTo>
                    <a:pt x="832" y="165"/>
                  </a:lnTo>
                  <a:lnTo>
                    <a:pt x="832" y="164"/>
                  </a:lnTo>
                  <a:lnTo>
                    <a:pt x="831" y="164"/>
                  </a:lnTo>
                  <a:lnTo>
                    <a:pt x="830" y="163"/>
                  </a:lnTo>
                  <a:lnTo>
                    <a:pt x="829" y="163"/>
                  </a:lnTo>
                  <a:lnTo>
                    <a:pt x="829" y="162"/>
                  </a:lnTo>
                  <a:lnTo>
                    <a:pt x="829" y="161"/>
                  </a:lnTo>
                  <a:lnTo>
                    <a:pt x="828" y="162"/>
                  </a:lnTo>
                  <a:lnTo>
                    <a:pt x="827" y="162"/>
                  </a:lnTo>
                  <a:lnTo>
                    <a:pt x="827" y="161"/>
                  </a:lnTo>
                  <a:lnTo>
                    <a:pt x="826" y="161"/>
                  </a:lnTo>
                  <a:lnTo>
                    <a:pt x="826" y="160"/>
                  </a:lnTo>
                  <a:lnTo>
                    <a:pt x="824" y="159"/>
                  </a:lnTo>
                  <a:lnTo>
                    <a:pt x="824" y="157"/>
                  </a:lnTo>
                  <a:lnTo>
                    <a:pt x="824" y="156"/>
                  </a:lnTo>
                  <a:lnTo>
                    <a:pt x="823" y="156"/>
                  </a:lnTo>
                  <a:lnTo>
                    <a:pt x="823" y="155"/>
                  </a:lnTo>
                  <a:lnTo>
                    <a:pt x="823" y="154"/>
                  </a:lnTo>
                  <a:lnTo>
                    <a:pt x="822" y="154"/>
                  </a:lnTo>
                  <a:lnTo>
                    <a:pt x="821" y="154"/>
                  </a:lnTo>
                  <a:lnTo>
                    <a:pt x="820" y="153"/>
                  </a:lnTo>
                  <a:lnTo>
                    <a:pt x="820" y="152"/>
                  </a:lnTo>
                  <a:lnTo>
                    <a:pt x="819" y="152"/>
                  </a:lnTo>
                  <a:lnTo>
                    <a:pt x="819" y="151"/>
                  </a:lnTo>
                  <a:lnTo>
                    <a:pt x="818" y="149"/>
                  </a:lnTo>
                  <a:lnTo>
                    <a:pt x="818" y="148"/>
                  </a:lnTo>
                  <a:lnTo>
                    <a:pt x="816" y="147"/>
                  </a:lnTo>
                  <a:lnTo>
                    <a:pt x="815" y="146"/>
                  </a:lnTo>
                  <a:lnTo>
                    <a:pt x="812" y="146"/>
                  </a:lnTo>
                  <a:lnTo>
                    <a:pt x="811" y="147"/>
                  </a:lnTo>
                  <a:lnTo>
                    <a:pt x="809" y="146"/>
                  </a:lnTo>
                  <a:lnTo>
                    <a:pt x="806" y="146"/>
                  </a:lnTo>
                  <a:lnTo>
                    <a:pt x="806" y="145"/>
                  </a:lnTo>
                  <a:lnTo>
                    <a:pt x="805" y="144"/>
                  </a:lnTo>
                  <a:lnTo>
                    <a:pt x="806" y="143"/>
                  </a:lnTo>
                  <a:lnTo>
                    <a:pt x="805" y="143"/>
                  </a:lnTo>
                  <a:lnTo>
                    <a:pt x="805" y="142"/>
                  </a:lnTo>
                  <a:lnTo>
                    <a:pt x="805" y="140"/>
                  </a:lnTo>
                  <a:lnTo>
                    <a:pt x="805" y="139"/>
                  </a:lnTo>
                  <a:lnTo>
                    <a:pt x="805" y="138"/>
                  </a:lnTo>
                  <a:lnTo>
                    <a:pt x="807" y="138"/>
                  </a:lnTo>
                  <a:lnTo>
                    <a:pt x="809" y="138"/>
                  </a:lnTo>
                  <a:lnTo>
                    <a:pt x="811" y="138"/>
                  </a:lnTo>
                  <a:lnTo>
                    <a:pt x="812" y="139"/>
                  </a:lnTo>
                  <a:lnTo>
                    <a:pt x="813" y="139"/>
                  </a:lnTo>
                  <a:lnTo>
                    <a:pt x="813" y="138"/>
                  </a:lnTo>
                  <a:lnTo>
                    <a:pt x="812" y="138"/>
                  </a:lnTo>
                  <a:lnTo>
                    <a:pt x="811" y="137"/>
                  </a:lnTo>
                  <a:lnTo>
                    <a:pt x="809" y="137"/>
                  </a:lnTo>
                  <a:lnTo>
                    <a:pt x="807" y="137"/>
                  </a:lnTo>
                  <a:lnTo>
                    <a:pt x="804" y="137"/>
                  </a:lnTo>
                  <a:lnTo>
                    <a:pt x="804" y="136"/>
                  </a:lnTo>
                  <a:lnTo>
                    <a:pt x="803" y="136"/>
                  </a:lnTo>
                  <a:lnTo>
                    <a:pt x="803" y="135"/>
                  </a:lnTo>
                  <a:lnTo>
                    <a:pt x="802" y="134"/>
                  </a:lnTo>
                  <a:lnTo>
                    <a:pt x="802" y="132"/>
                  </a:lnTo>
                  <a:lnTo>
                    <a:pt x="802" y="130"/>
                  </a:lnTo>
                  <a:lnTo>
                    <a:pt x="802" y="129"/>
                  </a:lnTo>
                  <a:lnTo>
                    <a:pt x="802" y="128"/>
                  </a:lnTo>
                  <a:lnTo>
                    <a:pt x="802" y="127"/>
                  </a:lnTo>
                  <a:lnTo>
                    <a:pt x="802" y="126"/>
                  </a:lnTo>
                  <a:lnTo>
                    <a:pt x="803" y="126"/>
                  </a:lnTo>
                  <a:lnTo>
                    <a:pt x="805" y="124"/>
                  </a:lnTo>
                  <a:lnTo>
                    <a:pt x="806" y="126"/>
                  </a:lnTo>
                  <a:lnTo>
                    <a:pt x="810" y="127"/>
                  </a:lnTo>
                  <a:lnTo>
                    <a:pt x="812" y="126"/>
                  </a:lnTo>
                  <a:lnTo>
                    <a:pt x="813" y="124"/>
                  </a:lnTo>
                  <a:lnTo>
                    <a:pt x="815" y="124"/>
                  </a:lnTo>
                  <a:lnTo>
                    <a:pt x="818" y="124"/>
                  </a:lnTo>
                  <a:lnTo>
                    <a:pt x="819" y="124"/>
                  </a:lnTo>
                  <a:lnTo>
                    <a:pt x="823" y="128"/>
                  </a:lnTo>
                  <a:lnTo>
                    <a:pt x="826" y="130"/>
                  </a:lnTo>
                  <a:lnTo>
                    <a:pt x="829" y="131"/>
                  </a:lnTo>
                  <a:lnTo>
                    <a:pt x="831" y="134"/>
                  </a:lnTo>
                  <a:lnTo>
                    <a:pt x="833" y="135"/>
                  </a:lnTo>
                  <a:lnTo>
                    <a:pt x="835" y="136"/>
                  </a:lnTo>
                  <a:lnTo>
                    <a:pt x="835" y="137"/>
                  </a:lnTo>
                  <a:lnTo>
                    <a:pt x="836" y="138"/>
                  </a:lnTo>
                  <a:lnTo>
                    <a:pt x="837" y="138"/>
                  </a:lnTo>
                  <a:lnTo>
                    <a:pt x="837" y="139"/>
                  </a:lnTo>
                  <a:lnTo>
                    <a:pt x="838" y="140"/>
                  </a:lnTo>
                  <a:lnTo>
                    <a:pt x="839" y="140"/>
                  </a:lnTo>
                  <a:lnTo>
                    <a:pt x="839" y="142"/>
                  </a:lnTo>
                  <a:lnTo>
                    <a:pt x="840" y="143"/>
                  </a:lnTo>
                  <a:lnTo>
                    <a:pt x="839" y="143"/>
                  </a:lnTo>
                  <a:lnTo>
                    <a:pt x="840" y="144"/>
                  </a:lnTo>
                  <a:lnTo>
                    <a:pt x="840" y="143"/>
                  </a:lnTo>
                  <a:lnTo>
                    <a:pt x="841" y="142"/>
                  </a:lnTo>
                  <a:lnTo>
                    <a:pt x="845" y="142"/>
                  </a:lnTo>
                  <a:lnTo>
                    <a:pt x="848" y="143"/>
                  </a:lnTo>
                  <a:lnTo>
                    <a:pt x="847" y="142"/>
                  </a:lnTo>
                  <a:lnTo>
                    <a:pt x="848" y="140"/>
                  </a:lnTo>
                  <a:lnTo>
                    <a:pt x="850" y="138"/>
                  </a:lnTo>
                  <a:lnTo>
                    <a:pt x="852" y="138"/>
                  </a:lnTo>
                  <a:lnTo>
                    <a:pt x="852" y="136"/>
                  </a:lnTo>
                  <a:lnTo>
                    <a:pt x="849" y="137"/>
                  </a:lnTo>
                  <a:lnTo>
                    <a:pt x="848" y="138"/>
                  </a:lnTo>
                  <a:lnTo>
                    <a:pt x="847" y="138"/>
                  </a:lnTo>
                  <a:lnTo>
                    <a:pt x="845" y="140"/>
                  </a:lnTo>
                  <a:lnTo>
                    <a:pt x="841" y="138"/>
                  </a:lnTo>
                  <a:lnTo>
                    <a:pt x="840" y="139"/>
                  </a:lnTo>
                  <a:lnTo>
                    <a:pt x="839" y="138"/>
                  </a:lnTo>
                  <a:lnTo>
                    <a:pt x="839" y="137"/>
                  </a:lnTo>
                  <a:lnTo>
                    <a:pt x="839" y="138"/>
                  </a:lnTo>
                  <a:lnTo>
                    <a:pt x="839" y="137"/>
                  </a:lnTo>
                  <a:lnTo>
                    <a:pt x="838" y="136"/>
                  </a:lnTo>
                  <a:lnTo>
                    <a:pt x="838" y="135"/>
                  </a:lnTo>
                  <a:lnTo>
                    <a:pt x="837" y="134"/>
                  </a:lnTo>
                  <a:lnTo>
                    <a:pt x="837" y="132"/>
                  </a:lnTo>
                  <a:lnTo>
                    <a:pt x="838" y="131"/>
                  </a:lnTo>
                  <a:lnTo>
                    <a:pt x="836" y="131"/>
                  </a:lnTo>
                  <a:lnTo>
                    <a:pt x="833" y="130"/>
                  </a:lnTo>
                  <a:lnTo>
                    <a:pt x="832" y="130"/>
                  </a:lnTo>
                  <a:lnTo>
                    <a:pt x="829" y="127"/>
                  </a:lnTo>
                  <a:lnTo>
                    <a:pt x="824" y="123"/>
                  </a:lnTo>
                  <a:lnTo>
                    <a:pt x="824" y="122"/>
                  </a:lnTo>
                  <a:lnTo>
                    <a:pt x="822" y="121"/>
                  </a:lnTo>
                  <a:lnTo>
                    <a:pt x="824" y="120"/>
                  </a:lnTo>
                  <a:lnTo>
                    <a:pt x="826" y="119"/>
                  </a:lnTo>
                  <a:lnTo>
                    <a:pt x="828" y="118"/>
                  </a:lnTo>
                  <a:lnTo>
                    <a:pt x="829" y="117"/>
                  </a:lnTo>
                  <a:lnTo>
                    <a:pt x="831" y="115"/>
                  </a:lnTo>
                  <a:lnTo>
                    <a:pt x="833" y="114"/>
                  </a:lnTo>
                  <a:lnTo>
                    <a:pt x="836" y="113"/>
                  </a:lnTo>
                  <a:lnTo>
                    <a:pt x="838" y="111"/>
                  </a:lnTo>
                  <a:lnTo>
                    <a:pt x="838" y="110"/>
                  </a:lnTo>
                  <a:lnTo>
                    <a:pt x="839" y="109"/>
                  </a:lnTo>
                  <a:lnTo>
                    <a:pt x="840" y="109"/>
                  </a:lnTo>
                  <a:lnTo>
                    <a:pt x="842" y="107"/>
                  </a:lnTo>
                  <a:lnTo>
                    <a:pt x="845" y="106"/>
                  </a:lnTo>
                  <a:lnTo>
                    <a:pt x="846" y="105"/>
                  </a:lnTo>
                  <a:lnTo>
                    <a:pt x="847" y="105"/>
                  </a:lnTo>
                  <a:lnTo>
                    <a:pt x="848" y="104"/>
                  </a:lnTo>
                  <a:lnTo>
                    <a:pt x="850" y="104"/>
                  </a:lnTo>
                  <a:lnTo>
                    <a:pt x="850" y="103"/>
                  </a:lnTo>
                  <a:lnTo>
                    <a:pt x="848" y="103"/>
                  </a:lnTo>
                  <a:lnTo>
                    <a:pt x="846" y="104"/>
                  </a:lnTo>
                  <a:lnTo>
                    <a:pt x="842" y="105"/>
                  </a:lnTo>
                  <a:lnTo>
                    <a:pt x="840" y="105"/>
                  </a:lnTo>
                  <a:lnTo>
                    <a:pt x="839" y="106"/>
                  </a:lnTo>
                  <a:lnTo>
                    <a:pt x="839" y="105"/>
                  </a:lnTo>
                  <a:lnTo>
                    <a:pt x="840" y="103"/>
                  </a:lnTo>
                  <a:lnTo>
                    <a:pt x="841" y="102"/>
                  </a:lnTo>
                  <a:lnTo>
                    <a:pt x="842" y="101"/>
                  </a:lnTo>
                  <a:lnTo>
                    <a:pt x="844" y="99"/>
                  </a:lnTo>
                  <a:lnTo>
                    <a:pt x="845" y="98"/>
                  </a:lnTo>
                  <a:lnTo>
                    <a:pt x="845" y="97"/>
                  </a:lnTo>
                  <a:lnTo>
                    <a:pt x="846" y="97"/>
                  </a:lnTo>
                  <a:lnTo>
                    <a:pt x="847" y="96"/>
                  </a:lnTo>
                  <a:lnTo>
                    <a:pt x="849" y="95"/>
                  </a:lnTo>
                  <a:lnTo>
                    <a:pt x="850" y="94"/>
                  </a:lnTo>
                  <a:lnTo>
                    <a:pt x="853" y="93"/>
                  </a:lnTo>
                  <a:lnTo>
                    <a:pt x="854" y="93"/>
                  </a:lnTo>
                  <a:lnTo>
                    <a:pt x="855" y="92"/>
                  </a:lnTo>
                  <a:lnTo>
                    <a:pt x="855" y="90"/>
                  </a:lnTo>
                  <a:lnTo>
                    <a:pt x="854" y="89"/>
                  </a:lnTo>
                  <a:lnTo>
                    <a:pt x="854" y="90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8" y="92"/>
                  </a:lnTo>
                  <a:lnTo>
                    <a:pt x="846" y="93"/>
                  </a:lnTo>
                  <a:lnTo>
                    <a:pt x="846" y="94"/>
                  </a:lnTo>
                  <a:lnTo>
                    <a:pt x="844" y="95"/>
                  </a:lnTo>
                  <a:lnTo>
                    <a:pt x="842" y="96"/>
                  </a:lnTo>
                  <a:lnTo>
                    <a:pt x="841" y="96"/>
                  </a:lnTo>
                  <a:lnTo>
                    <a:pt x="841" y="95"/>
                  </a:lnTo>
                  <a:lnTo>
                    <a:pt x="841" y="94"/>
                  </a:lnTo>
                  <a:lnTo>
                    <a:pt x="840" y="93"/>
                  </a:lnTo>
                  <a:lnTo>
                    <a:pt x="840" y="92"/>
                  </a:lnTo>
                  <a:lnTo>
                    <a:pt x="840" y="90"/>
                  </a:lnTo>
                  <a:lnTo>
                    <a:pt x="840" y="87"/>
                  </a:lnTo>
                  <a:lnTo>
                    <a:pt x="840" y="86"/>
                  </a:lnTo>
                  <a:lnTo>
                    <a:pt x="840" y="85"/>
                  </a:lnTo>
                  <a:lnTo>
                    <a:pt x="840" y="84"/>
                  </a:lnTo>
                  <a:lnTo>
                    <a:pt x="841" y="84"/>
                  </a:lnTo>
                  <a:lnTo>
                    <a:pt x="841" y="82"/>
                  </a:lnTo>
                  <a:lnTo>
                    <a:pt x="841" y="81"/>
                  </a:lnTo>
                  <a:lnTo>
                    <a:pt x="841" y="79"/>
                  </a:lnTo>
                  <a:lnTo>
                    <a:pt x="842" y="79"/>
                  </a:lnTo>
                  <a:lnTo>
                    <a:pt x="842" y="78"/>
                  </a:lnTo>
                  <a:lnTo>
                    <a:pt x="844" y="77"/>
                  </a:lnTo>
                  <a:lnTo>
                    <a:pt x="844" y="76"/>
                  </a:lnTo>
                  <a:lnTo>
                    <a:pt x="845" y="76"/>
                  </a:lnTo>
                  <a:lnTo>
                    <a:pt x="845" y="73"/>
                  </a:lnTo>
                  <a:lnTo>
                    <a:pt x="846" y="72"/>
                  </a:lnTo>
                  <a:lnTo>
                    <a:pt x="845" y="72"/>
                  </a:lnTo>
                  <a:lnTo>
                    <a:pt x="842" y="74"/>
                  </a:lnTo>
                  <a:lnTo>
                    <a:pt x="841" y="77"/>
                  </a:lnTo>
                  <a:lnTo>
                    <a:pt x="841" y="78"/>
                  </a:lnTo>
                  <a:lnTo>
                    <a:pt x="839" y="79"/>
                  </a:lnTo>
                  <a:lnTo>
                    <a:pt x="839" y="82"/>
                  </a:lnTo>
                  <a:lnTo>
                    <a:pt x="839" y="84"/>
                  </a:lnTo>
                  <a:lnTo>
                    <a:pt x="838" y="85"/>
                  </a:lnTo>
                  <a:lnTo>
                    <a:pt x="839" y="86"/>
                  </a:lnTo>
                  <a:lnTo>
                    <a:pt x="839" y="87"/>
                  </a:lnTo>
                  <a:lnTo>
                    <a:pt x="839" y="86"/>
                  </a:lnTo>
                  <a:lnTo>
                    <a:pt x="839" y="87"/>
                  </a:lnTo>
                  <a:lnTo>
                    <a:pt x="838" y="87"/>
                  </a:lnTo>
                  <a:lnTo>
                    <a:pt x="836" y="86"/>
                  </a:lnTo>
                  <a:lnTo>
                    <a:pt x="833" y="86"/>
                  </a:lnTo>
                  <a:lnTo>
                    <a:pt x="835" y="86"/>
                  </a:lnTo>
                  <a:lnTo>
                    <a:pt x="837" y="88"/>
                  </a:lnTo>
                  <a:lnTo>
                    <a:pt x="838" y="88"/>
                  </a:lnTo>
                  <a:lnTo>
                    <a:pt x="838" y="89"/>
                  </a:lnTo>
                  <a:lnTo>
                    <a:pt x="837" y="89"/>
                  </a:lnTo>
                  <a:lnTo>
                    <a:pt x="837" y="90"/>
                  </a:lnTo>
                  <a:lnTo>
                    <a:pt x="837" y="92"/>
                  </a:lnTo>
                  <a:lnTo>
                    <a:pt x="838" y="92"/>
                  </a:lnTo>
                  <a:lnTo>
                    <a:pt x="839" y="93"/>
                  </a:lnTo>
                  <a:lnTo>
                    <a:pt x="838" y="94"/>
                  </a:lnTo>
                  <a:lnTo>
                    <a:pt x="838" y="95"/>
                  </a:lnTo>
                  <a:lnTo>
                    <a:pt x="838" y="96"/>
                  </a:lnTo>
                  <a:lnTo>
                    <a:pt x="838" y="98"/>
                  </a:lnTo>
                  <a:lnTo>
                    <a:pt x="837" y="99"/>
                  </a:lnTo>
                  <a:lnTo>
                    <a:pt x="836" y="101"/>
                  </a:lnTo>
                  <a:lnTo>
                    <a:pt x="836" y="102"/>
                  </a:lnTo>
                  <a:lnTo>
                    <a:pt x="835" y="103"/>
                  </a:lnTo>
                  <a:lnTo>
                    <a:pt x="833" y="104"/>
                  </a:lnTo>
                  <a:lnTo>
                    <a:pt x="832" y="106"/>
                  </a:lnTo>
                  <a:lnTo>
                    <a:pt x="831" y="107"/>
                  </a:lnTo>
                  <a:lnTo>
                    <a:pt x="829" y="109"/>
                  </a:lnTo>
                  <a:lnTo>
                    <a:pt x="828" y="110"/>
                  </a:lnTo>
                  <a:lnTo>
                    <a:pt x="827" y="111"/>
                  </a:lnTo>
                  <a:lnTo>
                    <a:pt x="824" y="112"/>
                  </a:lnTo>
                  <a:lnTo>
                    <a:pt x="822" y="113"/>
                  </a:lnTo>
                  <a:lnTo>
                    <a:pt x="821" y="113"/>
                  </a:lnTo>
                  <a:lnTo>
                    <a:pt x="820" y="113"/>
                  </a:lnTo>
                  <a:lnTo>
                    <a:pt x="820" y="112"/>
                  </a:lnTo>
                  <a:lnTo>
                    <a:pt x="820" y="111"/>
                  </a:lnTo>
                  <a:lnTo>
                    <a:pt x="819" y="111"/>
                  </a:lnTo>
                  <a:lnTo>
                    <a:pt x="820" y="110"/>
                  </a:lnTo>
                  <a:lnTo>
                    <a:pt x="820" y="109"/>
                  </a:lnTo>
                  <a:lnTo>
                    <a:pt x="822" y="107"/>
                  </a:lnTo>
                  <a:lnTo>
                    <a:pt x="824" y="106"/>
                  </a:lnTo>
                  <a:lnTo>
                    <a:pt x="824" y="105"/>
                  </a:lnTo>
                  <a:lnTo>
                    <a:pt x="824" y="104"/>
                  </a:lnTo>
                  <a:lnTo>
                    <a:pt x="826" y="102"/>
                  </a:lnTo>
                  <a:lnTo>
                    <a:pt x="824" y="102"/>
                  </a:lnTo>
                  <a:lnTo>
                    <a:pt x="823" y="102"/>
                  </a:lnTo>
                  <a:lnTo>
                    <a:pt x="823" y="103"/>
                  </a:lnTo>
                  <a:lnTo>
                    <a:pt x="822" y="104"/>
                  </a:lnTo>
                  <a:lnTo>
                    <a:pt x="822" y="105"/>
                  </a:lnTo>
                  <a:lnTo>
                    <a:pt x="821" y="105"/>
                  </a:lnTo>
                  <a:lnTo>
                    <a:pt x="821" y="106"/>
                  </a:lnTo>
                  <a:lnTo>
                    <a:pt x="819" y="107"/>
                  </a:lnTo>
                  <a:lnTo>
                    <a:pt x="818" y="109"/>
                  </a:lnTo>
                  <a:lnTo>
                    <a:pt x="816" y="109"/>
                  </a:lnTo>
                  <a:lnTo>
                    <a:pt x="815" y="109"/>
                  </a:lnTo>
                  <a:lnTo>
                    <a:pt x="815" y="107"/>
                  </a:lnTo>
                  <a:lnTo>
                    <a:pt x="815" y="106"/>
                  </a:lnTo>
                  <a:lnTo>
                    <a:pt x="816" y="106"/>
                  </a:lnTo>
                  <a:lnTo>
                    <a:pt x="818" y="104"/>
                  </a:lnTo>
                  <a:lnTo>
                    <a:pt x="816" y="103"/>
                  </a:lnTo>
                  <a:lnTo>
                    <a:pt x="815" y="104"/>
                  </a:lnTo>
                  <a:lnTo>
                    <a:pt x="815" y="105"/>
                  </a:lnTo>
                  <a:lnTo>
                    <a:pt x="815" y="106"/>
                  </a:lnTo>
                  <a:lnTo>
                    <a:pt x="814" y="106"/>
                  </a:lnTo>
                  <a:lnTo>
                    <a:pt x="814" y="107"/>
                  </a:lnTo>
                  <a:lnTo>
                    <a:pt x="813" y="107"/>
                  </a:lnTo>
                  <a:lnTo>
                    <a:pt x="814" y="107"/>
                  </a:lnTo>
                  <a:lnTo>
                    <a:pt x="814" y="109"/>
                  </a:lnTo>
                  <a:lnTo>
                    <a:pt x="814" y="110"/>
                  </a:lnTo>
                  <a:lnTo>
                    <a:pt x="815" y="110"/>
                  </a:lnTo>
                  <a:lnTo>
                    <a:pt x="815" y="111"/>
                  </a:lnTo>
                  <a:lnTo>
                    <a:pt x="815" y="112"/>
                  </a:lnTo>
                  <a:lnTo>
                    <a:pt x="815" y="113"/>
                  </a:lnTo>
                  <a:lnTo>
                    <a:pt x="815" y="114"/>
                  </a:lnTo>
                  <a:lnTo>
                    <a:pt x="815" y="115"/>
                  </a:lnTo>
                  <a:lnTo>
                    <a:pt x="814" y="115"/>
                  </a:lnTo>
                  <a:lnTo>
                    <a:pt x="813" y="117"/>
                  </a:lnTo>
                  <a:lnTo>
                    <a:pt x="811" y="117"/>
                  </a:lnTo>
                  <a:lnTo>
                    <a:pt x="810" y="117"/>
                  </a:lnTo>
                  <a:lnTo>
                    <a:pt x="809" y="118"/>
                  </a:lnTo>
                  <a:lnTo>
                    <a:pt x="805" y="118"/>
                  </a:lnTo>
                  <a:lnTo>
                    <a:pt x="804" y="118"/>
                  </a:lnTo>
                  <a:lnTo>
                    <a:pt x="803" y="118"/>
                  </a:lnTo>
                  <a:lnTo>
                    <a:pt x="803" y="117"/>
                  </a:lnTo>
                  <a:lnTo>
                    <a:pt x="804" y="115"/>
                  </a:lnTo>
                  <a:lnTo>
                    <a:pt x="804" y="114"/>
                  </a:lnTo>
                  <a:lnTo>
                    <a:pt x="803" y="115"/>
                  </a:lnTo>
                  <a:lnTo>
                    <a:pt x="802" y="118"/>
                  </a:lnTo>
                  <a:lnTo>
                    <a:pt x="799" y="118"/>
                  </a:lnTo>
                  <a:lnTo>
                    <a:pt x="797" y="117"/>
                  </a:lnTo>
                  <a:lnTo>
                    <a:pt x="797" y="114"/>
                  </a:lnTo>
                  <a:lnTo>
                    <a:pt x="797" y="112"/>
                  </a:lnTo>
                  <a:lnTo>
                    <a:pt x="798" y="107"/>
                  </a:lnTo>
                  <a:lnTo>
                    <a:pt x="799" y="103"/>
                  </a:lnTo>
                  <a:lnTo>
                    <a:pt x="801" y="102"/>
                  </a:lnTo>
                  <a:lnTo>
                    <a:pt x="802" y="102"/>
                  </a:lnTo>
                  <a:lnTo>
                    <a:pt x="802" y="101"/>
                  </a:lnTo>
                  <a:lnTo>
                    <a:pt x="803" y="101"/>
                  </a:lnTo>
                  <a:lnTo>
                    <a:pt x="803" y="99"/>
                  </a:lnTo>
                  <a:lnTo>
                    <a:pt x="804" y="99"/>
                  </a:lnTo>
                  <a:lnTo>
                    <a:pt x="806" y="98"/>
                  </a:lnTo>
                  <a:lnTo>
                    <a:pt x="809" y="97"/>
                  </a:lnTo>
                  <a:lnTo>
                    <a:pt x="811" y="96"/>
                  </a:lnTo>
                  <a:lnTo>
                    <a:pt x="813" y="94"/>
                  </a:lnTo>
                  <a:lnTo>
                    <a:pt x="815" y="93"/>
                  </a:lnTo>
                  <a:lnTo>
                    <a:pt x="816" y="93"/>
                  </a:lnTo>
                  <a:lnTo>
                    <a:pt x="818" y="92"/>
                  </a:lnTo>
                  <a:lnTo>
                    <a:pt x="818" y="90"/>
                  </a:lnTo>
                  <a:lnTo>
                    <a:pt x="815" y="92"/>
                  </a:lnTo>
                  <a:lnTo>
                    <a:pt x="813" y="94"/>
                  </a:lnTo>
                  <a:lnTo>
                    <a:pt x="811" y="95"/>
                  </a:lnTo>
                  <a:lnTo>
                    <a:pt x="807" y="96"/>
                  </a:lnTo>
                  <a:lnTo>
                    <a:pt x="805" y="97"/>
                  </a:lnTo>
                  <a:lnTo>
                    <a:pt x="803" y="98"/>
                  </a:lnTo>
                  <a:lnTo>
                    <a:pt x="802" y="99"/>
                  </a:lnTo>
                  <a:lnTo>
                    <a:pt x="801" y="99"/>
                  </a:lnTo>
                  <a:lnTo>
                    <a:pt x="799" y="101"/>
                  </a:lnTo>
                  <a:lnTo>
                    <a:pt x="797" y="102"/>
                  </a:lnTo>
                  <a:lnTo>
                    <a:pt x="797" y="105"/>
                  </a:lnTo>
                  <a:lnTo>
                    <a:pt x="796" y="106"/>
                  </a:lnTo>
                  <a:lnTo>
                    <a:pt x="796" y="107"/>
                  </a:lnTo>
                  <a:lnTo>
                    <a:pt x="796" y="109"/>
                  </a:lnTo>
                  <a:lnTo>
                    <a:pt x="794" y="112"/>
                  </a:lnTo>
                  <a:lnTo>
                    <a:pt x="794" y="113"/>
                  </a:lnTo>
                  <a:lnTo>
                    <a:pt x="794" y="114"/>
                  </a:lnTo>
                  <a:lnTo>
                    <a:pt x="794" y="115"/>
                  </a:lnTo>
                  <a:lnTo>
                    <a:pt x="794" y="117"/>
                  </a:lnTo>
                  <a:lnTo>
                    <a:pt x="793" y="117"/>
                  </a:lnTo>
                  <a:lnTo>
                    <a:pt x="790" y="117"/>
                  </a:lnTo>
                  <a:lnTo>
                    <a:pt x="789" y="115"/>
                  </a:lnTo>
                  <a:lnTo>
                    <a:pt x="788" y="115"/>
                  </a:lnTo>
                  <a:lnTo>
                    <a:pt x="786" y="114"/>
                  </a:lnTo>
                  <a:lnTo>
                    <a:pt x="785" y="113"/>
                  </a:lnTo>
                  <a:lnTo>
                    <a:pt x="783" y="112"/>
                  </a:lnTo>
                  <a:lnTo>
                    <a:pt x="780" y="111"/>
                  </a:lnTo>
                  <a:lnTo>
                    <a:pt x="779" y="110"/>
                  </a:lnTo>
                  <a:lnTo>
                    <a:pt x="778" y="109"/>
                  </a:lnTo>
                  <a:lnTo>
                    <a:pt x="778" y="107"/>
                  </a:lnTo>
                  <a:lnTo>
                    <a:pt x="779" y="107"/>
                  </a:lnTo>
                  <a:lnTo>
                    <a:pt x="780" y="106"/>
                  </a:lnTo>
                  <a:lnTo>
                    <a:pt x="781" y="105"/>
                  </a:lnTo>
                  <a:lnTo>
                    <a:pt x="784" y="104"/>
                  </a:lnTo>
                  <a:lnTo>
                    <a:pt x="786" y="104"/>
                  </a:lnTo>
                  <a:lnTo>
                    <a:pt x="787" y="104"/>
                  </a:lnTo>
                  <a:lnTo>
                    <a:pt x="788" y="104"/>
                  </a:lnTo>
                  <a:lnTo>
                    <a:pt x="792" y="104"/>
                  </a:lnTo>
                  <a:lnTo>
                    <a:pt x="792" y="103"/>
                  </a:lnTo>
                  <a:lnTo>
                    <a:pt x="794" y="103"/>
                  </a:lnTo>
                  <a:lnTo>
                    <a:pt x="795" y="102"/>
                  </a:lnTo>
                  <a:lnTo>
                    <a:pt x="796" y="99"/>
                  </a:lnTo>
                  <a:lnTo>
                    <a:pt x="797" y="99"/>
                  </a:lnTo>
                  <a:lnTo>
                    <a:pt x="798" y="99"/>
                  </a:lnTo>
                  <a:lnTo>
                    <a:pt x="798" y="98"/>
                  </a:lnTo>
                  <a:lnTo>
                    <a:pt x="797" y="98"/>
                  </a:lnTo>
                  <a:lnTo>
                    <a:pt x="797" y="97"/>
                  </a:lnTo>
                  <a:lnTo>
                    <a:pt x="798" y="97"/>
                  </a:lnTo>
                  <a:lnTo>
                    <a:pt x="798" y="96"/>
                  </a:lnTo>
                  <a:lnTo>
                    <a:pt x="799" y="95"/>
                  </a:lnTo>
                  <a:lnTo>
                    <a:pt x="801" y="93"/>
                  </a:lnTo>
                  <a:lnTo>
                    <a:pt x="803" y="92"/>
                  </a:lnTo>
                  <a:lnTo>
                    <a:pt x="803" y="90"/>
                  </a:lnTo>
                  <a:lnTo>
                    <a:pt x="802" y="90"/>
                  </a:lnTo>
                  <a:lnTo>
                    <a:pt x="802" y="89"/>
                  </a:lnTo>
                  <a:lnTo>
                    <a:pt x="801" y="90"/>
                  </a:lnTo>
                  <a:lnTo>
                    <a:pt x="799" y="90"/>
                  </a:lnTo>
                  <a:lnTo>
                    <a:pt x="798" y="92"/>
                  </a:lnTo>
                  <a:lnTo>
                    <a:pt x="797" y="94"/>
                  </a:lnTo>
                  <a:lnTo>
                    <a:pt x="795" y="95"/>
                  </a:lnTo>
                  <a:lnTo>
                    <a:pt x="795" y="97"/>
                  </a:lnTo>
                  <a:lnTo>
                    <a:pt x="794" y="98"/>
                  </a:lnTo>
                  <a:lnTo>
                    <a:pt x="792" y="99"/>
                  </a:lnTo>
                  <a:lnTo>
                    <a:pt x="789" y="101"/>
                  </a:lnTo>
                  <a:lnTo>
                    <a:pt x="787" y="101"/>
                  </a:lnTo>
                  <a:lnTo>
                    <a:pt x="784" y="102"/>
                  </a:lnTo>
                  <a:lnTo>
                    <a:pt x="781" y="103"/>
                  </a:lnTo>
                  <a:lnTo>
                    <a:pt x="778" y="104"/>
                  </a:lnTo>
                  <a:lnTo>
                    <a:pt x="776" y="105"/>
                  </a:lnTo>
                  <a:lnTo>
                    <a:pt x="775" y="105"/>
                  </a:lnTo>
                  <a:lnTo>
                    <a:pt x="773" y="105"/>
                  </a:lnTo>
                  <a:lnTo>
                    <a:pt x="773" y="104"/>
                  </a:lnTo>
                  <a:lnTo>
                    <a:pt x="772" y="104"/>
                  </a:lnTo>
                  <a:lnTo>
                    <a:pt x="772" y="103"/>
                  </a:lnTo>
                  <a:lnTo>
                    <a:pt x="772" y="102"/>
                  </a:lnTo>
                  <a:lnTo>
                    <a:pt x="771" y="102"/>
                  </a:lnTo>
                  <a:lnTo>
                    <a:pt x="771" y="101"/>
                  </a:lnTo>
                  <a:lnTo>
                    <a:pt x="771" y="99"/>
                  </a:lnTo>
                  <a:lnTo>
                    <a:pt x="772" y="97"/>
                  </a:lnTo>
                  <a:lnTo>
                    <a:pt x="773" y="97"/>
                  </a:lnTo>
                  <a:lnTo>
                    <a:pt x="776" y="98"/>
                  </a:lnTo>
                  <a:lnTo>
                    <a:pt x="777" y="97"/>
                  </a:lnTo>
                  <a:lnTo>
                    <a:pt x="779" y="96"/>
                  </a:lnTo>
                  <a:lnTo>
                    <a:pt x="778" y="96"/>
                  </a:lnTo>
                  <a:lnTo>
                    <a:pt x="776" y="97"/>
                  </a:lnTo>
                  <a:lnTo>
                    <a:pt x="775" y="96"/>
                  </a:lnTo>
                  <a:lnTo>
                    <a:pt x="773" y="95"/>
                  </a:lnTo>
                  <a:lnTo>
                    <a:pt x="772" y="95"/>
                  </a:lnTo>
                  <a:lnTo>
                    <a:pt x="772" y="94"/>
                  </a:lnTo>
                  <a:lnTo>
                    <a:pt x="775" y="93"/>
                  </a:lnTo>
                  <a:lnTo>
                    <a:pt x="775" y="92"/>
                  </a:lnTo>
                  <a:lnTo>
                    <a:pt x="776" y="90"/>
                  </a:lnTo>
                  <a:lnTo>
                    <a:pt x="777" y="88"/>
                  </a:lnTo>
                  <a:lnTo>
                    <a:pt x="778" y="89"/>
                  </a:lnTo>
                  <a:lnTo>
                    <a:pt x="777" y="88"/>
                  </a:lnTo>
                  <a:lnTo>
                    <a:pt x="777" y="87"/>
                  </a:lnTo>
                  <a:lnTo>
                    <a:pt x="779" y="86"/>
                  </a:lnTo>
                  <a:lnTo>
                    <a:pt x="780" y="86"/>
                  </a:lnTo>
                  <a:lnTo>
                    <a:pt x="783" y="86"/>
                  </a:lnTo>
                  <a:lnTo>
                    <a:pt x="784" y="86"/>
                  </a:lnTo>
                  <a:lnTo>
                    <a:pt x="785" y="86"/>
                  </a:lnTo>
                  <a:lnTo>
                    <a:pt x="787" y="87"/>
                  </a:lnTo>
                  <a:lnTo>
                    <a:pt x="787" y="86"/>
                  </a:lnTo>
                  <a:lnTo>
                    <a:pt x="786" y="86"/>
                  </a:lnTo>
                  <a:lnTo>
                    <a:pt x="784" y="85"/>
                  </a:lnTo>
                  <a:lnTo>
                    <a:pt x="781" y="85"/>
                  </a:lnTo>
                  <a:lnTo>
                    <a:pt x="780" y="85"/>
                  </a:lnTo>
                  <a:lnTo>
                    <a:pt x="780" y="84"/>
                  </a:lnTo>
                  <a:lnTo>
                    <a:pt x="779" y="84"/>
                  </a:lnTo>
                  <a:lnTo>
                    <a:pt x="779" y="85"/>
                  </a:lnTo>
                  <a:lnTo>
                    <a:pt x="778" y="86"/>
                  </a:lnTo>
                  <a:lnTo>
                    <a:pt x="777" y="86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2" y="90"/>
                  </a:lnTo>
                  <a:lnTo>
                    <a:pt x="770" y="93"/>
                  </a:lnTo>
                  <a:lnTo>
                    <a:pt x="769" y="94"/>
                  </a:lnTo>
                  <a:lnTo>
                    <a:pt x="769" y="93"/>
                  </a:lnTo>
                  <a:lnTo>
                    <a:pt x="767" y="92"/>
                  </a:lnTo>
                  <a:lnTo>
                    <a:pt x="767" y="90"/>
                  </a:lnTo>
                  <a:lnTo>
                    <a:pt x="768" y="88"/>
                  </a:lnTo>
                  <a:lnTo>
                    <a:pt x="770" y="86"/>
                  </a:lnTo>
                  <a:lnTo>
                    <a:pt x="771" y="86"/>
                  </a:lnTo>
                  <a:lnTo>
                    <a:pt x="771" y="85"/>
                  </a:lnTo>
                  <a:lnTo>
                    <a:pt x="772" y="85"/>
                  </a:lnTo>
                  <a:lnTo>
                    <a:pt x="772" y="84"/>
                  </a:lnTo>
                  <a:lnTo>
                    <a:pt x="771" y="84"/>
                  </a:lnTo>
                  <a:lnTo>
                    <a:pt x="770" y="85"/>
                  </a:lnTo>
                  <a:lnTo>
                    <a:pt x="770" y="84"/>
                  </a:lnTo>
                  <a:lnTo>
                    <a:pt x="769" y="84"/>
                  </a:lnTo>
                  <a:lnTo>
                    <a:pt x="769" y="82"/>
                  </a:lnTo>
                  <a:lnTo>
                    <a:pt x="769" y="81"/>
                  </a:lnTo>
                  <a:lnTo>
                    <a:pt x="768" y="81"/>
                  </a:lnTo>
                  <a:lnTo>
                    <a:pt x="768" y="82"/>
                  </a:lnTo>
                  <a:lnTo>
                    <a:pt x="769" y="84"/>
                  </a:lnTo>
                  <a:lnTo>
                    <a:pt x="768" y="84"/>
                  </a:lnTo>
                  <a:lnTo>
                    <a:pt x="767" y="84"/>
                  </a:lnTo>
                  <a:lnTo>
                    <a:pt x="766" y="82"/>
                  </a:lnTo>
                  <a:lnTo>
                    <a:pt x="766" y="85"/>
                  </a:lnTo>
                  <a:lnTo>
                    <a:pt x="764" y="85"/>
                  </a:lnTo>
                  <a:lnTo>
                    <a:pt x="764" y="86"/>
                  </a:lnTo>
                  <a:lnTo>
                    <a:pt x="766" y="87"/>
                  </a:lnTo>
                  <a:lnTo>
                    <a:pt x="764" y="87"/>
                  </a:lnTo>
                  <a:lnTo>
                    <a:pt x="764" y="88"/>
                  </a:lnTo>
                  <a:lnTo>
                    <a:pt x="764" y="87"/>
                  </a:lnTo>
                  <a:lnTo>
                    <a:pt x="762" y="88"/>
                  </a:lnTo>
                  <a:lnTo>
                    <a:pt x="762" y="87"/>
                  </a:lnTo>
                  <a:lnTo>
                    <a:pt x="762" y="86"/>
                  </a:lnTo>
                  <a:lnTo>
                    <a:pt x="760" y="86"/>
                  </a:lnTo>
                  <a:lnTo>
                    <a:pt x="759" y="86"/>
                  </a:lnTo>
                  <a:lnTo>
                    <a:pt x="759" y="85"/>
                  </a:lnTo>
                  <a:lnTo>
                    <a:pt x="760" y="85"/>
                  </a:lnTo>
                  <a:lnTo>
                    <a:pt x="759" y="85"/>
                  </a:lnTo>
                  <a:lnTo>
                    <a:pt x="759" y="84"/>
                  </a:lnTo>
                  <a:lnTo>
                    <a:pt x="760" y="85"/>
                  </a:lnTo>
                  <a:lnTo>
                    <a:pt x="760" y="84"/>
                  </a:lnTo>
                  <a:lnTo>
                    <a:pt x="760" y="82"/>
                  </a:lnTo>
                  <a:lnTo>
                    <a:pt x="760" y="81"/>
                  </a:lnTo>
                  <a:lnTo>
                    <a:pt x="761" y="81"/>
                  </a:lnTo>
                  <a:lnTo>
                    <a:pt x="761" y="80"/>
                  </a:lnTo>
                  <a:lnTo>
                    <a:pt x="762" y="80"/>
                  </a:lnTo>
                  <a:lnTo>
                    <a:pt x="763" y="80"/>
                  </a:lnTo>
                  <a:lnTo>
                    <a:pt x="763" y="79"/>
                  </a:lnTo>
                  <a:lnTo>
                    <a:pt x="762" y="79"/>
                  </a:lnTo>
                  <a:lnTo>
                    <a:pt x="763" y="78"/>
                  </a:lnTo>
                  <a:lnTo>
                    <a:pt x="763" y="77"/>
                  </a:lnTo>
                  <a:lnTo>
                    <a:pt x="764" y="77"/>
                  </a:lnTo>
                  <a:lnTo>
                    <a:pt x="766" y="77"/>
                  </a:lnTo>
                  <a:lnTo>
                    <a:pt x="766" y="76"/>
                  </a:lnTo>
                  <a:lnTo>
                    <a:pt x="767" y="74"/>
                  </a:lnTo>
                  <a:lnTo>
                    <a:pt x="769" y="74"/>
                  </a:lnTo>
                  <a:lnTo>
                    <a:pt x="769" y="73"/>
                  </a:lnTo>
                  <a:lnTo>
                    <a:pt x="770" y="73"/>
                  </a:lnTo>
                  <a:lnTo>
                    <a:pt x="770" y="74"/>
                  </a:lnTo>
                  <a:lnTo>
                    <a:pt x="770" y="76"/>
                  </a:lnTo>
                  <a:lnTo>
                    <a:pt x="771" y="76"/>
                  </a:lnTo>
                  <a:lnTo>
                    <a:pt x="771" y="77"/>
                  </a:lnTo>
                  <a:lnTo>
                    <a:pt x="772" y="77"/>
                  </a:lnTo>
                  <a:lnTo>
                    <a:pt x="772" y="76"/>
                  </a:lnTo>
                  <a:lnTo>
                    <a:pt x="773" y="74"/>
                  </a:lnTo>
                  <a:lnTo>
                    <a:pt x="772" y="73"/>
                  </a:lnTo>
                  <a:lnTo>
                    <a:pt x="771" y="73"/>
                  </a:lnTo>
                  <a:lnTo>
                    <a:pt x="771" y="72"/>
                  </a:lnTo>
                  <a:lnTo>
                    <a:pt x="772" y="72"/>
                  </a:lnTo>
                  <a:lnTo>
                    <a:pt x="773" y="73"/>
                  </a:lnTo>
                  <a:lnTo>
                    <a:pt x="773" y="72"/>
                  </a:lnTo>
                  <a:lnTo>
                    <a:pt x="772" y="71"/>
                  </a:lnTo>
                  <a:lnTo>
                    <a:pt x="773" y="70"/>
                  </a:lnTo>
                  <a:lnTo>
                    <a:pt x="775" y="68"/>
                  </a:lnTo>
                  <a:lnTo>
                    <a:pt x="777" y="67"/>
                  </a:lnTo>
                  <a:lnTo>
                    <a:pt x="777" y="65"/>
                  </a:lnTo>
                  <a:lnTo>
                    <a:pt x="778" y="65"/>
                  </a:lnTo>
                  <a:lnTo>
                    <a:pt x="779" y="67"/>
                  </a:lnTo>
                  <a:lnTo>
                    <a:pt x="780" y="65"/>
                  </a:lnTo>
                  <a:lnTo>
                    <a:pt x="781" y="67"/>
                  </a:lnTo>
                  <a:lnTo>
                    <a:pt x="783" y="68"/>
                  </a:lnTo>
                  <a:lnTo>
                    <a:pt x="783" y="70"/>
                  </a:lnTo>
                  <a:lnTo>
                    <a:pt x="785" y="71"/>
                  </a:lnTo>
                  <a:lnTo>
                    <a:pt x="786" y="72"/>
                  </a:lnTo>
                  <a:lnTo>
                    <a:pt x="786" y="71"/>
                  </a:lnTo>
                  <a:lnTo>
                    <a:pt x="785" y="70"/>
                  </a:lnTo>
                  <a:lnTo>
                    <a:pt x="784" y="70"/>
                  </a:lnTo>
                  <a:lnTo>
                    <a:pt x="784" y="69"/>
                  </a:lnTo>
                  <a:lnTo>
                    <a:pt x="785" y="69"/>
                  </a:lnTo>
                  <a:lnTo>
                    <a:pt x="784" y="68"/>
                  </a:lnTo>
                  <a:lnTo>
                    <a:pt x="784" y="67"/>
                  </a:lnTo>
                  <a:lnTo>
                    <a:pt x="785" y="65"/>
                  </a:lnTo>
                  <a:lnTo>
                    <a:pt x="787" y="65"/>
                  </a:lnTo>
                  <a:lnTo>
                    <a:pt x="788" y="65"/>
                  </a:lnTo>
                  <a:lnTo>
                    <a:pt x="788" y="67"/>
                  </a:lnTo>
                  <a:lnTo>
                    <a:pt x="789" y="67"/>
                  </a:lnTo>
                  <a:lnTo>
                    <a:pt x="792" y="69"/>
                  </a:lnTo>
                  <a:lnTo>
                    <a:pt x="794" y="71"/>
                  </a:lnTo>
                  <a:lnTo>
                    <a:pt x="794" y="70"/>
                  </a:lnTo>
                  <a:lnTo>
                    <a:pt x="792" y="69"/>
                  </a:lnTo>
                  <a:lnTo>
                    <a:pt x="790" y="68"/>
                  </a:lnTo>
                  <a:lnTo>
                    <a:pt x="790" y="67"/>
                  </a:lnTo>
                  <a:lnTo>
                    <a:pt x="793" y="67"/>
                  </a:lnTo>
                  <a:lnTo>
                    <a:pt x="794" y="67"/>
                  </a:lnTo>
                  <a:lnTo>
                    <a:pt x="795" y="69"/>
                  </a:lnTo>
                  <a:lnTo>
                    <a:pt x="796" y="70"/>
                  </a:lnTo>
                  <a:lnTo>
                    <a:pt x="795" y="69"/>
                  </a:lnTo>
                  <a:lnTo>
                    <a:pt x="794" y="67"/>
                  </a:lnTo>
                  <a:lnTo>
                    <a:pt x="795" y="67"/>
                  </a:lnTo>
                  <a:lnTo>
                    <a:pt x="796" y="67"/>
                  </a:lnTo>
                  <a:lnTo>
                    <a:pt x="796" y="68"/>
                  </a:lnTo>
                  <a:lnTo>
                    <a:pt x="796" y="69"/>
                  </a:lnTo>
                  <a:lnTo>
                    <a:pt x="797" y="69"/>
                  </a:lnTo>
                  <a:lnTo>
                    <a:pt x="797" y="68"/>
                  </a:lnTo>
                  <a:lnTo>
                    <a:pt x="796" y="68"/>
                  </a:lnTo>
                  <a:lnTo>
                    <a:pt x="796" y="67"/>
                  </a:lnTo>
                  <a:lnTo>
                    <a:pt x="793" y="65"/>
                  </a:lnTo>
                  <a:lnTo>
                    <a:pt x="789" y="64"/>
                  </a:lnTo>
                  <a:lnTo>
                    <a:pt x="787" y="64"/>
                  </a:lnTo>
                  <a:lnTo>
                    <a:pt x="784" y="63"/>
                  </a:lnTo>
                  <a:lnTo>
                    <a:pt x="783" y="62"/>
                  </a:lnTo>
                  <a:lnTo>
                    <a:pt x="783" y="61"/>
                  </a:lnTo>
                  <a:lnTo>
                    <a:pt x="784" y="60"/>
                  </a:lnTo>
                  <a:lnTo>
                    <a:pt x="785" y="60"/>
                  </a:lnTo>
                  <a:lnTo>
                    <a:pt x="787" y="59"/>
                  </a:lnTo>
                  <a:lnTo>
                    <a:pt x="788" y="59"/>
                  </a:lnTo>
                  <a:lnTo>
                    <a:pt x="789" y="57"/>
                  </a:lnTo>
                  <a:lnTo>
                    <a:pt x="789" y="56"/>
                  </a:lnTo>
                  <a:lnTo>
                    <a:pt x="788" y="55"/>
                  </a:lnTo>
                  <a:lnTo>
                    <a:pt x="789" y="55"/>
                  </a:lnTo>
                  <a:lnTo>
                    <a:pt x="789" y="54"/>
                  </a:lnTo>
                  <a:lnTo>
                    <a:pt x="788" y="55"/>
                  </a:lnTo>
                  <a:lnTo>
                    <a:pt x="788" y="54"/>
                  </a:lnTo>
                  <a:lnTo>
                    <a:pt x="788" y="53"/>
                  </a:lnTo>
                  <a:lnTo>
                    <a:pt x="787" y="53"/>
                  </a:lnTo>
                  <a:lnTo>
                    <a:pt x="786" y="53"/>
                  </a:lnTo>
                  <a:lnTo>
                    <a:pt x="786" y="52"/>
                  </a:lnTo>
                  <a:lnTo>
                    <a:pt x="786" y="51"/>
                  </a:lnTo>
                  <a:lnTo>
                    <a:pt x="788" y="51"/>
                  </a:lnTo>
                  <a:lnTo>
                    <a:pt x="789" y="50"/>
                  </a:lnTo>
                  <a:lnTo>
                    <a:pt x="792" y="50"/>
                  </a:lnTo>
                  <a:lnTo>
                    <a:pt x="792" y="51"/>
                  </a:lnTo>
                  <a:lnTo>
                    <a:pt x="790" y="51"/>
                  </a:lnTo>
                  <a:lnTo>
                    <a:pt x="790" y="52"/>
                  </a:lnTo>
                  <a:lnTo>
                    <a:pt x="793" y="52"/>
                  </a:lnTo>
                  <a:lnTo>
                    <a:pt x="794" y="53"/>
                  </a:lnTo>
                  <a:lnTo>
                    <a:pt x="795" y="53"/>
                  </a:lnTo>
                  <a:lnTo>
                    <a:pt x="796" y="53"/>
                  </a:lnTo>
                  <a:lnTo>
                    <a:pt x="797" y="53"/>
                  </a:lnTo>
                  <a:lnTo>
                    <a:pt x="799" y="54"/>
                  </a:lnTo>
                  <a:lnTo>
                    <a:pt x="799" y="55"/>
                  </a:lnTo>
                  <a:lnTo>
                    <a:pt x="801" y="55"/>
                  </a:lnTo>
                  <a:lnTo>
                    <a:pt x="801" y="56"/>
                  </a:lnTo>
                  <a:lnTo>
                    <a:pt x="803" y="57"/>
                  </a:lnTo>
                  <a:lnTo>
                    <a:pt x="803" y="59"/>
                  </a:lnTo>
                  <a:lnTo>
                    <a:pt x="804" y="59"/>
                  </a:lnTo>
                  <a:lnTo>
                    <a:pt x="804" y="60"/>
                  </a:lnTo>
                  <a:lnTo>
                    <a:pt x="804" y="61"/>
                  </a:lnTo>
                  <a:lnTo>
                    <a:pt x="803" y="61"/>
                  </a:lnTo>
                  <a:lnTo>
                    <a:pt x="805" y="61"/>
                  </a:lnTo>
                  <a:lnTo>
                    <a:pt x="807" y="61"/>
                  </a:lnTo>
                  <a:lnTo>
                    <a:pt x="809" y="61"/>
                  </a:lnTo>
                  <a:lnTo>
                    <a:pt x="810" y="61"/>
                  </a:lnTo>
                  <a:lnTo>
                    <a:pt x="810" y="60"/>
                  </a:lnTo>
                  <a:lnTo>
                    <a:pt x="809" y="59"/>
                  </a:lnTo>
                  <a:lnTo>
                    <a:pt x="806" y="60"/>
                  </a:lnTo>
                  <a:lnTo>
                    <a:pt x="805" y="60"/>
                  </a:lnTo>
                  <a:lnTo>
                    <a:pt x="804" y="57"/>
                  </a:lnTo>
                  <a:lnTo>
                    <a:pt x="802" y="56"/>
                  </a:lnTo>
                  <a:lnTo>
                    <a:pt x="802" y="55"/>
                  </a:lnTo>
                  <a:lnTo>
                    <a:pt x="802" y="54"/>
                  </a:lnTo>
                  <a:lnTo>
                    <a:pt x="802" y="53"/>
                  </a:lnTo>
                  <a:lnTo>
                    <a:pt x="804" y="55"/>
                  </a:lnTo>
                  <a:lnTo>
                    <a:pt x="805" y="54"/>
                  </a:lnTo>
                  <a:lnTo>
                    <a:pt x="807" y="56"/>
                  </a:lnTo>
                  <a:lnTo>
                    <a:pt x="809" y="56"/>
                  </a:lnTo>
                  <a:lnTo>
                    <a:pt x="811" y="57"/>
                  </a:lnTo>
                  <a:lnTo>
                    <a:pt x="814" y="59"/>
                  </a:lnTo>
                  <a:lnTo>
                    <a:pt x="818" y="60"/>
                  </a:lnTo>
                  <a:lnTo>
                    <a:pt x="818" y="61"/>
                  </a:lnTo>
                  <a:lnTo>
                    <a:pt x="818" y="60"/>
                  </a:lnTo>
                  <a:lnTo>
                    <a:pt x="821" y="61"/>
                  </a:lnTo>
                  <a:lnTo>
                    <a:pt x="824" y="63"/>
                  </a:lnTo>
                  <a:lnTo>
                    <a:pt x="824" y="64"/>
                  </a:lnTo>
                  <a:lnTo>
                    <a:pt x="826" y="64"/>
                  </a:lnTo>
                  <a:lnTo>
                    <a:pt x="827" y="64"/>
                  </a:lnTo>
                  <a:lnTo>
                    <a:pt x="823" y="61"/>
                  </a:lnTo>
                  <a:lnTo>
                    <a:pt x="822" y="61"/>
                  </a:lnTo>
                  <a:lnTo>
                    <a:pt x="822" y="60"/>
                  </a:lnTo>
                  <a:lnTo>
                    <a:pt x="821" y="60"/>
                  </a:lnTo>
                  <a:lnTo>
                    <a:pt x="821" y="59"/>
                  </a:lnTo>
                  <a:lnTo>
                    <a:pt x="819" y="57"/>
                  </a:lnTo>
                  <a:lnTo>
                    <a:pt x="816" y="57"/>
                  </a:lnTo>
                  <a:lnTo>
                    <a:pt x="814" y="57"/>
                  </a:lnTo>
                  <a:lnTo>
                    <a:pt x="814" y="56"/>
                  </a:lnTo>
                  <a:lnTo>
                    <a:pt x="814" y="55"/>
                  </a:lnTo>
                  <a:lnTo>
                    <a:pt x="812" y="56"/>
                  </a:lnTo>
                  <a:lnTo>
                    <a:pt x="809" y="54"/>
                  </a:lnTo>
                  <a:lnTo>
                    <a:pt x="805" y="52"/>
                  </a:lnTo>
                  <a:lnTo>
                    <a:pt x="802" y="51"/>
                  </a:lnTo>
                  <a:lnTo>
                    <a:pt x="802" y="50"/>
                  </a:lnTo>
                  <a:lnTo>
                    <a:pt x="802" y="48"/>
                  </a:lnTo>
                  <a:lnTo>
                    <a:pt x="802" y="46"/>
                  </a:lnTo>
                  <a:lnTo>
                    <a:pt x="804" y="45"/>
                  </a:lnTo>
                  <a:lnTo>
                    <a:pt x="806" y="45"/>
                  </a:lnTo>
                  <a:lnTo>
                    <a:pt x="806" y="44"/>
                  </a:lnTo>
                  <a:lnTo>
                    <a:pt x="806" y="45"/>
                  </a:lnTo>
                  <a:lnTo>
                    <a:pt x="804" y="45"/>
                  </a:lnTo>
                  <a:lnTo>
                    <a:pt x="804" y="44"/>
                  </a:lnTo>
                  <a:lnTo>
                    <a:pt x="802" y="43"/>
                  </a:lnTo>
                  <a:lnTo>
                    <a:pt x="801" y="42"/>
                  </a:lnTo>
                  <a:lnTo>
                    <a:pt x="801" y="40"/>
                  </a:lnTo>
                  <a:lnTo>
                    <a:pt x="802" y="39"/>
                  </a:lnTo>
                  <a:lnTo>
                    <a:pt x="804" y="40"/>
                  </a:lnTo>
                  <a:lnTo>
                    <a:pt x="805" y="40"/>
                  </a:lnTo>
                  <a:lnTo>
                    <a:pt x="807" y="42"/>
                  </a:lnTo>
                  <a:lnTo>
                    <a:pt x="810" y="43"/>
                  </a:lnTo>
                  <a:lnTo>
                    <a:pt x="811" y="42"/>
                  </a:lnTo>
                  <a:lnTo>
                    <a:pt x="809" y="40"/>
                  </a:lnTo>
                  <a:lnTo>
                    <a:pt x="806" y="38"/>
                  </a:lnTo>
                  <a:lnTo>
                    <a:pt x="805" y="37"/>
                  </a:lnTo>
                  <a:lnTo>
                    <a:pt x="804" y="36"/>
                  </a:lnTo>
                  <a:lnTo>
                    <a:pt x="803" y="35"/>
                  </a:lnTo>
                  <a:lnTo>
                    <a:pt x="803" y="34"/>
                  </a:lnTo>
                  <a:lnTo>
                    <a:pt x="805" y="34"/>
                  </a:lnTo>
                  <a:lnTo>
                    <a:pt x="806" y="34"/>
                  </a:lnTo>
                  <a:lnTo>
                    <a:pt x="809" y="34"/>
                  </a:lnTo>
                  <a:lnTo>
                    <a:pt x="810" y="34"/>
                  </a:lnTo>
                  <a:lnTo>
                    <a:pt x="810" y="35"/>
                  </a:lnTo>
                  <a:lnTo>
                    <a:pt x="811" y="36"/>
                  </a:lnTo>
                  <a:lnTo>
                    <a:pt x="811" y="37"/>
                  </a:lnTo>
                  <a:lnTo>
                    <a:pt x="812" y="37"/>
                  </a:lnTo>
                  <a:lnTo>
                    <a:pt x="813" y="37"/>
                  </a:lnTo>
                  <a:lnTo>
                    <a:pt x="812" y="37"/>
                  </a:lnTo>
                  <a:lnTo>
                    <a:pt x="812" y="36"/>
                  </a:lnTo>
                  <a:lnTo>
                    <a:pt x="812" y="35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6" y="35"/>
                  </a:lnTo>
                  <a:lnTo>
                    <a:pt x="816" y="36"/>
                  </a:lnTo>
                  <a:lnTo>
                    <a:pt x="819" y="35"/>
                  </a:lnTo>
                  <a:lnTo>
                    <a:pt x="819" y="34"/>
                  </a:lnTo>
                  <a:lnTo>
                    <a:pt x="816" y="34"/>
                  </a:lnTo>
                  <a:lnTo>
                    <a:pt x="813" y="34"/>
                  </a:lnTo>
                  <a:lnTo>
                    <a:pt x="811" y="34"/>
                  </a:lnTo>
                  <a:lnTo>
                    <a:pt x="811" y="32"/>
                  </a:lnTo>
                  <a:lnTo>
                    <a:pt x="810" y="32"/>
                  </a:lnTo>
                  <a:lnTo>
                    <a:pt x="810" y="31"/>
                  </a:lnTo>
                  <a:lnTo>
                    <a:pt x="811" y="31"/>
                  </a:lnTo>
                  <a:lnTo>
                    <a:pt x="810" y="31"/>
                  </a:lnTo>
                  <a:lnTo>
                    <a:pt x="807" y="31"/>
                  </a:lnTo>
                  <a:lnTo>
                    <a:pt x="807" y="30"/>
                  </a:lnTo>
                  <a:lnTo>
                    <a:pt x="806" y="30"/>
                  </a:lnTo>
                  <a:lnTo>
                    <a:pt x="807" y="29"/>
                  </a:lnTo>
                  <a:lnTo>
                    <a:pt x="807" y="28"/>
                  </a:lnTo>
                  <a:lnTo>
                    <a:pt x="810" y="27"/>
                  </a:lnTo>
                  <a:lnTo>
                    <a:pt x="811" y="26"/>
                  </a:lnTo>
                  <a:lnTo>
                    <a:pt x="811" y="27"/>
                  </a:lnTo>
                  <a:lnTo>
                    <a:pt x="812" y="27"/>
                  </a:lnTo>
                  <a:lnTo>
                    <a:pt x="813" y="28"/>
                  </a:lnTo>
                  <a:lnTo>
                    <a:pt x="813" y="29"/>
                  </a:lnTo>
                  <a:lnTo>
                    <a:pt x="814" y="29"/>
                  </a:lnTo>
                  <a:lnTo>
                    <a:pt x="813" y="26"/>
                  </a:lnTo>
                  <a:lnTo>
                    <a:pt x="814" y="26"/>
                  </a:lnTo>
                  <a:lnTo>
                    <a:pt x="815" y="26"/>
                  </a:lnTo>
                  <a:lnTo>
                    <a:pt x="815" y="27"/>
                  </a:lnTo>
                  <a:lnTo>
                    <a:pt x="815" y="28"/>
                  </a:lnTo>
                  <a:lnTo>
                    <a:pt x="816" y="29"/>
                  </a:lnTo>
                  <a:lnTo>
                    <a:pt x="816" y="28"/>
                  </a:lnTo>
                  <a:lnTo>
                    <a:pt x="818" y="28"/>
                  </a:lnTo>
                  <a:lnTo>
                    <a:pt x="818" y="29"/>
                  </a:lnTo>
                  <a:lnTo>
                    <a:pt x="819" y="29"/>
                  </a:lnTo>
                  <a:lnTo>
                    <a:pt x="818" y="29"/>
                  </a:lnTo>
                  <a:lnTo>
                    <a:pt x="818" y="28"/>
                  </a:lnTo>
                  <a:lnTo>
                    <a:pt x="818" y="27"/>
                  </a:lnTo>
                  <a:lnTo>
                    <a:pt x="818" y="28"/>
                  </a:lnTo>
                  <a:lnTo>
                    <a:pt x="819" y="28"/>
                  </a:lnTo>
                  <a:lnTo>
                    <a:pt x="818" y="27"/>
                  </a:lnTo>
                  <a:lnTo>
                    <a:pt x="818" y="26"/>
                  </a:lnTo>
                  <a:lnTo>
                    <a:pt x="820" y="26"/>
                  </a:lnTo>
                  <a:lnTo>
                    <a:pt x="822" y="26"/>
                  </a:lnTo>
                  <a:lnTo>
                    <a:pt x="824" y="28"/>
                  </a:lnTo>
                  <a:lnTo>
                    <a:pt x="824" y="29"/>
                  </a:lnTo>
                  <a:lnTo>
                    <a:pt x="826" y="29"/>
                  </a:lnTo>
                  <a:lnTo>
                    <a:pt x="828" y="31"/>
                  </a:lnTo>
                  <a:lnTo>
                    <a:pt x="829" y="31"/>
                  </a:lnTo>
                  <a:lnTo>
                    <a:pt x="829" y="32"/>
                  </a:lnTo>
                  <a:lnTo>
                    <a:pt x="830" y="32"/>
                  </a:lnTo>
                  <a:lnTo>
                    <a:pt x="831" y="32"/>
                  </a:lnTo>
                  <a:lnTo>
                    <a:pt x="832" y="32"/>
                  </a:lnTo>
                  <a:lnTo>
                    <a:pt x="832" y="34"/>
                  </a:lnTo>
                  <a:lnTo>
                    <a:pt x="832" y="35"/>
                  </a:lnTo>
                  <a:lnTo>
                    <a:pt x="832" y="36"/>
                  </a:lnTo>
                  <a:lnTo>
                    <a:pt x="832" y="37"/>
                  </a:lnTo>
                  <a:lnTo>
                    <a:pt x="832" y="38"/>
                  </a:lnTo>
                  <a:lnTo>
                    <a:pt x="833" y="38"/>
                  </a:lnTo>
                  <a:lnTo>
                    <a:pt x="833" y="35"/>
                  </a:lnTo>
                  <a:lnTo>
                    <a:pt x="833" y="32"/>
                  </a:lnTo>
                  <a:lnTo>
                    <a:pt x="833" y="31"/>
                  </a:lnTo>
                  <a:lnTo>
                    <a:pt x="831" y="30"/>
                  </a:lnTo>
                  <a:lnTo>
                    <a:pt x="830" y="30"/>
                  </a:lnTo>
                  <a:lnTo>
                    <a:pt x="829" y="30"/>
                  </a:lnTo>
                  <a:lnTo>
                    <a:pt x="828" y="29"/>
                  </a:lnTo>
                  <a:lnTo>
                    <a:pt x="828" y="28"/>
                  </a:lnTo>
                  <a:lnTo>
                    <a:pt x="829" y="28"/>
                  </a:lnTo>
                  <a:lnTo>
                    <a:pt x="829" y="27"/>
                  </a:lnTo>
                  <a:lnTo>
                    <a:pt x="827" y="27"/>
                  </a:lnTo>
                  <a:lnTo>
                    <a:pt x="826" y="27"/>
                  </a:lnTo>
                  <a:lnTo>
                    <a:pt x="824" y="25"/>
                  </a:lnTo>
                  <a:lnTo>
                    <a:pt x="822" y="23"/>
                  </a:lnTo>
                  <a:lnTo>
                    <a:pt x="819" y="22"/>
                  </a:lnTo>
                  <a:lnTo>
                    <a:pt x="819" y="21"/>
                  </a:lnTo>
                  <a:lnTo>
                    <a:pt x="820" y="20"/>
                  </a:lnTo>
                  <a:lnTo>
                    <a:pt x="820" y="21"/>
                  </a:lnTo>
                  <a:lnTo>
                    <a:pt x="822" y="20"/>
                  </a:lnTo>
                  <a:lnTo>
                    <a:pt x="823" y="19"/>
                  </a:lnTo>
                  <a:lnTo>
                    <a:pt x="824" y="19"/>
                  </a:lnTo>
                  <a:lnTo>
                    <a:pt x="826" y="18"/>
                  </a:lnTo>
                  <a:lnTo>
                    <a:pt x="827" y="18"/>
                  </a:lnTo>
                  <a:lnTo>
                    <a:pt x="828" y="18"/>
                  </a:lnTo>
                  <a:lnTo>
                    <a:pt x="829" y="18"/>
                  </a:lnTo>
                  <a:lnTo>
                    <a:pt x="829" y="17"/>
                  </a:lnTo>
                  <a:lnTo>
                    <a:pt x="831" y="17"/>
                  </a:lnTo>
                  <a:lnTo>
                    <a:pt x="833" y="17"/>
                  </a:lnTo>
                  <a:lnTo>
                    <a:pt x="835" y="18"/>
                  </a:lnTo>
                  <a:lnTo>
                    <a:pt x="835" y="19"/>
                  </a:lnTo>
                  <a:lnTo>
                    <a:pt x="836" y="19"/>
                  </a:lnTo>
                  <a:lnTo>
                    <a:pt x="837" y="20"/>
                  </a:lnTo>
                  <a:lnTo>
                    <a:pt x="840" y="21"/>
                  </a:lnTo>
                  <a:lnTo>
                    <a:pt x="842" y="22"/>
                  </a:lnTo>
                  <a:lnTo>
                    <a:pt x="846" y="23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5" y="22"/>
                  </a:lnTo>
                  <a:lnTo>
                    <a:pt x="844" y="22"/>
                  </a:lnTo>
                  <a:lnTo>
                    <a:pt x="841" y="21"/>
                  </a:lnTo>
                  <a:lnTo>
                    <a:pt x="839" y="20"/>
                  </a:lnTo>
                  <a:lnTo>
                    <a:pt x="838" y="19"/>
                  </a:lnTo>
                  <a:lnTo>
                    <a:pt x="837" y="19"/>
                  </a:lnTo>
                  <a:lnTo>
                    <a:pt x="837" y="18"/>
                  </a:lnTo>
                  <a:lnTo>
                    <a:pt x="837" y="17"/>
                  </a:lnTo>
                  <a:lnTo>
                    <a:pt x="837" y="14"/>
                  </a:lnTo>
                  <a:lnTo>
                    <a:pt x="838" y="13"/>
                  </a:lnTo>
                  <a:lnTo>
                    <a:pt x="837" y="13"/>
                  </a:lnTo>
                  <a:lnTo>
                    <a:pt x="837" y="12"/>
                  </a:lnTo>
                  <a:lnTo>
                    <a:pt x="838" y="12"/>
                  </a:lnTo>
                  <a:lnTo>
                    <a:pt x="838" y="11"/>
                  </a:lnTo>
                  <a:lnTo>
                    <a:pt x="839" y="11"/>
                  </a:lnTo>
                  <a:lnTo>
                    <a:pt x="839" y="10"/>
                  </a:lnTo>
                  <a:lnTo>
                    <a:pt x="841" y="10"/>
                  </a:lnTo>
                  <a:lnTo>
                    <a:pt x="842" y="9"/>
                  </a:lnTo>
                  <a:lnTo>
                    <a:pt x="842" y="10"/>
                  </a:lnTo>
                  <a:lnTo>
                    <a:pt x="842" y="11"/>
                  </a:lnTo>
                  <a:lnTo>
                    <a:pt x="844" y="12"/>
                  </a:lnTo>
                  <a:lnTo>
                    <a:pt x="845" y="13"/>
                  </a:lnTo>
                  <a:lnTo>
                    <a:pt x="846" y="13"/>
                  </a:lnTo>
                  <a:lnTo>
                    <a:pt x="847" y="14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46" y="12"/>
                  </a:lnTo>
                  <a:lnTo>
                    <a:pt x="845" y="12"/>
                  </a:lnTo>
                  <a:lnTo>
                    <a:pt x="845" y="11"/>
                  </a:lnTo>
                  <a:lnTo>
                    <a:pt x="845" y="10"/>
                  </a:lnTo>
                  <a:lnTo>
                    <a:pt x="845" y="9"/>
                  </a:lnTo>
                  <a:lnTo>
                    <a:pt x="845" y="7"/>
                  </a:lnTo>
                  <a:lnTo>
                    <a:pt x="846" y="9"/>
                  </a:lnTo>
                  <a:lnTo>
                    <a:pt x="846" y="7"/>
                  </a:lnTo>
                  <a:lnTo>
                    <a:pt x="847" y="6"/>
                  </a:lnTo>
                  <a:lnTo>
                    <a:pt x="848" y="5"/>
                  </a:lnTo>
                  <a:lnTo>
                    <a:pt x="850" y="5"/>
                  </a:lnTo>
                  <a:lnTo>
                    <a:pt x="850" y="6"/>
                  </a:lnTo>
                  <a:lnTo>
                    <a:pt x="852" y="6"/>
                  </a:lnTo>
                  <a:lnTo>
                    <a:pt x="850" y="6"/>
                  </a:lnTo>
                  <a:lnTo>
                    <a:pt x="852" y="7"/>
                  </a:lnTo>
                  <a:lnTo>
                    <a:pt x="852" y="6"/>
                  </a:lnTo>
                  <a:lnTo>
                    <a:pt x="852" y="7"/>
                  </a:lnTo>
                  <a:lnTo>
                    <a:pt x="853" y="6"/>
                  </a:lnTo>
                  <a:lnTo>
                    <a:pt x="853" y="7"/>
                  </a:lnTo>
                  <a:lnTo>
                    <a:pt x="853" y="9"/>
                  </a:lnTo>
                  <a:lnTo>
                    <a:pt x="854" y="7"/>
                  </a:lnTo>
                  <a:lnTo>
                    <a:pt x="854" y="5"/>
                  </a:lnTo>
                  <a:lnTo>
                    <a:pt x="855" y="5"/>
                  </a:lnTo>
                  <a:lnTo>
                    <a:pt x="855" y="6"/>
                  </a:lnTo>
                  <a:lnTo>
                    <a:pt x="855" y="7"/>
                  </a:lnTo>
                  <a:lnTo>
                    <a:pt x="856" y="7"/>
                  </a:lnTo>
                  <a:lnTo>
                    <a:pt x="857" y="6"/>
                  </a:lnTo>
                  <a:lnTo>
                    <a:pt x="857" y="5"/>
                  </a:lnTo>
                  <a:lnTo>
                    <a:pt x="858" y="5"/>
                  </a:lnTo>
                  <a:lnTo>
                    <a:pt x="859" y="5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1" y="6"/>
                  </a:lnTo>
                  <a:lnTo>
                    <a:pt x="862" y="5"/>
                  </a:lnTo>
                  <a:lnTo>
                    <a:pt x="864" y="5"/>
                  </a:lnTo>
                  <a:lnTo>
                    <a:pt x="864" y="4"/>
                  </a:lnTo>
                  <a:lnTo>
                    <a:pt x="865" y="4"/>
                  </a:lnTo>
                  <a:lnTo>
                    <a:pt x="865" y="5"/>
                  </a:lnTo>
                  <a:lnTo>
                    <a:pt x="865" y="4"/>
                  </a:lnTo>
                  <a:lnTo>
                    <a:pt x="865" y="3"/>
                  </a:lnTo>
                  <a:lnTo>
                    <a:pt x="866" y="4"/>
                  </a:lnTo>
                  <a:lnTo>
                    <a:pt x="867" y="3"/>
                  </a:lnTo>
                  <a:lnTo>
                    <a:pt x="867" y="4"/>
                  </a:lnTo>
                  <a:lnTo>
                    <a:pt x="869" y="4"/>
                  </a:lnTo>
                  <a:lnTo>
                    <a:pt x="867" y="7"/>
                  </a:lnTo>
                  <a:lnTo>
                    <a:pt x="869" y="7"/>
                  </a:lnTo>
                  <a:lnTo>
                    <a:pt x="867" y="10"/>
                  </a:lnTo>
                  <a:lnTo>
                    <a:pt x="866" y="11"/>
                  </a:lnTo>
                  <a:lnTo>
                    <a:pt x="866" y="12"/>
                  </a:lnTo>
                  <a:lnTo>
                    <a:pt x="865" y="12"/>
                  </a:lnTo>
                  <a:lnTo>
                    <a:pt x="865" y="13"/>
                  </a:lnTo>
                  <a:lnTo>
                    <a:pt x="865" y="14"/>
                  </a:lnTo>
                  <a:lnTo>
                    <a:pt x="864" y="15"/>
                  </a:lnTo>
                  <a:lnTo>
                    <a:pt x="864" y="17"/>
                  </a:lnTo>
                  <a:lnTo>
                    <a:pt x="864" y="18"/>
                  </a:lnTo>
                  <a:lnTo>
                    <a:pt x="866" y="17"/>
                  </a:lnTo>
                  <a:lnTo>
                    <a:pt x="867" y="15"/>
                  </a:lnTo>
                  <a:lnTo>
                    <a:pt x="869" y="14"/>
                  </a:lnTo>
                  <a:lnTo>
                    <a:pt x="869" y="12"/>
                  </a:lnTo>
                  <a:lnTo>
                    <a:pt x="870" y="12"/>
                  </a:lnTo>
                  <a:lnTo>
                    <a:pt x="869" y="12"/>
                  </a:lnTo>
                  <a:lnTo>
                    <a:pt x="870" y="11"/>
                  </a:lnTo>
                  <a:lnTo>
                    <a:pt x="871" y="11"/>
                  </a:lnTo>
                  <a:lnTo>
                    <a:pt x="871" y="10"/>
                  </a:lnTo>
                  <a:lnTo>
                    <a:pt x="870" y="10"/>
                  </a:lnTo>
                  <a:lnTo>
                    <a:pt x="870" y="9"/>
                  </a:lnTo>
                  <a:lnTo>
                    <a:pt x="871" y="7"/>
                  </a:lnTo>
                  <a:lnTo>
                    <a:pt x="872" y="5"/>
                  </a:lnTo>
                  <a:lnTo>
                    <a:pt x="873" y="4"/>
                  </a:lnTo>
                  <a:lnTo>
                    <a:pt x="874" y="5"/>
                  </a:lnTo>
                  <a:lnTo>
                    <a:pt x="874" y="6"/>
                  </a:lnTo>
                  <a:lnTo>
                    <a:pt x="876" y="5"/>
                  </a:lnTo>
                  <a:lnTo>
                    <a:pt x="875" y="5"/>
                  </a:lnTo>
                  <a:lnTo>
                    <a:pt x="874" y="5"/>
                  </a:lnTo>
                  <a:lnTo>
                    <a:pt x="874" y="4"/>
                  </a:lnTo>
                  <a:lnTo>
                    <a:pt x="874" y="3"/>
                  </a:lnTo>
                  <a:lnTo>
                    <a:pt x="873" y="3"/>
                  </a:lnTo>
                  <a:lnTo>
                    <a:pt x="873" y="2"/>
                  </a:lnTo>
                  <a:lnTo>
                    <a:pt x="874" y="1"/>
                  </a:lnTo>
                  <a:lnTo>
                    <a:pt x="875" y="1"/>
                  </a:lnTo>
                  <a:lnTo>
                    <a:pt x="874" y="2"/>
                  </a:lnTo>
                  <a:lnTo>
                    <a:pt x="875" y="2"/>
                  </a:lnTo>
                  <a:lnTo>
                    <a:pt x="876" y="2"/>
                  </a:lnTo>
                  <a:lnTo>
                    <a:pt x="876" y="3"/>
                  </a:lnTo>
                  <a:lnTo>
                    <a:pt x="878" y="3"/>
                  </a:lnTo>
                  <a:lnTo>
                    <a:pt x="879" y="4"/>
                  </a:lnTo>
                  <a:lnTo>
                    <a:pt x="879" y="3"/>
                  </a:lnTo>
                  <a:lnTo>
                    <a:pt x="879" y="1"/>
                  </a:lnTo>
                  <a:lnTo>
                    <a:pt x="880" y="1"/>
                  </a:lnTo>
                  <a:lnTo>
                    <a:pt x="882" y="0"/>
                  </a:lnTo>
                  <a:lnTo>
                    <a:pt x="882" y="1"/>
                  </a:lnTo>
                  <a:lnTo>
                    <a:pt x="883" y="1"/>
                  </a:lnTo>
                  <a:lnTo>
                    <a:pt x="883" y="2"/>
                  </a:lnTo>
                  <a:lnTo>
                    <a:pt x="882" y="4"/>
                  </a:lnTo>
                  <a:lnTo>
                    <a:pt x="883" y="3"/>
                  </a:lnTo>
                  <a:lnTo>
                    <a:pt x="884" y="4"/>
                  </a:lnTo>
                  <a:lnTo>
                    <a:pt x="884" y="3"/>
                  </a:lnTo>
                  <a:lnTo>
                    <a:pt x="884" y="4"/>
                  </a:lnTo>
                  <a:lnTo>
                    <a:pt x="885" y="4"/>
                  </a:lnTo>
                  <a:lnTo>
                    <a:pt x="887" y="4"/>
                  </a:lnTo>
                  <a:lnTo>
                    <a:pt x="887" y="5"/>
                  </a:lnTo>
                  <a:lnTo>
                    <a:pt x="889" y="5"/>
                  </a:lnTo>
                  <a:lnTo>
                    <a:pt x="890" y="5"/>
                  </a:lnTo>
                  <a:lnTo>
                    <a:pt x="890" y="6"/>
                  </a:lnTo>
                  <a:lnTo>
                    <a:pt x="890" y="7"/>
                  </a:lnTo>
                  <a:lnTo>
                    <a:pt x="891" y="9"/>
                  </a:lnTo>
                  <a:lnTo>
                    <a:pt x="890" y="10"/>
                  </a:lnTo>
                  <a:lnTo>
                    <a:pt x="891" y="11"/>
                  </a:lnTo>
                  <a:lnTo>
                    <a:pt x="892" y="10"/>
                  </a:lnTo>
                  <a:lnTo>
                    <a:pt x="892" y="9"/>
                  </a:lnTo>
                  <a:lnTo>
                    <a:pt x="891" y="7"/>
                  </a:lnTo>
                  <a:lnTo>
                    <a:pt x="892" y="7"/>
                  </a:lnTo>
                  <a:lnTo>
                    <a:pt x="891" y="7"/>
                  </a:lnTo>
                  <a:lnTo>
                    <a:pt x="891" y="6"/>
                  </a:lnTo>
                  <a:lnTo>
                    <a:pt x="892" y="6"/>
                  </a:lnTo>
                  <a:lnTo>
                    <a:pt x="893" y="5"/>
                  </a:lnTo>
                  <a:lnTo>
                    <a:pt x="893" y="6"/>
                  </a:lnTo>
                  <a:lnTo>
                    <a:pt x="895" y="6"/>
                  </a:lnTo>
                  <a:lnTo>
                    <a:pt x="893" y="5"/>
                  </a:lnTo>
                  <a:lnTo>
                    <a:pt x="895" y="5"/>
                  </a:lnTo>
                  <a:lnTo>
                    <a:pt x="896" y="5"/>
                  </a:lnTo>
                  <a:lnTo>
                    <a:pt x="897" y="4"/>
                  </a:lnTo>
                  <a:lnTo>
                    <a:pt x="899" y="5"/>
                  </a:lnTo>
                  <a:lnTo>
                    <a:pt x="901" y="6"/>
                  </a:lnTo>
                  <a:lnTo>
                    <a:pt x="902" y="6"/>
                  </a:lnTo>
                  <a:lnTo>
                    <a:pt x="902" y="7"/>
                  </a:lnTo>
                  <a:close/>
                  <a:moveTo>
                    <a:pt x="1157" y="1069"/>
                  </a:moveTo>
                  <a:lnTo>
                    <a:pt x="1158" y="1069"/>
                  </a:lnTo>
                  <a:lnTo>
                    <a:pt x="1158" y="1071"/>
                  </a:lnTo>
                  <a:lnTo>
                    <a:pt x="1159" y="1071"/>
                  </a:lnTo>
                  <a:lnTo>
                    <a:pt x="1158" y="1071"/>
                  </a:lnTo>
                  <a:lnTo>
                    <a:pt x="1158" y="1072"/>
                  </a:lnTo>
                  <a:lnTo>
                    <a:pt x="1157" y="1072"/>
                  </a:lnTo>
                  <a:lnTo>
                    <a:pt x="1156" y="1072"/>
                  </a:lnTo>
                  <a:lnTo>
                    <a:pt x="1156" y="1071"/>
                  </a:lnTo>
                  <a:lnTo>
                    <a:pt x="1156" y="1069"/>
                  </a:lnTo>
                  <a:lnTo>
                    <a:pt x="1156" y="1068"/>
                  </a:lnTo>
                  <a:lnTo>
                    <a:pt x="1157" y="1068"/>
                  </a:lnTo>
                  <a:lnTo>
                    <a:pt x="1157" y="1069"/>
                  </a:lnTo>
                  <a:close/>
                  <a:moveTo>
                    <a:pt x="1152" y="1063"/>
                  </a:moveTo>
                  <a:lnTo>
                    <a:pt x="1154" y="1064"/>
                  </a:lnTo>
                  <a:lnTo>
                    <a:pt x="1155" y="1064"/>
                  </a:lnTo>
                  <a:lnTo>
                    <a:pt x="1155" y="1065"/>
                  </a:lnTo>
                  <a:lnTo>
                    <a:pt x="1154" y="1066"/>
                  </a:lnTo>
                  <a:lnTo>
                    <a:pt x="1152" y="1066"/>
                  </a:lnTo>
                  <a:lnTo>
                    <a:pt x="1151" y="1065"/>
                  </a:lnTo>
                  <a:lnTo>
                    <a:pt x="1150" y="1065"/>
                  </a:lnTo>
                  <a:lnTo>
                    <a:pt x="1150" y="1064"/>
                  </a:lnTo>
                  <a:lnTo>
                    <a:pt x="1150" y="1063"/>
                  </a:lnTo>
                  <a:lnTo>
                    <a:pt x="1151" y="1063"/>
                  </a:lnTo>
                  <a:lnTo>
                    <a:pt x="1152" y="1063"/>
                  </a:lnTo>
                  <a:lnTo>
                    <a:pt x="1152" y="1061"/>
                  </a:lnTo>
                  <a:lnTo>
                    <a:pt x="1152" y="1063"/>
                  </a:lnTo>
                  <a:close/>
                  <a:moveTo>
                    <a:pt x="1149" y="1042"/>
                  </a:moveTo>
                  <a:lnTo>
                    <a:pt x="1148" y="1042"/>
                  </a:lnTo>
                  <a:lnTo>
                    <a:pt x="1148" y="1041"/>
                  </a:lnTo>
                  <a:lnTo>
                    <a:pt x="1149" y="1041"/>
                  </a:lnTo>
                  <a:lnTo>
                    <a:pt x="1149" y="1042"/>
                  </a:lnTo>
                  <a:close/>
                  <a:moveTo>
                    <a:pt x="1123" y="960"/>
                  </a:moveTo>
                  <a:lnTo>
                    <a:pt x="1122" y="960"/>
                  </a:lnTo>
                  <a:lnTo>
                    <a:pt x="1121" y="960"/>
                  </a:lnTo>
                  <a:lnTo>
                    <a:pt x="1121" y="959"/>
                  </a:lnTo>
                  <a:lnTo>
                    <a:pt x="1121" y="958"/>
                  </a:lnTo>
                  <a:lnTo>
                    <a:pt x="1121" y="957"/>
                  </a:lnTo>
                  <a:lnTo>
                    <a:pt x="1121" y="956"/>
                  </a:lnTo>
                  <a:lnTo>
                    <a:pt x="1122" y="956"/>
                  </a:lnTo>
                  <a:lnTo>
                    <a:pt x="1123" y="955"/>
                  </a:lnTo>
                  <a:lnTo>
                    <a:pt x="1124" y="955"/>
                  </a:lnTo>
                  <a:lnTo>
                    <a:pt x="1124" y="954"/>
                  </a:lnTo>
                  <a:lnTo>
                    <a:pt x="1123" y="954"/>
                  </a:lnTo>
                  <a:lnTo>
                    <a:pt x="1123" y="952"/>
                  </a:lnTo>
                  <a:lnTo>
                    <a:pt x="1124" y="952"/>
                  </a:lnTo>
                  <a:lnTo>
                    <a:pt x="1125" y="952"/>
                  </a:lnTo>
                  <a:lnTo>
                    <a:pt x="1126" y="952"/>
                  </a:lnTo>
                  <a:lnTo>
                    <a:pt x="1128" y="952"/>
                  </a:lnTo>
                  <a:lnTo>
                    <a:pt x="1128" y="951"/>
                  </a:lnTo>
                  <a:lnTo>
                    <a:pt x="1128" y="950"/>
                  </a:lnTo>
                  <a:lnTo>
                    <a:pt x="1128" y="949"/>
                  </a:lnTo>
                  <a:lnTo>
                    <a:pt x="1128" y="948"/>
                  </a:lnTo>
                  <a:lnTo>
                    <a:pt x="1128" y="947"/>
                  </a:lnTo>
                  <a:lnTo>
                    <a:pt x="1129" y="946"/>
                  </a:lnTo>
                  <a:lnTo>
                    <a:pt x="1129" y="947"/>
                  </a:lnTo>
                  <a:lnTo>
                    <a:pt x="1129" y="948"/>
                  </a:lnTo>
                  <a:lnTo>
                    <a:pt x="1129" y="950"/>
                  </a:lnTo>
                  <a:lnTo>
                    <a:pt x="1128" y="952"/>
                  </a:lnTo>
                  <a:lnTo>
                    <a:pt x="1128" y="954"/>
                  </a:lnTo>
                  <a:lnTo>
                    <a:pt x="1128" y="955"/>
                  </a:lnTo>
                  <a:lnTo>
                    <a:pt x="1123" y="960"/>
                  </a:lnTo>
                  <a:close/>
                  <a:moveTo>
                    <a:pt x="1125" y="938"/>
                  </a:moveTo>
                  <a:lnTo>
                    <a:pt x="1125" y="937"/>
                  </a:lnTo>
                  <a:lnTo>
                    <a:pt x="1124" y="937"/>
                  </a:lnTo>
                  <a:lnTo>
                    <a:pt x="1124" y="935"/>
                  </a:lnTo>
                  <a:lnTo>
                    <a:pt x="1125" y="935"/>
                  </a:lnTo>
                  <a:lnTo>
                    <a:pt x="1125" y="937"/>
                  </a:lnTo>
                  <a:lnTo>
                    <a:pt x="1126" y="937"/>
                  </a:lnTo>
                  <a:lnTo>
                    <a:pt x="1128" y="938"/>
                  </a:lnTo>
                  <a:lnTo>
                    <a:pt x="1128" y="939"/>
                  </a:lnTo>
                  <a:lnTo>
                    <a:pt x="1128" y="940"/>
                  </a:lnTo>
                  <a:lnTo>
                    <a:pt x="1128" y="941"/>
                  </a:lnTo>
                  <a:lnTo>
                    <a:pt x="1128" y="942"/>
                  </a:lnTo>
                  <a:lnTo>
                    <a:pt x="1126" y="942"/>
                  </a:lnTo>
                  <a:lnTo>
                    <a:pt x="1126" y="941"/>
                  </a:lnTo>
                  <a:lnTo>
                    <a:pt x="1126" y="940"/>
                  </a:lnTo>
                  <a:lnTo>
                    <a:pt x="1126" y="939"/>
                  </a:lnTo>
                  <a:lnTo>
                    <a:pt x="1125" y="938"/>
                  </a:lnTo>
                  <a:close/>
                  <a:moveTo>
                    <a:pt x="1117" y="934"/>
                  </a:moveTo>
                  <a:lnTo>
                    <a:pt x="1117" y="933"/>
                  </a:lnTo>
                  <a:lnTo>
                    <a:pt x="1119" y="933"/>
                  </a:lnTo>
                  <a:lnTo>
                    <a:pt x="1119" y="932"/>
                  </a:lnTo>
                  <a:lnTo>
                    <a:pt x="1120" y="932"/>
                  </a:lnTo>
                  <a:lnTo>
                    <a:pt x="1120" y="933"/>
                  </a:lnTo>
                  <a:lnTo>
                    <a:pt x="1121" y="933"/>
                  </a:lnTo>
                  <a:lnTo>
                    <a:pt x="1121" y="934"/>
                  </a:lnTo>
                  <a:lnTo>
                    <a:pt x="1121" y="935"/>
                  </a:lnTo>
                  <a:lnTo>
                    <a:pt x="1122" y="937"/>
                  </a:lnTo>
                  <a:lnTo>
                    <a:pt x="1122" y="938"/>
                  </a:lnTo>
                  <a:lnTo>
                    <a:pt x="1121" y="938"/>
                  </a:lnTo>
                  <a:lnTo>
                    <a:pt x="1121" y="937"/>
                  </a:lnTo>
                  <a:lnTo>
                    <a:pt x="1120" y="935"/>
                  </a:lnTo>
                  <a:lnTo>
                    <a:pt x="1120" y="934"/>
                  </a:lnTo>
                  <a:lnTo>
                    <a:pt x="1119" y="935"/>
                  </a:lnTo>
                  <a:lnTo>
                    <a:pt x="1117" y="934"/>
                  </a:lnTo>
                  <a:close/>
                  <a:moveTo>
                    <a:pt x="1114" y="915"/>
                  </a:moveTo>
                  <a:lnTo>
                    <a:pt x="1113" y="914"/>
                  </a:lnTo>
                  <a:lnTo>
                    <a:pt x="1112" y="913"/>
                  </a:lnTo>
                  <a:lnTo>
                    <a:pt x="1113" y="913"/>
                  </a:lnTo>
                  <a:lnTo>
                    <a:pt x="1113" y="912"/>
                  </a:lnTo>
                  <a:lnTo>
                    <a:pt x="1113" y="910"/>
                  </a:lnTo>
                  <a:lnTo>
                    <a:pt x="1113" y="912"/>
                  </a:lnTo>
                  <a:lnTo>
                    <a:pt x="1112" y="912"/>
                  </a:lnTo>
                  <a:lnTo>
                    <a:pt x="1112" y="910"/>
                  </a:lnTo>
                  <a:lnTo>
                    <a:pt x="1112" y="909"/>
                  </a:lnTo>
                  <a:lnTo>
                    <a:pt x="1113" y="908"/>
                  </a:lnTo>
                  <a:lnTo>
                    <a:pt x="1114" y="908"/>
                  </a:lnTo>
                  <a:lnTo>
                    <a:pt x="1114" y="909"/>
                  </a:lnTo>
                  <a:lnTo>
                    <a:pt x="1114" y="910"/>
                  </a:lnTo>
                  <a:lnTo>
                    <a:pt x="1115" y="910"/>
                  </a:lnTo>
                  <a:lnTo>
                    <a:pt x="1115" y="912"/>
                  </a:lnTo>
                  <a:lnTo>
                    <a:pt x="1114" y="912"/>
                  </a:lnTo>
                  <a:lnTo>
                    <a:pt x="1113" y="912"/>
                  </a:lnTo>
                  <a:lnTo>
                    <a:pt x="1113" y="913"/>
                  </a:lnTo>
                  <a:lnTo>
                    <a:pt x="1114" y="914"/>
                  </a:lnTo>
                  <a:lnTo>
                    <a:pt x="1114" y="915"/>
                  </a:lnTo>
                  <a:close/>
                  <a:moveTo>
                    <a:pt x="1079" y="845"/>
                  </a:moveTo>
                  <a:lnTo>
                    <a:pt x="1080" y="845"/>
                  </a:lnTo>
                  <a:lnTo>
                    <a:pt x="1080" y="846"/>
                  </a:lnTo>
                  <a:lnTo>
                    <a:pt x="1080" y="848"/>
                  </a:lnTo>
                  <a:lnTo>
                    <a:pt x="1080" y="849"/>
                  </a:lnTo>
                  <a:lnTo>
                    <a:pt x="1079" y="849"/>
                  </a:lnTo>
                  <a:lnTo>
                    <a:pt x="1079" y="848"/>
                  </a:lnTo>
                  <a:lnTo>
                    <a:pt x="1079" y="847"/>
                  </a:lnTo>
                  <a:lnTo>
                    <a:pt x="1079" y="846"/>
                  </a:lnTo>
                  <a:lnTo>
                    <a:pt x="1079" y="845"/>
                  </a:lnTo>
                  <a:close/>
                  <a:moveTo>
                    <a:pt x="1081" y="834"/>
                  </a:moveTo>
                  <a:lnTo>
                    <a:pt x="1082" y="834"/>
                  </a:lnTo>
                  <a:lnTo>
                    <a:pt x="1083" y="835"/>
                  </a:lnTo>
                  <a:lnTo>
                    <a:pt x="1083" y="837"/>
                  </a:lnTo>
                  <a:lnTo>
                    <a:pt x="1082" y="837"/>
                  </a:lnTo>
                  <a:lnTo>
                    <a:pt x="1082" y="838"/>
                  </a:lnTo>
                  <a:lnTo>
                    <a:pt x="1082" y="839"/>
                  </a:lnTo>
                  <a:lnTo>
                    <a:pt x="1081" y="839"/>
                  </a:lnTo>
                  <a:lnTo>
                    <a:pt x="1080" y="839"/>
                  </a:lnTo>
                  <a:lnTo>
                    <a:pt x="1080" y="838"/>
                  </a:lnTo>
                  <a:lnTo>
                    <a:pt x="1081" y="838"/>
                  </a:lnTo>
                  <a:lnTo>
                    <a:pt x="1080" y="837"/>
                  </a:lnTo>
                  <a:lnTo>
                    <a:pt x="1081" y="837"/>
                  </a:lnTo>
                  <a:lnTo>
                    <a:pt x="1081" y="835"/>
                  </a:lnTo>
                  <a:lnTo>
                    <a:pt x="1081" y="834"/>
                  </a:lnTo>
                  <a:close/>
                  <a:moveTo>
                    <a:pt x="1083" y="833"/>
                  </a:moveTo>
                  <a:lnTo>
                    <a:pt x="1083" y="832"/>
                  </a:lnTo>
                  <a:lnTo>
                    <a:pt x="1083" y="831"/>
                  </a:lnTo>
                  <a:lnTo>
                    <a:pt x="1082" y="831"/>
                  </a:lnTo>
                  <a:lnTo>
                    <a:pt x="1083" y="831"/>
                  </a:lnTo>
                  <a:lnTo>
                    <a:pt x="1082" y="832"/>
                  </a:lnTo>
                  <a:lnTo>
                    <a:pt x="1082" y="833"/>
                  </a:lnTo>
                  <a:lnTo>
                    <a:pt x="1082" y="834"/>
                  </a:lnTo>
                  <a:lnTo>
                    <a:pt x="1082" y="833"/>
                  </a:lnTo>
                  <a:lnTo>
                    <a:pt x="1082" y="831"/>
                  </a:lnTo>
                  <a:lnTo>
                    <a:pt x="1082" y="830"/>
                  </a:lnTo>
                  <a:lnTo>
                    <a:pt x="1083" y="829"/>
                  </a:lnTo>
                  <a:lnTo>
                    <a:pt x="1083" y="827"/>
                  </a:lnTo>
                  <a:lnTo>
                    <a:pt x="1085" y="829"/>
                  </a:lnTo>
                  <a:lnTo>
                    <a:pt x="1085" y="827"/>
                  </a:lnTo>
                  <a:lnTo>
                    <a:pt x="1086" y="827"/>
                  </a:lnTo>
                  <a:lnTo>
                    <a:pt x="1086" y="829"/>
                  </a:lnTo>
                  <a:lnTo>
                    <a:pt x="1086" y="830"/>
                  </a:lnTo>
                  <a:lnTo>
                    <a:pt x="1086" y="831"/>
                  </a:lnTo>
                  <a:lnTo>
                    <a:pt x="1085" y="831"/>
                  </a:lnTo>
                  <a:lnTo>
                    <a:pt x="1085" y="832"/>
                  </a:lnTo>
                  <a:lnTo>
                    <a:pt x="1083" y="833"/>
                  </a:lnTo>
                  <a:close/>
                  <a:moveTo>
                    <a:pt x="1606" y="1293"/>
                  </a:moveTo>
                  <a:lnTo>
                    <a:pt x="1605" y="1292"/>
                  </a:lnTo>
                  <a:lnTo>
                    <a:pt x="1606" y="1292"/>
                  </a:lnTo>
                  <a:lnTo>
                    <a:pt x="1607" y="1291"/>
                  </a:lnTo>
                  <a:lnTo>
                    <a:pt x="1607" y="1292"/>
                  </a:lnTo>
                  <a:lnTo>
                    <a:pt x="1607" y="1293"/>
                  </a:lnTo>
                  <a:lnTo>
                    <a:pt x="1607" y="1294"/>
                  </a:lnTo>
                  <a:lnTo>
                    <a:pt x="1606" y="1295"/>
                  </a:lnTo>
                  <a:lnTo>
                    <a:pt x="1606" y="1294"/>
                  </a:lnTo>
                  <a:lnTo>
                    <a:pt x="1605" y="1294"/>
                  </a:lnTo>
                  <a:lnTo>
                    <a:pt x="1605" y="1293"/>
                  </a:lnTo>
                  <a:lnTo>
                    <a:pt x="1606" y="1293"/>
                  </a:lnTo>
                  <a:close/>
                  <a:moveTo>
                    <a:pt x="1734" y="1206"/>
                  </a:moveTo>
                  <a:lnTo>
                    <a:pt x="1734" y="1203"/>
                  </a:lnTo>
                  <a:lnTo>
                    <a:pt x="1735" y="1202"/>
                  </a:lnTo>
                  <a:lnTo>
                    <a:pt x="1734" y="1205"/>
                  </a:lnTo>
                  <a:lnTo>
                    <a:pt x="1734" y="1207"/>
                  </a:lnTo>
                  <a:lnTo>
                    <a:pt x="1733" y="1208"/>
                  </a:lnTo>
                  <a:lnTo>
                    <a:pt x="1732" y="1209"/>
                  </a:lnTo>
                  <a:lnTo>
                    <a:pt x="1731" y="1209"/>
                  </a:lnTo>
                  <a:lnTo>
                    <a:pt x="1730" y="1210"/>
                  </a:lnTo>
                  <a:lnTo>
                    <a:pt x="1728" y="1210"/>
                  </a:lnTo>
                  <a:lnTo>
                    <a:pt x="1726" y="1210"/>
                  </a:lnTo>
                  <a:lnTo>
                    <a:pt x="1727" y="1210"/>
                  </a:lnTo>
                  <a:lnTo>
                    <a:pt x="1730" y="1209"/>
                  </a:lnTo>
                  <a:lnTo>
                    <a:pt x="1732" y="1208"/>
                  </a:lnTo>
                  <a:lnTo>
                    <a:pt x="1733" y="1207"/>
                  </a:lnTo>
                  <a:lnTo>
                    <a:pt x="1734" y="1206"/>
                  </a:lnTo>
                  <a:close/>
                  <a:moveTo>
                    <a:pt x="1578" y="1268"/>
                  </a:moveTo>
                  <a:lnTo>
                    <a:pt x="1578" y="1267"/>
                  </a:lnTo>
                  <a:lnTo>
                    <a:pt x="1578" y="1268"/>
                  </a:lnTo>
                  <a:lnTo>
                    <a:pt x="1578" y="1269"/>
                  </a:lnTo>
                  <a:lnTo>
                    <a:pt x="1578" y="1273"/>
                  </a:lnTo>
                  <a:lnTo>
                    <a:pt x="1578" y="1274"/>
                  </a:lnTo>
                  <a:lnTo>
                    <a:pt x="1577" y="1274"/>
                  </a:lnTo>
                  <a:lnTo>
                    <a:pt x="1577" y="1270"/>
                  </a:lnTo>
                  <a:lnTo>
                    <a:pt x="1578" y="1269"/>
                  </a:lnTo>
                  <a:lnTo>
                    <a:pt x="1578" y="1268"/>
                  </a:lnTo>
                  <a:close/>
                  <a:moveTo>
                    <a:pt x="1558" y="1262"/>
                  </a:moveTo>
                  <a:lnTo>
                    <a:pt x="1558" y="1261"/>
                  </a:lnTo>
                  <a:lnTo>
                    <a:pt x="1558" y="1260"/>
                  </a:lnTo>
                  <a:lnTo>
                    <a:pt x="1559" y="1259"/>
                  </a:lnTo>
                  <a:lnTo>
                    <a:pt x="1560" y="1260"/>
                  </a:lnTo>
                  <a:lnTo>
                    <a:pt x="1560" y="1261"/>
                  </a:lnTo>
                  <a:lnTo>
                    <a:pt x="1561" y="1262"/>
                  </a:lnTo>
                  <a:lnTo>
                    <a:pt x="1561" y="1264"/>
                  </a:lnTo>
                  <a:lnTo>
                    <a:pt x="1562" y="1264"/>
                  </a:lnTo>
                  <a:lnTo>
                    <a:pt x="1563" y="1264"/>
                  </a:lnTo>
                  <a:lnTo>
                    <a:pt x="1563" y="1265"/>
                  </a:lnTo>
                  <a:lnTo>
                    <a:pt x="1562" y="1265"/>
                  </a:lnTo>
                  <a:lnTo>
                    <a:pt x="1561" y="1265"/>
                  </a:lnTo>
                  <a:lnTo>
                    <a:pt x="1560" y="1265"/>
                  </a:lnTo>
                  <a:lnTo>
                    <a:pt x="1559" y="1266"/>
                  </a:lnTo>
                  <a:lnTo>
                    <a:pt x="1559" y="1267"/>
                  </a:lnTo>
                  <a:lnTo>
                    <a:pt x="1559" y="1268"/>
                  </a:lnTo>
                  <a:lnTo>
                    <a:pt x="1558" y="1267"/>
                  </a:lnTo>
                  <a:lnTo>
                    <a:pt x="1558" y="1266"/>
                  </a:lnTo>
                  <a:lnTo>
                    <a:pt x="1558" y="1265"/>
                  </a:lnTo>
                  <a:lnTo>
                    <a:pt x="1558" y="1264"/>
                  </a:lnTo>
                  <a:lnTo>
                    <a:pt x="1558" y="1262"/>
                  </a:lnTo>
                  <a:close/>
                  <a:moveTo>
                    <a:pt x="1378" y="1310"/>
                  </a:moveTo>
                  <a:lnTo>
                    <a:pt x="1378" y="1309"/>
                  </a:lnTo>
                  <a:lnTo>
                    <a:pt x="1379" y="1309"/>
                  </a:lnTo>
                  <a:lnTo>
                    <a:pt x="1380" y="1309"/>
                  </a:lnTo>
                  <a:lnTo>
                    <a:pt x="1380" y="1310"/>
                  </a:lnTo>
                  <a:lnTo>
                    <a:pt x="1379" y="1310"/>
                  </a:lnTo>
                  <a:lnTo>
                    <a:pt x="1379" y="1311"/>
                  </a:lnTo>
                  <a:lnTo>
                    <a:pt x="1378" y="1312"/>
                  </a:lnTo>
                  <a:lnTo>
                    <a:pt x="1377" y="1312"/>
                  </a:lnTo>
                  <a:lnTo>
                    <a:pt x="1375" y="1314"/>
                  </a:lnTo>
                  <a:lnTo>
                    <a:pt x="1374" y="1314"/>
                  </a:lnTo>
                  <a:lnTo>
                    <a:pt x="1374" y="1312"/>
                  </a:lnTo>
                  <a:lnTo>
                    <a:pt x="1374" y="1311"/>
                  </a:lnTo>
                  <a:lnTo>
                    <a:pt x="1375" y="1311"/>
                  </a:lnTo>
                  <a:lnTo>
                    <a:pt x="1377" y="1310"/>
                  </a:lnTo>
                  <a:lnTo>
                    <a:pt x="1378" y="1310"/>
                  </a:lnTo>
                  <a:close/>
                  <a:moveTo>
                    <a:pt x="1380" y="1306"/>
                  </a:moveTo>
                  <a:lnTo>
                    <a:pt x="1380" y="1307"/>
                  </a:lnTo>
                  <a:lnTo>
                    <a:pt x="1381" y="1307"/>
                  </a:lnTo>
                  <a:lnTo>
                    <a:pt x="1380" y="1307"/>
                  </a:lnTo>
                  <a:lnTo>
                    <a:pt x="1380" y="1308"/>
                  </a:lnTo>
                  <a:lnTo>
                    <a:pt x="1379" y="1308"/>
                  </a:lnTo>
                  <a:lnTo>
                    <a:pt x="1378" y="1307"/>
                  </a:lnTo>
                  <a:lnTo>
                    <a:pt x="1379" y="1306"/>
                  </a:lnTo>
                  <a:lnTo>
                    <a:pt x="1380" y="1306"/>
                  </a:lnTo>
                  <a:close/>
                  <a:moveTo>
                    <a:pt x="1378" y="1303"/>
                  </a:moveTo>
                  <a:lnTo>
                    <a:pt x="1377" y="1303"/>
                  </a:lnTo>
                  <a:lnTo>
                    <a:pt x="1378" y="1302"/>
                  </a:lnTo>
                  <a:lnTo>
                    <a:pt x="1378" y="1301"/>
                  </a:lnTo>
                  <a:lnTo>
                    <a:pt x="1379" y="1301"/>
                  </a:lnTo>
                  <a:lnTo>
                    <a:pt x="1379" y="1302"/>
                  </a:lnTo>
                  <a:lnTo>
                    <a:pt x="1378" y="1303"/>
                  </a:lnTo>
                  <a:close/>
                  <a:moveTo>
                    <a:pt x="1680" y="1166"/>
                  </a:moveTo>
                  <a:lnTo>
                    <a:pt x="1680" y="1165"/>
                  </a:lnTo>
                  <a:lnTo>
                    <a:pt x="1681" y="1165"/>
                  </a:lnTo>
                  <a:lnTo>
                    <a:pt x="1681" y="1166"/>
                  </a:lnTo>
                  <a:lnTo>
                    <a:pt x="1680" y="1167"/>
                  </a:lnTo>
                  <a:lnTo>
                    <a:pt x="1680" y="1168"/>
                  </a:lnTo>
                  <a:lnTo>
                    <a:pt x="1681" y="1168"/>
                  </a:lnTo>
                  <a:lnTo>
                    <a:pt x="1680" y="1169"/>
                  </a:lnTo>
                  <a:lnTo>
                    <a:pt x="1680" y="1170"/>
                  </a:lnTo>
                  <a:lnTo>
                    <a:pt x="1680" y="1169"/>
                  </a:lnTo>
                  <a:lnTo>
                    <a:pt x="1679" y="1169"/>
                  </a:lnTo>
                  <a:lnTo>
                    <a:pt x="1677" y="1169"/>
                  </a:lnTo>
                  <a:lnTo>
                    <a:pt x="1676" y="1169"/>
                  </a:lnTo>
                  <a:lnTo>
                    <a:pt x="1676" y="1168"/>
                  </a:lnTo>
                  <a:lnTo>
                    <a:pt x="1676" y="1167"/>
                  </a:lnTo>
                  <a:lnTo>
                    <a:pt x="1677" y="1167"/>
                  </a:lnTo>
                  <a:lnTo>
                    <a:pt x="1677" y="1166"/>
                  </a:lnTo>
                  <a:lnTo>
                    <a:pt x="1679" y="1166"/>
                  </a:lnTo>
                  <a:lnTo>
                    <a:pt x="1680" y="1166"/>
                  </a:lnTo>
                  <a:close/>
                  <a:moveTo>
                    <a:pt x="1379" y="1300"/>
                  </a:moveTo>
                  <a:lnTo>
                    <a:pt x="1379" y="1299"/>
                  </a:lnTo>
                  <a:lnTo>
                    <a:pt x="1379" y="1298"/>
                  </a:lnTo>
                  <a:lnTo>
                    <a:pt x="1380" y="1295"/>
                  </a:lnTo>
                  <a:lnTo>
                    <a:pt x="1381" y="1294"/>
                  </a:lnTo>
                  <a:lnTo>
                    <a:pt x="1382" y="1293"/>
                  </a:lnTo>
                  <a:lnTo>
                    <a:pt x="1383" y="1293"/>
                  </a:lnTo>
                  <a:lnTo>
                    <a:pt x="1384" y="1293"/>
                  </a:lnTo>
                  <a:lnTo>
                    <a:pt x="1383" y="1293"/>
                  </a:lnTo>
                  <a:lnTo>
                    <a:pt x="1383" y="1294"/>
                  </a:lnTo>
                  <a:lnTo>
                    <a:pt x="1383" y="1295"/>
                  </a:lnTo>
                  <a:lnTo>
                    <a:pt x="1382" y="1298"/>
                  </a:lnTo>
                  <a:lnTo>
                    <a:pt x="1382" y="1299"/>
                  </a:lnTo>
                  <a:lnTo>
                    <a:pt x="1381" y="1300"/>
                  </a:lnTo>
                  <a:lnTo>
                    <a:pt x="1379" y="1300"/>
                  </a:lnTo>
                  <a:close/>
                  <a:moveTo>
                    <a:pt x="1386" y="1292"/>
                  </a:moveTo>
                  <a:lnTo>
                    <a:pt x="1386" y="1291"/>
                  </a:lnTo>
                  <a:lnTo>
                    <a:pt x="1387" y="1292"/>
                  </a:lnTo>
                  <a:lnTo>
                    <a:pt x="1387" y="1293"/>
                  </a:lnTo>
                  <a:lnTo>
                    <a:pt x="1387" y="1294"/>
                  </a:lnTo>
                  <a:lnTo>
                    <a:pt x="1387" y="1295"/>
                  </a:lnTo>
                  <a:lnTo>
                    <a:pt x="1387" y="1297"/>
                  </a:lnTo>
                  <a:lnTo>
                    <a:pt x="1387" y="1298"/>
                  </a:lnTo>
                  <a:lnTo>
                    <a:pt x="1387" y="1299"/>
                  </a:lnTo>
                  <a:lnTo>
                    <a:pt x="1387" y="1300"/>
                  </a:lnTo>
                  <a:lnTo>
                    <a:pt x="1387" y="1301"/>
                  </a:lnTo>
                  <a:lnTo>
                    <a:pt x="1387" y="1302"/>
                  </a:lnTo>
                  <a:lnTo>
                    <a:pt x="1386" y="1302"/>
                  </a:lnTo>
                  <a:lnTo>
                    <a:pt x="1383" y="1302"/>
                  </a:lnTo>
                  <a:lnTo>
                    <a:pt x="1381" y="1303"/>
                  </a:lnTo>
                  <a:lnTo>
                    <a:pt x="1380" y="1304"/>
                  </a:lnTo>
                  <a:lnTo>
                    <a:pt x="1379" y="1306"/>
                  </a:lnTo>
                  <a:lnTo>
                    <a:pt x="1378" y="1306"/>
                  </a:lnTo>
                  <a:lnTo>
                    <a:pt x="1378" y="1304"/>
                  </a:lnTo>
                  <a:lnTo>
                    <a:pt x="1379" y="1303"/>
                  </a:lnTo>
                  <a:lnTo>
                    <a:pt x="1379" y="1302"/>
                  </a:lnTo>
                  <a:lnTo>
                    <a:pt x="1379" y="1301"/>
                  </a:lnTo>
                  <a:lnTo>
                    <a:pt x="1380" y="1301"/>
                  </a:lnTo>
                  <a:lnTo>
                    <a:pt x="1381" y="1301"/>
                  </a:lnTo>
                  <a:lnTo>
                    <a:pt x="1381" y="1300"/>
                  </a:lnTo>
                  <a:lnTo>
                    <a:pt x="1382" y="1300"/>
                  </a:lnTo>
                  <a:lnTo>
                    <a:pt x="1382" y="1299"/>
                  </a:lnTo>
                  <a:lnTo>
                    <a:pt x="1383" y="1298"/>
                  </a:lnTo>
                  <a:lnTo>
                    <a:pt x="1383" y="1297"/>
                  </a:lnTo>
                  <a:lnTo>
                    <a:pt x="1383" y="1295"/>
                  </a:lnTo>
                  <a:lnTo>
                    <a:pt x="1384" y="1293"/>
                  </a:lnTo>
                  <a:lnTo>
                    <a:pt x="1384" y="1292"/>
                  </a:lnTo>
                  <a:lnTo>
                    <a:pt x="1386" y="1292"/>
                  </a:lnTo>
                  <a:close/>
                  <a:moveTo>
                    <a:pt x="1431" y="1222"/>
                  </a:moveTo>
                  <a:lnTo>
                    <a:pt x="1432" y="1222"/>
                  </a:lnTo>
                  <a:lnTo>
                    <a:pt x="1432" y="1223"/>
                  </a:lnTo>
                  <a:lnTo>
                    <a:pt x="1432" y="1225"/>
                  </a:lnTo>
                  <a:lnTo>
                    <a:pt x="1431" y="1227"/>
                  </a:lnTo>
                  <a:lnTo>
                    <a:pt x="1430" y="1230"/>
                  </a:lnTo>
                  <a:lnTo>
                    <a:pt x="1429" y="1230"/>
                  </a:lnTo>
                  <a:lnTo>
                    <a:pt x="1427" y="1230"/>
                  </a:lnTo>
                  <a:lnTo>
                    <a:pt x="1427" y="1228"/>
                  </a:lnTo>
                  <a:lnTo>
                    <a:pt x="1429" y="1226"/>
                  </a:lnTo>
                  <a:lnTo>
                    <a:pt x="1430" y="1223"/>
                  </a:lnTo>
                  <a:lnTo>
                    <a:pt x="1431" y="1222"/>
                  </a:lnTo>
                  <a:close/>
                  <a:moveTo>
                    <a:pt x="1694" y="1148"/>
                  </a:moveTo>
                  <a:lnTo>
                    <a:pt x="1692" y="1150"/>
                  </a:lnTo>
                  <a:lnTo>
                    <a:pt x="1692" y="1151"/>
                  </a:lnTo>
                  <a:lnTo>
                    <a:pt x="1693" y="1151"/>
                  </a:lnTo>
                  <a:lnTo>
                    <a:pt x="1692" y="1152"/>
                  </a:lnTo>
                  <a:lnTo>
                    <a:pt x="1692" y="1153"/>
                  </a:lnTo>
                  <a:lnTo>
                    <a:pt x="1691" y="1155"/>
                  </a:lnTo>
                  <a:lnTo>
                    <a:pt x="1690" y="1157"/>
                  </a:lnTo>
                  <a:lnTo>
                    <a:pt x="1689" y="1157"/>
                  </a:lnTo>
                  <a:lnTo>
                    <a:pt x="1689" y="1158"/>
                  </a:lnTo>
                  <a:lnTo>
                    <a:pt x="1689" y="1157"/>
                  </a:lnTo>
                  <a:lnTo>
                    <a:pt x="1688" y="1158"/>
                  </a:lnTo>
                  <a:lnTo>
                    <a:pt x="1685" y="1161"/>
                  </a:lnTo>
                  <a:lnTo>
                    <a:pt x="1685" y="1163"/>
                  </a:lnTo>
                  <a:lnTo>
                    <a:pt x="1684" y="1163"/>
                  </a:lnTo>
                  <a:lnTo>
                    <a:pt x="1684" y="1164"/>
                  </a:lnTo>
                  <a:lnTo>
                    <a:pt x="1683" y="1163"/>
                  </a:lnTo>
                  <a:lnTo>
                    <a:pt x="1681" y="1164"/>
                  </a:lnTo>
                  <a:lnTo>
                    <a:pt x="1681" y="1163"/>
                  </a:lnTo>
                  <a:lnTo>
                    <a:pt x="1680" y="1163"/>
                  </a:lnTo>
                  <a:lnTo>
                    <a:pt x="1680" y="1164"/>
                  </a:lnTo>
                  <a:lnTo>
                    <a:pt x="1679" y="1164"/>
                  </a:lnTo>
                  <a:lnTo>
                    <a:pt x="1679" y="1165"/>
                  </a:lnTo>
                  <a:lnTo>
                    <a:pt x="1676" y="1165"/>
                  </a:lnTo>
                  <a:lnTo>
                    <a:pt x="1677" y="1165"/>
                  </a:lnTo>
                  <a:lnTo>
                    <a:pt x="1677" y="1166"/>
                  </a:lnTo>
                  <a:lnTo>
                    <a:pt x="1676" y="1166"/>
                  </a:lnTo>
                  <a:lnTo>
                    <a:pt x="1676" y="1167"/>
                  </a:lnTo>
                  <a:lnTo>
                    <a:pt x="1675" y="1168"/>
                  </a:lnTo>
                  <a:lnTo>
                    <a:pt x="1675" y="1169"/>
                  </a:lnTo>
                  <a:lnTo>
                    <a:pt x="1674" y="1169"/>
                  </a:lnTo>
                  <a:lnTo>
                    <a:pt x="1675" y="1168"/>
                  </a:lnTo>
                  <a:lnTo>
                    <a:pt x="1674" y="1168"/>
                  </a:lnTo>
                  <a:lnTo>
                    <a:pt x="1673" y="1168"/>
                  </a:lnTo>
                  <a:lnTo>
                    <a:pt x="1673" y="1169"/>
                  </a:lnTo>
                  <a:lnTo>
                    <a:pt x="1672" y="1169"/>
                  </a:lnTo>
                  <a:lnTo>
                    <a:pt x="1672" y="1170"/>
                  </a:lnTo>
                  <a:lnTo>
                    <a:pt x="1673" y="1170"/>
                  </a:lnTo>
                  <a:lnTo>
                    <a:pt x="1672" y="1170"/>
                  </a:lnTo>
                  <a:lnTo>
                    <a:pt x="1671" y="1170"/>
                  </a:lnTo>
                  <a:lnTo>
                    <a:pt x="1670" y="1169"/>
                  </a:lnTo>
                  <a:lnTo>
                    <a:pt x="1667" y="1168"/>
                  </a:lnTo>
                  <a:lnTo>
                    <a:pt x="1666" y="1168"/>
                  </a:lnTo>
                  <a:lnTo>
                    <a:pt x="1665" y="1167"/>
                  </a:lnTo>
                  <a:lnTo>
                    <a:pt x="1664" y="1165"/>
                  </a:lnTo>
                  <a:lnTo>
                    <a:pt x="1664" y="1164"/>
                  </a:lnTo>
                  <a:lnTo>
                    <a:pt x="1663" y="1164"/>
                  </a:lnTo>
                  <a:lnTo>
                    <a:pt x="1662" y="1161"/>
                  </a:lnTo>
                  <a:lnTo>
                    <a:pt x="1661" y="1161"/>
                  </a:lnTo>
                  <a:lnTo>
                    <a:pt x="1661" y="1160"/>
                  </a:lnTo>
                  <a:lnTo>
                    <a:pt x="1659" y="1159"/>
                  </a:lnTo>
                  <a:lnTo>
                    <a:pt x="1659" y="1158"/>
                  </a:lnTo>
                  <a:lnTo>
                    <a:pt x="1658" y="1158"/>
                  </a:lnTo>
                  <a:lnTo>
                    <a:pt x="1658" y="1157"/>
                  </a:lnTo>
                  <a:lnTo>
                    <a:pt x="1658" y="1156"/>
                  </a:lnTo>
                  <a:lnTo>
                    <a:pt x="1658" y="1155"/>
                  </a:lnTo>
                  <a:lnTo>
                    <a:pt x="1658" y="1153"/>
                  </a:lnTo>
                  <a:lnTo>
                    <a:pt x="1658" y="1152"/>
                  </a:lnTo>
                  <a:lnTo>
                    <a:pt x="1658" y="1151"/>
                  </a:lnTo>
                  <a:lnTo>
                    <a:pt x="1658" y="1150"/>
                  </a:lnTo>
                  <a:lnTo>
                    <a:pt x="1659" y="1148"/>
                  </a:lnTo>
                  <a:lnTo>
                    <a:pt x="1661" y="1147"/>
                  </a:lnTo>
                  <a:lnTo>
                    <a:pt x="1659" y="1147"/>
                  </a:lnTo>
                  <a:lnTo>
                    <a:pt x="1661" y="1143"/>
                  </a:lnTo>
                  <a:lnTo>
                    <a:pt x="1659" y="1142"/>
                  </a:lnTo>
                  <a:lnTo>
                    <a:pt x="1659" y="1141"/>
                  </a:lnTo>
                  <a:lnTo>
                    <a:pt x="1661" y="1138"/>
                  </a:lnTo>
                  <a:lnTo>
                    <a:pt x="1661" y="1136"/>
                  </a:lnTo>
                  <a:lnTo>
                    <a:pt x="1659" y="1135"/>
                  </a:lnTo>
                  <a:lnTo>
                    <a:pt x="1659" y="1134"/>
                  </a:lnTo>
                  <a:lnTo>
                    <a:pt x="1659" y="1133"/>
                  </a:lnTo>
                  <a:lnTo>
                    <a:pt x="1658" y="1132"/>
                  </a:lnTo>
                  <a:lnTo>
                    <a:pt x="1658" y="1131"/>
                  </a:lnTo>
                  <a:lnTo>
                    <a:pt x="1659" y="1132"/>
                  </a:lnTo>
                  <a:lnTo>
                    <a:pt x="1659" y="1131"/>
                  </a:lnTo>
                  <a:lnTo>
                    <a:pt x="1659" y="1130"/>
                  </a:lnTo>
                  <a:lnTo>
                    <a:pt x="1659" y="1127"/>
                  </a:lnTo>
                  <a:lnTo>
                    <a:pt x="1659" y="1125"/>
                  </a:lnTo>
                  <a:lnTo>
                    <a:pt x="1659" y="1123"/>
                  </a:lnTo>
                  <a:lnTo>
                    <a:pt x="1659" y="1122"/>
                  </a:lnTo>
                  <a:lnTo>
                    <a:pt x="1661" y="1122"/>
                  </a:lnTo>
                  <a:lnTo>
                    <a:pt x="1661" y="1121"/>
                  </a:lnTo>
                  <a:lnTo>
                    <a:pt x="1661" y="1118"/>
                  </a:lnTo>
                  <a:lnTo>
                    <a:pt x="1661" y="1115"/>
                  </a:lnTo>
                  <a:lnTo>
                    <a:pt x="1661" y="1114"/>
                  </a:lnTo>
                  <a:lnTo>
                    <a:pt x="1661" y="1113"/>
                  </a:lnTo>
                  <a:lnTo>
                    <a:pt x="1661" y="1111"/>
                  </a:lnTo>
                  <a:lnTo>
                    <a:pt x="1662" y="1113"/>
                  </a:lnTo>
                  <a:lnTo>
                    <a:pt x="1663" y="1111"/>
                  </a:lnTo>
                  <a:lnTo>
                    <a:pt x="1664" y="1113"/>
                  </a:lnTo>
                  <a:lnTo>
                    <a:pt x="1664" y="1111"/>
                  </a:lnTo>
                  <a:lnTo>
                    <a:pt x="1665" y="1110"/>
                  </a:lnTo>
                  <a:lnTo>
                    <a:pt x="1666" y="1110"/>
                  </a:lnTo>
                  <a:lnTo>
                    <a:pt x="1666" y="1111"/>
                  </a:lnTo>
                  <a:lnTo>
                    <a:pt x="1665" y="1113"/>
                  </a:lnTo>
                  <a:lnTo>
                    <a:pt x="1665" y="1114"/>
                  </a:lnTo>
                  <a:lnTo>
                    <a:pt x="1665" y="1115"/>
                  </a:lnTo>
                  <a:lnTo>
                    <a:pt x="1665" y="1116"/>
                  </a:lnTo>
                  <a:lnTo>
                    <a:pt x="1666" y="1115"/>
                  </a:lnTo>
                  <a:lnTo>
                    <a:pt x="1667" y="1115"/>
                  </a:lnTo>
                  <a:lnTo>
                    <a:pt x="1666" y="1116"/>
                  </a:lnTo>
                  <a:lnTo>
                    <a:pt x="1667" y="1116"/>
                  </a:lnTo>
                  <a:lnTo>
                    <a:pt x="1668" y="1115"/>
                  </a:lnTo>
                  <a:lnTo>
                    <a:pt x="1670" y="1114"/>
                  </a:lnTo>
                  <a:lnTo>
                    <a:pt x="1670" y="1115"/>
                  </a:lnTo>
                  <a:lnTo>
                    <a:pt x="1671" y="1115"/>
                  </a:lnTo>
                  <a:lnTo>
                    <a:pt x="1671" y="1116"/>
                  </a:lnTo>
                  <a:lnTo>
                    <a:pt x="1672" y="1118"/>
                  </a:lnTo>
                  <a:lnTo>
                    <a:pt x="1672" y="1119"/>
                  </a:lnTo>
                  <a:lnTo>
                    <a:pt x="1672" y="1121"/>
                  </a:lnTo>
                  <a:lnTo>
                    <a:pt x="1672" y="1122"/>
                  </a:lnTo>
                  <a:lnTo>
                    <a:pt x="1673" y="1122"/>
                  </a:lnTo>
                  <a:lnTo>
                    <a:pt x="1673" y="1123"/>
                  </a:lnTo>
                  <a:lnTo>
                    <a:pt x="1674" y="1123"/>
                  </a:lnTo>
                  <a:lnTo>
                    <a:pt x="1674" y="1124"/>
                  </a:lnTo>
                  <a:lnTo>
                    <a:pt x="1674" y="1125"/>
                  </a:lnTo>
                  <a:lnTo>
                    <a:pt x="1674" y="1127"/>
                  </a:lnTo>
                  <a:lnTo>
                    <a:pt x="1675" y="1131"/>
                  </a:lnTo>
                  <a:lnTo>
                    <a:pt x="1675" y="1132"/>
                  </a:lnTo>
                  <a:lnTo>
                    <a:pt x="1675" y="1133"/>
                  </a:lnTo>
                  <a:lnTo>
                    <a:pt x="1675" y="1134"/>
                  </a:lnTo>
                  <a:lnTo>
                    <a:pt x="1675" y="1135"/>
                  </a:lnTo>
                  <a:lnTo>
                    <a:pt x="1675" y="1138"/>
                  </a:lnTo>
                  <a:lnTo>
                    <a:pt x="1675" y="1140"/>
                  </a:lnTo>
                  <a:lnTo>
                    <a:pt x="1676" y="1140"/>
                  </a:lnTo>
                  <a:lnTo>
                    <a:pt x="1675" y="1138"/>
                  </a:lnTo>
                  <a:lnTo>
                    <a:pt x="1676" y="1136"/>
                  </a:lnTo>
                  <a:lnTo>
                    <a:pt x="1676" y="1134"/>
                  </a:lnTo>
                  <a:lnTo>
                    <a:pt x="1677" y="1134"/>
                  </a:lnTo>
                  <a:lnTo>
                    <a:pt x="1677" y="1135"/>
                  </a:lnTo>
                  <a:lnTo>
                    <a:pt x="1677" y="1136"/>
                  </a:lnTo>
                  <a:lnTo>
                    <a:pt x="1676" y="1143"/>
                  </a:lnTo>
                  <a:lnTo>
                    <a:pt x="1676" y="1144"/>
                  </a:lnTo>
                  <a:lnTo>
                    <a:pt x="1675" y="1145"/>
                  </a:lnTo>
                  <a:lnTo>
                    <a:pt x="1675" y="1144"/>
                  </a:lnTo>
                  <a:lnTo>
                    <a:pt x="1675" y="1145"/>
                  </a:lnTo>
                  <a:lnTo>
                    <a:pt x="1674" y="1145"/>
                  </a:lnTo>
                  <a:lnTo>
                    <a:pt x="1674" y="1147"/>
                  </a:lnTo>
                  <a:lnTo>
                    <a:pt x="1673" y="1148"/>
                  </a:lnTo>
                  <a:lnTo>
                    <a:pt x="1672" y="1149"/>
                  </a:lnTo>
                  <a:lnTo>
                    <a:pt x="1672" y="1148"/>
                  </a:lnTo>
                  <a:lnTo>
                    <a:pt x="1673" y="1148"/>
                  </a:lnTo>
                  <a:lnTo>
                    <a:pt x="1672" y="1148"/>
                  </a:lnTo>
                  <a:lnTo>
                    <a:pt x="1672" y="1149"/>
                  </a:lnTo>
                  <a:lnTo>
                    <a:pt x="1671" y="1152"/>
                  </a:lnTo>
                  <a:lnTo>
                    <a:pt x="1671" y="1153"/>
                  </a:lnTo>
                  <a:lnTo>
                    <a:pt x="1670" y="1155"/>
                  </a:lnTo>
                  <a:lnTo>
                    <a:pt x="1668" y="1155"/>
                  </a:lnTo>
                  <a:lnTo>
                    <a:pt x="1668" y="1156"/>
                  </a:lnTo>
                  <a:lnTo>
                    <a:pt x="1671" y="1155"/>
                  </a:lnTo>
                  <a:lnTo>
                    <a:pt x="1672" y="1155"/>
                  </a:lnTo>
                  <a:lnTo>
                    <a:pt x="1672" y="1153"/>
                  </a:lnTo>
                  <a:lnTo>
                    <a:pt x="1672" y="1152"/>
                  </a:lnTo>
                  <a:lnTo>
                    <a:pt x="1673" y="1150"/>
                  </a:lnTo>
                  <a:lnTo>
                    <a:pt x="1673" y="1149"/>
                  </a:lnTo>
                  <a:lnTo>
                    <a:pt x="1674" y="1149"/>
                  </a:lnTo>
                  <a:lnTo>
                    <a:pt x="1674" y="1147"/>
                  </a:lnTo>
                  <a:lnTo>
                    <a:pt x="1675" y="1147"/>
                  </a:lnTo>
                  <a:lnTo>
                    <a:pt x="1675" y="1148"/>
                  </a:lnTo>
                  <a:lnTo>
                    <a:pt x="1675" y="1149"/>
                  </a:lnTo>
                  <a:lnTo>
                    <a:pt x="1675" y="1150"/>
                  </a:lnTo>
                  <a:lnTo>
                    <a:pt x="1675" y="1151"/>
                  </a:lnTo>
                  <a:lnTo>
                    <a:pt x="1675" y="1152"/>
                  </a:lnTo>
                  <a:lnTo>
                    <a:pt x="1675" y="1153"/>
                  </a:lnTo>
                  <a:lnTo>
                    <a:pt x="1674" y="1153"/>
                  </a:lnTo>
                  <a:lnTo>
                    <a:pt x="1673" y="1155"/>
                  </a:lnTo>
                  <a:lnTo>
                    <a:pt x="1673" y="1156"/>
                  </a:lnTo>
                  <a:lnTo>
                    <a:pt x="1672" y="1156"/>
                  </a:lnTo>
                  <a:lnTo>
                    <a:pt x="1671" y="1156"/>
                  </a:lnTo>
                  <a:lnTo>
                    <a:pt x="1671" y="1157"/>
                  </a:lnTo>
                  <a:lnTo>
                    <a:pt x="1672" y="1157"/>
                  </a:lnTo>
                  <a:lnTo>
                    <a:pt x="1672" y="1156"/>
                  </a:lnTo>
                  <a:lnTo>
                    <a:pt x="1672" y="1157"/>
                  </a:lnTo>
                  <a:lnTo>
                    <a:pt x="1671" y="1157"/>
                  </a:lnTo>
                  <a:lnTo>
                    <a:pt x="1671" y="1158"/>
                  </a:lnTo>
                  <a:lnTo>
                    <a:pt x="1672" y="1158"/>
                  </a:lnTo>
                  <a:lnTo>
                    <a:pt x="1672" y="1157"/>
                  </a:lnTo>
                  <a:lnTo>
                    <a:pt x="1673" y="1156"/>
                  </a:lnTo>
                  <a:lnTo>
                    <a:pt x="1675" y="1156"/>
                  </a:lnTo>
                  <a:lnTo>
                    <a:pt x="1674" y="1156"/>
                  </a:lnTo>
                  <a:lnTo>
                    <a:pt x="1674" y="1157"/>
                  </a:lnTo>
                  <a:lnTo>
                    <a:pt x="1675" y="1157"/>
                  </a:lnTo>
                  <a:lnTo>
                    <a:pt x="1674" y="1157"/>
                  </a:lnTo>
                  <a:lnTo>
                    <a:pt x="1674" y="1158"/>
                  </a:lnTo>
                  <a:lnTo>
                    <a:pt x="1673" y="1158"/>
                  </a:lnTo>
                  <a:lnTo>
                    <a:pt x="1672" y="1160"/>
                  </a:lnTo>
                  <a:lnTo>
                    <a:pt x="1672" y="1161"/>
                  </a:lnTo>
                  <a:lnTo>
                    <a:pt x="1672" y="1163"/>
                  </a:lnTo>
                  <a:lnTo>
                    <a:pt x="1673" y="1161"/>
                  </a:lnTo>
                  <a:lnTo>
                    <a:pt x="1673" y="1163"/>
                  </a:lnTo>
                  <a:lnTo>
                    <a:pt x="1673" y="1164"/>
                  </a:lnTo>
                  <a:lnTo>
                    <a:pt x="1674" y="1164"/>
                  </a:lnTo>
                  <a:lnTo>
                    <a:pt x="1675" y="1163"/>
                  </a:lnTo>
                  <a:lnTo>
                    <a:pt x="1676" y="1160"/>
                  </a:lnTo>
                  <a:lnTo>
                    <a:pt x="1676" y="1159"/>
                  </a:lnTo>
                  <a:lnTo>
                    <a:pt x="1677" y="1159"/>
                  </a:lnTo>
                  <a:lnTo>
                    <a:pt x="1679" y="1159"/>
                  </a:lnTo>
                  <a:lnTo>
                    <a:pt x="1680" y="1159"/>
                  </a:lnTo>
                  <a:lnTo>
                    <a:pt x="1680" y="1160"/>
                  </a:lnTo>
                  <a:lnTo>
                    <a:pt x="1680" y="1161"/>
                  </a:lnTo>
                  <a:lnTo>
                    <a:pt x="1680" y="1163"/>
                  </a:lnTo>
                  <a:lnTo>
                    <a:pt x="1681" y="1163"/>
                  </a:lnTo>
                  <a:lnTo>
                    <a:pt x="1681" y="1161"/>
                  </a:lnTo>
                  <a:lnTo>
                    <a:pt x="1681" y="1160"/>
                  </a:lnTo>
                  <a:lnTo>
                    <a:pt x="1681" y="1159"/>
                  </a:lnTo>
                  <a:lnTo>
                    <a:pt x="1682" y="1159"/>
                  </a:lnTo>
                  <a:lnTo>
                    <a:pt x="1682" y="1158"/>
                  </a:lnTo>
                  <a:lnTo>
                    <a:pt x="1681" y="1158"/>
                  </a:lnTo>
                  <a:lnTo>
                    <a:pt x="1681" y="1157"/>
                  </a:lnTo>
                  <a:lnTo>
                    <a:pt x="1681" y="1156"/>
                  </a:lnTo>
                  <a:lnTo>
                    <a:pt x="1681" y="1155"/>
                  </a:lnTo>
                  <a:lnTo>
                    <a:pt x="1681" y="1153"/>
                  </a:lnTo>
                  <a:lnTo>
                    <a:pt x="1681" y="1152"/>
                  </a:lnTo>
                  <a:lnTo>
                    <a:pt x="1682" y="1152"/>
                  </a:lnTo>
                  <a:lnTo>
                    <a:pt x="1682" y="1151"/>
                  </a:lnTo>
                  <a:lnTo>
                    <a:pt x="1682" y="1150"/>
                  </a:lnTo>
                  <a:lnTo>
                    <a:pt x="1682" y="1149"/>
                  </a:lnTo>
                  <a:lnTo>
                    <a:pt x="1683" y="1148"/>
                  </a:lnTo>
                  <a:lnTo>
                    <a:pt x="1683" y="1147"/>
                  </a:lnTo>
                  <a:lnTo>
                    <a:pt x="1684" y="1145"/>
                  </a:lnTo>
                  <a:lnTo>
                    <a:pt x="1684" y="1144"/>
                  </a:lnTo>
                  <a:lnTo>
                    <a:pt x="1683" y="1145"/>
                  </a:lnTo>
                  <a:lnTo>
                    <a:pt x="1683" y="1147"/>
                  </a:lnTo>
                  <a:lnTo>
                    <a:pt x="1682" y="1147"/>
                  </a:lnTo>
                  <a:lnTo>
                    <a:pt x="1681" y="1149"/>
                  </a:lnTo>
                  <a:lnTo>
                    <a:pt x="1680" y="1150"/>
                  </a:lnTo>
                  <a:lnTo>
                    <a:pt x="1680" y="1151"/>
                  </a:lnTo>
                  <a:lnTo>
                    <a:pt x="1679" y="1152"/>
                  </a:lnTo>
                  <a:lnTo>
                    <a:pt x="1677" y="1151"/>
                  </a:lnTo>
                  <a:lnTo>
                    <a:pt x="1676" y="1151"/>
                  </a:lnTo>
                  <a:lnTo>
                    <a:pt x="1677" y="1149"/>
                  </a:lnTo>
                  <a:lnTo>
                    <a:pt x="1677" y="1148"/>
                  </a:lnTo>
                  <a:lnTo>
                    <a:pt x="1677" y="1147"/>
                  </a:lnTo>
                  <a:lnTo>
                    <a:pt x="1679" y="1147"/>
                  </a:lnTo>
                  <a:lnTo>
                    <a:pt x="1679" y="1144"/>
                  </a:lnTo>
                  <a:lnTo>
                    <a:pt x="1680" y="1143"/>
                  </a:lnTo>
                  <a:lnTo>
                    <a:pt x="1680" y="1142"/>
                  </a:lnTo>
                  <a:lnTo>
                    <a:pt x="1680" y="1140"/>
                  </a:lnTo>
                  <a:lnTo>
                    <a:pt x="1681" y="1140"/>
                  </a:lnTo>
                  <a:lnTo>
                    <a:pt x="1681" y="1139"/>
                  </a:lnTo>
                  <a:lnTo>
                    <a:pt x="1681" y="1138"/>
                  </a:lnTo>
                  <a:lnTo>
                    <a:pt x="1681" y="1136"/>
                  </a:lnTo>
                  <a:lnTo>
                    <a:pt x="1682" y="1136"/>
                  </a:lnTo>
                  <a:lnTo>
                    <a:pt x="1682" y="1135"/>
                  </a:lnTo>
                  <a:lnTo>
                    <a:pt x="1681" y="1135"/>
                  </a:lnTo>
                  <a:lnTo>
                    <a:pt x="1681" y="1136"/>
                  </a:lnTo>
                  <a:lnTo>
                    <a:pt x="1680" y="1136"/>
                  </a:lnTo>
                  <a:lnTo>
                    <a:pt x="1680" y="1138"/>
                  </a:lnTo>
                  <a:lnTo>
                    <a:pt x="1680" y="1139"/>
                  </a:lnTo>
                  <a:lnTo>
                    <a:pt x="1677" y="1144"/>
                  </a:lnTo>
                  <a:lnTo>
                    <a:pt x="1677" y="1145"/>
                  </a:lnTo>
                  <a:lnTo>
                    <a:pt x="1676" y="1145"/>
                  </a:lnTo>
                  <a:lnTo>
                    <a:pt x="1676" y="1144"/>
                  </a:lnTo>
                  <a:lnTo>
                    <a:pt x="1677" y="1144"/>
                  </a:lnTo>
                  <a:lnTo>
                    <a:pt x="1677" y="1143"/>
                  </a:lnTo>
                  <a:lnTo>
                    <a:pt x="1677" y="1142"/>
                  </a:lnTo>
                  <a:lnTo>
                    <a:pt x="1677" y="1139"/>
                  </a:lnTo>
                  <a:lnTo>
                    <a:pt x="1677" y="1138"/>
                  </a:lnTo>
                  <a:lnTo>
                    <a:pt x="1679" y="1133"/>
                  </a:lnTo>
                  <a:lnTo>
                    <a:pt x="1681" y="1132"/>
                  </a:lnTo>
                  <a:lnTo>
                    <a:pt x="1682" y="1133"/>
                  </a:lnTo>
                  <a:lnTo>
                    <a:pt x="1683" y="1134"/>
                  </a:lnTo>
                  <a:lnTo>
                    <a:pt x="1684" y="1134"/>
                  </a:lnTo>
                  <a:lnTo>
                    <a:pt x="1683" y="1138"/>
                  </a:lnTo>
                  <a:lnTo>
                    <a:pt x="1683" y="1136"/>
                  </a:lnTo>
                  <a:lnTo>
                    <a:pt x="1684" y="1136"/>
                  </a:lnTo>
                  <a:lnTo>
                    <a:pt x="1685" y="1138"/>
                  </a:lnTo>
                  <a:lnTo>
                    <a:pt x="1685" y="1136"/>
                  </a:lnTo>
                  <a:lnTo>
                    <a:pt x="1684" y="1135"/>
                  </a:lnTo>
                  <a:lnTo>
                    <a:pt x="1684" y="1134"/>
                  </a:lnTo>
                  <a:lnTo>
                    <a:pt x="1684" y="1133"/>
                  </a:lnTo>
                  <a:lnTo>
                    <a:pt x="1685" y="1133"/>
                  </a:lnTo>
                  <a:lnTo>
                    <a:pt x="1687" y="1132"/>
                  </a:lnTo>
                  <a:lnTo>
                    <a:pt x="1688" y="1133"/>
                  </a:lnTo>
                  <a:lnTo>
                    <a:pt x="1687" y="1133"/>
                  </a:lnTo>
                  <a:lnTo>
                    <a:pt x="1689" y="1133"/>
                  </a:lnTo>
                  <a:lnTo>
                    <a:pt x="1690" y="1132"/>
                  </a:lnTo>
                  <a:lnTo>
                    <a:pt x="1691" y="1133"/>
                  </a:lnTo>
                  <a:lnTo>
                    <a:pt x="1692" y="1132"/>
                  </a:lnTo>
                  <a:lnTo>
                    <a:pt x="1693" y="1132"/>
                  </a:lnTo>
                  <a:lnTo>
                    <a:pt x="1693" y="1133"/>
                  </a:lnTo>
                  <a:lnTo>
                    <a:pt x="1693" y="1134"/>
                  </a:lnTo>
                  <a:lnTo>
                    <a:pt x="1693" y="1135"/>
                  </a:lnTo>
                  <a:lnTo>
                    <a:pt x="1693" y="1134"/>
                  </a:lnTo>
                  <a:lnTo>
                    <a:pt x="1694" y="1134"/>
                  </a:lnTo>
                  <a:lnTo>
                    <a:pt x="1694" y="1133"/>
                  </a:lnTo>
                  <a:lnTo>
                    <a:pt x="1693" y="1135"/>
                  </a:lnTo>
                  <a:lnTo>
                    <a:pt x="1693" y="1136"/>
                  </a:lnTo>
                  <a:lnTo>
                    <a:pt x="1693" y="1138"/>
                  </a:lnTo>
                  <a:lnTo>
                    <a:pt x="1693" y="1139"/>
                  </a:lnTo>
                  <a:lnTo>
                    <a:pt x="1694" y="1139"/>
                  </a:lnTo>
                  <a:lnTo>
                    <a:pt x="1696" y="1138"/>
                  </a:lnTo>
                  <a:lnTo>
                    <a:pt x="1697" y="1138"/>
                  </a:lnTo>
                  <a:lnTo>
                    <a:pt x="1696" y="1138"/>
                  </a:lnTo>
                  <a:lnTo>
                    <a:pt x="1697" y="1138"/>
                  </a:lnTo>
                  <a:lnTo>
                    <a:pt x="1697" y="1139"/>
                  </a:lnTo>
                  <a:lnTo>
                    <a:pt x="1698" y="1139"/>
                  </a:lnTo>
                  <a:lnTo>
                    <a:pt x="1698" y="1140"/>
                  </a:lnTo>
                  <a:lnTo>
                    <a:pt x="1697" y="1140"/>
                  </a:lnTo>
                  <a:lnTo>
                    <a:pt x="1696" y="1142"/>
                  </a:lnTo>
                  <a:lnTo>
                    <a:pt x="1694" y="1142"/>
                  </a:lnTo>
                  <a:lnTo>
                    <a:pt x="1694" y="1143"/>
                  </a:lnTo>
                  <a:lnTo>
                    <a:pt x="1696" y="1143"/>
                  </a:lnTo>
                  <a:lnTo>
                    <a:pt x="1692" y="1145"/>
                  </a:lnTo>
                  <a:lnTo>
                    <a:pt x="1692" y="1147"/>
                  </a:lnTo>
                  <a:lnTo>
                    <a:pt x="1693" y="1147"/>
                  </a:lnTo>
                  <a:lnTo>
                    <a:pt x="1694" y="1147"/>
                  </a:lnTo>
                  <a:lnTo>
                    <a:pt x="1694" y="1148"/>
                  </a:lnTo>
                  <a:close/>
                  <a:moveTo>
                    <a:pt x="1640" y="1148"/>
                  </a:moveTo>
                  <a:lnTo>
                    <a:pt x="1641" y="1148"/>
                  </a:lnTo>
                  <a:lnTo>
                    <a:pt x="1641" y="1149"/>
                  </a:lnTo>
                  <a:lnTo>
                    <a:pt x="1640" y="1150"/>
                  </a:lnTo>
                  <a:lnTo>
                    <a:pt x="1639" y="1153"/>
                  </a:lnTo>
                  <a:lnTo>
                    <a:pt x="1638" y="1155"/>
                  </a:lnTo>
                  <a:lnTo>
                    <a:pt x="1637" y="1155"/>
                  </a:lnTo>
                  <a:lnTo>
                    <a:pt x="1636" y="1155"/>
                  </a:lnTo>
                  <a:lnTo>
                    <a:pt x="1637" y="1156"/>
                  </a:lnTo>
                  <a:lnTo>
                    <a:pt x="1636" y="1156"/>
                  </a:lnTo>
                  <a:lnTo>
                    <a:pt x="1634" y="1156"/>
                  </a:lnTo>
                  <a:lnTo>
                    <a:pt x="1634" y="1157"/>
                  </a:lnTo>
                  <a:lnTo>
                    <a:pt x="1636" y="1157"/>
                  </a:lnTo>
                  <a:lnTo>
                    <a:pt x="1634" y="1158"/>
                  </a:lnTo>
                  <a:lnTo>
                    <a:pt x="1636" y="1159"/>
                  </a:lnTo>
                  <a:lnTo>
                    <a:pt x="1633" y="1160"/>
                  </a:lnTo>
                  <a:lnTo>
                    <a:pt x="1632" y="1160"/>
                  </a:lnTo>
                  <a:lnTo>
                    <a:pt x="1634" y="1160"/>
                  </a:lnTo>
                  <a:lnTo>
                    <a:pt x="1636" y="1161"/>
                  </a:lnTo>
                  <a:lnTo>
                    <a:pt x="1634" y="1161"/>
                  </a:lnTo>
                  <a:lnTo>
                    <a:pt x="1634" y="1163"/>
                  </a:lnTo>
                  <a:lnTo>
                    <a:pt x="1633" y="1163"/>
                  </a:lnTo>
                  <a:lnTo>
                    <a:pt x="1632" y="1163"/>
                  </a:lnTo>
                  <a:lnTo>
                    <a:pt x="1631" y="1163"/>
                  </a:lnTo>
                  <a:lnTo>
                    <a:pt x="1631" y="1164"/>
                  </a:lnTo>
                  <a:lnTo>
                    <a:pt x="1632" y="1164"/>
                  </a:lnTo>
                  <a:lnTo>
                    <a:pt x="1633" y="1164"/>
                  </a:lnTo>
                  <a:lnTo>
                    <a:pt x="1634" y="1164"/>
                  </a:lnTo>
                  <a:lnTo>
                    <a:pt x="1633" y="1164"/>
                  </a:lnTo>
                  <a:lnTo>
                    <a:pt x="1632" y="1164"/>
                  </a:lnTo>
                  <a:lnTo>
                    <a:pt x="1631" y="1164"/>
                  </a:lnTo>
                  <a:lnTo>
                    <a:pt x="1632" y="1164"/>
                  </a:lnTo>
                  <a:lnTo>
                    <a:pt x="1632" y="1165"/>
                  </a:lnTo>
                  <a:lnTo>
                    <a:pt x="1632" y="1164"/>
                  </a:lnTo>
                  <a:lnTo>
                    <a:pt x="1632" y="1165"/>
                  </a:lnTo>
                  <a:lnTo>
                    <a:pt x="1633" y="1165"/>
                  </a:lnTo>
                  <a:lnTo>
                    <a:pt x="1633" y="1166"/>
                  </a:lnTo>
                  <a:lnTo>
                    <a:pt x="1634" y="1166"/>
                  </a:lnTo>
                  <a:lnTo>
                    <a:pt x="1636" y="1166"/>
                  </a:lnTo>
                  <a:lnTo>
                    <a:pt x="1636" y="1165"/>
                  </a:lnTo>
                  <a:lnTo>
                    <a:pt x="1634" y="1165"/>
                  </a:lnTo>
                  <a:lnTo>
                    <a:pt x="1636" y="1165"/>
                  </a:lnTo>
                  <a:lnTo>
                    <a:pt x="1637" y="1166"/>
                  </a:lnTo>
                  <a:lnTo>
                    <a:pt x="1637" y="1167"/>
                  </a:lnTo>
                  <a:lnTo>
                    <a:pt x="1637" y="1168"/>
                  </a:lnTo>
                  <a:lnTo>
                    <a:pt x="1636" y="1168"/>
                  </a:lnTo>
                  <a:lnTo>
                    <a:pt x="1636" y="1169"/>
                  </a:lnTo>
                  <a:lnTo>
                    <a:pt x="1634" y="1169"/>
                  </a:lnTo>
                  <a:lnTo>
                    <a:pt x="1636" y="1169"/>
                  </a:lnTo>
                  <a:lnTo>
                    <a:pt x="1637" y="1169"/>
                  </a:lnTo>
                  <a:lnTo>
                    <a:pt x="1638" y="1168"/>
                  </a:lnTo>
                  <a:lnTo>
                    <a:pt x="1638" y="1170"/>
                  </a:lnTo>
                  <a:lnTo>
                    <a:pt x="1637" y="1172"/>
                  </a:lnTo>
                  <a:lnTo>
                    <a:pt x="1633" y="1173"/>
                  </a:lnTo>
                  <a:lnTo>
                    <a:pt x="1633" y="1174"/>
                  </a:lnTo>
                  <a:lnTo>
                    <a:pt x="1632" y="1174"/>
                  </a:lnTo>
                  <a:lnTo>
                    <a:pt x="1632" y="1175"/>
                  </a:lnTo>
                  <a:lnTo>
                    <a:pt x="1632" y="1174"/>
                  </a:lnTo>
                  <a:lnTo>
                    <a:pt x="1630" y="1175"/>
                  </a:lnTo>
                  <a:lnTo>
                    <a:pt x="1629" y="1174"/>
                  </a:lnTo>
                  <a:lnTo>
                    <a:pt x="1628" y="1174"/>
                  </a:lnTo>
                  <a:lnTo>
                    <a:pt x="1627" y="1174"/>
                  </a:lnTo>
                  <a:lnTo>
                    <a:pt x="1627" y="1173"/>
                  </a:lnTo>
                  <a:lnTo>
                    <a:pt x="1628" y="1173"/>
                  </a:lnTo>
                  <a:lnTo>
                    <a:pt x="1627" y="1173"/>
                  </a:lnTo>
                  <a:lnTo>
                    <a:pt x="1625" y="1174"/>
                  </a:lnTo>
                  <a:lnTo>
                    <a:pt x="1624" y="1174"/>
                  </a:lnTo>
                  <a:lnTo>
                    <a:pt x="1625" y="1173"/>
                  </a:lnTo>
                  <a:lnTo>
                    <a:pt x="1625" y="1172"/>
                  </a:lnTo>
                  <a:lnTo>
                    <a:pt x="1627" y="1172"/>
                  </a:lnTo>
                  <a:lnTo>
                    <a:pt x="1627" y="1170"/>
                  </a:lnTo>
                  <a:lnTo>
                    <a:pt x="1627" y="1169"/>
                  </a:lnTo>
                  <a:lnTo>
                    <a:pt x="1625" y="1169"/>
                  </a:lnTo>
                  <a:lnTo>
                    <a:pt x="1625" y="1170"/>
                  </a:lnTo>
                  <a:lnTo>
                    <a:pt x="1624" y="1170"/>
                  </a:lnTo>
                  <a:lnTo>
                    <a:pt x="1624" y="1169"/>
                  </a:lnTo>
                  <a:lnTo>
                    <a:pt x="1624" y="1168"/>
                  </a:lnTo>
                  <a:lnTo>
                    <a:pt x="1623" y="1168"/>
                  </a:lnTo>
                  <a:lnTo>
                    <a:pt x="1623" y="1169"/>
                  </a:lnTo>
                  <a:lnTo>
                    <a:pt x="1622" y="1169"/>
                  </a:lnTo>
                  <a:lnTo>
                    <a:pt x="1620" y="1169"/>
                  </a:lnTo>
                  <a:lnTo>
                    <a:pt x="1620" y="1168"/>
                  </a:lnTo>
                  <a:lnTo>
                    <a:pt x="1621" y="1168"/>
                  </a:lnTo>
                  <a:lnTo>
                    <a:pt x="1620" y="1168"/>
                  </a:lnTo>
                  <a:lnTo>
                    <a:pt x="1620" y="1167"/>
                  </a:lnTo>
                  <a:lnTo>
                    <a:pt x="1621" y="1167"/>
                  </a:lnTo>
                  <a:lnTo>
                    <a:pt x="1621" y="1166"/>
                  </a:lnTo>
                  <a:lnTo>
                    <a:pt x="1621" y="1165"/>
                  </a:lnTo>
                  <a:lnTo>
                    <a:pt x="1622" y="1165"/>
                  </a:lnTo>
                  <a:lnTo>
                    <a:pt x="1621" y="1165"/>
                  </a:lnTo>
                  <a:lnTo>
                    <a:pt x="1621" y="1166"/>
                  </a:lnTo>
                  <a:lnTo>
                    <a:pt x="1620" y="1166"/>
                  </a:lnTo>
                  <a:lnTo>
                    <a:pt x="1620" y="1167"/>
                  </a:lnTo>
                  <a:lnTo>
                    <a:pt x="1620" y="1169"/>
                  </a:lnTo>
                  <a:lnTo>
                    <a:pt x="1619" y="1169"/>
                  </a:lnTo>
                  <a:lnTo>
                    <a:pt x="1618" y="1169"/>
                  </a:lnTo>
                  <a:lnTo>
                    <a:pt x="1619" y="1169"/>
                  </a:lnTo>
                  <a:lnTo>
                    <a:pt x="1619" y="1170"/>
                  </a:lnTo>
                  <a:lnTo>
                    <a:pt x="1618" y="1170"/>
                  </a:lnTo>
                  <a:lnTo>
                    <a:pt x="1618" y="1172"/>
                  </a:lnTo>
                  <a:lnTo>
                    <a:pt x="1616" y="1172"/>
                  </a:lnTo>
                  <a:lnTo>
                    <a:pt x="1616" y="1173"/>
                  </a:lnTo>
                  <a:lnTo>
                    <a:pt x="1619" y="1172"/>
                  </a:lnTo>
                  <a:lnTo>
                    <a:pt x="1619" y="1170"/>
                  </a:lnTo>
                  <a:lnTo>
                    <a:pt x="1620" y="1170"/>
                  </a:lnTo>
                  <a:lnTo>
                    <a:pt x="1620" y="1172"/>
                  </a:lnTo>
                  <a:lnTo>
                    <a:pt x="1619" y="1173"/>
                  </a:lnTo>
                  <a:lnTo>
                    <a:pt x="1619" y="1174"/>
                  </a:lnTo>
                  <a:lnTo>
                    <a:pt x="1618" y="1174"/>
                  </a:lnTo>
                  <a:lnTo>
                    <a:pt x="1616" y="1174"/>
                  </a:lnTo>
                  <a:lnTo>
                    <a:pt x="1615" y="1174"/>
                  </a:lnTo>
                  <a:lnTo>
                    <a:pt x="1614" y="1174"/>
                  </a:lnTo>
                  <a:lnTo>
                    <a:pt x="1613" y="1174"/>
                  </a:lnTo>
                  <a:lnTo>
                    <a:pt x="1612" y="1174"/>
                  </a:lnTo>
                  <a:lnTo>
                    <a:pt x="1611" y="1174"/>
                  </a:lnTo>
                  <a:lnTo>
                    <a:pt x="1611" y="1175"/>
                  </a:lnTo>
                  <a:lnTo>
                    <a:pt x="1610" y="1175"/>
                  </a:lnTo>
                  <a:lnTo>
                    <a:pt x="1608" y="1175"/>
                  </a:lnTo>
                  <a:lnTo>
                    <a:pt x="1607" y="1175"/>
                  </a:lnTo>
                  <a:lnTo>
                    <a:pt x="1606" y="1175"/>
                  </a:lnTo>
                  <a:lnTo>
                    <a:pt x="1605" y="1174"/>
                  </a:lnTo>
                  <a:lnTo>
                    <a:pt x="1603" y="1174"/>
                  </a:lnTo>
                  <a:lnTo>
                    <a:pt x="1603" y="1173"/>
                  </a:lnTo>
                  <a:lnTo>
                    <a:pt x="1602" y="1173"/>
                  </a:lnTo>
                  <a:lnTo>
                    <a:pt x="1604" y="1172"/>
                  </a:lnTo>
                  <a:lnTo>
                    <a:pt x="1603" y="1172"/>
                  </a:lnTo>
                  <a:lnTo>
                    <a:pt x="1603" y="1170"/>
                  </a:lnTo>
                  <a:lnTo>
                    <a:pt x="1601" y="1172"/>
                  </a:lnTo>
                  <a:lnTo>
                    <a:pt x="1599" y="1172"/>
                  </a:lnTo>
                  <a:lnTo>
                    <a:pt x="1599" y="1173"/>
                  </a:lnTo>
                  <a:lnTo>
                    <a:pt x="1599" y="1172"/>
                  </a:lnTo>
                  <a:lnTo>
                    <a:pt x="1598" y="1172"/>
                  </a:lnTo>
                  <a:lnTo>
                    <a:pt x="1598" y="1173"/>
                  </a:lnTo>
                  <a:lnTo>
                    <a:pt x="1597" y="1174"/>
                  </a:lnTo>
                  <a:lnTo>
                    <a:pt x="1595" y="1174"/>
                  </a:lnTo>
                  <a:lnTo>
                    <a:pt x="1595" y="1175"/>
                  </a:lnTo>
                  <a:lnTo>
                    <a:pt x="1594" y="1175"/>
                  </a:lnTo>
                  <a:lnTo>
                    <a:pt x="1594" y="1174"/>
                  </a:lnTo>
                  <a:lnTo>
                    <a:pt x="1594" y="1173"/>
                  </a:lnTo>
                  <a:lnTo>
                    <a:pt x="1594" y="1174"/>
                  </a:lnTo>
                  <a:lnTo>
                    <a:pt x="1594" y="1173"/>
                  </a:lnTo>
                  <a:lnTo>
                    <a:pt x="1593" y="1170"/>
                  </a:lnTo>
                  <a:lnTo>
                    <a:pt x="1593" y="1169"/>
                  </a:lnTo>
                  <a:lnTo>
                    <a:pt x="1593" y="1168"/>
                  </a:lnTo>
                  <a:lnTo>
                    <a:pt x="1591" y="1167"/>
                  </a:lnTo>
                  <a:lnTo>
                    <a:pt x="1591" y="1166"/>
                  </a:lnTo>
                  <a:lnTo>
                    <a:pt x="1590" y="1168"/>
                  </a:lnTo>
                  <a:lnTo>
                    <a:pt x="1589" y="1168"/>
                  </a:lnTo>
                  <a:lnTo>
                    <a:pt x="1588" y="1168"/>
                  </a:lnTo>
                  <a:lnTo>
                    <a:pt x="1586" y="1169"/>
                  </a:lnTo>
                  <a:lnTo>
                    <a:pt x="1585" y="1169"/>
                  </a:lnTo>
                  <a:lnTo>
                    <a:pt x="1585" y="1170"/>
                  </a:lnTo>
                  <a:lnTo>
                    <a:pt x="1584" y="1169"/>
                  </a:lnTo>
                  <a:lnTo>
                    <a:pt x="1584" y="1168"/>
                  </a:lnTo>
                  <a:lnTo>
                    <a:pt x="1582" y="1167"/>
                  </a:lnTo>
                  <a:lnTo>
                    <a:pt x="1582" y="1166"/>
                  </a:lnTo>
                  <a:lnTo>
                    <a:pt x="1584" y="1164"/>
                  </a:lnTo>
                  <a:lnTo>
                    <a:pt x="1584" y="1163"/>
                  </a:lnTo>
                  <a:lnTo>
                    <a:pt x="1584" y="1161"/>
                  </a:lnTo>
                  <a:lnTo>
                    <a:pt x="1584" y="1160"/>
                  </a:lnTo>
                  <a:lnTo>
                    <a:pt x="1584" y="1159"/>
                  </a:lnTo>
                  <a:lnTo>
                    <a:pt x="1585" y="1157"/>
                  </a:lnTo>
                  <a:lnTo>
                    <a:pt x="1586" y="1152"/>
                  </a:lnTo>
                  <a:lnTo>
                    <a:pt x="1586" y="1151"/>
                  </a:lnTo>
                  <a:lnTo>
                    <a:pt x="1587" y="1151"/>
                  </a:lnTo>
                  <a:lnTo>
                    <a:pt x="1587" y="1152"/>
                  </a:lnTo>
                  <a:lnTo>
                    <a:pt x="1588" y="1153"/>
                  </a:lnTo>
                  <a:lnTo>
                    <a:pt x="1588" y="1156"/>
                  </a:lnTo>
                  <a:lnTo>
                    <a:pt x="1589" y="1156"/>
                  </a:lnTo>
                  <a:lnTo>
                    <a:pt x="1589" y="1157"/>
                  </a:lnTo>
                  <a:lnTo>
                    <a:pt x="1589" y="1158"/>
                  </a:lnTo>
                  <a:lnTo>
                    <a:pt x="1589" y="1159"/>
                  </a:lnTo>
                  <a:lnTo>
                    <a:pt x="1589" y="1160"/>
                  </a:lnTo>
                  <a:lnTo>
                    <a:pt x="1588" y="1160"/>
                  </a:lnTo>
                  <a:lnTo>
                    <a:pt x="1589" y="1160"/>
                  </a:lnTo>
                  <a:lnTo>
                    <a:pt x="1589" y="1161"/>
                  </a:lnTo>
                  <a:lnTo>
                    <a:pt x="1589" y="1163"/>
                  </a:lnTo>
                  <a:lnTo>
                    <a:pt x="1590" y="1163"/>
                  </a:lnTo>
                  <a:lnTo>
                    <a:pt x="1591" y="1161"/>
                  </a:lnTo>
                  <a:lnTo>
                    <a:pt x="1593" y="1161"/>
                  </a:lnTo>
                  <a:lnTo>
                    <a:pt x="1593" y="1163"/>
                  </a:lnTo>
                  <a:lnTo>
                    <a:pt x="1594" y="1163"/>
                  </a:lnTo>
                  <a:lnTo>
                    <a:pt x="1595" y="1164"/>
                  </a:lnTo>
                  <a:lnTo>
                    <a:pt x="1596" y="1164"/>
                  </a:lnTo>
                  <a:lnTo>
                    <a:pt x="1596" y="1165"/>
                  </a:lnTo>
                  <a:lnTo>
                    <a:pt x="1595" y="1165"/>
                  </a:lnTo>
                  <a:lnTo>
                    <a:pt x="1596" y="1165"/>
                  </a:lnTo>
                  <a:lnTo>
                    <a:pt x="1596" y="1166"/>
                  </a:lnTo>
                  <a:lnTo>
                    <a:pt x="1596" y="1165"/>
                  </a:lnTo>
                  <a:lnTo>
                    <a:pt x="1597" y="1165"/>
                  </a:lnTo>
                  <a:lnTo>
                    <a:pt x="1596" y="1165"/>
                  </a:lnTo>
                  <a:lnTo>
                    <a:pt x="1596" y="1164"/>
                  </a:lnTo>
                  <a:lnTo>
                    <a:pt x="1597" y="1164"/>
                  </a:lnTo>
                  <a:lnTo>
                    <a:pt x="1597" y="1165"/>
                  </a:lnTo>
                  <a:lnTo>
                    <a:pt x="1598" y="1165"/>
                  </a:lnTo>
                  <a:lnTo>
                    <a:pt x="1598" y="1166"/>
                  </a:lnTo>
                  <a:lnTo>
                    <a:pt x="1597" y="1166"/>
                  </a:lnTo>
                  <a:lnTo>
                    <a:pt x="1598" y="1168"/>
                  </a:lnTo>
                  <a:lnTo>
                    <a:pt x="1597" y="1168"/>
                  </a:lnTo>
                  <a:lnTo>
                    <a:pt x="1597" y="1169"/>
                  </a:lnTo>
                  <a:lnTo>
                    <a:pt x="1597" y="1170"/>
                  </a:lnTo>
                  <a:lnTo>
                    <a:pt x="1597" y="1169"/>
                  </a:lnTo>
                  <a:lnTo>
                    <a:pt x="1598" y="1168"/>
                  </a:lnTo>
                  <a:lnTo>
                    <a:pt x="1598" y="1167"/>
                  </a:lnTo>
                  <a:lnTo>
                    <a:pt x="1599" y="1167"/>
                  </a:lnTo>
                  <a:lnTo>
                    <a:pt x="1599" y="1168"/>
                  </a:lnTo>
                  <a:lnTo>
                    <a:pt x="1599" y="1169"/>
                  </a:lnTo>
                  <a:lnTo>
                    <a:pt x="1601" y="1169"/>
                  </a:lnTo>
                  <a:lnTo>
                    <a:pt x="1603" y="1169"/>
                  </a:lnTo>
                  <a:lnTo>
                    <a:pt x="1603" y="1168"/>
                  </a:lnTo>
                  <a:lnTo>
                    <a:pt x="1602" y="1168"/>
                  </a:lnTo>
                  <a:lnTo>
                    <a:pt x="1602" y="1167"/>
                  </a:lnTo>
                  <a:lnTo>
                    <a:pt x="1602" y="1166"/>
                  </a:lnTo>
                  <a:lnTo>
                    <a:pt x="1601" y="1166"/>
                  </a:lnTo>
                  <a:lnTo>
                    <a:pt x="1601" y="1165"/>
                  </a:lnTo>
                  <a:lnTo>
                    <a:pt x="1602" y="1164"/>
                  </a:lnTo>
                  <a:lnTo>
                    <a:pt x="1603" y="1164"/>
                  </a:lnTo>
                  <a:lnTo>
                    <a:pt x="1605" y="1164"/>
                  </a:lnTo>
                  <a:lnTo>
                    <a:pt x="1606" y="1164"/>
                  </a:lnTo>
                  <a:lnTo>
                    <a:pt x="1606" y="1165"/>
                  </a:lnTo>
                  <a:lnTo>
                    <a:pt x="1607" y="1165"/>
                  </a:lnTo>
                  <a:lnTo>
                    <a:pt x="1608" y="1165"/>
                  </a:lnTo>
                  <a:lnTo>
                    <a:pt x="1608" y="1164"/>
                  </a:lnTo>
                  <a:lnTo>
                    <a:pt x="1607" y="1164"/>
                  </a:lnTo>
                  <a:lnTo>
                    <a:pt x="1608" y="1163"/>
                  </a:lnTo>
                  <a:lnTo>
                    <a:pt x="1610" y="1163"/>
                  </a:lnTo>
                  <a:lnTo>
                    <a:pt x="1611" y="1163"/>
                  </a:lnTo>
                  <a:lnTo>
                    <a:pt x="1612" y="1164"/>
                  </a:lnTo>
                  <a:lnTo>
                    <a:pt x="1613" y="1164"/>
                  </a:lnTo>
                  <a:lnTo>
                    <a:pt x="1613" y="1165"/>
                  </a:lnTo>
                  <a:lnTo>
                    <a:pt x="1613" y="1164"/>
                  </a:lnTo>
                  <a:lnTo>
                    <a:pt x="1614" y="1165"/>
                  </a:lnTo>
                  <a:lnTo>
                    <a:pt x="1614" y="1164"/>
                  </a:lnTo>
                  <a:lnTo>
                    <a:pt x="1618" y="1163"/>
                  </a:lnTo>
                  <a:lnTo>
                    <a:pt x="1620" y="1160"/>
                  </a:lnTo>
                  <a:lnTo>
                    <a:pt x="1622" y="1159"/>
                  </a:lnTo>
                  <a:lnTo>
                    <a:pt x="1623" y="1159"/>
                  </a:lnTo>
                  <a:lnTo>
                    <a:pt x="1624" y="1158"/>
                  </a:lnTo>
                  <a:lnTo>
                    <a:pt x="1628" y="1157"/>
                  </a:lnTo>
                  <a:lnTo>
                    <a:pt x="1628" y="1156"/>
                  </a:lnTo>
                  <a:lnTo>
                    <a:pt x="1625" y="1157"/>
                  </a:lnTo>
                  <a:lnTo>
                    <a:pt x="1625" y="1156"/>
                  </a:lnTo>
                  <a:lnTo>
                    <a:pt x="1627" y="1156"/>
                  </a:lnTo>
                  <a:lnTo>
                    <a:pt x="1628" y="1155"/>
                  </a:lnTo>
                  <a:lnTo>
                    <a:pt x="1629" y="1155"/>
                  </a:lnTo>
                  <a:lnTo>
                    <a:pt x="1629" y="1153"/>
                  </a:lnTo>
                  <a:lnTo>
                    <a:pt x="1632" y="1152"/>
                  </a:lnTo>
                  <a:lnTo>
                    <a:pt x="1634" y="1151"/>
                  </a:lnTo>
                  <a:lnTo>
                    <a:pt x="1636" y="1150"/>
                  </a:lnTo>
                  <a:lnTo>
                    <a:pt x="1638" y="1149"/>
                  </a:lnTo>
                  <a:lnTo>
                    <a:pt x="1640" y="1148"/>
                  </a:lnTo>
                  <a:close/>
                  <a:moveTo>
                    <a:pt x="1629" y="1108"/>
                  </a:moveTo>
                  <a:lnTo>
                    <a:pt x="1628" y="1109"/>
                  </a:lnTo>
                  <a:lnTo>
                    <a:pt x="1628" y="1110"/>
                  </a:lnTo>
                  <a:lnTo>
                    <a:pt x="1628" y="1111"/>
                  </a:lnTo>
                  <a:lnTo>
                    <a:pt x="1627" y="1114"/>
                  </a:lnTo>
                  <a:lnTo>
                    <a:pt x="1628" y="1114"/>
                  </a:lnTo>
                  <a:lnTo>
                    <a:pt x="1628" y="1113"/>
                  </a:lnTo>
                  <a:lnTo>
                    <a:pt x="1629" y="1108"/>
                  </a:lnTo>
                  <a:lnTo>
                    <a:pt x="1629" y="1107"/>
                  </a:lnTo>
                  <a:lnTo>
                    <a:pt x="1630" y="1106"/>
                  </a:lnTo>
                  <a:lnTo>
                    <a:pt x="1630" y="1107"/>
                  </a:lnTo>
                  <a:lnTo>
                    <a:pt x="1629" y="1108"/>
                  </a:lnTo>
                  <a:lnTo>
                    <a:pt x="1629" y="1110"/>
                  </a:lnTo>
                  <a:lnTo>
                    <a:pt x="1629" y="1114"/>
                  </a:lnTo>
                  <a:lnTo>
                    <a:pt x="1628" y="1114"/>
                  </a:lnTo>
                  <a:lnTo>
                    <a:pt x="1628" y="1115"/>
                  </a:lnTo>
                  <a:lnTo>
                    <a:pt x="1628" y="1116"/>
                  </a:lnTo>
                  <a:lnTo>
                    <a:pt x="1627" y="1117"/>
                  </a:lnTo>
                  <a:lnTo>
                    <a:pt x="1627" y="1118"/>
                  </a:lnTo>
                  <a:lnTo>
                    <a:pt x="1627" y="1119"/>
                  </a:lnTo>
                  <a:lnTo>
                    <a:pt x="1627" y="1121"/>
                  </a:lnTo>
                  <a:lnTo>
                    <a:pt x="1628" y="1121"/>
                  </a:lnTo>
                  <a:lnTo>
                    <a:pt x="1628" y="1119"/>
                  </a:lnTo>
                  <a:lnTo>
                    <a:pt x="1629" y="1119"/>
                  </a:lnTo>
                  <a:lnTo>
                    <a:pt x="1629" y="1121"/>
                  </a:lnTo>
                  <a:lnTo>
                    <a:pt x="1630" y="1121"/>
                  </a:lnTo>
                  <a:lnTo>
                    <a:pt x="1631" y="1119"/>
                  </a:lnTo>
                  <a:lnTo>
                    <a:pt x="1631" y="1118"/>
                  </a:lnTo>
                  <a:lnTo>
                    <a:pt x="1631" y="1119"/>
                  </a:lnTo>
                  <a:lnTo>
                    <a:pt x="1631" y="1121"/>
                  </a:lnTo>
                  <a:lnTo>
                    <a:pt x="1630" y="1121"/>
                  </a:lnTo>
                  <a:lnTo>
                    <a:pt x="1629" y="1121"/>
                  </a:lnTo>
                  <a:lnTo>
                    <a:pt x="1629" y="1122"/>
                  </a:lnTo>
                  <a:lnTo>
                    <a:pt x="1628" y="1123"/>
                  </a:lnTo>
                  <a:lnTo>
                    <a:pt x="1627" y="1123"/>
                  </a:lnTo>
                  <a:lnTo>
                    <a:pt x="1627" y="1122"/>
                  </a:lnTo>
                  <a:lnTo>
                    <a:pt x="1627" y="1121"/>
                  </a:lnTo>
                  <a:lnTo>
                    <a:pt x="1627" y="1119"/>
                  </a:lnTo>
                  <a:lnTo>
                    <a:pt x="1627" y="1118"/>
                  </a:lnTo>
                  <a:lnTo>
                    <a:pt x="1625" y="1116"/>
                  </a:lnTo>
                  <a:lnTo>
                    <a:pt x="1625" y="1115"/>
                  </a:lnTo>
                  <a:lnTo>
                    <a:pt x="1627" y="1114"/>
                  </a:lnTo>
                  <a:lnTo>
                    <a:pt x="1628" y="1108"/>
                  </a:lnTo>
                  <a:lnTo>
                    <a:pt x="1630" y="1103"/>
                  </a:lnTo>
                  <a:lnTo>
                    <a:pt x="1630" y="1102"/>
                  </a:lnTo>
                  <a:lnTo>
                    <a:pt x="1633" y="1101"/>
                  </a:lnTo>
                  <a:lnTo>
                    <a:pt x="1633" y="1102"/>
                  </a:lnTo>
                  <a:lnTo>
                    <a:pt x="1632" y="1102"/>
                  </a:lnTo>
                  <a:lnTo>
                    <a:pt x="1632" y="1103"/>
                  </a:lnTo>
                  <a:lnTo>
                    <a:pt x="1632" y="1105"/>
                  </a:lnTo>
                  <a:lnTo>
                    <a:pt x="1632" y="1106"/>
                  </a:lnTo>
                  <a:lnTo>
                    <a:pt x="1631" y="1106"/>
                  </a:lnTo>
                  <a:lnTo>
                    <a:pt x="1631" y="1105"/>
                  </a:lnTo>
                  <a:lnTo>
                    <a:pt x="1631" y="1103"/>
                  </a:lnTo>
                  <a:lnTo>
                    <a:pt x="1631" y="1102"/>
                  </a:lnTo>
                  <a:lnTo>
                    <a:pt x="1631" y="1103"/>
                  </a:lnTo>
                  <a:lnTo>
                    <a:pt x="1630" y="1103"/>
                  </a:lnTo>
                  <a:lnTo>
                    <a:pt x="1630" y="1105"/>
                  </a:lnTo>
                  <a:lnTo>
                    <a:pt x="1629" y="1106"/>
                  </a:lnTo>
                  <a:lnTo>
                    <a:pt x="1629" y="1107"/>
                  </a:lnTo>
                  <a:lnTo>
                    <a:pt x="1629" y="1108"/>
                  </a:lnTo>
                  <a:close/>
                  <a:moveTo>
                    <a:pt x="1561" y="1128"/>
                  </a:moveTo>
                  <a:lnTo>
                    <a:pt x="1561" y="1127"/>
                  </a:lnTo>
                  <a:lnTo>
                    <a:pt x="1561" y="1126"/>
                  </a:lnTo>
                  <a:lnTo>
                    <a:pt x="1561" y="1127"/>
                  </a:lnTo>
                  <a:lnTo>
                    <a:pt x="1562" y="1128"/>
                  </a:lnTo>
                  <a:lnTo>
                    <a:pt x="1562" y="1130"/>
                  </a:lnTo>
                  <a:lnTo>
                    <a:pt x="1562" y="1131"/>
                  </a:lnTo>
                  <a:lnTo>
                    <a:pt x="1561" y="1133"/>
                  </a:lnTo>
                  <a:lnTo>
                    <a:pt x="1561" y="1135"/>
                  </a:lnTo>
                  <a:lnTo>
                    <a:pt x="1561" y="1134"/>
                  </a:lnTo>
                  <a:lnTo>
                    <a:pt x="1560" y="1134"/>
                  </a:lnTo>
                  <a:lnTo>
                    <a:pt x="1560" y="1133"/>
                  </a:lnTo>
                  <a:lnTo>
                    <a:pt x="1559" y="1133"/>
                  </a:lnTo>
                  <a:lnTo>
                    <a:pt x="1559" y="1132"/>
                  </a:lnTo>
                  <a:lnTo>
                    <a:pt x="1559" y="1133"/>
                  </a:lnTo>
                  <a:lnTo>
                    <a:pt x="1558" y="1132"/>
                  </a:lnTo>
                  <a:lnTo>
                    <a:pt x="1558" y="1131"/>
                  </a:lnTo>
                  <a:lnTo>
                    <a:pt x="1559" y="1131"/>
                  </a:lnTo>
                  <a:lnTo>
                    <a:pt x="1560" y="1130"/>
                  </a:lnTo>
                  <a:lnTo>
                    <a:pt x="1560" y="1128"/>
                  </a:lnTo>
                  <a:lnTo>
                    <a:pt x="1560" y="1130"/>
                  </a:lnTo>
                  <a:lnTo>
                    <a:pt x="1561" y="1130"/>
                  </a:lnTo>
                  <a:lnTo>
                    <a:pt x="1561" y="1128"/>
                  </a:lnTo>
                  <a:close/>
                  <a:moveTo>
                    <a:pt x="1559" y="1126"/>
                  </a:moveTo>
                  <a:lnTo>
                    <a:pt x="1559" y="1124"/>
                  </a:lnTo>
                  <a:lnTo>
                    <a:pt x="1559" y="1123"/>
                  </a:lnTo>
                  <a:lnTo>
                    <a:pt x="1560" y="1123"/>
                  </a:lnTo>
                  <a:lnTo>
                    <a:pt x="1560" y="1124"/>
                  </a:lnTo>
                  <a:lnTo>
                    <a:pt x="1561" y="1125"/>
                  </a:lnTo>
                  <a:lnTo>
                    <a:pt x="1561" y="1126"/>
                  </a:lnTo>
                  <a:lnTo>
                    <a:pt x="1560" y="1128"/>
                  </a:lnTo>
                  <a:lnTo>
                    <a:pt x="1559" y="1128"/>
                  </a:lnTo>
                  <a:lnTo>
                    <a:pt x="1559" y="1127"/>
                  </a:lnTo>
                  <a:lnTo>
                    <a:pt x="1559" y="1126"/>
                  </a:lnTo>
                  <a:close/>
                  <a:moveTo>
                    <a:pt x="1534" y="1061"/>
                  </a:moveTo>
                  <a:lnTo>
                    <a:pt x="1533" y="1060"/>
                  </a:lnTo>
                  <a:lnTo>
                    <a:pt x="1532" y="1060"/>
                  </a:lnTo>
                  <a:lnTo>
                    <a:pt x="1533" y="1061"/>
                  </a:lnTo>
                  <a:lnTo>
                    <a:pt x="1532" y="1061"/>
                  </a:lnTo>
                  <a:lnTo>
                    <a:pt x="1530" y="1061"/>
                  </a:lnTo>
                  <a:lnTo>
                    <a:pt x="1529" y="1060"/>
                  </a:lnTo>
                  <a:lnTo>
                    <a:pt x="1528" y="1060"/>
                  </a:lnTo>
                  <a:lnTo>
                    <a:pt x="1528" y="1059"/>
                  </a:lnTo>
                  <a:lnTo>
                    <a:pt x="1528" y="1058"/>
                  </a:lnTo>
                  <a:lnTo>
                    <a:pt x="1530" y="1057"/>
                  </a:lnTo>
                  <a:lnTo>
                    <a:pt x="1532" y="1056"/>
                  </a:lnTo>
                  <a:lnTo>
                    <a:pt x="1533" y="1056"/>
                  </a:lnTo>
                  <a:lnTo>
                    <a:pt x="1533" y="1055"/>
                  </a:lnTo>
                  <a:lnTo>
                    <a:pt x="1535" y="1053"/>
                  </a:lnTo>
                  <a:lnTo>
                    <a:pt x="1537" y="1053"/>
                  </a:lnTo>
                  <a:lnTo>
                    <a:pt x="1538" y="1053"/>
                  </a:lnTo>
                  <a:lnTo>
                    <a:pt x="1539" y="1053"/>
                  </a:lnTo>
                  <a:lnTo>
                    <a:pt x="1545" y="1051"/>
                  </a:lnTo>
                  <a:lnTo>
                    <a:pt x="1547" y="1051"/>
                  </a:lnTo>
                  <a:lnTo>
                    <a:pt x="1550" y="1050"/>
                  </a:lnTo>
                  <a:lnTo>
                    <a:pt x="1552" y="1049"/>
                  </a:lnTo>
                  <a:lnTo>
                    <a:pt x="1556" y="1049"/>
                  </a:lnTo>
                  <a:lnTo>
                    <a:pt x="1559" y="1048"/>
                  </a:lnTo>
                  <a:lnTo>
                    <a:pt x="1561" y="1049"/>
                  </a:lnTo>
                  <a:lnTo>
                    <a:pt x="1562" y="1048"/>
                  </a:lnTo>
                  <a:lnTo>
                    <a:pt x="1563" y="1048"/>
                  </a:lnTo>
                  <a:lnTo>
                    <a:pt x="1564" y="1049"/>
                  </a:lnTo>
                  <a:lnTo>
                    <a:pt x="1565" y="1048"/>
                  </a:lnTo>
                  <a:lnTo>
                    <a:pt x="1568" y="1048"/>
                  </a:lnTo>
                  <a:lnTo>
                    <a:pt x="1569" y="1048"/>
                  </a:lnTo>
                  <a:lnTo>
                    <a:pt x="1570" y="1048"/>
                  </a:lnTo>
                  <a:lnTo>
                    <a:pt x="1572" y="1048"/>
                  </a:lnTo>
                  <a:lnTo>
                    <a:pt x="1573" y="1048"/>
                  </a:lnTo>
                  <a:lnTo>
                    <a:pt x="1575" y="1048"/>
                  </a:lnTo>
                  <a:lnTo>
                    <a:pt x="1576" y="1049"/>
                  </a:lnTo>
                  <a:lnTo>
                    <a:pt x="1577" y="1049"/>
                  </a:lnTo>
                  <a:lnTo>
                    <a:pt x="1579" y="1050"/>
                  </a:lnTo>
                  <a:lnTo>
                    <a:pt x="1580" y="1050"/>
                  </a:lnTo>
                  <a:lnTo>
                    <a:pt x="1581" y="1050"/>
                  </a:lnTo>
                  <a:lnTo>
                    <a:pt x="1582" y="1050"/>
                  </a:lnTo>
                  <a:lnTo>
                    <a:pt x="1584" y="1050"/>
                  </a:lnTo>
                  <a:lnTo>
                    <a:pt x="1585" y="1050"/>
                  </a:lnTo>
                  <a:lnTo>
                    <a:pt x="1586" y="1050"/>
                  </a:lnTo>
                  <a:lnTo>
                    <a:pt x="1588" y="1049"/>
                  </a:lnTo>
                  <a:lnTo>
                    <a:pt x="1589" y="1050"/>
                  </a:lnTo>
                  <a:lnTo>
                    <a:pt x="1590" y="1050"/>
                  </a:lnTo>
                  <a:lnTo>
                    <a:pt x="1591" y="1049"/>
                  </a:lnTo>
                  <a:lnTo>
                    <a:pt x="1593" y="1049"/>
                  </a:lnTo>
                  <a:lnTo>
                    <a:pt x="1594" y="1050"/>
                  </a:lnTo>
                  <a:lnTo>
                    <a:pt x="1595" y="1050"/>
                  </a:lnTo>
                  <a:lnTo>
                    <a:pt x="1595" y="1051"/>
                  </a:lnTo>
                  <a:lnTo>
                    <a:pt x="1596" y="1051"/>
                  </a:lnTo>
                  <a:lnTo>
                    <a:pt x="1597" y="1051"/>
                  </a:lnTo>
                  <a:lnTo>
                    <a:pt x="1597" y="1052"/>
                  </a:lnTo>
                  <a:lnTo>
                    <a:pt x="1598" y="1052"/>
                  </a:lnTo>
                  <a:lnTo>
                    <a:pt x="1599" y="1053"/>
                  </a:lnTo>
                  <a:lnTo>
                    <a:pt x="1601" y="1053"/>
                  </a:lnTo>
                  <a:lnTo>
                    <a:pt x="1599" y="1053"/>
                  </a:lnTo>
                  <a:lnTo>
                    <a:pt x="1599" y="1055"/>
                  </a:lnTo>
                  <a:lnTo>
                    <a:pt x="1599" y="1056"/>
                  </a:lnTo>
                  <a:lnTo>
                    <a:pt x="1601" y="1056"/>
                  </a:lnTo>
                  <a:lnTo>
                    <a:pt x="1599" y="1056"/>
                  </a:lnTo>
                  <a:lnTo>
                    <a:pt x="1598" y="1058"/>
                  </a:lnTo>
                  <a:lnTo>
                    <a:pt x="1597" y="1058"/>
                  </a:lnTo>
                  <a:lnTo>
                    <a:pt x="1594" y="1060"/>
                  </a:lnTo>
                  <a:lnTo>
                    <a:pt x="1591" y="1061"/>
                  </a:lnTo>
                  <a:lnTo>
                    <a:pt x="1589" y="1063"/>
                  </a:lnTo>
                  <a:lnTo>
                    <a:pt x="1588" y="1063"/>
                  </a:lnTo>
                  <a:lnTo>
                    <a:pt x="1587" y="1063"/>
                  </a:lnTo>
                  <a:lnTo>
                    <a:pt x="1585" y="1064"/>
                  </a:lnTo>
                  <a:lnTo>
                    <a:pt x="1582" y="1064"/>
                  </a:lnTo>
                  <a:lnTo>
                    <a:pt x="1579" y="1065"/>
                  </a:lnTo>
                  <a:lnTo>
                    <a:pt x="1573" y="1066"/>
                  </a:lnTo>
                  <a:lnTo>
                    <a:pt x="1569" y="1067"/>
                  </a:lnTo>
                  <a:lnTo>
                    <a:pt x="1567" y="1066"/>
                  </a:lnTo>
                  <a:lnTo>
                    <a:pt x="1565" y="1067"/>
                  </a:lnTo>
                  <a:lnTo>
                    <a:pt x="1563" y="1066"/>
                  </a:lnTo>
                  <a:lnTo>
                    <a:pt x="1562" y="1066"/>
                  </a:lnTo>
                  <a:lnTo>
                    <a:pt x="1561" y="1066"/>
                  </a:lnTo>
                  <a:lnTo>
                    <a:pt x="1560" y="1066"/>
                  </a:lnTo>
                  <a:lnTo>
                    <a:pt x="1559" y="1066"/>
                  </a:lnTo>
                  <a:lnTo>
                    <a:pt x="1555" y="1067"/>
                  </a:lnTo>
                  <a:lnTo>
                    <a:pt x="1555" y="1066"/>
                  </a:lnTo>
                  <a:lnTo>
                    <a:pt x="1554" y="1066"/>
                  </a:lnTo>
                  <a:lnTo>
                    <a:pt x="1554" y="1065"/>
                  </a:lnTo>
                  <a:lnTo>
                    <a:pt x="1553" y="1064"/>
                  </a:lnTo>
                  <a:lnTo>
                    <a:pt x="1552" y="1063"/>
                  </a:lnTo>
                  <a:lnTo>
                    <a:pt x="1551" y="1063"/>
                  </a:lnTo>
                  <a:lnTo>
                    <a:pt x="1548" y="1061"/>
                  </a:lnTo>
                  <a:lnTo>
                    <a:pt x="1544" y="1060"/>
                  </a:lnTo>
                  <a:lnTo>
                    <a:pt x="1541" y="1060"/>
                  </a:lnTo>
                  <a:lnTo>
                    <a:pt x="1537" y="1061"/>
                  </a:lnTo>
                  <a:lnTo>
                    <a:pt x="1534" y="1061"/>
                  </a:lnTo>
                  <a:close/>
                  <a:moveTo>
                    <a:pt x="1535" y="1042"/>
                  </a:moveTo>
                  <a:lnTo>
                    <a:pt x="1534" y="1042"/>
                  </a:lnTo>
                  <a:lnTo>
                    <a:pt x="1534" y="1041"/>
                  </a:lnTo>
                  <a:lnTo>
                    <a:pt x="1535" y="1041"/>
                  </a:lnTo>
                  <a:lnTo>
                    <a:pt x="1536" y="1041"/>
                  </a:lnTo>
                  <a:lnTo>
                    <a:pt x="1536" y="1042"/>
                  </a:lnTo>
                  <a:lnTo>
                    <a:pt x="1535" y="1042"/>
                  </a:lnTo>
                  <a:close/>
                  <a:moveTo>
                    <a:pt x="1177" y="1105"/>
                  </a:moveTo>
                  <a:lnTo>
                    <a:pt x="1179" y="1105"/>
                  </a:lnTo>
                  <a:lnTo>
                    <a:pt x="1179" y="1103"/>
                  </a:lnTo>
                  <a:lnTo>
                    <a:pt x="1180" y="1103"/>
                  </a:lnTo>
                  <a:lnTo>
                    <a:pt x="1181" y="1105"/>
                  </a:lnTo>
                  <a:lnTo>
                    <a:pt x="1181" y="1106"/>
                  </a:lnTo>
                  <a:lnTo>
                    <a:pt x="1180" y="1106"/>
                  </a:lnTo>
                  <a:lnTo>
                    <a:pt x="1180" y="1107"/>
                  </a:lnTo>
                  <a:lnTo>
                    <a:pt x="1181" y="1108"/>
                  </a:lnTo>
                  <a:lnTo>
                    <a:pt x="1181" y="1109"/>
                  </a:lnTo>
                  <a:lnTo>
                    <a:pt x="1180" y="1109"/>
                  </a:lnTo>
                  <a:lnTo>
                    <a:pt x="1180" y="1110"/>
                  </a:lnTo>
                  <a:lnTo>
                    <a:pt x="1179" y="1110"/>
                  </a:lnTo>
                  <a:lnTo>
                    <a:pt x="1176" y="1110"/>
                  </a:lnTo>
                  <a:lnTo>
                    <a:pt x="1175" y="1111"/>
                  </a:lnTo>
                  <a:lnTo>
                    <a:pt x="1175" y="1113"/>
                  </a:lnTo>
                  <a:lnTo>
                    <a:pt x="1174" y="1113"/>
                  </a:lnTo>
                  <a:lnTo>
                    <a:pt x="1174" y="1111"/>
                  </a:lnTo>
                  <a:lnTo>
                    <a:pt x="1173" y="1110"/>
                  </a:lnTo>
                  <a:lnTo>
                    <a:pt x="1173" y="1109"/>
                  </a:lnTo>
                  <a:lnTo>
                    <a:pt x="1174" y="1108"/>
                  </a:lnTo>
                  <a:lnTo>
                    <a:pt x="1174" y="1109"/>
                  </a:lnTo>
                  <a:lnTo>
                    <a:pt x="1175" y="1108"/>
                  </a:lnTo>
                  <a:lnTo>
                    <a:pt x="1176" y="1107"/>
                  </a:lnTo>
                  <a:lnTo>
                    <a:pt x="1176" y="1106"/>
                  </a:lnTo>
                  <a:lnTo>
                    <a:pt x="1177" y="1106"/>
                  </a:lnTo>
                  <a:lnTo>
                    <a:pt x="1177" y="1105"/>
                  </a:lnTo>
                  <a:close/>
                  <a:moveTo>
                    <a:pt x="1140" y="1083"/>
                  </a:moveTo>
                  <a:lnTo>
                    <a:pt x="1141" y="1084"/>
                  </a:lnTo>
                  <a:lnTo>
                    <a:pt x="1141" y="1085"/>
                  </a:lnTo>
                  <a:lnTo>
                    <a:pt x="1143" y="1088"/>
                  </a:lnTo>
                  <a:lnTo>
                    <a:pt x="1143" y="1089"/>
                  </a:lnTo>
                  <a:lnTo>
                    <a:pt x="1143" y="1090"/>
                  </a:lnTo>
                  <a:lnTo>
                    <a:pt x="1143" y="1091"/>
                  </a:lnTo>
                  <a:lnTo>
                    <a:pt x="1142" y="1091"/>
                  </a:lnTo>
                  <a:lnTo>
                    <a:pt x="1141" y="1090"/>
                  </a:lnTo>
                  <a:lnTo>
                    <a:pt x="1136" y="1090"/>
                  </a:lnTo>
                  <a:lnTo>
                    <a:pt x="1132" y="1089"/>
                  </a:lnTo>
                  <a:lnTo>
                    <a:pt x="1129" y="1089"/>
                  </a:lnTo>
                  <a:lnTo>
                    <a:pt x="1125" y="1089"/>
                  </a:lnTo>
                  <a:lnTo>
                    <a:pt x="1121" y="1088"/>
                  </a:lnTo>
                  <a:lnTo>
                    <a:pt x="1117" y="1088"/>
                  </a:lnTo>
                  <a:lnTo>
                    <a:pt x="1114" y="1088"/>
                  </a:lnTo>
                  <a:lnTo>
                    <a:pt x="1112" y="1086"/>
                  </a:lnTo>
                  <a:lnTo>
                    <a:pt x="1111" y="1085"/>
                  </a:lnTo>
                  <a:lnTo>
                    <a:pt x="1112" y="1084"/>
                  </a:lnTo>
                  <a:lnTo>
                    <a:pt x="1112" y="1082"/>
                  </a:lnTo>
                  <a:lnTo>
                    <a:pt x="1112" y="1081"/>
                  </a:lnTo>
                  <a:lnTo>
                    <a:pt x="1113" y="1080"/>
                  </a:lnTo>
                  <a:lnTo>
                    <a:pt x="1114" y="1078"/>
                  </a:lnTo>
                  <a:lnTo>
                    <a:pt x="1115" y="1078"/>
                  </a:lnTo>
                  <a:lnTo>
                    <a:pt x="1116" y="1078"/>
                  </a:lnTo>
                  <a:lnTo>
                    <a:pt x="1117" y="1077"/>
                  </a:lnTo>
                  <a:lnTo>
                    <a:pt x="1119" y="1076"/>
                  </a:lnTo>
                  <a:lnTo>
                    <a:pt x="1121" y="1076"/>
                  </a:lnTo>
                  <a:lnTo>
                    <a:pt x="1123" y="1075"/>
                  </a:lnTo>
                  <a:lnTo>
                    <a:pt x="1129" y="1074"/>
                  </a:lnTo>
                  <a:lnTo>
                    <a:pt x="1130" y="1074"/>
                  </a:lnTo>
                  <a:lnTo>
                    <a:pt x="1132" y="1076"/>
                  </a:lnTo>
                  <a:lnTo>
                    <a:pt x="1133" y="1077"/>
                  </a:lnTo>
                  <a:lnTo>
                    <a:pt x="1134" y="1078"/>
                  </a:lnTo>
                  <a:lnTo>
                    <a:pt x="1137" y="1080"/>
                  </a:lnTo>
                  <a:lnTo>
                    <a:pt x="1139" y="1082"/>
                  </a:lnTo>
                  <a:lnTo>
                    <a:pt x="1140" y="1082"/>
                  </a:lnTo>
                  <a:lnTo>
                    <a:pt x="1140" y="1083"/>
                  </a:lnTo>
                  <a:close/>
                  <a:moveTo>
                    <a:pt x="1156" y="1056"/>
                  </a:moveTo>
                  <a:lnTo>
                    <a:pt x="1155" y="1055"/>
                  </a:lnTo>
                  <a:lnTo>
                    <a:pt x="1157" y="1055"/>
                  </a:lnTo>
                  <a:lnTo>
                    <a:pt x="1157" y="1056"/>
                  </a:lnTo>
                  <a:lnTo>
                    <a:pt x="1156" y="1056"/>
                  </a:lnTo>
                  <a:close/>
                  <a:moveTo>
                    <a:pt x="1150" y="1002"/>
                  </a:moveTo>
                  <a:lnTo>
                    <a:pt x="1156" y="1000"/>
                  </a:lnTo>
                  <a:lnTo>
                    <a:pt x="1154" y="1002"/>
                  </a:lnTo>
                  <a:lnTo>
                    <a:pt x="1151" y="1002"/>
                  </a:lnTo>
                  <a:lnTo>
                    <a:pt x="1151" y="1004"/>
                  </a:lnTo>
                  <a:lnTo>
                    <a:pt x="1150" y="1004"/>
                  </a:lnTo>
                  <a:lnTo>
                    <a:pt x="1149" y="1006"/>
                  </a:lnTo>
                  <a:lnTo>
                    <a:pt x="1145" y="1007"/>
                  </a:lnTo>
                  <a:lnTo>
                    <a:pt x="1142" y="1010"/>
                  </a:lnTo>
                  <a:lnTo>
                    <a:pt x="1142" y="1009"/>
                  </a:lnTo>
                  <a:lnTo>
                    <a:pt x="1143" y="1008"/>
                  </a:lnTo>
                  <a:lnTo>
                    <a:pt x="1142" y="1008"/>
                  </a:lnTo>
                  <a:lnTo>
                    <a:pt x="1143" y="1007"/>
                  </a:lnTo>
                  <a:lnTo>
                    <a:pt x="1147" y="1005"/>
                  </a:lnTo>
                  <a:lnTo>
                    <a:pt x="1149" y="1004"/>
                  </a:lnTo>
                  <a:lnTo>
                    <a:pt x="1150" y="1002"/>
                  </a:lnTo>
                  <a:close/>
                  <a:moveTo>
                    <a:pt x="1183" y="965"/>
                  </a:moveTo>
                  <a:lnTo>
                    <a:pt x="1184" y="964"/>
                  </a:lnTo>
                  <a:lnTo>
                    <a:pt x="1184" y="965"/>
                  </a:lnTo>
                  <a:lnTo>
                    <a:pt x="1183" y="967"/>
                  </a:lnTo>
                  <a:lnTo>
                    <a:pt x="1182" y="968"/>
                  </a:lnTo>
                  <a:lnTo>
                    <a:pt x="1181" y="972"/>
                  </a:lnTo>
                  <a:lnTo>
                    <a:pt x="1180" y="974"/>
                  </a:lnTo>
                  <a:lnTo>
                    <a:pt x="1179" y="974"/>
                  </a:lnTo>
                  <a:lnTo>
                    <a:pt x="1181" y="969"/>
                  </a:lnTo>
                  <a:lnTo>
                    <a:pt x="1182" y="968"/>
                  </a:lnTo>
                  <a:lnTo>
                    <a:pt x="1182" y="967"/>
                  </a:lnTo>
                  <a:lnTo>
                    <a:pt x="1182" y="966"/>
                  </a:lnTo>
                  <a:lnTo>
                    <a:pt x="1183" y="965"/>
                  </a:lnTo>
                  <a:close/>
                  <a:moveTo>
                    <a:pt x="1145" y="962"/>
                  </a:moveTo>
                  <a:lnTo>
                    <a:pt x="1145" y="960"/>
                  </a:lnTo>
                  <a:lnTo>
                    <a:pt x="1146" y="960"/>
                  </a:lnTo>
                  <a:lnTo>
                    <a:pt x="1146" y="962"/>
                  </a:lnTo>
                  <a:lnTo>
                    <a:pt x="1145" y="963"/>
                  </a:lnTo>
                  <a:lnTo>
                    <a:pt x="1145" y="964"/>
                  </a:lnTo>
                  <a:lnTo>
                    <a:pt x="1145" y="965"/>
                  </a:lnTo>
                  <a:lnTo>
                    <a:pt x="1146" y="966"/>
                  </a:lnTo>
                  <a:lnTo>
                    <a:pt x="1145" y="968"/>
                  </a:lnTo>
                  <a:lnTo>
                    <a:pt x="1145" y="969"/>
                  </a:lnTo>
                  <a:lnTo>
                    <a:pt x="1145" y="968"/>
                  </a:lnTo>
                  <a:lnTo>
                    <a:pt x="1145" y="967"/>
                  </a:lnTo>
                  <a:lnTo>
                    <a:pt x="1145" y="965"/>
                  </a:lnTo>
                  <a:lnTo>
                    <a:pt x="1145" y="963"/>
                  </a:lnTo>
                  <a:lnTo>
                    <a:pt x="1145" y="962"/>
                  </a:lnTo>
                  <a:lnTo>
                    <a:pt x="1143" y="960"/>
                  </a:lnTo>
                  <a:lnTo>
                    <a:pt x="1143" y="959"/>
                  </a:lnTo>
                  <a:lnTo>
                    <a:pt x="1145" y="959"/>
                  </a:lnTo>
                  <a:lnTo>
                    <a:pt x="1145" y="958"/>
                  </a:lnTo>
                  <a:lnTo>
                    <a:pt x="1145" y="959"/>
                  </a:lnTo>
                  <a:lnTo>
                    <a:pt x="1146" y="959"/>
                  </a:lnTo>
                  <a:lnTo>
                    <a:pt x="1146" y="960"/>
                  </a:lnTo>
                  <a:lnTo>
                    <a:pt x="1145" y="960"/>
                  </a:lnTo>
                  <a:lnTo>
                    <a:pt x="1145" y="962"/>
                  </a:lnTo>
                  <a:close/>
                  <a:moveTo>
                    <a:pt x="1148" y="955"/>
                  </a:moveTo>
                  <a:lnTo>
                    <a:pt x="1147" y="955"/>
                  </a:lnTo>
                  <a:lnTo>
                    <a:pt x="1147" y="956"/>
                  </a:lnTo>
                  <a:lnTo>
                    <a:pt x="1146" y="957"/>
                  </a:lnTo>
                  <a:lnTo>
                    <a:pt x="1145" y="957"/>
                  </a:lnTo>
                  <a:lnTo>
                    <a:pt x="1145" y="956"/>
                  </a:lnTo>
                  <a:lnTo>
                    <a:pt x="1145" y="955"/>
                  </a:lnTo>
                  <a:lnTo>
                    <a:pt x="1146" y="952"/>
                  </a:lnTo>
                  <a:lnTo>
                    <a:pt x="1146" y="951"/>
                  </a:lnTo>
                  <a:lnTo>
                    <a:pt x="1145" y="951"/>
                  </a:lnTo>
                  <a:lnTo>
                    <a:pt x="1145" y="950"/>
                  </a:lnTo>
                  <a:lnTo>
                    <a:pt x="1145" y="949"/>
                  </a:lnTo>
                  <a:lnTo>
                    <a:pt x="1145" y="948"/>
                  </a:lnTo>
                  <a:lnTo>
                    <a:pt x="1145" y="949"/>
                  </a:lnTo>
                  <a:lnTo>
                    <a:pt x="1145" y="948"/>
                  </a:lnTo>
                  <a:lnTo>
                    <a:pt x="1145" y="947"/>
                  </a:lnTo>
                  <a:lnTo>
                    <a:pt x="1145" y="946"/>
                  </a:lnTo>
                  <a:lnTo>
                    <a:pt x="1145" y="944"/>
                  </a:lnTo>
                  <a:lnTo>
                    <a:pt x="1146" y="944"/>
                  </a:lnTo>
                  <a:lnTo>
                    <a:pt x="1147" y="944"/>
                  </a:lnTo>
                  <a:lnTo>
                    <a:pt x="1148" y="947"/>
                  </a:lnTo>
                  <a:lnTo>
                    <a:pt x="1148" y="948"/>
                  </a:lnTo>
                  <a:lnTo>
                    <a:pt x="1149" y="949"/>
                  </a:lnTo>
                  <a:lnTo>
                    <a:pt x="1148" y="950"/>
                  </a:lnTo>
                  <a:lnTo>
                    <a:pt x="1149" y="950"/>
                  </a:lnTo>
                  <a:lnTo>
                    <a:pt x="1149" y="951"/>
                  </a:lnTo>
                  <a:lnTo>
                    <a:pt x="1149" y="952"/>
                  </a:lnTo>
                  <a:lnTo>
                    <a:pt x="1149" y="954"/>
                  </a:lnTo>
                  <a:lnTo>
                    <a:pt x="1148" y="954"/>
                  </a:lnTo>
                  <a:lnTo>
                    <a:pt x="1148" y="955"/>
                  </a:lnTo>
                  <a:close/>
                  <a:moveTo>
                    <a:pt x="1133" y="964"/>
                  </a:moveTo>
                  <a:lnTo>
                    <a:pt x="1133" y="963"/>
                  </a:lnTo>
                  <a:lnTo>
                    <a:pt x="1134" y="960"/>
                  </a:lnTo>
                  <a:lnTo>
                    <a:pt x="1133" y="960"/>
                  </a:lnTo>
                  <a:lnTo>
                    <a:pt x="1132" y="960"/>
                  </a:lnTo>
                  <a:lnTo>
                    <a:pt x="1132" y="962"/>
                  </a:lnTo>
                  <a:lnTo>
                    <a:pt x="1131" y="966"/>
                  </a:lnTo>
                  <a:lnTo>
                    <a:pt x="1130" y="971"/>
                  </a:lnTo>
                  <a:lnTo>
                    <a:pt x="1129" y="971"/>
                  </a:lnTo>
                  <a:lnTo>
                    <a:pt x="1129" y="972"/>
                  </a:lnTo>
                  <a:lnTo>
                    <a:pt x="1129" y="973"/>
                  </a:lnTo>
                  <a:lnTo>
                    <a:pt x="1128" y="972"/>
                  </a:lnTo>
                  <a:lnTo>
                    <a:pt x="1128" y="971"/>
                  </a:lnTo>
                  <a:lnTo>
                    <a:pt x="1126" y="971"/>
                  </a:lnTo>
                  <a:lnTo>
                    <a:pt x="1125" y="971"/>
                  </a:lnTo>
                  <a:lnTo>
                    <a:pt x="1125" y="969"/>
                  </a:lnTo>
                  <a:lnTo>
                    <a:pt x="1125" y="968"/>
                  </a:lnTo>
                  <a:lnTo>
                    <a:pt x="1126" y="968"/>
                  </a:lnTo>
                  <a:lnTo>
                    <a:pt x="1129" y="960"/>
                  </a:lnTo>
                  <a:lnTo>
                    <a:pt x="1131" y="956"/>
                  </a:lnTo>
                  <a:lnTo>
                    <a:pt x="1131" y="955"/>
                  </a:lnTo>
                  <a:lnTo>
                    <a:pt x="1131" y="952"/>
                  </a:lnTo>
                  <a:lnTo>
                    <a:pt x="1131" y="949"/>
                  </a:lnTo>
                  <a:lnTo>
                    <a:pt x="1131" y="947"/>
                  </a:lnTo>
                  <a:lnTo>
                    <a:pt x="1130" y="946"/>
                  </a:lnTo>
                  <a:lnTo>
                    <a:pt x="1130" y="944"/>
                  </a:lnTo>
                  <a:lnTo>
                    <a:pt x="1131" y="946"/>
                  </a:lnTo>
                  <a:lnTo>
                    <a:pt x="1131" y="947"/>
                  </a:lnTo>
                  <a:lnTo>
                    <a:pt x="1131" y="948"/>
                  </a:lnTo>
                  <a:lnTo>
                    <a:pt x="1132" y="949"/>
                  </a:lnTo>
                  <a:lnTo>
                    <a:pt x="1132" y="950"/>
                  </a:lnTo>
                  <a:lnTo>
                    <a:pt x="1132" y="951"/>
                  </a:lnTo>
                  <a:lnTo>
                    <a:pt x="1131" y="952"/>
                  </a:lnTo>
                  <a:lnTo>
                    <a:pt x="1132" y="952"/>
                  </a:lnTo>
                  <a:lnTo>
                    <a:pt x="1132" y="954"/>
                  </a:lnTo>
                  <a:lnTo>
                    <a:pt x="1132" y="955"/>
                  </a:lnTo>
                  <a:lnTo>
                    <a:pt x="1132" y="956"/>
                  </a:lnTo>
                  <a:lnTo>
                    <a:pt x="1131" y="958"/>
                  </a:lnTo>
                  <a:lnTo>
                    <a:pt x="1131" y="959"/>
                  </a:lnTo>
                  <a:lnTo>
                    <a:pt x="1131" y="960"/>
                  </a:lnTo>
                  <a:lnTo>
                    <a:pt x="1132" y="960"/>
                  </a:lnTo>
                  <a:lnTo>
                    <a:pt x="1132" y="959"/>
                  </a:lnTo>
                  <a:lnTo>
                    <a:pt x="1132" y="958"/>
                  </a:lnTo>
                  <a:lnTo>
                    <a:pt x="1133" y="958"/>
                  </a:lnTo>
                  <a:lnTo>
                    <a:pt x="1133" y="957"/>
                  </a:lnTo>
                  <a:lnTo>
                    <a:pt x="1134" y="957"/>
                  </a:lnTo>
                  <a:lnTo>
                    <a:pt x="1134" y="956"/>
                  </a:lnTo>
                  <a:lnTo>
                    <a:pt x="1134" y="951"/>
                  </a:lnTo>
                  <a:lnTo>
                    <a:pt x="1134" y="949"/>
                  </a:lnTo>
                  <a:lnTo>
                    <a:pt x="1134" y="948"/>
                  </a:lnTo>
                  <a:lnTo>
                    <a:pt x="1133" y="947"/>
                  </a:lnTo>
                  <a:lnTo>
                    <a:pt x="1133" y="942"/>
                  </a:lnTo>
                  <a:lnTo>
                    <a:pt x="1132" y="942"/>
                  </a:lnTo>
                  <a:lnTo>
                    <a:pt x="1132" y="940"/>
                  </a:lnTo>
                  <a:lnTo>
                    <a:pt x="1132" y="939"/>
                  </a:lnTo>
                  <a:lnTo>
                    <a:pt x="1133" y="939"/>
                  </a:lnTo>
                  <a:lnTo>
                    <a:pt x="1134" y="939"/>
                  </a:lnTo>
                  <a:lnTo>
                    <a:pt x="1136" y="940"/>
                  </a:lnTo>
                  <a:lnTo>
                    <a:pt x="1136" y="941"/>
                  </a:lnTo>
                  <a:lnTo>
                    <a:pt x="1134" y="940"/>
                  </a:lnTo>
                  <a:lnTo>
                    <a:pt x="1133" y="940"/>
                  </a:lnTo>
                  <a:lnTo>
                    <a:pt x="1133" y="941"/>
                  </a:lnTo>
                  <a:lnTo>
                    <a:pt x="1133" y="942"/>
                  </a:lnTo>
                  <a:lnTo>
                    <a:pt x="1134" y="943"/>
                  </a:lnTo>
                  <a:lnTo>
                    <a:pt x="1136" y="943"/>
                  </a:lnTo>
                  <a:lnTo>
                    <a:pt x="1137" y="943"/>
                  </a:lnTo>
                  <a:lnTo>
                    <a:pt x="1137" y="944"/>
                  </a:lnTo>
                  <a:lnTo>
                    <a:pt x="1138" y="946"/>
                  </a:lnTo>
                  <a:lnTo>
                    <a:pt x="1139" y="947"/>
                  </a:lnTo>
                  <a:lnTo>
                    <a:pt x="1140" y="947"/>
                  </a:lnTo>
                  <a:lnTo>
                    <a:pt x="1141" y="946"/>
                  </a:lnTo>
                  <a:lnTo>
                    <a:pt x="1142" y="947"/>
                  </a:lnTo>
                  <a:lnTo>
                    <a:pt x="1142" y="948"/>
                  </a:lnTo>
                  <a:lnTo>
                    <a:pt x="1142" y="949"/>
                  </a:lnTo>
                  <a:lnTo>
                    <a:pt x="1142" y="950"/>
                  </a:lnTo>
                  <a:lnTo>
                    <a:pt x="1143" y="949"/>
                  </a:lnTo>
                  <a:lnTo>
                    <a:pt x="1143" y="950"/>
                  </a:lnTo>
                  <a:lnTo>
                    <a:pt x="1142" y="951"/>
                  </a:lnTo>
                  <a:lnTo>
                    <a:pt x="1142" y="952"/>
                  </a:lnTo>
                  <a:lnTo>
                    <a:pt x="1142" y="954"/>
                  </a:lnTo>
                  <a:lnTo>
                    <a:pt x="1142" y="957"/>
                  </a:lnTo>
                  <a:lnTo>
                    <a:pt x="1142" y="960"/>
                  </a:lnTo>
                  <a:lnTo>
                    <a:pt x="1142" y="966"/>
                  </a:lnTo>
                  <a:lnTo>
                    <a:pt x="1142" y="968"/>
                  </a:lnTo>
                  <a:lnTo>
                    <a:pt x="1142" y="967"/>
                  </a:lnTo>
                  <a:lnTo>
                    <a:pt x="1142" y="966"/>
                  </a:lnTo>
                  <a:lnTo>
                    <a:pt x="1141" y="965"/>
                  </a:lnTo>
                  <a:lnTo>
                    <a:pt x="1142" y="963"/>
                  </a:lnTo>
                  <a:lnTo>
                    <a:pt x="1141" y="962"/>
                  </a:lnTo>
                  <a:lnTo>
                    <a:pt x="1142" y="960"/>
                  </a:lnTo>
                  <a:lnTo>
                    <a:pt x="1141" y="959"/>
                  </a:lnTo>
                  <a:lnTo>
                    <a:pt x="1142" y="952"/>
                  </a:lnTo>
                  <a:lnTo>
                    <a:pt x="1142" y="951"/>
                  </a:lnTo>
                  <a:lnTo>
                    <a:pt x="1141" y="949"/>
                  </a:lnTo>
                  <a:lnTo>
                    <a:pt x="1141" y="948"/>
                  </a:lnTo>
                  <a:lnTo>
                    <a:pt x="1140" y="948"/>
                  </a:lnTo>
                  <a:lnTo>
                    <a:pt x="1140" y="949"/>
                  </a:lnTo>
                  <a:lnTo>
                    <a:pt x="1140" y="950"/>
                  </a:lnTo>
                  <a:lnTo>
                    <a:pt x="1140" y="954"/>
                  </a:lnTo>
                  <a:lnTo>
                    <a:pt x="1140" y="955"/>
                  </a:lnTo>
                  <a:lnTo>
                    <a:pt x="1141" y="955"/>
                  </a:lnTo>
                  <a:lnTo>
                    <a:pt x="1141" y="954"/>
                  </a:lnTo>
                  <a:lnTo>
                    <a:pt x="1141" y="955"/>
                  </a:lnTo>
                  <a:lnTo>
                    <a:pt x="1141" y="956"/>
                  </a:lnTo>
                  <a:lnTo>
                    <a:pt x="1141" y="957"/>
                  </a:lnTo>
                  <a:lnTo>
                    <a:pt x="1141" y="958"/>
                  </a:lnTo>
                  <a:lnTo>
                    <a:pt x="1141" y="959"/>
                  </a:lnTo>
                  <a:lnTo>
                    <a:pt x="1141" y="960"/>
                  </a:lnTo>
                  <a:lnTo>
                    <a:pt x="1141" y="965"/>
                  </a:lnTo>
                  <a:lnTo>
                    <a:pt x="1140" y="968"/>
                  </a:lnTo>
                  <a:lnTo>
                    <a:pt x="1140" y="967"/>
                  </a:lnTo>
                  <a:lnTo>
                    <a:pt x="1141" y="963"/>
                  </a:lnTo>
                  <a:lnTo>
                    <a:pt x="1140" y="957"/>
                  </a:lnTo>
                  <a:lnTo>
                    <a:pt x="1140" y="956"/>
                  </a:lnTo>
                  <a:lnTo>
                    <a:pt x="1140" y="955"/>
                  </a:lnTo>
                  <a:lnTo>
                    <a:pt x="1139" y="955"/>
                  </a:lnTo>
                  <a:lnTo>
                    <a:pt x="1138" y="958"/>
                  </a:lnTo>
                  <a:lnTo>
                    <a:pt x="1138" y="965"/>
                  </a:lnTo>
                  <a:lnTo>
                    <a:pt x="1137" y="968"/>
                  </a:lnTo>
                  <a:lnTo>
                    <a:pt x="1137" y="969"/>
                  </a:lnTo>
                  <a:lnTo>
                    <a:pt x="1136" y="969"/>
                  </a:lnTo>
                  <a:lnTo>
                    <a:pt x="1134" y="969"/>
                  </a:lnTo>
                  <a:lnTo>
                    <a:pt x="1133" y="968"/>
                  </a:lnTo>
                  <a:lnTo>
                    <a:pt x="1133" y="969"/>
                  </a:lnTo>
                  <a:lnTo>
                    <a:pt x="1132" y="973"/>
                  </a:lnTo>
                  <a:lnTo>
                    <a:pt x="1132" y="974"/>
                  </a:lnTo>
                  <a:lnTo>
                    <a:pt x="1131" y="974"/>
                  </a:lnTo>
                  <a:lnTo>
                    <a:pt x="1131" y="973"/>
                  </a:lnTo>
                  <a:lnTo>
                    <a:pt x="1133" y="967"/>
                  </a:lnTo>
                  <a:lnTo>
                    <a:pt x="1133" y="964"/>
                  </a:lnTo>
                  <a:close/>
                  <a:moveTo>
                    <a:pt x="1117" y="935"/>
                  </a:moveTo>
                  <a:lnTo>
                    <a:pt x="1119" y="935"/>
                  </a:lnTo>
                  <a:lnTo>
                    <a:pt x="1120" y="935"/>
                  </a:lnTo>
                  <a:lnTo>
                    <a:pt x="1120" y="937"/>
                  </a:lnTo>
                  <a:lnTo>
                    <a:pt x="1120" y="938"/>
                  </a:lnTo>
                  <a:lnTo>
                    <a:pt x="1120" y="939"/>
                  </a:lnTo>
                  <a:lnTo>
                    <a:pt x="1120" y="940"/>
                  </a:lnTo>
                  <a:lnTo>
                    <a:pt x="1119" y="940"/>
                  </a:lnTo>
                  <a:lnTo>
                    <a:pt x="1117" y="939"/>
                  </a:lnTo>
                  <a:lnTo>
                    <a:pt x="1117" y="938"/>
                  </a:lnTo>
                  <a:lnTo>
                    <a:pt x="1117" y="937"/>
                  </a:lnTo>
                  <a:lnTo>
                    <a:pt x="1117" y="935"/>
                  </a:lnTo>
                  <a:close/>
                  <a:moveTo>
                    <a:pt x="1139" y="873"/>
                  </a:moveTo>
                  <a:lnTo>
                    <a:pt x="1141" y="873"/>
                  </a:lnTo>
                  <a:lnTo>
                    <a:pt x="1145" y="874"/>
                  </a:lnTo>
                  <a:lnTo>
                    <a:pt x="1143" y="874"/>
                  </a:lnTo>
                  <a:lnTo>
                    <a:pt x="1139" y="873"/>
                  </a:lnTo>
                  <a:lnTo>
                    <a:pt x="1139" y="872"/>
                  </a:lnTo>
                  <a:lnTo>
                    <a:pt x="1139" y="873"/>
                  </a:lnTo>
                  <a:close/>
                  <a:moveTo>
                    <a:pt x="1122" y="866"/>
                  </a:moveTo>
                  <a:lnTo>
                    <a:pt x="1123" y="866"/>
                  </a:lnTo>
                  <a:lnTo>
                    <a:pt x="1126" y="867"/>
                  </a:lnTo>
                  <a:lnTo>
                    <a:pt x="1126" y="868"/>
                  </a:lnTo>
                  <a:lnTo>
                    <a:pt x="1123" y="867"/>
                  </a:lnTo>
                  <a:lnTo>
                    <a:pt x="1122" y="866"/>
                  </a:lnTo>
                  <a:lnTo>
                    <a:pt x="1122" y="865"/>
                  </a:lnTo>
                  <a:lnTo>
                    <a:pt x="1121" y="865"/>
                  </a:lnTo>
                  <a:lnTo>
                    <a:pt x="1121" y="864"/>
                  </a:lnTo>
                  <a:lnTo>
                    <a:pt x="1122" y="864"/>
                  </a:lnTo>
                  <a:lnTo>
                    <a:pt x="1122" y="865"/>
                  </a:lnTo>
                  <a:lnTo>
                    <a:pt x="1123" y="865"/>
                  </a:lnTo>
                  <a:lnTo>
                    <a:pt x="1123" y="866"/>
                  </a:lnTo>
                  <a:lnTo>
                    <a:pt x="1122" y="866"/>
                  </a:lnTo>
                  <a:close/>
                  <a:moveTo>
                    <a:pt x="153" y="1206"/>
                  </a:moveTo>
                  <a:lnTo>
                    <a:pt x="155" y="1206"/>
                  </a:lnTo>
                  <a:lnTo>
                    <a:pt x="155" y="1207"/>
                  </a:lnTo>
                  <a:lnTo>
                    <a:pt x="155" y="1208"/>
                  </a:lnTo>
                  <a:lnTo>
                    <a:pt x="156" y="1208"/>
                  </a:lnTo>
                  <a:lnTo>
                    <a:pt x="156" y="1209"/>
                  </a:lnTo>
                  <a:lnTo>
                    <a:pt x="155" y="1209"/>
                  </a:lnTo>
                  <a:lnTo>
                    <a:pt x="153" y="1208"/>
                  </a:lnTo>
                  <a:lnTo>
                    <a:pt x="152" y="1207"/>
                  </a:lnTo>
                  <a:lnTo>
                    <a:pt x="152" y="1206"/>
                  </a:lnTo>
                  <a:lnTo>
                    <a:pt x="153" y="1206"/>
                  </a:lnTo>
                  <a:lnTo>
                    <a:pt x="152" y="1206"/>
                  </a:lnTo>
                  <a:lnTo>
                    <a:pt x="153" y="1205"/>
                  </a:lnTo>
                  <a:lnTo>
                    <a:pt x="153" y="1206"/>
                  </a:lnTo>
                  <a:close/>
                  <a:moveTo>
                    <a:pt x="158" y="1208"/>
                  </a:moveTo>
                  <a:lnTo>
                    <a:pt x="158" y="1209"/>
                  </a:lnTo>
                  <a:lnTo>
                    <a:pt x="157" y="1208"/>
                  </a:lnTo>
                  <a:lnTo>
                    <a:pt x="156" y="1208"/>
                  </a:lnTo>
                  <a:lnTo>
                    <a:pt x="156" y="1207"/>
                  </a:lnTo>
                  <a:lnTo>
                    <a:pt x="156" y="1206"/>
                  </a:lnTo>
                  <a:lnTo>
                    <a:pt x="157" y="1207"/>
                  </a:lnTo>
                  <a:lnTo>
                    <a:pt x="158" y="1207"/>
                  </a:lnTo>
                  <a:lnTo>
                    <a:pt x="159" y="1208"/>
                  </a:lnTo>
                  <a:lnTo>
                    <a:pt x="158" y="1208"/>
                  </a:lnTo>
                  <a:close/>
                  <a:moveTo>
                    <a:pt x="1639" y="1176"/>
                  </a:moveTo>
                  <a:lnTo>
                    <a:pt x="1640" y="1176"/>
                  </a:lnTo>
                  <a:lnTo>
                    <a:pt x="1640" y="1177"/>
                  </a:lnTo>
                  <a:lnTo>
                    <a:pt x="1639" y="1177"/>
                  </a:lnTo>
                  <a:lnTo>
                    <a:pt x="1638" y="1178"/>
                  </a:lnTo>
                  <a:lnTo>
                    <a:pt x="1638" y="1177"/>
                  </a:lnTo>
                  <a:lnTo>
                    <a:pt x="1639" y="1177"/>
                  </a:lnTo>
                  <a:lnTo>
                    <a:pt x="1639" y="1176"/>
                  </a:lnTo>
                  <a:close/>
                  <a:moveTo>
                    <a:pt x="1699" y="1136"/>
                  </a:moveTo>
                  <a:lnTo>
                    <a:pt x="1698" y="1136"/>
                  </a:lnTo>
                  <a:lnTo>
                    <a:pt x="1697" y="1136"/>
                  </a:lnTo>
                  <a:lnTo>
                    <a:pt x="1698" y="1135"/>
                  </a:lnTo>
                  <a:lnTo>
                    <a:pt x="1699" y="1134"/>
                  </a:lnTo>
                  <a:lnTo>
                    <a:pt x="1699" y="1135"/>
                  </a:lnTo>
                  <a:lnTo>
                    <a:pt x="1699" y="1136"/>
                  </a:lnTo>
                  <a:close/>
                  <a:moveTo>
                    <a:pt x="1777" y="1029"/>
                  </a:moveTo>
                  <a:lnTo>
                    <a:pt x="1777" y="1030"/>
                  </a:lnTo>
                  <a:lnTo>
                    <a:pt x="1777" y="1031"/>
                  </a:lnTo>
                  <a:lnTo>
                    <a:pt x="1777" y="1030"/>
                  </a:lnTo>
                  <a:lnTo>
                    <a:pt x="1776" y="1030"/>
                  </a:lnTo>
                  <a:lnTo>
                    <a:pt x="1777" y="1029"/>
                  </a:lnTo>
                  <a:close/>
                  <a:moveTo>
                    <a:pt x="1786" y="1016"/>
                  </a:moveTo>
                  <a:lnTo>
                    <a:pt x="1786" y="1015"/>
                  </a:lnTo>
                  <a:lnTo>
                    <a:pt x="1787" y="1016"/>
                  </a:lnTo>
                  <a:lnTo>
                    <a:pt x="1787" y="1017"/>
                  </a:lnTo>
                  <a:lnTo>
                    <a:pt x="1787" y="1018"/>
                  </a:lnTo>
                  <a:lnTo>
                    <a:pt x="1786" y="1017"/>
                  </a:lnTo>
                  <a:lnTo>
                    <a:pt x="1786" y="1016"/>
                  </a:lnTo>
                  <a:close/>
                  <a:moveTo>
                    <a:pt x="1436" y="1203"/>
                  </a:moveTo>
                  <a:lnTo>
                    <a:pt x="1438" y="1202"/>
                  </a:lnTo>
                  <a:lnTo>
                    <a:pt x="1438" y="1203"/>
                  </a:lnTo>
                  <a:lnTo>
                    <a:pt x="1438" y="1205"/>
                  </a:lnTo>
                  <a:lnTo>
                    <a:pt x="1438" y="1206"/>
                  </a:lnTo>
                  <a:lnTo>
                    <a:pt x="1436" y="1206"/>
                  </a:lnTo>
                  <a:lnTo>
                    <a:pt x="1436" y="1205"/>
                  </a:lnTo>
                  <a:lnTo>
                    <a:pt x="1435" y="1205"/>
                  </a:lnTo>
                  <a:lnTo>
                    <a:pt x="1436" y="1205"/>
                  </a:lnTo>
                  <a:lnTo>
                    <a:pt x="1436" y="1203"/>
                  </a:lnTo>
                  <a:close/>
                  <a:moveTo>
                    <a:pt x="1805" y="991"/>
                  </a:moveTo>
                  <a:lnTo>
                    <a:pt x="1806" y="990"/>
                  </a:lnTo>
                  <a:lnTo>
                    <a:pt x="1806" y="991"/>
                  </a:lnTo>
                  <a:lnTo>
                    <a:pt x="1806" y="992"/>
                  </a:lnTo>
                  <a:lnTo>
                    <a:pt x="1805" y="993"/>
                  </a:lnTo>
                  <a:lnTo>
                    <a:pt x="1805" y="992"/>
                  </a:lnTo>
                  <a:lnTo>
                    <a:pt x="1805" y="991"/>
                  </a:lnTo>
                  <a:close/>
                  <a:moveTo>
                    <a:pt x="1457" y="1155"/>
                  </a:moveTo>
                  <a:lnTo>
                    <a:pt x="1458" y="1155"/>
                  </a:lnTo>
                  <a:lnTo>
                    <a:pt x="1457" y="1156"/>
                  </a:lnTo>
                  <a:lnTo>
                    <a:pt x="1457" y="1155"/>
                  </a:lnTo>
                  <a:close/>
                  <a:moveTo>
                    <a:pt x="99" y="1170"/>
                  </a:moveTo>
                  <a:lnTo>
                    <a:pt x="100" y="1172"/>
                  </a:lnTo>
                  <a:lnTo>
                    <a:pt x="101" y="1172"/>
                  </a:lnTo>
                  <a:lnTo>
                    <a:pt x="101" y="1173"/>
                  </a:lnTo>
                  <a:lnTo>
                    <a:pt x="100" y="1174"/>
                  </a:lnTo>
                  <a:lnTo>
                    <a:pt x="100" y="1175"/>
                  </a:lnTo>
                  <a:lnTo>
                    <a:pt x="99" y="1175"/>
                  </a:lnTo>
                  <a:lnTo>
                    <a:pt x="98" y="1174"/>
                  </a:lnTo>
                  <a:lnTo>
                    <a:pt x="98" y="1173"/>
                  </a:lnTo>
                  <a:lnTo>
                    <a:pt x="98" y="1172"/>
                  </a:lnTo>
                  <a:lnTo>
                    <a:pt x="99" y="1172"/>
                  </a:lnTo>
                  <a:lnTo>
                    <a:pt x="99" y="1170"/>
                  </a:lnTo>
                  <a:close/>
                  <a:moveTo>
                    <a:pt x="1696" y="948"/>
                  </a:moveTo>
                  <a:lnTo>
                    <a:pt x="1696" y="947"/>
                  </a:lnTo>
                  <a:lnTo>
                    <a:pt x="1696" y="948"/>
                  </a:lnTo>
                  <a:lnTo>
                    <a:pt x="1694" y="948"/>
                  </a:lnTo>
                  <a:lnTo>
                    <a:pt x="1696" y="948"/>
                  </a:lnTo>
                  <a:close/>
                  <a:moveTo>
                    <a:pt x="1697" y="946"/>
                  </a:moveTo>
                  <a:lnTo>
                    <a:pt x="1698" y="946"/>
                  </a:lnTo>
                  <a:lnTo>
                    <a:pt x="1699" y="946"/>
                  </a:lnTo>
                  <a:lnTo>
                    <a:pt x="1698" y="947"/>
                  </a:lnTo>
                  <a:lnTo>
                    <a:pt x="1697" y="947"/>
                  </a:lnTo>
                  <a:lnTo>
                    <a:pt x="1696" y="947"/>
                  </a:lnTo>
                  <a:lnTo>
                    <a:pt x="1697" y="946"/>
                  </a:lnTo>
                  <a:close/>
                  <a:moveTo>
                    <a:pt x="58" y="1093"/>
                  </a:moveTo>
                  <a:lnTo>
                    <a:pt x="60" y="1093"/>
                  </a:lnTo>
                  <a:lnTo>
                    <a:pt x="60" y="1092"/>
                  </a:lnTo>
                  <a:lnTo>
                    <a:pt x="60" y="1093"/>
                  </a:lnTo>
                  <a:lnTo>
                    <a:pt x="61" y="1093"/>
                  </a:lnTo>
                  <a:lnTo>
                    <a:pt x="60" y="1093"/>
                  </a:lnTo>
                  <a:lnTo>
                    <a:pt x="60" y="1094"/>
                  </a:lnTo>
                  <a:lnTo>
                    <a:pt x="58" y="1093"/>
                  </a:lnTo>
                  <a:close/>
                  <a:moveTo>
                    <a:pt x="1624" y="965"/>
                  </a:moveTo>
                  <a:lnTo>
                    <a:pt x="1625" y="965"/>
                  </a:lnTo>
                  <a:lnTo>
                    <a:pt x="1625" y="966"/>
                  </a:lnTo>
                  <a:lnTo>
                    <a:pt x="1624" y="966"/>
                  </a:lnTo>
                  <a:lnTo>
                    <a:pt x="1624" y="965"/>
                  </a:lnTo>
                  <a:close/>
                  <a:moveTo>
                    <a:pt x="58" y="1091"/>
                  </a:moveTo>
                  <a:lnTo>
                    <a:pt x="58" y="1092"/>
                  </a:lnTo>
                  <a:lnTo>
                    <a:pt x="57" y="1092"/>
                  </a:lnTo>
                  <a:lnTo>
                    <a:pt x="57" y="1091"/>
                  </a:lnTo>
                  <a:lnTo>
                    <a:pt x="58" y="1091"/>
                  </a:lnTo>
                  <a:close/>
                  <a:moveTo>
                    <a:pt x="1656" y="944"/>
                  </a:moveTo>
                  <a:lnTo>
                    <a:pt x="1657" y="944"/>
                  </a:lnTo>
                  <a:lnTo>
                    <a:pt x="1657" y="946"/>
                  </a:lnTo>
                  <a:lnTo>
                    <a:pt x="1656" y="946"/>
                  </a:lnTo>
                  <a:lnTo>
                    <a:pt x="1655" y="946"/>
                  </a:lnTo>
                  <a:lnTo>
                    <a:pt x="1655" y="944"/>
                  </a:lnTo>
                  <a:lnTo>
                    <a:pt x="1656" y="944"/>
                  </a:lnTo>
                  <a:close/>
                  <a:moveTo>
                    <a:pt x="79" y="1097"/>
                  </a:moveTo>
                  <a:lnTo>
                    <a:pt x="80" y="1097"/>
                  </a:lnTo>
                  <a:lnTo>
                    <a:pt x="81" y="1098"/>
                  </a:lnTo>
                  <a:lnTo>
                    <a:pt x="81" y="1099"/>
                  </a:lnTo>
                  <a:lnTo>
                    <a:pt x="81" y="1100"/>
                  </a:lnTo>
                  <a:lnTo>
                    <a:pt x="80" y="1100"/>
                  </a:lnTo>
                  <a:lnTo>
                    <a:pt x="79" y="1099"/>
                  </a:lnTo>
                  <a:lnTo>
                    <a:pt x="79" y="1098"/>
                  </a:lnTo>
                  <a:lnTo>
                    <a:pt x="78" y="1098"/>
                  </a:lnTo>
                  <a:lnTo>
                    <a:pt x="78" y="1097"/>
                  </a:lnTo>
                  <a:lnTo>
                    <a:pt x="79" y="1097"/>
                  </a:lnTo>
                  <a:close/>
                  <a:moveTo>
                    <a:pt x="1625" y="948"/>
                  </a:moveTo>
                  <a:lnTo>
                    <a:pt x="1627" y="948"/>
                  </a:lnTo>
                  <a:lnTo>
                    <a:pt x="1627" y="949"/>
                  </a:lnTo>
                  <a:lnTo>
                    <a:pt x="1625" y="950"/>
                  </a:lnTo>
                  <a:lnTo>
                    <a:pt x="1625" y="952"/>
                  </a:lnTo>
                  <a:lnTo>
                    <a:pt x="1625" y="954"/>
                  </a:lnTo>
                  <a:lnTo>
                    <a:pt x="1624" y="954"/>
                  </a:lnTo>
                  <a:lnTo>
                    <a:pt x="1624" y="951"/>
                  </a:lnTo>
                  <a:lnTo>
                    <a:pt x="1624" y="950"/>
                  </a:lnTo>
                  <a:lnTo>
                    <a:pt x="1625" y="948"/>
                  </a:lnTo>
                  <a:close/>
                  <a:moveTo>
                    <a:pt x="1627" y="944"/>
                  </a:moveTo>
                  <a:lnTo>
                    <a:pt x="1628" y="944"/>
                  </a:lnTo>
                  <a:lnTo>
                    <a:pt x="1628" y="946"/>
                  </a:lnTo>
                  <a:lnTo>
                    <a:pt x="1627" y="947"/>
                  </a:lnTo>
                  <a:lnTo>
                    <a:pt x="1625" y="947"/>
                  </a:lnTo>
                  <a:lnTo>
                    <a:pt x="1625" y="946"/>
                  </a:lnTo>
                  <a:lnTo>
                    <a:pt x="1627" y="944"/>
                  </a:lnTo>
                  <a:close/>
                  <a:moveTo>
                    <a:pt x="80" y="1053"/>
                  </a:moveTo>
                  <a:lnTo>
                    <a:pt x="80" y="1052"/>
                  </a:lnTo>
                  <a:lnTo>
                    <a:pt x="80" y="1053"/>
                  </a:lnTo>
                  <a:lnTo>
                    <a:pt x="80" y="1055"/>
                  </a:lnTo>
                  <a:lnTo>
                    <a:pt x="79" y="1056"/>
                  </a:lnTo>
                  <a:lnTo>
                    <a:pt x="78" y="1056"/>
                  </a:lnTo>
                  <a:lnTo>
                    <a:pt x="78" y="1055"/>
                  </a:lnTo>
                  <a:lnTo>
                    <a:pt x="78" y="1053"/>
                  </a:lnTo>
                  <a:lnTo>
                    <a:pt x="80" y="1053"/>
                  </a:lnTo>
                  <a:close/>
                  <a:moveTo>
                    <a:pt x="1185" y="1102"/>
                  </a:moveTo>
                  <a:lnTo>
                    <a:pt x="1185" y="1101"/>
                  </a:lnTo>
                  <a:lnTo>
                    <a:pt x="1186" y="1102"/>
                  </a:lnTo>
                  <a:lnTo>
                    <a:pt x="1185" y="1102"/>
                  </a:lnTo>
                  <a:lnTo>
                    <a:pt x="1184" y="1102"/>
                  </a:lnTo>
                  <a:lnTo>
                    <a:pt x="1185" y="1102"/>
                  </a:lnTo>
                  <a:close/>
                  <a:moveTo>
                    <a:pt x="1176" y="1099"/>
                  </a:moveTo>
                  <a:lnTo>
                    <a:pt x="1175" y="1100"/>
                  </a:lnTo>
                  <a:lnTo>
                    <a:pt x="1174" y="1100"/>
                  </a:lnTo>
                  <a:lnTo>
                    <a:pt x="1174" y="1099"/>
                  </a:lnTo>
                  <a:lnTo>
                    <a:pt x="1175" y="1099"/>
                  </a:lnTo>
                  <a:lnTo>
                    <a:pt x="1176" y="1099"/>
                  </a:lnTo>
                  <a:close/>
                  <a:moveTo>
                    <a:pt x="1189" y="1088"/>
                  </a:moveTo>
                  <a:lnTo>
                    <a:pt x="1189" y="1089"/>
                  </a:lnTo>
                  <a:lnTo>
                    <a:pt x="1189" y="1090"/>
                  </a:lnTo>
                  <a:lnTo>
                    <a:pt x="1188" y="1090"/>
                  </a:lnTo>
                  <a:lnTo>
                    <a:pt x="1188" y="1089"/>
                  </a:lnTo>
                  <a:lnTo>
                    <a:pt x="1186" y="1090"/>
                  </a:lnTo>
                  <a:lnTo>
                    <a:pt x="1186" y="1089"/>
                  </a:lnTo>
                  <a:lnTo>
                    <a:pt x="1188" y="1089"/>
                  </a:lnTo>
                  <a:lnTo>
                    <a:pt x="1188" y="1088"/>
                  </a:lnTo>
                  <a:lnTo>
                    <a:pt x="1189" y="1088"/>
                  </a:lnTo>
                  <a:close/>
                  <a:moveTo>
                    <a:pt x="1169" y="1089"/>
                  </a:moveTo>
                  <a:lnTo>
                    <a:pt x="1169" y="1090"/>
                  </a:lnTo>
                  <a:lnTo>
                    <a:pt x="1168" y="1090"/>
                  </a:lnTo>
                  <a:lnTo>
                    <a:pt x="1168" y="1089"/>
                  </a:lnTo>
                  <a:lnTo>
                    <a:pt x="1169" y="1089"/>
                  </a:lnTo>
                  <a:close/>
                  <a:moveTo>
                    <a:pt x="69" y="1021"/>
                  </a:moveTo>
                  <a:lnTo>
                    <a:pt x="70" y="1021"/>
                  </a:lnTo>
                  <a:lnTo>
                    <a:pt x="70" y="1022"/>
                  </a:lnTo>
                  <a:lnTo>
                    <a:pt x="69" y="1022"/>
                  </a:lnTo>
                  <a:lnTo>
                    <a:pt x="69" y="1021"/>
                  </a:lnTo>
                  <a:close/>
                  <a:moveTo>
                    <a:pt x="1641" y="865"/>
                  </a:moveTo>
                  <a:lnTo>
                    <a:pt x="1642" y="865"/>
                  </a:lnTo>
                  <a:lnTo>
                    <a:pt x="1642" y="866"/>
                  </a:lnTo>
                  <a:lnTo>
                    <a:pt x="1641" y="866"/>
                  </a:lnTo>
                  <a:lnTo>
                    <a:pt x="1640" y="866"/>
                  </a:lnTo>
                  <a:lnTo>
                    <a:pt x="1640" y="865"/>
                  </a:lnTo>
                  <a:lnTo>
                    <a:pt x="1641" y="865"/>
                  </a:lnTo>
                  <a:close/>
                  <a:moveTo>
                    <a:pt x="73" y="1015"/>
                  </a:moveTo>
                  <a:lnTo>
                    <a:pt x="74" y="1016"/>
                  </a:lnTo>
                  <a:lnTo>
                    <a:pt x="73" y="1016"/>
                  </a:lnTo>
                  <a:lnTo>
                    <a:pt x="73" y="1017"/>
                  </a:lnTo>
                  <a:lnTo>
                    <a:pt x="72" y="1017"/>
                  </a:lnTo>
                  <a:lnTo>
                    <a:pt x="72" y="1016"/>
                  </a:lnTo>
                  <a:lnTo>
                    <a:pt x="73" y="1015"/>
                  </a:lnTo>
                  <a:close/>
                  <a:moveTo>
                    <a:pt x="1637" y="857"/>
                  </a:moveTo>
                  <a:lnTo>
                    <a:pt x="1637" y="856"/>
                  </a:lnTo>
                  <a:lnTo>
                    <a:pt x="1637" y="857"/>
                  </a:lnTo>
                  <a:lnTo>
                    <a:pt x="1638" y="857"/>
                  </a:lnTo>
                  <a:lnTo>
                    <a:pt x="1638" y="858"/>
                  </a:lnTo>
                  <a:lnTo>
                    <a:pt x="1638" y="859"/>
                  </a:lnTo>
                  <a:lnTo>
                    <a:pt x="1638" y="858"/>
                  </a:lnTo>
                  <a:lnTo>
                    <a:pt x="1637" y="858"/>
                  </a:lnTo>
                  <a:lnTo>
                    <a:pt x="1636" y="858"/>
                  </a:lnTo>
                  <a:lnTo>
                    <a:pt x="1637" y="857"/>
                  </a:lnTo>
                  <a:close/>
                  <a:moveTo>
                    <a:pt x="1634" y="855"/>
                  </a:moveTo>
                  <a:lnTo>
                    <a:pt x="1636" y="854"/>
                  </a:lnTo>
                  <a:lnTo>
                    <a:pt x="1637" y="854"/>
                  </a:lnTo>
                  <a:lnTo>
                    <a:pt x="1637" y="855"/>
                  </a:lnTo>
                  <a:lnTo>
                    <a:pt x="1637" y="856"/>
                  </a:lnTo>
                  <a:lnTo>
                    <a:pt x="1637" y="857"/>
                  </a:lnTo>
                  <a:lnTo>
                    <a:pt x="1636" y="857"/>
                  </a:lnTo>
                  <a:lnTo>
                    <a:pt x="1634" y="857"/>
                  </a:lnTo>
                  <a:lnTo>
                    <a:pt x="1634" y="856"/>
                  </a:lnTo>
                  <a:lnTo>
                    <a:pt x="1634" y="855"/>
                  </a:lnTo>
                  <a:close/>
                  <a:moveTo>
                    <a:pt x="1624" y="843"/>
                  </a:moveTo>
                  <a:lnTo>
                    <a:pt x="1624" y="842"/>
                  </a:lnTo>
                  <a:lnTo>
                    <a:pt x="1625" y="842"/>
                  </a:lnTo>
                  <a:lnTo>
                    <a:pt x="1627" y="842"/>
                  </a:lnTo>
                  <a:lnTo>
                    <a:pt x="1627" y="841"/>
                  </a:lnTo>
                  <a:lnTo>
                    <a:pt x="1627" y="842"/>
                  </a:lnTo>
                  <a:lnTo>
                    <a:pt x="1628" y="841"/>
                  </a:lnTo>
                  <a:lnTo>
                    <a:pt x="1628" y="842"/>
                  </a:lnTo>
                  <a:lnTo>
                    <a:pt x="1629" y="842"/>
                  </a:lnTo>
                  <a:lnTo>
                    <a:pt x="1628" y="842"/>
                  </a:lnTo>
                  <a:lnTo>
                    <a:pt x="1628" y="843"/>
                  </a:lnTo>
                  <a:lnTo>
                    <a:pt x="1629" y="843"/>
                  </a:lnTo>
                  <a:lnTo>
                    <a:pt x="1628" y="843"/>
                  </a:lnTo>
                  <a:lnTo>
                    <a:pt x="1628" y="845"/>
                  </a:lnTo>
                  <a:lnTo>
                    <a:pt x="1629" y="845"/>
                  </a:lnTo>
                  <a:lnTo>
                    <a:pt x="1628" y="845"/>
                  </a:lnTo>
                  <a:lnTo>
                    <a:pt x="1627" y="845"/>
                  </a:lnTo>
                  <a:lnTo>
                    <a:pt x="1625" y="845"/>
                  </a:lnTo>
                  <a:lnTo>
                    <a:pt x="1624" y="846"/>
                  </a:lnTo>
                  <a:lnTo>
                    <a:pt x="1624" y="845"/>
                  </a:lnTo>
                  <a:lnTo>
                    <a:pt x="1623" y="845"/>
                  </a:lnTo>
                  <a:lnTo>
                    <a:pt x="1623" y="843"/>
                  </a:lnTo>
                  <a:lnTo>
                    <a:pt x="1624" y="843"/>
                  </a:lnTo>
                  <a:close/>
                  <a:moveTo>
                    <a:pt x="57" y="982"/>
                  </a:moveTo>
                  <a:lnTo>
                    <a:pt x="57" y="983"/>
                  </a:lnTo>
                  <a:lnTo>
                    <a:pt x="56" y="982"/>
                  </a:lnTo>
                  <a:lnTo>
                    <a:pt x="57" y="982"/>
                  </a:lnTo>
                  <a:close/>
                  <a:moveTo>
                    <a:pt x="1598" y="851"/>
                  </a:moveTo>
                  <a:lnTo>
                    <a:pt x="1598" y="850"/>
                  </a:lnTo>
                  <a:lnTo>
                    <a:pt x="1599" y="850"/>
                  </a:lnTo>
                  <a:lnTo>
                    <a:pt x="1599" y="849"/>
                  </a:lnTo>
                  <a:lnTo>
                    <a:pt x="1599" y="850"/>
                  </a:lnTo>
                  <a:lnTo>
                    <a:pt x="1599" y="851"/>
                  </a:lnTo>
                  <a:lnTo>
                    <a:pt x="1601" y="851"/>
                  </a:lnTo>
                  <a:lnTo>
                    <a:pt x="1599" y="852"/>
                  </a:lnTo>
                  <a:lnTo>
                    <a:pt x="1598" y="852"/>
                  </a:lnTo>
                  <a:lnTo>
                    <a:pt x="1598" y="851"/>
                  </a:lnTo>
                  <a:close/>
                  <a:moveTo>
                    <a:pt x="1601" y="845"/>
                  </a:moveTo>
                  <a:lnTo>
                    <a:pt x="1602" y="843"/>
                  </a:lnTo>
                  <a:lnTo>
                    <a:pt x="1602" y="845"/>
                  </a:lnTo>
                  <a:lnTo>
                    <a:pt x="1602" y="846"/>
                  </a:lnTo>
                  <a:lnTo>
                    <a:pt x="1601" y="846"/>
                  </a:lnTo>
                  <a:lnTo>
                    <a:pt x="1601" y="847"/>
                  </a:lnTo>
                  <a:lnTo>
                    <a:pt x="1599" y="847"/>
                  </a:lnTo>
                  <a:lnTo>
                    <a:pt x="1598" y="847"/>
                  </a:lnTo>
                  <a:lnTo>
                    <a:pt x="1598" y="846"/>
                  </a:lnTo>
                  <a:lnTo>
                    <a:pt x="1599" y="845"/>
                  </a:lnTo>
                  <a:lnTo>
                    <a:pt x="1601" y="845"/>
                  </a:lnTo>
                  <a:close/>
                  <a:moveTo>
                    <a:pt x="62" y="972"/>
                  </a:moveTo>
                  <a:lnTo>
                    <a:pt x="62" y="971"/>
                  </a:lnTo>
                  <a:lnTo>
                    <a:pt x="63" y="971"/>
                  </a:lnTo>
                  <a:lnTo>
                    <a:pt x="64" y="972"/>
                  </a:lnTo>
                  <a:lnTo>
                    <a:pt x="65" y="973"/>
                  </a:lnTo>
                  <a:lnTo>
                    <a:pt x="65" y="974"/>
                  </a:lnTo>
                  <a:lnTo>
                    <a:pt x="64" y="974"/>
                  </a:lnTo>
                  <a:lnTo>
                    <a:pt x="64" y="973"/>
                  </a:lnTo>
                  <a:lnTo>
                    <a:pt x="63" y="973"/>
                  </a:lnTo>
                  <a:lnTo>
                    <a:pt x="62" y="972"/>
                  </a:lnTo>
                  <a:close/>
                  <a:moveTo>
                    <a:pt x="1582" y="834"/>
                  </a:moveTo>
                  <a:lnTo>
                    <a:pt x="1584" y="833"/>
                  </a:lnTo>
                  <a:lnTo>
                    <a:pt x="1584" y="834"/>
                  </a:lnTo>
                  <a:lnTo>
                    <a:pt x="1584" y="835"/>
                  </a:lnTo>
                  <a:lnTo>
                    <a:pt x="1582" y="835"/>
                  </a:lnTo>
                  <a:lnTo>
                    <a:pt x="1582" y="834"/>
                  </a:lnTo>
                  <a:close/>
                  <a:moveTo>
                    <a:pt x="1119" y="1033"/>
                  </a:moveTo>
                  <a:lnTo>
                    <a:pt x="1119" y="1032"/>
                  </a:lnTo>
                  <a:lnTo>
                    <a:pt x="1120" y="1033"/>
                  </a:lnTo>
                  <a:lnTo>
                    <a:pt x="1119" y="1033"/>
                  </a:lnTo>
                  <a:close/>
                  <a:moveTo>
                    <a:pt x="1580" y="826"/>
                  </a:moveTo>
                  <a:lnTo>
                    <a:pt x="1581" y="826"/>
                  </a:lnTo>
                  <a:lnTo>
                    <a:pt x="1581" y="827"/>
                  </a:lnTo>
                  <a:lnTo>
                    <a:pt x="1580" y="827"/>
                  </a:lnTo>
                  <a:lnTo>
                    <a:pt x="1579" y="827"/>
                  </a:lnTo>
                  <a:lnTo>
                    <a:pt x="1580" y="826"/>
                  </a:lnTo>
                  <a:close/>
                  <a:moveTo>
                    <a:pt x="69" y="946"/>
                  </a:moveTo>
                  <a:lnTo>
                    <a:pt x="69" y="947"/>
                  </a:lnTo>
                  <a:lnTo>
                    <a:pt x="70" y="949"/>
                  </a:lnTo>
                  <a:lnTo>
                    <a:pt x="69" y="949"/>
                  </a:lnTo>
                  <a:lnTo>
                    <a:pt x="67" y="949"/>
                  </a:lnTo>
                  <a:lnTo>
                    <a:pt x="67" y="948"/>
                  </a:lnTo>
                  <a:lnTo>
                    <a:pt x="66" y="948"/>
                  </a:lnTo>
                  <a:lnTo>
                    <a:pt x="67" y="947"/>
                  </a:lnTo>
                  <a:lnTo>
                    <a:pt x="69" y="946"/>
                  </a:lnTo>
                  <a:close/>
                  <a:moveTo>
                    <a:pt x="1577" y="824"/>
                  </a:moveTo>
                  <a:lnTo>
                    <a:pt x="1578" y="824"/>
                  </a:lnTo>
                  <a:lnTo>
                    <a:pt x="1578" y="825"/>
                  </a:lnTo>
                  <a:lnTo>
                    <a:pt x="1579" y="825"/>
                  </a:lnTo>
                  <a:lnTo>
                    <a:pt x="1579" y="826"/>
                  </a:lnTo>
                  <a:lnTo>
                    <a:pt x="1578" y="827"/>
                  </a:lnTo>
                  <a:lnTo>
                    <a:pt x="1577" y="827"/>
                  </a:lnTo>
                  <a:lnTo>
                    <a:pt x="1577" y="826"/>
                  </a:lnTo>
                  <a:lnTo>
                    <a:pt x="1577" y="825"/>
                  </a:lnTo>
                  <a:lnTo>
                    <a:pt x="1577" y="824"/>
                  </a:lnTo>
                  <a:close/>
                  <a:moveTo>
                    <a:pt x="65" y="939"/>
                  </a:moveTo>
                  <a:lnTo>
                    <a:pt x="66" y="939"/>
                  </a:lnTo>
                  <a:lnTo>
                    <a:pt x="65" y="940"/>
                  </a:lnTo>
                  <a:lnTo>
                    <a:pt x="64" y="940"/>
                  </a:lnTo>
                  <a:lnTo>
                    <a:pt x="65" y="939"/>
                  </a:lnTo>
                  <a:close/>
                  <a:moveTo>
                    <a:pt x="1188" y="942"/>
                  </a:moveTo>
                  <a:lnTo>
                    <a:pt x="1188" y="943"/>
                  </a:lnTo>
                  <a:lnTo>
                    <a:pt x="1189" y="943"/>
                  </a:lnTo>
                  <a:lnTo>
                    <a:pt x="1189" y="944"/>
                  </a:lnTo>
                  <a:lnTo>
                    <a:pt x="1188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8" y="942"/>
                  </a:lnTo>
                  <a:close/>
                  <a:moveTo>
                    <a:pt x="1164" y="943"/>
                  </a:moveTo>
                  <a:lnTo>
                    <a:pt x="1164" y="944"/>
                  </a:lnTo>
                  <a:lnTo>
                    <a:pt x="1163" y="944"/>
                  </a:lnTo>
                  <a:lnTo>
                    <a:pt x="1162" y="946"/>
                  </a:lnTo>
                  <a:lnTo>
                    <a:pt x="1162" y="944"/>
                  </a:lnTo>
                  <a:lnTo>
                    <a:pt x="1163" y="944"/>
                  </a:lnTo>
                  <a:lnTo>
                    <a:pt x="1164" y="943"/>
                  </a:lnTo>
                  <a:close/>
                  <a:moveTo>
                    <a:pt x="1169" y="938"/>
                  </a:moveTo>
                  <a:lnTo>
                    <a:pt x="1169" y="939"/>
                  </a:lnTo>
                  <a:lnTo>
                    <a:pt x="1169" y="940"/>
                  </a:lnTo>
                  <a:lnTo>
                    <a:pt x="1169" y="939"/>
                  </a:lnTo>
                  <a:lnTo>
                    <a:pt x="1169" y="938"/>
                  </a:lnTo>
                  <a:close/>
                  <a:moveTo>
                    <a:pt x="1141" y="938"/>
                  </a:moveTo>
                  <a:lnTo>
                    <a:pt x="1141" y="937"/>
                  </a:lnTo>
                  <a:lnTo>
                    <a:pt x="1140" y="937"/>
                  </a:lnTo>
                  <a:lnTo>
                    <a:pt x="1142" y="937"/>
                  </a:lnTo>
                  <a:lnTo>
                    <a:pt x="1142" y="938"/>
                  </a:lnTo>
                  <a:lnTo>
                    <a:pt x="1141" y="938"/>
                  </a:lnTo>
                  <a:close/>
                  <a:moveTo>
                    <a:pt x="1183" y="923"/>
                  </a:moveTo>
                  <a:lnTo>
                    <a:pt x="1183" y="924"/>
                  </a:lnTo>
                  <a:lnTo>
                    <a:pt x="1184" y="924"/>
                  </a:lnTo>
                  <a:lnTo>
                    <a:pt x="1184" y="925"/>
                  </a:lnTo>
                  <a:lnTo>
                    <a:pt x="1185" y="926"/>
                  </a:lnTo>
                  <a:lnTo>
                    <a:pt x="1185" y="927"/>
                  </a:lnTo>
                  <a:lnTo>
                    <a:pt x="1184" y="929"/>
                  </a:lnTo>
                  <a:lnTo>
                    <a:pt x="1184" y="927"/>
                  </a:lnTo>
                  <a:lnTo>
                    <a:pt x="1184" y="926"/>
                  </a:lnTo>
                  <a:lnTo>
                    <a:pt x="1184" y="925"/>
                  </a:lnTo>
                  <a:lnTo>
                    <a:pt x="1184" y="924"/>
                  </a:lnTo>
                  <a:lnTo>
                    <a:pt x="1183" y="922"/>
                  </a:lnTo>
                  <a:lnTo>
                    <a:pt x="1183" y="923"/>
                  </a:lnTo>
                  <a:close/>
                  <a:moveTo>
                    <a:pt x="1179" y="909"/>
                  </a:moveTo>
                  <a:lnTo>
                    <a:pt x="1179" y="910"/>
                  </a:lnTo>
                  <a:lnTo>
                    <a:pt x="1177" y="910"/>
                  </a:lnTo>
                  <a:lnTo>
                    <a:pt x="1177" y="909"/>
                  </a:lnTo>
                  <a:lnTo>
                    <a:pt x="1176" y="909"/>
                  </a:lnTo>
                  <a:lnTo>
                    <a:pt x="1176" y="908"/>
                  </a:lnTo>
                  <a:lnTo>
                    <a:pt x="1176" y="907"/>
                  </a:lnTo>
                  <a:lnTo>
                    <a:pt x="1175" y="907"/>
                  </a:lnTo>
                  <a:lnTo>
                    <a:pt x="1175" y="906"/>
                  </a:lnTo>
                  <a:lnTo>
                    <a:pt x="1176" y="906"/>
                  </a:lnTo>
                  <a:lnTo>
                    <a:pt x="1176" y="907"/>
                  </a:lnTo>
                  <a:lnTo>
                    <a:pt x="1177" y="907"/>
                  </a:lnTo>
                  <a:lnTo>
                    <a:pt x="1177" y="908"/>
                  </a:lnTo>
                  <a:lnTo>
                    <a:pt x="1177" y="909"/>
                  </a:lnTo>
                  <a:lnTo>
                    <a:pt x="1179" y="909"/>
                  </a:lnTo>
                  <a:close/>
                  <a:moveTo>
                    <a:pt x="1146" y="915"/>
                  </a:moveTo>
                  <a:lnTo>
                    <a:pt x="1146" y="916"/>
                  </a:lnTo>
                  <a:lnTo>
                    <a:pt x="1145" y="916"/>
                  </a:lnTo>
                  <a:lnTo>
                    <a:pt x="1143" y="916"/>
                  </a:lnTo>
                  <a:lnTo>
                    <a:pt x="1145" y="916"/>
                  </a:lnTo>
                  <a:lnTo>
                    <a:pt x="1145" y="915"/>
                  </a:lnTo>
                  <a:lnTo>
                    <a:pt x="1146" y="915"/>
                  </a:lnTo>
                  <a:close/>
                  <a:moveTo>
                    <a:pt x="1143" y="912"/>
                  </a:moveTo>
                  <a:lnTo>
                    <a:pt x="1142" y="913"/>
                  </a:lnTo>
                  <a:lnTo>
                    <a:pt x="1141" y="913"/>
                  </a:lnTo>
                  <a:lnTo>
                    <a:pt x="1141" y="912"/>
                  </a:lnTo>
                  <a:lnTo>
                    <a:pt x="1142" y="910"/>
                  </a:lnTo>
                  <a:lnTo>
                    <a:pt x="1143" y="910"/>
                  </a:lnTo>
                  <a:lnTo>
                    <a:pt x="1143" y="912"/>
                  </a:lnTo>
                  <a:close/>
                  <a:moveTo>
                    <a:pt x="1173" y="901"/>
                  </a:moveTo>
                  <a:lnTo>
                    <a:pt x="1172" y="901"/>
                  </a:lnTo>
                  <a:lnTo>
                    <a:pt x="1172" y="900"/>
                  </a:lnTo>
                  <a:lnTo>
                    <a:pt x="1172" y="899"/>
                  </a:lnTo>
                  <a:lnTo>
                    <a:pt x="1171" y="899"/>
                  </a:lnTo>
                  <a:lnTo>
                    <a:pt x="1171" y="898"/>
                  </a:lnTo>
                  <a:lnTo>
                    <a:pt x="1171" y="899"/>
                  </a:lnTo>
                  <a:lnTo>
                    <a:pt x="1172" y="899"/>
                  </a:lnTo>
                  <a:lnTo>
                    <a:pt x="1173" y="899"/>
                  </a:lnTo>
                  <a:lnTo>
                    <a:pt x="1173" y="900"/>
                  </a:lnTo>
                  <a:lnTo>
                    <a:pt x="1173" y="901"/>
                  </a:lnTo>
                  <a:lnTo>
                    <a:pt x="1174" y="901"/>
                  </a:lnTo>
                  <a:lnTo>
                    <a:pt x="1174" y="902"/>
                  </a:lnTo>
                  <a:lnTo>
                    <a:pt x="1173" y="902"/>
                  </a:lnTo>
                  <a:lnTo>
                    <a:pt x="1173" y="901"/>
                  </a:lnTo>
                  <a:close/>
                  <a:moveTo>
                    <a:pt x="1324" y="798"/>
                  </a:moveTo>
                  <a:lnTo>
                    <a:pt x="1327" y="800"/>
                  </a:lnTo>
                  <a:lnTo>
                    <a:pt x="1327" y="801"/>
                  </a:lnTo>
                  <a:lnTo>
                    <a:pt x="1327" y="803"/>
                  </a:lnTo>
                  <a:lnTo>
                    <a:pt x="1326" y="803"/>
                  </a:lnTo>
                  <a:lnTo>
                    <a:pt x="1324" y="801"/>
                  </a:lnTo>
                  <a:lnTo>
                    <a:pt x="1323" y="800"/>
                  </a:lnTo>
                  <a:lnTo>
                    <a:pt x="1323" y="799"/>
                  </a:lnTo>
                  <a:lnTo>
                    <a:pt x="1323" y="798"/>
                  </a:lnTo>
                  <a:lnTo>
                    <a:pt x="1324" y="798"/>
                  </a:lnTo>
                  <a:close/>
                  <a:moveTo>
                    <a:pt x="1121" y="860"/>
                  </a:moveTo>
                  <a:lnTo>
                    <a:pt x="1120" y="860"/>
                  </a:lnTo>
                  <a:lnTo>
                    <a:pt x="1120" y="859"/>
                  </a:lnTo>
                  <a:lnTo>
                    <a:pt x="1121" y="859"/>
                  </a:lnTo>
                  <a:lnTo>
                    <a:pt x="1121" y="860"/>
                  </a:lnTo>
                  <a:close/>
                  <a:moveTo>
                    <a:pt x="1115" y="860"/>
                  </a:moveTo>
                  <a:lnTo>
                    <a:pt x="1116" y="860"/>
                  </a:lnTo>
                  <a:lnTo>
                    <a:pt x="1115" y="860"/>
                  </a:lnTo>
                  <a:lnTo>
                    <a:pt x="1114" y="860"/>
                  </a:lnTo>
                  <a:lnTo>
                    <a:pt x="1114" y="859"/>
                  </a:lnTo>
                  <a:lnTo>
                    <a:pt x="1115" y="859"/>
                  </a:lnTo>
                  <a:lnTo>
                    <a:pt x="1115" y="860"/>
                  </a:lnTo>
                  <a:close/>
                  <a:moveTo>
                    <a:pt x="1289" y="789"/>
                  </a:moveTo>
                  <a:lnTo>
                    <a:pt x="1291" y="789"/>
                  </a:lnTo>
                  <a:lnTo>
                    <a:pt x="1291" y="790"/>
                  </a:lnTo>
                  <a:lnTo>
                    <a:pt x="1291" y="791"/>
                  </a:lnTo>
                  <a:lnTo>
                    <a:pt x="1289" y="791"/>
                  </a:lnTo>
                  <a:lnTo>
                    <a:pt x="1288" y="792"/>
                  </a:lnTo>
                  <a:lnTo>
                    <a:pt x="1288" y="791"/>
                  </a:lnTo>
                  <a:lnTo>
                    <a:pt x="1288" y="790"/>
                  </a:lnTo>
                  <a:lnTo>
                    <a:pt x="1289" y="789"/>
                  </a:lnTo>
                  <a:close/>
                  <a:moveTo>
                    <a:pt x="1082" y="858"/>
                  </a:moveTo>
                  <a:lnTo>
                    <a:pt x="1082" y="859"/>
                  </a:lnTo>
                  <a:lnTo>
                    <a:pt x="1081" y="859"/>
                  </a:lnTo>
                  <a:lnTo>
                    <a:pt x="1081" y="858"/>
                  </a:lnTo>
                  <a:lnTo>
                    <a:pt x="1082" y="858"/>
                  </a:lnTo>
                  <a:close/>
                  <a:moveTo>
                    <a:pt x="1077" y="838"/>
                  </a:moveTo>
                  <a:lnTo>
                    <a:pt x="1077" y="839"/>
                  </a:lnTo>
                  <a:lnTo>
                    <a:pt x="1076" y="839"/>
                  </a:lnTo>
                  <a:lnTo>
                    <a:pt x="1077" y="838"/>
                  </a:lnTo>
                  <a:close/>
                  <a:moveTo>
                    <a:pt x="1079" y="837"/>
                  </a:moveTo>
                  <a:lnTo>
                    <a:pt x="1079" y="838"/>
                  </a:lnTo>
                  <a:lnTo>
                    <a:pt x="1079" y="839"/>
                  </a:lnTo>
                  <a:lnTo>
                    <a:pt x="1078" y="839"/>
                  </a:lnTo>
                  <a:lnTo>
                    <a:pt x="1078" y="838"/>
                  </a:lnTo>
                  <a:lnTo>
                    <a:pt x="1078" y="837"/>
                  </a:lnTo>
                  <a:lnTo>
                    <a:pt x="1079" y="837"/>
                  </a:lnTo>
                  <a:close/>
                  <a:moveTo>
                    <a:pt x="1242" y="728"/>
                  </a:moveTo>
                  <a:lnTo>
                    <a:pt x="1242" y="729"/>
                  </a:lnTo>
                  <a:lnTo>
                    <a:pt x="1242" y="730"/>
                  </a:lnTo>
                  <a:lnTo>
                    <a:pt x="1242" y="731"/>
                  </a:lnTo>
                  <a:lnTo>
                    <a:pt x="1241" y="730"/>
                  </a:lnTo>
                  <a:lnTo>
                    <a:pt x="1241" y="729"/>
                  </a:lnTo>
                  <a:lnTo>
                    <a:pt x="1241" y="728"/>
                  </a:lnTo>
                  <a:lnTo>
                    <a:pt x="1242" y="728"/>
                  </a:lnTo>
                  <a:close/>
                  <a:moveTo>
                    <a:pt x="1210" y="728"/>
                  </a:moveTo>
                  <a:lnTo>
                    <a:pt x="1211" y="728"/>
                  </a:lnTo>
                  <a:lnTo>
                    <a:pt x="1211" y="729"/>
                  </a:lnTo>
                  <a:lnTo>
                    <a:pt x="1210" y="730"/>
                  </a:lnTo>
                  <a:lnTo>
                    <a:pt x="1209" y="729"/>
                  </a:lnTo>
                  <a:lnTo>
                    <a:pt x="1210" y="728"/>
                  </a:lnTo>
                  <a:close/>
                  <a:moveTo>
                    <a:pt x="1193" y="713"/>
                  </a:moveTo>
                  <a:lnTo>
                    <a:pt x="1194" y="713"/>
                  </a:lnTo>
                  <a:lnTo>
                    <a:pt x="1195" y="713"/>
                  </a:lnTo>
                  <a:lnTo>
                    <a:pt x="1194" y="713"/>
                  </a:lnTo>
                  <a:lnTo>
                    <a:pt x="1194" y="714"/>
                  </a:lnTo>
                  <a:lnTo>
                    <a:pt x="1193" y="713"/>
                  </a:lnTo>
                  <a:lnTo>
                    <a:pt x="1192" y="713"/>
                  </a:lnTo>
                  <a:lnTo>
                    <a:pt x="1192" y="712"/>
                  </a:lnTo>
                  <a:lnTo>
                    <a:pt x="1193" y="713"/>
                  </a:lnTo>
                  <a:close/>
                  <a:moveTo>
                    <a:pt x="840" y="795"/>
                  </a:moveTo>
                  <a:lnTo>
                    <a:pt x="841" y="796"/>
                  </a:lnTo>
                  <a:lnTo>
                    <a:pt x="840" y="796"/>
                  </a:lnTo>
                  <a:lnTo>
                    <a:pt x="839" y="796"/>
                  </a:lnTo>
                  <a:lnTo>
                    <a:pt x="840" y="795"/>
                  </a:lnTo>
                  <a:close/>
                  <a:moveTo>
                    <a:pt x="1185" y="709"/>
                  </a:moveTo>
                  <a:lnTo>
                    <a:pt x="1186" y="709"/>
                  </a:lnTo>
                  <a:lnTo>
                    <a:pt x="1188" y="709"/>
                  </a:lnTo>
                  <a:lnTo>
                    <a:pt x="1186" y="711"/>
                  </a:lnTo>
                  <a:lnTo>
                    <a:pt x="1185" y="711"/>
                  </a:lnTo>
                  <a:lnTo>
                    <a:pt x="1184" y="709"/>
                  </a:lnTo>
                  <a:lnTo>
                    <a:pt x="1185" y="709"/>
                  </a:lnTo>
                  <a:close/>
                  <a:moveTo>
                    <a:pt x="842" y="791"/>
                  </a:moveTo>
                  <a:lnTo>
                    <a:pt x="842" y="792"/>
                  </a:lnTo>
                  <a:lnTo>
                    <a:pt x="842" y="791"/>
                  </a:lnTo>
                  <a:lnTo>
                    <a:pt x="841" y="791"/>
                  </a:lnTo>
                  <a:lnTo>
                    <a:pt x="841" y="790"/>
                  </a:lnTo>
                  <a:lnTo>
                    <a:pt x="842" y="791"/>
                  </a:lnTo>
                  <a:close/>
                  <a:moveTo>
                    <a:pt x="1263" y="639"/>
                  </a:moveTo>
                  <a:lnTo>
                    <a:pt x="1266" y="639"/>
                  </a:lnTo>
                  <a:lnTo>
                    <a:pt x="1266" y="640"/>
                  </a:lnTo>
                  <a:lnTo>
                    <a:pt x="1265" y="640"/>
                  </a:lnTo>
                  <a:lnTo>
                    <a:pt x="1263" y="640"/>
                  </a:lnTo>
                  <a:lnTo>
                    <a:pt x="1261" y="639"/>
                  </a:lnTo>
                  <a:lnTo>
                    <a:pt x="1263" y="639"/>
                  </a:lnTo>
                  <a:close/>
                  <a:moveTo>
                    <a:pt x="1253" y="637"/>
                  </a:moveTo>
                  <a:lnTo>
                    <a:pt x="1257" y="639"/>
                  </a:lnTo>
                  <a:lnTo>
                    <a:pt x="1258" y="640"/>
                  </a:lnTo>
                  <a:lnTo>
                    <a:pt x="1258" y="641"/>
                  </a:lnTo>
                  <a:lnTo>
                    <a:pt x="1257" y="640"/>
                  </a:lnTo>
                  <a:lnTo>
                    <a:pt x="1255" y="640"/>
                  </a:lnTo>
                  <a:lnTo>
                    <a:pt x="1253" y="639"/>
                  </a:lnTo>
                  <a:lnTo>
                    <a:pt x="1252" y="638"/>
                  </a:lnTo>
                  <a:lnTo>
                    <a:pt x="1251" y="637"/>
                  </a:lnTo>
                  <a:lnTo>
                    <a:pt x="1252" y="637"/>
                  </a:lnTo>
                  <a:lnTo>
                    <a:pt x="1253" y="637"/>
                  </a:lnTo>
                  <a:close/>
                  <a:moveTo>
                    <a:pt x="1232" y="639"/>
                  </a:moveTo>
                  <a:lnTo>
                    <a:pt x="1234" y="640"/>
                  </a:lnTo>
                  <a:lnTo>
                    <a:pt x="1234" y="641"/>
                  </a:lnTo>
                  <a:lnTo>
                    <a:pt x="1233" y="640"/>
                  </a:lnTo>
                  <a:lnTo>
                    <a:pt x="1232" y="640"/>
                  </a:lnTo>
                  <a:lnTo>
                    <a:pt x="1231" y="639"/>
                  </a:lnTo>
                  <a:lnTo>
                    <a:pt x="1232" y="639"/>
                  </a:lnTo>
                  <a:close/>
                  <a:moveTo>
                    <a:pt x="1233" y="637"/>
                  </a:moveTo>
                  <a:lnTo>
                    <a:pt x="1235" y="639"/>
                  </a:lnTo>
                  <a:lnTo>
                    <a:pt x="1236" y="640"/>
                  </a:lnTo>
                  <a:lnTo>
                    <a:pt x="1235" y="639"/>
                  </a:lnTo>
                  <a:lnTo>
                    <a:pt x="1233" y="638"/>
                  </a:lnTo>
                  <a:lnTo>
                    <a:pt x="1232" y="637"/>
                  </a:lnTo>
                  <a:lnTo>
                    <a:pt x="1233" y="637"/>
                  </a:lnTo>
                  <a:close/>
                  <a:moveTo>
                    <a:pt x="1235" y="634"/>
                  </a:moveTo>
                  <a:lnTo>
                    <a:pt x="1235" y="636"/>
                  </a:lnTo>
                  <a:lnTo>
                    <a:pt x="1236" y="636"/>
                  </a:lnTo>
                  <a:lnTo>
                    <a:pt x="1235" y="637"/>
                  </a:lnTo>
                  <a:lnTo>
                    <a:pt x="1234" y="636"/>
                  </a:lnTo>
                  <a:lnTo>
                    <a:pt x="1233" y="634"/>
                  </a:lnTo>
                  <a:lnTo>
                    <a:pt x="1232" y="633"/>
                  </a:lnTo>
                  <a:lnTo>
                    <a:pt x="1233" y="633"/>
                  </a:lnTo>
                  <a:lnTo>
                    <a:pt x="1235" y="634"/>
                  </a:lnTo>
                  <a:close/>
                  <a:moveTo>
                    <a:pt x="1286" y="599"/>
                  </a:moveTo>
                  <a:lnTo>
                    <a:pt x="1286" y="600"/>
                  </a:lnTo>
                  <a:lnTo>
                    <a:pt x="1287" y="601"/>
                  </a:lnTo>
                  <a:lnTo>
                    <a:pt x="1285" y="600"/>
                  </a:lnTo>
                  <a:lnTo>
                    <a:pt x="1284" y="598"/>
                  </a:lnTo>
                  <a:lnTo>
                    <a:pt x="1286" y="599"/>
                  </a:lnTo>
                  <a:close/>
                  <a:moveTo>
                    <a:pt x="1278" y="591"/>
                  </a:moveTo>
                  <a:lnTo>
                    <a:pt x="1279" y="592"/>
                  </a:lnTo>
                  <a:lnTo>
                    <a:pt x="1279" y="594"/>
                  </a:lnTo>
                  <a:lnTo>
                    <a:pt x="1280" y="596"/>
                  </a:lnTo>
                  <a:lnTo>
                    <a:pt x="1279" y="596"/>
                  </a:lnTo>
                  <a:lnTo>
                    <a:pt x="1278" y="595"/>
                  </a:lnTo>
                  <a:lnTo>
                    <a:pt x="1277" y="592"/>
                  </a:lnTo>
                  <a:lnTo>
                    <a:pt x="1278" y="591"/>
                  </a:lnTo>
                  <a:close/>
                  <a:moveTo>
                    <a:pt x="1091" y="658"/>
                  </a:moveTo>
                  <a:lnTo>
                    <a:pt x="1090" y="658"/>
                  </a:lnTo>
                  <a:lnTo>
                    <a:pt x="1089" y="658"/>
                  </a:lnTo>
                  <a:lnTo>
                    <a:pt x="1089" y="657"/>
                  </a:lnTo>
                  <a:lnTo>
                    <a:pt x="1089" y="656"/>
                  </a:lnTo>
                  <a:lnTo>
                    <a:pt x="1090" y="656"/>
                  </a:lnTo>
                  <a:lnTo>
                    <a:pt x="1090" y="657"/>
                  </a:lnTo>
                  <a:lnTo>
                    <a:pt x="1091" y="657"/>
                  </a:lnTo>
                  <a:lnTo>
                    <a:pt x="1091" y="658"/>
                  </a:lnTo>
                  <a:close/>
                  <a:moveTo>
                    <a:pt x="1088" y="657"/>
                  </a:moveTo>
                  <a:lnTo>
                    <a:pt x="1087" y="657"/>
                  </a:lnTo>
                  <a:lnTo>
                    <a:pt x="1087" y="656"/>
                  </a:lnTo>
                  <a:lnTo>
                    <a:pt x="1088" y="656"/>
                  </a:lnTo>
                  <a:lnTo>
                    <a:pt x="1089" y="656"/>
                  </a:lnTo>
                  <a:lnTo>
                    <a:pt x="1089" y="657"/>
                  </a:lnTo>
                  <a:lnTo>
                    <a:pt x="1088" y="658"/>
                  </a:lnTo>
                  <a:lnTo>
                    <a:pt x="1088" y="657"/>
                  </a:lnTo>
                  <a:close/>
                  <a:moveTo>
                    <a:pt x="1259" y="581"/>
                  </a:moveTo>
                  <a:lnTo>
                    <a:pt x="1259" y="582"/>
                  </a:lnTo>
                  <a:lnTo>
                    <a:pt x="1260" y="582"/>
                  </a:lnTo>
                  <a:lnTo>
                    <a:pt x="1261" y="582"/>
                  </a:lnTo>
                  <a:lnTo>
                    <a:pt x="1260" y="583"/>
                  </a:lnTo>
                  <a:lnTo>
                    <a:pt x="1261" y="583"/>
                  </a:lnTo>
                  <a:lnTo>
                    <a:pt x="1261" y="584"/>
                  </a:lnTo>
                  <a:lnTo>
                    <a:pt x="1260" y="586"/>
                  </a:lnTo>
                  <a:lnTo>
                    <a:pt x="1259" y="584"/>
                  </a:lnTo>
                  <a:lnTo>
                    <a:pt x="1258" y="583"/>
                  </a:lnTo>
                  <a:lnTo>
                    <a:pt x="1257" y="582"/>
                  </a:lnTo>
                  <a:lnTo>
                    <a:pt x="1259" y="581"/>
                  </a:lnTo>
                  <a:close/>
                  <a:moveTo>
                    <a:pt x="1212" y="563"/>
                  </a:moveTo>
                  <a:lnTo>
                    <a:pt x="1212" y="564"/>
                  </a:lnTo>
                  <a:lnTo>
                    <a:pt x="1211" y="564"/>
                  </a:lnTo>
                  <a:lnTo>
                    <a:pt x="1211" y="563"/>
                  </a:lnTo>
                  <a:lnTo>
                    <a:pt x="1211" y="562"/>
                  </a:lnTo>
                  <a:lnTo>
                    <a:pt x="1211" y="561"/>
                  </a:lnTo>
                  <a:lnTo>
                    <a:pt x="1212" y="562"/>
                  </a:lnTo>
                  <a:lnTo>
                    <a:pt x="1212" y="563"/>
                  </a:lnTo>
                  <a:close/>
                  <a:moveTo>
                    <a:pt x="884" y="662"/>
                  </a:moveTo>
                  <a:lnTo>
                    <a:pt x="885" y="661"/>
                  </a:lnTo>
                  <a:lnTo>
                    <a:pt x="885" y="662"/>
                  </a:lnTo>
                  <a:lnTo>
                    <a:pt x="884" y="662"/>
                  </a:lnTo>
                  <a:lnTo>
                    <a:pt x="884" y="661"/>
                  </a:lnTo>
                  <a:lnTo>
                    <a:pt x="884" y="662"/>
                  </a:lnTo>
                  <a:close/>
                  <a:moveTo>
                    <a:pt x="893" y="657"/>
                  </a:moveTo>
                  <a:lnTo>
                    <a:pt x="895" y="657"/>
                  </a:lnTo>
                  <a:lnTo>
                    <a:pt x="895" y="658"/>
                  </a:lnTo>
                  <a:lnTo>
                    <a:pt x="893" y="658"/>
                  </a:lnTo>
                  <a:lnTo>
                    <a:pt x="893" y="657"/>
                  </a:lnTo>
                  <a:close/>
                  <a:moveTo>
                    <a:pt x="1198" y="552"/>
                  </a:moveTo>
                  <a:lnTo>
                    <a:pt x="1199" y="552"/>
                  </a:lnTo>
                  <a:lnTo>
                    <a:pt x="1198" y="553"/>
                  </a:lnTo>
                  <a:lnTo>
                    <a:pt x="1198" y="554"/>
                  </a:lnTo>
                  <a:lnTo>
                    <a:pt x="1197" y="554"/>
                  </a:lnTo>
                  <a:lnTo>
                    <a:pt x="1195" y="555"/>
                  </a:lnTo>
                  <a:lnTo>
                    <a:pt x="1194" y="555"/>
                  </a:lnTo>
                  <a:lnTo>
                    <a:pt x="1194" y="554"/>
                  </a:lnTo>
                  <a:lnTo>
                    <a:pt x="1195" y="554"/>
                  </a:lnTo>
                  <a:lnTo>
                    <a:pt x="1197" y="553"/>
                  </a:lnTo>
                  <a:lnTo>
                    <a:pt x="1198" y="552"/>
                  </a:lnTo>
                  <a:close/>
                  <a:moveTo>
                    <a:pt x="1220" y="542"/>
                  </a:moveTo>
                  <a:lnTo>
                    <a:pt x="1220" y="544"/>
                  </a:lnTo>
                  <a:lnTo>
                    <a:pt x="1219" y="542"/>
                  </a:lnTo>
                  <a:lnTo>
                    <a:pt x="1219" y="541"/>
                  </a:lnTo>
                  <a:lnTo>
                    <a:pt x="1218" y="540"/>
                  </a:lnTo>
                  <a:lnTo>
                    <a:pt x="1219" y="540"/>
                  </a:lnTo>
                  <a:lnTo>
                    <a:pt x="1220" y="542"/>
                  </a:lnTo>
                  <a:close/>
                  <a:moveTo>
                    <a:pt x="1201" y="541"/>
                  </a:moveTo>
                  <a:lnTo>
                    <a:pt x="1200" y="542"/>
                  </a:lnTo>
                  <a:lnTo>
                    <a:pt x="1200" y="541"/>
                  </a:lnTo>
                  <a:lnTo>
                    <a:pt x="1199" y="541"/>
                  </a:lnTo>
                  <a:lnTo>
                    <a:pt x="1198" y="542"/>
                  </a:lnTo>
                  <a:lnTo>
                    <a:pt x="1197" y="541"/>
                  </a:lnTo>
                  <a:lnTo>
                    <a:pt x="1198" y="540"/>
                  </a:lnTo>
                  <a:lnTo>
                    <a:pt x="1199" y="540"/>
                  </a:lnTo>
                  <a:lnTo>
                    <a:pt x="1200" y="541"/>
                  </a:lnTo>
                  <a:lnTo>
                    <a:pt x="1201" y="541"/>
                  </a:lnTo>
                  <a:close/>
                  <a:moveTo>
                    <a:pt x="941" y="625"/>
                  </a:moveTo>
                  <a:lnTo>
                    <a:pt x="941" y="626"/>
                  </a:lnTo>
                  <a:lnTo>
                    <a:pt x="941" y="628"/>
                  </a:lnTo>
                  <a:lnTo>
                    <a:pt x="940" y="628"/>
                  </a:lnTo>
                  <a:lnTo>
                    <a:pt x="940" y="626"/>
                  </a:lnTo>
                  <a:lnTo>
                    <a:pt x="941" y="625"/>
                  </a:lnTo>
                  <a:close/>
                  <a:moveTo>
                    <a:pt x="962" y="623"/>
                  </a:moveTo>
                  <a:lnTo>
                    <a:pt x="962" y="622"/>
                  </a:lnTo>
                  <a:lnTo>
                    <a:pt x="962" y="621"/>
                  </a:lnTo>
                  <a:lnTo>
                    <a:pt x="962" y="622"/>
                  </a:lnTo>
                  <a:lnTo>
                    <a:pt x="962" y="623"/>
                  </a:lnTo>
                  <a:close/>
                  <a:moveTo>
                    <a:pt x="961" y="621"/>
                  </a:moveTo>
                  <a:lnTo>
                    <a:pt x="961" y="622"/>
                  </a:lnTo>
                  <a:lnTo>
                    <a:pt x="961" y="621"/>
                  </a:lnTo>
                  <a:lnTo>
                    <a:pt x="961" y="620"/>
                  </a:lnTo>
                  <a:lnTo>
                    <a:pt x="961" y="621"/>
                  </a:lnTo>
                  <a:lnTo>
                    <a:pt x="961" y="620"/>
                  </a:lnTo>
                  <a:lnTo>
                    <a:pt x="962" y="621"/>
                  </a:lnTo>
                  <a:lnTo>
                    <a:pt x="961" y="621"/>
                  </a:lnTo>
                  <a:close/>
                  <a:moveTo>
                    <a:pt x="924" y="615"/>
                  </a:moveTo>
                  <a:lnTo>
                    <a:pt x="925" y="615"/>
                  </a:lnTo>
                  <a:lnTo>
                    <a:pt x="924" y="616"/>
                  </a:lnTo>
                  <a:lnTo>
                    <a:pt x="924" y="615"/>
                  </a:lnTo>
                  <a:close/>
                  <a:moveTo>
                    <a:pt x="529" y="564"/>
                  </a:moveTo>
                  <a:lnTo>
                    <a:pt x="530" y="564"/>
                  </a:lnTo>
                  <a:lnTo>
                    <a:pt x="531" y="564"/>
                  </a:lnTo>
                  <a:lnTo>
                    <a:pt x="532" y="564"/>
                  </a:lnTo>
                  <a:lnTo>
                    <a:pt x="534" y="564"/>
                  </a:lnTo>
                  <a:lnTo>
                    <a:pt x="532" y="565"/>
                  </a:lnTo>
                  <a:lnTo>
                    <a:pt x="531" y="565"/>
                  </a:lnTo>
                  <a:lnTo>
                    <a:pt x="530" y="565"/>
                  </a:lnTo>
                  <a:lnTo>
                    <a:pt x="529" y="565"/>
                  </a:lnTo>
                  <a:lnTo>
                    <a:pt x="528" y="565"/>
                  </a:lnTo>
                  <a:lnTo>
                    <a:pt x="527" y="565"/>
                  </a:lnTo>
                  <a:lnTo>
                    <a:pt x="528" y="564"/>
                  </a:lnTo>
                  <a:lnTo>
                    <a:pt x="529" y="564"/>
                  </a:lnTo>
                  <a:close/>
                  <a:moveTo>
                    <a:pt x="534" y="557"/>
                  </a:moveTo>
                  <a:lnTo>
                    <a:pt x="535" y="557"/>
                  </a:lnTo>
                  <a:lnTo>
                    <a:pt x="535" y="558"/>
                  </a:lnTo>
                  <a:lnTo>
                    <a:pt x="534" y="558"/>
                  </a:lnTo>
                  <a:lnTo>
                    <a:pt x="532" y="558"/>
                  </a:lnTo>
                  <a:lnTo>
                    <a:pt x="532" y="557"/>
                  </a:lnTo>
                  <a:lnTo>
                    <a:pt x="534" y="557"/>
                  </a:lnTo>
                  <a:close/>
                  <a:moveTo>
                    <a:pt x="251" y="416"/>
                  </a:moveTo>
                  <a:lnTo>
                    <a:pt x="251" y="417"/>
                  </a:lnTo>
                  <a:lnTo>
                    <a:pt x="251" y="420"/>
                  </a:lnTo>
                  <a:lnTo>
                    <a:pt x="251" y="421"/>
                  </a:lnTo>
                  <a:lnTo>
                    <a:pt x="250" y="421"/>
                  </a:lnTo>
                  <a:lnTo>
                    <a:pt x="249" y="420"/>
                  </a:lnTo>
                  <a:lnTo>
                    <a:pt x="249" y="419"/>
                  </a:lnTo>
                  <a:lnTo>
                    <a:pt x="250" y="419"/>
                  </a:lnTo>
                  <a:lnTo>
                    <a:pt x="250" y="417"/>
                  </a:lnTo>
                  <a:lnTo>
                    <a:pt x="250" y="416"/>
                  </a:lnTo>
                  <a:lnTo>
                    <a:pt x="251" y="416"/>
                  </a:lnTo>
                  <a:close/>
                  <a:moveTo>
                    <a:pt x="975" y="491"/>
                  </a:moveTo>
                  <a:lnTo>
                    <a:pt x="975" y="492"/>
                  </a:lnTo>
                  <a:lnTo>
                    <a:pt x="976" y="492"/>
                  </a:lnTo>
                  <a:lnTo>
                    <a:pt x="975" y="494"/>
                  </a:lnTo>
                  <a:lnTo>
                    <a:pt x="975" y="492"/>
                  </a:lnTo>
                  <a:lnTo>
                    <a:pt x="974" y="491"/>
                  </a:lnTo>
                  <a:lnTo>
                    <a:pt x="975" y="491"/>
                  </a:lnTo>
                  <a:close/>
                  <a:moveTo>
                    <a:pt x="956" y="497"/>
                  </a:moveTo>
                  <a:lnTo>
                    <a:pt x="957" y="496"/>
                  </a:lnTo>
                  <a:lnTo>
                    <a:pt x="958" y="498"/>
                  </a:lnTo>
                  <a:lnTo>
                    <a:pt x="957" y="499"/>
                  </a:lnTo>
                  <a:lnTo>
                    <a:pt x="956" y="499"/>
                  </a:lnTo>
                  <a:lnTo>
                    <a:pt x="956" y="498"/>
                  </a:lnTo>
                  <a:lnTo>
                    <a:pt x="953" y="498"/>
                  </a:lnTo>
                  <a:lnTo>
                    <a:pt x="955" y="499"/>
                  </a:lnTo>
                  <a:lnTo>
                    <a:pt x="953" y="499"/>
                  </a:lnTo>
                  <a:lnTo>
                    <a:pt x="952" y="498"/>
                  </a:lnTo>
                  <a:lnTo>
                    <a:pt x="952" y="497"/>
                  </a:lnTo>
                  <a:lnTo>
                    <a:pt x="955" y="496"/>
                  </a:lnTo>
                  <a:lnTo>
                    <a:pt x="956" y="497"/>
                  </a:lnTo>
                  <a:close/>
                  <a:moveTo>
                    <a:pt x="263" y="410"/>
                  </a:moveTo>
                  <a:lnTo>
                    <a:pt x="263" y="412"/>
                  </a:lnTo>
                  <a:lnTo>
                    <a:pt x="262" y="412"/>
                  </a:lnTo>
                  <a:lnTo>
                    <a:pt x="262" y="411"/>
                  </a:lnTo>
                  <a:lnTo>
                    <a:pt x="262" y="410"/>
                  </a:lnTo>
                  <a:lnTo>
                    <a:pt x="261" y="410"/>
                  </a:lnTo>
                  <a:lnTo>
                    <a:pt x="262" y="410"/>
                  </a:lnTo>
                  <a:lnTo>
                    <a:pt x="263" y="410"/>
                  </a:lnTo>
                  <a:close/>
                  <a:moveTo>
                    <a:pt x="941" y="486"/>
                  </a:moveTo>
                  <a:lnTo>
                    <a:pt x="941" y="487"/>
                  </a:lnTo>
                  <a:lnTo>
                    <a:pt x="940" y="488"/>
                  </a:lnTo>
                  <a:lnTo>
                    <a:pt x="939" y="488"/>
                  </a:lnTo>
                  <a:lnTo>
                    <a:pt x="936" y="488"/>
                  </a:lnTo>
                  <a:lnTo>
                    <a:pt x="936" y="487"/>
                  </a:lnTo>
                  <a:lnTo>
                    <a:pt x="938" y="486"/>
                  </a:lnTo>
                  <a:lnTo>
                    <a:pt x="939" y="486"/>
                  </a:lnTo>
                  <a:lnTo>
                    <a:pt x="941" y="486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54">
              <a:extLst>
                <a:ext uri="{FF2B5EF4-FFF2-40B4-BE49-F238E27FC236}">
                  <a16:creationId xmlns:a16="http://schemas.microsoft.com/office/drawing/2014/main" id="{F229480D-44C1-2BED-59D5-19D8562E1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6999" y="845741"/>
              <a:ext cx="1032828" cy="996490"/>
            </a:xfrm>
            <a:custGeom>
              <a:avLst/>
              <a:gdLst>
                <a:gd name="T0" fmla="*/ 657 w 739"/>
                <a:gd name="T1" fmla="*/ 557 h 713"/>
                <a:gd name="T2" fmla="*/ 668 w 739"/>
                <a:gd name="T3" fmla="*/ 596 h 713"/>
                <a:gd name="T4" fmla="*/ 707 w 739"/>
                <a:gd name="T5" fmla="*/ 632 h 713"/>
                <a:gd name="T6" fmla="*/ 726 w 739"/>
                <a:gd name="T7" fmla="*/ 665 h 713"/>
                <a:gd name="T8" fmla="*/ 708 w 739"/>
                <a:gd name="T9" fmla="*/ 690 h 713"/>
                <a:gd name="T10" fmla="*/ 679 w 739"/>
                <a:gd name="T11" fmla="*/ 686 h 713"/>
                <a:gd name="T12" fmla="*/ 664 w 739"/>
                <a:gd name="T13" fmla="*/ 696 h 713"/>
                <a:gd name="T14" fmla="*/ 630 w 739"/>
                <a:gd name="T15" fmla="*/ 703 h 713"/>
                <a:gd name="T16" fmla="*/ 604 w 739"/>
                <a:gd name="T17" fmla="*/ 688 h 713"/>
                <a:gd name="T18" fmla="*/ 558 w 739"/>
                <a:gd name="T19" fmla="*/ 664 h 713"/>
                <a:gd name="T20" fmla="*/ 524 w 739"/>
                <a:gd name="T21" fmla="*/ 650 h 713"/>
                <a:gd name="T22" fmla="*/ 513 w 739"/>
                <a:gd name="T23" fmla="*/ 620 h 713"/>
                <a:gd name="T24" fmla="*/ 493 w 739"/>
                <a:gd name="T25" fmla="*/ 631 h 713"/>
                <a:gd name="T26" fmla="*/ 465 w 739"/>
                <a:gd name="T27" fmla="*/ 616 h 713"/>
                <a:gd name="T28" fmla="*/ 449 w 739"/>
                <a:gd name="T29" fmla="*/ 612 h 713"/>
                <a:gd name="T30" fmla="*/ 431 w 739"/>
                <a:gd name="T31" fmla="*/ 573 h 713"/>
                <a:gd name="T32" fmla="*/ 438 w 739"/>
                <a:gd name="T33" fmla="*/ 540 h 713"/>
                <a:gd name="T34" fmla="*/ 416 w 739"/>
                <a:gd name="T35" fmla="*/ 553 h 713"/>
                <a:gd name="T36" fmla="*/ 405 w 739"/>
                <a:gd name="T37" fmla="*/ 544 h 713"/>
                <a:gd name="T38" fmla="*/ 403 w 739"/>
                <a:gd name="T39" fmla="*/ 503 h 713"/>
                <a:gd name="T40" fmla="*/ 325 w 739"/>
                <a:gd name="T41" fmla="*/ 491 h 713"/>
                <a:gd name="T42" fmla="*/ 331 w 739"/>
                <a:gd name="T43" fmla="*/ 459 h 713"/>
                <a:gd name="T44" fmla="*/ 288 w 739"/>
                <a:gd name="T45" fmla="*/ 469 h 713"/>
                <a:gd name="T46" fmla="*/ 245 w 739"/>
                <a:gd name="T47" fmla="*/ 418 h 713"/>
                <a:gd name="T48" fmla="*/ 174 w 739"/>
                <a:gd name="T49" fmla="*/ 381 h 713"/>
                <a:gd name="T50" fmla="*/ 92 w 739"/>
                <a:gd name="T51" fmla="*/ 394 h 713"/>
                <a:gd name="T52" fmla="*/ 62 w 739"/>
                <a:gd name="T53" fmla="*/ 353 h 713"/>
                <a:gd name="T54" fmla="*/ 37 w 739"/>
                <a:gd name="T55" fmla="*/ 285 h 713"/>
                <a:gd name="T56" fmla="*/ 12 w 739"/>
                <a:gd name="T57" fmla="*/ 197 h 713"/>
                <a:gd name="T58" fmla="*/ 37 w 739"/>
                <a:gd name="T59" fmla="*/ 152 h 713"/>
                <a:gd name="T60" fmla="*/ 23 w 739"/>
                <a:gd name="T61" fmla="*/ 129 h 713"/>
                <a:gd name="T62" fmla="*/ 41 w 739"/>
                <a:gd name="T63" fmla="*/ 62 h 713"/>
                <a:gd name="T64" fmla="*/ 100 w 739"/>
                <a:gd name="T65" fmla="*/ 56 h 713"/>
                <a:gd name="T66" fmla="*/ 164 w 739"/>
                <a:gd name="T67" fmla="*/ 70 h 713"/>
                <a:gd name="T68" fmla="*/ 177 w 739"/>
                <a:gd name="T69" fmla="*/ 34 h 713"/>
                <a:gd name="T70" fmla="*/ 281 w 739"/>
                <a:gd name="T71" fmla="*/ 78 h 713"/>
                <a:gd name="T72" fmla="*/ 325 w 739"/>
                <a:gd name="T73" fmla="*/ 108 h 713"/>
                <a:gd name="T74" fmla="*/ 384 w 739"/>
                <a:gd name="T75" fmla="*/ 125 h 713"/>
                <a:gd name="T76" fmla="*/ 441 w 739"/>
                <a:gd name="T77" fmla="*/ 133 h 713"/>
                <a:gd name="T78" fmla="*/ 434 w 739"/>
                <a:gd name="T79" fmla="*/ 201 h 713"/>
                <a:gd name="T80" fmla="*/ 509 w 739"/>
                <a:gd name="T81" fmla="*/ 178 h 713"/>
                <a:gd name="T82" fmla="*/ 540 w 739"/>
                <a:gd name="T83" fmla="*/ 193 h 713"/>
                <a:gd name="T84" fmla="*/ 514 w 739"/>
                <a:gd name="T85" fmla="*/ 222 h 713"/>
                <a:gd name="T86" fmla="*/ 547 w 739"/>
                <a:gd name="T87" fmla="*/ 223 h 713"/>
                <a:gd name="T88" fmla="*/ 596 w 739"/>
                <a:gd name="T89" fmla="*/ 255 h 713"/>
                <a:gd name="T90" fmla="*/ 590 w 739"/>
                <a:gd name="T91" fmla="*/ 338 h 713"/>
                <a:gd name="T92" fmla="*/ 618 w 739"/>
                <a:gd name="T93" fmla="*/ 394 h 713"/>
                <a:gd name="T94" fmla="*/ 623 w 739"/>
                <a:gd name="T95" fmla="*/ 448 h 713"/>
                <a:gd name="T96" fmla="*/ 616 w 739"/>
                <a:gd name="T97" fmla="*/ 479 h 713"/>
                <a:gd name="T98" fmla="*/ 708 w 739"/>
                <a:gd name="T99" fmla="*/ 695 h 713"/>
                <a:gd name="T100" fmla="*/ 644 w 739"/>
                <a:gd name="T101" fmla="*/ 706 h 713"/>
                <a:gd name="T102" fmla="*/ 737 w 739"/>
                <a:gd name="T103" fmla="*/ 674 h 713"/>
                <a:gd name="T104" fmla="*/ 667 w 739"/>
                <a:gd name="T105" fmla="*/ 588 h 713"/>
                <a:gd name="T106" fmla="*/ 620 w 739"/>
                <a:gd name="T107" fmla="*/ 491 h 713"/>
                <a:gd name="T108" fmla="*/ 617 w 739"/>
                <a:gd name="T109" fmla="*/ 392 h 713"/>
                <a:gd name="T110" fmla="*/ 364 w 739"/>
                <a:gd name="T111" fmla="*/ 520 h 713"/>
                <a:gd name="T112" fmla="*/ 330 w 739"/>
                <a:gd name="T113" fmla="*/ 457 h 713"/>
                <a:gd name="T114" fmla="*/ 234 w 739"/>
                <a:gd name="T115" fmla="*/ 410 h 713"/>
                <a:gd name="T116" fmla="*/ 38 w 739"/>
                <a:gd name="T117" fmla="*/ 102 h 713"/>
                <a:gd name="T118" fmla="*/ 487 w 739"/>
                <a:gd name="T119" fmla="*/ 167 h 713"/>
                <a:gd name="T120" fmla="*/ 432 w 739"/>
                <a:gd name="T121" fmla="*/ 179 h 713"/>
                <a:gd name="T122" fmla="*/ 381 w 739"/>
                <a:gd name="T123" fmla="*/ 89 h 713"/>
                <a:gd name="T124" fmla="*/ 257 w 739"/>
                <a:gd name="T125" fmla="*/ 67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9" h="713">
                  <a:moveTo>
                    <a:pt x="614" y="512"/>
                  </a:moveTo>
                  <a:lnTo>
                    <a:pt x="615" y="512"/>
                  </a:lnTo>
                  <a:lnTo>
                    <a:pt x="615" y="513"/>
                  </a:lnTo>
                  <a:lnTo>
                    <a:pt x="614" y="513"/>
                  </a:lnTo>
                  <a:lnTo>
                    <a:pt x="613" y="513"/>
                  </a:lnTo>
                  <a:lnTo>
                    <a:pt x="612" y="514"/>
                  </a:lnTo>
                  <a:lnTo>
                    <a:pt x="610" y="513"/>
                  </a:lnTo>
                  <a:lnTo>
                    <a:pt x="610" y="514"/>
                  </a:lnTo>
                  <a:lnTo>
                    <a:pt x="612" y="515"/>
                  </a:lnTo>
                  <a:lnTo>
                    <a:pt x="613" y="515"/>
                  </a:lnTo>
                  <a:lnTo>
                    <a:pt x="614" y="515"/>
                  </a:lnTo>
                  <a:lnTo>
                    <a:pt x="615" y="515"/>
                  </a:lnTo>
                  <a:lnTo>
                    <a:pt x="616" y="515"/>
                  </a:lnTo>
                  <a:lnTo>
                    <a:pt x="616" y="516"/>
                  </a:lnTo>
                  <a:lnTo>
                    <a:pt x="615" y="518"/>
                  </a:lnTo>
                  <a:lnTo>
                    <a:pt x="615" y="519"/>
                  </a:lnTo>
                  <a:lnTo>
                    <a:pt x="616" y="519"/>
                  </a:lnTo>
                  <a:lnTo>
                    <a:pt x="618" y="519"/>
                  </a:lnTo>
                  <a:lnTo>
                    <a:pt x="618" y="520"/>
                  </a:lnTo>
                  <a:lnTo>
                    <a:pt x="618" y="519"/>
                  </a:lnTo>
                  <a:lnTo>
                    <a:pt x="620" y="519"/>
                  </a:lnTo>
                  <a:lnTo>
                    <a:pt x="621" y="518"/>
                  </a:lnTo>
                  <a:lnTo>
                    <a:pt x="621" y="519"/>
                  </a:lnTo>
                  <a:lnTo>
                    <a:pt x="621" y="520"/>
                  </a:lnTo>
                  <a:lnTo>
                    <a:pt x="622" y="519"/>
                  </a:lnTo>
                  <a:lnTo>
                    <a:pt x="623" y="520"/>
                  </a:lnTo>
                  <a:lnTo>
                    <a:pt x="625" y="520"/>
                  </a:lnTo>
                  <a:lnTo>
                    <a:pt x="626" y="519"/>
                  </a:lnTo>
                  <a:lnTo>
                    <a:pt x="627" y="519"/>
                  </a:lnTo>
                  <a:lnTo>
                    <a:pt x="627" y="520"/>
                  </a:lnTo>
                  <a:lnTo>
                    <a:pt x="629" y="519"/>
                  </a:lnTo>
                  <a:lnTo>
                    <a:pt x="630" y="520"/>
                  </a:lnTo>
                  <a:lnTo>
                    <a:pt x="631" y="520"/>
                  </a:lnTo>
                  <a:lnTo>
                    <a:pt x="631" y="521"/>
                  </a:lnTo>
                  <a:lnTo>
                    <a:pt x="632" y="521"/>
                  </a:lnTo>
                  <a:lnTo>
                    <a:pt x="634" y="522"/>
                  </a:lnTo>
                  <a:lnTo>
                    <a:pt x="634" y="524"/>
                  </a:lnTo>
                  <a:lnTo>
                    <a:pt x="635" y="524"/>
                  </a:lnTo>
                  <a:lnTo>
                    <a:pt x="636" y="524"/>
                  </a:lnTo>
                  <a:lnTo>
                    <a:pt x="639" y="523"/>
                  </a:lnTo>
                  <a:lnTo>
                    <a:pt x="640" y="523"/>
                  </a:lnTo>
                  <a:lnTo>
                    <a:pt x="641" y="524"/>
                  </a:lnTo>
                  <a:lnTo>
                    <a:pt x="641" y="526"/>
                  </a:lnTo>
                  <a:lnTo>
                    <a:pt x="640" y="526"/>
                  </a:lnTo>
                  <a:lnTo>
                    <a:pt x="640" y="527"/>
                  </a:lnTo>
                  <a:lnTo>
                    <a:pt x="639" y="526"/>
                  </a:lnTo>
                  <a:lnTo>
                    <a:pt x="638" y="527"/>
                  </a:lnTo>
                  <a:lnTo>
                    <a:pt x="638" y="528"/>
                  </a:lnTo>
                  <a:lnTo>
                    <a:pt x="636" y="528"/>
                  </a:lnTo>
                  <a:lnTo>
                    <a:pt x="636" y="529"/>
                  </a:lnTo>
                  <a:lnTo>
                    <a:pt x="636" y="528"/>
                  </a:lnTo>
                  <a:lnTo>
                    <a:pt x="635" y="529"/>
                  </a:lnTo>
                  <a:lnTo>
                    <a:pt x="636" y="531"/>
                  </a:lnTo>
                  <a:lnTo>
                    <a:pt x="636" y="532"/>
                  </a:lnTo>
                  <a:lnTo>
                    <a:pt x="635" y="533"/>
                  </a:lnTo>
                  <a:lnTo>
                    <a:pt x="632" y="536"/>
                  </a:lnTo>
                  <a:lnTo>
                    <a:pt x="631" y="538"/>
                  </a:lnTo>
                  <a:lnTo>
                    <a:pt x="631" y="539"/>
                  </a:lnTo>
                  <a:lnTo>
                    <a:pt x="632" y="540"/>
                  </a:lnTo>
                  <a:lnTo>
                    <a:pt x="633" y="540"/>
                  </a:lnTo>
                  <a:lnTo>
                    <a:pt x="633" y="539"/>
                  </a:lnTo>
                  <a:lnTo>
                    <a:pt x="634" y="539"/>
                  </a:lnTo>
                  <a:lnTo>
                    <a:pt x="634" y="540"/>
                  </a:lnTo>
                  <a:lnTo>
                    <a:pt x="636" y="540"/>
                  </a:lnTo>
                  <a:lnTo>
                    <a:pt x="640" y="538"/>
                  </a:lnTo>
                  <a:lnTo>
                    <a:pt x="641" y="538"/>
                  </a:lnTo>
                  <a:lnTo>
                    <a:pt x="642" y="538"/>
                  </a:lnTo>
                  <a:lnTo>
                    <a:pt x="643" y="538"/>
                  </a:lnTo>
                  <a:lnTo>
                    <a:pt x="643" y="537"/>
                  </a:lnTo>
                  <a:lnTo>
                    <a:pt x="642" y="537"/>
                  </a:lnTo>
                  <a:lnTo>
                    <a:pt x="642" y="536"/>
                  </a:lnTo>
                  <a:lnTo>
                    <a:pt x="641" y="536"/>
                  </a:lnTo>
                  <a:lnTo>
                    <a:pt x="642" y="536"/>
                  </a:lnTo>
                  <a:lnTo>
                    <a:pt x="642" y="535"/>
                  </a:lnTo>
                  <a:lnTo>
                    <a:pt x="643" y="533"/>
                  </a:lnTo>
                  <a:lnTo>
                    <a:pt x="644" y="533"/>
                  </a:lnTo>
                  <a:lnTo>
                    <a:pt x="646" y="532"/>
                  </a:lnTo>
                  <a:lnTo>
                    <a:pt x="647" y="532"/>
                  </a:lnTo>
                  <a:lnTo>
                    <a:pt x="648" y="533"/>
                  </a:lnTo>
                  <a:lnTo>
                    <a:pt x="648" y="535"/>
                  </a:lnTo>
                  <a:lnTo>
                    <a:pt x="649" y="536"/>
                  </a:lnTo>
                  <a:lnTo>
                    <a:pt x="649" y="537"/>
                  </a:lnTo>
                  <a:lnTo>
                    <a:pt x="650" y="537"/>
                  </a:lnTo>
                  <a:lnTo>
                    <a:pt x="649" y="537"/>
                  </a:lnTo>
                  <a:lnTo>
                    <a:pt x="649" y="538"/>
                  </a:lnTo>
                  <a:lnTo>
                    <a:pt x="649" y="540"/>
                  </a:lnTo>
                  <a:lnTo>
                    <a:pt x="650" y="539"/>
                  </a:lnTo>
                  <a:lnTo>
                    <a:pt x="650" y="538"/>
                  </a:lnTo>
                  <a:lnTo>
                    <a:pt x="651" y="538"/>
                  </a:lnTo>
                  <a:lnTo>
                    <a:pt x="652" y="538"/>
                  </a:lnTo>
                  <a:lnTo>
                    <a:pt x="652" y="539"/>
                  </a:lnTo>
                  <a:lnTo>
                    <a:pt x="653" y="539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56" y="541"/>
                  </a:lnTo>
                  <a:lnTo>
                    <a:pt x="657" y="541"/>
                  </a:lnTo>
                  <a:lnTo>
                    <a:pt x="658" y="541"/>
                  </a:lnTo>
                  <a:lnTo>
                    <a:pt x="659" y="541"/>
                  </a:lnTo>
                  <a:lnTo>
                    <a:pt x="659" y="543"/>
                  </a:lnTo>
                  <a:lnTo>
                    <a:pt x="659" y="544"/>
                  </a:lnTo>
                  <a:lnTo>
                    <a:pt x="659" y="545"/>
                  </a:lnTo>
                  <a:lnTo>
                    <a:pt x="658" y="544"/>
                  </a:lnTo>
                  <a:lnTo>
                    <a:pt x="658" y="545"/>
                  </a:lnTo>
                  <a:lnTo>
                    <a:pt x="655" y="548"/>
                  </a:lnTo>
                  <a:lnTo>
                    <a:pt x="653" y="548"/>
                  </a:lnTo>
                  <a:lnTo>
                    <a:pt x="651" y="548"/>
                  </a:lnTo>
                  <a:lnTo>
                    <a:pt x="649" y="551"/>
                  </a:lnTo>
                  <a:lnTo>
                    <a:pt x="648" y="551"/>
                  </a:lnTo>
                  <a:lnTo>
                    <a:pt x="647" y="551"/>
                  </a:lnTo>
                  <a:lnTo>
                    <a:pt x="647" y="549"/>
                  </a:lnTo>
                  <a:lnTo>
                    <a:pt x="646" y="549"/>
                  </a:lnTo>
                  <a:lnTo>
                    <a:pt x="644" y="549"/>
                  </a:lnTo>
                  <a:lnTo>
                    <a:pt x="646" y="551"/>
                  </a:lnTo>
                  <a:lnTo>
                    <a:pt x="646" y="552"/>
                  </a:lnTo>
                  <a:lnTo>
                    <a:pt x="646" y="553"/>
                  </a:lnTo>
                  <a:lnTo>
                    <a:pt x="646" y="554"/>
                  </a:lnTo>
                  <a:lnTo>
                    <a:pt x="647" y="554"/>
                  </a:lnTo>
                  <a:lnTo>
                    <a:pt x="648" y="554"/>
                  </a:lnTo>
                  <a:lnTo>
                    <a:pt x="647" y="553"/>
                  </a:lnTo>
                  <a:lnTo>
                    <a:pt x="648" y="553"/>
                  </a:lnTo>
                  <a:lnTo>
                    <a:pt x="648" y="552"/>
                  </a:lnTo>
                  <a:lnTo>
                    <a:pt x="649" y="552"/>
                  </a:lnTo>
                  <a:lnTo>
                    <a:pt x="650" y="552"/>
                  </a:lnTo>
                  <a:lnTo>
                    <a:pt x="652" y="552"/>
                  </a:lnTo>
                  <a:lnTo>
                    <a:pt x="652" y="551"/>
                  </a:lnTo>
                  <a:lnTo>
                    <a:pt x="656" y="548"/>
                  </a:lnTo>
                  <a:lnTo>
                    <a:pt x="657" y="548"/>
                  </a:lnTo>
                  <a:lnTo>
                    <a:pt x="659" y="549"/>
                  </a:lnTo>
                  <a:lnTo>
                    <a:pt x="660" y="549"/>
                  </a:lnTo>
                  <a:lnTo>
                    <a:pt x="660" y="548"/>
                  </a:lnTo>
                  <a:lnTo>
                    <a:pt x="661" y="548"/>
                  </a:lnTo>
                  <a:lnTo>
                    <a:pt x="663" y="549"/>
                  </a:lnTo>
                  <a:lnTo>
                    <a:pt x="663" y="551"/>
                  </a:lnTo>
                  <a:lnTo>
                    <a:pt x="661" y="551"/>
                  </a:lnTo>
                  <a:lnTo>
                    <a:pt x="661" y="552"/>
                  </a:lnTo>
                  <a:lnTo>
                    <a:pt x="660" y="552"/>
                  </a:lnTo>
                  <a:lnTo>
                    <a:pt x="660" y="553"/>
                  </a:lnTo>
                  <a:lnTo>
                    <a:pt x="660" y="552"/>
                  </a:lnTo>
                  <a:lnTo>
                    <a:pt x="658" y="552"/>
                  </a:lnTo>
                  <a:lnTo>
                    <a:pt x="659" y="552"/>
                  </a:lnTo>
                  <a:lnTo>
                    <a:pt x="659" y="553"/>
                  </a:lnTo>
                  <a:lnTo>
                    <a:pt x="660" y="553"/>
                  </a:lnTo>
                  <a:lnTo>
                    <a:pt x="659" y="554"/>
                  </a:lnTo>
                  <a:lnTo>
                    <a:pt x="658" y="554"/>
                  </a:lnTo>
                  <a:lnTo>
                    <a:pt x="659" y="555"/>
                  </a:lnTo>
                  <a:lnTo>
                    <a:pt x="659" y="554"/>
                  </a:lnTo>
                  <a:lnTo>
                    <a:pt x="660" y="554"/>
                  </a:lnTo>
                  <a:lnTo>
                    <a:pt x="661" y="554"/>
                  </a:lnTo>
                  <a:lnTo>
                    <a:pt x="663" y="555"/>
                  </a:lnTo>
                  <a:lnTo>
                    <a:pt x="661" y="555"/>
                  </a:lnTo>
                  <a:lnTo>
                    <a:pt x="660" y="555"/>
                  </a:lnTo>
                  <a:lnTo>
                    <a:pt x="658" y="555"/>
                  </a:lnTo>
                  <a:lnTo>
                    <a:pt x="657" y="555"/>
                  </a:lnTo>
                  <a:lnTo>
                    <a:pt x="656" y="555"/>
                  </a:lnTo>
                  <a:lnTo>
                    <a:pt x="657" y="555"/>
                  </a:lnTo>
                  <a:lnTo>
                    <a:pt x="657" y="556"/>
                  </a:lnTo>
                  <a:lnTo>
                    <a:pt x="658" y="555"/>
                  </a:lnTo>
                  <a:lnTo>
                    <a:pt x="659" y="556"/>
                  </a:lnTo>
                  <a:lnTo>
                    <a:pt x="660" y="556"/>
                  </a:lnTo>
                  <a:lnTo>
                    <a:pt x="661" y="556"/>
                  </a:lnTo>
                  <a:lnTo>
                    <a:pt x="663" y="556"/>
                  </a:lnTo>
                  <a:lnTo>
                    <a:pt x="663" y="555"/>
                  </a:lnTo>
                  <a:lnTo>
                    <a:pt x="664" y="555"/>
                  </a:lnTo>
                  <a:lnTo>
                    <a:pt x="664" y="556"/>
                  </a:lnTo>
                  <a:lnTo>
                    <a:pt x="663" y="556"/>
                  </a:lnTo>
                  <a:lnTo>
                    <a:pt x="663" y="557"/>
                  </a:lnTo>
                  <a:lnTo>
                    <a:pt x="663" y="558"/>
                  </a:lnTo>
                  <a:lnTo>
                    <a:pt x="661" y="557"/>
                  </a:lnTo>
                  <a:lnTo>
                    <a:pt x="660" y="557"/>
                  </a:lnTo>
                  <a:lnTo>
                    <a:pt x="658" y="557"/>
                  </a:lnTo>
                  <a:lnTo>
                    <a:pt x="657" y="557"/>
                  </a:lnTo>
                  <a:lnTo>
                    <a:pt x="656" y="556"/>
                  </a:lnTo>
                  <a:lnTo>
                    <a:pt x="655" y="556"/>
                  </a:lnTo>
                  <a:lnTo>
                    <a:pt x="658" y="557"/>
                  </a:lnTo>
                  <a:lnTo>
                    <a:pt x="659" y="558"/>
                  </a:lnTo>
                  <a:lnTo>
                    <a:pt x="660" y="558"/>
                  </a:lnTo>
                  <a:lnTo>
                    <a:pt x="661" y="558"/>
                  </a:lnTo>
                  <a:lnTo>
                    <a:pt x="658" y="560"/>
                  </a:lnTo>
                  <a:lnTo>
                    <a:pt x="657" y="558"/>
                  </a:lnTo>
                  <a:lnTo>
                    <a:pt x="655" y="558"/>
                  </a:lnTo>
                  <a:lnTo>
                    <a:pt x="656" y="560"/>
                  </a:lnTo>
                  <a:lnTo>
                    <a:pt x="655" y="561"/>
                  </a:lnTo>
                  <a:lnTo>
                    <a:pt x="656" y="561"/>
                  </a:lnTo>
                  <a:lnTo>
                    <a:pt x="657" y="561"/>
                  </a:lnTo>
                  <a:lnTo>
                    <a:pt x="659" y="560"/>
                  </a:lnTo>
                  <a:lnTo>
                    <a:pt x="663" y="560"/>
                  </a:lnTo>
                  <a:lnTo>
                    <a:pt x="664" y="560"/>
                  </a:lnTo>
                  <a:lnTo>
                    <a:pt x="665" y="560"/>
                  </a:lnTo>
                  <a:lnTo>
                    <a:pt x="664" y="560"/>
                  </a:lnTo>
                  <a:lnTo>
                    <a:pt x="660" y="561"/>
                  </a:lnTo>
                  <a:lnTo>
                    <a:pt x="659" y="561"/>
                  </a:lnTo>
                  <a:lnTo>
                    <a:pt x="659" y="560"/>
                  </a:lnTo>
                  <a:lnTo>
                    <a:pt x="658" y="561"/>
                  </a:lnTo>
                  <a:lnTo>
                    <a:pt x="657" y="562"/>
                  </a:lnTo>
                  <a:lnTo>
                    <a:pt x="653" y="561"/>
                  </a:lnTo>
                  <a:lnTo>
                    <a:pt x="652" y="561"/>
                  </a:lnTo>
                  <a:lnTo>
                    <a:pt x="651" y="561"/>
                  </a:lnTo>
                  <a:lnTo>
                    <a:pt x="652" y="562"/>
                  </a:lnTo>
                  <a:lnTo>
                    <a:pt x="652" y="564"/>
                  </a:lnTo>
                  <a:lnTo>
                    <a:pt x="652" y="565"/>
                  </a:lnTo>
                  <a:lnTo>
                    <a:pt x="653" y="565"/>
                  </a:lnTo>
                  <a:lnTo>
                    <a:pt x="655" y="566"/>
                  </a:lnTo>
                  <a:lnTo>
                    <a:pt x="656" y="566"/>
                  </a:lnTo>
                  <a:lnTo>
                    <a:pt x="658" y="565"/>
                  </a:lnTo>
                  <a:lnTo>
                    <a:pt x="659" y="566"/>
                  </a:lnTo>
                  <a:lnTo>
                    <a:pt x="657" y="566"/>
                  </a:lnTo>
                  <a:lnTo>
                    <a:pt x="657" y="568"/>
                  </a:lnTo>
                  <a:lnTo>
                    <a:pt x="658" y="566"/>
                  </a:lnTo>
                  <a:lnTo>
                    <a:pt x="658" y="568"/>
                  </a:lnTo>
                  <a:lnTo>
                    <a:pt x="659" y="568"/>
                  </a:lnTo>
                  <a:lnTo>
                    <a:pt x="659" y="566"/>
                  </a:lnTo>
                  <a:lnTo>
                    <a:pt x="659" y="565"/>
                  </a:lnTo>
                  <a:lnTo>
                    <a:pt x="660" y="565"/>
                  </a:lnTo>
                  <a:lnTo>
                    <a:pt x="661" y="565"/>
                  </a:lnTo>
                  <a:lnTo>
                    <a:pt x="663" y="566"/>
                  </a:lnTo>
                  <a:lnTo>
                    <a:pt x="664" y="565"/>
                  </a:lnTo>
                  <a:lnTo>
                    <a:pt x="664" y="566"/>
                  </a:lnTo>
                  <a:lnTo>
                    <a:pt x="665" y="566"/>
                  </a:lnTo>
                  <a:lnTo>
                    <a:pt x="665" y="568"/>
                  </a:lnTo>
                  <a:lnTo>
                    <a:pt x="666" y="568"/>
                  </a:lnTo>
                  <a:lnTo>
                    <a:pt x="667" y="568"/>
                  </a:lnTo>
                  <a:lnTo>
                    <a:pt x="667" y="569"/>
                  </a:lnTo>
                  <a:lnTo>
                    <a:pt x="667" y="570"/>
                  </a:lnTo>
                  <a:lnTo>
                    <a:pt x="666" y="570"/>
                  </a:lnTo>
                  <a:lnTo>
                    <a:pt x="665" y="570"/>
                  </a:lnTo>
                  <a:lnTo>
                    <a:pt x="660" y="570"/>
                  </a:lnTo>
                  <a:lnTo>
                    <a:pt x="659" y="571"/>
                  </a:lnTo>
                  <a:lnTo>
                    <a:pt x="658" y="572"/>
                  </a:lnTo>
                  <a:lnTo>
                    <a:pt x="659" y="572"/>
                  </a:lnTo>
                  <a:lnTo>
                    <a:pt x="661" y="571"/>
                  </a:lnTo>
                  <a:lnTo>
                    <a:pt x="664" y="571"/>
                  </a:lnTo>
                  <a:lnTo>
                    <a:pt x="665" y="571"/>
                  </a:lnTo>
                  <a:lnTo>
                    <a:pt x="666" y="571"/>
                  </a:lnTo>
                  <a:lnTo>
                    <a:pt x="668" y="571"/>
                  </a:lnTo>
                  <a:lnTo>
                    <a:pt x="669" y="571"/>
                  </a:lnTo>
                  <a:lnTo>
                    <a:pt x="669" y="572"/>
                  </a:lnTo>
                  <a:lnTo>
                    <a:pt x="667" y="573"/>
                  </a:lnTo>
                  <a:lnTo>
                    <a:pt x="666" y="573"/>
                  </a:lnTo>
                  <a:lnTo>
                    <a:pt x="667" y="573"/>
                  </a:lnTo>
                  <a:lnTo>
                    <a:pt x="667" y="574"/>
                  </a:lnTo>
                  <a:lnTo>
                    <a:pt x="666" y="574"/>
                  </a:lnTo>
                  <a:lnTo>
                    <a:pt x="665" y="576"/>
                  </a:lnTo>
                  <a:lnTo>
                    <a:pt x="665" y="574"/>
                  </a:lnTo>
                  <a:lnTo>
                    <a:pt x="664" y="574"/>
                  </a:lnTo>
                  <a:lnTo>
                    <a:pt x="663" y="574"/>
                  </a:lnTo>
                  <a:lnTo>
                    <a:pt x="663" y="576"/>
                  </a:lnTo>
                  <a:lnTo>
                    <a:pt x="664" y="576"/>
                  </a:lnTo>
                  <a:lnTo>
                    <a:pt x="661" y="576"/>
                  </a:lnTo>
                  <a:lnTo>
                    <a:pt x="660" y="574"/>
                  </a:lnTo>
                  <a:lnTo>
                    <a:pt x="659" y="574"/>
                  </a:lnTo>
                  <a:lnTo>
                    <a:pt x="658" y="574"/>
                  </a:lnTo>
                  <a:lnTo>
                    <a:pt x="657" y="574"/>
                  </a:lnTo>
                  <a:lnTo>
                    <a:pt x="658" y="576"/>
                  </a:lnTo>
                  <a:lnTo>
                    <a:pt x="659" y="576"/>
                  </a:lnTo>
                  <a:lnTo>
                    <a:pt x="660" y="577"/>
                  </a:lnTo>
                  <a:lnTo>
                    <a:pt x="660" y="578"/>
                  </a:lnTo>
                  <a:lnTo>
                    <a:pt x="661" y="577"/>
                  </a:lnTo>
                  <a:lnTo>
                    <a:pt x="663" y="577"/>
                  </a:lnTo>
                  <a:lnTo>
                    <a:pt x="664" y="577"/>
                  </a:lnTo>
                  <a:lnTo>
                    <a:pt x="665" y="578"/>
                  </a:lnTo>
                  <a:lnTo>
                    <a:pt x="667" y="574"/>
                  </a:lnTo>
                  <a:lnTo>
                    <a:pt x="668" y="574"/>
                  </a:lnTo>
                  <a:lnTo>
                    <a:pt x="669" y="574"/>
                  </a:lnTo>
                  <a:lnTo>
                    <a:pt x="669" y="573"/>
                  </a:lnTo>
                  <a:lnTo>
                    <a:pt x="670" y="574"/>
                  </a:lnTo>
                  <a:lnTo>
                    <a:pt x="672" y="576"/>
                  </a:lnTo>
                  <a:lnTo>
                    <a:pt x="672" y="577"/>
                  </a:lnTo>
                  <a:lnTo>
                    <a:pt x="670" y="577"/>
                  </a:lnTo>
                  <a:lnTo>
                    <a:pt x="669" y="577"/>
                  </a:lnTo>
                  <a:lnTo>
                    <a:pt x="670" y="578"/>
                  </a:lnTo>
                  <a:lnTo>
                    <a:pt x="672" y="578"/>
                  </a:lnTo>
                  <a:lnTo>
                    <a:pt x="672" y="579"/>
                  </a:lnTo>
                  <a:lnTo>
                    <a:pt x="670" y="579"/>
                  </a:lnTo>
                  <a:lnTo>
                    <a:pt x="672" y="579"/>
                  </a:lnTo>
                  <a:lnTo>
                    <a:pt x="673" y="579"/>
                  </a:lnTo>
                  <a:lnTo>
                    <a:pt x="672" y="580"/>
                  </a:lnTo>
                  <a:lnTo>
                    <a:pt x="670" y="581"/>
                  </a:lnTo>
                  <a:lnTo>
                    <a:pt x="669" y="582"/>
                  </a:lnTo>
                  <a:lnTo>
                    <a:pt x="669" y="581"/>
                  </a:lnTo>
                  <a:lnTo>
                    <a:pt x="668" y="581"/>
                  </a:lnTo>
                  <a:lnTo>
                    <a:pt x="669" y="582"/>
                  </a:lnTo>
                  <a:lnTo>
                    <a:pt x="672" y="583"/>
                  </a:lnTo>
                  <a:lnTo>
                    <a:pt x="670" y="585"/>
                  </a:lnTo>
                  <a:lnTo>
                    <a:pt x="669" y="585"/>
                  </a:lnTo>
                  <a:lnTo>
                    <a:pt x="667" y="587"/>
                  </a:lnTo>
                  <a:lnTo>
                    <a:pt x="666" y="587"/>
                  </a:lnTo>
                  <a:lnTo>
                    <a:pt x="666" y="586"/>
                  </a:lnTo>
                  <a:lnTo>
                    <a:pt x="666" y="585"/>
                  </a:lnTo>
                  <a:lnTo>
                    <a:pt x="665" y="586"/>
                  </a:lnTo>
                  <a:lnTo>
                    <a:pt x="665" y="585"/>
                  </a:lnTo>
                  <a:lnTo>
                    <a:pt x="664" y="585"/>
                  </a:lnTo>
                  <a:lnTo>
                    <a:pt x="664" y="583"/>
                  </a:lnTo>
                  <a:lnTo>
                    <a:pt x="664" y="585"/>
                  </a:lnTo>
                  <a:lnTo>
                    <a:pt x="664" y="586"/>
                  </a:lnTo>
                  <a:lnTo>
                    <a:pt x="663" y="586"/>
                  </a:lnTo>
                  <a:lnTo>
                    <a:pt x="664" y="586"/>
                  </a:lnTo>
                  <a:lnTo>
                    <a:pt x="665" y="587"/>
                  </a:lnTo>
                  <a:lnTo>
                    <a:pt x="664" y="588"/>
                  </a:lnTo>
                  <a:lnTo>
                    <a:pt x="663" y="588"/>
                  </a:lnTo>
                  <a:lnTo>
                    <a:pt x="663" y="589"/>
                  </a:lnTo>
                  <a:lnTo>
                    <a:pt x="664" y="589"/>
                  </a:lnTo>
                  <a:lnTo>
                    <a:pt x="665" y="588"/>
                  </a:lnTo>
                  <a:lnTo>
                    <a:pt x="666" y="587"/>
                  </a:lnTo>
                  <a:lnTo>
                    <a:pt x="666" y="588"/>
                  </a:lnTo>
                  <a:lnTo>
                    <a:pt x="667" y="589"/>
                  </a:lnTo>
                  <a:lnTo>
                    <a:pt x="666" y="590"/>
                  </a:lnTo>
                  <a:lnTo>
                    <a:pt x="666" y="589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5" y="590"/>
                  </a:lnTo>
                  <a:lnTo>
                    <a:pt x="668" y="591"/>
                  </a:lnTo>
                  <a:lnTo>
                    <a:pt x="669" y="591"/>
                  </a:lnTo>
                  <a:lnTo>
                    <a:pt x="668" y="591"/>
                  </a:lnTo>
                  <a:lnTo>
                    <a:pt x="667" y="591"/>
                  </a:lnTo>
                  <a:lnTo>
                    <a:pt x="666" y="591"/>
                  </a:lnTo>
                  <a:lnTo>
                    <a:pt x="666" y="593"/>
                  </a:lnTo>
                  <a:lnTo>
                    <a:pt x="667" y="593"/>
                  </a:lnTo>
                  <a:lnTo>
                    <a:pt x="668" y="593"/>
                  </a:lnTo>
                  <a:lnTo>
                    <a:pt x="668" y="594"/>
                  </a:lnTo>
                  <a:lnTo>
                    <a:pt x="667" y="594"/>
                  </a:lnTo>
                  <a:lnTo>
                    <a:pt x="667" y="593"/>
                  </a:lnTo>
                  <a:lnTo>
                    <a:pt x="666" y="593"/>
                  </a:lnTo>
                  <a:lnTo>
                    <a:pt x="665" y="593"/>
                  </a:lnTo>
                  <a:lnTo>
                    <a:pt x="664" y="593"/>
                  </a:lnTo>
                  <a:lnTo>
                    <a:pt x="665" y="593"/>
                  </a:lnTo>
                  <a:lnTo>
                    <a:pt x="665" y="594"/>
                  </a:lnTo>
                  <a:lnTo>
                    <a:pt x="666" y="594"/>
                  </a:lnTo>
                  <a:lnTo>
                    <a:pt x="667" y="595"/>
                  </a:lnTo>
                  <a:lnTo>
                    <a:pt x="666" y="595"/>
                  </a:lnTo>
                  <a:lnTo>
                    <a:pt x="665" y="596"/>
                  </a:lnTo>
                  <a:lnTo>
                    <a:pt x="664" y="597"/>
                  </a:lnTo>
                  <a:lnTo>
                    <a:pt x="663" y="598"/>
                  </a:lnTo>
                  <a:lnTo>
                    <a:pt x="661" y="598"/>
                  </a:lnTo>
                  <a:lnTo>
                    <a:pt x="661" y="597"/>
                  </a:lnTo>
                  <a:lnTo>
                    <a:pt x="660" y="597"/>
                  </a:lnTo>
                  <a:lnTo>
                    <a:pt x="660" y="598"/>
                  </a:lnTo>
                  <a:lnTo>
                    <a:pt x="661" y="598"/>
                  </a:lnTo>
                  <a:lnTo>
                    <a:pt x="661" y="599"/>
                  </a:lnTo>
                  <a:lnTo>
                    <a:pt x="663" y="599"/>
                  </a:lnTo>
                  <a:lnTo>
                    <a:pt x="666" y="597"/>
                  </a:lnTo>
                  <a:lnTo>
                    <a:pt x="667" y="597"/>
                  </a:lnTo>
                  <a:lnTo>
                    <a:pt x="668" y="596"/>
                  </a:lnTo>
                  <a:lnTo>
                    <a:pt x="668" y="597"/>
                  </a:lnTo>
                  <a:lnTo>
                    <a:pt x="669" y="597"/>
                  </a:lnTo>
                  <a:lnTo>
                    <a:pt x="670" y="597"/>
                  </a:lnTo>
                  <a:lnTo>
                    <a:pt x="669" y="597"/>
                  </a:lnTo>
                  <a:lnTo>
                    <a:pt x="669" y="596"/>
                  </a:lnTo>
                  <a:lnTo>
                    <a:pt x="669" y="595"/>
                  </a:lnTo>
                  <a:lnTo>
                    <a:pt x="670" y="595"/>
                  </a:lnTo>
                  <a:lnTo>
                    <a:pt x="673" y="595"/>
                  </a:lnTo>
                  <a:lnTo>
                    <a:pt x="674" y="594"/>
                  </a:lnTo>
                  <a:lnTo>
                    <a:pt x="676" y="595"/>
                  </a:lnTo>
                  <a:lnTo>
                    <a:pt x="677" y="596"/>
                  </a:lnTo>
                  <a:lnTo>
                    <a:pt x="677" y="597"/>
                  </a:lnTo>
                  <a:lnTo>
                    <a:pt x="676" y="597"/>
                  </a:lnTo>
                  <a:lnTo>
                    <a:pt x="675" y="597"/>
                  </a:lnTo>
                  <a:lnTo>
                    <a:pt x="674" y="596"/>
                  </a:lnTo>
                  <a:lnTo>
                    <a:pt x="673" y="597"/>
                  </a:lnTo>
                  <a:lnTo>
                    <a:pt x="674" y="597"/>
                  </a:lnTo>
                  <a:lnTo>
                    <a:pt x="675" y="597"/>
                  </a:lnTo>
                  <a:lnTo>
                    <a:pt x="675" y="598"/>
                  </a:lnTo>
                  <a:lnTo>
                    <a:pt x="674" y="598"/>
                  </a:lnTo>
                  <a:lnTo>
                    <a:pt x="675" y="598"/>
                  </a:lnTo>
                  <a:lnTo>
                    <a:pt x="676" y="598"/>
                  </a:lnTo>
                  <a:lnTo>
                    <a:pt x="677" y="598"/>
                  </a:lnTo>
                  <a:lnTo>
                    <a:pt x="677" y="597"/>
                  </a:lnTo>
                  <a:lnTo>
                    <a:pt x="678" y="598"/>
                  </a:lnTo>
                  <a:lnTo>
                    <a:pt x="678" y="597"/>
                  </a:lnTo>
                  <a:lnTo>
                    <a:pt x="679" y="596"/>
                  </a:lnTo>
                  <a:lnTo>
                    <a:pt x="681" y="596"/>
                  </a:lnTo>
                  <a:lnTo>
                    <a:pt x="681" y="597"/>
                  </a:lnTo>
                  <a:lnTo>
                    <a:pt x="682" y="596"/>
                  </a:lnTo>
                  <a:lnTo>
                    <a:pt x="682" y="597"/>
                  </a:lnTo>
                  <a:lnTo>
                    <a:pt x="682" y="598"/>
                  </a:lnTo>
                  <a:lnTo>
                    <a:pt x="681" y="598"/>
                  </a:lnTo>
                  <a:lnTo>
                    <a:pt x="679" y="598"/>
                  </a:lnTo>
                  <a:lnTo>
                    <a:pt x="678" y="599"/>
                  </a:lnTo>
                  <a:lnTo>
                    <a:pt x="677" y="599"/>
                  </a:lnTo>
                  <a:lnTo>
                    <a:pt x="677" y="598"/>
                  </a:lnTo>
                  <a:lnTo>
                    <a:pt x="676" y="599"/>
                  </a:lnTo>
                  <a:lnTo>
                    <a:pt x="675" y="599"/>
                  </a:lnTo>
                  <a:lnTo>
                    <a:pt x="674" y="599"/>
                  </a:lnTo>
                  <a:lnTo>
                    <a:pt x="674" y="600"/>
                  </a:lnTo>
                  <a:lnTo>
                    <a:pt x="673" y="600"/>
                  </a:lnTo>
                  <a:lnTo>
                    <a:pt x="673" y="599"/>
                  </a:lnTo>
                  <a:lnTo>
                    <a:pt x="672" y="599"/>
                  </a:lnTo>
                  <a:lnTo>
                    <a:pt x="672" y="600"/>
                  </a:lnTo>
                  <a:lnTo>
                    <a:pt x="670" y="602"/>
                  </a:lnTo>
                  <a:lnTo>
                    <a:pt x="669" y="602"/>
                  </a:lnTo>
                  <a:lnTo>
                    <a:pt x="668" y="603"/>
                  </a:lnTo>
                  <a:lnTo>
                    <a:pt x="669" y="603"/>
                  </a:lnTo>
                  <a:lnTo>
                    <a:pt x="670" y="604"/>
                  </a:lnTo>
                  <a:lnTo>
                    <a:pt x="670" y="603"/>
                  </a:lnTo>
                  <a:lnTo>
                    <a:pt x="674" y="602"/>
                  </a:lnTo>
                  <a:lnTo>
                    <a:pt x="676" y="602"/>
                  </a:lnTo>
                  <a:lnTo>
                    <a:pt x="677" y="603"/>
                  </a:lnTo>
                  <a:lnTo>
                    <a:pt x="678" y="603"/>
                  </a:lnTo>
                  <a:lnTo>
                    <a:pt x="679" y="600"/>
                  </a:lnTo>
                  <a:lnTo>
                    <a:pt x="681" y="600"/>
                  </a:lnTo>
                  <a:lnTo>
                    <a:pt x="682" y="600"/>
                  </a:lnTo>
                  <a:lnTo>
                    <a:pt x="682" y="599"/>
                  </a:lnTo>
                  <a:lnTo>
                    <a:pt x="683" y="599"/>
                  </a:lnTo>
                  <a:lnTo>
                    <a:pt x="683" y="600"/>
                  </a:lnTo>
                  <a:lnTo>
                    <a:pt x="683" y="602"/>
                  </a:lnTo>
                  <a:lnTo>
                    <a:pt x="684" y="600"/>
                  </a:lnTo>
                  <a:lnTo>
                    <a:pt x="685" y="602"/>
                  </a:lnTo>
                  <a:lnTo>
                    <a:pt x="686" y="602"/>
                  </a:lnTo>
                  <a:lnTo>
                    <a:pt x="686" y="603"/>
                  </a:lnTo>
                  <a:lnTo>
                    <a:pt x="686" y="604"/>
                  </a:lnTo>
                  <a:lnTo>
                    <a:pt x="687" y="605"/>
                  </a:lnTo>
                  <a:lnTo>
                    <a:pt x="687" y="604"/>
                  </a:lnTo>
                  <a:lnTo>
                    <a:pt x="687" y="605"/>
                  </a:lnTo>
                  <a:lnTo>
                    <a:pt x="689" y="605"/>
                  </a:lnTo>
                  <a:lnTo>
                    <a:pt x="689" y="606"/>
                  </a:lnTo>
                  <a:lnTo>
                    <a:pt x="687" y="606"/>
                  </a:lnTo>
                  <a:lnTo>
                    <a:pt x="687" y="607"/>
                  </a:lnTo>
                  <a:lnTo>
                    <a:pt x="689" y="607"/>
                  </a:lnTo>
                  <a:lnTo>
                    <a:pt x="689" y="608"/>
                  </a:lnTo>
                  <a:lnTo>
                    <a:pt x="687" y="610"/>
                  </a:lnTo>
                  <a:lnTo>
                    <a:pt x="689" y="610"/>
                  </a:lnTo>
                  <a:lnTo>
                    <a:pt x="690" y="608"/>
                  </a:lnTo>
                  <a:lnTo>
                    <a:pt x="690" y="611"/>
                  </a:lnTo>
                  <a:lnTo>
                    <a:pt x="690" y="612"/>
                  </a:lnTo>
                  <a:lnTo>
                    <a:pt x="691" y="612"/>
                  </a:lnTo>
                  <a:lnTo>
                    <a:pt x="691" y="611"/>
                  </a:lnTo>
                  <a:lnTo>
                    <a:pt x="691" y="608"/>
                  </a:lnTo>
                  <a:lnTo>
                    <a:pt x="691" y="607"/>
                  </a:lnTo>
                  <a:lnTo>
                    <a:pt x="692" y="605"/>
                  </a:lnTo>
                  <a:lnTo>
                    <a:pt x="693" y="605"/>
                  </a:lnTo>
                  <a:lnTo>
                    <a:pt x="693" y="606"/>
                  </a:lnTo>
                  <a:lnTo>
                    <a:pt x="694" y="607"/>
                  </a:lnTo>
                  <a:lnTo>
                    <a:pt x="694" y="608"/>
                  </a:lnTo>
                  <a:lnTo>
                    <a:pt x="694" y="610"/>
                  </a:lnTo>
                  <a:lnTo>
                    <a:pt x="693" y="611"/>
                  </a:lnTo>
                  <a:lnTo>
                    <a:pt x="692" y="611"/>
                  </a:lnTo>
                  <a:lnTo>
                    <a:pt x="693" y="612"/>
                  </a:lnTo>
                  <a:lnTo>
                    <a:pt x="694" y="611"/>
                  </a:lnTo>
                  <a:lnTo>
                    <a:pt x="695" y="610"/>
                  </a:lnTo>
                  <a:lnTo>
                    <a:pt x="695" y="611"/>
                  </a:lnTo>
                  <a:lnTo>
                    <a:pt x="696" y="610"/>
                  </a:lnTo>
                  <a:lnTo>
                    <a:pt x="696" y="611"/>
                  </a:lnTo>
                  <a:lnTo>
                    <a:pt x="698" y="612"/>
                  </a:lnTo>
                  <a:lnTo>
                    <a:pt x="698" y="613"/>
                  </a:lnTo>
                  <a:lnTo>
                    <a:pt x="698" y="614"/>
                  </a:lnTo>
                  <a:lnTo>
                    <a:pt x="698" y="615"/>
                  </a:lnTo>
                  <a:lnTo>
                    <a:pt x="696" y="618"/>
                  </a:lnTo>
                  <a:lnTo>
                    <a:pt x="695" y="619"/>
                  </a:lnTo>
                  <a:lnTo>
                    <a:pt x="694" y="619"/>
                  </a:lnTo>
                  <a:lnTo>
                    <a:pt x="693" y="619"/>
                  </a:lnTo>
                  <a:lnTo>
                    <a:pt x="692" y="619"/>
                  </a:lnTo>
                  <a:lnTo>
                    <a:pt x="692" y="618"/>
                  </a:lnTo>
                  <a:lnTo>
                    <a:pt x="691" y="619"/>
                  </a:lnTo>
                  <a:lnTo>
                    <a:pt x="691" y="620"/>
                  </a:lnTo>
                  <a:lnTo>
                    <a:pt x="691" y="621"/>
                  </a:lnTo>
                  <a:lnTo>
                    <a:pt x="692" y="621"/>
                  </a:lnTo>
                  <a:lnTo>
                    <a:pt x="692" y="619"/>
                  </a:lnTo>
                  <a:lnTo>
                    <a:pt x="696" y="620"/>
                  </a:lnTo>
                  <a:lnTo>
                    <a:pt x="696" y="619"/>
                  </a:lnTo>
                  <a:lnTo>
                    <a:pt x="699" y="618"/>
                  </a:lnTo>
                  <a:lnTo>
                    <a:pt x="699" y="616"/>
                  </a:lnTo>
                  <a:lnTo>
                    <a:pt x="699" y="615"/>
                  </a:lnTo>
                  <a:lnTo>
                    <a:pt x="700" y="614"/>
                  </a:lnTo>
                  <a:lnTo>
                    <a:pt x="700" y="615"/>
                  </a:lnTo>
                  <a:lnTo>
                    <a:pt x="700" y="616"/>
                  </a:lnTo>
                  <a:lnTo>
                    <a:pt x="700" y="618"/>
                  </a:lnTo>
                  <a:lnTo>
                    <a:pt x="701" y="618"/>
                  </a:lnTo>
                  <a:lnTo>
                    <a:pt x="702" y="618"/>
                  </a:lnTo>
                  <a:lnTo>
                    <a:pt x="702" y="619"/>
                  </a:lnTo>
                  <a:lnTo>
                    <a:pt x="701" y="619"/>
                  </a:lnTo>
                  <a:lnTo>
                    <a:pt x="700" y="619"/>
                  </a:lnTo>
                  <a:lnTo>
                    <a:pt x="701" y="619"/>
                  </a:lnTo>
                  <a:lnTo>
                    <a:pt x="702" y="619"/>
                  </a:lnTo>
                  <a:lnTo>
                    <a:pt x="701" y="620"/>
                  </a:lnTo>
                  <a:lnTo>
                    <a:pt x="702" y="620"/>
                  </a:lnTo>
                  <a:lnTo>
                    <a:pt x="702" y="621"/>
                  </a:lnTo>
                  <a:lnTo>
                    <a:pt x="702" y="622"/>
                  </a:lnTo>
                  <a:lnTo>
                    <a:pt x="701" y="623"/>
                  </a:lnTo>
                  <a:lnTo>
                    <a:pt x="701" y="624"/>
                  </a:lnTo>
                  <a:lnTo>
                    <a:pt x="700" y="624"/>
                  </a:lnTo>
                  <a:lnTo>
                    <a:pt x="698" y="627"/>
                  </a:lnTo>
                  <a:lnTo>
                    <a:pt x="696" y="627"/>
                  </a:lnTo>
                  <a:lnTo>
                    <a:pt x="695" y="627"/>
                  </a:lnTo>
                  <a:lnTo>
                    <a:pt x="694" y="628"/>
                  </a:lnTo>
                  <a:lnTo>
                    <a:pt x="696" y="628"/>
                  </a:lnTo>
                  <a:lnTo>
                    <a:pt x="698" y="628"/>
                  </a:lnTo>
                  <a:lnTo>
                    <a:pt x="699" y="627"/>
                  </a:lnTo>
                  <a:lnTo>
                    <a:pt x="700" y="627"/>
                  </a:lnTo>
                  <a:lnTo>
                    <a:pt x="702" y="623"/>
                  </a:lnTo>
                  <a:lnTo>
                    <a:pt x="703" y="624"/>
                  </a:lnTo>
                  <a:lnTo>
                    <a:pt x="704" y="624"/>
                  </a:lnTo>
                  <a:lnTo>
                    <a:pt x="706" y="625"/>
                  </a:lnTo>
                  <a:lnTo>
                    <a:pt x="706" y="624"/>
                  </a:lnTo>
                  <a:lnTo>
                    <a:pt x="707" y="624"/>
                  </a:lnTo>
                  <a:lnTo>
                    <a:pt x="708" y="624"/>
                  </a:lnTo>
                  <a:lnTo>
                    <a:pt x="707" y="624"/>
                  </a:lnTo>
                  <a:lnTo>
                    <a:pt x="707" y="625"/>
                  </a:lnTo>
                  <a:lnTo>
                    <a:pt x="707" y="627"/>
                  </a:lnTo>
                  <a:lnTo>
                    <a:pt x="708" y="627"/>
                  </a:lnTo>
                  <a:lnTo>
                    <a:pt x="708" y="628"/>
                  </a:lnTo>
                  <a:lnTo>
                    <a:pt x="707" y="628"/>
                  </a:lnTo>
                  <a:lnTo>
                    <a:pt x="707" y="629"/>
                  </a:lnTo>
                  <a:lnTo>
                    <a:pt x="708" y="629"/>
                  </a:lnTo>
                  <a:lnTo>
                    <a:pt x="708" y="630"/>
                  </a:lnTo>
                  <a:lnTo>
                    <a:pt x="707" y="630"/>
                  </a:lnTo>
                  <a:lnTo>
                    <a:pt x="707" y="631"/>
                  </a:lnTo>
                  <a:lnTo>
                    <a:pt x="708" y="630"/>
                  </a:lnTo>
                  <a:lnTo>
                    <a:pt x="708" y="631"/>
                  </a:lnTo>
                  <a:lnTo>
                    <a:pt x="704" y="632"/>
                  </a:lnTo>
                  <a:lnTo>
                    <a:pt x="703" y="633"/>
                  </a:lnTo>
                  <a:lnTo>
                    <a:pt x="700" y="636"/>
                  </a:lnTo>
                  <a:lnTo>
                    <a:pt x="700" y="637"/>
                  </a:lnTo>
                  <a:lnTo>
                    <a:pt x="704" y="633"/>
                  </a:lnTo>
                  <a:lnTo>
                    <a:pt x="707" y="632"/>
                  </a:lnTo>
                  <a:lnTo>
                    <a:pt x="707" y="633"/>
                  </a:lnTo>
                  <a:lnTo>
                    <a:pt x="707" y="635"/>
                  </a:lnTo>
                  <a:lnTo>
                    <a:pt x="707" y="636"/>
                  </a:lnTo>
                  <a:lnTo>
                    <a:pt x="708" y="633"/>
                  </a:lnTo>
                  <a:lnTo>
                    <a:pt x="708" y="632"/>
                  </a:lnTo>
                  <a:lnTo>
                    <a:pt x="709" y="632"/>
                  </a:lnTo>
                  <a:lnTo>
                    <a:pt x="709" y="631"/>
                  </a:lnTo>
                  <a:lnTo>
                    <a:pt x="709" y="632"/>
                  </a:lnTo>
                  <a:lnTo>
                    <a:pt x="710" y="632"/>
                  </a:lnTo>
                  <a:lnTo>
                    <a:pt x="711" y="632"/>
                  </a:lnTo>
                  <a:lnTo>
                    <a:pt x="710" y="635"/>
                  </a:lnTo>
                  <a:lnTo>
                    <a:pt x="709" y="636"/>
                  </a:lnTo>
                  <a:lnTo>
                    <a:pt x="708" y="636"/>
                  </a:lnTo>
                  <a:lnTo>
                    <a:pt x="707" y="636"/>
                  </a:lnTo>
                  <a:lnTo>
                    <a:pt x="707" y="637"/>
                  </a:lnTo>
                  <a:lnTo>
                    <a:pt x="704" y="639"/>
                  </a:lnTo>
                  <a:lnTo>
                    <a:pt x="709" y="637"/>
                  </a:lnTo>
                  <a:lnTo>
                    <a:pt x="710" y="637"/>
                  </a:lnTo>
                  <a:lnTo>
                    <a:pt x="711" y="636"/>
                  </a:lnTo>
                  <a:lnTo>
                    <a:pt x="712" y="636"/>
                  </a:lnTo>
                  <a:lnTo>
                    <a:pt x="713" y="636"/>
                  </a:lnTo>
                  <a:lnTo>
                    <a:pt x="712" y="637"/>
                  </a:lnTo>
                  <a:lnTo>
                    <a:pt x="710" y="638"/>
                  </a:lnTo>
                  <a:lnTo>
                    <a:pt x="710" y="639"/>
                  </a:lnTo>
                  <a:lnTo>
                    <a:pt x="707" y="641"/>
                  </a:lnTo>
                  <a:lnTo>
                    <a:pt x="707" y="643"/>
                  </a:lnTo>
                  <a:lnTo>
                    <a:pt x="706" y="644"/>
                  </a:lnTo>
                  <a:lnTo>
                    <a:pt x="702" y="646"/>
                  </a:lnTo>
                  <a:lnTo>
                    <a:pt x="702" y="647"/>
                  </a:lnTo>
                  <a:lnTo>
                    <a:pt x="703" y="646"/>
                  </a:lnTo>
                  <a:lnTo>
                    <a:pt x="704" y="645"/>
                  </a:lnTo>
                  <a:lnTo>
                    <a:pt x="706" y="645"/>
                  </a:lnTo>
                  <a:lnTo>
                    <a:pt x="708" y="643"/>
                  </a:lnTo>
                  <a:lnTo>
                    <a:pt x="709" y="641"/>
                  </a:lnTo>
                  <a:lnTo>
                    <a:pt x="708" y="641"/>
                  </a:lnTo>
                  <a:lnTo>
                    <a:pt x="709" y="641"/>
                  </a:lnTo>
                  <a:lnTo>
                    <a:pt x="710" y="640"/>
                  </a:lnTo>
                  <a:lnTo>
                    <a:pt x="710" y="641"/>
                  </a:lnTo>
                  <a:lnTo>
                    <a:pt x="711" y="641"/>
                  </a:lnTo>
                  <a:lnTo>
                    <a:pt x="711" y="640"/>
                  </a:lnTo>
                  <a:lnTo>
                    <a:pt x="712" y="639"/>
                  </a:lnTo>
                  <a:lnTo>
                    <a:pt x="713" y="638"/>
                  </a:lnTo>
                  <a:lnTo>
                    <a:pt x="715" y="638"/>
                  </a:lnTo>
                  <a:lnTo>
                    <a:pt x="713" y="638"/>
                  </a:lnTo>
                  <a:lnTo>
                    <a:pt x="713" y="639"/>
                  </a:lnTo>
                  <a:lnTo>
                    <a:pt x="715" y="639"/>
                  </a:lnTo>
                  <a:lnTo>
                    <a:pt x="715" y="638"/>
                  </a:lnTo>
                  <a:lnTo>
                    <a:pt x="716" y="638"/>
                  </a:lnTo>
                  <a:lnTo>
                    <a:pt x="716" y="639"/>
                  </a:lnTo>
                  <a:lnTo>
                    <a:pt x="717" y="639"/>
                  </a:lnTo>
                  <a:lnTo>
                    <a:pt x="716" y="639"/>
                  </a:lnTo>
                  <a:lnTo>
                    <a:pt x="715" y="639"/>
                  </a:lnTo>
                  <a:lnTo>
                    <a:pt x="715" y="640"/>
                  </a:lnTo>
                  <a:lnTo>
                    <a:pt x="716" y="640"/>
                  </a:lnTo>
                  <a:lnTo>
                    <a:pt x="716" y="641"/>
                  </a:lnTo>
                  <a:lnTo>
                    <a:pt x="717" y="641"/>
                  </a:lnTo>
                  <a:lnTo>
                    <a:pt x="718" y="641"/>
                  </a:lnTo>
                  <a:lnTo>
                    <a:pt x="716" y="646"/>
                  </a:lnTo>
                  <a:lnTo>
                    <a:pt x="712" y="648"/>
                  </a:lnTo>
                  <a:lnTo>
                    <a:pt x="711" y="649"/>
                  </a:lnTo>
                  <a:lnTo>
                    <a:pt x="709" y="649"/>
                  </a:lnTo>
                  <a:lnTo>
                    <a:pt x="709" y="650"/>
                  </a:lnTo>
                  <a:lnTo>
                    <a:pt x="708" y="650"/>
                  </a:lnTo>
                  <a:lnTo>
                    <a:pt x="709" y="650"/>
                  </a:lnTo>
                  <a:lnTo>
                    <a:pt x="709" y="652"/>
                  </a:lnTo>
                  <a:lnTo>
                    <a:pt x="710" y="650"/>
                  </a:lnTo>
                  <a:lnTo>
                    <a:pt x="715" y="648"/>
                  </a:lnTo>
                  <a:lnTo>
                    <a:pt x="716" y="648"/>
                  </a:lnTo>
                  <a:lnTo>
                    <a:pt x="715" y="648"/>
                  </a:lnTo>
                  <a:lnTo>
                    <a:pt x="716" y="648"/>
                  </a:lnTo>
                  <a:lnTo>
                    <a:pt x="716" y="647"/>
                  </a:lnTo>
                  <a:lnTo>
                    <a:pt x="718" y="646"/>
                  </a:lnTo>
                  <a:lnTo>
                    <a:pt x="719" y="646"/>
                  </a:lnTo>
                  <a:lnTo>
                    <a:pt x="719" y="645"/>
                  </a:lnTo>
                  <a:lnTo>
                    <a:pt x="720" y="645"/>
                  </a:lnTo>
                  <a:lnTo>
                    <a:pt x="720" y="646"/>
                  </a:lnTo>
                  <a:lnTo>
                    <a:pt x="719" y="647"/>
                  </a:lnTo>
                  <a:lnTo>
                    <a:pt x="716" y="649"/>
                  </a:lnTo>
                  <a:lnTo>
                    <a:pt x="711" y="654"/>
                  </a:lnTo>
                  <a:lnTo>
                    <a:pt x="712" y="653"/>
                  </a:lnTo>
                  <a:lnTo>
                    <a:pt x="713" y="653"/>
                  </a:lnTo>
                  <a:lnTo>
                    <a:pt x="715" y="652"/>
                  </a:lnTo>
                  <a:lnTo>
                    <a:pt x="716" y="652"/>
                  </a:lnTo>
                  <a:lnTo>
                    <a:pt x="716" y="650"/>
                  </a:lnTo>
                  <a:lnTo>
                    <a:pt x="717" y="649"/>
                  </a:lnTo>
                  <a:lnTo>
                    <a:pt x="719" y="648"/>
                  </a:lnTo>
                  <a:lnTo>
                    <a:pt x="720" y="648"/>
                  </a:lnTo>
                  <a:lnTo>
                    <a:pt x="721" y="647"/>
                  </a:lnTo>
                  <a:lnTo>
                    <a:pt x="722" y="647"/>
                  </a:lnTo>
                  <a:lnTo>
                    <a:pt x="724" y="649"/>
                  </a:lnTo>
                  <a:lnTo>
                    <a:pt x="724" y="650"/>
                  </a:lnTo>
                  <a:lnTo>
                    <a:pt x="724" y="652"/>
                  </a:lnTo>
                  <a:lnTo>
                    <a:pt x="722" y="652"/>
                  </a:lnTo>
                  <a:lnTo>
                    <a:pt x="721" y="653"/>
                  </a:lnTo>
                  <a:lnTo>
                    <a:pt x="718" y="655"/>
                  </a:lnTo>
                  <a:lnTo>
                    <a:pt x="719" y="655"/>
                  </a:lnTo>
                  <a:lnTo>
                    <a:pt x="720" y="655"/>
                  </a:lnTo>
                  <a:lnTo>
                    <a:pt x="725" y="652"/>
                  </a:lnTo>
                  <a:lnTo>
                    <a:pt x="724" y="652"/>
                  </a:lnTo>
                  <a:lnTo>
                    <a:pt x="724" y="650"/>
                  </a:lnTo>
                  <a:lnTo>
                    <a:pt x="724" y="649"/>
                  </a:lnTo>
                  <a:lnTo>
                    <a:pt x="724" y="648"/>
                  </a:lnTo>
                  <a:lnTo>
                    <a:pt x="725" y="648"/>
                  </a:lnTo>
                  <a:lnTo>
                    <a:pt x="725" y="650"/>
                  </a:lnTo>
                  <a:lnTo>
                    <a:pt x="726" y="650"/>
                  </a:lnTo>
                  <a:lnTo>
                    <a:pt x="726" y="652"/>
                  </a:lnTo>
                  <a:lnTo>
                    <a:pt x="725" y="652"/>
                  </a:lnTo>
                  <a:lnTo>
                    <a:pt x="721" y="655"/>
                  </a:lnTo>
                  <a:lnTo>
                    <a:pt x="722" y="655"/>
                  </a:lnTo>
                  <a:lnTo>
                    <a:pt x="725" y="654"/>
                  </a:lnTo>
                  <a:lnTo>
                    <a:pt x="726" y="653"/>
                  </a:lnTo>
                  <a:lnTo>
                    <a:pt x="726" y="652"/>
                  </a:lnTo>
                  <a:lnTo>
                    <a:pt x="727" y="653"/>
                  </a:lnTo>
                  <a:lnTo>
                    <a:pt x="726" y="653"/>
                  </a:lnTo>
                  <a:lnTo>
                    <a:pt x="726" y="654"/>
                  </a:lnTo>
                  <a:lnTo>
                    <a:pt x="726" y="655"/>
                  </a:lnTo>
                  <a:lnTo>
                    <a:pt x="724" y="657"/>
                  </a:lnTo>
                  <a:lnTo>
                    <a:pt x="725" y="657"/>
                  </a:lnTo>
                  <a:lnTo>
                    <a:pt x="726" y="656"/>
                  </a:lnTo>
                  <a:lnTo>
                    <a:pt x="726" y="657"/>
                  </a:lnTo>
                  <a:lnTo>
                    <a:pt x="725" y="657"/>
                  </a:lnTo>
                  <a:lnTo>
                    <a:pt x="724" y="657"/>
                  </a:lnTo>
                  <a:lnTo>
                    <a:pt x="722" y="657"/>
                  </a:lnTo>
                  <a:lnTo>
                    <a:pt x="722" y="658"/>
                  </a:lnTo>
                  <a:lnTo>
                    <a:pt x="721" y="658"/>
                  </a:lnTo>
                  <a:lnTo>
                    <a:pt x="722" y="660"/>
                  </a:lnTo>
                  <a:lnTo>
                    <a:pt x="725" y="658"/>
                  </a:lnTo>
                  <a:lnTo>
                    <a:pt x="726" y="658"/>
                  </a:lnTo>
                  <a:lnTo>
                    <a:pt x="725" y="660"/>
                  </a:lnTo>
                  <a:lnTo>
                    <a:pt x="719" y="662"/>
                  </a:lnTo>
                  <a:lnTo>
                    <a:pt x="718" y="662"/>
                  </a:lnTo>
                  <a:lnTo>
                    <a:pt x="716" y="661"/>
                  </a:lnTo>
                  <a:lnTo>
                    <a:pt x="715" y="661"/>
                  </a:lnTo>
                  <a:lnTo>
                    <a:pt x="713" y="660"/>
                  </a:lnTo>
                  <a:lnTo>
                    <a:pt x="712" y="660"/>
                  </a:lnTo>
                  <a:lnTo>
                    <a:pt x="713" y="661"/>
                  </a:lnTo>
                  <a:lnTo>
                    <a:pt x="715" y="661"/>
                  </a:lnTo>
                  <a:lnTo>
                    <a:pt x="717" y="662"/>
                  </a:lnTo>
                  <a:lnTo>
                    <a:pt x="718" y="663"/>
                  </a:lnTo>
                  <a:lnTo>
                    <a:pt x="717" y="663"/>
                  </a:lnTo>
                  <a:lnTo>
                    <a:pt x="717" y="664"/>
                  </a:lnTo>
                  <a:lnTo>
                    <a:pt x="711" y="667"/>
                  </a:lnTo>
                  <a:lnTo>
                    <a:pt x="710" y="667"/>
                  </a:lnTo>
                  <a:lnTo>
                    <a:pt x="709" y="667"/>
                  </a:lnTo>
                  <a:lnTo>
                    <a:pt x="710" y="667"/>
                  </a:lnTo>
                  <a:lnTo>
                    <a:pt x="710" y="669"/>
                  </a:lnTo>
                  <a:lnTo>
                    <a:pt x="711" y="669"/>
                  </a:lnTo>
                  <a:lnTo>
                    <a:pt x="712" y="667"/>
                  </a:lnTo>
                  <a:lnTo>
                    <a:pt x="713" y="666"/>
                  </a:lnTo>
                  <a:lnTo>
                    <a:pt x="715" y="666"/>
                  </a:lnTo>
                  <a:lnTo>
                    <a:pt x="716" y="666"/>
                  </a:lnTo>
                  <a:lnTo>
                    <a:pt x="717" y="666"/>
                  </a:lnTo>
                  <a:lnTo>
                    <a:pt x="718" y="667"/>
                  </a:lnTo>
                  <a:lnTo>
                    <a:pt x="718" y="669"/>
                  </a:lnTo>
                  <a:lnTo>
                    <a:pt x="719" y="667"/>
                  </a:lnTo>
                  <a:lnTo>
                    <a:pt x="718" y="667"/>
                  </a:lnTo>
                  <a:lnTo>
                    <a:pt x="717" y="666"/>
                  </a:lnTo>
                  <a:lnTo>
                    <a:pt x="717" y="665"/>
                  </a:lnTo>
                  <a:lnTo>
                    <a:pt x="722" y="662"/>
                  </a:lnTo>
                  <a:lnTo>
                    <a:pt x="724" y="662"/>
                  </a:lnTo>
                  <a:lnTo>
                    <a:pt x="725" y="662"/>
                  </a:lnTo>
                  <a:lnTo>
                    <a:pt x="725" y="663"/>
                  </a:lnTo>
                  <a:lnTo>
                    <a:pt x="724" y="665"/>
                  </a:lnTo>
                  <a:lnTo>
                    <a:pt x="725" y="665"/>
                  </a:lnTo>
                  <a:lnTo>
                    <a:pt x="725" y="667"/>
                  </a:lnTo>
                  <a:lnTo>
                    <a:pt x="725" y="669"/>
                  </a:lnTo>
                  <a:lnTo>
                    <a:pt x="726" y="667"/>
                  </a:lnTo>
                  <a:lnTo>
                    <a:pt x="726" y="666"/>
                  </a:lnTo>
                  <a:lnTo>
                    <a:pt x="726" y="665"/>
                  </a:lnTo>
                  <a:lnTo>
                    <a:pt x="727" y="665"/>
                  </a:lnTo>
                  <a:lnTo>
                    <a:pt x="726" y="665"/>
                  </a:lnTo>
                  <a:lnTo>
                    <a:pt x="726" y="664"/>
                  </a:lnTo>
                  <a:lnTo>
                    <a:pt x="726" y="663"/>
                  </a:lnTo>
                  <a:lnTo>
                    <a:pt x="727" y="661"/>
                  </a:lnTo>
                  <a:lnTo>
                    <a:pt x="728" y="662"/>
                  </a:lnTo>
                  <a:lnTo>
                    <a:pt x="727" y="662"/>
                  </a:lnTo>
                  <a:lnTo>
                    <a:pt x="728" y="662"/>
                  </a:lnTo>
                  <a:lnTo>
                    <a:pt x="729" y="662"/>
                  </a:lnTo>
                  <a:lnTo>
                    <a:pt x="728" y="663"/>
                  </a:lnTo>
                  <a:lnTo>
                    <a:pt x="726" y="664"/>
                  </a:lnTo>
                  <a:lnTo>
                    <a:pt x="727" y="664"/>
                  </a:lnTo>
                  <a:lnTo>
                    <a:pt x="730" y="663"/>
                  </a:lnTo>
                  <a:lnTo>
                    <a:pt x="732" y="663"/>
                  </a:lnTo>
                  <a:lnTo>
                    <a:pt x="732" y="664"/>
                  </a:lnTo>
                  <a:lnTo>
                    <a:pt x="730" y="664"/>
                  </a:lnTo>
                  <a:lnTo>
                    <a:pt x="732" y="664"/>
                  </a:lnTo>
                  <a:lnTo>
                    <a:pt x="733" y="664"/>
                  </a:lnTo>
                  <a:lnTo>
                    <a:pt x="733" y="665"/>
                  </a:lnTo>
                  <a:lnTo>
                    <a:pt x="732" y="665"/>
                  </a:lnTo>
                  <a:lnTo>
                    <a:pt x="730" y="665"/>
                  </a:lnTo>
                  <a:lnTo>
                    <a:pt x="732" y="666"/>
                  </a:lnTo>
                  <a:lnTo>
                    <a:pt x="730" y="667"/>
                  </a:lnTo>
                  <a:lnTo>
                    <a:pt x="730" y="669"/>
                  </a:lnTo>
                  <a:lnTo>
                    <a:pt x="732" y="667"/>
                  </a:lnTo>
                  <a:lnTo>
                    <a:pt x="733" y="666"/>
                  </a:lnTo>
                  <a:lnTo>
                    <a:pt x="734" y="666"/>
                  </a:lnTo>
                  <a:lnTo>
                    <a:pt x="735" y="666"/>
                  </a:lnTo>
                  <a:lnTo>
                    <a:pt x="735" y="667"/>
                  </a:lnTo>
                  <a:lnTo>
                    <a:pt x="735" y="666"/>
                  </a:lnTo>
                  <a:lnTo>
                    <a:pt x="735" y="667"/>
                  </a:lnTo>
                  <a:lnTo>
                    <a:pt x="734" y="667"/>
                  </a:lnTo>
                  <a:lnTo>
                    <a:pt x="735" y="669"/>
                  </a:lnTo>
                  <a:lnTo>
                    <a:pt x="736" y="669"/>
                  </a:lnTo>
                  <a:lnTo>
                    <a:pt x="736" y="667"/>
                  </a:lnTo>
                  <a:lnTo>
                    <a:pt x="737" y="667"/>
                  </a:lnTo>
                  <a:lnTo>
                    <a:pt x="737" y="669"/>
                  </a:lnTo>
                  <a:lnTo>
                    <a:pt x="737" y="670"/>
                  </a:lnTo>
                  <a:lnTo>
                    <a:pt x="735" y="671"/>
                  </a:lnTo>
                  <a:lnTo>
                    <a:pt x="734" y="671"/>
                  </a:lnTo>
                  <a:lnTo>
                    <a:pt x="734" y="672"/>
                  </a:lnTo>
                  <a:lnTo>
                    <a:pt x="732" y="672"/>
                  </a:lnTo>
                  <a:lnTo>
                    <a:pt x="730" y="673"/>
                  </a:lnTo>
                  <a:lnTo>
                    <a:pt x="729" y="673"/>
                  </a:lnTo>
                  <a:lnTo>
                    <a:pt x="728" y="673"/>
                  </a:lnTo>
                  <a:lnTo>
                    <a:pt x="728" y="672"/>
                  </a:lnTo>
                  <a:lnTo>
                    <a:pt x="728" y="673"/>
                  </a:lnTo>
                  <a:lnTo>
                    <a:pt x="728" y="674"/>
                  </a:lnTo>
                  <a:lnTo>
                    <a:pt x="727" y="675"/>
                  </a:lnTo>
                  <a:lnTo>
                    <a:pt x="725" y="677"/>
                  </a:lnTo>
                  <a:lnTo>
                    <a:pt x="724" y="678"/>
                  </a:lnTo>
                  <a:lnTo>
                    <a:pt x="722" y="679"/>
                  </a:lnTo>
                  <a:lnTo>
                    <a:pt x="722" y="680"/>
                  </a:lnTo>
                  <a:lnTo>
                    <a:pt x="721" y="680"/>
                  </a:lnTo>
                  <a:lnTo>
                    <a:pt x="721" y="679"/>
                  </a:lnTo>
                  <a:lnTo>
                    <a:pt x="720" y="679"/>
                  </a:lnTo>
                  <a:lnTo>
                    <a:pt x="720" y="678"/>
                  </a:lnTo>
                  <a:lnTo>
                    <a:pt x="720" y="674"/>
                  </a:lnTo>
                  <a:lnTo>
                    <a:pt x="719" y="674"/>
                  </a:lnTo>
                  <a:lnTo>
                    <a:pt x="718" y="674"/>
                  </a:lnTo>
                  <a:lnTo>
                    <a:pt x="718" y="673"/>
                  </a:lnTo>
                  <a:lnTo>
                    <a:pt x="717" y="673"/>
                  </a:lnTo>
                  <a:lnTo>
                    <a:pt x="718" y="674"/>
                  </a:lnTo>
                  <a:lnTo>
                    <a:pt x="719" y="675"/>
                  </a:lnTo>
                  <a:lnTo>
                    <a:pt x="720" y="677"/>
                  </a:lnTo>
                  <a:lnTo>
                    <a:pt x="719" y="677"/>
                  </a:lnTo>
                  <a:lnTo>
                    <a:pt x="720" y="678"/>
                  </a:lnTo>
                  <a:lnTo>
                    <a:pt x="719" y="678"/>
                  </a:lnTo>
                  <a:lnTo>
                    <a:pt x="718" y="677"/>
                  </a:lnTo>
                  <a:lnTo>
                    <a:pt x="717" y="677"/>
                  </a:lnTo>
                  <a:lnTo>
                    <a:pt x="716" y="677"/>
                  </a:lnTo>
                  <a:lnTo>
                    <a:pt x="717" y="678"/>
                  </a:lnTo>
                  <a:lnTo>
                    <a:pt x="718" y="678"/>
                  </a:lnTo>
                  <a:lnTo>
                    <a:pt x="719" y="678"/>
                  </a:lnTo>
                  <a:lnTo>
                    <a:pt x="719" y="679"/>
                  </a:lnTo>
                  <a:lnTo>
                    <a:pt x="719" y="680"/>
                  </a:lnTo>
                  <a:lnTo>
                    <a:pt x="718" y="680"/>
                  </a:lnTo>
                  <a:lnTo>
                    <a:pt x="719" y="680"/>
                  </a:lnTo>
                  <a:lnTo>
                    <a:pt x="719" y="681"/>
                  </a:lnTo>
                  <a:lnTo>
                    <a:pt x="720" y="680"/>
                  </a:lnTo>
                  <a:lnTo>
                    <a:pt x="720" y="681"/>
                  </a:lnTo>
                  <a:lnTo>
                    <a:pt x="720" y="682"/>
                  </a:lnTo>
                  <a:lnTo>
                    <a:pt x="720" y="683"/>
                  </a:lnTo>
                  <a:lnTo>
                    <a:pt x="719" y="683"/>
                  </a:lnTo>
                  <a:lnTo>
                    <a:pt x="719" y="685"/>
                  </a:lnTo>
                  <a:lnTo>
                    <a:pt x="719" y="686"/>
                  </a:lnTo>
                  <a:lnTo>
                    <a:pt x="720" y="687"/>
                  </a:lnTo>
                  <a:lnTo>
                    <a:pt x="721" y="687"/>
                  </a:lnTo>
                  <a:lnTo>
                    <a:pt x="721" y="688"/>
                  </a:lnTo>
                  <a:lnTo>
                    <a:pt x="721" y="689"/>
                  </a:lnTo>
                  <a:lnTo>
                    <a:pt x="721" y="690"/>
                  </a:lnTo>
                  <a:lnTo>
                    <a:pt x="721" y="691"/>
                  </a:lnTo>
                  <a:lnTo>
                    <a:pt x="720" y="691"/>
                  </a:lnTo>
                  <a:lnTo>
                    <a:pt x="720" y="690"/>
                  </a:lnTo>
                  <a:lnTo>
                    <a:pt x="719" y="690"/>
                  </a:lnTo>
                  <a:lnTo>
                    <a:pt x="718" y="689"/>
                  </a:lnTo>
                  <a:lnTo>
                    <a:pt x="718" y="688"/>
                  </a:lnTo>
                  <a:lnTo>
                    <a:pt x="718" y="689"/>
                  </a:lnTo>
                  <a:lnTo>
                    <a:pt x="719" y="690"/>
                  </a:lnTo>
                  <a:lnTo>
                    <a:pt x="719" y="691"/>
                  </a:lnTo>
                  <a:lnTo>
                    <a:pt x="720" y="691"/>
                  </a:lnTo>
                  <a:lnTo>
                    <a:pt x="719" y="692"/>
                  </a:lnTo>
                  <a:lnTo>
                    <a:pt x="718" y="692"/>
                  </a:lnTo>
                  <a:lnTo>
                    <a:pt x="717" y="691"/>
                  </a:lnTo>
                  <a:lnTo>
                    <a:pt x="716" y="691"/>
                  </a:lnTo>
                  <a:lnTo>
                    <a:pt x="716" y="690"/>
                  </a:lnTo>
                  <a:lnTo>
                    <a:pt x="715" y="690"/>
                  </a:lnTo>
                  <a:lnTo>
                    <a:pt x="715" y="689"/>
                  </a:lnTo>
                  <a:lnTo>
                    <a:pt x="713" y="689"/>
                  </a:lnTo>
                  <a:lnTo>
                    <a:pt x="713" y="690"/>
                  </a:lnTo>
                  <a:lnTo>
                    <a:pt x="715" y="690"/>
                  </a:lnTo>
                  <a:lnTo>
                    <a:pt x="715" y="691"/>
                  </a:lnTo>
                  <a:lnTo>
                    <a:pt x="716" y="691"/>
                  </a:lnTo>
                  <a:lnTo>
                    <a:pt x="717" y="692"/>
                  </a:lnTo>
                  <a:lnTo>
                    <a:pt x="718" y="692"/>
                  </a:lnTo>
                  <a:lnTo>
                    <a:pt x="717" y="692"/>
                  </a:lnTo>
                  <a:lnTo>
                    <a:pt x="717" y="694"/>
                  </a:lnTo>
                  <a:lnTo>
                    <a:pt x="716" y="694"/>
                  </a:lnTo>
                  <a:lnTo>
                    <a:pt x="716" y="692"/>
                  </a:lnTo>
                  <a:lnTo>
                    <a:pt x="715" y="692"/>
                  </a:lnTo>
                  <a:lnTo>
                    <a:pt x="713" y="692"/>
                  </a:lnTo>
                  <a:lnTo>
                    <a:pt x="713" y="694"/>
                  </a:lnTo>
                  <a:lnTo>
                    <a:pt x="712" y="694"/>
                  </a:lnTo>
                  <a:lnTo>
                    <a:pt x="712" y="695"/>
                  </a:lnTo>
                  <a:lnTo>
                    <a:pt x="713" y="694"/>
                  </a:lnTo>
                  <a:lnTo>
                    <a:pt x="713" y="695"/>
                  </a:lnTo>
                  <a:lnTo>
                    <a:pt x="712" y="695"/>
                  </a:lnTo>
                  <a:lnTo>
                    <a:pt x="711" y="695"/>
                  </a:lnTo>
                  <a:lnTo>
                    <a:pt x="712" y="692"/>
                  </a:lnTo>
                  <a:lnTo>
                    <a:pt x="711" y="692"/>
                  </a:lnTo>
                  <a:lnTo>
                    <a:pt x="711" y="691"/>
                  </a:lnTo>
                  <a:lnTo>
                    <a:pt x="712" y="690"/>
                  </a:lnTo>
                  <a:lnTo>
                    <a:pt x="712" y="689"/>
                  </a:lnTo>
                  <a:lnTo>
                    <a:pt x="713" y="687"/>
                  </a:lnTo>
                  <a:lnTo>
                    <a:pt x="713" y="688"/>
                  </a:lnTo>
                  <a:lnTo>
                    <a:pt x="712" y="688"/>
                  </a:lnTo>
                  <a:lnTo>
                    <a:pt x="712" y="687"/>
                  </a:lnTo>
                  <a:lnTo>
                    <a:pt x="712" y="686"/>
                  </a:lnTo>
                  <a:lnTo>
                    <a:pt x="712" y="685"/>
                  </a:lnTo>
                  <a:lnTo>
                    <a:pt x="711" y="683"/>
                  </a:lnTo>
                  <a:lnTo>
                    <a:pt x="711" y="682"/>
                  </a:lnTo>
                  <a:lnTo>
                    <a:pt x="711" y="680"/>
                  </a:lnTo>
                  <a:lnTo>
                    <a:pt x="710" y="680"/>
                  </a:lnTo>
                  <a:lnTo>
                    <a:pt x="710" y="679"/>
                  </a:lnTo>
                  <a:lnTo>
                    <a:pt x="710" y="678"/>
                  </a:lnTo>
                  <a:lnTo>
                    <a:pt x="709" y="678"/>
                  </a:lnTo>
                  <a:lnTo>
                    <a:pt x="710" y="677"/>
                  </a:lnTo>
                  <a:lnTo>
                    <a:pt x="709" y="677"/>
                  </a:lnTo>
                  <a:lnTo>
                    <a:pt x="709" y="675"/>
                  </a:lnTo>
                  <a:lnTo>
                    <a:pt x="709" y="674"/>
                  </a:lnTo>
                  <a:lnTo>
                    <a:pt x="708" y="674"/>
                  </a:lnTo>
                  <a:lnTo>
                    <a:pt x="708" y="673"/>
                  </a:lnTo>
                  <a:lnTo>
                    <a:pt x="709" y="675"/>
                  </a:lnTo>
                  <a:lnTo>
                    <a:pt x="708" y="677"/>
                  </a:lnTo>
                  <a:lnTo>
                    <a:pt x="709" y="678"/>
                  </a:lnTo>
                  <a:lnTo>
                    <a:pt x="710" y="680"/>
                  </a:lnTo>
                  <a:lnTo>
                    <a:pt x="710" y="681"/>
                  </a:lnTo>
                  <a:lnTo>
                    <a:pt x="710" y="682"/>
                  </a:lnTo>
                  <a:lnTo>
                    <a:pt x="710" y="683"/>
                  </a:lnTo>
                  <a:lnTo>
                    <a:pt x="711" y="685"/>
                  </a:lnTo>
                  <a:lnTo>
                    <a:pt x="710" y="686"/>
                  </a:lnTo>
                  <a:lnTo>
                    <a:pt x="711" y="687"/>
                  </a:lnTo>
                  <a:lnTo>
                    <a:pt x="712" y="688"/>
                  </a:lnTo>
                  <a:lnTo>
                    <a:pt x="711" y="689"/>
                  </a:lnTo>
                  <a:lnTo>
                    <a:pt x="710" y="690"/>
                  </a:lnTo>
                  <a:lnTo>
                    <a:pt x="710" y="691"/>
                  </a:lnTo>
                  <a:lnTo>
                    <a:pt x="710" y="692"/>
                  </a:lnTo>
                  <a:lnTo>
                    <a:pt x="711" y="694"/>
                  </a:lnTo>
                  <a:lnTo>
                    <a:pt x="710" y="694"/>
                  </a:lnTo>
                  <a:lnTo>
                    <a:pt x="710" y="692"/>
                  </a:lnTo>
                  <a:lnTo>
                    <a:pt x="709" y="692"/>
                  </a:lnTo>
                  <a:lnTo>
                    <a:pt x="708" y="691"/>
                  </a:lnTo>
                  <a:lnTo>
                    <a:pt x="708" y="690"/>
                  </a:lnTo>
                  <a:lnTo>
                    <a:pt x="708" y="689"/>
                  </a:lnTo>
                  <a:lnTo>
                    <a:pt x="708" y="688"/>
                  </a:lnTo>
                  <a:lnTo>
                    <a:pt x="708" y="687"/>
                  </a:lnTo>
                  <a:lnTo>
                    <a:pt x="708" y="686"/>
                  </a:lnTo>
                  <a:lnTo>
                    <a:pt x="709" y="686"/>
                  </a:lnTo>
                  <a:lnTo>
                    <a:pt x="708" y="685"/>
                  </a:lnTo>
                  <a:lnTo>
                    <a:pt x="707" y="685"/>
                  </a:lnTo>
                  <a:lnTo>
                    <a:pt x="707" y="683"/>
                  </a:lnTo>
                  <a:lnTo>
                    <a:pt x="706" y="682"/>
                  </a:lnTo>
                  <a:lnTo>
                    <a:pt x="706" y="681"/>
                  </a:lnTo>
                  <a:lnTo>
                    <a:pt x="706" y="680"/>
                  </a:lnTo>
                  <a:lnTo>
                    <a:pt x="704" y="681"/>
                  </a:lnTo>
                  <a:lnTo>
                    <a:pt x="704" y="682"/>
                  </a:lnTo>
                  <a:lnTo>
                    <a:pt x="704" y="681"/>
                  </a:lnTo>
                  <a:lnTo>
                    <a:pt x="703" y="678"/>
                  </a:lnTo>
                  <a:lnTo>
                    <a:pt x="703" y="677"/>
                  </a:lnTo>
                  <a:lnTo>
                    <a:pt x="702" y="675"/>
                  </a:lnTo>
                  <a:lnTo>
                    <a:pt x="701" y="674"/>
                  </a:lnTo>
                  <a:lnTo>
                    <a:pt x="701" y="673"/>
                  </a:lnTo>
                  <a:lnTo>
                    <a:pt x="701" y="671"/>
                  </a:lnTo>
                  <a:lnTo>
                    <a:pt x="700" y="671"/>
                  </a:lnTo>
                  <a:lnTo>
                    <a:pt x="700" y="672"/>
                  </a:lnTo>
                  <a:lnTo>
                    <a:pt x="700" y="673"/>
                  </a:lnTo>
                  <a:lnTo>
                    <a:pt x="700" y="674"/>
                  </a:lnTo>
                  <a:lnTo>
                    <a:pt x="701" y="675"/>
                  </a:lnTo>
                  <a:lnTo>
                    <a:pt x="702" y="677"/>
                  </a:lnTo>
                  <a:lnTo>
                    <a:pt x="702" y="678"/>
                  </a:lnTo>
                  <a:lnTo>
                    <a:pt x="703" y="682"/>
                  </a:lnTo>
                  <a:lnTo>
                    <a:pt x="702" y="685"/>
                  </a:lnTo>
                  <a:lnTo>
                    <a:pt x="702" y="686"/>
                  </a:lnTo>
                  <a:lnTo>
                    <a:pt x="701" y="686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699" y="685"/>
                  </a:lnTo>
                  <a:lnTo>
                    <a:pt x="699" y="683"/>
                  </a:lnTo>
                  <a:lnTo>
                    <a:pt x="699" y="682"/>
                  </a:lnTo>
                  <a:lnTo>
                    <a:pt x="699" y="681"/>
                  </a:lnTo>
                  <a:lnTo>
                    <a:pt x="698" y="679"/>
                  </a:lnTo>
                  <a:lnTo>
                    <a:pt x="698" y="678"/>
                  </a:lnTo>
                  <a:lnTo>
                    <a:pt x="698" y="679"/>
                  </a:lnTo>
                  <a:lnTo>
                    <a:pt x="698" y="680"/>
                  </a:lnTo>
                  <a:lnTo>
                    <a:pt x="696" y="680"/>
                  </a:lnTo>
                  <a:lnTo>
                    <a:pt x="696" y="681"/>
                  </a:lnTo>
                  <a:lnTo>
                    <a:pt x="698" y="681"/>
                  </a:lnTo>
                  <a:lnTo>
                    <a:pt x="698" y="682"/>
                  </a:lnTo>
                  <a:lnTo>
                    <a:pt x="696" y="682"/>
                  </a:lnTo>
                  <a:lnTo>
                    <a:pt x="698" y="682"/>
                  </a:lnTo>
                  <a:lnTo>
                    <a:pt x="698" y="683"/>
                  </a:lnTo>
                  <a:lnTo>
                    <a:pt x="698" y="685"/>
                  </a:lnTo>
                  <a:lnTo>
                    <a:pt x="698" y="686"/>
                  </a:lnTo>
                  <a:lnTo>
                    <a:pt x="696" y="687"/>
                  </a:lnTo>
                  <a:lnTo>
                    <a:pt x="696" y="688"/>
                  </a:lnTo>
                  <a:lnTo>
                    <a:pt x="696" y="687"/>
                  </a:lnTo>
                  <a:lnTo>
                    <a:pt x="696" y="686"/>
                  </a:lnTo>
                  <a:lnTo>
                    <a:pt x="696" y="685"/>
                  </a:lnTo>
                  <a:lnTo>
                    <a:pt x="695" y="683"/>
                  </a:lnTo>
                  <a:lnTo>
                    <a:pt x="695" y="682"/>
                  </a:lnTo>
                  <a:lnTo>
                    <a:pt x="695" y="679"/>
                  </a:lnTo>
                  <a:lnTo>
                    <a:pt x="695" y="678"/>
                  </a:lnTo>
                  <a:lnTo>
                    <a:pt x="695" y="677"/>
                  </a:lnTo>
                  <a:lnTo>
                    <a:pt x="694" y="678"/>
                  </a:lnTo>
                  <a:lnTo>
                    <a:pt x="695" y="679"/>
                  </a:lnTo>
                  <a:lnTo>
                    <a:pt x="695" y="680"/>
                  </a:lnTo>
                  <a:lnTo>
                    <a:pt x="694" y="680"/>
                  </a:lnTo>
                  <a:lnTo>
                    <a:pt x="693" y="680"/>
                  </a:lnTo>
                  <a:lnTo>
                    <a:pt x="692" y="679"/>
                  </a:lnTo>
                  <a:lnTo>
                    <a:pt x="692" y="680"/>
                  </a:lnTo>
                  <a:lnTo>
                    <a:pt x="693" y="681"/>
                  </a:lnTo>
                  <a:lnTo>
                    <a:pt x="694" y="682"/>
                  </a:lnTo>
                  <a:lnTo>
                    <a:pt x="693" y="683"/>
                  </a:lnTo>
                  <a:lnTo>
                    <a:pt x="694" y="685"/>
                  </a:lnTo>
                  <a:lnTo>
                    <a:pt x="695" y="686"/>
                  </a:lnTo>
                  <a:lnTo>
                    <a:pt x="694" y="686"/>
                  </a:lnTo>
                  <a:lnTo>
                    <a:pt x="695" y="687"/>
                  </a:lnTo>
                  <a:lnTo>
                    <a:pt x="695" y="688"/>
                  </a:lnTo>
                  <a:lnTo>
                    <a:pt x="695" y="689"/>
                  </a:lnTo>
                  <a:lnTo>
                    <a:pt x="696" y="689"/>
                  </a:lnTo>
                  <a:lnTo>
                    <a:pt x="695" y="689"/>
                  </a:lnTo>
                  <a:lnTo>
                    <a:pt x="694" y="689"/>
                  </a:lnTo>
                  <a:lnTo>
                    <a:pt x="694" y="688"/>
                  </a:lnTo>
                  <a:lnTo>
                    <a:pt x="694" y="689"/>
                  </a:lnTo>
                  <a:lnTo>
                    <a:pt x="693" y="689"/>
                  </a:lnTo>
                  <a:lnTo>
                    <a:pt x="693" y="688"/>
                  </a:lnTo>
                  <a:lnTo>
                    <a:pt x="693" y="687"/>
                  </a:lnTo>
                  <a:lnTo>
                    <a:pt x="692" y="687"/>
                  </a:lnTo>
                  <a:lnTo>
                    <a:pt x="693" y="687"/>
                  </a:lnTo>
                  <a:lnTo>
                    <a:pt x="693" y="688"/>
                  </a:lnTo>
                  <a:lnTo>
                    <a:pt x="692" y="688"/>
                  </a:lnTo>
                  <a:lnTo>
                    <a:pt x="691" y="688"/>
                  </a:lnTo>
                  <a:lnTo>
                    <a:pt x="691" y="687"/>
                  </a:lnTo>
                  <a:lnTo>
                    <a:pt x="691" y="686"/>
                  </a:lnTo>
                  <a:lnTo>
                    <a:pt x="691" y="687"/>
                  </a:lnTo>
                  <a:lnTo>
                    <a:pt x="690" y="687"/>
                  </a:lnTo>
                  <a:lnTo>
                    <a:pt x="690" y="688"/>
                  </a:lnTo>
                  <a:lnTo>
                    <a:pt x="690" y="689"/>
                  </a:lnTo>
                  <a:lnTo>
                    <a:pt x="691" y="689"/>
                  </a:lnTo>
                  <a:lnTo>
                    <a:pt x="691" y="690"/>
                  </a:lnTo>
                  <a:lnTo>
                    <a:pt x="691" y="691"/>
                  </a:lnTo>
                  <a:lnTo>
                    <a:pt x="692" y="691"/>
                  </a:lnTo>
                  <a:lnTo>
                    <a:pt x="691" y="691"/>
                  </a:lnTo>
                  <a:lnTo>
                    <a:pt x="690" y="691"/>
                  </a:lnTo>
                  <a:lnTo>
                    <a:pt x="689" y="691"/>
                  </a:lnTo>
                  <a:lnTo>
                    <a:pt x="689" y="690"/>
                  </a:lnTo>
                  <a:lnTo>
                    <a:pt x="689" y="689"/>
                  </a:lnTo>
                  <a:lnTo>
                    <a:pt x="689" y="688"/>
                  </a:lnTo>
                  <a:lnTo>
                    <a:pt x="689" y="687"/>
                  </a:lnTo>
                  <a:lnTo>
                    <a:pt x="690" y="687"/>
                  </a:lnTo>
                  <a:lnTo>
                    <a:pt x="690" y="686"/>
                  </a:lnTo>
                  <a:lnTo>
                    <a:pt x="690" y="685"/>
                  </a:lnTo>
                  <a:lnTo>
                    <a:pt x="690" y="683"/>
                  </a:lnTo>
                  <a:lnTo>
                    <a:pt x="690" y="685"/>
                  </a:lnTo>
                  <a:lnTo>
                    <a:pt x="689" y="686"/>
                  </a:lnTo>
                  <a:lnTo>
                    <a:pt x="689" y="687"/>
                  </a:lnTo>
                  <a:lnTo>
                    <a:pt x="687" y="687"/>
                  </a:lnTo>
                  <a:lnTo>
                    <a:pt x="686" y="687"/>
                  </a:lnTo>
                  <a:lnTo>
                    <a:pt x="687" y="686"/>
                  </a:lnTo>
                  <a:lnTo>
                    <a:pt x="687" y="685"/>
                  </a:lnTo>
                  <a:lnTo>
                    <a:pt x="687" y="683"/>
                  </a:lnTo>
                  <a:lnTo>
                    <a:pt x="689" y="681"/>
                  </a:lnTo>
                  <a:lnTo>
                    <a:pt x="687" y="681"/>
                  </a:lnTo>
                  <a:lnTo>
                    <a:pt x="687" y="680"/>
                  </a:lnTo>
                  <a:lnTo>
                    <a:pt x="687" y="679"/>
                  </a:lnTo>
                  <a:lnTo>
                    <a:pt x="687" y="678"/>
                  </a:lnTo>
                  <a:lnTo>
                    <a:pt x="687" y="677"/>
                  </a:lnTo>
                  <a:lnTo>
                    <a:pt x="687" y="675"/>
                  </a:lnTo>
                  <a:lnTo>
                    <a:pt x="687" y="674"/>
                  </a:lnTo>
                  <a:lnTo>
                    <a:pt x="689" y="673"/>
                  </a:lnTo>
                  <a:lnTo>
                    <a:pt x="687" y="673"/>
                  </a:lnTo>
                  <a:lnTo>
                    <a:pt x="686" y="673"/>
                  </a:lnTo>
                  <a:lnTo>
                    <a:pt x="686" y="674"/>
                  </a:lnTo>
                  <a:lnTo>
                    <a:pt x="686" y="673"/>
                  </a:lnTo>
                  <a:lnTo>
                    <a:pt x="685" y="673"/>
                  </a:lnTo>
                  <a:lnTo>
                    <a:pt x="685" y="672"/>
                  </a:lnTo>
                  <a:lnTo>
                    <a:pt x="684" y="672"/>
                  </a:lnTo>
                  <a:lnTo>
                    <a:pt x="684" y="673"/>
                  </a:lnTo>
                  <a:lnTo>
                    <a:pt x="685" y="673"/>
                  </a:lnTo>
                  <a:lnTo>
                    <a:pt x="685" y="674"/>
                  </a:lnTo>
                  <a:lnTo>
                    <a:pt x="685" y="675"/>
                  </a:lnTo>
                  <a:lnTo>
                    <a:pt x="685" y="677"/>
                  </a:lnTo>
                  <a:lnTo>
                    <a:pt x="686" y="677"/>
                  </a:lnTo>
                  <a:lnTo>
                    <a:pt x="686" y="678"/>
                  </a:lnTo>
                  <a:lnTo>
                    <a:pt x="686" y="682"/>
                  </a:lnTo>
                  <a:lnTo>
                    <a:pt x="686" y="683"/>
                  </a:lnTo>
                  <a:lnTo>
                    <a:pt x="685" y="685"/>
                  </a:lnTo>
                  <a:lnTo>
                    <a:pt x="685" y="686"/>
                  </a:lnTo>
                  <a:lnTo>
                    <a:pt x="684" y="685"/>
                  </a:lnTo>
                  <a:lnTo>
                    <a:pt x="684" y="683"/>
                  </a:lnTo>
                  <a:lnTo>
                    <a:pt x="684" y="682"/>
                  </a:lnTo>
                  <a:lnTo>
                    <a:pt x="684" y="681"/>
                  </a:lnTo>
                  <a:lnTo>
                    <a:pt x="683" y="682"/>
                  </a:lnTo>
                  <a:lnTo>
                    <a:pt x="682" y="682"/>
                  </a:lnTo>
                  <a:lnTo>
                    <a:pt x="682" y="683"/>
                  </a:lnTo>
                  <a:lnTo>
                    <a:pt x="682" y="685"/>
                  </a:lnTo>
                  <a:lnTo>
                    <a:pt x="682" y="686"/>
                  </a:lnTo>
                  <a:lnTo>
                    <a:pt x="683" y="686"/>
                  </a:lnTo>
                  <a:lnTo>
                    <a:pt x="684" y="687"/>
                  </a:lnTo>
                  <a:lnTo>
                    <a:pt x="684" y="688"/>
                  </a:lnTo>
                  <a:lnTo>
                    <a:pt x="682" y="689"/>
                  </a:lnTo>
                  <a:lnTo>
                    <a:pt x="681" y="689"/>
                  </a:lnTo>
                  <a:lnTo>
                    <a:pt x="679" y="689"/>
                  </a:lnTo>
                  <a:lnTo>
                    <a:pt x="681" y="688"/>
                  </a:lnTo>
                  <a:lnTo>
                    <a:pt x="682" y="687"/>
                  </a:lnTo>
                  <a:lnTo>
                    <a:pt x="681" y="685"/>
                  </a:lnTo>
                  <a:lnTo>
                    <a:pt x="682" y="682"/>
                  </a:lnTo>
                  <a:lnTo>
                    <a:pt x="682" y="681"/>
                  </a:lnTo>
                  <a:lnTo>
                    <a:pt x="681" y="681"/>
                  </a:lnTo>
                  <a:lnTo>
                    <a:pt x="681" y="683"/>
                  </a:lnTo>
                  <a:lnTo>
                    <a:pt x="679" y="683"/>
                  </a:lnTo>
                  <a:lnTo>
                    <a:pt x="681" y="685"/>
                  </a:lnTo>
                  <a:lnTo>
                    <a:pt x="681" y="686"/>
                  </a:lnTo>
                  <a:lnTo>
                    <a:pt x="679" y="686"/>
                  </a:lnTo>
                  <a:lnTo>
                    <a:pt x="679" y="687"/>
                  </a:lnTo>
                  <a:lnTo>
                    <a:pt x="681" y="687"/>
                  </a:lnTo>
                  <a:lnTo>
                    <a:pt x="679" y="687"/>
                  </a:lnTo>
                  <a:lnTo>
                    <a:pt x="679" y="688"/>
                  </a:lnTo>
                  <a:lnTo>
                    <a:pt x="679" y="687"/>
                  </a:lnTo>
                  <a:lnTo>
                    <a:pt x="679" y="680"/>
                  </a:lnTo>
                  <a:lnTo>
                    <a:pt x="683" y="674"/>
                  </a:lnTo>
                  <a:lnTo>
                    <a:pt x="683" y="673"/>
                  </a:lnTo>
                  <a:lnTo>
                    <a:pt x="683" y="672"/>
                  </a:lnTo>
                  <a:lnTo>
                    <a:pt x="682" y="672"/>
                  </a:lnTo>
                  <a:lnTo>
                    <a:pt x="682" y="671"/>
                  </a:lnTo>
                  <a:lnTo>
                    <a:pt x="683" y="671"/>
                  </a:lnTo>
                  <a:lnTo>
                    <a:pt x="683" y="670"/>
                  </a:lnTo>
                  <a:lnTo>
                    <a:pt x="683" y="669"/>
                  </a:lnTo>
                  <a:lnTo>
                    <a:pt x="683" y="667"/>
                  </a:lnTo>
                  <a:lnTo>
                    <a:pt x="682" y="667"/>
                  </a:lnTo>
                  <a:lnTo>
                    <a:pt x="682" y="666"/>
                  </a:lnTo>
                  <a:lnTo>
                    <a:pt x="681" y="665"/>
                  </a:lnTo>
                  <a:lnTo>
                    <a:pt x="681" y="664"/>
                  </a:lnTo>
                  <a:lnTo>
                    <a:pt x="681" y="665"/>
                  </a:lnTo>
                  <a:lnTo>
                    <a:pt x="681" y="666"/>
                  </a:lnTo>
                  <a:lnTo>
                    <a:pt x="681" y="667"/>
                  </a:lnTo>
                  <a:lnTo>
                    <a:pt x="682" y="669"/>
                  </a:lnTo>
                  <a:lnTo>
                    <a:pt x="682" y="670"/>
                  </a:lnTo>
                  <a:lnTo>
                    <a:pt x="681" y="670"/>
                  </a:lnTo>
                  <a:lnTo>
                    <a:pt x="679" y="670"/>
                  </a:lnTo>
                  <a:lnTo>
                    <a:pt x="679" y="669"/>
                  </a:lnTo>
                  <a:lnTo>
                    <a:pt x="678" y="669"/>
                  </a:lnTo>
                  <a:lnTo>
                    <a:pt x="678" y="667"/>
                  </a:lnTo>
                  <a:lnTo>
                    <a:pt x="677" y="667"/>
                  </a:lnTo>
                  <a:lnTo>
                    <a:pt x="676" y="667"/>
                  </a:lnTo>
                  <a:lnTo>
                    <a:pt x="677" y="669"/>
                  </a:lnTo>
                  <a:lnTo>
                    <a:pt x="677" y="670"/>
                  </a:lnTo>
                  <a:lnTo>
                    <a:pt x="678" y="670"/>
                  </a:lnTo>
                  <a:lnTo>
                    <a:pt x="679" y="671"/>
                  </a:lnTo>
                  <a:lnTo>
                    <a:pt x="679" y="672"/>
                  </a:lnTo>
                  <a:lnTo>
                    <a:pt x="681" y="674"/>
                  </a:lnTo>
                  <a:lnTo>
                    <a:pt x="681" y="675"/>
                  </a:lnTo>
                  <a:lnTo>
                    <a:pt x="681" y="679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78" y="682"/>
                  </a:lnTo>
                  <a:lnTo>
                    <a:pt x="677" y="682"/>
                  </a:lnTo>
                  <a:lnTo>
                    <a:pt x="678" y="682"/>
                  </a:lnTo>
                  <a:lnTo>
                    <a:pt x="677" y="682"/>
                  </a:lnTo>
                  <a:lnTo>
                    <a:pt x="676" y="682"/>
                  </a:lnTo>
                  <a:lnTo>
                    <a:pt x="676" y="681"/>
                  </a:lnTo>
                  <a:lnTo>
                    <a:pt x="676" y="679"/>
                  </a:lnTo>
                  <a:lnTo>
                    <a:pt x="677" y="675"/>
                  </a:lnTo>
                  <a:lnTo>
                    <a:pt x="678" y="675"/>
                  </a:lnTo>
                  <a:lnTo>
                    <a:pt x="678" y="674"/>
                  </a:lnTo>
                  <a:lnTo>
                    <a:pt x="678" y="673"/>
                  </a:lnTo>
                  <a:lnTo>
                    <a:pt x="677" y="674"/>
                  </a:lnTo>
                  <a:lnTo>
                    <a:pt x="676" y="674"/>
                  </a:lnTo>
                  <a:lnTo>
                    <a:pt x="677" y="673"/>
                  </a:lnTo>
                  <a:lnTo>
                    <a:pt x="676" y="673"/>
                  </a:lnTo>
                  <a:lnTo>
                    <a:pt x="676" y="672"/>
                  </a:lnTo>
                  <a:lnTo>
                    <a:pt x="677" y="672"/>
                  </a:lnTo>
                  <a:lnTo>
                    <a:pt x="677" y="671"/>
                  </a:lnTo>
                  <a:lnTo>
                    <a:pt x="676" y="672"/>
                  </a:lnTo>
                  <a:lnTo>
                    <a:pt x="675" y="672"/>
                  </a:lnTo>
                  <a:lnTo>
                    <a:pt x="675" y="673"/>
                  </a:lnTo>
                  <a:lnTo>
                    <a:pt x="674" y="672"/>
                  </a:lnTo>
                  <a:lnTo>
                    <a:pt x="673" y="672"/>
                  </a:lnTo>
                  <a:lnTo>
                    <a:pt x="672" y="672"/>
                  </a:lnTo>
                  <a:lnTo>
                    <a:pt x="672" y="671"/>
                  </a:lnTo>
                  <a:lnTo>
                    <a:pt x="672" y="670"/>
                  </a:lnTo>
                  <a:lnTo>
                    <a:pt x="672" y="669"/>
                  </a:lnTo>
                  <a:lnTo>
                    <a:pt x="672" y="667"/>
                  </a:lnTo>
                  <a:lnTo>
                    <a:pt x="670" y="667"/>
                  </a:lnTo>
                  <a:lnTo>
                    <a:pt x="670" y="669"/>
                  </a:lnTo>
                  <a:lnTo>
                    <a:pt x="669" y="669"/>
                  </a:lnTo>
                  <a:lnTo>
                    <a:pt x="669" y="670"/>
                  </a:lnTo>
                  <a:lnTo>
                    <a:pt x="670" y="671"/>
                  </a:lnTo>
                  <a:lnTo>
                    <a:pt x="670" y="672"/>
                  </a:lnTo>
                  <a:lnTo>
                    <a:pt x="670" y="673"/>
                  </a:lnTo>
                  <a:lnTo>
                    <a:pt x="669" y="673"/>
                  </a:lnTo>
                  <a:lnTo>
                    <a:pt x="668" y="673"/>
                  </a:lnTo>
                  <a:lnTo>
                    <a:pt x="668" y="674"/>
                  </a:lnTo>
                  <a:lnTo>
                    <a:pt x="669" y="674"/>
                  </a:lnTo>
                  <a:lnTo>
                    <a:pt x="670" y="674"/>
                  </a:lnTo>
                  <a:lnTo>
                    <a:pt x="670" y="673"/>
                  </a:lnTo>
                  <a:lnTo>
                    <a:pt x="672" y="673"/>
                  </a:lnTo>
                  <a:lnTo>
                    <a:pt x="672" y="674"/>
                  </a:lnTo>
                  <a:lnTo>
                    <a:pt x="673" y="674"/>
                  </a:lnTo>
                  <a:lnTo>
                    <a:pt x="673" y="673"/>
                  </a:lnTo>
                  <a:lnTo>
                    <a:pt x="674" y="673"/>
                  </a:lnTo>
                  <a:lnTo>
                    <a:pt x="674" y="674"/>
                  </a:lnTo>
                  <a:lnTo>
                    <a:pt x="675" y="674"/>
                  </a:lnTo>
                  <a:lnTo>
                    <a:pt x="674" y="675"/>
                  </a:lnTo>
                  <a:lnTo>
                    <a:pt x="674" y="677"/>
                  </a:lnTo>
                  <a:lnTo>
                    <a:pt x="675" y="677"/>
                  </a:lnTo>
                  <a:lnTo>
                    <a:pt x="675" y="679"/>
                  </a:lnTo>
                  <a:lnTo>
                    <a:pt x="674" y="680"/>
                  </a:lnTo>
                  <a:lnTo>
                    <a:pt x="673" y="680"/>
                  </a:lnTo>
                  <a:lnTo>
                    <a:pt x="672" y="680"/>
                  </a:lnTo>
                  <a:lnTo>
                    <a:pt x="670" y="681"/>
                  </a:lnTo>
                  <a:lnTo>
                    <a:pt x="672" y="681"/>
                  </a:lnTo>
                  <a:lnTo>
                    <a:pt x="673" y="681"/>
                  </a:lnTo>
                  <a:lnTo>
                    <a:pt x="674" y="681"/>
                  </a:lnTo>
                  <a:lnTo>
                    <a:pt x="675" y="681"/>
                  </a:lnTo>
                  <a:lnTo>
                    <a:pt x="675" y="682"/>
                  </a:lnTo>
                  <a:lnTo>
                    <a:pt x="674" y="682"/>
                  </a:lnTo>
                  <a:lnTo>
                    <a:pt x="675" y="683"/>
                  </a:lnTo>
                  <a:lnTo>
                    <a:pt x="674" y="683"/>
                  </a:lnTo>
                  <a:lnTo>
                    <a:pt x="674" y="682"/>
                  </a:lnTo>
                  <a:lnTo>
                    <a:pt x="673" y="682"/>
                  </a:lnTo>
                  <a:lnTo>
                    <a:pt x="672" y="682"/>
                  </a:lnTo>
                  <a:lnTo>
                    <a:pt x="670" y="682"/>
                  </a:lnTo>
                  <a:lnTo>
                    <a:pt x="669" y="682"/>
                  </a:lnTo>
                  <a:lnTo>
                    <a:pt x="670" y="683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70" y="685"/>
                  </a:lnTo>
                  <a:lnTo>
                    <a:pt x="672" y="685"/>
                  </a:lnTo>
                  <a:lnTo>
                    <a:pt x="672" y="686"/>
                  </a:lnTo>
                  <a:lnTo>
                    <a:pt x="670" y="686"/>
                  </a:lnTo>
                  <a:lnTo>
                    <a:pt x="669" y="686"/>
                  </a:lnTo>
                  <a:lnTo>
                    <a:pt x="669" y="687"/>
                  </a:lnTo>
                  <a:lnTo>
                    <a:pt x="670" y="687"/>
                  </a:lnTo>
                  <a:lnTo>
                    <a:pt x="670" y="688"/>
                  </a:lnTo>
                  <a:lnTo>
                    <a:pt x="672" y="688"/>
                  </a:lnTo>
                  <a:lnTo>
                    <a:pt x="670" y="688"/>
                  </a:lnTo>
                  <a:lnTo>
                    <a:pt x="669" y="688"/>
                  </a:lnTo>
                  <a:lnTo>
                    <a:pt x="672" y="689"/>
                  </a:lnTo>
                  <a:lnTo>
                    <a:pt x="670" y="689"/>
                  </a:lnTo>
                  <a:lnTo>
                    <a:pt x="672" y="690"/>
                  </a:lnTo>
                  <a:lnTo>
                    <a:pt x="670" y="690"/>
                  </a:lnTo>
                  <a:lnTo>
                    <a:pt x="669" y="690"/>
                  </a:lnTo>
                  <a:lnTo>
                    <a:pt x="668" y="690"/>
                  </a:lnTo>
                  <a:lnTo>
                    <a:pt x="669" y="690"/>
                  </a:lnTo>
                  <a:lnTo>
                    <a:pt x="669" y="691"/>
                  </a:lnTo>
                  <a:lnTo>
                    <a:pt x="670" y="691"/>
                  </a:lnTo>
                  <a:lnTo>
                    <a:pt x="670" y="690"/>
                  </a:lnTo>
                  <a:lnTo>
                    <a:pt x="670" y="691"/>
                  </a:lnTo>
                  <a:lnTo>
                    <a:pt x="669" y="691"/>
                  </a:lnTo>
                  <a:lnTo>
                    <a:pt x="668" y="691"/>
                  </a:lnTo>
                  <a:lnTo>
                    <a:pt x="667" y="692"/>
                  </a:lnTo>
                  <a:lnTo>
                    <a:pt x="668" y="692"/>
                  </a:lnTo>
                  <a:lnTo>
                    <a:pt x="669" y="692"/>
                  </a:lnTo>
                  <a:lnTo>
                    <a:pt x="670" y="692"/>
                  </a:lnTo>
                  <a:lnTo>
                    <a:pt x="670" y="691"/>
                  </a:lnTo>
                  <a:lnTo>
                    <a:pt x="672" y="692"/>
                  </a:lnTo>
                  <a:lnTo>
                    <a:pt x="672" y="694"/>
                  </a:lnTo>
                  <a:lnTo>
                    <a:pt x="672" y="695"/>
                  </a:lnTo>
                  <a:lnTo>
                    <a:pt x="672" y="696"/>
                  </a:lnTo>
                  <a:lnTo>
                    <a:pt x="670" y="697"/>
                  </a:lnTo>
                  <a:lnTo>
                    <a:pt x="670" y="696"/>
                  </a:lnTo>
                  <a:lnTo>
                    <a:pt x="670" y="695"/>
                  </a:lnTo>
                  <a:lnTo>
                    <a:pt x="669" y="696"/>
                  </a:lnTo>
                  <a:lnTo>
                    <a:pt x="669" y="697"/>
                  </a:lnTo>
                  <a:lnTo>
                    <a:pt x="669" y="696"/>
                  </a:lnTo>
                  <a:lnTo>
                    <a:pt x="669" y="695"/>
                  </a:lnTo>
                  <a:lnTo>
                    <a:pt x="669" y="694"/>
                  </a:lnTo>
                  <a:lnTo>
                    <a:pt x="669" y="695"/>
                  </a:lnTo>
                  <a:lnTo>
                    <a:pt x="668" y="695"/>
                  </a:lnTo>
                  <a:lnTo>
                    <a:pt x="668" y="696"/>
                  </a:lnTo>
                  <a:lnTo>
                    <a:pt x="668" y="697"/>
                  </a:lnTo>
                  <a:lnTo>
                    <a:pt x="667" y="697"/>
                  </a:lnTo>
                  <a:lnTo>
                    <a:pt x="667" y="696"/>
                  </a:lnTo>
                  <a:lnTo>
                    <a:pt x="667" y="695"/>
                  </a:lnTo>
                  <a:lnTo>
                    <a:pt x="667" y="694"/>
                  </a:lnTo>
                  <a:lnTo>
                    <a:pt x="667" y="692"/>
                  </a:lnTo>
                  <a:lnTo>
                    <a:pt x="666" y="692"/>
                  </a:lnTo>
                  <a:lnTo>
                    <a:pt x="666" y="694"/>
                  </a:lnTo>
                  <a:lnTo>
                    <a:pt x="665" y="694"/>
                  </a:lnTo>
                  <a:lnTo>
                    <a:pt x="665" y="695"/>
                  </a:lnTo>
                  <a:lnTo>
                    <a:pt x="665" y="694"/>
                  </a:lnTo>
                  <a:lnTo>
                    <a:pt x="665" y="692"/>
                  </a:lnTo>
                  <a:lnTo>
                    <a:pt x="664" y="694"/>
                  </a:lnTo>
                  <a:lnTo>
                    <a:pt x="664" y="696"/>
                  </a:lnTo>
                  <a:lnTo>
                    <a:pt x="664" y="697"/>
                  </a:lnTo>
                  <a:lnTo>
                    <a:pt x="664" y="698"/>
                  </a:lnTo>
                  <a:lnTo>
                    <a:pt x="663" y="697"/>
                  </a:lnTo>
                  <a:lnTo>
                    <a:pt x="661" y="697"/>
                  </a:lnTo>
                  <a:lnTo>
                    <a:pt x="661" y="698"/>
                  </a:lnTo>
                  <a:lnTo>
                    <a:pt x="660" y="699"/>
                  </a:lnTo>
                  <a:lnTo>
                    <a:pt x="660" y="700"/>
                  </a:lnTo>
                  <a:lnTo>
                    <a:pt x="659" y="700"/>
                  </a:lnTo>
                  <a:lnTo>
                    <a:pt x="660" y="700"/>
                  </a:lnTo>
                  <a:lnTo>
                    <a:pt x="660" y="702"/>
                  </a:lnTo>
                  <a:lnTo>
                    <a:pt x="660" y="700"/>
                  </a:lnTo>
                  <a:lnTo>
                    <a:pt x="660" y="702"/>
                  </a:lnTo>
                  <a:lnTo>
                    <a:pt x="658" y="703"/>
                  </a:lnTo>
                  <a:lnTo>
                    <a:pt x="658" y="704"/>
                  </a:lnTo>
                  <a:lnTo>
                    <a:pt x="657" y="703"/>
                  </a:lnTo>
                  <a:lnTo>
                    <a:pt x="657" y="704"/>
                  </a:lnTo>
                  <a:lnTo>
                    <a:pt x="657" y="705"/>
                  </a:lnTo>
                  <a:lnTo>
                    <a:pt x="657" y="706"/>
                  </a:lnTo>
                  <a:lnTo>
                    <a:pt x="657" y="705"/>
                  </a:lnTo>
                  <a:lnTo>
                    <a:pt x="658" y="704"/>
                  </a:lnTo>
                  <a:lnTo>
                    <a:pt x="659" y="705"/>
                  </a:lnTo>
                  <a:lnTo>
                    <a:pt x="659" y="704"/>
                  </a:lnTo>
                  <a:lnTo>
                    <a:pt x="659" y="703"/>
                  </a:lnTo>
                  <a:lnTo>
                    <a:pt x="661" y="702"/>
                  </a:lnTo>
                  <a:lnTo>
                    <a:pt x="661" y="700"/>
                  </a:lnTo>
                  <a:lnTo>
                    <a:pt x="663" y="699"/>
                  </a:lnTo>
                  <a:lnTo>
                    <a:pt x="664" y="699"/>
                  </a:lnTo>
                  <a:lnTo>
                    <a:pt x="664" y="700"/>
                  </a:lnTo>
                  <a:lnTo>
                    <a:pt x="664" y="702"/>
                  </a:lnTo>
                  <a:lnTo>
                    <a:pt x="663" y="703"/>
                  </a:lnTo>
                  <a:lnTo>
                    <a:pt x="661" y="704"/>
                  </a:lnTo>
                  <a:lnTo>
                    <a:pt x="659" y="706"/>
                  </a:lnTo>
                  <a:lnTo>
                    <a:pt x="658" y="706"/>
                  </a:lnTo>
                  <a:lnTo>
                    <a:pt x="657" y="707"/>
                  </a:lnTo>
                  <a:lnTo>
                    <a:pt x="656" y="706"/>
                  </a:lnTo>
                  <a:lnTo>
                    <a:pt x="656" y="707"/>
                  </a:lnTo>
                  <a:lnTo>
                    <a:pt x="656" y="708"/>
                  </a:lnTo>
                  <a:lnTo>
                    <a:pt x="656" y="710"/>
                  </a:lnTo>
                  <a:lnTo>
                    <a:pt x="655" y="710"/>
                  </a:lnTo>
                  <a:lnTo>
                    <a:pt x="655" y="711"/>
                  </a:lnTo>
                  <a:lnTo>
                    <a:pt x="655" y="712"/>
                  </a:lnTo>
                  <a:lnTo>
                    <a:pt x="653" y="712"/>
                  </a:lnTo>
                  <a:lnTo>
                    <a:pt x="652" y="711"/>
                  </a:lnTo>
                  <a:lnTo>
                    <a:pt x="653" y="711"/>
                  </a:lnTo>
                  <a:lnTo>
                    <a:pt x="653" y="710"/>
                  </a:lnTo>
                  <a:lnTo>
                    <a:pt x="653" y="708"/>
                  </a:lnTo>
                  <a:lnTo>
                    <a:pt x="653" y="706"/>
                  </a:lnTo>
                  <a:lnTo>
                    <a:pt x="655" y="706"/>
                  </a:lnTo>
                  <a:lnTo>
                    <a:pt x="655" y="705"/>
                  </a:lnTo>
                  <a:lnTo>
                    <a:pt x="655" y="704"/>
                  </a:lnTo>
                  <a:lnTo>
                    <a:pt x="656" y="702"/>
                  </a:lnTo>
                  <a:lnTo>
                    <a:pt x="656" y="700"/>
                  </a:lnTo>
                  <a:lnTo>
                    <a:pt x="656" y="699"/>
                  </a:lnTo>
                  <a:lnTo>
                    <a:pt x="655" y="700"/>
                  </a:lnTo>
                  <a:lnTo>
                    <a:pt x="653" y="702"/>
                  </a:lnTo>
                  <a:lnTo>
                    <a:pt x="653" y="703"/>
                  </a:lnTo>
                  <a:lnTo>
                    <a:pt x="652" y="703"/>
                  </a:lnTo>
                  <a:lnTo>
                    <a:pt x="652" y="702"/>
                  </a:lnTo>
                  <a:lnTo>
                    <a:pt x="652" y="703"/>
                  </a:lnTo>
                  <a:lnTo>
                    <a:pt x="652" y="704"/>
                  </a:lnTo>
                  <a:lnTo>
                    <a:pt x="651" y="704"/>
                  </a:lnTo>
                  <a:lnTo>
                    <a:pt x="651" y="705"/>
                  </a:lnTo>
                  <a:lnTo>
                    <a:pt x="651" y="706"/>
                  </a:lnTo>
                  <a:lnTo>
                    <a:pt x="650" y="706"/>
                  </a:lnTo>
                  <a:lnTo>
                    <a:pt x="649" y="706"/>
                  </a:lnTo>
                  <a:lnTo>
                    <a:pt x="648" y="707"/>
                  </a:lnTo>
                  <a:lnTo>
                    <a:pt x="648" y="708"/>
                  </a:lnTo>
                  <a:lnTo>
                    <a:pt x="647" y="708"/>
                  </a:lnTo>
                  <a:lnTo>
                    <a:pt x="648" y="706"/>
                  </a:lnTo>
                  <a:lnTo>
                    <a:pt x="649" y="705"/>
                  </a:lnTo>
                  <a:lnTo>
                    <a:pt x="650" y="705"/>
                  </a:lnTo>
                  <a:lnTo>
                    <a:pt x="650" y="704"/>
                  </a:lnTo>
                  <a:lnTo>
                    <a:pt x="650" y="703"/>
                  </a:lnTo>
                  <a:lnTo>
                    <a:pt x="652" y="702"/>
                  </a:lnTo>
                  <a:lnTo>
                    <a:pt x="652" y="700"/>
                  </a:lnTo>
                  <a:lnTo>
                    <a:pt x="651" y="700"/>
                  </a:lnTo>
                  <a:lnTo>
                    <a:pt x="651" y="699"/>
                  </a:lnTo>
                  <a:lnTo>
                    <a:pt x="651" y="700"/>
                  </a:lnTo>
                  <a:lnTo>
                    <a:pt x="651" y="702"/>
                  </a:lnTo>
                  <a:lnTo>
                    <a:pt x="650" y="700"/>
                  </a:lnTo>
                  <a:lnTo>
                    <a:pt x="650" y="699"/>
                  </a:lnTo>
                  <a:lnTo>
                    <a:pt x="650" y="698"/>
                  </a:lnTo>
                  <a:lnTo>
                    <a:pt x="650" y="697"/>
                  </a:lnTo>
                  <a:lnTo>
                    <a:pt x="650" y="696"/>
                  </a:lnTo>
                  <a:lnTo>
                    <a:pt x="649" y="696"/>
                  </a:lnTo>
                  <a:lnTo>
                    <a:pt x="649" y="697"/>
                  </a:lnTo>
                  <a:lnTo>
                    <a:pt x="649" y="698"/>
                  </a:lnTo>
                  <a:lnTo>
                    <a:pt x="650" y="698"/>
                  </a:lnTo>
                  <a:lnTo>
                    <a:pt x="650" y="699"/>
                  </a:lnTo>
                  <a:lnTo>
                    <a:pt x="649" y="700"/>
                  </a:lnTo>
                  <a:lnTo>
                    <a:pt x="649" y="702"/>
                  </a:lnTo>
                  <a:lnTo>
                    <a:pt x="648" y="702"/>
                  </a:lnTo>
                  <a:lnTo>
                    <a:pt x="648" y="703"/>
                  </a:lnTo>
                  <a:lnTo>
                    <a:pt x="648" y="702"/>
                  </a:lnTo>
                  <a:lnTo>
                    <a:pt x="647" y="702"/>
                  </a:lnTo>
                  <a:lnTo>
                    <a:pt x="647" y="700"/>
                  </a:lnTo>
                  <a:lnTo>
                    <a:pt x="647" y="699"/>
                  </a:lnTo>
                  <a:lnTo>
                    <a:pt x="646" y="699"/>
                  </a:lnTo>
                  <a:lnTo>
                    <a:pt x="647" y="699"/>
                  </a:lnTo>
                  <a:lnTo>
                    <a:pt x="647" y="700"/>
                  </a:lnTo>
                  <a:lnTo>
                    <a:pt x="647" y="702"/>
                  </a:lnTo>
                  <a:lnTo>
                    <a:pt x="646" y="702"/>
                  </a:lnTo>
                  <a:lnTo>
                    <a:pt x="644" y="702"/>
                  </a:lnTo>
                  <a:lnTo>
                    <a:pt x="643" y="700"/>
                  </a:lnTo>
                  <a:lnTo>
                    <a:pt x="644" y="698"/>
                  </a:lnTo>
                  <a:lnTo>
                    <a:pt x="643" y="698"/>
                  </a:lnTo>
                  <a:lnTo>
                    <a:pt x="643" y="697"/>
                  </a:lnTo>
                  <a:lnTo>
                    <a:pt x="642" y="697"/>
                  </a:lnTo>
                  <a:lnTo>
                    <a:pt x="642" y="696"/>
                  </a:lnTo>
                  <a:lnTo>
                    <a:pt x="643" y="696"/>
                  </a:lnTo>
                  <a:lnTo>
                    <a:pt x="643" y="695"/>
                  </a:lnTo>
                  <a:lnTo>
                    <a:pt x="644" y="694"/>
                  </a:lnTo>
                  <a:lnTo>
                    <a:pt x="643" y="694"/>
                  </a:lnTo>
                  <a:lnTo>
                    <a:pt x="642" y="695"/>
                  </a:lnTo>
                  <a:lnTo>
                    <a:pt x="642" y="696"/>
                  </a:lnTo>
                  <a:lnTo>
                    <a:pt x="641" y="696"/>
                  </a:lnTo>
                  <a:lnTo>
                    <a:pt x="641" y="697"/>
                  </a:lnTo>
                  <a:lnTo>
                    <a:pt x="642" y="698"/>
                  </a:lnTo>
                  <a:lnTo>
                    <a:pt x="642" y="699"/>
                  </a:lnTo>
                  <a:lnTo>
                    <a:pt x="642" y="700"/>
                  </a:lnTo>
                  <a:lnTo>
                    <a:pt x="643" y="702"/>
                  </a:lnTo>
                  <a:lnTo>
                    <a:pt x="646" y="703"/>
                  </a:lnTo>
                  <a:lnTo>
                    <a:pt x="644" y="704"/>
                  </a:lnTo>
                  <a:lnTo>
                    <a:pt x="643" y="705"/>
                  </a:lnTo>
                  <a:lnTo>
                    <a:pt x="642" y="705"/>
                  </a:lnTo>
                  <a:lnTo>
                    <a:pt x="642" y="704"/>
                  </a:lnTo>
                  <a:lnTo>
                    <a:pt x="642" y="703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2" y="703"/>
                  </a:lnTo>
                  <a:lnTo>
                    <a:pt x="642" y="702"/>
                  </a:lnTo>
                  <a:lnTo>
                    <a:pt x="642" y="700"/>
                  </a:lnTo>
                  <a:lnTo>
                    <a:pt x="642" y="702"/>
                  </a:lnTo>
                  <a:lnTo>
                    <a:pt x="642" y="703"/>
                  </a:lnTo>
                  <a:lnTo>
                    <a:pt x="641" y="702"/>
                  </a:lnTo>
                  <a:lnTo>
                    <a:pt x="641" y="703"/>
                  </a:lnTo>
                  <a:lnTo>
                    <a:pt x="641" y="704"/>
                  </a:lnTo>
                  <a:lnTo>
                    <a:pt x="640" y="704"/>
                  </a:lnTo>
                  <a:lnTo>
                    <a:pt x="640" y="705"/>
                  </a:lnTo>
                  <a:lnTo>
                    <a:pt x="639" y="704"/>
                  </a:lnTo>
                  <a:lnTo>
                    <a:pt x="639" y="703"/>
                  </a:lnTo>
                  <a:lnTo>
                    <a:pt x="639" y="705"/>
                  </a:lnTo>
                  <a:lnTo>
                    <a:pt x="639" y="704"/>
                  </a:lnTo>
                  <a:lnTo>
                    <a:pt x="638" y="703"/>
                  </a:lnTo>
                  <a:lnTo>
                    <a:pt x="639" y="703"/>
                  </a:lnTo>
                  <a:lnTo>
                    <a:pt x="638" y="702"/>
                  </a:lnTo>
                  <a:lnTo>
                    <a:pt x="638" y="703"/>
                  </a:lnTo>
                  <a:lnTo>
                    <a:pt x="638" y="704"/>
                  </a:lnTo>
                  <a:lnTo>
                    <a:pt x="638" y="705"/>
                  </a:lnTo>
                  <a:lnTo>
                    <a:pt x="638" y="704"/>
                  </a:lnTo>
                  <a:lnTo>
                    <a:pt x="636" y="704"/>
                  </a:lnTo>
                  <a:lnTo>
                    <a:pt x="636" y="703"/>
                  </a:lnTo>
                  <a:lnTo>
                    <a:pt x="638" y="702"/>
                  </a:lnTo>
                  <a:lnTo>
                    <a:pt x="639" y="700"/>
                  </a:lnTo>
                  <a:lnTo>
                    <a:pt x="639" y="699"/>
                  </a:lnTo>
                  <a:lnTo>
                    <a:pt x="638" y="700"/>
                  </a:lnTo>
                  <a:lnTo>
                    <a:pt x="638" y="702"/>
                  </a:lnTo>
                  <a:lnTo>
                    <a:pt x="636" y="699"/>
                  </a:lnTo>
                  <a:lnTo>
                    <a:pt x="636" y="698"/>
                  </a:lnTo>
                  <a:lnTo>
                    <a:pt x="638" y="698"/>
                  </a:lnTo>
                  <a:lnTo>
                    <a:pt x="638" y="697"/>
                  </a:lnTo>
                  <a:lnTo>
                    <a:pt x="636" y="697"/>
                  </a:lnTo>
                  <a:lnTo>
                    <a:pt x="634" y="699"/>
                  </a:lnTo>
                  <a:lnTo>
                    <a:pt x="633" y="699"/>
                  </a:lnTo>
                  <a:lnTo>
                    <a:pt x="633" y="700"/>
                  </a:lnTo>
                  <a:lnTo>
                    <a:pt x="632" y="699"/>
                  </a:lnTo>
                  <a:lnTo>
                    <a:pt x="632" y="698"/>
                  </a:lnTo>
                  <a:lnTo>
                    <a:pt x="632" y="699"/>
                  </a:lnTo>
                  <a:lnTo>
                    <a:pt x="632" y="702"/>
                  </a:lnTo>
                  <a:lnTo>
                    <a:pt x="631" y="703"/>
                  </a:lnTo>
                  <a:lnTo>
                    <a:pt x="630" y="703"/>
                  </a:lnTo>
                  <a:lnTo>
                    <a:pt x="630" y="704"/>
                  </a:lnTo>
                  <a:lnTo>
                    <a:pt x="630" y="705"/>
                  </a:lnTo>
                  <a:lnTo>
                    <a:pt x="630" y="704"/>
                  </a:lnTo>
                  <a:lnTo>
                    <a:pt x="630" y="703"/>
                  </a:lnTo>
                  <a:lnTo>
                    <a:pt x="629" y="703"/>
                  </a:lnTo>
                  <a:lnTo>
                    <a:pt x="627" y="705"/>
                  </a:lnTo>
                  <a:lnTo>
                    <a:pt x="627" y="704"/>
                  </a:lnTo>
                  <a:lnTo>
                    <a:pt x="627" y="703"/>
                  </a:lnTo>
                  <a:lnTo>
                    <a:pt x="629" y="703"/>
                  </a:lnTo>
                  <a:lnTo>
                    <a:pt x="629" y="700"/>
                  </a:lnTo>
                  <a:lnTo>
                    <a:pt x="630" y="699"/>
                  </a:lnTo>
                  <a:lnTo>
                    <a:pt x="631" y="698"/>
                  </a:lnTo>
                  <a:lnTo>
                    <a:pt x="632" y="695"/>
                  </a:lnTo>
                  <a:lnTo>
                    <a:pt x="634" y="691"/>
                  </a:lnTo>
                  <a:lnTo>
                    <a:pt x="632" y="694"/>
                  </a:lnTo>
                  <a:lnTo>
                    <a:pt x="632" y="692"/>
                  </a:lnTo>
                  <a:lnTo>
                    <a:pt x="632" y="691"/>
                  </a:lnTo>
                  <a:lnTo>
                    <a:pt x="632" y="690"/>
                  </a:lnTo>
                  <a:lnTo>
                    <a:pt x="631" y="690"/>
                  </a:lnTo>
                  <a:lnTo>
                    <a:pt x="631" y="695"/>
                  </a:lnTo>
                  <a:lnTo>
                    <a:pt x="629" y="697"/>
                  </a:lnTo>
                  <a:lnTo>
                    <a:pt x="629" y="698"/>
                  </a:lnTo>
                  <a:lnTo>
                    <a:pt x="629" y="699"/>
                  </a:lnTo>
                  <a:lnTo>
                    <a:pt x="627" y="700"/>
                  </a:lnTo>
                  <a:lnTo>
                    <a:pt x="627" y="702"/>
                  </a:lnTo>
                  <a:lnTo>
                    <a:pt x="627" y="703"/>
                  </a:lnTo>
                  <a:lnTo>
                    <a:pt x="626" y="703"/>
                  </a:lnTo>
                  <a:lnTo>
                    <a:pt x="626" y="702"/>
                  </a:lnTo>
                  <a:lnTo>
                    <a:pt x="625" y="702"/>
                  </a:lnTo>
                  <a:lnTo>
                    <a:pt x="625" y="703"/>
                  </a:lnTo>
                  <a:lnTo>
                    <a:pt x="624" y="703"/>
                  </a:lnTo>
                  <a:lnTo>
                    <a:pt x="624" y="702"/>
                  </a:lnTo>
                  <a:lnTo>
                    <a:pt x="624" y="700"/>
                  </a:lnTo>
                  <a:lnTo>
                    <a:pt x="623" y="700"/>
                  </a:lnTo>
                  <a:lnTo>
                    <a:pt x="623" y="702"/>
                  </a:lnTo>
                  <a:lnTo>
                    <a:pt x="621" y="703"/>
                  </a:lnTo>
                  <a:lnTo>
                    <a:pt x="621" y="702"/>
                  </a:lnTo>
                  <a:lnTo>
                    <a:pt x="620" y="702"/>
                  </a:lnTo>
                  <a:lnTo>
                    <a:pt x="620" y="700"/>
                  </a:lnTo>
                  <a:lnTo>
                    <a:pt x="624" y="698"/>
                  </a:lnTo>
                  <a:lnTo>
                    <a:pt x="626" y="695"/>
                  </a:lnTo>
                  <a:lnTo>
                    <a:pt x="626" y="692"/>
                  </a:lnTo>
                  <a:lnTo>
                    <a:pt x="627" y="692"/>
                  </a:lnTo>
                  <a:lnTo>
                    <a:pt x="626" y="692"/>
                  </a:lnTo>
                  <a:lnTo>
                    <a:pt x="625" y="695"/>
                  </a:lnTo>
                  <a:lnTo>
                    <a:pt x="623" y="698"/>
                  </a:lnTo>
                  <a:lnTo>
                    <a:pt x="623" y="697"/>
                  </a:lnTo>
                  <a:lnTo>
                    <a:pt x="623" y="696"/>
                  </a:lnTo>
                  <a:lnTo>
                    <a:pt x="623" y="697"/>
                  </a:lnTo>
                  <a:lnTo>
                    <a:pt x="622" y="697"/>
                  </a:lnTo>
                  <a:lnTo>
                    <a:pt x="622" y="698"/>
                  </a:lnTo>
                  <a:lnTo>
                    <a:pt x="621" y="697"/>
                  </a:lnTo>
                  <a:lnTo>
                    <a:pt x="620" y="697"/>
                  </a:lnTo>
                  <a:lnTo>
                    <a:pt x="620" y="696"/>
                  </a:lnTo>
                  <a:lnTo>
                    <a:pt x="620" y="695"/>
                  </a:lnTo>
                  <a:lnTo>
                    <a:pt x="621" y="694"/>
                  </a:lnTo>
                  <a:lnTo>
                    <a:pt x="622" y="694"/>
                  </a:lnTo>
                  <a:lnTo>
                    <a:pt x="621" y="692"/>
                  </a:lnTo>
                  <a:lnTo>
                    <a:pt x="620" y="692"/>
                  </a:lnTo>
                  <a:lnTo>
                    <a:pt x="620" y="691"/>
                  </a:lnTo>
                  <a:lnTo>
                    <a:pt x="620" y="692"/>
                  </a:lnTo>
                  <a:lnTo>
                    <a:pt x="620" y="694"/>
                  </a:lnTo>
                  <a:lnTo>
                    <a:pt x="620" y="695"/>
                  </a:lnTo>
                  <a:lnTo>
                    <a:pt x="618" y="696"/>
                  </a:lnTo>
                  <a:lnTo>
                    <a:pt x="617" y="696"/>
                  </a:lnTo>
                  <a:lnTo>
                    <a:pt x="617" y="695"/>
                  </a:lnTo>
                  <a:lnTo>
                    <a:pt x="616" y="694"/>
                  </a:lnTo>
                  <a:lnTo>
                    <a:pt x="616" y="692"/>
                  </a:lnTo>
                  <a:lnTo>
                    <a:pt x="616" y="691"/>
                  </a:lnTo>
                  <a:lnTo>
                    <a:pt x="616" y="690"/>
                  </a:lnTo>
                  <a:lnTo>
                    <a:pt x="616" y="689"/>
                  </a:lnTo>
                  <a:lnTo>
                    <a:pt x="616" y="688"/>
                  </a:lnTo>
                  <a:lnTo>
                    <a:pt x="615" y="688"/>
                  </a:lnTo>
                  <a:lnTo>
                    <a:pt x="615" y="687"/>
                  </a:lnTo>
                  <a:lnTo>
                    <a:pt x="616" y="686"/>
                  </a:lnTo>
                  <a:lnTo>
                    <a:pt x="617" y="686"/>
                  </a:lnTo>
                  <a:lnTo>
                    <a:pt x="616" y="685"/>
                  </a:lnTo>
                  <a:lnTo>
                    <a:pt x="615" y="685"/>
                  </a:lnTo>
                  <a:lnTo>
                    <a:pt x="614" y="687"/>
                  </a:lnTo>
                  <a:lnTo>
                    <a:pt x="614" y="688"/>
                  </a:lnTo>
                  <a:lnTo>
                    <a:pt x="614" y="692"/>
                  </a:lnTo>
                  <a:lnTo>
                    <a:pt x="615" y="694"/>
                  </a:lnTo>
                  <a:lnTo>
                    <a:pt x="615" y="695"/>
                  </a:lnTo>
                  <a:lnTo>
                    <a:pt x="616" y="695"/>
                  </a:lnTo>
                  <a:lnTo>
                    <a:pt x="616" y="696"/>
                  </a:lnTo>
                  <a:lnTo>
                    <a:pt x="617" y="696"/>
                  </a:lnTo>
                  <a:lnTo>
                    <a:pt x="617" y="697"/>
                  </a:lnTo>
                  <a:lnTo>
                    <a:pt x="616" y="697"/>
                  </a:lnTo>
                  <a:lnTo>
                    <a:pt x="615" y="697"/>
                  </a:lnTo>
                  <a:lnTo>
                    <a:pt x="614" y="697"/>
                  </a:lnTo>
                  <a:lnTo>
                    <a:pt x="613" y="692"/>
                  </a:lnTo>
                  <a:lnTo>
                    <a:pt x="613" y="691"/>
                  </a:lnTo>
                  <a:lnTo>
                    <a:pt x="613" y="692"/>
                  </a:lnTo>
                  <a:lnTo>
                    <a:pt x="612" y="694"/>
                  </a:lnTo>
                  <a:lnTo>
                    <a:pt x="613" y="694"/>
                  </a:lnTo>
                  <a:lnTo>
                    <a:pt x="613" y="695"/>
                  </a:lnTo>
                  <a:lnTo>
                    <a:pt x="613" y="696"/>
                  </a:lnTo>
                  <a:lnTo>
                    <a:pt x="613" y="697"/>
                  </a:lnTo>
                  <a:lnTo>
                    <a:pt x="612" y="697"/>
                  </a:lnTo>
                  <a:lnTo>
                    <a:pt x="612" y="696"/>
                  </a:lnTo>
                  <a:lnTo>
                    <a:pt x="610" y="696"/>
                  </a:lnTo>
                  <a:lnTo>
                    <a:pt x="610" y="695"/>
                  </a:lnTo>
                  <a:lnTo>
                    <a:pt x="610" y="694"/>
                  </a:lnTo>
                  <a:lnTo>
                    <a:pt x="609" y="694"/>
                  </a:lnTo>
                  <a:lnTo>
                    <a:pt x="609" y="692"/>
                  </a:lnTo>
                  <a:lnTo>
                    <a:pt x="610" y="692"/>
                  </a:lnTo>
                  <a:lnTo>
                    <a:pt x="609" y="692"/>
                  </a:lnTo>
                  <a:lnTo>
                    <a:pt x="609" y="694"/>
                  </a:lnTo>
                  <a:lnTo>
                    <a:pt x="609" y="692"/>
                  </a:lnTo>
                  <a:lnTo>
                    <a:pt x="609" y="691"/>
                  </a:lnTo>
                  <a:lnTo>
                    <a:pt x="609" y="690"/>
                  </a:lnTo>
                  <a:lnTo>
                    <a:pt x="610" y="690"/>
                  </a:lnTo>
                  <a:lnTo>
                    <a:pt x="612" y="689"/>
                  </a:lnTo>
                  <a:lnTo>
                    <a:pt x="612" y="688"/>
                  </a:lnTo>
                  <a:lnTo>
                    <a:pt x="612" y="687"/>
                  </a:lnTo>
                  <a:lnTo>
                    <a:pt x="612" y="686"/>
                  </a:lnTo>
                  <a:lnTo>
                    <a:pt x="612" y="685"/>
                  </a:lnTo>
                  <a:lnTo>
                    <a:pt x="613" y="685"/>
                  </a:lnTo>
                  <a:lnTo>
                    <a:pt x="613" y="683"/>
                  </a:lnTo>
                  <a:lnTo>
                    <a:pt x="613" y="682"/>
                  </a:lnTo>
                  <a:lnTo>
                    <a:pt x="612" y="683"/>
                  </a:lnTo>
                  <a:lnTo>
                    <a:pt x="612" y="685"/>
                  </a:lnTo>
                  <a:lnTo>
                    <a:pt x="610" y="685"/>
                  </a:lnTo>
                  <a:lnTo>
                    <a:pt x="609" y="683"/>
                  </a:lnTo>
                  <a:lnTo>
                    <a:pt x="609" y="682"/>
                  </a:lnTo>
                  <a:lnTo>
                    <a:pt x="609" y="683"/>
                  </a:lnTo>
                  <a:lnTo>
                    <a:pt x="609" y="685"/>
                  </a:lnTo>
                  <a:lnTo>
                    <a:pt x="609" y="686"/>
                  </a:lnTo>
                  <a:lnTo>
                    <a:pt x="608" y="685"/>
                  </a:lnTo>
                  <a:lnTo>
                    <a:pt x="608" y="683"/>
                  </a:lnTo>
                  <a:lnTo>
                    <a:pt x="607" y="682"/>
                  </a:lnTo>
                  <a:lnTo>
                    <a:pt x="607" y="681"/>
                  </a:lnTo>
                  <a:lnTo>
                    <a:pt x="606" y="682"/>
                  </a:lnTo>
                  <a:lnTo>
                    <a:pt x="607" y="682"/>
                  </a:lnTo>
                  <a:lnTo>
                    <a:pt x="607" y="683"/>
                  </a:lnTo>
                  <a:lnTo>
                    <a:pt x="608" y="686"/>
                  </a:lnTo>
                  <a:lnTo>
                    <a:pt x="608" y="687"/>
                  </a:lnTo>
                  <a:lnTo>
                    <a:pt x="609" y="687"/>
                  </a:lnTo>
                  <a:lnTo>
                    <a:pt x="609" y="688"/>
                  </a:lnTo>
                  <a:lnTo>
                    <a:pt x="609" y="689"/>
                  </a:lnTo>
                  <a:lnTo>
                    <a:pt x="609" y="690"/>
                  </a:lnTo>
                  <a:lnTo>
                    <a:pt x="608" y="691"/>
                  </a:lnTo>
                  <a:lnTo>
                    <a:pt x="607" y="691"/>
                  </a:lnTo>
                  <a:lnTo>
                    <a:pt x="608" y="690"/>
                  </a:lnTo>
                  <a:lnTo>
                    <a:pt x="607" y="690"/>
                  </a:lnTo>
                  <a:lnTo>
                    <a:pt x="606" y="690"/>
                  </a:lnTo>
                  <a:lnTo>
                    <a:pt x="606" y="689"/>
                  </a:lnTo>
                  <a:lnTo>
                    <a:pt x="606" y="690"/>
                  </a:lnTo>
                  <a:lnTo>
                    <a:pt x="606" y="691"/>
                  </a:lnTo>
                  <a:lnTo>
                    <a:pt x="606" y="692"/>
                  </a:lnTo>
                  <a:lnTo>
                    <a:pt x="606" y="694"/>
                  </a:lnTo>
                  <a:lnTo>
                    <a:pt x="605" y="694"/>
                  </a:lnTo>
                  <a:lnTo>
                    <a:pt x="605" y="695"/>
                  </a:lnTo>
                  <a:lnTo>
                    <a:pt x="604" y="695"/>
                  </a:lnTo>
                  <a:lnTo>
                    <a:pt x="604" y="694"/>
                  </a:lnTo>
                  <a:lnTo>
                    <a:pt x="604" y="692"/>
                  </a:lnTo>
                  <a:lnTo>
                    <a:pt x="605" y="692"/>
                  </a:lnTo>
                  <a:lnTo>
                    <a:pt x="604" y="692"/>
                  </a:lnTo>
                  <a:lnTo>
                    <a:pt x="604" y="691"/>
                  </a:lnTo>
                  <a:lnTo>
                    <a:pt x="604" y="690"/>
                  </a:lnTo>
                  <a:lnTo>
                    <a:pt x="605" y="690"/>
                  </a:lnTo>
                  <a:lnTo>
                    <a:pt x="605" y="689"/>
                  </a:lnTo>
                  <a:lnTo>
                    <a:pt x="604" y="690"/>
                  </a:lnTo>
                  <a:lnTo>
                    <a:pt x="604" y="691"/>
                  </a:lnTo>
                  <a:lnTo>
                    <a:pt x="603" y="691"/>
                  </a:lnTo>
                  <a:lnTo>
                    <a:pt x="601" y="691"/>
                  </a:lnTo>
                  <a:lnTo>
                    <a:pt x="600" y="691"/>
                  </a:lnTo>
                  <a:lnTo>
                    <a:pt x="600" y="690"/>
                  </a:lnTo>
                  <a:lnTo>
                    <a:pt x="601" y="690"/>
                  </a:lnTo>
                  <a:lnTo>
                    <a:pt x="606" y="688"/>
                  </a:lnTo>
                  <a:lnTo>
                    <a:pt x="604" y="688"/>
                  </a:lnTo>
                  <a:lnTo>
                    <a:pt x="605" y="687"/>
                  </a:lnTo>
                  <a:lnTo>
                    <a:pt x="605" y="686"/>
                  </a:lnTo>
                  <a:lnTo>
                    <a:pt x="604" y="685"/>
                  </a:lnTo>
                  <a:lnTo>
                    <a:pt x="604" y="686"/>
                  </a:lnTo>
                  <a:lnTo>
                    <a:pt x="603" y="686"/>
                  </a:lnTo>
                  <a:lnTo>
                    <a:pt x="603" y="685"/>
                  </a:lnTo>
                  <a:lnTo>
                    <a:pt x="603" y="686"/>
                  </a:lnTo>
                  <a:lnTo>
                    <a:pt x="603" y="687"/>
                  </a:lnTo>
                  <a:lnTo>
                    <a:pt x="603" y="688"/>
                  </a:lnTo>
                  <a:lnTo>
                    <a:pt x="601" y="689"/>
                  </a:lnTo>
                  <a:lnTo>
                    <a:pt x="600" y="689"/>
                  </a:lnTo>
                  <a:lnTo>
                    <a:pt x="600" y="690"/>
                  </a:lnTo>
                  <a:lnTo>
                    <a:pt x="600" y="689"/>
                  </a:lnTo>
                  <a:lnTo>
                    <a:pt x="600" y="688"/>
                  </a:lnTo>
                  <a:lnTo>
                    <a:pt x="599" y="687"/>
                  </a:lnTo>
                  <a:lnTo>
                    <a:pt x="600" y="686"/>
                  </a:lnTo>
                  <a:lnTo>
                    <a:pt x="600" y="685"/>
                  </a:lnTo>
                  <a:lnTo>
                    <a:pt x="601" y="685"/>
                  </a:lnTo>
                  <a:lnTo>
                    <a:pt x="603" y="683"/>
                  </a:lnTo>
                  <a:lnTo>
                    <a:pt x="601" y="682"/>
                  </a:lnTo>
                  <a:lnTo>
                    <a:pt x="601" y="683"/>
                  </a:lnTo>
                  <a:lnTo>
                    <a:pt x="599" y="685"/>
                  </a:lnTo>
                  <a:lnTo>
                    <a:pt x="599" y="686"/>
                  </a:lnTo>
                  <a:lnTo>
                    <a:pt x="598" y="686"/>
                  </a:lnTo>
                  <a:lnTo>
                    <a:pt x="598" y="685"/>
                  </a:lnTo>
                  <a:lnTo>
                    <a:pt x="598" y="686"/>
                  </a:lnTo>
                  <a:lnTo>
                    <a:pt x="598" y="687"/>
                  </a:lnTo>
                  <a:lnTo>
                    <a:pt x="597" y="687"/>
                  </a:lnTo>
                  <a:lnTo>
                    <a:pt x="596" y="688"/>
                  </a:lnTo>
                  <a:lnTo>
                    <a:pt x="596" y="689"/>
                  </a:lnTo>
                  <a:lnTo>
                    <a:pt x="595" y="689"/>
                  </a:lnTo>
                  <a:lnTo>
                    <a:pt x="595" y="688"/>
                  </a:lnTo>
                  <a:lnTo>
                    <a:pt x="596" y="688"/>
                  </a:lnTo>
                  <a:lnTo>
                    <a:pt x="596" y="687"/>
                  </a:lnTo>
                  <a:lnTo>
                    <a:pt x="595" y="687"/>
                  </a:lnTo>
                  <a:lnTo>
                    <a:pt x="595" y="688"/>
                  </a:lnTo>
                  <a:lnTo>
                    <a:pt x="593" y="688"/>
                  </a:lnTo>
                  <a:lnTo>
                    <a:pt x="592" y="688"/>
                  </a:lnTo>
                  <a:lnTo>
                    <a:pt x="592" y="687"/>
                  </a:lnTo>
                  <a:lnTo>
                    <a:pt x="591" y="687"/>
                  </a:lnTo>
                  <a:lnTo>
                    <a:pt x="592" y="688"/>
                  </a:lnTo>
                  <a:lnTo>
                    <a:pt x="592" y="689"/>
                  </a:lnTo>
                  <a:lnTo>
                    <a:pt x="591" y="689"/>
                  </a:lnTo>
                  <a:lnTo>
                    <a:pt x="591" y="688"/>
                  </a:lnTo>
                  <a:lnTo>
                    <a:pt x="590" y="688"/>
                  </a:lnTo>
                  <a:lnTo>
                    <a:pt x="589" y="688"/>
                  </a:lnTo>
                  <a:lnTo>
                    <a:pt x="588" y="688"/>
                  </a:lnTo>
                  <a:lnTo>
                    <a:pt x="587" y="688"/>
                  </a:lnTo>
                  <a:lnTo>
                    <a:pt x="586" y="688"/>
                  </a:lnTo>
                  <a:lnTo>
                    <a:pt x="584" y="687"/>
                  </a:lnTo>
                  <a:lnTo>
                    <a:pt x="583" y="687"/>
                  </a:lnTo>
                  <a:lnTo>
                    <a:pt x="582" y="686"/>
                  </a:lnTo>
                  <a:lnTo>
                    <a:pt x="582" y="685"/>
                  </a:lnTo>
                  <a:lnTo>
                    <a:pt x="581" y="685"/>
                  </a:lnTo>
                  <a:lnTo>
                    <a:pt x="581" y="683"/>
                  </a:lnTo>
                  <a:lnTo>
                    <a:pt x="581" y="682"/>
                  </a:lnTo>
                  <a:lnTo>
                    <a:pt x="580" y="682"/>
                  </a:lnTo>
                  <a:lnTo>
                    <a:pt x="580" y="681"/>
                  </a:lnTo>
                  <a:lnTo>
                    <a:pt x="580" y="680"/>
                  </a:lnTo>
                  <a:lnTo>
                    <a:pt x="580" y="679"/>
                  </a:lnTo>
                  <a:lnTo>
                    <a:pt x="580" y="678"/>
                  </a:lnTo>
                  <a:lnTo>
                    <a:pt x="580" y="677"/>
                  </a:lnTo>
                  <a:lnTo>
                    <a:pt x="579" y="675"/>
                  </a:lnTo>
                  <a:lnTo>
                    <a:pt x="579" y="674"/>
                  </a:lnTo>
                  <a:lnTo>
                    <a:pt x="579" y="673"/>
                  </a:lnTo>
                  <a:lnTo>
                    <a:pt x="579" y="672"/>
                  </a:lnTo>
                  <a:lnTo>
                    <a:pt x="579" y="671"/>
                  </a:lnTo>
                  <a:lnTo>
                    <a:pt x="578" y="671"/>
                  </a:lnTo>
                  <a:lnTo>
                    <a:pt x="578" y="672"/>
                  </a:lnTo>
                  <a:lnTo>
                    <a:pt x="578" y="674"/>
                  </a:lnTo>
                  <a:lnTo>
                    <a:pt x="578" y="675"/>
                  </a:lnTo>
                  <a:lnTo>
                    <a:pt x="578" y="677"/>
                  </a:lnTo>
                  <a:lnTo>
                    <a:pt x="577" y="677"/>
                  </a:lnTo>
                  <a:lnTo>
                    <a:pt x="578" y="678"/>
                  </a:lnTo>
                  <a:lnTo>
                    <a:pt x="578" y="679"/>
                  </a:lnTo>
                  <a:lnTo>
                    <a:pt x="579" y="680"/>
                  </a:lnTo>
                  <a:lnTo>
                    <a:pt x="578" y="680"/>
                  </a:lnTo>
                  <a:lnTo>
                    <a:pt x="577" y="680"/>
                  </a:lnTo>
                  <a:lnTo>
                    <a:pt x="577" y="678"/>
                  </a:lnTo>
                  <a:lnTo>
                    <a:pt x="575" y="678"/>
                  </a:lnTo>
                  <a:lnTo>
                    <a:pt x="575" y="677"/>
                  </a:lnTo>
                  <a:lnTo>
                    <a:pt x="574" y="675"/>
                  </a:lnTo>
                  <a:lnTo>
                    <a:pt x="574" y="674"/>
                  </a:lnTo>
                  <a:lnTo>
                    <a:pt x="574" y="673"/>
                  </a:lnTo>
                  <a:lnTo>
                    <a:pt x="574" y="672"/>
                  </a:lnTo>
                  <a:lnTo>
                    <a:pt x="577" y="666"/>
                  </a:lnTo>
                  <a:lnTo>
                    <a:pt x="577" y="665"/>
                  </a:lnTo>
                  <a:lnTo>
                    <a:pt x="575" y="664"/>
                  </a:lnTo>
                  <a:lnTo>
                    <a:pt x="575" y="665"/>
                  </a:lnTo>
                  <a:lnTo>
                    <a:pt x="574" y="665"/>
                  </a:lnTo>
                  <a:lnTo>
                    <a:pt x="574" y="666"/>
                  </a:lnTo>
                  <a:lnTo>
                    <a:pt x="574" y="670"/>
                  </a:lnTo>
                  <a:lnTo>
                    <a:pt x="573" y="672"/>
                  </a:lnTo>
                  <a:lnTo>
                    <a:pt x="574" y="674"/>
                  </a:lnTo>
                  <a:lnTo>
                    <a:pt x="574" y="675"/>
                  </a:lnTo>
                  <a:lnTo>
                    <a:pt x="574" y="677"/>
                  </a:lnTo>
                  <a:lnTo>
                    <a:pt x="574" y="678"/>
                  </a:lnTo>
                  <a:lnTo>
                    <a:pt x="575" y="679"/>
                  </a:lnTo>
                  <a:lnTo>
                    <a:pt x="574" y="679"/>
                  </a:lnTo>
                  <a:lnTo>
                    <a:pt x="574" y="678"/>
                  </a:lnTo>
                  <a:lnTo>
                    <a:pt x="573" y="678"/>
                  </a:lnTo>
                  <a:lnTo>
                    <a:pt x="572" y="677"/>
                  </a:lnTo>
                  <a:lnTo>
                    <a:pt x="572" y="674"/>
                  </a:lnTo>
                  <a:lnTo>
                    <a:pt x="572" y="673"/>
                  </a:lnTo>
                  <a:lnTo>
                    <a:pt x="571" y="672"/>
                  </a:lnTo>
                  <a:lnTo>
                    <a:pt x="571" y="671"/>
                  </a:lnTo>
                  <a:lnTo>
                    <a:pt x="572" y="671"/>
                  </a:lnTo>
                  <a:lnTo>
                    <a:pt x="572" y="670"/>
                  </a:lnTo>
                  <a:lnTo>
                    <a:pt x="570" y="671"/>
                  </a:lnTo>
                  <a:lnTo>
                    <a:pt x="571" y="672"/>
                  </a:lnTo>
                  <a:lnTo>
                    <a:pt x="571" y="673"/>
                  </a:lnTo>
                  <a:lnTo>
                    <a:pt x="571" y="674"/>
                  </a:lnTo>
                  <a:lnTo>
                    <a:pt x="570" y="675"/>
                  </a:lnTo>
                  <a:lnTo>
                    <a:pt x="569" y="675"/>
                  </a:lnTo>
                  <a:lnTo>
                    <a:pt x="567" y="675"/>
                  </a:lnTo>
                  <a:lnTo>
                    <a:pt x="567" y="677"/>
                  </a:lnTo>
                  <a:lnTo>
                    <a:pt x="567" y="674"/>
                  </a:lnTo>
                  <a:lnTo>
                    <a:pt x="567" y="673"/>
                  </a:lnTo>
                  <a:lnTo>
                    <a:pt x="566" y="673"/>
                  </a:lnTo>
                  <a:lnTo>
                    <a:pt x="566" y="674"/>
                  </a:lnTo>
                  <a:lnTo>
                    <a:pt x="565" y="674"/>
                  </a:lnTo>
                  <a:lnTo>
                    <a:pt x="565" y="673"/>
                  </a:lnTo>
                  <a:lnTo>
                    <a:pt x="564" y="673"/>
                  </a:lnTo>
                  <a:lnTo>
                    <a:pt x="564" y="672"/>
                  </a:lnTo>
                  <a:lnTo>
                    <a:pt x="565" y="672"/>
                  </a:lnTo>
                  <a:lnTo>
                    <a:pt x="564" y="672"/>
                  </a:lnTo>
                  <a:lnTo>
                    <a:pt x="564" y="671"/>
                  </a:lnTo>
                  <a:lnTo>
                    <a:pt x="565" y="671"/>
                  </a:lnTo>
                  <a:lnTo>
                    <a:pt x="565" y="670"/>
                  </a:lnTo>
                  <a:lnTo>
                    <a:pt x="564" y="669"/>
                  </a:lnTo>
                  <a:lnTo>
                    <a:pt x="564" y="667"/>
                  </a:lnTo>
                  <a:lnTo>
                    <a:pt x="567" y="663"/>
                  </a:lnTo>
                  <a:lnTo>
                    <a:pt x="566" y="663"/>
                  </a:lnTo>
                  <a:lnTo>
                    <a:pt x="564" y="665"/>
                  </a:lnTo>
                  <a:lnTo>
                    <a:pt x="563" y="666"/>
                  </a:lnTo>
                  <a:lnTo>
                    <a:pt x="564" y="666"/>
                  </a:lnTo>
                  <a:lnTo>
                    <a:pt x="564" y="669"/>
                  </a:lnTo>
                  <a:lnTo>
                    <a:pt x="563" y="669"/>
                  </a:lnTo>
                  <a:lnTo>
                    <a:pt x="561" y="669"/>
                  </a:lnTo>
                  <a:lnTo>
                    <a:pt x="561" y="670"/>
                  </a:lnTo>
                  <a:lnTo>
                    <a:pt x="560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60" y="673"/>
                  </a:lnTo>
                  <a:lnTo>
                    <a:pt x="560" y="674"/>
                  </a:lnTo>
                  <a:lnTo>
                    <a:pt x="558" y="674"/>
                  </a:lnTo>
                  <a:lnTo>
                    <a:pt x="557" y="673"/>
                  </a:lnTo>
                  <a:lnTo>
                    <a:pt x="558" y="672"/>
                  </a:lnTo>
                  <a:lnTo>
                    <a:pt x="558" y="671"/>
                  </a:lnTo>
                  <a:lnTo>
                    <a:pt x="557" y="670"/>
                  </a:lnTo>
                  <a:lnTo>
                    <a:pt x="557" y="671"/>
                  </a:lnTo>
                  <a:lnTo>
                    <a:pt x="557" y="672"/>
                  </a:lnTo>
                  <a:lnTo>
                    <a:pt x="557" y="673"/>
                  </a:lnTo>
                  <a:lnTo>
                    <a:pt x="557" y="674"/>
                  </a:lnTo>
                  <a:lnTo>
                    <a:pt x="557" y="675"/>
                  </a:lnTo>
                  <a:lnTo>
                    <a:pt x="556" y="675"/>
                  </a:lnTo>
                  <a:lnTo>
                    <a:pt x="556" y="674"/>
                  </a:lnTo>
                  <a:lnTo>
                    <a:pt x="555" y="673"/>
                  </a:lnTo>
                  <a:lnTo>
                    <a:pt x="555" y="672"/>
                  </a:lnTo>
                  <a:lnTo>
                    <a:pt x="556" y="672"/>
                  </a:lnTo>
                  <a:lnTo>
                    <a:pt x="555" y="672"/>
                  </a:lnTo>
                  <a:lnTo>
                    <a:pt x="555" y="673"/>
                  </a:lnTo>
                  <a:lnTo>
                    <a:pt x="554" y="673"/>
                  </a:lnTo>
                  <a:lnTo>
                    <a:pt x="554" y="672"/>
                  </a:lnTo>
                  <a:lnTo>
                    <a:pt x="554" y="671"/>
                  </a:lnTo>
                  <a:lnTo>
                    <a:pt x="554" y="672"/>
                  </a:lnTo>
                  <a:lnTo>
                    <a:pt x="553" y="672"/>
                  </a:lnTo>
                  <a:lnTo>
                    <a:pt x="552" y="671"/>
                  </a:lnTo>
                  <a:lnTo>
                    <a:pt x="555" y="667"/>
                  </a:lnTo>
                  <a:lnTo>
                    <a:pt x="554" y="667"/>
                  </a:lnTo>
                  <a:lnTo>
                    <a:pt x="558" y="664"/>
                  </a:lnTo>
                  <a:lnTo>
                    <a:pt x="558" y="663"/>
                  </a:lnTo>
                  <a:lnTo>
                    <a:pt x="560" y="661"/>
                  </a:lnTo>
                  <a:lnTo>
                    <a:pt x="558" y="661"/>
                  </a:lnTo>
                  <a:lnTo>
                    <a:pt x="557" y="662"/>
                  </a:lnTo>
                  <a:lnTo>
                    <a:pt x="557" y="664"/>
                  </a:lnTo>
                  <a:lnTo>
                    <a:pt x="555" y="666"/>
                  </a:lnTo>
                  <a:lnTo>
                    <a:pt x="554" y="666"/>
                  </a:lnTo>
                  <a:lnTo>
                    <a:pt x="554" y="667"/>
                  </a:lnTo>
                  <a:lnTo>
                    <a:pt x="553" y="667"/>
                  </a:lnTo>
                  <a:lnTo>
                    <a:pt x="553" y="669"/>
                  </a:lnTo>
                  <a:lnTo>
                    <a:pt x="552" y="669"/>
                  </a:lnTo>
                  <a:lnTo>
                    <a:pt x="552" y="670"/>
                  </a:lnTo>
                  <a:lnTo>
                    <a:pt x="551" y="670"/>
                  </a:lnTo>
                  <a:lnTo>
                    <a:pt x="551" y="669"/>
                  </a:lnTo>
                  <a:lnTo>
                    <a:pt x="551" y="667"/>
                  </a:lnTo>
                  <a:lnTo>
                    <a:pt x="549" y="667"/>
                  </a:lnTo>
                  <a:lnTo>
                    <a:pt x="549" y="666"/>
                  </a:lnTo>
                  <a:lnTo>
                    <a:pt x="549" y="667"/>
                  </a:lnTo>
                  <a:lnTo>
                    <a:pt x="549" y="669"/>
                  </a:lnTo>
                  <a:lnTo>
                    <a:pt x="551" y="669"/>
                  </a:lnTo>
                  <a:lnTo>
                    <a:pt x="551" y="670"/>
                  </a:lnTo>
                  <a:lnTo>
                    <a:pt x="549" y="671"/>
                  </a:lnTo>
                  <a:lnTo>
                    <a:pt x="549" y="670"/>
                  </a:lnTo>
                  <a:lnTo>
                    <a:pt x="549" y="669"/>
                  </a:lnTo>
                  <a:lnTo>
                    <a:pt x="548" y="669"/>
                  </a:lnTo>
                  <a:lnTo>
                    <a:pt x="548" y="670"/>
                  </a:lnTo>
                  <a:lnTo>
                    <a:pt x="547" y="669"/>
                  </a:lnTo>
                  <a:lnTo>
                    <a:pt x="547" y="667"/>
                  </a:lnTo>
                  <a:lnTo>
                    <a:pt x="547" y="666"/>
                  </a:lnTo>
                  <a:lnTo>
                    <a:pt x="548" y="666"/>
                  </a:lnTo>
                  <a:lnTo>
                    <a:pt x="548" y="665"/>
                  </a:lnTo>
                  <a:lnTo>
                    <a:pt x="551" y="663"/>
                  </a:lnTo>
                  <a:lnTo>
                    <a:pt x="551" y="662"/>
                  </a:lnTo>
                  <a:lnTo>
                    <a:pt x="551" y="661"/>
                  </a:lnTo>
                  <a:lnTo>
                    <a:pt x="549" y="662"/>
                  </a:lnTo>
                  <a:lnTo>
                    <a:pt x="547" y="665"/>
                  </a:lnTo>
                  <a:lnTo>
                    <a:pt x="546" y="665"/>
                  </a:lnTo>
                  <a:lnTo>
                    <a:pt x="545" y="664"/>
                  </a:lnTo>
                  <a:lnTo>
                    <a:pt x="544" y="663"/>
                  </a:lnTo>
                  <a:lnTo>
                    <a:pt x="545" y="663"/>
                  </a:lnTo>
                  <a:lnTo>
                    <a:pt x="544" y="662"/>
                  </a:lnTo>
                  <a:lnTo>
                    <a:pt x="545" y="662"/>
                  </a:lnTo>
                  <a:lnTo>
                    <a:pt x="546" y="662"/>
                  </a:lnTo>
                  <a:lnTo>
                    <a:pt x="547" y="661"/>
                  </a:lnTo>
                  <a:lnTo>
                    <a:pt x="551" y="657"/>
                  </a:lnTo>
                  <a:lnTo>
                    <a:pt x="552" y="657"/>
                  </a:lnTo>
                  <a:lnTo>
                    <a:pt x="551" y="656"/>
                  </a:lnTo>
                  <a:lnTo>
                    <a:pt x="551" y="655"/>
                  </a:lnTo>
                  <a:lnTo>
                    <a:pt x="549" y="655"/>
                  </a:lnTo>
                  <a:lnTo>
                    <a:pt x="547" y="661"/>
                  </a:lnTo>
                  <a:lnTo>
                    <a:pt x="546" y="661"/>
                  </a:lnTo>
                  <a:lnTo>
                    <a:pt x="544" y="661"/>
                  </a:lnTo>
                  <a:lnTo>
                    <a:pt x="544" y="662"/>
                  </a:lnTo>
                  <a:lnTo>
                    <a:pt x="544" y="663"/>
                  </a:lnTo>
                  <a:lnTo>
                    <a:pt x="544" y="664"/>
                  </a:lnTo>
                  <a:lnTo>
                    <a:pt x="545" y="664"/>
                  </a:lnTo>
                  <a:lnTo>
                    <a:pt x="546" y="666"/>
                  </a:lnTo>
                  <a:lnTo>
                    <a:pt x="547" y="666"/>
                  </a:lnTo>
                  <a:lnTo>
                    <a:pt x="546" y="666"/>
                  </a:lnTo>
                  <a:lnTo>
                    <a:pt x="545" y="666"/>
                  </a:lnTo>
                  <a:lnTo>
                    <a:pt x="544" y="666"/>
                  </a:lnTo>
                  <a:lnTo>
                    <a:pt x="543" y="667"/>
                  </a:lnTo>
                  <a:lnTo>
                    <a:pt x="544" y="669"/>
                  </a:lnTo>
                  <a:lnTo>
                    <a:pt x="543" y="669"/>
                  </a:lnTo>
                  <a:lnTo>
                    <a:pt x="543" y="667"/>
                  </a:lnTo>
                  <a:lnTo>
                    <a:pt x="541" y="667"/>
                  </a:lnTo>
                  <a:lnTo>
                    <a:pt x="541" y="665"/>
                  </a:lnTo>
                  <a:lnTo>
                    <a:pt x="541" y="664"/>
                  </a:lnTo>
                  <a:lnTo>
                    <a:pt x="541" y="665"/>
                  </a:lnTo>
                  <a:lnTo>
                    <a:pt x="540" y="665"/>
                  </a:lnTo>
                  <a:lnTo>
                    <a:pt x="537" y="665"/>
                  </a:lnTo>
                  <a:lnTo>
                    <a:pt x="537" y="664"/>
                  </a:lnTo>
                  <a:lnTo>
                    <a:pt x="539" y="663"/>
                  </a:lnTo>
                  <a:lnTo>
                    <a:pt x="539" y="662"/>
                  </a:lnTo>
                  <a:lnTo>
                    <a:pt x="538" y="663"/>
                  </a:lnTo>
                  <a:lnTo>
                    <a:pt x="537" y="664"/>
                  </a:lnTo>
                  <a:lnTo>
                    <a:pt x="537" y="665"/>
                  </a:lnTo>
                  <a:lnTo>
                    <a:pt x="536" y="664"/>
                  </a:lnTo>
                  <a:lnTo>
                    <a:pt x="536" y="663"/>
                  </a:lnTo>
                  <a:lnTo>
                    <a:pt x="536" y="662"/>
                  </a:lnTo>
                  <a:lnTo>
                    <a:pt x="538" y="658"/>
                  </a:lnTo>
                  <a:lnTo>
                    <a:pt x="537" y="657"/>
                  </a:lnTo>
                  <a:lnTo>
                    <a:pt x="538" y="655"/>
                  </a:lnTo>
                  <a:lnTo>
                    <a:pt x="538" y="653"/>
                  </a:lnTo>
                  <a:lnTo>
                    <a:pt x="538" y="652"/>
                  </a:lnTo>
                  <a:lnTo>
                    <a:pt x="538" y="653"/>
                  </a:lnTo>
                  <a:lnTo>
                    <a:pt x="537" y="653"/>
                  </a:lnTo>
                  <a:lnTo>
                    <a:pt x="537" y="656"/>
                  </a:lnTo>
                  <a:lnTo>
                    <a:pt x="537" y="658"/>
                  </a:lnTo>
                  <a:lnTo>
                    <a:pt x="537" y="660"/>
                  </a:lnTo>
                  <a:lnTo>
                    <a:pt x="536" y="661"/>
                  </a:lnTo>
                  <a:lnTo>
                    <a:pt x="535" y="661"/>
                  </a:lnTo>
                  <a:lnTo>
                    <a:pt x="534" y="660"/>
                  </a:lnTo>
                  <a:lnTo>
                    <a:pt x="535" y="660"/>
                  </a:lnTo>
                  <a:lnTo>
                    <a:pt x="535" y="658"/>
                  </a:lnTo>
                  <a:lnTo>
                    <a:pt x="534" y="658"/>
                  </a:lnTo>
                  <a:lnTo>
                    <a:pt x="535" y="657"/>
                  </a:lnTo>
                  <a:lnTo>
                    <a:pt x="534" y="657"/>
                  </a:lnTo>
                  <a:lnTo>
                    <a:pt x="532" y="657"/>
                  </a:lnTo>
                  <a:lnTo>
                    <a:pt x="531" y="656"/>
                  </a:lnTo>
                  <a:lnTo>
                    <a:pt x="532" y="656"/>
                  </a:lnTo>
                  <a:lnTo>
                    <a:pt x="532" y="655"/>
                  </a:lnTo>
                  <a:lnTo>
                    <a:pt x="531" y="655"/>
                  </a:lnTo>
                  <a:lnTo>
                    <a:pt x="531" y="656"/>
                  </a:lnTo>
                  <a:lnTo>
                    <a:pt x="530" y="656"/>
                  </a:lnTo>
                  <a:lnTo>
                    <a:pt x="530" y="657"/>
                  </a:lnTo>
                  <a:lnTo>
                    <a:pt x="528" y="657"/>
                  </a:lnTo>
                  <a:lnTo>
                    <a:pt x="528" y="656"/>
                  </a:lnTo>
                  <a:lnTo>
                    <a:pt x="528" y="655"/>
                  </a:lnTo>
                  <a:lnTo>
                    <a:pt x="529" y="654"/>
                  </a:lnTo>
                  <a:lnTo>
                    <a:pt x="530" y="654"/>
                  </a:lnTo>
                  <a:lnTo>
                    <a:pt x="531" y="654"/>
                  </a:lnTo>
                  <a:lnTo>
                    <a:pt x="530" y="653"/>
                  </a:lnTo>
                  <a:lnTo>
                    <a:pt x="532" y="649"/>
                  </a:lnTo>
                  <a:lnTo>
                    <a:pt x="534" y="649"/>
                  </a:lnTo>
                  <a:lnTo>
                    <a:pt x="534" y="648"/>
                  </a:lnTo>
                  <a:lnTo>
                    <a:pt x="535" y="647"/>
                  </a:lnTo>
                  <a:lnTo>
                    <a:pt x="535" y="646"/>
                  </a:lnTo>
                  <a:lnTo>
                    <a:pt x="535" y="643"/>
                  </a:lnTo>
                  <a:lnTo>
                    <a:pt x="536" y="643"/>
                  </a:lnTo>
                  <a:lnTo>
                    <a:pt x="537" y="643"/>
                  </a:lnTo>
                  <a:lnTo>
                    <a:pt x="537" y="641"/>
                  </a:lnTo>
                  <a:lnTo>
                    <a:pt x="538" y="641"/>
                  </a:lnTo>
                  <a:lnTo>
                    <a:pt x="539" y="641"/>
                  </a:lnTo>
                  <a:lnTo>
                    <a:pt x="539" y="640"/>
                  </a:lnTo>
                  <a:lnTo>
                    <a:pt x="539" y="639"/>
                  </a:lnTo>
                  <a:lnTo>
                    <a:pt x="539" y="637"/>
                  </a:lnTo>
                  <a:lnTo>
                    <a:pt x="540" y="637"/>
                  </a:lnTo>
                  <a:lnTo>
                    <a:pt x="541" y="637"/>
                  </a:lnTo>
                  <a:lnTo>
                    <a:pt x="543" y="637"/>
                  </a:lnTo>
                  <a:lnTo>
                    <a:pt x="543" y="638"/>
                  </a:lnTo>
                  <a:lnTo>
                    <a:pt x="544" y="638"/>
                  </a:lnTo>
                  <a:lnTo>
                    <a:pt x="545" y="639"/>
                  </a:lnTo>
                  <a:lnTo>
                    <a:pt x="544" y="638"/>
                  </a:lnTo>
                  <a:lnTo>
                    <a:pt x="543" y="637"/>
                  </a:lnTo>
                  <a:lnTo>
                    <a:pt x="543" y="636"/>
                  </a:lnTo>
                  <a:lnTo>
                    <a:pt x="541" y="636"/>
                  </a:lnTo>
                  <a:lnTo>
                    <a:pt x="540" y="636"/>
                  </a:lnTo>
                  <a:lnTo>
                    <a:pt x="539" y="636"/>
                  </a:lnTo>
                  <a:lnTo>
                    <a:pt x="538" y="639"/>
                  </a:lnTo>
                  <a:lnTo>
                    <a:pt x="537" y="640"/>
                  </a:lnTo>
                  <a:lnTo>
                    <a:pt x="537" y="641"/>
                  </a:lnTo>
                  <a:lnTo>
                    <a:pt x="536" y="640"/>
                  </a:lnTo>
                  <a:lnTo>
                    <a:pt x="535" y="638"/>
                  </a:lnTo>
                  <a:lnTo>
                    <a:pt x="535" y="637"/>
                  </a:lnTo>
                  <a:lnTo>
                    <a:pt x="535" y="636"/>
                  </a:lnTo>
                  <a:lnTo>
                    <a:pt x="535" y="635"/>
                  </a:lnTo>
                  <a:lnTo>
                    <a:pt x="534" y="635"/>
                  </a:lnTo>
                  <a:lnTo>
                    <a:pt x="534" y="636"/>
                  </a:lnTo>
                  <a:lnTo>
                    <a:pt x="535" y="637"/>
                  </a:lnTo>
                  <a:lnTo>
                    <a:pt x="535" y="638"/>
                  </a:lnTo>
                  <a:lnTo>
                    <a:pt x="534" y="639"/>
                  </a:lnTo>
                  <a:lnTo>
                    <a:pt x="535" y="639"/>
                  </a:lnTo>
                  <a:lnTo>
                    <a:pt x="535" y="640"/>
                  </a:lnTo>
                  <a:lnTo>
                    <a:pt x="535" y="641"/>
                  </a:lnTo>
                  <a:lnTo>
                    <a:pt x="534" y="641"/>
                  </a:lnTo>
                  <a:lnTo>
                    <a:pt x="534" y="643"/>
                  </a:lnTo>
                  <a:lnTo>
                    <a:pt x="534" y="644"/>
                  </a:lnTo>
                  <a:lnTo>
                    <a:pt x="531" y="648"/>
                  </a:lnTo>
                  <a:lnTo>
                    <a:pt x="528" y="653"/>
                  </a:lnTo>
                  <a:lnTo>
                    <a:pt x="527" y="654"/>
                  </a:lnTo>
                  <a:lnTo>
                    <a:pt x="526" y="654"/>
                  </a:lnTo>
                  <a:lnTo>
                    <a:pt x="524" y="654"/>
                  </a:lnTo>
                  <a:lnTo>
                    <a:pt x="524" y="652"/>
                  </a:lnTo>
                  <a:lnTo>
                    <a:pt x="526" y="652"/>
                  </a:lnTo>
                  <a:lnTo>
                    <a:pt x="526" y="650"/>
                  </a:lnTo>
                  <a:lnTo>
                    <a:pt x="527" y="650"/>
                  </a:lnTo>
                  <a:lnTo>
                    <a:pt x="528" y="650"/>
                  </a:lnTo>
                  <a:lnTo>
                    <a:pt x="527" y="650"/>
                  </a:lnTo>
                  <a:lnTo>
                    <a:pt x="526" y="650"/>
                  </a:lnTo>
                  <a:lnTo>
                    <a:pt x="524" y="650"/>
                  </a:lnTo>
                  <a:lnTo>
                    <a:pt x="524" y="652"/>
                  </a:lnTo>
                  <a:lnTo>
                    <a:pt x="523" y="653"/>
                  </a:lnTo>
                  <a:lnTo>
                    <a:pt x="523" y="654"/>
                  </a:lnTo>
                  <a:lnTo>
                    <a:pt x="523" y="653"/>
                  </a:lnTo>
                  <a:lnTo>
                    <a:pt x="522" y="653"/>
                  </a:lnTo>
                  <a:lnTo>
                    <a:pt x="522" y="652"/>
                  </a:lnTo>
                  <a:lnTo>
                    <a:pt x="526" y="648"/>
                  </a:lnTo>
                  <a:lnTo>
                    <a:pt x="527" y="649"/>
                  </a:lnTo>
                  <a:lnTo>
                    <a:pt x="528" y="648"/>
                  </a:lnTo>
                  <a:lnTo>
                    <a:pt x="529" y="646"/>
                  </a:lnTo>
                  <a:lnTo>
                    <a:pt x="529" y="645"/>
                  </a:lnTo>
                  <a:lnTo>
                    <a:pt x="529" y="644"/>
                  </a:lnTo>
                  <a:lnTo>
                    <a:pt x="530" y="644"/>
                  </a:lnTo>
                  <a:lnTo>
                    <a:pt x="531" y="643"/>
                  </a:lnTo>
                  <a:lnTo>
                    <a:pt x="531" y="641"/>
                  </a:lnTo>
                  <a:lnTo>
                    <a:pt x="530" y="643"/>
                  </a:lnTo>
                  <a:lnTo>
                    <a:pt x="529" y="644"/>
                  </a:lnTo>
                  <a:lnTo>
                    <a:pt x="528" y="644"/>
                  </a:lnTo>
                  <a:lnTo>
                    <a:pt x="528" y="643"/>
                  </a:lnTo>
                  <a:lnTo>
                    <a:pt x="528" y="641"/>
                  </a:lnTo>
                  <a:lnTo>
                    <a:pt x="528" y="640"/>
                  </a:lnTo>
                  <a:lnTo>
                    <a:pt x="527" y="640"/>
                  </a:lnTo>
                  <a:lnTo>
                    <a:pt x="527" y="639"/>
                  </a:lnTo>
                  <a:lnTo>
                    <a:pt x="527" y="638"/>
                  </a:lnTo>
                  <a:lnTo>
                    <a:pt x="527" y="637"/>
                  </a:lnTo>
                  <a:lnTo>
                    <a:pt x="528" y="636"/>
                  </a:lnTo>
                  <a:lnTo>
                    <a:pt x="528" y="637"/>
                  </a:lnTo>
                  <a:lnTo>
                    <a:pt x="529" y="637"/>
                  </a:lnTo>
                  <a:lnTo>
                    <a:pt x="530" y="636"/>
                  </a:lnTo>
                  <a:lnTo>
                    <a:pt x="531" y="636"/>
                  </a:lnTo>
                  <a:lnTo>
                    <a:pt x="530" y="636"/>
                  </a:lnTo>
                  <a:lnTo>
                    <a:pt x="529" y="636"/>
                  </a:lnTo>
                  <a:lnTo>
                    <a:pt x="528" y="635"/>
                  </a:lnTo>
                  <a:lnTo>
                    <a:pt x="529" y="635"/>
                  </a:lnTo>
                  <a:lnTo>
                    <a:pt x="531" y="635"/>
                  </a:lnTo>
                  <a:lnTo>
                    <a:pt x="532" y="633"/>
                  </a:lnTo>
                  <a:lnTo>
                    <a:pt x="534" y="633"/>
                  </a:lnTo>
                  <a:lnTo>
                    <a:pt x="534" y="632"/>
                  </a:lnTo>
                  <a:lnTo>
                    <a:pt x="534" y="631"/>
                  </a:lnTo>
                  <a:lnTo>
                    <a:pt x="534" y="630"/>
                  </a:lnTo>
                  <a:lnTo>
                    <a:pt x="534" y="629"/>
                  </a:lnTo>
                  <a:lnTo>
                    <a:pt x="534" y="630"/>
                  </a:lnTo>
                  <a:lnTo>
                    <a:pt x="532" y="629"/>
                  </a:lnTo>
                  <a:lnTo>
                    <a:pt x="532" y="630"/>
                  </a:lnTo>
                  <a:lnTo>
                    <a:pt x="532" y="631"/>
                  </a:lnTo>
                  <a:lnTo>
                    <a:pt x="532" y="632"/>
                  </a:lnTo>
                  <a:lnTo>
                    <a:pt x="531" y="632"/>
                  </a:lnTo>
                  <a:lnTo>
                    <a:pt x="528" y="633"/>
                  </a:lnTo>
                  <a:lnTo>
                    <a:pt x="527" y="633"/>
                  </a:lnTo>
                  <a:lnTo>
                    <a:pt x="528" y="633"/>
                  </a:lnTo>
                  <a:lnTo>
                    <a:pt x="528" y="631"/>
                  </a:lnTo>
                  <a:lnTo>
                    <a:pt x="528" y="630"/>
                  </a:lnTo>
                  <a:lnTo>
                    <a:pt x="528" y="629"/>
                  </a:lnTo>
                  <a:lnTo>
                    <a:pt x="528" y="630"/>
                  </a:lnTo>
                  <a:lnTo>
                    <a:pt x="527" y="631"/>
                  </a:lnTo>
                  <a:lnTo>
                    <a:pt x="527" y="632"/>
                  </a:lnTo>
                  <a:lnTo>
                    <a:pt x="526" y="632"/>
                  </a:lnTo>
                  <a:lnTo>
                    <a:pt x="526" y="631"/>
                  </a:lnTo>
                  <a:lnTo>
                    <a:pt x="524" y="631"/>
                  </a:lnTo>
                  <a:lnTo>
                    <a:pt x="524" y="630"/>
                  </a:lnTo>
                  <a:lnTo>
                    <a:pt x="524" y="631"/>
                  </a:lnTo>
                  <a:lnTo>
                    <a:pt x="523" y="631"/>
                  </a:lnTo>
                  <a:lnTo>
                    <a:pt x="522" y="631"/>
                  </a:lnTo>
                  <a:lnTo>
                    <a:pt x="522" y="633"/>
                  </a:lnTo>
                  <a:lnTo>
                    <a:pt x="521" y="632"/>
                  </a:lnTo>
                  <a:lnTo>
                    <a:pt x="521" y="631"/>
                  </a:lnTo>
                  <a:lnTo>
                    <a:pt x="521" y="630"/>
                  </a:lnTo>
                  <a:lnTo>
                    <a:pt x="522" y="630"/>
                  </a:lnTo>
                  <a:lnTo>
                    <a:pt x="523" y="629"/>
                  </a:lnTo>
                  <a:lnTo>
                    <a:pt x="524" y="629"/>
                  </a:lnTo>
                  <a:lnTo>
                    <a:pt x="524" y="628"/>
                  </a:lnTo>
                  <a:lnTo>
                    <a:pt x="524" y="627"/>
                  </a:lnTo>
                  <a:lnTo>
                    <a:pt x="523" y="628"/>
                  </a:lnTo>
                  <a:lnTo>
                    <a:pt x="522" y="628"/>
                  </a:lnTo>
                  <a:lnTo>
                    <a:pt x="523" y="625"/>
                  </a:lnTo>
                  <a:lnTo>
                    <a:pt x="524" y="625"/>
                  </a:lnTo>
                  <a:lnTo>
                    <a:pt x="526" y="624"/>
                  </a:lnTo>
                  <a:lnTo>
                    <a:pt x="527" y="624"/>
                  </a:lnTo>
                  <a:lnTo>
                    <a:pt x="528" y="625"/>
                  </a:lnTo>
                  <a:lnTo>
                    <a:pt x="529" y="627"/>
                  </a:lnTo>
                  <a:lnTo>
                    <a:pt x="530" y="627"/>
                  </a:lnTo>
                  <a:lnTo>
                    <a:pt x="532" y="628"/>
                  </a:lnTo>
                  <a:lnTo>
                    <a:pt x="534" y="629"/>
                  </a:lnTo>
                  <a:lnTo>
                    <a:pt x="536" y="628"/>
                  </a:lnTo>
                  <a:lnTo>
                    <a:pt x="537" y="628"/>
                  </a:lnTo>
                  <a:lnTo>
                    <a:pt x="538" y="628"/>
                  </a:lnTo>
                  <a:lnTo>
                    <a:pt x="539" y="628"/>
                  </a:lnTo>
                  <a:lnTo>
                    <a:pt x="541" y="628"/>
                  </a:lnTo>
                  <a:lnTo>
                    <a:pt x="543" y="628"/>
                  </a:lnTo>
                  <a:lnTo>
                    <a:pt x="544" y="627"/>
                  </a:lnTo>
                  <a:lnTo>
                    <a:pt x="543" y="627"/>
                  </a:lnTo>
                  <a:lnTo>
                    <a:pt x="541" y="627"/>
                  </a:lnTo>
                  <a:lnTo>
                    <a:pt x="540" y="627"/>
                  </a:lnTo>
                  <a:lnTo>
                    <a:pt x="540" y="625"/>
                  </a:lnTo>
                  <a:lnTo>
                    <a:pt x="539" y="625"/>
                  </a:lnTo>
                  <a:lnTo>
                    <a:pt x="538" y="627"/>
                  </a:lnTo>
                  <a:lnTo>
                    <a:pt x="537" y="625"/>
                  </a:lnTo>
                  <a:lnTo>
                    <a:pt x="536" y="625"/>
                  </a:lnTo>
                  <a:lnTo>
                    <a:pt x="536" y="627"/>
                  </a:lnTo>
                  <a:lnTo>
                    <a:pt x="535" y="627"/>
                  </a:lnTo>
                  <a:lnTo>
                    <a:pt x="534" y="627"/>
                  </a:lnTo>
                  <a:lnTo>
                    <a:pt x="532" y="625"/>
                  </a:lnTo>
                  <a:lnTo>
                    <a:pt x="531" y="625"/>
                  </a:lnTo>
                  <a:lnTo>
                    <a:pt x="530" y="624"/>
                  </a:lnTo>
                  <a:lnTo>
                    <a:pt x="529" y="623"/>
                  </a:lnTo>
                  <a:lnTo>
                    <a:pt x="529" y="622"/>
                  </a:lnTo>
                  <a:lnTo>
                    <a:pt x="530" y="621"/>
                  </a:lnTo>
                  <a:lnTo>
                    <a:pt x="529" y="621"/>
                  </a:lnTo>
                  <a:lnTo>
                    <a:pt x="528" y="621"/>
                  </a:lnTo>
                  <a:lnTo>
                    <a:pt x="528" y="622"/>
                  </a:lnTo>
                  <a:lnTo>
                    <a:pt x="527" y="622"/>
                  </a:lnTo>
                  <a:lnTo>
                    <a:pt x="526" y="622"/>
                  </a:lnTo>
                  <a:lnTo>
                    <a:pt x="526" y="621"/>
                  </a:lnTo>
                  <a:lnTo>
                    <a:pt x="526" y="620"/>
                  </a:lnTo>
                  <a:lnTo>
                    <a:pt x="524" y="620"/>
                  </a:lnTo>
                  <a:lnTo>
                    <a:pt x="524" y="619"/>
                  </a:lnTo>
                  <a:lnTo>
                    <a:pt x="524" y="616"/>
                  </a:lnTo>
                  <a:lnTo>
                    <a:pt x="524" y="618"/>
                  </a:lnTo>
                  <a:lnTo>
                    <a:pt x="523" y="619"/>
                  </a:lnTo>
                  <a:lnTo>
                    <a:pt x="523" y="620"/>
                  </a:lnTo>
                  <a:lnTo>
                    <a:pt x="524" y="620"/>
                  </a:lnTo>
                  <a:lnTo>
                    <a:pt x="524" y="621"/>
                  </a:lnTo>
                  <a:lnTo>
                    <a:pt x="524" y="622"/>
                  </a:lnTo>
                  <a:lnTo>
                    <a:pt x="523" y="622"/>
                  </a:lnTo>
                  <a:lnTo>
                    <a:pt x="523" y="623"/>
                  </a:lnTo>
                  <a:lnTo>
                    <a:pt x="521" y="624"/>
                  </a:lnTo>
                  <a:lnTo>
                    <a:pt x="520" y="624"/>
                  </a:lnTo>
                  <a:lnTo>
                    <a:pt x="520" y="623"/>
                  </a:lnTo>
                  <a:lnTo>
                    <a:pt x="519" y="623"/>
                  </a:lnTo>
                  <a:lnTo>
                    <a:pt x="518" y="622"/>
                  </a:lnTo>
                  <a:lnTo>
                    <a:pt x="517" y="622"/>
                  </a:lnTo>
                  <a:lnTo>
                    <a:pt x="515" y="622"/>
                  </a:lnTo>
                  <a:lnTo>
                    <a:pt x="515" y="621"/>
                  </a:lnTo>
                  <a:lnTo>
                    <a:pt x="514" y="621"/>
                  </a:lnTo>
                  <a:lnTo>
                    <a:pt x="514" y="620"/>
                  </a:lnTo>
                  <a:lnTo>
                    <a:pt x="513" y="620"/>
                  </a:lnTo>
                  <a:lnTo>
                    <a:pt x="513" y="619"/>
                  </a:lnTo>
                  <a:lnTo>
                    <a:pt x="512" y="619"/>
                  </a:lnTo>
                  <a:lnTo>
                    <a:pt x="512" y="620"/>
                  </a:lnTo>
                  <a:lnTo>
                    <a:pt x="511" y="619"/>
                  </a:lnTo>
                  <a:lnTo>
                    <a:pt x="510" y="618"/>
                  </a:lnTo>
                  <a:lnTo>
                    <a:pt x="509" y="618"/>
                  </a:lnTo>
                  <a:lnTo>
                    <a:pt x="509" y="616"/>
                  </a:lnTo>
                  <a:lnTo>
                    <a:pt x="508" y="616"/>
                  </a:lnTo>
                  <a:lnTo>
                    <a:pt x="509" y="615"/>
                  </a:lnTo>
                  <a:lnTo>
                    <a:pt x="509" y="614"/>
                  </a:lnTo>
                  <a:lnTo>
                    <a:pt x="508" y="613"/>
                  </a:lnTo>
                  <a:lnTo>
                    <a:pt x="508" y="614"/>
                  </a:lnTo>
                  <a:lnTo>
                    <a:pt x="508" y="616"/>
                  </a:lnTo>
                  <a:lnTo>
                    <a:pt x="506" y="616"/>
                  </a:lnTo>
                  <a:lnTo>
                    <a:pt x="505" y="616"/>
                  </a:lnTo>
                  <a:lnTo>
                    <a:pt x="505" y="615"/>
                  </a:lnTo>
                  <a:lnTo>
                    <a:pt x="504" y="615"/>
                  </a:lnTo>
                  <a:lnTo>
                    <a:pt x="504" y="616"/>
                  </a:lnTo>
                  <a:lnTo>
                    <a:pt x="505" y="616"/>
                  </a:lnTo>
                  <a:lnTo>
                    <a:pt x="505" y="618"/>
                  </a:lnTo>
                  <a:lnTo>
                    <a:pt x="506" y="618"/>
                  </a:lnTo>
                  <a:lnTo>
                    <a:pt x="508" y="618"/>
                  </a:lnTo>
                  <a:lnTo>
                    <a:pt x="508" y="619"/>
                  </a:lnTo>
                  <a:lnTo>
                    <a:pt x="509" y="618"/>
                  </a:lnTo>
                  <a:lnTo>
                    <a:pt x="509" y="619"/>
                  </a:lnTo>
                  <a:lnTo>
                    <a:pt x="509" y="620"/>
                  </a:lnTo>
                  <a:lnTo>
                    <a:pt x="509" y="619"/>
                  </a:lnTo>
                  <a:lnTo>
                    <a:pt x="510" y="619"/>
                  </a:lnTo>
                  <a:lnTo>
                    <a:pt x="510" y="620"/>
                  </a:lnTo>
                  <a:lnTo>
                    <a:pt x="511" y="620"/>
                  </a:lnTo>
                  <a:lnTo>
                    <a:pt x="511" y="621"/>
                  </a:lnTo>
                  <a:lnTo>
                    <a:pt x="512" y="622"/>
                  </a:lnTo>
                  <a:lnTo>
                    <a:pt x="512" y="621"/>
                  </a:lnTo>
                  <a:lnTo>
                    <a:pt x="512" y="620"/>
                  </a:lnTo>
                  <a:lnTo>
                    <a:pt x="513" y="620"/>
                  </a:lnTo>
                  <a:lnTo>
                    <a:pt x="514" y="621"/>
                  </a:lnTo>
                  <a:lnTo>
                    <a:pt x="514" y="622"/>
                  </a:lnTo>
                  <a:lnTo>
                    <a:pt x="515" y="622"/>
                  </a:lnTo>
                  <a:lnTo>
                    <a:pt x="515" y="623"/>
                  </a:lnTo>
                  <a:lnTo>
                    <a:pt x="517" y="623"/>
                  </a:lnTo>
                  <a:lnTo>
                    <a:pt x="518" y="623"/>
                  </a:lnTo>
                  <a:lnTo>
                    <a:pt x="519" y="624"/>
                  </a:lnTo>
                  <a:lnTo>
                    <a:pt x="519" y="625"/>
                  </a:lnTo>
                  <a:lnTo>
                    <a:pt x="520" y="625"/>
                  </a:lnTo>
                  <a:lnTo>
                    <a:pt x="520" y="627"/>
                  </a:lnTo>
                  <a:lnTo>
                    <a:pt x="519" y="625"/>
                  </a:lnTo>
                  <a:lnTo>
                    <a:pt x="519" y="627"/>
                  </a:lnTo>
                  <a:lnTo>
                    <a:pt x="519" y="630"/>
                  </a:lnTo>
                  <a:lnTo>
                    <a:pt x="518" y="632"/>
                  </a:lnTo>
                  <a:lnTo>
                    <a:pt x="518" y="633"/>
                  </a:lnTo>
                  <a:lnTo>
                    <a:pt x="519" y="632"/>
                  </a:lnTo>
                  <a:lnTo>
                    <a:pt x="519" y="633"/>
                  </a:lnTo>
                  <a:lnTo>
                    <a:pt x="518" y="635"/>
                  </a:lnTo>
                  <a:lnTo>
                    <a:pt x="517" y="635"/>
                  </a:lnTo>
                  <a:lnTo>
                    <a:pt x="517" y="633"/>
                  </a:lnTo>
                  <a:lnTo>
                    <a:pt x="515" y="632"/>
                  </a:lnTo>
                  <a:lnTo>
                    <a:pt x="515" y="631"/>
                  </a:lnTo>
                  <a:lnTo>
                    <a:pt x="515" y="630"/>
                  </a:lnTo>
                  <a:lnTo>
                    <a:pt x="515" y="629"/>
                  </a:lnTo>
                  <a:lnTo>
                    <a:pt x="514" y="629"/>
                  </a:lnTo>
                  <a:lnTo>
                    <a:pt x="513" y="630"/>
                  </a:lnTo>
                  <a:lnTo>
                    <a:pt x="513" y="631"/>
                  </a:lnTo>
                  <a:lnTo>
                    <a:pt x="513" y="632"/>
                  </a:lnTo>
                  <a:lnTo>
                    <a:pt x="514" y="633"/>
                  </a:lnTo>
                  <a:lnTo>
                    <a:pt x="514" y="635"/>
                  </a:lnTo>
                  <a:lnTo>
                    <a:pt x="515" y="636"/>
                  </a:lnTo>
                  <a:lnTo>
                    <a:pt x="514" y="636"/>
                  </a:lnTo>
                  <a:lnTo>
                    <a:pt x="515" y="637"/>
                  </a:lnTo>
                  <a:lnTo>
                    <a:pt x="515" y="638"/>
                  </a:lnTo>
                  <a:lnTo>
                    <a:pt x="517" y="639"/>
                  </a:lnTo>
                  <a:lnTo>
                    <a:pt x="517" y="640"/>
                  </a:lnTo>
                  <a:lnTo>
                    <a:pt x="518" y="640"/>
                  </a:lnTo>
                  <a:lnTo>
                    <a:pt x="517" y="641"/>
                  </a:lnTo>
                  <a:lnTo>
                    <a:pt x="518" y="641"/>
                  </a:lnTo>
                  <a:lnTo>
                    <a:pt x="518" y="643"/>
                  </a:lnTo>
                  <a:lnTo>
                    <a:pt x="518" y="644"/>
                  </a:lnTo>
                  <a:lnTo>
                    <a:pt x="519" y="646"/>
                  </a:lnTo>
                  <a:lnTo>
                    <a:pt x="518" y="647"/>
                  </a:lnTo>
                  <a:lnTo>
                    <a:pt x="519" y="647"/>
                  </a:lnTo>
                  <a:lnTo>
                    <a:pt x="519" y="648"/>
                  </a:lnTo>
                  <a:lnTo>
                    <a:pt x="520" y="648"/>
                  </a:lnTo>
                  <a:lnTo>
                    <a:pt x="520" y="649"/>
                  </a:lnTo>
                  <a:lnTo>
                    <a:pt x="520" y="650"/>
                  </a:lnTo>
                  <a:lnTo>
                    <a:pt x="520" y="652"/>
                  </a:lnTo>
                  <a:lnTo>
                    <a:pt x="520" y="653"/>
                  </a:lnTo>
                  <a:lnTo>
                    <a:pt x="520" y="654"/>
                  </a:lnTo>
                  <a:lnTo>
                    <a:pt x="519" y="654"/>
                  </a:lnTo>
                  <a:lnTo>
                    <a:pt x="519" y="655"/>
                  </a:lnTo>
                  <a:lnTo>
                    <a:pt x="518" y="656"/>
                  </a:lnTo>
                  <a:lnTo>
                    <a:pt x="518" y="655"/>
                  </a:lnTo>
                  <a:lnTo>
                    <a:pt x="517" y="655"/>
                  </a:lnTo>
                  <a:lnTo>
                    <a:pt x="517" y="656"/>
                  </a:lnTo>
                  <a:lnTo>
                    <a:pt x="515" y="655"/>
                  </a:lnTo>
                  <a:lnTo>
                    <a:pt x="514" y="654"/>
                  </a:lnTo>
                  <a:lnTo>
                    <a:pt x="514" y="653"/>
                  </a:lnTo>
                  <a:lnTo>
                    <a:pt x="513" y="653"/>
                  </a:lnTo>
                  <a:lnTo>
                    <a:pt x="513" y="652"/>
                  </a:lnTo>
                  <a:lnTo>
                    <a:pt x="512" y="650"/>
                  </a:lnTo>
                  <a:lnTo>
                    <a:pt x="511" y="650"/>
                  </a:lnTo>
                  <a:lnTo>
                    <a:pt x="510" y="649"/>
                  </a:lnTo>
                  <a:lnTo>
                    <a:pt x="511" y="648"/>
                  </a:lnTo>
                  <a:lnTo>
                    <a:pt x="510" y="648"/>
                  </a:lnTo>
                  <a:lnTo>
                    <a:pt x="511" y="647"/>
                  </a:lnTo>
                  <a:lnTo>
                    <a:pt x="510" y="647"/>
                  </a:lnTo>
                  <a:lnTo>
                    <a:pt x="509" y="647"/>
                  </a:lnTo>
                  <a:lnTo>
                    <a:pt x="508" y="646"/>
                  </a:lnTo>
                  <a:lnTo>
                    <a:pt x="509" y="646"/>
                  </a:lnTo>
                  <a:lnTo>
                    <a:pt x="509" y="645"/>
                  </a:lnTo>
                  <a:lnTo>
                    <a:pt x="509" y="644"/>
                  </a:lnTo>
                  <a:lnTo>
                    <a:pt x="508" y="644"/>
                  </a:lnTo>
                  <a:lnTo>
                    <a:pt x="509" y="645"/>
                  </a:lnTo>
                  <a:lnTo>
                    <a:pt x="508" y="645"/>
                  </a:lnTo>
                  <a:lnTo>
                    <a:pt x="508" y="646"/>
                  </a:lnTo>
                  <a:lnTo>
                    <a:pt x="506" y="645"/>
                  </a:lnTo>
                  <a:lnTo>
                    <a:pt x="505" y="645"/>
                  </a:lnTo>
                  <a:lnTo>
                    <a:pt x="505" y="644"/>
                  </a:lnTo>
                  <a:lnTo>
                    <a:pt x="508" y="644"/>
                  </a:lnTo>
                  <a:lnTo>
                    <a:pt x="506" y="644"/>
                  </a:lnTo>
                  <a:lnTo>
                    <a:pt x="505" y="644"/>
                  </a:lnTo>
                  <a:lnTo>
                    <a:pt x="505" y="643"/>
                  </a:lnTo>
                  <a:lnTo>
                    <a:pt x="504" y="643"/>
                  </a:lnTo>
                  <a:lnTo>
                    <a:pt x="504" y="641"/>
                  </a:lnTo>
                  <a:lnTo>
                    <a:pt x="504" y="640"/>
                  </a:lnTo>
                  <a:lnTo>
                    <a:pt x="504" y="639"/>
                  </a:lnTo>
                  <a:lnTo>
                    <a:pt x="505" y="639"/>
                  </a:lnTo>
                  <a:lnTo>
                    <a:pt x="504" y="638"/>
                  </a:lnTo>
                  <a:lnTo>
                    <a:pt x="504" y="637"/>
                  </a:lnTo>
                  <a:lnTo>
                    <a:pt x="505" y="637"/>
                  </a:lnTo>
                  <a:lnTo>
                    <a:pt x="504" y="637"/>
                  </a:lnTo>
                  <a:lnTo>
                    <a:pt x="504" y="636"/>
                  </a:lnTo>
                  <a:lnTo>
                    <a:pt x="505" y="633"/>
                  </a:lnTo>
                  <a:lnTo>
                    <a:pt x="505" y="632"/>
                  </a:lnTo>
                  <a:lnTo>
                    <a:pt x="505" y="631"/>
                  </a:lnTo>
                  <a:lnTo>
                    <a:pt x="506" y="631"/>
                  </a:lnTo>
                  <a:lnTo>
                    <a:pt x="508" y="631"/>
                  </a:lnTo>
                  <a:lnTo>
                    <a:pt x="506" y="630"/>
                  </a:lnTo>
                  <a:lnTo>
                    <a:pt x="506" y="629"/>
                  </a:lnTo>
                  <a:lnTo>
                    <a:pt x="506" y="628"/>
                  </a:lnTo>
                  <a:lnTo>
                    <a:pt x="506" y="627"/>
                  </a:lnTo>
                  <a:lnTo>
                    <a:pt x="506" y="625"/>
                  </a:lnTo>
                  <a:lnTo>
                    <a:pt x="506" y="624"/>
                  </a:lnTo>
                  <a:lnTo>
                    <a:pt x="505" y="624"/>
                  </a:lnTo>
                  <a:lnTo>
                    <a:pt x="506" y="625"/>
                  </a:lnTo>
                  <a:lnTo>
                    <a:pt x="505" y="625"/>
                  </a:lnTo>
                  <a:lnTo>
                    <a:pt x="505" y="627"/>
                  </a:lnTo>
                  <a:lnTo>
                    <a:pt x="505" y="628"/>
                  </a:lnTo>
                  <a:lnTo>
                    <a:pt x="505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2"/>
                  </a:lnTo>
                  <a:lnTo>
                    <a:pt x="504" y="631"/>
                  </a:lnTo>
                  <a:lnTo>
                    <a:pt x="504" y="630"/>
                  </a:lnTo>
                  <a:lnTo>
                    <a:pt x="503" y="630"/>
                  </a:lnTo>
                  <a:lnTo>
                    <a:pt x="503" y="629"/>
                  </a:lnTo>
                  <a:lnTo>
                    <a:pt x="504" y="629"/>
                  </a:lnTo>
                  <a:lnTo>
                    <a:pt x="504" y="628"/>
                  </a:lnTo>
                  <a:lnTo>
                    <a:pt x="502" y="628"/>
                  </a:lnTo>
                  <a:lnTo>
                    <a:pt x="501" y="628"/>
                  </a:lnTo>
                  <a:lnTo>
                    <a:pt x="501" y="629"/>
                  </a:lnTo>
                  <a:lnTo>
                    <a:pt x="502" y="629"/>
                  </a:lnTo>
                  <a:lnTo>
                    <a:pt x="502" y="630"/>
                  </a:lnTo>
                  <a:lnTo>
                    <a:pt x="502" y="631"/>
                  </a:lnTo>
                  <a:lnTo>
                    <a:pt x="502" y="632"/>
                  </a:lnTo>
                  <a:lnTo>
                    <a:pt x="502" y="633"/>
                  </a:lnTo>
                  <a:lnTo>
                    <a:pt x="503" y="633"/>
                  </a:lnTo>
                  <a:lnTo>
                    <a:pt x="503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4" y="633"/>
                  </a:lnTo>
                  <a:lnTo>
                    <a:pt x="503" y="633"/>
                  </a:lnTo>
                  <a:lnTo>
                    <a:pt x="503" y="635"/>
                  </a:lnTo>
                  <a:lnTo>
                    <a:pt x="504" y="636"/>
                  </a:lnTo>
                  <a:lnTo>
                    <a:pt x="504" y="637"/>
                  </a:lnTo>
                  <a:lnTo>
                    <a:pt x="503" y="637"/>
                  </a:lnTo>
                  <a:lnTo>
                    <a:pt x="503" y="638"/>
                  </a:lnTo>
                  <a:lnTo>
                    <a:pt x="503" y="639"/>
                  </a:lnTo>
                  <a:lnTo>
                    <a:pt x="502" y="639"/>
                  </a:lnTo>
                  <a:lnTo>
                    <a:pt x="502" y="638"/>
                  </a:lnTo>
                  <a:lnTo>
                    <a:pt x="502" y="637"/>
                  </a:lnTo>
                  <a:lnTo>
                    <a:pt x="503" y="637"/>
                  </a:lnTo>
                  <a:lnTo>
                    <a:pt x="502" y="637"/>
                  </a:lnTo>
                  <a:lnTo>
                    <a:pt x="502" y="636"/>
                  </a:lnTo>
                  <a:lnTo>
                    <a:pt x="502" y="635"/>
                  </a:lnTo>
                  <a:lnTo>
                    <a:pt x="501" y="635"/>
                  </a:lnTo>
                  <a:lnTo>
                    <a:pt x="500" y="635"/>
                  </a:lnTo>
                  <a:lnTo>
                    <a:pt x="500" y="636"/>
                  </a:lnTo>
                  <a:lnTo>
                    <a:pt x="501" y="636"/>
                  </a:lnTo>
                  <a:lnTo>
                    <a:pt x="501" y="637"/>
                  </a:lnTo>
                  <a:lnTo>
                    <a:pt x="501" y="639"/>
                  </a:lnTo>
                  <a:lnTo>
                    <a:pt x="500" y="639"/>
                  </a:lnTo>
                  <a:lnTo>
                    <a:pt x="500" y="638"/>
                  </a:lnTo>
                  <a:lnTo>
                    <a:pt x="498" y="638"/>
                  </a:lnTo>
                  <a:lnTo>
                    <a:pt x="498" y="637"/>
                  </a:lnTo>
                  <a:lnTo>
                    <a:pt x="498" y="636"/>
                  </a:lnTo>
                  <a:lnTo>
                    <a:pt x="498" y="635"/>
                  </a:lnTo>
                  <a:lnTo>
                    <a:pt x="498" y="633"/>
                  </a:lnTo>
                  <a:lnTo>
                    <a:pt x="498" y="632"/>
                  </a:lnTo>
                  <a:lnTo>
                    <a:pt x="497" y="633"/>
                  </a:lnTo>
                  <a:lnTo>
                    <a:pt x="497" y="632"/>
                  </a:lnTo>
                  <a:lnTo>
                    <a:pt x="496" y="632"/>
                  </a:lnTo>
                  <a:lnTo>
                    <a:pt x="496" y="633"/>
                  </a:lnTo>
                  <a:lnTo>
                    <a:pt x="495" y="633"/>
                  </a:lnTo>
                  <a:lnTo>
                    <a:pt x="495" y="632"/>
                  </a:lnTo>
                  <a:lnTo>
                    <a:pt x="494" y="632"/>
                  </a:lnTo>
                  <a:lnTo>
                    <a:pt x="493" y="632"/>
                  </a:lnTo>
                  <a:lnTo>
                    <a:pt x="493" y="631"/>
                  </a:lnTo>
                  <a:lnTo>
                    <a:pt x="493" y="630"/>
                  </a:lnTo>
                  <a:lnTo>
                    <a:pt x="494" y="630"/>
                  </a:lnTo>
                  <a:lnTo>
                    <a:pt x="494" y="629"/>
                  </a:lnTo>
                  <a:lnTo>
                    <a:pt x="493" y="630"/>
                  </a:lnTo>
                  <a:lnTo>
                    <a:pt x="492" y="629"/>
                  </a:lnTo>
                  <a:lnTo>
                    <a:pt x="492" y="628"/>
                  </a:lnTo>
                  <a:lnTo>
                    <a:pt x="491" y="624"/>
                  </a:lnTo>
                  <a:lnTo>
                    <a:pt x="491" y="623"/>
                  </a:lnTo>
                  <a:lnTo>
                    <a:pt x="489" y="623"/>
                  </a:lnTo>
                  <a:lnTo>
                    <a:pt x="489" y="624"/>
                  </a:lnTo>
                  <a:lnTo>
                    <a:pt x="491" y="625"/>
                  </a:lnTo>
                  <a:lnTo>
                    <a:pt x="491" y="628"/>
                  </a:lnTo>
                  <a:lnTo>
                    <a:pt x="491" y="629"/>
                  </a:lnTo>
                  <a:lnTo>
                    <a:pt x="489" y="629"/>
                  </a:lnTo>
                  <a:lnTo>
                    <a:pt x="489" y="628"/>
                  </a:lnTo>
                  <a:lnTo>
                    <a:pt x="489" y="627"/>
                  </a:lnTo>
                  <a:lnTo>
                    <a:pt x="488" y="625"/>
                  </a:lnTo>
                  <a:lnTo>
                    <a:pt x="488" y="624"/>
                  </a:lnTo>
                  <a:lnTo>
                    <a:pt x="487" y="624"/>
                  </a:lnTo>
                  <a:lnTo>
                    <a:pt x="487" y="625"/>
                  </a:lnTo>
                  <a:lnTo>
                    <a:pt x="487" y="627"/>
                  </a:lnTo>
                  <a:lnTo>
                    <a:pt x="486" y="627"/>
                  </a:lnTo>
                  <a:lnTo>
                    <a:pt x="486" y="625"/>
                  </a:lnTo>
                  <a:lnTo>
                    <a:pt x="486" y="627"/>
                  </a:lnTo>
                  <a:lnTo>
                    <a:pt x="487" y="628"/>
                  </a:lnTo>
                  <a:lnTo>
                    <a:pt x="487" y="630"/>
                  </a:lnTo>
                  <a:lnTo>
                    <a:pt x="487" y="631"/>
                  </a:lnTo>
                  <a:lnTo>
                    <a:pt x="487" y="630"/>
                  </a:lnTo>
                  <a:lnTo>
                    <a:pt x="486" y="630"/>
                  </a:lnTo>
                  <a:lnTo>
                    <a:pt x="486" y="629"/>
                  </a:lnTo>
                  <a:lnTo>
                    <a:pt x="486" y="628"/>
                  </a:lnTo>
                  <a:lnTo>
                    <a:pt x="485" y="628"/>
                  </a:lnTo>
                  <a:lnTo>
                    <a:pt x="485" y="629"/>
                  </a:lnTo>
                  <a:lnTo>
                    <a:pt x="484" y="628"/>
                  </a:lnTo>
                  <a:lnTo>
                    <a:pt x="483" y="628"/>
                  </a:lnTo>
                  <a:lnTo>
                    <a:pt x="483" y="627"/>
                  </a:lnTo>
                  <a:lnTo>
                    <a:pt x="484" y="627"/>
                  </a:lnTo>
                  <a:lnTo>
                    <a:pt x="484" y="625"/>
                  </a:lnTo>
                  <a:lnTo>
                    <a:pt x="484" y="624"/>
                  </a:lnTo>
                  <a:lnTo>
                    <a:pt x="484" y="623"/>
                  </a:lnTo>
                  <a:lnTo>
                    <a:pt x="485" y="623"/>
                  </a:lnTo>
                  <a:lnTo>
                    <a:pt x="485" y="622"/>
                  </a:lnTo>
                  <a:lnTo>
                    <a:pt x="485" y="620"/>
                  </a:lnTo>
                  <a:lnTo>
                    <a:pt x="485" y="619"/>
                  </a:lnTo>
                  <a:lnTo>
                    <a:pt x="486" y="618"/>
                  </a:lnTo>
                  <a:lnTo>
                    <a:pt x="486" y="616"/>
                  </a:lnTo>
                  <a:lnTo>
                    <a:pt x="486" y="615"/>
                  </a:lnTo>
                  <a:lnTo>
                    <a:pt x="486" y="614"/>
                  </a:lnTo>
                  <a:lnTo>
                    <a:pt x="485" y="614"/>
                  </a:lnTo>
                  <a:lnTo>
                    <a:pt x="485" y="613"/>
                  </a:lnTo>
                  <a:lnTo>
                    <a:pt x="486" y="613"/>
                  </a:lnTo>
                  <a:lnTo>
                    <a:pt x="486" y="612"/>
                  </a:lnTo>
                  <a:lnTo>
                    <a:pt x="486" y="613"/>
                  </a:lnTo>
                  <a:lnTo>
                    <a:pt x="485" y="612"/>
                  </a:lnTo>
                  <a:lnTo>
                    <a:pt x="485" y="613"/>
                  </a:lnTo>
                  <a:lnTo>
                    <a:pt x="484" y="613"/>
                  </a:lnTo>
                  <a:lnTo>
                    <a:pt x="483" y="612"/>
                  </a:lnTo>
                  <a:lnTo>
                    <a:pt x="484" y="611"/>
                  </a:lnTo>
                  <a:lnTo>
                    <a:pt x="484" y="610"/>
                  </a:lnTo>
                  <a:lnTo>
                    <a:pt x="484" y="608"/>
                  </a:lnTo>
                  <a:lnTo>
                    <a:pt x="485" y="606"/>
                  </a:lnTo>
                  <a:lnTo>
                    <a:pt x="488" y="602"/>
                  </a:lnTo>
                  <a:lnTo>
                    <a:pt x="489" y="602"/>
                  </a:lnTo>
                  <a:lnTo>
                    <a:pt x="489" y="600"/>
                  </a:lnTo>
                  <a:lnTo>
                    <a:pt x="491" y="600"/>
                  </a:lnTo>
                  <a:lnTo>
                    <a:pt x="492" y="600"/>
                  </a:lnTo>
                  <a:lnTo>
                    <a:pt x="494" y="600"/>
                  </a:lnTo>
                  <a:lnTo>
                    <a:pt x="495" y="600"/>
                  </a:lnTo>
                  <a:lnTo>
                    <a:pt x="496" y="599"/>
                  </a:lnTo>
                  <a:lnTo>
                    <a:pt x="497" y="598"/>
                  </a:lnTo>
                  <a:lnTo>
                    <a:pt x="496" y="598"/>
                  </a:lnTo>
                  <a:lnTo>
                    <a:pt x="496" y="597"/>
                  </a:lnTo>
                  <a:lnTo>
                    <a:pt x="495" y="599"/>
                  </a:lnTo>
                  <a:lnTo>
                    <a:pt x="494" y="600"/>
                  </a:lnTo>
                  <a:lnTo>
                    <a:pt x="493" y="599"/>
                  </a:lnTo>
                  <a:lnTo>
                    <a:pt x="494" y="599"/>
                  </a:lnTo>
                  <a:lnTo>
                    <a:pt x="494" y="598"/>
                  </a:lnTo>
                  <a:lnTo>
                    <a:pt x="495" y="598"/>
                  </a:lnTo>
                  <a:lnTo>
                    <a:pt x="494" y="598"/>
                  </a:lnTo>
                  <a:lnTo>
                    <a:pt x="493" y="598"/>
                  </a:lnTo>
                  <a:lnTo>
                    <a:pt x="492" y="599"/>
                  </a:lnTo>
                  <a:lnTo>
                    <a:pt x="491" y="599"/>
                  </a:lnTo>
                  <a:lnTo>
                    <a:pt x="489" y="599"/>
                  </a:lnTo>
                  <a:lnTo>
                    <a:pt x="489" y="600"/>
                  </a:lnTo>
                  <a:lnTo>
                    <a:pt x="486" y="602"/>
                  </a:lnTo>
                  <a:lnTo>
                    <a:pt x="485" y="604"/>
                  </a:lnTo>
                  <a:lnTo>
                    <a:pt x="483" y="612"/>
                  </a:lnTo>
                  <a:lnTo>
                    <a:pt x="481" y="612"/>
                  </a:lnTo>
                  <a:lnTo>
                    <a:pt x="481" y="613"/>
                  </a:lnTo>
                  <a:lnTo>
                    <a:pt x="483" y="613"/>
                  </a:lnTo>
                  <a:lnTo>
                    <a:pt x="484" y="614"/>
                  </a:lnTo>
                  <a:lnTo>
                    <a:pt x="484" y="615"/>
                  </a:lnTo>
                  <a:lnTo>
                    <a:pt x="485" y="615"/>
                  </a:lnTo>
                  <a:lnTo>
                    <a:pt x="485" y="616"/>
                  </a:lnTo>
                  <a:lnTo>
                    <a:pt x="485" y="618"/>
                  </a:lnTo>
                  <a:lnTo>
                    <a:pt x="485" y="619"/>
                  </a:lnTo>
                  <a:lnTo>
                    <a:pt x="484" y="619"/>
                  </a:lnTo>
                  <a:lnTo>
                    <a:pt x="484" y="620"/>
                  </a:lnTo>
                  <a:lnTo>
                    <a:pt x="484" y="621"/>
                  </a:lnTo>
                  <a:lnTo>
                    <a:pt x="484" y="622"/>
                  </a:lnTo>
                  <a:lnTo>
                    <a:pt x="483" y="623"/>
                  </a:lnTo>
                  <a:lnTo>
                    <a:pt x="483" y="625"/>
                  </a:lnTo>
                  <a:lnTo>
                    <a:pt x="480" y="624"/>
                  </a:lnTo>
                  <a:lnTo>
                    <a:pt x="480" y="623"/>
                  </a:lnTo>
                  <a:lnTo>
                    <a:pt x="480" y="622"/>
                  </a:lnTo>
                  <a:lnTo>
                    <a:pt x="480" y="621"/>
                  </a:lnTo>
                  <a:lnTo>
                    <a:pt x="479" y="621"/>
                  </a:lnTo>
                  <a:lnTo>
                    <a:pt x="479" y="622"/>
                  </a:lnTo>
                  <a:lnTo>
                    <a:pt x="479" y="623"/>
                  </a:lnTo>
                  <a:lnTo>
                    <a:pt x="479" y="624"/>
                  </a:lnTo>
                  <a:lnTo>
                    <a:pt x="478" y="623"/>
                  </a:lnTo>
                  <a:lnTo>
                    <a:pt x="478" y="622"/>
                  </a:lnTo>
                  <a:lnTo>
                    <a:pt x="477" y="621"/>
                  </a:lnTo>
                  <a:lnTo>
                    <a:pt x="477" y="620"/>
                  </a:lnTo>
                  <a:lnTo>
                    <a:pt x="477" y="619"/>
                  </a:lnTo>
                  <a:lnTo>
                    <a:pt x="476" y="618"/>
                  </a:lnTo>
                  <a:lnTo>
                    <a:pt x="476" y="619"/>
                  </a:lnTo>
                  <a:lnTo>
                    <a:pt x="476" y="620"/>
                  </a:lnTo>
                  <a:lnTo>
                    <a:pt x="477" y="620"/>
                  </a:lnTo>
                  <a:lnTo>
                    <a:pt x="477" y="621"/>
                  </a:lnTo>
                  <a:lnTo>
                    <a:pt x="477" y="622"/>
                  </a:lnTo>
                  <a:lnTo>
                    <a:pt x="477" y="623"/>
                  </a:lnTo>
                  <a:lnTo>
                    <a:pt x="477" y="624"/>
                  </a:lnTo>
                  <a:lnTo>
                    <a:pt x="476" y="624"/>
                  </a:lnTo>
                  <a:lnTo>
                    <a:pt x="475" y="623"/>
                  </a:lnTo>
                  <a:lnTo>
                    <a:pt x="475" y="622"/>
                  </a:lnTo>
                  <a:lnTo>
                    <a:pt x="475" y="621"/>
                  </a:lnTo>
                  <a:lnTo>
                    <a:pt x="475" y="622"/>
                  </a:lnTo>
                  <a:lnTo>
                    <a:pt x="474" y="622"/>
                  </a:lnTo>
                  <a:lnTo>
                    <a:pt x="474" y="619"/>
                  </a:lnTo>
                  <a:lnTo>
                    <a:pt x="475" y="619"/>
                  </a:lnTo>
                  <a:lnTo>
                    <a:pt x="475" y="618"/>
                  </a:lnTo>
                  <a:lnTo>
                    <a:pt x="474" y="618"/>
                  </a:lnTo>
                  <a:lnTo>
                    <a:pt x="474" y="620"/>
                  </a:lnTo>
                  <a:lnTo>
                    <a:pt x="474" y="621"/>
                  </a:lnTo>
                  <a:lnTo>
                    <a:pt x="472" y="621"/>
                  </a:lnTo>
                  <a:lnTo>
                    <a:pt x="472" y="620"/>
                  </a:lnTo>
                  <a:lnTo>
                    <a:pt x="472" y="619"/>
                  </a:lnTo>
                  <a:lnTo>
                    <a:pt x="472" y="618"/>
                  </a:lnTo>
                  <a:lnTo>
                    <a:pt x="471" y="618"/>
                  </a:lnTo>
                  <a:lnTo>
                    <a:pt x="471" y="616"/>
                  </a:lnTo>
                  <a:lnTo>
                    <a:pt x="470" y="615"/>
                  </a:lnTo>
                  <a:lnTo>
                    <a:pt x="469" y="615"/>
                  </a:lnTo>
                  <a:lnTo>
                    <a:pt x="470" y="616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0" y="620"/>
                  </a:lnTo>
                  <a:lnTo>
                    <a:pt x="470" y="621"/>
                  </a:lnTo>
                  <a:lnTo>
                    <a:pt x="470" y="622"/>
                  </a:lnTo>
                  <a:lnTo>
                    <a:pt x="467" y="623"/>
                  </a:lnTo>
                  <a:lnTo>
                    <a:pt x="467" y="622"/>
                  </a:lnTo>
                  <a:lnTo>
                    <a:pt x="467" y="621"/>
                  </a:lnTo>
                  <a:lnTo>
                    <a:pt x="468" y="620"/>
                  </a:lnTo>
                  <a:lnTo>
                    <a:pt x="468" y="619"/>
                  </a:lnTo>
                  <a:lnTo>
                    <a:pt x="468" y="618"/>
                  </a:lnTo>
                  <a:lnTo>
                    <a:pt x="468" y="616"/>
                  </a:lnTo>
                  <a:lnTo>
                    <a:pt x="467" y="616"/>
                  </a:lnTo>
                  <a:lnTo>
                    <a:pt x="467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7" y="621"/>
                  </a:lnTo>
                  <a:lnTo>
                    <a:pt x="465" y="622"/>
                  </a:lnTo>
                  <a:lnTo>
                    <a:pt x="465" y="621"/>
                  </a:lnTo>
                  <a:lnTo>
                    <a:pt x="465" y="620"/>
                  </a:lnTo>
                  <a:lnTo>
                    <a:pt x="466" y="620"/>
                  </a:lnTo>
                  <a:lnTo>
                    <a:pt x="466" y="619"/>
                  </a:lnTo>
                  <a:lnTo>
                    <a:pt x="466" y="618"/>
                  </a:lnTo>
                  <a:lnTo>
                    <a:pt x="466" y="619"/>
                  </a:lnTo>
                  <a:lnTo>
                    <a:pt x="465" y="619"/>
                  </a:lnTo>
                  <a:lnTo>
                    <a:pt x="465" y="618"/>
                  </a:lnTo>
                  <a:lnTo>
                    <a:pt x="465" y="616"/>
                  </a:lnTo>
                  <a:lnTo>
                    <a:pt x="465" y="615"/>
                  </a:lnTo>
                  <a:lnTo>
                    <a:pt x="466" y="614"/>
                  </a:lnTo>
                  <a:lnTo>
                    <a:pt x="466" y="613"/>
                  </a:lnTo>
                  <a:lnTo>
                    <a:pt x="466" y="612"/>
                  </a:lnTo>
                  <a:lnTo>
                    <a:pt x="467" y="611"/>
                  </a:lnTo>
                  <a:lnTo>
                    <a:pt x="469" y="612"/>
                  </a:lnTo>
                  <a:lnTo>
                    <a:pt x="471" y="611"/>
                  </a:lnTo>
                  <a:lnTo>
                    <a:pt x="471" y="610"/>
                  </a:lnTo>
                  <a:lnTo>
                    <a:pt x="472" y="610"/>
                  </a:lnTo>
                  <a:lnTo>
                    <a:pt x="472" y="611"/>
                  </a:lnTo>
                  <a:lnTo>
                    <a:pt x="474" y="611"/>
                  </a:lnTo>
                  <a:lnTo>
                    <a:pt x="472" y="610"/>
                  </a:lnTo>
                  <a:lnTo>
                    <a:pt x="474" y="608"/>
                  </a:lnTo>
                  <a:lnTo>
                    <a:pt x="472" y="608"/>
                  </a:lnTo>
                  <a:lnTo>
                    <a:pt x="471" y="608"/>
                  </a:lnTo>
                  <a:lnTo>
                    <a:pt x="471" y="607"/>
                  </a:lnTo>
                  <a:lnTo>
                    <a:pt x="471" y="606"/>
                  </a:lnTo>
                  <a:lnTo>
                    <a:pt x="472" y="603"/>
                  </a:lnTo>
                  <a:lnTo>
                    <a:pt x="474" y="603"/>
                  </a:lnTo>
                  <a:lnTo>
                    <a:pt x="475" y="603"/>
                  </a:lnTo>
                  <a:lnTo>
                    <a:pt x="477" y="603"/>
                  </a:lnTo>
                  <a:lnTo>
                    <a:pt x="476" y="602"/>
                  </a:lnTo>
                  <a:lnTo>
                    <a:pt x="475" y="602"/>
                  </a:lnTo>
                  <a:lnTo>
                    <a:pt x="474" y="602"/>
                  </a:lnTo>
                  <a:lnTo>
                    <a:pt x="474" y="600"/>
                  </a:lnTo>
                  <a:lnTo>
                    <a:pt x="474" y="599"/>
                  </a:lnTo>
                  <a:lnTo>
                    <a:pt x="474" y="598"/>
                  </a:lnTo>
                  <a:lnTo>
                    <a:pt x="472" y="599"/>
                  </a:lnTo>
                  <a:lnTo>
                    <a:pt x="471" y="604"/>
                  </a:lnTo>
                  <a:lnTo>
                    <a:pt x="470" y="605"/>
                  </a:lnTo>
                  <a:lnTo>
                    <a:pt x="470" y="606"/>
                  </a:lnTo>
                  <a:lnTo>
                    <a:pt x="471" y="608"/>
                  </a:lnTo>
                  <a:lnTo>
                    <a:pt x="469" y="611"/>
                  </a:lnTo>
                  <a:lnTo>
                    <a:pt x="468" y="611"/>
                  </a:lnTo>
                  <a:lnTo>
                    <a:pt x="467" y="611"/>
                  </a:lnTo>
                  <a:lnTo>
                    <a:pt x="467" y="610"/>
                  </a:lnTo>
                  <a:lnTo>
                    <a:pt x="467" y="608"/>
                  </a:lnTo>
                  <a:lnTo>
                    <a:pt x="466" y="608"/>
                  </a:lnTo>
                  <a:lnTo>
                    <a:pt x="466" y="611"/>
                  </a:lnTo>
                  <a:lnTo>
                    <a:pt x="465" y="611"/>
                  </a:lnTo>
                  <a:lnTo>
                    <a:pt x="463" y="611"/>
                  </a:lnTo>
                  <a:lnTo>
                    <a:pt x="465" y="612"/>
                  </a:lnTo>
                  <a:lnTo>
                    <a:pt x="465" y="613"/>
                  </a:lnTo>
                  <a:lnTo>
                    <a:pt x="465" y="614"/>
                  </a:lnTo>
                  <a:lnTo>
                    <a:pt x="465" y="615"/>
                  </a:lnTo>
                  <a:lnTo>
                    <a:pt x="463" y="615"/>
                  </a:lnTo>
                  <a:lnTo>
                    <a:pt x="463" y="618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2" y="618"/>
                  </a:lnTo>
                  <a:lnTo>
                    <a:pt x="462" y="616"/>
                  </a:lnTo>
                  <a:lnTo>
                    <a:pt x="460" y="618"/>
                  </a:lnTo>
                  <a:lnTo>
                    <a:pt x="461" y="615"/>
                  </a:lnTo>
                  <a:lnTo>
                    <a:pt x="461" y="614"/>
                  </a:lnTo>
                  <a:lnTo>
                    <a:pt x="462" y="611"/>
                  </a:lnTo>
                  <a:lnTo>
                    <a:pt x="461" y="611"/>
                  </a:lnTo>
                  <a:lnTo>
                    <a:pt x="461" y="612"/>
                  </a:lnTo>
                  <a:lnTo>
                    <a:pt x="461" y="613"/>
                  </a:lnTo>
                  <a:lnTo>
                    <a:pt x="460" y="614"/>
                  </a:lnTo>
                  <a:lnTo>
                    <a:pt x="460" y="616"/>
                  </a:lnTo>
                  <a:lnTo>
                    <a:pt x="459" y="616"/>
                  </a:lnTo>
                  <a:lnTo>
                    <a:pt x="459" y="618"/>
                  </a:lnTo>
                  <a:lnTo>
                    <a:pt x="458" y="618"/>
                  </a:lnTo>
                  <a:lnTo>
                    <a:pt x="457" y="618"/>
                  </a:lnTo>
                  <a:lnTo>
                    <a:pt x="457" y="616"/>
                  </a:lnTo>
                  <a:lnTo>
                    <a:pt x="457" y="615"/>
                  </a:lnTo>
                  <a:lnTo>
                    <a:pt x="458" y="615"/>
                  </a:lnTo>
                  <a:lnTo>
                    <a:pt x="459" y="613"/>
                  </a:lnTo>
                  <a:lnTo>
                    <a:pt x="458" y="615"/>
                  </a:lnTo>
                  <a:lnTo>
                    <a:pt x="457" y="614"/>
                  </a:lnTo>
                  <a:lnTo>
                    <a:pt x="455" y="615"/>
                  </a:lnTo>
                  <a:lnTo>
                    <a:pt x="454" y="614"/>
                  </a:lnTo>
                  <a:lnTo>
                    <a:pt x="457" y="608"/>
                  </a:lnTo>
                  <a:lnTo>
                    <a:pt x="457" y="607"/>
                  </a:lnTo>
                  <a:lnTo>
                    <a:pt x="458" y="603"/>
                  </a:lnTo>
                  <a:lnTo>
                    <a:pt x="457" y="602"/>
                  </a:lnTo>
                  <a:lnTo>
                    <a:pt x="457" y="600"/>
                  </a:lnTo>
                  <a:lnTo>
                    <a:pt x="457" y="596"/>
                  </a:lnTo>
                  <a:lnTo>
                    <a:pt x="457" y="594"/>
                  </a:lnTo>
                  <a:lnTo>
                    <a:pt x="458" y="593"/>
                  </a:lnTo>
                  <a:lnTo>
                    <a:pt x="459" y="589"/>
                  </a:lnTo>
                  <a:lnTo>
                    <a:pt x="460" y="589"/>
                  </a:lnTo>
                  <a:lnTo>
                    <a:pt x="460" y="588"/>
                  </a:lnTo>
                  <a:lnTo>
                    <a:pt x="460" y="589"/>
                  </a:lnTo>
                  <a:lnTo>
                    <a:pt x="459" y="589"/>
                  </a:lnTo>
                  <a:lnTo>
                    <a:pt x="459" y="588"/>
                  </a:lnTo>
                  <a:lnTo>
                    <a:pt x="458" y="588"/>
                  </a:lnTo>
                  <a:lnTo>
                    <a:pt x="458" y="587"/>
                  </a:lnTo>
                  <a:lnTo>
                    <a:pt x="458" y="586"/>
                  </a:lnTo>
                  <a:lnTo>
                    <a:pt x="458" y="583"/>
                  </a:lnTo>
                  <a:lnTo>
                    <a:pt x="458" y="581"/>
                  </a:lnTo>
                  <a:lnTo>
                    <a:pt x="459" y="580"/>
                  </a:lnTo>
                  <a:lnTo>
                    <a:pt x="460" y="578"/>
                  </a:lnTo>
                  <a:lnTo>
                    <a:pt x="459" y="578"/>
                  </a:lnTo>
                  <a:lnTo>
                    <a:pt x="459" y="577"/>
                  </a:lnTo>
                  <a:lnTo>
                    <a:pt x="459" y="576"/>
                  </a:lnTo>
                  <a:lnTo>
                    <a:pt x="459" y="574"/>
                  </a:lnTo>
                  <a:lnTo>
                    <a:pt x="458" y="572"/>
                  </a:lnTo>
                  <a:lnTo>
                    <a:pt x="459" y="572"/>
                  </a:lnTo>
                  <a:lnTo>
                    <a:pt x="459" y="571"/>
                  </a:lnTo>
                  <a:lnTo>
                    <a:pt x="460" y="571"/>
                  </a:lnTo>
                  <a:lnTo>
                    <a:pt x="459" y="571"/>
                  </a:lnTo>
                  <a:lnTo>
                    <a:pt x="459" y="570"/>
                  </a:lnTo>
                  <a:lnTo>
                    <a:pt x="460" y="570"/>
                  </a:lnTo>
                  <a:lnTo>
                    <a:pt x="463" y="570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6" y="566"/>
                  </a:lnTo>
                  <a:lnTo>
                    <a:pt x="467" y="566"/>
                  </a:lnTo>
                  <a:lnTo>
                    <a:pt x="469" y="564"/>
                  </a:lnTo>
                  <a:lnTo>
                    <a:pt x="468" y="564"/>
                  </a:lnTo>
                  <a:lnTo>
                    <a:pt x="466" y="565"/>
                  </a:lnTo>
                  <a:lnTo>
                    <a:pt x="463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0" y="569"/>
                  </a:lnTo>
                  <a:lnTo>
                    <a:pt x="459" y="566"/>
                  </a:lnTo>
                  <a:lnTo>
                    <a:pt x="460" y="565"/>
                  </a:lnTo>
                  <a:lnTo>
                    <a:pt x="460" y="564"/>
                  </a:lnTo>
                  <a:lnTo>
                    <a:pt x="460" y="563"/>
                  </a:lnTo>
                  <a:lnTo>
                    <a:pt x="460" y="562"/>
                  </a:lnTo>
                  <a:lnTo>
                    <a:pt x="461" y="562"/>
                  </a:lnTo>
                  <a:lnTo>
                    <a:pt x="462" y="562"/>
                  </a:lnTo>
                  <a:lnTo>
                    <a:pt x="462" y="561"/>
                  </a:lnTo>
                  <a:lnTo>
                    <a:pt x="465" y="560"/>
                  </a:lnTo>
                  <a:lnTo>
                    <a:pt x="467" y="558"/>
                  </a:lnTo>
                  <a:lnTo>
                    <a:pt x="468" y="557"/>
                  </a:lnTo>
                  <a:lnTo>
                    <a:pt x="468" y="556"/>
                  </a:lnTo>
                  <a:lnTo>
                    <a:pt x="467" y="557"/>
                  </a:lnTo>
                  <a:lnTo>
                    <a:pt x="466" y="558"/>
                  </a:lnTo>
                  <a:lnTo>
                    <a:pt x="465" y="558"/>
                  </a:lnTo>
                  <a:lnTo>
                    <a:pt x="463" y="560"/>
                  </a:lnTo>
                  <a:lnTo>
                    <a:pt x="462" y="561"/>
                  </a:lnTo>
                  <a:lnTo>
                    <a:pt x="461" y="561"/>
                  </a:lnTo>
                  <a:lnTo>
                    <a:pt x="461" y="562"/>
                  </a:lnTo>
                  <a:lnTo>
                    <a:pt x="460" y="562"/>
                  </a:lnTo>
                  <a:lnTo>
                    <a:pt x="461" y="561"/>
                  </a:lnTo>
                  <a:lnTo>
                    <a:pt x="461" y="560"/>
                  </a:lnTo>
                  <a:lnTo>
                    <a:pt x="463" y="557"/>
                  </a:lnTo>
                  <a:lnTo>
                    <a:pt x="462" y="557"/>
                  </a:lnTo>
                  <a:lnTo>
                    <a:pt x="460" y="561"/>
                  </a:lnTo>
                  <a:lnTo>
                    <a:pt x="460" y="562"/>
                  </a:lnTo>
                  <a:lnTo>
                    <a:pt x="460" y="563"/>
                  </a:lnTo>
                  <a:lnTo>
                    <a:pt x="459" y="564"/>
                  </a:lnTo>
                  <a:lnTo>
                    <a:pt x="459" y="565"/>
                  </a:lnTo>
                  <a:lnTo>
                    <a:pt x="458" y="569"/>
                  </a:lnTo>
                  <a:lnTo>
                    <a:pt x="458" y="570"/>
                  </a:lnTo>
                  <a:lnTo>
                    <a:pt x="457" y="572"/>
                  </a:lnTo>
                  <a:lnTo>
                    <a:pt x="457" y="573"/>
                  </a:lnTo>
                  <a:lnTo>
                    <a:pt x="457" y="574"/>
                  </a:lnTo>
                  <a:lnTo>
                    <a:pt x="457" y="580"/>
                  </a:lnTo>
                  <a:lnTo>
                    <a:pt x="455" y="583"/>
                  </a:lnTo>
                  <a:lnTo>
                    <a:pt x="455" y="586"/>
                  </a:lnTo>
                  <a:lnTo>
                    <a:pt x="458" y="588"/>
                  </a:lnTo>
                  <a:lnTo>
                    <a:pt x="458" y="589"/>
                  </a:lnTo>
                  <a:lnTo>
                    <a:pt x="457" y="591"/>
                  </a:lnTo>
                  <a:lnTo>
                    <a:pt x="457" y="593"/>
                  </a:lnTo>
                  <a:lnTo>
                    <a:pt x="455" y="599"/>
                  </a:lnTo>
                  <a:lnTo>
                    <a:pt x="457" y="604"/>
                  </a:lnTo>
                  <a:lnTo>
                    <a:pt x="455" y="606"/>
                  </a:lnTo>
                  <a:lnTo>
                    <a:pt x="454" y="612"/>
                  </a:lnTo>
                  <a:lnTo>
                    <a:pt x="453" y="613"/>
                  </a:lnTo>
                  <a:lnTo>
                    <a:pt x="451" y="614"/>
                  </a:lnTo>
                  <a:lnTo>
                    <a:pt x="451" y="615"/>
                  </a:lnTo>
                  <a:lnTo>
                    <a:pt x="451" y="613"/>
                  </a:lnTo>
                  <a:lnTo>
                    <a:pt x="452" y="613"/>
                  </a:lnTo>
                  <a:lnTo>
                    <a:pt x="452" y="612"/>
                  </a:lnTo>
                  <a:lnTo>
                    <a:pt x="450" y="614"/>
                  </a:lnTo>
                  <a:lnTo>
                    <a:pt x="450" y="613"/>
                  </a:lnTo>
                  <a:lnTo>
                    <a:pt x="450" y="612"/>
                  </a:lnTo>
                  <a:lnTo>
                    <a:pt x="449" y="612"/>
                  </a:lnTo>
                  <a:lnTo>
                    <a:pt x="449" y="611"/>
                  </a:lnTo>
                  <a:lnTo>
                    <a:pt x="450" y="610"/>
                  </a:lnTo>
                  <a:lnTo>
                    <a:pt x="451" y="608"/>
                  </a:lnTo>
                  <a:lnTo>
                    <a:pt x="452" y="605"/>
                  </a:lnTo>
                  <a:lnTo>
                    <a:pt x="452" y="606"/>
                  </a:lnTo>
                  <a:lnTo>
                    <a:pt x="451" y="606"/>
                  </a:lnTo>
                  <a:lnTo>
                    <a:pt x="450" y="607"/>
                  </a:lnTo>
                  <a:lnTo>
                    <a:pt x="450" y="608"/>
                  </a:lnTo>
                  <a:lnTo>
                    <a:pt x="449" y="610"/>
                  </a:lnTo>
                  <a:lnTo>
                    <a:pt x="449" y="611"/>
                  </a:lnTo>
                  <a:lnTo>
                    <a:pt x="448" y="611"/>
                  </a:lnTo>
                  <a:lnTo>
                    <a:pt x="446" y="611"/>
                  </a:lnTo>
                  <a:lnTo>
                    <a:pt x="446" y="610"/>
                  </a:lnTo>
                  <a:lnTo>
                    <a:pt x="445" y="608"/>
                  </a:lnTo>
                  <a:lnTo>
                    <a:pt x="445" y="610"/>
                  </a:lnTo>
                  <a:lnTo>
                    <a:pt x="444" y="608"/>
                  </a:lnTo>
                  <a:lnTo>
                    <a:pt x="444" y="607"/>
                  </a:lnTo>
                  <a:lnTo>
                    <a:pt x="443" y="606"/>
                  </a:lnTo>
                  <a:lnTo>
                    <a:pt x="444" y="606"/>
                  </a:lnTo>
                  <a:lnTo>
                    <a:pt x="443" y="605"/>
                  </a:lnTo>
                  <a:lnTo>
                    <a:pt x="443" y="604"/>
                  </a:lnTo>
                  <a:lnTo>
                    <a:pt x="443" y="603"/>
                  </a:lnTo>
                  <a:lnTo>
                    <a:pt x="443" y="604"/>
                  </a:lnTo>
                  <a:lnTo>
                    <a:pt x="443" y="605"/>
                  </a:lnTo>
                  <a:lnTo>
                    <a:pt x="443" y="606"/>
                  </a:lnTo>
                  <a:lnTo>
                    <a:pt x="443" y="605"/>
                  </a:lnTo>
                  <a:lnTo>
                    <a:pt x="442" y="605"/>
                  </a:lnTo>
                  <a:lnTo>
                    <a:pt x="442" y="604"/>
                  </a:lnTo>
                  <a:lnTo>
                    <a:pt x="441" y="604"/>
                  </a:lnTo>
                  <a:lnTo>
                    <a:pt x="441" y="603"/>
                  </a:lnTo>
                  <a:lnTo>
                    <a:pt x="442" y="602"/>
                  </a:lnTo>
                  <a:lnTo>
                    <a:pt x="443" y="600"/>
                  </a:lnTo>
                  <a:lnTo>
                    <a:pt x="444" y="600"/>
                  </a:lnTo>
                  <a:lnTo>
                    <a:pt x="444" y="599"/>
                  </a:lnTo>
                  <a:lnTo>
                    <a:pt x="445" y="599"/>
                  </a:lnTo>
                  <a:lnTo>
                    <a:pt x="444" y="600"/>
                  </a:lnTo>
                  <a:lnTo>
                    <a:pt x="445" y="600"/>
                  </a:lnTo>
                  <a:lnTo>
                    <a:pt x="446" y="600"/>
                  </a:lnTo>
                  <a:lnTo>
                    <a:pt x="446" y="599"/>
                  </a:lnTo>
                  <a:lnTo>
                    <a:pt x="446" y="598"/>
                  </a:lnTo>
                  <a:lnTo>
                    <a:pt x="448" y="596"/>
                  </a:lnTo>
                  <a:lnTo>
                    <a:pt x="449" y="595"/>
                  </a:lnTo>
                  <a:lnTo>
                    <a:pt x="450" y="595"/>
                  </a:lnTo>
                  <a:lnTo>
                    <a:pt x="454" y="593"/>
                  </a:lnTo>
                  <a:lnTo>
                    <a:pt x="454" y="591"/>
                  </a:lnTo>
                  <a:lnTo>
                    <a:pt x="453" y="591"/>
                  </a:lnTo>
                  <a:lnTo>
                    <a:pt x="451" y="593"/>
                  </a:lnTo>
                  <a:lnTo>
                    <a:pt x="450" y="594"/>
                  </a:lnTo>
                  <a:lnTo>
                    <a:pt x="449" y="595"/>
                  </a:lnTo>
                  <a:lnTo>
                    <a:pt x="449" y="594"/>
                  </a:lnTo>
                  <a:lnTo>
                    <a:pt x="446" y="596"/>
                  </a:lnTo>
                  <a:lnTo>
                    <a:pt x="446" y="597"/>
                  </a:lnTo>
                  <a:lnTo>
                    <a:pt x="445" y="597"/>
                  </a:lnTo>
                  <a:lnTo>
                    <a:pt x="444" y="598"/>
                  </a:lnTo>
                  <a:lnTo>
                    <a:pt x="442" y="599"/>
                  </a:lnTo>
                  <a:lnTo>
                    <a:pt x="442" y="598"/>
                  </a:lnTo>
                  <a:lnTo>
                    <a:pt x="442" y="597"/>
                  </a:lnTo>
                  <a:lnTo>
                    <a:pt x="442" y="598"/>
                  </a:lnTo>
                  <a:lnTo>
                    <a:pt x="441" y="598"/>
                  </a:lnTo>
                  <a:lnTo>
                    <a:pt x="441" y="599"/>
                  </a:lnTo>
                  <a:lnTo>
                    <a:pt x="441" y="598"/>
                  </a:lnTo>
                  <a:lnTo>
                    <a:pt x="440" y="598"/>
                  </a:lnTo>
                  <a:lnTo>
                    <a:pt x="440" y="597"/>
                  </a:lnTo>
                  <a:lnTo>
                    <a:pt x="441" y="595"/>
                  </a:lnTo>
                  <a:lnTo>
                    <a:pt x="442" y="594"/>
                  </a:lnTo>
                  <a:lnTo>
                    <a:pt x="443" y="594"/>
                  </a:lnTo>
                  <a:lnTo>
                    <a:pt x="445" y="591"/>
                  </a:lnTo>
                  <a:lnTo>
                    <a:pt x="445" y="590"/>
                  </a:lnTo>
                  <a:lnTo>
                    <a:pt x="448" y="589"/>
                  </a:lnTo>
                  <a:lnTo>
                    <a:pt x="448" y="588"/>
                  </a:lnTo>
                  <a:lnTo>
                    <a:pt x="446" y="587"/>
                  </a:lnTo>
                  <a:lnTo>
                    <a:pt x="446" y="588"/>
                  </a:lnTo>
                  <a:lnTo>
                    <a:pt x="445" y="588"/>
                  </a:lnTo>
                  <a:lnTo>
                    <a:pt x="444" y="589"/>
                  </a:lnTo>
                  <a:lnTo>
                    <a:pt x="443" y="591"/>
                  </a:lnTo>
                  <a:lnTo>
                    <a:pt x="442" y="593"/>
                  </a:lnTo>
                  <a:lnTo>
                    <a:pt x="441" y="593"/>
                  </a:lnTo>
                  <a:lnTo>
                    <a:pt x="440" y="593"/>
                  </a:lnTo>
                  <a:lnTo>
                    <a:pt x="441" y="593"/>
                  </a:lnTo>
                  <a:lnTo>
                    <a:pt x="441" y="591"/>
                  </a:lnTo>
                  <a:lnTo>
                    <a:pt x="442" y="591"/>
                  </a:lnTo>
                  <a:lnTo>
                    <a:pt x="442" y="590"/>
                  </a:lnTo>
                  <a:lnTo>
                    <a:pt x="444" y="589"/>
                  </a:lnTo>
                  <a:lnTo>
                    <a:pt x="444" y="588"/>
                  </a:lnTo>
                  <a:lnTo>
                    <a:pt x="444" y="587"/>
                  </a:lnTo>
                  <a:lnTo>
                    <a:pt x="444" y="586"/>
                  </a:lnTo>
                  <a:lnTo>
                    <a:pt x="443" y="586"/>
                  </a:lnTo>
                  <a:lnTo>
                    <a:pt x="443" y="587"/>
                  </a:lnTo>
                  <a:lnTo>
                    <a:pt x="442" y="587"/>
                  </a:lnTo>
                  <a:lnTo>
                    <a:pt x="441" y="588"/>
                  </a:lnTo>
                  <a:lnTo>
                    <a:pt x="441" y="591"/>
                  </a:lnTo>
                  <a:lnTo>
                    <a:pt x="440" y="590"/>
                  </a:lnTo>
                  <a:lnTo>
                    <a:pt x="440" y="589"/>
                  </a:lnTo>
                  <a:lnTo>
                    <a:pt x="440" y="588"/>
                  </a:lnTo>
                  <a:lnTo>
                    <a:pt x="440" y="587"/>
                  </a:lnTo>
                  <a:lnTo>
                    <a:pt x="441" y="587"/>
                  </a:lnTo>
                  <a:lnTo>
                    <a:pt x="445" y="583"/>
                  </a:lnTo>
                  <a:lnTo>
                    <a:pt x="448" y="582"/>
                  </a:lnTo>
                  <a:lnTo>
                    <a:pt x="449" y="582"/>
                  </a:lnTo>
                  <a:lnTo>
                    <a:pt x="448" y="581"/>
                  </a:lnTo>
                  <a:lnTo>
                    <a:pt x="448" y="582"/>
                  </a:lnTo>
                  <a:lnTo>
                    <a:pt x="446" y="582"/>
                  </a:lnTo>
                  <a:lnTo>
                    <a:pt x="445" y="582"/>
                  </a:lnTo>
                  <a:lnTo>
                    <a:pt x="444" y="582"/>
                  </a:lnTo>
                  <a:lnTo>
                    <a:pt x="445" y="582"/>
                  </a:lnTo>
                  <a:lnTo>
                    <a:pt x="446" y="580"/>
                  </a:lnTo>
                  <a:lnTo>
                    <a:pt x="445" y="580"/>
                  </a:lnTo>
                  <a:lnTo>
                    <a:pt x="445" y="579"/>
                  </a:lnTo>
                  <a:lnTo>
                    <a:pt x="445" y="580"/>
                  </a:lnTo>
                  <a:lnTo>
                    <a:pt x="444" y="581"/>
                  </a:lnTo>
                  <a:lnTo>
                    <a:pt x="443" y="581"/>
                  </a:lnTo>
                  <a:lnTo>
                    <a:pt x="442" y="580"/>
                  </a:lnTo>
                  <a:lnTo>
                    <a:pt x="442" y="579"/>
                  </a:lnTo>
                  <a:lnTo>
                    <a:pt x="442" y="580"/>
                  </a:lnTo>
                  <a:lnTo>
                    <a:pt x="442" y="582"/>
                  </a:lnTo>
                  <a:lnTo>
                    <a:pt x="441" y="585"/>
                  </a:lnTo>
                  <a:lnTo>
                    <a:pt x="440" y="585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7"/>
                  </a:lnTo>
                  <a:lnTo>
                    <a:pt x="434" y="589"/>
                  </a:lnTo>
                  <a:lnTo>
                    <a:pt x="433" y="590"/>
                  </a:lnTo>
                  <a:lnTo>
                    <a:pt x="431" y="591"/>
                  </a:lnTo>
                  <a:lnTo>
                    <a:pt x="429" y="591"/>
                  </a:lnTo>
                  <a:lnTo>
                    <a:pt x="431" y="591"/>
                  </a:lnTo>
                  <a:lnTo>
                    <a:pt x="429" y="591"/>
                  </a:lnTo>
                  <a:lnTo>
                    <a:pt x="428" y="591"/>
                  </a:lnTo>
                  <a:lnTo>
                    <a:pt x="427" y="591"/>
                  </a:lnTo>
                  <a:lnTo>
                    <a:pt x="427" y="590"/>
                  </a:lnTo>
                  <a:lnTo>
                    <a:pt x="429" y="589"/>
                  </a:lnTo>
                  <a:lnTo>
                    <a:pt x="432" y="587"/>
                  </a:lnTo>
                  <a:lnTo>
                    <a:pt x="433" y="587"/>
                  </a:lnTo>
                  <a:lnTo>
                    <a:pt x="433" y="586"/>
                  </a:lnTo>
                  <a:lnTo>
                    <a:pt x="434" y="586"/>
                  </a:lnTo>
                  <a:lnTo>
                    <a:pt x="433" y="586"/>
                  </a:lnTo>
                  <a:lnTo>
                    <a:pt x="429" y="588"/>
                  </a:lnTo>
                  <a:lnTo>
                    <a:pt x="429" y="589"/>
                  </a:lnTo>
                  <a:lnTo>
                    <a:pt x="428" y="589"/>
                  </a:lnTo>
                  <a:lnTo>
                    <a:pt x="427" y="589"/>
                  </a:lnTo>
                  <a:lnTo>
                    <a:pt x="427" y="590"/>
                  </a:lnTo>
                  <a:lnTo>
                    <a:pt x="426" y="590"/>
                  </a:lnTo>
                  <a:lnTo>
                    <a:pt x="425" y="589"/>
                  </a:lnTo>
                  <a:lnTo>
                    <a:pt x="425" y="588"/>
                  </a:lnTo>
                  <a:lnTo>
                    <a:pt x="426" y="588"/>
                  </a:lnTo>
                  <a:lnTo>
                    <a:pt x="427" y="587"/>
                  </a:lnTo>
                  <a:lnTo>
                    <a:pt x="428" y="585"/>
                  </a:lnTo>
                  <a:lnTo>
                    <a:pt x="428" y="583"/>
                  </a:lnTo>
                  <a:lnTo>
                    <a:pt x="428" y="585"/>
                  </a:lnTo>
                  <a:lnTo>
                    <a:pt x="427" y="586"/>
                  </a:lnTo>
                  <a:lnTo>
                    <a:pt x="423" y="590"/>
                  </a:lnTo>
                  <a:lnTo>
                    <a:pt x="423" y="589"/>
                  </a:lnTo>
                  <a:lnTo>
                    <a:pt x="423" y="588"/>
                  </a:lnTo>
                  <a:lnTo>
                    <a:pt x="423" y="587"/>
                  </a:lnTo>
                  <a:lnTo>
                    <a:pt x="422" y="587"/>
                  </a:lnTo>
                  <a:lnTo>
                    <a:pt x="423" y="587"/>
                  </a:lnTo>
                  <a:lnTo>
                    <a:pt x="423" y="586"/>
                  </a:lnTo>
                  <a:lnTo>
                    <a:pt x="422" y="586"/>
                  </a:lnTo>
                  <a:lnTo>
                    <a:pt x="423" y="585"/>
                  </a:lnTo>
                  <a:lnTo>
                    <a:pt x="426" y="581"/>
                  </a:lnTo>
                  <a:lnTo>
                    <a:pt x="425" y="581"/>
                  </a:lnTo>
                  <a:lnTo>
                    <a:pt x="425" y="582"/>
                  </a:lnTo>
                  <a:lnTo>
                    <a:pt x="424" y="582"/>
                  </a:lnTo>
                  <a:lnTo>
                    <a:pt x="424" y="581"/>
                  </a:lnTo>
                  <a:lnTo>
                    <a:pt x="425" y="580"/>
                  </a:lnTo>
                  <a:lnTo>
                    <a:pt x="426" y="580"/>
                  </a:lnTo>
                  <a:lnTo>
                    <a:pt x="426" y="579"/>
                  </a:lnTo>
                  <a:lnTo>
                    <a:pt x="428" y="577"/>
                  </a:lnTo>
                  <a:lnTo>
                    <a:pt x="428" y="576"/>
                  </a:lnTo>
                  <a:lnTo>
                    <a:pt x="429" y="576"/>
                  </a:lnTo>
                  <a:lnTo>
                    <a:pt x="429" y="574"/>
                  </a:lnTo>
                  <a:lnTo>
                    <a:pt x="431" y="573"/>
                  </a:lnTo>
                  <a:lnTo>
                    <a:pt x="432" y="571"/>
                  </a:lnTo>
                  <a:lnTo>
                    <a:pt x="432" y="570"/>
                  </a:lnTo>
                  <a:lnTo>
                    <a:pt x="433" y="570"/>
                  </a:lnTo>
                  <a:lnTo>
                    <a:pt x="433" y="569"/>
                  </a:lnTo>
                  <a:lnTo>
                    <a:pt x="434" y="566"/>
                  </a:lnTo>
                  <a:lnTo>
                    <a:pt x="435" y="565"/>
                  </a:lnTo>
                  <a:lnTo>
                    <a:pt x="437" y="565"/>
                  </a:lnTo>
                  <a:lnTo>
                    <a:pt x="443" y="561"/>
                  </a:lnTo>
                  <a:lnTo>
                    <a:pt x="444" y="561"/>
                  </a:lnTo>
                  <a:lnTo>
                    <a:pt x="445" y="562"/>
                  </a:lnTo>
                  <a:lnTo>
                    <a:pt x="446" y="562"/>
                  </a:lnTo>
                  <a:lnTo>
                    <a:pt x="448" y="563"/>
                  </a:lnTo>
                  <a:lnTo>
                    <a:pt x="450" y="564"/>
                  </a:lnTo>
                  <a:lnTo>
                    <a:pt x="451" y="564"/>
                  </a:lnTo>
                  <a:lnTo>
                    <a:pt x="452" y="564"/>
                  </a:lnTo>
                  <a:lnTo>
                    <a:pt x="452" y="563"/>
                  </a:lnTo>
                  <a:lnTo>
                    <a:pt x="453" y="562"/>
                  </a:lnTo>
                  <a:lnTo>
                    <a:pt x="453" y="561"/>
                  </a:lnTo>
                  <a:lnTo>
                    <a:pt x="454" y="560"/>
                  </a:lnTo>
                  <a:lnTo>
                    <a:pt x="454" y="558"/>
                  </a:lnTo>
                  <a:lnTo>
                    <a:pt x="455" y="557"/>
                  </a:lnTo>
                  <a:lnTo>
                    <a:pt x="459" y="555"/>
                  </a:lnTo>
                  <a:lnTo>
                    <a:pt x="459" y="554"/>
                  </a:lnTo>
                  <a:lnTo>
                    <a:pt x="458" y="555"/>
                  </a:lnTo>
                  <a:lnTo>
                    <a:pt x="457" y="555"/>
                  </a:lnTo>
                  <a:lnTo>
                    <a:pt x="453" y="558"/>
                  </a:lnTo>
                  <a:lnTo>
                    <a:pt x="452" y="563"/>
                  </a:lnTo>
                  <a:lnTo>
                    <a:pt x="451" y="563"/>
                  </a:lnTo>
                  <a:lnTo>
                    <a:pt x="450" y="563"/>
                  </a:lnTo>
                  <a:lnTo>
                    <a:pt x="448" y="562"/>
                  </a:lnTo>
                  <a:lnTo>
                    <a:pt x="446" y="562"/>
                  </a:lnTo>
                  <a:lnTo>
                    <a:pt x="444" y="561"/>
                  </a:lnTo>
                  <a:lnTo>
                    <a:pt x="444" y="560"/>
                  </a:lnTo>
                  <a:lnTo>
                    <a:pt x="443" y="561"/>
                  </a:lnTo>
                  <a:lnTo>
                    <a:pt x="442" y="561"/>
                  </a:lnTo>
                  <a:lnTo>
                    <a:pt x="442" y="560"/>
                  </a:lnTo>
                  <a:lnTo>
                    <a:pt x="444" y="557"/>
                  </a:lnTo>
                  <a:lnTo>
                    <a:pt x="444" y="556"/>
                  </a:lnTo>
                  <a:lnTo>
                    <a:pt x="445" y="555"/>
                  </a:lnTo>
                  <a:lnTo>
                    <a:pt x="444" y="555"/>
                  </a:lnTo>
                  <a:lnTo>
                    <a:pt x="441" y="560"/>
                  </a:lnTo>
                  <a:lnTo>
                    <a:pt x="437" y="564"/>
                  </a:lnTo>
                  <a:lnTo>
                    <a:pt x="435" y="564"/>
                  </a:lnTo>
                  <a:lnTo>
                    <a:pt x="434" y="564"/>
                  </a:lnTo>
                  <a:lnTo>
                    <a:pt x="432" y="568"/>
                  </a:lnTo>
                  <a:lnTo>
                    <a:pt x="432" y="569"/>
                  </a:lnTo>
                  <a:lnTo>
                    <a:pt x="431" y="570"/>
                  </a:lnTo>
                  <a:lnTo>
                    <a:pt x="429" y="573"/>
                  </a:lnTo>
                  <a:lnTo>
                    <a:pt x="427" y="577"/>
                  </a:lnTo>
                  <a:lnTo>
                    <a:pt x="426" y="577"/>
                  </a:lnTo>
                  <a:lnTo>
                    <a:pt x="425" y="577"/>
                  </a:lnTo>
                  <a:lnTo>
                    <a:pt x="425" y="576"/>
                  </a:lnTo>
                  <a:lnTo>
                    <a:pt x="425" y="577"/>
                  </a:lnTo>
                  <a:lnTo>
                    <a:pt x="425" y="578"/>
                  </a:lnTo>
                  <a:lnTo>
                    <a:pt x="425" y="579"/>
                  </a:lnTo>
                  <a:lnTo>
                    <a:pt x="423" y="580"/>
                  </a:lnTo>
                  <a:lnTo>
                    <a:pt x="423" y="581"/>
                  </a:lnTo>
                  <a:lnTo>
                    <a:pt x="423" y="582"/>
                  </a:lnTo>
                  <a:lnTo>
                    <a:pt x="422" y="585"/>
                  </a:lnTo>
                  <a:lnTo>
                    <a:pt x="422" y="583"/>
                  </a:lnTo>
                  <a:lnTo>
                    <a:pt x="420" y="585"/>
                  </a:lnTo>
                  <a:lnTo>
                    <a:pt x="420" y="583"/>
                  </a:lnTo>
                  <a:lnTo>
                    <a:pt x="419" y="583"/>
                  </a:lnTo>
                  <a:lnTo>
                    <a:pt x="419" y="582"/>
                  </a:lnTo>
                  <a:lnTo>
                    <a:pt x="418" y="582"/>
                  </a:lnTo>
                  <a:lnTo>
                    <a:pt x="418" y="581"/>
                  </a:lnTo>
                  <a:lnTo>
                    <a:pt x="417" y="581"/>
                  </a:lnTo>
                  <a:lnTo>
                    <a:pt x="417" y="580"/>
                  </a:lnTo>
                  <a:lnTo>
                    <a:pt x="417" y="579"/>
                  </a:lnTo>
                  <a:lnTo>
                    <a:pt x="416" y="579"/>
                  </a:lnTo>
                  <a:lnTo>
                    <a:pt x="416" y="578"/>
                  </a:lnTo>
                  <a:lnTo>
                    <a:pt x="416" y="577"/>
                  </a:lnTo>
                  <a:lnTo>
                    <a:pt x="417" y="577"/>
                  </a:lnTo>
                  <a:lnTo>
                    <a:pt x="416" y="577"/>
                  </a:lnTo>
                  <a:lnTo>
                    <a:pt x="417" y="577"/>
                  </a:lnTo>
                  <a:lnTo>
                    <a:pt x="417" y="574"/>
                  </a:lnTo>
                  <a:lnTo>
                    <a:pt x="417" y="573"/>
                  </a:lnTo>
                  <a:lnTo>
                    <a:pt x="418" y="572"/>
                  </a:lnTo>
                  <a:lnTo>
                    <a:pt x="418" y="571"/>
                  </a:lnTo>
                  <a:lnTo>
                    <a:pt x="418" y="570"/>
                  </a:lnTo>
                  <a:lnTo>
                    <a:pt x="419" y="568"/>
                  </a:lnTo>
                  <a:lnTo>
                    <a:pt x="418" y="569"/>
                  </a:lnTo>
                  <a:lnTo>
                    <a:pt x="418" y="566"/>
                  </a:lnTo>
                  <a:lnTo>
                    <a:pt x="419" y="565"/>
                  </a:lnTo>
                  <a:lnTo>
                    <a:pt x="419" y="564"/>
                  </a:lnTo>
                  <a:lnTo>
                    <a:pt x="419" y="563"/>
                  </a:lnTo>
                  <a:lnTo>
                    <a:pt x="418" y="563"/>
                  </a:lnTo>
                  <a:lnTo>
                    <a:pt x="418" y="564"/>
                  </a:lnTo>
                  <a:lnTo>
                    <a:pt x="418" y="565"/>
                  </a:lnTo>
                  <a:lnTo>
                    <a:pt x="417" y="564"/>
                  </a:lnTo>
                  <a:lnTo>
                    <a:pt x="418" y="563"/>
                  </a:lnTo>
                  <a:lnTo>
                    <a:pt x="418" y="562"/>
                  </a:lnTo>
                  <a:lnTo>
                    <a:pt x="419" y="561"/>
                  </a:lnTo>
                  <a:lnTo>
                    <a:pt x="420" y="561"/>
                  </a:lnTo>
                  <a:lnTo>
                    <a:pt x="422" y="560"/>
                  </a:lnTo>
                  <a:lnTo>
                    <a:pt x="422" y="558"/>
                  </a:lnTo>
                  <a:lnTo>
                    <a:pt x="419" y="561"/>
                  </a:lnTo>
                  <a:lnTo>
                    <a:pt x="418" y="561"/>
                  </a:lnTo>
                  <a:lnTo>
                    <a:pt x="418" y="560"/>
                  </a:lnTo>
                  <a:lnTo>
                    <a:pt x="420" y="558"/>
                  </a:lnTo>
                  <a:lnTo>
                    <a:pt x="420" y="557"/>
                  </a:lnTo>
                  <a:lnTo>
                    <a:pt x="423" y="556"/>
                  </a:lnTo>
                  <a:lnTo>
                    <a:pt x="424" y="556"/>
                  </a:lnTo>
                  <a:lnTo>
                    <a:pt x="425" y="556"/>
                  </a:lnTo>
                  <a:lnTo>
                    <a:pt x="427" y="556"/>
                  </a:lnTo>
                  <a:lnTo>
                    <a:pt x="427" y="555"/>
                  </a:lnTo>
                  <a:lnTo>
                    <a:pt x="428" y="555"/>
                  </a:lnTo>
                  <a:lnTo>
                    <a:pt x="429" y="555"/>
                  </a:lnTo>
                  <a:lnTo>
                    <a:pt x="431" y="555"/>
                  </a:lnTo>
                  <a:lnTo>
                    <a:pt x="432" y="555"/>
                  </a:lnTo>
                  <a:lnTo>
                    <a:pt x="433" y="554"/>
                  </a:lnTo>
                  <a:lnTo>
                    <a:pt x="434" y="552"/>
                  </a:lnTo>
                  <a:lnTo>
                    <a:pt x="435" y="551"/>
                  </a:lnTo>
                  <a:lnTo>
                    <a:pt x="435" y="549"/>
                  </a:lnTo>
                  <a:lnTo>
                    <a:pt x="436" y="549"/>
                  </a:lnTo>
                  <a:lnTo>
                    <a:pt x="437" y="549"/>
                  </a:lnTo>
                  <a:lnTo>
                    <a:pt x="441" y="549"/>
                  </a:lnTo>
                  <a:lnTo>
                    <a:pt x="442" y="549"/>
                  </a:lnTo>
                  <a:lnTo>
                    <a:pt x="442" y="548"/>
                  </a:lnTo>
                  <a:lnTo>
                    <a:pt x="443" y="548"/>
                  </a:lnTo>
                  <a:lnTo>
                    <a:pt x="445" y="549"/>
                  </a:lnTo>
                  <a:lnTo>
                    <a:pt x="446" y="549"/>
                  </a:lnTo>
                  <a:lnTo>
                    <a:pt x="448" y="549"/>
                  </a:lnTo>
                  <a:lnTo>
                    <a:pt x="448" y="548"/>
                  </a:lnTo>
                  <a:lnTo>
                    <a:pt x="449" y="548"/>
                  </a:lnTo>
                  <a:lnTo>
                    <a:pt x="450" y="547"/>
                  </a:lnTo>
                  <a:lnTo>
                    <a:pt x="452" y="545"/>
                  </a:lnTo>
                  <a:lnTo>
                    <a:pt x="453" y="545"/>
                  </a:lnTo>
                  <a:lnTo>
                    <a:pt x="453" y="544"/>
                  </a:lnTo>
                  <a:lnTo>
                    <a:pt x="453" y="543"/>
                  </a:lnTo>
                  <a:lnTo>
                    <a:pt x="452" y="544"/>
                  </a:lnTo>
                  <a:lnTo>
                    <a:pt x="451" y="545"/>
                  </a:lnTo>
                  <a:lnTo>
                    <a:pt x="450" y="546"/>
                  </a:lnTo>
                  <a:lnTo>
                    <a:pt x="449" y="547"/>
                  </a:lnTo>
                  <a:lnTo>
                    <a:pt x="445" y="548"/>
                  </a:lnTo>
                  <a:lnTo>
                    <a:pt x="443" y="547"/>
                  </a:lnTo>
                  <a:lnTo>
                    <a:pt x="443" y="546"/>
                  </a:lnTo>
                  <a:lnTo>
                    <a:pt x="444" y="544"/>
                  </a:lnTo>
                  <a:lnTo>
                    <a:pt x="444" y="541"/>
                  </a:lnTo>
                  <a:lnTo>
                    <a:pt x="445" y="539"/>
                  </a:lnTo>
                  <a:lnTo>
                    <a:pt x="445" y="538"/>
                  </a:lnTo>
                  <a:lnTo>
                    <a:pt x="446" y="538"/>
                  </a:lnTo>
                  <a:lnTo>
                    <a:pt x="448" y="537"/>
                  </a:lnTo>
                  <a:lnTo>
                    <a:pt x="448" y="538"/>
                  </a:lnTo>
                  <a:lnTo>
                    <a:pt x="449" y="537"/>
                  </a:lnTo>
                  <a:lnTo>
                    <a:pt x="450" y="537"/>
                  </a:lnTo>
                  <a:lnTo>
                    <a:pt x="450" y="536"/>
                  </a:lnTo>
                  <a:lnTo>
                    <a:pt x="449" y="536"/>
                  </a:lnTo>
                  <a:lnTo>
                    <a:pt x="448" y="537"/>
                  </a:lnTo>
                  <a:lnTo>
                    <a:pt x="446" y="537"/>
                  </a:lnTo>
                  <a:lnTo>
                    <a:pt x="444" y="538"/>
                  </a:lnTo>
                  <a:lnTo>
                    <a:pt x="444" y="540"/>
                  </a:lnTo>
                  <a:lnTo>
                    <a:pt x="444" y="541"/>
                  </a:lnTo>
                  <a:lnTo>
                    <a:pt x="444" y="543"/>
                  </a:lnTo>
                  <a:lnTo>
                    <a:pt x="443" y="544"/>
                  </a:lnTo>
                  <a:lnTo>
                    <a:pt x="443" y="545"/>
                  </a:lnTo>
                  <a:lnTo>
                    <a:pt x="442" y="546"/>
                  </a:lnTo>
                  <a:lnTo>
                    <a:pt x="441" y="548"/>
                  </a:lnTo>
                  <a:lnTo>
                    <a:pt x="441" y="547"/>
                  </a:lnTo>
                  <a:lnTo>
                    <a:pt x="441" y="546"/>
                  </a:lnTo>
                  <a:lnTo>
                    <a:pt x="440" y="546"/>
                  </a:lnTo>
                  <a:lnTo>
                    <a:pt x="440" y="547"/>
                  </a:lnTo>
                  <a:lnTo>
                    <a:pt x="438" y="548"/>
                  </a:lnTo>
                  <a:lnTo>
                    <a:pt x="435" y="548"/>
                  </a:lnTo>
                  <a:lnTo>
                    <a:pt x="435" y="547"/>
                  </a:lnTo>
                  <a:lnTo>
                    <a:pt x="436" y="547"/>
                  </a:lnTo>
                  <a:lnTo>
                    <a:pt x="437" y="546"/>
                  </a:lnTo>
                  <a:lnTo>
                    <a:pt x="438" y="545"/>
                  </a:lnTo>
                  <a:lnTo>
                    <a:pt x="437" y="545"/>
                  </a:lnTo>
                  <a:lnTo>
                    <a:pt x="438" y="541"/>
                  </a:lnTo>
                  <a:lnTo>
                    <a:pt x="438" y="540"/>
                  </a:lnTo>
                  <a:lnTo>
                    <a:pt x="438" y="539"/>
                  </a:lnTo>
                  <a:lnTo>
                    <a:pt x="441" y="537"/>
                  </a:lnTo>
                  <a:lnTo>
                    <a:pt x="442" y="537"/>
                  </a:lnTo>
                  <a:lnTo>
                    <a:pt x="443" y="537"/>
                  </a:lnTo>
                  <a:lnTo>
                    <a:pt x="443" y="536"/>
                  </a:lnTo>
                  <a:lnTo>
                    <a:pt x="442" y="536"/>
                  </a:lnTo>
                  <a:lnTo>
                    <a:pt x="441" y="537"/>
                  </a:lnTo>
                  <a:lnTo>
                    <a:pt x="440" y="537"/>
                  </a:lnTo>
                  <a:lnTo>
                    <a:pt x="440" y="536"/>
                  </a:lnTo>
                  <a:lnTo>
                    <a:pt x="438" y="536"/>
                  </a:lnTo>
                  <a:lnTo>
                    <a:pt x="438" y="537"/>
                  </a:lnTo>
                  <a:lnTo>
                    <a:pt x="437" y="537"/>
                  </a:lnTo>
                  <a:lnTo>
                    <a:pt x="437" y="538"/>
                  </a:lnTo>
                  <a:lnTo>
                    <a:pt x="437" y="537"/>
                  </a:lnTo>
                  <a:lnTo>
                    <a:pt x="435" y="538"/>
                  </a:lnTo>
                  <a:lnTo>
                    <a:pt x="435" y="539"/>
                  </a:lnTo>
                  <a:lnTo>
                    <a:pt x="436" y="539"/>
                  </a:lnTo>
                  <a:lnTo>
                    <a:pt x="435" y="540"/>
                  </a:lnTo>
                  <a:lnTo>
                    <a:pt x="436" y="540"/>
                  </a:lnTo>
                  <a:lnTo>
                    <a:pt x="436" y="539"/>
                  </a:lnTo>
                  <a:lnTo>
                    <a:pt x="438" y="539"/>
                  </a:lnTo>
                  <a:lnTo>
                    <a:pt x="438" y="538"/>
                  </a:lnTo>
                  <a:lnTo>
                    <a:pt x="438" y="539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7" y="543"/>
                  </a:lnTo>
                  <a:lnTo>
                    <a:pt x="436" y="543"/>
                  </a:lnTo>
                  <a:lnTo>
                    <a:pt x="436" y="544"/>
                  </a:lnTo>
                  <a:lnTo>
                    <a:pt x="436" y="545"/>
                  </a:lnTo>
                  <a:lnTo>
                    <a:pt x="435" y="545"/>
                  </a:lnTo>
                  <a:lnTo>
                    <a:pt x="435" y="546"/>
                  </a:lnTo>
                  <a:lnTo>
                    <a:pt x="434" y="546"/>
                  </a:lnTo>
                  <a:lnTo>
                    <a:pt x="434" y="545"/>
                  </a:lnTo>
                  <a:lnTo>
                    <a:pt x="433" y="545"/>
                  </a:lnTo>
                  <a:lnTo>
                    <a:pt x="432" y="544"/>
                  </a:lnTo>
                  <a:lnTo>
                    <a:pt x="431" y="544"/>
                  </a:lnTo>
                  <a:lnTo>
                    <a:pt x="429" y="544"/>
                  </a:lnTo>
                  <a:lnTo>
                    <a:pt x="431" y="544"/>
                  </a:lnTo>
                  <a:lnTo>
                    <a:pt x="431" y="543"/>
                  </a:lnTo>
                  <a:lnTo>
                    <a:pt x="433" y="540"/>
                  </a:lnTo>
                  <a:lnTo>
                    <a:pt x="434" y="541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3" y="539"/>
                  </a:lnTo>
                  <a:lnTo>
                    <a:pt x="432" y="539"/>
                  </a:lnTo>
                  <a:lnTo>
                    <a:pt x="431" y="539"/>
                  </a:lnTo>
                  <a:lnTo>
                    <a:pt x="431" y="538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9" y="543"/>
                  </a:lnTo>
                  <a:lnTo>
                    <a:pt x="428" y="543"/>
                  </a:lnTo>
                  <a:lnTo>
                    <a:pt x="427" y="544"/>
                  </a:lnTo>
                  <a:lnTo>
                    <a:pt x="426" y="544"/>
                  </a:lnTo>
                  <a:lnTo>
                    <a:pt x="426" y="545"/>
                  </a:lnTo>
                  <a:lnTo>
                    <a:pt x="427" y="545"/>
                  </a:lnTo>
                  <a:lnTo>
                    <a:pt x="428" y="545"/>
                  </a:lnTo>
                  <a:lnTo>
                    <a:pt x="429" y="545"/>
                  </a:lnTo>
                  <a:lnTo>
                    <a:pt x="431" y="545"/>
                  </a:lnTo>
                  <a:lnTo>
                    <a:pt x="432" y="545"/>
                  </a:lnTo>
                  <a:lnTo>
                    <a:pt x="433" y="546"/>
                  </a:lnTo>
                  <a:lnTo>
                    <a:pt x="433" y="547"/>
                  </a:lnTo>
                  <a:lnTo>
                    <a:pt x="433" y="548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3" y="549"/>
                  </a:lnTo>
                  <a:lnTo>
                    <a:pt x="433" y="548"/>
                  </a:lnTo>
                  <a:lnTo>
                    <a:pt x="432" y="548"/>
                  </a:lnTo>
                  <a:lnTo>
                    <a:pt x="432" y="549"/>
                  </a:lnTo>
                  <a:lnTo>
                    <a:pt x="431" y="549"/>
                  </a:lnTo>
                  <a:lnTo>
                    <a:pt x="431" y="551"/>
                  </a:lnTo>
                  <a:lnTo>
                    <a:pt x="432" y="551"/>
                  </a:lnTo>
                  <a:lnTo>
                    <a:pt x="432" y="552"/>
                  </a:lnTo>
                  <a:lnTo>
                    <a:pt x="431" y="553"/>
                  </a:lnTo>
                  <a:lnTo>
                    <a:pt x="429" y="553"/>
                  </a:lnTo>
                  <a:lnTo>
                    <a:pt x="429" y="552"/>
                  </a:lnTo>
                  <a:lnTo>
                    <a:pt x="429" y="553"/>
                  </a:lnTo>
                  <a:lnTo>
                    <a:pt x="428" y="552"/>
                  </a:lnTo>
                  <a:lnTo>
                    <a:pt x="429" y="551"/>
                  </a:lnTo>
                  <a:lnTo>
                    <a:pt x="431" y="549"/>
                  </a:lnTo>
                  <a:lnTo>
                    <a:pt x="429" y="549"/>
                  </a:lnTo>
                  <a:lnTo>
                    <a:pt x="428" y="549"/>
                  </a:lnTo>
                  <a:lnTo>
                    <a:pt x="428" y="551"/>
                  </a:lnTo>
                  <a:lnTo>
                    <a:pt x="428" y="552"/>
                  </a:lnTo>
                  <a:lnTo>
                    <a:pt x="424" y="555"/>
                  </a:lnTo>
                  <a:lnTo>
                    <a:pt x="423" y="554"/>
                  </a:lnTo>
                  <a:lnTo>
                    <a:pt x="422" y="554"/>
                  </a:lnTo>
                  <a:lnTo>
                    <a:pt x="422" y="553"/>
                  </a:lnTo>
                  <a:lnTo>
                    <a:pt x="422" y="552"/>
                  </a:lnTo>
                  <a:lnTo>
                    <a:pt x="422" y="551"/>
                  </a:lnTo>
                  <a:lnTo>
                    <a:pt x="424" y="548"/>
                  </a:lnTo>
                  <a:lnTo>
                    <a:pt x="425" y="547"/>
                  </a:lnTo>
                  <a:lnTo>
                    <a:pt x="425" y="546"/>
                  </a:lnTo>
                  <a:lnTo>
                    <a:pt x="426" y="545"/>
                  </a:lnTo>
                  <a:lnTo>
                    <a:pt x="426" y="544"/>
                  </a:lnTo>
                  <a:lnTo>
                    <a:pt x="425" y="544"/>
                  </a:lnTo>
                  <a:lnTo>
                    <a:pt x="424" y="546"/>
                  </a:lnTo>
                  <a:lnTo>
                    <a:pt x="424" y="548"/>
                  </a:lnTo>
                  <a:lnTo>
                    <a:pt x="420" y="551"/>
                  </a:lnTo>
                  <a:lnTo>
                    <a:pt x="420" y="552"/>
                  </a:lnTo>
                  <a:lnTo>
                    <a:pt x="419" y="553"/>
                  </a:lnTo>
                  <a:lnTo>
                    <a:pt x="419" y="554"/>
                  </a:lnTo>
                  <a:lnTo>
                    <a:pt x="420" y="555"/>
                  </a:lnTo>
                  <a:lnTo>
                    <a:pt x="419" y="556"/>
                  </a:lnTo>
                  <a:lnTo>
                    <a:pt x="419" y="557"/>
                  </a:lnTo>
                  <a:lnTo>
                    <a:pt x="419" y="558"/>
                  </a:lnTo>
                  <a:lnTo>
                    <a:pt x="417" y="560"/>
                  </a:lnTo>
                  <a:lnTo>
                    <a:pt x="417" y="561"/>
                  </a:lnTo>
                  <a:lnTo>
                    <a:pt x="416" y="562"/>
                  </a:lnTo>
                  <a:lnTo>
                    <a:pt x="416" y="563"/>
                  </a:lnTo>
                  <a:lnTo>
                    <a:pt x="417" y="569"/>
                  </a:lnTo>
                  <a:lnTo>
                    <a:pt x="416" y="573"/>
                  </a:lnTo>
                  <a:lnTo>
                    <a:pt x="416" y="574"/>
                  </a:lnTo>
                  <a:lnTo>
                    <a:pt x="415" y="574"/>
                  </a:lnTo>
                  <a:lnTo>
                    <a:pt x="414" y="574"/>
                  </a:lnTo>
                  <a:lnTo>
                    <a:pt x="414" y="573"/>
                  </a:lnTo>
                  <a:lnTo>
                    <a:pt x="412" y="573"/>
                  </a:lnTo>
                  <a:lnTo>
                    <a:pt x="412" y="572"/>
                  </a:lnTo>
                  <a:lnTo>
                    <a:pt x="412" y="570"/>
                  </a:lnTo>
                  <a:lnTo>
                    <a:pt x="411" y="571"/>
                  </a:lnTo>
                  <a:lnTo>
                    <a:pt x="412" y="569"/>
                  </a:lnTo>
                  <a:lnTo>
                    <a:pt x="411" y="569"/>
                  </a:lnTo>
                  <a:lnTo>
                    <a:pt x="411" y="568"/>
                  </a:lnTo>
                  <a:lnTo>
                    <a:pt x="410" y="566"/>
                  </a:lnTo>
                  <a:lnTo>
                    <a:pt x="409" y="566"/>
                  </a:lnTo>
                  <a:lnTo>
                    <a:pt x="408" y="566"/>
                  </a:lnTo>
                  <a:lnTo>
                    <a:pt x="408" y="564"/>
                  </a:lnTo>
                  <a:lnTo>
                    <a:pt x="408" y="563"/>
                  </a:lnTo>
                  <a:lnTo>
                    <a:pt x="409" y="563"/>
                  </a:lnTo>
                  <a:lnTo>
                    <a:pt x="408" y="563"/>
                  </a:lnTo>
                  <a:lnTo>
                    <a:pt x="409" y="563"/>
                  </a:lnTo>
                  <a:lnTo>
                    <a:pt x="410" y="564"/>
                  </a:lnTo>
                  <a:lnTo>
                    <a:pt x="409" y="564"/>
                  </a:lnTo>
                  <a:lnTo>
                    <a:pt x="410" y="564"/>
                  </a:lnTo>
                  <a:lnTo>
                    <a:pt x="410" y="563"/>
                  </a:lnTo>
                  <a:lnTo>
                    <a:pt x="410" y="564"/>
                  </a:lnTo>
                  <a:lnTo>
                    <a:pt x="412" y="563"/>
                  </a:lnTo>
                  <a:lnTo>
                    <a:pt x="412" y="562"/>
                  </a:lnTo>
                  <a:lnTo>
                    <a:pt x="410" y="563"/>
                  </a:lnTo>
                  <a:lnTo>
                    <a:pt x="409" y="563"/>
                  </a:lnTo>
                  <a:lnTo>
                    <a:pt x="409" y="562"/>
                  </a:lnTo>
                  <a:lnTo>
                    <a:pt x="408" y="562"/>
                  </a:lnTo>
                  <a:lnTo>
                    <a:pt x="409" y="561"/>
                  </a:lnTo>
                  <a:lnTo>
                    <a:pt x="410" y="561"/>
                  </a:lnTo>
                  <a:lnTo>
                    <a:pt x="410" y="562"/>
                  </a:lnTo>
                  <a:lnTo>
                    <a:pt x="411" y="562"/>
                  </a:lnTo>
                  <a:lnTo>
                    <a:pt x="412" y="561"/>
                  </a:lnTo>
                  <a:lnTo>
                    <a:pt x="411" y="562"/>
                  </a:lnTo>
                  <a:lnTo>
                    <a:pt x="410" y="561"/>
                  </a:lnTo>
                  <a:lnTo>
                    <a:pt x="411" y="560"/>
                  </a:lnTo>
                  <a:lnTo>
                    <a:pt x="411" y="558"/>
                  </a:lnTo>
                  <a:lnTo>
                    <a:pt x="412" y="558"/>
                  </a:lnTo>
                  <a:lnTo>
                    <a:pt x="411" y="558"/>
                  </a:lnTo>
                  <a:lnTo>
                    <a:pt x="410" y="558"/>
                  </a:lnTo>
                  <a:lnTo>
                    <a:pt x="410" y="560"/>
                  </a:lnTo>
                  <a:lnTo>
                    <a:pt x="409" y="560"/>
                  </a:lnTo>
                  <a:lnTo>
                    <a:pt x="409" y="558"/>
                  </a:lnTo>
                  <a:lnTo>
                    <a:pt x="410" y="558"/>
                  </a:lnTo>
                  <a:lnTo>
                    <a:pt x="409" y="558"/>
                  </a:lnTo>
                  <a:lnTo>
                    <a:pt x="408" y="558"/>
                  </a:lnTo>
                  <a:lnTo>
                    <a:pt x="409" y="557"/>
                  </a:lnTo>
                  <a:lnTo>
                    <a:pt x="410" y="556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10" y="555"/>
                  </a:lnTo>
                  <a:lnTo>
                    <a:pt x="408" y="557"/>
                  </a:lnTo>
                  <a:lnTo>
                    <a:pt x="407" y="556"/>
                  </a:lnTo>
                  <a:lnTo>
                    <a:pt x="407" y="555"/>
                  </a:lnTo>
                  <a:lnTo>
                    <a:pt x="408" y="553"/>
                  </a:lnTo>
                  <a:lnTo>
                    <a:pt x="414" y="554"/>
                  </a:lnTo>
                  <a:lnTo>
                    <a:pt x="415" y="553"/>
                  </a:lnTo>
                  <a:lnTo>
                    <a:pt x="416" y="553"/>
                  </a:lnTo>
                  <a:lnTo>
                    <a:pt x="416" y="552"/>
                  </a:lnTo>
                  <a:lnTo>
                    <a:pt x="419" y="551"/>
                  </a:lnTo>
                  <a:lnTo>
                    <a:pt x="420" y="551"/>
                  </a:lnTo>
                  <a:lnTo>
                    <a:pt x="420" y="549"/>
                  </a:lnTo>
                  <a:lnTo>
                    <a:pt x="420" y="548"/>
                  </a:lnTo>
                  <a:lnTo>
                    <a:pt x="420" y="547"/>
                  </a:lnTo>
                  <a:lnTo>
                    <a:pt x="420" y="548"/>
                  </a:lnTo>
                  <a:lnTo>
                    <a:pt x="419" y="549"/>
                  </a:lnTo>
                  <a:lnTo>
                    <a:pt x="416" y="552"/>
                  </a:lnTo>
                  <a:lnTo>
                    <a:pt x="412" y="553"/>
                  </a:lnTo>
                  <a:lnTo>
                    <a:pt x="411" y="553"/>
                  </a:lnTo>
                  <a:lnTo>
                    <a:pt x="408" y="553"/>
                  </a:lnTo>
                  <a:lnTo>
                    <a:pt x="406" y="553"/>
                  </a:lnTo>
                  <a:lnTo>
                    <a:pt x="405" y="553"/>
                  </a:lnTo>
                  <a:lnTo>
                    <a:pt x="405" y="552"/>
                  </a:lnTo>
                  <a:lnTo>
                    <a:pt x="405" y="551"/>
                  </a:lnTo>
                  <a:lnTo>
                    <a:pt x="405" y="552"/>
                  </a:lnTo>
                  <a:lnTo>
                    <a:pt x="403" y="553"/>
                  </a:lnTo>
                  <a:lnTo>
                    <a:pt x="403" y="554"/>
                  </a:lnTo>
                  <a:lnTo>
                    <a:pt x="403" y="553"/>
                  </a:lnTo>
                  <a:lnTo>
                    <a:pt x="402" y="553"/>
                  </a:lnTo>
                  <a:lnTo>
                    <a:pt x="402" y="554"/>
                  </a:lnTo>
                  <a:lnTo>
                    <a:pt x="401" y="554"/>
                  </a:lnTo>
                  <a:lnTo>
                    <a:pt x="402" y="552"/>
                  </a:lnTo>
                  <a:lnTo>
                    <a:pt x="403" y="551"/>
                  </a:lnTo>
                  <a:lnTo>
                    <a:pt x="405" y="551"/>
                  </a:lnTo>
                  <a:lnTo>
                    <a:pt x="406" y="551"/>
                  </a:lnTo>
                  <a:lnTo>
                    <a:pt x="407" y="549"/>
                  </a:lnTo>
                  <a:lnTo>
                    <a:pt x="408" y="549"/>
                  </a:lnTo>
                  <a:lnTo>
                    <a:pt x="409" y="549"/>
                  </a:lnTo>
                  <a:lnTo>
                    <a:pt x="410" y="549"/>
                  </a:lnTo>
                  <a:lnTo>
                    <a:pt x="412" y="548"/>
                  </a:lnTo>
                  <a:lnTo>
                    <a:pt x="414" y="548"/>
                  </a:lnTo>
                  <a:lnTo>
                    <a:pt x="415" y="548"/>
                  </a:lnTo>
                  <a:lnTo>
                    <a:pt x="415" y="547"/>
                  </a:lnTo>
                  <a:lnTo>
                    <a:pt x="414" y="547"/>
                  </a:lnTo>
                  <a:lnTo>
                    <a:pt x="412" y="548"/>
                  </a:lnTo>
                  <a:lnTo>
                    <a:pt x="412" y="547"/>
                  </a:lnTo>
                  <a:lnTo>
                    <a:pt x="411" y="547"/>
                  </a:lnTo>
                  <a:lnTo>
                    <a:pt x="410" y="548"/>
                  </a:lnTo>
                  <a:lnTo>
                    <a:pt x="410" y="547"/>
                  </a:lnTo>
                  <a:lnTo>
                    <a:pt x="409" y="548"/>
                  </a:lnTo>
                  <a:lnTo>
                    <a:pt x="409" y="547"/>
                  </a:lnTo>
                  <a:lnTo>
                    <a:pt x="408" y="547"/>
                  </a:lnTo>
                  <a:lnTo>
                    <a:pt x="408" y="548"/>
                  </a:lnTo>
                  <a:lnTo>
                    <a:pt x="407" y="547"/>
                  </a:lnTo>
                  <a:lnTo>
                    <a:pt x="408" y="547"/>
                  </a:lnTo>
                  <a:lnTo>
                    <a:pt x="409" y="547"/>
                  </a:lnTo>
                  <a:lnTo>
                    <a:pt x="409" y="546"/>
                  </a:lnTo>
                  <a:lnTo>
                    <a:pt x="410" y="546"/>
                  </a:lnTo>
                  <a:lnTo>
                    <a:pt x="411" y="546"/>
                  </a:lnTo>
                  <a:lnTo>
                    <a:pt x="412" y="545"/>
                  </a:lnTo>
                  <a:lnTo>
                    <a:pt x="414" y="545"/>
                  </a:lnTo>
                  <a:lnTo>
                    <a:pt x="415" y="545"/>
                  </a:lnTo>
                  <a:lnTo>
                    <a:pt x="416" y="545"/>
                  </a:lnTo>
                  <a:lnTo>
                    <a:pt x="417" y="545"/>
                  </a:lnTo>
                  <a:lnTo>
                    <a:pt x="418" y="545"/>
                  </a:lnTo>
                  <a:lnTo>
                    <a:pt x="419" y="545"/>
                  </a:lnTo>
                  <a:lnTo>
                    <a:pt x="420" y="545"/>
                  </a:lnTo>
                  <a:lnTo>
                    <a:pt x="424" y="540"/>
                  </a:lnTo>
                  <a:lnTo>
                    <a:pt x="426" y="537"/>
                  </a:lnTo>
                  <a:lnTo>
                    <a:pt x="427" y="537"/>
                  </a:lnTo>
                  <a:lnTo>
                    <a:pt x="428" y="537"/>
                  </a:lnTo>
                  <a:lnTo>
                    <a:pt x="429" y="537"/>
                  </a:lnTo>
                  <a:lnTo>
                    <a:pt x="431" y="537"/>
                  </a:lnTo>
                  <a:lnTo>
                    <a:pt x="432" y="537"/>
                  </a:lnTo>
                  <a:lnTo>
                    <a:pt x="433" y="537"/>
                  </a:lnTo>
                  <a:lnTo>
                    <a:pt x="435" y="536"/>
                  </a:lnTo>
                  <a:lnTo>
                    <a:pt x="436" y="537"/>
                  </a:lnTo>
                  <a:lnTo>
                    <a:pt x="437" y="537"/>
                  </a:lnTo>
                  <a:lnTo>
                    <a:pt x="437" y="536"/>
                  </a:lnTo>
                  <a:lnTo>
                    <a:pt x="437" y="535"/>
                  </a:lnTo>
                  <a:lnTo>
                    <a:pt x="441" y="533"/>
                  </a:lnTo>
                  <a:lnTo>
                    <a:pt x="441" y="532"/>
                  </a:lnTo>
                  <a:lnTo>
                    <a:pt x="441" y="531"/>
                  </a:lnTo>
                  <a:lnTo>
                    <a:pt x="440" y="533"/>
                  </a:lnTo>
                  <a:lnTo>
                    <a:pt x="438" y="533"/>
                  </a:lnTo>
                  <a:lnTo>
                    <a:pt x="437" y="533"/>
                  </a:lnTo>
                  <a:lnTo>
                    <a:pt x="436" y="533"/>
                  </a:lnTo>
                  <a:lnTo>
                    <a:pt x="436" y="535"/>
                  </a:lnTo>
                  <a:lnTo>
                    <a:pt x="435" y="535"/>
                  </a:lnTo>
                  <a:lnTo>
                    <a:pt x="435" y="533"/>
                  </a:lnTo>
                  <a:lnTo>
                    <a:pt x="434" y="535"/>
                  </a:lnTo>
                  <a:lnTo>
                    <a:pt x="433" y="535"/>
                  </a:lnTo>
                  <a:lnTo>
                    <a:pt x="434" y="535"/>
                  </a:lnTo>
                  <a:lnTo>
                    <a:pt x="433" y="535"/>
                  </a:lnTo>
                  <a:lnTo>
                    <a:pt x="433" y="533"/>
                  </a:lnTo>
                  <a:lnTo>
                    <a:pt x="432" y="533"/>
                  </a:lnTo>
                  <a:lnTo>
                    <a:pt x="432" y="535"/>
                  </a:lnTo>
                  <a:lnTo>
                    <a:pt x="431" y="535"/>
                  </a:lnTo>
                  <a:lnTo>
                    <a:pt x="429" y="536"/>
                  </a:lnTo>
                  <a:lnTo>
                    <a:pt x="429" y="535"/>
                  </a:lnTo>
                  <a:lnTo>
                    <a:pt x="428" y="535"/>
                  </a:lnTo>
                  <a:lnTo>
                    <a:pt x="428" y="536"/>
                  </a:lnTo>
                  <a:lnTo>
                    <a:pt x="427" y="536"/>
                  </a:lnTo>
                  <a:lnTo>
                    <a:pt x="427" y="535"/>
                  </a:lnTo>
                  <a:lnTo>
                    <a:pt x="428" y="533"/>
                  </a:lnTo>
                  <a:lnTo>
                    <a:pt x="427" y="533"/>
                  </a:lnTo>
                  <a:lnTo>
                    <a:pt x="427" y="535"/>
                  </a:lnTo>
                  <a:lnTo>
                    <a:pt x="427" y="536"/>
                  </a:lnTo>
                  <a:lnTo>
                    <a:pt x="426" y="536"/>
                  </a:lnTo>
                  <a:lnTo>
                    <a:pt x="426" y="535"/>
                  </a:lnTo>
                  <a:lnTo>
                    <a:pt x="425" y="536"/>
                  </a:lnTo>
                  <a:lnTo>
                    <a:pt x="424" y="535"/>
                  </a:lnTo>
                  <a:lnTo>
                    <a:pt x="424" y="536"/>
                  </a:lnTo>
                  <a:lnTo>
                    <a:pt x="423" y="536"/>
                  </a:lnTo>
                  <a:lnTo>
                    <a:pt x="422" y="536"/>
                  </a:lnTo>
                  <a:lnTo>
                    <a:pt x="420" y="536"/>
                  </a:lnTo>
                  <a:lnTo>
                    <a:pt x="426" y="532"/>
                  </a:lnTo>
                  <a:lnTo>
                    <a:pt x="426" y="531"/>
                  </a:lnTo>
                  <a:lnTo>
                    <a:pt x="425" y="531"/>
                  </a:lnTo>
                  <a:lnTo>
                    <a:pt x="424" y="532"/>
                  </a:lnTo>
                  <a:lnTo>
                    <a:pt x="423" y="532"/>
                  </a:lnTo>
                  <a:lnTo>
                    <a:pt x="422" y="532"/>
                  </a:lnTo>
                  <a:lnTo>
                    <a:pt x="420" y="533"/>
                  </a:lnTo>
                  <a:lnTo>
                    <a:pt x="420" y="532"/>
                  </a:lnTo>
                  <a:lnTo>
                    <a:pt x="422" y="531"/>
                  </a:lnTo>
                  <a:lnTo>
                    <a:pt x="422" y="530"/>
                  </a:lnTo>
                  <a:lnTo>
                    <a:pt x="420" y="530"/>
                  </a:lnTo>
                  <a:lnTo>
                    <a:pt x="420" y="529"/>
                  </a:lnTo>
                  <a:lnTo>
                    <a:pt x="419" y="529"/>
                  </a:lnTo>
                  <a:lnTo>
                    <a:pt x="419" y="528"/>
                  </a:lnTo>
                  <a:lnTo>
                    <a:pt x="418" y="528"/>
                  </a:lnTo>
                  <a:lnTo>
                    <a:pt x="419" y="524"/>
                  </a:lnTo>
                  <a:lnTo>
                    <a:pt x="419" y="523"/>
                  </a:lnTo>
                  <a:lnTo>
                    <a:pt x="419" y="522"/>
                  </a:lnTo>
                  <a:lnTo>
                    <a:pt x="419" y="523"/>
                  </a:lnTo>
                  <a:lnTo>
                    <a:pt x="419" y="522"/>
                  </a:lnTo>
                  <a:lnTo>
                    <a:pt x="418" y="522"/>
                  </a:lnTo>
                  <a:lnTo>
                    <a:pt x="417" y="528"/>
                  </a:lnTo>
                  <a:lnTo>
                    <a:pt x="416" y="529"/>
                  </a:lnTo>
                  <a:lnTo>
                    <a:pt x="416" y="530"/>
                  </a:lnTo>
                  <a:lnTo>
                    <a:pt x="415" y="530"/>
                  </a:lnTo>
                  <a:lnTo>
                    <a:pt x="414" y="530"/>
                  </a:lnTo>
                  <a:lnTo>
                    <a:pt x="414" y="531"/>
                  </a:lnTo>
                  <a:lnTo>
                    <a:pt x="415" y="531"/>
                  </a:lnTo>
                  <a:lnTo>
                    <a:pt x="416" y="531"/>
                  </a:lnTo>
                  <a:lnTo>
                    <a:pt x="418" y="530"/>
                  </a:lnTo>
                  <a:lnTo>
                    <a:pt x="419" y="530"/>
                  </a:lnTo>
                  <a:lnTo>
                    <a:pt x="420" y="530"/>
                  </a:lnTo>
                  <a:lnTo>
                    <a:pt x="420" y="531"/>
                  </a:lnTo>
                  <a:lnTo>
                    <a:pt x="420" y="532"/>
                  </a:lnTo>
                  <a:lnTo>
                    <a:pt x="417" y="536"/>
                  </a:lnTo>
                  <a:lnTo>
                    <a:pt x="416" y="537"/>
                  </a:lnTo>
                  <a:lnTo>
                    <a:pt x="416" y="538"/>
                  </a:lnTo>
                  <a:lnTo>
                    <a:pt x="414" y="540"/>
                  </a:lnTo>
                  <a:lnTo>
                    <a:pt x="414" y="541"/>
                  </a:lnTo>
                  <a:lnTo>
                    <a:pt x="412" y="541"/>
                  </a:lnTo>
                  <a:lnTo>
                    <a:pt x="412" y="543"/>
                  </a:lnTo>
                  <a:lnTo>
                    <a:pt x="411" y="545"/>
                  </a:lnTo>
                  <a:lnTo>
                    <a:pt x="410" y="545"/>
                  </a:lnTo>
                  <a:lnTo>
                    <a:pt x="410" y="544"/>
                  </a:lnTo>
                  <a:lnTo>
                    <a:pt x="409" y="544"/>
                  </a:lnTo>
                  <a:lnTo>
                    <a:pt x="408" y="544"/>
                  </a:lnTo>
                  <a:lnTo>
                    <a:pt x="408" y="543"/>
                  </a:lnTo>
                  <a:lnTo>
                    <a:pt x="407" y="543"/>
                  </a:lnTo>
                  <a:lnTo>
                    <a:pt x="407" y="544"/>
                  </a:lnTo>
                  <a:lnTo>
                    <a:pt x="406" y="545"/>
                  </a:lnTo>
                  <a:lnTo>
                    <a:pt x="405" y="545"/>
                  </a:lnTo>
                  <a:lnTo>
                    <a:pt x="406" y="545"/>
                  </a:lnTo>
                  <a:lnTo>
                    <a:pt x="407" y="545"/>
                  </a:lnTo>
                  <a:lnTo>
                    <a:pt x="408" y="545"/>
                  </a:lnTo>
                  <a:lnTo>
                    <a:pt x="408" y="546"/>
                  </a:lnTo>
                  <a:lnTo>
                    <a:pt x="407" y="547"/>
                  </a:lnTo>
                  <a:lnTo>
                    <a:pt x="406" y="547"/>
                  </a:lnTo>
                  <a:lnTo>
                    <a:pt x="405" y="547"/>
                  </a:lnTo>
                  <a:lnTo>
                    <a:pt x="405" y="546"/>
                  </a:lnTo>
                  <a:lnTo>
                    <a:pt x="405" y="547"/>
                  </a:lnTo>
                  <a:lnTo>
                    <a:pt x="403" y="547"/>
                  </a:lnTo>
                  <a:lnTo>
                    <a:pt x="403" y="546"/>
                  </a:lnTo>
                  <a:lnTo>
                    <a:pt x="405" y="544"/>
                  </a:lnTo>
                  <a:lnTo>
                    <a:pt x="406" y="544"/>
                  </a:lnTo>
                  <a:lnTo>
                    <a:pt x="406" y="543"/>
                  </a:lnTo>
                  <a:lnTo>
                    <a:pt x="405" y="543"/>
                  </a:lnTo>
                  <a:lnTo>
                    <a:pt x="406" y="543"/>
                  </a:lnTo>
                  <a:lnTo>
                    <a:pt x="406" y="541"/>
                  </a:lnTo>
                  <a:lnTo>
                    <a:pt x="405" y="543"/>
                  </a:lnTo>
                  <a:lnTo>
                    <a:pt x="403" y="544"/>
                  </a:lnTo>
                  <a:lnTo>
                    <a:pt x="403" y="545"/>
                  </a:lnTo>
                  <a:lnTo>
                    <a:pt x="402" y="547"/>
                  </a:lnTo>
                  <a:lnTo>
                    <a:pt x="401" y="547"/>
                  </a:lnTo>
                  <a:lnTo>
                    <a:pt x="401" y="548"/>
                  </a:lnTo>
                  <a:lnTo>
                    <a:pt x="400" y="547"/>
                  </a:lnTo>
                  <a:lnTo>
                    <a:pt x="400" y="548"/>
                  </a:lnTo>
                  <a:lnTo>
                    <a:pt x="399" y="549"/>
                  </a:lnTo>
                  <a:lnTo>
                    <a:pt x="400" y="549"/>
                  </a:lnTo>
                  <a:lnTo>
                    <a:pt x="399" y="549"/>
                  </a:lnTo>
                  <a:lnTo>
                    <a:pt x="398" y="548"/>
                  </a:lnTo>
                  <a:lnTo>
                    <a:pt x="398" y="547"/>
                  </a:lnTo>
                  <a:lnTo>
                    <a:pt x="399" y="547"/>
                  </a:lnTo>
                  <a:lnTo>
                    <a:pt x="400" y="547"/>
                  </a:lnTo>
                  <a:lnTo>
                    <a:pt x="401" y="547"/>
                  </a:lnTo>
                  <a:lnTo>
                    <a:pt x="401" y="546"/>
                  </a:lnTo>
                  <a:lnTo>
                    <a:pt x="401" y="545"/>
                  </a:lnTo>
                  <a:lnTo>
                    <a:pt x="401" y="544"/>
                  </a:lnTo>
                  <a:lnTo>
                    <a:pt x="401" y="543"/>
                  </a:lnTo>
                  <a:lnTo>
                    <a:pt x="402" y="543"/>
                  </a:lnTo>
                  <a:lnTo>
                    <a:pt x="402" y="541"/>
                  </a:lnTo>
                  <a:lnTo>
                    <a:pt x="401" y="541"/>
                  </a:lnTo>
                  <a:lnTo>
                    <a:pt x="401" y="540"/>
                  </a:lnTo>
                  <a:lnTo>
                    <a:pt x="402" y="540"/>
                  </a:lnTo>
                  <a:lnTo>
                    <a:pt x="402" y="539"/>
                  </a:lnTo>
                  <a:lnTo>
                    <a:pt x="402" y="538"/>
                  </a:lnTo>
                  <a:lnTo>
                    <a:pt x="403" y="538"/>
                  </a:lnTo>
                  <a:lnTo>
                    <a:pt x="402" y="538"/>
                  </a:lnTo>
                  <a:lnTo>
                    <a:pt x="403" y="537"/>
                  </a:lnTo>
                  <a:lnTo>
                    <a:pt x="402" y="536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2" y="535"/>
                  </a:lnTo>
                  <a:lnTo>
                    <a:pt x="402" y="536"/>
                  </a:lnTo>
                  <a:lnTo>
                    <a:pt x="401" y="537"/>
                  </a:lnTo>
                  <a:lnTo>
                    <a:pt x="400" y="537"/>
                  </a:lnTo>
                  <a:lnTo>
                    <a:pt x="403" y="531"/>
                  </a:lnTo>
                  <a:lnTo>
                    <a:pt x="403" y="532"/>
                  </a:lnTo>
                  <a:lnTo>
                    <a:pt x="405" y="532"/>
                  </a:lnTo>
                  <a:lnTo>
                    <a:pt x="405" y="531"/>
                  </a:lnTo>
                  <a:lnTo>
                    <a:pt x="406" y="529"/>
                  </a:lnTo>
                  <a:lnTo>
                    <a:pt x="407" y="528"/>
                  </a:lnTo>
                  <a:lnTo>
                    <a:pt x="407" y="529"/>
                  </a:lnTo>
                  <a:lnTo>
                    <a:pt x="406" y="530"/>
                  </a:lnTo>
                  <a:lnTo>
                    <a:pt x="407" y="530"/>
                  </a:lnTo>
                  <a:lnTo>
                    <a:pt x="407" y="531"/>
                  </a:lnTo>
                  <a:lnTo>
                    <a:pt x="408" y="530"/>
                  </a:lnTo>
                  <a:lnTo>
                    <a:pt x="408" y="529"/>
                  </a:lnTo>
                  <a:lnTo>
                    <a:pt x="409" y="529"/>
                  </a:lnTo>
                  <a:lnTo>
                    <a:pt x="410" y="528"/>
                  </a:lnTo>
                  <a:lnTo>
                    <a:pt x="411" y="528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0" y="526"/>
                  </a:lnTo>
                  <a:lnTo>
                    <a:pt x="411" y="526"/>
                  </a:lnTo>
                  <a:lnTo>
                    <a:pt x="411" y="527"/>
                  </a:lnTo>
                  <a:lnTo>
                    <a:pt x="411" y="526"/>
                  </a:lnTo>
                  <a:lnTo>
                    <a:pt x="412" y="526"/>
                  </a:lnTo>
                  <a:lnTo>
                    <a:pt x="412" y="524"/>
                  </a:lnTo>
                  <a:lnTo>
                    <a:pt x="411" y="526"/>
                  </a:lnTo>
                  <a:lnTo>
                    <a:pt x="411" y="524"/>
                  </a:lnTo>
                  <a:lnTo>
                    <a:pt x="411" y="523"/>
                  </a:lnTo>
                  <a:lnTo>
                    <a:pt x="412" y="523"/>
                  </a:lnTo>
                  <a:lnTo>
                    <a:pt x="412" y="524"/>
                  </a:lnTo>
                  <a:lnTo>
                    <a:pt x="414" y="523"/>
                  </a:lnTo>
                  <a:lnTo>
                    <a:pt x="414" y="522"/>
                  </a:lnTo>
                  <a:lnTo>
                    <a:pt x="414" y="521"/>
                  </a:lnTo>
                  <a:lnTo>
                    <a:pt x="414" y="522"/>
                  </a:lnTo>
                  <a:lnTo>
                    <a:pt x="415" y="522"/>
                  </a:lnTo>
                  <a:lnTo>
                    <a:pt x="415" y="521"/>
                  </a:lnTo>
                  <a:lnTo>
                    <a:pt x="414" y="521"/>
                  </a:lnTo>
                  <a:lnTo>
                    <a:pt x="414" y="520"/>
                  </a:lnTo>
                  <a:lnTo>
                    <a:pt x="412" y="519"/>
                  </a:lnTo>
                  <a:lnTo>
                    <a:pt x="411" y="519"/>
                  </a:lnTo>
                  <a:lnTo>
                    <a:pt x="412" y="519"/>
                  </a:lnTo>
                  <a:lnTo>
                    <a:pt x="414" y="519"/>
                  </a:lnTo>
                  <a:lnTo>
                    <a:pt x="415" y="519"/>
                  </a:lnTo>
                  <a:lnTo>
                    <a:pt x="416" y="519"/>
                  </a:lnTo>
                  <a:lnTo>
                    <a:pt x="415" y="519"/>
                  </a:lnTo>
                  <a:lnTo>
                    <a:pt x="414" y="518"/>
                  </a:lnTo>
                  <a:lnTo>
                    <a:pt x="415" y="518"/>
                  </a:lnTo>
                  <a:lnTo>
                    <a:pt x="415" y="516"/>
                  </a:lnTo>
                  <a:lnTo>
                    <a:pt x="414" y="518"/>
                  </a:lnTo>
                  <a:lnTo>
                    <a:pt x="412" y="518"/>
                  </a:lnTo>
                  <a:lnTo>
                    <a:pt x="411" y="516"/>
                  </a:lnTo>
                  <a:lnTo>
                    <a:pt x="411" y="515"/>
                  </a:lnTo>
                  <a:lnTo>
                    <a:pt x="412" y="514"/>
                  </a:lnTo>
                  <a:lnTo>
                    <a:pt x="411" y="513"/>
                  </a:lnTo>
                  <a:lnTo>
                    <a:pt x="411" y="511"/>
                  </a:lnTo>
                  <a:lnTo>
                    <a:pt x="410" y="512"/>
                  </a:lnTo>
                  <a:lnTo>
                    <a:pt x="410" y="513"/>
                  </a:lnTo>
                  <a:lnTo>
                    <a:pt x="410" y="514"/>
                  </a:lnTo>
                  <a:lnTo>
                    <a:pt x="410" y="515"/>
                  </a:lnTo>
                  <a:lnTo>
                    <a:pt x="410" y="516"/>
                  </a:lnTo>
                  <a:lnTo>
                    <a:pt x="410" y="518"/>
                  </a:lnTo>
                  <a:lnTo>
                    <a:pt x="408" y="519"/>
                  </a:lnTo>
                  <a:lnTo>
                    <a:pt x="408" y="518"/>
                  </a:lnTo>
                  <a:lnTo>
                    <a:pt x="407" y="516"/>
                  </a:lnTo>
                  <a:lnTo>
                    <a:pt x="406" y="515"/>
                  </a:lnTo>
                  <a:lnTo>
                    <a:pt x="407" y="514"/>
                  </a:lnTo>
                  <a:lnTo>
                    <a:pt x="407" y="513"/>
                  </a:lnTo>
                  <a:lnTo>
                    <a:pt x="406" y="513"/>
                  </a:lnTo>
                  <a:lnTo>
                    <a:pt x="406" y="512"/>
                  </a:lnTo>
                  <a:lnTo>
                    <a:pt x="406" y="511"/>
                  </a:lnTo>
                  <a:lnTo>
                    <a:pt x="406" y="512"/>
                  </a:lnTo>
                  <a:lnTo>
                    <a:pt x="406" y="513"/>
                  </a:lnTo>
                  <a:lnTo>
                    <a:pt x="406" y="514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3" y="511"/>
                  </a:lnTo>
                  <a:lnTo>
                    <a:pt x="402" y="511"/>
                  </a:lnTo>
                  <a:lnTo>
                    <a:pt x="402" y="510"/>
                  </a:lnTo>
                  <a:lnTo>
                    <a:pt x="401" y="510"/>
                  </a:lnTo>
                  <a:lnTo>
                    <a:pt x="402" y="508"/>
                  </a:lnTo>
                  <a:lnTo>
                    <a:pt x="401" y="508"/>
                  </a:lnTo>
                  <a:lnTo>
                    <a:pt x="400" y="508"/>
                  </a:lnTo>
                  <a:lnTo>
                    <a:pt x="400" y="507"/>
                  </a:lnTo>
                  <a:lnTo>
                    <a:pt x="400" y="506"/>
                  </a:lnTo>
                  <a:lnTo>
                    <a:pt x="402" y="504"/>
                  </a:lnTo>
                  <a:lnTo>
                    <a:pt x="403" y="504"/>
                  </a:lnTo>
                  <a:lnTo>
                    <a:pt x="403" y="505"/>
                  </a:lnTo>
                  <a:lnTo>
                    <a:pt x="402" y="506"/>
                  </a:lnTo>
                  <a:lnTo>
                    <a:pt x="403" y="507"/>
                  </a:lnTo>
                  <a:lnTo>
                    <a:pt x="403" y="508"/>
                  </a:lnTo>
                  <a:lnTo>
                    <a:pt x="405" y="508"/>
                  </a:lnTo>
                  <a:lnTo>
                    <a:pt x="403" y="507"/>
                  </a:lnTo>
                  <a:lnTo>
                    <a:pt x="405" y="505"/>
                  </a:lnTo>
                  <a:lnTo>
                    <a:pt x="406" y="504"/>
                  </a:lnTo>
                  <a:lnTo>
                    <a:pt x="406" y="505"/>
                  </a:lnTo>
                  <a:lnTo>
                    <a:pt x="407" y="505"/>
                  </a:lnTo>
                  <a:lnTo>
                    <a:pt x="408" y="505"/>
                  </a:lnTo>
                  <a:lnTo>
                    <a:pt x="408" y="506"/>
                  </a:lnTo>
                  <a:lnTo>
                    <a:pt x="409" y="506"/>
                  </a:lnTo>
                  <a:lnTo>
                    <a:pt x="410" y="507"/>
                  </a:lnTo>
                  <a:lnTo>
                    <a:pt x="410" y="506"/>
                  </a:lnTo>
                  <a:lnTo>
                    <a:pt x="411" y="506"/>
                  </a:lnTo>
                  <a:lnTo>
                    <a:pt x="412" y="506"/>
                  </a:lnTo>
                  <a:lnTo>
                    <a:pt x="412" y="507"/>
                  </a:lnTo>
                  <a:lnTo>
                    <a:pt x="412" y="506"/>
                  </a:lnTo>
                  <a:lnTo>
                    <a:pt x="411" y="505"/>
                  </a:lnTo>
                  <a:lnTo>
                    <a:pt x="410" y="505"/>
                  </a:lnTo>
                  <a:lnTo>
                    <a:pt x="410" y="506"/>
                  </a:lnTo>
                  <a:lnTo>
                    <a:pt x="409" y="506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8" y="504"/>
                  </a:lnTo>
                  <a:lnTo>
                    <a:pt x="409" y="504"/>
                  </a:lnTo>
                  <a:lnTo>
                    <a:pt x="410" y="504"/>
                  </a:lnTo>
                  <a:lnTo>
                    <a:pt x="409" y="503"/>
                  </a:lnTo>
                  <a:lnTo>
                    <a:pt x="409" y="502"/>
                  </a:lnTo>
                  <a:lnTo>
                    <a:pt x="410" y="502"/>
                  </a:lnTo>
                  <a:lnTo>
                    <a:pt x="410" y="503"/>
                  </a:lnTo>
                  <a:lnTo>
                    <a:pt x="410" y="504"/>
                  </a:lnTo>
                  <a:lnTo>
                    <a:pt x="411" y="504"/>
                  </a:lnTo>
                  <a:lnTo>
                    <a:pt x="412" y="504"/>
                  </a:lnTo>
                  <a:lnTo>
                    <a:pt x="411" y="503"/>
                  </a:lnTo>
                  <a:lnTo>
                    <a:pt x="410" y="503"/>
                  </a:lnTo>
                  <a:lnTo>
                    <a:pt x="411" y="502"/>
                  </a:lnTo>
                  <a:lnTo>
                    <a:pt x="410" y="502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4"/>
                  </a:lnTo>
                  <a:lnTo>
                    <a:pt x="403" y="504"/>
                  </a:lnTo>
                  <a:lnTo>
                    <a:pt x="403" y="503"/>
                  </a:lnTo>
                  <a:lnTo>
                    <a:pt x="406" y="502"/>
                  </a:lnTo>
                  <a:lnTo>
                    <a:pt x="406" y="501"/>
                  </a:lnTo>
                  <a:lnTo>
                    <a:pt x="407" y="501"/>
                  </a:lnTo>
                  <a:lnTo>
                    <a:pt x="407" y="499"/>
                  </a:lnTo>
                  <a:lnTo>
                    <a:pt x="408" y="498"/>
                  </a:lnTo>
                  <a:lnTo>
                    <a:pt x="407" y="497"/>
                  </a:lnTo>
                  <a:lnTo>
                    <a:pt x="406" y="496"/>
                  </a:lnTo>
                  <a:lnTo>
                    <a:pt x="406" y="497"/>
                  </a:lnTo>
                  <a:lnTo>
                    <a:pt x="406" y="498"/>
                  </a:lnTo>
                  <a:lnTo>
                    <a:pt x="405" y="498"/>
                  </a:lnTo>
                  <a:lnTo>
                    <a:pt x="405" y="499"/>
                  </a:lnTo>
                  <a:lnTo>
                    <a:pt x="403" y="499"/>
                  </a:lnTo>
                  <a:lnTo>
                    <a:pt x="403" y="498"/>
                  </a:lnTo>
                  <a:lnTo>
                    <a:pt x="402" y="498"/>
                  </a:lnTo>
                  <a:lnTo>
                    <a:pt x="401" y="497"/>
                  </a:lnTo>
                  <a:lnTo>
                    <a:pt x="400" y="496"/>
                  </a:lnTo>
                  <a:lnTo>
                    <a:pt x="401" y="496"/>
                  </a:lnTo>
                  <a:lnTo>
                    <a:pt x="401" y="495"/>
                  </a:lnTo>
                  <a:lnTo>
                    <a:pt x="400" y="495"/>
                  </a:lnTo>
                  <a:lnTo>
                    <a:pt x="400" y="496"/>
                  </a:lnTo>
                  <a:lnTo>
                    <a:pt x="400" y="498"/>
                  </a:lnTo>
                  <a:lnTo>
                    <a:pt x="401" y="498"/>
                  </a:lnTo>
                  <a:lnTo>
                    <a:pt x="401" y="499"/>
                  </a:lnTo>
                  <a:lnTo>
                    <a:pt x="402" y="499"/>
                  </a:lnTo>
                  <a:lnTo>
                    <a:pt x="402" y="501"/>
                  </a:lnTo>
                  <a:lnTo>
                    <a:pt x="401" y="501"/>
                  </a:lnTo>
                  <a:lnTo>
                    <a:pt x="401" y="502"/>
                  </a:lnTo>
                  <a:lnTo>
                    <a:pt x="400" y="503"/>
                  </a:lnTo>
                  <a:lnTo>
                    <a:pt x="400" y="504"/>
                  </a:lnTo>
                  <a:lnTo>
                    <a:pt x="399" y="505"/>
                  </a:lnTo>
                  <a:lnTo>
                    <a:pt x="398" y="504"/>
                  </a:lnTo>
                  <a:lnTo>
                    <a:pt x="398" y="505"/>
                  </a:lnTo>
                  <a:lnTo>
                    <a:pt x="397" y="505"/>
                  </a:lnTo>
                  <a:lnTo>
                    <a:pt x="397" y="504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8" y="501"/>
                  </a:lnTo>
                  <a:lnTo>
                    <a:pt x="397" y="501"/>
                  </a:lnTo>
                  <a:lnTo>
                    <a:pt x="396" y="501"/>
                  </a:lnTo>
                  <a:lnTo>
                    <a:pt x="396" y="499"/>
                  </a:lnTo>
                  <a:lnTo>
                    <a:pt x="397" y="499"/>
                  </a:lnTo>
                  <a:lnTo>
                    <a:pt x="397" y="498"/>
                  </a:lnTo>
                  <a:lnTo>
                    <a:pt x="394" y="498"/>
                  </a:lnTo>
                  <a:lnTo>
                    <a:pt x="394" y="497"/>
                  </a:lnTo>
                  <a:lnTo>
                    <a:pt x="393" y="496"/>
                  </a:lnTo>
                  <a:lnTo>
                    <a:pt x="393" y="495"/>
                  </a:lnTo>
                  <a:lnTo>
                    <a:pt x="393" y="494"/>
                  </a:lnTo>
                  <a:lnTo>
                    <a:pt x="394" y="494"/>
                  </a:lnTo>
                  <a:lnTo>
                    <a:pt x="396" y="494"/>
                  </a:lnTo>
                  <a:lnTo>
                    <a:pt x="397" y="494"/>
                  </a:lnTo>
                  <a:lnTo>
                    <a:pt x="397" y="493"/>
                  </a:lnTo>
                  <a:lnTo>
                    <a:pt x="396" y="493"/>
                  </a:lnTo>
                  <a:lnTo>
                    <a:pt x="396" y="491"/>
                  </a:lnTo>
                  <a:lnTo>
                    <a:pt x="396" y="490"/>
                  </a:lnTo>
                  <a:lnTo>
                    <a:pt x="397" y="490"/>
                  </a:lnTo>
                  <a:lnTo>
                    <a:pt x="398" y="489"/>
                  </a:lnTo>
                  <a:lnTo>
                    <a:pt x="398" y="488"/>
                  </a:lnTo>
                  <a:lnTo>
                    <a:pt x="397" y="488"/>
                  </a:lnTo>
                  <a:lnTo>
                    <a:pt x="396" y="489"/>
                  </a:lnTo>
                  <a:lnTo>
                    <a:pt x="394" y="489"/>
                  </a:lnTo>
                  <a:lnTo>
                    <a:pt x="394" y="490"/>
                  </a:lnTo>
                  <a:lnTo>
                    <a:pt x="394" y="491"/>
                  </a:lnTo>
                  <a:lnTo>
                    <a:pt x="394" y="493"/>
                  </a:lnTo>
                  <a:lnTo>
                    <a:pt x="393" y="494"/>
                  </a:lnTo>
                  <a:lnTo>
                    <a:pt x="393" y="493"/>
                  </a:lnTo>
                  <a:lnTo>
                    <a:pt x="392" y="493"/>
                  </a:lnTo>
                  <a:lnTo>
                    <a:pt x="392" y="494"/>
                  </a:lnTo>
                  <a:lnTo>
                    <a:pt x="392" y="495"/>
                  </a:lnTo>
                  <a:lnTo>
                    <a:pt x="391" y="495"/>
                  </a:lnTo>
                  <a:lnTo>
                    <a:pt x="391" y="494"/>
                  </a:lnTo>
                  <a:lnTo>
                    <a:pt x="391" y="493"/>
                  </a:lnTo>
                  <a:lnTo>
                    <a:pt x="390" y="493"/>
                  </a:lnTo>
                  <a:lnTo>
                    <a:pt x="390" y="491"/>
                  </a:lnTo>
                  <a:lnTo>
                    <a:pt x="389" y="491"/>
                  </a:lnTo>
                  <a:lnTo>
                    <a:pt x="389" y="490"/>
                  </a:lnTo>
                  <a:lnTo>
                    <a:pt x="390" y="489"/>
                  </a:lnTo>
                  <a:lnTo>
                    <a:pt x="393" y="488"/>
                  </a:lnTo>
                  <a:lnTo>
                    <a:pt x="392" y="488"/>
                  </a:lnTo>
                  <a:lnTo>
                    <a:pt x="391" y="487"/>
                  </a:lnTo>
                  <a:lnTo>
                    <a:pt x="391" y="488"/>
                  </a:lnTo>
                  <a:lnTo>
                    <a:pt x="390" y="488"/>
                  </a:lnTo>
                  <a:lnTo>
                    <a:pt x="389" y="488"/>
                  </a:lnTo>
                  <a:lnTo>
                    <a:pt x="389" y="489"/>
                  </a:lnTo>
                  <a:lnTo>
                    <a:pt x="388" y="489"/>
                  </a:lnTo>
                  <a:lnTo>
                    <a:pt x="386" y="489"/>
                  </a:lnTo>
                  <a:lnTo>
                    <a:pt x="386" y="488"/>
                  </a:lnTo>
                  <a:lnTo>
                    <a:pt x="386" y="487"/>
                  </a:lnTo>
                  <a:lnTo>
                    <a:pt x="386" y="486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9" y="484"/>
                  </a:lnTo>
                  <a:lnTo>
                    <a:pt x="390" y="484"/>
                  </a:lnTo>
                  <a:lnTo>
                    <a:pt x="390" y="482"/>
                  </a:lnTo>
                  <a:lnTo>
                    <a:pt x="391" y="482"/>
                  </a:lnTo>
                  <a:lnTo>
                    <a:pt x="391" y="481"/>
                  </a:lnTo>
                  <a:lnTo>
                    <a:pt x="390" y="482"/>
                  </a:lnTo>
                  <a:lnTo>
                    <a:pt x="389" y="481"/>
                  </a:lnTo>
                  <a:lnTo>
                    <a:pt x="388" y="481"/>
                  </a:lnTo>
                  <a:lnTo>
                    <a:pt x="388" y="480"/>
                  </a:lnTo>
                  <a:lnTo>
                    <a:pt x="386" y="480"/>
                  </a:lnTo>
                  <a:lnTo>
                    <a:pt x="386" y="479"/>
                  </a:lnTo>
                  <a:lnTo>
                    <a:pt x="385" y="480"/>
                  </a:lnTo>
                  <a:lnTo>
                    <a:pt x="384" y="480"/>
                  </a:lnTo>
                  <a:lnTo>
                    <a:pt x="383" y="481"/>
                  </a:lnTo>
                  <a:lnTo>
                    <a:pt x="383" y="480"/>
                  </a:lnTo>
                  <a:lnTo>
                    <a:pt x="382" y="480"/>
                  </a:lnTo>
                  <a:lnTo>
                    <a:pt x="382" y="479"/>
                  </a:lnTo>
                  <a:lnTo>
                    <a:pt x="383" y="477"/>
                  </a:lnTo>
                  <a:lnTo>
                    <a:pt x="384" y="477"/>
                  </a:lnTo>
                  <a:lnTo>
                    <a:pt x="384" y="476"/>
                  </a:lnTo>
                  <a:lnTo>
                    <a:pt x="383" y="474"/>
                  </a:lnTo>
                  <a:lnTo>
                    <a:pt x="382" y="474"/>
                  </a:lnTo>
                  <a:lnTo>
                    <a:pt x="381" y="477"/>
                  </a:lnTo>
                  <a:lnTo>
                    <a:pt x="381" y="476"/>
                  </a:lnTo>
                  <a:lnTo>
                    <a:pt x="380" y="476"/>
                  </a:lnTo>
                  <a:lnTo>
                    <a:pt x="380" y="477"/>
                  </a:lnTo>
                  <a:lnTo>
                    <a:pt x="381" y="477"/>
                  </a:lnTo>
                  <a:lnTo>
                    <a:pt x="380" y="480"/>
                  </a:lnTo>
                  <a:lnTo>
                    <a:pt x="379" y="480"/>
                  </a:lnTo>
                  <a:lnTo>
                    <a:pt x="379" y="482"/>
                  </a:lnTo>
                  <a:lnTo>
                    <a:pt x="375" y="485"/>
                  </a:lnTo>
                  <a:lnTo>
                    <a:pt x="375" y="484"/>
                  </a:lnTo>
                  <a:lnTo>
                    <a:pt x="375" y="482"/>
                  </a:lnTo>
                  <a:lnTo>
                    <a:pt x="375" y="481"/>
                  </a:lnTo>
                  <a:lnTo>
                    <a:pt x="376" y="481"/>
                  </a:lnTo>
                  <a:lnTo>
                    <a:pt x="377" y="482"/>
                  </a:lnTo>
                  <a:lnTo>
                    <a:pt x="377" y="480"/>
                  </a:lnTo>
                  <a:lnTo>
                    <a:pt x="376" y="480"/>
                  </a:lnTo>
                  <a:lnTo>
                    <a:pt x="376" y="481"/>
                  </a:lnTo>
                  <a:lnTo>
                    <a:pt x="375" y="481"/>
                  </a:lnTo>
                  <a:lnTo>
                    <a:pt x="375" y="480"/>
                  </a:lnTo>
                  <a:lnTo>
                    <a:pt x="373" y="481"/>
                  </a:lnTo>
                  <a:lnTo>
                    <a:pt x="373" y="482"/>
                  </a:lnTo>
                  <a:lnTo>
                    <a:pt x="373" y="484"/>
                  </a:lnTo>
                  <a:lnTo>
                    <a:pt x="374" y="486"/>
                  </a:lnTo>
                  <a:lnTo>
                    <a:pt x="374" y="487"/>
                  </a:lnTo>
                  <a:lnTo>
                    <a:pt x="373" y="487"/>
                  </a:lnTo>
                  <a:lnTo>
                    <a:pt x="372" y="487"/>
                  </a:lnTo>
                  <a:lnTo>
                    <a:pt x="372" y="486"/>
                  </a:lnTo>
                  <a:lnTo>
                    <a:pt x="371" y="486"/>
                  </a:lnTo>
                  <a:lnTo>
                    <a:pt x="371" y="487"/>
                  </a:lnTo>
                  <a:lnTo>
                    <a:pt x="368" y="488"/>
                  </a:lnTo>
                  <a:lnTo>
                    <a:pt x="368" y="489"/>
                  </a:lnTo>
                  <a:lnTo>
                    <a:pt x="367" y="489"/>
                  </a:lnTo>
                  <a:lnTo>
                    <a:pt x="366" y="489"/>
                  </a:lnTo>
                  <a:lnTo>
                    <a:pt x="365" y="489"/>
                  </a:lnTo>
                  <a:lnTo>
                    <a:pt x="365" y="490"/>
                  </a:lnTo>
                  <a:lnTo>
                    <a:pt x="364" y="490"/>
                  </a:lnTo>
                  <a:lnTo>
                    <a:pt x="363" y="490"/>
                  </a:lnTo>
                  <a:lnTo>
                    <a:pt x="363" y="491"/>
                  </a:lnTo>
                  <a:lnTo>
                    <a:pt x="362" y="491"/>
                  </a:lnTo>
                  <a:lnTo>
                    <a:pt x="359" y="490"/>
                  </a:lnTo>
                  <a:lnTo>
                    <a:pt x="359" y="489"/>
                  </a:lnTo>
                  <a:lnTo>
                    <a:pt x="358" y="489"/>
                  </a:lnTo>
                  <a:lnTo>
                    <a:pt x="358" y="490"/>
                  </a:lnTo>
                  <a:lnTo>
                    <a:pt x="358" y="489"/>
                  </a:lnTo>
                  <a:lnTo>
                    <a:pt x="357" y="489"/>
                  </a:lnTo>
                  <a:lnTo>
                    <a:pt x="356" y="489"/>
                  </a:lnTo>
                  <a:lnTo>
                    <a:pt x="351" y="489"/>
                  </a:lnTo>
                  <a:lnTo>
                    <a:pt x="347" y="490"/>
                  </a:lnTo>
                  <a:lnTo>
                    <a:pt x="343" y="491"/>
                  </a:lnTo>
                  <a:lnTo>
                    <a:pt x="340" y="494"/>
                  </a:lnTo>
                  <a:lnTo>
                    <a:pt x="338" y="494"/>
                  </a:lnTo>
                  <a:lnTo>
                    <a:pt x="337" y="494"/>
                  </a:lnTo>
                  <a:lnTo>
                    <a:pt x="336" y="494"/>
                  </a:lnTo>
                  <a:lnTo>
                    <a:pt x="334" y="494"/>
                  </a:lnTo>
                  <a:lnTo>
                    <a:pt x="333" y="493"/>
                  </a:lnTo>
                  <a:lnTo>
                    <a:pt x="331" y="491"/>
                  </a:lnTo>
                  <a:lnTo>
                    <a:pt x="329" y="491"/>
                  </a:lnTo>
                  <a:lnTo>
                    <a:pt x="326" y="491"/>
                  </a:lnTo>
                  <a:lnTo>
                    <a:pt x="325" y="491"/>
                  </a:lnTo>
                  <a:lnTo>
                    <a:pt x="325" y="490"/>
                  </a:lnTo>
                  <a:lnTo>
                    <a:pt x="324" y="489"/>
                  </a:lnTo>
                  <a:lnTo>
                    <a:pt x="324" y="488"/>
                  </a:lnTo>
                  <a:lnTo>
                    <a:pt x="325" y="487"/>
                  </a:lnTo>
                  <a:lnTo>
                    <a:pt x="325" y="486"/>
                  </a:lnTo>
                  <a:lnTo>
                    <a:pt x="325" y="485"/>
                  </a:lnTo>
                  <a:lnTo>
                    <a:pt x="325" y="484"/>
                  </a:lnTo>
                  <a:lnTo>
                    <a:pt x="328" y="482"/>
                  </a:lnTo>
                  <a:lnTo>
                    <a:pt x="329" y="481"/>
                  </a:lnTo>
                  <a:lnTo>
                    <a:pt x="330" y="481"/>
                  </a:lnTo>
                  <a:lnTo>
                    <a:pt x="331" y="480"/>
                  </a:lnTo>
                  <a:lnTo>
                    <a:pt x="332" y="480"/>
                  </a:lnTo>
                  <a:lnTo>
                    <a:pt x="334" y="480"/>
                  </a:lnTo>
                  <a:lnTo>
                    <a:pt x="337" y="478"/>
                  </a:lnTo>
                  <a:lnTo>
                    <a:pt x="340" y="476"/>
                  </a:lnTo>
                  <a:lnTo>
                    <a:pt x="345" y="474"/>
                  </a:lnTo>
                  <a:lnTo>
                    <a:pt x="348" y="474"/>
                  </a:lnTo>
                  <a:lnTo>
                    <a:pt x="350" y="474"/>
                  </a:lnTo>
                  <a:lnTo>
                    <a:pt x="351" y="474"/>
                  </a:lnTo>
                  <a:lnTo>
                    <a:pt x="354" y="474"/>
                  </a:lnTo>
                  <a:lnTo>
                    <a:pt x="356" y="474"/>
                  </a:lnTo>
                  <a:lnTo>
                    <a:pt x="358" y="474"/>
                  </a:lnTo>
                  <a:lnTo>
                    <a:pt x="360" y="474"/>
                  </a:lnTo>
                  <a:lnTo>
                    <a:pt x="362" y="473"/>
                  </a:lnTo>
                  <a:lnTo>
                    <a:pt x="364" y="472"/>
                  </a:lnTo>
                  <a:lnTo>
                    <a:pt x="366" y="472"/>
                  </a:lnTo>
                  <a:lnTo>
                    <a:pt x="368" y="471"/>
                  </a:lnTo>
                  <a:lnTo>
                    <a:pt x="371" y="470"/>
                  </a:lnTo>
                  <a:lnTo>
                    <a:pt x="372" y="470"/>
                  </a:lnTo>
                  <a:lnTo>
                    <a:pt x="372" y="469"/>
                  </a:lnTo>
                  <a:lnTo>
                    <a:pt x="371" y="468"/>
                  </a:lnTo>
                  <a:lnTo>
                    <a:pt x="369" y="468"/>
                  </a:lnTo>
                  <a:lnTo>
                    <a:pt x="369" y="469"/>
                  </a:lnTo>
                  <a:lnTo>
                    <a:pt x="368" y="469"/>
                  </a:lnTo>
                  <a:lnTo>
                    <a:pt x="368" y="468"/>
                  </a:lnTo>
                  <a:lnTo>
                    <a:pt x="368" y="466"/>
                  </a:lnTo>
                  <a:lnTo>
                    <a:pt x="368" y="465"/>
                  </a:lnTo>
                  <a:lnTo>
                    <a:pt x="367" y="464"/>
                  </a:lnTo>
                  <a:lnTo>
                    <a:pt x="367" y="463"/>
                  </a:lnTo>
                  <a:lnTo>
                    <a:pt x="366" y="463"/>
                  </a:lnTo>
                  <a:lnTo>
                    <a:pt x="366" y="464"/>
                  </a:lnTo>
                  <a:lnTo>
                    <a:pt x="367" y="465"/>
                  </a:lnTo>
                  <a:lnTo>
                    <a:pt x="366" y="465"/>
                  </a:lnTo>
                  <a:lnTo>
                    <a:pt x="367" y="466"/>
                  </a:lnTo>
                  <a:lnTo>
                    <a:pt x="367" y="468"/>
                  </a:lnTo>
                  <a:lnTo>
                    <a:pt x="367" y="469"/>
                  </a:lnTo>
                  <a:lnTo>
                    <a:pt x="365" y="470"/>
                  </a:lnTo>
                  <a:lnTo>
                    <a:pt x="364" y="470"/>
                  </a:lnTo>
                  <a:lnTo>
                    <a:pt x="365" y="469"/>
                  </a:lnTo>
                  <a:lnTo>
                    <a:pt x="364" y="469"/>
                  </a:lnTo>
                  <a:lnTo>
                    <a:pt x="363" y="469"/>
                  </a:lnTo>
                  <a:lnTo>
                    <a:pt x="362" y="470"/>
                  </a:lnTo>
                  <a:lnTo>
                    <a:pt x="360" y="469"/>
                  </a:lnTo>
                  <a:lnTo>
                    <a:pt x="359" y="469"/>
                  </a:lnTo>
                  <a:lnTo>
                    <a:pt x="358" y="469"/>
                  </a:lnTo>
                  <a:lnTo>
                    <a:pt x="358" y="468"/>
                  </a:lnTo>
                  <a:lnTo>
                    <a:pt x="358" y="466"/>
                  </a:lnTo>
                  <a:lnTo>
                    <a:pt x="359" y="466"/>
                  </a:lnTo>
                  <a:lnTo>
                    <a:pt x="359" y="468"/>
                  </a:lnTo>
                  <a:lnTo>
                    <a:pt x="360" y="468"/>
                  </a:lnTo>
                  <a:lnTo>
                    <a:pt x="362" y="466"/>
                  </a:lnTo>
                  <a:lnTo>
                    <a:pt x="363" y="466"/>
                  </a:lnTo>
                  <a:lnTo>
                    <a:pt x="364" y="466"/>
                  </a:lnTo>
                  <a:lnTo>
                    <a:pt x="364" y="468"/>
                  </a:lnTo>
                  <a:lnTo>
                    <a:pt x="364" y="466"/>
                  </a:lnTo>
                  <a:lnTo>
                    <a:pt x="363" y="466"/>
                  </a:lnTo>
                  <a:lnTo>
                    <a:pt x="363" y="465"/>
                  </a:lnTo>
                  <a:lnTo>
                    <a:pt x="364" y="465"/>
                  </a:lnTo>
                  <a:lnTo>
                    <a:pt x="365" y="465"/>
                  </a:lnTo>
                  <a:lnTo>
                    <a:pt x="364" y="464"/>
                  </a:lnTo>
                  <a:lnTo>
                    <a:pt x="363" y="464"/>
                  </a:lnTo>
                  <a:lnTo>
                    <a:pt x="363" y="465"/>
                  </a:lnTo>
                  <a:lnTo>
                    <a:pt x="362" y="464"/>
                  </a:lnTo>
                  <a:lnTo>
                    <a:pt x="362" y="465"/>
                  </a:lnTo>
                  <a:lnTo>
                    <a:pt x="360" y="465"/>
                  </a:lnTo>
                  <a:lnTo>
                    <a:pt x="359" y="464"/>
                  </a:lnTo>
                  <a:lnTo>
                    <a:pt x="359" y="463"/>
                  </a:lnTo>
                  <a:lnTo>
                    <a:pt x="360" y="463"/>
                  </a:lnTo>
                  <a:lnTo>
                    <a:pt x="362" y="462"/>
                  </a:lnTo>
                  <a:lnTo>
                    <a:pt x="363" y="462"/>
                  </a:lnTo>
                  <a:lnTo>
                    <a:pt x="364" y="462"/>
                  </a:lnTo>
                  <a:lnTo>
                    <a:pt x="363" y="462"/>
                  </a:lnTo>
                  <a:lnTo>
                    <a:pt x="359" y="462"/>
                  </a:lnTo>
                  <a:lnTo>
                    <a:pt x="358" y="464"/>
                  </a:lnTo>
                  <a:lnTo>
                    <a:pt x="357" y="464"/>
                  </a:lnTo>
                  <a:lnTo>
                    <a:pt x="357" y="463"/>
                  </a:lnTo>
                  <a:lnTo>
                    <a:pt x="356" y="462"/>
                  </a:lnTo>
                  <a:lnTo>
                    <a:pt x="356" y="463"/>
                  </a:lnTo>
                  <a:lnTo>
                    <a:pt x="356" y="464"/>
                  </a:lnTo>
                  <a:lnTo>
                    <a:pt x="355" y="466"/>
                  </a:lnTo>
                  <a:lnTo>
                    <a:pt x="354" y="465"/>
                  </a:lnTo>
                  <a:lnTo>
                    <a:pt x="353" y="465"/>
                  </a:lnTo>
                  <a:lnTo>
                    <a:pt x="353" y="464"/>
                  </a:lnTo>
                  <a:lnTo>
                    <a:pt x="354" y="464"/>
                  </a:lnTo>
                  <a:lnTo>
                    <a:pt x="354" y="463"/>
                  </a:lnTo>
                  <a:lnTo>
                    <a:pt x="353" y="462"/>
                  </a:lnTo>
                  <a:lnTo>
                    <a:pt x="354" y="461"/>
                  </a:lnTo>
                  <a:lnTo>
                    <a:pt x="355" y="461"/>
                  </a:lnTo>
                  <a:lnTo>
                    <a:pt x="356" y="461"/>
                  </a:lnTo>
                  <a:lnTo>
                    <a:pt x="359" y="461"/>
                  </a:lnTo>
                  <a:lnTo>
                    <a:pt x="360" y="460"/>
                  </a:lnTo>
                  <a:lnTo>
                    <a:pt x="360" y="459"/>
                  </a:lnTo>
                  <a:lnTo>
                    <a:pt x="359" y="460"/>
                  </a:lnTo>
                  <a:lnTo>
                    <a:pt x="358" y="460"/>
                  </a:lnTo>
                  <a:lnTo>
                    <a:pt x="358" y="459"/>
                  </a:lnTo>
                  <a:lnTo>
                    <a:pt x="356" y="459"/>
                  </a:lnTo>
                  <a:lnTo>
                    <a:pt x="355" y="459"/>
                  </a:lnTo>
                  <a:lnTo>
                    <a:pt x="355" y="457"/>
                  </a:lnTo>
                  <a:lnTo>
                    <a:pt x="354" y="457"/>
                  </a:lnTo>
                  <a:lnTo>
                    <a:pt x="354" y="459"/>
                  </a:lnTo>
                  <a:lnTo>
                    <a:pt x="354" y="460"/>
                  </a:lnTo>
                  <a:lnTo>
                    <a:pt x="353" y="460"/>
                  </a:lnTo>
                  <a:lnTo>
                    <a:pt x="351" y="460"/>
                  </a:lnTo>
                  <a:lnTo>
                    <a:pt x="348" y="461"/>
                  </a:lnTo>
                  <a:lnTo>
                    <a:pt x="347" y="461"/>
                  </a:lnTo>
                  <a:lnTo>
                    <a:pt x="346" y="461"/>
                  </a:lnTo>
                  <a:lnTo>
                    <a:pt x="345" y="461"/>
                  </a:lnTo>
                  <a:lnTo>
                    <a:pt x="341" y="461"/>
                  </a:lnTo>
                  <a:lnTo>
                    <a:pt x="340" y="461"/>
                  </a:lnTo>
                  <a:lnTo>
                    <a:pt x="340" y="460"/>
                  </a:lnTo>
                  <a:lnTo>
                    <a:pt x="340" y="459"/>
                  </a:lnTo>
                  <a:lnTo>
                    <a:pt x="345" y="459"/>
                  </a:lnTo>
                  <a:lnTo>
                    <a:pt x="349" y="457"/>
                  </a:lnTo>
                  <a:lnTo>
                    <a:pt x="350" y="455"/>
                  </a:lnTo>
                  <a:lnTo>
                    <a:pt x="351" y="455"/>
                  </a:lnTo>
                  <a:lnTo>
                    <a:pt x="350" y="454"/>
                  </a:lnTo>
                  <a:lnTo>
                    <a:pt x="350" y="453"/>
                  </a:lnTo>
                  <a:lnTo>
                    <a:pt x="348" y="455"/>
                  </a:lnTo>
                  <a:lnTo>
                    <a:pt x="347" y="456"/>
                  </a:lnTo>
                  <a:lnTo>
                    <a:pt x="346" y="456"/>
                  </a:lnTo>
                  <a:lnTo>
                    <a:pt x="345" y="456"/>
                  </a:lnTo>
                  <a:lnTo>
                    <a:pt x="343" y="456"/>
                  </a:lnTo>
                  <a:lnTo>
                    <a:pt x="343" y="455"/>
                  </a:lnTo>
                  <a:lnTo>
                    <a:pt x="345" y="455"/>
                  </a:lnTo>
                  <a:lnTo>
                    <a:pt x="343" y="455"/>
                  </a:lnTo>
                  <a:lnTo>
                    <a:pt x="343" y="454"/>
                  </a:lnTo>
                  <a:lnTo>
                    <a:pt x="343" y="453"/>
                  </a:lnTo>
                  <a:lnTo>
                    <a:pt x="343" y="452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1" y="456"/>
                  </a:lnTo>
                  <a:lnTo>
                    <a:pt x="340" y="456"/>
                  </a:lnTo>
                  <a:lnTo>
                    <a:pt x="339" y="456"/>
                  </a:lnTo>
                  <a:lnTo>
                    <a:pt x="339" y="457"/>
                  </a:lnTo>
                  <a:lnTo>
                    <a:pt x="338" y="459"/>
                  </a:lnTo>
                  <a:lnTo>
                    <a:pt x="338" y="460"/>
                  </a:lnTo>
                  <a:lnTo>
                    <a:pt x="337" y="461"/>
                  </a:lnTo>
                  <a:lnTo>
                    <a:pt x="336" y="461"/>
                  </a:lnTo>
                  <a:lnTo>
                    <a:pt x="336" y="460"/>
                  </a:lnTo>
                  <a:lnTo>
                    <a:pt x="336" y="459"/>
                  </a:lnTo>
                  <a:lnTo>
                    <a:pt x="336" y="457"/>
                  </a:lnTo>
                  <a:lnTo>
                    <a:pt x="334" y="456"/>
                  </a:lnTo>
                  <a:lnTo>
                    <a:pt x="336" y="455"/>
                  </a:lnTo>
                  <a:lnTo>
                    <a:pt x="336" y="454"/>
                  </a:lnTo>
                  <a:lnTo>
                    <a:pt x="338" y="453"/>
                  </a:lnTo>
                  <a:lnTo>
                    <a:pt x="338" y="452"/>
                  </a:lnTo>
                  <a:lnTo>
                    <a:pt x="338" y="451"/>
                  </a:lnTo>
                  <a:lnTo>
                    <a:pt x="337" y="451"/>
                  </a:lnTo>
                  <a:lnTo>
                    <a:pt x="334" y="451"/>
                  </a:lnTo>
                  <a:lnTo>
                    <a:pt x="334" y="449"/>
                  </a:lnTo>
                  <a:lnTo>
                    <a:pt x="333" y="451"/>
                  </a:lnTo>
                  <a:lnTo>
                    <a:pt x="333" y="456"/>
                  </a:lnTo>
                  <a:lnTo>
                    <a:pt x="333" y="457"/>
                  </a:lnTo>
                  <a:lnTo>
                    <a:pt x="333" y="459"/>
                  </a:lnTo>
                  <a:lnTo>
                    <a:pt x="333" y="460"/>
                  </a:lnTo>
                  <a:lnTo>
                    <a:pt x="333" y="461"/>
                  </a:lnTo>
                  <a:lnTo>
                    <a:pt x="332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0" y="460"/>
                  </a:lnTo>
                  <a:lnTo>
                    <a:pt x="331" y="459"/>
                  </a:lnTo>
                  <a:lnTo>
                    <a:pt x="331" y="457"/>
                  </a:lnTo>
                  <a:lnTo>
                    <a:pt x="331" y="456"/>
                  </a:lnTo>
                  <a:lnTo>
                    <a:pt x="330" y="455"/>
                  </a:lnTo>
                  <a:lnTo>
                    <a:pt x="329" y="455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30" y="452"/>
                  </a:lnTo>
                  <a:lnTo>
                    <a:pt x="330" y="451"/>
                  </a:lnTo>
                  <a:lnTo>
                    <a:pt x="330" y="449"/>
                  </a:lnTo>
                  <a:lnTo>
                    <a:pt x="332" y="447"/>
                  </a:lnTo>
                  <a:lnTo>
                    <a:pt x="334" y="446"/>
                  </a:lnTo>
                  <a:lnTo>
                    <a:pt x="334" y="445"/>
                  </a:lnTo>
                  <a:lnTo>
                    <a:pt x="333" y="445"/>
                  </a:lnTo>
                  <a:lnTo>
                    <a:pt x="333" y="444"/>
                  </a:lnTo>
                  <a:lnTo>
                    <a:pt x="330" y="446"/>
                  </a:lnTo>
                  <a:lnTo>
                    <a:pt x="328" y="451"/>
                  </a:lnTo>
                  <a:lnTo>
                    <a:pt x="328" y="453"/>
                  </a:lnTo>
                  <a:lnTo>
                    <a:pt x="328" y="454"/>
                  </a:lnTo>
                  <a:lnTo>
                    <a:pt x="328" y="455"/>
                  </a:lnTo>
                  <a:lnTo>
                    <a:pt x="324" y="456"/>
                  </a:lnTo>
                  <a:lnTo>
                    <a:pt x="321" y="459"/>
                  </a:lnTo>
                  <a:lnTo>
                    <a:pt x="321" y="457"/>
                  </a:lnTo>
                  <a:lnTo>
                    <a:pt x="321" y="456"/>
                  </a:lnTo>
                  <a:lnTo>
                    <a:pt x="321" y="455"/>
                  </a:lnTo>
                  <a:lnTo>
                    <a:pt x="321" y="454"/>
                  </a:lnTo>
                  <a:lnTo>
                    <a:pt x="321" y="453"/>
                  </a:lnTo>
                  <a:lnTo>
                    <a:pt x="323" y="448"/>
                  </a:lnTo>
                  <a:lnTo>
                    <a:pt x="324" y="447"/>
                  </a:lnTo>
                  <a:lnTo>
                    <a:pt x="326" y="444"/>
                  </a:lnTo>
                  <a:lnTo>
                    <a:pt x="326" y="443"/>
                  </a:lnTo>
                  <a:lnTo>
                    <a:pt x="325" y="441"/>
                  </a:lnTo>
                  <a:lnTo>
                    <a:pt x="325" y="440"/>
                  </a:lnTo>
                  <a:lnTo>
                    <a:pt x="324" y="440"/>
                  </a:lnTo>
                  <a:lnTo>
                    <a:pt x="324" y="439"/>
                  </a:lnTo>
                  <a:lnTo>
                    <a:pt x="323" y="440"/>
                  </a:lnTo>
                  <a:lnTo>
                    <a:pt x="323" y="441"/>
                  </a:lnTo>
                  <a:lnTo>
                    <a:pt x="324" y="443"/>
                  </a:lnTo>
                  <a:lnTo>
                    <a:pt x="324" y="444"/>
                  </a:lnTo>
                  <a:lnTo>
                    <a:pt x="323" y="446"/>
                  </a:lnTo>
                  <a:lnTo>
                    <a:pt x="319" y="448"/>
                  </a:lnTo>
                  <a:lnTo>
                    <a:pt x="317" y="447"/>
                  </a:lnTo>
                  <a:lnTo>
                    <a:pt x="317" y="448"/>
                  </a:lnTo>
                  <a:lnTo>
                    <a:pt x="314" y="451"/>
                  </a:lnTo>
                  <a:lnTo>
                    <a:pt x="311" y="452"/>
                  </a:lnTo>
                  <a:lnTo>
                    <a:pt x="311" y="451"/>
                  </a:lnTo>
                  <a:lnTo>
                    <a:pt x="311" y="448"/>
                  </a:lnTo>
                  <a:lnTo>
                    <a:pt x="311" y="447"/>
                  </a:lnTo>
                  <a:lnTo>
                    <a:pt x="311" y="446"/>
                  </a:lnTo>
                  <a:lnTo>
                    <a:pt x="311" y="445"/>
                  </a:lnTo>
                  <a:lnTo>
                    <a:pt x="310" y="445"/>
                  </a:lnTo>
                  <a:lnTo>
                    <a:pt x="310" y="444"/>
                  </a:lnTo>
                  <a:lnTo>
                    <a:pt x="308" y="444"/>
                  </a:lnTo>
                  <a:lnTo>
                    <a:pt x="308" y="443"/>
                  </a:lnTo>
                  <a:lnTo>
                    <a:pt x="308" y="441"/>
                  </a:lnTo>
                  <a:lnTo>
                    <a:pt x="308" y="440"/>
                  </a:lnTo>
                  <a:lnTo>
                    <a:pt x="308" y="439"/>
                  </a:lnTo>
                  <a:lnTo>
                    <a:pt x="307" y="439"/>
                  </a:lnTo>
                  <a:lnTo>
                    <a:pt x="307" y="440"/>
                  </a:lnTo>
                  <a:lnTo>
                    <a:pt x="307" y="441"/>
                  </a:lnTo>
                  <a:lnTo>
                    <a:pt x="307" y="444"/>
                  </a:lnTo>
                  <a:lnTo>
                    <a:pt x="307" y="445"/>
                  </a:lnTo>
                  <a:lnTo>
                    <a:pt x="308" y="445"/>
                  </a:lnTo>
                  <a:lnTo>
                    <a:pt x="310" y="446"/>
                  </a:lnTo>
                  <a:lnTo>
                    <a:pt x="308" y="448"/>
                  </a:lnTo>
                  <a:lnTo>
                    <a:pt x="308" y="449"/>
                  </a:lnTo>
                  <a:lnTo>
                    <a:pt x="308" y="451"/>
                  </a:lnTo>
                  <a:lnTo>
                    <a:pt x="307" y="449"/>
                  </a:lnTo>
                  <a:lnTo>
                    <a:pt x="306" y="448"/>
                  </a:lnTo>
                  <a:lnTo>
                    <a:pt x="305" y="447"/>
                  </a:lnTo>
                  <a:lnTo>
                    <a:pt x="304" y="446"/>
                  </a:lnTo>
                  <a:lnTo>
                    <a:pt x="303" y="446"/>
                  </a:lnTo>
                  <a:lnTo>
                    <a:pt x="303" y="445"/>
                  </a:lnTo>
                  <a:lnTo>
                    <a:pt x="302" y="445"/>
                  </a:lnTo>
                  <a:lnTo>
                    <a:pt x="302" y="444"/>
                  </a:lnTo>
                  <a:lnTo>
                    <a:pt x="300" y="444"/>
                  </a:lnTo>
                  <a:lnTo>
                    <a:pt x="299" y="443"/>
                  </a:lnTo>
                  <a:lnTo>
                    <a:pt x="296" y="444"/>
                  </a:lnTo>
                  <a:lnTo>
                    <a:pt x="295" y="443"/>
                  </a:lnTo>
                  <a:lnTo>
                    <a:pt x="295" y="441"/>
                  </a:lnTo>
                  <a:lnTo>
                    <a:pt x="294" y="441"/>
                  </a:lnTo>
                  <a:lnTo>
                    <a:pt x="293" y="440"/>
                  </a:lnTo>
                  <a:lnTo>
                    <a:pt x="291" y="439"/>
                  </a:lnTo>
                  <a:lnTo>
                    <a:pt x="290" y="439"/>
                  </a:lnTo>
                  <a:lnTo>
                    <a:pt x="289" y="439"/>
                  </a:lnTo>
                  <a:lnTo>
                    <a:pt x="289" y="438"/>
                  </a:lnTo>
                  <a:lnTo>
                    <a:pt x="290" y="438"/>
                  </a:lnTo>
                  <a:lnTo>
                    <a:pt x="291" y="436"/>
                  </a:lnTo>
                  <a:lnTo>
                    <a:pt x="289" y="438"/>
                  </a:lnTo>
                  <a:lnTo>
                    <a:pt x="288" y="438"/>
                  </a:lnTo>
                  <a:lnTo>
                    <a:pt x="289" y="439"/>
                  </a:lnTo>
                  <a:lnTo>
                    <a:pt x="289" y="440"/>
                  </a:lnTo>
                  <a:lnTo>
                    <a:pt x="290" y="440"/>
                  </a:lnTo>
                  <a:lnTo>
                    <a:pt x="291" y="440"/>
                  </a:lnTo>
                  <a:lnTo>
                    <a:pt x="293" y="441"/>
                  </a:lnTo>
                  <a:lnTo>
                    <a:pt x="293" y="443"/>
                  </a:lnTo>
                  <a:lnTo>
                    <a:pt x="294" y="443"/>
                  </a:lnTo>
                  <a:lnTo>
                    <a:pt x="294" y="444"/>
                  </a:lnTo>
                  <a:lnTo>
                    <a:pt x="295" y="444"/>
                  </a:lnTo>
                  <a:lnTo>
                    <a:pt x="296" y="444"/>
                  </a:lnTo>
                  <a:lnTo>
                    <a:pt x="299" y="445"/>
                  </a:lnTo>
                  <a:lnTo>
                    <a:pt x="300" y="445"/>
                  </a:lnTo>
                  <a:lnTo>
                    <a:pt x="302" y="446"/>
                  </a:lnTo>
                  <a:lnTo>
                    <a:pt x="303" y="447"/>
                  </a:lnTo>
                  <a:lnTo>
                    <a:pt x="304" y="448"/>
                  </a:lnTo>
                  <a:lnTo>
                    <a:pt x="305" y="448"/>
                  </a:lnTo>
                  <a:lnTo>
                    <a:pt x="306" y="448"/>
                  </a:lnTo>
                  <a:lnTo>
                    <a:pt x="306" y="449"/>
                  </a:lnTo>
                  <a:lnTo>
                    <a:pt x="306" y="451"/>
                  </a:lnTo>
                  <a:lnTo>
                    <a:pt x="307" y="452"/>
                  </a:lnTo>
                  <a:lnTo>
                    <a:pt x="306" y="454"/>
                  </a:lnTo>
                  <a:lnTo>
                    <a:pt x="305" y="455"/>
                  </a:lnTo>
                  <a:lnTo>
                    <a:pt x="304" y="455"/>
                  </a:lnTo>
                  <a:lnTo>
                    <a:pt x="304" y="456"/>
                  </a:lnTo>
                  <a:lnTo>
                    <a:pt x="305" y="455"/>
                  </a:lnTo>
                  <a:lnTo>
                    <a:pt x="306" y="455"/>
                  </a:lnTo>
                  <a:lnTo>
                    <a:pt x="307" y="455"/>
                  </a:lnTo>
                  <a:lnTo>
                    <a:pt x="308" y="456"/>
                  </a:lnTo>
                  <a:lnTo>
                    <a:pt x="308" y="457"/>
                  </a:lnTo>
                  <a:lnTo>
                    <a:pt x="307" y="459"/>
                  </a:lnTo>
                  <a:lnTo>
                    <a:pt x="306" y="459"/>
                  </a:lnTo>
                  <a:lnTo>
                    <a:pt x="305" y="459"/>
                  </a:lnTo>
                  <a:lnTo>
                    <a:pt x="305" y="457"/>
                  </a:lnTo>
                  <a:lnTo>
                    <a:pt x="304" y="457"/>
                  </a:lnTo>
                  <a:lnTo>
                    <a:pt x="305" y="459"/>
                  </a:lnTo>
                  <a:lnTo>
                    <a:pt x="305" y="460"/>
                  </a:lnTo>
                  <a:lnTo>
                    <a:pt x="306" y="460"/>
                  </a:lnTo>
                  <a:lnTo>
                    <a:pt x="307" y="460"/>
                  </a:lnTo>
                  <a:lnTo>
                    <a:pt x="308" y="460"/>
                  </a:lnTo>
                  <a:lnTo>
                    <a:pt x="310" y="461"/>
                  </a:lnTo>
                  <a:lnTo>
                    <a:pt x="311" y="461"/>
                  </a:lnTo>
                  <a:lnTo>
                    <a:pt x="311" y="462"/>
                  </a:lnTo>
                  <a:lnTo>
                    <a:pt x="312" y="463"/>
                  </a:lnTo>
                  <a:lnTo>
                    <a:pt x="312" y="464"/>
                  </a:lnTo>
                  <a:lnTo>
                    <a:pt x="311" y="465"/>
                  </a:lnTo>
                  <a:lnTo>
                    <a:pt x="311" y="468"/>
                  </a:lnTo>
                  <a:lnTo>
                    <a:pt x="311" y="469"/>
                  </a:lnTo>
                  <a:lnTo>
                    <a:pt x="310" y="469"/>
                  </a:lnTo>
                  <a:lnTo>
                    <a:pt x="310" y="470"/>
                  </a:lnTo>
                  <a:lnTo>
                    <a:pt x="308" y="471"/>
                  </a:lnTo>
                  <a:lnTo>
                    <a:pt x="308" y="472"/>
                  </a:lnTo>
                  <a:lnTo>
                    <a:pt x="307" y="472"/>
                  </a:lnTo>
                  <a:lnTo>
                    <a:pt x="306" y="472"/>
                  </a:lnTo>
                  <a:lnTo>
                    <a:pt x="306" y="473"/>
                  </a:lnTo>
                  <a:lnTo>
                    <a:pt x="304" y="473"/>
                  </a:lnTo>
                  <a:lnTo>
                    <a:pt x="304" y="472"/>
                  </a:lnTo>
                  <a:lnTo>
                    <a:pt x="303" y="472"/>
                  </a:lnTo>
                  <a:lnTo>
                    <a:pt x="302" y="473"/>
                  </a:lnTo>
                  <a:lnTo>
                    <a:pt x="300" y="473"/>
                  </a:lnTo>
                  <a:lnTo>
                    <a:pt x="299" y="472"/>
                  </a:lnTo>
                  <a:lnTo>
                    <a:pt x="298" y="472"/>
                  </a:lnTo>
                  <a:lnTo>
                    <a:pt x="299" y="472"/>
                  </a:lnTo>
                  <a:lnTo>
                    <a:pt x="299" y="473"/>
                  </a:lnTo>
                  <a:lnTo>
                    <a:pt x="300" y="473"/>
                  </a:lnTo>
                  <a:lnTo>
                    <a:pt x="302" y="474"/>
                  </a:lnTo>
                  <a:lnTo>
                    <a:pt x="303" y="474"/>
                  </a:lnTo>
                  <a:lnTo>
                    <a:pt x="302" y="476"/>
                  </a:lnTo>
                  <a:lnTo>
                    <a:pt x="299" y="476"/>
                  </a:lnTo>
                  <a:lnTo>
                    <a:pt x="298" y="476"/>
                  </a:lnTo>
                  <a:lnTo>
                    <a:pt x="297" y="476"/>
                  </a:lnTo>
                  <a:lnTo>
                    <a:pt x="296" y="474"/>
                  </a:lnTo>
                  <a:lnTo>
                    <a:pt x="293" y="472"/>
                  </a:lnTo>
                  <a:lnTo>
                    <a:pt x="291" y="472"/>
                  </a:lnTo>
                  <a:lnTo>
                    <a:pt x="291" y="471"/>
                  </a:lnTo>
                  <a:lnTo>
                    <a:pt x="293" y="471"/>
                  </a:lnTo>
                  <a:lnTo>
                    <a:pt x="293" y="470"/>
                  </a:lnTo>
                  <a:lnTo>
                    <a:pt x="291" y="470"/>
                  </a:lnTo>
                  <a:lnTo>
                    <a:pt x="290" y="471"/>
                  </a:lnTo>
                  <a:lnTo>
                    <a:pt x="289" y="471"/>
                  </a:lnTo>
                  <a:lnTo>
                    <a:pt x="288" y="471"/>
                  </a:lnTo>
                  <a:lnTo>
                    <a:pt x="288" y="470"/>
                  </a:lnTo>
                  <a:lnTo>
                    <a:pt x="288" y="469"/>
                  </a:lnTo>
                  <a:lnTo>
                    <a:pt x="288" y="468"/>
                  </a:lnTo>
                  <a:lnTo>
                    <a:pt x="289" y="468"/>
                  </a:lnTo>
                  <a:lnTo>
                    <a:pt x="289" y="466"/>
                  </a:lnTo>
                  <a:lnTo>
                    <a:pt x="289" y="464"/>
                  </a:lnTo>
                  <a:lnTo>
                    <a:pt x="291" y="464"/>
                  </a:lnTo>
                  <a:lnTo>
                    <a:pt x="289" y="463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1"/>
                  </a:lnTo>
                  <a:lnTo>
                    <a:pt x="291" y="457"/>
                  </a:lnTo>
                  <a:lnTo>
                    <a:pt x="291" y="452"/>
                  </a:lnTo>
                  <a:lnTo>
                    <a:pt x="290" y="451"/>
                  </a:lnTo>
                  <a:lnTo>
                    <a:pt x="289" y="449"/>
                  </a:lnTo>
                  <a:lnTo>
                    <a:pt x="289" y="448"/>
                  </a:lnTo>
                  <a:lnTo>
                    <a:pt x="288" y="447"/>
                  </a:lnTo>
                  <a:lnTo>
                    <a:pt x="288" y="446"/>
                  </a:lnTo>
                  <a:lnTo>
                    <a:pt x="288" y="445"/>
                  </a:lnTo>
                  <a:lnTo>
                    <a:pt x="287" y="445"/>
                  </a:lnTo>
                  <a:lnTo>
                    <a:pt x="287" y="446"/>
                  </a:lnTo>
                  <a:lnTo>
                    <a:pt x="288" y="447"/>
                  </a:lnTo>
                  <a:lnTo>
                    <a:pt x="288" y="448"/>
                  </a:lnTo>
                  <a:lnTo>
                    <a:pt x="289" y="448"/>
                  </a:lnTo>
                  <a:lnTo>
                    <a:pt x="289" y="449"/>
                  </a:lnTo>
                  <a:lnTo>
                    <a:pt x="289" y="451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0" y="453"/>
                  </a:lnTo>
                  <a:lnTo>
                    <a:pt x="290" y="454"/>
                  </a:lnTo>
                  <a:lnTo>
                    <a:pt x="290" y="455"/>
                  </a:lnTo>
                  <a:lnTo>
                    <a:pt x="290" y="456"/>
                  </a:lnTo>
                  <a:lnTo>
                    <a:pt x="290" y="457"/>
                  </a:lnTo>
                  <a:lnTo>
                    <a:pt x="288" y="460"/>
                  </a:lnTo>
                  <a:lnTo>
                    <a:pt x="283" y="460"/>
                  </a:lnTo>
                  <a:lnTo>
                    <a:pt x="282" y="461"/>
                  </a:lnTo>
                  <a:lnTo>
                    <a:pt x="282" y="460"/>
                  </a:lnTo>
                  <a:lnTo>
                    <a:pt x="282" y="459"/>
                  </a:lnTo>
                  <a:lnTo>
                    <a:pt x="282" y="457"/>
                  </a:lnTo>
                  <a:lnTo>
                    <a:pt x="283" y="456"/>
                  </a:lnTo>
                  <a:lnTo>
                    <a:pt x="282" y="456"/>
                  </a:lnTo>
                  <a:lnTo>
                    <a:pt x="282" y="455"/>
                  </a:lnTo>
                  <a:lnTo>
                    <a:pt x="282" y="454"/>
                  </a:lnTo>
                  <a:lnTo>
                    <a:pt x="282" y="452"/>
                  </a:lnTo>
                  <a:lnTo>
                    <a:pt x="282" y="451"/>
                  </a:lnTo>
                  <a:lnTo>
                    <a:pt x="282" y="448"/>
                  </a:lnTo>
                  <a:lnTo>
                    <a:pt x="281" y="447"/>
                  </a:lnTo>
                  <a:lnTo>
                    <a:pt x="281" y="446"/>
                  </a:lnTo>
                  <a:lnTo>
                    <a:pt x="280" y="446"/>
                  </a:lnTo>
                  <a:lnTo>
                    <a:pt x="279" y="445"/>
                  </a:lnTo>
                  <a:lnTo>
                    <a:pt x="280" y="445"/>
                  </a:lnTo>
                  <a:lnTo>
                    <a:pt x="281" y="444"/>
                  </a:lnTo>
                  <a:lnTo>
                    <a:pt x="279" y="445"/>
                  </a:lnTo>
                  <a:lnTo>
                    <a:pt x="278" y="444"/>
                  </a:lnTo>
                  <a:lnTo>
                    <a:pt x="278" y="443"/>
                  </a:lnTo>
                  <a:lnTo>
                    <a:pt x="278" y="444"/>
                  </a:lnTo>
                  <a:lnTo>
                    <a:pt x="277" y="444"/>
                  </a:lnTo>
                  <a:lnTo>
                    <a:pt x="278" y="445"/>
                  </a:lnTo>
                  <a:lnTo>
                    <a:pt x="277" y="446"/>
                  </a:lnTo>
                  <a:lnTo>
                    <a:pt x="277" y="447"/>
                  </a:lnTo>
                  <a:lnTo>
                    <a:pt x="276" y="447"/>
                  </a:lnTo>
                  <a:lnTo>
                    <a:pt x="276" y="446"/>
                  </a:lnTo>
                  <a:lnTo>
                    <a:pt x="274" y="446"/>
                  </a:lnTo>
                  <a:lnTo>
                    <a:pt x="274" y="445"/>
                  </a:lnTo>
                  <a:lnTo>
                    <a:pt x="273" y="445"/>
                  </a:lnTo>
                  <a:lnTo>
                    <a:pt x="273" y="446"/>
                  </a:lnTo>
                  <a:lnTo>
                    <a:pt x="274" y="446"/>
                  </a:lnTo>
                  <a:lnTo>
                    <a:pt x="274" y="447"/>
                  </a:lnTo>
                  <a:lnTo>
                    <a:pt x="273" y="447"/>
                  </a:lnTo>
                  <a:lnTo>
                    <a:pt x="273" y="448"/>
                  </a:lnTo>
                  <a:lnTo>
                    <a:pt x="272" y="448"/>
                  </a:lnTo>
                  <a:lnTo>
                    <a:pt x="271" y="447"/>
                  </a:lnTo>
                  <a:lnTo>
                    <a:pt x="270" y="445"/>
                  </a:lnTo>
                  <a:lnTo>
                    <a:pt x="270" y="444"/>
                  </a:lnTo>
                  <a:lnTo>
                    <a:pt x="271" y="444"/>
                  </a:lnTo>
                  <a:lnTo>
                    <a:pt x="272" y="444"/>
                  </a:lnTo>
                  <a:lnTo>
                    <a:pt x="273" y="444"/>
                  </a:lnTo>
                  <a:lnTo>
                    <a:pt x="274" y="443"/>
                  </a:lnTo>
                  <a:lnTo>
                    <a:pt x="277" y="441"/>
                  </a:lnTo>
                  <a:lnTo>
                    <a:pt x="278" y="440"/>
                  </a:lnTo>
                  <a:lnTo>
                    <a:pt x="279" y="439"/>
                  </a:lnTo>
                  <a:lnTo>
                    <a:pt x="280" y="439"/>
                  </a:lnTo>
                  <a:lnTo>
                    <a:pt x="280" y="438"/>
                  </a:lnTo>
                  <a:lnTo>
                    <a:pt x="281" y="438"/>
                  </a:lnTo>
                  <a:lnTo>
                    <a:pt x="281" y="437"/>
                  </a:lnTo>
                  <a:lnTo>
                    <a:pt x="280" y="438"/>
                  </a:lnTo>
                  <a:lnTo>
                    <a:pt x="279" y="439"/>
                  </a:lnTo>
                  <a:lnTo>
                    <a:pt x="278" y="439"/>
                  </a:lnTo>
                  <a:lnTo>
                    <a:pt x="277" y="440"/>
                  </a:lnTo>
                  <a:lnTo>
                    <a:pt x="276" y="439"/>
                  </a:lnTo>
                  <a:lnTo>
                    <a:pt x="276" y="440"/>
                  </a:lnTo>
                  <a:lnTo>
                    <a:pt x="276" y="441"/>
                  </a:lnTo>
                  <a:lnTo>
                    <a:pt x="274" y="441"/>
                  </a:lnTo>
                  <a:lnTo>
                    <a:pt x="274" y="440"/>
                  </a:lnTo>
                  <a:lnTo>
                    <a:pt x="273" y="440"/>
                  </a:lnTo>
                  <a:lnTo>
                    <a:pt x="273" y="439"/>
                  </a:lnTo>
                  <a:lnTo>
                    <a:pt x="273" y="438"/>
                  </a:lnTo>
                  <a:lnTo>
                    <a:pt x="276" y="436"/>
                  </a:lnTo>
                  <a:lnTo>
                    <a:pt x="274" y="436"/>
                  </a:lnTo>
                  <a:lnTo>
                    <a:pt x="274" y="437"/>
                  </a:lnTo>
                  <a:lnTo>
                    <a:pt x="273" y="437"/>
                  </a:lnTo>
                  <a:lnTo>
                    <a:pt x="272" y="437"/>
                  </a:lnTo>
                  <a:lnTo>
                    <a:pt x="272" y="436"/>
                  </a:lnTo>
                  <a:lnTo>
                    <a:pt x="273" y="436"/>
                  </a:lnTo>
                  <a:lnTo>
                    <a:pt x="273" y="435"/>
                  </a:lnTo>
                  <a:lnTo>
                    <a:pt x="272" y="435"/>
                  </a:lnTo>
                  <a:lnTo>
                    <a:pt x="272" y="434"/>
                  </a:lnTo>
                  <a:lnTo>
                    <a:pt x="273" y="434"/>
                  </a:lnTo>
                  <a:lnTo>
                    <a:pt x="272" y="434"/>
                  </a:lnTo>
                  <a:lnTo>
                    <a:pt x="271" y="434"/>
                  </a:lnTo>
                  <a:lnTo>
                    <a:pt x="271" y="432"/>
                  </a:lnTo>
                  <a:lnTo>
                    <a:pt x="272" y="432"/>
                  </a:lnTo>
                  <a:lnTo>
                    <a:pt x="272" y="431"/>
                  </a:lnTo>
                  <a:lnTo>
                    <a:pt x="272" y="430"/>
                  </a:lnTo>
                  <a:lnTo>
                    <a:pt x="271" y="430"/>
                  </a:lnTo>
                  <a:lnTo>
                    <a:pt x="271" y="431"/>
                  </a:lnTo>
                  <a:lnTo>
                    <a:pt x="271" y="432"/>
                  </a:lnTo>
                  <a:lnTo>
                    <a:pt x="270" y="434"/>
                  </a:lnTo>
                  <a:lnTo>
                    <a:pt x="269" y="434"/>
                  </a:lnTo>
                  <a:lnTo>
                    <a:pt x="269" y="432"/>
                  </a:lnTo>
                  <a:lnTo>
                    <a:pt x="269" y="431"/>
                  </a:lnTo>
                  <a:lnTo>
                    <a:pt x="270" y="431"/>
                  </a:lnTo>
                  <a:lnTo>
                    <a:pt x="270" y="430"/>
                  </a:lnTo>
                  <a:lnTo>
                    <a:pt x="269" y="429"/>
                  </a:lnTo>
                  <a:lnTo>
                    <a:pt x="268" y="428"/>
                  </a:lnTo>
                  <a:lnTo>
                    <a:pt x="267" y="428"/>
                  </a:lnTo>
                  <a:lnTo>
                    <a:pt x="265" y="428"/>
                  </a:lnTo>
                  <a:lnTo>
                    <a:pt x="265" y="427"/>
                  </a:lnTo>
                  <a:lnTo>
                    <a:pt x="264" y="428"/>
                  </a:lnTo>
                  <a:lnTo>
                    <a:pt x="264" y="427"/>
                  </a:lnTo>
                  <a:lnTo>
                    <a:pt x="264" y="426"/>
                  </a:lnTo>
                  <a:lnTo>
                    <a:pt x="263" y="426"/>
                  </a:lnTo>
                  <a:lnTo>
                    <a:pt x="263" y="427"/>
                  </a:lnTo>
                  <a:lnTo>
                    <a:pt x="263" y="428"/>
                  </a:lnTo>
                  <a:lnTo>
                    <a:pt x="262" y="428"/>
                  </a:lnTo>
                  <a:lnTo>
                    <a:pt x="261" y="427"/>
                  </a:lnTo>
                  <a:lnTo>
                    <a:pt x="261" y="426"/>
                  </a:lnTo>
                  <a:lnTo>
                    <a:pt x="261" y="428"/>
                  </a:lnTo>
                  <a:lnTo>
                    <a:pt x="260" y="428"/>
                  </a:lnTo>
                  <a:lnTo>
                    <a:pt x="259" y="428"/>
                  </a:lnTo>
                  <a:lnTo>
                    <a:pt x="259" y="429"/>
                  </a:lnTo>
                  <a:lnTo>
                    <a:pt x="257" y="429"/>
                  </a:lnTo>
                  <a:lnTo>
                    <a:pt x="256" y="429"/>
                  </a:lnTo>
                  <a:lnTo>
                    <a:pt x="255" y="430"/>
                  </a:lnTo>
                  <a:lnTo>
                    <a:pt x="254" y="430"/>
                  </a:lnTo>
                  <a:lnTo>
                    <a:pt x="254" y="429"/>
                  </a:lnTo>
                  <a:lnTo>
                    <a:pt x="254" y="428"/>
                  </a:lnTo>
                  <a:lnTo>
                    <a:pt x="255" y="428"/>
                  </a:lnTo>
                  <a:lnTo>
                    <a:pt x="255" y="427"/>
                  </a:lnTo>
                  <a:lnTo>
                    <a:pt x="255" y="426"/>
                  </a:lnTo>
                  <a:lnTo>
                    <a:pt x="255" y="424"/>
                  </a:lnTo>
                  <a:lnTo>
                    <a:pt x="254" y="426"/>
                  </a:lnTo>
                  <a:lnTo>
                    <a:pt x="254" y="424"/>
                  </a:lnTo>
                  <a:lnTo>
                    <a:pt x="256" y="423"/>
                  </a:lnTo>
                  <a:lnTo>
                    <a:pt x="256" y="422"/>
                  </a:lnTo>
                  <a:lnTo>
                    <a:pt x="255" y="422"/>
                  </a:lnTo>
                  <a:lnTo>
                    <a:pt x="254" y="422"/>
                  </a:lnTo>
                  <a:lnTo>
                    <a:pt x="253" y="423"/>
                  </a:lnTo>
                  <a:lnTo>
                    <a:pt x="252" y="423"/>
                  </a:lnTo>
                  <a:lnTo>
                    <a:pt x="252" y="422"/>
                  </a:lnTo>
                  <a:lnTo>
                    <a:pt x="252" y="421"/>
                  </a:lnTo>
                  <a:lnTo>
                    <a:pt x="252" y="420"/>
                  </a:lnTo>
                  <a:lnTo>
                    <a:pt x="251" y="421"/>
                  </a:lnTo>
                  <a:lnTo>
                    <a:pt x="251" y="420"/>
                  </a:lnTo>
                  <a:lnTo>
                    <a:pt x="251" y="419"/>
                  </a:lnTo>
                  <a:lnTo>
                    <a:pt x="251" y="418"/>
                  </a:lnTo>
                  <a:lnTo>
                    <a:pt x="251" y="419"/>
                  </a:lnTo>
                  <a:lnTo>
                    <a:pt x="252" y="419"/>
                  </a:lnTo>
                  <a:lnTo>
                    <a:pt x="253" y="418"/>
                  </a:lnTo>
                  <a:lnTo>
                    <a:pt x="252" y="418"/>
                  </a:lnTo>
                  <a:lnTo>
                    <a:pt x="251" y="416"/>
                  </a:lnTo>
                  <a:lnTo>
                    <a:pt x="246" y="418"/>
                  </a:lnTo>
                  <a:lnTo>
                    <a:pt x="245" y="418"/>
                  </a:lnTo>
                  <a:lnTo>
                    <a:pt x="245" y="416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42" y="416"/>
                  </a:lnTo>
                  <a:lnTo>
                    <a:pt x="240" y="415"/>
                  </a:lnTo>
                  <a:lnTo>
                    <a:pt x="240" y="414"/>
                  </a:lnTo>
                  <a:lnTo>
                    <a:pt x="239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7" y="415"/>
                  </a:lnTo>
                  <a:lnTo>
                    <a:pt x="238" y="415"/>
                  </a:lnTo>
                  <a:lnTo>
                    <a:pt x="238" y="413"/>
                  </a:lnTo>
                  <a:lnTo>
                    <a:pt x="237" y="413"/>
                  </a:lnTo>
                  <a:lnTo>
                    <a:pt x="237" y="414"/>
                  </a:lnTo>
                  <a:lnTo>
                    <a:pt x="236" y="414"/>
                  </a:lnTo>
                  <a:lnTo>
                    <a:pt x="236" y="413"/>
                  </a:lnTo>
                  <a:lnTo>
                    <a:pt x="235" y="412"/>
                  </a:lnTo>
                  <a:lnTo>
                    <a:pt x="236" y="412"/>
                  </a:lnTo>
                  <a:lnTo>
                    <a:pt x="237" y="412"/>
                  </a:lnTo>
                  <a:lnTo>
                    <a:pt x="238" y="412"/>
                  </a:lnTo>
                  <a:lnTo>
                    <a:pt x="239" y="412"/>
                  </a:lnTo>
                  <a:lnTo>
                    <a:pt x="239" y="411"/>
                  </a:lnTo>
                  <a:lnTo>
                    <a:pt x="238" y="411"/>
                  </a:lnTo>
                  <a:lnTo>
                    <a:pt x="238" y="412"/>
                  </a:lnTo>
                  <a:lnTo>
                    <a:pt x="237" y="412"/>
                  </a:lnTo>
                  <a:lnTo>
                    <a:pt x="237" y="411"/>
                  </a:lnTo>
                  <a:lnTo>
                    <a:pt x="236" y="411"/>
                  </a:lnTo>
                  <a:lnTo>
                    <a:pt x="235" y="411"/>
                  </a:lnTo>
                  <a:lnTo>
                    <a:pt x="234" y="410"/>
                  </a:lnTo>
                  <a:lnTo>
                    <a:pt x="233" y="409"/>
                  </a:lnTo>
                  <a:lnTo>
                    <a:pt x="234" y="409"/>
                  </a:lnTo>
                  <a:lnTo>
                    <a:pt x="235" y="409"/>
                  </a:lnTo>
                  <a:lnTo>
                    <a:pt x="235" y="407"/>
                  </a:lnTo>
                  <a:lnTo>
                    <a:pt x="235" y="406"/>
                  </a:lnTo>
                  <a:lnTo>
                    <a:pt x="234" y="406"/>
                  </a:lnTo>
                  <a:lnTo>
                    <a:pt x="234" y="407"/>
                  </a:lnTo>
                  <a:lnTo>
                    <a:pt x="233" y="407"/>
                  </a:lnTo>
                  <a:lnTo>
                    <a:pt x="231" y="407"/>
                  </a:lnTo>
                  <a:lnTo>
                    <a:pt x="230" y="406"/>
                  </a:lnTo>
                  <a:lnTo>
                    <a:pt x="229" y="406"/>
                  </a:lnTo>
                  <a:lnTo>
                    <a:pt x="229" y="407"/>
                  </a:lnTo>
                  <a:lnTo>
                    <a:pt x="228" y="407"/>
                  </a:lnTo>
                  <a:lnTo>
                    <a:pt x="228" y="406"/>
                  </a:lnTo>
                  <a:lnTo>
                    <a:pt x="227" y="406"/>
                  </a:lnTo>
                  <a:lnTo>
                    <a:pt x="227" y="405"/>
                  </a:lnTo>
                  <a:lnTo>
                    <a:pt x="228" y="405"/>
                  </a:lnTo>
                  <a:lnTo>
                    <a:pt x="228" y="404"/>
                  </a:lnTo>
                  <a:lnTo>
                    <a:pt x="225" y="406"/>
                  </a:lnTo>
                  <a:lnTo>
                    <a:pt x="224" y="406"/>
                  </a:lnTo>
                  <a:lnTo>
                    <a:pt x="224" y="405"/>
                  </a:lnTo>
                  <a:lnTo>
                    <a:pt x="225" y="405"/>
                  </a:lnTo>
                  <a:lnTo>
                    <a:pt x="225" y="404"/>
                  </a:lnTo>
                  <a:lnTo>
                    <a:pt x="224" y="403"/>
                  </a:lnTo>
                  <a:lnTo>
                    <a:pt x="224" y="404"/>
                  </a:lnTo>
                  <a:lnTo>
                    <a:pt x="222" y="403"/>
                  </a:lnTo>
                  <a:lnTo>
                    <a:pt x="222" y="402"/>
                  </a:lnTo>
                  <a:lnTo>
                    <a:pt x="222" y="401"/>
                  </a:lnTo>
                  <a:lnTo>
                    <a:pt x="221" y="399"/>
                  </a:lnTo>
                  <a:lnTo>
                    <a:pt x="221" y="398"/>
                  </a:lnTo>
                  <a:lnTo>
                    <a:pt x="220" y="398"/>
                  </a:lnTo>
                  <a:lnTo>
                    <a:pt x="220" y="401"/>
                  </a:lnTo>
                  <a:lnTo>
                    <a:pt x="220" y="404"/>
                  </a:lnTo>
                  <a:lnTo>
                    <a:pt x="218" y="407"/>
                  </a:lnTo>
                  <a:lnTo>
                    <a:pt x="216" y="411"/>
                  </a:lnTo>
                  <a:lnTo>
                    <a:pt x="216" y="410"/>
                  </a:lnTo>
                  <a:lnTo>
                    <a:pt x="214" y="410"/>
                  </a:lnTo>
                  <a:lnTo>
                    <a:pt x="214" y="409"/>
                  </a:lnTo>
                  <a:lnTo>
                    <a:pt x="216" y="409"/>
                  </a:lnTo>
                  <a:lnTo>
                    <a:pt x="217" y="409"/>
                  </a:lnTo>
                  <a:lnTo>
                    <a:pt x="217" y="407"/>
                  </a:lnTo>
                  <a:lnTo>
                    <a:pt x="216" y="407"/>
                  </a:lnTo>
                  <a:lnTo>
                    <a:pt x="214" y="407"/>
                  </a:lnTo>
                  <a:lnTo>
                    <a:pt x="216" y="406"/>
                  </a:lnTo>
                  <a:lnTo>
                    <a:pt x="217" y="406"/>
                  </a:lnTo>
                  <a:lnTo>
                    <a:pt x="217" y="405"/>
                  </a:lnTo>
                  <a:lnTo>
                    <a:pt x="218" y="404"/>
                  </a:lnTo>
                  <a:lnTo>
                    <a:pt x="218" y="403"/>
                  </a:lnTo>
                  <a:lnTo>
                    <a:pt x="218" y="402"/>
                  </a:lnTo>
                  <a:lnTo>
                    <a:pt x="219" y="399"/>
                  </a:lnTo>
                  <a:lnTo>
                    <a:pt x="219" y="398"/>
                  </a:lnTo>
                  <a:lnTo>
                    <a:pt x="218" y="398"/>
                  </a:lnTo>
                  <a:lnTo>
                    <a:pt x="217" y="401"/>
                  </a:lnTo>
                  <a:lnTo>
                    <a:pt x="217" y="399"/>
                  </a:lnTo>
                  <a:lnTo>
                    <a:pt x="216" y="399"/>
                  </a:lnTo>
                  <a:lnTo>
                    <a:pt x="214" y="399"/>
                  </a:lnTo>
                  <a:lnTo>
                    <a:pt x="216" y="399"/>
                  </a:lnTo>
                  <a:lnTo>
                    <a:pt x="216" y="398"/>
                  </a:lnTo>
                  <a:lnTo>
                    <a:pt x="218" y="396"/>
                  </a:lnTo>
                  <a:lnTo>
                    <a:pt x="218" y="395"/>
                  </a:lnTo>
                  <a:lnTo>
                    <a:pt x="217" y="395"/>
                  </a:lnTo>
                  <a:lnTo>
                    <a:pt x="214" y="397"/>
                  </a:lnTo>
                  <a:lnTo>
                    <a:pt x="211" y="397"/>
                  </a:lnTo>
                  <a:lnTo>
                    <a:pt x="212" y="396"/>
                  </a:lnTo>
                  <a:lnTo>
                    <a:pt x="214" y="394"/>
                  </a:lnTo>
                  <a:lnTo>
                    <a:pt x="216" y="393"/>
                  </a:lnTo>
                  <a:lnTo>
                    <a:pt x="214" y="393"/>
                  </a:lnTo>
                  <a:lnTo>
                    <a:pt x="213" y="393"/>
                  </a:lnTo>
                  <a:lnTo>
                    <a:pt x="213" y="392"/>
                  </a:lnTo>
                  <a:lnTo>
                    <a:pt x="213" y="390"/>
                  </a:lnTo>
                  <a:lnTo>
                    <a:pt x="212" y="390"/>
                  </a:lnTo>
                  <a:lnTo>
                    <a:pt x="211" y="393"/>
                  </a:lnTo>
                  <a:lnTo>
                    <a:pt x="211" y="392"/>
                  </a:lnTo>
                  <a:lnTo>
                    <a:pt x="210" y="392"/>
                  </a:lnTo>
                  <a:lnTo>
                    <a:pt x="210" y="393"/>
                  </a:lnTo>
                  <a:lnTo>
                    <a:pt x="209" y="393"/>
                  </a:lnTo>
                  <a:lnTo>
                    <a:pt x="209" y="392"/>
                  </a:lnTo>
                  <a:lnTo>
                    <a:pt x="209" y="390"/>
                  </a:lnTo>
                  <a:lnTo>
                    <a:pt x="207" y="392"/>
                  </a:lnTo>
                  <a:lnTo>
                    <a:pt x="205" y="392"/>
                  </a:lnTo>
                  <a:lnTo>
                    <a:pt x="205" y="390"/>
                  </a:lnTo>
                  <a:lnTo>
                    <a:pt x="204" y="390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4" y="392"/>
                  </a:lnTo>
                  <a:lnTo>
                    <a:pt x="204" y="393"/>
                  </a:lnTo>
                  <a:lnTo>
                    <a:pt x="203" y="393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1" y="390"/>
                  </a:lnTo>
                  <a:lnTo>
                    <a:pt x="201" y="392"/>
                  </a:lnTo>
                  <a:lnTo>
                    <a:pt x="201" y="390"/>
                  </a:lnTo>
                  <a:lnTo>
                    <a:pt x="200" y="390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1" y="388"/>
                  </a:lnTo>
                  <a:lnTo>
                    <a:pt x="202" y="388"/>
                  </a:lnTo>
                  <a:lnTo>
                    <a:pt x="202" y="387"/>
                  </a:lnTo>
                  <a:lnTo>
                    <a:pt x="201" y="387"/>
                  </a:lnTo>
                  <a:lnTo>
                    <a:pt x="201" y="386"/>
                  </a:lnTo>
                  <a:lnTo>
                    <a:pt x="200" y="387"/>
                  </a:lnTo>
                  <a:lnTo>
                    <a:pt x="199" y="387"/>
                  </a:lnTo>
                  <a:lnTo>
                    <a:pt x="199" y="386"/>
                  </a:lnTo>
                  <a:lnTo>
                    <a:pt x="198" y="386"/>
                  </a:lnTo>
                  <a:lnTo>
                    <a:pt x="196" y="386"/>
                  </a:lnTo>
                  <a:lnTo>
                    <a:pt x="195" y="387"/>
                  </a:lnTo>
                  <a:lnTo>
                    <a:pt x="194" y="387"/>
                  </a:lnTo>
                  <a:lnTo>
                    <a:pt x="194" y="386"/>
                  </a:lnTo>
                  <a:lnTo>
                    <a:pt x="193" y="386"/>
                  </a:lnTo>
                  <a:lnTo>
                    <a:pt x="192" y="387"/>
                  </a:lnTo>
                  <a:lnTo>
                    <a:pt x="191" y="386"/>
                  </a:lnTo>
                  <a:lnTo>
                    <a:pt x="190" y="386"/>
                  </a:lnTo>
                  <a:lnTo>
                    <a:pt x="188" y="387"/>
                  </a:lnTo>
                  <a:lnTo>
                    <a:pt x="187" y="387"/>
                  </a:lnTo>
                  <a:lnTo>
                    <a:pt x="187" y="386"/>
                  </a:lnTo>
                  <a:lnTo>
                    <a:pt x="186" y="387"/>
                  </a:lnTo>
                  <a:lnTo>
                    <a:pt x="186" y="388"/>
                  </a:lnTo>
                  <a:lnTo>
                    <a:pt x="185" y="388"/>
                  </a:lnTo>
                  <a:lnTo>
                    <a:pt x="185" y="387"/>
                  </a:lnTo>
                  <a:lnTo>
                    <a:pt x="185" y="386"/>
                  </a:lnTo>
                  <a:lnTo>
                    <a:pt x="184" y="386"/>
                  </a:lnTo>
                  <a:lnTo>
                    <a:pt x="185" y="384"/>
                  </a:lnTo>
                  <a:lnTo>
                    <a:pt x="184" y="382"/>
                  </a:lnTo>
                  <a:lnTo>
                    <a:pt x="183" y="382"/>
                  </a:lnTo>
                  <a:lnTo>
                    <a:pt x="182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79" y="382"/>
                  </a:lnTo>
                  <a:lnTo>
                    <a:pt x="178" y="382"/>
                  </a:lnTo>
                  <a:lnTo>
                    <a:pt x="177" y="382"/>
                  </a:lnTo>
                  <a:lnTo>
                    <a:pt x="177" y="381"/>
                  </a:lnTo>
                  <a:lnTo>
                    <a:pt x="177" y="380"/>
                  </a:lnTo>
                  <a:lnTo>
                    <a:pt x="176" y="380"/>
                  </a:lnTo>
                  <a:lnTo>
                    <a:pt x="176" y="379"/>
                  </a:lnTo>
                  <a:lnTo>
                    <a:pt x="176" y="378"/>
                  </a:lnTo>
                  <a:lnTo>
                    <a:pt x="175" y="379"/>
                  </a:lnTo>
                  <a:lnTo>
                    <a:pt x="175" y="380"/>
                  </a:lnTo>
                  <a:lnTo>
                    <a:pt x="176" y="381"/>
                  </a:lnTo>
                  <a:lnTo>
                    <a:pt x="174" y="382"/>
                  </a:lnTo>
                  <a:lnTo>
                    <a:pt x="174" y="381"/>
                  </a:lnTo>
                  <a:lnTo>
                    <a:pt x="174" y="379"/>
                  </a:lnTo>
                  <a:lnTo>
                    <a:pt x="175" y="379"/>
                  </a:lnTo>
                  <a:lnTo>
                    <a:pt x="175" y="378"/>
                  </a:lnTo>
                  <a:lnTo>
                    <a:pt x="175" y="377"/>
                  </a:lnTo>
                  <a:lnTo>
                    <a:pt x="176" y="377"/>
                  </a:lnTo>
                  <a:lnTo>
                    <a:pt x="175" y="377"/>
                  </a:lnTo>
                  <a:lnTo>
                    <a:pt x="175" y="376"/>
                  </a:lnTo>
                  <a:lnTo>
                    <a:pt x="175" y="374"/>
                  </a:lnTo>
                  <a:lnTo>
                    <a:pt x="174" y="374"/>
                  </a:lnTo>
                  <a:lnTo>
                    <a:pt x="173" y="374"/>
                  </a:lnTo>
                  <a:lnTo>
                    <a:pt x="171" y="374"/>
                  </a:lnTo>
                  <a:lnTo>
                    <a:pt x="170" y="374"/>
                  </a:lnTo>
                  <a:lnTo>
                    <a:pt x="170" y="373"/>
                  </a:lnTo>
                  <a:lnTo>
                    <a:pt x="170" y="371"/>
                  </a:lnTo>
                  <a:lnTo>
                    <a:pt x="169" y="371"/>
                  </a:lnTo>
                  <a:lnTo>
                    <a:pt x="168" y="372"/>
                  </a:lnTo>
                  <a:lnTo>
                    <a:pt x="167" y="372"/>
                  </a:lnTo>
                  <a:lnTo>
                    <a:pt x="167" y="371"/>
                  </a:lnTo>
                  <a:lnTo>
                    <a:pt x="167" y="370"/>
                  </a:lnTo>
                  <a:lnTo>
                    <a:pt x="165" y="371"/>
                  </a:lnTo>
                  <a:lnTo>
                    <a:pt x="165" y="372"/>
                  </a:lnTo>
                  <a:lnTo>
                    <a:pt x="162" y="373"/>
                  </a:lnTo>
                  <a:lnTo>
                    <a:pt x="161" y="372"/>
                  </a:lnTo>
                  <a:lnTo>
                    <a:pt x="160" y="372"/>
                  </a:lnTo>
                  <a:lnTo>
                    <a:pt x="160" y="373"/>
                  </a:lnTo>
                  <a:lnTo>
                    <a:pt x="160" y="372"/>
                  </a:lnTo>
                  <a:lnTo>
                    <a:pt x="159" y="371"/>
                  </a:lnTo>
                  <a:lnTo>
                    <a:pt x="158" y="371"/>
                  </a:lnTo>
                  <a:lnTo>
                    <a:pt x="159" y="370"/>
                  </a:lnTo>
                  <a:lnTo>
                    <a:pt x="158" y="369"/>
                  </a:lnTo>
                  <a:lnTo>
                    <a:pt x="157" y="370"/>
                  </a:lnTo>
                  <a:lnTo>
                    <a:pt x="156" y="371"/>
                  </a:lnTo>
                  <a:lnTo>
                    <a:pt x="156" y="372"/>
                  </a:lnTo>
                  <a:lnTo>
                    <a:pt x="156" y="373"/>
                  </a:lnTo>
                  <a:lnTo>
                    <a:pt x="156" y="374"/>
                  </a:lnTo>
                  <a:lnTo>
                    <a:pt x="155" y="374"/>
                  </a:lnTo>
                  <a:lnTo>
                    <a:pt x="155" y="373"/>
                  </a:lnTo>
                  <a:lnTo>
                    <a:pt x="153" y="373"/>
                  </a:lnTo>
                  <a:lnTo>
                    <a:pt x="153" y="372"/>
                  </a:lnTo>
                  <a:lnTo>
                    <a:pt x="153" y="371"/>
                  </a:lnTo>
                  <a:lnTo>
                    <a:pt x="153" y="370"/>
                  </a:lnTo>
                  <a:lnTo>
                    <a:pt x="152" y="369"/>
                  </a:lnTo>
                  <a:lnTo>
                    <a:pt x="151" y="369"/>
                  </a:lnTo>
                  <a:lnTo>
                    <a:pt x="151" y="370"/>
                  </a:lnTo>
                  <a:lnTo>
                    <a:pt x="151" y="371"/>
                  </a:lnTo>
                  <a:lnTo>
                    <a:pt x="151" y="372"/>
                  </a:lnTo>
                  <a:lnTo>
                    <a:pt x="150" y="372"/>
                  </a:lnTo>
                  <a:lnTo>
                    <a:pt x="150" y="371"/>
                  </a:lnTo>
                  <a:lnTo>
                    <a:pt x="149" y="371"/>
                  </a:lnTo>
                  <a:lnTo>
                    <a:pt x="148" y="371"/>
                  </a:lnTo>
                  <a:lnTo>
                    <a:pt x="148" y="370"/>
                  </a:lnTo>
                  <a:lnTo>
                    <a:pt x="147" y="370"/>
                  </a:lnTo>
                  <a:lnTo>
                    <a:pt x="144" y="371"/>
                  </a:lnTo>
                  <a:lnTo>
                    <a:pt x="144" y="370"/>
                  </a:lnTo>
                  <a:lnTo>
                    <a:pt x="143" y="370"/>
                  </a:lnTo>
                  <a:lnTo>
                    <a:pt x="143" y="371"/>
                  </a:lnTo>
                  <a:lnTo>
                    <a:pt x="143" y="372"/>
                  </a:lnTo>
                  <a:lnTo>
                    <a:pt x="143" y="373"/>
                  </a:lnTo>
                  <a:lnTo>
                    <a:pt x="142" y="373"/>
                  </a:lnTo>
                  <a:lnTo>
                    <a:pt x="142" y="372"/>
                  </a:lnTo>
                  <a:lnTo>
                    <a:pt x="142" y="373"/>
                  </a:lnTo>
                  <a:lnTo>
                    <a:pt x="142" y="372"/>
                  </a:lnTo>
                  <a:lnTo>
                    <a:pt x="141" y="372"/>
                  </a:lnTo>
                  <a:lnTo>
                    <a:pt x="141" y="371"/>
                  </a:lnTo>
                  <a:lnTo>
                    <a:pt x="140" y="372"/>
                  </a:lnTo>
                  <a:lnTo>
                    <a:pt x="140" y="371"/>
                  </a:lnTo>
                  <a:lnTo>
                    <a:pt x="140" y="370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38" y="369"/>
                  </a:lnTo>
                  <a:lnTo>
                    <a:pt x="138" y="370"/>
                  </a:lnTo>
                  <a:lnTo>
                    <a:pt x="136" y="371"/>
                  </a:lnTo>
                  <a:lnTo>
                    <a:pt x="135" y="370"/>
                  </a:lnTo>
                  <a:lnTo>
                    <a:pt x="134" y="371"/>
                  </a:lnTo>
                  <a:lnTo>
                    <a:pt x="134" y="372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0" y="372"/>
                  </a:lnTo>
                  <a:lnTo>
                    <a:pt x="128" y="372"/>
                  </a:lnTo>
                  <a:lnTo>
                    <a:pt x="127" y="373"/>
                  </a:lnTo>
                  <a:lnTo>
                    <a:pt x="126" y="372"/>
                  </a:lnTo>
                  <a:lnTo>
                    <a:pt x="125" y="372"/>
                  </a:lnTo>
                  <a:lnTo>
                    <a:pt x="125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3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2" y="377"/>
                  </a:lnTo>
                  <a:lnTo>
                    <a:pt x="122" y="376"/>
                  </a:lnTo>
                  <a:lnTo>
                    <a:pt x="122" y="374"/>
                  </a:lnTo>
                  <a:lnTo>
                    <a:pt x="121" y="374"/>
                  </a:lnTo>
                  <a:lnTo>
                    <a:pt x="118" y="374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4"/>
                  </a:lnTo>
                  <a:lnTo>
                    <a:pt x="115" y="374"/>
                  </a:lnTo>
                  <a:lnTo>
                    <a:pt x="114" y="374"/>
                  </a:lnTo>
                  <a:lnTo>
                    <a:pt x="114" y="376"/>
                  </a:lnTo>
                  <a:lnTo>
                    <a:pt x="115" y="376"/>
                  </a:lnTo>
                  <a:lnTo>
                    <a:pt x="115" y="377"/>
                  </a:lnTo>
                  <a:lnTo>
                    <a:pt x="116" y="379"/>
                  </a:lnTo>
                  <a:lnTo>
                    <a:pt x="116" y="380"/>
                  </a:lnTo>
                  <a:lnTo>
                    <a:pt x="116" y="381"/>
                  </a:lnTo>
                  <a:lnTo>
                    <a:pt x="116" y="382"/>
                  </a:lnTo>
                  <a:lnTo>
                    <a:pt x="115" y="385"/>
                  </a:lnTo>
                  <a:lnTo>
                    <a:pt x="114" y="384"/>
                  </a:lnTo>
                  <a:lnTo>
                    <a:pt x="113" y="384"/>
                  </a:lnTo>
                  <a:lnTo>
                    <a:pt x="112" y="381"/>
                  </a:lnTo>
                  <a:lnTo>
                    <a:pt x="110" y="381"/>
                  </a:lnTo>
                  <a:lnTo>
                    <a:pt x="110" y="380"/>
                  </a:lnTo>
                  <a:lnTo>
                    <a:pt x="110" y="379"/>
                  </a:lnTo>
                  <a:lnTo>
                    <a:pt x="108" y="379"/>
                  </a:lnTo>
                  <a:lnTo>
                    <a:pt x="107" y="380"/>
                  </a:lnTo>
                  <a:lnTo>
                    <a:pt x="108" y="380"/>
                  </a:lnTo>
                  <a:lnTo>
                    <a:pt x="109" y="381"/>
                  </a:lnTo>
                  <a:lnTo>
                    <a:pt x="109" y="382"/>
                  </a:lnTo>
                  <a:lnTo>
                    <a:pt x="109" y="384"/>
                  </a:lnTo>
                  <a:lnTo>
                    <a:pt x="108" y="384"/>
                  </a:lnTo>
                  <a:lnTo>
                    <a:pt x="107" y="384"/>
                  </a:lnTo>
                  <a:lnTo>
                    <a:pt x="108" y="384"/>
                  </a:lnTo>
                  <a:lnTo>
                    <a:pt x="108" y="385"/>
                  </a:lnTo>
                  <a:lnTo>
                    <a:pt x="109" y="386"/>
                  </a:lnTo>
                  <a:lnTo>
                    <a:pt x="110" y="386"/>
                  </a:lnTo>
                  <a:lnTo>
                    <a:pt x="109" y="386"/>
                  </a:lnTo>
                  <a:lnTo>
                    <a:pt x="109" y="387"/>
                  </a:lnTo>
                  <a:lnTo>
                    <a:pt x="110" y="387"/>
                  </a:lnTo>
                  <a:lnTo>
                    <a:pt x="110" y="388"/>
                  </a:lnTo>
                  <a:lnTo>
                    <a:pt x="109" y="388"/>
                  </a:lnTo>
                  <a:lnTo>
                    <a:pt x="109" y="387"/>
                  </a:lnTo>
                  <a:lnTo>
                    <a:pt x="108" y="387"/>
                  </a:lnTo>
                  <a:lnTo>
                    <a:pt x="107" y="388"/>
                  </a:lnTo>
                  <a:lnTo>
                    <a:pt x="108" y="389"/>
                  </a:lnTo>
                  <a:lnTo>
                    <a:pt x="107" y="389"/>
                  </a:lnTo>
                  <a:lnTo>
                    <a:pt x="106" y="390"/>
                  </a:lnTo>
                  <a:lnTo>
                    <a:pt x="106" y="389"/>
                  </a:lnTo>
                  <a:lnTo>
                    <a:pt x="105" y="388"/>
                  </a:lnTo>
                  <a:lnTo>
                    <a:pt x="104" y="389"/>
                  </a:lnTo>
                  <a:lnTo>
                    <a:pt x="105" y="389"/>
                  </a:lnTo>
                  <a:lnTo>
                    <a:pt x="105" y="390"/>
                  </a:lnTo>
                  <a:lnTo>
                    <a:pt x="106" y="392"/>
                  </a:lnTo>
                  <a:lnTo>
                    <a:pt x="107" y="393"/>
                  </a:lnTo>
                  <a:lnTo>
                    <a:pt x="107" y="394"/>
                  </a:lnTo>
                  <a:lnTo>
                    <a:pt x="105" y="395"/>
                  </a:lnTo>
                  <a:lnTo>
                    <a:pt x="105" y="394"/>
                  </a:lnTo>
                  <a:lnTo>
                    <a:pt x="104" y="394"/>
                  </a:lnTo>
                  <a:lnTo>
                    <a:pt x="102" y="394"/>
                  </a:lnTo>
                  <a:lnTo>
                    <a:pt x="101" y="394"/>
                  </a:lnTo>
                  <a:lnTo>
                    <a:pt x="101" y="393"/>
                  </a:lnTo>
                  <a:lnTo>
                    <a:pt x="101" y="392"/>
                  </a:lnTo>
                  <a:lnTo>
                    <a:pt x="101" y="390"/>
                  </a:lnTo>
                  <a:lnTo>
                    <a:pt x="100" y="390"/>
                  </a:lnTo>
                  <a:lnTo>
                    <a:pt x="101" y="388"/>
                  </a:lnTo>
                  <a:lnTo>
                    <a:pt x="100" y="388"/>
                  </a:lnTo>
                  <a:lnTo>
                    <a:pt x="99" y="388"/>
                  </a:lnTo>
                  <a:lnTo>
                    <a:pt x="97" y="389"/>
                  </a:lnTo>
                  <a:lnTo>
                    <a:pt x="96" y="389"/>
                  </a:lnTo>
                  <a:lnTo>
                    <a:pt x="96" y="390"/>
                  </a:lnTo>
                  <a:lnTo>
                    <a:pt x="97" y="392"/>
                  </a:lnTo>
                  <a:lnTo>
                    <a:pt x="96" y="393"/>
                  </a:lnTo>
                  <a:lnTo>
                    <a:pt x="97" y="394"/>
                  </a:lnTo>
                  <a:lnTo>
                    <a:pt x="97" y="395"/>
                  </a:lnTo>
                  <a:lnTo>
                    <a:pt x="98" y="396"/>
                  </a:lnTo>
                  <a:lnTo>
                    <a:pt x="97" y="397"/>
                  </a:lnTo>
                  <a:lnTo>
                    <a:pt x="97" y="396"/>
                  </a:lnTo>
                  <a:lnTo>
                    <a:pt x="96" y="396"/>
                  </a:lnTo>
                  <a:lnTo>
                    <a:pt x="95" y="396"/>
                  </a:lnTo>
                  <a:lnTo>
                    <a:pt x="95" y="395"/>
                  </a:lnTo>
                  <a:lnTo>
                    <a:pt x="93" y="395"/>
                  </a:lnTo>
                  <a:lnTo>
                    <a:pt x="93" y="394"/>
                  </a:lnTo>
                  <a:lnTo>
                    <a:pt x="92" y="394"/>
                  </a:lnTo>
                  <a:lnTo>
                    <a:pt x="91" y="394"/>
                  </a:lnTo>
                  <a:lnTo>
                    <a:pt x="91" y="393"/>
                  </a:lnTo>
                  <a:lnTo>
                    <a:pt x="90" y="393"/>
                  </a:lnTo>
                  <a:lnTo>
                    <a:pt x="89" y="394"/>
                  </a:lnTo>
                  <a:lnTo>
                    <a:pt x="89" y="395"/>
                  </a:lnTo>
                  <a:lnTo>
                    <a:pt x="90" y="395"/>
                  </a:lnTo>
                  <a:lnTo>
                    <a:pt x="90" y="396"/>
                  </a:lnTo>
                  <a:lnTo>
                    <a:pt x="89" y="396"/>
                  </a:lnTo>
                  <a:lnTo>
                    <a:pt x="89" y="397"/>
                  </a:lnTo>
                  <a:lnTo>
                    <a:pt x="89" y="398"/>
                  </a:lnTo>
                  <a:lnTo>
                    <a:pt x="91" y="397"/>
                  </a:lnTo>
                  <a:lnTo>
                    <a:pt x="92" y="398"/>
                  </a:lnTo>
                  <a:lnTo>
                    <a:pt x="92" y="399"/>
                  </a:lnTo>
                  <a:lnTo>
                    <a:pt x="93" y="399"/>
                  </a:lnTo>
                  <a:lnTo>
                    <a:pt x="96" y="399"/>
                  </a:lnTo>
                  <a:lnTo>
                    <a:pt x="97" y="401"/>
                  </a:lnTo>
                  <a:lnTo>
                    <a:pt x="98" y="401"/>
                  </a:lnTo>
                  <a:lnTo>
                    <a:pt x="99" y="401"/>
                  </a:lnTo>
                  <a:lnTo>
                    <a:pt x="100" y="401"/>
                  </a:lnTo>
                  <a:lnTo>
                    <a:pt x="100" y="402"/>
                  </a:lnTo>
                  <a:lnTo>
                    <a:pt x="100" y="403"/>
                  </a:lnTo>
                  <a:lnTo>
                    <a:pt x="98" y="402"/>
                  </a:lnTo>
                  <a:lnTo>
                    <a:pt x="96" y="402"/>
                  </a:lnTo>
                  <a:lnTo>
                    <a:pt x="95" y="403"/>
                  </a:lnTo>
                  <a:lnTo>
                    <a:pt x="91" y="403"/>
                  </a:lnTo>
                  <a:lnTo>
                    <a:pt x="88" y="404"/>
                  </a:lnTo>
                  <a:lnTo>
                    <a:pt x="84" y="404"/>
                  </a:lnTo>
                  <a:lnTo>
                    <a:pt x="83" y="404"/>
                  </a:lnTo>
                  <a:lnTo>
                    <a:pt x="82" y="405"/>
                  </a:lnTo>
                  <a:lnTo>
                    <a:pt x="81" y="405"/>
                  </a:lnTo>
                  <a:lnTo>
                    <a:pt x="80" y="405"/>
                  </a:lnTo>
                  <a:lnTo>
                    <a:pt x="80" y="404"/>
                  </a:lnTo>
                  <a:lnTo>
                    <a:pt x="80" y="403"/>
                  </a:lnTo>
                  <a:lnTo>
                    <a:pt x="79" y="403"/>
                  </a:lnTo>
                  <a:lnTo>
                    <a:pt x="78" y="404"/>
                  </a:lnTo>
                  <a:lnTo>
                    <a:pt x="78" y="403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4" y="402"/>
                  </a:lnTo>
                  <a:lnTo>
                    <a:pt x="72" y="401"/>
                  </a:lnTo>
                  <a:lnTo>
                    <a:pt x="72" y="402"/>
                  </a:lnTo>
                  <a:lnTo>
                    <a:pt x="71" y="401"/>
                  </a:lnTo>
                  <a:lnTo>
                    <a:pt x="71" y="402"/>
                  </a:lnTo>
                  <a:lnTo>
                    <a:pt x="70" y="402"/>
                  </a:lnTo>
                  <a:lnTo>
                    <a:pt x="67" y="401"/>
                  </a:lnTo>
                  <a:lnTo>
                    <a:pt x="66" y="401"/>
                  </a:lnTo>
                  <a:lnTo>
                    <a:pt x="66" y="399"/>
                  </a:lnTo>
                  <a:lnTo>
                    <a:pt x="65" y="398"/>
                  </a:lnTo>
                  <a:lnTo>
                    <a:pt x="67" y="396"/>
                  </a:lnTo>
                  <a:lnTo>
                    <a:pt x="69" y="394"/>
                  </a:lnTo>
                  <a:lnTo>
                    <a:pt x="70" y="393"/>
                  </a:lnTo>
                  <a:lnTo>
                    <a:pt x="70" y="392"/>
                  </a:lnTo>
                  <a:lnTo>
                    <a:pt x="69" y="392"/>
                  </a:lnTo>
                  <a:lnTo>
                    <a:pt x="70" y="390"/>
                  </a:lnTo>
                  <a:lnTo>
                    <a:pt x="72" y="389"/>
                  </a:lnTo>
                  <a:lnTo>
                    <a:pt x="75" y="387"/>
                  </a:lnTo>
                  <a:lnTo>
                    <a:pt x="74" y="386"/>
                  </a:lnTo>
                  <a:lnTo>
                    <a:pt x="73" y="386"/>
                  </a:lnTo>
                  <a:lnTo>
                    <a:pt x="73" y="385"/>
                  </a:lnTo>
                  <a:lnTo>
                    <a:pt x="73" y="384"/>
                  </a:lnTo>
                  <a:lnTo>
                    <a:pt x="72" y="384"/>
                  </a:lnTo>
                  <a:lnTo>
                    <a:pt x="71" y="386"/>
                  </a:lnTo>
                  <a:lnTo>
                    <a:pt x="69" y="387"/>
                  </a:lnTo>
                  <a:lnTo>
                    <a:pt x="66" y="388"/>
                  </a:lnTo>
                  <a:lnTo>
                    <a:pt x="64" y="388"/>
                  </a:lnTo>
                  <a:lnTo>
                    <a:pt x="64" y="389"/>
                  </a:lnTo>
                  <a:lnTo>
                    <a:pt x="63" y="389"/>
                  </a:lnTo>
                  <a:lnTo>
                    <a:pt x="59" y="389"/>
                  </a:lnTo>
                  <a:lnTo>
                    <a:pt x="57" y="389"/>
                  </a:lnTo>
                  <a:lnTo>
                    <a:pt x="56" y="389"/>
                  </a:lnTo>
                  <a:lnTo>
                    <a:pt x="55" y="388"/>
                  </a:lnTo>
                  <a:lnTo>
                    <a:pt x="55" y="387"/>
                  </a:lnTo>
                  <a:lnTo>
                    <a:pt x="55" y="386"/>
                  </a:lnTo>
                  <a:lnTo>
                    <a:pt x="55" y="385"/>
                  </a:lnTo>
                  <a:lnTo>
                    <a:pt x="55" y="384"/>
                  </a:lnTo>
                  <a:lnTo>
                    <a:pt x="55" y="381"/>
                  </a:lnTo>
                  <a:lnTo>
                    <a:pt x="55" y="380"/>
                  </a:lnTo>
                  <a:lnTo>
                    <a:pt x="54" y="380"/>
                  </a:lnTo>
                  <a:lnTo>
                    <a:pt x="54" y="381"/>
                  </a:lnTo>
                  <a:lnTo>
                    <a:pt x="54" y="384"/>
                  </a:lnTo>
                  <a:lnTo>
                    <a:pt x="54" y="385"/>
                  </a:lnTo>
                  <a:lnTo>
                    <a:pt x="53" y="389"/>
                  </a:lnTo>
                  <a:lnTo>
                    <a:pt x="52" y="390"/>
                  </a:lnTo>
                  <a:lnTo>
                    <a:pt x="50" y="389"/>
                  </a:lnTo>
                  <a:lnTo>
                    <a:pt x="50" y="390"/>
                  </a:lnTo>
                  <a:lnTo>
                    <a:pt x="48" y="389"/>
                  </a:lnTo>
                  <a:lnTo>
                    <a:pt x="48" y="388"/>
                  </a:lnTo>
                  <a:lnTo>
                    <a:pt x="47" y="389"/>
                  </a:lnTo>
                  <a:lnTo>
                    <a:pt x="47" y="388"/>
                  </a:lnTo>
                  <a:lnTo>
                    <a:pt x="46" y="388"/>
                  </a:lnTo>
                  <a:lnTo>
                    <a:pt x="47" y="388"/>
                  </a:lnTo>
                  <a:lnTo>
                    <a:pt x="47" y="387"/>
                  </a:lnTo>
                  <a:lnTo>
                    <a:pt x="48" y="386"/>
                  </a:lnTo>
                  <a:lnTo>
                    <a:pt x="47" y="387"/>
                  </a:lnTo>
                  <a:lnTo>
                    <a:pt x="45" y="387"/>
                  </a:lnTo>
                  <a:lnTo>
                    <a:pt x="44" y="387"/>
                  </a:lnTo>
                  <a:lnTo>
                    <a:pt x="45" y="388"/>
                  </a:lnTo>
                  <a:lnTo>
                    <a:pt x="41" y="387"/>
                  </a:lnTo>
                  <a:lnTo>
                    <a:pt x="41" y="386"/>
                  </a:lnTo>
                  <a:lnTo>
                    <a:pt x="40" y="385"/>
                  </a:lnTo>
                  <a:lnTo>
                    <a:pt x="40" y="384"/>
                  </a:lnTo>
                  <a:lnTo>
                    <a:pt x="41" y="384"/>
                  </a:lnTo>
                  <a:lnTo>
                    <a:pt x="40" y="382"/>
                  </a:lnTo>
                  <a:lnTo>
                    <a:pt x="40" y="381"/>
                  </a:lnTo>
                  <a:lnTo>
                    <a:pt x="41" y="380"/>
                  </a:lnTo>
                  <a:lnTo>
                    <a:pt x="43" y="380"/>
                  </a:lnTo>
                  <a:lnTo>
                    <a:pt x="44" y="379"/>
                  </a:lnTo>
                  <a:lnTo>
                    <a:pt x="41" y="379"/>
                  </a:lnTo>
                  <a:lnTo>
                    <a:pt x="45" y="377"/>
                  </a:lnTo>
                  <a:lnTo>
                    <a:pt x="47" y="374"/>
                  </a:lnTo>
                  <a:lnTo>
                    <a:pt x="49" y="373"/>
                  </a:lnTo>
                  <a:lnTo>
                    <a:pt x="50" y="373"/>
                  </a:lnTo>
                  <a:lnTo>
                    <a:pt x="55" y="372"/>
                  </a:lnTo>
                  <a:lnTo>
                    <a:pt x="58" y="371"/>
                  </a:lnTo>
                  <a:lnTo>
                    <a:pt x="59" y="371"/>
                  </a:lnTo>
                  <a:lnTo>
                    <a:pt x="62" y="369"/>
                  </a:lnTo>
                  <a:lnTo>
                    <a:pt x="64" y="368"/>
                  </a:lnTo>
                  <a:lnTo>
                    <a:pt x="67" y="367"/>
                  </a:lnTo>
                  <a:lnTo>
                    <a:pt x="71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5" y="364"/>
                  </a:lnTo>
                  <a:lnTo>
                    <a:pt x="76" y="364"/>
                  </a:lnTo>
                  <a:lnTo>
                    <a:pt x="75" y="363"/>
                  </a:lnTo>
                  <a:lnTo>
                    <a:pt x="76" y="362"/>
                  </a:lnTo>
                  <a:lnTo>
                    <a:pt x="76" y="361"/>
                  </a:lnTo>
                  <a:lnTo>
                    <a:pt x="74" y="364"/>
                  </a:lnTo>
                  <a:lnTo>
                    <a:pt x="71" y="365"/>
                  </a:lnTo>
                  <a:lnTo>
                    <a:pt x="66" y="367"/>
                  </a:lnTo>
                  <a:lnTo>
                    <a:pt x="63" y="367"/>
                  </a:lnTo>
                  <a:lnTo>
                    <a:pt x="62" y="369"/>
                  </a:lnTo>
                  <a:lnTo>
                    <a:pt x="58" y="369"/>
                  </a:lnTo>
                  <a:lnTo>
                    <a:pt x="54" y="370"/>
                  </a:lnTo>
                  <a:lnTo>
                    <a:pt x="55" y="367"/>
                  </a:lnTo>
                  <a:lnTo>
                    <a:pt x="57" y="363"/>
                  </a:lnTo>
                  <a:lnTo>
                    <a:pt x="61" y="362"/>
                  </a:lnTo>
                  <a:lnTo>
                    <a:pt x="64" y="360"/>
                  </a:lnTo>
                  <a:lnTo>
                    <a:pt x="66" y="360"/>
                  </a:lnTo>
                  <a:lnTo>
                    <a:pt x="70" y="359"/>
                  </a:lnTo>
                  <a:lnTo>
                    <a:pt x="73" y="360"/>
                  </a:lnTo>
                  <a:lnTo>
                    <a:pt x="75" y="360"/>
                  </a:lnTo>
                  <a:lnTo>
                    <a:pt x="75" y="359"/>
                  </a:lnTo>
                  <a:lnTo>
                    <a:pt x="74" y="359"/>
                  </a:lnTo>
                  <a:lnTo>
                    <a:pt x="73" y="359"/>
                  </a:lnTo>
                  <a:lnTo>
                    <a:pt x="72" y="359"/>
                  </a:lnTo>
                  <a:lnTo>
                    <a:pt x="71" y="359"/>
                  </a:lnTo>
                  <a:lnTo>
                    <a:pt x="70" y="357"/>
                  </a:lnTo>
                  <a:lnTo>
                    <a:pt x="70" y="356"/>
                  </a:lnTo>
                  <a:lnTo>
                    <a:pt x="69" y="356"/>
                  </a:lnTo>
                  <a:lnTo>
                    <a:pt x="69" y="355"/>
                  </a:lnTo>
                  <a:lnTo>
                    <a:pt x="72" y="354"/>
                  </a:lnTo>
                  <a:lnTo>
                    <a:pt x="72" y="353"/>
                  </a:lnTo>
                  <a:lnTo>
                    <a:pt x="72" y="352"/>
                  </a:lnTo>
                  <a:lnTo>
                    <a:pt x="71" y="351"/>
                  </a:lnTo>
                  <a:lnTo>
                    <a:pt x="70" y="351"/>
                  </a:lnTo>
                  <a:lnTo>
                    <a:pt x="69" y="351"/>
                  </a:lnTo>
                  <a:lnTo>
                    <a:pt x="69" y="349"/>
                  </a:lnTo>
                  <a:lnTo>
                    <a:pt x="70" y="349"/>
                  </a:lnTo>
                  <a:lnTo>
                    <a:pt x="69" y="349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4" y="348"/>
                  </a:lnTo>
                  <a:lnTo>
                    <a:pt x="63" y="348"/>
                  </a:lnTo>
                  <a:lnTo>
                    <a:pt x="63" y="347"/>
                  </a:lnTo>
                  <a:lnTo>
                    <a:pt x="63" y="346"/>
                  </a:lnTo>
                  <a:lnTo>
                    <a:pt x="62" y="347"/>
                  </a:lnTo>
                  <a:lnTo>
                    <a:pt x="62" y="348"/>
                  </a:lnTo>
                  <a:lnTo>
                    <a:pt x="61" y="349"/>
                  </a:lnTo>
                  <a:lnTo>
                    <a:pt x="61" y="351"/>
                  </a:lnTo>
                  <a:lnTo>
                    <a:pt x="61" y="352"/>
                  </a:lnTo>
                  <a:lnTo>
                    <a:pt x="62" y="353"/>
                  </a:lnTo>
                  <a:lnTo>
                    <a:pt x="59" y="356"/>
                  </a:lnTo>
                  <a:lnTo>
                    <a:pt x="57" y="357"/>
                  </a:lnTo>
                  <a:lnTo>
                    <a:pt x="55" y="360"/>
                  </a:lnTo>
                  <a:lnTo>
                    <a:pt x="54" y="359"/>
                  </a:lnTo>
                  <a:lnTo>
                    <a:pt x="54" y="357"/>
                  </a:lnTo>
                  <a:lnTo>
                    <a:pt x="53" y="357"/>
                  </a:lnTo>
                  <a:lnTo>
                    <a:pt x="52" y="356"/>
                  </a:lnTo>
                  <a:lnTo>
                    <a:pt x="49" y="355"/>
                  </a:lnTo>
                  <a:lnTo>
                    <a:pt x="48" y="356"/>
                  </a:lnTo>
                  <a:lnTo>
                    <a:pt x="52" y="359"/>
                  </a:lnTo>
                  <a:lnTo>
                    <a:pt x="53" y="360"/>
                  </a:lnTo>
                  <a:lnTo>
                    <a:pt x="53" y="361"/>
                  </a:lnTo>
                  <a:lnTo>
                    <a:pt x="50" y="362"/>
                  </a:lnTo>
                  <a:lnTo>
                    <a:pt x="49" y="364"/>
                  </a:lnTo>
                  <a:lnTo>
                    <a:pt x="46" y="364"/>
                  </a:lnTo>
                  <a:lnTo>
                    <a:pt x="43" y="364"/>
                  </a:lnTo>
                  <a:lnTo>
                    <a:pt x="40" y="364"/>
                  </a:lnTo>
                  <a:lnTo>
                    <a:pt x="39" y="364"/>
                  </a:lnTo>
                  <a:lnTo>
                    <a:pt x="39" y="363"/>
                  </a:lnTo>
                  <a:lnTo>
                    <a:pt x="40" y="362"/>
                  </a:lnTo>
                  <a:lnTo>
                    <a:pt x="41" y="361"/>
                  </a:lnTo>
                  <a:lnTo>
                    <a:pt x="41" y="360"/>
                  </a:lnTo>
                  <a:lnTo>
                    <a:pt x="43" y="359"/>
                  </a:lnTo>
                  <a:lnTo>
                    <a:pt x="43" y="357"/>
                  </a:lnTo>
                  <a:lnTo>
                    <a:pt x="41" y="356"/>
                  </a:lnTo>
                  <a:lnTo>
                    <a:pt x="41" y="355"/>
                  </a:lnTo>
                  <a:lnTo>
                    <a:pt x="41" y="356"/>
                  </a:lnTo>
                  <a:lnTo>
                    <a:pt x="41" y="357"/>
                  </a:lnTo>
                  <a:lnTo>
                    <a:pt x="41" y="359"/>
                  </a:lnTo>
                  <a:lnTo>
                    <a:pt x="39" y="360"/>
                  </a:lnTo>
                  <a:lnTo>
                    <a:pt x="37" y="361"/>
                  </a:lnTo>
                  <a:lnTo>
                    <a:pt x="35" y="362"/>
                  </a:lnTo>
                  <a:lnTo>
                    <a:pt x="33" y="361"/>
                  </a:lnTo>
                  <a:lnTo>
                    <a:pt x="35" y="359"/>
                  </a:lnTo>
                  <a:lnTo>
                    <a:pt x="35" y="356"/>
                  </a:lnTo>
                  <a:lnTo>
                    <a:pt x="36" y="355"/>
                  </a:lnTo>
                  <a:lnTo>
                    <a:pt x="37" y="355"/>
                  </a:lnTo>
                  <a:lnTo>
                    <a:pt x="36" y="354"/>
                  </a:lnTo>
                  <a:lnTo>
                    <a:pt x="35" y="355"/>
                  </a:lnTo>
                  <a:lnTo>
                    <a:pt x="33" y="355"/>
                  </a:lnTo>
                  <a:lnTo>
                    <a:pt x="32" y="355"/>
                  </a:lnTo>
                  <a:lnTo>
                    <a:pt x="32" y="356"/>
                  </a:lnTo>
                  <a:lnTo>
                    <a:pt x="32" y="359"/>
                  </a:lnTo>
                  <a:lnTo>
                    <a:pt x="30" y="360"/>
                  </a:lnTo>
                  <a:lnTo>
                    <a:pt x="28" y="361"/>
                  </a:lnTo>
                  <a:lnTo>
                    <a:pt x="27" y="361"/>
                  </a:lnTo>
                  <a:lnTo>
                    <a:pt x="27" y="360"/>
                  </a:lnTo>
                  <a:lnTo>
                    <a:pt x="28" y="359"/>
                  </a:lnTo>
                  <a:lnTo>
                    <a:pt x="27" y="357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4" y="360"/>
                  </a:lnTo>
                  <a:lnTo>
                    <a:pt x="24" y="359"/>
                  </a:lnTo>
                  <a:lnTo>
                    <a:pt x="23" y="357"/>
                  </a:lnTo>
                  <a:lnTo>
                    <a:pt x="22" y="359"/>
                  </a:lnTo>
                  <a:lnTo>
                    <a:pt x="22" y="360"/>
                  </a:lnTo>
                  <a:lnTo>
                    <a:pt x="21" y="360"/>
                  </a:lnTo>
                  <a:lnTo>
                    <a:pt x="20" y="359"/>
                  </a:lnTo>
                  <a:lnTo>
                    <a:pt x="19" y="359"/>
                  </a:lnTo>
                  <a:lnTo>
                    <a:pt x="19" y="357"/>
                  </a:lnTo>
                  <a:lnTo>
                    <a:pt x="16" y="357"/>
                  </a:lnTo>
                  <a:lnTo>
                    <a:pt x="16" y="356"/>
                  </a:lnTo>
                  <a:lnTo>
                    <a:pt x="16" y="355"/>
                  </a:lnTo>
                  <a:lnTo>
                    <a:pt x="14" y="356"/>
                  </a:lnTo>
                  <a:lnTo>
                    <a:pt x="13" y="355"/>
                  </a:lnTo>
                  <a:lnTo>
                    <a:pt x="12" y="355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9" y="354"/>
                  </a:lnTo>
                  <a:lnTo>
                    <a:pt x="9" y="353"/>
                  </a:lnTo>
                  <a:lnTo>
                    <a:pt x="10" y="353"/>
                  </a:lnTo>
                  <a:lnTo>
                    <a:pt x="11" y="352"/>
                  </a:lnTo>
                  <a:lnTo>
                    <a:pt x="10" y="352"/>
                  </a:lnTo>
                  <a:lnTo>
                    <a:pt x="10" y="351"/>
                  </a:lnTo>
                  <a:lnTo>
                    <a:pt x="10" y="349"/>
                  </a:lnTo>
                  <a:lnTo>
                    <a:pt x="10" y="348"/>
                  </a:lnTo>
                  <a:lnTo>
                    <a:pt x="11" y="348"/>
                  </a:lnTo>
                  <a:lnTo>
                    <a:pt x="11" y="347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6" y="344"/>
                  </a:lnTo>
                  <a:lnTo>
                    <a:pt x="6" y="343"/>
                  </a:lnTo>
                  <a:lnTo>
                    <a:pt x="7" y="343"/>
                  </a:lnTo>
                  <a:lnTo>
                    <a:pt x="6" y="342"/>
                  </a:lnTo>
                  <a:lnTo>
                    <a:pt x="6" y="340"/>
                  </a:lnTo>
                  <a:lnTo>
                    <a:pt x="7" y="339"/>
                  </a:lnTo>
                  <a:lnTo>
                    <a:pt x="10" y="338"/>
                  </a:lnTo>
                  <a:lnTo>
                    <a:pt x="11" y="334"/>
                  </a:lnTo>
                  <a:lnTo>
                    <a:pt x="13" y="332"/>
                  </a:lnTo>
                  <a:lnTo>
                    <a:pt x="14" y="334"/>
                  </a:lnTo>
                  <a:lnTo>
                    <a:pt x="16" y="332"/>
                  </a:lnTo>
                  <a:lnTo>
                    <a:pt x="16" y="331"/>
                  </a:lnTo>
                  <a:lnTo>
                    <a:pt x="15" y="331"/>
                  </a:lnTo>
                  <a:lnTo>
                    <a:pt x="15" y="330"/>
                  </a:lnTo>
                  <a:lnTo>
                    <a:pt x="16" y="328"/>
                  </a:lnTo>
                  <a:lnTo>
                    <a:pt x="18" y="328"/>
                  </a:lnTo>
                  <a:lnTo>
                    <a:pt x="18" y="327"/>
                  </a:lnTo>
                  <a:lnTo>
                    <a:pt x="20" y="326"/>
                  </a:lnTo>
                  <a:lnTo>
                    <a:pt x="20" y="325"/>
                  </a:lnTo>
                  <a:lnTo>
                    <a:pt x="19" y="325"/>
                  </a:lnTo>
                  <a:lnTo>
                    <a:pt x="19" y="323"/>
                  </a:lnTo>
                  <a:lnTo>
                    <a:pt x="22" y="322"/>
                  </a:lnTo>
                  <a:lnTo>
                    <a:pt x="23" y="322"/>
                  </a:lnTo>
                  <a:lnTo>
                    <a:pt x="23" y="321"/>
                  </a:lnTo>
                  <a:lnTo>
                    <a:pt x="23" y="320"/>
                  </a:lnTo>
                  <a:lnTo>
                    <a:pt x="22" y="319"/>
                  </a:lnTo>
                  <a:lnTo>
                    <a:pt x="23" y="319"/>
                  </a:lnTo>
                  <a:lnTo>
                    <a:pt x="24" y="319"/>
                  </a:lnTo>
                  <a:lnTo>
                    <a:pt x="26" y="319"/>
                  </a:lnTo>
                  <a:lnTo>
                    <a:pt x="24" y="319"/>
                  </a:lnTo>
                  <a:lnTo>
                    <a:pt x="24" y="318"/>
                  </a:lnTo>
                  <a:lnTo>
                    <a:pt x="23" y="318"/>
                  </a:lnTo>
                  <a:lnTo>
                    <a:pt x="22" y="318"/>
                  </a:lnTo>
                  <a:lnTo>
                    <a:pt x="21" y="317"/>
                  </a:lnTo>
                  <a:lnTo>
                    <a:pt x="21" y="315"/>
                  </a:lnTo>
                  <a:lnTo>
                    <a:pt x="23" y="312"/>
                  </a:lnTo>
                  <a:lnTo>
                    <a:pt x="26" y="309"/>
                  </a:lnTo>
                  <a:lnTo>
                    <a:pt x="29" y="310"/>
                  </a:lnTo>
                  <a:lnTo>
                    <a:pt x="29" y="309"/>
                  </a:lnTo>
                  <a:lnTo>
                    <a:pt x="28" y="309"/>
                  </a:lnTo>
                  <a:lnTo>
                    <a:pt x="28" y="307"/>
                  </a:lnTo>
                  <a:lnTo>
                    <a:pt x="29" y="306"/>
                  </a:lnTo>
                  <a:lnTo>
                    <a:pt x="28" y="305"/>
                  </a:lnTo>
                  <a:lnTo>
                    <a:pt x="30" y="305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30" y="304"/>
                  </a:lnTo>
                  <a:lnTo>
                    <a:pt x="31" y="304"/>
                  </a:lnTo>
                  <a:lnTo>
                    <a:pt x="31" y="305"/>
                  </a:lnTo>
                  <a:lnTo>
                    <a:pt x="31" y="304"/>
                  </a:lnTo>
                  <a:lnTo>
                    <a:pt x="31" y="303"/>
                  </a:lnTo>
                  <a:lnTo>
                    <a:pt x="32" y="304"/>
                  </a:lnTo>
                  <a:lnTo>
                    <a:pt x="32" y="305"/>
                  </a:lnTo>
                  <a:lnTo>
                    <a:pt x="32" y="304"/>
                  </a:lnTo>
                  <a:lnTo>
                    <a:pt x="32" y="303"/>
                  </a:lnTo>
                  <a:lnTo>
                    <a:pt x="32" y="304"/>
                  </a:lnTo>
                  <a:lnTo>
                    <a:pt x="33" y="304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5" y="303"/>
                  </a:lnTo>
                  <a:lnTo>
                    <a:pt x="35" y="302"/>
                  </a:lnTo>
                  <a:lnTo>
                    <a:pt x="36" y="302"/>
                  </a:lnTo>
                  <a:lnTo>
                    <a:pt x="36" y="303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8" y="302"/>
                  </a:lnTo>
                  <a:lnTo>
                    <a:pt x="38" y="301"/>
                  </a:lnTo>
                  <a:lnTo>
                    <a:pt x="37" y="301"/>
                  </a:lnTo>
                  <a:lnTo>
                    <a:pt x="39" y="301"/>
                  </a:lnTo>
                  <a:lnTo>
                    <a:pt x="39" y="300"/>
                  </a:lnTo>
                  <a:lnTo>
                    <a:pt x="38" y="300"/>
                  </a:lnTo>
                  <a:lnTo>
                    <a:pt x="38" y="298"/>
                  </a:lnTo>
                  <a:lnTo>
                    <a:pt x="38" y="297"/>
                  </a:lnTo>
                  <a:lnTo>
                    <a:pt x="37" y="296"/>
                  </a:lnTo>
                  <a:lnTo>
                    <a:pt x="37" y="295"/>
                  </a:lnTo>
                  <a:lnTo>
                    <a:pt x="38" y="295"/>
                  </a:lnTo>
                  <a:lnTo>
                    <a:pt x="37" y="294"/>
                  </a:lnTo>
                  <a:lnTo>
                    <a:pt x="37" y="293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8" y="290"/>
                  </a:lnTo>
                  <a:lnTo>
                    <a:pt x="38" y="289"/>
                  </a:lnTo>
                  <a:lnTo>
                    <a:pt x="37" y="289"/>
                  </a:lnTo>
                  <a:lnTo>
                    <a:pt x="37" y="288"/>
                  </a:lnTo>
                  <a:lnTo>
                    <a:pt x="37" y="287"/>
                  </a:lnTo>
                  <a:lnTo>
                    <a:pt x="37" y="286"/>
                  </a:lnTo>
                  <a:lnTo>
                    <a:pt x="37" y="285"/>
                  </a:lnTo>
                  <a:lnTo>
                    <a:pt x="36" y="284"/>
                  </a:lnTo>
                  <a:lnTo>
                    <a:pt x="36" y="282"/>
                  </a:lnTo>
                  <a:lnTo>
                    <a:pt x="35" y="282"/>
                  </a:lnTo>
                  <a:lnTo>
                    <a:pt x="33" y="281"/>
                  </a:lnTo>
                  <a:lnTo>
                    <a:pt x="32" y="281"/>
                  </a:lnTo>
                  <a:lnTo>
                    <a:pt x="32" y="280"/>
                  </a:lnTo>
                  <a:lnTo>
                    <a:pt x="32" y="279"/>
                  </a:lnTo>
                  <a:lnTo>
                    <a:pt x="31" y="279"/>
                  </a:lnTo>
                  <a:lnTo>
                    <a:pt x="30" y="278"/>
                  </a:lnTo>
                  <a:lnTo>
                    <a:pt x="30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8" y="275"/>
                  </a:lnTo>
                  <a:lnTo>
                    <a:pt x="27" y="275"/>
                  </a:lnTo>
                  <a:lnTo>
                    <a:pt x="27" y="273"/>
                  </a:lnTo>
                  <a:lnTo>
                    <a:pt x="27" y="272"/>
                  </a:lnTo>
                  <a:lnTo>
                    <a:pt x="26" y="271"/>
                  </a:lnTo>
                  <a:lnTo>
                    <a:pt x="24" y="271"/>
                  </a:lnTo>
                  <a:lnTo>
                    <a:pt x="24" y="270"/>
                  </a:lnTo>
                  <a:lnTo>
                    <a:pt x="26" y="269"/>
                  </a:lnTo>
                  <a:lnTo>
                    <a:pt x="27" y="267"/>
                  </a:lnTo>
                  <a:lnTo>
                    <a:pt x="27" y="264"/>
                  </a:lnTo>
                  <a:lnTo>
                    <a:pt x="27" y="263"/>
                  </a:lnTo>
                  <a:lnTo>
                    <a:pt x="28" y="263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27" y="263"/>
                  </a:lnTo>
                  <a:lnTo>
                    <a:pt x="26" y="263"/>
                  </a:lnTo>
                  <a:lnTo>
                    <a:pt x="26" y="262"/>
                  </a:lnTo>
                  <a:lnTo>
                    <a:pt x="24" y="262"/>
                  </a:lnTo>
                  <a:lnTo>
                    <a:pt x="24" y="261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4" y="262"/>
                  </a:lnTo>
                  <a:lnTo>
                    <a:pt x="24" y="263"/>
                  </a:lnTo>
                  <a:lnTo>
                    <a:pt x="26" y="264"/>
                  </a:lnTo>
                  <a:lnTo>
                    <a:pt x="26" y="267"/>
                  </a:lnTo>
                  <a:lnTo>
                    <a:pt x="24" y="269"/>
                  </a:lnTo>
                  <a:lnTo>
                    <a:pt x="21" y="269"/>
                  </a:lnTo>
                  <a:lnTo>
                    <a:pt x="21" y="271"/>
                  </a:lnTo>
                  <a:lnTo>
                    <a:pt x="20" y="273"/>
                  </a:lnTo>
                  <a:lnTo>
                    <a:pt x="19" y="273"/>
                  </a:lnTo>
                  <a:lnTo>
                    <a:pt x="18" y="273"/>
                  </a:lnTo>
                  <a:lnTo>
                    <a:pt x="18" y="272"/>
                  </a:lnTo>
                  <a:lnTo>
                    <a:pt x="16" y="272"/>
                  </a:lnTo>
                  <a:lnTo>
                    <a:pt x="15" y="272"/>
                  </a:lnTo>
                  <a:lnTo>
                    <a:pt x="14" y="272"/>
                  </a:lnTo>
                  <a:lnTo>
                    <a:pt x="15" y="273"/>
                  </a:lnTo>
                  <a:lnTo>
                    <a:pt x="14" y="273"/>
                  </a:lnTo>
                  <a:lnTo>
                    <a:pt x="12" y="276"/>
                  </a:lnTo>
                  <a:lnTo>
                    <a:pt x="12" y="275"/>
                  </a:lnTo>
                  <a:lnTo>
                    <a:pt x="11" y="275"/>
                  </a:lnTo>
                  <a:lnTo>
                    <a:pt x="11" y="273"/>
                  </a:lnTo>
                  <a:lnTo>
                    <a:pt x="10" y="273"/>
                  </a:lnTo>
                  <a:lnTo>
                    <a:pt x="10" y="272"/>
                  </a:lnTo>
                  <a:lnTo>
                    <a:pt x="9" y="273"/>
                  </a:lnTo>
                  <a:lnTo>
                    <a:pt x="7" y="273"/>
                  </a:lnTo>
                  <a:lnTo>
                    <a:pt x="6" y="272"/>
                  </a:lnTo>
                  <a:lnTo>
                    <a:pt x="6" y="271"/>
                  </a:lnTo>
                  <a:lnTo>
                    <a:pt x="5" y="271"/>
                  </a:lnTo>
                  <a:lnTo>
                    <a:pt x="5" y="270"/>
                  </a:lnTo>
                  <a:lnTo>
                    <a:pt x="5" y="269"/>
                  </a:lnTo>
                  <a:lnTo>
                    <a:pt x="4" y="269"/>
                  </a:lnTo>
                  <a:lnTo>
                    <a:pt x="4" y="268"/>
                  </a:lnTo>
                  <a:lnTo>
                    <a:pt x="4" y="267"/>
                  </a:lnTo>
                  <a:lnTo>
                    <a:pt x="5" y="267"/>
                  </a:lnTo>
                  <a:lnTo>
                    <a:pt x="5" y="265"/>
                  </a:lnTo>
                  <a:lnTo>
                    <a:pt x="5" y="264"/>
                  </a:lnTo>
                  <a:lnTo>
                    <a:pt x="5" y="263"/>
                  </a:lnTo>
                  <a:lnTo>
                    <a:pt x="5" y="262"/>
                  </a:lnTo>
                  <a:lnTo>
                    <a:pt x="5" y="261"/>
                  </a:lnTo>
                  <a:lnTo>
                    <a:pt x="4" y="261"/>
                  </a:lnTo>
                  <a:lnTo>
                    <a:pt x="4" y="260"/>
                  </a:lnTo>
                  <a:lnTo>
                    <a:pt x="4" y="261"/>
                  </a:lnTo>
                  <a:lnTo>
                    <a:pt x="4" y="260"/>
                  </a:lnTo>
                  <a:lnTo>
                    <a:pt x="5" y="257"/>
                  </a:lnTo>
                  <a:lnTo>
                    <a:pt x="6" y="256"/>
                  </a:lnTo>
                  <a:lnTo>
                    <a:pt x="6" y="255"/>
                  </a:lnTo>
                  <a:lnTo>
                    <a:pt x="5" y="255"/>
                  </a:lnTo>
                  <a:lnTo>
                    <a:pt x="5" y="254"/>
                  </a:lnTo>
                  <a:lnTo>
                    <a:pt x="6" y="253"/>
                  </a:lnTo>
                  <a:lnTo>
                    <a:pt x="7" y="253"/>
                  </a:lnTo>
                  <a:lnTo>
                    <a:pt x="7" y="252"/>
                  </a:lnTo>
                  <a:lnTo>
                    <a:pt x="6" y="252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7" y="247"/>
                  </a:lnTo>
                  <a:lnTo>
                    <a:pt x="7" y="246"/>
                  </a:lnTo>
                  <a:lnTo>
                    <a:pt x="6" y="245"/>
                  </a:lnTo>
                  <a:lnTo>
                    <a:pt x="5" y="244"/>
                  </a:lnTo>
                  <a:lnTo>
                    <a:pt x="6" y="243"/>
                  </a:lnTo>
                  <a:lnTo>
                    <a:pt x="6" y="242"/>
                  </a:lnTo>
                  <a:lnTo>
                    <a:pt x="5" y="242"/>
                  </a:lnTo>
                  <a:lnTo>
                    <a:pt x="5" y="240"/>
                  </a:lnTo>
                  <a:lnTo>
                    <a:pt x="5" y="239"/>
                  </a:lnTo>
                  <a:lnTo>
                    <a:pt x="5" y="238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4"/>
                  </a:lnTo>
                  <a:lnTo>
                    <a:pt x="10" y="235"/>
                  </a:lnTo>
                  <a:lnTo>
                    <a:pt x="11" y="235"/>
                  </a:lnTo>
                  <a:lnTo>
                    <a:pt x="13" y="237"/>
                  </a:lnTo>
                  <a:lnTo>
                    <a:pt x="14" y="238"/>
                  </a:lnTo>
                  <a:lnTo>
                    <a:pt x="16" y="238"/>
                  </a:lnTo>
                  <a:lnTo>
                    <a:pt x="16" y="239"/>
                  </a:lnTo>
                  <a:lnTo>
                    <a:pt x="18" y="240"/>
                  </a:lnTo>
                  <a:lnTo>
                    <a:pt x="19" y="240"/>
                  </a:lnTo>
                  <a:lnTo>
                    <a:pt x="20" y="242"/>
                  </a:lnTo>
                  <a:lnTo>
                    <a:pt x="20" y="240"/>
                  </a:lnTo>
                  <a:lnTo>
                    <a:pt x="19" y="240"/>
                  </a:lnTo>
                  <a:lnTo>
                    <a:pt x="19" y="239"/>
                  </a:lnTo>
                  <a:lnTo>
                    <a:pt x="18" y="239"/>
                  </a:lnTo>
                  <a:lnTo>
                    <a:pt x="16" y="238"/>
                  </a:lnTo>
                  <a:lnTo>
                    <a:pt x="15" y="238"/>
                  </a:lnTo>
                  <a:lnTo>
                    <a:pt x="14" y="237"/>
                  </a:lnTo>
                  <a:lnTo>
                    <a:pt x="13" y="237"/>
                  </a:lnTo>
                  <a:lnTo>
                    <a:pt x="11" y="234"/>
                  </a:lnTo>
                  <a:lnTo>
                    <a:pt x="10" y="234"/>
                  </a:lnTo>
                  <a:lnTo>
                    <a:pt x="10" y="233"/>
                  </a:lnTo>
                  <a:lnTo>
                    <a:pt x="9" y="233"/>
                  </a:lnTo>
                  <a:lnTo>
                    <a:pt x="9" y="231"/>
                  </a:lnTo>
                  <a:lnTo>
                    <a:pt x="7" y="231"/>
                  </a:lnTo>
                  <a:lnTo>
                    <a:pt x="9" y="230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8"/>
                  </a:lnTo>
                  <a:lnTo>
                    <a:pt x="11" y="227"/>
                  </a:lnTo>
                  <a:lnTo>
                    <a:pt x="13" y="227"/>
                  </a:lnTo>
                  <a:lnTo>
                    <a:pt x="16" y="228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19" y="226"/>
                  </a:lnTo>
                  <a:lnTo>
                    <a:pt x="20" y="226"/>
                  </a:lnTo>
                  <a:lnTo>
                    <a:pt x="20" y="225"/>
                  </a:lnTo>
                  <a:lnTo>
                    <a:pt x="20" y="223"/>
                  </a:lnTo>
                  <a:lnTo>
                    <a:pt x="19" y="223"/>
                  </a:lnTo>
                  <a:lnTo>
                    <a:pt x="19" y="222"/>
                  </a:lnTo>
                  <a:lnTo>
                    <a:pt x="18" y="222"/>
                  </a:lnTo>
                  <a:lnTo>
                    <a:pt x="16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3" y="219"/>
                  </a:lnTo>
                  <a:lnTo>
                    <a:pt x="13" y="214"/>
                  </a:lnTo>
                  <a:lnTo>
                    <a:pt x="13" y="213"/>
                  </a:lnTo>
                  <a:lnTo>
                    <a:pt x="12" y="213"/>
                  </a:lnTo>
                  <a:lnTo>
                    <a:pt x="11" y="213"/>
                  </a:lnTo>
                  <a:lnTo>
                    <a:pt x="10" y="213"/>
                  </a:lnTo>
                  <a:lnTo>
                    <a:pt x="10" y="212"/>
                  </a:lnTo>
                  <a:lnTo>
                    <a:pt x="9" y="212"/>
                  </a:lnTo>
                  <a:lnTo>
                    <a:pt x="7" y="211"/>
                  </a:lnTo>
                  <a:lnTo>
                    <a:pt x="6" y="210"/>
                  </a:lnTo>
                  <a:lnTo>
                    <a:pt x="5" y="210"/>
                  </a:lnTo>
                  <a:lnTo>
                    <a:pt x="4" y="209"/>
                  </a:lnTo>
                  <a:lnTo>
                    <a:pt x="3" y="209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3" y="203"/>
                  </a:lnTo>
                  <a:lnTo>
                    <a:pt x="3" y="201"/>
                  </a:lnTo>
                  <a:lnTo>
                    <a:pt x="4" y="201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6" y="198"/>
                  </a:lnTo>
                  <a:lnTo>
                    <a:pt x="7" y="198"/>
                  </a:lnTo>
                  <a:lnTo>
                    <a:pt x="9" y="198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8"/>
                  </a:lnTo>
                  <a:lnTo>
                    <a:pt x="14" y="198"/>
                  </a:lnTo>
                  <a:lnTo>
                    <a:pt x="14" y="200"/>
                  </a:lnTo>
                  <a:lnTo>
                    <a:pt x="15" y="200"/>
                  </a:lnTo>
                  <a:lnTo>
                    <a:pt x="15" y="201"/>
                  </a:lnTo>
                  <a:lnTo>
                    <a:pt x="16" y="201"/>
                  </a:lnTo>
                  <a:lnTo>
                    <a:pt x="16" y="202"/>
                  </a:lnTo>
                  <a:lnTo>
                    <a:pt x="18" y="202"/>
                  </a:lnTo>
                  <a:lnTo>
                    <a:pt x="20" y="202"/>
                  </a:lnTo>
                  <a:lnTo>
                    <a:pt x="22" y="202"/>
                  </a:lnTo>
                  <a:lnTo>
                    <a:pt x="23" y="201"/>
                  </a:lnTo>
                  <a:lnTo>
                    <a:pt x="24" y="201"/>
                  </a:lnTo>
                  <a:lnTo>
                    <a:pt x="26" y="202"/>
                  </a:lnTo>
                  <a:lnTo>
                    <a:pt x="29" y="203"/>
                  </a:lnTo>
                  <a:lnTo>
                    <a:pt x="30" y="204"/>
                  </a:lnTo>
                  <a:lnTo>
                    <a:pt x="32" y="204"/>
                  </a:lnTo>
                  <a:lnTo>
                    <a:pt x="33" y="204"/>
                  </a:lnTo>
                  <a:lnTo>
                    <a:pt x="36" y="204"/>
                  </a:lnTo>
                  <a:lnTo>
                    <a:pt x="35" y="203"/>
                  </a:lnTo>
                  <a:lnTo>
                    <a:pt x="33" y="203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29" y="203"/>
                  </a:lnTo>
                  <a:lnTo>
                    <a:pt x="29" y="202"/>
                  </a:lnTo>
                  <a:lnTo>
                    <a:pt x="28" y="202"/>
                  </a:lnTo>
                  <a:lnTo>
                    <a:pt x="28" y="201"/>
                  </a:lnTo>
                  <a:lnTo>
                    <a:pt x="27" y="201"/>
                  </a:lnTo>
                  <a:lnTo>
                    <a:pt x="24" y="201"/>
                  </a:lnTo>
                  <a:lnTo>
                    <a:pt x="23" y="201"/>
                  </a:lnTo>
                  <a:lnTo>
                    <a:pt x="22" y="200"/>
                  </a:lnTo>
                  <a:lnTo>
                    <a:pt x="20" y="201"/>
                  </a:lnTo>
                  <a:lnTo>
                    <a:pt x="19" y="200"/>
                  </a:lnTo>
                  <a:lnTo>
                    <a:pt x="16" y="198"/>
                  </a:lnTo>
                  <a:lnTo>
                    <a:pt x="15" y="197"/>
                  </a:lnTo>
                  <a:lnTo>
                    <a:pt x="14" y="197"/>
                  </a:lnTo>
                  <a:lnTo>
                    <a:pt x="14" y="196"/>
                  </a:lnTo>
                  <a:lnTo>
                    <a:pt x="13" y="196"/>
                  </a:lnTo>
                  <a:lnTo>
                    <a:pt x="12" y="196"/>
                  </a:lnTo>
                  <a:lnTo>
                    <a:pt x="11" y="195"/>
                  </a:lnTo>
                  <a:lnTo>
                    <a:pt x="10" y="196"/>
                  </a:lnTo>
                  <a:lnTo>
                    <a:pt x="6" y="196"/>
                  </a:lnTo>
                  <a:lnTo>
                    <a:pt x="5" y="195"/>
                  </a:lnTo>
                  <a:lnTo>
                    <a:pt x="6" y="193"/>
                  </a:lnTo>
                  <a:lnTo>
                    <a:pt x="6" y="190"/>
                  </a:lnTo>
                  <a:lnTo>
                    <a:pt x="7" y="189"/>
                  </a:lnTo>
                  <a:lnTo>
                    <a:pt x="7" y="188"/>
                  </a:lnTo>
                  <a:lnTo>
                    <a:pt x="9" y="187"/>
                  </a:lnTo>
                  <a:lnTo>
                    <a:pt x="9" y="186"/>
                  </a:lnTo>
                  <a:lnTo>
                    <a:pt x="10" y="184"/>
                  </a:lnTo>
                  <a:lnTo>
                    <a:pt x="11" y="183"/>
                  </a:lnTo>
                  <a:lnTo>
                    <a:pt x="11" y="181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4" y="180"/>
                  </a:lnTo>
                  <a:lnTo>
                    <a:pt x="14" y="181"/>
                  </a:lnTo>
                  <a:lnTo>
                    <a:pt x="14" y="180"/>
                  </a:lnTo>
                  <a:lnTo>
                    <a:pt x="13" y="179"/>
                  </a:lnTo>
                  <a:lnTo>
                    <a:pt x="13" y="178"/>
                  </a:lnTo>
                  <a:lnTo>
                    <a:pt x="13" y="177"/>
                  </a:lnTo>
                  <a:lnTo>
                    <a:pt x="14" y="177"/>
                  </a:lnTo>
                  <a:lnTo>
                    <a:pt x="16" y="176"/>
                  </a:lnTo>
                  <a:lnTo>
                    <a:pt x="16" y="177"/>
                  </a:lnTo>
                  <a:lnTo>
                    <a:pt x="18" y="177"/>
                  </a:lnTo>
                  <a:lnTo>
                    <a:pt x="19" y="177"/>
                  </a:lnTo>
                  <a:lnTo>
                    <a:pt x="19" y="178"/>
                  </a:lnTo>
                  <a:lnTo>
                    <a:pt x="20" y="178"/>
                  </a:lnTo>
                  <a:lnTo>
                    <a:pt x="19" y="177"/>
                  </a:lnTo>
                  <a:lnTo>
                    <a:pt x="18" y="177"/>
                  </a:lnTo>
                  <a:lnTo>
                    <a:pt x="18" y="176"/>
                  </a:lnTo>
                  <a:lnTo>
                    <a:pt x="16" y="176"/>
                  </a:lnTo>
                  <a:lnTo>
                    <a:pt x="15" y="175"/>
                  </a:lnTo>
                  <a:lnTo>
                    <a:pt x="14" y="176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5" y="172"/>
                  </a:lnTo>
                  <a:lnTo>
                    <a:pt x="16" y="170"/>
                  </a:lnTo>
                  <a:lnTo>
                    <a:pt x="19" y="170"/>
                  </a:lnTo>
                  <a:lnTo>
                    <a:pt x="20" y="171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6" y="173"/>
                  </a:lnTo>
                  <a:lnTo>
                    <a:pt x="27" y="173"/>
                  </a:lnTo>
                  <a:lnTo>
                    <a:pt x="27" y="175"/>
                  </a:lnTo>
                  <a:lnTo>
                    <a:pt x="28" y="175"/>
                  </a:lnTo>
                  <a:lnTo>
                    <a:pt x="28" y="176"/>
                  </a:lnTo>
                  <a:lnTo>
                    <a:pt x="29" y="176"/>
                  </a:lnTo>
                  <a:lnTo>
                    <a:pt x="29" y="177"/>
                  </a:lnTo>
                  <a:lnTo>
                    <a:pt x="30" y="177"/>
                  </a:lnTo>
                  <a:lnTo>
                    <a:pt x="31" y="178"/>
                  </a:lnTo>
                  <a:lnTo>
                    <a:pt x="32" y="179"/>
                  </a:lnTo>
                  <a:lnTo>
                    <a:pt x="35" y="181"/>
                  </a:lnTo>
                  <a:lnTo>
                    <a:pt x="35" y="183"/>
                  </a:lnTo>
                  <a:lnTo>
                    <a:pt x="36" y="184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8" y="186"/>
                  </a:lnTo>
                  <a:lnTo>
                    <a:pt x="39" y="187"/>
                  </a:lnTo>
                  <a:lnTo>
                    <a:pt x="40" y="188"/>
                  </a:lnTo>
                  <a:lnTo>
                    <a:pt x="41" y="189"/>
                  </a:lnTo>
                  <a:lnTo>
                    <a:pt x="43" y="189"/>
                  </a:lnTo>
                  <a:lnTo>
                    <a:pt x="44" y="189"/>
                  </a:lnTo>
                  <a:lnTo>
                    <a:pt x="43" y="189"/>
                  </a:lnTo>
                  <a:lnTo>
                    <a:pt x="43" y="188"/>
                  </a:lnTo>
                  <a:lnTo>
                    <a:pt x="41" y="187"/>
                  </a:lnTo>
                  <a:lnTo>
                    <a:pt x="39" y="186"/>
                  </a:lnTo>
                  <a:lnTo>
                    <a:pt x="39" y="185"/>
                  </a:lnTo>
                  <a:lnTo>
                    <a:pt x="38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8"/>
                  </a:lnTo>
                  <a:lnTo>
                    <a:pt x="35" y="177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32" y="173"/>
                  </a:lnTo>
                  <a:lnTo>
                    <a:pt x="33" y="173"/>
                  </a:lnTo>
                  <a:lnTo>
                    <a:pt x="35" y="173"/>
                  </a:lnTo>
                  <a:lnTo>
                    <a:pt x="36" y="172"/>
                  </a:lnTo>
                  <a:lnTo>
                    <a:pt x="37" y="173"/>
                  </a:lnTo>
                  <a:lnTo>
                    <a:pt x="39" y="172"/>
                  </a:lnTo>
                  <a:lnTo>
                    <a:pt x="40" y="172"/>
                  </a:lnTo>
                  <a:lnTo>
                    <a:pt x="44" y="172"/>
                  </a:lnTo>
                  <a:lnTo>
                    <a:pt x="46" y="172"/>
                  </a:lnTo>
                  <a:lnTo>
                    <a:pt x="47" y="172"/>
                  </a:lnTo>
                  <a:lnTo>
                    <a:pt x="50" y="172"/>
                  </a:lnTo>
                  <a:lnTo>
                    <a:pt x="52" y="172"/>
                  </a:lnTo>
                  <a:lnTo>
                    <a:pt x="52" y="173"/>
                  </a:lnTo>
                  <a:lnTo>
                    <a:pt x="53" y="173"/>
                  </a:lnTo>
                  <a:lnTo>
                    <a:pt x="55" y="173"/>
                  </a:lnTo>
                  <a:lnTo>
                    <a:pt x="55" y="171"/>
                  </a:lnTo>
                  <a:lnTo>
                    <a:pt x="54" y="172"/>
                  </a:lnTo>
                  <a:lnTo>
                    <a:pt x="53" y="172"/>
                  </a:lnTo>
                  <a:lnTo>
                    <a:pt x="53" y="171"/>
                  </a:lnTo>
                  <a:lnTo>
                    <a:pt x="52" y="171"/>
                  </a:lnTo>
                  <a:lnTo>
                    <a:pt x="49" y="171"/>
                  </a:lnTo>
                  <a:lnTo>
                    <a:pt x="47" y="171"/>
                  </a:lnTo>
                  <a:lnTo>
                    <a:pt x="46" y="171"/>
                  </a:lnTo>
                  <a:lnTo>
                    <a:pt x="46" y="170"/>
                  </a:lnTo>
                  <a:lnTo>
                    <a:pt x="45" y="170"/>
                  </a:lnTo>
                  <a:lnTo>
                    <a:pt x="44" y="171"/>
                  </a:lnTo>
                  <a:lnTo>
                    <a:pt x="41" y="170"/>
                  </a:lnTo>
                  <a:lnTo>
                    <a:pt x="40" y="169"/>
                  </a:lnTo>
                  <a:lnTo>
                    <a:pt x="43" y="169"/>
                  </a:lnTo>
                  <a:lnTo>
                    <a:pt x="45" y="168"/>
                  </a:lnTo>
                  <a:lnTo>
                    <a:pt x="47" y="167"/>
                  </a:lnTo>
                  <a:lnTo>
                    <a:pt x="48" y="167"/>
                  </a:lnTo>
                  <a:lnTo>
                    <a:pt x="47" y="164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37" y="163"/>
                  </a:lnTo>
                  <a:lnTo>
                    <a:pt x="35" y="162"/>
                  </a:lnTo>
                  <a:lnTo>
                    <a:pt x="33" y="161"/>
                  </a:lnTo>
                  <a:lnTo>
                    <a:pt x="31" y="160"/>
                  </a:lnTo>
                  <a:lnTo>
                    <a:pt x="30" y="159"/>
                  </a:lnTo>
                  <a:lnTo>
                    <a:pt x="29" y="159"/>
                  </a:lnTo>
                  <a:lnTo>
                    <a:pt x="27" y="158"/>
                  </a:lnTo>
                  <a:lnTo>
                    <a:pt x="26" y="156"/>
                  </a:lnTo>
                  <a:lnTo>
                    <a:pt x="24" y="156"/>
                  </a:lnTo>
                  <a:lnTo>
                    <a:pt x="24" y="155"/>
                  </a:lnTo>
                  <a:lnTo>
                    <a:pt x="26" y="155"/>
                  </a:lnTo>
                  <a:lnTo>
                    <a:pt x="28" y="154"/>
                  </a:lnTo>
                  <a:lnTo>
                    <a:pt x="30" y="153"/>
                  </a:lnTo>
                  <a:lnTo>
                    <a:pt x="31" y="152"/>
                  </a:lnTo>
                  <a:lnTo>
                    <a:pt x="33" y="151"/>
                  </a:lnTo>
                  <a:lnTo>
                    <a:pt x="36" y="152"/>
                  </a:lnTo>
                  <a:lnTo>
                    <a:pt x="37" y="152"/>
                  </a:lnTo>
                  <a:lnTo>
                    <a:pt x="39" y="151"/>
                  </a:lnTo>
                  <a:lnTo>
                    <a:pt x="41" y="151"/>
                  </a:lnTo>
                  <a:lnTo>
                    <a:pt x="45" y="151"/>
                  </a:lnTo>
                  <a:lnTo>
                    <a:pt x="46" y="151"/>
                  </a:lnTo>
                  <a:lnTo>
                    <a:pt x="46" y="152"/>
                  </a:lnTo>
                  <a:lnTo>
                    <a:pt x="47" y="152"/>
                  </a:lnTo>
                  <a:lnTo>
                    <a:pt x="48" y="151"/>
                  </a:lnTo>
                  <a:lnTo>
                    <a:pt x="50" y="150"/>
                  </a:lnTo>
                  <a:lnTo>
                    <a:pt x="53" y="150"/>
                  </a:lnTo>
                  <a:lnTo>
                    <a:pt x="56" y="150"/>
                  </a:lnTo>
                  <a:lnTo>
                    <a:pt x="57" y="150"/>
                  </a:lnTo>
                  <a:lnTo>
                    <a:pt x="57" y="151"/>
                  </a:lnTo>
                  <a:lnTo>
                    <a:pt x="58" y="151"/>
                  </a:lnTo>
                  <a:lnTo>
                    <a:pt x="59" y="151"/>
                  </a:lnTo>
                  <a:lnTo>
                    <a:pt x="61" y="151"/>
                  </a:lnTo>
                  <a:lnTo>
                    <a:pt x="63" y="151"/>
                  </a:lnTo>
                  <a:lnTo>
                    <a:pt x="64" y="151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9" y="151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69" y="150"/>
                  </a:lnTo>
                  <a:lnTo>
                    <a:pt x="69" y="147"/>
                  </a:lnTo>
                  <a:lnTo>
                    <a:pt x="69" y="146"/>
                  </a:lnTo>
                  <a:lnTo>
                    <a:pt x="67" y="146"/>
                  </a:lnTo>
                  <a:lnTo>
                    <a:pt x="67" y="147"/>
                  </a:lnTo>
                  <a:lnTo>
                    <a:pt x="66" y="147"/>
                  </a:lnTo>
                  <a:lnTo>
                    <a:pt x="66" y="146"/>
                  </a:lnTo>
                  <a:lnTo>
                    <a:pt x="67" y="146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5" y="147"/>
                  </a:lnTo>
                  <a:lnTo>
                    <a:pt x="65" y="146"/>
                  </a:lnTo>
                  <a:lnTo>
                    <a:pt x="64" y="146"/>
                  </a:lnTo>
                  <a:lnTo>
                    <a:pt x="63" y="146"/>
                  </a:lnTo>
                  <a:lnTo>
                    <a:pt x="64" y="146"/>
                  </a:lnTo>
                  <a:lnTo>
                    <a:pt x="64" y="145"/>
                  </a:lnTo>
                  <a:lnTo>
                    <a:pt x="63" y="145"/>
                  </a:lnTo>
                  <a:lnTo>
                    <a:pt x="62" y="146"/>
                  </a:lnTo>
                  <a:lnTo>
                    <a:pt x="61" y="146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59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5" y="142"/>
                  </a:lnTo>
                  <a:lnTo>
                    <a:pt x="55" y="141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6"/>
                  </a:lnTo>
                  <a:lnTo>
                    <a:pt x="54" y="136"/>
                  </a:lnTo>
                  <a:lnTo>
                    <a:pt x="56" y="135"/>
                  </a:lnTo>
                  <a:lnTo>
                    <a:pt x="57" y="134"/>
                  </a:lnTo>
                  <a:lnTo>
                    <a:pt x="59" y="133"/>
                  </a:lnTo>
                  <a:lnTo>
                    <a:pt x="61" y="133"/>
                  </a:lnTo>
                  <a:lnTo>
                    <a:pt x="62" y="131"/>
                  </a:lnTo>
                  <a:lnTo>
                    <a:pt x="59" y="131"/>
                  </a:lnTo>
                  <a:lnTo>
                    <a:pt x="57" y="133"/>
                  </a:lnTo>
                  <a:lnTo>
                    <a:pt x="57" y="134"/>
                  </a:lnTo>
                  <a:lnTo>
                    <a:pt x="55" y="134"/>
                  </a:lnTo>
                  <a:lnTo>
                    <a:pt x="53" y="135"/>
                  </a:lnTo>
                  <a:lnTo>
                    <a:pt x="53" y="134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7" y="133"/>
                  </a:lnTo>
                  <a:lnTo>
                    <a:pt x="47" y="134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5" y="133"/>
                  </a:lnTo>
                  <a:lnTo>
                    <a:pt x="44" y="133"/>
                  </a:lnTo>
                  <a:lnTo>
                    <a:pt x="43" y="133"/>
                  </a:lnTo>
                  <a:lnTo>
                    <a:pt x="41" y="133"/>
                  </a:lnTo>
                  <a:lnTo>
                    <a:pt x="40" y="133"/>
                  </a:lnTo>
                  <a:lnTo>
                    <a:pt x="39" y="133"/>
                  </a:lnTo>
                  <a:lnTo>
                    <a:pt x="38" y="133"/>
                  </a:lnTo>
                  <a:lnTo>
                    <a:pt x="36" y="133"/>
                  </a:lnTo>
                  <a:lnTo>
                    <a:pt x="35" y="133"/>
                  </a:lnTo>
                  <a:lnTo>
                    <a:pt x="33" y="131"/>
                  </a:lnTo>
                  <a:lnTo>
                    <a:pt x="35" y="130"/>
                  </a:lnTo>
                  <a:lnTo>
                    <a:pt x="35" y="129"/>
                  </a:lnTo>
                  <a:lnTo>
                    <a:pt x="36" y="129"/>
                  </a:lnTo>
                  <a:lnTo>
                    <a:pt x="38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1" y="122"/>
                  </a:lnTo>
                  <a:lnTo>
                    <a:pt x="44" y="121"/>
                  </a:lnTo>
                  <a:lnTo>
                    <a:pt x="45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2" y="122"/>
                  </a:lnTo>
                  <a:lnTo>
                    <a:pt x="53" y="122"/>
                  </a:lnTo>
                  <a:lnTo>
                    <a:pt x="53" y="123"/>
                  </a:lnTo>
                  <a:lnTo>
                    <a:pt x="55" y="123"/>
                  </a:lnTo>
                  <a:lnTo>
                    <a:pt x="54" y="122"/>
                  </a:lnTo>
                  <a:lnTo>
                    <a:pt x="53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50" y="120"/>
                  </a:lnTo>
                  <a:lnTo>
                    <a:pt x="49" y="120"/>
                  </a:lnTo>
                  <a:lnTo>
                    <a:pt x="48" y="120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8" y="118"/>
                  </a:lnTo>
                  <a:lnTo>
                    <a:pt x="49" y="118"/>
                  </a:lnTo>
                  <a:lnTo>
                    <a:pt x="53" y="118"/>
                  </a:lnTo>
                  <a:lnTo>
                    <a:pt x="55" y="118"/>
                  </a:lnTo>
                  <a:lnTo>
                    <a:pt x="56" y="117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9" y="117"/>
                  </a:lnTo>
                  <a:lnTo>
                    <a:pt x="59" y="118"/>
                  </a:lnTo>
                  <a:lnTo>
                    <a:pt x="61" y="118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4" y="118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61" y="118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8" y="116"/>
                  </a:lnTo>
                  <a:lnTo>
                    <a:pt x="57" y="116"/>
                  </a:lnTo>
                  <a:lnTo>
                    <a:pt x="56" y="116"/>
                  </a:lnTo>
                  <a:lnTo>
                    <a:pt x="56" y="114"/>
                  </a:lnTo>
                  <a:lnTo>
                    <a:pt x="55" y="114"/>
                  </a:lnTo>
                  <a:lnTo>
                    <a:pt x="55" y="113"/>
                  </a:lnTo>
                  <a:lnTo>
                    <a:pt x="54" y="113"/>
                  </a:lnTo>
                  <a:lnTo>
                    <a:pt x="53" y="113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7" y="116"/>
                  </a:lnTo>
                  <a:lnTo>
                    <a:pt x="46" y="117"/>
                  </a:lnTo>
                  <a:lnTo>
                    <a:pt x="44" y="118"/>
                  </a:lnTo>
                  <a:lnTo>
                    <a:pt x="43" y="119"/>
                  </a:lnTo>
                  <a:lnTo>
                    <a:pt x="40" y="121"/>
                  </a:lnTo>
                  <a:lnTo>
                    <a:pt x="39" y="122"/>
                  </a:lnTo>
                  <a:lnTo>
                    <a:pt x="37" y="123"/>
                  </a:lnTo>
                  <a:lnTo>
                    <a:pt x="36" y="125"/>
                  </a:lnTo>
                  <a:lnTo>
                    <a:pt x="33" y="127"/>
                  </a:lnTo>
                  <a:lnTo>
                    <a:pt x="32" y="126"/>
                  </a:lnTo>
                  <a:lnTo>
                    <a:pt x="31" y="127"/>
                  </a:lnTo>
                  <a:lnTo>
                    <a:pt x="33" y="127"/>
                  </a:lnTo>
                  <a:lnTo>
                    <a:pt x="33" y="128"/>
                  </a:lnTo>
                  <a:lnTo>
                    <a:pt x="32" y="128"/>
                  </a:lnTo>
                  <a:lnTo>
                    <a:pt x="30" y="129"/>
                  </a:lnTo>
                  <a:lnTo>
                    <a:pt x="31" y="129"/>
                  </a:lnTo>
                  <a:lnTo>
                    <a:pt x="31" y="131"/>
                  </a:lnTo>
                  <a:lnTo>
                    <a:pt x="30" y="131"/>
                  </a:lnTo>
                  <a:lnTo>
                    <a:pt x="28" y="131"/>
                  </a:lnTo>
                  <a:lnTo>
                    <a:pt x="27" y="131"/>
                  </a:lnTo>
                  <a:lnTo>
                    <a:pt x="26" y="131"/>
                  </a:lnTo>
                  <a:lnTo>
                    <a:pt x="24" y="131"/>
                  </a:lnTo>
                  <a:lnTo>
                    <a:pt x="26" y="130"/>
                  </a:lnTo>
                  <a:lnTo>
                    <a:pt x="28" y="129"/>
                  </a:lnTo>
                  <a:lnTo>
                    <a:pt x="26" y="129"/>
                  </a:lnTo>
                  <a:lnTo>
                    <a:pt x="23" y="130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3" y="127"/>
                  </a:lnTo>
                  <a:lnTo>
                    <a:pt x="23" y="126"/>
                  </a:lnTo>
                  <a:lnTo>
                    <a:pt x="22" y="126"/>
                  </a:lnTo>
                  <a:lnTo>
                    <a:pt x="23" y="126"/>
                  </a:lnTo>
                  <a:lnTo>
                    <a:pt x="24" y="126"/>
                  </a:lnTo>
                  <a:lnTo>
                    <a:pt x="27" y="126"/>
                  </a:lnTo>
                  <a:lnTo>
                    <a:pt x="29" y="125"/>
                  </a:lnTo>
                  <a:lnTo>
                    <a:pt x="30" y="126"/>
                  </a:lnTo>
                  <a:lnTo>
                    <a:pt x="30" y="123"/>
                  </a:lnTo>
                  <a:lnTo>
                    <a:pt x="32" y="123"/>
                  </a:lnTo>
                  <a:lnTo>
                    <a:pt x="33" y="122"/>
                  </a:lnTo>
                  <a:lnTo>
                    <a:pt x="36" y="121"/>
                  </a:lnTo>
                  <a:lnTo>
                    <a:pt x="36" y="120"/>
                  </a:lnTo>
                  <a:lnTo>
                    <a:pt x="33" y="121"/>
                  </a:lnTo>
                  <a:lnTo>
                    <a:pt x="31" y="122"/>
                  </a:lnTo>
                  <a:lnTo>
                    <a:pt x="29" y="123"/>
                  </a:lnTo>
                  <a:lnTo>
                    <a:pt x="27" y="123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2" y="122"/>
                  </a:lnTo>
                  <a:lnTo>
                    <a:pt x="23" y="122"/>
                  </a:lnTo>
                  <a:lnTo>
                    <a:pt x="23" y="121"/>
                  </a:lnTo>
                  <a:lnTo>
                    <a:pt x="26" y="121"/>
                  </a:lnTo>
                  <a:lnTo>
                    <a:pt x="26" y="120"/>
                  </a:lnTo>
                  <a:lnTo>
                    <a:pt x="24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8"/>
                  </a:lnTo>
                  <a:lnTo>
                    <a:pt x="29" y="118"/>
                  </a:lnTo>
                  <a:lnTo>
                    <a:pt x="28" y="117"/>
                  </a:lnTo>
                  <a:lnTo>
                    <a:pt x="30" y="116"/>
                  </a:lnTo>
                  <a:lnTo>
                    <a:pt x="31" y="114"/>
                  </a:lnTo>
                  <a:lnTo>
                    <a:pt x="29" y="116"/>
                  </a:lnTo>
                  <a:lnTo>
                    <a:pt x="27" y="116"/>
                  </a:lnTo>
                  <a:lnTo>
                    <a:pt x="24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7" y="113"/>
                  </a:lnTo>
                  <a:lnTo>
                    <a:pt x="27" y="112"/>
                  </a:lnTo>
                  <a:lnTo>
                    <a:pt x="26" y="113"/>
                  </a:lnTo>
                  <a:lnTo>
                    <a:pt x="24" y="113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7" y="111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30" y="110"/>
                  </a:lnTo>
                  <a:lnTo>
                    <a:pt x="31" y="110"/>
                  </a:lnTo>
                  <a:lnTo>
                    <a:pt x="31" y="109"/>
                  </a:lnTo>
                  <a:lnTo>
                    <a:pt x="32" y="110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7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3" y="109"/>
                  </a:lnTo>
                  <a:lnTo>
                    <a:pt x="44" y="108"/>
                  </a:lnTo>
                  <a:lnTo>
                    <a:pt x="45" y="105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4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50" y="105"/>
                  </a:lnTo>
                  <a:lnTo>
                    <a:pt x="49" y="105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6" y="104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5" y="102"/>
                  </a:lnTo>
                  <a:lnTo>
                    <a:pt x="46" y="101"/>
                  </a:lnTo>
                  <a:lnTo>
                    <a:pt x="47" y="98"/>
                  </a:lnTo>
                  <a:lnTo>
                    <a:pt x="48" y="97"/>
                  </a:lnTo>
                  <a:lnTo>
                    <a:pt x="47" y="97"/>
                  </a:lnTo>
                  <a:lnTo>
                    <a:pt x="46" y="97"/>
                  </a:lnTo>
                  <a:lnTo>
                    <a:pt x="46" y="98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2"/>
                  </a:lnTo>
                  <a:lnTo>
                    <a:pt x="44" y="100"/>
                  </a:lnTo>
                  <a:lnTo>
                    <a:pt x="44" y="97"/>
                  </a:lnTo>
                  <a:lnTo>
                    <a:pt x="44" y="95"/>
                  </a:lnTo>
                  <a:lnTo>
                    <a:pt x="45" y="94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3" y="96"/>
                  </a:lnTo>
                  <a:lnTo>
                    <a:pt x="43" y="95"/>
                  </a:lnTo>
                  <a:lnTo>
                    <a:pt x="41" y="95"/>
                  </a:lnTo>
                  <a:lnTo>
                    <a:pt x="40" y="96"/>
                  </a:lnTo>
                  <a:lnTo>
                    <a:pt x="39" y="97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7" y="98"/>
                  </a:lnTo>
                  <a:lnTo>
                    <a:pt x="36" y="98"/>
                  </a:lnTo>
                  <a:lnTo>
                    <a:pt x="36" y="97"/>
                  </a:lnTo>
                  <a:lnTo>
                    <a:pt x="35" y="97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2" y="96"/>
                  </a:lnTo>
                  <a:lnTo>
                    <a:pt x="32" y="95"/>
                  </a:lnTo>
                  <a:lnTo>
                    <a:pt x="31" y="95"/>
                  </a:lnTo>
                  <a:lnTo>
                    <a:pt x="30" y="95"/>
                  </a:lnTo>
                  <a:lnTo>
                    <a:pt x="30" y="94"/>
                  </a:lnTo>
                  <a:lnTo>
                    <a:pt x="32" y="94"/>
                  </a:lnTo>
                  <a:lnTo>
                    <a:pt x="35" y="93"/>
                  </a:lnTo>
                  <a:lnTo>
                    <a:pt x="35" y="92"/>
                  </a:lnTo>
                  <a:lnTo>
                    <a:pt x="33" y="92"/>
                  </a:lnTo>
                  <a:lnTo>
                    <a:pt x="32" y="92"/>
                  </a:lnTo>
                  <a:lnTo>
                    <a:pt x="31" y="92"/>
                  </a:lnTo>
                  <a:lnTo>
                    <a:pt x="31" y="91"/>
                  </a:lnTo>
                  <a:lnTo>
                    <a:pt x="30" y="91"/>
                  </a:lnTo>
                  <a:lnTo>
                    <a:pt x="30" y="89"/>
                  </a:lnTo>
                  <a:lnTo>
                    <a:pt x="32" y="88"/>
                  </a:lnTo>
                  <a:lnTo>
                    <a:pt x="35" y="88"/>
                  </a:lnTo>
                  <a:lnTo>
                    <a:pt x="36" y="88"/>
                  </a:lnTo>
                  <a:lnTo>
                    <a:pt x="38" y="88"/>
                  </a:lnTo>
                  <a:lnTo>
                    <a:pt x="38" y="87"/>
                  </a:lnTo>
                  <a:lnTo>
                    <a:pt x="36" y="88"/>
                  </a:lnTo>
                  <a:lnTo>
                    <a:pt x="36" y="87"/>
                  </a:lnTo>
                  <a:lnTo>
                    <a:pt x="36" y="88"/>
                  </a:lnTo>
                  <a:lnTo>
                    <a:pt x="35" y="87"/>
                  </a:lnTo>
                  <a:lnTo>
                    <a:pt x="32" y="87"/>
                  </a:lnTo>
                  <a:lnTo>
                    <a:pt x="32" y="86"/>
                  </a:lnTo>
                  <a:lnTo>
                    <a:pt x="31" y="86"/>
                  </a:lnTo>
                  <a:lnTo>
                    <a:pt x="32" y="84"/>
                  </a:lnTo>
                  <a:lnTo>
                    <a:pt x="33" y="83"/>
                  </a:lnTo>
                  <a:lnTo>
                    <a:pt x="33" y="80"/>
                  </a:lnTo>
                  <a:lnTo>
                    <a:pt x="33" y="79"/>
                  </a:lnTo>
                  <a:lnTo>
                    <a:pt x="32" y="78"/>
                  </a:lnTo>
                  <a:lnTo>
                    <a:pt x="33" y="78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7" y="77"/>
                  </a:lnTo>
                  <a:lnTo>
                    <a:pt x="38" y="77"/>
                  </a:lnTo>
                  <a:lnTo>
                    <a:pt x="39" y="77"/>
                  </a:lnTo>
                  <a:lnTo>
                    <a:pt x="39" y="76"/>
                  </a:lnTo>
                  <a:lnTo>
                    <a:pt x="38" y="76"/>
                  </a:lnTo>
                  <a:lnTo>
                    <a:pt x="37" y="77"/>
                  </a:lnTo>
                  <a:lnTo>
                    <a:pt x="36" y="77"/>
                  </a:lnTo>
                  <a:lnTo>
                    <a:pt x="36" y="76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6" y="72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7" y="70"/>
                  </a:lnTo>
                  <a:lnTo>
                    <a:pt x="37" y="69"/>
                  </a:lnTo>
                  <a:lnTo>
                    <a:pt x="38" y="70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40" y="66"/>
                  </a:lnTo>
                  <a:lnTo>
                    <a:pt x="40" y="64"/>
                  </a:lnTo>
                  <a:lnTo>
                    <a:pt x="40" y="63"/>
                  </a:lnTo>
                  <a:lnTo>
                    <a:pt x="41" y="62"/>
                  </a:lnTo>
                  <a:lnTo>
                    <a:pt x="44" y="61"/>
                  </a:lnTo>
                  <a:lnTo>
                    <a:pt x="45" y="60"/>
                  </a:lnTo>
                  <a:lnTo>
                    <a:pt x="46" y="60"/>
                  </a:lnTo>
                  <a:lnTo>
                    <a:pt x="47" y="60"/>
                  </a:lnTo>
                  <a:lnTo>
                    <a:pt x="46" y="59"/>
                  </a:lnTo>
                  <a:lnTo>
                    <a:pt x="46" y="58"/>
                  </a:lnTo>
                  <a:lnTo>
                    <a:pt x="47" y="58"/>
                  </a:lnTo>
                  <a:lnTo>
                    <a:pt x="48" y="58"/>
                  </a:lnTo>
                  <a:lnTo>
                    <a:pt x="48" y="59"/>
                  </a:lnTo>
                  <a:lnTo>
                    <a:pt x="47" y="59"/>
                  </a:lnTo>
                  <a:lnTo>
                    <a:pt x="48" y="59"/>
                  </a:lnTo>
                  <a:lnTo>
                    <a:pt x="50" y="59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9" y="58"/>
                  </a:lnTo>
                  <a:lnTo>
                    <a:pt x="48" y="58"/>
                  </a:lnTo>
                  <a:lnTo>
                    <a:pt x="50" y="56"/>
                  </a:lnTo>
                  <a:lnTo>
                    <a:pt x="52" y="54"/>
                  </a:lnTo>
                  <a:lnTo>
                    <a:pt x="54" y="53"/>
                  </a:lnTo>
                  <a:lnTo>
                    <a:pt x="56" y="52"/>
                  </a:lnTo>
                  <a:lnTo>
                    <a:pt x="57" y="51"/>
                  </a:lnTo>
                  <a:lnTo>
                    <a:pt x="59" y="50"/>
                  </a:lnTo>
                  <a:lnTo>
                    <a:pt x="61" y="51"/>
                  </a:lnTo>
                  <a:lnTo>
                    <a:pt x="62" y="52"/>
                  </a:lnTo>
                  <a:lnTo>
                    <a:pt x="62" y="54"/>
                  </a:lnTo>
                  <a:lnTo>
                    <a:pt x="61" y="55"/>
                  </a:lnTo>
                  <a:lnTo>
                    <a:pt x="61" y="58"/>
                  </a:lnTo>
                  <a:lnTo>
                    <a:pt x="61" y="60"/>
                  </a:lnTo>
                  <a:lnTo>
                    <a:pt x="59" y="61"/>
                  </a:lnTo>
                  <a:lnTo>
                    <a:pt x="59" y="63"/>
                  </a:lnTo>
                  <a:lnTo>
                    <a:pt x="58" y="66"/>
                  </a:lnTo>
                  <a:lnTo>
                    <a:pt x="58" y="67"/>
                  </a:lnTo>
                  <a:lnTo>
                    <a:pt x="57" y="69"/>
                  </a:lnTo>
                  <a:lnTo>
                    <a:pt x="57" y="71"/>
                  </a:lnTo>
                  <a:lnTo>
                    <a:pt x="58" y="71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55" y="78"/>
                  </a:lnTo>
                  <a:lnTo>
                    <a:pt x="53" y="79"/>
                  </a:lnTo>
                  <a:lnTo>
                    <a:pt x="52" y="80"/>
                  </a:lnTo>
                  <a:lnTo>
                    <a:pt x="53" y="80"/>
                  </a:lnTo>
                  <a:lnTo>
                    <a:pt x="53" y="79"/>
                  </a:lnTo>
                  <a:lnTo>
                    <a:pt x="55" y="79"/>
                  </a:lnTo>
                  <a:lnTo>
                    <a:pt x="56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4"/>
                  </a:lnTo>
                  <a:lnTo>
                    <a:pt x="57" y="85"/>
                  </a:lnTo>
                  <a:lnTo>
                    <a:pt x="56" y="87"/>
                  </a:lnTo>
                  <a:lnTo>
                    <a:pt x="56" y="88"/>
                  </a:lnTo>
                  <a:lnTo>
                    <a:pt x="56" y="91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56" y="92"/>
                  </a:lnTo>
                  <a:lnTo>
                    <a:pt x="57" y="92"/>
                  </a:lnTo>
                  <a:lnTo>
                    <a:pt x="57" y="93"/>
                  </a:lnTo>
                  <a:lnTo>
                    <a:pt x="58" y="93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61" y="95"/>
                  </a:lnTo>
                  <a:lnTo>
                    <a:pt x="62" y="95"/>
                  </a:lnTo>
                  <a:lnTo>
                    <a:pt x="61" y="94"/>
                  </a:lnTo>
                  <a:lnTo>
                    <a:pt x="59" y="94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7" y="91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61" y="86"/>
                  </a:lnTo>
                  <a:lnTo>
                    <a:pt x="62" y="87"/>
                  </a:lnTo>
                  <a:lnTo>
                    <a:pt x="63" y="87"/>
                  </a:lnTo>
                  <a:lnTo>
                    <a:pt x="63" y="88"/>
                  </a:lnTo>
                  <a:lnTo>
                    <a:pt x="63" y="87"/>
                  </a:lnTo>
                  <a:lnTo>
                    <a:pt x="62" y="86"/>
                  </a:lnTo>
                  <a:lnTo>
                    <a:pt x="61" y="86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8" y="81"/>
                  </a:lnTo>
                  <a:lnTo>
                    <a:pt x="59" y="80"/>
                  </a:lnTo>
                  <a:lnTo>
                    <a:pt x="59" y="78"/>
                  </a:lnTo>
                  <a:lnTo>
                    <a:pt x="61" y="77"/>
                  </a:lnTo>
                  <a:lnTo>
                    <a:pt x="62" y="77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1" y="76"/>
                  </a:lnTo>
                  <a:lnTo>
                    <a:pt x="61" y="75"/>
                  </a:lnTo>
                  <a:lnTo>
                    <a:pt x="59" y="74"/>
                  </a:lnTo>
                  <a:lnTo>
                    <a:pt x="59" y="71"/>
                  </a:lnTo>
                  <a:lnTo>
                    <a:pt x="59" y="69"/>
                  </a:lnTo>
                  <a:lnTo>
                    <a:pt x="58" y="69"/>
                  </a:lnTo>
                  <a:lnTo>
                    <a:pt x="59" y="67"/>
                  </a:lnTo>
                  <a:lnTo>
                    <a:pt x="61" y="66"/>
                  </a:lnTo>
                  <a:lnTo>
                    <a:pt x="62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4" y="61"/>
                  </a:lnTo>
                  <a:lnTo>
                    <a:pt x="65" y="59"/>
                  </a:lnTo>
                  <a:lnTo>
                    <a:pt x="66" y="58"/>
                  </a:lnTo>
                  <a:lnTo>
                    <a:pt x="66" y="55"/>
                  </a:lnTo>
                  <a:lnTo>
                    <a:pt x="65" y="53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7" y="49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2" y="50"/>
                  </a:lnTo>
                  <a:lnTo>
                    <a:pt x="73" y="51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6" y="52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79" y="54"/>
                  </a:lnTo>
                  <a:lnTo>
                    <a:pt x="78" y="53"/>
                  </a:lnTo>
                  <a:lnTo>
                    <a:pt x="76" y="51"/>
                  </a:lnTo>
                  <a:lnTo>
                    <a:pt x="75" y="50"/>
                  </a:lnTo>
                  <a:lnTo>
                    <a:pt x="76" y="49"/>
                  </a:lnTo>
                  <a:lnTo>
                    <a:pt x="76" y="47"/>
                  </a:lnTo>
                  <a:lnTo>
                    <a:pt x="75" y="47"/>
                  </a:lnTo>
                  <a:lnTo>
                    <a:pt x="76" y="46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9"/>
                  </a:lnTo>
                  <a:lnTo>
                    <a:pt x="82" y="49"/>
                  </a:lnTo>
                  <a:lnTo>
                    <a:pt x="82" y="47"/>
                  </a:lnTo>
                  <a:lnTo>
                    <a:pt x="81" y="47"/>
                  </a:lnTo>
                  <a:lnTo>
                    <a:pt x="80" y="47"/>
                  </a:lnTo>
                  <a:lnTo>
                    <a:pt x="80" y="46"/>
                  </a:lnTo>
                  <a:lnTo>
                    <a:pt x="79" y="45"/>
                  </a:lnTo>
                  <a:lnTo>
                    <a:pt x="80" y="45"/>
                  </a:lnTo>
                  <a:lnTo>
                    <a:pt x="81" y="45"/>
                  </a:lnTo>
                  <a:lnTo>
                    <a:pt x="82" y="45"/>
                  </a:lnTo>
                  <a:lnTo>
                    <a:pt x="82" y="44"/>
                  </a:lnTo>
                  <a:lnTo>
                    <a:pt x="83" y="44"/>
                  </a:lnTo>
                  <a:lnTo>
                    <a:pt x="83" y="43"/>
                  </a:lnTo>
                  <a:lnTo>
                    <a:pt x="82" y="43"/>
                  </a:lnTo>
                  <a:lnTo>
                    <a:pt x="83" y="42"/>
                  </a:lnTo>
                  <a:lnTo>
                    <a:pt x="84" y="42"/>
                  </a:lnTo>
                  <a:lnTo>
                    <a:pt x="85" y="42"/>
                  </a:lnTo>
                  <a:lnTo>
                    <a:pt x="87" y="41"/>
                  </a:lnTo>
                  <a:lnTo>
                    <a:pt x="88" y="41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1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3" y="41"/>
                  </a:lnTo>
                  <a:lnTo>
                    <a:pt x="96" y="43"/>
                  </a:lnTo>
                  <a:lnTo>
                    <a:pt x="96" y="44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99" y="45"/>
                  </a:lnTo>
                  <a:lnTo>
                    <a:pt x="100" y="46"/>
                  </a:lnTo>
                  <a:lnTo>
                    <a:pt x="100" y="49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6"/>
                  </a:lnTo>
                  <a:lnTo>
                    <a:pt x="100" y="59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6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8" y="72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6" y="79"/>
                  </a:lnTo>
                  <a:lnTo>
                    <a:pt x="96" y="81"/>
                  </a:lnTo>
                  <a:lnTo>
                    <a:pt x="95" y="81"/>
                  </a:lnTo>
                  <a:lnTo>
                    <a:pt x="93" y="83"/>
                  </a:lnTo>
                  <a:lnTo>
                    <a:pt x="92" y="83"/>
                  </a:lnTo>
                  <a:lnTo>
                    <a:pt x="91" y="85"/>
                  </a:lnTo>
                  <a:lnTo>
                    <a:pt x="90" y="86"/>
                  </a:lnTo>
                  <a:lnTo>
                    <a:pt x="90" y="87"/>
                  </a:lnTo>
                  <a:lnTo>
                    <a:pt x="89" y="88"/>
                  </a:lnTo>
                  <a:lnTo>
                    <a:pt x="91" y="86"/>
                  </a:lnTo>
                  <a:lnTo>
                    <a:pt x="92" y="85"/>
                  </a:lnTo>
                  <a:lnTo>
                    <a:pt x="93" y="83"/>
                  </a:lnTo>
                  <a:lnTo>
                    <a:pt x="95" y="83"/>
                  </a:lnTo>
                  <a:lnTo>
                    <a:pt x="96" y="83"/>
                  </a:lnTo>
                  <a:lnTo>
                    <a:pt x="97" y="83"/>
                  </a:lnTo>
                  <a:lnTo>
                    <a:pt x="98" y="85"/>
                  </a:lnTo>
                  <a:lnTo>
                    <a:pt x="98" y="87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8" y="93"/>
                  </a:lnTo>
                  <a:lnTo>
                    <a:pt x="99" y="93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9" y="97"/>
                  </a:lnTo>
                  <a:lnTo>
                    <a:pt x="100" y="98"/>
                  </a:lnTo>
                  <a:lnTo>
                    <a:pt x="100" y="100"/>
                  </a:lnTo>
                  <a:lnTo>
                    <a:pt x="101" y="100"/>
                  </a:lnTo>
                  <a:lnTo>
                    <a:pt x="102" y="101"/>
                  </a:lnTo>
                  <a:lnTo>
                    <a:pt x="104" y="101"/>
                  </a:lnTo>
                  <a:lnTo>
                    <a:pt x="105" y="101"/>
                  </a:lnTo>
                  <a:lnTo>
                    <a:pt x="106" y="101"/>
                  </a:lnTo>
                  <a:lnTo>
                    <a:pt x="107" y="101"/>
                  </a:lnTo>
                  <a:lnTo>
                    <a:pt x="107" y="98"/>
                  </a:lnTo>
                  <a:lnTo>
                    <a:pt x="106" y="98"/>
                  </a:lnTo>
                  <a:lnTo>
                    <a:pt x="106" y="97"/>
                  </a:lnTo>
                  <a:lnTo>
                    <a:pt x="104" y="96"/>
                  </a:lnTo>
                  <a:lnTo>
                    <a:pt x="102" y="94"/>
                  </a:lnTo>
                  <a:lnTo>
                    <a:pt x="104" y="92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4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4" y="84"/>
                  </a:lnTo>
                  <a:lnTo>
                    <a:pt x="105" y="84"/>
                  </a:lnTo>
                  <a:lnTo>
                    <a:pt x="106" y="84"/>
                  </a:lnTo>
                  <a:lnTo>
                    <a:pt x="106" y="83"/>
                  </a:lnTo>
                  <a:lnTo>
                    <a:pt x="105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79"/>
                  </a:lnTo>
                  <a:lnTo>
                    <a:pt x="102" y="78"/>
                  </a:lnTo>
                  <a:lnTo>
                    <a:pt x="102" y="77"/>
                  </a:lnTo>
                  <a:lnTo>
                    <a:pt x="102" y="76"/>
                  </a:lnTo>
                  <a:lnTo>
                    <a:pt x="104" y="75"/>
                  </a:lnTo>
                  <a:lnTo>
                    <a:pt x="102" y="74"/>
                  </a:lnTo>
                  <a:lnTo>
                    <a:pt x="104" y="71"/>
                  </a:lnTo>
                  <a:lnTo>
                    <a:pt x="105" y="70"/>
                  </a:lnTo>
                  <a:lnTo>
                    <a:pt x="106" y="68"/>
                  </a:lnTo>
                  <a:lnTo>
                    <a:pt x="107" y="66"/>
                  </a:lnTo>
                  <a:lnTo>
                    <a:pt x="108" y="64"/>
                  </a:lnTo>
                  <a:lnTo>
                    <a:pt x="109" y="62"/>
                  </a:lnTo>
                  <a:lnTo>
                    <a:pt x="110" y="60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8" y="62"/>
                  </a:lnTo>
                  <a:lnTo>
                    <a:pt x="118" y="63"/>
                  </a:lnTo>
                  <a:lnTo>
                    <a:pt x="119" y="66"/>
                  </a:lnTo>
                  <a:lnTo>
                    <a:pt x="121" y="68"/>
                  </a:lnTo>
                  <a:lnTo>
                    <a:pt x="121" y="70"/>
                  </a:lnTo>
                  <a:lnTo>
                    <a:pt x="122" y="72"/>
                  </a:lnTo>
                  <a:lnTo>
                    <a:pt x="123" y="74"/>
                  </a:lnTo>
                  <a:lnTo>
                    <a:pt x="123" y="75"/>
                  </a:lnTo>
                  <a:lnTo>
                    <a:pt x="124" y="76"/>
                  </a:lnTo>
                  <a:lnTo>
                    <a:pt x="125" y="75"/>
                  </a:lnTo>
                  <a:lnTo>
                    <a:pt x="126" y="75"/>
                  </a:lnTo>
                  <a:lnTo>
                    <a:pt x="127" y="76"/>
                  </a:lnTo>
                  <a:lnTo>
                    <a:pt x="128" y="76"/>
                  </a:lnTo>
                  <a:lnTo>
                    <a:pt x="127" y="72"/>
                  </a:lnTo>
                  <a:lnTo>
                    <a:pt x="125" y="70"/>
                  </a:lnTo>
                  <a:lnTo>
                    <a:pt x="125" y="69"/>
                  </a:lnTo>
                  <a:lnTo>
                    <a:pt x="125" y="67"/>
                  </a:lnTo>
                  <a:lnTo>
                    <a:pt x="124" y="63"/>
                  </a:lnTo>
                  <a:lnTo>
                    <a:pt x="123" y="63"/>
                  </a:lnTo>
                  <a:lnTo>
                    <a:pt x="123" y="62"/>
                  </a:lnTo>
                  <a:lnTo>
                    <a:pt x="122" y="61"/>
                  </a:lnTo>
                  <a:lnTo>
                    <a:pt x="121" y="59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1" y="56"/>
                  </a:lnTo>
                  <a:lnTo>
                    <a:pt x="119" y="56"/>
                  </a:lnTo>
                  <a:lnTo>
                    <a:pt x="118" y="56"/>
                  </a:lnTo>
                  <a:lnTo>
                    <a:pt x="117" y="55"/>
                  </a:lnTo>
                  <a:lnTo>
                    <a:pt x="116" y="55"/>
                  </a:lnTo>
                  <a:lnTo>
                    <a:pt x="115" y="55"/>
                  </a:lnTo>
                  <a:lnTo>
                    <a:pt x="115" y="54"/>
                  </a:lnTo>
                  <a:lnTo>
                    <a:pt x="114" y="54"/>
                  </a:lnTo>
                  <a:lnTo>
                    <a:pt x="113" y="54"/>
                  </a:lnTo>
                  <a:lnTo>
                    <a:pt x="112" y="54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2" y="53"/>
                  </a:lnTo>
                  <a:lnTo>
                    <a:pt x="110" y="52"/>
                  </a:lnTo>
                  <a:lnTo>
                    <a:pt x="112" y="50"/>
                  </a:lnTo>
                  <a:lnTo>
                    <a:pt x="112" y="49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3" y="44"/>
                  </a:lnTo>
                  <a:lnTo>
                    <a:pt x="116" y="44"/>
                  </a:lnTo>
                  <a:lnTo>
                    <a:pt x="117" y="44"/>
                  </a:lnTo>
                  <a:lnTo>
                    <a:pt x="118" y="44"/>
                  </a:lnTo>
                  <a:lnTo>
                    <a:pt x="118" y="45"/>
                  </a:lnTo>
                  <a:lnTo>
                    <a:pt x="119" y="45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3" y="45"/>
                  </a:lnTo>
                  <a:lnTo>
                    <a:pt x="124" y="46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6"/>
                  </a:lnTo>
                  <a:lnTo>
                    <a:pt x="127" y="47"/>
                  </a:lnTo>
                  <a:lnTo>
                    <a:pt x="128" y="47"/>
                  </a:lnTo>
                  <a:lnTo>
                    <a:pt x="130" y="47"/>
                  </a:lnTo>
                  <a:lnTo>
                    <a:pt x="132" y="49"/>
                  </a:lnTo>
                  <a:lnTo>
                    <a:pt x="133" y="49"/>
                  </a:lnTo>
                  <a:lnTo>
                    <a:pt x="133" y="50"/>
                  </a:lnTo>
                  <a:lnTo>
                    <a:pt x="138" y="52"/>
                  </a:lnTo>
                  <a:lnTo>
                    <a:pt x="141" y="54"/>
                  </a:lnTo>
                  <a:lnTo>
                    <a:pt x="142" y="55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4" y="58"/>
                  </a:lnTo>
                  <a:lnTo>
                    <a:pt x="145" y="58"/>
                  </a:lnTo>
                  <a:lnTo>
                    <a:pt x="147" y="59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49" y="61"/>
                  </a:lnTo>
                  <a:lnTo>
                    <a:pt x="153" y="66"/>
                  </a:lnTo>
                  <a:lnTo>
                    <a:pt x="155" y="67"/>
                  </a:lnTo>
                  <a:lnTo>
                    <a:pt x="156" y="67"/>
                  </a:lnTo>
                  <a:lnTo>
                    <a:pt x="157" y="67"/>
                  </a:lnTo>
                  <a:lnTo>
                    <a:pt x="158" y="67"/>
                  </a:lnTo>
                  <a:lnTo>
                    <a:pt x="158" y="68"/>
                  </a:lnTo>
                  <a:lnTo>
                    <a:pt x="159" y="68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2" y="71"/>
                  </a:lnTo>
                  <a:lnTo>
                    <a:pt x="164" y="72"/>
                  </a:lnTo>
                  <a:lnTo>
                    <a:pt x="165" y="72"/>
                  </a:lnTo>
                  <a:lnTo>
                    <a:pt x="166" y="74"/>
                  </a:lnTo>
                  <a:lnTo>
                    <a:pt x="166" y="72"/>
                  </a:lnTo>
                  <a:lnTo>
                    <a:pt x="164" y="70"/>
                  </a:lnTo>
                  <a:lnTo>
                    <a:pt x="161" y="68"/>
                  </a:lnTo>
                  <a:lnTo>
                    <a:pt x="161" y="67"/>
                  </a:lnTo>
                  <a:lnTo>
                    <a:pt x="160" y="67"/>
                  </a:lnTo>
                  <a:lnTo>
                    <a:pt x="159" y="67"/>
                  </a:lnTo>
                  <a:lnTo>
                    <a:pt x="158" y="66"/>
                  </a:lnTo>
                  <a:lnTo>
                    <a:pt x="157" y="64"/>
                  </a:lnTo>
                  <a:lnTo>
                    <a:pt x="156" y="64"/>
                  </a:lnTo>
                  <a:lnTo>
                    <a:pt x="155" y="63"/>
                  </a:lnTo>
                  <a:lnTo>
                    <a:pt x="153" y="60"/>
                  </a:lnTo>
                  <a:lnTo>
                    <a:pt x="152" y="60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2" y="59"/>
                  </a:lnTo>
                  <a:lnTo>
                    <a:pt x="152" y="58"/>
                  </a:lnTo>
                  <a:lnTo>
                    <a:pt x="151" y="58"/>
                  </a:lnTo>
                  <a:lnTo>
                    <a:pt x="150" y="58"/>
                  </a:lnTo>
                  <a:lnTo>
                    <a:pt x="149" y="56"/>
                  </a:lnTo>
                  <a:lnTo>
                    <a:pt x="147" y="54"/>
                  </a:lnTo>
                  <a:lnTo>
                    <a:pt x="145" y="53"/>
                  </a:lnTo>
                  <a:lnTo>
                    <a:pt x="144" y="51"/>
                  </a:lnTo>
                  <a:lnTo>
                    <a:pt x="143" y="50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9"/>
                  </a:lnTo>
                  <a:lnTo>
                    <a:pt x="138" y="45"/>
                  </a:lnTo>
                  <a:lnTo>
                    <a:pt x="134" y="42"/>
                  </a:lnTo>
                  <a:lnTo>
                    <a:pt x="132" y="43"/>
                  </a:lnTo>
                  <a:lnTo>
                    <a:pt x="131" y="42"/>
                  </a:lnTo>
                  <a:lnTo>
                    <a:pt x="130" y="42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2" y="38"/>
                  </a:lnTo>
                  <a:lnTo>
                    <a:pt x="132" y="37"/>
                  </a:lnTo>
                  <a:lnTo>
                    <a:pt x="133" y="37"/>
                  </a:lnTo>
                  <a:lnTo>
                    <a:pt x="134" y="39"/>
                  </a:lnTo>
                  <a:lnTo>
                    <a:pt x="135" y="39"/>
                  </a:lnTo>
                  <a:lnTo>
                    <a:pt x="136" y="39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40" y="41"/>
                  </a:lnTo>
                  <a:lnTo>
                    <a:pt x="140" y="42"/>
                  </a:lnTo>
                  <a:lnTo>
                    <a:pt x="141" y="42"/>
                  </a:lnTo>
                  <a:lnTo>
                    <a:pt x="140" y="39"/>
                  </a:lnTo>
                  <a:lnTo>
                    <a:pt x="138" y="37"/>
                  </a:lnTo>
                  <a:lnTo>
                    <a:pt x="138" y="36"/>
                  </a:lnTo>
                  <a:lnTo>
                    <a:pt x="139" y="36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1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40" y="33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3" y="31"/>
                  </a:lnTo>
                  <a:lnTo>
                    <a:pt x="142" y="31"/>
                  </a:lnTo>
                  <a:lnTo>
                    <a:pt x="142" y="29"/>
                  </a:lnTo>
                  <a:lnTo>
                    <a:pt x="141" y="29"/>
                  </a:lnTo>
                  <a:lnTo>
                    <a:pt x="140" y="29"/>
                  </a:lnTo>
                  <a:lnTo>
                    <a:pt x="140" y="28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6" y="28"/>
                  </a:lnTo>
                  <a:lnTo>
                    <a:pt x="135" y="28"/>
                  </a:lnTo>
                  <a:lnTo>
                    <a:pt x="135" y="27"/>
                  </a:lnTo>
                  <a:lnTo>
                    <a:pt x="134" y="27"/>
                  </a:lnTo>
                  <a:lnTo>
                    <a:pt x="134" y="26"/>
                  </a:lnTo>
                  <a:lnTo>
                    <a:pt x="135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2" y="25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30" y="22"/>
                  </a:lnTo>
                  <a:lnTo>
                    <a:pt x="128" y="22"/>
                  </a:lnTo>
                  <a:lnTo>
                    <a:pt x="128" y="21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19"/>
                  </a:lnTo>
                  <a:lnTo>
                    <a:pt x="127" y="18"/>
                  </a:lnTo>
                  <a:lnTo>
                    <a:pt x="128" y="16"/>
                  </a:lnTo>
                  <a:lnTo>
                    <a:pt x="128" y="13"/>
                  </a:lnTo>
                  <a:lnTo>
                    <a:pt x="128" y="11"/>
                  </a:lnTo>
                  <a:lnTo>
                    <a:pt x="131" y="9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5" y="4"/>
                  </a:lnTo>
                  <a:lnTo>
                    <a:pt x="136" y="3"/>
                  </a:lnTo>
                  <a:lnTo>
                    <a:pt x="139" y="2"/>
                  </a:lnTo>
                  <a:lnTo>
                    <a:pt x="140" y="2"/>
                  </a:lnTo>
                  <a:lnTo>
                    <a:pt x="141" y="2"/>
                  </a:lnTo>
                  <a:lnTo>
                    <a:pt x="142" y="2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7" y="2"/>
                  </a:lnTo>
                  <a:lnTo>
                    <a:pt x="148" y="3"/>
                  </a:lnTo>
                  <a:lnTo>
                    <a:pt x="149" y="4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1" y="5"/>
                  </a:lnTo>
                  <a:lnTo>
                    <a:pt x="152" y="6"/>
                  </a:lnTo>
                  <a:lnTo>
                    <a:pt x="153" y="8"/>
                  </a:lnTo>
                  <a:lnTo>
                    <a:pt x="155" y="8"/>
                  </a:lnTo>
                  <a:lnTo>
                    <a:pt x="157" y="9"/>
                  </a:lnTo>
                  <a:lnTo>
                    <a:pt x="158" y="11"/>
                  </a:lnTo>
                  <a:lnTo>
                    <a:pt x="159" y="12"/>
                  </a:lnTo>
                  <a:lnTo>
                    <a:pt x="160" y="12"/>
                  </a:lnTo>
                  <a:lnTo>
                    <a:pt x="161" y="14"/>
                  </a:lnTo>
                  <a:lnTo>
                    <a:pt x="160" y="17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5" y="18"/>
                  </a:lnTo>
                  <a:lnTo>
                    <a:pt x="166" y="18"/>
                  </a:lnTo>
                  <a:lnTo>
                    <a:pt x="167" y="18"/>
                  </a:lnTo>
                  <a:lnTo>
                    <a:pt x="168" y="18"/>
                  </a:lnTo>
                  <a:lnTo>
                    <a:pt x="169" y="19"/>
                  </a:lnTo>
                  <a:lnTo>
                    <a:pt x="170" y="21"/>
                  </a:lnTo>
                  <a:lnTo>
                    <a:pt x="171" y="24"/>
                  </a:lnTo>
                  <a:lnTo>
                    <a:pt x="171" y="25"/>
                  </a:lnTo>
                  <a:lnTo>
                    <a:pt x="173" y="26"/>
                  </a:lnTo>
                  <a:lnTo>
                    <a:pt x="174" y="26"/>
                  </a:lnTo>
                  <a:lnTo>
                    <a:pt x="174" y="28"/>
                  </a:lnTo>
                  <a:lnTo>
                    <a:pt x="174" y="30"/>
                  </a:lnTo>
                  <a:lnTo>
                    <a:pt x="173" y="31"/>
                  </a:lnTo>
                  <a:lnTo>
                    <a:pt x="173" y="33"/>
                  </a:lnTo>
                  <a:lnTo>
                    <a:pt x="171" y="35"/>
                  </a:lnTo>
                  <a:lnTo>
                    <a:pt x="170" y="35"/>
                  </a:lnTo>
                  <a:lnTo>
                    <a:pt x="169" y="35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3" y="37"/>
                  </a:lnTo>
                  <a:lnTo>
                    <a:pt x="171" y="38"/>
                  </a:lnTo>
                  <a:lnTo>
                    <a:pt x="173" y="39"/>
                  </a:lnTo>
                  <a:lnTo>
                    <a:pt x="174" y="42"/>
                  </a:lnTo>
                  <a:lnTo>
                    <a:pt x="175" y="43"/>
                  </a:lnTo>
                  <a:lnTo>
                    <a:pt x="174" y="44"/>
                  </a:lnTo>
                  <a:lnTo>
                    <a:pt x="171" y="46"/>
                  </a:lnTo>
                  <a:lnTo>
                    <a:pt x="170" y="47"/>
                  </a:lnTo>
                  <a:lnTo>
                    <a:pt x="169" y="49"/>
                  </a:lnTo>
                  <a:lnTo>
                    <a:pt x="170" y="51"/>
                  </a:lnTo>
                  <a:lnTo>
                    <a:pt x="171" y="53"/>
                  </a:lnTo>
                  <a:lnTo>
                    <a:pt x="171" y="55"/>
                  </a:lnTo>
                  <a:lnTo>
                    <a:pt x="171" y="56"/>
                  </a:lnTo>
                  <a:lnTo>
                    <a:pt x="173" y="56"/>
                  </a:lnTo>
                  <a:lnTo>
                    <a:pt x="173" y="54"/>
                  </a:lnTo>
                  <a:lnTo>
                    <a:pt x="174" y="54"/>
                  </a:lnTo>
                  <a:lnTo>
                    <a:pt x="175" y="54"/>
                  </a:lnTo>
                  <a:lnTo>
                    <a:pt x="176" y="55"/>
                  </a:lnTo>
                  <a:lnTo>
                    <a:pt x="176" y="54"/>
                  </a:lnTo>
                  <a:lnTo>
                    <a:pt x="175" y="54"/>
                  </a:lnTo>
                  <a:lnTo>
                    <a:pt x="173" y="51"/>
                  </a:lnTo>
                  <a:lnTo>
                    <a:pt x="170" y="49"/>
                  </a:lnTo>
                  <a:lnTo>
                    <a:pt x="173" y="46"/>
                  </a:lnTo>
                  <a:lnTo>
                    <a:pt x="174" y="45"/>
                  </a:lnTo>
                  <a:lnTo>
                    <a:pt x="175" y="45"/>
                  </a:lnTo>
                  <a:lnTo>
                    <a:pt x="176" y="44"/>
                  </a:lnTo>
                  <a:lnTo>
                    <a:pt x="177" y="42"/>
                  </a:lnTo>
                  <a:lnTo>
                    <a:pt x="177" y="39"/>
                  </a:lnTo>
                  <a:lnTo>
                    <a:pt x="177" y="37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7" y="34"/>
                  </a:lnTo>
                  <a:lnTo>
                    <a:pt x="179" y="33"/>
                  </a:lnTo>
                  <a:lnTo>
                    <a:pt x="181" y="31"/>
                  </a:lnTo>
                  <a:lnTo>
                    <a:pt x="182" y="29"/>
                  </a:lnTo>
                  <a:lnTo>
                    <a:pt x="183" y="29"/>
                  </a:lnTo>
                  <a:lnTo>
                    <a:pt x="183" y="30"/>
                  </a:lnTo>
                  <a:lnTo>
                    <a:pt x="187" y="34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88" y="34"/>
                  </a:lnTo>
                  <a:lnTo>
                    <a:pt x="190" y="35"/>
                  </a:lnTo>
                  <a:lnTo>
                    <a:pt x="191" y="37"/>
                  </a:lnTo>
                  <a:lnTo>
                    <a:pt x="191" y="38"/>
                  </a:lnTo>
                  <a:lnTo>
                    <a:pt x="191" y="39"/>
                  </a:lnTo>
                  <a:lnTo>
                    <a:pt x="190" y="39"/>
                  </a:lnTo>
                  <a:lnTo>
                    <a:pt x="190" y="42"/>
                  </a:lnTo>
                  <a:lnTo>
                    <a:pt x="191" y="44"/>
                  </a:lnTo>
                  <a:lnTo>
                    <a:pt x="190" y="46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6" y="50"/>
                  </a:lnTo>
                  <a:lnTo>
                    <a:pt x="185" y="51"/>
                  </a:lnTo>
                  <a:lnTo>
                    <a:pt x="185" y="52"/>
                  </a:lnTo>
                  <a:lnTo>
                    <a:pt x="186" y="53"/>
                  </a:lnTo>
                  <a:lnTo>
                    <a:pt x="188" y="54"/>
                  </a:lnTo>
                  <a:lnTo>
                    <a:pt x="188" y="55"/>
                  </a:lnTo>
                  <a:lnTo>
                    <a:pt x="190" y="58"/>
                  </a:lnTo>
                  <a:lnTo>
                    <a:pt x="191" y="58"/>
                  </a:lnTo>
                  <a:lnTo>
                    <a:pt x="191" y="56"/>
                  </a:lnTo>
                  <a:lnTo>
                    <a:pt x="192" y="56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4" y="58"/>
                  </a:lnTo>
                  <a:lnTo>
                    <a:pt x="199" y="61"/>
                  </a:lnTo>
                  <a:lnTo>
                    <a:pt x="200" y="61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1" y="60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4" y="60"/>
                  </a:lnTo>
                  <a:lnTo>
                    <a:pt x="205" y="60"/>
                  </a:lnTo>
                  <a:lnTo>
                    <a:pt x="207" y="61"/>
                  </a:lnTo>
                  <a:lnTo>
                    <a:pt x="207" y="60"/>
                  </a:lnTo>
                  <a:lnTo>
                    <a:pt x="205" y="59"/>
                  </a:lnTo>
                  <a:lnTo>
                    <a:pt x="204" y="56"/>
                  </a:lnTo>
                  <a:lnTo>
                    <a:pt x="205" y="56"/>
                  </a:lnTo>
                  <a:lnTo>
                    <a:pt x="205" y="55"/>
                  </a:lnTo>
                  <a:lnTo>
                    <a:pt x="207" y="55"/>
                  </a:lnTo>
                  <a:lnTo>
                    <a:pt x="208" y="55"/>
                  </a:lnTo>
                  <a:lnTo>
                    <a:pt x="208" y="56"/>
                  </a:lnTo>
                  <a:lnTo>
                    <a:pt x="209" y="56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2" y="58"/>
                  </a:lnTo>
                  <a:lnTo>
                    <a:pt x="213" y="59"/>
                  </a:lnTo>
                  <a:lnTo>
                    <a:pt x="214" y="59"/>
                  </a:lnTo>
                  <a:lnTo>
                    <a:pt x="214" y="60"/>
                  </a:lnTo>
                  <a:lnTo>
                    <a:pt x="216" y="60"/>
                  </a:lnTo>
                  <a:lnTo>
                    <a:pt x="217" y="60"/>
                  </a:lnTo>
                  <a:lnTo>
                    <a:pt x="218" y="60"/>
                  </a:lnTo>
                  <a:lnTo>
                    <a:pt x="219" y="61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1"/>
                  </a:lnTo>
                  <a:lnTo>
                    <a:pt x="224" y="62"/>
                  </a:lnTo>
                  <a:lnTo>
                    <a:pt x="225" y="62"/>
                  </a:lnTo>
                  <a:lnTo>
                    <a:pt x="226" y="62"/>
                  </a:lnTo>
                  <a:lnTo>
                    <a:pt x="226" y="63"/>
                  </a:lnTo>
                  <a:lnTo>
                    <a:pt x="227" y="63"/>
                  </a:lnTo>
                  <a:lnTo>
                    <a:pt x="226" y="62"/>
                  </a:lnTo>
                  <a:lnTo>
                    <a:pt x="225" y="62"/>
                  </a:lnTo>
                  <a:lnTo>
                    <a:pt x="224" y="61"/>
                  </a:lnTo>
                  <a:lnTo>
                    <a:pt x="222" y="61"/>
                  </a:lnTo>
                  <a:lnTo>
                    <a:pt x="222" y="60"/>
                  </a:lnTo>
                  <a:lnTo>
                    <a:pt x="221" y="60"/>
                  </a:lnTo>
                  <a:lnTo>
                    <a:pt x="220" y="60"/>
                  </a:lnTo>
                  <a:lnTo>
                    <a:pt x="219" y="60"/>
                  </a:lnTo>
                  <a:lnTo>
                    <a:pt x="219" y="59"/>
                  </a:lnTo>
                  <a:lnTo>
                    <a:pt x="220" y="59"/>
                  </a:lnTo>
                  <a:lnTo>
                    <a:pt x="221" y="60"/>
                  </a:lnTo>
                  <a:lnTo>
                    <a:pt x="222" y="60"/>
                  </a:lnTo>
                  <a:lnTo>
                    <a:pt x="224" y="60"/>
                  </a:lnTo>
                  <a:lnTo>
                    <a:pt x="222" y="60"/>
                  </a:lnTo>
                  <a:lnTo>
                    <a:pt x="224" y="60"/>
                  </a:lnTo>
                  <a:lnTo>
                    <a:pt x="225" y="59"/>
                  </a:lnTo>
                  <a:lnTo>
                    <a:pt x="226" y="58"/>
                  </a:lnTo>
                  <a:lnTo>
                    <a:pt x="226" y="59"/>
                  </a:lnTo>
                  <a:lnTo>
                    <a:pt x="227" y="59"/>
                  </a:lnTo>
                  <a:lnTo>
                    <a:pt x="227" y="60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28" y="60"/>
                  </a:lnTo>
                  <a:lnTo>
                    <a:pt x="228" y="61"/>
                  </a:lnTo>
                  <a:lnTo>
                    <a:pt x="229" y="61"/>
                  </a:lnTo>
                  <a:lnTo>
                    <a:pt x="230" y="62"/>
                  </a:lnTo>
                  <a:lnTo>
                    <a:pt x="229" y="62"/>
                  </a:lnTo>
                  <a:lnTo>
                    <a:pt x="230" y="63"/>
                  </a:lnTo>
                  <a:lnTo>
                    <a:pt x="229" y="63"/>
                  </a:lnTo>
                  <a:lnTo>
                    <a:pt x="230" y="64"/>
                  </a:lnTo>
                  <a:lnTo>
                    <a:pt x="230" y="66"/>
                  </a:lnTo>
                  <a:lnTo>
                    <a:pt x="231" y="66"/>
                  </a:lnTo>
                  <a:lnTo>
                    <a:pt x="231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36" y="67"/>
                  </a:lnTo>
                  <a:lnTo>
                    <a:pt x="237" y="67"/>
                  </a:lnTo>
                  <a:lnTo>
                    <a:pt x="238" y="68"/>
                  </a:lnTo>
                  <a:lnTo>
                    <a:pt x="239" y="69"/>
                  </a:lnTo>
                  <a:lnTo>
                    <a:pt x="239" y="71"/>
                  </a:lnTo>
                  <a:lnTo>
                    <a:pt x="238" y="71"/>
                  </a:lnTo>
                  <a:lnTo>
                    <a:pt x="238" y="72"/>
                  </a:lnTo>
                  <a:lnTo>
                    <a:pt x="238" y="74"/>
                  </a:lnTo>
                  <a:lnTo>
                    <a:pt x="239" y="74"/>
                  </a:lnTo>
                  <a:lnTo>
                    <a:pt x="240" y="74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40" y="76"/>
                  </a:lnTo>
                  <a:lnTo>
                    <a:pt x="242" y="76"/>
                  </a:lnTo>
                  <a:lnTo>
                    <a:pt x="243" y="76"/>
                  </a:lnTo>
                  <a:lnTo>
                    <a:pt x="244" y="78"/>
                  </a:lnTo>
                  <a:lnTo>
                    <a:pt x="245" y="79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8"/>
                  </a:lnTo>
                  <a:lnTo>
                    <a:pt x="251" y="79"/>
                  </a:lnTo>
                  <a:lnTo>
                    <a:pt x="251" y="80"/>
                  </a:lnTo>
                  <a:lnTo>
                    <a:pt x="252" y="80"/>
                  </a:lnTo>
                  <a:lnTo>
                    <a:pt x="253" y="80"/>
                  </a:lnTo>
                  <a:lnTo>
                    <a:pt x="254" y="81"/>
                  </a:lnTo>
                  <a:lnTo>
                    <a:pt x="255" y="83"/>
                  </a:lnTo>
                  <a:lnTo>
                    <a:pt x="257" y="84"/>
                  </a:lnTo>
                  <a:lnTo>
                    <a:pt x="259" y="84"/>
                  </a:lnTo>
                  <a:lnTo>
                    <a:pt x="260" y="84"/>
                  </a:lnTo>
                  <a:lnTo>
                    <a:pt x="261" y="84"/>
                  </a:lnTo>
                  <a:lnTo>
                    <a:pt x="262" y="85"/>
                  </a:lnTo>
                  <a:lnTo>
                    <a:pt x="263" y="85"/>
                  </a:lnTo>
                  <a:lnTo>
                    <a:pt x="263" y="86"/>
                  </a:lnTo>
                  <a:lnTo>
                    <a:pt x="264" y="86"/>
                  </a:lnTo>
                  <a:lnTo>
                    <a:pt x="265" y="86"/>
                  </a:lnTo>
                  <a:lnTo>
                    <a:pt x="267" y="86"/>
                  </a:lnTo>
                  <a:lnTo>
                    <a:pt x="267" y="87"/>
                  </a:lnTo>
                  <a:lnTo>
                    <a:pt x="269" y="89"/>
                  </a:lnTo>
                  <a:lnTo>
                    <a:pt x="270" y="89"/>
                  </a:lnTo>
                  <a:lnTo>
                    <a:pt x="271" y="89"/>
                  </a:lnTo>
                  <a:lnTo>
                    <a:pt x="272" y="89"/>
                  </a:lnTo>
                  <a:lnTo>
                    <a:pt x="273" y="91"/>
                  </a:lnTo>
                  <a:lnTo>
                    <a:pt x="274" y="92"/>
                  </a:lnTo>
                  <a:lnTo>
                    <a:pt x="274" y="93"/>
                  </a:lnTo>
                  <a:lnTo>
                    <a:pt x="276" y="93"/>
                  </a:lnTo>
                  <a:lnTo>
                    <a:pt x="277" y="93"/>
                  </a:lnTo>
                  <a:lnTo>
                    <a:pt x="277" y="94"/>
                  </a:lnTo>
                  <a:lnTo>
                    <a:pt x="278" y="94"/>
                  </a:lnTo>
                  <a:lnTo>
                    <a:pt x="279" y="94"/>
                  </a:lnTo>
                  <a:lnTo>
                    <a:pt x="279" y="95"/>
                  </a:lnTo>
                  <a:lnTo>
                    <a:pt x="280" y="95"/>
                  </a:lnTo>
                  <a:lnTo>
                    <a:pt x="281" y="93"/>
                  </a:lnTo>
                  <a:lnTo>
                    <a:pt x="281" y="92"/>
                  </a:lnTo>
                  <a:lnTo>
                    <a:pt x="282" y="92"/>
                  </a:lnTo>
                  <a:lnTo>
                    <a:pt x="286" y="94"/>
                  </a:lnTo>
                  <a:lnTo>
                    <a:pt x="285" y="93"/>
                  </a:lnTo>
                  <a:lnTo>
                    <a:pt x="282" y="91"/>
                  </a:lnTo>
                  <a:lnTo>
                    <a:pt x="281" y="91"/>
                  </a:lnTo>
                  <a:lnTo>
                    <a:pt x="280" y="91"/>
                  </a:lnTo>
                  <a:lnTo>
                    <a:pt x="279" y="91"/>
                  </a:lnTo>
                  <a:lnTo>
                    <a:pt x="278" y="89"/>
                  </a:lnTo>
                  <a:lnTo>
                    <a:pt x="271" y="85"/>
                  </a:lnTo>
                  <a:lnTo>
                    <a:pt x="271" y="84"/>
                  </a:lnTo>
                  <a:lnTo>
                    <a:pt x="276" y="81"/>
                  </a:lnTo>
                  <a:lnTo>
                    <a:pt x="279" y="80"/>
                  </a:lnTo>
                  <a:lnTo>
                    <a:pt x="280" y="80"/>
                  </a:lnTo>
                  <a:lnTo>
                    <a:pt x="281" y="78"/>
                  </a:lnTo>
                  <a:lnTo>
                    <a:pt x="283" y="76"/>
                  </a:lnTo>
                  <a:lnTo>
                    <a:pt x="285" y="76"/>
                  </a:lnTo>
                  <a:lnTo>
                    <a:pt x="286" y="76"/>
                  </a:lnTo>
                  <a:lnTo>
                    <a:pt x="286" y="75"/>
                  </a:lnTo>
                  <a:lnTo>
                    <a:pt x="287" y="75"/>
                  </a:lnTo>
                  <a:lnTo>
                    <a:pt x="288" y="75"/>
                  </a:lnTo>
                  <a:lnTo>
                    <a:pt x="289" y="75"/>
                  </a:lnTo>
                  <a:lnTo>
                    <a:pt x="289" y="76"/>
                  </a:lnTo>
                  <a:lnTo>
                    <a:pt x="290" y="77"/>
                  </a:lnTo>
                  <a:lnTo>
                    <a:pt x="291" y="78"/>
                  </a:lnTo>
                  <a:lnTo>
                    <a:pt x="290" y="78"/>
                  </a:lnTo>
                  <a:lnTo>
                    <a:pt x="287" y="80"/>
                  </a:lnTo>
                  <a:lnTo>
                    <a:pt x="283" y="81"/>
                  </a:lnTo>
                  <a:lnTo>
                    <a:pt x="283" y="83"/>
                  </a:lnTo>
                  <a:lnTo>
                    <a:pt x="285" y="84"/>
                  </a:lnTo>
                  <a:lnTo>
                    <a:pt x="283" y="87"/>
                  </a:lnTo>
                  <a:lnTo>
                    <a:pt x="285" y="87"/>
                  </a:lnTo>
                  <a:lnTo>
                    <a:pt x="288" y="85"/>
                  </a:lnTo>
                  <a:lnTo>
                    <a:pt x="289" y="85"/>
                  </a:lnTo>
                  <a:lnTo>
                    <a:pt x="290" y="85"/>
                  </a:lnTo>
                  <a:lnTo>
                    <a:pt x="290" y="86"/>
                  </a:lnTo>
                  <a:lnTo>
                    <a:pt x="289" y="86"/>
                  </a:lnTo>
                  <a:lnTo>
                    <a:pt x="290" y="86"/>
                  </a:lnTo>
                  <a:lnTo>
                    <a:pt x="291" y="87"/>
                  </a:lnTo>
                  <a:lnTo>
                    <a:pt x="288" y="88"/>
                  </a:lnTo>
                  <a:lnTo>
                    <a:pt x="288" y="89"/>
                  </a:lnTo>
                  <a:lnTo>
                    <a:pt x="289" y="89"/>
                  </a:lnTo>
                  <a:lnTo>
                    <a:pt x="290" y="89"/>
                  </a:lnTo>
                  <a:lnTo>
                    <a:pt x="291" y="87"/>
                  </a:lnTo>
                  <a:lnTo>
                    <a:pt x="294" y="86"/>
                  </a:lnTo>
                  <a:lnTo>
                    <a:pt x="295" y="86"/>
                  </a:lnTo>
                  <a:lnTo>
                    <a:pt x="295" y="88"/>
                  </a:lnTo>
                  <a:lnTo>
                    <a:pt x="296" y="88"/>
                  </a:lnTo>
                  <a:lnTo>
                    <a:pt x="296" y="86"/>
                  </a:lnTo>
                  <a:lnTo>
                    <a:pt x="297" y="85"/>
                  </a:lnTo>
                  <a:lnTo>
                    <a:pt x="298" y="83"/>
                  </a:lnTo>
                  <a:lnTo>
                    <a:pt x="299" y="83"/>
                  </a:lnTo>
                  <a:lnTo>
                    <a:pt x="300" y="81"/>
                  </a:lnTo>
                  <a:lnTo>
                    <a:pt x="302" y="81"/>
                  </a:lnTo>
                  <a:lnTo>
                    <a:pt x="304" y="83"/>
                  </a:lnTo>
                  <a:lnTo>
                    <a:pt x="303" y="81"/>
                  </a:lnTo>
                  <a:lnTo>
                    <a:pt x="305" y="81"/>
                  </a:lnTo>
                  <a:lnTo>
                    <a:pt x="305" y="80"/>
                  </a:lnTo>
                  <a:lnTo>
                    <a:pt x="305" y="79"/>
                  </a:lnTo>
                  <a:lnTo>
                    <a:pt x="304" y="79"/>
                  </a:lnTo>
                  <a:lnTo>
                    <a:pt x="303" y="79"/>
                  </a:lnTo>
                  <a:lnTo>
                    <a:pt x="302" y="79"/>
                  </a:lnTo>
                  <a:lnTo>
                    <a:pt x="300" y="78"/>
                  </a:lnTo>
                  <a:lnTo>
                    <a:pt x="299" y="78"/>
                  </a:lnTo>
                  <a:lnTo>
                    <a:pt x="302" y="77"/>
                  </a:lnTo>
                  <a:lnTo>
                    <a:pt x="302" y="76"/>
                  </a:lnTo>
                  <a:lnTo>
                    <a:pt x="302" y="75"/>
                  </a:lnTo>
                  <a:lnTo>
                    <a:pt x="303" y="75"/>
                  </a:lnTo>
                  <a:lnTo>
                    <a:pt x="304" y="75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8" y="75"/>
                  </a:lnTo>
                  <a:lnTo>
                    <a:pt x="310" y="75"/>
                  </a:lnTo>
                  <a:lnTo>
                    <a:pt x="311" y="75"/>
                  </a:lnTo>
                  <a:lnTo>
                    <a:pt x="313" y="76"/>
                  </a:lnTo>
                  <a:lnTo>
                    <a:pt x="314" y="76"/>
                  </a:lnTo>
                  <a:lnTo>
                    <a:pt x="315" y="76"/>
                  </a:lnTo>
                  <a:lnTo>
                    <a:pt x="316" y="76"/>
                  </a:lnTo>
                  <a:lnTo>
                    <a:pt x="317" y="77"/>
                  </a:lnTo>
                  <a:lnTo>
                    <a:pt x="319" y="77"/>
                  </a:lnTo>
                  <a:lnTo>
                    <a:pt x="320" y="78"/>
                  </a:lnTo>
                  <a:lnTo>
                    <a:pt x="321" y="78"/>
                  </a:lnTo>
                  <a:lnTo>
                    <a:pt x="321" y="79"/>
                  </a:lnTo>
                  <a:lnTo>
                    <a:pt x="322" y="79"/>
                  </a:lnTo>
                  <a:lnTo>
                    <a:pt x="323" y="80"/>
                  </a:lnTo>
                  <a:lnTo>
                    <a:pt x="322" y="80"/>
                  </a:lnTo>
                  <a:lnTo>
                    <a:pt x="323" y="80"/>
                  </a:lnTo>
                  <a:lnTo>
                    <a:pt x="323" y="81"/>
                  </a:lnTo>
                  <a:lnTo>
                    <a:pt x="324" y="81"/>
                  </a:lnTo>
                  <a:lnTo>
                    <a:pt x="323" y="81"/>
                  </a:lnTo>
                  <a:lnTo>
                    <a:pt x="322" y="81"/>
                  </a:lnTo>
                  <a:lnTo>
                    <a:pt x="322" y="83"/>
                  </a:lnTo>
                  <a:lnTo>
                    <a:pt x="321" y="83"/>
                  </a:lnTo>
                  <a:lnTo>
                    <a:pt x="320" y="83"/>
                  </a:lnTo>
                  <a:lnTo>
                    <a:pt x="319" y="83"/>
                  </a:lnTo>
                  <a:lnTo>
                    <a:pt x="319" y="84"/>
                  </a:lnTo>
                  <a:lnTo>
                    <a:pt x="319" y="86"/>
                  </a:lnTo>
                  <a:lnTo>
                    <a:pt x="317" y="86"/>
                  </a:lnTo>
                  <a:lnTo>
                    <a:pt x="316" y="86"/>
                  </a:lnTo>
                  <a:lnTo>
                    <a:pt x="316" y="87"/>
                  </a:lnTo>
                  <a:lnTo>
                    <a:pt x="314" y="88"/>
                  </a:lnTo>
                  <a:lnTo>
                    <a:pt x="313" y="91"/>
                  </a:lnTo>
                  <a:lnTo>
                    <a:pt x="313" y="92"/>
                  </a:lnTo>
                  <a:lnTo>
                    <a:pt x="312" y="93"/>
                  </a:lnTo>
                  <a:lnTo>
                    <a:pt x="312" y="94"/>
                  </a:lnTo>
                  <a:lnTo>
                    <a:pt x="313" y="94"/>
                  </a:lnTo>
                  <a:lnTo>
                    <a:pt x="313" y="95"/>
                  </a:lnTo>
                  <a:lnTo>
                    <a:pt x="314" y="96"/>
                  </a:lnTo>
                  <a:lnTo>
                    <a:pt x="313" y="96"/>
                  </a:lnTo>
                  <a:lnTo>
                    <a:pt x="312" y="97"/>
                  </a:lnTo>
                  <a:lnTo>
                    <a:pt x="312" y="100"/>
                  </a:lnTo>
                  <a:lnTo>
                    <a:pt x="311" y="101"/>
                  </a:lnTo>
                  <a:lnTo>
                    <a:pt x="311" y="103"/>
                  </a:lnTo>
                  <a:lnTo>
                    <a:pt x="312" y="103"/>
                  </a:lnTo>
                  <a:lnTo>
                    <a:pt x="312" y="102"/>
                  </a:lnTo>
                  <a:lnTo>
                    <a:pt x="313" y="101"/>
                  </a:lnTo>
                  <a:lnTo>
                    <a:pt x="313" y="98"/>
                  </a:lnTo>
                  <a:lnTo>
                    <a:pt x="313" y="97"/>
                  </a:lnTo>
                  <a:lnTo>
                    <a:pt x="314" y="97"/>
                  </a:lnTo>
                  <a:lnTo>
                    <a:pt x="315" y="97"/>
                  </a:lnTo>
                  <a:lnTo>
                    <a:pt x="314" y="96"/>
                  </a:lnTo>
                  <a:lnTo>
                    <a:pt x="315" y="96"/>
                  </a:lnTo>
                  <a:lnTo>
                    <a:pt x="315" y="97"/>
                  </a:lnTo>
                  <a:lnTo>
                    <a:pt x="316" y="98"/>
                  </a:lnTo>
                  <a:lnTo>
                    <a:pt x="316" y="100"/>
                  </a:lnTo>
                  <a:lnTo>
                    <a:pt x="315" y="100"/>
                  </a:lnTo>
                  <a:lnTo>
                    <a:pt x="315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101"/>
                  </a:lnTo>
                  <a:lnTo>
                    <a:pt x="317" y="102"/>
                  </a:lnTo>
                  <a:lnTo>
                    <a:pt x="319" y="103"/>
                  </a:lnTo>
                  <a:lnTo>
                    <a:pt x="319" y="105"/>
                  </a:lnTo>
                  <a:lnTo>
                    <a:pt x="320" y="105"/>
                  </a:lnTo>
                  <a:lnTo>
                    <a:pt x="320" y="104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19" y="106"/>
                  </a:lnTo>
                  <a:lnTo>
                    <a:pt x="317" y="106"/>
                  </a:lnTo>
                  <a:lnTo>
                    <a:pt x="317" y="105"/>
                  </a:lnTo>
                  <a:lnTo>
                    <a:pt x="316" y="106"/>
                  </a:lnTo>
                  <a:lnTo>
                    <a:pt x="315" y="106"/>
                  </a:lnTo>
                  <a:lnTo>
                    <a:pt x="314" y="106"/>
                  </a:lnTo>
                  <a:lnTo>
                    <a:pt x="313" y="106"/>
                  </a:lnTo>
                  <a:lnTo>
                    <a:pt x="312" y="106"/>
                  </a:lnTo>
                  <a:lnTo>
                    <a:pt x="311" y="106"/>
                  </a:lnTo>
                  <a:lnTo>
                    <a:pt x="311" y="108"/>
                  </a:lnTo>
                  <a:lnTo>
                    <a:pt x="312" y="109"/>
                  </a:lnTo>
                  <a:lnTo>
                    <a:pt x="313" y="109"/>
                  </a:lnTo>
                  <a:lnTo>
                    <a:pt x="314" y="109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5" y="112"/>
                  </a:lnTo>
                  <a:lnTo>
                    <a:pt x="316" y="113"/>
                  </a:lnTo>
                  <a:lnTo>
                    <a:pt x="317" y="113"/>
                  </a:lnTo>
                  <a:lnTo>
                    <a:pt x="317" y="112"/>
                  </a:lnTo>
                  <a:lnTo>
                    <a:pt x="319" y="111"/>
                  </a:lnTo>
                  <a:lnTo>
                    <a:pt x="319" y="112"/>
                  </a:lnTo>
                  <a:lnTo>
                    <a:pt x="320" y="112"/>
                  </a:lnTo>
                  <a:lnTo>
                    <a:pt x="321" y="112"/>
                  </a:lnTo>
                  <a:lnTo>
                    <a:pt x="322" y="112"/>
                  </a:lnTo>
                  <a:lnTo>
                    <a:pt x="323" y="112"/>
                  </a:lnTo>
                  <a:lnTo>
                    <a:pt x="324" y="112"/>
                  </a:lnTo>
                  <a:lnTo>
                    <a:pt x="323" y="111"/>
                  </a:lnTo>
                  <a:lnTo>
                    <a:pt x="322" y="111"/>
                  </a:lnTo>
                  <a:lnTo>
                    <a:pt x="321" y="111"/>
                  </a:lnTo>
                  <a:lnTo>
                    <a:pt x="321" y="110"/>
                  </a:lnTo>
                  <a:lnTo>
                    <a:pt x="320" y="110"/>
                  </a:lnTo>
                  <a:lnTo>
                    <a:pt x="320" y="109"/>
                  </a:lnTo>
                  <a:lnTo>
                    <a:pt x="321" y="109"/>
                  </a:lnTo>
                  <a:lnTo>
                    <a:pt x="321" y="108"/>
                  </a:lnTo>
                  <a:lnTo>
                    <a:pt x="322" y="108"/>
                  </a:lnTo>
                  <a:lnTo>
                    <a:pt x="323" y="108"/>
                  </a:lnTo>
                  <a:lnTo>
                    <a:pt x="323" y="109"/>
                  </a:lnTo>
                  <a:lnTo>
                    <a:pt x="323" y="110"/>
                  </a:lnTo>
                  <a:lnTo>
                    <a:pt x="324" y="110"/>
                  </a:lnTo>
                  <a:lnTo>
                    <a:pt x="324" y="109"/>
                  </a:lnTo>
                  <a:lnTo>
                    <a:pt x="323" y="109"/>
                  </a:lnTo>
                  <a:lnTo>
                    <a:pt x="323" y="108"/>
                  </a:lnTo>
                  <a:lnTo>
                    <a:pt x="325" y="106"/>
                  </a:lnTo>
                  <a:lnTo>
                    <a:pt x="325" y="110"/>
                  </a:lnTo>
                  <a:lnTo>
                    <a:pt x="326" y="110"/>
                  </a:lnTo>
                  <a:lnTo>
                    <a:pt x="326" y="109"/>
                  </a:lnTo>
                  <a:lnTo>
                    <a:pt x="326" y="108"/>
                  </a:lnTo>
                  <a:lnTo>
                    <a:pt x="325" y="108"/>
                  </a:lnTo>
                  <a:lnTo>
                    <a:pt x="326" y="108"/>
                  </a:lnTo>
                  <a:lnTo>
                    <a:pt x="328" y="108"/>
                  </a:lnTo>
                  <a:lnTo>
                    <a:pt x="328" y="109"/>
                  </a:lnTo>
                  <a:lnTo>
                    <a:pt x="328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2"/>
                  </a:lnTo>
                  <a:lnTo>
                    <a:pt x="324" y="113"/>
                  </a:lnTo>
                  <a:lnTo>
                    <a:pt x="325" y="113"/>
                  </a:lnTo>
                  <a:lnTo>
                    <a:pt x="326" y="113"/>
                  </a:lnTo>
                  <a:lnTo>
                    <a:pt x="325" y="114"/>
                  </a:lnTo>
                  <a:lnTo>
                    <a:pt x="328" y="113"/>
                  </a:lnTo>
                  <a:lnTo>
                    <a:pt x="328" y="112"/>
                  </a:lnTo>
                  <a:lnTo>
                    <a:pt x="329" y="110"/>
                  </a:lnTo>
                  <a:lnTo>
                    <a:pt x="329" y="108"/>
                  </a:lnTo>
                  <a:lnTo>
                    <a:pt x="330" y="108"/>
                  </a:lnTo>
                  <a:lnTo>
                    <a:pt x="331" y="108"/>
                  </a:lnTo>
                  <a:lnTo>
                    <a:pt x="332" y="109"/>
                  </a:lnTo>
                  <a:lnTo>
                    <a:pt x="333" y="109"/>
                  </a:lnTo>
                  <a:lnTo>
                    <a:pt x="334" y="110"/>
                  </a:lnTo>
                  <a:lnTo>
                    <a:pt x="336" y="110"/>
                  </a:lnTo>
                  <a:lnTo>
                    <a:pt x="337" y="110"/>
                  </a:lnTo>
                  <a:lnTo>
                    <a:pt x="337" y="109"/>
                  </a:lnTo>
                  <a:lnTo>
                    <a:pt x="337" y="108"/>
                  </a:lnTo>
                  <a:lnTo>
                    <a:pt x="336" y="108"/>
                  </a:lnTo>
                  <a:lnTo>
                    <a:pt x="336" y="109"/>
                  </a:lnTo>
                  <a:lnTo>
                    <a:pt x="334" y="108"/>
                  </a:lnTo>
                  <a:lnTo>
                    <a:pt x="334" y="106"/>
                  </a:lnTo>
                  <a:lnTo>
                    <a:pt x="336" y="108"/>
                  </a:lnTo>
                  <a:lnTo>
                    <a:pt x="336" y="105"/>
                  </a:lnTo>
                  <a:lnTo>
                    <a:pt x="339" y="104"/>
                  </a:lnTo>
                  <a:lnTo>
                    <a:pt x="339" y="103"/>
                  </a:lnTo>
                  <a:lnTo>
                    <a:pt x="341" y="103"/>
                  </a:lnTo>
                  <a:lnTo>
                    <a:pt x="342" y="103"/>
                  </a:lnTo>
                  <a:lnTo>
                    <a:pt x="342" y="102"/>
                  </a:lnTo>
                  <a:lnTo>
                    <a:pt x="341" y="102"/>
                  </a:lnTo>
                  <a:lnTo>
                    <a:pt x="341" y="103"/>
                  </a:lnTo>
                  <a:lnTo>
                    <a:pt x="340" y="103"/>
                  </a:lnTo>
                  <a:lnTo>
                    <a:pt x="338" y="104"/>
                  </a:lnTo>
                  <a:lnTo>
                    <a:pt x="337" y="104"/>
                  </a:lnTo>
                  <a:lnTo>
                    <a:pt x="337" y="105"/>
                  </a:lnTo>
                  <a:lnTo>
                    <a:pt x="336" y="105"/>
                  </a:lnTo>
                  <a:lnTo>
                    <a:pt x="334" y="104"/>
                  </a:lnTo>
                  <a:lnTo>
                    <a:pt x="336" y="103"/>
                  </a:lnTo>
                  <a:lnTo>
                    <a:pt x="338" y="102"/>
                  </a:lnTo>
                  <a:lnTo>
                    <a:pt x="339" y="101"/>
                  </a:lnTo>
                  <a:lnTo>
                    <a:pt x="340" y="100"/>
                  </a:lnTo>
                  <a:lnTo>
                    <a:pt x="339" y="98"/>
                  </a:lnTo>
                  <a:lnTo>
                    <a:pt x="339" y="96"/>
                  </a:lnTo>
                  <a:lnTo>
                    <a:pt x="340" y="96"/>
                  </a:lnTo>
                  <a:lnTo>
                    <a:pt x="341" y="95"/>
                  </a:lnTo>
                  <a:lnTo>
                    <a:pt x="345" y="96"/>
                  </a:lnTo>
                  <a:lnTo>
                    <a:pt x="345" y="95"/>
                  </a:lnTo>
                  <a:lnTo>
                    <a:pt x="345" y="96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8"/>
                  </a:lnTo>
                  <a:lnTo>
                    <a:pt x="349" y="102"/>
                  </a:lnTo>
                  <a:lnTo>
                    <a:pt x="348" y="105"/>
                  </a:lnTo>
                  <a:lnTo>
                    <a:pt x="347" y="109"/>
                  </a:lnTo>
                  <a:lnTo>
                    <a:pt x="346" y="112"/>
                  </a:lnTo>
                  <a:lnTo>
                    <a:pt x="346" y="113"/>
                  </a:lnTo>
                  <a:lnTo>
                    <a:pt x="345" y="114"/>
                  </a:lnTo>
                  <a:lnTo>
                    <a:pt x="343" y="114"/>
                  </a:lnTo>
                  <a:lnTo>
                    <a:pt x="342" y="114"/>
                  </a:lnTo>
                  <a:lnTo>
                    <a:pt x="343" y="116"/>
                  </a:lnTo>
                  <a:lnTo>
                    <a:pt x="345" y="116"/>
                  </a:lnTo>
                  <a:lnTo>
                    <a:pt x="346" y="116"/>
                  </a:lnTo>
                  <a:lnTo>
                    <a:pt x="347" y="116"/>
                  </a:lnTo>
                  <a:lnTo>
                    <a:pt x="347" y="113"/>
                  </a:lnTo>
                  <a:lnTo>
                    <a:pt x="347" y="111"/>
                  </a:lnTo>
                  <a:lnTo>
                    <a:pt x="348" y="108"/>
                  </a:lnTo>
                  <a:lnTo>
                    <a:pt x="349" y="105"/>
                  </a:lnTo>
                  <a:lnTo>
                    <a:pt x="350" y="104"/>
                  </a:lnTo>
                  <a:lnTo>
                    <a:pt x="351" y="103"/>
                  </a:lnTo>
                  <a:lnTo>
                    <a:pt x="351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7" y="98"/>
                  </a:lnTo>
                  <a:lnTo>
                    <a:pt x="358" y="98"/>
                  </a:lnTo>
                  <a:lnTo>
                    <a:pt x="359" y="98"/>
                  </a:lnTo>
                  <a:lnTo>
                    <a:pt x="360" y="97"/>
                  </a:lnTo>
                  <a:lnTo>
                    <a:pt x="360" y="98"/>
                  </a:lnTo>
                  <a:lnTo>
                    <a:pt x="360" y="100"/>
                  </a:lnTo>
                  <a:lnTo>
                    <a:pt x="362" y="100"/>
                  </a:lnTo>
                  <a:lnTo>
                    <a:pt x="363" y="100"/>
                  </a:lnTo>
                  <a:lnTo>
                    <a:pt x="364" y="100"/>
                  </a:lnTo>
                  <a:lnTo>
                    <a:pt x="365" y="100"/>
                  </a:lnTo>
                  <a:lnTo>
                    <a:pt x="366" y="100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69" y="100"/>
                  </a:lnTo>
                  <a:lnTo>
                    <a:pt x="371" y="101"/>
                  </a:lnTo>
                  <a:lnTo>
                    <a:pt x="372" y="101"/>
                  </a:lnTo>
                  <a:lnTo>
                    <a:pt x="373" y="101"/>
                  </a:lnTo>
                  <a:lnTo>
                    <a:pt x="374" y="101"/>
                  </a:lnTo>
                  <a:lnTo>
                    <a:pt x="374" y="102"/>
                  </a:lnTo>
                  <a:lnTo>
                    <a:pt x="375" y="102"/>
                  </a:lnTo>
                  <a:lnTo>
                    <a:pt x="376" y="102"/>
                  </a:lnTo>
                  <a:lnTo>
                    <a:pt x="379" y="103"/>
                  </a:lnTo>
                  <a:lnTo>
                    <a:pt x="380" y="104"/>
                  </a:lnTo>
                  <a:lnTo>
                    <a:pt x="381" y="104"/>
                  </a:lnTo>
                  <a:lnTo>
                    <a:pt x="382" y="105"/>
                  </a:lnTo>
                  <a:lnTo>
                    <a:pt x="383" y="105"/>
                  </a:lnTo>
                  <a:lnTo>
                    <a:pt x="383" y="106"/>
                  </a:lnTo>
                  <a:lnTo>
                    <a:pt x="382" y="109"/>
                  </a:lnTo>
                  <a:lnTo>
                    <a:pt x="381" y="109"/>
                  </a:lnTo>
                  <a:lnTo>
                    <a:pt x="380" y="109"/>
                  </a:lnTo>
                  <a:lnTo>
                    <a:pt x="379" y="109"/>
                  </a:lnTo>
                  <a:lnTo>
                    <a:pt x="377" y="109"/>
                  </a:lnTo>
                  <a:lnTo>
                    <a:pt x="377" y="108"/>
                  </a:lnTo>
                  <a:lnTo>
                    <a:pt x="376" y="108"/>
                  </a:lnTo>
                  <a:lnTo>
                    <a:pt x="375" y="108"/>
                  </a:lnTo>
                  <a:lnTo>
                    <a:pt x="374" y="109"/>
                  </a:lnTo>
                  <a:lnTo>
                    <a:pt x="374" y="110"/>
                  </a:lnTo>
                  <a:lnTo>
                    <a:pt x="374" y="111"/>
                  </a:lnTo>
                  <a:lnTo>
                    <a:pt x="374" y="113"/>
                  </a:lnTo>
                  <a:lnTo>
                    <a:pt x="372" y="114"/>
                  </a:lnTo>
                  <a:lnTo>
                    <a:pt x="371" y="116"/>
                  </a:lnTo>
                  <a:lnTo>
                    <a:pt x="369" y="117"/>
                  </a:lnTo>
                  <a:lnTo>
                    <a:pt x="368" y="117"/>
                  </a:lnTo>
                  <a:lnTo>
                    <a:pt x="367" y="116"/>
                  </a:lnTo>
                  <a:lnTo>
                    <a:pt x="366" y="116"/>
                  </a:lnTo>
                  <a:lnTo>
                    <a:pt x="365" y="117"/>
                  </a:lnTo>
                  <a:lnTo>
                    <a:pt x="360" y="118"/>
                  </a:lnTo>
                  <a:lnTo>
                    <a:pt x="358" y="120"/>
                  </a:lnTo>
                  <a:lnTo>
                    <a:pt x="356" y="122"/>
                  </a:lnTo>
                  <a:lnTo>
                    <a:pt x="357" y="122"/>
                  </a:lnTo>
                  <a:lnTo>
                    <a:pt x="360" y="120"/>
                  </a:lnTo>
                  <a:lnTo>
                    <a:pt x="364" y="119"/>
                  </a:lnTo>
                  <a:lnTo>
                    <a:pt x="366" y="118"/>
                  </a:lnTo>
                  <a:lnTo>
                    <a:pt x="367" y="118"/>
                  </a:lnTo>
                  <a:lnTo>
                    <a:pt x="364" y="121"/>
                  </a:lnTo>
                  <a:lnTo>
                    <a:pt x="362" y="125"/>
                  </a:lnTo>
                  <a:lnTo>
                    <a:pt x="360" y="126"/>
                  </a:lnTo>
                  <a:lnTo>
                    <a:pt x="359" y="126"/>
                  </a:lnTo>
                  <a:lnTo>
                    <a:pt x="360" y="126"/>
                  </a:lnTo>
                  <a:lnTo>
                    <a:pt x="362" y="126"/>
                  </a:lnTo>
                  <a:lnTo>
                    <a:pt x="364" y="123"/>
                  </a:lnTo>
                  <a:lnTo>
                    <a:pt x="365" y="121"/>
                  </a:lnTo>
                  <a:lnTo>
                    <a:pt x="367" y="118"/>
                  </a:lnTo>
                  <a:lnTo>
                    <a:pt x="368" y="118"/>
                  </a:lnTo>
                  <a:lnTo>
                    <a:pt x="369" y="118"/>
                  </a:lnTo>
                  <a:lnTo>
                    <a:pt x="371" y="118"/>
                  </a:lnTo>
                  <a:lnTo>
                    <a:pt x="373" y="116"/>
                  </a:lnTo>
                  <a:lnTo>
                    <a:pt x="374" y="116"/>
                  </a:lnTo>
                  <a:lnTo>
                    <a:pt x="375" y="116"/>
                  </a:lnTo>
                  <a:lnTo>
                    <a:pt x="376" y="116"/>
                  </a:lnTo>
                  <a:lnTo>
                    <a:pt x="377" y="114"/>
                  </a:lnTo>
                  <a:lnTo>
                    <a:pt x="379" y="113"/>
                  </a:lnTo>
                  <a:lnTo>
                    <a:pt x="381" y="114"/>
                  </a:lnTo>
                  <a:lnTo>
                    <a:pt x="381" y="116"/>
                  </a:lnTo>
                  <a:lnTo>
                    <a:pt x="380" y="118"/>
                  </a:lnTo>
                  <a:lnTo>
                    <a:pt x="380" y="119"/>
                  </a:lnTo>
                  <a:lnTo>
                    <a:pt x="380" y="120"/>
                  </a:lnTo>
                  <a:lnTo>
                    <a:pt x="383" y="125"/>
                  </a:lnTo>
                  <a:lnTo>
                    <a:pt x="383" y="127"/>
                  </a:lnTo>
                  <a:lnTo>
                    <a:pt x="382" y="127"/>
                  </a:lnTo>
                  <a:lnTo>
                    <a:pt x="381" y="127"/>
                  </a:lnTo>
                  <a:lnTo>
                    <a:pt x="380" y="127"/>
                  </a:lnTo>
                  <a:lnTo>
                    <a:pt x="375" y="129"/>
                  </a:lnTo>
                  <a:lnTo>
                    <a:pt x="375" y="130"/>
                  </a:lnTo>
                  <a:lnTo>
                    <a:pt x="376" y="129"/>
                  </a:lnTo>
                  <a:lnTo>
                    <a:pt x="377" y="128"/>
                  </a:lnTo>
                  <a:lnTo>
                    <a:pt x="381" y="127"/>
                  </a:lnTo>
                  <a:lnTo>
                    <a:pt x="381" y="128"/>
                  </a:lnTo>
                  <a:lnTo>
                    <a:pt x="382" y="128"/>
                  </a:lnTo>
                  <a:lnTo>
                    <a:pt x="383" y="128"/>
                  </a:lnTo>
                  <a:lnTo>
                    <a:pt x="384" y="127"/>
                  </a:lnTo>
                  <a:lnTo>
                    <a:pt x="385" y="126"/>
                  </a:lnTo>
                  <a:lnTo>
                    <a:pt x="384" y="125"/>
                  </a:lnTo>
                  <a:lnTo>
                    <a:pt x="381" y="120"/>
                  </a:lnTo>
                  <a:lnTo>
                    <a:pt x="382" y="119"/>
                  </a:lnTo>
                  <a:lnTo>
                    <a:pt x="383" y="118"/>
                  </a:lnTo>
                  <a:lnTo>
                    <a:pt x="383" y="117"/>
                  </a:lnTo>
                  <a:lnTo>
                    <a:pt x="383" y="116"/>
                  </a:lnTo>
                  <a:lnTo>
                    <a:pt x="384" y="116"/>
                  </a:lnTo>
                  <a:lnTo>
                    <a:pt x="385" y="117"/>
                  </a:lnTo>
                  <a:lnTo>
                    <a:pt x="386" y="118"/>
                  </a:lnTo>
                  <a:lnTo>
                    <a:pt x="388" y="118"/>
                  </a:lnTo>
                  <a:lnTo>
                    <a:pt x="389" y="118"/>
                  </a:lnTo>
                  <a:lnTo>
                    <a:pt x="390" y="118"/>
                  </a:lnTo>
                  <a:lnTo>
                    <a:pt x="390" y="119"/>
                  </a:lnTo>
                  <a:lnTo>
                    <a:pt x="391" y="119"/>
                  </a:lnTo>
                  <a:lnTo>
                    <a:pt x="392" y="120"/>
                  </a:lnTo>
                  <a:lnTo>
                    <a:pt x="393" y="120"/>
                  </a:lnTo>
                  <a:lnTo>
                    <a:pt x="394" y="120"/>
                  </a:lnTo>
                  <a:lnTo>
                    <a:pt x="396" y="119"/>
                  </a:lnTo>
                  <a:lnTo>
                    <a:pt x="396" y="120"/>
                  </a:lnTo>
                  <a:lnTo>
                    <a:pt x="397" y="120"/>
                  </a:lnTo>
                  <a:lnTo>
                    <a:pt x="397" y="121"/>
                  </a:lnTo>
                  <a:lnTo>
                    <a:pt x="398" y="122"/>
                  </a:lnTo>
                  <a:lnTo>
                    <a:pt x="397" y="125"/>
                  </a:lnTo>
                  <a:lnTo>
                    <a:pt x="398" y="125"/>
                  </a:lnTo>
                  <a:lnTo>
                    <a:pt x="399" y="121"/>
                  </a:lnTo>
                  <a:lnTo>
                    <a:pt x="399" y="120"/>
                  </a:lnTo>
                  <a:lnTo>
                    <a:pt x="398" y="119"/>
                  </a:lnTo>
                  <a:lnTo>
                    <a:pt x="399" y="118"/>
                  </a:lnTo>
                  <a:lnTo>
                    <a:pt x="399" y="117"/>
                  </a:lnTo>
                  <a:lnTo>
                    <a:pt x="400" y="116"/>
                  </a:lnTo>
                  <a:lnTo>
                    <a:pt x="401" y="116"/>
                  </a:lnTo>
                  <a:lnTo>
                    <a:pt x="402" y="116"/>
                  </a:lnTo>
                  <a:lnTo>
                    <a:pt x="401" y="116"/>
                  </a:lnTo>
                  <a:lnTo>
                    <a:pt x="402" y="114"/>
                  </a:lnTo>
                  <a:lnTo>
                    <a:pt x="403" y="114"/>
                  </a:lnTo>
                  <a:lnTo>
                    <a:pt x="403" y="113"/>
                  </a:lnTo>
                  <a:lnTo>
                    <a:pt x="402" y="112"/>
                  </a:lnTo>
                  <a:lnTo>
                    <a:pt x="402" y="111"/>
                  </a:lnTo>
                  <a:lnTo>
                    <a:pt x="401" y="110"/>
                  </a:lnTo>
                  <a:lnTo>
                    <a:pt x="401" y="109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5" y="110"/>
                  </a:lnTo>
                  <a:lnTo>
                    <a:pt x="406" y="110"/>
                  </a:lnTo>
                  <a:lnTo>
                    <a:pt x="406" y="111"/>
                  </a:lnTo>
                  <a:lnTo>
                    <a:pt x="406" y="110"/>
                  </a:lnTo>
                  <a:lnTo>
                    <a:pt x="407" y="110"/>
                  </a:lnTo>
                  <a:lnTo>
                    <a:pt x="408" y="110"/>
                  </a:lnTo>
                  <a:lnTo>
                    <a:pt x="408" y="109"/>
                  </a:lnTo>
                  <a:lnTo>
                    <a:pt x="409" y="109"/>
                  </a:lnTo>
                  <a:lnTo>
                    <a:pt x="409" y="108"/>
                  </a:lnTo>
                  <a:lnTo>
                    <a:pt x="410" y="109"/>
                  </a:lnTo>
                  <a:lnTo>
                    <a:pt x="411" y="110"/>
                  </a:lnTo>
                  <a:lnTo>
                    <a:pt x="412" y="111"/>
                  </a:lnTo>
                  <a:lnTo>
                    <a:pt x="414" y="111"/>
                  </a:lnTo>
                  <a:lnTo>
                    <a:pt x="415" y="111"/>
                  </a:lnTo>
                  <a:lnTo>
                    <a:pt x="416" y="113"/>
                  </a:lnTo>
                  <a:lnTo>
                    <a:pt x="417" y="114"/>
                  </a:lnTo>
                  <a:lnTo>
                    <a:pt x="417" y="117"/>
                  </a:lnTo>
                  <a:lnTo>
                    <a:pt x="416" y="119"/>
                  </a:lnTo>
                  <a:lnTo>
                    <a:pt x="415" y="121"/>
                  </a:lnTo>
                  <a:lnTo>
                    <a:pt x="414" y="121"/>
                  </a:lnTo>
                  <a:lnTo>
                    <a:pt x="412" y="121"/>
                  </a:lnTo>
                  <a:lnTo>
                    <a:pt x="411" y="121"/>
                  </a:lnTo>
                  <a:lnTo>
                    <a:pt x="410" y="121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1"/>
                  </a:lnTo>
                  <a:lnTo>
                    <a:pt x="407" y="122"/>
                  </a:lnTo>
                  <a:lnTo>
                    <a:pt x="406" y="123"/>
                  </a:lnTo>
                  <a:lnTo>
                    <a:pt x="406" y="125"/>
                  </a:lnTo>
                  <a:lnTo>
                    <a:pt x="405" y="128"/>
                  </a:lnTo>
                  <a:lnTo>
                    <a:pt x="405" y="130"/>
                  </a:lnTo>
                  <a:lnTo>
                    <a:pt x="405" y="131"/>
                  </a:lnTo>
                  <a:lnTo>
                    <a:pt x="405" y="133"/>
                  </a:lnTo>
                  <a:lnTo>
                    <a:pt x="402" y="134"/>
                  </a:lnTo>
                  <a:lnTo>
                    <a:pt x="401" y="134"/>
                  </a:lnTo>
                  <a:lnTo>
                    <a:pt x="400" y="133"/>
                  </a:lnTo>
                  <a:lnTo>
                    <a:pt x="398" y="134"/>
                  </a:lnTo>
                  <a:lnTo>
                    <a:pt x="397" y="134"/>
                  </a:lnTo>
                  <a:lnTo>
                    <a:pt x="398" y="135"/>
                  </a:lnTo>
                  <a:lnTo>
                    <a:pt x="400" y="134"/>
                  </a:lnTo>
                  <a:lnTo>
                    <a:pt x="401" y="134"/>
                  </a:lnTo>
                  <a:lnTo>
                    <a:pt x="402" y="134"/>
                  </a:lnTo>
                  <a:lnTo>
                    <a:pt x="403" y="134"/>
                  </a:lnTo>
                  <a:lnTo>
                    <a:pt x="405" y="134"/>
                  </a:lnTo>
                  <a:lnTo>
                    <a:pt x="406" y="134"/>
                  </a:lnTo>
                  <a:lnTo>
                    <a:pt x="406" y="135"/>
                  </a:lnTo>
                  <a:lnTo>
                    <a:pt x="407" y="135"/>
                  </a:lnTo>
                  <a:lnTo>
                    <a:pt x="408" y="137"/>
                  </a:lnTo>
                  <a:lnTo>
                    <a:pt x="408" y="139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2"/>
                  </a:lnTo>
                  <a:lnTo>
                    <a:pt x="408" y="141"/>
                  </a:lnTo>
                  <a:lnTo>
                    <a:pt x="408" y="139"/>
                  </a:lnTo>
                  <a:lnTo>
                    <a:pt x="409" y="138"/>
                  </a:lnTo>
                  <a:lnTo>
                    <a:pt x="410" y="138"/>
                  </a:lnTo>
                  <a:lnTo>
                    <a:pt x="411" y="138"/>
                  </a:lnTo>
                  <a:lnTo>
                    <a:pt x="411" y="139"/>
                  </a:lnTo>
                  <a:lnTo>
                    <a:pt x="412" y="139"/>
                  </a:lnTo>
                  <a:lnTo>
                    <a:pt x="412" y="141"/>
                  </a:lnTo>
                  <a:lnTo>
                    <a:pt x="412" y="142"/>
                  </a:lnTo>
                  <a:lnTo>
                    <a:pt x="414" y="143"/>
                  </a:lnTo>
                  <a:lnTo>
                    <a:pt x="414" y="142"/>
                  </a:lnTo>
                  <a:lnTo>
                    <a:pt x="414" y="141"/>
                  </a:lnTo>
                  <a:lnTo>
                    <a:pt x="415" y="141"/>
                  </a:lnTo>
                  <a:lnTo>
                    <a:pt x="416" y="142"/>
                  </a:lnTo>
                  <a:lnTo>
                    <a:pt x="416" y="143"/>
                  </a:lnTo>
                  <a:lnTo>
                    <a:pt x="415" y="144"/>
                  </a:lnTo>
                  <a:lnTo>
                    <a:pt x="416" y="144"/>
                  </a:lnTo>
                  <a:lnTo>
                    <a:pt x="416" y="145"/>
                  </a:lnTo>
                  <a:lnTo>
                    <a:pt x="417" y="145"/>
                  </a:lnTo>
                  <a:lnTo>
                    <a:pt x="417" y="144"/>
                  </a:lnTo>
                  <a:lnTo>
                    <a:pt x="418" y="144"/>
                  </a:lnTo>
                  <a:lnTo>
                    <a:pt x="419" y="142"/>
                  </a:lnTo>
                  <a:lnTo>
                    <a:pt x="420" y="142"/>
                  </a:lnTo>
                  <a:lnTo>
                    <a:pt x="422" y="142"/>
                  </a:lnTo>
                  <a:lnTo>
                    <a:pt x="423" y="142"/>
                  </a:lnTo>
                  <a:lnTo>
                    <a:pt x="424" y="142"/>
                  </a:lnTo>
                  <a:lnTo>
                    <a:pt x="425" y="142"/>
                  </a:lnTo>
                  <a:lnTo>
                    <a:pt x="426" y="142"/>
                  </a:lnTo>
                  <a:lnTo>
                    <a:pt x="427" y="142"/>
                  </a:lnTo>
                  <a:lnTo>
                    <a:pt x="427" y="143"/>
                  </a:lnTo>
                  <a:lnTo>
                    <a:pt x="428" y="143"/>
                  </a:lnTo>
                  <a:lnTo>
                    <a:pt x="429" y="143"/>
                  </a:lnTo>
                  <a:lnTo>
                    <a:pt x="431" y="143"/>
                  </a:lnTo>
                  <a:lnTo>
                    <a:pt x="431" y="144"/>
                  </a:lnTo>
                  <a:lnTo>
                    <a:pt x="431" y="143"/>
                  </a:lnTo>
                  <a:lnTo>
                    <a:pt x="431" y="144"/>
                  </a:lnTo>
                  <a:lnTo>
                    <a:pt x="432" y="144"/>
                  </a:lnTo>
                  <a:lnTo>
                    <a:pt x="433" y="144"/>
                  </a:lnTo>
                  <a:lnTo>
                    <a:pt x="434" y="144"/>
                  </a:lnTo>
                  <a:lnTo>
                    <a:pt x="434" y="143"/>
                  </a:lnTo>
                  <a:lnTo>
                    <a:pt x="433" y="143"/>
                  </a:lnTo>
                  <a:lnTo>
                    <a:pt x="432" y="143"/>
                  </a:lnTo>
                  <a:lnTo>
                    <a:pt x="431" y="143"/>
                  </a:lnTo>
                  <a:lnTo>
                    <a:pt x="431" y="142"/>
                  </a:lnTo>
                  <a:lnTo>
                    <a:pt x="429" y="142"/>
                  </a:lnTo>
                  <a:lnTo>
                    <a:pt x="428" y="142"/>
                  </a:lnTo>
                  <a:lnTo>
                    <a:pt x="427" y="142"/>
                  </a:lnTo>
                  <a:lnTo>
                    <a:pt x="426" y="141"/>
                  </a:lnTo>
                  <a:lnTo>
                    <a:pt x="425" y="141"/>
                  </a:lnTo>
                  <a:lnTo>
                    <a:pt x="424" y="141"/>
                  </a:lnTo>
                  <a:lnTo>
                    <a:pt x="424" y="142"/>
                  </a:lnTo>
                  <a:lnTo>
                    <a:pt x="423" y="142"/>
                  </a:lnTo>
                  <a:lnTo>
                    <a:pt x="423" y="141"/>
                  </a:lnTo>
                  <a:lnTo>
                    <a:pt x="422" y="141"/>
                  </a:lnTo>
                  <a:lnTo>
                    <a:pt x="420" y="141"/>
                  </a:lnTo>
                  <a:lnTo>
                    <a:pt x="419" y="139"/>
                  </a:lnTo>
                  <a:lnTo>
                    <a:pt x="419" y="138"/>
                  </a:lnTo>
                  <a:lnTo>
                    <a:pt x="419" y="137"/>
                  </a:lnTo>
                  <a:lnTo>
                    <a:pt x="424" y="134"/>
                  </a:lnTo>
                  <a:lnTo>
                    <a:pt x="428" y="130"/>
                  </a:lnTo>
                  <a:lnTo>
                    <a:pt x="428" y="128"/>
                  </a:lnTo>
                  <a:lnTo>
                    <a:pt x="429" y="127"/>
                  </a:lnTo>
                  <a:lnTo>
                    <a:pt x="431" y="127"/>
                  </a:lnTo>
                  <a:lnTo>
                    <a:pt x="432" y="128"/>
                  </a:lnTo>
                  <a:lnTo>
                    <a:pt x="433" y="128"/>
                  </a:lnTo>
                  <a:lnTo>
                    <a:pt x="433" y="129"/>
                  </a:lnTo>
                  <a:lnTo>
                    <a:pt x="433" y="130"/>
                  </a:lnTo>
                  <a:lnTo>
                    <a:pt x="434" y="130"/>
                  </a:lnTo>
                  <a:lnTo>
                    <a:pt x="435" y="130"/>
                  </a:lnTo>
                  <a:lnTo>
                    <a:pt x="434" y="130"/>
                  </a:lnTo>
                  <a:lnTo>
                    <a:pt x="435" y="131"/>
                  </a:lnTo>
                  <a:lnTo>
                    <a:pt x="436" y="131"/>
                  </a:lnTo>
                  <a:lnTo>
                    <a:pt x="437" y="131"/>
                  </a:lnTo>
                  <a:lnTo>
                    <a:pt x="438" y="131"/>
                  </a:lnTo>
                  <a:lnTo>
                    <a:pt x="438" y="133"/>
                  </a:lnTo>
                  <a:lnTo>
                    <a:pt x="440" y="133"/>
                  </a:lnTo>
                  <a:lnTo>
                    <a:pt x="441" y="133"/>
                  </a:lnTo>
                  <a:lnTo>
                    <a:pt x="441" y="134"/>
                  </a:lnTo>
                  <a:lnTo>
                    <a:pt x="442" y="134"/>
                  </a:lnTo>
                  <a:lnTo>
                    <a:pt x="442" y="133"/>
                  </a:lnTo>
                  <a:lnTo>
                    <a:pt x="443" y="133"/>
                  </a:lnTo>
                  <a:lnTo>
                    <a:pt x="444" y="133"/>
                  </a:lnTo>
                  <a:lnTo>
                    <a:pt x="444" y="134"/>
                  </a:lnTo>
                  <a:lnTo>
                    <a:pt x="445" y="134"/>
                  </a:lnTo>
                  <a:lnTo>
                    <a:pt x="445" y="135"/>
                  </a:lnTo>
                  <a:lnTo>
                    <a:pt x="444" y="138"/>
                  </a:lnTo>
                  <a:lnTo>
                    <a:pt x="443" y="142"/>
                  </a:lnTo>
                  <a:lnTo>
                    <a:pt x="441" y="143"/>
                  </a:lnTo>
                  <a:lnTo>
                    <a:pt x="441" y="144"/>
                  </a:lnTo>
                  <a:lnTo>
                    <a:pt x="442" y="145"/>
                  </a:lnTo>
                  <a:lnTo>
                    <a:pt x="443" y="145"/>
                  </a:lnTo>
                  <a:lnTo>
                    <a:pt x="444" y="145"/>
                  </a:lnTo>
                  <a:lnTo>
                    <a:pt x="444" y="146"/>
                  </a:lnTo>
                  <a:lnTo>
                    <a:pt x="444" y="147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48" y="153"/>
                  </a:lnTo>
                  <a:lnTo>
                    <a:pt x="448" y="154"/>
                  </a:lnTo>
                  <a:lnTo>
                    <a:pt x="445" y="156"/>
                  </a:lnTo>
                  <a:lnTo>
                    <a:pt x="443" y="159"/>
                  </a:lnTo>
                  <a:lnTo>
                    <a:pt x="442" y="160"/>
                  </a:lnTo>
                  <a:lnTo>
                    <a:pt x="441" y="160"/>
                  </a:lnTo>
                  <a:lnTo>
                    <a:pt x="438" y="161"/>
                  </a:lnTo>
                  <a:lnTo>
                    <a:pt x="437" y="162"/>
                  </a:lnTo>
                  <a:lnTo>
                    <a:pt x="436" y="162"/>
                  </a:lnTo>
                  <a:lnTo>
                    <a:pt x="435" y="163"/>
                  </a:lnTo>
                  <a:lnTo>
                    <a:pt x="434" y="163"/>
                  </a:lnTo>
                  <a:lnTo>
                    <a:pt x="432" y="164"/>
                  </a:lnTo>
                  <a:lnTo>
                    <a:pt x="431" y="164"/>
                  </a:lnTo>
                  <a:lnTo>
                    <a:pt x="429" y="164"/>
                  </a:lnTo>
                  <a:lnTo>
                    <a:pt x="429" y="166"/>
                  </a:lnTo>
                  <a:lnTo>
                    <a:pt x="428" y="166"/>
                  </a:lnTo>
                  <a:lnTo>
                    <a:pt x="428" y="164"/>
                  </a:lnTo>
                  <a:lnTo>
                    <a:pt x="427" y="164"/>
                  </a:lnTo>
                  <a:lnTo>
                    <a:pt x="426" y="164"/>
                  </a:lnTo>
                  <a:lnTo>
                    <a:pt x="425" y="164"/>
                  </a:lnTo>
                  <a:lnTo>
                    <a:pt x="425" y="163"/>
                  </a:lnTo>
                  <a:lnTo>
                    <a:pt x="425" y="162"/>
                  </a:lnTo>
                  <a:lnTo>
                    <a:pt x="425" y="161"/>
                  </a:lnTo>
                  <a:lnTo>
                    <a:pt x="426" y="161"/>
                  </a:lnTo>
                  <a:lnTo>
                    <a:pt x="426" y="160"/>
                  </a:lnTo>
                  <a:lnTo>
                    <a:pt x="426" y="159"/>
                  </a:lnTo>
                  <a:lnTo>
                    <a:pt x="427" y="159"/>
                  </a:lnTo>
                  <a:lnTo>
                    <a:pt x="428" y="159"/>
                  </a:lnTo>
                  <a:lnTo>
                    <a:pt x="429" y="159"/>
                  </a:lnTo>
                  <a:lnTo>
                    <a:pt x="431" y="156"/>
                  </a:lnTo>
                  <a:lnTo>
                    <a:pt x="434" y="155"/>
                  </a:lnTo>
                  <a:lnTo>
                    <a:pt x="435" y="153"/>
                  </a:lnTo>
                  <a:lnTo>
                    <a:pt x="435" y="152"/>
                  </a:lnTo>
                  <a:lnTo>
                    <a:pt x="434" y="150"/>
                  </a:lnTo>
                  <a:lnTo>
                    <a:pt x="434" y="147"/>
                  </a:lnTo>
                  <a:lnTo>
                    <a:pt x="434" y="148"/>
                  </a:lnTo>
                  <a:lnTo>
                    <a:pt x="433" y="150"/>
                  </a:lnTo>
                  <a:lnTo>
                    <a:pt x="434" y="150"/>
                  </a:lnTo>
                  <a:lnTo>
                    <a:pt x="434" y="151"/>
                  </a:lnTo>
                  <a:lnTo>
                    <a:pt x="434" y="153"/>
                  </a:lnTo>
                  <a:lnTo>
                    <a:pt x="434" y="154"/>
                  </a:lnTo>
                  <a:lnTo>
                    <a:pt x="434" y="155"/>
                  </a:lnTo>
                  <a:lnTo>
                    <a:pt x="432" y="155"/>
                  </a:lnTo>
                  <a:lnTo>
                    <a:pt x="429" y="156"/>
                  </a:lnTo>
                  <a:lnTo>
                    <a:pt x="425" y="159"/>
                  </a:lnTo>
                  <a:lnTo>
                    <a:pt x="425" y="162"/>
                  </a:lnTo>
                  <a:lnTo>
                    <a:pt x="424" y="162"/>
                  </a:lnTo>
                  <a:lnTo>
                    <a:pt x="422" y="162"/>
                  </a:lnTo>
                  <a:lnTo>
                    <a:pt x="420" y="162"/>
                  </a:lnTo>
                  <a:lnTo>
                    <a:pt x="420" y="163"/>
                  </a:lnTo>
                  <a:lnTo>
                    <a:pt x="422" y="164"/>
                  </a:lnTo>
                  <a:lnTo>
                    <a:pt x="422" y="166"/>
                  </a:lnTo>
                  <a:lnTo>
                    <a:pt x="423" y="166"/>
                  </a:lnTo>
                  <a:lnTo>
                    <a:pt x="423" y="167"/>
                  </a:lnTo>
                  <a:lnTo>
                    <a:pt x="424" y="168"/>
                  </a:lnTo>
                  <a:lnTo>
                    <a:pt x="425" y="169"/>
                  </a:lnTo>
                  <a:lnTo>
                    <a:pt x="429" y="169"/>
                  </a:lnTo>
                  <a:lnTo>
                    <a:pt x="429" y="170"/>
                  </a:lnTo>
                  <a:lnTo>
                    <a:pt x="425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3" y="172"/>
                  </a:lnTo>
                  <a:lnTo>
                    <a:pt x="422" y="172"/>
                  </a:lnTo>
                  <a:lnTo>
                    <a:pt x="419" y="173"/>
                  </a:lnTo>
                  <a:lnTo>
                    <a:pt x="416" y="175"/>
                  </a:lnTo>
                  <a:lnTo>
                    <a:pt x="415" y="175"/>
                  </a:lnTo>
                  <a:lnTo>
                    <a:pt x="412" y="175"/>
                  </a:lnTo>
                  <a:lnTo>
                    <a:pt x="411" y="175"/>
                  </a:lnTo>
                  <a:lnTo>
                    <a:pt x="410" y="175"/>
                  </a:lnTo>
                  <a:lnTo>
                    <a:pt x="410" y="176"/>
                  </a:lnTo>
                  <a:lnTo>
                    <a:pt x="411" y="176"/>
                  </a:lnTo>
                  <a:lnTo>
                    <a:pt x="414" y="176"/>
                  </a:lnTo>
                  <a:lnTo>
                    <a:pt x="415" y="176"/>
                  </a:lnTo>
                  <a:lnTo>
                    <a:pt x="416" y="176"/>
                  </a:lnTo>
                  <a:lnTo>
                    <a:pt x="417" y="176"/>
                  </a:lnTo>
                  <a:lnTo>
                    <a:pt x="418" y="176"/>
                  </a:lnTo>
                  <a:lnTo>
                    <a:pt x="419" y="175"/>
                  </a:lnTo>
                  <a:lnTo>
                    <a:pt x="422" y="173"/>
                  </a:lnTo>
                  <a:lnTo>
                    <a:pt x="423" y="173"/>
                  </a:lnTo>
                  <a:lnTo>
                    <a:pt x="423" y="175"/>
                  </a:lnTo>
                  <a:lnTo>
                    <a:pt x="424" y="175"/>
                  </a:lnTo>
                  <a:lnTo>
                    <a:pt x="425" y="175"/>
                  </a:lnTo>
                  <a:lnTo>
                    <a:pt x="426" y="175"/>
                  </a:lnTo>
                  <a:lnTo>
                    <a:pt x="427" y="173"/>
                  </a:lnTo>
                  <a:lnTo>
                    <a:pt x="428" y="173"/>
                  </a:lnTo>
                  <a:lnTo>
                    <a:pt x="429" y="172"/>
                  </a:lnTo>
                  <a:lnTo>
                    <a:pt x="431" y="172"/>
                  </a:lnTo>
                  <a:lnTo>
                    <a:pt x="431" y="173"/>
                  </a:lnTo>
                  <a:lnTo>
                    <a:pt x="429" y="176"/>
                  </a:lnTo>
                  <a:lnTo>
                    <a:pt x="429" y="179"/>
                  </a:lnTo>
                  <a:lnTo>
                    <a:pt x="431" y="181"/>
                  </a:lnTo>
                  <a:lnTo>
                    <a:pt x="432" y="181"/>
                  </a:lnTo>
                  <a:lnTo>
                    <a:pt x="433" y="181"/>
                  </a:lnTo>
                  <a:lnTo>
                    <a:pt x="433" y="183"/>
                  </a:lnTo>
                  <a:lnTo>
                    <a:pt x="434" y="184"/>
                  </a:lnTo>
                  <a:lnTo>
                    <a:pt x="435" y="186"/>
                  </a:lnTo>
                  <a:lnTo>
                    <a:pt x="435" y="187"/>
                  </a:lnTo>
                  <a:lnTo>
                    <a:pt x="435" y="188"/>
                  </a:lnTo>
                  <a:lnTo>
                    <a:pt x="435" y="190"/>
                  </a:lnTo>
                  <a:lnTo>
                    <a:pt x="434" y="190"/>
                  </a:lnTo>
                  <a:lnTo>
                    <a:pt x="432" y="190"/>
                  </a:lnTo>
                  <a:lnTo>
                    <a:pt x="429" y="192"/>
                  </a:lnTo>
                  <a:lnTo>
                    <a:pt x="429" y="193"/>
                  </a:lnTo>
                  <a:lnTo>
                    <a:pt x="429" y="194"/>
                  </a:lnTo>
                  <a:lnTo>
                    <a:pt x="428" y="195"/>
                  </a:lnTo>
                  <a:lnTo>
                    <a:pt x="423" y="196"/>
                  </a:lnTo>
                  <a:lnTo>
                    <a:pt x="422" y="196"/>
                  </a:lnTo>
                  <a:lnTo>
                    <a:pt x="420" y="196"/>
                  </a:lnTo>
                  <a:lnTo>
                    <a:pt x="420" y="197"/>
                  </a:lnTo>
                  <a:lnTo>
                    <a:pt x="422" y="198"/>
                  </a:lnTo>
                  <a:lnTo>
                    <a:pt x="422" y="200"/>
                  </a:lnTo>
                  <a:lnTo>
                    <a:pt x="423" y="198"/>
                  </a:lnTo>
                  <a:lnTo>
                    <a:pt x="424" y="198"/>
                  </a:lnTo>
                  <a:lnTo>
                    <a:pt x="427" y="197"/>
                  </a:lnTo>
                  <a:lnTo>
                    <a:pt x="428" y="196"/>
                  </a:lnTo>
                  <a:lnTo>
                    <a:pt x="429" y="196"/>
                  </a:lnTo>
                  <a:lnTo>
                    <a:pt x="429" y="195"/>
                  </a:lnTo>
                  <a:lnTo>
                    <a:pt x="432" y="193"/>
                  </a:lnTo>
                  <a:lnTo>
                    <a:pt x="433" y="193"/>
                  </a:lnTo>
                  <a:lnTo>
                    <a:pt x="434" y="193"/>
                  </a:lnTo>
                  <a:lnTo>
                    <a:pt x="434" y="194"/>
                  </a:lnTo>
                  <a:lnTo>
                    <a:pt x="434" y="195"/>
                  </a:lnTo>
                  <a:lnTo>
                    <a:pt x="435" y="195"/>
                  </a:lnTo>
                  <a:lnTo>
                    <a:pt x="435" y="196"/>
                  </a:lnTo>
                  <a:lnTo>
                    <a:pt x="436" y="197"/>
                  </a:lnTo>
                  <a:lnTo>
                    <a:pt x="435" y="198"/>
                  </a:lnTo>
                  <a:lnTo>
                    <a:pt x="434" y="198"/>
                  </a:lnTo>
                  <a:lnTo>
                    <a:pt x="434" y="200"/>
                  </a:lnTo>
                  <a:lnTo>
                    <a:pt x="433" y="200"/>
                  </a:lnTo>
                  <a:lnTo>
                    <a:pt x="433" y="201"/>
                  </a:lnTo>
                  <a:lnTo>
                    <a:pt x="432" y="201"/>
                  </a:lnTo>
                  <a:lnTo>
                    <a:pt x="433" y="203"/>
                  </a:lnTo>
                  <a:lnTo>
                    <a:pt x="432" y="205"/>
                  </a:lnTo>
                  <a:lnTo>
                    <a:pt x="432" y="206"/>
                  </a:lnTo>
                  <a:lnTo>
                    <a:pt x="433" y="206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4"/>
                  </a:lnTo>
                  <a:lnTo>
                    <a:pt x="436" y="205"/>
                  </a:lnTo>
                  <a:lnTo>
                    <a:pt x="438" y="205"/>
                  </a:lnTo>
                  <a:lnTo>
                    <a:pt x="440" y="206"/>
                  </a:lnTo>
                  <a:lnTo>
                    <a:pt x="440" y="208"/>
                  </a:lnTo>
                  <a:lnTo>
                    <a:pt x="441" y="208"/>
                  </a:lnTo>
                  <a:lnTo>
                    <a:pt x="440" y="206"/>
                  </a:lnTo>
                  <a:lnTo>
                    <a:pt x="440" y="205"/>
                  </a:lnTo>
                  <a:lnTo>
                    <a:pt x="437" y="204"/>
                  </a:lnTo>
                  <a:lnTo>
                    <a:pt x="436" y="204"/>
                  </a:lnTo>
                  <a:lnTo>
                    <a:pt x="436" y="203"/>
                  </a:lnTo>
                  <a:lnTo>
                    <a:pt x="435" y="203"/>
                  </a:lnTo>
                  <a:lnTo>
                    <a:pt x="434" y="202"/>
                  </a:lnTo>
                  <a:lnTo>
                    <a:pt x="434" y="201"/>
                  </a:lnTo>
                  <a:lnTo>
                    <a:pt x="437" y="197"/>
                  </a:lnTo>
                  <a:lnTo>
                    <a:pt x="437" y="196"/>
                  </a:lnTo>
                  <a:lnTo>
                    <a:pt x="435" y="194"/>
                  </a:lnTo>
                  <a:lnTo>
                    <a:pt x="436" y="189"/>
                  </a:lnTo>
                  <a:lnTo>
                    <a:pt x="437" y="188"/>
                  </a:lnTo>
                  <a:lnTo>
                    <a:pt x="440" y="188"/>
                  </a:lnTo>
                  <a:lnTo>
                    <a:pt x="442" y="185"/>
                  </a:lnTo>
                  <a:lnTo>
                    <a:pt x="444" y="183"/>
                  </a:lnTo>
                  <a:lnTo>
                    <a:pt x="445" y="183"/>
                  </a:lnTo>
                  <a:lnTo>
                    <a:pt x="446" y="183"/>
                  </a:lnTo>
                  <a:lnTo>
                    <a:pt x="448" y="184"/>
                  </a:lnTo>
                  <a:lnTo>
                    <a:pt x="449" y="184"/>
                  </a:lnTo>
                  <a:lnTo>
                    <a:pt x="449" y="185"/>
                  </a:lnTo>
                  <a:lnTo>
                    <a:pt x="450" y="186"/>
                  </a:lnTo>
                  <a:lnTo>
                    <a:pt x="450" y="187"/>
                  </a:lnTo>
                  <a:lnTo>
                    <a:pt x="451" y="188"/>
                  </a:lnTo>
                  <a:lnTo>
                    <a:pt x="449" y="192"/>
                  </a:lnTo>
                  <a:lnTo>
                    <a:pt x="450" y="193"/>
                  </a:lnTo>
                  <a:lnTo>
                    <a:pt x="451" y="194"/>
                  </a:lnTo>
                  <a:lnTo>
                    <a:pt x="452" y="196"/>
                  </a:lnTo>
                  <a:lnTo>
                    <a:pt x="452" y="197"/>
                  </a:lnTo>
                  <a:lnTo>
                    <a:pt x="451" y="197"/>
                  </a:lnTo>
                  <a:lnTo>
                    <a:pt x="451" y="198"/>
                  </a:lnTo>
                  <a:lnTo>
                    <a:pt x="446" y="201"/>
                  </a:lnTo>
                  <a:lnTo>
                    <a:pt x="445" y="202"/>
                  </a:lnTo>
                  <a:lnTo>
                    <a:pt x="446" y="205"/>
                  </a:lnTo>
                  <a:lnTo>
                    <a:pt x="445" y="206"/>
                  </a:lnTo>
                  <a:lnTo>
                    <a:pt x="444" y="206"/>
                  </a:lnTo>
                  <a:lnTo>
                    <a:pt x="444" y="208"/>
                  </a:lnTo>
                  <a:lnTo>
                    <a:pt x="444" y="209"/>
                  </a:lnTo>
                  <a:lnTo>
                    <a:pt x="446" y="206"/>
                  </a:lnTo>
                  <a:lnTo>
                    <a:pt x="446" y="204"/>
                  </a:lnTo>
                  <a:lnTo>
                    <a:pt x="448" y="202"/>
                  </a:lnTo>
                  <a:lnTo>
                    <a:pt x="450" y="201"/>
                  </a:lnTo>
                  <a:lnTo>
                    <a:pt x="451" y="200"/>
                  </a:lnTo>
                  <a:lnTo>
                    <a:pt x="451" y="202"/>
                  </a:lnTo>
                  <a:lnTo>
                    <a:pt x="451" y="203"/>
                  </a:lnTo>
                  <a:lnTo>
                    <a:pt x="451" y="204"/>
                  </a:lnTo>
                  <a:lnTo>
                    <a:pt x="452" y="204"/>
                  </a:lnTo>
                  <a:lnTo>
                    <a:pt x="452" y="200"/>
                  </a:lnTo>
                  <a:lnTo>
                    <a:pt x="453" y="200"/>
                  </a:lnTo>
                  <a:lnTo>
                    <a:pt x="453" y="201"/>
                  </a:lnTo>
                  <a:lnTo>
                    <a:pt x="455" y="202"/>
                  </a:lnTo>
                  <a:lnTo>
                    <a:pt x="457" y="202"/>
                  </a:lnTo>
                  <a:lnTo>
                    <a:pt x="457" y="203"/>
                  </a:lnTo>
                  <a:lnTo>
                    <a:pt x="458" y="204"/>
                  </a:lnTo>
                  <a:lnTo>
                    <a:pt x="458" y="203"/>
                  </a:lnTo>
                  <a:lnTo>
                    <a:pt x="454" y="200"/>
                  </a:lnTo>
                  <a:lnTo>
                    <a:pt x="453" y="200"/>
                  </a:lnTo>
                  <a:lnTo>
                    <a:pt x="453" y="198"/>
                  </a:lnTo>
                  <a:lnTo>
                    <a:pt x="454" y="198"/>
                  </a:lnTo>
                  <a:lnTo>
                    <a:pt x="454" y="195"/>
                  </a:lnTo>
                  <a:lnTo>
                    <a:pt x="453" y="195"/>
                  </a:lnTo>
                  <a:lnTo>
                    <a:pt x="453" y="193"/>
                  </a:lnTo>
                  <a:lnTo>
                    <a:pt x="452" y="192"/>
                  </a:lnTo>
                  <a:lnTo>
                    <a:pt x="452" y="190"/>
                  </a:lnTo>
                  <a:lnTo>
                    <a:pt x="453" y="189"/>
                  </a:lnTo>
                  <a:lnTo>
                    <a:pt x="454" y="189"/>
                  </a:lnTo>
                  <a:lnTo>
                    <a:pt x="454" y="188"/>
                  </a:lnTo>
                  <a:lnTo>
                    <a:pt x="455" y="188"/>
                  </a:lnTo>
                  <a:lnTo>
                    <a:pt x="457" y="188"/>
                  </a:lnTo>
                  <a:lnTo>
                    <a:pt x="457" y="187"/>
                  </a:lnTo>
                  <a:lnTo>
                    <a:pt x="458" y="187"/>
                  </a:lnTo>
                  <a:lnTo>
                    <a:pt x="459" y="186"/>
                  </a:lnTo>
                  <a:lnTo>
                    <a:pt x="460" y="186"/>
                  </a:lnTo>
                  <a:lnTo>
                    <a:pt x="460" y="185"/>
                  </a:lnTo>
                  <a:lnTo>
                    <a:pt x="461" y="185"/>
                  </a:lnTo>
                  <a:lnTo>
                    <a:pt x="461" y="186"/>
                  </a:lnTo>
                  <a:lnTo>
                    <a:pt x="462" y="186"/>
                  </a:lnTo>
                  <a:lnTo>
                    <a:pt x="463" y="186"/>
                  </a:lnTo>
                  <a:lnTo>
                    <a:pt x="463" y="187"/>
                  </a:lnTo>
                  <a:lnTo>
                    <a:pt x="465" y="187"/>
                  </a:lnTo>
                  <a:lnTo>
                    <a:pt x="465" y="186"/>
                  </a:lnTo>
                  <a:lnTo>
                    <a:pt x="466" y="187"/>
                  </a:lnTo>
                  <a:lnTo>
                    <a:pt x="466" y="186"/>
                  </a:lnTo>
                  <a:lnTo>
                    <a:pt x="467" y="187"/>
                  </a:lnTo>
                  <a:lnTo>
                    <a:pt x="467" y="188"/>
                  </a:lnTo>
                  <a:lnTo>
                    <a:pt x="468" y="190"/>
                  </a:lnTo>
                  <a:lnTo>
                    <a:pt x="468" y="193"/>
                  </a:lnTo>
                  <a:lnTo>
                    <a:pt x="467" y="197"/>
                  </a:lnTo>
                  <a:lnTo>
                    <a:pt x="466" y="201"/>
                  </a:lnTo>
                  <a:lnTo>
                    <a:pt x="467" y="201"/>
                  </a:lnTo>
                  <a:lnTo>
                    <a:pt x="468" y="200"/>
                  </a:lnTo>
                  <a:lnTo>
                    <a:pt x="468" y="196"/>
                  </a:lnTo>
                  <a:lnTo>
                    <a:pt x="469" y="196"/>
                  </a:lnTo>
                  <a:lnTo>
                    <a:pt x="469" y="195"/>
                  </a:lnTo>
                  <a:lnTo>
                    <a:pt x="470" y="196"/>
                  </a:lnTo>
                  <a:lnTo>
                    <a:pt x="472" y="198"/>
                  </a:lnTo>
                  <a:lnTo>
                    <a:pt x="474" y="198"/>
                  </a:lnTo>
                  <a:lnTo>
                    <a:pt x="474" y="200"/>
                  </a:lnTo>
                  <a:lnTo>
                    <a:pt x="475" y="200"/>
                  </a:lnTo>
                  <a:lnTo>
                    <a:pt x="475" y="201"/>
                  </a:lnTo>
                  <a:lnTo>
                    <a:pt x="476" y="201"/>
                  </a:lnTo>
                  <a:lnTo>
                    <a:pt x="477" y="201"/>
                  </a:lnTo>
                  <a:lnTo>
                    <a:pt x="478" y="202"/>
                  </a:lnTo>
                  <a:lnTo>
                    <a:pt x="478" y="201"/>
                  </a:lnTo>
                  <a:lnTo>
                    <a:pt x="477" y="200"/>
                  </a:lnTo>
                  <a:lnTo>
                    <a:pt x="476" y="200"/>
                  </a:lnTo>
                  <a:lnTo>
                    <a:pt x="475" y="200"/>
                  </a:lnTo>
                  <a:lnTo>
                    <a:pt x="475" y="198"/>
                  </a:lnTo>
                  <a:lnTo>
                    <a:pt x="474" y="198"/>
                  </a:lnTo>
                  <a:lnTo>
                    <a:pt x="472" y="197"/>
                  </a:lnTo>
                  <a:lnTo>
                    <a:pt x="472" y="196"/>
                  </a:lnTo>
                  <a:lnTo>
                    <a:pt x="471" y="195"/>
                  </a:lnTo>
                  <a:lnTo>
                    <a:pt x="470" y="195"/>
                  </a:lnTo>
                  <a:lnTo>
                    <a:pt x="470" y="193"/>
                  </a:lnTo>
                  <a:lnTo>
                    <a:pt x="470" y="192"/>
                  </a:lnTo>
                  <a:lnTo>
                    <a:pt x="469" y="190"/>
                  </a:lnTo>
                  <a:lnTo>
                    <a:pt x="470" y="189"/>
                  </a:lnTo>
                  <a:lnTo>
                    <a:pt x="470" y="188"/>
                  </a:lnTo>
                  <a:lnTo>
                    <a:pt x="471" y="188"/>
                  </a:lnTo>
                  <a:lnTo>
                    <a:pt x="471" y="187"/>
                  </a:lnTo>
                  <a:lnTo>
                    <a:pt x="474" y="187"/>
                  </a:lnTo>
                  <a:lnTo>
                    <a:pt x="475" y="187"/>
                  </a:lnTo>
                  <a:lnTo>
                    <a:pt x="476" y="186"/>
                  </a:lnTo>
                  <a:lnTo>
                    <a:pt x="475" y="186"/>
                  </a:lnTo>
                  <a:lnTo>
                    <a:pt x="478" y="185"/>
                  </a:lnTo>
                  <a:lnTo>
                    <a:pt x="479" y="184"/>
                  </a:lnTo>
                  <a:lnTo>
                    <a:pt x="479" y="183"/>
                  </a:lnTo>
                  <a:lnTo>
                    <a:pt x="480" y="183"/>
                  </a:lnTo>
                  <a:lnTo>
                    <a:pt x="480" y="184"/>
                  </a:lnTo>
                  <a:lnTo>
                    <a:pt x="481" y="184"/>
                  </a:lnTo>
                  <a:lnTo>
                    <a:pt x="481" y="183"/>
                  </a:lnTo>
                  <a:lnTo>
                    <a:pt x="480" y="183"/>
                  </a:lnTo>
                  <a:lnTo>
                    <a:pt x="481" y="183"/>
                  </a:lnTo>
                  <a:lnTo>
                    <a:pt x="483" y="183"/>
                  </a:lnTo>
                  <a:lnTo>
                    <a:pt x="484" y="185"/>
                  </a:lnTo>
                  <a:lnTo>
                    <a:pt x="485" y="185"/>
                  </a:lnTo>
                  <a:lnTo>
                    <a:pt x="484" y="184"/>
                  </a:lnTo>
                  <a:lnTo>
                    <a:pt x="484" y="183"/>
                  </a:lnTo>
                  <a:lnTo>
                    <a:pt x="485" y="183"/>
                  </a:lnTo>
                  <a:lnTo>
                    <a:pt x="489" y="178"/>
                  </a:lnTo>
                  <a:lnTo>
                    <a:pt x="491" y="179"/>
                  </a:lnTo>
                  <a:lnTo>
                    <a:pt x="491" y="180"/>
                  </a:lnTo>
                  <a:lnTo>
                    <a:pt x="492" y="180"/>
                  </a:lnTo>
                  <a:lnTo>
                    <a:pt x="492" y="179"/>
                  </a:lnTo>
                  <a:lnTo>
                    <a:pt x="492" y="178"/>
                  </a:lnTo>
                  <a:lnTo>
                    <a:pt x="493" y="178"/>
                  </a:lnTo>
                  <a:lnTo>
                    <a:pt x="495" y="176"/>
                  </a:lnTo>
                  <a:lnTo>
                    <a:pt x="496" y="176"/>
                  </a:lnTo>
                  <a:lnTo>
                    <a:pt x="496" y="175"/>
                  </a:lnTo>
                  <a:lnTo>
                    <a:pt x="497" y="175"/>
                  </a:lnTo>
                  <a:lnTo>
                    <a:pt x="498" y="175"/>
                  </a:lnTo>
                  <a:lnTo>
                    <a:pt x="498" y="176"/>
                  </a:lnTo>
                  <a:lnTo>
                    <a:pt x="498" y="177"/>
                  </a:lnTo>
                  <a:lnTo>
                    <a:pt x="498" y="178"/>
                  </a:lnTo>
                  <a:lnTo>
                    <a:pt x="500" y="178"/>
                  </a:lnTo>
                  <a:lnTo>
                    <a:pt x="501" y="179"/>
                  </a:lnTo>
                  <a:lnTo>
                    <a:pt x="502" y="181"/>
                  </a:lnTo>
                  <a:lnTo>
                    <a:pt x="503" y="184"/>
                  </a:lnTo>
                  <a:lnTo>
                    <a:pt x="504" y="185"/>
                  </a:lnTo>
                  <a:lnTo>
                    <a:pt x="505" y="185"/>
                  </a:lnTo>
                  <a:lnTo>
                    <a:pt x="505" y="184"/>
                  </a:lnTo>
                  <a:lnTo>
                    <a:pt x="505" y="183"/>
                  </a:lnTo>
                  <a:lnTo>
                    <a:pt x="504" y="181"/>
                  </a:lnTo>
                  <a:lnTo>
                    <a:pt x="502" y="177"/>
                  </a:lnTo>
                  <a:lnTo>
                    <a:pt x="502" y="176"/>
                  </a:lnTo>
                  <a:lnTo>
                    <a:pt x="503" y="176"/>
                  </a:lnTo>
                  <a:lnTo>
                    <a:pt x="504" y="177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05" y="179"/>
                  </a:lnTo>
                  <a:lnTo>
                    <a:pt x="506" y="180"/>
                  </a:lnTo>
                  <a:lnTo>
                    <a:pt x="508" y="180"/>
                  </a:lnTo>
                  <a:lnTo>
                    <a:pt x="509" y="180"/>
                  </a:lnTo>
                  <a:lnTo>
                    <a:pt x="510" y="180"/>
                  </a:lnTo>
                  <a:lnTo>
                    <a:pt x="509" y="180"/>
                  </a:lnTo>
                  <a:lnTo>
                    <a:pt x="508" y="180"/>
                  </a:lnTo>
                  <a:lnTo>
                    <a:pt x="508" y="179"/>
                  </a:lnTo>
                  <a:lnTo>
                    <a:pt x="508" y="178"/>
                  </a:lnTo>
                  <a:lnTo>
                    <a:pt x="509" y="178"/>
                  </a:lnTo>
                  <a:lnTo>
                    <a:pt x="508" y="178"/>
                  </a:lnTo>
                  <a:lnTo>
                    <a:pt x="508" y="177"/>
                  </a:lnTo>
                  <a:lnTo>
                    <a:pt x="506" y="177"/>
                  </a:lnTo>
                  <a:lnTo>
                    <a:pt x="506" y="176"/>
                  </a:lnTo>
                  <a:lnTo>
                    <a:pt x="505" y="176"/>
                  </a:lnTo>
                  <a:lnTo>
                    <a:pt x="504" y="175"/>
                  </a:lnTo>
                  <a:lnTo>
                    <a:pt x="504" y="173"/>
                  </a:lnTo>
                  <a:lnTo>
                    <a:pt x="505" y="173"/>
                  </a:lnTo>
                  <a:lnTo>
                    <a:pt x="505" y="171"/>
                  </a:lnTo>
                  <a:lnTo>
                    <a:pt x="506" y="171"/>
                  </a:lnTo>
                  <a:lnTo>
                    <a:pt x="506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10" y="176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0" y="177"/>
                  </a:lnTo>
                  <a:lnTo>
                    <a:pt x="510" y="178"/>
                  </a:lnTo>
                  <a:lnTo>
                    <a:pt x="510" y="179"/>
                  </a:lnTo>
                  <a:lnTo>
                    <a:pt x="511" y="179"/>
                  </a:lnTo>
                  <a:lnTo>
                    <a:pt x="511" y="180"/>
                  </a:lnTo>
                  <a:lnTo>
                    <a:pt x="513" y="180"/>
                  </a:lnTo>
                  <a:lnTo>
                    <a:pt x="513" y="181"/>
                  </a:lnTo>
                  <a:lnTo>
                    <a:pt x="514" y="181"/>
                  </a:lnTo>
                  <a:lnTo>
                    <a:pt x="515" y="181"/>
                  </a:lnTo>
                  <a:lnTo>
                    <a:pt x="517" y="181"/>
                  </a:lnTo>
                  <a:lnTo>
                    <a:pt x="517" y="183"/>
                  </a:lnTo>
                  <a:lnTo>
                    <a:pt x="518" y="183"/>
                  </a:lnTo>
                  <a:lnTo>
                    <a:pt x="519" y="183"/>
                  </a:lnTo>
                  <a:lnTo>
                    <a:pt x="520" y="183"/>
                  </a:lnTo>
                  <a:lnTo>
                    <a:pt x="521" y="183"/>
                  </a:lnTo>
                  <a:lnTo>
                    <a:pt x="521" y="184"/>
                  </a:lnTo>
                  <a:lnTo>
                    <a:pt x="522" y="184"/>
                  </a:lnTo>
                  <a:lnTo>
                    <a:pt x="522" y="183"/>
                  </a:lnTo>
                  <a:lnTo>
                    <a:pt x="521" y="181"/>
                  </a:lnTo>
                  <a:lnTo>
                    <a:pt x="520" y="181"/>
                  </a:lnTo>
                  <a:lnTo>
                    <a:pt x="519" y="181"/>
                  </a:lnTo>
                  <a:lnTo>
                    <a:pt x="517" y="179"/>
                  </a:lnTo>
                  <a:lnTo>
                    <a:pt x="515" y="179"/>
                  </a:lnTo>
                  <a:lnTo>
                    <a:pt x="514" y="177"/>
                  </a:lnTo>
                  <a:lnTo>
                    <a:pt x="514" y="176"/>
                  </a:lnTo>
                  <a:lnTo>
                    <a:pt x="515" y="176"/>
                  </a:lnTo>
                  <a:lnTo>
                    <a:pt x="515" y="175"/>
                  </a:lnTo>
                  <a:lnTo>
                    <a:pt x="514" y="175"/>
                  </a:lnTo>
                  <a:lnTo>
                    <a:pt x="515" y="175"/>
                  </a:lnTo>
                  <a:lnTo>
                    <a:pt x="514" y="173"/>
                  </a:lnTo>
                  <a:lnTo>
                    <a:pt x="515" y="173"/>
                  </a:lnTo>
                  <a:lnTo>
                    <a:pt x="514" y="173"/>
                  </a:lnTo>
                  <a:lnTo>
                    <a:pt x="514" y="172"/>
                  </a:lnTo>
                  <a:lnTo>
                    <a:pt x="515" y="172"/>
                  </a:lnTo>
                  <a:lnTo>
                    <a:pt x="517" y="173"/>
                  </a:lnTo>
                  <a:lnTo>
                    <a:pt x="517" y="175"/>
                  </a:lnTo>
                  <a:lnTo>
                    <a:pt x="518" y="175"/>
                  </a:lnTo>
                  <a:lnTo>
                    <a:pt x="517" y="173"/>
                  </a:lnTo>
                  <a:lnTo>
                    <a:pt x="518" y="173"/>
                  </a:lnTo>
                  <a:lnTo>
                    <a:pt x="518" y="175"/>
                  </a:lnTo>
                  <a:lnTo>
                    <a:pt x="519" y="173"/>
                  </a:lnTo>
                  <a:lnTo>
                    <a:pt x="520" y="175"/>
                  </a:lnTo>
                  <a:lnTo>
                    <a:pt x="520" y="176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20" y="175"/>
                  </a:lnTo>
                  <a:lnTo>
                    <a:pt x="521" y="175"/>
                  </a:lnTo>
                  <a:lnTo>
                    <a:pt x="521" y="176"/>
                  </a:lnTo>
                  <a:lnTo>
                    <a:pt x="522" y="176"/>
                  </a:lnTo>
                  <a:lnTo>
                    <a:pt x="521" y="175"/>
                  </a:lnTo>
                  <a:lnTo>
                    <a:pt x="522" y="173"/>
                  </a:lnTo>
                  <a:lnTo>
                    <a:pt x="523" y="178"/>
                  </a:lnTo>
                  <a:lnTo>
                    <a:pt x="524" y="178"/>
                  </a:lnTo>
                  <a:lnTo>
                    <a:pt x="524" y="177"/>
                  </a:lnTo>
                  <a:lnTo>
                    <a:pt x="523" y="177"/>
                  </a:lnTo>
                  <a:lnTo>
                    <a:pt x="524" y="176"/>
                  </a:lnTo>
                  <a:lnTo>
                    <a:pt x="526" y="176"/>
                  </a:lnTo>
                  <a:lnTo>
                    <a:pt x="526" y="177"/>
                  </a:lnTo>
                  <a:lnTo>
                    <a:pt x="526" y="176"/>
                  </a:lnTo>
                  <a:lnTo>
                    <a:pt x="527" y="176"/>
                  </a:lnTo>
                  <a:lnTo>
                    <a:pt x="528" y="177"/>
                  </a:lnTo>
                  <a:lnTo>
                    <a:pt x="529" y="177"/>
                  </a:lnTo>
                  <a:lnTo>
                    <a:pt x="529" y="178"/>
                  </a:lnTo>
                  <a:lnTo>
                    <a:pt x="527" y="178"/>
                  </a:lnTo>
                  <a:lnTo>
                    <a:pt x="528" y="178"/>
                  </a:lnTo>
                  <a:lnTo>
                    <a:pt x="530" y="178"/>
                  </a:lnTo>
                  <a:lnTo>
                    <a:pt x="530" y="183"/>
                  </a:lnTo>
                  <a:lnTo>
                    <a:pt x="530" y="185"/>
                  </a:lnTo>
                  <a:lnTo>
                    <a:pt x="531" y="181"/>
                  </a:lnTo>
                  <a:lnTo>
                    <a:pt x="531" y="180"/>
                  </a:lnTo>
                  <a:lnTo>
                    <a:pt x="531" y="179"/>
                  </a:lnTo>
                  <a:lnTo>
                    <a:pt x="530" y="179"/>
                  </a:lnTo>
                  <a:lnTo>
                    <a:pt x="531" y="178"/>
                  </a:lnTo>
                  <a:lnTo>
                    <a:pt x="532" y="178"/>
                  </a:lnTo>
                  <a:lnTo>
                    <a:pt x="534" y="178"/>
                  </a:lnTo>
                  <a:lnTo>
                    <a:pt x="534" y="179"/>
                  </a:lnTo>
                  <a:lnTo>
                    <a:pt x="534" y="180"/>
                  </a:lnTo>
                  <a:lnTo>
                    <a:pt x="535" y="181"/>
                  </a:lnTo>
                  <a:lnTo>
                    <a:pt x="534" y="183"/>
                  </a:lnTo>
                  <a:lnTo>
                    <a:pt x="535" y="183"/>
                  </a:lnTo>
                  <a:lnTo>
                    <a:pt x="535" y="181"/>
                  </a:lnTo>
                  <a:lnTo>
                    <a:pt x="535" y="179"/>
                  </a:lnTo>
                  <a:lnTo>
                    <a:pt x="536" y="180"/>
                  </a:lnTo>
                  <a:lnTo>
                    <a:pt x="536" y="181"/>
                  </a:lnTo>
                  <a:lnTo>
                    <a:pt x="537" y="181"/>
                  </a:lnTo>
                  <a:lnTo>
                    <a:pt x="536" y="180"/>
                  </a:lnTo>
                  <a:lnTo>
                    <a:pt x="536" y="179"/>
                  </a:lnTo>
                  <a:lnTo>
                    <a:pt x="536" y="180"/>
                  </a:lnTo>
                  <a:lnTo>
                    <a:pt x="537" y="179"/>
                  </a:lnTo>
                  <a:lnTo>
                    <a:pt x="536" y="178"/>
                  </a:lnTo>
                  <a:lnTo>
                    <a:pt x="537" y="179"/>
                  </a:lnTo>
                  <a:lnTo>
                    <a:pt x="538" y="180"/>
                  </a:lnTo>
                  <a:lnTo>
                    <a:pt x="539" y="181"/>
                  </a:lnTo>
                  <a:lnTo>
                    <a:pt x="540" y="181"/>
                  </a:lnTo>
                  <a:lnTo>
                    <a:pt x="541" y="181"/>
                  </a:lnTo>
                  <a:lnTo>
                    <a:pt x="541" y="183"/>
                  </a:lnTo>
                  <a:lnTo>
                    <a:pt x="541" y="184"/>
                  </a:lnTo>
                  <a:lnTo>
                    <a:pt x="540" y="184"/>
                  </a:lnTo>
                  <a:lnTo>
                    <a:pt x="541" y="185"/>
                  </a:lnTo>
                  <a:lnTo>
                    <a:pt x="541" y="184"/>
                  </a:lnTo>
                  <a:lnTo>
                    <a:pt x="543" y="184"/>
                  </a:lnTo>
                  <a:lnTo>
                    <a:pt x="543" y="183"/>
                  </a:lnTo>
                  <a:lnTo>
                    <a:pt x="541" y="181"/>
                  </a:lnTo>
                  <a:lnTo>
                    <a:pt x="543" y="181"/>
                  </a:lnTo>
                  <a:lnTo>
                    <a:pt x="544" y="183"/>
                  </a:lnTo>
                  <a:lnTo>
                    <a:pt x="544" y="184"/>
                  </a:lnTo>
                  <a:lnTo>
                    <a:pt x="544" y="183"/>
                  </a:lnTo>
                  <a:lnTo>
                    <a:pt x="544" y="181"/>
                  </a:lnTo>
                  <a:lnTo>
                    <a:pt x="545" y="181"/>
                  </a:lnTo>
                  <a:lnTo>
                    <a:pt x="546" y="181"/>
                  </a:lnTo>
                  <a:lnTo>
                    <a:pt x="545" y="184"/>
                  </a:lnTo>
                  <a:lnTo>
                    <a:pt x="546" y="183"/>
                  </a:lnTo>
                  <a:lnTo>
                    <a:pt x="547" y="183"/>
                  </a:lnTo>
                  <a:lnTo>
                    <a:pt x="547" y="184"/>
                  </a:lnTo>
                  <a:lnTo>
                    <a:pt x="548" y="184"/>
                  </a:lnTo>
                  <a:lnTo>
                    <a:pt x="548" y="185"/>
                  </a:lnTo>
                  <a:lnTo>
                    <a:pt x="549" y="186"/>
                  </a:lnTo>
                  <a:lnTo>
                    <a:pt x="549" y="185"/>
                  </a:lnTo>
                  <a:lnTo>
                    <a:pt x="549" y="184"/>
                  </a:lnTo>
                  <a:lnTo>
                    <a:pt x="551" y="184"/>
                  </a:lnTo>
                  <a:lnTo>
                    <a:pt x="551" y="185"/>
                  </a:lnTo>
                  <a:lnTo>
                    <a:pt x="552" y="184"/>
                  </a:lnTo>
                  <a:lnTo>
                    <a:pt x="552" y="183"/>
                  </a:lnTo>
                  <a:lnTo>
                    <a:pt x="554" y="185"/>
                  </a:lnTo>
                  <a:lnTo>
                    <a:pt x="554" y="186"/>
                  </a:lnTo>
                  <a:lnTo>
                    <a:pt x="555" y="186"/>
                  </a:lnTo>
                  <a:lnTo>
                    <a:pt x="555" y="187"/>
                  </a:lnTo>
                  <a:lnTo>
                    <a:pt x="555" y="188"/>
                  </a:lnTo>
                  <a:lnTo>
                    <a:pt x="556" y="190"/>
                  </a:lnTo>
                  <a:lnTo>
                    <a:pt x="555" y="190"/>
                  </a:lnTo>
                  <a:lnTo>
                    <a:pt x="554" y="189"/>
                  </a:lnTo>
                  <a:lnTo>
                    <a:pt x="553" y="189"/>
                  </a:lnTo>
                  <a:lnTo>
                    <a:pt x="552" y="189"/>
                  </a:lnTo>
                  <a:lnTo>
                    <a:pt x="552" y="190"/>
                  </a:lnTo>
                  <a:lnTo>
                    <a:pt x="553" y="194"/>
                  </a:lnTo>
                  <a:lnTo>
                    <a:pt x="552" y="194"/>
                  </a:lnTo>
                  <a:lnTo>
                    <a:pt x="551" y="194"/>
                  </a:lnTo>
                  <a:lnTo>
                    <a:pt x="549" y="194"/>
                  </a:lnTo>
                  <a:lnTo>
                    <a:pt x="548" y="193"/>
                  </a:lnTo>
                  <a:lnTo>
                    <a:pt x="547" y="193"/>
                  </a:lnTo>
                  <a:lnTo>
                    <a:pt x="545" y="193"/>
                  </a:lnTo>
                  <a:lnTo>
                    <a:pt x="544" y="193"/>
                  </a:lnTo>
                  <a:lnTo>
                    <a:pt x="544" y="192"/>
                  </a:lnTo>
                  <a:lnTo>
                    <a:pt x="543" y="192"/>
                  </a:lnTo>
                  <a:lnTo>
                    <a:pt x="540" y="190"/>
                  </a:lnTo>
                  <a:lnTo>
                    <a:pt x="539" y="190"/>
                  </a:lnTo>
                  <a:lnTo>
                    <a:pt x="538" y="189"/>
                  </a:lnTo>
                  <a:lnTo>
                    <a:pt x="537" y="189"/>
                  </a:lnTo>
                  <a:lnTo>
                    <a:pt x="537" y="190"/>
                  </a:lnTo>
                  <a:lnTo>
                    <a:pt x="538" y="190"/>
                  </a:lnTo>
                  <a:lnTo>
                    <a:pt x="538" y="192"/>
                  </a:lnTo>
                  <a:lnTo>
                    <a:pt x="539" y="192"/>
                  </a:lnTo>
                  <a:lnTo>
                    <a:pt x="540" y="193"/>
                  </a:lnTo>
                  <a:lnTo>
                    <a:pt x="541" y="193"/>
                  </a:lnTo>
                  <a:lnTo>
                    <a:pt x="541" y="194"/>
                  </a:lnTo>
                  <a:lnTo>
                    <a:pt x="543" y="194"/>
                  </a:lnTo>
                  <a:lnTo>
                    <a:pt x="544" y="194"/>
                  </a:lnTo>
                  <a:lnTo>
                    <a:pt x="545" y="194"/>
                  </a:lnTo>
                  <a:lnTo>
                    <a:pt x="546" y="194"/>
                  </a:lnTo>
                  <a:lnTo>
                    <a:pt x="547" y="195"/>
                  </a:lnTo>
                  <a:lnTo>
                    <a:pt x="548" y="195"/>
                  </a:lnTo>
                  <a:lnTo>
                    <a:pt x="549" y="196"/>
                  </a:lnTo>
                  <a:lnTo>
                    <a:pt x="551" y="196"/>
                  </a:lnTo>
                  <a:lnTo>
                    <a:pt x="552" y="197"/>
                  </a:lnTo>
                  <a:lnTo>
                    <a:pt x="551" y="202"/>
                  </a:lnTo>
                  <a:lnTo>
                    <a:pt x="551" y="203"/>
                  </a:lnTo>
                  <a:lnTo>
                    <a:pt x="549" y="205"/>
                  </a:lnTo>
                  <a:lnTo>
                    <a:pt x="544" y="208"/>
                  </a:lnTo>
                  <a:lnTo>
                    <a:pt x="543" y="208"/>
                  </a:lnTo>
                  <a:lnTo>
                    <a:pt x="543" y="209"/>
                  </a:lnTo>
                  <a:lnTo>
                    <a:pt x="540" y="209"/>
                  </a:lnTo>
                  <a:lnTo>
                    <a:pt x="538" y="209"/>
                  </a:lnTo>
                  <a:lnTo>
                    <a:pt x="537" y="209"/>
                  </a:lnTo>
                  <a:lnTo>
                    <a:pt x="536" y="209"/>
                  </a:lnTo>
                  <a:lnTo>
                    <a:pt x="535" y="209"/>
                  </a:lnTo>
                  <a:lnTo>
                    <a:pt x="532" y="209"/>
                  </a:lnTo>
                  <a:lnTo>
                    <a:pt x="530" y="208"/>
                  </a:lnTo>
                  <a:lnTo>
                    <a:pt x="529" y="208"/>
                  </a:lnTo>
                  <a:lnTo>
                    <a:pt x="528" y="208"/>
                  </a:lnTo>
                  <a:lnTo>
                    <a:pt x="527" y="208"/>
                  </a:lnTo>
                  <a:lnTo>
                    <a:pt x="527" y="206"/>
                  </a:lnTo>
                  <a:lnTo>
                    <a:pt x="524" y="205"/>
                  </a:lnTo>
                  <a:lnTo>
                    <a:pt x="523" y="205"/>
                  </a:lnTo>
                  <a:lnTo>
                    <a:pt x="522" y="205"/>
                  </a:lnTo>
                  <a:lnTo>
                    <a:pt x="521" y="205"/>
                  </a:lnTo>
                  <a:lnTo>
                    <a:pt x="518" y="205"/>
                  </a:lnTo>
                  <a:lnTo>
                    <a:pt x="517" y="206"/>
                  </a:lnTo>
                  <a:lnTo>
                    <a:pt x="515" y="206"/>
                  </a:lnTo>
                  <a:lnTo>
                    <a:pt x="514" y="206"/>
                  </a:lnTo>
                  <a:lnTo>
                    <a:pt x="513" y="205"/>
                  </a:lnTo>
                  <a:lnTo>
                    <a:pt x="513" y="206"/>
                  </a:lnTo>
                  <a:lnTo>
                    <a:pt x="512" y="206"/>
                  </a:lnTo>
                  <a:lnTo>
                    <a:pt x="511" y="205"/>
                  </a:lnTo>
                  <a:lnTo>
                    <a:pt x="510" y="204"/>
                  </a:lnTo>
                  <a:lnTo>
                    <a:pt x="510" y="205"/>
                  </a:lnTo>
                  <a:lnTo>
                    <a:pt x="510" y="206"/>
                  </a:lnTo>
                  <a:lnTo>
                    <a:pt x="511" y="208"/>
                  </a:lnTo>
                  <a:lnTo>
                    <a:pt x="511" y="209"/>
                  </a:lnTo>
                  <a:lnTo>
                    <a:pt x="510" y="209"/>
                  </a:lnTo>
                  <a:lnTo>
                    <a:pt x="510" y="210"/>
                  </a:lnTo>
                  <a:lnTo>
                    <a:pt x="510" y="211"/>
                  </a:lnTo>
                  <a:lnTo>
                    <a:pt x="508" y="211"/>
                  </a:lnTo>
                  <a:lnTo>
                    <a:pt x="506" y="211"/>
                  </a:lnTo>
                  <a:lnTo>
                    <a:pt x="505" y="211"/>
                  </a:lnTo>
                  <a:lnTo>
                    <a:pt x="504" y="211"/>
                  </a:lnTo>
                  <a:lnTo>
                    <a:pt x="503" y="212"/>
                  </a:lnTo>
                  <a:lnTo>
                    <a:pt x="502" y="212"/>
                  </a:lnTo>
                  <a:lnTo>
                    <a:pt x="501" y="212"/>
                  </a:lnTo>
                  <a:lnTo>
                    <a:pt x="500" y="212"/>
                  </a:lnTo>
                  <a:lnTo>
                    <a:pt x="498" y="212"/>
                  </a:lnTo>
                  <a:lnTo>
                    <a:pt x="498" y="213"/>
                  </a:lnTo>
                  <a:lnTo>
                    <a:pt x="497" y="213"/>
                  </a:lnTo>
                  <a:lnTo>
                    <a:pt x="497" y="214"/>
                  </a:lnTo>
                  <a:lnTo>
                    <a:pt x="497" y="215"/>
                  </a:lnTo>
                  <a:lnTo>
                    <a:pt x="496" y="215"/>
                  </a:lnTo>
                  <a:lnTo>
                    <a:pt x="495" y="215"/>
                  </a:lnTo>
                  <a:lnTo>
                    <a:pt x="495" y="217"/>
                  </a:lnTo>
                  <a:lnTo>
                    <a:pt x="495" y="218"/>
                  </a:lnTo>
                  <a:lnTo>
                    <a:pt x="495" y="219"/>
                  </a:lnTo>
                  <a:lnTo>
                    <a:pt x="494" y="219"/>
                  </a:lnTo>
                  <a:lnTo>
                    <a:pt x="493" y="218"/>
                  </a:lnTo>
                  <a:lnTo>
                    <a:pt x="492" y="218"/>
                  </a:lnTo>
                  <a:lnTo>
                    <a:pt x="492" y="219"/>
                  </a:lnTo>
                  <a:lnTo>
                    <a:pt x="493" y="219"/>
                  </a:lnTo>
                  <a:lnTo>
                    <a:pt x="494" y="220"/>
                  </a:lnTo>
                  <a:lnTo>
                    <a:pt x="495" y="220"/>
                  </a:lnTo>
                  <a:lnTo>
                    <a:pt x="495" y="222"/>
                  </a:lnTo>
                  <a:lnTo>
                    <a:pt x="494" y="223"/>
                  </a:lnTo>
                  <a:lnTo>
                    <a:pt x="493" y="223"/>
                  </a:lnTo>
                  <a:lnTo>
                    <a:pt x="493" y="225"/>
                  </a:lnTo>
                  <a:lnTo>
                    <a:pt x="492" y="225"/>
                  </a:lnTo>
                  <a:lnTo>
                    <a:pt x="488" y="226"/>
                  </a:lnTo>
                  <a:lnTo>
                    <a:pt x="487" y="226"/>
                  </a:lnTo>
                  <a:lnTo>
                    <a:pt x="486" y="225"/>
                  </a:lnTo>
                  <a:lnTo>
                    <a:pt x="485" y="225"/>
                  </a:lnTo>
                  <a:lnTo>
                    <a:pt x="483" y="226"/>
                  </a:lnTo>
                  <a:lnTo>
                    <a:pt x="481" y="226"/>
                  </a:lnTo>
                  <a:lnTo>
                    <a:pt x="478" y="227"/>
                  </a:lnTo>
                  <a:lnTo>
                    <a:pt x="477" y="226"/>
                  </a:lnTo>
                  <a:lnTo>
                    <a:pt x="474" y="227"/>
                  </a:lnTo>
                  <a:lnTo>
                    <a:pt x="472" y="227"/>
                  </a:lnTo>
                  <a:lnTo>
                    <a:pt x="472" y="228"/>
                  </a:lnTo>
                  <a:lnTo>
                    <a:pt x="472" y="229"/>
                  </a:lnTo>
                  <a:lnTo>
                    <a:pt x="471" y="229"/>
                  </a:lnTo>
                  <a:lnTo>
                    <a:pt x="471" y="230"/>
                  </a:lnTo>
                  <a:lnTo>
                    <a:pt x="469" y="230"/>
                  </a:lnTo>
                  <a:lnTo>
                    <a:pt x="467" y="231"/>
                  </a:lnTo>
                  <a:lnTo>
                    <a:pt x="466" y="231"/>
                  </a:lnTo>
                  <a:lnTo>
                    <a:pt x="465" y="231"/>
                  </a:lnTo>
                  <a:lnTo>
                    <a:pt x="465" y="233"/>
                  </a:lnTo>
                  <a:lnTo>
                    <a:pt x="466" y="233"/>
                  </a:lnTo>
                  <a:lnTo>
                    <a:pt x="466" y="234"/>
                  </a:lnTo>
                  <a:lnTo>
                    <a:pt x="466" y="233"/>
                  </a:lnTo>
                  <a:lnTo>
                    <a:pt x="467" y="233"/>
                  </a:lnTo>
                  <a:lnTo>
                    <a:pt x="468" y="231"/>
                  </a:lnTo>
                  <a:lnTo>
                    <a:pt x="470" y="231"/>
                  </a:lnTo>
                  <a:lnTo>
                    <a:pt x="470" y="233"/>
                  </a:lnTo>
                  <a:lnTo>
                    <a:pt x="471" y="234"/>
                  </a:lnTo>
                  <a:lnTo>
                    <a:pt x="472" y="234"/>
                  </a:lnTo>
                  <a:lnTo>
                    <a:pt x="474" y="231"/>
                  </a:lnTo>
                  <a:lnTo>
                    <a:pt x="476" y="228"/>
                  </a:lnTo>
                  <a:lnTo>
                    <a:pt x="477" y="228"/>
                  </a:lnTo>
                  <a:lnTo>
                    <a:pt x="477" y="229"/>
                  </a:lnTo>
                  <a:lnTo>
                    <a:pt x="476" y="229"/>
                  </a:lnTo>
                  <a:lnTo>
                    <a:pt x="476" y="230"/>
                  </a:lnTo>
                  <a:lnTo>
                    <a:pt x="477" y="230"/>
                  </a:lnTo>
                  <a:lnTo>
                    <a:pt x="481" y="228"/>
                  </a:lnTo>
                  <a:lnTo>
                    <a:pt x="485" y="226"/>
                  </a:lnTo>
                  <a:lnTo>
                    <a:pt x="486" y="227"/>
                  </a:lnTo>
                  <a:lnTo>
                    <a:pt x="487" y="227"/>
                  </a:lnTo>
                  <a:lnTo>
                    <a:pt x="487" y="228"/>
                  </a:lnTo>
                  <a:lnTo>
                    <a:pt x="487" y="229"/>
                  </a:lnTo>
                  <a:lnTo>
                    <a:pt x="486" y="230"/>
                  </a:lnTo>
                  <a:lnTo>
                    <a:pt x="486" y="231"/>
                  </a:lnTo>
                  <a:lnTo>
                    <a:pt x="487" y="233"/>
                  </a:lnTo>
                  <a:lnTo>
                    <a:pt x="487" y="234"/>
                  </a:lnTo>
                  <a:lnTo>
                    <a:pt x="486" y="234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6" y="239"/>
                  </a:lnTo>
                  <a:lnTo>
                    <a:pt x="485" y="239"/>
                  </a:lnTo>
                  <a:lnTo>
                    <a:pt x="485" y="240"/>
                  </a:lnTo>
                  <a:lnTo>
                    <a:pt x="486" y="240"/>
                  </a:lnTo>
                  <a:lnTo>
                    <a:pt x="487" y="237"/>
                  </a:lnTo>
                  <a:lnTo>
                    <a:pt x="488" y="235"/>
                  </a:lnTo>
                  <a:lnTo>
                    <a:pt x="487" y="233"/>
                  </a:lnTo>
                  <a:lnTo>
                    <a:pt x="488" y="233"/>
                  </a:lnTo>
                  <a:lnTo>
                    <a:pt x="487" y="231"/>
                  </a:lnTo>
                  <a:lnTo>
                    <a:pt x="489" y="229"/>
                  </a:lnTo>
                  <a:lnTo>
                    <a:pt x="492" y="227"/>
                  </a:lnTo>
                  <a:lnTo>
                    <a:pt x="493" y="228"/>
                  </a:lnTo>
                  <a:lnTo>
                    <a:pt x="493" y="229"/>
                  </a:lnTo>
                  <a:lnTo>
                    <a:pt x="494" y="229"/>
                  </a:lnTo>
                  <a:lnTo>
                    <a:pt x="494" y="228"/>
                  </a:lnTo>
                  <a:lnTo>
                    <a:pt x="493" y="228"/>
                  </a:lnTo>
                  <a:lnTo>
                    <a:pt x="493" y="227"/>
                  </a:lnTo>
                  <a:lnTo>
                    <a:pt x="494" y="226"/>
                  </a:lnTo>
                  <a:lnTo>
                    <a:pt x="495" y="225"/>
                  </a:lnTo>
                  <a:lnTo>
                    <a:pt x="496" y="223"/>
                  </a:lnTo>
                  <a:lnTo>
                    <a:pt x="497" y="222"/>
                  </a:lnTo>
                  <a:lnTo>
                    <a:pt x="496" y="221"/>
                  </a:lnTo>
                  <a:lnTo>
                    <a:pt x="497" y="220"/>
                  </a:lnTo>
                  <a:lnTo>
                    <a:pt x="497" y="219"/>
                  </a:lnTo>
                  <a:lnTo>
                    <a:pt x="498" y="218"/>
                  </a:lnTo>
                  <a:lnTo>
                    <a:pt x="498" y="217"/>
                  </a:lnTo>
                  <a:lnTo>
                    <a:pt x="500" y="214"/>
                  </a:lnTo>
                  <a:lnTo>
                    <a:pt x="501" y="214"/>
                  </a:lnTo>
                  <a:lnTo>
                    <a:pt x="503" y="214"/>
                  </a:lnTo>
                  <a:lnTo>
                    <a:pt x="504" y="214"/>
                  </a:lnTo>
                  <a:lnTo>
                    <a:pt x="505" y="213"/>
                  </a:lnTo>
                  <a:lnTo>
                    <a:pt x="506" y="213"/>
                  </a:lnTo>
                  <a:lnTo>
                    <a:pt x="508" y="213"/>
                  </a:lnTo>
                  <a:lnTo>
                    <a:pt x="510" y="214"/>
                  </a:lnTo>
                  <a:lnTo>
                    <a:pt x="511" y="215"/>
                  </a:lnTo>
                  <a:lnTo>
                    <a:pt x="511" y="217"/>
                  </a:lnTo>
                  <a:lnTo>
                    <a:pt x="509" y="218"/>
                  </a:lnTo>
                  <a:lnTo>
                    <a:pt x="510" y="218"/>
                  </a:lnTo>
                  <a:lnTo>
                    <a:pt x="512" y="218"/>
                  </a:lnTo>
                  <a:lnTo>
                    <a:pt x="512" y="217"/>
                  </a:lnTo>
                  <a:lnTo>
                    <a:pt x="513" y="218"/>
                  </a:lnTo>
                  <a:lnTo>
                    <a:pt x="513" y="219"/>
                  </a:lnTo>
                  <a:lnTo>
                    <a:pt x="513" y="220"/>
                  </a:lnTo>
                  <a:lnTo>
                    <a:pt x="514" y="221"/>
                  </a:lnTo>
                  <a:lnTo>
                    <a:pt x="514" y="222"/>
                  </a:lnTo>
                  <a:lnTo>
                    <a:pt x="514" y="223"/>
                  </a:lnTo>
                  <a:lnTo>
                    <a:pt x="515" y="223"/>
                  </a:lnTo>
                  <a:lnTo>
                    <a:pt x="514" y="225"/>
                  </a:lnTo>
                  <a:lnTo>
                    <a:pt x="514" y="226"/>
                  </a:lnTo>
                  <a:lnTo>
                    <a:pt x="514" y="227"/>
                  </a:lnTo>
                  <a:lnTo>
                    <a:pt x="515" y="227"/>
                  </a:lnTo>
                  <a:lnTo>
                    <a:pt x="515" y="228"/>
                  </a:lnTo>
                  <a:lnTo>
                    <a:pt x="517" y="229"/>
                  </a:lnTo>
                  <a:lnTo>
                    <a:pt x="515" y="235"/>
                  </a:lnTo>
                  <a:lnTo>
                    <a:pt x="514" y="237"/>
                  </a:lnTo>
                  <a:lnTo>
                    <a:pt x="514" y="238"/>
                  </a:lnTo>
                  <a:lnTo>
                    <a:pt x="512" y="242"/>
                  </a:lnTo>
                  <a:lnTo>
                    <a:pt x="512" y="240"/>
                  </a:lnTo>
                  <a:lnTo>
                    <a:pt x="511" y="240"/>
                  </a:lnTo>
                  <a:lnTo>
                    <a:pt x="510" y="240"/>
                  </a:lnTo>
                  <a:lnTo>
                    <a:pt x="505" y="240"/>
                  </a:lnTo>
                  <a:lnTo>
                    <a:pt x="504" y="240"/>
                  </a:lnTo>
                  <a:lnTo>
                    <a:pt x="503" y="240"/>
                  </a:lnTo>
                  <a:lnTo>
                    <a:pt x="504" y="240"/>
                  </a:lnTo>
                  <a:lnTo>
                    <a:pt x="504" y="242"/>
                  </a:lnTo>
                  <a:lnTo>
                    <a:pt x="503" y="242"/>
                  </a:lnTo>
                  <a:lnTo>
                    <a:pt x="504" y="242"/>
                  </a:lnTo>
                  <a:lnTo>
                    <a:pt x="504" y="243"/>
                  </a:lnTo>
                  <a:lnTo>
                    <a:pt x="505" y="243"/>
                  </a:lnTo>
                  <a:lnTo>
                    <a:pt x="506" y="243"/>
                  </a:lnTo>
                  <a:lnTo>
                    <a:pt x="508" y="243"/>
                  </a:lnTo>
                  <a:lnTo>
                    <a:pt x="509" y="243"/>
                  </a:lnTo>
                  <a:lnTo>
                    <a:pt x="510" y="242"/>
                  </a:lnTo>
                  <a:lnTo>
                    <a:pt x="511" y="242"/>
                  </a:lnTo>
                  <a:lnTo>
                    <a:pt x="512" y="242"/>
                  </a:lnTo>
                  <a:lnTo>
                    <a:pt x="512" y="243"/>
                  </a:lnTo>
                  <a:lnTo>
                    <a:pt x="511" y="244"/>
                  </a:lnTo>
                  <a:lnTo>
                    <a:pt x="510" y="244"/>
                  </a:lnTo>
                  <a:lnTo>
                    <a:pt x="509" y="245"/>
                  </a:lnTo>
                  <a:lnTo>
                    <a:pt x="508" y="246"/>
                  </a:lnTo>
                  <a:lnTo>
                    <a:pt x="509" y="247"/>
                  </a:lnTo>
                  <a:lnTo>
                    <a:pt x="508" y="248"/>
                  </a:lnTo>
                  <a:lnTo>
                    <a:pt x="506" y="248"/>
                  </a:lnTo>
                  <a:lnTo>
                    <a:pt x="506" y="250"/>
                  </a:lnTo>
                  <a:lnTo>
                    <a:pt x="508" y="250"/>
                  </a:lnTo>
                  <a:lnTo>
                    <a:pt x="510" y="247"/>
                  </a:lnTo>
                  <a:lnTo>
                    <a:pt x="511" y="247"/>
                  </a:lnTo>
                  <a:lnTo>
                    <a:pt x="512" y="247"/>
                  </a:lnTo>
                  <a:lnTo>
                    <a:pt x="513" y="246"/>
                  </a:lnTo>
                  <a:lnTo>
                    <a:pt x="513" y="247"/>
                  </a:lnTo>
                  <a:lnTo>
                    <a:pt x="514" y="247"/>
                  </a:lnTo>
                  <a:lnTo>
                    <a:pt x="514" y="248"/>
                  </a:lnTo>
                  <a:lnTo>
                    <a:pt x="517" y="250"/>
                  </a:lnTo>
                  <a:lnTo>
                    <a:pt x="518" y="250"/>
                  </a:lnTo>
                  <a:lnTo>
                    <a:pt x="518" y="251"/>
                  </a:lnTo>
                  <a:lnTo>
                    <a:pt x="520" y="253"/>
                  </a:lnTo>
                  <a:lnTo>
                    <a:pt x="520" y="254"/>
                  </a:lnTo>
                  <a:lnTo>
                    <a:pt x="520" y="255"/>
                  </a:lnTo>
                  <a:lnTo>
                    <a:pt x="521" y="255"/>
                  </a:lnTo>
                  <a:lnTo>
                    <a:pt x="522" y="256"/>
                  </a:lnTo>
                  <a:lnTo>
                    <a:pt x="522" y="257"/>
                  </a:lnTo>
                  <a:lnTo>
                    <a:pt x="522" y="259"/>
                  </a:lnTo>
                  <a:lnTo>
                    <a:pt x="522" y="260"/>
                  </a:lnTo>
                  <a:lnTo>
                    <a:pt x="521" y="261"/>
                  </a:lnTo>
                  <a:lnTo>
                    <a:pt x="521" y="265"/>
                  </a:lnTo>
                  <a:lnTo>
                    <a:pt x="522" y="265"/>
                  </a:lnTo>
                  <a:lnTo>
                    <a:pt x="521" y="267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3" y="269"/>
                  </a:lnTo>
                  <a:lnTo>
                    <a:pt x="524" y="268"/>
                  </a:lnTo>
                  <a:lnTo>
                    <a:pt x="523" y="267"/>
                  </a:lnTo>
                  <a:lnTo>
                    <a:pt x="524" y="265"/>
                  </a:lnTo>
                  <a:lnTo>
                    <a:pt x="523" y="264"/>
                  </a:lnTo>
                  <a:lnTo>
                    <a:pt x="523" y="263"/>
                  </a:lnTo>
                  <a:lnTo>
                    <a:pt x="524" y="261"/>
                  </a:lnTo>
                  <a:lnTo>
                    <a:pt x="524" y="260"/>
                  </a:lnTo>
                  <a:lnTo>
                    <a:pt x="523" y="259"/>
                  </a:lnTo>
                  <a:lnTo>
                    <a:pt x="524" y="257"/>
                  </a:lnTo>
                  <a:lnTo>
                    <a:pt x="524" y="256"/>
                  </a:lnTo>
                  <a:lnTo>
                    <a:pt x="524" y="257"/>
                  </a:lnTo>
                  <a:lnTo>
                    <a:pt x="526" y="257"/>
                  </a:lnTo>
                  <a:lnTo>
                    <a:pt x="526" y="259"/>
                  </a:lnTo>
                  <a:lnTo>
                    <a:pt x="527" y="259"/>
                  </a:lnTo>
                  <a:lnTo>
                    <a:pt x="528" y="259"/>
                  </a:lnTo>
                  <a:lnTo>
                    <a:pt x="529" y="259"/>
                  </a:lnTo>
                  <a:lnTo>
                    <a:pt x="529" y="257"/>
                  </a:lnTo>
                  <a:lnTo>
                    <a:pt x="530" y="256"/>
                  </a:lnTo>
                  <a:lnTo>
                    <a:pt x="531" y="251"/>
                  </a:lnTo>
                  <a:lnTo>
                    <a:pt x="531" y="246"/>
                  </a:lnTo>
                  <a:lnTo>
                    <a:pt x="532" y="245"/>
                  </a:lnTo>
                  <a:lnTo>
                    <a:pt x="532" y="243"/>
                  </a:lnTo>
                  <a:lnTo>
                    <a:pt x="532" y="242"/>
                  </a:lnTo>
                  <a:lnTo>
                    <a:pt x="532" y="240"/>
                  </a:lnTo>
                  <a:lnTo>
                    <a:pt x="534" y="239"/>
                  </a:lnTo>
                  <a:lnTo>
                    <a:pt x="535" y="238"/>
                  </a:lnTo>
                  <a:lnTo>
                    <a:pt x="538" y="238"/>
                  </a:lnTo>
                  <a:lnTo>
                    <a:pt x="539" y="238"/>
                  </a:lnTo>
                  <a:lnTo>
                    <a:pt x="539" y="239"/>
                  </a:lnTo>
                  <a:lnTo>
                    <a:pt x="539" y="240"/>
                  </a:lnTo>
                  <a:lnTo>
                    <a:pt x="540" y="244"/>
                  </a:lnTo>
                  <a:lnTo>
                    <a:pt x="539" y="244"/>
                  </a:lnTo>
                  <a:lnTo>
                    <a:pt x="539" y="245"/>
                  </a:lnTo>
                  <a:lnTo>
                    <a:pt x="537" y="246"/>
                  </a:lnTo>
                  <a:lnTo>
                    <a:pt x="538" y="247"/>
                  </a:lnTo>
                  <a:lnTo>
                    <a:pt x="538" y="248"/>
                  </a:lnTo>
                  <a:lnTo>
                    <a:pt x="538" y="250"/>
                  </a:lnTo>
                  <a:lnTo>
                    <a:pt x="538" y="251"/>
                  </a:lnTo>
                  <a:lnTo>
                    <a:pt x="540" y="253"/>
                  </a:lnTo>
                  <a:lnTo>
                    <a:pt x="540" y="254"/>
                  </a:lnTo>
                  <a:lnTo>
                    <a:pt x="540" y="257"/>
                  </a:lnTo>
                  <a:lnTo>
                    <a:pt x="541" y="259"/>
                  </a:lnTo>
                  <a:lnTo>
                    <a:pt x="541" y="260"/>
                  </a:lnTo>
                  <a:lnTo>
                    <a:pt x="538" y="261"/>
                  </a:lnTo>
                  <a:lnTo>
                    <a:pt x="537" y="263"/>
                  </a:lnTo>
                  <a:lnTo>
                    <a:pt x="538" y="263"/>
                  </a:lnTo>
                  <a:lnTo>
                    <a:pt x="537" y="263"/>
                  </a:lnTo>
                  <a:lnTo>
                    <a:pt x="538" y="265"/>
                  </a:lnTo>
                  <a:lnTo>
                    <a:pt x="538" y="267"/>
                  </a:lnTo>
                  <a:lnTo>
                    <a:pt x="537" y="267"/>
                  </a:lnTo>
                  <a:lnTo>
                    <a:pt x="538" y="268"/>
                  </a:lnTo>
                  <a:lnTo>
                    <a:pt x="539" y="268"/>
                  </a:lnTo>
                  <a:lnTo>
                    <a:pt x="540" y="267"/>
                  </a:lnTo>
                  <a:lnTo>
                    <a:pt x="540" y="265"/>
                  </a:lnTo>
                  <a:lnTo>
                    <a:pt x="540" y="264"/>
                  </a:lnTo>
                  <a:lnTo>
                    <a:pt x="540" y="262"/>
                  </a:lnTo>
                  <a:lnTo>
                    <a:pt x="541" y="262"/>
                  </a:lnTo>
                  <a:lnTo>
                    <a:pt x="543" y="262"/>
                  </a:lnTo>
                  <a:lnTo>
                    <a:pt x="544" y="262"/>
                  </a:lnTo>
                  <a:lnTo>
                    <a:pt x="544" y="261"/>
                  </a:lnTo>
                  <a:lnTo>
                    <a:pt x="544" y="260"/>
                  </a:lnTo>
                  <a:lnTo>
                    <a:pt x="544" y="257"/>
                  </a:lnTo>
                  <a:lnTo>
                    <a:pt x="544" y="256"/>
                  </a:lnTo>
                  <a:lnTo>
                    <a:pt x="545" y="256"/>
                  </a:lnTo>
                  <a:lnTo>
                    <a:pt x="545" y="257"/>
                  </a:lnTo>
                  <a:lnTo>
                    <a:pt x="546" y="257"/>
                  </a:lnTo>
                  <a:lnTo>
                    <a:pt x="547" y="257"/>
                  </a:lnTo>
                  <a:lnTo>
                    <a:pt x="548" y="257"/>
                  </a:lnTo>
                  <a:lnTo>
                    <a:pt x="548" y="256"/>
                  </a:lnTo>
                  <a:lnTo>
                    <a:pt x="548" y="255"/>
                  </a:lnTo>
                  <a:lnTo>
                    <a:pt x="545" y="253"/>
                  </a:lnTo>
                  <a:lnTo>
                    <a:pt x="544" y="252"/>
                  </a:lnTo>
                  <a:lnTo>
                    <a:pt x="543" y="252"/>
                  </a:lnTo>
                  <a:lnTo>
                    <a:pt x="543" y="251"/>
                  </a:lnTo>
                  <a:lnTo>
                    <a:pt x="541" y="251"/>
                  </a:lnTo>
                  <a:lnTo>
                    <a:pt x="541" y="250"/>
                  </a:lnTo>
                  <a:lnTo>
                    <a:pt x="541" y="248"/>
                  </a:lnTo>
                  <a:lnTo>
                    <a:pt x="540" y="246"/>
                  </a:lnTo>
                  <a:lnTo>
                    <a:pt x="541" y="244"/>
                  </a:lnTo>
                  <a:lnTo>
                    <a:pt x="544" y="243"/>
                  </a:lnTo>
                  <a:lnTo>
                    <a:pt x="545" y="242"/>
                  </a:lnTo>
                  <a:lnTo>
                    <a:pt x="545" y="240"/>
                  </a:lnTo>
                  <a:lnTo>
                    <a:pt x="544" y="239"/>
                  </a:lnTo>
                  <a:lnTo>
                    <a:pt x="544" y="236"/>
                  </a:lnTo>
                  <a:lnTo>
                    <a:pt x="543" y="235"/>
                  </a:lnTo>
                  <a:lnTo>
                    <a:pt x="543" y="229"/>
                  </a:lnTo>
                  <a:lnTo>
                    <a:pt x="541" y="228"/>
                  </a:lnTo>
                  <a:lnTo>
                    <a:pt x="541" y="227"/>
                  </a:lnTo>
                  <a:lnTo>
                    <a:pt x="541" y="226"/>
                  </a:lnTo>
                  <a:lnTo>
                    <a:pt x="543" y="226"/>
                  </a:lnTo>
                  <a:lnTo>
                    <a:pt x="544" y="227"/>
                  </a:lnTo>
                  <a:lnTo>
                    <a:pt x="543" y="228"/>
                  </a:lnTo>
                  <a:lnTo>
                    <a:pt x="544" y="229"/>
                  </a:lnTo>
                  <a:lnTo>
                    <a:pt x="544" y="227"/>
                  </a:lnTo>
                  <a:lnTo>
                    <a:pt x="544" y="228"/>
                  </a:lnTo>
                  <a:lnTo>
                    <a:pt x="545" y="228"/>
                  </a:lnTo>
                  <a:lnTo>
                    <a:pt x="545" y="229"/>
                  </a:lnTo>
                  <a:lnTo>
                    <a:pt x="546" y="229"/>
                  </a:lnTo>
                  <a:lnTo>
                    <a:pt x="547" y="228"/>
                  </a:lnTo>
                  <a:lnTo>
                    <a:pt x="546" y="228"/>
                  </a:lnTo>
                  <a:lnTo>
                    <a:pt x="546" y="227"/>
                  </a:lnTo>
                  <a:lnTo>
                    <a:pt x="545" y="225"/>
                  </a:lnTo>
                  <a:lnTo>
                    <a:pt x="545" y="223"/>
                  </a:lnTo>
                  <a:lnTo>
                    <a:pt x="546" y="223"/>
                  </a:lnTo>
                  <a:lnTo>
                    <a:pt x="547" y="223"/>
                  </a:lnTo>
                  <a:lnTo>
                    <a:pt x="547" y="225"/>
                  </a:lnTo>
                  <a:lnTo>
                    <a:pt x="548" y="225"/>
                  </a:lnTo>
                  <a:lnTo>
                    <a:pt x="548" y="223"/>
                  </a:lnTo>
                  <a:lnTo>
                    <a:pt x="547" y="223"/>
                  </a:lnTo>
                  <a:lnTo>
                    <a:pt x="547" y="222"/>
                  </a:lnTo>
                  <a:lnTo>
                    <a:pt x="548" y="222"/>
                  </a:lnTo>
                  <a:lnTo>
                    <a:pt x="549" y="222"/>
                  </a:lnTo>
                  <a:lnTo>
                    <a:pt x="551" y="221"/>
                  </a:lnTo>
                  <a:lnTo>
                    <a:pt x="552" y="220"/>
                  </a:lnTo>
                  <a:lnTo>
                    <a:pt x="552" y="221"/>
                  </a:lnTo>
                  <a:lnTo>
                    <a:pt x="553" y="221"/>
                  </a:lnTo>
                  <a:lnTo>
                    <a:pt x="553" y="220"/>
                  </a:lnTo>
                  <a:lnTo>
                    <a:pt x="554" y="218"/>
                  </a:lnTo>
                  <a:lnTo>
                    <a:pt x="555" y="217"/>
                  </a:lnTo>
                  <a:lnTo>
                    <a:pt x="556" y="217"/>
                  </a:lnTo>
                  <a:lnTo>
                    <a:pt x="557" y="217"/>
                  </a:lnTo>
                  <a:lnTo>
                    <a:pt x="557" y="215"/>
                  </a:lnTo>
                  <a:lnTo>
                    <a:pt x="558" y="215"/>
                  </a:lnTo>
                  <a:lnTo>
                    <a:pt x="557" y="214"/>
                  </a:lnTo>
                  <a:lnTo>
                    <a:pt x="558" y="214"/>
                  </a:lnTo>
                  <a:lnTo>
                    <a:pt x="558" y="213"/>
                  </a:lnTo>
                  <a:lnTo>
                    <a:pt x="560" y="213"/>
                  </a:lnTo>
                  <a:lnTo>
                    <a:pt x="560" y="212"/>
                  </a:lnTo>
                  <a:lnTo>
                    <a:pt x="561" y="212"/>
                  </a:lnTo>
                  <a:lnTo>
                    <a:pt x="562" y="208"/>
                  </a:lnTo>
                  <a:lnTo>
                    <a:pt x="563" y="204"/>
                  </a:lnTo>
                  <a:lnTo>
                    <a:pt x="565" y="200"/>
                  </a:lnTo>
                  <a:lnTo>
                    <a:pt x="564" y="198"/>
                  </a:lnTo>
                  <a:lnTo>
                    <a:pt x="564" y="197"/>
                  </a:lnTo>
                  <a:lnTo>
                    <a:pt x="564" y="196"/>
                  </a:lnTo>
                  <a:lnTo>
                    <a:pt x="564" y="195"/>
                  </a:lnTo>
                  <a:lnTo>
                    <a:pt x="565" y="195"/>
                  </a:lnTo>
                  <a:lnTo>
                    <a:pt x="565" y="196"/>
                  </a:lnTo>
                  <a:lnTo>
                    <a:pt x="566" y="197"/>
                  </a:lnTo>
                  <a:lnTo>
                    <a:pt x="567" y="197"/>
                  </a:lnTo>
                  <a:lnTo>
                    <a:pt x="569" y="198"/>
                  </a:lnTo>
                  <a:lnTo>
                    <a:pt x="570" y="200"/>
                  </a:lnTo>
                  <a:lnTo>
                    <a:pt x="570" y="201"/>
                  </a:lnTo>
                  <a:lnTo>
                    <a:pt x="570" y="202"/>
                  </a:lnTo>
                  <a:lnTo>
                    <a:pt x="569" y="202"/>
                  </a:lnTo>
                  <a:lnTo>
                    <a:pt x="570" y="202"/>
                  </a:lnTo>
                  <a:lnTo>
                    <a:pt x="570" y="203"/>
                  </a:lnTo>
                  <a:lnTo>
                    <a:pt x="569" y="203"/>
                  </a:lnTo>
                  <a:lnTo>
                    <a:pt x="570" y="203"/>
                  </a:lnTo>
                  <a:lnTo>
                    <a:pt x="571" y="204"/>
                  </a:lnTo>
                  <a:lnTo>
                    <a:pt x="570" y="205"/>
                  </a:lnTo>
                  <a:lnTo>
                    <a:pt x="570" y="206"/>
                  </a:lnTo>
                  <a:lnTo>
                    <a:pt x="569" y="206"/>
                  </a:lnTo>
                  <a:lnTo>
                    <a:pt x="569" y="208"/>
                  </a:lnTo>
                  <a:lnTo>
                    <a:pt x="570" y="209"/>
                  </a:lnTo>
                  <a:lnTo>
                    <a:pt x="571" y="208"/>
                  </a:lnTo>
                  <a:lnTo>
                    <a:pt x="571" y="206"/>
                  </a:lnTo>
                  <a:lnTo>
                    <a:pt x="572" y="208"/>
                  </a:lnTo>
                  <a:lnTo>
                    <a:pt x="571" y="208"/>
                  </a:lnTo>
                  <a:lnTo>
                    <a:pt x="571" y="209"/>
                  </a:lnTo>
                  <a:lnTo>
                    <a:pt x="570" y="209"/>
                  </a:lnTo>
                  <a:lnTo>
                    <a:pt x="569" y="209"/>
                  </a:lnTo>
                  <a:lnTo>
                    <a:pt x="569" y="210"/>
                  </a:lnTo>
                  <a:lnTo>
                    <a:pt x="571" y="210"/>
                  </a:lnTo>
                  <a:lnTo>
                    <a:pt x="571" y="211"/>
                  </a:lnTo>
                  <a:lnTo>
                    <a:pt x="570" y="212"/>
                  </a:lnTo>
                  <a:lnTo>
                    <a:pt x="571" y="213"/>
                  </a:lnTo>
                  <a:lnTo>
                    <a:pt x="572" y="210"/>
                  </a:lnTo>
                  <a:lnTo>
                    <a:pt x="573" y="210"/>
                  </a:lnTo>
                  <a:lnTo>
                    <a:pt x="574" y="210"/>
                  </a:lnTo>
                  <a:lnTo>
                    <a:pt x="575" y="211"/>
                  </a:lnTo>
                  <a:lnTo>
                    <a:pt x="575" y="212"/>
                  </a:lnTo>
                  <a:lnTo>
                    <a:pt x="574" y="212"/>
                  </a:lnTo>
                  <a:lnTo>
                    <a:pt x="573" y="213"/>
                  </a:lnTo>
                  <a:lnTo>
                    <a:pt x="571" y="213"/>
                  </a:lnTo>
                  <a:lnTo>
                    <a:pt x="570" y="214"/>
                  </a:lnTo>
                  <a:lnTo>
                    <a:pt x="571" y="214"/>
                  </a:lnTo>
                  <a:lnTo>
                    <a:pt x="572" y="214"/>
                  </a:lnTo>
                  <a:lnTo>
                    <a:pt x="573" y="214"/>
                  </a:lnTo>
                  <a:lnTo>
                    <a:pt x="574" y="214"/>
                  </a:lnTo>
                  <a:lnTo>
                    <a:pt x="574" y="215"/>
                  </a:lnTo>
                  <a:lnTo>
                    <a:pt x="574" y="217"/>
                  </a:lnTo>
                  <a:lnTo>
                    <a:pt x="574" y="219"/>
                  </a:lnTo>
                  <a:lnTo>
                    <a:pt x="572" y="222"/>
                  </a:lnTo>
                  <a:lnTo>
                    <a:pt x="574" y="220"/>
                  </a:lnTo>
                  <a:lnTo>
                    <a:pt x="575" y="220"/>
                  </a:lnTo>
                  <a:lnTo>
                    <a:pt x="577" y="220"/>
                  </a:lnTo>
                  <a:lnTo>
                    <a:pt x="578" y="220"/>
                  </a:lnTo>
                  <a:lnTo>
                    <a:pt x="578" y="221"/>
                  </a:lnTo>
                  <a:lnTo>
                    <a:pt x="578" y="222"/>
                  </a:lnTo>
                  <a:lnTo>
                    <a:pt x="579" y="222"/>
                  </a:lnTo>
                  <a:lnTo>
                    <a:pt x="579" y="221"/>
                  </a:lnTo>
                  <a:lnTo>
                    <a:pt x="580" y="222"/>
                  </a:lnTo>
                  <a:lnTo>
                    <a:pt x="581" y="225"/>
                  </a:lnTo>
                  <a:lnTo>
                    <a:pt x="580" y="226"/>
                  </a:lnTo>
                  <a:lnTo>
                    <a:pt x="579" y="226"/>
                  </a:lnTo>
                  <a:lnTo>
                    <a:pt x="578" y="226"/>
                  </a:lnTo>
                  <a:lnTo>
                    <a:pt x="579" y="226"/>
                  </a:lnTo>
                  <a:lnTo>
                    <a:pt x="579" y="227"/>
                  </a:lnTo>
                  <a:lnTo>
                    <a:pt x="577" y="228"/>
                  </a:lnTo>
                  <a:lnTo>
                    <a:pt x="575" y="229"/>
                  </a:lnTo>
                  <a:lnTo>
                    <a:pt x="578" y="228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8"/>
                  </a:lnTo>
                  <a:lnTo>
                    <a:pt x="581" y="229"/>
                  </a:lnTo>
                  <a:lnTo>
                    <a:pt x="582" y="229"/>
                  </a:lnTo>
                  <a:lnTo>
                    <a:pt x="583" y="229"/>
                  </a:lnTo>
                  <a:lnTo>
                    <a:pt x="582" y="230"/>
                  </a:lnTo>
                  <a:lnTo>
                    <a:pt x="581" y="230"/>
                  </a:lnTo>
                  <a:lnTo>
                    <a:pt x="581" y="231"/>
                  </a:lnTo>
                  <a:lnTo>
                    <a:pt x="582" y="231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3" y="234"/>
                  </a:lnTo>
                  <a:lnTo>
                    <a:pt x="584" y="234"/>
                  </a:lnTo>
                  <a:lnTo>
                    <a:pt x="583" y="235"/>
                  </a:lnTo>
                  <a:lnTo>
                    <a:pt x="583" y="234"/>
                  </a:lnTo>
                  <a:lnTo>
                    <a:pt x="582" y="234"/>
                  </a:lnTo>
                  <a:lnTo>
                    <a:pt x="582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81" y="237"/>
                  </a:lnTo>
                  <a:lnTo>
                    <a:pt x="582" y="237"/>
                  </a:lnTo>
                  <a:lnTo>
                    <a:pt x="583" y="236"/>
                  </a:lnTo>
                  <a:lnTo>
                    <a:pt x="584" y="237"/>
                  </a:lnTo>
                  <a:lnTo>
                    <a:pt x="584" y="238"/>
                  </a:lnTo>
                  <a:lnTo>
                    <a:pt x="584" y="239"/>
                  </a:lnTo>
                  <a:lnTo>
                    <a:pt x="586" y="239"/>
                  </a:lnTo>
                  <a:lnTo>
                    <a:pt x="586" y="238"/>
                  </a:lnTo>
                  <a:lnTo>
                    <a:pt x="586" y="237"/>
                  </a:lnTo>
                  <a:lnTo>
                    <a:pt x="587" y="237"/>
                  </a:lnTo>
                  <a:lnTo>
                    <a:pt x="587" y="238"/>
                  </a:lnTo>
                  <a:lnTo>
                    <a:pt x="587" y="240"/>
                  </a:lnTo>
                  <a:lnTo>
                    <a:pt x="587" y="239"/>
                  </a:lnTo>
                  <a:lnTo>
                    <a:pt x="586" y="239"/>
                  </a:lnTo>
                  <a:lnTo>
                    <a:pt x="586" y="240"/>
                  </a:lnTo>
                  <a:lnTo>
                    <a:pt x="584" y="242"/>
                  </a:lnTo>
                  <a:lnTo>
                    <a:pt x="583" y="243"/>
                  </a:lnTo>
                  <a:lnTo>
                    <a:pt x="583" y="244"/>
                  </a:lnTo>
                  <a:lnTo>
                    <a:pt x="584" y="244"/>
                  </a:lnTo>
                  <a:lnTo>
                    <a:pt x="584" y="245"/>
                  </a:lnTo>
                  <a:lnTo>
                    <a:pt x="584" y="246"/>
                  </a:lnTo>
                  <a:lnTo>
                    <a:pt x="586" y="244"/>
                  </a:lnTo>
                  <a:lnTo>
                    <a:pt x="587" y="243"/>
                  </a:lnTo>
                  <a:lnTo>
                    <a:pt x="588" y="243"/>
                  </a:lnTo>
                  <a:lnTo>
                    <a:pt x="588" y="244"/>
                  </a:lnTo>
                  <a:lnTo>
                    <a:pt x="589" y="244"/>
                  </a:lnTo>
                  <a:lnTo>
                    <a:pt x="589" y="245"/>
                  </a:lnTo>
                  <a:lnTo>
                    <a:pt x="590" y="245"/>
                  </a:lnTo>
                  <a:lnTo>
                    <a:pt x="590" y="246"/>
                  </a:lnTo>
                  <a:lnTo>
                    <a:pt x="589" y="247"/>
                  </a:lnTo>
                  <a:lnTo>
                    <a:pt x="588" y="247"/>
                  </a:lnTo>
                  <a:lnTo>
                    <a:pt x="588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2" y="248"/>
                  </a:lnTo>
                  <a:lnTo>
                    <a:pt x="592" y="250"/>
                  </a:lnTo>
                  <a:lnTo>
                    <a:pt x="591" y="250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88" y="252"/>
                  </a:lnTo>
                  <a:lnTo>
                    <a:pt x="590" y="252"/>
                  </a:lnTo>
                  <a:lnTo>
                    <a:pt x="591" y="252"/>
                  </a:lnTo>
                  <a:lnTo>
                    <a:pt x="591" y="253"/>
                  </a:lnTo>
                  <a:lnTo>
                    <a:pt x="591" y="254"/>
                  </a:lnTo>
                  <a:lnTo>
                    <a:pt x="591" y="253"/>
                  </a:lnTo>
                  <a:lnTo>
                    <a:pt x="592" y="252"/>
                  </a:lnTo>
                  <a:lnTo>
                    <a:pt x="593" y="252"/>
                  </a:lnTo>
                  <a:lnTo>
                    <a:pt x="593" y="253"/>
                  </a:lnTo>
                  <a:lnTo>
                    <a:pt x="592" y="254"/>
                  </a:lnTo>
                  <a:lnTo>
                    <a:pt x="592" y="255"/>
                  </a:lnTo>
                  <a:lnTo>
                    <a:pt x="593" y="255"/>
                  </a:lnTo>
                  <a:lnTo>
                    <a:pt x="595" y="254"/>
                  </a:lnTo>
                  <a:lnTo>
                    <a:pt x="596" y="255"/>
                  </a:lnTo>
                  <a:lnTo>
                    <a:pt x="596" y="256"/>
                  </a:lnTo>
                  <a:lnTo>
                    <a:pt x="595" y="257"/>
                  </a:lnTo>
                  <a:lnTo>
                    <a:pt x="596" y="257"/>
                  </a:lnTo>
                  <a:lnTo>
                    <a:pt x="596" y="259"/>
                  </a:lnTo>
                  <a:lnTo>
                    <a:pt x="597" y="259"/>
                  </a:lnTo>
                  <a:lnTo>
                    <a:pt x="598" y="261"/>
                  </a:lnTo>
                  <a:lnTo>
                    <a:pt x="597" y="262"/>
                  </a:lnTo>
                  <a:lnTo>
                    <a:pt x="597" y="263"/>
                  </a:lnTo>
                  <a:lnTo>
                    <a:pt x="596" y="264"/>
                  </a:lnTo>
                  <a:lnTo>
                    <a:pt x="597" y="265"/>
                  </a:lnTo>
                  <a:lnTo>
                    <a:pt x="598" y="265"/>
                  </a:lnTo>
                  <a:lnTo>
                    <a:pt x="599" y="265"/>
                  </a:lnTo>
                  <a:lnTo>
                    <a:pt x="599" y="267"/>
                  </a:lnTo>
                  <a:lnTo>
                    <a:pt x="600" y="267"/>
                  </a:lnTo>
                  <a:lnTo>
                    <a:pt x="600" y="269"/>
                  </a:lnTo>
                  <a:lnTo>
                    <a:pt x="599" y="269"/>
                  </a:lnTo>
                  <a:lnTo>
                    <a:pt x="599" y="270"/>
                  </a:lnTo>
                  <a:lnTo>
                    <a:pt x="599" y="271"/>
                  </a:lnTo>
                  <a:lnTo>
                    <a:pt x="598" y="271"/>
                  </a:lnTo>
                  <a:lnTo>
                    <a:pt x="597" y="271"/>
                  </a:lnTo>
                  <a:lnTo>
                    <a:pt x="598" y="273"/>
                  </a:lnTo>
                  <a:lnTo>
                    <a:pt x="598" y="275"/>
                  </a:lnTo>
                  <a:lnTo>
                    <a:pt x="598" y="276"/>
                  </a:lnTo>
                  <a:lnTo>
                    <a:pt x="599" y="277"/>
                  </a:lnTo>
                  <a:lnTo>
                    <a:pt x="599" y="278"/>
                  </a:lnTo>
                  <a:lnTo>
                    <a:pt x="598" y="278"/>
                  </a:lnTo>
                  <a:lnTo>
                    <a:pt x="598" y="279"/>
                  </a:lnTo>
                  <a:lnTo>
                    <a:pt x="597" y="279"/>
                  </a:lnTo>
                  <a:lnTo>
                    <a:pt x="597" y="280"/>
                  </a:lnTo>
                  <a:lnTo>
                    <a:pt x="598" y="280"/>
                  </a:lnTo>
                  <a:lnTo>
                    <a:pt x="599" y="280"/>
                  </a:lnTo>
                  <a:lnTo>
                    <a:pt x="599" y="279"/>
                  </a:lnTo>
                  <a:lnTo>
                    <a:pt x="600" y="280"/>
                  </a:lnTo>
                  <a:lnTo>
                    <a:pt x="599" y="280"/>
                  </a:lnTo>
                  <a:lnTo>
                    <a:pt x="600" y="281"/>
                  </a:lnTo>
                  <a:lnTo>
                    <a:pt x="599" y="282"/>
                  </a:lnTo>
                  <a:lnTo>
                    <a:pt x="598" y="284"/>
                  </a:lnTo>
                  <a:lnTo>
                    <a:pt x="598" y="282"/>
                  </a:lnTo>
                  <a:lnTo>
                    <a:pt x="597" y="282"/>
                  </a:lnTo>
                  <a:lnTo>
                    <a:pt x="597" y="284"/>
                  </a:lnTo>
                  <a:lnTo>
                    <a:pt x="598" y="285"/>
                  </a:lnTo>
                  <a:lnTo>
                    <a:pt x="597" y="286"/>
                  </a:lnTo>
                  <a:lnTo>
                    <a:pt x="598" y="286"/>
                  </a:lnTo>
                  <a:lnTo>
                    <a:pt x="599" y="285"/>
                  </a:lnTo>
                  <a:lnTo>
                    <a:pt x="600" y="286"/>
                  </a:lnTo>
                  <a:lnTo>
                    <a:pt x="599" y="287"/>
                  </a:lnTo>
                  <a:lnTo>
                    <a:pt x="599" y="288"/>
                  </a:lnTo>
                  <a:lnTo>
                    <a:pt x="598" y="288"/>
                  </a:lnTo>
                  <a:lnTo>
                    <a:pt x="597" y="288"/>
                  </a:lnTo>
                  <a:lnTo>
                    <a:pt x="596" y="288"/>
                  </a:lnTo>
                  <a:lnTo>
                    <a:pt x="595" y="288"/>
                  </a:lnTo>
                  <a:lnTo>
                    <a:pt x="596" y="289"/>
                  </a:lnTo>
                  <a:lnTo>
                    <a:pt x="597" y="289"/>
                  </a:lnTo>
                  <a:lnTo>
                    <a:pt x="598" y="290"/>
                  </a:lnTo>
                  <a:lnTo>
                    <a:pt x="599" y="290"/>
                  </a:lnTo>
                  <a:lnTo>
                    <a:pt x="598" y="290"/>
                  </a:lnTo>
                  <a:lnTo>
                    <a:pt x="598" y="292"/>
                  </a:lnTo>
                  <a:lnTo>
                    <a:pt x="599" y="292"/>
                  </a:lnTo>
                  <a:lnTo>
                    <a:pt x="598" y="292"/>
                  </a:lnTo>
                  <a:lnTo>
                    <a:pt x="596" y="293"/>
                  </a:lnTo>
                  <a:lnTo>
                    <a:pt x="596" y="294"/>
                  </a:lnTo>
                  <a:lnTo>
                    <a:pt x="596" y="293"/>
                  </a:lnTo>
                  <a:lnTo>
                    <a:pt x="597" y="293"/>
                  </a:lnTo>
                  <a:lnTo>
                    <a:pt x="598" y="294"/>
                  </a:lnTo>
                  <a:lnTo>
                    <a:pt x="597" y="296"/>
                  </a:lnTo>
                  <a:lnTo>
                    <a:pt x="598" y="297"/>
                  </a:lnTo>
                  <a:lnTo>
                    <a:pt x="597" y="297"/>
                  </a:lnTo>
                  <a:lnTo>
                    <a:pt x="597" y="298"/>
                  </a:lnTo>
                  <a:lnTo>
                    <a:pt x="598" y="298"/>
                  </a:lnTo>
                  <a:lnTo>
                    <a:pt x="599" y="300"/>
                  </a:lnTo>
                  <a:lnTo>
                    <a:pt x="598" y="300"/>
                  </a:lnTo>
                  <a:lnTo>
                    <a:pt x="597" y="301"/>
                  </a:lnTo>
                  <a:lnTo>
                    <a:pt x="597" y="302"/>
                  </a:lnTo>
                  <a:lnTo>
                    <a:pt x="598" y="302"/>
                  </a:lnTo>
                  <a:lnTo>
                    <a:pt x="598" y="303"/>
                  </a:lnTo>
                  <a:lnTo>
                    <a:pt x="597" y="303"/>
                  </a:lnTo>
                  <a:lnTo>
                    <a:pt x="597" y="304"/>
                  </a:lnTo>
                  <a:lnTo>
                    <a:pt x="596" y="304"/>
                  </a:lnTo>
                  <a:lnTo>
                    <a:pt x="595" y="304"/>
                  </a:lnTo>
                  <a:lnTo>
                    <a:pt x="595" y="305"/>
                  </a:lnTo>
                  <a:lnTo>
                    <a:pt x="596" y="305"/>
                  </a:lnTo>
                  <a:lnTo>
                    <a:pt x="596" y="306"/>
                  </a:lnTo>
                  <a:lnTo>
                    <a:pt x="597" y="305"/>
                  </a:lnTo>
                  <a:lnTo>
                    <a:pt x="598" y="305"/>
                  </a:lnTo>
                  <a:lnTo>
                    <a:pt x="599" y="306"/>
                  </a:lnTo>
                  <a:lnTo>
                    <a:pt x="599" y="307"/>
                  </a:lnTo>
                  <a:lnTo>
                    <a:pt x="598" y="307"/>
                  </a:lnTo>
                  <a:lnTo>
                    <a:pt x="597" y="307"/>
                  </a:lnTo>
                  <a:lnTo>
                    <a:pt x="596" y="307"/>
                  </a:lnTo>
                  <a:lnTo>
                    <a:pt x="597" y="307"/>
                  </a:lnTo>
                  <a:lnTo>
                    <a:pt x="597" y="309"/>
                  </a:lnTo>
                  <a:lnTo>
                    <a:pt x="598" y="310"/>
                  </a:lnTo>
                  <a:lnTo>
                    <a:pt x="597" y="311"/>
                  </a:lnTo>
                  <a:lnTo>
                    <a:pt x="598" y="311"/>
                  </a:lnTo>
                  <a:lnTo>
                    <a:pt x="599" y="311"/>
                  </a:lnTo>
                  <a:lnTo>
                    <a:pt x="600" y="311"/>
                  </a:lnTo>
                  <a:lnTo>
                    <a:pt x="599" y="311"/>
                  </a:lnTo>
                  <a:lnTo>
                    <a:pt x="598" y="312"/>
                  </a:lnTo>
                  <a:lnTo>
                    <a:pt x="597" y="312"/>
                  </a:lnTo>
                  <a:lnTo>
                    <a:pt x="597" y="313"/>
                  </a:lnTo>
                  <a:lnTo>
                    <a:pt x="596" y="313"/>
                  </a:lnTo>
                  <a:lnTo>
                    <a:pt x="596" y="312"/>
                  </a:lnTo>
                  <a:lnTo>
                    <a:pt x="595" y="313"/>
                  </a:lnTo>
                  <a:lnTo>
                    <a:pt x="593" y="313"/>
                  </a:lnTo>
                  <a:lnTo>
                    <a:pt x="592" y="313"/>
                  </a:lnTo>
                  <a:lnTo>
                    <a:pt x="591" y="312"/>
                  </a:lnTo>
                  <a:lnTo>
                    <a:pt x="590" y="312"/>
                  </a:lnTo>
                  <a:lnTo>
                    <a:pt x="590" y="313"/>
                  </a:lnTo>
                  <a:lnTo>
                    <a:pt x="590" y="314"/>
                  </a:lnTo>
                  <a:lnTo>
                    <a:pt x="590" y="315"/>
                  </a:lnTo>
                  <a:lnTo>
                    <a:pt x="591" y="315"/>
                  </a:lnTo>
                  <a:lnTo>
                    <a:pt x="591" y="317"/>
                  </a:lnTo>
                  <a:lnTo>
                    <a:pt x="592" y="317"/>
                  </a:lnTo>
                  <a:lnTo>
                    <a:pt x="593" y="317"/>
                  </a:lnTo>
                  <a:lnTo>
                    <a:pt x="595" y="317"/>
                  </a:lnTo>
                  <a:lnTo>
                    <a:pt x="595" y="318"/>
                  </a:lnTo>
                  <a:lnTo>
                    <a:pt x="593" y="319"/>
                  </a:lnTo>
                  <a:lnTo>
                    <a:pt x="592" y="319"/>
                  </a:lnTo>
                  <a:lnTo>
                    <a:pt x="592" y="320"/>
                  </a:lnTo>
                  <a:lnTo>
                    <a:pt x="593" y="320"/>
                  </a:lnTo>
                  <a:lnTo>
                    <a:pt x="593" y="319"/>
                  </a:lnTo>
                  <a:lnTo>
                    <a:pt x="595" y="319"/>
                  </a:lnTo>
                  <a:lnTo>
                    <a:pt x="596" y="319"/>
                  </a:lnTo>
                  <a:lnTo>
                    <a:pt x="596" y="320"/>
                  </a:lnTo>
                  <a:lnTo>
                    <a:pt x="597" y="320"/>
                  </a:lnTo>
                  <a:lnTo>
                    <a:pt x="597" y="319"/>
                  </a:lnTo>
                  <a:lnTo>
                    <a:pt x="599" y="320"/>
                  </a:lnTo>
                  <a:lnTo>
                    <a:pt x="598" y="321"/>
                  </a:lnTo>
                  <a:lnTo>
                    <a:pt x="599" y="321"/>
                  </a:lnTo>
                  <a:lnTo>
                    <a:pt x="599" y="322"/>
                  </a:lnTo>
                  <a:lnTo>
                    <a:pt x="598" y="322"/>
                  </a:lnTo>
                  <a:lnTo>
                    <a:pt x="598" y="323"/>
                  </a:lnTo>
                  <a:lnTo>
                    <a:pt x="597" y="325"/>
                  </a:lnTo>
                  <a:lnTo>
                    <a:pt x="596" y="323"/>
                  </a:lnTo>
                  <a:lnTo>
                    <a:pt x="595" y="323"/>
                  </a:lnTo>
                  <a:lnTo>
                    <a:pt x="593" y="322"/>
                  </a:lnTo>
                  <a:lnTo>
                    <a:pt x="592" y="323"/>
                  </a:lnTo>
                  <a:lnTo>
                    <a:pt x="590" y="325"/>
                  </a:lnTo>
                  <a:lnTo>
                    <a:pt x="589" y="327"/>
                  </a:lnTo>
                  <a:lnTo>
                    <a:pt x="590" y="327"/>
                  </a:lnTo>
                  <a:lnTo>
                    <a:pt x="593" y="325"/>
                  </a:lnTo>
                  <a:lnTo>
                    <a:pt x="595" y="325"/>
                  </a:lnTo>
                  <a:lnTo>
                    <a:pt x="596" y="325"/>
                  </a:lnTo>
                  <a:lnTo>
                    <a:pt x="597" y="325"/>
                  </a:lnTo>
                  <a:lnTo>
                    <a:pt x="597" y="326"/>
                  </a:lnTo>
                  <a:lnTo>
                    <a:pt x="598" y="326"/>
                  </a:lnTo>
                  <a:lnTo>
                    <a:pt x="598" y="327"/>
                  </a:lnTo>
                  <a:lnTo>
                    <a:pt x="597" y="327"/>
                  </a:lnTo>
                  <a:lnTo>
                    <a:pt x="597" y="328"/>
                  </a:lnTo>
                  <a:lnTo>
                    <a:pt x="597" y="329"/>
                  </a:lnTo>
                  <a:lnTo>
                    <a:pt x="596" y="329"/>
                  </a:lnTo>
                  <a:lnTo>
                    <a:pt x="596" y="330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6" y="331"/>
                  </a:lnTo>
                  <a:lnTo>
                    <a:pt x="596" y="332"/>
                  </a:lnTo>
                  <a:lnTo>
                    <a:pt x="595" y="332"/>
                  </a:lnTo>
                  <a:lnTo>
                    <a:pt x="595" y="334"/>
                  </a:lnTo>
                  <a:lnTo>
                    <a:pt x="593" y="334"/>
                  </a:lnTo>
                  <a:lnTo>
                    <a:pt x="590" y="336"/>
                  </a:lnTo>
                  <a:lnTo>
                    <a:pt x="589" y="336"/>
                  </a:lnTo>
                  <a:lnTo>
                    <a:pt x="589" y="335"/>
                  </a:lnTo>
                  <a:lnTo>
                    <a:pt x="590" y="335"/>
                  </a:lnTo>
                  <a:lnTo>
                    <a:pt x="589" y="335"/>
                  </a:lnTo>
                  <a:lnTo>
                    <a:pt x="589" y="336"/>
                  </a:lnTo>
                  <a:lnTo>
                    <a:pt x="589" y="337"/>
                  </a:lnTo>
                  <a:lnTo>
                    <a:pt x="590" y="337"/>
                  </a:lnTo>
                  <a:lnTo>
                    <a:pt x="591" y="336"/>
                  </a:lnTo>
                  <a:lnTo>
                    <a:pt x="591" y="337"/>
                  </a:lnTo>
                  <a:lnTo>
                    <a:pt x="591" y="338"/>
                  </a:lnTo>
                  <a:lnTo>
                    <a:pt x="590" y="338"/>
                  </a:lnTo>
                  <a:lnTo>
                    <a:pt x="589" y="339"/>
                  </a:lnTo>
                  <a:lnTo>
                    <a:pt x="588" y="339"/>
                  </a:lnTo>
                  <a:lnTo>
                    <a:pt x="588" y="338"/>
                  </a:lnTo>
                  <a:lnTo>
                    <a:pt x="587" y="338"/>
                  </a:lnTo>
                  <a:lnTo>
                    <a:pt x="587" y="337"/>
                  </a:lnTo>
                  <a:lnTo>
                    <a:pt x="586" y="337"/>
                  </a:lnTo>
                  <a:lnTo>
                    <a:pt x="586" y="338"/>
                  </a:lnTo>
                  <a:lnTo>
                    <a:pt x="584" y="338"/>
                  </a:lnTo>
                  <a:lnTo>
                    <a:pt x="586" y="337"/>
                  </a:lnTo>
                  <a:lnTo>
                    <a:pt x="584" y="337"/>
                  </a:lnTo>
                  <a:lnTo>
                    <a:pt x="584" y="336"/>
                  </a:lnTo>
                  <a:lnTo>
                    <a:pt x="586" y="336"/>
                  </a:lnTo>
                  <a:lnTo>
                    <a:pt x="586" y="335"/>
                  </a:lnTo>
                  <a:lnTo>
                    <a:pt x="584" y="335"/>
                  </a:lnTo>
                  <a:lnTo>
                    <a:pt x="582" y="338"/>
                  </a:lnTo>
                  <a:lnTo>
                    <a:pt x="582" y="339"/>
                  </a:lnTo>
                  <a:lnTo>
                    <a:pt x="581" y="339"/>
                  </a:lnTo>
                  <a:lnTo>
                    <a:pt x="580" y="339"/>
                  </a:lnTo>
                  <a:lnTo>
                    <a:pt x="579" y="339"/>
                  </a:lnTo>
                  <a:lnTo>
                    <a:pt x="579" y="338"/>
                  </a:lnTo>
                  <a:lnTo>
                    <a:pt x="578" y="338"/>
                  </a:lnTo>
                  <a:lnTo>
                    <a:pt x="577" y="338"/>
                  </a:lnTo>
                  <a:lnTo>
                    <a:pt x="575" y="338"/>
                  </a:lnTo>
                  <a:lnTo>
                    <a:pt x="574" y="337"/>
                  </a:lnTo>
                  <a:lnTo>
                    <a:pt x="573" y="337"/>
                  </a:lnTo>
                  <a:lnTo>
                    <a:pt x="574" y="338"/>
                  </a:lnTo>
                  <a:lnTo>
                    <a:pt x="574" y="339"/>
                  </a:lnTo>
                  <a:lnTo>
                    <a:pt x="573" y="339"/>
                  </a:lnTo>
                  <a:lnTo>
                    <a:pt x="572" y="338"/>
                  </a:lnTo>
                  <a:lnTo>
                    <a:pt x="571" y="338"/>
                  </a:lnTo>
                  <a:lnTo>
                    <a:pt x="570" y="338"/>
                  </a:lnTo>
                  <a:lnTo>
                    <a:pt x="570" y="337"/>
                  </a:lnTo>
                  <a:lnTo>
                    <a:pt x="569" y="337"/>
                  </a:lnTo>
                  <a:lnTo>
                    <a:pt x="567" y="337"/>
                  </a:lnTo>
                  <a:lnTo>
                    <a:pt x="566" y="337"/>
                  </a:lnTo>
                  <a:lnTo>
                    <a:pt x="566" y="338"/>
                  </a:lnTo>
                  <a:lnTo>
                    <a:pt x="567" y="338"/>
                  </a:lnTo>
                  <a:lnTo>
                    <a:pt x="569" y="339"/>
                  </a:lnTo>
                  <a:lnTo>
                    <a:pt x="569" y="338"/>
                  </a:lnTo>
                  <a:lnTo>
                    <a:pt x="570" y="338"/>
                  </a:lnTo>
                  <a:lnTo>
                    <a:pt x="571" y="339"/>
                  </a:lnTo>
                  <a:lnTo>
                    <a:pt x="570" y="340"/>
                  </a:lnTo>
                  <a:lnTo>
                    <a:pt x="573" y="342"/>
                  </a:lnTo>
                  <a:lnTo>
                    <a:pt x="574" y="342"/>
                  </a:lnTo>
                  <a:lnTo>
                    <a:pt x="575" y="342"/>
                  </a:lnTo>
                  <a:lnTo>
                    <a:pt x="577" y="340"/>
                  </a:lnTo>
                  <a:lnTo>
                    <a:pt x="578" y="340"/>
                  </a:lnTo>
                  <a:lnTo>
                    <a:pt x="579" y="340"/>
                  </a:lnTo>
                  <a:lnTo>
                    <a:pt x="580" y="340"/>
                  </a:lnTo>
                  <a:lnTo>
                    <a:pt x="583" y="342"/>
                  </a:lnTo>
                  <a:lnTo>
                    <a:pt x="583" y="343"/>
                  </a:lnTo>
                  <a:lnTo>
                    <a:pt x="582" y="343"/>
                  </a:lnTo>
                  <a:lnTo>
                    <a:pt x="580" y="345"/>
                  </a:lnTo>
                  <a:lnTo>
                    <a:pt x="581" y="346"/>
                  </a:lnTo>
                  <a:lnTo>
                    <a:pt x="581" y="345"/>
                  </a:lnTo>
                  <a:lnTo>
                    <a:pt x="581" y="344"/>
                  </a:lnTo>
                  <a:lnTo>
                    <a:pt x="583" y="344"/>
                  </a:lnTo>
                  <a:lnTo>
                    <a:pt x="584" y="344"/>
                  </a:lnTo>
                  <a:lnTo>
                    <a:pt x="584" y="343"/>
                  </a:lnTo>
                  <a:lnTo>
                    <a:pt x="586" y="343"/>
                  </a:lnTo>
                  <a:lnTo>
                    <a:pt x="587" y="343"/>
                  </a:lnTo>
                  <a:lnTo>
                    <a:pt x="588" y="343"/>
                  </a:lnTo>
                  <a:lnTo>
                    <a:pt x="588" y="344"/>
                  </a:lnTo>
                  <a:lnTo>
                    <a:pt x="589" y="344"/>
                  </a:lnTo>
                  <a:lnTo>
                    <a:pt x="588" y="344"/>
                  </a:lnTo>
                  <a:lnTo>
                    <a:pt x="588" y="345"/>
                  </a:lnTo>
                  <a:lnTo>
                    <a:pt x="589" y="346"/>
                  </a:lnTo>
                  <a:lnTo>
                    <a:pt x="589" y="345"/>
                  </a:lnTo>
                  <a:lnTo>
                    <a:pt x="590" y="346"/>
                  </a:lnTo>
                  <a:lnTo>
                    <a:pt x="591" y="346"/>
                  </a:lnTo>
                  <a:lnTo>
                    <a:pt x="591" y="347"/>
                  </a:lnTo>
                  <a:lnTo>
                    <a:pt x="592" y="347"/>
                  </a:lnTo>
                  <a:lnTo>
                    <a:pt x="592" y="346"/>
                  </a:lnTo>
                  <a:lnTo>
                    <a:pt x="592" y="347"/>
                  </a:lnTo>
                  <a:lnTo>
                    <a:pt x="593" y="347"/>
                  </a:lnTo>
                  <a:lnTo>
                    <a:pt x="593" y="348"/>
                  </a:lnTo>
                  <a:lnTo>
                    <a:pt x="592" y="348"/>
                  </a:lnTo>
                  <a:lnTo>
                    <a:pt x="593" y="349"/>
                  </a:lnTo>
                  <a:lnTo>
                    <a:pt x="595" y="349"/>
                  </a:lnTo>
                  <a:lnTo>
                    <a:pt x="593" y="351"/>
                  </a:lnTo>
                  <a:lnTo>
                    <a:pt x="592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91" y="354"/>
                  </a:lnTo>
                  <a:lnTo>
                    <a:pt x="592" y="354"/>
                  </a:lnTo>
                  <a:lnTo>
                    <a:pt x="593" y="354"/>
                  </a:lnTo>
                  <a:lnTo>
                    <a:pt x="593" y="355"/>
                  </a:lnTo>
                  <a:lnTo>
                    <a:pt x="592" y="356"/>
                  </a:lnTo>
                  <a:lnTo>
                    <a:pt x="593" y="356"/>
                  </a:lnTo>
                  <a:lnTo>
                    <a:pt x="593" y="357"/>
                  </a:lnTo>
                  <a:lnTo>
                    <a:pt x="595" y="357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5" y="361"/>
                  </a:lnTo>
                  <a:lnTo>
                    <a:pt x="595" y="362"/>
                  </a:lnTo>
                  <a:lnTo>
                    <a:pt x="595" y="363"/>
                  </a:lnTo>
                  <a:lnTo>
                    <a:pt x="593" y="364"/>
                  </a:lnTo>
                  <a:lnTo>
                    <a:pt x="592" y="364"/>
                  </a:lnTo>
                  <a:lnTo>
                    <a:pt x="593" y="364"/>
                  </a:lnTo>
                  <a:lnTo>
                    <a:pt x="593" y="365"/>
                  </a:lnTo>
                  <a:lnTo>
                    <a:pt x="595" y="365"/>
                  </a:lnTo>
                  <a:lnTo>
                    <a:pt x="595" y="364"/>
                  </a:lnTo>
                  <a:lnTo>
                    <a:pt x="596" y="364"/>
                  </a:lnTo>
                  <a:lnTo>
                    <a:pt x="597" y="365"/>
                  </a:lnTo>
                  <a:lnTo>
                    <a:pt x="597" y="367"/>
                  </a:lnTo>
                  <a:lnTo>
                    <a:pt x="598" y="368"/>
                  </a:lnTo>
                  <a:lnTo>
                    <a:pt x="598" y="369"/>
                  </a:lnTo>
                  <a:lnTo>
                    <a:pt x="597" y="369"/>
                  </a:lnTo>
                  <a:lnTo>
                    <a:pt x="597" y="370"/>
                  </a:lnTo>
                  <a:lnTo>
                    <a:pt x="598" y="370"/>
                  </a:lnTo>
                  <a:lnTo>
                    <a:pt x="599" y="371"/>
                  </a:lnTo>
                  <a:lnTo>
                    <a:pt x="599" y="370"/>
                  </a:lnTo>
                  <a:lnTo>
                    <a:pt x="600" y="370"/>
                  </a:lnTo>
                  <a:lnTo>
                    <a:pt x="600" y="371"/>
                  </a:lnTo>
                  <a:lnTo>
                    <a:pt x="600" y="372"/>
                  </a:lnTo>
                  <a:lnTo>
                    <a:pt x="601" y="371"/>
                  </a:lnTo>
                  <a:lnTo>
                    <a:pt x="603" y="371"/>
                  </a:lnTo>
                  <a:lnTo>
                    <a:pt x="603" y="372"/>
                  </a:lnTo>
                  <a:lnTo>
                    <a:pt x="603" y="373"/>
                  </a:lnTo>
                  <a:lnTo>
                    <a:pt x="604" y="373"/>
                  </a:lnTo>
                  <a:lnTo>
                    <a:pt x="603" y="374"/>
                  </a:lnTo>
                  <a:lnTo>
                    <a:pt x="603" y="373"/>
                  </a:lnTo>
                  <a:lnTo>
                    <a:pt x="601" y="373"/>
                  </a:lnTo>
                  <a:lnTo>
                    <a:pt x="601" y="374"/>
                  </a:lnTo>
                  <a:lnTo>
                    <a:pt x="601" y="376"/>
                  </a:lnTo>
                  <a:lnTo>
                    <a:pt x="603" y="376"/>
                  </a:lnTo>
                  <a:lnTo>
                    <a:pt x="604" y="374"/>
                  </a:lnTo>
                  <a:lnTo>
                    <a:pt x="604" y="376"/>
                  </a:lnTo>
                  <a:lnTo>
                    <a:pt x="605" y="376"/>
                  </a:lnTo>
                  <a:lnTo>
                    <a:pt x="606" y="376"/>
                  </a:lnTo>
                  <a:lnTo>
                    <a:pt x="607" y="376"/>
                  </a:lnTo>
                  <a:lnTo>
                    <a:pt x="606" y="378"/>
                  </a:lnTo>
                  <a:lnTo>
                    <a:pt x="605" y="378"/>
                  </a:lnTo>
                  <a:lnTo>
                    <a:pt x="605" y="379"/>
                  </a:lnTo>
                  <a:lnTo>
                    <a:pt x="606" y="380"/>
                  </a:lnTo>
                  <a:lnTo>
                    <a:pt x="606" y="379"/>
                  </a:lnTo>
                  <a:lnTo>
                    <a:pt x="607" y="379"/>
                  </a:lnTo>
                  <a:lnTo>
                    <a:pt x="608" y="379"/>
                  </a:lnTo>
                  <a:lnTo>
                    <a:pt x="608" y="380"/>
                  </a:lnTo>
                  <a:lnTo>
                    <a:pt x="609" y="380"/>
                  </a:lnTo>
                  <a:lnTo>
                    <a:pt x="610" y="381"/>
                  </a:lnTo>
                  <a:lnTo>
                    <a:pt x="612" y="381"/>
                  </a:lnTo>
                  <a:lnTo>
                    <a:pt x="610" y="381"/>
                  </a:lnTo>
                  <a:lnTo>
                    <a:pt x="609" y="382"/>
                  </a:lnTo>
                  <a:lnTo>
                    <a:pt x="610" y="382"/>
                  </a:lnTo>
                  <a:lnTo>
                    <a:pt x="610" y="384"/>
                  </a:lnTo>
                  <a:lnTo>
                    <a:pt x="610" y="386"/>
                  </a:lnTo>
                  <a:lnTo>
                    <a:pt x="610" y="387"/>
                  </a:lnTo>
                  <a:lnTo>
                    <a:pt x="612" y="387"/>
                  </a:lnTo>
                  <a:lnTo>
                    <a:pt x="612" y="386"/>
                  </a:lnTo>
                  <a:lnTo>
                    <a:pt x="612" y="385"/>
                  </a:lnTo>
                  <a:lnTo>
                    <a:pt x="613" y="386"/>
                  </a:lnTo>
                  <a:lnTo>
                    <a:pt x="610" y="388"/>
                  </a:lnTo>
                  <a:lnTo>
                    <a:pt x="612" y="388"/>
                  </a:lnTo>
                  <a:lnTo>
                    <a:pt x="613" y="388"/>
                  </a:lnTo>
                  <a:lnTo>
                    <a:pt x="613" y="389"/>
                  </a:lnTo>
                  <a:lnTo>
                    <a:pt x="612" y="389"/>
                  </a:lnTo>
                  <a:lnTo>
                    <a:pt x="613" y="389"/>
                  </a:lnTo>
                  <a:lnTo>
                    <a:pt x="614" y="389"/>
                  </a:lnTo>
                  <a:lnTo>
                    <a:pt x="614" y="390"/>
                  </a:lnTo>
                  <a:lnTo>
                    <a:pt x="615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0" y="393"/>
                  </a:lnTo>
                  <a:lnTo>
                    <a:pt x="620" y="394"/>
                  </a:lnTo>
                  <a:lnTo>
                    <a:pt x="618" y="394"/>
                  </a:lnTo>
                  <a:lnTo>
                    <a:pt x="617" y="394"/>
                  </a:lnTo>
                  <a:lnTo>
                    <a:pt x="616" y="394"/>
                  </a:lnTo>
                  <a:lnTo>
                    <a:pt x="617" y="394"/>
                  </a:lnTo>
                  <a:lnTo>
                    <a:pt x="618" y="394"/>
                  </a:lnTo>
                  <a:lnTo>
                    <a:pt x="618" y="395"/>
                  </a:lnTo>
                  <a:lnTo>
                    <a:pt x="617" y="395"/>
                  </a:lnTo>
                  <a:lnTo>
                    <a:pt x="620" y="395"/>
                  </a:lnTo>
                  <a:lnTo>
                    <a:pt x="620" y="396"/>
                  </a:lnTo>
                  <a:lnTo>
                    <a:pt x="618" y="396"/>
                  </a:lnTo>
                  <a:lnTo>
                    <a:pt x="620" y="397"/>
                  </a:lnTo>
                  <a:lnTo>
                    <a:pt x="621" y="397"/>
                  </a:lnTo>
                  <a:lnTo>
                    <a:pt x="621" y="398"/>
                  </a:lnTo>
                  <a:lnTo>
                    <a:pt x="622" y="399"/>
                  </a:lnTo>
                  <a:lnTo>
                    <a:pt x="623" y="401"/>
                  </a:lnTo>
                  <a:lnTo>
                    <a:pt x="622" y="401"/>
                  </a:lnTo>
                  <a:lnTo>
                    <a:pt x="621" y="399"/>
                  </a:lnTo>
                  <a:lnTo>
                    <a:pt x="620" y="398"/>
                  </a:lnTo>
                  <a:lnTo>
                    <a:pt x="618" y="398"/>
                  </a:lnTo>
                  <a:lnTo>
                    <a:pt x="620" y="399"/>
                  </a:lnTo>
                  <a:lnTo>
                    <a:pt x="621" y="399"/>
                  </a:lnTo>
                  <a:lnTo>
                    <a:pt x="621" y="401"/>
                  </a:lnTo>
                  <a:lnTo>
                    <a:pt x="621" y="402"/>
                  </a:lnTo>
                  <a:lnTo>
                    <a:pt x="620" y="401"/>
                  </a:lnTo>
                  <a:lnTo>
                    <a:pt x="618" y="399"/>
                  </a:lnTo>
                  <a:lnTo>
                    <a:pt x="617" y="399"/>
                  </a:lnTo>
                  <a:lnTo>
                    <a:pt x="616" y="398"/>
                  </a:lnTo>
                  <a:lnTo>
                    <a:pt x="616" y="399"/>
                  </a:lnTo>
                  <a:lnTo>
                    <a:pt x="617" y="399"/>
                  </a:lnTo>
                  <a:lnTo>
                    <a:pt x="617" y="401"/>
                  </a:lnTo>
                  <a:lnTo>
                    <a:pt x="618" y="402"/>
                  </a:lnTo>
                  <a:lnTo>
                    <a:pt x="618" y="403"/>
                  </a:lnTo>
                  <a:lnTo>
                    <a:pt x="620" y="402"/>
                  </a:lnTo>
                  <a:lnTo>
                    <a:pt x="620" y="403"/>
                  </a:lnTo>
                  <a:lnTo>
                    <a:pt x="621" y="403"/>
                  </a:lnTo>
                  <a:lnTo>
                    <a:pt x="622" y="403"/>
                  </a:lnTo>
                  <a:lnTo>
                    <a:pt x="623" y="403"/>
                  </a:lnTo>
                  <a:lnTo>
                    <a:pt x="623" y="404"/>
                  </a:lnTo>
                  <a:lnTo>
                    <a:pt x="623" y="405"/>
                  </a:lnTo>
                  <a:lnTo>
                    <a:pt x="624" y="406"/>
                  </a:lnTo>
                  <a:lnTo>
                    <a:pt x="625" y="407"/>
                  </a:lnTo>
                  <a:lnTo>
                    <a:pt x="624" y="409"/>
                  </a:lnTo>
                  <a:lnTo>
                    <a:pt x="624" y="410"/>
                  </a:lnTo>
                  <a:lnTo>
                    <a:pt x="625" y="410"/>
                  </a:lnTo>
                  <a:lnTo>
                    <a:pt x="625" y="409"/>
                  </a:lnTo>
                  <a:lnTo>
                    <a:pt x="626" y="409"/>
                  </a:lnTo>
                  <a:lnTo>
                    <a:pt x="626" y="410"/>
                  </a:lnTo>
                  <a:lnTo>
                    <a:pt x="625" y="410"/>
                  </a:lnTo>
                  <a:lnTo>
                    <a:pt x="625" y="411"/>
                  </a:lnTo>
                  <a:lnTo>
                    <a:pt x="626" y="411"/>
                  </a:lnTo>
                  <a:lnTo>
                    <a:pt x="627" y="411"/>
                  </a:lnTo>
                  <a:lnTo>
                    <a:pt x="626" y="412"/>
                  </a:lnTo>
                  <a:lnTo>
                    <a:pt x="627" y="412"/>
                  </a:lnTo>
                  <a:lnTo>
                    <a:pt x="627" y="413"/>
                  </a:lnTo>
                  <a:lnTo>
                    <a:pt x="626" y="413"/>
                  </a:lnTo>
                  <a:lnTo>
                    <a:pt x="626" y="412"/>
                  </a:lnTo>
                  <a:lnTo>
                    <a:pt x="625" y="412"/>
                  </a:lnTo>
                  <a:lnTo>
                    <a:pt x="625" y="413"/>
                  </a:lnTo>
                  <a:lnTo>
                    <a:pt x="625" y="414"/>
                  </a:lnTo>
                  <a:lnTo>
                    <a:pt x="626" y="414"/>
                  </a:lnTo>
                  <a:lnTo>
                    <a:pt x="627" y="415"/>
                  </a:lnTo>
                  <a:lnTo>
                    <a:pt x="626" y="415"/>
                  </a:lnTo>
                  <a:lnTo>
                    <a:pt x="624" y="416"/>
                  </a:lnTo>
                  <a:lnTo>
                    <a:pt x="623" y="415"/>
                  </a:lnTo>
                  <a:lnTo>
                    <a:pt x="623" y="414"/>
                  </a:lnTo>
                  <a:lnTo>
                    <a:pt x="622" y="414"/>
                  </a:lnTo>
                  <a:lnTo>
                    <a:pt x="622" y="415"/>
                  </a:lnTo>
                  <a:lnTo>
                    <a:pt x="622" y="416"/>
                  </a:lnTo>
                  <a:lnTo>
                    <a:pt x="623" y="416"/>
                  </a:lnTo>
                  <a:lnTo>
                    <a:pt x="623" y="418"/>
                  </a:lnTo>
                  <a:lnTo>
                    <a:pt x="624" y="418"/>
                  </a:lnTo>
                  <a:lnTo>
                    <a:pt x="625" y="418"/>
                  </a:lnTo>
                  <a:lnTo>
                    <a:pt x="626" y="416"/>
                  </a:lnTo>
                  <a:lnTo>
                    <a:pt x="627" y="416"/>
                  </a:lnTo>
                  <a:lnTo>
                    <a:pt x="627" y="418"/>
                  </a:lnTo>
                  <a:lnTo>
                    <a:pt x="626" y="419"/>
                  </a:lnTo>
                  <a:lnTo>
                    <a:pt x="624" y="420"/>
                  </a:lnTo>
                  <a:lnTo>
                    <a:pt x="623" y="421"/>
                  </a:lnTo>
                  <a:lnTo>
                    <a:pt x="623" y="420"/>
                  </a:lnTo>
                  <a:lnTo>
                    <a:pt x="622" y="420"/>
                  </a:lnTo>
                  <a:lnTo>
                    <a:pt x="622" y="421"/>
                  </a:lnTo>
                  <a:lnTo>
                    <a:pt x="623" y="421"/>
                  </a:lnTo>
                  <a:lnTo>
                    <a:pt x="622" y="422"/>
                  </a:lnTo>
                  <a:lnTo>
                    <a:pt x="621" y="422"/>
                  </a:lnTo>
                  <a:lnTo>
                    <a:pt x="620" y="422"/>
                  </a:lnTo>
                  <a:lnTo>
                    <a:pt x="617" y="422"/>
                  </a:lnTo>
                  <a:lnTo>
                    <a:pt x="616" y="422"/>
                  </a:lnTo>
                  <a:lnTo>
                    <a:pt x="616" y="421"/>
                  </a:lnTo>
                  <a:lnTo>
                    <a:pt x="615" y="422"/>
                  </a:lnTo>
                  <a:lnTo>
                    <a:pt x="615" y="423"/>
                  </a:lnTo>
                  <a:lnTo>
                    <a:pt x="616" y="423"/>
                  </a:lnTo>
                  <a:lnTo>
                    <a:pt x="617" y="423"/>
                  </a:lnTo>
                  <a:lnTo>
                    <a:pt x="618" y="423"/>
                  </a:lnTo>
                  <a:lnTo>
                    <a:pt x="620" y="423"/>
                  </a:lnTo>
                  <a:lnTo>
                    <a:pt x="620" y="422"/>
                  </a:lnTo>
                  <a:lnTo>
                    <a:pt x="621" y="422"/>
                  </a:lnTo>
                  <a:lnTo>
                    <a:pt x="621" y="423"/>
                  </a:lnTo>
                  <a:lnTo>
                    <a:pt x="621" y="424"/>
                  </a:lnTo>
                  <a:lnTo>
                    <a:pt x="622" y="424"/>
                  </a:lnTo>
                  <a:lnTo>
                    <a:pt x="622" y="423"/>
                  </a:lnTo>
                  <a:lnTo>
                    <a:pt x="623" y="423"/>
                  </a:lnTo>
                  <a:lnTo>
                    <a:pt x="624" y="423"/>
                  </a:lnTo>
                  <a:lnTo>
                    <a:pt x="623" y="424"/>
                  </a:lnTo>
                  <a:lnTo>
                    <a:pt x="624" y="426"/>
                  </a:lnTo>
                  <a:lnTo>
                    <a:pt x="624" y="424"/>
                  </a:lnTo>
                  <a:lnTo>
                    <a:pt x="625" y="424"/>
                  </a:lnTo>
                  <a:lnTo>
                    <a:pt x="626" y="426"/>
                  </a:lnTo>
                  <a:lnTo>
                    <a:pt x="627" y="426"/>
                  </a:lnTo>
                  <a:lnTo>
                    <a:pt x="627" y="427"/>
                  </a:lnTo>
                  <a:lnTo>
                    <a:pt x="626" y="427"/>
                  </a:lnTo>
                  <a:lnTo>
                    <a:pt x="625" y="427"/>
                  </a:lnTo>
                  <a:lnTo>
                    <a:pt x="625" y="426"/>
                  </a:lnTo>
                  <a:lnTo>
                    <a:pt x="624" y="426"/>
                  </a:lnTo>
                  <a:lnTo>
                    <a:pt x="624" y="427"/>
                  </a:lnTo>
                  <a:lnTo>
                    <a:pt x="625" y="427"/>
                  </a:lnTo>
                  <a:lnTo>
                    <a:pt x="626" y="427"/>
                  </a:lnTo>
                  <a:lnTo>
                    <a:pt x="626" y="428"/>
                  </a:lnTo>
                  <a:lnTo>
                    <a:pt x="625" y="429"/>
                  </a:lnTo>
                  <a:lnTo>
                    <a:pt x="624" y="429"/>
                  </a:lnTo>
                  <a:lnTo>
                    <a:pt x="624" y="430"/>
                  </a:lnTo>
                  <a:lnTo>
                    <a:pt x="625" y="431"/>
                  </a:lnTo>
                  <a:lnTo>
                    <a:pt x="625" y="430"/>
                  </a:lnTo>
                  <a:lnTo>
                    <a:pt x="625" y="429"/>
                  </a:lnTo>
                  <a:lnTo>
                    <a:pt x="627" y="429"/>
                  </a:lnTo>
                  <a:lnTo>
                    <a:pt x="627" y="428"/>
                  </a:lnTo>
                  <a:lnTo>
                    <a:pt x="627" y="429"/>
                  </a:lnTo>
                  <a:lnTo>
                    <a:pt x="627" y="430"/>
                  </a:lnTo>
                  <a:lnTo>
                    <a:pt x="626" y="430"/>
                  </a:lnTo>
                  <a:lnTo>
                    <a:pt x="626" y="431"/>
                  </a:lnTo>
                  <a:lnTo>
                    <a:pt x="626" y="430"/>
                  </a:lnTo>
                  <a:lnTo>
                    <a:pt x="626" y="431"/>
                  </a:lnTo>
                  <a:lnTo>
                    <a:pt x="627" y="431"/>
                  </a:lnTo>
                  <a:lnTo>
                    <a:pt x="627" y="432"/>
                  </a:lnTo>
                  <a:lnTo>
                    <a:pt x="629" y="432"/>
                  </a:lnTo>
                  <a:lnTo>
                    <a:pt x="629" y="434"/>
                  </a:lnTo>
                  <a:lnTo>
                    <a:pt x="629" y="435"/>
                  </a:lnTo>
                  <a:lnTo>
                    <a:pt x="630" y="436"/>
                  </a:lnTo>
                  <a:lnTo>
                    <a:pt x="630" y="437"/>
                  </a:lnTo>
                  <a:lnTo>
                    <a:pt x="629" y="437"/>
                  </a:lnTo>
                  <a:lnTo>
                    <a:pt x="629" y="438"/>
                  </a:lnTo>
                  <a:lnTo>
                    <a:pt x="627" y="437"/>
                  </a:lnTo>
                  <a:lnTo>
                    <a:pt x="627" y="438"/>
                  </a:lnTo>
                  <a:lnTo>
                    <a:pt x="626" y="437"/>
                  </a:lnTo>
                  <a:lnTo>
                    <a:pt x="625" y="437"/>
                  </a:lnTo>
                  <a:lnTo>
                    <a:pt x="626" y="437"/>
                  </a:lnTo>
                  <a:lnTo>
                    <a:pt x="626" y="438"/>
                  </a:lnTo>
                  <a:lnTo>
                    <a:pt x="625" y="438"/>
                  </a:lnTo>
                  <a:lnTo>
                    <a:pt x="626" y="438"/>
                  </a:lnTo>
                  <a:lnTo>
                    <a:pt x="627" y="439"/>
                  </a:lnTo>
                  <a:lnTo>
                    <a:pt x="629" y="439"/>
                  </a:lnTo>
                  <a:lnTo>
                    <a:pt x="627" y="440"/>
                  </a:lnTo>
                  <a:lnTo>
                    <a:pt x="626" y="439"/>
                  </a:lnTo>
                  <a:lnTo>
                    <a:pt x="624" y="438"/>
                  </a:lnTo>
                  <a:lnTo>
                    <a:pt x="624" y="437"/>
                  </a:lnTo>
                  <a:lnTo>
                    <a:pt x="623" y="437"/>
                  </a:lnTo>
                  <a:lnTo>
                    <a:pt x="623" y="436"/>
                  </a:lnTo>
                  <a:lnTo>
                    <a:pt x="622" y="436"/>
                  </a:lnTo>
                  <a:lnTo>
                    <a:pt x="622" y="437"/>
                  </a:lnTo>
                  <a:lnTo>
                    <a:pt x="621" y="438"/>
                  </a:lnTo>
                  <a:lnTo>
                    <a:pt x="621" y="439"/>
                  </a:lnTo>
                  <a:lnTo>
                    <a:pt x="622" y="439"/>
                  </a:lnTo>
                  <a:lnTo>
                    <a:pt x="622" y="438"/>
                  </a:lnTo>
                  <a:lnTo>
                    <a:pt x="623" y="438"/>
                  </a:lnTo>
                  <a:lnTo>
                    <a:pt x="623" y="439"/>
                  </a:lnTo>
                  <a:lnTo>
                    <a:pt x="624" y="440"/>
                  </a:lnTo>
                  <a:lnTo>
                    <a:pt x="624" y="443"/>
                  </a:lnTo>
                  <a:lnTo>
                    <a:pt x="624" y="444"/>
                  </a:lnTo>
                  <a:lnTo>
                    <a:pt x="623" y="446"/>
                  </a:lnTo>
                  <a:lnTo>
                    <a:pt x="624" y="446"/>
                  </a:lnTo>
                  <a:lnTo>
                    <a:pt x="624" y="445"/>
                  </a:lnTo>
                  <a:lnTo>
                    <a:pt x="625" y="446"/>
                  </a:lnTo>
                  <a:lnTo>
                    <a:pt x="625" y="447"/>
                  </a:lnTo>
                  <a:lnTo>
                    <a:pt x="625" y="449"/>
                  </a:lnTo>
                  <a:lnTo>
                    <a:pt x="624" y="449"/>
                  </a:lnTo>
                  <a:lnTo>
                    <a:pt x="624" y="448"/>
                  </a:lnTo>
                  <a:lnTo>
                    <a:pt x="623" y="448"/>
                  </a:lnTo>
                  <a:lnTo>
                    <a:pt x="622" y="448"/>
                  </a:lnTo>
                  <a:lnTo>
                    <a:pt x="621" y="448"/>
                  </a:lnTo>
                  <a:lnTo>
                    <a:pt x="621" y="447"/>
                  </a:lnTo>
                  <a:lnTo>
                    <a:pt x="620" y="447"/>
                  </a:lnTo>
                  <a:lnTo>
                    <a:pt x="620" y="446"/>
                  </a:lnTo>
                  <a:lnTo>
                    <a:pt x="618" y="446"/>
                  </a:lnTo>
                  <a:lnTo>
                    <a:pt x="618" y="445"/>
                  </a:lnTo>
                  <a:lnTo>
                    <a:pt x="617" y="445"/>
                  </a:lnTo>
                  <a:lnTo>
                    <a:pt x="618" y="446"/>
                  </a:lnTo>
                  <a:lnTo>
                    <a:pt x="620" y="446"/>
                  </a:lnTo>
                  <a:lnTo>
                    <a:pt x="620" y="447"/>
                  </a:lnTo>
                  <a:lnTo>
                    <a:pt x="618" y="447"/>
                  </a:lnTo>
                  <a:lnTo>
                    <a:pt x="620" y="447"/>
                  </a:lnTo>
                  <a:lnTo>
                    <a:pt x="621" y="448"/>
                  </a:lnTo>
                  <a:lnTo>
                    <a:pt x="622" y="448"/>
                  </a:lnTo>
                  <a:lnTo>
                    <a:pt x="622" y="449"/>
                  </a:lnTo>
                  <a:lnTo>
                    <a:pt x="621" y="451"/>
                  </a:lnTo>
                  <a:lnTo>
                    <a:pt x="623" y="449"/>
                  </a:lnTo>
                  <a:lnTo>
                    <a:pt x="624" y="449"/>
                  </a:lnTo>
                  <a:lnTo>
                    <a:pt x="624" y="451"/>
                  </a:lnTo>
                  <a:lnTo>
                    <a:pt x="625" y="451"/>
                  </a:lnTo>
                  <a:lnTo>
                    <a:pt x="625" y="452"/>
                  </a:lnTo>
                  <a:lnTo>
                    <a:pt x="624" y="452"/>
                  </a:lnTo>
                  <a:lnTo>
                    <a:pt x="623" y="452"/>
                  </a:lnTo>
                  <a:lnTo>
                    <a:pt x="623" y="453"/>
                  </a:lnTo>
                  <a:lnTo>
                    <a:pt x="624" y="453"/>
                  </a:lnTo>
                  <a:lnTo>
                    <a:pt x="625" y="453"/>
                  </a:lnTo>
                  <a:lnTo>
                    <a:pt x="621" y="454"/>
                  </a:lnTo>
                  <a:lnTo>
                    <a:pt x="618" y="454"/>
                  </a:lnTo>
                  <a:lnTo>
                    <a:pt x="617" y="455"/>
                  </a:lnTo>
                  <a:lnTo>
                    <a:pt x="616" y="455"/>
                  </a:lnTo>
                  <a:lnTo>
                    <a:pt x="616" y="456"/>
                  </a:lnTo>
                  <a:lnTo>
                    <a:pt x="616" y="457"/>
                  </a:lnTo>
                  <a:lnTo>
                    <a:pt x="617" y="457"/>
                  </a:lnTo>
                  <a:lnTo>
                    <a:pt x="616" y="459"/>
                  </a:lnTo>
                  <a:lnTo>
                    <a:pt x="616" y="457"/>
                  </a:lnTo>
                  <a:lnTo>
                    <a:pt x="615" y="456"/>
                  </a:lnTo>
                  <a:lnTo>
                    <a:pt x="615" y="455"/>
                  </a:lnTo>
                  <a:lnTo>
                    <a:pt x="614" y="454"/>
                  </a:lnTo>
                  <a:lnTo>
                    <a:pt x="614" y="455"/>
                  </a:lnTo>
                  <a:lnTo>
                    <a:pt x="613" y="455"/>
                  </a:lnTo>
                  <a:lnTo>
                    <a:pt x="613" y="454"/>
                  </a:lnTo>
                  <a:lnTo>
                    <a:pt x="612" y="454"/>
                  </a:lnTo>
                  <a:lnTo>
                    <a:pt x="612" y="453"/>
                  </a:lnTo>
                  <a:lnTo>
                    <a:pt x="612" y="452"/>
                  </a:lnTo>
                  <a:lnTo>
                    <a:pt x="613" y="452"/>
                  </a:lnTo>
                  <a:lnTo>
                    <a:pt x="612" y="452"/>
                  </a:lnTo>
                  <a:lnTo>
                    <a:pt x="612" y="451"/>
                  </a:lnTo>
                  <a:lnTo>
                    <a:pt x="612" y="449"/>
                  </a:lnTo>
                  <a:lnTo>
                    <a:pt x="612" y="448"/>
                  </a:lnTo>
                  <a:lnTo>
                    <a:pt x="610" y="448"/>
                  </a:lnTo>
                  <a:lnTo>
                    <a:pt x="609" y="448"/>
                  </a:lnTo>
                  <a:lnTo>
                    <a:pt x="609" y="447"/>
                  </a:lnTo>
                  <a:lnTo>
                    <a:pt x="609" y="446"/>
                  </a:lnTo>
                  <a:lnTo>
                    <a:pt x="609" y="445"/>
                  </a:lnTo>
                  <a:lnTo>
                    <a:pt x="608" y="443"/>
                  </a:lnTo>
                  <a:lnTo>
                    <a:pt x="608" y="441"/>
                  </a:lnTo>
                  <a:lnTo>
                    <a:pt x="608" y="440"/>
                  </a:lnTo>
                  <a:lnTo>
                    <a:pt x="607" y="440"/>
                  </a:lnTo>
                  <a:lnTo>
                    <a:pt x="606" y="443"/>
                  </a:lnTo>
                  <a:lnTo>
                    <a:pt x="605" y="443"/>
                  </a:lnTo>
                  <a:lnTo>
                    <a:pt x="605" y="444"/>
                  </a:lnTo>
                  <a:lnTo>
                    <a:pt x="605" y="445"/>
                  </a:lnTo>
                  <a:lnTo>
                    <a:pt x="604" y="445"/>
                  </a:lnTo>
                  <a:lnTo>
                    <a:pt x="603" y="445"/>
                  </a:lnTo>
                  <a:lnTo>
                    <a:pt x="603" y="446"/>
                  </a:lnTo>
                  <a:lnTo>
                    <a:pt x="601" y="446"/>
                  </a:lnTo>
                  <a:lnTo>
                    <a:pt x="600" y="446"/>
                  </a:lnTo>
                  <a:lnTo>
                    <a:pt x="599" y="445"/>
                  </a:lnTo>
                  <a:lnTo>
                    <a:pt x="598" y="445"/>
                  </a:lnTo>
                  <a:lnTo>
                    <a:pt x="599" y="445"/>
                  </a:lnTo>
                  <a:lnTo>
                    <a:pt x="599" y="446"/>
                  </a:lnTo>
                  <a:lnTo>
                    <a:pt x="600" y="446"/>
                  </a:lnTo>
                  <a:lnTo>
                    <a:pt x="600" y="447"/>
                  </a:lnTo>
                  <a:lnTo>
                    <a:pt x="599" y="447"/>
                  </a:lnTo>
                  <a:lnTo>
                    <a:pt x="599" y="448"/>
                  </a:lnTo>
                  <a:lnTo>
                    <a:pt x="598" y="449"/>
                  </a:lnTo>
                  <a:lnTo>
                    <a:pt x="599" y="451"/>
                  </a:lnTo>
                  <a:lnTo>
                    <a:pt x="604" y="447"/>
                  </a:lnTo>
                  <a:lnTo>
                    <a:pt x="605" y="447"/>
                  </a:lnTo>
                  <a:lnTo>
                    <a:pt x="606" y="447"/>
                  </a:lnTo>
                  <a:lnTo>
                    <a:pt x="606" y="448"/>
                  </a:lnTo>
                  <a:lnTo>
                    <a:pt x="606" y="449"/>
                  </a:lnTo>
                  <a:lnTo>
                    <a:pt x="605" y="449"/>
                  </a:lnTo>
                  <a:lnTo>
                    <a:pt x="605" y="451"/>
                  </a:lnTo>
                  <a:lnTo>
                    <a:pt x="604" y="451"/>
                  </a:lnTo>
                  <a:lnTo>
                    <a:pt x="604" y="452"/>
                  </a:lnTo>
                  <a:lnTo>
                    <a:pt x="605" y="451"/>
                  </a:lnTo>
                  <a:lnTo>
                    <a:pt x="606" y="451"/>
                  </a:lnTo>
                  <a:lnTo>
                    <a:pt x="607" y="452"/>
                  </a:lnTo>
                  <a:lnTo>
                    <a:pt x="607" y="453"/>
                  </a:lnTo>
                  <a:lnTo>
                    <a:pt x="608" y="454"/>
                  </a:lnTo>
                  <a:lnTo>
                    <a:pt x="608" y="455"/>
                  </a:lnTo>
                  <a:lnTo>
                    <a:pt x="607" y="455"/>
                  </a:lnTo>
                  <a:lnTo>
                    <a:pt x="607" y="456"/>
                  </a:lnTo>
                  <a:lnTo>
                    <a:pt x="608" y="456"/>
                  </a:lnTo>
                  <a:lnTo>
                    <a:pt x="608" y="455"/>
                  </a:lnTo>
                  <a:lnTo>
                    <a:pt x="609" y="455"/>
                  </a:lnTo>
                  <a:lnTo>
                    <a:pt x="610" y="455"/>
                  </a:lnTo>
                  <a:lnTo>
                    <a:pt x="610" y="456"/>
                  </a:lnTo>
                  <a:lnTo>
                    <a:pt x="612" y="456"/>
                  </a:lnTo>
                  <a:lnTo>
                    <a:pt x="612" y="457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4" y="459"/>
                  </a:lnTo>
                  <a:lnTo>
                    <a:pt x="614" y="460"/>
                  </a:lnTo>
                  <a:lnTo>
                    <a:pt x="613" y="460"/>
                  </a:lnTo>
                  <a:lnTo>
                    <a:pt x="613" y="459"/>
                  </a:lnTo>
                  <a:lnTo>
                    <a:pt x="612" y="459"/>
                  </a:lnTo>
                  <a:lnTo>
                    <a:pt x="612" y="460"/>
                  </a:lnTo>
                  <a:lnTo>
                    <a:pt x="610" y="460"/>
                  </a:lnTo>
                  <a:lnTo>
                    <a:pt x="612" y="461"/>
                  </a:lnTo>
                  <a:lnTo>
                    <a:pt x="613" y="460"/>
                  </a:lnTo>
                  <a:lnTo>
                    <a:pt x="613" y="461"/>
                  </a:lnTo>
                  <a:lnTo>
                    <a:pt x="612" y="462"/>
                  </a:lnTo>
                  <a:lnTo>
                    <a:pt x="612" y="463"/>
                  </a:lnTo>
                  <a:lnTo>
                    <a:pt x="610" y="462"/>
                  </a:lnTo>
                  <a:lnTo>
                    <a:pt x="609" y="462"/>
                  </a:lnTo>
                  <a:lnTo>
                    <a:pt x="608" y="461"/>
                  </a:lnTo>
                  <a:lnTo>
                    <a:pt x="608" y="462"/>
                  </a:lnTo>
                  <a:lnTo>
                    <a:pt x="607" y="462"/>
                  </a:lnTo>
                  <a:lnTo>
                    <a:pt x="608" y="463"/>
                  </a:lnTo>
                  <a:lnTo>
                    <a:pt x="609" y="463"/>
                  </a:lnTo>
                  <a:lnTo>
                    <a:pt x="609" y="464"/>
                  </a:lnTo>
                  <a:lnTo>
                    <a:pt x="610" y="464"/>
                  </a:lnTo>
                  <a:lnTo>
                    <a:pt x="614" y="463"/>
                  </a:lnTo>
                  <a:lnTo>
                    <a:pt x="614" y="464"/>
                  </a:lnTo>
                  <a:lnTo>
                    <a:pt x="615" y="463"/>
                  </a:lnTo>
                  <a:lnTo>
                    <a:pt x="616" y="463"/>
                  </a:lnTo>
                  <a:lnTo>
                    <a:pt x="617" y="463"/>
                  </a:lnTo>
                  <a:lnTo>
                    <a:pt x="617" y="464"/>
                  </a:lnTo>
                  <a:lnTo>
                    <a:pt x="618" y="465"/>
                  </a:lnTo>
                  <a:lnTo>
                    <a:pt x="620" y="466"/>
                  </a:lnTo>
                  <a:lnTo>
                    <a:pt x="618" y="466"/>
                  </a:lnTo>
                  <a:lnTo>
                    <a:pt x="620" y="468"/>
                  </a:lnTo>
                  <a:lnTo>
                    <a:pt x="621" y="468"/>
                  </a:lnTo>
                  <a:lnTo>
                    <a:pt x="621" y="469"/>
                  </a:lnTo>
                  <a:lnTo>
                    <a:pt x="620" y="469"/>
                  </a:lnTo>
                  <a:lnTo>
                    <a:pt x="620" y="470"/>
                  </a:lnTo>
                  <a:lnTo>
                    <a:pt x="618" y="470"/>
                  </a:lnTo>
                  <a:lnTo>
                    <a:pt x="620" y="471"/>
                  </a:lnTo>
                  <a:lnTo>
                    <a:pt x="621" y="472"/>
                  </a:lnTo>
                  <a:lnTo>
                    <a:pt x="620" y="472"/>
                  </a:lnTo>
                  <a:lnTo>
                    <a:pt x="618" y="472"/>
                  </a:lnTo>
                  <a:lnTo>
                    <a:pt x="618" y="471"/>
                  </a:lnTo>
                  <a:lnTo>
                    <a:pt x="618" y="470"/>
                  </a:lnTo>
                  <a:lnTo>
                    <a:pt x="617" y="470"/>
                  </a:lnTo>
                  <a:lnTo>
                    <a:pt x="617" y="471"/>
                  </a:lnTo>
                  <a:lnTo>
                    <a:pt x="617" y="470"/>
                  </a:lnTo>
                  <a:lnTo>
                    <a:pt x="616" y="470"/>
                  </a:lnTo>
                  <a:lnTo>
                    <a:pt x="617" y="471"/>
                  </a:lnTo>
                  <a:lnTo>
                    <a:pt x="618" y="472"/>
                  </a:lnTo>
                  <a:lnTo>
                    <a:pt x="617" y="472"/>
                  </a:lnTo>
                  <a:lnTo>
                    <a:pt x="616" y="471"/>
                  </a:lnTo>
                  <a:lnTo>
                    <a:pt x="616" y="472"/>
                  </a:lnTo>
                  <a:lnTo>
                    <a:pt x="616" y="473"/>
                  </a:lnTo>
                  <a:lnTo>
                    <a:pt x="615" y="473"/>
                  </a:lnTo>
                  <a:lnTo>
                    <a:pt x="615" y="474"/>
                  </a:lnTo>
                  <a:lnTo>
                    <a:pt x="616" y="474"/>
                  </a:lnTo>
                  <a:lnTo>
                    <a:pt x="617" y="473"/>
                  </a:lnTo>
                  <a:lnTo>
                    <a:pt x="618" y="473"/>
                  </a:lnTo>
                  <a:lnTo>
                    <a:pt x="620" y="473"/>
                  </a:lnTo>
                  <a:lnTo>
                    <a:pt x="620" y="474"/>
                  </a:lnTo>
                  <a:lnTo>
                    <a:pt x="618" y="474"/>
                  </a:lnTo>
                  <a:lnTo>
                    <a:pt x="617" y="476"/>
                  </a:lnTo>
                  <a:lnTo>
                    <a:pt x="616" y="476"/>
                  </a:lnTo>
                  <a:lnTo>
                    <a:pt x="616" y="477"/>
                  </a:lnTo>
                  <a:lnTo>
                    <a:pt x="617" y="477"/>
                  </a:lnTo>
                  <a:lnTo>
                    <a:pt x="617" y="478"/>
                  </a:lnTo>
                  <a:lnTo>
                    <a:pt x="616" y="478"/>
                  </a:lnTo>
                  <a:lnTo>
                    <a:pt x="616" y="479"/>
                  </a:lnTo>
                  <a:lnTo>
                    <a:pt x="616" y="480"/>
                  </a:lnTo>
                  <a:lnTo>
                    <a:pt x="615" y="479"/>
                  </a:lnTo>
                  <a:lnTo>
                    <a:pt x="613" y="478"/>
                  </a:lnTo>
                  <a:lnTo>
                    <a:pt x="612" y="478"/>
                  </a:lnTo>
                  <a:lnTo>
                    <a:pt x="612" y="479"/>
                  </a:lnTo>
                  <a:lnTo>
                    <a:pt x="610" y="478"/>
                  </a:lnTo>
                  <a:lnTo>
                    <a:pt x="609" y="479"/>
                  </a:lnTo>
                  <a:lnTo>
                    <a:pt x="608" y="478"/>
                  </a:lnTo>
                  <a:lnTo>
                    <a:pt x="608" y="479"/>
                  </a:lnTo>
                  <a:lnTo>
                    <a:pt x="609" y="479"/>
                  </a:lnTo>
                  <a:lnTo>
                    <a:pt x="610" y="479"/>
                  </a:lnTo>
                  <a:lnTo>
                    <a:pt x="612" y="480"/>
                  </a:lnTo>
                  <a:lnTo>
                    <a:pt x="613" y="480"/>
                  </a:lnTo>
                  <a:lnTo>
                    <a:pt x="614" y="480"/>
                  </a:lnTo>
                  <a:lnTo>
                    <a:pt x="614" y="481"/>
                  </a:lnTo>
                  <a:lnTo>
                    <a:pt x="613" y="481"/>
                  </a:lnTo>
                  <a:lnTo>
                    <a:pt x="613" y="482"/>
                  </a:lnTo>
                  <a:lnTo>
                    <a:pt x="614" y="482"/>
                  </a:lnTo>
                  <a:lnTo>
                    <a:pt x="614" y="484"/>
                  </a:lnTo>
                  <a:lnTo>
                    <a:pt x="613" y="482"/>
                  </a:lnTo>
                  <a:lnTo>
                    <a:pt x="612" y="481"/>
                  </a:lnTo>
                  <a:lnTo>
                    <a:pt x="612" y="482"/>
                  </a:lnTo>
                  <a:lnTo>
                    <a:pt x="613" y="484"/>
                  </a:lnTo>
                  <a:lnTo>
                    <a:pt x="614" y="484"/>
                  </a:lnTo>
                  <a:lnTo>
                    <a:pt x="614" y="485"/>
                  </a:lnTo>
                  <a:lnTo>
                    <a:pt x="613" y="485"/>
                  </a:lnTo>
                  <a:lnTo>
                    <a:pt x="612" y="484"/>
                  </a:lnTo>
                  <a:lnTo>
                    <a:pt x="610" y="484"/>
                  </a:lnTo>
                  <a:lnTo>
                    <a:pt x="609" y="484"/>
                  </a:lnTo>
                  <a:lnTo>
                    <a:pt x="609" y="482"/>
                  </a:lnTo>
                  <a:lnTo>
                    <a:pt x="608" y="482"/>
                  </a:lnTo>
                  <a:lnTo>
                    <a:pt x="609" y="484"/>
                  </a:lnTo>
                  <a:lnTo>
                    <a:pt x="608" y="484"/>
                  </a:lnTo>
                  <a:lnTo>
                    <a:pt x="607" y="484"/>
                  </a:lnTo>
                  <a:lnTo>
                    <a:pt x="607" y="485"/>
                  </a:lnTo>
                  <a:lnTo>
                    <a:pt x="609" y="485"/>
                  </a:lnTo>
                  <a:lnTo>
                    <a:pt x="608" y="485"/>
                  </a:lnTo>
                  <a:lnTo>
                    <a:pt x="607" y="486"/>
                  </a:lnTo>
                  <a:lnTo>
                    <a:pt x="608" y="487"/>
                  </a:lnTo>
                  <a:lnTo>
                    <a:pt x="608" y="488"/>
                  </a:lnTo>
                  <a:lnTo>
                    <a:pt x="609" y="487"/>
                  </a:lnTo>
                  <a:lnTo>
                    <a:pt x="610" y="487"/>
                  </a:lnTo>
                  <a:lnTo>
                    <a:pt x="610" y="488"/>
                  </a:lnTo>
                  <a:lnTo>
                    <a:pt x="609" y="488"/>
                  </a:lnTo>
                  <a:lnTo>
                    <a:pt x="609" y="489"/>
                  </a:lnTo>
                  <a:lnTo>
                    <a:pt x="610" y="489"/>
                  </a:lnTo>
                  <a:lnTo>
                    <a:pt x="610" y="490"/>
                  </a:lnTo>
                  <a:lnTo>
                    <a:pt x="608" y="490"/>
                  </a:lnTo>
                  <a:lnTo>
                    <a:pt x="607" y="490"/>
                  </a:lnTo>
                  <a:lnTo>
                    <a:pt x="606" y="490"/>
                  </a:lnTo>
                  <a:lnTo>
                    <a:pt x="606" y="491"/>
                  </a:lnTo>
                  <a:lnTo>
                    <a:pt x="607" y="491"/>
                  </a:lnTo>
                  <a:lnTo>
                    <a:pt x="608" y="491"/>
                  </a:lnTo>
                  <a:lnTo>
                    <a:pt x="608" y="493"/>
                  </a:lnTo>
                  <a:lnTo>
                    <a:pt x="609" y="493"/>
                  </a:lnTo>
                  <a:lnTo>
                    <a:pt x="608" y="493"/>
                  </a:lnTo>
                  <a:lnTo>
                    <a:pt x="607" y="494"/>
                  </a:lnTo>
                  <a:lnTo>
                    <a:pt x="608" y="495"/>
                  </a:lnTo>
                  <a:lnTo>
                    <a:pt x="609" y="495"/>
                  </a:lnTo>
                  <a:lnTo>
                    <a:pt x="612" y="493"/>
                  </a:lnTo>
                  <a:lnTo>
                    <a:pt x="613" y="493"/>
                  </a:lnTo>
                  <a:lnTo>
                    <a:pt x="614" y="491"/>
                  </a:lnTo>
                  <a:lnTo>
                    <a:pt x="615" y="491"/>
                  </a:lnTo>
                  <a:lnTo>
                    <a:pt x="614" y="493"/>
                  </a:lnTo>
                  <a:lnTo>
                    <a:pt x="614" y="494"/>
                  </a:lnTo>
                  <a:lnTo>
                    <a:pt x="614" y="495"/>
                  </a:lnTo>
                  <a:lnTo>
                    <a:pt x="615" y="495"/>
                  </a:lnTo>
                  <a:lnTo>
                    <a:pt x="616" y="495"/>
                  </a:lnTo>
                  <a:lnTo>
                    <a:pt x="617" y="495"/>
                  </a:lnTo>
                  <a:lnTo>
                    <a:pt x="617" y="496"/>
                  </a:lnTo>
                  <a:lnTo>
                    <a:pt x="618" y="496"/>
                  </a:lnTo>
                  <a:lnTo>
                    <a:pt x="617" y="495"/>
                  </a:lnTo>
                  <a:lnTo>
                    <a:pt x="618" y="495"/>
                  </a:lnTo>
                  <a:lnTo>
                    <a:pt x="620" y="495"/>
                  </a:lnTo>
                  <a:lnTo>
                    <a:pt x="620" y="496"/>
                  </a:lnTo>
                  <a:lnTo>
                    <a:pt x="618" y="497"/>
                  </a:lnTo>
                  <a:lnTo>
                    <a:pt x="617" y="497"/>
                  </a:lnTo>
                  <a:lnTo>
                    <a:pt x="618" y="497"/>
                  </a:lnTo>
                  <a:lnTo>
                    <a:pt x="618" y="498"/>
                  </a:lnTo>
                  <a:lnTo>
                    <a:pt x="620" y="498"/>
                  </a:lnTo>
                  <a:lnTo>
                    <a:pt x="620" y="499"/>
                  </a:lnTo>
                  <a:lnTo>
                    <a:pt x="618" y="499"/>
                  </a:lnTo>
                  <a:lnTo>
                    <a:pt x="620" y="499"/>
                  </a:lnTo>
                  <a:lnTo>
                    <a:pt x="621" y="499"/>
                  </a:lnTo>
                  <a:lnTo>
                    <a:pt x="621" y="501"/>
                  </a:lnTo>
                  <a:lnTo>
                    <a:pt x="620" y="501"/>
                  </a:lnTo>
                  <a:lnTo>
                    <a:pt x="618" y="501"/>
                  </a:lnTo>
                  <a:lnTo>
                    <a:pt x="618" y="502"/>
                  </a:lnTo>
                  <a:lnTo>
                    <a:pt x="620" y="502"/>
                  </a:lnTo>
                  <a:lnTo>
                    <a:pt x="621" y="502"/>
                  </a:lnTo>
                  <a:lnTo>
                    <a:pt x="622" y="502"/>
                  </a:lnTo>
                  <a:lnTo>
                    <a:pt x="622" y="501"/>
                  </a:lnTo>
                  <a:lnTo>
                    <a:pt x="623" y="501"/>
                  </a:lnTo>
                  <a:lnTo>
                    <a:pt x="623" y="502"/>
                  </a:lnTo>
                  <a:lnTo>
                    <a:pt x="622" y="502"/>
                  </a:lnTo>
                  <a:lnTo>
                    <a:pt x="621" y="504"/>
                  </a:lnTo>
                  <a:lnTo>
                    <a:pt x="622" y="505"/>
                  </a:lnTo>
                  <a:lnTo>
                    <a:pt x="623" y="505"/>
                  </a:lnTo>
                  <a:lnTo>
                    <a:pt x="622" y="505"/>
                  </a:lnTo>
                  <a:lnTo>
                    <a:pt x="622" y="506"/>
                  </a:lnTo>
                  <a:lnTo>
                    <a:pt x="622" y="507"/>
                  </a:lnTo>
                  <a:lnTo>
                    <a:pt x="621" y="507"/>
                  </a:lnTo>
                  <a:lnTo>
                    <a:pt x="620" y="506"/>
                  </a:lnTo>
                  <a:lnTo>
                    <a:pt x="618" y="506"/>
                  </a:lnTo>
                  <a:lnTo>
                    <a:pt x="620" y="507"/>
                  </a:lnTo>
                  <a:lnTo>
                    <a:pt x="621" y="507"/>
                  </a:lnTo>
                  <a:lnTo>
                    <a:pt x="620" y="507"/>
                  </a:lnTo>
                  <a:lnTo>
                    <a:pt x="620" y="508"/>
                  </a:lnTo>
                  <a:lnTo>
                    <a:pt x="618" y="507"/>
                  </a:lnTo>
                  <a:lnTo>
                    <a:pt x="616" y="508"/>
                  </a:lnTo>
                  <a:lnTo>
                    <a:pt x="615" y="508"/>
                  </a:lnTo>
                  <a:lnTo>
                    <a:pt x="615" y="507"/>
                  </a:lnTo>
                  <a:lnTo>
                    <a:pt x="614" y="508"/>
                  </a:lnTo>
                  <a:lnTo>
                    <a:pt x="615" y="508"/>
                  </a:lnTo>
                  <a:lnTo>
                    <a:pt x="615" y="510"/>
                  </a:lnTo>
                  <a:lnTo>
                    <a:pt x="616" y="510"/>
                  </a:lnTo>
                  <a:lnTo>
                    <a:pt x="616" y="511"/>
                  </a:lnTo>
                  <a:lnTo>
                    <a:pt x="617" y="511"/>
                  </a:lnTo>
                  <a:lnTo>
                    <a:pt x="617" y="512"/>
                  </a:lnTo>
                  <a:lnTo>
                    <a:pt x="616" y="512"/>
                  </a:lnTo>
                  <a:lnTo>
                    <a:pt x="615" y="511"/>
                  </a:lnTo>
                  <a:lnTo>
                    <a:pt x="614" y="512"/>
                  </a:lnTo>
                  <a:close/>
                  <a:moveTo>
                    <a:pt x="722" y="691"/>
                  </a:moveTo>
                  <a:lnTo>
                    <a:pt x="722" y="690"/>
                  </a:lnTo>
                  <a:lnTo>
                    <a:pt x="724" y="690"/>
                  </a:lnTo>
                  <a:lnTo>
                    <a:pt x="724" y="691"/>
                  </a:lnTo>
                  <a:lnTo>
                    <a:pt x="722" y="691"/>
                  </a:lnTo>
                  <a:close/>
                  <a:moveTo>
                    <a:pt x="725" y="688"/>
                  </a:moveTo>
                  <a:lnTo>
                    <a:pt x="725" y="689"/>
                  </a:lnTo>
                  <a:lnTo>
                    <a:pt x="724" y="689"/>
                  </a:lnTo>
                  <a:lnTo>
                    <a:pt x="724" y="688"/>
                  </a:lnTo>
                  <a:lnTo>
                    <a:pt x="722" y="687"/>
                  </a:lnTo>
                  <a:lnTo>
                    <a:pt x="722" y="686"/>
                  </a:lnTo>
                  <a:lnTo>
                    <a:pt x="721" y="686"/>
                  </a:lnTo>
                  <a:lnTo>
                    <a:pt x="722" y="687"/>
                  </a:lnTo>
                  <a:lnTo>
                    <a:pt x="722" y="688"/>
                  </a:lnTo>
                  <a:lnTo>
                    <a:pt x="722" y="689"/>
                  </a:lnTo>
                  <a:lnTo>
                    <a:pt x="722" y="688"/>
                  </a:lnTo>
                  <a:lnTo>
                    <a:pt x="721" y="688"/>
                  </a:lnTo>
                  <a:lnTo>
                    <a:pt x="721" y="687"/>
                  </a:lnTo>
                  <a:lnTo>
                    <a:pt x="720" y="686"/>
                  </a:lnTo>
                  <a:lnTo>
                    <a:pt x="719" y="685"/>
                  </a:lnTo>
                  <a:lnTo>
                    <a:pt x="719" y="683"/>
                  </a:lnTo>
                  <a:lnTo>
                    <a:pt x="720" y="683"/>
                  </a:lnTo>
                  <a:lnTo>
                    <a:pt x="721" y="682"/>
                  </a:lnTo>
                  <a:lnTo>
                    <a:pt x="722" y="683"/>
                  </a:lnTo>
                  <a:lnTo>
                    <a:pt x="724" y="683"/>
                  </a:lnTo>
                  <a:lnTo>
                    <a:pt x="725" y="683"/>
                  </a:lnTo>
                  <a:lnTo>
                    <a:pt x="725" y="685"/>
                  </a:lnTo>
                  <a:lnTo>
                    <a:pt x="725" y="686"/>
                  </a:lnTo>
                  <a:lnTo>
                    <a:pt x="725" y="687"/>
                  </a:lnTo>
                  <a:lnTo>
                    <a:pt x="726" y="687"/>
                  </a:lnTo>
                  <a:lnTo>
                    <a:pt x="725" y="687"/>
                  </a:lnTo>
                  <a:lnTo>
                    <a:pt x="724" y="686"/>
                  </a:lnTo>
                  <a:lnTo>
                    <a:pt x="724" y="687"/>
                  </a:lnTo>
                  <a:lnTo>
                    <a:pt x="725" y="688"/>
                  </a:lnTo>
                  <a:close/>
                  <a:moveTo>
                    <a:pt x="724" y="682"/>
                  </a:moveTo>
                  <a:lnTo>
                    <a:pt x="722" y="682"/>
                  </a:lnTo>
                  <a:lnTo>
                    <a:pt x="721" y="681"/>
                  </a:lnTo>
                  <a:lnTo>
                    <a:pt x="721" y="680"/>
                  </a:lnTo>
                  <a:lnTo>
                    <a:pt x="722" y="681"/>
                  </a:lnTo>
                  <a:lnTo>
                    <a:pt x="724" y="681"/>
                  </a:lnTo>
                  <a:lnTo>
                    <a:pt x="725" y="682"/>
                  </a:lnTo>
                  <a:lnTo>
                    <a:pt x="726" y="682"/>
                  </a:lnTo>
                  <a:lnTo>
                    <a:pt x="727" y="681"/>
                  </a:lnTo>
                  <a:lnTo>
                    <a:pt x="727" y="682"/>
                  </a:lnTo>
                  <a:lnTo>
                    <a:pt x="726" y="683"/>
                  </a:lnTo>
                  <a:lnTo>
                    <a:pt x="725" y="683"/>
                  </a:lnTo>
                  <a:lnTo>
                    <a:pt x="724" y="682"/>
                  </a:lnTo>
                  <a:close/>
                  <a:moveTo>
                    <a:pt x="709" y="695"/>
                  </a:moveTo>
                  <a:lnTo>
                    <a:pt x="708" y="695"/>
                  </a:lnTo>
                  <a:lnTo>
                    <a:pt x="708" y="694"/>
                  </a:lnTo>
                  <a:lnTo>
                    <a:pt x="709" y="694"/>
                  </a:lnTo>
                  <a:lnTo>
                    <a:pt x="710" y="694"/>
                  </a:lnTo>
                  <a:lnTo>
                    <a:pt x="709" y="695"/>
                  </a:lnTo>
                  <a:close/>
                  <a:moveTo>
                    <a:pt x="704" y="687"/>
                  </a:moveTo>
                  <a:lnTo>
                    <a:pt x="706" y="688"/>
                  </a:lnTo>
                  <a:lnTo>
                    <a:pt x="706" y="689"/>
                  </a:lnTo>
                  <a:lnTo>
                    <a:pt x="707" y="690"/>
                  </a:lnTo>
                  <a:lnTo>
                    <a:pt x="707" y="691"/>
                  </a:lnTo>
                  <a:lnTo>
                    <a:pt x="707" y="692"/>
                  </a:lnTo>
                  <a:lnTo>
                    <a:pt x="707" y="694"/>
                  </a:lnTo>
                  <a:lnTo>
                    <a:pt x="707" y="695"/>
                  </a:lnTo>
                  <a:lnTo>
                    <a:pt x="706" y="695"/>
                  </a:lnTo>
                  <a:lnTo>
                    <a:pt x="706" y="694"/>
                  </a:lnTo>
                  <a:lnTo>
                    <a:pt x="704" y="694"/>
                  </a:lnTo>
                  <a:lnTo>
                    <a:pt x="704" y="692"/>
                  </a:lnTo>
                  <a:lnTo>
                    <a:pt x="704" y="691"/>
                  </a:lnTo>
                  <a:lnTo>
                    <a:pt x="703" y="691"/>
                  </a:lnTo>
                  <a:lnTo>
                    <a:pt x="702" y="689"/>
                  </a:lnTo>
                  <a:lnTo>
                    <a:pt x="701" y="689"/>
                  </a:lnTo>
                  <a:lnTo>
                    <a:pt x="702" y="688"/>
                  </a:lnTo>
                  <a:lnTo>
                    <a:pt x="703" y="688"/>
                  </a:lnTo>
                  <a:lnTo>
                    <a:pt x="703" y="687"/>
                  </a:lnTo>
                  <a:lnTo>
                    <a:pt x="704" y="687"/>
                  </a:lnTo>
                  <a:close/>
                  <a:moveTo>
                    <a:pt x="706" y="686"/>
                  </a:moveTo>
                  <a:lnTo>
                    <a:pt x="704" y="686"/>
                  </a:lnTo>
                  <a:lnTo>
                    <a:pt x="703" y="686"/>
                  </a:lnTo>
                  <a:lnTo>
                    <a:pt x="703" y="685"/>
                  </a:lnTo>
                  <a:lnTo>
                    <a:pt x="704" y="683"/>
                  </a:lnTo>
                  <a:lnTo>
                    <a:pt x="706" y="685"/>
                  </a:lnTo>
                  <a:lnTo>
                    <a:pt x="706" y="686"/>
                  </a:lnTo>
                  <a:close/>
                  <a:moveTo>
                    <a:pt x="706" y="683"/>
                  </a:moveTo>
                  <a:lnTo>
                    <a:pt x="704" y="683"/>
                  </a:lnTo>
                  <a:lnTo>
                    <a:pt x="704" y="682"/>
                  </a:lnTo>
                  <a:lnTo>
                    <a:pt x="706" y="682"/>
                  </a:lnTo>
                  <a:lnTo>
                    <a:pt x="706" y="683"/>
                  </a:lnTo>
                  <a:lnTo>
                    <a:pt x="707" y="685"/>
                  </a:lnTo>
                  <a:lnTo>
                    <a:pt x="707" y="686"/>
                  </a:lnTo>
                  <a:lnTo>
                    <a:pt x="707" y="687"/>
                  </a:lnTo>
                  <a:lnTo>
                    <a:pt x="707" y="688"/>
                  </a:lnTo>
                  <a:lnTo>
                    <a:pt x="707" y="687"/>
                  </a:lnTo>
                  <a:lnTo>
                    <a:pt x="706" y="687"/>
                  </a:lnTo>
                  <a:lnTo>
                    <a:pt x="706" y="686"/>
                  </a:lnTo>
                  <a:lnTo>
                    <a:pt x="706" y="685"/>
                  </a:lnTo>
                  <a:lnTo>
                    <a:pt x="706" y="683"/>
                  </a:lnTo>
                  <a:close/>
                  <a:moveTo>
                    <a:pt x="699" y="687"/>
                  </a:moveTo>
                  <a:lnTo>
                    <a:pt x="700" y="687"/>
                  </a:lnTo>
                  <a:lnTo>
                    <a:pt x="700" y="688"/>
                  </a:lnTo>
                  <a:lnTo>
                    <a:pt x="700" y="689"/>
                  </a:lnTo>
                  <a:lnTo>
                    <a:pt x="699" y="689"/>
                  </a:lnTo>
                  <a:lnTo>
                    <a:pt x="699" y="688"/>
                  </a:lnTo>
                  <a:lnTo>
                    <a:pt x="699" y="687"/>
                  </a:lnTo>
                  <a:close/>
                  <a:moveTo>
                    <a:pt x="686" y="689"/>
                  </a:moveTo>
                  <a:lnTo>
                    <a:pt x="685" y="689"/>
                  </a:lnTo>
                  <a:lnTo>
                    <a:pt x="686" y="688"/>
                  </a:lnTo>
                  <a:lnTo>
                    <a:pt x="687" y="687"/>
                  </a:lnTo>
                  <a:lnTo>
                    <a:pt x="689" y="687"/>
                  </a:lnTo>
                  <a:lnTo>
                    <a:pt x="689" y="688"/>
                  </a:lnTo>
                  <a:lnTo>
                    <a:pt x="687" y="689"/>
                  </a:lnTo>
                  <a:lnTo>
                    <a:pt x="687" y="690"/>
                  </a:lnTo>
                  <a:lnTo>
                    <a:pt x="686" y="690"/>
                  </a:lnTo>
                  <a:lnTo>
                    <a:pt x="686" y="689"/>
                  </a:lnTo>
                  <a:close/>
                  <a:moveTo>
                    <a:pt x="686" y="687"/>
                  </a:moveTo>
                  <a:lnTo>
                    <a:pt x="685" y="688"/>
                  </a:lnTo>
                  <a:lnTo>
                    <a:pt x="685" y="689"/>
                  </a:lnTo>
                  <a:lnTo>
                    <a:pt x="685" y="690"/>
                  </a:lnTo>
                  <a:lnTo>
                    <a:pt x="685" y="691"/>
                  </a:lnTo>
                  <a:lnTo>
                    <a:pt x="684" y="691"/>
                  </a:lnTo>
                  <a:lnTo>
                    <a:pt x="683" y="691"/>
                  </a:lnTo>
                  <a:lnTo>
                    <a:pt x="686" y="687"/>
                  </a:lnTo>
                  <a:close/>
                  <a:moveTo>
                    <a:pt x="675" y="695"/>
                  </a:moveTo>
                  <a:lnTo>
                    <a:pt x="675" y="694"/>
                  </a:lnTo>
                  <a:lnTo>
                    <a:pt x="676" y="694"/>
                  </a:lnTo>
                  <a:lnTo>
                    <a:pt x="676" y="692"/>
                  </a:lnTo>
                  <a:lnTo>
                    <a:pt x="677" y="692"/>
                  </a:lnTo>
                  <a:lnTo>
                    <a:pt x="677" y="694"/>
                  </a:lnTo>
                  <a:lnTo>
                    <a:pt x="676" y="694"/>
                  </a:lnTo>
                  <a:lnTo>
                    <a:pt x="676" y="695"/>
                  </a:lnTo>
                  <a:lnTo>
                    <a:pt x="675" y="695"/>
                  </a:lnTo>
                  <a:close/>
                  <a:moveTo>
                    <a:pt x="679" y="689"/>
                  </a:moveTo>
                  <a:lnTo>
                    <a:pt x="679" y="690"/>
                  </a:lnTo>
                  <a:lnTo>
                    <a:pt x="681" y="690"/>
                  </a:lnTo>
                  <a:lnTo>
                    <a:pt x="679" y="691"/>
                  </a:lnTo>
                  <a:lnTo>
                    <a:pt x="679" y="692"/>
                  </a:lnTo>
                  <a:lnTo>
                    <a:pt x="681" y="692"/>
                  </a:lnTo>
                  <a:lnTo>
                    <a:pt x="682" y="694"/>
                  </a:lnTo>
                  <a:lnTo>
                    <a:pt x="679" y="695"/>
                  </a:lnTo>
                  <a:lnTo>
                    <a:pt x="679" y="694"/>
                  </a:lnTo>
                  <a:lnTo>
                    <a:pt x="678" y="694"/>
                  </a:lnTo>
                  <a:lnTo>
                    <a:pt x="678" y="695"/>
                  </a:lnTo>
                  <a:lnTo>
                    <a:pt x="678" y="692"/>
                  </a:lnTo>
                  <a:lnTo>
                    <a:pt x="678" y="691"/>
                  </a:lnTo>
                  <a:lnTo>
                    <a:pt x="678" y="690"/>
                  </a:lnTo>
                  <a:lnTo>
                    <a:pt x="679" y="689"/>
                  </a:lnTo>
                  <a:close/>
                  <a:moveTo>
                    <a:pt x="665" y="702"/>
                  </a:moveTo>
                  <a:lnTo>
                    <a:pt x="666" y="702"/>
                  </a:lnTo>
                  <a:lnTo>
                    <a:pt x="666" y="700"/>
                  </a:lnTo>
                  <a:lnTo>
                    <a:pt x="667" y="700"/>
                  </a:lnTo>
                  <a:lnTo>
                    <a:pt x="667" y="702"/>
                  </a:lnTo>
                  <a:lnTo>
                    <a:pt x="665" y="702"/>
                  </a:lnTo>
                  <a:close/>
                  <a:moveTo>
                    <a:pt x="669" y="697"/>
                  </a:moveTo>
                  <a:lnTo>
                    <a:pt x="670" y="698"/>
                  </a:lnTo>
                  <a:lnTo>
                    <a:pt x="669" y="698"/>
                  </a:lnTo>
                  <a:lnTo>
                    <a:pt x="669" y="697"/>
                  </a:lnTo>
                  <a:close/>
                  <a:moveTo>
                    <a:pt x="666" y="700"/>
                  </a:moveTo>
                  <a:lnTo>
                    <a:pt x="666" y="699"/>
                  </a:lnTo>
                  <a:lnTo>
                    <a:pt x="667" y="699"/>
                  </a:lnTo>
                  <a:lnTo>
                    <a:pt x="667" y="700"/>
                  </a:lnTo>
                  <a:lnTo>
                    <a:pt x="666" y="700"/>
                  </a:lnTo>
                  <a:close/>
                  <a:moveTo>
                    <a:pt x="677" y="689"/>
                  </a:moveTo>
                  <a:lnTo>
                    <a:pt x="678" y="689"/>
                  </a:lnTo>
                  <a:lnTo>
                    <a:pt x="678" y="690"/>
                  </a:lnTo>
                  <a:lnTo>
                    <a:pt x="677" y="691"/>
                  </a:lnTo>
                  <a:lnTo>
                    <a:pt x="677" y="690"/>
                  </a:lnTo>
                  <a:lnTo>
                    <a:pt x="677" y="689"/>
                  </a:lnTo>
                  <a:close/>
                  <a:moveTo>
                    <a:pt x="666" y="699"/>
                  </a:moveTo>
                  <a:lnTo>
                    <a:pt x="666" y="698"/>
                  </a:lnTo>
                  <a:lnTo>
                    <a:pt x="667" y="697"/>
                  </a:lnTo>
                  <a:lnTo>
                    <a:pt x="667" y="698"/>
                  </a:lnTo>
                  <a:lnTo>
                    <a:pt x="666" y="699"/>
                  </a:lnTo>
                  <a:close/>
                  <a:moveTo>
                    <a:pt x="665" y="698"/>
                  </a:moveTo>
                  <a:lnTo>
                    <a:pt x="666" y="698"/>
                  </a:lnTo>
                  <a:lnTo>
                    <a:pt x="666" y="699"/>
                  </a:lnTo>
                  <a:lnTo>
                    <a:pt x="665" y="699"/>
                  </a:lnTo>
                  <a:lnTo>
                    <a:pt x="665" y="698"/>
                  </a:lnTo>
                  <a:close/>
                  <a:moveTo>
                    <a:pt x="665" y="697"/>
                  </a:moveTo>
                  <a:lnTo>
                    <a:pt x="665" y="696"/>
                  </a:lnTo>
                  <a:lnTo>
                    <a:pt x="665" y="695"/>
                  </a:lnTo>
                  <a:lnTo>
                    <a:pt x="666" y="695"/>
                  </a:lnTo>
                  <a:lnTo>
                    <a:pt x="666" y="696"/>
                  </a:lnTo>
                  <a:lnTo>
                    <a:pt x="666" y="697"/>
                  </a:lnTo>
                  <a:lnTo>
                    <a:pt x="665" y="697"/>
                  </a:lnTo>
                  <a:close/>
                  <a:moveTo>
                    <a:pt x="666" y="696"/>
                  </a:moveTo>
                  <a:lnTo>
                    <a:pt x="666" y="695"/>
                  </a:lnTo>
                  <a:lnTo>
                    <a:pt x="666" y="694"/>
                  </a:lnTo>
                  <a:lnTo>
                    <a:pt x="667" y="694"/>
                  </a:lnTo>
                  <a:lnTo>
                    <a:pt x="667" y="695"/>
                  </a:lnTo>
                  <a:lnTo>
                    <a:pt x="666" y="695"/>
                  </a:lnTo>
                  <a:lnTo>
                    <a:pt x="666" y="696"/>
                  </a:lnTo>
                  <a:close/>
                  <a:moveTo>
                    <a:pt x="675" y="692"/>
                  </a:moveTo>
                  <a:lnTo>
                    <a:pt x="675" y="694"/>
                  </a:lnTo>
                  <a:lnTo>
                    <a:pt x="674" y="694"/>
                  </a:lnTo>
                  <a:lnTo>
                    <a:pt x="675" y="694"/>
                  </a:lnTo>
                  <a:lnTo>
                    <a:pt x="674" y="695"/>
                  </a:lnTo>
                  <a:lnTo>
                    <a:pt x="674" y="696"/>
                  </a:lnTo>
                  <a:lnTo>
                    <a:pt x="673" y="697"/>
                  </a:lnTo>
                  <a:lnTo>
                    <a:pt x="673" y="694"/>
                  </a:lnTo>
                  <a:lnTo>
                    <a:pt x="674" y="690"/>
                  </a:lnTo>
                  <a:lnTo>
                    <a:pt x="674" y="689"/>
                  </a:lnTo>
                  <a:lnTo>
                    <a:pt x="675" y="683"/>
                  </a:lnTo>
                  <a:lnTo>
                    <a:pt x="676" y="685"/>
                  </a:lnTo>
                  <a:lnTo>
                    <a:pt x="677" y="685"/>
                  </a:lnTo>
                  <a:lnTo>
                    <a:pt x="677" y="688"/>
                  </a:lnTo>
                  <a:lnTo>
                    <a:pt x="676" y="688"/>
                  </a:lnTo>
                  <a:lnTo>
                    <a:pt x="676" y="689"/>
                  </a:lnTo>
                  <a:lnTo>
                    <a:pt x="676" y="690"/>
                  </a:lnTo>
                  <a:lnTo>
                    <a:pt x="676" y="691"/>
                  </a:lnTo>
                  <a:lnTo>
                    <a:pt x="675" y="691"/>
                  </a:lnTo>
                  <a:lnTo>
                    <a:pt x="675" y="692"/>
                  </a:lnTo>
                  <a:close/>
                  <a:moveTo>
                    <a:pt x="670" y="687"/>
                  </a:moveTo>
                  <a:lnTo>
                    <a:pt x="670" y="686"/>
                  </a:lnTo>
                  <a:lnTo>
                    <a:pt x="672" y="686"/>
                  </a:lnTo>
                  <a:lnTo>
                    <a:pt x="673" y="687"/>
                  </a:lnTo>
                  <a:lnTo>
                    <a:pt x="673" y="688"/>
                  </a:lnTo>
                  <a:lnTo>
                    <a:pt x="672" y="688"/>
                  </a:lnTo>
                  <a:lnTo>
                    <a:pt x="672" y="687"/>
                  </a:lnTo>
                  <a:lnTo>
                    <a:pt x="670" y="687"/>
                  </a:lnTo>
                  <a:close/>
                  <a:moveTo>
                    <a:pt x="648" y="704"/>
                  </a:moveTo>
                  <a:lnTo>
                    <a:pt x="647" y="705"/>
                  </a:lnTo>
                  <a:lnTo>
                    <a:pt x="646" y="706"/>
                  </a:lnTo>
                  <a:lnTo>
                    <a:pt x="644" y="706"/>
                  </a:lnTo>
                  <a:lnTo>
                    <a:pt x="644" y="705"/>
                  </a:lnTo>
                  <a:lnTo>
                    <a:pt x="646" y="704"/>
                  </a:lnTo>
                  <a:lnTo>
                    <a:pt x="647" y="703"/>
                  </a:lnTo>
                  <a:lnTo>
                    <a:pt x="648" y="703"/>
                  </a:lnTo>
                  <a:lnTo>
                    <a:pt x="649" y="703"/>
                  </a:lnTo>
                  <a:lnTo>
                    <a:pt x="649" y="704"/>
                  </a:lnTo>
                  <a:lnTo>
                    <a:pt x="648" y="704"/>
                  </a:lnTo>
                  <a:close/>
                  <a:moveTo>
                    <a:pt x="633" y="707"/>
                  </a:moveTo>
                  <a:lnTo>
                    <a:pt x="632" y="706"/>
                  </a:lnTo>
                  <a:lnTo>
                    <a:pt x="633" y="705"/>
                  </a:lnTo>
                  <a:lnTo>
                    <a:pt x="634" y="704"/>
                  </a:lnTo>
                  <a:lnTo>
                    <a:pt x="633" y="705"/>
                  </a:lnTo>
                  <a:lnTo>
                    <a:pt x="633" y="706"/>
                  </a:lnTo>
                  <a:lnTo>
                    <a:pt x="633" y="707"/>
                  </a:lnTo>
                  <a:close/>
                  <a:moveTo>
                    <a:pt x="633" y="702"/>
                  </a:moveTo>
                  <a:lnTo>
                    <a:pt x="634" y="699"/>
                  </a:lnTo>
                  <a:lnTo>
                    <a:pt x="635" y="699"/>
                  </a:lnTo>
                  <a:lnTo>
                    <a:pt x="636" y="700"/>
                  </a:lnTo>
                  <a:lnTo>
                    <a:pt x="635" y="702"/>
                  </a:lnTo>
                  <a:lnTo>
                    <a:pt x="635" y="700"/>
                  </a:lnTo>
                  <a:lnTo>
                    <a:pt x="635" y="702"/>
                  </a:lnTo>
                  <a:lnTo>
                    <a:pt x="635" y="703"/>
                  </a:lnTo>
                  <a:lnTo>
                    <a:pt x="634" y="703"/>
                  </a:lnTo>
                  <a:lnTo>
                    <a:pt x="633" y="704"/>
                  </a:lnTo>
                  <a:lnTo>
                    <a:pt x="632" y="704"/>
                  </a:lnTo>
                  <a:lnTo>
                    <a:pt x="633" y="702"/>
                  </a:lnTo>
                  <a:close/>
                  <a:moveTo>
                    <a:pt x="618" y="697"/>
                  </a:moveTo>
                  <a:lnTo>
                    <a:pt x="620" y="697"/>
                  </a:lnTo>
                  <a:lnTo>
                    <a:pt x="621" y="697"/>
                  </a:lnTo>
                  <a:lnTo>
                    <a:pt x="621" y="698"/>
                  </a:lnTo>
                  <a:lnTo>
                    <a:pt x="621" y="699"/>
                  </a:lnTo>
                  <a:lnTo>
                    <a:pt x="618" y="699"/>
                  </a:lnTo>
                  <a:lnTo>
                    <a:pt x="618" y="698"/>
                  </a:lnTo>
                  <a:lnTo>
                    <a:pt x="618" y="697"/>
                  </a:lnTo>
                  <a:close/>
                  <a:moveTo>
                    <a:pt x="563" y="673"/>
                  </a:moveTo>
                  <a:lnTo>
                    <a:pt x="564" y="673"/>
                  </a:lnTo>
                  <a:lnTo>
                    <a:pt x="564" y="674"/>
                  </a:lnTo>
                  <a:lnTo>
                    <a:pt x="565" y="675"/>
                  </a:lnTo>
                  <a:lnTo>
                    <a:pt x="564" y="675"/>
                  </a:lnTo>
                  <a:lnTo>
                    <a:pt x="563" y="675"/>
                  </a:lnTo>
                  <a:lnTo>
                    <a:pt x="563" y="674"/>
                  </a:lnTo>
                  <a:lnTo>
                    <a:pt x="563" y="673"/>
                  </a:lnTo>
                  <a:close/>
                  <a:moveTo>
                    <a:pt x="562" y="673"/>
                  </a:moveTo>
                  <a:lnTo>
                    <a:pt x="563" y="673"/>
                  </a:lnTo>
                  <a:lnTo>
                    <a:pt x="562" y="673"/>
                  </a:lnTo>
                  <a:lnTo>
                    <a:pt x="562" y="674"/>
                  </a:lnTo>
                  <a:lnTo>
                    <a:pt x="562" y="675"/>
                  </a:lnTo>
                  <a:lnTo>
                    <a:pt x="561" y="675"/>
                  </a:lnTo>
                  <a:lnTo>
                    <a:pt x="560" y="674"/>
                  </a:lnTo>
                  <a:lnTo>
                    <a:pt x="560" y="673"/>
                  </a:lnTo>
                  <a:lnTo>
                    <a:pt x="560" y="672"/>
                  </a:lnTo>
                  <a:lnTo>
                    <a:pt x="561" y="672"/>
                  </a:lnTo>
                  <a:lnTo>
                    <a:pt x="562" y="673"/>
                  </a:lnTo>
                  <a:close/>
                  <a:moveTo>
                    <a:pt x="563" y="670"/>
                  </a:moveTo>
                  <a:lnTo>
                    <a:pt x="564" y="670"/>
                  </a:lnTo>
                  <a:lnTo>
                    <a:pt x="563" y="671"/>
                  </a:lnTo>
                  <a:lnTo>
                    <a:pt x="563" y="672"/>
                  </a:lnTo>
                  <a:lnTo>
                    <a:pt x="562" y="672"/>
                  </a:lnTo>
                  <a:lnTo>
                    <a:pt x="562" y="671"/>
                  </a:lnTo>
                  <a:lnTo>
                    <a:pt x="561" y="670"/>
                  </a:lnTo>
                  <a:lnTo>
                    <a:pt x="562" y="669"/>
                  </a:lnTo>
                  <a:lnTo>
                    <a:pt x="563" y="670"/>
                  </a:lnTo>
                  <a:close/>
                  <a:moveTo>
                    <a:pt x="519" y="657"/>
                  </a:moveTo>
                  <a:lnTo>
                    <a:pt x="519" y="656"/>
                  </a:lnTo>
                  <a:lnTo>
                    <a:pt x="520" y="655"/>
                  </a:lnTo>
                  <a:lnTo>
                    <a:pt x="520" y="654"/>
                  </a:lnTo>
                  <a:lnTo>
                    <a:pt x="521" y="655"/>
                  </a:lnTo>
                  <a:lnTo>
                    <a:pt x="521" y="656"/>
                  </a:lnTo>
                  <a:lnTo>
                    <a:pt x="521" y="657"/>
                  </a:lnTo>
                  <a:lnTo>
                    <a:pt x="520" y="657"/>
                  </a:lnTo>
                  <a:lnTo>
                    <a:pt x="521" y="658"/>
                  </a:lnTo>
                  <a:lnTo>
                    <a:pt x="520" y="658"/>
                  </a:lnTo>
                  <a:lnTo>
                    <a:pt x="519" y="657"/>
                  </a:lnTo>
                  <a:close/>
                  <a:moveTo>
                    <a:pt x="524" y="633"/>
                  </a:moveTo>
                  <a:lnTo>
                    <a:pt x="526" y="636"/>
                  </a:lnTo>
                  <a:lnTo>
                    <a:pt x="526" y="638"/>
                  </a:lnTo>
                  <a:lnTo>
                    <a:pt x="526" y="639"/>
                  </a:lnTo>
                  <a:lnTo>
                    <a:pt x="526" y="640"/>
                  </a:lnTo>
                  <a:lnTo>
                    <a:pt x="527" y="641"/>
                  </a:lnTo>
                  <a:lnTo>
                    <a:pt x="527" y="643"/>
                  </a:lnTo>
                  <a:lnTo>
                    <a:pt x="527" y="644"/>
                  </a:lnTo>
                  <a:lnTo>
                    <a:pt x="528" y="645"/>
                  </a:lnTo>
                  <a:lnTo>
                    <a:pt x="527" y="646"/>
                  </a:lnTo>
                  <a:lnTo>
                    <a:pt x="527" y="647"/>
                  </a:lnTo>
                  <a:lnTo>
                    <a:pt x="526" y="647"/>
                  </a:lnTo>
                  <a:lnTo>
                    <a:pt x="524" y="647"/>
                  </a:lnTo>
                  <a:lnTo>
                    <a:pt x="524" y="646"/>
                  </a:lnTo>
                  <a:lnTo>
                    <a:pt x="527" y="646"/>
                  </a:lnTo>
                  <a:lnTo>
                    <a:pt x="526" y="646"/>
                  </a:lnTo>
                  <a:lnTo>
                    <a:pt x="526" y="645"/>
                  </a:lnTo>
                  <a:lnTo>
                    <a:pt x="526" y="644"/>
                  </a:lnTo>
                  <a:lnTo>
                    <a:pt x="524" y="644"/>
                  </a:lnTo>
                  <a:lnTo>
                    <a:pt x="524" y="643"/>
                  </a:lnTo>
                  <a:lnTo>
                    <a:pt x="524" y="641"/>
                  </a:lnTo>
                  <a:lnTo>
                    <a:pt x="523" y="641"/>
                  </a:lnTo>
                  <a:lnTo>
                    <a:pt x="523" y="640"/>
                  </a:lnTo>
                  <a:lnTo>
                    <a:pt x="523" y="639"/>
                  </a:lnTo>
                  <a:lnTo>
                    <a:pt x="522" y="638"/>
                  </a:lnTo>
                  <a:lnTo>
                    <a:pt x="522" y="637"/>
                  </a:lnTo>
                  <a:lnTo>
                    <a:pt x="522" y="636"/>
                  </a:lnTo>
                  <a:lnTo>
                    <a:pt x="521" y="636"/>
                  </a:lnTo>
                  <a:lnTo>
                    <a:pt x="523" y="633"/>
                  </a:lnTo>
                  <a:lnTo>
                    <a:pt x="524" y="633"/>
                  </a:lnTo>
                  <a:close/>
                  <a:moveTo>
                    <a:pt x="522" y="643"/>
                  </a:moveTo>
                  <a:lnTo>
                    <a:pt x="522" y="644"/>
                  </a:lnTo>
                  <a:lnTo>
                    <a:pt x="521" y="644"/>
                  </a:lnTo>
                  <a:lnTo>
                    <a:pt x="520" y="644"/>
                  </a:lnTo>
                  <a:lnTo>
                    <a:pt x="520" y="645"/>
                  </a:lnTo>
                  <a:lnTo>
                    <a:pt x="520" y="644"/>
                  </a:lnTo>
                  <a:lnTo>
                    <a:pt x="520" y="643"/>
                  </a:lnTo>
                  <a:lnTo>
                    <a:pt x="519" y="643"/>
                  </a:lnTo>
                  <a:lnTo>
                    <a:pt x="520" y="643"/>
                  </a:lnTo>
                  <a:lnTo>
                    <a:pt x="520" y="641"/>
                  </a:lnTo>
                  <a:lnTo>
                    <a:pt x="519" y="640"/>
                  </a:lnTo>
                  <a:lnTo>
                    <a:pt x="519" y="638"/>
                  </a:lnTo>
                  <a:lnTo>
                    <a:pt x="518" y="637"/>
                  </a:lnTo>
                  <a:lnTo>
                    <a:pt x="520" y="636"/>
                  </a:lnTo>
                  <a:lnTo>
                    <a:pt x="520" y="637"/>
                  </a:lnTo>
                  <a:lnTo>
                    <a:pt x="520" y="638"/>
                  </a:lnTo>
                  <a:lnTo>
                    <a:pt x="521" y="638"/>
                  </a:lnTo>
                  <a:lnTo>
                    <a:pt x="521" y="639"/>
                  </a:lnTo>
                  <a:lnTo>
                    <a:pt x="522" y="639"/>
                  </a:lnTo>
                  <a:lnTo>
                    <a:pt x="522" y="640"/>
                  </a:lnTo>
                  <a:lnTo>
                    <a:pt x="522" y="641"/>
                  </a:lnTo>
                  <a:lnTo>
                    <a:pt x="522" y="643"/>
                  </a:lnTo>
                  <a:close/>
                  <a:moveTo>
                    <a:pt x="735" y="681"/>
                  </a:moveTo>
                  <a:lnTo>
                    <a:pt x="736" y="681"/>
                  </a:lnTo>
                  <a:lnTo>
                    <a:pt x="737" y="681"/>
                  </a:lnTo>
                  <a:lnTo>
                    <a:pt x="737" y="682"/>
                  </a:lnTo>
                  <a:lnTo>
                    <a:pt x="736" y="682"/>
                  </a:lnTo>
                  <a:lnTo>
                    <a:pt x="737" y="683"/>
                  </a:lnTo>
                  <a:lnTo>
                    <a:pt x="736" y="683"/>
                  </a:lnTo>
                  <a:lnTo>
                    <a:pt x="737" y="685"/>
                  </a:lnTo>
                  <a:lnTo>
                    <a:pt x="736" y="685"/>
                  </a:lnTo>
                  <a:lnTo>
                    <a:pt x="737" y="685"/>
                  </a:lnTo>
                  <a:lnTo>
                    <a:pt x="736" y="685"/>
                  </a:lnTo>
                  <a:lnTo>
                    <a:pt x="735" y="683"/>
                  </a:lnTo>
                  <a:lnTo>
                    <a:pt x="735" y="682"/>
                  </a:lnTo>
                  <a:lnTo>
                    <a:pt x="735" y="683"/>
                  </a:lnTo>
                  <a:lnTo>
                    <a:pt x="735" y="685"/>
                  </a:lnTo>
                  <a:lnTo>
                    <a:pt x="736" y="685"/>
                  </a:lnTo>
                  <a:lnTo>
                    <a:pt x="736" y="686"/>
                  </a:lnTo>
                  <a:lnTo>
                    <a:pt x="736" y="687"/>
                  </a:lnTo>
                  <a:lnTo>
                    <a:pt x="735" y="687"/>
                  </a:lnTo>
                  <a:lnTo>
                    <a:pt x="734" y="685"/>
                  </a:lnTo>
                  <a:lnTo>
                    <a:pt x="733" y="685"/>
                  </a:lnTo>
                  <a:lnTo>
                    <a:pt x="734" y="686"/>
                  </a:lnTo>
                  <a:lnTo>
                    <a:pt x="734" y="687"/>
                  </a:lnTo>
                  <a:lnTo>
                    <a:pt x="734" y="688"/>
                  </a:lnTo>
                  <a:lnTo>
                    <a:pt x="734" y="689"/>
                  </a:lnTo>
                  <a:lnTo>
                    <a:pt x="733" y="689"/>
                  </a:lnTo>
                  <a:lnTo>
                    <a:pt x="732" y="689"/>
                  </a:lnTo>
                  <a:lnTo>
                    <a:pt x="732" y="688"/>
                  </a:lnTo>
                  <a:lnTo>
                    <a:pt x="732" y="687"/>
                  </a:lnTo>
                  <a:lnTo>
                    <a:pt x="730" y="686"/>
                  </a:lnTo>
                  <a:lnTo>
                    <a:pt x="730" y="685"/>
                  </a:lnTo>
                  <a:lnTo>
                    <a:pt x="730" y="682"/>
                  </a:lnTo>
                  <a:lnTo>
                    <a:pt x="732" y="682"/>
                  </a:lnTo>
                  <a:lnTo>
                    <a:pt x="733" y="682"/>
                  </a:lnTo>
                  <a:lnTo>
                    <a:pt x="734" y="681"/>
                  </a:lnTo>
                  <a:lnTo>
                    <a:pt x="735" y="681"/>
                  </a:lnTo>
                  <a:close/>
                  <a:moveTo>
                    <a:pt x="739" y="673"/>
                  </a:moveTo>
                  <a:lnTo>
                    <a:pt x="739" y="674"/>
                  </a:lnTo>
                  <a:lnTo>
                    <a:pt x="739" y="675"/>
                  </a:lnTo>
                  <a:lnTo>
                    <a:pt x="738" y="675"/>
                  </a:lnTo>
                  <a:lnTo>
                    <a:pt x="738" y="674"/>
                  </a:lnTo>
                  <a:lnTo>
                    <a:pt x="738" y="675"/>
                  </a:lnTo>
                  <a:lnTo>
                    <a:pt x="739" y="675"/>
                  </a:lnTo>
                  <a:lnTo>
                    <a:pt x="739" y="677"/>
                  </a:lnTo>
                  <a:lnTo>
                    <a:pt x="738" y="677"/>
                  </a:lnTo>
                  <a:lnTo>
                    <a:pt x="737" y="674"/>
                  </a:lnTo>
                  <a:lnTo>
                    <a:pt x="737" y="673"/>
                  </a:lnTo>
                  <a:lnTo>
                    <a:pt x="738" y="673"/>
                  </a:lnTo>
                  <a:lnTo>
                    <a:pt x="739" y="673"/>
                  </a:lnTo>
                  <a:close/>
                  <a:moveTo>
                    <a:pt x="729" y="683"/>
                  </a:moveTo>
                  <a:lnTo>
                    <a:pt x="729" y="685"/>
                  </a:lnTo>
                  <a:lnTo>
                    <a:pt x="729" y="686"/>
                  </a:lnTo>
                  <a:lnTo>
                    <a:pt x="729" y="687"/>
                  </a:lnTo>
                  <a:lnTo>
                    <a:pt x="728" y="686"/>
                  </a:lnTo>
                  <a:lnTo>
                    <a:pt x="727" y="685"/>
                  </a:lnTo>
                  <a:lnTo>
                    <a:pt x="728" y="686"/>
                  </a:lnTo>
                  <a:lnTo>
                    <a:pt x="729" y="687"/>
                  </a:lnTo>
                  <a:lnTo>
                    <a:pt x="729" y="688"/>
                  </a:lnTo>
                  <a:lnTo>
                    <a:pt x="729" y="689"/>
                  </a:lnTo>
                  <a:lnTo>
                    <a:pt x="728" y="690"/>
                  </a:lnTo>
                  <a:lnTo>
                    <a:pt x="727" y="690"/>
                  </a:lnTo>
                  <a:lnTo>
                    <a:pt x="727" y="689"/>
                  </a:lnTo>
                  <a:lnTo>
                    <a:pt x="726" y="688"/>
                  </a:lnTo>
                  <a:lnTo>
                    <a:pt x="726" y="687"/>
                  </a:lnTo>
                  <a:lnTo>
                    <a:pt x="726" y="686"/>
                  </a:lnTo>
                  <a:lnTo>
                    <a:pt x="726" y="685"/>
                  </a:lnTo>
                  <a:lnTo>
                    <a:pt x="728" y="682"/>
                  </a:lnTo>
                  <a:lnTo>
                    <a:pt x="729" y="683"/>
                  </a:lnTo>
                  <a:close/>
                  <a:moveTo>
                    <a:pt x="737" y="674"/>
                  </a:moveTo>
                  <a:lnTo>
                    <a:pt x="737" y="675"/>
                  </a:lnTo>
                  <a:lnTo>
                    <a:pt x="738" y="677"/>
                  </a:lnTo>
                  <a:lnTo>
                    <a:pt x="737" y="677"/>
                  </a:lnTo>
                  <a:lnTo>
                    <a:pt x="737" y="678"/>
                  </a:lnTo>
                  <a:lnTo>
                    <a:pt x="737" y="679"/>
                  </a:lnTo>
                  <a:lnTo>
                    <a:pt x="737" y="678"/>
                  </a:lnTo>
                  <a:lnTo>
                    <a:pt x="736" y="677"/>
                  </a:lnTo>
                  <a:lnTo>
                    <a:pt x="735" y="675"/>
                  </a:lnTo>
                  <a:lnTo>
                    <a:pt x="735" y="674"/>
                  </a:lnTo>
                  <a:lnTo>
                    <a:pt x="736" y="674"/>
                  </a:lnTo>
                  <a:lnTo>
                    <a:pt x="737" y="674"/>
                  </a:lnTo>
                  <a:close/>
                  <a:moveTo>
                    <a:pt x="737" y="670"/>
                  </a:moveTo>
                  <a:lnTo>
                    <a:pt x="737" y="671"/>
                  </a:lnTo>
                  <a:lnTo>
                    <a:pt x="738" y="671"/>
                  </a:lnTo>
                  <a:lnTo>
                    <a:pt x="738" y="672"/>
                  </a:lnTo>
                  <a:lnTo>
                    <a:pt x="738" y="673"/>
                  </a:lnTo>
                  <a:lnTo>
                    <a:pt x="737" y="673"/>
                  </a:lnTo>
                  <a:lnTo>
                    <a:pt x="736" y="673"/>
                  </a:lnTo>
                  <a:lnTo>
                    <a:pt x="735" y="673"/>
                  </a:lnTo>
                  <a:lnTo>
                    <a:pt x="734" y="674"/>
                  </a:lnTo>
                  <a:lnTo>
                    <a:pt x="733" y="674"/>
                  </a:lnTo>
                  <a:lnTo>
                    <a:pt x="732" y="674"/>
                  </a:lnTo>
                  <a:lnTo>
                    <a:pt x="732" y="675"/>
                  </a:lnTo>
                  <a:lnTo>
                    <a:pt x="733" y="674"/>
                  </a:lnTo>
                  <a:lnTo>
                    <a:pt x="734" y="674"/>
                  </a:lnTo>
                  <a:lnTo>
                    <a:pt x="735" y="675"/>
                  </a:lnTo>
                  <a:lnTo>
                    <a:pt x="735" y="677"/>
                  </a:lnTo>
                  <a:lnTo>
                    <a:pt x="736" y="678"/>
                  </a:lnTo>
                  <a:lnTo>
                    <a:pt x="736" y="679"/>
                  </a:lnTo>
                  <a:lnTo>
                    <a:pt x="736" y="680"/>
                  </a:lnTo>
                  <a:lnTo>
                    <a:pt x="735" y="680"/>
                  </a:lnTo>
                  <a:lnTo>
                    <a:pt x="735" y="679"/>
                  </a:lnTo>
                  <a:lnTo>
                    <a:pt x="734" y="679"/>
                  </a:lnTo>
                  <a:lnTo>
                    <a:pt x="733" y="679"/>
                  </a:lnTo>
                  <a:lnTo>
                    <a:pt x="734" y="680"/>
                  </a:lnTo>
                  <a:lnTo>
                    <a:pt x="733" y="681"/>
                  </a:lnTo>
                  <a:lnTo>
                    <a:pt x="732" y="681"/>
                  </a:lnTo>
                  <a:lnTo>
                    <a:pt x="730" y="681"/>
                  </a:lnTo>
                  <a:lnTo>
                    <a:pt x="729" y="681"/>
                  </a:lnTo>
                  <a:lnTo>
                    <a:pt x="729" y="680"/>
                  </a:lnTo>
                  <a:lnTo>
                    <a:pt x="730" y="679"/>
                  </a:lnTo>
                  <a:lnTo>
                    <a:pt x="730" y="678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8" y="680"/>
                  </a:lnTo>
                  <a:lnTo>
                    <a:pt x="727" y="680"/>
                  </a:lnTo>
                  <a:lnTo>
                    <a:pt x="726" y="681"/>
                  </a:lnTo>
                  <a:lnTo>
                    <a:pt x="725" y="681"/>
                  </a:lnTo>
                  <a:lnTo>
                    <a:pt x="724" y="680"/>
                  </a:lnTo>
                  <a:lnTo>
                    <a:pt x="722" y="680"/>
                  </a:lnTo>
                  <a:lnTo>
                    <a:pt x="722" y="679"/>
                  </a:lnTo>
                  <a:lnTo>
                    <a:pt x="730" y="674"/>
                  </a:lnTo>
                  <a:lnTo>
                    <a:pt x="737" y="670"/>
                  </a:lnTo>
                  <a:close/>
                  <a:moveTo>
                    <a:pt x="661" y="707"/>
                  </a:moveTo>
                  <a:lnTo>
                    <a:pt x="663" y="706"/>
                  </a:lnTo>
                  <a:lnTo>
                    <a:pt x="663" y="707"/>
                  </a:lnTo>
                  <a:lnTo>
                    <a:pt x="663" y="708"/>
                  </a:lnTo>
                  <a:lnTo>
                    <a:pt x="661" y="710"/>
                  </a:lnTo>
                  <a:lnTo>
                    <a:pt x="661" y="711"/>
                  </a:lnTo>
                  <a:lnTo>
                    <a:pt x="661" y="712"/>
                  </a:lnTo>
                  <a:lnTo>
                    <a:pt x="660" y="711"/>
                  </a:lnTo>
                  <a:lnTo>
                    <a:pt x="661" y="711"/>
                  </a:lnTo>
                  <a:lnTo>
                    <a:pt x="660" y="711"/>
                  </a:lnTo>
                  <a:lnTo>
                    <a:pt x="660" y="712"/>
                  </a:lnTo>
                  <a:lnTo>
                    <a:pt x="659" y="713"/>
                  </a:lnTo>
                  <a:lnTo>
                    <a:pt x="658" y="713"/>
                  </a:lnTo>
                  <a:lnTo>
                    <a:pt x="657" y="713"/>
                  </a:lnTo>
                  <a:lnTo>
                    <a:pt x="657" y="712"/>
                  </a:lnTo>
                  <a:lnTo>
                    <a:pt x="657" y="713"/>
                  </a:lnTo>
                  <a:lnTo>
                    <a:pt x="656" y="713"/>
                  </a:lnTo>
                  <a:lnTo>
                    <a:pt x="656" y="712"/>
                  </a:lnTo>
                  <a:lnTo>
                    <a:pt x="655" y="712"/>
                  </a:lnTo>
                  <a:lnTo>
                    <a:pt x="653" y="712"/>
                  </a:lnTo>
                  <a:lnTo>
                    <a:pt x="655" y="712"/>
                  </a:lnTo>
                  <a:lnTo>
                    <a:pt x="655" y="711"/>
                  </a:lnTo>
                  <a:lnTo>
                    <a:pt x="656" y="708"/>
                  </a:lnTo>
                  <a:lnTo>
                    <a:pt x="657" y="707"/>
                  </a:lnTo>
                  <a:lnTo>
                    <a:pt x="658" y="708"/>
                  </a:lnTo>
                  <a:lnTo>
                    <a:pt x="658" y="707"/>
                  </a:lnTo>
                  <a:lnTo>
                    <a:pt x="659" y="706"/>
                  </a:lnTo>
                  <a:lnTo>
                    <a:pt x="660" y="706"/>
                  </a:lnTo>
                  <a:lnTo>
                    <a:pt x="660" y="707"/>
                  </a:lnTo>
                  <a:lnTo>
                    <a:pt x="660" y="708"/>
                  </a:lnTo>
                  <a:lnTo>
                    <a:pt x="661" y="708"/>
                  </a:lnTo>
                  <a:lnTo>
                    <a:pt x="661" y="707"/>
                  </a:lnTo>
                  <a:close/>
                  <a:moveTo>
                    <a:pt x="718" y="643"/>
                  </a:moveTo>
                  <a:lnTo>
                    <a:pt x="720" y="641"/>
                  </a:lnTo>
                  <a:lnTo>
                    <a:pt x="719" y="643"/>
                  </a:lnTo>
                  <a:lnTo>
                    <a:pt x="719" y="644"/>
                  </a:lnTo>
                  <a:lnTo>
                    <a:pt x="717" y="645"/>
                  </a:lnTo>
                  <a:lnTo>
                    <a:pt x="717" y="646"/>
                  </a:lnTo>
                  <a:lnTo>
                    <a:pt x="717" y="645"/>
                  </a:lnTo>
                  <a:lnTo>
                    <a:pt x="717" y="644"/>
                  </a:lnTo>
                  <a:lnTo>
                    <a:pt x="718" y="643"/>
                  </a:lnTo>
                  <a:close/>
                  <a:moveTo>
                    <a:pt x="706" y="624"/>
                  </a:moveTo>
                  <a:lnTo>
                    <a:pt x="704" y="624"/>
                  </a:lnTo>
                  <a:lnTo>
                    <a:pt x="704" y="623"/>
                  </a:lnTo>
                  <a:lnTo>
                    <a:pt x="704" y="622"/>
                  </a:lnTo>
                  <a:lnTo>
                    <a:pt x="706" y="622"/>
                  </a:lnTo>
                  <a:lnTo>
                    <a:pt x="706" y="623"/>
                  </a:lnTo>
                  <a:lnTo>
                    <a:pt x="706" y="624"/>
                  </a:lnTo>
                  <a:close/>
                  <a:moveTo>
                    <a:pt x="698" y="608"/>
                  </a:moveTo>
                  <a:lnTo>
                    <a:pt x="698" y="610"/>
                  </a:lnTo>
                  <a:lnTo>
                    <a:pt x="699" y="610"/>
                  </a:lnTo>
                  <a:lnTo>
                    <a:pt x="699" y="611"/>
                  </a:lnTo>
                  <a:lnTo>
                    <a:pt x="699" y="612"/>
                  </a:lnTo>
                  <a:lnTo>
                    <a:pt x="699" y="611"/>
                  </a:lnTo>
                  <a:lnTo>
                    <a:pt x="700" y="611"/>
                  </a:lnTo>
                  <a:lnTo>
                    <a:pt x="700" y="612"/>
                  </a:lnTo>
                  <a:lnTo>
                    <a:pt x="699" y="614"/>
                  </a:lnTo>
                  <a:lnTo>
                    <a:pt x="699" y="613"/>
                  </a:lnTo>
                  <a:lnTo>
                    <a:pt x="698" y="611"/>
                  </a:lnTo>
                  <a:lnTo>
                    <a:pt x="696" y="610"/>
                  </a:lnTo>
                  <a:lnTo>
                    <a:pt x="698" y="608"/>
                  </a:lnTo>
                  <a:close/>
                  <a:moveTo>
                    <a:pt x="675" y="593"/>
                  </a:moveTo>
                  <a:lnTo>
                    <a:pt x="676" y="593"/>
                  </a:lnTo>
                  <a:lnTo>
                    <a:pt x="676" y="591"/>
                  </a:lnTo>
                  <a:lnTo>
                    <a:pt x="677" y="591"/>
                  </a:lnTo>
                  <a:lnTo>
                    <a:pt x="677" y="593"/>
                  </a:lnTo>
                  <a:lnTo>
                    <a:pt x="678" y="593"/>
                  </a:lnTo>
                  <a:lnTo>
                    <a:pt x="678" y="594"/>
                  </a:lnTo>
                  <a:lnTo>
                    <a:pt x="677" y="594"/>
                  </a:lnTo>
                  <a:lnTo>
                    <a:pt x="676" y="594"/>
                  </a:lnTo>
                  <a:lnTo>
                    <a:pt x="675" y="593"/>
                  </a:lnTo>
                  <a:close/>
                  <a:moveTo>
                    <a:pt x="672" y="585"/>
                  </a:moveTo>
                  <a:lnTo>
                    <a:pt x="673" y="585"/>
                  </a:lnTo>
                  <a:lnTo>
                    <a:pt x="674" y="583"/>
                  </a:lnTo>
                  <a:lnTo>
                    <a:pt x="674" y="585"/>
                  </a:lnTo>
                  <a:lnTo>
                    <a:pt x="673" y="585"/>
                  </a:lnTo>
                  <a:lnTo>
                    <a:pt x="670" y="587"/>
                  </a:lnTo>
                  <a:lnTo>
                    <a:pt x="670" y="588"/>
                  </a:lnTo>
                  <a:lnTo>
                    <a:pt x="672" y="587"/>
                  </a:lnTo>
                  <a:lnTo>
                    <a:pt x="673" y="586"/>
                  </a:lnTo>
                  <a:lnTo>
                    <a:pt x="674" y="586"/>
                  </a:lnTo>
                  <a:lnTo>
                    <a:pt x="674" y="587"/>
                  </a:lnTo>
                  <a:lnTo>
                    <a:pt x="673" y="588"/>
                  </a:lnTo>
                  <a:lnTo>
                    <a:pt x="672" y="588"/>
                  </a:lnTo>
                  <a:lnTo>
                    <a:pt x="672" y="589"/>
                  </a:lnTo>
                  <a:lnTo>
                    <a:pt x="670" y="589"/>
                  </a:lnTo>
                  <a:lnTo>
                    <a:pt x="670" y="588"/>
                  </a:lnTo>
                  <a:lnTo>
                    <a:pt x="670" y="589"/>
                  </a:lnTo>
                  <a:lnTo>
                    <a:pt x="670" y="590"/>
                  </a:lnTo>
                  <a:lnTo>
                    <a:pt x="670" y="591"/>
                  </a:lnTo>
                  <a:lnTo>
                    <a:pt x="669" y="590"/>
                  </a:lnTo>
                  <a:lnTo>
                    <a:pt x="668" y="590"/>
                  </a:lnTo>
                  <a:lnTo>
                    <a:pt x="668" y="589"/>
                  </a:lnTo>
                  <a:lnTo>
                    <a:pt x="668" y="590"/>
                  </a:lnTo>
                  <a:lnTo>
                    <a:pt x="667" y="588"/>
                  </a:lnTo>
                  <a:lnTo>
                    <a:pt x="667" y="587"/>
                  </a:lnTo>
                  <a:lnTo>
                    <a:pt x="668" y="587"/>
                  </a:lnTo>
                  <a:lnTo>
                    <a:pt x="668" y="586"/>
                  </a:lnTo>
                  <a:lnTo>
                    <a:pt x="672" y="583"/>
                  </a:lnTo>
                  <a:lnTo>
                    <a:pt x="673" y="583"/>
                  </a:lnTo>
                  <a:lnTo>
                    <a:pt x="672" y="585"/>
                  </a:lnTo>
                  <a:close/>
                  <a:moveTo>
                    <a:pt x="672" y="582"/>
                  </a:moveTo>
                  <a:lnTo>
                    <a:pt x="673" y="581"/>
                  </a:lnTo>
                  <a:lnTo>
                    <a:pt x="673" y="582"/>
                  </a:lnTo>
                  <a:lnTo>
                    <a:pt x="672" y="582"/>
                  </a:lnTo>
                  <a:lnTo>
                    <a:pt x="670" y="582"/>
                  </a:lnTo>
                  <a:lnTo>
                    <a:pt x="670" y="581"/>
                  </a:lnTo>
                  <a:lnTo>
                    <a:pt x="672" y="581"/>
                  </a:lnTo>
                  <a:lnTo>
                    <a:pt x="672" y="582"/>
                  </a:lnTo>
                  <a:close/>
                  <a:moveTo>
                    <a:pt x="669" y="573"/>
                  </a:moveTo>
                  <a:lnTo>
                    <a:pt x="669" y="572"/>
                  </a:lnTo>
                  <a:lnTo>
                    <a:pt x="670" y="571"/>
                  </a:lnTo>
                  <a:lnTo>
                    <a:pt x="672" y="572"/>
                  </a:lnTo>
                  <a:lnTo>
                    <a:pt x="673" y="573"/>
                  </a:lnTo>
                  <a:lnTo>
                    <a:pt x="673" y="574"/>
                  </a:lnTo>
                  <a:lnTo>
                    <a:pt x="673" y="576"/>
                  </a:lnTo>
                  <a:lnTo>
                    <a:pt x="674" y="576"/>
                  </a:lnTo>
                  <a:lnTo>
                    <a:pt x="674" y="577"/>
                  </a:lnTo>
                  <a:lnTo>
                    <a:pt x="673" y="576"/>
                  </a:lnTo>
                  <a:lnTo>
                    <a:pt x="673" y="574"/>
                  </a:lnTo>
                  <a:lnTo>
                    <a:pt x="672" y="574"/>
                  </a:lnTo>
                  <a:lnTo>
                    <a:pt x="672" y="576"/>
                  </a:lnTo>
                  <a:lnTo>
                    <a:pt x="670" y="574"/>
                  </a:lnTo>
                  <a:lnTo>
                    <a:pt x="670" y="573"/>
                  </a:lnTo>
                  <a:lnTo>
                    <a:pt x="669" y="573"/>
                  </a:lnTo>
                  <a:close/>
                  <a:moveTo>
                    <a:pt x="668" y="570"/>
                  </a:moveTo>
                  <a:lnTo>
                    <a:pt x="667" y="570"/>
                  </a:lnTo>
                  <a:lnTo>
                    <a:pt x="667" y="569"/>
                  </a:lnTo>
                  <a:lnTo>
                    <a:pt x="668" y="568"/>
                  </a:lnTo>
                  <a:lnTo>
                    <a:pt x="669" y="568"/>
                  </a:lnTo>
                  <a:lnTo>
                    <a:pt x="670" y="568"/>
                  </a:lnTo>
                  <a:lnTo>
                    <a:pt x="670" y="569"/>
                  </a:lnTo>
                  <a:lnTo>
                    <a:pt x="670" y="570"/>
                  </a:lnTo>
                  <a:lnTo>
                    <a:pt x="669" y="570"/>
                  </a:lnTo>
                  <a:lnTo>
                    <a:pt x="668" y="570"/>
                  </a:lnTo>
                  <a:close/>
                  <a:moveTo>
                    <a:pt x="669" y="564"/>
                  </a:moveTo>
                  <a:lnTo>
                    <a:pt x="667" y="565"/>
                  </a:lnTo>
                  <a:lnTo>
                    <a:pt x="668" y="565"/>
                  </a:lnTo>
                  <a:lnTo>
                    <a:pt x="669" y="565"/>
                  </a:lnTo>
                  <a:lnTo>
                    <a:pt x="670" y="565"/>
                  </a:lnTo>
                  <a:lnTo>
                    <a:pt x="669" y="565"/>
                  </a:lnTo>
                  <a:lnTo>
                    <a:pt x="669" y="566"/>
                  </a:lnTo>
                  <a:lnTo>
                    <a:pt x="668" y="568"/>
                  </a:lnTo>
                  <a:lnTo>
                    <a:pt x="666" y="568"/>
                  </a:lnTo>
                  <a:lnTo>
                    <a:pt x="665" y="566"/>
                  </a:lnTo>
                  <a:lnTo>
                    <a:pt x="665" y="565"/>
                  </a:lnTo>
                  <a:lnTo>
                    <a:pt x="667" y="564"/>
                  </a:lnTo>
                  <a:lnTo>
                    <a:pt x="668" y="564"/>
                  </a:lnTo>
                  <a:lnTo>
                    <a:pt x="669" y="564"/>
                  </a:lnTo>
                  <a:close/>
                  <a:moveTo>
                    <a:pt x="666" y="561"/>
                  </a:moveTo>
                  <a:lnTo>
                    <a:pt x="667" y="561"/>
                  </a:lnTo>
                  <a:lnTo>
                    <a:pt x="668" y="562"/>
                  </a:lnTo>
                  <a:lnTo>
                    <a:pt x="667" y="562"/>
                  </a:lnTo>
                  <a:lnTo>
                    <a:pt x="665" y="562"/>
                  </a:lnTo>
                  <a:lnTo>
                    <a:pt x="666" y="562"/>
                  </a:lnTo>
                  <a:lnTo>
                    <a:pt x="666" y="563"/>
                  </a:lnTo>
                  <a:lnTo>
                    <a:pt x="667" y="563"/>
                  </a:lnTo>
                  <a:lnTo>
                    <a:pt x="666" y="563"/>
                  </a:lnTo>
                  <a:lnTo>
                    <a:pt x="664" y="563"/>
                  </a:lnTo>
                  <a:lnTo>
                    <a:pt x="665" y="564"/>
                  </a:lnTo>
                  <a:lnTo>
                    <a:pt x="665" y="565"/>
                  </a:lnTo>
                  <a:lnTo>
                    <a:pt x="664" y="565"/>
                  </a:lnTo>
                  <a:lnTo>
                    <a:pt x="663" y="565"/>
                  </a:lnTo>
                  <a:lnTo>
                    <a:pt x="660" y="565"/>
                  </a:lnTo>
                  <a:lnTo>
                    <a:pt x="658" y="565"/>
                  </a:lnTo>
                  <a:lnTo>
                    <a:pt x="657" y="564"/>
                  </a:lnTo>
                  <a:lnTo>
                    <a:pt x="656" y="565"/>
                  </a:lnTo>
                  <a:lnTo>
                    <a:pt x="653" y="565"/>
                  </a:lnTo>
                  <a:lnTo>
                    <a:pt x="652" y="564"/>
                  </a:lnTo>
                  <a:lnTo>
                    <a:pt x="652" y="563"/>
                  </a:lnTo>
                  <a:lnTo>
                    <a:pt x="653" y="562"/>
                  </a:lnTo>
                  <a:lnTo>
                    <a:pt x="655" y="562"/>
                  </a:lnTo>
                  <a:lnTo>
                    <a:pt x="656" y="562"/>
                  </a:lnTo>
                  <a:lnTo>
                    <a:pt x="657" y="562"/>
                  </a:lnTo>
                  <a:lnTo>
                    <a:pt x="658" y="562"/>
                  </a:lnTo>
                  <a:lnTo>
                    <a:pt x="658" y="561"/>
                  </a:lnTo>
                  <a:lnTo>
                    <a:pt x="659" y="561"/>
                  </a:lnTo>
                  <a:lnTo>
                    <a:pt x="660" y="562"/>
                  </a:lnTo>
                  <a:lnTo>
                    <a:pt x="660" y="563"/>
                  </a:lnTo>
                  <a:lnTo>
                    <a:pt x="663" y="561"/>
                  </a:lnTo>
                  <a:lnTo>
                    <a:pt x="664" y="560"/>
                  </a:lnTo>
                  <a:lnTo>
                    <a:pt x="665" y="561"/>
                  </a:lnTo>
                  <a:lnTo>
                    <a:pt x="666" y="561"/>
                  </a:lnTo>
                  <a:close/>
                  <a:moveTo>
                    <a:pt x="546" y="667"/>
                  </a:moveTo>
                  <a:lnTo>
                    <a:pt x="546" y="669"/>
                  </a:lnTo>
                  <a:lnTo>
                    <a:pt x="545" y="670"/>
                  </a:lnTo>
                  <a:lnTo>
                    <a:pt x="545" y="669"/>
                  </a:lnTo>
                  <a:lnTo>
                    <a:pt x="544" y="669"/>
                  </a:lnTo>
                  <a:lnTo>
                    <a:pt x="544" y="667"/>
                  </a:lnTo>
                  <a:lnTo>
                    <a:pt x="545" y="667"/>
                  </a:lnTo>
                  <a:lnTo>
                    <a:pt x="546" y="667"/>
                  </a:lnTo>
                  <a:close/>
                  <a:moveTo>
                    <a:pt x="659" y="547"/>
                  </a:moveTo>
                  <a:lnTo>
                    <a:pt x="659" y="546"/>
                  </a:lnTo>
                  <a:lnTo>
                    <a:pt x="660" y="546"/>
                  </a:lnTo>
                  <a:lnTo>
                    <a:pt x="660" y="547"/>
                  </a:lnTo>
                  <a:lnTo>
                    <a:pt x="659" y="548"/>
                  </a:lnTo>
                  <a:lnTo>
                    <a:pt x="658" y="548"/>
                  </a:lnTo>
                  <a:lnTo>
                    <a:pt x="658" y="547"/>
                  </a:lnTo>
                  <a:lnTo>
                    <a:pt x="659" y="547"/>
                  </a:lnTo>
                  <a:close/>
                  <a:moveTo>
                    <a:pt x="642" y="531"/>
                  </a:moveTo>
                  <a:lnTo>
                    <a:pt x="642" y="530"/>
                  </a:lnTo>
                  <a:lnTo>
                    <a:pt x="643" y="531"/>
                  </a:lnTo>
                  <a:lnTo>
                    <a:pt x="642" y="531"/>
                  </a:lnTo>
                  <a:lnTo>
                    <a:pt x="640" y="535"/>
                  </a:lnTo>
                  <a:lnTo>
                    <a:pt x="640" y="536"/>
                  </a:lnTo>
                  <a:lnTo>
                    <a:pt x="639" y="536"/>
                  </a:lnTo>
                  <a:lnTo>
                    <a:pt x="638" y="536"/>
                  </a:lnTo>
                  <a:lnTo>
                    <a:pt x="638" y="535"/>
                  </a:lnTo>
                  <a:lnTo>
                    <a:pt x="638" y="533"/>
                  </a:lnTo>
                  <a:lnTo>
                    <a:pt x="638" y="532"/>
                  </a:lnTo>
                  <a:lnTo>
                    <a:pt x="638" y="531"/>
                  </a:lnTo>
                  <a:lnTo>
                    <a:pt x="639" y="530"/>
                  </a:lnTo>
                  <a:lnTo>
                    <a:pt x="640" y="529"/>
                  </a:lnTo>
                  <a:lnTo>
                    <a:pt x="640" y="530"/>
                  </a:lnTo>
                  <a:lnTo>
                    <a:pt x="641" y="531"/>
                  </a:lnTo>
                  <a:lnTo>
                    <a:pt x="642" y="531"/>
                  </a:lnTo>
                  <a:close/>
                  <a:moveTo>
                    <a:pt x="639" y="519"/>
                  </a:moveTo>
                  <a:lnTo>
                    <a:pt x="640" y="520"/>
                  </a:lnTo>
                  <a:lnTo>
                    <a:pt x="639" y="521"/>
                  </a:lnTo>
                  <a:lnTo>
                    <a:pt x="638" y="522"/>
                  </a:lnTo>
                  <a:lnTo>
                    <a:pt x="636" y="522"/>
                  </a:lnTo>
                  <a:lnTo>
                    <a:pt x="635" y="522"/>
                  </a:lnTo>
                  <a:lnTo>
                    <a:pt x="634" y="521"/>
                  </a:lnTo>
                  <a:lnTo>
                    <a:pt x="633" y="521"/>
                  </a:lnTo>
                  <a:lnTo>
                    <a:pt x="632" y="521"/>
                  </a:lnTo>
                  <a:lnTo>
                    <a:pt x="632" y="520"/>
                  </a:lnTo>
                  <a:lnTo>
                    <a:pt x="631" y="520"/>
                  </a:lnTo>
                  <a:lnTo>
                    <a:pt x="630" y="519"/>
                  </a:lnTo>
                  <a:lnTo>
                    <a:pt x="629" y="519"/>
                  </a:lnTo>
                  <a:lnTo>
                    <a:pt x="627" y="519"/>
                  </a:lnTo>
                  <a:lnTo>
                    <a:pt x="627" y="518"/>
                  </a:lnTo>
                  <a:lnTo>
                    <a:pt x="626" y="518"/>
                  </a:lnTo>
                  <a:lnTo>
                    <a:pt x="625" y="518"/>
                  </a:lnTo>
                  <a:lnTo>
                    <a:pt x="624" y="518"/>
                  </a:lnTo>
                  <a:lnTo>
                    <a:pt x="623" y="518"/>
                  </a:lnTo>
                  <a:lnTo>
                    <a:pt x="622" y="518"/>
                  </a:lnTo>
                  <a:lnTo>
                    <a:pt x="621" y="516"/>
                  </a:lnTo>
                  <a:lnTo>
                    <a:pt x="620" y="516"/>
                  </a:lnTo>
                  <a:lnTo>
                    <a:pt x="620" y="515"/>
                  </a:lnTo>
                  <a:lnTo>
                    <a:pt x="620" y="514"/>
                  </a:lnTo>
                  <a:lnTo>
                    <a:pt x="621" y="514"/>
                  </a:lnTo>
                  <a:lnTo>
                    <a:pt x="622" y="514"/>
                  </a:lnTo>
                  <a:lnTo>
                    <a:pt x="623" y="514"/>
                  </a:lnTo>
                  <a:lnTo>
                    <a:pt x="624" y="514"/>
                  </a:lnTo>
                  <a:lnTo>
                    <a:pt x="625" y="514"/>
                  </a:lnTo>
                  <a:lnTo>
                    <a:pt x="625" y="515"/>
                  </a:lnTo>
                  <a:lnTo>
                    <a:pt x="626" y="515"/>
                  </a:lnTo>
                  <a:lnTo>
                    <a:pt x="627" y="515"/>
                  </a:lnTo>
                  <a:lnTo>
                    <a:pt x="629" y="515"/>
                  </a:lnTo>
                  <a:lnTo>
                    <a:pt x="629" y="516"/>
                  </a:lnTo>
                  <a:lnTo>
                    <a:pt x="629" y="518"/>
                  </a:lnTo>
                  <a:lnTo>
                    <a:pt x="630" y="518"/>
                  </a:lnTo>
                  <a:lnTo>
                    <a:pt x="631" y="518"/>
                  </a:lnTo>
                  <a:lnTo>
                    <a:pt x="632" y="518"/>
                  </a:lnTo>
                  <a:lnTo>
                    <a:pt x="633" y="518"/>
                  </a:lnTo>
                  <a:lnTo>
                    <a:pt x="633" y="519"/>
                  </a:lnTo>
                  <a:lnTo>
                    <a:pt x="632" y="519"/>
                  </a:lnTo>
                  <a:lnTo>
                    <a:pt x="633" y="519"/>
                  </a:lnTo>
                  <a:lnTo>
                    <a:pt x="633" y="520"/>
                  </a:lnTo>
                  <a:lnTo>
                    <a:pt x="634" y="520"/>
                  </a:lnTo>
                  <a:lnTo>
                    <a:pt x="636" y="519"/>
                  </a:lnTo>
                  <a:lnTo>
                    <a:pt x="638" y="519"/>
                  </a:lnTo>
                  <a:lnTo>
                    <a:pt x="639" y="519"/>
                  </a:lnTo>
                  <a:close/>
                  <a:moveTo>
                    <a:pt x="620" y="491"/>
                  </a:moveTo>
                  <a:lnTo>
                    <a:pt x="618" y="491"/>
                  </a:lnTo>
                  <a:lnTo>
                    <a:pt x="620" y="491"/>
                  </a:lnTo>
                  <a:lnTo>
                    <a:pt x="620" y="493"/>
                  </a:lnTo>
                  <a:lnTo>
                    <a:pt x="621" y="491"/>
                  </a:lnTo>
                  <a:lnTo>
                    <a:pt x="621" y="493"/>
                  </a:lnTo>
                  <a:lnTo>
                    <a:pt x="617" y="493"/>
                  </a:lnTo>
                  <a:lnTo>
                    <a:pt x="617" y="494"/>
                  </a:lnTo>
                  <a:lnTo>
                    <a:pt x="616" y="494"/>
                  </a:lnTo>
                  <a:lnTo>
                    <a:pt x="616" y="493"/>
                  </a:lnTo>
                  <a:lnTo>
                    <a:pt x="615" y="491"/>
                  </a:lnTo>
                  <a:lnTo>
                    <a:pt x="616" y="491"/>
                  </a:lnTo>
                  <a:lnTo>
                    <a:pt x="616" y="493"/>
                  </a:lnTo>
                  <a:lnTo>
                    <a:pt x="617" y="491"/>
                  </a:lnTo>
                  <a:lnTo>
                    <a:pt x="617" y="490"/>
                  </a:lnTo>
                  <a:lnTo>
                    <a:pt x="618" y="490"/>
                  </a:lnTo>
                  <a:lnTo>
                    <a:pt x="620" y="490"/>
                  </a:lnTo>
                  <a:lnTo>
                    <a:pt x="620" y="491"/>
                  </a:lnTo>
                  <a:close/>
                  <a:moveTo>
                    <a:pt x="631" y="457"/>
                  </a:moveTo>
                  <a:lnTo>
                    <a:pt x="632" y="457"/>
                  </a:lnTo>
                  <a:lnTo>
                    <a:pt x="632" y="456"/>
                  </a:lnTo>
                  <a:lnTo>
                    <a:pt x="633" y="456"/>
                  </a:lnTo>
                  <a:lnTo>
                    <a:pt x="634" y="456"/>
                  </a:lnTo>
                  <a:lnTo>
                    <a:pt x="633" y="456"/>
                  </a:lnTo>
                  <a:lnTo>
                    <a:pt x="633" y="457"/>
                  </a:lnTo>
                  <a:lnTo>
                    <a:pt x="633" y="459"/>
                  </a:lnTo>
                  <a:lnTo>
                    <a:pt x="632" y="459"/>
                  </a:lnTo>
                  <a:lnTo>
                    <a:pt x="632" y="457"/>
                  </a:lnTo>
                  <a:lnTo>
                    <a:pt x="631" y="457"/>
                  </a:lnTo>
                  <a:close/>
                  <a:moveTo>
                    <a:pt x="470" y="622"/>
                  </a:moveTo>
                  <a:lnTo>
                    <a:pt x="471" y="621"/>
                  </a:lnTo>
                  <a:lnTo>
                    <a:pt x="472" y="621"/>
                  </a:lnTo>
                  <a:lnTo>
                    <a:pt x="472" y="622"/>
                  </a:lnTo>
                  <a:lnTo>
                    <a:pt x="472" y="623"/>
                  </a:lnTo>
                  <a:lnTo>
                    <a:pt x="472" y="624"/>
                  </a:lnTo>
                  <a:lnTo>
                    <a:pt x="472" y="625"/>
                  </a:lnTo>
                  <a:lnTo>
                    <a:pt x="472" y="627"/>
                  </a:lnTo>
                  <a:lnTo>
                    <a:pt x="471" y="627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5"/>
                  </a:lnTo>
                  <a:lnTo>
                    <a:pt x="469" y="624"/>
                  </a:lnTo>
                  <a:lnTo>
                    <a:pt x="470" y="622"/>
                  </a:lnTo>
                  <a:close/>
                  <a:moveTo>
                    <a:pt x="631" y="452"/>
                  </a:moveTo>
                  <a:lnTo>
                    <a:pt x="631" y="453"/>
                  </a:lnTo>
                  <a:lnTo>
                    <a:pt x="632" y="453"/>
                  </a:lnTo>
                  <a:lnTo>
                    <a:pt x="632" y="454"/>
                  </a:lnTo>
                  <a:lnTo>
                    <a:pt x="633" y="455"/>
                  </a:lnTo>
                  <a:lnTo>
                    <a:pt x="632" y="455"/>
                  </a:lnTo>
                  <a:lnTo>
                    <a:pt x="631" y="455"/>
                  </a:lnTo>
                  <a:lnTo>
                    <a:pt x="630" y="455"/>
                  </a:lnTo>
                  <a:lnTo>
                    <a:pt x="629" y="455"/>
                  </a:lnTo>
                  <a:lnTo>
                    <a:pt x="629" y="453"/>
                  </a:lnTo>
                  <a:lnTo>
                    <a:pt x="627" y="453"/>
                  </a:lnTo>
                  <a:lnTo>
                    <a:pt x="629" y="453"/>
                  </a:lnTo>
                  <a:lnTo>
                    <a:pt x="630" y="452"/>
                  </a:lnTo>
                  <a:lnTo>
                    <a:pt x="630" y="453"/>
                  </a:lnTo>
                  <a:lnTo>
                    <a:pt x="631" y="452"/>
                  </a:lnTo>
                  <a:close/>
                  <a:moveTo>
                    <a:pt x="626" y="446"/>
                  </a:moveTo>
                  <a:lnTo>
                    <a:pt x="627" y="447"/>
                  </a:lnTo>
                  <a:lnTo>
                    <a:pt x="630" y="448"/>
                  </a:lnTo>
                  <a:lnTo>
                    <a:pt x="630" y="449"/>
                  </a:lnTo>
                  <a:lnTo>
                    <a:pt x="629" y="449"/>
                  </a:lnTo>
                  <a:lnTo>
                    <a:pt x="627" y="449"/>
                  </a:lnTo>
                  <a:lnTo>
                    <a:pt x="626" y="449"/>
                  </a:lnTo>
                  <a:lnTo>
                    <a:pt x="626" y="448"/>
                  </a:lnTo>
                  <a:lnTo>
                    <a:pt x="625" y="447"/>
                  </a:lnTo>
                  <a:lnTo>
                    <a:pt x="625" y="446"/>
                  </a:lnTo>
                  <a:lnTo>
                    <a:pt x="626" y="446"/>
                  </a:lnTo>
                  <a:close/>
                  <a:moveTo>
                    <a:pt x="623" y="455"/>
                  </a:moveTo>
                  <a:lnTo>
                    <a:pt x="622" y="455"/>
                  </a:lnTo>
                  <a:lnTo>
                    <a:pt x="622" y="456"/>
                  </a:lnTo>
                  <a:lnTo>
                    <a:pt x="623" y="456"/>
                  </a:lnTo>
                  <a:lnTo>
                    <a:pt x="624" y="456"/>
                  </a:lnTo>
                  <a:lnTo>
                    <a:pt x="625" y="456"/>
                  </a:lnTo>
                  <a:lnTo>
                    <a:pt x="624" y="457"/>
                  </a:lnTo>
                  <a:lnTo>
                    <a:pt x="625" y="457"/>
                  </a:lnTo>
                  <a:lnTo>
                    <a:pt x="625" y="456"/>
                  </a:lnTo>
                  <a:lnTo>
                    <a:pt x="626" y="456"/>
                  </a:lnTo>
                  <a:lnTo>
                    <a:pt x="627" y="456"/>
                  </a:lnTo>
                  <a:lnTo>
                    <a:pt x="627" y="457"/>
                  </a:lnTo>
                  <a:lnTo>
                    <a:pt x="629" y="459"/>
                  </a:lnTo>
                  <a:lnTo>
                    <a:pt x="627" y="459"/>
                  </a:lnTo>
                  <a:lnTo>
                    <a:pt x="627" y="460"/>
                  </a:lnTo>
                  <a:lnTo>
                    <a:pt x="629" y="460"/>
                  </a:lnTo>
                  <a:lnTo>
                    <a:pt x="627" y="461"/>
                  </a:lnTo>
                  <a:lnTo>
                    <a:pt x="627" y="460"/>
                  </a:lnTo>
                  <a:lnTo>
                    <a:pt x="626" y="460"/>
                  </a:lnTo>
                  <a:lnTo>
                    <a:pt x="627" y="461"/>
                  </a:lnTo>
                  <a:lnTo>
                    <a:pt x="627" y="462"/>
                  </a:lnTo>
                  <a:lnTo>
                    <a:pt x="627" y="461"/>
                  </a:lnTo>
                  <a:lnTo>
                    <a:pt x="626" y="461"/>
                  </a:lnTo>
                  <a:lnTo>
                    <a:pt x="625" y="462"/>
                  </a:lnTo>
                  <a:lnTo>
                    <a:pt x="626" y="462"/>
                  </a:lnTo>
                  <a:lnTo>
                    <a:pt x="627" y="462"/>
                  </a:lnTo>
                  <a:lnTo>
                    <a:pt x="627" y="463"/>
                  </a:lnTo>
                  <a:lnTo>
                    <a:pt x="627" y="464"/>
                  </a:lnTo>
                  <a:lnTo>
                    <a:pt x="626" y="464"/>
                  </a:lnTo>
                  <a:lnTo>
                    <a:pt x="625" y="464"/>
                  </a:lnTo>
                  <a:lnTo>
                    <a:pt x="625" y="465"/>
                  </a:lnTo>
                  <a:lnTo>
                    <a:pt x="626" y="465"/>
                  </a:lnTo>
                  <a:lnTo>
                    <a:pt x="625" y="465"/>
                  </a:lnTo>
                  <a:lnTo>
                    <a:pt x="624" y="465"/>
                  </a:lnTo>
                  <a:lnTo>
                    <a:pt x="623" y="465"/>
                  </a:lnTo>
                  <a:lnTo>
                    <a:pt x="623" y="464"/>
                  </a:lnTo>
                  <a:lnTo>
                    <a:pt x="622" y="464"/>
                  </a:lnTo>
                  <a:lnTo>
                    <a:pt x="621" y="464"/>
                  </a:lnTo>
                  <a:lnTo>
                    <a:pt x="620" y="463"/>
                  </a:lnTo>
                  <a:lnTo>
                    <a:pt x="620" y="462"/>
                  </a:lnTo>
                  <a:lnTo>
                    <a:pt x="618" y="461"/>
                  </a:lnTo>
                  <a:lnTo>
                    <a:pt x="618" y="460"/>
                  </a:lnTo>
                  <a:lnTo>
                    <a:pt x="617" y="459"/>
                  </a:lnTo>
                  <a:lnTo>
                    <a:pt x="617" y="457"/>
                  </a:lnTo>
                  <a:lnTo>
                    <a:pt x="617" y="456"/>
                  </a:lnTo>
                  <a:lnTo>
                    <a:pt x="617" y="455"/>
                  </a:lnTo>
                  <a:lnTo>
                    <a:pt x="618" y="455"/>
                  </a:lnTo>
                  <a:lnTo>
                    <a:pt x="621" y="455"/>
                  </a:lnTo>
                  <a:lnTo>
                    <a:pt x="622" y="454"/>
                  </a:lnTo>
                  <a:lnTo>
                    <a:pt x="624" y="455"/>
                  </a:lnTo>
                  <a:lnTo>
                    <a:pt x="625" y="454"/>
                  </a:lnTo>
                  <a:lnTo>
                    <a:pt x="624" y="456"/>
                  </a:lnTo>
                  <a:lnTo>
                    <a:pt x="623" y="456"/>
                  </a:lnTo>
                  <a:lnTo>
                    <a:pt x="623" y="455"/>
                  </a:lnTo>
                  <a:close/>
                  <a:moveTo>
                    <a:pt x="629" y="438"/>
                  </a:moveTo>
                  <a:lnTo>
                    <a:pt x="630" y="439"/>
                  </a:lnTo>
                  <a:lnTo>
                    <a:pt x="631" y="438"/>
                  </a:lnTo>
                  <a:lnTo>
                    <a:pt x="631" y="439"/>
                  </a:lnTo>
                  <a:lnTo>
                    <a:pt x="631" y="440"/>
                  </a:lnTo>
                  <a:lnTo>
                    <a:pt x="631" y="441"/>
                  </a:lnTo>
                  <a:lnTo>
                    <a:pt x="631" y="443"/>
                  </a:lnTo>
                  <a:lnTo>
                    <a:pt x="630" y="441"/>
                  </a:lnTo>
                  <a:lnTo>
                    <a:pt x="629" y="440"/>
                  </a:lnTo>
                  <a:lnTo>
                    <a:pt x="629" y="439"/>
                  </a:lnTo>
                  <a:lnTo>
                    <a:pt x="629" y="438"/>
                  </a:lnTo>
                  <a:close/>
                  <a:moveTo>
                    <a:pt x="625" y="445"/>
                  </a:moveTo>
                  <a:lnTo>
                    <a:pt x="624" y="444"/>
                  </a:lnTo>
                  <a:lnTo>
                    <a:pt x="624" y="443"/>
                  </a:lnTo>
                  <a:lnTo>
                    <a:pt x="625" y="441"/>
                  </a:lnTo>
                  <a:lnTo>
                    <a:pt x="625" y="440"/>
                  </a:lnTo>
                  <a:lnTo>
                    <a:pt x="626" y="441"/>
                  </a:lnTo>
                  <a:lnTo>
                    <a:pt x="627" y="443"/>
                  </a:lnTo>
                  <a:lnTo>
                    <a:pt x="626" y="444"/>
                  </a:lnTo>
                  <a:lnTo>
                    <a:pt x="627" y="444"/>
                  </a:lnTo>
                  <a:lnTo>
                    <a:pt x="629" y="444"/>
                  </a:lnTo>
                  <a:lnTo>
                    <a:pt x="629" y="445"/>
                  </a:lnTo>
                  <a:lnTo>
                    <a:pt x="630" y="445"/>
                  </a:lnTo>
                  <a:lnTo>
                    <a:pt x="630" y="446"/>
                  </a:lnTo>
                  <a:lnTo>
                    <a:pt x="629" y="446"/>
                  </a:lnTo>
                  <a:lnTo>
                    <a:pt x="629" y="447"/>
                  </a:lnTo>
                  <a:lnTo>
                    <a:pt x="627" y="446"/>
                  </a:lnTo>
                  <a:lnTo>
                    <a:pt x="627" y="445"/>
                  </a:lnTo>
                  <a:lnTo>
                    <a:pt x="626" y="445"/>
                  </a:lnTo>
                  <a:lnTo>
                    <a:pt x="625" y="445"/>
                  </a:lnTo>
                  <a:close/>
                  <a:moveTo>
                    <a:pt x="625" y="423"/>
                  </a:moveTo>
                  <a:lnTo>
                    <a:pt x="624" y="423"/>
                  </a:lnTo>
                  <a:lnTo>
                    <a:pt x="624" y="422"/>
                  </a:lnTo>
                  <a:lnTo>
                    <a:pt x="625" y="421"/>
                  </a:lnTo>
                  <a:lnTo>
                    <a:pt x="625" y="422"/>
                  </a:lnTo>
                  <a:lnTo>
                    <a:pt x="626" y="423"/>
                  </a:lnTo>
                  <a:lnTo>
                    <a:pt x="626" y="424"/>
                  </a:lnTo>
                  <a:lnTo>
                    <a:pt x="625" y="424"/>
                  </a:lnTo>
                  <a:lnTo>
                    <a:pt x="625" y="423"/>
                  </a:lnTo>
                  <a:close/>
                  <a:moveTo>
                    <a:pt x="617" y="390"/>
                  </a:moveTo>
                  <a:lnTo>
                    <a:pt x="618" y="390"/>
                  </a:lnTo>
                  <a:lnTo>
                    <a:pt x="618" y="392"/>
                  </a:lnTo>
                  <a:lnTo>
                    <a:pt x="617" y="393"/>
                  </a:lnTo>
                  <a:lnTo>
                    <a:pt x="616" y="392"/>
                  </a:lnTo>
                  <a:lnTo>
                    <a:pt x="617" y="392"/>
                  </a:lnTo>
                  <a:lnTo>
                    <a:pt x="616" y="390"/>
                  </a:lnTo>
                  <a:lnTo>
                    <a:pt x="615" y="390"/>
                  </a:lnTo>
                  <a:lnTo>
                    <a:pt x="616" y="389"/>
                  </a:lnTo>
                  <a:lnTo>
                    <a:pt x="616" y="390"/>
                  </a:lnTo>
                  <a:lnTo>
                    <a:pt x="617" y="390"/>
                  </a:lnTo>
                  <a:lnTo>
                    <a:pt x="617" y="392"/>
                  </a:lnTo>
                  <a:lnTo>
                    <a:pt x="617" y="390"/>
                  </a:lnTo>
                  <a:close/>
                  <a:moveTo>
                    <a:pt x="608" y="378"/>
                  </a:moveTo>
                  <a:lnTo>
                    <a:pt x="608" y="377"/>
                  </a:lnTo>
                  <a:lnTo>
                    <a:pt x="609" y="378"/>
                  </a:lnTo>
                  <a:lnTo>
                    <a:pt x="609" y="379"/>
                  </a:lnTo>
                  <a:lnTo>
                    <a:pt x="609" y="378"/>
                  </a:lnTo>
                  <a:lnTo>
                    <a:pt x="608" y="378"/>
                  </a:lnTo>
                  <a:close/>
                  <a:moveTo>
                    <a:pt x="604" y="372"/>
                  </a:moveTo>
                  <a:lnTo>
                    <a:pt x="605" y="372"/>
                  </a:lnTo>
                  <a:lnTo>
                    <a:pt x="605" y="373"/>
                  </a:lnTo>
                  <a:lnTo>
                    <a:pt x="606" y="373"/>
                  </a:lnTo>
                  <a:lnTo>
                    <a:pt x="604" y="373"/>
                  </a:lnTo>
                  <a:lnTo>
                    <a:pt x="604" y="372"/>
                  </a:lnTo>
                  <a:close/>
                  <a:moveTo>
                    <a:pt x="597" y="314"/>
                  </a:moveTo>
                  <a:lnTo>
                    <a:pt x="598" y="314"/>
                  </a:lnTo>
                  <a:lnTo>
                    <a:pt x="598" y="315"/>
                  </a:lnTo>
                  <a:lnTo>
                    <a:pt x="599" y="315"/>
                  </a:lnTo>
                  <a:lnTo>
                    <a:pt x="599" y="317"/>
                  </a:lnTo>
                  <a:lnTo>
                    <a:pt x="599" y="318"/>
                  </a:lnTo>
                  <a:lnTo>
                    <a:pt x="598" y="318"/>
                  </a:lnTo>
                  <a:lnTo>
                    <a:pt x="598" y="319"/>
                  </a:lnTo>
                  <a:lnTo>
                    <a:pt x="597" y="319"/>
                  </a:lnTo>
                  <a:lnTo>
                    <a:pt x="596" y="318"/>
                  </a:lnTo>
                  <a:lnTo>
                    <a:pt x="596" y="317"/>
                  </a:lnTo>
                  <a:lnTo>
                    <a:pt x="596" y="315"/>
                  </a:lnTo>
                  <a:lnTo>
                    <a:pt x="597" y="315"/>
                  </a:lnTo>
                  <a:lnTo>
                    <a:pt x="597" y="314"/>
                  </a:lnTo>
                  <a:close/>
                  <a:moveTo>
                    <a:pt x="398" y="543"/>
                  </a:moveTo>
                  <a:lnTo>
                    <a:pt x="399" y="543"/>
                  </a:lnTo>
                  <a:lnTo>
                    <a:pt x="399" y="541"/>
                  </a:lnTo>
                  <a:lnTo>
                    <a:pt x="398" y="541"/>
                  </a:lnTo>
                  <a:lnTo>
                    <a:pt x="397" y="541"/>
                  </a:lnTo>
                  <a:lnTo>
                    <a:pt x="398" y="540"/>
                  </a:lnTo>
                  <a:lnTo>
                    <a:pt x="399" y="541"/>
                  </a:lnTo>
                  <a:lnTo>
                    <a:pt x="399" y="540"/>
                  </a:lnTo>
                  <a:lnTo>
                    <a:pt x="400" y="540"/>
                  </a:lnTo>
                  <a:lnTo>
                    <a:pt x="400" y="541"/>
                  </a:lnTo>
                  <a:lnTo>
                    <a:pt x="401" y="541"/>
                  </a:lnTo>
                  <a:lnTo>
                    <a:pt x="401" y="543"/>
                  </a:lnTo>
                  <a:lnTo>
                    <a:pt x="401" y="544"/>
                  </a:lnTo>
                  <a:lnTo>
                    <a:pt x="400" y="545"/>
                  </a:lnTo>
                  <a:lnTo>
                    <a:pt x="399" y="545"/>
                  </a:lnTo>
                  <a:lnTo>
                    <a:pt x="398" y="545"/>
                  </a:lnTo>
                  <a:lnTo>
                    <a:pt x="397" y="545"/>
                  </a:lnTo>
                  <a:lnTo>
                    <a:pt x="397" y="544"/>
                  </a:lnTo>
                  <a:lnTo>
                    <a:pt x="397" y="543"/>
                  </a:lnTo>
                  <a:lnTo>
                    <a:pt x="398" y="543"/>
                  </a:lnTo>
                  <a:close/>
                  <a:moveTo>
                    <a:pt x="405" y="528"/>
                  </a:moveTo>
                  <a:lnTo>
                    <a:pt x="406" y="527"/>
                  </a:lnTo>
                  <a:lnTo>
                    <a:pt x="405" y="528"/>
                  </a:lnTo>
                  <a:lnTo>
                    <a:pt x="406" y="528"/>
                  </a:lnTo>
                  <a:lnTo>
                    <a:pt x="405" y="530"/>
                  </a:lnTo>
                  <a:lnTo>
                    <a:pt x="405" y="531"/>
                  </a:lnTo>
                  <a:lnTo>
                    <a:pt x="403" y="531"/>
                  </a:lnTo>
                  <a:lnTo>
                    <a:pt x="402" y="531"/>
                  </a:lnTo>
                  <a:lnTo>
                    <a:pt x="402" y="532"/>
                  </a:lnTo>
                  <a:lnTo>
                    <a:pt x="401" y="532"/>
                  </a:lnTo>
                  <a:lnTo>
                    <a:pt x="401" y="533"/>
                  </a:lnTo>
                  <a:lnTo>
                    <a:pt x="400" y="532"/>
                  </a:lnTo>
                  <a:lnTo>
                    <a:pt x="400" y="531"/>
                  </a:lnTo>
                  <a:lnTo>
                    <a:pt x="401" y="531"/>
                  </a:lnTo>
                  <a:lnTo>
                    <a:pt x="401" y="530"/>
                  </a:lnTo>
                  <a:lnTo>
                    <a:pt x="401" y="529"/>
                  </a:lnTo>
                  <a:lnTo>
                    <a:pt x="403" y="529"/>
                  </a:lnTo>
                  <a:lnTo>
                    <a:pt x="403" y="530"/>
                  </a:lnTo>
                  <a:lnTo>
                    <a:pt x="405" y="530"/>
                  </a:lnTo>
                  <a:lnTo>
                    <a:pt x="405" y="529"/>
                  </a:lnTo>
                  <a:lnTo>
                    <a:pt x="405" y="528"/>
                  </a:lnTo>
                  <a:close/>
                  <a:moveTo>
                    <a:pt x="400" y="531"/>
                  </a:moveTo>
                  <a:lnTo>
                    <a:pt x="399" y="531"/>
                  </a:lnTo>
                  <a:lnTo>
                    <a:pt x="399" y="532"/>
                  </a:lnTo>
                  <a:lnTo>
                    <a:pt x="398" y="533"/>
                  </a:lnTo>
                  <a:lnTo>
                    <a:pt x="398" y="535"/>
                  </a:lnTo>
                  <a:lnTo>
                    <a:pt x="397" y="535"/>
                  </a:lnTo>
                  <a:lnTo>
                    <a:pt x="396" y="537"/>
                  </a:lnTo>
                  <a:lnTo>
                    <a:pt x="394" y="539"/>
                  </a:lnTo>
                  <a:lnTo>
                    <a:pt x="393" y="538"/>
                  </a:lnTo>
                  <a:lnTo>
                    <a:pt x="393" y="537"/>
                  </a:lnTo>
                  <a:lnTo>
                    <a:pt x="394" y="535"/>
                  </a:lnTo>
                  <a:lnTo>
                    <a:pt x="396" y="533"/>
                  </a:lnTo>
                  <a:lnTo>
                    <a:pt x="394" y="533"/>
                  </a:lnTo>
                  <a:lnTo>
                    <a:pt x="394" y="535"/>
                  </a:lnTo>
                  <a:lnTo>
                    <a:pt x="396" y="531"/>
                  </a:lnTo>
                  <a:lnTo>
                    <a:pt x="397" y="530"/>
                  </a:lnTo>
                  <a:lnTo>
                    <a:pt x="397" y="531"/>
                  </a:lnTo>
                  <a:lnTo>
                    <a:pt x="399" y="529"/>
                  </a:lnTo>
                  <a:lnTo>
                    <a:pt x="399" y="528"/>
                  </a:lnTo>
                  <a:lnTo>
                    <a:pt x="400" y="528"/>
                  </a:lnTo>
                  <a:lnTo>
                    <a:pt x="400" y="529"/>
                  </a:lnTo>
                  <a:lnTo>
                    <a:pt x="400" y="530"/>
                  </a:lnTo>
                  <a:lnTo>
                    <a:pt x="400" y="531"/>
                  </a:lnTo>
                  <a:close/>
                  <a:moveTo>
                    <a:pt x="377" y="486"/>
                  </a:moveTo>
                  <a:lnTo>
                    <a:pt x="379" y="485"/>
                  </a:lnTo>
                  <a:lnTo>
                    <a:pt x="381" y="485"/>
                  </a:lnTo>
                  <a:lnTo>
                    <a:pt x="381" y="484"/>
                  </a:lnTo>
                  <a:lnTo>
                    <a:pt x="382" y="484"/>
                  </a:lnTo>
                  <a:lnTo>
                    <a:pt x="383" y="482"/>
                  </a:lnTo>
                  <a:lnTo>
                    <a:pt x="384" y="484"/>
                  </a:lnTo>
                  <a:lnTo>
                    <a:pt x="385" y="486"/>
                  </a:lnTo>
                  <a:lnTo>
                    <a:pt x="385" y="487"/>
                  </a:lnTo>
                  <a:lnTo>
                    <a:pt x="384" y="487"/>
                  </a:lnTo>
                  <a:lnTo>
                    <a:pt x="384" y="488"/>
                  </a:lnTo>
                  <a:lnTo>
                    <a:pt x="384" y="489"/>
                  </a:lnTo>
                  <a:lnTo>
                    <a:pt x="385" y="490"/>
                  </a:lnTo>
                  <a:lnTo>
                    <a:pt x="386" y="490"/>
                  </a:lnTo>
                  <a:lnTo>
                    <a:pt x="386" y="491"/>
                  </a:lnTo>
                  <a:lnTo>
                    <a:pt x="388" y="493"/>
                  </a:lnTo>
                  <a:lnTo>
                    <a:pt x="389" y="494"/>
                  </a:lnTo>
                  <a:lnTo>
                    <a:pt x="389" y="495"/>
                  </a:lnTo>
                  <a:lnTo>
                    <a:pt x="389" y="496"/>
                  </a:lnTo>
                  <a:lnTo>
                    <a:pt x="389" y="497"/>
                  </a:lnTo>
                  <a:lnTo>
                    <a:pt x="388" y="497"/>
                  </a:lnTo>
                  <a:lnTo>
                    <a:pt x="386" y="496"/>
                  </a:lnTo>
                  <a:lnTo>
                    <a:pt x="385" y="495"/>
                  </a:lnTo>
                  <a:lnTo>
                    <a:pt x="384" y="495"/>
                  </a:lnTo>
                  <a:lnTo>
                    <a:pt x="383" y="494"/>
                  </a:lnTo>
                  <a:lnTo>
                    <a:pt x="382" y="494"/>
                  </a:lnTo>
                  <a:lnTo>
                    <a:pt x="381" y="494"/>
                  </a:lnTo>
                  <a:lnTo>
                    <a:pt x="381" y="493"/>
                  </a:lnTo>
                  <a:lnTo>
                    <a:pt x="381" y="491"/>
                  </a:lnTo>
                  <a:lnTo>
                    <a:pt x="381" y="490"/>
                  </a:lnTo>
                  <a:lnTo>
                    <a:pt x="380" y="489"/>
                  </a:lnTo>
                  <a:lnTo>
                    <a:pt x="380" y="488"/>
                  </a:lnTo>
                  <a:lnTo>
                    <a:pt x="381" y="488"/>
                  </a:lnTo>
                  <a:lnTo>
                    <a:pt x="380" y="486"/>
                  </a:lnTo>
                  <a:lnTo>
                    <a:pt x="380" y="485"/>
                  </a:lnTo>
                  <a:lnTo>
                    <a:pt x="380" y="486"/>
                  </a:lnTo>
                  <a:lnTo>
                    <a:pt x="380" y="487"/>
                  </a:lnTo>
                  <a:lnTo>
                    <a:pt x="380" y="488"/>
                  </a:lnTo>
                  <a:lnTo>
                    <a:pt x="377" y="489"/>
                  </a:lnTo>
                  <a:lnTo>
                    <a:pt x="377" y="488"/>
                  </a:lnTo>
                  <a:lnTo>
                    <a:pt x="377" y="487"/>
                  </a:lnTo>
                  <a:lnTo>
                    <a:pt x="377" y="486"/>
                  </a:lnTo>
                  <a:close/>
                  <a:moveTo>
                    <a:pt x="376" y="515"/>
                  </a:moveTo>
                  <a:lnTo>
                    <a:pt x="375" y="515"/>
                  </a:lnTo>
                  <a:lnTo>
                    <a:pt x="374" y="519"/>
                  </a:lnTo>
                  <a:lnTo>
                    <a:pt x="374" y="520"/>
                  </a:lnTo>
                  <a:lnTo>
                    <a:pt x="373" y="523"/>
                  </a:lnTo>
                  <a:lnTo>
                    <a:pt x="373" y="524"/>
                  </a:lnTo>
                  <a:lnTo>
                    <a:pt x="372" y="524"/>
                  </a:lnTo>
                  <a:lnTo>
                    <a:pt x="371" y="524"/>
                  </a:lnTo>
                  <a:lnTo>
                    <a:pt x="368" y="526"/>
                  </a:lnTo>
                  <a:lnTo>
                    <a:pt x="367" y="524"/>
                  </a:lnTo>
                  <a:lnTo>
                    <a:pt x="366" y="524"/>
                  </a:lnTo>
                  <a:lnTo>
                    <a:pt x="364" y="526"/>
                  </a:lnTo>
                  <a:lnTo>
                    <a:pt x="363" y="526"/>
                  </a:lnTo>
                  <a:lnTo>
                    <a:pt x="362" y="526"/>
                  </a:lnTo>
                  <a:lnTo>
                    <a:pt x="360" y="524"/>
                  </a:lnTo>
                  <a:lnTo>
                    <a:pt x="360" y="523"/>
                  </a:lnTo>
                  <a:lnTo>
                    <a:pt x="362" y="523"/>
                  </a:lnTo>
                  <a:lnTo>
                    <a:pt x="363" y="522"/>
                  </a:lnTo>
                  <a:lnTo>
                    <a:pt x="365" y="521"/>
                  </a:lnTo>
                  <a:lnTo>
                    <a:pt x="366" y="519"/>
                  </a:lnTo>
                  <a:lnTo>
                    <a:pt x="368" y="518"/>
                  </a:lnTo>
                  <a:lnTo>
                    <a:pt x="368" y="516"/>
                  </a:lnTo>
                  <a:lnTo>
                    <a:pt x="367" y="518"/>
                  </a:lnTo>
                  <a:lnTo>
                    <a:pt x="366" y="518"/>
                  </a:lnTo>
                  <a:lnTo>
                    <a:pt x="365" y="516"/>
                  </a:lnTo>
                  <a:lnTo>
                    <a:pt x="365" y="515"/>
                  </a:lnTo>
                  <a:lnTo>
                    <a:pt x="365" y="514"/>
                  </a:lnTo>
                  <a:lnTo>
                    <a:pt x="365" y="513"/>
                  </a:lnTo>
                  <a:lnTo>
                    <a:pt x="366" y="513"/>
                  </a:lnTo>
                  <a:lnTo>
                    <a:pt x="366" y="512"/>
                  </a:lnTo>
                  <a:lnTo>
                    <a:pt x="365" y="513"/>
                  </a:lnTo>
                  <a:lnTo>
                    <a:pt x="364" y="514"/>
                  </a:lnTo>
                  <a:lnTo>
                    <a:pt x="364" y="515"/>
                  </a:lnTo>
                  <a:lnTo>
                    <a:pt x="365" y="516"/>
                  </a:lnTo>
                  <a:lnTo>
                    <a:pt x="365" y="518"/>
                  </a:lnTo>
                  <a:lnTo>
                    <a:pt x="365" y="519"/>
                  </a:lnTo>
                  <a:lnTo>
                    <a:pt x="365" y="520"/>
                  </a:lnTo>
                  <a:lnTo>
                    <a:pt x="364" y="520"/>
                  </a:lnTo>
                  <a:lnTo>
                    <a:pt x="364" y="518"/>
                  </a:lnTo>
                  <a:lnTo>
                    <a:pt x="363" y="518"/>
                  </a:lnTo>
                  <a:lnTo>
                    <a:pt x="363" y="520"/>
                  </a:lnTo>
                  <a:lnTo>
                    <a:pt x="362" y="520"/>
                  </a:lnTo>
                  <a:lnTo>
                    <a:pt x="362" y="519"/>
                  </a:lnTo>
                  <a:lnTo>
                    <a:pt x="360" y="518"/>
                  </a:lnTo>
                  <a:lnTo>
                    <a:pt x="360" y="516"/>
                  </a:lnTo>
                  <a:lnTo>
                    <a:pt x="359" y="516"/>
                  </a:lnTo>
                  <a:lnTo>
                    <a:pt x="359" y="518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0"/>
                  </a:lnTo>
                  <a:lnTo>
                    <a:pt x="356" y="521"/>
                  </a:lnTo>
                  <a:lnTo>
                    <a:pt x="351" y="523"/>
                  </a:lnTo>
                  <a:lnTo>
                    <a:pt x="350" y="523"/>
                  </a:lnTo>
                  <a:lnTo>
                    <a:pt x="349" y="522"/>
                  </a:lnTo>
                  <a:lnTo>
                    <a:pt x="348" y="522"/>
                  </a:lnTo>
                  <a:lnTo>
                    <a:pt x="347" y="522"/>
                  </a:lnTo>
                  <a:lnTo>
                    <a:pt x="347" y="521"/>
                  </a:lnTo>
                  <a:lnTo>
                    <a:pt x="346" y="521"/>
                  </a:lnTo>
                  <a:lnTo>
                    <a:pt x="346" y="520"/>
                  </a:lnTo>
                  <a:lnTo>
                    <a:pt x="347" y="520"/>
                  </a:lnTo>
                  <a:lnTo>
                    <a:pt x="347" y="519"/>
                  </a:lnTo>
                  <a:lnTo>
                    <a:pt x="348" y="518"/>
                  </a:lnTo>
                  <a:lnTo>
                    <a:pt x="349" y="518"/>
                  </a:lnTo>
                  <a:lnTo>
                    <a:pt x="349" y="519"/>
                  </a:lnTo>
                  <a:lnTo>
                    <a:pt x="350" y="519"/>
                  </a:lnTo>
                  <a:lnTo>
                    <a:pt x="351" y="518"/>
                  </a:lnTo>
                  <a:lnTo>
                    <a:pt x="353" y="519"/>
                  </a:lnTo>
                  <a:lnTo>
                    <a:pt x="353" y="518"/>
                  </a:lnTo>
                  <a:lnTo>
                    <a:pt x="350" y="518"/>
                  </a:lnTo>
                  <a:lnTo>
                    <a:pt x="349" y="518"/>
                  </a:lnTo>
                  <a:lnTo>
                    <a:pt x="348" y="516"/>
                  </a:lnTo>
                  <a:lnTo>
                    <a:pt x="346" y="518"/>
                  </a:lnTo>
                  <a:lnTo>
                    <a:pt x="345" y="518"/>
                  </a:lnTo>
                  <a:lnTo>
                    <a:pt x="342" y="516"/>
                  </a:lnTo>
                  <a:lnTo>
                    <a:pt x="343" y="516"/>
                  </a:lnTo>
                  <a:lnTo>
                    <a:pt x="343" y="515"/>
                  </a:lnTo>
                  <a:lnTo>
                    <a:pt x="342" y="515"/>
                  </a:lnTo>
                  <a:lnTo>
                    <a:pt x="342" y="514"/>
                  </a:lnTo>
                  <a:lnTo>
                    <a:pt x="341" y="514"/>
                  </a:lnTo>
                  <a:lnTo>
                    <a:pt x="341" y="513"/>
                  </a:lnTo>
                  <a:lnTo>
                    <a:pt x="342" y="512"/>
                  </a:lnTo>
                  <a:lnTo>
                    <a:pt x="343" y="512"/>
                  </a:lnTo>
                  <a:lnTo>
                    <a:pt x="348" y="510"/>
                  </a:lnTo>
                  <a:lnTo>
                    <a:pt x="347" y="510"/>
                  </a:lnTo>
                  <a:lnTo>
                    <a:pt x="345" y="511"/>
                  </a:lnTo>
                  <a:lnTo>
                    <a:pt x="340" y="511"/>
                  </a:lnTo>
                  <a:lnTo>
                    <a:pt x="339" y="511"/>
                  </a:lnTo>
                  <a:lnTo>
                    <a:pt x="339" y="510"/>
                  </a:lnTo>
                  <a:lnTo>
                    <a:pt x="338" y="510"/>
                  </a:lnTo>
                  <a:lnTo>
                    <a:pt x="336" y="507"/>
                  </a:lnTo>
                  <a:lnTo>
                    <a:pt x="336" y="506"/>
                  </a:lnTo>
                  <a:lnTo>
                    <a:pt x="336" y="505"/>
                  </a:lnTo>
                  <a:lnTo>
                    <a:pt x="334" y="504"/>
                  </a:lnTo>
                  <a:lnTo>
                    <a:pt x="336" y="503"/>
                  </a:lnTo>
                  <a:lnTo>
                    <a:pt x="337" y="501"/>
                  </a:lnTo>
                  <a:lnTo>
                    <a:pt x="337" y="499"/>
                  </a:lnTo>
                  <a:lnTo>
                    <a:pt x="338" y="499"/>
                  </a:lnTo>
                  <a:lnTo>
                    <a:pt x="342" y="497"/>
                  </a:lnTo>
                  <a:lnTo>
                    <a:pt x="343" y="496"/>
                  </a:lnTo>
                  <a:lnTo>
                    <a:pt x="347" y="495"/>
                  </a:lnTo>
                  <a:lnTo>
                    <a:pt x="349" y="495"/>
                  </a:lnTo>
                  <a:lnTo>
                    <a:pt x="350" y="494"/>
                  </a:lnTo>
                  <a:lnTo>
                    <a:pt x="351" y="495"/>
                  </a:lnTo>
                  <a:lnTo>
                    <a:pt x="353" y="495"/>
                  </a:lnTo>
                  <a:lnTo>
                    <a:pt x="354" y="495"/>
                  </a:lnTo>
                  <a:lnTo>
                    <a:pt x="355" y="495"/>
                  </a:lnTo>
                  <a:lnTo>
                    <a:pt x="356" y="495"/>
                  </a:lnTo>
                  <a:lnTo>
                    <a:pt x="357" y="496"/>
                  </a:lnTo>
                  <a:lnTo>
                    <a:pt x="358" y="496"/>
                  </a:lnTo>
                  <a:lnTo>
                    <a:pt x="359" y="497"/>
                  </a:lnTo>
                  <a:lnTo>
                    <a:pt x="362" y="497"/>
                  </a:lnTo>
                  <a:lnTo>
                    <a:pt x="363" y="498"/>
                  </a:lnTo>
                  <a:lnTo>
                    <a:pt x="364" y="497"/>
                  </a:lnTo>
                  <a:lnTo>
                    <a:pt x="366" y="497"/>
                  </a:lnTo>
                  <a:lnTo>
                    <a:pt x="367" y="497"/>
                  </a:lnTo>
                  <a:lnTo>
                    <a:pt x="368" y="497"/>
                  </a:lnTo>
                  <a:lnTo>
                    <a:pt x="369" y="496"/>
                  </a:lnTo>
                  <a:lnTo>
                    <a:pt x="373" y="496"/>
                  </a:lnTo>
                  <a:lnTo>
                    <a:pt x="374" y="496"/>
                  </a:lnTo>
                  <a:lnTo>
                    <a:pt x="375" y="496"/>
                  </a:lnTo>
                  <a:lnTo>
                    <a:pt x="375" y="497"/>
                  </a:lnTo>
                  <a:lnTo>
                    <a:pt x="376" y="498"/>
                  </a:lnTo>
                  <a:lnTo>
                    <a:pt x="376" y="499"/>
                  </a:lnTo>
                  <a:lnTo>
                    <a:pt x="379" y="499"/>
                  </a:lnTo>
                  <a:lnTo>
                    <a:pt x="379" y="498"/>
                  </a:lnTo>
                  <a:lnTo>
                    <a:pt x="379" y="499"/>
                  </a:lnTo>
                  <a:lnTo>
                    <a:pt x="379" y="501"/>
                  </a:lnTo>
                  <a:lnTo>
                    <a:pt x="380" y="501"/>
                  </a:lnTo>
                  <a:lnTo>
                    <a:pt x="380" y="504"/>
                  </a:lnTo>
                  <a:lnTo>
                    <a:pt x="380" y="505"/>
                  </a:lnTo>
                  <a:lnTo>
                    <a:pt x="380" y="506"/>
                  </a:lnTo>
                  <a:lnTo>
                    <a:pt x="380" y="507"/>
                  </a:lnTo>
                  <a:lnTo>
                    <a:pt x="379" y="508"/>
                  </a:lnTo>
                  <a:lnTo>
                    <a:pt x="376" y="515"/>
                  </a:lnTo>
                  <a:close/>
                  <a:moveTo>
                    <a:pt x="332" y="501"/>
                  </a:moveTo>
                  <a:lnTo>
                    <a:pt x="331" y="502"/>
                  </a:lnTo>
                  <a:lnTo>
                    <a:pt x="330" y="502"/>
                  </a:lnTo>
                  <a:lnTo>
                    <a:pt x="329" y="502"/>
                  </a:lnTo>
                  <a:lnTo>
                    <a:pt x="328" y="502"/>
                  </a:lnTo>
                  <a:lnTo>
                    <a:pt x="328" y="501"/>
                  </a:lnTo>
                  <a:lnTo>
                    <a:pt x="326" y="499"/>
                  </a:lnTo>
                  <a:lnTo>
                    <a:pt x="329" y="498"/>
                  </a:lnTo>
                  <a:lnTo>
                    <a:pt x="331" y="499"/>
                  </a:lnTo>
                  <a:lnTo>
                    <a:pt x="332" y="499"/>
                  </a:lnTo>
                  <a:lnTo>
                    <a:pt x="332" y="501"/>
                  </a:lnTo>
                  <a:close/>
                  <a:moveTo>
                    <a:pt x="351" y="468"/>
                  </a:moveTo>
                  <a:lnTo>
                    <a:pt x="354" y="468"/>
                  </a:lnTo>
                  <a:lnTo>
                    <a:pt x="355" y="469"/>
                  </a:lnTo>
                  <a:lnTo>
                    <a:pt x="354" y="469"/>
                  </a:lnTo>
                  <a:lnTo>
                    <a:pt x="349" y="469"/>
                  </a:lnTo>
                  <a:lnTo>
                    <a:pt x="349" y="468"/>
                  </a:lnTo>
                  <a:lnTo>
                    <a:pt x="350" y="468"/>
                  </a:lnTo>
                  <a:lnTo>
                    <a:pt x="351" y="468"/>
                  </a:lnTo>
                  <a:close/>
                  <a:moveTo>
                    <a:pt x="345" y="462"/>
                  </a:moveTo>
                  <a:lnTo>
                    <a:pt x="347" y="463"/>
                  </a:lnTo>
                  <a:lnTo>
                    <a:pt x="348" y="462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6" y="465"/>
                  </a:lnTo>
                  <a:lnTo>
                    <a:pt x="345" y="465"/>
                  </a:lnTo>
                  <a:lnTo>
                    <a:pt x="343" y="466"/>
                  </a:lnTo>
                  <a:lnTo>
                    <a:pt x="342" y="466"/>
                  </a:lnTo>
                  <a:lnTo>
                    <a:pt x="341" y="465"/>
                  </a:lnTo>
                  <a:lnTo>
                    <a:pt x="341" y="464"/>
                  </a:lnTo>
                  <a:lnTo>
                    <a:pt x="341" y="463"/>
                  </a:lnTo>
                  <a:lnTo>
                    <a:pt x="342" y="462"/>
                  </a:lnTo>
                  <a:lnTo>
                    <a:pt x="343" y="463"/>
                  </a:lnTo>
                  <a:lnTo>
                    <a:pt x="345" y="462"/>
                  </a:lnTo>
                  <a:close/>
                  <a:moveTo>
                    <a:pt x="322" y="474"/>
                  </a:moveTo>
                  <a:lnTo>
                    <a:pt x="321" y="474"/>
                  </a:lnTo>
                  <a:lnTo>
                    <a:pt x="320" y="473"/>
                  </a:lnTo>
                  <a:lnTo>
                    <a:pt x="319" y="472"/>
                  </a:lnTo>
                  <a:lnTo>
                    <a:pt x="319" y="471"/>
                  </a:lnTo>
                  <a:lnTo>
                    <a:pt x="319" y="470"/>
                  </a:lnTo>
                  <a:lnTo>
                    <a:pt x="319" y="469"/>
                  </a:lnTo>
                  <a:lnTo>
                    <a:pt x="319" y="468"/>
                  </a:lnTo>
                  <a:lnTo>
                    <a:pt x="317" y="465"/>
                  </a:lnTo>
                  <a:lnTo>
                    <a:pt x="319" y="465"/>
                  </a:lnTo>
                  <a:lnTo>
                    <a:pt x="322" y="468"/>
                  </a:lnTo>
                  <a:lnTo>
                    <a:pt x="323" y="468"/>
                  </a:lnTo>
                  <a:lnTo>
                    <a:pt x="324" y="469"/>
                  </a:lnTo>
                  <a:lnTo>
                    <a:pt x="325" y="469"/>
                  </a:lnTo>
                  <a:lnTo>
                    <a:pt x="325" y="470"/>
                  </a:lnTo>
                  <a:lnTo>
                    <a:pt x="326" y="471"/>
                  </a:lnTo>
                  <a:lnTo>
                    <a:pt x="326" y="472"/>
                  </a:lnTo>
                  <a:lnTo>
                    <a:pt x="325" y="474"/>
                  </a:lnTo>
                  <a:lnTo>
                    <a:pt x="322" y="474"/>
                  </a:lnTo>
                  <a:close/>
                  <a:moveTo>
                    <a:pt x="330" y="459"/>
                  </a:moveTo>
                  <a:lnTo>
                    <a:pt x="329" y="459"/>
                  </a:lnTo>
                  <a:lnTo>
                    <a:pt x="329" y="460"/>
                  </a:lnTo>
                  <a:lnTo>
                    <a:pt x="330" y="461"/>
                  </a:lnTo>
                  <a:lnTo>
                    <a:pt x="330" y="462"/>
                  </a:lnTo>
                  <a:lnTo>
                    <a:pt x="331" y="463"/>
                  </a:lnTo>
                  <a:lnTo>
                    <a:pt x="329" y="465"/>
                  </a:lnTo>
                  <a:lnTo>
                    <a:pt x="328" y="465"/>
                  </a:lnTo>
                  <a:lnTo>
                    <a:pt x="325" y="465"/>
                  </a:lnTo>
                  <a:lnTo>
                    <a:pt x="325" y="464"/>
                  </a:lnTo>
                  <a:lnTo>
                    <a:pt x="324" y="464"/>
                  </a:lnTo>
                  <a:lnTo>
                    <a:pt x="322" y="463"/>
                  </a:lnTo>
                  <a:lnTo>
                    <a:pt x="322" y="462"/>
                  </a:lnTo>
                  <a:lnTo>
                    <a:pt x="321" y="462"/>
                  </a:lnTo>
                  <a:lnTo>
                    <a:pt x="321" y="461"/>
                  </a:lnTo>
                  <a:lnTo>
                    <a:pt x="322" y="461"/>
                  </a:lnTo>
                  <a:lnTo>
                    <a:pt x="322" y="459"/>
                  </a:lnTo>
                  <a:lnTo>
                    <a:pt x="325" y="457"/>
                  </a:lnTo>
                  <a:lnTo>
                    <a:pt x="328" y="455"/>
                  </a:lnTo>
                  <a:lnTo>
                    <a:pt x="329" y="455"/>
                  </a:lnTo>
                  <a:lnTo>
                    <a:pt x="330" y="456"/>
                  </a:lnTo>
                  <a:lnTo>
                    <a:pt x="330" y="457"/>
                  </a:lnTo>
                  <a:lnTo>
                    <a:pt x="330" y="459"/>
                  </a:lnTo>
                  <a:close/>
                  <a:moveTo>
                    <a:pt x="315" y="457"/>
                  </a:moveTo>
                  <a:lnTo>
                    <a:pt x="314" y="457"/>
                  </a:lnTo>
                  <a:lnTo>
                    <a:pt x="313" y="457"/>
                  </a:lnTo>
                  <a:lnTo>
                    <a:pt x="311" y="455"/>
                  </a:lnTo>
                  <a:lnTo>
                    <a:pt x="311" y="454"/>
                  </a:lnTo>
                  <a:lnTo>
                    <a:pt x="313" y="452"/>
                  </a:lnTo>
                  <a:lnTo>
                    <a:pt x="314" y="452"/>
                  </a:lnTo>
                  <a:lnTo>
                    <a:pt x="314" y="451"/>
                  </a:lnTo>
                  <a:lnTo>
                    <a:pt x="316" y="449"/>
                  </a:lnTo>
                  <a:lnTo>
                    <a:pt x="316" y="451"/>
                  </a:lnTo>
                  <a:lnTo>
                    <a:pt x="316" y="452"/>
                  </a:lnTo>
                  <a:lnTo>
                    <a:pt x="316" y="454"/>
                  </a:lnTo>
                  <a:lnTo>
                    <a:pt x="316" y="455"/>
                  </a:lnTo>
                  <a:lnTo>
                    <a:pt x="316" y="456"/>
                  </a:lnTo>
                  <a:lnTo>
                    <a:pt x="315" y="457"/>
                  </a:lnTo>
                  <a:close/>
                  <a:moveTo>
                    <a:pt x="283" y="463"/>
                  </a:moveTo>
                  <a:lnTo>
                    <a:pt x="285" y="462"/>
                  </a:lnTo>
                  <a:lnTo>
                    <a:pt x="286" y="462"/>
                  </a:lnTo>
                  <a:lnTo>
                    <a:pt x="287" y="462"/>
                  </a:lnTo>
                  <a:lnTo>
                    <a:pt x="288" y="463"/>
                  </a:lnTo>
                  <a:lnTo>
                    <a:pt x="288" y="464"/>
                  </a:lnTo>
                  <a:lnTo>
                    <a:pt x="288" y="465"/>
                  </a:lnTo>
                  <a:lnTo>
                    <a:pt x="287" y="465"/>
                  </a:lnTo>
                  <a:lnTo>
                    <a:pt x="286" y="465"/>
                  </a:lnTo>
                  <a:lnTo>
                    <a:pt x="285" y="465"/>
                  </a:lnTo>
                  <a:lnTo>
                    <a:pt x="283" y="465"/>
                  </a:lnTo>
                  <a:lnTo>
                    <a:pt x="283" y="464"/>
                  </a:lnTo>
                  <a:lnTo>
                    <a:pt x="283" y="463"/>
                  </a:lnTo>
                  <a:close/>
                  <a:moveTo>
                    <a:pt x="279" y="447"/>
                  </a:moveTo>
                  <a:lnTo>
                    <a:pt x="280" y="447"/>
                  </a:lnTo>
                  <a:lnTo>
                    <a:pt x="279" y="447"/>
                  </a:lnTo>
                  <a:lnTo>
                    <a:pt x="279" y="448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1"/>
                  </a:lnTo>
                  <a:lnTo>
                    <a:pt x="280" y="452"/>
                  </a:lnTo>
                  <a:lnTo>
                    <a:pt x="280" y="453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79" y="455"/>
                  </a:lnTo>
                  <a:lnTo>
                    <a:pt x="278" y="455"/>
                  </a:lnTo>
                  <a:lnTo>
                    <a:pt x="277" y="455"/>
                  </a:lnTo>
                  <a:lnTo>
                    <a:pt x="277" y="454"/>
                  </a:lnTo>
                  <a:lnTo>
                    <a:pt x="278" y="452"/>
                  </a:lnTo>
                  <a:lnTo>
                    <a:pt x="277" y="451"/>
                  </a:lnTo>
                  <a:lnTo>
                    <a:pt x="277" y="452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7" y="451"/>
                  </a:lnTo>
                  <a:lnTo>
                    <a:pt x="277" y="449"/>
                  </a:lnTo>
                  <a:lnTo>
                    <a:pt x="277" y="448"/>
                  </a:lnTo>
                  <a:lnTo>
                    <a:pt x="278" y="448"/>
                  </a:lnTo>
                  <a:lnTo>
                    <a:pt x="278" y="447"/>
                  </a:lnTo>
                  <a:lnTo>
                    <a:pt x="278" y="446"/>
                  </a:lnTo>
                  <a:lnTo>
                    <a:pt x="278" y="445"/>
                  </a:lnTo>
                  <a:lnTo>
                    <a:pt x="279" y="446"/>
                  </a:lnTo>
                  <a:lnTo>
                    <a:pt x="279" y="447"/>
                  </a:lnTo>
                  <a:close/>
                  <a:moveTo>
                    <a:pt x="263" y="441"/>
                  </a:moveTo>
                  <a:lnTo>
                    <a:pt x="262" y="441"/>
                  </a:lnTo>
                  <a:lnTo>
                    <a:pt x="262" y="443"/>
                  </a:lnTo>
                  <a:lnTo>
                    <a:pt x="263" y="443"/>
                  </a:lnTo>
                  <a:lnTo>
                    <a:pt x="262" y="443"/>
                  </a:lnTo>
                  <a:lnTo>
                    <a:pt x="262" y="444"/>
                  </a:lnTo>
                  <a:lnTo>
                    <a:pt x="261" y="445"/>
                  </a:lnTo>
                  <a:lnTo>
                    <a:pt x="260" y="444"/>
                  </a:lnTo>
                  <a:lnTo>
                    <a:pt x="260" y="443"/>
                  </a:lnTo>
                  <a:lnTo>
                    <a:pt x="261" y="441"/>
                  </a:lnTo>
                  <a:lnTo>
                    <a:pt x="260" y="440"/>
                  </a:lnTo>
                  <a:lnTo>
                    <a:pt x="261" y="439"/>
                  </a:lnTo>
                  <a:lnTo>
                    <a:pt x="262" y="439"/>
                  </a:lnTo>
                  <a:lnTo>
                    <a:pt x="262" y="438"/>
                  </a:lnTo>
                  <a:lnTo>
                    <a:pt x="262" y="439"/>
                  </a:lnTo>
                  <a:lnTo>
                    <a:pt x="262" y="438"/>
                  </a:lnTo>
                  <a:lnTo>
                    <a:pt x="263" y="438"/>
                  </a:lnTo>
                  <a:lnTo>
                    <a:pt x="263" y="439"/>
                  </a:lnTo>
                  <a:lnTo>
                    <a:pt x="263" y="440"/>
                  </a:lnTo>
                  <a:lnTo>
                    <a:pt x="264" y="440"/>
                  </a:lnTo>
                  <a:lnTo>
                    <a:pt x="264" y="441"/>
                  </a:lnTo>
                  <a:lnTo>
                    <a:pt x="263" y="441"/>
                  </a:lnTo>
                  <a:close/>
                  <a:moveTo>
                    <a:pt x="267" y="444"/>
                  </a:moveTo>
                  <a:lnTo>
                    <a:pt x="265" y="444"/>
                  </a:lnTo>
                  <a:lnTo>
                    <a:pt x="264" y="444"/>
                  </a:lnTo>
                  <a:lnTo>
                    <a:pt x="264" y="443"/>
                  </a:lnTo>
                  <a:lnTo>
                    <a:pt x="265" y="441"/>
                  </a:lnTo>
                  <a:lnTo>
                    <a:pt x="265" y="440"/>
                  </a:lnTo>
                  <a:lnTo>
                    <a:pt x="264" y="439"/>
                  </a:lnTo>
                  <a:lnTo>
                    <a:pt x="263" y="439"/>
                  </a:lnTo>
                  <a:lnTo>
                    <a:pt x="263" y="438"/>
                  </a:lnTo>
                  <a:lnTo>
                    <a:pt x="264" y="437"/>
                  </a:lnTo>
                  <a:lnTo>
                    <a:pt x="264" y="436"/>
                  </a:lnTo>
                  <a:lnTo>
                    <a:pt x="265" y="435"/>
                  </a:lnTo>
                  <a:lnTo>
                    <a:pt x="267" y="435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4" y="434"/>
                  </a:lnTo>
                  <a:lnTo>
                    <a:pt x="268" y="432"/>
                  </a:lnTo>
                  <a:lnTo>
                    <a:pt x="268" y="434"/>
                  </a:lnTo>
                  <a:lnTo>
                    <a:pt x="268" y="435"/>
                  </a:lnTo>
                  <a:lnTo>
                    <a:pt x="269" y="436"/>
                  </a:lnTo>
                  <a:lnTo>
                    <a:pt x="269" y="437"/>
                  </a:lnTo>
                  <a:lnTo>
                    <a:pt x="268" y="437"/>
                  </a:lnTo>
                  <a:lnTo>
                    <a:pt x="268" y="438"/>
                  </a:lnTo>
                  <a:lnTo>
                    <a:pt x="269" y="439"/>
                  </a:lnTo>
                  <a:lnTo>
                    <a:pt x="269" y="440"/>
                  </a:lnTo>
                  <a:lnTo>
                    <a:pt x="270" y="441"/>
                  </a:lnTo>
                  <a:lnTo>
                    <a:pt x="269" y="441"/>
                  </a:lnTo>
                  <a:lnTo>
                    <a:pt x="269" y="443"/>
                  </a:lnTo>
                  <a:lnTo>
                    <a:pt x="269" y="444"/>
                  </a:lnTo>
                  <a:lnTo>
                    <a:pt x="268" y="443"/>
                  </a:lnTo>
                  <a:lnTo>
                    <a:pt x="268" y="441"/>
                  </a:lnTo>
                  <a:lnTo>
                    <a:pt x="268" y="443"/>
                  </a:lnTo>
                  <a:lnTo>
                    <a:pt x="267" y="441"/>
                  </a:lnTo>
                  <a:lnTo>
                    <a:pt x="265" y="441"/>
                  </a:lnTo>
                  <a:lnTo>
                    <a:pt x="265" y="443"/>
                  </a:lnTo>
                  <a:lnTo>
                    <a:pt x="267" y="443"/>
                  </a:lnTo>
                  <a:lnTo>
                    <a:pt x="267" y="444"/>
                  </a:lnTo>
                  <a:close/>
                  <a:moveTo>
                    <a:pt x="256" y="430"/>
                  </a:moveTo>
                  <a:lnTo>
                    <a:pt x="256" y="429"/>
                  </a:lnTo>
                  <a:lnTo>
                    <a:pt x="261" y="429"/>
                  </a:lnTo>
                  <a:lnTo>
                    <a:pt x="262" y="429"/>
                  </a:lnTo>
                  <a:lnTo>
                    <a:pt x="263" y="429"/>
                  </a:lnTo>
                  <a:lnTo>
                    <a:pt x="263" y="430"/>
                  </a:lnTo>
                  <a:lnTo>
                    <a:pt x="262" y="431"/>
                  </a:lnTo>
                  <a:lnTo>
                    <a:pt x="261" y="431"/>
                  </a:lnTo>
                  <a:lnTo>
                    <a:pt x="260" y="430"/>
                  </a:lnTo>
                  <a:lnTo>
                    <a:pt x="260" y="431"/>
                  </a:lnTo>
                  <a:lnTo>
                    <a:pt x="260" y="432"/>
                  </a:lnTo>
                  <a:lnTo>
                    <a:pt x="257" y="432"/>
                  </a:lnTo>
                  <a:lnTo>
                    <a:pt x="256" y="432"/>
                  </a:lnTo>
                  <a:lnTo>
                    <a:pt x="256" y="430"/>
                  </a:lnTo>
                  <a:close/>
                  <a:moveTo>
                    <a:pt x="239" y="418"/>
                  </a:moveTo>
                  <a:lnTo>
                    <a:pt x="240" y="418"/>
                  </a:lnTo>
                  <a:lnTo>
                    <a:pt x="242" y="418"/>
                  </a:lnTo>
                  <a:lnTo>
                    <a:pt x="243" y="418"/>
                  </a:lnTo>
                  <a:lnTo>
                    <a:pt x="244" y="418"/>
                  </a:lnTo>
                  <a:lnTo>
                    <a:pt x="245" y="418"/>
                  </a:lnTo>
                  <a:lnTo>
                    <a:pt x="246" y="418"/>
                  </a:lnTo>
                  <a:lnTo>
                    <a:pt x="247" y="418"/>
                  </a:lnTo>
                  <a:lnTo>
                    <a:pt x="247" y="419"/>
                  </a:lnTo>
                  <a:lnTo>
                    <a:pt x="247" y="420"/>
                  </a:lnTo>
                  <a:lnTo>
                    <a:pt x="247" y="421"/>
                  </a:lnTo>
                  <a:lnTo>
                    <a:pt x="246" y="420"/>
                  </a:lnTo>
                  <a:lnTo>
                    <a:pt x="246" y="421"/>
                  </a:lnTo>
                  <a:lnTo>
                    <a:pt x="246" y="420"/>
                  </a:lnTo>
                  <a:lnTo>
                    <a:pt x="246" y="419"/>
                  </a:lnTo>
                  <a:lnTo>
                    <a:pt x="245" y="419"/>
                  </a:lnTo>
                  <a:lnTo>
                    <a:pt x="245" y="418"/>
                  </a:lnTo>
                  <a:lnTo>
                    <a:pt x="244" y="419"/>
                  </a:lnTo>
                  <a:lnTo>
                    <a:pt x="243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39" y="419"/>
                  </a:lnTo>
                  <a:lnTo>
                    <a:pt x="238" y="419"/>
                  </a:lnTo>
                  <a:lnTo>
                    <a:pt x="238" y="418"/>
                  </a:lnTo>
                  <a:lnTo>
                    <a:pt x="239" y="418"/>
                  </a:lnTo>
                  <a:close/>
                  <a:moveTo>
                    <a:pt x="233" y="411"/>
                  </a:moveTo>
                  <a:lnTo>
                    <a:pt x="231" y="412"/>
                  </a:lnTo>
                  <a:lnTo>
                    <a:pt x="231" y="413"/>
                  </a:lnTo>
                  <a:lnTo>
                    <a:pt x="230" y="413"/>
                  </a:lnTo>
                  <a:lnTo>
                    <a:pt x="230" y="412"/>
                  </a:lnTo>
                  <a:lnTo>
                    <a:pt x="228" y="414"/>
                  </a:lnTo>
                  <a:lnTo>
                    <a:pt x="227" y="414"/>
                  </a:lnTo>
                  <a:lnTo>
                    <a:pt x="227" y="413"/>
                  </a:lnTo>
                  <a:lnTo>
                    <a:pt x="226" y="414"/>
                  </a:lnTo>
                  <a:lnTo>
                    <a:pt x="226" y="413"/>
                  </a:lnTo>
                  <a:lnTo>
                    <a:pt x="226" y="412"/>
                  </a:lnTo>
                  <a:lnTo>
                    <a:pt x="229" y="411"/>
                  </a:lnTo>
                  <a:lnTo>
                    <a:pt x="233" y="410"/>
                  </a:lnTo>
                  <a:lnTo>
                    <a:pt x="234" y="410"/>
                  </a:lnTo>
                  <a:lnTo>
                    <a:pt x="234" y="411"/>
                  </a:lnTo>
                  <a:lnTo>
                    <a:pt x="233" y="411"/>
                  </a:lnTo>
                  <a:close/>
                  <a:moveTo>
                    <a:pt x="212" y="395"/>
                  </a:moveTo>
                  <a:lnTo>
                    <a:pt x="210" y="396"/>
                  </a:lnTo>
                  <a:lnTo>
                    <a:pt x="208" y="398"/>
                  </a:lnTo>
                  <a:lnTo>
                    <a:pt x="208" y="399"/>
                  </a:lnTo>
                  <a:lnTo>
                    <a:pt x="204" y="401"/>
                  </a:lnTo>
                  <a:lnTo>
                    <a:pt x="207" y="398"/>
                  </a:lnTo>
                  <a:lnTo>
                    <a:pt x="209" y="395"/>
                  </a:lnTo>
                  <a:lnTo>
                    <a:pt x="209" y="394"/>
                  </a:lnTo>
                  <a:lnTo>
                    <a:pt x="210" y="394"/>
                  </a:lnTo>
                  <a:lnTo>
                    <a:pt x="211" y="394"/>
                  </a:lnTo>
                  <a:lnTo>
                    <a:pt x="212" y="394"/>
                  </a:lnTo>
                  <a:lnTo>
                    <a:pt x="212" y="395"/>
                  </a:lnTo>
                  <a:close/>
                  <a:moveTo>
                    <a:pt x="63" y="393"/>
                  </a:moveTo>
                  <a:lnTo>
                    <a:pt x="64" y="393"/>
                  </a:lnTo>
                  <a:lnTo>
                    <a:pt x="64" y="394"/>
                  </a:lnTo>
                  <a:lnTo>
                    <a:pt x="64" y="395"/>
                  </a:lnTo>
                  <a:lnTo>
                    <a:pt x="63" y="395"/>
                  </a:lnTo>
                  <a:lnTo>
                    <a:pt x="59" y="396"/>
                  </a:lnTo>
                  <a:lnTo>
                    <a:pt x="59" y="395"/>
                  </a:lnTo>
                  <a:lnTo>
                    <a:pt x="63" y="393"/>
                  </a:lnTo>
                  <a:close/>
                  <a:moveTo>
                    <a:pt x="33" y="374"/>
                  </a:moveTo>
                  <a:lnTo>
                    <a:pt x="33" y="373"/>
                  </a:lnTo>
                  <a:lnTo>
                    <a:pt x="35" y="373"/>
                  </a:lnTo>
                  <a:lnTo>
                    <a:pt x="35" y="374"/>
                  </a:lnTo>
                  <a:lnTo>
                    <a:pt x="35" y="376"/>
                  </a:lnTo>
                  <a:lnTo>
                    <a:pt x="35" y="377"/>
                  </a:lnTo>
                  <a:lnTo>
                    <a:pt x="33" y="377"/>
                  </a:lnTo>
                  <a:lnTo>
                    <a:pt x="30" y="378"/>
                  </a:lnTo>
                  <a:lnTo>
                    <a:pt x="29" y="378"/>
                  </a:lnTo>
                  <a:lnTo>
                    <a:pt x="28" y="378"/>
                  </a:lnTo>
                  <a:lnTo>
                    <a:pt x="26" y="378"/>
                  </a:lnTo>
                  <a:lnTo>
                    <a:pt x="26" y="377"/>
                  </a:lnTo>
                  <a:lnTo>
                    <a:pt x="24" y="377"/>
                  </a:lnTo>
                  <a:lnTo>
                    <a:pt x="26" y="377"/>
                  </a:lnTo>
                  <a:lnTo>
                    <a:pt x="26" y="376"/>
                  </a:lnTo>
                  <a:lnTo>
                    <a:pt x="26" y="374"/>
                  </a:lnTo>
                  <a:lnTo>
                    <a:pt x="27" y="374"/>
                  </a:lnTo>
                  <a:lnTo>
                    <a:pt x="28" y="374"/>
                  </a:lnTo>
                  <a:lnTo>
                    <a:pt x="31" y="374"/>
                  </a:lnTo>
                  <a:lnTo>
                    <a:pt x="31" y="373"/>
                  </a:lnTo>
                  <a:lnTo>
                    <a:pt x="32" y="373"/>
                  </a:lnTo>
                  <a:lnTo>
                    <a:pt x="33" y="374"/>
                  </a:lnTo>
                  <a:close/>
                  <a:moveTo>
                    <a:pt x="41" y="370"/>
                  </a:moveTo>
                  <a:lnTo>
                    <a:pt x="44" y="369"/>
                  </a:lnTo>
                  <a:lnTo>
                    <a:pt x="44" y="370"/>
                  </a:lnTo>
                  <a:lnTo>
                    <a:pt x="43" y="370"/>
                  </a:lnTo>
                  <a:lnTo>
                    <a:pt x="40" y="371"/>
                  </a:lnTo>
                  <a:lnTo>
                    <a:pt x="37" y="373"/>
                  </a:lnTo>
                  <a:lnTo>
                    <a:pt x="36" y="373"/>
                  </a:lnTo>
                  <a:lnTo>
                    <a:pt x="36" y="372"/>
                  </a:lnTo>
                  <a:lnTo>
                    <a:pt x="35" y="372"/>
                  </a:lnTo>
                  <a:lnTo>
                    <a:pt x="33" y="371"/>
                  </a:lnTo>
                  <a:lnTo>
                    <a:pt x="35" y="371"/>
                  </a:lnTo>
                  <a:lnTo>
                    <a:pt x="35" y="370"/>
                  </a:lnTo>
                  <a:lnTo>
                    <a:pt x="36" y="370"/>
                  </a:lnTo>
                  <a:lnTo>
                    <a:pt x="37" y="370"/>
                  </a:lnTo>
                  <a:lnTo>
                    <a:pt x="39" y="370"/>
                  </a:lnTo>
                  <a:lnTo>
                    <a:pt x="41" y="370"/>
                  </a:lnTo>
                  <a:close/>
                  <a:moveTo>
                    <a:pt x="26" y="171"/>
                  </a:moveTo>
                  <a:lnTo>
                    <a:pt x="24" y="171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2" y="167"/>
                  </a:lnTo>
                  <a:lnTo>
                    <a:pt x="23" y="167"/>
                  </a:lnTo>
                  <a:lnTo>
                    <a:pt x="26" y="167"/>
                  </a:lnTo>
                  <a:lnTo>
                    <a:pt x="27" y="167"/>
                  </a:lnTo>
                  <a:lnTo>
                    <a:pt x="28" y="168"/>
                  </a:lnTo>
                  <a:lnTo>
                    <a:pt x="31" y="168"/>
                  </a:lnTo>
                  <a:lnTo>
                    <a:pt x="35" y="169"/>
                  </a:lnTo>
                  <a:lnTo>
                    <a:pt x="38" y="169"/>
                  </a:lnTo>
                  <a:lnTo>
                    <a:pt x="39" y="169"/>
                  </a:lnTo>
                  <a:lnTo>
                    <a:pt x="39" y="170"/>
                  </a:lnTo>
                  <a:lnTo>
                    <a:pt x="37" y="171"/>
                  </a:lnTo>
                  <a:lnTo>
                    <a:pt x="36" y="172"/>
                  </a:lnTo>
                  <a:lnTo>
                    <a:pt x="35" y="172"/>
                  </a:lnTo>
                  <a:lnTo>
                    <a:pt x="32" y="172"/>
                  </a:lnTo>
                  <a:lnTo>
                    <a:pt x="31" y="172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7" y="172"/>
                  </a:lnTo>
                  <a:lnTo>
                    <a:pt x="27" y="171"/>
                  </a:lnTo>
                  <a:lnTo>
                    <a:pt x="26" y="171"/>
                  </a:lnTo>
                  <a:close/>
                  <a:moveTo>
                    <a:pt x="48" y="135"/>
                  </a:moveTo>
                  <a:lnTo>
                    <a:pt x="49" y="135"/>
                  </a:lnTo>
                  <a:lnTo>
                    <a:pt x="50" y="136"/>
                  </a:lnTo>
                  <a:lnTo>
                    <a:pt x="52" y="137"/>
                  </a:lnTo>
                  <a:lnTo>
                    <a:pt x="52" y="138"/>
                  </a:lnTo>
                  <a:lnTo>
                    <a:pt x="53" y="142"/>
                  </a:lnTo>
                  <a:lnTo>
                    <a:pt x="54" y="142"/>
                  </a:lnTo>
                  <a:lnTo>
                    <a:pt x="55" y="143"/>
                  </a:lnTo>
                  <a:lnTo>
                    <a:pt x="58" y="143"/>
                  </a:lnTo>
                  <a:lnTo>
                    <a:pt x="58" y="144"/>
                  </a:lnTo>
                  <a:lnTo>
                    <a:pt x="58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3" y="144"/>
                  </a:lnTo>
                  <a:lnTo>
                    <a:pt x="49" y="144"/>
                  </a:lnTo>
                  <a:lnTo>
                    <a:pt x="46" y="145"/>
                  </a:lnTo>
                  <a:lnTo>
                    <a:pt x="43" y="145"/>
                  </a:lnTo>
                  <a:lnTo>
                    <a:pt x="41" y="145"/>
                  </a:lnTo>
                  <a:lnTo>
                    <a:pt x="41" y="144"/>
                  </a:lnTo>
                  <a:lnTo>
                    <a:pt x="40" y="144"/>
                  </a:lnTo>
                  <a:lnTo>
                    <a:pt x="38" y="143"/>
                  </a:lnTo>
                  <a:lnTo>
                    <a:pt x="37" y="143"/>
                  </a:lnTo>
                  <a:lnTo>
                    <a:pt x="36" y="143"/>
                  </a:lnTo>
                  <a:lnTo>
                    <a:pt x="32" y="142"/>
                  </a:lnTo>
                  <a:lnTo>
                    <a:pt x="31" y="142"/>
                  </a:lnTo>
                  <a:lnTo>
                    <a:pt x="32" y="139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7"/>
                  </a:lnTo>
                  <a:lnTo>
                    <a:pt x="35" y="136"/>
                  </a:lnTo>
                  <a:lnTo>
                    <a:pt x="37" y="136"/>
                  </a:lnTo>
                  <a:lnTo>
                    <a:pt x="39" y="135"/>
                  </a:lnTo>
                  <a:lnTo>
                    <a:pt x="41" y="135"/>
                  </a:lnTo>
                  <a:lnTo>
                    <a:pt x="43" y="135"/>
                  </a:lnTo>
                  <a:lnTo>
                    <a:pt x="45" y="135"/>
                  </a:lnTo>
                  <a:lnTo>
                    <a:pt x="46" y="135"/>
                  </a:lnTo>
                  <a:lnTo>
                    <a:pt x="48" y="135"/>
                  </a:lnTo>
                  <a:close/>
                  <a:moveTo>
                    <a:pt x="27" y="138"/>
                  </a:moveTo>
                  <a:lnTo>
                    <a:pt x="26" y="141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3" y="139"/>
                  </a:lnTo>
                  <a:lnTo>
                    <a:pt x="23" y="138"/>
                  </a:lnTo>
                  <a:lnTo>
                    <a:pt x="22" y="138"/>
                  </a:lnTo>
                  <a:lnTo>
                    <a:pt x="22" y="137"/>
                  </a:lnTo>
                  <a:lnTo>
                    <a:pt x="24" y="137"/>
                  </a:lnTo>
                  <a:lnTo>
                    <a:pt x="27" y="136"/>
                  </a:lnTo>
                  <a:lnTo>
                    <a:pt x="27" y="137"/>
                  </a:lnTo>
                  <a:lnTo>
                    <a:pt x="28" y="137"/>
                  </a:lnTo>
                  <a:lnTo>
                    <a:pt x="27" y="138"/>
                  </a:lnTo>
                  <a:close/>
                  <a:moveTo>
                    <a:pt x="40" y="103"/>
                  </a:moveTo>
                  <a:lnTo>
                    <a:pt x="41" y="103"/>
                  </a:lnTo>
                  <a:lnTo>
                    <a:pt x="41" y="104"/>
                  </a:lnTo>
                  <a:lnTo>
                    <a:pt x="43" y="105"/>
                  </a:lnTo>
                  <a:lnTo>
                    <a:pt x="43" y="106"/>
                  </a:lnTo>
                  <a:lnTo>
                    <a:pt x="41" y="106"/>
                  </a:lnTo>
                  <a:lnTo>
                    <a:pt x="40" y="105"/>
                  </a:lnTo>
                  <a:lnTo>
                    <a:pt x="39" y="105"/>
                  </a:lnTo>
                  <a:lnTo>
                    <a:pt x="38" y="106"/>
                  </a:lnTo>
                  <a:lnTo>
                    <a:pt x="37" y="106"/>
                  </a:lnTo>
                  <a:lnTo>
                    <a:pt x="36" y="106"/>
                  </a:lnTo>
                  <a:lnTo>
                    <a:pt x="35" y="105"/>
                  </a:lnTo>
                  <a:lnTo>
                    <a:pt x="36" y="104"/>
                  </a:lnTo>
                  <a:lnTo>
                    <a:pt x="37" y="104"/>
                  </a:lnTo>
                  <a:lnTo>
                    <a:pt x="38" y="104"/>
                  </a:lnTo>
                  <a:lnTo>
                    <a:pt x="40" y="103"/>
                  </a:lnTo>
                  <a:close/>
                  <a:moveTo>
                    <a:pt x="40" y="106"/>
                  </a:moveTo>
                  <a:lnTo>
                    <a:pt x="41" y="106"/>
                  </a:lnTo>
                  <a:lnTo>
                    <a:pt x="43" y="106"/>
                  </a:lnTo>
                  <a:lnTo>
                    <a:pt x="41" y="108"/>
                  </a:lnTo>
                  <a:lnTo>
                    <a:pt x="39" y="109"/>
                  </a:lnTo>
                  <a:lnTo>
                    <a:pt x="37" y="109"/>
                  </a:lnTo>
                  <a:lnTo>
                    <a:pt x="35" y="109"/>
                  </a:lnTo>
                  <a:lnTo>
                    <a:pt x="32" y="109"/>
                  </a:lnTo>
                  <a:lnTo>
                    <a:pt x="33" y="108"/>
                  </a:lnTo>
                  <a:lnTo>
                    <a:pt x="33" y="106"/>
                  </a:lnTo>
                  <a:lnTo>
                    <a:pt x="35" y="106"/>
                  </a:lnTo>
                  <a:lnTo>
                    <a:pt x="36" y="108"/>
                  </a:lnTo>
                  <a:lnTo>
                    <a:pt x="37" y="108"/>
                  </a:lnTo>
                  <a:lnTo>
                    <a:pt x="38" y="108"/>
                  </a:lnTo>
                  <a:lnTo>
                    <a:pt x="39" y="106"/>
                  </a:lnTo>
                  <a:lnTo>
                    <a:pt x="40" y="106"/>
                  </a:lnTo>
                  <a:close/>
                  <a:moveTo>
                    <a:pt x="39" y="100"/>
                  </a:moveTo>
                  <a:lnTo>
                    <a:pt x="41" y="100"/>
                  </a:lnTo>
                  <a:lnTo>
                    <a:pt x="41" y="101"/>
                  </a:lnTo>
                  <a:lnTo>
                    <a:pt x="40" y="101"/>
                  </a:lnTo>
                  <a:lnTo>
                    <a:pt x="38" y="102"/>
                  </a:lnTo>
                  <a:lnTo>
                    <a:pt x="36" y="103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2" y="103"/>
                  </a:lnTo>
                  <a:lnTo>
                    <a:pt x="31" y="104"/>
                  </a:lnTo>
                  <a:lnTo>
                    <a:pt x="30" y="103"/>
                  </a:lnTo>
                  <a:lnTo>
                    <a:pt x="29" y="103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30" y="102"/>
                  </a:lnTo>
                  <a:lnTo>
                    <a:pt x="32" y="101"/>
                  </a:lnTo>
                  <a:lnTo>
                    <a:pt x="33" y="101"/>
                  </a:lnTo>
                  <a:lnTo>
                    <a:pt x="35" y="101"/>
                  </a:lnTo>
                  <a:lnTo>
                    <a:pt x="36" y="101"/>
                  </a:lnTo>
                  <a:lnTo>
                    <a:pt x="37" y="101"/>
                  </a:lnTo>
                  <a:lnTo>
                    <a:pt x="39" y="100"/>
                  </a:lnTo>
                  <a:close/>
                  <a:moveTo>
                    <a:pt x="574" y="217"/>
                  </a:moveTo>
                  <a:lnTo>
                    <a:pt x="574" y="215"/>
                  </a:lnTo>
                  <a:lnTo>
                    <a:pt x="575" y="215"/>
                  </a:lnTo>
                  <a:lnTo>
                    <a:pt x="575" y="214"/>
                  </a:lnTo>
                  <a:lnTo>
                    <a:pt x="578" y="215"/>
                  </a:lnTo>
                  <a:lnTo>
                    <a:pt x="579" y="215"/>
                  </a:lnTo>
                  <a:lnTo>
                    <a:pt x="579" y="217"/>
                  </a:lnTo>
                  <a:lnTo>
                    <a:pt x="578" y="219"/>
                  </a:lnTo>
                  <a:lnTo>
                    <a:pt x="577" y="219"/>
                  </a:lnTo>
                  <a:lnTo>
                    <a:pt x="574" y="219"/>
                  </a:lnTo>
                  <a:lnTo>
                    <a:pt x="574" y="218"/>
                  </a:lnTo>
                  <a:lnTo>
                    <a:pt x="574" y="217"/>
                  </a:lnTo>
                  <a:close/>
                  <a:moveTo>
                    <a:pt x="532" y="234"/>
                  </a:moveTo>
                  <a:lnTo>
                    <a:pt x="534" y="234"/>
                  </a:lnTo>
                  <a:lnTo>
                    <a:pt x="535" y="234"/>
                  </a:lnTo>
                  <a:lnTo>
                    <a:pt x="536" y="234"/>
                  </a:lnTo>
                  <a:lnTo>
                    <a:pt x="536" y="235"/>
                  </a:lnTo>
                  <a:lnTo>
                    <a:pt x="536" y="236"/>
                  </a:lnTo>
                  <a:lnTo>
                    <a:pt x="536" y="237"/>
                  </a:lnTo>
                  <a:lnTo>
                    <a:pt x="535" y="237"/>
                  </a:lnTo>
                  <a:lnTo>
                    <a:pt x="534" y="237"/>
                  </a:lnTo>
                  <a:lnTo>
                    <a:pt x="532" y="236"/>
                  </a:lnTo>
                  <a:lnTo>
                    <a:pt x="532" y="235"/>
                  </a:lnTo>
                  <a:lnTo>
                    <a:pt x="534" y="235"/>
                  </a:lnTo>
                  <a:lnTo>
                    <a:pt x="532" y="235"/>
                  </a:lnTo>
                  <a:lnTo>
                    <a:pt x="532" y="234"/>
                  </a:lnTo>
                  <a:close/>
                  <a:moveTo>
                    <a:pt x="519" y="247"/>
                  </a:moveTo>
                  <a:lnTo>
                    <a:pt x="518" y="247"/>
                  </a:lnTo>
                  <a:lnTo>
                    <a:pt x="518" y="246"/>
                  </a:lnTo>
                  <a:lnTo>
                    <a:pt x="517" y="246"/>
                  </a:lnTo>
                  <a:lnTo>
                    <a:pt x="515" y="246"/>
                  </a:lnTo>
                  <a:lnTo>
                    <a:pt x="515" y="245"/>
                  </a:lnTo>
                  <a:lnTo>
                    <a:pt x="514" y="245"/>
                  </a:lnTo>
                  <a:lnTo>
                    <a:pt x="513" y="244"/>
                  </a:lnTo>
                  <a:lnTo>
                    <a:pt x="513" y="243"/>
                  </a:lnTo>
                  <a:lnTo>
                    <a:pt x="514" y="243"/>
                  </a:lnTo>
                  <a:lnTo>
                    <a:pt x="514" y="242"/>
                  </a:lnTo>
                  <a:lnTo>
                    <a:pt x="515" y="239"/>
                  </a:lnTo>
                  <a:lnTo>
                    <a:pt x="517" y="240"/>
                  </a:lnTo>
                  <a:lnTo>
                    <a:pt x="518" y="242"/>
                  </a:lnTo>
                  <a:lnTo>
                    <a:pt x="518" y="243"/>
                  </a:lnTo>
                  <a:lnTo>
                    <a:pt x="518" y="244"/>
                  </a:lnTo>
                  <a:lnTo>
                    <a:pt x="519" y="245"/>
                  </a:lnTo>
                  <a:lnTo>
                    <a:pt x="519" y="246"/>
                  </a:lnTo>
                  <a:lnTo>
                    <a:pt x="519" y="247"/>
                  </a:lnTo>
                  <a:close/>
                  <a:moveTo>
                    <a:pt x="529" y="221"/>
                  </a:moveTo>
                  <a:lnTo>
                    <a:pt x="530" y="221"/>
                  </a:lnTo>
                  <a:lnTo>
                    <a:pt x="531" y="222"/>
                  </a:lnTo>
                  <a:lnTo>
                    <a:pt x="532" y="222"/>
                  </a:lnTo>
                  <a:lnTo>
                    <a:pt x="532" y="223"/>
                  </a:lnTo>
                  <a:lnTo>
                    <a:pt x="532" y="225"/>
                  </a:lnTo>
                  <a:lnTo>
                    <a:pt x="532" y="226"/>
                  </a:lnTo>
                  <a:lnTo>
                    <a:pt x="534" y="227"/>
                  </a:lnTo>
                  <a:lnTo>
                    <a:pt x="534" y="228"/>
                  </a:lnTo>
                  <a:lnTo>
                    <a:pt x="532" y="229"/>
                  </a:lnTo>
                  <a:lnTo>
                    <a:pt x="534" y="231"/>
                  </a:lnTo>
                  <a:lnTo>
                    <a:pt x="535" y="233"/>
                  </a:lnTo>
                  <a:lnTo>
                    <a:pt x="534" y="233"/>
                  </a:lnTo>
                  <a:lnTo>
                    <a:pt x="534" y="234"/>
                  </a:lnTo>
                  <a:lnTo>
                    <a:pt x="531" y="234"/>
                  </a:lnTo>
                  <a:lnTo>
                    <a:pt x="531" y="235"/>
                  </a:lnTo>
                  <a:lnTo>
                    <a:pt x="531" y="236"/>
                  </a:lnTo>
                  <a:lnTo>
                    <a:pt x="531" y="237"/>
                  </a:lnTo>
                  <a:lnTo>
                    <a:pt x="532" y="238"/>
                  </a:lnTo>
                  <a:lnTo>
                    <a:pt x="530" y="243"/>
                  </a:lnTo>
                  <a:lnTo>
                    <a:pt x="530" y="244"/>
                  </a:lnTo>
                  <a:lnTo>
                    <a:pt x="530" y="247"/>
                  </a:lnTo>
                  <a:lnTo>
                    <a:pt x="529" y="252"/>
                  </a:lnTo>
                  <a:lnTo>
                    <a:pt x="528" y="256"/>
                  </a:lnTo>
                  <a:lnTo>
                    <a:pt x="527" y="256"/>
                  </a:lnTo>
                  <a:lnTo>
                    <a:pt x="527" y="255"/>
                  </a:lnTo>
                  <a:lnTo>
                    <a:pt x="526" y="255"/>
                  </a:lnTo>
                  <a:lnTo>
                    <a:pt x="526" y="254"/>
                  </a:lnTo>
                  <a:lnTo>
                    <a:pt x="526" y="253"/>
                  </a:lnTo>
                  <a:lnTo>
                    <a:pt x="524" y="253"/>
                  </a:lnTo>
                  <a:lnTo>
                    <a:pt x="523" y="253"/>
                  </a:lnTo>
                  <a:lnTo>
                    <a:pt x="522" y="253"/>
                  </a:lnTo>
                  <a:lnTo>
                    <a:pt x="522" y="252"/>
                  </a:lnTo>
                  <a:lnTo>
                    <a:pt x="521" y="251"/>
                  </a:lnTo>
                  <a:lnTo>
                    <a:pt x="522" y="248"/>
                  </a:lnTo>
                  <a:lnTo>
                    <a:pt x="522" y="247"/>
                  </a:lnTo>
                  <a:lnTo>
                    <a:pt x="520" y="246"/>
                  </a:lnTo>
                  <a:lnTo>
                    <a:pt x="520" y="245"/>
                  </a:lnTo>
                  <a:lnTo>
                    <a:pt x="520" y="244"/>
                  </a:lnTo>
                  <a:lnTo>
                    <a:pt x="519" y="244"/>
                  </a:lnTo>
                  <a:lnTo>
                    <a:pt x="519" y="243"/>
                  </a:lnTo>
                  <a:lnTo>
                    <a:pt x="519" y="242"/>
                  </a:lnTo>
                  <a:lnTo>
                    <a:pt x="519" y="240"/>
                  </a:lnTo>
                  <a:lnTo>
                    <a:pt x="518" y="240"/>
                  </a:lnTo>
                  <a:lnTo>
                    <a:pt x="517" y="238"/>
                  </a:lnTo>
                  <a:lnTo>
                    <a:pt x="517" y="237"/>
                  </a:lnTo>
                  <a:lnTo>
                    <a:pt x="518" y="234"/>
                  </a:lnTo>
                  <a:lnTo>
                    <a:pt x="518" y="229"/>
                  </a:lnTo>
                  <a:lnTo>
                    <a:pt x="518" y="228"/>
                  </a:lnTo>
                  <a:lnTo>
                    <a:pt x="518" y="227"/>
                  </a:lnTo>
                  <a:lnTo>
                    <a:pt x="517" y="226"/>
                  </a:lnTo>
                  <a:lnTo>
                    <a:pt x="517" y="225"/>
                  </a:lnTo>
                  <a:lnTo>
                    <a:pt x="515" y="220"/>
                  </a:lnTo>
                  <a:lnTo>
                    <a:pt x="517" y="220"/>
                  </a:lnTo>
                  <a:lnTo>
                    <a:pt x="518" y="221"/>
                  </a:lnTo>
                  <a:lnTo>
                    <a:pt x="519" y="221"/>
                  </a:lnTo>
                  <a:lnTo>
                    <a:pt x="519" y="222"/>
                  </a:lnTo>
                  <a:lnTo>
                    <a:pt x="520" y="221"/>
                  </a:lnTo>
                  <a:lnTo>
                    <a:pt x="520" y="220"/>
                  </a:lnTo>
                  <a:lnTo>
                    <a:pt x="521" y="220"/>
                  </a:lnTo>
                  <a:lnTo>
                    <a:pt x="522" y="220"/>
                  </a:lnTo>
                  <a:lnTo>
                    <a:pt x="523" y="220"/>
                  </a:lnTo>
                  <a:lnTo>
                    <a:pt x="524" y="220"/>
                  </a:lnTo>
                  <a:lnTo>
                    <a:pt x="526" y="221"/>
                  </a:lnTo>
                  <a:lnTo>
                    <a:pt x="526" y="220"/>
                  </a:lnTo>
                  <a:lnTo>
                    <a:pt x="527" y="220"/>
                  </a:lnTo>
                  <a:lnTo>
                    <a:pt x="527" y="221"/>
                  </a:lnTo>
                  <a:lnTo>
                    <a:pt x="527" y="222"/>
                  </a:lnTo>
                  <a:lnTo>
                    <a:pt x="528" y="222"/>
                  </a:lnTo>
                  <a:lnTo>
                    <a:pt x="529" y="221"/>
                  </a:lnTo>
                  <a:close/>
                  <a:moveTo>
                    <a:pt x="515" y="218"/>
                  </a:moveTo>
                  <a:lnTo>
                    <a:pt x="517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8"/>
                  </a:lnTo>
                  <a:lnTo>
                    <a:pt x="519" y="218"/>
                  </a:lnTo>
                  <a:lnTo>
                    <a:pt x="518" y="218"/>
                  </a:lnTo>
                  <a:lnTo>
                    <a:pt x="519" y="218"/>
                  </a:lnTo>
                  <a:lnTo>
                    <a:pt x="518" y="218"/>
                  </a:lnTo>
                  <a:lnTo>
                    <a:pt x="517" y="218"/>
                  </a:lnTo>
                  <a:lnTo>
                    <a:pt x="517" y="219"/>
                  </a:lnTo>
                  <a:lnTo>
                    <a:pt x="515" y="219"/>
                  </a:lnTo>
                  <a:lnTo>
                    <a:pt x="515" y="218"/>
                  </a:lnTo>
                  <a:close/>
                  <a:moveTo>
                    <a:pt x="479" y="162"/>
                  </a:moveTo>
                  <a:lnTo>
                    <a:pt x="480" y="162"/>
                  </a:lnTo>
                  <a:lnTo>
                    <a:pt x="481" y="162"/>
                  </a:lnTo>
                  <a:lnTo>
                    <a:pt x="481" y="163"/>
                  </a:lnTo>
                  <a:lnTo>
                    <a:pt x="480" y="163"/>
                  </a:lnTo>
                  <a:lnTo>
                    <a:pt x="479" y="164"/>
                  </a:lnTo>
                  <a:lnTo>
                    <a:pt x="478" y="166"/>
                  </a:lnTo>
                  <a:lnTo>
                    <a:pt x="478" y="164"/>
                  </a:lnTo>
                  <a:lnTo>
                    <a:pt x="478" y="166"/>
                  </a:lnTo>
                  <a:lnTo>
                    <a:pt x="476" y="168"/>
                  </a:lnTo>
                  <a:lnTo>
                    <a:pt x="476" y="169"/>
                  </a:lnTo>
                  <a:lnTo>
                    <a:pt x="477" y="170"/>
                  </a:lnTo>
                  <a:lnTo>
                    <a:pt x="478" y="170"/>
                  </a:lnTo>
                  <a:lnTo>
                    <a:pt x="479" y="170"/>
                  </a:lnTo>
                  <a:lnTo>
                    <a:pt x="483" y="168"/>
                  </a:lnTo>
                  <a:lnTo>
                    <a:pt x="484" y="168"/>
                  </a:lnTo>
                  <a:lnTo>
                    <a:pt x="485" y="168"/>
                  </a:lnTo>
                  <a:lnTo>
                    <a:pt x="485" y="167"/>
                  </a:lnTo>
                  <a:lnTo>
                    <a:pt x="484" y="167"/>
                  </a:lnTo>
                  <a:lnTo>
                    <a:pt x="485" y="166"/>
                  </a:lnTo>
                  <a:lnTo>
                    <a:pt x="486" y="166"/>
                  </a:lnTo>
                  <a:lnTo>
                    <a:pt x="486" y="167"/>
                  </a:lnTo>
                  <a:lnTo>
                    <a:pt x="487" y="167"/>
                  </a:lnTo>
                  <a:lnTo>
                    <a:pt x="487" y="168"/>
                  </a:lnTo>
                  <a:lnTo>
                    <a:pt x="488" y="168"/>
                  </a:lnTo>
                  <a:lnTo>
                    <a:pt x="489" y="168"/>
                  </a:lnTo>
                  <a:lnTo>
                    <a:pt x="491" y="168"/>
                  </a:lnTo>
                  <a:lnTo>
                    <a:pt x="491" y="169"/>
                  </a:lnTo>
                  <a:lnTo>
                    <a:pt x="488" y="171"/>
                  </a:lnTo>
                  <a:lnTo>
                    <a:pt x="488" y="172"/>
                  </a:lnTo>
                  <a:lnTo>
                    <a:pt x="487" y="172"/>
                  </a:lnTo>
                  <a:lnTo>
                    <a:pt x="487" y="171"/>
                  </a:lnTo>
                  <a:lnTo>
                    <a:pt x="486" y="170"/>
                  </a:lnTo>
                  <a:lnTo>
                    <a:pt x="486" y="171"/>
                  </a:lnTo>
                  <a:lnTo>
                    <a:pt x="487" y="172"/>
                  </a:lnTo>
                  <a:lnTo>
                    <a:pt x="486" y="173"/>
                  </a:lnTo>
                  <a:lnTo>
                    <a:pt x="485" y="173"/>
                  </a:lnTo>
                  <a:lnTo>
                    <a:pt x="484" y="175"/>
                  </a:lnTo>
                  <a:lnTo>
                    <a:pt x="483" y="175"/>
                  </a:lnTo>
                  <a:lnTo>
                    <a:pt x="481" y="175"/>
                  </a:lnTo>
                  <a:lnTo>
                    <a:pt x="480" y="175"/>
                  </a:lnTo>
                  <a:lnTo>
                    <a:pt x="477" y="177"/>
                  </a:lnTo>
                  <a:lnTo>
                    <a:pt x="475" y="179"/>
                  </a:lnTo>
                  <a:lnTo>
                    <a:pt x="474" y="180"/>
                  </a:lnTo>
                  <a:lnTo>
                    <a:pt x="471" y="180"/>
                  </a:lnTo>
                  <a:lnTo>
                    <a:pt x="471" y="181"/>
                  </a:lnTo>
                  <a:lnTo>
                    <a:pt x="471" y="183"/>
                  </a:lnTo>
                  <a:lnTo>
                    <a:pt x="472" y="183"/>
                  </a:lnTo>
                  <a:lnTo>
                    <a:pt x="471" y="183"/>
                  </a:lnTo>
                  <a:lnTo>
                    <a:pt x="470" y="181"/>
                  </a:lnTo>
                  <a:lnTo>
                    <a:pt x="469" y="181"/>
                  </a:lnTo>
                  <a:lnTo>
                    <a:pt x="468" y="181"/>
                  </a:lnTo>
                  <a:lnTo>
                    <a:pt x="468" y="183"/>
                  </a:lnTo>
                  <a:lnTo>
                    <a:pt x="466" y="183"/>
                  </a:lnTo>
                  <a:lnTo>
                    <a:pt x="466" y="184"/>
                  </a:lnTo>
                  <a:lnTo>
                    <a:pt x="465" y="184"/>
                  </a:lnTo>
                  <a:lnTo>
                    <a:pt x="465" y="183"/>
                  </a:lnTo>
                  <a:lnTo>
                    <a:pt x="463" y="183"/>
                  </a:lnTo>
                  <a:lnTo>
                    <a:pt x="462" y="183"/>
                  </a:lnTo>
                  <a:lnTo>
                    <a:pt x="461" y="183"/>
                  </a:lnTo>
                  <a:lnTo>
                    <a:pt x="461" y="181"/>
                  </a:lnTo>
                  <a:lnTo>
                    <a:pt x="460" y="181"/>
                  </a:lnTo>
                  <a:lnTo>
                    <a:pt x="459" y="181"/>
                  </a:lnTo>
                  <a:lnTo>
                    <a:pt x="458" y="181"/>
                  </a:lnTo>
                  <a:lnTo>
                    <a:pt x="457" y="181"/>
                  </a:lnTo>
                  <a:lnTo>
                    <a:pt x="455" y="180"/>
                  </a:lnTo>
                  <a:lnTo>
                    <a:pt x="455" y="179"/>
                  </a:lnTo>
                  <a:lnTo>
                    <a:pt x="457" y="175"/>
                  </a:lnTo>
                  <a:lnTo>
                    <a:pt x="458" y="173"/>
                  </a:lnTo>
                  <a:lnTo>
                    <a:pt x="459" y="172"/>
                  </a:lnTo>
                  <a:lnTo>
                    <a:pt x="460" y="168"/>
                  </a:lnTo>
                  <a:lnTo>
                    <a:pt x="461" y="168"/>
                  </a:lnTo>
                  <a:lnTo>
                    <a:pt x="462" y="168"/>
                  </a:lnTo>
                  <a:lnTo>
                    <a:pt x="463" y="168"/>
                  </a:lnTo>
                  <a:lnTo>
                    <a:pt x="465" y="168"/>
                  </a:lnTo>
                  <a:lnTo>
                    <a:pt x="466" y="168"/>
                  </a:lnTo>
                  <a:lnTo>
                    <a:pt x="466" y="167"/>
                  </a:lnTo>
                  <a:lnTo>
                    <a:pt x="467" y="167"/>
                  </a:lnTo>
                  <a:lnTo>
                    <a:pt x="468" y="167"/>
                  </a:lnTo>
                  <a:lnTo>
                    <a:pt x="469" y="167"/>
                  </a:lnTo>
                  <a:lnTo>
                    <a:pt x="471" y="166"/>
                  </a:lnTo>
                  <a:lnTo>
                    <a:pt x="471" y="164"/>
                  </a:lnTo>
                  <a:lnTo>
                    <a:pt x="470" y="164"/>
                  </a:lnTo>
                  <a:lnTo>
                    <a:pt x="471" y="164"/>
                  </a:lnTo>
                  <a:lnTo>
                    <a:pt x="472" y="164"/>
                  </a:lnTo>
                  <a:lnTo>
                    <a:pt x="474" y="163"/>
                  </a:lnTo>
                  <a:lnTo>
                    <a:pt x="475" y="162"/>
                  </a:lnTo>
                  <a:lnTo>
                    <a:pt x="476" y="162"/>
                  </a:lnTo>
                  <a:lnTo>
                    <a:pt x="476" y="163"/>
                  </a:lnTo>
                  <a:lnTo>
                    <a:pt x="477" y="163"/>
                  </a:lnTo>
                  <a:lnTo>
                    <a:pt x="477" y="162"/>
                  </a:lnTo>
                  <a:lnTo>
                    <a:pt x="477" y="161"/>
                  </a:lnTo>
                  <a:lnTo>
                    <a:pt x="478" y="161"/>
                  </a:lnTo>
                  <a:lnTo>
                    <a:pt x="479" y="162"/>
                  </a:lnTo>
                  <a:close/>
                  <a:moveTo>
                    <a:pt x="452" y="183"/>
                  </a:moveTo>
                  <a:lnTo>
                    <a:pt x="453" y="183"/>
                  </a:lnTo>
                  <a:lnTo>
                    <a:pt x="453" y="184"/>
                  </a:lnTo>
                  <a:lnTo>
                    <a:pt x="454" y="185"/>
                  </a:lnTo>
                  <a:lnTo>
                    <a:pt x="455" y="185"/>
                  </a:lnTo>
                  <a:lnTo>
                    <a:pt x="457" y="186"/>
                  </a:lnTo>
                  <a:lnTo>
                    <a:pt x="455" y="187"/>
                  </a:lnTo>
                  <a:lnTo>
                    <a:pt x="454" y="187"/>
                  </a:lnTo>
                  <a:lnTo>
                    <a:pt x="453" y="188"/>
                  </a:lnTo>
                  <a:lnTo>
                    <a:pt x="452" y="188"/>
                  </a:lnTo>
                  <a:lnTo>
                    <a:pt x="452" y="187"/>
                  </a:lnTo>
                  <a:lnTo>
                    <a:pt x="452" y="186"/>
                  </a:lnTo>
                  <a:lnTo>
                    <a:pt x="451" y="186"/>
                  </a:lnTo>
                  <a:lnTo>
                    <a:pt x="452" y="186"/>
                  </a:lnTo>
                  <a:lnTo>
                    <a:pt x="452" y="185"/>
                  </a:lnTo>
                  <a:lnTo>
                    <a:pt x="451" y="185"/>
                  </a:lnTo>
                  <a:lnTo>
                    <a:pt x="452" y="183"/>
                  </a:lnTo>
                  <a:close/>
                  <a:moveTo>
                    <a:pt x="468" y="158"/>
                  </a:moveTo>
                  <a:lnTo>
                    <a:pt x="469" y="158"/>
                  </a:lnTo>
                  <a:lnTo>
                    <a:pt x="470" y="158"/>
                  </a:lnTo>
                  <a:lnTo>
                    <a:pt x="470" y="159"/>
                  </a:lnTo>
                  <a:lnTo>
                    <a:pt x="469" y="159"/>
                  </a:lnTo>
                  <a:lnTo>
                    <a:pt x="469" y="160"/>
                  </a:lnTo>
                  <a:lnTo>
                    <a:pt x="469" y="159"/>
                  </a:lnTo>
                  <a:lnTo>
                    <a:pt x="468" y="159"/>
                  </a:lnTo>
                  <a:lnTo>
                    <a:pt x="468" y="160"/>
                  </a:lnTo>
                  <a:lnTo>
                    <a:pt x="469" y="160"/>
                  </a:lnTo>
                  <a:lnTo>
                    <a:pt x="469" y="161"/>
                  </a:lnTo>
                  <a:lnTo>
                    <a:pt x="468" y="161"/>
                  </a:lnTo>
                  <a:lnTo>
                    <a:pt x="467" y="166"/>
                  </a:lnTo>
                  <a:lnTo>
                    <a:pt x="467" y="164"/>
                  </a:lnTo>
                  <a:lnTo>
                    <a:pt x="466" y="164"/>
                  </a:lnTo>
                  <a:lnTo>
                    <a:pt x="466" y="166"/>
                  </a:lnTo>
                  <a:lnTo>
                    <a:pt x="465" y="166"/>
                  </a:lnTo>
                  <a:lnTo>
                    <a:pt x="463" y="166"/>
                  </a:lnTo>
                  <a:lnTo>
                    <a:pt x="463" y="164"/>
                  </a:lnTo>
                  <a:lnTo>
                    <a:pt x="463" y="166"/>
                  </a:lnTo>
                  <a:lnTo>
                    <a:pt x="462" y="164"/>
                  </a:lnTo>
                  <a:lnTo>
                    <a:pt x="462" y="166"/>
                  </a:lnTo>
                  <a:lnTo>
                    <a:pt x="459" y="168"/>
                  </a:lnTo>
                  <a:lnTo>
                    <a:pt x="459" y="169"/>
                  </a:lnTo>
                  <a:lnTo>
                    <a:pt x="458" y="169"/>
                  </a:lnTo>
                  <a:lnTo>
                    <a:pt x="458" y="170"/>
                  </a:lnTo>
                  <a:lnTo>
                    <a:pt x="458" y="172"/>
                  </a:lnTo>
                  <a:lnTo>
                    <a:pt x="457" y="172"/>
                  </a:lnTo>
                  <a:lnTo>
                    <a:pt x="455" y="173"/>
                  </a:lnTo>
                  <a:lnTo>
                    <a:pt x="454" y="177"/>
                  </a:lnTo>
                  <a:lnTo>
                    <a:pt x="453" y="180"/>
                  </a:lnTo>
                  <a:lnTo>
                    <a:pt x="452" y="180"/>
                  </a:lnTo>
                  <a:lnTo>
                    <a:pt x="451" y="180"/>
                  </a:lnTo>
                  <a:lnTo>
                    <a:pt x="450" y="179"/>
                  </a:lnTo>
                  <a:lnTo>
                    <a:pt x="451" y="176"/>
                  </a:lnTo>
                  <a:lnTo>
                    <a:pt x="452" y="171"/>
                  </a:lnTo>
                  <a:lnTo>
                    <a:pt x="451" y="170"/>
                  </a:lnTo>
                  <a:lnTo>
                    <a:pt x="452" y="169"/>
                  </a:lnTo>
                  <a:lnTo>
                    <a:pt x="451" y="166"/>
                  </a:lnTo>
                  <a:lnTo>
                    <a:pt x="453" y="163"/>
                  </a:lnTo>
                  <a:lnTo>
                    <a:pt x="454" y="162"/>
                  </a:lnTo>
                  <a:lnTo>
                    <a:pt x="454" y="161"/>
                  </a:lnTo>
                  <a:lnTo>
                    <a:pt x="458" y="158"/>
                  </a:lnTo>
                  <a:lnTo>
                    <a:pt x="460" y="156"/>
                  </a:lnTo>
                  <a:lnTo>
                    <a:pt x="460" y="155"/>
                  </a:lnTo>
                  <a:lnTo>
                    <a:pt x="461" y="155"/>
                  </a:lnTo>
                  <a:lnTo>
                    <a:pt x="462" y="155"/>
                  </a:lnTo>
                  <a:lnTo>
                    <a:pt x="462" y="156"/>
                  </a:lnTo>
                  <a:lnTo>
                    <a:pt x="463" y="156"/>
                  </a:lnTo>
                  <a:lnTo>
                    <a:pt x="463" y="158"/>
                  </a:lnTo>
                  <a:lnTo>
                    <a:pt x="465" y="158"/>
                  </a:lnTo>
                  <a:lnTo>
                    <a:pt x="465" y="159"/>
                  </a:lnTo>
                  <a:lnTo>
                    <a:pt x="466" y="159"/>
                  </a:lnTo>
                  <a:lnTo>
                    <a:pt x="466" y="158"/>
                  </a:lnTo>
                  <a:lnTo>
                    <a:pt x="467" y="158"/>
                  </a:lnTo>
                  <a:lnTo>
                    <a:pt x="467" y="159"/>
                  </a:lnTo>
                  <a:lnTo>
                    <a:pt x="468" y="159"/>
                  </a:lnTo>
                  <a:lnTo>
                    <a:pt x="468" y="158"/>
                  </a:lnTo>
                  <a:close/>
                  <a:moveTo>
                    <a:pt x="454" y="146"/>
                  </a:moveTo>
                  <a:lnTo>
                    <a:pt x="454" y="145"/>
                  </a:lnTo>
                  <a:lnTo>
                    <a:pt x="455" y="145"/>
                  </a:lnTo>
                  <a:lnTo>
                    <a:pt x="457" y="147"/>
                  </a:lnTo>
                  <a:lnTo>
                    <a:pt x="455" y="147"/>
                  </a:lnTo>
                  <a:lnTo>
                    <a:pt x="454" y="146"/>
                  </a:lnTo>
                  <a:close/>
                  <a:moveTo>
                    <a:pt x="448" y="178"/>
                  </a:moveTo>
                  <a:lnTo>
                    <a:pt x="448" y="179"/>
                  </a:lnTo>
                  <a:lnTo>
                    <a:pt x="446" y="180"/>
                  </a:lnTo>
                  <a:lnTo>
                    <a:pt x="445" y="181"/>
                  </a:lnTo>
                  <a:lnTo>
                    <a:pt x="443" y="183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38" y="187"/>
                  </a:lnTo>
                  <a:lnTo>
                    <a:pt x="437" y="187"/>
                  </a:lnTo>
                  <a:lnTo>
                    <a:pt x="437" y="186"/>
                  </a:lnTo>
                  <a:lnTo>
                    <a:pt x="437" y="185"/>
                  </a:lnTo>
                  <a:lnTo>
                    <a:pt x="436" y="185"/>
                  </a:lnTo>
                  <a:lnTo>
                    <a:pt x="435" y="183"/>
                  </a:lnTo>
                  <a:lnTo>
                    <a:pt x="435" y="181"/>
                  </a:lnTo>
                  <a:lnTo>
                    <a:pt x="434" y="181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2" y="179"/>
                  </a:lnTo>
                  <a:lnTo>
                    <a:pt x="433" y="176"/>
                  </a:lnTo>
                  <a:lnTo>
                    <a:pt x="434" y="172"/>
                  </a:lnTo>
                  <a:lnTo>
                    <a:pt x="434" y="171"/>
                  </a:lnTo>
                  <a:lnTo>
                    <a:pt x="437" y="169"/>
                  </a:lnTo>
                  <a:lnTo>
                    <a:pt x="441" y="166"/>
                  </a:lnTo>
                  <a:lnTo>
                    <a:pt x="444" y="163"/>
                  </a:lnTo>
                  <a:lnTo>
                    <a:pt x="445" y="163"/>
                  </a:lnTo>
                  <a:lnTo>
                    <a:pt x="443" y="168"/>
                  </a:lnTo>
                  <a:lnTo>
                    <a:pt x="441" y="171"/>
                  </a:lnTo>
                  <a:lnTo>
                    <a:pt x="438" y="175"/>
                  </a:lnTo>
                  <a:lnTo>
                    <a:pt x="436" y="178"/>
                  </a:lnTo>
                  <a:lnTo>
                    <a:pt x="436" y="179"/>
                  </a:lnTo>
                  <a:lnTo>
                    <a:pt x="436" y="178"/>
                  </a:lnTo>
                  <a:lnTo>
                    <a:pt x="437" y="177"/>
                  </a:lnTo>
                  <a:lnTo>
                    <a:pt x="440" y="173"/>
                  </a:lnTo>
                  <a:lnTo>
                    <a:pt x="441" y="173"/>
                  </a:lnTo>
                  <a:lnTo>
                    <a:pt x="441" y="172"/>
                  </a:lnTo>
                  <a:lnTo>
                    <a:pt x="443" y="171"/>
                  </a:lnTo>
                  <a:lnTo>
                    <a:pt x="444" y="169"/>
                  </a:lnTo>
                  <a:lnTo>
                    <a:pt x="445" y="169"/>
                  </a:lnTo>
                  <a:lnTo>
                    <a:pt x="446" y="166"/>
                  </a:lnTo>
                  <a:lnTo>
                    <a:pt x="448" y="162"/>
                  </a:lnTo>
                  <a:lnTo>
                    <a:pt x="449" y="162"/>
                  </a:lnTo>
                  <a:lnTo>
                    <a:pt x="450" y="162"/>
                  </a:lnTo>
                  <a:lnTo>
                    <a:pt x="449" y="161"/>
                  </a:lnTo>
                  <a:lnTo>
                    <a:pt x="450" y="161"/>
                  </a:lnTo>
                  <a:lnTo>
                    <a:pt x="451" y="162"/>
                  </a:lnTo>
                  <a:lnTo>
                    <a:pt x="450" y="168"/>
                  </a:lnTo>
                  <a:lnTo>
                    <a:pt x="450" y="172"/>
                  </a:lnTo>
                  <a:lnTo>
                    <a:pt x="449" y="178"/>
                  </a:lnTo>
                  <a:lnTo>
                    <a:pt x="448" y="178"/>
                  </a:lnTo>
                  <a:close/>
                  <a:moveTo>
                    <a:pt x="415" y="123"/>
                  </a:moveTo>
                  <a:lnTo>
                    <a:pt x="416" y="123"/>
                  </a:lnTo>
                  <a:lnTo>
                    <a:pt x="416" y="122"/>
                  </a:lnTo>
                  <a:lnTo>
                    <a:pt x="417" y="122"/>
                  </a:lnTo>
                  <a:lnTo>
                    <a:pt x="417" y="121"/>
                  </a:lnTo>
                  <a:lnTo>
                    <a:pt x="418" y="122"/>
                  </a:lnTo>
                  <a:lnTo>
                    <a:pt x="419" y="122"/>
                  </a:lnTo>
                  <a:lnTo>
                    <a:pt x="419" y="126"/>
                  </a:lnTo>
                  <a:lnTo>
                    <a:pt x="419" y="129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7" y="134"/>
                  </a:lnTo>
                  <a:lnTo>
                    <a:pt x="415" y="136"/>
                  </a:lnTo>
                  <a:lnTo>
                    <a:pt x="412" y="138"/>
                  </a:lnTo>
                  <a:lnTo>
                    <a:pt x="411" y="138"/>
                  </a:lnTo>
                  <a:lnTo>
                    <a:pt x="410" y="137"/>
                  </a:lnTo>
                  <a:lnTo>
                    <a:pt x="409" y="137"/>
                  </a:lnTo>
                  <a:lnTo>
                    <a:pt x="409" y="136"/>
                  </a:lnTo>
                  <a:lnTo>
                    <a:pt x="408" y="136"/>
                  </a:lnTo>
                  <a:lnTo>
                    <a:pt x="407" y="135"/>
                  </a:lnTo>
                  <a:lnTo>
                    <a:pt x="406" y="131"/>
                  </a:lnTo>
                  <a:lnTo>
                    <a:pt x="405" y="129"/>
                  </a:lnTo>
                  <a:lnTo>
                    <a:pt x="406" y="127"/>
                  </a:lnTo>
                  <a:lnTo>
                    <a:pt x="406" y="126"/>
                  </a:lnTo>
                  <a:lnTo>
                    <a:pt x="407" y="126"/>
                  </a:lnTo>
                  <a:lnTo>
                    <a:pt x="409" y="123"/>
                  </a:lnTo>
                  <a:lnTo>
                    <a:pt x="410" y="122"/>
                  </a:lnTo>
                  <a:lnTo>
                    <a:pt x="411" y="122"/>
                  </a:lnTo>
                  <a:lnTo>
                    <a:pt x="411" y="123"/>
                  </a:lnTo>
                  <a:lnTo>
                    <a:pt x="412" y="123"/>
                  </a:lnTo>
                  <a:lnTo>
                    <a:pt x="414" y="123"/>
                  </a:lnTo>
                  <a:lnTo>
                    <a:pt x="415" y="123"/>
                  </a:lnTo>
                  <a:close/>
                  <a:moveTo>
                    <a:pt x="405" y="104"/>
                  </a:moveTo>
                  <a:lnTo>
                    <a:pt x="406" y="104"/>
                  </a:lnTo>
                  <a:lnTo>
                    <a:pt x="407" y="105"/>
                  </a:lnTo>
                  <a:lnTo>
                    <a:pt x="408" y="106"/>
                  </a:lnTo>
                  <a:lnTo>
                    <a:pt x="407" y="109"/>
                  </a:lnTo>
                  <a:lnTo>
                    <a:pt x="406" y="109"/>
                  </a:lnTo>
                  <a:lnTo>
                    <a:pt x="405" y="109"/>
                  </a:lnTo>
                  <a:lnTo>
                    <a:pt x="403" y="108"/>
                  </a:lnTo>
                  <a:lnTo>
                    <a:pt x="402" y="105"/>
                  </a:lnTo>
                  <a:lnTo>
                    <a:pt x="402" y="104"/>
                  </a:lnTo>
                  <a:lnTo>
                    <a:pt x="403" y="104"/>
                  </a:lnTo>
                  <a:lnTo>
                    <a:pt x="405" y="105"/>
                  </a:lnTo>
                  <a:lnTo>
                    <a:pt x="405" y="104"/>
                  </a:lnTo>
                  <a:close/>
                  <a:moveTo>
                    <a:pt x="402" y="100"/>
                  </a:moveTo>
                  <a:lnTo>
                    <a:pt x="402" y="101"/>
                  </a:lnTo>
                  <a:lnTo>
                    <a:pt x="403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5" y="102"/>
                  </a:lnTo>
                  <a:lnTo>
                    <a:pt x="403" y="102"/>
                  </a:lnTo>
                  <a:lnTo>
                    <a:pt x="402" y="102"/>
                  </a:lnTo>
                  <a:lnTo>
                    <a:pt x="401" y="102"/>
                  </a:lnTo>
                  <a:lnTo>
                    <a:pt x="402" y="101"/>
                  </a:lnTo>
                  <a:lnTo>
                    <a:pt x="402" y="100"/>
                  </a:lnTo>
                  <a:close/>
                  <a:moveTo>
                    <a:pt x="392" y="111"/>
                  </a:moveTo>
                  <a:lnTo>
                    <a:pt x="392" y="110"/>
                  </a:lnTo>
                  <a:lnTo>
                    <a:pt x="393" y="110"/>
                  </a:lnTo>
                  <a:lnTo>
                    <a:pt x="393" y="111"/>
                  </a:lnTo>
                  <a:lnTo>
                    <a:pt x="394" y="111"/>
                  </a:lnTo>
                  <a:lnTo>
                    <a:pt x="397" y="113"/>
                  </a:lnTo>
                  <a:lnTo>
                    <a:pt x="398" y="114"/>
                  </a:lnTo>
                  <a:lnTo>
                    <a:pt x="399" y="116"/>
                  </a:lnTo>
                  <a:lnTo>
                    <a:pt x="398" y="117"/>
                  </a:lnTo>
                  <a:lnTo>
                    <a:pt x="397" y="118"/>
                  </a:lnTo>
                  <a:lnTo>
                    <a:pt x="393" y="119"/>
                  </a:lnTo>
                  <a:lnTo>
                    <a:pt x="392" y="119"/>
                  </a:lnTo>
                  <a:lnTo>
                    <a:pt x="391" y="118"/>
                  </a:lnTo>
                  <a:lnTo>
                    <a:pt x="390" y="118"/>
                  </a:lnTo>
                  <a:lnTo>
                    <a:pt x="390" y="117"/>
                  </a:lnTo>
                  <a:lnTo>
                    <a:pt x="389" y="117"/>
                  </a:lnTo>
                  <a:lnTo>
                    <a:pt x="388" y="117"/>
                  </a:lnTo>
                  <a:lnTo>
                    <a:pt x="386" y="117"/>
                  </a:lnTo>
                  <a:lnTo>
                    <a:pt x="385" y="116"/>
                  </a:lnTo>
                  <a:lnTo>
                    <a:pt x="384" y="114"/>
                  </a:lnTo>
                  <a:lnTo>
                    <a:pt x="384" y="113"/>
                  </a:lnTo>
                  <a:lnTo>
                    <a:pt x="385" y="112"/>
                  </a:lnTo>
                  <a:lnTo>
                    <a:pt x="386" y="112"/>
                  </a:lnTo>
                  <a:lnTo>
                    <a:pt x="386" y="111"/>
                  </a:lnTo>
                  <a:lnTo>
                    <a:pt x="388" y="111"/>
                  </a:lnTo>
                  <a:lnTo>
                    <a:pt x="389" y="111"/>
                  </a:lnTo>
                  <a:lnTo>
                    <a:pt x="389" y="113"/>
                  </a:lnTo>
                  <a:lnTo>
                    <a:pt x="390" y="114"/>
                  </a:lnTo>
                  <a:lnTo>
                    <a:pt x="391" y="114"/>
                  </a:lnTo>
                  <a:lnTo>
                    <a:pt x="391" y="113"/>
                  </a:lnTo>
                  <a:lnTo>
                    <a:pt x="390" y="113"/>
                  </a:lnTo>
                  <a:lnTo>
                    <a:pt x="390" y="112"/>
                  </a:lnTo>
                  <a:lnTo>
                    <a:pt x="392" y="111"/>
                  </a:lnTo>
                  <a:close/>
                  <a:moveTo>
                    <a:pt x="388" y="86"/>
                  </a:moveTo>
                  <a:lnTo>
                    <a:pt x="389" y="87"/>
                  </a:lnTo>
                  <a:lnTo>
                    <a:pt x="390" y="88"/>
                  </a:lnTo>
                  <a:lnTo>
                    <a:pt x="391" y="88"/>
                  </a:lnTo>
                  <a:lnTo>
                    <a:pt x="392" y="88"/>
                  </a:lnTo>
                  <a:lnTo>
                    <a:pt x="392" y="89"/>
                  </a:lnTo>
                  <a:lnTo>
                    <a:pt x="393" y="89"/>
                  </a:lnTo>
                  <a:lnTo>
                    <a:pt x="394" y="91"/>
                  </a:lnTo>
                  <a:lnTo>
                    <a:pt x="394" y="92"/>
                  </a:lnTo>
                  <a:lnTo>
                    <a:pt x="394" y="91"/>
                  </a:lnTo>
                  <a:lnTo>
                    <a:pt x="393" y="91"/>
                  </a:lnTo>
                  <a:lnTo>
                    <a:pt x="392" y="91"/>
                  </a:lnTo>
                  <a:lnTo>
                    <a:pt x="392" y="92"/>
                  </a:lnTo>
                  <a:lnTo>
                    <a:pt x="391" y="92"/>
                  </a:lnTo>
                  <a:lnTo>
                    <a:pt x="391" y="93"/>
                  </a:lnTo>
                  <a:lnTo>
                    <a:pt x="390" y="94"/>
                  </a:lnTo>
                  <a:lnTo>
                    <a:pt x="391" y="95"/>
                  </a:lnTo>
                  <a:lnTo>
                    <a:pt x="391" y="97"/>
                  </a:lnTo>
                  <a:lnTo>
                    <a:pt x="390" y="101"/>
                  </a:lnTo>
                  <a:lnTo>
                    <a:pt x="390" y="102"/>
                  </a:lnTo>
                  <a:lnTo>
                    <a:pt x="389" y="102"/>
                  </a:lnTo>
                  <a:lnTo>
                    <a:pt x="388" y="102"/>
                  </a:lnTo>
                  <a:lnTo>
                    <a:pt x="388" y="101"/>
                  </a:lnTo>
                  <a:lnTo>
                    <a:pt x="386" y="101"/>
                  </a:lnTo>
                  <a:lnTo>
                    <a:pt x="385" y="101"/>
                  </a:lnTo>
                  <a:lnTo>
                    <a:pt x="384" y="100"/>
                  </a:lnTo>
                  <a:lnTo>
                    <a:pt x="383" y="100"/>
                  </a:lnTo>
                  <a:lnTo>
                    <a:pt x="382" y="100"/>
                  </a:lnTo>
                  <a:lnTo>
                    <a:pt x="382" y="98"/>
                  </a:lnTo>
                  <a:lnTo>
                    <a:pt x="380" y="98"/>
                  </a:lnTo>
                  <a:lnTo>
                    <a:pt x="379" y="98"/>
                  </a:lnTo>
                  <a:lnTo>
                    <a:pt x="377" y="98"/>
                  </a:lnTo>
                  <a:lnTo>
                    <a:pt x="376" y="98"/>
                  </a:lnTo>
                  <a:lnTo>
                    <a:pt x="377" y="97"/>
                  </a:lnTo>
                  <a:lnTo>
                    <a:pt x="376" y="96"/>
                  </a:lnTo>
                  <a:lnTo>
                    <a:pt x="376" y="94"/>
                  </a:lnTo>
                  <a:lnTo>
                    <a:pt x="377" y="94"/>
                  </a:lnTo>
                  <a:lnTo>
                    <a:pt x="379" y="94"/>
                  </a:lnTo>
                  <a:lnTo>
                    <a:pt x="380" y="94"/>
                  </a:lnTo>
                  <a:lnTo>
                    <a:pt x="380" y="93"/>
                  </a:lnTo>
                  <a:lnTo>
                    <a:pt x="379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6" y="91"/>
                  </a:lnTo>
                  <a:lnTo>
                    <a:pt x="375" y="91"/>
                  </a:lnTo>
                  <a:lnTo>
                    <a:pt x="375" y="89"/>
                  </a:lnTo>
                  <a:lnTo>
                    <a:pt x="376" y="89"/>
                  </a:lnTo>
                  <a:lnTo>
                    <a:pt x="377" y="89"/>
                  </a:lnTo>
                  <a:lnTo>
                    <a:pt x="379" y="89"/>
                  </a:lnTo>
                  <a:lnTo>
                    <a:pt x="380" y="89"/>
                  </a:lnTo>
                  <a:lnTo>
                    <a:pt x="381" y="89"/>
                  </a:lnTo>
                  <a:lnTo>
                    <a:pt x="382" y="91"/>
                  </a:lnTo>
                  <a:lnTo>
                    <a:pt x="381" y="92"/>
                  </a:lnTo>
                  <a:lnTo>
                    <a:pt x="381" y="93"/>
                  </a:lnTo>
                  <a:lnTo>
                    <a:pt x="382" y="92"/>
                  </a:lnTo>
                  <a:lnTo>
                    <a:pt x="382" y="93"/>
                  </a:lnTo>
                  <a:lnTo>
                    <a:pt x="383" y="93"/>
                  </a:lnTo>
                  <a:lnTo>
                    <a:pt x="383" y="92"/>
                  </a:lnTo>
                  <a:lnTo>
                    <a:pt x="384" y="92"/>
                  </a:lnTo>
                  <a:lnTo>
                    <a:pt x="384" y="93"/>
                  </a:lnTo>
                  <a:lnTo>
                    <a:pt x="385" y="93"/>
                  </a:lnTo>
                  <a:lnTo>
                    <a:pt x="386" y="93"/>
                  </a:lnTo>
                  <a:lnTo>
                    <a:pt x="386" y="92"/>
                  </a:lnTo>
                  <a:lnTo>
                    <a:pt x="388" y="92"/>
                  </a:lnTo>
                  <a:lnTo>
                    <a:pt x="389" y="92"/>
                  </a:lnTo>
                  <a:lnTo>
                    <a:pt x="389" y="91"/>
                  </a:lnTo>
                  <a:lnTo>
                    <a:pt x="389" y="89"/>
                  </a:lnTo>
                  <a:lnTo>
                    <a:pt x="388" y="89"/>
                  </a:lnTo>
                  <a:lnTo>
                    <a:pt x="386" y="88"/>
                  </a:lnTo>
                  <a:lnTo>
                    <a:pt x="386" y="87"/>
                  </a:lnTo>
                  <a:lnTo>
                    <a:pt x="388" y="86"/>
                  </a:lnTo>
                  <a:close/>
                  <a:moveTo>
                    <a:pt x="350" y="87"/>
                  </a:moveTo>
                  <a:lnTo>
                    <a:pt x="351" y="88"/>
                  </a:lnTo>
                  <a:lnTo>
                    <a:pt x="353" y="88"/>
                  </a:lnTo>
                  <a:lnTo>
                    <a:pt x="354" y="88"/>
                  </a:lnTo>
                  <a:lnTo>
                    <a:pt x="355" y="89"/>
                  </a:lnTo>
                  <a:lnTo>
                    <a:pt x="356" y="89"/>
                  </a:lnTo>
                  <a:lnTo>
                    <a:pt x="355" y="89"/>
                  </a:lnTo>
                  <a:lnTo>
                    <a:pt x="354" y="89"/>
                  </a:lnTo>
                  <a:lnTo>
                    <a:pt x="353" y="89"/>
                  </a:lnTo>
                  <a:lnTo>
                    <a:pt x="343" y="88"/>
                  </a:lnTo>
                  <a:lnTo>
                    <a:pt x="342" y="88"/>
                  </a:lnTo>
                  <a:lnTo>
                    <a:pt x="341" y="88"/>
                  </a:lnTo>
                  <a:lnTo>
                    <a:pt x="340" y="87"/>
                  </a:lnTo>
                  <a:lnTo>
                    <a:pt x="339" y="87"/>
                  </a:lnTo>
                  <a:lnTo>
                    <a:pt x="338" y="87"/>
                  </a:lnTo>
                  <a:lnTo>
                    <a:pt x="332" y="87"/>
                  </a:lnTo>
                  <a:lnTo>
                    <a:pt x="331" y="87"/>
                  </a:lnTo>
                  <a:lnTo>
                    <a:pt x="329" y="87"/>
                  </a:lnTo>
                  <a:lnTo>
                    <a:pt x="329" y="86"/>
                  </a:lnTo>
                  <a:lnTo>
                    <a:pt x="328" y="86"/>
                  </a:lnTo>
                  <a:lnTo>
                    <a:pt x="328" y="85"/>
                  </a:lnTo>
                  <a:lnTo>
                    <a:pt x="329" y="84"/>
                  </a:lnTo>
                  <a:lnTo>
                    <a:pt x="328" y="84"/>
                  </a:lnTo>
                  <a:lnTo>
                    <a:pt x="326" y="85"/>
                  </a:lnTo>
                  <a:lnTo>
                    <a:pt x="328" y="85"/>
                  </a:lnTo>
                  <a:lnTo>
                    <a:pt x="326" y="85"/>
                  </a:lnTo>
                  <a:lnTo>
                    <a:pt x="325" y="85"/>
                  </a:lnTo>
                  <a:lnTo>
                    <a:pt x="324" y="85"/>
                  </a:lnTo>
                  <a:lnTo>
                    <a:pt x="323" y="85"/>
                  </a:lnTo>
                  <a:lnTo>
                    <a:pt x="322" y="85"/>
                  </a:lnTo>
                  <a:lnTo>
                    <a:pt x="322" y="84"/>
                  </a:lnTo>
                  <a:lnTo>
                    <a:pt x="322" y="83"/>
                  </a:lnTo>
                  <a:lnTo>
                    <a:pt x="323" y="83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29" y="83"/>
                  </a:lnTo>
                  <a:lnTo>
                    <a:pt x="331" y="84"/>
                  </a:lnTo>
                  <a:lnTo>
                    <a:pt x="332" y="84"/>
                  </a:lnTo>
                  <a:lnTo>
                    <a:pt x="333" y="84"/>
                  </a:lnTo>
                  <a:lnTo>
                    <a:pt x="334" y="85"/>
                  </a:lnTo>
                  <a:lnTo>
                    <a:pt x="336" y="85"/>
                  </a:lnTo>
                  <a:lnTo>
                    <a:pt x="337" y="85"/>
                  </a:lnTo>
                  <a:lnTo>
                    <a:pt x="338" y="85"/>
                  </a:lnTo>
                  <a:lnTo>
                    <a:pt x="338" y="86"/>
                  </a:lnTo>
                  <a:lnTo>
                    <a:pt x="339" y="86"/>
                  </a:lnTo>
                  <a:lnTo>
                    <a:pt x="340" y="86"/>
                  </a:lnTo>
                  <a:lnTo>
                    <a:pt x="342" y="86"/>
                  </a:lnTo>
                  <a:lnTo>
                    <a:pt x="343" y="86"/>
                  </a:lnTo>
                  <a:lnTo>
                    <a:pt x="345" y="87"/>
                  </a:lnTo>
                  <a:lnTo>
                    <a:pt x="346" y="87"/>
                  </a:lnTo>
                  <a:lnTo>
                    <a:pt x="347" y="87"/>
                  </a:lnTo>
                  <a:lnTo>
                    <a:pt x="348" y="87"/>
                  </a:lnTo>
                  <a:lnTo>
                    <a:pt x="349" y="87"/>
                  </a:lnTo>
                  <a:lnTo>
                    <a:pt x="350" y="87"/>
                  </a:lnTo>
                  <a:close/>
                  <a:moveTo>
                    <a:pt x="289" y="68"/>
                  </a:moveTo>
                  <a:lnTo>
                    <a:pt x="289" y="69"/>
                  </a:lnTo>
                  <a:lnTo>
                    <a:pt x="288" y="69"/>
                  </a:lnTo>
                  <a:lnTo>
                    <a:pt x="286" y="68"/>
                  </a:lnTo>
                  <a:lnTo>
                    <a:pt x="283" y="66"/>
                  </a:lnTo>
                  <a:lnTo>
                    <a:pt x="282" y="66"/>
                  </a:lnTo>
                  <a:lnTo>
                    <a:pt x="281" y="66"/>
                  </a:lnTo>
                  <a:lnTo>
                    <a:pt x="281" y="64"/>
                  </a:lnTo>
                  <a:lnTo>
                    <a:pt x="280" y="64"/>
                  </a:lnTo>
                  <a:lnTo>
                    <a:pt x="280" y="63"/>
                  </a:lnTo>
                  <a:lnTo>
                    <a:pt x="282" y="63"/>
                  </a:lnTo>
                  <a:lnTo>
                    <a:pt x="283" y="63"/>
                  </a:lnTo>
                  <a:lnTo>
                    <a:pt x="285" y="63"/>
                  </a:lnTo>
                  <a:lnTo>
                    <a:pt x="286" y="64"/>
                  </a:lnTo>
                  <a:lnTo>
                    <a:pt x="287" y="64"/>
                  </a:lnTo>
                  <a:lnTo>
                    <a:pt x="288" y="66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close/>
                  <a:moveTo>
                    <a:pt x="274" y="89"/>
                  </a:moveTo>
                  <a:lnTo>
                    <a:pt x="273" y="89"/>
                  </a:lnTo>
                  <a:lnTo>
                    <a:pt x="273" y="88"/>
                  </a:lnTo>
                  <a:lnTo>
                    <a:pt x="272" y="88"/>
                  </a:lnTo>
                  <a:lnTo>
                    <a:pt x="271" y="88"/>
                  </a:lnTo>
                  <a:lnTo>
                    <a:pt x="271" y="87"/>
                  </a:lnTo>
                  <a:lnTo>
                    <a:pt x="270" y="87"/>
                  </a:lnTo>
                  <a:lnTo>
                    <a:pt x="270" y="86"/>
                  </a:lnTo>
                  <a:lnTo>
                    <a:pt x="271" y="86"/>
                  </a:lnTo>
                  <a:lnTo>
                    <a:pt x="271" y="87"/>
                  </a:lnTo>
                  <a:lnTo>
                    <a:pt x="272" y="87"/>
                  </a:lnTo>
                  <a:lnTo>
                    <a:pt x="273" y="87"/>
                  </a:lnTo>
                  <a:lnTo>
                    <a:pt x="273" y="88"/>
                  </a:lnTo>
                  <a:lnTo>
                    <a:pt x="274" y="88"/>
                  </a:lnTo>
                  <a:lnTo>
                    <a:pt x="274" y="89"/>
                  </a:lnTo>
                  <a:close/>
                  <a:moveTo>
                    <a:pt x="278" y="75"/>
                  </a:moveTo>
                  <a:lnTo>
                    <a:pt x="279" y="75"/>
                  </a:lnTo>
                  <a:lnTo>
                    <a:pt x="280" y="75"/>
                  </a:lnTo>
                  <a:lnTo>
                    <a:pt x="278" y="77"/>
                  </a:lnTo>
                  <a:lnTo>
                    <a:pt x="276" y="79"/>
                  </a:lnTo>
                  <a:lnTo>
                    <a:pt x="273" y="81"/>
                  </a:lnTo>
                  <a:lnTo>
                    <a:pt x="272" y="81"/>
                  </a:lnTo>
                  <a:lnTo>
                    <a:pt x="272" y="79"/>
                  </a:lnTo>
                  <a:lnTo>
                    <a:pt x="272" y="78"/>
                  </a:lnTo>
                  <a:lnTo>
                    <a:pt x="273" y="78"/>
                  </a:lnTo>
                  <a:lnTo>
                    <a:pt x="274" y="78"/>
                  </a:lnTo>
                  <a:lnTo>
                    <a:pt x="277" y="77"/>
                  </a:lnTo>
                  <a:lnTo>
                    <a:pt x="277" y="75"/>
                  </a:lnTo>
                  <a:lnTo>
                    <a:pt x="278" y="75"/>
                  </a:lnTo>
                  <a:close/>
                  <a:moveTo>
                    <a:pt x="273" y="72"/>
                  </a:moveTo>
                  <a:lnTo>
                    <a:pt x="272" y="71"/>
                  </a:lnTo>
                  <a:lnTo>
                    <a:pt x="271" y="71"/>
                  </a:lnTo>
                  <a:lnTo>
                    <a:pt x="270" y="71"/>
                  </a:lnTo>
                  <a:lnTo>
                    <a:pt x="269" y="72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8" y="69"/>
                  </a:lnTo>
                  <a:lnTo>
                    <a:pt x="269" y="69"/>
                  </a:lnTo>
                  <a:lnTo>
                    <a:pt x="270" y="69"/>
                  </a:lnTo>
                  <a:lnTo>
                    <a:pt x="271" y="70"/>
                  </a:lnTo>
                  <a:lnTo>
                    <a:pt x="272" y="70"/>
                  </a:lnTo>
                  <a:lnTo>
                    <a:pt x="276" y="72"/>
                  </a:lnTo>
                  <a:lnTo>
                    <a:pt x="277" y="72"/>
                  </a:lnTo>
                  <a:lnTo>
                    <a:pt x="277" y="74"/>
                  </a:lnTo>
                  <a:lnTo>
                    <a:pt x="276" y="74"/>
                  </a:lnTo>
                  <a:lnTo>
                    <a:pt x="276" y="72"/>
                  </a:lnTo>
                  <a:lnTo>
                    <a:pt x="274" y="72"/>
                  </a:lnTo>
                  <a:lnTo>
                    <a:pt x="273" y="72"/>
                  </a:lnTo>
                  <a:close/>
                  <a:moveTo>
                    <a:pt x="265" y="79"/>
                  </a:moveTo>
                  <a:lnTo>
                    <a:pt x="267" y="79"/>
                  </a:lnTo>
                  <a:lnTo>
                    <a:pt x="265" y="80"/>
                  </a:lnTo>
                  <a:lnTo>
                    <a:pt x="263" y="81"/>
                  </a:lnTo>
                  <a:lnTo>
                    <a:pt x="263" y="80"/>
                  </a:lnTo>
                  <a:lnTo>
                    <a:pt x="261" y="79"/>
                  </a:lnTo>
                  <a:lnTo>
                    <a:pt x="261" y="78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8"/>
                  </a:lnTo>
                  <a:lnTo>
                    <a:pt x="265" y="79"/>
                  </a:lnTo>
                  <a:close/>
                  <a:moveTo>
                    <a:pt x="265" y="72"/>
                  </a:moveTo>
                  <a:lnTo>
                    <a:pt x="264" y="72"/>
                  </a:lnTo>
                  <a:lnTo>
                    <a:pt x="263" y="72"/>
                  </a:lnTo>
                  <a:lnTo>
                    <a:pt x="262" y="72"/>
                  </a:lnTo>
                  <a:lnTo>
                    <a:pt x="261" y="72"/>
                  </a:lnTo>
                  <a:lnTo>
                    <a:pt x="260" y="72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60" y="71"/>
                  </a:lnTo>
                  <a:lnTo>
                    <a:pt x="261" y="71"/>
                  </a:lnTo>
                  <a:lnTo>
                    <a:pt x="262" y="71"/>
                  </a:lnTo>
                  <a:lnTo>
                    <a:pt x="263" y="71"/>
                  </a:lnTo>
                  <a:lnTo>
                    <a:pt x="264" y="71"/>
                  </a:lnTo>
                  <a:lnTo>
                    <a:pt x="265" y="72"/>
                  </a:lnTo>
                  <a:close/>
                  <a:moveTo>
                    <a:pt x="256" y="66"/>
                  </a:moveTo>
                  <a:lnTo>
                    <a:pt x="257" y="67"/>
                  </a:lnTo>
                  <a:lnTo>
                    <a:pt x="259" y="67"/>
                  </a:lnTo>
                  <a:lnTo>
                    <a:pt x="260" y="67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2" y="69"/>
                  </a:lnTo>
                  <a:lnTo>
                    <a:pt x="264" y="68"/>
                  </a:lnTo>
                  <a:lnTo>
                    <a:pt x="265" y="68"/>
                  </a:lnTo>
                  <a:lnTo>
                    <a:pt x="265" y="69"/>
                  </a:lnTo>
                  <a:lnTo>
                    <a:pt x="267" y="69"/>
                  </a:lnTo>
                  <a:lnTo>
                    <a:pt x="267" y="70"/>
                  </a:lnTo>
                  <a:lnTo>
                    <a:pt x="265" y="70"/>
                  </a:lnTo>
                  <a:lnTo>
                    <a:pt x="264" y="70"/>
                  </a:lnTo>
                  <a:lnTo>
                    <a:pt x="263" y="70"/>
                  </a:lnTo>
                  <a:lnTo>
                    <a:pt x="262" y="70"/>
                  </a:lnTo>
                  <a:lnTo>
                    <a:pt x="261" y="70"/>
                  </a:lnTo>
                  <a:lnTo>
                    <a:pt x="260" y="70"/>
                  </a:lnTo>
                  <a:lnTo>
                    <a:pt x="259" y="69"/>
                  </a:lnTo>
                  <a:lnTo>
                    <a:pt x="255" y="66"/>
                  </a:lnTo>
                  <a:lnTo>
                    <a:pt x="256" y="66"/>
                  </a:lnTo>
                  <a:close/>
                  <a:moveTo>
                    <a:pt x="251" y="60"/>
                  </a:moveTo>
                  <a:lnTo>
                    <a:pt x="252" y="61"/>
                  </a:lnTo>
                  <a:lnTo>
                    <a:pt x="253" y="62"/>
                  </a:lnTo>
                  <a:lnTo>
                    <a:pt x="254" y="62"/>
                  </a:lnTo>
                  <a:lnTo>
                    <a:pt x="254" y="63"/>
                  </a:lnTo>
                  <a:lnTo>
                    <a:pt x="253" y="63"/>
                  </a:lnTo>
                  <a:lnTo>
                    <a:pt x="252" y="63"/>
                  </a:lnTo>
                  <a:lnTo>
                    <a:pt x="252" y="62"/>
                  </a:lnTo>
                  <a:lnTo>
                    <a:pt x="251" y="62"/>
                  </a:lnTo>
                  <a:lnTo>
                    <a:pt x="250" y="61"/>
                  </a:lnTo>
                  <a:lnTo>
                    <a:pt x="250" y="60"/>
                  </a:lnTo>
                  <a:lnTo>
                    <a:pt x="251" y="60"/>
                  </a:lnTo>
                  <a:close/>
                  <a:moveTo>
                    <a:pt x="246" y="59"/>
                  </a:moveTo>
                  <a:lnTo>
                    <a:pt x="245" y="59"/>
                  </a:lnTo>
                  <a:lnTo>
                    <a:pt x="244" y="59"/>
                  </a:lnTo>
                  <a:lnTo>
                    <a:pt x="243" y="58"/>
                  </a:lnTo>
                  <a:lnTo>
                    <a:pt x="243" y="56"/>
                  </a:lnTo>
                  <a:lnTo>
                    <a:pt x="244" y="56"/>
                  </a:lnTo>
                  <a:lnTo>
                    <a:pt x="245" y="56"/>
                  </a:lnTo>
                  <a:lnTo>
                    <a:pt x="246" y="58"/>
                  </a:lnTo>
                  <a:lnTo>
                    <a:pt x="247" y="59"/>
                  </a:lnTo>
                  <a:lnTo>
                    <a:pt x="246" y="59"/>
                  </a:lnTo>
                  <a:close/>
                  <a:moveTo>
                    <a:pt x="246" y="64"/>
                  </a:moveTo>
                  <a:lnTo>
                    <a:pt x="246" y="66"/>
                  </a:lnTo>
                  <a:lnTo>
                    <a:pt x="246" y="67"/>
                  </a:lnTo>
                  <a:lnTo>
                    <a:pt x="245" y="67"/>
                  </a:lnTo>
                  <a:lnTo>
                    <a:pt x="244" y="67"/>
                  </a:lnTo>
                  <a:lnTo>
                    <a:pt x="244" y="68"/>
                  </a:lnTo>
                  <a:lnTo>
                    <a:pt x="243" y="68"/>
                  </a:lnTo>
                  <a:lnTo>
                    <a:pt x="242" y="67"/>
                  </a:lnTo>
                  <a:lnTo>
                    <a:pt x="237" y="63"/>
                  </a:lnTo>
                  <a:lnTo>
                    <a:pt x="237" y="62"/>
                  </a:lnTo>
                  <a:lnTo>
                    <a:pt x="238" y="62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40" y="63"/>
                  </a:lnTo>
                  <a:lnTo>
                    <a:pt x="242" y="64"/>
                  </a:lnTo>
                  <a:lnTo>
                    <a:pt x="243" y="64"/>
                  </a:lnTo>
                  <a:lnTo>
                    <a:pt x="243" y="63"/>
                  </a:lnTo>
                  <a:lnTo>
                    <a:pt x="244" y="64"/>
                  </a:lnTo>
                  <a:lnTo>
                    <a:pt x="243" y="66"/>
                  </a:lnTo>
                  <a:lnTo>
                    <a:pt x="244" y="66"/>
                  </a:lnTo>
                  <a:lnTo>
                    <a:pt x="244" y="64"/>
                  </a:lnTo>
                  <a:lnTo>
                    <a:pt x="245" y="63"/>
                  </a:lnTo>
                  <a:lnTo>
                    <a:pt x="245" y="64"/>
                  </a:lnTo>
                  <a:lnTo>
                    <a:pt x="246" y="64"/>
                  </a:lnTo>
                  <a:close/>
                  <a:moveTo>
                    <a:pt x="235" y="52"/>
                  </a:moveTo>
                  <a:lnTo>
                    <a:pt x="235" y="53"/>
                  </a:lnTo>
                  <a:lnTo>
                    <a:pt x="236" y="53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8" y="55"/>
                  </a:lnTo>
                  <a:lnTo>
                    <a:pt x="237" y="54"/>
                  </a:lnTo>
                  <a:lnTo>
                    <a:pt x="236" y="54"/>
                  </a:lnTo>
                  <a:lnTo>
                    <a:pt x="235" y="54"/>
                  </a:lnTo>
                  <a:lnTo>
                    <a:pt x="234" y="54"/>
                  </a:lnTo>
                  <a:lnTo>
                    <a:pt x="233" y="53"/>
                  </a:lnTo>
                  <a:lnTo>
                    <a:pt x="230" y="52"/>
                  </a:lnTo>
                  <a:lnTo>
                    <a:pt x="230" y="51"/>
                  </a:lnTo>
                  <a:lnTo>
                    <a:pt x="229" y="51"/>
                  </a:lnTo>
                  <a:lnTo>
                    <a:pt x="230" y="50"/>
                  </a:lnTo>
                  <a:lnTo>
                    <a:pt x="231" y="50"/>
                  </a:lnTo>
                  <a:lnTo>
                    <a:pt x="233" y="50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5" y="52"/>
                  </a:lnTo>
                  <a:close/>
                  <a:moveTo>
                    <a:pt x="198" y="51"/>
                  </a:moveTo>
                  <a:lnTo>
                    <a:pt x="196" y="50"/>
                  </a:lnTo>
                  <a:lnTo>
                    <a:pt x="195" y="50"/>
                  </a:lnTo>
                  <a:lnTo>
                    <a:pt x="194" y="46"/>
                  </a:lnTo>
                  <a:lnTo>
                    <a:pt x="194" y="44"/>
                  </a:lnTo>
                  <a:lnTo>
                    <a:pt x="194" y="43"/>
                  </a:lnTo>
                  <a:lnTo>
                    <a:pt x="198" y="42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200" y="43"/>
                  </a:lnTo>
                  <a:lnTo>
                    <a:pt x="203" y="45"/>
                  </a:lnTo>
                  <a:lnTo>
                    <a:pt x="208" y="47"/>
                  </a:lnTo>
                  <a:lnTo>
                    <a:pt x="209" y="50"/>
                  </a:lnTo>
                  <a:lnTo>
                    <a:pt x="209" y="52"/>
                  </a:lnTo>
                  <a:lnTo>
                    <a:pt x="208" y="52"/>
                  </a:lnTo>
                  <a:lnTo>
                    <a:pt x="205" y="53"/>
                  </a:lnTo>
                  <a:lnTo>
                    <a:pt x="204" y="54"/>
                  </a:lnTo>
                  <a:lnTo>
                    <a:pt x="203" y="54"/>
                  </a:lnTo>
                  <a:lnTo>
                    <a:pt x="202" y="55"/>
                  </a:lnTo>
                  <a:lnTo>
                    <a:pt x="201" y="55"/>
                  </a:lnTo>
                  <a:lnTo>
                    <a:pt x="200" y="55"/>
                  </a:lnTo>
                  <a:lnTo>
                    <a:pt x="199" y="53"/>
                  </a:lnTo>
                  <a:lnTo>
                    <a:pt x="199" y="52"/>
                  </a:lnTo>
                  <a:lnTo>
                    <a:pt x="198" y="52"/>
                  </a:lnTo>
                  <a:lnTo>
                    <a:pt x="196" y="52"/>
                  </a:lnTo>
                  <a:lnTo>
                    <a:pt x="195" y="52"/>
                  </a:lnTo>
                  <a:lnTo>
                    <a:pt x="195" y="51"/>
                  </a:lnTo>
                  <a:lnTo>
                    <a:pt x="196" y="51"/>
                  </a:lnTo>
                  <a:lnTo>
                    <a:pt x="198" y="51"/>
                  </a:lnTo>
                  <a:close/>
                  <a:moveTo>
                    <a:pt x="194" y="54"/>
                  </a:moveTo>
                  <a:lnTo>
                    <a:pt x="194" y="55"/>
                  </a:lnTo>
                  <a:lnTo>
                    <a:pt x="192" y="55"/>
                  </a:lnTo>
                  <a:lnTo>
                    <a:pt x="192" y="54"/>
                  </a:lnTo>
                  <a:lnTo>
                    <a:pt x="191" y="54"/>
                  </a:lnTo>
                  <a:lnTo>
                    <a:pt x="190" y="54"/>
                  </a:lnTo>
                  <a:lnTo>
                    <a:pt x="188" y="54"/>
                  </a:lnTo>
                  <a:lnTo>
                    <a:pt x="188" y="53"/>
                  </a:lnTo>
                  <a:lnTo>
                    <a:pt x="187" y="53"/>
                  </a:lnTo>
                  <a:lnTo>
                    <a:pt x="187" y="52"/>
                  </a:lnTo>
                  <a:lnTo>
                    <a:pt x="187" y="51"/>
                  </a:lnTo>
                  <a:lnTo>
                    <a:pt x="191" y="49"/>
                  </a:lnTo>
                  <a:lnTo>
                    <a:pt x="192" y="50"/>
                  </a:lnTo>
                  <a:lnTo>
                    <a:pt x="193" y="52"/>
                  </a:lnTo>
                  <a:lnTo>
                    <a:pt x="194" y="54"/>
                  </a:lnTo>
                  <a:close/>
                  <a:moveTo>
                    <a:pt x="134" y="31"/>
                  </a:moveTo>
                  <a:lnTo>
                    <a:pt x="131" y="33"/>
                  </a:lnTo>
                  <a:lnTo>
                    <a:pt x="130" y="33"/>
                  </a:lnTo>
                  <a:lnTo>
                    <a:pt x="128" y="33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1" y="30"/>
                  </a:lnTo>
                  <a:lnTo>
                    <a:pt x="132" y="30"/>
                  </a:lnTo>
                  <a:lnTo>
                    <a:pt x="133" y="29"/>
                  </a:lnTo>
                  <a:lnTo>
                    <a:pt x="134" y="29"/>
                  </a:lnTo>
                  <a:lnTo>
                    <a:pt x="135" y="29"/>
                  </a:lnTo>
                  <a:lnTo>
                    <a:pt x="134" y="31"/>
                  </a:lnTo>
                  <a:close/>
                  <a:moveTo>
                    <a:pt x="118" y="37"/>
                  </a:moveTo>
                  <a:lnTo>
                    <a:pt x="117" y="37"/>
                  </a:lnTo>
                  <a:lnTo>
                    <a:pt x="116" y="37"/>
                  </a:lnTo>
                  <a:lnTo>
                    <a:pt x="115" y="37"/>
                  </a:lnTo>
                  <a:lnTo>
                    <a:pt x="114" y="36"/>
                  </a:lnTo>
                  <a:lnTo>
                    <a:pt x="113" y="36"/>
                  </a:lnTo>
                  <a:lnTo>
                    <a:pt x="113" y="35"/>
                  </a:lnTo>
                  <a:lnTo>
                    <a:pt x="114" y="35"/>
                  </a:lnTo>
                  <a:lnTo>
                    <a:pt x="116" y="34"/>
                  </a:lnTo>
                  <a:lnTo>
                    <a:pt x="117" y="34"/>
                  </a:lnTo>
                  <a:lnTo>
                    <a:pt x="118" y="34"/>
                  </a:lnTo>
                  <a:lnTo>
                    <a:pt x="123" y="34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4" y="36"/>
                  </a:lnTo>
                  <a:lnTo>
                    <a:pt x="118" y="37"/>
                  </a:lnTo>
                  <a:close/>
                  <a:moveTo>
                    <a:pt x="3" y="259"/>
                  </a:moveTo>
                  <a:lnTo>
                    <a:pt x="2" y="259"/>
                  </a:lnTo>
                  <a:lnTo>
                    <a:pt x="2" y="257"/>
                  </a:lnTo>
                  <a:lnTo>
                    <a:pt x="1" y="257"/>
                  </a:lnTo>
                  <a:lnTo>
                    <a:pt x="1" y="256"/>
                  </a:lnTo>
                  <a:lnTo>
                    <a:pt x="0" y="256"/>
                  </a:lnTo>
                  <a:lnTo>
                    <a:pt x="1" y="256"/>
                  </a:lnTo>
                  <a:lnTo>
                    <a:pt x="2" y="256"/>
                  </a:lnTo>
                  <a:lnTo>
                    <a:pt x="3" y="256"/>
                  </a:lnTo>
                  <a:lnTo>
                    <a:pt x="3" y="257"/>
                  </a:lnTo>
                  <a:lnTo>
                    <a:pt x="3" y="259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982">
              <a:extLst>
                <a:ext uri="{FF2B5EF4-FFF2-40B4-BE49-F238E27FC236}">
                  <a16:creationId xmlns:a16="http://schemas.microsoft.com/office/drawing/2014/main" id="{E01B8E3D-840F-2F17-A5A0-46A8136A4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5905" y="3674486"/>
              <a:ext cx="1489843" cy="978321"/>
            </a:xfrm>
            <a:custGeom>
              <a:avLst/>
              <a:gdLst>
                <a:gd name="T0" fmla="*/ 688 w 1066"/>
                <a:gd name="T1" fmla="*/ 464 h 700"/>
                <a:gd name="T2" fmla="*/ 724 w 1066"/>
                <a:gd name="T3" fmla="*/ 519 h 700"/>
                <a:gd name="T4" fmla="*/ 784 w 1066"/>
                <a:gd name="T5" fmla="*/ 563 h 700"/>
                <a:gd name="T6" fmla="*/ 861 w 1066"/>
                <a:gd name="T7" fmla="*/ 559 h 700"/>
                <a:gd name="T8" fmla="*/ 902 w 1066"/>
                <a:gd name="T9" fmla="*/ 556 h 700"/>
                <a:gd name="T10" fmla="*/ 935 w 1066"/>
                <a:gd name="T11" fmla="*/ 486 h 700"/>
                <a:gd name="T12" fmla="*/ 1014 w 1066"/>
                <a:gd name="T13" fmla="*/ 428 h 700"/>
                <a:gd name="T14" fmla="*/ 1059 w 1066"/>
                <a:gd name="T15" fmla="*/ 429 h 700"/>
                <a:gd name="T16" fmla="*/ 1039 w 1066"/>
                <a:gd name="T17" fmla="*/ 500 h 700"/>
                <a:gd name="T18" fmla="*/ 1038 w 1066"/>
                <a:gd name="T19" fmla="*/ 542 h 700"/>
                <a:gd name="T20" fmla="*/ 1012 w 1066"/>
                <a:gd name="T21" fmla="*/ 544 h 700"/>
                <a:gd name="T22" fmla="*/ 929 w 1066"/>
                <a:gd name="T23" fmla="*/ 613 h 700"/>
                <a:gd name="T24" fmla="*/ 885 w 1066"/>
                <a:gd name="T25" fmla="*/ 674 h 700"/>
                <a:gd name="T26" fmla="*/ 807 w 1066"/>
                <a:gd name="T27" fmla="*/ 646 h 700"/>
                <a:gd name="T28" fmla="*/ 778 w 1066"/>
                <a:gd name="T29" fmla="*/ 645 h 700"/>
                <a:gd name="T30" fmla="*/ 707 w 1066"/>
                <a:gd name="T31" fmla="*/ 665 h 700"/>
                <a:gd name="T32" fmla="*/ 603 w 1066"/>
                <a:gd name="T33" fmla="*/ 631 h 700"/>
                <a:gd name="T34" fmla="*/ 489 w 1066"/>
                <a:gd name="T35" fmla="*/ 580 h 700"/>
                <a:gd name="T36" fmla="*/ 405 w 1066"/>
                <a:gd name="T37" fmla="*/ 516 h 700"/>
                <a:gd name="T38" fmla="*/ 413 w 1066"/>
                <a:gd name="T39" fmla="*/ 455 h 700"/>
                <a:gd name="T40" fmla="*/ 341 w 1066"/>
                <a:gd name="T41" fmla="*/ 348 h 700"/>
                <a:gd name="T42" fmla="*/ 314 w 1066"/>
                <a:gd name="T43" fmla="*/ 315 h 700"/>
                <a:gd name="T44" fmla="*/ 294 w 1066"/>
                <a:gd name="T45" fmla="*/ 299 h 700"/>
                <a:gd name="T46" fmla="*/ 277 w 1066"/>
                <a:gd name="T47" fmla="*/ 285 h 700"/>
                <a:gd name="T48" fmla="*/ 266 w 1066"/>
                <a:gd name="T49" fmla="*/ 246 h 700"/>
                <a:gd name="T50" fmla="*/ 244 w 1066"/>
                <a:gd name="T51" fmla="*/ 204 h 700"/>
                <a:gd name="T52" fmla="*/ 203 w 1066"/>
                <a:gd name="T53" fmla="*/ 161 h 700"/>
                <a:gd name="T54" fmla="*/ 182 w 1066"/>
                <a:gd name="T55" fmla="*/ 101 h 700"/>
                <a:gd name="T56" fmla="*/ 145 w 1066"/>
                <a:gd name="T57" fmla="*/ 53 h 700"/>
                <a:gd name="T58" fmla="*/ 127 w 1066"/>
                <a:gd name="T59" fmla="*/ 89 h 700"/>
                <a:gd name="T60" fmla="*/ 155 w 1066"/>
                <a:gd name="T61" fmla="*/ 148 h 700"/>
                <a:gd name="T62" fmla="*/ 174 w 1066"/>
                <a:gd name="T63" fmla="*/ 188 h 700"/>
                <a:gd name="T64" fmla="*/ 199 w 1066"/>
                <a:gd name="T65" fmla="*/ 244 h 700"/>
                <a:gd name="T66" fmla="*/ 214 w 1066"/>
                <a:gd name="T67" fmla="*/ 278 h 700"/>
                <a:gd name="T68" fmla="*/ 231 w 1066"/>
                <a:gd name="T69" fmla="*/ 335 h 700"/>
                <a:gd name="T70" fmla="*/ 262 w 1066"/>
                <a:gd name="T71" fmla="*/ 363 h 700"/>
                <a:gd name="T72" fmla="*/ 231 w 1066"/>
                <a:gd name="T73" fmla="*/ 358 h 700"/>
                <a:gd name="T74" fmla="*/ 185 w 1066"/>
                <a:gd name="T75" fmla="*/ 312 h 700"/>
                <a:gd name="T76" fmla="*/ 181 w 1066"/>
                <a:gd name="T77" fmla="*/ 263 h 700"/>
                <a:gd name="T78" fmla="*/ 142 w 1066"/>
                <a:gd name="T79" fmla="*/ 234 h 700"/>
                <a:gd name="T80" fmla="*/ 105 w 1066"/>
                <a:gd name="T81" fmla="*/ 186 h 700"/>
                <a:gd name="T82" fmla="*/ 129 w 1066"/>
                <a:gd name="T83" fmla="*/ 186 h 700"/>
                <a:gd name="T84" fmla="*/ 124 w 1066"/>
                <a:gd name="T85" fmla="*/ 147 h 700"/>
                <a:gd name="T86" fmla="*/ 83 w 1066"/>
                <a:gd name="T87" fmla="*/ 86 h 700"/>
                <a:gd name="T88" fmla="*/ 61 w 1066"/>
                <a:gd name="T89" fmla="*/ 3 h 700"/>
                <a:gd name="T90" fmla="*/ 258 w 1066"/>
                <a:gd name="T91" fmla="*/ 78 h 700"/>
                <a:gd name="T92" fmla="*/ 335 w 1066"/>
                <a:gd name="T93" fmla="*/ 71 h 700"/>
                <a:gd name="T94" fmla="*/ 406 w 1066"/>
                <a:gd name="T95" fmla="*/ 92 h 700"/>
                <a:gd name="T96" fmla="*/ 448 w 1066"/>
                <a:gd name="T97" fmla="*/ 154 h 700"/>
                <a:gd name="T98" fmla="*/ 508 w 1066"/>
                <a:gd name="T99" fmla="*/ 157 h 700"/>
                <a:gd name="T100" fmla="*/ 574 w 1066"/>
                <a:gd name="T101" fmla="*/ 180 h 700"/>
                <a:gd name="T102" fmla="*/ 612 w 1066"/>
                <a:gd name="T103" fmla="*/ 239 h 700"/>
                <a:gd name="T104" fmla="*/ 652 w 1066"/>
                <a:gd name="T105" fmla="*/ 289 h 700"/>
                <a:gd name="T106" fmla="*/ 207 w 1066"/>
                <a:gd name="T107" fmla="*/ 517 h 700"/>
                <a:gd name="T108" fmla="*/ 197 w 1066"/>
                <a:gd name="T109" fmla="*/ 329 h 700"/>
                <a:gd name="T110" fmla="*/ 233 w 1066"/>
                <a:gd name="T111" fmla="*/ 312 h 700"/>
                <a:gd name="T112" fmla="*/ 290 w 1066"/>
                <a:gd name="T113" fmla="*/ 301 h 700"/>
                <a:gd name="T114" fmla="*/ 98 w 1066"/>
                <a:gd name="T115" fmla="*/ 172 h 700"/>
                <a:gd name="T116" fmla="*/ 189 w 1066"/>
                <a:gd name="T117" fmla="*/ 151 h 700"/>
                <a:gd name="T118" fmla="*/ 161 w 1066"/>
                <a:gd name="T119" fmla="*/ 138 h 700"/>
                <a:gd name="T120" fmla="*/ 1065 w 1066"/>
                <a:gd name="T121" fmla="*/ 462 h 700"/>
                <a:gd name="T122" fmla="*/ 3 w 1066"/>
                <a:gd name="T123" fmla="*/ 114 h 700"/>
                <a:gd name="T124" fmla="*/ 223 w 1066"/>
                <a:gd name="T125" fmla="*/ 285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6" h="700">
                  <a:moveTo>
                    <a:pt x="694" y="295"/>
                  </a:moveTo>
                  <a:lnTo>
                    <a:pt x="693" y="299"/>
                  </a:lnTo>
                  <a:lnTo>
                    <a:pt x="693" y="302"/>
                  </a:lnTo>
                  <a:lnTo>
                    <a:pt x="693" y="304"/>
                  </a:lnTo>
                  <a:lnTo>
                    <a:pt x="692" y="305"/>
                  </a:lnTo>
                  <a:lnTo>
                    <a:pt x="692" y="306"/>
                  </a:lnTo>
                  <a:lnTo>
                    <a:pt x="690" y="308"/>
                  </a:lnTo>
                  <a:lnTo>
                    <a:pt x="689" y="312"/>
                  </a:lnTo>
                  <a:lnTo>
                    <a:pt x="688" y="316"/>
                  </a:lnTo>
                  <a:lnTo>
                    <a:pt x="684" y="324"/>
                  </a:lnTo>
                  <a:lnTo>
                    <a:pt x="680" y="336"/>
                  </a:lnTo>
                  <a:lnTo>
                    <a:pt x="677" y="348"/>
                  </a:lnTo>
                  <a:lnTo>
                    <a:pt x="676" y="364"/>
                  </a:lnTo>
                  <a:lnTo>
                    <a:pt x="676" y="365"/>
                  </a:lnTo>
                  <a:lnTo>
                    <a:pt x="676" y="368"/>
                  </a:lnTo>
                  <a:lnTo>
                    <a:pt x="675" y="374"/>
                  </a:lnTo>
                  <a:lnTo>
                    <a:pt x="675" y="375"/>
                  </a:lnTo>
                  <a:lnTo>
                    <a:pt x="672" y="375"/>
                  </a:lnTo>
                  <a:lnTo>
                    <a:pt x="673" y="375"/>
                  </a:lnTo>
                  <a:lnTo>
                    <a:pt x="675" y="377"/>
                  </a:lnTo>
                  <a:lnTo>
                    <a:pt x="673" y="380"/>
                  </a:lnTo>
                  <a:lnTo>
                    <a:pt x="675" y="380"/>
                  </a:lnTo>
                  <a:lnTo>
                    <a:pt x="675" y="379"/>
                  </a:lnTo>
                  <a:lnTo>
                    <a:pt x="675" y="377"/>
                  </a:lnTo>
                  <a:lnTo>
                    <a:pt x="675" y="375"/>
                  </a:lnTo>
                  <a:lnTo>
                    <a:pt x="676" y="377"/>
                  </a:lnTo>
                  <a:lnTo>
                    <a:pt x="675" y="385"/>
                  </a:lnTo>
                  <a:lnTo>
                    <a:pt x="675" y="388"/>
                  </a:lnTo>
                  <a:lnTo>
                    <a:pt x="673" y="395"/>
                  </a:lnTo>
                  <a:lnTo>
                    <a:pt x="675" y="405"/>
                  </a:lnTo>
                  <a:lnTo>
                    <a:pt x="675" y="410"/>
                  </a:lnTo>
                  <a:lnTo>
                    <a:pt x="675" y="407"/>
                  </a:lnTo>
                  <a:lnTo>
                    <a:pt x="673" y="411"/>
                  </a:lnTo>
                  <a:lnTo>
                    <a:pt x="673" y="412"/>
                  </a:lnTo>
                  <a:lnTo>
                    <a:pt x="672" y="413"/>
                  </a:lnTo>
                  <a:lnTo>
                    <a:pt x="672" y="414"/>
                  </a:lnTo>
                  <a:lnTo>
                    <a:pt x="671" y="414"/>
                  </a:lnTo>
                  <a:lnTo>
                    <a:pt x="670" y="414"/>
                  </a:lnTo>
                  <a:lnTo>
                    <a:pt x="671" y="414"/>
                  </a:lnTo>
                  <a:lnTo>
                    <a:pt x="671" y="415"/>
                  </a:lnTo>
                  <a:lnTo>
                    <a:pt x="670" y="418"/>
                  </a:lnTo>
                  <a:lnTo>
                    <a:pt x="670" y="419"/>
                  </a:lnTo>
                  <a:lnTo>
                    <a:pt x="670" y="420"/>
                  </a:lnTo>
                  <a:lnTo>
                    <a:pt x="671" y="420"/>
                  </a:lnTo>
                  <a:lnTo>
                    <a:pt x="671" y="419"/>
                  </a:lnTo>
                  <a:lnTo>
                    <a:pt x="671" y="418"/>
                  </a:lnTo>
                  <a:lnTo>
                    <a:pt x="671" y="416"/>
                  </a:lnTo>
                  <a:lnTo>
                    <a:pt x="672" y="416"/>
                  </a:lnTo>
                  <a:lnTo>
                    <a:pt x="672" y="418"/>
                  </a:lnTo>
                  <a:lnTo>
                    <a:pt x="672" y="419"/>
                  </a:lnTo>
                  <a:lnTo>
                    <a:pt x="671" y="421"/>
                  </a:lnTo>
                  <a:lnTo>
                    <a:pt x="672" y="425"/>
                  </a:lnTo>
                  <a:lnTo>
                    <a:pt x="672" y="427"/>
                  </a:lnTo>
                  <a:lnTo>
                    <a:pt x="673" y="427"/>
                  </a:lnTo>
                  <a:lnTo>
                    <a:pt x="673" y="429"/>
                  </a:lnTo>
                  <a:lnTo>
                    <a:pt x="675" y="431"/>
                  </a:lnTo>
                  <a:lnTo>
                    <a:pt x="675" y="436"/>
                  </a:lnTo>
                  <a:lnTo>
                    <a:pt x="675" y="437"/>
                  </a:lnTo>
                  <a:lnTo>
                    <a:pt x="680" y="447"/>
                  </a:lnTo>
                  <a:lnTo>
                    <a:pt x="685" y="450"/>
                  </a:lnTo>
                  <a:lnTo>
                    <a:pt x="687" y="453"/>
                  </a:lnTo>
                  <a:lnTo>
                    <a:pt x="688" y="454"/>
                  </a:lnTo>
                  <a:lnTo>
                    <a:pt x="690" y="455"/>
                  </a:lnTo>
                  <a:lnTo>
                    <a:pt x="692" y="456"/>
                  </a:lnTo>
                  <a:lnTo>
                    <a:pt x="692" y="458"/>
                  </a:lnTo>
                  <a:lnTo>
                    <a:pt x="690" y="460"/>
                  </a:lnTo>
                  <a:lnTo>
                    <a:pt x="690" y="461"/>
                  </a:lnTo>
                  <a:lnTo>
                    <a:pt x="690" y="462"/>
                  </a:lnTo>
                  <a:lnTo>
                    <a:pt x="689" y="463"/>
                  </a:lnTo>
                  <a:lnTo>
                    <a:pt x="689" y="464"/>
                  </a:lnTo>
                  <a:lnTo>
                    <a:pt x="688" y="464"/>
                  </a:lnTo>
                  <a:lnTo>
                    <a:pt x="688" y="465"/>
                  </a:lnTo>
                  <a:lnTo>
                    <a:pt x="688" y="467"/>
                  </a:lnTo>
                  <a:lnTo>
                    <a:pt x="687" y="464"/>
                  </a:lnTo>
                  <a:lnTo>
                    <a:pt x="686" y="463"/>
                  </a:lnTo>
                  <a:lnTo>
                    <a:pt x="686" y="462"/>
                  </a:lnTo>
                  <a:lnTo>
                    <a:pt x="686" y="461"/>
                  </a:lnTo>
                  <a:lnTo>
                    <a:pt x="687" y="460"/>
                  </a:lnTo>
                  <a:lnTo>
                    <a:pt x="688" y="460"/>
                  </a:lnTo>
                  <a:lnTo>
                    <a:pt x="689" y="460"/>
                  </a:lnTo>
                  <a:lnTo>
                    <a:pt x="689" y="458"/>
                  </a:lnTo>
                  <a:lnTo>
                    <a:pt x="689" y="457"/>
                  </a:lnTo>
                  <a:lnTo>
                    <a:pt x="689" y="456"/>
                  </a:lnTo>
                  <a:lnTo>
                    <a:pt x="688" y="456"/>
                  </a:lnTo>
                  <a:lnTo>
                    <a:pt x="687" y="455"/>
                  </a:lnTo>
                  <a:lnTo>
                    <a:pt x="685" y="454"/>
                  </a:lnTo>
                  <a:lnTo>
                    <a:pt x="685" y="453"/>
                  </a:lnTo>
                  <a:lnTo>
                    <a:pt x="682" y="452"/>
                  </a:lnTo>
                  <a:lnTo>
                    <a:pt x="681" y="449"/>
                  </a:lnTo>
                  <a:lnTo>
                    <a:pt x="680" y="448"/>
                  </a:lnTo>
                  <a:lnTo>
                    <a:pt x="680" y="447"/>
                  </a:lnTo>
                  <a:lnTo>
                    <a:pt x="679" y="445"/>
                  </a:lnTo>
                  <a:lnTo>
                    <a:pt x="679" y="444"/>
                  </a:lnTo>
                  <a:lnTo>
                    <a:pt x="678" y="444"/>
                  </a:lnTo>
                  <a:lnTo>
                    <a:pt x="675" y="438"/>
                  </a:lnTo>
                  <a:lnTo>
                    <a:pt x="675" y="437"/>
                  </a:lnTo>
                  <a:lnTo>
                    <a:pt x="675" y="438"/>
                  </a:lnTo>
                  <a:lnTo>
                    <a:pt x="676" y="439"/>
                  </a:lnTo>
                  <a:lnTo>
                    <a:pt x="676" y="440"/>
                  </a:lnTo>
                  <a:lnTo>
                    <a:pt x="677" y="442"/>
                  </a:lnTo>
                  <a:lnTo>
                    <a:pt x="677" y="444"/>
                  </a:lnTo>
                  <a:lnTo>
                    <a:pt x="677" y="447"/>
                  </a:lnTo>
                  <a:lnTo>
                    <a:pt x="678" y="449"/>
                  </a:lnTo>
                  <a:lnTo>
                    <a:pt x="678" y="453"/>
                  </a:lnTo>
                  <a:lnTo>
                    <a:pt x="679" y="454"/>
                  </a:lnTo>
                  <a:lnTo>
                    <a:pt x="682" y="458"/>
                  </a:lnTo>
                  <a:lnTo>
                    <a:pt x="682" y="460"/>
                  </a:lnTo>
                  <a:lnTo>
                    <a:pt x="684" y="460"/>
                  </a:lnTo>
                  <a:lnTo>
                    <a:pt x="685" y="460"/>
                  </a:lnTo>
                  <a:lnTo>
                    <a:pt x="685" y="461"/>
                  </a:lnTo>
                  <a:lnTo>
                    <a:pt x="685" y="462"/>
                  </a:lnTo>
                  <a:lnTo>
                    <a:pt x="685" y="463"/>
                  </a:lnTo>
                  <a:lnTo>
                    <a:pt x="687" y="467"/>
                  </a:lnTo>
                  <a:lnTo>
                    <a:pt x="688" y="467"/>
                  </a:lnTo>
                  <a:lnTo>
                    <a:pt x="688" y="469"/>
                  </a:lnTo>
                  <a:lnTo>
                    <a:pt x="688" y="470"/>
                  </a:lnTo>
                  <a:lnTo>
                    <a:pt x="690" y="474"/>
                  </a:lnTo>
                  <a:lnTo>
                    <a:pt x="694" y="480"/>
                  </a:lnTo>
                  <a:lnTo>
                    <a:pt x="696" y="483"/>
                  </a:lnTo>
                  <a:lnTo>
                    <a:pt x="696" y="485"/>
                  </a:lnTo>
                  <a:lnTo>
                    <a:pt x="697" y="486"/>
                  </a:lnTo>
                  <a:lnTo>
                    <a:pt x="696" y="486"/>
                  </a:lnTo>
                  <a:lnTo>
                    <a:pt x="696" y="487"/>
                  </a:lnTo>
                  <a:lnTo>
                    <a:pt x="697" y="489"/>
                  </a:lnTo>
                  <a:lnTo>
                    <a:pt x="702" y="495"/>
                  </a:lnTo>
                  <a:lnTo>
                    <a:pt x="703" y="495"/>
                  </a:lnTo>
                  <a:lnTo>
                    <a:pt x="705" y="496"/>
                  </a:lnTo>
                  <a:lnTo>
                    <a:pt x="705" y="497"/>
                  </a:lnTo>
                  <a:lnTo>
                    <a:pt x="706" y="498"/>
                  </a:lnTo>
                  <a:lnTo>
                    <a:pt x="707" y="499"/>
                  </a:lnTo>
                  <a:lnTo>
                    <a:pt x="710" y="503"/>
                  </a:lnTo>
                  <a:lnTo>
                    <a:pt x="712" y="504"/>
                  </a:lnTo>
                  <a:lnTo>
                    <a:pt x="713" y="505"/>
                  </a:lnTo>
                  <a:lnTo>
                    <a:pt x="713" y="506"/>
                  </a:lnTo>
                  <a:lnTo>
                    <a:pt x="714" y="506"/>
                  </a:lnTo>
                  <a:lnTo>
                    <a:pt x="715" y="506"/>
                  </a:lnTo>
                  <a:lnTo>
                    <a:pt x="715" y="507"/>
                  </a:lnTo>
                  <a:lnTo>
                    <a:pt x="716" y="508"/>
                  </a:lnTo>
                  <a:lnTo>
                    <a:pt x="719" y="512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4" y="519"/>
                  </a:lnTo>
                  <a:lnTo>
                    <a:pt x="725" y="522"/>
                  </a:lnTo>
                  <a:lnTo>
                    <a:pt x="725" y="524"/>
                  </a:lnTo>
                  <a:lnTo>
                    <a:pt x="727" y="529"/>
                  </a:lnTo>
                  <a:lnTo>
                    <a:pt x="728" y="530"/>
                  </a:lnTo>
                  <a:lnTo>
                    <a:pt x="729" y="531"/>
                  </a:lnTo>
                  <a:lnTo>
                    <a:pt x="729" y="532"/>
                  </a:lnTo>
                  <a:lnTo>
                    <a:pt x="729" y="533"/>
                  </a:lnTo>
                  <a:lnTo>
                    <a:pt x="729" y="534"/>
                  </a:lnTo>
                  <a:lnTo>
                    <a:pt x="730" y="536"/>
                  </a:lnTo>
                  <a:lnTo>
                    <a:pt x="730" y="537"/>
                  </a:lnTo>
                  <a:lnTo>
                    <a:pt x="731" y="538"/>
                  </a:lnTo>
                  <a:lnTo>
                    <a:pt x="735" y="540"/>
                  </a:lnTo>
                  <a:lnTo>
                    <a:pt x="736" y="539"/>
                  </a:lnTo>
                  <a:lnTo>
                    <a:pt x="736" y="540"/>
                  </a:lnTo>
                  <a:lnTo>
                    <a:pt x="736" y="541"/>
                  </a:lnTo>
                  <a:lnTo>
                    <a:pt x="737" y="541"/>
                  </a:lnTo>
                  <a:lnTo>
                    <a:pt x="737" y="542"/>
                  </a:lnTo>
                  <a:lnTo>
                    <a:pt x="737" y="544"/>
                  </a:lnTo>
                  <a:lnTo>
                    <a:pt x="738" y="545"/>
                  </a:lnTo>
                  <a:lnTo>
                    <a:pt x="739" y="546"/>
                  </a:lnTo>
                  <a:lnTo>
                    <a:pt x="740" y="546"/>
                  </a:lnTo>
                  <a:lnTo>
                    <a:pt x="741" y="546"/>
                  </a:lnTo>
                  <a:lnTo>
                    <a:pt x="742" y="549"/>
                  </a:lnTo>
                  <a:lnTo>
                    <a:pt x="742" y="550"/>
                  </a:lnTo>
                  <a:lnTo>
                    <a:pt x="744" y="552"/>
                  </a:lnTo>
                  <a:lnTo>
                    <a:pt x="745" y="552"/>
                  </a:lnTo>
                  <a:lnTo>
                    <a:pt x="746" y="553"/>
                  </a:lnTo>
                  <a:lnTo>
                    <a:pt x="746" y="554"/>
                  </a:lnTo>
                  <a:lnTo>
                    <a:pt x="747" y="554"/>
                  </a:lnTo>
                  <a:lnTo>
                    <a:pt x="748" y="554"/>
                  </a:lnTo>
                  <a:lnTo>
                    <a:pt x="749" y="555"/>
                  </a:lnTo>
                  <a:lnTo>
                    <a:pt x="749" y="556"/>
                  </a:lnTo>
                  <a:lnTo>
                    <a:pt x="747" y="555"/>
                  </a:lnTo>
                  <a:lnTo>
                    <a:pt x="745" y="554"/>
                  </a:lnTo>
                  <a:lnTo>
                    <a:pt x="744" y="553"/>
                  </a:lnTo>
                  <a:lnTo>
                    <a:pt x="742" y="553"/>
                  </a:lnTo>
                  <a:lnTo>
                    <a:pt x="744" y="554"/>
                  </a:lnTo>
                  <a:lnTo>
                    <a:pt x="745" y="554"/>
                  </a:lnTo>
                  <a:lnTo>
                    <a:pt x="746" y="555"/>
                  </a:lnTo>
                  <a:lnTo>
                    <a:pt x="746" y="556"/>
                  </a:lnTo>
                  <a:lnTo>
                    <a:pt x="748" y="556"/>
                  </a:lnTo>
                  <a:lnTo>
                    <a:pt x="748" y="557"/>
                  </a:lnTo>
                  <a:lnTo>
                    <a:pt x="747" y="557"/>
                  </a:lnTo>
                  <a:lnTo>
                    <a:pt x="746" y="556"/>
                  </a:lnTo>
                  <a:lnTo>
                    <a:pt x="746" y="557"/>
                  </a:lnTo>
                  <a:lnTo>
                    <a:pt x="746" y="558"/>
                  </a:lnTo>
                  <a:lnTo>
                    <a:pt x="747" y="558"/>
                  </a:lnTo>
                  <a:lnTo>
                    <a:pt x="748" y="557"/>
                  </a:lnTo>
                  <a:lnTo>
                    <a:pt x="749" y="557"/>
                  </a:lnTo>
                  <a:lnTo>
                    <a:pt x="753" y="557"/>
                  </a:lnTo>
                  <a:lnTo>
                    <a:pt x="754" y="558"/>
                  </a:lnTo>
                  <a:lnTo>
                    <a:pt x="755" y="558"/>
                  </a:lnTo>
                  <a:lnTo>
                    <a:pt x="756" y="559"/>
                  </a:lnTo>
                  <a:lnTo>
                    <a:pt x="756" y="558"/>
                  </a:lnTo>
                  <a:lnTo>
                    <a:pt x="755" y="558"/>
                  </a:lnTo>
                  <a:lnTo>
                    <a:pt x="753" y="557"/>
                  </a:lnTo>
                  <a:lnTo>
                    <a:pt x="750" y="556"/>
                  </a:lnTo>
                  <a:lnTo>
                    <a:pt x="750" y="555"/>
                  </a:lnTo>
                  <a:lnTo>
                    <a:pt x="753" y="556"/>
                  </a:lnTo>
                  <a:lnTo>
                    <a:pt x="756" y="557"/>
                  </a:lnTo>
                  <a:lnTo>
                    <a:pt x="759" y="557"/>
                  </a:lnTo>
                  <a:lnTo>
                    <a:pt x="764" y="557"/>
                  </a:lnTo>
                  <a:lnTo>
                    <a:pt x="767" y="557"/>
                  </a:lnTo>
                  <a:lnTo>
                    <a:pt x="770" y="557"/>
                  </a:lnTo>
                  <a:lnTo>
                    <a:pt x="771" y="557"/>
                  </a:lnTo>
                  <a:lnTo>
                    <a:pt x="772" y="558"/>
                  </a:lnTo>
                  <a:lnTo>
                    <a:pt x="775" y="561"/>
                  </a:lnTo>
                  <a:lnTo>
                    <a:pt x="776" y="562"/>
                  </a:lnTo>
                  <a:lnTo>
                    <a:pt x="778" y="562"/>
                  </a:lnTo>
                  <a:lnTo>
                    <a:pt x="782" y="563"/>
                  </a:lnTo>
                  <a:lnTo>
                    <a:pt x="784" y="563"/>
                  </a:lnTo>
                  <a:lnTo>
                    <a:pt x="785" y="563"/>
                  </a:lnTo>
                  <a:lnTo>
                    <a:pt x="785" y="564"/>
                  </a:lnTo>
                  <a:lnTo>
                    <a:pt x="787" y="567"/>
                  </a:lnTo>
                  <a:lnTo>
                    <a:pt x="788" y="569"/>
                  </a:lnTo>
                  <a:lnTo>
                    <a:pt x="790" y="571"/>
                  </a:lnTo>
                  <a:lnTo>
                    <a:pt x="791" y="571"/>
                  </a:lnTo>
                  <a:lnTo>
                    <a:pt x="793" y="574"/>
                  </a:lnTo>
                  <a:lnTo>
                    <a:pt x="795" y="575"/>
                  </a:lnTo>
                  <a:lnTo>
                    <a:pt x="796" y="575"/>
                  </a:lnTo>
                  <a:lnTo>
                    <a:pt x="797" y="577"/>
                  </a:lnTo>
                  <a:lnTo>
                    <a:pt x="798" y="575"/>
                  </a:lnTo>
                  <a:lnTo>
                    <a:pt x="799" y="575"/>
                  </a:lnTo>
                  <a:lnTo>
                    <a:pt x="800" y="575"/>
                  </a:lnTo>
                  <a:lnTo>
                    <a:pt x="801" y="575"/>
                  </a:lnTo>
                  <a:lnTo>
                    <a:pt x="807" y="574"/>
                  </a:lnTo>
                  <a:lnTo>
                    <a:pt x="809" y="573"/>
                  </a:lnTo>
                  <a:lnTo>
                    <a:pt x="810" y="572"/>
                  </a:lnTo>
                  <a:lnTo>
                    <a:pt x="814" y="571"/>
                  </a:lnTo>
                  <a:lnTo>
                    <a:pt x="815" y="571"/>
                  </a:lnTo>
                  <a:lnTo>
                    <a:pt x="818" y="569"/>
                  </a:lnTo>
                  <a:lnTo>
                    <a:pt x="818" y="570"/>
                  </a:lnTo>
                  <a:lnTo>
                    <a:pt x="818" y="571"/>
                  </a:lnTo>
                  <a:lnTo>
                    <a:pt x="822" y="570"/>
                  </a:lnTo>
                  <a:lnTo>
                    <a:pt x="823" y="569"/>
                  </a:lnTo>
                  <a:lnTo>
                    <a:pt x="822" y="569"/>
                  </a:lnTo>
                  <a:lnTo>
                    <a:pt x="823" y="567"/>
                  </a:lnTo>
                  <a:lnTo>
                    <a:pt x="824" y="567"/>
                  </a:lnTo>
                  <a:lnTo>
                    <a:pt x="825" y="567"/>
                  </a:lnTo>
                  <a:lnTo>
                    <a:pt x="825" y="566"/>
                  </a:lnTo>
                  <a:lnTo>
                    <a:pt x="825" y="567"/>
                  </a:lnTo>
                  <a:lnTo>
                    <a:pt x="826" y="567"/>
                  </a:lnTo>
                  <a:lnTo>
                    <a:pt x="828" y="566"/>
                  </a:lnTo>
                  <a:lnTo>
                    <a:pt x="830" y="565"/>
                  </a:lnTo>
                  <a:lnTo>
                    <a:pt x="828" y="564"/>
                  </a:lnTo>
                  <a:lnTo>
                    <a:pt x="827" y="565"/>
                  </a:lnTo>
                  <a:lnTo>
                    <a:pt x="824" y="566"/>
                  </a:lnTo>
                  <a:lnTo>
                    <a:pt x="824" y="567"/>
                  </a:lnTo>
                  <a:lnTo>
                    <a:pt x="822" y="567"/>
                  </a:lnTo>
                  <a:lnTo>
                    <a:pt x="821" y="569"/>
                  </a:lnTo>
                  <a:lnTo>
                    <a:pt x="819" y="569"/>
                  </a:lnTo>
                  <a:lnTo>
                    <a:pt x="821" y="567"/>
                  </a:lnTo>
                  <a:lnTo>
                    <a:pt x="822" y="567"/>
                  </a:lnTo>
                  <a:lnTo>
                    <a:pt x="828" y="564"/>
                  </a:lnTo>
                  <a:lnTo>
                    <a:pt x="830" y="564"/>
                  </a:lnTo>
                  <a:lnTo>
                    <a:pt x="834" y="563"/>
                  </a:lnTo>
                  <a:lnTo>
                    <a:pt x="839" y="563"/>
                  </a:lnTo>
                  <a:lnTo>
                    <a:pt x="844" y="562"/>
                  </a:lnTo>
                  <a:lnTo>
                    <a:pt x="843" y="563"/>
                  </a:lnTo>
                  <a:lnTo>
                    <a:pt x="843" y="564"/>
                  </a:lnTo>
                  <a:lnTo>
                    <a:pt x="843" y="565"/>
                  </a:lnTo>
                  <a:lnTo>
                    <a:pt x="844" y="565"/>
                  </a:lnTo>
                  <a:lnTo>
                    <a:pt x="844" y="564"/>
                  </a:lnTo>
                  <a:lnTo>
                    <a:pt x="845" y="564"/>
                  </a:lnTo>
                  <a:lnTo>
                    <a:pt x="845" y="565"/>
                  </a:lnTo>
                  <a:lnTo>
                    <a:pt x="845" y="564"/>
                  </a:lnTo>
                  <a:lnTo>
                    <a:pt x="847" y="564"/>
                  </a:lnTo>
                  <a:lnTo>
                    <a:pt x="847" y="563"/>
                  </a:lnTo>
                  <a:lnTo>
                    <a:pt x="845" y="563"/>
                  </a:lnTo>
                  <a:lnTo>
                    <a:pt x="844" y="563"/>
                  </a:lnTo>
                  <a:lnTo>
                    <a:pt x="845" y="562"/>
                  </a:lnTo>
                  <a:lnTo>
                    <a:pt x="852" y="562"/>
                  </a:lnTo>
                  <a:lnTo>
                    <a:pt x="854" y="561"/>
                  </a:lnTo>
                  <a:lnTo>
                    <a:pt x="857" y="559"/>
                  </a:lnTo>
                  <a:lnTo>
                    <a:pt x="858" y="557"/>
                  </a:lnTo>
                  <a:lnTo>
                    <a:pt x="859" y="556"/>
                  </a:lnTo>
                  <a:lnTo>
                    <a:pt x="859" y="555"/>
                  </a:lnTo>
                  <a:lnTo>
                    <a:pt x="860" y="555"/>
                  </a:lnTo>
                  <a:lnTo>
                    <a:pt x="860" y="556"/>
                  </a:lnTo>
                  <a:lnTo>
                    <a:pt x="860" y="557"/>
                  </a:lnTo>
                  <a:lnTo>
                    <a:pt x="861" y="561"/>
                  </a:lnTo>
                  <a:lnTo>
                    <a:pt x="861" y="559"/>
                  </a:lnTo>
                  <a:lnTo>
                    <a:pt x="861" y="558"/>
                  </a:lnTo>
                  <a:lnTo>
                    <a:pt x="861" y="557"/>
                  </a:lnTo>
                  <a:lnTo>
                    <a:pt x="861" y="556"/>
                  </a:lnTo>
                  <a:lnTo>
                    <a:pt x="860" y="555"/>
                  </a:lnTo>
                  <a:lnTo>
                    <a:pt x="861" y="554"/>
                  </a:lnTo>
                  <a:lnTo>
                    <a:pt x="864" y="554"/>
                  </a:lnTo>
                  <a:lnTo>
                    <a:pt x="868" y="553"/>
                  </a:lnTo>
                  <a:lnTo>
                    <a:pt x="870" y="552"/>
                  </a:lnTo>
                  <a:lnTo>
                    <a:pt x="875" y="552"/>
                  </a:lnTo>
                  <a:lnTo>
                    <a:pt x="878" y="550"/>
                  </a:lnTo>
                  <a:lnTo>
                    <a:pt x="883" y="549"/>
                  </a:lnTo>
                  <a:lnTo>
                    <a:pt x="886" y="549"/>
                  </a:lnTo>
                  <a:lnTo>
                    <a:pt x="887" y="549"/>
                  </a:lnTo>
                  <a:lnTo>
                    <a:pt x="888" y="550"/>
                  </a:lnTo>
                  <a:lnTo>
                    <a:pt x="890" y="552"/>
                  </a:lnTo>
                  <a:lnTo>
                    <a:pt x="891" y="552"/>
                  </a:lnTo>
                  <a:lnTo>
                    <a:pt x="891" y="553"/>
                  </a:lnTo>
                  <a:lnTo>
                    <a:pt x="890" y="553"/>
                  </a:lnTo>
                  <a:lnTo>
                    <a:pt x="888" y="553"/>
                  </a:lnTo>
                  <a:lnTo>
                    <a:pt x="887" y="553"/>
                  </a:lnTo>
                  <a:lnTo>
                    <a:pt x="887" y="552"/>
                  </a:lnTo>
                  <a:lnTo>
                    <a:pt x="886" y="553"/>
                  </a:lnTo>
                  <a:lnTo>
                    <a:pt x="885" y="553"/>
                  </a:lnTo>
                  <a:lnTo>
                    <a:pt x="886" y="553"/>
                  </a:lnTo>
                  <a:lnTo>
                    <a:pt x="885" y="554"/>
                  </a:lnTo>
                  <a:lnTo>
                    <a:pt x="884" y="554"/>
                  </a:lnTo>
                  <a:lnTo>
                    <a:pt x="884" y="553"/>
                  </a:lnTo>
                  <a:lnTo>
                    <a:pt x="884" y="554"/>
                  </a:lnTo>
                  <a:lnTo>
                    <a:pt x="884" y="555"/>
                  </a:lnTo>
                  <a:lnTo>
                    <a:pt x="885" y="555"/>
                  </a:lnTo>
                  <a:lnTo>
                    <a:pt x="886" y="555"/>
                  </a:lnTo>
                  <a:lnTo>
                    <a:pt x="887" y="555"/>
                  </a:lnTo>
                  <a:lnTo>
                    <a:pt x="888" y="556"/>
                  </a:lnTo>
                  <a:lnTo>
                    <a:pt x="890" y="556"/>
                  </a:lnTo>
                  <a:lnTo>
                    <a:pt x="888" y="555"/>
                  </a:lnTo>
                  <a:lnTo>
                    <a:pt x="887" y="555"/>
                  </a:lnTo>
                  <a:lnTo>
                    <a:pt x="886" y="554"/>
                  </a:lnTo>
                  <a:lnTo>
                    <a:pt x="886" y="553"/>
                  </a:lnTo>
                  <a:lnTo>
                    <a:pt x="887" y="554"/>
                  </a:lnTo>
                  <a:lnTo>
                    <a:pt x="888" y="554"/>
                  </a:lnTo>
                  <a:lnTo>
                    <a:pt x="890" y="555"/>
                  </a:lnTo>
                  <a:lnTo>
                    <a:pt x="890" y="556"/>
                  </a:lnTo>
                  <a:lnTo>
                    <a:pt x="892" y="556"/>
                  </a:lnTo>
                  <a:lnTo>
                    <a:pt x="892" y="557"/>
                  </a:lnTo>
                  <a:lnTo>
                    <a:pt x="891" y="558"/>
                  </a:lnTo>
                  <a:lnTo>
                    <a:pt x="891" y="559"/>
                  </a:lnTo>
                  <a:lnTo>
                    <a:pt x="892" y="559"/>
                  </a:lnTo>
                  <a:lnTo>
                    <a:pt x="893" y="559"/>
                  </a:lnTo>
                  <a:lnTo>
                    <a:pt x="893" y="561"/>
                  </a:lnTo>
                  <a:lnTo>
                    <a:pt x="893" y="559"/>
                  </a:lnTo>
                  <a:lnTo>
                    <a:pt x="893" y="558"/>
                  </a:lnTo>
                  <a:lnTo>
                    <a:pt x="893" y="557"/>
                  </a:lnTo>
                  <a:lnTo>
                    <a:pt x="893" y="558"/>
                  </a:lnTo>
                  <a:lnTo>
                    <a:pt x="894" y="558"/>
                  </a:lnTo>
                  <a:lnTo>
                    <a:pt x="894" y="557"/>
                  </a:lnTo>
                  <a:lnTo>
                    <a:pt x="893" y="557"/>
                  </a:lnTo>
                  <a:lnTo>
                    <a:pt x="893" y="556"/>
                  </a:lnTo>
                  <a:lnTo>
                    <a:pt x="894" y="556"/>
                  </a:lnTo>
                  <a:lnTo>
                    <a:pt x="896" y="557"/>
                  </a:lnTo>
                  <a:lnTo>
                    <a:pt x="897" y="557"/>
                  </a:lnTo>
                  <a:lnTo>
                    <a:pt x="900" y="557"/>
                  </a:lnTo>
                  <a:lnTo>
                    <a:pt x="901" y="557"/>
                  </a:lnTo>
                  <a:lnTo>
                    <a:pt x="902" y="557"/>
                  </a:lnTo>
                  <a:lnTo>
                    <a:pt x="903" y="556"/>
                  </a:lnTo>
                  <a:lnTo>
                    <a:pt x="903" y="557"/>
                  </a:lnTo>
                  <a:lnTo>
                    <a:pt x="904" y="557"/>
                  </a:lnTo>
                  <a:lnTo>
                    <a:pt x="904" y="556"/>
                  </a:lnTo>
                  <a:lnTo>
                    <a:pt x="904" y="555"/>
                  </a:lnTo>
                  <a:lnTo>
                    <a:pt x="904" y="556"/>
                  </a:lnTo>
                  <a:lnTo>
                    <a:pt x="903" y="556"/>
                  </a:lnTo>
                  <a:lnTo>
                    <a:pt x="902" y="556"/>
                  </a:lnTo>
                  <a:lnTo>
                    <a:pt x="903" y="555"/>
                  </a:lnTo>
                  <a:lnTo>
                    <a:pt x="904" y="554"/>
                  </a:lnTo>
                  <a:lnTo>
                    <a:pt x="907" y="553"/>
                  </a:lnTo>
                  <a:lnTo>
                    <a:pt x="908" y="553"/>
                  </a:lnTo>
                  <a:lnTo>
                    <a:pt x="909" y="553"/>
                  </a:lnTo>
                  <a:lnTo>
                    <a:pt x="909" y="552"/>
                  </a:lnTo>
                  <a:lnTo>
                    <a:pt x="910" y="552"/>
                  </a:lnTo>
                  <a:lnTo>
                    <a:pt x="910" y="550"/>
                  </a:lnTo>
                  <a:lnTo>
                    <a:pt x="911" y="550"/>
                  </a:lnTo>
                  <a:lnTo>
                    <a:pt x="912" y="549"/>
                  </a:lnTo>
                  <a:lnTo>
                    <a:pt x="914" y="548"/>
                  </a:lnTo>
                  <a:lnTo>
                    <a:pt x="913" y="548"/>
                  </a:lnTo>
                  <a:lnTo>
                    <a:pt x="912" y="548"/>
                  </a:lnTo>
                  <a:lnTo>
                    <a:pt x="911" y="549"/>
                  </a:lnTo>
                  <a:lnTo>
                    <a:pt x="911" y="547"/>
                  </a:lnTo>
                  <a:lnTo>
                    <a:pt x="911" y="546"/>
                  </a:lnTo>
                  <a:lnTo>
                    <a:pt x="911" y="545"/>
                  </a:lnTo>
                  <a:lnTo>
                    <a:pt x="910" y="544"/>
                  </a:lnTo>
                  <a:lnTo>
                    <a:pt x="909" y="544"/>
                  </a:lnTo>
                  <a:lnTo>
                    <a:pt x="909" y="545"/>
                  </a:lnTo>
                  <a:lnTo>
                    <a:pt x="908" y="545"/>
                  </a:lnTo>
                  <a:lnTo>
                    <a:pt x="907" y="544"/>
                  </a:lnTo>
                  <a:lnTo>
                    <a:pt x="905" y="544"/>
                  </a:lnTo>
                  <a:lnTo>
                    <a:pt x="907" y="542"/>
                  </a:lnTo>
                  <a:lnTo>
                    <a:pt x="907" y="541"/>
                  </a:lnTo>
                  <a:lnTo>
                    <a:pt x="908" y="541"/>
                  </a:lnTo>
                  <a:lnTo>
                    <a:pt x="910" y="540"/>
                  </a:lnTo>
                  <a:lnTo>
                    <a:pt x="910" y="539"/>
                  </a:lnTo>
                  <a:lnTo>
                    <a:pt x="911" y="538"/>
                  </a:lnTo>
                  <a:lnTo>
                    <a:pt x="912" y="538"/>
                  </a:lnTo>
                  <a:lnTo>
                    <a:pt x="911" y="538"/>
                  </a:lnTo>
                  <a:lnTo>
                    <a:pt x="909" y="540"/>
                  </a:lnTo>
                  <a:lnTo>
                    <a:pt x="907" y="541"/>
                  </a:lnTo>
                  <a:lnTo>
                    <a:pt x="905" y="542"/>
                  </a:lnTo>
                  <a:lnTo>
                    <a:pt x="904" y="544"/>
                  </a:lnTo>
                  <a:lnTo>
                    <a:pt x="903" y="544"/>
                  </a:lnTo>
                  <a:lnTo>
                    <a:pt x="903" y="542"/>
                  </a:lnTo>
                  <a:lnTo>
                    <a:pt x="905" y="541"/>
                  </a:lnTo>
                  <a:lnTo>
                    <a:pt x="908" y="539"/>
                  </a:lnTo>
                  <a:lnTo>
                    <a:pt x="910" y="537"/>
                  </a:lnTo>
                  <a:lnTo>
                    <a:pt x="914" y="534"/>
                  </a:lnTo>
                  <a:lnTo>
                    <a:pt x="917" y="532"/>
                  </a:lnTo>
                  <a:lnTo>
                    <a:pt x="918" y="532"/>
                  </a:lnTo>
                  <a:lnTo>
                    <a:pt x="919" y="531"/>
                  </a:lnTo>
                  <a:lnTo>
                    <a:pt x="922" y="529"/>
                  </a:lnTo>
                  <a:lnTo>
                    <a:pt x="925" y="525"/>
                  </a:lnTo>
                  <a:lnTo>
                    <a:pt x="926" y="524"/>
                  </a:lnTo>
                  <a:lnTo>
                    <a:pt x="927" y="524"/>
                  </a:lnTo>
                  <a:lnTo>
                    <a:pt x="928" y="523"/>
                  </a:lnTo>
                  <a:lnTo>
                    <a:pt x="928" y="522"/>
                  </a:lnTo>
                  <a:lnTo>
                    <a:pt x="929" y="521"/>
                  </a:lnTo>
                  <a:lnTo>
                    <a:pt x="929" y="513"/>
                  </a:lnTo>
                  <a:lnTo>
                    <a:pt x="929" y="512"/>
                  </a:lnTo>
                  <a:lnTo>
                    <a:pt x="929" y="511"/>
                  </a:lnTo>
                  <a:lnTo>
                    <a:pt x="929" y="510"/>
                  </a:lnTo>
                  <a:lnTo>
                    <a:pt x="929" y="508"/>
                  </a:lnTo>
                  <a:lnTo>
                    <a:pt x="929" y="506"/>
                  </a:lnTo>
                  <a:lnTo>
                    <a:pt x="930" y="505"/>
                  </a:lnTo>
                  <a:lnTo>
                    <a:pt x="933" y="504"/>
                  </a:lnTo>
                  <a:lnTo>
                    <a:pt x="935" y="502"/>
                  </a:lnTo>
                  <a:lnTo>
                    <a:pt x="936" y="499"/>
                  </a:lnTo>
                  <a:lnTo>
                    <a:pt x="937" y="498"/>
                  </a:lnTo>
                  <a:lnTo>
                    <a:pt x="937" y="497"/>
                  </a:lnTo>
                  <a:lnTo>
                    <a:pt x="937" y="496"/>
                  </a:lnTo>
                  <a:lnTo>
                    <a:pt x="935" y="495"/>
                  </a:lnTo>
                  <a:lnTo>
                    <a:pt x="935" y="494"/>
                  </a:lnTo>
                  <a:lnTo>
                    <a:pt x="935" y="492"/>
                  </a:lnTo>
                  <a:lnTo>
                    <a:pt x="935" y="490"/>
                  </a:lnTo>
                  <a:lnTo>
                    <a:pt x="935" y="488"/>
                  </a:lnTo>
                  <a:lnTo>
                    <a:pt x="935" y="487"/>
                  </a:lnTo>
                  <a:lnTo>
                    <a:pt x="935" y="486"/>
                  </a:lnTo>
                  <a:lnTo>
                    <a:pt x="935" y="483"/>
                  </a:lnTo>
                  <a:lnTo>
                    <a:pt x="935" y="482"/>
                  </a:lnTo>
                  <a:lnTo>
                    <a:pt x="935" y="479"/>
                  </a:lnTo>
                  <a:lnTo>
                    <a:pt x="934" y="478"/>
                  </a:lnTo>
                  <a:lnTo>
                    <a:pt x="935" y="474"/>
                  </a:lnTo>
                  <a:lnTo>
                    <a:pt x="935" y="471"/>
                  </a:lnTo>
                  <a:lnTo>
                    <a:pt x="935" y="470"/>
                  </a:lnTo>
                  <a:lnTo>
                    <a:pt x="937" y="467"/>
                  </a:lnTo>
                  <a:lnTo>
                    <a:pt x="937" y="466"/>
                  </a:lnTo>
                  <a:lnTo>
                    <a:pt x="937" y="464"/>
                  </a:lnTo>
                  <a:lnTo>
                    <a:pt x="938" y="462"/>
                  </a:lnTo>
                  <a:lnTo>
                    <a:pt x="938" y="461"/>
                  </a:lnTo>
                  <a:lnTo>
                    <a:pt x="938" y="463"/>
                  </a:lnTo>
                  <a:lnTo>
                    <a:pt x="937" y="464"/>
                  </a:lnTo>
                  <a:lnTo>
                    <a:pt x="937" y="465"/>
                  </a:lnTo>
                  <a:lnTo>
                    <a:pt x="937" y="466"/>
                  </a:lnTo>
                  <a:lnTo>
                    <a:pt x="936" y="467"/>
                  </a:lnTo>
                  <a:lnTo>
                    <a:pt x="935" y="469"/>
                  </a:lnTo>
                  <a:lnTo>
                    <a:pt x="935" y="467"/>
                  </a:lnTo>
                  <a:lnTo>
                    <a:pt x="936" y="466"/>
                  </a:lnTo>
                  <a:lnTo>
                    <a:pt x="937" y="460"/>
                  </a:lnTo>
                  <a:lnTo>
                    <a:pt x="938" y="460"/>
                  </a:lnTo>
                  <a:lnTo>
                    <a:pt x="938" y="458"/>
                  </a:lnTo>
                  <a:lnTo>
                    <a:pt x="942" y="456"/>
                  </a:lnTo>
                  <a:lnTo>
                    <a:pt x="943" y="455"/>
                  </a:lnTo>
                  <a:lnTo>
                    <a:pt x="945" y="454"/>
                  </a:lnTo>
                  <a:lnTo>
                    <a:pt x="946" y="453"/>
                  </a:lnTo>
                  <a:lnTo>
                    <a:pt x="947" y="453"/>
                  </a:lnTo>
                  <a:lnTo>
                    <a:pt x="948" y="453"/>
                  </a:lnTo>
                  <a:lnTo>
                    <a:pt x="951" y="452"/>
                  </a:lnTo>
                  <a:lnTo>
                    <a:pt x="952" y="449"/>
                  </a:lnTo>
                  <a:lnTo>
                    <a:pt x="953" y="449"/>
                  </a:lnTo>
                  <a:lnTo>
                    <a:pt x="956" y="447"/>
                  </a:lnTo>
                  <a:lnTo>
                    <a:pt x="961" y="446"/>
                  </a:lnTo>
                  <a:lnTo>
                    <a:pt x="963" y="446"/>
                  </a:lnTo>
                  <a:lnTo>
                    <a:pt x="968" y="445"/>
                  </a:lnTo>
                  <a:lnTo>
                    <a:pt x="974" y="444"/>
                  </a:lnTo>
                  <a:lnTo>
                    <a:pt x="978" y="442"/>
                  </a:lnTo>
                  <a:lnTo>
                    <a:pt x="979" y="441"/>
                  </a:lnTo>
                  <a:lnTo>
                    <a:pt x="980" y="441"/>
                  </a:lnTo>
                  <a:lnTo>
                    <a:pt x="981" y="441"/>
                  </a:lnTo>
                  <a:lnTo>
                    <a:pt x="985" y="440"/>
                  </a:lnTo>
                  <a:lnTo>
                    <a:pt x="987" y="439"/>
                  </a:lnTo>
                  <a:lnTo>
                    <a:pt x="988" y="439"/>
                  </a:lnTo>
                  <a:lnTo>
                    <a:pt x="989" y="439"/>
                  </a:lnTo>
                  <a:lnTo>
                    <a:pt x="990" y="438"/>
                  </a:lnTo>
                  <a:lnTo>
                    <a:pt x="994" y="437"/>
                  </a:lnTo>
                  <a:lnTo>
                    <a:pt x="995" y="436"/>
                  </a:lnTo>
                  <a:lnTo>
                    <a:pt x="997" y="433"/>
                  </a:lnTo>
                  <a:lnTo>
                    <a:pt x="998" y="433"/>
                  </a:lnTo>
                  <a:lnTo>
                    <a:pt x="1000" y="432"/>
                  </a:lnTo>
                  <a:lnTo>
                    <a:pt x="1002" y="431"/>
                  </a:lnTo>
                  <a:lnTo>
                    <a:pt x="1003" y="431"/>
                  </a:lnTo>
                  <a:lnTo>
                    <a:pt x="1005" y="431"/>
                  </a:lnTo>
                  <a:lnTo>
                    <a:pt x="1006" y="431"/>
                  </a:lnTo>
                  <a:lnTo>
                    <a:pt x="1007" y="431"/>
                  </a:lnTo>
                  <a:lnTo>
                    <a:pt x="1008" y="431"/>
                  </a:lnTo>
                  <a:lnTo>
                    <a:pt x="1009" y="430"/>
                  </a:lnTo>
                  <a:lnTo>
                    <a:pt x="1012" y="430"/>
                  </a:lnTo>
                  <a:lnTo>
                    <a:pt x="1013" y="430"/>
                  </a:lnTo>
                  <a:lnTo>
                    <a:pt x="1013" y="429"/>
                  </a:lnTo>
                  <a:lnTo>
                    <a:pt x="1015" y="429"/>
                  </a:lnTo>
                  <a:lnTo>
                    <a:pt x="1014" y="429"/>
                  </a:lnTo>
                  <a:lnTo>
                    <a:pt x="1013" y="429"/>
                  </a:lnTo>
                  <a:lnTo>
                    <a:pt x="1012" y="430"/>
                  </a:lnTo>
                  <a:lnTo>
                    <a:pt x="1011" y="430"/>
                  </a:lnTo>
                  <a:lnTo>
                    <a:pt x="1011" y="429"/>
                  </a:lnTo>
                  <a:lnTo>
                    <a:pt x="1012" y="429"/>
                  </a:lnTo>
                  <a:lnTo>
                    <a:pt x="1013" y="429"/>
                  </a:lnTo>
                  <a:lnTo>
                    <a:pt x="1013" y="428"/>
                  </a:lnTo>
                  <a:lnTo>
                    <a:pt x="1014" y="428"/>
                  </a:lnTo>
                  <a:lnTo>
                    <a:pt x="1016" y="429"/>
                  </a:lnTo>
                  <a:lnTo>
                    <a:pt x="1019" y="428"/>
                  </a:lnTo>
                  <a:lnTo>
                    <a:pt x="1020" y="428"/>
                  </a:lnTo>
                  <a:lnTo>
                    <a:pt x="1022" y="429"/>
                  </a:lnTo>
                  <a:lnTo>
                    <a:pt x="1023" y="429"/>
                  </a:lnTo>
                  <a:lnTo>
                    <a:pt x="1026" y="429"/>
                  </a:lnTo>
                  <a:lnTo>
                    <a:pt x="1029" y="429"/>
                  </a:lnTo>
                  <a:lnTo>
                    <a:pt x="1029" y="430"/>
                  </a:lnTo>
                  <a:lnTo>
                    <a:pt x="1028" y="430"/>
                  </a:lnTo>
                  <a:lnTo>
                    <a:pt x="1026" y="430"/>
                  </a:lnTo>
                  <a:lnTo>
                    <a:pt x="1026" y="429"/>
                  </a:lnTo>
                  <a:lnTo>
                    <a:pt x="1024" y="429"/>
                  </a:lnTo>
                  <a:lnTo>
                    <a:pt x="1023" y="429"/>
                  </a:lnTo>
                  <a:lnTo>
                    <a:pt x="1024" y="430"/>
                  </a:lnTo>
                  <a:lnTo>
                    <a:pt x="1025" y="430"/>
                  </a:lnTo>
                  <a:lnTo>
                    <a:pt x="1026" y="430"/>
                  </a:lnTo>
                  <a:lnTo>
                    <a:pt x="1028" y="430"/>
                  </a:lnTo>
                  <a:lnTo>
                    <a:pt x="1030" y="430"/>
                  </a:lnTo>
                  <a:lnTo>
                    <a:pt x="1031" y="430"/>
                  </a:lnTo>
                  <a:lnTo>
                    <a:pt x="1032" y="430"/>
                  </a:lnTo>
                  <a:lnTo>
                    <a:pt x="1031" y="430"/>
                  </a:lnTo>
                  <a:lnTo>
                    <a:pt x="1030" y="430"/>
                  </a:lnTo>
                  <a:lnTo>
                    <a:pt x="1030" y="429"/>
                  </a:lnTo>
                  <a:lnTo>
                    <a:pt x="1032" y="429"/>
                  </a:lnTo>
                  <a:lnTo>
                    <a:pt x="1034" y="430"/>
                  </a:lnTo>
                  <a:lnTo>
                    <a:pt x="1035" y="429"/>
                  </a:lnTo>
                  <a:lnTo>
                    <a:pt x="1037" y="430"/>
                  </a:lnTo>
                  <a:lnTo>
                    <a:pt x="1035" y="430"/>
                  </a:lnTo>
                  <a:lnTo>
                    <a:pt x="1037" y="430"/>
                  </a:lnTo>
                  <a:lnTo>
                    <a:pt x="1039" y="430"/>
                  </a:lnTo>
                  <a:lnTo>
                    <a:pt x="1041" y="430"/>
                  </a:lnTo>
                  <a:lnTo>
                    <a:pt x="1043" y="430"/>
                  </a:lnTo>
                  <a:lnTo>
                    <a:pt x="1045" y="430"/>
                  </a:lnTo>
                  <a:lnTo>
                    <a:pt x="1046" y="430"/>
                  </a:lnTo>
                  <a:lnTo>
                    <a:pt x="1048" y="429"/>
                  </a:lnTo>
                  <a:lnTo>
                    <a:pt x="1048" y="428"/>
                  </a:lnTo>
                  <a:lnTo>
                    <a:pt x="1049" y="428"/>
                  </a:lnTo>
                  <a:lnTo>
                    <a:pt x="1049" y="427"/>
                  </a:lnTo>
                  <a:lnTo>
                    <a:pt x="1048" y="425"/>
                  </a:lnTo>
                  <a:lnTo>
                    <a:pt x="1049" y="425"/>
                  </a:lnTo>
                  <a:lnTo>
                    <a:pt x="1048" y="425"/>
                  </a:lnTo>
                  <a:lnTo>
                    <a:pt x="1047" y="425"/>
                  </a:lnTo>
                  <a:lnTo>
                    <a:pt x="1046" y="427"/>
                  </a:lnTo>
                  <a:lnTo>
                    <a:pt x="1045" y="427"/>
                  </a:lnTo>
                  <a:lnTo>
                    <a:pt x="1045" y="428"/>
                  </a:lnTo>
                  <a:lnTo>
                    <a:pt x="1043" y="428"/>
                  </a:lnTo>
                  <a:lnTo>
                    <a:pt x="1042" y="428"/>
                  </a:lnTo>
                  <a:lnTo>
                    <a:pt x="1042" y="427"/>
                  </a:lnTo>
                  <a:lnTo>
                    <a:pt x="1042" y="428"/>
                  </a:lnTo>
                  <a:lnTo>
                    <a:pt x="1041" y="427"/>
                  </a:lnTo>
                  <a:lnTo>
                    <a:pt x="1040" y="428"/>
                  </a:lnTo>
                  <a:lnTo>
                    <a:pt x="1040" y="429"/>
                  </a:lnTo>
                  <a:lnTo>
                    <a:pt x="1039" y="429"/>
                  </a:lnTo>
                  <a:lnTo>
                    <a:pt x="1039" y="428"/>
                  </a:lnTo>
                  <a:lnTo>
                    <a:pt x="1040" y="427"/>
                  </a:lnTo>
                  <a:lnTo>
                    <a:pt x="1041" y="425"/>
                  </a:lnTo>
                  <a:lnTo>
                    <a:pt x="1042" y="425"/>
                  </a:lnTo>
                  <a:lnTo>
                    <a:pt x="1043" y="425"/>
                  </a:lnTo>
                  <a:lnTo>
                    <a:pt x="1043" y="427"/>
                  </a:lnTo>
                  <a:lnTo>
                    <a:pt x="1045" y="425"/>
                  </a:lnTo>
                  <a:lnTo>
                    <a:pt x="1048" y="423"/>
                  </a:lnTo>
                  <a:lnTo>
                    <a:pt x="1049" y="423"/>
                  </a:lnTo>
                  <a:lnTo>
                    <a:pt x="1051" y="423"/>
                  </a:lnTo>
                  <a:lnTo>
                    <a:pt x="1052" y="423"/>
                  </a:lnTo>
                  <a:lnTo>
                    <a:pt x="1054" y="424"/>
                  </a:lnTo>
                  <a:lnTo>
                    <a:pt x="1056" y="427"/>
                  </a:lnTo>
                  <a:lnTo>
                    <a:pt x="1056" y="428"/>
                  </a:lnTo>
                  <a:lnTo>
                    <a:pt x="1056" y="429"/>
                  </a:lnTo>
                  <a:lnTo>
                    <a:pt x="1057" y="429"/>
                  </a:lnTo>
                  <a:lnTo>
                    <a:pt x="1058" y="429"/>
                  </a:lnTo>
                  <a:lnTo>
                    <a:pt x="1059" y="429"/>
                  </a:lnTo>
                  <a:lnTo>
                    <a:pt x="1060" y="430"/>
                  </a:lnTo>
                  <a:lnTo>
                    <a:pt x="1060" y="431"/>
                  </a:lnTo>
                  <a:lnTo>
                    <a:pt x="1060" y="432"/>
                  </a:lnTo>
                  <a:lnTo>
                    <a:pt x="1060" y="435"/>
                  </a:lnTo>
                  <a:lnTo>
                    <a:pt x="1062" y="437"/>
                  </a:lnTo>
                  <a:lnTo>
                    <a:pt x="1063" y="438"/>
                  </a:lnTo>
                  <a:lnTo>
                    <a:pt x="1064" y="438"/>
                  </a:lnTo>
                  <a:lnTo>
                    <a:pt x="1064" y="439"/>
                  </a:lnTo>
                  <a:lnTo>
                    <a:pt x="1063" y="440"/>
                  </a:lnTo>
                  <a:lnTo>
                    <a:pt x="1063" y="441"/>
                  </a:lnTo>
                  <a:lnTo>
                    <a:pt x="1063" y="442"/>
                  </a:lnTo>
                  <a:lnTo>
                    <a:pt x="1062" y="444"/>
                  </a:lnTo>
                  <a:lnTo>
                    <a:pt x="1062" y="445"/>
                  </a:lnTo>
                  <a:lnTo>
                    <a:pt x="1062" y="447"/>
                  </a:lnTo>
                  <a:lnTo>
                    <a:pt x="1060" y="449"/>
                  </a:lnTo>
                  <a:lnTo>
                    <a:pt x="1058" y="454"/>
                  </a:lnTo>
                  <a:lnTo>
                    <a:pt x="1056" y="457"/>
                  </a:lnTo>
                  <a:lnTo>
                    <a:pt x="1055" y="458"/>
                  </a:lnTo>
                  <a:lnTo>
                    <a:pt x="1055" y="460"/>
                  </a:lnTo>
                  <a:lnTo>
                    <a:pt x="1052" y="461"/>
                  </a:lnTo>
                  <a:lnTo>
                    <a:pt x="1052" y="462"/>
                  </a:lnTo>
                  <a:lnTo>
                    <a:pt x="1051" y="463"/>
                  </a:lnTo>
                  <a:lnTo>
                    <a:pt x="1049" y="465"/>
                  </a:lnTo>
                  <a:lnTo>
                    <a:pt x="1046" y="471"/>
                  </a:lnTo>
                  <a:lnTo>
                    <a:pt x="1046" y="472"/>
                  </a:lnTo>
                  <a:lnTo>
                    <a:pt x="1045" y="473"/>
                  </a:lnTo>
                  <a:lnTo>
                    <a:pt x="1043" y="474"/>
                  </a:lnTo>
                  <a:lnTo>
                    <a:pt x="1043" y="475"/>
                  </a:lnTo>
                  <a:lnTo>
                    <a:pt x="1043" y="477"/>
                  </a:lnTo>
                  <a:lnTo>
                    <a:pt x="1042" y="480"/>
                  </a:lnTo>
                  <a:lnTo>
                    <a:pt x="1042" y="481"/>
                  </a:lnTo>
                  <a:lnTo>
                    <a:pt x="1043" y="485"/>
                  </a:lnTo>
                  <a:lnTo>
                    <a:pt x="1043" y="486"/>
                  </a:lnTo>
                  <a:lnTo>
                    <a:pt x="1045" y="487"/>
                  </a:lnTo>
                  <a:lnTo>
                    <a:pt x="1045" y="488"/>
                  </a:lnTo>
                  <a:lnTo>
                    <a:pt x="1045" y="489"/>
                  </a:lnTo>
                  <a:lnTo>
                    <a:pt x="1043" y="489"/>
                  </a:lnTo>
                  <a:lnTo>
                    <a:pt x="1043" y="491"/>
                  </a:lnTo>
                  <a:lnTo>
                    <a:pt x="1043" y="490"/>
                  </a:lnTo>
                  <a:lnTo>
                    <a:pt x="1043" y="489"/>
                  </a:lnTo>
                  <a:lnTo>
                    <a:pt x="1045" y="489"/>
                  </a:lnTo>
                  <a:lnTo>
                    <a:pt x="1045" y="488"/>
                  </a:lnTo>
                  <a:lnTo>
                    <a:pt x="1045" y="487"/>
                  </a:lnTo>
                  <a:lnTo>
                    <a:pt x="1043" y="487"/>
                  </a:lnTo>
                  <a:lnTo>
                    <a:pt x="1043" y="486"/>
                  </a:lnTo>
                  <a:lnTo>
                    <a:pt x="1042" y="486"/>
                  </a:lnTo>
                  <a:lnTo>
                    <a:pt x="1043" y="487"/>
                  </a:lnTo>
                  <a:lnTo>
                    <a:pt x="1043" y="488"/>
                  </a:lnTo>
                  <a:lnTo>
                    <a:pt x="1042" y="490"/>
                  </a:lnTo>
                  <a:lnTo>
                    <a:pt x="1042" y="491"/>
                  </a:lnTo>
                  <a:lnTo>
                    <a:pt x="1041" y="491"/>
                  </a:lnTo>
                  <a:lnTo>
                    <a:pt x="1040" y="491"/>
                  </a:lnTo>
                  <a:lnTo>
                    <a:pt x="1039" y="492"/>
                  </a:lnTo>
                  <a:lnTo>
                    <a:pt x="1039" y="494"/>
                  </a:lnTo>
                  <a:lnTo>
                    <a:pt x="1038" y="495"/>
                  </a:lnTo>
                  <a:lnTo>
                    <a:pt x="1038" y="496"/>
                  </a:lnTo>
                  <a:lnTo>
                    <a:pt x="1038" y="498"/>
                  </a:lnTo>
                  <a:lnTo>
                    <a:pt x="1037" y="498"/>
                  </a:lnTo>
                  <a:lnTo>
                    <a:pt x="1038" y="497"/>
                  </a:lnTo>
                  <a:lnTo>
                    <a:pt x="1037" y="496"/>
                  </a:lnTo>
                  <a:lnTo>
                    <a:pt x="1034" y="497"/>
                  </a:lnTo>
                  <a:lnTo>
                    <a:pt x="1034" y="498"/>
                  </a:lnTo>
                  <a:lnTo>
                    <a:pt x="1034" y="499"/>
                  </a:lnTo>
                  <a:lnTo>
                    <a:pt x="1035" y="499"/>
                  </a:lnTo>
                  <a:lnTo>
                    <a:pt x="1035" y="500"/>
                  </a:lnTo>
                  <a:lnTo>
                    <a:pt x="1037" y="500"/>
                  </a:lnTo>
                  <a:lnTo>
                    <a:pt x="1038" y="500"/>
                  </a:lnTo>
                  <a:lnTo>
                    <a:pt x="1038" y="502"/>
                  </a:lnTo>
                  <a:lnTo>
                    <a:pt x="1038" y="503"/>
                  </a:lnTo>
                  <a:lnTo>
                    <a:pt x="1039" y="502"/>
                  </a:lnTo>
                  <a:lnTo>
                    <a:pt x="1039" y="500"/>
                  </a:lnTo>
                  <a:lnTo>
                    <a:pt x="1040" y="500"/>
                  </a:lnTo>
                  <a:lnTo>
                    <a:pt x="1041" y="500"/>
                  </a:lnTo>
                  <a:lnTo>
                    <a:pt x="1042" y="500"/>
                  </a:lnTo>
                  <a:lnTo>
                    <a:pt x="1043" y="500"/>
                  </a:lnTo>
                  <a:lnTo>
                    <a:pt x="1043" y="499"/>
                  </a:lnTo>
                  <a:lnTo>
                    <a:pt x="1045" y="499"/>
                  </a:lnTo>
                  <a:lnTo>
                    <a:pt x="1045" y="500"/>
                  </a:lnTo>
                  <a:lnTo>
                    <a:pt x="1046" y="499"/>
                  </a:lnTo>
                  <a:lnTo>
                    <a:pt x="1046" y="498"/>
                  </a:lnTo>
                  <a:lnTo>
                    <a:pt x="1046" y="499"/>
                  </a:lnTo>
                  <a:lnTo>
                    <a:pt x="1045" y="499"/>
                  </a:lnTo>
                  <a:lnTo>
                    <a:pt x="1043" y="499"/>
                  </a:lnTo>
                  <a:lnTo>
                    <a:pt x="1042" y="499"/>
                  </a:lnTo>
                  <a:lnTo>
                    <a:pt x="1043" y="499"/>
                  </a:lnTo>
                  <a:lnTo>
                    <a:pt x="1046" y="499"/>
                  </a:lnTo>
                  <a:lnTo>
                    <a:pt x="1045" y="498"/>
                  </a:lnTo>
                  <a:lnTo>
                    <a:pt x="1046" y="497"/>
                  </a:lnTo>
                  <a:lnTo>
                    <a:pt x="1046" y="498"/>
                  </a:lnTo>
                  <a:lnTo>
                    <a:pt x="1047" y="499"/>
                  </a:lnTo>
                  <a:lnTo>
                    <a:pt x="1046" y="499"/>
                  </a:lnTo>
                  <a:lnTo>
                    <a:pt x="1046" y="502"/>
                  </a:lnTo>
                  <a:lnTo>
                    <a:pt x="1046" y="503"/>
                  </a:lnTo>
                  <a:lnTo>
                    <a:pt x="1046" y="504"/>
                  </a:lnTo>
                  <a:lnTo>
                    <a:pt x="1045" y="504"/>
                  </a:lnTo>
                  <a:lnTo>
                    <a:pt x="1043" y="505"/>
                  </a:lnTo>
                  <a:lnTo>
                    <a:pt x="1043" y="506"/>
                  </a:lnTo>
                  <a:lnTo>
                    <a:pt x="1042" y="506"/>
                  </a:lnTo>
                  <a:lnTo>
                    <a:pt x="1041" y="506"/>
                  </a:lnTo>
                  <a:lnTo>
                    <a:pt x="1042" y="506"/>
                  </a:lnTo>
                  <a:lnTo>
                    <a:pt x="1042" y="505"/>
                  </a:lnTo>
                  <a:lnTo>
                    <a:pt x="1041" y="505"/>
                  </a:lnTo>
                  <a:lnTo>
                    <a:pt x="1040" y="506"/>
                  </a:lnTo>
                  <a:lnTo>
                    <a:pt x="1039" y="507"/>
                  </a:lnTo>
                  <a:lnTo>
                    <a:pt x="1038" y="508"/>
                  </a:lnTo>
                  <a:lnTo>
                    <a:pt x="1039" y="508"/>
                  </a:lnTo>
                  <a:lnTo>
                    <a:pt x="1038" y="510"/>
                  </a:lnTo>
                  <a:lnTo>
                    <a:pt x="1039" y="510"/>
                  </a:lnTo>
                  <a:lnTo>
                    <a:pt x="1038" y="512"/>
                  </a:lnTo>
                  <a:lnTo>
                    <a:pt x="1038" y="513"/>
                  </a:lnTo>
                  <a:lnTo>
                    <a:pt x="1039" y="513"/>
                  </a:lnTo>
                  <a:lnTo>
                    <a:pt x="1040" y="513"/>
                  </a:lnTo>
                  <a:lnTo>
                    <a:pt x="1040" y="512"/>
                  </a:lnTo>
                  <a:lnTo>
                    <a:pt x="1041" y="511"/>
                  </a:lnTo>
                  <a:lnTo>
                    <a:pt x="1041" y="510"/>
                  </a:lnTo>
                  <a:lnTo>
                    <a:pt x="1042" y="510"/>
                  </a:lnTo>
                  <a:lnTo>
                    <a:pt x="1042" y="508"/>
                  </a:lnTo>
                  <a:lnTo>
                    <a:pt x="1045" y="508"/>
                  </a:lnTo>
                  <a:lnTo>
                    <a:pt x="1043" y="510"/>
                  </a:lnTo>
                  <a:lnTo>
                    <a:pt x="1045" y="510"/>
                  </a:lnTo>
                  <a:lnTo>
                    <a:pt x="1045" y="508"/>
                  </a:lnTo>
                  <a:lnTo>
                    <a:pt x="1046" y="508"/>
                  </a:lnTo>
                  <a:lnTo>
                    <a:pt x="1045" y="510"/>
                  </a:lnTo>
                  <a:lnTo>
                    <a:pt x="1043" y="511"/>
                  </a:lnTo>
                  <a:lnTo>
                    <a:pt x="1043" y="512"/>
                  </a:lnTo>
                  <a:lnTo>
                    <a:pt x="1043" y="514"/>
                  </a:lnTo>
                  <a:lnTo>
                    <a:pt x="1042" y="515"/>
                  </a:lnTo>
                  <a:lnTo>
                    <a:pt x="1043" y="515"/>
                  </a:lnTo>
                  <a:lnTo>
                    <a:pt x="1042" y="516"/>
                  </a:lnTo>
                  <a:lnTo>
                    <a:pt x="1042" y="519"/>
                  </a:lnTo>
                  <a:lnTo>
                    <a:pt x="1041" y="520"/>
                  </a:lnTo>
                  <a:lnTo>
                    <a:pt x="1041" y="525"/>
                  </a:lnTo>
                  <a:lnTo>
                    <a:pt x="1040" y="530"/>
                  </a:lnTo>
                  <a:lnTo>
                    <a:pt x="1040" y="531"/>
                  </a:lnTo>
                  <a:lnTo>
                    <a:pt x="1039" y="531"/>
                  </a:lnTo>
                  <a:lnTo>
                    <a:pt x="1039" y="533"/>
                  </a:lnTo>
                  <a:lnTo>
                    <a:pt x="1038" y="534"/>
                  </a:lnTo>
                  <a:lnTo>
                    <a:pt x="1038" y="536"/>
                  </a:lnTo>
                  <a:lnTo>
                    <a:pt x="1039" y="538"/>
                  </a:lnTo>
                  <a:lnTo>
                    <a:pt x="1038" y="539"/>
                  </a:lnTo>
                  <a:lnTo>
                    <a:pt x="1038" y="540"/>
                  </a:lnTo>
                  <a:lnTo>
                    <a:pt x="1038" y="542"/>
                  </a:lnTo>
                  <a:lnTo>
                    <a:pt x="1038" y="544"/>
                  </a:lnTo>
                  <a:lnTo>
                    <a:pt x="1037" y="546"/>
                  </a:lnTo>
                  <a:lnTo>
                    <a:pt x="1037" y="547"/>
                  </a:lnTo>
                  <a:lnTo>
                    <a:pt x="1035" y="548"/>
                  </a:lnTo>
                  <a:lnTo>
                    <a:pt x="1035" y="552"/>
                  </a:lnTo>
                  <a:lnTo>
                    <a:pt x="1035" y="550"/>
                  </a:lnTo>
                  <a:lnTo>
                    <a:pt x="1035" y="549"/>
                  </a:lnTo>
                  <a:lnTo>
                    <a:pt x="1034" y="550"/>
                  </a:lnTo>
                  <a:lnTo>
                    <a:pt x="1034" y="549"/>
                  </a:lnTo>
                  <a:lnTo>
                    <a:pt x="1034" y="548"/>
                  </a:lnTo>
                  <a:lnTo>
                    <a:pt x="1034" y="547"/>
                  </a:lnTo>
                  <a:lnTo>
                    <a:pt x="1034" y="546"/>
                  </a:lnTo>
                  <a:lnTo>
                    <a:pt x="1034" y="547"/>
                  </a:lnTo>
                  <a:lnTo>
                    <a:pt x="1034" y="548"/>
                  </a:lnTo>
                  <a:lnTo>
                    <a:pt x="1034" y="547"/>
                  </a:lnTo>
                  <a:lnTo>
                    <a:pt x="1034" y="546"/>
                  </a:lnTo>
                  <a:lnTo>
                    <a:pt x="1033" y="546"/>
                  </a:lnTo>
                  <a:lnTo>
                    <a:pt x="1033" y="545"/>
                  </a:lnTo>
                  <a:lnTo>
                    <a:pt x="1032" y="545"/>
                  </a:lnTo>
                  <a:lnTo>
                    <a:pt x="1032" y="544"/>
                  </a:lnTo>
                  <a:lnTo>
                    <a:pt x="1032" y="542"/>
                  </a:lnTo>
                  <a:lnTo>
                    <a:pt x="1031" y="542"/>
                  </a:lnTo>
                  <a:lnTo>
                    <a:pt x="1030" y="542"/>
                  </a:lnTo>
                  <a:lnTo>
                    <a:pt x="1028" y="541"/>
                  </a:lnTo>
                  <a:lnTo>
                    <a:pt x="1026" y="541"/>
                  </a:lnTo>
                  <a:lnTo>
                    <a:pt x="1026" y="540"/>
                  </a:lnTo>
                  <a:lnTo>
                    <a:pt x="1028" y="538"/>
                  </a:lnTo>
                  <a:lnTo>
                    <a:pt x="1028" y="537"/>
                  </a:lnTo>
                  <a:lnTo>
                    <a:pt x="1028" y="536"/>
                  </a:lnTo>
                  <a:lnTo>
                    <a:pt x="1029" y="536"/>
                  </a:lnTo>
                  <a:lnTo>
                    <a:pt x="1029" y="534"/>
                  </a:lnTo>
                  <a:lnTo>
                    <a:pt x="1029" y="533"/>
                  </a:lnTo>
                  <a:lnTo>
                    <a:pt x="1028" y="533"/>
                  </a:lnTo>
                  <a:lnTo>
                    <a:pt x="1028" y="532"/>
                  </a:lnTo>
                  <a:lnTo>
                    <a:pt x="1029" y="532"/>
                  </a:lnTo>
                  <a:lnTo>
                    <a:pt x="1029" y="531"/>
                  </a:lnTo>
                  <a:lnTo>
                    <a:pt x="1028" y="530"/>
                  </a:lnTo>
                  <a:lnTo>
                    <a:pt x="1028" y="529"/>
                  </a:lnTo>
                  <a:lnTo>
                    <a:pt x="1026" y="528"/>
                  </a:lnTo>
                  <a:lnTo>
                    <a:pt x="1025" y="529"/>
                  </a:lnTo>
                  <a:lnTo>
                    <a:pt x="1024" y="530"/>
                  </a:lnTo>
                  <a:lnTo>
                    <a:pt x="1024" y="531"/>
                  </a:lnTo>
                  <a:lnTo>
                    <a:pt x="1024" y="532"/>
                  </a:lnTo>
                  <a:lnTo>
                    <a:pt x="1024" y="533"/>
                  </a:lnTo>
                  <a:lnTo>
                    <a:pt x="1023" y="533"/>
                  </a:lnTo>
                  <a:lnTo>
                    <a:pt x="1023" y="532"/>
                  </a:lnTo>
                  <a:lnTo>
                    <a:pt x="1023" y="531"/>
                  </a:lnTo>
                  <a:lnTo>
                    <a:pt x="1023" y="532"/>
                  </a:lnTo>
                  <a:lnTo>
                    <a:pt x="1022" y="532"/>
                  </a:lnTo>
                  <a:lnTo>
                    <a:pt x="1021" y="533"/>
                  </a:lnTo>
                  <a:lnTo>
                    <a:pt x="1020" y="534"/>
                  </a:lnTo>
                  <a:lnTo>
                    <a:pt x="1020" y="536"/>
                  </a:lnTo>
                  <a:lnTo>
                    <a:pt x="1021" y="534"/>
                  </a:lnTo>
                  <a:lnTo>
                    <a:pt x="1022" y="533"/>
                  </a:lnTo>
                  <a:lnTo>
                    <a:pt x="1022" y="534"/>
                  </a:lnTo>
                  <a:lnTo>
                    <a:pt x="1022" y="536"/>
                  </a:lnTo>
                  <a:lnTo>
                    <a:pt x="1022" y="534"/>
                  </a:lnTo>
                  <a:lnTo>
                    <a:pt x="1023" y="534"/>
                  </a:lnTo>
                  <a:lnTo>
                    <a:pt x="1022" y="534"/>
                  </a:lnTo>
                  <a:lnTo>
                    <a:pt x="1022" y="537"/>
                  </a:lnTo>
                  <a:lnTo>
                    <a:pt x="1021" y="538"/>
                  </a:lnTo>
                  <a:lnTo>
                    <a:pt x="1020" y="540"/>
                  </a:lnTo>
                  <a:lnTo>
                    <a:pt x="1020" y="541"/>
                  </a:lnTo>
                  <a:lnTo>
                    <a:pt x="1020" y="542"/>
                  </a:lnTo>
                  <a:lnTo>
                    <a:pt x="1019" y="542"/>
                  </a:lnTo>
                  <a:lnTo>
                    <a:pt x="1016" y="544"/>
                  </a:lnTo>
                  <a:lnTo>
                    <a:pt x="1015" y="544"/>
                  </a:lnTo>
                  <a:lnTo>
                    <a:pt x="1014" y="542"/>
                  </a:lnTo>
                  <a:lnTo>
                    <a:pt x="1014" y="544"/>
                  </a:lnTo>
                  <a:lnTo>
                    <a:pt x="1013" y="544"/>
                  </a:lnTo>
                  <a:lnTo>
                    <a:pt x="1012" y="544"/>
                  </a:lnTo>
                  <a:lnTo>
                    <a:pt x="1011" y="545"/>
                  </a:lnTo>
                  <a:lnTo>
                    <a:pt x="1011" y="546"/>
                  </a:lnTo>
                  <a:lnTo>
                    <a:pt x="1009" y="547"/>
                  </a:lnTo>
                  <a:lnTo>
                    <a:pt x="1009" y="548"/>
                  </a:lnTo>
                  <a:lnTo>
                    <a:pt x="1009" y="549"/>
                  </a:lnTo>
                  <a:lnTo>
                    <a:pt x="1008" y="550"/>
                  </a:lnTo>
                  <a:lnTo>
                    <a:pt x="1008" y="552"/>
                  </a:lnTo>
                  <a:lnTo>
                    <a:pt x="1008" y="553"/>
                  </a:lnTo>
                  <a:lnTo>
                    <a:pt x="1007" y="554"/>
                  </a:lnTo>
                  <a:lnTo>
                    <a:pt x="1006" y="555"/>
                  </a:lnTo>
                  <a:lnTo>
                    <a:pt x="1005" y="556"/>
                  </a:lnTo>
                  <a:lnTo>
                    <a:pt x="1006" y="556"/>
                  </a:lnTo>
                  <a:lnTo>
                    <a:pt x="1005" y="558"/>
                  </a:lnTo>
                  <a:lnTo>
                    <a:pt x="1005" y="559"/>
                  </a:lnTo>
                  <a:lnTo>
                    <a:pt x="1004" y="561"/>
                  </a:lnTo>
                  <a:lnTo>
                    <a:pt x="1003" y="562"/>
                  </a:lnTo>
                  <a:lnTo>
                    <a:pt x="1003" y="563"/>
                  </a:lnTo>
                  <a:lnTo>
                    <a:pt x="1002" y="564"/>
                  </a:lnTo>
                  <a:lnTo>
                    <a:pt x="1000" y="565"/>
                  </a:lnTo>
                  <a:lnTo>
                    <a:pt x="1000" y="566"/>
                  </a:lnTo>
                  <a:lnTo>
                    <a:pt x="999" y="567"/>
                  </a:lnTo>
                  <a:lnTo>
                    <a:pt x="998" y="566"/>
                  </a:lnTo>
                  <a:lnTo>
                    <a:pt x="997" y="565"/>
                  </a:lnTo>
                  <a:lnTo>
                    <a:pt x="996" y="565"/>
                  </a:lnTo>
                  <a:lnTo>
                    <a:pt x="995" y="565"/>
                  </a:lnTo>
                  <a:lnTo>
                    <a:pt x="995" y="564"/>
                  </a:lnTo>
                  <a:lnTo>
                    <a:pt x="994" y="564"/>
                  </a:lnTo>
                  <a:lnTo>
                    <a:pt x="990" y="565"/>
                  </a:lnTo>
                  <a:lnTo>
                    <a:pt x="989" y="566"/>
                  </a:lnTo>
                  <a:lnTo>
                    <a:pt x="989" y="567"/>
                  </a:lnTo>
                  <a:lnTo>
                    <a:pt x="990" y="571"/>
                  </a:lnTo>
                  <a:lnTo>
                    <a:pt x="982" y="572"/>
                  </a:lnTo>
                  <a:lnTo>
                    <a:pt x="974" y="573"/>
                  </a:lnTo>
                  <a:lnTo>
                    <a:pt x="966" y="573"/>
                  </a:lnTo>
                  <a:lnTo>
                    <a:pt x="959" y="574"/>
                  </a:lnTo>
                  <a:lnTo>
                    <a:pt x="950" y="575"/>
                  </a:lnTo>
                  <a:lnTo>
                    <a:pt x="942" y="577"/>
                  </a:lnTo>
                  <a:lnTo>
                    <a:pt x="934" y="577"/>
                  </a:lnTo>
                  <a:lnTo>
                    <a:pt x="926" y="578"/>
                  </a:lnTo>
                  <a:lnTo>
                    <a:pt x="925" y="578"/>
                  </a:lnTo>
                  <a:lnTo>
                    <a:pt x="923" y="578"/>
                  </a:lnTo>
                  <a:lnTo>
                    <a:pt x="923" y="579"/>
                  </a:lnTo>
                  <a:lnTo>
                    <a:pt x="925" y="588"/>
                  </a:lnTo>
                  <a:lnTo>
                    <a:pt x="925" y="598"/>
                  </a:lnTo>
                  <a:lnTo>
                    <a:pt x="909" y="599"/>
                  </a:lnTo>
                  <a:lnTo>
                    <a:pt x="909" y="600"/>
                  </a:lnTo>
                  <a:lnTo>
                    <a:pt x="910" y="600"/>
                  </a:lnTo>
                  <a:lnTo>
                    <a:pt x="911" y="600"/>
                  </a:lnTo>
                  <a:lnTo>
                    <a:pt x="911" y="602"/>
                  </a:lnTo>
                  <a:lnTo>
                    <a:pt x="912" y="602"/>
                  </a:lnTo>
                  <a:lnTo>
                    <a:pt x="913" y="602"/>
                  </a:lnTo>
                  <a:lnTo>
                    <a:pt x="914" y="602"/>
                  </a:lnTo>
                  <a:lnTo>
                    <a:pt x="916" y="603"/>
                  </a:lnTo>
                  <a:lnTo>
                    <a:pt x="916" y="604"/>
                  </a:lnTo>
                  <a:lnTo>
                    <a:pt x="917" y="604"/>
                  </a:lnTo>
                  <a:lnTo>
                    <a:pt x="917" y="605"/>
                  </a:lnTo>
                  <a:lnTo>
                    <a:pt x="918" y="605"/>
                  </a:lnTo>
                  <a:lnTo>
                    <a:pt x="918" y="606"/>
                  </a:lnTo>
                  <a:lnTo>
                    <a:pt x="919" y="607"/>
                  </a:lnTo>
                  <a:lnTo>
                    <a:pt x="920" y="607"/>
                  </a:lnTo>
                  <a:lnTo>
                    <a:pt x="921" y="607"/>
                  </a:lnTo>
                  <a:lnTo>
                    <a:pt x="921" y="608"/>
                  </a:lnTo>
                  <a:lnTo>
                    <a:pt x="922" y="609"/>
                  </a:lnTo>
                  <a:lnTo>
                    <a:pt x="923" y="611"/>
                  </a:lnTo>
                  <a:lnTo>
                    <a:pt x="925" y="612"/>
                  </a:lnTo>
                  <a:lnTo>
                    <a:pt x="926" y="612"/>
                  </a:lnTo>
                  <a:lnTo>
                    <a:pt x="926" y="611"/>
                  </a:lnTo>
                  <a:lnTo>
                    <a:pt x="927" y="611"/>
                  </a:lnTo>
                  <a:lnTo>
                    <a:pt x="927" y="612"/>
                  </a:lnTo>
                  <a:lnTo>
                    <a:pt x="928" y="612"/>
                  </a:lnTo>
                  <a:lnTo>
                    <a:pt x="929" y="613"/>
                  </a:lnTo>
                  <a:lnTo>
                    <a:pt x="929" y="614"/>
                  </a:lnTo>
                  <a:lnTo>
                    <a:pt x="931" y="614"/>
                  </a:lnTo>
                  <a:lnTo>
                    <a:pt x="933" y="614"/>
                  </a:lnTo>
                  <a:lnTo>
                    <a:pt x="934" y="614"/>
                  </a:lnTo>
                  <a:lnTo>
                    <a:pt x="934" y="615"/>
                  </a:lnTo>
                  <a:lnTo>
                    <a:pt x="935" y="615"/>
                  </a:lnTo>
                  <a:lnTo>
                    <a:pt x="936" y="616"/>
                  </a:lnTo>
                  <a:lnTo>
                    <a:pt x="938" y="619"/>
                  </a:lnTo>
                  <a:lnTo>
                    <a:pt x="939" y="620"/>
                  </a:lnTo>
                  <a:lnTo>
                    <a:pt x="938" y="621"/>
                  </a:lnTo>
                  <a:lnTo>
                    <a:pt x="939" y="621"/>
                  </a:lnTo>
                  <a:lnTo>
                    <a:pt x="939" y="622"/>
                  </a:lnTo>
                  <a:lnTo>
                    <a:pt x="939" y="623"/>
                  </a:lnTo>
                  <a:lnTo>
                    <a:pt x="940" y="623"/>
                  </a:lnTo>
                  <a:lnTo>
                    <a:pt x="940" y="624"/>
                  </a:lnTo>
                  <a:lnTo>
                    <a:pt x="940" y="625"/>
                  </a:lnTo>
                  <a:lnTo>
                    <a:pt x="940" y="624"/>
                  </a:lnTo>
                  <a:lnTo>
                    <a:pt x="942" y="624"/>
                  </a:lnTo>
                  <a:lnTo>
                    <a:pt x="943" y="624"/>
                  </a:lnTo>
                  <a:lnTo>
                    <a:pt x="944" y="625"/>
                  </a:lnTo>
                  <a:lnTo>
                    <a:pt x="945" y="625"/>
                  </a:lnTo>
                  <a:lnTo>
                    <a:pt x="946" y="625"/>
                  </a:lnTo>
                  <a:lnTo>
                    <a:pt x="946" y="626"/>
                  </a:lnTo>
                  <a:lnTo>
                    <a:pt x="947" y="626"/>
                  </a:lnTo>
                  <a:lnTo>
                    <a:pt x="948" y="626"/>
                  </a:lnTo>
                  <a:lnTo>
                    <a:pt x="950" y="626"/>
                  </a:lnTo>
                  <a:lnTo>
                    <a:pt x="950" y="628"/>
                  </a:lnTo>
                  <a:lnTo>
                    <a:pt x="948" y="628"/>
                  </a:lnTo>
                  <a:lnTo>
                    <a:pt x="948" y="629"/>
                  </a:lnTo>
                  <a:lnTo>
                    <a:pt x="948" y="630"/>
                  </a:lnTo>
                  <a:lnTo>
                    <a:pt x="947" y="630"/>
                  </a:lnTo>
                  <a:lnTo>
                    <a:pt x="947" y="631"/>
                  </a:lnTo>
                  <a:lnTo>
                    <a:pt x="948" y="631"/>
                  </a:lnTo>
                  <a:lnTo>
                    <a:pt x="947" y="631"/>
                  </a:lnTo>
                  <a:lnTo>
                    <a:pt x="948" y="632"/>
                  </a:lnTo>
                  <a:lnTo>
                    <a:pt x="947" y="632"/>
                  </a:lnTo>
                  <a:lnTo>
                    <a:pt x="947" y="633"/>
                  </a:lnTo>
                  <a:lnTo>
                    <a:pt x="948" y="633"/>
                  </a:lnTo>
                  <a:lnTo>
                    <a:pt x="947" y="633"/>
                  </a:lnTo>
                  <a:lnTo>
                    <a:pt x="947" y="634"/>
                  </a:lnTo>
                  <a:lnTo>
                    <a:pt x="948" y="636"/>
                  </a:lnTo>
                  <a:lnTo>
                    <a:pt x="947" y="636"/>
                  </a:lnTo>
                  <a:lnTo>
                    <a:pt x="947" y="637"/>
                  </a:lnTo>
                  <a:lnTo>
                    <a:pt x="948" y="637"/>
                  </a:lnTo>
                  <a:lnTo>
                    <a:pt x="947" y="638"/>
                  </a:lnTo>
                  <a:lnTo>
                    <a:pt x="948" y="638"/>
                  </a:lnTo>
                  <a:lnTo>
                    <a:pt x="948" y="639"/>
                  </a:lnTo>
                  <a:lnTo>
                    <a:pt x="947" y="639"/>
                  </a:lnTo>
                  <a:lnTo>
                    <a:pt x="946" y="639"/>
                  </a:lnTo>
                  <a:lnTo>
                    <a:pt x="943" y="639"/>
                  </a:lnTo>
                  <a:lnTo>
                    <a:pt x="938" y="640"/>
                  </a:lnTo>
                  <a:lnTo>
                    <a:pt x="933" y="640"/>
                  </a:lnTo>
                  <a:lnTo>
                    <a:pt x="928" y="641"/>
                  </a:lnTo>
                  <a:lnTo>
                    <a:pt x="923" y="641"/>
                  </a:lnTo>
                  <a:lnTo>
                    <a:pt x="918" y="642"/>
                  </a:lnTo>
                  <a:lnTo>
                    <a:pt x="913" y="642"/>
                  </a:lnTo>
                  <a:lnTo>
                    <a:pt x="908" y="644"/>
                  </a:lnTo>
                  <a:lnTo>
                    <a:pt x="903" y="644"/>
                  </a:lnTo>
                  <a:lnTo>
                    <a:pt x="901" y="644"/>
                  </a:lnTo>
                  <a:lnTo>
                    <a:pt x="900" y="645"/>
                  </a:lnTo>
                  <a:lnTo>
                    <a:pt x="900" y="646"/>
                  </a:lnTo>
                  <a:lnTo>
                    <a:pt x="899" y="647"/>
                  </a:lnTo>
                  <a:lnTo>
                    <a:pt x="897" y="650"/>
                  </a:lnTo>
                  <a:lnTo>
                    <a:pt x="895" y="655"/>
                  </a:lnTo>
                  <a:lnTo>
                    <a:pt x="892" y="659"/>
                  </a:lnTo>
                  <a:lnTo>
                    <a:pt x="890" y="665"/>
                  </a:lnTo>
                  <a:lnTo>
                    <a:pt x="888" y="667"/>
                  </a:lnTo>
                  <a:lnTo>
                    <a:pt x="887" y="669"/>
                  </a:lnTo>
                  <a:lnTo>
                    <a:pt x="886" y="672"/>
                  </a:lnTo>
                  <a:lnTo>
                    <a:pt x="885" y="673"/>
                  </a:lnTo>
                  <a:lnTo>
                    <a:pt x="885" y="674"/>
                  </a:lnTo>
                  <a:lnTo>
                    <a:pt x="885" y="675"/>
                  </a:lnTo>
                  <a:lnTo>
                    <a:pt x="891" y="681"/>
                  </a:lnTo>
                  <a:lnTo>
                    <a:pt x="890" y="682"/>
                  </a:lnTo>
                  <a:lnTo>
                    <a:pt x="890" y="683"/>
                  </a:lnTo>
                  <a:lnTo>
                    <a:pt x="888" y="683"/>
                  </a:lnTo>
                  <a:lnTo>
                    <a:pt x="887" y="683"/>
                  </a:lnTo>
                  <a:lnTo>
                    <a:pt x="887" y="684"/>
                  </a:lnTo>
                  <a:lnTo>
                    <a:pt x="887" y="687"/>
                  </a:lnTo>
                  <a:lnTo>
                    <a:pt x="887" y="688"/>
                  </a:lnTo>
                  <a:lnTo>
                    <a:pt x="886" y="689"/>
                  </a:lnTo>
                  <a:lnTo>
                    <a:pt x="886" y="690"/>
                  </a:lnTo>
                  <a:lnTo>
                    <a:pt x="887" y="691"/>
                  </a:lnTo>
                  <a:lnTo>
                    <a:pt x="887" y="692"/>
                  </a:lnTo>
                  <a:lnTo>
                    <a:pt x="887" y="695"/>
                  </a:lnTo>
                  <a:lnTo>
                    <a:pt x="888" y="695"/>
                  </a:lnTo>
                  <a:lnTo>
                    <a:pt x="887" y="696"/>
                  </a:lnTo>
                  <a:lnTo>
                    <a:pt x="887" y="697"/>
                  </a:lnTo>
                  <a:lnTo>
                    <a:pt x="886" y="699"/>
                  </a:lnTo>
                  <a:lnTo>
                    <a:pt x="886" y="700"/>
                  </a:lnTo>
                  <a:lnTo>
                    <a:pt x="885" y="700"/>
                  </a:lnTo>
                  <a:lnTo>
                    <a:pt x="883" y="698"/>
                  </a:lnTo>
                  <a:lnTo>
                    <a:pt x="879" y="696"/>
                  </a:lnTo>
                  <a:lnTo>
                    <a:pt x="875" y="691"/>
                  </a:lnTo>
                  <a:lnTo>
                    <a:pt x="867" y="686"/>
                  </a:lnTo>
                  <a:lnTo>
                    <a:pt x="862" y="681"/>
                  </a:lnTo>
                  <a:lnTo>
                    <a:pt x="861" y="680"/>
                  </a:lnTo>
                  <a:lnTo>
                    <a:pt x="861" y="679"/>
                  </a:lnTo>
                  <a:lnTo>
                    <a:pt x="862" y="680"/>
                  </a:lnTo>
                  <a:lnTo>
                    <a:pt x="864" y="680"/>
                  </a:lnTo>
                  <a:lnTo>
                    <a:pt x="865" y="680"/>
                  </a:lnTo>
                  <a:lnTo>
                    <a:pt x="865" y="681"/>
                  </a:lnTo>
                  <a:lnTo>
                    <a:pt x="865" y="682"/>
                  </a:lnTo>
                  <a:lnTo>
                    <a:pt x="866" y="682"/>
                  </a:lnTo>
                  <a:lnTo>
                    <a:pt x="866" y="681"/>
                  </a:lnTo>
                  <a:lnTo>
                    <a:pt x="865" y="680"/>
                  </a:lnTo>
                  <a:lnTo>
                    <a:pt x="865" y="679"/>
                  </a:lnTo>
                  <a:lnTo>
                    <a:pt x="864" y="679"/>
                  </a:lnTo>
                  <a:lnTo>
                    <a:pt x="862" y="679"/>
                  </a:lnTo>
                  <a:lnTo>
                    <a:pt x="861" y="679"/>
                  </a:lnTo>
                  <a:lnTo>
                    <a:pt x="861" y="678"/>
                  </a:lnTo>
                  <a:lnTo>
                    <a:pt x="861" y="679"/>
                  </a:lnTo>
                  <a:lnTo>
                    <a:pt x="859" y="678"/>
                  </a:lnTo>
                  <a:lnTo>
                    <a:pt x="857" y="676"/>
                  </a:lnTo>
                  <a:lnTo>
                    <a:pt x="856" y="675"/>
                  </a:lnTo>
                  <a:lnTo>
                    <a:pt x="852" y="674"/>
                  </a:lnTo>
                  <a:lnTo>
                    <a:pt x="849" y="671"/>
                  </a:lnTo>
                  <a:lnTo>
                    <a:pt x="849" y="670"/>
                  </a:lnTo>
                  <a:lnTo>
                    <a:pt x="848" y="669"/>
                  </a:lnTo>
                  <a:lnTo>
                    <a:pt x="847" y="669"/>
                  </a:lnTo>
                  <a:lnTo>
                    <a:pt x="838" y="662"/>
                  </a:lnTo>
                  <a:lnTo>
                    <a:pt x="836" y="662"/>
                  </a:lnTo>
                  <a:lnTo>
                    <a:pt x="831" y="657"/>
                  </a:lnTo>
                  <a:lnTo>
                    <a:pt x="826" y="655"/>
                  </a:lnTo>
                  <a:lnTo>
                    <a:pt x="819" y="653"/>
                  </a:lnTo>
                  <a:lnTo>
                    <a:pt x="821" y="651"/>
                  </a:lnTo>
                  <a:lnTo>
                    <a:pt x="822" y="651"/>
                  </a:lnTo>
                  <a:lnTo>
                    <a:pt x="822" y="653"/>
                  </a:lnTo>
                  <a:lnTo>
                    <a:pt x="823" y="651"/>
                  </a:lnTo>
                  <a:lnTo>
                    <a:pt x="822" y="650"/>
                  </a:lnTo>
                  <a:lnTo>
                    <a:pt x="822" y="649"/>
                  </a:lnTo>
                  <a:lnTo>
                    <a:pt x="821" y="649"/>
                  </a:lnTo>
                  <a:lnTo>
                    <a:pt x="816" y="648"/>
                  </a:lnTo>
                  <a:lnTo>
                    <a:pt x="815" y="648"/>
                  </a:lnTo>
                  <a:lnTo>
                    <a:pt x="814" y="647"/>
                  </a:lnTo>
                  <a:lnTo>
                    <a:pt x="813" y="647"/>
                  </a:lnTo>
                  <a:lnTo>
                    <a:pt x="813" y="646"/>
                  </a:lnTo>
                  <a:lnTo>
                    <a:pt x="813" y="645"/>
                  </a:lnTo>
                  <a:lnTo>
                    <a:pt x="811" y="645"/>
                  </a:lnTo>
                  <a:lnTo>
                    <a:pt x="810" y="646"/>
                  </a:lnTo>
                  <a:lnTo>
                    <a:pt x="809" y="646"/>
                  </a:lnTo>
                  <a:lnTo>
                    <a:pt x="807" y="646"/>
                  </a:lnTo>
                  <a:lnTo>
                    <a:pt x="806" y="645"/>
                  </a:lnTo>
                  <a:lnTo>
                    <a:pt x="805" y="644"/>
                  </a:lnTo>
                  <a:lnTo>
                    <a:pt x="804" y="644"/>
                  </a:lnTo>
                  <a:lnTo>
                    <a:pt x="804" y="642"/>
                  </a:lnTo>
                  <a:lnTo>
                    <a:pt x="802" y="642"/>
                  </a:lnTo>
                  <a:lnTo>
                    <a:pt x="801" y="644"/>
                  </a:lnTo>
                  <a:lnTo>
                    <a:pt x="802" y="645"/>
                  </a:lnTo>
                  <a:lnTo>
                    <a:pt x="801" y="645"/>
                  </a:lnTo>
                  <a:lnTo>
                    <a:pt x="802" y="645"/>
                  </a:lnTo>
                  <a:lnTo>
                    <a:pt x="802" y="646"/>
                  </a:lnTo>
                  <a:lnTo>
                    <a:pt x="801" y="646"/>
                  </a:lnTo>
                  <a:lnTo>
                    <a:pt x="805" y="647"/>
                  </a:lnTo>
                  <a:lnTo>
                    <a:pt x="807" y="648"/>
                  </a:lnTo>
                  <a:lnTo>
                    <a:pt x="808" y="648"/>
                  </a:lnTo>
                  <a:lnTo>
                    <a:pt x="805" y="647"/>
                  </a:lnTo>
                  <a:lnTo>
                    <a:pt x="806" y="647"/>
                  </a:lnTo>
                  <a:lnTo>
                    <a:pt x="807" y="647"/>
                  </a:lnTo>
                  <a:lnTo>
                    <a:pt x="808" y="647"/>
                  </a:lnTo>
                  <a:lnTo>
                    <a:pt x="809" y="647"/>
                  </a:lnTo>
                  <a:lnTo>
                    <a:pt x="810" y="647"/>
                  </a:lnTo>
                  <a:lnTo>
                    <a:pt x="811" y="648"/>
                  </a:lnTo>
                  <a:lnTo>
                    <a:pt x="810" y="648"/>
                  </a:lnTo>
                  <a:lnTo>
                    <a:pt x="810" y="649"/>
                  </a:lnTo>
                  <a:lnTo>
                    <a:pt x="814" y="649"/>
                  </a:lnTo>
                  <a:lnTo>
                    <a:pt x="815" y="649"/>
                  </a:lnTo>
                  <a:lnTo>
                    <a:pt x="815" y="650"/>
                  </a:lnTo>
                  <a:lnTo>
                    <a:pt x="816" y="651"/>
                  </a:lnTo>
                  <a:lnTo>
                    <a:pt x="817" y="651"/>
                  </a:lnTo>
                  <a:lnTo>
                    <a:pt x="818" y="651"/>
                  </a:lnTo>
                  <a:lnTo>
                    <a:pt x="818" y="653"/>
                  </a:lnTo>
                  <a:lnTo>
                    <a:pt x="819" y="653"/>
                  </a:lnTo>
                  <a:lnTo>
                    <a:pt x="805" y="648"/>
                  </a:lnTo>
                  <a:lnTo>
                    <a:pt x="802" y="647"/>
                  </a:lnTo>
                  <a:lnTo>
                    <a:pt x="801" y="647"/>
                  </a:lnTo>
                  <a:lnTo>
                    <a:pt x="798" y="647"/>
                  </a:lnTo>
                  <a:lnTo>
                    <a:pt x="796" y="647"/>
                  </a:lnTo>
                  <a:lnTo>
                    <a:pt x="795" y="647"/>
                  </a:lnTo>
                  <a:lnTo>
                    <a:pt x="793" y="647"/>
                  </a:lnTo>
                  <a:lnTo>
                    <a:pt x="791" y="647"/>
                  </a:lnTo>
                  <a:lnTo>
                    <a:pt x="790" y="647"/>
                  </a:lnTo>
                  <a:lnTo>
                    <a:pt x="791" y="646"/>
                  </a:lnTo>
                  <a:lnTo>
                    <a:pt x="795" y="645"/>
                  </a:lnTo>
                  <a:lnTo>
                    <a:pt x="796" y="644"/>
                  </a:lnTo>
                  <a:lnTo>
                    <a:pt x="796" y="642"/>
                  </a:lnTo>
                  <a:lnTo>
                    <a:pt x="796" y="641"/>
                  </a:lnTo>
                  <a:lnTo>
                    <a:pt x="793" y="641"/>
                  </a:lnTo>
                  <a:lnTo>
                    <a:pt x="792" y="641"/>
                  </a:lnTo>
                  <a:lnTo>
                    <a:pt x="792" y="642"/>
                  </a:lnTo>
                  <a:lnTo>
                    <a:pt x="791" y="642"/>
                  </a:lnTo>
                  <a:lnTo>
                    <a:pt x="790" y="644"/>
                  </a:lnTo>
                  <a:lnTo>
                    <a:pt x="789" y="644"/>
                  </a:lnTo>
                  <a:lnTo>
                    <a:pt x="789" y="645"/>
                  </a:lnTo>
                  <a:lnTo>
                    <a:pt x="788" y="645"/>
                  </a:lnTo>
                  <a:lnTo>
                    <a:pt x="788" y="644"/>
                  </a:lnTo>
                  <a:lnTo>
                    <a:pt x="789" y="642"/>
                  </a:lnTo>
                  <a:lnTo>
                    <a:pt x="788" y="642"/>
                  </a:lnTo>
                  <a:lnTo>
                    <a:pt x="788" y="641"/>
                  </a:lnTo>
                  <a:lnTo>
                    <a:pt x="788" y="640"/>
                  </a:lnTo>
                  <a:lnTo>
                    <a:pt x="787" y="640"/>
                  </a:lnTo>
                  <a:lnTo>
                    <a:pt x="787" y="639"/>
                  </a:lnTo>
                  <a:lnTo>
                    <a:pt x="785" y="639"/>
                  </a:lnTo>
                  <a:lnTo>
                    <a:pt x="784" y="639"/>
                  </a:lnTo>
                  <a:lnTo>
                    <a:pt x="784" y="640"/>
                  </a:lnTo>
                  <a:lnTo>
                    <a:pt x="783" y="640"/>
                  </a:lnTo>
                  <a:lnTo>
                    <a:pt x="782" y="642"/>
                  </a:lnTo>
                  <a:lnTo>
                    <a:pt x="781" y="642"/>
                  </a:lnTo>
                  <a:lnTo>
                    <a:pt x="779" y="644"/>
                  </a:lnTo>
                  <a:lnTo>
                    <a:pt x="780" y="644"/>
                  </a:lnTo>
                  <a:lnTo>
                    <a:pt x="779" y="644"/>
                  </a:lnTo>
                  <a:lnTo>
                    <a:pt x="779" y="645"/>
                  </a:lnTo>
                  <a:lnTo>
                    <a:pt x="778" y="645"/>
                  </a:lnTo>
                  <a:lnTo>
                    <a:pt x="779" y="646"/>
                  </a:lnTo>
                  <a:lnTo>
                    <a:pt x="781" y="646"/>
                  </a:lnTo>
                  <a:lnTo>
                    <a:pt x="782" y="646"/>
                  </a:lnTo>
                  <a:lnTo>
                    <a:pt x="783" y="646"/>
                  </a:lnTo>
                  <a:lnTo>
                    <a:pt x="784" y="646"/>
                  </a:lnTo>
                  <a:lnTo>
                    <a:pt x="785" y="645"/>
                  </a:lnTo>
                  <a:lnTo>
                    <a:pt x="787" y="645"/>
                  </a:lnTo>
                  <a:lnTo>
                    <a:pt x="785" y="645"/>
                  </a:lnTo>
                  <a:lnTo>
                    <a:pt x="784" y="646"/>
                  </a:lnTo>
                  <a:lnTo>
                    <a:pt x="783" y="646"/>
                  </a:lnTo>
                  <a:lnTo>
                    <a:pt x="784" y="646"/>
                  </a:lnTo>
                  <a:lnTo>
                    <a:pt x="788" y="646"/>
                  </a:lnTo>
                  <a:lnTo>
                    <a:pt x="789" y="646"/>
                  </a:lnTo>
                  <a:lnTo>
                    <a:pt x="789" y="647"/>
                  </a:lnTo>
                  <a:lnTo>
                    <a:pt x="787" y="647"/>
                  </a:lnTo>
                  <a:lnTo>
                    <a:pt x="784" y="647"/>
                  </a:lnTo>
                  <a:lnTo>
                    <a:pt x="782" y="647"/>
                  </a:lnTo>
                  <a:lnTo>
                    <a:pt x="781" y="648"/>
                  </a:lnTo>
                  <a:lnTo>
                    <a:pt x="780" y="648"/>
                  </a:lnTo>
                  <a:lnTo>
                    <a:pt x="779" y="648"/>
                  </a:lnTo>
                  <a:lnTo>
                    <a:pt x="776" y="648"/>
                  </a:lnTo>
                  <a:lnTo>
                    <a:pt x="775" y="648"/>
                  </a:lnTo>
                  <a:lnTo>
                    <a:pt x="775" y="649"/>
                  </a:lnTo>
                  <a:lnTo>
                    <a:pt x="774" y="649"/>
                  </a:lnTo>
                  <a:lnTo>
                    <a:pt x="773" y="649"/>
                  </a:lnTo>
                  <a:lnTo>
                    <a:pt x="772" y="649"/>
                  </a:lnTo>
                  <a:lnTo>
                    <a:pt x="772" y="650"/>
                  </a:lnTo>
                  <a:lnTo>
                    <a:pt x="771" y="650"/>
                  </a:lnTo>
                  <a:lnTo>
                    <a:pt x="771" y="651"/>
                  </a:lnTo>
                  <a:lnTo>
                    <a:pt x="770" y="651"/>
                  </a:lnTo>
                  <a:lnTo>
                    <a:pt x="768" y="653"/>
                  </a:lnTo>
                  <a:lnTo>
                    <a:pt x="767" y="653"/>
                  </a:lnTo>
                  <a:lnTo>
                    <a:pt x="766" y="654"/>
                  </a:lnTo>
                  <a:lnTo>
                    <a:pt x="767" y="655"/>
                  </a:lnTo>
                  <a:lnTo>
                    <a:pt x="766" y="655"/>
                  </a:lnTo>
                  <a:lnTo>
                    <a:pt x="765" y="656"/>
                  </a:lnTo>
                  <a:lnTo>
                    <a:pt x="763" y="657"/>
                  </a:lnTo>
                  <a:lnTo>
                    <a:pt x="759" y="657"/>
                  </a:lnTo>
                  <a:lnTo>
                    <a:pt x="759" y="658"/>
                  </a:lnTo>
                  <a:lnTo>
                    <a:pt x="758" y="658"/>
                  </a:lnTo>
                  <a:lnTo>
                    <a:pt x="756" y="659"/>
                  </a:lnTo>
                  <a:lnTo>
                    <a:pt x="755" y="659"/>
                  </a:lnTo>
                  <a:lnTo>
                    <a:pt x="754" y="659"/>
                  </a:lnTo>
                  <a:lnTo>
                    <a:pt x="753" y="659"/>
                  </a:lnTo>
                  <a:lnTo>
                    <a:pt x="753" y="661"/>
                  </a:lnTo>
                  <a:lnTo>
                    <a:pt x="752" y="661"/>
                  </a:lnTo>
                  <a:lnTo>
                    <a:pt x="750" y="662"/>
                  </a:lnTo>
                  <a:lnTo>
                    <a:pt x="749" y="662"/>
                  </a:lnTo>
                  <a:lnTo>
                    <a:pt x="748" y="662"/>
                  </a:lnTo>
                  <a:lnTo>
                    <a:pt x="746" y="663"/>
                  </a:lnTo>
                  <a:lnTo>
                    <a:pt x="744" y="664"/>
                  </a:lnTo>
                  <a:lnTo>
                    <a:pt x="742" y="664"/>
                  </a:lnTo>
                  <a:lnTo>
                    <a:pt x="741" y="665"/>
                  </a:lnTo>
                  <a:lnTo>
                    <a:pt x="740" y="665"/>
                  </a:lnTo>
                  <a:lnTo>
                    <a:pt x="739" y="666"/>
                  </a:lnTo>
                  <a:lnTo>
                    <a:pt x="737" y="667"/>
                  </a:lnTo>
                  <a:lnTo>
                    <a:pt x="736" y="669"/>
                  </a:lnTo>
                  <a:lnTo>
                    <a:pt x="733" y="669"/>
                  </a:lnTo>
                  <a:lnTo>
                    <a:pt x="731" y="669"/>
                  </a:lnTo>
                  <a:lnTo>
                    <a:pt x="729" y="669"/>
                  </a:lnTo>
                  <a:lnTo>
                    <a:pt x="728" y="669"/>
                  </a:lnTo>
                  <a:lnTo>
                    <a:pt x="727" y="670"/>
                  </a:lnTo>
                  <a:lnTo>
                    <a:pt x="725" y="670"/>
                  </a:lnTo>
                  <a:lnTo>
                    <a:pt x="724" y="670"/>
                  </a:lnTo>
                  <a:lnTo>
                    <a:pt x="723" y="670"/>
                  </a:lnTo>
                  <a:lnTo>
                    <a:pt x="722" y="669"/>
                  </a:lnTo>
                  <a:lnTo>
                    <a:pt x="719" y="669"/>
                  </a:lnTo>
                  <a:lnTo>
                    <a:pt x="714" y="667"/>
                  </a:lnTo>
                  <a:lnTo>
                    <a:pt x="713" y="667"/>
                  </a:lnTo>
                  <a:lnTo>
                    <a:pt x="710" y="666"/>
                  </a:lnTo>
                  <a:lnTo>
                    <a:pt x="707" y="665"/>
                  </a:lnTo>
                  <a:lnTo>
                    <a:pt x="706" y="665"/>
                  </a:lnTo>
                  <a:lnTo>
                    <a:pt x="705" y="664"/>
                  </a:lnTo>
                  <a:lnTo>
                    <a:pt x="705" y="663"/>
                  </a:lnTo>
                  <a:lnTo>
                    <a:pt x="704" y="663"/>
                  </a:lnTo>
                  <a:lnTo>
                    <a:pt x="703" y="663"/>
                  </a:lnTo>
                  <a:lnTo>
                    <a:pt x="702" y="662"/>
                  </a:lnTo>
                  <a:lnTo>
                    <a:pt x="699" y="661"/>
                  </a:lnTo>
                  <a:lnTo>
                    <a:pt x="697" y="661"/>
                  </a:lnTo>
                  <a:lnTo>
                    <a:pt x="696" y="661"/>
                  </a:lnTo>
                  <a:lnTo>
                    <a:pt x="695" y="661"/>
                  </a:lnTo>
                  <a:lnTo>
                    <a:pt x="694" y="661"/>
                  </a:lnTo>
                  <a:lnTo>
                    <a:pt x="690" y="661"/>
                  </a:lnTo>
                  <a:lnTo>
                    <a:pt x="687" y="659"/>
                  </a:lnTo>
                  <a:lnTo>
                    <a:pt x="685" y="659"/>
                  </a:lnTo>
                  <a:lnTo>
                    <a:pt x="682" y="659"/>
                  </a:lnTo>
                  <a:lnTo>
                    <a:pt x="682" y="661"/>
                  </a:lnTo>
                  <a:lnTo>
                    <a:pt x="680" y="659"/>
                  </a:lnTo>
                  <a:lnTo>
                    <a:pt x="679" y="659"/>
                  </a:lnTo>
                  <a:lnTo>
                    <a:pt x="678" y="659"/>
                  </a:lnTo>
                  <a:lnTo>
                    <a:pt x="677" y="658"/>
                  </a:lnTo>
                  <a:lnTo>
                    <a:pt x="676" y="658"/>
                  </a:lnTo>
                  <a:lnTo>
                    <a:pt x="675" y="657"/>
                  </a:lnTo>
                  <a:lnTo>
                    <a:pt x="672" y="656"/>
                  </a:lnTo>
                  <a:lnTo>
                    <a:pt x="671" y="655"/>
                  </a:lnTo>
                  <a:lnTo>
                    <a:pt x="667" y="653"/>
                  </a:lnTo>
                  <a:lnTo>
                    <a:pt x="666" y="653"/>
                  </a:lnTo>
                  <a:lnTo>
                    <a:pt x="664" y="653"/>
                  </a:lnTo>
                  <a:lnTo>
                    <a:pt x="663" y="651"/>
                  </a:lnTo>
                  <a:lnTo>
                    <a:pt x="666" y="653"/>
                  </a:lnTo>
                  <a:lnTo>
                    <a:pt x="667" y="653"/>
                  </a:lnTo>
                  <a:lnTo>
                    <a:pt x="668" y="651"/>
                  </a:lnTo>
                  <a:lnTo>
                    <a:pt x="667" y="651"/>
                  </a:lnTo>
                  <a:lnTo>
                    <a:pt x="666" y="651"/>
                  </a:lnTo>
                  <a:lnTo>
                    <a:pt x="664" y="651"/>
                  </a:lnTo>
                  <a:lnTo>
                    <a:pt x="664" y="650"/>
                  </a:lnTo>
                  <a:lnTo>
                    <a:pt x="663" y="650"/>
                  </a:lnTo>
                  <a:lnTo>
                    <a:pt x="663" y="651"/>
                  </a:lnTo>
                  <a:lnTo>
                    <a:pt x="662" y="651"/>
                  </a:lnTo>
                  <a:lnTo>
                    <a:pt x="659" y="650"/>
                  </a:lnTo>
                  <a:lnTo>
                    <a:pt x="654" y="649"/>
                  </a:lnTo>
                  <a:lnTo>
                    <a:pt x="651" y="648"/>
                  </a:lnTo>
                  <a:lnTo>
                    <a:pt x="650" y="648"/>
                  </a:lnTo>
                  <a:lnTo>
                    <a:pt x="649" y="648"/>
                  </a:lnTo>
                  <a:lnTo>
                    <a:pt x="650" y="648"/>
                  </a:lnTo>
                  <a:lnTo>
                    <a:pt x="650" y="647"/>
                  </a:lnTo>
                  <a:lnTo>
                    <a:pt x="649" y="646"/>
                  </a:lnTo>
                  <a:lnTo>
                    <a:pt x="647" y="645"/>
                  </a:lnTo>
                  <a:lnTo>
                    <a:pt x="644" y="642"/>
                  </a:lnTo>
                  <a:lnTo>
                    <a:pt x="643" y="641"/>
                  </a:lnTo>
                  <a:lnTo>
                    <a:pt x="642" y="640"/>
                  </a:lnTo>
                  <a:lnTo>
                    <a:pt x="642" y="639"/>
                  </a:lnTo>
                  <a:lnTo>
                    <a:pt x="641" y="639"/>
                  </a:lnTo>
                  <a:lnTo>
                    <a:pt x="640" y="639"/>
                  </a:lnTo>
                  <a:lnTo>
                    <a:pt x="640" y="640"/>
                  </a:lnTo>
                  <a:lnTo>
                    <a:pt x="638" y="640"/>
                  </a:lnTo>
                  <a:lnTo>
                    <a:pt x="637" y="640"/>
                  </a:lnTo>
                  <a:lnTo>
                    <a:pt x="636" y="640"/>
                  </a:lnTo>
                  <a:lnTo>
                    <a:pt x="635" y="640"/>
                  </a:lnTo>
                  <a:lnTo>
                    <a:pt x="628" y="638"/>
                  </a:lnTo>
                  <a:lnTo>
                    <a:pt x="621" y="636"/>
                  </a:lnTo>
                  <a:lnTo>
                    <a:pt x="619" y="636"/>
                  </a:lnTo>
                  <a:lnTo>
                    <a:pt x="615" y="634"/>
                  </a:lnTo>
                  <a:lnTo>
                    <a:pt x="612" y="634"/>
                  </a:lnTo>
                  <a:lnTo>
                    <a:pt x="611" y="636"/>
                  </a:lnTo>
                  <a:lnTo>
                    <a:pt x="610" y="634"/>
                  </a:lnTo>
                  <a:lnTo>
                    <a:pt x="609" y="634"/>
                  </a:lnTo>
                  <a:lnTo>
                    <a:pt x="608" y="634"/>
                  </a:lnTo>
                  <a:lnTo>
                    <a:pt x="607" y="633"/>
                  </a:lnTo>
                  <a:lnTo>
                    <a:pt x="606" y="633"/>
                  </a:lnTo>
                  <a:lnTo>
                    <a:pt x="604" y="632"/>
                  </a:lnTo>
                  <a:lnTo>
                    <a:pt x="603" y="631"/>
                  </a:lnTo>
                  <a:lnTo>
                    <a:pt x="602" y="631"/>
                  </a:lnTo>
                  <a:lnTo>
                    <a:pt x="602" y="630"/>
                  </a:lnTo>
                  <a:lnTo>
                    <a:pt x="602" y="631"/>
                  </a:lnTo>
                  <a:lnTo>
                    <a:pt x="601" y="631"/>
                  </a:lnTo>
                  <a:lnTo>
                    <a:pt x="601" y="630"/>
                  </a:lnTo>
                  <a:lnTo>
                    <a:pt x="602" y="630"/>
                  </a:lnTo>
                  <a:lnTo>
                    <a:pt x="602" y="629"/>
                  </a:lnTo>
                  <a:lnTo>
                    <a:pt x="601" y="629"/>
                  </a:lnTo>
                  <a:lnTo>
                    <a:pt x="600" y="629"/>
                  </a:lnTo>
                  <a:lnTo>
                    <a:pt x="600" y="630"/>
                  </a:lnTo>
                  <a:lnTo>
                    <a:pt x="599" y="629"/>
                  </a:lnTo>
                  <a:lnTo>
                    <a:pt x="598" y="628"/>
                  </a:lnTo>
                  <a:lnTo>
                    <a:pt x="597" y="626"/>
                  </a:lnTo>
                  <a:lnTo>
                    <a:pt x="594" y="626"/>
                  </a:lnTo>
                  <a:lnTo>
                    <a:pt x="592" y="625"/>
                  </a:lnTo>
                  <a:lnTo>
                    <a:pt x="591" y="624"/>
                  </a:lnTo>
                  <a:lnTo>
                    <a:pt x="587" y="624"/>
                  </a:lnTo>
                  <a:lnTo>
                    <a:pt x="585" y="623"/>
                  </a:lnTo>
                  <a:lnTo>
                    <a:pt x="576" y="620"/>
                  </a:lnTo>
                  <a:lnTo>
                    <a:pt x="573" y="619"/>
                  </a:lnTo>
                  <a:lnTo>
                    <a:pt x="570" y="619"/>
                  </a:lnTo>
                  <a:lnTo>
                    <a:pt x="568" y="617"/>
                  </a:lnTo>
                  <a:lnTo>
                    <a:pt x="566" y="616"/>
                  </a:lnTo>
                  <a:lnTo>
                    <a:pt x="564" y="615"/>
                  </a:lnTo>
                  <a:lnTo>
                    <a:pt x="561" y="615"/>
                  </a:lnTo>
                  <a:lnTo>
                    <a:pt x="559" y="614"/>
                  </a:lnTo>
                  <a:lnTo>
                    <a:pt x="558" y="614"/>
                  </a:lnTo>
                  <a:lnTo>
                    <a:pt x="558" y="613"/>
                  </a:lnTo>
                  <a:lnTo>
                    <a:pt x="557" y="612"/>
                  </a:lnTo>
                  <a:lnTo>
                    <a:pt x="556" y="611"/>
                  </a:lnTo>
                  <a:lnTo>
                    <a:pt x="554" y="609"/>
                  </a:lnTo>
                  <a:lnTo>
                    <a:pt x="554" y="608"/>
                  </a:lnTo>
                  <a:lnTo>
                    <a:pt x="550" y="607"/>
                  </a:lnTo>
                  <a:lnTo>
                    <a:pt x="548" y="606"/>
                  </a:lnTo>
                  <a:lnTo>
                    <a:pt x="546" y="605"/>
                  </a:lnTo>
                  <a:lnTo>
                    <a:pt x="543" y="604"/>
                  </a:lnTo>
                  <a:lnTo>
                    <a:pt x="544" y="603"/>
                  </a:lnTo>
                  <a:lnTo>
                    <a:pt x="543" y="603"/>
                  </a:lnTo>
                  <a:lnTo>
                    <a:pt x="543" y="602"/>
                  </a:lnTo>
                  <a:lnTo>
                    <a:pt x="542" y="600"/>
                  </a:lnTo>
                  <a:lnTo>
                    <a:pt x="541" y="600"/>
                  </a:lnTo>
                  <a:lnTo>
                    <a:pt x="540" y="602"/>
                  </a:lnTo>
                  <a:lnTo>
                    <a:pt x="540" y="600"/>
                  </a:lnTo>
                  <a:lnTo>
                    <a:pt x="539" y="600"/>
                  </a:lnTo>
                  <a:lnTo>
                    <a:pt x="538" y="599"/>
                  </a:lnTo>
                  <a:lnTo>
                    <a:pt x="537" y="599"/>
                  </a:lnTo>
                  <a:lnTo>
                    <a:pt x="537" y="597"/>
                  </a:lnTo>
                  <a:lnTo>
                    <a:pt x="535" y="596"/>
                  </a:lnTo>
                  <a:lnTo>
                    <a:pt x="534" y="596"/>
                  </a:lnTo>
                  <a:lnTo>
                    <a:pt x="533" y="595"/>
                  </a:lnTo>
                  <a:lnTo>
                    <a:pt x="532" y="594"/>
                  </a:lnTo>
                  <a:lnTo>
                    <a:pt x="532" y="592"/>
                  </a:lnTo>
                  <a:lnTo>
                    <a:pt x="531" y="590"/>
                  </a:lnTo>
                  <a:lnTo>
                    <a:pt x="529" y="590"/>
                  </a:lnTo>
                  <a:lnTo>
                    <a:pt x="526" y="588"/>
                  </a:lnTo>
                  <a:lnTo>
                    <a:pt x="524" y="588"/>
                  </a:lnTo>
                  <a:lnTo>
                    <a:pt x="523" y="587"/>
                  </a:lnTo>
                  <a:lnTo>
                    <a:pt x="520" y="587"/>
                  </a:lnTo>
                  <a:lnTo>
                    <a:pt x="520" y="588"/>
                  </a:lnTo>
                  <a:lnTo>
                    <a:pt x="518" y="589"/>
                  </a:lnTo>
                  <a:lnTo>
                    <a:pt x="517" y="589"/>
                  </a:lnTo>
                  <a:lnTo>
                    <a:pt x="515" y="589"/>
                  </a:lnTo>
                  <a:lnTo>
                    <a:pt x="513" y="588"/>
                  </a:lnTo>
                  <a:lnTo>
                    <a:pt x="508" y="587"/>
                  </a:lnTo>
                  <a:lnTo>
                    <a:pt x="506" y="586"/>
                  </a:lnTo>
                  <a:lnTo>
                    <a:pt x="505" y="586"/>
                  </a:lnTo>
                  <a:lnTo>
                    <a:pt x="503" y="584"/>
                  </a:lnTo>
                  <a:lnTo>
                    <a:pt x="499" y="583"/>
                  </a:lnTo>
                  <a:lnTo>
                    <a:pt x="497" y="583"/>
                  </a:lnTo>
                  <a:lnTo>
                    <a:pt x="492" y="581"/>
                  </a:lnTo>
                  <a:lnTo>
                    <a:pt x="489" y="580"/>
                  </a:lnTo>
                  <a:lnTo>
                    <a:pt x="487" y="579"/>
                  </a:lnTo>
                  <a:lnTo>
                    <a:pt x="486" y="579"/>
                  </a:lnTo>
                  <a:lnTo>
                    <a:pt x="483" y="579"/>
                  </a:lnTo>
                  <a:lnTo>
                    <a:pt x="483" y="578"/>
                  </a:lnTo>
                  <a:lnTo>
                    <a:pt x="482" y="578"/>
                  </a:lnTo>
                  <a:lnTo>
                    <a:pt x="480" y="577"/>
                  </a:lnTo>
                  <a:lnTo>
                    <a:pt x="479" y="577"/>
                  </a:lnTo>
                  <a:lnTo>
                    <a:pt x="477" y="577"/>
                  </a:lnTo>
                  <a:lnTo>
                    <a:pt x="477" y="575"/>
                  </a:lnTo>
                  <a:lnTo>
                    <a:pt x="475" y="575"/>
                  </a:lnTo>
                  <a:lnTo>
                    <a:pt x="474" y="575"/>
                  </a:lnTo>
                  <a:lnTo>
                    <a:pt x="472" y="574"/>
                  </a:lnTo>
                  <a:lnTo>
                    <a:pt x="470" y="573"/>
                  </a:lnTo>
                  <a:lnTo>
                    <a:pt x="469" y="571"/>
                  </a:lnTo>
                  <a:lnTo>
                    <a:pt x="468" y="567"/>
                  </a:lnTo>
                  <a:lnTo>
                    <a:pt x="466" y="565"/>
                  </a:lnTo>
                  <a:lnTo>
                    <a:pt x="465" y="565"/>
                  </a:lnTo>
                  <a:lnTo>
                    <a:pt x="464" y="564"/>
                  </a:lnTo>
                  <a:lnTo>
                    <a:pt x="463" y="563"/>
                  </a:lnTo>
                  <a:lnTo>
                    <a:pt x="462" y="563"/>
                  </a:lnTo>
                  <a:lnTo>
                    <a:pt x="463" y="562"/>
                  </a:lnTo>
                  <a:lnTo>
                    <a:pt x="463" y="561"/>
                  </a:lnTo>
                  <a:lnTo>
                    <a:pt x="462" y="559"/>
                  </a:lnTo>
                  <a:lnTo>
                    <a:pt x="460" y="557"/>
                  </a:lnTo>
                  <a:lnTo>
                    <a:pt x="454" y="554"/>
                  </a:lnTo>
                  <a:lnTo>
                    <a:pt x="453" y="553"/>
                  </a:lnTo>
                  <a:lnTo>
                    <a:pt x="449" y="550"/>
                  </a:lnTo>
                  <a:lnTo>
                    <a:pt x="446" y="548"/>
                  </a:lnTo>
                  <a:lnTo>
                    <a:pt x="444" y="548"/>
                  </a:lnTo>
                  <a:lnTo>
                    <a:pt x="443" y="547"/>
                  </a:lnTo>
                  <a:lnTo>
                    <a:pt x="442" y="547"/>
                  </a:lnTo>
                  <a:lnTo>
                    <a:pt x="440" y="547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5"/>
                  </a:lnTo>
                  <a:lnTo>
                    <a:pt x="440" y="544"/>
                  </a:lnTo>
                  <a:lnTo>
                    <a:pt x="439" y="544"/>
                  </a:lnTo>
                  <a:lnTo>
                    <a:pt x="438" y="544"/>
                  </a:lnTo>
                  <a:lnTo>
                    <a:pt x="437" y="544"/>
                  </a:lnTo>
                  <a:lnTo>
                    <a:pt x="437" y="545"/>
                  </a:lnTo>
                  <a:lnTo>
                    <a:pt x="436" y="544"/>
                  </a:lnTo>
                  <a:lnTo>
                    <a:pt x="435" y="542"/>
                  </a:lnTo>
                  <a:lnTo>
                    <a:pt x="431" y="541"/>
                  </a:lnTo>
                  <a:lnTo>
                    <a:pt x="430" y="541"/>
                  </a:lnTo>
                  <a:lnTo>
                    <a:pt x="428" y="540"/>
                  </a:lnTo>
                  <a:lnTo>
                    <a:pt x="428" y="539"/>
                  </a:lnTo>
                  <a:lnTo>
                    <a:pt x="427" y="539"/>
                  </a:lnTo>
                  <a:lnTo>
                    <a:pt x="426" y="538"/>
                  </a:lnTo>
                  <a:lnTo>
                    <a:pt x="425" y="538"/>
                  </a:lnTo>
                  <a:lnTo>
                    <a:pt x="423" y="538"/>
                  </a:lnTo>
                  <a:lnTo>
                    <a:pt x="423" y="537"/>
                  </a:lnTo>
                  <a:lnTo>
                    <a:pt x="423" y="536"/>
                  </a:lnTo>
                  <a:lnTo>
                    <a:pt x="422" y="536"/>
                  </a:lnTo>
                  <a:lnTo>
                    <a:pt x="421" y="536"/>
                  </a:lnTo>
                  <a:lnTo>
                    <a:pt x="421" y="537"/>
                  </a:lnTo>
                  <a:lnTo>
                    <a:pt x="418" y="534"/>
                  </a:lnTo>
                  <a:lnTo>
                    <a:pt x="417" y="533"/>
                  </a:lnTo>
                  <a:lnTo>
                    <a:pt x="417" y="532"/>
                  </a:lnTo>
                  <a:lnTo>
                    <a:pt x="415" y="531"/>
                  </a:lnTo>
                  <a:lnTo>
                    <a:pt x="415" y="530"/>
                  </a:lnTo>
                  <a:lnTo>
                    <a:pt x="414" y="530"/>
                  </a:lnTo>
                  <a:lnTo>
                    <a:pt x="414" y="529"/>
                  </a:lnTo>
                  <a:lnTo>
                    <a:pt x="414" y="528"/>
                  </a:lnTo>
                  <a:lnTo>
                    <a:pt x="414" y="525"/>
                  </a:lnTo>
                  <a:lnTo>
                    <a:pt x="413" y="524"/>
                  </a:lnTo>
                  <a:lnTo>
                    <a:pt x="412" y="524"/>
                  </a:lnTo>
                  <a:lnTo>
                    <a:pt x="411" y="524"/>
                  </a:lnTo>
                  <a:lnTo>
                    <a:pt x="411" y="523"/>
                  </a:lnTo>
                  <a:lnTo>
                    <a:pt x="409" y="521"/>
                  </a:lnTo>
                  <a:lnTo>
                    <a:pt x="406" y="520"/>
                  </a:lnTo>
                  <a:lnTo>
                    <a:pt x="405" y="516"/>
                  </a:lnTo>
                  <a:lnTo>
                    <a:pt x="404" y="515"/>
                  </a:lnTo>
                  <a:lnTo>
                    <a:pt x="404" y="514"/>
                  </a:lnTo>
                  <a:lnTo>
                    <a:pt x="403" y="514"/>
                  </a:lnTo>
                  <a:lnTo>
                    <a:pt x="402" y="513"/>
                  </a:lnTo>
                  <a:lnTo>
                    <a:pt x="402" y="512"/>
                  </a:lnTo>
                  <a:lnTo>
                    <a:pt x="401" y="511"/>
                  </a:lnTo>
                  <a:lnTo>
                    <a:pt x="400" y="507"/>
                  </a:lnTo>
                  <a:lnTo>
                    <a:pt x="399" y="507"/>
                  </a:lnTo>
                  <a:lnTo>
                    <a:pt x="399" y="506"/>
                  </a:lnTo>
                  <a:lnTo>
                    <a:pt x="399" y="505"/>
                  </a:lnTo>
                  <a:lnTo>
                    <a:pt x="399" y="504"/>
                  </a:lnTo>
                  <a:lnTo>
                    <a:pt x="399" y="502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7" y="499"/>
                  </a:lnTo>
                  <a:lnTo>
                    <a:pt x="396" y="498"/>
                  </a:lnTo>
                  <a:lnTo>
                    <a:pt x="396" y="497"/>
                  </a:lnTo>
                  <a:lnTo>
                    <a:pt x="395" y="497"/>
                  </a:lnTo>
                  <a:lnTo>
                    <a:pt x="394" y="496"/>
                  </a:lnTo>
                  <a:lnTo>
                    <a:pt x="394" y="495"/>
                  </a:lnTo>
                  <a:lnTo>
                    <a:pt x="394" y="494"/>
                  </a:lnTo>
                  <a:lnTo>
                    <a:pt x="394" y="492"/>
                  </a:lnTo>
                  <a:lnTo>
                    <a:pt x="399" y="491"/>
                  </a:lnTo>
                  <a:lnTo>
                    <a:pt x="400" y="490"/>
                  </a:lnTo>
                  <a:lnTo>
                    <a:pt x="402" y="491"/>
                  </a:lnTo>
                  <a:lnTo>
                    <a:pt x="403" y="491"/>
                  </a:lnTo>
                  <a:lnTo>
                    <a:pt x="403" y="490"/>
                  </a:lnTo>
                  <a:lnTo>
                    <a:pt x="405" y="490"/>
                  </a:lnTo>
                  <a:lnTo>
                    <a:pt x="406" y="490"/>
                  </a:lnTo>
                  <a:lnTo>
                    <a:pt x="408" y="490"/>
                  </a:lnTo>
                  <a:lnTo>
                    <a:pt x="409" y="489"/>
                  </a:lnTo>
                  <a:lnTo>
                    <a:pt x="410" y="488"/>
                  </a:lnTo>
                  <a:lnTo>
                    <a:pt x="411" y="486"/>
                  </a:lnTo>
                  <a:lnTo>
                    <a:pt x="410" y="486"/>
                  </a:lnTo>
                  <a:lnTo>
                    <a:pt x="409" y="485"/>
                  </a:lnTo>
                  <a:lnTo>
                    <a:pt x="408" y="482"/>
                  </a:lnTo>
                  <a:lnTo>
                    <a:pt x="406" y="481"/>
                  </a:lnTo>
                  <a:lnTo>
                    <a:pt x="405" y="481"/>
                  </a:lnTo>
                  <a:lnTo>
                    <a:pt x="405" y="482"/>
                  </a:lnTo>
                  <a:lnTo>
                    <a:pt x="404" y="482"/>
                  </a:lnTo>
                  <a:lnTo>
                    <a:pt x="403" y="481"/>
                  </a:lnTo>
                  <a:lnTo>
                    <a:pt x="402" y="481"/>
                  </a:lnTo>
                  <a:lnTo>
                    <a:pt x="401" y="481"/>
                  </a:lnTo>
                  <a:lnTo>
                    <a:pt x="400" y="481"/>
                  </a:lnTo>
                  <a:lnTo>
                    <a:pt x="400" y="480"/>
                  </a:lnTo>
                  <a:lnTo>
                    <a:pt x="401" y="480"/>
                  </a:lnTo>
                  <a:lnTo>
                    <a:pt x="402" y="480"/>
                  </a:lnTo>
                  <a:lnTo>
                    <a:pt x="402" y="479"/>
                  </a:lnTo>
                  <a:lnTo>
                    <a:pt x="403" y="479"/>
                  </a:lnTo>
                  <a:lnTo>
                    <a:pt x="403" y="478"/>
                  </a:lnTo>
                  <a:lnTo>
                    <a:pt x="403" y="477"/>
                  </a:lnTo>
                  <a:lnTo>
                    <a:pt x="404" y="477"/>
                  </a:lnTo>
                  <a:lnTo>
                    <a:pt x="405" y="475"/>
                  </a:lnTo>
                  <a:lnTo>
                    <a:pt x="406" y="474"/>
                  </a:lnTo>
                  <a:lnTo>
                    <a:pt x="406" y="473"/>
                  </a:lnTo>
                  <a:lnTo>
                    <a:pt x="408" y="473"/>
                  </a:lnTo>
                  <a:lnTo>
                    <a:pt x="408" y="472"/>
                  </a:lnTo>
                  <a:lnTo>
                    <a:pt x="409" y="472"/>
                  </a:lnTo>
                  <a:lnTo>
                    <a:pt x="410" y="472"/>
                  </a:lnTo>
                  <a:lnTo>
                    <a:pt x="411" y="471"/>
                  </a:lnTo>
                  <a:lnTo>
                    <a:pt x="411" y="470"/>
                  </a:lnTo>
                  <a:lnTo>
                    <a:pt x="411" y="469"/>
                  </a:lnTo>
                  <a:lnTo>
                    <a:pt x="411" y="467"/>
                  </a:lnTo>
                  <a:lnTo>
                    <a:pt x="411" y="466"/>
                  </a:lnTo>
                  <a:lnTo>
                    <a:pt x="412" y="465"/>
                  </a:lnTo>
                  <a:lnTo>
                    <a:pt x="412" y="463"/>
                  </a:lnTo>
                  <a:lnTo>
                    <a:pt x="411" y="461"/>
                  </a:lnTo>
                  <a:lnTo>
                    <a:pt x="412" y="458"/>
                  </a:lnTo>
                  <a:lnTo>
                    <a:pt x="413" y="457"/>
                  </a:lnTo>
                  <a:lnTo>
                    <a:pt x="413" y="456"/>
                  </a:lnTo>
                  <a:lnTo>
                    <a:pt x="413" y="455"/>
                  </a:lnTo>
                  <a:lnTo>
                    <a:pt x="412" y="454"/>
                  </a:lnTo>
                  <a:lnTo>
                    <a:pt x="411" y="454"/>
                  </a:lnTo>
                  <a:lnTo>
                    <a:pt x="410" y="454"/>
                  </a:lnTo>
                  <a:lnTo>
                    <a:pt x="409" y="453"/>
                  </a:lnTo>
                  <a:lnTo>
                    <a:pt x="406" y="452"/>
                  </a:lnTo>
                  <a:lnTo>
                    <a:pt x="405" y="450"/>
                  </a:lnTo>
                  <a:lnTo>
                    <a:pt x="404" y="449"/>
                  </a:lnTo>
                  <a:lnTo>
                    <a:pt x="404" y="448"/>
                  </a:lnTo>
                  <a:lnTo>
                    <a:pt x="401" y="441"/>
                  </a:lnTo>
                  <a:lnTo>
                    <a:pt x="399" y="437"/>
                  </a:lnTo>
                  <a:lnTo>
                    <a:pt x="399" y="436"/>
                  </a:lnTo>
                  <a:lnTo>
                    <a:pt x="397" y="433"/>
                  </a:lnTo>
                  <a:lnTo>
                    <a:pt x="399" y="429"/>
                  </a:lnTo>
                  <a:lnTo>
                    <a:pt x="399" y="427"/>
                  </a:lnTo>
                  <a:lnTo>
                    <a:pt x="397" y="423"/>
                  </a:lnTo>
                  <a:lnTo>
                    <a:pt x="396" y="420"/>
                  </a:lnTo>
                  <a:lnTo>
                    <a:pt x="396" y="418"/>
                  </a:lnTo>
                  <a:lnTo>
                    <a:pt x="396" y="416"/>
                  </a:lnTo>
                  <a:lnTo>
                    <a:pt x="396" y="415"/>
                  </a:lnTo>
                  <a:lnTo>
                    <a:pt x="395" y="415"/>
                  </a:lnTo>
                  <a:lnTo>
                    <a:pt x="395" y="414"/>
                  </a:lnTo>
                  <a:lnTo>
                    <a:pt x="394" y="412"/>
                  </a:lnTo>
                  <a:lnTo>
                    <a:pt x="392" y="408"/>
                  </a:lnTo>
                  <a:lnTo>
                    <a:pt x="389" y="407"/>
                  </a:lnTo>
                  <a:lnTo>
                    <a:pt x="389" y="406"/>
                  </a:lnTo>
                  <a:lnTo>
                    <a:pt x="388" y="405"/>
                  </a:lnTo>
                  <a:lnTo>
                    <a:pt x="387" y="405"/>
                  </a:lnTo>
                  <a:lnTo>
                    <a:pt x="387" y="404"/>
                  </a:lnTo>
                  <a:lnTo>
                    <a:pt x="388" y="404"/>
                  </a:lnTo>
                  <a:lnTo>
                    <a:pt x="387" y="404"/>
                  </a:lnTo>
                  <a:lnTo>
                    <a:pt x="386" y="404"/>
                  </a:lnTo>
                  <a:lnTo>
                    <a:pt x="380" y="396"/>
                  </a:lnTo>
                  <a:lnTo>
                    <a:pt x="379" y="396"/>
                  </a:lnTo>
                  <a:lnTo>
                    <a:pt x="379" y="395"/>
                  </a:lnTo>
                  <a:lnTo>
                    <a:pt x="378" y="395"/>
                  </a:lnTo>
                  <a:lnTo>
                    <a:pt x="375" y="390"/>
                  </a:lnTo>
                  <a:lnTo>
                    <a:pt x="374" y="390"/>
                  </a:lnTo>
                  <a:lnTo>
                    <a:pt x="372" y="390"/>
                  </a:lnTo>
                  <a:lnTo>
                    <a:pt x="374" y="389"/>
                  </a:lnTo>
                  <a:lnTo>
                    <a:pt x="372" y="388"/>
                  </a:lnTo>
                  <a:lnTo>
                    <a:pt x="371" y="386"/>
                  </a:lnTo>
                  <a:lnTo>
                    <a:pt x="371" y="385"/>
                  </a:lnTo>
                  <a:lnTo>
                    <a:pt x="370" y="382"/>
                  </a:lnTo>
                  <a:lnTo>
                    <a:pt x="370" y="381"/>
                  </a:lnTo>
                  <a:lnTo>
                    <a:pt x="369" y="381"/>
                  </a:lnTo>
                  <a:lnTo>
                    <a:pt x="367" y="380"/>
                  </a:lnTo>
                  <a:lnTo>
                    <a:pt x="367" y="379"/>
                  </a:lnTo>
                  <a:lnTo>
                    <a:pt x="367" y="378"/>
                  </a:lnTo>
                  <a:lnTo>
                    <a:pt x="366" y="377"/>
                  </a:lnTo>
                  <a:lnTo>
                    <a:pt x="365" y="377"/>
                  </a:lnTo>
                  <a:lnTo>
                    <a:pt x="365" y="375"/>
                  </a:lnTo>
                  <a:lnTo>
                    <a:pt x="363" y="374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1" y="372"/>
                  </a:lnTo>
                  <a:lnTo>
                    <a:pt x="361" y="371"/>
                  </a:lnTo>
                  <a:lnTo>
                    <a:pt x="360" y="370"/>
                  </a:lnTo>
                  <a:lnTo>
                    <a:pt x="360" y="369"/>
                  </a:lnTo>
                  <a:lnTo>
                    <a:pt x="359" y="369"/>
                  </a:lnTo>
                  <a:lnTo>
                    <a:pt x="359" y="366"/>
                  </a:lnTo>
                  <a:lnTo>
                    <a:pt x="358" y="365"/>
                  </a:lnTo>
                  <a:lnTo>
                    <a:pt x="354" y="360"/>
                  </a:lnTo>
                  <a:lnTo>
                    <a:pt x="352" y="358"/>
                  </a:lnTo>
                  <a:lnTo>
                    <a:pt x="351" y="357"/>
                  </a:lnTo>
                  <a:lnTo>
                    <a:pt x="350" y="356"/>
                  </a:lnTo>
                  <a:lnTo>
                    <a:pt x="345" y="352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2" y="349"/>
                  </a:lnTo>
                  <a:lnTo>
                    <a:pt x="342" y="348"/>
                  </a:lnTo>
                  <a:lnTo>
                    <a:pt x="341" y="348"/>
                  </a:lnTo>
                  <a:lnTo>
                    <a:pt x="340" y="347"/>
                  </a:lnTo>
                  <a:lnTo>
                    <a:pt x="337" y="345"/>
                  </a:lnTo>
                  <a:lnTo>
                    <a:pt x="329" y="339"/>
                  </a:lnTo>
                  <a:lnTo>
                    <a:pt x="329" y="338"/>
                  </a:lnTo>
                  <a:lnTo>
                    <a:pt x="329" y="339"/>
                  </a:lnTo>
                  <a:lnTo>
                    <a:pt x="333" y="340"/>
                  </a:lnTo>
                  <a:lnTo>
                    <a:pt x="337" y="344"/>
                  </a:lnTo>
                  <a:lnTo>
                    <a:pt x="337" y="345"/>
                  </a:lnTo>
                  <a:lnTo>
                    <a:pt x="339" y="345"/>
                  </a:lnTo>
                  <a:lnTo>
                    <a:pt x="337" y="344"/>
                  </a:lnTo>
                  <a:lnTo>
                    <a:pt x="339" y="345"/>
                  </a:lnTo>
                  <a:lnTo>
                    <a:pt x="339" y="344"/>
                  </a:lnTo>
                  <a:lnTo>
                    <a:pt x="340" y="344"/>
                  </a:lnTo>
                  <a:lnTo>
                    <a:pt x="339" y="344"/>
                  </a:lnTo>
                  <a:lnTo>
                    <a:pt x="340" y="344"/>
                  </a:lnTo>
                  <a:lnTo>
                    <a:pt x="340" y="343"/>
                  </a:lnTo>
                  <a:lnTo>
                    <a:pt x="340" y="341"/>
                  </a:lnTo>
                  <a:lnTo>
                    <a:pt x="339" y="339"/>
                  </a:lnTo>
                  <a:lnTo>
                    <a:pt x="339" y="338"/>
                  </a:lnTo>
                  <a:lnTo>
                    <a:pt x="337" y="338"/>
                  </a:lnTo>
                  <a:lnTo>
                    <a:pt x="336" y="338"/>
                  </a:lnTo>
                  <a:lnTo>
                    <a:pt x="336" y="339"/>
                  </a:lnTo>
                  <a:lnTo>
                    <a:pt x="337" y="339"/>
                  </a:lnTo>
                  <a:lnTo>
                    <a:pt x="336" y="340"/>
                  </a:lnTo>
                  <a:lnTo>
                    <a:pt x="335" y="340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3" y="339"/>
                  </a:lnTo>
                  <a:lnTo>
                    <a:pt x="332" y="339"/>
                  </a:lnTo>
                  <a:lnTo>
                    <a:pt x="331" y="338"/>
                  </a:lnTo>
                  <a:lnTo>
                    <a:pt x="331" y="337"/>
                  </a:lnTo>
                  <a:lnTo>
                    <a:pt x="329" y="337"/>
                  </a:lnTo>
                  <a:lnTo>
                    <a:pt x="328" y="335"/>
                  </a:lnTo>
                  <a:lnTo>
                    <a:pt x="327" y="335"/>
                  </a:lnTo>
                  <a:lnTo>
                    <a:pt x="326" y="333"/>
                  </a:lnTo>
                  <a:lnTo>
                    <a:pt x="325" y="333"/>
                  </a:lnTo>
                  <a:lnTo>
                    <a:pt x="326" y="336"/>
                  </a:lnTo>
                  <a:lnTo>
                    <a:pt x="327" y="336"/>
                  </a:lnTo>
                  <a:lnTo>
                    <a:pt x="328" y="337"/>
                  </a:lnTo>
                  <a:lnTo>
                    <a:pt x="325" y="336"/>
                  </a:lnTo>
                  <a:lnTo>
                    <a:pt x="323" y="332"/>
                  </a:lnTo>
                  <a:lnTo>
                    <a:pt x="323" y="331"/>
                  </a:lnTo>
                  <a:lnTo>
                    <a:pt x="323" y="330"/>
                  </a:lnTo>
                  <a:lnTo>
                    <a:pt x="322" y="329"/>
                  </a:lnTo>
                  <a:lnTo>
                    <a:pt x="322" y="328"/>
                  </a:lnTo>
                  <a:lnTo>
                    <a:pt x="320" y="328"/>
                  </a:lnTo>
                  <a:lnTo>
                    <a:pt x="320" y="327"/>
                  </a:lnTo>
                  <a:lnTo>
                    <a:pt x="322" y="327"/>
                  </a:lnTo>
                  <a:lnTo>
                    <a:pt x="322" y="328"/>
                  </a:lnTo>
                  <a:lnTo>
                    <a:pt x="323" y="328"/>
                  </a:lnTo>
                  <a:lnTo>
                    <a:pt x="323" y="329"/>
                  </a:lnTo>
                  <a:lnTo>
                    <a:pt x="324" y="329"/>
                  </a:lnTo>
                  <a:lnTo>
                    <a:pt x="324" y="328"/>
                  </a:lnTo>
                  <a:lnTo>
                    <a:pt x="324" y="327"/>
                  </a:lnTo>
                  <a:lnTo>
                    <a:pt x="323" y="326"/>
                  </a:lnTo>
                  <a:lnTo>
                    <a:pt x="323" y="324"/>
                  </a:lnTo>
                  <a:lnTo>
                    <a:pt x="323" y="323"/>
                  </a:lnTo>
                  <a:lnTo>
                    <a:pt x="323" y="322"/>
                  </a:lnTo>
                  <a:lnTo>
                    <a:pt x="324" y="321"/>
                  </a:lnTo>
                  <a:lnTo>
                    <a:pt x="323" y="320"/>
                  </a:lnTo>
                  <a:lnTo>
                    <a:pt x="322" y="320"/>
                  </a:lnTo>
                  <a:lnTo>
                    <a:pt x="322" y="322"/>
                  </a:lnTo>
                  <a:lnTo>
                    <a:pt x="322" y="323"/>
                  </a:lnTo>
                  <a:lnTo>
                    <a:pt x="322" y="324"/>
                  </a:lnTo>
                  <a:lnTo>
                    <a:pt x="322" y="326"/>
                  </a:lnTo>
                  <a:lnTo>
                    <a:pt x="320" y="326"/>
                  </a:lnTo>
                  <a:lnTo>
                    <a:pt x="319" y="324"/>
                  </a:lnTo>
                  <a:lnTo>
                    <a:pt x="318" y="323"/>
                  </a:lnTo>
                  <a:lnTo>
                    <a:pt x="316" y="318"/>
                  </a:lnTo>
                  <a:lnTo>
                    <a:pt x="315" y="316"/>
                  </a:lnTo>
                  <a:lnTo>
                    <a:pt x="314" y="315"/>
                  </a:lnTo>
                  <a:lnTo>
                    <a:pt x="313" y="315"/>
                  </a:lnTo>
                  <a:lnTo>
                    <a:pt x="313" y="314"/>
                  </a:lnTo>
                  <a:lnTo>
                    <a:pt x="314" y="314"/>
                  </a:lnTo>
                  <a:lnTo>
                    <a:pt x="315" y="315"/>
                  </a:lnTo>
                  <a:lnTo>
                    <a:pt x="317" y="319"/>
                  </a:lnTo>
                  <a:lnTo>
                    <a:pt x="317" y="320"/>
                  </a:lnTo>
                  <a:lnTo>
                    <a:pt x="318" y="320"/>
                  </a:lnTo>
                  <a:lnTo>
                    <a:pt x="319" y="320"/>
                  </a:lnTo>
                  <a:lnTo>
                    <a:pt x="319" y="319"/>
                  </a:lnTo>
                  <a:lnTo>
                    <a:pt x="318" y="319"/>
                  </a:lnTo>
                  <a:lnTo>
                    <a:pt x="318" y="318"/>
                  </a:lnTo>
                  <a:lnTo>
                    <a:pt x="319" y="316"/>
                  </a:lnTo>
                  <a:lnTo>
                    <a:pt x="319" y="318"/>
                  </a:lnTo>
                  <a:lnTo>
                    <a:pt x="320" y="319"/>
                  </a:lnTo>
                  <a:lnTo>
                    <a:pt x="322" y="319"/>
                  </a:lnTo>
                  <a:lnTo>
                    <a:pt x="323" y="320"/>
                  </a:lnTo>
                  <a:lnTo>
                    <a:pt x="324" y="319"/>
                  </a:lnTo>
                  <a:lnTo>
                    <a:pt x="320" y="315"/>
                  </a:lnTo>
                  <a:lnTo>
                    <a:pt x="319" y="314"/>
                  </a:lnTo>
                  <a:lnTo>
                    <a:pt x="319" y="315"/>
                  </a:lnTo>
                  <a:lnTo>
                    <a:pt x="318" y="315"/>
                  </a:lnTo>
                  <a:lnTo>
                    <a:pt x="317" y="314"/>
                  </a:lnTo>
                  <a:lnTo>
                    <a:pt x="317" y="313"/>
                  </a:lnTo>
                  <a:lnTo>
                    <a:pt x="316" y="313"/>
                  </a:lnTo>
                  <a:lnTo>
                    <a:pt x="315" y="313"/>
                  </a:lnTo>
                  <a:lnTo>
                    <a:pt x="314" y="313"/>
                  </a:lnTo>
                  <a:lnTo>
                    <a:pt x="313" y="313"/>
                  </a:lnTo>
                  <a:lnTo>
                    <a:pt x="311" y="312"/>
                  </a:lnTo>
                  <a:lnTo>
                    <a:pt x="311" y="311"/>
                  </a:lnTo>
                  <a:lnTo>
                    <a:pt x="313" y="311"/>
                  </a:lnTo>
                  <a:lnTo>
                    <a:pt x="313" y="312"/>
                  </a:lnTo>
                  <a:lnTo>
                    <a:pt x="314" y="312"/>
                  </a:lnTo>
                  <a:lnTo>
                    <a:pt x="314" y="311"/>
                  </a:lnTo>
                  <a:lnTo>
                    <a:pt x="314" y="310"/>
                  </a:lnTo>
                  <a:lnTo>
                    <a:pt x="313" y="310"/>
                  </a:lnTo>
                  <a:lnTo>
                    <a:pt x="313" y="308"/>
                  </a:lnTo>
                  <a:lnTo>
                    <a:pt x="311" y="308"/>
                  </a:lnTo>
                  <a:lnTo>
                    <a:pt x="310" y="312"/>
                  </a:lnTo>
                  <a:lnTo>
                    <a:pt x="310" y="313"/>
                  </a:lnTo>
                  <a:lnTo>
                    <a:pt x="310" y="311"/>
                  </a:lnTo>
                  <a:lnTo>
                    <a:pt x="310" y="310"/>
                  </a:lnTo>
                  <a:lnTo>
                    <a:pt x="310" y="308"/>
                  </a:lnTo>
                  <a:lnTo>
                    <a:pt x="309" y="308"/>
                  </a:lnTo>
                  <a:lnTo>
                    <a:pt x="306" y="306"/>
                  </a:lnTo>
                  <a:lnTo>
                    <a:pt x="303" y="305"/>
                  </a:lnTo>
                  <a:lnTo>
                    <a:pt x="302" y="304"/>
                  </a:lnTo>
                  <a:lnTo>
                    <a:pt x="301" y="304"/>
                  </a:lnTo>
                  <a:lnTo>
                    <a:pt x="300" y="304"/>
                  </a:lnTo>
                  <a:lnTo>
                    <a:pt x="302" y="304"/>
                  </a:lnTo>
                  <a:lnTo>
                    <a:pt x="305" y="305"/>
                  </a:lnTo>
                  <a:lnTo>
                    <a:pt x="303" y="304"/>
                  </a:lnTo>
                  <a:lnTo>
                    <a:pt x="302" y="303"/>
                  </a:lnTo>
                  <a:lnTo>
                    <a:pt x="301" y="303"/>
                  </a:lnTo>
                  <a:lnTo>
                    <a:pt x="299" y="303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3"/>
                  </a:lnTo>
                  <a:lnTo>
                    <a:pt x="299" y="302"/>
                  </a:lnTo>
                  <a:lnTo>
                    <a:pt x="299" y="301"/>
                  </a:lnTo>
                  <a:lnTo>
                    <a:pt x="298" y="301"/>
                  </a:lnTo>
                  <a:lnTo>
                    <a:pt x="299" y="299"/>
                  </a:lnTo>
                  <a:lnTo>
                    <a:pt x="299" y="298"/>
                  </a:lnTo>
                  <a:lnTo>
                    <a:pt x="299" y="297"/>
                  </a:lnTo>
                  <a:lnTo>
                    <a:pt x="298" y="297"/>
                  </a:lnTo>
                  <a:lnTo>
                    <a:pt x="297" y="297"/>
                  </a:lnTo>
                  <a:lnTo>
                    <a:pt x="297" y="296"/>
                  </a:lnTo>
                  <a:lnTo>
                    <a:pt x="296" y="296"/>
                  </a:lnTo>
                  <a:lnTo>
                    <a:pt x="294" y="296"/>
                  </a:lnTo>
                  <a:lnTo>
                    <a:pt x="294" y="297"/>
                  </a:lnTo>
                  <a:lnTo>
                    <a:pt x="294" y="298"/>
                  </a:lnTo>
                  <a:lnTo>
                    <a:pt x="294" y="299"/>
                  </a:lnTo>
                  <a:lnTo>
                    <a:pt x="293" y="299"/>
                  </a:lnTo>
                  <a:lnTo>
                    <a:pt x="292" y="298"/>
                  </a:lnTo>
                  <a:lnTo>
                    <a:pt x="293" y="298"/>
                  </a:lnTo>
                  <a:lnTo>
                    <a:pt x="292" y="298"/>
                  </a:lnTo>
                  <a:lnTo>
                    <a:pt x="291" y="298"/>
                  </a:lnTo>
                  <a:lnTo>
                    <a:pt x="290" y="298"/>
                  </a:lnTo>
                  <a:lnTo>
                    <a:pt x="291" y="299"/>
                  </a:lnTo>
                  <a:lnTo>
                    <a:pt x="290" y="299"/>
                  </a:lnTo>
                  <a:lnTo>
                    <a:pt x="289" y="298"/>
                  </a:lnTo>
                  <a:lnTo>
                    <a:pt x="288" y="296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90" y="295"/>
                  </a:lnTo>
                  <a:lnTo>
                    <a:pt x="291" y="295"/>
                  </a:lnTo>
                  <a:lnTo>
                    <a:pt x="291" y="296"/>
                  </a:lnTo>
                  <a:lnTo>
                    <a:pt x="292" y="296"/>
                  </a:lnTo>
                  <a:lnTo>
                    <a:pt x="292" y="295"/>
                  </a:lnTo>
                  <a:lnTo>
                    <a:pt x="294" y="293"/>
                  </a:lnTo>
                  <a:lnTo>
                    <a:pt x="294" y="291"/>
                  </a:lnTo>
                  <a:lnTo>
                    <a:pt x="296" y="291"/>
                  </a:lnTo>
                  <a:lnTo>
                    <a:pt x="296" y="290"/>
                  </a:lnTo>
                  <a:lnTo>
                    <a:pt x="296" y="289"/>
                  </a:lnTo>
                  <a:lnTo>
                    <a:pt x="298" y="288"/>
                  </a:lnTo>
                  <a:lnTo>
                    <a:pt x="298" y="287"/>
                  </a:lnTo>
                  <a:lnTo>
                    <a:pt x="297" y="288"/>
                  </a:lnTo>
                  <a:lnTo>
                    <a:pt x="296" y="289"/>
                  </a:lnTo>
                  <a:lnTo>
                    <a:pt x="296" y="290"/>
                  </a:lnTo>
                  <a:lnTo>
                    <a:pt x="294" y="290"/>
                  </a:lnTo>
                  <a:lnTo>
                    <a:pt x="294" y="291"/>
                  </a:lnTo>
                  <a:lnTo>
                    <a:pt x="293" y="291"/>
                  </a:lnTo>
                  <a:lnTo>
                    <a:pt x="292" y="291"/>
                  </a:lnTo>
                  <a:lnTo>
                    <a:pt x="291" y="293"/>
                  </a:lnTo>
                  <a:lnTo>
                    <a:pt x="290" y="294"/>
                  </a:lnTo>
                  <a:lnTo>
                    <a:pt x="289" y="295"/>
                  </a:lnTo>
                  <a:lnTo>
                    <a:pt x="289" y="294"/>
                  </a:lnTo>
                  <a:lnTo>
                    <a:pt x="288" y="295"/>
                  </a:lnTo>
                  <a:lnTo>
                    <a:pt x="287" y="295"/>
                  </a:lnTo>
                  <a:lnTo>
                    <a:pt x="287" y="294"/>
                  </a:lnTo>
                  <a:lnTo>
                    <a:pt x="287" y="293"/>
                  </a:lnTo>
                  <a:lnTo>
                    <a:pt x="285" y="293"/>
                  </a:lnTo>
                  <a:lnTo>
                    <a:pt x="285" y="291"/>
                  </a:lnTo>
                  <a:lnTo>
                    <a:pt x="284" y="291"/>
                  </a:lnTo>
                  <a:lnTo>
                    <a:pt x="283" y="290"/>
                  </a:lnTo>
                  <a:lnTo>
                    <a:pt x="283" y="291"/>
                  </a:lnTo>
                  <a:lnTo>
                    <a:pt x="285" y="294"/>
                  </a:lnTo>
                  <a:lnTo>
                    <a:pt x="287" y="295"/>
                  </a:lnTo>
                  <a:lnTo>
                    <a:pt x="285" y="295"/>
                  </a:lnTo>
                  <a:lnTo>
                    <a:pt x="284" y="294"/>
                  </a:lnTo>
                  <a:lnTo>
                    <a:pt x="283" y="293"/>
                  </a:lnTo>
                  <a:lnTo>
                    <a:pt x="282" y="291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9" y="290"/>
                  </a:lnTo>
                  <a:lnTo>
                    <a:pt x="280" y="290"/>
                  </a:lnTo>
                  <a:lnTo>
                    <a:pt x="281" y="290"/>
                  </a:lnTo>
                  <a:lnTo>
                    <a:pt x="281" y="291"/>
                  </a:lnTo>
                  <a:lnTo>
                    <a:pt x="281" y="290"/>
                  </a:lnTo>
                  <a:lnTo>
                    <a:pt x="281" y="289"/>
                  </a:lnTo>
                  <a:lnTo>
                    <a:pt x="282" y="289"/>
                  </a:lnTo>
                  <a:lnTo>
                    <a:pt x="282" y="288"/>
                  </a:lnTo>
                  <a:lnTo>
                    <a:pt x="281" y="288"/>
                  </a:lnTo>
                  <a:lnTo>
                    <a:pt x="280" y="287"/>
                  </a:lnTo>
                  <a:lnTo>
                    <a:pt x="279" y="287"/>
                  </a:lnTo>
                  <a:lnTo>
                    <a:pt x="279" y="288"/>
                  </a:lnTo>
                  <a:lnTo>
                    <a:pt x="279" y="289"/>
                  </a:lnTo>
                  <a:lnTo>
                    <a:pt x="277" y="290"/>
                  </a:lnTo>
                  <a:lnTo>
                    <a:pt x="277" y="289"/>
                  </a:lnTo>
                  <a:lnTo>
                    <a:pt x="279" y="288"/>
                  </a:lnTo>
                  <a:lnTo>
                    <a:pt x="277" y="287"/>
                  </a:lnTo>
                  <a:lnTo>
                    <a:pt x="277" y="286"/>
                  </a:lnTo>
                  <a:lnTo>
                    <a:pt x="277" y="285"/>
                  </a:lnTo>
                  <a:lnTo>
                    <a:pt x="277" y="283"/>
                  </a:lnTo>
                  <a:lnTo>
                    <a:pt x="277" y="282"/>
                  </a:lnTo>
                  <a:lnTo>
                    <a:pt x="277" y="281"/>
                  </a:lnTo>
                  <a:lnTo>
                    <a:pt x="277" y="280"/>
                  </a:lnTo>
                  <a:lnTo>
                    <a:pt x="277" y="279"/>
                  </a:lnTo>
                  <a:lnTo>
                    <a:pt x="277" y="278"/>
                  </a:lnTo>
                  <a:lnTo>
                    <a:pt x="277" y="277"/>
                  </a:lnTo>
                  <a:lnTo>
                    <a:pt x="280" y="276"/>
                  </a:lnTo>
                  <a:lnTo>
                    <a:pt x="281" y="274"/>
                  </a:lnTo>
                  <a:lnTo>
                    <a:pt x="281" y="273"/>
                  </a:lnTo>
                  <a:lnTo>
                    <a:pt x="282" y="272"/>
                  </a:lnTo>
                  <a:lnTo>
                    <a:pt x="283" y="270"/>
                  </a:lnTo>
                  <a:lnTo>
                    <a:pt x="284" y="269"/>
                  </a:lnTo>
                  <a:lnTo>
                    <a:pt x="284" y="268"/>
                  </a:lnTo>
                  <a:lnTo>
                    <a:pt x="285" y="268"/>
                  </a:lnTo>
                  <a:lnTo>
                    <a:pt x="284" y="269"/>
                  </a:lnTo>
                  <a:lnTo>
                    <a:pt x="284" y="270"/>
                  </a:lnTo>
                  <a:lnTo>
                    <a:pt x="283" y="270"/>
                  </a:lnTo>
                  <a:lnTo>
                    <a:pt x="283" y="271"/>
                  </a:lnTo>
                  <a:lnTo>
                    <a:pt x="283" y="272"/>
                  </a:lnTo>
                  <a:lnTo>
                    <a:pt x="284" y="272"/>
                  </a:lnTo>
                  <a:lnTo>
                    <a:pt x="284" y="271"/>
                  </a:lnTo>
                  <a:lnTo>
                    <a:pt x="285" y="269"/>
                  </a:lnTo>
                  <a:lnTo>
                    <a:pt x="285" y="266"/>
                  </a:lnTo>
                  <a:lnTo>
                    <a:pt x="287" y="266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8" y="269"/>
                  </a:lnTo>
                  <a:lnTo>
                    <a:pt x="288" y="270"/>
                  </a:lnTo>
                  <a:lnTo>
                    <a:pt x="290" y="271"/>
                  </a:lnTo>
                  <a:lnTo>
                    <a:pt x="290" y="270"/>
                  </a:lnTo>
                  <a:lnTo>
                    <a:pt x="290" y="269"/>
                  </a:lnTo>
                  <a:lnTo>
                    <a:pt x="291" y="269"/>
                  </a:lnTo>
                  <a:lnTo>
                    <a:pt x="290" y="269"/>
                  </a:lnTo>
                  <a:lnTo>
                    <a:pt x="289" y="266"/>
                  </a:lnTo>
                  <a:lnTo>
                    <a:pt x="289" y="265"/>
                  </a:lnTo>
                  <a:lnTo>
                    <a:pt x="288" y="265"/>
                  </a:lnTo>
                  <a:lnTo>
                    <a:pt x="287" y="265"/>
                  </a:lnTo>
                  <a:lnTo>
                    <a:pt x="285" y="266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5" y="262"/>
                  </a:lnTo>
                  <a:lnTo>
                    <a:pt x="285" y="261"/>
                  </a:lnTo>
                  <a:lnTo>
                    <a:pt x="284" y="260"/>
                  </a:lnTo>
                  <a:lnTo>
                    <a:pt x="283" y="257"/>
                  </a:lnTo>
                  <a:lnTo>
                    <a:pt x="282" y="256"/>
                  </a:lnTo>
                  <a:lnTo>
                    <a:pt x="282" y="255"/>
                  </a:lnTo>
                  <a:lnTo>
                    <a:pt x="281" y="254"/>
                  </a:lnTo>
                  <a:lnTo>
                    <a:pt x="280" y="253"/>
                  </a:lnTo>
                  <a:lnTo>
                    <a:pt x="279" y="253"/>
                  </a:lnTo>
                  <a:lnTo>
                    <a:pt x="280" y="253"/>
                  </a:lnTo>
                  <a:lnTo>
                    <a:pt x="280" y="252"/>
                  </a:lnTo>
                  <a:lnTo>
                    <a:pt x="279" y="252"/>
                  </a:lnTo>
                  <a:lnTo>
                    <a:pt x="279" y="251"/>
                  </a:lnTo>
                  <a:lnTo>
                    <a:pt x="277" y="251"/>
                  </a:lnTo>
                  <a:lnTo>
                    <a:pt x="276" y="251"/>
                  </a:lnTo>
                  <a:lnTo>
                    <a:pt x="276" y="252"/>
                  </a:lnTo>
                  <a:lnTo>
                    <a:pt x="277" y="252"/>
                  </a:lnTo>
                  <a:lnTo>
                    <a:pt x="277" y="253"/>
                  </a:lnTo>
                  <a:lnTo>
                    <a:pt x="279" y="253"/>
                  </a:lnTo>
                  <a:lnTo>
                    <a:pt x="277" y="253"/>
                  </a:lnTo>
                  <a:lnTo>
                    <a:pt x="276" y="253"/>
                  </a:lnTo>
                  <a:lnTo>
                    <a:pt x="274" y="252"/>
                  </a:lnTo>
                  <a:lnTo>
                    <a:pt x="273" y="252"/>
                  </a:lnTo>
                  <a:lnTo>
                    <a:pt x="272" y="253"/>
                  </a:lnTo>
                  <a:lnTo>
                    <a:pt x="272" y="252"/>
                  </a:lnTo>
                  <a:lnTo>
                    <a:pt x="271" y="252"/>
                  </a:lnTo>
                  <a:lnTo>
                    <a:pt x="268" y="251"/>
                  </a:lnTo>
                  <a:lnTo>
                    <a:pt x="267" y="248"/>
                  </a:lnTo>
                  <a:lnTo>
                    <a:pt x="266" y="247"/>
                  </a:lnTo>
                  <a:lnTo>
                    <a:pt x="266" y="246"/>
                  </a:lnTo>
                  <a:lnTo>
                    <a:pt x="266" y="245"/>
                  </a:lnTo>
                  <a:lnTo>
                    <a:pt x="266" y="244"/>
                  </a:lnTo>
                  <a:lnTo>
                    <a:pt x="265" y="243"/>
                  </a:lnTo>
                  <a:lnTo>
                    <a:pt x="265" y="241"/>
                  </a:lnTo>
                  <a:lnTo>
                    <a:pt x="264" y="239"/>
                  </a:lnTo>
                  <a:lnTo>
                    <a:pt x="265" y="239"/>
                  </a:lnTo>
                  <a:lnTo>
                    <a:pt x="265" y="241"/>
                  </a:lnTo>
                  <a:lnTo>
                    <a:pt x="266" y="241"/>
                  </a:lnTo>
                  <a:lnTo>
                    <a:pt x="265" y="239"/>
                  </a:lnTo>
                  <a:lnTo>
                    <a:pt x="265" y="237"/>
                  </a:lnTo>
                  <a:lnTo>
                    <a:pt x="264" y="236"/>
                  </a:lnTo>
                  <a:lnTo>
                    <a:pt x="263" y="235"/>
                  </a:lnTo>
                  <a:lnTo>
                    <a:pt x="262" y="235"/>
                  </a:lnTo>
                  <a:lnTo>
                    <a:pt x="262" y="236"/>
                  </a:lnTo>
                  <a:lnTo>
                    <a:pt x="260" y="236"/>
                  </a:lnTo>
                  <a:lnTo>
                    <a:pt x="259" y="235"/>
                  </a:lnTo>
                  <a:lnTo>
                    <a:pt x="258" y="235"/>
                  </a:lnTo>
                  <a:lnTo>
                    <a:pt x="256" y="234"/>
                  </a:lnTo>
                  <a:lnTo>
                    <a:pt x="255" y="234"/>
                  </a:lnTo>
                  <a:lnTo>
                    <a:pt x="254" y="232"/>
                  </a:lnTo>
                  <a:lnTo>
                    <a:pt x="253" y="232"/>
                  </a:lnTo>
                  <a:lnTo>
                    <a:pt x="251" y="231"/>
                  </a:lnTo>
                  <a:lnTo>
                    <a:pt x="250" y="230"/>
                  </a:lnTo>
                  <a:lnTo>
                    <a:pt x="249" y="229"/>
                  </a:lnTo>
                  <a:lnTo>
                    <a:pt x="248" y="228"/>
                  </a:lnTo>
                  <a:lnTo>
                    <a:pt x="248" y="227"/>
                  </a:lnTo>
                  <a:lnTo>
                    <a:pt x="247" y="227"/>
                  </a:lnTo>
                  <a:lnTo>
                    <a:pt x="246" y="227"/>
                  </a:lnTo>
                  <a:lnTo>
                    <a:pt x="246" y="226"/>
                  </a:lnTo>
                  <a:lnTo>
                    <a:pt x="247" y="227"/>
                  </a:lnTo>
                  <a:lnTo>
                    <a:pt x="248" y="227"/>
                  </a:lnTo>
                  <a:lnTo>
                    <a:pt x="249" y="227"/>
                  </a:lnTo>
                  <a:lnTo>
                    <a:pt x="248" y="226"/>
                  </a:lnTo>
                  <a:lnTo>
                    <a:pt x="248" y="224"/>
                  </a:lnTo>
                  <a:lnTo>
                    <a:pt x="248" y="223"/>
                  </a:lnTo>
                  <a:lnTo>
                    <a:pt x="247" y="223"/>
                  </a:lnTo>
                  <a:lnTo>
                    <a:pt x="246" y="223"/>
                  </a:lnTo>
                  <a:lnTo>
                    <a:pt x="245" y="223"/>
                  </a:lnTo>
                  <a:lnTo>
                    <a:pt x="246" y="222"/>
                  </a:lnTo>
                  <a:lnTo>
                    <a:pt x="246" y="221"/>
                  </a:lnTo>
                  <a:lnTo>
                    <a:pt x="245" y="220"/>
                  </a:lnTo>
                  <a:lnTo>
                    <a:pt x="245" y="218"/>
                  </a:lnTo>
                  <a:lnTo>
                    <a:pt x="245" y="216"/>
                  </a:lnTo>
                  <a:lnTo>
                    <a:pt x="244" y="214"/>
                  </a:lnTo>
                  <a:lnTo>
                    <a:pt x="244" y="213"/>
                  </a:lnTo>
                  <a:lnTo>
                    <a:pt x="245" y="213"/>
                  </a:lnTo>
                  <a:lnTo>
                    <a:pt x="245" y="212"/>
                  </a:lnTo>
                  <a:lnTo>
                    <a:pt x="246" y="212"/>
                  </a:lnTo>
                  <a:lnTo>
                    <a:pt x="246" y="211"/>
                  </a:lnTo>
                  <a:lnTo>
                    <a:pt x="245" y="211"/>
                  </a:lnTo>
                  <a:lnTo>
                    <a:pt x="245" y="212"/>
                  </a:lnTo>
                  <a:lnTo>
                    <a:pt x="245" y="211"/>
                  </a:lnTo>
                  <a:lnTo>
                    <a:pt x="246" y="211"/>
                  </a:lnTo>
                  <a:lnTo>
                    <a:pt x="246" y="210"/>
                  </a:lnTo>
                  <a:lnTo>
                    <a:pt x="247" y="210"/>
                  </a:lnTo>
                  <a:lnTo>
                    <a:pt x="246" y="210"/>
                  </a:lnTo>
                  <a:lnTo>
                    <a:pt x="245" y="210"/>
                  </a:lnTo>
                  <a:lnTo>
                    <a:pt x="245" y="209"/>
                  </a:lnTo>
                  <a:lnTo>
                    <a:pt x="246" y="207"/>
                  </a:lnTo>
                  <a:lnTo>
                    <a:pt x="245" y="207"/>
                  </a:lnTo>
                  <a:lnTo>
                    <a:pt x="245" y="206"/>
                  </a:lnTo>
                  <a:lnTo>
                    <a:pt x="245" y="207"/>
                  </a:lnTo>
                  <a:lnTo>
                    <a:pt x="246" y="207"/>
                  </a:lnTo>
                  <a:lnTo>
                    <a:pt x="246" y="206"/>
                  </a:lnTo>
                  <a:lnTo>
                    <a:pt x="248" y="206"/>
                  </a:lnTo>
                  <a:lnTo>
                    <a:pt x="248" y="205"/>
                  </a:lnTo>
                  <a:lnTo>
                    <a:pt x="246" y="204"/>
                  </a:lnTo>
                  <a:lnTo>
                    <a:pt x="245" y="204"/>
                  </a:lnTo>
                  <a:lnTo>
                    <a:pt x="246" y="205"/>
                  </a:lnTo>
                  <a:lnTo>
                    <a:pt x="245" y="205"/>
                  </a:lnTo>
                  <a:lnTo>
                    <a:pt x="244" y="204"/>
                  </a:lnTo>
                  <a:lnTo>
                    <a:pt x="241" y="203"/>
                  </a:lnTo>
                  <a:lnTo>
                    <a:pt x="240" y="203"/>
                  </a:lnTo>
                  <a:lnTo>
                    <a:pt x="239" y="203"/>
                  </a:lnTo>
                  <a:lnTo>
                    <a:pt x="238" y="203"/>
                  </a:lnTo>
                  <a:lnTo>
                    <a:pt x="238" y="202"/>
                  </a:lnTo>
                  <a:lnTo>
                    <a:pt x="239" y="202"/>
                  </a:lnTo>
                  <a:lnTo>
                    <a:pt x="239" y="201"/>
                  </a:lnTo>
                  <a:lnTo>
                    <a:pt x="239" y="199"/>
                  </a:lnTo>
                  <a:lnTo>
                    <a:pt x="238" y="199"/>
                  </a:lnTo>
                  <a:lnTo>
                    <a:pt x="238" y="201"/>
                  </a:lnTo>
                  <a:lnTo>
                    <a:pt x="237" y="202"/>
                  </a:lnTo>
                  <a:lnTo>
                    <a:pt x="236" y="203"/>
                  </a:lnTo>
                  <a:lnTo>
                    <a:pt x="237" y="203"/>
                  </a:lnTo>
                  <a:lnTo>
                    <a:pt x="237" y="204"/>
                  </a:lnTo>
                  <a:lnTo>
                    <a:pt x="237" y="205"/>
                  </a:lnTo>
                  <a:lnTo>
                    <a:pt x="236" y="205"/>
                  </a:lnTo>
                  <a:lnTo>
                    <a:pt x="236" y="204"/>
                  </a:lnTo>
                  <a:lnTo>
                    <a:pt x="236" y="203"/>
                  </a:lnTo>
                  <a:lnTo>
                    <a:pt x="234" y="203"/>
                  </a:lnTo>
                  <a:lnTo>
                    <a:pt x="233" y="202"/>
                  </a:lnTo>
                  <a:lnTo>
                    <a:pt x="234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2" y="199"/>
                  </a:lnTo>
                  <a:lnTo>
                    <a:pt x="231" y="199"/>
                  </a:lnTo>
                  <a:lnTo>
                    <a:pt x="231" y="201"/>
                  </a:lnTo>
                  <a:lnTo>
                    <a:pt x="230" y="201"/>
                  </a:lnTo>
                  <a:lnTo>
                    <a:pt x="229" y="201"/>
                  </a:lnTo>
                  <a:lnTo>
                    <a:pt x="230" y="199"/>
                  </a:lnTo>
                  <a:lnTo>
                    <a:pt x="229" y="199"/>
                  </a:lnTo>
                  <a:lnTo>
                    <a:pt x="228" y="198"/>
                  </a:lnTo>
                  <a:lnTo>
                    <a:pt x="227" y="197"/>
                  </a:lnTo>
                  <a:lnTo>
                    <a:pt x="225" y="196"/>
                  </a:lnTo>
                  <a:lnTo>
                    <a:pt x="224" y="195"/>
                  </a:lnTo>
                  <a:lnTo>
                    <a:pt x="224" y="194"/>
                  </a:lnTo>
                  <a:lnTo>
                    <a:pt x="223" y="193"/>
                  </a:lnTo>
                  <a:lnTo>
                    <a:pt x="222" y="192"/>
                  </a:lnTo>
                  <a:lnTo>
                    <a:pt x="222" y="189"/>
                  </a:lnTo>
                  <a:lnTo>
                    <a:pt x="221" y="189"/>
                  </a:lnTo>
                  <a:lnTo>
                    <a:pt x="221" y="188"/>
                  </a:lnTo>
                  <a:lnTo>
                    <a:pt x="221" y="187"/>
                  </a:lnTo>
                  <a:lnTo>
                    <a:pt x="220" y="185"/>
                  </a:lnTo>
                  <a:lnTo>
                    <a:pt x="219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19" y="182"/>
                  </a:lnTo>
                  <a:lnTo>
                    <a:pt x="217" y="181"/>
                  </a:lnTo>
                  <a:lnTo>
                    <a:pt x="215" y="180"/>
                  </a:lnTo>
                  <a:lnTo>
                    <a:pt x="213" y="179"/>
                  </a:lnTo>
                  <a:lnTo>
                    <a:pt x="212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3"/>
                  </a:lnTo>
                  <a:lnTo>
                    <a:pt x="206" y="168"/>
                  </a:lnTo>
                  <a:lnTo>
                    <a:pt x="205" y="167"/>
                  </a:lnTo>
                  <a:lnTo>
                    <a:pt x="206" y="167"/>
                  </a:lnTo>
                  <a:lnTo>
                    <a:pt x="206" y="165"/>
                  </a:lnTo>
                  <a:lnTo>
                    <a:pt x="207" y="165"/>
                  </a:lnTo>
                  <a:lnTo>
                    <a:pt x="207" y="167"/>
                  </a:lnTo>
                  <a:lnTo>
                    <a:pt x="207" y="168"/>
                  </a:lnTo>
                  <a:lnTo>
                    <a:pt x="207" y="167"/>
                  </a:lnTo>
                  <a:lnTo>
                    <a:pt x="208" y="167"/>
                  </a:lnTo>
                  <a:lnTo>
                    <a:pt x="208" y="165"/>
                  </a:lnTo>
                  <a:lnTo>
                    <a:pt x="207" y="165"/>
                  </a:lnTo>
                  <a:lnTo>
                    <a:pt x="206" y="165"/>
                  </a:lnTo>
                  <a:lnTo>
                    <a:pt x="205" y="164"/>
                  </a:lnTo>
                  <a:lnTo>
                    <a:pt x="205" y="163"/>
                  </a:lnTo>
                  <a:lnTo>
                    <a:pt x="204" y="163"/>
                  </a:lnTo>
                  <a:lnTo>
                    <a:pt x="203" y="162"/>
                  </a:lnTo>
                  <a:lnTo>
                    <a:pt x="202" y="161"/>
                  </a:lnTo>
                  <a:lnTo>
                    <a:pt x="203" y="161"/>
                  </a:lnTo>
                  <a:lnTo>
                    <a:pt x="202" y="161"/>
                  </a:lnTo>
                  <a:lnTo>
                    <a:pt x="202" y="160"/>
                  </a:lnTo>
                  <a:lnTo>
                    <a:pt x="201" y="160"/>
                  </a:lnTo>
                  <a:lnTo>
                    <a:pt x="201" y="159"/>
                  </a:lnTo>
                  <a:lnTo>
                    <a:pt x="199" y="159"/>
                  </a:lnTo>
                  <a:lnTo>
                    <a:pt x="198" y="157"/>
                  </a:lnTo>
                  <a:lnTo>
                    <a:pt x="199" y="157"/>
                  </a:lnTo>
                  <a:lnTo>
                    <a:pt x="199" y="156"/>
                  </a:lnTo>
                  <a:lnTo>
                    <a:pt x="199" y="155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3"/>
                  </a:lnTo>
                  <a:lnTo>
                    <a:pt x="199" y="153"/>
                  </a:lnTo>
                  <a:lnTo>
                    <a:pt x="199" y="152"/>
                  </a:lnTo>
                  <a:lnTo>
                    <a:pt x="198" y="151"/>
                  </a:lnTo>
                  <a:lnTo>
                    <a:pt x="198" y="149"/>
                  </a:lnTo>
                  <a:lnTo>
                    <a:pt x="198" y="148"/>
                  </a:lnTo>
                  <a:lnTo>
                    <a:pt x="198" y="147"/>
                  </a:lnTo>
                  <a:lnTo>
                    <a:pt x="198" y="146"/>
                  </a:lnTo>
                  <a:lnTo>
                    <a:pt x="198" y="145"/>
                  </a:lnTo>
                  <a:lnTo>
                    <a:pt x="197" y="144"/>
                  </a:lnTo>
                  <a:lnTo>
                    <a:pt x="196" y="144"/>
                  </a:lnTo>
                  <a:lnTo>
                    <a:pt x="195" y="144"/>
                  </a:lnTo>
                  <a:lnTo>
                    <a:pt x="195" y="145"/>
                  </a:lnTo>
                  <a:lnTo>
                    <a:pt x="194" y="144"/>
                  </a:lnTo>
                  <a:lnTo>
                    <a:pt x="193" y="144"/>
                  </a:lnTo>
                  <a:lnTo>
                    <a:pt x="193" y="143"/>
                  </a:lnTo>
                  <a:lnTo>
                    <a:pt x="193" y="142"/>
                  </a:lnTo>
                  <a:lnTo>
                    <a:pt x="193" y="140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4" y="137"/>
                  </a:lnTo>
                  <a:lnTo>
                    <a:pt x="193" y="137"/>
                  </a:lnTo>
                  <a:lnTo>
                    <a:pt x="193" y="136"/>
                  </a:lnTo>
                  <a:lnTo>
                    <a:pt x="193" y="135"/>
                  </a:lnTo>
                  <a:lnTo>
                    <a:pt x="191" y="134"/>
                  </a:lnTo>
                  <a:lnTo>
                    <a:pt x="190" y="132"/>
                  </a:lnTo>
                  <a:lnTo>
                    <a:pt x="190" y="130"/>
                  </a:lnTo>
                  <a:lnTo>
                    <a:pt x="190" y="129"/>
                  </a:lnTo>
                  <a:lnTo>
                    <a:pt x="189" y="129"/>
                  </a:lnTo>
                  <a:lnTo>
                    <a:pt x="189" y="128"/>
                  </a:lnTo>
                  <a:lnTo>
                    <a:pt x="188" y="128"/>
                  </a:lnTo>
                  <a:lnTo>
                    <a:pt x="188" y="127"/>
                  </a:lnTo>
                  <a:lnTo>
                    <a:pt x="188" y="126"/>
                  </a:lnTo>
                  <a:lnTo>
                    <a:pt x="188" y="124"/>
                  </a:lnTo>
                  <a:lnTo>
                    <a:pt x="187" y="124"/>
                  </a:lnTo>
                  <a:lnTo>
                    <a:pt x="187" y="122"/>
                  </a:lnTo>
                  <a:lnTo>
                    <a:pt x="187" y="121"/>
                  </a:lnTo>
                  <a:lnTo>
                    <a:pt x="186" y="121"/>
                  </a:lnTo>
                  <a:lnTo>
                    <a:pt x="185" y="121"/>
                  </a:lnTo>
                  <a:lnTo>
                    <a:pt x="185" y="120"/>
                  </a:lnTo>
                  <a:lnTo>
                    <a:pt x="185" y="119"/>
                  </a:lnTo>
                  <a:lnTo>
                    <a:pt x="185" y="118"/>
                  </a:lnTo>
                  <a:lnTo>
                    <a:pt x="186" y="117"/>
                  </a:lnTo>
                  <a:lnTo>
                    <a:pt x="185" y="117"/>
                  </a:lnTo>
                  <a:lnTo>
                    <a:pt x="185" y="115"/>
                  </a:lnTo>
                  <a:lnTo>
                    <a:pt x="185" y="114"/>
                  </a:lnTo>
                  <a:lnTo>
                    <a:pt x="185" y="112"/>
                  </a:lnTo>
                  <a:lnTo>
                    <a:pt x="186" y="110"/>
                  </a:lnTo>
                  <a:lnTo>
                    <a:pt x="185" y="110"/>
                  </a:lnTo>
                  <a:lnTo>
                    <a:pt x="185" y="109"/>
                  </a:lnTo>
                  <a:lnTo>
                    <a:pt x="185" y="107"/>
                  </a:lnTo>
                  <a:lnTo>
                    <a:pt x="184" y="107"/>
                  </a:lnTo>
                  <a:lnTo>
                    <a:pt x="184" y="106"/>
                  </a:lnTo>
                  <a:lnTo>
                    <a:pt x="182" y="106"/>
                  </a:lnTo>
                  <a:lnTo>
                    <a:pt x="182" y="107"/>
                  </a:lnTo>
                  <a:lnTo>
                    <a:pt x="182" y="106"/>
                  </a:lnTo>
                  <a:lnTo>
                    <a:pt x="182" y="105"/>
                  </a:lnTo>
                  <a:lnTo>
                    <a:pt x="184" y="103"/>
                  </a:lnTo>
                  <a:lnTo>
                    <a:pt x="184" y="102"/>
                  </a:lnTo>
                  <a:lnTo>
                    <a:pt x="182" y="101"/>
                  </a:lnTo>
                  <a:lnTo>
                    <a:pt x="181" y="98"/>
                  </a:lnTo>
                  <a:lnTo>
                    <a:pt x="179" y="96"/>
                  </a:lnTo>
                  <a:lnTo>
                    <a:pt x="178" y="94"/>
                  </a:lnTo>
                  <a:lnTo>
                    <a:pt x="177" y="90"/>
                  </a:lnTo>
                  <a:lnTo>
                    <a:pt x="177" y="87"/>
                  </a:lnTo>
                  <a:lnTo>
                    <a:pt x="177" y="86"/>
                  </a:lnTo>
                  <a:lnTo>
                    <a:pt x="177" y="85"/>
                  </a:lnTo>
                  <a:lnTo>
                    <a:pt x="178" y="82"/>
                  </a:lnTo>
                  <a:lnTo>
                    <a:pt x="178" y="80"/>
                  </a:lnTo>
                  <a:lnTo>
                    <a:pt x="178" y="79"/>
                  </a:lnTo>
                  <a:lnTo>
                    <a:pt x="178" y="77"/>
                  </a:lnTo>
                  <a:lnTo>
                    <a:pt x="178" y="76"/>
                  </a:lnTo>
                  <a:lnTo>
                    <a:pt x="178" y="77"/>
                  </a:lnTo>
                  <a:lnTo>
                    <a:pt x="178" y="78"/>
                  </a:lnTo>
                  <a:lnTo>
                    <a:pt x="179" y="79"/>
                  </a:lnTo>
                  <a:lnTo>
                    <a:pt x="180" y="78"/>
                  </a:lnTo>
                  <a:lnTo>
                    <a:pt x="180" y="76"/>
                  </a:lnTo>
                  <a:lnTo>
                    <a:pt x="180" y="75"/>
                  </a:lnTo>
                  <a:lnTo>
                    <a:pt x="180" y="73"/>
                  </a:lnTo>
                  <a:lnTo>
                    <a:pt x="180" y="72"/>
                  </a:lnTo>
                  <a:lnTo>
                    <a:pt x="179" y="71"/>
                  </a:lnTo>
                  <a:lnTo>
                    <a:pt x="179" y="70"/>
                  </a:lnTo>
                  <a:lnTo>
                    <a:pt x="178" y="70"/>
                  </a:lnTo>
                  <a:lnTo>
                    <a:pt x="178" y="71"/>
                  </a:lnTo>
                  <a:lnTo>
                    <a:pt x="179" y="71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6" y="69"/>
                  </a:lnTo>
                  <a:lnTo>
                    <a:pt x="176" y="68"/>
                  </a:lnTo>
                  <a:lnTo>
                    <a:pt x="174" y="68"/>
                  </a:lnTo>
                  <a:lnTo>
                    <a:pt x="174" y="69"/>
                  </a:lnTo>
                  <a:lnTo>
                    <a:pt x="176" y="69"/>
                  </a:lnTo>
                  <a:lnTo>
                    <a:pt x="174" y="69"/>
                  </a:lnTo>
                  <a:lnTo>
                    <a:pt x="173" y="69"/>
                  </a:lnTo>
                  <a:lnTo>
                    <a:pt x="169" y="67"/>
                  </a:lnTo>
                  <a:lnTo>
                    <a:pt x="168" y="67"/>
                  </a:lnTo>
                  <a:lnTo>
                    <a:pt x="165" y="65"/>
                  </a:lnTo>
                  <a:lnTo>
                    <a:pt x="165" y="64"/>
                  </a:lnTo>
                  <a:lnTo>
                    <a:pt x="164" y="64"/>
                  </a:lnTo>
                  <a:lnTo>
                    <a:pt x="163" y="64"/>
                  </a:lnTo>
                  <a:lnTo>
                    <a:pt x="163" y="63"/>
                  </a:lnTo>
                  <a:lnTo>
                    <a:pt x="164" y="63"/>
                  </a:lnTo>
                  <a:lnTo>
                    <a:pt x="163" y="62"/>
                  </a:lnTo>
                  <a:lnTo>
                    <a:pt x="163" y="60"/>
                  </a:lnTo>
                  <a:lnTo>
                    <a:pt x="163" y="59"/>
                  </a:lnTo>
                  <a:lnTo>
                    <a:pt x="163" y="57"/>
                  </a:lnTo>
                  <a:lnTo>
                    <a:pt x="162" y="56"/>
                  </a:lnTo>
                  <a:lnTo>
                    <a:pt x="160" y="55"/>
                  </a:lnTo>
                  <a:lnTo>
                    <a:pt x="160" y="54"/>
                  </a:lnTo>
                  <a:lnTo>
                    <a:pt x="159" y="54"/>
                  </a:lnTo>
                  <a:lnTo>
                    <a:pt x="158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1"/>
                  </a:lnTo>
                  <a:lnTo>
                    <a:pt x="154" y="50"/>
                  </a:lnTo>
                  <a:lnTo>
                    <a:pt x="154" y="51"/>
                  </a:lnTo>
                  <a:lnTo>
                    <a:pt x="153" y="52"/>
                  </a:lnTo>
                  <a:lnTo>
                    <a:pt x="153" y="53"/>
                  </a:lnTo>
                  <a:lnTo>
                    <a:pt x="154" y="53"/>
                  </a:lnTo>
                  <a:lnTo>
                    <a:pt x="154" y="54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2" y="55"/>
                  </a:lnTo>
                  <a:lnTo>
                    <a:pt x="152" y="56"/>
                  </a:lnTo>
                  <a:lnTo>
                    <a:pt x="150" y="55"/>
                  </a:lnTo>
                  <a:lnTo>
                    <a:pt x="148" y="55"/>
                  </a:lnTo>
                  <a:lnTo>
                    <a:pt x="147" y="55"/>
                  </a:lnTo>
                  <a:lnTo>
                    <a:pt x="146" y="54"/>
                  </a:lnTo>
                  <a:lnTo>
                    <a:pt x="145" y="53"/>
                  </a:lnTo>
                  <a:lnTo>
                    <a:pt x="144" y="53"/>
                  </a:lnTo>
                  <a:lnTo>
                    <a:pt x="144" y="52"/>
                  </a:lnTo>
                  <a:lnTo>
                    <a:pt x="143" y="52"/>
                  </a:lnTo>
                  <a:lnTo>
                    <a:pt x="143" y="51"/>
                  </a:lnTo>
                  <a:lnTo>
                    <a:pt x="142" y="50"/>
                  </a:lnTo>
                  <a:lnTo>
                    <a:pt x="141" y="48"/>
                  </a:lnTo>
                  <a:lnTo>
                    <a:pt x="139" y="48"/>
                  </a:lnTo>
                  <a:lnTo>
                    <a:pt x="138" y="47"/>
                  </a:lnTo>
                  <a:lnTo>
                    <a:pt x="138" y="46"/>
                  </a:lnTo>
                  <a:lnTo>
                    <a:pt x="136" y="45"/>
                  </a:lnTo>
                  <a:lnTo>
                    <a:pt x="135" y="43"/>
                  </a:lnTo>
                  <a:lnTo>
                    <a:pt x="133" y="43"/>
                  </a:lnTo>
                  <a:lnTo>
                    <a:pt x="132" y="42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29" y="39"/>
                  </a:lnTo>
                  <a:lnTo>
                    <a:pt x="128" y="39"/>
                  </a:lnTo>
                  <a:lnTo>
                    <a:pt x="128" y="38"/>
                  </a:lnTo>
                  <a:lnTo>
                    <a:pt x="128" y="37"/>
                  </a:lnTo>
                  <a:lnTo>
                    <a:pt x="127" y="37"/>
                  </a:lnTo>
                  <a:lnTo>
                    <a:pt x="126" y="36"/>
                  </a:lnTo>
                  <a:lnTo>
                    <a:pt x="125" y="35"/>
                  </a:lnTo>
                  <a:lnTo>
                    <a:pt x="124" y="35"/>
                  </a:lnTo>
                  <a:lnTo>
                    <a:pt x="124" y="34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2" y="34"/>
                  </a:lnTo>
                  <a:lnTo>
                    <a:pt x="122" y="35"/>
                  </a:lnTo>
                  <a:lnTo>
                    <a:pt x="124" y="35"/>
                  </a:lnTo>
                  <a:lnTo>
                    <a:pt x="124" y="36"/>
                  </a:lnTo>
                  <a:lnTo>
                    <a:pt x="125" y="36"/>
                  </a:lnTo>
                  <a:lnTo>
                    <a:pt x="125" y="37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7" y="39"/>
                  </a:lnTo>
                  <a:lnTo>
                    <a:pt x="128" y="40"/>
                  </a:lnTo>
                  <a:lnTo>
                    <a:pt x="128" y="43"/>
                  </a:lnTo>
                  <a:lnTo>
                    <a:pt x="128" y="44"/>
                  </a:lnTo>
                  <a:lnTo>
                    <a:pt x="128" y="45"/>
                  </a:lnTo>
                  <a:lnTo>
                    <a:pt x="129" y="46"/>
                  </a:lnTo>
                  <a:lnTo>
                    <a:pt x="128" y="46"/>
                  </a:lnTo>
                  <a:lnTo>
                    <a:pt x="127" y="47"/>
                  </a:lnTo>
                  <a:lnTo>
                    <a:pt x="126" y="48"/>
                  </a:lnTo>
                  <a:lnTo>
                    <a:pt x="126" y="51"/>
                  </a:lnTo>
                  <a:lnTo>
                    <a:pt x="125" y="55"/>
                  </a:lnTo>
                  <a:lnTo>
                    <a:pt x="124" y="57"/>
                  </a:lnTo>
                  <a:lnTo>
                    <a:pt x="124" y="60"/>
                  </a:lnTo>
                  <a:lnTo>
                    <a:pt x="122" y="63"/>
                  </a:lnTo>
                  <a:lnTo>
                    <a:pt x="122" y="64"/>
                  </a:lnTo>
                  <a:lnTo>
                    <a:pt x="122" y="67"/>
                  </a:lnTo>
                  <a:lnTo>
                    <a:pt x="124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4" y="70"/>
                  </a:lnTo>
                  <a:lnTo>
                    <a:pt x="125" y="71"/>
                  </a:lnTo>
                  <a:lnTo>
                    <a:pt x="126" y="72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7" y="80"/>
                  </a:lnTo>
                  <a:lnTo>
                    <a:pt x="126" y="81"/>
                  </a:lnTo>
                  <a:lnTo>
                    <a:pt x="126" y="82"/>
                  </a:lnTo>
                  <a:lnTo>
                    <a:pt x="126" y="84"/>
                  </a:lnTo>
                  <a:lnTo>
                    <a:pt x="126" y="85"/>
                  </a:lnTo>
                  <a:lnTo>
                    <a:pt x="127" y="86"/>
                  </a:lnTo>
                  <a:lnTo>
                    <a:pt x="127" y="87"/>
                  </a:lnTo>
                  <a:lnTo>
                    <a:pt x="127" y="88"/>
                  </a:lnTo>
                  <a:lnTo>
                    <a:pt x="127" y="89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7" y="93"/>
                  </a:lnTo>
                  <a:lnTo>
                    <a:pt x="126" y="94"/>
                  </a:lnTo>
                  <a:lnTo>
                    <a:pt x="126" y="96"/>
                  </a:lnTo>
                  <a:lnTo>
                    <a:pt x="126" y="97"/>
                  </a:lnTo>
                  <a:lnTo>
                    <a:pt x="126" y="98"/>
                  </a:lnTo>
                  <a:lnTo>
                    <a:pt x="125" y="98"/>
                  </a:lnTo>
                  <a:lnTo>
                    <a:pt x="125" y="100"/>
                  </a:lnTo>
                  <a:lnTo>
                    <a:pt x="125" y="101"/>
                  </a:lnTo>
                  <a:lnTo>
                    <a:pt x="125" y="102"/>
                  </a:lnTo>
                  <a:lnTo>
                    <a:pt x="125" y="103"/>
                  </a:lnTo>
                  <a:lnTo>
                    <a:pt x="126" y="103"/>
                  </a:lnTo>
                  <a:lnTo>
                    <a:pt x="126" y="104"/>
                  </a:lnTo>
                  <a:lnTo>
                    <a:pt x="127" y="105"/>
                  </a:lnTo>
                  <a:lnTo>
                    <a:pt x="126" y="106"/>
                  </a:lnTo>
                  <a:lnTo>
                    <a:pt x="127" y="107"/>
                  </a:lnTo>
                  <a:lnTo>
                    <a:pt x="127" y="109"/>
                  </a:lnTo>
                  <a:lnTo>
                    <a:pt x="129" y="110"/>
                  </a:lnTo>
                  <a:lnTo>
                    <a:pt x="129" y="111"/>
                  </a:lnTo>
                  <a:lnTo>
                    <a:pt x="129" y="112"/>
                  </a:lnTo>
                  <a:lnTo>
                    <a:pt x="130" y="112"/>
                  </a:lnTo>
                  <a:lnTo>
                    <a:pt x="130" y="113"/>
                  </a:lnTo>
                  <a:lnTo>
                    <a:pt x="130" y="114"/>
                  </a:lnTo>
                  <a:lnTo>
                    <a:pt x="132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2" y="117"/>
                  </a:lnTo>
                  <a:lnTo>
                    <a:pt x="132" y="118"/>
                  </a:lnTo>
                  <a:lnTo>
                    <a:pt x="133" y="118"/>
                  </a:lnTo>
                  <a:lnTo>
                    <a:pt x="133" y="119"/>
                  </a:lnTo>
                  <a:lnTo>
                    <a:pt x="134" y="119"/>
                  </a:lnTo>
                  <a:lnTo>
                    <a:pt x="134" y="118"/>
                  </a:lnTo>
                  <a:lnTo>
                    <a:pt x="135" y="118"/>
                  </a:lnTo>
                  <a:lnTo>
                    <a:pt x="136" y="118"/>
                  </a:lnTo>
                  <a:lnTo>
                    <a:pt x="136" y="119"/>
                  </a:lnTo>
                  <a:lnTo>
                    <a:pt x="137" y="119"/>
                  </a:lnTo>
                  <a:lnTo>
                    <a:pt x="137" y="120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2"/>
                  </a:lnTo>
                  <a:lnTo>
                    <a:pt x="139" y="122"/>
                  </a:lnTo>
                  <a:lnTo>
                    <a:pt x="139" y="123"/>
                  </a:lnTo>
                  <a:lnTo>
                    <a:pt x="141" y="123"/>
                  </a:lnTo>
                  <a:lnTo>
                    <a:pt x="141" y="124"/>
                  </a:lnTo>
                  <a:lnTo>
                    <a:pt x="141" y="126"/>
                  </a:lnTo>
                  <a:lnTo>
                    <a:pt x="142" y="126"/>
                  </a:lnTo>
                  <a:lnTo>
                    <a:pt x="142" y="127"/>
                  </a:lnTo>
                  <a:lnTo>
                    <a:pt x="143" y="127"/>
                  </a:lnTo>
                  <a:lnTo>
                    <a:pt x="144" y="128"/>
                  </a:lnTo>
                  <a:lnTo>
                    <a:pt x="144" y="129"/>
                  </a:lnTo>
                  <a:lnTo>
                    <a:pt x="145" y="129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6" y="131"/>
                  </a:lnTo>
                  <a:lnTo>
                    <a:pt x="147" y="131"/>
                  </a:lnTo>
                  <a:lnTo>
                    <a:pt x="147" y="132"/>
                  </a:lnTo>
                  <a:lnTo>
                    <a:pt x="148" y="132"/>
                  </a:lnTo>
                  <a:lnTo>
                    <a:pt x="148" y="134"/>
                  </a:lnTo>
                  <a:lnTo>
                    <a:pt x="152" y="138"/>
                  </a:lnTo>
                  <a:lnTo>
                    <a:pt x="153" y="139"/>
                  </a:lnTo>
                  <a:lnTo>
                    <a:pt x="153" y="140"/>
                  </a:lnTo>
                  <a:lnTo>
                    <a:pt x="152" y="140"/>
                  </a:lnTo>
                  <a:lnTo>
                    <a:pt x="152" y="142"/>
                  </a:lnTo>
                  <a:lnTo>
                    <a:pt x="152" y="143"/>
                  </a:lnTo>
                  <a:lnTo>
                    <a:pt x="153" y="144"/>
                  </a:lnTo>
                  <a:lnTo>
                    <a:pt x="153" y="145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4" y="147"/>
                  </a:lnTo>
                  <a:lnTo>
                    <a:pt x="155" y="148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4" y="152"/>
                  </a:lnTo>
                  <a:lnTo>
                    <a:pt x="154" y="153"/>
                  </a:lnTo>
                  <a:lnTo>
                    <a:pt x="154" y="154"/>
                  </a:lnTo>
                  <a:lnTo>
                    <a:pt x="155" y="154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5" y="153"/>
                  </a:lnTo>
                  <a:lnTo>
                    <a:pt x="156" y="153"/>
                  </a:lnTo>
                  <a:lnTo>
                    <a:pt x="156" y="152"/>
                  </a:lnTo>
                  <a:lnTo>
                    <a:pt x="158" y="153"/>
                  </a:lnTo>
                  <a:lnTo>
                    <a:pt x="158" y="152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59" y="154"/>
                  </a:lnTo>
                  <a:lnTo>
                    <a:pt x="160" y="154"/>
                  </a:lnTo>
                  <a:lnTo>
                    <a:pt x="159" y="154"/>
                  </a:lnTo>
                  <a:lnTo>
                    <a:pt x="159" y="155"/>
                  </a:lnTo>
                  <a:lnTo>
                    <a:pt x="160" y="155"/>
                  </a:lnTo>
                  <a:lnTo>
                    <a:pt x="160" y="156"/>
                  </a:lnTo>
                  <a:lnTo>
                    <a:pt x="159" y="156"/>
                  </a:lnTo>
                  <a:lnTo>
                    <a:pt x="159" y="157"/>
                  </a:lnTo>
                  <a:lnTo>
                    <a:pt x="160" y="157"/>
                  </a:lnTo>
                  <a:lnTo>
                    <a:pt x="160" y="159"/>
                  </a:lnTo>
                  <a:lnTo>
                    <a:pt x="161" y="159"/>
                  </a:lnTo>
                  <a:lnTo>
                    <a:pt x="162" y="157"/>
                  </a:lnTo>
                  <a:lnTo>
                    <a:pt x="163" y="157"/>
                  </a:lnTo>
                  <a:lnTo>
                    <a:pt x="164" y="157"/>
                  </a:lnTo>
                  <a:lnTo>
                    <a:pt x="164" y="159"/>
                  </a:lnTo>
                  <a:lnTo>
                    <a:pt x="164" y="160"/>
                  </a:lnTo>
                  <a:lnTo>
                    <a:pt x="164" y="161"/>
                  </a:lnTo>
                  <a:lnTo>
                    <a:pt x="164" y="162"/>
                  </a:lnTo>
                  <a:lnTo>
                    <a:pt x="165" y="163"/>
                  </a:lnTo>
                  <a:lnTo>
                    <a:pt x="165" y="164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7" y="168"/>
                  </a:lnTo>
                  <a:lnTo>
                    <a:pt x="167" y="169"/>
                  </a:lnTo>
                  <a:lnTo>
                    <a:pt x="165" y="170"/>
                  </a:lnTo>
                  <a:lnTo>
                    <a:pt x="167" y="170"/>
                  </a:lnTo>
                  <a:lnTo>
                    <a:pt x="167" y="171"/>
                  </a:lnTo>
                  <a:lnTo>
                    <a:pt x="168" y="171"/>
                  </a:lnTo>
                  <a:lnTo>
                    <a:pt x="168" y="172"/>
                  </a:lnTo>
                  <a:lnTo>
                    <a:pt x="169" y="172"/>
                  </a:lnTo>
                  <a:lnTo>
                    <a:pt x="170" y="172"/>
                  </a:lnTo>
                  <a:lnTo>
                    <a:pt x="171" y="172"/>
                  </a:lnTo>
                  <a:lnTo>
                    <a:pt x="172" y="172"/>
                  </a:lnTo>
                  <a:lnTo>
                    <a:pt x="173" y="173"/>
                  </a:lnTo>
                  <a:lnTo>
                    <a:pt x="173" y="174"/>
                  </a:lnTo>
                  <a:lnTo>
                    <a:pt x="173" y="173"/>
                  </a:lnTo>
                  <a:lnTo>
                    <a:pt x="174" y="173"/>
                  </a:lnTo>
                  <a:lnTo>
                    <a:pt x="174" y="174"/>
                  </a:lnTo>
                  <a:lnTo>
                    <a:pt x="173" y="176"/>
                  </a:lnTo>
                  <a:lnTo>
                    <a:pt x="173" y="177"/>
                  </a:lnTo>
                  <a:lnTo>
                    <a:pt x="173" y="178"/>
                  </a:lnTo>
                  <a:lnTo>
                    <a:pt x="172" y="179"/>
                  </a:lnTo>
                  <a:lnTo>
                    <a:pt x="173" y="179"/>
                  </a:lnTo>
                  <a:lnTo>
                    <a:pt x="172" y="179"/>
                  </a:lnTo>
                  <a:lnTo>
                    <a:pt x="173" y="180"/>
                  </a:lnTo>
                  <a:lnTo>
                    <a:pt x="173" y="181"/>
                  </a:lnTo>
                  <a:lnTo>
                    <a:pt x="174" y="182"/>
                  </a:lnTo>
                  <a:lnTo>
                    <a:pt x="176" y="184"/>
                  </a:lnTo>
                  <a:lnTo>
                    <a:pt x="174" y="184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4" y="187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9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4" y="192"/>
                  </a:lnTo>
                  <a:lnTo>
                    <a:pt x="174" y="193"/>
                  </a:lnTo>
                  <a:lnTo>
                    <a:pt x="174" y="194"/>
                  </a:lnTo>
                  <a:lnTo>
                    <a:pt x="174" y="195"/>
                  </a:lnTo>
                  <a:lnTo>
                    <a:pt x="174" y="196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1"/>
                  </a:lnTo>
                  <a:lnTo>
                    <a:pt x="177" y="201"/>
                  </a:lnTo>
                  <a:lnTo>
                    <a:pt x="177" y="202"/>
                  </a:lnTo>
                  <a:lnTo>
                    <a:pt x="178" y="202"/>
                  </a:lnTo>
                  <a:lnTo>
                    <a:pt x="178" y="203"/>
                  </a:lnTo>
                  <a:lnTo>
                    <a:pt x="179" y="204"/>
                  </a:lnTo>
                  <a:lnTo>
                    <a:pt x="180" y="205"/>
                  </a:lnTo>
                  <a:lnTo>
                    <a:pt x="181" y="205"/>
                  </a:lnTo>
                  <a:lnTo>
                    <a:pt x="182" y="205"/>
                  </a:lnTo>
                  <a:lnTo>
                    <a:pt x="182" y="206"/>
                  </a:lnTo>
                  <a:lnTo>
                    <a:pt x="184" y="206"/>
                  </a:lnTo>
                  <a:lnTo>
                    <a:pt x="185" y="207"/>
                  </a:lnTo>
                  <a:lnTo>
                    <a:pt x="186" y="209"/>
                  </a:lnTo>
                  <a:lnTo>
                    <a:pt x="187" y="209"/>
                  </a:lnTo>
                  <a:lnTo>
                    <a:pt x="187" y="210"/>
                  </a:lnTo>
                  <a:lnTo>
                    <a:pt x="187" y="211"/>
                  </a:lnTo>
                  <a:lnTo>
                    <a:pt x="187" y="212"/>
                  </a:lnTo>
                  <a:lnTo>
                    <a:pt x="187" y="213"/>
                  </a:lnTo>
                  <a:lnTo>
                    <a:pt x="187" y="214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88" y="216"/>
                  </a:lnTo>
                  <a:lnTo>
                    <a:pt x="189" y="218"/>
                  </a:lnTo>
                  <a:lnTo>
                    <a:pt x="189" y="219"/>
                  </a:lnTo>
                  <a:lnTo>
                    <a:pt x="190" y="220"/>
                  </a:lnTo>
                  <a:lnTo>
                    <a:pt x="190" y="221"/>
                  </a:lnTo>
                  <a:lnTo>
                    <a:pt x="189" y="222"/>
                  </a:lnTo>
                  <a:lnTo>
                    <a:pt x="190" y="222"/>
                  </a:lnTo>
                  <a:lnTo>
                    <a:pt x="190" y="223"/>
                  </a:lnTo>
                  <a:lnTo>
                    <a:pt x="191" y="223"/>
                  </a:lnTo>
                  <a:lnTo>
                    <a:pt x="191" y="224"/>
                  </a:lnTo>
                  <a:lnTo>
                    <a:pt x="193" y="224"/>
                  </a:lnTo>
                  <a:lnTo>
                    <a:pt x="193" y="226"/>
                  </a:lnTo>
                  <a:lnTo>
                    <a:pt x="194" y="226"/>
                  </a:lnTo>
                  <a:lnTo>
                    <a:pt x="195" y="226"/>
                  </a:lnTo>
                  <a:lnTo>
                    <a:pt x="196" y="227"/>
                  </a:lnTo>
                  <a:lnTo>
                    <a:pt x="196" y="228"/>
                  </a:lnTo>
                  <a:lnTo>
                    <a:pt x="197" y="228"/>
                  </a:lnTo>
                  <a:lnTo>
                    <a:pt x="198" y="228"/>
                  </a:lnTo>
                  <a:lnTo>
                    <a:pt x="198" y="229"/>
                  </a:lnTo>
                  <a:lnTo>
                    <a:pt x="197" y="229"/>
                  </a:lnTo>
                  <a:lnTo>
                    <a:pt x="196" y="229"/>
                  </a:lnTo>
                  <a:lnTo>
                    <a:pt x="196" y="230"/>
                  </a:lnTo>
                  <a:lnTo>
                    <a:pt x="195" y="231"/>
                  </a:lnTo>
                  <a:lnTo>
                    <a:pt x="196" y="232"/>
                  </a:lnTo>
                  <a:lnTo>
                    <a:pt x="196" y="234"/>
                  </a:lnTo>
                  <a:lnTo>
                    <a:pt x="197" y="235"/>
                  </a:lnTo>
                  <a:lnTo>
                    <a:pt x="198" y="236"/>
                  </a:lnTo>
                  <a:lnTo>
                    <a:pt x="198" y="237"/>
                  </a:lnTo>
                  <a:lnTo>
                    <a:pt x="199" y="238"/>
                  </a:lnTo>
                  <a:lnTo>
                    <a:pt x="199" y="239"/>
                  </a:lnTo>
                  <a:lnTo>
                    <a:pt x="199" y="240"/>
                  </a:lnTo>
                  <a:lnTo>
                    <a:pt x="198" y="240"/>
                  </a:lnTo>
                  <a:lnTo>
                    <a:pt x="198" y="241"/>
                  </a:lnTo>
                  <a:lnTo>
                    <a:pt x="199" y="243"/>
                  </a:lnTo>
                  <a:lnTo>
                    <a:pt x="199" y="244"/>
                  </a:lnTo>
                  <a:lnTo>
                    <a:pt x="199" y="245"/>
                  </a:lnTo>
                  <a:lnTo>
                    <a:pt x="201" y="245"/>
                  </a:lnTo>
                  <a:lnTo>
                    <a:pt x="201" y="246"/>
                  </a:lnTo>
                  <a:lnTo>
                    <a:pt x="202" y="247"/>
                  </a:lnTo>
                  <a:lnTo>
                    <a:pt x="202" y="248"/>
                  </a:lnTo>
                  <a:lnTo>
                    <a:pt x="203" y="249"/>
                  </a:lnTo>
                  <a:lnTo>
                    <a:pt x="204" y="248"/>
                  </a:lnTo>
                  <a:lnTo>
                    <a:pt x="205" y="247"/>
                  </a:lnTo>
                  <a:lnTo>
                    <a:pt x="204" y="247"/>
                  </a:lnTo>
                  <a:lnTo>
                    <a:pt x="204" y="246"/>
                  </a:lnTo>
                  <a:lnTo>
                    <a:pt x="203" y="245"/>
                  </a:lnTo>
                  <a:lnTo>
                    <a:pt x="203" y="244"/>
                  </a:lnTo>
                  <a:lnTo>
                    <a:pt x="202" y="243"/>
                  </a:lnTo>
                  <a:lnTo>
                    <a:pt x="201" y="243"/>
                  </a:lnTo>
                  <a:lnTo>
                    <a:pt x="201" y="241"/>
                  </a:lnTo>
                  <a:lnTo>
                    <a:pt x="201" y="240"/>
                  </a:lnTo>
                  <a:lnTo>
                    <a:pt x="201" y="239"/>
                  </a:lnTo>
                  <a:lnTo>
                    <a:pt x="201" y="238"/>
                  </a:lnTo>
                  <a:lnTo>
                    <a:pt x="201" y="237"/>
                  </a:lnTo>
                  <a:lnTo>
                    <a:pt x="201" y="236"/>
                  </a:lnTo>
                  <a:lnTo>
                    <a:pt x="202" y="236"/>
                  </a:lnTo>
                  <a:lnTo>
                    <a:pt x="203" y="237"/>
                  </a:lnTo>
                  <a:lnTo>
                    <a:pt x="204" y="238"/>
                  </a:lnTo>
                  <a:lnTo>
                    <a:pt x="204" y="239"/>
                  </a:lnTo>
                  <a:lnTo>
                    <a:pt x="205" y="240"/>
                  </a:lnTo>
                  <a:lnTo>
                    <a:pt x="206" y="240"/>
                  </a:lnTo>
                  <a:lnTo>
                    <a:pt x="206" y="241"/>
                  </a:lnTo>
                  <a:lnTo>
                    <a:pt x="207" y="241"/>
                  </a:lnTo>
                  <a:lnTo>
                    <a:pt x="207" y="243"/>
                  </a:lnTo>
                  <a:lnTo>
                    <a:pt x="208" y="244"/>
                  </a:lnTo>
                  <a:lnTo>
                    <a:pt x="210" y="244"/>
                  </a:lnTo>
                  <a:lnTo>
                    <a:pt x="208" y="245"/>
                  </a:lnTo>
                  <a:lnTo>
                    <a:pt x="208" y="246"/>
                  </a:lnTo>
                  <a:lnTo>
                    <a:pt x="208" y="248"/>
                  </a:lnTo>
                  <a:lnTo>
                    <a:pt x="208" y="249"/>
                  </a:lnTo>
                  <a:lnTo>
                    <a:pt x="210" y="249"/>
                  </a:lnTo>
                  <a:lnTo>
                    <a:pt x="211" y="251"/>
                  </a:lnTo>
                  <a:lnTo>
                    <a:pt x="212" y="251"/>
                  </a:lnTo>
                  <a:lnTo>
                    <a:pt x="213" y="251"/>
                  </a:lnTo>
                  <a:lnTo>
                    <a:pt x="212" y="251"/>
                  </a:lnTo>
                  <a:lnTo>
                    <a:pt x="212" y="252"/>
                  </a:lnTo>
                  <a:lnTo>
                    <a:pt x="212" y="253"/>
                  </a:lnTo>
                  <a:lnTo>
                    <a:pt x="212" y="254"/>
                  </a:lnTo>
                  <a:lnTo>
                    <a:pt x="211" y="254"/>
                  </a:lnTo>
                  <a:lnTo>
                    <a:pt x="212" y="255"/>
                  </a:lnTo>
                  <a:lnTo>
                    <a:pt x="212" y="256"/>
                  </a:lnTo>
                  <a:lnTo>
                    <a:pt x="213" y="256"/>
                  </a:lnTo>
                  <a:lnTo>
                    <a:pt x="212" y="256"/>
                  </a:lnTo>
                  <a:lnTo>
                    <a:pt x="213" y="257"/>
                  </a:lnTo>
                  <a:lnTo>
                    <a:pt x="213" y="259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2"/>
                  </a:lnTo>
                  <a:lnTo>
                    <a:pt x="213" y="263"/>
                  </a:lnTo>
                  <a:lnTo>
                    <a:pt x="214" y="264"/>
                  </a:lnTo>
                  <a:lnTo>
                    <a:pt x="214" y="265"/>
                  </a:lnTo>
                  <a:lnTo>
                    <a:pt x="214" y="266"/>
                  </a:lnTo>
                  <a:lnTo>
                    <a:pt x="215" y="266"/>
                  </a:lnTo>
                  <a:lnTo>
                    <a:pt x="215" y="268"/>
                  </a:lnTo>
                  <a:lnTo>
                    <a:pt x="214" y="269"/>
                  </a:lnTo>
                  <a:lnTo>
                    <a:pt x="214" y="270"/>
                  </a:lnTo>
                  <a:lnTo>
                    <a:pt x="214" y="271"/>
                  </a:lnTo>
                  <a:lnTo>
                    <a:pt x="213" y="271"/>
                  </a:lnTo>
                  <a:lnTo>
                    <a:pt x="213" y="272"/>
                  </a:lnTo>
                  <a:lnTo>
                    <a:pt x="213" y="273"/>
                  </a:lnTo>
                  <a:lnTo>
                    <a:pt x="214" y="273"/>
                  </a:lnTo>
                  <a:lnTo>
                    <a:pt x="214" y="274"/>
                  </a:lnTo>
                  <a:lnTo>
                    <a:pt x="213" y="276"/>
                  </a:lnTo>
                  <a:lnTo>
                    <a:pt x="214" y="276"/>
                  </a:lnTo>
                  <a:lnTo>
                    <a:pt x="214" y="277"/>
                  </a:lnTo>
                  <a:lnTo>
                    <a:pt x="214" y="278"/>
                  </a:lnTo>
                  <a:lnTo>
                    <a:pt x="215" y="278"/>
                  </a:lnTo>
                  <a:lnTo>
                    <a:pt x="214" y="278"/>
                  </a:lnTo>
                  <a:lnTo>
                    <a:pt x="214" y="277"/>
                  </a:lnTo>
                  <a:lnTo>
                    <a:pt x="214" y="278"/>
                  </a:lnTo>
                  <a:lnTo>
                    <a:pt x="214" y="279"/>
                  </a:lnTo>
                  <a:lnTo>
                    <a:pt x="215" y="280"/>
                  </a:lnTo>
                  <a:lnTo>
                    <a:pt x="216" y="280"/>
                  </a:lnTo>
                  <a:lnTo>
                    <a:pt x="216" y="281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7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9" y="287"/>
                  </a:lnTo>
                  <a:lnTo>
                    <a:pt x="219" y="288"/>
                  </a:lnTo>
                  <a:lnTo>
                    <a:pt x="220" y="288"/>
                  </a:lnTo>
                  <a:lnTo>
                    <a:pt x="220" y="289"/>
                  </a:lnTo>
                  <a:lnTo>
                    <a:pt x="221" y="289"/>
                  </a:lnTo>
                  <a:lnTo>
                    <a:pt x="222" y="289"/>
                  </a:lnTo>
                  <a:lnTo>
                    <a:pt x="223" y="289"/>
                  </a:lnTo>
                  <a:lnTo>
                    <a:pt x="223" y="290"/>
                  </a:lnTo>
                  <a:lnTo>
                    <a:pt x="223" y="291"/>
                  </a:lnTo>
                  <a:lnTo>
                    <a:pt x="222" y="291"/>
                  </a:lnTo>
                  <a:lnTo>
                    <a:pt x="222" y="293"/>
                  </a:lnTo>
                  <a:lnTo>
                    <a:pt x="223" y="293"/>
                  </a:lnTo>
                  <a:lnTo>
                    <a:pt x="223" y="294"/>
                  </a:lnTo>
                  <a:lnTo>
                    <a:pt x="223" y="295"/>
                  </a:lnTo>
                  <a:lnTo>
                    <a:pt x="223" y="296"/>
                  </a:lnTo>
                  <a:lnTo>
                    <a:pt x="224" y="296"/>
                  </a:lnTo>
                  <a:lnTo>
                    <a:pt x="224" y="297"/>
                  </a:lnTo>
                  <a:lnTo>
                    <a:pt x="224" y="298"/>
                  </a:lnTo>
                  <a:lnTo>
                    <a:pt x="225" y="298"/>
                  </a:lnTo>
                  <a:lnTo>
                    <a:pt x="224" y="298"/>
                  </a:lnTo>
                  <a:lnTo>
                    <a:pt x="224" y="299"/>
                  </a:lnTo>
                  <a:lnTo>
                    <a:pt x="224" y="301"/>
                  </a:lnTo>
                  <a:lnTo>
                    <a:pt x="225" y="302"/>
                  </a:lnTo>
                  <a:lnTo>
                    <a:pt x="225" y="303"/>
                  </a:lnTo>
                  <a:lnTo>
                    <a:pt x="225" y="304"/>
                  </a:lnTo>
                  <a:lnTo>
                    <a:pt x="227" y="304"/>
                  </a:lnTo>
                  <a:lnTo>
                    <a:pt x="227" y="305"/>
                  </a:lnTo>
                  <a:lnTo>
                    <a:pt x="227" y="306"/>
                  </a:lnTo>
                  <a:lnTo>
                    <a:pt x="228" y="307"/>
                  </a:lnTo>
                  <a:lnTo>
                    <a:pt x="228" y="308"/>
                  </a:lnTo>
                  <a:lnTo>
                    <a:pt x="229" y="308"/>
                  </a:lnTo>
                  <a:lnTo>
                    <a:pt x="230" y="310"/>
                  </a:lnTo>
                  <a:lnTo>
                    <a:pt x="230" y="311"/>
                  </a:lnTo>
                  <a:lnTo>
                    <a:pt x="230" y="312"/>
                  </a:lnTo>
                  <a:lnTo>
                    <a:pt x="231" y="312"/>
                  </a:lnTo>
                  <a:lnTo>
                    <a:pt x="231" y="313"/>
                  </a:lnTo>
                  <a:lnTo>
                    <a:pt x="232" y="314"/>
                  </a:lnTo>
                  <a:lnTo>
                    <a:pt x="232" y="315"/>
                  </a:lnTo>
                  <a:lnTo>
                    <a:pt x="232" y="316"/>
                  </a:lnTo>
                  <a:lnTo>
                    <a:pt x="232" y="318"/>
                  </a:lnTo>
                  <a:lnTo>
                    <a:pt x="232" y="319"/>
                  </a:lnTo>
                  <a:lnTo>
                    <a:pt x="231" y="319"/>
                  </a:lnTo>
                  <a:lnTo>
                    <a:pt x="231" y="320"/>
                  </a:lnTo>
                  <a:lnTo>
                    <a:pt x="231" y="321"/>
                  </a:lnTo>
                  <a:lnTo>
                    <a:pt x="230" y="321"/>
                  </a:lnTo>
                  <a:lnTo>
                    <a:pt x="230" y="322"/>
                  </a:lnTo>
                  <a:lnTo>
                    <a:pt x="229" y="323"/>
                  </a:lnTo>
                  <a:lnTo>
                    <a:pt x="229" y="324"/>
                  </a:lnTo>
                  <a:lnTo>
                    <a:pt x="229" y="326"/>
                  </a:lnTo>
                  <a:lnTo>
                    <a:pt x="229" y="327"/>
                  </a:lnTo>
                  <a:lnTo>
                    <a:pt x="229" y="328"/>
                  </a:lnTo>
                  <a:lnTo>
                    <a:pt x="230" y="329"/>
                  </a:lnTo>
                  <a:lnTo>
                    <a:pt x="230" y="330"/>
                  </a:lnTo>
                  <a:lnTo>
                    <a:pt x="230" y="331"/>
                  </a:lnTo>
                  <a:lnTo>
                    <a:pt x="230" y="332"/>
                  </a:lnTo>
                  <a:lnTo>
                    <a:pt x="230" y="333"/>
                  </a:lnTo>
                  <a:lnTo>
                    <a:pt x="231" y="335"/>
                  </a:lnTo>
                  <a:lnTo>
                    <a:pt x="231" y="336"/>
                  </a:lnTo>
                  <a:lnTo>
                    <a:pt x="232" y="336"/>
                  </a:lnTo>
                  <a:lnTo>
                    <a:pt x="232" y="337"/>
                  </a:lnTo>
                  <a:lnTo>
                    <a:pt x="232" y="338"/>
                  </a:lnTo>
                  <a:lnTo>
                    <a:pt x="233" y="338"/>
                  </a:lnTo>
                  <a:lnTo>
                    <a:pt x="233" y="339"/>
                  </a:lnTo>
                  <a:lnTo>
                    <a:pt x="234" y="339"/>
                  </a:lnTo>
                  <a:lnTo>
                    <a:pt x="236" y="340"/>
                  </a:lnTo>
                  <a:lnTo>
                    <a:pt x="237" y="340"/>
                  </a:lnTo>
                  <a:lnTo>
                    <a:pt x="238" y="340"/>
                  </a:lnTo>
                  <a:lnTo>
                    <a:pt x="239" y="341"/>
                  </a:lnTo>
                  <a:lnTo>
                    <a:pt x="241" y="341"/>
                  </a:lnTo>
                  <a:lnTo>
                    <a:pt x="240" y="343"/>
                  </a:lnTo>
                  <a:lnTo>
                    <a:pt x="239" y="341"/>
                  </a:lnTo>
                  <a:lnTo>
                    <a:pt x="238" y="341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9" y="344"/>
                  </a:lnTo>
                  <a:lnTo>
                    <a:pt x="240" y="344"/>
                  </a:lnTo>
                  <a:lnTo>
                    <a:pt x="241" y="343"/>
                  </a:lnTo>
                  <a:lnTo>
                    <a:pt x="242" y="341"/>
                  </a:lnTo>
                  <a:lnTo>
                    <a:pt x="242" y="340"/>
                  </a:lnTo>
                  <a:lnTo>
                    <a:pt x="242" y="339"/>
                  </a:lnTo>
                  <a:lnTo>
                    <a:pt x="242" y="338"/>
                  </a:lnTo>
                  <a:lnTo>
                    <a:pt x="241" y="338"/>
                  </a:lnTo>
                  <a:lnTo>
                    <a:pt x="241" y="337"/>
                  </a:lnTo>
                  <a:lnTo>
                    <a:pt x="241" y="336"/>
                  </a:lnTo>
                  <a:lnTo>
                    <a:pt x="242" y="337"/>
                  </a:lnTo>
                  <a:lnTo>
                    <a:pt x="242" y="336"/>
                  </a:lnTo>
                  <a:lnTo>
                    <a:pt x="244" y="336"/>
                  </a:lnTo>
                  <a:lnTo>
                    <a:pt x="244" y="335"/>
                  </a:lnTo>
                  <a:lnTo>
                    <a:pt x="244" y="336"/>
                  </a:lnTo>
                  <a:lnTo>
                    <a:pt x="245" y="336"/>
                  </a:lnTo>
                  <a:lnTo>
                    <a:pt x="246" y="336"/>
                  </a:lnTo>
                  <a:lnTo>
                    <a:pt x="245" y="337"/>
                  </a:lnTo>
                  <a:lnTo>
                    <a:pt x="246" y="337"/>
                  </a:lnTo>
                  <a:lnTo>
                    <a:pt x="246" y="338"/>
                  </a:lnTo>
                  <a:lnTo>
                    <a:pt x="247" y="338"/>
                  </a:lnTo>
                  <a:lnTo>
                    <a:pt x="247" y="339"/>
                  </a:lnTo>
                  <a:lnTo>
                    <a:pt x="248" y="339"/>
                  </a:lnTo>
                  <a:lnTo>
                    <a:pt x="248" y="340"/>
                  </a:lnTo>
                  <a:lnTo>
                    <a:pt x="249" y="340"/>
                  </a:lnTo>
                  <a:lnTo>
                    <a:pt x="250" y="341"/>
                  </a:lnTo>
                  <a:lnTo>
                    <a:pt x="251" y="343"/>
                  </a:lnTo>
                  <a:lnTo>
                    <a:pt x="253" y="343"/>
                  </a:lnTo>
                  <a:lnTo>
                    <a:pt x="253" y="344"/>
                  </a:lnTo>
                  <a:lnTo>
                    <a:pt x="253" y="345"/>
                  </a:lnTo>
                  <a:lnTo>
                    <a:pt x="253" y="347"/>
                  </a:lnTo>
                  <a:lnTo>
                    <a:pt x="254" y="348"/>
                  </a:lnTo>
                  <a:lnTo>
                    <a:pt x="255" y="348"/>
                  </a:lnTo>
                  <a:lnTo>
                    <a:pt x="256" y="348"/>
                  </a:lnTo>
                  <a:lnTo>
                    <a:pt x="257" y="348"/>
                  </a:lnTo>
                  <a:lnTo>
                    <a:pt x="258" y="347"/>
                  </a:lnTo>
                  <a:lnTo>
                    <a:pt x="258" y="348"/>
                  </a:lnTo>
                  <a:lnTo>
                    <a:pt x="259" y="349"/>
                  </a:lnTo>
                  <a:lnTo>
                    <a:pt x="258" y="349"/>
                  </a:lnTo>
                  <a:lnTo>
                    <a:pt x="258" y="351"/>
                  </a:lnTo>
                  <a:lnTo>
                    <a:pt x="258" y="352"/>
                  </a:lnTo>
                  <a:lnTo>
                    <a:pt x="257" y="352"/>
                  </a:lnTo>
                  <a:lnTo>
                    <a:pt x="258" y="353"/>
                  </a:lnTo>
                  <a:lnTo>
                    <a:pt x="258" y="354"/>
                  </a:lnTo>
                  <a:lnTo>
                    <a:pt x="259" y="354"/>
                  </a:lnTo>
                  <a:lnTo>
                    <a:pt x="259" y="355"/>
                  </a:lnTo>
                  <a:lnTo>
                    <a:pt x="260" y="356"/>
                  </a:lnTo>
                  <a:lnTo>
                    <a:pt x="262" y="356"/>
                  </a:lnTo>
                  <a:lnTo>
                    <a:pt x="262" y="357"/>
                  </a:lnTo>
                  <a:lnTo>
                    <a:pt x="262" y="358"/>
                  </a:lnTo>
                  <a:lnTo>
                    <a:pt x="262" y="360"/>
                  </a:lnTo>
                  <a:lnTo>
                    <a:pt x="262" y="361"/>
                  </a:lnTo>
                  <a:lnTo>
                    <a:pt x="262" y="362"/>
                  </a:lnTo>
                  <a:lnTo>
                    <a:pt x="262" y="363"/>
                  </a:lnTo>
                  <a:lnTo>
                    <a:pt x="263" y="364"/>
                  </a:lnTo>
                  <a:lnTo>
                    <a:pt x="264" y="364"/>
                  </a:lnTo>
                  <a:lnTo>
                    <a:pt x="265" y="365"/>
                  </a:lnTo>
                  <a:lnTo>
                    <a:pt x="266" y="365"/>
                  </a:lnTo>
                  <a:lnTo>
                    <a:pt x="267" y="366"/>
                  </a:lnTo>
                  <a:lnTo>
                    <a:pt x="268" y="368"/>
                  </a:lnTo>
                  <a:lnTo>
                    <a:pt x="270" y="368"/>
                  </a:lnTo>
                  <a:lnTo>
                    <a:pt x="268" y="368"/>
                  </a:lnTo>
                  <a:lnTo>
                    <a:pt x="268" y="369"/>
                  </a:lnTo>
                  <a:lnTo>
                    <a:pt x="268" y="370"/>
                  </a:lnTo>
                  <a:lnTo>
                    <a:pt x="270" y="371"/>
                  </a:lnTo>
                  <a:lnTo>
                    <a:pt x="271" y="371"/>
                  </a:lnTo>
                  <a:lnTo>
                    <a:pt x="271" y="372"/>
                  </a:lnTo>
                  <a:lnTo>
                    <a:pt x="270" y="372"/>
                  </a:lnTo>
                  <a:lnTo>
                    <a:pt x="270" y="373"/>
                  </a:lnTo>
                  <a:lnTo>
                    <a:pt x="271" y="373"/>
                  </a:lnTo>
                  <a:lnTo>
                    <a:pt x="271" y="374"/>
                  </a:lnTo>
                  <a:lnTo>
                    <a:pt x="270" y="374"/>
                  </a:lnTo>
                  <a:lnTo>
                    <a:pt x="270" y="375"/>
                  </a:lnTo>
                  <a:lnTo>
                    <a:pt x="270" y="377"/>
                  </a:lnTo>
                  <a:lnTo>
                    <a:pt x="270" y="378"/>
                  </a:lnTo>
                  <a:lnTo>
                    <a:pt x="270" y="379"/>
                  </a:lnTo>
                  <a:lnTo>
                    <a:pt x="268" y="380"/>
                  </a:lnTo>
                  <a:lnTo>
                    <a:pt x="268" y="381"/>
                  </a:lnTo>
                  <a:lnTo>
                    <a:pt x="267" y="381"/>
                  </a:lnTo>
                  <a:lnTo>
                    <a:pt x="267" y="382"/>
                  </a:lnTo>
                  <a:lnTo>
                    <a:pt x="266" y="382"/>
                  </a:lnTo>
                  <a:lnTo>
                    <a:pt x="266" y="383"/>
                  </a:lnTo>
                  <a:lnTo>
                    <a:pt x="265" y="383"/>
                  </a:lnTo>
                  <a:lnTo>
                    <a:pt x="264" y="383"/>
                  </a:lnTo>
                  <a:lnTo>
                    <a:pt x="264" y="385"/>
                  </a:lnTo>
                  <a:lnTo>
                    <a:pt x="263" y="385"/>
                  </a:lnTo>
                  <a:lnTo>
                    <a:pt x="262" y="385"/>
                  </a:lnTo>
                  <a:lnTo>
                    <a:pt x="260" y="385"/>
                  </a:lnTo>
                  <a:lnTo>
                    <a:pt x="259" y="386"/>
                  </a:lnTo>
                  <a:lnTo>
                    <a:pt x="259" y="387"/>
                  </a:lnTo>
                  <a:lnTo>
                    <a:pt x="258" y="387"/>
                  </a:lnTo>
                  <a:lnTo>
                    <a:pt x="257" y="387"/>
                  </a:lnTo>
                  <a:lnTo>
                    <a:pt x="256" y="388"/>
                  </a:lnTo>
                  <a:lnTo>
                    <a:pt x="256" y="389"/>
                  </a:lnTo>
                  <a:lnTo>
                    <a:pt x="255" y="389"/>
                  </a:lnTo>
                  <a:lnTo>
                    <a:pt x="254" y="390"/>
                  </a:lnTo>
                  <a:lnTo>
                    <a:pt x="253" y="390"/>
                  </a:lnTo>
                  <a:lnTo>
                    <a:pt x="251" y="390"/>
                  </a:lnTo>
                  <a:lnTo>
                    <a:pt x="253" y="390"/>
                  </a:lnTo>
                  <a:lnTo>
                    <a:pt x="250" y="390"/>
                  </a:lnTo>
                  <a:lnTo>
                    <a:pt x="249" y="390"/>
                  </a:lnTo>
                  <a:lnTo>
                    <a:pt x="249" y="389"/>
                  </a:lnTo>
                  <a:lnTo>
                    <a:pt x="248" y="389"/>
                  </a:lnTo>
                  <a:lnTo>
                    <a:pt x="247" y="388"/>
                  </a:lnTo>
                  <a:lnTo>
                    <a:pt x="247" y="387"/>
                  </a:lnTo>
                  <a:lnTo>
                    <a:pt x="246" y="386"/>
                  </a:lnTo>
                  <a:lnTo>
                    <a:pt x="246" y="385"/>
                  </a:lnTo>
                  <a:lnTo>
                    <a:pt x="246" y="383"/>
                  </a:lnTo>
                  <a:lnTo>
                    <a:pt x="246" y="382"/>
                  </a:lnTo>
                  <a:lnTo>
                    <a:pt x="245" y="377"/>
                  </a:lnTo>
                  <a:lnTo>
                    <a:pt x="245" y="374"/>
                  </a:lnTo>
                  <a:lnTo>
                    <a:pt x="245" y="373"/>
                  </a:lnTo>
                  <a:lnTo>
                    <a:pt x="244" y="373"/>
                  </a:lnTo>
                  <a:lnTo>
                    <a:pt x="244" y="372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2" y="370"/>
                  </a:lnTo>
                  <a:lnTo>
                    <a:pt x="242" y="369"/>
                  </a:lnTo>
                  <a:lnTo>
                    <a:pt x="241" y="368"/>
                  </a:lnTo>
                  <a:lnTo>
                    <a:pt x="241" y="366"/>
                  </a:lnTo>
                  <a:lnTo>
                    <a:pt x="240" y="365"/>
                  </a:lnTo>
                  <a:lnTo>
                    <a:pt x="239" y="363"/>
                  </a:lnTo>
                  <a:lnTo>
                    <a:pt x="237" y="362"/>
                  </a:lnTo>
                  <a:lnTo>
                    <a:pt x="233" y="360"/>
                  </a:lnTo>
                  <a:lnTo>
                    <a:pt x="231" y="358"/>
                  </a:lnTo>
                  <a:lnTo>
                    <a:pt x="229" y="356"/>
                  </a:lnTo>
                  <a:lnTo>
                    <a:pt x="225" y="352"/>
                  </a:lnTo>
                  <a:lnTo>
                    <a:pt x="224" y="349"/>
                  </a:lnTo>
                  <a:lnTo>
                    <a:pt x="223" y="348"/>
                  </a:lnTo>
                  <a:lnTo>
                    <a:pt x="222" y="347"/>
                  </a:lnTo>
                  <a:lnTo>
                    <a:pt x="222" y="346"/>
                  </a:lnTo>
                  <a:lnTo>
                    <a:pt x="221" y="345"/>
                  </a:lnTo>
                  <a:lnTo>
                    <a:pt x="220" y="344"/>
                  </a:lnTo>
                  <a:lnTo>
                    <a:pt x="219" y="343"/>
                  </a:lnTo>
                  <a:lnTo>
                    <a:pt x="217" y="343"/>
                  </a:lnTo>
                  <a:lnTo>
                    <a:pt x="217" y="341"/>
                  </a:lnTo>
                  <a:lnTo>
                    <a:pt x="215" y="340"/>
                  </a:lnTo>
                  <a:lnTo>
                    <a:pt x="215" y="339"/>
                  </a:lnTo>
                  <a:lnTo>
                    <a:pt x="214" y="338"/>
                  </a:lnTo>
                  <a:lnTo>
                    <a:pt x="213" y="338"/>
                  </a:lnTo>
                  <a:lnTo>
                    <a:pt x="211" y="336"/>
                  </a:lnTo>
                  <a:lnTo>
                    <a:pt x="210" y="335"/>
                  </a:lnTo>
                  <a:lnTo>
                    <a:pt x="204" y="331"/>
                  </a:lnTo>
                  <a:lnTo>
                    <a:pt x="207" y="333"/>
                  </a:lnTo>
                  <a:lnTo>
                    <a:pt x="206" y="332"/>
                  </a:lnTo>
                  <a:lnTo>
                    <a:pt x="205" y="331"/>
                  </a:lnTo>
                  <a:lnTo>
                    <a:pt x="204" y="331"/>
                  </a:lnTo>
                  <a:lnTo>
                    <a:pt x="204" y="330"/>
                  </a:lnTo>
                  <a:lnTo>
                    <a:pt x="203" y="330"/>
                  </a:lnTo>
                  <a:lnTo>
                    <a:pt x="203" y="329"/>
                  </a:lnTo>
                  <a:lnTo>
                    <a:pt x="202" y="328"/>
                  </a:lnTo>
                  <a:lnTo>
                    <a:pt x="201" y="328"/>
                  </a:lnTo>
                  <a:lnTo>
                    <a:pt x="199" y="327"/>
                  </a:lnTo>
                  <a:lnTo>
                    <a:pt x="198" y="326"/>
                  </a:lnTo>
                  <a:lnTo>
                    <a:pt x="198" y="323"/>
                  </a:lnTo>
                  <a:lnTo>
                    <a:pt x="198" y="322"/>
                  </a:lnTo>
                  <a:lnTo>
                    <a:pt x="197" y="321"/>
                  </a:lnTo>
                  <a:lnTo>
                    <a:pt x="196" y="321"/>
                  </a:lnTo>
                  <a:lnTo>
                    <a:pt x="197" y="322"/>
                  </a:lnTo>
                  <a:lnTo>
                    <a:pt x="196" y="322"/>
                  </a:lnTo>
                  <a:lnTo>
                    <a:pt x="195" y="322"/>
                  </a:lnTo>
                  <a:lnTo>
                    <a:pt x="194" y="322"/>
                  </a:lnTo>
                  <a:lnTo>
                    <a:pt x="193" y="322"/>
                  </a:lnTo>
                  <a:lnTo>
                    <a:pt x="194" y="322"/>
                  </a:lnTo>
                  <a:lnTo>
                    <a:pt x="194" y="323"/>
                  </a:lnTo>
                  <a:lnTo>
                    <a:pt x="193" y="322"/>
                  </a:lnTo>
                  <a:lnTo>
                    <a:pt x="193" y="323"/>
                  </a:lnTo>
                  <a:lnTo>
                    <a:pt x="191" y="322"/>
                  </a:lnTo>
                  <a:lnTo>
                    <a:pt x="193" y="321"/>
                  </a:lnTo>
                  <a:lnTo>
                    <a:pt x="191" y="319"/>
                  </a:lnTo>
                  <a:lnTo>
                    <a:pt x="191" y="318"/>
                  </a:lnTo>
                  <a:lnTo>
                    <a:pt x="191" y="316"/>
                  </a:lnTo>
                  <a:lnTo>
                    <a:pt x="190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9" y="313"/>
                  </a:lnTo>
                  <a:lnTo>
                    <a:pt x="189" y="314"/>
                  </a:lnTo>
                  <a:lnTo>
                    <a:pt x="189" y="313"/>
                  </a:lnTo>
                  <a:lnTo>
                    <a:pt x="188" y="313"/>
                  </a:lnTo>
                  <a:lnTo>
                    <a:pt x="188" y="312"/>
                  </a:lnTo>
                  <a:lnTo>
                    <a:pt x="188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7" y="310"/>
                  </a:lnTo>
                  <a:lnTo>
                    <a:pt x="187" y="311"/>
                  </a:lnTo>
                  <a:lnTo>
                    <a:pt x="187" y="312"/>
                  </a:lnTo>
                  <a:lnTo>
                    <a:pt x="188" y="312"/>
                  </a:lnTo>
                  <a:lnTo>
                    <a:pt x="187" y="313"/>
                  </a:lnTo>
                  <a:lnTo>
                    <a:pt x="188" y="313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3"/>
                  </a:lnTo>
                  <a:lnTo>
                    <a:pt x="186" y="311"/>
                  </a:lnTo>
                  <a:lnTo>
                    <a:pt x="186" y="310"/>
                  </a:lnTo>
                  <a:lnTo>
                    <a:pt x="185" y="311"/>
                  </a:lnTo>
                  <a:lnTo>
                    <a:pt x="185" y="312"/>
                  </a:lnTo>
                  <a:lnTo>
                    <a:pt x="186" y="313"/>
                  </a:lnTo>
                  <a:lnTo>
                    <a:pt x="185" y="313"/>
                  </a:lnTo>
                  <a:lnTo>
                    <a:pt x="185" y="312"/>
                  </a:lnTo>
                  <a:lnTo>
                    <a:pt x="184" y="312"/>
                  </a:lnTo>
                  <a:lnTo>
                    <a:pt x="184" y="311"/>
                  </a:lnTo>
                  <a:lnTo>
                    <a:pt x="184" y="310"/>
                  </a:lnTo>
                  <a:lnTo>
                    <a:pt x="184" y="308"/>
                  </a:lnTo>
                  <a:lnTo>
                    <a:pt x="184" y="307"/>
                  </a:lnTo>
                  <a:lnTo>
                    <a:pt x="185" y="307"/>
                  </a:lnTo>
                  <a:lnTo>
                    <a:pt x="185" y="306"/>
                  </a:lnTo>
                  <a:lnTo>
                    <a:pt x="184" y="306"/>
                  </a:lnTo>
                  <a:lnTo>
                    <a:pt x="185" y="305"/>
                  </a:lnTo>
                  <a:lnTo>
                    <a:pt x="185" y="304"/>
                  </a:lnTo>
                  <a:lnTo>
                    <a:pt x="185" y="303"/>
                  </a:lnTo>
                  <a:lnTo>
                    <a:pt x="184" y="304"/>
                  </a:lnTo>
                  <a:lnTo>
                    <a:pt x="184" y="305"/>
                  </a:lnTo>
                  <a:lnTo>
                    <a:pt x="182" y="305"/>
                  </a:lnTo>
                  <a:lnTo>
                    <a:pt x="184" y="306"/>
                  </a:lnTo>
                  <a:lnTo>
                    <a:pt x="184" y="307"/>
                  </a:lnTo>
                  <a:lnTo>
                    <a:pt x="182" y="307"/>
                  </a:lnTo>
                  <a:lnTo>
                    <a:pt x="182" y="308"/>
                  </a:lnTo>
                  <a:lnTo>
                    <a:pt x="182" y="307"/>
                  </a:lnTo>
                  <a:lnTo>
                    <a:pt x="182" y="306"/>
                  </a:lnTo>
                  <a:lnTo>
                    <a:pt x="182" y="305"/>
                  </a:lnTo>
                  <a:lnTo>
                    <a:pt x="182" y="304"/>
                  </a:lnTo>
                  <a:lnTo>
                    <a:pt x="184" y="303"/>
                  </a:lnTo>
                  <a:lnTo>
                    <a:pt x="184" y="302"/>
                  </a:lnTo>
                  <a:lnTo>
                    <a:pt x="184" y="301"/>
                  </a:lnTo>
                  <a:lnTo>
                    <a:pt x="184" y="299"/>
                  </a:lnTo>
                  <a:lnTo>
                    <a:pt x="184" y="298"/>
                  </a:lnTo>
                  <a:lnTo>
                    <a:pt x="184" y="297"/>
                  </a:lnTo>
                  <a:lnTo>
                    <a:pt x="185" y="296"/>
                  </a:lnTo>
                  <a:lnTo>
                    <a:pt x="186" y="295"/>
                  </a:lnTo>
                  <a:lnTo>
                    <a:pt x="186" y="294"/>
                  </a:lnTo>
                  <a:lnTo>
                    <a:pt x="186" y="293"/>
                  </a:lnTo>
                  <a:lnTo>
                    <a:pt x="187" y="291"/>
                  </a:lnTo>
                  <a:lnTo>
                    <a:pt x="187" y="290"/>
                  </a:lnTo>
                  <a:lnTo>
                    <a:pt x="186" y="290"/>
                  </a:lnTo>
                  <a:lnTo>
                    <a:pt x="186" y="289"/>
                  </a:lnTo>
                  <a:lnTo>
                    <a:pt x="187" y="289"/>
                  </a:lnTo>
                  <a:lnTo>
                    <a:pt x="187" y="288"/>
                  </a:lnTo>
                  <a:lnTo>
                    <a:pt x="187" y="287"/>
                  </a:lnTo>
                  <a:lnTo>
                    <a:pt x="188" y="287"/>
                  </a:lnTo>
                  <a:lnTo>
                    <a:pt x="187" y="286"/>
                  </a:lnTo>
                  <a:lnTo>
                    <a:pt x="187" y="287"/>
                  </a:lnTo>
                  <a:lnTo>
                    <a:pt x="187" y="286"/>
                  </a:lnTo>
                  <a:lnTo>
                    <a:pt x="188" y="286"/>
                  </a:lnTo>
                  <a:lnTo>
                    <a:pt x="188" y="285"/>
                  </a:lnTo>
                  <a:lnTo>
                    <a:pt x="188" y="283"/>
                  </a:lnTo>
                  <a:lnTo>
                    <a:pt x="188" y="282"/>
                  </a:lnTo>
                  <a:lnTo>
                    <a:pt x="188" y="281"/>
                  </a:lnTo>
                  <a:lnTo>
                    <a:pt x="188" y="279"/>
                  </a:lnTo>
                  <a:lnTo>
                    <a:pt x="188" y="278"/>
                  </a:lnTo>
                  <a:lnTo>
                    <a:pt x="187" y="282"/>
                  </a:lnTo>
                  <a:lnTo>
                    <a:pt x="187" y="283"/>
                  </a:lnTo>
                  <a:lnTo>
                    <a:pt x="187" y="285"/>
                  </a:lnTo>
                  <a:lnTo>
                    <a:pt x="186" y="285"/>
                  </a:lnTo>
                  <a:lnTo>
                    <a:pt x="187" y="283"/>
                  </a:lnTo>
                  <a:lnTo>
                    <a:pt x="187" y="282"/>
                  </a:lnTo>
                  <a:lnTo>
                    <a:pt x="187" y="277"/>
                  </a:lnTo>
                  <a:lnTo>
                    <a:pt x="187" y="274"/>
                  </a:lnTo>
                  <a:lnTo>
                    <a:pt x="187" y="273"/>
                  </a:lnTo>
                  <a:lnTo>
                    <a:pt x="187" y="272"/>
                  </a:lnTo>
                  <a:lnTo>
                    <a:pt x="186" y="271"/>
                  </a:lnTo>
                  <a:lnTo>
                    <a:pt x="186" y="269"/>
                  </a:lnTo>
                  <a:lnTo>
                    <a:pt x="185" y="266"/>
                  </a:lnTo>
                  <a:lnTo>
                    <a:pt x="185" y="265"/>
                  </a:lnTo>
                  <a:lnTo>
                    <a:pt x="184" y="265"/>
                  </a:lnTo>
                  <a:lnTo>
                    <a:pt x="184" y="264"/>
                  </a:lnTo>
                  <a:lnTo>
                    <a:pt x="182" y="264"/>
                  </a:lnTo>
                  <a:lnTo>
                    <a:pt x="181" y="263"/>
                  </a:lnTo>
                  <a:lnTo>
                    <a:pt x="181" y="262"/>
                  </a:lnTo>
                  <a:lnTo>
                    <a:pt x="181" y="261"/>
                  </a:lnTo>
                  <a:lnTo>
                    <a:pt x="181" y="260"/>
                  </a:lnTo>
                  <a:lnTo>
                    <a:pt x="180" y="257"/>
                  </a:lnTo>
                  <a:lnTo>
                    <a:pt x="179" y="256"/>
                  </a:lnTo>
                  <a:lnTo>
                    <a:pt x="178" y="256"/>
                  </a:lnTo>
                  <a:lnTo>
                    <a:pt x="177" y="256"/>
                  </a:lnTo>
                  <a:lnTo>
                    <a:pt x="176" y="256"/>
                  </a:lnTo>
                  <a:lnTo>
                    <a:pt x="174" y="255"/>
                  </a:lnTo>
                  <a:lnTo>
                    <a:pt x="174" y="254"/>
                  </a:lnTo>
                  <a:lnTo>
                    <a:pt x="173" y="254"/>
                  </a:lnTo>
                  <a:lnTo>
                    <a:pt x="172" y="254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69" y="251"/>
                  </a:lnTo>
                  <a:lnTo>
                    <a:pt x="168" y="249"/>
                  </a:lnTo>
                  <a:lnTo>
                    <a:pt x="167" y="248"/>
                  </a:lnTo>
                  <a:lnTo>
                    <a:pt x="165" y="247"/>
                  </a:lnTo>
                  <a:lnTo>
                    <a:pt x="165" y="246"/>
                  </a:lnTo>
                  <a:lnTo>
                    <a:pt x="163" y="245"/>
                  </a:lnTo>
                  <a:lnTo>
                    <a:pt x="162" y="244"/>
                  </a:lnTo>
                  <a:lnTo>
                    <a:pt x="162" y="243"/>
                  </a:lnTo>
                  <a:lnTo>
                    <a:pt x="161" y="243"/>
                  </a:lnTo>
                  <a:lnTo>
                    <a:pt x="160" y="241"/>
                  </a:lnTo>
                  <a:lnTo>
                    <a:pt x="159" y="240"/>
                  </a:lnTo>
                  <a:lnTo>
                    <a:pt x="159" y="239"/>
                  </a:lnTo>
                  <a:lnTo>
                    <a:pt x="160" y="239"/>
                  </a:lnTo>
                  <a:lnTo>
                    <a:pt x="160" y="238"/>
                  </a:lnTo>
                  <a:lnTo>
                    <a:pt x="159" y="238"/>
                  </a:lnTo>
                  <a:lnTo>
                    <a:pt x="159" y="237"/>
                  </a:lnTo>
                  <a:lnTo>
                    <a:pt x="158" y="236"/>
                  </a:lnTo>
                  <a:lnTo>
                    <a:pt x="158" y="235"/>
                  </a:lnTo>
                  <a:lnTo>
                    <a:pt x="156" y="235"/>
                  </a:lnTo>
                  <a:lnTo>
                    <a:pt x="158" y="234"/>
                  </a:lnTo>
                  <a:lnTo>
                    <a:pt x="158" y="232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5" y="234"/>
                  </a:lnTo>
                  <a:lnTo>
                    <a:pt x="155" y="235"/>
                  </a:lnTo>
                  <a:lnTo>
                    <a:pt x="154" y="235"/>
                  </a:lnTo>
                  <a:lnTo>
                    <a:pt x="154" y="234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6" y="232"/>
                  </a:lnTo>
                  <a:lnTo>
                    <a:pt x="156" y="231"/>
                  </a:lnTo>
                  <a:lnTo>
                    <a:pt x="158" y="231"/>
                  </a:lnTo>
                  <a:lnTo>
                    <a:pt x="158" y="230"/>
                  </a:lnTo>
                  <a:lnTo>
                    <a:pt x="159" y="229"/>
                  </a:lnTo>
                  <a:lnTo>
                    <a:pt x="159" y="228"/>
                  </a:lnTo>
                  <a:lnTo>
                    <a:pt x="159" y="227"/>
                  </a:lnTo>
                  <a:lnTo>
                    <a:pt x="158" y="227"/>
                  </a:lnTo>
                  <a:lnTo>
                    <a:pt x="158" y="226"/>
                  </a:lnTo>
                  <a:lnTo>
                    <a:pt x="156" y="227"/>
                  </a:lnTo>
                  <a:lnTo>
                    <a:pt x="155" y="229"/>
                  </a:lnTo>
                  <a:lnTo>
                    <a:pt x="155" y="230"/>
                  </a:lnTo>
                  <a:lnTo>
                    <a:pt x="154" y="231"/>
                  </a:lnTo>
                  <a:lnTo>
                    <a:pt x="153" y="231"/>
                  </a:lnTo>
                  <a:lnTo>
                    <a:pt x="153" y="232"/>
                  </a:lnTo>
                  <a:lnTo>
                    <a:pt x="153" y="234"/>
                  </a:lnTo>
                  <a:lnTo>
                    <a:pt x="152" y="234"/>
                  </a:lnTo>
                  <a:lnTo>
                    <a:pt x="151" y="232"/>
                  </a:lnTo>
                  <a:lnTo>
                    <a:pt x="150" y="231"/>
                  </a:lnTo>
                  <a:lnTo>
                    <a:pt x="148" y="231"/>
                  </a:lnTo>
                  <a:lnTo>
                    <a:pt x="147" y="231"/>
                  </a:lnTo>
                  <a:lnTo>
                    <a:pt x="146" y="231"/>
                  </a:lnTo>
                  <a:lnTo>
                    <a:pt x="145" y="231"/>
                  </a:lnTo>
                  <a:lnTo>
                    <a:pt x="145" y="232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3" y="234"/>
                  </a:lnTo>
                  <a:lnTo>
                    <a:pt x="142" y="234"/>
                  </a:lnTo>
                  <a:lnTo>
                    <a:pt x="141" y="232"/>
                  </a:lnTo>
                  <a:lnTo>
                    <a:pt x="139" y="231"/>
                  </a:lnTo>
                  <a:lnTo>
                    <a:pt x="138" y="230"/>
                  </a:lnTo>
                  <a:lnTo>
                    <a:pt x="137" y="229"/>
                  </a:lnTo>
                  <a:lnTo>
                    <a:pt x="137" y="227"/>
                  </a:lnTo>
                  <a:lnTo>
                    <a:pt x="136" y="224"/>
                  </a:lnTo>
                  <a:lnTo>
                    <a:pt x="136" y="223"/>
                  </a:lnTo>
                  <a:lnTo>
                    <a:pt x="135" y="223"/>
                  </a:lnTo>
                  <a:lnTo>
                    <a:pt x="134" y="222"/>
                  </a:lnTo>
                  <a:lnTo>
                    <a:pt x="133" y="222"/>
                  </a:lnTo>
                  <a:lnTo>
                    <a:pt x="132" y="221"/>
                  </a:lnTo>
                  <a:lnTo>
                    <a:pt x="130" y="221"/>
                  </a:lnTo>
                  <a:lnTo>
                    <a:pt x="130" y="222"/>
                  </a:lnTo>
                  <a:lnTo>
                    <a:pt x="129" y="222"/>
                  </a:lnTo>
                  <a:lnTo>
                    <a:pt x="128" y="220"/>
                  </a:lnTo>
                  <a:lnTo>
                    <a:pt x="128" y="219"/>
                  </a:lnTo>
                  <a:lnTo>
                    <a:pt x="127" y="218"/>
                  </a:lnTo>
                  <a:lnTo>
                    <a:pt x="127" y="216"/>
                  </a:lnTo>
                  <a:lnTo>
                    <a:pt x="126" y="215"/>
                  </a:lnTo>
                  <a:lnTo>
                    <a:pt x="125" y="214"/>
                  </a:lnTo>
                  <a:lnTo>
                    <a:pt x="124" y="214"/>
                  </a:lnTo>
                  <a:lnTo>
                    <a:pt x="122" y="214"/>
                  </a:lnTo>
                  <a:lnTo>
                    <a:pt x="121" y="214"/>
                  </a:lnTo>
                  <a:lnTo>
                    <a:pt x="120" y="214"/>
                  </a:lnTo>
                  <a:lnTo>
                    <a:pt x="119" y="213"/>
                  </a:lnTo>
                  <a:lnTo>
                    <a:pt x="118" y="212"/>
                  </a:lnTo>
                  <a:lnTo>
                    <a:pt x="117" y="212"/>
                  </a:lnTo>
                  <a:lnTo>
                    <a:pt x="117" y="211"/>
                  </a:lnTo>
                  <a:lnTo>
                    <a:pt x="116" y="211"/>
                  </a:lnTo>
                  <a:lnTo>
                    <a:pt x="116" y="210"/>
                  </a:lnTo>
                  <a:lnTo>
                    <a:pt x="116" y="211"/>
                  </a:lnTo>
                  <a:lnTo>
                    <a:pt x="115" y="210"/>
                  </a:lnTo>
                  <a:lnTo>
                    <a:pt x="115" y="207"/>
                  </a:lnTo>
                  <a:lnTo>
                    <a:pt x="116" y="206"/>
                  </a:lnTo>
                  <a:lnTo>
                    <a:pt x="116" y="205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3" y="202"/>
                  </a:lnTo>
                  <a:lnTo>
                    <a:pt x="112" y="202"/>
                  </a:lnTo>
                  <a:lnTo>
                    <a:pt x="112" y="201"/>
                  </a:lnTo>
                  <a:lnTo>
                    <a:pt x="111" y="199"/>
                  </a:lnTo>
                  <a:lnTo>
                    <a:pt x="110" y="198"/>
                  </a:lnTo>
                  <a:lnTo>
                    <a:pt x="109" y="198"/>
                  </a:lnTo>
                  <a:lnTo>
                    <a:pt x="108" y="197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5" y="193"/>
                  </a:lnTo>
                  <a:lnTo>
                    <a:pt x="105" y="194"/>
                  </a:lnTo>
                  <a:lnTo>
                    <a:pt x="104" y="194"/>
                  </a:lnTo>
                  <a:lnTo>
                    <a:pt x="104" y="193"/>
                  </a:lnTo>
                  <a:lnTo>
                    <a:pt x="105" y="193"/>
                  </a:lnTo>
                  <a:lnTo>
                    <a:pt x="105" y="192"/>
                  </a:lnTo>
                  <a:lnTo>
                    <a:pt x="104" y="190"/>
                  </a:lnTo>
                  <a:lnTo>
                    <a:pt x="103" y="192"/>
                  </a:lnTo>
                  <a:lnTo>
                    <a:pt x="102" y="192"/>
                  </a:lnTo>
                  <a:lnTo>
                    <a:pt x="102" y="190"/>
                  </a:lnTo>
                  <a:lnTo>
                    <a:pt x="102" y="189"/>
                  </a:lnTo>
                  <a:lnTo>
                    <a:pt x="101" y="189"/>
                  </a:lnTo>
                  <a:lnTo>
                    <a:pt x="100" y="188"/>
                  </a:lnTo>
                  <a:lnTo>
                    <a:pt x="100" y="187"/>
                  </a:lnTo>
                  <a:lnTo>
                    <a:pt x="100" y="186"/>
                  </a:lnTo>
                  <a:lnTo>
                    <a:pt x="100" y="185"/>
                  </a:lnTo>
                  <a:lnTo>
                    <a:pt x="99" y="185"/>
                  </a:lnTo>
                  <a:lnTo>
                    <a:pt x="99" y="184"/>
                  </a:lnTo>
                  <a:lnTo>
                    <a:pt x="100" y="184"/>
                  </a:lnTo>
                  <a:lnTo>
                    <a:pt x="101" y="185"/>
                  </a:lnTo>
                  <a:lnTo>
                    <a:pt x="102" y="185"/>
                  </a:lnTo>
                  <a:lnTo>
                    <a:pt x="103" y="185"/>
                  </a:lnTo>
                  <a:lnTo>
                    <a:pt x="104" y="186"/>
                  </a:lnTo>
                  <a:lnTo>
                    <a:pt x="105" y="186"/>
                  </a:lnTo>
                  <a:lnTo>
                    <a:pt x="107" y="187"/>
                  </a:lnTo>
                  <a:lnTo>
                    <a:pt x="108" y="187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8"/>
                  </a:lnTo>
                  <a:lnTo>
                    <a:pt x="111" y="188"/>
                  </a:lnTo>
                  <a:lnTo>
                    <a:pt x="112" y="189"/>
                  </a:lnTo>
                  <a:lnTo>
                    <a:pt x="113" y="189"/>
                  </a:lnTo>
                  <a:lnTo>
                    <a:pt x="115" y="189"/>
                  </a:lnTo>
                  <a:lnTo>
                    <a:pt x="116" y="189"/>
                  </a:lnTo>
                  <a:lnTo>
                    <a:pt x="117" y="189"/>
                  </a:lnTo>
                  <a:lnTo>
                    <a:pt x="118" y="189"/>
                  </a:lnTo>
                  <a:lnTo>
                    <a:pt x="119" y="189"/>
                  </a:lnTo>
                  <a:lnTo>
                    <a:pt x="120" y="189"/>
                  </a:lnTo>
                  <a:lnTo>
                    <a:pt x="121" y="188"/>
                  </a:lnTo>
                  <a:lnTo>
                    <a:pt x="122" y="188"/>
                  </a:lnTo>
                  <a:lnTo>
                    <a:pt x="122" y="187"/>
                  </a:lnTo>
                  <a:lnTo>
                    <a:pt x="124" y="187"/>
                  </a:lnTo>
                  <a:lnTo>
                    <a:pt x="125" y="187"/>
                  </a:lnTo>
                  <a:lnTo>
                    <a:pt x="125" y="188"/>
                  </a:lnTo>
                  <a:lnTo>
                    <a:pt x="125" y="189"/>
                  </a:lnTo>
                  <a:lnTo>
                    <a:pt x="124" y="189"/>
                  </a:lnTo>
                  <a:lnTo>
                    <a:pt x="124" y="190"/>
                  </a:lnTo>
                  <a:lnTo>
                    <a:pt x="124" y="192"/>
                  </a:lnTo>
                  <a:lnTo>
                    <a:pt x="124" y="193"/>
                  </a:lnTo>
                  <a:lnTo>
                    <a:pt x="125" y="193"/>
                  </a:lnTo>
                  <a:lnTo>
                    <a:pt x="125" y="194"/>
                  </a:lnTo>
                  <a:lnTo>
                    <a:pt x="126" y="194"/>
                  </a:lnTo>
                  <a:lnTo>
                    <a:pt x="127" y="195"/>
                  </a:lnTo>
                  <a:lnTo>
                    <a:pt x="128" y="196"/>
                  </a:lnTo>
                  <a:lnTo>
                    <a:pt x="129" y="196"/>
                  </a:lnTo>
                  <a:lnTo>
                    <a:pt x="129" y="197"/>
                  </a:lnTo>
                  <a:lnTo>
                    <a:pt x="129" y="198"/>
                  </a:lnTo>
                  <a:lnTo>
                    <a:pt x="130" y="198"/>
                  </a:lnTo>
                  <a:lnTo>
                    <a:pt x="130" y="197"/>
                  </a:lnTo>
                  <a:lnTo>
                    <a:pt x="132" y="197"/>
                  </a:lnTo>
                  <a:lnTo>
                    <a:pt x="132" y="196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2" y="196"/>
                  </a:lnTo>
                  <a:lnTo>
                    <a:pt x="133" y="196"/>
                  </a:lnTo>
                  <a:lnTo>
                    <a:pt x="133" y="197"/>
                  </a:lnTo>
                  <a:lnTo>
                    <a:pt x="134" y="197"/>
                  </a:lnTo>
                  <a:lnTo>
                    <a:pt x="135" y="197"/>
                  </a:lnTo>
                  <a:lnTo>
                    <a:pt x="135" y="196"/>
                  </a:lnTo>
                  <a:lnTo>
                    <a:pt x="136" y="196"/>
                  </a:lnTo>
                  <a:lnTo>
                    <a:pt x="136" y="195"/>
                  </a:lnTo>
                  <a:lnTo>
                    <a:pt x="135" y="195"/>
                  </a:lnTo>
                  <a:lnTo>
                    <a:pt x="135" y="194"/>
                  </a:lnTo>
                  <a:lnTo>
                    <a:pt x="134" y="194"/>
                  </a:lnTo>
                  <a:lnTo>
                    <a:pt x="134" y="193"/>
                  </a:lnTo>
                  <a:lnTo>
                    <a:pt x="134" y="194"/>
                  </a:lnTo>
                  <a:lnTo>
                    <a:pt x="133" y="194"/>
                  </a:lnTo>
                  <a:lnTo>
                    <a:pt x="133" y="193"/>
                  </a:lnTo>
                  <a:lnTo>
                    <a:pt x="132" y="192"/>
                  </a:lnTo>
                  <a:lnTo>
                    <a:pt x="132" y="193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29" y="195"/>
                  </a:lnTo>
                  <a:lnTo>
                    <a:pt x="129" y="194"/>
                  </a:lnTo>
                  <a:lnTo>
                    <a:pt x="128" y="194"/>
                  </a:lnTo>
                  <a:lnTo>
                    <a:pt x="128" y="193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89"/>
                  </a:lnTo>
                  <a:lnTo>
                    <a:pt x="129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5"/>
                  </a:lnTo>
                  <a:lnTo>
                    <a:pt x="128" y="185"/>
                  </a:lnTo>
                  <a:lnTo>
                    <a:pt x="128" y="186"/>
                  </a:lnTo>
                  <a:lnTo>
                    <a:pt x="127" y="186"/>
                  </a:lnTo>
                  <a:lnTo>
                    <a:pt x="126" y="186"/>
                  </a:lnTo>
                  <a:lnTo>
                    <a:pt x="126" y="187"/>
                  </a:lnTo>
                  <a:lnTo>
                    <a:pt x="125" y="187"/>
                  </a:lnTo>
                  <a:lnTo>
                    <a:pt x="125" y="186"/>
                  </a:lnTo>
                  <a:lnTo>
                    <a:pt x="126" y="186"/>
                  </a:lnTo>
                  <a:lnTo>
                    <a:pt x="126" y="185"/>
                  </a:lnTo>
                  <a:lnTo>
                    <a:pt x="127" y="184"/>
                  </a:lnTo>
                  <a:lnTo>
                    <a:pt x="128" y="184"/>
                  </a:lnTo>
                  <a:lnTo>
                    <a:pt x="128" y="182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2" y="181"/>
                  </a:lnTo>
                  <a:lnTo>
                    <a:pt x="132" y="182"/>
                  </a:lnTo>
                  <a:lnTo>
                    <a:pt x="130" y="182"/>
                  </a:lnTo>
                  <a:lnTo>
                    <a:pt x="129" y="182"/>
                  </a:lnTo>
                  <a:lnTo>
                    <a:pt x="129" y="184"/>
                  </a:lnTo>
                  <a:lnTo>
                    <a:pt x="130" y="184"/>
                  </a:lnTo>
                  <a:lnTo>
                    <a:pt x="130" y="185"/>
                  </a:lnTo>
                  <a:lnTo>
                    <a:pt x="130" y="186"/>
                  </a:lnTo>
                  <a:lnTo>
                    <a:pt x="132" y="185"/>
                  </a:lnTo>
                  <a:lnTo>
                    <a:pt x="132" y="184"/>
                  </a:lnTo>
                  <a:lnTo>
                    <a:pt x="130" y="184"/>
                  </a:lnTo>
                  <a:lnTo>
                    <a:pt x="130" y="182"/>
                  </a:lnTo>
                  <a:lnTo>
                    <a:pt x="132" y="182"/>
                  </a:lnTo>
                  <a:lnTo>
                    <a:pt x="133" y="184"/>
                  </a:lnTo>
                  <a:lnTo>
                    <a:pt x="134" y="182"/>
                  </a:lnTo>
                  <a:lnTo>
                    <a:pt x="133" y="182"/>
                  </a:lnTo>
                  <a:lnTo>
                    <a:pt x="133" y="181"/>
                  </a:lnTo>
                  <a:lnTo>
                    <a:pt x="132" y="181"/>
                  </a:lnTo>
                  <a:lnTo>
                    <a:pt x="132" y="180"/>
                  </a:lnTo>
                  <a:lnTo>
                    <a:pt x="132" y="179"/>
                  </a:lnTo>
                  <a:lnTo>
                    <a:pt x="133" y="178"/>
                  </a:lnTo>
                  <a:lnTo>
                    <a:pt x="134" y="177"/>
                  </a:lnTo>
                  <a:lnTo>
                    <a:pt x="134" y="176"/>
                  </a:lnTo>
                  <a:lnTo>
                    <a:pt x="134" y="174"/>
                  </a:lnTo>
                  <a:lnTo>
                    <a:pt x="133" y="174"/>
                  </a:lnTo>
                  <a:lnTo>
                    <a:pt x="132" y="174"/>
                  </a:lnTo>
                  <a:lnTo>
                    <a:pt x="132" y="173"/>
                  </a:lnTo>
                  <a:lnTo>
                    <a:pt x="133" y="173"/>
                  </a:lnTo>
                  <a:lnTo>
                    <a:pt x="133" y="172"/>
                  </a:lnTo>
                  <a:lnTo>
                    <a:pt x="134" y="171"/>
                  </a:lnTo>
                  <a:lnTo>
                    <a:pt x="135" y="169"/>
                  </a:lnTo>
                  <a:lnTo>
                    <a:pt x="135" y="168"/>
                  </a:lnTo>
                  <a:lnTo>
                    <a:pt x="135" y="167"/>
                  </a:lnTo>
                  <a:lnTo>
                    <a:pt x="135" y="165"/>
                  </a:lnTo>
                  <a:lnTo>
                    <a:pt x="135" y="164"/>
                  </a:lnTo>
                  <a:lnTo>
                    <a:pt x="134" y="163"/>
                  </a:lnTo>
                  <a:lnTo>
                    <a:pt x="133" y="163"/>
                  </a:lnTo>
                  <a:lnTo>
                    <a:pt x="133" y="162"/>
                  </a:lnTo>
                  <a:lnTo>
                    <a:pt x="133" y="161"/>
                  </a:lnTo>
                  <a:lnTo>
                    <a:pt x="133" y="160"/>
                  </a:lnTo>
                  <a:lnTo>
                    <a:pt x="132" y="159"/>
                  </a:lnTo>
                  <a:lnTo>
                    <a:pt x="130" y="159"/>
                  </a:lnTo>
                  <a:lnTo>
                    <a:pt x="129" y="159"/>
                  </a:lnTo>
                  <a:lnTo>
                    <a:pt x="129" y="157"/>
                  </a:lnTo>
                  <a:lnTo>
                    <a:pt x="128" y="156"/>
                  </a:lnTo>
                  <a:lnTo>
                    <a:pt x="127" y="155"/>
                  </a:lnTo>
                  <a:lnTo>
                    <a:pt x="127" y="154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6" y="152"/>
                  </a:lnTo>
                  <a:lnTo>
                    <a:pt x="126" y="151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5" y="148"/>
                  </a:lnTo>
                  <a:lnTo>
                    <a:pt x="124" y="147"/>
                  </a:lnTo>
                  <a:lnTo>
                    <a:pt x="122" y="147"/>
                  </a:lnTo>
                  <a:lnTo>
                    <a:pt x="121" y="147"/>
                  </a:lnTo>
                  <a:lnTo>
                    <a:pt x="121" y="146"/>
                  </a:lnTo>
                  <a:lnTo>
                    <a:pt x="121" y="145"/>
                  </a:lnTo>
                  <a:lnTo>
                    <a:pt x="120" y="146"/>
                  </a:lnTo>
                  <a:lnTo>
                    <a:pt x="120" y="144"/>
                  </a:lnTo>
                  <a:lnTo>
                    <a:pt x="120" y="143"/>
                  </a:lnTo>
                  <a:lnTo>
                    <a:pt x="120" y="142"/>
                  </a:lnTo>
                  <a:lnTo>
                    <a:pt x="120" y="140"/>
                  </a:lnTo>
                  <a:lnTo>
                    <a:pt x="119" y="140"/>
                  </a:lnTo>
                  <a:lnTo>
                    <a:pt x="118" y="139"/>
                  </a:lnTo>
                  <a:lnTo>
                    <a:pt x="117" y="140"/>
                  </a:lnTo>
                  <a:lnTo>
                    <a:pt x="117" y="139"/>
                  </a:lnTo>
                  <a:lnTo>
                    <a:pt x="117" y="138"/>
                  </a:lnTo>
                  <a:lnTo>
                    <a:pt x="117" y="137"/>
                  </a:lnTo>
                  <a:lnTo>
                    <a:pt x="117" y="136"/>
                  </a:lnTo>
                  <a:lnTo>
                    <a:pt x="116" y="136"/>
                  </a:lnTo>
                  <a:lnTo>
                    <a:pt x="115" y="135"/>
                  </a:lnTo>
                  <a:lnTo>
                    <a:pt x="113" y="134"/>
                  </a:lnTo>
                  <a:lnTo>
                    <a:pt x="112" y="132"/>
                  </a:lnTo>
                  <a:lnTo>
                    <a:pt x="111" y="130"/>
                  </a:lnTo>
                  <a:lnTo>
                    <a:pt x="110" y="128"/>
                  </a:lnTo>
                  <a:lnTo>
                    <a:pt x="107" y="126"/>
                  </a:lnTo>
                  <a:lnTo>
                    <a:pt x="103" y="126"/>
                  </a:lnTo>
                  <a:lnTo>
                    <a:pt x="102" y="122"/>
                  </a:lnTo>
                  <a:lnTo>
                    <a:pt x="101" y="121"/>
                  </a:lnTo>
                  <a:lnTo>
                    <a:pt x="99" y="120"/>
                  </a:lnTo>
                  <a:lnTo>
                    <a:pt x="96" y="118"/>
                  </a:lnTo>
                  <a:lnTo>
                    <a:pt x="96" y="117"/>
                  </a:lnTo>
                  <a:lnTo>
                    <a:pt x="95" y="117"/>
                  </a:lnTo>
                  <a:lnTo>
                    <a:pt x="94" y="117"/>
                  </a:lnTo>
                  <a:lnTo>
                    <a:pt x="93" y="115"/>
                  </a:lnTo>
                  <a:lnTo>
                    <a:pt x="93" y="114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90" y="111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6"/>
                  </a:lnTo>
                  <a:lnTo>
                    <a:pt x="90" y="105"/>
                  </a:lnTo>
                  <a:lnTo>
                    <a:pt x="90" y="104"/>
                  </a:lnTo>
                  <a:lnTo>
                    <a:pt x="89" y="103"/>
                  </a:lnTo>
                  <a:lnTo>
                    <a:pt x="86" y="102"/>
                  </a:lnTo>
                  <a:lnTo>
                    <a:pt x="87" y="100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9" y="90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7" y="87"/>
                  </a:lnTo>
                  <a:lnTo>
                    <a:pt x="86" y="86"/>
                  </a:lnTo>
                  <a:lnTo>
                    <a:pt x="85" y="85"/>
                  </a:lnTo>
                  <a:lnTo>
                    <a:pt x="84" y="85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5" y="82"/>
                  </a:lnTo>
                  <a:lnTo>
                    <a:pt x="85" y="81"/>
                  </a:lnTo>
                  <a:lnTo>
                    <a:pt x="84" y="81"/>
                  </a:lnTo>
                  <a:lnTo>
                    <a:pt x="84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4" y="86"/>
                  </a:lnTo>
                  <a:lnTo>
                    <a:pt x="84" y="87"/>
                  </a:lnTo>
                  <a:lnTo>
                    <a:pt x="83" y="86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2" y="81"/>
                  </a:lnTo>
                  <a:lnTo>
                    <a:pt x="84" y="77"/>
                  </a:lnTo>
                  <a:lnTo>
                    <a:pt x="84" y="72"/>
                  </a:lnTo>
                  <a:lnTo>
                    <a:pt x="84" y="70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78" y="63"/>
                  </a:lnTo>
                  <a:lnTo>
                    <a:pt x="78" y="62"/>
                  </a:lnTo>
                  <a:lnTo>
                    <a:pt x="77" y="63"/>
                  </a:lnTo>
                  <a:lnTo>
                    <a:pt x="76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7" y="57"/>
                  </a:lnTo>
                  <a:lnTo>
                    <a:pt x="78" y="55"/>
                  </a:lnTo>
                  <a:lnTo>
                    <a:pt x="77" y="53"/>
                  </a:lnTo>
                  <a:lnTo>
                    <a:pt x="75" y="47"/>
                  </a:lnTo>
                  <a:lnTo>
                    <a:pt x="74" y="45"/>
                  </a:lnTo>
                  <a:lnTo>
                    <a:pt x="73" y="44"/>
                  </a:lnTo>
                  <a:lnTo>
                    <a:pt x="73" y="43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7"/>
                  </a:lnTo>
                  <a:lnTo>
                    <a:pt x="70" y="38"/>
                  </a:lnTo>
                  <a:lnTo>
                    <a:pt x="69" y="37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0" y="35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69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9" y="31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2" y="31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8" y="22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6" y="15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5" y="12"/>
                  </a:lnTo>
                  <a:lnTo>
                    <a:pt x="65" y="11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6" y="1"/>
                  </a:lnTo>
                  <a:lnTo>
                    <a:pt x="68" y="1"/>
                  </a:lnTo>
                  <a:lnTo>
                    <a:pt x="70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6" y="3"/>
                  </a:lnTo>
                  <a:lnTo>
                    <a:pt x="99" y="4"/>
                  </a:lnTo>
                  <a:lnTo>
                    <a:pt x="101" y="4"/>
                  </a:lnTo>
                  <a:lnTo>
                    <a:pt x="103" y="4"/>
                  </a:lnTo>
                  <a:lnTo>
                    <a:pt x="105" y="4"/>
                  </a:lnTo>
                  <a:lnTo>
                    <a:pt x="108" y="4"/>
                  </a:lnTo>
                  <a:lnTo>
                    <a:pt x="110" y="5"/>
                  </a:lnTo>
                  <a:lnTo>
                    <a:pt x="112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9" y="5"/>
                  </a:lnTo>
                  <a:lnTo>
                    <a:pt x="121" y="6"/>
                  </a:lnTo>
                  <a:lnTo>
                    <a:pt x="124" y="6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6"/>
                  </a:lnTo>
                  <a:lnTo>
                    <a:pt x="133" y="6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6" y="9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4" y="11"/>
                  </a:lnTo>
                  <a:lnTo>
                    <a:pt x="134" y="12"/>
                  </a:lnTo>
                  <a:lnTo>
                    <a:pt x="134" y="13"/>
                  </a:lnTo>
                  <a:lnTo>
                    <a:pt x="133" y="14"/>
                  </a:lnTo>
                  <a:lnTo>
                    <a:pt x="134" y="15"/>
                  </a:lnTo>
                  <a:lnTo>
                    <a:pt x="145" y="22"/>
                  </a:lnTo>
                  <a:lnTo>
                    <a:pt x="158" y="29"/>
                  </a:lnTo>
                  <a:lnTo>
                    <a:pt x="170" y="36"/>
                  </a:lnTo>
                  <a:lnTo>
                    <a:pt x="181" y="43"/>
                  </a:lnTo>
                  <a:lnTo>
                    <a:pt x="194" y="48"/>
                  </a:lnTo>
                  <a:lnTo>
                    <a:pt x="206" y="55"/>
                  </a:lnTo>
                  <a:lnTo>
                    <a:pt x="219" y="62"/>
                  </a:lnTo>
                  <a:lnTo>
                    <a:pt x="231" y="69"/>
                  </a:lnTo>
                  <a:lnTo>
                    <a:pt x="232" y="69"/>
                  </a:lnTo>
                  <a:lnTo>
                    <a:pt x="233" y="70"/>
                  </a:lnTo>
                  <a:lnTo>
                    <a:pt x="236" y="71"/>
                  </a:lnTo>
                  <a:lnTo>
                    <a:pt x="237" y="72"/>
                  </a:lnTo>
                  <a:lnTo>
                    <a:pt x="239" y="72"/>
                  </a:lnTo>
                  <a:lnTo>
                    <a:pt x="240" y="73"/>
                  </a:lnTo>
                  <a:lnTo>
                    <a:pt x="241" y="75"/>
                  </a:lnTo>
                  <a:lnTo>
                    <a:pt x="244" y="75"/>
                  </a:lnTo>
                  <a:lnTo>
                    <a:pt x="244" y="76"/>
                  </a:lnTo>
                  <a:lnTo>
                    <a:pt x="246" y="76"/>
                  </a:lnTo>
                  <a:lnTo>
                    <a:pt x="248" y="76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3" y="77"/>
                  </a:lnTo>
                  <a:lnTo>
                    <a:pt x="255" y="77"/>
                  </a:lnTo>
                  <a:lnTo>
                    <a:pt x="256" y="77"/>
                  </a:lnTo>
                  <a:lnTo>
                    <a:pt x="257" y="78"/>
                  </a:lnTo>
                  <a:lnTo>
                    <a:pt x="258" y="78"/>
                  </a:lnTo>
                  <a:lnTo>
                    <a:pt x="259" y="78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8"/>
                  </a:lnTo>
                  <a:lnTo>
                    <a:pt x="266" y="79"/>
                  </a:lnTo>
                  <a:lnTo>
                    <a:pt x="268" y="79"/>
                  </a:lnTo>
                  <a:lnTo>
                    <a:pt x="270" y="79"/>
                  </a:lnTo>
                  <a:lnTo>
                    <a:pt x="271" y="79"/>
                  </a:lnTo>
                  <a:lnTo>
                    <a:pt x="272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80"/>
                  </a:lnTo>
                  <a:lnTo>
                    <a:pt x="277" y="80"/>
                  </a:lnTo>
                  <a:lnTo>
                    <a:pt x="279" y="80"/>
                  </a:lnTo>
                  <a:lnTo>
                    <a:pt x="280" y="80"/>
                  </a:lnTo>
                  <a:lnTo>
                    <a:pt x="282" y="80"/>
                  </a:lnTo>
                  <a:lnTo>
                    <a:pt x="283" y="80"/>
                  </a:lnTo>
                  <a:lnTo>
                    <a:pt x="284" y="80"/>
                  </a:lnTo>
                  <a:lnTo>
                    <a:pt x="285" y="81"/>
                  </a:lnTo>
                  <a:lnTo>
                    <a:pt x="287" y="81"/>
                  </a:lnTo>
                  <a:lnTo>
                    <a:pt x="289" y="81"/>
                  </a:lnTo>
                  <a:lnTo>
                    <a:pt x="290" y="81"/>
                  </a:lnTo>
                  <a:lnTo>
                    <a:pt x="291" y="81"/>
                  </a:lnTo>
                  <a:lnTo>
                    <a:pt x="292" y="81"/>
                  </a:lnTo>
                  <a:lnTo>
                    <a:pt x="293" y="81"/>
                  </a:lnTo>
                  <a:lnTo>
                    <a:pt x="296" y="81"/>
                  </a:lnTo>
                  <a:lnTo>
                    <a:pt x="297" y="82"/>
                  </a:lnTo>
                  <a:lnTo>
                    <a:pt x="298" y="82"/>
                  </a:lnTo>
                  <a:lnTo>
                    <a:pt x="299" y="82"/>
                  </a:lnTo>
                  <a:lnTo>
                    <a:pt x="300" y="82"/>
                  </a:lnTo>
                  <a:lnTo>
                    <a:pt x="302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6" y="82"/>
                  </a:lnTo>
                  <a:lnTo>
                    <a:pt x="307" y="84"/>
                  </a:lnTo>
                  <a:lnTo>
                    <a:pt x="308" y="84"/>
                  </a:lnTo>
                  <a:lnTo>
                    <a:pt x="309" y="84"/>
                  </a:lnTo>
                  <a:lnTo>
                    <a:pt x="310" y="84"/>
                  </a:lnTo>
                  <a:lnTo>
                    <a:pt x="311" y="84"/>
                  </a:lnTo>
                  <a:lnTo>
                    <a:pt x="313" y="84"/>
                  </a:lnTo>
                  <a:lnTo>
                    <a:pt x="314" y="84"/>
                  </a:lnTo>
                  <a:lnTo>
                    <a:pt x="316" y="84"/>
                  </a:lnTo>
                  <a:lnTo>
                    <a:pt x="317" y="84"/>
                  </a:lnTo>
                  <a:lnTo>
                    <a:pt x="318" y="85"/>
                  </a:lnTo>
                  <a:lnTo>
                    <a:pt x="319" y="85"/>
                  </a:lnTo>
                  <a:lnTo>
                    <a:pt x="320" y="85"/>
                  </a:lnTo>
                  <a:lnTo>
                    <a:pt x="323" y="85"/>
                  </a:lnTo>
                  <a:lnTo>
                    <a:pt x="324" y="85"/>
                  </a:lnTo>
                  <a:lnTo>
                    <a:pt x="325" y="85"/>
                  </a:lnTo>
                  <a:lnTo>
                    <a:pt x="326" y="85"/>
                  </a:lnTo>
                  <a:lnTo>
                    <a:pt x="327" y="85"/>
                  </a:lnTo>
                  <a:lnTo>
                    <a:pt x="329" y="86"/>
                  </a:lnTo>
                  <a:lnTo>
                    <a:pt x="331" y="86"/>
                  </a:lnTo>
                  <a:lnTo>
                    <a:pt x="332" y="86"/>
                  </a:lnTo>
                  <a:lnTo>
                    <a:pt x="333" y="86"/>
                  </a:lnTo>
                  <a:lnTo>
                    <a:pt x="334" y="86"/>
                  </a:lnTo>
                  <a:lnTo>
                    <a:pt x="334" y="85"/>
                  </a:lnTo>
                  <a:lnTo>
                    <a:pt x="334" y="84"/>
                  </a:lnTo>
                  <a:lnTo>
                    <a:pt x="335" y="84"/>
                  </a:lnTo>
                  <a:lnTo>
                    <a:pt x="335" y="82"/>
                  </a:lnTo>
                  <a:lnTo>
                    <a:pt x="335" y="81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5" y="78"/>
                  </a:lnTo>
                  <a:lnTo>
                    <a:pt x="335" y="77"/>
                  </a:lnTo>
                  <a:lnTo>
                    <a:pt x="335" y="76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5" y="72"/>
                  </a:lnTo>
                  <a:lnTo>
                    <a:pt x="335" y="71"/>
                  </a:lnTo>
                  <a:lnTo>
                    <a:pt x="335" y="70"/>
                  </a:lnTo>
                  <a:lnTo>
                    <a:pt x="336" y="70"/>
                  </a:lnTo>
                  <a:lnTo>
                    <a:pt x="336" y="69"/>
                  </a:lnTo>
                  <a:lnTo>
                    <a:pt x="337" y="70"/>
                  </a:lnTo>
                  <a:lnTo>
                    <a:pt x="339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2" y="70"/>
                  </a:lnTo>
                  <a:lnTo>
                    <a:pt x="343" y="70"/>
                  </a:lnTo>
                  <a:lnTo>
                    <a:pt x="344" y="70"/>
                  </a:lnTo>
                  <a:lnTo>
                    <a:pt x="345" y="70"/>
                  </a:lnTo>
                  <a:lnTo>
                    <a:pt x="346" y="70"/>
                  </a:lnTo>
                  <a:lnTo>
                    <a:pt x="348" y="70"/>
                  </a:lnTo>
                  <a:lnTo>
                    <a:pt x="349" y="70"/>
                  </a:lnTo>
                  <a:lnTo>
                    <a:pt x="350" y="71"/>
                  </a:lnTo>
                  <a:lnTo>
                    <a:pt x="351" y="71"/>
                  </a:lnTo>
                  <a:lnTo>
                    <a:pt x="352" y="71"/>
                  </a:lnTo>
                  <a:lnTo>
                    <a:pt x="353" y="71"/>
                  </a:lnTo>
                  <a:lnTo>
                    <a:pt x="354" y="71"/>
                  </a:lnTo>
                  <a:lnTo>
                    <a:pt x="356" y="71"/>
                  </a:lnTo>
                  <a:lnTo>
                    <a:pt x="357" y="71"/>
                  </a:lnTo>
                  <a:lnTo>
                    <a:pt x="358" y="71"/>
                  </a:lnTo>
                  <a:lnTo>
                    <a:pt x="359" y="71"/>
                  </a:lnTo>
                  <a:lnTo>
                    <a:pt x="360" y="71"/>
                  </a:lnTo>
                  <a:lnTo>
                    <a:pt x="361" y="71"/>
                  </a:lnTo>
                  <a:lnTo>
                    <a:pt x="362" y="72"/>
                  </a:lnTo>
                  <a:lnTo>
                    <a:pt x="363" y="72"/>
                  </a:lnTo>
                  <a:lnTo>
                    <a:pt x="365" y="72"/>
                  </a:lnTo>
                  <a:lnTo>
                    <a:pt x="366" y="72"/>
                  </a:lnTo>
                  <a:lnTo>
                    <a:pt x="367" y="72"/>
                  </a:lnTo>
                  <a:lnTo>
                    <a:pt x="368" y="72"/>
                  </a:lnTo>
                  <a:lnTo>
                    <a:pt x="369" y="72"/>
                  </a:lnTo>
                  <a:lnTo>
                    <a:pt x="370" y="72"/>
                  </a:lnTo>
                  <a:lnTo>
                    <a:pt x="371" y="72"/>
                  </a:lnTo>
                  <a:lnTo>
                    <a:pt x="372" y="72"/>
                  </a:lnTo>
                  <a:lnTo>
                    <a:pt x="374" y="72"/>
                  </a:lnTo>
                  <a:lnTo>
                    <a:pt x="375" y="72"/>
                  </a:lnTo>
                  <a:lnTo>
                    <a:pt x="375" y="73"/>
                  </a:lnTo>
                  <a:lnTo>
                    <a:pt x="376" y="73"/>
                  </a:lnTo>
                  <a:lnTo>
                    <a:pt x="377" y="73"/>
                  </a:lnTo>
                  <a:lnTo>
                    <a:pt x="378" y="73"/>
                  </a:lnTo>
                  <a:lnTo>
                    <a:pt x="379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3" y="73"/>
                  </a:lnTo>
                  <a:lnTo>
                    <a:pt x="384" y="73"/>
                  </a:lnTo>
                  <a:lnTo>
                    <a:pt x="385" y="73"/>
                  </a:lnTo>
                  <a:lnTo>
                    <a:pt x="386" y="73"/>
                  </a:lnTo>
                  <a:lnTo>
                    <a:pt x="387" y="73"/>
                  </a:lnTo>
                  <a:lnTo>
                    <a:pt x="388" y="75"/>
                  </a:lnTo>
                  <a:lnTo>
                    <a:pt x="389" y="75"/>
                  </a:lnTo>
                  <a:lnTo>
                    <a:pt x="391" y="75"/>
                  </a:lnTo>
                  <a:lnTo>
                    <a:pt x="392" y="75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5" y="78"/>
                  </a:lnTo>
                  <a:lnTo>
                    <a:pt x="396" y="79"/>
                  </a:lnTo>
                  <a:lnTo>
                    <a:pt x="396" y="81"/>
                  </a:lnTo>
                  <a:lnTo>
                    <a:pt x="396" y="82"/>
                  </a:lnTo>
                  <a:lnTo>
                    <a:pt x="397" y="84"/>
                  </a:lnTo>
                  <a:lnTo>
                    <a:pt x="399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2" y="88"/>
                  </a:lnTo>
                  <a:lnTo>
                    <a:pt x="403" y="88"/>
                  </a:lnTo>
                  <a:lnTo>
                    <a:pt x="403" y="89"/>
                  </a:lnTo>
                  <a:lnTo>
                    <a:pt x="404" y="89"/>
                  </a:lnTo>
                  <a:lnTo>
                    <a:pt x="405" y="89"/>
                  </a:lnTo>
                  <a:lnTo>
                    <a:pt x="406" y="90"/>
                  </a:lnTo>
                  <a:lnTo>
                    <a:pt x="406" y="92"/>
                  </a:lnTo>
                  <a:lnTo>
                    <a:pt x="408" y="92"/>
                  </a:lnTo>
                  <a:lnTo>
                    <a:pt x="408" y="93"/>
                  </a:lnTo>
                  <a:lnTo>
                    <a:pt x="409" y="93"/>
                  </a:lnTo>
                  <a:lnTo>
                    <a:pt x="409" y="94"/>
                  </a:lnTo>
                  <a:lnTo>
                    <a:pt x="411" y="96"/>
                  </a:lnTo>
                  <a:lnTo>
                    <a:pt x="412" y="97"/>
                  </a:lnTo>
                  <a:lnTo>
                    <a:pt x="414" y="100"/>
                  </a:lnTo>
                  <a:lnTo>
                    <a:pt x="415" y="100"/>
                  </a:lnTo>
                  <a:lnTo>
                    <a:pt x="415" y="101"/>
                  </a:lnTo>
                  <a:lnTo>
                    <a:pt x="417" y="102"/>
                  </a:lnTo>
                  <a:lnTo>
                    <a:pt x="418" y="102"/>
                  </a:lnTo>
                  <a:lnTo>
                    <a:pt x="418" y="103"/>
                  </a:lnTo>
                  <a:lnTo>
                    <a:pt x="418" y="104"/>
                  </a:lnTo>
                  <a:lnTo>
                    <a:pt x="419" y="105"/>
                  </a:lnTo>
                  <a:lnTo>
                    <a:pt x="420" y="106"/>
                  </a:lnTo>
                  <a:lnTo>
                    <a:pt x="422" y="109"/>
                  </a:lnTo>
                  <a:lnTo>
                    <a:pt x="423" y="111"/>
                  </a:lnTo>
                  <a:lnTo>
                    <a:pt x="425" y="111"/>
                  </a:lnTo>
                  <a:lnTo>
                    <a:pt x="426" y="111"/>
                  </a:lnTo>
                  <a:lnTo>
                    <a:pt x="427" y="112"/>
                  </a:lnTo>
                  <a:lnTo>
                    <a:pt x="428" y="113"/>
                  </a:lnTo>
                  <a:lnTo>
                    <a:pt x="428" y="112"/>
                  </a:lnTo>
                  <a:lnTo>
                    <a:pt x="429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1" y="114"/>
                  </a:lnTo>
                  <a:lnTo>
                    <a:pt x="431" y="115"/>
                  </a:lnTo>
                  <a:lnTo>
                    <a:pt x="431" y="114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5" y="118"/>
                  </a:lnTo>
                  <a:lnTo>
                    <a:pt x="436" y="118"/>
                  </a:lnTo>
                  <a:lnTo>
                    <a:pt x="436" y="119"/>
                  </a:lnTo>
                  <a:lnTo>
                    <a:pt x="436" y="120"/>
                  </a:lnTo>
                  <a:lnTo>
                    <a:pt x="437" y="120"/>
                  </a:lnTo>
                  <a:lnTo>
                    <a:pt x="438" y="120"/>
                  </a:lnTo>
                  <a:lnTo>
                    <a:pt x="438" y="121"/>
                  </a:lnTo>
                  <a:lnTo>
                    <a:pt x="438" y="122"/>
                  </a:lnTo>
                  <a:lnTo>
                    <a:pt x="439" y="122"/>
                  </a:lnTo>
                  <a:lnTo>
                    <a:pt x="439" y="123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40" y="127"/>
                  </a:lnTo>
                  <a:lnTo>
                    <a:pt x="440" y="128"/>
                  </a:lnTo>
                  <a:lnTo>
                    <a:pt x="439" y="128"/>
                  </a:lnTo>
                  <a:lnTo>
                    <a:pt x="440" y="128"/>
                  </a:lnTo>
                  <a:lnTo>
                    <a:pt x="440" y="129"/>
                  </a:lnTo>
                  <a:lnTo>
                    <a:pt x="442" y="130"/>
                  </a:lnTo>
                  <a:lnTo>
                    <a:pt x="442" y="131"/>
                  </a:lnTo>
                  <a:lnTo>
                    <a:pt x="443" y="131"/>
                  </a:lnTo>
                  <a:lnTo>
                    <a:pt x="443" y="132"/>
                  </a:lnTo>
                  <a:lnTo>
                    <a:pt x="443" y="134"/>
                  </a:lnTo>
                  <a:lnTo>
                    <a:pt x="444" y="134"/>
                  </a:lnTo>
                  <a:lnTo>
                    <a:pt x="444" y="135"/>
                  </a:lnTo>
                  <a:lnTo>
                    <a:pt x="445" y="136"/>
                  </a:lnTo>
                  <a:lnTo>
                    <a:pt x="445" y="137"/>
                  </a:lnTo>
                  <a:lnTo>
                    <a:pt x="445" y="138"/>
                  </a:lnTo>
                  <a:lnTo>
                    <a:pt x="445" y="139"/>
                  </a:lnTo>
                  <a:lnTo>
                    <a:pt x="444" y="140"/>
                  </a:lnTo>
                  <a:lnTo>
                    <a:pt x="444" y="142"/>
                  </a:lnTo>
                  <a:lnTo>
                    <a:pt x="444" y="143"/>
                  </a:lnTo>
                  <a:lnTo>
                    <a:pt x="445" y="144"/>
                  </a:lnTo>
                  <a:lnTo>
                    <a:pt x="445" y="145"/>
                  </a:lnTo>
                  <a:lnTo>
                    <a:pt x="445" y="146"/>
                  </a:lnTo>
                  <a:lnTo>
                    <a:pt x="445" y="147"/>
                  </a:lnTo>
                  <a:lnTo>
                    <a:pt x="446" y="147"/>
                  </a:lnTo>
                  <a:lnTo>
                    <a:pt x="446" y="149"/>
                  </a:lnTo>
                  <a:lnTo>
                    <a:pt x="447" y="151"/>
                  </a:lnTo>
                  <a:lnTo>
                    <a:pt x="448" y="152"/>
                  </a:lnTo>
                  <a:lnTo>
                    <a:pt x="448" y="153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9" y="155"/>
                  </a:lnTo>
                  <a:lnTo>
                    <a:pt x="448" y="155"/>
                  </a:lnTo>
                  <a:lnTo>
                    <a:pt x="449" y="156"/>
                  </a:lnTo>
                  <a:lnTo>
                    <a:pt x="451" y="157"/>
                  </a:lnTo>
                  <a:lnTo>
                    <a:pt x="452" y="159"/>
                  </a:lnTo>
                  <a:lnTo>
                    <a:pt x="452" y="160"/>
                  </a:lnTo>
                  <a:lnTo>
                    <a:pt x="455" y="161"/>
                  </a:lnTo>
                  <a:lnTo>
                    <a:pt x="455" y="162"/>
                  </a:lnTo>
                  <a:lnTo>
                    <a:pt x="455" y="161"/>
                  </a:lnTo>
                  <a:lnTo>
                    <a:pt x="456" y="161"/>
                  </a:lnTo>
                  <a:lnTo>
                    <a:pt x="457" y="162"/>
                  </a:lnTo>
                  <a:lnTo>
                    <a:pt x="458" y="163"/>
                  </a:lnTo>
                  <a:lnTo>
                    <a:pt x="460" y="163"/>
                  </a:lnTo>
                  <a:lnTo>
                    <a:pt x="460" y="164"/>
                  </a:lnTo>
                  <a:lnTo>
                    <a:pt x="461" y="165"/>
                  </a:lnTo>
                  <a:lnTo>
                    <a:pt x="461" y="167"/>
                  </a:lnTo>
                  <a:lnTo>
                    <a:pt x="462" y="168"/>
                  </a:lnTo>
                  <a:lnTo>
                    <a:pt x="464" y="169"/>
                  </a:lnTo>
                  <a:lnTo>
                    <a:pt x="465" y="170"/>
                  </a:lnTo>
                  <a:lnTo>
                    <a:pt x="468" y="171"/>
                  </a:lnTo>
                  <a:lnTo>
                    <a:pt x="470" y="171"/>
                  </a:lnTo>
                  <a:lnTo>
                    <a:pt x="472" y="171"/>
                  </a:lnTo>
                  <a:lnTo>
                    <a:pt x="473" y="172"/>
                  </a:lnTo>
                  <a:lnTo>
                    <a:pt x="473" y="173"/>
                  </a:lnTo>
                  <a:lnTo>
                    <a:pt x="474" y="173"/>
                  </a:lnTo>
                  <a:lnTo>
                    <a:pt x="475" y="174"/>
                  </a:lnTo>
                  <a:lnTo>
                    <a:pt x="477" y="176"/>
                  </a:lnTo>
                  <a:lnTo>
                    <a:pt x="479" y="177"/>
                  </a:lnTo>
                  <a:lnTo>
                    <a:pt x="480" y="177"/>
                  </a:lnTo>
                  <a:lnTo>
                    <a:pt x="481" y="177"/>
                  </a:lnTo>
                  <a:lnTo>
                    <a:pt x="481" y="178"/>
                  </a:lnTo>
                  <a:lnTo>
                    <a:pt x="482" y="179"/>
                  </a:lnTo>
                  <a:lnTo>
                    <a:pt x="483" y="180"/>
                  </a:lnTo>
                  <a:lnTo>
                    <a:pt x="485" y="180"/>
                  </a:lnTo>
                  <a:lnTo>
                    <a:pt x="486" y="181"/>
                  </a:lnTo>
                  <a:lnTo>
                    <a:pt x="487" y="181"/>
                  </a:lnTo>
                  <a:lnTo>
                    <a:pt x="488" y="181"/>
                  </a:lnTo>
                  <a:lnTo>
                    <a:pt x="488" y="182"/>
                  </a:lnTo>
                  <a:lnTo>
                    <a:pt x="490" y="182"/>
                  </a:lnTo>
                  <a:lnTo>
                    <a:pt x="492" y="182"/>
                  </a:lnTo>
                  <a:lnTo>
                    <a:pt x="494" y="184"/>
                  </a:lnTo>
                  <a:lnTo>
                    <a:pt x="494" y="182"/>
                  </a:lnTo>
                  <a:lnTo>
                    <a:pt x="495" y="181"/>
                  </a:lnTo>
                  <a:lnTo>
                    <a:pt x="495" y="180"/>
                  </a:lnTo>
                  <a:lnTo>
                    <a:pt x="496" y="180"/>
                  </a:lnTo>
                  <a:lnTo>
                    <a:pt x="496" y="179"/>
                  </a:lnTo>
                  <a:lnTo>
                    <a:pt x="497" y="179"/>
                  </a:lnTo>
                  <a:lnTo>
                    <a:pt x="498" y="178"/>
                  </a:lnTo>
                  <a:lnTo>
                    <a:pt x="498" y="177"/>
                  </a:lnTo>
                  <a:lnTo>
                    <a:pt x="499" y="176"/>
                  </a:lnTo>
                  <a:lnTo>
                    <a:pt x="500" y="177"/>
                  </a:lnTo>
                  <a:lnTo>
                    <a:pt x="500" y="176"/>
                  </a:lnTo>
                  <a:lnTo>
                    <a:pt x="501" y="174"/>
                  </a:lnTo>
                  <a:lnTo>
                    <a:pt x="503" y="174"/>
                  </a:lnTo>
                  <a:lnTo>
                    <a:pt x="501" y="173"/>
                  </a:lnTo>
                  <a:lnTo>
                    <a:pt x="501" y="172"/>
                  </a:lnTo>
                  <a:lnTo>
                    <a:pt x="503" y="171"/>
                  </a:lnTo>
                  <a:lnTo>
                    <a:pt x="503" y="170"/>
                  </a:lnTo>
                  <a:lnTo>
                    <a:pt x="504" y="170"/>
                  </a:lnTo>
                  <a:lnTo>
                    <a:pt x="504" y="169"/>
                  </a:lnTo>
                  <a:lnTo>
                    <a:pt x="504" y="168"/>
                  </a:lnTo>
                  <a:lnTo>
                    <a:pt x="504" y="167"/>
                  </a:lnTo>
                  <a:lnTo>
                    <a:pt x="504" y="165"/>
                  </a:lnTo>
                  <a:lnTo>
                    <a:pt x="505" y="163"/>
                  </a:lnTo>
                  <a:lnTo>
                    <a:pt x="506" y="163"/>
                  </a:lnTo>
                  <a:lnTo>
                    <a:pt x="506" y="162"/>
                  </a:lnTo>
                  <a:lnTo>
                    <a:pt x="506" y="161"/>
                  </a:lnTo>
                  <a:lnTo>
                    <a:pt x="507" y="160"/>
                  </a:lnTo>
                  <a:lnTo>
                    <a:pt x="507" y="159"/>
                  </a:lnTo>
                  <a:lnTo>
                    <a:pt x="508" y="157"/>
                  </a:lnTo>
                  <a:lnTo>
                    <a:pt x="508" y="156"/>
                  </a:lnTo>
                  <a:lnTo>
                    <a:pt x="509" y="156"/>
                  </a:lnTo>
                  <a:lnTo>
                    <a:pt x="509" y="155"/>
                  </a:lnTo>
                  <a:lnTo>
                    <a:pt x="511" y="156"/>
                  </a:lnTo>
                  <a:lnTo>
                    <a:pt x="512" y="155"/>
                  </a:lnTo>
                  <a:lnTo>
                    <a:pt x="513" y="155"/>
                  </a:lnTo>
                  <a:lnTo>
                    <a:pt x="514" y="155"/>
                  </a:lnTo>
                  <a:lnTo>
                    <a:pt x="514" y="154"/>
                  </a:lnTo>
                  <a:lnTo>
                    <a:pt x="515" y="154"/>
                  </a:lnTo>
                  <a:lnTo>
                    <a:pt x="518" y="155"/>
                  </a:lnTo>
                  <a:lnTo>
                    <a:pt x="520" y="154"/>
                  </a:lnTo>
                  <a:lnTo>
                    <a:pt x="520" y="153"/>
                  </a:lnTo>
                  <a:lnTo>
                    <a:pt x="520" y="152"/>
                  </a:lnTo>
                  <a:lnTo>
                    <a:pt x="521" y="152"/>
                  </a:lnTo>
                  <a:lnTo>
                    <a:pt x="521" y="151"/>
                  </a:lnTo>
                  <a:lnTo>
                    <a:pt x="522" y="151"/>
                  </a:lnTo>
                  <a:lnTo>
                    <a:pt x="523" y="152"/>
                  </a:lnTo>
                  <a:lnTo>
                    <a:pt x="524" y="152"/>
                  </a:lnTo>
                  <a:lnTo>
                    <a:pt x="525" y="153"/>
                  </a:lnTo>
                  <a:lnTo>
                    <a:pt x="526" y="153"/>
                  </a:lnTo>
                  <a:lnTo>
                    <a:pt x="526" y="154"/>
                  </a:lnTo>
                  <a:lnTo>
                    <a:pt x="527" y="154"/>
                  </a:lnTo>
                  <a:lnTo>
                    <a:pt x="531" y="154"/>
                  </a:lnTo>
                  <a:lnTo>
                    <a:pt x="532" y="154"/>
                  </a:lnTo>
                  <a:lnTo>
                    <a:pt x="533" y="154"/>
                  </a:lnTo>
                  <a:lnTo>
                    <a:pt x="534" y="154"/>
                  </a:lnTo>
                  <a:lnTo>
                    <a:pt x="535" y="154"/>
                  </a:lnTo>
                  <a:lnTo>
                    <a:pt x="537" y="154"/>
                  </a:lnTo>
                  <a:lnTo>
                    <a:pt x="538" y="154"/>
                  </a:lnTo>
                  <a:lnTo>
                    <a:pt x="543" y="155"/>
                  </a:lnTo>
                  <a:lnTo>
                    <a:pt x="546" y="155"/>
                  </a:lnTo>
                  <a:lnTo>
                    <a:pt x="546" y="154"/>
                  </a:lnTo>
                  <a:lnTo>
                    <a:pt x="547" y="154"/>
                  </a:lnTo>
                  <a:lnTo>
                    <a:pt x="547" y="155"/>
                  </a:lnTo>
                  <a:lnTo>
                    <a:pt x="547" y="156"/>
                  </a:lnTo>
                  <a:lnTo>
                    <a:pt x="548" y="155"/>
                  </a:lnTo>
                  <a:lnTo>
                    <a:pt x="549" y="155"/>
                  </a:lnTo>
                  <a:lnTo>
                    <a:pt x="550" y="155"/>
                  </a:lnTo>
                  <a:lnTo>
                    <a:pt x="551" y="155"/>
                  </a:lnTo>
                  <a:lnTo>
                    <a:pt x="550" y="156"/>
                  </a:lnTo>
                  <a:lnTo>
                    <a:pt x="551" y="156"/>
                  </a:lnTo>
                  <a:lnTo>
                    <a:pt x="551" y="157"/>
                  </a:lnTo>
                  <a:lnTo>
                    <a:pt x="551" y="159"/>
                  </a:lnTo>
                  <a:lnTo>
                    <a:pt x="552" y="160"/>
                  </a:lnTo>
                  <a:lnTo>
                    <a:pt x="554" y="160"/>
                  </a:lnTo>
                  <a:lnTo>
                    <a:pt x="554" y="161"/>
                  </a:lnTo>
                  <a:lnTo>
                    <a:pt x="554" y="162"/>
                  </a:lnTo>
                  <a:lnTo>
                    <a:pt x="555" y="162"/>
                  </a:lnTo>
                  <a:lnTo>
                    <a:pt x="556" y="161"/>
                  </a:lnTo>
                  <a:lnTo>
                    <a:pt x="557" y="162"/>
                  </a:lnTo>
                  <a:lnTo>
                    <a:pt x="557" y="163"/>
                  </a:lnTo>
                  <a:lnTo>
                    <a:pt x="557" y="164"/>
                  </a:lnTo>
                  <a:lnTo>
                    <a:pt x="558" y="164"/>
                  </a:lnTo>
                  <a:lnTo>
                    <a:pt x="558" y="165"/>
                  </a:lnTo>
                  <a:lnTo>
                    <a:pt x="559" y="167"/>
                  </a:lnTo>
                  <a:lnTo>
                    <a:pt x="561" y="167"/>
                  </a:lnTo>
                  <a:lnTo>
                    <a:pt x="563" y="168"/>
                  </a:lnTo>
                  <a:lnTo>
                    <a:pt x="563" y="169"/>
                  </a:lnTo>
                  <a:lnTo>
                    <a:pt x="563" y="170"/>
                  </a:lnTo>
                  <a:lnTo>
                    <a:pt x="564" y="170"/>
                  </a:lnTo>
                  <a:lnTo>
                    <a:pt x="564" y="171"/>
                  </a:lnTo>
                  <a:lnTo>
                    <a:pt x="567" y="172"/>
                  </a:lnTo>
                  <a:lnTo>
                    <a:pt x="568" y="173"/>
                  </a:lnTo>
                  <a:lnTo>
                    <a:pt x="569" y="174"/>
                  </a:lnTo>
                  <a:lnTo>
                    <a:pt x="570" y="174"/>
                  </a:lnTo>
                  <a:lnTo>
                    <a:pt x="570" y="176"/>
                  </a:lnTo>
                  <a:lnTo>
                    <a:pt x="572" y="177"/>
                  </a:lnTo>
                  <a:lnTo>
                    <a:pt x="572" y="178"/>
                  </a:lnTo>
                  <a:lnTo>
                    <a:pt x="573" y="179"/>
                  </a:lnTo>
                  <a:lnTo>
                    <a:pt x="573" y="180"/>
                  </a:lnTo>
                  <a:lnTo>
                    <a:pt x="574" y="180"/>
                  </a:lnTo>
                  <a:lnTo>
                    <a:pt x="575" y="180"/>
                  </a:lnTo>
                  <a:lnTo>
                    <a:pt x="575" y="182"/>
                  </a:lnTo>
                  <a:lnTo>
                    <a:pt x="576" y="185"/>
                  </a:lnTo>
                  <a:lnTo>
                    <a:pt x="575" y="186"/>
                  </a:lnTo>
                  <a:lnTo>
                    <a:pt x="576" y="186"/>
                  </a:lnTo>
                  <a:lnTo>
                    <a:pt x="576" y="187"/>
                  </a:lnTo>
                  <a:lnTo>
                    <a:pt x="576" y="188"/>
                  </a:lnTo>
                  <a:lnTo>
                    <a:pt x="577" y="188"/>
                  </a:lnTo>
                  <a:lnTo>
                    <a:pt x="577" y="189"/>
                  </a:lnTo>
                  <a:lnTo>
                    <a:pt x="578" y="189"/>
                  </a:lnTo>
                  <a:lnTo>
                    <a:pt x="577" y="190"/>
                  </a:lnTo>
                  <a:lnTo>
                    <a:pt x="578" y="190"/>
                  </a:lnTo>
                  <a:lnTo>
                    <a:pt x="580" y="192"/>
                  </a:lnTo>
                  <a:lnTo>
                    <a:pt x="581" y="195"/>
                  </a:lnTo>
                  <a:lnTo>
                    <a:pt x="581" y="196"/>
                  </a:lnTo>
                  <a:lnTo>
                    <a:pt x="582" y="197"/>
                  </a:lnTo>
                  <a:lnTo>
                    <a:pt x="582" y="198"/>
                  </a:lnTo>
                  <a:lnTo>
                    <a:pt x="583" y="199"/>
                  </a:lnTo>
                  <a:lnTo>
                    <a:pt x="583" y="201"/>
                  </a:lnTo>
                  <a:lnTo>
                    <a:pt x="584" y="202"/>
                  </a:lnTo>
                  <a:lnTo>
                    <a:pt x="586" y="203"/>
                  </a:lnTo>
                  <a:lnTo>
                    <a:pt x="585" y="203"/>
                  </a:lnTo>
                  <a:lnTo>
                    <a:pt x="585" y="204"/>
                  </a:lnTo>
                  <a:lnTo>
                    <a:pt x="585" y="206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7" y="210"/>
                  </a:lnTo>
                  <a:lnTo>
                    <a:pt x="587" y="211"/>
                  </a:lnTo>
                  <a:lnTo>
                    <a:pt x="587" y="212"/>
                  </a:lnTo>
                  <a:lnTo>
                    <a:pt x="589" y="212"/>
                  </a:lnTo>
                  <a:lnTo>
                    <a:pt x="590" y="212"/>
                  </a:lnTo>
                  <a:lnTo>
                    <a:pt x="590" y="213"/>
                  </a:lnTo>
                  <a:lnTo>
                    <a:pt x="590" y="214"/>
                  </a:lnTo>
                  <a:lnTo>
                    <a:pt x="591" y="214"/>
                  </a:lnTo>
                  <a:lnTo>
                    <a:pt x="594" y="215"/>
                  </a:lnTo>
                  <a:lnTo>
                    <a:pt x="594" y="216"/>
                  </a:lnTo>
                  <a:lnTo>
                    <a:pt x="595" y="218"/>
                  </a:lnTo>
                  <a:lnTo>
                    <a:pt x="595" y="219"/>
                  </a:lnTo>
                  <a:lnTo>
                    <a:pt x="597" y="219"/>
                  </a:lnTo>
                  <a:lnTo>
                    <a:pt x="597" y="220"/>
                  </a:lnTo>
                  <a:lnTo>
                    <a:pt x="597" y="221"/>
                  </a:lnTo>
                  <a:lnTo>
                    <a:pt x="598" y="222"/>
                  </a:lnTo>
                  <a:lnTo>
                    <a:pt x="599" y="222"/>
                  </a:lnTo>
                  <a:lnTo>
                    <a:pt x="599" y="223"/>
                  </a:lnTo>
                  <a:lnTo>
                    <a:pt x="599" y="224"/>
                  </a:lnTo>
                  <a:lnTo>
                    <a:pt x="600" y="224"/>
                  </a:lnTo>
                  <a:lnTo>
                    <a:pt x="601" y="226"/>
                  </a:lnTo>
                  <a:lnTo>
                    <a:pt x="600" y="226"/>
                  </a:lnTo>
                  <a:lnTo>
                    <a:pt x="600" y="227"/>
                  </a:lnTo>
                  <a:lnTo>
                    <a:pt x="601" y="227"/>
                  </a:lnTo>
                  <a:lnTo>
                    <a:pt x="601" y="228"/>
                  </a:lnTo>
                  <a:lnTo>
                    <a:pt x="601" y="229"/>
                  </a:lnTo>
                  <a:lnTo>
                    <a:pt x="602" y="229"/>
                  </a:lnTo>
                  <a:lnTo>
                    <a:pt x="602" y="230"/>
                  </a:lnTo>
                  <a:lnTo>
                    <a:pt x="603" y="230"/>
                  </a:lnTo>
                  <a:lnTo>
                    <a:pt x="603" y="231"/>
                  </a:lnTo>
                  <a:lnTo>
                    <a:pt x="604" y="231"/>
                  </a:lnTo>
                  <a:lnTo>
                    <a:pt x="606" y="231"/>
                  </a:lnTo>
                  <a:lnTo>
                    <a:pt x="606" y="232"/>
                  </a:lnTo>
                  <a:lnTo>
                    <a:pt x="606" y="234"/>
                  </a:lnTo>
                  <a:lnTo>
                    <a:pt x="607" y="234"/>
                  </a:lnTo>
                  <a:lnTo>
                    <a:pt x="608" y="234"/>
                  </a:lnTo>
                  <a:lnTo>
                    <a:pt x="608" y="235"/>
                  </a:lnTo>
                  <a:lnTo>
                    <a:pt x="609" y="235"/>
                  </a:lnTo>
                  <a:lnTo>
                    <a:pt x="610" y="235"/>
                  </a:lnTo>
                  <a:lnTo>
                    <a:pt x="610" y="236"/>
                  </a:lnTo>
                  <a:lnTo>
                    <a:pt x="611" y="236"/>
                  </a:lnTo>
                  <a:lnTo>
                    <a:pt x="612" y="236"/>
                  </a:lnTo>
                  <a:lnTo>
                    <a:pt x="612" y="237"/>
                  </a:lnTo>
                  <a:lnTo>
                    <a:pt x="612" y="238"/>
                  </a:lnTo>
                  <a:lnTo>
                    <a:pt x="612" y="239"/>
                  </a:lnTo>
                  <a:lnTo>
                    <a:pt x="612" y="240"/>
                  </a:lnTo>
                  <a:lnTo>
                    <a:pt x="613" y="240"/>
                  </a:lnTo>
                  <a:lnTo>
                    <a:pt x="613" y="241"/>
                  </a:lnTo>
                  <a:lnTo>
                    <a:pt x="613" y="243"/>
                  </a:lnTo>
                  <a:lnTo>
                    <a:pt x="613" y="244"/>
                  </a:lnTo>
                  <a:lnTo>
                    <a:pt x="613" y="245"/>
                  </a:lnTo>
                  <a:lnTo>
                    <a:pt x="613" y="246"/>
                  </a:lnTo>
                  <a:lnTo>
                    <a:pt x="612" y="246"/>
                  </a:lnTo>
                  <a:lnTo>
                    <a:pt x="612" y="247"/>
                  </a:lnTo>
                  <a:lnTo>
                    <a:pt x="613" y="247"/>
                  </a:lnTo>
                  <a:lnTo>
                    <a:pt x="613" y="248"/>
                  </a:lnTo>
                  <a:lnTo>
                    <a:pt x="615" y="248"/>
                  </a:lnTo>
                  <a:lnTo>
                    <a:pt x="615" y="249"/>
                  </a:lnTo>
                  <a:lnTo>
                    <a:pt x="616" y="249"/>
                  </a:lnTo>
                  <a:lnTo>
                    <a:pt x="616" y="251"/>
                  </a:lnTo>
                  <a:lnTo>
                    <a:pt x="616" y="252"/>
                  </a:lnTo>
                  <a:lnTo>
                    <a:pt x="615" y="253"/>
                  </a:lnTo>
                  <a:lnTo>
                    <a:pt x="615" y="254"/>
                  </a:lnTo>
                  <a:lnTo>
                    <a:pt x="616" y="255"/>
                  </a:lnTo>
                  <a:lnTo>
                    <a:pt x="615" y="255"/>
                  </a:lnTo>
                  <a:lnTo>
                    <a:pt x="615" y="256"/>
                  </a:lnTo>
                  <a:lnTo>
                    <a:pt x="615" y="257"/>
                  </a:lnTo>
                  <a:lnTo>
                    <a:pt x="616" y="257"/>
                  </a:lnTo>
                  <a:lnTo>
                    <a:pt x="617" y="257"/>
                  </a:lnTo>
                  <a:lnTo>
                    <a:pt x="617" y="259"/>
                  </a:lnTo>
                  <a:lnTo>
                    <a:pt x="617" y="260"/>
                  </a:lnTo>
                  <a:lnTo>
                    <a:pt x="619" y="261"/>
                  </a:lnTo>
                  <a:lnTo>
                    <a:pt x="619" y="262"/>
                  </a:lnTo>
                  <a:lnTo>
                    <a:pt x="620" y="263"/>
                  </a:lnTo>
                  <a:lnTo>
                    <a:pt x="621" y="264"/>
                  </a:lnTo>
                  <a:lnTo>
                    <a:pt x="623" y="266"/>
                  </a:lnTo>
                  <a:lnTo>
                    <a:pt x="623" y="268"/>
                  </a:lnTo>
                  <a:lnTo>
                    <a:pt x="624" y="272"/>
                  </a:lnTo>
                  <a:lnTo>
                    <a:pt x="625" y="274"/>
                  </a:lnTo>
                  <a:lnTo>
                    <a:pt x="625" y="276"/>
                  </a:lnTo>
                  <a:lnTo>
                    <a:pt x="626" y="276"/>
                  </a:lnTo>
                  <a:lnTo>
                    <a:pt x="627" y="276"/>
                  </a:lnTo>
                  <a:lnTo>
                    <a:pt x="627" y="277"/>
                  </a:lnTo>
                  <a:lnTo>
                    <a:pt x="627" y="278"/>
                  </a:lnTo>
                  <a:lnTo>
                    <a:pt x="627" y="279"/>
                  </a:lnTo>
                  <a:lnTo>
                    <a:pt x="626" y="279"/>
                  </a:lnTo>
                  <a:lnTo>
                    <a:pt x="627" y="279"/>
                  </a:lnTo>
                  <a:lnTo>
                    <a:pt x="627" y="280"/>
                  </a:lnTo>
                  <a:lnTo>
                    <a:pt x="628" y="280"/>
                  </a:lnTo>
                  <a:lnTo>
                    <a:pt x="629" y="280"/>
                  </a:lnTo>
                  <a:lnTo>
                    <a:pt x="630" y="280"/>
                  </a:lnTo>
                  <a:lnTo>
                    <a:pt x="632" y="280"/>
                  </a:lnTo>
                  <a:lnTo>
                    <a:pt x="632" y="281"/>
                  </a:lnTo>
                  <a:lnTo>
                    <a:pt x="633" y="280"/>
                  </a:lnTo>
                  <a:lnTo>
                    <a:pt x="634" y="281"/>
                  </a:lnTo>
                  <a:lnTo>
                    <a:pt x="635" y="281"/>
                  </a:lnTo>
                  <a:lnTo>
                    <a:pt x="636" y="281"/>
                  </a:lnTo>
                  <a:lnTo>
                    <a:pt x="637" y="281"/>
                  </a:lnTo>
                  <a:lnTo>
                    <a:pt x="637" y="282"/>
                  </a:lnTo>
                  <a:lnTo>
                    <a:pt x="638" y="282"/>
                  </a:lnTo>
                  <a:lnTo>
                    <a:pt x="640" y="283"/>
                  </a:lnTo>
                  <a:lnTo>
                    <a:pt x="641" y="283"/>
                  </a:lnTo>
                  <a:lnTo>
                    <a:pt x="641" y="285"/>
                  </a:lnTo>
                  <a:lnTo>
                    <a:pt x="642" y="286"/>
                  </a:lnTo>
                  <a:lnTo>
                    <a:pt x="643" y="286"/>
                  </a:lnTo>
                  <a:lnTo>
                    <a:pt x="644" y="285"/>
                  </a:lnTo>
                  <a:lnTo>
                    <a:pt x="645" y="286"/>
                  </a:lnTo>
                  <a:lnTo>
                    <a:pt x="646" y="286"/>
                  </a:lnTo>
                  <a:lnTo>
                    <a:pt x="647" y="286"/>
                  </a:lnTo>
                  <a:lnTo>
                    <a:pt x="649" y="287"/>
                  </a:lnTo>
                  <a:lnTo>
                    <a:pt x="649" y="286"/>
                  </a:lnTo>
                  <a:lnTo>
                    <a:pt x="650" y="287"/>
                  </a:lnTo>
                  <a:lnTo>
                    <a:pt x="651" y="287"/>
                  </a:lnTo>
                  <a:lnTo>
                    <a:pt x="652" y="287"/>
                  </a:lnTo>
                  <a:lnTo>
                    <a:pt x="651" y="288"/>
                  </a:lnTo>
                  <a:lnTo>
                    <a:pt x="652" y="289"/>
                  </a:lnTo>
                  <a:lnTo>
                    <a:pt x="653" y="289"/>
                  </a:lnTo>
                  <a:lnTo>
                    <a:pt x="653" y="290"/>
                  </a:lnTo>
                  <a:lnTo>
                    <a:pt x="654" y="290"/>
                  </a:lnTo>
                  <a:lnTo>
                    <a:pt x="656" y="291"/>
                  </a:lnTo>
                  <a:lnTo>
                    <a:pt x="658" y="293"/>
                  </a:lnTo>
                  <a:lnTo>
                    <a:pt x="659" y="293"/>
                  </a:lnTo>
                  <a:lnTo>
                    <a:pt x="661" y="291"/>
                  </a:lnTo>
                  <a:lnTo>
                    <a:pt x="662" y="293"/>
                  </a:lnTo>
                  <a:lnTo>
                    <a:pt x="663" y="291"/>
                  </a:lnTo>
                  <a:lnTo>
                    <a:pt x="664" y="291"/>
                  </a:lnTo>
                  <a:lnTo>
                    <a:pt x="666" y="293"/>
                  </a:lnTo>
                  <a:lnTo>
                    <a:pt x="668" y="291"/>
                  </a:lnTo>
                  <a:lnTo>
                    <a:pt x="671" y="291"/>
                  </a:lnTo>
                  <a:lnTo>
                    <a:pt x="671" y="293"/>
                  </a:lnTo>
                  <a:lnTo>
                    <a:pt x="672" y="293"/>
                  </a:lnTo>
                  <a:lnTo>
                    <a:pt x="675" y="293"/>
                  </a:lnTo>
                  <a:lnTo>
                    <a:pt x="676" y="293"/>
                  </a:lnTo>
                  <a:lnTo>
                    <a:pt x="676" y="294"/>
                  </a:lnTo>
                  <a:lnTo>
                    <a:pt x="677" y="294"/>
                  </a:lnTo>
                  <a:lnTo>
                    <a:pt x="678" y="295"/>
                  </a:lnTo>
                  <a:lnTo>
                    <a:pt x="679" y="296"/>
                  </a:lnTo>
                  <a:lnTo>
                    <a:pt x="680" y="297"/>
                  </a:lnTo>
                  <a:lnTo>
                    <a:pt x="681" y="297"/>
                  </a:lnTo>
                  <a:lnTo>
                    <a:pt x="681" y="298"/>
                  </a:lnTo>
                  <a:lnTo>
                    <a:pt x="682" y="298"/>
                  </a:lnTo>
                  <a:lnTo>
                    <a:pt x="684" y="298"/>
                  </a:lnTo>
                  <a:lnTo>
                    <a:pt x="684" y="299"/>
                  </a:lnTo>
                  <a:lnTo>
                    <a:pt x="685" y="299"/>
                  </a:lnTo>
                  <a:lnTo>
                    <a:pt x="685" y="298"/>
                  </a:lnTo>
                  <a:lnTo>
                    <a:pt x="685" y="299"/>
                  </a:lnTo>
                  <a:lnTo>
                    <a:pt x="686" y="299"/>
                  </a:lnTo>
                  <a:lnTo>
                    <a:pt x="686" y="298"/>
                  </a:lnTo>
                  <a:lnTo>
                    <a:pt x="686" y="297"/>
                  </a:lnTo>
                  <a:lnTo>
                    <a:pt x="687" y="296"/>
                  </a:lnTo>
                  <a:lnTo>
                    <a:pt x="687" y="297"/>
                  </a:lnTo>
                  <a:lnTo>
                    <a:pt x="688" y="296"/>
                  </a:lnTo>
                  <a:lnTo>
                    <a:pt x="689" y="296"/>
                  </a:lnTo>
                  <a:lnTo>
                    <a:pt x="689" y="295"/>
                  </a:lnTo>
                  <a:lnTo>
                    <a:pt x="692" y="295"/>
                  </a:lnTo>
                  <a:lnTo>
                    <a:pt x="694" y="295"/>
                  </a:lnTo>
                  <a:close/>
                  <a:moveTo>
                    <a:pt x="64" y="531"/>
                  </a:moveTo>
                  <a:lnTo>
                    <a:pt x="66" y="531"/>
                  </a:lnTo>
                  <a:lnTo>
                    <a:pt x="66" y="532"/>
                  </a:lnTo>
                  <a:lnTo>
                    <a:pt x="65" y="532"/>
                  </a:lnTo>
                  <a:lnTo>
                    <a:pt x="64" y="532"/>
                  </a:lnTo>
                  <a:lnTo>
                    <a:pt x="62" y="532"/>
                  </a:lnTo>
                  <a:lnTo>
                    <a:pt x="62" y="531"/>
                  </a:lnTo>
                  <a:lnTo>
                    <a:pt x="64" y="531"/>
                  </a:lnTo>
                  <a:close/>
                  <a:moveTo>
                    <a:pt x="203" y="534"/>
                  </a:moveTo>
                  <a:lnTo>
                    <a:pt x="203" y="536"/>
                  </a:lnTo>
                  <a:lnTo>
                    <a:pt x="204" y="536"/>
                  </a:lnTo>
                  <a:lnTo>
                    <a:pt x="204" y="537"/>
                  </a:lnTo>
                  <a:lnTo>
                    <a:pt x="203" y="538"/>
                  </a:lnTo>
                  <a:lnTo>
                    <a:pt x="202" y="537"/>
                  </a:lnTo>
                  <a:lnTo>
                    <a:pt x="201" y="538"/>
                  </a:lnTo>
                  <a:lnTo>
                    <a:pt x="201" y="537"/>
                  </a:lnTo>
                  <a:lnTo>
                    <a:pt x="199" y="536"/>
                  </a:lnTo>
                  <a:lnTo>
                    <a:pt x="198" y="536"/>
                  </a:lnTo>
                  <a:lnTo>
                    <a:pt x="198" y="534"/>
                  </a:lnTo>
                  <a:lnTo>
                    <a:pt x="198" y="533"/>
                  </a:lnTo>
                  <a:lnTo>
                    <a:pt x="199" y="533"/>
                  </a:lnTo>
                  <a:lnTo>
                    <a:pt x="201" y="532"/>
                  </a:lnTo>
                  <a:lnTo>
                    <a:pt x="202" y="532"/>
                  </a:lnTo>
                  <a:lnTo>
                    <a:pt x="202" y="533"/>
                  </a:lnTo>
                  <a:lnTo>
                    <a:pt x="203" y="533"/>
                  </a:lnTo>
                  <a:lnTo>
                    <a:pt x="203" y="534"/>
                  </a:lnTo>
                  <a:close/>
                  <a:moveTo>
                    <a:pt x="208" y="515"/>
                  </a:moveTo>
                  <a:lnTo>
                    <a:pt x="210" y="515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7" y="517"/>
                  </a:lnTo>
                  <a:lnTo>
                    <a:pt x="208" y="517"/>
                  </a:lnTo>
                  <a:lnTo>
                    <a:pt x="208" y="516"/>
                  </a:lnTo>
                  <a:lnTo>
                    <a:pt x="208" y="515"/>
                  </a:lnTo>
                  <a:close/>
                  <a:moveTo>
                    <a:pt x="377" y="458"/>
                  </a:moveTo>
                  <a:lnTo>
                    <a:pt x="377" y="460"/>
                  </a:lnTo>
                  <a:lnTo>
                    <a:pt x="376" y="460"/>
                  </a:lnTo>
                  <a:lnTo>
                    <a:pt x="375" y="460"/>
                  </a:lnTo>
                  <a:lnTo>
                    <a:pt x="376" y="458"/>
                  </a:lnTo>
                  <a:lnTo>
                    <a:pt x="377" y="458"/>
                  </a:lnTo>
                  <a:close/>
                  <a:moveTo>
                    <a:pt x="370" y="453"/>
                  </a:moveTo>
                  <a:lnTo>
                    <a:pt x="371" y="453"/>
                  </a:lnTo>
                  <a:lnTo>
                    <a:pt x="372" y="454"/>
                  </a:lnTo>
                  <a:lnTo>
                    <a:pt x="371" y="454"/>
                  </a:lnTo>
                  <a:lnTo>
                    <a:pt x="371" y="455"/>
                  </a:lnTo>
                  <a:lnTo>
                    <a:pt x="370" y="455"/>
                  </a:lnTo>
                  <a:lnTo>
                    <a:pt x="369" y="454"/>
                  </a:lnTo>
                  <a:lnTo>
                    <a:pt x="368" y="454"/>
                  </a:lnTo>
                  <a:lnTo>
                    <a:pt x="368" y="453"/>
                  </a:lnTo>
                  <a:lnTo>
                    <a:pt x="369" y="452"/>
                  </a:lnTo>
                  <a:lnTo>
                    <a:pt x="370" y="453"/>
                  </a:lnTo>
                  <a:close/>
                  <a:moveTo>
                    <a:pt x="367" y="448"/>
                  </a:moveTo>
                  <a:lnTo>
                    <a:pt x="367" y="449"/>
                  </a:lnTo>
                  <a:lnTo>
                    <a:pt x="366" y="449"/>
                  </a:lnTo>
                  <a:lnTo>
                    <a:pt x="366" y="450"/>
                  </a:lnTo>
                  <a:lnTo>
                    <a:pt x="366" y="449"/>
                  </a:lnTo>
                  <a:lnTo>
                    <a:pt x="365" y="448"/>
                  </a:lnTo>
                  <a:lnTo>
                    <a:pt x="362" y="448"/>
                  </a:lnTo>
                  <a:lnTo>
                    <a:pt x="362" y="447"/>
                  </a:lnTo>
                  <a:lnTo>
                    <a:pt x="363" y="447"/>
                  </a:lnTo>
                  <a:lnTo>
                    <a:pt x="362" y="447"/>
                  </a:lnTo>
                  <a:lnTo>
                    <a:pt x="362" y="446"/>
                  </a:lnTo>
                  <a:lnTo>
                    <a:pt x="362" y="445"/>
                  </a:lnTo>
                  <a:lnTo>
                    <a:pt x="362" y="444"/>
                  </a:lnTo>
                  <a:lnTo>
                    <a:pt x="363" y="445"/>
                  </a:lnTo>
                  <a:lnTo>
                    <a:pt x="365" y="445"/>
                  </a:lnTo>
                  <a:lnTo>
                    <a:pt x="366" y="446"/>
                  </a:lnTo>
                  <a:lnTo>
                    <a:pt x="367" y="446"/>
                  </a:lnTo>
                  <a:lnTo>
                    <a:pt x="366" y="446"/>
                  </a:lnTo>
                  <a:lnTo>
                    <a:pt x="366" y="447"/>
                  </a:lnTo>
                  <a:lnTo>
                    <a:pt x="367" y="447"/>
                  </a:lnTo>
                  <a:lnTo>
                    <a:pt x="367" y="448"/>
                  </a:lnTo>
                  <a:close/>
                  <a:moveTo>
                    <a:pt x="362" y="441"/>
                  </a:moveTo>
                  <a:lnTo>
                    <a:pt x="362" y="442"/>
                  </a:lnTo>
                  <a:lnTo>
                    <a:pt x="361" y="442"/>
                  </a:lnTo>
                  <a:lnTo>
                    <a:pt x="361" y="441"/>
                  </a:lnTo>
                  <a:lnTo>
                    <a:pt x="362" y="441"/>
                  </a:lnTo>
                  <a:close/>
                  <a:moveTo>
                    <a:pt x="258" y="341"/>
                  </a:moveTo>
                  <a:lnTo>
                    <a:pt x="259" y="343"/>
                  </a:lnTo>
                  <a:lnTo>
                    <a:pt x="259" y="344"/>
                  </a:lnTo>
                  <a:lnTo>
                    <a:pt x="259" y="345"/>
                  </a:lnTo>
                  <a:lnTo>
                    <a:pt x="258" y="345"/>
                  </a:lnTo>
                  <a:lnTo>
                    <a:pt x="257" y="345"/>
                  </a:lnTo>
                  <a:lnTo>
                    <a:pt x="257" y="344"/>
                  </a:lnTo>
                  <a:lnTo>
                    <a:pt x="256" y="343"/>
                  </a:lnTo>
                  <a:lnTo>
                    <a:pt x="256" y="341"/>
                  </a:lnTo>
                  <a:lnTo>
                    <a:pt x="256" y="339"/>
                  </a:lnTo>
                  <a:lnTo>
                    <a:pt x="255" y="338"/>
                  </a:lnTo>
                  <a:lnTo>
                    <a:pt x="256" y="336"/>
                  </a:lnTo>
                  <a:lnTo>
                    <a:pt x="256" y="337"/>
                  </a:lnTo>
                  <a:lnTo>
                    <a:pt x="257" y="338"/>
                  </a:lnTo>
                  <a:lnTo>
                    <a:pt x="257" y="339"/>
                  </a:lnTo>
                  <a:lnTo>
                    <a:pt x="258" y="340"/>
                  </a:lnTo>
                  <a:lnTo>
                    <a:pt x="258" y="341"/>
                  </a:lnTo>
                  <a:close/>
                  <a:moveTo>
                    <a:pt x="201" y="329"/>
                  </a:moveTo>
                  <a:lnTo>
                    <a:pt x="202" y="330"/>
                  </a:lnTo>
                  <a:lnTo>
                    <a:pt x="203" y="331"/>
                  </a:lnTo>
                  <a:lnTo>
                    <a:pt x="204" y="331"/>
                  </a:lnTo>
                  <a:lnTo>
                    <a:pt x="202" y="330"/>
                  </a:lnTo>
                  <a:lnTo>
                    <a:pt x="201" y="329"/>
                  </a:lnTo>
                  <a:lnTo>
                    <a:pt x="199" y="329"/>
                  </a:lnTo>
                  <a:lnTo>
                    <a:pt x="197" y="329"/>
                  </a:lnTo>
                  <a:lnTo>
                    <a:pt x="196" y="329"/>
                  </a:lnTo>
                  <a:lnTo>
                    <a:pt x="197" y="329"/>
                  </a:lnTo>
                  <a:lnTo>
                    <a:pt x="198" y="329"/>
                  </a:lnTo>
                  <a:lnTo>
                    <a:pt x="199" y="329"/>
                  </a:lnTo>
                  <a:lnTo>
                    <a:pt x="201" y="329"/>
                  </a:lnTo>
                  <a:close/>
                  <a:moveTo>
                    <a:pt x="194" y="326"/>
                  </a:moveTo>
                  <a:lnTo>
                    <a:pt x="195" y="328"/>
                  </a:lnTo>
                  <a:lnTo>
                    <a:pt x="196" y="328"/>
                  </a:lnTo>
                  <a:lnTo>
                    <a:pt x="196" y="329"/>
                  </a:lnTo>
                  <a:lnTo>
                    <a:pt x="195" y="329"/>
                  </a:lnTo>
                  <a:lnTo>
                    <a:pt x="196" y="329"/>
                  </a:lnTo>
                  <a:lnTo>
                    <a:pt x="195" y="330"/>
                  </a:lnTo>
                  <a:lnTo>
                    <a:pt x="195" y="331"/>
                  </a:lnTo>
                  <a:lnTo>
                    <a:pt x="194" y="329"/>
                  </a:lnTo>
                  <a:lnTo>
                    <a:pt x="191" y="328"/>
                  </a:lnTo>
                  <a:lnTo>
                    <a:pt x="190" y="326"/>
                  </a:lnTo>
                  <a:lnTo>
                    <a:pt x="189" y="324"/>
                  </a:lnTo>
                  <a:lnTo>
                    <a:pt x="188" y="324"/>
                  </a:lnTo>
                  <a:lnTo>
                    <a:pt x="188" y="323"/>
                  </a:lnTo>
                  <a:lnTo>
                    <a:pt x="187" y="322"/>
                  </a:lnTo>
                  <a:lnTo>
                    <a:pt x="186" y="322"/>
                  </a:lnTo>
                  <a:lnTo>
                    <a:pt x="186" y="321"/>
                  </a:lnTo>
                  <a:lnTo>
                    <a:pt x="187" y="322"/>
                  </a:lnTo>
                  <a:lnTo>
                    <a:pt x="189" y="322"/>
                  </a:lnTo>
                  <a:lnTo>
                    <a:pt x="190" y="322"/>
                  </a:lnTo>
                  <a:lnTo>
                    <a:pt x="191" y="322"/>
                  </a:lnTo>
                  <a:lnTo>
                    <a:pt x="191" y="323"/>
                  </a:lnTo>
                  <a:lnTo>
                    <a:pt x="191" y="324"/>
                  </a:lnTo>
                  <a:lnTo>
                    <a:pt x="193" y="324"/>
                  </a:lnTo>
                  <a:lnTo>
                    <a:pt x="194" y="324"/>
                  </a:lnTo>
                  <a:lnTo>
                    <a:pt x="194" y="326"/>
                  </a:lnTo>
                  <a:close/>
                  <a:moveTo>
                    <a:pt x="242" y="329"/>
                  </a:moveTo>
                  <a:lnTo>
                    <a:pt x="244" y="329"/>
                  </a:lnTo>
                  <a:lnTo>
                    <a:pt x="244" y="330"/>
                  </a:lnTo>
                  <a:lnTo>
                    <a:pt x="244" y="331"/>
                  </a:lnTo>
                  <a:lnTo>
                    <a:pt x="244" y="332"/>
                  </a:lnTo>
                  <a:lnTo>
                    <a:pt x="242" y="332"/>
                  </a:lnTo>
                  <a:lnTo>
                    <a:pt x="242" y="333"/>
                  </a:lnTo>
                  <a:lnTo>
                    <a:pt x="241" y="333"/>
                  </a:lnTo>
                  <a:lnTo>
                    <a:pt x="241" y="332"/>
                  </a:lnTo>
                  <a:lnTo>
                    <a:pt x="241" y="331"/>
                  </a:lnTo>
                  <a:lnTo>
                    <a:pt x="241" y="332"/>
                  </a:lnTo>
                  <a:lnTo>
                    <a:pt x="241" y="331"/>
                  </a:lnTo>
                  <a:lnTo>
                    <a:pt x="241" y="330"/>
                  </a:lnTo>
                  <a:lnTo>
                    <a:pt x="240" y="330"/>
                  </a:lnTo>
                  <a:lnTo>
                    <a:pt x="240" y="329"/>
                  </a:lnTo>
                  <a:lnTo>
                    <a:pt x="241" y="329"/>
                  </a:lnTo>
                  <a:lnTo>
                    <a:pt x="241" y="328"/>
                  </a:lnTo>
                  <a:lnTo>
                    <a:pt x="240" y="328"/>
                  </a:lnTo>
                  <a:lnTo>
                    <a:pt x="240" y="327"/>
                  </a:lnTo>
                  <a:lnTo>
                    <a:pt x="240" y="326"/>
                  </a:lnTo>
                  <a:lnTo>
                    <a:pt x="241" y="327"/>
                  </a:lnTo>
                  <a:lnTo>
                    <a:pt x="241" y="328"/>
                  </a:lnTo>
                  <a:lnTo>
                    <a:pt x="242" y="329"/>
                  </a:lnTo>
                  <a:close/>
                  <a:moveTo>
                    <a:pt x="232" y="306"/>
                  </a:moveTo>
                  <a:lnTo>
                    <a:pt x="232" y="307"/>
                  </a:lnTo>
                  <a:lnTo>
                    <a:pt x="233" y="308"/>
                  </a:lnTo>
                  <a:lnTo>
                    <a:pt x="234" y="308"/>
                  </a:lnTo>
                  <a:lnTo>
                    <a:pt x="236" y="308"/>
                  </a:lnTo>
                  <a:lnTo>
                    <a:pt x="236" y="310"/>
                  </a:lnTo>
                  <a:lnTo>
                    <a:pt x="237" y="311"/>
                  </a:lnTo>
                  <a:lnTo>
                    <a:pt x="236" y="312"/>
                  </a:lnTo>
                  <a:lnTo>
                    <a:pt x="237" y="313"/>
                  </a:lnTo>
                  <a:lnTo>
                    <a:pt x="237" y="314"/>
                  </a:lnTo>
                  <a:lnTo>
                    <a:pt x="237" y="315"/>
                  </a:lnTo>
                  <a:lnTo>
                    <a:pt x="236" y="315"/>
                  </a:lnTo>
                  <a:lnTo>
                    <a:pt x="236" y="314"/>
                  </a:lnTo>
                  <a:lnTo>
                    <a:pt x="234" y="314"/>
                  </a:lnTo>
                  <a:lnTo>
                    <a:pt x="234" y="313"/>
                  </a:lnTo>
                  <a:lnTo>
                    <a:pt x="233" y="313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2" y="311"/>
                  </a:lnTo>
                  <a:lnTo>
                    <a:pt x="232" y="310"/>
                  </a:lnTo>
                  <a:lnTo>
                    <a:pt x="232" y="308"/>
                  </a:lnTo>
                  <a:lnTo>
                    <a:pt x="231" y="308"/>
                  </a:lnTo>
                  <a:lnTo>
                    <a:pt x="231" y="307"/>
                  </a:lnTo>
                  <a:lnTo>
                    <a:pt x="232" y="306"/>
                  </a:lnTo>
                  <a:close/>
                  <a:moveTo>
                    <a:pt x="182" y="318"/>
                  </a:moveTo>
                  <a:lnTo>
                    <a:pt x="184" y="319"/>
                  </a:lnTo>
                  <a:lnTo>
                    <a:pt x="184" y="320"/>
                  </a:lnTo>
                  <a:lnTo>
                    <a:pt x="184" y="321"/>
                  </a:lnTo>
                  <a:lnTo>
                    <a:pt x="182" y="320"/>
                  </a:lnTo>
                  <a:lnTo>
                    <a:pt x="182" y="319"/>
                  </a:lnTo>
                  <a:lnTo>
                    <a:pt x="182" y="318"/>
                  </a:lnTo>
                  <a:lnTo>
                    <a:pt x="181" y="318"/>
                  </a:lnTo>
                  <a:lnTo>
                    <a:pt x="181" y="316"/>
                  </a:lnTo>
                  <a:lnTo>
                    <a:pt x="180" y="316"/>
                  </a:lnTo>
                  <a:lnTo>
                    <a:pt x="180" y="315"/>
                  </a:lnTo>
                  <a:lnTo>
                    <a:pt x="181" y="315"/>
                  </a:lnTo>
                  <a:lnTo>
                    <a:pt x="182" y="314"/>
                  </a:lnTo>
                  <a:lnTo>
                    <a:pt x="181" y="313"/>
                  </a:lnTo>
                  <a:lnTo>
                    <a:pt x="181" y="312"/>
                  </a:lnTo>
                  <a:lnTo>
                    <a:pt x="180" y="312"/>
                  </a:lnTo>
                  <a:lnTo>
                    <a:pt x="180" y="311"/>
                  </a:lnTo>
                  <a:lnTo>
                    <a:pt x="179" y="311"/>
                  </a:lnTo>
                  <a:lnTo>
                    <a:pt x="178" y="311"/>
                  </a:lnTo>
                  <a:lnTo>
                    <a:pt x="178" y="312"/>
                  </a:lnTo>
                  <a:lnTo>
                    <a:pt x="178" y="311"/>
                  </a:lnTo>
                  <a:lnTo>
                    <a:pt x="177" y="311"/>
                  </a:lnTo>
                  <a:lnTo>
                    <a:pt x="177" y="310"/>
                  </a:lnTo>
                  <a:lnTo>
                    <a:pt x="178" y="308"/>
                  </a:lnTo>
                  <a:lnTo>
                    <a:pt x="179" y="307"/>
                  </a:lnTo>
                  <a:lnTo>
                    <a:pt x="181" y="303"/>
                  </a:lnTo>
                  <a:lnTo>
                    <a:pt x="181" y="301"/>
                  </a:lnTo>
                  <a:lnTo>
                    <a:pt x="182" y="297"/>
                  </a:lnTo>
                  <a:lnTo>
                    <a:pt x="184" y="295"/>
                  </a:lnTo>
                  <a:lnTo>
                    <a:pt x="184" y="294"/>
                  </a:lnTo>
                  <a:lnTo>
                    <a:pt x="185" y="294"/>
                  </a:lnTo>
                  <a:lnTo>
                    <a:pt x="185" y="295"/>
                  </a:lnTo>
                  <a:lnTo>
                    <a:pt x="185" y="296"/>
                  </a:lnTo>
                  <a:lnTo>
                    <a:pt x="184" y="297"/>
                  </a:lnTo>
                  <a:lnTo>
                    <a:pt x="184" y="298"/>
                  </a:lnTo>
                  <a:lnTo>
                    <a:pt x="182" y="301"/>
                  </a:lnTo>
                  <a:lnTo>
                    <a:pt x="182" y="302"/>
                  </a:lnTo>
                  <a:lnTo>
                    <a:pt x="182" y="303"/>
                  </a:lnTo>
                  <a:lnTo>
                    <a:pt x="182" y="304"/>
                  </a:lnTo>
                  <a:lnTo>
                    <a:pt x="181" y="304"/>
                  </a:lnTo>
                  <a:lnTo>
                    <a:pt x="181" y="305"/>
                  </a:lnTo>
                  <a:lnTo>
                    <a:pt x="181" y="306"/>
                  </a:lnTo>
                  <a:lnTo>
                    <a:pt x="181" y="307"/>
                  </a:lnTo>
                  <a:lnTo>
                    <a:pt x="181" y="308"/>
                  </a:lnTo>
                  <a:lnTo>
                    <a:pt x="180" y="308"/>
                  </a:lnTo>
                  <a:lnTo>
                    <a:pt x="180" y="310"/>
                  </a:lnTo>
                  <a:lnTo>
                    <a:pt x="180" y="311"/>
                  </a:lnTo>
                  <a:lnTo>
                    <a:pt x="181" y="311"/>
                  </a:lnTo>
                  <a:lnTo>
                    <a:pt x="181" y="312"/>
                  </a:lnTo>
                  <a:lnTo>
                    <a:pt x="182" y="313"/>
                  </a:lnTo>
                  <a:lnTo>
                    <a:pt x="182" y="314"/>
                  </a:lnTo>
                  <a:lnTo>
                    <a:pt x="182" y="315"/>
                  </a:lnTo>
                  <a:lnTo>
                    <a:pt x="181" y="315"/>
                  </a:lnTo>
                  <a:lnTo>
                    <a:pt x="181" y="316"/>
                  </a:lnTo>
                  <a:lnTo>
                    <a:pt x="182" y="318"/>
                  </a:lnTo>
                  <a:close/>
                  <a:moveTo>
                    <a:pt x="297" y="302"/>
                  </a:moveTo>
                  <a:lnTo>
                    <a:pt x="298" y="303"/>
                  </a:lnTo>
                  <a:lnTo>
                    <a:pt x="297" y="303"/>
                  </a:lnTo>
                  <a:lnTo>
                    <a:pt x="296" y="303"/>
                  </a:lnTo>
                  <a:lnTo>
                    <a:pt x="294" y="302"/>
                  </a:lnTo>
                  <a:lnTo>
                    <a:pt x="293" y="302"/>
                  </a:lnTo>
                  <a:lnTo>
                    <a:pt x="293" y="301"/>
                  </a:lnTo>
                  <a:lnTo>
                    <a:pt x="291" y="301"/>
                  </a:lnTo>
                  <a:lnTo>
                    <a:pt x="290" y="301"/>
                  </a:lnTo>
                  <a:lnTo>
                    <a:pt x="290" y="299"/>
                  </a:lnTo>
                  <a:lnTo>
                    <a:pt x="294" y="301"/>
                  </a:lnTo>
                  <a:lnTo>
                    <a:pt x="297" y="302"/>
                  </a:lnTo>
                  <a:close/>
                  <a:moveTo>
                    <a:pt x="232" y="288"/>
                  </a:moveTo>
                  <a:lnTo>
                    <a:pt x="231" y="287"/>
                  </a:lnTo>
                  <a:lnTo>
                    <a:pt x="230" y="286"/>
                  </a:lnTo>
                  <a:lnTo>
                    <a:pt x="231" y="285"/>
                  </a:lnTo>
                  <a:lnTo>
                    <a:pt x="231" y="283"/>
                  </a:lnTo>
                  <a:lnTo>
                    <a:pt x="232" y="283"/>
                  </a:lnTo>
                  <a:lnTo>
                    <a:pt x="232" y="285"/>
                  </a:lnTo>
                  <a:lnTo>
                    <a:pt x="232" y="286"/>
                  </a:lnTo>
                  <a:lnTo>
                    <a:pt x="232" y="288"/>
                  </a:lnTo>
                  <a:close/>
                  <a:moveTo>
                    <a:pt x="222" y="271"/>
                  </a:moveTo>
                  <a:lnTo>
                    <a:pt x="223" y="272"/>
                  </a:lnTo>
                  <a:lnTo>
                    <a:pt x="223" y="273"/>
                  </a:lnTo>
                  <a:lnTo>
                    <a:pt x="223" y="272"/>
                  </a:lnTo>
                  <a:lnTo>
                    <a:pt x="222" y="272"/>
                  </a:lnTo>
                  <a:lnTo>
                    <a:pt x="222" y="271"/>
                  </a:lnTo>
                  <a:lnTo>
                    <a:pt x="221" y="272"/>
                  </a:lnTo>
                  <a:lnTo>
                    <a:pt x="221" y="273"/>
                  </a:lnTo>
                  <a:lnTo>
                    <a:pt x="220" y="273"/>
                  </a:lnTo>
                  <a:lnTo>
                    <a:pt x="219" y="274"/>
                  </a:lnTo>
                  <a:lnTo>
                    <a:pt x="219" y="276"/>
                  </a:lnTo>
                  <a:lnTo>
                    <a:pt x="219" y="277"/>
                  </a:lnTo>
                  <a:lnTo>
                    <a:pt x="217" y="277"/>
                  </a:lnTo>
                  <a:lnTo>
                    <a:pt x="217" y="278"/>
                  </a:lnTo>
                  <a:lnTo>
                    <a:pt x="216" y="278"/>
                  </a:lnTo>
                  <a:lnTo>
                    <a:pt x="216" y="277"/>
                  </a:lnTo>
                  <a:lnTo>
                    <a:pt x="217" y="276"/>
                  </a:lnTo>
                  <a:lnTo>
                    <a:pt x="217" y="274"/>
                  </a:lnTo>
                  <a:lnTo>
                    <a:pt x="217" y="273"/>
                  </a:lnTo>
                  <a:lnTo>
                    <a:pt x="219" y="273"/>
                  </a:lnTo>
                  <a:lnTo>
                    <a:pt x="219" y="272"/>
                  </a:lnTo>
                  <a:lnTo>
                    <a:pt x="220" y="272"/>
                  </a:lnTo>
                  <a:lnTo>
                    <a:pt x="220" y="271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69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3" y="270"/>
                  </a:lnTo>
                  <a:lnTo>
                    <a:pt x="223" y="269"/>
                  </a:lnTo>
                  <a:lnTo>
                    <a:pt x="223" y="270"/>
                  </a:lnTo>
                  <a:lnTo>
                    <a:pt x="223" y="271"/>
                  </a:lnTo>
                  <a:lnTo>
                    <a:pt x="222" y="271"/>
                  </a:lnTo>
                  <a:close/>
                  <a:moveTo>
                    <a:pt x="260" y="236"/>
                  </a:moveTo>
                  <a:lnTo>
                    <a:pt x="262" y="236"/>
                  </a:lnTo>
                  <a:lnTo>
                    <a:pt x="263" y="237"/>
                  </a:lnTo>
                  <a:lnTo>
                    <a:pt x="264" y="237"/>
                  </a:lnTo>
                  <a:lnTo>
                    <a:pt x="264" y="239"/>
                  </a:lnTo>
                  <a:lnTo>
                    <a:pt x="264" y="238"/>
                  </a:lnTo>
                  <a:lnTo>
                    <a:pt x="263" y="237"/>
                  </a:lnTo>
                  <a:lnTo>
                    <a:pt x="262" y="236"/>
                  </a:lnTo>
                  <a:lnTo>
                    <a:pt x="260" y="236"/>
                  </a:lnTo>
                  <a:close/>
                  <a:moveTo>
                    <a:pt x="244" y="226"/>
                  </a:moveTo>
                  <a:lnTo>
                    <a:pt x="244" y="223"/>
                  </a:lnTo>
                  <a:lnTo>
                    <a:pt x="244" y="222"/>
                  </a:lnTo>
                  <a:lnTo>
                    <a:pt x="244" y="221"/>
                  </a:lnTo>
                  <a:lnTo>
                    <a:pt x="244" y="223"/>
                  </a:lnTo>
                  <a:lnTo>
                    <a:pt x="244" y="224"/>
                  </a:lnTo>
                  <a:lnTo>
                    <a:pt x="245" y="226"/>
                  </a:lnTo>
                  <a:lnTo>
                    <a:pt x="246" y="226"/>
                  </a:lnTo>
                  <a:lnTo>
                    <a:pt x="246" y="227"/>
                  </a:lnTo>
                  <a:lnTo>
                    <a:pt x="244" y="226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8"/>
                  </a:lnTo>
                  <a:lnTo>
                    <a:pt x="98" y="169"/>
                  </a:lnTo>
                  <a:lnTo>
                    <a:pt x="98" y="170"/>
                  </a:lnTo>
                  <a:lnTo>
                    <a:pt x="98" y="171"/>
                  </a:lnTo>
                  <a:lnTo>
                    <a:pt x="98" y="172"/>
                  </a:lnTo>
                  <a:lnTo>
                    <a:pt x="98" y="173"/>
                  </a:lnTo>
                  <a:lnTo>
                    <a:pt x="96" y="173"/>
                  </a:lnTo>
                  <a:lnTo>
                    <a:pt x="96" y="174"/>
                  </a:lnTo>
                  <a:lnTo>
                    <a:pt x="96" y="176"/>
                  </a:lnTo>
                  <a:lnTo>
                    <a:pt x="96" y="177"/>
                  </a:lnTo>
                  <a:lnTo>
                    <a:pt x="95" y="177"/>
                  </a:lnTo>
                  <a:lnTo>
                    <a:pt x="95" y="176"/>
                  </a:lnTo>
                  <a:lnTo>
                    <a:pt x="95" y="177"/>
                  </a:lnTo>
                  <a:lnTo>
                    <a:pt x="94" y="177"/>
                  </a:lnTo>
                  <a:lnTo>
                    <a:pt x="94" y="176"/>
                  </a:lnTo>
                  <a:lnTo>
                    <a:pt x="94" y="174"/>
                  </a:lnTo>
                  <a:lnTo>
                    <a:pt x="93" y="173"/>
                  </a:lnTo>
                  <a:lnTo>
                    <a:pt x="92" y="173"/>
                  </a:lnTo>
                  <a:lnTo>
                    <a:pt x="91" y="174"/>
                  </a:lnTo>
                  <a:lnTo>
                    <a:pt x="91" y="173"/>
                  </a:lnTo>
                  <a:lnTo>
                    <a:pt x="91" y="172"/>
                  </a:lnTo>
                  <a:lnTo>
                    <a:pt x="92" y="172"/>
                  </a:lnTo>
                  <a:lnTo>
                    <a:pt x="94" y="170"/>
                  </a:lnTo>
                  <a:lnTo>
                    <a:pt x="95" y="169"/>
                  </a:lnTo>
                  <a:lnTo>
                    <a:pt x="95" y="168"/>
                  </a:lnTo>
                  <a:lnTo>
                    <a:pt x="95" y="167"/>
                  </a:lnTo>
                  <a:lnTo>
                    <a:pt x="95" y="165"/>
                  </a:lnTo>
                  <a:lnTo>
                    <a:pt x="95" y="164"/>
                  </a:lnTo>
                  <a:lnTo>
                    <a:pt x="96" y="164"/>
                  </a:lnTo>
                  <a:lnTo>
                    <a:pt x="98" y="163"/>
                  </a:lnTo>
                  <a:lnTo>
                    <a:pt x="98" y="164"/>
                  </a:lnTo>
                  <a:lnTo>
                    <a:pt x="98" y="165"/>
                  </a:lnTo>
                  <a:close/>
                  <a:moveTo>
                    <a:pt x="173" y="165"/>
                  </a:moveTo>
                  <a:lnTo>
                    <a:pt x="174" y="165"/>
                  </a:lnTo>
                  <a:lnTo>
                    <a:pt x="177" y="167"/>
                  </a:lnTo>
                  <a:lnTo>
                    <a:pt x="177" y="168"/>
                  </a:lnTo>
                  <a:lnTo>
                    <a:pt x="178" y="169"/>
                  </a:lnTo>
                  <a:lnTo>
                    <a:pt x="177" y="169"/>
                  </a:lnTo>
                  <a:lnTo>
                    <a:pt x="177" y="168"/>
                  </a:lnTo>
                  <a:lnTo>
                    <a:pt x="176" y="168"/>
                  </a:lnTo>
                  <a:lnTo>
                    <a:pt x="176" y="167"/>
                  </a:lnTo>
                  <a:lnTo>
                    <a:pt x="174" y="167"/>
                  </a:lnTo>
                  <a:lnTo>
                    <a:pt x="174" y="165"/>
                  </a:lnTo>
                  <a:lnTo>
                    <a:pt x="173" y="165"/>
                  </a:lnTo>
                  <a:close/>
                  <a:moveTo>
                    <a:pt x="184" y="164"/>
                  </a:moveTo>
                  <a:lnTo>
                    <a:pt x="185" y="164"/>
                  </a:lnTo>
                  <a:lnTo>
                    <a:pt x="186" y="164"/>
                  </a:lnTo>
                  <a:lnTo>
                    <a:pt x="186" y="165"/>
                  </a:lnTo>
                  <a:lnTo>
                    <a:pt x="185" y="165"/>
                  </a:lnTo>
                  <a:lnTo>
                    <a:pt x="185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4"/>
                  </a:lnTo>
                  <a:close/>
                  <a:moveTo>
                    <a:pt x="195" y="164"/>
                  </a:moveTo>
                  <a:lnTo>
                    <a:pt x="194" y="164"/>
                  </a:lnTo>
                  <a:lnTo>
                    <a:pt x="193" y="165"/>
                  </a:lnTo>
                  <a:lnTo>
                    <a:pt x="193" y="164"/>
                  </a:lnTo>
                  <a:lnTo>
                    <a:pt x="191" y="164"/>
                  </a:lnTo>
                  <a:lnTo>
                    <a:pt x="190" y="164"/>
                  </a:lnTo>
                  <a:lnTo>
                    <a:pt x="190" y="163"/>
                  </a:lnTo>
                  <a:lnTo>
                    <a:pt x="189" y="163"/>
                  </a:lnTo>
                  <a:lnTo>
                    <a:pt x="188" y="163"/>
                  </a:lnTo>
                  <a:lnTo>
                    <a:pt x="188" y="162"/>
                  </a:lnTo>
                  <a:lnTo>
                    <a:pt x="187" y="162"/>
                  </a:lnTo>
                  <a:lnTo>
                    <a:pt x="187" y="161"/>
                  </a:lnTo>
                  <a:lnTo>
                    <a:pt x="186" y="160"/>
                  </a:lnTo>
                  <a:lnTo>
                    <a:pt x="185" y="160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87" y="157"/>
                  </a:lnTo>
                  <a:lnTo>
                    <a:pt x="188" y="157"/>
                  </a:lnTo>
                  <a:lnTo>
                    <a:pt x="188" y="156"/>
                  </a:lnTo>
                  <a:lnTo>
                    <a:pt x="188" y="155"/>
                  </a:lnTo>
                  <a:lnTo>
                    <a:pt x="188" y="154"/>
                  </a:lnTo>
                  <a:lnTo>
                    <a:pt x="188" y="152"/>
                  </a:lnTo>
                  <a:lnTo>
                    <a:pt x="189" y="151"/>
                  </a:lnTo>
                  <a:lnTo>
                    <a:pt x="189" y="149"/>
                  </a:lnTo>
                  <a:lnTo>
                    <a:pt x="190" y="148"/>
                  </a:lnTo>
                  <a:lnTo>
                    <a:pt x="191" y="148"/>
                  </a:lnTo>
                  <a:lnTo>
                    <a:pt x="193" y="148"/>
                  </a:lnTo>
                  <a:lnTo>
                    <a:pt x="194" y="147"/>
                  </a:lnTo>
                  <a:lnTo>
                    <a:pt x="195" y="148"/>
                  </a:lnTo>
                  <a:lnTo>
                    <a:pt x="196" y="147"/>
                  </a:lnTo>
                  <a:lnTo>
                    <a:pt x="197" y="147"/>
                  </a:lnTo>
                  <a:lnTo>
                    <a:pt x="196" y="147"/>
                  </a:lnTo>
                  <a:lnTo>
                    <a:pt x="196" y="148"/>
                  </a:lnTo>
                  <a:lnTo>
                    <a:pt x="197" y="149"/>
                  </a:lnTo>
                  <a:lnTo>
                    <a:pt x="196" y="149"/>
                  </a:lnTo>
                  <a:lnTo>
                    <a:pt x="196" y="151"/>
                  </a:lnTo>
                  <a:lnTo>
                    <a:pt x="197" y="153"/>
                  </a:lnTo>
                  <a:lnTo>
                    <a:pt x="198" y="155"/>
                  </a:lnTo>
                  <a:lnTo>
                    <a:pt x="197" y="156"/>
                  </a:lnTo>
                  <a:lnTo>
                    <a:pt x="197" y="159"/>
                  </a:lnTo>
                  <a:lnTo>
                    <a:pt x="196" y="160"/>
                  </a:lnTo>
                  <a:lnTo>
                    <a:pt x="196" y="161"/>
                  </a:lnTo>
                  <a:lnTo>
                    <a:pt x="195" y="162"/>
                  </a:lnTo>
                  <a:lnTo>
                    <a:pt x="195" y="163"/>
                  </a:lnTo>
                  <a:lnTo>
                    <a:pt x="195" y="164"/>
                  </a:lnTo>
                  <a:lnTo>
                    <a:pt x="195" y="165"/>
                  </a:lnTo>
                  <a:lnTo>
                    <a:pt x="195" y="164"/>
                  </a:lnTo>
                  <a:close/>
                  <a:moveTo>
                    <a:pt x="168" y="149"/>
                  </a:moveTo>
                  <a:lnTo>
                    <a:pt x="169" y="149"/>
                  </a:lnTo>
                  <a:lnTo>
                    <a:pt x="169" y="151"/>
                  </a:lnTo>
                  <a:lnTo>
                    <a:pt x="168" y="151"/>
                  </a:lnTo>
                  <a:lnTo>
                    <a:pt x="168" y="152"/>
                  </a:lnTo>
                  <a:lnTo>
                    <a:pt x="168" y="153"/>
                  </a:lnTo>
                  <a:lnTo>
                    <a:pt x="168" y="152"/>
                  </a:lnTo>
                  <a:lnTo>
                    <a:pt x="167" y="152"/>
                  </a:lnTo>
                  <a:lnTo>
                    <a:pt x="167" y="151"/>
                  </a:lnTo>
                  <a:lnTo>
                    <a:pt x="165" y="151"/>
                  </a:lnTo>
                  <a:lnTo>
                    <a:pt x="165" y="149"/>
                  </a:lnTo>
                  <a:lnTo>
                    <a:pt x="164" y="149"/>
                  </a:lnTo>
                  <a:lnTo>
                    <a:pt x="164" y="148"/>
                  </a:lnTo>
                  <a:lnTo>
                    <a:pt x="164" y="147"/>
                  </a:lnTo>
                  <a:lnTo>
                    <a:pt x="163" y="147"/>
                  </a:lnTo>
                  <a:lnTo>
                    <a:pt x="163" y="146"/>
                  </a:lnTo>
                  <a:lnTo>
                    <a:pt x="162" y="146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0" y="144"/>
                  </a:lnTo>
                  <a:lnTo>
                    <a:pt x="160" y="143"/>
                  </a:lnTo>
                  <a:lnTo>
                    <a:pt x="159" y="142"/>
                  </a:lnTo>
                  <a:lnTo>
                    <a:pt x="160" y="142"/>
                  </a:lnTo>
                  <a:lnTo>
                    <a:pt x="159" y="140"/>
                  </a:lnTo>
                  <a:lnTo>
                    <a:pt x="158" y="140"/>
                  </a:lnTo>
                  <a:lnTo>
                    <a:pt x="158" y="139"/>
                  </a:lnTo>
                  <a:lnTo>
                    <a:pt x="158" y="138"/>
                  </a:lnTo>
                  <a:lnTo>
                    <a:pt x="156" y="138"/>
                  </a:lnTo>
                  <a:lnTo>
                    <a:pt x="156" y="137"/>
                  </a:lnTo>
                  <a:lnTo>
                    <a:pt x="155" y="136"/>
                  </a:lnTo>
                  <a:lnTo>
                    <a:pt x="155" y="135"/>
                  </a:lnTo>
                  <a:lnTo>
                    <a:pt x="155" y="134"/>
                  </a:lnTo>
                  <a:lnTo>
                    <a:pt x="155" y="132"/>
                  </a:lnTo>
                  <a:lnTo>
                    <a:pt x="156" y="131"/>
                  </a:lnTo>
                  <a:lnTo>
                    <a:pt x="156" y="130"/>
                  </a:lnTo>
                  <a:lnTo>
                    <a:pt x="158" y="130"/>
                  </a:lnTo>
                  <a:lnTo>
                    <a:pt x="159" y="130"/>
                  </a:lnTo>
                  <a:lnTo>
                    <a:pt x="160" y="131"/>
                  </a:lnTo>
                  <a:lnTo>
                    <a:pt x="160" y="132"/>
                  </a:lnTo>
                  <a:lnTo>
                    <a:pt x="161" y="134"/>
                  </a:lnTo>
                  <a:lnTo>
                    <a:pt x="162" y="135"/>
                  </a:lnTo>
                  <a:lnTo>
                    <a:pt x="161" y="135"/>
                  </a:lnTo>
                  <a:lnTo>
                    <a:pt x="162" y="135"/>
                  </a:lnTo>
                  <a:lnTo>
                    <a:pt x="162" y="136"/>
                  </a:lnTo>
                  <a:lnTo>
                    <a:pt x="162" y="137"/>
                  </a:lnTo>
                  <a:lnTo>
                    <a:pt x="161" y="138"/>
                  </a:lnTo>
                  <a:lnTo>
                    <a:pt x="161" y="139"/>
                  </a:lnTo>
                  <a:lnTo>
                    <a:pt x="162" y="140"/>
                  </a:lnTo>
                  <a:lnTo>
                    <a:pt x="163" y="140"/>
                  </a:lnTo>
                  <a:lnTo>
                    <a:pt x="164" y="140"/>
                  </a:lnTo>
                  <a:lnTo>
                    <a:pt x="165" y="140"/>
                  </a:lnTo>
                  <a:lnTo>
                    <a:pt x="167" y="140"/>
                  </a:lnTo>
                  <a:lnTo>
                    <a:pt x="167" y="142"/>
                  </a:lnTo>
                  <a:lnTo>
                    <a:pt x="168" y="142"/>
                  </a:lnTo>
                  <a:lnTo>
                    <a:pt x="168" y="143"/>
                  </a:lnTo>
                  <a:lnTo>
                    <a:pt x="168" y="144"/>
                  </a:lnTo>
                  <a:lnTo>
                    <a:pt x="168" y="145"/>
                  </a:lnTo>
                  <a:lnTo>
                    <a:pt x="167" y="146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49"/>
                  </a:lnTo>
                  <a:close/>
                  <a:moveTo>
                    <a:pt x="129" y="40"/>
                  </a:moveTo>
                  <a:lnTo>
                    <a:pt x="130" y="40"/>
                  </a:lnTo>
                  <a:lnTo>
                    <a:pt x="132" y="43"/>
                  </a:lnTo>
                  <a:lnTo>
                    <a:pt x="133" y="44"/>
                  </a:lnTo>
                  <a:lnTo>
                    <a:pt x="133" y="45"/>
                  </a:lnTo>
                  <a:lnTo>
                    <a:pt x="132" y="45"/>
                  </a:lnTo>
                  <a:lnTo>
                    <a:pt x="132" y="44"/>
                  </a:lnTo>
                  <a:lnTo>
                    <a:pt x="132" y="45"/>
                  </a:lnTo>
                  <a:lnTo>
                    <a:pt x="129" y="44"/>
                  </a:lnTo>
                  <a:lnTo>
                    <a:pt x="129" y="42"/>
                  </a:lnTo>
                  <a:lnTo>
                    <a:pt x="129" y="40"/>
                  </a:lnTo>
                  <a:close/>
                  <a:moveTo>
                    <a:pt x="1054" y="537"/>
                  </a:moveTo>
                  <a:lnTo>
                    <a:pt x="1054" y="536"/>
                  </a:lnTo>
                  <a:lnTo>
                    <a:pt x="1054" y="534"/>
                  </a:lnTo>
                  <a:lnTo>
                    <a:pt x="1054" y="537"/>
                  </a:lnTo>
                  <a:lnTo>
                    <a:pt x="1054" y="538"/>
                  </a:lnTo>
                  <a:lnTo>
                    <a:pt x="1054" y="539"/>
                  </a:lnTo>
                  <a:lnTo>
                    <a:pt x="1052" y="541"/>
                  </a:lnTo>
                  <a:lnTo>
                    <a:pt x="1051" y="541"/>
                  </a:lnTo>
                  <a:lnTo>
                    <a:pt x="1052" y="541"/>
                  </a:lnTo>
                  <a:lnTo>
                    <a:pt x="1052" y="540"/>
                  </a:lnTo>
                  <a:lnTo>
                    <a:pt x="1052" y="539"/>
                  </a:lnTo>
                  <a:lnTo>
                    <a:pt x="1054" y="538"/>
                  </a:lnTo>
                  <a:lnTo>
                    <a:pt x="1054" y="537"/>
                  </a:lnTo>
                  <a:close/>
                  <a:moveTo>
                    <a:pt x="1055" y="529"/>
                  </a:moveTo>
                  <a:lnTo>
                    <a:pt x="1056" y="531"/>
                  </a:lnTo>
                  <a:lnTo>
                    <a:pt x="1055" y="532"/>
                  </a:lnTo>
                  <a:lnTo>
                    <a:pt x="1055" y="531"/>
                  </a:lnTo>
                  <a:lnTo>
                    <a:pt x="1055" y="529"/>
                  </a:lnTo>
                  <a:close/>
                  <a:moveTo>
                    <a:pt x="900" y="546"/>
                  </a:moveTo>
                  <a:lnTo>
                    <a:pt x="901" y="545"/>
                  </a:lnTo>
                  <a:lnTo>
                    <a:pt x="902" y="545"/>
                  </a:lnTo>
                  <a:lnTo>
                    <a:pt x="902" y="546"/>
                  </a:lnTo>
                  <a:lnTo>
                    <a:pt x="901" y="546"/>
                  </a:lnTo>
                  <a:lnTo>
                    <a:pt x="901" y="547"/>
                  </a:lnTo>
                  <a:lnTo>
                    <a:pt x="900" y="547"/>
                  </a:lnTo>
                  <a:lnTo>
                    <a:pt x="900" y="546"/>
                  </a:lnTo>
                  <a:lnTo>
                    <a:pt x="901" y="546"/>
                  </a:lnTo>
                  <a:lnTo>
                    <a:pt x="899" y="547"/>
                  </a:lnTo>
                  <a:lnTo>
                    <a:pt x="897" y="548"/>
                  </a:lnTo>
                  <a:lnTo>
                    <a:pt x="896" y="549"/>
                  </a:lnTo>
                  <a:lnTo>
                    <a:pt x="895" y="549"/>
                  </a:lnTo>
                  <a:lnTo>
                    <a:pt x="896" y="548"/>
                  </a:lnTo>
                  <a:lnTo>
                    <a:pt x="894" y="549"/>
                  </a:lnTo>
                  <a:lnTo>
                    <a:pt x="893" y="550"/>
                  </a:lnTo>
                  <a:lnTo>
                    <a:pt x="892" y="550"/>
                  </a:lnTo>
                  <a:lnTo>
                    <a:pt x="891" y="550"/>
                  </a:lnTo>
                  <a:lnTo>
                    <a:pt x="892" y="549"/>
                  </a:lnTo>
                  <a:lnTo>
                    <a:pt x="893" y="548"/>
                  </a:lnTo>
                  <a:lnTo>
                    <a:pt x="894" y="548"/>
                  </a:lnTo>
                  <a:lnTo>
                    <a:pt x="896" y="547"/>
                  </a:lnTo>
                  <a:lnTo>
                    <a:pt x="897" y="546"/>
                  </a:lnTo>
                  <a:lnTo>
                    <a:pt x="900" y="546"/>
                  </a:lnTo>
                  <a:close/>
                  <a:moveTo>
                    <a:pt x="1066" y="458"/>
                  </a:moveTo>
                  <a:lnTo>
                    <a:pt x="1066" y="460"/>
                  </a:lnTo>
                  <a:lnTo>
                    <a:pt x="1065" y="462"/>
                  </a:lnTo>
                  <a:lnTo>
                    <a:pt x="1065" y="463"/>
                  </a:lnTo>
                  <a:lnTo>
                    <a:pt x="1064" y="464"/>
                  </a:lnTo>
                  <a:lnTo>
                    <a:pt x="1063" y="465"/>
                  </a:lnTo>
                  <a:lnTo>
                    <a:pt x="1063" y="467"/>
                  </a:lnTo>
                  <a:lnTo>
                    <a:pt x="1062" y="467"/>
                  </a:lnTo>
                  <a:lnTo>
                    <a:pt x="1062" y="469"/>
                  </a:lnTo>
                  <a:lnTo>
                    <a:pt x="1062" y="470"/>
                  </a:lnTo>
                  <a:lnTo>
                    <a:pt x="1060" y="470"/>
                  </a:lnTo>
                  <a:lnTo>
                    <a:pt x="1059" y="472"/>
                  </a:lnTo>
                  <a:lnTo>
                    <a:pt x="1058" y="472"/>
                  </a:lnTo>
                  <a:lnTo>
                    <a:pt x="1058" y="471"/>
                  </a:lnTo>
                  <a:lnTo>
                    <a:pt x="1057" y="470"/>
                  </a:lnTo>
                  <a:lnTo>
                    <a:pt x="1057" y="469"/>
                  </a:lnTo>
                  <a:lnTo>
                    <a:pt x="1057" y="467"/>
                  </a:lnTo>
                  <a:lnTo>
                    <a:pt x="1057" y="465"/>
                  </a:lnTo>
                  <a:lnTo>
                    <a:pt x="1058" y="463"/>
                  </a:lnTo>
                  <a:lnTo>
                    <a:pt x="1059" y="461"/>
                  </a:lnTo>
                  <a:lnTo>
                    <a:pt x="1060" y="461"/>
                  </a:lnTo>
                  <a:lnTo>
                    <a:pt x="1062" y="461"/>
                  </a:lnTo>
                  <a:lnTo>
                    <a:pt x="1063" y="461"/>
                  </a:lnTo>
                  <a:lnTo>
                    <a:pt x="1064" y="461"/>
                  </a:lnTo>
                  <a:lnTo>
                    <a:pt x="1064" y="460"/>
                  </a:lnTo>
                  <a:lnTo>
                    <a:pt x="1065" y="460"/>
                  </a:lnTo>
                  <a:lnTo>
                    <a:pt x="1066" y="460"/>
                  </a:lnTo>
                  <a:lnTo>
                    <a:pt x="1066" y="458"/>
                  </a:lnTo>
                  <a:close/>
                  <a:moveTo>
                    <a:pt x="1065" y="437"/>
                  </a:moveTo>
                  <a:lnTo>
                    <a:pt x="1065" y="436"/>
                  </a:lnTo>
                  <a:lnTo>
                    <a:pt x="1064" y="435"/>
                  </a:lnTo>
                  <a:lnTo>
                    <a:pt x="1063" y="433"/>
                  </a:lnTo>
                  <a:lnTo>
                    <a:pt x="1064" y="433"/>
                  </a:lnTo>
                  <a:lnTo>
                    <a:pt x="1064" y="435"/>
                  </a:lnTo>
                  <a:lnTo>
                    <a:pt x="1065" y="437"/>
                  </a:lnTo>
                  <a:close/>
                  <a:moveTo>
                    <a:pt x="679" y="448"/>
                  </a:moveTo>
                  <a:lnTo>
                    <a:pt x="680" y="449"/>
                  </a:lnTo>
                  <a:lnTo>
                    <a:pt x="681" y="449"/>
                  </a:lnTo>
                  <a:lnTo>
                    <a:pt x="680" y="450"/>
                  </a:lnTo>
                  <a:lnTo>
                    <a:pt x="679" y="450"/>
                  </a:lnTo>
                  <a:lnTo>
                    <a:pt x="679" y="449"/>
                  </a:lnTo>
                  <a:lnTo>
                    <a:pt x="678" y="447"/>
                  </a:lnTo>
                  <a:lnTo>
                    <a:pt x="678" y="446"/>
                  </a:lnTo>
                  <a:lnTo>
                    <a:pt x="679" y="447"/>
                  </a:lnTo>
                  <a:lnTo>
                    <a:pt x="679" y="448"/>
                  </a:lnTo>
                  <a:close/>
                  <a:moveTo>
                    <a:pt x="672" y="414"/>
                  </a:moveTo>
                  <a:lnTo>
                    <a:pt x="673" y="413"/>
                  </a:lnTo>
                  <a:lnTo>
                    <a:pt x="673" y="414"/>
                  </a:lnTo>
                  <a:lnTo>
                    <a:pt x="672" y="415"/>
                  </a:lnTo>
                  <a:lnTo>
                    <a:pt x="672" y="414"/>
                  </a:lnTo>
                  <a:close/>
                  <a:moveTo>
                    <a:pt x="4" y="119"/>
                  </a:moveTo>
                  <a:lnTo>
                    <a:pt x="4" y="120"/>
                  </a:lnTo>
                  <a:lnTo>
                    <a:pt x="4" y="121"/>
                  </a:lnTo>
                  <a:lnTo>
                    <a:pt x="4" y="122"/>
                  </a:lnTo>
                  <a:lnTo>
                    <a:pt x="4" y="123"/>
                  </a:lnTo>
                  <a:lnTo>
                    <a:pt x="4" y="124"/>
                  </a:lnTo>
                  <a:lnTo>
                    <a:pt x="3" y="126"/>
                  </a:lnTo>
                  <a:lnTo>
                    <a:pt x="1" y="126"/>
                  </a:lnTo>
                  <a:lnTo>
                    <a:pt x="1" y="127"/>
                  </a:lnTo>
                  <a:lnTo>
                    <a:pt x="0" y="126"/>
                  </a:lnTo>
                  <a:lnTo>
                    <a:pt x="1" y="126"/>
                  </a:lnTo>
                  <a:lnTo>
                    <a:pt x="1" y="124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5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4" y="115"/>
                  </a:lnTo>
                  <a:lnTo>
                    <a:pt x="3" y="115"/>
                  </a:lnTo>
                  <a:lnTo>
                    <a:pt x="3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4" y="119"/>
                  </a:lnTo>
                  <a:close/>
                  <a:moveTo>
                    <a:pt x="153" y="235"/>
                  </a:moveTo>
                  <a:lnTo>
                    <a:pt x="154" y="235"/>
                  </a:lnTo>
                  <a:lnTo>
                    <a:pt x="155" y="235"/>
                  </a:lnTo>
                  <a:lnTo>
                    <a:pt x="155" y="236"/>
                  </a:lnTo>
                  <a:lnTo>
                    <a:pt x="156" y="236"/>
                  </a:lnTo>
                  <a:lnTo>
                    <a:pt x="156" y="237"/>
                  </a:lnTo>
                  <a:lnTo>
                    <a:pt x="156" y="238"/>
                  </a:lnTo>
                  <a:lnTo>
                    <a:pt x="156" y="237"/>
                  </a:lnTo>
                  <a:lnTo>
                    <a:pt x="155" y="237"/>
                  </a:lnTo>
                  <a:lnTo>
                    <a:pt x="154" y="236"/>
                  </a:lnTo>
                  <a:lnTo>
                    <a:pt x="153" y="236"/>
                  </a:lnTo>
                  <a:lnTo>
                    <a:pt x="153" y="235"/>
                  </a:lnTo>
                  <a:close/>
                  <a:moveTo>
                    <a:pt x="957" y="407"/>
                  </a:moveTo>
                  <a:lnTo>
                    <a:pt x="956" y="407"/>
                  </a:lnTo>
                  <a:lnTo>
                    <a:pt x="956" y="406"/>
                  </a:lnTo>
                  <a:lnTo>
                    <a:pt x="956" y="405"/>
                  </a:lnTo>
                  <a:lnTo>
                    <a:pt x="957" y="405"/>
                  </a:lnTo>
                  <a:lnTo>
                    <a:pt x="957" y="404"/>
                  </a:lnTo>
                  <a:lnTo>
                    <a:pt x="957" y="403"/>
                  </a:lnTo>
                  <a:lnTo>
                    <a:pt x="956" y="403"/>
                  </a:lnTo>
                  <a:lnTo>
                    <a:pt x="956" y="402"/>
                  </a:lnTo>
                  <a:lnTo>
                    <a:pt x="955" y="402"/>
                  </a:lnTo>
                  <a:lnTo>
                    <a:pt x="954" y="402"/>
                  </a:lnTo>
                  <a:lnTo>
                    <a:pt x="953" y="402"/>
                  </a:lnTo>
                  <a:lnTo>
                    <a:pt x="954" y="400"/>
                  </a:lnTo>
                  <a:lnTo>
                    <a:pt x="955" y="399"/>
                  </a:lnTo>
                  <a:lnTo>
                    <a:pt x="956" y="400"/>
                  </a:lnTo>
                  <a:lnTo>
                    <a:pt x="957" y="402"/>
                  </a:lnTo>
                  <a:lnTo>
                    <a:pt x="959" y="403"/>
                  </a:lnTo>
                  <a:lnTo>
                    <a:pt x="960" y="404"/>
                  </a:lnTo>
                  <a:lnTo>
                    <a:pt x="959" y="406"/>
                  </a:lnTo>
                  <a:lnTo>
                    <a:pt x="959" y="407"/>
                  </a:lnTo>
                  <a:lnTo>
                    <a:pt x="957" y="407"/>
                  </a:lnTo>
                  <a:close/>
                  <a:moveTo>
                    <a:pt x="234" y="316"/>
                  </a:moveTo>
                  <a:lnTo>
                    <a:pt x="236" y="316"/>
                  </a:lnTo>
                  <a:lnTo>
                    <a:pt x="236" y="318"/>
                  </a:lnTo>
                  <a:lnTo>
                    <a:pt x="236" y="316"/>
                  </a:lnTo>
                  <a:lnTo>
                    <a:pt x="234" y="316"/>
                  </a:lnTo>
                  <a:close/>
                  <a:moveTo>
                    <a:pt x="232" y="298"/>
                  </a:moveTo>
                  <a:lnTo>
                    <a:pt x="233" y="298"/>
                  </a:lnTo>
                  <a:lnTo>
                    <a:pt x="232" y="299"/>
                  </a:lnTo>
                  <a:lnTo>
                    <a:pt x="232" y="301"/>
                  </a:lnTo>
                  <a:lnTo>
                    <a:pt x="232" y="299"/>
                  </a:lnTo>
                  <a:lnTo>
                    <a:pt x="231" y="299"/>
                  </a:lnTo>
                  <a:lnTo>
                    <a:pt x="232" y="299"/>
                  </a:lnTo>
                  <a:lnTo>
                    <a:pt x="232" y="298"/>
                  </a:lnTo>
                  <a:close/>
                  <a:moveTo>
                    <a:pt x="186" y="286"/>
                  </a:moveTo>
                  <a:lnTo>
                    <a:pt x="186" y="287"/>
                  </a:lnTo>
                  <a:lnTo>
                    <a:pt x="186" y="288"/>
                  </a:lnTo>
                  <a:lnTo>
                    <a:pt x="186" y="289"/>
                  </a:lnTo>
                  <a:lnTo>
                    <a:pt x="186" y="290"/>
                  </a:lnTo>
                  <a:lnTo>
                    <a:pt x="186" y="291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5" y="293"/>
                  </a:lnTo>
                  <a:lnTo>
                    <a:pt x="185" y="291"/>
                  </a:lnTo>
                  <a:lnTo>
                    <a:pt x="185" y="290"/>
                  </a:lnTo>
                  <a:lnTo>
                    <a:pt x="186" y="289"/>
                  </a:lnTo>
                  <a:lnTo>
                    <a:pt x="186" y="287"/>
                  </a:lnTo>
                  <a:lnTo>
                    <a:pt x="186" y="286"/>
                  </a:lnTo>
                  <a:close/>
                  <a:moveTo>
                    <a:pt x="222" y="282"/>
                  </a:moveTo>
                  <a:lnTo>
                    <a:pt x="223" y="282"/>
                  </a:lnTo>
                  <a:lnTo>
                    <a:pt x="223" y="283"/>
                  </a:lnTo>
                  <a:lnTo>
                    <a:pt x="223" y="285"/>
                  </a:lnTo>
                  <a:lnTo>
                    <a:pt x="222" y="283"/>
                  </a:lnTo>
                  <a:lnTo>
                    <a:pt x="222" y="282"/>
                  </a:lnTo>
                  <a:close/>
                  <a:moveTo>
                    <a:pt x="216" y="278"/>
                  </a:moveTo>
                  <a:lnTo>
                    <a:pt x="216" y="279"/>
                  </a:lnTo>
                  <a:lnTo>
                    <a:pt x="215" y="279"/>
                  </a:lnTo>
                  <a:lnTo>
                    <a:pt x="216" y="279"/>
                  </a:lnTo>
                  <a:lnTo>
                    <a:pt x="216" y="278"/>
                  </a:lnTo>
                  <a:close/>
                  <a:moveTo>
                    <a:pt x="216" y="266"/>
                  </a:moveTo>
                  <a:lnTo>
                    <a:pt x="216" y="265"/>
                  </a:lnTo>
                  <a:lnTo>
                    <a:pt x="217" y="266"/>
                  </a:lnTo>
                  <a:lnTo>
                    <a:pt x="216" y="266"/>
                  </a:lnTo>
                  <a:close/>
                  <a:moveTo>
                    <a:pt x="194" y="222"/>
                  </a:moveTo>
                  <a:lnTo>
                    <a:pt x="194" y="221"/>
                  </a:lnTo>
                  <a:lnTo>
                    <a:pt x="195" y="222"/>
                  </a:lnTo>
                  <a:lnTo>
                    <a:pt x="195" y="223"/>
                  </a:lnTo>
                  <a:lnTo>
                    <a:pt x="195" y="224"/>
                  </a:lnTo>
                  <a:lnTo>
                    <a:pt x="194" y="223"/>
                  </a:lnTo>
                  <a:lnTo>
                    <a:pt x="194" y="222"/>
                  </a:lnTo>
                  <a:close/>
                  <a:moveTo>
                    <a:pt x="202" y="215"/>
                  </a:moveTo>
                  <a:lnTo>
                    <a:pt x="201" y="215"/>
                  </a:lnTo>
                  <a:lnTo>
                    <a:pt x="201" y="214"/>
                  </a:lnTo>
                  <a:lnTo>
                    <a:pt x="202" y="214"/>
                  </a:lnTo>
                  <a:lnTo>
                    <a:pt x="202" y="215"/>
                  </a:lnTo>
                  <a:lnTo>
                    <a:pt x="203" y="215"/>
                  </a:lnTo>
                  <a:lnTo>
                    <a:pt x="202" y="215"/>
                  </a:lnTo>
                  <a:close/>
                  <a:moveTo>
                    <a:pt x="95" y="181"/>
                  </a:moveTo>
                  <a:lnTo>
                    <a:pt x="95" y="182"/>
                  </a:lnTo>
                  <a:lnTo>
                    <a:pt x="96" y="182"/>
                  </a:lnTo>
                  <a:lnTo>
                    <a:pt x="95" y="184"/>
                  </a:lnTo>
                  <a:lnTo>
                    <a:pt x="95" y="182"/>
                  </a:lnTo>
                  <a:lnTo>
                    <a:pt x="94" y="181"/>
                  </a:lnTo>
                  <a:lnTo>
                    <a:pt x="95" y="181"/>
                  </a:lnTo>
                  <a:close/>
                  <a:moveTo>
                    <a:pt x="220" y="198"/>
                  </a:moveTo>
                  <a:lnTo>
                    <a:pt x="220" y="197"/>
                  </a:lnTo>
                  <a:lnTo>
                    <a:pt x="221" y="198"/>
                  </a:lnTo>
                  <a:lnTo>
                    <a:pt x="220" y="198"/>
                  </a:lnTo>
                  <a:close/>
                  <a:moveTo>
                    <a:pt x="84" y="163"/>
                  </a:moveTo>
                  <a:lnTo>
                    <a:pt x="84" y="164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4" y="163"/>
                  </a:lnTo>
                  <a:close/>
                  <a:moveTo>
                    <a:pt x="155" y="146"/>
                  </a:moveTo>
                  <a:lnTo>
                    <a:pt x="156" y="147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5" y="148"/>
                  </a:lnTo>
                  <a:lnTo>
                    <a:pt x="156" y="148"/>
                  </a:lnTo>
                  <a:lnTo>
                    <a:pt x="155" y="148"/>
                  </a:lnTo>
                  <a:lnTo>
                    <a:pt x="155" y="147"/>
                  </a:lnTo>
                  <a:lnTo>
                    <a:pt x="155" y="146"/>
                  </a:lnTo>
                  <a:close/>
                  <a:moveTo>
                    <a:pt x="132" y="109"/>
                  </a:moveTo>
                  <a:lnTo>
                    <a:pt x="132" y="110"/>
                  </a:lnTo>
                  <a:lnTo>
                    <a:pt x="132" y="109"/>
                  </a:lnTo>
                  <a:close/>
                  <a:moveTo>
                    <a:pt x="81" y="80"/>
                  </a:moveTo>
                  <a:lnTo>
                    <a:pt x="81" y="81"/>
                  </a:lnTo>
                  <a:lnTo>
                    <a:pt x="79" y="81"/>
                  </a:lnTo>
                  <a:lnTo>
                    <a:pt x="81" y="80"/>
                  </a:lnTo>
                  <a:close/>
                  <a:moveTo>
                    <a:pt x="57" y="3"/>
                  </a:moveTo>
                  <a:lnTo>
                    <a:pt x="57" y="4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145">
              <a:extLst>
                <a:ext uri="{FF2B5EF4-FFF2-40B4-BE49-F238E27FC236}">
                  <a16:creationId xmlns:a16="http://schemas.microsoft.com/office/drawing/2014/main" id="{D0363A33-697F-00D0-E71D-817AD72CCC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5966" y="4567553"/>
              <a:ext cx="248773" cy="222219"/>
            </a:xfrm>
            <a:custGeom>
              <a:avLst/>
              <a:gdLst>
                <a:gd name="T0" fmla="*/ 69 w 178"/>
                <a:gd name="T1" fmla="*/ 149 h 159"/>
                <a:gd name="T2" fmla="*/ 59 w 178"/>
                <a:gd name="T3" fmla="*/ 143 h 159"/>
                <a:gd name="T4" fmla="*/ 44 w 178"/>
                <a:gd name="T5" fmla="*/ 133 h 159"/>
                <a:gd name="T6" fmla="*/ 27 w 178"/>
                <a:gd name="T7" fmla="*/ 118 h 159"/>
                <a:gd name="T8" fmla="*/ 21 w 178"/>
                <a:gd name="T9" fmla="*/ 115 h 159"/>
                <a:gd name="T10" fmla="*/ 14 w 178"/>
                <a:gd name="T11" fmla="*/ 110 h 159"/>
                <a:gd name="T12" fmla="*/ 8 w 178"/>
                <a:gd name="T13" fmla="*/ 106 h 159"/>
                <a:gd name="T14" fmla="*/ 3 w 178"/>
                <a:gd name="T15" fmla="*/ 98 h 159"/>
                <a:gd name="T16" fmla="*/ 8 w 178"/>
                <a:gd name="T17" fmla="*/ 98 h 159"/>
                <a:gd name="T18" fmla="*/ 22 w 178"/>
                <a:gd name="T19" fmla="*/ 95 h 159"/>
                <a:gd name="T20" fmla="*/ 27 w 178"/>
                <a:gd name="T21" fmla="*/ 87 h 159"/>
                <a:gd name="T22" fmla="*/ 34 w 178"/>
                <a:gd name="T23" fmla="*/ 81 h 159"/>
                <a:gd name="T24" fmla="*/ 31 w 178"/>
                <a:gd name="T25" fmla="*/ 68 h 159"/>
                <a:gd name="T26" fmla="*/ 43 w 178"/>
                <a:gd name="T27" fmla="*/ 65 h 159"/>
                <a:gd name="T28" fmla="*/ 53 w 178"/>
                <a:gd name="T29" fmla="*/ 54 h 159"/>
                <a:gd name="T30" fmla="*/ 62 w 178"/>
                <a:gd name="T31" fmla="*/ 56 h 159"/>
                <a:gd name="T32" fmla="*/ 69 w 178"/>
                <a:gd name="T33" fmla="*/ 57 h 159"/>
                <a:gd name="T34" fmla="*/ 74 w 178"/>
                <a:gd name="T35" fmla="*/ 50 h 159"/>
                <a:gd name="T36" fmla="*/ 81 w 178"/>
                <a:gd name="T37" fmla="*/ 41 h 159"/>
                <a:gd name="T38" fmla="*/ 86 w 178"/>
                <a:gd name="T39" fmla="*/ 34 h 159"/>
                <a:gd name="T40" fmla="*/ 93 w 178"/>
                <a:gd name="T41" fmla="*/ 26 h 159"/>
                <a:gd name="T42" fmla="*/ 93 w 178"/>
                <a:gd name="T43" fmla="*/ 20 h 159"/>
                <a:gd name="T44" fmla="*/ 101 w 178"/>
                <a:gd name="T45" fmla="*/ 19 h 159"/>
                <a:gd name="T46" fmla="*/ 111 w 178"/>
                <a:gd name="T47" fmla="*/ 22 h 159"/>
                <a:gd name="T48" fmla="*/ 118 w 178"/>
                <a:gd name="T49" fmla="*/ 19 h 159"/>
                <a:gd name="T50" fmla="*/ 125 w 178"/>
                <a:gd name="T51" fmla="*/ 17 h 159"/>
                <a:gd name="T52" fmla="*/ 133 w 178"/>
                <a:gd name="T53" fmla="*/ 14 h 159"/>
                <a:gd name="T54" fmla="*/ 138 w 178"/>
                <a:gd name="T55" fmla="*/ 9 h 159"/>
                <a:gd name="T56" fmla="*/ 144 w 178"/>
                <a:gd name="T57" fmla="*/ 6 h 159"/>
                <a:gd name="T58" fmla="*/ 148 w 178"/>
                <a:gd name="T59" fmla="*/ 3 h 159"/>
                <a:gd name="T60" fmla="*/ 155 w 178"/>
                <a:gd name="T61" fmla="*/ 1 h 159"/>
                <a:gd name="T62" fmla="*/ 158 w 178"/>
                <a:gd name="T63" fmla="*/ 3 h 159"/>
                <a:gd name="T64" fmla="*/ 154 w 178"/>
                <a:gd name="T65" fmla="*/ 7 h 159"/>
                <a:gd name="T66" fmla="*/ 151 w 178"/>
                <a:gd name="T67" fmla="*/ 8 h 159"/>
                <a:gd name="T68" fmla="*/ 154 w 178"/>
                <a:gd name="T69" fmla="*/ 10 h 159"/>
                <a:gd name="T70" fmla="*/ 161 w 178"/>
                <a:gd name="T71" fmla="*/ 23 h 159"/>
                <a:gd name="T72" fmla="*/ 153 w 178"/>
                <a:gd name="T73" fmla="*/ 40 h 159"/>
                <a:gd name="T74" fmla="*/ 151 w 178"/>
                <a:gd name="T75" fmla="*/ 65 h 159"/>
                <a:gd name="T76" fmla="*/ 158 w 178"/>
                <a:gd name="T77" fmla="*/ 94 h 159"/>
                <a:gd name="T78" fmla="*/ 153 w 178"/>
                <a:gd name="T79" fmla="*/ 94 h 159"/>
                <a:gd name="T80" fmla="*/ 154 w 178"/>
                <a:gd name="T81" fmla="*/ 84 h 159"/>
                <a:gd name="T82" fmla="*/ 152 w 178"/>
                <a:gd name="T83" fmla="*/ 85 h 159"/>
                <a:gd name="T84" fmla="*/ 148 w 178"/>
                <a:gd name="T85" fmla="*/ 94 h 159"/>
                <a:gd name="T86" fmla="*/ 151 w 178"/>
                <a:gd name="T87" fmla="*/ 101 h 159"/>
                <a:gd name="T88" fmla="*/ 153 w 178"/>
                <a:gd name="T89" fmla="*/ 111 h 159"/>
                <a:gd name="T90" fmla="*/ 151 w 178"/>
                <a:gd name="T91" fmla="*/ 107 h 159"/>
                <a:gd name="T92" fmla="*/ 150 w 178"/>
                <a:gd name="T93" fmla="*/ 109 h 159"/>
                <a:gd name="T94" fmla="*/ 148 w 178"/>
                <a:gd name="T95" fmla="*/ 115 h 159"/>
                <a:gd name="T96" fmla="*/ 151 w 178"/>
                <a:gd name="T97" fmla="*/ 117 h 159"/>
                <a:gd name="T98" fmla="*/ 152 w 178"/>
                <a:gd name="T99" fmla="*/ 127 h 159"/>
                <a:gd name="T100" fmla="*/ 150 w 178"/>
                <a:gd name="T101" fmla="*/ 143 h 159"/>
                <a:gd name="T102" fmla="*/ 156 w 178"/>
                <a:gd name="T103" fmla="*/ 150 h 159"/>
                <a:gd name="T104" fmla="*/ 154 w 178"/>
                <a:gd name="T105" fmla="*/ 156 h 159"/>
                <a:gd name="T106" fmla="*/ 142 w 178"/>
                <a:gd name="T107" fmla="*/ 158 h 159"/>
                <a:gd name="T108" fmla="*/ 135 w 178"/>
                <a:gd name="T109" fmla="*/ 154 h 159"/>
                <a:gd name="T110" fmla="*/ 126 w 178"/>
                <a:gd name="T111" fmla="*/ 152 h 159"/>
                <a:gd name="T112" fmla="*/ 111 w 178"/>
                <a:gd name="T113" fmla="*/ 157 h 159"/>
                <a:gd name="T114" fmla="*/ 85 w 178"/>
                <a:gd name="T115" fmla="*/ 151 h 159"/>
                <a:gd name="T116" fmla="*/ 151 w 178"/>
                <a:gd name="T117" fmla="*/ 116 h 159"/>
                <a:gd name="T118" fmla="*/ 151 w 178"/>
                <a:gd name="T119" fmla="*/ 115 h 159"/>
                <a:gd name="T120" fmla="*/ 178 w 178"/>
                <a:gd name="T121" fmla="*/ 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8" h="159">
                  <a:moveTo>
                    <a:pt x="79" y="157"/>
                  </a:moveTo>
                  <a:lnTo>
                    <a:pt x="78" y="156"/>
                  </a:lnTo>
                  <a:lnTo>
                    <a:pt x="77" y="156"/>
                  </a:lnTo>
                  <a:lnTo>
                    <a:pt x="76" y="156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0" y="150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8" y="149"/>
                  </a:lnTo>
                  <a:lnTo>
                    <a:pt x="67" y="149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4" y="145"/>
                  </a:lnTo>
                  <a:lnTo>
                    <a:pt x="61" y="145"/>
                  </a:lnTo>
                  <a:lnTo>
                    <a:pt x="61" y="144"/>
                  </a:lnTo>
                  <a:lnTo>
                    <a:pt x="60" y="143"/>
                  </a:lnTo>
                  <a:lnTo>
                    <a:pt x="59" y="143"/>
                  </a:lnTo>
                  <a:lnTo>
                    <a:pt x="58" y="142"/>
                  </a:lnTo>
                  <a:lnTo>
                    <a:pt x="55" y="141"/>
                  </a:lnTo>
                  <a:lnTo>
                    <a:pt x="53" y="141"/>
                  </a:lnTo>
                  <a:lnTo>
                    <a:pt x="53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7" y="136"/>
                  </a:lnTo>
                  <a:lnTo>
                    <a:pt x="46" y="134"/>
                  </a:lnTo>
                  <a:lnTo>
                    <a:pt x="44" y="133"/>
                  </a:lnTo>
                  <a:lnTo>
                    <a:pt x="43" y="132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1" y="129"/>
                  </a:lnTo>
                  <a:lnTo>
                    <a:pt x="40" y="128"/>
                  </a:lnTo>
                  <a:lnTo>
                    <a:pt x="39" y="126"/>
                  </a:lnTo>
                  <a:lnTo>
                    <a:pt x="36" y="123"/>
                  </a:lnTo>
                  <a:lnTo>
                    <a:pt x="35" y="122"/>
                  </a:lnTo>
                  <a:lnTo>
                    <a:pt x="27" y="118"/>
                  </a:lnTo>
                  <a:lnTo>
                    <a:pt x="26" y="118"/>
                  </a:lnTo>
                  <a:lnTo>
                    <a:pt x="24" y="117"/>
                  </a:lnTo>
                  <a:lnTo>
                    <a:pt x="23" y="116"/>
                  </a:lnTo>
                  <a:lnTo>
                    <a:pt x="21" y="116"/>
                  </a:lnTo>
                  <a:lnTo>
                    <a:pt x="21" y="115"/>
                  </a:lnTo>
                  <a:lnTo>
                    <a:pt x="22" y="116"/>
                  </a:lnTo>
                  <a:lnTo>
                    <a:pt x="23" y="116"/>
                  </a:lnTo>
                  <a:lnTo>
                    <a:pt x="22" y="115"/>
                  </a:lnTo>
                  <a:lnTo>
                    <a:pt x="21" y="115"/>
                  </a:lnTo>
                  <a:lnTo>
                    <a:pt x="19" y="112"/>
                  </a:lnTo>
                  <a:lnTo>
                    <a:pt x="21" y="115"/>
                  </a:lnTo>
                  <a:lnTo>
                    <a:pt x="19" y="114"/>
                  </a:lnTo>
                  <a:lnTo>
                    <a:pt x="18" y="112"/>
                  </a:lnTo>
                  <a:lnTo>
                    <a:pt x="17" y="112"/>
                  </a:lnTo>
                  <a:lnTo>
                    <a:pt x="15" y="110"/>
                  </a:lnTo>
                  <a:lnTo>
                    <a:pt x="14" y="110"/>
                  </a:lnTo>
                  <a:lnTo>
                    <a:pt x="14" y="109"/>
                  </a:lnTo>
                  <a:lnTo>
                    <a:pt x="14" y="110"/>
                  </a:lnTo>
                  <a:lnTo>
                    <a:pt x="9" y="107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8" y="106"/>
                  </a:lnTo>
                  <a:lnTo>
                    <a:pt x="7" y="106"/>
                  </a:lnTo>
                  <a:lnTo>
                    <a:pt x="6" y="104"/>
                  </a:lnTo>
                  <a:lnTo>
                    <a:pt x="1" y="102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1" y="98"/>
                  </a:lnTo>
                  <a:lnTo>
                    <a:pt x="3" y="98"/>
                  </a:lnTo>
                  <a:lnTo>
                    <a:pt x="3" y="97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5" y="97"/>
                  </a:lnTo>
                  <a:lnTo>
                    <a:pt x="6" y="97"/>
                  </a:lnTo>
                  <a:lnTo>
                    <a:pt x="7" y="98"/>
                  </a:lnTo>
                  <a:lnTo>
                    <a:pt x="8" y="98"/>
                  </a:lnTo>
                  <a:lnTo>
                    <a:pt x="8" y="99"/>
                  </a:lnTo>
                  <a:lnTo>
                    <a:pt x="9" y="100"/>
                  </a:lnTo>
                  <a:lnTo>
                    <a:pt x="10" y="100"/>
                  </a:lnTo>
                  <a:lnTo>
                    <a:pt x="15" y="99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22" y="95"/>
                  </a:lnTo>
                  <a:lnTo>
                    <a:pt x="23" y="95"/>
                  </a:lnTo>
                  <a:lnTo>
                    <a:pt x="24" y="95"/>
                  </a:lnTo>
                  <a:lnTo>
                    <a:pt x="25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89"/>
                  </a:lnTo>
                  <a:lnTo>
                    <a:pt x="27" y="87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3" y="84"/>
                  </a:lnTo>
                  <a:lnTo>
                    <a:pt x="34" y="84"/>
                  </a:lnTo>
                  <a:lnTo>
                    <a:pt x="35" y="83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4" y="81"/>
                  </a:lnTo>
                  <a:lnTo>
                    <a:pt x="33" y="79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2" y="74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1" y="70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2" y="67"/>
                  </a:lnTo>
                  <a:lnTo>
                    <a:pt x="33" y="66"/>
                  </a:lnTo>
                  <a:lnTo>
                    <a:pt x="35" y="66"/>
                  </a:lnTo>
                  <a:lnTo>
                    <a:pt x="38" y="65"/>
                  </a:lnTo>
                  <a:lnTo>
                    <a:pt x="40" y="65"/>
                  </a:lnTo>
                  <a:lnTo>
                    <a:pt x="41" y="65"/>
                  </a:lnTo>
                  <a:lnTo>
                    <a:pt x="42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7" y="65"/>
                  </a:lnTo>
                  <a:lnTo>
                    <a:pt x="48" y="64"/>
                  </a:lnTo>
                  <a:lnTo>
                    <a:pt x="48" y="62"/>
                  </a:lnTo>
                  <a:lnTo>
                    <a:pt x="49" y="61"/>
                  </a:lnTo>
                  <a:lnTo>
                    <a:pt x="51" y="58"/>
                  </a:lnTo>
                  <a:lnTo>
                    <a:pt x="52" y="56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4"/>
                  </a:lnTo>
                  <a:lnTo>
                    <a:pt x="60" y="56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5" y="57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9"/>
                  </a:lnTo>
                  <a:lnTo>
                    <a:pt x="69" y="58"/>
                  </a:lnTo>
                  <a:lnTo>
                    <a:pt x="69" y="57"/>
                  </a:lnTo>
                  <a:lnTo>
                    <a:pt x="68" y="57"/>
                  </a:lnTo>
                  <a:lnTo>
                    <a:pt x="68" y="56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70" y="53"/>
                  </a:lnTo>
                  <a:lnTo>
                    <a:pt x="72" y="52"/>
                  </a:lnTo>
                  <a:lnTo>
                    <a:pt x="73" y="51"/>
                  </a:lnTo>
                  <a:lnTo>
                    <a:pt x="74" y="51"/>
                  </a:lnTo>
                  <a:lnTo>
                    <a:pt x="74" y="50"/>
                  </a:lnTo>
                  <a:lnTo>
                    <a:pt x="75" y="50"/>
                  </a:lnTo>
                  <a:lnTo>
                    <a:pt x="76" y="49"/>
                  </a:lnTo>
                  <a:lnTo>
                    <a:pt x="76" y="48"/>
                  </a:lnTo>
                  <a:lnTo>
                    <a:pt x="78" y="47"/>
                  </a:lnTo>
                  <a:lnTo>
                    <a:pt x="79" y="45"/>
                  </a:lnTo>
                  <a:lnTo>
                    <a:pt x="79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1" y="41"/>
                  </a:lnTo>
                  <a:lnTo>
                    <a:pt x="82" y="41"/>
                  </a:lnTo>
                  <a:lnTo>
                    <a:pt x="83" y="40"/>
                  </a:lnTo>
                  <a:lnTo>
                    <a:pt x="84" y="39"/>
                  </a:lnTo>
                  <a:lnTo>
                    <a:pt x="86" y="39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6"/>
                  </a:lnTo>
                  <a:lnTo>
                    <a:pt x="87" y="35"/>
                  </a:lnTo>
                  <a:lnTo>
                    <a:pt x="86" y="34"/>
                  </a:lnTo>
                  <a:lnTo>
                    <a:pt x="87" y="34"/>
                  </a:lnTo>
                  <a:lnTo>
                    <a:pt x="87" y="33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9" y="28"/>
                  </a:lnTo>
                  <a:lnTo>
                    <a:pt x="90" y="28"/>
                  </a:lnTo>
                  <a:lnTo>
                    <a:pt x="91" y="28"/>
                  </a:lnTo>
                  <a:lnTo>
                    <a:pt x="92" y="27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18"/>
                  </a:lnTo>
                  <a:lnTo>
                    <a:pt x="96" y="18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2" y="18"/>
                  </a:lnTo>
                  <a:lnTo>
                    <a:pt x="101" y="18"/>
                  </a:lnTo>
                  <a:lnTo>
                    <a:pt x="101" y="19"/>
                  </a:lnTo>
                  <a:lnTo>
                    <a:pt x="102" y="19"/>
                  </a:lnTo>
                  <a:lnTo>
                    <a:pt x="103" y="20"/>
                  </a:lnTo>
                  <a:lnTo>
                    <a:pt x="104" y="22"/>
                  </a:lnTo>
                  <a:lnTo>
                    <a:pt x="105" y="22"/>
                  </a:lnTo>
                  <a:lnTo>
                    <a:pt x="107" y="22"/>
                  </a:lnTo>
                  <a:lnTo>
                    <a:pt x="108" y="22"/>
                  </a:lnTo>
                  <a:lnTo>
                    <a:pt x="110" y="22"/>
                  </a:lnTo>
                  <a:lnTo>
                    <a:pt x="110" y="23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3" y="22"/>
                  </a:lnTo>
                  <a:lnTo>
                    <a:pt x="115" y="20"/>
                  </a:lnTo>
                  <a:lnTo>
                    <a:pt x="116" y="20"/>
                  </a:lnTo>
                  <a:lnTo>
                    <a:pt x="116" y="19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19" y="17"/>
                  </a:lnTo>
                  <a:lnTo>
                    <a:pt x="120" y="16"/>
                  </a:lnTo>
                  <a:lnTo>
                    <a:pt x="121" y="16"/>
                  </a:lnTo>
                  <a:lnTo>
                    <a:pt x="122" y="17"/>
                  </a:lnTo>
                  <a:lnTo>
                    <a:pt x="124" y="17"/>
                  </a:lnTo>
                  <a:lnTo>
                    <a:pt x="125" y="17"/>
                  </a:lnTo>
                  <a:lnTo>
                    <a:pt x="125" y="16"/>
                  </a:lnTo>
                  <a:lnTo>
                    <a:pt x="126" y="16"/>
                  </a:lnTo>
                  <a:lnTo>
                    <a:pt x="125" y="15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6" y="15"/>
                  </a:lnTo>
                  <a:lnTo>
                    <a:pt x="127" y="15"/>
                  </a:lnTo>
                  <a:lnTo>
                    <a:pt x="128" y="15"/>
                  </a:lnTo>
                  <a:lnTo>
                    <a:pt x="133" y="14"/>
                  </a:lnTo>
                  <a:lnTo>
                    <a:pt x="132" y="14"/>
                  </a:lnTo>
                  <a:lnTo>
                    <a:pt x="132" y="12"/>
                  </a:lnTo>
                  <a:lnTo>
                    <a:pt x="133" y="12"/>
                  </a:lnTo>
                  <a:lnTo>
                    <a:pt x="134" y="12"/>
                  </a:lnTo>
                  <a:lnTo>
                    <a:pt x="135" y="12"/>
                  </a:lnTo>
                  <a:lnTo>
                    <a:pt x="136" y="11"/>
                  </a:lnTo>
                  <a:lnTo>
                    <a:pt x="137" y="10"/>
                  </a:lnTo>
                  <a:lnTo>
                    <a:pt x="138" y="10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39" y="10"/>
                  </a:lnTo>
                  <a:lnTo>
                    <a:pt x="139" y="9"/>
                  </a:lnTo>
                  <a:lnTo>
                    <a:pt x="139" y="8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4" y="6"/>
                  </a:lnTo>
                  <a:lnTo>
                    <a:pt x="145" y="6"/>
                  </a:lnTo>
                  <a:lnTo>
                    <a:pt x="145" y="5"/>
                  </a:lnTo>
                  <a:lnTo>
                    <a:pt x="146" y="5"/>
                  </a:lnTo>
                  <a:lnTo>
                    <a:pt x="145" y="5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5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8" y="1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0" y="1"/>
                  </a:lnTo>
                  <a:lnTo>
                    <a:pt x="159" y="1"/>
                  </a:lnTo>
                  <a:lnTo>
                    <a:pt x="158" y="1"/>
                  </a:lnTo>
                  <a:lnTo>
                    <a:pt x="158" y="2"/>
                  </a:lnTo>
                  <a:lnTo>
                    <a:pt x="158" y="3"/>
                  </a:lnTo>
                  <a:lnTo>
                    <a:pt x="156" y="3"/>
                  </a:lnTo>
                  <a:lnTo>
                    <a:pt x="156" y="5"/>
                  </a:lnTo>
                  <a:lnTo>
                    <a:pt x="155" y="6"/>
                  </a:lnTo>
                  <a:lnTo>
                    <a:pt x="155" y="7"/>
                  </a:lnTo>
                  <a:lnTo>
                    <a:pt x="155" y="8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4" y="7"/>
                  </a:lnTo>
                  <a:lnTo>
                    <a:pt x="155" y="7"/>
                  </a:lnTo>
                  <a:lnTo>
                    <a:pt x="155" y="8"/>
                  </a:lnTo>
                  <a:lnTo>
                    <a:pt x="155" y="7"/>
                  </a:lnTo>
                  <a:lnTo>
                    <a:pt x="154" y="6"/>
                  </a:lnTo>
                  <a:lnTo>
                    <a:pt x="154" y="5"/>
                  </a:lnTo>
                  <a:lnTo>
                    <a:pt x="153" y="5"/>
                  </a:lnTo>
                  <a:lnTo>
                    <a:pt x="153" y="6"/>
                  </a:lnTo>
                  <a:lnTo>
                    <a:pt x="152" y="6"/>
                  </a:lnTo>
                  <a:lnTo>
                    <a:pt x="151" y="8"/>
                  </a:lnTo>
                  <a:lnTo>
                    <a:pt x="150" y="9"/>
                  </a:lnTo>
                  <a:lnTo>
                    <a:pt x="151" y="9"/>
                  </a:lnTo>
                  <a:lnTo>
                    <a:pt x="151" y="8"/>
                  </a:lnTo>
                  <a:lnTo>
                    <a:pt x="151" y="9"/>
                  </a:lnTo>
                  <a:lnTo>
                    <a:pt x="152" y="10"/>
                  </a:lnTo>
                  <a:lnTo>
                    <a:pt x="153" y="10"/>
                  </a:lnTo>
                  <a:lnTo>
                    <a:pt x="153" y="11"/>
                  </a:lnTo>
                  <a:lnTo>
                    <a:pt x="154" y="11"/>
                  </a:lnTo>
                  <a:lnTo>
                    <a:pt x="154" y="10"/>
                  </a:lnTo>
                  <a:lnTo>
                    <a:pt x="153" y="10"/>
                  </a:lnTo>
                  <a:lnTo>
                    <a:pt x="153" y="9"/>
                  </a:lnTo>
                  <a:lnTo>
                    <a:pt x="154" y="9"/>
                  </a:lnTo>
                  <a:lnTo>
                    <a:pt x="154" y="10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8" y="16"/>
                  </a:lnTo>
                  <a:lnTo>
                    <a:pt x="159" y="18"/>
                  </a:lnTo>
                  <a:lnTo>
                    <a:pt x="161" y="23"/>
                  </a:lnTo>
                  <a:lnTo>
                    <a:pt x="161" y="24"/>
                  </a:lnTo>
                  <a:lnTo>
                    <a:pt x="161" y="25"/>
                  </a:lnTo>
                  <a:lnTo>
                    <a:pt x="160" y="27"/>
                  </a:lnTo>
                  <a:lnTo>
                    <a:pt x="158" y="33"/>
                  </a:lnTo>
                  <a:lnTo>
                    <a:pt x="156" y="34"/>
                  </a:lnTo>
                  <a:lnTo>
                    <a:pt x="156" y="35"/>
                  </a:lnTo>
                  <a:lnTo>
                    <a:pt x="154" y="37"/>
                  </a:lnTo>
                  <a:lnTo>
                    <a:pt x="154" y="39"/>
                  </a:lnTo>
                  <a:lnTo>
                    <a:pt x="153" y="40"/>
                  </a:lnTo>
                  <a:lnTo>
                    <a:pt x="153" y="43"/>
                  </a:lnTo>
                  <a:lnTo>
                    <a:pt x="152" y="48"/>
                  </a:lnTo>
                  <a:lnTo>
                    <a:pt x="152" y="52"/>
                  </a:lnTo>
                  <a:lnTo>
                    <a:pt x="152" y="53"/>
                  </a:lnTo>
                  <a:lnTo>
                    <a:pt x="152" y="54"/>
                  </a:lnTo>
                  <a:lnTo>
                    <a:pt x="152" y="56"/>
                  </a:lnTo>
                  <a:lnTo>
                    <a:pt x="152" y="57"/>
                  </a:lnTo>
                  <a:lnTo>
                    <a:pt x="151" y="60"/>
                  </a:lnTo>
                  <a:lnTo>
                    <a:pt x="151" y="65"/>
                  </a:lnTo>
                  <a:lnTo>
                    <a:pt x="152" y="66"/>
                  </a:lnTo>
                  <a:lnTo>
                    <a:pt x="154" y="74"/>
                  </a:lnTo>
                  <a:lnTo>
                    <a:pt x="155" y="78"/>
                  </a:lnTo>
                  <a:lnTo>
                    <a:pt x="155" y="87"/>
                  </a:lnTo>
                  <a:lnTo>
                    <a:pt x="155" y="90"/>
                  </a:lnTo>
                  <a:lnTo>
                    <a:pt x="156" y="91"/>
                  </a:lnTo>
                  <a:lnTo>
                    <a:pt x="156" y="92"/>
                  </a:lnTo>
                  <a:lnTo>
                    <a:pt x="158" y="93"/>
                  </a:lnTo>
                  <a:lnTo>
                    <a:pt x="158" y="94"/>
                  </a:lnTo>
                  <a:lnTo>
                    <a:pt x="158" y="95"/>
                  </a:lnTo>
                  <a:lnTo>
                    <a:pt x="156" y="97"/>
                  </a:lnTo>
                  <a:lnTo>
                    <a:pt x="155" y="97"/>
                  </a:lnTo>
                  <a:lnTo>
                    <a:pt x="154" y="98"/>
                  </a:lnTo>
                  <a:lnTo>
                    <a:pt x="153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3" y="95"/>
                  </a:lnTo>
                  <a:lnTo>
                    <a:pt x="153" y="94"/>
                  </a:lnTo>
                  <a:lnTo>
                    <a:pt x="152" y="94"/>
                  </a:lnTo>
                  <a:lnTo>
                    <a:pt x="152" y="92"/>
                  </a:lnTo>
                  <a:lnTo>
                    <a:pt x="152" y="91"/>
                  </a:lnTo>
                  <a:lnTo>
                    <a:pt x="153" y="91"/>
                  </a:lnTo>
                  <a:lnTo>
                    <a:pt x="154" y="90"/>
                  </a:lnTo>
                  <a:lnTo>
                    <a:pt x="154" y="87"/>
                  </a:lnTo>
                  <a:lnTo>
                    <a:pt x="154" y="86"/>
                  </a:lnTo>
                  <a:lnTo>
                    <a:pt x="154" y="85"/>
                  </a:lnTo>
                  <a:lnTo>
                    <a:pt x="154" y="84"/>
                  </a:lnTo>
                  <a:lnTo>
                    <a:pt x="154" y="83"/>
                  </a:lnTo>
                  <a:lnTo>
                    <a:pt x="154" y="82"/>
                  </a:lnTo>
                  <a:lnTo>
                    <a:pt x="153" y="82"/>
                  </a:lnTo>
                  <a:lnTo>
                    <a:pt x="152" y="82"/>
                  </a:lnTo>
                  <a:lnTo>
                    <a:pt x="151" y="82"/>
                  </a:lnTo>
                  <a:lnTo>
                    <a:pt x="151" y="83"/>
                  </a:lnTo>
                  <a:lnTo>
                    <a:pt x="151" y="84"/>
                  </a:lnTo>
                  <a:lnTo>
                    <a:pt x="152" y="84"/>
                  </a:lnTo>
                  <a:lnTo>
                    <a:pt x="152" y="85"/>
                  </a:lnTo>
                  <a:lnTo>
                    <a:pt x="153" y="86"/>
                  </a:lnTo>
                  <a:lnTo>
                    <a:pt x="153" y="87"/>
                  </a:lnTo>
                  <a:lnTo>
                    <a:pt x="152" y="89"/>
                  </a:lnTo>
                  <a:lnTo>
                    <a:pt x="151" y="91"/>
                  </a:lnTo>
                  <a:lnTo>
                    <a:pt x="150" y="92"/>
                  </a:lnTo>
                  <a:lnTo>
                    <a:pt x="147" y="92"/>
                  </a:lnTo>
                  <a:lnTo>
                    <a:pt x="146" y="93"/>
                  </a:lnTo>
                  <a:lnTo>
                    <a:pt x="147" y="94"/>
                  </a:lnTo>
                  <a:lnTo>
                    <a:pt x="148" y="94"/>
                  </a:lnTo>
                  <a:lnTo>
                    <a:pt x="150" y="97"/>
                  </a:lnTo>
                  <a:lnTo>
                    <a:pt x="150" y="98"/>
                  </a:lnTo>
                  <a:lnTo>
                    <a:pt x="148" y="98"/>
                  </a:lnTo>
                  <a:lnTo>
                    <a:pt x="148" y="99"/>
                  </a:lnTo>
                  <a:lnTo>
                    <a:pt x="150" y="99"/>
                  </a:lnTo>
                  <a:lnTo>
                    <a:pt x="150" y="100"/>
                  </a:lnTo>
                  <a:lnTo>
                    <a:pt x="151" y="99"/>
                  </a:lnTo>
                  <a:lnTo>
                    <a:pt x="152" y="100"/>
                  </a:lnTo>
                  <a:lnTo>
                    <a:pt x="151" y="101"/>
                  </a:lnTo>
                  <a:lnTo>
                    <a:pt x="152" y="101"/>
                  </a:lnTo>
                  <a:lnTo>
                    <a:pt x="152" y="99"/>
                  </a:lnTo>
                  <a:lnTo>
                    <a:pt x="152" y="98"/>
                  </a:lnTo>
                  <a:lnTo>
                    <a:pt x="153" y="98"/>
                  </a:lnTo>
                  <a:lnTo>
                    <a:pt x="153" y="99"/>
                  </a:lnTo>
                  <a:lnTo>
                    <a:pt x="152" y="102"/>
                  </a:lnTo>
                  <a:lnTo>
                    <a:pt x="152" y="107"/>
                  </a:lnTo>
                  <a:lnTo>
                    <a:pt x="152" y="111"/>
                  </a:lnTo>
                  <a:lnTo>
                    <a:pt x="153" y="111"/>
                  </a:lnTo>
                  <a:lnTo>
                    <a:pt x="152" y="111"/>
                  </a:lnTo>
                  <a:lnTo>
                    <a:pt x="152" y="112"/>
                  </a:lnTo>
                  <a:lnTo>
                    <a:pt x="152" y="111"/>
                  </a:lnTo>
                  <a:lnTo>
                    <a:pt x="152" y="110"/>
                  </a:lnTo>
                  <a:lnTo>
                    <a:pt x="151" y="110"/>
                  </a:lnTo>
                  <a:lnTo>
                    <a:pt x="151" y="109"/>
                  </a:lnTo>
                  <a:lnTo>
                    <a:pt x="151" y="108"/>
                  </a:lnTo>
                  <a:lnTo>
                    <a:pt x="152" y="107"/>
                  </a:lnTo>
                  <a:lnTo>
                    <a:pt x="151" y="107"/>
                  </a:lnTo>
                  <a:lnTo>
                    <a:pt x="151" y="106"/>
                  </a:lnTo>
                  <a:lnTo>
                    <a:pt x="150" y="106"/>
                  </a:lnTo>
                  <a:lnTo>
                    <a:pt x="148" y="106"/>
                  </a:lnTo>
                  <a:lnTo>
                    <a:pt x="148" y="107"/>
                  </a:lnTo>
                  <a:lnTo>
                    <a:pt x="150" y="106"/>
                  </a:lnTo>
                  <a:lnTo>
                    <a:pt x="151" y="107"/>
                  </a:lnTo>
                  <a:lnTo>
                    <a:pt x="151" y="108"/>
                  </a:lnTo>
                  <a:lnTo>
                    <a:pt x="150" y="108"/>
                  </a:lnTo>
                  <a:lnTo>
                    <a:pt x="150" y="109"/>
                  </a:lnTo>
                  <a:lnTo>
                    <a:pt x="150" y="110"/>
                  </a:lnTo>
                  <a:lnTo>
                    <a:pt x="147" y="110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0" y="111"/>
                  </a:lnTo>
                  <a:lnTo>
                    <a:pt x="150" y="112"/>
                  </a:lnTo>
                  <a:lnTo>
                    <a:pt x="150" y="114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6"/>
                  </a:lnTo>
                  <a:lnTo>
                    <a:pt x="147" y="116"/>
                  </a:lnTo>
                  <a:lnTo>
                    <a:pt x="147" y="117"/>
                  </a:lnTo>
                  <a:lnTo>
                    <a:pt x="148" y="117"/>
                  </a:lnTo>
                  <a:lnTo>
                    <a:pt x="148" y="118"/>
                  </a:lnTo>
                  <a:lnTo>
                    <a:pt x="150" y="118"/>
                  </a:lnTo>
                  <a:lnTo>
                    <a:pt x="150" y="119"/>
                  </a:lnTo>
                  <a:lnTo>
                    <a:pt x="151" y="118"/>
                  </a:lnTo>
                  <a:lnTo>
                    <a:pt x="151" y="117"/>
                  </a:lnTo>
                  <a:lnTo>
                    <a:pt x="152" y="117"/>
                  </a:lnTo>
                  <a:lnTo>
                    <a:pt x="154" y="123"/>
                  </a:lnTo>
                  <a:lnTo>
                    <a:pt x="155" y="124"/>
                  </a:lnTo>
                  <a:lnTo>
                    <a:pt x="155" y="125"/>
                  </a:lnTo>
                  <a:lnTo>
                    <a:pt x="154" y="125"/>
                  </a:lnTo>
                  <a:lnTo>
                    <a:pt x="154" y="126"/>
                  </a:lnTo>
                  <a:lnTo>
                    <a:pt x="153" y="126"/>
                  </a:lnTo>
                  <a:lnTo>
                    <a:pt x="153" y="127"/>
                  </a:lnTo>
                  <a:lnTo>
                    <a:pt x="152" y="127"/>
                  </a:lnTo>
                  <a:lnTo>
                    <a:pt x="151" y="127"/>
                  </a:lnTo>
                  <a:lnTo>
                    <a:pt x="151" y="128"/>
                  </a:lnTo>
                  <a:lnTo>
                    <a:pt x="151" y="131"/>
                  </a:lnTo>
                  <a:lnTo>
                    <a:pt x="150" y="132"/>
                  </a:lnTo>
                  <a:lnTo>
                    <a:pt x="148" y="134"/>
                  </a:lnTo>
                  <a:lnTo>
                    <a:pt x="147" y="134"/>
                  </a:lnTo>
                  <a:lnTo>
                    <a:pt x="147" y="135"/>
                  </a:lnTo>
                  <a:lnTo>
                    <a:pt x="148" y="139"/>
                  </a:lnTo>
                  <a:lnTo>
                    <a:pt x="150" y="143"/>
                  </a:lnTo>
                  <a:lnTo>
                    <a:pt x="151" y="144"/>
                  </a:lnTo>
                  <a:lnTo>
                    <a:pt x="152" y="146"/>
                  </a:lnTo>
                  <a:lnTo>
                    <a:pt x="153" y="146"/>
                  </a:lnTo>
                  <a:lnTo>
                    <a:pt x="153" y="148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5" y="149"/>
                  </a:lnTo>
                  <a:lnTo>
                    <a:pt x="155" y="150"/>
                  </a:lnTo>
                  <a:lnTo>
                    <a:pt x="156" y="150"/>
                  </a:lnTo>
                  <a:lnTo>
                    <a:pt x="155" y="149"/>
                  </a:lnTo>
                  <a:lnTo>
                    <a:pt x="156" y="149"/>
                  </a:lnTo>
                  <a:lnTo>
                    <a:pt x="156" y="150"/>
                  </a:lnTo>
                  <a:lnTo>
                    <a:pt x="156" y="151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58" y="153"/>
                  </a:lnTo>
                  <a:lnTo>
                    <a:pt x="156" y="154"/>
                  </a:lnTo>
                  <a:lnTo>
                    <a:pt x="154" y="156"/>
                  </a:lnTo>
                  <a:lnTo>
                    <a:pt x="151" y="157"/>
                  </a:lnTo>
                  <a:lnTo>
                    <a:pt x="151" y="158"/>
                  </a:lnTo>
                  <a:lnTo>
                    <a:pt x="150" y="158"/>
                  </a:lnTo>
                  <a:lnTo>
                    <a:pt x="148" y="159"/>
                  </a:lnTo>
                  <a:lnTo>
                    <a:pt x="147" y="159"/>
                  </a:lnTo>
                  <a:lnTo>
                    <a:pt x="145" y="157"/>
                  </a:lnTo>
                  <a:lnTo>
                    <a:pt x="144" y="157"/>
                  </a:lnTo>
                  <a:lnTo>
                    <a:pt x="143" y="157"/>
                  </a:lnTo>
                  <a:lnTo>
                    <a:pt x="142" y="158"/>
                  </a:lnTo>
                  <a:lnTo>
                    <a:pt x="141" y="158"/>
                  </a:lnTo>
                  <a:lnTo>
                    <a:pt x="139" y="158"/>
                  </a:lnTo>
                  <a:lnTo>
                    <a:pt x="138" y="158"/>
                  </a:lnTo>
                  <a:lnTo>
                    <a:pt x="137" y="158"/>
                  </a:lnTo>
                  <a:lnTo>
                    <a:pt x="137" y="157"/>
                  </a:lnTo>
                  <a:lnTo>
                    <a:pt x="136" y="157"/>
                  </a:lnTo>
                  <a:lnTo>
                    <a:pt x="137" y="156"/>
                  </a:lnTo>
                  <a:lnTo>
                    <a:pt x="136" y="154"/>
                  </a:lnTo>
                  <a:lnTo>
                    <a:pt x="135" y="154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2"/>
                  </a:lnTo>
                  <a:lnTo>
                    <a:pt x="132" y="151"/>
                  </a:lnTo>
                  <a:lnTo>
                    <a:pt x="130" y="151"/>
                  </a:lnTo>
                  <a:lnTo>
                    <a:pt x="130" y="152"/>
                  </a:lnTo>
                  <a:lnTo>
                    <a:pt x="128" y="153"/>
                  </a:lnTo>
                  <a:lnTo>
                    <a:pt x="127" y="153"/>
                  </a:lnTo>
                  <a:lnTo>
                    <a:pt x="126" y="152"/>
                  </a:lnTo>
                  <a:lnTo>
                    <a:pt x="125" y="152"/>
                  </a:lnTo>
                  <a:lnTo>
                    <a:pt x="124" y="151"/>
                  </a:lnTo>
                  <a:lnTo>
                    <a:pt x="122" y="151"/>
                  </a:lnTo>
                  <a:lnTo>
                    <a:pt x="121" y="151"/>
                  </a:lnTo>
                  <a:lnTo>
                    <a:pt x="120" y="151"/>
                  </a:lnTo>
                  <a:lnTo>
                    <a:pt x="119" y="151"/>
                  </a:lnTo>
                  <a:lnTo>
                    <a:pt x="117" y="151"/>
                  </a:lnTo>
                  <a:lnTo>
                    <a:pt x="115" y="153"/>
                  </a:lnTo>
                  <a:lnTo>
                    <a:pt x="111" y="157"/>
                  </a:lnTo>
                  <a:lnTo>
                    <a:pt x="110" y="157"/>
                  </a:lnTo>
                  <a:lnTo>
                    <a:pt x="109" y="157"/>
                  </a:lnTo>
                  <a:lnTo>
                    <a:pt x="103" y="156"/>
                  </a:lnTo>
                  <a:lnTo>
                    <a:pt x="98" y="154"/>
                  </a:lnTo>
                  <a:lnTo>
                    <a:pt x="96" y="154"/>
                  </a:lnTo>
                  <a:lnTo>
                    <a:pt x="91" y="153"/>
                  </a:lnTo>
                  <a:lnTo>
                    <a:pt x="87" y="152"/>
                  </a:lnTo>
                  <a:lnTo>
                    <a:pt x="86" y="152"/>
                  </a:lnTo>
                  <a:lnTo>
                    <a:pt x="85" y="151"/>
                  </a:lnTo>
                  <a:lnTo>
                    <a:pt x="84" y="151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1" y="154"/>
                  </a:lnTo>
                  <a:lnTo>
                    <a:pt x="79" y="157"/>
                  </a:lnTo>
                  <a:close/>
                  <a:moveTo>
                    <a:pt x="156" y="149"/>
                  </a:moveTo>
                  <a:lnTo>
                    <a:pt x="156" y="150"/>
                  </a:lnTo>
                  <a:lnTo>
                    <a:pt x="156" y="149"/>
                  </a:lnTo>
                  <a:close/>
                  <a:moveTo>
                    <a:pt x="151" y="116"/>
                  </a:moveTo>
                  <a:lnTo>
                    <a:pt x="151" y="115"/>
                  </a:lnTo>
                  <a:lnTo>
                    <a:pt x="151" y="114"/>
                  </a:lnTo>
                  <a:lnTo>
                    <a:pt x="151" y="112"/>
                  </a:lnTo>
                  <a:lnTo>
                    <a:pt x="151" y="111"/>
                  </a:lnTo>
                  <a:lnTo>
                    <a:pt x="152" y="111"/>
                  </a:lnTo>
                  <a:lnTo>
                    <a:pt x="152" y="112"/>
                  </a:lnTo>
                  <a:lnTo>
                    <a:pt x="151" y="112"/>
                  </a:lnTo>
                  <a:lnTo>
                    <a:pt x="151" y="114"/>
                  </a:lnTo>
                  <a:lnTo>
                    <a:pt x="151" y="115"/>
                  </a:lnTo>
                  <a:lnTo>
                    <a:pt x="151" y="116"/>
                  </a:lnTo>
                  <a:close/>
                  <a:moveTo>
                    <a:pt x="174" y="102"/>
                  </a:moveTo>
                  <a:lnTo>
                    <a:pt x="174" y="101"/>
                  </a:lnTo>
                  <a:lnTo>
                    <a:pt x="176" y="100"/>
                  </a:lnTo>
                  <a:lnTo>
                    <a:pt x="176" y="101"/>
                  </a:lnTo>
                  <a:lnTo>
                    <a:pt x="174" y="102"/>
                  </a:lnTo>
                  <a:close/>
                  <a:moveTo>
                    <a:pt x="176" y="18"/>
                  </a:moveTo>
                  <a:lnTo>
                    <a:pt x="177" y="18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19"/>
                  </a:lnTo>
                  <a:lnTo>
                    <a:pt x="176" y="18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38">
              <a:extLst>
                <a:ext uri="{FF2B5EF4-FFF2-40B4-BE49-F238E27FC236}">
                  <a16:creationId xmlns:a16="http://schemas.microsoft.com/office/drawing/2014/main" id="{DC7DA896-F756-B139-5643-89DE6F96C4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0112" y="4793966"/>
              <a:ext cx="314461" cy="148146"/>
            </a:xfrm>
            <a:custGeom>
              <a:avLst/>
              <a:gdLst>
                <a:gd name="T0" fmla="*/ 25 w 225"/>
                <a:gd name="T1" fmla="*/ 40 h 106"/>
                <a:gd name="T2" fmla="*/ 28 w 225"/>
                <a:gd name="T3" fmla="*/ 44 h 106"/>
                <a:gd name="T4" fmla="*/ 43 w 225"/>
                <a:gd name="T5" fmla="*/ 45 h 106"/>
                <a:gd name="T6" fmla="*/ 43 w 225"/>
                <a:gd name="T7" fmla="*/ 39 h 106"/>
                <a:gd name="T8" fmla="*/ 61 w 225"/>
                <a:gd name="T9" fmla="*/ 47 h 106"/>
                <a:gd name="T10" fmla="*/ 85 w 225"/>
                <a:gd name="T11" fmla="*/ 37 h 106"/>
                <a:gd name="T12" fmla="*/ 110 w 225"/>
                <a:gd name="T13" fmla="*/ 21 h 106"/>
                <a:gd name="T14" fmla="*/ 120 w 225"/>
                <a:gd name="T15" fmla="*/ 15 h 106"/>
                <a:gd name="T16" fmla="*/ 127 w 225"/>
                <a:gd name="T17" fmla="*/ 4 h 106"/>
                <a:gd name="T18" fmla="*/ 144 w 225"/>
                <a:gd name="T19" fmla="*/ 3 h 106"/>
                <a:gd name="T20" fmla="*/ 154 w 225"/>
                <a:gd name="T21" fmla="*/ 5 h 106"/>
                <a:gd name="T22" fmla="*/ 172 w 225"/>
                <a:gd name="T23" fmla="*/ 3 h 106"/>
                <a:gd name="T24" fmla="*/ 190 w 225"/>
                <a:gd name="T25" fmla="*/ 7 h 106"/>
                <a:gd name="T26" fmla="*/ 200 w 225"/>
                <a:gd name="T27" fmla="*/ 14 h 106"/>
                <a:gd name="T28" fmla="*/ 212 w 225"/>
                <a:gd name="T29" fmla="*/ 19 h 106"/>
                <a:gd name="T30" fmla="*/ 216 w 225"/>
                <a:gd name="T31" fmla="*/ 32 h 106"/>
                <a:gd name="T32" fmla="*/ 219 w 225"/>
                <a:gd name="T33" fmla="*/ 48 h 106"/>
                <a:gd name="T34" fmla="*/ 203 w 225"/>
                <a:gd name="T35" fmla="*/ 57 h 106"/>
                <a:gd name="T36" fmla="*/ 193 w 225"/>
                <a:gd name="T37" fmla="*/ 69 h 106"/>
                <a:gd name="T38" fmla="*/ 181 w 225"/>
                <a:gd name="T39" fmla="*/ 56 h 106"/>
                <a:gd name="T40" fmla="*/ 183 w 225"/>
                <a:gd name="T41" fmla="*/ 44 h 106"/>
                <a:gd name="T42" fmla="*/ 187 w 225"/>
                <a:gd name="T43" fmla="*/ 34 h 106"/>
                <a:gd name="T44" fmla="*/ 198 w 225"/>
                <a:gd name="T45" fmla="*/ 40 h 106"/>
                <a:gd name="T46" fmla="*/ 187 w 225"/>
                <a:gd name="T47" fmla="*/ 32 h 106"/>
                <a:gd name="T48" fmla="*/ 185 w 225"/>
                <a:gd name="T49" fmla="*/ 34 h 106"/>
                <a:gd name="T50" fmla="*/ 182 w 225"/>
                <a:gd name="T51" fmla="*/ 32 h 106"/>
                <a:gd name="T52" fmla="*/ 174 w 225"/>
                <a:gd name="T53" fmla="*/ 38 h 106"/>
                <a:gd name="T54" fmla="*/ 168 w 225"/>
                <a:gd name="T55" fmla="*/ 30 h 106"/>
                <a:gd name="T56" fmla="*/ 160 w 225"/>
                <a:gd name="T57" fmla="*/ 24 h 106"/>
                <a:gd name="T58" fmla="*/ 148 w 225"/>
                <a:gd name="T59" fmla="*/ 19 h 106"/>
                <a:gd name="T60" fmla="*/ 147 w 225"/>
                <a:gd name="T61" fmla="*/ 22 h 106"/>
                <a:gd name="T62" fmla="*/ 131 w 225"/>
                <a:gd name="T63" fmla="*/ 29 h 106"/>
                <a:gd name="T64" fmla="*/ 125 w 225"/>
                <a:gd name="T65" fmla="*/ 37 h 106"/>
                <a:gd name="T66" fmla="*/ 119 w 225"/>
                <a:gd name="T67" fmla="*/ 47 h 106"/>
                <a:gd name="T68" fmla="*/ 101 w 225"/>
                <a:gd name="T69" fmla="*/ 58 h 106"/>
                <a:gd name="T70" fmla="*/ 120 w 225"/>
                <a:gd name="T71" fmla="*/ 81 h 106"/>
                <a:gd name="T72" fmla="*/ 105 w 225"/>
                <a:gd name="T73" fmla="*/ 94 h 106"/>
                <a:gd name="T74" fmla="*/ 86 w 225"/>
                <a:gd name="T75" fmla="*/ 96 h 106"/>
                <a:gd name="T76" fmla="*/ 79 w 225"/>
                <a:gd name="T77" fmla="*/ 82 h 106"/>
                <a:gd name="T78" fmla="*/ 71 w 225"/>
                <a:gd name="T79" fmla="*/ 78 h 106"/>
                <a:gd name="T80" fmla="*/ 74 w 225"/>
                <a:gd name="T81" fmla="*/ 88 h 106"/>
                <a:gd name="T82" fmla="*/ 58 w 225"/>
                <a:gd name="T83" fmla="*/ 83 h 106"/>
                <a:gd name="T84" fmla="*/ 53 w 225"/>
                <a:gd name="T85" fmla="*/ 76 h 106"/>
                <a:gd name="T86" fmla="*/ 43 w 225"/>
                <a:gd name="T87" fmla="*/ 73 h 106"/>
                <a:gd name="T88" fmla="*/ 34 w 225"/>
                <a:gd name="T89" fmla="*/ 74 h 106"/>
                <a:gd name="T90" fmla="*/ 28 w 225"/>
                <a:gd name="T91" fmla="*/ 71 h 106"/>
                <a:gd name="T92" fmla="*/ 14 w 225"/>
                <a:gd name="T93" fmla="*/ 73 h 106"/>
                <a:gd name="T94" fmla="*/ 2 w 225"/>
                <a:gd name="T95" fmla="*/ 76 h 106"/>
                <a:gd name="T96" fmla="*/ 4 w 225"/>
                <a:gd name="T97" fmla="*/ 61 h 106"/>
                <a:gd name="T98" fmla="*/ 5 w 225"/>
                <a:gd name="T99" fmla="*/ 48 h 106"/>
                <a:gd name="T100" fmla="*/ 4 w 225"/>
                <a:gd name="T101" fmla="*/ 29 h 106"/>
                <a:gd name="T102" fmla="*/ 52 w 225"/>
                <a:gd name="T103" fmla="*/ 105 h 106"/>
                <a:gd name="T104" fmla="*/ 74 w 225"/>
                <a:gd name="T105" fmla="*/ 91 h 106"/>
                <a:gd name="T106" fmla="*/ 52 w 225"/>
                <a:gd name="T107" fmla="*/ 100 h 106"/>
                <a:gd name="T108" fmla="*/ 56 w 225"/>
                <a:gd name="T109" fmla="*/ 95 h 106"/>
                <a:gd name="T110" fmla="*/ 32 w 225"/>
                <a:gd name="T111" fmla="*/ 74 h 106"/>
                <a:gd name="T112" fmla="*/ 151 w 225"/>
                <a:gd name="T113" fmla="*/ 49 h 106"/>
                <a:gd name="T114" fmla="*/ 150 w 225"/>
                <a:gd name="T115" fmla="*/ 44 h 106"/>
                <a:gd name="T116" fmla="*/ 28 w 225"/>
                <a:gd name="T117" fmla="*/ 33 h 106"/>
                <a:gd name="T118" fmla="*/ 160 w 225"/>
                <a:gd name="T119" fmla="*/ 41 h 106"/>
                <a:gd name="T120" fmla="*/ 155 w 225"/>
                <a:gd name="T121" fmla="*/ 41 h 106"/>
                <a:gd name="T122" fmla="*/ 35 w 225"/>
                <a:gd name="T123" fmla="*/ 3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106">
                  <a:moveTo>
                    <a:pt x="14" y="28"/>
                  </a:moveTo>
                  <a:lnTo>
                    <a:pt x="15" y="28"/>
                  </a:lnTo>
                  <a:lnTo>
                    <a:pt x="18" y="30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1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8"/>
                  </a:lnTo>
                  <a:lnTo>
                    <a:pt x="23" y="38"/>
                  </a:lnTo>
                  <a:lnTo>
                    <a:pt x="24" y="39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4" y="47"/>
                  </a:lnTo>
                  <a:lnTo>
                    <a:pt x="34" y="48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39" y="46"/>
                  </a:lnTo>
                  <a:lnTo>
                    <a:pt x="40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3" y="46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7" y="46"/>
                  </a:lnTo>
                  <a:lnTo>
                    <a:pt x="47" y="45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3" y="38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5" y="40"/>
                  </a:lnTo>
                  <a:lnTo>
                    <a:pt x="47" y="40"/>
                  </a:lnTo>
                  <a:lnTo>
                    <a:pt x="48" y="41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50" y="42"/>
                  </a:lnTo>
                  <a:lnTo>
                    <a:pt x="52" y="46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9" y="47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5" y="47"/>
                  </a:lnTo>
                  <a:lnTo>
                    <a:pt x="67" y="47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1" y="45"/>
                  </a:lnTo>
                  <a:lnTo>
                    <a:pt x="74" y="45"/>
                  </a:lnTo>
                  <a:lnTo>
                    <a:pt x="74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81" y="40"/>
                  </a:lnTo>
                  <a:lnTo>
                    <a:pt x="82" y="40"/>
                  </a:lnTo>
                  <a:lnTo>
                    <a:pt x="83" y="39"/>
                  </a:lnTo>
                  <a:lnTo>
                    <a:pt x="84" y="39"/>
                  </a:lnTo>
                  <a:lnTo>
                    <a:pt x="84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6" y="34"/>
                  </a:lnTo>
                  <a:lnTo>
                    <a:pt x="87" y="34"/>
                  </a:lnTo>
                  <a:lnTo>
                    <a:pt x="88" y="33"/>
                  </a:lnTo>
                  <a:lnTo>
                    <a:pt x="90" y="32"/>
                  </a:lnTo>
                  <a:lnTo>
                    <a:pt x="91" y="31"/>
                  </a:lnTo>
                  <a:lnTo>
                    <a:pt x="94" y="29"/>
                  </a:lnTo>
                  <a:lnTo>
                    <a:pt x="98" y="28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3" y="25"/>
                  </a:lnTo>
                  <a:lnTo>
                    <a:pt x="104" y="24"/>
                  </a:lnTo>
                  <a:lnTo>
                    <a:pt x="105" y="24"/>
                  </a:lnTo>
                  <a:lnTo>
                    <a:pt x="107" y="23"/>
                  </a:lnTo>
                  <a:lnTo>
                    <a:pt x="108" y="23"/>
                  </a:lnTo>
                  <a:lnTo>
                    <a:pt x="109" y="22"/>
                  </a:lnTo>
                  <a:lnTo>
                    <a:pt x="110" y="21"/>
                  </a:lnTo>
                  <a:lnTo>
                    <a:pt x="111" y="19"/>
                  </a:lnTo>
                  <a:lnTo>
                    <a:pt x="112" y="17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6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6" y="16"/>
                  </a:lnTo>
                  <a:lnTo>
                    <a:pt x="116" y="15"/>
                  </a:lnTo>
                  <a:lnTo>
                    <a:pt x="117" y="16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8" y="14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20" y="15"/>
                  </a:lnTo>
                  <a:lnTo>
                    <a:pt x="119" y="14"/>
                  </a:lnTo>
                  <a:lnTo>
                    <a:pt x="119" y="13"/>
                  </a:lnTo>
                  <a:lnTo>
                    <a:pt x="120" y="12"/>
                  </a:lnTo>
                  <a:lnTo>
                    <a:pt x="121" y="12"/>
                  </a:lnTo>
                  <a:lnTo>
                    <a:pt x="121" y="11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4" y="7"/>
                  </a:lnTo>
                  <a:lnTo>
                    <a:pt x="124" y="6"/>
                  </a:lnTo>
                  <a:lnTo>
                    <a:pt x="124" y="7"/>
                  </a:lnTo>
                  <a:lnTo>
                    <a:pt x="122" y="6"/>
                  </a:lnTo>
                  <a:lnTo>
                    <a:pt x="124" y="6"/>
                  </a:lnTo>
                  <a:lnTo>
                    <a:pt x="124" y="5"/>
                  </a:lnTo>
                  <a:lnTo>
                    <a:pt x="125" y="5"/>
                  </a:lnTo>
                  <a:lnTo>
                    <a:pt x="125" y="4"/>
                  </a:lnTo>
                  <a:lnTo>
                    <a:pt x="126" y="4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29" y="4"/>
                  </a:lnTo>
                  <a:lnTo>
                    <a:pt x="128" y="5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7" y="3"/>
                  </a:lnTo>
                  <a:lnTo>
                    <a:pt x="146" y="3"/>
                  </a:lnTo>
                  <a:lnTo>
                    <a:pt x="146" y="4"/>
                  </a:lnTo>
                  <a:lnTo>
                    <a:pt x="146" y="5"/>
                  </a:lnTo>
                  <a:lnTo>
                    <a:pt x="147" y="5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1" y="5"/>
                  </a:lnTo>
                  <a:lnTo>
                    <a:pt x="152" y="5"/>
                  </a:lnTo>
                  <a:lnTo>
                    <a:pt x="153" y="5"/>
                  </a:lnTo>
                  <a:lnTo>
                    <a:pt x="154" y="5"/>
                  </a:lnTo>
                  <a:lnTo>
                    <a:pt x="155" y="4"/>
                  </a:lnTo>
                  <a:lnTo>
                    <a:pt x="156" y="4"/>
                  </a:lnTo>
                  <a:lnTo>
                    <a:pt x="157" y="4"/>
                  </a:lnTo>
                  <a:lnTo>
                    <a:pt x="159" y="3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3" y="3"/>
                  </a:lnTo>
                  <a:lnTo>
                    <a:pt x="164" y="3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71" y="3"/>
                  </a:lnTo>
                  <a:lnTo>
                    <a:pt x="172" y="3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6" y="3"/>
                  </a:lnTo>
                  <a:lnTo>
                    <a:pt x="176" y="4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79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7" y="5"/>
                  </a:lnTo>
                  <a:lnTo>
                    <a:pt x="188" y="6"/>
                  </a:lnTo>
                  <a:lnTo>
                    <a:pt x="189" y="6"/>
                  </a:lnTo>
                  <a:lnTo>
                    <a:pt x="190" y="7"/>
                  </a:lnTo>
                  <a:lnTo>
                    <a:pt x="191" y="7"/>
                  </a:lnTo>
                  <a:lnTo>
                    <a:pt x="191" y="8"/>
                  </a:lnTo>
                  <a:lnTo>
                    <a:pt x="193" y="8"/>
                  </a:lnTo>
                  <a:lnTo>
                    <a:pt x="194" y="9"/>
                  </a:lnTo>
                  <a:lnTo>
                    <a:pt x="194" y="8"/>
                  </a:lnTo>
                  <a:lnTo>
                    <a:pt x="193" y="8"/>
                  </a:lnTo>
                  <a:lnTo>
                    <a:pt x="193" y="7"/>
                  </a:lnTo>
                  <a:lnTo>
                    <a:pt x="194" y="8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9"/>
                  </a:lnTo>
                  <a:lnTo>
                    <a:pt x="197" y="11"/>
                  </a:lnTo>
                  <a:lnTo>
                    <a:pt x="198" y="11"/>
                  </a:lnTo>
                  <a:lnTo>
                    <a:pt x="198" y="12"/>
                  </a:lnTo>
                  <a:lnTo>
                    <a:pt x="198" y="13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2" y="15"/>
                  </a:lnTo>
                  <a:lnTo>
                    <a:pt x="203" y="15"/>
                  </a:lnTo>
                  <a:lnTo>
                    <a:pt x="204" y="15"/>
                  </a:lnTo>
                  <a:lnTo>
                    <a:pt x="203" y="15"/>
                  </a:lnTo>
                  <a:lnTo>
                    <a:pt x="203" y="14"/>
                  </a:lnTo>
                  <a:lnTo>
                    <a:pt x="204" y="15"/>
                  </a:lnTo>
                  <a:lnTo>
                    <a:pt x="205" y="16"/>
                  </a:lnTo>
                  <a:lnTo>
                    <a:pt x="206" y="17"/>
                  </a:lnTo>
                  <a:lnTo>
                    <a:pt x="206" y="16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2" y="19"/>
                  </a:lnTo>
                  <a:lnTo>
                    <a:pt x="213" y="19"/>
                  </a:lnTo>
                  <a:lnTo>
                    <a:pt x="213" y="20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2" y="23"/>
                  </a:lnTo>
                  <a:lnTo>
                    <a:pt x="211" y="24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1" y="27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3" y="28"/>
                  </a:lnTo>
                  <a:lnTo>
                    <a:pt x="214" y="29"/>
                  </a:lnTo>
                  <a:lnTo>
                    <a:pt x="215" y="31"/>
                  </a:lnTo>
                  <a:lnTo>
                    <a:pt x="215" y="32"/>
                  </a:lnTo>
                  <a:lnTo>
                    <a:pt x="216" y="32"/>
                  </a:lnTo>
                  <a:lnTo>
                    <a:pt x="217" y="32"/>
                  </a:lnTo>
                  <a:lnTo>
                    <a:pt x="217" y="33"/>
                  </a:lnTo>
                  <a:lnTo>
                    <a:pt x="219" y="34"/>
                  </a:lnTo>
                  <a:lnTo>
                    <a:pt x="220" y="36"/>
                  </a:lnTo>
                  <a:lnTo>
                    <a:pt x="222" y="38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4" y="42"/>
                  </a:lnTo>
                  <a:lnTo>
                    <a:pt x="223" y="42"/>
                  </a:lnTo>
                  <a:lnTo>
                    <a:pt x="222" y="44"/>
                  </a:lnTo>
                  <a:lnTo>
                    <a:pt x="221" y="45"/>
                  </a:lnTo>
                  <a:lnTo>
                    <a:pt x="220" y="45"/>
                  </a:lnTo>
                  <a:lnTo>
                    <a:pt x="220" y="46"/>
                  </a:lnTo>
                  <a:lnTo>
                    <a:pt x="219" y="48"/>
                  </a:lnTo>
                  <a:lnTo>
                    <a:pt x="217" y="49"/>
                  </a:lnTo>
                  <a:lnTo>
                    <a:pt x="217" y="50"/>
                  </a:lnTo>
                  <a:lnTo>
                    <a:pt x="219" y="51"/>
                  </a:lnTo>
                  <a:lnTo>
                    <a:pt x="220" y="53"/>
                  </a:lnTo>
                  <a:lnTo>
                    <a:pt x="219" y="54"/>
                  </a:lnTo>
                  <a:lnTo>
                    <a:pt x="213" y="58"/>
                  </a:lnTo>
                  <a:lnTo>
                    <a:pt x="212" y="59"/>
                  </a:lnTo>
                  <a:lnTo>
                    <a:pt x="211" y="61"/>
                  </a:lnTo>
                  <a:lnTo>
                    <a:pt x="210" y="61"/>
                  </a:lnTo>
                  <a:lnTo>
                    <a:pt x="210" y="59"/>
                  </a:lnTo>
                  <a:lnTo>
                    <a:pt x="208" y="58"/>
                  </a:lnTo>
                  <a:lnTo>
                    <a:pt x="207" y="57"/>
                  </a:lnTo>
                  <a:lnTo>
                    <a:pt x="206" y="56"/>
                  </a:lnTo>
                  <a:lnTo>
                    <a:pt x="205" y="56"/>
                  </a:lnTo>
                  <a:lnTo>
                    <a:pt x="204" y="55"/>
                  </a:lnTo>
                  <a:lnTo>
                    <a:pt x="204" y="56"/>
                  </a:lnTo>
                  <a:lnTo>
                    <a:pt x="203" y="57"/>
                  </a:lnTo>
                  <a:lnTo>
                    <a:pt x="204" y="59"/>
                  </a:lnTo>
                  <a:lnTo>
                    <a:pt x="205" y="62"/>
                  </a:lnTo>
                  <a:lnTo>
                    <a:pt x="205" y="63"/>
                  </a:lnTo>
                  <a:lnTo>
                    <a:pt x="205" y="64"/>
                  </a:lnTo>
                  <a:lnTo>
                    <a:pt x="204" y="64"/>
                  </a:lnTo>
                  <a:lnTo>
                    <a:pt x="203" y="65"/>
                  </a:lnTo>
                  <a:lnTo>
                    <a:pt x="202" y="69"/>
                  </a:lnTo>
                  <a:lnTo>
                    <a:pt x="200" y="74"/>
                  </a:lnTo>
                  <a:lnTo>
                    <a:pt x="199" y="74"/>
                  </a:lnTo>
                  <a:lnTo>
                    <a:pt x="198" y="73"/>
                  </a:lnTo>
                  <a:lnTo>
                    <a:pt x="197" y="72"/>
                  </a:lnTo>
                  <a:lnTo>
                    <a:pt x="196" y="72"/>
                  </a:lnTo>
                  <a:lnTo>
                    <a:pt x="196" y="71"/>
                  </a:lnTo>
                  <a:lnTo>
                    <a:pt x="196" y="70"/>
                  </a:lnTo>
                  <a:lnTo>
                    <a:pt x="195" y="70"/>
                  </a:lnTo>
                  <a:lnTo>
                    <a:pt x="194" y="69"/>
                  </a:lnTo>
                  <a:lnTo>
                    <a:pt x="193" y="69"/>
                  </a:lnTo>
                  <a:lnTo>
                    <a:pt x="191" y="67"/>
                  </a:lnTo>
                  <a:lnTo>
                    <a:pt x="190" y="67"/>
                  </a:lnTo>
                  <a:lnTo>
                    <a:pt x="190" y="66"/>
                  </a:lnTo>
                  <a:lnTo>
                    <a:pt x="189" y="66"/>
                  </a:lnTo>
                  <a:lnTo>
                    <a:pt x="189" y="65"/>
                  </a:lnTo>
                  <a:lnTo>
                    <a:pt x="188" y="64"/>
                  </a:lnTo>
                  <a:lnTo>
                    <a:pt x="188" y="65"/>
                  </a:lnTo>
                  <a:lnTo>
                    <a:pt x="188" y="64"/>
                  </a:lnTo>
                  <a:lnTo>
                    <a:pt x="187" y="64"/>
                  </a:lnTo>
                  <a:lnTo>
                    <a:pt x="187" y="63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3" y="62"/>
                  </a:lnTo>
                  <a:lnTo>
                    <a:pt x="183" y="61"/>
                  </a:lnTo>
                  <a:lnTo>
                    <a:pt x="183" y="59"/>
                  </a:lnTo>
                  <a:lnTo>
                    <a:pt x="182" y="57"/>
                  </a:lnTo>
                  <a:lnTo>
                    <a:pt x="181" y="56"/>
                  </a:lnTo>
                  <a:lnTo>
                    <a:pt x="180" y="55"/>
                  </a:lnTo>
                  <a:lnTo>
                    <a:pt x="179" y="55"/>
                  </a:lnTo>
                  <a:lnTo>
                    <a:pt x="179" y="54"/>
                  </a:lnTo>
                  <a:lnTo>
                    <a:pt x="178" y="53"/>
                  </a:lnTo>
                  <a:lnTo>
                    <a:pt x="178" y="51"/>
                  </a:lnTo>
                  <a:lnTo>
                    <a:pt x="177" y="50"/>
                  </a:lnTo>
                  <a:lnTo>
                    <a:pt x="177" y="49"/>
                  </a:lnTo>
                  <a:lnTo>
                    <a:pt x="177" y="48"/>
                  </a:lnTo>
                  <a:lnTo>
                    <a:pt x="178" y="48"/>
                  </a:lnTo>
                  <a:lnTo>
                    <a:pt x="178" y="49"/>
                  </a:lnTo>
                  <a:lnTo>
                    <a:pt x="179" y="49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2" y="47"/>
                  </a:lnTo>
                  <a:lnTo>
                    <a:pt x="183" y="46"/>
                  </a:lnTo>
                  <a:lnTo>
                    <a:pt x="183" y="45"/>
                  </a:lnTo>
                  <a:lnTo>
                    <a:pt x="183" y="44"/>
                  </a:lnTo>
                  <a:lnTo>
                    <a:pt x="182" y="44"/>
                  </a:lnTo>
                  <a:lnTo>
                    <a:pt x="182" y="42"/>
                  </a:lnTo>
                  <a:lnTo>
                    <a:pt x="181" y="42"/>
                  </a:lnTo>
                  <a:lnTo>
                    <a:pt x="180" y="41"/>
                  </a:lnTo>
                  <a:lnTo>
                    <a:pt x="181" y="41"/>
                  </a:lnTo>
                  <a:lnTo>
                    <a:pt x="182" y="41"/>
                  </a:lnTo>
                  <a:lnTo>
                    <a:pt x="182" y="40"/>
                  </a:lnTo>
                  <a:lnTo>
                    <a:pt x="181" y="40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5" y="40"/>
                  </a:lnTo>
                  <a:lnTo>
                    <a:pt x="185" y="39"/>
                  </a:lnTo>
                  <a:lnTo>
                    <a:pt x="185" y="38"/>
                  </a:lnTo>
                  <a:lnTo>
                    <a:pt x="186" y="37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87" y="36"/>
                  </a:lnTo>
                  <a:lnTo>
                    <a:pt x="187" y="37"/>
                  </a:lnTo>
                  <a:lnTo>
                    <a:pt x="188" y="37"/>
                  </a:lnTo>
                  <a:lnTo>
                    <a:pt x="189" y="37"/>
                  </a:lnTo>
                  <a:lnTo>
                    <a:pt x="190" y="37"/>
                  </a:lnTo>
                  <a:lnTo>
                    <a:pt x="191" y="39"/>
                  </a:lnTo>
                  <a:lnTo>
                    <a:pt x="193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195" y="40"/>
                  </a:lnTo>
                  <a:lnTo>
                    <a:pt x="195" y="39"/>
                  </a:lnTo>
                  <a:lnTo>
                    <a:pt x="194" y="39"/>
                  </a:lnTo>
                  <a:lnTo>
                    <a:pt x="195" y="38"/>
                  </a:lnTo>
                  <a:lnTo>
                    <a:pt x="196" y="39"/>
                  </a:lnTo>
                  <a:lnTo>
                    <a:pt x="197" y="39"/>
                  </a:lnTo>
                  <a:lnTo>
                    <a:pt x="198" y="39"/>
                  </a:lnTo>
                  <a:lnTo>
                    <a:pt x="198" y="40"/>
                  </a:lnTo>
                  <a:lnTo>
                    <a:pt x="199" y="40"/>
                  </a:lnTo>
                  <a:lnTo>
                    <a:pt x="200" y="40"/>
                  </a:lnTo>
                  <a:lnTo>
                    <a:pt x="200" y="41"/>
                  </a:lnTo>
                  <a:lnTo>
                    <a:pt x="202" y="41"/>
                  </a:lnTo>
                  <a:lnTo>
                    <a:pt x="203" y="41"/>
                  </a:lnTo>
                  <a:lnTo>
                    <a:pt x="202" y="41"/>
                  </a:lnTo>
                  <a:lnTo>
                    <a:pt x="199" y="40"/>
                  </a:lnTo>
                  <a:lnTo>
                    <a:pt x="197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91" y="38"/>
                  </a:lnTo>
                  <a:lnTo>
                    <a:pt x="190" y="37"/>
                  </a:lnTo>
                  <a:lnTo>
                    <a:pt x="189" y="34"/>
                  </a:lnTo>
                  <a:lnTo>
                    <a:pt x="189" y="33"/>
                  </a:lnTo>
                  <a:lnTo>
                    <a:pt x="188" y="33"/>
                  </a:lnTo>
                  <a:lnTo>
                    <a:pt x="188" y="32"/>
                  </a:lnTo>
                  <a:lnTo>
                    <a:pt x="187" y="32"/>
                  </a:lnTo>
                  <a:lnTo>
                    <a:pt x="187" y="31"/>
                  </a:lnTo>
                  <a:lnTo>
                    <a:pt x="188" y="31"/>
                  </a:lnTo>
                  <a:lnTo>
                    <a:pt x="187" y="30"/>
                  </a:lnTo>
                  <a:lnTo>
                    <a:pt x="186" y="30"/>
                  </a:lnTo>
                  <a:lnTo>
                    <a:pt x="186" y="29"/>
                  </a:lnTo>
                  <a:lnTo>
                    <a:pt x="186" y="30"/>
                  </a:lnTo>
                  <a:lnTo>
                    <a:pt x="186" y="31"/>
                  </a:lnTo>
                  <a:lnTo>
                    <a:pt x="187" y="31"/>
                  </a:lnTo>
                  <a:lnTo>
                    <a:pt x="187" y="32"/>
                  </a:lnTo>
                  <a:lnTo>
                    <a:pt x="188" y="33"/>
                  </a:lnTo>
                  <a:lnTo>
                    <a:pt x="188" y="34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5" y="32"/>
                  </a:lnTo>
                  <a:lnTo>
                    <a:pt x="185" y="33"/>
                  </a:lnTo>
                  <a:lnTo>
                    <a:pt x="185" y="34"/>
                  </a:lnTo>
                  <a:lnTo>
                    <a:pt x="185" y="36"/>
                  </a:lnTo>
                  <a:lnTo>
                    <a:pt x="183" y="36"/>
                  </a:lnTo>
                  <a:lnTo>
                    <a:pt x="182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4"/>
                  </a:lnTo>
                  <a:lnTo>
                    <a:pt x="183" y="33"/>
                  </a:lnTo>
                  <a:lnTo>
                    <a:pt x="183" y="32"/>
                  </a:lnTo>
                  <a:lnTo>
                    <a:pt x="182" y="31"/>
                  </a:lnTo>
                  <a:lnTo>
                    <a:pt x="181" y="31"/>
                  </a:lnTo>
                  <a:lnTo>
                    <a:pt x="182" y="31"/>
                  </a:lnTo>
                  <a:lnTo>
                    <a:pt x="182" y="32"/>
                  </a:lnTo>
                  <a:lnTo>
                    <a:pt x="182" y="33"/>
                  </a:lnTo>
                  <a:lnTo>
                    <a:pt x="182" y="34"/>
                  </a:lnTo>
                  <a:lnTo>
                    <a:pt x="181" y="34"/>
                  </a:lnTo>
                  <a:lnTo>
                    <a:pt x="181" y="33"/>
                  </a:lnTo>
                  <a:lnTo>
                    <a:pt x="182" y="32"/>
                  </a:lnTo>
                  <a:lnTo>
                    <a:pt x="181" y="32"/>
                  </a:lnTo>
                  <a:lnTo>
                    <a:pt x="181" y="33"/>
                  </a:lnTo>
                  <a:lnTo>
                    <a:pt x="180" y="34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7" y="33"/>
                  </a:lnTo>
                  <a:lnTo>
                    <a:pt x="176" y="33"/>
                  </a:lnTo>
                  <a:lnTo>
                    <a:pt x="176" y="32"/>
                  </a:lnTo>
                  <a:lnTo>
                    <a:pt x="176" y="33"/>
                  </a:lnTo>
                  <a:lnTo>
                    <a:pt x="176" y="34"/>
                  </a:lnTo>
                  <a:lnTo>
                    <a:pt x="177" y="36"/>
                  </a:lnTo>
                  <a:lnTo>
                    <a:pt x="178" y="37"/>
                  </a:lnTo>
                  <a:lnTo>
                    <a:pt x="177" y="39"/>
                  </a:lnTo>
                  <a:lnTo>
                    <a:pt x="176" y="39"/>
                  </a:lnTo>
                  <a:lnTo>
                    <a:pt x="174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2" y="36"/>
                  </a:lnTo>
                  <a:lnTo>
                    <a:pt x="172" y="34"/>
                  </a:lnTo>
                  <a:lnTo>
                    <a:pt x="172" y="33"/>
                  </a:lnTo>
                  <a:lnTo>
                    <a:pt x="171" y="32"/>
                  </a:lnTo>
                  <a:lnTo>
                    <a:pt x="170" y="32"/>
                  </a:lnTo>
                  <a:lnTo>
                    <a:pt x="171" y="32"/>
                  </a:lnTo>
                  <a:lnTo>
                    <a:pt x="172" y="32"/>
                  </a:lnTo>
                  <a:lnTo>
                    <a:pt x="172" y="31"/>
                  </a:lnTo>
                  <a:lnTo>
                    <a:pt x="171" y="31"/>
                  </a:lnTo>
                  <a:lnTo>
                    <a:pt x="171" y="30"/>
                  </a:lnTo>
                  <a:lnTo>
                    <a:pt x="169" y="30"/>
                  </a:lnTo>
                  <a:lnTo>
                    <a:pt x="169" y="29"/>
                  </a:lnTo>
                  <a:lnTo>
                    <a:pt x="168" y="29"/>
                  </a:lnTo>
                  <a:lnTo>
                    <a:pt x="168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8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8"/>
                  </a:lnTo>
                  <a:lnTo>
                    <a:pt x="165" y="28"/>
                  </a:lnTo>
                  <a:lnTo>
                    <a:pt x="165" y="29"/>
                  </a:lnTo>
                  <a:lnTo>
                    <a:pt x="164" y="28"/>
                  </a:lnTo>
                  <a:lnTo>
                    <a:pt x="163" y="28"/>
                  </a:lnTo>
                  <a:lnTo>
                    <a:pt x="162" y="28"/>
                  </a:lnTo>
                  <a:lnTo>
                    <a:pt x="161" y="25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4"/>
                  </a:lnTo>
                  <a:lnTo>
                    <a:pt x="160" y="24"/>
                  </a:lnTo>
                  <a:lnTo>
                    <a:pt x="160" y="25"/>
                  </a:lnTo>
                  <a:lnTo>
                    <a:pt x="159" y="25"/>
                  </a:lnTo>
                  <a:lnTo>
                    <a:pt x="159" y="27"/>
                  </a:lnTo>
                  <a:lnTo>
                    <a:pt x="157" y="27"/>
                  </a:lnTo>
                  <a:lnTo>
                    <a:pt x="157" y="25"/>
                  </a:lnTo>
                  <a:lnTo>
                    <a:pt x="156" y="25"/>
                  </a:lnTo>
                  <a:lnTo>
                    <a:pt x="156" y="24"/>
                  </a:lnTo>
                  <a:lnTo>
                    <a:pt x="151" y="22"/>
                  </a:lnTo>
                  <a:lnTo>
                    <a:pt x="148" y="22"/>
                  </a:lnTo>
                  <a:lnTo>
                    <a:pt x="147" y="22"/>
                  </a:lnTo>
                  <a:lnTo>
                    <a:pt x="147" y="21"/>
                  </a:lnTo>
                  <a:lnTo>
                    <a:pt x="147" y="20"/>
                  </a:lnTo>
                  <a:lnTo>
                    <a:pt x="147" y="19"/>
                  </a:lnTo>
                  <a:lnTo>
                    <a:pt x="146" y="20"/>
                  </a:lnTo>
                  <a:lnTo>
                    <a:pt x="146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48" y="17"/>
                  </a:lnTo>
                  <a:lnTo>
                    <a:pt x="150" y="17"/>
                  </a:lnTo>
                  <a:lnTo>
                    <a:pt x="150" y="16"/>
                  </a:lnTo>
                  <a:lnTo>
                    <a:pt x="151" y="16"/>
                  </a:lnTo>
                  <a:lnTo>
                    <a:pt x="151" y="15"/>
                  </a:lnTo>
                  <a:lnTo>
                    <a:pt x="151" y="16"/>
                  </a:lnTo>
                  <a:lnTo>
                    <a:pt x="150" y="16"/>
                  </a:lnTo>
                  <a:lnTo>
                    <a:pt x="150" y="17"/>
                  </a:lnTo>
                  <a:lnTo>
                    <a:pt x="148" y="16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7" y="19"/>
                  </a:lnTo>
                  <a:lnTo>
                    <a:pt x="146" y="19"/>
                  </a:lnTo>
                  <a:lnTo>
                    <a:pt x="146" y="20"/>
                  </a:lnTo>
                  <a:lnTo>
                    <a:pt x="147" y="20"/>
                  </a:lnTo>
                  <a:lnTo>
                    <a:pt x="147" y="21"/>
                  </a:lnTo>
                  <a:lnTo>
                    <a:pt x="147" y="22"/>
                  </a:lnTo>
                  <a:lnTo>
                    <a:pt x="146" y="22"/>
                  </a:lnTo>
                  <a:lnTo>
                    <a:pt x="145" y="22"/>
                  </a:lnTo>
                  <a:lnTo>
                    <a:pt x="144" y="22"/>
                  </a:lnTo>
                  <a:lnTo>
                    <a:pt x="140" y="23"/>
                  </a:lnTo>
                  <a:lnTo>
                    <a:pt x="139" y="23"/>
                  </a:lnTo>
                  <a:lnTo>
                    <a:pt x="138" y="23"/>
                  </a:lnTo>
                  <a:lnTo>
                    <a:pt x="136" y="23"/>
                  </a:lnTo>
                  <a:lnTo>
                    <a:pt x="136" y="24"/>
                  </a:lnTo>
                  <a:lnTo>
                    <a:pt x="135" y="24"/>
                  </a:lnTo>
                  <a:lnTo>
                    <a:pt x="134" y="24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1" y="27"/>
                  </a:lnTo>
                  <a:lnTo>
                    <a:pt x="131" y="28"/>
                  </a:lnTo>
                  <a:lnTo>
                    <a:pt x="131" y="29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8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0" y="29"/>
                  </a:lnTo>
                  <a:lnTo>
                    <a:pt x="130" y="30"/>
                  </a:lnTo>
                  <a:lnTo>
                    <a:pt x="129" y="30"/>
                  </a:lnTo>
                  <a:lnTo>
                    <a:pt x="127" y="31"/>
                  </a:lnTo>
                  <a:lnTo>
                    <a:pt x="126" y="31"/>
                  </a:lnTo>
                  <a:lnTo>
                    <a:pt x="125" y="31"/>
                  </a:lnTo>
                  <a:lnTo>
                    <a:pt x="125" y="32"/>
                  </a:lnTo>
                  <a:lnTo>
                    <a:pt x="126" y="32"/>
                  </a:lnTo>
                  <a:lnTo>
                    <a:pt x="125" y="32"/>
                  </a:lnTo>
                  <a:lnTo>
                    <a:pt x="124" y="33"/>
                  </a:lnTo>
                  <a:lnTo>
                    <a:pt x="124" y="34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5" y="38"/>
                  </a:lnTo>
                  <a:lnTo>
                    <a:pt x="124" y="39"/>
                  </a:lnTo>
                  <a:lnTo>
                    <a:pt x="122" y="39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2" y="41"/>
                  </a:lnTo>
                  <a:lnTo>
                    <a:pt x="124" y="41"/>
                  </a:lnTo>
                  <a:lnTo>
                    <a:pt x="125" y="40"/>
                  </a:lnTo>
                  <a:lnTo>
                    <a:pt x="126" y="39"/>
                  </a:lnTo>
                  <a:lnTo>
                    <a:pt x="125" y="40"/>
                  </a:lnTo>
                  <a:lnTo>
                    <a:pt x="124" y="42"/>
                  </a:lnTo>
                  <a:lnTo>
                    <a:pt x="122" y="44"/>
                  </a:lnTo>
                  <a:lnTo>
                    <a:pt x="120" y="44"/>
                  </a:lnTo>
                  <a:lnTo>
                    <a:pt x="120" y="45"/>
                  </a:lnTo>
                  <a:lnTo>
                    <a:pt x="120" y="46"/>
                  </a:lnTo>
                  <a:lnTo>
                    <a:pt x="119" y="46"/>
                  </a:lnTo>
                  <a:lnTo>
                    <a:pt x="119" y="47"/>
                  </a:lnTo>
                  <a:lnTo>
                    <a:pt x="118" y="47"/>
                  </a:lnTo>
                  <a:lnTo>
                    <a:pt x="118" y="48"/>
                  </a:lnTo>
                  <a:lnTo>
                    <a:pt x="117" y="49"/>
                  </a:lnTo>
                  <a:lnTo>
                    <a:pt x="114" y="50"/>
                  </a:lnTo>
                  <a:lnTo>
                    <a:pt x="113" y="53"/>
                  </a:lnTo>
                  <a:lnTo>
                    <a:pt x="111" y="54"/>
                  </a:lnTo>
                  <a:lnTo>
                    <a:pt x="109" y="55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5" y="56"/>
                  </a:lnTo>
                  <a:lnTo>
                    <a:pt x="104" y="56"/>
                  </a:lnTo>
                  <a:lnTo>
                    <a:pt x="104" y="57"/>
                  </a:lnTo>
                  <a:lnTo>
                    <a:pt x="103" y="57"/>
                  </a:lnTo>
                  <a:lnTo>
                    <a:pt x="102" y="57"/>
                  </a:lnTo>
                  <a:lnTo>
                    <a:pt x="102" y="56"/>
                  </a:lnTo>
                  <a:lnTo>
                    <a:pt x="102" y="57"/>
                  </a:lnTo>
                  <a:lnTo>
                    <a:pt x="101" y="58"/>
                  </a:lnTo>
                  <a:lnTo>
                    <a:pt x="99" y="61"/>
                  </a:lnTo>
                  <a:lnTo>
                    <a:pt x="99" y="62"/>
                  </a:lnTo>
                  <a:lnTo>
                    <a:pt x="100" y="65"/>
                  </a:lnTo>
                  <a:lnTo>
                    <a:pt x="99" y="65"/>
                  </a:lnTo>
                  <a:lnTo>
                    <a:pt x="100" y="65"/>
                  </a:lnTo>
                  <a:lnTo>
                    <a:pt x="100" y="66"/>
                  </a:lnTo>
                  <a:lnTo>
                    <a:pt x="100" y="67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4" y="67"/>
                  </a:lnTo>
                  <a:lnTo>
                    <a:pt x="105" y="69"/>
                  </a:lnTo>
                  <a:lnTo>
                    <a:pt x="107" y="71"/>
                  </a:lnTo>
                  <a:lnTo>
                    <a:pt x="111" y="73"/>
                  </a:lnTo>
                  <a:lnTo>
                    <a:pt x="113" y="74"/>
                  </a:lnTo>
                  <a:lnTo>
                    <a:pt x="117" y="78"/>
                  </a:lnTo>
                  <a:lnTo>
                    <a:pt x="119" y="81"/>
                  </a:lnTo>
                  <a:lnTo>
                    <a:pt x="120" y="81"/>
                  </a:lnTo>
                  <a:lnTo>
                    <a:pt x="120" y="82"/>
                  </a:lnTo>
                  <a:lnTo>
                    <a:pt x="119" y="83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4" y="86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10" y="87"/>
                  </a:lnTo>
                  <a:lnTo>
                    <a:pt x="109" y="88"/>
                  </a:lnTo>
                  <a:lnTo>
                    <a:pt x="110" y="87"/>
                  </a:lnTo>
                  <a:lnTo>
                    <a:pt x="108" y="89"/>
                  </a:lnTo>
                  <a:lnTo>
                    <a:pt x="107" y="89"/>
                  </a:lnTo>
                  <a:lnTo>
                    <a:pt x="107" y="90"/>
                  </a:lnTo>
                  <a:lnTo>
                    <a:pt x="108" y="91"/>
                  </a:lnTo>
                  <a:lnTo>
                    <a:pt x="107" y="92"/>
                  </a:lnTo>
                  <a:lnTo>
                    <a:pt x="105" y="92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5"/>
                  </a:lnTo>
                  <a:lnTo>
                    <a:pt x="103" y="95"/>
                  </a:lnTo>
                  <a:lnTo>
                    <a:pt x="99" y="96"/>
                  </a:lnTo>
                  <a:lnTo>
                    <a:pt x="98" y="97"/>
                  </a:lnTo>
                  <a:lnTo>
                    <a:pt x="94" y="98"/>
                  </a:lnTo>
                  <a:lnTo>
                    <a:pt x="91" y="99"/>
                  </a:lnTo>
                  <a:lnTo>
                    <a:pt x="90" y="98"/>
                  </a:lnTo>
                  <a:lnTo>
                    <a:pt x="90" y="99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7" y="98"/>
                  </a:lnTo>
                  <a:lnTo>
                    <a:pt x="86" y="98"/>
                  </a:lnTo>
                  <a:lnTo>
                    <a:pt x="85" y="98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5" y="91"/>
                  </a:lnTo>
                  <a:lnTo>
                    <a:pt x="84" y="90"/>
                  </a:lnTo>
                  <a:lnTo>
                    <a:pt x="83" y="90"/>
                  </a:lnTo>
                  <a:lnTo>
                    <a:pt x="83" y="89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3" y="88"/>
                  </a:lnTo>
                  <a:lnTo>
                    <a:pt x="83" y="87"/>
                  </a:lnTo>
                  <a:lnTo>
                    <a:pt x="81" y="84"/>
                  </a:lnTo>
                  <a:lnTo>
                    <a:pt x="79" y="84"/>
                  </a:lnTo>
                  <a:lnTo>
                    <a:pt x="81" y="83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7" y="81"/>
                  </a:lnTo>
                  <a:lnTo>
                    <a:pt x="77" y="80"/>
                  </a:lnTo>
                  <a:lnTo>
                    <a:pt x="78" y="80"/>
                  </a:lnTo>
                  <a:lnTo>
                    <a:pt x="79" y="79"/>
                  </a:lnTo>
                  <a:lnTo>
                    <a:pt x="78" y="79"/>
                  </a:lnTo>
                  <a:lnTo>
                    <a:pt x="78" y="76"/>
                  </a:lnTo>
                  <a:lnTo>
                    <a:pt x="77" y="78"/>
                  </a:lnTo>
                  <a:lnTo>
                    <a:pt x="76" y="78"/>
                  </a:lnTo>
                  <a:lnTo>
                    <a:pt x="76" y="79"/>
                  </a:lnTo>
                  <a:lnTo>
                    <a:pt x="77" y="79"/>
                  </a:lnTo>
                  <a:lnTo>
                    <a:pt x="75" y="79"/>
                  </a:lnTo>
                  <a:lnTo>
                    <a:pt x="74" y="79"/>
                  </a:lnTo>
                  <a:lnTo>
                    <a:pt x="73" y="79"/>
                  </a:lnTo>
                  <a:lnTo>
                    <a:pt x="73" y="78"/>
                  </a:lnTo>
                  <a:lnTo>
                    <a:pt x="71" y="78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4" y="79"/>
                  </a:lnTo>
                  <a:lnTo>
                    <a:pt x="74" y="80"/>
                  </a:lnTo>
                  <a:lnTo>
                    <a:pt x="75" y="81"/>
                  </a:lnTo>
                  <a:lnTo>
                    <a:pt x="74" y="82"/>
                  </a:lnTo>
                  <a:lnTo>
                    <a:pt x="74" y="83"/>
                  </a:lnTo>
                  <a:lnTo>
                    <a:pt x="73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3" y="84"/>
                  </a:lnTo>
                  <a:lnTo>
                    <a:pt x="71" y="84"/>
                  </a:lnTo>
                  <a:lnTo>
                    <a:pt x="73" y="84"/>
                  </a:lnTo>
                  <a:lnTo>
                    <a:pt x="74" y="84"/>
                  </a:lnTo>
                  <a:lnTo>
                    <a:pt x="74" y="86"/>
                  </a:lnTo>
                  <a:lnTo>
                    <a:pt x="74" y="87"/>
                  </a:lnTo>
                  <a:lnTo>
                    <a:pt x="74" y="88"/>
                  </a:lnTo>
                  <a:lnTo>
                    <a:pt x="73" y="88"/>
                  </a:lnTo>
                  <a:lnTo>
                    <a:pt x="71" y="88"/>
                  </a:lnTo>
                  <a:lnTo>
                    <a:pt x="70" y="87"/>
                  </a:lnTo>
                  <a:lnTo>
                    <a:pt x="69" y="87"/>
                  </a:lnTo>
                  <a:lnTo>
                    <a:pt x="66" y="87"/>
                  </a:lnTo>
                  <a:lnTo>
                    <a:pt x="65" y="87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1" y="87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2" y="84"/>
                  </a:lnTo>
                  <a:lnTo>
                    <a:pt x="61" y="84"/>
                  </a:lnTo>
                  <a:lnTo>
                    <a:pt x="60" y="86"/>
                  </a:lnTo>
                  <a:lnTo>
                    <a:pt x="59" y="86"/>
                  </a:lnTo>
                  <a:lnTo>
                    <a:pt x="59" y="84"/>
                  </a:lnTo>
                  <a:lnTo>
                    <a:pt x="58" y="83"/>
                  </a:lnTo>
                  <a:lnTo>
                    <a:pt x="59" y="82"/>
                  </a:lnTo>
                  <a:lnTo>
                    <a:pt x="58" y="82"/>
                  </a:lnTo>
                  <a:lnTo>
                    <a:pt x="57" y="82"/>
                  </a:lnTo>
                  <a:lnTo>
                    <a:pt x="57" y="81"/>
                  </a:lnTo>
                  <a:lnTo>
                    <a:pt x="58" y="81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7" y="79"/>
                  </a:lnTo>
                  <a:lnTo>
                    <a:pt x="57" y="78"/>
                  </a:lnTo>
                  <a:lnTo>
                    <a:pt x="56" y="78"/>
                  </a:lnTo>
                  <a:lnTo>
                    <a:pt x="56" y="79"/>
                  </a:lnTo>
                  <a:lnTo>
                    <a:pt x="57" y="79"/>
                  </a:lnTo>
                  <a:lnTo>
                    <a:pt x="56" y="79"/>
                  </a:lnTo>
                  <a:lnTo>
                    <a:pt x="55" y="78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3" y="76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3" y="75"/>
                  </a:lnTo>
                  <a:lnTo>
                    <a:pt x="52" y="73"/>
                  </a:lnTo>
                  <a:lnTo>
                    <a:pt x="51" y="72"/>
                  </a:lnTo>
                  <a:lnTo>
                    <a:pt x="51" y="71"/>
                  </a:lnTo>
                  <a:lnTo>
                    <a:pt x="50" y="72"/>
                  </a:lnTo>
                  <a:lnTo>
                    <a:pt x="51" y="72"/>
                  </a:lnTo>
                  <a:lnTo>
                    <a:pt x="51" y="73"/>
                  </a:lnTo>
                  <a:lnTo>
                    <a:pt x="50" y="73"/>
                  </a:lnTo>
                  <a:lnTo>
                    <a:pt x="50" y="74"/>
                  </a:lnTo>
                  <a:lnTo>
                    <a:pt x="49" y="73"/>
                  </a:lnTo>
                  <a:lnTo>
                    <a:pt x="45" y="73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1" y="73"/>
                  </a:lnTo>
                  <a:lnTo>
                    <a:pt x="41" y="72"/>
                  </a:lnTo>
                  <a:lnTo>
                    <a:pt x="40" y="73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5" y="75"/>
                  </a:lnTo>
                  <a:lnTo>
                    <a:pt x="35" y="74"/>
                  </a:lnTo>
                  <a:lnTo>
                    <a:pt x="35" y="73"/>
                  </a:lnTo>
                  <a:lnTo>
                    <a:pt x="34" y="74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3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3" y="70"/>
                  </a:lnTo>
                  <a:lnTo>
                    <a:pt x="33" y="71"/>
                  </a:lnTo>
                  <a:lnTo>
                    <a:pt x="33" y="70"/>
                  </a:lnTo>
                  <a:lnTo>
                    <a:pt x="34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30" y="70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3" y="74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8" y="76"/>
                  </a:lnTo>
                  <a:lnTo>
                    <a:pt x="8" y="79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9" y="83"/>
                  </a:lnTo>
                  <a:lnTo>
                    <a:pt x="9" y="84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6" y="79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1" y="75"/>
                  </a:lnTo>
                  <a:lnTo>
                    <a:pt x="2" y="74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5" y="59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5" y="57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0" y="50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4" y="28"/>
                  </a:lnTo>
                  <a:close/>
                  <a:moveTo>
                    <a:pt x="52" y="104"/>
                  </a:moveTo>
                  <a:lnTo>
                    <a:pt x="53" y="104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1" y="104"/>
                  </a:lnTo>
                  <a:lnTo>
                    <a:pt x="52" y="104"/>
                  </a:lnTo>
                  <a:close/>
                  <a:moveTo>
                    <a:pt x="76" y="89"/>
                  </a:moveTo>
                  <a:lnTo>
                    <a:pt x="77" y="88"/>
                  </a:lnTo>
                  <a:lnTo>
                    <a:pt x="78" y="88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79" y="89"/>
                  </a:lnTo>
                  <a:lnTo>
                    <a:pt x="78" y="89"/>
                  </a:lnTo>
                  <a:lnTo>
                    <a:pt x="78" y="90"/>
                  </a:lnTo>
                  <a:lnTo>
                    <a:pt x="78" y="89"/>
                  </a:lnTo>
                  <a:lnTo>
                    <a:pt x="77" y="89"/>
                  </a:lnTo>
                  <a:lnTo>
                    <a:pt x="76" y="90"/>
                  </a:lnTo>
                  <a:lnTo>
                    <a:pt x="75" y="91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4" y="91"/>
                  </a:lnTo>
                  <a:lnTo>
                    <a:pt x="75" y="90"/>
                  </a:lnTo>
                  <a:lnTo>
                    <a:pt x="76" y="89"/>
                  </a:lnTo>
                  <a:close/>
                  <a:moveTo>
                    <a:pt x="57" y="99"/>
                  </a:moveTo>
                  <a:lnTo>
                    <a:pt x="58" y="99"/>
                  </a:lnTo>
                  <a:lnTo>
                    <a:pt x="59" y="98"/>
                  </a:lnTo>
                  <a:lnTo>
                    <a:pt x="59" y="99"/>
                  </a:lnTo>
                  <a:lnTo>
                    <a:pt x="60" y="100"/>
                  </a:lnTo>
                  <a:lnTo>
                    <a:pt x="59" y="100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7" y="100"/>
                  </a:lnTo>
                  <a:lnTo>
                    <a:pt x="55" y="101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0" y="99"/>
                  </a:lnTo>
                  <a:lnTo>
                    <a:pt x="49" y="97"/>
                  </a:lnTo>
                  <a:lnTo>
                    <a:pt x="48" y="96"/>
                  </a:lnTo>
                  <a:lnTo>
                    <a:pt x="49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0" y="94"/>
                  </a:lnTo>
                  <a:lnTo>
                    <a:pt x="51" y="92"/>
                  </a:lnTo>
                  <a:lnTo>
                    <a:pt x="52" y="91"/>
                  </a:lnTo>
                  <a:lnTo>
                    <a:pt x="52" y="90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3" y="90"/>
                  </a:lnTo>
                  <a:lnTo>
                    <a:pt x="55" y="92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56" y="95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55" y="96"/>
                  </a:lnTo>
                  <a:lnTo>
                    <a:pt x="55" y="97"/>
                  </a:lnTo>
                  <a:lnTo>
                    <a:pt x="55" y="98"/>
                  </a:lnTo>
                  <a:lnTo>
                    <a:pt x="56" y="98"/>
                  </a:lnTo>
                  <a:lnTo>
                    <a:pt x="56" y="99"/>
                  </a:lnTo>
                  <a:lnTo>
                    <a:pt x="57" y="99"/>
                  </a:lnTo>
                  <a:close/>
                  <a:moveTo>
                    <a:pt x="33" y="74"/>
                  </a:moveTo>
                  <a:lnTo>
                    <a:pt x="32" y="74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1" y="73"/>
                  </a:lnTo>
                  <a:lnTo>
                    <a:pt x="31" y="74"/>
                  </a:lnTo>
                  <a:lnTo>
                    <a:pt x="32" y="74"/>
                  </a:lnTo>
                  <a:lnTo>
                    <a:pt x="33" y="74"/>
                  </a:lnTo>
                  <a:close/>
                  <a:moveTo>
                    <a:pt x="27" y="73"/>
                  </a:moveTo>
                  <a:lnTo>
                    <a:pt x="28" y="73"/>
                  </a:lnTo>
                  <a:lnTo>
                    <a:pt x="28" y="74"/>
                  </a:lnTo>
                  <a:lnTo>
                    <a:pt x="27" y="75"/>
                  </a:lnTo>
                  <a:lnTo>
                    <a:pt x="26" y="75"/>
                  </a:lnTo>
                  <a:lnTo>
                    <a:pt x="25" y="74"/>
                  </a:lnTo>
                  <a:lnTo>
                    <a:pt x="26" y="73"/>
                  </a:lnTo>
                  <a:lnTo>
                    <a:pt x="27" y="72"/>
                  </a:lnTo>
                  <a:lnTo>
                    <a:pt x="28" y="72"/>
                  </a:lnTo>
                  <a:lnTo>
                    <a:pt x="28" y="73"/>
                  </a:lnTo>
                  <a:lnTo>
                    <a:pt x="27" y="73"/>
                  </a:lnTo>
                  <a:close/>
                  <a:moveTo>
                    <a:pt x="151" y="46"/>
                  </a:moveTo>
                  <a:lnTo>
                    <a:pt x="151" y="47"/>
                  </a:lnTo>
                  <a:lnTo>
                    <a:pt x="152" y="48"/>
                  </a:lnTo>
                  <a:lnTo>
                    <a:pt x="151" y="48"/>
                  </a:lnTo>
                  <a:lnTo>
                    <a:pt x="151" y="49"/>
                  </a:lnTo>
                  <a:lnTo>
                    <a:pt x="151" y="50"/>
                  </a:lnTo>
                  <a:lnTo>
                    <a:pt x="150" y="50"/>
                  </a:lnTo>
                  <a:lnTo>
                    <a:pt x="150" y="49"/>
                  </a:lnTo>
                  <a:lnTo>
                    <a:pt x="150" y="48"/>
                  </a:lnTo>
                  <a:lnTo>
                    <a:pt x="150" y="47"/>
                  </a:lnTo>
                  <a:lnTo>
                    <a:pt x="150" y="46"/>
                  </a:lnTo>
                  <a:lnTo>
                    <a:pt x="151" y="46"/>
                  </a:lnTo>
                  <a:close/>
                  <a:moveTo>
                    <a:pt x="27" y="80"/>
                  </a:moveTo>
                  <a:lnTo>
                    <a:pt x="27" y="79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30" y="78"/>
                  </a:lnTo>
                  <a:lnTo>
                    <a:pt x="30" y="79"/>
                  </a:lnTo>
                  <a:lnTo>
                    <a:pt x="28" y="79"/>
                  </a:lnTo>
                  <a:lnTo>
                    <a:pt x="27" y="80"/>
                  </a:lnTo>
                  <a:close/>
                  <a:moveTo>
                    <a:pt x="151" y="44"/>
                  </a:moveTo>
                  <a:lnTo>
                    <a:pt x="150" y="44"/>
                  </a:lnTo>
                  <a:lnTo>
                    <a:pt x="148" y="44"/>
                  </a:lnTo>
                  <a:lnTo>
                    <a:pt x="150" y="42"/>
                  </a:lnTo>
                  <a:lnTo>
                    <a:pt x="151" y="42"/>
                  </a:lnTo>
                  <a:lnTo>
                    <a:pt x="151" y="44"/>
                  </a:lnTo>
                  <a:close/>
                  <a:moveTo>
                    <a:pt x="32" y="33"/>
                  </a:moveTo>
                  <a:lnTo>
                    <a:pt x="33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2" y="33"/>
                  </a:lnTo>
                  <a:close/>
                  <a:moveTo>
                    <a:pt x="24" y="32"/>
                  </a:moveTo>
                  <a:lnTo>
                    <a:pt x="25" y="31"/>
                  </a:lnTo>
                  <a:lnTo>
                    <a:pt x="26" y="31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4" y="32"/>
                  </a:lnTo>
                  <a:close/>
                  <a:moveTo>
                    <a:pt x="157" y="39"/>
                  </a:moveTo>
                  <a:lnTo>
                    <a:pt x="159" y="39"/>
                  </a:lnTo>
                  <a:lnTo>
                    <a:pt x="159" y="40"/>
                  </a:lnTo>
                  <a:lnTo>
                    <a:pt x="160" y="40"/>
                  </a:lnTo>
                  <a:lnTo>
                    <a:pt x="160" y="41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5"/>
                  </a:lnTo>
                  <a:lnTo>
                    <a:pt x="159" y="45"/>
                  </a:lnTo>
                  <a:lnTo>
                    <a:pt x="157" y="45"/>
                  </a:lnTo>
                  <a:lnTo>
                    <a:pt x="157" y="46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59" y="48"/>
                  </a:lnTo>
                  <a:lnTo>
                    <a:pt x="157" y="48"/>
                  </a:lnTo>
                  <a:lnTo>
                    <a:pt x="157" y="47"/>
                  </a:lnTo>
                  <a:lnTo>
                    <a:pt x="156" y="46"/>
                  </a:lnTo>
                  <a:lnTo>
                    <a:pt x="155" y="46"/>
                  </a:lnTo>
                  <a:lnTo>
                    <a:pt x="155" y="45"/>
                  </a:lnTo>
                  <a:lnTo>
                    <a:pt x="155" y="44"/>
                  </a:lnTo>
                  <a:lnTo>
                    <a:pt x="155" y="42"/>
                  </a:lnTo>
                  <a:lnTo>
                    <a:pt x="155" y="41"/>
                  </a:lnTo>
                  <a:lnTo>
                    <a:pt x="154" y="40"/>
                  </a:lnTo>
                  <a:lnTo>
                    <a:pt x="155" y="40"/>
                  </a:lnTo>
                  <a:lnTo>
                    <a:pt x="156" y="39"/>
                  </a:lnTo>
                  <a:lnTo>
                    <a:pt x="157" y="39"/>
                  </a:lnTo>
                  <a:close/>
                  <a:moveTo>
                    <a:pt x="130" y="33"/>
                  </a:moveTo>
                  <a:lnTo>
                    <a:pt x="130" y="32"/>
                  </a:lnTo>
                  <a:lnTo>
                    <a:pt x="131" y="32"/>
                  </a:lnTo>
                  <a:lnTo>
                    <a:pt x="131" y="33"/>
                  </a:lnTo>
                  <a:lnTo>
                    <a:pt x="130" y="33"/>
                  </a:lnTo>
                  <a:close/>
                  <a:moveTo>
                    <a:pt x="53" y="38"/>
                  </a:moveTo>
                  <a:lnTo>
                    <a:pt x="55" y="38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3" y="38"/>
                  </a:lnTo>
                  <a:close/>
                  <a:moveTo>
                    <a:pt x="35" y="39"/>
                  </a:moveTo>
                  <a:lnTo>
                    <a:pt x="35" y="38"/>
                  </a:lnTo>
                  <a:lnTo>
                    <a:pt x="35" y="39"/>
                  </a:lnTo>
                  <a:lnTo>
                    <a:pt x="36" y="39"/>
                  </a:lnTo>
                  <a:lnTo>
                    <a:pt x="38" y="39"/>
                  </a:lnTo>
                  <a:lnTo>
                    <a:pt x="36" y="40"/>
                  </a:lnTo>
                  <a:lnTo>
                    <a:pt x="35" y="40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143">
              <a:extLst>
                <a:ext uri="{FF2B5EF4-FFF2-40B4-BE49-F238E27FC236}">
                  <a16:creationId xmlns:a16="http://schemas.microsoft.com/office/drawing/2014/main" id="{9F0C820D-4E65-04A0-EC2F-18E8BB6F8A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4665" y="4775796"/>
              <a:ext cx="226411" cy="296292"/>
            </a:xfrm>
            <a:custGeom>
              <a:avLst/>
              <a:gdLst>
                <a:gd name="T0" fmla="*/ 119 w 162"/>
                <a:gd name="T1" fmla="*/ 4 h 212"/>
                <a:gd name="T2" fmla="*/ 118 w 162"/>
                <a:gd name="T3" fmla="*/ 7 h 212"/>
                <a:gd name="T4" fmla="*/ 125 w 162"/>
                <a:gd name="T5" fmla="*/ 15 h 212"/>
                <a:gd name="T6" fmla="*/ 143 w 162"/>
                <a:gd name="T7" fmla="*/ 30 h 212"/>
                <a:gd name="T8" fmla="*/ 153 w 162"/>
                <a:gd name="T9" fmla="*/ 38 h 212"/>
                <a:gd name="T10" fmla="*/ 162 w 162"/>
                <a:gd name="T11" fmla="*/ 43 h 212"/>
                <a:gd name="T12" fmla="*/ 156 w 162"/>
                <a:gd name="T13" fmla="*/ 43 h 212"/>
                <a:gd name="T14" fmla="*/ 151 w 162"/>
                <a:gd name="T15" fmla="*/ 44 h 212"/>
                <a:gd name="T16" fmla="*/ 148 w 162"/>
                <a:gd name="T17" fmla="*/ 52 h 212"/>
                <a:gd name="T18" fmla="*/ 154 w 162"/>
                <a:gd name="T19" fmla="*/ 63 h 212"/>
                <a:gd name="T20" fmla="*/ 153 w 162"/>
                <a:gd name="T21" fmla="*/ 70 h 212"/>
                <a:gd name="T22" fmla="*/ 153 w 162"/>
                <a:gd name="T23" fmla="*/ 75 h 212"/>
                <a:gd name="T24" fmla="*/ 153 w 162"/>
                <a:gd name="T25" fmla="*/ 84 h 212"/>
                <a:gd name="T26" fmla="*/ 149 w 162"/>
                <a:gd name="T27" fmla="*/ 91 h 212"/>
                <a:gd name="T28" fmla="*/ 154 w 162"/>
                <a:gd name="T29" fmla="*/ 95 h 212"/>
                <a:gd name="T30" fmla="*/ 144 w 162"/>
                <a:gd name="T31" fmla="*/ 83 h 212"/>
                <a:gd name="T32" fmla="*/ 144 w 162"/>
                <a:gd name="T33" fmla="*/ 80 h 212"/>
                <a:gd name="T34" fmla="*/ 138 w 162"/>
                <a:gd name="T35" fmla="*/ 79 h 212"/>
                <a:gd name="T36" fmla="*/ 130 w 162"/>
                <a:gd name="T37" fmla="*/ 78 h 212"/>
                <a:gd name="T38" fmla="*/ 138 w 162"/>
                <a:gd name="T39" fmla="*/ 84 h 212"/>
                <a:gd name="T40" fmla="*/ 135 w 162"/>
                <a:gd name="T41" fmla="*/ 88 h 212"/>
                <a:gd name="T42" fmla="*/ 127 w 162"/>
                <a:gd name="T43" fmla="*/ 88 h 212"/>
                <a:gd name="T44" fmla="*/ 123 w 162"/>
                <a:gd name="T45" fmla="*/ 80 h 212"/>
                <a:gd name="T46" fmla="*/ 123 w 162"/>
                <a:gd name="T47" fmla="*/ 76 h 212"/>
                <a:gd name="T48" fmla="*/ 125 w 162"/>
                <a:gd name="T49" fmla="*/ 71 h 212"/>
                <a:gd name="T50" fmla="*/ 122 w 162"/>
                <a:gd name="T51" fmla="*/ 67 h 212"/>
                <a:gd name="T52" fmla="*/ 114 w 162"/>
                <a:gd name="T53" fmla="*/ 62 h 212"/>
                <a:gd name="T54" fmla="*/ 102 w 162"/>
                <a:gd name="T55" fmla="*/ 59 h 212"/>
                <a:gd name="T56" fmla="*/ 100 w 162"/>
                <a:gd name="T57" fmla="*/ 57 h 212"/>
                <a:gd name="T58" fmla="*/ 87 w 162"/>
                <a:gd name="T59" fmla="*/ 55 h 212"/>
                <a:gd name="T60" fmla="*/ 82 w 162"/>
                <a:gd name="T61" fmla="*/ 51 h 212"/>
                <a:gd name="T62" fmla="*/ 78 w 162"/>
                <a:gd name="T63" fmla="*/ 42 h 212"/>
                <a:gd name="T64" fmla="*/ 71 w 162"/>
                <a:gd name="T65" fmla="*/ 41 h 212"/>
                <a:gd name="T66" fmla="*/ 63 w 162"/>
                <a:gd name="T67" fmla="*/ 36 h 212"/>
                <a:gd name="T68" fmla="*/ 58 w 162"/>
                <a:gd name="T69" fmla="*/ 37 h 212"/>
                <a:gd name="T70" fmla="*/ 61 w 162"/>
                <a:gd name="T71" fmla="*/ 42 h 212"/>
                <a:gd name="T72" fmla="*/ 71 w 162"/>
                <a:gd name="T73" fmla="*/ 44 h 212"/>
                <a:gd name="T74" fmla="*/ 73 w 162"/>
                <a:gd name="T75" fmla="*/ 47 h 212"/>
                <a:gd name="T76" fmla="*/ 69 w 162"/>
                <a:gd name="T77" fmla="*/ 52 h 212"/>
                <a:gd name="T78" fmla="*/ 60 w 162"/>
                <a:gd name="T79" fmla="*/ 52 h 212"/>
                <a:gd name="T80" fmla="*/ 49 w 162"/>
                <a:gd name="T81" fmla="*/ 50 h 212"/>
                <a:gd name="T82" fmla="*/ 43 w 162"/>
                <a:gd name="T83" fmla="*/ 47 h 212"/>
                <a:gd name="T84" fmla="*/ 34 w 162"/>
                <a:gd name="T85" fmla="*/ 34 h 212"/>
                <a:gd name="T86" fmla="*/ 36 w 162"/>
                <a:gd name="T87" fmla="*/ 27 h 212"/>
                <a:gd name="T88" fmla="*/ 42 w 162"/>
                <a:gd name="T89" fmla="*/ 22 h 212"/>
                <a:gd name="T90" fmla="*/ 41 w 162"/>
                <a:gd name="T91" fmla="*/ 22 h 212"/>
                <a:gd name="T92" fmla="*/ 36 w 162"/>
                <a:gd name="T93" fmla="*/ 18 h 212"/>
                <a:gd name="T94" fmla="*/ 31 w 162"/>
                <a:gd name="T95" fmla="*/ 15 h 212"/>
                <a:gd name="T96" fmla="*/ 36 w 162"/>
                <a:gd name="T97" fmla="*/ 12 h 212"/>
                <a:gd name="T98" fmla="*/ 37 w 162"/>
                <a:gd name="T99" fmla="*/ 10 h 212"/>
                <a:gd name="T100" fmla="*/ 39 w 162"/>
                <a:gd name="T101" fmla="*/ 5 h 212"/>
                <a:gd name="T102" fmla="*/ 54 w 162"/>
                <a:gd name="T103" fmla="*/ 5 h 212"/>
                <a:gd name="T104" fmla="*/ 77 w 162"/>
                <a:gd name="T105" fmla="*/ 2 h 212"/>
                <a:gd name="T106" fmla="*/ 86 w 162"/>
                <a:gd name="T107" fmla="*/ 4 h 212"/>
                <a:gd name="T108" fmla="*/ 94 w 162"/>
                <a:gd name="T109" fmla="*/ 5 h 212"/>
                <a:gd name="T110" fmla="*/ 100 w 162"/>
                <a:gd name="T111" fmla="*/ 9 h 212"/>
                <a:gd name="T112" fmla="*/ 109 w 162"/>
                <a:gd name="T113" fmla="*/ 8 h 212"/>
                <a:gd name="T114" fmla="*/ 114 w 162"/>
                <a:gd name="T115" fmla="*/ 0 h 212"/>
                <a:gd name="T116" fmla="*/ 60 w 162"/>
                <a:gd name="T117" fmla="*/ 38 h 212"/>
                <a:gd name="T118" fmla="*/ 1 w 162"/>
                <a:gd name="T119" fmla="*/ 21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" h="212">
                  <a:moveTo>
                    <a:pt x="113" y="0"/>
                  </a:moveTo>
                  <a:lnTo>
                    <a:pt x="114" y="0"/>
                  </a:lnTo>
                  <a:lnTo>
                    <a:pt x="114" y="1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1"/>
                  </a:lnTo>
                  <a:lnTo>
                    <a:pt x="118" y="2"/>
                  </a:lnTo>
                  <a:lnTo>
                    <a:pt x="119" y="4"/>
                  </a:lnTo>
                  <a:lnTo>
                    <a:pt x="119" y="5"/>
                  </a:lnTo>
                  <a:lnTo>
                    <a:pt x="118" y="4"/>
                  </a:lnTo>
                  <a:lnTo>
                    <a:pt x="117" y="2"/>
                  </a:lnTo>
                  <a:lnTo>
                    <a:pt x="118" y="5"/>
                  </a:lnTo>
                  <a:lnTo>
                    <a:pt x="118" y="7"/>
                  </a:lnTo>
                  <a:lnTo>
                    <a:pt x="117" y="8"/>
                  </a:lnTo>
                  <a:lnTo>
                    <a:pt x="118" y="8"/>
                  </a:lnTo>
                  <a:lnTo>
                    <a:pt x="118" y="7"/>
                  </a:lnTo>
                  <a:lnTo>
                    <a:pt x="119" y="7"/>
                  </a:lnTo>
                  <a:lnTo>
                    <a:pt x="118" y="7"/>
                  </a:lnTo>
                  <a:lnTo>
                    <a:pt x="119" y="7"/>
                  </a:lnTo>
                  <a:lnTo>
                    <a:pt x="119" y="8"/>
                  </a:lnTo>
                  <a:lnTo>
                    <a:pt x="119" y="7"/>
                  </a:lnTo>
                  <a:lnTo>
                    <a:pt x="119" y="5"/>
                  </a:lnTo>
                  <a:lnTo>
                    <a:pt x="121" y="10"/>
                  </a:lnTo>
                  <a:lnTo>
                    <a:pt x="125" y="15"/>
                  </a:lnTo>
                  <a:lnTo>
                    <a:pt x="127" y="18"/>
                  </a:lnTo>
                  <a:lnTo>
                    <a:pt x="135" y="26"/>
                  </a:lnTo>
                  <a:lnTo>
                    <a:pt x="136" y="26"/>
                  </a:lnTo>
                  <a:lnTo>
                    <a:pt x="138" y="28"/>
                  </a:lnTo>
                  <a:lnTo>
                    <a:pt x="140" y="29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9" y="36"/>
                  </a:lnTo>
                  <a:lnTo>
                    <a:pt x="151" y="37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3" y="38"/>
                  </a:lnTo>
                  <a:lnTo>
                    <a:pt x="153" y="40"/>
                  </a:lnTo>
                  <a:lnTo>
                    <a:pt x="156" y="40"/>
                  </a:lnTo>
                  <a:lnTo>
                    <a:pt x="157" y="40"/>
                  </a:lnTo>
                  <a:lnTo>
                    <a:pt x="159" y="40"/>
                  </a:lnTo>
                  <a:lnTo>
                    <a:pt x="160" y="40"/>
                  </a:lnTo>
                  <a:lnTo>
                    <a:pt x="161" y="41"/>
                  </a:lnTo>
                  <a:lnTo>
                    <a:pt x="162" y="42"/>
                  </a:lnTo>
                  <a:lnTo>
                    <a:pt x="162" y="43"/>
                  </a:lnTo>
                  <a:lnTo>
                    <a:pt x="161" y="42"/>
                  </a:lnTo>
                  <a:lnTo>
                    <a:pt x="160" y="43"/>
                  </a:lnTo>
                  <a:lnTo>
                    <a:pt x="160" y="44"/>
                  </a:lnTo>
                  <a:lnTo>
                    <a:pt x="160" y="45"/>
                  </a:lnTo>
                  <a:lnTo>
                    <a:pt x="159" y="45"/>
                  </a:lnTo>
                  <a:lnTo>
                    <a:pt x="157" y="45"/>
                  </a:lnTo>
                  <a:lnTo>
                    <a:pt x="157" y="44"/>
                  </a:lnTo>
                  <a:lnTo>
                    <a:pt x="156" y="43"/>
                  </a:lnTo>
                  <a:lnTo>
                    <a:pt x="155" y="43"/>
                  </a:lnTo>
                  <a:lnTo>
                    <a:pt x="154" y="42"/>
                  </a:lnTo>
                  <a:lnTo>
                    <a:pt x="152" y="42"/>
                  </a:lnTo>
                  <a:lnTo>
                    <a:pt x="151" y="42"/>
                  </a:lnTo>
                  <a:lnTo>
                    <a:pt x="151" y="43"/>
                  </a:lnTo>
                  <a:lnTo>
                    <a:pt x="149" y="43"/>
                  </a:lnTo>
                  <a:lnTo>
                    <a:pt x="149" y="44"/>
                  </a:lnTo>
                  <a:lnTo>
                    <a:pt x="151" y="44"/>
                  </a:lnTo>
                  <a:lnTo>
                    <a:pt x="151" y="45"/>
                  </a:lnTo>
                  <a:lnTo>
                    <a:pt x="152" y="45"/>
                  </a:lnTo>
                  <a:lnTo>
                    <a:pt x="152" y="46"/>
                  </a:lnTo>
                  <a:lnTo>
                    <a:pt x="151" y="46"/>
                  </a:lnTo>
                  <a:lnTo>
                    <a:pt x="148" y="47"/>
                  </a:lnTo>
                  <a:lnTo>
                    <a:pt x="147" y="47"/>
                  </a:lnTo>
                  <a:lnTo>
                    <a:pt x="147" y="49"/>
                  </a:lnTo>
                  <a:lnTo>
                    <a:pt x="148" y="52"/>
                  </a:lnTo>
                  <a:lnTo>
                    <a:pt x="148" y="55"/>
                  </a:lnTo>
                  <a:lnTo>
                    <a:pt x="149" y="61"/>
                  </a:lnTo>
                  <a:lnTo>
                    <a:pt x="149" y="62"/>
                  </a:lnTo>
                  <a:lnTo>
                    <a:pt x="151" y="61"/>
                  </a:lnTo>
                  <a:lnTo>
                    <a:pt x="152" y="61"/>
                  </a:lnTo>
                  <a:lnTo>
                    <a:pt x="152" y="62"/>
                  </a:lnTo>
                  <a:lnTo>
                    <a:pt x="153" y="62"/>
                  </a:lnTo>
                  <a:lnTo>
                    <a:pt x="154" y="63"/>
                  </a:lnTo>
                  <a:lnTo>
                    <a:pt x="156" y="63"/>
                  </a:lnTo>
                  <a:lnTo>
                    <a:pt x="157" y="63"/>
                  </a:lnTo>
                  <a:lnTo>
                    <a:pt x="159" y="64"/>
                  </a:lnTo>
                  <a:lnTo>
                    <a:pt x="159" y="66"/>
                  </a:lnTo>
                  <a:lnTo>
                    <a:pt x="157" y="67"/>
                  </a:lnTo>
                  <a:lnTo>
                    <a:pt x="156" y="67"/>
                  </a:lnTo>
                  <a:lnTo>
                    <a:pt x="153" y="69"/>
                  </a:lnTo>
                  <a:lnTo>
                    <a:pt x="153" y="70"/>
                  </a:lnTo>
                  <a:lnTo>
                    <a:pt x="152" y="70"/>
                  </a:lnTo>
                  <a:lnTo>
                    <a:pt x="153" y="70"/>
                  </a:lnTo>
                  <a:lnTo>
                    <a:pt x="153" y="71"/>
                  </a:lnTo>
                  <a:lnTo>
                    <a:pt x="152" y="72"/>
                  </a:lnTo>
                  <a:lnTo>
                    <a:pt x="151" y="72"/>
                  </a:lnTo>
                  <a:lnTo>
                    <a:pt x="151" y="74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4" y="76"/>
                  </a:lnTo>
                  <a:lnTo>
                    <a:pt x="154" y="77"/>
                  </a:lnTo>
                  <a:lnTo>
                    <a:pt x="155" y="77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3"/>
                  </a:lnTo>
                  <a:lnTo>
                    <a:pt x="154" y="84"/>
                  </a:lnTo>
                  <a:lnTo>
                    <a:pt x="153" y="84"/>
                  </a:lnTo>
                  <a:lnTo>
                    <a:pt x="152" y="85"/>
                  </a:lnTo>
                  <a:lnTo>
                    <a:pt x="149" y="87"/>
                  </a:lnTo>
                  <a:lnTo>
                    <a:pt x="148" y="88"/>
                  </a:lnTo>
                  <a:lnTo>
                    <a:pt x="147" y="88"/>
                  </a:lnTo>
                  <a:lnTo>
                    <a:pt x="147" y="89"/>
                  </a:lnTo>
                  <a:lnTo>
                    <a:pt x="148" y="89"/>
                  </a:lnTo>
                  <a:lnTo>
                    <a:pt x="149" y="89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2" y="91"/>
                  </a:lnTo>
                  <a:lnTo>
                    <a:pt x="153" y="92"/>
                  </a:lnTo>
                  <a:lnTo>
                    <a:pt x="155" y="95"/>
                  </a:lnTo>
                  <a:lnTo>
                    <a:pt x="155" y="97"/>
                  </a:lnTo>
                  <a:lnTo>
                    <a:pt x="154" y="97"/>
                  </a:lnTo>
                  <a:lnTo>
                    <a:pt x="154" y="96"/>
                  </a:lnTo>
                  <a:lnTo>
                    <a:pt x="154" y="95"/>
                  </a:lnTo>
                  <a:lnTo>
                    <a:pt x="152" y="92"/>
                  </a:lnTo>
                  <a:lnTo>
                    <a:pt x="151" y="91"/>
                  </a:lnTo>
                  <a:lnTo>
                    <a:pt x="145" y="88"/>
                  </a:lnTo>
                  <a:lnTo>
                    <a:pt x="144" y="88"/>
                  </a:lnTo>
                  <a:lnTo>
                    <a:pt x="145" y="86"/>
                  </a:lnTo>
                  <a:lnTo>
                    <a:pt x="146" y="85"/>
                  </a:lnTo>
                  <a:lnTo>
                    <a:pt x="145" y="84"/>
                  </a:lnTo>
                  <a:lnTo>
                    <a:pt x="144" y="83"/>
                  </a:lnTo>
                  <a:lnTo>
                    <a:pt x="144" y="82"/>
                  </a:lnTo>
                  <a:lnTo>
                    <a:pt x="145" y="82"/>
                  </a:lnTo>
                  <a:lnTo>
                    <a:pt x="144" y="82"/>
                  </a:lnTo>
                  <a:lnTo>
                    <a:pt x="143" y="82"/>
                  </a:lnTo>
                  <a:lnTo>
                    <a:pt x="142" y="79"/>
                  </a:lnTo>
                  <a:lnTo>
                    <a:pt x="143" y="79"/>
                  </a:lnTo>
                  <a:lnTo>
                    <a:pt x="143" y="80"/>
                  </a:lnTo>
                  <a:lnTo>
                    <a:pt x="144" y="80"/>
                  </a:lnTo>
                  <a:lnTo>
                    <a:pt x="144" y="79"/>
                  </a:lnTo>
                  <a:lnTo>
                    <a:pt x="143" y="79"/>
                  </a:lnTo>
                  <a:lnTo>
                    <a:pt x="142" y="78"/>
                  </a:lnTo>
                  <a:lnTo>
                    <a:pt x="142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8"/>
                  </a:lnTo>
                  <a:lnTo>
                    <a:pt x="138" y="79"/>
                  </a:lnTo>
                  <a:lnTo>
                    <a:pt x="136" y="78"/>
                  </a:lnTo>
                  <a:lnTo>
                    <a:pt x="136" y="77"/>
                  </a:lnTo>
                  <a:lnTo>
                    <a:pt x="135" y="76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1" y="77"/>
                  </a:lnTo>
                  <a:lnTo>
                    <a:pt x="130" y="78"/>
                  </a:lnTo>
                  <a:lnTo>
                    <a:pt x="131" y="80"/>
                  </a:lnTo>
                  <a:lnTo>
                    <a:pt x="132" y="80"/>
                  </a:lnTo>
                  <a:lnTo>
                    <a:pt x="132" y="82"/>
                  </a:lnTo>
                  <a:lnTo>
                    <a:pt x="134" y="82"/>
                  </a:lnTo>
                  <a:lnTo>
                    <a:pt x="136" y="82"/>
                  </a:lnTo>
                  <a:lnTo>
                    <a:pt x="137" y="83"/>
                  </a:lnTo>
                  <a:lnTo>
                    <a:pt x="138" y="83"/>
                  </a:lnTo>
                  <a:lnTo>
                    <a:pt x="138" y="84"/>
                  </a:lnTo>
                  <a:lnTo>
                    <a:pt x="138" y="85"/>
                  </a:lnTo>
                  <a:lnTo>
                    <a:pt x="139" y="86"/>
                  </a:lnTo>
                  <a:lnTo>
                    <a:pt x="139" y="87"/>
                  </a:lnTo>
                  <a:lnTo>
                    <a:pt x="138" y="88"/>
                  </a:lnTo>
                  <a:lnTo>
                    <a:pt x="136" y="88"/>
                  </a:lnTo>
                  <a:lnTo>
                    <a:pt x="135" y="88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6" y="88"/>
                  </a:lnTo>
                  <a:lnTo>
                    <a:pt x="135" y="87"/>
                  </a:lnTo>
                  <a:lnTo>
                    <a:pt x="134" y="87"/>
                  </a:lnTo>
                  <a:lnTo>
                    <a:pt x="134" y="88"/>
                  </a:lnTo>
                  <a:lnTo>
                    <a:pt x="131" y="87"/>
                  </a:lnTo>
                  <a:lnTo>
                    <a:pt x="129" y="88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7" y="87"/>
                  </a:lnTo>
                  <a:lnTo>
                    <a:pt x="126" y="86"/>
                  </a:lnTo>
                  <a:lnTo>
                    <a:pt x="122" y="84"/>
                  </a:lnTo>
                  <a:lnTo>
                    <a:pt x="121" y="84"/>
                  </a:lnTo>
                  <a:lnTo>
                    <a:pt x="120" y="83"/>
                  </a:lnTo>
                  <a:lnTo>
                    <a:pt x="121" y="80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5" y="78"/>
                  </a:lnTo>
                  <a:lnTo>
                    <a:pt x="123" y="78"/>
                  </a:lnTo>
                  <a:lnTo>
                    <a:pt x="125" y="77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7"/>
                  </a:lnTo>
                  <a:lnTo>
                    <a:pt x="123" y="77"/>
                  </a:lnTo>
                  <a:lnTo>
                    <a:pt x="123" y="76"/>
                  </a:lnTo>
                  <a:lnTo>
                    <a:pt x="125" y="75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6" y="72"/>
                  </a:lnTo>
                  <a:lnTo>
                    <a:pt x="125" y="72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0"/>
                  </a:lnTo>
                  <a:lnTo>
                    <a:pt x="125" y="70"/>
                  </a:lnTo>
                  <a:lnTo>
                    <a:pt x="123" y="68"/>
                  </a:lnTo>
                  <a:lnTo>
                    <a:pt x="123" y="67"/>
                  </a:lnTo>
                  <a:lnTo>
                    <a:pt x="122" y="67"/>
                  </a:lnTo>
                  <a:lnTo>
                    <a:pt x="121" y="66"/>
                  </a:lnTo>
                  <a:lnTo>
                    <a:pt x="120" y="64"/>
                  </a:lnTo>
                  <a:lnTo>
                    <a:pt x="119" y="64"/>
                  </a:lnTo>
                  <a:lnTo>
                    <a:pt x="118" y="64"/>
                  </a:lnTo>
                  <a:lnTo>
                    <a:pt x="118" y="63"/>
                  </a:lnTo>
                  <a:lnTo>
                    <a:pt x="117" y="62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11" y="60"/>
                  </a:lnTo>
                  <a:lnTo>
                    <a:pt x="109" y="59"/>
                  </a:lnTo>
                  <a:lnTo>
                    <a:pt x="108" y="59"/>
                  </a:lnTo>
                  <a:lnTo>
                    <a:pt x="104" y="59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9"/>
                  </a:lnTo>
                  <a:lnTo>
                    <a:pt x="102" y="59"/>
                  </a:lnTo>
                  <a:lnTo>
                    <a:pt x="102" y="58"/>
                  </a:lnTo>
                  <a:lnTo>
                    <a:pt x="101" y="58"/>
                  </a:lnTo>
                  <a:lnTo>
                    <a:pt x="102" y="58"/>
                  </a:lnTo>
                  <a:lnTo>
                    <a:pt x="101" y="57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100" y="55"/>
                  </a:lnTo>
                  <a:lnTo>
                    <a:pt x="100" y="57"/>
                  </a:lnTo>
                  <a:lnTo>
                    <a:pt x="99" y="57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5" y="55"/>
                  </a:lnTo>
                  <a:lnTo>
                    <a:pt x="91" y="55"/>
                  </a:lnTo>
                  <a:lnTo>
                    <a:pt x="90" y="55"/>
                  </a:lnTo>
                  <a:lnTo>
                    <a:pt x="88" y="55"/>
                  </a:lnTo>
                  <a:lnTo>
                    <a:pt x="87" y="55"/>
                  </a:lnTo>
                  <a:lnTo>
                    <a:pt x="86" y="55"/>
                  </a:lnTo>
                  <a:lnTo>
                    <a:pt x="85" y="55"/>
                  </a:lnTo>
                  <a:lnTo>
                    <a:pt x="84" y="54"/>
                  </a:lnTo>
                  <a:lnTo>
                    <a:pt x="84" y="53"/>
                  </a:lnTo>
                  <a:lnTo>
                    <a:pt x="83" y="53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49"/>
                  </a:lnTo>
                  <a:lnTo>
                    <a:pt x="83" y="47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8" y="42"/>
                  </a:lnTo>
                  <a:lnTo>
                    <a:pt x="77" y="41"/>
                  </a:lnTo>
                  <a:lnTo>
                    <a:pt x="74" y="42"/>
                  </a:lnTo>
                  <a:lnTo>
                    <a:pt x="75" y="42"/>
                  </a:lnTo>
                  <a:lnTo>
                    <a:pt x="76" y="41"/>
                  </a:lnTo>
                  <a:lnTo>
                    <a:pt x="75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7"/>
                  </a:lnTo>
                  <a:lnTo>
                    <a:pt x="66" y="37"/>
                  </a:lnTo>
                  <a:lnTo>
                    <a:pt x="65" y="37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1" y="37"/>
                  </a:lnTo>
                  <a:lnTo>
                    <a:pt x="60" y="37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58" y="34"/>
                  </a:lnTo>
                  <a:lnTo>
                    <a:pt x="57" y="34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9" y="38"/>
                  </a:lnTo>
                  <a:lnTo>
                    <a:pt x="59" y="40"/>
                  </a:lnTo>
                  <a:lnTo>
                    <a:pt x="60" y="41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1" y="42"/>
                  </a:lnTo>
                  <a:lnTo>
                    <a:pt x="62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8" y="44"/>
                  </a:lnTo>
                  <a:lnTo>
                    <a:pt x="69" y="44"/>
                  </a:lnTo>
                  <a:lnTo>
                    <a:pt x="70" y="43"/>
                  </a:lnTo>
                  <a:lnTo>
                    <a:pt x="70" y="44"/>
                  </a:lnTo>
                  <a:lnTo>
                    <a:pt x="71" y="44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1" y="46"/>
                  </a:lnTo>
                  <a:lnTo>
                    <a:pt x="71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3" y="49"/>
                  </a:lnTo>
                  <a:lnTo>
                    <a:pt x="71" y="49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8" y="51"/>
                  </a:lnTo>
                  <a:lnTo>
                    <a:pt x="69" y="52"/>
                  </a:lnTo>
                  <a:lnTo>
                    <a:pt x="68" y="53"/>
                  </a:lnTo>
                  <a:lnTo>
                    <a:pt x="67" y="54"/>
                  </a:lnTo>
                  <a:lnTo>
                    <a:pt x="66" y="57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3" y="57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6" y="50"/>
                  </a:lnTo>
                  <a:lnTo>
                    <a:pt x="52" y="49"/>
                  </a:lnTo>
                  <a:lnTo>
                    <a:pt x="51" y="50"/>
                  </a:lnTo>
                  <a:lnTo>
                    <a:pt x="50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7" y="50"/>
                  </a:lnTo>
                  <a:lnTo>
                    <a:pt x="45" y="50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39" y="43"/>
                  </a:lnTo>
                  <a:lnTo>
                    <a:pt x="37" y="42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4" y="34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2" y="24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4" y="17"/>
                  </a:lnTo>
                  <a:lnTo>
                    <a:pt x="33" y="16"/>
                  </a:lnTo>
                  <a:lnTo>
                    <a:pt x="32" y="16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3" y="13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9" y="4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61" y="7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9" y="8"/>
                  </a:lnTo>
                  <a:lnTo>
                    <a:pt x="73" y="4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3" y="3"/>
                  </a:lnTo>
                  <a:lnTo>
                    <a:pt x="84" y="3"/>
                  </a:lnTo>
                  <a:lnTo>
                    <a:pt x="85" y="4"/>
                  </a:lnTo>
                  <a:lnTo>
                    <a:pt x="86" y="4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3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5" y="7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5" y="9"/>
                  </a:lnTo>
                  <a:lnTo>
                    <a:pt x="96" y="9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1" y="8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12" y="7"/>
                  </a:lnTo>
                  <a:lnTo>
                    <a:pt x="114" y="5"/>
                  </a:lnTo>
                  <a:lnTo>
                    <a:pt x="116" y="4"/>
                  </a:lnTo>
                  <a:lnTo>
                    <a:pt x="116" y="3"/>
                  </a:lnTo>
                  <a:lnTo>
                    <a:pt x="116" y="2"/>
                  </a:lnTo>
                  <a:lnTo>
                    <a:pt x="114" y="2"/>
                  </a:lnTo>
                  <a:lnTo>
                    <a:pt x="114" y="1"/>
                  </a:lnTo>
                  <a:lnTo>
                    <a:pt x="114" y="0"/>
                  </a:lnTo>
                  <a:lnTo>
                    <a:pt x="113" y="0"/>
                  </a:lnTo>
                  <a:close/>
                  <a:moveTo>
                    <a:pt x="62" y="40"/>
                  </a:moveTo>
                  <a:lnTo>
                    <a:pt x="63" y="40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2" y="38"/>
                  </a:lnTo>
                  <a:lnTo>
                    <a:pt x="63" y="38"/>
                  </a:lnTo>
                  <a:lnTo>
                    <a:pt x="62" y="38"/>
                  </a:lnTo>
                  <a:lnTo>
                    <a:pt x="62" y="40"/>
                  </a:lnTo>
                  <a:close/>
                  <a:moveTo>
                    <a:pt x="0" y="212"/>
                  </a:moveTo>
                  <a:lnTo>
                    <a:pt x="0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1" y="212"/>
                  </a:lnTo>
                  <a:lnTo>
                    <a:pt x="0" y="212"/>
                  </a:lnTo>
                  <a:close/>
                  <a:moveTo>
                    <a:pt x="114" y="80"/>
                  </a:moveTo>
                  <a:lnTo>
                    <a:pt x="116" y="80"/>
                  </a:lnTo>
                  <a:lnTo>
                    <a:pt x="114" y="80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202">
              <a:extLst>
                <a:ext uri="{FF2B5EF4-FFF2-40B4-BE49-F238E27FC236}">
                  <a16:creationId xmlns:a16="http://schemas.microsoft.com/office/drawing/2014/main" id="{F07716E6-5ABA-5DEC-B76F-43BB039BB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724" y="4452950"/>
              <a:ext cx="315858" cy="251568"/>
            </a:xfrm>
            <a:custGeom>
              <a:avLst/>
              <a:gdLst>
                <a:gd name="T0" fmla="*/ 6 w 226"/>
                <a:gd name="T1" fmla="*/ 131 h 180"/>
                <a:gd name="T2" fmla="*/ 4 w 226"/>
                <a:gd name="T3" fmla="*/ 118 h 180"/>
                <a:gd name="T4" fmla="*/ 22 w 226"/>
                <a:gd name="T5" fmla="*/ 100 h 180"/>
                <a:gd name="T6" fmla="*/ 38 w 226"/>
                <a:gd name="T7" fmla="*/ 85 h 180"/>
                <a:gd name="T8" fmla="*/ 48 w 226"/>
                <a:gd name="T9" fmla="*/ 79 h 180"/>
                <a:gd name="T10" fmla="*/ 59 w 226"/>
                <a:gd name="T11" fmla="*/ 75 h 180"/>
                <a:gd name="T12" fmla="*/ 73 w 226"/>
                <a:gd name="T13" fmla="*/ 76 h 180"/>
                <a:gd name="T14" fmla="*/ 100 w 226"/>
                <a:gd name="T15" fmla="*/ 74 h 180"/>
                <a:gd name="T16" fmla="*/ 121 w 226"/>
                <a:gd name="T17" fmla="*/ 66 h 180"/>
                <a:gd name="T18" fmla="*/ 127 w 226"/>
                <a:gd name="T19" fmla="*/ 63 h 180"/>
                <a:gd name="T20" fmla="*/ 145 w 226"/>
                <a:gd name="T21" fmla="*/ 64 h 180"/>
                <a:gd name="T22" fmla="*/ 166 w 226"/>
                <a:gd name="T23" fmla="*/ 62 h 180"/>
                <a:gd name="T24" fmla="*/ 174 w 226"/>
                <a:gd name="T25" fmla="*/ 62 h 180"/>
                <a:gd name="T26" fmla="*/ 183 w 226"/>
                <a:gd name="T27" fmla="*/ 62 h 180"/>
                <a:gd name="T28" fmla="*/ 200 w 226"/>
                <a:gd name="T29" fmla="*/ 72 h 180"/>
                <a:gd name="T30" fmla="*/ 191 w 226"/>
                <a:gd name="T31" fmla="*/ 69 h 180"/>
                <a:gd name="T32" fmla="*/ 186 w 226"/>
                <a:gd name="T33" fmla="*/ 69 h 180"/>
                <a:gd name="T34" fmla="*/ 188 w 226"/>
                <a:gd name="T35" fmla="*/ 71 h 180"/>
                <a:gd name="T36" fmla="*/ 193 w 226"/>
                <a:gd name="T37" fmla="*/ 76 h 180"/>
                <a:gd name="T38" fmla="*/ 199 w 226"/>
                <a:gd name="T39" fmla="*/ 76 h 180"/>
                <a:gd name="T40" fmla="*/ 198 w 226"/>
                <a:gd name="T41" fmla="*/ 75 h 180"/>
                <a:gd name="T42" fmla="*/ 207 w 226"/>
                <a:gd name="T43" fmla="*/ 76 h 180"/>
                <a:gd name="T44" fmla="*/ 208 w 226"/>
                <a:gd name="T45" fmla="*/ 79 h 180"/>
                <a:gd name="T46" fmla="*/ 209 w 226"/>
                <a:gd name="T47" fmla="*/ 74 h 180"/>
                <a:gd name="T48" fmla="*/ 210 w 226"/>
                <a:gd name="T49" fmla="*/ 74 h 180"/>
                <a:gd name="T50" fmla="*/ 222 w 226"/>
                <a:gd name="T51" fmla="*/ 83 h 180"/>
                <a:gd name="T52" fmla="*/ 213 w 226"/>
                <a:gd name="T53" fmla="*/ 84 h 180"/>
                <a:gd name="T54" fmla="*/ 208 w 226"/>
                <a:gd name="T55" fmla="*/ 90 h 180"/>
                <a:gd name="T56" fmla="*/ 200 w 226"/>
                <a:gd name="T57" fmla="*/ 94 h 180"/>
                <a:gd name="T58" fmla="*/ 192 w 226"/>
                <a:gd name="T59" fmla="*/ 98 h 180"/>
                <a:gd name="T60" fmla="*/ 184 w 226"/>
                <a:gd name="T61" fmla="*/ 101 h 180"/>
                <a:gd name="T62" fmla="*/ 176 w 226"/>
                <a:gd name="T63" fmla="*/ 104 h 180"/>
                <a:gd name="T64" fmla="*/ 166 w 226"/>
                <a:gd name="T65" fmla="*/ 99 h 180"/>
                <a:gd name="T66" fmla="*/ 158 w 226"/>
                <a:gd name="T67" fmla="*/ 107 h 180"/>
                <a:gd name="T68" fmla="*/ 153 w 226"/>
                <a:gd name="T69" fmla="*/ 116 h 180"/>
                <a:gd name="T70" fmla="*/ 147 w 226"/>
                <a:gd name="T71" fmla="*/ 124 h 180"/>
                <a:gd name="T72" fmla="*/ 138 w 226"/>
                <a:gd name="T73" fmla="*/ 134 h 180"/>
                <a:gd name="T74" fmla="*/ 132 w 226"/>
                <a:gd name="T75" fmla="*/ 140 h 180"/>
                <a:gd name="T76" fmla="*/ 121 w 226"/>
                <a:gd name="T77" fmla="*/ 134 h 180"/>
                <a:gd name="T78" fmla="*/ 109 w 226"/>
                <a:gd name="T79" fmla="*/ 147 h 180"/>
                <a:gd name="T80" fmla="*/ 98 w 226"/>
                <a:gd name="T81" fmla="*/ 152 h 180"/>
                <a:gd name="T82" fmla="*/ 100 w 226"/>
                <a:gd name="T83" fmla="*/ 166 h 180"/>
                <a:gd name="T84" fmla="*/ 91 w 226"/>
                <a:gd name="T85" fmla="*/ 176 h 180"/>
                <a:gd name="T86" fmla="*/ 79 w 226"/>
                <a:gd name="T87" fmla="*/ 175 h 180"/>
                <a:gd name="T88" fmla="*/ 72 w 226"/>
                <a:gd name="T89" fmla="*/ 168 h 180"/>
                <a:gd name="T90" fmla="*/ 73 w 226"/>
                <a:gd name="T91" fmla="*/ 165 h 180"/>
                <a:gd name="T92" fmla="*/ 66 w 226"/>
                <a:gd name="T93" fmla="*/ 165 h 180"/>
                <a:gd name="T94" fmla="*/ 62 w 226"/>
                <a:gd name="T95" fmla="*/ 165 h 180"/>
                <a:gd name="T96" fmla="*/ 62 w 226"/>
                <a:gd name="T97" fmla="*/ 154 h 180"/>
                <a:gd name="T98" fmla="*/ 55 w 226"/>
                <a:gd name="T99" fmla="*/ 149 h 180"/>
                <a:gd name="T100" fmla="*/ 44 w 226"/>
                <a:gd name="T101" fmla="*/ 148 h 180"/>
                <a:gd name="T102" fmla="*/ 36 w 226"/>
                <a:gd name="T103" fmla="*/ 152 h 180"/>
                <a:gd name="T104" fmla="*/ 27 w 226"/>
                <a:gd name="T105" fmla="*/ 149 h 180"/>
                <a:gd name="T106" fmla="*/ 19 w 226"/>
                <a:gd name="T107" fmla="*/ 144 h 180"/>
                <a:gd name="T108" fmla="*/ 10 w 226"/>
                <a:gd name="T109" fmla="*/ 139 h 180"/>
                <a:gd name="T110" fmla="*/ 67 w 226"/>
                <a:gd name="T111" fmla="*/ 169 h 180"/>
                <a:gd name="T112" fmla="*/ 69 w 226"/>
                <a:gd name="T113" fmla="*/ 166 h 180"/>
                <a:gd name="T114" fmla="*/ 83 w 226"/>
                <a:gd name="T115" fmla="*/ 66 h 180"/>
                <a:gd name="T116" fmla="*/ 98 w 226"/>
                <a:gd name="T117" fmla="*/ 54 h 180"/>
                <a:gd name="T118" fmla="*/ 105 w 226"/>
                <a:gd name="T119" fmla="*/ 50 h 180"/>
                <a:gd name="T120" fmla="*/ 95 w 226"/>
                <a:gd name="T121" fmla="*/ 57 h 180"/>
                <a:gd name="T122" fmla="*/ 118 w 226"/>
                <a:gd name="T123" fmla="*/ 4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80">
                  <a:moveTo>
                    <a:pt x="0" y="138"/>
                  </a:moveTo>
                  <a:lnTo>
                    <a:pt x="0" y="136"/>
                  </a:lnTo>
                  <a:lnTo>
                    <a:pt x="0" y="135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2" y="133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0"/>
                  </a:lnTo>
                  <a:lnTo>
                    <a:pt x="6" y="127"/>
                  </a:lnTo>
                  <a:lnTo>
                    <a:pt x="6" y="126"/>
                  </a:lnTo>
                  <a:lnTo>
                    <a:pt x="6" y="125"/>
                  </a:lnTo>
                  <a:lnTo>
                    <a:pt x="5" y="125"/>
                  </a:lnTo>
                  <a:lnTo>
                    <a:pt x="4" y="123"/>
                  </a:lnTo>
                  <a:lnTo>
                    <a:pt x="3" y="122"/>
                  </a:lnTo>
                  <a:lnTo>
                    <a:pt x="3" y="121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4" y="118"/>
                  </a:lnTo>
                  <a:lnTo>
                    <a:pt x="5" y="117"/>
                  </a:lnTo>
                  <a:lnTo>
                    <a:pt x="5" y="116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5" y="113"/>
                  </a:lnTo>
                  <a:lnTo>
                    <a:pt x="6" y="112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15" y="106"/>
                  </a:lnTo>
                  <a:lnTo>
                    <a:pt x="19" y="102"/>
                  </a:lnTo>
                  <a:lnTo>
                    <a:pt x="22" y="100"/>
                  </a:lnTo>
                  <a:lnTo>
                    <a:pt x="24" y="98"/>
                  </a:lnTo>
                  <a:lnTo>
                    <a:pt x="28" y="94"/>
                  </a:lnTo>
                  <a:lnTo>
                    <a:pt x="29" y="93"/>
                  </a:lnTo>
                  <a:lnTo>
                    <a:pt x="31" y="91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5" y="88"/>
                  </a:lnTo>
                  <a:lnTo>
                    <a:pt x="36" y="87"/>
                  </a:lnTo>
                  <a:lnTo>
                    <a:pt x="37" y="87"/>
                  </a:lnTo>
                  <a:lnTo>
                    <a:pt x="37" y="85"/>
                  </a:lnTo>
                  <a:lnTo>
                    <a:pt x="38" y="85"/>
                  </a:lnTo>
                  <a:lnTo>
                    <a:pt x="39" y="87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8" y="79"/>
                  </a:lnTo>
                  <a:lnTo>
                    <a:pt x="49" y="79"/>
                  </a:lnTo>
                  <a:lnTo>
                    <a:pt x="49" y="77"/>
                  </a:lnTo>
                  <a:lnTo>
                    <a:pt x="50" y="77"/>
                  </a:lnTo>
                  <a:lnTo>
                    <a:pt x="54" y="76"/>
                  </a:lnTo>
                  <a:lnTo>
                    <a:pt x="55" y="76"/>
                  </a:lnTo>
                  <a:lnTo>
                    <a:pt x="55" y="75"/>
                  </a:lnTo>
                  <a:lnTo>
                    <a:pt x="56" y="75"/>
                  </a:lnTo>
                  <a:lnTo>
                    <a:pt x="58" y="76"/>
                  </a:lnTo>
                  <a:lnTo>
                    <a:pt x="58" y="75"/>
                  </a:lnTo>
                  <a:lnTo>
                    <a:pt x="59" y="74"/>
                  </a:lnTo>
                  <a:lnTo>
                    <a:pt x="59" y="75"/>
                  </a:lnTo>
                  <a:lnTo>
                    <a:pt x="58" y="76"/>
                  </a:lnTo>
                  <a:lnTo>
                    <a:pt x="59" y="76"/>
                  </a:lnTo>
                  <a:lnTo>
                    <a:pt x="63" y="79"/>
                  </a:lnTo>
                  <a:lnTo>
                    <a:pt x="64" y="80"/>
                  </a:lnTo>
                  <a:lnTo>
                    <a:pt x="65" y="79"/>
                  </a:lnTo>
                  <a:lnTo>
                    <a:pt x="66" y="79"/>
                  </a:lnTo>
                  <a:lnTo>
                    <a:pt x="66" y="77"/>
                  </a:lnTo>
                  <a:lnTo>
                    <a:pt x="67" y="77"/>
                  </a:lnTo>
                  <a:lnTo>
                    <a:pt x="67" y="76"/>
                  </a:lnTo>
                  <a:lnTo>
                    <a:pt x="69" y="76"/>
                  </a:lnTo>
                  <a:lnTo>
                    <a:pt x="73" y="76"/>
                  </a:lnTo>
                  <a:lnTo>
                    <a:pt x="76" y="77"/>
                  </a:lnTo>
                  <a:lnTo>
                    <a:pt x="80" y="77"/>
                  </a:lnTo>
                  <a:lnTo>
                    <a:pt x="83" y="77"/>
                  </a:lnTo>
                  <a:lnTo>
                    <a:pt x="85" y="77"/>
                  </a:lnTo>
                  <a:lnTo>
                    <a:pt x="87" y="77"/>
                  </a:lnTo>
                  <a:lnTo>
                    <a:pt x="89" y="76"/>
                  </a:lnTo>
                  <a:lnTo>
                    <a:pt x="89" y="75"/>
                  </a:lnTo>
                  <a:lnTo>
                    <a:pt x="90" y="75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100" y="74"/>
                  </a:lnTo>
                  <a:lnTo>
                    <a:pt x="101" y="73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6" y="74"/>
                  </a:lnTo>
                  <a:lnTo>
                    <a:pt x="109" y="71"/>
                  </a:lnTo>
                  <a:lnTo>
                    <a:pt x="110" y="69"/>
                  </a:lnTo>
                  <a:lnTo>
                    <a:pt x="112" y="68"/>
                  </a:lnTo>
                  <a:lnTo>
                    <a:pt x="113" y="68"/>
                  </a:lnTo>
                  <a:lnTo>
                    <a:pt x="118" y="67"/>
                  </a:lnTo>
                  <a:lnTo>
                    <a:pt x="121" y="66"/>
                  </a:lnTo>
                  <a:lnTo>
                    <a:pt x="121" y="65"/>
                  </a:lnTo>
                  <a:lnTo>
                    <a:pt x="121" y="64"/>
                  </a:lnTo>
                  <a:lnTo>
                    <a:pt x="121" y="63"/>
                  </a:lnTo>
                  <a:lnTo>
                    <a:pt x="118" y="63"/>
                  </a:lnTo>
                  <a:lnTo>
                    <a:pt x="117" y="63"/>
                  </a:lnTo>
                  <a:lnTo>
                    <a:pt x="118" y="63"/>
                  </a:lnTo>
                  <a:lnTo>
                    <a:pt x="121" y="63"/>
                  </a:lnTo>
                  <a:lnTo>
                    <a:pt x="123" y="63"/>
                  </a:lnTo>
                  <a:lnTo>
                    <a:pt x="124" y="63"/>
                  </a:lnTo>
                  <a:lnTo>
                    <a:pt x="126" y="63"/>
                  </a:lnTo>
                  <a:lnTo>
                    <a:pt x="127" y="63"/>
                  </a:lnTo>
                  <a:lnTo>
                    <a:pt x="128" y="63"/>
                  </a:lnTo>
                  <a:lnTo>
                    <a:pt x="128" y="64"/>
                  </a:lnTo>
                  <a:lnTo>
                    <a:pt x="130" y="64"/>
                  </a:lnTo>
                  <a:lnTo>
                    <a:pt x="131" y="64"/>
                  </a:lnTo>
                  <a:lnTo>
                    <a:pt x="131" y="65"/>
                  </a:lnTo>
                  <a:lnTo>
                    <a:pt x="132" y="65"/>
                  </a:lnTo>
                  <a:lnTo>
                    <a:pt x="134" y="65"/>
                  </a:lnTo>
                  <a:lnTo>
                    <a:pt x="136" y="66"/>
                  </a:lnTo>
                  <a:lnTo>
                    <a:pt x="139" y="65"/>
                  </a:lnTo>
                  <a:lnTo>
                    <a:pt x="141" y="65"/>
                  </a:lnTo>
                  <a:lnTo>
                    <a:pt x="145" y="64"/>
                  </a:lnTo>
                  <a:lnTo>
                    <a:pt x="147" y="63"/>
                  </a:lnTo>
                  <a:lnTo>
                    <a:pt x="150" y="60"/>
                  </a:lnTo>
                  <a:lnTo>
                    <a:pt x="151" y="59"/>
                  </a:lnTo>
                  <a:lnTo>
                    <a:pt x="153" y="58"/>
                  </a:lnTo>
                  <a:lnTo>
                    <a:pt x="156" y="58"/>
                  </a:lnTo>
                  <a:lnTo>
                    <a:pt x="159" y="59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7" y="60"/>
                  </a:lnTo>
                  <a:lnTo>
                    <a:pt x="167" y="62"/>
                  </a:lnTo>
                  <a:lnTo>
                    <a:pt x="166" y="62"/>
                  </a:lnTo>
                  <a:lnTo>
                    <a:pt x="166" y="63"/>
                  </a:lnTo>
                  <a:lnTo>
                    <a:pt x="166" y="64"/>
                  </a:lnTo>
                  <a:lnTo>
                    <a:pt x="167" y="64"/>
                  </a:lnTo>
                  <a:lnTo>
                    <a:pt x="168" y="64"/>
                  </a:lnTo>
                  <a:lnTo>
                    <a:pt x="169" y="64"/>
                  </a:lnTo>
                  <a:lnTo>
                    <a:pt x="169" y="63"/>
                  </a:lnTo>
                  <a:lnTo>
                    <a:pt x="170" y="63"/>
                  </a:lnTo>
                  <a:lnTo>
                    <a:pt x="171" y="63"/>
                  </a:lnTo>
                  <a:lnTo>
                    <a:pt x="174" y="63"/>
                  </a:lnTo>
                  <a:lnTo>
                    <a:pt x="175" y="62"/>
                  </a:lnTo>
                  <a:lnTo>
                    <a:pt x="174" y="62"/>
                  </a:lnTo>
                  <a:lnTo>
                    <a:pt x="173" y="62"/>
                  </a:lnTo>
                  <a:lnTo>
                    <a:pt x="170" y="62"/>
                  </a:lnTo>
                  <a:lnTo>
                    <a:pt x="169" y="62"/>
                  </a:lnTo>
                  <a:lnTo>
                    <a:pt x="168" y="62"/>
                  </a:lnTo>
                  <a:lnTo>
                    <a:pt x="167" y="60"/>
                  </a:lnTo>
                  <a:lnTo>
                    <a:pt x="169" y="60"/>
                  </a:lnTo>
                  <a:lnTo>
                    <a:pt x="174" y="60"/>
                  </a:lnTo>
                  <a:lnTo>
                    <a:pt x="177" y="60"/>
                  </a:lnTo>
                  <a:lnTo>
                    <a:pt x="179" y="60"/>
                  </a:lnTo>
                  <a:lnTo>
                    <a:pt x="181" y="60"/>
                  </a:lnTo>
                  <a:lnTo>
                    <a:pt x="183" y="62"/>
                  </a:lnTo>
                  <a:lnTo>
                    <a:pt x="185" y="64"/>
                  </a:lnTo>
                  <a:lnTo>
                    <a:pt x="190" y="66"/>
                  </a:lnTo>
                  <a:lnTo>
                    <a:pt x="194" y="68"/>
                  </a:lnTo>
                  <a:lnTo>
                    <a:pt x="196" y="69"/>
                  </a:lnTo>
                  <a:lnTo>
                    <a:pt x="199" y="71"/>
                  </a:lnTo>
                  <a:lnTo>
                    <a:pt x="200" y="71"/>
                  </a:lnTo>
                  <a:lnTo>
                    <a:pt x="201" y="72"/>
                  </a:lnTo>
                  <a:lnTo>
                    <a:pt x="202" y="71"/>
                  </a:lnTo>
                  <a:lnTo>
                    <a:pt x="202" y="72"/>
                  </a:lnTo>
                  <a:lnTo>
                    <a:pt x="201" y="72"/>
                  </a:lnTo>
                  <a:lnTo>
                    <a:pt x="200" y="72"/>
                  </a:lnTo>
                  <a:lnTo>
                    <a:pt x="199" y="71"/>
                  </a:lnTo>
                  <a:lnTo>
                    <a:pt x="198" y="71"/>
                  </a:lnTo>
                  <a:lnTo>
                    <a:pt x="196" y="71"/>
                  </a:lnTo>
                  <a:lnTo>
                    <a:pt x="195" y="71"/>
                  </a:lnTo>
                  <a:lnTo>
                    <a:pt x="196" y="71"/>
                  </a:lnTo>
                  <a:lnTo>
                    <a:pt x="195" y="69"/>
                  </a:lnTo>
                  <a:lnTo>
                    <a:pt x="194" y="68"/>
                  </a:lnTo>
                  <a:lnTo>
                    <a:pt x="193" y="69"/>
                  </a:lnTo>
                  <a:lnTo>
                    <a:pt x="192" y="68"/>
                  </a:lnTo>
                  <a:lnTo>
                    <a:pt x="191" y="68"/>
                  </a:lnTo>
                  <a:lnTo>
                    <a:pt x="191" y="69"/>
                  </a:lnTo>
                  <a:lnTo>
                    <a:pt x="190" y="69"/>
                  </a:lnTo>
                  <a:lnTo>
                    <a:pt x="188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88" y="68"/>
                  </a:lnTo>
                  <a:lnTo>
                    <a:pt x="188" y="69"/>
                  </a:lnTo>
                  <a:lnTo>
                    <a:pt x="188" y="71"/>
                  </a:lnTo>
                  <a:lnTo>
                    <a:pt x="190" y="71"/>
                  </a:lnTo>
                  <a:lnTo>
                    <a:pt x="187" y="69"/>
                  </a:lnTo>
                  <a:lnTo>
                    <a:pt x="187" y="68"/>
                  </a:lnTo>
                  <a:lnTo>
                    <a:pt x="186" y="69"/>
                  </a:lnTo>
                  <a:lnTo>
                    <a:pt x="185" y="69"/>
                  </a:lnTo>
                  <a:lnTo>
                    <a:pt x="184" y="69"/>
                  </a:lnTo>
                  <a:lnTo>
                    <a:pt x="185" y="71"/>
                  </a:lnTo>
                  <a:lnTo>
                    <a:pt x="186" y="71"/>
                  </a:lnTo>
                  <a:lnTo>
                    <a:pt x="185" y="71"/>
                  </a:lnTo>
                  <a:lnTo>
                    <a:pt x="185" y="72"/>
                  </a:lnTo>
                  <a:lnTo>
                    <a:pt x="186" y="72"/>
                  </a:lnTo>
                  <a:lnTo>
                    <a:pt x="186" y="71"/>
                  </a:lnTo>
                  <a:lnTo>
                    <a:pt x="186" y="69"/>
                  </a:lnTo>
                  <a:lnTo>
                    <a:pt x="187" y="69"/>
                  </a:lnTo>
                  <a:lnTo>
                    <a:pt x="188" y="71"/>
                  </a:lnTo>
                  <a:lnTo>
                    <a:pt x="188" y="72"/>
                  </a:lnTo>
                  <a:lnTo>
                    <a:pt x="190" y="72"/>
                  </a:lnTo>
                  <a:lnTo>
                    <a:pt x="188" y="73"/>
                  </a:lnTo>
                  <a:lnTo>
                    <a:pt x="188" y="74"/>
                  </a:lnTo>
                  <a:lnTo>
                    <a:pt x="190" y="75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4"/>
                  </a:lnTo>
                  <a:lnTo>
                    <a:pt x="192" y="75"/>
                  </a:lnTo>
                  <a:lnTo>
                    <a:pt x="193" y="75"/>
                  </a:lnTo>
                  <a:lnTo>
                    <a:pt x="193" y="76"/>
                  </a:lnTo>
                  <a:lnTo>
                    <a:pt x="194" y="76"/>
                  </a:lnTo>
                  <a:lnTo>
                    <a:pt x="195" y="76"/>
                  </a:lnTo>
                  <a:lnTo>
                    <a:pt x="194" y="76"/>
                  </a:lnTo>
                  <a:lnTo>
                    <a:pt x="194" y="77"/>
                  </a:lnTo>
                  <a:lnTo>
                    <a:pt x="195" y="77"/>
                  </a:lnTo>
                  <a:lnTo>
                    <a:pt x="195" y="79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9" y="77"/>
                  </a:lnTo>
                  <a:lnTo>
                    <a:pt x="200" y="77"/>
                  </a:lnTo>
                  <a:lnTo>
                    <a:pt x="199" y="76"/>
                  </a:lnTo>
                  <a:lnTo>
                    <a:pt x="198" y="76"/>
                  </a:lnTo>
                  <a:lnTo>
                    <a:pt x="198" y="75"/>
                  </a:lnTo>
                  <a:lnTo>
                    <a:pt x="196" y="75"/>
                  </a:lnTo>
                  <a:lnTo>
                    <a:pt x="193" y="75"/>
                  </a:lnTo>
                  <a:lnTo>
                    <a:pt x="192" y="74"/>
                  </a:lnTo>
                  <a:lnTo>
                    <a:pt x="192" y="73"/>
                  </a:lnTo>
                  <a:lnTo>
                    <a:pt x="193" y="73"/>
                  </a:lnTo>
                  <a:lnTo>
                    <a:pt x="196" y="73"/>
                  </a:lnTo>
                  <a:lnTo>
                    <a:pt x="196" y="74"/>
                  </a:lnTo>
                  <a:lnTo>
                    <a:pt x="198" y="74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5"/>
                  </a:lnTo>
                  <a:lnTo>
                    <a:pt x="201" y="76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2" y="79"/>
                  </a:lnTo>
                  <a:lnTo>
                    <a:pt x="203" y="79"/>
                  </a:lnTo>
                  <a:lnTo>
                    <a:pt x="204" y="77"/>
                  </a:lnTo>
                  <a:lnTo>
                    <a:pt x="205" y="76"/>
                  </a:lnTo>
                  <a:lnTo>
                    <a:pt x="207" y="76"/>
                  </a:lnTo>
                  <a:lnTo>
                    <a:pt x="207" y="75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0" y="74"/>
                  </a:lnTo>
                  <a:lnTo>
                    <a:pt x="210" y="75"/>
                  </a:lnTo>
                  <a:lnTo>
                    <a:pt x="211" y="76"/>
                  </a:lnTo>
                  <a:lnTo>
                    <a:pt x="210" y="77"/>
                  </a:lnTo>
                  <a:lnTo>
                    <a:pt x="209" y="76"/>
                  </a:lnTo>
                  <a:lnTo>
                    <a:pt x="208" y="76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77"/>
                  </a:lnTo>
                  <a:lnTo>
                    <a:pt x="209" y="79"/>
                  </a:lnTo>
                  <a:lnTo>
                    <a:pt x="209" y="80"/>
                  </a:lnTo>
                  <a:lnTo>
                    <a:pt x="210" y="79"/>
                  </a:lnTo>
                  <a:lnTo>
                    <a:pt x="210" y="77"/>
                  </a:lnTo>
                  <a:lnTo>
                    <a:pt x="211" y="77"/>
                  </a:lnTo>
                  <a:lnTo>
                    <a:pt x="212" y="76"/>
                  </a:lnTo>
                  <a:lnTo>
                    <a:pt x="211" y="75"/>
                  </a:lnTo>
                  <a:lnTo>
                    <a:pt x="211" y="74"/>
                  </a:lnTo>
                  <a:lnTo>
                    <a:pt x="210" y="74"/>
                  </a:lnTo>
                  <a:lnTo>
                    <a:pt x="209" y="74"/>
                  </a:lnTo>
                  <a:lnTo>
                    <a:pt x="208" y="74"/>
                  </a:lnTo>
                  <a:lnTo>
                    <a:pt x="207" y="74"/>
                  </a:lnTo>
                  <a:lnTo>
                    <a:pt x="208" y="74"/>
                  </a:lnTo>
                  <a:lnTo>
                    <a:pt x="207" y="74"/>
                  </a:lnTo>
                  <a:lnTo>
                    <a:pt x="205" y="73"/>
                  </a:lnTo>
                  <a:lnTo>
                    <a:pt x="204" y="73"/>
                  </a:lnTo>
                  <a:lnTo>
                    <a:pt x="203" y="73"/>
                  </a:lnTo>
                  <a:lnTo>
                    <a:pt x="203" y="72"/>
                  </a:lnTo>
                  <a:lnTo>
                    <a:pt x="204" y="72"/>
                  </a:lnTo>
                  <a:lnTo>
                    <a:pt x="205" y="72"/>
                  </a:lnTo>
                  <a:lnTo>
                    <a:pt x="210" y="74"/>
                  </a:lnTo>
                  <a:lnTo>
                    <a:pt x="214" y="74"/>
                  </a:lnTo>
                  <a:lnTo>
                    <a:pt x="217" y="75"/>
                  </a:lnTo>
                  <a:lnTo>
                    <a:pt x="218" y="76"/>
                  </a:lnTo>
                  <a:lnTo>
                    <a:pt x="218" y="79"/>
                  </a:lnTo>
                  <a:lnTo>
                    <a:pt x="219" y="80"/>
                  </a:lnTo>
                  <a:lnTo>
                    <a:pt x="220" y="81"/>
                  </a:lnTo>
                  <a:lnTo>
                    <a:pt x="221" y="81"/>
                  </a:lnTo>
                  <a:lnTo>
                    <a:pt x="226" y="82"/>
                  </a:lnTo>
                  <a:lnTo>
                    <a:pt x="225" y="82"/>
                  </a:lnTo>
                  <a:lnTo>
                    <a:pt x="224" y="83"/>
                  </a:lnTo>
                  <a:lnTo>
                    <a:pt x="222" y="83"/>
                  </a:lnTo>
                  <a:lnTo>
                    <a:pt x="221" y="83"/>
                  </a:lnTo>
                  <a:lnTo>
                    <a:pt x="220" y="83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8" y="83"/>
                  </a:lnTo>
                  <a:lnTo>
                    <a:pt x="217" y="83"/>
                  </a:lnTo>
                  <a:lnTo>
                    <a:pt x="216" y="83"/>
                  </a:lnTo>
                  <a:lnTo>
                    <a:pt x="216" y="84"/>
                  </a:lnTo>
                  <a:lnTo>
                    <a:pt x="214" y="84"/>
                  </a:lnTo>
                  <a:lnTo>
                    <a:pt x="214" y="85"/>
                  </a:lnTo>
                  <a:lnTo>
                    <a:pt x="213" y="84"/>
                  </a:lnTo>
                  <a:lnTo>
                    <a:pt x="212" y="84"/>
                  </a:lnTo>
                  <a:lnTo>
                    <a:pt x="212" y="85"/>
                  </a:lnTo>
                  <a:lnTo>
                    <a:pt x="211" y="85"/>
                  </a:lnTo>
                  <a:lnTo>
                    <a:pt x="211" y="87"/>
                  </a:lnTo>
                  <a:lnTo>
                    <a:pt x="212" y="87"/>
                  </a:lnTo>
                  <a:lnTo>
                    <a:pt x="211" y="87"/>
                  </a:lnTo>
                  <a:lnTo>
                    <a:pt x="211" y="88"/>
                  </a:lnTo>
                  <a:lnTo>
                    <a:pt x="210" y="88"/>
                  </a:lnTo>
                  <a:lnTo>
                    <a:pt x="209" y="89"/>
                  </a:lnTo>
                  <a:lnTo>
                    <a:pt x="209" y="90"/>
                  </a:lnTo>
                  <a:lnTo>
                    <a:pt x="208" y="90"/>
                  </a:lnTo>
                  <a:lnTo>
                    <a:pt x="207" y="90"/>
                  </a:lnTo>
                  <a:lnTo>
                    <a:pt x="205" y="90"/>
                  </a:lnTo>
                  <a:lnTo>
                    <a:pt x="205" y="91"/>
                  </a:lnTo>
                  <a:lnTo>
                    <a:pt x="205" y="92"/>
                  </a:lnTo>
                  <a:lnTo>
                    <a:pt x="205" y="91"/>
                  </a:lnTo>
                  <a:lnTo>
                    <a:pt x="204" y="91"/>
                  </a:lnTo>
                  <a:lnTo>
                    <a:pt x="204" y="92"/>
                  </a:lnTo>
                  <a:lnTo>
                    <a:pt x="203" y="92"/>
                  </a:lnTo>
                  <a:lnTo>
                    <a:pt x="202" y="93"/>
                  </a:lnTo>
                  <a:lnTo>
                    <a:pt x="201" y="94"/>
                  </a:lnTo>
                  <a:lnTo>
                    <a:pt x="200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194" y="97"/>
                  </a:lnTo>
                  <a:lnTo>
                    <a:pt x="193" y="97"/>
                  </a:lnTo>
                  <a:lnTo>
                    <a:pt x="192" y="97"/>
                  </a:lnTo>
                  <a:lnTo>
                    <a:pt x="192" y="96"/>
                  </a:lnTo>
                  <a:lnTo>
                    <a:pt x="191" y="96"/>
                  </a:lnTo>
                  <a:lnTo>
                    <a:pt x="191" y="97"/>
                  </a:lnTo>
                  <a:lnTo>
                    <a:pt x="192" y="98"/>
                  </a:lnTo>
                  <a:lnTo>
                    <a:pt x="191" y="98"/>
                  </a:lnTo>
                  <a:lnTo>
                    <a:pt x="191" y="99"/>
                  </a:lnTo>
                  <a:lnTo>
                    <a:pt x="190" y="99"/>
                  </a:lnTo>
                  <a:lnTo>
                    <a:pt x="188" y="99"/>
                  </a:lnTo>
                  <a:lnTo>
                    <a:pt x="187" y="98"/>
                  </a:lnTo>
                  <a:lnTo>
                    <a:pt x="186" y="98"/>
                  </a:lnTo>
                  <a:lnTo>
                    <a:pt x="185" y="99"/>
                  </a:lnTo>
                  <a:lnTo>
                    <a:pt x="186" y="100"/>
                  </a:lnTo>
                  <a:lnTo>
                    <a:pt x="186" y="101"/>
                  </a:lnTo>
                  <a:lnTo>
                    <a:pt x="185" y="101"/>
                  </a:lnTo>
                  <a:lnTo>
                    <a:pt x="184" y="101"/>
                  </a:lnTo>
                  <a:lnTo>
                    <a:pt x="183" y="101"/>
                  </a:lnTo>
                  <a:lnTo>
                    <a:pt x="183" y="100"/>
                  </a:lnTo>
                  <a:lnTo>
                    <a:pt x="182" y="101"/>
                  </a:lnTo>
                  <a:lnTo>
                    <a:pt x="182" y="102"/>
                  </a:lnTo>
                  <a:lnTo>
                    <a:pt x="181" y="102"/>
                  </a:lnTo>
                  <a:lnTo>
                    <a:pt x="179" y="104"/>
                  </a:lnTo>
                  <a:lnTo>
                    <a:pt x="178" y="105"/>
                  </a:lnTo>
                  <a:lnTo>
                    <a:pt x="177" y="105"/>
                  </a:lnTo>
                  <a:lnTo>
                    <a:pt x="177" y="104"/>
                  </a:lnTo>
                  <a:lnTo>
                    <a:pt x="176" y="105"/>
                  </a:lnTo>
                  <a:lnTo>
                    <a:pt x="176" y="104"/>
                  </a:lnTo>
                  <a:lnTo>
                    <a:pt x="174" y="104"/>
                  </a:lnTo>
                  <a:lnTo>
                    <a:pt x="173" y="104"/>
                  </a:lnTo>
                  <a:lnTo>
                    <a:pt x="171" y="104"/>
                  </a:lnTo>
                  <a:lnTo>
                    <a:pt x="170" y="104"/>
                  </a:lnTo>
                  <a:lnTo>
                    <a:pt x="169" y="102"/>
                  </a:lnTo>
                  <a:lnTo>
                    <a:pt x="168" y="101"/>
                  </a:lnTo>
                  <a:lnTo>
                    <a:pt x="167" y="101"/>
                  </a:lnTo>
                  <a:lnTo>
                    <a:pt x="167" y="100"/>
                  </a:lnTo>
                  <a:lnTo>
                    <a:pt x="168" y="100"/>
                  </a:lnTo>
                  <a:lnTo>
                    <a:pt x="167" y="99"/>
                  </a:lnTo>
                  <a:lnTo>
                    <a:pt x="166" y="99"/>
                  </a:lnTo>
                  <a:lnTo>
                    <a:pt x="165" y="99"/>
                  </a:lnTo>
                  <a:lnTo>
                    <a:pt x="162" y="100"/>
                  </a:lnTo>
                  <a:lnTo>
                    <a:pt x="161" y="100"/>
                  </a:lnTo>
                  <a:lnTo>
                    <a:pt x="160" y="102"/>
                  </a:lnTo>
                  <a:lnTo>
                    <a:pt x="159" y="102"/>
                  </a:lnTo>
                  <a:lnTo>
                    <a:pt x="159" y="104"/>
                  </a:lnTo>
                  <a:lnTo>
                    <a:pt x="158" y="104"/>
                  </a:lnTo>
                  <a:lnTo>
                    <a:pt x="158" y="105"/>
                  </a:lnTo>
                  <a:lnTo>
                    <a:pt x="158" y="106"/>
                  </a:lnTo>
                  <a:lnTo>
                    <a:pt x="157" y="106"/>
                  </a:lnTo>
                  <a:lnTo>
                    <a:pt x="158" y="107"/>
                  </a:lnTo>
                  <a:lnTo>
                    <a:pt x="159" y="107"/>
                  </a:lnTo>
                  <a:lnTo>
                    <a:pt x="158" y="108"/>
                  </a:lnTo>
                  <a:lnTo>
                    <a:pt x="159" y="108"/>
                  </a:lnTo>
                  <a:lnTo>
                    <a:pt x="158" y="109"/>
                  </a:lnTo>
                  <a:lnTo>
                    <a:pt x="157" y="110"/>
                  </a:lnTo>
                  <a:lnTo>
                    <a:pt x="156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5" y="114"/>
                  </a:lnTo>
                  <a:lnTo>
                    <a:pt x="153" y="115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3" y="117"/>
                  </a:lnTo>
                  <a:lnTo>
                    <a:pt x="155" y="118"/>
                  </a:lnTo>
                  <a:lnTo>
                    <a:pt x="155" y="119"/>
                  </a:lnTo>
                  <a:lnTo>
                    <a:pt x="153" y="119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49" y="122"/>
                  </a:lnTo>
                  <a:lnTo>
                    <a:pt x="148" y="123"/>
                  </a:lnTo>
                  <a:lnTo>
                    <a:pt x="147" y="123"/>
                  </a:lnTo>
                  <a:lnTo>
                    <a:pt x="147" y="124"/>
                  </a:lnTo>
                  <a:lnTo>
                    <a:pt x="147" y="125"/>
                  </a:lnTo>
                  <a:lnTo>
                    <a:pt x="145" y="126"/>
                  </a:lnTo>
                  <a:lnTo>
                    <a:pt x="145" y="127"/>
                  </a:lnTo>
                  <a:lnTo>
                    <a:pt x="144" y="129"/>
                  </a:lnTo>
                  <a:lnTo>
                    <a:pt x="142" y="130"/>
                  </a:lnTo>
                  <a:lnTo>
                    <a:pt x="142" y="131"/>
                  </a:lnTo>
                  <a:lnTo>
                    <a:pt x="141" y="132"/>
                  </a:lnTo>
                  <a:lnTo>
                    <a:pt x="140" y="132"/>
                  </a:lnTo>
                  <a:lnTo>
                    <a:pt x="140" y="133"/>
                  </a:lnTo>
                  <a:lnTo>
                    <a:pt x="139" y="133"/>
                  </a:lnTo>
                  <a:lnTo>
                    <a:pt x="138" y="134"/>
                  </a:lnTo>
                  <a:lnTo>
                    <a:pt x="136" y="135"/>
                  </a:lnTo>
                  <a:lnTo>
                    <a:pt x="135" y="135"/>
                  </a:lnTo>
                  <a:lnTo>
                    <a:pt x="135" y="136"/>
                  </a:lnTo>
                  <a:lnTo>
                    <a:pt x="134" y="138"/>
                  </a:lnTo>
                  <a:lnTo>
                    <a:pt x="134" y="139"/>
                  </a:lnTo>
                  <a:lnTo>
                    <a:pt x="135" y="139"/>
                  </a:lnTo>
                  <a:lnTo>
                    <a:pt x="135" y="140"/>
                  </a:lnTo>
                  <a:lnTo>
                    <a:pt x="135" y="141"/>
                  </a:lnTo>
                  <a:lnTo>
                    <a:pt x="134" y="140"/>
                  </a:lnTo>
                  <a:lnTo>
                    <a:pt x="133" y="140"/>
                  </a:lnTo>
                  <a:lnTo>
                    <a:pt x="132" y="140"/>
                  </a:lnTo>
                  <a:lnTo>
                    <a:pt x="131" y="140"/>
                  </a:lnTo>
                  <a:lnTo>
                    <a:pt x="131" y="139"/>
                  </a:lnTo>
                  <a:lnTo>
                    <a:pt x="130" y="138"/>
                  </a:lnTo>
                  <a:lnTo>
                    <a:pt x="128" y="138"/>
                  </a:lnTo>
                  <a:lnTo>
                    <a:pt x="128" y="139"/>
                  </a:lnTo>
                  <a:lnTo>
                    <a:pt x="127" y="139"/>
                  </a:lnTo>
                  <a:lnTo>
                    <a:pt x="126" y="138"/>
                  </a:lnTo>
                  <a:lnTo>
                    <a:pt x="124" y="136"/>
                  </a:lnTo>
                  <a:lnTo>
                    <a:pt x="124" y="135"/>
                  </a:lnTo>
                  <a:lnTo>
                    <a:pt x="124" y="134"/>
                  </a:lnTo>
                  <a:lnTo>
                    <a:pt x="121" y="134"/>
                  </a:lnTo>
                  <a:lnTo>
                    <a:pt x="121" y="135"/>
                  </a:lnTo>
                  <a:lnTo>
                    <a:pt x="119" y="136"/>
                  </a:lnTo>
                  <a:lnTo>
                    <a:pt x="119" y="138"/>
                  </a:lnTo>
                  <a:lnTo>
                    <a:pt x="118" y="138"/>
                  </a:lnTo>
                  <a:lnTo>
                    <a:pt x="117" y="140"/>
                  </a:lnTo>
                  <a:lnTo>
                    <a:pt x="115" y="143"/>
                  </a:lnTo>
                  <a:lnTo>
                    <a:pt x="114" y="144"/>
                  </a:lnTo>
                  <a:lnTo>
                    <a:pt x="114" y="146"/>
                  </a:lnTo>
                  <a:lnTo>
                    <a:pt x="113" y="147"/>
                  </a:lnTo>
                  <a:lnTo>
                    <a:pt x="110" y="147"/>
                  </a:lnTo>
                  <a:lnTo>
                    <a:pt x="109" y="147"/>
                  </a:lnTo>
                  <a:lnTo>
                    <a:pt x="108" y="147"/>
                  </a:lnTo>
                  <a:lnTo>
                    <a:pt x="107" y="147"/>
                  </a:lnTo>
                  <a:lnTo>
                    <a:pt x="106" y="147"/>
                  </a:lnTo>
                  <a:lnTo>
                    <a:pt x="104" y="147"/>
                  </a:lnTo>
                  <a:lnTo>
                    <a:pt x="101" y="148"/>
                  </a:lnTo>
                  <a:lnTo>
                    <a:pt x="99" y="148"/>
                  </a:lnTo>
                  <a:lnTo>
                    <a:pt x="98" y="149"/>
                  </a:lnTo>
                  <a:lnTo>
                    <a:pt x="97" y="149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8" y="152"/>
                  </a:lnTo>
                  <a:lnTo>
                    <a:pt x="98" y="154"/>
                  </a:lnTo>
                  <a:lnTo>
                    <a:pt x="98" y="155"/>
                  </a:lnTo>
                  <a:lnTo>
                    <a:pt x="98" y="156"/>
                  </a:lnTo>
                  <a:lnTo>
                    <a:pt x="100" y="159"/>
                  </a:lnTo>
                  <a:lnTo>
                    <a:pt x="100" y="160"/>
                  </a:lnTo>
                  <a:lnTo>
                    <a:pt x="99" y="161"/>
                  </a:lnTo>
                  <a:lnTo>
                    <a:pt x="100" y="163"/>
                  </a:lnTo>
                  <a:lnTo>
                    <a:pt x="101" y="163"/>
                  </a:lnTo>
                  <a:lnTo>
                    <a:pt x="101" y="164"/>
                  </a:lnTo>
                  <a:lnTo>
                    <a:pt x="101" y="165"/>
                  </a:lnTo>
                  <a:lnTo>
                    <a:pt x="100" y="166"/>
                  </a:lnTo>
                  <a:lnTo>
                    <a:pt x="99" y="166"/>
                  </a:lnTo>
                  <a:lnTo>
                    <a:pt x="97" y="166"/>
                  </a:lnTo>
                  <a:lnTo>
                    <a:pt x="96" y="166"/>
                  </a:lnTo>
                  <a:lnTo>
                    <a:pt x="93" y="168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73"/>
                  </a:lnTo>
                  <a:lnTo>
                    <a:pt x="93" y="174"/>
                  </a:lnTo>
                  <a:lnTo>
                    <a:pt x="92" y="174"/>
                  </a:lnTo>
                  <a:lnTo>
                    <a:pt x="92" y="175"/>
                  </a:lnTo>
                  <a:lnTo>
                    <a:pt x="91" y="176"/>
                  </a:lnTo>
                  <a:lnTo>
                    <a:pt x="90" y="177"/>
                  </a:lnTo>
                  <a:lnTo>
                    <a:pt x="89" y="177"/>
                  </a:lnTo>
                  <a:lnTo>
                    <a:pt x="88" y="177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81" y="177"/>
                  </a:lnTo>
                  <a:lnTo>
                    <a:pt x="80" y="177"/>
                  </a:lnTo>
                  <a:lnTo>
                    <a:pt x="79" y="177"/>
                  </a:lnTo>
                  <a:lnTo>
                    <a:pt x="78" y="176"/>
                  </a:lnTo>
                  <a:lnTo>
                    <a:pt x="78" y="175"/>
                  </a:lnTo>
                  <a:lnTo>
                    <a:pt x="79" y="175"/>
                  </a:lnTo>
                  <a:lnTo>
                    <a:pt x="80" y="175"/>
                  </a:lnTo>
                  <a:lnTo>
                    <a:pt x="78" y="175"/>
                  </a:lnTo>
                  <a:lnTo>
                    <a:pt x="76" y="175"/>
                  </a:lnTo>
                  <a:lnTo>
                    <a:pt x="75" y="175"/>
                  </a:lnTo>
                  <a:lnTo>
                    <a:pt x="75" y="174"/>
                  </a:lnTo>
                  <a:lnTo>
                    <a:pt x="74" y="173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2" y="169"/>
                  </a:lnTo>
                  <a:lnTo>
                    <a:pt x="71" y="169"/>
                  </a:lnTo>
                  <a:lnTo>
                    <a:pt x="72" y="168"/>
                  </a:lnTo>
                  <a:lnTo>
                    <a:pt x="73" y="167"/>
                  </a:lnTo>
                  <a:lnTo>
                    <a:pt x="73" y="166"/>
                  </a:lnTo>
                  <a:lnTo>
                    <a:pt x="74" y="166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4" y="164"/>
                  </a:lnTo>
                  <a:lnTo>
                    <a:pt x="74" y="165"/>
                  </a:lnTo>
                  <a:lnTo>
                    <a:pt x="73" y="165"/>
                  </a:lnTo>
                  <a:lnTo>
                    <a:pt x="73" y="164"/>
                  </a:lnTo>
                  <a:lnTo>
                    <a:pt x="73" y="165"/>
                  </a:lnTo>
                  <a:lnTo>
                    <a:pt x="72" y="165"/>
                  </a:lnTo>
                  <a:lnTo>
                    <a:pt x="72" y="166"/>
                  </a:lnTo>
                  <a:lnTo>
                    <a:pt x="71" y="167"/>
                  </a:lnTo>
                  <a:lnTo>
                    <a:pt x="70" y="167"/>
                  </a:lnTo>
                  <a:lnTo>
                    <a:pt x="70" y="166"/>
                  </a:lnTo>
                  <a:lnTo>
                    <a:pt x="69" y="166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5" y="164"/>
                  </a:lnTo>
                  <a:lnTo>
                    <a:pt x="65" y="165"/>
                  </a:lnTo>
                  <a:lnTo>
                    <a:pt x="65" y="166"/>
                  </a:lnTo>
                  <a:lnTo>
                    <a:pt x="64" y="167"/>
                  </a:lnTo>
                  <a:lnTo>
                    <a:pt x="63" y="167"/>
                  </a:lnTo>
                  <a:lnTo>
                    <a:pt x="62" y="167"/>
                  </a:lnTo>
                  <a:lnTo>
                    <a:pt x="61" y="167"/>
                  </a:lnTo>
                  <a:lnTo>
                    <a:pt x="61" y="166"/>
                  </a:lnTo>
                  <a:lnTo>
                    <a:pt x="59" y="166"/>
                  </a:lnTo>
                  <a:lnTo>
                    <a:pt x="62" y="165"/>
                  </a:lnTo>
                  <a:lnTo>
                    <a:pt x="63" y="164"/>
                  </a:lnTo>
                  <a:lnTo>
                    <a:pt x="63" y="163"/>
                  </a:lnTo>
                  <a:lnTo>
                    <a:pt x="62" y="163"/>
                  </a:lnTo>
                  <a:lnTo>
                    <a:pt x="61" y="163"/>
                  </a:lnTo>
                  <a:lnTo>
                    <a:pt x="61" y="161"/>
                  </a:lnTo>
                  <a:lnTo>
                    <a:pt x="61" y="160"/>
                  </a:lnTo>
                  <a:lnTo>
                    <a:pt x="61" y="158"/>
                  </a:lnTo>
                  <a:lnTo>
                    <a:pt x="61" y="157"/>
                  </a:lnTo>
                  <a:lnTo>
                    <a:pt x="61" y="156"/>
                  </a:lnTo>
                  <a:lnTo>
                    <a:pt x="62" y="155"/>
                  </a:lnTo>
                  <a:lnTo>
                    <a:pt x="62" y="154"/>
                  </a:lnTo>
                  <a:lnTo>
                    <a:pt x="62" y="151"/>
                  </a:lnTo>
                  <a:lnTo>
                    <a:pt x="63" y="151"/>
                  </a:lnTo>
                  <a:lnTo>
                    <a:pt x="62" y="151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7" y="148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5" y="149"/>
                  </a:lnTo>
                  <a:lnTo>
                    <a:pt x="54" y="150"/>
                  </a:lnTo>
                  <a:lnTo>
                    <a:pt x="53" y="150"/>
                  </a:lnTo>
                  <a:lnTo>
                    <a:pt x="50" y="151"/>
                  </a:lnTo>
                  <a:lnTo>
                    <a:pt x="50" y="150"/>
                  </a:lnTo>
                  <a:lnTo>
                    <a:pt x="49" y="149"/>
                  </a:lnTo>
                  <a:lnTo>
                    <a:pt x="48" y="148"/>
                  </a:lnTo>
                  <a:lnTo>
                    <a:pt x="48" y="147"/>
                  </a:lnTo>
                  <a:lnTo>
                    <a:pt x="47" y="147"/>
                  </a:lnTo>
                  <a:lnTo>
                    <a:pt x="46" y="147"/>
                  </a:lnTo>
                  <a:lnTo>
                    <a:pt x="45" y="148"/>
                  </a:lnTo>
                  <a:lnTo>
                    <a:pt x="44" y="148"/>
                  </a:lnTo>
                  <a:lnTo>
                    <a:pt x="42" y="148"/>
                  </a:lnTo>
                  <a:lnTo>
                    <a:pt x="41" y="148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1" y="150"/>
                  </a:lnTo>
                  <a:lnTo>
                    <a:pt x="40" y="151"/>
                  </a:lnTo>
                  <a:lnTo>
                    <a:pt x="39" y="151"/>
                  </a:lnTo>
                  <a:lnTo>
                    <a:pt x="38" y="151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6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2" y="154"/>
                  </a:lnTo>
                  <a:lnTo>
                    <a:pt x="33" y="154"/>
                  </a:lnTo>
                  <a:lnTo>
                    <a:pt x="33" y="152"/>
                  </a:lnTo>
                  <a:lnTo>
                    <a:pt x="32" y="151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0" y="149"/>
                  </a:lnTo>
                  <a:lnTo>
                    <a:pt x="28" y="149"/>
                  </a:lnTo>
                  <a:lnTo>
                    <a:pt x="27" y="149"/>
                  </a:lnTo>
                  <a:lnTo>
                    <a:pt x="26" y="149"/>
                  </a:lnTo>
                  <a:lnTo>
                    <a:pt x="26" y="148"/>
                  </a:lnTo>
                  <a:lnTo>
                    <a:pt x="24" y="148"/>
                  </a:lnTo>
                  <a:lnTo>
                    <a:pt x="23" y="148"/>
                  </a:lnTo>
                  <a:lnTo>
                    <a:pt x="23" y="147"/>
                  </a:lnTo>
                  <a:lnTo>
                    <a:pt x="23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20" y="147"/>
                  </a:lnTo>
                  <a:lnTo>
                    <a:pt x="19" y="146"/>
                  </a:lnTo>
                  <a:lnTo>
                    <a:pt x="19" y="144"/>
                  </a:lnTo>
                  <a:lnTo>
                    <a:pt x="18" y="143"/>
                  </a:lnTo>
                  <a:lnTo>
                    <a:pt x="16" y="143"/>
                  </a:lnTo>
                  <a:lnTo>
                    <a:pt x="15" y="143"/>
                  </a:lnTo>
                  <a:lnTo>
                    <a:pt x="14" y="143"/>
                  </a:lnTo>
                  <a:lnTo>
                    <a:pt x="14" y="142"/>
                  </a:lnTo>
                  <a:lnTo>
                    <a:pt x="13" y="141"/>
                  </a:lnTo>
                  <a:lnTo>
                    <a:pt x="12" y="141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1" y="139"/>
                  </a:lnTo>
                  <a:lnTo>
                    <a:pt x="10" y="139"/>
                  </a:lnTo>
                  <a:lnTo>
                    <a:pt x="10" y="138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5" y="139"/>
                  </a:lnTo>
                  <a:lnTo>
                    <a:pt x="4" y="138"/>
                  </a:lnTo>
                  <a:lnTo>
                    <a:pt x="3" y="138"/>
                  </a:lnTo>
                  <a:lnTo>
                    <a:pt x="2" y="138"/>
                  </a:lnTo>
                  <a:lnTo>
                    <a:pt x="0" y="138"/>
                  </a:lnTo>
                  <a:close/>
                  <a:moveTo>
                    <a:pt x="67" y="169"/>
                  </a:moveTo>
                  <a:lnTo>
                    <a:pt x="67" y="171"/>
                  </a:lnTo>
                  <a:lnTo>
                    <a:pt x="66" y="172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6" y="171"/>
                  </a:lnTo>
                  <a:lnTo>
                    <a:pt x="65" y="171"/>
                  </a:lnTo>
                  <a:lnTo>
                    <a:pt x="66" y="169"/>
                  </a:lnTo>
                  <a:lnTo>
                    <a:pt x="67" y="169"/>
                  </a:lnTo>
                  <a:close/>
                  <a:moveTo>
                    <a:pt x="66" y="167"/>
                  </a:moveTo>
                  <a:lnTo>
                    <a:pt x="67" y="167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66" y="168"/>
                  </a:lnTo>
                  <a:lnTo>
                    <a:pt x="65" y="168"/>
                  </a:lnTo>
                  <a:lnTo>
                    <a:pt x="65" y="167"/>
                  </a:lnTo>
                  <a:lnTo>
                    <a:pt x="66" y="167"/>
                  </a:lnTo>
                  <a:close/>
                  <a:moveTo>
                    <a:pt x="85" y="64"/>
                  </a:moveTo>
                  <a:lnTo>
                    <a:pt x="85" y="65"/>
                  </a:lnTo>
                  <a:lnTo>
                    <a:pt x="84" y="65"/>
                  </a:lnTo>
                  <a:lnTo>
                    <a:pt x="83" y="66"/>
                  </a:lnTo>
                  <a:lnTo>
                    <a:pt x="82" y="66"/>
                  </a:lnTo>
                  <a:lnTo>
                    <a:pt x="81" y="66"/>
                  </a:lnTo>
                  <a:lnTo>
                    <a:pt x="83" y="65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5" y="64"/>
                  </a:lnTo>
                  <a:close/>
                  <a:moveTo>
                    <a:pt x="95" y="57"/>
                  </a:moveTo>
                  <a:lnTo>
                    <a:pt x="95" y="56"/>
                  </a:lnTo>
                  <a:lnTo>
                    <a:pt x="96" y="55"/>
                  </a:lnTo>
                  <a:lnTo>
                    <a:pt x="97" y="54"/>
                  </a:lnTo>
                  <a:lnTo>
                    <a:pt x="98" y="54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4" y="50"/>
                  </a:lnTo>
                  <a:lnTo>
                    <a:pt x="105" y="50"/>
                  </a:lnTo>
                  <a:lnTo>
                    <a:pt x="106" y="50"/>
                  </a:lnTo>
                  <a:lnTo>
                    <a:pt x="107" y="49"/>
                  </a:lnTo>
                  <a:lnTo>
                    <a:pt x="109" y="49"/>
                  </a:lnTo>
                  <a:lnTo>
                    <a:pt x="108" y="50"/>
                  </a:lnTo>
                  <a:lnTo>
                    <a:pt x="107" y="50"/>
                  </a:lnTo>
                  <a:lnTo>
                    <a:pt x="106" y="50"/>
                  </a:lnTo>
                  <a:lnTo>
                    <a:pt x="105" y="50"/>
                  </a:lnTo>
                  <a:lnTo>
                    <a:pt x="104" y="51"/>
                  </a:lnTo>
                  <a:lnTo>
                    <a:pt x="102" y="51"/>
                  </a:lnTo>
                  <a:lnTo>
                    <a:pt x="102" y="52"/>
                  </a:lnTo>
                  <a:lnTo>
                    <a:pt x="101" y="52"/>
                  </a:lnTo>
                  <a:lnTo>
                    <a:pt x="100" y="54"/>
                  </a:lnTo>
                  <a:lnTo>
                    <a:pt x="98" y="55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7"/>
                  </a:lnTo>
                  <a:lnTo>
                    <a:pt x="95" y="57"/>
                  </a:lnTo>
                  <a:close/>
                  <a:moveTo>
                    <a:pt x="119" y="47"/>
                  </a:moveTo>
                  <a:lnTo>
                    <a:pt x="119" y="46"/>
                  </a:lnTo>
                  <a:lnTo>
                    <a:pt x="119" y="45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2" y="46"/>
                  </a:lnTo>
                  <a:lnTo>
                    <a:pt x="121" y="47"/>
                  </a:lnTo>
                  <a:lnTo>
                    <a:pt x="119" y="48"/>
                  </a:lnTo>
                  <a:lnTo>
                    <a:pt x="118" y="49"/>
                  </a:lnTo>
                  <a:lnTo>
                    <a:pt x="117" y="49"/>
                  </a:lnTo>
                  <a:lnTo>
                    <a:pt x="118" y="48"/>
                  </a:lnTo>
                  <a:lnTo>
                    <a:pt x="118" y="47"/>
                  </a:lnTo>
                  <a:lnTo>
                    <a:pt x="119" y="47"/>
                  </a:lnTo>
                  <a:close/>
                  <a:moveTo>
                    <a:pt x="186" y="0"/>
                  </a:moveTo>
                  <a:lnTo>
                    <a:pt x="187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157">
              <a:extLst>
                <a:ext uri="{FF2B5EF4-FFF2-40B4-BE49-F238E27FC236}">
                  <a16:creationId xmlns:a16="http://schemas.microsoft.com/office/drawing/2014/main" id="{38F5A64E-0116-D6F8-3D19-585BFE875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2783" y="4472517"/>
              <a:ext cx="202653" cy="211038"/>
            </a:xfrm>
            <a:custGeom>
              <a:avLst/>
              <a:gdLst>
                <a:gd name="T0" fmla="*/ 104 w 145"/>
                <a:gd name="T1" fmla="*/ 124 h 151"/>
                <a:gd name="T2" fmla="*/ 101 w 145"/>
                <a:gd name="T3" fmla="*/ 125 h 151"/>
                <a:gd name="T4" fmla="*/ 100 w 145"/>
                <a:gd name="T5" fmla="*/ 126 h 151"/>
                <a:gd name="T6" fmla="*/ 101 w 145"/>
                <a:gd name="T7" fmla="*/ 128 h 151"/>
                <a:gd name="T8" fmla="*/ 102 w 145"/>
                <a:gd name="T9" fmla="*/ 130 h 151"/>
                <a:gd name="T10" fmla="*/ 94 w 145"/>
                <a:gd name="T11" fmla="*/ 137 h 151"/>
                <a:gd name="T12" fmla="*/ 91 w 145"/>
                <a:gd name="T13" fmla="*/ 138 h 151"/>
                <a:gd name="T14" fmla="*/ 83 w 145"/>
                <a:gd name="T15" fmla="*/ 145 h 151"/>
                <a:gd name="T16" fmla="*/ 81 w 145"/>
                <a:gd name="T17" fmla="*/ 151 h 151"/>
                <a:gd name="T18" fmla="*/ 55 w 145"/>
                <a:gd name="T19" fmla="*/ 146 h 151"/>
                <a:gd name="T20" fmla="*/ 19 w 145"/>
                <a:gd name="T21" fmla="*/ 141 h 151"/>
                <a:gd name="T22" fmla="*/ 3 w 145"/>
                <a:gd name="T23" fmla="*/ 124 h 151"/>
                <a:gd name="T24" fmla="*/ 1 w 145"/>
                <a:gd name="T25" fmla="*/ 119 h 151"/>
                <a:gd name="T26" fmla="*/ 3 w 145"/>
                <a:gd name="T27" fmla="*/ 112 h 151"/>
                <a:gd name="T28" fmla="*/ 1 w 145"/>
                <a:gd name="T29" fmla="*/ 101 h 151"/>
                <a:gd name="T30" fmla="*/ 15 w 145"/>
                <a:gd name="T31" fmla="*/ 75 h 151"/>
                <a:gd name="T32" fmla="*/ 38 w 145"/>
                <a:gd name="T33" fmla="*/ 70 h 151"/>
                <a:gd name="T34" fmla="*/ 62 w 145"/>
                <a:gd name="T35" fmla="*/ 68 h 151"/>
                <a:gd name="T36" fmla="*/ 62 w 145"/>
                <a:gd name="T37" fmla="*/ 67 h 151"/>
                <a:gd name="T38" fmla="*/ 62 w 145"/>
                <a:gd name="T39" fmla="*/ 63 h 151"/>
                <a:gd name="T40" fmla="*/ 62 w 145"/>
                <a:gd name="T41" fmla="*/ 61 h 151"/>
                <a:gd name="T42" fmla="*/ 62 w 145"/>
                <a:gd name="T43" fmla="*/ 60 h 151"/>
                <a:gd name="T44" fmla="*/ 62 w 145"/>
                <a:gd name="T45" fmla="*/ 60 h 151"/>
                <a:gd name="T46" fmla="*/ 63 w 145"/>
                <a:gd name="T47" fmla="*/ 58 h 151"/>
                <a:gd name="T48" fmla="*/ 65 w 145"/>
                <a:gd name="T49" fmla="*/ 55 h 151"/>
                <a:gd name="T50" fmla="*/ 61 w 145"/>
                <a:gd name="T51" fmla="*/ 55 h 151"/>
                <a:gd name="T52" fmla="*/ 59 w 145"/>
                <a:gd name="T53" fmla="*/ 54 h 151"/>
                <a:gd name="T54" fmla="*/ 55 w 145"/>
                <a:gd name="T55" fmla="*/ 54 h 151"/>
                <a:gd name="T56" fmla="*/ 54 w 145"/>
                <a:gd name="T57" fmla="*/ 52 h 151"/>
                <a:gd name="T58" fmla="*/ 53 w 145"/>
                <a:gd name="T59" fmla="*/ 50 h 151"/>
                <a:gd name="T60" fmla="*/ 49 w 145"/>
                <a:gd name="T61" fmla="*/ 43 h 151"/>
                <a:gd name="T62" fmla="*/ 42 w 145"/>
                <a:gd name="T63" fmla="*/ 41 h 151"/>
                <a:gd name="T64" fmla="*/ 41 w 145"/>
                <a:gd name="T65" fmla="*/ 41 h 151"/>
                <a:gd name="T66" fmla="*/ 36 w 145"/>
                <a:gd name="T67" fmla="*/ 37 h 151"/>
                <a:gd name="T68" fmla="*/ 33 w 145"/>
                <a:gd name="T69" fmla="*/ 34 h 151"/>
                <a:gd name="T70" fmla="*/ 31 w 145"/>
                <a:gd name="T71" fmla="*/ 32 h 151"/>
                <a:gd name="T72" fmla="*/ 25 w 145"/>
                <a:gd name="T73" fmla="*/ 29 h 151"/>
                <a:gd name="T74" fmla="*/ 40 w 145"/>
                <a:gd name="T75" fmla="*/ 7 h 151"/>
                <a:gd name="T76" fmla="*/ 97 w 145"/>
                <a:gd name="T77" fmla="*/ 1 h 151"/>
                <a:gd name="T78" fmla="*/ 108 w 145"/>
                <a:gd name="T79" fmla="*/ 59 h 151"/>
                <a:gd name="T80" fmla="*/ 109 w 145"/>
                <a:gd name="T81" fmla="*/ 69 h 151"/>
                <a:gd name="T82" fmla="*/ 121 w 145"/>
                <a:gd name="T83" fmla="*/ 69 h 151"/>
                <a:gd name="T84" fmla="*/ 130 w 145"/>
                <a:gd name="T85" fmla="*/ 74 h 151"/>
                <a:gd name="T86" fmla="*/ 131 w 145"/>
                <a:gd name="T87" fmla="*/ 73 h 151"/>
                <a:gd name="T88" fmla="*/ 132 w 145"/>
                <a:gd name="T89" fmla="*/ 70 h 151"/>
                <a:gd name="T90" fmla="*/ 134 w 145"/>
                <a:gd name="T91" fmla="*/ 68 h 151"/>
                <a:gd name="T92" fmla="*/ 132 w 145"/>
                <a:gd name="T93" fmla="*/ 66 h 151"/>
                <a:gd name="T94" fmla="*/ 134 w 145"/>
                <a:gd name="T95" fmla="*/ 66 h 151"/>
                <a:gd name="T96" fmla="*/ 145 w 145"/>
                <a:gd name="T97" fmla="*/ 71 h 151"/>
                <a:gd name="T98" fmla="*/ 143 w 145"/>
                <a:gd name="T99" fmla="*/ 74 h 151"/>
                <a:gd name="T100" fmla="*/ 130 w 145"/>
                <a:gd name="T101" fmla="*/ 86 h 151"/>
                <a:gd name="T102" fmla="*/ 113 w 145"/>
                <a:gd name="T103" fmla="*/ 99 h 151"/>
                <a:gd name="T104" fmla="*/ 111 w 145"/>
                <a:gd name="T105" fmla="*/ 105 h 151"/>
                <a:gd name="T106" fmla="*/ 114 w 145"/>
                <a:gd name="T107" fmla="*/ 111 h 151"/>
                <a:gd name="T108" fmla="*/ 114 w 145"/>
                <a:gd name="T109" fmla="*/ 116 h 151"/>
                <a:gd name="T110" fmla="*/ 111 w 145"/>
                <a:gd name="T111" fmla="*/ 117 h 151"/>
                <a:gd name="T112" fmla="*/ 108 w 145"/>
                <a:gd name="T113" fmla="*/ 12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" h="151">
                  <a:moveTo>
                    <a:pt x="108" y="124"/>
                  </a:moveTo>
                  <a:lnTo>
                    <a:pt x="108" y="124"/>
                  </a:lnTo>
                  <a:lnTo>
                    <a:pt x="106" y="122"/>
                  </a:lnTo>
                  <a:lnTo>
                    <a:pt x="106" y="122"/>
                  </a:lnTo>
                  <a:lnTo>
                    <a:pt x="106" y="122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3" y="124"/>
                  </a:lnTo>
                  <a:lnTo>
                    <a:pt x="103" y="124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1" y="125"/>
                  </a:lnTo>
                  <a:lnTo>
                    <a:pt x="101" y="125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8" y="125"/>
                  </a:lnTo>
                  <a:lnTo>
                    <a:pt x="100" y="126"/>
                  </a:lnTo>
                  <a:lnTo>
                    <a:pt x="100" y="126"/>
                  </a:lnTo>
                  <a:lnTo>
                    <a:pt x="100" y="126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7"/>
                  </a:lnTo>
                  <a:lnTo>
                    <a:pt x="98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2" y="129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97" y="132"/>
                  </a:lnTo>
                  <a:lnTo>
                    <a:pt x="96" y="133"/>
                  </a:lnTo>
                  <a:lnTo>
                    <a:pt x="96" y="134"/>
                  </a:lnTo>
                  <a:lnTo>
                    <a:pt x="95" y="134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3" y="138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1" y="138"/>
                  </a:lnTo>
                  <a:lnTo>
                    <a:pt x="89" y="138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5" y="143"/>
                  </a:lnTo>
                  <a:lnTo>
                    <a:pt x="84" y="143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1" y="146"/>
                  </a:lnTo>
                  <a:lnTo>
                    <a:pt x="81" y="146"/>
                  </a:lnTo>
                  <a:lnTo>
                    <a:pt x="81" y="146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1" y="149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6" y="150"/>
                  </a:lnTo>
                  <a:lnTo>
                    <a:pt x="70" y="147"/>
                  </a:lnTo>
                  <a:lnTo>
                    <a:pt x="67" y="146"/>
                  </a:lnTo>
                  <a:lnTo>
                    <a:pt x="63" y="146"/>
                  </a:lnTo>
                  <a:lnTo>
                    <a:pt x="61" y="146"/>
                  </a:lnTo>
                  <a:lnTo>
                    <a:pt x="59" y="146"/>
                  </a:lnTo>
                  <a:lnTo>
                    <a:pt x="55" y="146"/>
                  </a:lnTo>
                  <a:lnTo>
                    <a:pt x="55" y="146"/>
                  </a:lnTo>
                  <a:lnTo>
                    <a:pt x="51" y="147"/>
                  </a:lnTo>
                  <a:lnTo>
                    <a:pt x="46" y="147"/>
                  </a:lnTo>
                  <a:lnTo>
                    <a:pt x="42" y="147"/>
                  </a:lnTo>
                  <a:lnTo>
                    <a:pt x="36" y="147"/>
                  </a:lnTo>
                  <a:lnTo>
                    <a:pt x="27" y="144"/>
                  </a:lnTo>
                  <a:lnTo>
                    <a:pt x="24" y="143"/>
                  </a:lnTo>
                  <a:lnTo>
                    <a:pt x="19" y="141"/>
                  </a:lnTo>
                  <a:lnTo>
                    <a:pt x="14" y="137"/>
                  </a:lnTo>
                  <a:lnTo>
                    <a:pt x="8" y="134"/>
                  </a:lnTo>
                  <a:lnTo>
                    <a:pt x="0" y="129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2" y="117"/>
                  </a:lnTo>
                  <a:lnTo>
                    <a:pt x="2" y="116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5" y="111"/>
                  </a:lnTo>
                  <a:lnTo>
                    <a:pt x="6" y="110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6"/>
                  </a:lnTo>
                  <a:lnTo>
                    <a:pt x="5" y="94"/>
                  </a:lnTo>
                  <a:lnTo>
                    <a:pt x="7" y="88"/>
                  </a:lnTo>
                  <a:lnTo>
                    <a:pt x="10" y="84"/>
                  </a:lnTo>
                  <a:lnTo>
                    <a:pt x="12" y="79"/>
                  </a:lnTo>
                  <a:lnTo>
                    <a:pt x="14" y="76"/>
                  </a:lnTo>
                  <a:lnTo>
                    <a:pt x="15" y="75"/>
                  </a:lnTo>
                  <a:lnTo>
                    <a:pt x="15" y="74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3" y="73"/>
                  </a:lnTo>
                  <a:lnTo>
                    <a:pt x="28" y="71"/>
                  </a:lnTo>
                  <a:lnTo>
                    <a:pt x="33" y="71"/>
                  </a:lnTo>
                  <a:lnTo>
                    <a:pt x="38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8" y="69"/>
                  </a:lnTo>
                  <a:lnTo>
                    <a:pt x="53" y="69"/>
                  </a:lnTo>
                  <a:lnTo>
                    <a:pt x="58" y="68"/>
                  </a:lnTo>
                  <a:lnTo>
                    <a:pt x="61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3" y="66"/>
                  </a:lnTo>
                  <a:lnTo>
                    <a:pt x="62" y="66"/>
                  </a:lnTo>
                  <a:lnTo>
                    <a:pt x="62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3" y="62"/>
                  </a:lnTo>
                  <a:lnTo>
                    <a:pt x="62" y="62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2" y="60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55" y="54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4" y="49"/>
                  </a:lnTo>
                  <a:lnTo>
                    <a:pt x="53" y="48"/>
                  </a:lnTo>
                  <a:lnTo>
                    <a:pt x="51" y="45"/>
                  </a:lnTo>
                  <a:lnTo>
                    <a:pt x="50" y="44"/>
                  </a:lnTo>
                  <a:lnTo>
                    <a:pt x="49" y="44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4" y="42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8" y="31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40" y="27"/>
                  </a:lnTo>
                  <a:lnTo>
                    <a:pt x="40" y="17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9" y="6"/>
                  </a:lnTo>
                  <a:lnTo>
                    <a:pt x="57" y="6"/>
                  </a:lnTo>
                  <a:lnTo>
                    <a:pt x="65" y="4"/>
                  </a:lnTo>
                  <a:lnTo>
                    <a:pt x="74" y="3"/>
                  </a:lnTo>
                  <a:lnTo>
                    <a:pt x="81" y="2"/>
                  </a:lnTo>
                  <a:lnTo>
                    <a:pt x="89" y="2"/>
                  </a:lnTo>
                  <a:lnTo>
                    <a:pt x="97" y="1"/>
                  </a:lnTo>
                  <a:lnTo>
                    <a:pt x="105" y="0"/>
                  </a:lnTo>
                  <a:lnTo>
                    <a:pt x="105" y="8"/>
                  </a:lnTo>
                  <a:lnTo>
                    <a:pt x="106" y="18"/>
                  </a:lnTo>
                  <a:lnTo>
                    <a:pt x="108" y="28"/>
                  </a:lnTo>
                  <a:lnTo>
                    <a:pt x="108" y="37"/>
                  </a:lnTo>
                  <a:lnTo>
                    <a:pt x="108" y="48"/>
                  </a:lnTo>
                  <a:lnTo>
                    <a:pt x="108" y="51"/>
                  </a:lnTo>
                  <a:lnTo>
                    <a:pt x="108" y="59"/>
                  </a:lnTo>
                  <a:lnTo>
                    <a:pt x="108" y="67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8" y="70"/>
                  </a:lnTo>
                  <a:lnTo>
                    <a:pt x="109" y="70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10" y="69"/>
                  </a:lnTo>
                  <a:lnTo>
                    <a:pt x="113" y="69"/>
                  </a:lnTo>
                  <a:lnTo>
                    <a:pt x="113" y="68"/>
                  </a:lnTo>
                  <a:lnTo>
                    <a:pt x="114" y="68"/>
                  </a:lnTo>
                  <a:lnTo>
                    <a:pt x="118" y="69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1" y="69"/>
                  </a:lnTo>
                  <a:lnTo>
                    <a:pt x="122" y="69"/>
                  </a:lnTo>
                  <a:lnTo>
                    <a:pt x="124" y="69"/>
                  </a:lnTo>
                  <a:lnTo>
                    <a:pt x="126" y="69"/>
                  </a:lnTo>
                  <a:lnTo>
                    <a:pt x="126" y="70"/>
                  </a:lnTo>
                  <a:lnTo>
                    <a:pt x="127" y="70"/>
                  </a:lnTo>
                  <a:lnTo>
                    <a:pt x="130" y="71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2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70"/>
                  </a:lnTo>
                  <a:lnTo>
                    <a:pt x="132" y="70"/>
                  </a:lnTo>
                  <a:lnTo>
                    <a:pt x="134" y="70"/>
                  </a:lnTo>
                  <a:lnTo>
                    <a:pt x="134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8"/>
                  </a:lnTo>
                  <a:lnTo>
                    <a:pt x="134" y="68"/>
                  </a:lnTo>
                  <a:lnTo>
                    <a:pt x="134" y="68"/>
                  </a:lnTo>
                  <a:lnTo>
                    <a:pt x="135" y="68"/>
                  </a:lnTo>
                  <a:lnTo>
                    <a:pt x="135" y="68"/>
                  </a:lnTo>
                  <a:lnTo>
                    <a:pt x="135" y="67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2" y="67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0" y="65"/>
                  </a:lnTo>
                  <a:lnTo>
                    <a:pt x="130" y="65"/>
                  </a:lnTo>
                  <a:lnTo>
                    <a:pt x="130" y="63"/>
                  </a:lnTo>
                  <a:lnTo>
                    <a:pt x="131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4" y="66"/>
                  </a:lnTo>
                  <a:lnTo>
                    <a:pt x="135" y="66"/>
                  </a:lnTo>
                  <a:lnTo>
                    <a:pt x="137" y="67"/>
                  </a:lnTo>
                  <a:lnTo>
                    <a:pt x="140" y="68"/>
                  </a:lnTo>
                  <a:lnTo>
                    <a:pt x="141" y="69"/>
                  </a:lnTo>
                  <a:lnTo>
                    <a:pt x="143" y="69"/>
                  </a:lnTo>
                  <a:lnTo>
                    <a:pt x="144" y="70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4" y="73"/>
                  </a:lnTo>
                  <a:lnTo>
                    <a:pt x="144" y="73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1" y="74"/>
                  </a:lnTo>
                  <a:lnTo>
                    <a:pt x="141" y="76"/>
                  </a:lnTo>
                  <a:lnTo>
                    <a:pt x="139" y="77"/>
                  </a:lnTo>
                  <a:lnTo>
                    <a:pt x="137" y="79"/>
                  </a:lnTo>
                  <a:lnTo>
                    <a:pt x="136" y="80"/>
                  </a:lnTo>
                  <a:lnTo>
                    <a:pt x="132" y="84"/>
                  </a:lnTo>
                  <a:lnTo>
                    <a:pt x="130" y="86"/>
                  </a:lnTo>
                  <a:lnTo>
                    <a:pt x="127" y="88"/>
                  </a:lnTo>
                  <a:lnTo>
                    <a:pt x="123" y="92"/>
                  </a:lnTo>
                  <a:lnTo>
                    <a:pt x="120" y="95"/>
                  </a:lnTo>
                  <a:lnTo>
                    <a:pt x="119" y="96"/>
                  </a:lnTo>
                  <a:lnTo>
                    <a:pt x="114" y="98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12" y="100"/>
                  </a:lnTo>
                  <a:lnTo>
                    <a:pt x="112" y="102"/>
                  </a:lnTo>
                  <a:lnTo>
                    <a:pt x="113" y="102"/>
                  </a:lnTo>
                  <a:lnTo>
                    <a:pt x="113" y="103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5"/>
                  </a:lnTo>
                  <a:lnTo>
                    <a:pt x="111" y="105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1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3" y="117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1" y="118"/>
                  </a:lnTo>
                  <a:lnTo>
                    <a:pt x="111" y="118"/>
                  </a:lnTo>
                  <a:lnTo>
                    <a:pt x="110" y="119"/>
                  </a:lnTo>
                  <a:lnTo>
                    <a:pt x="109" y="119"/>
                  </a:lnTo>
                  <a:lnTo>
                    <a:pt x="109" y="120"/>
                  </a:lnTo>
                  <a:lnTo>
                    <a:pt x="109" y="120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8" y="122"/>
                  </a:lnTo>
                  <a:lnTo>
                    <a:pt x="108" y="124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36">
              <a:extLst>
                <a:ext uri="{FF2B5EF4-FFF2-40B4-BE49-F238E27FC236}">
                  <a16:creationId xmlns:a16="http://schemas.microsoft.com/office/drawing/2014/main" id="{9DA80425-FFEB-4FD0-CADB-2165CAFDD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8134" y="4431987"/>
              <a:ext cx="71278" cy="138363"/>
            </a:xfrm>
            <a:custGeom>
              <a:avLst/>
              <a:gdLst>
                <a:gd name="T0" fmla="*/ 0 w 51"/>
                <a:gd name="T1" fmla="*/ 25 h 99"/>
                <a:gd name="T2" fmla="*/ 7 w 51"/>
                <a:gd name="T3" fmla="*/ 23 h 99"/>
                <a:gd name="T4" fmla="*/ 11 w 51"/>
                <a:gd name="T5" fmla="*/ 23 h 99"/>
                <a:gd name="T6" fmla="*/ 15 w 51"/>
                <a:gd name="T7" fmla="*/ 19 h 99"/>
                <a:gd name="T8" fmla="*/ 16 w 51"/>
                <a:gd name="T9" fmla="*/ 14 h 99"/>
                <a:gd name="T10" fmla="*/ 19 w 51"/>
                <a:gd name="T11" fmla="*/ 10 h 99"/>
                <a:gd name="T12" fmla="*/ 22 w 51"/>
                <a:gd name="T13" fmla="*/ 3 h 99"/>
                <a:gd name="T14" fmla="*/ 25 w 51"/>
                <a:gd name="T15" fmla="*/ 2 h 99"/>
                <a:gd name="T16" fmla="*/ 30 w 51"/>
                <a:gd name="T17" fmla="*/ 0 h 99"/>
                <a:gd name="T18" fmla="*/ 27 w 51"/>
                <a:gd name="T19" fmla="*/ 6 h 99"/>
                <a:gd name="T20" fmla="*/ 28 w 51"/>
                <a:gd name="T21" fmla="*/ 7 h 99"/>
                <a:gd name="T22" fmla="*/ 34 w 51"/>
                <a:gd name="T23" fmla="*/ 5 h 99"/>
                <a:gd name="T24" fmla="*/ 36 w 51"/>
                <a:gd name="T25" fmla="*/ 6 h 99"/>
                <a:gd name="T26" fmla="*/ 37 w 51"/>
                <a:gd name="T27" fmla="*/ 5 h 99"/>
                <a:gd name="T28" fmla="*/ 36 w 51"/>
                <a:gd name="T29" fmla="*/ 19 h 99"/>
                <a:gd name="T30" fmla="*/ 33 w 51"/>
                <a:gd name="T31" fmla="*/ 32 h 99"/>
                <a:gd name="T32" fmla="*/ 37 w 51"/>
                <a:gd name="T33" fmla="*/ 36 h 99"/>
                <a:gd name="T34" fmla="*/ 34 w 51"/>
                <a:gd name="T35" fmla="*/ 46 h 99"/>
                <a:gd name="T36" fmla="*/ 35 w 51"/>
                <a:gd name="T37" fmla="*/ 52 h 99"/>
                <a:gd name="T38" fmla="*/ 37 w 51"/>
                <a:gd name="T39" fmla="*/ 56 h 99"/>
                <a:gd name="T40" fmla="*/ 35 w 51"/>
                <a:gd name="T41" fmla="*/ 58 h 99"/>
                <a:gd name="T42" fmla="*/ 36 w 51"/>
                <a:gd name="T43" fmla="*/ 61 h 99"/>
                <a:gd name="T44" fmla="*/ 35 w 51"/>
                <a:gd name="T45" fmla="*/ 63 h 99"/>
                <a:gd name="T46" fmla="*/ 34 w 51"/>
                <a:gd name="T47" fmla="*/ 70 h 99"/>
                <a:gd name="T48" fmla="*/ 34 w 51"/>
                <a:gd name="T49" fmla="*/ 67 h 99"/>
                <a:gd name="T50" fmla="*/ 33 w 51"/>
                <a:gd name="T51" fmla="*/ 71 h 99"/>
                <a:gd name="T52" fmla="*/ 33 w 51"/>
                <a:gd name="T53" fmla="*/ 72 h 99"/>
                <a:gd name="T54" fmla="*/ 31 w 51"/>
                <a:gd name="T55" fmla="*/ 75 h 99"/>
                <a:gd name="T56" fmla="*/ 31 w 51"/>
                <a:gd name="T57" fmla="*/ 78 h 99"/>
                <a:gd name="T58" fmla="*/ 28 w 51"/>
                <a:gd name="T59" fmla="*/ 81 h 99"/>
                <a:gd name="T60" fmla="*/ 27 w 51"/>
                <a:gd name="T61" fmla="*/ 82 h 99"/>
                <a:gd name="T62" fmla="*/ 26 w 51"/>
                <a:gd name="T63" fmla="*/ 82 h 99"/>
                <a:gd name="T64" fmla="*/ 24 w 51"/>
                <a:gd name="T65" fmla="*/ 82 h 99"/>
                <a:gd name="T66" fmla="*/ 22 w 51"/>
                <a:gd name="T67" fmla="*/ 83 h 99"/>
                <a:gd name="T68" fmla="*/ 19 w 51"/>
                <a:gd name="T69" fmla="*/ 88 h 99"/>
                <a:gd name="T70" fmla="*/ 17 w 51"/>
                <a:gd name="T71" fmla="*/ 90 h 99"/>
                <a:gd name="T72" fmla="*/ 15 w 51"/>
                <a:gd name="T73" fmla="*/ 94 h 99"/>
                <a:gd name="T74" fmla="*/ 6 w 51"/>
                <a:gd name="T75" fmla="*/ 98 h 99"/>
                <a:gd name="T76" fmla="*/ 4 w 51"/>
                <a:gd name="T77" fmla="*/ 96 h 99"/>
                <a:gd name="T78" fmla="*/ 51 w 51"/>
                <a:gd name="T79" fmla="*/ 40 h 99"/>
                <a:gd name="T80" fmla="*/ 51 w 51"/>
                <a:gd name="T81" fmla="*/ 41 h 99"/>
                <a:gd name="T82" fmla="*/ 51 w 51"/>
                <a:gd name="T83" fmla="*/ 33 h 99"/>
                <a:gd name="T84" fmla="*/ 48 w 51"/>
                <a:gd name="T85" fmla="*/ 38 h 99"/>
                <a:gd name="T86" fmla="*/ 46 w 51"/>
                <a:gd name="T87" fmla="*/ 42 h 99"/>
                <a:gd name="T88" fmla="*/ 48 w 51"/>
                <a:gd name="T89" fmla="*/ 37 h 99"/>
                <a:gd name="T90" fmla="*/ 51 w 51"/>
                <a:gd name="T91" fmla="*/ 35 h 99"/>
                <a:gd name="T92" fmla="*/ 41 w 51"/>
                <a:gd name="T93" fmla="*/ 30 h 99"/>
                <a:gd name="T94" fmla="*/ 37 w 51"/>
                <a:gd name="T95" fmla="*/ 29 h 99"/>
                <a:gd name="T96" fmla="*/ 37 w 51"/>
                <a:gd name="T97" fmla="*/ 30 h 99"/>
                <a:gd name="T98" fmla="*/ 42 w 51"/>
                <a:gd name="T99" fmla="*/ 21 h 99"/>
                <a:gd name="T100" fmla="*/ 43 w 51"/>
                <a:gd name="T101" fmla="*/ 16 h 99"/>
                <a:gd name="T102" fmla="*/ 45 w 51"/>
                <a:gd name="T103" fmla="*/ 11 h 99"/>
                <a:gd name="T104" fmla="*/ 45 w 51"/>
                <a:gd name="T105" fmla="*/ 15 h 99"/>
                <a:gd name="T106" fmla="*/ 44 w 51"/>
                <a:gd name="T107" fmla="*/ 16 h 99"/>
                <a:gd name="T108" fmla="*/ 41 w 51"/>
                <a:gd name="T109" fmla="*/ 36 h 99"/>
                <a:gd name="T110" fmla="*/ 40 w 51"/>
                <a:gd name="T111" fmla="*/ 36 h 99"/>
                <a:gd name="T112" fmla="*/ 43 w 51"/>
                <a:gd name="T113" fmla="*/ 13 h 99"/>
                <a:gd name="T114" fmla="*/ 43 w 51"/>
                <a:gd name="T115" fmla="*/ 13 h 99"/>
                <a:gd name="T116" fmla="*/ 43 w 51"/>
                <a:gd name="T117" fmla="*/ 13 h 99"/>
                <a:gd name="T118" fmla="*/ 45 w 51"/>
                <a:gd name="T119" fmla="*/ 8 h 99"/>
                <a:gd name="T120" fmla="*/ 45 w 51"/>
                <a:gd name="T121" fmla="*/ 1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" h="99">
                  <a:moveTo>
                    <a:pt x="4" y="80"/>
                  </a:moveTo>
                  <a:lnTo>
                    <a:pt x="4" y="77"/>
                  </a:lnTo>
                  <a:lnTo>
                    <a:pt x="4" y="66"/>
                  </a:lnTo>
                  <a:lnTo>
                    <a:pt x="4" y="57"/>
                  </a:lnTo>
                  <a:lnTo>
                    <a:pt x="2" y="47"/>
                  </a:lnTo>
                  <a:lnTo>
                    <a:pt x="1" y="37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6" y="5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9" y="10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5" y="27"/>
                  </a:lnTo>
                  <a:lnTo>
                    <a:pt x="34" y="29"/>
                  </a:lnTo>
                  <a:lnTo>
                    <a:pt x="34" y="30"/>
                  </a:lnTo>
                  <a:lnTo>
                    <a:pt x="33" y="31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3"/>
                  </a:lnTo>
                  <a:lnTo>
                    <a:pt x="34" y="33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7" y="35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4" y="39"/>
                  </a:lnTo>
                  <a:lnTo>
                    <a:pt x="34" y="42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4" y="69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67"/>
                  </a:lnTo>
                  <a:lnTo>
                    <a:pt x="35" y="67"/>
                  </a:lnTo>
                  <a:lnTo>
                    <a:pt x="35" y="66"/>
                  </a:lnTo>
                  <a:lnTo>
                    <a:pt x="34" y="67"/>
                  </a:lnTo>
                  <a:lnTo>
                    <a:pt x="33" y="70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1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2" y="74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0" y="78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28" y="80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3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7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9"/>
                  </a:lnTo>
                  <a:lnTo>
                    <a:pt x="19" y="89"/>
                  </a:lnTo>
                  <a:lnTo>
                    <a:pt x="19" y="89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7" y="90"/>
                  </a:lnTo>
                  <a:lnTo>
                    <a:pt x="17" y="90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5"/>
                  </a:lnTo>
                  <a:lnTo>
                    <a:pt x="16" y="96"/>
                  </a:lnTo>
                  <a:lnTo>
                    <a:pt x="16" y="97"/>
                  </a:lnTo>
                  <a:lnTo>
                    <a:pt x="14" y="98"/>
                  </a:lnTo>
                  <a:lnTo>
                    <a:pt x="10" y="97"/>
                  </a:lnTo>
                  <a:lnTo>
                    <a:pt x="9" y="97"/>
                  </a:lnTo>
                  <a:lnTo>
                    <a:pt x="9" y="98"/>
                  </a:lnTo>
                  <a:lnTo>
                    <a:pt x="6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9"/>
                  </a:lnTo>
                  <a:lnTo>
                    <a:pt x="4" y="99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88"/>
                  </a:lnTo>
                  <a:lnTo>
                    <a:pt x="4" y="80"/>
                  </a:lnTo>
                  <a:close/>
                  <a:moveTo>
                    <a:pt x="50" y="38"/>
                  </a:moveTo>
                  <a:lnTo>
                    <a:pt x="50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39"/>
                  </a:lnTo>
                  <a:lnTo>
                    <a:pt x="50" y="38"/>
                  </a:lnTo>
                  <a:close/>
                  <a:moveTo>
                    <a:pt x="50" y="32"/>
                  </a:moveTo>
                  <a:lnTo>
                    <a:pt x="50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9" y="37"/>
                  </a:lnTo>
                  <a:lnTo>
                    <a:pt x="49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2"/>
                  </a:lnTo>
                  <a:close/>
                  <a:moveTo>
                    <a:pt x="41" y="30"/>
                  </a:moveTo>
                  <a:lnTo>
                    <a:pt x="41" y="30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1" y="32"/>
                  </a:lnTo>
                  <a:lnTo>
                    <a:pt x="41" y="30"/>
                  </a:lnTo>
                  <a:close/>
                  <a:moveTo>
                    <a:pt x="37" y="29"/>
                  </a:moveTo>
                  <a:lnTo>
                    <a:pt x="37" y="29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0" y="28"/>
                  </a:lnTo>
                  <a:lnTo>
                    <a:pt x="40" y="29"/>
                  </a:lnTo>
                  <a:lnTo>
                    <a:pt x="39" y="29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7" y="29"/>
                  </a:lnTo>
                  <a:close/>
                  <a:moveTo>
                    <a:pt x="45" y="15"/>
                  </a:moveTo>
                  <a:lnTo>
                    <a:pt x="45" y="15"/>
                  </a:lnTo>
                  <a:lnTo>
                    <a:pt x="45" y="17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5"/>
                  </a:lnTo>
                  <a:close/>
                  <a:moveTo>
                    <a:pt x="40" y="35"/>
                  </a:move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close/>
                  <a:moveTo>
                    <a:pt x="43" y="13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3" y="13"/>
                  </a:lnTo>
                  <a:close/>
                  <a:moveTo>
                    <a:pt x="44" y="12"/>
                  </a:move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4" y="12"/>
                  </a:lnTo>
                  <a:lnTo>
                    <a:pt x="44" y="12"/>
                  </a:lnTo>
                  <a:close/>
                  <a:moveTo>
                    <a:pt x="45" y="8"/>
                  </a:moveTo>
                  <a:lnTo>
                    <a:pt x="45" y="8"/>
                  </a:lnTo>
                  <a:lnTo>
                    <a:pt x="45" y="8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155">
              <a:extLst>
                <a:ext uri="{FF2B5EF4-FFF2-40B4-BE49-F238E27FC236}">
                  <a16:creationId xmlns:a16="http://schemas.microsoft.com/office/drawing/2014/main" id="{38AD923A-70AC-939E-381E-8327208176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591" y="4643024"/>
              <a:ext cx="129977" cy="60097"/>
            </a:xfrm>
            <a:custGeom>
              <a:avLst/>
              <a:gdLst>
                <a:gd name="T0" fmla="*/ 1 w 93"/>
                <a:gd name="T1" fmla="*/ 24 h 43"/>
                <a:gd name="T2" fmla="*/ 4 w 93"/>
                <a:gd name="T3" fmla="*/ 21 h 43"/>
                <a:gd name="T4" fmla="*/ 12 w 93"/>
                <a:gd name="T5" fmla="*/ 16 h 43"/>
                <a:gd name="T6" fmla="*/ 14 w 93"/>
                <a:gd name="T7" fmla="*/ 16 h 43"/>
                <a:gd name="T8" fmla="*/ 16 w 93"/>
                <a:gd name="T9" fmla="*/ 11 h 43"/>
                <a:gd name="T10" fmla="*/ 21 w 93"/>
                <a:gd name="T11" fmla="*/ 7 h 43"/>
                <a:gd name="T12" fmla="*/ 21 w 93"/>
                <a:gd name="T13" fmla="*/ 6 h 43"/>
                <a:gd name="T14" fmla="*/ 20 w 93"/>
                <a:gd name="T15" fmla="*/ 5 h 43"/>
                <a:gd name="T16" fmla="*/ 20 w 93"/>
                <a:gd name="T17" fmla="*/ 3 h 43"/>
                <a:gd name="T18" fmla="*/ 22 w 93"/>
                <a:gd name="T19" fmla="*/ 2 h 43"/>
                <a:gd name="T20" fmla="*/ 25 w 93"/>
                <a:gd name="T21" fmla="*/ 0 h 43"/>
                <a:gd name="T22" fmla="*/ 28 w 93"/>
                <a:gd name="T23" fmla="*/ 2 h 43"/>
                <a:gd name="T24" fmla="*/ 35 w 93"/>
                <a:gd name="T25" fmla="*/ 3 h 43"/>
                <a:gd name="T26" fmla="*/ 37 w 93"/>
                <a:gd name="T27" fmla="*/ 0 h 43"/>
                <a:gd name="T28" fmla="*/ 38 w 93"/>
                <a:gd name="T29" fmla="*/ 3 h 43"/>
                <a:gd name="T30" fmla="*/ 41 w 93"/>
                <a:gd name="T31" fmla="*/ 5 h 43"/>
                <a:gd name="T32" fmla="*/ 42 w 93"/>
                <a:gd name="T33" fmla="*/ 7 h 43"/>
                <a:gd name="T34" fmla="*/ 46 w 93"/>
                <a:gd name="T35" fmla="*/ 7 h 43"/>
                <a:gd name="T36" fmla="*/ 50 w 93"/>
                <a:gd name="T37" fmla="*/ 10 h 43"/>
                <a:gd name="T38" fmla="*/ 51 w 93"/>
                <a:gd name="T39" fmla="*/ 12 h 43"/>
                <a:gd name="T40" fmla="*/ 54 w 93"/>
                <a:gd name="T41" fmla="*/ 13 h 43"/>
                <a:gd name="T42" fmla="*/ 58 w 93"/>
                <a:gd name="T43" fmla="*/ 13 h 43"/>
                <a:gd name="T44" fmla="*/ 60 w 93"/>
                <a:gd name="T45" fmla="*/ 13 h 43"/>
                <a:gd name="T46" fmla="*/ 60 w 93"/>
                <a:gd name="T47" fmla="*/ 14 h 43"/>
                <a:gd name="T48" fmla="*/ 60 w 93"/>
                <a:gd name="T49" fmla="*/ 18 h 43"/>
                <a:gd name="T50" fmla="*/ 66 w 93"/>
                <a:gd name="T51" fmla="*/ 16 h 43"/>
                <a:gd name="T52" fmla="*/ 66 w 93"/>
                <a:gd name="T53" fmla="*/ 15 h 43"/>
                <a:gd name="T54" fmla="*/ 68 w 93"/>
                <a:gd name="T55" fmla="*/ 15 h 43"/>
                <a:gd name="T56" fmla="*/ 69 w 93"/>
                <a:gd name="T57" fmla="*/ 13 h 43"/>
                <a:gd name="T58" fmla="*/ 69 w 93"/>
                <a:gd name="T59" fmla="*/ 12 h 43"/>
                <a:gd name="T60" fmla="*/ 72 w 93"/>
                <a:gd name="T61" fmla="*/ 12 h 43"/>
                <a:gd name="T62" fmla="*/ 77 w 93"/>
                <a:gd name="T63" fmla="*/ 13 h 43"/>
                <a:gd name="T64" fmla="*/ 81 w 93"/>
                <a:gd name="T65" fmla="*/ 14 h 43"/>
                <a:gd name="T66" fmla="*/ 83 w 93"/>
                <a:gd name="T67" fmla="*/ 13 h 43"/>
                <a:gd name="T68" fmla="*/ 85 w 93"/>
                <a:gd name="T69" fmla="*/ 12 h 43"/>
                <a:gd name="T70" fmla="*/ 87 w 93"/>
                <a:gd name="T71" fmla="*/ 14 h 43"/>
                <a:gd name="T72" fmla="*/ 90 w 93"/>
                <a:gd name="T73" fmla="*/ 18 h 43"/>
                <a:gd name="T74" fmla="*/ 89 w 93"/>
                <a:gd name="T75" fmla="*/ 21 h 43"/>
                <a:gd name="T76" fmla="*/ 89 w 93"/>
                <a:gd name="T77" fmla="*/ 27 h 43"/>
                <a:gd name="T78" fmla="*/ 91 w 93"/>
                <a:gd name="T79" fmla="*/ 28 h 43"/>
                <a:gd name="T80" fmla="*/ 86 w 93"/>
                <a:gd name="T81" fmla="*/ 29 h 43"/>
                <a:gd name="T82" fmla="*/ 89 w 93"/>
                <a:gd name="T83" fmla="*/ 33 h 43"/>
                <a:gd name="T84" fmla="*/ 84 w 93"/>
                <a:gd name="T85" fmla="*/ 38 h 43"/>
                <a:gd name="T86" fmla="*/ 77 w 93"/>
                <a:gd name="T87" fmla="*/ 40 h 43"/>
                <a:gd name="T88" fmla="*/ 68 w 93"/>
                <a:gd name="T89" fmla="*/ 41 h 43"/>
                <a:gd name="T90" fmla="*/ 68 w 93"/>
                <a:gd name="T91" fmla="*/ 39 h 43"/>
                <a:gd name="T92" fmla="*/ 66 w 93"/>
                <a:gd name="T93" fmla="*/ 41 h 43"/>
                <a:gd name="T94" fmla="*/ 66 w 93"/>
                <a:gd name="T95" fmla="*/ 41 h 43"/>
                <a:gd name="T96" fmla="*/ 66 w 93"/>
                <a:gd name="T97" fmla="*/ 40 h 43"/>
                <a:gd name="T98" fmla="*/ 65 w 93"/>
                <a:gd name="T99" fmla="*/ 40 h 43"/>
                <a:gd name="T100" fmla="*/ 60 w 93"/>
                <a:gd name="T101" fmla="*/ 39 h 43"/>
                <a:gd name="T102" fmla="*/ 55 w 93"/>
                <a:gd name="T103" fmla="*/ 39 h 43"/>
                <a:gd name="T104" fmla="*/ 59 w 93"/>
                <a:gd name="T105" fmla="*/ 39 h 43"/>
                <a:gd name="T106" fmla="*/ 61 w 93"/>
                <a:gd name="T107" fmla="*/ 40 h 43"/>
                <a:gd name="T108" fmla="*/ 64 w 93"/>
                <a:gd name="T109" fmla="*/ 41 h 43"/>
                <a:gd name="T110" fmla="*/ 61 w 93"/>
                <a:gd name="T111" fmla="*/ 41 h 43"/>
                <a:gd name="T112" fmla="*/ 31 w 93"/>
                <a:gd name="T113" fmla="*/ 35 h 43"/>
                <a:gd name="T114" fmla="*/ 17 w 93"/>
                <a:gd name="T115" fmla="*/ 35 h 43"/>
                <a:gd name="T116" fmla="*/ 12 w 93"/>
                <a:gd name="T117" fmla="*/ 32 h 43"/>
                <a:gd name="T118" fmla="*/ 91 w 93"/>
                <a:gd name="T119" fmla="*/ 37 h 43"/>
                <a:gd name="T120" fmla="*/ 92 w 93"/>
                <a:gd name="T121" fmla="*/ 39 h 43"/>
                <a:gd name="T122" fmla="*/ 90 w 93"/>
                <a:gd name="T123" fmla="*/ 36 h 43"/>
                <a:gd name="T124" fmla="*/ 90 w 93"/>
                <a:gd name="T125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43">
                  <a:moveTo>
                    <a:pt x="1" y="29"/>
                  </a:move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7" y="10"/>
                  </a:lnTo>
                  <a:lnTo>
                    <a:pt x="48" y="11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4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6" y="11"/>
                  </a:lnTo>
                  <a:lnTo>
                    <a:pt x="76" y="12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6" y="13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90" y="15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8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1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4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9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90" y="29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5" y="31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7" y="33"/>
                  </a:lnTo>
                  <a:lnTo>
                    <a:pt x="89" y="33"/>
                  </a:lnTo>
                  <a:lnTo>
                    <a:pt x="89" y="35"/>
                  </a:lnTo>
                  <a:lnTo>
                    <a:pt x="89" y="35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4" y="39"/>
                  </a:lnTo>
                  <a:lnTo>
                    <a:pt x="85" y="39"/>
                  </a:lnTo>
                  <a:lnTo>
                    <a:pt x="84" y="40"/>
                  </a:lnTo>
                  <a:lnTo>
                    <a:pt x="78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4" y="41"/>
                  </a:lnTo>
                  <a:lnTo>
                    <a:pt x="70" y="41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9" y="41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6" y="41"/>
                  </a:lnTo>
                  <a:lnTo>
                    <a:pt x="65" y="41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5" y="40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1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8"/>
                  </a:lnTo>
                  <a:lnTo>
                    <a:pt x="58" y="39"/>
                  </a:lnTo>
                  <a:lnTo>
                    <a:pt x="57" y="39"/>
                  </a:lnTo>
                  <a:lnTo>
                    <a:pt x="55" y="39"/>
                  </a:lnTo>
                  <a:lnTo>
                    <a:pt x="55" y="39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1" y="40"/>
                  </a:lnTo>
                  <a:lnTo>
                    <a:pt x="64" y="41"/>
                  </a:lnTo>
                  <a:lnTo>
                    <a:pt x="65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1" y="41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1" y="38"/>
                  </a:lnTo>
                  <a:lnTo>
                    <a:pt x="37" y="36"/>
                  </a:lnTo>
                  <a:lnTo>
                    <a:pt x="34" y="35"/>
                  </a:lnTo>
                  <a:lnTo>
                    <a:pt x="31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4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7" y="31"/>
                  </a:lnTo>
                  <a:lnTo>
                    <a:pt x="5" y="30"/>
                  </a:lnTo>
                  <a:lnTo>
                    <a:pt x="1" y="29"/>
                  </a:lnTo>
                  <a:close/>
                  <a:moveTo>
                    <a:pt x="92" y="38"/>
                  </a:moveTo>
                  <a:lnTo>
                    <a:pt x="91" y="37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1" y="38"/>
                  </a:lnTo>
                  <a:lnTo>
                    <a:pt x="92" y="38"/>
                  </a:lnTo>
                  <a:close/>
                  <a:moveTo>
                    <a:pt x="90" y="36"/>
                  </a:moveTo>
                  <a:lnTo>
                    <a:pt x="90" y="36"/>
                  </a:lnTo>
                  <a:lnTo>
                    <a:pt x="91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2194">
              <a:extLst>
                <a:ext uri="{FF2B5EF4-FFF2-40B4-BE49-F238E27FC236}">
                  <a16:creationId xmlns:a16="http://schemas.microsoft.com/office/drawing/2014/main" id="{7B35DB16-A8B2-86A2-B913-46F4596B89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0209" y="3905090"/>
              <a:ext cx="342413" cy="251568"/>
            </a:xfrm>
            <a:custGeom>
              <a:avLst/>
              <a:gdLst>
                <a:gd name="T0" fmla="*/ 242 w 245"/>
                <a:gd name="T1" fmla="*/ 153 h 180"/>
                <a:gd name="T2" fmla="*/ 239 w 245"/>
                <a:gd name="T3" fmla="*/ 118 h 180"/>
                <a:gd name="T4" fmla="*/ 232 w 245"/>
                <a:gd name="T5" fmla="*/ 123 h 180"/>
                <a:gd name="T6" fmla="*/ 225 w 245"/>
                <a:gd name="T7" fmla="*/ 172 h 180"/>
                <a:gd name="T8" fmla="*/ 239 w 245"/>
                <a:gd name="T9" fmla="*/ 165 h 180"/>
                <a:gd name="T10" fmla="*/ 234 w 245"/>
                <a:gd name="T11" fmla="*/ 175 h 180"/>
                <a:gd name="T12" fmla="*/ 188 w 245"/>
                <a:gd name="T13" fmla="*/ 126 h 180"/>
                <a:gd name="T14" fmla="*/ 203 w 245"/>
                <a:gd name="T15" fmla="*/ 118 h 180"/>
                <a:gd name="T16" fmla="*/ 203 w 245"/>
                <a:gd name="T17" fmla="*/ 131 h 180"/>
                <a:gd name="T18" fmla="*/ 195 w 245"/>
                <a:gd name="T19" fmla="*/ 137 h 180"/>
                <a:gd name="T20" fmla="*/ 202 w 245"/>
                <a:gd name="T21" fmla="*/ 122 h 180"/>
                <a:gd name="T22" fmla="*/ 193 w 245"/>
                <a:gd name="T23" fmla="*/ 120 h 180"/>
                <a:gd name="T24" fmla="*/ 203 w 245"/>
                <a:gd name="T25" fmla="*/ 104 h 180"/>
                <a:gd name="T26" fmla="*/ 133 w 245"/>
                <a:gd name="T27" fmla="*/ 107 h 180"/>
                <a:gd name="T28" fmla="*/ 125 w 245"/>
                <a:gd name="T29" fmla="*/ 106 h 180"/>
                <a:gd name="T30" fmla="*/ 169 w 245"/>
                <a:gd name="T31" fmla="*/ 122 h 180"/>
                <a:gd name="T32" fmla="*/ 156 w 245"/>
                <a:gd name="T33" fmla="*/ 115 h 180"/>
                <a:gd name="T34" fmla="*/ 153 w 245"/>
                <a:gd name="T35" fmla="*/ 106 h 180"/>
                <a:gd name="T36" fmla="*/ 147 w 245"/>
                <a:gd name="T37" fmla="*/ 97 h 180"/>
                <a:gd name="T38" fmla="*/ 162 w 245"/>
                <a:gd name="T39" fmla="*/ 91 h 180"/>
                <a:gd name="T40" fmla="*/ 109 w 245"/>
                <a:gd name="T41" fmla="*/ 92 h 180"/>
                <a:gd name="T42" fmla="*/ 172 w 245"/>
                <a:gd name="T43" fmla="*/ 73 h 180"/>
                <a:gd name="T44" fmla="*/ 59 w 245"/>
                <a:gd name="T45" fmla="*/ 99 h 180"/>
                <a:gd name="T46" fmla="*/ 56 w 245"/>
                <a:gd name="T47" fmla="*/ 99 h 180"/>
                <a:gd name="T48" fmla="*/ 70 w 245"/>
                <a:gd name="T49" fmla="*/ 112 h 180"/>
                <a:gd name="T50" fmla="*/ 68 w 245"/>
                <a:gd name="T51" fmla="*/ 114 h 180"/>
                <a:gd name="T52" fmla="*/ 62 w 245"/>
                <a:gd name="T53" fmla="*/ 113 h 180"/>
                <a:gd name="T54" fmla="*/ 60 w 245"/>
                <a:gd name="T55" fmla="*/ 100 h 180"/>
                <a:gd name="T56" fmla="*/ 64 w 245"/>
                <a:gd name="T57" fmla="*/ 103 h 180"/>
                <a:gd name="T58" fmla="*/ 69 w 245"/>
                <a:gd name="T59" fmla="*/ 101 h 180"/>
                <a:gd name="T60" fmla="*/ 60 w 245"/>
                <a:gd name="T61" fmla="*/ 96 h 180"/>
                <a:gd name="T62" fmla="*/ 136 w 245"/>
                <a:gd name="T63" fmla="*/ 81 h 180"/>
                <a:gd name="T64" fmla="*/ 129 w 245"/>
                <a:gd name="T65" fmla="*/ 69 h 180"/>
                <a:gd name="T66" fmla="*/ 134 w 245"/>
                <a:gd name="T67" fmla="*/ 72 h 180"/>
                <a:gd name="T68" fmla="*/ 70 w 245"/>
                <a:gd name="T69" fmla="*/ 65 h 180"/>
                <a:gd name="T70" fmla="*/ 40 w 245"/>
                <a:gd name="T71" fmla="*/ 91 h 180"/>
                <a:gd name="T72" fmla="*/ 42 w 245"/>
                <a:gd name="T73" fmla="*/ 86 h 180"/>
                <a:gd name="T74" fmla="*/ 43 w 245"/>
                <a:gd name="T75" fmla="*/ 78 h 180"/>
                <a:gd name="T76" fmla="*/ 45 w 245"/>
                <a:gd name="T77" fmla="*/ 67 h 180"/>
                <a:gd name="T78" fmla="*/ 59 w 245"/>
                <a:gd name="T79" fmla="*/ 84 h 180"/>
                <a:gd name="T80" fmla="*/ 52 w 245"/>
                <a:gd name="T81" fmla="*/ 98 h 180"/>
                <a:gd name="T82" fmla="*/ 40 w 245"/>
                <a:gd name="T83" fmla="*/ 94 h 180"/>
                <a:gd name="T84" fmla="*/ 110 w 245"/>
                <a:gd name="T85" fmla="*/ 63 h 180"/>
                <a:gd name="T86" fmla="*/ 108 w 245"/>
                <a:gd name="T87" fmla="*/ 63 h 180"/>
                <a:gd name="T88" fmla="*/ 91 w 245"/>
                <a:gd name="T89" fmla="*/ 46 h 180"/>
                <a:gd name="T90" fmla="*/ 90 w 245"/>
                <a:gd name="T91" fmla="*/ 45 h 180"/>
                <a:gd name="T92" fmla="*/ 52 w 245"/>
                <a:gd name="T93" fmla="*/ 24 h 180"/>
                <a:gd name="T94" fmla="*/ 4 w 245"/>
                <a:gd name="T95" fmla="*/ 21 h 180"/>
                <a:gd name="T96" fmla="*/ 15 w 245"/>
                <a:gd name="T97" fmla="*/ 16 h 180"/>
                <a:gd name="T98" fmla="*/ 33 w 245"/>
                <a:gd name="T99" fmla="*/ 12 h 180"/>
                <a:gd name="T100" fmla="*/ 21 w 245"/>
                <a:gd name="T101" fmla="*/ 21 h 180"/>
                <a:gd name="T102" fmla="*/ 50 w 245"/>
                <a:gd name="T103" fmla="*/ 2 h 180"/>
                <a:gd name="T104" fmla="*/ 69 w 245"/>
                <a:gd name="T105" fmla="*/ 15 h 180"/>
                <a:gd name="T106" fmla="*/ 67 w 245"/>
                <a:gd name="T107" fmla="*/ 28 h 180"/>
                <a:gd name="T108" fmla="*/ 65 w 245"/>
                <a:gd name="T109" fmla="*/ 24 h 180"/>
                <a:gd name="T110" fmla="*/ 59 w 245"/>
                <a:gd name="T111" fmla="*/ 9 h 180"/>
                <a:gd name="T112" fmla="*/ 44 w 245"/>
                <a:gd name="T113" fmla="*/ 3 h 180"/>
                <a:gd name="T114" fmla="*/ 1 w 245"/>
                <a:gd name="T115" fmla="*/ 64 h 180"/>
                <a:gd name="T116" fmla="*/ 140 w 245"/>
                <a:gd name="T117" fmla="*/ 149 h 180"/>
                <a:gd name="T118" fmla="*/ 92 w 245"/>
                <a:gd name="T119" fmla="*/ 79 h 180"/>
                <a:gd name="T120" fmla="*/ 1 w 245"/>
                <a:gd name="T121" fmla="*/ 58 h 180"/>
                <a:gd name="T122" fmla="*/ 41 w 245"/>
                <a:gd name="T123" fmla="*/ 14 h 180"/>
                <a:gd name="T124" fmla="*/ 82 w 245"/>
                <a:gd name="T125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" h="180">
                  <a:moveTo>
                    <a:pt x="242" y="154"/>
                  </a:moveTo>
                  <a:lnTo>
                    <a:pt x="241" y="155"/>
                  </a:lnTo>
                  <a:lnTo>
                    <a:pt x="240" y="155"/>
                  </a:lnTo>
                  <a:lnTo>
                    <a:pt x="240" y="156"/>
                  </a:lnTo>
                  <a:lnTo>
                    <a:pt x="240" y="155"/>
                  </a:lnTo>
                  <a:lnTo>
                    <a:pt x="240" y="154"/>
                  </a:lnTo>
                  <a:lnTo>
                    <a:pt x="239" y="154"/>
                  </a:lnTo>
                  <a:lnTo>
                    <a:pt x="239" y="153"/>
                  </a:lnTo>
                  <a:lnTo>
                    <a:pt x="240" y="151"/>
                  </a:lnTo>
                  <a:lnTo>
                    <a:pt x="241" y="150"/>
                  </a:lnTo>
                  <a:lnTo>
                    <a:pt x="242" y="150"/>
                  </a:lnTo>
                  <a:lnTo>
                    <a:pt x="243" y="150"/>
                  </a:lnTo>
                  <a:lnTo>
                    <a:pt x="243" y="151"/>
                  </a:lnTo>
                  <a:lnTo>
                    <a:pt x="245" y="151"/>
                  </a:lnTo>
                  <a:lnTo>
                    <a:pt x="243" y="153"/>
                  </a:lnTo>
                  <a:lnTo>
                    <a:pt x="242" y="153"/>
                  </a:lnTo>
                  <a:lnTo>
                    <a:pt x="242" y="154"/>
                  </a:lnTo>
                  <a:close/>
                  <a:moveTo>
                    <a:pt x="230" y="123"/>
                  </a:moveTo>
                  <a:lnTo>
                    <a:pt x="229" y="123"/>
                  </a:lnTo>
                  <a:lnTo>
                    <a:pt x="229" y="122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30" y="120"/>
                  </a:lnTo>
                  <a:lnTo>
                    <a:pt x="231" y="120"/>
                  </a:lnTo>
                  <a:lnTo>
                    <a:pt x="231" y="118"/>
                  </a:lnTo>
                  <a:lnTo>
                    <a:pt x="232" y="118"/>
                  </a:lnTo>
                  <a:lnTo>
                    <a:pt x="233" y="118"/>
                  </a:lnTo>
                  <a:lnTo>
                    <a:pt x="236" y="120"/>
                  </a:lnTo>
                  <a:lnTo>
                    <a:pt x="236" y="118"/>
                  </a:lnTo>
                  <a:lnTo>
                    <a:pt x="237" y="118"/>
                  </a:lnTo>
                  <a:lnTo>
                    <a:pt x="238" y="118"/>
                  </a:lnTo>
                  <a:lnTo>
                    <a:pt x="239" y="118"/>
                  </a:lnTo>
                  <a:lnTo>
                    <a:pt x="240" y="118"/>
                  </a:lnTo>
                  <a:lnTo>
                    <a:pt x="241" y="120"/>
                  </a:lnTo>
                  <a:lnTo>
                    <a:pt x="242" y="118"/>
                  </a:lnTo>
                  <a:lnTo>
                    <a:pt x="242" y="120"/>
                  </a:lnTo>
                  <a:lnTo>
                    <a:pt x="242" y="121"/>
                  </a:lnTo>
                  <a:lnTo>
                    <a:pt x="242" y="122"/>
                  </a:lnTo>
                  <a:lnTo>
                    <a:pt x="241" y="122"/>
                  </a:lnTo>
                  <a:lnTo>
                    <a:pt x="240" y="121"/>
                  </a:lnTo>
                  <a:lnTo>
                    <a:pt x="239" y="121"/>
                  </a:lnTo>
                  <a:lnTo>
                    <a:pt x="238" y="120"/>
                  </a:lnTo>
                  <a:lnTo>
                    <a:pt x="237" y="121"/>
                  </a:lnTo>
                  <a:lnTo>
                    <a:pt x="236" y="121"/>
                  </a:lnTo>
                  <a:lnTo>
                    <a:pt x="234" y="121"/>
                  </a:lnTo>
                  <a:lnTo>
                    <a:pt x="233" y="121"/>
                  </a:lnTo>
                  <a:lnTo>
                    <a:pt x="232" y="122"/>
                  </a:lnTo>
                  <a:lnTo>
                    <a:pt x="232" y="123"/>
                  </a:lnTo>
                  <a:lnTo>
                    <a:pt x="231" y="123"/>
                  </a:lnTo>
                  <a:lnTo>
                    <a:pt x="230" y="123"/>
                  </a:lnTo>
                  <a:close/>
                  <a:moveTo>
                    <a:pt x="216" y="118"/>
                  </a:moveTo>
                  <a:lnTo>
                    <a:pt x="215" y="118"/>
                  </a:lnTo>
                  <a:lnTo>
                    <a:pt x="214" y="118"/>
                  </a:lnTo>
                  <a:lnTo>
                    <a:pt x="214" y="117"/>
                  </a:lnTo>
                  <a:lnTo>
                    <a:pt x="215" y="117"/>
                  </a:lnTo>
                  <a:lnTo>
                    <a:pt x="216" y="117"/>
                  </a:lnTo>
                  <a:lnTo>
                    <a:pt x="216" y="118"/>
                  </a:lnTo>
                  <a:close/>
                  <a:moveTo>
                    <a:pt x="223" y="175"/>
                  </a:moveTo>
                  <a:lnTo>
                    <a:pt x="223" y="174"/>
                  </a:lnTo>
                  <a:lnTo>
                    <a:pt x="222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4" y="172"/>
                  </a:lnTo>
                  <a:lnTo>
                    <a:pt x="225" y="172"/>
                  </a:lnTo>
                  <a:lnTo>
                    <a:pt x="226" y="172"/>
                  </a:lnTo>
                  <a:lnTo>
                    <a:pt x="226" y="171"/>
                  </a:lnTo>
                  <a:lnTo>
                    <a:pt x="226" y="170"/>
                  </a:lnTo>
                  <a:lnTo>
                    <a:pt x="226" y="168"/>
                  </a:lnTo>
                  <a:lnTo>
                    <a:pt x="228" y="168"/>
                  </a:lnTo>
                  <a:lnTo>
                    <a:pt x="229" y="168"/>
                  </a:lnTo>
                  <a:lnTo>
                    <a:pt x="230" y="167"/>
                  </a:lnTo>
                  <a:lnTo>
                    <a:pt x="230" y="166"/>
                  </a:lnTo>
                  <a:lnTo>
                    <a:pt x="231" y="166"/>
                  </a:lnTo>
                  <a:lnTo>
                    <a:pt x="232" y="167"/>
                  </a:lnTo>
                  <a:lnTo>
                    <a:pt x="232" y="168"/>
                  </a:lnTo>
                  <a:lnTo>
                    <a:pt x="233" y="168"/>
                  </a:lnTo>
                  <a:lnTo>
                    <a:pt x="236" y="168"/>
                  </a:lnTo>
                  <a:lnTo>
                    <a:pt x="237" y="167"/>
                  </a:lnTo>
                  <a:lnTo>
                    <a:pt x="239" y="166"/>
                  </a:lnTo>
                  <a:lnTo>
                    <a:pt x="239" y="165"/>
                  </a:lnTo>
                  <a:lnTo>
                    <a:pt x="240" y="163"/>
                  </a:lnTo>
                  <a:lnTo>
                    <a:pt x="241" y="159"/>
                  </a:lnTo>
                  <a:lnTo>
                    <a:pt x="241" y="158"/>
                  </a:lnTo>
                  <a:lnTo>
                    <a:pt x="242" y="158"/>
                  </a:lnTo>
                  <a:lnTo>
                    <a:pt x="242" y="159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3" y="165"/>
                  </a:lnTo>
                  <a:lnTo>
                    <a:pt x="241" y="168"/>
                  </a:lnTo>
                  <a:lnTo>
                    <a:pt x="241" y="172"/>
                  </a:lnTo>
                  <a:lnTo>
                    <a:pt x="241" y="173"/>
                  </a:lnTo>
                  <a:lnTo>
                    <a:pt x="239" y="174"/>
                  </a:lnTo>
                  <a:lnTo>
                    <a:pt x="237" y="174"/>
                  </a:lnTo>
                  <a:lnTo>
                    <a:pt x="237" y="175"/>
                  </a:lnTo>
                  <a:lnTo>
                    <a:pt x="236" y="175"/>
                  </a:lnTo>
                  <a:lnTo>
                    <a:pt x="234" y="175"/>
                  </a:lnTo>
                  <a:lnTo>
                    <a:pt x="232" y="176"/>
                  </a:lnTo>
                  <a:lnTo>
                    <a:pt x="231" y="178"/>
                  </a:lnTo>
                  <a:lnTo>
                    <a:pt x="230" y="179"/>
                  </a:lnTo>
                  <a:lnTo>
                    <a:pt x="228" y="178"/>
                  </a:lnTo>
                  <a:lnTo>
                    <a:pt x="225" y="179"/>
                  </a:lnTo>
                  <a:lnTo>
                    <a:pt x="224" y="180"/>
                  </a:lnTo>
                  <a:lnTo>
                    <a:pt x="223" y="180"/>
                  </a:lnTo>
                  <a:lnTo>
                    <a:pt x="223" y="179"/>
                  </a:lnTo>
                  <a:lnTo>
                    <a:pt x="223" y="178"/>
                  </a:lnTo>
                  <a:lnTo>
                    <a:pt x="222" y="178"/>
                  </a:lnTo>
                  <a:lnTo>
                    <a:pt x="222" y="176"/>
                  </a:lnTo>
                  <a:lnTo>
                    <a:pt x="223" y="176"/>
                  </a:lnTo>
                  <a:lnTo>
                    <a:pt x="223" y="175"/>
                  </a:lnTo>
                  <a:close/>
                  <a:moveTo>
                    <a:pt x="189" y="123"/>
                  </a:moveTo>
                  <a:lnTo>
                    <a:pt x="189" y="124"/>
                  </a:lnTo>
                  <a:lnTo>
                    <a:pt x="188" y="126"/>
                  </a:lnTo>
                  <a:lnTo>
                    <a:pt x="188" y="128"/>
                  </a:lnTo>
                  <a:lnTo>
                    <a:pt x="187" y="129"/>
                  </a:lnTo>
                  <a:lnTo>
                    <a:pt x="187" y="128"/>
                  </a:lnTo>
                  <a:lnTo>
                    <a:pt x="187" y="126"/>
                  </a:lnTo>
                  <a:lnTo>
                    <a:pt x="188" y="125"/>
                  </a:lnTo>
                  <a:lnTo>
                    <a:pt x="189" y="123"/>
                  </a:lnTo>
                  <a:close/>
                  <a:moveTo>
                    <a:pt x="198" y="121"/>
                  </a:moveTo>
                  <a:lnTo>
                    <a:pt x="198" y="120"/>
                  </a:lnTo>
                  <a:lnTo>
                    <a:pt x="199" y="120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199" y="118"/>
                  </a:lnTo>
                  <a:lnTo>
                    <a:pt x="202" y="117"/>
                  </a:lnTo>
                  <a:lnTo>
                    <a:pt x="203" y="116"/>
                  </a:lnTo>
                  <a:lnTo>
                    <a:pt x="203" y="117"/>
                  </a:lnTo>
                  <a:lnTo>
                    <a:pt x="203" y="118"/>
                  </a:lnTo>
                  <a:lnTo>
                    <a:pt x="203" y="120"/>
                  </a:lnTo>
                  <a:lnTo>
                    <a:pt x="203" y="118"/>
                  </a:lnTo>
                  <a:lnTo>
                    <a:pt x="202" y="118"/>
                  </a:lnTo>
                  <a:lnTo>
                    <a:pt x="203" y="120"/>
                  </a:lnTo>
                  <a:lnTo>
                    <a:pt x="203" y="118"/>
                  </a:lnTo>
                  <a:lnTo>
                    <a:pt x="203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5" y="124"/>
                  </a:lnTo>
                  <a:lnTo>
                    <a:pt x="205" y="125"/>
                  </a:lnTo>
                  <a:lnTo>
                    <a:pt x="205" y="126"/>
                  </a:lnTo>
                  <a:lnTo>
                    <a:pt x="204" y="126"/>
                  </a:lnTo>
                  <a:lnTo>
                    <a:pt x="204" y="128"/>
                  </a:lnTo>
                  <a:lnTo>
                    <a:pt x="203" y="128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0" y="133"/>
                  </a:lnTo>
                  <a:lnTo>
                    <a:pt x="198" y="134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6" y="138"/>
                  </a:lnTo>
                  <a:lnTo>
                    <a:pt x="196" y="139"/>
                  </a:lnTo>
                  <a:lnTo>
                    <a:pt x="195" y="139"/>
                  </a:lnTo>
                  <a:lnTo>
                    <a:pt x="194" y="140"/>
                  </a:lnTo>
                  <a:lnTo>
                    <a:pt x="194" y="141"/>
                  </a:lnTo>
                  <a:lnTo>
                    <a:pt x="193" y="140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6" y="138"/>
                  </a:lnTo>
                  <a:lnTo>
                    <a:pt x="196" y="137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7" y="134"/>
                  </a:lnTo>
                  <a:lnTo>
                    <a:pt x="198" y="134"/>
                  </a:lnTo>
                  <a:lnTo>
                    <a:pt x="198" y="133"/>
                  </a:lnTo>
                  <a:lnTo>
                    <a:pt x="198" y="132"/>
                  </a:lnTo>
                  <a:lnTo>
                    <a:pt x="198" y="131"/>
                  </a:lnTo>
                  <a:lnTo>
                    <a:pt x="199" y="131"/>
                  </a:lnTo>
                  <a:lnTo>
                    <a:pt x="200" y="130"/>
                  </a:lnTo>
                  <a:lnTo>
                    <a:pt x="200" y="129"/>
                  </a:lnTo>
                  <a:lnTo>
                    <a:pt x="200" y="128"/>
                  </a:lnTo>
                  <a:lnTo>
                    <a:pt x="202" y="128"/>
                  </a:lnTo>
                  <a:lnTo>
                    <a:pt x="203" y="126"/>
                  </a:lnTo>
                  <a:lnTo>
                    <a:pt x="204" y="125"/>
                  </a:lnTo>
                  <a:lnTo>
                    <a:pt x="204" y="124"/>
                  </a:lnTo>
                  <a:lnTo>
                    <a:pt x="203" y="123"/>
                  </a:lnTo>
                  <a:lnTo>
                    <a:pt x="202" y="122"/>
                  </a:lnTo>
                  <a:lnTo>
                    <a:pt x="199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8" y="121"/>
                  </a:lnTo>
                  <a:close/>
                  <a:moveTo>
                    <a:pt x="188" y="121"/>
                  </a:moveTo>
                  <a:lnTo>
                    <a:pt x="186" y="118"/>
                  </a:lnTo>
                  <a:lnTo>
                    <a:pt x="186" y="117"/>
                  </a:lnTo>
                  <a:lnTo>
                    <a:pt x="187" y="117"/>
                  </a:lnTo>
                  <a:lnTo>
                    <a:pt x="188" y="117"/>
                  </a:lnTo>
                  <a:lnTo>
                    <a:pt x="189" y="117"/>
                  </a:lnTo>
                  <a:lnTo>
                    <a:pt x="190" y="118"/>
                  </a:lnTo>
                  <a:lnTo>
                    <a:pt x="191" y="118"/>
                  </a:lnTo>
                  <a:lnTo>
                    <a:pt x="191" y="120"/>
                  </a:lnTo>
                  <a:lnTo>
                    <a:pt x="191" y="118"/>
                  </a:lnTo>
                  <a:lnTo>
                    <a:pt x="193" y="118"/>
                  </a:lnTo>
                  <a:lnTo>
                    <a:pt x="193" y="120"/>
                  </a:lnTo>
                  <a:lnTo>
                    <a:pt x="194" y="120"/>
                  </a:lnTo>
                  <a:lnTo>
                    <a:pt x="195" y="120"/>
                  </a:lnTo>
                  <a:lnTo>
                    <a:pt x="195" y="118"/>
                  </a:lnTo>
                  <a:lnTo>
                    <a:pt x="197" y="118"/>
                  </a:lnTo>
                  <a:lnTo>
                    <a:pt x="196" y="122"/>
                  </a:lnTo>
                  <a:lnTo>
                    <a:pt x="195" y="122"/>
                  </a:lnTo>
                  <a:lnTo>
                    <a:pt x="195" y="121"/>
                  </a:lnTo>
                  <a:lnTo>
                    <a:pt x="194" y="122"/>
                  </a:lnTo>
                  <a:lnTo>
                    <a:pt x="191" y="122"/>
                  </a:lnTo>
                  <a:lnTo>
                    <a:pt x="190" y="122"/>
                  </a:lnTo>
                  <a:lnTo>
                    <a:pt x="190" y="121"/>
                  </a:lnTo>
                  <a:lnTo>
                    <a:pt x="189" y="122"/>
                  </a:lnTo>
                  <a:lnTo>
                    <a:pt x="189" y="121"/>
                  </a:lnTo>
                  <a:lnTo>
                    <a:pt x="188" y="121"/>
                  </a:lnTo>
                  <a:close/>
                  <a:moveTo>
                    <a:pt x="206" y="101"/>
                  </a:moveTo>
                  <a:lnTo>
                    <a:pt x="203" y="104"/>
                  </a:lnTo>
                  <a:lnTo>
                    <a:pt x="202" y="104"/>
                  </a:lnTo>
                  <a:lnTo>
                    <a:pt x="200" y="103"/>
                  </a:lnTo>
                  <a:lnTo>
                    <a:pt x="204" y="103"/>
                  </a:lnTo>
                  <a:lnTo>
                    <a:pt x="205" y="101"/>
                  </a:lnTo>
                  <a:lnTo>
                    <a:pt x="206" y="101"/>
                  </a:lnTo>
                  <a:close/>
                  <a:moveTo>
                    <a:pt x="137" y="108"/>
                  </a:moveTo>
                  <a:lnTo>
                    <a:pt x="138" y="108"/>
                  </a:lnTo>
                  <a:lnTo>
                    <a:pt x="140" y="108"/>
                  </a:lnTo>
                  <a:lnTo>
                    <a:pt x="142" y="108"/>
                  </a:lnTo>
                  <a:lnTo>
                    <a:pt x="142" y="109"/>
                  </a:lnTo>
                  <a:lnTo>
                    <a:pt x="140" y="109"/>
                  </a:lnTo>
                  <a:lnTo>
                    <a:pt x="139" y="109"/>
                  </a:lnTo>
                  <a:lnTo>
                    <a:pt x="138" y="109"/>
                  </a:lnTo>
                  <a:lnTo>
                    <a:pt x="137" y="108"/>
                  </a:lnTo>
                  <a:close/>
                  <a:moveTo>
                    <a:pt x="131" y="107"/>
                  </a:moveTo>
                  <a:lnTo>
                    <a:pt x="133" y="107"/>
                  </a:lnTo>
                  <a:lnTo>
                    <a:pt x="134" y="108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5" y="108"/>
                  </a:lnTo>
                  <a:lnTo>
                    <a:pt x="133" y="109"/>
                  </a:lnTo>
                  <a:lnTo>
                    <a:pt x="131" y="109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0" y="107"/>
                  </a:lnTo>
                  <a:lnTo>
                    <a:pt x="129" y="108"/>
                  </a:lnTo>
                  <a:lnTo>
                    <a:pt x="128" y="107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4" y="107"/>
                  </a:lnTo>
                  <a:lnTo>
                    <a:pt x="125" y="106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4"/>
                  </a:lnTo>
                  <a:lnTo>
                    <a:pt x="125" y="104"/>
                  </a:lnTo>
                  <a:lnTo>
                    <a:pt x="125" y="103"/>
                  </a:lnTo>
                  <a:lnTo>
                    <a:pt x="125" y="104"/>
                  </a:lnTo>
                  <a:lnTo>
                    <a:pt x="126" y="104"/>
                  </a:lnTo>
                  <a:lnTo>
                    <a:pt x="127" y="104"/>
                  </a:lnTo>
                  <a:lnTo>
                    <a:pt x="127" y="105"/>
                  </a:lnTo>
                  <a:lnTo>
                    <a:pt x="130" y="106"/>
                  </a:lnTo>
                  <a:lnTo>
                    <a:pt x="131" y="107"/>
                  </a:lnTo>
                  <a:close/>
                  <a:moveTo>
                    <a:pt x="168" y="117"/>
                  </a:moveTo>
                  <a:lnTo>
                    <a:pt x="168" y="118"/>
                  </a:lnTo>
                  <a:lnTo>
                    <a:pt x="169" y="118"/>
                  </a:lnTo>
                  <a:lnTo>
                    <a:pt x="169" y="120"/>
                  </a:lnTo>
                  <a:lnTo>
                    <a:pt x="169" y="122"/>
                  </a:lnTo>
                  <a:lnTo>
                    <a:pt x="168" y="121"/>
                  </a:lnTo>
                  <a:lnTo>
                    <a:pt x="167" y="120"/>
                  </a:lnTo>
                  <a:lnTo>
                    <a:pt x="165" y="118"/>
                  </a:lnTo>
                  <a:lnTo>
                    <a:pt x="165" y="117"/>
                  </a:lnTo>
                  <a:lnTo>
                    <a:pt x="164" y="117"/>
                  </a:lnTo>
                  <a:lnTo>
                    <a:pt x="163" y="116"/>
                  </a:lnTo>
                  <a:lnTo>
                    <a:pt x="162" y="115"/>
                  </a:lnTo>
                  <a:lnTo>
                    <a:pt x="159" y="116"/>
                  </a:lnTo>
                  <a:lnTo>
                    <a:pt x="157" y="115"/>
                  </a:lnTo>
                  <a:lnTo>
                    <a:pt x="154" y="115"/>
                  </a:lnTo>
                  <a:lnTo>
                    <a:pt x="154" y="114"/>
                  </a:lnTo>
                  <a:lnTo>
                    <a:pt x="154" y="113"/>
                  </a:lnTo>
                  <a:lnTo>
                    <a:pt x="155" y="114"/>
                  </a:lnTo>
                  <a:lnTo>
                    <a:pt x="156" y="114"/>
                  </a:lnTo>
                  <a:lnTo>
                    <a:pt x="155" y="114"/>
                  </a:lnTo>
                  <a:lnTo>
                    <a:pt x="156" y="115"/>
                  </a:lnTo>
                  <a:lnTo>
                    <a:pt x="157" y="115"/>
                  </a:lnTo>
                  <a:lnTo>
                    <a:pt x="159" y="115"/>
                  </a:lnTo>
                  <a:lnTo>
                    <a:pt x="160" y="115"/>
                  </a:lnTo>
                  <a:lnTo>
                    <a:pt x="159" y="115"/>
                  </a:lnTo>
                  <a:lnTo>
                    <a:pt x="156" y="113"/>
                  </a:lnTo>
                  <a:lnTo>
                    <a:pt x="156" y="112"/>
                  </a:lnTo>
                  <a:lnTo>
                    <a:pt x="156" y="111"/>
                  </a:lnTo>
                  <a:lnTo>
                    <a:pt x="156" y="109"/>
                  </a:lnTo>
                  <a:lnTo>
                    <a:pt x="156" y="108"/>
                  </a:lnTo>
                  <a:lnTo>
                    <a:pt x="156" y="107"/>
                  </a:lnTo>
                  <a:lnTo>
                    <a:pt x="155" y="107"/>
                  </a:lnTo>
                  <a:lnTo>
                    <a:pt x="155" y="106"/>
                  </a:lnTo>
                  <a:lnTo>
                    <a:pt x="155" y="107"/>
                  </a:lnTo>
                  <a:lnTo>
                    <a:pt x="154" y="107"/>
                  </a:lnTo>
                  <a:lnTo>
                    <a:pt x="154" y="106"/>
                  </a:lnTo>
                  <a:lnTo>
                    <a:pt x="153" y="106"/>
                  </a:lnTo>
                  <a:lnTo>
                    <a:pt x="153" y="105"/>
                  </a:lnTo>
                  <a:lnTo>
                    <a:pt x="152" y="105"/>
                  </a:lnTo>
                  <a:lnTo>
                    <a:pt x="152" y="104"/>
                  </a:lnTo>
                  <a:lnTo>
                    <a:pt x="151" y="104"/>
                  </a:lnTo>
                  <a:lnTo>
                    <a:pt x="150" y="101"/>
                  </a:lnTo>
                  <a:lnTo>
                    <a:pt x="148" y="100"/>
                  </a:lnTo>
                  <a:lnTo>
                    <a:pt x="147" y="100"/>
                  </a:lnTo>
                  <a:lnTo>
                    <a:pt x="147" y="99"/>
                  </a:lnTo>
                  <a:lnTo>
                    <a:pt x="147" y="98"/>
                  </a:lnTo>
                  <a:lnTo>
                    <a:pt x="146" y="99"/>
                  </a:lnTo>
                  <a:lnTo>
                    <a:pt x="147" y="98"/>
                  </a:lnTo>
                  <a:lnTo>
                    <a:pt x="146" y="98"/>
                  </a:lnTo>
                  <a:lnTo>
                    <a:pt x="146" y="99"/>
                  </a:lnTo>
                  <a:lnTo>
                    <a:pt x="146" y="98"/>
                  </a:lnTo>
                  <a:lnTo>
                    <a:pt x="146" y="97"/>
                  </a:lnTo>
                  <a:lnTo>
                    <a:pt x="147" y="97"/>
                  </a:lnTo>
                  <a:lnTo>
                    <a:pt x="150" y="100"/>
                  </a:lnTo>
                  <a:lnTo>
                    <a:pt x="151" y="100"/>
                  </a:lnTo>
                  <a:lnTo>
                    <a:pt x="152" y="101"/>
                  </a:lnTo>
                  <a:lnTo>
                    <a:pt x="153" y="104"/>
                  </a:lnTo>
                  <a:lnTo>
                    <a:pt x="154" y="105"/>
                  </a:lnTo>
                  <a:lnTo>
                    <a:pt x="157" y="108"/>
                  </a:lnTo>
                  <a:lnTo>
                    <a:pt x="157" y="109"/>
                  </a:lnTo>
                  <a:lnTo>
                    <a:pt x="159" y="112"/>
                  </a:lnTo>
                  <a:lnTo>
                    <a:pt x="159" y="113"/>
                  </a:lnTo>
                  <a:lnTo>
                    <a:pt x="160" y="114"/>
                  </a:lnTo>
                  <a:lnTo>
                    <a:pt x="161" y="114"/>
                  </a:lnTo>
                  <a:lnTo>
                    <a:pt x="163" y="115"/>
                  </a:lnTo>
                  <a:lnTo>
                    <a:pt x="165" y="115"/>
                  </a:lnTo>
                  <a:lnTo>
                    <a:pt x="168" y="117"/>
                  </a:lnTo>
                  <a:close/>
                  <a:moveTo>
                    <a:pt x="160" y="92"/>
                  </a:moveTo>
                  <a:lnTo>
                    <a:pt x="162" y="91"/>
                  </a:lnTo>
                  <a:lnTo>
                    <a:pt x="163" y="91"/>
                  </a:lnTo>
                  <a:lnTo>
                    <a:pt x="164" y="91"/>
                  </a:lnTo>
                  <a:lnTo>
                    <a:pt x="164" y="92"/>
                  </a:lnTo>
                  <a:lnTo>
                    <a:pt x="163" y="92"/>
                  </a:lnTo>
                  <a:lnTo>
                    <a:pt x="163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0" y="94"/>
                  </a:lnTo>
                  <a:lnTo>
                    <a:pt x="160" y="95"/>
                  </a:lnTo>
                  <a:lnTo>
                    <a:pt x="159" y="94"/>
                  </a:lnTo>
                  <a:lnTo>
                    <a:pt x="159" y="92"/>
                  </a:lnTo>
                  <a:lnTo>
                    <a:pt x="160" y="92"/>
                  </a:lnTo>
                  <a:close/>
                  <a:moveTo>
                    <a:pt x="111" y="96"/>
                  </a:moveTo>
                  <a:lnTo>
                    <a:pt x="110" y="95"/>
                  </a:lnTo>
                  <a:lnTo>
                    <a:pt x="109" y="94"/>
                  </a:lnTo>
                  <a:lnTo>
                    <a:pt x="109" y="92"/>
                  </a:lnTo>
                  <a:lnTo>
                    <a:pt x="108" y="92"/>
                  </a:lnTo>
                  <a:lnTo>
                    <a:pt x="108" y="91"/>
                  </a:lnTo>
                  <a:lnTo>
                    <a:pt x="109" y="91"/>
                  </a:lnTo>
                  <a:lnTo>
                    <a:pt x="111" y="96"/>
                  </a:lnTo>
                  <a:close/>
                  <a:moveTo>
                    <a:pt x="172" y="76"/>
                  </a:moveTo>
                  <a:lnTo>
                    <a:pt x="171" y="79"/>
                  </a:lnTo>
                  <a:lnTo>
                    <a:pt x="170" y="80"/>
                  </a:lnTo>
                  <a:lnTo>
                    <a:pt x="170" y="79"/>
                  </a:lnTo>
                  <a:lnTo>
                    <a:pt x="170" y="78"/>
                  </a:lnTo>
                  <a:lnTo>
                    <a:pt x="170" y="76"/>
                  </a:lnTo>
                  <a:lnTo>
                    <a:pt x="170" y="75"/>
                  </a:lnTo>
                  <a:lnTo>
                    <a:pt x="169" y="74"/>
                  </a:lnTo>
                  <a:lnTo>
                    <a:pt x="170" y="73"/>
                  </a:lnTo>
                  <a:lnTo>
                    <a:pt x="171" y="73"/>
                  </a:lnTo>
                  <a:lnTo>
                    <a:pt x="171" y="72"/>
                  </a:lnTo>
                  <a:lnTo>
                    <a:pt x="172" y="73"/>
                  </a:lnTo>
                  <a:lnTo>
                    <a:pt x="172" y="74"/>
                  </a:lnTo>
                  <a:lnTo>
                    <a:pt x="173" y="74"/>
                  </a:lnTo>
                  <a:lnTo>
                    <a:pt x="172" y="75"/>
                  </a:lnTo>
                  <a:lnTo>
                    <a:pt x="173" y="75"/>
                  </a:lnTo>
                  <a:lnTo>
                    <a:pt x="172" y="78"/>
                  </a:lnTo>
                  <a:lnTo>
                    <a:pt x="172" y="76"/>
                  </a:lnTo>
                  <a:close/>
                  <a:moveTo>
                    <a:pt x="58" y="101"/>
                  </a:moveTo>
                  <a:lnTo>
                    <a:pt x="58" y="103"/>
                  </a:lnTo>
                  <a:lnTo>
                    <a:pt x="56" y="104"/>
                  </a:lnTo>
                  <a:lnTo>
                    <a:pt x="55" y="104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1"/>
                  </a:lnTo>
                  <a:lnTo>
                    <a:pt x="57" y="101"/>
                  </a:lnTo>
                  <a:lnTo>
                    <a:pt x="58" y="100"/>
                  </a:lnTo>
                  <a:lnTo>
                    <a:pt x="59" y="99"/>
                  </a:lnTo>
                  <a:lnTo>
                    <a:pt x="60" y="99"/>
                  </a:lnTo>
                  <a:lnTo>
                    <a:pt x="59" y="99"/>
                  </a:lnTo>
                  <a:lnTo>
                    <a:pt x="59" y="100"/>
                  </a:lnTo>
                  <a:lnTo>
                    <a:pt x="59" y="99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8" y="101"/>
                  </a:lnTo>
                  <a:close/>
                  <a:moveTo>
                    <a:pt x="56" y="99"/>
                  </a:moveTo>
                  <a:lnTo>
                    <a:pt x="56" y="100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3" y="100"/>
                  </a:lnTo>
                  <a:lnTo>
                    <a:pt x="55" y="100"/>
                  </a:lnTo>
                  <a:lnTo>
                    <a:pt x="55" y="99"/>
                  </a:lnTo>
                  <a:lnTo>
                    <a:pt x="56" y="99"/>
                  </a:lnTo>
                  <a:close/>
                  <a:moveTo>
                    <a:pt x="104" y="89"/>
                  </a:moveTo>
                  <a:lnTo>
                    <a:pt x="103" y="89"/>
                  </a:lnTo>
                  <a:lnTo>
                    <a:pt x="102" y="87"/>
                  </a:lnTo>
                  <a:lnTo>
                    <a:pt x="101" y="87"/>
                  </a:lnTo>
                  <a:lnTo>
                    <a:pt x="102" y="87"/>
                  </a:lnTo>
                  <a:lnTo>
                    <a:pt x="103" y="87"/>
                  </a:lnTo>
                  <a:lnTo>
                    <a:pt x="103" y="88"/>
                  </a:lnTo>
                  <a:lnTo>
                    <a:pt x="104" y="88"/>
                  </a:lnTo>
                  <a:lnTo>
                    <a:pt x="104" y="89"/>
                  </a:lnTo>
                  <a:close/>
                  <a:moveTo>
                    <a:pt x="71" y="108"/>
                  </a:moveTo>
                  <a:lnTo>
                    <a:pt x="73" y="108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2"/>
                  </a:lnTo>
                  <a:lnTo>
                    <a:pt x="71" y="113"/>
                  </a:lnTo>
                  <a:lnTo>
                    <a:pt x="70" y="112"/>
                  </a:lnTo>
                  <a:lnTo>
                    <a:pt x="71" y="113"/>
                  </a:lnTo>
                  <a:lnTo>
                    <a:pt x="73" y="114"/>
                  </a:lnTo>
                  <a:lnTo>
                    <a:pt x="71" y="115"/>
                  </a:lnTo>
                  <a:lnTo>
                    <a:pt x="70" y="116"/>
                  </a:lnTo>
                  <a:lnTo>
                    <a:pt x="69" y="115"/>
                  </a:lnTo>
                  <a:lnTo>
                    <a:pt x="68" y="115"/>
                  </a:lnTo>
                  <a:lnTo>
                    <a:pt x="69" y="116"/>
                  </a:lnTo>
                  <a:lnTo>
                    <a:pt x="69" y="117"/>
                  </a:lnTo>
                  <a:lnTo>
                    <a:pt x="68" y="117"/>
                  </a:lnTo>
                  <a:lnTo>
                    <a:pt x="68" y="116"/>
                  </a:lnTo>
                  <a:lnTo>
                    <a:pt x="67" y="116"/>
                  </a:lnTo>
                  <a:lnTo>
                    <a:pt x="65" y="117"/>
                  </a:lnTo>
                  <a:lnTo>
                    <a:pt x="66" y="116"/>
                  </a:lnTo>
                  <a:lnTo>
                    <a:pt x="66" y="115"/>
                  </a:lnTo>
                  <a:lnTo>
                    <a:pt x="68" y="115"/>
                  </a:lnTo>
                  <a:lnTo>
                    <a:pt x="68" y="114"/>
                  </a:lnTo>
                  <a:lnTo>
                    <a:pt x="69" y="114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69" y="112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7" y="115"/>
                  </a:lnTo>
                  <a:lnTo>
                    <a:pt x="66" y="115"/>
                  </a:lnTo>
                  <a:lnTo>
                    <a:pt x="65" y="114"/>
                  </a:lnTo>
                  <a:lnTo>
                    <a:pt x="67" y="113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7" y="112"/>
                  </a:lnTo>
                  <a:lnTo>
                    <a:pt x="65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0" y="107"/>
                  </a:lnTo>
                  <a:lnTo>
                    <a:pt x="59" y="107"/>
                  </a:lnTo>
                  <a:lnTo>
                    <a:pt x="60" y="106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5"/>
                  </a:lnTo>
                  <a:lnTo>
                    <a:pt x="58" y="105"/>
                  </a:lnTo>
                  <a:lnTo>
                    <a:pt x="58" y="104"/>
                  </a:lnTo>
                  <a:lnTo>
                    <a:pt x="59" y="103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60" y="100"/>
                  </a:lnTo>
                  <a:lnTo>
                    <a:pt x="61" y="100"/>
                  </a:lnTo>
                  <a:lnTo>
                    <a:pt x="61" y="99"/>
                  </a:lnTo>
                  <a:lnTo>
                    <a:pt x="61" y="98"/>
                  </a:lnTo>
                  <a:lnTo>
                    <a:pt x="62" y="97"/>
                  </a:lnTo>
                  <a:lnTo>
                    <a:pt x="64" y="97"/>
                  </a:lnTo>
                  <a:lnTo>
                    <a:pt x="64" y="96"/>
                  </a:lnTo>
                  <a:lnTo>
                    <a:pt x="65" y="97"/>
                  </a:lnTo>
                  <a:lnTo>
                    <a:pt x="66" y="97"/>
                  </a:lnTo>
                  <a:lnTo>
                    <a:pt x="66" y="98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2" y="101"/>
                  </a:lnTo>
                  <a:lnTo>
                    <a:pt x="64" y="101"/>
                  </a:lnTo>
                  <a:lnTo>
                    <a:pt x="64" y="103"/>
                  </a:lnTo>
                  <a:lnTo>
                    <a:pt x="62" y="103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4" y="106"/>
                  </a:lnTo>
                  <a:lnTo>
                    <a:pt x="65" y="106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6" y="101"/>
                  </a:lnTo>
                  <a:lnTo>
                    <a:pt x="66" y="100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7" y="98"/>
                  </a:lnTo>
                  <a:lnTo>
                    <a:pt x="67" y="99"/>
                  </a:lnTo>
                  <a:lnTo>
                    <a:pt x="68" y="100"/>
                  </a:lnTo>
                  <a:lnTo>
                    <a:pt x="69" y="100"/>
                  </a:lnTo>
                  <a:lnTo>
                    <a:pt x="69" y="101"/>
                  </a:lnTo>
                  <a:lnTo>
                    <a:pt x="70" y="103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70" y="106"/>
                  </a:lnTo>
                  <a:lnTo>
                    <a:pt x="71" y="106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0" y="108"/>
                  </a:lnTo>
                  <a:lnTo>
                    <a:pt x="69" y="108"/>
                  </a:lnTo>
                  <a:lnTo>
                    <a:pt x="69" y="109"/>
                  </a:lnTo>
                  <a:lnTo>
                    <a:pt x="70" y="108"/>
                  </a:lnTo>
                  <a:lnTo>
                    <a:pt x="71" y="108"/>
                  </a:lnTo>
                  <a:close/>
                  <a:moveTo>
                    <a:pt x="61" y="96"/>
                  </a:moveTo>
                  <a:lnTo>
                    <a:pt x="60" y="97"/>
                  </a:lnTo>
                  <a:lnTo>
                    <a:pt x="59" y="96"/>
                  </a:lnTo>
                  <a:lnTo>
                    <a:pt x="60" y="96"/>
                  </a:lnTo>
                  <a:lnTo>
                    <a:pt x="61" y="95"/>
                  </a:lnTo>
                  <a:lnTo>
                    <a:pt x="62" y="94"/>
                  </a:lnTo>
                  <a:lnTo>
                    <a:pt x="64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61" y="95"/>
                  </a:lnTo>
                  <a:lnTo>
                    <a:pt x="61" y="96"/>
                  </a:lnTo>
                  <a:close/>
                  <a:moveTo>
                    <a:pt x="143" y="78"/>
                  </a:moveTo>
                  <a:lnTo>
                    <a:pt x="144" y="80"/>
                  </a:lnTo>
                  <a:lnTo>
                    <a:pt x="143" y="80"/>
                  </a:lnTo>
                  <a:lnTo>
                    <a:pt x="142" y="80"/>
                  </a:lnTo>
                  <a:lnTo>
                    <a:pt x="140" y="80"/>
                  </a:lnTo>
                  <a:lnTo>
                    <a:pt x="139" y="81"/>
                  </a:lnTo>
                  <a:lnTo>
                    <a:pt x="138" y="82"/>
                  </a:lnTo>
                  <a:lnTo>
                    <a:pt x="137" y="82"/>
                  </a:lnTo>
                  <a:lnTo>
                    <a:pt x="136" y="81"/>
                  </a:lnTo>
                  <a:lnTo>
                    <a:pt x="137" y="81"/>
                  </a:lnTo>
                  <a:lnTo>
                    <a:pt x="138" y="80"/>
                  </a:lnTo>
                  <a:lnTo>
                    <a:pt x="138" y="79"/>
                  </a:lnTo>
                  <a:lnTo>
                    <a:pt x="139" y="79"/>
                  </a:lnTo>
                  <a:lnTo>
                    <a:pt x="139" y="78"/>
                  </a:lnTo>
                  <a:lnTo>
                    <a:pt x="139" y="76"/>
                  </a:lnTo>
                  <a:lnTo>
                    <a:pt x="138" y="76"/>
                  </a:lnTo>
                  <a:lnTo>
                    <a:pt x="137" y="76"/>
                  </a:lnTo>
                  <a:lnTo>
                    <a:pt x="136" y="75"/>
                  </a:lnTo>
                  <a:lnTo>
                    <a:pt x="134" y="73"/>
                  </a:lnTo>
                  <a:lnTo>
                    <a:pt x="133" y="72"/>
                  </a:lnTo>
                  <a:lnTo>
                    <a:pt x="133" y="71"/>
                  </a:lnTo>
                  <a:lnTo>
                    <a:pt x="131" y="70"/>
                  </a:lnTo>
                  <a:lnTo>
                    <a:pt x="130" y="70"/>
                  </a:lnTo>
                  <a:lnTo>
                    <a:pt x="129" y="70"/>
                  </a:lnTo>
                  <a:lnTo>
                    <a:pt x="129" y="69"/>
                  </a:lnTo>
                  <a:lnTo>
                    <a:pt x="129" y="67"/>
                  </a:lnTo>
                  <a:lnTo>
                    <a:pt x="128" y="67"/>
                  </a:lnTo>
                  <a:lnTo>
                    <a:pt x="126" y="66"/>
                  </a:lnTo>
                  <a:lnTo>
                    <a:pt x="125" y="66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7" y="65"/>
                  </a:lnTo>
                  <a:lnTo>
                    <a:pt x="128" y="65"/>
                  </a:lnTo>
                  <a:lnTo>
                    <a:pt x="129" y="65"/>
                  </a:lnTo>
                  <a:lnTo>
                    <a:pt x="129" y="67"/>
                  </a:lnTo>
                  <a:lnTo>
                    <a:pt x="130" y="67"/>
                  </a:lnTo>
                  <a:lnTo>
                    <a:pt x="130" y="69"/>
                  </a:lnTo>
                  <a:lnTo>
                    <a:pt x="131" y="69"/>
                  </a:lnTo>
                  <a:lnTo>
                    <a:pt x="133" y="70"/>
                  </a:lnTo>
                  <a:lnTo>
                    <a:pt x="134" y="72"/>
                  </a:lnTo>
                  <a:lnTo>
                    <a:pt x="136" y="73"/>
                  </a:lnTo>
                  <a:lnTo>
                    <a:pt x="137" y="74"/>
                  </a:lnTo>
                  <a:lnTo>
                    <a:pt x="138" y="74"/>
                  </a:lnTo>
                  <a:lnTo>
                    <a:pt x="139" y="74"/>
                  </a:lnTo>
                  <a:lnTo>
                    <a:pt x="140" y="76"/>
                  </a:lnTo>
                  <a:lnTo>
                    <a:pt x="143" y="78"/>
                  </a:lnTo>
                  <a:close/>
                  <a:moveTo>
                    <a:pt x="66" y="70"/>
                  </a:moveTo>
                  <a:lnTo>
                    <a:pt x="65" y="70"/>
                  </a:lnTo>
                  <a:lnTo>
                    <a:pt x="64" y="70"/>
                  </a:lnTo>
                  <a:lnTo>
                    <a:pt x="62" y="69"/>
                  </a:lnTo>
                  <a:lnTo>
                    <a:pt x="64" y="67"/>
                  </a:lnTo>
                  <a:lnTo>
                    <a:pt x="65" y="66"/>
                  </a:lnTo>
                  <a:lnTo>
                    <a:pt x="66" y="66"/>
                  </a:lnTo>
                  <a:lnTo>
                    <a:pt x="67" y="65"/>
                  </a:lnTo>
                  <a:lnTo>
                    <a:pt x="69" y="65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68" y="69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70"/>
                  </a:lnTo>
                  <a:close/>
                  <a:moveTo>
                    <a:pt x="39" y="89"/>
                  </a:moveTo>
                  <a:lnTo>
                    <a:pt x="40" y="89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40" y="87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1" y="89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3" y="90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4" y="89"/>
                  </a:lnTo>
                  <a:lnTo>
                    <a:pt x="43" y="88"/>
                  </a:lnTo>
                  <a:lnTo>
                    <a:pt x="43" y="87"/>
                  </a:lnTo>
                  <a:lnTo>
                    <a:pt x="42" y="87"/>
                  </a:lnTo>
                  <a:lnTo>
                    <a:pt x="42" y="86"/>
                  </a:lnTo>
                  <a:lnTo>
                    <a:pt x="41" y="86"/>
                  </a:lnTo>
                  <a:lnTo>
                    <a:pt x="42" y="87"/>
                  </a:lnTo>
                  <a:lnTo>
                    <a:pt x="42" y="88"/>
                  </a:lnTo>
                  <a:lnTo>
                    <a:pt x="41" y="88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40" y="84"/>
                  </a:lnTo>
                  <a:lnTo>
                    <a:pt x="41" y="83"/>
                  </a:lnTo>
                  <a:lnTo>
                    <a:pt x="41" y="82"/>
                  </a:lnTo>
                  <a:lnTo>
                    <a:pt x="42" y="82"/>
                  </a:lnTo>
                  <a:lnTo>
                    <a:pt x="41" y="81"/>
                  </a:lnTo>
                  <a:lnTo>
                    <a:pt x="42" y="81"/>
                  </a:lnTo>
                  <a:lnTo>
                    <a:pt x="42" y="80"/>
                  </a:lnTo>
                  <a:lnTo>
                    <a:pt x="43" y="79"/>
                  </a:lnTo>
                  <a:lnTo>
                    <a:pt x="43" y="78"/>
                  </a:lnTo>
                  <a:lnTo>
                    <a:pt x="42" y="78"/>
                  </a:lnTo>
                  <a:lnTo>
                    <a:pt x="42" y="76"/>
                  </a:lnTo>
                  <a:lnTo>
                    <a:pt x="42" y="75"/>
                  </a:lnTo>
                  <a:lnTo>
                    <a:pt x="43" y="75"/>
                  </a:lnTo>
                  <a:lnTo>
                    <a:pt x="43" y="74"/>
                  </a:lnTo>
                  <a:lnTo>
                    <a:pt x="42" y="72"/>
                  </a:lnTo>
                  <a:lnTo>
                    <a:pt x="42" y="71"/>
                  </a:lnTo>
                  <a:lnTo>
                    <a:pt x="41" y="70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9"/>
                  </a:lnTo>
                  <a:lnTo>
                    <a:pt x="44" y="69"/>
                  </a:lnTo>
                  <a:lnTo>
                    <a:pt x="45" y="67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48" y="69"/>
                  </a:lnTo>
                  <a:lnTo>
                    <a:pt x="48" y="70"/>
                  </a:lnTo>
                  <a:lnTo>
                    <a:pt x="49" y="71"/>
                  </a:lnTo>
                  <a:lnTo>
                    <a:pt x="49" y="72"/>
                  </a:lnTo>
                  <a:lnTo>
                    <a:pt x="49" y="73"/>
                  </a:lnTo>
                  <a:lnTo>
                    <a:pt x="50" y="73"/>
                  </a:lnTo>
                  <a:lnTo>
                    <a:pt x="51" y="74"/>
                  </a:lnTo>
                  <a:lnTo>
                    <a:pt x="53" y="79"/>
                  </a:lnTo>
                  <a:lnTo>
                    <a:pt x="56" y="80"/>
                  </a:lnTo>
                  <a:lnTo>
                    <a:pt x="56" y="81"/>
                  </a:lnTo>
                  <a:lnTo>
                    <a:pt x="57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59" y="84"/>
                  </a:lnTo>
                  <a:lnTo>
                    <a:pt x="59" y="86"/>
                  </a:lnTo>
                  <a:lnTo>
                    <a:pt x="60" y="87"/>
                  </a:lnTo>
                  <a:lnTo>
                    <a:pt x="60" y="88"/>
                  </a:lnTo>
                  <a:lnTo>
                    <a:pt x="61" y="89"/>
                  </a:lnTo>
                  <a:lnTo>
                    <a:pt x="61" y="90"/>
                  </a:lnTo>
                  <a:lnTo>
                    <a:pt x="60" y="91"/>
                  </a:lnTo>
                  <a:lnTo>
                    <a:pt x="59" y="91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7" y="94"/>
                  </a:lnTo>
                  <a:lnTo>
                    <a:pt x="57" y="95"/>
                  </a:lnTo>
                  <a:lnTo>
                    <a:pt x="56" y="96"/>
                  </a:lnTo>
                  <a:lnTo>
                    <a:pt x="56" y="97"/>
                  </a:lnTo>
                  <a:lnTo>
                    <a:pt x="55" y="97"/>
                  </a:lnTo>
                  <a:lnTo>
                    <a:pt x="53" y="97"/>
                  </a:lnTo>
                  <a:lnTo>
                    <a:pt x="52" y="98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1" y="99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49" y="97"/>
                  </a:lnTo>
                  <a:lnTo>
                    <a:pt x="48" y="96"/>
                  </a:lnTo>
                  <a:lnTo>
                    <a:pt x="48" y="95"/>
                  </a:lnTo>
                  <a:lnTo>
                    <a:pt x="48" y="92"/>
                  </a:lnTo>
                  <a:lnTo>
                    <a:pt x="47" y="94"/>
                  </a:lnTo>
                  <a:lnTo>
                    <a:pt x="47" y="95"/>
                  </a:lnTo>
                  <a:lnTo>
                    <a:pt x="45" y="95"/>
                  </a:lnTo>
                  <a:lnTo>
                    <a:pt x="44" y="95"/>
                  </a:lnTo>
                  <a:lnTo>
                    <a:pt x="40" y="94"/>
                  </a:lnTo>
                  <a:lnTo>
                    <a:pt x="38" y="92"/>
                  </a:lnTo>
                  <a:lnTo>
                    <a:pt x="36" y="91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9" y="89"/>
                  </a:lnTo>
                  <a:close/>
                  <a:moveTo>
                    <a:pt x="108" y="51"/>
                  </a:moveTo>
                  <a:lnTo>
                    <a:pt x="109" y="51"/>
                  </a:lnTo>
                  <a:lnTo>
                    <a:pt x="109" y="53"/>
                  </a:lnTo>
                  <a:lnTo>
                    <a:pt x="110" y="56"/>
                  </a:lnTo>
                  <a:lnTo>
                    <a:pt x="110" y="57"/>
                  </a:lnTo>
                  <a:lnTo>
                    <a:pt x="109" y="57"/>
                  </a:lnTo>
                  <a:lnTo>
                    <a:pt x="109" y="58"/>
                  </a:lnTo>
                  <a:lnTo>
                    <a:pt x="109" y="59"/>
                  </a:lnTo>
                  <a:lnTo>
                    <a:pt x="110" y="59"/>
                  </a:lnTo>
                  <a:lnTo>
                    <a:pt x="110" y="61"/>
                  </a:lnTo>
                  <a:lnTo>
                    <a:pt x="110" y="63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1" y="69"/>
                  </a:lnTo>
                  <a:lnTo>
                    <a:pt x="111" y="70"/>
                  </a:lnTo>
                  <a:lnTo>
                    <a:pt x="110" y="70"/>
                  </a:lnTo>
                  <a:lnTo>
                    <a:pt x="109" y="69"/>
                  </a:lnTo>
                  <a:lnTo>
                    <a:pt x="109" y="67"/>
                  </a:lnTo>
                  <a:lnTo>
                    <a:pt x="108" y="66"/>
                  </a:lnTo>
                  <a:lnTo>
                    <a:pt x="105" y="66"/>
                  </a:lnTo>
                  <a:lnTo>
                    <a:pt x="104" y="65"/>
                  </a:lnTo>
                  <a:lnTo>
                    <a:pt x="108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2"/>
                  </a:lnTo>
                  <a:lnTo>
                    <a:pt x="108" y="63"/>
                  </a:lnTo>
                  <a:lnTo>
                    <a:pt x="108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9" y="57"/>
                  </a:lnTo>
                  <a:lnTo>
                    <a:pt x="109" y="55"/>
                  </a:lnTo>
                  <a:lnTo>
                    <a:pt x="109" y="54"/>
                  </a:lnTo>
                  <a:lnTo>
                    <a:pt x="108" y="53"/>
                  </a:lnTo>
                  <a:lnTo>
                    <a:pt x="107" y="51"/>
                  </a:lnTo>
                  <a:lnTo>
                    <a:pt x="104" y="51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5" y="47"/>
                  </a:lnTo>
                  <a:lnTo>
                    <a:pt x="93" y="47"/>
                  </a:lnTo>
                  <a:lnTo>
                    <a:pt x="91" y="46"/>
                  </a:lnTo>
                  <a:lnTo>
                    <a:pt x="90" y="46"/>
                  </a:lnTo>
                  <a:lnTo>
                    <a:pt x="87" y="46"/>
                  </a:lnTo>
                  <a:lnTo>
                    <a:pt x="86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5"/>
                  </a:lnTo>
                  <a:lnTo>
                    <a:pt x="85" y="42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87" y="42"/>
                  </a:lnTo>
                  <a:lnTo>
                    <a:pt x="87" y="44"/>
                  </a:lnTo>
                  <a:lnTo>
                    <a:pt x="87" y="45"/>
                  </a:lnTo>
                  <a:lnTo>
                    <a:pt x="87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7" y="47"/>
                  </a:lnTo>
                  <a:lnTo>
                    <a:pt x="99" y="47"/>
                  </a:lnTo>
                  <a:lnTo>
                    <a:pt x="100" y="47"/>
                  </a:lnTo>
                  <a:lnTo>
                    <a:pt x="102" y="49"/>
                  </a:lnTo>
                  <a:lnTo>
                    <a:pt x="104" y="50"/>
                  </a:lnTo>
                  <a:lnTo>
                    <a:pt x="108" y="51"/>
                  </a:lnTo>
                  <a:close/>
                  <a:moveTo>
                    <a:pt x="49" y="46"/>
                  </a:moveTo>
                  <a:lnTo>
                    <a:pt x="48" y="46"/>
                  </a:lnTo>
                  <a:lnTo>
                    <a:pt x="48" y="45"/>
                  </a:lnTo>
                  <a:lnTo>
                    <a:pt x="47" y="45"/>
                  </a:lnTo>
                  <a:lnTo>
                    <a:pt x="47" y="44"/>
                  </a:lnTo>
                  <a:lnTo>
                    <a:pt x="49" y="46"/>
                  </a:lnTo>
                  <a:close/>
                  <a:moveTo>
                    <a:pt x="53" y="22"/>
                  </a:moveTo>
                  <a:lnTo>
                    <a:pt x="52" y="24"/>
                  </a:lnTo>
                  <a:lnTo>
                    <a:pt x="52" y="23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2" y="22"/>
                  </a:lnTo>
                  <a:lnTo>
                    <a:pt x="53" y="22"/>
                  </a:lnTo>
                  <a:close/>
                  <a:moveTo>
                    <a:pt x="17" y="23"/>
                  </a:moveTo>
                  <a:lnTo>
                    <a:pt x="16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18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28" y="16"/>
                  </a:lnTo>
                  <a:lnTo>
                    <a:pt x="26" y="17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8" y="22"/>
                  </a:lnTo>
                  <a:lnTo>
                    <a:pt x="17" y="23"/>
                  </a:lnTo>
                  <a:close/>
                  <a:moveTo>
                    <a:pt x="40" y="3"/>
                  </a:moveTo>
                  <a:lnTo>
                    <a:pt x="38" y="4"/>
                  </a:lnTo>
                  <a:lnTo>
                    <a:pt x="36" y="4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2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9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9" y="17"/>
                  </a:lnTo>
                  <a:lnTo>
                    <a:pt x="68" y="19"/>
                  </a:lnTo>
                  <a:lnTo>
                    <a:pt x="67" y="19"/>
                  </a:lnTo>
                  <a:lnTo>
                    <a:pt x="67" y="20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7" y="31"/>
                  </a:lnTo>
                  <a:lnTo>
                    <a:pt x="68" y="33"/>
                  </a:lnTo>
                  <a:lnTo>
                    <a:pt x="67" y="34"/>
                  </a:lnTo>
                  <a:lnTo>
                    <a:pt x="66" y="34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1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4" y="27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4" y="20"/>
                  </a:lnTo>
                  <a:lnTo>
                    <a:pt x="62" y="20"/>
                  </a:lnTo>
                  <a:lnTo>
                    <a:pt x="64" y="17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4" y="12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2" y="9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1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3"/>
                  </a:lnTo>
                  <a:close/>
                  <a:moveTo>
                    <a:pt x="8" y="140"/>
                  </a:moveTo>
                  <a:lnTo>
                    <a:pt x="7" y="140"/>
                  </a:lnTo>
                  <a:lnTo>
                    <a:pt x="8" y="140"/>
                  </a:lnTo>
                  <a:close/>
                  <a:moveTo>
                    <a:pt x="6" y="139"/>
                  </a:moveTo>
                  <a:lnTo>
                    <a:pt x="7" y="139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6" y="139"/>
                  </a:lnTo>
                  <a:close/>
                  <a:moveTo>
                    <a:pt x="2" y="64"/>
                  </a:moveTo>
                  <a:lnTo>
                    <a:pt x="2" y="65"/>
                  </a:lnTo>
                  <a:lnTo>
                    <a:pt x="2" y="64"/>
                  </a:lnTo>
                  <a:close/>
                  <a:moveTo>
                    <a:pt x="1" y="64"/>
                  </a:moveTo>
                  <a:lnTo>
                    <a:pt x="2" y="64"/>
                  </a:lnTo>
                  <a:lnTo>
                    <a:pt x="1" y="64"/>
                  </a:lnTo>
                  <a:close/>
                  <a:moveTo>
                    <a:pt x="145" y="154"/>
                  </a:moveTo>
                  <a:lnTo>
                    <a:pt x="145" y="155"/>
                  </a:lnTo>
                  <a:lnTo>
                    <a:pt x="144" y="155"/>
                  </a:lnTo>
                  <a:lnTo>
                    <a:pt x="144" y="154"/>
                  </a:lnTo>
                  <a:lnTo>
                    <a:pt x="145" y="154"/>
                  </a:lnTo>
                  <a:close/>
                  <a:moveTo>
                    <a:pt x="144" y="154"/>
                  </a:moveTo>
                  <a:lnTo>
                    <a:pt x="143" y="153"/>
                  </a:lnTo>
                  <a:lnTo>
                    <a:pt x="144" y="153"/>
                  </a:lnTo>
                  <a:lnTo>
                    <a:pt x="144" y="154"/>
                  </a:lnTo>
                  <a:close/>
                  <a:moveTo>
                    <a:pt x="140" y="149"/>
                  </a:moveTo>
                  <a:lnTo>
                    <a:pt x="140" y="150"/>
                  </a:lnTo>
                  <a:lnTo>
                    <a:pt x="140" y="149"/>
                  </a:lnTo>
                  <a:lnTo>
                    <a:pt x="140" y="148"/>
                  </a:lnTo>
                  <a:lnTo>
                    <a:pt x="140" y="149"/>
                  </a:lnTo>
                  <a:close/>
                  <a:moveTo>
                    <a:pt x="212" y="120"/>
                  </a:moveTo>
                  <a:lnTo>
                    <a:pt x="212" y="118"/>
                  </a:lnTo>
                  <a:lnTo>
                    <a:pt x="213" y="118"/>
                  </a:lnTo>
                  <a:lnTo>
                    <a:pt x="212" y="120"/>
                  </a:lnTo>
                  <a:close/>
                  <a:moveTo>
                    <a:pt x="152" y="89"/>
                  </a:moveTo>
                  <a:lnTo>
                    <a:pt x="153" y="89"/>
                  </a:lnTo>
                  <a:lnTo>
                    <a:pt x="153" y="90"/>
                  </a:lnTo>
                  <a:lnTo>
                    <a:pt x="152" y="90"/>
                  </a:lnTo>
                  <a:lnTo>
                    <a:pt x="152" y="89"/>
                  </a:lnTo>
                  <a:close/>
                  <a:moveTo>
                    <a:pt x="57" y="96"/>
                  </a:moveTo>
                  <a:lnTo>
                    <a:pt x="58" y="96"/>
                  </a:lnTo>
                  <a:lnTo>
                    <a:pt x="58" y="97"/>
                  </a:lnTo>
                  <a:lnTo>
                    <a:pt x="57" y="97"/>
                  </a:lnTo>
                  <a:lnTo>
                    <a:pt x="57" y="96"/>
                  </a:lnTo>
                  <a:close/>
                  <a:moveTo>
                    <a:pt x="92" y="80"/>
                  </a:moveTo>
                  <a:lnTo>
                    <a:pt x="92" y="79"/>
                  </a:lnTo>
                  <a:lnTo>
                    <a:pt x="92" y="80"/>
                  </a:lnTo>
                  <a:close/>
                  <a:moveTo>
                    <a:pt x="50" y="57"/>
                  </a:moveTo>
                  <a:lnTo>
                    <a:pt x="49" y="57"/>
                  </a:lnTo>
                  <a:lnTo>
                    <a:pt x="48" y="58"/>
                  </a:lnTo>
                  <a:lnTo>
                    <a:pt x="49" y="57"/>
                  </a:lnTo>
                  <a:lnTo>
                    <a:pt x="50" y="57"/>
                  </a:lnTo>
                  <a:lnTo>
                    <a:pt x="50" y="56"/>
                  </a:lnTo>
                  <a:lnTo>
                    <a:pt x="50" y="57"/>
                  </a:lnTo>
                  <a:close/>
                  <a:moveTo>
                    <a:pt x="1" y="56"/>
                  </a:moveTo>
                  <a:lnTo>
                    <a:pt x="2" y="57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1" y="56"/>
                  </a:lnTo>
                  <a:close/>
                  <a:moveTo>
                    <a:pt x="61" y="13"/>
                  </a:moveTo>
                  <a:lnTo>
                    <a:pt x="62" y="13"/>
                  </a:lnTo>
                  <a:lnTo>
                    <a:pt x="62" y="14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1" y="13"/>
                  </a:lnTo>
                  <a:close/>
                  <a:moveTo>
                    <a:pt x="41" y="14"/>
                  </a:moveTo>
                  <a:lnTo>
                    <a:pt x="42" y="14"/>
                  </a:lnTo>
                  <a:lnTo>
                    <a:pt x="41" y="14"/>
                  </a:lnTo>
                  <a:lnTo>
                    <a:pt x="41" y="15"/>
                  </a:lnTo>
                  <a:lnTo>
                    <a:pt x="40" y="15"/>
                  </a:lnTo>
                  <a:lnTo>
                    <a:pt x="40" y="14"/>
                  </a:lnTo>
                  <a:lnTo>
                    <a:pt x="41" y="14"/>
                  </a:lnTo>
                  <a:close/>
                  <a:moveTo>
                    <a:pt x="84" y="42"/>
                  </a:moveTo>
                  <a:lnTo>
                    <a:pt x="85" y="42"/>
                  </a:lnTo>
                  <a:lnTo>
                    <a:pt x="85" y="44"/>
                  </a:lnTo>
                  <a:lnTo>
                    <a:pt x="84" y="44"/>
                  </a:lnTo>
                  <a:lnTo>
                    <a:pt x="84" y="42"/>
                  </a:lnTo>
                  <a:close/>
                  <a:moveTo>
                    <a:pt x="83" y="44"/>
                  </a:moveTo>
                  <a:lnTo>
                    <a:pt x="83" y="45"/>
                  </a:lnTo>
                  <a:lnTo>
                    <a:pt x="82" y="45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4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159">
              <a:extLst>
                <a:ext uri="{FF2B5EF4-FFF2-40B4-BE49-F238E27FC236}">
                  <a16:creationId xmlns:a16="http://schemas.microsoft.com/office/drawing/2014/main" id="{0B1E91E5-D1C1-2880-A2E3-CB3D87EFD6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412" y="4127309"/>
              <a:ext cx="533884" cy="138363"/>
            </a:xfrm>
            <a:custGeom>
              <a:avLst/>
              <a:gdLst>
                <a:gd name="T0" fmla="*/ 347 w 382"/>
                <a:gd name="T1" fmla="*/ 73 h 99"/>
                <a:gd name="T2" fmla="*/ 308 w 382"/>
                <a:gd name="T3" fmla="*/ 81 h 99"/>
                <a:gd name="T4" fmla="*/ 273 w 382"/>
                <a:gd name="T5" fmla="*/ 95 h 99"/>
                <a:gd name="T6" fmla="*/ 273 w 382"/>
                <a:gd name="T7" fmla="*/ 81 h 99"/>
                <a:gd name="T8" fmla="*/ 270 w 382"/>
                <a:gd name="T9" fmla="*/ 64 h 99"/>
                <a:gd name="T10" fmla="*/ 243 w 382"/>
                <a:gd name="T11" fmla="*/ 70 h 99"/>
                <a:gd name="T12" fmla="*/ 221 w 382"/>
                <a:gd name="T13" fmla="*/ 49 h 99"/>
                <a:gd name="T14" fmla="*/ 203 w 382"/>
                <a:gd name="T15" fmla="*/ 47 h 99"/>
                <a:gd name="T16" fmla="*/ 176 w 382"/>
                <a:gd name="T17" fmla="*/ 50 h 99"/>
                <a:gd name="T18" fmla="*/ 153 w 382"/>
                <a:gd name="T19" fmla="*/ 41 h 99"/>
                <a:gd name="T20" fmla="*/ 133 w 382"/>
                <a:gd name="T21" fmla="*/ 45 h 99"/>
                <a:gd name="T22" fmla="*/ 117 w 382"/>
                <a:gd name="T23" fmla="*/ 44 h 99"/>
                <a:gd name="T24" fmla="*/ 98 w 382"/>
                <a:gd name="T25" fmla="*/ 39 h 99"/>
                <a:gd name="T26" fmla="*/ 90 w 382"/>
                <a:gd name="T27" fmla="*/ 31 h 99"/>
                <a:gd name="T28" fmla="*/ 58 w 382"/>
                <a:gd name="T29" fmla="*/ 50 h 99"/>
                <a:gd name="T30" fmla="*/ 39 w 382"/>
                <a:gd name="T31" fmla="*/ 59 h 99"/>
                <a:gd name="T32" fmla="*/ 19 w 382"/>
                <a:gd name="T33" fmla="*/ 78 h 99"/>
                <a:gd name="T34" fmla="*/ 14 w 382"/>
                <a:gd name="T35" fmla="*/ 70 h 99"/>
                <a:gd name="T36" fmla="*/ 17 w 382"/>
                <a:gd name="T37" fmla="*/ 62 h 99"/>
                <a:gd name="T38" fmla="*/ 28 w 382"/>
                <a:gd name="T39" fmla="*/ 42 h 99"/>
                <a:gd name="T40" fmla="*/ 48 w 382"/>
                <a:gd name="T41" fmla="*/ 31 h 99"/>
                <a:gd name="T42" fmla="*/ 65 w 382"/>
                <a:gd name="T43" fmla="*/ 23 h 99"/>
                <a:gd name="T44" fmla="*/ 96 w 382"/>
                <a:gd name="T45" fmla="*/ 12 h 99"/>
                <a:gd name="T46" fmla="*/ 123 w 382"/>
                <a:gd name="T47" fmla="*/ 5 h 99"/>
                <a:gd name="T48" fmla="*/ 141 w 382"/>
                <a:gd name="T49" fmla="*/ 3 h 99"/>
                <a:gd name="T50" fmla="*/ 165 w 382"/>
                <a:gd name="T51" fmla="*/ 7 h 99"/>
                <a:gd name="T52" fmla="*/ 181 w 382"/>
                <a:gd name="T53" fmla="*/ 15 h 99"/>
                <a:gd name="T54" fmla="*/ 210 w 382"/>
                <a:gd name="T55" fmla="*/ 15 h 99"/>
                <a:gd name="T56" fmla="*/ 238 w 382"/>
                <a:gd name="T57" fmla="*/ 24 h 99"/>
                <a:gd name="T58" fmla="*/ 256 w 382"/>
                <a:gd name="T59" fmla="*/ 27 h 99"/>
                <a:gd name="T60" fmla="*/ 254 w 382"/>
                <a:gd name="T61" fmla="*/ 25 h 99"/>
                <a:gd name="T62" fmla="*/ 264 w 382"/>
                <a:gd name="T63" fmla="*/ 31 h 99"/>
                <a:gd name="T64" fmla="*/ 281 w 382"/>
                <a:gd name="T65" fmla="*/ 36 h 99"/>
                <a:gd name="T66" fmla="*/ 289 w 382"/>
                <a:gd name="T67" fmla="*/ 36 h 99"/>
                <a:gd name="T68" fmla="*/ 306 w 382"/>
                <a:gd name="T69" fmla="*/ 38 h 99"/>
                <a:gd name="T70" fmla="*/ 327 w 382"/>
                <a:gd name="T71" fmla="*/ 37 h 99"/>
                <a:gd name="T72" fmla="*/ 321 w 382"/>
                <a:gd name="T73" fmla="*/ 45 h 99"/>
                <a:gd name="T74" fmla="*/ 337 w 382"/>
                <a:gd name="T75" fmla="*/ 45 h 99"/>
                <a:gd name="T76" fmla="*/ 347 w 382"/>
                <a:gd name="T77" fmla="*/ 44 h 99"/>
                <a:gd name="T78" fmla="*/ 373 w 382"/>
                <a:gd name="T79" fmla="*/ 51 h 99"/>
                <a:gd name="T80" fmla="*/ 367 w 382"/>
                <a:gd name="T81" fmla="*/ 62 h 99"/>
                <a:gd name="T82" fmla="*/ 232 w 382"/>
                <a:gd name="T83" fmla="*/ 78 h 99"/>
                <a:gd name="T84" fmla="*/ 331 w 382"/>
                <a:gd name="T85" fmla="*/ 46 h 99"/>
                <a:gd name="T86" fmla="*/ 208 w 382"/>
                <a:gd name="T87" fmla="*/ 71 h 99"/>
                <a:gd name="T88" fmla="*/ 195 w 382"/>
                <a:gd name="T89" fmla="*/ 66 h 99"/>
                <a:gd name="T90" fmla="*/ 66 w 382"/>
                <a:gd name="T91" fmla="*/ 81 h 99"/>
                <a:gd name="T92" fmla="*/ 66 w 382"/>
                <a:gd name="T93" fmla="*/ 65 h 99"/>
                <a:gd name="T94" fmla="*/ 250 w 382"/>
                <a:gd name="T95" fmla="*/ 22 h 99"/>
                <a:gd name="T96" fmla="*/ 241 w 382"/>
                <a:gd name="T97" fmla="*/ 20 h 99"/>
                <a:gd name="T98" fmla="*/ 235 w 382"/>
                <a:gd name="T99" fmla="*/ 15 h 99"/>
                <a:gd name="T100" fmla="*/ 239 w 382"/>
                <a:gd name="T101" fmla="*/ 17 h 99"/>
                <a:gd name="T102" fmla="*/ 233 w 382"/>
                <a:gd name="T103" fmla="*/ 12 h 99"/>
                <a:gd name="T104" fmla="*/ 212 w 382"/>
                <a:gd name="T105" fmla="*/ 8 h 99"/>
                <a:gd name="T106" fmla="*/ 200 w 382"/>
                <a:gd name="T107" fmla="*/ 8 h 99"/>
                <a:gd name="T108" fmla="*/ 189 w 382"/>
                <a:gd name="T109" fmla="*/ 12 h 99"/>
                <a:gd name="T110" fmla="*/ 156 w 382"/>
                <a:gd name="T111" fmla="*/ 0 h 99"/>
                <a:gd name="T112" fmla="*/ 143 w 382"/>
                <a:gd name="T113" fmla="*/ 0 h 99"/>
                <a:gd name="T114" fmla="*/ 101 w 382"/>
                <a:gd name="T115" fmla="*/ 69 h 99"/>
                <a:gd name="T116" fmla="*/ 115 w 382"/>
                <a:gd name="T117" fmla="*/ 49 h 99"/>
                <a:gd name="T118" fmla="*/ 174 w 382"/>
                <a:gd name="T119" fmla="*/ 5 h 99"/>
                <a:gd name="T120" fmla="*/ 147 w 382"/>
                <a:gd name="T121" fmla="*/ 3 h 99"/>
                <a:gd name="T122" fmla="*/ 130 w 382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2" h="99">
                  <a:moveTo>
                    <a:pt x="351" y="72"/>
                  </a:moveTo>
                  <a:lnTo>
                    <a:pt x="350" y="72"/>
                  </a:lnTo>
                  <a:lnTo>
                    <a:pt x="350" y="73"/>
                  </a:lnTo>
                  <a:lnTo>
                    <a:pt x="349" y="73"/>
                  </a:lnTo>
                  <a:lnTo>
                    <a:pt x="349" y="72"/>
                  </a:lnTo>
                  <a:lnTo>
                    <a:pt x="350" y="71"/>
                  </a:lnTo>
                  <a:lnTo>
                    <a:pt x="350" y="70"/>
                  </a:lnTo>
                  <a:lnTo>
                    <a:pt x="349" y="71"/>
                  </a:lnTo>
                  <a:lnTo>
                    <a:pt x="349" y="70"/>
                  </a:lnTo>
                  <a:lnTo>
                    <a:pt x="350" y="70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6"/>
                  </a:lnTo>
                  <a:lnTo>
                    <a:pt x="349" y="66"/>
                  </a:lnTo>
                  <a:lnTo>
                    <a:pt x="349" y="67"/>
                  </a:lnTo>
                  <a:lnTo>
                    <a:pt x="349" y="69"/>
                  </a:lnTo>
                  <a:lnTo>
                    <a:pt x="348" y="69"/>
                  </a:lnTo>
                  <a:lnTo>
                    <a:pt x="348" y="70"/>
                  </a:lnTo>
                  <a:lnTo>
                    <a:pt x="349" y="70"/>
                  </a:lnTo>
                  <a:lnTo>
                    <a:pt x="348" y="70"/>
                  </a:lnTo>
                  <a:lnTo>
                    <a:pt x="348" y="71"/>
                  </a:lnTo>
                  <a:lnTo>
                    <a:pt x="349" y="72"/>
                  </a:lnTo>
                  <a:lnTo>
                    <a:pt x="348" y="72"/>
                  </a:lnTo>
                  <a:lnTo>
                    <a:pt x="347" y="72"/>
                  </a:lnTo>
                  <a:lnTo>
                    <a:pt x="347" y="73"/>
                  </a:lnTo>
                  <a:lnTo>
                    <a:pt x="348" y="73"/>
                  </a:lnTo>
                  <a:lnTo>
                    <a:pt x="347" y="73"/>
                  </a:lnTo>
                  <a:lnTo>
                    <a:pt x="345" y="74"/>
                  </a:lnTo>
                  <a:lnTo>
                    <a:pt x="341" y="75"/>
                  </a:lnTo>
                  <a:lnTo>
                    <a:pt x="340" y="75"/>
                  </a:lnTo>
                  <a:lnTo>
                    <a:pt x="339" y="75"/>
                  </a:lnTo>
                  <a:lnTo>
                    <a:pt x="339" y="76"/>
                  </a:lnTo>
                  <a:lnTo>
                    <a:pt x="338" y="76"/>
                  </a:lnTo>
                  <a:lnTo>
                    <a:pt x="337" y="78"/>
                  </a:lnTo>
                  <a:lnTo>
                    <a:pt x="336" y="78"/>
                  </a:lnTo>
                  <a:lnTo>
                    <a:pt x="335" y="76"/>
                  </a:lnTo>
                  <a:lnTo>
                    <a:pt x="333" y="78"/>
                  </a:lnTo>
                  <a:lnTo>
                    <a:pt x="332" y="78"/>
                  </a:lnTo>
                  <a:lnTo>
                    <a:pt x="331" y="76"/>
                  </a:lnTo>
                  <a:lnTo>
                    <a:pt x="329" y="76"/>
                  </a:lnTo>
                  <a:lnTo>
                    <a:pt x="327" y="78"/>
                  </a:lnTo>
                  <a:lnTo>
                    <a:pt x="325" y="78"/>
                  </a:lnTo>
                  <a:lnTo>
                    <a:pt x="324" y="78"/>
                  </a:lnTo>
                  <a:lnTo>
                    <a:pt x="323" y="78"/>
                  </a:lnTo>
                  <a:lnTo>
                    <a:pt x="322" y="78"/>
                  </a:lnTo>
                  <a:lnTo>
                    <a:pt x="321" y="79"/>
                  </a:lnTo>
                  <a:lnTo>
                    <a:pt x="315" y="79"/>
                  </a:lnTo>
                  <a:lnTo>
                    <a:pt x="313" y="80"/>
                  </a:lnTo>
                  <a:lnTo>
                    <a:pt x="311" y="80"/>
                  </a:lnTo>
                  <a:lnTo>
                    <a:pt x="308" y="81"/>
                  </a:lnTo>
                  <a:lnTo>
                    <a:pt x="307" y="82"/>
                  </a:lnTo>
                  <a:lnTo>
                    <a:pt x="305" y="82"/>
                  </a:lnTo>
                  <a:lnTo>
                    <a:pt x="304" y="83"/>
                  </a:lnTo>
                  <a:lnTo>
                    <a:pt x="303" y="84"/>
                  </a:lnTo>
                  <a:lnTo>
                    <a:pt x="302" y="84"/>
                  </a:lnTo>
                  <a:lnTo>
                    <a:pt x="297" y="86"/>
                  </a:lnTo>
                  <a:lnTo>
                    <a:pt x="293" y="87"/>
                  </a:lnTo>
                  <a:lnTo>
                    <a:pt x="292" y="88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8" y="90"/>
                  </a:lnTo>
                  <a:lnTo>
                    <a:pt x="287" y="90"/>
                  </a:lnTo>
                  <a:lnTo>
                    <a:pt x="282" y="91"/>
                  </a:lnTo>
                  <a:lnTo>
                    <a:pt x="280" y="91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78" y="91"/>
                  </a:lnTo>
                  <a:lnTo>
                    <a:pt x="278" y="92"/>
                  </a:lnTo>
                  <a:lnTo>
                    <a:pt x="277" y="92"/>
                  </a:lnTo>
                  <a:lnTo>
                    <a:pt x="276" y="92"/>
                  </a:lnTo>
                  <a:lnTo>
                    <a:pt x="275" y="94"/>
                  </a:lnTo>
                  <a:lnTo>
                    <a:pt x="276" y="94"/>
                  </a:lnTo>
                  <a:lnTo>
                    <a:pt x="275" y="94"/>
                  </a:lnTo>
                  <a:lnTo>
                    <a:pt x="273" y="95"/>
                  </a:lnTo>
                  <a:lnTo>
                    <a:pt x="270" y="96"/>
                  </a:lnTo>
                  <a:lnTo>
                    <a:pt x="268" y="97"/>
                  </a:lnTo>
                  <a:lnTo>
                    <a:pt x="267" y="97"/>
                  </a:lnTo>
                  <a:lnTo>
                    <a:pt x="265" y="98"/>
                  </a:lnTo>
                  <a:lnTo>
                    <a:pt x="263" y="99"/>
                  </a:lnTo>
                  <a:lnTo>
                    <a:pt x="262" y="99"/>
                  </a:lnTo>
                  <a:lnTo>
                    <a:pt x="261" y="99"/>
                  </a:lnTo>
                  <a:lnTo>
                    <a:pt x="261" y="98"/>
                  </a:lnTo>
                  <a:lnTo>
                    <a:pt x="261" y="96"/>
                  </a:lnTo>
                  <a:lnTo>
                    <a:pt x="262" y="96"/>
                  </a:lnTo>
                  <a:lnTo>
                    <a:pt x="262" y="95"/>
                  </a:lnTo>
                  <a:lnTo>
                    <a:pt x="262" y="94"/>
                  </a:lnTo>
                  <a:lnTo>
                    <a:pt x="263" y="94"/>
                  </a:lnTo>
                  <a:lnTo>
                    <a:pt x="263" y="92"/>
                  </a:lnTo>
                  <a:lnTo>
                    <a:pt x="263" y="91"/>
                  </a:lnTo>
                  <a:lnTo>
                    <a:pt x="265" y="89"/>
                  </a:lnTo>
                  <a:lnTo>
                    <a:pt x="264" y="89"/>
                  </a:lnTo>
                  <a:lnTo>
                    <a:pt x="265" y="89"/>
                  </a:lnTo>
                  <a:lnTo>
                    <a:pt x="265" y="88"/>
                  </a:lnTo>
                  <a:lnTo>
                    <a:pt x="267" y="88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9" y="84"/>
                  </a:lnTo>
                  <a:lnTo>
                    <a:pt x="270" y="83"/>
                  </a:lnTo>
                  <a:lnTo>
                    <a:pt x="273" y="81"/>
                  </a:lnTo>
                  <a:lnTo>
                    <a:pt x="273" y="80"/>
                  </a:lnTo>
                  <a:lnTo>
                    <a:pt x="275" y="80"/>
                  </a:lnTo>
                  <a:lnTo>
                    <a:pt x="275" y="79"/>
                  </a:lnTo>
                  <a:lnTo>
                    <a:pt x="275" y="78"/>
                  </a:lnTo>
                  <a:lnTo>
                    <a:pt x="276" y="78"/>
                  </a:lnTo>
                  <a:lnTo>
                    <a:pt x="276" y="79"/>
                  </a:lnTo>
                  <a:lnTo>
                    <a:pt x="277" y="78"/>
                  </a:lnTo>
                  <a:lnTo>
                    <a:pt x="277" y="76"/>
                  </a:lnTo>
                  <a:lnTo>
                    <a:pt x="278" y="76"/>
                  </a:lnTo>
                  <a:lnTo>
                    <a:pt x="277" y="75"/>
                  </a:lnTo>
                  <a:lnTo>
                    <a:pt x="278" y="75"/>
                  </a:lnTo>
                  <a:lnTo>
                    <a:pt x="279" y="74"/>
                  </a:lnTo>
                  <a:lnTo>
                    <a:pt x="279" y="73"/>
                  </a:lnTo>
                  <a:lnTo>
                    <a:pt x="279" y="72"/>
                  </a:lnTo>
                  <a:lnTo>
                    <a:pt x="279" y="71"/>
                  </a:lnTo>
                  <a:lnTo>
                    <a:pt x="278" y="69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3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2" y="65"/>
                  </a:lnTo>
                  <a:lnTo>
                    <a:pt x="271" y="65"/>
                  </a:lnTo>
                  <a:lnTo>
                    <a:pt x="270" y="64"/>
                  </a:lnTo>
                  <a:lnTo>
                    <a:pt x="269" y="64"/>
                  </a:lnTo>
                  <a:lnTo>
                    <a:pt x="268" y="64"/>
                  </a:lnTo>
                  <a:lnTo>
                    <a:pt x="267" y="65"/>
                  </a:lnTo>
                  <a:lnTo>
                    <a:pt x="265" y="65"/>
                  </a:lnTo>
                  <a:lnTo>
                    <a:pt x="265" y="66"/>
                  </a:lnTo>
                  <a:lnTo>
                    <a:pt x="264" y="66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0" y="67"/>
                  </a:lnTo>
                  <a:lnTo>
                    <a:pt x="259" y="67"/>
                  </a:lnTo>
                  <a:lnTo>
                    <a:pt x="258" y="67"/>
                  </a:lnTo>
                  <a:lnTo>
                    <a:pt x="256" y="67"/>
                  </a:lnTo>
                  <a:lnTo>
                    <a:pt x="255" y="67"/>
                  </a:lnTo>
                  <a:lnTo>
                    <a:pt x="254" y="69"/>
                  </a:lnTo>
                  <a:lnTo>
                    <a:pt x="253" y="69"/>
                  </a:lnTo>
                  <a:lnTo>
                    <a:pt x="252" y="67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49" y="69"/>
                  </a:lnTo>
                  <a:lnTo>
                    <a:pt x="249" y="70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4" y="70"/>
                  </a:lnTo>
                  <a:lnTo>
                    <a:pt x="244" y="71"/>
                  </a:lnTo>
                  <a:lnTo>
                    <a:pt x="243" y="70"/>
                  </a:lnTo>
                  <a:lnTo>
                    <a:pt x="242" y="70"/>
                  </a:lnTo>
                  <a:lnTo>
                    <a:pt x="241" y="69"/>
                  </a:lnTo>
                  <a:lnTo>
                    <a:pt x="239" y="67"/>
                  </a:lnTo>
                  <a:lnTo>
                    <a:pt x="238" y="67"/>
                  </a:lnTo>
                  <a:lnTo>
                    <a:pt x="237" y="67"/>
                  </a:lnTo>
                  <a:lnTo>
                    <a:pt x="237" y="66"/>
                  </a:lnTo>
                  <a:lnTo>
                    <a:pt x="236" y="66"/>
                  </a:lnTo>
                  <a:lnTo>
                    <a:pt x="236" y="65"/>
                  </a:lnTo>
                  <a:lnTo>
                    <a:pt x="233" y="64"/>
                  </a:lnTo>
                  <a:lnTo>
                    <a:pt x="232" y="64"/>
                  </a:lnTo>
                  <a:lnTo>
                    <a:pt x="230" y="64"/>
                  </a:lnTo>
                  <a:lnTo>
                    <a:pt x="229" y="63"/>
                  </a:lnTo>
                  <a:lnTo>
                    <a:pt x="227" y="62"/>
                  </a:lnTo>
                  <a:lnTo>
                    <a:pt x="227" y="61"/>
                  </a:lnTo>
                  <a:lnTo>
                    <a:pt x="226" y="58"/>
                  </a:lnTo>
                  <a:lnTo>
                    <a:pt x="226" y="57"/>
                  </a:lnTo>
                  <a:lnTo>
                    <a:pt x="225" y="56"/>
                  </a:lnTo>
                  <a:lnTo>
                    <a:pt x="225" y="55"/>
                  </a:lnTo>
                  <a:lnTo>
                    <a:pt x="226" y="54"/>
                  </a:lnTo>
                  <a:lnTo>
                    <a:pt x="225" y="54"/>
                  </a:lnTo>
                  <a:lnTo>
                    <a:pt x="224" y="54"/>
                  </a:lnTo>
                  <a:lnTo>
                    <a:pt x="224" y="53"/>
                  </a:lnTo>
                  <a:lnTo>
                    <a:pt x="223" y="51"/>
                  </a:lnTo>
                  <a:lnTo>
                    <a:pt x="223" y="50"/>
                  </a:lnTo>
                  <a:lnTo>
                    <a:pt x="221" y="49"/>
                  </a:lnTo>
                  <a:lnTo>
                    <a:pt x="221" y="48"/>
                  </a:lnTo>
                  <a:lnTo>
                    <a:pt x="220" y="47"/>
                  </a:lnTo>
                  <a:lnTo>
                    <a:pt x="219" y="46"/>
                  </a:lnTo>
                  <a:lnTo>
                    <a:pt x="218" y="46"/>
                  </a:lnTo>
                  <a:lnTo>
                    <a:pt x="218" y="45"/>
                  </a:lnTo>
                  <a:lnTo>
                    <a:pt x="217" y="45"/>
                  </a:lnTo>
                  <a:lnTo>
                    <a:pt x="216" y="45"/>
                  </a:lnTo>
                  <a:lnTo>
                    <a:pt x="215" y="45"/>
                  </a:lnTo>
                  <a:lnTo>
                    <a:pt x="216" y="45"/>
                  </a:lnTo>
                  <a:lnTo>
                    <a:pt x="217" y="45"/>
                  </a:lnTo>
                  <a:lnTo>
                    <a:pt x="217" y="44"/>
                  </a:lnTo>
                  <a:lnTo>
                    <a:pt x="216" y="44"/>
                  </a:lnTo>
                  <a:lnTo>
                    <a:pt x="216" y="42"/>
                  </a:lnTo>
                  <a:lnTo>
                    <a:pt x="215" y="42"/>
                  </a:lnTo>
                  <a:lnTo>
                    <a:pt x="213" y="42"/>
                  </a:lnTo>
                  <a:lnTo>
                    <a:pt x="213" y="44"/>
                  </a:lnTo>
                  <a:lnTo>
                    <a:pt x="211" y="44"/>
                  </a:lnTo>
                  <a:lnTo>
                    <a:pt x="210" y="45"/>
                  </a:lnTo>
                  <a:lnTo>
                    <a:pt x="210" y="46"/>
                  </a:lnTo>
                  <a:lnTo>
                    <a:pt x="209" y="46"/>
                  </a:lnTo>
                  <a:lnTo>
                    <a:pt x="208" y="46"/>
                  </a:lnTo>
                  <a:lnTo>
                    <a:pt x="207" y="46"/>
                  </a:lnTo>
                  <a:lnTo>
                    <a:pt x="206" y="47"/>
                  </a:lnTo>
                  <a:lnTo>
                    <a:pt x="204" y="47"/>
                  </a:lnTo>
                  <a:lnTo>
                    <a:pt x="203" y="47"/>
                  </a:lnTo>
                  <a:lnTo>
                    <a:pt x="202" y="48"/>
                  </a:lnTo>
                  <a:lnTo>
                    <a:pt x="201" y="49"/>
                  </a:lnTo>
                  <a:lnTo>
                    <a:pt x="199" y="49"/>
                  </a:lnTo>
                  <a:lnTo>
                    <a:pt x="198" y="50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3" y="49"/>
                  </a:lnTo>
                  <a:lnTo>
                    <a:pt x="192" y="49"/>
                  </a:lnTo>
                  <a:lnTo>
                    <a:pt x="191" y="50"/>
                  </a:lnTo>
                  <a:lnTo>
                    <a:pt x="190" y="49"/>
                  </a:lnTo>
                  <a:lnTo>
                    <a:pt x="189" y="49"/>
                  </a:lnTo>
                  <a:lnTo>
                    <a:pt x="189" y="48"/>
                  </a:lnTo>
                  <a:lnTo>
                    <a:pt x="189" y="49"/>
                  </a:lnTo>
                  <a:lnTo>
                    <a:pt x="187" y="49"/>
                  </a:lnTo>
                  <a:lnTo>
                    <a:pt x="186" y="49"/>
                  </a:lnTo>
                  <a:lnTo>
                    <a:pt x="185" y="49"/>
                  </a:lnTo>
                  <a:lnTo>
                    <a:pt x="184" y="49"/>
                  </a:lnTo>
                  <a:lnTo>
                    <a:pt x="184" y="48"/>
                  </a:lnTo>
                  <a:lnTo>
                    <a:pt x="183" y="48"/>
                  </a:lnTo>
                  <a:lnTo>
                    <a:pt x="181" y="48"/>
                  </a:lnTo>
                  <a:lnTo>
                    <a:pt x="178" y="48"/>
                  </a:lnTo>
                  <a:lnTo>
                    <a:pt x="177" y="48"/>
                  </a:lnTo>
                  <a:lnTo>
                    <a:pt x="177" y="49"/>
                  </a:lnTo>
                  <a:lnTo>
                    <a:pt x="177" y="50"/>
                  </a:lnTo>
                  <a:lnTo>
                    <a:pt x="176" y="50"/>
                  </a:lnTo>
                  <a:lnTo>
                    <a:pt x="176" y="49"/>
                  </a:lnTo>
                  <a:lnTo>
                    <a:pt x="175" y="49"/>
                  </a:lnTo>
                  <a:lnTo>
                    <a:pt x="175" y="48"/>
                  </a:lnTo>
                  <a:lnTo>
                    <a:pt x="175" y="47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2" y="49"/>
                  </a:lnTo>
                  <a:lnTo>
                    <a:pt x="170" y="49"/>
                  </a:lnTo>
                  <a:lnTo>
                    <a:pt x="169" y="49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68" y="47"/>
                  </a:lnTo>
                  <a:lnTo>
                    <a:pt x="167" y="47"/>
                  </a:lnTo>
                  <a:lnTo>
                    <a:pt x="166" y="47"/>
                  </a:lnTo>
                  <a:lnTo>
                    <a:pt x="164" y="47"/>
                  </a:lnTo>
                  <a:lnTo>
                    <a:pt x="163" y="46"/>
                  </a:lnTo>
                  <a:lnTo>
                    <a:pt x="161" y="46"/>
                  </a:lnTo>
                  <a:lnTo>
                    <a:pt x="160" y="45"/>
                  </a:lnTo>
                  <a:lnTo>
                    <a:pt x="156" y="42"/>
                  </a:lnTo>
                  <a:lnTo>
                    <a:pt x="156" y="41"/>
                  </a:lnTo>
                  <a:lnTo>
                    <a:pt x="155" y="41"/>
                  </a:lnTo>
                  <a:lnTo>
                    <a:pt x="153" y="41"/>
                  </a:lnTo>
                  <a:lnTo>
                    <a:pt x="153" y="40"/>
                  </a:lnTo>
                  <a:lnTo>
                    <a:pt x="155" y="40"/>
                  </a:lnTo>
                  <a:lnTo>
                    <a:pt x="156" y="40"/>
                  </a:lnTo>
                  <a:lnTo>
                    <a:pt x="155" y="40"/>
                  </a:lnTo>
                  <a:lnTo>
                    <a:pt x="156" y="39"/>
                  </a:lnTo>
                  <a:lnTo>
                    <a:pt x="155" y="39"/>
                  </a:lnTo>
                  <a:lnTo>
                    <a:pt x="155" y="38"/>
                  </a:lnTo>
                  <a:lnTo>
                    <a:pt x="153" y="39"/>
                  </a:lnTo>
                  <a:lnTo>
                    <a:pt x="153" y="38"/>
                  </a:lnTo>
                  <a:lnTo>
                    <a:pt x="153" y="37"/>
                  </a:lnTo>
                  <a:lnTo>
                    <a:pt x="152" y="37"/>
                  </a:lnTo>
                  <a:lnTo>
                    <a:pt x="151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3" y="41"/>
                  </a:lnTo>
                  <a:lnTo>
                    <a:pt x="151" y="41"/>
                  </a:lnTo>
                  <a:lnTo>
                    <a:pt x="148" y="42"/>
                  </a:lnTo>
                  <a:lnTo>
                    <a:pt x="143" y="44"/>
                  </a:lnTo>
                  <a:lnTo>
                    <a:pt x="139" y="45"/>
                  </a:lnTo>
                  <a:lnTo>
                    <a:pt x="135" y="45"/>
                  </a:lnTo>
                  <a:lnTo>
                    <a:pt x="134" y="45"/>
                  </a:lnTo>
                  <a:lnTo>
                    <a:pt x="133" y="45"/>
                  </a:lnTo>
                  <a:lnTo>
                    <a:pt x="132" y="45"/>
                  </a:lnTo>
                  <a:lnTo>
                    <a:pt x="131" y="45"/>
                  </a:lnTo>
                  <a:lnTo>
                    <a:pt x="131" y="44"/>
                  </a:lnTo>
                  <a:lnTo>
                    <a:pt x="130" y="42"/>
                  </a:lnTo>
                  <a:lnTo>
                    <a:pt x="130" y="41"/>
                  </a:lnTo>
                  <a:lnTo>
                    <a:pt x="130" y="40"/>
                  </a:lnTo>
                  <a:lnTo>
                    <a:pt x="129" y="40"/>
                  </a:lnTo>
                  <a:lnTo>
                    <a:pt x="127" y="39"/>
                  </a:lnTo>
                  <a:lnTo>
                    <a:pt x="127" y="38"/>
                  </a:lnTo>
                  <a:lnTo>
                    <a:pt x="126" y="39"/>
                  </a:lnTo>
                  <a:lnTo>
                    <a:pt x="127" y="41"/>
                  </a:lnTo>
                  <a:lnTo>
                    <a:pt x="127" y="46"/>
                  </a:lnTo>
                  <a:lnTo>
                    <a:pt x="127" y="47"/>
                  </a:lnTo>
                  <a:lnTo>
                    <a:pt x="127" y="46"/>
                  </a:lnTo>
                  <a:lnTo>
                    <a:pt x="127" y="45"/>
                  </a:lnTo>
                  <a:lnTo>
                    <a:pt x="126" y="44"/>
                  </a:lnTo>
                  <a:lnTo>
                    <a:pt x="125" y="44"/>
                  </a:lnTo>
                  <a:lnTo>
                    <a:pt x="125" y="45"/>
                  </a:lnTo>
                  <a:lnTo>
                    <a:pt x="125" y="46"/>
                  </a:lnTo>
                  <a:lnTo>
                    <a:pt x="124" y="46"/>
                  </a:lnTo>
                  <a:lnTo>
                    <a:pt x="123" y="47"/>
                  </a:lnTo>
                  <a:lnTo>
                    <a:pt x="122" y="46"/>
                  </a:lnTo>
                  <a:lnTo>
                    <a:pt x="121" y="44"/>
                  </a:lnTo>
                  <a:lnTo>
                    <a:pt x="120" y="44"/>
                  </a:lnTo>
                  <a:lnTo>
                    <a:pt x="117" y="44"/>
                  </a:lnTo>
                  <a:lnTo>
                    <a:pt x="116" y="44"/>
                  </a:lnTo>
                  <a:lnTo>
                    <a:pt x="115" y="45"/>
                  </a:lnTo>
                  <a:lnTo>
                    <a:pt x="114" y="45"/>
                  </a:lnTo>
                  <a:lnTo>
                    <a:pt x="113" y="45"/>
                  </a:lnTo>
                  <a:lnTo>
                    <a:pt x="112" y="45"/>
                  </a:lnTo>
                  <a:lnTo>
                    <a:pt x="110" y="45"/>
                  </a:lnTo>
                  <a:lnTo>
                    <a:pt x="109" y="45"/>
                  </a:lnTo>
                  <a:lnTo>
                    <a:pt x="109" y="46"/>
                  </a:lnTo>
                  <a:lnTo>
                    <a:pt x="108" y="46"/>
                  </a:lnTo>
                  <a:lnTo>
                    <a:pt x="106" y="47"/>
                  </a:lnTo>
                  <a:lnTo>
                    <a:pt x="106" y="46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4" y="44"/>
                  </a:lnTo>
                  <a:lnTo>
                    <a:pt x="98" y="44"/>
                  </a:lnTo>
                  <a:lnTo>
                    <a:pt x="97" y="42"/>
                  </a:lnTo>
                  <a:lnTo>
                    <a:pt x="96" y="42"/>
                  </a:lnTo>
                  <a:lnTo>
                    <a:pt x="96" y="41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4" y="41"/>
                  </a:lnTo>
                  <a:lnTo>
                    <a:pt x="94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8" y="39"/>
                  </a:lnTo>
                  <a:lnTo>
                    <a:pt x="99" y="38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0" y="33"/>
                  </a:lnTo>
                  <a:lnTo>
                    <a:pt x="109" y="32"/>
                  </a:lnTo>
                  <a:lnTo>
                    <a:pt x="110" y="31"/>
                  </a:lnTo>
                  <a:lnTo>
                    <a:pt x="109" y="31"/>
                  </a:lnTo>
                  <a:lnTo>
                    <a:pt x="108" y="31"/>
                  </a:lnTo>
                  <a:lnTo>
                    <a:pt x="107" y="30"/>
                  </a:lnTo>
                  <a:lnTo>
                    <a:pt x="106" y="30"/>
                  </a:lnTo>
                  <a:lnTo>
                    <a:pt x="105" y="29"/>
                  </a:lnTo>
                  <a:lnTo>
                    <a:pt x="101" y="29"/>
                  </a:lnTo>
                  <a:lnTo>
                    <a:pt x="100" y="29"/>
                  </a:lnTo>
                  <a:lnTo>
                    <a:pt x="98" y="30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88" y="31"/>
                  </a:lnTo>
                  <a:lnTo>
                    <a:pt x="87" y="32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3" y="32"/>
                  </a:lnTo>
                  <a:lnTo>
                    <a:pt x="81" y="33"/>
                  </a:lnTo>
                  <a:lnTo>
                    <a:pt x="80" y="33"/>
                  </a:lnTo>
                  <a:lnTo>
                    <a:pt x="79" y="33"/>
                  </a:lnTo>
                  <a:lnTo>
                    <a:pt x="77" y="33"/>
                  </a:lnTo>
                  <a:lnTo>
                    <a:pt x="75" y="34"/>
                  </a:lnTo>
                  <a:lnTo>
                    <a:pt x="72" y="33"/>
                  </a:lnTo>
                  <a:lnTo>
                    <a:pt x="71" y="34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69" y="38"/>
                  </a:lnTo>
                  <a:lnTo>
                    <a:pt x="66" y="40"/>
                  </a:lnTo>
                  <a:lnTo>
                    <a:pt x="66" y="41"/>
                  </a:lnTo>
                  <a:lnTo>
                    <a:pt x="65" y="41"/>
                  </a:lnTo>
                  <a:lnTo>
                    <a:pt x="63" y="42"/>
                  </a:lnTo>
                  <a:lnTo>
                    <a:pt x="62" y="44"/>
                  </a:lnTo>
                  <a:lnTo>
                    <a:pt x="62" y="45"/>
                  </a:lnTo>
                  <a:lnTo>
                    <a:pt x="60" y="49"/>
                  </a:lnTo>
                  <a:lnTo>
                    <a:pt x="60" y="50"/>
                  </a:lnTo>
                  <a:lnTo>
                    <a:pt x="58" y="50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6" y="51"/>
                  </a:lnTo>
                  <a:lnTo>
                    <a:pt x="55" y="51"/>
                  </a:lnTo>
                  <a:lnTo>
                    <a:pt x="55" y="53"/>
                  </a:lnTo>
                  <a:lnTo>
                    <a:pt x="54" y="53"/>
                  </a:lnTo>
                  <a:lnTo>
                    <a:pt x="54" y="54"/>
                  </a:lnTo>
                  <a:lnTo>
                    <a:pt x="54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49" y="57"/>
                  </a:lnTo>
                  <a:lnTo>
                    <a:pt x="48" y="58"/>
                  </a:lnTo>
                  <a:lnTo>
                    <a:pt x="46" y="57"/>
                  </a:lnTo>
                  <a:lnTo>
                    <a:pt x="47" y="57"/>
                  </a:lnTo>
                  <a:lnTo>
                    <a:pt x="46" y="57"/>
                  </a:lnTo>
                  <a:lnTo>
                    <a:pt x="46" y="56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58"/>
                  </a:lnTo>
                  <a:lnTo>
                    <a:pt x="39" y="61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4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2" y="69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19" y="78"/>
                  </a:lnTo>
                  <a:lnTo>
                    <a:pt x="18" y="79"/>
                  </a:lnTo>
                  <a:lnTo>
                    <a:pt x="15" y="79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2" y="74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3" y="80"/>
                  </a:lnTo>
                  <a:lnTo>
                    <a:pt x="1" y="79"/>
                  </a:lnTo>
                  <a:lnTo>
                    <a:pt x="0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6" y="74"/>
                  </a:lnTo>
                  <a:lnTo>
                    <a:pt x="10" y="73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5" y="69"/>
                  </a:lnTo>
                  <a:lnTo>
                    <a:pt x="15" y="70"/>
                  </a:lnTo>
                  <a:lnTo>
                    <a:pt x="17" y="70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1" y="70"/>
                  </a:lnTo>
                  <a:lnTo>
                    <a:pt x="21" y="69"/>
                  </a:lnTo>
                  <a:lnTo>
                    <a:pt x="22" y="69"/>
                  </a:lnTo>
                  <a:lnTo>
                    <a:pt x="22" y="66"/>
                  </a:lnTo>
                  <a:lnTo>
                    <a:pt x="22" y="67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3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0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5" y="39"/>
                  </a:lnTo>
                  <a:lnTo>
                    <a:pt x="37" y="38"/>
                  </a:lnTo>
                  <a:lnTo>
                    <a:pt x="38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4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6" y="33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7" y="31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49" y="31"/>
                  </a:lnTo>
                  <a:lnTo>
                    <a:pt x="49" y="30"/>
                  </a:lnTo>
                  <a:lnTo>
                    <a:pt x="51" y="29"/>
                  </a:lnTo>
                  <a:lnTo>
                    <a:pt x="52" y="28"/>
                  </a:lnTo>
                  <a:lnTo>
                    <a:pt x="53" y="27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6" y="28"/>
                  </a:lnTo>
                  <a:lnTo>
                    <a:pt x="56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4"/>
                  </a:lnTo>
                  <a:lnTo>
                    <a:pt x="61" y="24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1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71" y="22"/>
                  </a:lnTo>
                  <a:lnTo>
                    <a:pt x="74" y="21"/>
                  </a:lnTo>
                  <a:lnTo>
                    <a:pt x="74" y="20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9" y="17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3" y="14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1" y="12"/>
                  </a:lnTo>
                  <a:lnTo>
                    <a:pt x="92" y="12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5" y="12"/>
                  </a:lnTo>
                  <a:lnTo>
                    <a:pt x="96" y="12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5" y="11"/>
                  </a:lnTo>
                  <a:lnTo>
                    <a:pt x="106" y="9"/>
                  </a:lnTo>
                  <a:lnTo>
                    <a:pt x="107" y="9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0" y="11"/>
                  </a:lnTo>
                  <a:lnTo>
                    <a:pt x="110" y="12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3" y="11"/>
                  </a:lnTo>
                  <a:lnTo>
                    <a:pt x="116" y="9"/>
                  </a:lnTo>
                  <a:lnTo>
                    <a:pt x="116" y="8"/>
                  </a:lnTo>
                  <a:lnTo>
                    <a:pt x="117" y="8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1" y="6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4" y="5"/>
                  </a:lnTo>
                  <a:lnTo>
                    <a:pt x="123" y="5"/>
                  </a:lnTo>
                  <a:lnTo>
                    <a:pt x="122" y="5"/>
                  </a:lnTo>
                  <a:lnTo>
                    <a:pt x="121" y="6"/>
                  </a:lnTo>
                  <a:lnTo>
                    <a:pt x="120" y="7"/>
                  </a:lnTo>
                  <a:lnTo>
                    <a:pt x="118" y="8"/>
                  </a:lnTo>
                  <a:lnTo>
                    <a:pt x="121" y="8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5" y="11"/>
                  </a:lnTo>
                  <a:lnTo>
                    <a:pt x="125" y="9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6" y="7"/>
                  </a:lnTo>
                  <a:lnTo>
                    <a:pt x="127" y="7"/>
                  </a:lnTo>
                  <a:lnTo>
                    <a:pt x="129" y="7"/>
                  </a:lnTo>
                  <a:lnTo>
                    <a:pt x="130" y="7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2" y="7"/>
                  </a:lnTo>
                  <a:lnTo>
                    <a:pt x="137" y="6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1" y="4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7" y="7"/>
                  </a:lnTo>
                  <a:lnTo>
                    <a:pt x="148" y="7"/>
                  </a:lnTo>
                  <a:lnTo>
                    <a:pt x="148" y="8"/>
                  </a:lnTo>
                  <a:lnTo>
                    <a:pt x="149" y="8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3" y="8"/>
                  </a:lnTo>
                  <a:lnTo>
                    <a:pt x="155" y="8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8" y="7"/>
                  </a:lnTo>
                  <a:lnTo>
                    <a:pt x="158" y="6"/>
                  </a:lnTo>
                  <a:lnTo>
                    <a:pt x="160" y="6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5" y="7"/>
                  </a:lnTo>
                  <a:lnTo>
                    <a:pt x="166" y="8"/>
                  </a:lnTo>
                  <a:lnTo>
                    <a:pt x="166" y="7"/>
                  </a:lnTo>
                  <a:lnTo>
                    <a:pt x="167" y="7"/>
                  </a:lnTo>
                  <a:lnTo>
                    <a:pt x="167" y="8"/>
                  </a:lnTo>
                  <a:lnTo>
                    <a:pt x="167" y="7"/>
                  </a:lnTo>
                  <a:lnTo>
                    <a:pt x="168" y="6"/>
                  </a:lnTo>
                  <a:lnTo>
                    <a:pt x="170" y="5"/>
                  </a:lnTo>
                  <a:lnTo>
                    <a:pt x="170" y="6"/>
                  </a:lnTo>
                  <a:lnTo>
                    <a:pt x="169" y="6"/>
                  </a:lnTo>
                  <a:lnTo>
                    <a:pt x="169" y="7"/>
                  </a:lnTo>
                  <a:lnTo>
                    <a:pt x="168" y="8"/>
                  </a:lnTo>
                  <a:lnTo>
                    <a:pt x="169" y="8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4" y="9"/>
                  </a:lnTo>
                  <a:lnTo>
                    <a:pt x="175" y="9"/>
                  </a:lnTo>
                  <a:lnTo>
                    <a:pt x="175" y="11"/>
                  </a:lnTo>
                  <a:lnTo>
                    <a:pt x="175" y="9"/>
                  </a:lnTo>
                  <a:lnTo>
                    <a:pt x="176" y="9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0" y="14"/>
                  </a:lnTo>
                  <a:lnTo>
                    <a:pt x="181" y="14"/>
                  </a:lnTo>
                  <a:lnTo>
                    <a:pt x="181" y="15"/>
                  </a:lnTo>
                  <a:lnTo>
                    <a:pt x="182" y="15"/>
                  </a:lnTo>
                  <a:lnTo>
                    <a:pt x="183" y="16"/>
                  </a:lnTo>
                  <a:lnTo>
                    <a:pt x="184" y="16"/>
                  </a:lnTo>
                  <a:lnTo>
                    <a:pt x="185" y="17"/>
                  </a:lnTo>
                  <a:lnTo>
                    <a:pt x="186" y="17"/>
                  </a:lnTo>
                  <a:lnTo>
                    <a:pt x="190" y="20"/>
                  </a:lnTo>
                  <a:lnTo>
                    <a:pt x="191" y="20"/>
                  </a:lnTo>
                  <a:lnTo>
                    <a:pt x="192" y="20"/>
                  </a:lnTo>
                  <a:lnTo>
                    <a:pt x="193" y="20"/>
                  </a:lnTo>
                  <a:lnTo>
                    <a:pt x="195" y="20"/>
                  </a:lnTo>
                  <a:lnTo>
                    <a:pt x="196" y="19"/>
                  </a:lnTo>
                  <a:lnTo>
                    <a:pt x="198" y="19"/>
                  </a:lnTo>
                  <a:lnTo>
                    <a:pt x="199" y="19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1" y="16"/>
                  </a:lnTo>
                  <a:lnTo>
                    <a:pt x="203" y="16"/>
                  </a:lnTo>
                  <a:lnTo>
                    <a:pt x="207" y="16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10" y="17"/>
                  </a:lnTo>
                  <a:lnTo>
                    <a:pt x="211" y="17"/>
                  </a:lnTo>
                  <a:lnTo>
                    <a:pt x="211" y="16"/>
                  </a:lnTo>
                  <a:lnTo>
                    <a:pt x="210" y="16"/>
                  </a:lnTo>
                  <a:lnTo>
                    <a:pt x="210" y="15"/>
                  </a:lnTo>
                  <a:lnTo>
                    <a:pt x="211" y="15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7" y="16"/>
                  </a:lnTo>
                  <a:lnTo>
                    <a:pt x="217" y="17"/>
                  </a:lnTo>
                  <a:lnTo>
                    <a:pt x="218" y="17"/>
                  </a:lnTo>
                  <a:lnTo>
                    <a:pt x="219" y="17"/>
                  </a:lnTo>
                  <a:lnTo>
                    <a:pt x="220" y="17"/>
                  </a:lnTo>
                  <a:lnTo>
                    <a:pt x="223" y="17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7" y="20"/>
                  </a:lnTo>
                  <a:lnTo>
                    <a:pt x="228" y="20"/>
                  </a:lnTo>
                  <a:lnTo>
                    <a:pt x="229" y="20"/>
                  </a:lnTo>
                  <a:lnTo>
                    <a:pt x="230" y="20"/>
                  </a:lnTo>
                  <a:lnTo>
                    <a:pt x="232" y="20"/>
                  </a:lnTo>
                  <a:lnTo>
                    <a:pt x="232" y="21"/>
                  </a:lnTo>
                  <a:lnTo>
                    <a:pt x="233" y="21"/>
                  </a:lnTo>
                  <a:lnTo>
                    <a:pt x="234" y="21"/>
                  </a:lnTo>
                  <a:lnTo>
                    <a:pt x="235" y="21"/>
                  </a:lnTo>
                  <a:lnTo>
                    <a:pt x="236" y="22"/>
                  </a:lnTo>
                  <a:lnTo>
                    <a:pt x="237" y="23"/>
                  </a:lnTo>
                  <a:lnTo>
                    <a:pt x="238" y="24"/>
                  </a:lnTo>
                  <a:lnTo>
                    <a:pt x="239" y="24"/>
                  </a:lnTo>
                  <a:lnTo>
                    <a:pt x="241" y="25"/>
                  </a:lnTo>
                  <a:lnTo>
                    <a:pt x="242" y="27"/>
                  </a:lnTo>
                  <a:lnTo>
                    <a:pt x="243" y="27"/>
                  </a:lnTo>
                  <a:lnTo>
                    <a:pt x="242" y="23"/>
                  </a:lnTo>
                  <a:lnTo>
                    <a:pt x="243" y="23"/>
                  </a:lnTo>
                  <a:lnTo>
                    <a:pt x="244" y="23"/>
                  </a:lnTo>
                  <a:lnTo>
                    <a:pt x="243" y="23"/>
                  </a:lnTo>
                  <a:lnTo>
                    <a:pt x="243" y="24"/>
                  </a:lnTo>
                  <a:lnTo>
                    <a:pt x="243" y="25"/>
                  </a:lnTo>
                  <a:lnTo>
                    <a:pt x="244" y="25"/>
                  </a:lnTo>
                  <a:lnTo>
                    <a:pt x="245" y="27"/>
                  </a:lnTo>
                  <a:lnTo>
                    <a:pt x="245" y="25"/>
                  </a:lnTo>
                  <a:lnTo>
                    <a:pt x="246" y="25"/>
                  </a:lnTo>
                  <a:lnTo>
                    <a:pt x="246" y="27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49" y="29"/>
                  </a:lnTo>
                  <a:lnTo>
                    <a:pt x="249" y="28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5" y="28"/>
                  </a:lnTo>
                  <a:lnTo>
                    <a:pt x="256" y="27"/>
                  </a:lnTo>
                  <a:lnTo>
                    <a:pt x="256" y="28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9" y="28"/>
                  </a:lnTo>
                  <a:lnTo>
                    <a:pt x="258" y="28"/>
                  </a:lnTo>
                  <a:lnTo>
                    <a:pt x="258" y="29"/>
                  </a:lnTo>
                  <a:lnTo>
                    <a:pt x="259" y="30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1"/>
                  </a:lnTo>
                  <a:lnTo>
                    <a:pt x="262" y="30"/>
                  </a:lnTo>
                  <a:lnTo>
                    <a:pt x="262" y="29"/>
                  </a:lnTo>
                  <a:lnTo>
                    <a:pt x="261" y="29"/>
                  </a:lnTo>
                  <a:lnTo>
                    <a:pt x="260" y="29"/>
                  </a:lnTo>
                  <a:lnTo>
                    <a:pt x="260" y="28"/>
                  </a:lnTo>
                  <a:lnTo>
                    <a:pt x="259" y="27"/>
                  </a:lnTo>
                  <a:lnTo>
                    <a:pt x="258" y="27"/>
                  </a:lnTo>
                  <a:lnTo>
                    <a:pt x="258" y="25"/>
                  </a:lnTo>
                  <a:lnTo>
                    <a:pt x="256" y="25"/>
                  </a:lnTo>
                  <a:lnTo>
                    <a:pt x="255" y="25"/>
                  </a:lnTo>
                  <a:lnTo>
                    <a:pt x="254" y="25"/>
                  </a:lnTo>
                  <a:lnTo>
                    <a:pt x="252" y="24"/>
                  </a:lnTo>
                  <a:lnTo>
                    <a:pt x="252" y="23"/>
                  </a:lnTo>
                  <a:lnTo>
                    <a:pt x="251" y="24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3" y="22"/>
                  </a:lnTo>
                  <a:lnTo>
                    <a:pt x="254" y="23"/>
                  </a:lnTo>
                  <a:lnTo>
                    <a:pt x="255" y="24"/>
                  </a:lnTo>
                  <a:lnTo>
                    <a:pt x="259" y="25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2" y="27"/>
                  </a:lnTo>
                  <a:lnTo>
                    <a:pt x="263" y="27"/>
                  </a:lnTo>
                  <a:lnTo>
                    <a:pt x="264" y="27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69" y="28"/>
                  </a:lnTo>
                  <a:lnTo>
                    <a:pt x="269" y="29"/>
                  </a:lnTo>
                  <a:lnTo>
                    <a:pt x="270" y="29"/>
                  </a:lnTo>
                  <a:lnTo>
                    <a:pt x="270" y="30"/>
                  </a:lnTo>
                  <a:lnTo>
                    <a:pt x="269" y="31"/>
                  </a:lnTo>
                  <a:lnTo>
                    <a:pt x="269" y="32"/>
                  </a:lnTo>
                  <a:lnTo>
                    <a:pt x="268" y="31"/>
                  </a:lnTo>
                  <a:lnTo>
                    <a:pt x="265" y="31"/>
                  </a:lnTo>
                  <a:lnTo>
                    <a:pt x="264" y="31"/>
                  </a:lnTo>
                  <a:lnTo>
                    <a:pt x="263" y="31"/>
                  </a:lnTo>
                  <a:lnTo>
                    <a:pt x="262" y="31"/>
                  </a:lnTo>
                  <a:lnTo>
                    <a:pt x="262" y="32"/>
                  </a:lnTo>
                  <a:lnTo>
                    <a:pt x="263" y="32"/>
                  </a:lnTo>
                  <a:lnTo>
                    <a:pt x="264" y="32"/>
                  </a:lnTo>
                  <a:lnTo>
                    <a:pt x="265" y="32"/>
                  </a:lnTo>
                  <a:lnTo>
                    <a:pt x="265" y="33"/>
                  </a:lnTo>
                  <a:lnTo>
                    <a:pt x="265" y="34"/>
                  </a:lnTo>
                  <a:lnTo>
                    <a:pt x="265" y="36"/>
                  </a:lnTo>
                  <a:lnTo>
                    <a:pt x="267" y="36"/>
                  </a:lnTo>
                  <a:lnTo>
                    <a:pt x="268" y="36"/>
                  </a:lnTo>
                  <a:lnTo>
                    <a:pt x="269" y="36"/>
                  </a:lnTo>
                  <a:lnTo>
                    <a:pt x="269" y="34"/>
                  </a:lnTo>
                  <a:lnTo>
                    <a:pt x="270" y="34"/>
                  </a:lnTo>
                  <a:lnTo>
                    <a:pt x="270" y="32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0"/>
                  </a:lnTo>
                  <a:lnTo>
                    <a:pt x="277" y="33"/>
                  </a:lnTo>
                  <a:lnTo>
                    <a:pt x="278" y="33"/>
                  </a:lnTo>
                  <a:lnTo>
                    <a:pt x="279" y="34"/>
                  </a:lnTo>
                  <a:lnTo>
                    <a:pt x="281" y="33"/>
                  </a:lnTo>
                  <a:lnTo>
                    <a:pt x="281" y="34"/>
                  </a:lnTo>
                  <a:lnTo>
                    <a:pt x="282" y="34"/>
                  </a:lnTo>
                  <a:lnTo>
                    <a:pt x="281" y="36"/>
                  </a:lnTo>
                  <a:lnTo>
                    <a:pt x="280" y="37"/>
                  </a:lnTo>
                  <a:lnTo>
                    <a:pt x="279" y="37"/>
                  </a:lnTo>
                  <a:lnTo>
                    <a:pt x="279" y="38"/>
                  </a:lnTo>
                  <a:lnTo>
                    <a:pt x="280" y="38"/>
                  </a:lnTo>
                  <a:lnTo>
                    <a:pt x="281" y="37"/>
                  </a:lnTo>
                  <a:lnTo>
                    <a:pt x="281" y="38"/>
                  </a:lnTo>
                  <a:lnTo>
                    <a:pt x="282" y="37"/>
                  </a:lnTo>
                  <a:lnTo>
                    <a:pt x="281" y="37"/>
                  </a:lnTo>
                  <a:lnTo>
                    <a:pt x="282" y="36"/>
                  </a:lnTo>
                  <a:lnTo>
                    <a:pt x="282" y="34"/>
                  </a:lnTo>
                  <a:lnTo>
                    <a:pt x="285" y="34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6"/>
                  </a:lnTo>
                  <a:lnTo>
                    <a:pt x="286" y="38"/>
                  </a:lnTo>
                  <a:lnTo>
                    <a:pt x="286" y="37"/>
                  </a:lnTo>
                  <a:lnTo>
                    <a:pt x="285" y="37"/>
                  </a:lnTo>
                  <a:lnTo>
                    <a:pt x="286" y="37"/>
                  </a:lnTo>
                  <a:lnTo>
                    <a:pt x="286" y="38"/>
                  </a:lnTo>
                  <a:lnTo>
                    <a:pt x="287" y="38"/>
                  </a:lnTo>
                  <a:lnTo>
                    <a:pt x="288" y="38"/>
                  </a:lnTo>
                  <a:lnTo>
                    <a:pt x="289" y="38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89" y="36"/>
                  </a:lnTo>
                  <a:lnTo>
                    <a:pt x="290" y="36"/>
                  </a:lnTo>
                  <a:lnTo>
                    <a:pt x="290" y="37"/>
                  </a:lnTo>
                  <a:lnTo>
                    <a:pt x="292" y="37"/>
                  </a:lnTo>
                  <a:lnTo>
                    <a:pt x="292" y="36"/>
                  </a:lnTo>
                  <a:lnTo>
                    <a:pt x="292" y="38"/>
                  </a:lnTo>
                  <a:lnTo>
                    <a:pt x="289" y="39"/>
                  </a:lnTo>
                  <a:lnTo>
                    <a:pt x="290" y="39"/>
                  </a:lnTo>
                  <a:lnTo>
                    <a:pt x="292" y="39"/>
                  </a:lnTo>
                  <a:lnTo>
                    <a:pt x="293" y="39"/>
                  </a:lnTo>
                  <a:lnTo>
                    <a:pt x="293" y="40"/>
                  </a:lnTo>
                  <a:lnTo>
                    <a:pt x="293" y="39"/>
                  </a:lnTo>
                  <a:lnTo>
                    <a:pt x="294" y="39"/>
                  </a:lnTo>
                  <a:lnTo>
                    <a:pt x="295" y="38"/>
                  </a:lnTo>
                  <a:lnTo>
                    <a:pt x="294" y="38"/>
                  </a:lnTo>
                  <a:lnTo>
                    <a:pt x="293" y="38"/>
                  </a:lnTo>
                  <a:lnTo>
                    <a:pt x="293" y="37"/>
                  </a:lnTo>
                  <a:lnTo>
                    <a:pt x="293" y="36"/>
                  </a:lnTo>
                  <a:lnTo>
                    <a:pt x="297" y="34"/>
                  </a:lnTo>
                  <a:lnTo>
                    <a:pt x="298" y="34"/>
                  </a:lnTo>
                  <a:lnTo>
                    <a:pt x="299" y="36"/>
                  </a:lnTo>
                  <a:lnTo>
                    <a:pt x="301" y="36"/>
                  </a:lnTo>
                  <a:lnTo>
                    <a:pt x="302" y="36"/>
                  </a:lnTo>
                  <a:lnTo>
                    <a:pt x="305" y="36"/>
                  </a:lnTo>
                  <a:lnTo>
                    <a:pt x="306" y="37"/>
                  </a:lnTo>
                  <a:lnTo>
                    <a:pt x="306" y="38"/>
                  </a:lnTo>
                  <a:lnTo>
                    <a:pt x="307" y="38"/>
                  </a:lnTo>
                  <a:lnTo>
                    <a:pt x="307" y="39"/>
                  </a:lnTo>
                  <a:lnTo>
                    <a:pt x="308" y="39"/>
                  </a:lnTo>
                  <a:lnTo>
                    <a:pt x="308" y="38"/>
                  </a:lnTo>
                  <a:lnTo>
                    <a:pt x="310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2" y="39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7"/>
                  </a:lnTo>
                  <a:lnTo>
                    <a:pt x="314" y="37"/>
                  </a:lnTo>
                  <a:lnTo>
                    <a:pt x="315" y="37"/>
                  </a:lnTo>
                  <a:lnTo>
                    <a:pt x="316" y="37"/>
                  </a:lnTo>
                  <a:lnTo>
                    <a:pt x="318" y="34"/>
                  </a:lnTo>
                  <a:lnTo>
                    <a:pt x="319" y="34"/>
                  </a:lnTo>
                  <a:lnTo>
                    <a:pt x="320" y="34"/>
                  </a:lnTo>
                  <a:lnTo>
                    <a:pt x="321" y="34"/>
                  </a:lnTo>
                  <a:lnTo>
                    <a:pt x="322" y="34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5" y="36"/>
                  </a:lnTo>
                  <a:lnTo>
                    <a:pt x="327" y="37"/>
                  </a:lnTo>
                  <a:lnTo>
                    <a:pt x="327" y="39"/>
                  </a:lnTo>
                  <a:lnTo>
                    <a:pt x="325" y="39"/>
                  </a:lnTo>
                  <a:lnTo>
                    <a:pt x="325" y="40"/>
                  </a:lnTo>
                  <a:lnTo>
                    <a:pt x="325" y="41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2" y="41"/>
                  </a:lnTo>
                  <a:lnTo>
                    <a:pt x="323" y="42"/>
                  </a:lnTo>
                  <a:lnTo>
                    <a:pt x="322" y="42"/>
                  </a:lnTo>
                  <a:lnTo>
                    <a:pt x="322" y="44"/>
                  </a:lnTo>
                  <a:lnTo>
                    <a:pt x="323" y="44"/>
                  </a:lnTo>
                  <a:lnTo>
                    <a:pt x="324" y="42"/>
                  </a:lnTo>
                  <a:lnTo>
                    <a:pt x="325" y="42"/>
                  </a:lnTo>
                  <a:lnTo>
                    <a:pt x="328" y="42"/>
                  </a:lnTo>
                  <a:lnTo>
                    <a:pt x="328" y="44"/>
                  </a:lnTo>
                  <a:lnTo>
                    <a:pt x="329" y="44"/>
                  </a:lnTo>
                  <a:lnTo>
                    <a:pt x="329" y="45"/>
                  </a:lnTo>
                  <a:lnTo>
                    <a:pt x="328" y="45"/>
                  </a:lnTo>
                  <a:lnTo>
                    <a:pt x="327" y="45"/>
                  </a:lnTo>
                  <a:lnTo>
                    <a:pt x="327" y="44"/>
                  </a:lnTo>
                  <a:lnTo>
                    <a:pt x="325" y="44"/>
                  </a:lnTo>
                  <a:lnTo>
                    <a:pt x="324" y="45"/>
                  </a:lnTo>
                  <a:lnTo>
                    <a:pt x="323" y="45"/>
                  </a:lnTo>
                  <a:lnTo>
                    <a:pt x="321" y="45"/>
                  </a:lnTo>
                  <a:lnTo>
                    <a:pt x="322" y="46"/>
                  </a:lnTo>
                  <a:lnTo>
                    <a:pt x="321" y="47"/>
                  </a:lnTo>
                  <a:lnTo>
                    <a:pt x="322" y="47"/>
                  </a:lnTo>
                  <a:lnTo>
                    <a:pt x="322" y="48"/>
                  </a:lnTo>
                  <a:lnTo>
                    <a:pt x="322" y="49"/>
                  </a:lnTo>
                  <a:lnTo>
                    <a:pt x="324" y="49"/>
                  </a:lnTo>
                  <a:lnTo>
                    <a:pt x="324" y="48"/>
                  </a:lnTo>
                  <a:lnTo>
                    <a:pt x="327" y="47"/>
                  </a:lnTo>
                  <a:lnTo>
                    <a:pt x="327" y="46"/>
                  </a:lnTo>
                  <a:lnTo>
                    <a:pt x="328" y="47"/>
                  </a:lnTo>
                  <a:lnTo>
                    <a:pt x="328" y="48"/>
                  </a:lnTo>
                  <a:lnTo>
                    <a:pt x="329" y="47"/>
                  </a:lnTo>
                  <a:lnTo>
                    <a:pt x="329" y="48"/>
                  </a:lnTo>
                  <a:lnTo>
                    <a:pt x="330" y="48"/>
                  </a:lnTo>
                  <a:lnTo>
                    <a:pt x="331" y="48"/>
                  </a:lnTo>
                  <a:lnTo>
                    <a:pt x="332" y="47"/>
                  </a:lnTo>
                  <a:lnTo>
                    <a:pt x="333" y="47"/>
                  </a:lnTo>
                  <a:lnTo>
                    <a:pt x="333" y="46"/>
                  </a:lnTo>
                  <a:lnTo>
                    <a:pt x="332" y="46"/>
                  </a:lnTo>
                  <a:lnTo>
                    <a:pt x="332" y="47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5"/>
                  </a:lnTo>
                  <a:lnTo>
                    <a:pt x="336" y="45"/>
                  </a:lnTo>
                  <a:lnTo>
                    <a:pt x="337" y="45"/>
                  </a:lnTo>
                  <a:lnTo>
                    <a:pt x="337" y="46"/>
                  </a:lnTo>
                  <a:lnTo>
                    <a:pt x="336" y="46"/>
                  </a:lnTo>
                  <a:lnTo>
                    <a:pt x="337" y="47"/>
                  </a:lnTo>
                  <a:lnTo>
                    <a:pt x="337" y="46"/>
                  </a:lnTo>
                  <a:lnTo>
                    <a:pt x="337" y="47"/>
                  </a:lnTo>
                  <a:lnTo>
                    <a:pt x="338" y="47"/>
                  </a:lnTo>
                  <a:lnTo>
                    <a:pt x="340" y="46"/>
                  </a:lnTo>
                  <a:lnTo>
                    <a:pt x="339" y="46"/>
                  </a:lnTo>
                  <a:lnTo>
                    <a:pt x="338" y="46"/>
                  </a:lnTo>
                  <a:lnTo>
                    <a:pt x="337" y="46"/>
                  </a:lnTo>
                  <a:lnTo>
                    <a:pt x="338" y="45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39" y="44"/>
                  </a:lnTo>
                  <a:lnTo>
                    <a:pt x="340" y="44"/>
                  </a:lnTo>
                  <a:lnTo>
                    <a:pt x="341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4" y="45"/>
                  </a:lnTo>
                  <a:lnTo>
                    <a:pt x="345" y="44"/>
                  </a:lnTo>
                  <a:lnTo>
                    <a:pt x="345" y="45"/>
                  </a:lnTo>
                  <a:lnTo>
                    <a:pt x="346" y="45"/>
                  </a:lnTo>
                  <a:lnTo>
                    <a:pt x="345" y="44"/>
                  </a:lnTo>
                  <a:lnTo>
                    <a:pt x="346" y="45"/>
                  </a:lnTo>
                  <a:lnTo>
                    <a:pt x="347" y="44"/>
                  </a:lnTo>
                  <a:lnTo>
                    <a:pt x="346" y="44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50" y="42"/>
                  </a:lnTo>
                  <a:lnTo>
                    <a:pt x="350" y="44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4" y="44"/>
                  </a:lnTo>
                  <a:lnTo>
                    <a:pt x="357" y="42"/>
                  </a:lnTo>
                  <a:lnTo>
                    <a:pt x="358" y="44"/>
                  </a:lnTo>
                  <a:lnTo>
                    <a:pt x="357" y="44"/>
                  </a:lnTo>
                  <a:lnTo>
                    <a:pt x="358" y="45"/>
                  </a:lnTo>
                  <a:lnTo>
                    <a:pt x="359" y="45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6"/>
                  </a:lnTo>
                  <a:lnTo>
                    <a:pt x="364" y="46"/>
                  </a:lnTo>
                  <a:lnTo>
                    <a:pt x="364" y="47"/>
                  </a:lnTo>
                  <a:lnTo>
                    <a:pt x="366" y="48"/>
                  </a:lnTo>
                  <a:lnTo>
                    <a:pt x="368" y="50"/>
                  </a:lnTo>
                  <a:lnTo>
                    <a:pt x="370" y="50"/>
                  </a:lnTo>
                  <a:lnTo>
                    <a:pt x="371" y="50"/>
                  </a:lnTo>
                  <a:lnTo>
                    <a:pt x="372" y="50"/>
                  </a:lnTo>
                  <a:lnTo>
                    <a:pt x="372" y="51"/>
                  </a:lnTo>
                  <a:lnTo>
                    <a:pt x="373" y="51"/>
                  </a:lnTo>
                  <a:lnTo>
                    <a:pt x="373" y="50"/>
                  </a:lnTo>
                  <a:lnTo>
                    <a:pt x="374" y="50"/>
                  </a:lnTo>
                  <a:lnTo>
                    <a:pt x="375" y="50"/>
                  </a:lnTo>
                  <a:lnTo>
                    <a:pt x="375" y="49"/>
                  </a:lnTo>
                  <a:lnTo>
                    <a:pt x="376" y="49"/>
                  </a:lnTo>
                  <a:lnTo>
                    <a:pt x="378" y="48"/>
                  </a:lnTo>
                  <a:lnTo>
                    <a:pt x="379" y="48"/>
                  </a:lnTo>
                  <a:lnTo>
                    <a:pt x="379" y="49"/>
                  </a:lnTo>
                  <a:lnTo>
                    <a:pt x="380" y="49"/>
                  </a:lnTo>
                  <a:lnTo>
                    <a:pt x="381" y="50"/>
                  </a:lnTo>
                  <a:lnTo>
                    <a:pt x="381" y="51"/>
                  </a:lnTo>
                  <a:lnTo>
                    <a:pt x="382" y="51"/>
                  </a:lnTo>
                  <a:lnTo>
                    <a:pt x="382" y="53"/>
                  </a:lnTo>
                  <a:lnTo>
                    <a:pt x="381" y="53"/>
                  </a:lnTo>
                  <a:lnTo>
                    <a:pt x="380" y="54"/>
                  </a:lnTo>
                  <a:lnTo>
                    <a:pt x="380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79" y="58"/>
                  </a:lnTo>
                  <a:lnTo>
                    <a:pt x="376" y="58"/>
                  </a:lnTo>
                  <a:lnTo>
                    <a:pt x="375" y="58"/>
                  </a:lnTo>
                  <a:lnTo>
                    <a:pt x="374" y="58"/>
                  </a:lnTo>
                  <a:lnTo>
                    <a:pt x="372" y="59"/>
                  </a:lnTo>
                  <a:lnTo>
                    <a:pt x="371" y="61"/>
                  </a:lnTo>
                  <a:lnTo>
                    <a:pt x="367" y="62"/>
                  </a:lnTo>
                  <a:lnTo>
                    <a:pt x="366" y="62"/>
                  </a:lnTo>
                  <a:lnTo>
                    <a:pt x="365" y="63"/>
                  </a:lnTo>
                  <a:lnTo>
                    <a:pt x="363" y="63"/>
                  </a:lnTo>
                  <a:lnTo>
                    <a:pt x="361" y="64"/>
                  </a:lnTo>
                  <a:lnTo>
                    <a:pt x="359" y="64"/>
                  </a:lnTo>
                  <a:lnTo>
                    <a:pt x="359" y="65"/>
                  </a:lnTo>
                  <a:lnTo>
                    <a:pt x="358" y="66"/>
                  </a:lnTo>
                  <a:lnTo>
                    <a:pt x="357" y="67"/>
                  </a:lnTo>
                  <a:lnTo>
                    <a:pt x="356" y="67"/>
                  </a:lnTo>
                  <a:lnTo>
                    <a:pt x="356" y="69"/>
                  </a:lnTo>
                  <a:lnTo>
                    <a:pt x="355" y="70"/>
                  </a:lnTo>
                  <a:lnTo>
                    <a:pt x="354" y="71"/>
                  </a:lnTo>
                  <a:lnTo>
                    <a:pt x="353" y="72"/>
                  </a:lnTo>
                  <a:lnTo>
                    <a:pt x="353" y="71"/>
                  </a:lnTo>
                  <a:lnTo>
                    <a:pt x="353" y="72"/>
                  </a:lnTo>
                  <a:lnTo>
                    <a:pt x="351" y="72"/>
                  </a:lnTo>
                  <a:close/>
                  <a:moveTo>
                    <a:pt x="236" y="79"/>
                  </a:moveTo>
                  <a:lnTo>
                    <a:pt x="236" y="80"/>
                  </a:lnTo>
                  <a:lnTo>
                    <a:pt x="235" y="80"/>
                  </a:lnTo>
                  <a:lnTo>
                    <a:pt x="235" y="79"/>
                  </a:lnTo>
                  <a:lnTo>
                    <a:pt x="234" y="79"/>
                  </a:lnTo>
                  <a:lnTo>
                    <a:pt x="233" y="79"/>
                  </a:lnTo>
                  <a:lnTo>
                    <a:pt x="233" y="78"/>
                  </a:lnTo>
                  <a:lnTo>
                    <a:pt x="230" y="78"/>
                  </a:lnTo>
                  <a:lnTo>
                    <a:pt x="232" y="78"/>
                  </a:lnTo>
                  <a:lnTo>
                    <a:pt x="233" y="78"/>
                  </a:lnTo>
                  <a:lnTo>
                    <a:pt x="234" y="79"/>
                  </a:lnTo>
                  <a:lnTo>
                    <a:pt x="235" y="79"/>
                  </a:lnTo>
                  <a:lnTo>
                    <a:pt x="235" y="78"/>
                  </a:lnTo>
                  <a:lnTo>
                    <a:pt x="236" y="79"/>
                  </a:lnTo>
                  <a:close/>
                  <a:moveTo>
                    <a:pt x="232" y="73"/>
                  </a:moveTo>
                  <a:lnTo>
                    <a:pt x="230" y="73"/>
                  </a:lnTo>
                  <a:lnTo>
                    <a:pt x="229" y="74"/>
                  </a:lnTo>
                  <a:lnTo>
                    <a:pt x="228" y="75"/>
                  </a:lnTo>
                  <a:lnTo>
                    <a:pt x="228" y="74"/>
                  </a:lnTo>
                  <a:lnTo>
                    <a:pt x="227" y="74"/>
                  </a:lnTo>
                  <a:lnTo>
                    <a:pt x="228" y="74"/>
                  </a:lnTo>
                  <a:lnTo>
                    <a:pt x="229" y="74"/>
                  </a:lnTo>
                  <a:lnTo>
                    <a:pt x="229" y="73"/>
                  </a:lnTo>
                  <a:lnTo>
                    <a:pt x="230" y="73"/>
                  </a:lnTo>
                  <a:lnTo>
                    <a:pt x="232" y="73"/>
                  </a:lnTo>
                  <a:close/>
                  <a:moveTo>
                    <a:pt x="218" y="75"/>
                  </a:moveTo>
                  <a:lnTo>
                    <a:pt x="219" y="75"/>
                  </a:lnTo>
                  <a:lnTo>
                    <a:pt x="220" y="75"/>
                  </a:lnTo>
                  <a:lnTo>
                    <a:pt x="220" y="76"/>
                  </a:lnTo>
                  <a:lnTo>
                    <a:pt x="219" y="76"/>
                  </a:lnTo>
                  <a:lnTo>
                    <a:pt x="218" y="75"/>
                  </a:lnTo>
                  <a:close/>
                  <a:moveTo>
                    <a:pt x="330" y="44"/>
                  </a:moveTo>
                  <a:lnTo>
                    <a:pt x="331" y="45"/>
                  </a:lnTo>
                  <a:lnTo>
                    <a:pt x="331" y="46"/>
                  </a:lnTo>
                  <a:lnTo>
                    <a:pt x="332" y="46"/>
                  </a:lnTo>
                  <a:lnTo>
                    <a:pt x="331" y="46"/>
                  </a:lnTo>
                  <a:lnTo>
                    <a:pt x="330" y="46"/>
                  </a:lnTo>
                  <a:lnTo>
                    <a:pt x="329" y="46"/>
                  </a:lnTo>
                  <a:lnTo>
                    <a:pt x="328" y="45"/>
                  </a:lnTo>
                  <a:lnTo>
                    <a:pt x="330" y="45"/>
                  </a:lnTo>
                  <a:lnTo>
                    <a:pt x="330" y="44"/>
                  </a:lnTo>
                  <a:close/>
                  <a:moveTo>
                    <a:pt x="213" y="74"/>
                  </a:moveTo>
                  <a:lnTo>
                    <a:pt x="216" y="73"/>
                  </a:lnTo>
                  <a:lnTo>
                    <a:pt x="216" y="74"/>
                  </a:lnTo>
                  <a:lnTo>
                    <a:pt x="217" y="74"/>
                  </a:lnTo>
                  <a:lnTo>
                    <a:pt x="216" y="74"/>
                  </a:lnTo>
                  <a:lnTo>
                    <a:pt x="213" y="74"/>
                  </a:lnTo>
                  <a:lnTo>
                    <a:pt x="212" y="74"/>
                  </a:lnTo>
                  <a:lnTo>
                    <a:pt x="212" y="73"/>
                  </a:lnTo>
                  <a:lnTo>
                    <a:pt x="213" y="73"/>
                  </a:lnTo>
                  <a:lnTo>
                    <a:pt x="213" y="74"/>
                  </a:lnTo>
                  <a:close/>
                  <a:moveTo>
                    <a:pt x="210" y="72"/>
                  </a:moveTo>
                  <a:lnTo>
                    <a:pt x="211" y="72"/>
                  </a:lnTo>
                  <a:lnTo>
                    <a:pt x="211" y="73"/>
                  </a:lnTo>
                  <a:lnTo>
                    <a:pt x="210" y="73"/>
                  </a:lnTo>
                  <a:lnTo>
                    <a:pt x="208" y="72"/>
                  </a:lnTo>
                  <a:lnTo>
                    <a:pt x="209" y="72"/>
                  </a:lnTo>
                  <a:lnTo>
                    <a:pt x="210" y="72"/>
                  </a:lnTo>
                  <a:close/>
                  <a:moveTo>
                    <a:pt x="208" y="71"/>
                  </a:moveTo>
                  <a:lnTo>
                    <a:pt x="208" y="72"/>
                  </a:lnTo>
                  <a:lnTo>
                    <a:pt x="207" y="72"/>
                  </a:lnTo>
                  <a:lnTo>
                    <a:pt x="206" y="72"/>
                  </a:lnTo>
                  <a:lnTo>
                    <a:pt x="204" y="71"/>
                  </a:lnTo>
                  <a:lnTo>
                    <a:pt x="204" y="70"/>
                  </a:lnTo>
                  <a:lnTo>
                    <a:pt x="206" y="71"/>
                  </a:lnTo>
                  <a:lnTo>
                    <a:pt x="207" y="71"/>
                  </a:lnTo>
                  <a:lnTo>
                    <a:pt x="206" y="71"/>
                  </a:lnTo>
                  <a:lnTo>
                    <a:pt x="204" y="70"/>
                  </a:lnTo>
                  <a:lnTo>
                    <a:pt x="203" y="70"/>
                  </a:lnTo>
                  <a:lnTo>
                    <a:pt x="202" y="70"/>
                  </a:lnTo>
                  <a:lnTo>
                    <a:pt x="203" y="69"/>
                  </a:lnTo>
                  <a:lnTo>
                    <a:pt x="206" y="70"/>
                  </a:lnTo>
                  <a:lnTo>
                    <a:pt x="207" y="71"/>
                  </a:lnTo>
                  <a:lnTo>
                    <a:pt x="208" y="71"/>
                  </a:lnTo>
                  <a:close/>
                  <a:moveTo>
                    <a:pt x="195" y="66"/>
                  </a:moveTo>
                  <a:lnTo>
                    <a:pt x="196" y="66"/>
                  </a:lnTo>
                  <a:lnTo>
                    <a:pt x="198" y="66"/>
                  </a:lnTo>
                  <a:lnTo>
                    <a:pt x="200" y="67"/>
                  </a:lnTo>
                  <a:lnTo>
                    <a:pt x="199" y="67"/>
                  </a:lnTo>
                  <a:lnTo>
                    <a:pt x="198" y="67"/>
                  </a:lnTo>
                  <a:lnTo>
                    <a:pt x="199" y="67"/>
                  </a:lnTo>
                  <a:lnTo>
                    <a:pt x="198" y="67"/>
                  </a:lnTo>
                  <a:lnTo>
                    <a:pt x="196" y="66"/>
                  </a:lnTo>
                  <a:lnTo>
                    <a:pt x="195" y="66"/>
                  </a:lnTo>
                  <a:close/>
                  <a:moveTo>
                    <a:pt x="124" y="61"/>
                  </a:moveTo>
                  <a:lnTo>
                    <a:pt x="123" y="63"/>
                  </a:lnTo>
                  <a:lnTo>
                    <a:pt x="121" y="65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20" y="65"/>
                  </a:lnTo>
                  <a:lnTo>
                    <a:pt x="120" y="64"/>
                  </a:lnTo>
                  <a:lnTo>
                    <a:pt x="121" y="63"/>
                  </a:lnTo>
                  <a:lnTo>
                    <a:pt x="122" y="63"/>
                  </a:lnTo>
                  <a:lnTo>
                    <a:pt x="122" y="62"/>
                  </a:lnTo>
                  <a:lnTo>
                    <a:pt x="123" y="62"/>
                  </a:lnTo>
                  <a:lnTo>
                    <a:pt x="124" y="61"/>
                  </a:lnTo>
                  <a:close/>
                  <a:moveTo>
                    <a:pt x="83" y="72"/>
                  </a:moveTo>
                  <a:lnTo>
                    <a:pt x="84" y="73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2" y="75"/>
                  </a:lnTo>
                  <a:lnTo>
                    <a:pt x="78" y="79"/>
                  </a:lnTo>
                  <a:lnTo>
                    <a:pt x="75" y="80"/>
                  </a:lnTo>
                  <a:lnTo>
                    <a:pt x="73" y="81"/>
                  </a:lnTo>
                  <a:lnTo>
                    <a:pt x="72" y="81"/>
                  </a:lnTo>
                  <a:lnTo>
                    <a:pt x="70" y="81"/>
                  </a:lnTo>
                  <a:lnTo>
                    <a:pt x="69" y="81"/>
                  </a:lnTo>
                  <a:lnTo>
                    <a:pt x="68" y="81"/>
                  </a:lnTo>
                  <a:lnTo>
                    <a:pt x="66" y="81"/>
                  </a:lnTo>
                  <a:lnTo>
                    <a:pt x="65" y="80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3" y="76"/>
                  </a:lnTo>
                  <a:lnTo>
                    <a:pt x="64" y="78"/>
                  </a:lnTo>
                  <a:lnTo>
                    <a:pt x="65" y="78"/>
                  </a:lnTo>
                  <a:lnTo>
                    <a:pt x="66" y="78"/>
                  </a:lnTo>
                  <a:lnTo>
                    <a:pt x="69" y="78"/>
                  </a:lnTo>
                  <a:lnTo>
                    <a:pt x="69" y="76"/>
                  </a:lnTo>
                  <a:lnTo>
                    <a:pt x="70" y="76"/>
                  </a:lnTo>
                  <a:lnTo>
                    <a:pt x="70" y="75"/>
                  </a:lnTo>
                  <a:lnTo>
                    <a:pt x="71" y="76"/>
                  </a:lnTo>
                  <a:lnTo>
                    <a:pt x="70" y="76"/>
                  </a:lnTo>
                  <a:lnTo>
                    <a:pt x="71" y="76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69" y="75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5" y="67"/>
                  </a:lnTo>
                  <a:lnTo>
                    <a:pt x="66" y="66"/>
                  </a:lnTo>
                  <a:lnTo>
                    <a:pt x="66" y="65"/>
                  </a:lnTo>
                  <a:lnTo>
                    <a:pt x="68" y="64"/>
                  </a:lnTo>
                  <a:lnTo>
                    <a:pt x="69" y="64"/>
                  </a:lnTo>
                  <a:lnTo>
                    <a:pt x="68" y="64"/>
                  </a:lnTo>
                  <a:lnTo>
                    <a:pt x="66" y="64"/>
                  </a:lnTo>
                  <a:lnTo>
                    <a:pt x="68" y="63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7" y="63"/>
                  </a:lnTo>
                  <a:lnTo>
                    <a:pt x="78" y="63"/>
                  </a:lnTo>
                  <a:lnTo>
                    <a:pt x="78" y="64"/>
                  </a:lnTo>
                  <a:lnTo>
                    <a:pt x="78" y="65"/>
                  </a:lnTo>
                  <a:lnTo>
                    <a:pt x="79" y="66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2" y="70"/>
                  </a:lnTo>
                  <a:lnTo>
                    <a:pt x="81" y="70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3" y="71"/>
                  </a:lnTo>
                  <a:lnTo>
                    <a:pt x="83" y="72"/>
                  </a:lnTo>
                  <a:close/>
                  <a:moveTo>
                    <a:pt x="250" y="19"/>
                  </a:moveTo>
                  <a:lnTo>
                    <a:pt x="250" y="20"/>
                  </a:lnTo>
                  <a:lnTo>
                    <a:pt x="250" y="21"/>
                  </a:lnTo>
                  <a:lnTo>
                    <a:pt x="250" y="22"/>
                  </a:lnTo>
                  <a:lnTo>
                    <a:pt x="249" y="23"/>
                  </a:lnTo>
                  <a:lnTo>
                    <a:pt x="249" y="22"/>
                  </a:lnTo>
                  <a:lnTo>
                    <a:pt x="247" y="23"/>
                  </a:lnTo>
                  <a:lnTo>
                    <a:pt x="249" y="23"/>
                  </a:lnTo>
                  <a:lnTo>
                    <a:pt x="249" y="24"/>
                  </a:lnTo>
                  <a:lnTo>
                    <a:pt x="247" y="24"/>
                  </a:lnTo>
                  <a:lnTo>
                    <a:pt x="247" y="23"/>
                  </a:lnTo>
                  <a:lnTo>
                    <a:pt x="246" y="23"/>
                  </a:lnTo>
                  <a:lnTo>
                    <a:pt x="246" y="22"/>
                  </a:lnTo>
                  <a:lnTo>
                    <a:pt x="245" y="23"/>
                  </a:lnTo>
                  <a:lnTo>
                    <a:pt x="244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4" y="21"/>
                  </a:lnTo>
                  <a:lnTo>
                    <a:pt x="243" y="21"/>
                  </a:lnTo>
                  <a:lnTo>
                    <a:pt x="243" y="22"/>
                  </a:lnTo>
                  <a:lnTo>
                    <a:pt x="242" y="21"/>
                  </a:lnTo>
                  <a:lnTo>
                    <a:pt x="242" y="22"/>
                  </a:lnTo>
                  <a:lnTo>
                    <a:pt x="241" y="22"/>
                  </a:lnTo>
                  <a:lnTo>
                    <a:pt x="241" y="21"/>
                  </a:lnTo>
                  <a:lnTo>
                    <a:pt x="239" y="21"/>
                  </a:lnTo>
                  <a:lnTo>
                    <a:pt x="238" y="20"/>
                  </a:lnTo>
                  <a:lnTo>
                    <a:pt x="238" y="19"/>
                  </a:lnTo>
                  <a:lnTo>
                    <a:pt x="239" y="19"/>
                  </a:lnTo>
                  <a:lnTo>
                    <a:pt x="241" y="20"/>
                  </a:lnTo>
                  <a:lnTo>
                    <a:pt x="242" y="20"/>
                  </a:lnTo>
                  <a:lnTo>
                    <a:pt x="242" y="19"/>
                  </a:lnTo>
                  <a:lnTo>
                    <a:pt x="243" y="17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5" y="19"/>
                  </a:lnTo>
                  <a:lnTo>
                    <a:pt x="246" y="17"/>
                  </a:lnTo>
                  <a:lnTo>
                    <a:pt x="247" y="19"/>
                  </a:lnTo>
                  <a:lnTo>
                    <a:pt x="249" y="19"/>
                  </a:lnTo>
                  <a:lnTo>
                    <a:pt x="249" y="17"/>
                  </a:lnTo>
                  <a:lnTo>
                    <a:pt x="250" y="19"/>
                  </a:lnTo>
                  <a:close/>
                  <a:moveTo>
                    <a:pt x="241" y="13"/>
                  </a:moveTo>
                  <a:lnTo>
                    <a:pt x="241" y="12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2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3" y="14"/>
                  </a:lnTo>
                  <a:lnTo>
                    <a:pt x="241" y="13"/>
                  </a:lnTo>
                  <a:close/>
                  <a:moveTo>
                    <a:pt x="236" y="17"/>
                  </a:moveTo>
                  <a:lnTo>
                    <a:pt x="235" y="16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4"/>
                  </a:lnTo>
                  <a:lnTo>
                    <a:pt x="235" y="13"/>
                  </a:lnTo>
                  <a:lnTo>
                    <a:pt x="235" y="12"/>
                  </a:lnTo>
                  <a:lnTo>
                    <a:pt x="236" y="12"/>
                  </a:lnTo>
                  <a:lnTo>
                    <a:pt x="236" y="13"/>
                  </a:lnTo>
                  <a:lnTo>
                    <a:pt x="236" y="14"/>
                  </a:lnTo>
                  <a:lnTo>
                    <a:pt x="237" y="14"/>
                  </a:lnTo>
                  <a:lnTo>
                    <a:pt x="238" y="14"/>
                  </a:lnTo>
                  <a:lnTo>
                    <a:pt x="238" y="15"/>
                  </a:lnTo>
                  <a:lnTo>
                    <a:pt x="239" y="15"/>
                  </a:lnTo>
                  <a:lnTo>
                    <a:pt x="238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1" y="14"/>
                  </a:lnTo>
                  <a:lnTo>
                    <a:pt x="241" y="15"/>
                  </a:lnTo>
                  <a:lnTo>
                    <a:pt x="239" y="15"/>
                  </a:lnTo>
                  <a:lnTo>
                    <a:pt x="241" y="15"/>
                  </a:lnTo>
                  <a:lnTo>
                    <a:pt x="241" y="16"/>
                  </a:lnTo>
                  <a:lnTo>
                    <a:pt x="242" y="16"/>
                  </a:lnTo>
                  <a:lnTo>
                    <a:pt x="242" y="17"/>
                  </a:lnTo>
                  <a:lnTo>
                    <a:pt x="242" y="19"/>
                  </a:lnTo>
                  <a:lnTo>
                    <a:pt x="241" y="19"/>
                  </a:lnTo>
                  <a:lnTo>
                    <a:pt x="239" y="19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8" y="19"/>
                  </a:lnTo>
                  <a:lnTo>
                    <a:pt x="237" y="17"/>
                  </a:lnTo>
                  <a:lnTo>
                    <a:pt x="236" y="17"/>
                  </a:lnTo>
                  <a:close/>
                  <a:moveTo>
                    <a:pt x="228" y="13"/>
                  </a:moveTo>
                  <a:lnTo>
                    <a:pt x="229" y="12"/>
                  </a:lnTo>
                  <a:lnTo>
                    <a:pt x="228" y="12"/>
                  </a:lnTo>
                  <a:lnTo>
                    <a:pt x="228" y="13"/>
                  </a:lnTo>
                  <a:lnTo>
                    <a:pt x="227" y="13"/>
                  </a:lnTo>
                  <a:lnTo>
                    <a:pt x="227" y="12"/>
                  </a:lnTo>
                  <a:lnTo>
                    <a:pt x="226" y="11"/>
                  </a:lnTo>
                  <a:lnTo>
                    <a:pt x="225" y="12"/>
                  </a:lnTo>
                  <a:lnTo>
                    <a:pt x="225" y="11"/>
                  </a:lnTo>
                  <a:lnTo>
                    <a:pt x="224" y="12"/>
                  </a:lnTo>
                  <a:lnTo>
                    <a:pt x="225" y="11"/>
                  </a:lnTo>
                  <a:lnTo>
                    <a:pt x="226" y="9"/>
                  </a:lnTo>
                  <a:lnTo>
                    <a:pt x="227" y="9"/>
                  </a:lnTo>
                  <a:lnTo>
                    <a:pt x="228" y="9"/>
                  </a:lnTo>
                  <a:lnTo>
                    <a:pt x="228" y="8"/>
                  </a:lnTo>
                  <a:lnTo>
                    <a:pt x="229" y="8"/>
                  </a:lnTo>
                  <a:lnTo>
                    <a:pt x="230" y="9"/>
                  </a:lnTo>
                  <a:lnTo>
                    <a:pt x="232" y="9"/>
                  </a:lnTo>
                  <a:lnTo>
                    <a:pt x="232" y="11"/>
                  </a:lnTo>
                  <a:lnTo>
                    <a:pt x="233" y="11"/>
                  </a:lnTo>
                  <a:lnTo>
                    <a:pt x="233" y="12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5" y="13"/>
                  </a:lnTo>
                  <a:lnTo>
                    <a:pt x="235" y="14"/>
                  </a:lnTo>
                  <a:lnTo>
                    <a:pt x="234" y="14"/>
                  </a:lnTo>
                  <a:lnTo>
                    <a:pt x="232" y="13"/>
                  </a:lnTo>
                  <a:lnTo>
                    <a:pt x="230" y="13"/>
                  </a:lnTo>
                  <a:lnTo>
                    <a:pt x="229" y="13"/>
                  </a:lnTo>
                  <a:lnTo>
                    <a:pt x="228" y="13"/>
                  </a:lnTo>
                  <a:close/>
                  <a:moveTo>
                    <a:pt x="220" y="9"/>
                  </a:moveTo>
                  <a:lnTo>
                    <a:pt x="219" y="11"/>
                  </a:lnTo>
                  <a:lnTo>
                    <a:pt x="218" y="11"/>
                  </a:lnTo>
                  <a:lnTo>
                    <a:pt x="217" y="11"/>
                  </a:lnTo>
                  <a:lnTo>
                    <a:pt x="216" y="11"/>
                  </a:lnTo>
                  <a:lnTo>
                    <a:pt x="215" y="11"/>
                  </a:lnTo>
                  <a:lnTo>
                    <a:pt x="213" y="11"/>
                  </a:lnTo>
                  <a:lnTo>
                    <a:pt x="212" y="11"/>
                  </a:lnTo>
                  <a:lnTo>
                    <a:pt x="212" y="9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10" y="11"/>
                  </a:lnTo>
                  <a:lnTo>
                    <a:pt x="210" y="9"/>
                  </a:lnTo>
                  <a:lnTo>
                    <a:pt x="211" y="9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3" y="8"/>
                  </a:lnTo>
                  <a:lnTo>
                    <a:pt x="215" y="8"/>
                  </a:lnTo>
                  <a:lnTo>
                    <a:pt x="216" y="8"/>
                  </a:lnTo>
                  <a:lnTo>
                    <a:pt x="217" y="8"/>
                  </a:lnTo>
                  <a:lnTo>
                    <a:pt x="218" y="8"/>
                  </a:lnTo>
                  <a:lnTo>
                    <a:pt x="218" y="7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20" y="6"/>
                  </a:lnTo>
                  <a:lnTo>
                    <a:pt x="221" y="6"/>
                  </a:lnTo>
                  <a:lnTo>
                    <a:pt x="223" y="7"/>
                  </a:lnTo>
                  <a:lnTo>
                    <a:pt x="221" y="7"/>
                  </a:lnTo>
                  <a:lnTo>
                    <a:pt x="223" y="7"/>
                  </a:lnTo>
                  <a:lnTo>
                    <a:pt x="225" y="9"/>
                  </a:lnTo>
                  <a:lnTo>
                    <a:pt x="224" y="9"/>
                  </a:lnTo>
                  <a:lnTo>
                    <a:pt x="220" y="12"/>
                  </a:lnTo>
                  <a:lnTo>
                    <a:pt x="220" y="11"/>
                  </a:lnTo>
                  <a:lnTo>
                    <a:pt x="220" y="9"/>
                  </a:lnTo>
                  <a:close/>
                  <a:moveTo>
                    <a:pt x="200" y="8"/>
                  </a:moveTo>
                  <a:lnTo>
                    <a:pt x="199" y="8"/>
                  </a:lnTo>
                  <a:lnTo>
                    <a:pt x="196" y="8"/>
                  </a:lnTo>
                  <a:lnTo>
                    <a:pt x="196" y="7"/>
                  </a:lnTo>
                  <a:lnTo>
                    <a:pt x="200" y="7"/>
                  </a:lnTo>
                  <a:lnTo>
                    <a:pt x="201" y="7"/>
                  </a:lnTo>
                  <a:lnTo>
                    <a:pt x="200" y="8"/>
                  </a:lnTo>
                  <a:close/>
                  <a:moveTo>
                    <a:pt x="187" y="12"/>
                  </a:moveTo>
                  <a:lnTo>
                    <a:pt x="186" y="12"/>
                  </a:lnTo>
                  <a:lnTo>
                    <a:pt x="186" y="11"/>
                  </a:lnTo>
                  <a:lnTo>
                    <a:pt x="185" y="11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3" y="11"/>
                  </a:lnTo>
                  <a:lnTo>
                    <a:pt x="182" y="11"/>
                  </a:lnTo>
                  <a:lnTo>
                    <a:pt x="182" y="9"/>
                  </a:lnTo>
                  <a:lnTo>
                    <a:pt x="181" y="9"/>
                  </a:lnTo>
                  <a:lnTo>
                    <a:pt x="181" y="8"/>
                  </a:lnTo>
                  <a:lnTo>
                    <a:pt x="180" y="8"/>
                  </a:lnTo>
                  <a:lnTo>
                    <a:pt x="180" y="7"/>
                  </a:lnTo>
                  <a:lnTo>
                    <a:pt x="178" y="7"/>
                  </a:lnTo>
                  <a:lnTo>
                    <a:pt x="177" y="8"/>
                  </a:lnTo>
                  <a:lnTo>
                    <a:pt x="177" y="7"/>
                  </a:lnTo>
                  <a:lnTo>
                    <a:pt x="178" y="7"/>
                  </a:lnTo>
                  <a:lnTo>
                    <a:pt x="181" y="8"/>
                  </a:lnTo>
                  <a:lnTo>
                    <a:pt x="182" y="9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6" y="11"/>
                  </a:lnTo>
                  <a:lnTo>
                    <a:pt x="187" y="11"/>
                  </a:lnTo>
                  <a:lnTo>
                    <a:pt x="187" y="12"/>
                  </a:lnTo>
                  <a:lnTo>
                    <a:pt x="189" y="12"/>
                  </a:lnTo>
                  <a:lnTo>
                    <a:pt x="187" y="12"/>
                  </a:lnTo>
                  <a:close/>
                  <a:moveTo>
                    <a:pt x="167" y="4"/>
                  </a:moveTo>
                  <a:lnTo>
                    <a:pt x="167" y="5"/>
                  </a:lnTo>
                  <a:lnTo>
                    <a:pt x="166" y="5"/>
                  </a:lnTo>
                  <a:lnTo>
                    <a:pt x="165" y="6"/>
                  </a:lnTo>
                  <a:lnTo>
                    <a:pt x="165" y="5"/>
                  </a:lnTo>
                  <a:lnTo>
                    <a:pt x="165" y="4"/>
                  </a:lnTo>
                  <a:lnTo>
                    <a:pt x="166" y="4"/>
                  </a:lnTo>
                  <a:lnTo>
                    <a:pt x="167" y="4"/>
                  </a:lnTo>
                  <a:close/>
                  <a:moveTo>
                    <a:pt x="152" y="6"/>
                  </a:moveTo>
                  <a:lnTo>
                    <a:pt x="153" y="5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5" y="5"/>
                  </a:lnTo>
                  <a:lnTo>
                    <a:pt x="155" y="6"/>
                  </a:lnTo>
                  <a:lnTo>
                    <a:pt x="156" y="6"/>
                  </a:lnTo>
                  <a:lnTo>
                    <a:pt x="152" y="7"/>
                  </a:lnTo>
                  <a:lnTo>
                    <a:pt x="151" y="6"/>
                  </a:lnTo>
                  <a:lnTo>
                    <a:pt x="152" y="6"/>
                  </a:lnTo>
                  <a:close/>
                  <a:moveTo>
                    <a:pt x="156" y="0"/>
                  </a:moveTo>
                  <a:lnTo>
                    <a:pt x="157" y="2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5" y="2"/>
                  </a:lnTo>
                  <a:lnTo>
                    <a:pt x="156" y="0"/>
                  </a:lnTo>
                  <a:close/>
                  <a:moveTo>
                    <a:pt x="134" y="3"/>
                  </a:moveTo>
                  <a:lnTo>
                    <a:pt x="134" y="4"/>
                  </a:lnTo>
                  <a:lnTo>
                    <a:pt x="135" y="4"/>
                  </a:lnTo>
                  <a:lnTo>
                    <a:pt x="134" y="4"/>
                  </a:lnTo>
                  <a:lnTo>
                    <a:pt x="134" y="5"/>
                  </a:lnTo>
                  <a:lnTo>
                    <a:pt x="133" y="5"/>
                  </a:lnTo>
                  <a:lnTo>
                    <a:pt x="132" y="5"/>
                  </a:lnTo>
                  <a:lnTo>
                    <a:pt x="131" y="5"/>
                  </a:lnTo>
                  <a:lnTo>
                    <a:pt x="130" y="7"/>
                  </a:lnTo>
                  <a:lnTo>
                    <a:pt x="130" y="6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3" y="4"/>
                  </a:lnTo>
                  <a:lnTo>
                    <a:pt x="133" y="3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4" y="3"/>
                  </a:lnTo>
                  <a:close/>
                  <a:moveTo>
                    <a:pt x="146" y="0"/>
                  </a:moveTo>
                  <a:lnTo>
                    <a:pt x="146" y="2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42" y="2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close/>
                  <a:moveTo>
                    <a:pt x="227" y="76"/>
                  </a:moveTo>
                  <a:lnTo>
                    <a:pt x="226" y="78"/>
                  </a:lnTo>
                  <a:lnTo>
                    <a:pt x="226" y="76"/>
                  </a:lnTo>
                  <a:lnTo>
                    <a:pt x="227" y="76"/>
                  </a:lnTo>
                  <a:close/>
                  <a:moveTo>
                    <a:pt x="224" y="76"/>
                  </a:moveTo>
                  <a:lnTo>
                    <a:pt x="225" y="76"/>
                  </a:lnTo>
                  <a:lnTo>
                    <a:pt x="225" y="78"/>
                  </a:lnTo>
                  <a:lnTo>
                    <a:pt x="224" y="78"/>
                  </a:lnTo>
                  <a:lnTo>
                    <a:pt x="224" y="76"/>
                  </a:lnTo>
                  <a:close/>
                  <a:moveTo>
                    <a:pt x="104" y="67"/>
                  </a:moveTo>
                  <a:lnTo>
                    <a:pt x="104" y="69"/>
                  </a:lnTo>
                  <a:lnTo>
                    <a:pt x="103" y="70"/>
                  </a:lnTo>
                  <a:lnTo>
                    <a:pt x="101" y="70"/>
                  </a:lnTo>
                  <a:lnTo>
                    <a:pt x="101" y="71"/>
                  </a:lnTo>
                  <a:lnTo>
                    <a:pt x="100" y="71"/>
                  </a:lnTo>
                  <a:lnTo>
                    <a:pt x="99" y="71"/>
                  </a:lnTo>
                  <a:lnTo>
                    <a:pt x="100" y="71"/>
                  </a:lnTo>
                  <a:lnTo>
                    <a:pt x="100" y="70"/>
                  </a:lnTo>
                  <a:lnTo>
                    <a:pt x="101" y="70"/>
                  </a:lnTo>
                  <a:lnTo>
                    <a:pt x="101" y="69"/>
                  </a:lnTo>
                  <a:lnTo>
                    <a:pt x="103" y="69"/>
                  </a:lnTo>
                  <a:lnTo>
                    <a:pt x="104" y="67"/>
                  </a:lnTo>
                  <a:close/>
                  <a:moveTo>
                    <a:pt x="108" y="65"/>
                  </a:moveTo>
                  <a:lnTo>
                    <a:pt x="108" y="66"/>
                  </a:lnTo>
                  <a:lnTo>
                    <a:pt x="107" y="66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5" y="67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8" y="66"/>
                  </a:lnTo>
                  <a:lnTo>
                    <a:pt x="108" y="65"/>
                  </a:lnTo>
                  <a:close/>
                  <a:moveTo>
                    <a:pt x="79" y="61"/>
                  </a:moveTo>
                  <a:lnTo>
                    <a:pt x="80" y="61"/>
                  </a:lnTo>
                  <a:lnTo>
                    <a:pt x="81" y="62"/>
                  </a:lnTo>
                  <a:lnTo>
                    <a:pt x="80" y="62"/>
                  </a:lnTo>
                  <a:lnTo>
                    <a:pt x="79" y="62"/>
                  </a:lnTo>
                  <a:lnTo>
                    <a:pt x="79" y="61"/>
                  </a:lnTo>
                  <a:close/>
                  <a:moveTo>
                    <a:pt x="48" y="66"/>
                  </a:moveTo>
                  <a:lnTo>
                    <a:pt x="47" y="66"/>
                  </a:lnTo>
                  <a:lnTo>
                    <a:pt x="46" y="66"/>
                  </a:lnTo>
                  <a:lnTo>
                    <a:pt x="47" y="66"/>
                  </a:lnTo>
                  <a:lnTo>
                    <a:pt x="48" y="66"/>
                  </a:lnTo>
                  <a:close/>
                  <a:moveTo>
                    <a:pt x="116" y="49"/>
                  </a:moveTo>
                  <a:lnTo>
                    <a:pt x="115" y="49"/>
                  </a:lnTo>
                  <a:lnTo>
                    <a:pt x="116" y="49"/>
                  </a:lnTo>
                  <a:close/>
                  <a:moveTo>
                    <a:pt x="209" y="9"/>
                  </a:moveTo>
                  <a:lnTo>
                    <a:pt x="209" y="11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09" y="9"/>
                  </a:lnTo>
                  <a:close/>
                  <a:moveTo>
                    <a:pt x="80" y="36"/>
                  </a:moveTo>
                  <a:lnTo>
                    <a:pt x="80" y="37"/>
                  </a:lnTo>
                  <a:lnTo>
                    <a:pt x="80" y="38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80" y="36"/>
                  </a:lnTo>
                  <a:close/>
                  <a:moveTo>
                    <a:pt x="192" y="11"/>
                  </a:moveTo>
                  <a:lnTo>
                    <a:pt x="192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2" y="11"/>
                  </a:lnTo>
                  <a:close/>
                  <a:moveTo>
                    <a:pt x="175" y="6"/>
                  </a:moveTo>
                  <a:lnTo>
                    <a:pt x="176" y="6"/>
                  </a:lnTo>
                  <a:lnTo>
                    <a:pt x="175" y="7"/>
                  </a:lnTo>
                  <a:lnTo>
                    <a:pt x="175" y="6"/>
                  </a:lnTo>
                  <a:lnTo>
                    <a:pt x="174" y="6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4" y="5"/>
                  </a:lnTo>
                  <a:lnTo>
                    <a:pt x="175" y="6"/>
                  </a:lnTo>
                  <a:close/>
                  <a:moveTo>
                    <a:pt x="169" y="3"/>
                  </a:moveTo>
                  <a:lnTo>
                    <a:pt x="169" y="4"/>
                  </a:lnTo>
                  <a:lnTo>
                    <a:pt x="169" y="5"/>
                  </a:lnTo>
                  <a:lnTo>
                    <a:pt x="168" y="5"/>
                  </a:lnTo>
                  <a:lnTo>
                    <a:pt x="168" y="4"/>
                  </a:lnTo>
                  <a:lnTo>
                    <a:pt x="169" y="3"/>
                  </a:lnTo>
                  <a:close/>
                  <a:moveTo>
                    <a:pt x="160" y="2"/>
                  </a:moveTo>
                  <a:lnTo>
                    <a:pt x="161" y="3"/>
                  </a:lnTo>
                  <a:lnTo>
                    <a:pt x="160" y="3"/>
                  </a:lnTo>
                  <a:lnTo>
                    <a:pt x="159" y="3"/>
                  </a:lnTo>
                  <a:lnTo>
                    <a:pt x="160" y="3"/>
                  </a:lnTo>
                  <a:lnTo>
                    <a:pt x="160" y="2"/>
                  </a:lnTo>
                  <a:close/>
                  <a:moveTo>
                    <a:pt x="155" y="2"/>
                  </a:moveTo>
                  <a:lnTo>
                    <a:pt x="155" y="3"/>
                  </a:lnTo>
                  <a:lnTo>
                    <a:pt x="153" y="2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3" y="2"/>
                  </a:lnTo>
                  <a:lnTo>
                    <a:pt x="155" y="2"/>
                  </a:lnTo>
                  <a:close/>
                  <a:moveTo>
                    <a:pt x="149" y="0"/>
                  </a:moveTo>
                  <a:lnTo>
                    <a:pt x="149" y="2"/>
                  </a:lnTo>
                  <a:lnTo>
                    <a:pt x="148" y="2"/>
                  </a:lnTo>
                  <a:lnTo>
                    <a:pt x="147" y="3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9" y="0"/>
                  </a:lnTo>
                  <a:close/>
                  <a:moveTo>
                    <a:pt x="139" y="0"/>
                  </a:moveTo>
                  <a:lnTo>
                    <a:pt x="140" y="2"/>
                  </a:lnTo>
                  <a:lnTo>
                    <a:pt x="139" y="2"/>
                  </a:lnTo>
                  <a:lnTo>
                    <a:pt x="139" y="3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39" y="0"/>
                  </a:lnTo>
                  <a:close/>
                  <a:moveTo>
                    <a:pt x="135" y="2"/>
                  </a:moveTo>
                  <a:lnTo>
                    <a:pt x="138" y="2"/>
                  </a:lnTo>
                  <a:lnTo>
                    <a:pt x="137" y="3"/>
                  </a:lnTo>
                  <a:lnTo>
                    <a:pt x="135" y="2"/>
                  </a:lnTo>
                  <a:lnTo>
                    <a:pt x="135" y="3"/>
                  </a:lnTo>
                  <a:lnTo>
                    <a:pt x="134" y="3"/>
                  </a:lnTo>
                  <a:lnTo>
                    <a:pt x="133" y="3"/>
                  </a:lnTo>
                  <a:lnTo>
                    <a:pt x="133" y="2"/>
                  </a:lnTo>
                  <a:lnTo>
                    <a:pt x="134" y="2"/>
                  </a:lnTo>
                  <a:lnTo>
                    <a:pt x="135" y="2"/>
                  </a:lnTo>
                  <a:close/>
                  <a:moveTo>
                    <a:pt x="132" y="0"/>
                  </a:moveTo>
                  <a:lnTo>
                    <a:pt x="132" y="2"/>
                  </a:lnTo>
                  <a:lnTo>
                    <a:pt x="131" y="2"/>
                  </a:lnTo>
                  <a:lnTo>
                    <a:pt x="130" y="2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2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2230">
              <a:extLst>
                <a:ext uri="{FF2B5EF4-FFF2-40B4-BE49-F238E27FC236}">
                  <a16:creationId xmlns:a16="http://schemas.microsoft.com/office/drawing/2014/main" id="{B3E75917-BAD5-2768-702B-29EADB368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3415" y="4327166"/>
              <a:ext cx="110411" cy="39133"/>
            </a:xfrm>
            <a:custGeom>
              <a:avLst/>
              <a:gdLst>
                <a:gd name="T0" fmla="*/ 76 w 79"/>
                <a:gd name="T1" fmla="*/ 11 h 28"/>
                <a:gd name="T2" fmla="*/ 76 w 79"/>
                <a:gd name="T3" fmla="*/ 13 h 28"/>
                <a:gd name="T4" fmla="*/ 74 w 79"/>
                <a:gd name="T5" fmla="*/ 14 h 28"/>
                <a:gd name="T6" fmla="*/ 73 w 79"/>
                <a:gd name="T7" fmla="*/ 14 h 28"/>
                <a:gd name="T8" fmla="*/ 71 w 79"/>
                <a:gd name="T9" fmla="*/ 14 h 28"/>
                <a:gd name="T10" fmla="*/ 65 w 79"/>
                <a:gd name="T11" fmla="*/ 16 h 28"/>
                <a:gd name="T12" fmla="*/ 64 w 79"/>
                <a:gd name="T13" fmla="*/ 16 h 28"/>
                <a:gd name="T14" fmla="*/ 63 w 79"/>
                <a:gd name="T15" fmla="*/ 15 h 28"/>
                <a:gd name="T16" fmla="*/ 61 w 79"/>
                <a:gd name="T17" fmla="*/ 15 h 28"/>
                <a:gd name="T18" fmla="*/ 58 w 79"/>
                <a:gd name="T19" fmla="*/ 15 h 28"/>
                <a:gd name="T20" fmla="*/ 59 w 79"/>
                <a:gd name="T21" fmla="*/ 15 h 28"/>
                <a:gd name="T22" fmla="*/ 57 w 79"/>
                <a:gd name="T23" fmla="*/ 15 h 28"/>
                <a:gd name="T24" fmla="*/ 55 w 79"/>
                <a:gd name="T25" fmla="*/ 14 h 28"/>
                <a:gd name="T26" fmla="*/ 54 w 79"/>
                <a:gd name="T27" fmla="*/ 16 h 28"/>
                <a:gd name="T28" fmla="*/ 54 w 79"/>
                <a:gd name="T29" fmla="*/ 20 h 28"/>
                <a:gd name="T30" fmla="*/ 52 w 79"/>
                <a:gd name="T31" fmla="*/ 21 h 28"/>
                <a:gd name="T32" fmla="*/ 49 w 79"/>
                <a:gd name="T33" fmla="*/ 21 h 28"/>
                <a:gd name="T34" fmla="*/ 48 w 79"/>
                <a:gd name="T35" fmla="*/ 20 h 28"/>
                <a:gd name="T36" fmla="*/ 46 w 79"/>
                <a:gd name="T37" fmla="*/ 21 h 28"/>
                <a:gd name="T38" fmla="*/ 45 w 79"/>
                <a:gd name="T39" fmla="*/ 24 h 28"/>
                <a:gd name="T40" fmla="*/ 45 w 79"/>
                <a:gd name="T41" fmla="*/ 25 h 28"/>
                <a:gd name="T42" fmla="*/ 44 w 79"/>
                <a:gd name="T43" fmla="*/ 25 h 28"/>
                <a:gd name="T44" fmla="*/ 46 w 79"/>
                <a:gd name="T45" fmla="*/ 25 h 28"/>
                <a:gd name="T46" fmla="*/ 46 w 79"/>
                <a:gd name="T47" fmla="*/ 28 h 28"/>
                <a:gd name="T48" fmla="*/ 40 w 79"/>
                <a:gd name="T49" fmla="*/ 25 h 28"/>
                <a:gd name="T50" fmla="*/ 35 w 79"/>
                <a:gd name="T51" fmla="*/ 24 h 28"/>
                <a:gd name="T52" fmla="*/ 31 w 79"/>
                <a:gd name="T53" fmla="*/ 25 h 28"/>
                <a:gd name="T54" fmla="*/ 24 w 79"/>
                <a:gd name="T55" fmla="*/ 27 h 28"/>
                <a:gd name="T56" fmla="*/ 22 w 79"/>
                <a:gd name="T57" fmla="*/ 25 h 28"/>
                <a:gd name="T58" fmla="*/ 21 w 79"/>
                <a:gd name="T59" fmla="*/ 25 h 28"/>
                <a:gd name="T60" fmla="*/ 19 w 79"/>
                <a:gd name="T61" fmla="*/ 22 h 28"/>
                <a:gd name="T62" fmla="*/ 14 w 79"/>
                <a:gd name="T63" fmla="*/ 21 h 28"/>
                <a:gd name="T64" fmla="*/ 13 w 79"/>
                <a:gd name="T65" fmla="*/ 21 h 28"/>
                <a:gd name="T66" fmla="*/ 11 w 79"/>
                <a:gd name="T67" fmla="*/ 18 h 28"/>
                <a:gd name="T68" fmla="*/ 5 w 79"/>
                <a:gd name="T69" fmla="*/ 20 h 28"/>
                <a:gd name="T70" fmla="*/ 4 w 79"/>
                <a:gd name="T71" fmla="*/ 20 h 28"/>
                <a:gd name="T72" fmla="*/ 2 w 79"/>
                <a:gd name="T73" fmla="*/ 20 h 28"/>
                <a:gd name="T74" fmla="*/ 0 w 79"/>
                <a:gd name="T75" fmla="*/ 18 h 28"/>
                <a:gd name="T76" fmla="*/ 1 w 79"/>
                <a:gd name="T77" fmla="*/ 15 h 28"/>
                <a:gd name="T78" fmla="*/ 1 w 79"/>
                <a:gd name="T79" fmla="*/ 14 h 28"/>
                <a:gd name="T80" fmla="*/ 2 w 79"/>
                <a:gd name="T81" fmla="*/ 13 h 28"/>
                <a:gd name="T82" fmla="*/ 5 w 79"/>
                <a:gd name="T83" fmla="*/ 10 h 28"/>
                <a:gd name="T84" fmla="*/ 7 w 79"/>
                <a:gd name="T85" fmla="*/ 10 h 28"/>
                <a:gd name="T86" fmla="*/ 12 w 79"/>
                <a:gd name="T87" fmla="*/ 8 h 28"/>
                <a:gd name="T88" fmla="*/ 13 w 79"/>
                <a:gd name="T89" fmla="*/ 8 h 28"/>
                <a:gd name="T90" fmla="*/ 14 w 79"/>
                <a:gd name="T91" fmla="*/ 6 h 28"/>
                <a:gd name="T92" fmla="*/ 18 w 79"/>
                <a:gd name="T93" fmla="*/ 4 h 28"/>
                <a:gd name="T94" fmla="*/ 28 w 79"/>
                <a:gd name="T95" fmla="*/ 3 h 28"/>
                <a:gd name="T96" fmla="*/ 33 w 79"/>
                <a:gd name="T97" fmla="*/ 3 h 28"/>
                <a:gd name="T98" fmla="*/ 39 w 79"/>
                <a:gd name="T99" fmla="*/ 2 h 28"/>
                <a:gd name="T100" fmla="*/ 39 w 79"/>
                <a:gd name="T101" fmla="*/ 2 h 28"/>
                <a:gd name="T102" fmla="*/ 41 w 79"/>
                <a:gd name="T103" fmla="*/ 2 h 28"/>
                <a:gd name="T104" fmla="*/ 45 w 79"/>
                <a:gd name="T105" fmla="*/ 2 h 28"/>
                <a:gd name="T106" fmla="*/ 47 w 79"/>
                <a:gd name="T107" fmla="*/ 2 h 28"/>
                <a:gd name="T108" fmla="*/ 50 w 79"/>
                <a:gd name="T109" fmla="*/ 0 h 28"/>
                <a:gd name="T110" fmla="*/ 50 w 79"/>
                <a:gd name="T111" fmla="*/ 2 h 28"/>
                <a:gd name="T112" fmla="*/ 54 w 79"/>
                <a:gd name="T113" fmla="*/ 3 h 28"/>
                <a:gd name="T114" fmla="*/ 56 w 79"/>
                <a:gd name="T115" fmla="*/ 4 h 28"/>
                <a:gd name="T116" fmla="*/ 59 w 79"/>
                <a:gd name="T117" fmla="*/ 4 h 28"/>
                <a:gd name="T118" fmla="*/ 63 w 79"/>
                <a:gd name="T119" fmla="*/ 4 h 28"/>
                <a:gd name="T120" fmla="*/ 64 w 79"/>
                <a:gd name="T121" fmla="*/ 4 h 28"/>
                <a:gd name="T122" fmla="*/ 67 w 79"/>
                <a:gd name="T123" fmla="*/ 4 h 28"/>
                <a:gd name="T124" fmla="*/ 73 w 79"/>
                <a:gd name="T125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" h="28">
                  <a:moveTo>
                    <a:pt x="75" y="8"/>
                  </a:moveTo>
                  <a:lnTo>
                    <a:pt x="75" y="8"/>
                  </a:lnTo>
                  <a:lnTo>
                    <a:pt x="76" y="10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2"/>
                  </a:lnTo>
                  <a:lnTo>
                    <a:pt x="76" y="13"/>
                  </a:lnTo>
                  <a:lnTo>
                    <a:pt x="75" y="13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3" y="14"/>
                  </a:lnTo>
                  <a:lnTo>
                    <a:pt x="73" y="15"/>
                  </a:lnTo>
                  <a:lnTo>
                    <a:pt x="72" y="15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70" y="15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7" y="27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40" y="25"/>
                  </a:lnTo>
                  <a:lnTo>
                    <a:pt x="39" y="25"/>
                  </a:lnTo>
                  <a:lnTo>
                    <a:pt x="37" y="24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4" y="6"/>
                  </a:lnTo>
                  <a:lnTo>
                    <a:pt x="75" y="8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151">
              <a:extLst>
                <a:ext uri="{FF2B5EF4-FFF2-40B4-BE49-F238E27FC236}">
                  <a16:creationId xmlns:a16="http://schemas.microsoft.com/office/drawing/2014/main" id="{7DD5D119-0A8F-E56A-C371-BF222D4DB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693" y="4186009"/>
              <a:ext cx="134170" cy="120194"/>
            </a:xfrm>
            <a:custGeom>
              <a:avLst/>
              <a:gdLst>
                <a:gd name="T0" fmla="*/ 87 w 96"/>
                <a:gd name="T1" fmla="*/ 11 h 86"/>
                <a:gd name="T2" fmla="*/ 88 w 96"/>
                <a:gd name="T3" fmla="*/ 19 h 86"/>
                <a:gd name="T4" fmla="*/ 88 w 96"/>
                <a:gd name="T5" fmla="*/ 28 h 86"/>
                <a:gd name="T6" fmla="*/ 88 w 96"/>
                <a:gd name="T7" fmla="*/ 30 h 86"/>
                <a:gd name="T8" fmla="*/ 92 w 96"/>
                <a:gd name="T9" fmla="*/ 37 h 86"/>
                <a:gd name="T10" fmla="*/ 85 w 96"/>
                <a:gd name="T11" fmla="*/ 44 h 86"/>
                <a:gd name="T12" fmla="*/ 91 w 96"/>
                <a:gd name="T13" fmla="*/ 49 h 86"/>
                <a:gd name="T14" fmla="*/ 95 w 96"/>
                <a:gd name="T15" fmla="*/ 56 h 86"/>
                <a:gd name="T16" fmla="*/ 95 w 96"/>
                <a:gd name="T17" fmla="*/ 62 h 86"/>
                <a:gd name="T18" fmla="*/ 83 w 96"/>
                <a:gd name="T19" fmla="*/ 58 h 86"/>
                <a:gd name="T20" fmla="*/ 68 w 96"/>
                <a:gd name="T21" fmla="*/ 66 h 86"/>
                <a:gd name="T22" fmla="*/ 60 w 96"/>
                <a:gd name="T23" fmla="*/ 70 h 86"/>
                <a:gd name="T24" fmla="*/ 48 w 96"/>
                <a:gd name="T25" fmla="*/ 71 h 86"/>
                <a:gd name="T26" fmla="*/ 42 w 96"/>
                <a:gd name="T27" fmla="*/ 71 h 86"/>
                <a:gd name="T28" fmla="*/ 33 w 96"/>
                <a:gd name="T29" fmla="*/ 75 h 86"/>
                <a:gd name="T30" fmla="*/ 31 w 96"/>
                <a:gd name="T31" fmla="*/ 74 h 86"/>
                <a:gd name="T32" fmla="*/ 24 w 96"/>
                <a:gd name="T33" fmla="*/ 82 h 86"/>
                <a:gd name="T34" fmla="*/ 21 w 96"/>
                <a:gd name="T35" fmla="*/ 82 h 86"/>
                <a:gd name="T36" fmla="*/ 11 w 96"/>
                <a:gd name="T37" fmla="*/ 80 h 86"/>
                <a:gd name="T38" fmla="*/ 6 w 96"/>
                <a:gd name="T39" fmla="*/ 81 h 86"/>
                <a:gd name="T40" fmla="*/ 0 w 96"/>
                <a:gd name="T41" fmla="*/ 75 h 86"/>
                <a:gd name="T42" fmla="*/ 2 w 96"/>
                <a:gd name="T43" fmla="*/ 69 h 86"/>
                <a:gd name="T44" fmla="*/ 15 w 96"/>
                <a:gd name="T45" fmla="*/ 66 h 86"/>
                <a:gd name="T46" fmla="*/ 23 w 96"/>
                <a:gd name="T47" fmla="*/ 66 h 86"/>
                <a:gd name="T48" fmla="*/ 30 w 96"/>
                <a:gd name="T49" fmla="*/ 64 h 86"/>
                <a:gd name="T50" fmla="*/ 28 w 96"/>
                <a:gd name="T51" fmla="*/ 66 h 86"/>
                <a:gd name="T52" fmla="*/ 41 w 96"/>
                <a:gd name="T53" fmla="*/ 63 h 86"/>
                <a:gd name="T54" fmla="*/ 54 w 96"/>
                <a:gd name="T55" fmla="*/ 59 h 86"/>
                <a:gd name="T56" fmla="*/ 62 w 96"/>
                <a:gd name="T57" fmla="*/ 56 h 86"/>
                <a:gd name="T58" fmla="*/ 71 w 96"/>
                <a:gd name="T59" fmla="*/ 52 h 86"/>
                <a:gd name="T60" fmla="*/ 71 w 96"/>
                <a:gd name="T61" fmla="*/ 45 h 86"/>
                <a:gd name="T62" fmla="*/ 64 w 96"/>
                <a:gd name="T63" fmla="*/ 44 h 86"/>
                <a:gd name="T64" fmla="*/ 52 w 96"/>
                <a:gd name="T65" fmla="*/ 37 h 86"/>
                <a:gd name="T66" fmla="*/ 52 w 96"/>
                <a:gd name="T67" fmla="*/ 31 h 86"/>
                <a:gd name="T68" fmla="*/ 53 w 96"/>
                <a:gd name="T69" fmla="*/ 27 h 86"/>
                <a:gd name="T70" fmla="*/ 52 w 96"/>
                <a:gd name="T71" fmla="*/ 23 h 86"/>
                <a:gd name="T72" fmla="*/ 49 w 96"/>
                <a:gd name="T73" fmla="*/ 21 h 86"/>
                <a:gd name="T74" fmla="*/ 38 w 96"/>
                <a:gd name="T75" fmla="*/ 20 h 86"/>
                <a:gd name="T76" fmla="*/ 32 w 96"/>
                <a:gd name="T77" fmla="*/ 22 h 86"/>
                <a:gd name="T78" fmla="*/ 26 w 96"/>
                <a:gd name="T79" fmla="*/ 17 h 86"/>
                <a:gd name="T80" fmla="*/ 32 w 96"/>
                <a:gd name="T81" fmla="*/ 12 h 86"/>
                <a:gd name="T82" fmla="*/ 38 w 96"/>
                <a:gd name="T83" fmla="*/ 8 h 86"/>
                <a:gd name="T84" fmla="*/ 43 w 96"/>
                <a:gd name="T85" fmla="*/ 6 h 86"/>
                <a:gd name="T86" fmla="*/ 54 w 96"/>
                <a:gd name="T87" fmla="*/ 5 h 86"/>
                <a:gd name="T88" fmla="*/ 61 w 96"/>
                <a:gd name="T89" fmla="*/ 6 h 86"/>
                <a:gd name="T90" fmla="*/ 64 w 96"/>
                <a:gd name="T91" fmla="*/ 7 h 86"/>
                <a:gd name="T92" fmla="*/ 67 w 96"/>
                <a:gd name="T93" fmla="*/ 5 h 86"/>
                <a:gd name="T94" fmla="*/ 75 w 96"/>
                <a:gd name="T95" fmla="*/ 5 h 86"/>
                <a:gd name="T96" fmla="*/ 78 w 96"/>
                <a:gd name="T97" fmla="*/ 5 h 86"/>
                <a:gd name="T98" fmla="*/ 80 w 96"/>
                <a:gd name="T99" fmla="*/ 3 h 86"/>
                <a:gd name="T100" fmla="*/ 33 w 96"/>
                <a:gd name="T101" fmla="*/ 81 h 86"/>
                <a:gd name="T102" fmla="*/ 23 w 96"/>
                <a:gd name="T103" fmla="*/ 63 h 86"/>
                <a:gd name="T104" fmla="*/ 23 w 96"/>
                <a:gd name="T105" fmla="*/ 64 h 86"/>
                <a:gd name="T106" fmla="*/ 51 w 96"/>
                <a:gd name="T107" fmla="*/ 0 h 86"/>
                <a:gd name="T108" fmla="*/ 42 w 96"/>
                <a:gd name="T109" fmla="*/ 3 h 86"/>
                <a:gd name="T110" fmla="*/ 38 w 96"/>
                <a:gd name="T111" fmla="*/ 47 h 86"/>
                <a:gd name="T112" fmla="*/ 53 w 96"/>
                <a:gd name="T113" fmla="*/ 46 h 86"/>
                <a:gd name="T114" fmla="*/ 53 w 96"/>
                <a:gd name="T115" fmla="*/ 49 h 86"/>
                <a:gd name="T116" fmla="*/ 40 w 96"/>
                <a:gd name="T117" fmla="*/ 4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86">
                  <a:moveTo>
                    <a:pt x="83" y="2"/>
                  </a:moveTo>
                  <a:lnTo>
                    <a:pt x="84" y="3"/>
                  </a:lnTo>
                  <a:lnTo>
                    <a:pt x="84" y="4"/>
                  </a:lnTo>
                  <a:lnTo>
                    <a:pt x="84" y="5"/>
                  </a:lnTo>
                  <a:lnTo>
                    <a:pt x="85" y="6"/>
                  </a:lnTo>
                  <a:lnTo>
                    <a:pt x="86" y="8"/>
                  </a:lnTo>
                  <a:lnTo>
                    <a:pt x="87" y="11"/>
                  </a:lnTo>
                  <a:lnTo>
                    <a:pt x="87" y="12"/>
                  </a:lnTo>
                  <a:lnTo>
                    <a:pt x="87" y="13"/>
                  </a:lnTo>
                  <a:lnTo>
                    <a:pt x="87" y="14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7" y="17"/>
                  </a:lnTo>
                  <a:lnTo>
                    <a:pt x="88" y="19"/>
                  </a:lnTo>
                  <a:lnTo>
                    <a:pt x="91" y="19"/>
                  </a:lnTo>
                  <a:lnTo>
                    <a:pt x="92" y="21"/>
                  </a:lnTo>
                  <a:lnTo>
                    <a:pt x="92" y="22"/>
                  </a:lnTo>
                  <a:lnTo>
                    <a:pt x="91" y="23"/>
                  </a:lnTo>
                  <a:lnTo>
                    <a:pt x="90" y="24"/>
                  </a:lnTo>
                  <a:lnTo>
                    <a:pt x="90" y="25"/>
                  </a:lnTo>
                  <a:lnTo>
                    <a:pt x="88" y="28"/>
                  </a:lnTo>
                  <a:lnTo>
                    <a:pt x="87" y="29"/>
                  </a:lnTo>
                  <a:lnTo>
                    <a:pt x="86" y="30"/>
                  </a:lnTo>
                  <a:lnTo>
                    <a:pt x="85" y="30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7" y="30"/>
                  </a:lnTo>
                  <a:lnTo>
                    <a:pt x="88" y="30"/>
                  </a:lnTo>
                  <a:lnTo>
                    <a:pt x="90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2" y="36"/>
                  </a:lnTo>
                  <a:lnTo>
                    <a:pt x="92" y="37"/>
                  </a:lnTo>
                  <a:lnTo>
                    <a:pt x="92" y="38"/>
                  </a:lnTo>
                  <a:lnTo>
                    <a:pt x="91" y="39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0" y="42"/>
                  </a:lnTo>
                  <a:lnTo>
                    <a:pt x="88" y="44"/>
                  </a:lnTo>
                  <a:lnTo>
                    <a:pt x="85" y="44"/>
                  </a:lnTo>
                  <a:lnTo>
                    <a:pt x="84" y="44"/>
                  </a:lnTo>
                  <a:lnTo>
                    <a:pt x="84" y="45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8" y="49"/>
                  </a:lnTo>
                  <a:lnTo>
                    <a:pt x="88" y="50"/>
                  </a:lnTo>
                  <a:lnTo>
                    <a:pt x="91" y="49"/>
                  </a:lnTo>
                  <a:lnTo>
                    <a:pt x="91" y="50"/>
                  </a:lnTo>
                  <a:lnTo>
                    <a:pt x="92" y="50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6" y="52"/>
                  </a:lnTo>
                  <a:lnTo>
                    <a:pt x="96" y="53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5" y="58"/>
                  </a:lnTo>
                  <a:lnTo>
                    <a:pt x="96" y="58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6" y="62"/>
                  </a:lnTo>
                  <a:lnTo>
                    <a:pt x="95" y="62"/>
                  </a:lnTo>
                  <a:lnTo>
                    <a:pt x="93" y="59"/>
                  </a:lnTo>
                  <a:lnTo>
                    <a:pt x="91" y="59"/>
                  </a:lnTo>
                  <a:lnTo>
                    <a:pt x="90" y="58"/>
                  </a:lnTo>
                  <a:lnTo>
                    <a:pt x="87" y="58"/>
                  </a:lnTo>
                  <a:lnTo>
                    <a:pt x="86" y="58"/>
                  </a:lnTo>
                  <a:lnTo>
                    <a:pt x="84" y="58"/>
                  </a:lnTo>
                  <a:lnTo>
                    <a:pt x="83" y="58"/>
                  </a:lnTo>
                  <a:lnTo>
                    <a:pt x="80" y="61"/>
                  </a:lnTo>
                  <a:lnTo>
                    <a:pt x="77" y="62"/>
                  </a:lnTo>
                  <a:lnTo>
                    <a:pt x="71" y="63"/>
                  </a:lnTo>
                  <a:lnTo>
                    <a:pt x="69" y="64"/>
                  </a:lnTo>
                  <a:lnTo>
                    <a:pt x="68" y="64"/>
                  </a:lnTo>
                  <a:lnTo>
                    <a:pt x="68" y="65"/>
                  </a:lnTo>
                  <a:lnTo>
                    <a:pt x="68" y="66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2" y="67"/>
                  </a:lnTo>
                  <a:lnTo>
                    <a:pt x="61" y="69"/>
                  </a:lnTo>
                  <a:lnTo>
                    <a:pt x="62" y="69"/>
                  </a:lnTo>
                  <a:lnTo>
                    <a:pt x="61" y="69"/>
                  </a:lnTo>
                  <a:lnTo>
                    <a:pt x="60" y="70"/>
                  </a:lnTo>
                  <a:lnTo>
                    <a:pt x="58" y="70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0" y="71"/>
                  </a:lnTo>
                  <a:lnTo>
                    <a:pt x="49" y="72"/>
                  </a:lnTo>
                  <a:lnTo>
                    <a:pt x="48" y="71"/>
                  </a:lnTo>
                  <a:lnTo>
                    <a:pt x="42" y="72"/>
                  </a:lnTo>
                  <a:lnTo>
                    <a:pt x="41" y="73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2" y="71"/>
                  </a:lnTo>
                  <a:lnTo>
                    <a:pt x="40" y="72"/>
                  </a:lnTo>
                  <a:lnTo>
                    <a:pt x="36" y="73"/>
                  </a:lnTo>
                  <a:lnTo>
                    <a:pt x="35" y="74"/>
                  </a:lnTo>
                  <a:lnTo>
                    <a:pt x="34" y="74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31" y="74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8"/>
                  </a:lnTo>
                  <a:lnTo>
                    <a:pt x="25" y="80"/>
                  </a:lnTo>
                  <a:lnTo>
                    <a:pt x="25" y="81"/>
                  </a:lnTo>
                  <a:lnTo>
                    <a:pt x="24" y="82"/>
                  </a:lnTo>
                  <a:lnTo>
                    <a:pt x="26" y="83"/>
                  </a:lnTo>
                  <a:lnTo>
                    <a:pt x="27" y="84"/>
                  </a:lnTo>
                  <a:lnTo>
                    <a:pt x="26" y="84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2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5" y="80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9" y="79"/>
                  </a:lnTo>
                  <a:lnTo>
                    <a:pt x="8" y="79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6" y="81"/>
                  </a:lnTo>
                  <a:lnTo>
                    <a:pt x="5" y="81"/>
                  </a:lnTo>
                  <a:lnTo>
                    <a:pt x="4" y="80"/>
                  </a:lnTo>
                  <a:lnTo>
                    <a:pt x="2" y="80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69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15" y="66"/>
                  </a:lnTo>
                  <a:lnTo>
                    <a:pt x="16" y="65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5"/>
                  </a:lnTo>
                  <a:lnTo>
                    <a:pt x="22" y="65"/>
                  </a:lnTo>
                  <a:lnTo>
                    <a:pt x="23" y="66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8" y="63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7" y="64"/>
                  </a:lnTo>
                  <a:lnTo>
                    <a:pt x="26" y="64"/>
                  </a:lnTo>
                  <a:lnTo>
                    <a:pt x="26" y="65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8" y="66"/>
                  </a:lnTo>
                  <a:lnTo>
                    <a:pt x="30" y="65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8" y="63"/>
                  </a:lnTo>
                  <a:lnTo>
                    <a:pt x="39" y="63"/>
                  </a:lnTo>
                  <a:lnTo>
                    <a:pt x="40" y="63"/>
                  </a:lnTo>
                  <a:lnTo>
                    <a:pt x="41" y="63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2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4" y="59"/>
                  </a:lnTo>
                  <a:lnTo>
                    <a:pt x="54" y="61"/>
                  </a:lnTo>
                  <a:lnTo>
                    <a:pt x="56" y="59"/>
                  </a:lnTo>
                  <a:lnTo>
                    <a:pt x="57" y="59"/>
                  </a:lnTo>
                  <a:lnTo>
                    <a:pt x="59" y="59"/>
                  </a:lnTo>
                  <a:lnTo>
                    <a:pt x="61" y="58"/>
                  </a:lnTo>
                  <a:lnTo>
                    <a:pt x="61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9" y="52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0"/>
                  </a:lnTo>
                  <a:lnTo>
                    <a:pt x="73" y="49"/>
                  </a:lnTo>
                  <a:lnTo>
                    <a:pt x="71" y="47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1" y="45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7" y="45"/>
                  </a:lnTo>
                  <a:lnTo>
                    <a:pt x="66" y="44"/>
                  </a:lnTo>
                  <a:lnTo>
                    <a:pt x="65" y="45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1" y="31"/>
                  </a:lnTo>
                  <a:lnTo>
                    <a:pt x="52" y="30"/>
                  </a:lnTo>
                  <a:lnTo>
                    <a:pt x="52" y="29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3" y="22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4" y="20"/>
                  </a:lnTo>
                  <a:lnTo>
                    <a:pt x="43" y="20"/>
                  </a:lnTo>
                  <a:lnTo>
                    <a:pt x="42" y="20"/>
                  </a:lnTo>
                  <a:lnTo>
                    <a:pt x="41" y="20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6" y="21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3" y="21"/>
                  </a:lnTo>
                  <a:lnTo>
                    <a:pt x="32" y="22"/>
                  </a:lnTo>
                  <a:lnTo>
                    <a:pt x="28" y="22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6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6" y="4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9" y="3"/>
                  </a:lnTo>
                  <a:lnTo>
                    <a:pt x="79" y="4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2"/>
                  </a:lnTo>
                  <a:close/>
                  <a:moveTo>
                    <a:pt x="32" y="80"/>
                  </a:moveTo>
                  <a:lnTo>
                    <a:pt x="33" y="80"/>
                  </a:lnTo>
                  <a:lnTo>
                    <a:pt x="34" y="80"/>
                  </a:lnTo>
                  <a:lnTo>
                    <a:pt x="34" y="81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2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2" y="80"/>
                  </a:lnTo>
                  <a:close/>
                  <a:moveTo>
                    <a:pt x="23" y="63"/>
                  </a:moveTo>
                  <a:lnTo>
                    <a:pt x="23" y="62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3" y="63"/>
                  </a:lnTo>
                  <a:close/>
                  <a:moveTo>
                    <a:pt x="43" y="0"/>
                  </a:move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3" y="0"/>
                  </a:lnTo>
                  <a:close/>
                  <a:moveTo>
                    <a:pt x="39" y="48"/>
                  </a:moveTo>
                  <a:lnTo>
                    <a:pt x="38" y="48"/>
                  </a:lnTo>
                  <a:lnTo>
                    <a:pt x="38" y="47"/>
                  </a:lnTo>
                  <a:lnTo>
                    <a:pt x="38" y="46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4" y="47"/>
                  </a:lnTo>
                  <a:lnTo>
                    <a:pt x="56" y="48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4" y="50"/>
                  </a:lnTo>
                  <a:lnTo>
                    <a:pt x="54" y="49"/>
                  </a:lnTo>
                  <a:lnTo>
                    <a:pt x="53" y="49"/>
                  </a:lnTo>
                  <a:lnTo>
                    <a:pt x="52" y="49"/>
                  </a:lnTo>
                  <a:lnTo>
                    <a:pt x="50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4" y="49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48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153">
              <a:extLst>
                <a:ext uri="{FF2B5EF4-FFF2-40B4-BE49-F238E27FC236}">
                  <a16:creationId xmlns:a16="http://schemas.microsoft.com/office/drawing/2014/main" id="{F79397AC-B567-97EF-0C2C-DA348DC6BB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5296" y="4160852"/>
              <a:ext cx="176098" cy="134170"/>
            </a:xfrm>
            <a:custGeom>
              <a:avLst/>
              <a:gdLst>
                <a:gd name="T0" fmla="*/ 1 w 126"/>
                <a:gd name="T1" fmla="*/ 17 h 96"/>
                <a:gd name="T2" fmla="*/ 2 w 126"/>
                <a:gd name="T3" fmla="*/ 15 h 96"/>
                <a:gd name="T4" fmla="*/ 8 w 126"/>
                <a:gd name="T5" fmla="*/ 10 h 96"/>
                <a:gd name="T6" fmla="*/ 15 w 126"/>
                <a:gd name="T7" fmla="*/ 10 h 96"/>
                <a:gd name="T8" fmla="*/ 20 w 126"/>
                <a:gd name="T9" fmla="*/ 8 h 96"/>
                <a:gd name="T10" fmla="*/ 26 w 126"/>
                <a:gd name="T11" fmla="*/ 4 h 96"/>
                <a:gd name="T12" fmla="*/ 30 w 126"/>
                <a:gd name="T13" fmla="*/ 3 h 96"/>
                <a:gd name="T14" fmla="*/ 37 w 126"/>
                <a:gd name="T15" fmla="*/ 5 h 96"/>
                <a:gd name="T16" fmla="*/ 45 w 126"/>
                <a:gd name="T17" fmla="*/ 3 h 96"/>
                <a:gd name="T18" fmla="*/ 54 w 126"/>
                <a:gd name="T19" fmla="*/ 5 h 96"/>
                <a:gd name="T20" fmla="*/ 61 w 126"/>
                <a:gd name="T21" fmla="*/ 1 h 96"/>
                <a:gd name="T22" fmla="*/ 66 w 126"/>
                <a:gd name="T23" fmla="*/ 6 h 96"/>
                <a:gd name="T24" fmla="*/ 72 w 126"/>
                <a:gd name="T25" fmla="*/ 12 h 96"/>
                <a:gd name="T26" fmla="*/ 78 w 126"/>
                <a:gd name="T27" fmla="*/ 8 h 96"/>
                <a:gd name="T28" fmla="*/ 83 w 126"/>
                <a:gd name="T29" fmla="*/ 7 h 96"/>
                <a:gd name="T30" fmla="*/ 89 w 126"/>
                <a:gd name="T31" fmla="*/ 5 h 96"/>
                <a:gd name="T32" fmla="*/ 92 w 126"/>
                <a:gd name="T33" fmla="*/ 6 h 96"/>
                <a:gd name="T34" fmla="*/ 84 w 126"/>
                <a:gd name="T35" fmla="*/ 12 h 96"/>
                <a:gd name="T36" fmla="*/ 78 w 126"/>
                <a:gd name="T37" fmla="*/ 17 h 96"/>
                <a:gd name="T38" fmla="*/ 83 w 126"/>
                <a:gd name="T39" fmla="*/ 15 h 96"/>
                <a:gd name="T40" fmla="*/ 89 w 126"/>
                <a:gd name="T41" fmla="*/ 15 h 96"/>
                <a:gd name="T42" fmla="*/ 97 w 126"/>
                <a:gd name="T43" fmla="*/ 14 h 96"/>
                <a:gd name="T44" fmla="*/ 100 w 126"/>
                <a:gd name="T45" fmla="*/ 12 h 96"/>
                <a:gd name="T46" fmla="*/ 107 w 126"/>
                <a:gd name="T47" fmla="*/ 12 h 96"/>
                <a:gd name="T48" fmla="*/ 120 w 126"/>
                <a:gd name="T49" fmla="*/ 16 h 96"/>
                <a:gd name="T50" fmla="*/ 124 w 126"/>
                <a:gd name="T51" fmla="*/ 26 h 96"/>
                <a:gd name="T52" fmla="*/ 120 w 126"/>
                <a:gd name="T53" fmla="*/ 30 h 96"/>
                <a:gd name="T54" fmla="*/ 120 w 126"/>
                <a:gd name="T55" fmla="*/ 34 h 96"/>
                <a:gd name="T56" fmla="*/ 115 w 126"/>
                <a:gd name="T57" fmla="*/ 38 h 96"/>
                <a:gd name="T58" fmla="*/ 106 w 126"/>
                <a:gd name="T59" fmla="*/ 33 h 96"/>
                <a:gd name="T60" fmla="*/ 98 w 126"/>
                <a:gd name="T61" fmla="*/ 35 h 96"/>
                <a:gd name="T62" fmla="*/ 89 w 126"/>
                <a:gd name="T63" fmla="*/ 40 h 96"/>
                <a:gd name="T64" fmla="*/ 83 w 126"/>
                <a:gd name="T65" fmla="*/ 42 h 96"/>
                <a:gd name="T66" fmla="*/ 74 w 126"/>
                <a:gd name="T67" fmla="*/ 43 h 96"/>
                <a:gd name="T68" fmla="*/ 70 w 126"/>
                <a:gd name="T69" fmla="*/ 50 h 96"/>
                <a:gd name="T70" fmla="*/ 65 w 126"/>
                <a:gd name="T71" fmla="*/ 56 h 96"/>
                <a:gd name="T72" fmla="*/ 54 w 126"/>
                <a:gd name="T73" fmla="*/ 60 h 96"/>
                <a:gd name="T74" fmla="*/ 53 w 126"/>
                <a:gd name="T75" fmla="*/ 55 h 96"/>
                <a:gd name="T76" fmla="*/ 47 w 126"/>
                <a:gd name="T77" fmla="*/ 55 h 96"/>
                <a:gd name="T78" fmla="*/ 44 w 126"/>
                <a:gd name="T79" fmla="*/ 59 h 96"/>
                <a:gd name="T80" fmla="*/ 38 w 126"/>
                <a:gd name="T81" fmla="*/ 62 h 96"/>
                <a:gd name="T82" fmla="*/ 37 w 126"/>
                <a:gd name="T83" fmla="*/ 67 h 96"/>
                <a:gd name="T84" fmla="*/ 34 w 126"/>
                <a:gd name="T85" fmla="*/ 80 h 96"/>
                <a:gd name="T86" fmla="*/ 31 w 126"/>
                <a:gd name="T87" fmla="*/ 89 h 96"/>
                <a:gd name="T88" fmla="*/ 23 w 126"/>
                <a:gd name="T89" fmla="*/ 88 h 96"/>
                <a:gd name="T90" fmla="*/ 20 w 126"/>
                <a:gd name="T91" fmla="*/ 84 h 96"/>
                <a:gd name="T92" fmla="*/ 14 w 126"/>
                <a:gd name="T93" fmla="*/ 80 h 96"/>
                <a:gd name="T94" fmla="*/ 13 w 126"/>
                <a:gd name="T95" fmla="*/ 74 h 96"/>
                <a:gd name="T96" fmla="*/ 9 w 126"/>
                <a:gd name="T97" fmla="*/ 68 h 96"/>
                <a:gd name="T98" fmla="*/ 2 w 126"/>
                <a:gd name="T99" fmla="*/ 63 h 96"/>
                <a:gd name="T100" fmla="*/ 8 w 126"/>
                <a:gd name="T101" fmla="*/ 58 h 96"/>
                <a:gd name="T102" fmla="*/ 10 w 126"/>
                <a:gd name="T103" fmla="*/ 51 h 96"/>
                <a:gd name="T104" fmla="*/ 4 w 126"/>
                <a:gd name="T105" fmla="*/ 48 h 96"/>
                <a:gd name="T106" fmla="*/ 8 w 126"/>
                <a:gd name="T107" fmla="*/ 43 h 96"/>
                <a:gd name="T108" fmla="*/ 6 w 126"/>
                <a:gd name="T109" fmla="*/ 37 h 96"/>
                <a:gd name="T110" fmla="*/ 5 w 126"/>
                <a:gd name="T111" fmla="*/ 30 h 96"/>
                <a:gd name="T112" fmla="*/ 2 w 126"/>
                <a:gd name="T113" fmla="*/ 21 h 96"/>
                <a:gd name="T114" fmla="*/ 28 w 126"/>
                <a:gd name="T115" fmla="*/ 92 h 96"/>
                <a:gd name="T116" fmla="*/ 122 w 126"/>
                <a:gd name="T117" fmla="*/ 39 h 96"/>
                <a:gd name="T118" fmla="*/ 117 w 126"/>
                <a:gd name="T119" fmla="*/ 41 h 96"/>
                <a:gd name="T120" fmla="*/ 117 w 126"/>
                <a:gd name="T121" fmla="*/ 3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96">
                  <a:moveTo>
                    <a:pt x="1" y="20"/>
                  </a:moveTo>
                  <a:lnTo>
                    <a:pt x="2" y="20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7" y="4"/>
                  </a:lnTo>
                  <a:lnTo>
                    <a:pt x="49" y="5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4" y="1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6" y="6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4" y="10"/>
                  </a:lnTo>
                  <a:lnTo>
                    <a:pt x="75" y="10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6" y="7"/>
                  </a:lnTo>
                  <a:lnTo>
                    <a:pt x="87" y="6"/>
                  </a:lnTo>
                  <a:lnTo>
                    <a:pt x="87" y="5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89" y="5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1" y="9"/>
                  </a:lnTo>
                  <a:lnTo>
                    <a:pt x="90" y="9"/>
                  </a:lnTo>
                  <a:lnTo>
                    <a:pt x="87" y="10"/>
                  </a:lnTo>
                  <a:lnTo>
                    <a:pt x="84" y="12"/>
                  </a:lnTo>
                  <a:lnTo>
                    <a:pt x="83" y="12"/>
                  </a:lnTo>
                  <a:lnTo>
                    <a:pt x="82" y="12"/>
                  </a:lnTo>
                  <a:lnTo>
                    <a:pt x="78" y="13"/>
                  </a:lnTo>
                  <a:lnTo>
                    <a:pt x="78" y="15"/>
                  </a:lnTo>
                  <a:lnTo>
                    <a:pt x="78" y="16"/>
                  </a:lnTo>
                  <a:lnTo>
                    <a:pt x="78" y="17"/>
                  </a:lnTo>
                  <a:lnTo>
                    <a:pt x="79" y="17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6" y="14"/>
                  </a:lnTo>
                  <a:lnTo>
                    <a:pt x="86" y="15"/>
                  </a:lnTo>
                  <a:lnTo>
                    <a:pt x="87" y="15"/>
                  </a:lnTo>
                  <a:lnTo>
                    <a:pt x="88" y="16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7" y="15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99" y="13"/>
                  </a:lnTo>
                  <a:lnTo>
                    <a:pt x="100" y="13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7" y="12"/>
                  </a:lnTo>
                  <a:lnTo>
                    <a:pt x="108" y="12"/>
                  </a:lnTo>
                  <a:lnTo>
                    <a:pt x="109" y="12"/>
                  </a:lnTo>
                  <a:lnTo>
                    <a:pt x="114" y="14"/>
                  </a:lnTo>
                  <a:lnTo>
                    <a:pt x="116" y="15"/>
                  </a:lnTo>
                  <a:lnTo>
                    <a:pt x="118" y="16"/>
                  </a:lnTo>
                  <a:lnTo>
                    <a:pt x="120" y="16"/>
                  </a:lnTo>
                  <a:lnTo>
                    <a:pt x="121" y="16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8"/>
                  </a:lnTo>
                  <a:lnTo>
                    <a:pt x="126" y="21"/>
                  </a:lnTo>
                  <a:lnTo>
                    <a:pt x="124" y="26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1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18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20" y="33"/>
                  </a:lnTo>
                  <a:lnTo>
                    <a:pt x="120" y="34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5" y="38"/>
                  </a:lnTo>
                  <a:lnTo>
                    <a:pt x="114" y="35"/>
                  </a:lnTo>
                  <a:lnTo>
                    <a:pt x="112" y="34"/>
                  </a:lnTo>
                  <a:lnTo>
                    <a:pt x="111" y="34"/>
                  </a:lnTo>
                  <a:lnTo>
                    <a:pt x="109" y="33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5" y="35"/>
                  </a:lnTo>
                  <a:lnTo>
                    <a:pt x="103" y="35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9" y="37"/>
                  </a:lnTo>
                  <a:lnTo>
                    <a:pt x="98" y="35"/>
                  </a:lnTo>
                  <a:lnTo>
                    <a:pt x="97" y="35"/>
                  </a:lnTo>
                  <a:lnTo>
                    <a:pt x="97" y="37"/>
                  </a:lnTo>
                  <a:lnTo>
                    <a:pt x="96" y="37"/>
                  </a:lnTo>
                  <a:lnTo>
                    <a:pt x="95" y="37"/>
                  </a:lnTo>
                  <a:lnTo>
                    <a:pt x="94" y="38"/>
                  </a:lnTo>
                  <a:lnTo>
                    <a:pt x="89" y="40"/>
                  </a:lnTo>
                  <a:lnTo>
                    <a:pt x="88" y="41"/>
                  </a:lnTo>
                  <a:lnTo>
                    <a:pt x="86" y="40"/>
                  </a:lnTo>
                  <a:lnTo>
                    <a:pt x="84" y="40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1" y="41"/>
                  </a:lnTo>
                  <a:lnTo>
                    <a:pt x="77" y="42"/>
                  </a:lnTo>
                  <a:lnTo>
                    <a:pt x="75" y="43"/>
                  </a:lnTo>
                  <a:lnTo>
                    <a:pt x="74" y="43"/>
                  </a:lnTo>
                  <a:lnTo>
                    <a:pt x="73" y="45"/>
                  </a:lnTo>
                  <a:lnTo>
                    <a:pt x="72" y="46"/>
                  </a:lnTo>
                  <a:lnTo>
                    <a:pt x="71" y="47"/>
                  </a:lnTo>
                  <a:lnTo>
                    <a:pt x="71" y="48"/>
                  </a:lnTo>
                  <a:lnTo>
                    <a:pt x="70" y="49"/>
                  </a:lnTo>
                  <a:lnTo>
                    <a:pt x="70" y="50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9" y="54"/>
                  </a:lnTo>
                  <a:lnTo>
                    <a:pt x="68" y="55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4" y="56"/>
                  </a:lnTo>
                  <a:lnTo>
                    <a:pt x="60" y="57"/>
                  </a:lnTo>
                  <a:lnTo>
                    <a:pt x="58" y="58"/>
                  </a:lnTo>
                  <a:lnTo>
                    <a:pt x="57" y="59"/>
                  </a:lnTo>
                  <a:lnTo>
                    <a:pt x="55" y="60"/>
                  </a:lnTo>
                  <a:lnTo>
                    <a:pt x="54" y="60"/>
                  </a:lnTo>
                  <a:lnTo>
                    <a:pt x="54" y="59"/>
                  </a:lnTo>
                  <a:lnTo>
                    <a:pt x="54" y="58"/>
                  </a:lnTo>
                  <a:lnTo>
                    <a:pt x="53" y="58"/>
                  </a:lnTo>
                  <a:lnTo>
                    <a:pt x="53" y="57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2" y="54"/>
                  </a:lnTo>
                  <a:lnTo>
                    <a:pt x="51" y="54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1" y="63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8" y="62"/>
                  </a:lnTo>
                  <a:lnTo>
                    <a:pt x="37" y="63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6" y="66"/>
                  </a:lnTo>
                  <a:lnTo>
                    <a:pt x="37" y="67"/>
                  </a:lnTo>
                  <a:lnTo>
                    <a:pt x="38" y="68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5" y="77"/>
                  </a:lnTo>
                  <a:lnTo>
                    <a:pt x="35" y="79"/>
                  </a:lnTo>
                  <a:lnTo>
                    <a:pt x="34" y="80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82"/>
                  </a:lnTo>
                  <a:lnTo>
                    <a:pt x="32" y="83"/>
                  </a:lnTo>
                  <a:lnTo>
                    <a:pt x="31" y="84"/>
                  </a:lnTo>
                  <a:lnTo>
                    <a:pt x="31" y="89"/>
                  </a:lnTo>
                  <a:lnTo>
                    <a:pt x="30" y="92"/>
                  </a:lnTo>
                  <a:lnTo>
                    <a:pt x="29" y="92"/>
                  </a:lnTo>
                  <a:lnTo>
                    <a:pt x="29" y="91"/>
                  </a:lnTo>
                  <a:lnTo>
                    <a:pt x="26" y="88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1" y="89"/>
                  </a:lnTo>
                  <a:lnTo>
                    <a:pt x="20" y="89"/>
                  </a:lnTo>
                  <a:lnTo>
                    <a:pt x="21" y="87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19" y="84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1"/>
                  </a:lnTo>
                  <a:lnTo>
                    <a:pt x="17" y="81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6" y="68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8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6" y="46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close/>
                  <a:moveTo>
                    <a:pt x="27" y="96"/>
                  </a:moveTo>
                  <a:lnTo>
                    <a:pt x="26" y="94"/>
                  </a:lnTo>
                  <a:lnTo>
                    <a:pt x="26" y="93"/>
                  </a:lnTo>
                  <a:lnTo>
                    <a:pt x="27" y="92"/>
                  </a:lnTo>
                  <a:lnTo>
                    <a:pt x="28" y="92"/>
                  </a:lnTo>
                  <a:lnTo>
                    <a:pt x="28" y="93"/>
                  </a:lnTo>
                  <a:lnTo>
                    <a:pt x="27" y="94"/>
                  </a:lnTo>
                  <a:lnTo>
                    <a:pt x="27" y="96"/>
                  </a:lnTo>
                  <a:close/>
                  <a:moveTo>
                    <a:pt x="118" y="39"/>
                  </a:moveTo>
                  <a:lnTo>
                    <a:pt x="121" y="38"/>
                  </a:lnTo>
                  <a:lnTo>
                    <a:pt x="122" y="39"/>
                  </a:lnTo>
                  <a:lnTo>
                    <a:pt x="123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0" y="40"/>
                  </a:lnTo>
                  <a:lnTo>
                    <a:pt x="118" y="41"/>
                  </a:lnTo>
                  <a:lnTo>
                    <a:pt x="117" y="41"/>
                  </a:lnTo>
                  <a:lnTo>
                    <a:pt x="116" y="41"/>
                  </a:lnTo>
                  <a:lnTo>
                    <a:pt x="115" y="40"/>
                  </a:lnTo>
                  <a:lnTo>
                    <a:pt x="114" y="40"/>
                  </a:lnTo>
                  <a:lnTo>
                    <a:pt x="115" y="39"/>
                  </a:lnTo>
                  <a:lnTo>
                    <a:pt x="116" y="39"/>
                  </a:lnTo>
                  <a:lnTo>
                    <a:pt x="117" y="39"/>
                  </a:lnTo>
                  <a:lnTo>
                    <a:pt x="118" y="39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2224">
              <a:extLst>
                <a:ext uri="{FF2B5EF4-FFF2-40B4-BE49-F238E27FC236}">
                  <a16:creationId xmlns:a16="http://schemas.microsoft.com/office/drawing/2014/main" id="{06EE3EA5-539B-E5F8-7F34-41B20A24F7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6551" y="4145478"/>
              <a:ext cx="124387" cy="61494"/>
            </a:xfrm>
            <a:custGeom>
              <a:avLst/>
              <a:gdLst>
                <a:gd name="T0" fmla="*/ 3 w 89"/>
                <a:gd name="T1" fmla="*/ 43 h 44"/>
                <a:gd name="T2" fmla="*/ 3 w 89"/>
                <a:gd name="T3" fmla="*/ 44 h 44"/>
                <a:gd name="T4" fmla="*/ 0 w 89"/>
                <a:gd name="T5" fmla="*/ 43 h 44"/>
                <a:gd name="T6" fmla="*/ 86 w 89"/>
                <a:gd name="T7" fmla="*/ 9 h 44"/>
                <a:gd name="T8" fmla="*/ 82 w 89"/>
                <a:gd name="T9" fmla="*/ 11 h 44"/>
                <a:gd name="T10" fmla="*/ 79 w 89"/>
                <a:gd name="T11" fmla="*/ 11 h 44"/>
                <a:gd name="T12" fmla="*/ 81 w 89"/>
                <a:gd name="T13" fmla="*/ 9 h 44"/>
                <a:gd name="T14" fmla="*/ 88 w 89"/>
                <a:gd name="T15" fmla="*/ 7 h 44"/>
                <a:gd name="T16" fmla="*/ 88 w 89"/>
                <a:gd name="T17" fmla="*/ 8 h 44"/>
                <a:gd name="T18" fmla="*/ 86 w 89"/>
                <a:gd name="T19" fmla="*/ 1 h 44"/>
                <a:gd name="T20" fmla="*/ 88 w 89"/>
                <a:gd name="T21" fmla="*/ 0 h 44"/>
                <a:gd name="T22" fmla="*/ 88 w 89"/>
                <a:gd name="T23" fmla="*/ 1 h 44"/>
                <a:gd name="T24" fmla="*/ 86 w 89"/>
                <a:gd name="T25" fmla="*/ 1 h 44"/>
                <a:gd name="T26" fmla="*/ 75 w 89"/>
                <a:gd name="T27" fmla="*/ 7 h 44"/>
                <a:gd name="T28" fmla="*/ 77 w 89"/>
                <a:gd name="T29" fmla="*/ 8 h 44"/>
                <a:gd name="T30" fmla="*/ 75 w 89"/>
                <a:gd name="T31" fmla="*/ 8 h 44"/>
                <a:gd name="T32" fmla="*/ 75 w 89"/>
                <a:gd name="T33" fmla="*/ 9 h 44"/>
                <a:gd name="T34" fmla="*/ 72 w 89"/>
                <a:gd name="T35" fmla="*/ 12 h 44"/>
                <a:gd name="T36" fmla="*/ 71 w 89"/>
                <a:gd name="T37" fmla="*/ 17 h 44"/>
                <a:gd name="T38" fmla="*/ 68 w 89"/>
                <a:gd name="T39" fmla="*/ 21 h 44"/>
                <a:gd name="T40" fmla="*/ 65 w 89"/>
                <a:gd name="T41" fmla="*/ 24 h 44"/>
                <a:gd name="T42" fmla="*/ 60 w 89"/>
                <a:gd name="T43" fmla="*/ 26 h 44"/>
                <a:gd name="T44" fmla="*/ 59 w 89"/>
                <a:gd name="T45" fmla="*/ 27 h 44"/>
                <a:gd name="T46" fmla="*/ 59 w 89"/>
                <a:gd name="T47" fmla="*/ 26 h 44"/>
                <a:gd name="T48" fmla="*/ 56 w 89"/>
                <a:gd name="T49" fmla="*/ 27 h 44"/>
                <a:gd name="T50" fmla="*/ 55 w 89"/>
                <a:gd name="T51" fmla="*/ 27 h 44"/>
                <a:gd name="T52" fmla="*/ 51 w 89"/>
                <a:gd name="T53" fmla="*/ 28 h 44"/>
                <a:gd name="T54" fmla="*/ 49 w 89"/>
                <a:gd name="T55" fmla="*/ 29 h 44"/>
                <a:gd name="T56" fmla="*/ 46 w 89"/>
                <a:gd name="T57" fmla="*/ 31 h 44"/>
                <a:gd name="T58" fmla="*/ 45 w 89"/>
                <a:gd name="T59" fmla="*/ 31 h 44"/>
                <a:gd name="T60" fmla="*/ 40 w 89"/>
                <a:gd name="T61" fmla="*/ 32 h 44"/>
                <a:gd name="T62" fmla="*/ 40 w 89"/>
                <a:gd name="T63" fmla="*/ 33 h 44"/>
                <a:gd name="T64" fmla="*/ 37 w 89"/>
                <a:gd name="T65" fmla="*/ 35 h 44"/>
                <a:gd name="T66" fmla="*/ 36 w 89"/>
                <a:gd name="T67" fmla="*/ 36 h 44"/>
                <a:gd name="T68" fmla="*/ 32 w 89"/>
                <a:gd name="T69" fmla="*/ 36 h 44"/>
                <a:gd name="T70" fmla="*/ 30 w 89"/>
                <a:gd name="T71" fmla="*/ 37 h 44"/>
                <a:gd name="T72" fmla="*/ 26 w 89"/>
                <a:gd name="T73" fmla="*/ 38 h 44"/>
                <a:gd name="T74" fmla="*/ 25 w 89"/>
                <a:gd name="T75" fmla="*/ 37 h 44"/>
                <a:gd name="T76" fmla="*/ 26 w 89"/>
                <a:gd name="T77" fmla="*/ 36 h 44"/>
                <a:gd name="T78" fmla="*/ 25 w 89"/>
                <a:gd name="T79" fmla="*/ 35 h 44"/>
                <a:gd name="T80" fmla="*/ 25 w 89"/>
                <a:gd name="T81" fmla="*/ 33 h 44"/>
                <a:gd name="T82" fmla="*/ 25 w 89"/>
                <a:gd name="T83" fmla="*/ 29 h 44"/>
                <a:gd name="T84" fmla="*/ 22 w 89"/>
                <a:gd name="T85" fmla="*/ 27 h 44"/>
                <a:gd name="T86" fmla="*/ 20 w 89"/>
                <a:gd name="T87" fmla="*/ 25 h 44"/>
                <a:gd name="T88" fmla="*/ 23 w 89"/>
                <a:gd name="T89" fmla="*/ 21 h 44"/>
                <a:gd name="T90" fmla="*/ 24 w 89"/>
                <a:gd name="T91" fmla="*/ 17 h 44"/>
                <a:gd name="T92" fmla="*/ 34 w 89"/>
                <a:gd name="T93" fmla="*/ 15 h 44"/>
                <a:gd name="T94" fmla="*/ 40 w 89"/>
                <a:gd name="T95" fmla="*/ 12 h 44"/>
                <a:gd name="T96" fmla="*/ 48 w 89"/>
                <a:gd name="T97" fmla="*/ 9 h 44"/>
                <a:gd name="T98" fmla="*/ 55 w 89"/>
                <a:gd name="T99" fmla="*/ 7 h 44"/>
                <a:gd name="T100" fmla="*/ 56 w 89"/>
                <a:gd name="T101" fmla="*/ 7 h 44"/>
                <a:gd name="T102" fmla="*/ 58 w 89"/>
                <a:gd name="T103" fmla="*/ 8 h 44"/>
                <a:gd name="T104" fmla="*/ 58 w 89"/>
                <a:gd name="T105" fmla="*/ 7 h 44"/>
                <a:gd name="T106" fmla="*/ 60 w 89"/>
                <a:gd name="T107" fmla="*/ 6 h 44"/>
                <a:gd name="T108" fmla="*/ 64 w 89"/>
                <a:gd name="T109" fmla="*/ 4 h 44"/>
                <a:gd name="T110" fmla="*/ 67 w 89"/>
                <a:gd name="T111" fmla="*/ 4 h 44"/>
                <a:gd name="T112" fmla="*/ 68 w 89"/>
                <a:gd name="T113" fmla="*/ 3 h 44"/>
                <a:gd name="T114" fmla="*/ 69 w 89"/>
                <a:gd name="T115" fmla="*/ 3 h 44"/>
                <a:gd name="T116" fmla="*/ 73 w 89"/>
                <a:gd name="T117" fmla="*/ 4 h 44"/>
                <a:gd name="T118" fmla="*/ 74 w 89"/>
                <a:gd name="T11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9" h="44">
                  <a:moveTo>
                    <a:pt x="3" y="42"/>
                  </a:move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42"/>
                  </a:lnTo>
                  <a:lnTo>
                    <a:pt x="3" y="42"/>
                  </a:lnTo>
                  <a:close/>
                  <a:moveTo>
                    <a:pt x="86" y="9"/>
                  </a:moveTo>
                  <a:lnTo>
                    <a:pt x="85" y="8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1" y="11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6" y="9"/>
                  </a:lnTo>
                  <a:lnTo>
                    <a:pt x="86" y="9"/>
                  </a:lnTo>
                  <a:close/>
                  <a:moveTo>
                    <a:pt x="86" y="2"/>
                  </a:moveTo>
                  <a:lnTo>
                    <a:pt x="86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2"/>
                  </a:lnTo>
                  <a:close/>
                  <a:moveTo>
                    <a:pt x="75" y="7"/>
                  </a:moveTo>
                  <a:lnTo>
                    <a:pt x="75" y="7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6" y="8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5" y="8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5" y="10"/>
                  </a:lnTo>
                  <a:lnTo>
                    <a:pt x="75" y="9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2" y="12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69" y="20"/>
                  </a:lnTo>
                  <a:lnTo>
                    <a:pt x="68" y="21"/>
                  </a:lnTo>
                  <a:lnTo>
                    <a:pt x="67" y="21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4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8" y="17"/>
                  </a:lnTo>
                  <a:lnTo>
                    <a:pt x="31" y="16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1" y="12"/>
                  </a:lnTo>
                  <a:lnTo>
                    <a:pt x="42" y="11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6" y="3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3"/>
                  </a:lnTo>
                  <a:lnTo>
                    <a:pt x="75" y="4"/>
                  </a:lnTo>
                  <a:lnTo>
                    <a:pt x="75" y="7"/>
                  </a:lnTo>
                  <a:lnTo>
                    <a:pt x="75" y="7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2200">
              <a:extLst>
                <a:ext uri="{FF2B5EF4-FFF2-40B4-BE49-F238E27FC236}">
                  <a16:creationId xmlns:a16="http://schemas.microsoft.com/office/drawing/2014/main" id="{C6186F5A-2AF2-9C33-562A-28F3FD627D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5084" y="4392854"/>
              <a:ext cx="51712" cy="95037"/>
            </a:xfrm>
            <a:custGeom>
              <a:avLst/>
              <a:gdLst>
                <a:gd name="T0" fmla="*/ 26 w 37"/>
                <a:gd name="T1" fmla="*/ 33 h 68"/>
                <a:gd name="T2" fmla="*/ 27 w 37"/>
                <a:gd name="T3" fmla="*/ 39 h 68"/>
                <a:gd name="T4" fmla="*/ 28 w 37"/>
                <a:gd name="T5" fmla="*/ 42 h 68"/>
                <a:gd name="T6" fmla="*/ 30 w 37"/>
                <a:gd name="T7" fmla="*/ 45 h 68"/>
                <a:gd name="T8" fmla="*/ 30 w 37"/>
                <a:gd name="T9" fmla="*/ 51 h 68"/>
                <a:gd name="T10" fmla="*/ 28 w 37"/>
                <a:gd name="T11" fmla="*/ 55 h 68"/>
                <a:gd name="T12" fmla="*/ 26 w 37"/>
                <a:gd name="T13" fmla="*/ 56 h 68"/>
                <a:gd name="T14" fmla="*/ 18 w 37"/>
                <a:gd name="T15" fmla="*/ 59 h 68"/>
                <a:gd name="T16" fmla="*/ 13 w 37"/>
                <a:gd name="T17" fmla="*/ 61 h 68"/>
                <a:gd name="T18" fmla="*/ 11 w 37"/>
                <a:gd name="T19" fmla="*/ 64 h 68"/>
                <a:gd name="T20" fmla="*/ 9 w 37"/>
                <a:gd name="T21" fmla="*/ 64 h 68"/>
                <a:gd name="T22" fmla="*/ 4 w 37"/>
                <a:gd name="T23" fmla="*/ 66 h 68"/>
                <a:gd name="T24" fmla="*/ 2 w 37"/>
                <a:gd name="T25" fmla="*/ 68 h 68"/>
                <a:gd name="T26" fmla="*/ 1 w 37"/>
                <a:gd name="T27" fmla="*/ 67 h 68"/>
                <a:gd name="T28" fmla="*/ 3 w 37"/>
                <a:gd name="T29" fmla="*/ 65 h 68"/>
                <a:gd name="T30" fmla="*/ 6 w 37"/>
                <a:gd name="T31" fmla="*/ 61 h 68"/>
                <a:gd name="T32" fmla="*/ 9 w 37"/>
                <a:gd name="T33" fmla="*/ 58 h 68"/>
                <a:gd name="T34" fmla="*/ 11 w 37"/>
                <a:gd name="T35" fmla="*/ 56 h 68"/>
                <a:gd name="T36" fmla="*/ 13 w 37"/>
                <a:gd name="T37" fmla="*/ 55 h 68"/>
                <a:gd name="T38" fmla="*/ 14 w 37"/>
                <a:gd name="T39" fmla="*/ 52 h 68"/>
                <a:gd name="T40" fmla="*/ 13 w 37"/>
                <a:gd name="T41" fmla="*/ 51 h 68"/>
                <a:gd name="T42" fmla="*/ 12 w 37"/>
                <a:gd name="T43" fmla="*/ 50 h 68"/>
                <a:gd name="T44" fmla="*/ 13 w 37"/>
                <a:gd name="T45" fmla="*/ 50 h 68"/>
                <a:gd name="T46" fmla="*/ 12 w 37"/>
                <a:gd name="T47" fmla="*/ 48 h 68"/>
                <a:gd name="T48" fmla="*/ 11 w 37"/>
                <a:gd name="T49" fmla="*/ 42 h 68"/>
                <a:gd name="T50" fmla="*/ 8 w 37"/>
                <a:gd name="T51" fmla="*/ 41 h 68"/>
                <a:gd name="T52" fmla="*/ 4 w 37"/>
                <a:gd name="T53" fmla="*/ 42 h 68"/>
                <a:gd name="T54" fmla="*/ 5 w 37"/>
                <a:gd name="T55" fmla="*/ 39 h 68"/>
                <a:gd name="T56" fmla="*/ 9 w 37"/>
                <a:gd name="T57" fmla="*/ 36 h 68"/>
                <a:gd name="T58" fmla="*/ 10 w 37"/>
                <a:gd name="T59" fmla="*/ 36 h 68"/>
                <a:gd name="T60" fmla="*/ 10 w 37"/>
                <a:gd name="T61" fmla="*/ 35 h 68"/>
                <a:gd name="T62" fmla="*/ 11 w 37"/>
                <a:gd name="T63" fmla="*/ 35 h 68"/>
                <a:gd name="T64" fmla="*/ 11 w 37"/>
                <a:gd name="T65" fmla="*/ 35 h 68"/>
                <a:gd name="T66" fmla="*/ 12 w 37"/>
                <a:gd name="T67" fmla="*/ 34 h 68"/>
                <a:gd name="T68" fmla="*/ 13 w 37"/>
                <a:gd name="T69" fmla="*/ 33 h 68"/>
                <a:gd name="T70" fmla="*/ 20 w 37"/>
                <a:gd name="T71" fmla="*/ 30 h 68"/>
                <a:gd name="T72" fmla="*/ 28 w 37"/>
                <a:gd name="T73" fmla="*/ 25 h 68"/>
                <a:gd name="T74" fmla="*/ 37 w 37"/>
                <a:gd name="T75" fmla="*/ 1 h 68"/>
                <a:gd name="T76" fmla="*/ 37 w 37"/>
                <a:gd name="T77" fmla="*/ 3 h 68"/>
                <a:gd name="T78" fmla="*/ 36 w 37"/>
                <a:gd name="T79" fmla="*/ 5 h 68"/>
                <a:gd name="T80" fmla="*/ 35 w 37"/>
                <a:gd name="T81" fmla="*/ 6 h 68"/>
                <a:gd name="T82" fmla="*/ 34 w 37"/>
                <a:gd name="T83" fmla="*/ 8 h 68"/>
                <a:gd name="T84" fmla="*/ 30 w 37"/>
                <a:gd name="T85" fmla="*/ 10 h 68"/>
                <a:gd name="T86" fmla="*/ 28 w 37"/>
                <a:gd name="T87" fmla="*/ 13 h 68"/>
                <a:gd name="T88" fmla="*/ 27 w 37"/>
                <a:gd name="T89" fmla="*/ 11 h 68"/>
                <a:gd name="T90" fmla="*/ 28 w 37"/>
                <a:gd name="T91" fmla="*/ 9 h 68"/>
                <a:gd name="T92" fmla="*/ 32 w 37"/>
                <a:gd name="T93" fmla="*/ 5 h 68"/>
                <a:gd name="T94" fmla="*/ 35 w 37"/>
                <a:gd name="T95" fmla="*/ 2 h 68"/>
                <a:gd name="T96" fmla="*/ 36 w 37"/>
                <a:gd name="T9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" h="68">
                  <a:moveTo>
                    <a:pt x="26" y="31"/>
                  </a:moveTo>
                  <a:lnTo>
                    <a:pt x="26" y="31"/>
                  </a:lnTo>
                  <a:lnTo>
                    <a:pt x="26" y="32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7" y="36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31" y="43"/>
                  </a:lnTo>
                  <a:lnTo>
                    <a:pt x="30" y="45"/>
                  </a:lnTo>
                  <a:lnTo>
                    <a:pt x="30" y="47"/>
                  </a:lnTo>
                  <a:lnTo>
                    <a:pt x="31" y="49"/>
                  </a:lnTo>
                  <a:lnTo>
                    <a:pt x="31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4" y="65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67"/>
                  </a:lnTo>
                  <a:lnTo>
                    <a:pt x="2" y="67"/>
                  </a:lnTo>
                  <a:lnTo>
                    <a:pt x="2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2" y="66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1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7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8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8" y="28"/>
                  </a:lnTo>
                  <a:lnTo>
                    <a:pt x="26" y="31"/>
                  </a:lnTo>
                  <a:close/>
                  <a:moveTo>
                    <a:pt x="36" y="0"/>
                  </a:move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2208">
              <a:extLst>
                <a:ext uri="{FF2B5EF4-FFF2-40B4-BE49-F238E27FC236}">
                  <a16:creationId xmlns:a16="http://schemas.microsoft.com/office/drawing/2014/main" id="{D2E1CB57-0601-7310-691B-9F50AC4E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302" y="4265671"/>
              <a:ext cx="9784" cy="20964"/>
            </a:xfrm>
            <a:custGeom>
              <a:avLst/>
              <a:gdLst>
                <a:gd name="T0" fmla="*/ 6 w 7"/>
                <a:gd name="T1" fmla="*/ 2 h 15"/>
                <a:gd name="T2" fmla="*/ 6 w 7"/>
                <a:gd name="T3" fmla="*/ 4 h 15"/>
                <a:gd name="T4" fmla="*/ 6 w 7"/>
                <a:gd name="T5" fmla="*/ 5 h 15"/>
                <a:gd name="T6" fmla="*/ 7 w 7"/>
                <a:gd name="T7" fmla="*/ 8 h 15"/>
                <a:gd name="T8" fmla="*/ 7 w 7"/>
                <a:gd name="T9" fmla="*/ 9 h 15"/>
                <a:gd name="T10" fmla="*/ 7 w 7"/>
                <a:gd name="T11" fmla="*/ 12 h 15"/>
                <a:gd name="T12" fmla="*/ 7 w 7"/>
                <a:gd name="T13" fmla="*/ 12 h 15"/>
                <a:gd name="T14" fmla="*/ 7 w 7"/>
                <a:gd name="T15" fmla="*/ 12 h 15"/>
                <a:gd name="T16" fmla="*/ 7 w 7"/>
                <a:gd name="T17" fmla="*/ 12 h 15"/>
                <a:gd name="T18" fmla="*/ 7 w 7"/>
                <a:gd name="T19" fmla="*/ 12 h 15"/>
                <a:gd name="T20" fmla="*/ 6 w 7"/>
                <a:gd name="T21" fmla="*/ 13 h 15"/>
                <a:gd name="T22" fmla="*/ 7 w 7"/>
                <a:gd name="T23" fmla="*/ 14 h 15"/>
                <a:gd name="T24" fmla="*/ 6 w 7"/>
                <a:gd name="T25" fmla="*/ 14 h 15"/>
                <a:gd name="T26" fmla="*/ 6 w 7"/>
                <a:gd name="T27" fmla="*/ 14 h 15"/>
                <a:gd name="T28" fmla="*/ 6 w 7"/>
                <a:gd name="T29" fmla="*/ 15 h 15"/>
                <a:gd name="T30" fmla="*/ 4 w 7"/>
                <a:gd name="T31" fmla="*/ 14 h 15"/>
                <a:gd name="T32" fmla="*/ 2 w 7"/>
                <a:gd name="T33" fmla="*/ 14 h 15"/>
                <a:gd name="T34" fmla="*/ 1 w 7"/>
                <a:gd name="T35" fmla="*/ 14 h 15"/>
                <a:gd name="T36" fmla="*/ 1 w 7"/>
                <a:gd name="T37" fmla="*/ 14 h 15"/>
                <a:gd name="T38" fmla="*/ 1 w 7"/>
                <a:gd name="T39" fmla="*/ 14 h 15"/>
                <a:gd name="T40" fmla="*/ 1 w 7"/>
                <a:gd name="T41" fmla="*/ 13 h 15"/>
                <a:gd name="T42" fmla="*/ 1 w 7"/>
                <a:gd name="T43" fmla="*/ 13 h 15"/>
                <a:gd name="T44" fmla="*/ 1 w 7"/>
                <a:gd name="T45" fmla="*/ 12 h 15"/>
                <a:gd name="T46" fmla="*/ 1 w 7"/>
                <a:gd name="T47" fmla="*/ 12 h 15"/>
                <a:gd name="T48" fmla="*/ 0 w 7"/>
                <a:gd name="T49" fmla="*/ 12 h 15"/>
                <a:gd name="T50" fmla="*/ 0 w 7"/>
                <a:gd name="T51" fmla="*/ 12 h 15"/>
                <a:gd name="T52" fmla="*/ 0 w 7"/>
                <a:gd name="T53" fmla="*/ 10 h 15"/>
                <a:gd name="T54" fmla="*/ 0 w 7"/>
                <a:gd name="T55" fmla="*/ 10 h 15"/>
                <a:gd name="T56" fmla="*/ 0 w 7"/>
                <a:gd name="T57" fmla="*/ 10 h 15"/>
                <a:gd name="T58" fmla="*/ 0 w 7"/>
                <a:gd name="T59" fmla="*/ 9 h 15"/>
                <a:gd name="T60" fmla="*/ 0 w 7"/>
                <a:gd name="T61" fmla="*/ 9 h 15"/>
                <a:gd name="T62" fmla="*/ 0 w 7"/>
                <a:gd name="T63" fmla="*/ 8 h 15"/>
                <a:gd name="T64" fmla="*/ 1 w 7"/>
                <a:gd name="T65" fmla="*/ 7 h 15"/>
                <a:gd name="T66" fmla="*/ 1 w 7"/>
                <a:gd name="T67" fmla="*/ 6 h 15"/>
                <a:gd name="T68" fmla="*/ 1 w 7"/>
                <a:gd name="T69" fmla="*/ 5 h 15"/>
                <a:gd name="T70" fmla="*/ 1 w 7"/>
                <a:gd name="T71" fmla="*/ 4 h 15"/>
                <a:gd name="T72" fmla="*/ 1 w 7"/>
                <a:gd name="T73" fmla="*/ 4 h 15"/>
                <a:gd name="T74" fmla="*/ 2 w 7"/>
                <a:gd name="T75" fmla="*/ 4 h 15"/>
                <a:gd name="T76" fmla="*/ 2 w 7"/>
                <a:gd name="T77" fmla="*/ 4 h 15"/>
                <a:gd name="T78" fmla="*/ 2 w 7"/>
                <a:gd name="T79" fmla="*/ 2 h 15"/>
                <a:gd name="T80" fmla="*/ 2 w 7"/>
                <a:gd name="T81" fmla="*/ 2 h 15"/>
                <a:gd name="T82" fmla="*/ 2 w 7"/>
                <a:gd name="T83" fmla="*/ 0 h 15"/>
                <a:gd name="T84" fmla="*/ 2 w 7"/>
                <a:gd name="T85" fmla="*/ 0 h 15"/>
                <a:gd name="T86" fmla="*/ 3 w 7"/>
                <a:gd name="T87" fmla="*/ 0 h 15"/>
                <a:gd name="T88" fmla="*/ 3 w 7"/>
                <a:gd name="T89" fmla="*/ 0 h 15"/>
                <a:gd name="T90" fmla="*/ 3 w 7"/>
                <a:gd name="T91" fmla="*/ 1 h 15"/>
                <a:gd name="T92" fmla="*/ 4 w 7"/>
                <a:gd name="T93" fmla="*/ 1 h 15"/>
                <a:gd name="T94" fmla="*/ 4 w 7"/>
                <a:gd name="T95" fmla="*/ 1 h 15"/>
                <a:gd name="T96" fmla="*/ 4 w 7"/>
                <a:gd name="T97" fmla="*/ 1 h 15"/>
                <a:gd name="T98" fmla="*/ 6 w 7"/>
                <a:gd name="T9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" h="15">
                  <a:moveTo>
                    <a:pt x="6" y="2"/>
                  </a:moveTo>
                  <a:lnTo>
                    <a:pt x="6" y="4"/>
                  </a:lnTo>
                  <a:lnTo>
                    <a:pt x="6" y="5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2210">
              <a:extLst>
                <a:ext uri="{FF2B5EF4-FFF2-40B4-BE49-F238E27FC236}">
                  <a16:creationId xmlns:a16="http://schemas.microsoft.com/office/drawing/2014/main" id="{EAE82A0C-786A-931B-3B25-53C6A8EDD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975" y="4201382"/>
              <a:ext cx="13976" cy="19566"/>
            </a:xfrm>
            <a:custGeom>
              <a:avLst/>
              <a:gdLst>
                <a:gd name="T0" fmla="*/ 7 w 10"/>
                <a:gd name="T1" fmla="*/ 14 h 14"/>
                <a:gd name="T2" fmla="*/ 7 w 10"/>
                <a:gd name="T3" fmla="*/ 13 h 14"/>
                <a:gd name="T4" fmla="*/ 7 w 10"/>
                <a:gd name="T5" fmla="*/ 12 h 14"/>
                <a:gd name="T6" fmla="*/ 6 w 10"/>
                <a:gd name="T7" fmla="*/ 11 h 14"/>
                <a:gd name="T8" fmla="*/ 6 w 10"/>
                <a:gd name="T9" fmla="*/ 10 h 14"/>
                <a:gd name="T10" fmla="*/ 5 w 10"/>
                <a:gd name="T11" fmla="*/ 9 h 14"/>
                <a:gd name="T12" fmla="*/ 4 w 10"/>
                <a:gd name="T13" fmla="*/ 8 h 14"/>
                <a:gd name="T14" fmla="*/ 3 w 10"/>
                <a:gd name="T15" fmla="*/ 6 h 14"/>
                <a:gd name="T16" fmla="*/ 3 w 10"/>
                <a:gd name="T17" fmla="*/ 6 h 14"/>
                <a:gd name="T18" fmla="*/ 1 w 10"/>
                <a:gd name="T19" fmla="*/ 6 h 14"/>
                <a:gd name="T20" fmla="*/ 1 w 10"/>
                <a:gd name="T21" fmla="*/ 5 h 14"/>
                <a:gd name="T22" fmla="*/ 1 w 10"/>
                <a:gd name="T23" fmla="*/ 4 h 14"/>
                <a:gd name="T24" fmla="*/ 0 w 10"/>
                <a:gd name="T25" fmla="*/ 4 h 14"/>
                <a:gd name="T26" fmla="*/ 0 w 10"/>
                <a:gd name="T27" fmla="*/ 4 h 14"/>
                <a:gd name="T28" fmla="*/ 0 w 10"/>
                <a:gd name="T29" fmla="*/ 3 h 14"/>
                <a:gd name="T30" fmla="*/ 0 w 10"/>
                <a:gd name="T31" fmla="*/ 2 h 14"/>
                <a:gd name="T32" fmla="*/ 0 w 10"/>
                <a:gd name="T33" fmla="*/ 3 h 14"/>
                <a:gd name="T34" fmla="*/ 0 w 10"/>
                <a:gd name="T35" fmla="*/ 1 h 14"/>
                <a:gd name="T36" fmla="*/ 1 w 10"/>
                <a:gd name="T37" fmla="*/ 0 h 14"/>
                <a:gd name="T38" fmla="*/ 1 w 10"/>
                <a:gd name="T39" fmla="*/ 0 h 14"/>
                <a:gd name="T40" fmla="*/ 4 w 10"/>
                <a:gd name="T41" fmla="*/ 1 h 14"/>
                <a:gd name="T42" fmla="*/ 4 w 10"/>
                <a:gd name="T43" fmla="*/ 0 h 14"/>
                <a:gd name="T44" fmla="*/ 6 w 10"/>
                <a:gd name="T45" fmla="*/ 0 h 14"/>
                <a:gd name="T46" fmla="*/ 7 w 10"/>
                <a:gd name="T47" fmla="*/ 1 h 14"/>
                <a:gd name="T48" fmla="*/ 8 w 10"/>
                <a:gd name="T49" fmla="*/ 2 h 14"/>
                <a:gd name="T50" fmla="*/ 8 w 10"/>
                <a:gd name="T51" fmla="*/ 3 h 14"/>
                <a:gd name="T52" fmla="*/ 9 w 10"/>
                <a:gd name="T53" fmla="*/ 5 h 14"/>
                <a:gd name="T54" fmla="*/ 9 w 10"/>
                <a:gd name="T55" fmla="*/ 5 h 14"/>
                <a:gd name="T56" fmla="*/ 9 w 10"/>
                <a:gd name="T57" fmla="*/ 6 h 14"/>
                <a:gd name="T58" fmla="*/ 10 w 10"/>
                <a:gd name="T59" fmla="*/ 8 h 14"/>
                <a:gd name="T60" fmla="*/ 10 w 10"/>
                <a:gd name="T61" fmla="*/ 11 h 14"/>
                <a:gd name="T62" fmla="*/ 10 w 10"/>
                <a:gd name="T63" fmla="*/ 11 h 14"/>
                <a:gd name="T64" fmla="*/ 9 w 10"/>
                <a:gd name="T65" fmla="*/ 12 h 14"/>
                <a:gd name="T66" fmla="*/ 9 w 10"/>
                <a:gd name="T67" fmla="*/ 12 h 14"/>
                <a:gd name="T68" fmla="*/ 9 w 10"/>
                <a:gd name="T69" fmla="*/ 12 h 14"/>
                <a:gd name="T70" fmla="*/ 8 w 10"/>
                <a:gd name="T71" fmla="*/ 13 h 14"/>
                <a:gd name="T72" fmla="*/ 8 w 10"/>
                <a:gd name="T7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8" y="14"/>
                  </a:move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2206">
              <a:extLst>
                <a:ext uri="{FF2B5EF4-FFF2-40B4-BE49-F238E27FC236}">
                  <a16:creationId xmlns:a16="http://schemas.microsoft.com/office/drawing/2014/main" id="{603B23AF-E5CF-21DA-63C7-5F44E4A5F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9374" y="4274057"/>
              <a:ext cx="13976" cy="12579"/>
            </a:xfrm>
            <a:custGeom>
              <a:avLst/>
              <a:gdLst>
                <a:gd name="T0" fmla="*/ 9 w 10"/>
                <a:gd name="T1" fmla="*/ 3 h 9"/>
                <a:gd name="T2" fmla="*/ 10 w 10"/>
                <a:gd name="T3" fmla="*/ 6 h 9"/>
                <a:gd name="T4" fmla="*/ 9 w 10"/>
                <a:gd name="T5" fmla="*/ 7 h 9"/>
                <a:gd name="T6" fmla="*/ 9 w 10"/>
                <a:gd name="T7" fmla="*/ 7 h 9"/>
                <a:gd name="T8" fmla="*/ 8 w 10"/>
                <a:gd name="T9" fmla="*/ 8 h 9"/>
                <a:gd name="T10" fmla="*/ 8 w 10"/>
                <a:gd name="T11" fmla="*/ 9 h 9"/>
                <a:gd name="T12" fmla="*/ 8 w 10"/>
                <a:gd name="T13" fmla="*/ 9 h 9"/>
                <a:gd name="T14" fmla="*/ 7 w 10"/>
                <a:gd name="T15" fmla="*/ 9 h 9"/>
                <a:gd name="T16" fmla="*/ 7 w 10"/>
                <a:gd name="T17" fmla="*/ 9 h 9"/>
                <a:gd name="T18" fmla="*/ 7 w 10"/>
                <a:gd name="T19" fmla="*/ 9 h 9"/>
                <a:gd name="T20" fmla="*/ 7 w 10"/>
                <a:gd name="T21" fmla="*/ 9 h 9"/>
                <a:gd name="T22" fmla="*/ 6 w 10"/>
                <a:gd name="T23" fmla="*/ 9 h 9"/>
                <a:gd name="T24" fmla="*/ 5 w 10"/>
                <a:gd name="T25" fmla="*/ 9 h 9"/>
                <a:gd name="T26" fmla="*/ 5 w 10"/>
                <a:gd name="T27" fmla="*/ 9 h 9"/>
                <a:gd name="T28" fmla="*/ 5 w 10"/>
                <a:gd name="T29" fmla="*/ 9 h 9"/>
                <a:gd name="T30" fmla="*/ 3 w 10"/>
                <a:gd name="T31" fmla="*/ 9 h 9"/>
                <a:gd name="T32" fmla="*/ 3 w 10"/>
                <a:gd name="T33" fmla="*/ 9 h 9"/>
                <a:gd name="T34" fmla="*/ 2 w 10"/>
                <a:gd name="T35" fmla="*/ 8 h 9"/>
                <a:gd name="T36" fmla="*/ 0 w 10"/>
                <a:gd name="T37" fmla="*/ 2 h 9"/>
                <a:gd name="T38" fmla="*/ 0 w 10"/>
                <a:gd name="T39" fmla="*/ 2 h 9"/>
                <a:gd name="T40" fmla="*/ 0 w 10"/>
                <a:gd name="T41" fmla="*/ 1 h 9"/>
                <a:gd name="T42" fmla="*/ 1 w 10"/>
                <a:gd name="T43" fmla="*/ 1 h 9"/>
                <a:gd name="T44" fmla="*/ 1 w 10"/>
                <a:gd name="T45" fmla="*/ 0 h 9"/>
                <a:gd name="T46" fmla="*/ 2 w 10"/>
                <a:gd name="T47" fmla="*/ 0 h 9"/>
                <a:gd name="T48" fmla="*/ 2 w 10"/>
                <a:gd name="T49" fmla="*/ 1 h 9"/>
                <a:gd name="T50" fmla="*/ 3 w 10"/>
                <a:gd name="T51" fmla="*/ 1 h 9"/>
                <a:gd name="T52" fmla="*/ 3 w 10"/>
                <a:gd name="T53" fmla="*/ 1 h 9"/>
                <a:gd name="T54" fmla="*/ 5 w 10"/>
                <a:gd name="T55" fmla="*/ 2 h 9"/>
                <a:gd name="T56" fmla="*/ 5 w 10"/>
                <a:gd name="T57" fmla="*/ 3 h 9"/>
                <a:gd name="T58" fmla="*/ 6 w 10"/>
                <a:gd name="T59" fmla="*/ 3 h 9"/>
                <a:gd name="T60" fmla="*/ 7 w 10"/>
                <a:gd name="T61" fmla="*/ 3 h 9"/>
                <a:gd name="T62" fmla="*/ 8 w 10"/>
                <a:gd name="T63" fmla="*/ 3 h 9"/>
                <a:gd name="T64" fmla="*/ 8 w 10"/>
                <a:gd name="T65" fmla="*/ 3 h 9"/>
                <a:gd name="T66" fmla="*/ 9 w 10"/>
                <a:gd name="T67" fmla="*/ 3 h 9"/>
                <a:gd name="T68" fmla="*/ 9 w 10"/>
                <a:gd name="T6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" h="9">
                  <a:moveTo>
                    <a:pt x="9" y="3"/>
                  </a:move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2204">
              <a:extLst>
                <a:ext uri="{FF2B5EF4-FFF2-40B4-BE49-F238E27FC236}">
                  <a16:creationId xmlns:a16="http://schemas.microsoft.com/office/drawing/2014/main" id="{CFCFE98B-A474-B00A-3764-D73AAC4D5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5302" y="4307600"/>
              <a:ext cx="9784" cy="46121"/>
            </a:xfrm>
            <a:custGeom>
              <a:avLst/>
              <a:gdLst>
                <a:gd name="T0" fmla="*/ 4 w 7"/>
                <a:gd name="T1" fmla="*/ 13 h 33"/>
                <a:gd name="T2" fmla="*/ 3 w 7"/>
                <a:gd name="T3" fmla="*/ 14 h 33"/>
                <a:gd name="T4" fmla="*/ 3 w 7"/>
                <a:gd name="T5" fmla="*/ 16 h 33"/>
                <a:gd name="T6" fmla="*/ 3 w 7"/>
                <a:gd name="T7" fmla="*/ 14 h 33"/>
                <a:gd name="T8" fmla="*/ 2 w 7"/>
                <a:gd name="T9" fmla="*/ 16 h 33"/>
                <a:gd name="T10" fmla="*/ 2 w 7"/>
                <a:gd name="T11" fmla="*/ 14 h 33"/>
                <a:gd name="T12" fmla="*/ 3 w 7"/>
                <a:gd name="T13" fmla="*/ 14 h 33"/>
                <a:gd name="T14" fmla="*/ 3 w 7"/>
                <a:gd name="T15" fmla="*/ 13 h 33"/>
                <a:gd name="T16" fmla="*/ 3 w 7"/>
                <a:gd name="T17" fmla="*/ 12 h 33"/>
                <a:gd name="T18" fmla="*/ 4 w 7"/>
                <a:gd name="T19" fmla="*/ 12 h 33"/>
                <a:gd name="T20" fmla="*/ 4 w 7"/>
                <a:gd name="T21" fmla="*/ 12 h 33"/>
                <a:gd name="T22" fmla="*/ 4 w 7"/>
                <a:gd name="T23" fmla="*/ 8 h 33"/>
                <a:gd name="T24" fmla="*/ 3 w 7"/>
                <a:gd name="T25" fmla="*/ 9 h 33"/>
                <a:gd name="T26" fmla="*/ 0 w 7"/>
                <a:gd name="T27" fmla="*/ 8 h 33"/>
                <a:gd name="T28" fmla="*/ 0 w 7"/>
                <a:gd name="T29" fmla="*/ 4 h 33"/>
                <a:gd name="T30" fmla="*/ 0 w 7"/>
                <a:gd name="T31" fmla="*/ 4 h 33"/>
                <a:gd name="T32" fmla="*/ 0 w 7"/>
                <a:gd name="T33" fmla="*/ 3 h 33"/>
                <a:gd name="T34" fmla="*/ 1 w 7"/>
                <a:gd name="T35" fmla="*/ 1 h 33"/>
                <a:gd name="T36" fmla="*/ 1 w 7"/>
                <a:gd name="T37" fmla="*/ 0 h 33"/>
                <a:gd name="T38" fmla="*/ 2 w 7"/>
                <a:gd name="T39" fmla="*/ 0 h 33"/>
                <a:gd name="T40" fmla="*/ 3 w 7"/>
                <a:gd name="T41" fmla="*/ 0 h 33"/>
                <a:gd name="T42" fmla="*/ 4 w 7"/>
                <a:gd name="T43" fmla="*/ 2 h 33"/>
                <a:gd name="T44" fmla="*/ 4 w 7"/>
                <a:gd name="T45" fmla="*/ 7 h 33"/>
                <a:gd name="T46" fmla="*/ 0 w 7"/>
                <a:gd name="T47" fmla="*/ 32 h 33"/>
                <a:gd name="T48" fmla="*/ 1 w 7"/>
                <a:gd name="T49" fmla="*/ 32 h 33"/>
                <a:gd name="T50" fmla="*/ 0 w 7"/>
                <a:gd name="T51" fmla="*/ 32 h 33"/>
                <a:gd name="T52" fmla="*/ 0 w 7"/>
                <a:gd name="T53" fmla="*/ 33 h 33"/>
                <a:gd name="T54" fmla="*/ 0 w 7"/>
                <a:gd name="T55" fmla="*/ 32 h 33"/>
                <a:gd name="T56" fmla="*/ 0 w 7"/>
                <a:gd name="T57" fmla="*/ 32 h 33"/>
                <a:gd name="T58" fmla="*/ 0 w 7"/>
                <a:gd name="T59" fmla="*/ 32 h 33"/>
                <a:gd name="T60" fmla="*/ 3 w 7"/>
                <a:gd name="T61" fmla="*/ 25 h 33"/>
                <a:gd name="T62" fmla="*/ 3 w 7"/>
                <a:gd name="T63" fmla="*/ 26 h 33"/>
                <a:gd name="T64" fmla="*/ 3 w 7"/>
                <a:gd name="T65" fmla="*/ 26 h 33"/>
                <a:gd name="T66" fmla="*/ 3 w 7"/>
                <a:gd name="T67" fmla="*/ 27 h 33"/>
                <a:gd name="T68" fmla="*/ 2 w 7"/>
                <a:gd name="T69" fmla="*/ 27 h 33"/>
                <a:gd name="T70" fmla="*/ 3 w 7"/>
                <a:gd name="T71" fmla="*/ 26 h 33"/>
                <a:gd name="T72" fmla="*/ 2 w 7"/>
                <a:gd name="T73" fmla="*/ 26 h 33"/>
                <a:gd name="T74" fmla="*/ 3 w 7"/>
                <a:gd name="T75" fmla="*/ 25 h 33"/>
                <a:gd name="T76" fmla="*/ 7 w 7"/>
                <a:gd name="T77" fmla="*/ 18 h 33"/>
                <a:gd name="T78" fmla="*/ 7 w 7"/>
                <a:gd name="T79" fmla="*/ 18 h 33"/>
                <a:gd name="T80" fmla="*/ 7 w 7"/>
                <a:gd name="T8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33">
                  <a:moveTo>
                    <a:pt x="4" y="12"/>
                  </a:moveTo>
                  <a:lnTo>
                    <a:pt x="4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close/>
                  <a:moveTo>
                    <a:pt x="4" y="8"/>
                  </a:moveTo>
                  <a:lnTo>
                    <a:pt x="3" y="9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8"/>
                  </a:lnTo>
                  <a:close/>
                  <a:moveTo>
                    <a:pt x="0" y="32"/>
                  </a:move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  <a:moveTo>
                    <a:pt x="3" y="25"/>
                  </a:move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3" y="25"/>
                  </a:lnTo>
                  <a:lnTo>
                    <a:pt x="3" y="25"/>
                  </a:lnTo>
                  <a:close/>
                  <a:moveTo>
                    <a:pt x="7" y="18"/>
                  </a:move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2202">
              <a:extLst>
                <a:ext uri="{FF2B5EF4-FFF2-40B4-BE49-F238E27FC236}">
                  <a16:creationId xmlns:a16="http://schemas.microsoft.com/office/drawing/2014/main" id="{81E93472-0368-FB76-3CC1-9998618BFB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6916" y="4355118"/>
              <a:ext cx="11181" cy="33542"/>
            </a:xfrm>
            <a:custGeom>
              <a:avLst/>
              <a:gdLst>
                <a:gd name="T0" fmla="*/ 5 w 8"/>
                <a:gd name="T1" fmla="*/ 15 h 24"/>
                <a:gd name="T2" fmla="*/ 5 w 8"/>
                <a:gd name="T3" fmla="*/ 17 h 24"/>
                <a:gd name="T4" fmla="*/ 5 w 8"/>
                <a:gd name="T5" fmla="*/ 17 h 24"/>
                <a:gd name="T6" fmla="*/ 5 w 8"/>
                <a:gd name="T7" fmla="*/ 18 h 24"/>
                <a:gd name="T8" fmla="*/ 6 w 8"/>
                <a:gd name="T9" fmla="*/ 19 h 24"/>
                <a:gd name="T10" fmla="*/ 5 w 8"/>
                <a:gd name="T11" fmla="*/ 19 h 24"/>
                <a:gd name="T12" fmla="*/ 5 w 8"/>
                <a:gd name="T13" fmla="*/ 20 h 24"/>
                <a:gd name="T14" fmla="*/ 4 w 8"/>
                <a:gd name="T15" fmla="*/ 21 h 24"/>
                <a:gd name="T16" fmla="*/ 4 w 8"/>
                <a:gd name="T17" fmla="*/ 21 h 24"/>
                <a:gd name="T18" fmla="*/ 4 w 8"/>
                <a:gd name="T19" fmla="*/ 23 h 24"/>
                <a:gd name="T20" fmla="*/ 2 w 8"/>
                <a:gd name="T21" fmla="*/ 23 h 24"/>
                <a:gd name="T22" fmla="*/ 2 w 8"/>
                <a:gd name="T23" fmla="*/ 23 h 24"/>
                <a:gd name="T24" fmla="*/ 1 w 8"/>
                <a:gd name="T25" fmla="*/ 24 h 24"/>
                <a:gd name="T26" fmla="*/ 0 w 8"/>
                <a:gd name="T27" fmla="*/ 24 h 24"/>
                <a:gd name="T28" fmla="*/ 1 w 8"/>
                <a:gd name="T29" fmla="*/ 23 h 24"/>
                <a:gd name="T30" fmla="*/ 1 w 8"/>
                <a:gd name="T31" fmla="*/ 21 h 24"/>
                <a:gd name="T32" fmla="*/ 0 w 8"/>
                <a:gd name="T33" fmla="*/ 21 h 24"/>
                <a:gd name="T34" fmla="*/ 0 w 8"/>
                <a:gd name="T35" fmla="*/ 19 h 24"/>
                <a:gd name="T36" fmla="*/ 0 w 8"/>
                <a:gd name="T37" fmla="*/ 17 h 24"/>
                <a:gd name="T38" fmla="*/ 2 w 8"/>
                <a:gd name="T39" fmla="*/ 13 h 24"/>
                <a:gd name="T40" fmla="*/ 5 w 8"/>
                <a:gd name="T41" fmla="*/ 13 h 24"/>
                <a:gd name="T42" fmla="*/ 5 w 8"/>
                <a:gd name="T43" fmla="*/ 13 h 24"/>
                <a:gd name="T44" fmla="*/ 7 w 8"/>
                <a:gd name="T45" fmla="*/ 2 h 24"/>
                <a:gd name="T46" fmla="*/ 7 w 8"/>
                <a:gd name="T47" fmla="*/ 3 h 24"/>
                <a:gd name="T48" fmla="*/ 6 w 8"/>
                <a:gd name="T49" fmla="*/ 3 h 24"/>
                <a:gd name="T50" fmla="*/ 6 w 8"/>
                <a:gd name="T51" fmla="*/ 3 h 24"/>
                <a:gd name="T52" fmla="*/ 6 w 8"/>
                <a:gd name="T53" fmla="*/ 3 h 24"/>
                <a:gd name="T54" fmla="*/ 6 w 8"/>
                <a:gd name="T55" fmla="*/ 2 h 24"/>
                <a:gd name="T56" fmla="*/ 7 w 8"/>
                <a:gd name="T57" fmla="*/ 2 h 24"/>
                <a:gd name="T58" fmla="*/ 7 w 8"/>
                <a:gd name="T59" fmla="*/ 0 h 24"/>
                <a:gd name="T60" fmla="*/ 8 w 8"/>
                <a:gd name="T61" fmla="*/ 1 h 24"/>
                <a:gd name="T62" fmla="*/ 8 w 8"/>
                <a:gd name="T6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4">
                  <a:moveTo>
                    <a:pt x="5" y="13"/>
                  </a:moveTo>
                  <a:lnTo>
                    <a:pt x="5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  <a:moveTo>
                    <a:pt x="8" y="2"/>
                  </a:move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2216">
              <a:extLst>
                <a:ext uri="{FF2B5EF4-FFF2-40B4-BE49-F238E27FC236}">
                  <a16:creationId xmlns:a16="http://schemas.microsoft.com/office/drawing/2014/main" id="{21339033-9012-3952-19C9-583E8C922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1879" y="4104948"/>
              <a:ext cx="30747" cy="51712"/>
            </a:xfrm>
            <a:custGeom>
              <a:avLst/>
              <a:gdLst>
                <a:gd name="T0" fmla="*/ 14 w 22"/>
                <a:gd name="T1" fmla="*/ 25 h 37"/>
                <a:gd name="T2" fmla="*/ 14 w 22"/>
                <a:gd name="T3" fmla="*/ 24 h 37"/>
                <a:gd name="T4" fmla="*/ 14 w 22"/>
                <a:gd name="T5" fmla="*/ 24 h 37"/>
                <a:gd name="T6" fmla="*/ 14 w 22"/>
                <a:gd name="T7" fmla="*/ 23 h 37"/>
                <a:gd name="T8" fmla="*/ 15 w 22"/>
                <a:gd name="T9" fmla="*/ 22 h 37"/>
                <a:gd name="T10" fmla="*/ 15 w 22"/>
                <a:gd name="T11" fmla="*/ 21 h 37"/>
                <a:gd name="T12" fmla="*/ 15 w 22"/>
                <a:gd name="T13" fmla="*/ 20 h 37"/>
                <a:gd name="T14" fmla="*/ 16 w 22"/>
                <a:gd name="T15" fmla="*/ 21 h 37"/>
                <a:gd name="T16" fmla="*/ 18 w 22"/>
                <a:gd name="T17" fmla="*/ 21 h 37"/>
                <a:gd name="T18" fmla="*/ 17 w 22"/>
                <a:gd name="T19" fmla="*/ 21 h 37"/>
                <a:gd name="T20" fmla="*/ 18 w 22"/>
                <a:gd name="T21" fmla="*/ 20 h 37"/>
                <a:gd name="T22" fmla="*/ 18 w 22"/>
                <a:gd name="T23" fmla="*/ 20 h 37"/>
                <a:gd name="T24" fmla="*/ 20 w 22"/>
                <a:gd name="T25" fmla="*/ 20 h 37"/>
                <a:gd name="T26" fmla="*/ 20 w 22"/>
                <a:gd name="T27" fmla="*/ 21 h 37"/>
                <a:gd name="T28" fmla="*/ 20 w 22"/>
                <a:gd name="T29" fmla="*/ 21 h 37"/>
                <a:gd name="T30" fmla="*/ 20 w 22"/>
                <a:gd name="T31" fmla="*/ 21 h 37"/>
                <a:gd name="T32" fmla="*/ 21 w 22"/>
                <a:gd name="T33" fmla="*/ 21 h 37"/>
                <a:gd name="T34" fmla="*/ 21 w 22"/>
                <a:gd name="T35" fmla="*/ 21 h 37"/>
                <a:gd name="T36" fmla="*/ 21 w 22"/>
                <a:gd name="T37" fmla="*/ 21 h 37"/>
                <a:gd name="T38" fmla="*/ 21 w 22"/>
                <a:gd name="T39" fmla="*/ 22 h 37"/>
                <a:gd name="T40" fmla="*/ 21 w 22"/>
                <a:gd name="T41" fmla="*/ 22 h 37"/>
                <a:gd name="T42" fmla="*/ 22 w 22"/>
                <a:gd name="T43" fmla="*/ 22 h 37"/>
                <a:gd name="T44" fmla="*/ 21 w 22"/>
                <a:gd name="T45" fmla="*/ 23 h 37"/>
                <a:gd name="T46" fmla="*/ 20 w 22"/>
                <a:gd name="T47" fmla="*/ 23 h 37"/>
                <a:gd name="T48" fmla="*/ 20 w 22"/>
                <a:gd name="T49" fmla="*/ 24 h 37"/>
                <a:gd name="T50" fmla="*/ 20 w 22"/>
                <a:gd name="T51" fmla="*/ 25 h 37"/>
                <a:gd name="T52" fmla="*/ 18 w 22"/>
                <a:gd name="T53" fmla="*/ 25 h 37"/>
                <a:gd name="T54" fmla="*/ 18 w 22"/>
                <a:gd name="T55" fmla="*/ 25 h 37"/>
                <a:gd name="T56" fmla="*/ 17 w 22"/>
                <a:gd name="T57" fmla="*/ 25 h 37"/>
                <a:gd name="T58" fmla="*/ 16 w 22"/>
                <a:gd name="T59" fmla="*/ 27 h 37"/>
                <a:gd name="T60" fmla="*/ 14 w 22"/>
                <a:gd name="T61" fmla="*/ 25 h 37"/>
                <a:gd name="T62" fmla="*/ 10 w 22"/>
                <a:gd name="T63" fmla="*/ 5 h 37"/>
                <a:gd name="T64" fmla="*/ 9 w 22"/>
                <a:gd name="T65" fmla="*/ 5 h 37"/>
                <a:gd name="T66" fmla="*/ 8 w 22"/>
                <a:gd name="T67" fmla="*/ 4 h 37"/>
                <a:gd name="T68" fmla="*/ 8 w 22"/>
                <a:gd name="T69" fmla="*/ 3 h 37"/>
                <a:gd name="T70" fmla="*/ 8 w 22"/>
                <a:gd name="T71" fmla="*/ 2 h 37"/>
                <a:gd name="T72" fmla="*/ 8 w 22"/>
                <a:gd name="T73" fmla="*/ 3 h 37"/>
                <a:gd name="T74" fmla="*/ 9 w 22"/>
                <a:gd name="T75" fmla="*/ 3 h 37"/>
                <a:gd name="T76" fmla="*/ 9 w 22"/>
                <a:gd name="T77" fmla="*/ 4 h 37"/>
                <a:gd name="T78" fmla="*/ 9 w 22"/>
                <a:gd name="T79" fmla="*/ 5 h 37"/>
                <a:gd name="T80" fmla="*/ 10 w 22"/>
                <a:gd name="T81" fmla="*/ 4 h 37"/>
                <a:gd name="T82" fmla="*/ 9 w 22"/>
                <a:gd name="T83" fmla="*/ 3 h 37"/>
                <a:gd name="T84" fmla="*/ 8 w 22"/>
                <a:gd name="T85" fmla="*/ 2 h 37"/>
                <a:gd name="T86" fmla="*/ 8 w 22"/>
                <a:gd name="T87" fmla="*/ 0 h 37"/>
                <a:gd name="T88" fmla="*/ 9 w 22"/>
                <a:gd name="T89" fmla="*/ 2 h 37"/>
                <a:gd name="T90" fmla="*/ 9 w 22"/>
                <a:gd name="T91" fmla="*/ 2 h 37"/>
                <a:gd name="T92" fmla="*/ 10 w 22"/>
                <a:gd name="T93" fmla="*/ 0 h 37"/>
                <a:gd name="T94" fmla="*/ 12 w 22"/>
                <a:gd name="T95" fmla="*/ 2 h 37"/>
                <a:gd name="T96" fmla="*/ 13 w 22"/>
                <a:gd name="T97" fmla="*/ 3 h 37"/>
                <a:gd name="T98" fmla="*/ 14 w 22"/>
                <a:gd name="T99" fmla="*/ 4 h 37"/>
                <a:gd name="T100" fmla="*/ 14 w 22"/>
                <a:gd name="T101" fmla="*/ 5 h 37"/>
                <a:gd name="T102" fmla="*/ 13 w 22"/>
                <a:gd name="T103" fmla="*/ 6 h 37"/>
                <a:gd name="T104" fmla="*/ 13 w 22"/>
                <a:gd name="T105" fmla="*/ 5 h 37"/>
                <a:gd name="T106" fmla="*/ 10 w 22"/>
                <a:gd name="T107" fmla="*/ 5 h 37"/>
                <a:gd name="T108" fmla="*/ 0 w 22"/>
                <a:gd name="T109" fmla="*/ 36 h 37"/>
                <a:gd name="T110" fmla="*/ 0 w 22"/>
                <a:gd name="T111" fmla="*/ 37 h 37"/>
                <a:gd name="T112" fmla="*/ 0 w 22"/>
                <a:gd name="T113" fmla="*/ 37 h 37"/>
                <a:gd name="T114" fmla="*/ 0 w 22"/>
                <a:gd name="T115" fmla="*/ 37 h 37"/>
                <a:gd name="T116" fmla="*/ 0 w 22"/>
                <a:gd name="T1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7">
                  <a:moveTo>
                    <a:pt x="14" y="25"/>
                  </a:moveTo>
                  <a:lnTo>
                    <a:pt x="14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5"/>
                  </a:lnTo>
                  <a:lnTo>
                    <a:pt x="14" y="25"/>
                  </a:lnTo>
                  <a:close/>
                  <a:moveTo>
                    <a:pt x="10" y="5"/>
                  </a:move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close/>
                  <a:moveTo>
                    <a:pt x="0" y="37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2220">
              <a:extLst>
                <a:ext uri="{FF2B5EF4-FFF2-40B4-BE49-F238E27FC236}">
                  <a16:creationId xmlns:a16="http://schemas.microsoft.com/office/drawing/2014/main" id="{4E07BB4A-E229-993B-7A64-48592BC9BD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7926" y="4132900"/>
              <a:ext cx="30747" cy="37736"/>
            </a:xfrm>
            <a:custGeom>
              <a:avLst/>
              <a:gdLst>
                <a:gd name="T0" fmla="*/ 21 w 22"/>
                <a:gd name="T1" fmla="*/ 20 h 27"/>
                <a:gd name="T2" fmla="*/ 20 w 22"/>
                <a:gd name="T3" fmla="*/ 21 h 27"/>
                <a:gd name="T4" fmla="*/ 12 w 22"/>
                <a:gd name="T5" fmla="*/ 26 h 27"/>
                <a:gd name="T6" fmla="*/ 12 w 22"/>
                <a:gd name="T7" fmla="*/ 26 h 27"/>
                <a:gd name="T8" fmla="*/ 11 w 22"/>
                <a:gd name="T9" fmla="*/ 24 h 27"/>
                <a:gd name="T10" fmla="*/ 12 w 22"/>
                <a:gd name="T11" fmla="*/ 24 h 27"/>
                <a:gd name="T12" fmla="*/ 13 w 22"/>
                <a:gd name="T13" fmla="*/ 23 h 27"/>
                <a:gd name="T14" fmla="*/ 15 w 22"/>
                <a:gd name="T15" fmla="*/ 21 h 27"/>
                <a:gd name="T16" fmla="*/ 16 w 22"/>
                <a:gd name="T17" fmla="*/ 21 h 27"/>
                <a:gd name="T18" fmla="*/ 17 w 22"/>
                <a:gd name="T19" fmla="*/ 21 h 27"/>
                <a:gd name="T20" fmla="*/ 18 w 22"/>
                <a:gd name="T21" fmla="*/ 20 h 27"/>
                <a:gd name="T22" fmla="*/ 21 w 22"/>
                <a:gd name="T23" fmla="*/ 19 h 27"/>
                <a:gd name="T24" fmla="*/ 22 w 22"/>
                <a:gd name="T25" fmla="*/ 19 h 27"/>
                <a:gd name="T26" fmla="*/ 11 w 22"/>
                <a:gd name="T27" fmla="*/ 1 h 27"/>
                <a:gd name="T28" fmla="*/ 12 w 22"/>
                <a:gd name="T29" fmla="*/ 2 h 27"/>
                <a:gd name="T30" fmla="*/ 8 w 22"/>
                <a:gd name="T31" fmla="*/ 3 h 27"/>
                <a:gd name="T32" fmla="*/ 8 w 22"/>
                <a:gd name="T33" fmla="*/ 1 h 27"/>
                <a:gd name="T34" fmla="*/ 9 w 22"/>
                <a:gd name="T35" fmla="*/ 1 h 27"/>
                <a:gd name="T36" fmla="*/ 9 w 22"/>
                <a:gd name="T37" fmla="*/ 0 h 27"/>
                <a:gd name="T38" fmla="*/ 12 w 22"/>
                <a:gd name="T39" fmla="*/ 0 h 27"/>
                <a:gd name="T40" fmla="*/ 13 w 22"/>
                <a:gd name="T41" fmla="*/ 0 h 27"/>
                <a:gd name="T42" fmla="*/ 13 w 22"/>
                <a:gd name="T43" fmla="*/ 1 h 27"/>
                <a:gd name="T44" fmla="*/ 6 w 22"/>
                <a:gd name="T45" fmla="*/ 4 h 27"/>
                <a:gd name="T46" fmla="*/ 5 w 22"/>
                <a:gd name="T47" fmla="*/ 4 h 27"/>
                <a:gd name="T48" fmla="*/ 4 w 22"/>
                <a:gd name="T49" fmla="*/ 4 h 27"/>
                <a:gd name="T50" fmla="*/ 4 w 22"/>
                <a:gd name="T51" fmla="*/ 4 h 27"/>
                <a:gd name="T52" fmla="*/ 3 w 22"/>
                <a:gd name="T53" fmla="*/ 4 h 27"/>
                <a:gd name="T54" fmla="*/ 0 w 22"/>
                <a:gd name="T55" fmla="*/ 5 h 27"/>
                <a:gd name="T56" fmla="*/ 0 w 22"/>
                <a:gd name="T57" fmla="*/ 4 h 27"/>
                <a:gd name="T58" fmla="*/ 3 w 22"/>
                <a:gd name="T59" fmla="*/ 3 h 27"/>
                <a:gd name="T60" fmla="*/ 4 w 22"/>
                <a:gd name="T61" fmla="*/ 3 h 27"/>
                <a:gd name="T62" fmla="*/ 3 w 22"/>
                <a:gd name="T63" fmla="*/ 2 h 27"/>
                <a:gd name="T64" fmla="*/ 5 w 22"/>
                <a:gd name="T65" fmla="*/ 2 h 27"/>
                <a:gd name="T66" fmla="*/ 7 w 22"/>
                <a:gd name="T67" fmla="*/ 3 h 27"/>
                <a:gd name="T68" fmla="*/ 6 w 22"/>
                <a:gd name="T6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27">
                  <a:moveTo>
                    <a:pt x="22" y="19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0" y="21"/>
                  </a:lnTo>
                  <a:lnTo>
                    <a:pt x="18" y="23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9"/>
                  </a:lnTo>
                  <a:close/>
                  <a:moveTo>
                    <a:pt x="12" y="1"/>
                  </a:move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2218">
              <a:extLst>
                <a:ext uri="{FF2B5EF4-FFF2-40B4-BE49-F238E27FC236}">
                  <a16:creationId xmlns:a16="http://schemas.microsoft.com/office/drawing/2014/main" id="{E5DE79A7-2CFB-72FB-0566-E749A6F010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2529" y="4142683"/>
              <a:ext cx="18169" cy="11181"/>
            </a:xfrm>
            <a:custGeom>
              <a:avLst/>
              <a:gdLst>
                <a:gd name="T0" fmla="*/ 10 w 13"/>
                <a:gd name="T1" fmla="*/ 4 h 8"/>
                <a:gd name="T2" fmla="*/ 11 w 13"/>
                <a:gd name="T3" fmla="*/ 3 h 8"/>
                <a:gd name="T4" fmla="*/ 11 w 13"/>
                <a:gd name="T5" fmla="*/ 3 h 8"/>
                <a:gd name="T6" fmla="*/ 12 w 13"/>
                <a:gd name="T7" fmla="*/ 4 h 8"/>
                <a:gd name="T8" fmla="*/ 12 w 13"/>
                <a:gd name="T9" fmla="*/ 4 h 8"/>
                <a:gd name="T10" fmla="*/ 13 w 13"/>
                <a:gd name="T11" fmla="*/ 4 h 8"/>
                <a:gd name="T12" fmla="*/ 13 w 13"/>
                <a:gd name="T13" fmla="*/ 5 h 8"/>
                <a:gd name="T14" fmla="*/ 13 w 13"/>
                <a:gd name="T15" fmla="*/ 5 h 8"/>
                <a:gd name="T16" fmla="*/ 13 w 13"/>
                <a:gd name="T17" fmla="*/ 6 h 8"/>
                <a:gd name="T18" fmla="*/ 13 w 13"/>
                <a:gd name="T19" fmla="*/ 6 h 8"/>
                <a:gd name="T20" fmla="*/ 12 w 13"/>
                <a:gd name="T21" fmla="*/ 6 h 8"/>
                <a:gd name="T22" fmla="*/ 11 w 13"/>
                <a:gd name="T23" fmla="*/ 8 h 8"/>
                <a:gd name="T24" fmla="*/ 10 w 13"/>
                <a:gd name="T25" fmla="*/ 6 h 8"/>
                <a:gd name="T26" fmla="*/ 10 w 13"/>
                <a:gd name="T27" fmla="*/ 4 h 8"/>
                <a:gd name="T28" fmla="*/ 10 w 13"/>
                <a:gd name="T29" fmla="*/ 4 h 8"/>
                <a:gd name="T30" fmla="*/ 8 w 13"/>
                <a:gd name="T31" fmla="*/ 2 h 8"/>
                <a:gd name="T32" fmla="*/ 9 w 13"/>
                <a:gd name="T33" fmla="*/ 2 h 8"/>
                <a:gd name="T34" fmla="*/ 9 w 13"/>
                <a:gd name="T35" fmla="*/ 3 h 8"/>
                <a:gd name="T36" fmla="*/ 9 w 13"/>
                <a:gd name="T37" fmla="*/ 3 h 8"/>
                <a:gd name="T38" fmla="*/ 9 w 13"/>
                <a:gd name="T39" fmla="*/ 4 h 8"/>
                <a:gd name="T40" fmla="*/ 8 w 13"/>
                <a:gd name="T41" fmla="*/ 4 h 8"/>
                <a:gd name="T42" fmla="*/ 8 w 13"/>
                <a:gd name="T43" fmla="*/ 3 h 8"/>
                <a:gd name="T44" fmla="*/ 7 w 13"/>
                <a:gd name="T45" fmla="*/ 3 h 8"/>
                <a:gd name="T46" fmla="*/ 5 w 13"/>
                <a:gd name="T47" fmla="*/ 2 h 8"/>
                <a:gd name="T48" fmla="*/ 5 w 13"/>
                <a:gd name="T49" fmla="*/ 2 h 8"/>
                <a:gd name="T50" fmla="*/ 4 w 13"/>
                <a:gd name="T51" fmla="*/ 3 h 8"/>
                <a:gd name="T52" fmla="*/ 4 w 13"/>
                <a:gd name="T53" fmla="*/ 3 h 8"/>
                <a:gd name="T54" fmla="*/ 3 w 13"/>
                <a:gd name="T55" fmla="*/ 3 h 8"/>
                <a:gd name="T56" fmla="*/ 1 w 13"/>
                <a:gd name="T57" fmla="*/ 3 h 8"/>
                <a:gd name="T58" fmla="*/ 0 w 13"/>
                <a:gd name="T59" fmla="*/ 2 h 8"/>
                <a:gd name="T60" fmla="*/ 0 w 13"/>
                <a:gd name="T61" fmla="*/ 1 h 8"/>
                <a:gd name="T62" fmla="*/ 0 w 13"/>
                <a:gd name="T63" fmla="*/ 1 h 8"/>
                <a:gd name="T64" fmla="*/ 0 w 13"/>
                <a:gd name="T65" fmla="*/ 1 h 8"/>
                <a:gd name="T66" fmla="*/ 0 w 13"/>
                <a:gd name="T67" fmla="*/ 1 h 8"/>
                <a:gd name="T68" fmla="*/ 0 w 13"/>
                <a:gd name="T69" fmla="*/ 1 h 8"/>
                <a:gd name="T70" fmla="*/ 1 w 13"/>
                <a:gd name="T71" fmla="*/ 0 h 8"/>
                <a:gd name="T72" fmla="*/ 1 w 13"/>
                <a:gd name="T73" fmla="*/ 0 h 8"/>
                <a:gd name="T74" fmla="*/ 1 w 13"/>
                <a:gd name="T75" fmla="*/ 0 h 8"/>
                <a:gd name="T76" fmla="*/ 4 w 13"/>
                <a:gd name="T77" fmla="*/ 0 h 8"/>
                <a:gd name="T78" fmla="*/ 5 w 13"/>
                <a:gd name="T79" fmla="*/ 1 h 8"/>
                <a:gd name="T80" fmla="*/ 7 w 13"/>
                <a:gd name="T81" fmla="*/ 2 h 8"/>
                <a:gd name="T82" fmla="*/ 8 w 13"/>
                <a:gd name="T83" fmla="*/ 2 h 8"/>
                <a:gd name="T84" fmla="*/ 8 w 13"/>
                <a:gd name="T8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close/>
                  <a:moveTo>
                    <a:pt x="8" y="2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2226">
              <a:extLst>
                <a:ext uri="{FF2B5EF4-FFF2-40B4-BE49-F238E27FC236}">
                  <a16:creationId xmlns:a16="http://schemas.microsoft.com/office/drawing/2014/main" id="{A179DC7C-B068-7286-A362-F4735E4FB4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07806" y="4096562"/>
              <a:ext cx="27952" cy="15374"/>
            </a:xfrm>
            <a:custGeom>
              <a:avLst/>
              <a:gdLst>
                <a:gd name="T0" fmla="*/ 18 w 20"/>
                <a:gd name="T1" fmla="*/ 4 h 11"/>
                <a:gd name="T2" fmla="*/ 18 w 20"/>
                <a:gd name="T3" fmla="*/ 4 h 11"/>
                <a:gd name="T4" fmla="*/ 18 w 20"/>
                <a:gd name="T5" fmla="*/ 6 h 11"/>
                <a:gd name="T6" fmla="*/ 17 w 20"/>
                <a:gd name="T7" fmla="*/ 8 h 11"/>
                <a:gd name="T8" fmla="*/ 16 w 20"/>
                <a:gd name="T9" fmla="*/ 10 h 11"/>
                <a:gd name="T10" fmla="*/ 15 w 20"/>
                <a:gd name="T11" fmla="*/ 9 h 11"/>
                <a:gd name="T12" fmla="*/ 14 w 20"/>
                <a:gd name="T13" fmla="*/ 11 h 11"/>
                <a:gd name="T14" fmla="*/ 14 w 20"/>
                <a:gd name="T15" fmla="*/ 10 h 11"/>
                <a:gd name="T16" fmla="*/ 15 w 20"/>
                <a:gd name="T17" fmla="*/ 9 h 11"/>
                <a:gd name="T18" fmla="*/ 16 w 20"/>
                <a:gd name="T19" fmla="*/ 8 h 11"/>
                <a:gd name="T20" fmla="*/ 16 w 20"/>
                <a:gd name="T21" fmla="*/ 6 h 11"/>
                <a:gd name="T22" fmla="*/ 17 w 20"/>
                <a:gd name="T23" fmla="*/ 4 h 11"/>
                <a:gd name="T24" fmla="*/ 0 w 20"/>
                <a:gd name="T25" fmla="*/ 0 h 11"/>
                <a:gd name="T26" fmla="*/ 0 w 20"/>
                <a:gd name="T27" fmla="*/ 0 h 11"/>
                <a:gd name="T28" fmla="*/ 19 w 20"/>
                <a:gd name="T29" fmla="*/ 3 h 11"/>
                <a:gd name="T30" fmla="*/ 19 w 20"/>
                <a:gd name="T31" fmla="*/ 3 h 11"/>
                <a:gd name="T32" fmla="*/ 19 w 20"/>
                <a:gd name="T33" fmla="*/ 3 h 11"/>
                <a:gd name="T34" fmla="*/ 19 w 20"/>
                <a:gd name="T35" fmla="*/ 3 h 11"/>
                <a:gd name="T36" fmla="*/ 19 w 20"/>
                <a:gd name="T37" fmla="*/ 4 h 11"/>
                <a:gd name="T38" fmla="*/ 19 w 20"/>
                <a:gd name="T39" fmla="*/ 3 h 11"/>
                <a:gd name="T40" fmla="*/ 9 w 20"/>
                <a:gd name="T41" fmla="*/ 9 h 11"/>
                <a:gd name="T42" fmla="*/ 9 w 20"/>
                <a:gd name="T43" fmla="*/ 8 h 11"/>
                <a:gd name="T44" fmla="*/ 10 w 20"/>
                <a:gd name="T45" fmla="*/ 8 h 11"/>
                <a:gd name="T46" fmla="*/ 11 w 20"/>
                <a:gd name="T47" fmla="*/ 8 h 11"/>
                <a:gd name="T48" fmla="*/ 11 w 20"/>
                <a:gd name="T49" fmla="*/ 8 h 11"/>
                <a:gd name="T50" fmla="*/ 11 w 20"/>
                <a:gd name="T51" fmla="*/ 8 h 11"/>
                <a:gd name="T52" fmla="*/ 11 w 20"/>
                <a:gd name="T53" fmla="*/ 8 h 11"/>
                <a:gd name="T54" fmla="*/ 11 w 20"/>
                <a:gd name="T55" fmla="*/ 8 h 11"/>
                <a:gd name="T56" fmla="*/ 13 w 20"/>
                <a:gd name="T57" fmla="*/ 8 h 11"/>
                <a:gd name="T58" fmla="*/ 13 w 20"/>
                <a:gd name="T59" fmla="*/ 8 h 11"/>
                <a:gd name="T60" fmla="*/ 13 w 20"/>
                <a:gd name="T61" fmla="*/ 8 h 11"/>
                <a:gd name="T62" fmla="*/ 13 w 20"/>
                <a:gd name="T6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1">
                  <a:moveTo>
                    <a:pt x="17" y="4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19" y="3"/>
                  </a:move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9" y="9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close/>
                  <a:moveTo>
                    <a:pt x="13" y="8"/>
                  </a:move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1148">
              <a:extLst>
                <a:ext uri="{FF2B5EF4-FFF2-40B4-BE49-F238E27FC236}">
                  <a16:creationId xmlns:a16="http://schemas.microsoft.com/office/drawing/2014/main" id="{281EAB4A-53F7-3C94-FB00-3A7D41497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770" y="4110538"/>
              <a:ext cx="5590" cy="5590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3 h 4"/>
                <a:gd name="T4" fmla="*/ 2 w 4"/>
                <a:gd name="T5" fmla="*/ 3 h 4"/>
                <a:gd name="T6" fmla="*/ 1 w 4"/>
                <a:gd name="T7" fmla="*/ 3 h 4"/>
                <a:gd name="T8" fmla="*/ 1 w 4"/>
                <a:gd name="T9" fmla="*/ 3 h 4"/>
                <a:gd name="T10" fmla="*/ 1 w 4"/>
                <a:gd name="T11" fmla="*/ 4 h 4"/>
                <a:gd name="T12" fmla="*/ 1 w 4"/>
                <a:gd name="T13" fmla="*/ 4 h 4"/>
                <a:gd name="T14" fmla="*/ 0 w 4"/>
                <a:gd name="T15" fmla="*/ 4 h 4"/>
                <a:gd name="T16" fmla="*/ 0 w 4"/>
                <a:gd name="T17" fmla="*/ 4 h 4"/>
                <a:gd name="T18" fmla="*/ 0 w 4"/>
                <a:gd name="T19" fmla="*/ 3 h 4"/>
                <a:gd name="T20" fmla="*/ 1 w 4"/>
                <a:gd name="T21" fmla="*/ 3 h 4"/>
                <a:gd name="T22" fmla="*/ 2 w 4"/>
                <a:gd name="T23" fmla="*/ 3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1 h 4"/>
                <a:gd name="T30" fmla="*/ 3 w 4"/>
                <a:gd name="T31" fmla="*/ 1 h 4"/>
                <a:gd name="T32" fmla="*/ 3 w 4"/>
                <a:gd name="T33" fmla="*/ 0 h 4"/>
                <a:gd name="T34" fmla="*/ 4 w 4"/>
                <a:gd name="T35" fmla="*/ 0 h 4"/>
                <a:gd name="T36" fmla="*/ 4 w 4"/>
                <a:gd name="T37" fmla="*/ 1 h 4"/>
                <a:gd name="T38" fmla="*/ 4 w 4"/>
                <a:gd name="T39" fmla="*/ 2 h 4"/>
                <a:gd name="T40" fmla="*/ 4 w 4"/>
                <a:gd name="T41" fmla="*/ 3 h 4"/>
                <a:gd name="T42" fmla="*/ 4 w 4"/>
                <a:gd name="T4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2222">
              <a:extLst>
                <a:ext uri="{FF2B5EF4-FFF2-40B4-BE49-F238E27FC236}">
                  <a16:creationId xmlns:a16="http://schemas.microsoft.com/office/drawing/2014/main" id="{DAE020B2-FEBF-176E-B105-F1A83516D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143" y="4116129"/>
              <a:ext cx="2795" cy="419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0 h 3"/>
                <a:gd name="T10" fmla="*/ 0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625BA18-1A40-2EDE-EDC0-1CCB1DB4D1C1}"/>
              </a:ext>
            </a:extLst>
          </p:cNvPr>
          <p:cNvGrpSpPr/>
          <p:nvPr/>
        </p:nvGrpSpPr>
        <p:grpSpPr>
          <a:xfrm>
            <a:off x="4644008" y="1032548"/>
            <a:ext cx="3882471" cy="4012506"/>
            <a:chOff x="4283968" y="845741"/>
            <a:chExt cx="4089382" cy="4226347"/>
          </a:xfrm>
          <a:noFill/>
        </p:grpSpPr>
        <p:sp>
          <p:nvSpPr>
            <p:cNvPr id="3" name="Freeform 1204">
              <a:extLst>
                <a:ext uri="{FF2B5EF4-FFF2-40B4-BE49-F238E27FC236}">
                  <a16:creationId xmlns:a16="http://schemas.microsoft.com/office/drawing/2014/main" id="{BECC7480-F269-C828-58B3-A7C76220AD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3968" y="1269214"/>
              <a:ext cx="3208893" cy="2823155"/>
            </a:xfrm>
            <a:custGeom>
              <a:avLst/>
              <a:gdLst>
                <a:gd name="T0" fmla="*/ 1859 w 2296"/>
                <a:gd name="T1" fmla="*/ 1214 h 2020"/>
                <a:gd name="T2" fmla="*/ 2217 w 2296"/>
                <a:gd name="T3" fmla="*/ 1078 h 2020"/>
                <a:gd name="T4" fmla="*/ 2251 w 2296"/>
                <a:gd name="T5" fmla="*/ 1194 h 2020"/>
                <a:gd name="T6" fmla="*/ 2260 w 2296"/>
                <a:gd name="T7" fmla="*/ 1287 h 2020"/>
                <a:gd name="T8" fmla="*/ 2174 w 2296"/>
                <a:gd name="T9" fmla="*/ 1411 h 2020"/>
                <a:gd name="T10" fmla="*/ 2149 w 2296"/>
                <a:gd name="T11" fmla="*/ 1460 h 2020"/>
                <a:gd name="T12" fmla="*/ 2132 w 2296"/>
                <a:gd name="T13" fmla="*/ 1458 h 2020"/>
                <a:gd name="T14" fmla="*/ 2143 w 2296"/>
                <a:gd name="T15" fmla="*/ 1501 h 2020"/>
                <a:gd name="T16" fmla="*/ 2157 w 2296"/>
                <a:gd name="T17" fmla="*/ 1548 h 2020"/>
                <a:gd name="T18" fmla="*/ 2131 w 2296"/>
                <a:gd name="T19" fmla="*/ 1625 h 2020"/>
                <a:gd name="T20" fmla="*/ 2045 w 2296"/>
                <a:gd name="T21" fmla="*/ 1772 h 2020"/>
                <a:gd name="T22" fmla="*/ 2060 w 2296"/>
                <a:gd name="T23" fmla="*/ 1933 h 2020"/>
                <a:gd name="T24" fmla="*/ 1944 w 2296"/>
                <a:gd name="T25" fmla="*/ 1834 h 2020"/>
                <a:gd name="T26" fmla="*/ 1800 w 2296"/>
                <a:gd name="T27" fmla="*/ 1836 h 2020"/>
                <a:gd name="T28" fmla="*/ 1779 w 2296"/>
                <a:gd name="T29" fmla="*/ 1869 h 2020"/>
                <a:gd name="T30" fmla="*/ 1623 w 2296"/>
                <a:gd name="T31" fmla="*/ 1884 h 2020"/>
                <a:gd name="T32" fmla="*/ 1541 w 2296"/>
                <a:gd name="T33" fmla="*/ 1986 h 2020"/>
                <a:gd name="T34" fmla="*/ 1361 w 2296"/>
                <a:gd name="T35" fmla="*/ 1893 h 2020"/>
                <a:gd name="T36" fmla="*/ 990 w 2296"/>
                <a:gd name="T37" fmla="*/ 1727 h 2020"/>
                <a:gd name="T38" fmla="*/ 803 w 2296"/>
                <a:gd name="T39" fmla="*/ 1509 h 2020"/>
                <a:gd name="T40" fmla="*/ 784 w 2296"/>
                <a:gd name="T41" fmla="*/ 1399 h 2020"/>
                <a:gd name="T42" fmla="*/ 861 w 2296"/>
                <a:gd name="T43" fmla="*/ 1178 h 2020"/>
                <a:gd name="T44" fmla="*/ 904 w 2296"/>
                <a:gd name="T45" fmla="*/ 1130 h 2020"/>
                <a:gd name="T46" fmla="*/ 751 w 2296"/>
                <a:gd name="T47" fmla="*/ 545 h 2020"/>
                <a:gd name="T48" fmla="*/ 829 w 2296"/>
                <a:gd name="T49" fmla="*/ 773 h 2020"/>
                <a:gd name="T50" fmla="*/ 820 w 2296"/>
                <a:gd name="T51" fmla="*/ 663 h 2020"/>
                <a:gd name="T52" fmla="*/ 783 w 2296"/>
                <a:gd name="T53" fmla="*/ 647 h 2020"/>
                <a:gd name="T54" fmla="*/ 692 w 2296"/>
                <a:gd name="T55" fmla="*/ 492 h 2020"/>
                <a:gd name="T56" fmla="*/ 648 w 2296"/>
                <a:gd name="T57" fmla="*/ 452 h 2020"/>
                <a:gd name="T58" fmla="*/ 565 w 2296"/>
                <a:gd name="T59" fmla="*/ 447 h 2020"/>
                <a:gd name="T60" fmla="*/ 528 w 2296"/>
                <a:gd name="T61" fmla="*/ 426 h 2020"/>
                <a:gd name="T62" fmla="*/ 396 w 2296"/>
                <a:gd name="T63" fmla="*/ 453 h 2020"/>
                <a:gd name="T64" fmla="*/ 290 w 2296"/>
                <a:gd name="T65" fmla="*/ 412 h 2020"/>
                <a:gd name="T66" fmla="*/ 467 w 2296"/>
                <a:gd name="T67" fmla="*/ 377 h 2020"/>
                <a:gd name="T68" fmla="*/ 480 w 2296"/>
                <a:gd name="T69" fmla="*/ 278 h 2020"/>
                <a:gd name="T70" fmla="*/ 470 w 2296"/>
                <a:gd name="T71" fmla="*/ 210 h 2020"/>
                <a:gd name="T72" fmla="*/ 586 w 2296"/>
                <a:gd name="T73" fmla="*/ 178 h 2020"/>
                <a:gd name="T74" fmla="*/ 665 w 2296"/>
                <a:gd name="T75" fmla="*/ 143 h 2020"/>
                <a:gd name="T76" fmla="*/ 806 w 2296"/>
                <a:gd name="T77" fmla="*/ 66 h 2020"/>
                <a:gd name="T78" fmla="*/ 879 w 2296"/>
                <a:gd name="T79" fmla="*/ 157 h 2020"/>
                <a:gd name="T80" fmla="*/ 779 w 2296"/>
                <a:gd name="T81" fmla="*/ 802 h 2020"/>
                <a:gd name="T82" fmla="*/ 814 w 2296"/>
                <a:gd name="T83" fmla="*/ 797 h 2020"/>
                <a:gd name="T84" fmla="*/ 781 w 2296"/>
                <a:gd name="T85" fmla="*/ 779 h 2020"/>
                <a:gd name="T86" fmla="*/ 420 w 2296"/>
                <a:gd name="T87" fmla="*/ 459 h 2020"/>
                <a:gd name="T88" fmla="*/ 803 w 2296"/>
                <a:gd name="T89" fmla="*/ 725 h 2020"/>
                <a:gd name="T90" fmla="*/ 780 w 2296"/>
                <a:gd name="T91" fmla="*/ 709 h 2020"/>
                <a:gd name="T92" fmla="*/ 497 w 2296"/>
                <a:gd name="T93" fmla="*/ 478 h 2020"/>
                <a:gd name="T94" fmla="*/ 791 w 2296"/>
                <a:gd name="T95" fmla="*/ 677 h 2020"/>
                <a:gd name="T96" fmla="*/ 536 w 2296"/>
                <a:gd name="T97" fmla="*/ 479 h 2020"/>
                <a:gd name="T98" fmla="*/ 640 w 2296"/>
                <a:gd name="T99" fmla="*/ 484 h 2020"/>
                <a:gd name="T100" fmla="*/ 787 w 2296"/>
                <a:gd name="T101" fmla="*/ 56 h 2020"/>
                <a:gd name="T102" fmla="*/ 1573 w 2296"/>
                <a:gd name="T103" fmla="*/ 1927 h 2020"/>
                <a:gd name="T104" fmla="*/ 855 w 2296"/>
                <a:gd name="T105" fmla="*/ 1677 h 2020"/>
                <a:gd name="T106" fmla="*/ 2182 w 2296"/>
                <a:gd name="T107" fmla="*/ 1397 h 2020"/>
                <a:gd name="T108" fmla="*/ 2253 w 2296"/>
                <a:gd name="T109" fmla="*/ 1296 h 2020"/>
                <a:gd name="T110" fmla="*/ 521 w 2296"/>
                <a:gd name="T111" fmla="*/ 483 h 2020"/>
                <a:gd name="T112" fmla="*/ 65 w 2296"/>
                <a:gd name="T113" fmla="*/ 249 h 2020"/>
                <a:gd name="T114" fmla="*/ 160 w 2296"/>
                <a:gd name="T115" fmla="*/ 363 h 2020"/>
                <a:gd name="T116" fmla="*/ 235 w 2296"/>
                <a:gd name="T117" fmla="*/ 383 h 2020"/>
                <a:gd name="T118" fmla="*/ 5 w 2296"/>
                <a:gd name="T119" fmla="*/ 31 h 2020"/>
                <a:gd name="T120" fmla="*/ 375 w 2296"/>
                <a:gd name="T121" fmla="*/ 454 h 2020"/>
                <a:gd name="T122" fmla="*/ 495 w 2296"/>
                <a:gd name="T123" fmla="*/ 91 h 2020"/>
                <a:gd name="T124" fmla="*/ 2159 w 2296"/>
                <a:gd name="T125" fmla="*/ 1503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6" h="2020">
                  <a:moveTo>
                    <a:pt x="911" y="1082"/>
                  </a:moveTo>
                  <a:lnTo>
                    <a:pt x="913" y="1083"/>
                  </a:lnTo>
                  <a:lnTo>
                    <a:pt x="918" y="1085"/>
                  </a:lnTo>
                  <a:lnTo>
                    <a:pt x="924" y="1087"/>
                  </a:lnTo>
                  <a:lnTo>
                    <a:pt x="928" y="1088"/>
                  </a:lnTo>
                  <a:lnTo>
                    <a:pt x="934" y="1089"/>
                  </a:lnTo>
                  <a:lnTo>
                    <a:pt x="938" y="1091"/>
                  </a:lnTo>
                  <a:lnTo>
                    <a:pt x="944" y="1093"/>
                  </a:lnTo>
                  <a:lnTo>
                    <a:pt x="950" y="1094"/>
                  </a:lnTo>
                  <a:lnTo>
                    <a:pt x="954" y="1095"/>
                  </a:lnTo>
                  <a:lnTo>
                    <a:pt x="960" y="1097"/>
                  </a:lnTo>
                  <a:lnTo>
                    <a:pt x="964" y="1098"/>
                  </a:lnTo>
                  <a:lnTo>
                    <a:pt x="970" y="1099"/>
                  </a:lnTo>
                  <a:lnTo>
                    <a:pt x="975" y="1100"/>
                  </a:lnTo>
                  <a:lnTo>
                    <a:pt x="980" y="1102"/>
                  </a:lnTo>
                  <a:lnTo>
                    <a:pt x="985" y="1103"/>
                  </a:lnTo>
                  <a:lnTo>
                    <a:pt x="990" y="1105"/>
                  </a:lnTo>
                  <a:lnTo>
                    <a:pt x="995" y="1106"/>
                  </a:lnTo>
                  <a:lnTo>
                    <a:pt x="1001" y="1107"/>
                  </a:lnTo>
                  <a:lnTo>
                    <a:pt x="1006" y="1108"/>
                  </a:lnTo>
                  <a:lnTo>
                    <a:pt x="1011" y="1110"/>
                  </a:lnTo>
                  <a:lnTo>
                    <a:pt x="1016" y="1111"/>
                  </a:lnTo>
                  <a:lnTo>
                    <a:pt x="1021" y="1112"/>
                  </a:lnTo>
                  <a:lnTo>
                    <a:pt x="1027" y="1113"/>
                  </a:lnTo>
                  <a:lnTo>
                    <a:pt x="1031" y="1114"/>
                  </a:lnTo>
                  <a:lnTo>
                    <a:pt x="1037" y="1115"/>
                  </a:lnTo>
                  <a:lnTo>
                    <a:pt x="1042" y="1116"/>
                  </a:lnTo>
                  <a:lnTo>
                    <a:pt x="1045" y="1117"/>
                  </a:lnTo>
                  <a:lnTo>
                    <a:pt x="1047" y="1117"/>
                  </a:lnTo>
                  <a:lnTo>
                    <a:pt x="1053" y="1119"/>
                  </a:lnTo>
                  <a:lnTo>
                    <a:pt x="1058" y="1120"/>
                  </a:lnTo>
                  <a:lnTo>
                    <a:pt x="1063" y="1121"/>
                  </a:lnTo>
                  <a:lnTo>
                    <a:pt x="1068" y="1122"/>
                  </a:lnTo>
                  <a:lnTo>
                    <a:pt x="1073" y="1123"/>
                  </a:lnTo>
                  <a:lnTo>
                    <a:pt x="1079" y="1124"/>
                  </a:lnTo>
                  <a:lnTo>
                    <a:pt x="1084" y="1125"/>
                  </a:lnTo>
                  <a:lnTo>
                    <a:pt x="1089" y="1127"/>
                  </a:lnTo>
                  <a:lnTo>
                    <a:pt x="1094" y="1128"/>
                  </a:lnTo>
                  <a:lnTo>
                    <a:pt x="1099" y="1129"/>
                  </a:lnTo>
                  <a:lnTo>
                    <a:pt x="1105" y="1130"/>
                  </a:lnTo>
                  <a:lnTo>
                    <a:pt x="1110" y="1131"/>
                  </a:lnTo>
                  <a:lnTo>
                    <a:pt x="1115" y="1131"/>
                  </a:lnTo>
                  <a:lnTo>
                    <a:pt x="1116" y="1131"/>
                  </a:lnTo>
                  <a:lnTo>
                    <a:pt x="1120" y="1132"/>
                  </a:lnTo>
                  <a:lnTo>
                    <a:pt x="1126" y="1133"/>
                  </a:lnTo>
                  <a:lnTo>
                    <a:pt x="1131" y="1135"/>
                  </a:lnTo>
                  <a:lnTo>
                    <a:pt x="1136" y="1136"/>
                  </a:lnTo>
                  <a:lnTo>
                    <a:pt x="1142" y="1136"/>
                  </a:lnTo>
                  <a:lnTo>
                    <a:pt x="1147" y="1137"/>
                  </a:lnTo>
                  <a:lnTo>
                    <a:pt x="1152" y="1138"/>
                  </a:lnTo>
                  <a:lnTo>
                    <a:pt x="1158" y="1139"/>
                  </a:lnTo>
                  <a:lnTo>
                    <a:pt x="1162" y="1139"/>
                  </a:lnTo>
                  <a:lnTo>
                    <a:pt x="1168" y="1140"/>
                  </a:lnTo>
                  <a:lnTo>
                    <a:pt x="1174" y="1141"/>
                  </a:lnTo>
                  <a:lnTo>
                    <a:pt x="1178" y="1141"/>
                  </a:lnTo>
                  <a:lnTo>
                    <a:pt x="1184" y="1142"/>
                  </a:lnTo>
                  <a:lnTo>
                    <a:pt x="1189" y="1144"/>
                  </a:lnTo>
                  <a:lnTo>
                    <a:pt x="1194" y="1144"/>
                  </a:lnTo>
                  <a:lnTo>
                    <a:pt x="1200" y="1145"/>
                  </a:lnTo>
                  <a:lnTo>
                    <a:pt x="1205" y="1146"/>
                  </a:lnTo>
                  <a:lnTo>
                    <a:pt x="1210" y="1146"/>
                  </a:lnTo>
                  <a:lnTo>
                    <a:pt x="1213" y="1147"/>
                  </a:lnTo>
                  <a:lnTo>
                    <a:pt x="1216" y="1147"/>
                  </a:lnTo>
                  <a:lnTo>
                    <a:pt x="1221" y="1147"/>
                  </a:lnTo>
                  <a:lnTo>
                    <a:pt x="1227" y="1148"/>
                  </a:lnTo>
                  <a:lnTo>
                    <a:pt x="1231" y="1149"/>
                  </a:lnTo>
                  <a:lnTo>
                    <a:pt x="1237" y="1149"/>
                  </a:lnTo>
                  <a:lnTo>
                    <a:pt x="1243" y="1150"/>
                  </a:lnTo>
                  <a:lnTo>
                    <a:pt x="1247" y="1150"/>
                  </a:lnTo>
                  <a:lnTo>
                    <a:pt x="1253" y="1152"/>
                  </a:lnTo>
                  <a:lnTo>
                    <a:pt x="1259" y="1152"/>
                  </a:lnTo>
                  <a:lnTo>
                    <a:pt x="1263" y="1153"/>
                  </a:lnTo>
                  <a:lnTo>
                    <a:pt x="1269" y="1153"/>
                  </a:lnTo>
                  <a:lnTo>
                    <a:pt x="1274" y="1154"/>
                  </a:lnTo>
                  <a:lnTo>
                    <a:pt x="1280" y="1154"/>
                  </a:lnTo>
                  <a:lnTo>
                    <a:pt x="1285" y="1154"/>
                  </a:lnTo>
                  <a:lnTo>
                    <a:pt x="1290" y="1155"/>
                  </a:lnTo>
                  <a:lnTo>
                    <a:pt x="1296" y="1155"/>
                  </a:lnTo>
                  <a:lnTo>
                    <a:pt x="1300" y="1156"/>
                  </a:lnTo>
                  <a:lnTo>
                    <a:pt x="1306" y="1156"/>
                  </a:lnTo>
                  <a:lnTo>
                    <a:pt x="1312" y="1156"/>
                  </a:lnTo>
                  <a:lnTo>
                    <a:pt x="1317" y="1157"/>
                  </a:lnTo>
                  <a:lnTo>
                    <a:pt x="1322" y="1157"/>
                  </a:lnTo>
                  <a:lnTo>
                    <a:pt x="1328" y="1157"/>
                  </a:lnTo>
                  <a:lnTo>
                    <a:pt x="1333" y="1158"/>
                  </a:lnTo>
                  <a:lnTo>
                    <a:pt x="1339" y="1158"/>
                  </a:lnTo>
                  <a:lnTo>
                    <a:pt x="1343" y="1158"/>
                  </a:lnTo>
                  <a:lnTo>
                    <a:pt x="1349" y="1160"/>
                  </a:lnTo>
                  <a:lnTo>
                    <a:pt x="1355" y="1160"/>
                  </a:lnTo>
                  <a:lnTo>
                    <a:pt x="1358" y="1160"/>
                  </a:lnTo>
                  <a:lnTo>
                    <a:pt x="1359" y="1160"/>
                  </a:lnTo>
                  <a:lnTo>
                    <a:pt x="1365" y="1160"/>
                  </a:lnTo>
                  <a:lnTo>
                    <a:pt x="1371" y="1160"/>
                  </a:lnTo>
                  <a:lnTo>
                    <a:pt x="1376" y="1161"/>
                  </a:lnTo>
                  <a:lnTo>
                    <a:pt x="1381" y="1161"/>
                  </a:lnTo>
                  <a:lnTo>
                    <a:pt x="1386" y="1161"/>
                  </a:lnTo>
                  <a:lnTo>
                    <a:pt x="1392" y="1161"/>
                  </a:lnTo>
                  <a:lnTo>
                    <a:pt x="1398" y="1161"/>
                  </a:lnTo>
                  <a:lnTo>
                    <a:pt x="1402" y="1162"/>
                  </a:lnTo>
                  <a:lnTo>
                    <a:pt x="1408" y="1162"/>
                  </a:lnTo>
                  <a:lnTo>
                    <a:pt x="1414" y="1162"/>
                  </a:lnTo>
                  <a:lnTo>
                    <a:pt x="1419" y="1162"/>
                  </a:lnTo>
                  <a:lnTo>
                    <a:pt x="1424" y="1162"/>
                  </a:lnTo>
                  <a:lnTo>
                    <a:pt x="1429" y="1162"/>
                  </a:lnTo>
                  <a:lnTo>
                    <a:pt x="1435" y="1162"/>
                  </a:lnTo>
                  <a:lnTo>
                    <a:pt x="1440" y="1162"/>
                  </a:lnTo>
                  <a:lnTo>
                    <a:pt x="1445" y="1162"/>
                  </a:lnTo>
                  <a:lnTo>
                    <a:pt x="1451" y="1162"/>
                  </a:lnTo>
                  <a:lnTo>
                    <a:pt x="1457" y="1162"/>
                  </a:lnTo>
                  <a:lnTo>
                    <a:pt x="1461" y="1162"/>
                  </a:lnTo>
                  <a:lnTo>
                    <a:pt x="1467" y="1162"/>
                  </a:lnTo>
                  <a:lnTo>
                    <a:pt x="1472" y="1162"/>
                  </a:lnTo>
                  <a:lnTo>
                    <a:pt x="1478" y="1162"/>
                  </a:lnTo>
                  <a:lnTo>
                    <a:pt x="1483" y="1162"/>
                  </a:lnTo>
                  <a:lnTo>
                    <a:pt x="1488" y="1162"/>
                  </a:lnTo>
                  <a:lnTo>
                    <a:pt x="1494" y="1162"/>
                  </a:lnTo>
                  <a:lnTo>
                    <a:pt x="1500" y="1162"/>
                  </a:lnTo>
                  <a:lnTo>
                    <a:pt x="1504" y="1162"/>
                  </a:lnTo>
                  <a:lnTo>
                    <a:pt x="1510" y="1162"/>
                  </a:lnTo>
                  <a:lnTo>
                    <a:pt x="1515" y="1161"/>
                  </a:lnTo>
                  <a:lnTo>
                    <a:pt x="1521" y="1161"/>
                  </a:lnTo>
                  <a:lnTo>
                    <a:pt x="1524" y="1161"/>
                  </a:lnTo>
                  <a:lnTo>
                    <a:pt x="1526" y="1161"/>
                  </a:lnTo>
                  <a:lnTo>
                    <a:pt x="1531" y="1161"/>
                  </a:lnTo>
                  <a:lnTo>
                    <a:pt x="1537" y="1161"/>
                  </a:lnTo>
                  <a:lnTo>
                    <a:pt x="1541" y="1161"/>
                  </a:lnTo>
                  <a:lnTo>
                    <a:pt x="1547" y="1160"/>
                  </a:lnTo>
                  <a:lnTo>
                    <a:pt x="1553" y="1160"/>
                  </a:lnTo>
                  <a:lnTo>
                    <a:pt x="1558" y="1160"/>
                  </a:lnTo>
                  <a:lnTo>
                    <a:pt x="1563" y="1160"/>
                  </a:lnTo>
                  <a:lnTo>
                    <a:pt x="1569" y="1158"/>
                  </a:lnTo>
                  <a:lnTo>
                    <a:pt x="1574" y="1158"/>
                  </a:lnTo>
                  <a:lnTo>
                    <a:pt x="1574" y="1157"/>
                  </a:lnTo>
                  <a:lnTo>
                    <a:pt x="1574" y="1154"/>
                  </a:lnTo>
                  <a:lnTo>
                    <a:pt x="1574" y="1149"/>
                  </a:lnTo>
                  <a:lnTo>
                    <a:pt x="1574" y="1147"/>
                  </a:lnTo>
                  <a:lnTo>
                    <a:pt x="1573" y="1145"/>
                  </a:lnTo>
                  <a:lnTo>
                    <a:pt x="1575" y="1145"/>
                  </a:lnTo>
                  <a:lnTo>
                    <a:pt x="1578" y="1145"/>
                  </a:lnTo>
                  <a:lnTo>
                    <a:pt x="1579" y="1145"/>
                  </a:lnTo>
                  <a:lnTo>
                    <a:pt x="1581" y="1146"/>
                  </a:lnTo>
                  <a:lnTo>
                    <a:pt x="1582" y="1147"/>
                  </a:lnTo>
                  <a:lnTo>
                    <a:pt x="1582" y="1148"/>
                  </a:lnTo>
                  <a:lnTo>
                    <a:pt x="1582" y="1149"/>
                  </a:lnTo>
                  <a:lnTo>
                    <a:pt x="1582" y="1152"/>
                  </a:lnTo>
                  <a:lnTo>
                    <a:pt x="1583" y="1152"/>
                  </a:lnTo>
                  <a:lnTo>
                    <a:pt x="1583" y="1153"/>
                  </a:lnTo>
                  <a:lnTo>
                    <a:pt x="1584" y="1156"/>
                  </a:lnTo>
                  <a:lnTo>
                    <a:pt x="1585" y="1161"/>
                  </a:lnTo>
                  <a:lnTo>
                    <a:pt x="1585" y="1163"/>
                  </a:lnTo>
                  <a:lnTo>
                    <a:pt x="1585" y="1164"/>
                  </a:lnTo>
                  <a:lnTo>
                    <a:pt x="1587" y="1165"/>
                  </a:lnTo>
                  <a:lnTo>
                    <a:pt x="1589" y="1167"/>
                  </a:lnTo>
                  <a:lnTo>
                    <a:pt x="1591" y="1169"/>
                  </a:lnTo>
                  <a:lnTo>
                    <a:pt x="1592" y="1169"/>
                  </a:lnTo>
                  <a:lnTo>
                    <a:pt x="1596" y="1167"/>
                  </a:lnTo>
                  <a:lnTo>
                    <a:pt x="1597" y="1167"/>
                  </a:lnTo>
                  <a:lnTo>
                    <a:pt x="1597" y="1169"/>
                  </a:lnTo>
                  <a:lnTo>
                    <a:pt x="1598" y="1170"/>
                  </a:lnTo>
                  <a:lnTo>
                    <a:pt x="1602" y="1170"/>
                  </a:lnTo>
                  <a:lnTo>
                    <a:pt x="1607" y="1170"/>
                  </a:lnTo>
                  <a:lnTo>
                    <a:pt x="1608" y="1170"/>
                  </a:lnTo>
                  <a:lnTo>
                    <a:pt x="1608" y="1173"/>
                  </a:lnTo>
                  <a:lnTo>
                    <a:pt x="1609" y="1173"/>
                  </a:lnTo>
                  <a:lnTo>
                    <a:pt x="1610" y="1173"/>
                  </a:lnTo>
                  <a:lnTo>
                    <a:pt x="1614" y="1173"/>
                  </a:lnTo>
                  <a:lnTo>
                    <a:pt x="1615" y="1172"/>
                  </a:lnTo>
                  <a:lnTo>
                    <a:pt x="1616" y="1172"/>
                  </a:lnTo>
                  <a:lnTo>
                    <a:pt x="1617" y="1172"/>
                  </a:lnTo>
                  <a:lnTo>
                    <a:pt x="1617" y="1171"/>
                  </a:lnTo>
                  <a:lnTo>
                    <a:pt x="1617" y="1170"/>
                  </a:lnTo>
                  <a:lnTo>
                    <a:pt x="1618" y="1170"/>
                  </a:lnTo>
                  <a:lnTo>
                    <a:pt x="1622" y="1169"/>
                  </a:lnTo>
                  <a:lnTo>
                    <a:pt x="1625" y="1169"/>
                  </a:lnTo>
                  <a:lnTo>
                    <a:pt x="1628" y="1169"/>
                  </a:lnTo>
                  <a:lnTo>
                    <a:pt x="1630" y="1169"/>
                  </a:lnTo>
                  <a:lnTo>
                    <a:pt x="1631" y="1170"/>
                  </a:lnTo>
                  <a:lnTo>
                    <a:pt x="1635" y="1171"/>
                  </a:lnTo>
                  <a:lnTo>
                    <a:pt x="1638" y="1171"/>
                  </a:lnTo>
                  <a:lnTo>
                    <a:pt x="1638" y="1172"/>
                  </a:lnTo>
                  <a:lnTo>
                    <a:pt x="1636" y="1172"/>
                  </a:lnTo>
                  <a:lnTo>
                    <a:pt x="1635" y="1173"/>
                  </a:lnTo>
                  <a:lnTo>
                    <a:pt x="1636" y="1174"/>
                  </a:lnTo>
                  <a:lnTo>
                    <a:pt x="1638" y="1174"/>
                  </a:lnTo>
                  <a:lnTo>
                    <a:pt x="1640" y="1174"/>
                  </a:lnTo>
                  <a:lnTo>
                    <a:pt x="1641" y="1174"/>
                  </a:lnTo>
                  <a:lnTo>
                    <a:pt x="1642" y="1175"/>
                  </a:lnTo>
                  <a:lnTo>
                    <a:pt x="1642" y="1177"/>
                  </a:lnTo>
                  <a:lnTo>
                    <a:pt x="1642" y="1178"/>
                  </a:lnTo>
                  <a:lnTo>
                    <a:pt x="1643" y="1179"/>
                  </a:lnTo>
                  <a:lnTo>
                    <a:pt x="1643" y="1180"/>
                  </a:lnTo>
                  <a:lnTo>
                    <a:pt x="1644" y="1181"/>
                  </a:lnTo>
                  <a:lnTo>
                    <a:pt x="1645" y="1181"/>
                  </a:lnTo>
                  <a:lnTo>
                    <a:pt x="1647" y="1181"/>
                  </a:lnTo>
                  <a:lnTo>
                    <a:pt x="1647" y="1180"/>
                  </a:lnTo>
                  <a:lnTo>
                    <a:pt x="1647" y="1179"/>
                  </a:lnTo>
                  <a:lnTo>
                    <a:pt x="1647" y="1178"/>
                  </a:lnTo>
                  <a:lnTo>
                    <a:pt x="1648" y="1177"/>
                  </a:lnTo>
                  <a:lnTo>
                    <a:pt x="1650" y="1177"/>
                  </a:lnTo>
                  <a:lnTo>
                    <a:pt x="1652" y="1177"/>
                  </a:lnTo>
                  <a:lnTo>
                    <a:pt x="1653" y="1178"/>
                  </a:lnTo>
                  <a:lnTo>
                    <a:pt x="1653" y="1179"/>
                  </a:lnTo>
                  <a:lnTo>
                    <a:pt x="1655" y="1180"/>
                  </a:lnTo>
                  <a:lnTo>
                    <a:pt x="1656" y="1180"/>
                  </a:lnTo>
                  <a:lnTo>
                    <a:pt x="1658" y="1181"/>
                  </a:lnTo>
                  <a:lnTo>
                    <a:pt x="1660" y="1181"/>
                  </a:lnTo>
                  <a:lnTo>
                    <a:pt x="1660" y="1182"/>
                  </a:lnTo>
                  <a:lnTo>
                    <a:pt x="1661" y="1182"/>
                  </a:lnTo>
                  <a:lnTo>
                    <a:pt x="1662" y="1183"/>
                  </a:lnTo>
                  <a:lnTo>
                    <a:pt x="1661" y="1184"/>
                  </a:lnTo>
                  <a:lnTo>
                    <a:pt x="1662" y="1184"/>
                  </a:lnTo>
                  <a:lnTo>
                    <a:pt x="1664" y="1184"/>
                  </a:lnTo>
                  <a:lnTo>
                    <a:pt x="1665" y="1184"/>
                  </a:lnTo>
                  <a:lnTo>
                    <a:pt x="1665" y="1186"/>
                  </a:lnTo>
                  <a:lnTo>
                    <a:pt x="1666" y="1186"/>
                  </a:lnTo>
                  <a:lnTo>
                    <a:pt x="1667" y="1186"/>
                  </a:lnTo>
                  <a:lnTo>
                    <a:pt x="1668" y="1186"/>
                  </a:lnTo>
                  <a:lnTo>
                    <a:pt x="1669" y="1186"/>
                  </a:lnTo>
                  <a:lnTo>
                    <a:pt x="1670" y="1186"/>
                  </a:lnTo>
                  <a:lnTo>
                    <a:pt x="1673" y="1184"/>
                  </a:lnTo>
                  <a:lnTo>
                    <a:pt x="1674" y="1184"/>
                  </a:lnTo>
                  <a:lnTo>
                    <a:pt x="1674" y="1183"/>
                  </a:lnTo>
                  <a:lnTo>
                    <a:pt x="1677" y="1180"/>
                  </a:lnTo>
                  <a:lnTo>
                    <a:pt x="1678" y="1180"/>
                  </a:lnTo>
                  <a:lnTo>
                    <a:pt x="1678" y="1179"/>
                  </a:lnTo>
                  <a:lnTo>
                    <a:pt x="1681" y="1178"/>
                  </a:lnTo>
                  <a:lnTo>
                    <a:pt x="1682" y="1178"/>
                  </a:lnTo>
                  <a:lnTo>
                    <a:pt x="1683" y="1178"/>
                  </a:lnTo>
                  <a:lnTo>
                    <a:pt x="1683" y="1179"/>
                  </a:lnTo>
                  <a:lnTo>
                    <a:pt x="1683" y="1180"/>
                  </a:lnTo>
                  <a:lnTo>
                    <a:pt x="1684" y="1180"/>
                  </a:lnTo>
                  <a:lnTo>
                    <a:pt x="1684" y="1181"/>
                  </a:lnTo>
                  <a:lnTo>
                    <a:pt x="1684" y="1182"/>
                  </a:lnTo>
                  <a:lnTo>
                    <a:pt x="1685" y="1182"/>
                  </a:lnTo>
                  <a:lnTo>
                    <a:pt x="1686" y="1182"/>
                  </a:lnTo>
                  <a:lnTo>
                    <a:pt x="1688" y="1181"/>
                  </a:lnTo>
                  <a:lnTo>
                    <a:pt x="1690" y="1181"/>
                  </a:lnTo>
                  <a:lnTo>
                    <a:pt x="1690" y="1182"/>
                  </a:lnTo>
                  <a:lnTo>
                    <a:pt x="1691" y="1182"/>
                  </a:lnTo>
                  <a:lnTo>
                    <a:pt x="1692" y="1181"/>
                  </a:lnTo>
                  <a:lnTo>
                    <a:pt x="1700" y="1180"/>
                  </a:lnTo>
                  <a:lnTo>
                    <a:pt x="1701" y="1180"/>
                  </a:lnTo>
                  <a:lnTo>
                    <a:pt x="1702" y="1180"/>
                  </a:lnTo>
                  <a:lnTo>
                    <a:pt x="1704" y="1182"/>
                  </a:lnTo>
                  <a:lnTo>
                    <a:pt x="1704" y="1183"/>
                  </a:lnTo>
                  <a:lnTo>
                    <a:pt x="1707" y="1183"/>
                  </a:lnTo>
                  <a:lnTo>
                    <a:pt x="1709" y="1182"/>
                  </a:lnTo>
                  <a:lnTo>
                    <a:pt x="1710" y="1182"/>
                  </a:lnTo>
                  <a:lnTo>
                    <a:pt x="1711" y="1182"/>
                  </a:lnTo>
                  <a:lnTo>
                    <a:pt x="1712" y="1182"/>
                  </a:lnTo>
                  <a:lnTo>
                    <a:pt x="1714" y="1182"/>
                  </a:lnTo>
                  <a:lnTo>
                    <a:pt x="1717" y="1182"/>
                  </a:lnTo>
                  <a:lnTo>
                    <a:pt x="1718" y="1182"/>
                  </a:lnTo>
                  <a:lnTo>
                    <a:pt x="1719" y="1182"/>
                  </a:lnTo>
                  <a:lnTo>
                    <a:pt x="1720" y="1182"/>
                  </a:lnTo>
                  <a:lnTo>
                    <a:pt x="1722" y="1180"/>
                  </a:lnTo>
                  <a:lnTo>
                    <a:pt x="1726" y="1178"/>
                  </a:lnTo>
                  <a:lnTo>
                    <a:pt x="1730" y="1174"/>
                  </a:lnTo>
                  <a:lnTo>
                    <a:pt x="1734" y="1172"/>
                  </a:lnTo>
                  <a:lnTo>
                    <a:pt x="1736" y="1170"/>
                  </a:lnTo>
                  <a:lnTo>
                    <a:pt x="1738" y="1169"/>
                  </a:lnTo>
                  <a:lnTo>
                    <a:pt x="1742" y="1166"/>
                  </a:lnTo>
                  <a:lnTo>
                    <a:pt x="1743" y="1166"/>
                  </a:lnTo>
                  <a:lnTo>
                    <a:pt x="1748" y="1169"/>
                  </a:lnTo>
                  <a:lnTo>
                    <a:pt x="1753" y="1171"/>
                  </a:lnTo>
                  <a:lnTo>
                    <a:pt x="1759" y="1173"/>
                  </a:lnTo>
                  <a:lnTo>
                    <a:pt x="1763" y="1175"/>
                  </a:lnTo>
                  <a:lnTo>
                    <a:pt x="1769" y="1177"/>
                  </a:lnTo>
                  <a:lnTo>
                    <a:pt x="1773" y="1179"/>
                  </a:lnTo>
                  <a:lnTo>
                    <a:pt x="1779" y="1181"/>
                  </a:lnTo>
                  <a:lnTo>
                    <a:pt x="1783" y="1182"/>
                  </a:lnTo>
                  <a:lnTo>
                    <a:pt x="1787" y="1183"/>
                  </a:lnTo>
                  <a:lnTo>
                    <a:pt x="1789" y="1184"/>
                  </a:lnTo>
                  <a:lnTo>
                    <a:pt x="1793" y="1186"/>
                  </a:lnTo>
                  <a:lnTo>
                    <a:pt x="1795" y="1187"/>
                  </a:lnTo>
                  <a:lnTo>
                    <a:pt x="1798" y="1188"/>
                  </a:lnTo>
                  <a:lnTo>
                    <a:pt x="1800" y="1189"/>
                  </a:lnTo>
                  <a:lnTo>
                    <a:pt x="1804" y="1190"/>
                  </a:lnTo>
                  <a:lnTo>
                    <a:pt x="1806" y="1191"/>
                  </a:lnTo>
                  <a:lnTo>
                    <a:pt x="1810" y="1194"/>
                  </a:lnTo>
                  <a:lnTo>
                    <a:pt x="1813" y="1195"/>
                  </a:lnTo>
                  <a:lnTo>
                    <a:pt x="1816" y="1196"/>
                  </a:lnTo>
                  <a:lnTo>
                    <a:pt x="1820" y="1197"/>
                  </a:lnTo>
                  <a:lnTo>
                    <a:pt x="1823" y="1198"/>
                  </a:lnTo>
                  <a:lnTo>
                    <a:pt x="1826" y="1199"/>
                  </a:lnTo>
                  <a:lnTo>
                    <a:pt x="1830" y="1202"/>
                  </a:lnTo>
                  <a:lnTo>
                    <a:pt x="1834" y="1203"/>
                  </a:lnTo>
                  <a:lnTo>
                    <a:pt x="1836" y="1203"/>
                  </a:lnTo>
                  <a:lnTo>
                    <a:pt x="1837" y="1204"/>
                  </a:lnTo>
                  <a:lnTo>
                    <a:pt x="1838" y="1204"/>
                  </a:lnTo>
                  <a:lnTo>
                    <a:pt x="1838" y="1205"/>
                  </a:lnTo>
                  <a:lnTo>
                    <a:pt x="1839" y="1207"/>
                  </a:lnTo>
                  <a:lnTo>
                    <a:pt x="1840" y="1209"/>
                  </a:lnTo>
                  <a:lnTo>
                    <a:pt x="1841" y="1212"/>
                  </a:lnTo>
                  <a:lnTo>
                    <a:pt x="1842" y="1213"/>
                  </a:lnTo>
                  <a:lnTo>
                    <a:pt x="1845" y="1215"/>
                  </a:lnTo>
                  <a:lnTo>
                    <a:pt x="1848" y="1219"/>
                  </a:lnTo>
                  <a:lnTo>
                    <a:pt x="1849" y="1219"/>
                  </a:lnTo>
                  <a:lnTo>
                    <a:pt x="1850" y="1219"/>
                  </a:lnTo>
                  <a:lnTo>
                    <a:pt x="1850" y="1217"/>
                  </a:lnTo>
                  <a:lnTo>
                    <a:pt x="1851" y="1216"/>
                  </a:lnTo>
                  <a:lnTo>
                    <a:pt x="1853" y="1215"/>
                  </a:lnTo>
                  <a:lnTo>
                    <a:pt x="1854" y="1215"/>
                  </a:lnTo>
                  <a:lnTo>
                    <a:pt x="1855" y="1215"/>
                  </a:lnTo>
                  <a:lnTo>
                    <a:pt x="1856" y="1214"/>
                  </a:lnTo>
                  <a:lnTo>
                    <a:pt x="1857" y="1213"/>
                  </a:lnTo>
                  <a:lnTo>
                    <a:pt x="1858" y="1213"/>
                  </a:lnTo>
                  <a:lnTo>
                    <a:pt x="1859" y="1214"/>
                  </a:lnTo>
                  <a:lnTo>
                    <a:pt x="1859" y="1217"/>
                  </a:lnTo>
                  <a:lnTo>
                    <a:pt x="1859" y="1219"/>
                  </a:lnTo>
                  <a:lnTo>
                    <a:pt x="1860" y="1220"/>
                  </a:lnTo>
                  <a:lnTo>
                    <a:pt x="1860" y="1221"/>
                  </a:lnTo>
                  <a:lnTo>
                    <a:pt x="1860" y="1222"/>
                  </a:lnTo>
                  <a:lnTo>
                    <a:pt x="1862" y="1223"/>
                  </a:lnTo>
                  <a:lnTo>
                    <a:pt x="1862" y="1224"/>
                  </a:lnTo>
                  <a:lnTo>
                    <a:pt x="1863" y="1225"/>
                  </a:lnTo>
                  <a:lnTo>
                    <a:pt x="1864" y="1227"/>
                  </a:lnTo>
                  <a:lnTo>
                    <a:pt x="1865" y="1229"/>
                  </a:lnTo>
                  <a:lnTo>
                    <a:pt x="1866" y="1230"/>
                  </a:lnTo>
                  <a:lnTo>
                    <a:pt x="1867" y="1230"/>
                  </a:lnTo>
                  <a:lnTo>
                    <a:pt x="1868" y="1228"/>
                  </a:lnTo>
                  <a:lnTo>
                    <a:pt x="1869" y="1228"/>
                  </a:lnTo>
                  <a:lnTo>
                    <a:pt x="1871" y="1228"/>
                  </a:lnTo>
                  <a:lnTo>
                    <a:pt x="1874" y="1227"/>
                  </a:lnTo>
                  <a:lnTo>
                    <a:pt x="1875" y="1227"/>
                  </a:lnTo>
                  <a:lnTo>
                    <a:pt x="1876" y="1227"/>
                  </a:lnTo>
                  <a:lnTo>
                    <a:pt x="1877" y="1229"/>
                  </a:lnTo>
                  <a:lnTo>
                    <a:pt x="1879" y="1229"/>
                  </a:lnTo>
                  <a:lnTo>
                    <a:pt x="1880" y="1230"/>
                  </a:lnTo>
                  <a:lnTo>
                    <a:pt x="1879" y="1232"/>
                  </a:lnTo>
                  <a:lnTo>
                    <a:pt x="1879" y="1234"/>
                  </a:lnTo>
                  <a:lnTo>
                    <a:pt x="1876" y="1239"/>
                  </a:lnTo>
                  <a:lnTo>
                    <a:pt x="1881" y="1238"/>
                  </a:lnTo>
                  <a:lnTo>
                    <a:pt x="1884" y="1240"/>
                  </a:lnTo>
                  <a:lnTo>
                    <a:pt x="1889" y="1241"/>
                  </a:lnTo>
                  <a:lnTo>
                    <a:pt x="1894" y="1244"/>
                  </a:lnTo>
                  <a:lnTo>
                    <a:pt x="1901" y="1246"/>
                  </a:lnTo>
                  <a:lnTo>
                    <a:pt x="1907" y="1248"/>
                  </a:lnTo>
                  <a:lnTo>
                    <a:pt x="1908" y="1249"/>
                  </a:lnTo>
                  <a:lnTo>
                    <a:pt x="1908" y="1250"/>
                  </a:lnTo>
                  <a:lnTo>
                    <a:pt x="1911" y="1258"/>
                  </a:lnTo>
                  <a:lnTo>
                    <a:pt x="1915" y="1265"/>
                  </a:lnTo>
                  <a:lnTo>
                    <a:pt x="1917" y="1273"/>
                  </a:lnTo>
                  <a:lnTo>
                    <a:pt x="1920" y="1280"/>
                  </a:lnTo>
                  <a:lnTo>
                    <a:pt x="1923" y="1288"/>
                  </a:lnTo>
                  <a:lnTo>
                    <a:pt x="1926" y="1295"/>
                  </a:lnTo>
                  <a:lnTo>
                    <a:pt x="1929" y="1303"/>
                  </a:lnTo>
                  <a:lnTo>
                    <a:pt x="1932" y="1309"/>
                  </a:lnTo>
                  <a:lnTo>
                    <a:pt x="1932" y="1311"/>
                  </a:lnTo>
                  <a:lnTo>
                    <a:pt x="1932" y="1312"/>
                  </a:lnTo>
                  <a:lnTo>
                    <a:pt x="1932" y="1315"/>
                  </a:lnTo>
                  <a:lnTo>
                    <a:pt x="1932" y="1317"/>
                  </a:lnTo>
                  <a:lnTo>
                    <a:pt x="1932" y="1320"/>
                  </a:lnTo>
                  <a:lnTo>
                    <a:pt x="1931" y="1322"/>
                  </a:lnTo>
                  <a:lnTo>
                    <a:pt x="1931" y="1324"/>
                  </a:lnTo>
                  <a:lnTo>
                    <a:pt x="1931" y="1328"/>
                  </a:lnTo>
                  <a:lnTo>
                    <a:pt x="1929" y="1330"/>
                  </a:lnTo>
                  <a:lnTo>
                    <a:pt x="1929" y="1332"/>
                  </a:lnTo>
                  <a:lnTo>
                    <a:pt x="1929" y="1333"/>
                  </a:lnTo>
                  <a:lnTo>
                    <a:pt x="1929" y="1334"/>
                  </a:lnTo>
                  <a:lnTo>
                    <a:pt x="1929" y="1336"/>
                  </a:lnTo>
                  <a:lnTo>
                    <a:pt x="1929" y="1337"/>
                  </a:lnTo>
                  <a:lnTo>
                    <a:pt x="1929" y="1339"/>
                  </a:lnTo>
                  <a:lnTo>
                    <a:pt x="1929" y="1340"/>
                  </a:lnTo>
                  <a:lnTo>
                    <a:pt x="1929" y="1341"/>
                  </a:lnTo>
                  <a:lnTo>
                    <a:pt x="1929" y="1342"/>
                  </a:lnTo>
                  <a:lnTo>
                    <a:pt x="1929" y="1343"/>
                  </a:lnTo>
                  <a:lnTo>
                    <a:pt x="1931" y="1345"/>
                  </a:lnTo>
                  <a:lnTo>
                    <a:pt x="1929" y="1347"/>
                  </a:lnTo>
                  <a:lnTo>
                    <a:pt x="1929" y="1348"/>
                  </a:lnTo>
                  <a:lnTo>
                    <a:pt x="1929" y="1349"/>
                  </a:lnTo>
                  <a:lnTo>
                    <a:pt x="1928" y="1350"/>
                  </a:lnTo>
                  <a:lnTo>
                    <a:pt x="1928" y="1351"/>
                  </a:lnTo>
                  <a:lnTo>
                    <a:pt x="1927" y="1351"/>
                  </a:lnTo>
                  <a:lnTo>
                    <a:pt x="1926" y="1354"/>
                  </a:lnTo>
                  <a:lnTo>
                    <a:pt x="1924" y="1357"/>
                  </a:lnTo>
                  <a:lnTo>
                    <a:pt x="1924" y="1358"/>
                  </a:lnTo>
                  <a:lnTo>
                    <a:pt x="1920" y="1361"/>
                  </a:lnTo>
                  <a:lnTo>
                    <a:pt x="1918" y="1362"/>
                  </a:lnTo>
                  <a:lnTo>
                    <a:pt x="1917" y="1363"/>
                  </a:lnTo>
                  <a:lnTo>
                    <a:pt x="1917" y="1365"/>
                  </a:lnTo>
                  <a:lnTo>
                    <a:pt x="1917" y="1366"/>
                  </a:lnTo>
                  <a:lnTo>
                    <a:pt x="1917" y="1367"/>
                  </a:lnTo>
                  <a:lnTo>
                    <a:pt x="1917" y="1371"/>
                  </a:lnTo>
                  <a:lnTo>
                    <a:pt x="1917" y="1373"/>
                  </a:lnTo>
                  <a:lnTo>
                    <a:pt x="1917" y="1375"/>
                  </a:lnTo>
                  <a:lnTo>
                    <a:pt x="1918" y="1376"/>
                  </a:lnTo>
                  <a:lnTo>
                    <a:pt x="1919" y="1378"/>
                  </a:lnTo>
                  <a:lnTo>
                    <a:pt x="1920" y="1379"/>
                  </a:lnTo>
                  <a:lnTo>
                    <a:pt x="1922" y="1380"/>
                  </a:lnTo>
                  <a:lnTo>
                    <a:pt x="1924" y="1381"/>
                  </a:lnTo>
                  <a:lnTo>
                    <a:pt x="1927" y="1382"/>
                  </a:lnTo>
                  <a:lnTo>
                    <a:pt x="1932" y="1384"/>
                  </a:lnTo>
                  <a:lnTo>
                    <a:pt x="1933" y="1384"/>
                  </a:lnTo>
                  <a:lnTo>
                    <a:pt x="1938" y="1383"/>
                  </a:lnTo>
                  <a:lnTo>
                    <a:pt x="1940" y="1382"/>
                  </a:lnTo>
                  <a:lnTo>
                    <a:pt x="1943" y="1379"/>
                  </a:lnTo>
                  <a:lnTo>
                    <a:pt x="1946" y="1376"/>
                  </a:lnTo>
                  <a:lnTo>
                    <a:pt x="1950" y="1373"/>
                  </a:lnTo>
                  <a:lnTo>
                    <a:pt x="1953" y="1370"/>
                  </a:lnTo>
                  <a:lnTo>
                    <a:pt x="1957" y="1366"/>
                  </a:lnTo>
                  <a:lnTo>
                    <a:pt x="1960" y="1363"/>
                  </a:lnTo>
                  <a:lnTo>
                    <a:pt x="1963" y="1359"/>
                  </a:lnTo>
                  <a:lnTo>
                    <a:pt x="1967" y="1356"/>
                  </a:lnTo>
                  <a:lnTo>
                    <a:pt x="1969" y="1355"/>
                  </a:lnTo>
                  <a:lnTo>
                    <a:pt x="1972" y="1353"/>
                  </a:lnTo>
                  <a:lnTo>
                    <a:pt x="1976" y="1351"/>
                  </a:lnTo>
                  <a:lnTo>
                    <a:pt x="1979" y="1350"/>
                  </a:lnTo>
                  <a:lnTo>
                    <a:pt x="1983" y="1348"/>
                  </a:lnTo>
                  <a:lnTo>
                    <a:pt x="1985" y="1347"/>
                  </a:lnTo>
                  <a:lnTo>
                    <a:pt x="1986" y="1347"/>
                  </a:lnTo>
                  <a:lnTo>
                    <a:pt x="1989" y="1345"/>
                  </a:lnTo>
                  <a:lnTo>
                    <a:pt x="1992" y="1343"/>
                  </a:lnTo>
                  <a:lnTo>
                    <a:pt x="1996" y="1340"/>
                  </a:lnTo>
                  <a:lnTo>
                    <a:pt x="2000" y="1338"/>
                  </a:lnTo>
                  <a:lnTo>
                    <a:pt x="2003" y="1334"/>
                  </a:lnTo>
                  <a:lnTo>
                    <a:pt x="2006" y="1331"/>
                  </a:lnTo>
                  <a:lnTo>
                    <a:pt x="2010" y="1329"/>
                  </a:lnTo>
                  <a:lnTo>
                    <a:pt x="2013" y="1325"/>
                  </a:lnTo>
                  <a:lnTo>
                    <a:pt x="2017" y="1322"/>
                  </a:lnTo>
                  <a:lnTo>
                    <a:pt x="2021" y="1320"/>
                  </a:lnTo>
                  <a:lnTo>
                    <a:pt x="2022" y="1317"/>
                  </a:lnTo>
                  <a:lnTo>
                    <a:pt x="2022" y="1315"/>
                  </a:lnTo>
                  <a:lnTo>
                    <a:pt x="2022" y="1314"/>
                  </a:lnTo>
                  <a:lnTo>
                    <a:pt x="2022" y="1313"/>
                  </a:lnTo>
                  <a:lnTo>
                    <a:pt x="2021" y="1313"/>
                  </a:lnTo>
                  <a:lnTo>
                    <a:pt x="2020" y="1313"/>
                  </a:lnTo>
                  <a:lnTo>
                    <a:pt x="2019" y="1313"/>
                  </a:lnTo>
                  <a:lnTo>
                    <a:pt x="2019" y="1312"/>
                  </a:lnTo>
                  <a:lnTo>
                    <a:pt x="2018" y="1311"/>
                  </a:lnTo>
                  <a:lnTo>
                    <a:pt x="2018" y="1309"/>
                  </a:lnTo>
                  <a:lnTo>
                    <a:pt x="2017" y="1309"/>
                  </a:lnTo>
                  <a:lnTo>
                    <a:pt x="2017" y="1308"/>
                  </a:lnTo>
                  <a:lnTo>
                    <a:pt x="2017" y="1307"/>
                  </a:lnTo>
                  <a:lnTo>
                    <a:pt x="2017" y="1306"/>
                  </a:lnTo>
                  <a:lnTo>
                    <a:pt x="2015" y="1303"/>
                  </a:lnTo>
                  <a:lnTo>
                    <a:pt x="2013" y="1300"/>
                  </a:lnTo>
                  <a:lnTo>
                    <a:pt x="2011" y="1296"/>
                  </a:lnTo>
                  <a:lnTo>
                    <a:pt x="2012" y="1295"/>
                  </a:lnTo>
                  <a:lnTo>
                    <a:pt x="2015" y="1291"/>
                  </a:lnTo>
                  <a:lnTo>
                    <a:pt x="2020" y="1288"/>
                  </a:lnTo>
                  <a:lnTo>
                    <a:pt x="2021" y="1287"/>
                  </a:lnTo>
                  <a:lnTo>
                    <a:pt x="2027" y="1286"/>
                  </a:lnTo>
                  <a:lnTo>
                    <a:pt x="2034" y="1283"/>
                  </a:lnTo>
                  <a:lnTo>
                    <a:pt x="2039" y="1282"/>
                  </a:lnTo>
                  <a:lnTo>
                    <a:pt x="2045" y="1280"/>
                  </a:lnTo>
                  <a:lnTo>
                    <a:pt x="2051" y="1279"/>
                  </a:lnTo>
                  <a:lnTo>
                    <a:pt x="2057" y="1276"/>
                  </a:lnTo>
                  <a:lnTo>
                    <a:pt x="2063" y="1275"/>
                  </a:lnTo>
                  <a:lnTo>
                    <a:pt x="2069" y="1273"/>
                  </a:lnTo>
                  <a:lnTo>
                    <a:pt x="2070" y="1273"/>
                  </a:lnTo>
                  <a:lnTo>
                    <a:pt x="2070" y="1270"/>
                  </a:lnTo>
                  <a:lnTo>
                    <a:pt x="2071" y="1267"/>
                  </a:lnTo>
                  <a:lnTo>
                    <a:pt x="2071" y="1265"/>
                  </a:lnTo>
                  <a:lnTo>
                    <a:pt x="2072" y="1263"/>
                  </a:lnTo>
                  <a:lnTo>
                    <a:pt x="2072" y="1261"/>
                  </a:lnTo>
                  <a:lnTo>
                    <a:pt x="2073" y="1258"/>
                  </a:lnTo>
                  <a:lnTo>
                    <a:pt x="2073" y="1256"/>
                  </a:lnTo>
                  <a:lnTo>
                    <a:pt x="2074" y="1254"/>
                  </a:lnTo>
                  <a:lnTo>
                    <a:pt x="2074" y="1253"/>
                  </a:lnTo>
                  <a:lnTo>
                    <a:pt x="2075" y="1250"/>
                  </a:lnTo>
                  <a:lnTo>
                    <a:pt x="2075" y="1249"/>
                  </a:lnTo>
                  <a:lnTo>
                    <a:pt x="2077" y="1249"/>
                  </a:lnTo>
                  <a:lnTo>
                    <a:pt x="2079" y="1247"/>
                  </a:lnTo>
                  <a:lnTo>
                    <a:pt x="2079" y="1246"/>
                  </a:lnTo>
                  <a:lnTo>
                    <a:pt x="2079" y="1245"/>
                  </a:lnTo>
                  <a:lnTo>
                    <a:pt x="2079" y="1244"/>
                  </a:lnTo>
                  <a:lnTo>
                    <a:pt x="2081" y="1241"/>
                  </a:lnTo>
                  <a:lnTo>
                    <a:pt x="2084" y="1238"/>
                  </a:lnTo>
                  <a:lnTo>
                    <a:pt x="2086" y="1238"/>
                  </a:lnTo>
                  <a:lnTo>
                    <a:pt x="2086" y="1237"/>
                  </a:lnTo>
                  <a:lnTo>
                    <a:pt x="2086" y="1236"/>
                  </a:lnTo>
                  <a:lnTo>
                    <a:pt x="2086" y="1234"/>
                  </a:lnTo>
                  <a:lnTo>
                    <a:pt x="2087" y="1232"/>
                  </a:lnTo>
                  <a:lnTo>
                    <a:pt x="2088" y="1230"/>
                  </a:lnTo>
                  <a:lnTo>
                    <a:pt x="2090" y="1227"/>
                  </a:lnTo>
                  <a:lnTo>
                    <a:pt x="2091" y="1222"/>
                  </a:lnTo>
                  <a:lnTo>
                    <a:pt x="2093" y="1219"/>
                  </a:lnTo>
                  <a:lnTo>
                    <a:pt x="2095" y="1216"/>
                  </a:lnTo>
                  <a:lnTo>
                    <a:pt x="2098" y="1213"/>
                  </a:lnTo>
                  <a:lnTo>
                    <a:pt x="2099" y="1213"/>
                  </a:lnTo>
                  <a:lnTo>
                    <a:pt x="2099" y="1212"/>
                  </a:lnTo>
                  <a:lnTo>
                    <a:pt x="2100" y="1211"/>
                  </a:lnTo>
                  <a:lnTo>
                    <a:pt x="2101" y="1209"/>
                  </a:lnTo>
                  <a:lnTo>
                    <a:pt x="2103" y="1208"/>
                  </a:lnTo>
                  <a:lnTo>
                    <a:pt x="2104" y="1208"/>
                  </a:lnTo>
                  <a:lnTo>
                    <a:pt x="2106" y="1207"/>
                  </a:lnTo>
                  <a:lnTo>
                    <a:pt x="2107" y="1207"/>
                  </a:lnTo>
                  <a:lnTo>
                    <a:pt x="2110" y="1206"/>
                  </a:lnTo>
                  <a:lnTo>
                    <a:pt x="2113" y="1205"/>
                  </a:lnTo>
                  <a:lnTo>
                    <a:pt x="2115" y="1205"/>
                  </a:lnTo>
                  <a:lnTo>
                    <a:pt x="2117" y="1204"/>
                  </a:lnTo>
                  <a:lnTo>
                    <a:pt x="2120" y="1203"/>
                  </a:lnTo>
                  <a:lnTo>
                    <a:pt x="2122" y="1203"/>
                  </a:lnTo>
                  <a:lnTo>
                    <a:pt x="2125" y="1202"/>
                  </a:lnTo>
                  <a:lnTo>
                    <a:pt x="2127" y="1200"/>
                  </a:lnTo>
                  <a:lnTo>
                    <a:pt x="2130" y="1199"/>
                  </a:lnTo>
                  <a:lnTo>
                    <a:pt x="2132" y="1198"/>
                  </a:lnTo>
                  <a:lnTo>
                    <a:pt x="2134" y="1198"/>
                  </a:lnTo>
                  <a:lnTo>
                    <a:pt x="2136" y="1197"/>
                  </a:lnTo>
                  <a:lnTo>
                    <a:pt x="2140" y="1196"/>
                  </a:lnTo>
                  <a:lnTo>
                    <a:pt x="2141" y="1196"/>
                  </a:lnTo>
                  <a:lnTo>
                    <a:pt x="2142" y="1195"/>
                  </a:lnTo>
                  <a:lnTo>
                    <a:pt x="2144" y="1195"/>
                  </a:lnTo>
                  <a:lnTo>
                    <a:pt x="2147" y="1194"/>
                  </a:lnTo>
                  <a:lnTo>
                    <a:pt x="2149" y="1192"/>
                  </a:lnTo>
                  <a:lnTo>
                    <a:pt x="2151" y="1191"/>
                  </a:lnTo>
                  <a:lnTo>
                    <a:pt x="2153" y="1191"/>
                  </a:lnTo>
                  <a:lnTo>
                    <a:pt x="2157" y="1190"/>
                  </a:lnTo>
                  <a:lnTo>
                    <a:pt x="2159" y="1189"/>
                  </a:lnTo>
                  <a:lnTo>
                    <a:pt x="2161" y="1188"/>
                  </a:lnTo>
                  <a:lnTo>
                    <a:pt x="2164" y="1187"/>
                  </a:lnTo>
                  <a:lnTo>
                    <a:pt x="2166" y="1187"/>
                  </a:lnTo>
                  <a:lnTo>
                    <a:pt x="2168" y="1186"/>
                  </a:lnTo>
                  <a:lnTo>
                    <a:pt x="2170" y="1184"/>
                  </a:lnTo>
                  <a:lnTo>
                    <a:pt x="2174" y="1183"/>
                  </a:lnTo>
                  <a:lnTo>
                    <a:pt x="2176" y="1182"/>
                  </a:lnTo>
                  <a:lnTo>
                    <a:pt x="2178" y="1182"/>
                  </a:lnTo>
                  <a:lnTo>
                    <a:pt x="2181" y="1181"/>
                  </a:lnTo>
                  <a:lnTo>
                    <a:pt x="2183" y="1180"/>
                  </a:lnTo>
                  <a:lnTo>
                    <a:pt x="2185" y="1179"/>
                  </a:lnTo>
                  <a:lnTo>
                    <a:pt x="2185" y="1178"/>
                  </a:lnTo>
                  <a:lnTo>
                    <a:pt x="2185" y="1177"/>
                  </a:lnTo>
                  <a:lnTo>
                    <a:pt x="2185" y="1175"/>
                  </a:lnTo>
                  <a:lnTo>
                    <a:pt x="2185" y="1174"/>
                  </a:lnTo>
                  <a:lnTo>
                    <a:pt x="2185" y="1173"/>
                  </a:lnTo>
                  <a:lnTo>
                    <a:pt x="2185" y="1172"/>
                  </a:lnTo>
                  <a:lnTo>
                    <a:pt x="2185" y="1171"/>
                  </a:lnTo>
                  <a:lnTo>
                    <a:pt x="2184" y="1171"/>
                  </a:lnTo>
                  <a:lnTo>
                    <a:pt x="2185" y="1170"/>
                  </a:lnTo>
                  <a:lnTo>
                    <a:pt x="2185" y="1169"/>
                  </a:lnTo>
                  <a:lnTo>
                    <a:pt x="2186" y="1167"/>
                  </a:lnTo>
                  <a:lnTo>
                    <a:pt x="2187" y="1167"/>
                  </a:lnTo>
                  <a:lnTo>
                    <a:pt x="2190" y="1167"/>
                  </a:lnTo>
                  <a:lnTo>
                    <a:pt x="2191" y="1167"/>
                  </a:lnTo>
                  <a:lnTo>
                    <a:pt x="2191" y="1165"/>
                  </a:lnTo>
                  <a:lnTo>
                    <a:pt x="2192" y="1165"/>
                  </a:lnTo>
                  <a:lnTo>
                    <a:pt x="2192" y="1164"/>
                  </a:lnTo>
                  <a:lnTo>
                    <a:pt x="2193" y="1164"/>
                  </a:lnTo>
                  <a:lnTo>
                    <a:pt x="2193" y="1163"/>
                  </a:lnTo>
                  <a:lnTo>
                    <a:pt x="2193" y="1162"/>
                  </a:lnTo>
                  <a:lnTo>
                    <a:pt x="2194" y="1162"/>
                  </a:lnTo>
                  <a:lnTo>
                    <a:pt x="2194" y="1163"/>
                  </a:lnTo>
                  <a:lnTo>
                    <a:pt x="2196" y="1165"/>
                  </a:lnTo>
                  <a:lnTo>
                    <a:pt x="2198" y="1165"/>
                  </a:lnTo>
                  <a:lnTo>
                    <a:pt x="2198" y="1164"/>
                  </a:lnTo>
                  <a:lnTo>
                    <a:pt x="2198" y="1163"/>
                  </a:lnTo>
                  <a:lnTo>
                    <a:pt x="2198" y="1162"/>
                  </a:lnTo>
                  <a:lnTo>
                    <a:pt x="2196" y="1160"/>
                  </a:lnTo>
                  <a:lnTo>
                    <a:pt x="2196" y="1158"/>
                  </a:lnTo>
                  <a:lnTo>
                    <a:pt x="2198" y="1157"/>
                  </a:lnTo>
                  <a:lnTo>
                    <a:pt x="2199" y="1157"/>
                  </a:lnTo>
                  <a:lnTo>
                    <a:pt x="2200" y="1158"/>
                  </a:lnTo>
                  <a:lnTo>
                    <a:pt x="2201" y="1158"/>
                  </a:lnTo>
                  <a:lnTo>
                    <a:pt x="2201" y="1157"/>
                  </a:lnTo>
                  <a:lnTo>
                    <a:pt x="2201" y="1156"/>
                  </a:lnTo>
                  <a:lnTo>
                    <a:pt x="2200" y="1156"/>
                  </a:lnTo>
                  <a:lnTo>
                    <a:pt x="2199" y="1156"/>
                  </a:lnTo>
                  <a:lnTo>
                    <a:pt x="2199" y="1155"/>
                  </a:lnTo>
                  <a:lnTo>
                    <a:pt x="2198" y="1155"/>
                  </a:lnTo>
                  <a:lnTo>
                    <a:pt x="2198" y="1154"/>
                  </a:lnTo>
                  <a:lnTo>
                    <a:pt x="2198" y="1152"/>
                  </a:lnTo>
                  <a:lnTo>
                    <a:pt x="2199" y="1148"/>
                  </a:lnTo>
                  <a:lnTo>
                    <a:pt x="2199" y="1147"/>
                  </a:lnTo>
                  <a:lnTo>
                    <a:pt x="2200" y="1146"/>
                  </a:lnTo>
                  <a:lnTo>
                    <a:pt x="2201" y="1145"/>
                  </a:lnTo>
                  <a:lnTo>
                    <a:pt x="2202" y="1145"/>
                  </a:lnTo>
                  <a:lnTo>
                    <a:pt x="2202" y="1144"/>
                  </a:lnTo>
                  <a:lnTo>
                    <a:pt x="2202" y="1142"/>
                  </a:lnTo>
                  <a:lnTo>
                    <a:pt x="2202" y="1141"/>
                  </a:lnTo>
                  <a:lnTo>
                    <a:pt x="2201" y="1141"/>
                  </a:lnTo>
                  <a:lnTo>
                    <a:pt x="2201" y="1140"/>
                  </a:lnTo>
                  <a:lnTo>
                    <a:pt x="2202" y="1138"/>
                  </a:lnTo>
                  <a:lnTo>
                    <a:pt x="2203" y="1137"/>
                  </a:lnTo>
                  <a:lnTo>
                    <a:pt x="2203" y="1136"/>
                  </a:lnTo>
                  <a:lnTo>
                    <a:pt x="2203" y="1135"/>
                  </a:lnTo>
                  <a:lnTo>
                    <a:pt x="2202" y="1135"/>
                  </a:lnTo>
                  <a:lnTo>
                    <a:pt x="2201" y="1133"/>
                  </a:lnTo>
                  <a:lnTo>
                    <a:pt x="2201" y="1131"/>
                  </a:lnTo>
                  <a:lnTo>
                    <a:pt x="2200" y="1131"/>
                  </a:lnTo>
                  <a:lnTo>
                    <a:pt x="2200" y="1130"/>
                  </a:lnTo>
                  <a:lnTo>
                    <a:pt x="2201" y="1129"/>
                  </a:lnTo>
                  <a:lnTo>
                    <a:pt x="2201" y="1128"/>
                  </a:lnTo>
                  <a:lnTo>
                    <a:pt x="2200" y="1127"/>
                  </a:lnTo>
                  <a:lnTo>
                    <a:pt x="2200" y="1125"/>
                  </a:lnTo>
                  <a:lnTo>
                    <a:pt x="2199" y="1125"/>
                  </a:lnTo>
                  <a:lnTo>
                    <a:pt x="2199" y="1123"/>
                  </a:lnTo>
                  <a:lnTo>
                    <a:pt x="2199" y="1122"/>
                  </a:lnTo>
                  <a:lnTo>
                    <a:pt x="2199" y="1121"/>
                  </a:lnTo>
                  <a:lnTo>
                    <a:pt x="2199" y="1120"/>
                  </a:lnTo>
                  <a:lnTo>
                    <a:pt x="2199" y="1119"/>
                  </a:lnTo>
                  <a:lnTo>
                    <a:pt x="2200" y="1119"/>
                  </a:lnTo>
                  <a:lnTo>
                    <a:pt x="2201" y="1116"/>
                  </a:lnTo>
                  <a:lnTo>
                    <a:pt x="2201" y="1115"/>
                  </a:lnTo>
                  <a:lnTo>
                    <a:pt x="2200" y="1113"/>
                  </a:lnTo>
                  <a:lnTo>
                    <a:pt x="2199" y="1108"/>
                  </a:lnTo>
                  <a:lnTo>
                    <a:pt x="2199" y="1107"/>
                  </a:lnTo>
                  <a:lnTo>
                    <a:pt x="2199" y="1105"/>
                  </a:lnTo>
                  <a:lnTo>
                    <a:pt x="2199" y="1104"/>
                  </a:lnTo>
                  <a:lnTo>
                    <a:pt x="2200" y="1100"/>
                  </a:lnTo>
                  <a:lnTo>
                    <a:pt x="2200" y="1096"/>
                  </a:lnTo>
                  <a:lnTo>
                    <a:pt x="2201" y="1093"/>
                  </a:lnTo>
                  <a:lnTo>
                    <a:pt x="2202" y="1088"/>
                  </a:lnTo>
                  <a:lnTo>
                    <a:pt x="2202" y="1085"/>
                  </a:lnTo>
                  <a:lnTo>
                    <a:pt x="2203" y="1080"/>
                  </a:lnTo>
                  <a:lnTo>
                    <a:pt x="2204" y="1077"/>
                  </a:lnTo>
                  <a:lnTo>
                    <a:pt x="2206" y="1072"/>
                  </a:lnTo>
                  <a:lnTo>
                    <a:pt x="2206" y="1071"/>
                  </a:lnTo>
                  <a:lnTo>
                    <a:pt x="2210" y="1071"/>
                  </a:lnTo>
                  <a:lnTo>
                    <a:pt x="2210" y="1072"/>
                  </a:lnTo>
                  <a:lnTo>
                    <a:pt x="2211" y="1074"/>
                  </a:lnTo>
                  <a:lnTo>
                    <a:pt x="2211" y="1075"/>
                  </a:lnTo>
                  <a:lnTo>
                    <a:pt x="2212" y="1075"/>
                  </a:lnTo>
                  <a:lnTo>
                    <a:pt x="2212" y="1077"/>
                  </a:lnTo>
                  <a:lnTo>
                    <a:pt x="2213" y="1077"/>
                  </a:lnTo>
                  <a:lnTo>
                    <a:pt x="2217" y="1078"/>
                  </a:lnTo>
                  <a:lnTo>
                    <a:pt x="2219" y="1074"/>
                  </a:lnTo>
                  <a:lnTo>
                    <a:pt x="2220" y="1074"/>
                  </a:lnTo>
                  <a:lnTo>
                    <a:pt x="2221" y="1073"/>
                  </a:lnTo>
                  <a:lnTo>
                    <a:pt x="2222" y="1073"/>
                  </a:lnTo>
                  <a:lnTo>
                    <a:pt x="2222" y="1072"/>
                  </a:lnTo>
                  <a:lnTo>
                    <a:pt x="2222" y="1071"/>
                  </a:lnTo>
                  <a:lnTo>
                    <a:pt x="2224" y="1070"/>
                  </a:lnTo>
                  <a:lnTo>
                    <a:pt x="2225" y="1070"/>
                  </a:lnTo>
                  <a:lnTo>
                    <a:pt x="2226" y="1070"/>
                  </a:lnTo>
                  <a:lnTo>
                    <a:pt x="2227" y="1069"/>
                  </a:lnTo>
                  <a:lnTo>
                    <a:pt x="2227" y="1068"/>
                  </a:lnTo>
                  <a:lnTo>
                    <a:pt x="2227" y="1066"/>
                  </a:lnTo>
                  <a:lnTo>
                    <a:pt x="2228" y="1065"/>
                  </a:lnTo>
                  <a:lnTo>
                    <a:pt x="2229" y="1065"/>
                  </a:lnTo>
                  <a:lnTo>
                    <a:pt x="2230" y="1065"/>
                  </a:lnTo>
                  <a:lnTo>
                    <a:pt x="2232" y="1065"/>
                  </a:lnTo>
                  <a:lnTo>
                    <a:pt x="2233" y="1066"/>
                  </a:lnTo>
                  <a:lnTo>
                    <a:pt x="2234" y="1066"/>
                  </a:lnTo>
                  <a:lnTo>
                    <a:pt x="2236" y="1068"/>
                  </a:lnTo>
                  <a:lnTo>
                    <a:pt x="2237" y="1068"/>
                  </a:lnTo>
                  <a:lnTo>
                    <a:pt x="2238" y="1068"/>
                  </a:lnTo>
                  <a:lnTo>
                    <a:pt x="2238" y="1069"/>
                  </a:lnTo>
                  <a:lnTo>
                    <a:pt x="2239" y="1069"/>
                  </a:lnTo>
                  <a:lnTo>
                    <a:pt x="2241" y="1070"/>
                  </a:lnTo>
                  <a:lnTo>
                    <a:pt x="2242" y="1070"/>
                  </a:lnTo>
                  <a:lnTo>
                    <a:pt x="2242" y="1071"/>
                  </a:lnTo>
                  <a:lnTo>
                    <a:pt x="2243" y="1071"/>
                  </a:lnTo>
                  <a:lnTo>
                    <a:pt x="2244" y="1071"/>
                  </a:lnTo>
                  <a:lnTo>
                    <a:pt x="2244" y="1072"/>
                  </a:lnTo>
                  <a:lnTo>
                    <a:pt x="2246" y="1077"/>
                  </a:lnTo>
                  <a:lnTo>
                    <a:pt x="2248" y="1081"/>
                  </a:lnTo>
                  <a:lnTo>
                    <a:pt x="2251" y="1086"/>
                  </a:lnTo>
                  <a:lnTo>
                    <a:pt x="2252" y="1091"/>
                  </a:lnTo>
                  <a:lnTo>
                    <a:pt x="2254" y="1096"/>
                  </a:lnTo>
                  <a:lnTo>
                    <a:pt x="2256" y="1100"/>
                  </a:lnTo>
                  <a:lnTo>
                    <a:pt x="2259" y="1105"/>
                  </a:lnTo>
                  <a:lnTo>
                    <a:pt x="2261" y="1110"/>
                  </a:lnTo>
                  <a:lnTo>
                    <a:pt x="2261" y="1111"/>
                  </a:lnTo>
                  <a:lnTo>
                    <a:pt x="2262" y="1111"/>
                  </a:lnTo>
                  <a:lnTo>
                    <a:pt x="2262" y="1112"/>
                  </a:lnTo>
                  <a:lnTo>
                    <a:pt x="2262" y="1113"/>
                  </a:lnTo>
                  <a:lnTo>
                    <a:pt x="2262" y="1114"/>
                  </a:lnTo>
                  <a:lnTo>
                    <a:pt x="2263" y="1114"/>
                  </a:lnTo>
                  <a:lnTo>
                    <a:pt x="2263" y="1115"/>
                  </a:lnTo>
                  <a:lnTo>
                    <a:pt x="2263" y="1116"/>
                  </a:lnTo>
                  <a:lnTo>
                    <a:pt x="2263" y="1119"/>
                  </a:lnTo>
                  <a:lnTo>
                    <a:pt x="2264" y="1119"/>
                  </a:lnTo>
                  <a:lnTo>
                    <a:pt x="2265" y="1119"/>
                  </a:lnTo>
                  <a:lnTo>
                    <a:pt x="2267" y="1119"/>
                  </a:lnTo>
                  <a:lnTo>
                    <a:pt x="2268" y="1120"/>
                  </a:lnTo>
                  <a:lnTo>
                    <a:pt x="2270" y="1120"/>
                  </a:lnTo>
                  <a:lnTo>
                    <a:pt x="2271" y="1120"/>
                  </a:lnTo>
                  <a:lnTo>
                    <a:pt x="2272" y="1119"/>
                  </a:lnTo>
                  <a:lnTo>
                    <a:pt x="2273" y="1119"/>
                  </a:lnTo>
                  <a:lnTo>
                    <a:pt x="2275" y="1119"/>
                  </a:lnTo>
                  <a:lnTo>
                    <a:pt x="2275" y="1120"/>
                  </a:lnTo>
                  <a:lnTo>
                    <a:pt x="2276" y="1121"/>
                  </a:lnTo>
                  <a:lnTo>
                    <a:pt x="2275" y="1121"/>
                  </a:lnTo>
                  <a:lnTo>
                    <a:pt x="2275" y="1122"/>
                  </a:lnTo>
                  <a:lnTo>
                    <a:pt x="2275" y="1123"/>
                  </a:lnTo>
                  <a:lnTo>
                    <a:pt x="2276" y="1124"/>
                  </a:lnTo>
                  <a:lnTo>
                    <a:pt x="2278" y="1125"/>
                  </a:lnTo>
                  <a:lnTo>
                    <a:pt x="2278" y="1128"/>
                  </a:lnTo>
                  <a:lnTo>
                    <a:pt x="2278" y="1129"/>
                  </a:lnTo>
                  <a:lnTo>
                    <a:pt x="2278" y="1130"/>
                  </a:lnTo>
                  <a:lnTo>
                    <a:pt x="2280" y="1131"/>
                  </a:lnTo>
                  <a:lnTo>
                    <a:pt x="2281" y="1132"/>
                  </a:lnTo>
                  <a:lnTo>
                    <a:pt x="2282" y="1133"/>
                  </a:lnTo>
                  <a:lnTo>
                    <a:pt x="2284" y="1133"/>
                  </a:lnTo>
                  <a:lnTo>
                    <a:pt x="2284" y="1132"/>
                  </a:lnTo>
                  <a:lnTo>
                    <a:pt x="2284" y="1131"/>
                  </a:lnTo>
                  <a:lnTo>
                    <a:pt x="2285" y="1130"/>
                  </a:lnTo>
                  <a:lnTo>
                    <a:pt x="2286" y="1130"/>
                  </a:lnTo>
                  <a:lnTo>
                    <a:pt x="2286" y="1131"/>
                  </a:lnTo>
                  <a:lnTo>
                    <a:pt x="2287" y="1131"/>
                  </a:lnTo>
                  <a:lnTo>
                    <a:pt x="2287" y="1132"/>
                  </a:lnTo>
                  <a:lnTo>
                    <a:pt x="2288" y="1132"/>
                  </a:lnTo>
                  <a:lnTo>
                    <a:pt x="2289" y="1133"/>
                  </a:lnTo>
                  <a:lnTo>
                    <a:pt x="2290" y="1133"/>
                  </a:lnTo>
                  <a:lnTo>
                    <a:pt x="2289" y="1135"/>
                  </a:lnTo>
                  <a:lnTo>
                    <a:pt x="2290" y="1135"/>
                  </a:lnTo>
                  <a:lnTo>
                    <a:pt x="2291" y="1135"/>
                  </a:lnTo>
                  <a:lnTo>
                    <a:pt x="2291" y="1136"/>
                  </a:lnTo>
                  <a:lnTo>
                    <a:pt x="2293" y="1136"/>
                  </a:lnTo>
                  <a:lnTo>
                    <a:pt x="2293" y="1137"/>
                  </a:lnTo>
                  <a:lnTo>
                    <a:pt x="2293" y="1138"/>
                  </a:lnTo>
                  <a:lnTo>
                    <a:pt x="2291" y="1138"/>
                  </a:lnTo>
                  <a:lnTo>
                    <a:pt x="2291" y="1139"/>
                  </a:lnTo>
                  <a:lnTo>
                    <a:pt x="2291" y="1140"/>
                  </a:lnTo>
                  <a:lnTo>
                    <a:pt x="2290" y="1140"/>
                  </a:lnTo>
                  <a:lnTo>
                    <a:pt x="2289" y="1140"/>
                  </a:lnTo>
                  <a:lnTo>
                    <a:pt x="2290" y="1140"/>
                  </a:lnTo>
                  <a:lnTo>
                    <a:pt x="2291" y="1141"/>
                  </a:lnTo>
                  <a:lnTo>
                    <a:pt x="2293" y="1142"/>
                  </a:lnTo>
                  <a:lnTo>
                    <a:pt x="2291" y="1141"/>
                  </a:lnTo>
                  <a:lnTo>
                    <a:pt x="2293" y="1141"/>
                  </a:lnTo>
                  <a:lnTo>
                    <a:pt x="2293" y="1140"/>
                  </a:lnTo>
                  <a:lnTo>
                    <a:pt x="2294" y="1140"/>
                  </a:lnTo>
                  <a:lnTo>
                    <a:pt x="2294" y="1141"/>
                  </a:lnTo>
                  <a:lnTo>
                    <a:pt x="2295" y="1141"/>
                  </a:lnTo>
                  <a:lnTo>
                    <a:pt x="2295" y="1140"/>
                  </a:lnTo>
                  <a:lnTo>
                    <a:pt x="2294" y="1139"/>
                  </a:lnTo>
                  <a:lnTo>
                    <a:pt x="2295" y="1140"/>
                  </a:lnTo>
                  <a:lnTo>
                    <a:pt x="2296" y="1140"/>
                  </a:lnTo>
                  <a:lnTo>
                    <a:pt x="2296" y="1141"/>
                  </a:lnTo>
                  <a:lnTo>
                    <a:pt x="2296" y="1142"/>
                  </a:lnTo>
                  <a:lnTo>
                    <a:pt x="2296" y="1144"/>
                  </a:lnTo>
                  <a:lnTo>
                    <a:pt x="2295" y="1144"/>
                  </a:lnTo>
                  <a:lnTo>
                    <a:pt x="2295" y="1145"/>
                  </a:lnTo>
                  <a:lnTo>
                    <a:pt x="2295" y="1146"/>
                  </a:lnTo>
                  <a:lnTo>
                    <a:pt x="2294" y="1148"/>
                  </a:lnTo>
                  <a:lnTo>
                    <a:pt x="2294" y="1149"/>
                  </a:lnTo>
                  <a:lnTo>
                    <a:pt x="2293" y="1149"/>
                  </a:lnTo>
                  <a:lnTo>
                    <a:pt x="2291" y="1149"/>
                  </a:lnTo>
                  <a:lnTo>
                    <a:pt x="2293" y="1150"/>
                  </a:lnTo>
                  <a:lnTo>
                    <a:pt x="2291" y="1150"/>
                  </a:lnTo>
                  <a:lnTo>
                    <a:pt x="2290" y="1150"/>
                  </a:lnTo>
                  <a:lnTo>
                    <a:pt x="2290" y="1149"/>
                  </a:lnTo>
                  <a:lnTo>
                    <a:pt x="2290" y="1148"/>
                  </a:lnTo>
                  <a:lnTo>
                    <a:pt x="2289" y="1148"/>
                  </a:lnTo>
                  <a:lnTo>
                    <a:pt x="2289" y="1149"/>
                  </a:lnTo>
                  <a:lnTo>
                    <a:pt x="2288" y="1149"/>
                  </a:lnTo>
                  <a:lnTo>
                    <a:pt x="2289" y="1150"/>
                  </a:lnTo>
                  <a:lnTo>
                    <a:pt x="2289" y="1152"/>
                  </a:lnTo>
                  <a:lnTo>
                    <a:pt x="2290" y="1152"/>
                  </a:lnTo>
                  <a:lnTo>
                    <a:pt x="2290" y="1153"/>
                  </a:lnTo>
                  <a:lnTo>
                    <a:pt x="2289" y="1152"/>
                  </a:lnTo>
                  <a:lnTo>
                    <a:pt x="2289" y="1153"/>
                  </a:lnTo>
                  <a:lnTo>
                    <a:pt x="2289" y="1154"/>
                  </a:lnTo>
                  <a:lnTo>
                    <a:pt x="2289" y="1153"/>
                  </a:lnTo>
                  <a:lnTo>
                    <a:pt x="2288" y="1152"/>
                  </a:lnTo>
                  <a:lnTo>
                    <a:pt x="2287" y="1152"/>
                  </a:lnTo>
                  <a:lnTo>
                    <a:pt x="2288" y="1152"/>
                  </a:lnTo>
                  <a:lnTo>
                    <a:pt x="2288" y="1153"/>
                  </a:lnTo>
                  <a:lnTo>
                    <a:pt x="2288" y="1154"/>
                  </a:lnTo>
                  <a:lnTo>
                    <a:pt x="2287" y="1154"/>
                  </a:lnTo>
                  <a:lnTo>
                    <a:pt x="2287" y="1153"/>
                  </a:lnTo>
                  <a:lnTo>
                    <a:pt x="2286" y="1153"/>
                  </a:lnTo>
                  <a:lnTo>
                    <a:pt x="2286" y="1154"/>
                  </a:lnTo>
                  <a:lnTo>
                    <a:pt x="2286" y="1153"/>
                  </a:lnTo>
                  <a:lnTo>
                    <a:pt x="2285" y="1155"/>
                  </a:lnTo>
                  <a:lnTo>
                    <a:pt x="2286" y="1154"/>
                  </a:lnTo>
                  <a:lnTo>
                    <a:pt x="2286" y="1155"/>
                  </a:lnTo>
                  <a:lnTo>
                    <a:pt x="2286" y="1156"/>
                  </a:lnTo>
                  <a:lnTo>
                    <a:pt x="2286" y="1157"/>
                  </a:lnTo>
                  <a:lnTo>
                    <a:pt x="2287" y="1157"/>
                  </a:lnTo>
                  <a:lnTo>
                    <a:pt x="2286" y="1157"/>
                  </a:lnTo>
                  <a:lnTo>
                    <a:pt x="2286" y="1158"/>
                  </a:lnTo>
                  <a:lnTo>
                    <a:pt x="2285" y="1158"/>
                  </a:lnTo>
                  <a:lnTo>
                    <a:pt x="2285" y="1157"/>
                  </a:lnTo>
                  <a:lnTo>
                    <a:pt x="2284" y="1157"/>
                  </a:lnTo>
                  <a:lnTo>
                    <a:pt x="2284" y="1158"/>
                  </a:lnTo>
                  <a:lnTo>
                    <a:pt x="2284" y="1160"/>
                  </a:lnTo>
                  <a:lnTo>
                    <a:pt x="2282" y="1160"/>
                  </a:lnTo>
                  <a:lnTo>
                    <a:pt x="2281" y="1157"/>
                  </a:lnTo>
                  <a:lnTo>
                    <a:pt x="2281" y="1160"/>
                  </a:lnTo>
                  <a:lnTo>
                    <a:pt x="2281" y="1158"/>
                  </a:lnTo>
                  <a:lnTo>
                    <a:pt x="2281" y="1157"/>
                  </a:lnTo>
                  <a:lnTo>
                    <a:pt x="2280" y="1157"/>
                  </a:lnTo>
                  <a:lnTo>
                    <a:pt x="2280" y="1158"/>
                  </a:lnTo>
                  <a:lnTo>
                    <a:pt x="2279" y="1158"/>
                  </a:lnTo>
                  <a:lnTo>
                    <a:pt x="2280" y="1160"/>
                  </a:lnTo>
                  <a:lnTo>
                    <a:pt x="2279" y="1160"/>
                  </a:lnTo>
                  <a:lnTo>
                    <a:pt x="2279" y="1161"/>
                  </a:lnTo>
                  <a:lnTo>
                    <a:pt x="2280" y="1161"/>
                  </a:lnTo>
                  <a:lnTo>
                    <a:pt x="2280" y="1162"/>
                  </a:lnTo>
                  <a:lnTo>
                    <a:pt x="2280" y="1163"/>
                  </a:lnTo>
                  <a:lnTo>
                    <a:pt x="2280" y="1164"/>
                  </a:lnTo>
                  <a:lnTo>
                    <a:pt x="2280" y="1165"/>
                  </a:lnTo>
                  <a:lnTo>
                    <a:pt x="2279" y="1164"/>
                  </a:lnTo>
                  <a:lnTo>
                    <a:pt x="2279" y="1163"/>
                  </a:lnTo>
                  <a:lnTo>
                    <a:pt x="2279" y="1162"/>
                  </a:lnTo>
                  <a:lnTo>
                    <a:pt x="2279" y="1163"/>
                  </a:lnTo>
                  <a:lnTo>
                    <a:pt x="2279" y="1164"/>
                  </a:lnTo>
                  <a:lnTo>
                    <a:pt x="2279" y="1165"/>
                  </a:lnTo>
                  <a:lnTo>
                    <a:pt x="2280" y="1165"/>
                  </a:lnTo>
                  <a:lnTo>
                    <a:pt x="2279" y="1165"/>
                  </a:lnTo>
                  <a:lnTo>
                    <a:pt x="2278" y="1163"/>
                  </a:lnTo>
                  <a:lnTo>
                    <a:pt x="2277" y="1163"/>
                  </a:lnTo>
                  <a:lnTo>
                    <a:pt x="2278" y="1163"/>
                  </a:lnTo>
                  <a:lnTo>
                    <a:pt x="2278" y="1164"/>
                  </a:lnTo>
                  <a:lnTo>
                    <a:pt x="2277" y="1164"/>
                  </a:lnTo>
                  <a:lnTo>
                    <a:pt x="2278" y="1165"/>
                  </a:lnTo>
                  <a:lnTo>
                    <a:pt x="2279" y="1165"/>
                  </a:lnTo>
                  <a:lnTo>
                    <a:pt x="2279" y="1166"/>
                  </a:lnTo>
                  <a:lnTo>
                    <a:pt x="2279" y="1167"/>
                  </a:lnTo>
                  <a:lnTo>
                    <a:pt x="2278" y="1166"/>
                  </a:lnTo>
                  <a:lnTo>
                    <a:pt x="2278" y="1167"/>
                  </a:lnTo>
                  <a:lnTo>
                    <a:pt x="2278" y="1169"/>
                  </a:lnTo>
                  <a:lnTo>
                    <a:pt x="2278" y="1170"/>
                  </a:lnTo>
                  <a:lnTo>
                    <a:pt x="2277" y="1169"/>
                  </a:lnTo>
                  <a:lnTo>
                    <a:pt x="2277" y="1167"/>
                  </a:lnTo>
                  <a:lnTo>
                    <a:pt x="2277" y="1169"/>
                  </a:lnTo>
                  <a:lnTo>
                    <a:pt x="2276" y="1167"/>
                  </a:lnTo>
                  <a:lnTo>
                    <a:pt x="2275" y="1166"/>
                  </a:lnTo>
                  <a:lnTo>
                    <a:pt x="2275" y="1165"/>
                  </a:lnTo>
                  <a:lnTo>
                    <a:pt x="2273" y="1165"/>
                  </a:lnTo>
                  <a:lnTo>
                    <a:pt x="2273" y="1164"/>
                  </a:lnTo>
                  <a:lnTo>
                    <a:pt x="2273" y="1165"/>
                  </a:lnTo>
                  <a:lnTo>
                    <a:pt x="2273" y="1166"/>
                  </a:lnTo>
                  <a:lnTo>
                    <a:pt x="2272" y="1166"/>
                  </a:lnTo>
                  <a:lnTo>
                    <a:pt x="2272" y="1165"/>
                  </a:lnTo>
                  <a:lnTo>
                    <a:pt x="2272" y="1164"/>
                  </a:lnTo>
                  <a:lnTo>
                    <a:pt x="2271" y="1164"/>
                  </a:lnTo>
                  <a:lnTo>
                    <a:pt x="2271" y="1165"/>
                  </a:lnTo>
                  <a:lnTo>
                    <a:pt x="2272" y="1165"/>
                  </a:lnTo>
                  <a:lnTo>
                    <a:pt x="2272" y="1166"/>
                  </a:lnTo>
                  <a:lnTo>
                    <a:pt x="2271" y="1165"/>
                  </a:lnTo>
                  <a:lnTo>
                    <a:pt x="2270" y="1165"/>
                  </a:lnTo>
                  <a:lnTo>
                    <a:pt x="2269" y="1165"/>
                  </a:lnTo>
                  <a:lnTo>
                    <a:pt x="2270" y="1166"/>
                  </a:lnTo>
                  <a:lnTo>
                    <a:pt x="2270" y="1167"/>
                  </a:lnTo>
                  <a:lnTo>
                    <a:pt x="2271" y="1167"/>
                  </a:lnTo>
                  <a:lnTo>
                    <a:pt x="2270" y="1167"/>
                  </a:lnTo>
                  <a:lnTo>
                    <a:pt x="2269" y="1167"/>
                  </a:lnTo>
                  <a:lnTo>
                    <a:pt x="2269" y="1169"/>
                  </a:lnTo>
                  <a:lnTo>
                    <a:pt x="2269" y="1170"/>
                  </a:lnTo>
                  <a:lnTo>
                    <a:pt x="2269" y="1171"/>
                  </a:lnTo>
                  <a:lnTo>
                    <a:pt x="2268" y="1171"/>
                  </a:lnTo>
                  <a:lnTo>
                    <a:pt x="2268" y="1170"/>
                  </a:lnTo>
                  <a:lnTo>
                    <a:pt x="2267" y="1169"/>
                  </a:lnTo>
                  <a:lnTo>
                    <a:pt x="2267" y="1167"/>
                  </a:lnTo>
                  <a:lnTo>
                    <a:pt x="2265" y="1167"/>
                  </a:lnTo>
                  <a:lnTo>
                    <a:pt x="2267" y="1169"/>
                  </a:lnTo>
                  <a:lnTo>
                    <a:pt x="2267" y="1170"/>
                  </a:lnTo>
                  <a:lnTo>
                    <a:pt x="2268" y="1171"/>
                  </a:lnTo>
                  <a:lnTo>
                    <a:pt x="2268" y="1172"/>
                  </a:lnTo>
                  <a:lnTo>
                    <a:pt x="2267" y="1172"/>
                  </a:lnTo>
                  <a:lnTo>
                    <a:pt x="2267" y="1171"/>
                  </a:lnTo>
                  <a:lnTo>
                    <a:pt x="2267" y="1170"/>
                  </a:lnTo>
                  <a:lnTo>
                    <a:pt x="2265" y="1171"/>
                  </a:lnTo>
                  <a:lnTo>
                    <a:pt x="2265" y="1172"/>
                  </a:lnTo>
                  <a:lnTo>
                    <a:pt x="2264" y="1172"/>
                  </a:lnTo>
                  <a:lnTo>
                    <a:pt x="2265" y="1173"/>
                  </a:lnTo>
                  <a:lnTo>
                    <a:pt x="2265" y="1174"/>
                  </a:lnTo>
                  <a:lnTo>
                    <a:pt x="2265" y="1175"/>
                  </a:lnTo>
                  <a:lnTo>
                    <a:pt x="2267" y="1175"/>
                  </a:lnTo>
                  <a:lnTo>
                    <a:pt x="2268" y="1175"/>
                  </a:lnTo>
                  <a:lnTo>
                    <a:pt x="2268" y="1177"/>
                  </a:lnTo>
                  <a:lnTo>
                    <a:pt x="2267" y="1177"/>
                  </a:lnTo>
                  <a:lnTo>
                    <a:pt x="2268" y="1177"/>
                  </a:lnTo>
                  <a:lnTo>
                    <a:pt x="2268" y="1178"/>
                  </a:lnTo>
                  <a:lnTo>
                    <a:pt x="2264" y="1177"/>
                  </a:lnTo>
                  <a:lnTo>
                    <a:pt x="2263" y="1177"/>
                  </a:lnTo>
                  <a:lnTo>
                    <a:pt x="2263" y="1178"/>
                  </a:lnTo>
                  <a:lnTo>
                    <a:pt x="2263" y="1177"/>
                  </a:lnTo>
                  <a:lnTo>
                    <a:pt x="2262" y="1177"/>
                  </a:lnTo>
                  <a:lnTo>
                    <a:pt x="2261" y="1177"/>
                  </a:lnTo>
                  <a:lnTo>
                    <a:pt x="2261" y="1178"/>
                  </a:lnTo>
                  <a:lnTo>
                    <a:pt x="2260" y="1178"/>
                  </a:lnTo>
                  <a:lnTo>
                    <a:pt x="2260" y="1177"/>
                  </a:lnTo>
                  <a:lnTo>
                    <a:pt x="2260" y="1175"/>
                  </a:lnTo>
                  <a:lnTo>
                    <a:pt x="2261" y="1175"/>
                  </a:lnTo>
                  <a:lnTo>
                    <a:pt x="2260" y="1174"/>
                  </a:lnTo>
                  <a:lnTo>
                    <a:pt x="2260" y="1173"/>
                  </a:lnTo>
                  <a:lnTo>
                    <a:pt x="2261" y="1173"/>
                  </a:lnTo>
                  <a:lnTo>
                    <a:pt x="2260" y="1172"/>
                  </a:lnTo>
                  <a:lnTo>
                    <a:pt x="2260" y="1173"/>
                  </a:lnTo>
                  <a:lnTo>
                    <a:pt x="2260" y="1174"/>
                  </a:lnTo>
                  <a:lnTo>
                    <a:pt x="2259" y="1174"/>
                  </a:lnTo>
                  <a:lnTo>
                    <a:pt x="2259" y="1175"/>
                  </a:lnTo>
                  <a:lnTo>
                    <a:pt x="2259" y="1174"/>
                  </a:lnTo>
                  <a:lnTo>
                    <a:pt x="2259" y="1173"/>
                  </a:lnTo>
                  <a:lnTo>
                    <a:pt x="2259" y="1172"/>
                  </a:lnTo>
                  <a:lnTo>
                    <a:pt x="2259" y="1171"/>
                  </a:lnTo>
                  <a:lnTo>
                    <a:pt x="2259" y="1169"/>
                  </a:lnTo>
                  <a:lnTo>
                    <a:pt x="2258" y="1169"/>
                  </a:lnTo>
                  <a:lnTo>
                    <a:pt x="2256" y="1169"/>
                  </a:lnTo>
                  <a:lnTo>
                    <a:pt x="2256" y="1170"/>
                  </a:lnTo>
                  <a:lnTo>
                    <a:pt x="2258" y="1172"/>
                  </a:lnTo>
                  <a:lnTo>
                    <a:pt x="2258" y="1173"/>
                  </a:lnTo>
                  <a:lnTo>
                    <a:pt x="2256" y="1173"/>
                  </a:lnTo>
                  <a:lnTo>
                    <a:pt x="2256" y="1172"/>
                  </a:lnTo>
                  <a:lnTo>
                    <a:pt x="2256" y="1173"/>
                  </a:lnTo>
                  <a:lnTo>
                    <a:pt x="2255" y="1174"/>
                  </a:lnTo>
                  <a:lnTo>
                    <a:pt x="2254" y="1175"/>
                  </a:lnTo>
                  <a:lnTo>
                    <a:pt x="2255" y="1177"/>
                  </a:lnTo>
                  <a:lnTo>
                    <a:pt x="2256" y="1178"/>
                  </a:lnTo>
                  <a:lnTo>
                    <a:pt x="2256" y="1179"/>
                  </a:lnTo>
                  <a:lnTo>
                    <a:pt x="2256" y="1180"/>
                  </a:lnTo>
                  <a:lnTo>
                    <a:pt x="2255" y="1180"/>
                  </a:lnTo>
                  <a:lnTo>
                    <a:pt x="2255" y="1182"/>
                  </a:lnTo>
                  <a:lnTo>
                    <a:pt x="2255" y="1183"/>
                  </a:lnTo>
                  <a:lnTo>
                    <a:pt x="2256" y="1184"/>
                  </a:lnTo>
                  <a:lnTo>
                    <a:pt x="2256" y="1186"/>
                  </a:lnTo>
                  <a:lnTo>
                    <a:pt x="2256" y="1187"/>
                  </a:lnTo>
                  <a:lnTo>
                    <a:pt x="2255" y="1187"/>
                  </a:lnTo>
                  <a:lnTo>
                    <a:pt x="2256" y="1188"/>
                  </a:lnTo>
                  <a:lnTo>
                    <a:pt x="2256" y="1189"/>
                  </a:lnTo>
                  <a:lnTo>
                    <a:pt x="2258" y="1188"/>
                  </a:lnTo>
                  <a:lnTo>
                    <a:pt x="2258" y="1189"/>
                  </a:lnTo>
                  <a:lnTo>
                    <a:pt x="2256" y="1190"/>
                  </a:lnTo>
                  <a:lnTo>
                    <a:pt x="2256" y="1191"/>
                  </a:lnTo>
                  <a:lnTo>
                    <a:pt x="2256" y="1192"/>
                  </a:lnTo>
                  <a:lnTo>
                    <a:pt x="2255" y="1192"/>
                  </a:lnTo>
                  <a:lnTo>
                    <a:pt x="2255" y="1194"/>
                  </a:lnTo>
                  <a:lnTo>
                    <a:pt x="2255" y="1195"/>
                  </a:lnTo>
                  <a:lnTo>
                    <a:pt x="2255" y="1196"/>
                  </a:lnTo>
                  <a:lnTo>
                    <a:pt x="2254" y="1196"/>
                  </a:lnTo>
                  <a:lnTo>
                    <a:pt x="2254" y="1195"/>
                  </a:lnTo>
                  <a:lnTo>
                    <a:pt x="2254" y="1194"/>
                  </a:lnTo>
                  <a:lnTo>
                    <a:pt x="2254" y="1192"/>
                  </a:lnTo>
                  <a:lnTo>
                    <a:pt x="2253" y="1196"/>
                  </a:lnTo>
                  <a:lnTo>
                    <a:pt x="2253" y="1195"/>
                  </a:lnTo>
                  <a:lnTo>
                    <a:pt x="2252" y="1195"/>
                  </a:lnTo>
                  <a:lnTo>
                    <a:pt x="2251" y="1196"/>
                  </a:lnTo>
                  <a:lnTo>
                    <a:pt x="2251" y="1195"/>
                  </a:lnTo>
                  <a:lnTo>
                    <a:pt x="2251" y="1194"/>
                  </a:lnTo>
                  <a:lnTo>
                    <a:pt x="2251" y="1192"/>
                  </a:lnTo>
                  <a:lnTo>
                    <a:pt x="2250" y="1192"/>
                  </a:lnTo>
                  <a:lnTo>
                    <a:pt x="2250" y="1194"/>
                  </a:lnTo>
                  <a:lnTo>
                    <a:pt x="2250" y="1195"/>
                  </a:lnTo>
                  <a:lnTo>
                    <a:pt x="2250" y="1196"/>
                  </a:lnTo>
                  <a:lnTo>
                    <a:pt x="2250" y="1199"/>
                  </a:lnTo>
                  <a:lnTo>
                    <a:pt x="2250" y="1200"/>
                  </a:lnTo>
                  <a:lnTo>
                    <a:pt x="2250" y="1202"/>
                  </a:lnTo>
                  <a:lnTo>
                    <a:pt x="2250" y="1200"/>
                  </a:lnTo>
                  <a:lnTo>
                    <a:pt x="2248" y="1200"/>
                  </a:lnTo>
                  <a:lnTo>
                    <a:pt x="2248" y="1199"/>
                  </a:lnTo>
                  <a:lnTo>
                    <a:pt x="2248" y="1200"/>
                  </a:lnTo>
                  <a:lnTo>
                    <a:pt x="2248" y="1202"/>
                  </a:lnTo>
                  <a:lnTo>
                    <a:pt x="2247" y="1202"/>
                  </a:lnTo>
                  <a:lnTo>
                    <a:pt x="2247" y="1200"/>
                  </a:lnTo>
                  <a:lnTo>
                    <a:pt x="2247" y="1199"/>
                  </a:lnTo>
                  <a:lnTo>
                    <a:pt x="2247" y="1198"/>
                  </a:lnTo>
                  <a:lnTo>
                    <a:pt x="2246" y="1198"/>
                  </a:lnTo>
                  <a:lnTo>
                    <a:pt x="2246" y="1197"/>
                  </a:lnTo>
                  <a:lnTo>
                    <a:pt x="2247" y="1196"/>
                  </a:lnTo>
                  <a:lnTo>
                    <a:pt x="2246" y="1196"/>
                  </a:lnTo>
                  <a:lnTo>
                    <a:pt x="2246" y="1197"/>
                  </a:lnTo>
                  <a:lnTo>
                    <a:pt x="2246" y="1198"/>
                  </a:lnTo>
                  <a:lnTo>
                    <a:pt x="2246" y="1199"/>
                  </a:lnTo>
                  <a:lnTo>
                    <a:pt x="2246" y="1200"/>
                  </a:lnTo>
                  <a:lnTo>
                    <a:pt x="2247" y="1200"/>
                  </a:lnTo>
                  <a:lnTo>
                    <a:pt x="2247" y="1202"/>
                  </a:lnTo>
                  <a:lnTo>
                    <a:pt x="2248" y="1203"/>
                  </a:lnTo>
                  <a:lnTo>
                    <a:pt x="2248" y="1204"/>
                  </a:lnTo>
                  <a:lnTo>
                    <a:pt x="2247" y="1203"/>
                  </a:lnTo>
                  <a:lnTo>
                    <a:pt x="2247" y="1202"/>
                  </a:lnTo>
                  <a:lnTo>
                    <a:pt x="2247" y="1203"/>
                  </a:lnTo>
                  <a:lnTo>
                    <a:pt x="2246" y="1203"/>
                  </a:lnTo>
                  <a:lnTo>
                    <a:pt x="2245" y="1202"/>
                  </a:lnTo>
                  <a:lnTo>
                    <a:pt x="2245" y="1200"/>
                  </a:lnTo>
                  <a:lnTo>
                    <a:pt x="2246" y="1200"/>
                  </a:lnTo>
                  <a:lnTo>
                    <a:pt x="2245" y="1199"/>
                  </a:lnTo>
                  <a:lnTo>
                    <a:pt x="2244" y="1199"/>
                  </a:lnTo>
                  <a:lnTo>
                    <a:pt x="2244" y="1198"/>
                  </a:lnTo>
                  <a:lnTo>
                    <a:pt x="2244" y="1197"/>
                  </a:lnTo>
                  <a:lnTo>
                    <a:pt x="2244" y="1196"/>
                  </a:lnTo>
                  <a:lnTo>
                    <a:pt x="2244" y="1197"/>
                  </a:lnTo>
                  <a:lnTo>
                    <a:pt x="2243" y="1202"/>
                  </a:lnTo>
                  <a:lnTo>
                    <a:pt x="2243" y="1203"/>
                  </a:lnTo>
                  <a:lnTo>
                    <a:pt x="2244" y="1203"/>
                  </a:lnTo>
                  <a:lnTo>
                    <a:pt x="2244" y="1204"/>
                  </a:lnTo>
                  <a:lnTo>
                    <a:pt x="2244" y="1205"/>
                  </a:lnTo>
                  <a:lnTo>
                    <a:pt x="2244" y="1204"/>
                  </a:lnTo>
                  <a:lnTo>
                    <a:pt x="2244" y="1203"/>
                  </a:lnTo>
                  <a:lnTo>
                    <a:pt x="2245" y="1204"/>
                  </a:lnTo>
                  <a:lnTo>
                    <a:pt x="2245" y="1206"/>
                  </a:lnTo>
                  <a:lnTo>
                    <a:pt x="2245" y="1207"/>
                  </a:lnTo>
                  <a:lnTo>
                    <a:pt x="2244" y="1206"/>
                  </a:lnTo>
                  <a:lnTo>
                    <a:pt x="2244" y="1205"/>
                  </a:lnTo>
                  <a:lnTo>
                    <a:pt x="2243" y="1204"/>
                  </a:lnTo>
                  <a:lnTo>
                    <a:pt x="2243" y="1203"/>
                  </a:lnTo>
                  <a:lnTo>
                    <a:pt x="2242" y="1203"/>
                  </a:lnTo>
                  <a:lnTo>
                    <a:pt x="2242" y="1202"/>
                  </a:lnTo>
                  <a:lnTo>
                    <a:pt x="2241" y="1200"/>
                  </a:lnTo>
                  <a:lnTo>
                    <a:pt x="2241" y="1199"/>
                  </a:lnTo>
                  <a:lnTo>
                    <a:pt x="2241" y="1198"/>
                  </a:lnTo>
                  <a:lnTo>
                    <a:pt x="2241" y="1197"/>
                  </a:lnTo>
                  <a:lnTo>
                    <a:pt x="2241" y="1196"/>
                  </a:lnTo>
                  <a:lnTo>
                    <a:pt x="2239" y="1197"/>
                  </a:lnTo>
                  <a:lnTo>
                    <a:pt x="2239" y="1199"/>
                  </a:lnTo>
                  <a:lnTo>
                    <a:pt x="2238" y="1199"/>
                  </a:lnTo>
                  <a:lnTo>
                    <a:pt x="2238" y="1200"/>
                  </a:lnTo>
                  <a:lnTo>
                    <a:pt x="2239" y="1200"/>
                  </a:lnTo>
                  <a:lnTo>
                    <a:pt x="2241" y="1200"/>
                  </a:lnTo>
                  <a:lnTo>
                    <a:pt x="2241" y="1202"/>
                  </a:lnTo>
                  <a:lnTo>
                    <a:pt x="2242" y="1204"/>
                  </a:lnTo>
                  <a:lnTo>
                    <a:pt x="2243" y="1205"/>
                  </a:lnTo>
                  <a:lnTo>
                    <a:pt x="2243" y="1206"/>
                  </a:lnTo>
                  <a:lnTo>
                    <a:pt x="2244" y="1206"/>
                  </a:lnTo>
                  <a:lnTo>
                    <a:pt x="2244" y="1207"/>
                  </a:lnTo>
                  <a:lnTo>
                    <a:pt x="2244" y="1208"/>
                  </a:lnTo>
                  <a:lnTo>
                    <a:pt x="2244" y="1209"/>
                  </a:lnTo>
                  <a:lnTo>
                    <a:pt x="2243" y="1209"/>
                  </a:lnTo>
                  <a:lnTo>
                    <a:pt x="2243" y="1208"/>
                  </a:lnTo>
                  <a:lnTo>
                    <a:pt x="2242" y="1208"/>
                  </a:lnTo>
                  <a:lnTo>
                    <a:pt x="2242" y="1207"/>
                  </a:lnTo>
                  <a:lnTo>
                    <a:pt x="2242" y="1206"/>
                  </a:lnTo>
                  <a:lnTo>
                    <a:pt x="2242" y="1205"/>
                  </a:lnTo>
                  <a:lnTo>
                    <a:pt x="2241" y="1205"/>
                  </a:lnTo>
                  <a:lnTo>
                    <a:pt x="2241" y="1204"/>
                  </a:lnTo>
                  <a:lnTo>
                    <a:pt x="2239" y="1204"/>
                  </a:lnTo>
                  <a:lnTo>
                    <a:pt x="2239" y="1205"/>
                  </a:lnTo>
                  <a:lnTo>
                    <a:pt x="2241" y="1205"/>
                  </a:lnTo>
                  <a:lnTo>
                    <a:pt x="2241" y="1206"/>
                  </a:lnTo>
                  <a:lnTo>
                    <a:pt x="2241" y="1207"/>
                  </a:lnTo>
                  <a:lnTo>
                    <a:pt x="2239" y="1208"/>
                  </a:lnTo>
                  <a:lnTo>
                    <a:pt x="2239" y="1209"/>
                  </a:lnTo>
                  <a:lnTo>
                    <a:pt x="2239" y="1211"/>
                  </a:lnTo>
                  <a:lnTo>
                    <a:pt x="2239" y="1206"/>
                  </a:lnTo>
                  <a:lnTo>
                    <a:pt x="2239" y="1205"/>
                  </a:lnTo>
                  <a:lnTo>
                    <a:pt x="2239" y="1206"/>
                  </a:lnTo>
                  <a:lnTo>
                    <a:pt x="2238" y="1206"/>
                  </a:lnTo>
                  <a:lnTo>
                    <a:pt x="2238" y="1207"/>
                  </a:lnTo>
                  <a:lnTo>
                    <a:pt x="2238" y="1208"/>
                  </a:lnTo>
                  <a:lnTo>
                    <a:pt x="2239" y="1208"/>
                  </a:lnTo>
                  <a:lnTo>
                    <a:pt x="2239" y="1209"/>
                  </a:lnTo>
                  <a:lnTo>
                    <a:pt x="2238" y="1209"/>
                  </a:lnTo>
                  <a:lnTo>
                    <a:pt x="2238" y="1211"/>
                  </a:lnTo>
                  <a:lnTo>
                    <a:pt x="2238" y="1209"/>
                  </a:lnTo>
                  <a:lnTo>
                    <a:pt x="2238" y="1206"/>
                  </a:lnTo>
                  <a:lnTo>
                    <a:pt x="2238" y="1205"/>
                  </a:lnTo>
                  <a:lnTo>
                    <a:pt x="2238" y="1206"/>
                  </a:lnTo>
                  <a:lnTo>
                    <a:pt x="2237" y="1207"/>
                  </a:lnTo>
                  <a:lnTo>
                    <a:pt x="2237" y="1206"/>
                  </a:lnTo>
                  <a:lnTo>
                    <a:pt x="2237" y="1205"/>
                  </a:lnTo>
                  <a:lnTo>
                    <a:pt x="2237" y="1206"/>
                  </a:lnTo>
                  <a:lnTo>
                    <a:pt x="2237" y="1207"/>
                  </a:lnTo>
                  <a:lnTo>
                    <a:pt x="2236" y="1207"/>
                  </a:lnTo>
                  <a:lnTo>
                    <a:pt x="2236" y="1208"/>
                  </a:lnTo>
                  <a:lnTo>
                    <a:pt x="2235" y="1208"/>
                  </a:lnTo>
                  <a:lnTo>
                    <a:pt x="2235" y="1211"/>
                  </a:lnTo>
                  <a:lnTo>
                    <a:pt x="2234" y="1211"/>
                  </a:lnTo>
                  <a:lnTo>
                    <a:pt x="2234" y="1213"/>
                  </a:lnTo>
                  <a:lnTo>
                    <a:pt x="2234" y="1214"/>
                  </a:lnTo>
                  <a:lnTo>
                    <a:pt x="2234" y="1215"/>
                  </a:lnTo>
                  <a:lnTo>
                    <a:pt x="2233" y="1216"/>
                  </a:lnTo>
                  <a:lnTo>
                    <a:pt x="2234" y="1216"/>
                  </a:lnTo>
                  <a:lnTo>
                    <a:pt x="2235" y="1215"/>
                  </a:lnTo>
                  <a:lnTo>
                    <a:pt x="2236" y="1216"/>
                  </a:lnTo>
                  <a:lnTo>
                    <a:pt x="2236" y="1217"/>
                  </a:lnTo>
                  <a:lnTo>
                    <a:pt x="2236" y="1219"/>
                  </a:lnTo>
                  <a:lnTo>
                    <a:pt x="2235" y="1219"/>
                  </a:lnTo>
                  <a:lnTo>
                    <a:pt x="2235" y="1220"/>
                  </a:lnTo>
                  <a:lnTo>
                    <a:pt x="2235" y="1219"/>
                  </a:lnTo>
                  <a:lnTo>
                    <a:pt x="2235" y="1220"/>
                  </a:lnTo>
                  <a:lnTo>
                    <a:pt x="2234" y="1221"/>
                  </a:lnTo>
                  <a:lnTo>
                    <a:pt x="2234" y="1220"/>
                  </a:lnTo>
                  <a:lnTo>
                    <a:pt x="2233" y="1221"/>
                  </a:lnTo>
                  <a:lnTo>
                    <a:pt x="2233" y="1222"/>
                  </a:lnTo>
                  <a:lnTo>
                    <a:pt x="2234" y="1223"/>
                  </a:lnTo>
                  <a:lnTo>
                    <a:pt x="2234" y="1224"/>
                  </a:lnTo>
                  <a:lnTo>
                    <a:pt x="2234" y="1223"/>
                  </a:lnTo>
                  <a:lnTo>
                    <a:pt x="2235" y="1223"/>
                  </a:lnTo>
                  <a:lnTo>
                    <a:pt x="2234" y="1224"/>
                  </a:lnTo>
                  <a:lnTo>
                    <a:pt x="2234" y="1225"/>
                  </a:lnTo>
                  <a:lnTo>
                    <a:pt x="2234" y="1227"/>
                  </a:lnTo>
                  <a:lnTo>
                    <a:pt x="2233" y="1228"/>
                  </a:lnTo>
                  <a:lnTo>
                    <a:pt x="2233" y="1229"/>
                  </a:lnTo>
                  <a:lnTo>
                    <a:pt x="2232" y="1229"/>
                  </a:lnTo>
                  <a:lnTo>
                    <a:pt x="2232" y="1230"/>
                  </a:lnTo>
                  <a:lnTo>
                    <a:pt x="2230" y="1231"/>
                  </a:lnTo>
                  <a:lnTo>
                    <a:pt x="2230" y="1232"/>
                  </a:lnTo>
                  <a:lnTo>
                    <a:pt x="2230" y="1233"/>
                  </a:lnTo>
                  <a:lnTo>
                    <a:pt x="2232" y="1233"/>
                  </a:lnTo>
                  <a:lnTo>
                    <a:pt x="2232" y="1234"/>
                  </a:lnTo>
                  <a:lnTo>
                    <a:pt x="2232" y="1236"/>
                  </a:lnTo>
                  <a:lnTo>
                    <a:pt x="2232" y="1237"/>
                  </a:lnTo>
                  <a:lnTo>
                    <a:pt x="2232" y="1239"/>
                  </a:lnTo>
                  <a:lnTo>
                    <a:pt x="2230" y="1240"/>
                  </a:lnTo>
                  <a:lnTo>
                    <a:pt x="2230" y="1239"/>
                  </a:lnTo>
                  <a:lnTo>
                    <a:pt x="2229" y="1239"/>
                  </a:lnTo>
                  <a:lnTo>
                    <a:pt x="2229" y="1240"/>
                  </a:lnTo>
                  <a:lnTo>
                    <a:pt x="2229" y="1241"/>
                  </a:lnTo>
                  <a:lnTo>
                    <a:pt x="2230" y="1240"/>
                  </a:lnTo>
                  <a:lnTo>
                    <a:pt x="2230" y="1241"/>
                  </a:lnTo>
                  <a:lnTo>
                    <a:pt x="2230" y="1242"/>
                  </a:lnTo>
                  <a:lnTo>
                    <a:pt x="2230" y="1246"/>
                  </a:lnTo>
                  <a:lnTo>
                    <a:pt x="2229" y="1247"/>
                  </a:lnTo>
                  <a:lnTo>
                    <a:pt x="2230" y="1248"/>
                  </a:lnTo>
                  <a:lnTo>
                    <a:pt x="2230" y="1250"/>
                  </a:lnTo>
                  <a:lnTo>
                    <a:pt x="2229" y="1250"/>
                  </a:lnTo>
                  <a:lnTo>
                    <a:pt x="2230" y="1252"/>
                  </a:lnTo>
                  <a:lnTo>
                    <a:pt x="2232" y="1250"/>
                  </a:lnTo>
                  <a:lnTo>
                    <a:pt x="2232" y="1252"/>
                  </a:lnTo>
                  <a:lnTo>
                    <a:pt x="2233" y="1254"/>
                  </a:lnTo>
                  <a:lnTo>
                    <a:pt x="2232" y="1253"/>
                  </a:lnTo>
                  <a:lnTo>
                    <a:pt x="2232" y="1254"/>
                  </a:lnTo>
                  <a:lnTo>
                    <a:pt x="2233" y="1255"/>
                  </a:lnTo>
                  <a:lnTo>
                    <a:pt x="2234" y="1255"/>
                  </a:lnTo>
                  <a:lnTo>
                    <a:pt x="2234" y="1256"/>
                  </a:lnTo>
                  <a:lnTo>
                    <a:pt x="2236" y="1255"/>
                  </a:lnTo>
                  <a:lnTo>
                    <a:pt x="2236" y="1256"/>
                  </a:lnTo>
                  <a:lnTo>
                    <a:pt x="2236" y="1255"/>
                  </a:lnTo>
                  <a:lnTo>
                    <a:pt x="2236" y="1254"/>
                  </a:lnTo>
                  <a:lnTo>
                    <a:pt x="2237" y="1253"/>
                  </a:lnTo>
                  <a:lnTo>
                    <a:pt x="2237" y="1254"/>
                  </a:lnTo>
                  <a:lnTo>
                    <a:pt x="2238" y="1254"/>
                  </a:lnTo>
                  <a:lnTo>
                    <a:pt x="2238" y="1255"/>
                  </a:lnTo>
                  <a:lnTo>
                    <a:pt x="2238" y="1256"/>
                  </a:lnTo>
                  <a:lnTo>
                    <a:pt x="2237" y="1256"/>
                  </a:lnTo>
                  <a:lnTo>
                    <a:pt x="2237" y="1257"/>
                  </a:lnTo>
                  <a:lnTo>
                    <a:pt x="2236" y="1257"/>
                  </a:lnTo>
                  <a:lnTo>
                    <a:pt x="2236" y="1258"/>
                  </a:lnTo>
                  <a:lnTo>
                    <a:pt x="2234" y="1259"/>
                  </a:lnTo>
                  <a:lnTo>
                    <a:pt x="2233" y="1261"/>
                  </a:lnTo>
                  <a:lnTo>
                    <a:pt x="2233" y="1262"/>
                  </a:lnTo>
                  <a:lnTo>
                    <a:pt x="2233" y="1263"/>
                  </a:lnTo>
                  <a:lnTo>
                    <a:pt x="2233" y="1262"/>
                  </a:lnTo>
                  <a:lnTo>
                    <a:pt x="2234" y="1262"/>
                  </a:lnTo>
                  <a:lnTo>
                    <a:pt x="2234" y="1263"/>
                  </a:lnTo>
                  <a:lnTo>
                    <a:pt x="2234" y="1264"/>
                  </a:lnTo>
                  <a:lnTo>
                    <a:pt x="2233" y="1264"/>
                  </a:lnTo>
                  <a:lnTo>
                    <a:pt x="2233" y="1265"/>
                  </a:lnTo>
                  <a:lnTo>
                    <a:pt x="2234" y="1265"/>
                  </a:lnTo>
                  <a:lnTo>
                    <a:pt x="2233" y="1265"/>
                  </a:lnTo>
                  <a:lnTo>
                    <a:pt x="2232" y="1265"/>
                  </a:lnTo>
                  <a:lnTo>
                    <a:pt x="2232" y="1266"/>
                  </a:lnTo>
                  <a:lnTo>
                    <a:pt x="2233" y="1266"/>
                  </a:lnTo>
                  <a:lnTo>
                    <a:pt x="2233" y="1267"/>
                  </a:lnTo>
                  <a:lnTo>
                    <a:pt x="2233" y="1269"/>
                  </a:lnTo>
                  <a:lnTo>
                    <a:pt x="2233" y="1267"/>
                  </a:lnTo>
                  <a:lnTo>
                    <a:pt x="2232" y="1267"/>
                  </a:lnTo>
                  <a:lnTo>
                    <a:pt x="2232" y="1269"/>
                  </a:lnTo>
                  <a:lnTo>
                    <a:pt x="2233" y="1269"/>
                  </a:lnTo>
                  <a:lnTo>
                    <a:pt x="2232" y="1269"/>
                  </a:lnTo>
                  <a:lnTo>
                    <a:pt x="2230" y="1269"/>
                  </a:lnTo>
                  <a:lnTo>
                    <a:pt x="2232" y="1269"/>
                  </a:lnTo>
                  <a:lnTo>
                    <a:pt x="2232" y="1270"/>
                  </a:lnTo>
                  <a:lnTo>
                    <a:pt x="2232" y="1271"/>
                  </a:lnTo>
                  <a:lnTo>
                    <a:pt x="2233" y="1271"/>
                  </a:lnTo>
                  <a:lnTo>
                    <a:pt x="2234" y="1271"/>
                  </a:lnTo>
                  <a:lnTo>
                    <a:pt x="2234" y="1272"/>
                  </a:lnTo>
                  <a:lnTo>
                    <a:pt x="2235" y="1272"/>
                  </a:lnTo>
                  <a:lnTo>
                    <a:pt x="2236" y="1271"/>
                  </a:lnTo>
                  <a:lnTo>
                    <a:pt x="2236" y="1270"/>
                  </a:lnTo>
                  <a:lnTo>
                    <a:pt x="2235" y="1270"/>
                  </a:lnTo>
                  <a:lnTo>
                    <a:pt x="2235" y="1269"/>
                  </a:lnTo>
                  <a:lnTo>
                    <a:pt x="2236" y="1270"/>
                  </a:lnTo>
                  <a:lnTo>
                    <a:pt x="2237" y="1270"/>
                  </a:lnTo>
                  <a:lnTo>
                    <a:pt x="2238" y="1270"/>
                  </a:lnTo>
                  <a:lnTo>
                    <a:pt x="2239" y="1270"/>
                  </a:lnTo>
                  <a:lnTo>
                    <a:pt x="2241" y="1271"/>
                  </a:lnTo>
                  <a:lnTo>
                    <a:pt x="2242" y="1271"/>
                  </a:lnTo>
                  <a:lnTo>
                    <a:pt x="2242" y="1272"/>
                  </a:lnTo>
                  <a:lnTo>
                    <a:pt x="2242" y="1273"/>
                  </a:lnTo>
                  <a:lnTo>
                    <a:pt x="2243" y="1273"/>
                  </a:lnTo>
                  <a:lnTo>
                    <a:pt x="2244" y="1274"/>
                  </a:lnTo>
                  <a:lnTo>
                    <a:pt x="2245" y="1274"/>
                  </a:lnTo>
                  <a:lnTo>
                    <a:pt x="2245" y="1275"/>
                  </a:lnTo>
                  <a:lnTo>
                    <a:pt x="2246" y="1276"/>
                  </a:lnTo>
                  <a:lnTo>
                    <a:pt x="2246" y="1278"/>
                  </a:lnTo>
                  <a:lnTo>
                    <a:pt x="2245" y="1278"/>
                  </a:lnTo>
                  <a:lnTo>
                    <a:pt x="2246" y="1278"/>
                  </a:lnTo>
                  <a:lnTo>
                    <a:pt x="2246" y="1276"/>
                  </a:lnTo>
                  <a:lnTo>
                    <a:pt x="2245" y="1276"/>
                  </a:lnTo>
                  <a:lnTo>
                    <a:pt x="2245" y="1275"/>
                  </a:lnTo>
                  <a:lnTo>
                    <a:pt x="2244" y="1276"/>
                  </a:lnTo>
                  <a:lnTo>
                    <a:pt x="2245" y="1278"/>
                  </a:lnTo>
                  <a:lnTo>
                    <a:pt x="2244" y="1278"/>
                  </a:lnTo>
                  <a:lnTo>
                    <a:pt x="2244" y="1279"/>
                  </a:lnTo>
                  <a:lnTo>
                    <a:pt x="2246" y="1280"/>
                  </a:lnTo>
                  <a:lnTo>
                    <a:pt x="2246" y="1279"/>
                  </a:lnTo>
                  <a:lnTo>
                    <a:pt x="2247" y="1279"/>
                  </a:lnTo>
                  <a:lnTo>
                    <a:pt x="2248" y="1279"/>
                  </a:lnTo>
                  <a:lnTo>
                    <a:pt x="2250" y="1280"/>
                  </a:lnTo>
                  <a:lnTo>
                    <a:pt x="2251" y="1281"/>
                  </a:lnTo>
                  <a:lnTo>
                    <a:pt x="2251" y="1282"/>
                  </a:lnTo>
                  <a:lnTo>
                    <a:pt x="2251" y="1283"/>
                  </a:lnTo>
                  <a:lnTo>
                    <a:pt x="2252" y="1284"/>
                  </a:lnTo>
                  <a:lnTo>
                    <a:pt x="2254" y="1284"/>
                  </a:lnTo>
                  <a:lnTo>
                    <a:pt x="2255" y="1284"/>
                  </a:lnTo>
                  <a:lnTo>
                    <a:pt x="2259" y="1283"/>
                  </a:lnTo>
                  <a:lnTo>
                    <a:pt x="2258" y="1284"/>
                  </a:lnTo>
                  <a:lnTo>
                    <a:pt x="2256" y="1284"/>
                  </a:lnTo>
                  <a:lnTo>
                    <a:pt x="2258" y="1284"/>
                  </a:lnTo>
                  <a:lnTo>
                    <a:pt x="2259" y="1284"/>
                  </a:lnTo>
                  <a:lnTo>
                    <a:pt x="2260" y="1283"/>
                  </a:lnTo>
                  <a:lnTo>
                    <a:pt x="2260" y="1282"/>
                  </a:lnTo>
                  <a:lnTo>
                    <a:pt x="2262" y="1281"/>
                  </a:lnTo>
                  <a:lnTo>
                    <a:pt x="2263" y="1280"/>
                  </a:lnTo>
                  <a:lnTo>
                    <a:pt x="2264" y="1279"/>
                  </a:lnTo>
                  <a:lnTo>
                    <a:pt x="2264" y="1278"/>
                  </a:lnTo>
                  <a:lnTo>
                    <a:pt x="2264" y="1276"/>
                  </a:lnTo>
                  <a:lnTo>
                    <a:pt x="2263" y="1275"/>
                  </a:lnTo>
                  <a:lnTo>
                    <a:pt x="2262" y="1275"/>
                  </a:lnTo>
                  <a:lnTo>
                    <a:pt x="2263" y="1275"/>
                  </a:lnTo>
                  <a:lnTo>
                    <a:pt x="2263" y="1274"/>
                  </a:lnTo>
                  <a:lnTo>
                    <a:pt x="2262" y="1274"/>
                  </a:lnTo>
                  <a:lnTo>
                    <a:pt x="2261" y="1274"/>
                  </a:lnTo>
                  <a:lnTo>
                    <a:pt x="2262" y="1275"/>
                  </a:lnTo>
                  <a:lnTo>
                    <a:pt x="2262" y="1276"/>
                  </a:lnTo>
                  <a:lnTo>
                    <a:pt x="2261" y="1275"/>
                  </a:lnTo>
                  <a:lnTo>
                    <a:pt x="2261" y="1274"/>
                  </a:lnTo>
                  <a:lnTo>
                    <a:pt x="2260" y="1272"/>
                  </a:lnTo>
                  <a:lnTo>
                    <a:pt x="2259" y="1271"/>
                  </a:lnTo>
                  <a:lnTo>
                    <a:pt x="2258" y="1271"/>
                  </a:lnTo>
                  <a:lnTo>
                    <a:pt x="2256" y="1271"/>
                  </a:lnTo>
                  <a:lnTo>
                    <a:pt x="2256" y="1272"/>
                  </a:lnTo>
                  <a:lnTo>
                    <a:pt x="2258" y="1272"/>
                  </a:lnTo>
                  <a:lnTo>
                    <a:pt x="2256" y="1273"/>
                  </a:lnTo>
                  <a:lnTo>
                    <a:pt x="2255" y="1272"/>
                  </a:lnTo>
                  <a:lnTo>
                    <a:pt x="2255" y="1271"/>
                  </a:lnTo>
                  <a:lnTo>
                    <a:pt x="2256" y="1271"/>
                  </a:lnTo>
                  <a:lnTo>
                    <a:pt x="2258" y="1270"/>
                  </a:lnTo>
                  <a:lnTo>
                    <a:pt x="2259" y="1271"/>
                  </a:lnTo>
                  <a:lnTo>
                    <a:pt x="2260" y="1271"/>
                  </a:lnTo>
                  <a:lnTo>
                    <a:pt x="2262" y="1272"/>
                  </a:lnTo>
                  <a:lnTo>
                    <a:pt x="2263" y="1273"/>
                  </a:lnTo>
                  <a:lnTo>
                    <a:pt x="2265" y="1276"/>
                  </a:lnTo>
                  <a:lnTo>
                    <a:pt x="2264" y="1276"/>
                  </a:lnTo>
                  <a:lnTo>
                    <a:pt x="2265" y="1278"/>
                  </a:lnTo>
                  <a:lnTo>
                    <a:pt x="2265" y="1279"/>
                  </a:lnTo>
                  <a:lnTo>
                    <a:pt x="2265" y="1278"/>
                  </a:lnTo>
                  <a:lnTo>
                    <a:pt x="2267" y="1279"/>
                  </a:lnTo>
                  <a:lnTo>
                    <a:pt x="2267" y="1280"/>
                  </a:lnTo>
                  <a:lnTo>
                    <a:pt x="2268" y="1282"/>
                  </a:lnTo>
                  <a:lnTo>
                    <a:pt x="2267" y="1282"/>
                  </a:lnTo>
                  <a:lnTo>
                    <a:pt x="2263" y="1284"/>
                  </a:lnTo>
                  <a:lnTo>
                    <a:pt x="2262" y="1286"/>
                  </a:lnTo>
                  <a:lnTo>
                    <a:pt x="2261" y="1287"/>
                  </a:lnTo>
                  <a:lnTo>
                    <a:pt x="2260" y="1287"/>
                  </a:lnTo>
                  <a:lnTo>
                    <a:pt x="2260" y="1288"/>
                  </a:lnTo>
                  <a:lnTo>
                    <a:pt x="2260" y="1287"/>
                  </a:lnTo>
                  <a:lnTo>
                    <a:pt x="2259" y="1288"/>
                  </a:lnTo>
                  <a:lnTo>
                    <a:pt x="2258" y="1288"/>
                  </a:lnTo>
                  <a:lnTo>
                    <a:pt x="2258" y="1289"/>
                  </a:lnTo>
                  <a:lnTo>
                    <a:pt x="2256" y="1289"/>
                  </a:lnTo>
                  <a:lnTo>
                    <a:pt x="2255" y="1289"/>
                  </a:lnTo>
                  <a:lnTo>
                    <a:pt x="2255" y="1290"/>
                  </a:lnTo>
                  <a:lnTo>
                    <a:pt x="2255" y="1291"/>
                  </a:lnTo>
                  <a:lnTo>
                    <a:pt x="2254" y="1292"/>
                  </a:lnTo>
                  <a:lnTo>
                    <a:pt x="2253" y="1292"/>
                  </a:lnTo>
                  <a:lnTo>
                    <a:pt x="2253" y="1294"/>
                  </a:lnTo>
                  <a:lnTo>
                    <a:pt x="2251" y="1295"/>
                  </a:lnTo>
                  <a:lnTo>
                    <a:pt x="2251" y="1294"/>
                  </a:lnTo>
                  <a:lnTo>
                    <a:pt x="2250" y="1290"/>
                  </a:lnTo>
                  <a:lnTo>
                    <a:pt x="2250" y="1289"/>
                  </a:lnTo>
                  <a:lnTo>
                    <a:pt x="2250" y="1288"/>
                  </a:lnTo>
                  <a:lnTo>
                    <a:pt x="2250" y="1287"/>
                  </a:lnTo>
                  <a:lnTo>
                    <a:pt x="2248" y="1287"/>
                  </a:lnTo>
                  <a:lnTo>
                    <a:pt x="2248" y="1288"/>
                  </a:lnTo>
                  <a:lnTo>
                    <a:pt x="2247" y="1288"/>
                  </a:lnTo>
                  <a:lnTo>
                    <a:pt x="2247" y="1289"/>
                  </a:lnTo>
                  <a:lnTo>
                    <a:pt x="2247" y="1290"/>
                  </a:lnTo>
                  <a:lnTo>
                    <a:pt x="2247" y="1291"/>
                  </a:lnTo>
                  <a:lnTo>
                    <a:pt x="2246" y="1291"/>
                  </a:lnTo>
                  <a:lnTo>
                    <a:pt x="2246" y="1292"/>
                  </a:lnTo>
                  <a:lnTo>
                    <a:pt x="2245" y="1294"/>
                  </a:lnTo>
                  <a:lnTo>
                    <a:pt x="2245" y="1295"/>
                  </a:lnTo>
                  <a:lnTo>
                    <a:pt x="2245" y="1294"/>
                  </a:lnTo>
                  <a:lnTo>
                    <a:pt x="2244" y="1294"/>
                  </a:lnTo>
                  <a:lnTo>
                    <a:pt x="2244" y="1295"/>
                  </a:lnTo>
                  <a:lnTo>
                    <a:pt x="2244" y="1296"/>
                  </a:lnTo>
                  <a:lnTo>
                    <a:pt x="2244" y="1297"/>
                  </a:lnTo>
                  <a:lnTo>
                    <a:pt x="2244" y="1298"/>
                  </a:lnTo>
                  <a:lnTo>
                    <a:pt x="2243" y="1298"/>
                  </a:lnTo>
                  <a:lnTo>
                    <a:pt x="2242" y="1299"/>
                  </a:lnTo>
                  <a:lnTo>
                    <a:pt x="2241" y="1299"/>
                  </a:lnTo>
                  <a:lnTo>
                    <a:pt x="2242" y="1299"/>
                  </a:lnTo>
                  <a:lnTo>
                    <a:pt x="2242" y="1298"/>
                  </a:lnTo>
                  <a:lnTo>
                    <a:pt x="2241" y="1298"/>
                  </a:lnTo>
                  <a:lnTo>
                    <a:pt x="2239" y="1299"/>
                  </a:lnTo>
                  <a:lnTo>
                    <a:pt x="2241" y="1299"/>
                  </a:lnTo>
                  <a:lnTo>
                    <a:pt x="2239" y="1300"/>
                  </a:lnTo>
                  <a:lnTo>
                    <a:pt x="2238" y="1303"/>
                  </a:lnTo>
                  <a:lnTo>
                    <a:pt x="2238" y="1301"/>
                  </a:lnTo>
                  <a:lnTo>
                    <a:pt x="2237" y="1301"/>
                  </a:lnTo>
                  <a:lnTo>
                    <a:pt x="2237" y="1300"/>
                  </a:lnTo>
                  <a:lnTo>
                    <a:pt x="2237" y="1299"/>
                  </a:lnTo>
                  <a:lnTo>
                    <a:pt x="2236" y="1298"/>
                  </a:lnTo>
                  <a:lnTo>
                    <a:pt x="2236" y="1297"/>
                  </a:lnTo>
                  <a:lnTo>
                    <a:pt x="2236" y="1296"/>
                  </a:lnTo>
                  <a:lnTo>
                    <a:pt x="2236" y="1295"/>
                  </a:lnTo>
                  <a:lnTo>
                    <a:pt x="2236" y="1291"/>
                  </a:lnTo>
                  <a:lnTo>
                    <a:pt x="2236" y="1290"/>
                  </a:lnTo>
                  <a:lnTo>
                    <a:pt x="2236" y="1292"/>
                  </a:lnTo>
                  <a:lnTo>
                    <a:pt x="2235" y="1292"/>
                  </a:lnTo>
                  <a:lnTo>
                    <a:pt x="2235" y="1294"/>
                  </a:lnTo>
                  <a:lnTo>
                    <a:pt x="2234" y="1294"/>
                  </a:lnTo>
                  <a:lnTo>
                    <a:pt x="2234" y="1295"/>
                  </a:lnTo>
                  <a:lnTo>
                    <a:pt x="2235" y="1295"/>
                  </a:lnTo>
                  <a:lnTo>
                    <a:pt x="2234" y="1295"/>
                  </a:lnTo>
                  <a:lnTo>
                    <a:pt x="2234" y="1296"/>
                  </a:lnTo>
                  <a:lnTo>
                    <a:pt x="2233" y="1297"/>
                  </a:lnTo>
                  <a:lnTo>
                    <a:pt x="2233" y="1296"/>
                  </a:lnTo>
                  <a:lnTo>
                    <a:pt x="2233" y="1295"/>
                  </a:lnTo>
                  <a:lnTo>
                    <a:pt x="2233" y="1294"/>
                  </a:lnTo>
                  <a:lnTo>
                    <a:pt x="2233" y="1292"/>
                  </a:lnTo>
                  <a:lnTo>
                    <a:pt x="2232" y="1294"/>
                  </a:lnTo>
                  <a:lnTo>
                    <a:pt x="2233" y="1294"/>
                  </a:lnTo>
                  <a:lnTo>
                    <a:pt x="2233" y="1295"/>
                  </a:lnTo>
                  <a:lnTo>
                    <a:pt x="2232" y="1295"/>
                  </a:lnTo>
                  <a:lnTo>
                    <a:pt x="2230" y="1294"/>
                  </a:lnTo>
                  <a:lnTo>
                    <a:pt x="2230" y="1292"/>
                  </a:lnTo>
                  <a:lnTo>
                    <a:pt x="2229" y="1292"/>
                  </a:lnTo>
                  <a:lnTo>
                    <a:pt x="2229" y="1291"/>
                  </a:lnTo>
                  <a:lnTo>
                    <a:pt x="2229" y="1292"/>
                  </a:lnTo>
                  <a:lnTo>
                    <a:pt x="2229" y="1294"/>
                  </a:lnTo>
                  <a:lnTo>
                    <a:pt x="2229" y="1295"/>
                  </a:lnTo>
                  <a:lnTo>
                    <a:pt x="2230" y="1295"/>
                  </a:lnTo>
                  <a:lnTo>
                    <a:pt x="2230" y="1296"/>
                  </a:lnTo>
                  <a:lnTo>
                    <a:pt x="2230" y="1297"/>
                  </a:lnTo>
                  <a:lnTo>
                    <a:pt x="2230" y="1296"/>
                  </a:lnTo>
                  <a:lnTo>
                    <a:pt x="2229" y="1296"/>
                  </a:lnTo>
                  <a:lnTo>
                    <a:pt x="2229" y="1297"/>
                  </a:lnTo>
                  <a:lnTo>
                    <a:pt x="2230" y="1297"/>
                  </a:lnTo>
                  <a:lnTo>
                    <a:pt x="2230" y="1298"/>
                  </a:lnTo>
                  <a:lnTo>
                    <a:pt x="2230" y="1299"/>
                  </a:lnTo>
                  <a:lnTo>
                    <a:pt x="2230" y="1300"/>
                  </a:lnTo>
                  <a:lnTo>
                    <a:pt x="2232" y="1301"/>
                  </a:lnTo>
                  <a:lnTo>
                    <a:pt x="2233" y="1304"/>
                  </a:lnTo>
                  <a:lnTo>
                    <a:pt x="2233" y="1305"/>
                  </a:lnTo>
                  <a:lnTo>
                    <a:pt x="2233" y="1307"/>
                  </a:lnTo>
                  <a:lnTo>
                    <a:pt x="2232" y="1307"/>
                  </a:lnTo>
                  <a:lnTo>
                    <a:pt x="2232" y="1308"/>
                  </a:lnTo>
                  <a:lnTo>
                    <a:pt x="2230" y="1308"/>
                  </a:lnTo>
                  <a:lnTo>
                    <a:pt x="2230" y="1309"/>
                  </a:lnTo>
                  <a:lnTo>
                    <a:pt x="2229" y="1309"/>
                  </a:lnTo>
                  <a:lnTo>
                    <a:pt x="2226" y="1313"/>
                  </a:lnTo>
                  <a:lnTo>
                    <a:pt x="2224" y="1314"/>
                  </a:lnTo>
                  <a:lnTo>
                    <a:pt x="2222" y="1315"/>
                  </a:lnTo>
                  <a:lnTo>
                    <a:pt x="2222" y="1314"/>
                  </a:lnTo>
                  <a:lnTo>
                    <a:pt x="2222" y="1313"/>
                  </a:lnTo>
                  <a:lnTo>
                    <a:pt x="2221" y="1313"/>
                  </a:lnTo>
                  <a:lnTo>
                    <a:pt x="2220" y="1314"/>
                  </a:lnTo>
                  <a:lnTo>
                    <a:pt x="2218" y="1315"/>
                  </a:lnTo>
                  <a:lnTo>
                    <a:pt x="2217" y="1315"/>
                  </a:lnTo>
                  <a:lnTo>
                    <a:pt x="2217" y="1316"/>
                  </a:lnTo>
                  <a:lnTo>
                    <a:pt x="2216" y="1316"/>
                  </a:lnTo>
                  <a:lnTo>
                    <a:pt x="2215" y="1316"/>
                  </a:lnTo>
                  <a:lnTo>
                    <a:pt x="2215" y="1317"/>
                  </a:lnTo>
                  <a:lnTo>
                    <a:pt x="2213" y="1317"/>
                  </a:lnTo>
                  <a:lnTo>
                    <a:pt x="2212" y="1320"/>
                  </a:lnTo>
                  <a:lnTo>
                    <a:pt x="2211" y="1320"/>
                  </a:lnTo>
                  <a:lnTo>
                    <a:pt x="2211" y="1319"/>
                  </a:lnTo>
                  <a:lnTo>
                    <a:pt x="2210" y="1319"/>
                  </a:lnTo>
                  <a:lnTo>
                    <a:pt x="2210" y="1317"/>
                  </a:lnTo>
                  <a:lnTo>
                    <a:pt x="2209" y="1317"/>
                  </a:lnTo>
                  <a:lnTo>
                    <a:pt x="2210" y="1319"/>
                  </a:lnTo>
                  <a:lnTo>
                    <a:pt x="2210" y="1320"/>
                  </a:lnTo>
                  <a:lnTo>
                    <a:pt x="2210" y="1321"/>
                  </a:lnTo>
                  <a:lnTo>
                    <a:pt x="2209" y="1321"/>
                  </a:lnTo>
                  <a:lnTo>
                    <a:pt x="2208" y="1321"/>
                  </a:lnTo>
                  <a:lnTo>
                    <a:pt x="2207" y="1322"/>
                  </a:lnTo>
                  <a:lnTo>
                    <a:pt x="2206" y="1322"/>
                  </a:lnTo>
                  <a:lnTo>
                    <a:pt x="2204" y="1322"/>
                  </a:lnTo>
                  <a:lnTo>
                    <a:pt x="2202" y="1323"/>
                  </a:lnTo>
                  <a:lnTo>
                    <a:pt x="2202" y="1324"/>
                  </a:lnTo>
                  <a:lnTo>
                    <a:pt x="2201" y="1324"/>
                  </a:lnTo>
                  <a:lnTo>
                    <a:pt x="2200" y="1324"/>
                  </a:lnTo>
                  <a:lnTo>
                    <a:pt x="2199" y="1325"/>
                  </a:lnTo>
                  <a:lnTo>
                    <a:pt x="2198" y="1325"/>
                  </a:lnTo>
                  <a:lnTo>
                    <a:pt x="2196" y="1326"/>
                  </a:lnTo>
                  <a:lnTo>
                    <a:pt x="2196" y="1325"/>
                  </a:lnTo>
                  <a:lnTo>
                    <a:pt x="2196" y="1324"/>
                  </a:lnTo>
                  <a:lnTo>
                    <a:pt x="2195" y="1324"/>
                  </a:lnTo>
                  <a:lnTo>
                    <a:pt x="2195" y="1325"/>
                  </a:lnTo>
                  <a:lnTo>
                    <a:pt x="2195" y="1326"/>
                  </a:lnTo>
                  <a:lnTo>
                    <a:pt x="2194" y="1328"/>
                  </a:lnTo>
                  <a:lnTo>
                    <a:pt x="2194" y="1329"/>
                  </a:lnTo>
                  <a:lnTo>
                    <a:pt x="2193" y="1329"/>
                  </a:lnTo>
                  <a:lnTo>
                    <a:pt x="2193" y="1330"/>
                  </a:lnTo>
                  <a:lnTo>
                    <a:pt x="2192" y="1330"/>
                  </a:lnTo>
                  <a:lnTo>
                    <a:pt x="2192" y="1331"/>
                  </a:lnTo>
                  <a:lnTo>
                    <a:pt x="2192" y="1332"/>
                  </a:lnTo>
                  <a:lnTo>
                    <a:pt x="2191" y="1332"/>
                  </a:lnTo>
                  <a:lnTo>
                    <a:pt x="2191" y="1331"/>
                  </a:lnTo>
                  <a:lnTo>
                    <a:pt x="2190" y="1331"/>
                  </a:lnTo>
                  <a:lnTo>
                    <a:pt x="2191" y="1332"/>
                  </a:lnTo>
                  <a:lnTo>
                    <a:pt x="2190" y="1332"/>
                  </a:lnTo>
                  <a:lnTo>
                    <a:pt x="2190" y="1333"/>
                  </a:lnTo>
                  <a:lnTo>
                    <a:pt x="2189" y="1334"/>
                  </a:lnTo>
                  <a:lnTo>
                    <a:pt x="2187" y="1333"/>
                  </a:lnTo>
                  <a:lnTo>
                    <a:pt x="2187" y="1334"/>
                  </a:lnTo>
                  <a:lnTo>
                    <a:pt x="2186" y="1336"/>
                  </a:lnTo>
                  <a:lnTo>
                    <a:pt x="2185" y="1337"/>
                  </a:lnTo>
                  <a:lnTo>
                    <a:pt x="2185" y="1338"/>
                  </a:lnTo>
                  <a:lnTo>
                    <a:pt x="2184" y="1338"/>
                  </a:lnTo>
                  <a:lnTo>
                    <a:pt x="2184" y="1339"/>
                  </a:lnTo>
                  <a:lnTo>
                    <a:pt x="2183" y="1339"/>
                  </a:lnTo>
                  <a:lnTo>
                    <a:pt x="2183" y="1340"/>
                  </a:lnTo>
                  <a:lnTo>
                    <a:pt x="2182" y="1340"/>
                  </a:lnTo>
                  <a:lnTo>
                    <a:pt x="2182" y="1341"/>
                  </a:lnTo>
                  <a:lnTo>
                    <a:pt x="2181" y="1340"/>
                  </a:lnTo>
                  <a:lnTo>
                    <a:pt x="2181" y="1341"/>
                  </a:lnTo>
                  <a:lnTo>
                    <a:pt x="2179" y="1342"/>
                  </a:lnTo>
                  <a:lnTo>
                    <a:pt x="2181" y="1342"/>
                  </a:lnTo>
                  <a:lnTo>
                    <a:pt x="2179" y="1343"/>
                  </a:lnTo>
                  <a:lnTo>
                    <a:pt x="2178" y="1345"/>
                  </a:lnTo>
                  <a:lnTo>
                    <a:pt x="2178" y="1346"/>
                  </a:lnTo>
                  <a:lnTo>
                    <a:pt x="2178" y="1347"/>
                  </a:lnTo>
                  <a:lnTo>
                    <a:pt x="2178" y="1348"/>
                  </a:lnTo>
                  <a:lnTo>
                    <a:pt x="2177" y="1348"/>
                  </a:lnTo>
                  <a:lnTo>
                    <a:pt x="2177" y="1349"/>
                  </a:lnTo>
                  <a:lnTo>
                    <a:pt x="2178" y="1349"/>
                  </a:lnTo>
                  <a:lnTo>
                    <a:pt x="2178" y="1350"/>
                  </a:lnTo>
                  <a:lnTo>
                    <a:pt x="2177" y="1350"/>
                  </a:lnTo>
                  <a:lnTo>
                    <a:pt x="2176" y="1350"/>
                  </a:lnTo>
                  <a:lnTo>
                    <a:pt x="2176" y="1351"/>
                  </a:lnTo>
                  <a:lnTo>
                    <a:pt x="2175" y="1351"/>
                  </a:lnTo>
                  <a:lnTo>
                    <a:pt x="2175" y="1350"/>
                  </a:lnTo>
                  <a:lnTo>
                    <a:pt x="2175" y="1349"/>
                  </a:lnTo>
                  <a:lnTo>
                    <a:pt x="2175" y="1348"/>
                  </a:lnTo>
                  <a:lnTo>
                    <a:pt x="2174" y="1348"/>
                  </a:lnTo>
                  <a:lnTo>
                    <a:pt x="2174" y="1347"/>
                  </a:lnTo>
                  <a:lnTo>
                    <a:pt x="2174" y="1345"/>
                  </a:lnTo>
                  <a:lnTo>
                    <a:pt x="2174" y="1343"/>
                  </a:lnTo>
                  <a:lnTo>
                    <a:pt x="2174" y="1342"/>
                  </a:lnTo>
                  <a:lnTo>
                    <a:pt x="2173" y="1340"/>
                  </a:lnTo>
                  <a:lnTo>
                    <a:pt x="2173" y="1338"/>
                  </a:lnTo>
                  <a:lnTo>
                    <a:pt x="2172" y="1337"/>
                  </a:lnTo>
                  <a:lnTo>
                    <a:pt x="2170" y="1337"/>
                  </a:lnTo>
                  <a:lnTo>
                    <a:pt x="2169" y="1336"/>
                  </a:lnTo>
                  <a:lnTo>
                    <a:pt x="2169" y="1334"/>
                  </a:lnTo>
                  <a:lnTo>
                    <a:pt x="2168" y="1333"/>
                  </a:lnTo>
                  <a:lnTo>
                    <a:pt x="2168" y="1334"/>
                  </a:lnTo>
                  <a:lnTo>
                    <a:pt x="2168" y="1336"/>
                  </a:lnTo>
                  <a:lnTo>
                    <a:pt x="2169" y="1337"/>
                  </a:lnTo>
                  <a:lnTo>
                    <a:pt x="2170" y="1338"/>
                  </a:lnTo>
                  <a:lnTo>
                    <a:pt x="2172" y="1338"/>
                  </a:lnTo>
                  <a:lnTo>
                    <a:pt x="2172" y="1339"/>
                  </a:lnTo>
                  <a:lnTo>
                    <a:pt x="2172" y="1340"/>
                  </a:lnTo>
                  <a:lnTo>
                    <a:pt x="2173" y="1343"/>
                  </a:lnTo>
                  <a:lnTo>
                    <a:pt x="2174" y="1345"/>
                  </a:lnTo>
                  <a:lnTo>
                    <a:pt x="2174" y="1347"/>
                  </a:lnTo>
                  <a:lnTo>
                    <a:pt x="2174" y="1349"/>
                  </a:lnTo>
                  <a:lnTo>
                    <a:pt x="2173" y="1353"/>
                  </a:lnTo>
                  <a:lnTo>
                    <a:pt x="2173" y="1354"/>
                  </a:lnTo>
                  <a:lnTo>
                    <a:pt x="2173" y="1355"/>
                  </a:lnTo>
                  <a:lnTo>
                    <a:pt x="2173" y="1356"/>
                  </a:lnTo>
                  <a:lnTo>
                    <a:pt x="2173" y="1357"/>
                  </a:lnTo>
                  <a:lnTo>
                    <a:pt x="2172" y="1357"/>
                  </a:lnTo>
                  <a:lnTo>
                    <a:pt x="2172" y="1358"/>
                  </a:lnTo>
                  <a:lnTo>
                    <a:pt x="2172" y="1359"/>
                  </a:lnTo>
                  <a:lnTo>
                    <a:pt x="2170" y="1359"/>
                  </a:lnTo>
                  <a:lnTo>
                    <a:pt x="2170" y="1358"/>
                  </a:lnTo>
                  <a:lnTo>
                    <a:pt x="2172" y="1356"/>
                  </a:lnTo>
                  <a:lnTo>
                    <a:pt x="2170" y="1356"/>
                  </a:lnTo>
                  <a:lnTo>
                    <a:pt x="2170" y="1357"/>
                  </a:lnTo>
                  <a:lnTo>
                    <a:pt x="2170" y="1358"/>
                  </a:lnTo>
                  <a:lnTo>
                    <a:pt x="2170" y="1359"/>
                  </a:lnTo>
                  <a:lnTo>
                    <a:pt x="2169" y="1359"/>
                  </a:lnTo>
                  <a:lnTo>
                    <a:pt x="2169" y="1361"/>
                  </a:lnTo>
                  <a:lnTo>
                    <a:pt x="2169" y="1362"/>
                  </a:lnTo>
                  <a:lnTo>
                    <a:pt x="2169" y="1363"/>
                  </a:lnTo>
                  <a:lnTo>
                    <a:pt x="2169" y="1364"/>
                  </a:lnTo>
                  <a:lnTo>
                    <a:pt x="2169" y="1365"/>
                  </a:lnTo>
                  <a:lnTo>
                    <a:pt x="2169" y="1366"/>
                  </a:lnTo>
                  <a:lnTo>
                    <a:pt x="2170" y="1366"/>
                  </a:lnTo>
                  <a:lnTo>
                    <a:pt x="2172" y="1366"/>
                  </a:lnTo>
                  <a:lnTo>
                    <a:pt x="2172" y="1367"/>
                  </a:lnTo>
                  <a:lnTo>
                    <a:pt x="2173" y="1366"/>
                  </a:lnTo>
                  <a:lnTo>
                    <a:pt x="2174" y="1366"/>
                  </a:lnTo>
                  <a:lnTo>
                    <a:pt x="2176" y="1366"/>
                  </a:lnTo>
                  <a:lnTo>
                    <a:pt x="2177" y="1366"/>
                  </a:lnTo>
                  <a:lnTo>
                    <a:pt x="2177" y="1365"/>
                  </a:lnTo>
                  <a:lnTo>
                    <a:pt x="2176" y="1364"/>
                  </a:lnTo>
                  <a:lnTo>
                    <a:pt x="2177" y="1364"/>
                  </a:lnTo>
                  <a:lnTo>
                    <a:pt x="2177" y="1365"/>
                  </a:lnTo>
                  <a:lnTo>
                    <a:pt x="2178" y="1365"/>
                  </a:lnTo>
                  <a:lnTo>
                    <a:pt x="2178" y="1366"/>
                  </a:lnTo>
                  <a:lnTo>
                    <a:pt x="2179" y="1368"/>
                  </a:lnTo>
                  <a:lnTo>
                    <a:pt x="2179" y="1371"/>
                  </a:lnTo>
                  <a:lnTo>
                    <a:pt x="2179" y="1373"/>
                  </a:lnTo>
                  <a:lnTo>
                    <a:pt x="2179" y="1375"/>
                  </a:lnTo>
                  <a:lnTo>
                    <a:pt x="2179" y="1376"/>
                  </a:lnTo>
                  <a:lnTo>
                    <a:pt x="2179" y="1378"/>
                  </a:lnTo>
                  <a:lnTo>
                    <a:pt x="2181" y="1379"/>
                  </a:lnTo>
                  <a:lnTo>
                    <a:pt x="2181" y="1380"/>
                  </a:lnTo>
                  <a:lnTo>
                    <a:pt x="2181" y="1381"/>
                  </a:lnTo>
                  <a:lnTo>
                    <a:pt x="2181" y="1383"/>
                  </a:lnTo>
                  <a:lnTo>
                    <a:pt x="2181" y="1384"/>
                  </a:lnTo>
                  <a:lnTo>
                    <a:pt x="2181" y="1386"/>
                  </a:lnTo>
                  <a:lnTo>
                    <a:pt x="2182" y="1387"/>
                  </a:lnTo>
                  <a:lnTo>
                    <a:pt x="2182" y="1390"/>
                  </a:lnTo>
                  <a:lnTo>
                    <a:pt x="2181" y="1384"/>
                  </a:lnTo>
                  <a:lnTo>
                    <a:pt x="2181" y="1382"/>
                  </a:lnTo>
                  <a:lnTo>
                    <a:pt x="2181" y="1381"/>
                  </a:lnTo>
                  <a:lnTo>
                    <a:pt x="2181" y="1380"/>
                  </a:lnTo>
                  <a:lnTo>
                    <a:pt x="2179" y="1380"/>
                  </a:lnTo>
                  <a:lnTo>
                    <a:pt x="2179" y="1379"/>
                  </a:lnTo>
                  <a:lnTo>
                    <a:pt x="2179" y="1380"/>
                  </a:lnTo>
                  <a:lnTo>
                    <a:pt x="2179" y="1381"/>
                  </a:lnTo>
                  <a:lnTo>
                    <a:pt x="2179" y="1382"/>
                  </a:lnTo>
                  <a:lnTo>
                    <a:pt x="2178" y="1382"/>
                  </a:lnTo>
                  <a:lnTo>
                    <a:pt x="2178" y="1383"/>
                  </a:lnTo>
                  <a:lnTo>
                    <a:pt x="2179" y="1382"/>
                  </a:lnTo>
                  <a:lnTo>
                    <a:pt x="2179" y="1383"/>
                  </a:lnTo>
                  <a:lnTo>
                    <a:pt x="2179" y="1384"/>
                  </a:lnTo>
                  <a:lnTo>
                    <a:pt x="2179" y="1386"/>
                  </a:lnTo>
                  <a:lnTo>
                    <a:pt x="2179" y="1387"/>
                  </a:lnTo>
                  <a:lnTo>
                    <a:pt x="2181" y="1388"/>
                  </a:lnTo>
                  <a:lnTo>
                    <a:pt x="2179" y="1388"/>
                  </a:lnTo>
                  <a:lnTo>
                    <a:pt x="2179" y="1389"/>
                  </a:lnTo>
                  <a:lnTo>
                    <a:pt x="2179" y="1391"/>
                  </a:lnTo>
                  <a:lnTo>
                    <a:pt x="2179" y="1392"/>
                  </a:lnTo>
                  <a:lnTo>
                    <a:pt x="2181" y="1392"/>
                  </a:lnTo>
                  <a:lnTo>
                    <a:pt x="2181" y="1393"/>
                  </a:lnTo>
                  <a:lnTo>
                    <a:pt x="2181" y="1395"/>
                  </a:lnTo>
                  <a:lnTo>
                    <a:pt x="2181" y="1396"/>
                  </a:lnTo>
                  <a:lnTo>
                    <a:pt x="2179" y="1396"/>
                  </a:lnTo>
                  <a:lnTo>
                    <a:pt x="2179" y="1397"/>
                  </a:lnTo>
                  <a:lnTo>
                    <a:pt x="2178" y="1398"/>
                  </a:lnTo>
                  <a:lnTo>
                    <a:pt x="2177" y="1399"/>
                  </a:lnTo>
                  <a:lnTo>
                    <a:pt x="2178" y="1399"/>
                  </a:lnTo>
                  <a:lnTo>
                    <a:pt x="2178" y="1400"/>
                  </a:lnTo>
                  <a:lnTo>
                    <a:pt x="2179" y="1400"/>
                  </a:lnTo>
                  <a:lnTo>
                    <a:pt x="2179" y="1401"/>
                  </a:lnTo>
                  <a:lnTo>
                    <a:pt x="2178" y="1401"/>
                  </a:lnTo>
                  <a:lnTo>
                    <a:pt x="2178" y="1400"/>
                  </a:lnTo>
                  <a:lnTo>
                    <a:pt x="2177" y="1400"/>
                  </a:lnTo>
                  <a:lnTo>
                    <a:pt x="2176" y="1400"/>
                  </a:lnTo>
                  <a:lnTo>
                    <a:pt x="2176" y="1401"/>
                  </a:lnTo>
                  <a:lnTo>
                    <a:pt x="2176" y="1403"/>
                  </a:lnTo>
                  <a:lnTo>
                    <a:pt x="2177" y="1403"/>
                  </a:lnTo>
                  <a:lnTo>
                    <a:pt x="2177" y="1404"/>
                  </a:lnTo>
                  <a:lnTo>
                    <a:pt x="2177" y="1405"/>
                  </a:lnTo>
                  <a:lnTo>
                    <a:pt x="2176" y="1405"/>
                  </a:lnTo>
                  <a:lnTo>
                    <a:pt x="2176" y="1406"/>
                  </a:lnTo>
                  <a:lnTo>
                    <a:pt x="2176" y="1407"/>
                  </a:lnTo>
                  <a:lnTo>
                    <a:pt x="2176" y="1406"/>
                  </a:lnTo>
                  <a:lnTo>
                    <a:pt x="2177" y="1407"/>
                  </a:lnTo>
                  <a:lnTo>
                    <a:pt x="2178" y="1408"/>
                  </a:lnTo>
                  <a:lnTo>
                    <a:pt x="2177" y="1408"/>
                  </a:lnTo>
                  <a:lnTo>
                    <a:pt x="2176" y="1411"/>
                  </a:lnTo>
                  <a:lnTo>
                    <a:pt x="2175" y="1411"/>
                  </a:lnTo>
                  <a:lnTo>
                    <a:pt x="2175" y="1409"/>
                  </a:lnTo>
                  <a:lnTo>
                    <a:pt x="2176" y="1408"/>
                  </a:lnTo>
                  <a:lnTo>
                    <a:pt x="2175" y="1408"/>
                  </a:lnTo>
                  <a:lnTo>
                    <a:pt x="2175" y="1409"/>
                  </a:lnTo>
                  <a:lnTo>
                    <a:pt x="2174" y="1411"/>
                  </a:lnTo>
                  <a:lnTo>
                    <a:pt x="2175" y="1411"/>
                  </a:lnTo>
                  <a:lnTo>
                    <a:pt x="2173" y="1412"/>
                  </a:lnTo>
                  <a:lnTo>
                    <a:pt x="2172" y="1413"/>
                  </a:lnTo>
                  <a:lnTo>
                    <a:pt x="2173" y="1413"/>
                  </a:lnTo>
                  <a:lnTo>
                    <a:pt x="2174" y="1413"/>
                  </a:lnTo>
                  <a:lnTo>
                    <a:pt x="2175" y="1412"/>
                  </a:lnTo>
                  <a:lnTo>
                    <a:pt x="2174" y="1413"/>
                  </a:lnTo>
                  <a:lnTo>
                    <a:pt x="2174" y="1414"/>
                  </a:lnTo>
                  <a:lnTo>
                    <a:pt x="2173" y="1415"/>
                  </a:lnTo>
                  <a:lnTo>
                    <a:pt x="2173" y="1418"/>
                  </a:lnTo>
                  <a:lnTo>
                    <a:pt x="2172" y="1418"/>
                  </a:lnTo>
                  <a:lnTo>
                    <a:pt x="2172" y="1420"/>
                  </a:lnTo>
                  <a:lnTo>
                    <a:pt x="2173" y="1420"/>
                  </a:lnTo>
                  <a:lnTo>
                    <a:pt x="2172" y="1421"/>
                  </a:lnTo>
                  <a:lnTo>
                    <a:pt x="2172" y="1422"/>
                  </a:lnTo>
                  <a:lnTo>
                    <a:pt x="2172" y="1423"/>
                  </a:lnTo>
                  <a:lnTo>
                    <a:pt x="2172" y="1424"/>
                  </a:lnTo>
                  <a:lnTo>
                    <a:pt x="2170" y="1425"/>
                  </a:lnTo>
                  <a:lnTo>
                    <a:pt x="2169" y="1426"/>
                  </a:lnTo>
                  <a:lnTo>
                    <a:pt x="2168" y="1428"/>
                  </a:lnTo>
                  <a:lnTo>
                    <a:pt x="2167" y="1428"/>
                  </a:lnTo>
                  <a:lnTo>
                    <a:pt x="2167" y="1426"/>
                  </a:lnTo>
                  <a:lnTo>
                    <a:pt x="2167" y="1425"/>
                  </a:lnTo>
                  <a:lnTo>
                    <a:pt x="2167" y="1424"/>
                  </a:lnTo>
                  <a:lnTo>
                    <a:pt x="2167" y="1421"/>
                  </a:lnTo>
                  <a:lnTo>
                    <a:pt x="2167" y="1420"/>
                  </a:lnTo>
                  <a:lnTo>
                    <a:pt x="2166" y="1418"/>
                  </a:lnTo>
                  <a:lnTo>
                    <a:pt x="2165" y="1418"/>
                  </a:lnTo>
                  <a:lnTo>
                    <a:pt x="2164" y="1418"/>
                  </a:lnTo>
                  <a:lnTo>
                    <a:pt x="2164" y="1420"/>
                  </a:lnTo>
                  <a:lnTo>
                    <a:pt x="2163" y="1418"/>
                  </a:lnTo>
                  <a:lnTo>
                    <a:pt x="2161" y="1418"/>
                  </a:lnTo>
                  <a:lnTo>
                    <a:pt x="2161" y="1420"/>
                  </a:lnTo>
                  <a:lnTo>
                    <a:pt x="2160" y="1420"/>
                  </a:lnTo>
                  <a:lnTo>
                    <a:pt x="2160" y="1421"/>
                  </a:lnTo>
                  <a:lnTo>
                    <a:pt x="2160" y="1420"/>
                  </a:lnTo>
                  <a:lnTo>
                    <a:pt x="2159" y="1420"/>
                  </a:lnTo>
                  <a:lnTo>
                    <a:pt x="2159" y="1418"/>
                  </a:lnTo>
                  <a:lnTo>
                    <a:pt x="2158" y="1418"/>
                  </a:lnTo>
                  <a:lnTo>
                    <a:pt x="2157" y="1418"/>
                  </a:lnTo>
                  <a:lnTo>
                    <a:pt x="2156" y="1417"/>
                  </a:lnTo>
                  <a:lnTo>
                    <a:pt x="2155" y="1417"/>
                  </a:lnTo>
                  <a:lnTo>
                    <a:pt x="2153" y="1417"/>
                  </a:lnTo>
                  <a:lnTo>
                    <a:pt x="2153" y="1416"/>
                  </a:lnTo>
                  <a:lnTo>
                    <a:pt x="2152" y="1416"/>
                  </a:lnTo>
                  <a:lnTo>
                    <a:pt x="2148" y="1414"/>
                  </a:lnTo>
                  <a:lnTo>
                    <a:pt x="2147" y="1414"/>
                  </a:lnTo>
                  <a:lnTo>
                    <a:pt x="2147" y="1413"/>
                  </a:lnTo>
                  <a:lnTo>
                    <a:pt x="2146" y="1412"/>
                  </a:lnTo>
                  <a:lnTo>
                    <a:pt x="2146" y="1413"/>
                  </a:lnTo>
                  <a:lnTo>
                    <a:pt x="2147" y="1413"/>
                  </a:lnTo>
                  <a:lnTo>
                    <a:pt x="2147" y="1412"/>
                  </a:lnTo>
                  <a:lnTo>
                    <a:pt x="2146" y="1411"/>
                  </a:lnTo>
                  <a:lnTo>
                    <a:pt x="2146" y="1409"/>
                  </a:lnTo>
                  <a:lnTo>
                    <a:pt x="2144" y="1408"/>
                  </a:lnTo>
                  <a:lnTo>
                    <a:pt x="2144" y="1407"/>
                  </a:lnTo>
                  <a:lnTo>
                    <a:pt x="2146" y="1407"/>
                  </a:lnTo>
                  <a:lnTo>
                    <a:pt x="2146" y="1406"/>
                  </a:lnTo>
                  <a:lnTo>
                    <a:pt x="2144" y="1406"/>
                  </a:lnTo>
                  <a:lnTo>
                    <a:pt x="2144" y="1405"/>
                  </a:lnTo>
                  <a:lnTo>
                    <a:pt x="2146" y="1405"/>
                  </a:lnTo>
                  <a:lnTo>
                    <a:pt x="2146" y="1404"/>
                  </a:lnTo>
                  <a:lnTo>
                    <a:pt x="2146" y="1403"/>
                  </a:lnTo>
                  <a:lnTo>
                    <a:pt x="2146" y="1401"/>
                  </a:lnTo>
                  <a:lnTo>
                    <a:pt x="2147" y="1400"/>
                  </a:lnTo>
                  <a:lnTo>
                    <a:pt x="2147" y="1399"/>
                  </a:lnTo>
                  <a:lnTo>
                    <a:pt x="2149" y="1398"/>
                  </a:lnTo>
                  <a:lnTo>
                    <a:pt x="2149" y="1397"/>
                  </a:lnTo>
                  <a:lnTo>
                    <a:pt x="2150" y="1397"/>
                  </a:lnTo>
                  <a:lnTo>
                    <a:pt x="2151" y="1396"/>
                  </a:lnTo>
                  <a:lnTo>
                    <a:pt x="2152" y="1396"/>
                  </a:lnTo>
                  <a:lnTo>
                    <a:pt x="2152" y="1395"/>
                  </a:lnTo>
                  <a:lnTo>
                    <a:pt x="2153" y="1395"/>
                  </a:lnTo>
                  <a:lnTo>
                    <a:pt x="2153" y="1393"/>
                  </a:lnTo>
                  <a:lnTo>
                    <a:pt x="2152" y="1393"/>
                  </a:lnTo>
                  <a:lnTo>
                    <a:pt x="2152" y="1392"/>
                  </a:lnTo>
                  <a:lnTo>
                    <a:pt x="2153" y="1392"/>
                  </a:lnTo>
                  <a:lnTo>
                    <a:pt x="2153" y="1390"/>
                  </a:lnTo>
                  <a:lnTo>
                    <a:pt x="2155" y="1389"/>
                  </a:lnTo>
                  <a:lnTo>
                    <a:pt x="2153" y="1390"/>
                  </a:lnTo>
                  <a:lnTo>
                    <a:pt x="2153" y="1391"/>
                  </a:lnTo>
                  <a:lnTo>
                    <a:pt x="2152" y="1391"/>
                  </a:lnTo>
                  <a:lnTo>
                    <a:pt x="2152" y="1392"/>
                  </a:lnTo>
                  <a:lnTo>
                    <a:pt x="2152" y="1393"/>
                  </a:lnTo>
                  <a:lnTo>
                    <a:pt x="2152" y="1395"/>
                  </a:lnTo>
                  <a:lnTo>
                    <a:pt x="2151" y="1396"/>
                  </a:lnTo>
                  <a:lnTo>
                    <a:pt x="2150" y="1397"/>
                  </a:lnTo>
                  <a:lnTo>
                    <a:pt x="2149" y="1397"/>
                  </a:lnTo>
                  <a:lnTo>
                    <a:pt x="2147" y="1398"/>
                  </a:lnTo>
                  <a:lnTo>
                    <a:pt x="2147" y="1399"/>
                  </a:lnTo>
                  <a:lnTo>
                    <a:pt x="2146" y="1400"/>
                  </a:lnTo>
                  <a:lnTo>
                    <a:pt x="2144" y="1401"/>
                  </a:lnTo>
                  <a:lnTo>
                    <a:pt x="2144" y="1404"/>
                  </a:lnTo>
                  <a:lnTo>
                    <a:pt x="2144" y="1405"/>
                  </a:lnTo>
                  <a:lnTo>
                    <a:pt x="2144" y="1406"/>
                  </a:lnTo>
                  <a:lnTo>
                    <a:pt x="2143" y="1406"/>
                  </a:lnTo>
                  <a:lnTo>
                    <a:pt x="2143" y="1407"/>
                  </a:lnTo>
                  <a:lnTo>
                    <a:pt x="2143" y="1408"/>
                  </a:lnTo>
                  <a:lnTo>
                    <a:pt x="2143" y="1409"/>
                  </a:lnTo>
                  <a:lnTo>
                    <a:pt x="2144" y="1409"/>
                  </a:lnTo>
                  <a:lnTo>
                    <a:pt x="2144" y="1411"/>
                  </a:lnTo>
                  <a:lnTo>
                    <a:pt x="2144" y="1412"/>
                  </a:lnTo>
                  <a:lnTo>
                    <a:pt x="2144" y="1413"/>
                  </a:lnTo>
                  <a:lnTo>
                    <a:pt x="2144" y="1414"/>
                  </a:lnTo>
                  <a:lnTo>
                    <a:pt x="2146" y="1415"/>
                  </a:lnTo>
                  <a:lnTo>
                    <a:pt x="2147" y="1415"/>
                  </a:lnTo>
                  <a:lnTo>
                    <a:pt x="2147" y="1416"/>
                  </a:lnTo>
                  <a:lnTo>
                    <a:pt x="2149" y="1417"/>
                  </a:lnTo>
                  <a:lnTo>
                    <a:pt x="2150" y="1417"/>
                  </a:lnTo>
                  <a:lnTo>
                    <a:pt x="2150" y="1418"/>
                  </a:lnTo>
                  <a:lnTo>
                    <a:pt x="2151" y="1418"/>
                  </a:lnTo>
                  <a:lnTo>
                    <a:pt x="2151" y="1420"/>
                  </a:lnTo>
                  <a:lnTo>
                    <a:pt x="2152" y="1421"/>
                  </a:lnTo>
                  <a:lnTo>
                    <a:pt x="2152" y="1423"/>
                  </a:lnTo>
                  <a:lnTo>
                    <a:pt x="2153" y="1424"/>
                  </a:lnTo>
                  <a:lnTo>
                    <a:pt x="2153" y="1425"/>
                  </a:lnTo>
                  <a:lnTo>
                    <a:pt x="2153" y="1426"/>
                  </a:lnTo>
                  <a:lnTo>
                    <a:pt x="2155" y="1428"/>
                  </a:lnTo>
                  <a:lnTo>
                    <a:pt x="2156" y="1428"/>
                  </a:lnTo>
                  <a:lnTo>
                    <a:pt x="2157" y="1429"/>
                  </a:lnTo>
                  <a:lnTo>
                    <a:pt x="2158" y="1430"/>
                  </a:lnTo>
                  <a:lnTo>
                    <a:pt x="2158" y="1431"/>
                  </a:lnTo>
                  <a:lnTo>
                    <a:pt x="2160" y="1433"/>
                  </a:lnTo>
                  <a:lnTo>
                    <a:pt x="2163" y="1434"/>
                  </a:lnTo>
                  <a:lnTo>
                    <a:pt x="2164" y="1434"/>
                  </a:lnTo>
                  <a:lnTo>
                    <a:pt x="2165" y="1434"/>
                  </a:lnTo>
                  <a:lnTo>
                    <a:pt x="2165" y="1433"/>
                  </a:lnTo>
                  <a:lnTo>
                    <a:pt x="2166" y="1434"/>
                  </a:lnTo>
                  <a:lnTo>
                    <a:pt x="2167" y="1438"/>
                  </a:lnTo>
                  <a:lnTo>
                    <a:pt x="2168" y="1440"/>
                  </a:lnTo>
                  <a:lnTo>
                    <a:pt x="2167" y="1440"/>
                  </a:lnTo>
                  <a:lnTo>
                    <a:pt x="2167" y="1438"/>
                  </a:lnTo>
                  <a:lnTo>
                    <a:pt x="2166" y="1438"/>
                  </a:lnTo>
                  <a:lnTo>
                    <a:pt x="2165" y="1438"/>
                  </a:lnTo>
                  <a:lnTo>
                    <a:pt x="2166" y="1439"/>
                  </a:lnTo>
                  <a:lnTo>
                    <a:pt x="2165" y="1439"/>
                  </a:lnTo>
                  <a:lnTo>
                    <a:pt x="2166" y="1440"/>
                  </a:lnTo>
                  <a:lnTo>
                    <a:pt x="2167" y="1440"/>
                  </a:lnTo>
                  <a:lnTo>
                    <a:pt x="2166" y="1440"/>
                  </a:lnTo>
                  <a:lnTo>
                    <a:pt x="2165" y="1441"/>
                  </a:lnTo>
                  <a:lnTo>
                    <a:pt x="2165" y="1442"/>
                  </a:lnTo>
                  <a:lnTo>
                    <a:pt x="2165" y="1443"/>
                  </a:lnTo>
                  <a:lnTo>
                    <a:pt x="2166" y="1442"/>
                  </a:lnTo>
                  <a:lnTo>
                    <a:pt x="2167" y="1441"/>
                  </a:lnTo>
                  <a:lnTo>
                    <a:pt x="2167" y="1442"/>
                  </a:lnTo>
                  <a:lnTo>
                    <a:pt x="2168" y="1441"/>
                  </a:lnTo>
                  <a:lnTo>
                    <a:pt x="2168" y="1440"/>
                  </a:lnTo>
                  <a:lnTo>
                    <a:pt x="2168" y="1441"/>
                  </a:lnTo>
                  <a:lnTo>
                    <a:pt x="2169" y="1442"/>
                  </a:lnTo>
                  <a:lnTo>
                    <a:pt x="2169" y="1443"/>
                  </a:lnTo>
                  <a:lnTo>
                    <a:pt x="2169" y="1445"/>
                  </a:lnTo>
                  <a:lnTo>
                    <a:pt x="2169" y="1446"/>
                  </a:lnTo>
                  <a:lnTo>
                    <a:pt x="2170" y="1446"/>
                  </a:lnTo>
                  <a:lnTo>
                    <a:pt x="2170" y="1447"/>
                  </a:lnTo>
                  <a:lnTo>
                    <a:pt x="2170" y="1448"/>
                  </a:lnTo>
                  <a:lnTo>
                    <a:pt x="2170" y="1450"/>
                  </a:lnTo>
                  <a:lnTo>
                    <a:pt x="2170" y="1449"/>
                  </a:lnTo>
                  <a:lnTo>
                    <a:pt x="2170" y="1447"/>
                  </a:lnTo>
                  <a:lnTo>
                    <a:pt x="2169" y="1446"/>
                  </a:lnTo>
                  <a:lnTo>
                    <a:pt x="2169" y="1447"/>
                  </a:lnTo>
                  <a:lnTo>
                    <a:pt x="2168" y="1447"/>
                  </a:lnTo>
                  <a:lnTo>
                    <a:pt x="2169" y="1448"/>
                  </a:lnTo>
                  <a:lnTo>
                    <a:pt x="2169" y="1449"/>
                  </a:lnTo>
                  <a:lnTo>
                    <a:pt x="2169" y="1448"/>
                  </a:lnTo>
                  <a:lnTo>
                    <a:pt x="2168" y="1448"/>
                  </a:lnTo>
                  <a:lnTo>
                    <a:pt x="2167" y="1448"/>
                  </a:lnTo>
                  <a:lnTo>
                    <a:pt x="2167" y="1449"/>
                  </a:lnTo>
                  <a:lnTo>
                    <a:pt x="2168" y="1449"/>
                  </a:lnTo>
                  <a:lnTo>
                    <a:pt x="2169" y="1449"/>
                  </a:lnTo>
                  <a:lnTo>
                    <a:pt x="2168" y="1450"/>
                  </a:lnTo>
                  <a:lnTo>
                    <a:pt x="2169" y="1450"/>
                  </a:lnTo>
                  <a:lnTo>
                    <a:pt x="2170" y="1450"/>
                  </a:lnTo>
                  <a:lnTo>
                    <a:pt x="2170" y="1451"/>
                  </a:lnTo>
                  <a:lnTo>
                    <a:pt x="2169" y="1453"/>
                  </a:lnTo>
                  <a:lnTo>
                    <a:pt x="2169" y="1455"/>
                  </a:lnTo>
                  <a:lnTo>
                    <a:pt x="2168" y="1455"/>
                  </a:lnTo>
                  <a:lnTo>
                    <a:pt x="2168" y="1454"/>
                  </a:lnTo>
                  <a:lnTo>
                    <a:pt x="2167" y="1455"/>
                  </a:lnTo>
                  <a:lnTo>
                    <a:pt x="2167" y="1456"/>
                  </a:lnTo>
                  <a:lnTo>
                    <a:pt x="2167" y="1458"/>
                  </a:lnTo>
                  <a:lnTo>
                    <a:pt x="2167" y="1459"/>
                  </a:lnTo>
                  <a:lnTo>
                    <a:pt x="2167" y="1460"/>
                  </a:lnTo>
                  <a:lnTo>
                    <a:pt x="2166" y="1460"/>
                  </a:lnTo>
                  <a:lnTo>
                    <a:pt x="2166" y="1462"/>
                  </a:lnTo>
                  <a:lnTo>
                    <a:pt x="2165" y="1462"/>
                  </a:lnTo>
                  <a:lnTo>
                    <a:pt x="2166" y="1462"/>
                  </a:lnTo>
                  <a:lnTo>
                    <a:pt x="2166" y="1464"/>
                  </a:lnTo>
                  <a:lnTo>
                    <a:pt x="2166" y="1465"/>
                  </a:lnTo>
                  <a:lnTo>
                    <a:pt x="2165" y="1465"/>
                  </a:lnTo>
                  <a:lnTo>
                    <a:pt x="2165" y="1466"/>
                  </a:lnTo>
                  <a:lnTo>
                    <a:pt x="2165" y="1467"/>
                  </a:lnTo>
                  <a:lnTo>
                    <a:pt x="2165" y="1468"/>
                  </a:lnTo>
                  <a:lnTo>
                    <a:pt x="2165" y="1470"/>
                  </a:lnTo>
                  <a:lnTo>
                    <a:pt x="2166" y="1470"/>
                  </a:lnTo>
                  <a:lnTo>
                    <a:pt x="2166" y="1471"/>
                  </a:lnTo>
                  <a:lnTo>
                    <a:pt x="2165" y="1471"/>
                  </a:lnTo>
                  <a:lnTo>
                    <a:pt x="2165" y="1472"/>
                  </a:lnTo>
                  <a:lnTo>
                    <a:pt x="2164" y="1472"/>
                  </a:lnTo>
                  <a:lnTo>
                    <a:pt x="2164" y="1473"/>
                  </a:lnTo>
                  <a:lnTo>
                    <a:pt x="2164" y="1474"/>
                  </a:lnTo>
                  <a:lnTo>
                    <a:pt x="2164" y="1476"/>
                  </a:lnTo>
                  <a:lnTo>
                    <a:pt x="2163" y="1478"/>
                  </a:lnTo>
                  <a:lnTo>
                    <a:pt x="2163" y="1479"/>
                  </a:lnTo>
                  <a:lnTo>
                    <a:pt x="2161" y="1481"/>
                  </a:lnTo>
                  <a:lnTo>
                    <a:pt x="2160" y="1483"/>
                  </a:lnTo>
                  <a:lnTo>
                    <a:pt x="2160" y="1484"/>
                  </a:lnTo>
                  <a:lnTo>
                    <a:pt x="2160" y="1485"/>
                  </a:lnTo>
                  <a:lnTo>
                    <a:pt x="2160" y="1487"/>
                  </a:lnTo>
                  <a:lnTo>
                    <a:pt x="2159" y="1488"/>
                  </a:lnTo>
                  <a:lnTo>
                    <a:pt x="2159" y="1489"/>
                  </a:lnTo>
                  <a:lnTo>
                    <a:pt x="2159" y="1490"/>
                  </a:lnTo>
                  <a:lnTo>
                    <a:pt x="2160" y="1490"/>
                  </a:lnTo>
                  <a:lnTo>
                    <a:pt x="2159" y="1491"/>
                  </a:lnTo>
                  <a:lnTo>
                    <a:pt x="2158" y="1491"/>
                  </a:lnTo>
                  <a:lnTo>
                    <a:pt x="2158" y="1492"/>
                  </a:lnTo>
                  <a:lnTo>
                    <a:pt x="2158" y="1493"/>
                  </a:lnTo>
                  <a:lnTo>
                    <a:pt x="2158" y="1495"/>
                  </a:lnTo>
                  <a:lnTo>
                    <a:pt x="2158" y="1496"/>
                  </a:lnTo>
                  <a:lnTo>
                    <a:pt x="2158" y="1497"/>
                  </a:lnTo>
                  <a:lnTo>
                    <a:pt x="2158" y="1498"/>
                  </a:lnTo>
                  <a:lnTo>
                    <a:pt x="2158" y="1500"/>
                  </a:lnTo>
                  <a:lnTo>
                    <a:pt x="2159" y="1501"/>
                  </a:lnTo>
                  <a:lnTo>
                    <a:pt x="2158" y="1501"/>
                  </a:lnTo>
                  <a:lnTo>
                    <a:pt x="2157" y="1500"/>
                  </a:lnTo>
                  <a:lnTo>
                    <a:pt x="2156" y="1500"/>
                  </a:lnTo>
                  <a:lnTo>
                    <a:pt x="2156" y="1499"/>
                  </a:lnTo>
                  <a:lnTo>
                    <a:pt x="2156" y="1498"/>
                  </a:lnTo>
                  <a:lnTo>
                    <a:pt x="2155" y="1497"/>
                  </a:lnTo>
                  <a:lnTo>
                    <a:pt x="2156" y="1496"/>
                  </a:lnTo>
                  <a:lnTo>
                    <a:pt x="2155" y="1496"/>
                  </a:lnTo>
                  <a:lnTo>
                    <a:pt x="2155" y="1493"/>
                  </a:lnTo>
                  <a:lnTo>
                    <a:pt x="2155" y="1492"/>
                  </a:lnTo>
                  <a:lnTo>
                    <a:pt x="2156" y="1492"/>
                  </a:lnTo>
                  <a:lnTo>
                    <a:pt x="2156" y="1491"/>
                  </a:lnTo>
                  <a:lnTo>
                    <a:pt x="2155" y="1491"/>
                  </a:lnTo>
                  <a:lnTo>
                    <a:pt x="2155" y="1490"/>
                  </a:lnTo>
                  <a:lnTo>
                    <a:pt x="2156" y="1489"/>
                  </a:lnTo>
                  <a:lnTo>
                    <a:pt x="2156" y="1488"/>
                  </a:lnTo>
                  <a:lnTo>
                    <a:pt x="2155" y="1489"/>
                  </a:lnTo>
                  <a:lnTo>
                    <a:pt x="2155" y="1488"/>
                  </a:lnTo>
                  <a:lnTo>
                    <a:pt x="2155" y="1487"/>
                  </a:lnTo>
                  <a:lnTo>
                    <a:pt x="2156" y="1485"/>
                  </a:lnTo>
                  <a:lnTo>
                    <a:pt x="2155" y="1485"/>
                  </a:lnTo>
                  <a:lnTo>
                    <a:pt x="2155" y="1484"/>
                  </a:lnTo>
                  <a:lnTo>
                    <a:pt x="2155" y="1483"/>
                  </a:lnTo>
                  <a:lnTo>
                    <a:pt x="2156" y="1483"/>
                  </a:lnTo>
                  <a:lnTo>
                    <a:pt x="2155" y="1482"/>
                  </a:lnTo>
                  <a:lnTo>
                    <a:pt x="2156" y="1482"/>
                  </a:lnTo>
                  <a:lnTo>
                    <a:pt x="2156" y="1481"/>
                  </a:lnTo>
                  <a:lnTo>
                    <a:pt x="2157" y="1481"/>
                  </a:lnTo>
                  <a:lnTo>
                    <a:pt x="2156" y="1480"/>
                  </a:lnTo>
                  <a:lnTo>
                    <a:pt x="2157" y="1479"/>
                  </a:lnTo>
                  <a:lnTo>
                    <a:pt x="2156" y="1479"/>
                  </a:lnTo>
                  <a:lnTo>
                    <a:pt x="2157" y="1478"/>
                  </a:lnTo>
                  <a:lnTo>
                    <a:pt x="2157" y="1476"/>
                  </a:lnTo>
                  <a:lnTo>
                    <a:pt x="2156" y="1476"/>
                  </a:lnTo>
                  <a:lnTo>
                    <a:pt x="2156" y="1475"/>
                  </a:lnTo>
                  <a:lnTo>
                    <a:pt x="2157" y="1475"/>
                  </a:lnTo>
                  <a:lnTo>
                    <a:pt x="2157" y="1476"/>
                  </a:lnTo>
                  <a:lnTo>
                    <a:pt x="2159" y="1475"/>
                  </a:lnTo>
                  <a:lnTo>
                    <a:pt x="2158" y="1475"/>
                  </a:lnTo>
                  <a:lnTo>
                    <a:pt x="2158" y="1474"/>
                  </a:lnTo>
                  <a:lnTo>
                    <a:pt x="2159" y="1473"/>
                  </a:lnTo>
                  <a:lnTo>
                    <a:pt x="2159" y="1472"/>
                  </a:lnTo>
                  <a:lnTo>
                    <a:pt x="2158" y="1472"/>
                  </a:lnTo>
                  <a:lnTo>
                    <a:pt x="2157" y="1472"/>
                  </a:lnTo>
                  <a:lnTo>
                    <a:pt x="2157" y="1471"/>
                  </a:lnTo>
                  <a:lnTo>
                    <a:pt x="2158" y="1471"/>
                  </a:lnTo>
                  <a:lnTo>
                    <a:pt x="2158" y="1470"/>
                  </a:lnTo>
                  <a:lnTo>
                    <a:pt x="2159" y="1470"/>
                  </a:lnTo>
                  <a:lnTo>
                    <a:pt x="2159" y="1468"/>
                  </a:lnTo>
                  <a:lnTo>
                    <a:pt x="2158" y="1468"/>
                  </a:lnTo>
                  <a:lnTo>
                    <a:pt x="2155" y="1470"/>
                  </a:lnTo>
                  <a:lnTo>
                    <a:pt x="2155" y="1471"/>
                  </a:lnTo>
                  <a:lnTo>
                    <a:pt x="2153" y="1472"/>
                  </a:lnTo>
                  <a:lnTo>
                    <a:pt x="2152" y="1472"/>
                  </a:lnTo>
                  <a:lnTo>
                    <a:pt x="2152" y="1471"/>
                  </a:lnTo>
                  <a:lnTo>
                    <a:pt x="2152" y="1470"/>
                  </a:lnTo>
                  <a:lnTo>
                    <a:pt x="2152" y="1471"/>
                  </a:lnTo>
                  <a:lnTo>
                    <a:pt x="2152" y="1470"/>
                  </a:lnTo>
                  <a:lnTo>
                    <a:pt x="2151" y="1470"/>
                  </a:lnTo>
                  <a:lnTo>
                    <a:pt x="2152" y="1468"/>
                  </a:lnTo>
                  <a:lnTo>
                    <a:pt x="2152" y="1467"/>
                  </a:lnTo>
                  <a:lnTo>
                    <a:pt x="2153" y="1467"/>
                  </a:lnTo>
                  <a:lnTo>
                    <a:pt x="2155" y="1465"/>
                  </a:lnTo>
                  <a:lnTo>
                    <a:pt x="2155" y="1464"/>
                  </a:lnTo>
                  <a:lnTo>
                    <a:pt x="2153" y="1464"/>
                  </a:lnTo>
                  <a:lnTo>
                    <a:pt x="2153" y="1465"/>
                  </a:lnTo>
                  <a:lnTo>
                    <a:pt x="2152" y="1466"/>
                  </a:lnTo>
                  <a:lnTo>
                    <a:pt x="2151" y="1466"/>
                  </a:lnTo>
                  <a:lnTo>
                    <a:pt x="2151" y="1465"/>
                  </a:lnTo>
                  <a:lnTo>
                    <a:pt x="2152" y="1465"/>
                  </a:lnTo>
                  <a:lnTo>
                    <a:pt x="2152" y="1464"/>
                  </a:lnTo>
                  <a:lnTo>
                    <a:pt x="2153" y="1464"/>
                  </a:lnTo>
                  <a:lnTo>
                    <a:pt x="2153" y="1463"/>
                  </a:lnTo>
                  <a:lnTo>
                    <a:pt x="2152" y="1463"/>
                  </a:lnTo>
                  <a:lnTo>
                    <a:pt x="2151" y="1463"/>
                  </a:lnTo>
                  <a:lnTo>
                    <a:pt x="2151" y="1464"/>
                  </a:lnTo>
                  <a:lnTo>
                    <a:pt x="2150" y="1464"/>
                  </a:lnTo>
                  <a:lnTo>
                    <a:pt x="2149" y="1464"/>
                  </a:lnTo>
                  <a:lnTo>
                    <a:pt x="2149" y="1465"/>
                  </a:lnTo>
                  <a:lnTo>
                    <a:pt x="2149" y="1464"/>
                  </a:lnTo>
                  <a:lnTo>
                    <a:pt x="2149" y="1463"/>
                  </a:lnTo>
                  <a:lnTo>
                    <a:pt x="2149" y="1462"/>
                  </a:lnTo>
                  <a:lnTo>
                    <a:pt x="2150" y="1462"/>
                  </a:lnTo>
                  <a:lnTo>
                    <a:pt x="2151" y="1460"/>
                  </a:lnTo>
                  <a:lnTo>
                    <a:pt x="2150" y="1460"/>
                  </a:lnTo>
                  <a:lnTo>
                    <a:pt x="2149" y="1460"/>
                  </a:lnTo>
                  <a:lnTo>
                    <a:pt x="2148" y="1460"/>
                  </a:lnTo>
                  <a:lnTo>
                    <a:pt x="2148" y="1459"/>
                  </a:lnTo>
                  <a:lnTo>
                    <a:pt x="2148" y="1458"/>
                  </a:lnTo>
                  <a:lnTo>
                    <a:pt x="2149" y="1456"/>
                  </a:lnTo>
                  <a:lnTo>
                    <a:pt x="2149" y="1455"/>
                  </a:lnTo>
                  <a:lnTo>
                    <a:pt x="2148" y="1455"/>
                  </a:lnTo>
                  <a:lnTo>
                    <a:pt x="2148" y="1456"/>
                  </a:lnTo>
                  <a:lnTo>
                    <a:pt x="2147" y="1458"/>
                  </a:lnTo>
                  <a:lnTo>
                    <a:pt x="2147" y="1460"/>
                  </a:lnTo>
                  <a:lnTo>
                    <a:pt x="2147" y="1462"/>
                  </a:lnTo>
                  <a:lnTo>
                    <a:pt x="2147" y="1460"/>
                  </a:lnTo>
                  <a:lnTo>
                    <a:pt x="2147" y="1459"/>
                  </a:lnTo>
                  <a:lnTo>
                    <a:pt x="2146" y="1459"/>
                  </a:lnTo>
                  <a:lnTo>
                    <a:pt x="2146" y="1458"/>
                  </a:lnTo>
                  <a:lnTo>
                    <a:pt x="2146" y="1457"/>
                  </a:lnTo>
                  <a:lnTo>
                    <a:pt x="2144" y="1458"/>
                  </a:lnTo>
                  <a:lnTo>
                    <a:pt x="2144" y="1459"/>
                  </a:lnTo>
                  <a:lnTo>
                    <a:pt x="2144" y="1460"/>
                  </a:lnTo>
                  <a:lnTo>
                    <a:pt x="2146" y="1460"/>
                  </a:lnTo>
                  <a:lnTo>
                    <a:pt x="2146" y="1462"/>
                  </a:lnTo>
                  <a:lnTo>
                    <a:pt x="2144" y="1463"/>
                  </a:lnTo>
                  <a:lnTo>
                    <a:pt x="2143" y="1460"/>
                  </a:lnTo>
                  <a:lnTo>
                    <a:pt x="2142" y="1460"/>
                  </a:lnTo>
                  <a:lnTo>
                    <a:pt x="2141" y="1460"/>
                  </a:lnTo>
                  <a:lnTo>
                    <a:pt x="2139" y="1458"/>
                  </a:lnTo>
                  <a:lnTo>
                    <a:pt x="2139" y="1460"/>
                  </a:lnTo>
                  <a:lnTo>
                    <a:pt x="2140" y="1460"/>
                  </a:lnTo>
                  <a:lnTo>
                    <a:pt x="2139" y="1460"/>
                  </a:lnTo>
                  <a:lnTo>
                    <a:pt x="2138" y="1459"/>
                  </a:lnTo>
                  <a:lnTo>
                    <a:pt x="2136" y="1458"/>
                  </a:lnTo>
                  <a:lnTo>
                    <a:pt x="2136" y="1457"/>
                  </a:lnTo>
                  <a:lnTo>
                    <a:pt x="2135" y="1456"/>
                  </a:lnTo>
                  <a:lnTo>
                    <a:pt x="2134" y="1456"/>
                  </a:lnTo>
                  <a:lnTo>
                    <a:pt x="2134" y="1455"/>
                  </a:lnTo>
                  <a:lnTo>
                    <a:pt x="2135" y="1455"/>
                  </a:lnTo>
                  <a:lnTo>
                    <a:pt x="2136" y="1456"/>
                  </a:lnTo>
                  <a:lnTo>
                    <a:pt x="2136" y="1455"/>
                  </a:lnTo>
                  <a:lnTo>
                    <a:pt x="2136" y="1454"/>
                  </a:lnTo>
                  <a:lnTo>
                    <a:pt x="2138" y="1453"/>
                  </a:lnTo>
                  <a:lnTo>
                    <a:pt x="2138" y="1451"/>
                  </a:lnTo>
                  <a:lnTo>
                    <a:pt x="2136" y="1451"/>
                  </a:lnTo>
                  <a:lnTo>
                    <a:pt x="2136" y="1453"/>
                  </a:lnTo>
                  <a:lnTo>
                    <a:pt x="2135" y="1453"/>
                  </a:lnTo>
                  <a:lnTo>
                    <a:pt x="2135" y="1451"/>
                  </a:lnTo>
                  <a:lnTo>
                    <a:pt x="2135" y="1450"/>
                  </a:lnTo>
                  <a:lnTo>
                    <a:pt x="2134" y="1450"/>
                  </a:lnTo>
                  <a:lnTo>
                    <a:pt x="2135" y="1450"/>
                  </a:lnTo>
                  <a:lnTo>
                    <a:pt x="2136" y="1450"/>
                  </a:lnTo>
                  <a:lnTo>
                    <a:pt x="2138" y="1449"/>
                  </a:lnTo>
                  <a:lnTo>
                    <a:pt x="2138" y="1450"/>
                  </a:lnTo>
                  <a:lnTo>
                    <a:pt x="2139" y="1450"/>
                  </a:lnTo>
                  <a:lnTo>
                    <a:pt x="2140" y="1450"/>
                  </a:lnTo>
                  <a:lnTo>
                    <a:pt x="2141" y="1450"/>
                  </a:lnTo>
                  <a:lnTo>
                    <a:pt x="2142" y="1450"/>
                  </a:lnTo>
                  <a:lnTo>
                    <a:pt x="2142" y="1449"/>
                  </a:lnTo>
                  <a:lnTo>
                    <a:pt x="2143" y="1449"/>
                  </a:lnTo>
                  <a:lnTo>
                    <a:pt x="2143" y="1448"/>
                  </a:lnTo>
                  <a:lnTo>
                    <a:pt x="2143" y="1447"/>
                  </a:lnTo>
                  <a:lnTo>
                    <a:pt x="2142" y="1447"/>
                  </a:lnTo>
                  <a:lnTo>
                    <a:pt x="2142" y="1448"/>
                  </a:lnTo>
                  <a:lnTo>
                    <a:pt x="2142" y="1449"/>
                  </a:lnTo>
                  <a:lnTo>
                    <a:pt x="2141" y="1449"/>
                  </a:lnTo>
                  <a:lnTo>
                    <a:pt x="2140" y="1449"/>
                  </a:lnTo>
                  <a:lnTo>
                    <a:pt x="2139" y="1449"/>
                  </a:lnTo>
                  <a:lnTo>
                    <a:pt x="2139" y="1448"/>
                  </a:lnTo>
                  <a:lnTo>
                    <a:pt x="2138" y="1448"/>
                  </a:lnTo>
                  <a:lnTo>
                    <a:pt x="2139" y="1447"/>
                  </a:lnTo>
                  <a:lnTo>
                    <a:pt x="2138" y="1447"/>
                  </a:lnTo>
                  <a:lnTo>
                    <a:pt x="2136" y="1447"/>
                  </a:lnTo>
                  <a:lnTo>
                    <a:pt x="2136" y="1446"/>
                  </a:lnTo>
                  <a:lnTo>
                    <a:pt x="2136" y="1447"/>
                  </a:lnTo>
                  <a:lnTo>
                    <a:pt x="2136" y="1448"/>
                  </a:lnTo>
                  <a:lnTo>
                    <a:pt x="2135" y="1447"/>
                  </a:lnTo>
                  <a:lnTo>
                    <a:pt x="2134" y="1447"/>
                  </a:lnTo>
                  <a:lnTo>
                    <a:pt x="2134" y="1446"/>
                  </a:lnTo>
                  <a:lnTo>
                    <a:pt x="2135" y="1446"/>
                  </a:lnTo>
                  <a:lnTo>
                    <a:pt x="2134" y="1446"/>
                  </a:lnTo>
                  <a:lnTo>
                    <a:pt x="2134" y="1445"/>
                  </a:lnTo>
                  <a:lnTo>
                    <a:pt x="2134" y="1446"/>
                  </a:lnTo>
                  <a:lnTo>
                    <a:pt x="2133" y="1447"/>
                  </a:lnTo>
                  <a:lnTo>
                    <a:pt x="2133" y="1446"/>
                  </a:lnTo>
                  <a:lnTo>
                    <a:pt x="2133" y="1445"/>
                  </a:lnTo>
                  <a:lnTo>
                    <a:pt x="2132" y="1445"/>
                  </a:lnTo>
                  <a:lnTo>
                    <a:pt x="2132" y="1446"/>
                  </a:lnTo>
                  <a:lnTo>
                    <a:pt x="2132" y="1447"/>
                  </a:lnTo>
                  <a:lnTo>
                    <a:pt x="2132" y="1448"/>
                  </a:lnTo>
                  <a:lnTo>
                    <a:pt x="2133" y="1448"/>
                  </a:lnTo>
                  <a:lnTo>
                    <a:pt x="2133" y="1449"/>
                  </a:lnTo>
                  <a:lnTo>
                    <a:pt x="2132" y="1449"/>
                  </a:lnTo>
                  <a:lnTo>
                    <a:pt x="2132" y="1448"/>
                  </a:lnTo>
                  <a:lnTo>
                    <a:pt x="2132" y="1447"/>
                  </a:lnTo>
                  <a:lnTo>
                    <a:pt x="2132" y="1446"/>
                  </a:lnTo>
                  <a:lnTo>
                    <a:pt x="2132" y="1443"/>
                  </a:lnTo>
                  <a:lnTo>
                    <a:pt x="2132" y="1442"/>
                  </a:lnTo>
                  <a:lnTo>
                    <a:pt x="2133" y="1441"/>
                  </a:lnTo>
                  <a:lnTo>
                    <a:pt x="2133" y="1442"/>
                  </a:lnTo>
                  <a:lnTo>
                    <a:pt x="2134" y="1442"/>
                  </a:lnTo>
                  <a:lnTo>
                    <a:pt x="2134" y="1443"/>
                  </a:lnTo>
                  <a:lnTo>
                    <a:pt x="2135" y="1445"/>
                  </a:lnTo>
                  <a:lnTo>
                    <a:pt x="2136" y="1445"/>
                  </a:lnTo>
                  <a:lnTo>
                    <a:pt x="2136" y="1443"/>
                  </a:lnTo>
                  <a:lnTo>
                    <a:pt x="2138" y="1443"/>
                  </a:lnTo>
                  <a:lnTo>
                    <a:pt x="2138" y="1442"/>
                  </a:lnTo>
                  <a:lnTo>
                    <a:pt x="2136" y="1442"/>
                  </a:lnTo>
                  <a:lnTo>
                    <a:pt x="2136" y="1443"/>
                  </a:lnTo>
                  <a:lnTo>
                    <a:pt x="2135" y="1443"/>
                  </a:lnTo>
                  <a:lnTo>
                    <a:pt x="2135" y="1442"/>
                  </a:lnTo>
                  <a:lnTo>
                    <a:pt x="2134" y="1441"/>
                  </a:lnTo>
                  <a:lnTo>
                    <a:pt x="2135" y="1441"/>
                  </a:lnTo>
                  <a:lnTo>
                    <a:pt x="2136" y="1440"/>
                  </a:lnTo>
                  <a:lnTo>
                    <a:pt x="2135" y="1439"/>
                  </a:lnTo>
                  <a:lnTo>
                    <a:pt x="2135" y="1438"/>
                  </a:lnTo>
                  <a:lnTo>
                    <a:pt x="2134" y="1438"/>
                  </a:lnTo>
                  <a:lnTo>
                    <a:pt x="2134" y="1439"/>
                  </a:lnTo>
                  <a:lnTo>
                    <a:pt x="2134" y="1440"/>
                  </a:lnTo>
                  <a:lnTo>
                    <a:pt x="2134" y="1439"/>
                  </a:lnTo>
                  <a:lnTo>
                    <a:pt x="2133" y="1438"/>
                  </a:lnTo>
                  <a:lnTo>
                    <a:pt x="2132" y="1438"/>
                  </a:lnTo>
                  <a:lnTo>
                    <a:pt x="2132" y="1439"/>
                  </a:lnTo>
                  <a:lnTo>
                    <a:pt x="2131" y="1439"/>
                  </a:lnTo>
                  <a:lnTo>
                    <a:pt x="2131" y="1440"/>
                  </a:lnTo>
                  <a:lnTo>
                    <a:pt x="2130" y="1440"/>
                  </a:lnTo>
                  <a:lnTo>
                    <a:pt x="2130" y="1441"/>
                  </a:lnTo>
                  <a:lnTo>
                    <a:pt x="2131" y="1441"/>
                  </a:lnTo>
                  <a:lnTo>
                    <a:pt x="2131" y="1442"/>
                  </a:lnTo>
                  <a:lnTo>
                    <a:pt x="2130" y="1442"/>
                  </a:lnTo>
                  <a:lnTo>
                    <a:pt x="2130" y="1443"/>
                  </a:lnTo>
                  <a:lnTo>
                    <a:pt x="2130" y="1441"/>
                  </a:lnTo>
                  <a:lnTo>
                    <a:pt x="2129" y="1439"/>
                  </a:lnTo>
                  <a:lnTo>
                    <a:pt x="2130" y="1438"/>
                  </a:lnTo>
                  <a:lnTo>
                    <a:pt x="2130" y="1437"/>
                  </a:lnTo>
                  <a:lnTo>
                    <a:pt x="2130" y="1435"/>
                  </a:lnTo>
                  <a:lnTo>
                    <a:pt x="2130" y="1437"/>
                  </a:lnTo>
                  <a:lnTo>
                    <a:pt x="2131" y="1437"/>
                  </a:lnTo>
                  <a:lnTo>
                    <a:pt x="2132" y="1437"/>
                  </a:lnTo>
                  <a:lnTo>
                    <a:pt x="2133" y="1437"/>
                  </a:lnTo>
                  <a:lnTo>
                    <a:pt x="2134" y="1435"/>
                  </a:lnTo>
                  <a:lnTo>
                    <a:pt x="2134" y="1434"/>
                  </a:lnTo>
                  <a:lnTo>
                    <a:pt x="2133" y="1434"/>
                  </a:lnTo>
                  <a:lnTo>
                    <a:pt x="2133" y="1433"/>
                  </a:lnTo>
                  <a:lnTo>
                    <a:pt x="2134" y="1433"/>
                  </a:lnTo>
                  <a:lnTo>
                    <a:pt x="2134" y="1432"/>
                  </a:lnTo>
                  <a:lnTo>
                    <a:pt x="2135" y="1430"/>
                  </a:lnTo>
                  <a:lnTo>
                    <a:pt x="2134" y="1430"/>
                  </a:lnTo>
                  <a:lnTo>
                    <a:pt x="2134" y="1431"/>
                  </a:lnTo>
                  <a:lnTo>
                    <a:pt x="2133" y="1431"/>
                  </a:lnTo>
                  <a:lnTo>
                    <a:pt x="2132" y="1431"/>
                  </a:lnTo>
                  <a:lnTo>
                    <a:pt x="2132" y="1432"/>
                  </a:lnTo>
                  <a:lnTo>
                    <a:pt x="2132" y="1433"/>
                  </a:lnTo>
                  <a:lnTo>
                    <a:pt x="2132" y="1434"/>
                  </a:lnTo>
                  <a:lnTo>
                    <a:pt x="2132" y="1435"/>
                  </a:lnTo>
                  <a:lnTo>
                    <a:pt x="2133" y="1435"/>
                  </a:lnTo>
                  <a:lnTo>
                    <a:pt x="2132" y="1435"/>
                  </a:lnTo>
                  <a:lnTo>
                    <a:pt x="2131" y="1435"/>
                  </a:lnTo>
                  <a:lnTo>
                    <a:pt x="2132" y="1434"/>
                  </a:lnTo>
                  <a:lnTo>
                    <a:pt x="2131" y="1433"/>
                  </a:lnTo>
                  <a:lnTo>
                    <a:pt x="2131" y="1432"/>
                  </a:lnTo>
                  <a:lnTo>
                    <a:pt x="2130" y="1432"/>
                  </a:lnTo>
                  <a:lnTo>
                    <a:pt x="2130" y="1431"/>
                  </a:lnTo>
                  <a:lnTo>
                    <a:pt x="2130" y="1430"/>
                  </a:lnTo>
                  <a:lnTo>
                    <a:pt x="2130" y="1428"/>
                  </a:lnTo>
                  <a:lnTo>
                    <a:pt x="2130" y="1426"/>
                  </a:lnTo>
                  <a:lnTo>
                    <a:pt x="2131" y="1425"/>
                  </a:lnTo>
                  <a:lnTo>
                    <a:pt x="2131" y="1424"/>
                  </a:lnTo>
                  <a:lnTo>
                    <a:pt x="2131" y="1423"/>
                  </a:lnTo>
                  <a:lnTo>
                    <a:pt x="2132" y="1423"/>
                  </a:lnTo>
                  <a:lnTo>
                    <a:pt x="2132" y="1422"/>
                  </a:lnTo>
                  <a:lnTo>
                    <a:pt x="2133" y="1422"/>
                  </a:lnTo>
                  <a:lnTo>
                    <a:pt x="2134" y="1422"/>
                  </a:lnTo>
                  <a:lnTo>
                    <a:pt x="2134" y="1421"/>
                  </a:lnTo>
                  <a:lnTo>
                    <a:pt x="2136" y="1421"/>
                  </a:lnTo>
                  <a:lnTo>
                    <a:pt x="2138" y="1421"/>
                  </a:lnTo>
                  <a:lnTo>
                    <a:pt x="2139" y="1420"/>
                  </a:lnTo>
                  <a:lnTo>
                    <a:pt x="2138" y="1420"/>
                  </a:lnTo>
                  <a:lnTo>
                    <a:pt x="2134" y="1421"/>
                  </a:lnTo>
                  <a:lnTo>
                    <a:pt x="2133" y="1421"/>
                  </a:lnTo>
                  <a:lnTo>
                    <a:pt x="2134" y="1420"/>
                  </a:lnTo>
                  <a:lnTo>
                    <a:pt x="2134" y="1417"/>
                  </a:lnTo>
                  <a:lnTo>
                    <a:pt x="2135" y="1417"/>
                  </a:lnTo>
                  <a:lnTo>
                    <a:pt x="2135" y="1416"/>
                  </a:lnTo>
                  <a:lnTo>
                    <a:pt x="2138" y="1416"/>
                  </a:lnTo>
                  <a:lnTo>
                    <a:pt x="2136" y="1416"/>
                  </a:lnTo>
                  <a:lnTo>
                    <a:pt x="2136" y="1415"/>
                  </a:lnTo>
                  <a:lnTo>
                    <a:pt x="2136" y="1414"/>
                  </a:lnTo>
                  <a:lnTo>
                    <a:pt x="2136" y="1413"/>
                  </a:lnTo>
                  <a:lnTo>
                    <a:pt x="2136" y="1412"/>
                  </a:lnTo>
                  <a:lnTo>
                    <a:pt x="2136" y="1413"/>
                  </a:lnTo>
                  <a:lnTo>
                    <a:pt x="2135" y="1414"/>
                  </a:lnTo>
                  <a:lnTo>
                    <a:pt x="2135" y="1415"/>
                  </a:lnTo>
                  <a:lnTo>
                    <a:pt x="2134" y="1416"/>
                  </a:lnTo>
                  <a:lnTo>
                    <a:pt x="2134" y="1418"/>
                  </a:lnTo>
                  <a:lnTo>
                    <a:pt x="2133" y="1416"/>
                  </a:lnTo>
                  <a:lnTo>
                    <a:pt x="2134" y="1415"/>
                  </a:lnTo>
                  <a:lnTo>
                    <a:pt x="2134" y="1414"/>
                  </a:lnTo>
                  <a:lnTo>
                    <a:pt x="2134" y="1412"/>
                  </a:lnTo>
                  <a:lnTo>
                    <a:pt x="2133" y="1412"/>
                  </a:lnTo>
                  <a:lnTo>
                    <a:pt x="2133" y="1413"/>
                  </a:lnTo>
                  <a:lnTo>
                    <a:pt x="2133" y="1414"/>
                  </a:lnTo>
                  <a:lnTo>
                    <a:pt x="2133" y="1415"/>
                  </a:lnTo>
                  <a:lnTo>
                    <a:pt x="2132" y="1414"/>
                  </a:lnTo>
                  <a:lnTo>
                    <a:pt x="2131" y="1415"/>
                  </a:lnTo>
                  <a:lnTo>
                    <a:pt x="2130" y="1415"/>
                  </a:lnTo>
                  <a:lnTo>
                    <a:pt x="2130" y="1417"/>
                  </a:lnTo>
                  <a:lnTo>
                    <a:pt x="2131" y="1417"/>
                  </a:lnTo>
                  <a:lnTo>
                    <a:pt x="2132" y="1417"/>
                  </a:lnTo>
                  <a:lnTo>
                    <a:pt x="2132" y="1418"/>
                  </a:lnTo>
                  <a:lnTo>
                    <a:pt x="2131" y="1421"/>
                  </a:lnTo>
                  <a:lnTo>
                    <a:pt x="2130" y="1422"/>
                  </a:lnTo>
                  <a:lnTo>
                    <a:pt x="2129" y="1423"/>
                  </a:lnTo>
                  <a:lnTo>
                    <a:pt x="2129" y="1422"/>
                  </a:lnTo>
                  <a:lnTo>
                    <a:pt x="2127" y="1421"/>
                  </a:lnTo>
                  <a:lnTo>
                    <a:pt x="2127" y="1420"/>
                  </a:lnTo>
                  <a:lnTo>
                    <a:pt x="2127" y="1418"/>
                  </a:lnTo>
                  <a:lnTo>
                    <a:pt x="2127" y="1420"/>
                  </a:lnTo>
                  <a:lnTo>
                    <a:pt x="2126" y="1420"/>
                  </a:lnTo>
                  <a:lnTo>
                    <a:pt x="2127" y="1423"/>
                  </a:lnTo>
                  <a:lnTo>
                    <a:pt x="2129" y="1424"/>
                  </a:lnTo>
                  <a:lnTo>
                    <a:pt x="2127" y="1424"/>
                  </a:lnTo>
                  <a:lnTo>
                    <a:pt x="2127" y="1425"/>
                  </a:lnTo>
                  <a:lnTo>
                    <a:pt x="2126" y="1424"/>
                  </a:lnTo>
                  <a:lnTo>
                    <a:pt x="2126" y="1422"/>
                  </a:lnTo>
                  <a:lnTo>
                    <a:pt x="2125" y="1422"/>
                  </a:lnTo>
                  <a:lnTo>
                    <a:pt x="2123" y="1423"/>
                  </a:lnTo>
                  <a:lnTo>
                    <a:pt x="2124" y="1424"/>
                  </a:lnTo>
                  <a:lnTo>
                    <a:pt x="2125" y="1424"/>
                  </a:lnTo>
                  <a:lnTo>
                    <a:pt x="2125" y="1425"/>
                  </a:lnTo>
                  <a:lnTo>
                    <a:pt x="2125" y="1426"/>
                  </a:lnTo>
                  <a:lnTo>
                    <a:pt x="2123" y="1426"/>
                  </a:lnTo>
                  <a:lnTo>
                    <a:pt x="2124" y="1426"/>
                  </a:lnTo>
                  <a:lnTo>
                    <a:pt x="2125" y="1428"/>
                  </a:lnTo>
                  <a:lnTo>
                    <a:pt x="2125" y="1429"/>
                  </a:lnTo>
                  <a:lnTo>
                    <a:pt x="2124" y="1429"/>
                  </a:lnTo>
                  <a:lnTo>
                    <a:pt x="2124" y="1428"/>
                  </a:lnTo>
                  <a:lnTo>
                    <a:pt x="2123" y="1428"/>
                  </a:lnTo>
                  <a:lnTo>
                    <a:pt x="2122" y="1428"/>
                  </a:lnTo>
                  <a:lnTo>
                    <a:pt x="2123" y="1428"/>
                  </a:lnTo>
                  <a:lnTo>
                    <a:pt x="2124" y="1429"/>
                  </a:lnTo>
                  <a:lnTo>
                    <a:pt x="2125" y="1429"/>
                  </a:lnTo>
                  <a:lnTo>
                    <a:pt x="2125" y="1430"/>
                  </a:lnTo>
                  <a:lnTo>
                    <a:pt x="2124" y="1431"/>
                  </a:lnTo>
                  <a:lnTo>
                    <a:pt x="2124" y="1430"/>
                  </a:lnTo>
                  <a:lnTo>
                    <a:pt x="2123" y="1431"/>
                  </a:lnTo>
                  <a:lnTo>
                    <a:pt x="2123" y="1430"/>
                  </a:lnTo>
                  <a:lnTo>
                    <a:pt x="2122" y="1430"/>
                  </a:lnTo>
                  <a:lnTo>
                    <a:pt x="2121" y="1430"/>
                  </a:lnTo>
                  <a:lnTo>
                    <a:pt x="2120" y="1429"/>
                  </a:lnTo>
                  <a:lnTo>
                    <a:pt x="2120" y="1430"/>
                  </a:lnTo>
                  <a:lnTo>
                    <a:pt x="2118" y="1430"/>
                  </a:lnTo>
                  <a:lnTo>
                    <a:pt x="2120" y="1430"/>
                  </a:lnTo>
                  <a:lnTo>
                    <a:pt x="2121" y="1430"/>
                  </a:lnTo>
                  <a:lnTo>
                    <a:pt x="2121" y="1431"/>
                  </a:lnTo>
                  <a:lnTo>
                    <a:pt x="2122" y="1431"/>
                  </a:lnTo>
                  <a:lnTo>
                    <a:pt x="2122" y="1432"/>
                  </a:lnTo>
                  <a:lnTo>
                    <a:pt x="2123" y="1432"/>
                  </a:lnTo>
                  <a:lnTo>
                    <a:pt x="2124" y="1432"/>
                  </a:lnTo>
                  <a:lnTo>
                    <a:pt x="2125" y="1433"/>
                  </a:lnTo>
                  <a:lnTo>
                    <a:pt x="2125" y="1434"/>
                  </a:lnTo>
                  <a:lnTo>
                    <a:pt x="2126" y="1434"/>
                  </a:lnTo>
                  <a:lnTo>
                    <a:pt x="2126" y="1435"/>
                  </a:lnTo>
                  <a:lnTo>
                    <a:pt x="2125" y="1435"/>
                  </a:lnTo>
                  <a:lnTo>
                    <a:pt x="2125" y="1434"/>
                  </a:lnTo>
                  <a:lnTo>
                    <a:pt x="2125" y="1435"/>
                  </a:lnTo>
                  <a:lnTo>
                    <a:pt x="2124" y="1435"/>
                  </a:lnTo>
                  <a:lnTo>
                    <a:pt x="2123" y="1435"/>
                  </a:lnTo>
                  <a:lnTo>
                    <a:pt x="2124" y="1435"/>
                  </a:lnTo>
                  <a:lnTo>
                    <a:pt x="2125" y="1435"/>
                  </a:lnTo>
                  <a:lnTo>
                    <a:pt x="2126" y="1437"/>
                  </a:lnTo>
                  <a:lnTo>
                    <a:pt x="2127" y="1437"/>
                  </a:lnTo>
                  <a:lnTo>
                    <a:pt x="2126" y="1438"/>
                  </a:lnTo>
                  <a:lnTo>
                    <a:pt x="2126" y="1439"/>
                  </a:lnTo>
                  <a:lnTo>
                    <a:pt x="2125" y="1439"/>
                  </a:lnTo>
                  <a:lnTo>
                    <a:pt x="2124" y="1438"/>
                  </a:lnTo>
                  <a:lnTo>
                    <a:pt x="2124" y="1437"/>
                  </a:lnTo>
                  <a:lnTo>
                    <a:pt x="2123" y="1437"/>
                  </a:lnTo>
                  <a:lnTo>
                    <a:pt x="2123" y="1435"/>
                  </a:lnTo>
                  <a:lnTo>
                    <a:pt x="2122" y="1437"/>
                  </a:lnTo>
                  <a:lnTo>
                    <a:pt x="2122" y="1438"/>
                  </a:lnTo>
                  <a:lnTo>
                    <a:pt x="2123" y="1438"/>
                  </a:lnTo>
                  <a:lnTo>
                    <a:pt x="2124" y="1438"/>
                  </a:lnTo>
                  <a:lnTo>
                    <a:pt x="2125" y="1439"/>
                  </a:lnTo>
                  <a:lnTo>
                    <a:pt x="2126" y="1440"/>
                  </a:lnTo>
                  <a:lnTo>
                    <a:pt x="2126" y="1441"/>
                  </a:lnTo>
                  <a:lnTo>
                    <a:pt x="2125" y="1441"/>
                  </a:lnTo>
                  <a:lnTo>
                    <a:pt x="2124" y="1440"/>
                  </a:lnTo>
                  <a:lnTo>
                    <a:pt x="2123" y="1440"/>
                  </a:lnTo>
                  <a:lnTo>
                    <a:pt x="2123" y="1441"/>
                  </a:lnTo>
                  <a:lnTo>
                    <a:pt x="2124" y="1441"/>
                  </a:lnTo>
                  <a:lnTo>
                    <a:pt x="2125" y="1441"/>
                  </a:lnTo>
                  <a:lnTo>
                    <a:pt x="2126" y="1442"/>
                  </a:lnTo>
                  <a:lnTo>
                    <a:pt x="2125" y="1442"/>
                  </a:lnTo>
                  <a:lnTo>
                    <a:pt x="2125" y="1443"/>
                  </a:lnTo>
                  <a:lnTo>
                    <a:pt x="2125" y="1445"/>
                  </a:lnTo>
                  <a:lnTo>
                    <a:pt x="2126" y="1445"/>
                  </a:lnTo>
                  <a:lnTo>
                    <a:pt x="2126" y="1443"/>
                  </a:lnTo>
                  <a:lnTo>
                    <a:pt x="2126" y="1445"/>
                  </a:lnTo>
                  <a:lnTo>
                    <a:pt x="2126" y="1446"/>
                  </a:lnTo>
                  <a:lnTo>
                    <a:pt x="2126" y="1447"/>
                  </a:lnTo>
                  <a:lnTo>
                    <a:pt x="2125" y="1447"/>
                  </a:lnTo>
                  <a:lnTo>
                    <a:pt x="2125" y="1448"/>
                  </a:lnTo>
                  <a:lnTo>
                    <a:pt x="2126" y="1448"/>
                  </a:lnTo>
                  <a:lnTo>
                    <a:pt x="2126" y="1449"/>
                  </a:lnTo>
                  <a:lnTo>
                    <a:pt x="2127" y="1450"/>
                  </a:lnTo>
                  <a:lnTo>
                    <a:pt x="2127" y="1451"/>
                  </a:lnTo>
                  <a:lnTo>
                    <a:pt x="2129" y="1453"/>
                  </a:lnTo>
                  <a:lnTo>
                    <a:pt x="2129" y="1454"/>
                  </a:lnTo>
                  <a:lnTo>
                    <a:pt x="2129" y="1456"/>
                  </a:lnTo>
                  <a:lnTo>
                    <a:pt x="2130" y="1457"/>
                  </a:lnTo>
                  <a:lnTo>
                    <a:pt x="2132" y="1458"/>
                  </a:lnTo>
                  <a:lnTo>
                    <a:pt x="2133" y="1459"/>
                  </a:lnTo>
                  <a:lnTo>
                    <a:pt x="2134" y="1459"/>
                  </a:lnTo>
                  <a:lnTo>
                    <a:pt x="2134" y="1460"/>
                  </a:lnTo>
                  <a:lnTo>
                    <a:pt x="2133" y="1463"/>
                  </a:lnTo>
                  <a:lnTo>
                    <a:pt x="2132" y="1463"/>
                  </a:lnTo>
                  <a:lnTo>
                    <a:pt x="2132" y="1462"/>
                  </a:lnTo>
                  <a:lnTo>
                    <a:pt x="2132" y="1460"/>
                  </a:lnTo>
                  <a:lnTo>
                    <a:pt x="2131" y="1460"/>
                  </a:lnTo>
                  <a:lnTo>
                    <a:pt x="2130" y="1460"/>
                  </a:lnTo>
                  <a:lnTo>
                    <a:pt x="2129" y="1459"/>
                  </a:lnTo>
                  <a:lnTo>
                    <a:pt x="2127" y="1459"/>
                  </a:lnTo>
                  <a:lnTo>
                    <a:pt x="2126" y="1458"/>
                  </a:lnTo>
                  <a:lnTo>
                    <a:pt x="2125" y="1457"/>
                  </a:lnTo>
                  <a:lnTo>
                    <a:pt x="2123" y="1453"/>
                  </a:lnTo>
                  <a:lnTo>
                    <a:pt x="2123" y="1451"/>
                  </a:lnTo>
                  <a:lnTo>
                    <a:pt x="2123" y="1453"/>
                  </a:lnTo>
                  <a:lnTo>
                    <a:pt x="2124" y="1455"/>
                  </a:lnTo>
                  <a:lnTo>
                    <a:pt x="2124" y="1456"/>
                  </a:lnTo>
                  <a:lnTo>
                    <a:pt x="2124" y="1457"/>
                  </a:lnTo>
                  <a:lnTo>
                    <a:pt x="2124" y="1458"/>
                  </a:lnTo>
                  <a:lnTo>
                    <a:pt x="2125" y="1458"/>
                  </a:lnTo>
                  <a:lnTo>
                    <a:pt x="2125" y="1459"/>
                  </a:lnTo>
                  <a:lnTo>
                    <a:pt x="2127" y="1460"/>
                  </a:lnTo>
                  <a:lnTo>
                    <a:pt x="2129" y="1460"/>
                  </a:lnTo>
                  <a:lnTo>
                    <a:pt x="2130" y="1462"/>
                  </a:lnTo>
                  <a:lnTo>
                    <a:pt x="2131" y="1462"/>
                  </a:lnTo>
                  <a:lnTo>
                    <a:pt x="2131" y="1463"/>
                  </a:lnTo>
                  <a:lnTo>
                    <a:pt x="2132" y="1463"/>
                  </a:lnTo>
                  <a:lnTo>
                    <a:pt x="2133" y="1464"/>
                  </a:lnTo>
                  <a:lnTo>
                    <a:pt x="2133" y="1463"/>
                  </a:lnTo>
                  <a:lnTo>
                    <a:pt x="2134" y="1463"/>
                  </a:lnTo>
                  <a:lnTo>
                    <a:pt x="2135" y="1463"/>
                  </a:lnTo>
                  <a:lnTo>
                    <a:pt x="2134" y="1464"/>
                  </a:lnTo>
                  <a:lnTo>
                    <a:pt x="2135" y="1465"/>
                  </a:lnTo>
                  <a:lnTo>
                    <a:pt x="2135" y="1466"/>
                  </a:lnTo>
                  <a:lnTo>
                    <a:pt x="2136" y="1466"/>
                  </a:lnTo>
                  <a:lnTo>
                    <a:pt x="2138" y="1467"/>
                  </a:lnTo>
                  <a:lnTo>
                    <a:pt x="2138" y="1468"/>
                  </a:lnTo>
                  <a:lnTo>
                    <a:pt x="2138" y="1470"/>
                  </a:lnTo>
                  <a:lnTo>
                    <a:pt x="2139" y="1471"/>
                  </a:lnTo>
                  <a:lnTo>
                    <a:pt x="2139" y="1472"/>
                  </a:lnTo>
                  <a:lnTo>
                    <a:pt x="2138" y="1472"/>
                  </a:lnTo>
                  <a:lnTo>
                    <a:pt x="2136" y="1470"/>
                  </a:lnTo>
                  <a:lnTo>
                    <a:pt x="2135" y="1470"/>
                  </a:lnTo>
                  <a:lnTo>
                    <a:pt x="2135" y="1468"/>
                  </a:lnTo>
                  <a:lnTo>
                    <a:pt x="2134" y="1467"/>
                  </a:lnTo>
                  <a:lnTo>
                    <a:pt x="2133" y="1467"/>
                  </a:lnTo>
                  <a:lnTo>
                    <a:pt x="2134" y="1467"/>
                  </a:lnTo>
                  <a:lnTo>
                    <a:pt x="2134" y="1468"/>
                  </a:lnTo>
                  <a:lnTo>
                    <a:pt x="2134" y="1470"/>
                  </a:lnTo>
                  <a:lnTo>
                    <a:pt x="2133" y="1470"/>
                  </a:lnTo>
                  <a:lnTo>
                    <a:pt x="2133" y="1468"/>
                  </a:lnTo>
                  <a:lnTo>
                    <a:pt x="2133" y="1470"/>
                  </a:lnTo>
                  <a:lnTo>
                    <a:pt x="2132" y="1470"/>
                  </a:lnTo>
                  <a:lnTo>
                    <a:pt x="2131" y="1468"/>
                  </a:lnTo>
                  <a:lnTo>
                    <a:pt x="2130" y="1467"/>
                  </a:lnTo>
                  <a:lnTo>
                    <a:pt x="2129" y="1467"/>
                  </a:lnTo>
                  <a:lnTo>
                    <a:pt x="2127" y="1467"/>
                  </a:lnTo>
                  <a:lnTo>
                    <a:pt x="2126" y="1467"/>
                  </a:lnTo>
                  <a:lnTo>
                    <a:pt x="2125" y="1468"/>
                  </a:lnTo>
                  <a:lnTo>
                    <a:pt x="2124" y="1468"/>
                  </a:lnTo>
                  <a:lnTo>
                    <a:pt x="2123" y="1468"/>
                  </a:lnTo>
                  <a:lnTo>
                    <a:pt x="2123" y="1467"/>
                  </a:lnTo>
                  <a:lnTo>
                    <a:pt x="2123" y="1466"/>
                  </a:lnTo>
                  <a:lnTo>
                    <a:pt x="2123" y="1465"/>
                  </a:lnTo>
                  <a:lnTo>
                    <a:pt x="2122" y="1464"/>
                  </a:lnTo>
                  <a:lnTo>
                    <a:pt x="2121" y="1464"/>
                  </a:lnTo>
                  <a:lnTo>
                    <a:pt x="2120" y="1464"/>
                  </a:lnTo>
                  <a:lnTo>
                    <a:pt x="2121" y="1465"/>
                  </a:lnTo>
                  <a:lnTo>
                    <a:pt x="2122" y="1465"/>
                  </a:lnTo>
                  <a:lnTo>
                    <a:pt x="2122" y="1466"/>
                  </a:lnTo>
                  <a:lnTo>
                    <a:pt x="2123" y="1468"/>
                  </a:lnTo>
                  <a:lnTo>
                    <a:pt x="2122" y="1467"/>
                  </a:lnTo>
                  <a:lnTo>
                    <a:pt x="2121" y="1467"/>
                  </a:lnTo>
                  <a:lnTo>
                    <a:pt x="2120" y="1467"/>
                  </a:lnTo>
                  <a:lnTo>
                    <a:pt x="2120" y="1466"/>
                  </a:lnTo>
                  <a:lnTo>
                    <a:pt x="2118" y="1466"/>
                  </a:lnTo>
                  <a:lnTo>
                    <a:pt x="2117" y="1465"/>
                  </a:lnTo>
                  <a:lnTo>
                    <a:pt x="2116" y="1463"/>
                  </a:lnTo>
                  <a:lnTo>
                    <a:pt x="2115" y="1463"/>
                  </a:lnTo>
                  <a:lnTo>
                    <a:pt x="2115" y="1462"/>
                  </a:lnTo>
                  <a:lnTo>
                    <a:pt x="2115" y="1463"/>
                  </a:lnTo>
                  <a:lnTo>
                    <a:pt x="2115" y="1464"/>
                  </a:lnTo>
                  <a:lnTo>
                    <a:pt x="2114" y="1464"/>
                  </a:lnTo>
                  <a:lnTo>
                    <a:pt x="2114" y="1465"/>
                  </a:lnTo>
                  <a:lnTo>
                    <a:pt x="2114" y="1464"/>
                  </a:lnTo>
                  <a:lnTo>
                    <a:pt x="2113" y="1464"/>
                  </a:lnTo>
                  <a:lnTo>
                    <a:pt x="2114" y="1463"/>
                  </a:lnTo>
                  <a:lnTo>
                    <a:pt x="2113" y="1463"/>
                  </a:lnTo>
                  <a:lnTo>
                    <a:pt x="2113" y="1464"/>
                  </a:lnTo>
                  <a:lnTo>
                    <a:pt x="2113" y="1465"/>
                  </a:lnTo>
                  <a:lnTo>
                    <a:pt x="2113" y="1466"/>
                  </a:lnTo>
                  <a:lnTo>
                    <a:pt x="2112" y="1466"/>
                  </a:lnTo>
                  <a:lnTo>
                    <a:pt x="2112" y="1467"/>
                  </a:lnTo>
                  <a:lnTo>
                    <a:pt x="2110" y="1467"/>
                  </a:lnTo>
                  <a:lnTo>
                    <a:pt x="2109" y="1466"/>
                  </a:lnTo>
                  <a:lnTo>
                    <a:pt x="2109" y="1465"/>
                  </a:lnTo>
                  <a:lnTo>
                    <a:pt x="2109" y="1464"/>
                  </a:lnTo>
                  <a:lnTo>
                    <a:pt x="2108" y="1464"/>
                  </a:lnTo>
                  <a:lnTo>
                    <a:pt x="2108" y="1463"/>
                  </a:lnTo>
                  <a:lnTo>
                    <a:pt x="2108" y="1462"/>
                  </a:lnTo>
                  <a:lnTo>
                    <a:pt x="2109" y="1460"/>
                  </a:lnTo>
                  <a:lnTo>
                    <a:pt x="2110" y="1460"/>
                  </a:lnTo>
                  <a:lnTo>
                    <a:pt x="2110" y="1459"/>
                  </a:lnTo>
                  <a:lnTo>
                    <a:pt x="2109" y="1459"/>
                  </a:lnTo>
                  <a:lnTo>
                    <a:pt x="2109" y="1458"/>
                  </a:lnTo>
                  <a:lnTo>
                    <a:pt x="2110" y="1458"/>
                  </a:lnTo>
                  <a:lnTo>
                    <a:pt x="2110" y="1457"/>
                  </a:lnTo>
                  <a:lnTo>
                    <a:pt x="2112" y="1457"/>
                  </a:lnTo>
                  <a:lnTo>
                    <a:pt x="2112" y="1456"/>
                  </a:lnTo>
                  <a:lnTo>
                    <a:pt x="2112" y="1455"/>
                  </a:lnTo>
                  <a:lnTo>
                    <a:pt x="2112" y="1454"/>
                  </a:lnTo>
                  <a:lnTo>
                    <a:pt x="2113" y="1454"/>
                  </a:lnTo>
                  <a:lnTo>
                    <a:pt x="2114" y="1454"/>
                  </a:lnTo>
                  <a:lnTo>
                    <a:pt x="2113" y="1454"/>
                  </a:lnTo>
                  <a:lnTo>
                    <a:pt x="2113" y="1453"/>
                  </a:lnTo>
                  <a:lnTo>
                    <a:pt x="2113" y="1451"/>
                  </a:lnTo>
                  <a:lnTo>
                    <a:pt x="2113" y="1450"/>
                  </a:lnTo>
                  <a:lnTo>
                    <a:pt x="2112" y="1449"/>
                  </a:lnTo>
                  <a:lnTo>
                    <a:pt x="2112" y="1448"/>
                  </a:lnTo>
                  <a:lnTo>
                    <a:pt x="2112" y="1447"/>
                  </a:lnTo>
                  <a:lnTo>
                    <a:pt x="2110" y="1447"/>
                  </a:lnTo>
                  <a:lnTo>
                    <a:pt x="2112" y="1448"/>
                  </a:lnTo>
                  <a:lnTo>
                    <a:pt x="2112" y="1449"/>
                  </a:lnTo>
                  <a:lnTo>
                    <a:pt x="2112" y="1450"/>
                  </a:lnTo>
                  <a:lnTo>
                    <a:pt x="2112" y="1451"/>
                  </a:lnTo>
                  <a:lnTo>
                    <a:pt x="2112" y="1453"/>
                  </a:lnTo>
                  <a:lnTo>
                    <a:pt x="2113" y="1453"/>
                  </a:lnTo>
                  <a:lnTo>
                    <a:pt x="2113" y="1454"/>
                  </a:lnTo>
                  <a:lnTo>
                    <a:pt x="2112" y="1454"/>
                  </a:lnTo>
                  <a:lnTo>
                    <a:pt x="2110" y="1454"/>
                  </a:lnTo>
                  <a:lnTo>
                    <a:pt x="2110" y="1455"/>
                  </a:lnTo>
                  <a:lnTo>
                    <a:pt x="2109" y="1455"/>
                  </a:lnTo>
                  <a:lnTo>
                    <a:pt x="2109" y="1456"/>
                  </a:lnTo>
                  <a:lnTo>
                    <a:pt x="2110" y="1456"/>
                  </a:lnTo>
                  <a:lnTo>
                    <a:pt x="2110" y="1457"/>
                  </a:lnTo>
                  <a:lnTo>
                    <a:pt x="2109" y="1457"/>
                  </a:lnTo>
                  <a:lnTo>
                    <a:pt x="2109" y="1458"/>
                  </a:lnTo>
                  <a:lnTo>
                    <a:pt x="2108" y="1457"/>
                  </a:lnTo>
                  <a:lnTo>
                    <a:pt x="2108" y="1456"/>
                  </a:lnTo>
                  <a:lnTo>
                    <a:pt x="2108" y="1457"/>
                  </a:lnTo>
                  <a:lnTo>
                    <a:pt x="2108" y="1458"/>
                  </a:lnTo>
                  <a:lnTo>
                    <a:pt x="2107" y="1459"/>
                  </a:lnTo>
                  <a:lnTo>
                    <a:pt x="2108" y="1460"/>
                  </a:lnTo>
                  <a:lnTo>
                    <a:pt x="2107" y="1460"/>
                  </a:lnTo>
                  <a:lnTo>
                    <a:pt x="2107" y="1462"/>
                  </a:lnTo>
                  <a:lnTo>
                    <a:pt x="2107" y="1463"/>
                  </a:lnTo>
                  <a:lnTo>
                    <a:pt x="2107" y="1465"/>
                  </a:lnTo>
                  <a:lnTo>
                    <a:pt x="2108" y="1466"/>
                  </a:lnTo>
                  <a:lnTo>
                    <a:pt x="2107" y="1466"/>
                  </a:lnTo>
                  <a:lnTo>
                    <a:pt x="2106" y="1466"/>
                  </a:lnTo>
                  <a:lnTo>
                    <a:pt x="2107" y="1466"/>
                  </a:lnTo>
                  <a:lnTo>
                    <a:pt x="2108" y="1467"/>
                  </a:lnTo>
                  <a:lnTo>
                    <a:pt x="2109" y="1468"/>
                  </a:lnTo>
                  <a:lnTo>
                    <a:pt x="2108" y="1468"/>
                  </a:lnTo>
                  <a:lnTo>
                    <a:pt x="2107" y="1468"/>
                  </a:lnTo>
                  <a:lnTo>
                    <a:pt x="2108" y="1470"/>
                  </a:lnTo>
                  <a:lnTo>
                    <a:pt x="2109" y="1468"/>
                  </a:lnTo>
                  <a:lnTo>
                    <a:pt x="2110" y="1468"/>
                  </a:lnTo>
                  <a:lnTo>
                    <a:pt x="2112" y="1467"/>
                  </a:lnTo>
                  <a:lnTo>
                    <a:pt x="2113" y="1467"/>
                  </a:lnTo>
                  <a:lnTo>
                    <a:pt x="2113" y="1466"/>
                  </a:lnTo>
                  <a:lnTo>
                    <a:pt x="2115" y="1466"/>
                  </a:lnTo>
                  <a:lnTo>
                    <a:pt x="2115" y="1465"/>
                  </a:lnTo>
                  <a:lnTo>
                    <a:pt x="2116" y="1465"/>
                  </a:lnTo>
                  <a:lnTo>
                    <a:pt x="2116" y="1466"/>
                  </a:lnTo>
                  <a:lnTo>
                    <a:pt x="2117" y="1466"/>
                  </a:lnTo>
                  <a:lnTo>
                    <a:pt x="2117" y="1467"/>
                  </a:lnTo>
                  <a:lnTo>
                    <a:pt x="2116" y="1467"/>
                  </a:lnTo>
                  <a:lnTo>
                    <a:pt x="2117" y="1468"/>
                  </a:lnTo>
                  <a:lnTo>
                    <a:pt x="2118" y="1468"/>
                  </a:lnTo>
                  <a:lnTo>
                    <a:pt x="2120" y="1468"/>
                  </a:lnTo>
                  <a:lnTo>
                    <a:pt x="2120" y="1470"/>
                  </a:lnTo>
                  <a:lnTo>
                    <a:pt x="2120" y="1471"/>
                  </a:lnTo>
                  <a:lnTo>
                    <a:pt x="2121" y="1471"/>
                  </a:lnTo>
                  <a:lnTo>
                    <a:pt x="2122" y="1472"/>
                  </a:lnTo>
                  <a:lnTo>
                    <a:pt x="2124" y="1472"/>
                  </a:lnTo>
                  <a:lnTo>
                    <a:pt x="2124" y="1471"/>
                  </a:lnTo>
                  <a:lnTo>
                    <a:pt x="2125" y="1471"/>
                  </a:lnTo>
                  <a:lnTo>
                    <a:pt x="2126" y="1472"/>
                  </a:lnTo>
                  <a:lnTo>
                    <a:pt x="2127" y="1472"/>
                  </a:lnTo>
                  <a:lnTo>
                    <a:pt x="2127" y="1471"/>
                  </a:lnTo>
                  <a:lnTo>
                    <a:pt x="2129" y="1471"/>
                  </a:lnTo>
                  <a:lnTo>
                    <a:pt x="2130" y="1471"/>
                  </a:lnTo>
                  <a:lnTo>
                    <a:pt x="2131" y="1471"/>
                  </a:lnTo>
                  <a:lnTo>
                    <a:pt x="2131" y="1472"/>
                  </a:lnTo>
                  <a:lnTo>
                    <a:pt x="2132" y="1472"/>
                  </a:lnTo>
                  <a:lnTo>
                    <a:pt x="2133" y="1472"/>
                  </a:lnTo>
                  <a:lnTo>
                    <a:pt x="2133" y="1473"/>
                  </a:lnTo>
                  <a:lnTo>
                    <a:pt x="2133" y="1474"/>
                  </a:lnTo>
                  <a:lnTo>
                    <a:pt x="2134" y="1474"/>
                  </a:lnTo>
                  <a:lnTo>
                    <a:pt x="2135" y="1474"/>
                  </a:lnTo>
                  <a:lnTo>
                    <a:pt x="2138" y="1475"/>
                  </a:lnTo>
                  <a:lnTo>
                    <a:pt x="2139" y="1475"/>
                  </a:lnTo>
                  <a:lnTo>
                    <a:pt x="2141" y="1475"/>
                  </a:lnTo>
                  <a:lnTo>
                    <a:pt x="2142" y="1476"/>
                  </a:lnTo>
                  <a:lnTo>
                    <a:pt x="2143" y="1476"/>
                  </a:lnTo>
                  <a:lnTo>
                    <a:pt x="2143" y="1478"/>
                  </a:lnTo>
                  <a:lnTo>
                    <a:pt x="2143" y="1479"/>
                  </a:lnTo>
                  <a:lnTo>
                    <a:pt x="2142" y="1479"/>
                  </a:lnTo>
                  <a:lnTo>
                    <a:pt x="2141" y="1479"/>
                  </a:lnTo>
                  <a:lnTo>
                    <a:pt x="2141" y="1480"/>
                  </a:lnTo>
                  <a:lnTo>
                    <a:pt x="2142" y="1481"/>
                  </a:lnTo>
                  <a:lnTo>
                    <a:pt x="2142" y="1482"/>
                  </a:lnTo>
                  <a:lnTo>
                    <a:pt x="2142" y="1483"/>
                  </a:lnTo>
                  <a:lnTo>
                    <a:pt x="2143" y="1483"/>
                  </a:lnTo>
                  <a:lnTo>
                    <a:pt x="2143" y="1484"/>
                  </a:lnTo>
                  <a:lnTo>
                    <a:pt x="2142" y="1484"/>
                  </a:lnTo>
                  <a:lnTo>
                    <a:pt x="2142" y="1485"/>
                  </a:lnTo>
                  <a:lnTo>
                    <a:pt x="2143" y="1487"/>
                  </a:lnTo>
                  <a:lnTo>
                    <a:pt x="2142" y="1487"/>
                  </a:lnTo>
                  <a:lnTo>
                    <a:pt x="2141" y="1487"/>
                  </a:lnTo>
                  <a:lnTo>
                    <a:pt x="2140" y="1487"/>
                  </a:lnTo>
                  <a:lnTo>
                    <a:pt x="2139" y="1487"/>
                  </a:lnTo>
                  <a:lnTo>
                    <a:pt x="2139" y="1485"/>
                  </a:lnTo>
                  <a:lnTo>
                    <a:pt x="2138" y="1485"/>
                  </a:lnTo>
                  <a:lnTo>
                    <a:pt x="2138" y="1487"/>
                  </a:lnTo>
                  <a:lnTo>
                    <a:pt x="2138" y="1488"/>
                  </a:lnTo>
                  <a:lnTo>
                    <a:pt x="2138" y="1487"/>
                  </a:lnTo>
                  <a:lnTo>
                    <a:pt x="2136" y="1487"/>
                  </a:lnTo>
                  <a:lnTo>
                    <a:pt x="2136" y="1485"/>
                  </a:lnTo>
                  <a:lnTo>
                    <a:pt x="2135" y="1484"/>
                  </a:lnTo>
                  <a:lnTo>
                    <a:pt x="2134" y="1483"/>
                  </a:lnTo>
                  <a:lnTo>
                    <a:pt x="2133" y="1483"/>
                  </a:lnTo>
                  <a:lnTo>
                    <a:pt x="2133" y="1482"/>
                  </a:lnTo>
                  <a:lnTo>
                    <a:pt x="2132" y="1483"/>
                  </a:lnTo>
                  <a:lnTo>
                    <a:pt x="2132" y="1482"/>
                  </a:lnTo>
                  <a:lnTo>
                    <a:pt x="2131" y="1482"/>
                  </a:lnTo>
                  <a:lnTo>
                    <a:pt x="2130" y="1482"/>
                  </a:lnTo>
                  <a:lnTo>
                    <a:pt x="2129" y="1481"/>
                  </a:lnTo>
                  <a:lnTo>
                    <a:pt x="2127" y="1480"/>
                  </a:lnTo>
                  <a:lnTo>
                    <a:pt x="2125" y="1480"/>
                  </a:lnTo>
                  <a:lnTo>
                    <a:pt x="2125" y="1479"/>
                  </a:lnTo>
                  <a:lnTo>
                    <a:pt x="2124" y="1479"/>
                  </a:lnTo>
                  <a:lnTo>
                    <a:pt x="2123" y="1478"/>
                  </a:lnTo>
                  <a:lnTo>
                    <a:pt x="2122" y="1475"/>
                  </a:lnTo>
                  <a:lnTo>
                    <a:pt x="2121" y="1474"/>
                  </a:lnTo>
                  <a:lnTo>
                    <a:pt x="2120" y="1474"/>
                  </a:lnTo>
                  <a:lnTo>
                    <a:pt x="2118" y="1474"/>
                  </a:lnTo>
                  <a:lnTo>
                    <a:pt x="2117" y="1473"/>
                  </a:lnTo>
                  <a:lnTo>
                    <a:pt x="2116" y="1473"/>
                  </a:lnTo>
                  <a:lnTo>
                    <a:pt x="2115" y="1473"/>
                  </a:lnTo>
                  <a:lnTo>
                    <a:pt x="2115" y="1474"/>
                  </a:lnTo>
                  <a:lnTo>
                    <a:pt x="2116" y="1474"/>
                  </a:lnTo>
                  <a:lnTo>
                    <a:pt x="2117" y="1474"/>
                  </a:lnTo>
                  <a:lnTo>
                    <a:pt x="2118" y="1475"/>
                  </a:lnTo>
                  <a:lnTo>
                    <a:pt x="2121" y="1475"/>
                  </a:lnTo>
                  <a:lnTo>
                    <a:pt x="2122" y="1475"/>
                  </a:lnTo>
                  <a:lnTo>
                    <a:pt x="2122" y="1476"/>
                  </a:lnTo>
                  <a:lnTo>
                    <a:pt x="2123" y="1479"/>
                  </a:lnTo>
                  <a:lnTo>
                    <a:pt x="2124" y="1479"/>
                  </a:lnTo>
                  <a:lnTo>
                    <a:pt x="2124" y="1480"/>
                  </a:lnTo>
                  <a:lnTo>
                    <a:pt x="2125" y="1480"/>
                  </a:lnTo>
                  <a:lnTo>
                    <a:pt x="2126" y="1481"/>
                  </a:lnTo>
                  <a:lnTo>
                    <a:pt x="2127" y="1481"/>
                  </a:lnTo>
                  <a:lnTo>
                    <a:pt x="2127" y="1482"/>
                  </a:lnTo>
                  <a:lnTo>
                    <a:pt x="2129" y="1482"/>
                  </a:lnTo>
                  <a:lnTo>
                    <a:pt x="2129" y="1483"/>
                  </a:lnTo>
                  <a:lnTo>
                    <a:pt x="2130" y="1483"/>
                  </a:lnTo>
                  <a:lnTo>
                    <a:pt x="2130" y="1484"/>
                  </a:lnTo>
                  <a:lnTo>
                    <a:pt x="2131" y="1484"/>
                  </a:lnTo>
                  <a:lnTo>
                    <a:pt x="2132" y="1484"/>
                  </a:lnTo>
                  <a:lnTo>
                    <a:pt x="2132" y="1485"/>
                  </a:lnTo>
                  <a:lnTo>
                    <a:pt x="2133" y="1484"/>
                  </a:lnTo>
                  <a:lnTo>
                    <a:pt x="2134" y="1485"/>
                  </a:lnTo>
                  <a:lnTo>
                    <a:pt x="2135" y="1487"/>
                  </a:lnTo>
                  <a:lnTo>
                    <a:pt x="2135" y="1488"/>
                  </a:lnTo>
                  <a:lnTo>
                    <a:pt x="2136" y="1489"/>
                  </a:lnTo>
                  <a:lnTo>
                    <a:pt x="2138" y="1489"/>
                  </a:lnTo>
                  <a:lnTo>
                    <a:pt x="2139" y="1488"/>
                  </a:lnTo>
                  <a:lnTo>
                    <a:pt x="2140" y="1488"/>
                  </a:lnTo>
                  <a:lnTo>
                    <a:pt x="2141" y="1489"/>
                  </a:lnTo>
                  <a:lnTo>
                    <a:pt x="2142" y="1489"/>
                  </a:lnTo>
                  <a:lnTo>
                    <a:pt x="2143" y="1489"/>
                  </a:lnTo>
                  <a:lnTo>
                    <a:pt x="2144" y="1489"/>
                  </a:lnTo>
                  <a:lnTo>
                    <a:pt x="2143" y="1489"/>
                  </a:lnTo>
                  <a:lnTo>
                    <a:pt x="2142" y="1490"/>
                  </a:lnTo>
                  <a:lnTo>
                    <a:pt x="2142" y="1491"/>
                  </a:lnTo>
                  <a:lnTo>
                    <a:pt x="2143" y="1491"/>
                  </a:lnTo>
                  <a:lnTo>
                    <a:pt x="2144" y="1491"/>
                  </a:lnTo>
                  <a:lnTo>
                    <a:pt x="2146" y="1491"/>
                  </a:lnTo>
                  <a:lnTo>
                    <a:pt x="2144" y="1490"/>
                  </a:lnTo>
                  <a:lnTo>
                    <a:pt x="2146" y="1490"/>
                  </a:lnTo>
                  <a:lnTo>
                    <a:pt x="2146" y="1491"/>
                  </a:lnTo>
                  <a:lnTo>
                    <a:pt x="2146" y="1492"/>
                  </a:lnTo>
                  <a:lnTo>
                    <a:pt x="2147" y="1492"/>
                  </a:lnTo>
                  <a:lnTo>
                    <a:pt x="2147" y="1493"/>
                  </a:lnTo>
                  <a:lnTo>
                    <a:pt x="2148" y="1495"/>
                  </a:lnTo>
                  <a:lnTo>
                    <a:pt x="2148" y="1496"/>
                  </a:lnTo>
                  <a:lnTo>
                    <a:pt x="2148" y="1497"/>
                  </a:lnTo>
                  <a:lnTo>
                    <a:pt x="2147" y="1498"/>
                  </a:lnTo>
                  <a:lnTo>
                    <a:pt x="2147" y="1497"/>
                  </a:lnTo>
                  <a:lnTo>
                    <a:pt x="2146" y="1496"/>
                  </a:lnTo>
                  <a:lnTo>
                    <a:pt x="2144" y="1496"/>
                  </a:lnTo>
                  <a:lnTo>
                    <a:pt x="2143" y="1495"/>
                  </a:lnTo>
                  <a:lnTo>
                    <a:pt x="2142" y="1495"/>
                  </a:lnTo>
                  <a:lnTo>
                    <a:pt x="2142" y="1496"/>
                  </a:lnTo>
                  <a:lnTo>
                    <a:pt x="2143" y="1496"/>
                  </a:lnTo>
                  <a:lnTo>
                    <a:pt x="2142" y="1496"/>
                  </a:lnTo>
                  <a:lnTo>
                    <a:pt x="2142" y="1497"/>
                  </a:lnTo>
                  <a:lnTo>
                    <a:pt x="2143" y="1497"/>
                  </a:lnTo>
                  <a:lnTo>
                    <a:pt x="2143" y="1498"/>
                  </a:lnTo>
                  <a:lnTo>
                    <a:pt x="2143" y="1499"/>
                  </a:lnTo>
                  <a:lnTo>
                    <a:pt x="2143" y="1498"/>
                  </a:lnTo>
                  <a:lnTo>
                    <a:pt x="2144" y="1498"/>
                  </a:lnTo>
                  <a:lnTo>
                    <a:pt x="2144" y="1499"/>
                  </a:lnTo>
                  <a:lnTo>
                    <a:pt x="2144" y="1500"/>
                  </a:lnTo>
                  <a:lnTo>
                    <a:pt x="2143" y="1501"/>
                  </a:lnTo>
                  <a:lnTo>
                    <a:pt x="2142" y="1501"/>
                  </a:lnTo>
                  <a:lnTo>
                    <a:pt x="2141" y="1501"/>
                  </a:lnTo>
                  <a:lnTo>
                    <a:pt x="2140" y="1500"/>
                  </a:lnTo>
                  <a:lnTo>
                    <a:pt x="2139" y="1500"/>
                  </a:lnTo>
                  <a:lnTo>
                    <a:pt x="2139" y="1499"/>
                  </a:lnTo>
                  <a:lnTo>
                    <a:pt x="2136" y="1497"/>
                  </a:lnTo>
                  <a:lnTo>
                    <a:pt x="2135" y="1497"/>
                  </a:lnTo>
                  <a:lnTo>
                    <a:pt x="2134" y="1497"/>
                  </a:lnTo>
                  <a:lnTo>
                    <a:pt x="2133" y="1495"/>
                  </a:lnTo>
                  <a:lnTo>
                    <a:pt x="2131" y="1493"/>
                  </a:lnTo>
                  <a:lnTo>
                    <a:pt x="2131" y="1495"/>
                  </a:lnTo>
                  <a:lnTo>
                    <a:pt x="2131" y="1496"/>
                  </a:lnTo>
                  <a:lnTo>
                    <a:pt x="2132" y="1496"/>
                  </a:lnTo>
                  <a:lnTo>
                    <a:pt x="2134" y="1497"/>
                  </a:lnTo>
                  <a:lnTo>
                    <a:pt x="2134" y="1498"/>
                  </a:lnTo>
                  <a:lnTo>
                    <a:pt x="2135" y="1498"/>
                  </a:lnTo>
                  <a:lnTo>
                    <a:pt x="2136" y="1499"/>
                  </a:lnTo>
                  <a:lnTo>
                    <a:pt x="2139" y="1501"/>
                  </a:lnTo>
                  <a:lnTo>
                    <a:pt x="2141" y="1503"/>
                  </a:lnTo>
                  <a:lnTo>
                    <a:pt x="2142" y="1503"/>
                  </a:lnTo>
                  <a:lnTo>
                    <a:pt x="2143" y="1503"/>
                  </a:lnTo>
                  <a:lnTo>
                    <a:pt x="2144" y="1501"/>
                  </a:lnTo>
                  <a:lnTo>
                    <a:pt x="2146" y="1501"/>
                  </a:lnTo>
                  <a:lnTo>
                    <a:pt x="2146" y="1503"/>
                  </a:lnTo>
                  <a:lnTo>
                    <a:pt x="2146" y="1504"/>
                  </a:lnTo>
                  <a:lnTo>
                    <a:pt x="2147" y="1504"/>
                  </a:lnTo>
                  <a:lnTo>
                    <a:pt x="2148" y="1504"/>
                  </a:lnTo>
                  <a:lnTo>
                    <a:pt x="2149" y="1505"/>
                  </a:lnTo>
                  <a:lnTo>
                    <a:pt x="2148" y="1506"/>
                  </a:lnTo>
                  <a:lnTo>
                    <a:pt x="2149" y="1506"/>
                  </a:lnTo>
                  <a:lnTo>
                    <a:pt x="2150" y="1506"/>
                  </a:lnTo>
                  <a:lnTo>
                    <a:pt x="2150" y="1507"/>
                  </a:lnTo>
                  <a:lnTo>
                    <a:pt x="2150" y="1508"/>
                  </a:lnTo>
                  <a:lnTo>
                    <a:pt x="2150" y="1509"/>
                  </a:lnTo>
                  <a:lnTo>
                    <a:pt x="2149" y="1509"/>
                  </a:lnTo>
                  <a:lnTo>
                    <a:pt x="2148" y="1509"/>
                  </a:lnTo>
                  <a:lnTo>
                    <a:pt x="2148" y="1510"/>
                  </a:lnTo>
                  <a:lnTo>
                    <a:pt x="2147" y="1510"/>
                  </a:lnTo>
                  <a:lnTo>
                    <a:pt x="2147" y="1512"/>
                  </a:lnTo>
                  <a:lnTo>
                    <a:pt x="2146" y="1510"/>
                  </a:lnTo>
                  <a:lnTo>
                    <a:pt x="2146" y="1509"/>
                  </a:lnTo>
                  <a:lnTo>
                    <a:pt x="2143" y="1509"/>
                  </a:lnTo>
                  <a:lnTo>
                    <a:pt x="2142" y="1508"/>
                  </a:lnTo>
                  <a:lnTo>
                    <a:pt x="2141" y="1508"/>
                  </a:lnTo>
                  <a:lnTo>
                    <a:pt x="2140" y="1507"/>
                  </a:lnTo>
                  <a:lnTo>
                    <a:pt x="2139" y="1507"/>
                  </a:lnTo>
                  <a:lnTo>
                    <a:pt x="2139" y="1506"/>
                  </a:lnTo>
                  <a:lnTo>
                    <a:pt x="2139" y="1505"/>
                  </a:lnTo>
                  <a:lnTo>
                    <a:pt x="2138" y="1504"/>
                  </a:lnTo>
                  <a:lnTo>
                    <a:pt x="2136" y="1505"/>
                  </a:lnTo>
                  <a:lnTo>
                    <a:pt x="2135" y="1505"/>
                  </a:lnTo>
                  <a:lnTo>
                    <a:pt x="2135" y="1506"/>
                  </a:lnTo>
                  <a:lnTo>
                    <a:pt x="2134" y="1506"/>
                  </a:lnTo>
                  <a:lnTo>
                    <a:pt x="2134" y="1505"/>
                  </a:lnTo>
                  <a:lnTo>
                    <a:pt x="2133" y="1505"/>
                  </a:lnTo>
                  <a:lnTo>
                    <a:pt x="2132" y="1505"/>
                  </a:lnTo>
                  <a:lnTo>
                    <a:pt x="2131" y="1504"/>
                  </a:lnTo>
                  <a:lnTo>
                    <a:pt x="2131" y="1503"/>
                  </a:lnTo>
                  <a:lnTo>
                    <a:pt x="2131" y="1504"/>
                  </a:lnTo>
                  <a:lnTo>
                    <a:pt x="2131" y="1505"/>
                  </a:lnTo>
                  <a:lnTo>
                    <a:pt x="2130" y="1506"/>
                  </a:lnTo>
                  <a:lnTo>
                    <a:pt x="2129" y="1505"/>
                  </a:lnTo>
                  <a:lnTo>
                    <a:pt x="2127" y="1504"/>
                  </a:lnTo>
                  <a:lnTo>
                    <a:pt x="2126" y="1504"/>
                  </a:lnTo>
                  <a:lnTo>
                    <a:pt x="2126" y="1505"/>
                  </a:lnTo>
                  <a:lnTo>
                    <a:pt x="2125" y="1505"/>
                  </a:lnTo>
                  <a:lnTo>
                    <a:pt x="2125" y="1504"/>
                  </a:lnTo>
                  <a:lnTo>
                    <a:pt x="2124" y="1504"/>
                  </a:lnTo>
                  <a:lnTo>
                    <a:pt x="2124" y="1505"/>
                  </a:lnTo>
                  <a:lnTo>
                    <a:pt x="2123" y="1505"/>
                  </a:lnTo>
                  <a:lnTo>
                    <a:pt x="2122" y="1505"/>
                  </a:lnTo>
                  <a:lnTo>
                    <a:pt x="2121" y="1505"/>
                  </a:lnTo>
                  <a:lnTo>
                    <a:pt x="2120" y="1505"/>
                  </a:lnTo>
                  <a:lnTo>
                    <a:pt x="2118" y="1506"/>
                  </a:lnTo>
                  <a:lnTo>
                    <a:pt x="2120" y="1506"/>
                  </a:lnTo>
                  <a:lnTo>
                    <a:pt x="2121" y="1506"/>
                  </a:lnTo>
                  <a:lnTo>
                    <a:pt x="2122" y="1506"/>
                  </a:lnTo>
                  <a:lnTo>
                    <a:pt x="2125" y="1505"/>
                  </a:lnTo>
                  <a:lnTo>
                    <a:pt x="2125" y="1506"/>
                  </a:lnTo>
                  <a:lnTo>
                    <a:pt x="2126" y="1506"/>
                  </a:lnTo>
                  <a:lnTo>
                    <a:pt x="2126" y="1505"/>
                  </a:lnTo>
                  <a:lnTo>
                    <a:pt x="2127" y="1505"/>
                  </a:lnTo>
                  <a:lnTo>
                    <a:pt x="2129" y="1506"/>
                  </a:lnTo>
                  <a:lnTo>
                    <a:pt x="2131" y="1507"/>
                  </a:lnTo>
                  <a:lnTo>
                    <a:pt x="2133" y="1506"/>
                  </a:lnTo>
                  <a:lnTo>
                    <a:pt x="2134" y="1506"/>
                  </a:lnTo>
                  <a:lnTo>
                    <a:pt x="2135" y="1507"/>
                  </a:lnTo>
                  <a:lnTo>
                    <a:pt x="2136" y="1507"/>
                  </a:lnTo>
                  <a:lnTo>
                    <a:pt x="2136" y="1506"/>
                  </a:lnTo>
                  <a:lnTo>
                    <a:pt x="2138" y="1506"/>
                  </a:lnTo>
                  <a:lnTo>
                    <a:pt x="2138" y="1507"/>
                  </a:lnTo>
                  <a:lnTo>
                    <a:pt x="2139" y="1508"/>
                  </a:lnTo>
                  <a:lnTo>
                    <a:pt x="2139" y="1510"/>
                  </a:lnTo>
                  <a:lnTo>
                    <a:pt x="2140" y="1510"/>
                  </a:lnTo>
                  <a:lnTo>
                    <a:pt x="2142" y="1510"/>
                  </a:lnTo>
                  <a:lnTo>
                    <a:pt x="2142" y="1512"/>
                  </a:lnTo>
                  <a:lnTo>
                    <a:pt x="2141" y="1512"/>
                  </a:lnTo>
                  <a:lnTo>
                    <a:pt x="2142" y="1512"/>
                  </a:lnTo>
                  <a:lnTo>
                    <a:pt x="2143" y="1512"/>
                  </a:lnTo>
                  <a:lnTo>
                    <a:pt x="2144" y="1513"/>
                  </a:lnTo>
                  <a:lnTo>
                    <a:pt x="2144" y="1514"/>
                  </a:lnTo>
                  <a:lnTo>
                    <a:pt x="2146" y="1514"/>
                  </a:lnTo>
                  <a:lnTo>
                    <a:pt x="2146" y="1515"/>
                  </a:lnTo>
                  <a:lnTo>
                    <a:pt x="2144" y="1516"/>
                  </a:lnTo>
                  <a:lnTo>
                    <a:pt x="2146" y="1516"/>
                  </a:lnTo>
                  <a:lnTo>
                    <a:pt x="2146" y="1515"/>
                  </a:lnTo>
                  <a:lnTo>
                    <a:pt x="2147" y="1515"/>
                  </a:lnTo>
                  <a:lnTo>
                    <a:pt x="2147" y="1514"/>
                  </a:lnTo>
                  <a:lnTo>
                    <a:pt x="2148" y="1514"/>
                  </a:lnTo>
                  <a:lnTo>
                    <a:pt x="2149" y="1514"/>
                  </a:lnTo>
                  <a:lnTo>
                    <a:pt x="2150" y="1514"/>
                  </a:lnTo>
                  <a:lnTo>
                    <a:pt x="2150" y="1515"/>
                  </a:lnTo>
                  <a:lnTo>
                    <a:pt x="2151" y="1515"/>
                  </a:lnTo>
                  <a:lnTo>
                    <a:pt x="2151" y="1514"/>
                  </a:lnTo>
                  <a:lnTo>
                    <a:pt x="2150" y="1514"/>
                  </a:lnTo>
                  <a:lnTo>
                    <a:pt x="2150" y="1513"/>
                  </a:lnTo>
                  <a:lnTo>
                    <a:pt x="2150" y="1512"/>
                  </a:lnTo>
                  <a:lnTo>
                    <a:pt x="2149" y="1512"/>
                  </a:lnTo>
                  <a:lnTo>
                    <a:pt x="2150" y="1510"/>
                  </a:lnTo>
                  <a:lnTo>
                    <a:pt x="2151" y="1510"/>
                  </a:lnTo>
                  <a:lnTo>
                    <a:pt x="2155" y="1510"/>
                  </a:lnTo>
                  <a:lnTo>
                    <a:pt x="2156" y="1510"/>
                  </a:lnTo>
                  <a:lnTo>
                    <a:pt x="2157" y="1510"/>
                  </a:lnTo>
                  <a:lnTo>
                    <a:pt x="2158" y="1509"/>
                  </a:lnTo>
                  <a:lnTo>
                    <a:pt x="2159" y="1509"/>
                  </a:lnTo>
                  <a:lnTo>
                    <a:pt x="2161" y="1514"/>
                  </a:lnTo>
                  <a:lnTo>
                    <a:pt x="2166" y="1521"/>
                  </a:lnTo>
                  <a:lnTo>
                    <a:pt x="2167" y="1522"/>
                  </a:lnTo>
                  <a:lnTo>
                    <a:pt x="2169" y="1527"/>
                  </a:lnTo>
                  <a:lnTo>
                    <a:pt x="2170" y="1529"/>
                  </a:lnTo>
                  <a:lnTo>
                    <a:pt x="2170" y="1530"/>
                  </a:lnTo>
                  <a:lnTo>
                    <a:pt x="2170" y="1531"/>
                  </a:lnTo>
                  <a:lnTo>
                    <a:pt x="2172" y="1531"/>
                  </a:lnTo>
                  <a:lnTo>
                    <a:pt x="2173" y="1532"/>
                  </a:lnTo>
                  <a:lnTo>
                    <a:pt x="2175" y="1535"/>
                  </a:lnTo>
                  <a:lnTo>
                    <a:pt x="2182" y="1543"/>
                  </a:lnTo>
                  <a:lnTo>
                    <a:pt x="2182" y="1545"/>
                  </a:lnTo>
                  <a:lnTo>
                    <a:pt x="2184" y="1547"/>
                  </a:lnTo>
                  <a:lnTo>
                    <a:pt x="2183" y="1547"/>
                  </a:lnTo>
                  <a:lnTo>
                    <a:pt x="2183" y="1546"/>
                  </a:lnTo>
                  <a:lnTo>
                    <a:pt x="2182" y="1546"/>
                  </a:lnTo>
                  <a:lnTo>
                    <a:pt x="2182" y="1545"/>
                  </a:lnTo>
                  <a:lnTo>
                    <a:pt x="2181" y="1545"/>
                  </a:lnTo>
                  <a:lnTo>
                    <a:pt x="2181" y="1543"/>
                  </a:lnTo>
                  <a:lnTo>
                    <a:pt x="2179" y="1542"/>
                  </a:lnTo>
                  <a:lnTo>
                    <a:pt x="2177" y="1540"/>
                  </a:lnTo>
                  <a:lnTo>
                    <a:pt x="2177" y="1541"/>
                  </a:lnTo>
                  <a:lnTo>
                    <a:pt x="2176" y="1541"/>
                  </a:lnTo>
                  <a:lnTo>
                    <a:pt x="2176" y="1540"/>
                  </a:lnTo>
                  <a:lnTo>
                    <a:pt x="2177" y="1540"/>
                  </a:lnTo>
                  <a:lnTo>
                    <a:pt x="2177" y="1539"/>
                  </a:lnTo>
                  <a:lnTo>
                    <a:pt x="2176" y="1539"/>
                  </a:lnTo>
                  <a:lnTo>
                    <a:pt x="2175" y="1539"/>
                  </a:lnTo>
                  <a:lnTo>
                    <a:pt x="2175" y="1538"/>
                  </a:lnTo>
                  <a:lnTo>
                    <a:pt x="2174" y="1537"/>
                  </a:lnTo>
                  <a:lnTo>
                    <a:pt x="2174" y="1535"/>
                  </a:lnTo>
                  <a:lnTo>
                    <a:pt x="2174" y="1534"/>
                  </a:lnTo>
                  <a:lnTo>
                    <a:pt x="2173" y="1533"/>
                  </a:lnTo>
                  <a:lnTo>
                    <a:pt x="2172" y="1532"/>
                  </a:lnTo>
                  <a:lnTo>
                    <a:pt x="2170" y="1531"/>
                  </a:lnTo>
                  <a:lnTo>
                    <a:pt x="2170" y="1530"/>
                  </a:lnTo>
                  <a:lnTo>
                    <a:pt x="2169" y="1527"/>
                  </a:lnTo>
                  <a:lnTo>
                    <a:pt x="2169" y="1526"/>
                  </a:lnTo>
                  <a:lnTo>
                    <a:pt x="2168" y="1526"/>
                  </a:lnTo>
                  <a:lnTo>
                    <a:pt x="2168" y="1525"/>
                  </a:lnTo>
                  <a:lnTo>
                    <a:pt x="2167" y="1524"/>
                  </a:lnTo>
                  <a:lnTo>
                    <a:pt x="2167" y="1523"/>
                  </a:lnTo>
                  <a:lnTo>
                    <a:pt x="2166" y="1522"/>
                  </a:lnTo>
                  <a:lnTo>
                    <a:pt x="2166" y="1521"/>
                  </a:lnTo>
                  <a:lnTo>
                    <a:pt x="2165" y="1521"/>
                  </a:lnTo>
                  <a:lnTo>
                    <a:pt x="2165" y="1520"/>
                  </a:lnTo>
                  <a:lnTo>
                    <a:pt x="2164" y="1517"/>
                  </a:lnTo>
                  <a:lnTo>
                    <a:pt x="2163" y="1516"/>
                  </a:lnTo>
                  <a:lnTo>
                    <a:pt x="2163" y="1517"/>
                  </a:lnTo>
                  <a:lnTo>
                    <a:pt x="2163" y="1521"/>
                  </a:lnTo>
                  <a:lnTo>
                    <a:pt x="2164" y="1523"/>
                  </a:lnTo>
                  <a:lnTo>
                    <a:pt x="2165" y="1523"/>
                  </a:lnTo>
                  <a:lnTo>
                    <a:pt x="2164" y="1522"/>
                  </a:lnTo>
                  <a:lnTo>
                    <a:pt x="2165" y="1522"/>
                  </a:lnTo>
                  <a:lnTo>
                    <a:pt x="2166" y="1523"/>
                  </a:lnTo>
                  <a:lnTo>
                    <a:pt x="2166" y="1524"/>
                  </a:lnTo>
                  <a:lnTo>
                    <a:pt x="2165" y="1525"/>
                  </a:lnTo>
                  <a:lnTo>
                    <a:pt x="2164" y="1525"/>
                  </a:lnTo>
                  <a:lnTo>
                    <a:pt x="2164" y="1524"/>
                  </a:lnTo>
                  <a:lnTo>
                    <a:pt x="2163" y="1523"/>
                  </a:lnTo>
                  <a:lnTo>
                    <a:pt x="2161" y="1522"/>
                  </a:lnTo>
                  <a:lnTo>
                    <a:pt x="2161" y="1523"/>
                  </a:lnTo>
                  <a:lnTo>
                    <a:pt x="2161" y="1524"/>
                  </a:lnTo>
                  <a:lnTo>
                    <a:pt x="2163" y="1525"/>
                  </a:lnTo>
                  <a:lnTo>
                    <a:pt x="2163" y="1526"/>
                  </a:lnTo>
                  <a:lnTo>
                    <a:pt x="2164" y="1526"/>
                  </a:lnTo>
                  <a:lnTo>
                    <a:pt x="2165" y="1527"/>
                  </a:lnTo>
                  <a:lnTo>
                    <a:pt x="2164" y="1527"/>
                  </a:lnTo>
                  <a:lnTo>
                    <a:pt x="2165" y="1529"/>
                  </a:lnTo>
                  <a:lnTo>
                    <a:pt x="2166" y="1529"/>
                  </a:lnTo>
                  <a:lnTo>
                    <a:pt x="2166" y="1530"/>
                  </a:lnTo>
                  <a:lnTo>
                    <a:pt x="2166" y="1529"/>
                  </a:lnTo>
                  <a:lnTo>
                    <a:pt x="2166" y="1527"/>
                  </a:lnTo>
                  <a:lnTo>
                    <a:pt x="2166" y="1526"/>
                  </a:lnTo>
                  <a:lnTo>
                    <a:pt x="2166" y="1527"/>
                  </a:lnTo>
                  <a:lnTo>
                    <a:pt x="2167" y="1530"/>
                  </a:lnTo>
                  <a:lnTo>
                    <a:pt x="2168" y="1531"/>
                  </a:lnTo>
                  <a:lnTo>
                    <a:pt x="2169" y="1532"/>
                  </a:lnTo>
                  <a:lnTo>
                    <a:pt x="2172" y="1535"/>
                  </a:lnTo>
                  <a:lnTo>
                    <a:pt x="2172" y="1537"/>
                  </a:lnTo>
                  <a:lnTo>
                    <a:pt x="2173" y="1537"/>
                  </a:lnTo>
                  <a:lnTo>
                    <a:pt x="2173" y="1538"/>
                  </a:lnTo>
                  <a:lnTo>
                    <a:pt x="2173" y="1539"/>
                  </a:lnTo>
                  <a:lnTo>
                    <a:pt x="2172" y="1538"/>
                  </a:lnTo>
                  <a:lnTo>
                    <a:pt x="2170" y="1538"/>
                  </a:lnTo>
                  <a:lnTo>
                    <a:pt x="2170" y="1537"/>
                  </a:lnTo>
                  <a:lnTo>
                    <a:pt x="2170" y="1535"/>
                  </a:lnTo>
                  <a:lnTo>
                    <a:pt x="2169" y="1534"/>
                  </a:lnTo>
                  <a:lnTo>
                    <a:pt x="2168" y="1534"/>
                  </a:lnTo>
                  <a:lnTo>
                    <a:pt x="2168" y="1533"/>
                  </a:lnTo>
                  <a:lnTo>
                    <a:pt x="2167" y="1533"/>
                  </a:lnTo>
                  <a:lnTo>
                    <a:pt x="2167" y="1532"/>
                  </a:lnTo>
                  <a:lnTo>
                    <a:pt x="2166" y="1532"/>
                  </a:lnTo>
                  <a:lnTo>
                    <a:pt x="2166" y="1531"/>
                  </a:lnTo>
                  <a:lnTo>
                    <a:pt x="2165" y="1532"/>
                  </a:lnTo>
                  <a:lnTo>
                    <a:pt x="2166" y="1532"/>
                  </a:lnTo>
                  <a:lnTo>
                    <a:pt x="2167" y="1533"/>
                  </a:lnTo>
                  <a:lnTo>
                    <a:pt x="2167" y="1534"/>
                  </a:lnTo>
                  <a:lnTo>
                    <a:pt x="2167" y="1535"/>
                  </a:lnTo>
                  <a:lnTo>
                    <a:pt x="2168" y="1535"/>
                  </a:lnTo>
                  <a:lnTo>
                    <a:pt x="2169" y="1535"/>
                  </a:lnTo>
                  <a:lnTo>
                    <a:pt x="2169" y="1537"/>
                  </a:lnTo>
                  <a:lnTo>
                    <a:pt x="2167" y="1537"/>
                  </a:lnTo>
                  <a:lnTo>
                    <a:pt x="2166" y="1537"/>
                  </a:lnTo>
                  <a:lnTo>
                    <a:pt x="2165" y="1535"/>
                  </a:lnTo>
                  <a:lnTo>
                    <a:pt x="2164" y="1535"/>
                  </a:lnTo>
                  <a:lnTo>
                    <a:pt x="2164" y="1534"/>
                  </a:lnTo>
                  <a:lnTo>
                    <a:pt x="2163" y="1534"/>
                  </a:lnTo>
                  <a:lnTo>
                    <a:pt x="2161" y="1534"/>
                  </a:lnTo>
                  <a:lnTo>
                    <a:pt x="2159" y="1534"/>
                  </a:lnTo>
                  <a:lnTo>
                    <a:pt x="2159" y="1533"/>
                  </a:lnTo>
                  <a:lnTo>
                    <a:pt x="2159" y="1534"/>
                  </a:lnTo>
                  <a:lnTo>
                    <a:pt x="2160" y="1534"/>
                  </a:lnTo>
                  <a:lnTo>
                    <a:pt x="2161" y="1535"/>
                  </a:lnTo>
                  <a:lnTo>
                    <a:pt x="2163" y="1535"/>
                  </a:lnTo>
                  <a:lnTo>
                    <a:pt x="2163" y="1537"/>
                  </a:lnTo>
                  <a:lnTo>
                    <a:pt x="2164" y="1537"/>
                  </a:lnTo>
                  <a:lnTo>
                    <a:pt x="2164" y="1538"/>
                  </a:lnTo>
                  <a:lnTo>
                    <a:pt x="2165" y="1538"/>
                  </a:lnTo>
                  <a:lnTo>
                    <a:pt x="2164" y="1539"/>
                  </a:lnTo>
                  <a:lnTo>
                    <a:pt x="2163" y="1539"/>
                  </a:lnTo>
                  <a:lnTo>
                    <a:pt x="2163" y="1540"/>
                  </a:lnTo>
                  <a:lnTo>
                    <a:pt x="2161" y="1540"/>
                  </a:lnTo>
                  <a:lnTo>
                    <a:pt x="2160" y="1539"/>
                  </a:lnTo>
                  <a:lnTo>
                    <a:pt x="2159" y="1539"/>
                  </a:lnTo>
                  <a:lnTo>
                    <a:pt x="2158" y="1538"/>
                  </a:lnTo>
                  <a:lnTo>
                    <a:pt x="2158" y="1539"/>
                  </a:lnTo>
                  <a:lnTo>
                    <a:pt x="2159" y="1539"/>
                  </a:lnTo>
                  <a:lnTo>
                    <a:pt x="2160" y="1540"/>
                  </a:lnTo>
                  <a:lnTo>
                    <a:pt x="2161" y="1541"/>
                  </a:lnTo>
                  <a:lnTo>
                    <a:pt x="2160" y="1541"/>
                  </a:lnTo>
                  <a:lnTo>
                    <a:pt x="2157" y="1541"/>
                  </a:lnTo>
                  <a:lnTo>
                    <a:pt x="2156" y="1541"/>
                  </a:lnTo>
                  <a:lnTo>
                    <a:pt x="2155" y="1540"/>
                  </a:lnTo>
                  <a:lnTo>
                    <a:pt x="2153" y="1540"/>
                  </a:lnTo>
                  <a:lnTo>
                    <a:pt x="2152" y="1540"/>
                  </a:lnTo>
                  <a:lnTo>
                    <a:pt x="2153" y="1540"/>
                  </a:lnTo>
                  <a:lnTo>
                    <a:pt x="2153" y="1541"/>
                  </a:lnTo>
                  <a:lnTo>
                    <a:pt x="2155" y="1541"/>
                  </a:lnTo>
                  <a:lnTo>
                    <a:pt x="2156" y="1541"/>
                  </a:lnTo>
                  <a:lnTo>
                    <a:pt x="2157" y="1542"/>
                  </a:lnTo>
                  <a:lnTo>
                    <a:pt x="2158" y="1542"/>
                  </a:lnTo>
                  <a:lnTo>
                    <a:pt x="2156" y="1543"/>
                  </a:lnTo>
                  <a:lnTo>
                    <a:pt x="2155" y="1543"/>
                  </a:lnTo>
                  <a:lnTo>
                    <a:pt x="2155" y="1545"/>
                  </a:lnTo>
                  <a:lnTo>
                    <a:pt x="2156" y="1545"/>
                  </a:lnTo>
                  <a:lnTo>
                    <a:pt x="2155" y="1545"/>
                  </a:lnTo>
                  <a:lnTo>
                    <a:pt x="2155" y="1546"/>
                  </a:lnTo>
                  <a:lnTo>
                    <a:pt x="2153" y="1547"/>
                  </a:lnTo>
                  <a:lnTo>
                    <a:pt x="2152" y="1547"/>
                  </a:lnTo>
                  <a:lnTo>
                    <a:pt x="2151" y="1548"/>
                  </a:lnTo>
                  <a:lnTo>
                    <a:pt x="2150" y="1547"/>
                  </a:lnTo>
                  <a:lnTo>
                    <a:pt x="2149" y="1546"/>
                  </a:lnTo>
                  <a:lnTo>
                    <a:pt x="2149" y="1547"/>
                  </a:lnTo>
                  <a:lnTo>
                    <a:pt x="2148" y="1547"/>
                  </a:lnTo>
                  <a:lnTo>
                    <a:pt x="2147" y="1545"/>
                  </a:lnTo>
                  <a:lnTo>
                    <a:pt x="2146" y="1543"/>
                  </a:lnTo>
                  <a:lnTo>
                    <a:pt x="2146" y="1542"/>
                  </a:lnTo>
                  <a:lnTo>
                    <a:pt x="2146" y="1541"/>
                  </a:lnTo>
                  <a:lnTo>
                    <a:pt x="2146" y="1540"/>
                  </a:lnTo>
                  <a:lnTo>
                    <a:pt x="2146" y="1539"/>
                  </a:lnTo>
                  <a:lnTo>
                    <a:pt x="2146" y="1538"/>
                  </a:lnTo>
                  <a:lnTo>
                    <a:pt x="2144" y="1538"/>
                  </a:lnTo>
                  <a:lnTo>
                    <a:pt x="2144" y="1539"/>
                  </a:lnTo>
                  <a:lnTo>
                    <a:pt x="2146" y="1539"/>
                  </a:lnTo>
                  <a:lnTo>
                    <a:pt x="2146" y="1540"/>
                  </a:lnTo>
                  <a:lnTo>
                    <a:pt x="2144" y="1540"/>
                  </a:lnTo>
                  <a:lnTo>
                    <a:pt x="2144" y="1541"/>
                  </a:lnTo>
                  <a:lnTo>
                    <a:pt x="2144" y="1542"/>
                  </a:lnTo>
                  <a:lnTo>
                    <a:pt x="2146" y="1545"/>
                  </a:lnTo>
                  <a:lnTo>
                    <a:pt x="2146" y="1546"/>
                  </a:lnTo>
                  <a:lnTo>
                    <a:pt x="2147" y="1547"/>
                  </a:lnTo>
                  <a:lnTo>
                    <a:pt x="2147" y="1548"/>
                  </a:lnTo>
                  <a:lnTo>
                    <a:pt x="2148" y="1548"/>
                  </a:lnTo>
                  <a:lnTo>
                    <a:pt x="2148" y="1549"/>
                  </a:lnTo>
                  <a:lnTo>
                    <a:pt x="2148" y="1551"/>
                  </a:lnTo>
                  <a:lnTo>
                    <a:pt x="2151" y="1550"/>
                  </a:lnTo>
                  <a:lnTo>
                    <a:pt x="2152" y="1550"/>
                  </a:lnTo>
                  <a:lnTo>
                    <a:pt x="2153" y="1549"/>
                  </a:lnTo>
                  <a:lnTo>
                    <a:pt x="2155" y="1548"/>
                  </a:lnTo>
                  <a:lnTo>
                    <a:pt x="2156" y="1547"/>
                  </a:lnTo>
                  <a:lnTo>
                    <a:pt x="2157" y="1547"/>
                  </a:lnTo>
                  <a:lnTo>
                    <a:pt x="2157" y="1548"/>
                  </a:lnTo>
                  <a:lnTo>
                    <a:pt x="2157" y="1549"/>
                  </a:lnTo>
                  <a:lnTo>
                    <a:pt x="2158" y="1549"/>
                  </a:lnTo>
                  <a:lnTo>
                    <a:pt x="2158" y="1548"/>
                  </a:lnTo>
                  <a:lnTo>
                    <a:pt x="2159" y="1548"/>
                  </a:lnTo>
                  <a:lnTo>
                    <a:pt x="2160" y="1548"/>
                  </a:lnTo>
                  <a:lnTo>
                    <a:pt x="2161" y="1548"/>
                  </a:lnTo>
                  <a:lnTo>
                    <a:pt x="2160" y="1548"/>
                  </a:lnTo>
                  <a:lnTo>
                    <a:pt x="2159" y="1547"/>
                  </a:lnTo>
                  <a:lnTo>
                    <a:pt x="2160" y="1547"/>
                  </a:lnTo>
                  <a:lnTo>
                    <a:pt x="2163" y="1545"/>
                  </a:lnTo>
                  <a:lnTo>
                    <a:pt x="2165" y="1543"/>
                  </a:lnTo>
                  <a:lnTo>
                    <a:pt x="2166" y="1543"/>
                  </a:lnTo>
                  <a:lnTo>
                    <a:pt x="2167" y="1545"/>
                  </a:lnTo>
                  <a:lnTo>
                    <a:pt x="2167" y="1546"/>
                  </a:lnTo>
                  <a:lnTo>
                    <a:pt x="2167" y="1547"/>
                  </a:lnTo>
                  <a:lnTo>
                    <a:pt x="2167" y="1546"/>
                  </a:lnTo>
                  <a:lnTo>
                    <a:pt x="2168" y="1546"/>
                  </a:lnTo>
                  <a:lnTo>
                    <a:pt x="2168" y="1547"/>
                  </a:lnTo>
                  <a:lnTo>
                    <a:pt x="2168" y="1548"/>
                  </a:lnTo>
                  <a:lnTo>
                    <a:pt x="2167" y="1548"/>
                  </a:lnTo>
                  <a:lnTo>
                    <a:pt x="2167" y="1549"/>
                  </a:lnTo>
                  <a:lnTo>
                    <a:pt x="2168" y="1550"/>
                  </a:lnTo>
                  <a:lnTo>
                    <a:pt x="2168" y="1551"/>
                  </a:lnTo>
                  <a:lnTo>
                    <a:pt x="2167" y="1551"/>
                  </a:lnTo>
                  <a:lnTo>
                    <a:pt x="2166" y="1551"/>
                  </a:lnTo>
                  <a:lnTo>
                    <a:pt x="2167" y="1551"/>
                  </a:lnTo>
                  <a:lnTo>
                    <a:pt x="2167" y="1552"/>
                  </a:lnTo>
                  <a:lnTo>
                    <a:pt x="2168" y="1552"/>
                  </a:lnTo>
                  <a:lnTo>
                    <a:pt x="2169" y="1552"/>
                  </a:lnTo>
                  <a:lnTo>
                    <a:pt x="2169" y="1554"/>
                  </a:lnTo>
                  <a:lnTo>
                    <a:pt x="2169" y="1555"/>
                  </a:lnTo>
                  <a:lnTo>
                    <a:pt x="2168" y="1555"/>
                  </a:lnTo>
                  <a:lnTo>
                    <a:pt x="2167" y="1555"/>
                  </a:lnTo>
                  <a:lnTo>
                    <a:pt x="2167" y="1556"/>
                  </a:lnTo>
                  <a:lnTo>
                    <a:pt x="2168" y="1556"/>
                  </a:lnTo>
                  <a:lnTo>
                    <a:pt x="2169" y="1556"/>
                  </a:lnTo>
                  <a:lnTo>
                    <a:pt x="2169" y="1555"/>
                  </a:lnTo>
                  <a:lnTo>
                    <a:pt x="2169" y="1556"/>
                  </a:lnTo>
                  <a:lnTo>
                    <a:pt x="2170" y="1556"/>
                  </a:lnTo>
                  <a:lnTo>
                    <a:pt x="2170" y="1552"/>
                  </a:lnTo>
                  <a:lnTo>
                    <a:pt x="2170" y="1551"/>
                  </a:lnTo>
                  <a:lnTo>
                    <a:pt x="2169" y="1547"/>
                  </a:lnTo>
                  <a:lnTo>
                    <a:pt x="2170" y="1546"/>
                  </a:lnTo>
                  <a:lnTo>
                    <a:pt x="2172" y="1546"/>
                  </a:lnTo>
                  <a:lnTo>
                    <a:pt x="2173" y="1547"/>
                  </a:lnTo>
                  <a:lnTo>
                    <a:pt x="2173" y="1546"/>
                  </a:lnTo>
                  <a:lnTo>
                    <a:pt x="2172" y="1546"/>
                  </a:lnTo>
                  <a:lnTo>
                    <a:pt x="2172" y="1545"/>
                  </a:lnTo>
                  <a:lnTo>
                    <a:pt x="2173" y="1545"/>
                  </a:lnTo>
                  <a:lnTo>
                    <a:pt x="2174" y="1545"/>
                  </a:lnTo>
                  <a:lnTo>
                    <a:pt x="2173" y="1543"/>
                  </a:lnTo>
                  <a:lnTo>
                    <a:pt x="2173" y="1542"/>
                  </a:lnTo>
                  <a:lnTo>
                    <a:pt x="2174" y="1543"/>
                  </a:lnTo>
                  <a:lnTo>
                    <a:pt x="2175" y="1543"/>
                  </a:lnTo>
                  <a:lnTo>
                    <a:pt x="2176" y="1546"/>
                  </a:lnTo>
                  <a:lnTo>
                    <a:pt x="2177" y="1547"/>
                  </a:lnTo>
                  <a:lnTo>
                    <a:pt x="2177" y="1548"/>
                  </a:lnTo>
                  <a:lnTo>
                    <a:pt x="2177" y="1549"/>
                  </a:lnTo>
                  <a:lnTo>
                    <a:pt x="2178" y="1550"/>
                  </a:lnTo>
                  <a:lnTo>
                    <a:pt x="2178" y="1551"/>
                  </a:lnTo>
                  <a:lnTo>
                    <a:pt x="2177" y="1552"/>
                  </a:lnTo>
                  <a:lnTo>
                    <a:pt x="2178" y="1552"/>
                  </a:lnTo>
                  <a:lnTo>
                    <a:pt x="2178" y="1554"/>
                  </a:lnTo>
                  <a:lnTo>
                    <a:pt x="2178" y="1555"/>
                  </a:lnTo>
                  <a:lnTo>
                    <a:pt x="2178" y="1556"/>
                  </a:lnTo>
                  <a:lnTo>
                    <a:pt x="2178" y="1557"/>
                  </a:lnTo>
                  <a:lnTo>
                    <a:pt x="2177" y="1557"/>
                  </a:lnTo>
                  <a:lnTo>
                    <a:pt x="2176" y="1557"/>
                  </a:lnTo>
                  <a:lnTo>
                    <a:pt x="2177" y="1557"/>
                  </a:lnTo>
                  <a:lnTo>
                    <a:pt x="2177" y="1556"/>
                  </a:lnTo>
                  <a:lnTo>
                    <a:pt x="2176" y="1557"/>
                  </a:lnTo>
                  <a:lnTo>
                    <a:pt x="2175" y="1556"/>
                  </a:lnTo>
                  <a:lnTo>
                    <a:pt x="2175" y="1555"/>
                  </a:lnTo>
                  <a:lnTo>
                    <a:pt x="2175" y="1556"/>
                  </a:lnTo>
                  <a:lnTo>
                    <a:pt x="2175" y="1557"/>
                  </a:lnTo>
                  <a:lnTo>
                    <a:pt x="2174" y="1559"/>
                  </a:lnTo>
                  <a:lnTo>
                    <a:pt x="2173" y="1560"/>
                  </a:lnTo>
                  <a:lnTo>
                    <a:pt x="2174" y="1560"/>
                  </a:lnTo>
                  <a:lnTo>
                    <a:pt x="2174" y="1562"/>
                  </a:lnTo>
                  <a:lnTo>
                    <a:pt x="2173" y="1562"/>
                  </a:lnTo>
                  <a:lnTo>
                    <a:pt x="2173" y="1563"/>
                  </a:lnTo>
                  <a:lnTo>
                    <a:pt x="2173" y="1564"/>
                  </a:lnTo>
                  <a:lnTo>
                    <a:pt x="2173" y="1565"/>
                  </a:lnTo>
                  <a:lnTo>
                    <a:pt x="2173" y="1564"/>
                  </a:lnTo>
                  <a:lnTo>
                    <a:pt x="2172" y="1564"/>
                  </a:lnTo>
                  <a:lnTo>
                    <a:pt x="2172" y="1565"/>
                  </a:lnTo>
                  <a:lnTo>
                    <a:pt x="2172" y="1566"/>
                  </a:lnTo>
                  <a:lnTo>
                    <a:pt x="2170" y="1567"/>
                  </a:lnTo>
                  <a:lnTo>
                    <a:pt x="2169" y="1568"/>
                  </a:lnTo>
                  <a:lnTo>
                    <a:pt x="2168" y="1568"/>
                  </a:lnTo>
                  <a:lnTo>
                    <a:pt x="2167" y="1568"/>
                  </a:lnTo>
                  <a:lnTo>
                    <a:pt x="2166" y="1568"/>
                  </a:lnTo>
                  <a:lnTo>
                    <a:pt x="2166" y="1570"/>
                  </a:lnTo>
                  <a:lnTo>
                    <a:pt x="2165" y="1568"/>
                  </a:lnTo>
                  <a:lnTo>
                    <a:pt x="2165" y="1567"/>
                  </a:lnTo>
                  <a:lnTo>
                    <a:pt x="2164" y="1567"/>
                  </a:lnTo>
                  <a:lnTo>
                    <a:pt x="2164" y="1568"/>
                  </a:lnTo>
                  <a:lnTo>
                    <a:pt x="2164" y="1570"/>
                  </a:lnTo>
                  <a:lnTo>
                    <a:pt x="2163" y="1570"/>
                  </a:lnTo>
                  <a:lnTo>
                    <a:pt x="2161" y="1570"/>
                  </a:lnTo>
                  <a:lnTo>
                    <a:pt x="2163" y="1568"/>
                  </a:lnTo>
                  <a:lnTo>
                    <a:pt x="2163" y="1567"/>
                  </a:lnTo>
                  <a:lnTo>
                    <a:pt x="2161" y="1566"/>
                  </a:lnTo>
                  <a:lnTo>
                    <a:pt x="2160" y="1566"/>
                  </a:lnTo>
                  <a:lnTo>
                    <a:pt x="2161" y="1567"/>
                  </a:lnTo>
                  <a:lnTo>
                    <a:pt x="2161" y="1568"/>
                  </a:lnTo>
                  <a:lnTo>
                    <a:pt x="2160" y="1568"/>
                  </a:lnTo>
                  <a:lnTo>
                    <a:pt x="2160" y="1570"/>
                  </a:lnTo>
                  <a:lnTo>
                    <a:pt x="2159" y="1570"/>
                  </a:lnTo>
                  <a:lnTo>
                    <a:pt x="2158" y="1568"/>
                  </a:lnTo>
                  <a:lnTo>
                    <a:pt x="2159" y="1568"/>
                  </a:lnTo>
                  <a:lnTo>
                    <a:pt x="2158" y="1567"/>
                  </a:lnTo>
                  <a:lnTo>
                    <a:pt x="2157" y="1567"/>
                  </a:lnTo>
                  <a:lnTo>
                    <a:pt x="2157" y="1566"/>
                  </a:lnTo>
                  <a:lnTo>
                    <a:pt x="2156" y="1566"/>
                  </a:lnTo>
                  <a:lnTo>
                    <a:pt x="2157" y="1565"/>
                  </a:lnTo>
                  <a:lnTo>
                    <a:pt x="2158" y="1565"/>
                  </a:lnTo>
                  <a:lnTo>
                    <a:pt x="2159" y="1565"/>
                  </a:lnTo>
                  <a:lnTo>
                    <a:pt x="2159" y="1564"/>
                  </a:lnTo>
                  <a:lnTo>
                    <a:pt x="2158" y="1564"/>
                  </a:lnTo>
                  <a:lnTo>
                    <a:pt x="2156" y="1564"/>
                  </a:lnTo>
                  <a:lnTo>
                    <a:pt x="2155" y="1565"/>
                  </a:lnTo>
                  <a:lnTo>
                    <a:pt x="2153" y="1566"/>
                  </a:lnTo>
                  <a:lnTo>
                    <a:pt x="2155" y="1566"/>
                  </a:lnTo>
                  <a:lnTo>
                    <a:pt x="2156" y="1566"/>
                  </a:lnTo>
                  <a:lnTo>
                    <a:pt x="2156" y="1567"/>
                  </a:lnTo>
                  <a:lnTo>
                    <a:pt x="2155" y="1567"/>
                  </a:lnTo>
                  <a:lnTo>
                    <a:pt x="2156" y="1568"/>
                  </a:lnTo>
                  <a:lnTo>
                    <a:pt x="2156" y="1570"/>
                  </a:lnTo>
                  <a:lnTo>
                    <a:pt x="2157" y="1570"/>
                  </a:lnTo>
                  <a:lnTo>
                    <a:pt x="2156" y="1571"/>
                  </a:lnTo>
                  <a:lnTo>
                    <a:pt x="2155" y="1570"/>
                  </a:lnTo>
                  <a:lnTo>
                    <a:pt x="2155" y="1568"/>
                  </a:lnTo>
                  <a:lnTo>
                    <a:pt x="2155" y="1570"/>
                  </a:lnTo>
                  <a:lnTo>
                    <a:pt x="2153" y="1570"/>
                  </a:lnTo>
                  <a:lnTo>
                    <a:pt x="2151" y="1571"/>
                  </a:lnTo>
                  <a:lnTo>
                    <a:pt x="2150" y="1570"/>
                  </a:lnTo>
                  <a:lnTo>
                    <a:pt x="2149" y="1570"/>
                  </a:lnTo>
                  <a:lnTo>
                    <a:pt x="2148" y="1570"/>
                  </a:lnTo>
                  <a:lnTo>
                    <a:pt x="2147" y="1570"/>
                  </a:lnTo>
                  <a:lnTo>
                    <a:pt x="2146" y="1570"/>
                  </a:lnTo>
                  <a:lnTo>
                    <a:pt x="2144" y="1570"/>
                  </a:lnTo>
                  <a:lnTo>
                    <a:pt x="2143" y="1570"/>
                  </a:lnTo>
                  <a:lnTo>
                    <a:pt x="2142" y="1568"/>
                  </a:lnTo>
                  <a:lnTo>
                    <a:pt x="2143" y="1570"/>
                  </a:lnTo>
                  <a:lnTo>
                    <a:pt x="2143" y="1571"/>
                  </a:lnTo>
                  <a:lnTo>
                    <a:pt x="2144" y="1571"/>
                  </a:lnTo>
                  <a:lnTo>
                    <a:pt x="2146" y="1572"/>
                  </a:lnTo>
                  <a:lnTo>
                    <a:pt x="2146" y="1571"/>
                  </a:lnTo>
                  <a:lnTo>
                    <a:pt x="2147" y="1571"/>
                  </a:lnTo>
                  <a:lnTo>
                    <a:pt x="2149" y="1571"/>
                  </a:lnTo>
                  <a:lnTo>
                    <a:pt x="2150" y="1572"/>
                  </a:lnTo>
                  <a:lnTo>
                    <a:pt x="2152" y="1572"/>
                  </a:lnTo>
                  <a:lnTo>
                    <a:pt x="2153" y="1572"/>
                  </a:lnTo>
                  <a:lnTo>
                    <a:pt x="2157" y="1572"/>
                  </a:lnTo>
                  <a:lnTo>
                    <a:pt x="2159" y="1573"/>
                  </a:lnTo>
                  <a:lnTo>
                    <a:pt x="2160" y="1572"/>
                  </a:lnTo>
                  <a:lnTo>
                    <a:pt x="2160" y="1573"/>
                  </a:lnTo>
                  <a:lnTo>
                    <a:pt x="2161" y="1573"/>
                  </a:lnTo>
                  <a:lnTo>
                    <a:pt x="2161" y="1574"/>
                  </a:lnTo>
                  <a:lnTo>
                    <a:pt x="2161" y="1575"/>
                  </a:lnTo>
                  <a:lnTo>
                    <a:pt x="2160" y="1575"/>
                  </a:lnTo>
                  <a:lnTo>
                    <a:pt x="2159" y="1575"/>
                  </a:lnTo>
                  <a:lnTo>
                    <a:pt x="2160" y="1576"/>
                  </a:lnTo>
                  <a:lnTo>
                    <a:pt x="2159" y="1576"/>
                  </a:lnTo>
                  <a:lnTo>
                    <a:pt x="2158" y="1576"/>
                  </a:lnTo>
                  <a:lnTo>
                    <a:pt x="2158" y="1577"/>
                  </a:lnTo>
                  <a:lnTo>
                    <a:pt x="2157" y="1577"/>
                  </a:lnTo>
                  <a:lnTo>
                    <a:pt x="2157" y="1579"/>
                  </a:lnTo>
                  <a:lnTo>
                    <a:pt x="2156" y="1579"/>
                  </a:lnTo>
                  <a:lnTo>
                    <a:pt x="2157" y="1579"/>
                  </a:lnTo>
                  <a:lnTo>
                    <a:pt x="2158" y="1579"/>
                  </a:lnTo>
                  <a:lnTo>
                    <a:pt x="2159" y="1579"/>
                  </a:lnTo>
                  <a:lnTo>
                    <a:pt x="2159" y="1577"/>
                  </a:lnTo>
                  <a:lnTo>
                    <a:pt x="2160" y="1579"/>
                  </a:lnTo>
                  <a:lnTo>
                    <a:pt x="2160" y="1580"/>
                  </a:lnTo>
                  <a:lnTo>
                    <a:pt x="2159" y="1581"/>
                  </a:lnTo>
                  <a:lnTo>
                    <a:pt x="2159" y="1582"/>
                  </a:lnTo>
                  <a:lnTo>
                    <a:pt x="2158" y="1583"/>
                  </a:lnTo>
                  <a:lnTo>
                    <a:pt x="2157" y="1584"/>
                  </a:lnTo>
                  <a:lnTo>
                    <a:pt x="2157" y="1585"/>
                  </a:lnTo>
                  <a:lnTo>
                    <a:pt x="2156" y="1587"/>
                  </a:lnTo>
                  <a:lnTo>
                    <a:pt x="2155" y="1587"/>
                  </a:lnTo>
                  <a:lnTo>
                    <a:pt x="2153" y="1587"/>
                  </a:lnTo>
                  <a:lnTo>
                    <a:pt x="2152" y="1587"/>
                  </a:lnTo>
                  <a:lnTo>
                    <a:pt x="2151" y="1585"/>
                  </a:lnTo>
                  <a:lnTo>
                    <a:pt x="2149" y="1584"/>
                  </a:lnTo>
                  <a:lnTo>
                    <a:pt x="2148" y="1584"/>
                  </a:lnTo>
                  <a:lnTo>
                    <a:pt x="2146" y="1583"/>
                  </a:lnTo>
                  <a:lnTo>
                    <a:pt x="2144" y="1583"/>
                  </a:lnTo>
                  <a:lnTo>
                    <a:pt x="2147" y="1584"/>
                  </a:lnTo>
                  <a:lnTo>
                    <a:pt x="2147" y="1585"/>
                  </a:lnTo>
                  <a:lnTo>
                    <a:pt x="2148" y="1585"/>
                  </a:lnTo>
                  <a:lnTo>
                    <a:pt x="2149" y="1587"/>
                  </a:lnTo>
                  <a:lnTo>
                    <a:pt x="2150" y="1588"/>
                  </a:lnTo>
                  <a:lnTo>
                    <a:pt x="2151" y="1588"/>
                  </a:lnTo>
                  <a:lnTo>
                    <a:pt x="2153" y="1588"/>
                  </a:lnTo>
                  <a:lnTo>
                    <a:pt x="2155" y="1588"/>
                  </a:lnTo>
                  <a:lnTo>
                    <a:pt x="2156" y="1589"/>
                  </a:lnTo>
                  <a:lnTo>
                    <a:pt x="2157" y="1589"/>
                  </a:lnTo>
                  <a:lnTo>
                    <a:pt x="2157" y="1588"/>
                  </a:lnTo>
                  <a:lnTo>
                    <a:pt x="2158" y="1588"/>
                  </a:lnTo>
                  <a:lnTo>
                    <a:pt x="2158" y="1587"/>
                  </a:lnTo>
                  <a:lnTo>
                    <a:pt x="2158" y="1585"/>
                  </a:lnTo>
                  <a:lnTo>
                    <a:pt x="2159" y="1585"/>
                  </a:lnTo>
                  <a:lnTo>
                    <a:pt x="2160" y="1585"/>
                  </a:lnTo>
                  <a:lnTo>
                    <a:pt x="2161" y="1587"/>
                  </a:lnTo>
                  <a:lnTo>
                    <a:pt x="2163" y="1587"/>
                  </a:lnTo>
                  <a:lnTo>
                    <a:pt x="2163" y="1585"/>
                  </a:lnTo>
                  <a:lnTo>
                    <a:pt x="2161" y="1585"/>
                  </a:lnTo>
                  <a:lnTo>
                    <a:pt x="2161" y="1584"/>
                  </a:lnTo>
                  <a:lnTo>
                    <a:pt x="2163" y="1584"/>
                  </a:lnTo>
                  <a:lnTo>
                    <a:pt x="2164" y="1584"/>
                  </a:lnTo>
                  <a:lnTo>
                    <a:pt x="2164" y="1583"/>
                  </a:lnTo>
                  <a:lnTo>
                    <a:pt x="2164" y="1582"/>
                  </a:lnTo>
                  <a:lnTo>
                    <a:pt x="2164" y="1581"/>
                  </a:lnTo>
                  <a:lnTo>
                    <a:pt x="2165" y="1581"/>
                  </a:lnTo>
                  <a:lnTo>
                    <a:pt x="2165" y="1582"/>
                  </a:lnTo>
                  <a:lnTo>
                    <a:pt x="2165" y="1583"/>
                  </a:lnTo>
                  <a:lnTo>
                    <a:pt x="2166" y="1583"/>
                  </a:lnTo>
                  <a:lnTo>
                    <a:pt x="2165" y="1583"/>
                  </a:lnTo>
                  <a:lnTo>
                    <a:pt x="2165" y="1584"/>
                  </a:lnTo>
                  <a:lnTo>
                    <a:pt x="2165" y="1585"/>
                  </a:lnTo>
                  <a:lnTo>
                    <a:pt x="2166" y="1584"/>
                  </a:lnTo>
                  <a:lnTo>
                    <a:pt x="2167" y="1584"/>
                  </a:lnTo>
                  <a:lnTo>
                    <a:pt x="2167" y="1583"/>
                  </a:lnTo>
                  <a:lnTo>
                    <a:pt x="2168" y="1583"/>
                  </a:lnTo>
                  <a:lnTo>
                    <a:pt x="2168" y="1582"/>
                  </a:lnTo>
                  <a:lnTo>
                    <a:pt x="2167" y="1582"/>
                  </a:lnTo>
                  <a:lnTo>
                    <a:pt x="2167" y="1581"/>
                  </a:lnTo>
                  <a:lnTo>
                    <a:pt x="2168" y="1581"/>
                  </a:lnTo>
                  <a:lnTo>
                    <a:pt x="2168" y="1582"/>
                  </a:lnTo>
                  <a:lnTo>
                    <a:pt x="2169" y="1582"/>
                  </a:lnTo>
                  <a:lnTo>
                    <a:pt x="2170" y="1583"/>
                  </a:lnTo>
                  <a:lnTo>
                    <a:pt x="2169" y="1583"/>
                  </a:lnTo>
                  <a:lnTo>
                    <a:pt x="2169" y="1584"/>
                  </a:lnTo>
                  <a:lnTo>
                    <a:pt x="2168" y="1584"/>
                  </a:lnTo>
                  <a:lnTo>
                    <a:pt x="2168" y="1585"/>
                  </a:lnTo>
                  <a:lnTo>
                    <a:pt x="2168" y="1587"/>
                  </a:lnTo>
                  <a:lnTo>
                    <a:pt x="2167" y="1588"/>
                  </a:lnTo>
                  <a:lnTo>
                    <a:pt x="2167" y="1587"/>
                  </a:lnTo>
                  <a:lnTo>
                    <a:pt x="2167" y="1588"/>
                  </a:lnTo>
                  <a:lnTo>
                    <a:pt x="2167" y="1589"/>
                  </a:lnTo>
                  <a:lnTo>
                    <a:pt x="2166" y="1590"/>
                  </a:lnTo>
                  <a:lnTo>
                    <a:pt x="2166" y="1591"/>
                  </a:lnTo>
                  <a:lnTo>
                    <a:pt x="2165" y="1591"/>
                  </a:lnTo>
                  <a:lnTo>
                    <a:pt x="2165" y="1592"/>
                  </a:lnTo>
                  <a:lnTo>
                    <a:pt x="2165" y="1593"/>
                  </a:lnTo>
                  <a:lnTo>
                    <a:pt x="2164" y="1593"/>
                  </a:lnTo>
                  <a:lnTo>
                    <a:pt x="2163" y="1593"/>
                  </a:lnTo>
                  <a:lnTo>
                    <a:pt x="2163" y="1592"/>
                  </a:lnTo>
                  <a:lnTo>
                    <a:pt x="2161" y="1591"/>
                  </a:lnTo>
                  <a:lnTo>
                    <a:pt x="2161" y="1594"/>
                  </a:lnTo>
                  <a:lnTo>
                    <a:pt x="2161" y="1596"/>
                  </a:lnTo>
                  <a:lnTo>
                    <a:pt x="2161" y="1594"/>
                  </a:lnTo>
                  <a:lnTo>
                    <a:pt x="2160" y="1594"/>
                  </a:lnTo>
                  <a:lnTo>
                    <a:pt x="2160" y="1593"/>
                  </a:lnTo>
                  <a:lnTo>
                    <a:pt x="2160" y="1592"/>
                  </a:lnTo>
                  <a:lnTo>
                    <a:pt x="2159" y="1592"/>
                  </a:lnTo>
                  <a:lnTo>
                    <a:pt x="2158" y="1593"/>
                  </a:lnTo>
                  <a:lnTo>
                    <a:pt x="2158" y="1594"/>
                  </a:lnTo>
                  <a:lnTo>
                    <a:pt x="2157" y="1594"/>
                  </a:lnTo>
                  <a:lnTo>
                    <a:pt x="2158" y="1594"/>
                  </a:lnTo>
                  <a:lnTo>
                    <a:pt x="2159" y="1594"/>
                  </a:lnTo>
                  <a:lnTo>
                    <a:pt x="2159" y="1596"/>
                  </a:lnTo>
                  <a:lnTo>
                    <a:pt x="2153" y="1597"/>
                  </a:lnTo>
                  <a:lnTo>
                    <a:pt x="2149" y="1600"/>
                  </a:lnTo>
                  <a:lnTo>
                    <a:pt x="2148" y="1600"/>
                  </a:lnTo>
                  <a:lnTo>
                    <a:pt x="2149" y="1599"/>
                  </a:lnTo>
                  <a:lnTo>
                    <a:pt x="2148" y="1598"/>
                  </a:lnTo>
                  <a:lnTo>
                    <a:pt x="2147" y="1598"/>
                  </a:lnTo>
                  <a:lnTo>
                    <a:pt x="2147" y="1599"/>
                  </a:lnTo>
                  <a:lnTo>
                    <a:pt x="2148" y="1599"/>
                  </a:lnTo>
                  <a:lnTo>
                    <a:pt x="2148" y="1600"/>
                  </a:lnTo>
                  <a:lnTo>
                    <a:pt x="2147" y="1600"/>
                  </a:lnTo>
                  <a:lnTo>
                    <a:pt x="2146" y="1600"/>
                  </a:lnTo>
                  <a:lnTo>
                    <a:pt x="2147" y="1601"/>
                  </a:lnTo>
                  <a:lnTo>
                    <a:pt x="2146" y="1602"/>
                  </a:lnTo>
                  <a:lnTo>
                    <a:pt x="2144" y="1605"/>
                  </a:lnTo>
                  <a:lnTo>
                    <a:pt x="2143" y="1606"/>
                  </a:lnTo>
                  <a:lnTo>
                    <a:pt x="2142" y="1607"/>
                  </a:lnTo>
                  <a:lnTo>
                    <a:pt x="2142" y="1606"/>
                  </a:lnTo>
                  <a:lnTo>
                    <a:pt x="2141" y="1606"/>
                  </a:lnTo>
                  <a:lnTo>
                    <a:pt x="2140" y="1606"/>
                  </a:lnTo>
                  <a:lnTo>
                    <a:pt x="2141" y="1606"/>
                  </a:lnTo>
                  <a:lnTo>
                    <a:pt x="2142" y="1604"/>
                  </a:lnTo>
                  <a:lnTo>
                    <a:pt x="2141" y="1602"/>
                  </a:lnTo>
                  <a:lnTo>
                    <a:pt x="2140" y="1601"/>
                  </a:lnTo>
                  <a:lnTo>
                    <a:pt x="2140" y="1600"/>
                  </a:lnTo>
                  <a:lnTo>
                    <a:pt x="2139" y="1600"/>
                  </a:lnTo>
                  <a:lnTo>
                    <a:pt x="2138" y="1600"/>
                  </a:lnTo>
                  <a:lnTo>
                    <a:pt x="2139" y="1602"/>
                  </a:lnTo>
                  <a:lnTo>
                    <a:pt x="2140" y="1602"/>
                  </a:lnTo>
                  <a:lnTo>
                    <a:pt x="2140" y="1604"/>
                  </a:lnTo>
                  <a:lnTo>
                    <a:pt x="2141" y="1605"/>
                  </a:lnTo>
                  <a:lnTo>
                    <a:pt x="2140" y="1605"/>
                  </a:lnTo>
                  <a:lnTo>
                    <a:pt x="2139" y="1605"/>
                  </a:lnTo>
                  <a:lnTo>
                    <a:pt x="2139" y="1606"/>
                  </a:lnTo>
                  <a:lnTo>
                    <a:pt x="2140" y="1607"/>
                  </a:lnTo>
                  <a:lnTo>
                    <a:pt x="2141" y="1607"/>
                  </a:lnTo>
                  <a:lnTo>
                    <a:pt x="2141" y="1608"/>
                  </a:lnTo>
                  <a:lnTo>
                    <a:pt x="2140" y="1609"/>
                  </a:lnTo>
                  <a:lnTo>
                    <a:pt x="2138" y="1612"/>
                  </a:lnTo>
                  <a:lnTo>
                    <a:pt x="2134" y="1616"/>
                  </a:lnTo>
                  <a:lnTo>
                    <a:pt x="2133" y="1618"/>
                  </a:lnTo>
                  <a:lnTo>
                    <a:pt x="2132" y="1622"/>
                  </a:lnTo>
                  <a:lnTo>
                    <a:pt x="2131" y="1623"/>
                  </a:lnTo>
                  <a:lnTo>
                    <a:pt x="2131" y="1625"/>
                  </a:lnTo>
                  <a:lnTo>
                    <a:pt x="2131" y="1626"/>
                  </a:lnTo>
                  <a:lnTo>
                    <a:pt x="2131" y="1631"/>
                  </a:lnTo>
                  <a:lnTo>
                    <a:pt x="2131" y="1633"/>
                  </a:lnTo>
                  <a:lnTo>
                    <a:pt x="2130" y="1634"/>
                  </a:lnTo>
                  <a:lnTo>
                    <a:pt x="2130" y="1633"/>
                  </a:lnTo>
                  <a:lnTo>
                    <a:pt x="2130" y="1632"/>
                  </a:lnTo>
                  <a:lnTo>
                    <a:pt x="2130" y="1629"/>
                  </a:lnTo>
                  <a:lnTo>
                    <a:pt x="2130" y="1627"/>
                  </a:lnTo>
                  <a:lnTo>
                    <a:pt x="2129" y="1626"/>
                  </a:lnTo>
                  <a:lnTo>
                    <a:pt x="2127" y="1625"/>
                  </a:lnTo>
                  <a:lnTo>
                    <a:pt x="2127" y="1626"/>
                  </a:lnTo>
                  <a:lnTo>
                    <a:pt x="2129" y="1629"/>
                  </a:lnTo>
                  <a:lnTo>
                    <a:pt x="2129" y="1630"/>
                  </a:lnTo>
                  <a:lnTo>
                    <a:pt x="2129" y="1631"/>
                  </a:lnTo>
                  <a:lnTo>
                    <a:pt x="2130" y="1632"/>
                  </a:lnTo>
                  <a:lnTo>
                    <a:pt x="2129" y="1634"/>
                  </a:lnTo>
                  <a:lnTo>
                    <a:pt x="2129" y="1635"/>
                  </a:lnTo>
                  <a:lnTo>
                    <a:pt x="2129" y="1637"/>
                  </a:lnTo>
                  <a:lnTo>
                    <a:pt x="2127" y="1637"/>
                  </a:lnTo>
                  <a:lnTo>
                    <a:pt x="2124" y="1637"/>
                  </a:lnTo>
                  <a:lnTo>
                    <a:pt x="2122" y="1637"/>
                  </a:lnTo>
                  <a:lnTo>
                    <a:pt x="2121" y="1637"/>
                  </a:lnTo>
                  <a:lnTo>
                    <a:pt x="2118" y="1638"/>
                  </a:lnTo>
                  <a:lnTo>
                    <a:pt x="2117" y="1638"/>
                  </a:lnTo>
                  <a:lnTo>
                    <a:pt x="2117" y="1637"/>
                  </a:lnTo>
                  <a:lnTo>
                    <a:pt x="2117" y="1638"/>
                  </a:lnTo>
                  <a:lnTo>
                    <a:pt x="2116" y="1639"/>
                  </a:lnTo>
                  <a:lnTo>
                    <a:pt x="2115" y="1640"/>
                  </a:lnTo>
                  <a:lnTo>
                    <a:pt x="2113" y="1641"/>
                  </a:lnTo>
                  <a:lnTo>
                    <a:pt x="2110" y="1641"/>
                  </a:lnTo>
                  <a:lnTo>
                    <a:pt x="2112" y="1642"/>
                  </a:lnTo>
                  <a:lnTo>
                    <a:pt x="2110" y="1642"/>
                  </a:lnTo>
                  <a:lnTo>
                    <a:pt x="2109" y="1643"/>
                  </a:lnTo>
                  <a:lnTo>
                    <a:pt x="2107" y="1647"/>
                  </a:lnTo>
                  <a:lnTo>
                    <a:pt x="2105" y="1650"/>
                  </a:lnTo>
                  <a:lnTo>
                    <a:pt x="2103" y="1652"/>
                  </a:lnTo>
                  <a:lnTo>
                    <a:pt x="2101" y="1657"/>
                  </a:lnTo>
                  <a:lnTo>
                    <a:pt x="2099" y="1663"/>
                  </a:lnTo>
                  <a:lnTo>
                    <a:pt x="2098" y="1664"/>
                  </a:lnTo>
                  <a:lnTo>
                    <a:pt x="2099" y="1664"/>
                  </a:lnTo>
                  <a:lnTo>
                    <a:pt x="2099" y="1665"/>
                  </a:lnTo>
                  <a:lnTo>
                    <a:pt x="2099" y="1669"/>
                  </a:lnTo>
                  <a:lnTo>
                    <a:pt x="2099" y="1671"/>
                  </a:lnTo>
                  <a:lnTo>
                    <a:pt x="2098" y="1669"/>
                  </a:lnTo>
                  <a:lnTo>
                    <a:pt x="2098" y="1668"/>
                  </a:lnTo>
                  <a:lnTo>
                    <a:pt x="2098" y="1667"/>
                  </a:lnTo>
                  <a:lnTo>
                    <a:pt x="2097" y="1667"/>
                  </a:lnTo>
                  <a:lnTo>
                    <a:pt x="2096" y="1667"/>
                  </a:lnTo>
                  <a:lnTo>
                    <a:pt x="2096" y="1666"/>
                  </a:lnTo>
                  <a:lnTo>
                    <a:pt x="2096" y="1664"/>
                  </a:lnTo>
                  <a:lnTo>
                    <a:pt x="2097" y="1663"/>
                  </a:lnTo>
                  <a:lnTo>
                    <a:pt x="2097" y="1662"/>
                  </a:lnTo>
                  <a:lnTo>
                    <a:pt x="2097" y="1663"/>
                  </a:lnTo>
                  <a:lnTo>
                    <a:pt x="2096" y="1664"/>
                  </a:lnTo>
                  <a:lnTo>
                    <a:pt x="2095" y="1666"/>
                  </a:lnTo>
                  <a:lnTo>
                    <a:pt x="2095" y="1667"/>
                  </a:lnTo>
                  <a:lnTo>
                    <a:pt x="2095" y="1668"/>
                  </a:lnTo>
                  <a:lnTo>
                    <a:pt x="2096" y="1669"/>
                  </a:lnTo>
                  <a:lnTo>
                    <a:pt x="2097" y="1669"/>
                  </a:lnTo>
                  <a:lnTo>
                    <a:pt x="2098" y="1669"/>
                  </a:lnTo>
                  <a:lnTo>
                    <a:pt x="2098" y="1671"/>
                  </a:lnTo>
                  <a:lnTo>
                    <a:pt x="2099" y="1672"/>
                  </a:lnTo>
                  <a:lnTo>
                    <a:pt x="2098" y="1672"/>
                  </a:lnTo>
                  <a:lnTo>
                    <a:pt x="2098" y="1673"/>
                  </a:lnTo>
                  <a:lnTo>
                    <a:pt x="2097" y="1673"/>
                  </a:lnTo>
                  <a:lnTo>
                    <a:pt x="2097" y="1672"/>
                  </a:lnTo>
                  <a:lnTo>
                    <a:pt x="2097" y="1673"/>
                  </a:lnTo>
                  <a:lnTo>
                    <a:pt x="2098" y="1674"/>
                  </a:lnTo>
                  <a:lnTo>
                    <a:pt x="2097" y="1674"/>
                  </a:lnTo>
                  <a:lnTo>
                    <a:pt x="2096" y="1673"/>
                  </a:lnTo>
                  <a:lnTo>
                    <a:pt x="2095" y="1674"/>
                  </a:lnTo>
                  <a:lnTo>
                    <a:pt x="2096" y="1674"/>
                  </a:lnTo>
                  <a:lnTo>
                    <a:pt x="2097" y="1674"/>
                  </a:lnTo>
                  <a:lnTo>
                    <a:pt x="2097" y="1675"/>
                  </a:lnTo>
                  <a:lnTo>
                    <a:pt x="2096" y="1675"/>
                  </a:lnTo>
                  <a:lnTo>
                    <a:pt x="2095" y="1676"/>
                  </a:lnTo>
                  <a:lnTo>
                    <a:pt x="2095" y="1677"/>
                  </a:lnTo>
                  <a:lnTo>
                    <a:pt x="2095" y="1679"/>
                  </a:lnTo>
                  <a:lnTo>
                    <a:pt x="2093" y="1680"/>
                  </a:lnTo>
                  <a:lnTo>
                    <a:pt x="2092" y="1680"/>
                  </a:lnTo>
                  <a:lnTo>
                    <a:pt x="2091" y="1680"/>
                  </a:lnTo>
                  <a:lnTo>
                    <a:pt x="2091" y="1681"/>
                  </a:lnTo>
                  <a:lnTo>
                    <a:pt x="2091" y="1680"/>
                  </a:lnTo>
                  <a:lnTo>
                    <a:pt x="2090" y="1680"/>
                  </a:lnTo>
                  <a:lnTo>
                    <a:pt x="2090" y="1679"/>
                  </a:lnTo>
                  <a:lnTo>
                    <a:pt x="2090" y="1680"/>
                  </a:lnTo>
                  <a:lnTo>
                    <a:pt x="2089" y="1680"/>
                  </a:lnTo>
                  <a:lnTo>
                    <a:pt x="2089" y="1681"/>
                  </a:lnTo>
                  <a:lnTo>
                    <a:pt x="2088" y="1681"/>
                  </a:lnTo>
                  <a:lnTo>
                    <a:pt x="2088" y="1683"/>
                  </a:lnTo>
                  <a:lnTo>
                    <a:pt x="2088" y="1684"/>
                  </a:lnTo>
                  <a:lnTo>
                    <a:pt x="2089" y="1684"/>
                  </a:lnTo>
                  <a:lnTo>
                    <a:pt x="2089" y="1683"/>
                  </a:lnTo>
                  <a:lnTo>
                    <a:pt x="2089" y="1684"/>
                  </a:lnTo>
                  <a:lnTo>
                    <a:pt x="2088" y="1685"/>
                  </a:lnTo>
                  <a:lnTo>
                    <a:pt x="2087" y="1686"/>
                  </a:lnTo>
                  <a:lnTo>
                    <a:pt x="2086" y="1688"/>
                  </a:lnTo>
                  <a:lnTo>
                    <a:pt x="2086" y="1689"/>
                  </a:lnTo>
                  <a:lnTo>
                    <a:pt x="2086" y="1690"/>
                  </a:lnTo>
                  <a:lnTo>
                    <a:pt x="2083" y="1691"/>
                  </a:lnTo>
                  <a:lnTo>
                    <a:pt x="2082" y="1692"/>
                  </a:lnTo>
                  <a:lnTo>
                    <a:pt x="2081" y="1691"/>
                  </a:lnTo>
                  <a:lnTo>
                    <a:pt x="2080" y="1691"/>
                  </a:lnTo>
                  <a:lnTo>
                    <a:pt x="2080" y="1690"/>
                  </a:lnTo>
                  <a:lnTo>
                    <a:pt x="2081" y="1689"/>
                  </a:lnTo>
                  <a:lnTo>
                    <a:pt x="2080" y="1689"/>
                  </a:lnTo>
                  <a:lnTo>
                    <a:pt x="2080" y="1690"/>
                  </a:lnTo>
                  <a:lnTo>
                    <a:pt x="2079" y="1689"/>
                  </a:lnTo>
                  <a:lnTo>
                    <a:pt x="2079" y="1690"/>
                  </a:lnTo>
                  <a:lnTo>
                    <a:pt x="2080" y="1690"/>
                  </a:lnTo>
                  <a:lnTo>
                    <a:pt x="2080" y="1691"/>
                  </a:lnTo>
                  <a:lnTo>
                    <a:pt x="2079" y="1691"/>
                  </a:lnTo>
                  <a:lnTo>
                    <a:pt x="2079" y="1692"/>
                  </a:lnTo>
                  <a:lnTo>
                    <a:pt x="2080" y="1692"/>
                  </a:lnTo>
                  <a:lnTo>
                    <a:pt x="2081" y="1692"/>
                  </a:lnTo>
                  <a:lnTo>
                    <a:pt x="2081" y="1693"/>
                  </a:lnTo>
                  <a:lnTo>
                    <a:pt x="2082" y="1693"/>
                  </a:lnTo>
                  <a:lnTo>
                    <a:pt x="2082" y="1692"/>
                  </a:lnTo>
                  <a:lnTo>
                    <a:pt x="2082" y="1693"/>
                  </a:lnTo>
                  <a:lnTo>
                    <a:pt x="2082" y="1694"/>
                  </a:lnTo>
                  <a:lnTo>
                    <a:pt x="2080" y="1697"/>
                  </a:lnTo>
                  <a:lnTo>
                    <a:pt x="2079" y="1697"/>
                  </a:lnTo>
                  <a:lnTo>
                    <a:pt x="2078" y="1697"/>
                  </a:lnTo>
                  <a:lnTo>
                    <a:pt x="2078" y="1698"/>
                  </a:lnTo>
                  <a:lnTo>
                    <a:pt x="2079" y="1698"/>
                  </a:lnTo>
                  <a:lnTo>
                    <a:pt x="2078" y="1699"/>
                  </a:lnTo>
                  <a:lnTo>
                    <a:pt x="2075" y="1700"/>
                  </a:lnTo>
                  <a:lnTo>
                    <a:pt x="2074" y="1700"/>
                  </a:lnTo>
                  <a:lnTo>
                    <a:pt x="2074" y="1701"/>
                  </a:lnTo>
                  <a:lnTo>
                    <a:pt x="2073" y="1701"/>
                  </a:lnTo>
                  <a:lnTo>
                    <a:pt x="2072" y="1700"/>
                  </a:lnTo>
                  <a:lnTo>
                    <a:pt x="2071" y="1700"/>
                  </a:lnTo>
                  <a:lnTo>
                    <a:pt x="2073" y="1701"/>
                  </a:lnTo>
                  <a:lnTo>
                    <a:pt x="2073" y="1702"/>
                  </a:lnTo>
                  <a:lnTo>
                    <a:pt x="2072" y="1702"/>
                  </a:lnTo>
                  <a:lnTo>
                    <a:pt x="2071" y="1705"/>
                  </a:lnTo>
                  <a:lnTo>
                    <a:pt x="2070" y="1705"/>
                  </a:lnTo>
                  <a:lnTo>
                    <a:pt x="2069" y="1705"/>
                  </a:lnTo>
                  <a:lnTo>
                    <a:pt x="2069" y="1704"/>
                  </a:lnTo>
                  <a:lnTo>
                    <a:pt x="2069" y="1705"/>
                  </a:lnTo>
                  <a:lnTo>
                    <a:pt x="2069" y="1706"/>
                  </a:lnTo>
                  <a:lnTo>
                    <a:pt x="2067" y="1706"/>
                  </a:lnTo>
                  <a:lnTo>
                    <a:pt x="2066" y="1706"/>
                  </a:lnTo>
                  <a:lnTo>
                    <a:pt x="2065" y="1706"/>
                  </a:lnTo>
                  <a:lnTo>
                    <a:pt x="2063" y="1705"/>
                  </a:lnTo>
                  <a:lnTo>
                    <a:pt x="2063" y="1704"/>
                  </a:lnTo>
                  <a:lnTo>
                    <a:pt x="2063" y="1705"/>
                  </a:lnTo>
                  <a:lnTo>
                    <a:pt x="2063" y="1706"/>
                  </a:lnTo>
                  <a:lnTo>
                    <a:pt x="2061" y="1706"/>
                  </a:lnTo>
                  <a:lnTo>
                    <a:pt x="2060" y="1706"/>
                  </a:lnTo>
                  <a:lnTo>
                    <a:pt x="2060" y="1707"/>
                  </a:lnTo>
                  <a:lnTo>
                    <a:pt x="2063" y="1707"/>
                  </a:lnTo>
                  <a:lnTo>
                    <a:pt x="2063" y="1706"/>
                  </a:lnTo>
                  <a:lnTo>
                    <a:pt x="2064" y="1706"/>
                  </a:lnTo>
                  <a:lnTo>
                    <a:pt x="2065" y="1707"/>
                  </a:lnTo>
                  <a:lnTo>
                    <a:pt x="2064" y="1707"/>
                  </a:lnTo>
                  <a:lnTo>
                    <a:pt x="2063" y="1708"/>
                  </a:lnTo>
                  <a:lnTo>
                    <a:pt x="2062" y="1708"/>
                  </a:lnTo>
                  <a:lnTo>
                    <a:pt x="2065" y="1708"/>
                  </a:lnTo>
                  <a:lnTo>
                    <a:pt x="2066" y="1708"/>
                  </a:lnTo>
                  <a:lnTo>
                    <a:pt x="2066" y="1709"/>
                  </a:lnTo>
                  <a:lnTo>
                    <a:pt x="2065" y="1710"/>
                  </a:lnTo>
                  <a:lnTo>
                    <a:pt x="2064" y="1710"/>
                  </a:lnTo>
                  <a:lnTo>
                    <a:pt x="2064" y="1711"/>
                  </a:lnTo>
                  <a:lnTo>
                    <a:pt x="2065" y="1711"/>
                  </a:lnTo>
                  <a:lnTo>
                    <a:pt x="2066" y="1710"/>
                  </a:lnTo>
                  <a:lnTo>
                    <a:pt x="2066" y="1709"/>
                  </a:lnTo>
                  <a:lnTo>
                    <a:pt x="2067" y="1709"/>
                  </a:lnTo>
                  <a:lnTo>
                    <a:pt x="2067" y="1710"/>
                  </a:lnTo>
                  <a:lnTo>
                    <a:pt x="2067" y="1711"/>
                  </a:lnTo>
                  <a:lnTo>
                    <a:pt x="2066" y="1711"/>
                  </a:lnTo>
                  <a:lnTo>
                    <a:pt x="2067" y="1711"/>
                  </a:lnTo>
                  <a:lnTo>
                    <a:pt x="2066" y="1713"/>
                  </a:lnTo>
                  <a:lnTo>
                    <a:pt x="2064" y="1715"/>
                  </a:lnTo>
                  <a:lnTo>
                    <a:pt x="2063" y="1715"/>
                  </a:lnTo>
                  <a:lnTo>
                    <a:pt x="2063" y="1716"/>
                  </a:lnTo>
                  <a:lnTo>
                    <a:pt x="2062" y="1715"/>
                  </a:lnTo>
                  <a:lnTo>
                    <a:pt x="2062" y="1714"/>
                  </a:lnTo>
                  <a:lnTo>
                    <a:pt x="2062" y="1711"/>
                  </a:lnTo>
                  <a:lnTo>
                    <a:pt x="2061" y="1711"/>
                  </a:lnTo>
                  <a:lnTo>
                    <a:pt x="2061" y="1709"/>
                  </a:lnTo>
                  <a:lnTo>
                    <a:pt x="2060" y="1708"/>
                  </a:lnTo>
                  <a:lnTo>
                    <a:pt x="2060" y="1709"/>
                  </a:lnTo>
                  <a:lnTo>
                    <a:pt x="2060" y="1710"/>
                  </a:lnTo>
                  <a:lnTo>
                    <a:pt x="2061" y="1713"/>
                  </a:lnTo>
                  <a:lnTo>
                    <a:pt x="2061" y="1714"/>
                  </a:lnTo>
                  <a:lnTo>
                    <a:pt x="2061" y="1715"/>
                  </a:lnTo>
                  <a:lnTo>
                    <a:pt x="2060" y="1714"/>
                  </a:lnTo>
                  <a:lnTo>
                    <a:pt x="2057" y="1713"/>
                  </a:lnTo>
                  <a:lnTo>
                    <a:pt x="2056" y="1711"/>
                  </a:lnTo>
                  <a:lnTo>
                    <a:pt x="2056" y="1709"/>
                  </a:lnTo>
                  <a:lnTo>
                    <a:pt x="2056" y="1708"/>
                  </a:lnTo>
                  <a:lnTo>
                    <a:pt x="2055" y="1708"/>
                  </a:lnTo>
                  <a:lnTo>
                    <a:pt x="2054" y="1707"/>
                  </a:lnTo>
                  <a:lnTo>
                    <a:pt x="2055" y="1708"/>
                  </a:lnTo>
                  <a:lnTo>
                    <a:pt x="2055" y="1709"/>
                  </a:lnTo>
                  <a:lnTo>
                    <a:pt x="2055" y="1710"/>
                  </a:lnTo>
                  <a:lnTo>
                    <a:pt x="2055" y="1711"/>
                  </a:lnTo>
                  <a:lnTo>
                    <a:pt x="2056" y="1713"/>
                  </a:lnTo>
                  <a:lnTo>
                    <a:pt x="2057" y="1714"/>
                  </a:lnTo>
                  <a:lnTo>
                    <a:pt x="2056" y="1714"/>
                  </a:lnTo>
                  <a:lnTo>
                    <a:pt x="2056" y="1715"/>
                  </a:lnTo>
                  <a:lnTo>
                    <a:pt x="2057" y="1715"/>
                  </a:lnTo>
                  <a:lnTo>
                    <a:pt x="2058" y="1716"/>
                  </a:lnTo>
                  <a:lnTo>
                    <a:pt x="2060" y="1716"/>
                  </a:lnTo>
                  <a:lnTo>
                    <a:pt x="2061" y="1716"/>
                  </a:lnTo>
                  <a:lnTo>
                    <a:pt x="2061" y="1717"/>
                  </a:lnTo>
                  <a:lnTo>
                    <a:pt x="2061" y="1718"/>
                  </a:lnTo>
                  <a:lnTo>
                    <a:pt x="2060" y="1721"/>
                  </a:lnTo>
                  <a:lnTo>
                    <a:pt x="2057" y="1723"/>
                  </a:lnTo>
                  <a:lnTo>
                    <a:pt x="2057" y="1722"/>
                  </a:lnTo>
                  <a:lnTo>
                    <a:pt x="2058" y="1718"/>
                  </a:lnTo>
                  <a:lnTo>
                    <a:pt x="2057" y="1717"/>
                  </a:lnTo>
                  <a:lnTo>
                    <a:pt x="2057" y="1718"/>
                  </a:lnTo>
                  <a:lnTo>
                    <a:pt x="2057" y="1719"/>
                  </a:lnTo>
                  <a:lnTo>
                    <a:pt x="2057" y="1721"/>
                  </a:lnTo>
                  <a:lnTo>
                    <a:pt x="2057" y="1722"/>
                  </a:lnTo>
                  <a:lnTo>
                    <a:pt x="2057" y="1723"/>
                  </a:lnTo>
                  <a:lnTo>
                    <a:pt x="2056" y="1724"/>
                  </a:lnTo>
                  <a:lnTo>
                    <a:pt x="2056" y="1725"/>
                  </a:lnTo>
                  <a:lnTo>
                    <a:pt x="2056" y="1726"/>
                  </a:lnTo>
                  <a:lnTo>
                    <a:pt x="2057" y="1726"/>
                  </a:lnTo>
                  <a:lnTo>
                    <a:pt x="2058" y="1726"/>
                  </a:lnTo>
                  <a:lnTo>
                    <a:pt x="2057" y="1727"/>
                  </a:lnTo>
                  <a:lnTo>
                    <a:pt x="2056" y="1729"/>
                  </a:lnTo>
                  <a:lnTo>
                    <a:pt x="2055" y="1729"/>
                  </a:lnTo>
                  <a:lnTo>
                    <a:pt x="2054" y="1730"/>
                  </a:lnTo>
                  <a:lnTo>
                    <a:pt x="2055" y="1730"/>
                  </a:lnTo>
                  <a:lnTo>
                    <a:pt x="2055" y="1731"/>
                  </a:lnTo>
                  <a:lnTo>
                    <a:pt x="2056" y="1731"/>
                  </a:lnTo>
                  <a:lnTo>
                    <a:pt x="2055" y="1732"/>
                  </a:lnTo>
                  <a:lnTo>
                    <a:pt x="2054" y="1733"/>
                  </a:lnTo>
                  <a:lnTo>
                    <a:pt x="2054" y="1732"/>
                  </a:lnTo>
                  <a:lnTo>
                    <a:pt x="2052" y="1733"/>
                  </a:lnTo>
                  <a:lnTo>
                    <a:pt x="2052" y="1732"/>
                  </a:lnTo>
                  <a:lnTo>
                    <a:pt x="2051" y="1732"/>
                  </a:lnTo>
                  <a:lnTo>
                    <a:pt x="2049" y="1732"/>
                  </a:lnTo>
                  <a:lnTo>
                    <a:pt x="2051" y="1732"/>
                  </a:lnTo>
                  <a:lnTo>
                    <a:pt x="2051" y="1733"/>
                  </a:lnTo>
                  <a:lnTo>
                    <a:pt x="2049" y="1733"/>
                  </a:lnTo>
                  <a:lnTo>
                    <a:pt x="2049" y="1734"/>
                  </a:lnTo>
                  <a:lnTo>
                    <a:pt x="2052" y="1734"/>
                  </a:lnTo>
                  <a:lnTo>
                    <a:pt x="2053" y="1734"/>
                  </a:lnTo>
                  <a:lnTo>
                    <a:pt x="2053" y="1735"/>
                  </a:lnTo>
                  <a:lnTo>
                    <a:pt x="2053" y="1736"/>
                  </a:lnTo>
                  <a:lnTo>
                    <a:pt x="2052" y="1738"/>
                  </a:lnTo>
                  <a:lnTo>
                    <a:pt x="2051" y="1739"/>
                  </a:lnTo>
                  <a:lnTo>
                    <a:pt x="2049" y="1739"/>
                  </a:lnTo>
                  <a:lnTo>
                    <a:pt x="2048" y="1739"/>
                  </a:lnTo>
                  <a:lnTo>
                    <a:pt x="2047" y="1739"/>
                  </a:lnTo>
                  <a:lnTo>
                    <a:pt x="2047" y="1738"/>
                  </a:lnTo>
                  <a:lnTo>
                    <a:pt x="2046" y="1738"/>
                  </a:lnTo>
                  <a:lnTo>
                    <a:pt x="2046" y="1739"/>
                  </a:lnTo>
                  <a:lnTo>
                    <a:pt x="2047" y="1739"/>
                  </a:lnTo>
                  <a:lnTo>
                    <a:pt x="2048" y="1739"/>
                  </a:lnTo>
                  <a:lnTo>
                    <a:pt x="2049" y="1740"/>
                  </a:lnTo>
                  <a:lnTo>
                    <a:pt x="2048" y="1742"/>
                  </a:lnTo>
                  <a:lnTo>
                    <a:pt x="2047" y="1742"/>
                  </a:lnTo>
                  <a:lnTo>
                    <a:pt x="2047" y="1743"/>
                  </a:lnTo>
                  <a:lnTo>
                    <a:pt x="2047" y="1746"/>
                  </a:lnTo>
                  <a:lnTo>
                    <a:pt x="2046" y="1746"/>
                  </a:lnTo>
                  <a:lnTo>
                    <a:pt x="2046" y="1747"/>
                  </a:lnTo>
                  <a:lnTo>
                    <a:pt x="2046" y="1748"/>
                  </a:lnTo>
                  <a:lnTo>
                    <a:pt x="2046" y="1749"/>
                  </a:lnTo>
                  <a:lnTo>
                    <a:pt x="2046" y="1750"/>
                  </a:lnTo>
                  <a:lnTo>
                    <a:pt x="2046" y="1751"/>
                  </a:lnTo>
                  <a:lnTo>
                    <a:pt x="2046" y="1752"/>
                  </a:lnTo>
                  <a:lnTo>
                    <a:pt x="2047" y="1753"/>
                  </a:lnTo>
                  <a:lnTo>
                    <a:pt x="2047" y="1755"/>
                  </a:lnTo>
                  <a:lnTo>
                    <a:pt x="2044" y="1755"/>
                  </a:lnTo>
                  <a:lnTo>
                    <a:pt x="2043" y="1753"/>
                  </a:lnTo>
                  <a:lnTo>
                    <a:pt x="2043" y="1755"/>
                  </a:lnTo>
                  <a:lnTo>
                    <a:pt x="2045" y="1755"/>
                  </a:lnTo>
                  <a:lnTo>
                    <a:pt x="2046" y="1755"/>
                  </a:lnTo>
                  <a:lnTo>
                    <a:pt x="2047" y="1755"/>
                  </a:lnTo>
                  <a:lnTo>
                    <a:pt x="2049" y="1756"/>
                  </a:lnTo>
                  <a:lnTo>
                    <a:pt x="2049" y="1757"/>
                  </a:lnTo>
                  <a:lnTo>
                    <a:pt x="2049" y="1758"/>
                  </a:lnTo>
                  <a:lnTo>
                    <a:pt x="2048" y="1758"/>
                  </a:lnTo>
                  <a:lnTo>
                    <a:pt x="2048" y="1760"/>
                  </a:lnTo>
                  <a:lnTo>
                    <a:pt x="2047" y="1761"/>
                  </a:lnTo>
                  <a:lnTo>
                    <a:pt x="2046" y="1761"/>
                  </a:lnTo>
                  <a:lnTo>
                    <a:pt x="2046" y="1759"/>
                  </a:lnTo>
                  <a:lnTo>
                    <a:pt x="2045" y="1759"/>
                  </a:lnTo>
                  <a:lnTo>
                    <a:pt x="2045" y="1760"/>
                  </a:lnTo>
                  <a:lnTo>
                    <a:pt x="2045" y="1761"/>
                  </a:lnTo>
                  <a:lnTo>
                    <a:pt x="2045" y="1763"/>
                  </a:lnTo>
                  <a:lnTo>
                    <a:pt x="2045" y="1764"/>
                  </a:lnTo>
                  <a:lnTo>
                    <a:pt x="2044" y="1763"/>
                  </a:lnTo>
                  <a:lnTo>
                    <a:pt x="2044" y="1764"/>
                  </a:lnTo>
                  <a:lnTo>
                    <a:pt x="2045" y="1764"/>
                  </a:lnTo>
                  <a:lnTo>
                    <a:pt x="2046" y="1765"/>
                  </a:lnTo>
                  <a:lnTo>
                    <a:pt x="2046" y="1764"/>
                  </a:lnTo>
                  <a:lnTo>
                    <a:pt x="2047" y="1763"/>
                  </a:lnTo>
                  <a:lnTo>
                    <a:pt x="2047" y="1764"/>
                  </a:lnTo>
                  <a:lnTo>
                    <a:pt x="2047" y="1766"/>
                  </a:lnTo>
                  <a:lnTo>
                    <a:pt x="2046" y="1766"/>
                  </a:lnTo>
                  <a:lnTo>
                    <a:pt x="2045" y="1765"/>
                  </a:lnTo>
                  <a:lnTo>
                    <a:pt x="2044" y="1765"/>
                  </a:lnTo>
                  <a:lnTo>
                    <a:pt x="2045" y="1766"/>
                  </a:lnTo>
                  <a:lnTo>
                    <a:pt x="2046" y="1767"/>
                  </a:lnTo>
                  <a:lnTo>
                    <a:pt x="2045" y="1768"/>
                  </a:lnTo>
                  <a:lnTo>
                    <a:pt x="2044" y="1768"/>
                  </a:lnTo>
                  <a:lnTo>
                    <a:pt x="2045" y="1769"/>
                  </a:lnTo>
                  <a:lnTo>
                    <a:pt x="2046" y="1768"/>
                  </a:lnTo>
                  <a:lnTo>
                    <a:pt x="2046" y="1769"/>
                  </a:lnTo>
                  <a:lnTo>
                    <a:pt x="2045" y="1771"/>
                  </a:lnTo>
                  <a:lnTo>
                    <a:pt x="2045" y="1772"/>
                  </a:lnTo>
                  <a:lnTo>
                    <a:pt x="2045" y="1773"/>
                  </a:lnTo>
                  <a:lnTo>
                    <a:pt x="2046" y="1773"/>
                  </a:lnTo>
                  <a:lnTo>
                    <a:pt x="2045" y="1773"/>
                  </a:lnTo>
                  <a:lnTo>
                    <a:pt x="2045" y="1774"/>
                  </a:lnTo>
                  <a:lnTo>
                    <a:pt x="2045" y="1775"/>
                  </a:lnTo>
                  <a:lnTo>
                    <a:pt x="2046" y="1775"/>
                  </a:lnTo>
                  <a:lnTo>
                    <a:pt x="2046" y="1776"/>
                  </a:lnTo>
                  <a:lnTo>
                    <a:pt x="2046" y="1777"/>
                  </a:lnTo>
                  <a:lnTo>
                    <a:pt x="2046" y="1778"/>
                  </a:lnTo>
                  <a:lnTo>
                    <a:pt x="2047" y="1778"/>
                  </a:lnTo>
                  <a:lnTo>
                    <a:pt x="2048" y="1778"/>
                  </a:lnTo>
                  <a:lnTo>
                    <a:pt x="2049" y="1780"/>
                  </a:lnTo>
                  <a:lnTo>
                    <a:pt x="2049" y="1781"/>
                  </a:lnTo>
                  <a:lnTo>
                    <a:pt x="2049" y="1784"/>
                  </a:lnTo>
                  <a:lnTo>
                    <a:pt x="2049" y="1785"/>
                  </a:lnTo>
                  <a:lnTo>
                    <a:pt x="2049" y="1784"/>
                  </a:lnTo>
                  <a:lnTo>
                    <a:pt x="2048" y="1784"/>
                  </a:lnTo>
                  <a:lnTo>
                    <a:pt x="2048" y="1783"/>
                  </a:lnTo>
                  <a:lnTo>
                    <a:pt x="2048" y="1782"/>
                  </a:lnTo>
                  <a:lnTo>
                    <a:pt x="2047" y="1782"/>
                  </a:lnTo>
                  <a:lnTo>
                    <a:pt x="2047" y="1783"/>
                  </a:lnTo>
                  <a:lnTo>
                    <a:pt x="2047" y="1784"/>
                  </a:lnTo>
                  <a:lnTo>
                    <a:pt x="2048" y="1784"/>
                  </a:lnTo>
                  <a:lnTo>
                    <a:pt x="2048" y="1785"/>
                  </a:lnTo>
                  <a:lnTo>
                    <a:pt x="2049" y="1785"/>
                  </a:lnTo>
                  <a:lnTo>
                    <a:pt x="2051" y="1786"/>
                  </a:lnTo>
                  <a:lnTo>
                    <a:pt x="2051" y="1788"/>
                  </a:lnTo>
                  <a:lnTo>
                    <a:pt x="2052" y="1788"/>
                  </a:lnTo>
                  <a:lnTo>
                    <a:pt x="2052" y="1789"/>
                  </a:lnTo>
                  <a:lnTo>
                    <a:pt x="2052" y="1790"/>
                  </a:lnTo>
                  <a:lnTo>
                    <a:pt x="2052" y="1791"/>
                  </a:lnTo>
                  <a:lnTo>
                    <a:pt x="2053" y="1793"/>
                  </a:lnTo>
                  <a:lnTo>
                    <a:pt x="2054" y="1797"/>
                  </a:lnTo>
                  <a:lnTo>
                    <a:pt x="2055" y="1797"/>
                  </a:lnTo>
                  <a:lnTo>
                    <a:pt x="2056" y="1801"/>
                  </a:lnTo>
                  <a:lnTo>
                    <a:pt x="2058" y="1806"/>
                  </a:lnTo>
                  <a:lnTo>
                    <a:pt x="2058" y="1807"/>
                  </a:lnTo>
                  <a:lnTo>
                    <a:pt x="2060" y="1807"/>
                  </a:lnTo>
                  <a:lnTo>
                    <a:pt x="2060" y="1808"/>
                  </a:lnTo>
                  <a:lnTo>
                    <a:pt x="2060" y="1809"/>
                  </a:lnTo>
                  <a:lnTo>
                    <a:pt x="2061" y="1810"/>
                  </a:lnTo>
                  <a:lnTo>
                    <a:pt x="2061" y="1811"/>
                  </a:lnTo>
                  <a:lnTo>
                    <a:pt x="2061" y="1813"/>
                  </a:lnTo>
                  <a:lnTo>
                    <a:pt x="2062" y="1813"/>
                  </a:lnTo>
                  <a:lnTo>
                    <a:pt x="2063" y="1815"/>
                  </a:lnTo>
                  <a:lnTo>
                    <a:pt x="2064" y="1816"/>
                  </a:lnTo>
                  <a:lnTo>
                    <a:pt x="2064" y="1817"/>
                  </a:lnTo>
                  <a:lnTo>
                    <a:pt x="2066" y="1819"/>
                  </a:lnTo>
                  <a:lnTo>
                    <a:pt x="2069" y="1825"/>
                  </a:lnTo>
                  <a:lnTo>
                    <a:pt x="2072" y="1828"/>
                  </a:lnTo>
                  <a:lnTo>
                    <a:pt x="2074" y="1832"/>
                  </a:lnTo>
                  <a:lnTo>
                    <a:pt x="2075" y="1833"/>
                  </a:lnTo>
                  <a:lnTo>
                    <a:pt x="2075" y="1834"/>
                  </a:lnTo>
                  <a:lnTo>
                    <a:pt x="2077" y="1834"/>
                  </a:lnTo>
                  <a:lnTo>
                    <a:pt x="2077" y="1835"/>
                  </a:lnTo>
                  <a:lnTo>
                    <a:pt x="2078" y="1835"/>
                  </a:lnTo>
                  <a:lnTo>
                    <a:pt x="2078" y="1836"/>
                  </a:lnTo>
                  <a:lnTo>
                    <a:pt x="2083" y="1842"/>
                  </a:lnTo>
                  <a:lnTo>
                    <a:pt x="2086" y="1845"/>
                  </a:lnTo>
                  <a:lnTo>
                    <a:pt x="2088" y="1848"/>
                  </a:lnTo>
                  <a:lnTo>
                    <a:pt x="2090" y="1850"/>
                  </a:lnTo>
                  <a:lnTo>
                    <a:pt x="2092" y="1852"/>
                  </a:lnTo>
                  <a:lnTo>
                    <a:pt x="2092" y="1853"/>
                  </a:lnTo>
                  <a:lnTo>
                    <a:pt x="2092" y="1855"/>
                  </a:lnTo>
                  <a:lnTo>
                    <a:pt x="2091" y="1855"/>
                  </a:lnTo>
                  <a:lnTo>
                    <a:pt x="2091" y="1856"/>
                  </a:lnTo>
                  <a:lnTo>
                    <a:pt x="2091" y="1860"/>
                  </a:lnTo>
                  <a:lnTo>
                    <a:pt x="2091" y="1861"/>
                  </a:lnTo>
                  <a:lnTo>
                    <a:pt x="2092" y="1864"/>
                  </a:lnTo>
                  <a:lnTo>
                    <a:pt x="2093" y="1867"/>
                  </a:lnTo>
                  <a:lnTo>
                    <a:pt x="2095" y="1868"/>
                  </a:lnTo>
                  <a:lnTo>
                    <a:pt x="2096" y="1869"/>
                  </a:lnTo>
                  <a:lnTo>
                    <a:pt x="2099" y="1873"/>
                  </a:lnTo>
                  <a:lnTo>
                    <a:pt x="2099" y="1875"/>
                  </a:lnTo>
                  <a:lnTo>
                    <a:pt x="2098" y="1874"/>
                  </a:lnTo>
                  <a:lnTo>
                    <a:pt x="2098" y="1873"/>
                  </a:lnTo>
                  <a:lnTo>
                    <a:pt x="2097" y="1872"/>
                  </a:lnTo>
                  <a:lnTo>
                    <a:pt x="2096" y="1870"/>
                  </a:lnTo>
                  <a:lnTo>
                    <a:pt x="2093" y="1868"/>
                  </a:lnTo>
                  <a:lnTo>
                    <a:pt x="2092" y="1865"/>
                  </a:lnTo>
                  <a:lnTo>
                    <a:pt x="2091" y="1864"/>
                  </a:lnTo>
                  <a:lnTo>
                    <a:pt x="2090" y="1857"/>
                  </a:lnTo>
                  <a:lnTo>
                    <a:pt x="2090" y="1852"/>
                  </a:lnTo>
                  <a:lnTo>
                    <a:pt x="2090" y="1851"/>
                  </a:lnTo>
                  <a:lnTo>
                    <a:pt x="2090" y="1850"/>
                  </a:lnTo>
                  <a:lnTo>
                    <a:pt x="2089" y="1849"/>
                  </a:lnTo>
                  <a:lnTo>
                    <a:pt x="2088" y="1849"/>
                  </a:lnTo>
                  <a:lnTo>
                    <a:pt x="2087" y="1849"/>
                  </a:lnTo>
                  <a:lnTo>
                    <a:pt x="2088" y="1849"/>
                  </a:lnTo>
                  <a:lnTo>
                    <a:pt x="2088" y="1850"/>
                  </a:lnTo>
                  <a:lnTo>
                    <a:pt x="2087" y="1850"/>
                  </a:lnTo>
                  <a:lnTo>
                    <a:pt x="2084" y="1850"/>
                  </a:lnTo>
                  <a:lnTo>
                    <a:pt x="2083" y="1849"/>
                  </a:lnTo>
                  <a:lnTo>
                    <a:pt x="2083" y="1848"/>
                  </a:lnTo>
                  <a:lnTo>
                    <a:pt x="2083" y="1847"/>
                  </a:lnTo>
                  <a:lnTo>
                    <a:pt x="2083" y="1845"/>
                  </a:lnTo>
                  <a:lnTo>
                    <a:pt x="2082" y="1844"/>
                  </a:lnTo>
                  <a:lnTo>
                    <a:pt x="2081" y="1844"/>
                  </a:lnTo>
                  <a:lnTo>
                    <a:pt x="2080" y="1844"/>
                  </a:lnTo>
                  <a:lnTo>
                    <a:pt x="2081" y="1847"/>
                  </a:lnTo>
                  <a:lnTo>
                    <a:pt x="2082" y="1848"/>
                  </a:lnTo>
                  <a:lnTo>
                    <a:pt x="2081" y="1849"/>
                  </a:lnTo>
                  <a:lnTo>
                    <a:pt x="2083" y="1850"/>
                  </a:lnTo>
                  <a:lnTo>
                    <a:pt x="2083" y="1851"/>
                  </a:lnTo>
                  <a:lnTo>
                    <a:pt x="2083" y="1852"/>
                  </a:lnTo>
                  <a:lnTo>
                    <a:pt x="2084" y="1856"/>
                  </a:lnTo>
                  <a:lnTo>
                    <a:pt x="2086" y="1857"/>
                  </a:lnTo>
                  <a:lnTo>
                    <a:pt x="2087" y="1858"/>
                  </a:lnTo>
                  <a:lnTo>
                    <a:pt x="2088" y="1860"/>
                  </a:lnTo>
                  <a:lnTo>
                    <a:pt x="2088" y="1861"/>
                  </a:lnTo>
                  <a:lnTo>
                    <a:pt x="2096" y="1872"/>
                  </a:lnTo>
                  <a:lnTo>
                    <a:pt x="2103" y="1882"/>
                  </a:lnTo>
                  <a:lnTo>
                    <a:pt x="2105" y="1886"/>
                  </a:lnTo>
                  <a:lnTo>
                    <a:pt x="2112" y="1898"/>
                  </a:lnTo>
                  <a:lnTo>
                    <a:pt x="2112" y="1897"/>
                  </a:lnTo>
                  <a:lnTo>
                    <a:pt x="2109" y="1897"/>
                  </a:lnTo>
                  <a:lnTo>
                    <a:pt x="2108" y="1897"/>
                  </a:lnTo>
                  <a:lnTo>
                    <a:pt x="2109" y="1898"/>
                  </a:lnTo>
                  <a:lnTo>
                    <a:pt x="2110" y="1898"/>
                  </a:lnTo>
                  <a:lnTo>
                    <a:pt x="2112" y="1898"/>
                  </a:lnTo>
                  <a:lnTo>
                    <a:pt x="2113" y="1899"/>
                  </a:lnTo>
                  <a:lnTo>
                    <a:pt x="2114" y="1899"/>
                  </a:lnTo>
                  <a:lnTo>
                    <a:pt x="2114" y="1900"/>
                  </a:lnTo>
                  <a:lnTo>
                    <a:pt x="2115" y="1901"/>
                  </a:lnTo>
                  <a:lnTo>
                    <a:pt x="2116" y="1903"/>
                  </a:lnTo>
                  <a:lnTo>
                    <a:pt x="2117" y="1905"/>
                  </a:lnTo>
                  <a:lnTo>
                    <a:pt x="2117" y="1906"/>
                  </a:lnTo>
                  <a:lnTo>
                    <a:pt x="2116" y="1906"/>
                  </a:lnTo>
                  <a:lnTo>
                    <a:pt x="2117" y="1906"/>
                  </a:lnTo>
                  <a:lnTo>
                    <a:pt x="2117" y="1907"/>
                  </a:lnTo>
                  <a:lnTo>
                    <a:pt x="2118" y="1907"/>
                  </a:lnTo>
                  <a:lnTo>
                    <a:pt x="2120" y="1910"/>
                  </a:lnTo>
                  <a:lnTo>
                    <a:pt x="2120" y="1911"/>
                  </a:lnTo>
                  <a:lnTo>
                    <a:pt x="2120" y="1913"/>
                  </a:lnTo>
                  <a:lnTo>
                    <a:pt x="2121" y="1914"/>
                  </a:lnTo>
                  <a:lnTo>
                    <a:pt x="2122" y="1918"/>
                  </a:lnTo>
                  <a:lnTo>
                    <a:pt x="2122" y="1919"/>
                  </a:lnTo>
                  <a:lnTo>
                    <a:pt x="2121" y="1919"/>
                  </a:lnTo>
                  <a:lnTo>
                    <a:pt x="2122" y="1925"/>
                  </a:lnTo>
                  <a:lnTo>
                    <a:pt x="2122" y="1926"/>
                  </a:lnTo>
                  <a:lnTo>
                    <a:pt x="2122" y="1927"/>
                  </a:lnTo>
                  <a:lnTo>
                    <a:pt x="2122" y="1928"/>
                  </a:lnTo>
                  <a:lnTo>
                    <a:pt x="2122" y="1930"/>
                  </a:lnTo>
                  <a:lnTo>
                    <a:pt x="2122" y="1935"/>
                  </a:lnTo>
                  <a:lnTo>
                    <a:pt x="2122" y="1936"/>
                  </a:lnTo>
                  <a:lnTo>
                    <a:pt x="2122" y="1937"/>
                  </a:lnTo>
                  <a:lnTo>
                    <a:pt x="2124" y="1949"/>
                  </a:lnTo>
                  <a:lnTo>
                    <a:pt x="2123" y="1947"/>
                  </a:lnTo>
                  <a:lnTo>
                    <a:pt x="2123" y="1945"/>
                  </a:lnTo>
                  <a:lnTo>
                    <a:pt x="2123" y="1944"/>
                  </a:lnTo>
                  <a:lnTo>
                    <a:pt x="2122" y="1945"/>
                  </a:lnTo>
                  <a:lnTo>
                    <a:pt x="2122" y="1948"/>
                  </a:lnTo>
                  <a:lnTo>
                    <a:pt x="2122" y="1950"/>
                  </a:lnTo>
                  <a:lnTo>
                    <a:pt x="2121" y="1951"/>
                  </a:lnTo>
                  <a:lnTo>
                    <a:pt x="2120" y="1951"/>
                  </a:lnTo>
                  <a:lnTo>
                    <a:pt x="2120" y="1952"/>
                  </a:lnTo>
                  <a:lnTo>
                    <a:pt x="2121" y="1952"/>
                  </a:lnTo>
                  <a:lnTo>
                    <a:pt x="2120" y="1955"/>
                  </a:lnTo>
                  <a:lnTo>
                    <a:pt x="2118" y="1956"/>
                  </a:lnTo>
                  <a:lnTo>
                    <a:pt x="2118" y="1957"/>
                  </a:lnTo>
                  <a:lnTo>
                    <a:pt x="2120" y="1958"/>
                  </a:lnTo>
                  <a:lnTo>
                    <a:pt x="2120" y="1959"/>
                  </a:lnTo>
                  <a:lnTo>
                    <a:pt x="2118" y="1959"/>
                  </a:lnTo>
                  <a:lnTo>
                    <a:pt x="2118" y="1960"/>
                  </a:lnTo>
                  <a:lnTo>
                    <a:pt x="2118" y="1961"/>
                  </a:lnTo>
                  <a:lnTo>
                    <a:pt x="2120" y="1962"/>
                  </a:lnTo>
                  <a:lnTo>
                    <a:pt x="2120" y="1964"/>
                  </a:lnTo>
                  <a:lnTo>
                    <a:pt x="2121" y="1964"/>
                  </a:lnTo>
                  <a:lnTo>
                    <a:pt x="2121" y="1965"/>
                  </a:lnTo>
                  <a:lnTo>
                    <a:pt x="2120" y="1966"/>
                  </a:lnTo>
                  <a:lnTo>
                    <a:pt x="2118" y="1968"/>
                  </a:lnTo>
                  <a:lnTo>
                    <a:pt x="2118" y="1969"/>
                  </a:lnTo>
                  <a:lnTo>
                    <a:pt x="2117" y="1969"/>
                  </a:lnTo>
                  <a:lnTo>
                    <a:pt x="2117" y="1970"/>
                  </a:lnTo>
                  <a:lnTo>
                    <a:pt x="2118" y="1972"/>
                  </a:lnTo>
                  <a:lnTo>
                    <a:pt x="2117" y="1970"/>
                  </a:lnTo>
                  <a:lnTo>
                    <a:pt x="2116" y="1970"/>
                  </a:lnTo>
                  <a:lnTo>
                    <a:pt x="2115" y="1970"/>
                  </a:lnTo>
                  <a:lnTo>
                    <a:pt x="2115" y="1972"/>
                  </a:lnTo>
                  <a:lnTo>
                    <a:pt x="2116" y="1972"/>
                  </a:lnTo>
                  <a:lnTo>
                    <a:pt x="2117" y="1972"/>
                  </a:lnTo>
                  <a:lnTo>
                    <a:pt x="2117" y="1973"/>
                  </a:lnTo>
                  <a:lnTo>
                    <a:pt x="2117" y="1972"/>
                  </a:lnTo>
                  <a:lnTo>
                    <a:pt x="2116" y="1972"/>
                  </a:lnTo>
                  <a:lnTo>
                    <a:pt x="2115" y="1973"/>
                  </a:lnTo>
                  <a:lnTo>
                    <a:pt x="2115" y="1972"/>
                  </a:lnTo>
                  <a:lnTo>
                    <a:pt x="2114" y="1972"/>
                  </a:lnTo>
                  <a:lnTo>
                    <a:pt x="2115" y="1972"/>
                  </a:lnTo>
                  <a:lnTo>
                    <a:pt x="2115" y="1970"/>
                  </a:lnTo>
                  <a:lnTo>
                    <a:pt x="2114" y="1970"/>
                  </a:lnTo>
                  <a:lnTo>
                    <a:pt x="2113" y="1972"/>
                  </a:lnTo>
                  <a:lnTo>
                    <a:pt x="2112" y="1972"/>
                  </a:lnTo>
                  <a:lnTo>
                    <a:pt x="2112" y="1973"/>
                  </a:lnTo>
                  <a:lnTo>
                    <a:pt x="2112" y="1974"/>
                  </a:lnTo>
                  <a:lnTo>
                    <a:pt x="2112" y="1973"/>
                  </a:lnTo>
                  <a:lnTo>
                    <a:pt x="2110" y="1974"/>
                  </a:lnTo>
                  <a:lnTo>
                    <a:pt x="2110" y="1975"/>
                  </a:lnTo>
                  <a:lnTo>
                    <a:pt x="2109" y="1975"/>
                  </a:lnTo>
                  <a:lnTo>
                    <a:pt x="2108" y="1976"/>
                  </a:lnTo>
                  <a:lnTo>
                    <a:pt x="2107" y="1976"/>
                  </a:lnTo>
                  <a:lnTo>
                    <a:pt x="2106" y="1976"/>
                  </a:lnTo>
                  <a:lnTo>
                    <a:pt x="2105" y="1976"/>
                  </a:lnTo>
                  <a:lnTo>
                    <a:pt x="2104" y="1976"/>
                  </a:lnTo>
                  <a:lnTo>
                    <a:pt x="2104" y="1975"/>
                  </a:lnTo>
                  <a:lnTo>
                    <a:pt x="2103" y="1976"/>
                  </a:lnTo>
                  <a:lnTo>
                    <a:pt x="2103" y="1977"/>
                  </a:lnTo>
                  <a:lnTo>
                    <a:pt x="2101" y="1977"/>
                  </a:lnTo>
                  <a:lnTo>
                    <a:pt x="2100" y="1977"/>
                  </a:lnTo>
                  <a:lnTo>
                    <a:pt x="2099" y="1978"/>
                  </a:lnTo>
                  <a:lnTo>
                    <a:pt x="2098" y="1978"/>
                  </a:lnTo>
                  <a:lnTo>
                    <a:pt x="2097" y="1980"/>
                  </a:lnTo>
                  <a:lnTo>
                    <a:pt x="2096" y="1980"/>
                  </a:lnTo>
                  <a:lnTo>
                    <a:pt x="2093" y="1978"/>
                  </a:lnTo>
                  <a:lnTo>
                    <a:pt x="2093" y="1977"/>
                  </a:lnTo>
                  <a:lnTo>
                    <a:pt x="2092" y="1976"/>
                  </a:lnTo>
                  <a:lnTo>
                    <a:pt x="2092" y="1975"/>
                  </a:lnTo>
                  <a:lnTo>
                    <a:pt x="2092" y="1974"/>
                  </a:lnTo>
                  <a:lnTo>
                    <a:pt x="2093" y="1973"/>
                  </a:lnTo>
                  <a:lnTo>
                    <a:pt x="2093" y="1972"/>
                  </a:lnTo>
                  <a:lnTo>
                    <a:pt x="2093" y="1973"/>
                  </a:lnTo>
                  <a:lnTo>
                    <a:pt x="2095" y="1973"/>
                  </a:lnTo>
                  <a:lnTo>
                    <a:pt x="2096" y="1974"/>
                  </a:lnTo>
                  <a:lnTo>
                    <a:pt x="2099" y="1975"/>
                  </a:lnTo>
                  <a:lnTo>
                    <a:pt x="2098" y="1975"/>
                  </a:lnTo>
                  <a:lnTo>
                    <a:pt x="2099" y="1976"/>
                  </a:lnTo>
                  <a:lnTo>
                    <a:pt x="2100" y="1975"/>
                  </a:lnTo>
                  <a:lnTo>
                    <a:pt x="2101" y="1975"/>
                  </a:lnTo>
                  <a:lnTo>
                    <a:pt x="2101" y="1974"/>
                  </a:lnTo>
                  <a:lnTo>
                    <a:pt x="2100" y="1973"/>
                  </a:lnTo>
                  <a:lnTo>
                    <a:pt x="2099" y="1972"/>
                  </a:lnTo>
                  <a:lnTo>
                    <a:pt x="2098" y="1972"/>
                  </a:lnTo>
                  <a:lnTo>
                    <a:pt x="2097" y="1972"/>
                  </a:lnTo>
                  <a:lnTo>
                    <a:pt x="2096" y="1972"/>
                  </a:lnTo>
                  <a:lnTo>
                    <a:pt x="2095" y="1972"/>
                  </a:lnTo>
                  <a:lnTo>
                    <a:pt x="2092" y="1970"/>
                  </a:lnTo>
                  <a:lnTo>
                    <a:pt x="2092" y="1969"/>
                  </a:lnTo>
                  <a:lnTo>
                    <a:pt x="2092" y="1968"/>
                  </a:lnTo>
                  <a:lnTo>
                    <a:pt x="2091" y="1967"/>
                  </a:lnTo>
                  <a:lnTo>
                    <a:pt x="2090" y="1966"/>
                  </a:lnTo>
                  <a:lnTo>
                    <a:pt x="2090" y="1965"/>
                  </a:lnTo>
                  <a:lnTo>
                    <a:pt x="2090" y="1964"/>
                  </a:lnTo>
                  <a:lnTo>
                    <a:pt x="2089" y="1965"/>
                  </a:lnTo>
                  <a:lnTo>
                    <a:pt x="2089" y="1964"/>
                  </a:lnTo>
                  <a:lnTo>
                    <a:pt x="2088" y="1962"/>
                  </a:lnTo>
                  <a:lnTo>
                    <a:pt x="2087" y="1961"/>
                  </a:lnTo>
                  <a:lnTo>
                    <a:pt x="2087" y="1960"/>
                  </a:lnTo>
                  <a:lnTo>
                    <a:pt x="2087" y="1959"/>
                  </a:lnTo>
                  <a:lnTo>
                    <a:pt x="2086" y="1960"/>
                  </a:lnTo>
                  <a:lnTo>
                    <a:pt x="2084" y="1960"/>
                  </a:lnTo>
                  <a:lnTo>
                    <a:pt x="2084" y="1959"/>
                  </a:lnTo>
                  <a:lnTo>
                    <a:pt x="2083" y="1958"/>
                  </a:lnTo>
                  <a:lnTo>
                    <a:pt x="2084" y="1957"/>
                  </a:lnTo>
                  <a:lnTo>
                    <a:pt x="2083" y="1956"/>
                  </a:lnTo>
                  <a:lnTo>
                    <a:pt x="2082" y="1956"/>
                  </a:lnTo>
                  <a:lnTo>
                    <a:pt x="2081" y="1955"/>
                  </a:lnTo>
                  <a:lnTo>
                    <a:pt x="2080" y="1955"/>
                  </a:lnTo>
                  <a:lnTo>
                    <a:pt x="2079" y="1955"/>
                  </a:lnTo>
                  <a:lnTo>
                    <a:pt x="2079" y="1953"/>
                  </a:lnTo>
                  <a:lnTo>
                    <a:pt x="2078" y="1955"/>
                  </a:lnTo>
                  <a:lnTo>
                    <a:pt x="2077" y="1955"/>
                  </a:lnTo>
                  <a:lnTo>
                    <a:pt x="2075" y="1953"/>
                  </a:lnTo>
                  <a:lnTo>
                    <a:pt x="2075" y="1955"/>
                  </a:lnTo>
                  <a:lnTo>
                    <a:pt x="2074" y="1953"/>
                  </a:lnTo>
                  <a:lnTo>
                    <a:pt x="2073" y="1953"/>
                  </a:lnTo>
                  <a:lnTo>
                    <a:pt x="2073" y="1955"/>
                  </a:lnTo>
                  <a:lnTo>
                    <a:pt x="2072" y="1955"/>
                  </a:lnTo>
                  <a:lnTo>
                    <a:pt x="2071" y="1955"/>
                  </a:lnTo>
                  <a:lnTo>
                    <a:pt x="2071" y="1956"/>
                  </a:lnTo>
                  <a:lnTo>
                    <a:pt x="2070" y="1955"/>
                  </a:lnTo>
                  <a:lnTo>
                    <a:pt x="2070" y="1953"/>
                  </a:lnTo>
                  <a:lnTo>
                    <a:pt x="2071" y="1953"/>
                  </a:lnTo>
                  <a:lnTo>
                    <a:pt x="2072" y="1953"/>
                  </a:lnTo>
                  <a:lnTo>
                    <a:pt x="2072" y="1952"/>
                  </a:lnTo>
                  <a:lnTo>
                    <a:pt x="2071" y="1952"/>
                  </a:lnTo>
                  <a:lnTo>
                    <a:pt x="2070" y="1952"/>
                  </a:lnTo>
                  <a:lnTo>
                    <a:pt x="2070" y="1951"/>
                  </a:lnTo>
                  <a:lnTo>
                    <a:pt x="2069" y="1951"/>
                  </a:lnTo>
                  <a:lnTo>
                    <a:pt x="2067" y="1950"/>
                  </a:lnTo>
                  <a:lnTo>
                    <a:pt x="2066" y="1948"/>
                  </a:lnTo>
                  <a:lnTo>
                    <a:pt x="2066" y="1949"/>
                  </a:lnTo>
                  <a:lnTo>
                    <a:pt x="2065" y="1947"/>
                  </a:lnTo>
                  <a:lnTo>
                    <a:pt x="2065" y="1943"/>
                  </a:lnTo>
                  <a:lnTo>
                    <a:pt x="2065" y="1942"/>
                  </a:lnTo>
                  <a:lnTo>
                    <a:pt x="2063" y="1941"/>
                  </a:lnTo>
                  <a:lnTo>
                    <a:pt x="2063" y="1940"/>
                  </a:lnTo>
                  <a:lnTo>
                    <a:pt x="2064" y="1940"/>
                  </a:lnTo>
                  <a:lnTo>
                    <a:pt x="2063" y="1937"/>
                  </a:lnTo>
                  <a:lnTo>
                    <a:pt x="2063" y="1936"/>
                  </a:lnTo>
                  <a:lnTo>
                    <a:pt x="2062" y="1935"/>
                  </a:lnTo>
                  <a:lnTo>
                    <a:pt x="2062" y="1936"/>
                  </a:lnTo>
                  <a:lnTo>
                    <a:pt x="2061" y="1936"/>
                  </a:lnTo>
                  <a:lnTo>
                    <a:pt x="2058" y="1936"/>
                  </a:lnTo>
                  <a:lnTo>
                    <a:pt x="2057" y="1936"/>
                  </a:lnTo>
                  <a:lnTo>
                    <a:pt x="2057" y="1935"/>
                  </a:lnTo>
                  <a:lnTo>
                    <a:pt x="2058" y="1935"/>
                  </a:lnTo>
                  <a:lnTo>
                    <a:pt x="2060" y="1934"/>
                  </a:lnTo>
                  <a:lnTo>
                    <a:pt x="2061" y="1933"/>
                  </a:lnTo>
                  <a:lnTo>
                    <a:pt x="2061" y="1932"/>
                  </a:lnTo>
                  <a:lnTo>
                    <a:pt x="2061" y="1931"/>
                  </a:lnTo>
                  <a:lnTo>
                    <a:pt x="2062" y="1928"/>
                  </a:lnTo>
                  <a:lnTo>
                    <a:pt x="2063" y="1927"/>
                  </a:lnTo>
                  <a:lnTo>
                    <a:pt x="2063" y="1926"/>
                  </a:lnTo>
                  <a:lnTo>
                    <a:pt x="2062" y="1927"/>
                  </a:lnTo>
                  <a:lnTo>
                    <a:pt x="2061" y="1927"/>
                  </a:lnTo>
                  <a:lnTo>
                    <a:pt x="2061" y="1928"/>
                  </a:lnTo>
                  <a:lnTo>
                    <a:pt x="2060" y="1930"/>
                  </a:lnTo>
                  <a:lnTo>
                    <a:pt x="2060" y="1931"/>
                  </a:lnTo>
                  <a:lnTo>
                    <a:pt x="2060" y="1933"/>
                  </a:lnTo>
                  <a:lnTo>
                    <a:pt x="2058" y="1934"/>
                  </a:lnTo>
                  <a:lnTo>
                    <a:pt x="2057" y="1934"/>
                  </a:lnTo>
                  <a:lnTo>
                    <a:pt x="2056" y="1935"/>
                  </a:lnTo>
                  <a:lnTo>
                    <a:pt x="2055" y="1934"/>
                  </a:lnTo>
                  <a:lnTo>
                    <a:pt x="2055" y="1933"/>
                  </a:lnTo>
                  <a:lnTo>
                    <a:pt x="2055" y="1932"/>
                  </a:lnTo>
                  <a:lnTo>
                    <a:pt x="2054" y="1931"/>
                  </a:lnTo>
                  <a:lnTo>
                    <a:pt x="2054" y="1930"/>
                  </a:lnTo>
                  <a:lnTo>
                    <a:pt x="2054" y="1928"/>
                  </a:lnTo>
                  <a:lnTo>
                    <a:pt x="2054" y="1924"/>
                  </a:lnTo>
                  <a:lnTo>
                    <a:pt x="2054" y="1923"/>
                  </a:lnTo>
                  <a:lnTo>
                    <a:pt x="2053" y="1923"/>
                  </a:lnTo>
                  <a:lnTo>
                    <a:pt x="2052" y="1922"/>
                  </a:lnTo>
                  <a:lnTo>
                    <a:pt x="2053" y="1920"/>
                  </a:lnTo>
                  <a:lnTo>
                    <a:pt x="2054" y="1919"/>
                  </a:lnTo>
                  <a:lnTo>
                    <a:pt x="2055" y="1919"/>
                  </a:lnTo>
                  <a:lnTo>
                    <a:pt x="2055" y="1918"/>
                  </a:lnTo>
                  <a:lnTo>
                    <a:pt x="2055" y="1917"/>
                  </a:lnTo>
                  <a:lnTo>
                    <a:pt x="2055" y="1918"/>
                  </a:lnTo>
                  <a:lnTo>
                    <a:pt x="2054" y="1918"/>
                  </a:lnTo>
                  <a:lnTo>
                    <a:pt x="2053" y="1919"/>
                  </a:lnTo>
                  <a:lnTo>
                    <a:pt x="2052" y="1919"/>
                  </a:lnTo>
                  <a:lnTo>
                    <a:pt x="2051" y="1919"/>
                  </a:lnTo>
                  <a:lnTo>
                    <a:pt x="2051" y="1920"/>
                  </a:lnTo>
                  <a:lnTo>
                    <a:pt x="2049" y="1922"/>
                  </a:lnTo>
                  <a:lnTo>
                    <a:pt x="2049" y="1920"/>
                  </a:lnTo>
                  <a:lnTo>
                    <a:pt x="2048" y="1920"/>
                  </a:lnTo>
                  <a:lnTo>
                    <a:pt x="2048" y="1919"/>
                  </a:lnTo>
                  <a:lnTo>
                    <a:pt x="2048" y="1920"/>
                  </a:lnTo>
                  <a:lnTo>
                    <a:pt x="2047" y="1920"/>
                  </a:lnTo>
                  <a:lnTo>
                    <a:pt x="2047" y="1919"/>
                  </a:lnTo>
                  <a:lnTo>
                    <a:pt x="2046" y="1919"/>
                  </a:lnTo>
                  <a:lnTo>
                    <a:pt x="2046" y="1918"/>
                  </a:lnTo>
                  <a:lnTo>
                    <a:pt x="2046" y="1919"/>
                  </a:lnTo>
                  <a:lnTo>
                    <a:pt x="2047" y="1920"/>
                  </a:lnTo>
                  <a:lnTo>
                    <a:pt x="2048" y="1920"/>
                  </a:lnTo>
                  <a:lnTo>
                    <a:pt x="2049" y="1922"/>
                  </a:lnTo>
                  <a:lnTo>
                    <a:pt x="2049" y="1923"/>
                  </a:lnTo>
                  <a:lnTo>
                    <a:pt x="2051" y="1924"/>
                  </a:lnTo>
                  <a:lnTo>
                    <a:pt x="2051" y="1925"/>
                  </a:lnTo>
                  <a:lnTo>
                    <a:pt x="2051" y="1926"/>
                  </a:lnTo>
                  <a:lnTo>
                    <a:pt x="2051" y="1925"/>
                  </a:lnTo>
                  <a:lnTo>
                    <a:pt x="2049" y="1925"/>
                  </a:lnTo>
                  <a:lnTo>
                    <a:pt x="2049" y="1926"/>
                  </a:lnTo>
                  <a:lnTo>
                    <a:pt x="2048" y="1926"/>
                  </a:lnTo>
                  <a:lnTo>
                    <a:pt x="2048" y="1925"/>
                  </a:lnTo>
                  <a:lnTo>
                    <a:pt x="2048" y="1926"/>
                  </a:lnTo>
                  <a:lnTo>
                    <a:pt x="2047" y="1926"/>
                  </a:lnTo>
                  <a:lnTo>
                    <a:pt x="2047" y="1925"/>
                  </a:lnTo>
                  <a:lnTo>
                    <a:pt x="2046" y="1925"/>
                  </a:lnTo>
                  <a:lnTo>
                    <a:pt x="2045" y="1925"/>
                  </a:lnTo>
                  <a:lnTo>
                    <a:pt x="2044" y="1922"/>
                  </a:lnTo>
                  <a:lnTo>
                    <a:pt x="2043" y="1922"/>
                  </a:lnTo>
                  <a:lnTo>
                    <a:pt x="2044" y="1923"/>
                  </a:lnTo>
                  <a:lnTo>
                    <a:pt x="2043" y="1923"/>
                  </a:lnTo>
                  <a:lnTo>
                    <a:pt x="2043" y="1922"/>
                  </a:lnTo>
                  <a:lnTo>
                    <a:pt x="2039" y="1917"/>
                  </a:lnTo>
                  <a:lnTo>
                    <a:pt x="2038" y="1916"/>
                  </a:lnTo>
                  <a:lnTo>
                    <a:pt x="2037" y="1915"/>
                  </a:lnTo>
                  <a:lnTo>
                    <a:pt x="2037" y="1914"/>
                  </a:lnTo>
                  <a:lnTo>
                    <a:pt x="2037" y="1913"/>
                  </a:lnTo>
                  <a:lnTo>
                    <a:pt x="2036" y="1914"/>
                  </a:lnTo>
                  <a:lnTo>
                    <a:pt x="2036" y="1913"/>
                  </a:lnTo>
                  <a:lnTo>
                    <a:pt x="2035" y="1911"/>
                  </a:lnTo>
                  <a:lnTo>
                    <a:pt x="2035" y="1910"/>
                  </a:lnTo>
                  <a:lnTo>
                    <a:pt x="2034" y="1909"/>
                  </a:lnTo>
                  <a:lnTo>
                    <a:pt x="2034" y="1907"/>
                  </a:lnTo>
                  <a:lnTo>
                    <a:pt x="2032" y="1907"/>
                  </a:lnTo>
                  <a:lnTo>
                    <a:pt x="2031" y="1906"/>
                  </a:lnTo>
                  <a:lnTo>
                    <a:pt x="2029" y="1906"/>
                  </a:lnTo>
                  <a:lnTo>
                    <a:pt x="2029" y="1905"/>
                  </a:lnTo>
                  <a:lnTo>
                    <a:pt x="2028" y="1903"/>
                  </a:lnTo>
                  <a:lnTo>
                    <a:pt x="2028" y="1905"/>
                  </a:lnTo>
                  <a:lnTo>
                    <a:pt x="2029" y="1905"/>
                  </a:lnTo>
                  <a:lnTo>
                    <a:pt x="2030" y="1905"/>
                  </a:lnTo>
                  <a:lnTo>
                    <a:pt x="2030" y="1903"/>
                  </a:lnTo>
                  <a:lnTo>
                    <a:pt x="2029" y="1903"/>
                  </a:lnTo>
                  <a:lnTo>
                    <a:pt x="2030" y="1903"/>
                  </a:lnTo>
                  <a:lnTo>
                    <a:pt x="2031" y="1903"/>
                  </a:lnTo>
                  <a:lnTo>
                    <a:pt x="2032" y="1903"/>
                  </a:lnTo>
                  <a:lnTo>
                    <a:pt x="2032" y="1902"/>
                  </a:lnTo>
                  <a:lnTo>
                    <a:pt x="2031" y="1902"/>
                  </a:lnTo>
                  <a:lnTo>
                    <a:pt x="2030" y="1902"/>
                  </a:lnTo>
                  <a:lnTo>
                    <a:pt x="2031" y="1902"/>
                  </a:lnTo>
                  <a:lnTo>
                    <a:pt x="2032" y="1902"/>
                  </a:lnTo>
                  <a:lnTo>
                    <a:pt x="2032" y="1901"/>
                  </a:lnTo>
                  <a:lnTo>
                    <a:pt x="2031" y="1901"/>
                  </a:lnTo>
                  <a:lnTo>
                    <a:pt x="2031" y="1902"/>
                  </a:lnTo>
                  <a:lnTo>
                    <a:pt x="2031" y="1901"/>
                  </a:lnTo>
                  <a:lnTo>
                    <a:pt x="2032" y="1901"/>
                  </a:lnTo>
                  <a:lnTo>
                    <a:pt x="2031" y="1901"/>
                  </a:lnTo>
                  <a:lnTo>
                    <a:pt x="2031" y="1900"/>
                  </a:lnTo>
                  <a:lnTo>
                    <a:pt x="2032" y="1900"/>
                  </a:lnTo>
                  <a:lnTo>
                    <a:pt x="2032" y="1899"/>
                  </a:lnTo>
                  <a:lnTo>
                    <a:pt x="2032" y="1898"/>
                  </a:lnTo>
                  <a:lnTo>
                    <a:pt x="2034" y="1897"/>
                  </a:lnTo>
                  <a:lnTo>
                    <a:pt x="2034" y="1895"/>
                  </a:lnTo>
                  <a:lnTo>
                    <a:pt x="2035" y="1895"/>
                  </a:lnTo>
                  <a:lnTo>
                    <a:pt x="2035" y="1894"/>
                  </a:lnTo>
                  <a:lnTo>
                    <a:pt x="2035" y="1893"/>
                  </a:lnTo>
                  <a:lnTo>
                    <a:pt x="2036" y="1893"/>
                  </a:lnTo>
                  <a:lnTo>
                    <a:pt x="2036" y="1892"/>
                  </a:lnTo>
                  <a:lnTo>
                    <a:pt x="2037" y="1891"/>
                  </a:lnTo>
                  <a:lnTo>
                    <a:pt x="2037" y="1890"/>
                  </a:lnTo>
                  <a:lnTo>
                    <a:pt x="2036" y="1889"/>
                  </a:lnTo>
                  <a:lnTo>
                    <a:pt x="2035" y="1886"/>
                  </a:lnTo>
                  <a:lnTo>
                    <a:pt x="2034" y="1888"/>
                  </a:lnTo>
                  <a:lnTo>
                    <a:pt x="2034" y="1889"/>
                  </a:lnTo>
                  <a:lnTo>
                    <a:pt x="2034" y="1890"/>
                  </a:lnTo>
                  <a:lnTo>
                    <a:pt x="2034" y="1891"/>
                  </a:lnTo>
                  <a:lnTo>
                    <a:pt x="2032" y="1891"/>
                  </a:lnTo>
                  <a:lnTo>
                    <a:pt x="2031" y="1890"/>
                  </a:lnTo>
                  <a:lnTo>
                    <a:pt x="2031" y="1888"/>
                  </a:lnTo>
                  <a:lnTo>
                    <a:pt x="2031" y="1886"/>
                  </a:lnTo>
                  <a:lnTo>
                    <a:pt x="2030" y="1886"/>
                  </a:lnTo>
                  <a:lnTo>
                    <a:pt x="2029" y="1886"/>
                  </a:lnTo>
                  <a:lnTo>
                    <a:pt x="2029" y="1885"/>
                  </a:lnTo>
                  <a:lnTo>
                    <a:pt x="2028" y="1885"/>
                  </a:lnTo>
                  <a:lnTo>
                    <a:pt x="2028" y="1884"/>
                  </a:lnTo>
                  <a:lnTo>
                    <a:pt x="2027" y="1884"/>
                  </a:lnTo>
                  <a:lnTo>
                    <a:pt x="2027" y="1885"/>
                  </a:lnTo>
                  <a:lnTo>
                    <a:pt x="2026" y="1884"/>
                  </a:lnTo>
                  <a:lnTo>
                    <a:pt x="2027" y="1885"/>
                  </a:lnTo>
                  <a:lnTo>
                    <a:pt x="2027" y="1886"/>
                  </a:lnTo>
                  <a:lnTo>
                    <a:pt x="2026" y="1886"/>
                  </a:lnTo>
                  <a:lnTo>
                    <a:pt x="2027" y="1886"/>
                  </a:lnTo>
                  <a:lnTo>
                    <a:pt x="2028" y="1886"/>
                  </a:lnTo>
                  <a:lnTo>
                    <a:pt x="2027" y="1886"/>
                  </a:lnTo>
                  <a:lnTo>
                    <a:pt x="2026" y="1888"/>
                  </a:lnTo>
                  <a:lnTo>
                    <a:pt x="2026" y="1889"/>
                  </a:lnTo>
                  <a:lnTo>
                    <a:pt x="2027" y="1889"/>
                  </a:lnTo>
                  <a:lnTo>
                    <a:pt x="2028" y="1889"/>
                  </a:lnTo>
                  <a:lnTo>
                    <a:pt x="2029" y="1890"/>
                  </a:lnTo>
                  <a:lnTo>
                    <a:pt x="2031" y="1889"/>
                  </a:lnTo>
                  <a:lnTo>
                    <a:pt x="2030" y="1889"/>
                  </a:lnTo>
                  <a:lnTo>
                    <a:pt x="2030" y="1890"/>
                  </a:lnTo>
                  <a:lnTo>
                    <a:pt x="2030" y="1891"/>
                  </a:lnTo>
                  <a:lnTo>
                    <a:pt x="2030" y="1892"/>
                  </a:lnTo>
                  <a:lnTo>
                    <a:pt x="2030" y="1893"/>
                  </a:lnTo>
                  <a:lnTo>
                    <a:pt x="2029" y="1894"/>
                  </a:lnTo>
                  <a:lnTo>
                    <a:pt x="2030" y="1894"/>
                  </a:lnTo>
                  <a:lnTo>
                    <a:pt x="2030" y="1895"/>
                  </a:lnTo>
                  <a:lnTo>
                    <a:pt x="2029" y="1897"/>
                  </a:lnTo>
                  <a:lnTo>
                    <a:pt x="2028" y="1897"/>
                  </a:lnTo>
                  <a:lnTo>
                    <a:pt x="2028" y="1895"/>
                  </a:lnTo>
                  <a:lnTo>
                    <a:pt x="2027" y="1895"/>
                  </a:lnTo>
                  <a:lnTo>
                    <a:pt x="2026" y="1894"/>
                  </a:lnTo>
                  <a:lnTo>
                    <a:pt x="2026" y="1893"/>
                  </a:lnTo>
                  <a:lnTo>
                    <a:pt x="2023" y="1893"/>
                  </a:lnTo>
                  <a:lnTo>
                    <a:pt x="2023" y="1892"/>
                  </a:lnTo>
                  <a:lnTo>
                    <a:pt x="2023" y="1893"/>
                  </a:lnTo>
                  <a:lnTo>
                    <a:pt x="2026" y="1895"/>
                  </a:lnTo>
                  <a:lnTo>
                    <a:pt x="2027" y="1897"/>
                  </a:lnTo>
                  <a:lnTo>
                    <a:pt x="2027" y="1898"/>
                  </a:lnTo>
                  <a:lnTo>
                    <a:pt x="2026" y="1897"/>
                  </a:lnTo>
                  <a:lnTo>
                    <a:pt x="2024" y="1895"/>
                  </a:lnTo>
                  <a:lnTo>
                    <a:pt x="2022" y="1893"/>
                  </a:lnTo>
                  <a:lnTo>
                    <a:pt x="2022" y="1892"/>
                  </a:lnTo>
                  <a:lnTo>
                    <a:pt x="2021" y="1891"/>
                  </a:lnTo>
                  <a:lnTo>
                    <a:pt x="2021" y="1890"/>
                  </a:lnTo>
                  <a:lnTo>
                    <a:pt x="2022" y="1889"/>
                  </a:lnTo>
                  <a:lnTo>
                    <a:pt x="2021" y="1890"/>
                  </a:lnTo>
                  <a:lnTo>
                    <a:pt x="2022" y="1890"/>
                  </a:lnTo>
                  <a:lnTo>
                    <a:pt x="2022" y="1891"/>
                  </a:lnTo>
                  <a:lnTo>
                    <a:pt x="2022" y="1888"/>
                  </a:lnTo>
                  <a:lnTo>
                    <a:pt x="2022" y="1884"/>
                  </a:lnTo>
                  <a:lnTo>
                    <a:pt x="2022" y="1883"/>
                  </a:lnTo>
                  <a:lnTo>
                    <a:pt x="2023" y="1882"/>
                  </a:lnTo>
                  <a:lnTo>
                    <a:pt x="2022" y="1882"/>
                  </a:lnTo>
                  <a:lnTo>
                    <a:pt x="2022" y="1881"/>
                  </a:lnTo>
                  <a:lnTo>
                    <a:pt x="2022" y="1880"/>
                  </a:lnTo>
                  <a:lnTo>
                    <a:pt x="2021" y="1880"/>
                  </a:lnTo>
                  <a:lnTo>
                    <a:pt x="2022" y="1878"/>
                  </a:lnTo>
                  <a:lnTo>
                    <a:pt x="2022" y="1877"/>
                  </a:lnTo>
                  <a:lnTo>
                    <a:pt x="2022" y="1876"/>
                  </a:lnTo>
                  <a:lnTo>
                    <a:pt x="2023" y="1875"/>
                  </a:lnTo>
                  <a:lnTo>
                    <a:pt x="2023" y="1874"/>
                  </a:lnTo>
                  <a:lnTo>
                    <a:pt x="2023" y="1875"/>
                  </a:lnTo>
                  <a:lnTo>
                    <a:pt x="2022" y="1875"/>
                  </a:lnTo>
                  <a:lnTo>
                    <a:pt x="2023" y="1872"/>
                  </a:lnTo>
                  <a:lnTo>
                    <a:pt x="2023" y="1870"/>
                  </a:lnTo>
                  <a:lnTo>
                    <a:pt x="2024" y="1869"/>
                  </a:lnTo>
                  <a:lnTo>
                    <a:pt x="2023" y="1867"/>
                  </a:lnTo>
                  <a:lnTo>
                    <a:pt x="2023" y="1866"/>
                  </a:lnTo>
                  <a:lnTo>
                    <a:pt x="2023" y="1863"/>
                  </a:lnTo>
                  <a:lnTo>
                    <a:pt x="2023" y="1861"/>
                  </a:lnTo>
                  <a:lnTo>
                    <a:pt x="2023" y="1860"/>
                  </a:lnTo>
                  <a:lnTo>
                    <a:pt x="2023" y="1859"/>
                  </a:lnTo>
                  <a:lnTo>
                    <a:pt x="2023" y="1858"/>
                  </a:lnTo>
                  <a:lnTo>
                    <a:pt x="2022" y="1858"/>
                  </a:lnTo>
                  <a:lnTo>
                    <a:pt x="2022" y="1857"/>
                  </a:lnTo>
                  <a:lnTo>
                    <a:pt x="2021" y="1857"/>
                  </a:lnTo>
                  <a:lnTo>
                    <a:pt x="2021" y="1856"/>
                  </a:lnTo>
                  <a:lnTo>
                    <a:pt x="2022" y="1856"/>
                  </a:lnTo>
                  <a:lnTo>
                    <a:pt x="2023" y="1857"/>
                  </a:lnTo>
                  <a:lnTo>
                    <a:pt x="2022" y="1856"/>
                  </a:lnTo>
                  <a:lnTo>
                    <a:pt x="2022" y="1855"/>
                  </a:lnTo>
                  <a:lnTo>
                    <a:pt x="2022" y="1853"/>
                  </a:lnTo>
                  <a:lnTo>
                    <a:pt x="2022" y="1852"/>
                  </a:lnTo>
                  <a:lnTo>
                    <a:pt x="2021" y="1852"/>
                  </a:lnTo>
                  <a:lnTo>
                    <a:pt x="2020" y="1852"/>
                  </a:lnTo>
                  <a:lnTo>
                    <a:pt x="2019" y="1851"/>
                  </a:lnTo>
                  <a:lnTo>
                    <a:pt x="2019" y="1850"/>
                  </a:lnTo>
                  <a:lnTo>
                    <a:pt x="2019" y="1849"/>
                  </a:lnTo>
                  <a:lnTo>
                    <a:pt x="2018" y="1849"/>
                  </a:lnTo>
                  <a:lnTo>
                    <a:pt x="2018" y="1848"/>
                  </a:lnTo>
                  <a:lnTo>
                    <a:pt x="2018" y="1847"/>
                  </a:lnTo>
                  <a:lnTo>
                    <a:pt x="2017" y="1847"/>
                  </a:lnTo>
                  <a:lnTo>
                    <a:pt x="2015" y="1845"/>
                  </a:lnTo>
                  <a:lnTo>
                    <a:pt x="2017" y="1845"/>
                  </a:lnTo>
                  <a:lnTo>
                    <a:pt x="2015" y="1845"/>
                  </a:lnTo>
                  <a:lnTo>
                    <a:pt x="2015" y="1844"/>
                  </a:lnTo>
                  <a:lnTo>
                    <a:pt x="2015" y="1843"/>
                  </a:lnTo>
                  <a:lnTo>
                    <a:pt x="2014" y="1843"/>
                  </a:lnTo>
                  <a:lnTo>
                    <a:pt x="2014" y="1844"/>
                  </a:lnTo>
                  <a:lnTo>
                    <a:pt x="2014" y="1843"/>
                  </a:lnTo>
                  <a:lnTo>
                    <a:pt x="2013" y="1843"/>
                  </a:lnTo>
                  <a:lnTo>
                    <a:pt x="2013" y="1844"/>
                  </a:lnTo>
                  <a:lnTo>
                    <a:pt x="2012" y="1844"/>
                  </a:lnTo>
                  <a:lnTo>
                    <a:pt x="2011" y="1843"/>
                  </a:lnTo>
                  <a:lnTo>
                    <a:pt x="2011" y="1844"/>
                  </a:lnTo>
                  <a:lnTo>
                    <a:pt x="2010" y="1844"/>
                  </a:lnTo>
                  <a:lnTo>
                    <a:pt x="2009" y="1844"/>
                  </a:lnTo>
                  <a:lnTo>
                    <a:pt x="2008" y="1844"/>
                  </a:lnTo>
                  <a:lnTo>
                    <a:pt x="2008" y="1843"/>
                  </a:lnTo>
                  <a:lnTo>
                    <a:pt x="2006" y="1843"/>
                  </a:lnTo>
                  <a:lnTo>
                    <a:pt x="2006" y="1842"/>
                  </a:lnTo>
                  <a:lnTo>
                    <a:pt x="2005" y="1842"/>
                  </a:lnTo>
                  <a:lnTo>
                    <a:pt x="2005" y="1841"/>
                  </a:lnTo>
                  <a:lnTo>
                    <a:pt x="2004" y="1841"/>
                  </a:lnTo>
                  <a:lnTo>
                    <a:pt x="2003" y="1841"/>
                  </a:lnTo>
                  <a:lnTo>
                    <a:pt x="2003" y="1840"/>
                  </a:lnTo>
                  <a:lnTo>
                    <a:pt x="2002" y="1839"/>
                  </a:lnTo>
                  <a:lnTo>
                    <a:pt x="2001" y="1838"/>
                  </a:lnTo>
                  <a:lnTo>
                    <a:pt x="2000" y="1836"/>
                  </a:lnTo>
                  <a:lnTo>
                    <a:pt x="1998" y="1836"/>
                  </a:lnTo>
                  <a:lnTo>
                    <a:pt x="1997" y="1836"/>
                  </a:lnTo>
                  <a:lnTo>
                    <a:pt x="1995" y="1834"/>
                  </a:lnTo>
                  <a:lnTo>
                    <a:pt x="1994" y="1834"/>
                  </a:lnTo>
                  <a:lnTo>
                    <a:pt x="1994" y="1833"/>
                  </a:lnTo>
                  <a:lnTo>
                    <a:pt x="1993" y="1832"/>
                  </a:lnTo>
                  <a:lnTo>
                    <a:pt x="1994" y="1832"/>
                  </a:lnTo>
                  <a:lnTo>
                    <a:pt x="1994" y="1831"/>
                  </a:lnTo>
                  <a:lnTo>
                    <a:pt x="1993" y="1830"/>
                  </a:lnTo>
                  <a:lnTo>
                    <a:pt x="1992" y="1830"/>
                  </a:lnTo>
                  <a:lnTo>
                    <a:pt x="1991" y="1828"/>
                  </a:lnTo>
                  <a:lnTo>
                    <a:pt x="1989" y="1828"/>
                  </a:lnTo>
                  <a:lnTo>
                    <a:pt x="1988" y="1828"/>
                  </a:lnTo>
                  <a:lnTo>
                    <a:pt x="1988" y="1827"/>
                  </a:lnTo>
                  <a:lnTo>
                    <a:pt x="1987" y="1827"/>
                  </a:lnTo>
                  <a:lnTo>
                    <a:pt x="1987" y="1826"/>
                  </a:lnTo>
                  <a:lnTo>
                    <a:pt x="1986" y="1826"/>
                  </a:lnTo>
                  <a:lnTo>
                    <a:pt x="1986" y="1825"/>
                  </a:lnTo>
                  <a:lnTo>
                    <a:pt x="1986" y="1824"/>
                  </a:lnTo>
                  <a:lnTo>
                    <a:pt x="1985" y="1824"/>
                  </a:lnTo>
                  <a:lnTo>
                    <a:pt x="1985" y="1823"/>
                  </a:lnTo>
                  <a:lnTo>
                    <a:pt x="1984" y="1823"/>
                  </a:lnTo>
                  <a:lnTo>
                    <a:pt x="1983" y="1822"/>
                  </a:lnTo>
                  <a:lnTo>
                    <a:pt x="1981" y="1821"/>
                  </a:lnTo>
                  <a:lnTo>
                    <a:pt x="1980" y="1821"/>
                  </a:lnTo>
                  <a:lnTo>
                    <a:pt x="1979" y="1821"/>
                  </a:lnTo>
                  <a:lnTo>
                    <a:pt x="1979" y="1819"/>
                  </a:lnTo>
                  <a:lnTo>
                    <a:pt x="1978" y="1821"/>
                  </a:lnTo>
                  <a:lnTo>
                    <a:pt x="1977" y="1819"/>
                  </a:lnTo>
                  <a:lnTo>
                    <a:pt x="1974" y="1818"/>
                  </a:lnTo>
                  <a:lnTo>
                    <a:pt x="1970" y="1817"/>
                  </a:lnTo>
                  <a:lnTo>
                    <a:pt x="1969" y="1817"/>
                  </a:lnTo>
                  <a:lnTo>
                    <a:pt x="1967" y="1818"/>
                  </a:lnTo>
                  <a:lnTo>
                    <a:pt x="1966" y="1819"/>
                  </a:lnTo>
                  <a:lnTo>
                    <a:pt x="1966" y="1818"/>
                  </a:lnTo>
                  <a:lnTo>
                    <a:pt x="1965" y="1818"/>
                  </a:lnTo>
                  <a:lnTo>
                    <a:pt x="1963" y="1818"/>
                  </a:lnTo>
                  <a:lnTo>
                    <a:pt x="1962" y="1819"/>
                  </a:lnTo>
                  <a:lnTo>
                    <a:pt x="1961" y="1821"/>
                  </a:lnTo>
                  <a:lnTo>
                    <a:pt x="1960" y="1821"/>
                  </a:lnTo>
                  <a:lnTo>
                    <a:pt x="1960" y="1822"/>
                  </a:lnTo>
                  <a:lnTo>
                    <a:pt x="1960" y="1823"/>
                  </a:lnTo>
                  <a:lnTo>
                    <a:pt x="1961" y="1824"/>
                  </a:lnTo>
                  <a:lnTo>
                    <a:pt x="1960" y="1824"/>
                  </a:lnTo>
                  <a:lnTo>
                    <a:pt x="1959" y="1824"/>
                  </a:lnTo>
                  <a:lnTo>
                    <a:pt x="1958" y="1823"/>
                  </a:lnTo>
                  <a:lnTo>
                    <a:pt x="1958" y="1824"/>
                  </a:lnTo>
                  <a:lnTo>
                    <a:pt x="1959" y="1825"/>
                  </a:lnTo>
                  <a:lnTo>
                    <a:pt x="1960" y="1824"/>
                  </a:lnTo>
                  <a:lnTo>
                    <a:pt x="1961" y="1825"/>
                  </a:lnTo>
                  <a:lnTo>
                    <a:pt x="1962" y="1825"/>
                  </a:lnTo>
                  <a:lnTo>
                    <a:pt x="1961" y="1826"/>
                  </a:lnTo>
                  <a:lnTo>
                    <a:pt x="1961" y="1827"/>
                  </a:lnTo>
                  <a:lnTo>
                    <a:pt x="1961" y="1826"/>
                  </a:lnTo>
                  <a:lnTo>
                    <a:pt x="1960" y="1826"/>
                  </a:lnTo>
                  <a:lnTo>
                    <a:pt x="1959" y="1826"/>
                  </a:lnTo>
                  <a:lnTo>
                    <a:pt x="1958" y="1826"/>
                  </a:lnTo>
                  <a:lnTo>
                    <a:pt x="1957" y="1826"/>
                  </a:lnTo>
                  <a:lnTo>
                    <a:pt x="1954" y="1827"/>
                  </a:lnTo>
                  <a:lnTo>
                    <a:pt x="1953" y="1830"/>
                  </a:lnTo>
                  <a:lnTo>
                    <a:pt x="1952" y="1830"/>
                  </a:lnTo>
                  <a:lnTo>
                    <a:pt x="1951" y="1831"/>
                  </a:lnTo>
                  <a:lnTo>
                    <a:pt x="1950" y="1833"/>
                  </a:lnTo>
                  <a:lnTo>
                    <a:pt x="1949" y="1833"/>
                  </a:lnTo>
                  <a:lnTo>
                    <a:pt x="1948" y="1834"/>
                  </a:lnTo>
                  <a:lnTo>
                    <a:pt x="1946" y="1834"/>
                  </a:lnTo>
                  <a:lnTo>
                    <a:pt x="1946" y="1835"/>
                  </a:lnTo>
                  <a:lnTo>
                    <a:pt x="1945" y="1835"/>
                  </a:lnTo>
                  <a:lnTo>
                    <a:pt x="1945" y="1834"/>
                  </a:lnTo>
                  <a:lnTo>
                    <a:pt x="1946" y="1833"/>
                  </a:lnTo>
                  <a:lnTo>
                    <a:pt x="1945" y="1833"/>
                  </a:lnTo>
                  <a:lnTo>
                    <a:pt x="1944" y="1833"/>
                  </a:lnTo>
                  <a:lnTo>
                    <a:pt x="1944" y="1834"/>
                  </a:lnTo>
                  <a:lnTo>
                    <a:pt x="1943" y="1835"/>
                  </a:lnTo>
                  <a:lnTo>
                    <a:pt x="1942" y="1836"/>
                  </a:lnTo>
                  <a:lnTo>
                    <a:pt x="1938" y="1838"/>
                  </a:lnTo>
                  <a:lnTo>
                    <a:pt x="1937" y="1838"/>
                  </a:lnTo>
                  <a:lnTo>
                    <a:pt x="1934" y="1839"/>
                  </a:lnTo>
                  <a:lnTo>
                    <a:pt x="1933" y="1839"/>
                  </a:lnTo>
                  <a:lnTo>
                    <a:pt x="1932" y="1840"/>
                  </a:lnTo>
                  <a:lnTo>
                    <a:pt x="1931" y="1840"/>
                  </a:lnTo>
                  <a:lnTo>
                    <a:pt x="1929" y="1840"/>
                  </a:lnTo>
                  <a:lnTo>
                    <a:pt x="1929" y="1839"/>
                  </a:lnTo>
                  <a:lnTo>
                    <a:pt x="1928" y="1836"/>
                  </a:lnTo>
                  <a:lnTo>
                    <a:pt x="1928" y="1834"/>
                  </a:lnTo>
                  <a:lnTo>
                    <a:pt x="1928" y="1833"/>
                  </a:lnTo>
                  <a:lnTo>
                    <a:pt x="1928" y="1836"/>
                  </a:lnTo>
                  <a:lnTo>
                    <a:pt x="1929" y="1838"/>
                  </a:lnTo>
                  <a:lnTo>
                    <a:pt x="1929" y="1839"/>
                  </a:lnTo>
                  <a:lnTo>
                    <a:pt x="1931" y="1840"/>
                  </a:lnTo>
                  <a:lnTo>
                    <a:pt x="1932" y="1840"/>
                  </a:lnTo>
                  <a:lnTo>
                    <a:pt x="1932" y="1839"/>
                  </a:lnTo>
                  <a:lnTo>
                    <a:pt x="1932" y="1838"/>
                  </a:lnTo>
                  <a:lnTo>
                    <a:pt x="1932" y="1835"/>
                  </a:lnTo>
                  <a:lnTo>
                    <a:pt x="1931" y="1834"/>
                  </a:lnTo>
                  <a:lnTo>
                    <a:pt x="1929" y="1833"/>
                  </a:lnTo>
                  <a:lnTo>
                    <a:pt x="1929" y="1832"/>
                  </a:lnTo>
                  <a:lnTo>
                    <a:pt x="1928" y="1832"/>
                  </a:lnTo>
                  <a:lnTo>
                    <a:pt x="1927" y="1831"/>
                  </a:lnTo>
                  <a:lnTo>
                    <a:pt x="1924" y="1830"/>
                  </a:lnTo>
                  <a:lnTo>
                    <a:pt x="1923" y="1830"/>
                  </a:lnTo>
                  <a:lnTo>
                    <a:pt x="1923" y="1828"/>
                  </a:lnTo>
                  <a:lnTo>
                    <a:pt x="1924" y="1830"/>
                  </a:lnTo>
                  <a:lnTo>
                    <a:pt x="1925" y="1830"/>
                  </a:lnTo>
                  <a:lnTo>
                    <a:pt x="1920" y="1827"/>
                  </a:lnTo>
                  <a:lnTo>
                    <a:pt x="1918" y="1825"/>
                  </a:lnTo>
                  <a:lnTo>
                    <a:pt x="1920" y="1825"/>
                  </a:lnTo>
                  <a:lnTo>
                    <a:pt x="1920" y="1826"/>
                  </a:lnTo>
                  <a:lnTo>
                    <a:pt x="1923" y="1826"/>
                  </a:lnTo>
                  <a:lnTo>
                    <a:pt x="1924" y="1827"/>
                  </a:lnTo>
                  <a:lnTo>
                    <a:pt x="1925" y="1827"/>
                  </a:lnTo>
                  <a:lnTo>
                    <a:pt x="1926" y="1828"/>
                  </a:lnTo>
                  <a:lnTo>
                    <a:pt x="1926" y="1827"/>
                  </a:lnTo>
                  <a:lnTo>
                    <a:pt x="1927" y="1827"/>
                  </a:lnTo>
                  <a:lnTo>
                    <a:pt x="1927" y="1826"/>
                  </a:lnTo>
                  <a:lnTo>
                    <a:pt x="1926" y="1826"/>
                  </a:lnTo>
                  <a:lnTo>
                    <a:pt x="1926" y="1827"/>
                  </a:lnTo>
                  <a:lnTo>
                    <a:pt x="1925" y="1827"/>
                  </a:lnTo>
                  <a:lnTo>
                    <a:pt x="1924" y="1826"/>
                  </a:lnTo>
                  <a:lnTo>
                    <a:pt x="1924" y="1825"/>
                  </a:lnTo>
                  <a:lnTo>
                    <a:pt x="1924" y="1824"/>
                  </a:lnTo>
                  <a:lnTo>
                    <a:pt x="1923" y="1824"/>
                  </a:lnTo>
                  <a:lnTo>
                    <a:pt x="1923" y="1825"/>
                  </a:lnTo>
                  <a:lnTo>
                    <a:pt x="1922" y="1825"/>
                  </a:lnTo>
                  <a:lnTo>
                    <a:pt x="1920" y="1825"/>
                  </a:lnTo>
                  <a:lnTo>
                    <a:pt x="1919" y="1825"/>
                  </a:lnTo>
                  <a:lnTo>
                    <a:pt x="1918" y="1824"/>
                  </a:lnTo>
                  <a:lnTo>
                    <a:pt x="1917" y="1824"/>
                  </a:lnTo>
                  <a:lnTo>
                    <a:pt x="1916" y="1823"/>
                  </a:lnTo>
                  <a:lnTo>
                    <a:pt x="1917" y="1823"/>
                  </a:lnTo>
                  <a:lnTo>
                    <a:pt x="1918" y="1821"/>
                  </a:lnTo>
                  <a:lnTo>
                    <a:pt x="1919" y="1821"/>
                  </a:lnTo>
                  <a:lnTo>
                    <a:pt x="1920" y="1819"/>
                  </a:lnTo>
                  <a:lnTo>
                    <a:pt x="1922" y="1819"/>
                  </a:lnTo>
                  <a:lnTo>
                    <a:pt x="1920" y="1818"/>
                  </a:lnTo>
                  <a:lnTo>
                    <a:pt x="1919" y="1817"/>
                  </a:lnTo>
                  <a:lnTo>
                    <a:pt x="1919" y="1818"/>
                  </a:lnTo>
                  <a:lnTo>
                    <a:pt x="1919" y="1819"/>
                  </a:lnTo>
                  <a:lnTo>
                    <a:pt x="1918" y="1819"/>
                  </a:lnTo>
                  <a:lnTo>
                    <a:pt x="1917" y="1819"/>
                  </a:lnTo>
                  <a:lnTo>
                    <a:pt x="1917" y="1821"/>
                  </a:lnTo>
                  <a:lnTo>
                    <a:pt x="1916" y="1822"/>
                  </a:lnTo>
                  <a:lnTo>
                    <a:pt x="1916" y="1821"/>
                  </a:lnTo>
                  <a:lnTo>
                    <a:pt x="1915" y="1819"/>
                  </a:lnTo>
                  <a:lnTo>
                    <a:pt x="1915" y="1818"/>
                  </a:lnTo>
                  <a:lnTo>
                    <a:pt x="1915" y="1819"/>
                  </a:lnTo>
                  <a:lnTo>
                    <a:pt x="1914" y="1819"/>
                  </a:lnTo>
                  <a:lnTo>
                    <a:pt x="1912" y="1821"/>
                  </a:lnTo>
                  <a:lnTo>
                    <a:pt x="1911" y="1821"/>
                  </a:lnTo>
                  <a:lnTo>
                    <a:pt x="1911" y="1822"/>
                  </a:lnTo>
                  <a:lnTo>
                    <a:pt x="1912" y="1822"/>
                  </a:lnTo>
                  <a:lnTo>
                    <a:pt x="1912" y="1823"/>
                  </a:lnTo>
                  <a:lnTo>
                    <a:pt x="1912" y="1822"/>
                  </a:lnTo>
                  <a:lnTo>
                    <a:pt x="1914" y="1822"/>
                  </a:lnTo>
                  <a:lnTo>
                    <a:pt x="1915" y="1822"/>
                  </a:lnTo>
                  <a:lnTo>
                    <a:pt x="1915" y="1823"/>
                  </a:lnTo>
                  <a:lnTo>
                    <a:pt x="1916" y="1823"/>
                  </a:lnTo>
                  <a:lnTo>
                    <a:pt x="1916" y="1824"/>
                  </a:lnTo>
                  <a:lnTo>
                    <a:pt x="1917" y="1825"/>
                  </a:lnTo>
                  <a:lnTo>
                    <a:pt x="1916" y="1825"/>
                  </a:lnTo>
                  <a:lnTo>
                    <a:pt x="1917" y="1825"/>
                  </a:lnTo>
                  <a:lnTo>
                    <a:pt x="1916" y="1825"/>
                  </a:lnTo>
                  <a:lnTo>
                    <a:pt x="1911" y="1823"/>
                  </a:lnTo>
                  <a:lnTo>
                    <a:pt x="1909" y="1823"/>
                  </a:lnTo>
                  <a:lnTo>
                    <a:pt x="1905" y="1821"/>
                  </a:lnTo>
                  <a:lnTo>
                    <a:pt x="1900" y="1821"/>
                  </a:lnTo>
                  <a:lnTo>
                    <a:pt x="1894" y="1819"/>
                  </a:lnTo>
                  <a:lnTo>
                    <a:pt x="1891" y="1819"/>
                  </a:lnTo>
                  <a:lnTo>
                    <a:pt x="1890" y="1819"/>
                  </a:lnTo>
                  <a:lnTo>
                    <a:pt x="1891" y="1819"/>
                  </a:lnTo>
                  <a:lnTo>
                    <a:pt x="1893" y="1819"/>
                  </a:lnTo>
                  <a:lnTo>
                    <a:pt x="1895" y="1819"/>
                  </a:lnTo>
                  <a:lnTo>
                    <a:pt x="1895" y="1818"/>
                  </a:lnTo>
                  <a:lnTo>
                    <a:pt x="1895" y="1817"/>
                  </a:lnTo>
                  <a:lnTo>
                    <a:pt x="1897" y="1817"/>
                  </a:lnTo>
                  <a:lnTo>
                    <a:pt x="1897" y="1818"/>
                  </a:lnTo>
                  <a:lnTo>
                    <a:pt x="1899" y="1818"/>
                  </a:lnTo>
                  <a:lnTo>
                    <a:pt x="1898" y="1817"/>
                  </a:lnTo>
                  <a:lnTo>
                    <a:pt x="1899" y="1817"/>
                  </a:lnTo>
                  <a:lnTo>
                    <a:pt x="1900" y="1818"/>
                  </a:lnTo>
                  <a:lnTo>
                    <a:pt x="1901" y="1818"/>
                  </a:lnTo>
                  <a:lnTo>
                    <a:pt x="1902" y="1818"/>
                  </a:lnTo>
                  <a:lnTo>
                    <a:pt x="1903" y="1818"/>
                  </a:lnTo>
                  <a:lnTo>
                    <a:pt x="1903" y="1817"/>
                  </a:lnTo>
                  <a:lnTo>
                    <a:pt x="1902" y="1817"/>
                  </a:lnTo>
                  <a:lnTo>
                    <a:pt x="1901" y="1816"/>
                  </a:lnTo>
                  <a:lnTo>
                    <a:pt x="1901" y="1815"/>
                  </a:lnTo>
                  <a:lnTo>
                    <a:pt x="1900" y="1816"/>
                  </a:lnTo>
                  <a:lnTo>
                    <a:pt x="1900" y="1815"/>
                  </a:lnTo>
                  <a:lnTo>
                    <a:pt x="1899" y="1815"/>
                  </a:lnTo>
                  <a:lnTo>
                    <a:pt x="1898" y="1815"/>
                  </a:lnTo>
                  <a:lnTo>
                    <a:pt x="1897" y="1815"/>
                  </a:lnTo>
                  <a:lnTo>
                    <a:pt x="1894" y="1816"/>
                  </a:lnTo>
                  <a:lnTo>
                    <a:pt x="1893" y="1816"/>
                  </a:lnTo>
                  <a:lnTo>
                    <a:pt x="1893" y="1817"/>
                  </a:lnTo>
                  <a:lnTo>
                    <a:pt x="1892" y="1817"/>
                  </a:lnTo>
                  <a:lnTo>
                    <a:pt x="1892" y="1816"/>
                  </a:lnTo>
                  <a:lnTo>
                    <a:pt x="1892" y="1815"/>
                  </a:lnTo>
                  <a:lnTo>
                    <a:pt x="1891" y="1815"/>
                  </a:lnTo>
                  <a:lnTo>
                    <a:pt x="1891" y="1816"/>
                  </a:lnTo>
                  <a:lnTo>
                    <a:pt x="1890" y="1815"/>
                  </a:lnTo>
                  <a:lnTo>
                    <a:pt x="1890" y="1816"/>
                  </a:lnTo>
                  <a:lnTo>
                    <a:pt x="1891" y="1816"/>
                  </a:lnTo>
                  <a:lnTo>
                    <a:pt x="1891" y="1817"/>
                  </a:lnTo>
                  <a:lnTo>
                    <a:pt x="1890" y="1817"/>
                  </a:lnTo>
                  <a:lnTo>
                    <a:pt x="1889" y="1817"/>
                  </a:lnTo>
                  <a:lnTo>
                    <a:pt x="1889" y="1818"/>
                  </a:lnTo>
                  <a:lnTo>
                    <a:pt x="1888" y="1818"/>
                  </a:lnTo>
                  <a:lnTo>
                    <a:pt x="1888" y="1819"/>
                  </a:lnTo>
                  <a:lnTo>
                    <a:pt x="1884" y="1819"/>
                  </a:lnTo>
                  <a:lnTo>
                    <a:pt x="1882" y="1821"/>
                  </a:lnTo>
                  <a:lnTo>
                    <a:pt x="1881" y="1821"/>
                  </a:lnTo>
                  <a:lnTo>
                    <a:pt x="1880" y="1821"/>
                  </a:lnTo>
                  <a:lnTo>
                    <a:pt x="1877" y="1822"/>
                  </a:lnTo>
                  <a:lnTo>
                    <a:pt x="1873" y="1823"/>
                  </a:lnTo>
                  <a:lnTo>
                    <a:pt x="1869" y="1824"/>
                  </a:lnTo>
                  <a:lnTo>
                    <a:pt x="1868" y="1825"/>
                  </a:lnTo>
                  <a:lnTo>
                    <a:pt x="1868" y="1824"/>
                  </a:lnTo>
                  <a:lnTo>
                    <a:pt x="1869" y="1824"/>
                  </a:lnTo>
                  <a:lnTo>
                    <a:pt x="1871" y="1823"/>
                  </a:lnTo>
                  <a:lnTo>
                    <a:pt x="1872" y="1823"/>
                  </a:lnTo>
                  <a:lnTo>
                    <a:pt x="1874" y="1822"/>
                  </a:lnTo>
                  <a:lnTo>
                    <a:pt x="1876" y="1819"/>
                  </a:lnTo>
                  <a:lnTo>
                    <a:pt x="1877" y="1821"/>
                  </a:lnTo>
                  <a:lnTo>
                    <a:pt x="1877" y="1819"/>
                  </a:lnTo>
                  <a:lnTo>
                    <a:pt x="1876" y="1819"/>
                  </a:lnTo>
                  <a:lnTo>
                    <a:pt x="1875" y="1819"/>
                  </a:lnTo>
                  <a:lnTo>
                    <a:pt x="1874" y="1818"/>
                  </a:lnTo>
                  <a:lnTo>
                    <a:pt x="1873" y="1818"/>
                  </a:lnTo>
                  <a:lnTo>
                    <a:pt x="1874" y="1817"/>
                  </a:lnTo>
                  <a:lnTo>
                    <a:pt x="1875" y="1816"/>
                  </a:lnTo>
                  <a:lnTo>
                    <a:pt x="1874" y="1816"/>
                  </a:lnTo>
                  <a:lnTo>
                    <a:pt x="1873" y="1815"/>
                  </a:lnTo>
                  <a:lnTo>
                    <a:pt x="1873" y="1816"/>
                  </a:lnTo>
                  <a:lnTo>
                    <a:pt x="1873" y="1818"/>
                  </a:lnTo>
                  <a:lnTo>
                    <a:pt x="1872" y="1819"/>
                  </a:lnTo>
                  <a:lnTo>
                    <a:pt x="1872" y="1821"/>
                  </a:lnTo>
                  <a:lnTo>
                    <a:pt x="1871" y="1821"/>
                  </a:lnTo>
                  <a:lnTo>
                    <a:pt x="1871" y="1819"/>
                  </a:lnTo>
                  <a:lnTo>
                    <a:pt x="1871" y="1818"/>
                  </a:lnTo>
                  <a:lnTo>
                    <a:pt x="1869" y="1818"/>
                  </a:lnTo>
                  <a:lnTo>
                    <a:pt x="1869" y="1817"/>
                  </a:lnTo>
                  <a:lnTo>
                    <a:pt x="1868" y="1817"/>
                  </a:lnTo>
                  <a:lnTo>
                    <a:pt x="1868" y="1816"/>
                  </a:lnTo>
                  <a:lnTo>
                    <a:pt x="1867" y="1817"/>
                  </a:lnTo>
                  <a:lnTo>
                    <a:pt x="1868" y="1818"/>
                  </a:lnTo>
                  <a:lnTo>
                    <a:pt x="1869" y="1819"/>
                  </a:lnTo>
                  <a:lnTo>
                    <a:pt x="1869" y="1821"/>
                  </a:lnTo>
                  <a:lnTo>
                    <a:pt x="1868" y="1822"/>
                  </a:lnTo>
                  <a:lnTo>
                    <a:pt x="1868" y="1823"/>
                  </a:lnTo>
                  <a:lnTo>
                    <a:pt x="1867" y="1823"/>
                  </a:lnTo>
                  <a:lnTo>
                    <a:pt x="1866" y="1823"/>
                  </a:lnTo>
                  <a:lnTo>
                    <a:pt x="1866" y="1824"/>
                  </a:lnTo>
                  <a:lnTo>
                    <a:pt x="1866" y="1825"/>
                  </a:lnTo>
                  <a:lnTo>
                    <a:pt x="1865" y="1825"/>
                  </a:lnTo>
                  <a:lnTo>
                    <a:pt x="1865" y="1826"/>
                  </a:lnTo>
                  <a:lnTo>
                    <a:pt x="1864" y="1826"/>
                  </a:lnTo>
                  <a:lnTo>
                    <a:pt x="1860" y="1828"/>
                  </a:lnTo>
                  <a:lnTo>
                    <a:pt x="1859" y="1828"/>
                  </a:lnTo>
                  <a:lnTo>
                    <a:pt x="1858" y="1828"/>
                  </a:lnTo>
                  <a:lnTo>
                    <a:pt x="1858" y="1830"/>
                  </a:lnTo>
                  <a:lnTo>
                    <a:pt x="1858" y="1828"/>
                  </a:lnTo>
                  <a:lnTo>
                    <a:pt x="1859" y="1828"/>
                  </a:lnTo>
                  <a:lnTo>
                    <a:pt x="1859" y="1827"/>
                  </a:lnTo>
                  <a:lnTo>
                    <a:pt x="1860" y="1827"/>
                  </a:lnTo>
                  <a:lnTo>
                    <a:pt x="1859" y="1827"/>
                  </a:lnTo>
                  <a:lnTo>
                    <a:pt x="1860" y="1827"/>
                  </a:lnTo>
                  <a:lnTo>
                    <a:pt x="1860" y="1826"/>
                  </a:lnTo>
                  <a:lnTo>
                    <a:pt x="1862" y="1826"/>
                  </a:lnTo>
                  <a:lnTo>
                    <a:pt x="1862" y="1825"/>
                  </a:lnTo>
                  <a:lnTo>
                    <a:pt x="1860" y="1825"/>
                  </a:lnTo>
                  <a:lnTo>
                    <a:pt x="1862" y="1824"/>
                  </a:lnTo>
                  <a:lnTo>
                    <a:pt x="1863" y="1823"/>
                  </a:lnTo>
                  <a:lnTo>
                    <a:pt x="1864" y="1823"/>
                  </a:lnTo>
                  <a:lnTo>
                    <a:pt x="1863" y="1822"/>
                  </a:lnTo>
                  <a:lnTo>
                    <a:pt x="1862" y="1822"/>
                  </a:lnTo>
                  <a:lnTo>
                    <a:pt x="1860" y="1822"/>
                  </a:lnTo>
                  <a:lnTo>
                    <a:pt x="1862" y="1822"/>
                  </a:lnTo>
                  <a:lnTo>
                    <a:pt x="1862" y="1823"/>
                  </a:lnTo>
                  <a:lnTo>
                    <a:pt x="1860" y="1824"/>
                  </a:lnTo>
                  <a:lnTo>
                    <a:pt x="1860" y="1825"/>
                  </a:lnTo>
                  <a:lnTo>
                    <a:pt x="1859" y="1826"/>
                  </a:lnTo>
                  <a:lnTo>
                    <a:pt x="1858" y="1826"/>
                  </a:lnTo>
                  <a:lnTo>
                    <a:pt x="1858" y="1827"/>
                  </a:lnTo>
                  <a:lnTo>
                    <a:pt x="1857" y="1827"/>
                  </a:lnTo>
                  <a:lnTo>
                    <a:pt x="1856" y="1827"/>
                  </a:lnTo>
                  <a:lnTo>
                    <a:pt x="1856" y="1826"/>
                  </a:lnTo>
                  <a:lnTo>
                    <a:pt x="1855" y="1826"/>
                  </a:lnTo>
                  <a:lnTo>
                    <a:pt x="1855" y="1827"/>
                  </a:lnTo>
                  <a:lnTo>
                    <a:pt x="1856" y="1827"/>
                  </a:lnTo>
                  <a:lnTo>
                    <a:pt x="1856" y="1828"/>
                  </a:lnTo>
                  <a:lnTo>
                    <a:pt x="1857" y="1828"/>
                  </a:lnTo>
                  <a:lnTo>
                    <a:pt x="1856" y="1830"/>
                  </a:lnTo>
                  <a:lnTo>
                    <a:pt x="1855" y="1831"/>
                  </a:lnTo>
                  <a:lnTo>
                    <a:pt x="1850" y="1832"/>
                  </a:lnTo>
                  <a:lnTo>
                    <a:pt x="1846" y="1833"/>
                  </a:lnTo>
                  <a:lnTo>
                    <a:pt x="1843" y="1833"/>
                  </a:lnTo>
                  <a:lnTo>
                    <a:pt x="1842" y="1833"/>
                  </a:lnTo>
                  <a:lnTo>
                    <a:pt x="1843" y="1833"/>
                  </a:lnTo>
                  <a:lnTo>
                    <a:pt x="1845" y="1832"/>
                  </a:lnTo>
                  <a:lnTo>
                    <a:pt x="1846" y="1832"/>
                  </a:lnTo>
                  <a:lnTo>
                    <a:pt x="1847" y="1832"/>
                  </a:lnTo>
                  <a:lnTo>
                    <a:pt x="1848" y="1832"/>
                  </a:lnTo>
                  <a:lnTo>
                    <a:pt x="1850" y="1831"/>
                  </a:lnTo>
                  <a:lnTo>
                    <a:pt x="1850" y="1828"/>
                  </a:lnTo>
                  <a:lnTo>
                    <a:pt x="1848" y="1827"/>
                  </a:lnTo>
                  <a:lnTo>
                    <a:pt x="1848" y="1826"/>
                  </a:lnTo>
                  <a:lnTo>
                    <a:pt x="1848" y="1825"/>
                  </a:lnTo>
                  <a:lnTo>
                    <a:pt x="1848" y="1826"/>
                  </a:lnTo>
                  <a:lnTo>
                    <a:pt x="1847" y="1826"/>
                  </a:lnTo>
                  <a:lnTo>
                    <a:pt x="1848" y="1826"/>
                  </a:lnTo>
                  <a:lnTo>
                    <a:pt x="1847" y="1826"/>
                  </a:lnTo>
                  <a:lnTo>
                    <a:pt x="1846" y="1826"/>
                  </a:lnTo>
                  <a:lnTo>
                    <a:pt x="1845" y="1825"/>
                  </a:lnTo>
                  <a:lnTo>
                    <a:pt x="1845" y="1824"/>
                  </a:lnTo>
                  <a:lnTo>
                    <a:pt x="1845" y="1823"/>
                  </a:lnTo>
                  <a:lnTo>
                    <a:pt x="1845" y="1822"/>
                  </a:lnTo>
                  <a:lnTo>
                    <a:pt x="1845" y="1821"/>
                  </a:lnTo>
                  <a:lnTo>
                    <a:pt x="1845" y="1819"/>
                  </a:lnTo>
                  <a:lnTo>
                    <a:pt x="1843" y="1817"/>
                  </a:lnTo>
                  <a:lnTo>
                    <a:pt x="1842" y="1817"/>
                  </a:lnTo>
                  <a:lnTo>
                    <a:pt x="1842" y="1816"/>
                  </a:lnTo>
                  <a:lnTo>
                    <a:pt x="1841" y="1816"/>
                  </a:lnTo>
                  <a:lnTo>
                    <a:pt x="1841" y="1815"/>
                  </a:lnTo>
                  <a:lnTo>
                    <a:pt x="1840" y="1815"/>
                  </a:lnTo>
                  <a:lnTo>
                    <a:pt x="1840" y="1816"/>
                  </a:lnTo>
                  <a:lnTo>
                    <a:pt x="1840" y="1817"/>
                  </a:lnTo>
                  <a:lnTo>
                    <a:pt x="1840" y="1818"/>
                  </a:lnTo>
                  <a:lnTo>
                    <a:pt x="1840" y="1819"/>
                  </a:lnTo>
                  <a:lnTo>
                    <a:pt x="1839" y="1821"/>
                  </a:lnTo>
                  <a:lnTo>
                    <a:pt x="1839" y="1822"/>
                  </a:lnTo>
                  <a:lnTo>
                    <a:pt x="1839" y="1823"/>
                  </a:lnTo>
                  <a:lnTo>
                    <a:pt x="1839" y="1824"/>
                  </a:lnTo>
                  <a:lnTo>
                    <a:pt x="1839" y="1825"/>
                  </a:lnTo>
                  <a:lnTo>
                    <a:pt x="1839" y="1827"/>
                  </a:lnTo>
                  <a:lnTo>
                    <a:pt x="1839" y="1830"/>
                  </a:lnTo>
                  <a:lnTo>
                    <a:pt x="1839" y="1831"/>
                  </a:lnTo>
                  <a:lnTo>
                    <a:pt x="1838" y="1831"/>
                  </a:lnTo>
                  <a:lnTo>
                    <a:pt x="1838" y="1830"/>
                  </a:lnTo>
                  <a:lnTo>
                    <a:pt x="1837" y="1830"/>
                  </a:lnTo>
                  <a:lnTo>
                    <a:pt x="1837" y="1828"/>
                  </a:lnTo>
                  <a:lnTo>
                    <a:pt x="1836" y="1828"/>
                  </a:lnTo>
                  <a:lnTo>
                    <a:pt x="1833" y="1828"/>
                  </a:lnTo>
                  <a:lnTo>
                    <a:pt x="1832" y="1828"/>
                  </a:lnTo>
                  <a:lnTo>
                    <a:pt x="1831" y="1828"/>
                  </a:lnTo>
                  <a:lnTo>
                    <a:pt x="1830" y="1830"/>
                  </a:lnTo>
                  <a:lnTo>
                    <a:pt x="1830" y="1831"/>
                  </a:lnTo>
                  <a:lnTo>
                    <a:pt x="1829" y="1831"/>
                  </a:lnTo>
                  <a:lnTo>
                    <a:pt x="1829" y="1832"/>
                  </a:lnTo>
                  <a:lnTo>
                    <a:pt x="1828" y="1832"/>
                  </a:lnTo>
                  <a:lnTo>
                    <a:pt x="1826" y="1831"/>
                  </a:lnTo>
                  <a:lnTo>
                    <a:pt x="1825" y="1831"/>
                  </a:lnTo>
                  <a:lnTo>
                    <a:pt x="1824" y="1831"/>
                  </a:lnTo>
                  <a:lnTo>
                    <a:pt x="1824" y="1830"/>
                  </a:lnTo>
                  <a:lnTo>
                    <a:pt x="1823" y="1830"/>
                  </a:lnTo>
                  <a:lnTo>
                    <a:pt x="1823" y="1831"/>
                  </a:lnTo>
                  <a:lnTo>
                    <a:pt x="1822" y="1832"/>
                  </a:lnTo>
                  <a:lnTo>
                    <a:pt x="1820" y="1832"/>
                  </a:lnTo>
                  <a:lnTo>
                    <a:pt x="1819" y="1832"/>
                  </a:lnTo>
                  <a:lnTo>
                    <a:pt x="1815" y="1830"/>
                  </a:lnTo>
                  <a:lnTo>
                    <a:pt x="1813" y="1830"/>
                  </a:lnTo>
                  <a:lnTo>
                    <a:pt x="1812" y="1830"/>
                  </a:lnTo>
                  <a:lnTo>
                    <a:pt x="1811" y="1830"/>
                  </a:lnTo>
                  <a:lnTo>
                    <a:pt x="1811" y="1831"/>
                  </a:lnTo>
                  <a:lnTo>
                    <a:pt x="1815" y="1831"/>
                  </a:lnTo>
                  <a:lnTo>
                    <a:pt x="1814" y="1831"/>
                  </a:lnTo>
                  <a:lnTo>
                    <a:pt x="1812" y="1831"/>
                  </a:lnTo>
                  <a:lnTo>
                    <a:pt x="1812" y="1832"/>
                  </a:lnTo>
                  <a:lnTo>
                    <a:pt x="1811" y="1832"/>
                  </a:lnTo>
                  <a:lnTo>
                    <a:pt x="1810" y="1832"/>
                  </a:lnTo>
                  <a:lnTo>
                    <a:pt x="1807" y="1833"/>
                  </a:lnTo>
                  <a:lnTo>
                    <a:pt x="1805" y="1834"/>
                  </a:lnTo>
                  <a:lnTo>
                    <a:pt x="1803" y="1835"/>
                  </a:lnTo>
                  <a:lnTo>
                    <a:pt x="1802" y="1835"/>
                  </a:lnTo>
                  <a:lnTo>
                    <a:pt x="1803" y="1834"/>
                  </a:lnTo>
                  <a:lnTo>
                    <a:pt x="1802" y="1833"/>
                  </a:lnTo>
                  <a:lnTo>
                    <a:pt x="1800" y="1833"/>
                  </a:lnTo>
                  <a:lnTo>
                    <a:pt x="1799" y="1834"/>
                  </a:lnTo>
                  <a:lnTo>
                    <a:pt x="1800" y="1834"/>
                  </a:lnTo>
                  <a:lnTo>
                    <a:pt x="1800" y="1835"/>
                  </a:lnTo>
                  <a:lnTo>
                    <a:pt x="1800" y="1836"/>
                  </a:lnTo>
                  <a:lnTo>
                    <a:pt x="1798" y="1838"/>
                  </a:lnTo>
                  <a:lnTo>
                    <a:pt x="1798" y="1839"/>
                  </a:lnTo>
                  <a:lnTo>
                    <a:pt x="1797" y="1840"/>
                  </a:lnTo>
                  <a:lnTo>
                    <a:pt x="1797" y="1841"/>
                  </a:lnTo>
                  <a:lnTo>
                    <a:pt x="1796" y="1840"/>
                  </a:lnTo>
                  <a:lnTo>
                    <a:pt x="1796" y="1841"/>
                  </a:lnTo>
                  <a:lnTo>
                    <a:pt x="1795" y="1841"/>
                  </a:lnTo>
                  <a:lnTo>
                    <a:pt x="1794" y="1842"/>
                  </a:lnTo>
                  <a:lnTo>
                    <a:pt x="1793" y="1842"/>
                  </a:lnTo>
                  <a:lnTo>
                    <a:pt x="1791" y="1842"/>
                  </a:lnTo>
                  <a:lnTo>
                    <a:pt x="1793" y="1842"/>
                  </a:lnTo>
                  <a:lnTo>
                    <a:pt x="1793" y="1841"/>
                  </a:lnTo>
                  <a:lnTo>
                    <a:pt x="1791" y="1841"/>
                  </a:lnTo>
                  <a:lnTo>
                    <a:pt x="1791" y="1842"/>
                  </a:lnTo>
                  <a:lnTo>
                    <a:pt x="1790" y="1842"/>
                  </a:lnTo>
                  <a:lnTo>
                    <a:pt x="1789" y="1842"/>
                  </a:lnTo>
                  <a:lnTo>
                    <a:pt x="1788" y="1842"/>
                  </a:lnTo>
                  <a:lnTo>
                    <a:pt x="1787" y="1842"/>
                  </a:lnTo>
                  <a:lnTo>
                    <a:pt x="1787" y="1841"/>
                  </a:lnTo>
                  <a:lnTo>
                    <a:pt x="1788" y="1841"/>
                  </a:lnTo>
                  <a:lnTo>
                    <a:pt x="1787" y="1840"/>
                  </a:lnTo>
                  <a:lnTo>
                    <a:pt x="1786" y="1841"/>
                  </a:lnTo>
                  <a:lnTo>
                    <a:pt x="1785" y="1841"/>
                  </a:lnTo>
                  <a:lnTo>
                    <a:pt x="1783" y="1840"/>
                  </a:lnTo>
                  <a:lnTo>
                    <a:pt x="1782" y="1840"/>
                  </a:lnTo>
                  <a:lnTo>
                    <a:pt x="1781" y="1840"/>
                  </a:lnTo>
                  <a:lnTo>
                    <a:pt x="1780" y="1840"/>
                  </a:lnTo>
                  <a:lnTo>
                    <a:pt x="1779" y="1839"/>
                  </a:lnTo>
                  <a:lnTo>
                    <a:pt x="1779" y="1838"/>
                  </a:lnTo>
                  <a:lnTo>
                    <a:pt x="1777" y="1836"/>
                  </a:lnTo>
                  <a:lnTo>
                    <a:pt x="1776" y="1836"/>
                  </a:lnTo>
                  <a:lnTo>
                    <a:pt x="1774" y="1836"/>
                  </a:lnTo>
                  <a:lnTo>
                    <a:pt x="1772" y="1836"/>
                  </a:lnTo>
                  <a:lnTo>
                    <a:pt x="1771" y="1836"/>
                  </a:lnTo>
                  <a:lnTo>
                    <a:pt x="1770" y="1838"/>
                  </a:lnTo>
                  <a:lnTo>
                    <a:pt x="1769" y="1840"/>
                  </a:lnTo>
                  <a:lnTo>
                    <a:pt x="1769" y="1841"/>
                  </a:lnTo>
                  <a:lnTo>
                    <a:pt x="1767" y="1843"/>
                  </a:lnTo>
                  <a:lnTo>
                    <a:pt x="1765" y="1844"/>
                  </a:lnTo>
                  <a:lnTo>
                    <a:pt x="1765" y="1847"/>
                  </a:lnTo>
                  <a:lnTo>
                    <a:pt x="1767" y="1848"/>
                  </a:lnTo>
                  <a:lnTo>
                    <a:pt x="1768" y="1848"/>
                  </a:lnTo>
                  <a:lnTo>
                    <a:pt x="1769" y="1849"/>
                  </a:lnTo>
                  <a:lnTo>
                    <a:pt x="1771" y="1849"/>
                  </a:lnTo>
                  <a:lnTo>
                    <a:pt x="1772" y="1849"/>
                  </a:lnTo>
                  <a:lnTo>
                    <a:pt x="1774" y="1850"/>
                  </a:lnTo>
                  <a:lnTo>
                    <a:pt x="1776" y="1850"/>
                  </a:lnTo>
                  <a:lnTo>
                    <a:pt x="1777" y="1849"/>
                  </a:lnTo>
                  <a:lnTo>
                    <a:pt x="1779" y="1849"/>
                  </a:lnTo>
                  <a:lnTo>
                    <a:pt x="1779" y="1848"/>
                  </a:lnTo>
                  <a:lnTo>
                    <a:pt x="1780" y="1848"/>
                  </a:lnTo>
                  <a:lnTo>
                    <a:pt x="1782" y="1845"/>
                  </a:lnTo>
                  <a:lnTo>
                    <a:pt x="1782" y="1844"/>
                  </a:lnTo>
                  <a:lnTo>
                    <a:pt x="1783" y="1843"/>
                  </a:lnTo>
                  <a:lnTo>
                    <a:pt x="1785" y="1843"/>
                  </a:lnTo>
                  <a:lnTo>
                    <a:pt x="1785" y="1844"/>
                  </a:lnTo>
                  <a:lnTo>
                    <a:pt x="1786" y="1845"/>
                  </a:lnTo>
                  <a:lnTo>
                    <a:pt x="1787" y="1845"/>
                  </a:lnTo>
                  <a:lnTo>
                    <a:pt x="1787" y="1844"/>
                  </a:lnTo>
                  <a:lnTo>
                    <a:pt x="1788" y="1843"/>
                  </a:lnTo>
                  <a:lnTo>
                    <a:pt x="1788" y="1842"/>
                  </a:lnTo>
                  <a:lnTo>
                    <a:pt x="1788" y="1843"/>
                  </a:lnTo>
                  <a:lnTo>
                    <a:pt x="1788" y="1844"/>
                  </a:lnTo>
                  <a:lnTo>
                    <a:pt x="1788" y="1845"/>
                  </a:lnTo>
                  <a:lnTo>
                    <a:pt x="1788" y="1844"/>
                  </a:lnTo>
                  <a:lnTo>
                    <a:pt x="1789" y="1844"/>
                  </a:lnTo>
                  <a:lnTo>
                    <a:pt x="1789" y="1843"/>
                  </a:lnTo>
                  <a:lnTo>
                    <a:pt x="1790" y="1843"/>
                  </a:lnTo>
                  <a:lnTo>
                    <a:pt x="1789" y="1843"/>
                  </a:lnTo>
                  <a:lnTo>
                    <a:pt x="1789" y="1842"/>
                  </a:lnTo>
                  <a:lnTo>
                    <a:pt x="1790" y="1842"/>
                  </a:lnTo>
                  <a:lnTo>
                    <a:pt x="1790" y="1843"/>
                  </a:lnTo>
                  <a:lnTo>
                    <a:pt x="1791" y="1843"/>
                  </a:lnTo>
                  <a:lnTo>
                    <a:pt x="1790" y="1844"/>
                  </a:lnTo>
                  <a:lnTo>
                    <a:pt x="1790" y="1845"/>
                  </a:lnTo>
                  <a:lnTo>
                    <a:pt x="1789" y="1847"/>
                  </a:lnTo>
                  <a:lnTo>
                    <a:pt x="1789" y="1848"/>
                  </a:lnTo>
                  <a:lnTo>
                    <a:pt x="1788" y="1848"/>
                  </a:lnTo>
                  <a:lnTo>
                    <a:pt x="1787" y="1847"/>
                  </a:lnTo>
                  <a:lnTo>
                    <a:pt x="1786" y="1847"/>
                  </a:lnTo>
                  <a:lnTo>
                    <a:pt x="1786" y="1848"/>
                  </a:lnTo>
                  <a:lnTo>
                    <a:pt x="1785" y="1849"/>
                  </a:lnTo>
                  <a:lnTo>
                    <a:pt x="1786" y="1849"/>
                  </a:lnTo>
                  <a:lnTo>
                    <a:pt x="1786" y="1850"/>
                  </a:lnTo>
                  <a:lnTo>
                    <a:pt x="1786" y="1851"/>
                  </a:lnTo>
                  <a:lnTo>
                    <a:pt x="1787" y="1851"/>
                  </a:lnTo>
                  <a:lnTo>
                    <a:pt x="1788" y="1851"/>
                  </a:lnTo>
                  <a:lnTo>
                    <a:pt x="1789" y="1850"/>
                  </a:lnTo>
                  <a:lnTo>
                    <a:pt x="1789" y="1851"/>
                  </a:lnTo>
                  <a:lnTo>
                    <a:pt x="1790" y="1852"/>
                  </a:lnTo>
                  <a:lnTo>
                    <a:pt x="1790" y="1853"/>
                  </a:lnTo>
                  <a:lnTo>
                    <a:pt x="1791" y="1853"/>
                  </a:lnTo>
                  <a:lnTo>
                    <a:pt x="1793" y="1853"/>
                  </a:lnTo>
                  <a:lnTo>
                    <a:pt x="1793" y="1852"/>
                  </a:lnTo>
                  <a:lnTo>
                    <a:pt x="1794" y="1852"/>
                  </a:lnTo>
                  <a:lnTo>
                    <a:pt x="1794" y="1851"/>
                  </a:lnTo>
                  <a:lnTo>
                    <a:pt x="1794" y="1850"/>
                  </a:lnTo>
                  <a:lnTo>
                    <a:pt x="1794" y="1849"/>
                  </a:lnTo>
                  <a:lnTo>
                    <a:pt x="1794" y="1848"/>
                  </a:lnTo>
                  <a:lnTo>
                    <a:pt x="1795" y="1848"/>
                  </a:lnTo>
                  <a:lnTo>
                    <a:pt x="1796" y="1848"/>
                  </a:lnTo>
                  <a:lnTo>
                    <a:pt x="1796" y="1847"/>
                  </a:lnTo>
                  <a:lnTo>
                    <a:pt x="1796" y="1845"/>
                  </a:lnTo>
                  <a:lnTo>
                    <a:pt x="1797" y="1844"/>
                  </a:lnTo>
                  <a:lnTo>
                    <a:pt x="1797" y="1845"/>
                  </a:lnTo>
                  <a:lnTo>
                    <a:pt x="1798" y="1845"/>
                  </a:lnTo>
                  <a:lnTo>
                    <a:pt x="1798" y="1847"/>
                  </a:lnTo>
                  <a:lnTo>
                    <a:pt x="1798" y="1845"/>
                  </a:lnTo>
                  <a:lnTo>
                    <a:pt x="1799" y="1845"/>
                  </a:lnTo>
                  <a:lnTo>
                    <a:pt x="1800" y="1845"/>
                  </a:lnTo>
                  <a:lnTo>
                    <a:pt x="1799" y="1847"/>
                  </a:lnTo>
                  <a:lnTo>
                    <a:pt x="1798" y="1847"/>
                  </a:lnTo>
                  <a:lnTo>
                    <a:pt x="1798" y="1848"/>
                  </a:lnTo>
                  <a:lnTo>
                    <a:pt x="1798" y="1849"/>
                  </a:lnTo>
                  <a:lnTo>
                    <a:pt x="1799" y="1849"/>
                  </a:lnTo>
                  <a:lnTo>
                    <a:pt x="1800" y="1849"/>
                  </a:lnTo>
                  <a:lnTo>
                    <a:pt x="1800" y="1850"/>
                  </a:lnTo>
                  <a:lnTo>
                    <a:pt x="1799" y="1850"/>
                  </a:lnTo>
                  <a:lnTo>
                    <a:pt x="1799" y="1849"/>
                  </a:lnTo>
                  <a:lnTo>
                    <a:pt x="1798" y="1850"/>
                  </a:lnTo>
                  <a:lnTo>
                    <a:pt x="1799" y="1851"/>
                  </a:lnTo>
                  <a:lnTo>
                    <a:pt x="1800" y="1850"/>
                  </a:lnTo>
                  <a:lnTo>
                    <a:pt x="1800" y="1851"/>
                  </a:lnTo>
                  <a:lnTo>
                    <a:pt x="1800" y="1852"/>
                  </a:lnTo>
                  <a:lnTo>
                    <a:pt x="1800" y="1851"/>
                  </a:lnTo>
                  <a:lnTo>
                    <a:pt x="1802" y="1851"/>
                  </a:lnTo>
                  <a:lnTo>
                    <a:pt x="1802" y="1852"/>
                  </a:lnTo>
                  <a:lnTo>
                    <a:pt x="1800" y="1853"/>
                  </a:lnTo>
                  <a:lnTo>
                    <a:pt x="1802" y="1855"/>
                  </a:lnTo>
                  <a:lnTo>
                    <a:pt x="1800" y="1855"/>
                  </a:lnTo>
                  <a:lnTo>
                    <a:pt x="1800" y="1856"/>
                  </a:lnTo>
                  <a:lnTo>
                    <a:pt x="1799" y="1856"/>
                  </a:lnTo>
                  <a:lnTo>
                    <a:pt x="1800" y="1856"/>
                  </a:lnTo>
                  <a:lnTo>
                    <a:pt x="1799" y="1856"/>
                  </a:lnTo>
                  <a:lnTo>
                    <a:pt x="1799" y="1855"/>
                  </a:lnTo>
                  <a:lnTo>
                    <a:pt x="1798" y="1855"/>
                  </a:lnTo>
                  <a:lnTo>
                    <a:pt x="1798" y="1853"/>
                  </a:lnTo>
                  <a:lnTo>
                    <a:pt x="1797" y="1853"/>
                  </a:lnTo>
                  <a:lnTo>
                    <a:pt x="1797" y="1855"/>
                  </a:lnTo>
                  <a:lnTo>
                    <a:pt x="1797" y="1856"/>
                  </a:lnTo>
                  <a:lnTo>
                    <a:pt x="1796" y="1856"/>
                  </a:lnTo>
                  <a:lnTo>
                    <a:pt x="1796" y="1857"/>
                  </a:lnTo>
                  <a:lnTo>
                    <a:pt x="1795" y="1857"/>
                  </a:lnTo>
                  <a:lnTo>
                    <a:pt x="1794" y="1858"/>
                  </a:lnTo>
                  <a:lnTo>
                    <a:pt x="1794" y="1859"/>
                  </a:lnTo>
                  <a:lnTo>
                    <a:pt x="1795" y="1860"/>
                  </a:lnTo>
                  <a:lnTo>
                    <a:pt x="1796" y="1859"/>
                  </a:lnTo>
                  <a:lnTo>
                    <a:pt x="1797" y="1859"/>
                  </a:lnTo>
                  <a:lnTo>
                    <a:pt x="1797" y="1860"/>
                  </a:lnTo>
                  <a:lnTo>
                    <a:pt x="1796" y="1860"/>
                  </a:lnTo>
                  <a:lnTo>
                    <a:pt x="1797" y="1860"/>
                  </a:lnTo>
                  <a:lnTo>
                    <a:pt x="1798" y="1861"/>
                  </a:lnTo>
                  <a:lnTo>
                    <a:pt x="1797" y="1861"/>
                  </a:lnTo>
                  <a:lnTo>
                    <a:pt x="1797" y="1860"/>
                  </a:lnTo>
                  <a:lnTo>
                    <a:pt x="1796" y="1860"/>
                  </a:lnTo>
                  <a:lnTo>
                    <a:pt x="1795" y="1860"/>
                  </a:lnTo>
                  <a:lnTo>
                    <a:pt x="1794" y="1860"/>
                  </a:lnTo>
                  <a:lnTo>
                    <a:pt x="1791" y="1859"/>
                  </a:lnTo>
                  <a:lnTo>
                    <a:pt x="1790" y="1859"/>
                  </a:lnTo>
                  <a:lnTo>
                    <a:pt x="1791" y="1860"/>
                  </a:lnTo>
                  <a:lnTo>
                    <a:pt x="1793" y="1860"/>
                  </a:lnTo>
                  <a:lnTo>
                    <a:pt x="1793" y="1861"/>
                  </a:lnTo>
                  <a:lnTo>
                    <a:pt x="1794" y="1863"/>
                  </a:lnTo>
                  <a:lnTo>
                    <a:pt x="1793" y="1863"/>
                  </a:lnTo>
                  <a:lnTo>
                    <a:pt x="1790" y="1863"/>
                  </a:lnTo>
                  <a:lnTo>
                    <a:pt x="1789" y="1863"/>
                  </a:lnTo>
                  <a:lnTo>
                    <a:pt x="1790" y="1863"/>
                  </a:lnTo>
                  <a:lnTo>
                    <a:pt x="1790" y="1864"/>
                  </a:lnTo>
                  <a:lnTo>
                    <a:pt x="1791" y="1865"/>
                  </a:lnTo>
                  <a:lnTo>
                    <a:pt x="1791" y="1866"/>
                  </a:lnTo>
                  <a:lnTo>
                    <a:pt x="1793" y="1866"/>
                  </a:lnTo>
                  <a:lnTo>
                    <a:pt x="1794" y="1866"/>
                  </a:lnTo>
                  <a:lnTo>
                    <a:pt x="1795" y="1867"/>
                  </a:lnTo>
                  <a:lnTo>
                    <a:pt x="1796" y="1867"/>
                  </a:lnTo>
                  <a:lnTo>
                    <a:pt x="1795" y="1867"/>
                  </a:lnTo>
                  <a:lnTo>
                    <a:pt x="1796" y="1867"/>
                  </a:lnTo>
                  <a:lnTo>
                    <a:pt x="1797" y="1867"/>
                  </a:lnTo>
                  <a:lnTo>
                    <a:pt x="1797" y="1868"/>
                  </a:lnTo>
                  <a:lnTo>
                    <a:pt x="1797" y="1869"/>
                  </a:lnTo>
                  <a:lnTo>
                    <a:pt x="1798" y="1868"/>
                  </a:lnTo>
                  <a:lnTo>
                    <a:pt x="1798" y="1869"/>
                  </a:lnTo>
                  <a:lnTo>
                    <a:pt x="1797" y="1869"/>
                  </a:lnTo>
                  <a:lnTo>
                    <a:pt x="1797" y="1870"/>
                  </a:lnTo>
                  <a:lnTo>
                    <a:pt x="1798" y="1870"/>
                  </a:lnTo>
                  <a:lnTo>
                    <a:pt x="1799" y="1869"/>
                  </a:lnTo>
                  <a:lnTo>
                    <a:pt x="1800" y="1869"/>
                  </a:lnTo>
                  <a:lnTo>
                    <a:pt x="1802" y="1869"/>
                  </a:lnTo>
                  <a:lnTo>
                    <a:pt x="1802" y="1870"/>
                  </a:lnTo>
                  <a:lnTo>
                    <a:pt x="1802" y="1869"/>
                  </a:lnTo>
                  <a:lnTo>
                    <a:pt x="1803" y="1870"/>
                  </a:lnTo>
                  <a:lnTo>
                    <a:pt x="1803" y="1869"/>
                  </a:lnTo>
                  <a:lnTo>
                    <a:pt x="1804" y="1869"/>
                  </a:lnTo>
                  <a:lnTo>
                    <a:pt x="1804" y="1870"/>
                  </a:lnTo>
                  <a:lnTo>
                    <a:pt x="1803" y="1870"/>
                  </a:lnTo>
                  <a:lnTo>
                    <a:pt x="1804" y="1872"/>
                  </a:lnTo>
                  <a:lnTo>
                    <a:pt x="1805" y="1870"/>
                  </a:lnTo>
                  <a:lnTo>
                    <a:pt x="1806" y="1870"/>
                  </a:lnTo>
                  <a:lnTo>
                    <a:pt x="1806" y="1872"/>
                  </a:lnTo>
                  <a:lnTo>
                    <a:pt x="1807" y="1872"/>
                  </a:lnTo>
                  <a:lnTo>
                    <a:pt x="1808" y="1872"/>
                  </a:lnTo>
                  <a:lnTo>
                    <a:pt x="1808" y="1870"/>
                  </a:lnTo>
                  <a:lnTo>
                    <a:pt x="1808" y="1872"/>
                  </a:lnTo>
                  <a:lnTo>
                    <a:pt x="1810" y="1872"/>
                  </a:lnTo>
                  <a:lnTo>
                    <a:pt x="1810" y="1873"/>
                  </a:lnTo>
                  <a:lnTo>
                    <a:pt x="1811" y="1873"/>
                  </a:lnTo>
                  <a:lnTo>
                    <a:pt x="1811" y="1874"/>
                  </a:lnTo>
                  <a:lnTo>
                    <a:pt x="1812" y="1874"/>
                  </a:lnTo>
                  <a:lnTo>
                    <a:pt x="1811" y="1874"/>
                  </a:lnTo>
                  <a:lnTo>
                    <a:pt x="1811" y="1875"/>
                  </a:lnTo>
                  <a:lnTo>
                    <a:pt x="1812" y="1875"/>
                  </a:lnTo>
                  <a:lnTo>
                    <a:pt x="1813" y="1875"/>
                  </a:lnTo>
                  <a:lnTo>
                    <a:pt x="1814" y="1875"/>
                  </a:lnTo>
                  <a:lnTo>
                    <a:pt x="1813" y="1875"/>
                  </a:lnTo>
                  <a:lnTo>
                    <a:pt x="1814" y="1875"/>
                  </a:lnTo>
                  <a:lnTo>
                    <a:pt x="1815" y="1875"/>
                  </a:lnTo>
                  <a:lnTo>
                    <a:pt x="1814" y="1876"/>
                  </a:lnTo>
                  <a:lnTo>
                    <a:pt x="1815" y="1876"/>
                  </a:lnTo>
                  <a:lnTo>
                    <a:pt x="1814" y="1876"/>
                  </a:lnTo>
                  <a:lnTo>
                    <a:pt x="1813" y="1876"/>
                  </a:lnTo>
                  <a:lnTo>
                    <a:pt x="1813" y="1877"/>
                  </a:lnTo>
                  <a:lnTo>
                    <a:pt x="1815" y="1877"/>
                  </a:lnTo>
                  <a:lnTo>
                    <a:pt x="1814" y="1880"/>
                  </a:lnTo>
                  <a:lnTo>
                    <a:pt x="1813" y="1878"/>
                  </a:lnTo>
                  <a:lnTo>
                    <a:pt x="1813" y="1880"/>
                  </a:lnTo>
                  <a:lnTo>
                    <a:pt x="1813" y="1881"/>
                  </a:lnTo>
                  <a:lnTo>
                    <a:pt x="1813" y="1880"/>
                  </a:lnTo>
                  <a:lnTo>
                    <a:pt x="1812" y="1880"/>
                  </a:lnTo>
                  <a:lnTo>
                    <a:pt x="1812" y="1881"/>
                  </a:lnTo>
                  <a:lnTo>
                    <a:pt x="1811" y="1882"/>
                  </a:lnTo>
                  <a:lnTo>
                    <a:pt x="1812" y="1883"/>
                  </a:lnTo>
                  <a:lnTo>
                    <a:pt x="1812" y="1884"/>
                  </a:lnTo>
                  <a:lnTo>
                    <a:pt x="1811" y="1883"/>
                  </a:lnTo>
                  <a:lnTo>
                    <a:pt x="1810" y="1882"/>
                  </a:lnTo>
                  <a:lnTo>
                    <a:pt x="1808" y="1881"/>
                  </a:lnTo>
                  <a:lnTo>
                    <a:pt x="1808" y="1880"/>
                  </a:lnTo>
                  <a:lnTo>
                    <a:pt x="1807" y="1880"/>
                  </a:lnTo>
                  <a:lnTo>
                    <a:pt x="1807" y="1881"/>
                  </a:lnTo>
                  <a:lnTo>
                    <a:pt x="1808" y="1881"/>
                  </a:lnTo>
                  <a:lnTo>
                    <a:pt x="1808" y="1882"/>
                  </a:lnTo>
                  <a:lnTo>
                    <a:pt x="1807" y="1882"/>
                  </a:lnTo>
                  <a:lnTo>
                    <a:pt x="1806" y="1882"/>
                  </a:lnTo>
                  <a:lnTo>
                    <a:pt x="1806" y="1883"/>
                  </a:lnTo>
                  <a:lnTo>
                    <a:pt x="1805" y="1884"/>
                  </a:lnTo>
                  <a:lnTo>
                    <a:pt x="1804" y="1886"/>
                  </a:lnTo>
                  <a:lnTo>
                    <a:pt x="1803" y="1888"/>
                  </a:lnTo>
                  <a:lnTo>
                    <a:pt x="1803" y="1886"/>
                  </a:lnTo>
                  <a:lnTo>
                    <a:pt x="1803" y="1885"/>
                  </a:lnTo>
                  <a:lnTo>
                    <a:pt x="1804" y="1885"/>
                  </a:lnTo>
                  <a:lnTo>
                    <a:pt x="1804" y="1884"/>
                  </a:lnTo>
                  <a:lnTo>
                    <a:pt x="1805" y="1883"/>
                  </a:lnTo>
                  <a:lnTo>
                    <a:pt x="1805" y="1882"/>
                  </a:lnTo>
                  <a:lnTo>
                    <a:pt x="1806" y="1882"/>
                  </a:lnTo>
                  <a:lnTo>
                    <a:pt x="1806" y="1880"/>
                  </a:lnTo>
                  <a:lnTo>
                    <a:pt x="1806" y="1878"/>
                  </a:lnTo>
                  <a:lnTo>
                    <a:pt x="1806" y="1880"/>
                  </a:lnTo>
                  <a:lnTo>
                    <a:pt x="1805" y="1878"/>
                  </a:lnTo>
                  <a:lnTo>
                    <a:pt x="1805" y="1877"/>
                  </a:lnTo>
                  <a:lnTo>
                    <a:pt x="1805" y="1878"/>
                  </a:lnTo>
                  <a:lnTo>
                    <a:pt x="1805" y="1880"/>
                  </a:lnTo>
                  <a:lnTo>
                    <a:pt x="1805" y="1881"/>
                  </a:lnTo>
                  <a:lnTo>
                    <a:pt x="1804" y="1881"/>
                  </a:lnTo>
                  <a:lnTo>
                    <a:pt x="1803" y="1881"/>
                  </a:lnTo>
                  <a:lnTo>
                    <a:pt x="1803" y="1880"/>
                  </a:lnTo>
                  <a:lnTo>
                    <a:pt x="1803" y="1878"/>
                  </a:lnTo>
                  <a:lnTo>
                    <a:pt x="1802" y="1878"/>
                  </a:lnTo>
                  <a:lnTo>
                    <a:pt x="1799" y="1876"/>
                  </a:lnTo>
                  <a:lnTo>
                    <a:pt x="1800" y="1875"/>
                  </a:lnTo>
                  <a:lnTo>
                    <a:pt x="1799" y="1875"/>
                  </a:lnTo>
                  <a:lnTo>
                    <a:pt x="1799" y="1876"/>
                  </a:lnTo>
                  <a:lnTo>
                    <a:pt x="1797" y="1876"/>
                  </a:lnTo>
                  <a:lnTo>
                    <a:pt x="1796" y="1876"/>
                  </a:lnTo>
                  <a:lnTo>
                    <a:pt x="1795" y="1875"/>
                  </a:lnTo>
                  <a:lnTo>
                    <a:pt x="1795" y="1874"/>
                  </a:lnTo>
                  <a:lnTo>
                    <a:pt x="1794" y="1874"/>
                  </a:lnTo>
                  <a:lnTo>
                    <a:pt x="1794" y="1875"/>
                  </a:lnTo>
                  <a:lnTo>
                    <a:pt x="1793" y="1875"/>
                  </a:lnTo>
                  <a:lnTo>
                    <a:pt x="1791" y="1874"/>
                  </a:lnTo>
                  <a:lnTo>
                    <a:pt x="1789" y="1874"/>
                  </a:lnTo>
                  <a:lnTo>
                    <a:pt x="1788" y="1874"/>
                  </a:lnTo>
                  <a:lnTo>
                    <a:pt x="1789" y="1874"/>
                  </a:lnTo>
                  <a:lnTo>
                    <a:pt x="1790" y="1874"/>
                  </a:lnTo>
                  <a:lnTo>
                    <a:pt x="1790" y="1873"/>
                  </a:lnTo>
                  <a:lnTo>
                    <a:pt x="1790" y="1872"/>
                  </a:lnTo>
                  <a:lnTo>
                    <a:pt x="1789" y="1872"/>
                  </a:lnTo>
                  <a:lnTo>
                    <a:pt x="1789" y="1870"/>
                  </a:lnTo>
                  <a:lnTo>
                    <a:pt x="1788" y="1870"/>
                  </a:lnTo>
                  <a:lnTo>
                    <a:pt x="1788" y="1869"/>
                  </a:lnTo>
                  <a:lnTo>
                    <a:pt x="1788" y="1868"/>
                  </a:lnTo>
                  <a:lnTo>
                    <a:pt x="1787" y="1868"/>
                  </a:lnTo>
                  <a:lnTo>
                    <a:pt x="1787" y="1869"/>
                  </a:lnTo>
                  <a:lnTo>
                    <a:pt x="1786" y="1869"/>
                  </a:lnTo>
                  <a:lnTo>
                    <a:pt x="1785" y="1868"/>
                  </a:lnTo>
                  <a:lnTo>
                    <a:pt x="1783" y="1869"/>
                  </a:lnTo>
                  <a:lnTo>
                    <a:pt x="1782" y="1869"/>
                  </a:lnTo>
                  <a:lnTo>
                    <a:pt x="1779" y="1867"/>
                  </a:lnTo>
                  <a:lnTo>
                    <a:pt x="1778" y="1867"/>
                  </a:lnTo>
                  <a:lnTo>
                    <a:pt x="1778" y="1868"/>
                  </a:lnTo>
                  <a:lnTo>
                    <a:pt x="1777" y="1867"/>
                  </a:lnTo>
                  <a:lnTo>
                    <a:pt x="1777" y="1866"/>
                  </a:lnTo>
                  <a:lnTo>
                    <a:pt x="1776" y="1866"/>
                  </a:lnTo>
                  <a:lnTo>
                    <a:pt x="1776" y="1867"/>
                  </a:lnTo>
                  <a:lnTo>
                    <a:pt x="1774" y="1867"/>
                  </a:lnTo>
                  <a:lnTo>
                    <a:pt x="1776" y="1867"/>
                  </a:lnTo>
                  <a:lnTo>
                    <a:pt x="1776" y="1868"/>
                  </a:lnTo>
                  <a:lnTo>
                    <a:pt x="1774" y="1868"/>
                  </a:lnTo>
                  <a:lnTo>
                    <a:pt x="1776" y="1868"/>
                  </a:lnTo>
                  <a:lnTo>
                    <a:pt x="1778" y="1869"/>
                  </a:lnTo>
                  <a:lnTo>
                    <a:pt x="1779" y="1869"/>
                  </a:lnTo>
                  <a:lnTo>
                    <a:pt x="1780" y="1870"/>
                  </a:lnTo>
                  <a:lnTo>
                    <a:pt x="1781" y="1870"/>
                  </a:lnTo>
                  <a:lnTo>
                    <a:pt x="1781" y="1872"/>
                  </a:lnTo>
                  <a:lnTo>
                    <a:pt x="1780" y="1872"/>
                  </a:lnTo>
                  <a:lnTo>
                    <a:pt x="1780" y="1873"/>
                  </a:lnTo>
                  <a:lnTo>
                    <a:pt x="1781" y="1873"/>
                  </a:lnTo>
                  <a:lnTo>
                    <a:pt x="1781" y="1874"/>
                  </a:lnTo>
                  <a:lnTo>
                    <a:pt x="1780" y="1874"/>
                  </a:lnTo>
                  <a:lnTo>
                    <a:pt x="1781" y="1875"/>
                  </a:lnTo>
                  <a:lnTo>
                    <a:pt x="1782" y="1875"/>
                  </a:lnTo>
                  <a:lnTo>
                    <a:pt x="1782" y="1876"/>
                  </a:lnTo>
                  <a:lnTo>
                    <a:pt x="1781" y="1876"/>
                  </a:lnTo>
                  <a:lnTo>
                    <a:pt x="1781" y="1875"/>
                  </a:lnTo>
                  <a:lnTo>
                    <a:pt x="1780" y="1875"/>
                  </a:lnTo>
                  <a:lnTo>
                    <a:pt x="1780" y="1876"/>
                  </a:lnTo>
                  <a:lnTo>
                    <a:pt x="1779" y="1877"/>
                  </a:lnTo>
                  <a:lnTo>
                    <a:pt x="1780" y="1878"/>
                  </a:lnTo>
                  <a:lnTo>
                    <a:pt x="1781" y="1878"/>
                  </a:lnTo>
                  <a:lnTo>
                    <a:pt x="1781" y="1880"/>
                  </a:lnTo>
                  <a:lnTo>
                    <a:pt x="1780" y="1881"/>
                  </a:lnTo>
                  <a:lnTo>
                    <a:pt x="1779" y="1882"/>
                  </a:lnTo>
                  <a:lnTo>
                    <a:pt x="1779" y="1883"/>
                  </a:lnTo>
                  <a:lnTo>
                    <a:pt x="1777" y="1884"/>
                  </a:lnTo>
                  <a:lnTo>
                    <a:pt x="1776" y="1884"/>
                  </a:lnTo>
                  <a:lnTo>
                    <a:pt x="1776" y="1883"/>
                  </a:lnTo>
                  <a:lnTo>
                    <a:pt x="1776" y="1882"/>
                  </a:lnTo>
                  <a:lnTo>
                    <a:pt x="1774" y="1882"/>
                  </a:lnTo>
                  <a:lnTo>
                    <a:pt x="1774" y="1881"/>
                  </a:lnTo>
                  <a:lnTo>
                    <a:pt x="1774" y="1880"/>
                  </a:lnTo>
                  <a:lnTo>
                    <a:pt x="1774" y="1878"/>
                  </a:lnTo>
                  <a:lnTo>
                    <a:pt x="1774" y="1877"/>
                  </a:lnTo>
                  <a:lnTo>
                    <a:pt x="1774" y="1878"/>
                  </a:lnTo>
                  <a:lnTo>
                    <a:pt x="1773" y="1878"/>
                  </a:lnTo>
                  <a:lnTo>
                    <a:pt x="1773" y="1880"/>
                  </a:lnTo>
                  <a:lnTo>
                    <a:pt x="1773" y="1878"/>
                  </a:lnTo>
                  <a:lnTo>
                    <a:pt x="1772" y="1877"/>
                  </a:lnTo>
                  <a:lnTo>
                    <a:pt x="1771" y="1876"/>
                  </a:lnTo>
                  <a:lnTo>
                    <a:pt x="1771" y="1877"/>
                  </a:lnTo>
                  <a:lnTo>
                    <a:pt x="1771" y="1878"/>
                  </a:lnTo>
                  <a:lnTo>
                    <a:pt x="1770" y="1880"/>
                  </a:lnTo>
                  <a:lnTo>
                    <a:pt x="1770" y="1877"/>
                  </a:lnTo>
                  <a:lnTo>
                    <a:pt x="1770" y="1876"/>
                  </a:lnTo>
                  <a:lnTo>
                    <a:pt x="1769" y="1876"/>
                  </a:lnTo>
                  <a:lnTo>
                    <a:pt x="1769" y="1875"/>
                  </a:lnTo>
                  <a:lnTo>
                    <a:pt x="1768" y="1875"/>
                  </a:lnTo>
                  <a:lnTo>
                    <a:pt x="1768" y="1876"/>
                  </a:lnTo>
                  <a:lnTo>
                    <a:pt x="1768" y="1877"/>
                  </a:lnTo>
                  <a:lnTo>
                    <a:pt x="1767" y="1877"/>
                  </a:lnTo>
                  <a:lnTo>
                    <a:pt x="1765" y="1877"/>
                  </a:lnTo>
                  <a:lnTo>
                    <a:pt x="1765" y="1878"/>
                  </a:lnTo>
                  <a:lnTo>
                    <a:pt x="1764" y="1877"/>
                  </a:lnTo>
                  <a:lnTo>
                    <a:pt x="1763" y="1877"/>
                  </a:lnTo>
                  <a:lnTo>
                    <a:pt x="1763" y="1878"/>
                  </a:lnTo>
                  <a:lnTo>
                    <a:pt x="1764" y="1878"/>
                  </a:lnTo>
                  <a:lnTo>
                    <a:pt x="1763" y="1880"/>
                  </a:lnTo>
                  <a:lnTo>
                    <a:pt x="1764" y="1881"/>
                  </a:lnTo>
                  <a:lnTo>
                    <a:pt x="1763" y="1881"/>
                  </a:lnTo>
                  <a:lnTo>
                    <a:pt x="1763" y="1880"/>
                  </a:lnTo>
                  <a:lnTo>
                    <a:pt x="1762" y="1881"/>
                  </a:lnTo>
                  <a:lnTo>
                    <a:pt x="1762" y="1882"/>
                  </a:lnTo>
                  <a:lnTo>
                    <a:pt x="1762" y="1883"/>
                  </a:lnTo>
                  <a:lnTo>
                    <a:pt x="1762" y="1884"/>
                  </a:lnTo>
                  <a:lnTo>
                    <a:pt x="1762" y="1883"/>
                  </a:lnTo>
                  <a:lnTo>
                    <a:pt x="1761" y="1883"/>
                  </a:lnTo>
                  <a:lnTo>
                    <a:pt x="1761" y="1884"/>
                  </a:lnTo>
                  <a:lnTo>
                    <a:pt x="1761" y="1885"/>
                  </a:lnTo>
                  <a:lnTo>
                    <a:pt x="1760" y="1885"/>
                  </a:lnTo>
                  <a:lnTo>
                    <a:pt x="1760" y="1884"/>
                  </a:lnTo>
                  <a:lnTo>
                    <a:pt x="1759" y="1884"/>
                  </a:lnTo>
                  <a:lnTo>
                    <a:pt x="1759" y="1885"/>
                  </a:lnTo>
                  <a:lnTo>
                    <a:pt x="1757" y="1885"/>
                  </a:lnTo>
                  <a:lnTo>
                    <a:pt x="1757" y="1884"/>
                  </a:lnTo>
                  <a:lnTo>
                    <a:pt x="1759" y="1884"/>
                  </a:lnTo>
                  <a:lnTo>
                    <a:pt x="1757" y="1883"/>
                  </a:lnTo>
                  <a:lnTo>
                    <a:pt x="1757" y="1884"/>
                  </a:lnTo>
                  <a:lnTo>
                    <a:pt x="1756" y="1883"/>
                  </a:lnTo>
                  <a:lnTo>
                    <a:pt x="1755" y="1883"/>
                  </a:lnTo>
                  <a:lnTo>
                    <a:pt x="1756" y="1884"/>
                  </a:lnTo>
                  <a:lnTo>
                    <a:pt x="1755" y="1884"/>
                  </a:lnTo>
                  <a:lnTo>
                    <a:pt x="1755" y="1885"/>
                  </a:lnTo>
                  <a:lnTo>
                    <a:pt x="1754" y="1885"/>
                  </a:lnTo>
                  <a:lnTo>
                    <a:pt x="1753" y="1884"/>
                  </a:lnTo>
                  <a:lnTo>
                    <a:pt x="1752" y="1883"/>
                  </a:lnTo>
                  <a:lnTo>
                    <a:pt x="1751" y="1883"/>
                  </a:lnTo>
                  <a:lnTo>
                    <a:pt x="1751" y="1884"/>
                  </a:lnTo>
                  <a:lnTo>
                    <a:pt x="1751" y="1883"/>
                  </a:lnTo>
                  <a:lnTo>
                    <a:pt x="1751" y="1882"/>
                  </a:lnTo>
                  <a:lnTo>
                    <a:pt x="1750" y="1882"/>
                  </a:lnTo>
                  <a:lnTo>
                    <a:pt x="1750" y="1883"/>
                  </a:lnTo>
                  <a:lnTo>
                    <a:pt x="1748" y="1883"/>
                  </a:lnTo>
                  <a:lnTo>
                    <a:pt x="1747" y="1883"/>
                  </a:lnTo>
                  <a:lnTo>
                    <a:pt x="1746" y="1883"/>
                  </a:lnTo>
                  <a:lnTo>
                    <a:pt x="1743" y="1882"/>
                  </a:lnTo>
                  <a:lnTo>
                    <a:pt x="1740" y="1882"/>
                  </a:lnTo>
                  <a:lnTo>
                    <a:pt x="1739" y="1881"/>
                  </a:lnTo>
                  <a:lnTo>
                    <a:pt x="1739" y="1878"/>
                  </a:lnTo>
                  <a:lnTo>
                    <a:pt x="1739" y="1880"/>
                  </a:lnTo>
                  <a:lnTo>
                    <a:pt x="1740" y="1880"/>
                  </a:lnTo>
                  <a:lnTo>
                    <a:pt x="1740" y="1878"/>
                  </a:lnTo>
                  <a:lnTo>
                    <a:pt x="1742" y="1878"/>
                  </a:lnTo>
                  <a:lnTo>
                    <a:pt x="1742" y="1877"/>
                  </a:lnTo>
                  <a:lnTo>
                    <a:pt x="1743" y="1877"/>
                  </a:lnTo>
                  <a:lnTo>
                    <a:pt x="1743" y="1878"/>
                  </a:lnTo>
                  <a:lnTo>
                    <a:pt x="1744" y="1878"/>
                  </a:lnTo>
                  <a:lnTo>
                    <a:pt x="1745" y="1878"/>
                  </a:lnTo>
                  <a:lnTo>
                    <a:pt x="1745" y="1880"/>
                  </a:lnTo>
                  <a:lnTo>
                    <a:pt x="1745" y="1881"/>
                  </a:lnTo>
                  <a:lnTo>
                    <a:pt x="1745" y="1882"/>
                  </a:lnTo>
                  <a:lnTo>
                    <a:pt x="1746" y="1881"/>
                  </a:lnTo>
                  <a:lnTo>
                    <a:pt x="1746" y="1880"/>
                  </a:lnTo>
                  <a:lnTo>
                    <a:pt x="1746" y="1878"/>
                  </a:lnTo>
                  <a:lnTo>
                    <a:pt x="1744" y="1877"/>
                  </a:lnTo>
                  <a:lnTo>
                    <a:pt x="1743" y="1876"/>
                  </a:lnTo>
                  <a:lnTo>
                    <a:pt x="1743" y="1875"/>
                  </a:lnTo>
                  <a:lnTo>
                    <a:pt x="1742" y="1875"/>
                  </a:lnTo>
                  <a:lnTo>
                    <a:pt x="1742" y="1874"/>
                  </a:lnTo>
                  <a:lnTo>
                    <a:pt x="1740" y="1873"/>
                  </a:lnTo>
                  <a:lnTo>
                    <a:pt x="1740" y="1872"/>
                  </a:lnTo>
                  <a:lnTo>
                    <a:pt x="1742" y="1870"/>
                  </a:lnTo>
                  <a:lnTo>
                    <a:pt x="1742" y="1869"/>
                  </a:lnTo>
                  <a:lnTo>
                    <a:pt x="1742" y="1868"/>
                  </a:lnTo>
                  <a:lnTo>
                    <a:pt x="1740" y="1868"/>
                  </a:lnTo>
                  <a:lnTo>
                    <a:pt x="1742" y="1869"/>
                  </a:lnTo>
                  <a:lnTo>
                    <a:pt x="1740" y="1869"/>
                  </a:lnTo>
                  <a:lnTo>
                    <a:pt x="1740" y="1870"/>
                  </a:lnTo>
                  <a:lnTo>
                    <a:pt x="1740" y="1872"/>
                  </a:lnTo>
                  <a:lnTo>
                    <a:pt x="1740" y="1873"/>
                  </a:lnTo>
                  <a:lnTo>
                    <a:pt x="1739" y="1874"/>
                  </a:lnTo>
                  <a:lnTo>
                    <a:pt x="1739" y="1873"/>
                  </a:lnTo>
                  <a:lnTo>
                    <a:pt x="1737" y="1873"/>
                  </a:lnTo>
                  <a:lnTo>
                    <a:pt x="1736" y="1873"/>
                  </a:lnTo>
                  <a:lnTo>
                    <a:pt x="1736" y="1872"/>
                  </a:lnTo>
                  <a:lnTo>
                    <a:pt x="1735" y="1870"/>
                  </a:lnTo>
                  <a:lnTo>
                    <a:pt x="1735" y="1872"/>
                  </a:lnTo>
                  <a:lnTo>
                    <a:pt x="1734" y="1872"/>
                  </a:lnTo>
                  <a:lnTo>
                    <a:pt x="1733" y="1873"/>
                  </a:lnTo>
                  <a:lnTo>
                    <a:pt x="1731" y="1873"/>
                  </a:lnTo>
                  <a:lnTo>
                    <a:pt x="1731" y="1872"/>
                  </a:lnTo>
                  <a:lnTo>
                    <a:pt x="1731" y="1870"/>
                  </a:lnTo>
                  <a:lnTo>
                    <a:pt x="1731" y="1869"/>
                  </a:lnTo>
                  <a:lnTo>
                    <a:pt x="1730" y="1868"/>
                  </a:lnTo>
                  <a:lnTo>
                    <a:pt x="1729" y="1868"/>
                  </a:lnTo>
                  <a:lnTo>
                    <a:pt x="1729" y="1869"/>
                  </a:lnTo>
                  <a:lnTo>
                    <a:pt x="1728" y="1869"/>
                  </a:lnTo>
                  <a:lnTo>
                    <a:pt x="1728" y="1868"/>
                  </a:lnTo>
                  <a:lnTo>
                    <a:pt x="1728" y="1867"/>
                  </a:lnTo>
                  <a:lnTo>
                    <a:pt x="1728" y="1866"/>
                  </a:lnTo>
                  <a:lnTo>
                    <a:pt x="1728" y="1865"/>
                  </a:lnTo>
                  <a:lnTo>
                    <a:pt x="1727" y="1865"/>
                  </a:lnTo>
                  <a:lnTo>
                    <a:pt x="1724" y="1865"/>
                  </a:lnTo>
                  <a:lnTo>
                    <a:pt x="1722" y="1866"/>
                  </a:lnTo>
                  <a:lnTo>
                    <a:pt x="1721" y="1866"/>
                  </a:lnTo>
                  <a:lnTo>
                    <a:pt x="1721" y="1867"/>
                  </a:lnTo>
                  <a:lnTo>
                    <a:pt x="1721" y="1866"/>
                  </a:lnTo>
                  <a:lnTo>
                    <a:pt x="1720" y="1866"/>
                  </a:lnTo>
                  <a:lnTo>
                    <a:pt x="1720" y="1865"/>
                  </a:lnTo>
                  <a:lnTo>
                    <a:pt x="1720" y="1864"/>
                  </a:lnTo>
                  <a:lnTo>
                    <a:pt x="1721" y="1864"/>
                  </a:lnTo>
                  <a:lnTo>
                    <a:pt x="1721" y="1863"/>
                  </a:lnTo>
                  <a:lnTo>
                    <a:pt x="1719" y="1863"/>
                  </a:lnTo>
                  <a:lnTo>
                    <a:pt x="1718" y="1863"/>
                  </a:lnTo>
                  <a:lnTo>
                    <a:pt x="1717" y="1863"/>
                  </a:lnTo>
                  <a:lnTo>
                    <a:pt x="1717" y="1864"/>
                  </a:lnTo>
                  <a:lnTo>
                    <a:pt x="1716" y="1864"/>
                  </a:lnTo>
                  <a:lnTo>
                    <a:pt x="1713" y="1865"/>
                  </a:lnTo>
                  <a:lnTo>
                    <a:pt x="1713" y="1866"/>
                  </a:lnTo>
                  <a:lnTo>
                    <a:pt x="1712" y="1866"/>
                  </a:lnTo>
                  <a:lnTo>
                    <a:pt x="1712" y="1867"/>
                  </a:lnTo>
                  <a:lnTo>
                    <a:pt x="1711" y="1867"/>
                  </a:lnTo>
                  <a:lnTo>
                    <a:pt x="1712" y="1866"/>
                  </a:lnTo>
                  <a:lnTo>
                    <a:pt x="1711" y="1866"/>
                  </a:lnTo>
                  <a:lnTo>
                    <a:pt x="1710" y="1866"/>
                  </a:lnTo>
                  <a:lnTo>
                    <a:pt x="1710" y="1867"/>
                  </a:lnTo>
                  <a:lnTo>
                    <a:pt x="1711" y="1868"/>
                  </a:lnTo>
                  <a:lnTo>
                    <a:pt x="1712" y="1867"/>
                  </a:lnTo>
                  <a:lnTo>
                    <a:pt x="1713" y="1867"/>
                  </a:lnTo>
                  <a:lnTo>
                    <a:pt x="1712" y="1868"/>
                  </a:lnTo>
                  <a:lnTo>
                    <a:pt x="1713" y="1870"/>
                  </a:lnTo>
                  <a:lnTo>
                    <a:pt x="1714" y="1870"/>
                  </a:lnTo>
                  <a:lnTo>
                    <a:pt x="1716" y="1870"/>
                  </a:lnTo>
                  <a:lnTo>
                    <a:pt x="1714" y="1870"/>
                  </a:lnTo>
                  <a:lnTo>
                    <a:pt x="1714" y="1872"/>
                  </a:lnTo>
                  <a:lnTo>
                    <a:pt x="1716" y="1872"/>
                  </a:lnTo>
                  <a:lnTo>
                    <a:pt x="1714" y="1872"/>
                  </a:lnTo>
                  <a:lnTo>
                    <a:pt x="1713" y="1872"/>
                  </a:lnTo>
                  <a:lnTo>
                    <a:pt x="1712" y="1873"/>
                  </a:lnTo>
                  <a:lnTo>
                    <a:pt x="1711" y="1873"/>
                  </a:lnTo>
                  <a:lnTo>
                    <a:pt x="1709" y="1874"/>
                  </a:lnTo>
                  <a:lnTo>
                    <a:pt x="1708" y="1875"/>
                  </a:lnTo>
                  <a:lnTo>
                    <a:pt x="1707" y="1875"/>
                  </a:lnTo>
                  <a:lnTo>
                    <a:pt x="1702" y="1874"/>
                  </a:lnTo>
                  <a:lnTo>
                    <a:pt x="1701" y="1874"/>
                  </a:lnTo>
                  <a:lnTo>
                    <a:pt x="1700" y="1874"/>
                  </a:lnTo>
                  <a:lnTo>
                    <a:pt x="1699" y="1874"/>
                  </a:lnTo>
                  <a:lnTo>
                    <a:pt x="1694" y="1873"/>
                  </a:lnTo>
                  <a:lnTo>
                    <a:pt x="1691" y="1872"/>
                  </a:lnTo>
                  <a:lnTo>
                    <a:pt x="1688" y="1872"/>
                  </a:lnTo>
                  <a:lnTo>
                    <a:pt x="1687" y="1870"/>
                  </a:lnTo>
                  <a:lnTo>
                    <a:pt x="1683" y="1869"/>
                  </a:lnTo>
                  <a:lnTo>
                    <a:pt x="1681" y="1869"/>
                  </a:lnTo>
                  <a:lnTo>
                    <a:pt x="1677" y="1868"/>
                  </a:lnTo>
                  <a:lnTo>
                    <a:pt x="1676" y="1868"/>
                  </a:lnTo>
                  <a:lnTo>
                    <a:pt x="1674" y="1868"/>
                  </a:lnTo>
                  <a:lnTo>
                    <a:pt x="1673" y="1869"/>
                  </a:lnTo>
                  <a:lnTo>
                    <a:pt x="1671" y="1869"/>
                  </a:lnTo>
                  <a:lnTo>
                    <a:pt x="1670" y="1869"/>
                  </a:lnTo>
                  <a:lnTo>
                    <a:pt x="1669" y="1869"/>
                  </a:lnTo>
                  <a:lnTo>
                    <a:pt x="1668" y="1869"/>
                  </a:lnTo>
                  <a:lnTo>
                    <a:pt x="1666" y="1869"/>
                  </a:lnTo>
                  <a:lnTo>
                    <a:pt x="1664" y="1870"/>
                  </a:lnTo>
                  <a:lnTo>
                    <a:pt x="1661" y="1870"/>
                  </a:lnTo>
                  <a:lnTo>
                    <a:pt x="1660" y="1870"/>
                  </a:lnTo>
                  <a:lnTo>
                    <a:pt x="1659" y="1872"/>
                  </a:lnTo>
                  <a:lnTo>
                    <a:pt x="1658" y="1872"/>
                  </a:lnTo>
                  <a:lnTo>
                    <a:pt x="1657" y="1873"/>
                  </a:lnTo>
                  <a:lnTo>
                    <a:pt x="1657" y="1872"/>
                  </a:lnTo>
                  <a:lnTo>
                    <a:pt x="1656" y="1870"/>
                  </a:lnTo>
                  <a:lnTo>
                    <a:pt x="1655" y="1869"/>
                  </a:lnTo>
                  <a:lnTo>
                    <a:pt x="1655" y="1868"/>
                  </a:lnTo>
                  <a:lnTo>
                    <a:pt x="1656" y="1868"/>
                  </a:lnTo>
                  <a:lnTo>
                    <a:pt x="1657" y="1868"/>
                  </a:lnTo>
                  <a:lnTo>
                    <a:pt x="1658" y="1867"/>
                  </a:lnTo>
                  <a:lnTo>
                    <a:pt x="1659" y="1865"/>
                  </a:lnTo>
                  <a:lnTo>
                    <a:pt x="1659" y="1863"/>
                  </a:lnTo>
                  <a:lnTo>
                    <a:pt x="1658" y="1861"/>
                  </a:lnTo>
                  <a:lnTo>
                    <a:pt x="1657" y="1861"/>
                  </a:lnTo>
                  <a:lnTo>
                    <a:pt x="1657" y="1863"/>
                  </a:lnTo>
                  <a:lnTo>
                    <a:pt x="1656" y="1863"/>
                  </a:lnTo>
                  <a:lnTo>
                    <a:pt x="1656" y="1864"/>
                  </a:lnTo>
                  <a:lnTo>
                    <a:pt x="1653" y="1867"/>
                  </a:lnTo>
                  <a:lnTo>
                    <a:pt x="1653" y="1869"/>
                  </a:lnTo>
                  <a:lnTo>
                    <a:pt x="1653" y="1870"/>
                  </a:lnTo>
                  <a:lnTo>
                    <a:pt x="1656" y="1872"/>
                  </a:lnTo>
                  <a:lnTo>
                    <a:pt x="1656" y="1873"/>
                  </a:lnTo>
                  <a:lnTo>
                    <a:pt x="1656" y="1874"/>
                  </a:lnTo>
                  <a:lnTo>
                    <a:pt x="1655" y="1874"/>
                  </a:lnTo>
                  <a:lnTo>
                    <a:pt x="1650" y="1874"/>
                  </a:lnTo>
                  <a:lnTo>
                    <a:pt x="1649" y="1874"/>
                  </a:lnTo>
                  <a:lnTo>
                    <a:pt x="1648" y="1875"/>
                  </a:lnTo>
                  <a:lnTo>
                    <a:pt x="1644" y="1876"/>
                  </a:lnTo>
                  <a:lnTo>
                    <a:pt x="1641" y="1878"/>
                  </a:lnTo>
                  <a:lnTo>
                    <a:pt x="1631" y="1883"/>
                  </a:lnTo>
                  <a:lnTo>
                    <a:pt x="1630" y="1884"/>
                  </a:lnTo>
                  <a:lnTo>
                    <a:pt x="1628" y="1886"/>
                  </a:lnTo>
                  <a:lnTo>
                    <a:pt x="1627" y="1886"/>
                  </a:lnTo>
                  <a:lnTo>
                    <a:pt x="1626" y="1886"/>
                  </a:lnTo>
                  <a:lnTo>
                    <a:pt x="1627" y="1886"/>
                  </a:lnTo>
                  <a:lnTo>
                    <a:pt x="1630" y="1883"/>
                  </a:lnTo>
                  <a:lnTo>
                    <a:pt x="1631" y="1883"/>
                  </a:lnTo>
                  <a:lnTo>
                    <a:pt x="1631" y="1882"/>
                  </a:lnTo>
                  <a:lnTo>
                    <a:pt x="1632" y="1882"/>
                  </a:lnTo>
                  <a:lnTo>
                    <a:pt x="1633" y="1881"/>
                  </a:lnTo>
                  <a:lnTo>
                    <a:pt x="1635" y="1881"/>
                  </a:lnTo>
                  <a:lnTo>
                    <a:pt x="1636" y="1880"/>
                  </a:lnTo>
                  <a:lnTo>
                    <a:pt x="1636" y="1878"/>
                  </a:lnTo>
                  <a:lnTo>
                    <a:pt x="1635" y="1880"/>
                  </a:lnTo>
                  <a:lnTo>
                    <a:pt x="1634" y="1880"/>
                  </a:lnTo>
                  <a:lnTo>
                    <a:pt x="1634" y="1878"/>
                  </a:lnTo>
                  <a:lnTo>
                    <a:pt x="1632" y="1880"/>
                  </a:lnTo>
                  <a:lnTo>
                    <a:pt x="1630" y="1881"/>
                  </a:lnTo>
                  <a:lnTo>
                    <a:pt x="1628" y="1881"/>
                  </a:lnTo>
                  <a:lnTo>
                    <a:pt x="1627" y="1881"/>
                  </a:lnTo>
                  <a:lnTo>
                    <a:pt x="1626" y="1881"/>
                  </a:lnTo>
                  <a:lnTo>
                    <a:pt x="1627" y="1881"/>
                  </a:lnTo>
                  <a:lnTo>
                    <a:pt x="1627" y="1880"/>
                  </a:lnTo>
                  <a:lnTo>
                    <a:pt x="1628" y="1878"/>
                  </a:lnTo>
                  <a:lnTo>
                    <a:pt x="1628" y="1877"/>
                  </a:lnTo>
                  <a:lnTo>
                    <a:pt x="1628" y="1876"/>
                  </a:lnTo>
                  <a:lnTo>
                    <a:pt x="1630" y="1875"/>
                  </a:lnTo>
                  <a:lnTo>
                    <a:pt x="1628" y="1874"/>
                  </a:lnTo>
                  <a:lnTo>
                    <a:pt x="1628" y="1873"/>
                  </a:lnTo>
                  <a:lnTo>
                    <a:pt x="1628" y="1872"/>
                  </a:lnTo>
                  <a:lnTo>
                    <a:pt x="1627" y="1872"/>
                  </a:lnTo>
                  <a:lnTo>
                    <a:pt x="1626" y="1872"/>
                  </a:lnTo>
                  <a:lnTo>
                    <a:pt x="1625" y="1872"/>
                  </a:lnTo>
                  <a:lnTo>
                    <a:pt x="1625" y="1873"/>
                  </a:lnTo>
                  <a:lnTo>
                    <a:pt x="1624" y="1874"/>
                  </a:lnTo>
                  <a:lnTo>
                    <a:pt x="1624" y="1875"/>
                  </a:lnTo>
                  <a:lnTo>
                    <a:pt x="1623" y="1876"/>
                  </a:lnTo>
                  <a:lnTo>
                    <a:pt x="1622" y="1876"/>
                  </a:lnTo>
                  <a:lnTo>
                    <a:pt x="1622" y="1875"/>
                  </a:lnTo>
                  <a:lnTo>
                    <a:pt x="1621" y="1875"/>
                  </a:lnTo>
                  <a:lnTo>
                    <a:pt x="1619" y="1874"/>
                  </a:lnTo>
                  <a:lnTo>
                    <a:pt x="1618" y="1874"/>
                  </a:lnTo>
                  <a:lnTo>
                    <a:pt x="1618" y="1873"/>
                  </a:lnTo>
                  <a:lnTo>
                    <a:pt x="1617" y="1873"/>
                  </a:lnTo>
                  <a:lnTo>
                    <a:pt x="1617" y="1875"/>
                  </a:lnTo>
                  <a:lnTo>
                    <a:pt x="1618" y="1875"/>
                  </a:lnTo>
                  <a:lnTo>
                    <a:pt x="1619" y="1875"/>
                  </a:lnTo>
                  <a:lnTo>
                    <a:pt x="1619" y="1876"/>
                  </a:lnTo>
                  <a:lnTo>
                    <a:pt x="1618" y="1877"/>
                  </a:lnTo>
                  <a:lnTo>
                    <a:pt x="1619" y="1877"/>
                  </a:lnTo>
                  <a:lnTo>
                    <a:pt x="1619" y="1878"/>
                  </a:lnTo>
                  <a:lnTo>
                    <a:pt x="1619" y="1880"/>
                  </a:lnTo>
                  <a:lnTo>
                    <a:pt x="1618" y="1880"/>
                  </a:lnTo>
                  <a:lnTo>
                    <a:pt x="1618" y="1881"/>
                  </a:lnTo>
                  <a:lnTo>
                    <a:pt x="1619" y="1882"/>
                  </a:lnTo>
                  <a:lnTo>
                    <a:pt x="1623" y="1882"/>
                  </a:lnTo>
                  <a:lnTo>
                    <a:pt x="1623" y="1883"/>
                  </a:lnTo>
                  <a:lnTo>
                    <a:pt x="1622" y="1883"/>
                  </a:lnTo>
                  <a:lnTo>
                    <a:pt x="1621" y="1883"/>
                  </a:lnTo>
                  <a:lnTo>
                    <a:pt x="1621" y="1884"/>
                  </a:lnTo>
                  <a:lnTo>
                    <a:pt x="1622" y="1884"/>
                  </a:lnTo>
                  <a:lnTo>
                    <a:pt x="1622" y="1885"/>
                  </a:lnTo>
                  <a:lnTo>
                    <a:pt x="1623" y="1885"/>
                  </a:lnTo>
                  <a:lnTo>
                    <a:pt x="1622" y="1885"/>
                  </a:lnTo>
                  <a:lnTo>
                    <a:pt x="1622" y="1884"/>
                  </a:lnTo>
                  <a:lnTo>
                    <a:pt x="1623" y="1884"/>
                  </a:lnTo>
                  <a:lnTo>
                    <a:pt x="1623" y="1885"/>
                  </a:lnTo>
                  <a:lnTo>
                    <a:pt x="1624" y="1886"/>
                  </a:lnTo>
                  <a:lnTo>
                    <a:pt x="1625" y="1886"/>
                  </a:lnTo>
                  <a:lnTo>
                    <a:pt x="1625" y="1888"/>
                  </a:lnTo>
                  <a:lnTo>
                    <a:pt x="1625" y="1886"/>
                  </a:lnTo>
                  <a:lnTo>
                    <a:pt x="1624" y="1886"/>
                  </a:lnTo>
                  <a:lnTo>
                    <a:pt x="1623" y="1886"/>
                  </a:lnTo>
                  <a:lnTo>
                    <a:pt x="1623" y="1888"/>
                  </a:lnTo>
                  <a:lnTo>
                    <a:pt x="1623" y="1889"/>
                  </a:lnTo>
                  <a:lnTo>
                    <a:pt x="1622" y="1890"/>
                  </a:lnTo>
                  <a:lnTo>
                    <a:pt x="1622" y="1889"/>
                  </a:lnTo>
                  <a:lnTo>
                    <a:pt x="1622" y="1890"/>
                  </a:lnTo>
                  <a:lnTo>
                    <a:pt x="1621" y="1890"/>
                  </a:lnTo>
                  <a:lnTo>
                    <a:pt x="1619" y="1890"/>
                  </a:lnTo>
                  <a:lnTo>
                    <a:pt x="1619" y="1891"/>
                  </a:lnTo>
                  <a:lnTo>
                    <a:pt x="1618" y="1893"/>
                  </a:lnTo>
                  <a:lnTo>
                    <a:pt x="1617" y="1894"/>
                  </a:lnTo>
                  <a:lnTo>
                    <a:pt x="1616" y="1894"/>
                  </a:lnTo>
                  <a:lnTo>
                    <a:pt x="1616" y="1893"/>
                  </a:lnTo>
                  <a:lnTo>
                    <a:pt x="1615" y="1893"/>
                  </a:lnTo>
                  <a:lnTo>
                    <a:pt x="1615" y="1894"/>
                  </a:lnTo>
                  <a:lnTo>
                    <a:pt x="1615" y="1895"/>
                  </a:lnTo>
                  <a:lnTo>
                    <a:pt x="1615" y="1897"/>
                  </a:lnTo>
                  <a:lnTo>
                    <a:pt x="1615" y="1898"/>
                  </a:lnTo>
                  <a:lnTo>
                    <a:pt x="1615" y="1899"/>
                  </a:lnTo>
                  <a:lnTo>
                    <a:pt x="1613" y="1901"/>
                  </a:lnTo>
                  <a:lnTo>
                    <a:pt x="1612" y="1902"/>
                  </a:lnTo>
                  <a:lnTo>
                    <a:pt x="1610" y="1905"/>
                  </a:lnTo>
                  <a:lnTo>
                    <a:pt x="1608" y="1906"/>
                  </a:lnTo>
                  <a:lnTo>
                    <a:pt x="1607" y="1906"/>
                  </a:lnTo>
                  <a:lnTo>
                    <a:pt x="1607" y="1907"/>
                  </a:lnTo>
                  <a:lnTo>
                    <a:pt x="1605" y="1908"/>
                  </a:lnTo>
                  <a:lnTo>
                    <a:pt x="1601" y="1910"/>
                  </a:lnTo>
                  <a:lnTo>
                    <a:pt x="1600" y="1911"/>
                  </a:lnTo>
                  <a:lnTo>
                    <a:pt x="1598" y="1911"/>
                  </a:lnTo>
                  <a:lnTo>
                    <a:pt x="1597" y="1911"/>
                  </a:lnTo>
                  <a:lnTo>
                    <a:pt x="1596" y="1911"/>
                  </a:lnTo>
                  <a:lnTo>
                    <a:pt x="1595" y="1913"/>
                  </a:lnTo>
                  <a:lnTo>
                    <a:pt x="1590" y="1914"/>
                  </a:lnTo>
                  <a:lnTo>
                    <a:pt x="1590" y="1915"/>
                  </a:lnTo>
                  <a:lnTo>
                    <a:pt x="1590" y="1916"/>
                  </a:lnTo>
                  <a:lnTo>
                    <a:pt x="1595" y="1914"/>
                  </a:lnTo>
                  <a:lnTo>
                    <a:pt x="1596" y="1913"/>
                  </a:lnTo>
                  <a:lnTo>
                    <a:pt x="1597" y="1913"/>
                  </a:lnTo>
                  <a:lnTo>
                    <a:pt x="1593" y="1915"/>
                  </a:lnTo>
                  <a:lnTo>
                    <a:pt x="1591" y="1916"/>
                  </a:lnTo>
                  <a:lnTo>
                    <a:pt x="1588" y="1917"/>
                  </a:lnTo>
                  <a:lnTo>
                    <a:pt x="1587" y="1919"/>
                  </a:lnTo>
                  <a:lnTo>
                    <a:pt x="1584" y="1919"/>
                  </a:lnTo>
                  <a:lnTo>
                    <a:pt x="1582" y="1922"/>
                  </a:lnTo>
                  <a:lnTo>
                    <a:pt x="1581" y="1922"/>
                  </a:lnTo>
                  <a:lnTo>
                    <a:pt x="1582" y="1920"/>
                  </a:lnTo>
                  <a:lnTo>
                    <a:pt x="1583" y="1919"/>
                  </a:lnTo>
                  <a:lnTo>
                    <a:pt x="1588" y="1917"/>
                  </a:lnTo>
                  <a:lnTo>
                    <a:pt x="1589" y="1917"/>
                  </a:lnTo>
                  <a:lnTo>
                    <a:pt x="1589" y="1916"/>
                  </a:lnTo>
                  <a:lnTo>
                    <a:pt x="1588" y="1915"/>
                  </a:lnTo>
                  <a:lnTo>
                    <a:pt x="1588" y="1916"/>
                  </a:lnTo>
                  <a:lnTo>
                    <a:pt x="1585" y="1916"/>
                  </a:lnTo>
                  <a:lnTo>
                    <a:pt x="1585" y="1917"/>
                  </a:lnTo>
                  <a:lnTo>
                    <a:pt x="1583" y="1917"/>
                  </a:lnTo>
                  <a:lnTo>
                    <a:pt x="1581" y="1918"/>
                  </a:lnTo>
                  <a:lnTo>
                    <a:pt x="1581" y="1917"/>
                  </a:lnTo>
                  <a:lnTo>
                    <a:pt x="1583" y="1917"/>
                  </a:lnTo>
                  <a:lnTo>
                    <a:pt x="1583" y="1916"/>
                  </a:lnTo>
                  <a:lnTo>
                    <a:pt x="1582" y="1916"/>
                  </a:lnTo>
                  <a:lnTo>
                    <a:pt x="1582" y="1917"/>
                  </a:lnTo>
                  <a:lnTo>
                    <a:pt x="1581" y="1917"/>
                  </a:lnTo>
                  <a:lnTo>
                    <a:pt x="1581" y="1916"/>
                  </a:lnTo>
                  <a:lnTo>
                    <a:pt x="1582" y="1915"/>
                  </a:lnTo>
                  <a:lnTo>
                    <a:pt x="1582" y="1914"/>
                  </a:lnTo>
                  <a:lnTo>
                    <a:pt x="1581" y="1914"/>
                  </a:lnTo>
                  <a:lnTo>
                    <a:pt x="1580" y="1915"/>
                  </a:lnTo>
                  <a:lnTo>
                    <a:pt x="1579" y="1915"/>
                  </a:lnTo>
                  <a:lnTo>
                    <a:pt x="1578" y="1916"/>
                  </a:lnTo>
                  <a:lnTo>
                    <a:pt x="1576" y="1916"/>
                  </a:lnTo>
                  <a:lnTo>
                    <a:pt x="1575" y="1915"/>
                  </a:lnTo>
                  <a:lnTo>
                    <a:pt x="1575" y="1914"/>
                  </a:lnTo>
                  <a:lnTo>
                    <a:pt x="1575" y="1913"/>
                  </a:lnTo>
                  <a:lnTo>
                    <a:pt x="1574" y="1913"/>
                  </a:lnTo>
                  <a:lnTo>
                    <a:pt x="1574" y="1914"/>
                  </a:lnTo>
                  <a:lnTo>
                    <a:pt x="1574" y="1913"/>
                  </a:lnTo>
                  <a:lnTo>
                    <a:pt x="1573" y="1911"/>
                  </a:lnTo>
                  <a:lnTo>
                    <a:pt x="1573" y="1913"/>
                  </a:lnTo>
                  <a:lnTo>
                    <a:pt x="1574" y="1913"/>
                  </a:lnTo>
                  <a:lnTo>
                    <a:pt x="1574" y="1914"/>
                  </a:lnTo>
                  <a:lnTo>
                    <a:pt x="1575" y="1914"/>
                  </a:lnTo>
                  <a:lnTo>
                    <a:pt x="1574" y="1915"/>
                  </a:lnTo>
                  <a:lnTo>
                    <a:pt x="1574" y="1916"/>
                  </a:lnTo>
                  <a:lnTo>
                    <a:pt x="1575" y="1917"/>
                  </a:lnTo>
                  <a:lnTo>
                    <a:pt x="1576" y="1917"/>
                  </a:lnTo>
                  <a:lnTo>
                    <a:pt x="1574" y="1918"/>
                  </a:lnTo>
                  <a:lnTo>
                    <a:pt x="1573" y="1918"/>
                  </a:lnTo>
                  <a:lnTo>
                    <a:pt x="1572" y="1919"/>
                  </a:lnTo>
                  <a:lnTo>
                    <a:pt x="1573" y="1918"/>
                  </a:lnTo>
                  <a:lnTo>
                    <a:pt x="1574" y="1917"/>
                  </a:lnTo>
                  <a:lnTo>
                    <a:pt x="1573" y="1917"/>
                  </a:lnTo>
                  <a:lnTo>
                    <a:pt x="1572" y="1917"/>
                  </a:lnTo>
                  <a:lnTo>
                    <a:pt x="1572" y="1916"/>
                  </a:lnTo>
                  <a:lnTo>
                    <a:pt x="1571" y="1917"/>
                  </a:lnTo>
                  <a:lnTo>
                    <a:pt x="1571" y="1916"/>
                  </a:lnTo>
                  <a:lnTo>
                    <a:pt x="1570" y="1916"/>
                  </a:lnTo>
                  <a:lnTo>
                    <a:pt x="1570" y="1915"/>
                  </a:lnTo>
                  <a:lnTo>
                    <a:pt x="1569" y="1914"/>
                  </a:lnTo>
                  <a:lnTo>
                    <a:pt x="1567" y="1914"/>
                  </a:lnTo>
                  <a:lnTo>
                    <a:pt x="1566" y="1914"/>
                  </a:lnTo>
                  <a:lnTo>
                    <a:pt x="1566" y="1915"/>
                  </a:lnTo>
                  <a:lnTo>
                    <a:pt x="1567" y="1915"/>
                  </a:lnTo>
                  <a:lnTo>
                    <a:pt x="1567" y="1916"/>
                  </a:lnTo>
                  <a:lnTo>
                    <a:pt x="1569" y="1917"/>
                  </a:lnTo>
                  <a:lnTo>
                    <a:pt x="1569" y="1918"/>
                  </a:lnTo>
                  <a:lnTo>
                    <a:pt x="1569" y="1919"/>
                  </a:lnTo>
                  <a:lnTo>
                    <a:pt x="1570" y="1919"/>
                  </a:lnTo>
                  <a:lnTo>
                    <a:pt x="1571" y="1919"/>
                  </a:lnTo>
                  <a:lnTo>
                    <a:pt x="1572" y="1920"/>
                  </a:lnTo>
                  <a:lnTo>
                    <a:pt x="1572" y="1922"/>
                  </a:lnTo>
                  <a:lnTo>
                    <a:pt x="1571" y="1923"/>
                  </a:lnTo>
                  <a:lnTo>
                    <a:pt x="1570" y="1923"/>
                  </a:lnTo>
                  <a:lnTo>
                    <a:pt x="1571" y="1923"/>
                  </a:lnTo>
                  <a:lnTo>
                    <a:pt x="1572" y="1923"/>
                  </a:lnTo>
                  <a:lnTo>
                    <a:pt x="1573" y="1922"/>
                  </a:lnTo>
                  <a:lnTo>
                    <a:pt x="1574" y="1923"/>
                  </a:lnTo>
                  <a:lnTo>
                    <a:pt x="1575" y="1923"/>
                  </a:lnTo>
                  <a:lnTo>
                    <a:pt x="1575" y="1924"/>
                  </a:lnTo>
                  <a:lnTo>
                    <a:pt x="1573" y="1925"/>
                  </a:lnTo>
                  <a:lnTo>
                    <a:pt x="1572" y="1925"/>
                  </a:lnTo>
                  <a:lnTo>
                    <a:pt x="1571" y="1926"/>
                  </a:lnTo>
                  <a:lnTo>
                    <a:pt x="1567" y="1928"/>
                  </a:lnTo>
                  <a:lnTo>
                    <a:pt x="1566" y="1928"/>
                  </a:lnTo>
                  <a:lnTo>
                    <a:pt x="1565" y="1928"/>
                  </a:lnTo>
                  <a:lnTo>
                    <a:pt x="1565" y="1927"/>
                  </a:lnTo>
                  <a:lnTo>
                    <a:pt x="1565" y="1926"/>
                  </a:lnTo>
                  <a:lnTo>
                    <a:pt x="1565" y="1925"/>
                  </a:lnTo>
                  <a:lnTo>
                    <a:pt x="1564" y="1925"/>
                  </a:lnTo>
                  <a:lnTo>
                    <a:pt x="1564" y="1924"/>
                  </a:lnTo>
                  <a:lnTo>
                    <a:pt x="1563" y="1924"/>
                  </a:lnTo>
                  <a:lnTo>
                    <a:pt x="1563" y="1923"/>
                  </a:lnTo>
                  <a:lnTo>
                    <a:pt x="1562" y="1923"/>
                  </a:lnTo>
                  <a:lnTo>
                    <a:pt x="1562" y="1924"/>
                  </a:lnTo>
                  <a:lnTo>
                    <a:pt x="1563" y="1924"/>
                  </a:lnTo>
                  <a:lnTo>
                    <a:pt x="1563" y="1925"/>
                  </a:lnTo>
                  <a:lnTo>
                    <a:pt x="1563" y="1926"/>
                  </a:lnTo>
                  <a:lnTo>
                    <a:pt x="1562" y="1925"/>
                  </a:lnTo>
                  <a:lnTo>
                    <a:pt x="1561" y="1925"/>
                  </a:lnTo>
                  <a:lnTo>
                    <a:pt x="1562" y="1926"/>
                  </a:lnTo>
                  <a:lnTo>
                    <a:pt x="1562" y="1927"/>
                  </a:lnTo>
                  <a:lnTo>
                    <a:pt x="1563" y="1928"/>
                  </a:lnTo>
                  <a:lnTo>
                    <a:pt x="1563" y="1930"/>
                  </a:lnTo>
                  <a:lnTo>
                    <a:pt x="1562" y="1931"/>
                  </a:lnTo>
                  <a:lnTo>
                    <a:pt x="1563" y="1932"/>
                  </a:lnTo>
                  <a:lnTo>
                    <a:pt x="1562" y="1933"/>
                  </a:lnTo>
                  <a:lnTo>
                    <a:pt x="1561" y="1933"/>
                  </a:lnTo>
                  <a:lnTo>
                    <a:pt x="1559" y="1935"/>
                  </a:lnTo>
                  <a:lnTo>
                    <a:pt x="1558" y="1935"/>
                  </a:lnTo>
                  <a:lnTo>
                    <a:pt x="1557" y="1936"/>
                  </a:lnTo>
                  <a:lnTo>
                    <a:pt x="1558" y="1934"/>
                  </a:lnTo>
                  <a:lnTo>
                    <a:pt x="1558" y="1933"/>
                  </a:lnTo>
                  <a:lnTo>
                    <a:pt x="1558" y="1932"/>
                  </a:lnTo>
                  <a:lnTo>
                    <a:pt x="1558" y="1931"/>
                  </a:lnTo>
                  <a:lnTo>
                    <a:pt x="1558" y="1932"/>
                  </a:lnTo>
                  <a:lnTo>
                    <a:pt x="1557" y="1933"/>
                  </a:lnTo>
                  <a:lnTo>
                    <a:pt x="1557" y="1934"/>
                  </a:lnTo>
                  <a:lnTo>
                    <a:pt x="1557" y="1935"/>
                  </a:lnTo>
                  <a:lnTo>
                    <a:pt x="1556" y="1936"/>
                  </a:lnTo>
                  <a:lnTo>
                    <a:pt x="1555" y="1935"/>
                  </a:lnTo>
                  <a:lnTo>
                    <a:pt x="1556" y="1935"/>
                  </a:lnTo>
                  <a:lnTo>
                    <a:pt x="1555" y="1935"/>
                  </a:lnTo>
                  <a:lnTo>
                    <a:pt x="1555" y="1934"/>
                  </a:lnTo>
                  <a:lnTo>
                    <a:pt x="1555" y="1933"/>
                  </a:lnTo>
                  <a:lnTo>
                    <a:pt x="1555" y="1934"/>
                  </a:lnTo>
                  <a:lnTo>
                    <a:pt x="1554" y="1934"/>
                  </a:lnTo>
                  <a:lnTo>
                    <a:pt x="1553" y="1935"/>
                  </a:lnTo>
                  <a:lnTo>
                    <a:pt x="1552" y="1935"/>
                  </a:lnTo>
                  <a:lnTo>
                    <a:pt x="1550" y="1935"/>
                  </a:lnTo>
                  <a:lnTo>
                    <a:pt x="1550" y="1936"/>
                  </a:lnTo>
                  <a:lnTo>
                    <a:pt x="1549" y="1937"/>
                  </a:lnTo>
                  <a:lnTo>
                    <a:pt x="1548" y="1939"/>
                  </a:lnTo>
                  <a:lnTo>
                    <a:pt x="1549" y="1939"/>
                  </a:lnTo>
                  <a:lnTo>
                    <a:pt x="1550" y="1939"/>
                  </a:lnTo>
                  <a:lnTo>
                    <a:pt x="1550" y="1940"/>
                  </a:lnTo>
                  <a:lnTo>
                    <a:pt x="1552" y="1940"/>
                  </a:lnTo>
                  <a:lnTo>
                    <a:pt x="1552" y="1941"/>
                  </a:lnTo>
                  <a:lnTo>
                    <a:pt x="1550" y="1941"/>
                  </a:lnTo>
                  <a:lnTo>
                    <a:pt x="1552" y="1941"/>
                  </a:lnTo>
                  <a:lnTo>
                    <a:pt x="1552" y="1940"/>
                  </a:lnTo>
                  <a:lnTo>
                    <a:pt x="1552" y="1939"/>
                  </a:lnTo>
                  <a:lnTo>
                    <a:pt x="1553" y="1939"/>
                  </a:lnTo>
                  <a:lnTo>
                    <a:pt x="1554" y="1937"/>
                  </a:lnTo>
                  <a:lnTo>
                    <a:pt x="1555" y="1936"/>
                  </a:lnTo>
                  <a:lnTo>
                    <a:pt x="1554" y="1936"/>
                  </a:lnTo>
                  <a:lnTo>
                    <a:pt x="1555" y="1936"/>
                  </a:lnTo>
                  <a:lnTo>
                    <a:pt x="1555" y="1937"/>
                  </a:lnTo>
                  <a:lnTo>
                    <a:pt x="1555" y="1939"/>
                  </a:lnTo>
                  <a:lnTo>
                    <a:pt x="1555" y="1940"/>
                  </a:lnTo>
                  <a:lnTo>
                    <a:pt x="1554" y="1941"/>
                  </a:lnTo>
                  <a:lnTo>
                    <a:pt x="1553" y="1943"/>
                  </a:lnTo>
                  <a:lnTo>
                    <a:pt x="1550" y="1947"/>
                  </a:lnTo>
                  <a:lnTo>
                    <a:pt x="1549" y="1948"/>
                  </a:lnTo>
                  <a:lnTo>
                    <a:pt x="1548" y="1948"/>
                  </a:lnTo>
                  <a:lnTo>
                    <a:pt x="1549" y="1948"/>
                  </a:lnTo>
                  <a:lnTo>
                    <a:pt x="1548" y="1947"/>
                  </a:lnTo>
                  <a:lnTo>
                    <a:pt x="1548" y="1945"/>
                  </a:lnTo>
                  <a:lnTo>
                    <a:pt x="1547" y="1945"/>
                  </a:lnTo>
                  <a:lnTo>
                    <a:pt x="1546" y="1945"/>
                  </a:lnTo>
                  <a:lnTo>
                    <a:pt x="1545" y="1947"/>
                  </a:lnTo>
                  <a:lnTo>
                    <a:pt x="1545" y="1945"/>
                  </a:lnTo>
                  <a:lnTo>
                    <a:pt x="1544" y="1945"/>
                  </a:lnTo>
                  <a:lnTo>
                    <a:pt x="1542" y="1945"/>
                  </a:lnTo>
                  <a:lnTo>
                    <a:pt x="1541" y="1945"/>
                  </a:lnTo>
                  <a:lnTo>
                    <a:pt x="1541" y="1947"/>
                  </a:lnTo>
                  <a:lnTo>
                    <a:pt x="1540" y="1947"/>
                  </a:lnTo>
                  <a:lnTo>
                    <a:pt x="1540" y="1945"/>
                  </a:lnTo>
                  <a:lnTo>
                    <a:pt x="1539" y="1945"/>
                  </a:lnTo>
                  <a:lnTo>
                    <a:pt x="1539" y="1947"/>
                  </a:lnTo>
                  <a:lnTo>
                    <a:pt x="1540" y="1948"/>
                  </a:lnTo>
                  <a:lnTo>
                    <a:pt x="1541" y="1947"/>
                  </a:lnTo>
                  <a:lnTo>
                    <a:pt x="1542" y="1948"/>
                  </a:lnTo>
                  <a:lnTo>
                    <a:pt x="1544" y="1947"/>
                  </a:lnTo>
                  <a:lnTo>
                    <a:pt x="1544" y="1948"/>
                  </a:lnTo>
                  <a:lnTo>
                    <a:pt x="1542" y="1949"/>
                  </a:lnTo>
                  <a:lnTo>
                    <a:pt x="1544" y="1949"/>
                  </a:lnTo>
                  <a:lnTo>
                    <a:pt x="1544" y="1950"/>
                  </a:lnTo>
                  <a:lnTo>
                    <a:pt x="1545" y="1951"/>
                  </a:lnTo>
                  <a:lnTo>
                    <a:pt x="1547" y="1952"/>
                  </a:lnTo>
                  <a:lnTo>
                    <a:pt x="1548" y="1952"/>
                  </a:lnTo>
                  <a:lnTo>
                    <a:pt x="1547" y="1953"/>
                  </a:lnTo>
                  <a:lnTo>
                    <a:pt x="1547" y="1955"/>
                  </a:lnTo>
                  <a:lnTo>
                    <a:pt x="1547" y="1956"/>
                  </a:lnTo>
                  <a:lnTo>
                    <a:pt x="1546" y="1956"/>
                  </a:lnTo>
                  <a:lnTo>
                    <a:pt x="1546" y="1958"/>
                  </a:lnTo>
                  <a:lnTo>
                    <a:pt x="1545" y="1959"/>
                  </a:lnTo>
                  <a:lnTo>
                    <a:pt x="1545" y="1960"/>
                  </a:lnTo>
                  <a:lnTo>
                    <a:pt x="1545" y="1961"/>
                  </a:lnTo>
                  <a:lnTo>
                    <a:pt x="1542" y="1965"/>
                  </a:lnTo>
                  <a:lnTo>
                    <a:pt x="1542" y="1966"/>
                  </a:lnTo>
                  <a:lnTo>
                    <a:pt x="1540" y="1967"/>
                  </a:lnTo>
                  <a:lnTo>
                    <a:pt x="1540" y="1968"/>
                  </a:lnTo>
                  <a:lnTo>
                    <a:pt x="1539" y="1968"/>
                  </a:lnTo>
                  <a:lnTo>
                    <a:pt x="1539" y="1967"/>
                  </a:lnTo>
                  <a:lnTo>
                    <a:pt x="1540" y="1967"/>
                  </a:lnTo>
                  <a:lnTo>
                    <a:pt x="1540" y="1966"/>
                  </a:lnTo>
                  <a:lnTo>
                    <a:pt x="1541" y="1966"/>
                  </a:lnTo>
                  <a:lnTo>
                    <a:pt x="1541" y="1965"/>
                  </a:lnTo>
                  <a:lnTo>
                    <a:pt x="1540" y="1965"/>
                  </a:lnTo>
                  <a:lnTo>
                    <a:pt x="1540" y="1964"/>
                  </a:lnTo>
                  <a:lnTo>
                    <a:pt x="1539" y="1965"/>
                  </a:lnTo>
                  <a:lnTo>
                    <a:pt x="1538" y="1965"/>
                  </a:lnTo>
                  <a:lnTo>
                    <a:pt x="1539" y="1965"/>
                  </a:lnTo>
                  <a:lnTo>
                    <a:pt x="1538" y="1966"/>
                  </a:lnTo>
                  <a:lnTo>
                    <a:pt x="1537" y="1966"/>
                  </a:lnTo>
                  <a:lnTo>
                    <a:pt x="1537" y="1967"/>
                  </a:lnTo>
                  <a:lnTo>
                    <a:pt x="1536" y="1967"/>
                  </a:lnTo>
                  <a:lnTo>
                    <a:pt x="1536" y="1966"/>
                  </a:lnTo>
                  <a:lnTo>
                    <a:pt x="1532" y="1962"/>
                  </a:lnTo>
                  <a:lnTo>
                    <a:pt x="1531" y="1961"/>
                  </a:lnTo>
                  <a:lnTo>
                    <a:pt x="1531" y="1962"/>
                  </a:lnTo>
                  <a:lnTo>
                    <a:pt x="1532" y="1964"/>
                  </a:lnTo>
                  <a:lnTo>
                    <a:pt x="1533" y="1965"/>
                  </a:lnTo>
                  <a:lnTo>
                    <a:pt x="1533" y="1966"/>
                  </a:lnTo>
                  <a:lnTo>
                    <a:pt x="1532" y="1966"/>
                  </a:lnTo>
                  <a:lnTo>
                    <a:pt x="1533" y="1966"/>
                  </a:lnTo>
                  <a:lnTo>
                    <a:pt x="1533" y="1967"/>
                  </a:lnTo>
                  <a:lnTo>
                    <a:pt x="1533" y="1966"/>
                  </a:lnTo>
                  <a:lnTo>
                    <a:pt x="1535" y="1966"/>
                  </a:lnTo>
                  <a:lnTo>
                    <a:pt x="1535" y="1967"/>
                  </a:lnTo>
                  <a:lnTo>
                    <a:pt x="1533" y="1967"/>
                  </a:lnTo>
                  <a:lnTo>
                    <a:pt x="1533" y="1968"/>
                  </a:lnTo>
                  <a:lnTo>
                    <a:pt x="1532" y="1968"/>
                  </a:lnTo>
                  <a:lnTo>
                    <a:pt x="1531" y="1967"/>
                  </a:lnTo>
                  <a:lnTo>
                    <a:pt x="1531" y="1968"/>
                  </a:lnTo>
                  <a:lnTo>
                    <a:pt x="1532" y="1968"/>
                  </a:lnTo>
                  <a:lnTo>
                    <a:pt x="1535" y="1968"/>
                  </a:lnTo>
                  <a:lnTo>
                    <a:pt x="1536" y="1968"/>
                  </a:lnTo>
                  <a:lnTo>
                    <a:pt x="1536" y="1969"/>
                  </a:lnTo>
                  <a:lnTo>
                    <a:pt x="1537" y="1969"/>
                  </a:lnTo>
                  <a:lnTo>
                    <a:pt x="1538" y="1969"/>
                  </a:lnTo>
                  <a:lnTo>
                    <a:pt x="1539" y="1969"/>
                  </a:lnTo>
                  <a:lnTo>
                    <a:pt x="1540" y="1969"/>
                  </a:lnTo>
                  <a:lnTo>
                    <a:pt x="1540" y="1968"/>
                  </a:lnTo>
                  <a:lnTo>
                    <a:pt x="1542" y="1968"/>
                  </a:lnTo>
                  <a:lnTo>
                    <a:pt x="1542" y="1969"/>
                  </a:lnTo>
                  <a:lnTo>
                    <a:pt x="1541" y="1969"/>
                  </a:lnTo>
                  <a:lnTo>
                    <a:pt x="1542" y="1970"/>
                  </a:lnTo>
                  <a:lnTo>
                    <a:pt x="1541" y="1972"/>
                  </a:lnTo>
                  <a:lnTo>
                    <a:pt x="1541" y="1973"/>
                  </a:lnTo>
                  <a:lnTo>
                    <a:pt x="1541" y="1974"/>
                  </a:lnTo>
                  <a:lnTo>
                    <a:pt x="1540" y="1974"/>
                  </a:lnTo>
                  <a:lnTo>
                    <a:pt x="1540" y="1975"/>
                  </a:lnTo>
                  <a:lnTo>
                    <a:pt x="1540" y="1976"/>
                  </a:lnTo>
                  <a:lnTo>
                    <a:pt x="1541" y="1976"/>
                  </a:lnTo>
                  <a:lnTo>
                    <a:pt x="1541" y="1977"/>
                  </a:lnTo>
                  <a:lnTo>
                    <a:pt x="1540" y="1977"/>
                  </a:lnTo>
                  <a:lnTo>
                    <a:pt x="1538" y="1978"/>
                  </a:lnTo>
                  <a:lnTo>
                    <a:pt x="1538" y="1980"/>
                  </a:lnTo>
                  <a:lnTo>
                    <a:pt x="1538" y="1981"/>
                  </a:lnTo>
                  <a:lnTo>
                    <a:pt x="1539" y="1981"/>
                  </a:lnTo>
                  <a:lnTo>
                    <a:pt x="1539" y="1982"/>
                  </a:lnTo>
                  <a:lnTo>
                    <a:pt x="1540" y="1982"/>
                  </a:lnTo>
                  <a:lnTo>
                    <a:pt x="1541" y="1983"/>
                  </a:lnTo>
                  <a:lnTo>
                    <a:pt x="1540" y="1983"/>
                  </a:lnTo>
                  <a:lnTo>
                    <a:pt x="1539" y="1982"/>
                  </a:lnTo>
                  <a:lnTo>
                    <a:pt x="1538" y="1982"/>
                  </a:lnTo>
                  <a:lnTo>
                    <a:pt x="1538" y="1983"/>
                  </a:lnTo>
                  <a:lnTo>
                    <a:pt x="1538" y="1984"/>
                  </a:lnTo>
                  <a:lnTo>
                    <a:pt x="1539" y="1985"/>
                  </a:lnTo>
                  <a:lnTo>
                    <a:pt x="1540" y="1985"/>
                  </a:lnTo>
                  <a:lnTo>
                    <a:pt x="1540" y="1986"/>
                  </a:lnTo>
                  <a:lnTo>
                    <a:pt x="1541" y="1986"/>
                  </a:lnTo>
                  <a:lnTo>
                    <a:pt x="1541" y="1987"/>
                  </a:lnTo>
                  <a:lnTo>
                    <a:pt x="1541" y="1991"/>
                  </a:lnTo>
                  <a:lnTo>
                    <a:pt x="1542" y="1993"/>
                  </a:lnTo>
                  <a:lnTo>
                    <a:pt x="1544" y="1995"/>
                  </a:lnTo>
                  <a:lnTo>
                    <a:pt x="1544" y="1997"/>
                  </a:lnTo>
                  <a:lnTo>
                    <a:pt x="1542" y="1995"/>
                  </a:lnTo>
                  <a:lnTo>
                    <a:pt x="1542" y="1997"/>
                  </a:lnTo>
                  <a:lnTo>
                    <a:pt x="1541" y="1997"/>
                  </a:lnTo>
                  <a:lnTo>
                    <a:pt x="1542" y="1997"/>
                  </a:lnTo>
                  <a:lnTo>
                    <a:pt x="1542" y="1998"/>
                  </a:lnTo>
                  <a:lnTo>
                    <a:pt x="1542" y="1999"/>
                  </a:lnTo>
                  <a:lnTo>
                    <a:pt x="1542" y="2000"/>
                  </a:lnTo>
                  <a:lnTo>
                    <a:pt x="1544" y="2000"/>
                  </a:lnTo>
                  <a:lnTo>
                    <a:pt x="1544" y="2001"/>
                  </a:lnTo>
                  <a:lnTo>
                    <a:pt x="1545" y="2001"/>
                  </a:lnTo>
                  <a:lnTo>
                    <a:pt x="1545" y="2002"/>
                  </a:lnTo>
                  <a:lnTo>
                    <a:pt x="1546" y="2002"/>
                  </a:lnTo>
                  <a:lnTo>
                    <a:pt x="1546" y="2003"/>
                  </a:lnTo>
                  <a:lnTo>
                    <a:pt x="1546" y="2004"/>
                  </a:lnTo>
                  <a:lnTo>
                    <a:pt x="1547" y="2004"/>
                  </a:lnTo>
                  <a:lnTo>
                    <a:pt x="1547" y="2006"/>
                  </a:lnTo>
                  <a:lnTo>
                    <a:pt x="1547" y="2007"/>
                  </a:lnTo>
                  <a:lnTo>
                    <a:pt x="1547" y="2008"/>
                  </a:lnTo>
                  <a:lnTo>
                    <a:pt x="1547" y="2009"/>
                  </a:lnTo>
                  <a:lnTo>
                    <a:pt x="1547" y="2010"/>
                  </a:lnTo>
                  <a:lnTo>
                    <a:pt x="1548" y="2010"/>
                  </a:lnTo>
                  <a:lnTo>
                    <a:pt x="1548" y="2011"/>
                  </a:lnTo>
                  <a:lnTo>
                    <a:pt x="1549" y="2011"/>
                  </a:lnTo>
                  <a:lnTo>
                    <a:pt x="1550" y="2011"/>
                  </a:lnTo>
                  <a:lnTo>
                    <a:pt x="1550" y="2012"/>
                  </a:lnTo>
                  <a:lnTo>
                    <a:pt x="1549" y="2012"/>
                  </a:lnTo>
                  <a:lnTo>
                    <a:pt x="1549" y="2014"/>
                  </a:lnTo>
                  <a:lnTo>
                    <a:pt x="1549" y="2015"/>
                  </a:lnTo>
                  <a:lnTo>
                    <a:pt x="1550" y="2015"/>
                  </a:lnTo>
                  <a:lnTo>
                    <a:pt x="1552" y="2015"/>
                  </a:lnTo>
                  <a:lnTo>
                    <a:pt x="1552" y="2014"/>
                  </a:lnTo>
                  <a:lnTo>
                    <a:pt x="1552" y="2012"/>
                  </a:lnTo>
                  <a:lnTo>
                    <a:pt x="1553" y="2011"/>
                  </a:lnTo>
                  <a:lnTo>
                    <a:pt x="1553" y="2012"/>
                  </a:lnTo>
                  <a:lnTo>
                    <a:pt x="1553" y="2014"/>
                  </a:lnTo>
                  <a:lnTo>
                    <a:pt x="1554" y="2016"/>
                  </a:lnTo>
                  <a:lnTo>
                    <a:pt x="1552" y="2016"/>
                  </a:lnTo>
                  <a:lnTo>
                    <a:pt x="1549" y="2016"/>
                  </a:lnTo>
                  <a:lnTo>
                    <a:pt x="1549" y="2017"/>
                  </a:lnTo>
                  <a:lnTo>
                    <a:pt x="1548" y="2017"/>
                  </a:lnTo>
                  <a:lnTo>
                    <a:pt x="1547" y="2018"/>
                  </a:lnTo>
                  <a:lnTo>
                    <a:pt x="1547" y="2017"/>
                  </a:lnTo>
                  <a:lnTo>
                    <a:pt x="1546" y="2018"/>
                  </a:lnTo>
                  <a:lnTo>
                    <a:pt x="1546" y="2019"/>
                  </a:lnTo>
                  <a:lnTo>
                    <a:pt x="1546" y="2020"/>
                  </a:lnTo>
                  <a:lnTo>
                    <a:pt x="1545" y="2020"/>
                  </a:lnTo>
                  <a:lnTo>
                    <a:pt x="1545" y="2019"/>
                  </a:lnTo>
                  <a:lnTo>
                    <a:pt x="1545" y="2020"/>
                  </a:lnTo>
                  <a:lnTo>
                    <a:pt x="1544" y="2020"/>
                  </a:lnTo>
                  <a:lnTo>
                    <a:pt x="1544" y="2019"/>
                  </a:lnTo>
                  <a:lnTo>
                    <a:pt x="1542" y="2019"/>
                  </a:lnTo>
                  <a:lnTo>
                    <a:pt x="1541" y="2019"/>
                  </a:lnTo>
                  <a:lnTo>
                    <a:pt x="1541" y="2018"/>
                  </a:lnTo>
                  <a:lnTo>
                    <a:pt x="1540" y="2018"/>
                  </a:lnTo>
                  <a:lnTo>
                    <a:pt x="1539" y="2017"/>
                  </a:lnTo>
                  <a:lnTo>
                    <a:pt x="1538" y="2016"/>
                  </a:lnTo>
                  <a:lnTo>
                    <a:pt x="1537" y="2015"/>
                  </a:lnTo>
                  <a:lnTo>
                    <a:pt x="1536" y="2015"/>
                  </a:lnTo>
                  <a:lnTo>
                    <a:pt x="1536" y="2014"/>
                  </a:lnTo>
                  <a:lnTo>
                    <a:pt x="1535" y="2014"/>
                  </a:lnTo>
                  <a:lnTo>
                    <a:pt x="1532" y="2014"/>
                  </a:lnTo>
                  <a:lnTo>
                    <a:pt x="1531" y="2014"/>
                  </a:lnTo>
                  <a:lnTo>
                    <a:pt x="1531" y="2012"/>
                  </a:lnTo>
                  <a:lnTo>
                    <a:pt x="1528" y="2012"/>
                  </a:lnTo>
                  <a:lnTo>
                    <a:pt x="1526" y="2014"/>
                  </a:lnTo>
                  <a:lnTo>
                    <a:pt x="1524" y="2012"/>
                  </a:lnTo>
                  <a:lnTo>
                    <a:pt x="1523" y="2012"/>
                  </a:lnTo>
                  <a:lnTo>
                    <a:pt x="1522" y="2014"/>
                  </a:lnTo>
                  <a:lnTo>
                    <a:pt x="1521" y="2012"/>
                  </a:lnTo>
                  <a:lnTo>
                    <a:pt x="1519" y="2014"/>
                  </a:lnTo>
                  <a:lnTo>
                    <a:pt x="1518" y="2014"/>
                  </a:lnTo>
                  <a:lnTo>
                    <a:pt x="1516" y="2012"/>
                  </a:lnTo>
                  <a:lnTo>
                    <a:pt x="1514" y="2011"/>
                  </a:lnTo>
                  <a:lnTo>
                    <a:pt x="1513" y="2011"/>
                  </a:lnTo>
                  <a:lnTo>
                    <a:pt x="1513" y="2010"/>
                  </a:lnTo>
                  <a:lnTo>
                    <a:pt x="1512" y="2010"/>
                  </a:lnTo>
                  <a:lnTo>
                    <a:pt x="1511" y="2009"/>
                  </a:lnTo>
                  <a:lnTo>
                    <a:pt x="1512" y="2008"/>
                  </a:lnTo>
                  <a:lnTo>
                    <a:pt x="1511" y="2008"/>
                  </a:lnTo>
                  <a:lnTo>
                    <a:pt x="1510" y="2008"/>
                  </a:lnTo>
                  <a:lnTo>
                    <a:pt x="1509" y="2007"/>
                  </a:lnTo>
                  <a:lnTo>
                    <a:pt x="1509" y="2008"/>
                  </a:lnTo>
                  <a:lnTo>
                    <a:pt x="1507" y="2007"/>
                  </a:lnTo>
                  <a:lnTo>
                    <a:pt x="1506" y="2007"/>
                  </a:lnTo>
                  <a:lnTo>
                    <a:pt x="1505" y="2007"/>
                  </a:lnTo>
                  <a:lnTo>
                    <a:pt x="1504" y="2006"/>
                  </a:lnTo>
                  <a:lnTo>
                    <a:pt x="1503" y="2007"/>
                  </a:lnTo>
                  <a:lnTo>
                    <a:pt x="1502" y="2007"/>
                  </a:lnTo>
                  <a:lnTo>
                    <a:pt x="1501" y="2006"/>
                  </a:lnTo>
                  <a:lnTo>
                    <a:pt x="1501" y="2004"/>
                  </a:lnTo>
                  <a:lnTo>
                    <a:pt x="1500" y="2004"/>
                  </a:lnTo>
                  <a:lnTo>
                    <a:pt x="1498" y="2003"/>
                  </a:lnTo>
                  <a:lnTo>
                    <a:pt x="1497" y="2003"/>
                  </a:lnTo>
                  <a:lnTo>
                    <a:pt x="1497" y="2002"/>
                  </a:lnTo>
                  <a:lnTo>
                    <a:pt x="1496" y="2002"/>
                  </a:lnTo>
                  <a:lnTo>
                    <a:pt x="1495" y="2002"/>
                  </a:lnTo>
                  <a:lnTo>
                    <a:pt x="1494" y="2002"/>
                  </a:lnTo>
                  <a:lnTo>
                    <a:pt x="1493" y="2001"/>
                  </a:lnTo>
                  <a:lnTo>
                    <a:pt x="1492" y="2002"/>
                  </a:lnTo>
                  <a:lnTo>
                    <a:pt x="1492" y="2001"/>
                  </a:lnTo>
                  <a:lnTo>
                    <a:pt x="1490" y="2001"/>
                  </a:lnTo>
                  <a:lnTo>
                    <a:pt x="1489" y="2001"/>
                  </a:lnTo>
                  <a:lnTo>
                    <a:pt x="1488" y="2001"/>
                  </a:lnTo>
                  <a:lnTo>
                    <a:pt x="1487" y="2001"/>
                  </a:lnTo>
                  <a:lnTo>
                    <a:pt x="1487" y="2000"/>
                  </a:lnTo>
                  <a:lnTo>
                    <a:pt x="1486" y="2000"/>
                  </a:lnTo>
                  <a:lnTo>
                    <a:pt x="1487" y="2000"/>
                  </a:lnTo>
                  <a:lnTo>
                    <a:pt x="1487" y="1999"/>
                  </a:lnTo>
                  <a:lnTo>
                    <a:pt x="1487" y="1998"/>
                  </a:lnTo>
                  <a:lnTo>
                    <a:pt x="1487" y="1997"/>
                  </a:lnTo>
                  <a:lnTo>
                    <a:pt x="1486" y="1997"/>
                  </a:lnTo>
                  <a:lnTo>
                    <a:pt x="1485" y="1997"/>
                  </a:lnTo>
                  <a:lnTo>
                    <a:pt x="1485" y="1995"/>
                  </a:lnTo>
                  <a:lnTo>
                    <a:pt x="1484" y="1993"/>
                  </a:lnTo>
                  <a:lnTo>
                    <a:pt x="1483" y="1989"/>
                  </a:lnTo>
                  <a:lnTo>
                    <a:pt x="1483" y="1987"/>
                  </a:lnTo>
                  <a:lnTo>
                    <a:pt x="1481" y="1985"/>
                  </a:lnTo>
                  <a:lnTo>
                    <a:pt x="1480" y="1984"/>
                  </a:lnTo>
                  <a:lnTo>
                    <a:pt x="1479" y="1983"/>
                  </a:lnTo>
                  <a:lnTo>
                    <a:pt x="1479" y="1982"/>
                  </a:lnTo>
                  <a:lnTo>
                    <a:pt x="1477" y="1981"/>
                  </a:lnTo>
                  <a:lnTo>
                    <a:pt x="1477" y="1980"/>
                  </a:lnTo>
                  <a:lnTo>
                    <a:pt x="1477" y="1978"/>
                  </a:lnTo>
                  <a:lnTo>
                    <a:pt x="1476" y="1978"/>
                  </a:lnTo>
                  <a:lnTo>
                    <a:pt x="1475" y="1978"/>
                  </a:lnTo>
                  <a:lnTo>
                    <a:pt x="1475" y="1977"/>
                  </a:lnTo>
                  <a:lnTo>
                    <a:pt x="1475" y="1976"/>
                  </a:lnTo>
                  <a:lnTo>
                    <a:pt x="1476" y="1976"/>
                  </a:lnTo>
                  <a:lnTo>
                    <a:pt x="1475" y="1975"/>
                  </a:lnTo>
                  <a:lnTo>
                    <a:pt x="1475" y="1974"/>
                  </a:lnTo>
                  <a:lnTo>
                    <a:pt x="1476" y="1973"/>
                  </a:lnTo>
                  <a:lnTo>
                    <a:pt x="1476" y="1972"/>
                  </a:lnTo>
                  <a:lnTo>
                    <a:pt x="1476" y="1970"/>
                  </a:lnTo>
                  <a:lnTo>
                    <a:pt x="1475" y="1970"/>
                  </a:lnTo>
                  <a:lnTo>
                    <a:pt x="1475" y="1969"/>
                  </a:lnTo>
                  <a:lnTo>
                    <a:pt x="1473" y="1969"/>
                  </a:lnTo>
                  <a:lnTo>
                    <a:pt x="1473" y="1968"/>
                  </a:lnTo>
                  <a:lnTo>
                    <a:pt x="1472" y="1968"/>
                  </a:lnTo>
                  <a:lnTo>
                    <a:pt x="1472" y="1967"/>
                  </a:lnTo>
                  <a:lnTo>
                    <a:pt x="1473" y="1967"/>
                  </a:lnTo>
                  <a:lnTo>
                    <a:pt x="1473" y="1966"/>
                  </a:lnTo>
                  <a:lnTo>
                    <a:pt x="1473" y="1965"/>
                  </a:lnTo>
                  <a:lnTo>
                    <a:pt x="1473" y="1964"/>
                  </a:lnTo>
                  <a:lnTo>
                    <a:pt x="1473" y="1962"/>
                  </a:lnTo>
                  <a:lnTo>
                    <a:pt x="1473" y="1961"/>
                  </a:lnTo>
                  <a:lnTo>
                    <a:pt x="1472" y="1961"/>
                  </a:lnTo>
                  <a:lnTo>
                    <a:pt x="1472" y="1960"/>
                  </a:lnTo>
                  <a:lnTo>
                    <a:pt x="1472" y="1959"/>
                  </a:lnTo>
                  <a:lnTo>
                    <a:pt x="1472" y="1958"/>
                  </a:lnTo>
                  <a:lnTo>
                    <a:pt x="1472" y="1957"/>
                  </a:lnTo>
                  <a:lnTo>
                    <a:pt x="1471" y="1957"/>
                  </a:lnTo>
                  <a:lnTo>
                    <a:pt x="1470" y="1957"/>
                  </a:lnTo>
                  <a:lnTo>
                    <a:pt x="1470" y="1956"/>
                  </a:lnTo>
                  <a:lnTo>
                    <a:pt x="1469" y="1956"/>
                  </a:lnTo>
                  <a:lnTo>
                    <a:pt x="1468" y="1956"/>
                  </a:lnTo>
                  <a:lnTo>
                    <a:pt x="1468" y="1955"/>
                  </a:lnTo>
                  <a:lnTo>
                    <a:pt x="1467" y="1955"/>
                  </a:lnTo>
                  <a:lnTo>
                    <a:pt x="1466" y="1955"/>
                  </a:lnTo>
                  <a:lnTo>
                    <a:pt x="1466" y="1953"/>
                  </a:lnTo>
                  <a:lnTo>
                    <a:pt x="1466" y="1952"/>
                  </a:lnTo>
                  <a:lnTo>
                    <a:pt x="1464" y="1952"/>
                  </a:lnTo>
                  <a:lnTo>
                    <a:pt x="1463" y="1952"/>
                  </a:lnTo>
                  <a:lnTo>
                    <a:pt x="1463" y="1951"/>
                  </a:lnTo>
                  <a:lnTo>
                    <a:pt x="1462" y="1951"/>
                  </a:lnTo>
                  <a:lnTo>
                    <a:pt x="1462" y="1950"/>
                  </a:lnTo>
                  <a:lnTo>
                    <a:pt x="1461" y="1950"/>
                  </a:lnTo>
                  <a:lnTo>
                    <a:pt x="1461" y="1949"/>
                  </a:lnTo>
                  <a:lnTo>
                    <a:pt x="1461" y="1948"/>
                  </a:lnTo>
                  <a:lnTo>
                    <a:pt x="1460" y="1948"/>
                  </a:lnTo>
                  <a:lnTo>
                    <a:pt x="1460" y="1947"/>
                  </a:lnTo>
                  <a:lnTo>
                    <a:pt x="1461" y="1947"/>
                  </a:lnTo>
                  <a:lnTo>
                    <a:pt x="1460" y="1945"/>
                  </a:lnTo>
                  <a:lnTo>
                    <a:pt x="1459" y="1945"/>
                  </a:lnTo>
                  <a:lnTo>
                    <a:pt x="1459" y="1944"/>
                  </a:lnTo>
                  <a:lnTo>
                    <a:pt x="1459" y="1943"/>
                  </a:lnTo>
                  <a:lnTo>
                    <a:pt x="1458" y="1943"/>
                  </a:lnTo>
                  <a:lnTo>
                    <a:pt x="1457" y="1942"/>
                  </a:lnTo>
                  <a:lnTo>
                    <a:pt x="1457" y="1941"/>
                  </a:lnTo>
                  <a:lnTo>
                    <a:pt x="1457" y="1940"/>
                  </a:lnTo>
                  <a:lnTo>
                    <a:pt x="1455" y="1940"/>
                  </a:lnTo>
                  <a:lnTo>
                    <a:pt x="1455" y="1939"/>
                  </a:lnTo>
                  <a:lnTo>
                    <a:pt x="1454" y="1937"/>
                  </a:lnTo>
                  <a:lnTo>
                    <a:pt x="1454" y="1936"/>
                  </a:lnTo>
                  <a:lnTo>
                    <a:pt x="1451" y="1935"/>
                  </a:lnTo>
                  <a:lnTo>
                    <a:pt x="1450" y="1935"/>
                  </a:lnTo>
                  <a:lnTo>
                    <a:pt x="1450" y="1934"/>
                  </a:lnTo>
                  <a:lnTo>
                    <a:pt x="1450" y="1933"/>
                  </a:lnTo>
                  <a:lnTo>
                    <a:pt x="1449" y="1933"/>
                  </a:lnTo>
                  <a:lnTo>
                    <a:pt x="1447" y="1933"/>
                  </a:lnTo>
                  <a:lnTo>
                    <a:pt x="1447" y="1932"/>
                  </a:lnTo>
                  <a:lnTo>
                    <a:pt x="1447" y="1931"/>
                  </a:lnTo>
                  <a:lnTo>
                    <a:pt x="1446" y="1930"/>
                  </a:lnTo>
                  <a:lnTo>
                    <a:pt x="1446" y="1928"/>
                  </a:lnTo>
                  <a:lnTo>
                    <a:pt x="1445" y="1927"/>
                  </a:lnTo>
                  <a:lnTo>
                    <a:pt x="1445" y="1925"/>
                  </a:lnTo>
                  <a:lnTo>
                    <a:pt x="1445" y="1924"/>
                  </a:lnTo>
                  <a:lnTo>
                    <a:pt x="1446" y="1924"/>
                  </a:lnTo>
                  <a:lnTo>
                    <a:pt x="1444" y="1923"/>
                  </a:lnTo>
                  <a:lnTo>
                    <a:pt x="1443" y="1922"/>
                  </a:lnTo>
                  <a:lnTo>
                    <a:pt x="1443" y="1920"/>
                  </a:lnTo>
                  <a:lnTo>
                    <a:pt x="1442" y="1919"/>
                  </a:lnTo>
                  <a:lnTo>
                    <a:pt x="1442" y="1918"/>
                  </a:lnTo>
                  <a:lnTo>
                    <a:pt x="1441" y="1917"/>
                  </a:lnTo>
                  <a:lnTo>
                    <a:pt x="1441" y="1916"/>
                  </a:lnTo>
                  <a:lnTo>
                    <a:pt x="1440" y="1913"/>
                  </a:lnTo>
                  <a:lnTo>
                    <a:pt x="1438" y="1911"/>
                  </a:lnTo>
                  <a:lnTo>
                    <a:pt x="1437" y="1911"/>
                  </a:lnTo>
                  <a:lnTo>
                    <a:pt x="1438" y="1910"/>
                  </a:lnTo>
                  <a:lnTo>
                    <a:pt x="1437" y="1910"/>
                  </a:lnTo>
                  <a:lnTo>
                    <a:pt x="1437" y="1909"/>
                  </a:lnTo>
                  <a:lnTo>
                    <a:pt x="1436" y="1909"/>
                  </a:lnTo>
                  <a:lnTo>
                    <a:pt x="1436" y="1908"/>
                  </a:lnTo>
                  <a:lnTo>
                    <a:pt x="1436" y="1907"/>
                  </a:lnTo>
                  <a:lnTo>
                    <a:pt x="1435" y="1907"/>
                  </a:lnTo>
                  <a:lnTo>
                    <a:pt x="1436" y="1906"/>
                  </a:lnTo>
                  <a:lnTo>
                    <a:pt x="1435" y="1903"/>
                  </a:lnTo>
                  <a:lnTo>
                    <a:pt x="1435" y="1901"/>
                  </a:lnTo>
                  <a:lnTo>
                    <a:pt x="1434" y="1901"/>
                  </a:lnTo>
                  <a:lnTo>
                    <a:pt x="1433" y="1901"/>
                  </a:lnTo>
                  <a:lnTo>
                    <a:pt x="1433" y="1900"/>
                  </a:lnTo>
                  <a:lnTo>
                    <a:pt x="1432" y="1899"/>
                  </a:lnTo>
                  <a:lnTo>
                    <a:pt x="1432" y="1898"/>
                  </a:lnTo>
                  <a:lnTo>
                    <a:pt x="1430" y="1897"/>
                  </a:lnTo>
                  <a:lnTo>
                    <a:pt x="1430" y="1895"/>
                  </a:lnTo>
                  <a:lnTo>
                    <a:pt x="1429" y="1895"/>
                  </a:lnTo>
                  <a:lnTo>
                    <a:pt x="1428" y="1894"/>
                  </a:lnTo>
                  <a:lnTo>
                    <a:pt x="1427" y="1893"/>
                  </a:lnTo>
                  <a:lnTo>
                    <a:pt x="1424" y="1892"/>
                  </a:lnTo>
                  <a:lnTo>
                    <a:pt x="1424" y="1891"/>
                  </a:lnTo>
                  <a:lnTo>
                    <a:pt x="1423" y="1891"/>
                  </a:lnTo>
                  <a:lnTo>
                    <a:pt x="1423" y="1890"/>
                  </a:lnTo>
                  <a:lnTo>
                    <a:pt x="1423" y="1889"/>
                  </a:lnTo>
                  <a:lnTo>
                    <a:pt x="1421" y="1888"/>
                  </a:lnTo>
                  <a:lnTo>
                    <a:pt x="1419" y="1888"/>
                  </a:lnTo>
                  <a:lnTo>
                    <a:pt x="1418" y="1886"/>
                  </a:lnTo>
                  <a:lnTo>
                    <a:pt x="1418" y="1885"/>
                  </a:lnTo>
                  <a:lnTo>
                    <a:pt x="1417" y="1885"/>
                  </a:lnTo>
                  <a:lnTo>
                    <a:pt x="1417" y="1884"/>
                  </a:lnTo>
                  <a:lnTo>
                    <a:pt x="1417" y="1883"/>
                  </a:lnTo>
                  <a:lnTo>
                    <a:pt x="1416" y="1882"/>
                  </a:lnTo>
                  <a:lnTo>
                    <a:pt x="1415" y="1883"/>
                  </a:lnTo>
                  <a:lnTo>
                    <a:pt x="1414" y="1883"/>
                  </a:lnTo>
                  <a:lnTo>
                    <a:pt x="1414" y="1882"/>
                  </a:lnTo>
                  <a:lnTo>
                    <a:pt x="1414" y="1881"/>
                  </a:lnTo>
                  <a:lnTo>
                    <a:pt x="1412" y="1881"/>
                  </a:lnTo>
                  <a:lnTo>
                    <a:pt x="1411" y="1880"/>
                  </a:lnTo>
                  <a:lnTo>
                    <a:pt x="1411" y="1878"/>
                  </a:lnTo>
                  <a:lnTo>
                    <a:pt x="1411" y="1877"/>
                  </a:lnTo>
                  <a:lnTo>
                    <a:pt x="1410" y="1877"/>
                  </a:lnTo>
                  <a:lnTo>
                    <a:pt x="1411" y="1876"/>
                  </a:lnTo>
                  <a:lnTo>
                    <a:pt x="1410" y="1876"/>
                  </a:lnTo>
                  <a:lnTo>
                    <a:pt x="1409" y="1876"/>
                  </a:lnTo>
                  <a:lnTo>
                    <a:pt x="1408" y="1876"/>
                  </a:lnTo>
                  <a:lnTo>
                    <a:pt x="1407" y="1877"/>
                  </a:lnTo>
                  <a:lnTo>
                    <a:pt x="1407" y="1876"/>
                  </a:lnTo>
                  <a:lnTo>
                    <a:pt x="1407" y="1875"/>
                  </a:lnTo>
                  <a:lnTo>
                    <a:pt x="1406" y="1875"/>
                  </a:lnTo>
                  <a:lnTo>
                    <a:pt x="1406" y="1876"/>
                  </a:lnTo>
                  <a:lnTo>
                    <a:pt x="1403" y="1876"/>
                  </a:lnTo>
                  <a:lnTo>
                    <a:pt x="1398" y="1875"/>
                  </a:lnTo>
                  <a:lnTo>
                    <a:pt x="1397" y="1875"/>
                  </a:lnTo>
                  <a:lnTo>
                    <a:pt x="1395" y="1875"/>
                  </a:lnTo>
                  <a:lnTo>
                    <a:pt x="1394" y="1875"/>
                  </a:lnTo>
                  <a:lnTo>
                    <a:pt x="1393" y="1875"/>
                  </a:lnTo>
                  <a:lnTo>
                    <a:pt x="1392" y="1875"/>
                  </a:lnTo>
                  <a:lnTo>
                    <a:pt x="1391" y="1875"/>
                  </a:lnTo>
                  <a:lnTo>
                    <a:pt x="1387" y="1875"/>
                  </a:lnTo>
                  <a:lnTo>
                    <a:pt x="1386" y="1875"/>
                  </a:lnTo>
                  <a:lnTo>
                    <a:pt x="1386" y="1874"/>
                  </a:lnTo>
                  <a:lnTo>
                    <a:pt x="1385" y="1874"/>
                  </a:lnTo>
                  <a:lnTo>
                    <a:pt x="1384" y="1873"/>
                  </a:lnTo>
                  <a:lnTo>
                    <a:pt x="1383" y="1873"/>
                  </a:lnTo>
                  <a:lnTo>
                    <a:pt x="1382" y="1872"/>
                  </a:lnTo>
                  <a:lnTo>
                    <a:pt x="1381" y="1872"/>
                  </a:lnTo>
                  <a:lnTo>
                    <a:pt x="1381" y="1873"/>
                  </a:lnTo>
                  <a:lnTo>
                    <a:pt x="1380" y="1873"/>
                  </a:lnTo>
                  <a:lnTo>
                    <a:pt x="1380" y="1874"/>
                  </a:lnTo>
                  <a:lnTo>
                    <a:pt x="1380" y="1875"/>
                  </a:lnTo>
                  <a:lnTo>
                    <a:pt x="1378" y="1876"/>
                  </a:lnTo>
                  <a:lnTo>
                    <a:pt x="1375" y="1875"/>
                  </a:lnTo>
                  <a:lnTo>
                    <a:pt x="1374" y="1875"/>
                  </a:lnTo>
                  <a:lnTo>
                    <a:pt x="1374" y="1876"/>
                  </a:lnTo>
                  <a:lnTo>
                    <a:pt x="1373" y="1876"/>
                  </a:lnTo>
                  <a:lnTo>
                    <a:pt x="1372" y="1876"/>
                  </a:lnTo>
                  <a:lnTo>
                    <a:pt x="1371" y="1877"/>
                  </a:lnTo>
                  <a:lnTo>
                    <a:pt x="1369" y="1876"/>
                  </a:lnTo>
                  <a:lnTo>
                    <a:pt x="1369" y="1877"/>
                  </a:lnTo>
                  <a:lnTo>
                    <a:pt x="1368" y="1877"/>
                  </a:lnTo>
                  <a:lnTo>
                    <a:pt x="1368" y="1878"/>
                  </a:lnTo>
                  <a:lnTo>
                    <a:pt x="1367" y="1880"/>
                  </a:lnTo>
                  <a:lnTo>
                    <a:pt x="1367" y="1881"/>
                  </a:lnTo>
                  <a:lnTo>
                    <a:pt x="1366" y="1882"/>
                  </a:lnTo>
                  <a:lnTo>
                    <a:pt x="1366" y="1883"/>
                  </a:lnTo>
                  <a:lnTo>
                    <a:pt x="1366" y="1884"/>
                  </a:lnTo>
                  <a:lnTo>
                    <a:pt x="1365" y="1884"/>
                  </a:lnTo>
                  <a:lnTo>
                    <a:pt x="1364" y="1886"/>
                  </a:lnTo>
                  <a:lnTo>
                    <a:pt x="1364" y="1888"/>
                  </a:lnTo>
                  <a:lnTo>
                    <a:pt x="1364" y="1889"/>
                  </a:lnTo>
                  <a:lnTo>
                    <a:pt x="1364" y="1890"/>
                  </a:lnTo>
                  <a:lnTo>
                    <a:pt x="1364" y="1891"/>
                  </a:lnTo>
                  <a:lnTo>
                    <a:pt x="1363" y="1891"/>
                  </a:lnTo>
                  <a:lnTo>
                    <a:pt x="1363" y="1892"/>
                  </a:lnTo>
                  <a:lnTo>
                    <a:pt x="1361" y="1893"/>
                  </a:lnTo>
                  <a:lnTo>
                    <a:pt x="1361" y="1894"/>
                  </a:lnTo>
                  <a:lnTo>
                    <a:pt x="1363" y="1895"/>
                  </a:lnTo>
                  <a:lnTo>
                    <a:pt x="1361" y="1895"/>
                  </a:lnTo>
                  <a:lnTo>
                    <a:pt x="1360" y="1897"/>
                  </a:lnTo>
                  <a:lnTo>
                    <a:pt x="1360" y="1898"/>
                  </a:lnTo>
                  <a:lnTo>
                    <a:pt x="1359" y="1897"/>
                  </a:lnTo>
                  <a:lnTo>
                    <a:pt x="1358" y="1898"/>
                  </a:lnTo>
                  <a:lnTo>
                    <a:pt x="1358" y="1899"/>
                  </a:lnTo>
                  <a:lnTo>
                    <a:pt x="1357" y="1900"/>
                  </a:lnTo>
                  <a:lnTo>
                    <a:pt x="1356" y="1900"/>
                  </a:lnTo>
                  <a:lnTo>
                    <a:pt x="1356" y="1901"/>
                  </a:lnTo>
                  <a:lnTo>
                    <a:pt x="1355" y="1901"/>
                  </a:lnTo>
                  <a:lnTo>
                    <a:pt x="1355" y="1902"/>
                  </a:lnTo>
                  <a:lnTo>
                    <a:pt x="1354" y="1903"/>
                  </a:lnTo>
                  <a:lnTo>
                    <a:pt x="1354" y="1905"/>
                  </a:lnTo>
                  <a:lnTo>
                    <a:pt x="1352" y="1903"/>
                  </a:lnTo>
                  <a:lnTo>
                    <a:pt x="1350" y="1903"/>
                  </a:lnTo>
                  <a:lnTo>
                    <a:pt x="1348" y="1903"/>
                  </a:lnTo>
                  <a:lnTo>
                    <a:pt x="1348" y="1902"/>
                  </a:lnTo>
                  <a:lnTo>
                    <a:pt x="1347" y="1902"/>
                  </a:lnTo>
                  <a:lnTo>
                    <a:pt x="1346" y="1902"/>
                  </a:lnTo>
                  <a:lnTo>
                    <a:pt x="1345" y="1901"/>
                  </a:lnTo>
                  <a:lnTo>
                    <a:pt x="1343" y="1901"/>
                  </a:lnTo>
                  <a:lnTo>
                    <a:pt x="1342" y="1900"/>
                  </a:lnTo>
                  <a:lnTo>
                    <a:pt x="1341" y="1899"/>
                  </a:lnTo>
                  <a:lnTo>
                    <a:pt x="1341" y="1898"/>
                  </a:lnTo>
                  <a:lnTo>
                    <a:pt x="1340" y="1898"/>
                  </a:lnTo>
                  <a:lnTo>
                    <a:pt x="1339" y="1898"/>
                  </a:lnTo>
                  <a:lnTo>
                    <a:pt x="1337" y="1897"/>
                  </a:lnTo>
                  <a:lnTo>
                    <a:pt x="1335" y="1895"/>
                  </a:lnTo>
                  <a:lnTo>
                    <a:pt x="1334" y="1894"/>
                  </a:lnTo>
                  <a:lnTo>
                    <a:pt x="1333" y="1894"/>
                  </a:lnTo>
                  <a:lnTo>
                    <a:pt x="1333" y="1893"/>
                  </a:lnTo>
                  <a:lnTo>
                    <a:pt x="1332" y="1892"/>
                  </a:lnTo>
                  <a:lnTo>
                    <a:pt x="1330" y="1892"/>
                  </a:lnTo>
                  <a:lnTo>
                    <a:pt x="1328" y="1892"/>
                  </a:lnTo>
                  <a:lnTo>
                    <a:pt x="1325" y="1891"/>
                  </a:lnTo>
                  <a:lnTo>
                    <a:pt x="1324" y="1890"/>
                  </a:lnTo>
                  <a:lnTo>
                    <a:pt x="1322" y="1889"/>
                  </a:lnTo>
                  <a:lnTo>
                    <a:pt x="1321" y="1888"/>
                  </a:lnTo>
                  <a:lnTo>
                    <a:pt x="1321" y="1886"/>
                  </a:lnTo>
                  <a:lnTo>
                    <a:pt x="1320" y="1885"/>
                  </a:lnTo>
                  <a:lnTo>
                    <a:pt x="1320" y="1884"/>
                  </a:lnTo>
                  <a:lnTo>
                    <a:pt x="1318" y="1884"/>
                  </a:lnTo>
                  <a:lnTo>
                    <a:pt x="1317" y="1883"/>
                  </a:lnTo>
                  <a:lnTo>
                    <a:pt x="1316" y="1882"/>
                  </a:lnTo>
                  <a:lnTo>
                    <a:pt x="1315" y="1882"/>
                  </a:lnTo>
                  <a:lnTo>
                    <a:pt x="1315" y="1883"/>
                  </a:lnTo>
                  <a:lnTo>
                    <a:pt x="1315" y="1882"/>
                  </a:lnTo>
                  <a:lnTo>
                    <a:pt x="1312" y="1881"/>
                  </a:lnTo>
                  <a:lnTo>
                    <a:pt x="1312" y="1880"/>
                  </a:lnTo>
                  <a:lnTo>
                    <a:pt x="1311" y="1878"/>
                  </a:lnTo>
                  <a:lnTo>
                    <a:pt x="1309" y="1877"/>
                  </a:lnTo>
                  <a:lnTo>
                    <a:pt x="1308" y="1876"/>
                  </a:lnTo>
                  <a:lnTo>
                    <a:pt x="1309" y="1876"/>
                  </a:lnTo>
                  <a:lnTo>
                    <a:pt x="1308" y="1876"/>
                  </a:lnTo>
                  <a:lnTo>
                    <a:pt x="1308" y="1875"/>
                  </a:lnTo>
                  <a:lnTo>
                    <a:pt x="1308" y="1874"/>
                  </a:lnTo>
                  <a:lnTo>
                    <a:pt x="1308" y="1873"/>
                  </a:lnTo>
                  <a:lnTo>
                    <a:pt x="1307" y="1872"/>
                  </a:lnTo>
                  <a:lnTo>
                    <a:pt x="1306" y="1870"/>
                  </a:lnTo>
                  <a:lnTo>
                    <a:pt x="1306" y="1868"/>
                  </a:lnTo>
                  <a:lnTo>
                    <a:pt x="1305" y="1868"/>
                  </a:lnTo>
                  <a:lnTo>
                    <a:pt x="1305" y="1867"/>
                  </a:lnTo>
                  <a:lnTo>
                    <a:pt x="1305" y="1866"/>
                  </a:lnTo>
                  <a:lnTo>
                    <a:pt x="1305" y="1865"/>
                  </a:lnTo>
                  <a:lnTo>
                    <a:pt x="1304" y="1864"/>
                  </a:lnTo>
                  <a:lnTo>
                    <a:pt x="1304" y="1863"/>
                  </a:lnTo>
                  <a:lnTo>
                    <a:pt x="1304" y="1861"/>
                  </a:lnTo>
                  <a:lnTo>
                    <a:pt x="1305" y="1860"/>
                  </a:lnTo>
                  <a:lnTo>
                    <a:pt x="1305" y="1859"/>
                  </a:lnTo>
                  <a:lnTo>
                    <a:pt x="1305" y="1858"/>
                  </a:lnTo>
                  <a:lnTo>
                    <a:pt x="1305" y="1857"/>
                  </a:lnTo>
                  <a:lnTo>
                    <a:pt x="1304" y="1856"/>
                  </a:lnTo>
                  <a:lnTo>
                    <a:pt x="1304" y="1855"/>
                  </a:lnTo>
                  <a:lnTo>
                    <a:pt x="1303" y="1855"/>
                  </a:lnTo>
                  <a:lnTo>
                    <a:pt x="1303" y="1853"/>
                  </a:lnTo>
                  <a:lnTo>
                    <a:pt x="1303" y="1852"/>
                  </a:lnTo>
                  <a:lnTo>
                    <a:pt x="1302" y="1852"/>
                  </a:lnTo>
                  <a:lnTo>
                    <a:pt x="1302" y="1851"/>
                  </a:lnTo>
                  <a:lnTo>
                    <a:pt x="1300" y="1850"/>
                  </a:lnTo>
                  <a:lnTo>
                    <a:pt x="1300" y="1849"/>
                  </a:lnTo>
                  <a:lnTo>
                    <a:pt x="1299" y="1849"/>
                  </a:lnTo>
                  <a:lnTo>
                    <a:pt x="1300" y="1849"/>
                  </a:lnTo>
                  <a:lnTo>
                    <a:pt x="1300" y="1848"/>
                  </a:lnTo>
                  <a:lnTo>
                    <a:pt x="1299" y="1847"/>
                  </a:lnTo>
                  <a:lnTo>
                    <a:pt x="1299" y="1845"/>
                  </a:lnTo>
                  <a:lnTo>
                    <a:pt x="1299" y="1844"/>
                  </a:lnTo>
                  <a:lnTo>
                    <a:pt x="1299" y="1843"/>
                  </a:lnTo>
                  <a:lnTo>
                    <a:pt x="1298" y="1843"/>
                  </a:lnTo>
                  <a:lnTo>
                    <a:pt x="1298" y="1842"/>
                  </a:lnTo>
                  <a:lnTo>
                    <a:pt x="1298" y="1841"/>
                  </a:lnTo>
                  <a:lnTo>
                    <a:pt x="1297" y="1841"/>
                  </a:lnTo>
                  <a:lnTo>
                    <a:pt x="1296" y="1841"/>
                  </a:lnTo>
                  <a:lnTo>
                    <a:pt x="1296" y="1840"/>
                  </a:lnTo>
                  <a:lnTo>
                    <a:pt x="1296" y="1839"/>
                  </a:lnTo>
                  <a:lnTo>
                    <a:pt x="1295" y="1839"/>
                  </a:lnTo>
                  <a:lnTo>
                    <a:pt x="1294" y="1838"/>
                  </a:lnTo>
                  <a:lnTo>
                    <a:pt x="1292" y="1838"/>
                  </a:lnTo>
                  <a:lnTo>
                    <a:pt x="1291" y="1835"/>
                  </a:lnTo>
                  <a:lnTo>
                    <a:pt x="1291" y="1836"/>
                  </a:lnTo>
                  <a:lnTo>
                    <a:pt x="1291" y="1835"/>
                  </a:lnTo>
                  <a:lnTo>
                    <a:pt x="1290" y="1835"/>
                  </a:lnTo>
                  <a:lnTo>
                    <a:pt x="1290" y="1834"/>
                  </a:lnTo>
                  <a:lnTo>
                    <a:pt x="1289" y="1834"/>
                  </a:lnTo>
                  <a:lnTo>
                    <a:pt x="1288" y="1833"/>
                  </a:lnTo>
                  <a:lnTo>
                    <a:pt x="1288" y="1834"/>
                  </a:lnTo>
                  <a:lnTo>
                    <a:pt x="1287" y="1833"/>
                  </a:lnTo>
                  <a:lnTo>
                    <a:pt x="1286" y="1832"/>
                  </a:lnTo>
                  <a:lnTo>
                    <a:pt x="1285" y="1832"/>
                  </a:lnTo>
                  <a:lnTo>
                    <a:pt x="1283" y="1832"/>
                  </a:lnTo>
                  <a:lnTo>
                    <a:pt x="1282" y="1830"/>
                  </a:lnTo>
                  <a:lnTo>
                    <a:pt x="1280" y="1827"/>
                  </a:lnTo>
                  <a:lnTo>
                    <a:pt x="1279" y="1826"/>
                  </a:lnTo>
                  <a:lnTo>
                    <a:pt x="1278" y="1825"/>
                  </a:lnTo>
                  <a:lnTo>
                    <a:pt x="1278" y="1824"/>
                  </a:lnTo>
                  <a:lnTo>
                    <a:pt x="1278" y="1823"/>
                  </a:lnTo>
                  <a:lnTo>
                    <a:pt x="1277" y="1823"/>
                  </a:lnTo>
                  <a:lnTo>
                    <a:pt x="1275" y="1822"/>
                  </a:lnTo>
                  <a:lnTo>
                    <a:pt x="1275" y="1821"/>
                  </a:lnTo>
                  <a:lnTo>
                    <a:pt x="1274" y="1821"/>
                  </a:lnTo>
                  <a:lnTo>
                    <a:pt x="1272" y="1818"/>
                  </a:lnTo>
                  <a:lnTo>
                    <a:pt x="1271" y="1817"/>
                  </a:lnTo>
                  <a:lnTo>
                    <a:pt x="1269" y="1815"/>
                  </a:lnTo>
                  <a:lnTo>
                    <a:pt x="1269" y="1814"/>
                  </a:lnTo>
                  <a:lnTo>
                    <a:pt x="1268" y="1814"/>
                  </a:lnTo>
                  <a:lnTo>
                    <a:pt x="1268" y="1813"/>
                  </a:lnTo>
                  <a:lnTo>
                    <a:pt x="1266" y="1813"/>
                  </a:lnTo>
                  <a:lnTo>
                    <a:pt x="1266" y="1811"/>
                  </a:lnTo>
                  <a:lnTo>
                    <a:pt x="1265" y="1810"/>
                  </a:lnTo>
                  <a:lnTo>
                    <a:pt x="1264" y="1810"/>
                  </a:lnTo>
                  <a:lnTo>
                    <a:pt x="1263" y="1810"/>
                  </a:lnTo>
                  <a:lnTo>
                    <a:pt x="1263" y="1809"/>
                  </a:lnTo>
                  <a:lnTo>
                    <a:pt x="1262" y="1809"/>
                  </a:lnTo>
                  <a:lnTo>
                    <a:pt x="1261" y="1808"/>
                  </a:lnTo>
                  <a:lnTo>
                    <a:pt x="1260" y="1808"/>
                  </a:lnTo>
                  <a:lnTo>
                    <a:pt x="1259" y="1807"/>
                  </a:lnTo>
                  <a:lnTo>
                    <a:pt x="1259" y="1806"/>
                  </a:lnTo>
                  <a:lnTo>
                    <a:pt x="1257" y="1805"/>
                  </a:lnTo>
                  <a:lnTo>
                    <a:pt x="1256" y="1803"/>
                  </a:lnTo>
                  <a:lnTo>
                    <a:pt x="1256" y="1802"/>
                  </a:lnTo>
                  <a:lnTo>
                    <a:pt x="1256" y="1800"/>
                  </a:lnTo>
                  <a:lnTo>
                    <a:pt x="1255" y="1799"/>
                  </a:lnTo>
                  <a:lnTo>
                    <a:pt x="1254" y="1798"/>
                  </a:lnTo>
                  <a:lnTo>
                    <a:pt x="1253" y="1797"/>
                  </a:lnTo>
                  <a:lnTo>
                    <a:pt x="1252" y="1796"/>
                  </a:lnTo>
                  <a:lnTo>
                    <a:pt x="1251" y="1796"/>
                  </a:lnTo>
                  <a:lnTo>
                    <a:pt x="1249" y="1796"/>
                  </a:lnTo>
                  <a:lnTo>
                    <a:pt x="1248" y="1796"/>
                  </a:lnTo>
                  <a:lnTo>
                    <a:pt x="1247" y="1794"/>
                  </a:lnTo>
                  <a:lnTo>
                    <a:pt x="1246" y="1794"/>
                  </a:lnTo>
                  <a:lnTo>
                    <a:pt x="1245" y="1794"/>
                  </a:lnTo>
                  <a:lnTo>
                    <a:pt x="1244" y="1794"/>
                  </a:lnTo>
                  <a:lnTo>
                    <a:pt x="1243" y="1794"/>
                  </a:lnTo>
                  <a:lnTo>
                    <a:pt x="1242" y="1794"/>
                  </a:lnTo>
                  <a:lnTo>
                    <a:pt x="1240" y="1794"/>
                  </a:lnTo>
                  <a:lnTo>
                    <a:pt x="1239" y="1794"/>
                  </a:lnTo>
                  <a:lnTo>
                    <a:pt x="1238" y="1794"/>
                  </a:lnTo>
                  <a:lnTo>
                    <a:pt x="1237" y="1794"/>
                  </a:lnTo>
                  <a:lnTo>
                    <a:pt x="1236" y="1794"/>
                  </a:lnTo>
                  <a:lnTo>
                    <a:pt x="1235" y="1794"/>
                  </a:lnTo>
                  <a:lnTo>
                    <a:pt x="1235" y="1793"/>
                  </a:lnTo>
                  <a:lnTo>
                    <a:pt x="1234" y="1793"/>
                  </a:lnTo>
                  <a:lnTo>
                    <a:pt x="1232" y="1793"/>
                  </a:lnTo>
                  <a:lnTo>
                    <a:pt x="1231" y="1793"/>
                  </a:lnTo>
                  <a:lnTo>
                    <a:pt x="1230" y="1793"/>
                  </a:lnTo>
                  <a:lnTo>
                    <a:pt x="1229" y="1793"/>
                  </a:lnTo>
                  <a:lnTo>
                    <a:pt x="1228" y="1793"/>
                  </a:lnTo>
                  <a:lnTo>
                    <a:pt x="1227" y="1793"/>
                  </a:lnTo>
                  <a:lnTo>
                    <a:pt x="1226" y="1793"/>
                  </a:lnTo>
                  <a:lnTo>
                    <a:pt x="1225" y="1793"/>
                  </a:lnTo>
                  <a:lnTo>
                    <a:pt x="1223" y="1793"/>
                  </a:lnTo>
                  <a:lnTo>
                    <a:pt x="1222" y="1793"/>
                  </a:lnTo>
                  <a:lnTo>
                    <a:pt x="1221" y="1792"/>
                  </a:lnTo>
                  <a:lnTo>
                    <a:pt x="1220" y="1792"/>
                  </a:lnTo>
                  <a:lnTo>
                    <a:pt x="1219" y="1792"/>
                  </a:lnTo>
                  <a:lnTo>
                    <a:pt x="1218" y="1792"/>
                  </a:lnTo>
                  <a:lnTo>
                    <a:pt x="1217" y="1792"/>
                  </a:lnTo>
                  <a:lnTo>
                    <a:pt x="1216" y="1792"/>
                  </a:lnTo>
                  <a:lnTo>
                    <a:pt x="1214" y="1792"/>
                  </a:lnTo>
                  <a:lnTo>
                    <a:pt x="1213" y="1792"/>
                  </a:lnTo>
                  <a:lnTo>
                    <a:pt x="1212" y="1792"/>
                  </a:lnTo>
                  <a:lnTo>
                    <a:pt x="1211" y="1792"/>
                  </a:lnTo>
                  <a:lnTo>
                    <a:pt x="1210" y="1792"/>
                  </a:lnTo>
                  <a:lnTo>
                    <a:pt x="1209" y="1791"/>
                  </a:lnTo>
                  <a:lnTo>
                    <a:pt x="1208" y="1791"/>
                  </a:lnTo>
                  <a:lnTo>
                    <a:pt x="1206" y="1791"/>
                  </a:lnTo>
                  <a:lnTo>
                    <a:pt x="1205" y="1791"/>
                  </a:lnTo>
                  <a:lnTo>
                    <a:pt x="1204" y="1791"/>
                  </a:lnTo>
                  <a:lnTo>
                    <a:pt x="1203" y="1791"/>
                  </a:lnTo>
                  <a:lnTo>
                    <a:pt x="1202" y="1791"/>
                  </a:lnTo>
                  <a:lnTo>
                    <a:pt x="1201" y="1791"/>
                  </a:lnTo>
                  <a:lnTo>
                    <a:pt x="1200" y="1791"/>
                  </a:lnTo>
                  <a:lnTo>
                    <a:pt x="1199" y="1791"/>
                  </a:lnTo>
                  <a:lnTo>
                    <a:pt x="1197" y="1791"/>
                  </a:lnTo>
                  <a:lnTo>
                    <a:pt x="1196" y="1790"/>
                  </a:lnTo>
                  <a:lnTo>
                    <a:pt x="1196" y="1791"/>
                  </a:lnTo>
                  <a:lnTo>
                    <a:pt x="1195" y="1791"/>
                  </a:lnTo>
                  <a:lnTo>
                    <a:pt x="1195" y="1792"/>
                  </a:lnTo>
                  <a:lnTo>
                    <a:pt x="1195" y="1793"/>
                  </a:lnTo>
                  <a:lnTo>
                    <a:pt x="1195" y="1794"/>
                  </a:lnTo>
                  <a:lnTo>
                    <a:pt x="1195" y="1796"/>
                  </a:lnTo>
                  <a:lnTo>
                    <a:pt x="1195" y="1797"/>
                  </a:lnTo>
                  <a:lnTo>
                    <a:pt x="1195" y="1798"/>
                  </a:lnTo>
                  <a:lnTo>
                    <a:pt x="1195" y="1799"/>
                  </a:lnTo>
                  <a:lnTo>
                    <a:pt x="1195" y="1800"/>
                  </a:lnTo>
                  <a:lnTo>
                    <a:pt x="1195" y="1801"/>
                  </a:lnTo>
                  <a:lnTo>
                    <a:pt x="1195" y="1802"/>
                  </a:lnTo>
                  <a:lnTo>
                    <a:pt x="1195" y="1803"/>
                  </a:lnTo>
                  <a:lnTo>
                    <a:pt x="1195" y="1805"/>
                  </a:lnTo>
                  <a:lnTo>
                    <a:pt x="1194" y="1805"/>
                  </a:lnTo>
                  <a:lnTo>
                    <a:pt x="1194" y="1806"/>
                  </a:lnTo>
                  <a:lnTo>
                    <a:pt x="1194" y="1807"/>
                  </a:lnTo>
                  <a:lnTo>
                    <a:pt x="1193" y="1807"/>
                  </a:lnTo>
                  <a:lnTo>
                    <a:pt x="1192" y="1807"/>
                  </a:lnTo>
                  <a:lnTo>
                    <a:pt x="1191" y="1807"/>
                  </a:lnTo>
                  <a:lnTo>
                    <a:pt x="1189" y="1807"/>
                  </a:lnTo>
                  <a:lnTo>
                    <a:pt x="1187" y="1806"/>
                  </a:lnTo>
                  <a:lnTo>
                    <a:pt x="1186" y="1806"/>
                  </a:lnTo>
                  <a:lnTo>
                    <a:pt x="1185" y="1806"/>
                  </a:lnTo>
                  <a:lnTo>
                    <a:pt x="1184" y="1806"/>
                  </a:lnTo>
                  <a:lnTo>
                    <a:pt x="1183" y="1806"/>
                  </a:lnTo>
                  <a:lnTo>
                    <a:pt x="1180" y="1806"/>
                  </a:lnTo>
                  <a:lnTo>
                    <a:pt x="1179" y="1806"/>
                  </a:lnTo>
                  <a:lnTo>
                    <a:pt x="1178" y="1806"/>
                  </a:lnTo>
                  <a:lnTo>
                    <a:pt x="1177" y="1805"/>
                  </a:lnTo>
                  <a:lnTo>
                    <a:pt x="1176" y="1805"/>
                  </a:lnTo>
                  <a:lnTo>
                    <a:pt x="1174" y="1805"/>
                  </a:lnTo>
                  <a:lnTo>
                    <a:pt x="1173" y="1805"/>
                  </a:lnTo>
                  <a:lnTo>
                    <a:pt x="1171" y="1805"/>
                  </a:lnTo>
                  <a:lnTo>
                    <a:pt x="1170" y="1805"/>
                  </a:lnTo>
                  <a:lnTo>
                    <a:pt x="1169" y="1805"/>
                  </a:lnTo>
                  <a:lnTo>
                    <a:pt x="1168" y="1805"/>
                  </a:lnTo>
                  <a:lnTo>
                    <a:pt x="1167" y="1805"/>
                  </a:lnTo>
                  <a:lnTo>
                    <a:pt x="1166" y="1803"/>
                  </a:lnTo>
                  <a:lnTo>
                    <a:pt x="1165" y="1803"/>
                  </a:lnTo>
                  <a:lnTo>
                    <a:pt x="1163" y="1803"/>
                  </a:lnTo>
                  <a:lnTo>
                    <a:pt x="1162" y="1803"/>
                  </a:lnTo>
                  <a:lnTo>
                    <a:pt x="1160" y="1803"/>
                  </a:lnTo>
                  <a:lnTo>
                    <a:pt x="1159" y="1803"/>
                  </a:lnTo>
                  <a:lnTo>
                    <a:pt x="1158" y="1803"/>
                  </a:lnTo>
                  <a:lnTo>
                    <a:pt x="1157" y="1803"/>
                  </a:lnTo>
                  <a:lnTo>
                    <a:pt x="1156" y="1802"/>
                  </a:lnTo>
                  <a:lnTo>
                    <a:pt x="1153" y="1802"/>
                  </a:lnTo>
                  <a:lnTo>
                    <a:pt x="1152" y="1802"/>
                  </a:lnTo>
                  <a:lnTo>
                    <a:pt x="1151" y="1802"/>
                  </a:lnTo>
                  <a:lnTo>
                    <a:pt x="1150" y="1802"/>
                  </a:lnTo>
                  <a:lnTo>
                    <a:pt x="1149" y="1802"/>
                  </a:lnTo>
                  <a:lnTo>
                    <a:pt x="1147" y="1802"/>
                  </a:lnTo>
                  <a:lnTo>
                    <a:pt x="1145" y="1802"/>
                  </a:lnTo>
                  <a:lnTo>
                    <a:pt x="1144" y="1801"/>
                  </a:lnTo>
                  <a:lnTo>
                    <a:pt x="1143" y="1801"/>
                  </a:lnTo>
                  <a:lnTo>
                    <a:pt x="1142" y="1801"/>
                  </a:lnTo>
                  <a:lnTo>
                    <a:pt x="1140" y="1801"/>
                  </a:lnTo>
                  <a:lnTo>
                    <a:pt x="1139" y="1801"/>
                  </a:lnTo>
                  <a:lnTo>
                    <a:pt x="1137" y="1801"/>
                  </a:lnTo>
                  <a:lnTo>
                    <a:pt x="1136" y="1801"/>
                  </a:lnTo>
                  <a:lnTo>
                    <a:pt x="1135" y="1800"/>
                  </a:lnTo>
                  <a:lnTo>
                    <a:pt x="1133" y="1800"/>
                  </a:lnTo>
                  <a:lnTo>
                    <a:pt x="1132" y="1800"/>
                  </a:lnTo>
                  <a:lnTo>
                    <a:pt x="1131" y="1800"/>
                  </a:lnTo>
                  <a:lnTo>
                    <a:pt x="1130" y="1800"/>
                  </a:lnTo>
                  <a:lnTo>
                    <a:pt x="1128" y="1800"/>
                  </a:lnTo>
                  <a:lnTo>
                    <a:pt x="1126" y="1800"/>
                  </a:lnTo>
                  <a:lnTo>
                    <a:pt x="1125" y="1799"/>
                  </a:lnTo>
                  <a:lnTo>
                    <a:pt x="1124" y="1799"/>
                  </a:lnTo>
                  <a:lnTo>
                    <a:pt x="1123" y="1799"/>
                  </a:lnTo>
                  <a:lnTo>
                    <a:pt x="1122" y="1799"/>
                  </a:lnTo>
                  <a:lnTo>
                    <a:pt x="1119" y="1799"/>
                  </a:lnTo>
                  <a:lnTo>
                    <a:pt x="1118" y="1799"/>
                  </a:lnTo>
                  <a:lnTo>
                    <a:pt x="1117" y="1799"/>
                  </a:lnTo>
                  <a:lnTo>
                    <a:pt x="1116" y="1798"/>
                  </a:lnTo>
                  <a:lnTo>
                    <a:pt x="1115" y="1798"/>
                  </a:lnTo>
                  <a:lnTo>
                    <a:pt x="1113" y="1798"/>
                  </a:lnTo>
                  <a:lnTo>
                    <a:pt x="1111" y="1798"/>
                  </a:lnTo>
                  <a:lnTo>
                    <a:pt x="1110" y="1798"/>
                  </a:lnTo>
                  <a:lnTo>
                    <a:pt x="1109" y="1798"/>
                  </a:lnTo>
                  <a:lnTo>
                    <a:pt x="1108" y="1797"/>
                  </a:lnTo>
                  <a:lnTo>
                    <a:pt x="1106" y="1797"/>
                  </a:lnTo>
                  <a:lnTo>
                    <a:pt x="1104" y="1797"/>
                  </a:lnTo>
                  <a:lnTo>
                    <a:pt x="1104" y="1796"/>
                  </a:lnTo>
                  <a:lnTo>
                    <a:pt x="1101" y="1796"/>
                  </a:lnTo>
                  <a:lnTo>
                    <a:pt x="1100" y="1794"/>
                  </a:lnTo>
                  <a:lnTo>
                    <a:pt x="1099" y="1793"/>
                  </a:lnTo>
                  <a:lnTo>
                    <a:pt x="1097" y="1793"/>
                  </a:lnTo>
                  <a:lnTo>
                    <a:pt x="1096" y="1792"/>
                  </a:lnTo>
                  <a:lnTo>
                    <a:pt x="1093" y="1791"/>
                  </a:lnTo>
                  <a:lnTo>
                    <a:pt x="1092" y="1790"/>
                  </a:lnTo>
                  <a:lnTo>
                    <a:pt x="1091" y="1790"/>
                  </a:lnTo>
                  <a:lnTo>
                    <a:pt x="1079" y="1783"/>
                  </a:lnTo>
                  <a:lnTo>
                    <a:pt x="1066" y="1776"/>
                  </a:lnTo>
                  <a:lnTo>
                    <a:pt x="1054" y="1769"/>
                  </a:lnTo>
                  <a:lnTo>
                    <a:pt x="1041" y="1764"/>
                  </a:lnTo>
                  <a:lnTo>
                    <a:pt x="1030" y="1757"/>
                  </a:lnTo>
                  <a:lnTo>
                    <a:pt x="1018" y="1750"/>
                  </a:lnTo>
                  <a:lnTo>
                    <a:pt x="1005" y="1743"/>
                  </a:lnTo>
                  <a:lnTo>
                    <a:pt x="994" y="1736"/>
                  </a:lnTo>
                  <a:lnTo>
                    <a:pt x="993" y="1735"/>
                  </a:lnTo>
                  <a:lnTo>
                    <a:pt x="994" y="1734"/>
                  </a:lnTo>
                  <a:lnTo>
                    <a:pt x="994" y="1733"/>
                  </a:lnTo>
                  <a:lnTo>
                    <a:pt x="994" y="1732"/>
                  </a:lnTo>
                  <a:lnTo>
                    <a:pt x="994" y="1731"/>
                  </a:lnTo>
                  <a:lnTo>
                    <a:pt x="995" y="1731"/>
                  </a:lnTo>
                  <a:lnTo>
                    <a:pt x="996" y="1730"/>
                  </a:lnTo>
                  <a:lnTo>
                    <a:pt x="996" y="1729"/>
                  </a:lnTo>
                  <a:lnTo>
                    <a:pt x="995" y="1729"/>
                  </a:lnTo>
                  <a:lnTo>
                    <a:pt x="993" y="1727"/>
                  </a:lnTo>
                  <a:lnTo>
                    <a:pt x="990" y="1727"/>
                  </a:lnTo>
                  <a:lnTo>
                    <a:pt x="988" y="1727"/>
                  </a:lnTo>
                  <a:lnTo>
                    <a:pt x="986" y="1727"/>
                  </a:lnTo>
                  <a:lnTo>
                    <a:pt x="984" y="1727"/>
                  </a:lnTo>
                  <a:lnTo>
                    <a:pt x="981" y="1727"/>
                  </a:lnTo>
                  <a:lnTo>
                    <a:pt x="979" y="1726"/>
                  </a:lnTo>
                  <a:lnTo>
                    <a:pt x="977" y="1726"/>
                  </a:lnTo>
                  <a:lnTo>
                    <a:pt x="975" y="1726"/>
                  </a:lnTo>
                  <a:lnTo>
                    <a:pt x="972" y="1726"/>
                  </a:lnTo>
                  <a:lnTo>
                    <a:pt x="970" y="1726"/>
                  </a:lnTo>
                  <a:lnTo>
                    <a:pt x="968" y="1725"/>
                  </a:lnTo>
                  <a:lnTo>
                    <a:pt x="965" y="1725"/>
                  </a:lnTo>
                  <a:lnTo>
                    <a:pt x="963" y="1725"/>
                  </a:lnTo>
                  <a:lnTo>
                    <a:pt x="961" y="1725"/>
                  </a:lnTo>
                  <a:lnTo>
                    <a:pt x="959" y="1725"/>
                  </a:lnTo>
                  <a:lnTo>
                    <a:pt x="956" y="1724"/>
                  </a:lnTo>
                  <a:lnTo>
                    <a:pt x="954" y="1724"/>
                  </a:lnTo>
                  <a:lnTo>
                    <a:pt x="952" y="1724"/>
                  </a:lnTo>
                  <a:lnTo>
                    <a:pt x="950" y="1724"/>
                  </a:lnTo>
                  <a:lnTo>
                    <a:pt x="947" y="1724"/>
                  </a:lnTo>
                  <a:lnTo>
                    <a:pt x="944" y="1723"/>
                  </a:lnTo>
                  <a:lnTo>
                    <a:pt x="942" y="1723"/>
                  </a:lnTo>
                  <a:lnTo>
                    <a:pt x="939" y="1723"/>
                  </a:lnTo>
                  <a:lnTo>
                    <a:pt x="937" y="1723"/>
                  </a:lnTo>
                  <a:lnTo>
                    <a:pt x="935" y="1723"/>
                  </a:lnTo>
                  <a:lnTo>
                    <a:pt x="933" y="1722"/>
                  </a:lnTo>
                  <a:lnTo>
                    <a:pt x="930" y="1722"/>
                  </a:lnTo>
                  <a:lnTo>
                    <a:pt x="928" y="1722"/>
                  </a:lnTo>
                  <a:lnTo>
                    <a:pt x="926" y="1722"/>
                  </a:lnTo>
                  <a:lnTo>
                    <a:pt x="924" y="1721"/>
                  </a:lnTo>
                  <a:lnTo>
                    <a:pt x="921" y="1721"/>
                  </a:lnTo>
                  <a:lnTo>
                    <a:pt x="921" y="1719"/>
                  </a:lnTo>
                  <a:lnTo>
                    <a:pt x="921" y="1718"/>
                  </a:lnTo>
                  <a:lnTo>
                    <a:pt x="921" y="1717"/>
                  </a:lnTo>
                  <a:lnTo>
                    <a:pt x="921" y="1716"/>
                  </a:lnTo>
                  <a:lnTo>
                    <a:pt x="920" y="1715"/>
                  </a:lnTo>
                  <a:lnTo>
                    <a:pt x="919" y="1715"/>
                  </a:lnTo>
                  <a:lnTo>
                    <a:pt x="919" y="1714"/>
                  </a:lnTo>
                  <a:lnTo>
                    <a:pt x="920" y="1714"/>
                  </a:lnTo>
                  <a:lnTo>
                    <a:pt x="921" y="1715"/>
                  </a:lnTo>
                  <a:lnTo>
                    <a:pt x="921" y="1716"/>
                  </a:lnTo>
                  <a:lnTo>
                    <a:pt x="921" y="1717"/>
                  </a:lnTo>
                  <a:lnTo>
                    <a:pt x="921" y="1718"/>
                  </a:lnTo>
                  <a:lnTo>
                    <a:pt x="922" y="1718"/>
                  </a:lnTo>
                  <a:lnTo>
                    <a:pt x="922" y="1717"/>
                  </a:lnTo>
                  <a:lnTo>
                    <a:pt x="922" y="1716"/>
                  </a:lnTo>
                  <a:lnTo>
                    <a:pt x="922" y="1715"/>
                  </a:lnTo>
                  <a:lnTo>
                    <a:pt x="921" y="1715"/>
                  </a:lnTo>
                  <a:lnTo>
                    <a:pt x="921" y="1714"/>
                  </a:lnTo>
                  <a:lnTo>
                    <a:pt x="920" y="1713"/>
                  </a:lnTo>
                  <a:lnTo>
                    <a:pt x="919" y="1714"/>
                  </a:lnTo>
                  <a:lnTo>
                    <a:pt x="919" y="1715"/>
                  </a:lnTo>
                  <a:lnTo>
                    <a:pt x="918" y="1714"/>
                  </a:lnTo>
                  <a:lnTo>
                    <a:pt x="919" y="1713"/>
                  </a:lnTo>
                  <a:lnTo>
                    <a:pt x="919" y="1711"/>
                  </a:lnTo>
                  <a:lnTo>
                    <a:pt x="919" y="1710"/>
                  </a:lnTo>
                  <a:lnTo>
                    <a:pt x="919" y="1709"/>
                  </a:lnTo>
                  <a:lnTo>
                    <a:pt x="918" y="1708"/>
                  </a:lnTo>
                  <a:lnTo>
                    <a:pt x="919" y="1708"/>
                  </a:lnTo>
                  <a:lnTo>
                    <a:pt x="920" y="1707"/>
                  </a:lnTo>
                  <a:lnTo>
                    <a:pt x="920" y="1706"/>
                  </a:lnTo>
                  <a:lnTo>
                    <a:pt x="920" y="1702"/>
                  </a:lnTo>
                  <a:lnTo>
                    <a:pt x="919" y="1701"/>
                  </a:lnTo>
                  <a:lnTo>
                    <a:pt x="919" y="1698"/>
                  </a:lnTo>
                  <a:lnTo>
                    <a:pt x="918" y="1696"/>
                  </a:lnTo>
                  <a:lnTo>
                    <a:pt x="915" y="1689"/>
                  </a:lnTo>
                  <a:lnTo>
                    <a:pt x="912" y="1686"/>
                  </a:lnTo>
                  <a:lnTo>
                    <a:pt x="911" y="1684"/>
                  </a:lnTo>
                  <a:lnTo>
                    <a:pt x="911" y="1683"/>
                  </a:lnTo>
                  <a:lnTo>
                    <a:pt x="910" y="1682"/>
                  </a:lnTo>
                  <a:lnTo>
                    <a:pt x="909" y="1682"/>
                  </a:lnTo>
                  <a:lnTo>
                    <a:pt x="908" y="1680"/>
                  </a:lnTo>
                  <a:lnTo>
                    <a:pt x="907" y="1679"/>
                  </a:lnTo>
                  <a:lnTo>
                    <a:pt x="906" y="1677"/>
                  </a:lnTo>
                  <a:lnTo>
                    <a:pt x="904" y="1676"/>
                  </a:lnTo>
                  <a:lnTo>
                    <a:pt x="903" y="1675"/>
                  </a:lnTo>
                  <a:lnTo>
                    <a:pt x="900" y="1671"/>
                  </a:lnTo>
                  <a:lnTo>
                    <a:pt x="900" y="1669"/>
                  </a:lnTo>
                  <a:lnTo>
                    <a:pt x="899" y="1669"/>
                  </a:lnTo>
                  <a:lnTo>
                    <a:pt x="898" y="1668"/>
                  </a:lnTo>
                  <a:lnTo>
                    <a:pt x="898" y="1669"/>
                  </a:lnTo>
                  <a:lnTo>
                    <a:pt x="896" y="1668"/>
                  </a:lnTo>
                  <a:lnTo>
                    <a:pt x="898" y="1669"/>
                  </a:lnTo>
                  <a:lnTo>
                    <a:pt x="896" y="1669"/>
                  </a:lnTo>
                  <a:lnTo>
                    <a:pt x="896" y="1668"/>
                  </a:lnTo>
                  <a:lnTo>
                    <a:pt x="895" y="1668"/>
                  </a:lnTo>
                  <a:lnTo>
                    <a:pt x="894" y="1668"/>
                  </a:lnTo>
                  <a:lnTo>
                    <a:pt x="894" y="1669"/>
                  </a:lnTo>
                  <a:lnTo>
                    <a:pt x="894" y="1671"/>
                  </a:lnTo>
                  <a:lnTo>
                    <a:pt x="893" y="1669"/>
                  </a:lnTo>
                  <a:lnTo>
                    <a:pt x="892" y="1669"/>
                  </a:lnTo>
                  <a:lnTo>
                    <a:pt x="892" y="1668"/>
                  </a:lnTo>
                  <a:lnTo>
                    <a:pt x="891" y="1668"/>
                  </a:lnTo>
                  <a:lnTo>
                    <a:pt x="891" y="1667"/>
                  </a:lnTo>
                  <a:lnTo>
                    <a:pt x="890" y="1667"/>
                  </a:lnTo>
                  <a:lnTo>
                    <a:pt x="891" y="1666"/>
                  </a:lnTo>
                  <a:lnTo>
                    <a:pt x="892" y="1665"/>
                  </a:lnTo>
                  <a:lnTo>
                    <a:pt x="892" y="1664"/>
                  </a:lnTo>
                  <a:lnTo>
                    <a:pt x="891" y="1662"/>
                  </a:lnTo>
                  <a:lnTo>
                    <a:pt x="891" y="1660"/>
                  </a:lnTo>
                  <a:lnTo>
                    <a:pt x="890" y="1658"/>
                  </a:lnTo>
                  <a:lnTo>
                    <a:pt x="890" y="1657"/>
                  </a:lnTo>
                  <a:lnTo>
                    <a:pt x="889" y="1656"/>
                  </a:lnTo>
                  <a:lnTo>
                    <a:pt x="887" y="1656"/>
                  </a:lnTo>
                  <a:lnTo>
                    <a:pt x="886" y="1656"/>
                  </a:lnTo>
                  <a:lnTo>
                    <a:pt x="885" y="1656"/>
                  </a:lnTo>
                  <a:lnTo>
                    <a:pt x="884" y="1656"/>
                  </a:lnTo>
                  <a:lnTo>
                    <a:pt x="883" y="1656"/>
                  </a:lnTo>
                  <a:lnTo>
                    <a:pt x="883" y="1655"/>
                  </a:lnTo>
                  <a:lnTo>
                    <a:pt x="882" y="1656"/>
                  </a:lnTo>
                  <a:lnTo>
                    <a:pt x="881" y="1656"/>
                  </a:lnTo>
                  <a:lnTo>
                    <a:pt x="879" y="1655"/>
                  </a:lnTo>
                  <a:lnTo>
                    <a:pt x="878" y="1654"/>
                  </a:lnTo>
                  <a:lnTo>
                    <a:pt x="877" y="1654"/>
                  </a:lnTo>
                  <a:lnTo>
                    <a:pt x="876" y="1654"/>
                  </a:lnTo>
                  <a:lnTo>
                    <a:pt x="876" y="1652"/>
                  </a:lnTo>
                  <a:lnTo>
                    <a:pt x="875" y="1652"/>
                  </a:lnTo>
                  <a:lnTo>
                    <a:pt x="874" y="1651"/>
                  </a:lnTo>
                  <a:lnTo>
                    <a:pt x="873" y="1650"/>
                  </a:lnTo>
                  <a:lnTo>
                    <a:pt x="872" y="1650"/>
                  </a:lnTo>
                  <a:lnTo>
                    <a:pt x="873" y="1650"/>
                  </a:lnTo>
                  <a:lnTo>
                    <a:pt x="872" y="1650"/>
                  </a:lnTo>
                  <a:lnTo>
                    <a:pt x="870" y="1649"/>
                  </a:lnTo>
                  <a:lnTo>
                    <a:pt x="869" y="1648"/>
                  </a:lnTo>
                  <a:lnTo>
                    <a:pt x="869" y="1647"/>
                  </a:lnTo>
                  <a:lnTo>
                    <a:pt x="868" y="1646"/>
                  </a:lnTo>
                  <a:lnTo>
                    <a:pt x="868" y="1644"/>
                  </a:lnTo>
                  <a:lnTo>
                    <a:pt x="868" y="1643"/>
                  </a:lnTo>
                  <a:lnTo>
                    <a:pt x="868" y="1642"/>
                  </a:lnTo>
                  <a:lnTo>
                    <a:pt x="867" y="1642"/>
                  </a:lnTo>
                  <a:lnTo>
                    <a:pt x="866" y="1641"/>
                  </a:lnTo>
                  <a:lnTo>
                    <a:pt x="866" y="1640"/>
                  </a:lnTo>
                  <a:lnTo>
                    <a:pt x="865" y="1640"/>
                  </a:lnTo>
                  <a:lnTo>
                    <a:pt x="865" y="1639"/>
                  </a:lnTo>
                  <a:lnTo>
                    <a:pt x="864" y="1639"/>
                  </a:lnTo>
                  <a:lnTo>
                    <a:pt x="864" y="1638"/>
                  </a:lnTo>
                  <a:lnTo>
                    <a:pt x="863" y="1638"/>
                  </a:lnTo>
                  <a:lnTo>
                    <a:pt x="863" y="1637"/>
                  </a:lnTo>
                  <a:lnTo>
                    <a:pt x="861" y="1637"/>
                  </a:lnTo>
                  <a:lnTo>
                    <a:pt x="861" y="1635"/>
                  </a:lnTo>
                  <a:lnTo>
                    <a:pt x="860" y="1635"/>
                  </a:lnTo>
                  <a:lnTo>
                    <a:pt x="859" y="1635"/>
                  </a:lnTo>
                  <a:lnTo>
                    <a:pt x="858" y="1634"/>
                  </a:lnTo>
                  <a:lnTo>
                    <a:pt x="857" y="1634"/>
                  </a:lnTo>
                  <a:lnTo>
                    <a:pt x="857" y="1635"/>
                  </a:lnTo>
                  <a:lnTo>
                    <a:pt x="856" y="1635"/>
                  </a:lnTo>
                  <a:lnTo>
                    <a:pt x="856" y="1634"/>
                  </a:lnTo>
                  <a:lnTo>
                    <a:pt x="855" y="1634"/>
                  </a:lnTo>
                  <a:lnTo>
                    <a:pt x="853" y="1633"/>
                  </a:lnTo>
                  <a:lnTo>
                    <a:pt x="853" y="1634"/>
                  </a:lnTo>
                  <a:lnTo>
                    <a:pt x="853" y="1633"/>
                  </a:lnTo>
                  <a:lnTo>
                    <a:pt x="852" y="1633"/>
                  </a:lnTo>
                  <a:lnTo>
                    <a:pt x="852" y="1634"/>
                  </a:lnTo>
                  <a:lnTo>
                    <a:pt x="852" y="1633"/>
                  </a:lnTo>
                  <a:lnTo>
                    <a:pt x="851" y="1633"/>
                  </a:lnTo>
                  <a:lnTo>
                    <a:pt x="850" y="1632"/>
                  </a:lnTo>
                  <a:lnTo>
                    <a:pt x="849" y="1632"/>
                  </a:lnTo>
                  <a:lnTo>
                    <a:pt x="849" y="1631"/>
                  </a:lnTo>
                  <a:lnTo>
                    <a:pt x="848" y="1631"/>
                  </a:lnTo>
                  <a:lnTo>
                    <a:pt x="847" y="1631"/>
                  </a:lnTo>
                  <a:lnTo>
                    <a:pt x="846" y="1630"/>
                  </a:lnTo>
                  <a:lnTo>
                    <a:pt x="844" y="1630"/>
                  </a:lnTo>
                  <a:lnTo>
                    <a:pt x="843" y="1629"/>
                  </a:lnTo>
                  <a:lnTo>
                    <a:pt x="840" y="1629"/>
                  </a:lnTo>
                  <a:lnTo>
                    <a:pt x="835" y="1627"/>
                  </a:lnTo>
                  <a:lnTo>
                    <a:pt x="834" y="1629"/>
                  </a:lnTo>
                  <a:lnTo>
                    <a:pt x="834" y="1627"/>
                  </a:lnTo>
                  <a:lnTo>
                    <a:pt x="834" y="1626"/>
                  </a:lnTo>
                  <a:lnTo>
                    <a:pt x="833" y="1625"/>
                  </a:lnTo>
                  <a:lnTo>
                    <a:pt x="833" y="1624"/>
                  </a:lnTo>
                  <a:lnTo>
                    <a:pt x="832" y="1624"/>
                  </a:lnTo>
                  <a:lnTo>
                    <a:pt x="832" y="1623"/>
                  </a:lnTo>
                  <a:lnTo>
                    <a:pt x="831" y="1623"/>
                  </a:lnTo>
                  <a:lnTo>
                    <a:pt x="830" y="1622"/>
                  </a:lnTo>
                  <a:lnTo>
                    <a:pt x="831" y="1621"/>
                  </a:lnTo>
                  <a:lnTo>
                    <a:pt x="831" y="1619"/>
                  </a:lnTo>
                  <a:lnTo>
                    <a:pt x="832" y="1619"/>
                  </a:lnTo>
                  <a:lnTo>
                    <a:pt x="832" y="1618"/>
                  </a:lnTo>
                  <a:lnTo>
                    <a:pt x="832" y="1617"/>
                  </a:lnTo>
                  <a:lnTo>
                    <a:pt x="832" y="1616"/>
                  </a:lnTo>
                  <a:lnTo>
                    <a:pt x="832" y="1615"/>
                  </a:lnTo>
                  <a:lnTo>
                    <a:pt x="832" y="1614"/>
                  </a:lnTo>
                  <a:lnTo>
                    <a:pt x="833" y="1613"/>
                  </a:lnTo>
                  <a:lnTo>
                    <a:pt x="833" y="1612"/>
                  </a:lnTo>
                  <a:lnTo>
                    <a:pt x="833" y="1610"/>
                  </a:lnTo>
                  <a:lnTo>
                    <a:pt x="832" y="1609"/>
                  </a:lnTo>
                  <a:lnTo>
                    <a:pt x="832" y="1608"/>
                  </a:lnTo>
                  <a:lnTo>
                    <a:pt x="833" y="1606"/>
                  </a:lnTo>
                  <a:lnTo>
                    <a:pt x="834" y="1605"/>
                  </a:lnTo>
                  <a:lnTo>
                    <a:pt x="834" y="1604"/>
                  </a:lnTo>
                  <a:lnTo>
                    <a:pt x="834" y="1602"/>
                  </a:lnTo>
                  <a:lnTo>
                    <a:pt x="834" y="1601"/>
                  </a:lnTo>
                  <a:lnTo>
                    <a:pt x="834" y="1600"/>
                  </a:lnTo>
                  <a:lnTo>
                    <a:pt x="833" y="1600"/>
                  </a:lnTo>
                  <a:lnTo>
                    <a:pt x="833" y="1599"/>
                  </a:lnTo>
                  <a:lnTo>
                    <a:pt x="832" y="1599"/>
                  </a:lnTo>
                  <a:lnTo>
                    <a:pt x="831" y="1599"/>
                  </a:lnTo>
                  <a:lnTo>
                    <a:pt x="830" y="1597"/>
                  </a:lnTo>
                  <a:lnTo>
                    <a:pt x="829" y="1597"/>
                  </a:lnTo>
                  <a:lnTo>
                    <a:pt x="829" y="1596"/>
                  </a:lnTo>
                  <a:lnTo>
                    <a:pt x="829" y="1594"/>
                  </a:lnTo>
                  <a:lnTo>
                    <a:pt x="830" y="1592"/>
                  </a:lnTo>
                  <a:lnTo>
                    <a:pt x="830" y="1591"/>
                  </a:lnTo>
                  <a:lnTo>
                    <a:pt x="830" y="1592"/>
                  </a:lnTo>
                  <a:lnTo>
                    <a:pt x="830" y="1593"/>
                  </a:lnTo>
                  <a:lnTo>
                    <a:pt x="831" y="1593"/>
                  </a:lnTo>
                  <a:lnTo>
                    <a:pt x="831" y="1592"/>
                  </a:lnTo>
                  <a:lnTo>
                    <a:pt x="831" y="1591"/>
                  </a:lnTo>
                  <a:lnTo>
                    <a:pt x="830" y="1591"/>
                  </a:lnTo>
                  <a:lnTo>
                    <a:pt x="830" y="1590"/>
                  </a:lnTo>
                  <a:lnTo>
                    <a:pt x="830" y="1589"/>
                  </a:lnTo>
                  <a:lnTo>
                    <a:pt x="830" y="1588"/>
                  </a:lnTo>
                  <a:lnTo>
                    <a:pt x="829" y="1588"/>
                  </a:lnTo>
                  <a:lnTo>
                    <a:pt x="827" y="1588"/>
                  </a:lnTo>
                  <a:lnTo>
                    <a:pt x="827" y="1587"/>
                  </a:lnTo>
                  <a:lnTo>
                    <a:pt x="826" y="1587"/>
                  </a:lnTo>
                  <a:lnTo>
                    <a:pt x="826" y="1585"/>
                  </a:lnTo>
                  <a:lnTo>
                    <a:pt x="825" y="1584"/>
                  </a:lnTo>
                  <a:lnTo>
                    <a:pt x="825" y="1583"/>
                  </a:lnTo>
                  <a:lnTo>
                    <a:pt x="824" y="1581"/>
                  </a:lnTo>
                  <a:lnTo>
                    <a:pt x="824" y="1580"/>
                  </a:lnTo>
                  <a:lnTo>
                    <a:pt x="823" y="1579"/>
                  </a:lnTo>
                  <a:lnTo>
                    <a:pt x="822" y="1579"/>
                  </a:lnTo>
                  <a:lnTo>
                    <a:pt x="822" y="1577"/>
                  </a:lnTo>
                  <a:lnTo>
                    <a:pt x="821" y="1577"/>
                  </a:lnTo>
                  <a:lnTo>
                    <a:pt x="821" y="1576"/>
                  </a:lnTo>
                  <a:lnTo>
                    <a:pt x="820" y="1575"/>
                  </a:lnTo>
                  <a:lnTo>
                    <a:pt x="821" y="1573"/>
                  </a:lnTo>
                  <a:lnTo>
                    <a:pt x="820" y="1573"/>
                  </a:lnTo>
                  <a:lnTo>
                    <a:pt x="820" y="1572"/>
                  </a:lnTo>
                  <a:lnTo>
                    <a:pt x="818" y="1571"/>
                  </a:lnTo>
                  <a:lnTo>
                    <a:pt x="818" y="1570"/>
                  </a:lnTo>
                  <a:lnTo>
                    <a:pt x="817" y="1568"/>
                  </a:lnTo>
                  <a:lnTo>
                    <a:pt x="817" y="1567"/>
                  </a:lnTo>
                  <a:lnTo>
                    <a:pt x="817" y="1566"/>
                  </a:lnTo>
                  <a:lnTo>
                    <a:pt x="817" y="1565"/>
                  </a:lnTo>
                  <a:lnTo>
                    <a:pt x="817" y="1564"/>
                  </a:lnTo>
                  <a:lnTo>
                    <a:pt x="817" y="1563"/>
                  </a:lnTo>
                  <a:lnTo>
                    <a:pt x="816" y="1563"/>
                  </a:lnTo>
                  <a:lnTo>
                    <a:pt x="815" y="1562"/>
                  </a:lnTo>
                  <a:lnTo>
                    <a:pt x="815" y="1560"/>
                  </a:lnTo>
                  <a:lnTo>
                    <a:pt x="814" y="1559"/>
                  </a:lnTo>
                  <a:lnTo>
                    <a:pt x="814" y="1558"/>
                  </a:lnTo>
                  <a:lnTo>
                    <a:pt x="814" y="1557"/>
                  </a:lnTo>
                  <a:lnTo>
                    <a:pt x="813" y="1556"/>
                  </a:lnTo>
                  <a:lnTo>
                    <a:pt x="813" y="1555"/>
                  </a:lnTo>
                  <a:lnTo>
                    <a:pt x="812" y="1555"/>
                  </a:lnTo>
                  <a:lnTo>
                    <a:pt x="812" y="1554"/>
                  </a:lnTo>
                  <a:lnTo>
                    <a:pt x="810" y="1552"/>
                  </a:lnTo>
                  <a:lnTo>
                    <a:pt x="809" y="1552"/>
                  </a:lnTo>
                  <a:lnTo>
                    <a:pt x="809" y="1551"/>
                  </a:lnTo>
                  <a:lnTo>
                    <a:pt x="809" y="1550"/>
                  </a:lnTo>
                  <a:lnTo>
                    <a:pt x="808" y="1550"/>
                  </a:lnTo>
                  <a:lnTo>
                    <a:pt x="808" y="1549"/>
                  </a:lnTo>
                  <a:lnTo>
                    <a:pt x="808" y="1548"/>
                  </a:lnTo>
                  <a:lnTo>
                    <a:pt x="808" y="1547"/>
                  </a:lnTo>
                  <a:lnTo>
                    <a:pt x="808" y="1546"/>
                  </a:lnTo>
                  <a:lnTo>
                    <a:pt x="808" y="1545"/>
                  </a:lnTo>
                  <a:lnTo>
                    <a:pt x="808" y="1543"/>
                  </a:lnTo>
                  <a:lnTo>
                    <a:pt x="808" y="1542"/>
                  </a:lnTo>
                  <a:lnTo>
                    <a:pt x="808" y="1541"/>
                  </a:lnTo>
                  <a:lnTo>
                    <a:pt x="809" y="1541"/>
                  </a:lnTo>
                  <a:lnTo>
                    <a:pt x="809" y="1540"/>
                  </a:lnTo>
                  <a:lnTo>
                    <a:pt x="809" y="1539"/>
                  </a:lnTo>
                  <a:lnTo>
                    <a:pt x="809" y="1540"/>
                  </a:lnTo>
                  <a:lnTo>
                    <a:pt x="808" y="1539"/>
                  </a:lnTo>
                  <a:lnTo>
                    <a:pt x="808" y="1538"/>
                  </a:lnTo>
                  <a:lnTo>
                    <a:pt x="809" y="1538"/>
                  </a:lnTo>
                  <a:lnTo>
                    <a:pt x="809" y="1537"/>
                  </a:lnTo>
                  <a:lnTo>
                    <a:pt x="810" y="1537"/>
                  </a:lnTo>
                  <a:lnTo>
                    <a:pt x="810" y="1538"/>
                  </a:lnTo>
                  <a:lnTo>
                    <a:pt x="812" y="1539"/>
                  </a:lnTo>
                  <a:lnTo>
                    <a:pt x="813" y="1538"/>
                  </a:lnTo>
                  <a:lnTo>
                    <a:pt x="814" y="1537"/>
                  </a:lnTo>
                  <a:lnTo>
                    <a:pt x="814" y="1534"/>
                  </a:lnTo>
                  <a:lnTo>
                    <a:pt x="815" y="1534"/>
                  </a:lnTo>
                  <a:lnTo>
                    <a:pt x="816" y="1535"/>
                  </a:lnTo>
                  <a:lnTo>
                    <a:pt x="816" y="1534"/>
                  </a:lnTo>
                  <a:lnTo>
                    <a:pt x="815" y="1534"/>
                  </a:lnTo>
                  <a:lnTo>
                    <a:pt x="815" y="1533"/>
                  </a:lnTo>
                  <a:lnTo>
                    <a:pt x="816" y="1532"/>
                  </a:lnTo>
                  <a:lnTo>
                    <a:pt x="815" y="1531"/>
                  </a:lnTo>
                  <a:lnTo>
                    <a:pt x="815" y="1526"/>
                  </a:lnTo>
                  <a:lnTo>
                    <a:pt x="814" y="1525"/>
                  </a:lnTo>
                  <a:lnTo>
                    <a:pt x="813" y="1524"/>
                  </a:lnTo>
                  <a:lnTo>
                    <a:pt x="812" y="1525"/>
                  </a:lnTo>
                  <a:lnTo>
                    <a:pt x="812" y="1524"/>
                  </a:lnTo>
                  <a:lnTo>
                    <a:pt x="810" y="1524"/>
                  </a:lnTo>
                  <a:lnTo>
                    <a:pt x="809" y="1524"/>
                  </a:lnTo>
                  <a:lnTo>
                    <a:pt x="808" y="1524"/>
                  </a:lnTo>
                  <a:lnTo>
                    <a:pt x="808" y="1523"/>
                  </a:lnTo>
                  <a:lnTo>
                    <a:pt x="807" y="1523"/>
                  </a:lnTo>
                  <a:lnTo>
                    <a:pt x="806" y="1522"/>
                  </a:lnTo>
                  <a:lnTo>
                    <a:pt x="806" y="1521"/>
                  </a:lnTo>
                  <a:lnTo>
                    <a:pt x="805" y="1521"/>
                  </a:lnTo>
                  <a:lnTo>
                    <a:pt x="805" y="1520"/>
                  </a:lnTo>
                  <a:lnTo>
                    <a:pt x="805" y="1518"/>
                  </a:lnTo>
                  <a:lnTo>
                    <a:pt x="805" y="1517"/>
                  </a:lnTo>
                  <a:lnTo>
                    <a:pt x="804" y="1517"/>
                  </a:lnTo>
                  <a:lnTo>
                    <a:pt x="804" y="1516"/>
                  </a:lnTo>
                  <a:lnTo>
                    <a:pt x="803" y="1516"/>
                  </a:lnTo>
                  <a:lnTo>
                    <a:pt x="803" y="1515"/>
                  </a:lnTo>
                  <a:lnTo>
                    <a:pt x="803" y="1514"/>
                  </a:lnTo>
                  <a:lnTo>
                    <a:pt x="801" y="1514"/>
                  </a:lnTo>
                  <a:lnTo>
                    <a:pt x="801" y="1513"/>
                  </a:lnTo>
                  <a:lnTo>
                    <a:pt x="801" y="1512"/>
                  </a:lnTo>
                  <a:lnTo>
                    <a:pt x="801" y="1510"/>
                  </a:lnTo>
                  <a:lnTo>
                    <a:pt x="803" y="1510"/>
                  </a:lnTo>
                  <a:lnTo>
                    <a:pt x="803" y="1509"/>
                  </a:lnTo>
                  <a:lnTo>
                    <a:pt x="803" y="1507"/>
                  </a:lnTo>
                  <a:lnTo>
                    <a:pt x="804" y="1507"/>
                  </a:lnTo>
                  <a:lnTo>
                    <a:pt x="804" y="1506"/>
                  </a:lnTo>
                  <a:lnTo>
                    <a:pt x="803" y="1505"/>
                  </a:lnTo>
                  <a:lnTo>
                    <a:pt x="803" y="1504"/>
                  </a:lnTo>
                  <a:lnTo>
                    <a:pt x="803" y="1503"/>
                  </a:lnTo>
                  <a:lnTo>
                    <a:pt x="803" y="1501"/>
                  </a:lnTo>
                  <a:lnTo>
                    <a:pt x="801" y="1501"/>
                  </a:lnTo>
                  <a:lnTo>
                    <a:pt x="801" y="1500"/>
                  </a:lnTo>
                  <a:lnTo>
                    <a:pt x="801" y="1499"/>
                  </a:lnTo>
                  <a:lnTo>
                    <a:pt x="801" y="1498"/>
                  </a:lnTo>
                  <a:lnTo>
                    <a:pt x="803" y="1498"/>
                  </a:lnTo>
                  <a:lnTo>
                    <a:pt x="803" y="1497"/>
                  </a:lnTo>
                  <a:lnTo>
                    <a:pt x="804" y="1495"/>
                  </a:lnTo>
                  <a:lnTo>
                    <a:pt x="804" y="1493"/>
                  </a:lnTo>
                  <a:lnTo>
                    <a:pt x="804" y="1492"/>
                  </a:lnTo>
                  <a:lnTo>
                    <a:pt x="804" y="1491"/>
                  </a:lnTo>
                  <a:lnTo>
                    <a:pt x="805" y="1490"/>
                  </a:lnTo>
                  <a:lnTo>
                    <a:pt x="806" y="1490"/>
                  </a:lnTo>
                  <a:lnTo>
                    <a:pt x="807" y="1490"/>
                  </a:lnTo>
                  <a:lnTo>
                    <a:pt x="807" y="1491"/>
                  </a:lnTo>
                  <a:lnTo>
                    <a:pt x="808" y="1491"/>
                  </a:lnTo>
                  <a:lnTo>
                    <a:pt x="807" y="1491"/>
                  </a:lnTo>
                  <a:lnTo>
                    <a:pt x="808" y="1492"/>
                  </a:lnTo>
                  <a:lnTo>
                    <a:pt x="807" y="1492"/>
                  </a:lnTo>
                  <a:lnTo>
                    <a:pt x="808" y="1493"/>
                  </a:lnTo>
                  <a:lnTo>
                    <a:pt x="808" y="1495"/>
                  </a:lnTo>
                  <a:lnTo>
                    <a:pt x="807" y="1495"/>
                  </a:lnTo>
                  <a:lnTo>
                    <a:pt x="807" y="1496"/>
                  </a:lnTo>
                  <a:lnTo>
                    <a:pt x="807" y="1497"/>
                  </a:lnTo>
                  <a:lnTo>
                    <a:pt x="806" y="1497"/>
                  </a:lnTo>
                  <a:lnTo>
                    <a:pt x="807" y="1497"/>
                  </a:lnTo>
                  <a:lnTo>
                    <a:pt x="807" y="1498"/>
                  </a:lnTo>
                  <a:lnTo>
                    <a:pt x="806" y="1498"/>
                  </a:lnTo>
                  <a:lnTo>
                    <a:pt x="807" y="1498"/>
                  </a:lnTo>
                  <a:lnTo>
                    <a:pt x="807" y="1499"/>
                  </a:lnTo>
                  <a:lnTo>
                    <a:pt x="808" y="1499"/>
                  </a:lnTo>
                  <a:lnTo>
                    <a:pt x="808" y="1500"/>
                  </a:lnTo>
                  <a:lnTo>
                    <a:pt x="809" y="1500"/>
                  </a:lnTo>
                  <a:lnTo>
                    <a:pt x="809" y="1501"/>
                  </a:lnTo>
                  <a:lnTo>
                    <a:pt x="810" y="1501"/>
                  </a:lnTo>
                  <a:lnTo>
                    <a:pt x="810" y="1503"/>
                  </a:lnTo>
                  <a:lnTo>
                    <a:pt x="810" y="1504"/>
                  </a:lnTo>
                  <a:lnTo>
                    <a:pt x="812" y="1504"/>
                  </a:lnTo>
                  <a:lnTo>
                    <a:pt x="813" y="1505"/>
                  </a:lnTo>
                  <a:lnTo>
                    <a:pt x="813" y="1506"/>
                  </a:lnTo>
                  <a:lnTo>
                    <a:pt x="814" y="1506"/>
                  </a:lnTo>
                  <a:lnTo>
                    <a:pt x="815" y="1506"/>
                  </a:lnTo>
                  <a:lnTo>
                    <a:pt x="814" y="1506"/>
                  </a:lnTo>
                  <a:lnTo>
                    <a:pt x="814" y="1505"/>
                  </a:lnTo>
                  <a:lnTo>
                    <a:pt x="814" y="1504"/>
                  </a:lnTo>
                  <a:lnTo>
                    <a:pt x="813" y="1504"/>
                  </a:lnTo>
                  <a:lnTo>
                    <a:pt x="813" y="1503"/>
                  </a:lnTo>
                  <a:lnTo>
                    <a:pt x="813" y="1501"/>
                  </a:lnTo>
                  <a:lnTo>
                    <a:pt x="813" y="1499"/>
                  </a:lnTo>
                  <a:lnTo>
                    <a:pt x="813" y="1498"/>
                  </a:lnTo>
                  <a:lnTo>
                    <a:pt x="813" y="1497"/>
                  </a:lnTo>
                  <a:lnTo>
                    <a:pt x="813" y="1496"/>
                  </a:lnTo>
                  <a:lnTo>
                    <a:pt x="812" y="1496"/>
                  </a:lnTo>
                  <a:lnTo>
                    <a:pt x="810" y="1495"/>
                  </a:lnTo>
                  <a:lnTo>
                    <a:pt x="810" y="1493"/>
                  </a:lnTo>
                  <a:lnTo>
                    <a:pt x="812" y="1493"/>
                  </a:lnTo>
                  <a:lnTo>
                    <a:pt x="812" y="1495"/>
                  </a:lnTo>
                  <a:lnTo>
                    <a:pt x="812" y="1493"/>
                  </a:lnTo>
                  <a:lnTo>
                    <a:pt x="810" y="1493"/>
                  </a:lnTo>
                  <a:lnTo>
                    <a:pt x="810" y="1492"/>
                  </a:lnTo>
                  <a:lnTo>
                    <a:pt x="809" y="1492"/>
                  </a:lnTo>
                  <a:lnTo>
                    <a:pt x="809" y="1491"/>
                  </a:lnTo>
                  <a:lnTo>
                    <a:pt x="810" y="1491"/>
                  </a:lnTo>
                  <a:lnTo>
                    <a:pt x="809" y="1491"/>
                  </a:lnTo>
                  <a:lnTo>
                    <a:pt x="809" y="1490"/>
                  </a:lnTo>
                  <a:lnTo>
                    <a:pt x="810" y="1491"/>
                  </a:lnTo>
                  <a:lnTo>
                    <a:pt x="810" y="1490"/>
                  </a:lnTo>
                  <a:lnTo>
                    <a:pt x="810" y="1489"/>
                  </a:lnTo>
                  <a:lnTo>
                    <a:pt x="810" y="1488"/>
                  </a:lnTo>
                  <a:lnTo>
                    <a:pt x="809" y="1488"/>
                  </a:lnTo>
                  <a:lnTo>
                    <a:pt x="808" y="1487"/>
                  </a:lnTo>
                  <a:lnTo>
                    <a:pt x="809" y="1487"/>
                  </a:lnTo>
                  <a:lnTo>
                    <a:pt x="808" y="1487"/>
                  </a:lnTo>
                  <a:lnTo>
                    <a:pt x="808" y="1485"/>
                  </a:lnTo>
                  <a:lnTo>
                    <a:pt x="808" y="1484"/>
                  </a:lnTo>
                  <a:lnTo>
                    <a:pt x="809" y="1485"/>
                  </a:lnTo>
                  <a:lnTo>
                    <a:pt x="809" y="1484"/>
                  </a:lnTo>
                  <a:lnTo>
                    <a:pt x="810" y="1484"/>
                  </a:lnTo>
                  <a:lnTo>
                    <a:pt x="810" y="1483"/>
                  </a:lnTo>
                  <a:lnTo>
                    <a:pt x="812" y="1484"/>
                  </a:lnTo>
                  <a:lnTo>
                    <a:pt x="813" y="1484"/>
                  </a:lnTo>
                  <a:lnTo>
                    <a:pt x="813" y="1483"/>
                  </a:lnTo>
                  <a:lnTo>
                    <a:pt x="814" y="1483"/>
                  </a:lnTo>
                  <a:lnTo>
                    <a:pt x="815" y="1483"/>
                  </a:lnTo>
                  <a:lnTo>
                    <a:pt x="816" y="1483"/>
                  </a:lnTo>
                  <a:lnTo>
                    <a:pt x="816" y="1484"/>
                  </a:lnTo>
                  <a:lnTo>
                    <a:pt x="817" y="1484"/>
                  </a:lnTo>
                  <a:lnTo>
                    <a:pt x="818" y="1484"/>
                  </a:lnTo>
                  <a:lnTo>
                    <a:pt x="820" y="1484"/>
                  </a:lnTo>
                  <a:lnTo>
                    <a:pt x="821" y="1484"/>
                  </a:lnTo>
                  <a:lnTo>
                    <a:pt x="823" y="1485"/>
                  </a:lnTo>
                  <a:lnTo>
                    <a:pt x="824" y="1485"/>
                  </a:lnTo>
                  <a:lnTo>
                    <a:pt x="824" y="1487"/>
                  </a:lnTo>
                  <a:lnTo>
                    <a:pt x="825" y="1487"/>
                  </a:lnTo>
                  <a:lnTo>
                    <a:pt x="826" y="1488"/>
                  </a:lnTo>
                  <a:lnTo>
                    <a:pt x="827" y="1488"/>
                  </a:lnTo>
                  <a:lnTo>
                    <a:pt x="829" y="1489"/>
                  </a:lnTo>
                  <a:lnTo>
                    <a:pt x="830" y="1489"/>
                  </a:lnTo>
                  <a:lnTo>
                    <a:pt x="830" y="1488"/>
                  </a:lnTo>
                  <a:lnTo>
                    <a:pt x="829" y="1488"/>
                  </a:lnTo>
                  <a:lnTo>
                    <a:pt x="830" y="1488"/>
                  </a:lnTo>
                  <a:lnTo>
                    <a:pt x="830" y="1487"/>
                  </a:lnTo>
                  <a:lnTo>
                    <a:pt x="831" y="1487"/>
                  </a:lnTo>
                  <a:lnTo>
                    <a:pt x="832" y="1487"/>
                  </a:lnTo>
                  <a:lnTo>
                    <a:pt x="832" y="1485"/>
                  </a:lnTo>
                  <a:lnTo>
                    <a:pt x="832" y="1487"/>
                  </a:lnTo>
                  <a:lnTo>
                    <a:pt x="833" y="1487"/>
                  </a:lnTo>
                  <a:lnTo>
                    <a:pt x="833" y="1488"/>
                  </a:lnTo>
                  <a:lnTo>
                    <a:pt x="832" y="1488"/>
                  </a:lnTo>
                  <a:lnTo>
                    <a:pt x="831" y="1488"/>
                  </a:lnTo>
                  <a:lnTo>
                    <a:pt x="832" y="1489"/>
                  </a:lnTo>
                  <a:lnTo>
                    <a:pt x="833" y="1488"/>
                  </a:lnTo>
                  <a:lnTo>
                    <a:pt x="834" y="1488"/>
                  </a:lnTo>
                  <a:lnTo>
                    <a:pt x="834" y="1489"/>
                  </a:lnTo>
                  <a:lnTo>
                    <a:pt x="835" y="1490"/>
                  </a:lnTo>
                  <a:lnTo>
                    <a:pt x="835" y="1491"/>
                  </a:lnTo>
                  <a:lnTo>
                    <a:pt x="836" y="1491"/>
                  </a:lnTo>
                  <a:lnTo>
                    <a:pt x="835" y="1490"/>
                  </a:lnTo>
                  <a:lnTo>
                    <a:pt x="835" y="1489"/>
                  </a:lnTo>
                  <a:lnTo>
                    <a:pt x="834" y="1489"/>
                  </a:lnTo>
                  <a:lnTo>
                    <a:pt x="834" y="1488"/>
                  </a:lnTo>
                  <a:lnTo>
                    <a:pt x="833" y="1487"/>
                  </a:lnTo>
                  <a:lnTo>
                    <a:pt x="833" y="1485"/>
                  </a:lnTo>
                  <a:lnTo>
                    <a:pt x="832" y="1485"/>
                  </a:lnTo>
                  <a:lnTo>
                    <a:pt x="831" y="1485"/>
                  </a:lnTo>
                  <a:lnTo>
                    <a:pt x="830" y="1487"/>
                  </a:lnTo>
                  <a:lnTo>
                    <a:pt x="829" y="1488"/>
                  </a:lnTo>
                  <a:lnTo>
                    <a:pt x="827" y="1488"/>
                  </a:lnTo>
                  <a:lnTo>
                    <a:pt x="827" y="1487"/>
                  </a:lnTo>
                  <a:lnTo>
                    <a:pt x="827" y="1485"/>
                  </a:lnTo>
                  <a:lnTo>
                    <a:pt x="829" y="1485"/>
                  </a:lnTo>
                  <a:lnTo>
                    <a:pt x="830" y="1485"/>
                  </a:lnTo>
                  <a:lnTo>
                    <a:pt x="831" y="1484"/>
                  </a:lnTo>
                  <a:lnTo>
                    <a:pt x="831" y="1483"/>
                  </a:lnTo>
                  <a:lnTo>
                    <a:pt x="830" y="1484"/>
                  </a:lnTo>
                  <a:lnTo>
                    <a:pt x="829" y="1485"/>
                  </a:lnTo>
                  <a:lnTo>
                    <a:pt x="827" y="1485"/>
                  </a:lnTo>
                  <a:lnTo>
                    <a:pt x="826" y="1485"/>
                  </a:lnTo>
                  <a:lnTo>
                    <a:pt x="825" y="1485"/>
                  </a:lnTo>
                  <a:lnTo>
                    <a:pt x="824" y="1485"/>
                  </a:lnTo>
                  <a:lnTo>
                    <a:pt x="823" y="1485"/>
                  </a:lnTo>
                  <a:lnTo>
                    <a:pt x="823" y="1484"/>
                  </a:lnTo>
                  <a:lnTo>
                    <a:pt x="824" y="1484"/>
                  </a:lnTo>
                  <a:lnTo>
                    <a:pt x="823" y="1484"/>
                  </a:lnTo>
                  <a:lnTo>
                    <a:pt x="822" y="1484"/>
                  </a:lnTo>
                  <a:lnTo>
                    <a:pt x="822" y="1483"/>
                  </a:lnTo>
                  <a:lnTo>
                    <a:pt x="821" y="1483"/>
                  </a:lnTo>
                  <a:lnTo>
                    <a:pt x="822" y="1483"/>
                  </a:lnTo>
                  <a:lnTo>
                    <a:pt x="822" y="1482"/>
                  </a:lnTo>
                  <a:lnTo>
                    <a:pt x="822" y="1481"/>
                  </a:lnTo>
                  <a:lnTo>
                    <a:pt x="821" y="1481"/>
                  </a:lnTo>
                  <a:lnTo>
                    <a:pt x="820" y="1482"/>
                  </a:lnTo>
                  <a:lnTo>
                    <a:pt x="818" y="1483"/>
                  </a:lnTo>
                  <a:lnTo>
                    <a:pt x="817" y="1483"/>
                  </a:lnTo>
                  <a:lnTo>
                    <a:pt x="817" y="1484"/>
                  </a:lnTo>
                  <a:lnTo>
                    <a:pt x="816" y="1484"/>
                  </a:lnTo>
                  <a:lnTo>
                    <a:pt x="816" y="1483"/>
                  </a:lnTo>
                  <a:lnTo>
                    <a:pt x="815" y="1483"/>
                  </a:lnTo>
                  <a:lnTo>
                    <a:pt x="815" y="1482"/>
                  </a:lnTo>
                  <a:lnTo>
                    <a:pt x="814" y="1482"/>
                  </a:lnTo>
                  <a:lnTo>
                    <a:pt x="814" y="1481"/>
                  </a:lnTo>
                  <a:lnTo>
                    <a:pt x="813" y="1481"/>
                  </a:lnTo>
                  <a:lnTo>
                    <a:pt x="810" y="1478"/>
                  </a:lnTo>
                  <a:lnTo>
                    <a:pt x="810" y="1479"/>
                  </a:lnTo>
                  <a:lnTo>
                    <a:pt x="809" y="1479"/>
                  </a:lnTo>
                  <a:lnTo>
                    <a:pt x="808" y="1479"/>
                  </a:lnTo>
                  <a:lnTo>
                    <a:pt x="807" y="1479"/>
                  </a:lnTo>
                  <a:lnTo>
                    <a:pt x="808" y="1479"/>
                  </a:lnTo>
                  <a:lnTo>
                    <a:pt x="808" y="1480"/>
                  </a:lnTo>
                  <a:lnTo>
                    <a:pt x="807" y="1481"/>
                  </a:lnTo>
                  <a:lnTo>
                    <a:pt x="807" y="1482"/>
                  </a:lnTo>
                  <a:lnTo>
                    <a:pt x="806" y="1482"/>
                  </a:lnTo>
                  <a:lnTo>
                    <a:pt x="807" y="1482"/>
                  </a:lnTo>
                  <a:lnTo>
                    <a:pt x="807" y="1483"/>
                  </a:lnTo>
                  <a:lnTo>
                    <a:pt x="808" y="1483"/>
                  </a:lnTo>
                  <a:lnTo>
                    <a:pt x="807" y="1484"/>
                  </a:lnTo>
                  <a:lnTo>
                    <a:pt x="807" y="1483"/>
                  </a:lnTo>
                  <a:lnTo>
                    <a:pt x="807" y="1484"/>
                  </a:lnTo>
                  <a:lnTo>
                    <a:pt x="806" y="1484"/>
                  </a:lnTo>
                  <a:lnTo>
                    <a:pt x="806" y="1485"/>
                  </a:lnTo>
                  <a:lnTo>
                    <a:pt x="806" y="1484"/>
                  </a:lnTo>
                  <a:lnTo>
                    <a:pt x="806" y="1485"/>
                  </a:lnTo>
                  <a:lnTo>
                    <a:pt x="806" y="1487"/>
                  </a:lnTo>
                  <a:lnTo>
                    <a:pt x="807" y="1487"/>
                  </a:lnTo>
                  <a:lnTo>
                    <a:pt x="807" y="1488"/>
                  </a:lnTo>
                  <a:lnTo>
                    <a:pt x="806" y="1488"/>
                  </a:lnTo>
                  <a:lnTo>
                    <a:pt x="806" y="1487"/>
                  </a:lnTo>
                  <a:lnTo>
                    <a:pt x="806" y="1488"/>
                  </a:lnTo>
                  <a:lnTo>
                    <a:pt x="805" y="1488"/>
                  </a:lnTo>
                  <a:lnTo>
                    <a:pt x="806" y="1488"/>
                  </a:lnTo>
                  <a:lnTo>
                    <a:pt x="806" y="1489"/>
                  </a:lnTo>
                  <a:lnTo>
                    <a:pt x="805" y="1489"/>
                  </a:lnTo>
                  <a:lnTo>
                    <a:pt x="804" y="1489"/>
                  </a:lnTo>
                  <a:lnTo>
                    <a:pt x="804" y="1488"/>
                  </a:lnTo>
                  <a:lnTo>
                    <a:pt x="803" y="1488"/>
                  </a:lnTo>
                  <a:lnTo>
                    <a:pt x="803" y="1487"/>
                  </a:lnTo>
                  <a:lnTo>
                    <a:pt x="801" y="1487"/>
                  </a:lnTo>
                  <a:lnTo>
                    <a:pt x="801" y="1485"/>
                  </a:lnTo>
                  <a:lnTo>
                    <a:pt x="800" y="1484"/>
                  </a:lnTo>
                  <a:lnTo>
                    <a:pt x="800" y="1485"/>
                  </a:lnTo>
                  <a:lnTo>
                    <a:pt x="799" y="1484"/>
                  </a:lnTo>
                  <a:lnTo>
                    <a:pt x="799" y="1483"/>
                  </a:lnTo>
                  <a:lnTo>
                    <a:pt x="798" y="1483"/>
                  </a:lnTo>
                  <a:lnTo>
                    <a:pt x="798" y="1482"/>
                  </a:lnTo>
                  <a:lnTo>
                    <a:pt x="798" y="1481"/>
                  </a:lnTo>
                  <a:lnTo>
                    <a:pt x="797" y="1480"/>
                  </a:lnTo>
                  <a:lnTo>
                    <a:pt x="796" y="1479"/>
                  </a:lnTo>
                  <a:lnTo>
                    <a:pt x="795" y="1479"/>
                  </a:lnTo>
                  <a:lnTo>
                    <a:pt x="795" y="1478"/>
                  </a:lnTo>
                  <a:lnTo>
                    <a:pt x="796" y="1478"/>
                  </a:lnTo>
                  <a:lnTo>
                    <a:pt x="795" y="1476"/>
                  </a:lnTo>
                  <a:lnTo>
                    <a:pt x="795" y="1478"/>
                  </a:lnTo>
                  <a:lnTo>
                    <a:pt x="795" y="1479"/>
                  </a:lnTo>
                  <a:lnTo>
                    <a:pt x="794" y="1479"/>
                  </a:lnTo>
                  <a:lnTo>
                    <a:pt x="794" y="1480"/>
                  </a:lnTo>
                  <a:lnTo>
                    <a:pt x="792" y="1479"/>
                  </a:lnTo>
                  <a:lnTo>
                    <a:pt x="791" y="1479"/>
                  </a:lnTo>
                  <a:lnTo>
                    <a:pt x="792" y="1479"/>
                  </a:lnTo>
                  <a:lnTo>
                    <a:pt x="794" y="1478"/>
                  </a:lnTo>
                  <a:lnTo>
                    <a:pt x="796" y="1474"/>
                  </a:lnTo>
                  <a:lnTo>
                    <a:pt x="796" y="1473"/>
                  </a:lnTo>
                  <a:lnTo>
                    <a:pt x="795" y="1473"/>
                  </a:lnTo>
                  <a:lnTo>
                    <a:pt x="796" y="1472"/>
                  </a:lnTo>
                  <a:lnTo>
                    <a:pt x="795" y="1472"/>
                  </a:lnTo>
                  <a:lnTo>
                    <a:pt x="795" y="1471"/>
                  </a:lnTo>
                  <a:lnTo>
                    <a:pt x="795" y="1470"/>
                  </a:lnTo>
                  <a:lnTo>
                    <a:pt x="795" y="1471"/>
                  </a:lnTo>
                  <a:lnTo>
                    <a:pt x="796" y="1471"/>
                  </a:lnTo>
                  <a:lnTo>
                    <a:pt x="796" y="1473"/>
                  </a:lnTo>
                  <a:lnTo>
                    <a:pt x="797" y="1474"/>
                  </a:lnTo>
                  <a:lnTo>
                    <a:pt x="797" y="1475"/>
                  </a:lnTo>
                  <a:lnTo>
                    <a:pt x="797" y="1476"/>
                  </a:lnTo>
                  <a:lnTo>
                    <a:pt x="798" y="1476"/>
                  </a:lnTo>
                  <a:lnTo>
                    <a:pt x="798" y="1478"/>
                  </a:lnTo>
                  <a:lnTo>
                    <a:pt x="798" y="1476"/>
                  </a:lnTo>
                  <a:lnTo>
                    <a:pt x="797" y="1474"/>
                  </a:lnTo>
                  <a:lnTo>
                    <a:pt x="796" y="1472"/>
                  </a:lnTo>
                  <a:lnTo>
                    <a:pt x="796" y="1471"/>
                  </a:lnTo>
                  <a:lnTo>
                    <a:pt x="796" y="1472"/>
                  </a:lnTo>
                  <a:lnTo>
                    <a:pt x="796" y="1471"/>
                  </a:lnTo>
                  <a:lnTo>
                    <a:pt x="796" y="1470"/>
                  </a:lnTo>
                  <a:lnTo>
                    <a:pt x="796" y="1468"/>
                  </a:lnTo>
                  <a:lnTo>
                    <a:pt x="795" y="1467"/>
                  </a:lnTo>
                  <a:lnTo>
                    <a:pt x="794" y="1467"/>
                  </a:lnTo>
                  <a:lnTo>
                    <a:pt x="794" y="1466"/>
                  </a:lnTo>
                  <a:lnTo>
                    <a:pt x="794" y="1465"/>
                  </a:lnTo>
                  <a:lnTo>
                    <a:pt x="794" y="1464"/>
                  </a:lnTo>
                  <a:lnTo>
                    <a:pt x="794" y="1463"/>
                  </a:lnTo>
                  <a:lnTo>
                    <a:pt x="794" y="1462"/>
                  </a:lnTo>
                  <a:lnTo>
                    <a:pt x="792" y="1460"/>
                  </a:lnTo>
                  <a:lnTo>
                    <a:pt x="790" y="1458"/>
                  </a:lnTo>
                  <a:lnTo>
                    <a:pt x="790" y="1457"/>
                  </a:lnTo>
                  <a:lnTo>
                    <a:pt x="789" y="1456"/>
                  </a:lnTo>
                  <a:lnTo>
                    <a:pt x="789" y="1455"/>
                  </a:lnTo>
                  <a:lnTo>
                    <a:pt x="788" y="1454"/>
                  </a:lnTo>
                  <a:lnTo>
                    <a:pt x="788" y="1453"/>
                  </a:lnTo>
                  <a:lnTo>
                    <a:pt x="788" y="1451"/>
                  </a:lnTo>
                  <a:lnTo>
                    <a:pt x="787" y="1450"/>
                  </a:lnTo>
                  <a:lnTo>
                    <a:pt x="787" y="1449"/>
                  </a:lnTo>
                  <a:lnTo>
                    <a:pt x="786" y="1448"/>
                  </a:lnTo>
                  <a:lnTo>
                    <a:pt x="786" y="1447"/>
                  </a:lnTo>
                  <a:lnTo>
                    <a:pt x="784" y="1446"/>
                  </a:lnTo>
                  <a:lnTo>
                    <a:pt x="783" y="1445"/>
                  </a:lnTo>
                  <a:lnTo>
                    <a:pt x="783" y="1443"/>
                  </a:lnTo>
                  <a:lnTo>
                    <a:pt x="782" y="1442"/>
                  </a:lnTo>
                  <a:lnTo>
                    <a:pt x="782" y="1441"/>
                  </a:lnTo>
                  <a:lnTo>
                    <a:pt x="782" y="1440"/>
                  </a:lnTo>
                  <a:lnTo>
                    <a:pt x="781" y="1440"/>
                  </a:lnTo>
                  <a:lnTo>
                    <a:pt x="781" y="1439"/>
                  </a:lnTo>
                  <a:lnTo>
                    <a:pt x="781" y="1438"/>
                  </a:lnTo>
                  <a:lnTo>
                    <a:pt x="782" y="1438"/>
                  </a:lnTo>
                  <a:lnTo>
                    <a:pt x="782" y="1437"/>
                  </a:lnTo>
                  <a:lnTo>
                    <a:pt x="783" y="1437"/>
                  </a:lnTo>
                  <a:lnTo>
                    <a:pt x="783" y="1435"/>
                  </a:lnTo>
                  <a:lnTo>
                    <a:pt x="783" y="1434"/>
                  </a:lnTo>
                  <a:lnTo>
                    <a:pt x="783" y="1433"/>
                  </a:lnTo>
                  <a:lnTo>
                    <a:pt x="783" y="1432"/>
                  </a:lnTo>
                  <a:lnTo>
                    <a:pt x="783" y="1431"/>
                  </a:lnTo>
                  <a:lnTo>
                    <a:pt x="783" y="1429"/>
                  </a:lnTo>
                  <a:lnTo>
                    <a:pt x="783" y="1428"/>
                  </a:lnTo>
                  <a:lnTo>
                    <a:pt x="783" y="1426"/>
                  </a:lnTo>
                  <a:lnTo>
                    <a:pt x="783" y="1425"/>
                  </a:lnTo>
                  <a:lnTo>
                    <a:pt x="783" y="1424"/>
                  </a:lnTo>
                  <a:lnTo>
                    <a:pt x="783" y="1423"/>
                  </a:lnTo>
                  <a:lnTo>
                    <a:pt x="783" y="1421"/>
                  </a:lnTo>
                  <a:lnTo>
                    <a:pt x="784" y="1420"/>
                  </a:lnTo>
                  <a:lnTo>
                    <a:pt x="786" y="1418"/>
                  </a:lnTo>
                  <a:lnTo>
                    <a:pt x="786" y="1417"/>
                  </a:lnTo>
                  <a:lnTo>
                    <a:pt x="787" y="1416"/>
                  </a:lnTo>
                  <a:lnTo>
                    <a:pt x="787" y="1414"/>
                  </a:lnTo>
                  <a:lnTo>
                    <a:pt x="787" y="1413"/>
                  </a:lnTo>
                  <a:lnTo>
                    <a:pt x="787" y="1412"/>
                  </a:lnTo>
                  <a:lnTo>
                    <a:pt x="787" y="1411"/>
                  </a:lnTo>
                  <a:lnTo>
                    <a:pt x="787" y="1409"/>
                  </a:lnTo>
                  <a:lnTo>
                    <a:pt x="787" y="1408"/>
                  </a:lnTo>
                  <a:lnTo>
                    <a:pt x="787" y="1407"/>
                  </a:lnTo>
                  <a:lnTo>
                    <a:pt x="787" y="1406"/>
                  </a:lnTo>
                  <a:lnTo>
                    <a:pt x="787" y="1405"/>
                  </a:lnTo>
                  <a:lnTo>
                    <a:pt x="786" y="1404"/>
                  </a:lnTo>
                  <a:lnTo>
                    <a:pt x="786" y="1403"/>
                  </a:lnTo>
                  <a:lnTo>
                    <a:pt x="786" y="1401"/>
                  </a:lnTo>
                  <a:lnTo>
                    <a:pt x="784" y="1399"/>
                  </a:lnTo>
                  <a:lnTo>
                    <a:pt x="784" y="1398"/>
                  </a:lnTo>
                  <a:lnTo>
                    <a:pt x="784" y="1397"/>
                  </a:lnTo>
                  <a:lnTo>
                    <a:pt x="783" y="1397"/>
                  </a:lnTo>
                  <a:lnTo>
                    <a:pt x="783" y="1396"/>
                  </a:lnTo>
                  <a:lnTo>
                    <a:pt x="783" y="1395"/>
                  </a:lnTo>
                  <a:lnTo>
                    <a:pt x="782" y="1393"/>
                  </a:lnTo>
                  <a:lnTo>
                    <a:pt x="782" y="1392"/>
                  </a:lnTo>
                  <a:lnTo>
                    <a:pt x="781" y="1392"/>
                  </a:lnTo>
                  <a:lnTo>
                    <a:pt x="781" y="1390"/>
                  </a:lnTo>
                  <a:lnTo>
                    <a:pt x="780" y="1389"/>
                  </a:lnTo>
                  <a:lnTo>
                    <a:pt x="779" y="1388"/>
                  </a:lnTo>
                  <a:lnTo>
                    <a:pt x="779" y="1387"/>
                  </a:lnTo>
                  <a:lnTo>
                    <a:pt x="778" y="1387"/>
                  </a:lnTo>
                  <a:lnTo>
                    <a:pt x="778" y="1386"/>
                  </a:lnTo>
                  <a:lnTo>
                    <a:pt x="778" y="1384"/>
                  </a:lnTo>
                  <a:lnTo>
                    <a:pt x="779" y="1383"/>
                  </a:lnTo>
                  <a:lnTo>
                    <a:pt x="779" y="1382"/>
                  </a:lnTo>
                  <a:lnTo>
                    <a:pt x="779" y="1381"/>
                  </a:lnTo>
                  <a:lnTo>
                    <a:pt x="779" y="1380"/>
                  </a:lnTo>
                  <a:lnTo>
                    <a:pt x="779" y="1379"/>
                  </a:lnTo>
                  <a:lnTo>
                    <a:pt x="779" y="1378"/>
                  </a:lnTo>
                  <a:lnTo>
                    <a:pt x="780" y="1376"/>
                  </a:lnTo>
                  <a:lnTo>
                    <a:pt x="780" y="1375"/>
                  </a:lnTo>
                  <a:lnTo>
                    <a:pt x="781" y="1375"/>
                  </a:lnTo>
                  <a:lnTo>
                    <a:pt x="781" y="1374"/>
                  </a:lnTo>
                  <a:lnTo>
                    <a:pt x="782" y="1373"/>
                  </a:lnTo>
                  <a:lnTo>
                    <a:pt x="783" y="1373"/>
                  </a:lnTo>
                  <a:lnTo>
                    <a:pt x="783" y="1372"/>
                  </a:lnTo>
                  <a:lnTo>
                    <a:pt x="783" y="1371"/>
                  </a:lnTo>
                  <a:lnTo>
                    <a:pt x="784" y="1371"/>
                  </a:lnTo>
                  <a:lnTo>
                    <a:pt x="786" y="1370"/>
                  </a:lnTo>
                  <a:lnTo>
                    <a:pt x="786" y="1368"/>
                  </a:lnTo>
                  <a:lnTo>
                    <a:pt x="787" y="1370"/>
                  </a:lnTo>
                  <a:lnTo>
                    <a:pt x="786" y="1370"/>
                  </a:lnTo>
                  <a:lnTo>
                    <a:pt x="786" y="1371"/>
                  </a:lnTo>
                  <a:lnTo>
                    <a:pt x="784" y="1371"/>
                  </a:lnTo>
                  <a:lnTo>
                    <a:pt x="786" y="1371"/>
                  </a:lnTo>
                  <a:lnTo>
                    <a:pt x="786" y="1372"/>
                  </a:lnTo>
                  <a:lnTo>
                    <a:pt x="786" y="1371"/>
                  </a:lnTo>
                  <a:lnTo>
                    <a:pt x="787" y="1371"/>
                  </a:lnTo>
                  <a:lnTo>
                    <a:pt x="787" y="1370"/>
                  </a:lnTo>
                  <a:lnTo>
                    <a:pt x="787" y="1368"/>
                  </a:lnTo>
                  <a:lnTo>
                    <a:pt x="788" y="1368"/>
                  </a:lnTo>
                  <a:lnTo>
                    <a:pt x="788" y="1367"/>
                  </a:lnTo>
                  <a:lnTo>
                    <a:pt x="789" y="1367"/>
                  </a:lnTo>
                  <a:lnTo>
                    <a:pt x="790" y="1367"/>
                  </a:lnTo>
                  <a:lnTo>
                    <a:pt x="791" y="1367"/>
                  </a:lnTo>
                  <a:lnTo>
                    <a:pt x="791" y="1366"/>
                  </a:lnTo>
                  <a:lnTo>
                    <a:pt x="790" y="1366"/>
                  </a:lnTo>
                  <a:lnTo>
                    <a:pt x="790" y="1365"/>
                  </a:lnTo>
                  <a:lnTo>
                    <a:pt x="789" y="1366"/>
                  </a:lnTo>
                  <a:lnTo>
                    <a:pt x="789" y="1367"/>
                  </a:lnTo>
                  <a:lnTo>
                    <a:pt x="788" y="1367"/>
                  </a:lnTo>
                  <a:lnTo>
                    <a:pt x="788" y="1368"/>
                  </a:lnTo>
                  <a:lnTo>
                    <a:pt x="787" y="1368"/>
                  </a:lnTo>
                  <a:lnTo>
                    <a:pt x="787" y="1367"/>
                  </a:lnTo>
                  <a:lnTo>
                    <a:pt x="789" y="1366"/>
                  </a:lnTo>
                  <a:lnTo>
                    <a:pt x="791" y="1363"/>
                  </a:lnTo>
                  <a:lnTo>
                    <a:pt x="791" y="1362"/>
                  </a:lnTo>
                  <a:lnTo>
                    <a:pt x="792" y="1361"/>
                  </a:lnTo>
                  <a:lnTo>
                    <a:pt x="792" y="1359"/>
                  </a:lnTo>
                  <a:lnTo>
                    <a:pt x="791" y="1359"/>
                  </a:lnTo>
                  <a:lnTo>
                    <a:pt x="791" y="1358"/>
                  </a:lnTo>
                  <a:lnTo>
                    <a:pt x="792" y="1358"/>
                  </a:lnTo>
                  <a:lnTo>
                    <a:pt x="791" y="1357"/>
                  </a:lnTo>
                  <a:lnTo>
                    <a:pt x="792" y="1356"/>
                  </a:lnTo>
                  <a:lnTo>
                    <a:pt x="794" y="1355"/>
                  </a:lnTo>
                  <a:lnTo>
                    <a:pt x="795" y="1353"/>
                  </a:lnTo>
                  <a:lnTo>
                    <a:pt x="796" y="1350"/>
                  </a:lnTo>
                  <a:lnTo>
                    <a:pt x="797" y="1349"/>
                  </a:lnTo>
                  <a:lnTo>
                    <a:pt x="797" y="1347"/>
                  </a:lnTo>
                  <a:lnTo>
                    <a:pt x="798" y="1346"/>
                  </a:lnTo>
                  <a:lnTo>
                    <a:pt x="798" y="1343"/>
                  </a:lnTo>
                  <a:lnTo>
                    <a:pt x="798" y="1342"/>
                  </a:lnTo>
                  <a:lnTo>
                    <a:pt x="799" y="1342"/>
                  </a:lnTo>
                  <a:lnTo>
                    <a:pt x="798" y="1341"/>
                  </a:lnTo>
                  <a:lnTo>
                    <a:pt x="798" y="1340"/>
                  </a:lnTo>
                  <a:lnTo>
                    <a:pt x="798" y="1339"/>
                  </a:lnTo>
                  <a:lnTo>
                    <a:pt x="798" y="1338"/>
                  </a:lnTo>
                  <a:lnTo>
                    <a:pt x="798" y="1337"/>
                  </a:lnTo>
                  <a:lnTo>
                    <a:pt x="798" y="1336"/>
                  </a:lnTo>
                  <a:lnTo>
                    <a:pt x="798" y="1334"/>
                  </a:lnTo>
                  <a:lnTo>
                    <a:pt x="798" y="1333"/>
                  </a:lnTo>
                  <a:lnTo>
                    <a:pt x="797" y="1333"/>
                  </a:lnTo>
                  <a:lnTo>
                    <a:pt x="797" y="1332"/>
                  </a:lnTo>
                  <a:lnTo>
                    <a:pt x="796" y="1332"/>
                  </a:lnTo>
                  <a:lnTo>
                    <a:pt x="797" y="1331"/>
                  </a:lnTo>
                  <a:lnTo>
                    <a:pt x="798" y="1330"/>
                  </a:lnTo>
                  <a:lnTo>
                    <a:pt x="799" y="1328"/>
                  </a:lnTo>
                  <a:lnTo>
                    <a:pt x="800" y="1325"/>
                  </a:lnTo>
                  <a:lnTo>
                    <a:pt x="800" y="1324"/>
                  </a:lnTo>
                  <a:lnTo>
                    <a:pt x="799" y="1323"/>
                  </a:lnTo>
                  <a:lnTo>
                    <a:pt x="799" y="1322"/>
                  </a:lnTo>
                  <a:lnTo>
                    <a:pt x="798" y="1322"/>
                  </a:lnTo>
                  <a:lnTo>
                    <a:pt x="798" y="1320"/>
                  </a:lnTo>
                  <a:lnTo>
                    <a:pt x="797" y="1320"/>
                  </a:lnTo>
                  <a:lnTo>
                    <a:pt x="797" y="1319"/>
                  </a:lnTo>
                  <a:lnTo>
                    <a:pt x="798" y="1319"/>
                  </a:lnTo>
                  <a:lnTo>
                    <a:pt x="798" y="1317"/>
                  </a:lnTo>
                  <a:lnTo>
                    <a:pt x="798" y="1316"/>
                  </a:lnTo>
                  <a:lnTo>
                    <a:pt x="798" y="1315"/>
                  </a:lnTo>
                  <a:lnTo>
                    <a:pt x="798" y="1314"/>
                  </a:lnTo>
                  <a:lnTo>
                    <a:pt x="797" y="1314"/>
                  </a:lnTo>
                  <a:lnTo>
                    <a:pt x="798" y="1313"/>
                  </a:lnTo>
                  <a:lnTo>
                    <a:pt x="798" y="1312"/>
                  </a:lnTo>
                  <a:lnTo>
                    <a:pt x="798" y="1311"/>
                  </a:lnTo>
                  <a:lnTo>
                    <a:pt x="798" y="1309"/>
                  </a:lnTo>
                  <a:lnTo>
                    <a:pt x="798" y="1308"/>
                  </a:lnTo>
                  <a:lnTo>
                    <a:pt x="799" y="1307"/>
                  </a:lnTo>
                  <a:lnTo>
                    <a:pt x="799" y="1306"/>
                  </a:lnTo>
                  <a:lnTo>
                    <a:pt x="800" y="1305"/>
                  </a:lnTo>
                  <a:lnTo>
                    <a:pt x="800" y="1304"/>
                  </a:lnTo>
                  <a:lnTo>
                    <a:pt x="801" y="1303"/>
                  </a:lnTo>
                  <a:lnTo>
                    <a:pt x="801" y="1301"/>
                  </a:lnTo>
                  <a:lnTo>
                    <a:pt x="801" y="1300"/>
                  </a:lnTo>
                  <a:lnTo>
                    <a:pt x="801" y="1299"/>
                  </a:lnTo>
                  <a:lnTo>
                    <a:pt x="801" y="1298"/>
                  </a:lnTo>
                  <a:lnTo>
                    <a:pt x="801" y="1297"/>
                  </a:lnTo>
                  <a:lnTo>
                    <a:pt x="800" y="1297"/>
                  </a:lnTo>
                  <a:lnTo>
                    <a:pt x="801" y="1296"/>
                  </a:lnTo>
                  <a:lnTo>
                    <a:pt x="800" y="1295"/>
                  </a:lnTo>
                  <a:lnTo>
                    <a:pt x="800" y="1292"/>
                  </a:lnTo>
                  <a:lnTo>
                    <a:pt x="800" y="1291"/>
                  </a:lnTo>
                  <a:lnTo>
                    <a:pt x="799" y="1291"/>
                  </a:lnTo>
                  <a:lnTo>
                    <a:pt x="800" y="1291"/>
                  </a:lnTo>
                  <a:lnTo>
                    <a:pt x="803" y="1288"/>
                  </a:lnTo>
                  <a:lnTo>
                    <a:pt x="804" y="1287"/>
                  </a:lnTo>
                  <a:lnTo>
                    <a:pt x="805" y="1286"/>
                  </a:lnTo>
                  <a:lnTo>
                    <a:pt x="805" y="1284"/>
                  </a:lnTo>
                  <a:lnTo>
                    <a:pt x="806" y="1284"/>
                  </a:lnTo>
                  <a:lnTo>
                    <a:pt x="806" y="1283"/>
                  </a:lnTo>
                  <a:lnTo>
                    <a:pt x="806" y="1282"/>
                  </a:lnTo>
                  <a:lnTo>
                    <a:pt x="807" y="1282"/>
                  </a:lnTo>
                  <a:lnTo>
                    <a:pt x="807" y="1281"/>
                  </a:lnTo>
                  <a:lnTo>
                    <a:pt x="809" y="1276"/>
                  </a:lnTo>
                  <a:lnTo>
                    <a:pt x="809" y="1275"/>
                  </a:lnTo>
                  <a:lnTo>
                    <a:pt x="809" y="1274"/>
                  </a:lnTo>
                  <a:lnTo>
                    <a:pt x="810" y="1274"/>
                  </a:lnTo>
                  <a:lnTo>
                    <a:pt x="812" y="1274"/>
                  </a:lnTo>
                  <a:lnTo>
                    <a:pt x="812" y="1275"/>
                  </a:lnTo>
                  <a:lnTo>
                    <a:pt x="810" y="1275"/>
                  </a:lnTo>
                  <a:lnTo>
                    <a:pt x="812" y="1276"/>
                  </a:lnTo>
                  <a:lnTo>
                    <a:pt x="812" y="1275"/>
                  </a:lnTo>
                  <a:lnTo>
                    <a:pt x="812" y="1274"/>
                  </a:lnTo>
                  <a:lnTo>
                    <a:pt x="813" y="1274"/>
                  </a:lnTo>
                  <a:lnTo>
                    <a:pt x="813" y="1273"/>
                  </a:lnTo>
                  <a:lnTo>
                    <a:pt x="814" y="1273"/>
                  </a:lnTo>
                  <a:lnTo>
                    <a:pt x="815" y="1272"/>
                  </a:lnTo>
                  <a:lnTo>
                    <a:pt x="815" y="1273"/>
                  </a:lnTo>
                  <a:lnTo>
                    <a:pt x="815" y="1274"/>
                  </a:lnTo>
                  <a:lnTo>
                    <a:pt x="815" y="1275"/>
                  </a:lnTo>
                  <a:lnTo>
                    <a:pt x="816" y="1275"/>
                  </a:lnTo>
                  <a:lnTo>
                    <a:pt x="816" y="1274"/>
                  </a:lnTo>
                  <a:lnTo>
                    <a:pt x="815" y="1274"/>
                  </a:lnTo>
                  <a:lnTo>
                    <a:pt x="815" y="1273"/>
                  </a:lnTo>
                  <a:lnTo>
                    <a:pt x="815" y="1272"/>
                  </a:lnTo>
                  <a:lnTo>
                    <a:pt x="816" y="1272"/>
                  </a:lnTo>
                  <a:lnTo>
                    <a:pt x="815" y="1272"/>
                  </a:lnTo>
                  <a:lnTo>
                    <a:pt x="814" y="1272"/>
                  </a:lnTo>
                  <a:lnTo>
                    <a:pt x="813" y="1273"/>
                  </a:lnTo>
                  <a:lnTo>
                    <a:pt x="812" y="1274"/>
                  </a:lnTo>
                  <a:lnTo>
                    <a:pt x="813" y="1272"/>
                  </a:lnTo>
                  <a:lnTo>
                    <a:pt x="816" y="1269"/>
                  </a:lnTo>
                  <a:lnTo>
                    <a:pt x="816" y="1266"/>
                  </a:lnTo>
                  <a:lnTo>
                    <a:pt x="817" y="1265"/>
                  </a:lnTo>
                  <a:lnTo>
                    <a:pt x="817" y="1264"/>
                  </a:lnTo>
                  <a:lnTo>
                    <a:pt x="818" y="1264"/>
                  </a:lnTo>
                  <a:lnTo>
                    <a:pt x="820" y="1264"/>
                  </a:lnTo>
                  <a:lnTo>
                    <a:pt x="820" y="1263"/>
                  </a:lnTo>
                  <a:lnTo>
                    <a:pt x="821" y="1263"/>
                  </a:lnTo>
                  <a:lnTo>
                    <a:pt x="821" y="1262"/>
                  </a:lnTo>
                  <a:lnTo>
                    <a:pt x="821" y="1263"/>
                  </a:lnTo>
                  <a:lnTo>
                    <a:pt x="822" y="1264"/>
                  </a:lnTo>
                  <a:lnTo>
                    <a:pt x="822" y="1263"/>
                  </a:lnTo>
                  <a:lnTo>
                    <a:pt x="821" y="1263"/>
                  </a:lnTo>
                  <a:lnTo>
                    <a:pt x="821" y="1262"/>
                  </a:lnTo>
                  <a:lnTo>
                    <a:pt x="820" y="1262"/>
                  </a:lnTo>
                  <a:lnTo>
                    <a:pt x="820" y="1263"/>
                  </a:lnTo>
                  <a:lnTo>
                    <a:pt x="818" y="1263"/>
                  </a:lnTo>
                  <a:lnTo>
                    <a:pt x="818" y="1264"/>
                  </a:lnTo>
                  <a:lnTo>
                    <a:pt x="818" y="1262"/>
                  </a:lnTo>
                  <a:lnTo>
                    <a:pt x="820" y="1261"/>
                  </a:lnTo>
                  <a:lnTo>
                    <a:pt x="822" y="1256"/>
                  </a:lnTo>
                  <a:lnTo>
                    <a:pt x="823" y="1255"/>
                  </a:lnTo>
                  <a:lnTo>
                    <a:pt x="823" y="1253"/>
                  </a:lnTo>
                  <a:lnTo>
                    <a:pt x="824" y="1253"/>
                  </a:lnTo>
                  <a:lnTo>
                    <a:pt x="824" y="1252"/>
                  </a:lnTo>
                  <a:lnTo>
                    <a:pt x="824" y="1250"/>
                  </a:lnTo>
                  <a:lnTo>
                    <a:pt x="825" y="1249"/>
                  </a:lnTo>
                  <a:lnTo>
                    <a:pt x="826" y="1246"/>
                  </a:lnTo>
                  <a:lnTo>
                    <a:pt x="826" y="1244"/>
                  </a:lnTo>
                  <a:lnTo>
                    <a:pt x="827" y="1242"/>
                  </a:lnTo>
                  <a:lnTo>
                    <a:pt x="827" y="1241"/>
                  </a:lnTo>
                  <a:lnTo>
                    <a:pt x="829" y="1239"/>
                  </a:lnTo>
                  <a:lnTo>
                    <a:pt x="829" y="1238"/>
                  </a:lnTo>
                  <a:lnTo>
                    <a:pt x="830" y="1238"/>
                  </a:lnTo>
                  <a:lnTo>
                    <a:pt x="831" y="1238"/>
                  </a:lnTo>
                  <a:lnTo>
                    <a:pt x="831" y="1239"/>
                  </a:lnTo>
                  <a:lnTo>
                    <a:pt x="831" y="1238"/>
                  </a:lnTo>
                  <a:lnTo>
                    <a:pt x="831" y="1237"/>
                  </a:lnTo>
                  <a:lnTo>
                    <a:pt x="830" y="1237"/>
                  </a:lnTo>
                  <a:lnTo>
                    <a:pt x="830" y="1238"/>
                  </a:lnTo>
                  <a:lnTo>
                    <a:pt x="830" y="1237"/>
                  </a:lnTo>
                  <a:lnTo>
                    <a:pt x="830" y="1234"/>
                  </a:lnTo>
                  <a:lnTo>
                    <a:pt x="832" y="1231"/>
                  </a:lnTo>
                  <a:lnTo>
                    <a:pt x="833" y="1231"/>
                  </a:lnTo>
                  <a:lnTo>
                    <a:pt x="833" y="1232"/>
                  </a:lnTo>
                  <a:lnTo>
                    <a:pt x="833" y="1231"/>
                  </a:lnTo>
                  <a:lnTo>
                    <a:pt x="832" y="1230"/>
                  </a:lnTo>
                  <a:lnTo>
                    <a:pt x="832" y="1231"/>
                  </a:lnTo>
                  <a:lnTo>
                    <a:pt x="832" y="1230"/>
                  </a:lnTo>
                  <a:lnTo>
                    <a:pt x="832" y="1229"/>
                  </a:lnTo>
                  <a:lnTo>
                    <a:pt x="832" y="1228"/>
                  </a:lnTo>
                  <a:lnTo>
                    <a:pt x="833" y="1227"/>
                  </a:lnTo>
                  <a:lnTo>
                    <a:pt x="833" y="1225"/>
                  </a:lnTo>
                  <a:lnTo>
                    <a:pt x="834" y="1224"/>
                  </a:lnTo>
                  <a:lnTo>
                    <a:pt x="834" y="1223"/>
                  </a:lnTo>
                  <a:lnTo>
                    <a:pt x="835" y="1222"/>
                  </a:lnTo>
                  <a:lnTo>
                    <a:pt x="835" y="1221"/>
                  </a:lnTo>
                  <a:lnTo>
                    <a:pt x="836" y="1221"/>
                  </a:lnTo>
                  <a:lnTo>
                    <a:pt x="836" y="1220"/>
                  </a:lnTo>
                  <a:lnTo>
                    <a:pt x="836" y="1219"/>
                  </a:lnTo>
                  <a:lnTo>
                    <a:pt x="838" y="1217"/>
                  </a:lnTo>
                  <a:lnTo>
                    <a:pt x="838" y="1216"/>
                  </a:lnTo>
                  <a:lnTo>
                    <a:pt x="838" y="1215"/>
                  </a:lnTo>
                  <a:lnTo>
                    <a:pt x="839" y="1214"/>
                  </a:lnTo>
                  <a:lnTo>
                    <a:pt x="840" y="1213"/>
                  </a:lnTo>
                  <a:lnTo>
                    <a:pt x="840" y="1212"/>
                  </a:lnTo>
                  <a:lnTo>
                    <a:pt x="840" y="1211"/>
                  </a:lnTo>
                  <a:lnTo>
                    <a:pt x="841" y="1211"/>
                  </a:lnTo>
                  <a:lnTo>
                    <a:pt x="841" y="1209"/>
                  </a:lnTo>
                  <a:lnTo>
                    <a:pt x="841" y="1208"/>
                  </a:lnTo>
                  <a:lnTo>
                    <a:pt x="841" y="1207"/>
                  </a:lnTo>
                  <a:lnTo>
                    <a:pt x="842" y="1207"/>
                  </a:lnTo>
                  <a:lnTo>
                    <a:pt x="842" y="1206"/>
                  </a:lnTo>
                  <a:lnTo>
                    <a:pt x="841" y="1205"/>
                  </a:lnTo>
                  <a:lnTo>
                    <a:pt x="842" y="1205"/>
                  </a:lnTo>
                  <a:lnTo>
                    <a:pt x="842" y="1204"/>
                  </a:lnTo>
                  <a:lnTo>
                    <a:pt x="843" y="1203"/>
                  </a:lnTo>
                  <a:lnTo>
                    <a:pt x="842" y="1204"/>
                  </a:lnTo>
                  <a:lnTo>
                    <a:pt x="843" y="1204"/>
                  </a:lnTo>
                  <a:lnTo>
                    <a:pt x="844" y="1203"/>
                  </a:lnTo>
                  <a:lnTo>
                    <a:pt x="843" y="1203"/>
                  </a:lnTo>
                  <a:lnTo>
                    <a:pt x="843" y="1202"/>
                  </a:lnTo>
                  <a:lnTo>
                    <a:pt x="843" y="1200"/>
                  </a:lnTo>
                  <a:lnTo>
                    <a:pt x="844" y="1199"/>
                  </a:lnTo>
                  <a:lnTo>
                    <a:pt x="844" y="1198"/>
                  </a:lnTo>
                  <a:lnTo>
                    <a:pt x="844" y="1199"/>
                  </a:lnTo>
                  <a:lnTo>
                    <a:pt x="844" y="1200"/>
                  </a:lnTo>
                  <a:lnTo>
                    <a:pt x="846" y="1200"/>
                  </a:lnTo>
                  <a:lnTo>
                    <a:pt x="846" y="1202"/>
                  </a:lnTo>
                  <a:lnTo>
                    <a:pt x="846" y="1200"/>
                  </a:lnTo>
                  <a:lnTo>
                    <a:pt x="846" y="1199"/>
                  </a:lnTo>
                  <a:lnTo>
                    <a:pt x="847" y="1198"/>
                  </a:lnTo>
                  <a:lnTo>
                    <a:pt x="846" y="1198"/>
                  </a:lnTo>
                  <a:lnTo>
                    <a:pt x="846" y="1197"/>
                  </a:lnTo>
                  <a:lnTo>
                    <a:pt x="844" y="1197"/>
                  </a:lnTo>
                  <a:lnTo>
                    <a:pt x="846" y="1197"/>
                  </a:lnTo>
                  <a:lnTo>
                    <a:pt x="846" y="1196"/>
                  </a:lnTo>
                  <a:lnTo>
                    <a:pt x="847" y="1195"/>
                  </a:lnTo>
                  <a:lnTo>
                    <a:pt x="847" y="1194"/>
                  </a:lnTo>
                  <a:lnTo>
                    <a:pt x="848" y="1194"/>
                  </a:lnTo>
                  <a:lnTo>
                    <a:pt x="849" y="1194"/>
                  </a:lnTo>
                  <a:lnTo>
                    <a:pt x="848" y="1194"/>
                  </a:lnTo>
                  <a:lnTo>
                    <a:pt x="848" y="1192"/>
                  </a:lnTo>
                  <a:lnTo>
                    <a:pt x="847" y="1192"/>
                  </a:lnTo>
                  <a:lnTo>
                    <a:pt x="847" y="1194"/>
                  </a:lnTo>
                  <a:lnTo>
                    <a:pt x="847" y="1192"/>
                  </a:lnTo>
                  <a:lnTo>
                    <a:pt x="847" y="1191"/>
                  </a:lnTo>
                  <a:lnTo>
                    <a:pt x="847" y="1190"/>
                  </a:lnTo>
                  <a:lnTo>
                    <a:pt x="847" y="1189"/>
                  </a:lnTo>
                  <a:lnTo>
                    <a:pt x="848" y="1188"/>
                  </a:lnTo>
                  <a:lnTo>
                    <a:pt x="848" y="1187"/>
                  </a:lnTo>
                  <a:lnTo>
                    <a:pt x="849" y="1186"/>
                  </a:lnTo>
                  <a:lnTo>
                    <a:pt x="849" y="1184"/>
                  </a:lnTo>
                  <a:lnTo>
                    <a:pt x="848" y="1183"/>
                  </a:lnTo>
                  <a:lnTo>
                    <a:pt x="849" y="1183"/>
                  </a:lnTo>
                  <a:lnTo>
                    <a:pt x="850" y="1182"/>
                  </a:lnTo>
                  <a:lnTo>
                    <a:pt x="850" y="1181"/>
                  </a:lnTo>
                  <a:lnTo>
                    <a:pt x="851" y="1181"/>
                  </a:lnTo>
                  <a:lnTo>
                    <a:pt x="851" y="1179"/>
                  </a:lnTo>
                  <a:lnTo>
                    <a:pt x="851" y="1178"/>
                  </a:lnTo>
                  <a:lnTo>
                    <a:pt x="851" y="1174"/>
                  </a:lnTo>
                  <a:lnTo>
                    <a:pt x="850" y="1173"/>
                  </a:lnTo>
                  <a:lnTo>
                    <a:pt x="851" y="1173"/>
                  </a:lnTo>
                  <a:lnTo>
                    <a:pt x="851" y="1174"/>
                  </a:lnTo>
                  <a:lnTo>
                    <a:pt x="852" y="1174"/>
                  </a:lnTo>
                  <a:lnTo>
                    <a:pt x="852" y="1175"/>
                  </a:lnTo>
                  <a:lnTo>
                    <a:pt x="853" y="1175"/>
                  </a:lnTo>
                  <a:lnTo>
                    <a:pt x="852" y="1177"/>
                  </a:lnTo>
                  <a:lnTo>
                    <a:pt x="853" y="1177"/>
                  </a:lnTo>
                  <a:lnTo>
                    <a:pt x="855" y="1177"/>
                  </a:lnTo>
                  <a:lnTo>
                    <a:pt x="855" y="1178"/>
                  </a:lnTo>
                  <a:lnTo>
                    <a:pt x="855" y="1179"/>
                  </a:lnTo>
                  <a:lnTo>
                    <a:pt x="855" y="1178"/>
                  </a:lnTo>
                  <a:lnTo>
                    <a:pt x="856" y="1178"/>
                  </a:lnTo>
                  <a:lnTo>
                    <a:pt x="855" y="1177"/>
                  </a:lnTo>
                  <a:lnTo>
                    <a:pt x="853" y="1175"/>
                  </a:lnTo>
                  <a:lnTo>
                    <a:pt x="855" y="1175"/>
                  </a:lnTo>
                  <a:lnTo>
                    <a:pt x="856" y="1177"/>
                  </a:lnTo>
                  <a:lnTo>
                    <a:pt x="856" y="1175"/>
                  </a:lnTo>
                  <a:lnTo>
                    <a:pt x="857" y="1175"/>
                  </a:lnTo>
                  <a:lnTo>
                    <a:pt x="857" y="1177"/>
                  </a:lnTo>
                  <a:lnTo>
                    <a:pt x="857" y="1178"/>
                  </a:lnTo>
                  <a:lnTo>
                    <a:pt x="858" y="1178"/>
                  </a:lnTo>
                  <a:lnTo>
                    <a:pt x="860" y="1178"/>
                  </a:lnTo>
                  <a:lnTo>
                    <a:pt x="860" y="1177"/>
                  </a:lnTo>
                  <a:lnTo>
                    <a:pt x="861" y="1178"/>
                  </a:lnTo>
                  <a:lnTo>
                    <a:pt x="861" y="1177"/>
                  </a:lnTo>
                  <a:lnTo>
                    <a:pt x="863" y="1177"/>
                  </a:lnTo>
                  <a:lnTo>
                    <a:pt x="864" y="1177"/>
                  </a:lnTo>
                  <a:lnTo>
                    <a:pt x="864" y="1178"/>
                  </a:lnTo>
                  <a:lnTo>
                    <a:pt x="865" y="1179"/>
                  </a:lnTo>
                  <a:lnTo>
                    <a:pt x="865" y="1180"/>
                  </a:lnTo>
                  <a:lnTo>
                    <a:pt x="865" y="1181"/>
                  </a:lnTo>
                  <a:lnTo>
                    <a:pt x="867" y="1181"/>
                  </a:lnTo>
                  <a:lnTo>
                    <a:pt x="868" y="1182"/>
                  </a:lnTo>
                  <a:lnTo>
                    <a:pt x="869" y="1182"/>
                  </a:lnTo>
                  <a:lnTo>
                    <a:pt x="869" y="1181"/>
                  </a:lnTo>
                  <a:lnTo>
                    <a:pt x="870" y="1181"/>
                  </a:lnTo>
                  <a:lnTo>
                    <a:pt x="869" y="1181"/>
                  </a:lnTo>
                  <a:lnTo>
                    <a:pt x="868" y="1181"/>
                  </a:lnTo>
                  <a:lnTo>
                    <a:pt x="867" y="1181"/>
                  </a:lnTo>
                  <a:lnTo>
                    <a:pt x="867" y="1180"/>
                  </a:lnTo>
                  <a:lnTo>
                    <a:pt x="866" y="1179"/>
                  </a:lnTo>
                  <a:lnTo>
                    <a:pt x="865" y="1178"/>
                  </a:lnTo>
                  <a:lnTo>
                    <a:pt x="865" y="1177"/>
                  </a:lnTo>
                  <a:lnTo>
                    <a:pt x="865" y="1175"/>
                  </a:lnTo>
                  <a:lnTo>
                    <a:pt x="861" y="1175"/>
                  </a:lnTo>
                  <a:lnTo>
                    <a:pt x="860" y="1174"/>
                  </a:lnTo>
                  <a:lnTo>
                    <a:pt x="860" y="1173"/>
                  </a:lnTo>
                  <a:lnTo>
                    <a:pt x="859" y="1173"/>
                  </a:lnTo>
                  <a:lnTo>
                    <a:pt x="858" y="1173"/>
                  </a:lnTo>
                  <a:lnTo>
                    <a:pt x="857" y="1173"/>
                  </a:lnTo>
                  <a:lnTo>
                    <a:pt x="856" y="1173"/>
                  </a:lnTo>
                  <a:lnTo>
                    <a:pt x="855" y="1173"/>
                  </a:lnTo>
                  <a:lnTo>
                    <a:pt x="855" y="1174"/>
                  </a:lnTo>
                  <a:lnTo>
                    <a:pt x="853" y="1173"/>
                  </a:lnTo>
                  <a:lnTo>
                    <a:pt x="853" y="1172"/>
                  </a:lnTo>
                  <a:lnTo>
                    <a:pt x="852" y="1172"/>
                  </a:lnTo>
                  <a:lnTo>
                    <a:pt x="852" y="1171"/>
                  </a:lnTo>
                  <a:lnTo>
                    <a:pt x="852" y="1170"/>
                  </a:lnTo>
                  <a:lnTo>
                    <a:pt x="851" y="1170"/>
                  </a:lnTo>
                  <a:lnTo>
                    <a:pt x="851" y="1171"/>
                  </a:lnTo>
                  <a:lnTo>
                    <a:pt x="850" y="1171"/>
                  </a:lnTo>
                  <a:lnTo>
                    <a:pt x="851" y="1171"/>
                  </a:lnTo>
                  <a:lnTo>
                    <a:pt x="850" y="1171"/>
                  </a:lnTo>
                  <a:lnTo>
                    <a:pt x="850" y="1170"/>
                  </a:lnTo>
                  <a:lnTo>
                    <a:pt x="851" y="1169"/>
                  </a:lnTo>
                  <a:lnTo>
                    <a:pt x="851" y="1167"/>
                  </a:lnTo>
                  <a:lnTo>
                    <a:pt x="852" y="1165"/>
                  </a:lnTo>
                  <a:lnTo>
                    <a:pt x="853" y="1160"/>
                  </a:lnTo>
                  <a:lnTo>
                    <a:pt x="853" y="1157"/>
                  </a:lnTo>
                  <a:lnTo>
                    <a:pt x="855" y="1157"/>
                  </a:lnTo>
                  <a:lnTo>
                    <a:pt x="855" y="1158"/>
                  </a:lnTo>
                  <a:lnTo>
                    <a:pt x="855" y="1160"/>
                  </a:lnTo>
                  <a:lnTo>
                    <a:pt x="855" y="1161"/>
                  </a:lnTo>
                  <a:lnTo>
                    <a:pt x="853" y="1164"/>
                  </a:lnTo>
                  <a:lnTo>
                    <a:pt x="852" y="1166"/>
                  </a:lnTo>
                  <a:lnTo>
                    <a:pt x="852" y="1167"/>
                  </a:lnTo>
                  <a:lnTo>
                    <a:pt x="853" y="1167"/>
                  </a:lnTo>
                  <a:lnTo>
                    <a:pt x="853" y="1169"/>
                  </a:lnTo>
                  <a:lnTo>
                    <a:pt x="855" y="1167"/>
                  </a:lnTo>
                  <a:lnTo>
                    <a:pt x="856" y="1166"/>
                  </a:lnTo>
                  <a:lnTo>
                    <a:pt x="856" y="1167"/>
                  </a:lnTo>
                  <a:lnTo>
                    <a:pt x="857" y="1169"/>
                  </a:lnTo>
                  <a:lnTo>
                    <a:pt x="857" y="1167"/>
                  </a:lnTo>
                  <a:lnTo>
                    <a:pt x="856" y="1166"/>
                  </a:lnTo>
                  <a:lnTo>
                    <a:pt x="856" y="1165"/>
                  </a:lnTo>
                  <a:lnTo>
                    <a:pt x="856" y="1164"/>
                  </a:lnTo>
                  <a:lnTo>
                    <a:pt x="857" y="1164"/>
                  </a:lnTo>
                  <a:lnTo>
                    <a:pt x="857" y="1163"/>
                  </a:lnTo>
                  <a:lnTo>
                    <a:pt x="857" y="1162"/>
                  </a:lnTo>
                  <a:lnTo>
                    <a:pt x="857" y="1161"/>
                  </a:lnTo>
                  <a:lnTo>
                    <a:pt x="857" y="1160"/>
                  </a:lnTo>
                  <a:lnTo>
                    <a:pt x="858" y="1161"/>
                  </a:lnTo>
                  <a:lnTo>
                    <a:pt x="858" y="1160"/>
                  </a:lnTo>
                  <a:lnTo>
                    <a:pt x="858" y="1158"/>
                  </a:lnTo>
                  <a:lnTo>
                    <a:pt x="858" y="1157"/>
                  </a:lnTo>
                  <a:lnTo>
                    <a:pt x="859" y="1157"/>
                  </a:lnTo>
                  <a:lnTo>
                    <a:pt x="860" y="1157"/>
                  </a:lnTo>
                  <a:lnTo>
                    <a:pt x="860" y="1158"/>
                  </a:lnTo>
                  <a:lnTo>
                    <a:pt x="860" y="1160"/>
                  </a:lnTo>
                  <a:lnTo>
                    <a:pt x="861" y="1160"/>
                  </a:lnTo>
                  <a:lnTo>
                    <a:pt x="861" y="1158"/>
                  </a:lnTo>
                  <a:lnTo>
                    <a:pt x="860" y="1157"/>
                  </a:lnTo>
                  <a:lnTo>
                    <a:pt x="860" y="1156"/>
                  </a:lnTo>
                  <a:lnTo>
                    <a:pt x="859" y="1156"/>
                  </a:lnTo>
                  <a:lnTo>
                    <a:pt x="859" y="1155"/>
                  </a:lnTo>
                  <a:lnTo>
                    <a:pt x="859" y="1156"/>
                  </a:lnTo>
                  <a:lnTo>
                    <a:pt x="858" y="1156"/>
                  </a:lnTo>
                  <a:lnTo>
                    <a:pt x="857" y="1155"/>
                  </a:lnTo>
                  <a:lnTo>
                    <a:pt x="857" y="1156"/>
                  </a:lnTo>
                  <a:lnTo>
                    <a:pt x="856" y="1156"/>
                  </a:lnTo>
                  <a:lnTo>
                    <a:pt x="856" y="1155"/>
                  </a:lnTo>
                  <a:lnTo>
                    <a:pt x="855" y="1155"/>
                  </a:lnTo>
                  <a:lnTo>
                    <a:pt x="855" y="1154"/>
                  </a:lnTo>
                  <a:lnTo>
                    <a:pt x="855" y="1153"/>
                  </a:lnTo>
                  <a:lnTo>
                    <a:pt x="855" y="1152"/>
                  </a:lnTo>
                  <a:lnTo>
                    <a:pt x="856" y="1150"/>
                  </a:lnTo>
                  <a:lnTo>
                    <a:pt x="856" y="1148"/>
                  </a:lnTo>
                  <a:lnTo>
                    <a:pt x="857" y="1148"/>
                  </a:lnTo>
                  <a:lnTo>
                    <a:pt x="856" y="1149"/>
                  </a:lnTo>
                  <a:lnTo>
                    <a:pt x="856" y="1150"/>
                  </a:lnTo>
                  <a:lnTo>
                    <a:pt x="857" y="1150"/>
                  </a:lnTo>
                  <a:lnTo>
                    <a:pt x="857" y="1152"/>
                  </a:lnTo>
                  <a:lnTo>
                    <a:pt x="858" y="1152"/>
                  </a:lnTo>
                  <a:lnTo>
                    <a:pt x="858" y="1150"/>
                  </a:lnTo>
                  <a:lnTo>
                    <a:pt x="857" y="1150"/>
                  </a:lnTo>
                  <a:lnTo>
                    <a:pt x="857" y="1149"/>
                  </a:lnTo>
                  <a:lnTo>
                    <a:pt x="858" y="1149"/>
                  </a:lnTo>
                  <a:lnTo>
                    <a:pt x="859" y="1149"/>
                  </a:lnTo>
                  <a:lnTo>
                    <a:pt x="859" y="1148"/>
                  </a:lnTo>
                  <a:lnTo>
                    <a:pt x="861" y="1148"/>
                  </a:lnTo>
                  <a:lnTo>
                    <a:pt x="864" y="1148"/>
                  </a:lnTo>
                  <a:lnTo>
                    <a:pt x="863" y="1148"/>
                  </a:lnTo>
                  <a:lnTo>
                    <a:pt x="863" y="1147"/>
                  </a:lnTo>
                  <a:lnTo>
                    <a:pt x="860" y="1147"/>
                  </a:lnTo>
                  <a:lnTo>
                    <a:pt x="861" y="1147"/>
                  </a:lnTo>
                  <a:lnTo>
                    <a:pt x="860" y="1146"/>
                  </a:lnTo>
                  <a:lnTo>
                    <a:pt x="859" y="1146"/>
                  </a:lnTo>
                  <a:lnTo>
                    <a:pt x="859" y="1145"/>
                  </a:lnTo>
                  <a:lnTo>
                    <a:pt x="859" y="1144"/>
                  </a:lnTo>
                  <a:lnTo>
                    <a:pt x="858" y="1144"/>
                  </a:lnTo>
                  <a:lnTo>
                    <a:pt x="857" y="1142"/>
                  </a:lnTo>
                  <a:lnTo>
                    <a:pt x="857" y="1144"/>
                  </a:lnTo>
                  <a:lnTo>
                    <a:pt x="857" y="1145"/>
                  </a:lnTo>
                  <a:lnTo>
                    <a:pt x="856" y="1145"/>
                  </a:lnTo>
                  <a:lnTo>
                    <a:pt x="856" y="1146"/>
                  </a:lnTo>
                  <a:lnTo>
                    <a:pt x="857" y="1147"/>
                  </a:lnTo>
                  <a:lnTo>
                    <a:pt x="856" y="1147"/>
                  </a:lnTo>
                  <a:lnTo>
                    <a:pt x="856" y="1146"/>
                  </a:lnTo>
                  <a:lnTo>
                    <a:pt x="856" y="1147"/>
                  </a:lnTo>
                  <a:lnTo>
                    <a:pt x="855" y="1147"/>
                  </a:lnTo>
                  <a:lnTo>
                    <a:pt x="855" y="1146"/>
                  </a:lnTo>
                  <a:lnTo>
                    <a:pt x="856" y="1145"/>
                  </a:lnTo>
                  <a:lnTo>
                    <a:pt x="856" y="1142"/>
                  </a:lnTo>
                  <a:lnTo>
                    <a:pt x="856" y="1141"/>
                  </a:lnTo>
                  <a:lnTo>
                    <a:pt x="857" y="1140"/>
                  </a:lnTo>
                  <a:lnTo>
                    <a:pt x="857" y="1137"/>
                  </a:lnTo>
                  <a:lnTo>
                    <a:pt x="857" y="1136"/>
                  </a:lnTo>
                  <a:lnTo>
                    <a:pt x="857" y="1135"/>
                  </a:lnTo>
                  <a:lnTo>
                    <a:pt x="857" y="1133"/>
                  </a:lnTo>
                  <a:lnTo>
                    <a:pt x="857" y="1132"/>
                  </a:lnTo>
                  <a:lnTo>
                    <a:pt x="857" y="1131"/>
                  </a:lnTo>
                  <a:lnTo>
                    <a:pt x="857" y="1130"/>
                  </a:lnTo>
                  <a:lnTo>
                    <a:pt x="856" y="1130"/>
                  </a:lnTo>
                  <a:lnTo>
                    <a:pt x="857" y="1124"/>
                  </a:lnTo>
                  <a:lnTo>
                    <a:pt x="858" y="1123"/>
                  </a:lnTo>
                  <a:lnTo>
                    <a:pt x="858" y="1121"/>
                  </a:lnTo>
                  <a:lnTo>
                    <a:pt x="858" y="1120"/>
                  </a:lnTo>
                  <a:lnTo>
                    <a:pt x="858" y="1117"/>
                  </a:lnTo>
                  <a:lnTo>
                    <a:pt x="858" y="1116"/>
                  </a:lnTo>
                  <a:lnTo>
                    <a:pt x="858" y="1115"/>
                  </a:lnTo>
                  <a:lnTo>
                    <a:pt x="858" y="1114"/>
                  </a:lnTo>
                  <a:lnTo>
                    <a:pt x="857" y="1114"/>
                  </a:lnTo>
                  <a:lnTo>
                    <a:pt x="858" y="1113"/>
                  </a:lnTo>
                  <a:lnTo>
                    <a:pt x="857" y="1112"/>
                  </a:lnTo>
                  <a:lnTo>
                    <a:pt x="856" y="1111"/>
                  </a:lnTo>
                  <a:lnTo>
                    <a:pt x="856" y="1110"/>
                  </a:lnTo>
                  <a:lnTo>
                    <a:pt x="855" y="1108"/>
                  </a:lnTo>
                  <a:lnTo>
                    <a:pt x="855" y="1106"/>
                  </a:lnTo>
                  <a:lnTo>
                    <a:pt x="855" y="1105"/>
                  </a:lnTo>
                  <a:lnTo>
                    <a:pt x="856" y="1104"/>
                  </a:lnTo>
                  <a:lnTo>
                    <a:pt x="856" y="1102"/>
                  </a:lnTo>
                  <a:lnTo>
                    <a:pt x="856" y="1100"/>
                  </a:lnTo>
                  <a:lnTo>
                    <a:pt x="856" y="1098"/>
                  </a:lnTo>
                  <a:lnTo>
                    <a:pt x="857" y="1097"/>
                  </a:lnTo>
                  <a:lnTo>
                    <a:pt x="857" y="1096"/>
                  </a:lnTo>
                  <a:lnTo>
                    <a:pt x="857" y="1095"/>
                  </a:lnTo>
                  <a:lnTo>
                    <a:pt x="858" y="1095"/>
                  </a:lnTo>
                  <a:lnTo>
                    <a:pt x="858" y="1094"/>
                  </a:lnTo>
                  <a:lnTo>
                    <a:pt x="859" y="1094"/>
                  </a:lnTo>
                  <a:lnTo>
                    <a:pt x="859" y="1093"/>
                  </a:lnTo>
                  <a:lnTo>
                    <a:pt x="859" y="1091"/>
                  </a:lnTo>
                  <a:lnTo>
                    <a:pt x="858" y="1091"/>
                  </a:lnTo>
                  <a:lnTo>
                    <a:pt x="858" y="1090"/>
                  </a:lnTo>
                  <a:lnTo>
                    <a:pt x="859" y="1090"/>
                  </a:lnTo>
                  <a:lnTo>
                    <a:pt x="860" y="1090"/>
                  </a:lnTo>
                  <a:lnTo>
                    <a:pt x="860" y="1091"/>
                  </a:lnTo>
                  <a:lnTo>
                    <a:pt x="861" y="1091"/>
                  </a:lnTo>
                  <a:lnTo>
                    <a:pt x="863" y="1093"/>
                  </a:lnTo>
                  <a:lnTo>
                    <a:pt x="864" y="1095"/>
                  </a:lnTo>
                  <a:lnTo>
                    <a:pt x="865" y="1096"/>
                  </a:lnTo>
                  <a:lnTo>
                    <a:pt x="866" y="1097"/>
                  </a:lnTo>
                  <a:lnTo>
                    <a:pt x="867" y="1098"/>
                  </a:lnTo>
                  <a:lnTo>
                    <a:pt x="868" y="1098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3"/>
                  </a:lnTo>
                  <a:lnTo>
                    <a:pt x="873" y="1104"/>
                  </a:lnTo>
                  <a:lnTo>
                    <a:pt x="874" y="1104"/>
                  </a:lnTo>
                  <a:lnTo>
                    <a:pt x="875" y="1104"/>
                  </a:lnTo>
                  <a:lnTo>
                    <a:pt x="876" y="1105"/>
                  </a:lnTo>
                  <a:lnTo>
                    <a:pt x="877" y="1105"/>
                  </a:lnTo>
                  <a:lnTo>
                    <a:pt x="878" y="1106"/>
                  </a:lnTo>
                  <a:lnTo>
                    <a:pt x="879" y="1106"/>
                  </a:lnTo>
                  <a:lnTo>
                    <a:pt x="881" y="1106"/>
                  </a:lnTo>
                  <a:lnTo>
                    <a:pt x="881" y="1107"/>
                  </a:lnTo>
                  <a:lnTo>
                    <a:pt x="882" y="1107"/>
                  </a:lnTo>
                  <a:lnTo>
                    <a:pt x="883" y="1107"/>
                  </a:lnTo>
                  <a:lnTo>
                    <a:pt x="884" y="1107"/>
                  </a:lnTo>
                  <a:lnTo>
                    <a:pt x="884" y="1108"/>
                  </a:lnTo>
                  <a:lnTo>
                    <a:pt x="885" y="1108"/>
                  </a:lnTo>
                  <a:lnTo>
                    <a:pt x="886" y="1108"/>
                  </a:lnTo>
                  <a:lnTo>
                    <a:pt x="885" y="1108"/>
                  </a:lnTo>
                  <a:lnTo>
                    <a:pt x="885" y="1110"/>
                  </a:lnTo>
                  <a:lnTo>
                    <a:pt x="886" y="1110"/>
                  </a:lnTo>
                  <a:lnTo>
                    <a:pt x="887" y="1110"/>
                  </a:lnTo>
                  <a:lnTo>
                    <a:pt x="889" y="1111"/>
                  </a:lnTo>
                  <a:lnTo>
                    <a:pt x="890" y="1111"/>
                  </a:lnTo>
                  <a:lnTo>
                    <a:pt x="891" y="1111"/>
                  </a:lnTo>
                  <a:lnTo>
                    <a:pt x="892" y="1110"/>
                  </a:lnTo>
                  <a:lnTo>
                    <a:pt x="893" y="1110"/>
                  </a:lnTo>
                  <a:lnTo>
                    <a:pt x="894" y="1110"/>
                  </a:lnTo>
                  <a:lnTo>
                    <a:pt x="893" y="1110"/>
                  </a:lnTo>
                  <a:lnTo>
                    <a:pt x="892" y="1111"/>
                  </a:lnTo>
                  <a:lnTo>
                    <a:pt x="893" y="1111"/>
                  </a:lnTo>
                  <a:lnTo>
                    <a:pt x="894" y="1112"/>
                  </a:lnTo>
                  <a:lnTo>
                    <a:pt x="894" y="1113"/>
                  </a:lnTo>
                  <a:lnTo>
                    <a:pt x="894" y="1114"/>
                  </a:lnTo>
                  <a:lnTo>
                    <a:pt x="894" y="1115"/>
                  </a:lnTo>
                  <a:lnTo>
                    <a:pt x="895" y="1115"/>
                  </a:lnTo>
                  <a:lnTo>
                    <a:pt x="895" y="1114"/>
                  </a:lnTo>
                  <a:lnTo>
                    <a:pt x="895" y="1113"/>
                  </a:lnTo>
                  <a:lnTo>
                    <a:pt x="896" y="1114"/>
                  </a:lnTo>
                  <a:lnTo>
                    <a:pt x="898" y="1114"/>
                  </a:lnTo>
                  <a:lnTo>
                    <a:pt x="898" y="1115"/>
                  </a:lnTo>
                  <a:lnTo>
                    <a:pt x="898" y="1116"/>
                  </a:lnTo>
                  <a:lnTo>
                    <a:pt x="899" y="1116"/>
                  </a:lnTo>
                  <a:lnTo>
                    <a:pt x="898" y="1117"/>
                  </a:lnTo>
                  <a:lnTo>
                    <a:pt x="899" y="1117"/>
                  </a:lnTo>
                  <a:lnTo>
                    <a:pt x="899" y="1116"/>
                  </a:lnTo>
                  <a:lnTo>
                    <a:pt x="899" y="1115"/>
                  </a:lnTo>
                  <a:lnTo>
                    <a:pt x="899" y="1114"/>
                  </a:lnTo>
                  <a:lnTo>
                    <a:pt x="899" y="1113"/>
                  </a:lnTo>
                  <a:lnTo>
                    <a:pt x="900" y="1113"/>
                  </a:lnTo>
                  <a:lnTo>
                    <a:pt x="901" y="1113"/>
                  </a:lnTo>
                  <a:lnTo>
                    <a:pt x="902" y="1114"/>
                  </a:lnTo>
                  <a:lnTo>
                    <a:pt x="901" y="1114"/>
                  </a:lnTo>
                  <a:lnTo>
                    <a:pt x="901" y="1115"/>
                  </a:lnTo>
                  <a:lnTo>
                    <a:pt x="900" y="1115"/>
                  </a:lnTo>
                  <a:lnTo>
                    <a:pt x="901" y="1116"/>
                  </a:lnTo>
                  <a:lnTo>
                    <a:pt x="901" y="1119"/>
                  </a:lnTo>
                  <a:lnTo>
                    <a:pt x="901" y="1120"/>
                  </a:lnTo>
                  <a:lnTo>
                    <a:pt x="901" y="1121"/>
                  </a:lnTo>
                  <a:lnTo>
                    <a:pt x="902" y="1123"/>
                  </a:lnTo>
                  <a:lnTo>
                    <a:pt x="902" y="1124"/>
                  </a:lnTo>
                  <a:lnTo>
                    <a:pt x="901" y="1124"/>
                  </a:lnTo>
                  <a:lnTo>
                    <a:pt x="900" y="1124"/>
                  </a:lnTo>
                  <a:lnTo>
                    <a:pt x="900" y="1125"/>
                  </a:lnTo>
                  <a:lnTo>
                    <a:pt x="899" y="1127"/>
                  </a:lnTo>
                  <a:lnTo>
                    <a:pt x="898" y="1127"/>
                  </a:lnTo>
                  <a:lnTo>
                    <a:pt x="898" y="1128"/>
                  </a:lnTo>
                  <a:lnTo>
                    <a:pt x="896" y="1129"/>
                  </a:lnTo>
                  <a:lnTo>
                    <a:pt x="896" y="1130"/>
                  </a:lnTo>
                  <a:lnTo>
                    <a:pt x="895" y="1130"/>
                  </a:lnTo>
                  <a:lnTo>
                    <a:pt x="895" y="1129"/>
                  </a:lnTo>
                  <a:lnTo>
                    <a:pt x="896" y="1127"/>
                  </a:lnTo>
                  <a:lnTo>
                    <a:pt x="898" y="1125"/>
                  </a:lnTo>
                  <a:lnTo>
                    <a:pt x="898" y="1124"/>
                  </a:lnTo>
                  <a:lnTo>
                    <a:pt x="896" y="1124"/>
                  </a:lnTo>
                  <a:lnTo>
                    <a:pt x="896" y="1125"/>
                  </a:lnTo>
                  <a:lnTo>
                    <a:pt x="896" y="1124"/>
                  </a:lnTo>
                  <a:lnTo>
                    <a:pt x="895" y="1124"/>
                  </a:lnTo>
                  <a:lnTo>
                    <a:pt x="895" y="1125"/>
                  </a:lnTo>
                  <a:lnTo>
                    <a:pt x="895" y="1127"/>
                  </a:lnTo>
                  <a:lnTo>
                    <a:pt x="895" y="1128"/>
                  </a:lnTo>
                  <a:lnTo>
                    <a:pt x="894" y="1128"/>
                  </a:lnTo>
                  <a:lnTo>
                    <a:pt x="894" y="1129"/>
                  </a:lnTo>
                  <a:lnTo>
                    <a:pt x="893" y="1129"/>
                  </a:lnTo>
                  <a:lnTo>
                    <a:pt x="893" y="1130"/>
                  </a:lnTo>
                  <a:lnTo>
                    <a:pt x="892" y="1130"/>
                  </a:lnTo>
                  <a:lnTo>
                    <a:pt x="890" y="1132"/>
                  </a:lnTo>
                  <a:lnTo>
                    <a:pt x="889" y="1132"/>
                  </a:lnTo>
                  <a:lnTo>
                    <a:pt x="887" y="1135"/>
                  </a:lnTo>
                  <a:lnTo>
                    <a:pt x="886" y="1136"/>
                  </a:lnTo>
                  <a:lnTo>
                    <a:pt x="885" y="1136"/>
                  </a:lnTo>
                  <a:lnTo>
                    <a:pt x="885" y="1137"/>
                  </a:lnTo>
                  <a:lnTo>
                    <a:pt x="884" y="1138"/>
                  </a:lnTo>
                  <a:lnTo>
                    <a:pt x="884" y="1139"/>
                  </a:lnTo>
                  <a:lnTo>
                    <a:pt x="885" y="1140"/>
                  </a:lnTo>
                  <a:lnTo>
                    <a:pt x="890" y="1139"/>
                  </a:lnTo>
                  <a:lnTo>
                    <a:pt x="891" y="1139"/>
                  </a:lnTo>
                  <a:lnTo>
                    <a:pt x="892" y="1138"/>
                  </a:lnTo>
                  <a:lnTo>
                    <a:pt x="891" y="1138"/>
                  </a:lnTo>
                  <a:lnTo>
                    <a:pt x="889" y="1139"/>
                  </a:lnTo>
                  <a:lnTo>
                    <a:pt x="886" y="1139"/>
                  </a:lnTo>
                  <a:lnTo>
                    <a:pt x="885" y="1139"/>
                  </a:lnTo>
                  <a:lnTo>
                    <a:pt x="885" y="1138"/>
                  </a:lnTo>
                  <a:lnTo>
                    <a:pt x="886" y="1137"/>
                  </a:lnTo>
                  <a:lnTo>
                    <a:pt x="886" y="1136"/>
                  </a:lnTo>
                  <a:lnTo>
                    <a:pt x="887" y="1136"/>
                  </a:lnTo>
                  <a:lnTo>
                    <a:pt x="889" y="1133"/>
                  </a:lnTo>
                  <a:lnTo>
                    <a:pt x="891" y="1131"/>
                  </a:lnTo>
                  <a:lnTo>
                    <a:pt x="892" y="1131"/>
                  </a:lnTo>
                  <a:lnTo>
                    <a:pt x="893" y="1131"/>
                  </a:lnTo>
                  <a:lnTo>
                    <a:pt x="895" y="1131"/>
                  </a:lnTo>
                  <a:lnTo>
                    <a:pt x="896" y="1131"/>
                  </a:lnTo>
                  <a:lnTo>
                    <a:pt x="896" y="1130"/>
                  </a:lnTo>
                  <a:lnTo>
                    <a:pt x="898" y="1129"/>
                  </a:lnTo>
                  <a:lnTo>
                    <a:pt x="898" y="1128"/>
                  </a:lnTo>
                  <a:lnTo>
                    <a:pt x="901" y="1125"/>
                  </a:lnTo>
                  <a:lnTo>
                    <a:pt x="902" y="1125"/>
                  </a:lnTo>
                  <a:lnTo>
                    <a:pt x="902" y="1127"/>
                  </a:lnTo>
                  <a:lnTo>
                    <a:pt x="903" y="1125"/>
                  </a:lnTo>
                  <a:lnTo>
                    <a:pt x="903" y="1123"/>
                  </a:lnTo>
                  <a:lnTo>
                    <a:pt x="903" y="1122"/>
                  </a:lnTo>
                  <a:lnTo>
                    <a:pt x="903" y="1121"/>
                  </a:lnTo>
                  <a:lnTo>
                    <a:pt x="904" y="1123"/>
                  </a:lnTo>
                  <a:lnTo>
                    <a:pt x="904" y="1124"/>
                  </a:lnTo>
                  <a:lnTo>
                    <a:pt x="904" y="1125"/>
                  </a:lnTo>
                  <a:lnTo>
                    <a:pt x="904" y="1127"/>
                  </a:lnTo>
                  <a:lnTo>
                    <a:pt x="904" y="1128"/>
                  </a:lnTo>
                  <a:lnTo>
                    <a:pt x="904" y="1129"/>
                  </a:lnTo>
                  <a:lnTo>
                    <a:pt x="904" y="1130"/>
                  </a:lnTo>
                  <a:lnTo>
                    <a:pt x="903" y="1130"/>
                  </a:lnTo>
                  <a:lnTo>
                    <a:pt x="902" y="1129"/>
                  </a:lnTo>
                  <a:lnTo>
                    <a:pt x="902" y="1130"/>
                  </a:lnTo>
                  <a:lnTo>
                    <a:pt x="901" y="1131"/>
                  </a:lnTo>
                  <a:lnTo>
                    <a:pt x="900" y="1129"/>
                  </a:lnTo>
                  <a:lnTo>
                    <a:pt x="900" y="1130"/>
                  </a:lnTo>
                  <a:lnTo>
                    <a:pt x="900" y="1135"/>
                  </a:lnTo>
                  <a:lnTo>
                    <a:pt x="899" y="1135"/>
                  </a:lnTo>
                  <a:lnTo>
                    <a:pt x="899" y="1133"/>
                  </a:lnTo>
                  <a:lnTo>
                    <a:pt x="899" y="1131"/>
                  </a:lnTo>
                  <a:lnTo>
                    <a:pt x="898" y="1132"/>
                  </a:lnTo>
                  <a:lnTo>
                    <a:pt x="898" y="1133"/>
                  </a:lnTo>
                  <a:lnTo>
                    <a:pt x="899" y="1135"/>
                  </a:lnTo>
                  <a:lnTo>
                    <a:pt x="898" y="1135"/>
                  </a:lnTo>
                  <a:lnTo>
                    <a:pt x="898" y="1136"/>
                  </a:lnTo>
                  <a:lnTo>
                    <a:pt x="896" y="1136"/>
                  </a:lnTo>
                  <a:lnTo>
                    <a:pt x="899" y="1136"/>
                  </a:lnTo>
                  <a:lnTo>
                    <a:pt x="900" y="1136"/>
                  </a:lnTo>
                  <a:lnTo>
                    <a:pt x="901" y="1135"/>
                  </a:lnTo>
                  <a:lnTo>
                    <a:pt x="901" y="1136"/>
                  </a:lnTo>
                  <a:lnTo>
                    <a:pt x="900" y="1137"/>
                  </a:lnTo>
                  <a:lnTo>
                    <a:pt x="901" y="1137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900" y="1140"/>
                  </a:lnTo>
                  <a:lnTo>
                    <a:pt x="899" y="1141"/>
                  </a:lnTo>
                  <a:lnTo>
                    <a:pt x="899" y="1142"/>
                  </a:lnTo>
                  <a:lnTo>
                    <a:pt x="899" y="1144"/>
                  </a:lnTo>
                  <a:lnTo>
                    <a:pt x="898" y="1144"/>
                  </a:lnTo>
                  <a:lnTo>
                    <a:pt x="898" y="1145"/>
                  </a:lnTo>
                  <a:lnTo>
                    <a:pt x="898" y="1146"/>
                  </a:lnTo>
                  <a:lnTo>
                    <a:pt x="896" y="1146"/>
                  </a:lnTo>
                  <a:lnTo>
                    <a:pt x="895" y="1145"/>
                  </a:lnTo>
                  <a:lnTo>
                    <a:pt x="894" y="1145"/>
                  </a:lnTo>
                  <a:lnTo>
                    <a:pt x="894" y="1144"/>
                  </a:lnTo>
                  <a:lnTo>
                    <a:pt x="895" y="1144"/>
                  </a:lnTo>
                  <a:lnTo>
                    <a:pt x="895" y="1142"/>
                  </a:lnTo>
                  <a:lnTo>
                    <a:pt x="896" y="1142"/>
                  </a:lnTo>
                  <a:lnTo>
                    <a:pt x="896" y="1141"/>
                  </a:lnTo>
                  <a:lnTo>
                    <a:pt x="895" y="1141"/>
                  </a:lnTo>
                  <a:lnTo>
                    <a:pt x="895" y="1142"/>
                  </a:lnTo>
                  <a:lnTo>
                    <a:pt x="894" y="1142"/>
                  </a:lnTo>
                  <a:lnTo>
                    <a:pt x="893" y="1144"/>
                  </a:lnTo>
                  <a:lnTo>
                    <a:pt x="893" y="1145"/>
                  </a:lnTo>
                  <a:lnTo>
                    <a:pt x="893" y="1146"/>
                  </a:lnTo>
                  <a:lnTo>
                    <a:pt x="893" y="1147"/>
                  </a:lnTo>
                  <a:lnTo>
                    <a:pt x="892" y="1147"/>
                  </a:lnTo>
                  <a:lnTo>
                    <a:pt x="892" y="1148"/>
                  </a:lnTo>
                  <a:lnTo>
                    <a:pt x="891" y="1148"/>
                  </a:lnTo>
                  <a:lnTo>
                    <a:pt x="891" y="1147"/>
                  </a:lnTo>
                  <a:lnTo>
                    <a:pt x="891" y="1145"/>
                  </a:lnTo>
                  <a:lnTo>
                    <a:pt x="892" y="1144"/>
                  </a:lnTo>
                  <a:lnTo>
                    <a:pt x="892" y="1142"/>
                  </a:lnTo>
                  <a:lnTo>
                    <a:pt x="893" y="1142"/>
                  </a:lnTo>
                  <a:lnTo>
                    <a:pt x="893" y="1141"/>
                  </a:lnTo>
                  <a:lnTo>
                    <a:pt x="892" y="1141"/>
                  </a:lnTo>
                  <a:lnTo>
                    <a:pt x="892" y="1140"/>
                  </a:lnTo>
                  <a:lnTo>
                    <a:pt x="893" y="1140"/>
                  </a:lnTo>
                  <a:lnTo>
                    <a:pt x="892" y="1140"/>
                  </a:lnTo>
                  <a:lnTo>
                    <a:pt x="891" y="1142"/>
                  </a:lnTo>
                  <a:lnTo>
                    <a:pt x="890" y="1142"/>
                  </a:lnTo>
                  <a:lnTo>
                    <a:pt x="890" y="1144"/>
                  </a:lnTo>
                  <a:lnTo>
                    <a:pt x="889" y="1144"/>
                  </a:lnTo>
                  <a:lnTo>
                    <a:pt x="887" y="1146"/>
                  </a:lnTo>
                  <a:lnTo>
                    <a:pt x="886" y="1147"/>
                  </a:lnTo>
                  <a:lnTo>
                    <a:pt x="885" y="1147"/>
                  </a:lnTo>
                  <a:lnTo>
                    <a:pt x="884" y="1147"/>
                  </a:lnTo>
                  <a:lnTo>
                    <a:pt x="883" y="1147"/>
                  </a:lnTo>
                  <a:lnTo>
                    <a:pt x="884" y="1147"/>
                  </a:lnTo>
                  <a:lnTo>
                    <a:pt x="885" y="1147"/>
                  </a:lnTo>
                  <a:lnTo>
                    <a:pt x="885" y="1148"/>
                  </a:lnTo>
                  <a:lnTo>
                    <a:pt x="884" y="1148"/>
                  </a:lnTo>
                  <a:lnTo>
                    <a:pt x="883" y="1148"/>
                  </a:lnTo>
                  <a:lnTo>
                    <a:pt x="883" y="1149"/>
                  </a:lnTo>
                  <a:lnTo>
                    <a:pt x="883" y="1148"/>
                  </a:lnTo>
                  <a:lnTo>
                    <a:pt x="886" y="1148"/>
                  </a:lnTo>
                  <a:lnTo>
                    <a:pt x="887" y="1147"/>
                  </a:lnTo>
                  <a:lnTo>
                    <a:pt x="885" y="1149"/>
                  </a:lnTo>
                  <a:lnTo>
                    <a:pt x="884" y="1149"/>
                  </a:lnTo>
                  <a:lnTo>
                    <a:pt x="885" y="1150"/>
                  </a:lnTo>
                  <a:lnTo>
                    <a:pt x="885" y="1149"/>
                  </a:lnTo>
                  <a:lnTo>
                    <a:pt x="886" y="1149"/>
                  </a:lnTo>
                  <a:lnTo>
                    <a:pt x="886" y="1148"/>
                  </a:lnTo>
                  <a:lnTo>
                    <a:pt x="886" y="1149"/>
                  </a:lnTo>
                  <a:lnTo>
                    <a:pt x="886" y="1150"/>
                  </a:lnTo>
                  <a:lnTo>
                    <a:pt x="886" y="1152"/>
                  </a:lnTo>
                  <a:lnTo>
                    <a:pt x="887" y="1152"/>
                  </a:lnTo>
                  <a:lnTo>
                    <a:pt x="886" y="1150"/>
                  </a:lnTo>
                  <a:lnTo>
                    <a:pt x="887" y="1150"/>
                  </a:lnTo>
                  <a:lnTo>
                    <a:pt x="887" y="1149"/>
                  </a:lnTo>
                  <a:lnTo>
                    <a:pt x="887" y="1148"/>
                  </a:lnTo>
                  <a:lnTo>
                    <a:pt x="889" y="1148"/>
                  </a:lnTo>
                  <a:lnTo>
                    <a:pt x="889" y="1149"/>
                  </a:lnTo>
                  <a:lnTo>
                    <a:pt x="890" y="1149"/>
                  </a:lnTo>
                  <a:lnTo>
                    <a:pt x="890" y="1148"/>
                  </a:lnTo>
                  <a:lnTo>
                    <a:pt x="891" y="1149"/>
                  </a:lnTo>
                  <a:lnTo>
                    <a:pt x="891" y="1150"/>
                  </a:lnTo>
                  <a:lnTo>
                    <a:pt x="891" y="1152"/>
                  </a:lnTo>
                  <a:lnTo>
                    <a:pt x="892" y="1152"/>
                  </a:lnTo>
                  <a:lnTo>
                    <a:pt x="893" y="1150"/>
                  </a:lnTo>
                  <a:lnTo>
                    <a:pt x="896" y="1148"/>
                  </a:lnTo>
                  <a:lnTo>
                    <a:pt x="898" y="1147"/>
                  </a:lnTo>
                  <a:lnTo>
                    <a:pt x="898" y="1146"/>
                  </a:lnTo>
                  <a:lnTo>
                    <a:pt x="898" y="1145"/>
                  </a:lnTo>
                  <a:lnTo>
                    <a:pt x="899" y="1145"/>
                  </a:lnTo>
                  <a:lnTo>
                    <a:pt x="899" y="1146"/>
                  </a:lnTo>
                  <a:lnTo>
                    <a:pt x="900" y="1147"/>
                  </a:lnTo>
                  <a:lnTo>
                    <a:pt x="901" y="1147"/>
                  </a:lnTo>
                  <a:lnTo>
                    <a:pt x="901" y="1146"/>
                  </a:lnTo>
                  <a:lnTo>
                    <a:pt x="901" y="1145"/>
                  </a:lnTo>
                  <a:lnTo>
                    <a:pt x="902" y="1145"/>
                  </a:lnTo>
                  <a:lnTo>
                    <a:pt x="903" y="1145"/>
                  </a:lnTo>
                  <a:lnTo>
                    <a:pt x="904" y="1144"/>
                  </a:lnTo>
                  <a:lnTo>
                    <a:pt x="904" y="1142"/>
                  </a:lnTo>
                  <a:lnTo>
                    <a:pt x="903" y="1141"/>
                  </a:lnTo>
                  <a:lnTo>
                    <a:pt x="904" y="1140"/>
                  </a:lnTo>
                  <a:lnTo>
                    <a:pt x="904" y="1139"/>
                  </a:lnTo>
                  <a:lnTo>
                    <a:pt x="904" y="1138"/>
                  </a:lnTo>
                  <a:lnTo>
                    <a:pt x="904" y="1137"/>
                  </a:lnTo>
                  <a:lnTo>
                    <a:pt x="904" y="1136"/>
                  </a:lnTo>
                  <a:lnTo>
                    <a:pt x="906" y="1136"/>
                  </a:lnTo>
                  <a:lnTo>
                    <a:pt x="906" y="1137"/>
                  </a:lnTo>
                  <a:lnTo>
                    <a:pt x="906" y="1136"/>
                  </a:lnTo>
                  <a:lnTo>
                    <a:pt x="906" y="1135"/>
                  </a:lnTo>
                  <a:lnTo>
                    <a:pt x="904" y="1135"/>
                  </a:lnTo>
                  <a:lnTo>
                    <a:pt x="904" y="1133"/>
                  </a:lnTo>
                  <a:lnTo>
                    <a:pt x="906" y="1132"/>
                  </a:lnTo>
                  <a:lnTo>
                    <a:pt x="906" y="1131"/>
                  </a:lnTo>
                  <a:lnTo>
                    <a:pt x="907" y="1131"/>
                  </a:lnTo>
                  <a:lnTo>
                    <a:pt x="907" y="1130"/>
                  </a:lnTo>
                  <a:lnTo>
                    <a:pt x="907" y="1129"/>
                  </a:lnTo>
                  <a:lnTo>
                    <a:pt x="907" y="1128"/>
                  </a:lnTo>
                  <a:lnTo>
                    <a:pt x="908" y="1127"/>
                  </a:lnTo>
                  <a:lnTo>
                    <a:pt x="909" y="1125"/>
                  </a:lnTo>
                  <a:lnTo>
                    <a:pt x="909" y="1124"/>
                  </a:lnTo>
                  <a:lnTo>
                    <a:pt x="910" y="1124"/>
                  </a:lnTo>
                  <a:lnTo>
                    <a:pt x="910" y="1123"/>
                  </a:lnTo>
                  <a:lnTo>
                    <a:pt x="911" y="1123"/>
                  </a:lnTo>
                  <a:lnTo>
                    <a:pt x="912" y="1123"/>
                  </a:lnTo>
                  <a:lnTo>
                    <a:pt x="913" y="1123"/>
                  </a:lnTo>
                  <a:lnTo>
                    <a:pt x="913" y="1122"/>
                  </a:lnTo>
                  <a:lnTo>
                    <a:pt x="913" y="1121"/>
                  </a:lnTo>
                  <a:lnTo>
                    <a:pt x="912" y="1121"/>
                  </a:lnTo>
                  <a:lnTo>
                    <a:pt x="911" y="1120"/>
                  </a:lnTo>
                  <a:lnTo>
                    <a:pt x="911" y="1119"/>
                  </a:lnTo>
                  <a:lnTo>
                    <a:pt x="911" y="1116"/>
                  </a:lnTo>
                  <a:lnTo>
                    <a:pt x="911" y="1115"/>
                  </a:lnTo>
                  <a:lnTo>
                    <a:pt x="911" y="1114"/>
                  </a:lnTo>
                  <a:lnTo>
                    <a:pt x="911" y="1113"/>
                  </a:lnTo>
                  <a:lnTo>
                    <a:pt x="910" y="1113"/>
                  </a:lnTo>
                  <a:lnTo>
                    <a:pt x="910" y="1112"/>
                  </a:lnTo>
                  <a:lnTo>
                    <a:pt x="910" y="1113"/>
                  </a:lnTo>
                  <a:lnTo>
                    <a:pt x="909" y="1114"/>
                  </a:lnTo>
                  <a:lnTo>
                    <a:pt x="909" y="1115"/>
                  </a:lnTo>
                  <a:lnTo>
                    <a:pt x="909" y="1116"/>
                  </a:lnTo>
                  <a:lnTo>
                    <a:pt x="910" y="1116"/>
                  </a:lnTo>
                  <a:lnTo>
                    <a:pt x="910" y="1117"/>
                  </a:lnTo>
                  <a:lnTo>
                    <a:pt x="910" y="1119"/>
                  </a:lnTo>
                  <a:lnTo>
                    <a:pt x="910" y="1120"/>
                  </a:lnTo>
                  <a:lnTo>
                    <a:pt x="910" y="1119"/>
                  </a:lnTo>
                  <a:lnTo>
                    <a:pt x="909" y="1117"/>
                  </a:lnTo>
                  <a:lnTo>
                    <a:pt x="908" y="1115"/>
                  </a:lnTo>
                  <a:lnTo>
                    <a:pt x="908" y="1114"/>
                  </a:lnTo>
                  <a:lnTo>
                    <a:pt x="908" y="1113"/>
                  </a:lnTo>
                  <a:lnTo>
                    <a:pt x="908" y="1112"/>
                  </a:lnTo>
                  <a:lnTo>
                    <a:pt x="908" y="1111"/>
                  </a:lnTo>
                  <a:lnTo>
                    <a:pt x="909" y="1111"/>
                  </a:lnTo>
                  <a:lnTo>
                    <a:pt x="910" y="1111"/>
                  </a:lnTo>
                  <a:lnTo>
                    <a:pt x="911" y="1112"/>
                  </a:lnTo>
                  <a:lnTo>
                    <a:pt x="911" y="1113"/>
                  </a:lnTo>
                  <a:lnTo>
                    <a:pt x="911" y="1112"/>
                  </a:lnTo>
                  <a:lnTo>
                    <a:pt x="912" y="1111"/>
                  </a:lnTo>
                  <a:lnTo>
                    <a:pt x="912" y="1110"/>
                  </a:lnTo>
                  <a:lnTo>
                    <a:pt x="911" y="1108"/>
                  </a:lnTo>
                  <a:lnTo>
                    <a:pt x="911" y="1107"/>
                  </a:lnTo>
                  <a:lnTo>
                    <a:pt x="910" y="1107"/>
                  </a:lnTo>
                  <a:lnTo>
                    <a:pt x="910" y="1106"/>
                  </a:lnTo>
                  <a:lnTo>
                    <a:pt x="909" y="1105"/>
                  </a:lnTo>
                  <a:lnTo>
                    <a:pt x="910" y="1105"/>
                  </a:lnTo>
                  <a:lnTo>
                    <a:pt x="910" y="1104"/>
                  </a:lnTo>
                  <a:lnTo>
                    <a:pt x="909" y="1104"/>
                  </a:lnTo>
                  <a:lnTo>
                    <a:pt x="908" y="1105"/>
                  </a:lnTo>
                  <a:lnTo>
                    <a:pt x="907" y="1105"/>
                  </a:lnTo>
                  <a:lnTo>
                    <a:pt x="907" y="1104"/>
                  </a:lnTo>
                  <a:lnTo>
                    <a:pt x="907" y="1103"/>
                  </a:lnTo>
                  <a:lnTo>
                    <a:pt x="908" y="1103"/>
                  </a:lnTo>
                  <a:lnTo>
                    <a:pt x="908" y="1102"/>
                  </a:lnTo>
                  <a:lnTo>
                    <a:pt x="907" y="1102"/>
                  </a:lnTo>
                  <a:lnTo>
                    <a:pt x="907" y="1100"/>
                  </a:lnTo>
                  <a:lnTo>
                    <a:pt x="908" y="1102"/>
                  </a:lnTo>
                  <a:lnTo>
                    <a:pt x="908" y="1100"/>
                  </a:lnTo>
                  <a:lnTo>
                    <a:pt x="909" y="1100"/>
                  </a:lnTo>
                  <a:lnTo>
                    <a:pt x="909" y="1102"/>
                  </a:lnTo>
                  <a:lnTo>
                    <a:pt x="909" y="1103"/>
                  </a:lnTo>
                  <a:lnTo>
                    <a:pt x="910" y="1103"/>
                  </a:lnTo>
                  <a:lnTo>
                    <a:pt x="910" y="1102"/>
                  </a:lnTo>
                  <a:lnTo>
                    <a:pt x="910" y="1103"/>
                  </a:lnTo>
                  <a:lnTo>
                    <a:pt x="910" y="1104"/>
                  </a:lnTo>
                  <a:lnTo>
                    <a:pt x="911" y="1104"/>
                  </a:lnTo>
                  <a:lnTo>
                    <a:pt x="912" y="1104"/>
                  </a:lnTo>
                  <a:lnTo>
                    <a:pt x="912" y="1103"/>
                  </a:lnTo>
                  <a:lnTo>
                    <a:pt x="912" y="1102"/>
                  </a:lnTo>
                  <a:lnTo>
                    <a:pt x="912" y="1100"/>
                  </a:lnTo>
                  <a:lnTo>
                    <a:pt x="911" y="1099"/>
                  </a:lnTo>
                  <a:lnTo>
                    <a:pt x="911" y="1098"/>
                  </a:lnTo>
                  <a:lnTo>
                    <a:pt x="912" y="1099"/>
                  </a:lnTo>
                  <a:lnTo>
                    <a:pt x="912" y="1100"/>
                  </a:lnTo>
                  <a:lnTo>
                    <a:pt x="913" y="1100"/>
                  </a:lnTo>
                  <a:lnTo>
                    <a:pt x="913" y="1099"/>
                  </a:lnTo>
                  <a:lnTo>
                    <a:pt x="915" y="1099"/>
                  </a:lnTo>
                  <a:lnTo>
                    <a:pt x="913" y="1098"/>
                  </a:lnTo>
                  <a:lnTo>
                    <a:pt x="913" y="1097"/>
                  </a:lnTo>
                  <a:lnTo>
                    <a:pt x="913" y="1096"/>
                  </a:lnTo>
                  <a:lnTo>
                    <a:pt x="913" y="1095"/>
                  </a:lnTo>
                  <a:lnTo>
                    <a:pt x="915" y="1094"/>
                  </a:lnTo>
                  <a:lnTo>
                    <a:pt x="915" y="1093"/>
                  </a:lnTo>
                  <a:lnTo>
                    <a:pt x="913" y="1093"/>
                  </a:lnTo>
                  <a:lnTo>
                    <a:pt x="913" y="1091"/>
                  </a:lnTo>
                  <a:lnTo>
                    <a:pt x="912" y="1091"/>
                  </a:lnTo>
                  <a:lnTo>
                    <a:pt x="912" y="1093"/>
                  </a:lnTo>
                  <a:lnTo>
                    <a:pt x="911" y="1094"/>
                  </a:lnTo>
                  <a:lnTo>
                    <a:pt x="910" y="1094"/>
                  </a:lnTo>
                  <a:lnTo>
                    <a:pt x="910" y="1093"/>
                  </a:lnTo>
                  <a:lnTo>
                    <a:pt x="911" y="1091"/>
                  </a:lnTo>
                  <a:lnTo>
                    <a:pt x="911" y="1090"/>
                  </a:lnTo>
                  <a:lnTo>
                    <a:pt x="910" y="1090"/>
                  </a:lnTo>
                  <a:lnTo>
                    <a:pt x="910" y="1089"/>
                  </a:lnTo>
                  <a:lnTo>
                    <a:pt x="910" y="1087"/>
                  </a:lnTo>
                  <a:lnTo>
                    <a:pt x="909" y="1087"/>
                  </a:lnTo>
                  <a:lnTo>
                    <a:pt x="910" y="1086"/>
                  </a:lnTo>
                  <a:lnTo>
                    <a:pt x="910" y="1085"/>
                  </a:lnTo>
                  <a:lnTo>
                    <a:pt x="909" y="1085"/>
                  </a:lnTo>
                  <a:lnTo>
                    <a:pt x="909" y="1083"/>
                  </a:lnTo>
                  <a:lnTo>
                    <a:pt x="910" y="1083"/>
                  </a:lnTo>
                  <a:lnTo>
                    <a:pt x="911" y="1085"/>
                  </a:lnTo>
                  <a:lnTo>
                    <a:pt x="911" y="1083"/>
                  </a:lnTo>
                  <a:lnTo>
                    <a:pt x="911" y="1082"/>
                  </a:lnTo>
                  <a:close/>
                  <a:moveTo>
                    <a:pt x="951" y="250"/>
                  </a:moveTo>
                  <a:lnTo>
                    <a:pt x="949" y="254"/>
                  </a:lnTo>
                  <a:lnTo>
                    <a:pt x="945" y="259"/>
                  </a:lnTo>
                  <a:lnTo>
                    <a:pt x="942" y="263"/>
                  </a:lnTo>
                  <a:lnTo>
                    <a:pt x="938" y="268"/>
                  </a:lnTo>
                  <a:lnTo>
                    <a:pt x="935" y="271"/>
                  </a:lnTo>
                  <a:lnTo>
                    <a:pt x="932" y="276"/>
                  </a:lnTo>
                  <a:lnTo>
                    <a:pt x="928" y="280"/>
                  </a:lnTo>
                  <a:lnTo>
                    <a:pt x="925" y="285"/>
                  </a:lnTo>
                  <a:lnTo>
                    <a:pt x="921" y="290"/>
                  </a:lnTo>
                  <a:lnTo>
                    <a:pt x="918" y="294"/>
                  </a:lnTo>
                  <a:lnTo>
                    <a:pt x="915" y="299"/>
                  </a:lnTo>
                  <a:lnTo>
                    <a:pt x="911" y="303"/>
                  </a:lnTo>
                  <a:lnTo>
                    <a:pt x="908" y="308"/>
                  </a:lnTo>
                  <a:lnTo>
                    <a:pt x="904" y="312"/>
                  </a:lnTo>
                  <a:lnTo>
                    <a:pt x="901" y="317"/>
                  </a:lnTo>
                  <a:lnTo>
                    <a:pt x="898" y="321"/>
                  </a:lnTo>
                  <a:lnTo>
                    <a:pt x="894" y="325"/>
                  </a:lnTo>
                  <a:lnTo>
                    <a:pt x="891" y="329"/>
                  </a:lnTo>
                  <a:lnTo>
                    <a:pt x="887" y="334"/>
                  </a:lnTo>
                  <a:lnTo>
                    <a:pt x="884" y="338"/>
                  </a:lnTo>
                  <a:lnTo>
                    <a:pt x="882" y="343"/>
                  </a:lnTo>
                  <a:lnTo>
                    <a:pt x="878" y="347"/>
                  </a:lnTo>
                  <a:lnTo>
                    <a:pt x="875" y="352"/>
                  </a:lnTo>
                  <a:lnTo>
                    <a:pt x="872" y="357"/>
                  </a:lnTo>
                  <a:lnTo>
                    <a:pt x="868" y="361"/>
                  </a:lnTo>
                  <a:lnTo>
                    <a:pt x="865" y="366"/>
                  </a:lnTo>
                  <a:lnTo>
                    <a:pt x="861" y="370"/>
                  </a:lnTo>
                  <a:lnTo>
                    <a:pt x="858" y="375"/>
                  </a:lnTo>
                  <a:lnTo>
                    <a:pt x="855" y="379"/>
                  </a:lnTo>
                  <a:lnTo>
                    <a:pt x="851" y="384"/>
                  </a:lnTo>
                  <a:lnTo>
                    <a:pt x="849" y="388"/>
                  </a:lnTo>
                  <a:lnTo>
                    <a:pt x="846" y="393"/>
                  </a:lnTo>
                  <a:lnTo>
                    <a:pt x="842" y="397"/>
                  </a:lnTo>
                  <a:lnTo>
                    <a:pt x="839" y="402"/>
                  </a:lnTo>
                  <a:lnTo>
                    <a:pt x="835" y="407"/>
                  </a:lnTo>
                  <a:lnTo>
                    <a:pt x="832" y="411"/>
                  </a:lnTo>
                  <a:lnTo>
                    <a:pt x="829" y="416"/>
                  </a:lnTo>
                  <a:lnTo>
                    <a:pt x="826" y="420"/>
                  </a:lnTo>
                  <a:lnTo>
                    <a:pt x="823" y="425"/>
                  </a:lnTo>
                  <a:lnTo>
                    <a:pt x="820" y="429"/>
                  </a:lnTo>
                  <a:lnTo>
                    <a:pt x="816" y="434"/>
                  </a:lnTo>
                  <a:lnTo>
                    <a:pt x="813" y="438"/>
                  </a:lnTo>
                  <a:lnTo>
                    <a:pt x="809" y="443"/>
                  </a:lnTo>
                  <a:lnTo>
                    <a:pt x="806" y="447"/>
                  </a:lnTo>
                  <a:lnTo>
                    <a:pt x="804" y="452"/>
                  </a:lnTo>
                  <a:lnTo>
                    <a:pt x="800" y="456"/>
                  </a:lnTo>
                  <a:lnTo>
                    <a:pt x="797" y="461"/>
                  </a:lnTo>
                  <a:lnTo>
                    <a:pt x="794" y="466"/>
                  </a:lnTo>
                  <a:lnTo>
                    <a:pt x="790" y="470"/>
                  </a:lnTo>
                  <a:lnTo>
                    <a:pt x="787" y="475"/>
                  </a:lnTo>
                  <a:lnTo>
                    <a:pt x="784" y="479"/>
                  </a:lnTo>
                  <a:lnTo>
                    <a:pt x="781" y="484"/>
                  </a:lnTo>
                  <a:lnTo>
                    <a:pt x="778" y="488"/>
                  </a:lnTo>
                  <a:lnTo>
                    <a:pt x="774" y="493"/>
                  </a:lnTo>
                  <a:lnTo>
                    <a:pt x="771" y="497"/>
                  </a:lnTo>
                  <a:lnTo>
                    <a:pt x="769" y="502"/>
                  </a:lnTo>
                  <a:lnTo>
                    <a:pt x="765" y="506"/>
                  </a:lnTo>
                  <a:lnTo>
                    <a:pt x="762" y="511"/>
                  </a:lnTo>
                  <a:lnTo>
                    <a:pt x="758" y="516"/>
                  </a:lnTo>
                  <a:lnTo>
                    <a:pt x="756" y="520"/>
                  </a:lnTo>
                  <a:lnTo>
                    <a:pt x="753" y="525"/>
                  </a:lnTo>
                  <a:lnTo>
                    <a:pt x="749" y="530"/>
                  </a:lnTo>
                  <a:lnTo>
                    <a:pt x="746" y="535"/>
                  </a:lnTo>
                  <a:lnTo>
                    <a:pt x="743" y="539"/>
                  </a:lnTo>
                  <a:lnTo>
                    <a:pt x="743" y="541"/>
                  </a:lnTo>
                  <a:lnTo>
                    <a:pt x="744" y="541"/>
                  </a:lnTo>
                  <a:lnTo>
                    <a:pt x="745" y="543"/>
                  </a:lnTo>
                  <a:lnTo>
                    <a:pt x="746" y="545"/>
                  </a:lnTo>
                  <a:lnTo>
                    <a:pt x="748" y="546"/>
                  </a:lnTo>
                  <a:lnTo>
                    <a:pt x="751" y="545"/>
                  </a:lnTo>
                  <a:lnTo>
                    <a:pt x="752" y="545"/>
                  </a:lnTo>
                  <a:lnTo>
                    <a:pt x="752" y="547"/>
                  </a:lnTo>
                  <a:lnTo>
                    <a:pt x="754" y="550"/>
                  </a:lnTo>
                  <a:lnTo>
                    <a:pt x="755" y="553"/>
                  </a:lnTo>
                  <a:lnTo>
                    <a:pt x="756" y="553"/>
                  </a:lnTo>
                  <a:lnTo>
                    <a:pt x="757" y="553"/>
                  </a:lnTo>
                  <a:lnTo>
                    <a:pt x="760" y="552"/>
                  </a:lnTo>
                  <a:lnTo>
                    <a:pt x="762" y="552"/>
                  </a:lnTo>
                  <a:lnTo>
                    <a:pt x="763" y="552"/>
                  </a:lnTo>
                  <a:lnTo>
                    <a:pt x="764" y="552"/>
                  </a:lnTo>
                  <a:lnTo>
                    <a:pt x="766" y="553"/>
                  </a:lnTo>
                  <a:lnTo>
                    <a:pt x="767" y="553"/>
                  </a:lnTo>
                  <a:lnTo>
                    <a:pt x="770" y="555"/>
                  </a:lnTo>
                  <a:lnTo>
                    <a:pt x="772" y="556"/>
                  </a:lnTo>
                  <a:lnTo>
                    <a:pt x="773" y="556"/>
                  </a:lnTo>
                  <a:lnTo>
                    <a:pt x="772" y="558"/>
                  </a:lnTo>
                  <a:lnTo>
                    <a:pt x="770" y="560"/>
                  </a:lnTo>
                  <a:lnTo>
                    <a:pt x="767" y="562"/>
                  </a:lnTo>
                  <a:lnTo>
                    <a:pt x="766" y="563"/>
                  </a:lnTo>
                  <a:lnTo>
                    <a:pt x="765" y="564"/>
                  </a:lnTo>
                  <a:lnTo>
                    <a:pt x="766" y="567"/>
                  </a:lnTo>
                  <a:lnTo>
                    <a:pt x="766" y="568"/>
                  </a:lnTo>
                  <a:lnTo>
                    <a:pt x="766" y="569"/>
                  </a:lnTo>
                  <a:lnTo>
                    <a:pt x="769" y="571"/>
                  </a:lnTo>
                  <a:lnTo>
                    <a:pt x="770" y="573"/>
                  </a:lnTo>
                  <a:lnTo>
                    <a:pt x="770" y="575"/>
                  </a:lnTo>
                  <a:lnTo>
                    <a:pt x="769" y="578"/>
                  </a:lnTo>
                  <a:lnTo>
                    <a:pt x="769" y="579"/>
                  </a:lnTo>
                  <a:lnTo>
                    <a:pt x="769" y="580"/>
                  </a:lnTo>
                  <a:lnTo>
                    <a:pt x="769" y="583"/>
                  </a:lnTo>
                  <a:lnTo>
                    <a:pt x="770" y="586"/>
                  </a:lnTo>
                  <a:lnTo>
                    <a:pt x="770" y="589"/>
                  </a:lnTo>
                  <a:lnTo>
                    <a:pt x="771" y="594"/>
                  </a:lnTo>
                  <a:lnTo>
                    <a:pt x="772" y="598"/>
                  </a:lnTo>
                  <a:lnTo>
                    <a:pt x="773" y="602"/>
                  </a:lnTo>
                  <a:lnTo>
                    <a:pt x="774" y="605"/>
                  </a:lnTo>
                  <a:lnTo>
                    <a:pt x="774" y="606"/>
                  </a:lnTo>
                  <a:lnTo>
                    <a:pt x="773" y="608"/>
                  </a:lnTo>
                  <a:lnTo>
                    <a:pt x="773" y="610"/>
                  </a:lnTo>
                  <a:lnTo>
                    <a:pt x="772" y="612"/>
                  </a:lnTo>
                  <a:lnTo>
                    <a:pt x="771" y="615"/>
                  </a:lnTo>
                  <a:lnTo>
                    <a:pt x="770" y="617"/>
                  </a:lnTo>
                  <a:lnTo>
                    <a:pt x="769" y="618"/>
                  </a:lnTo>
                  <a:lnTo>
                    <a:pt x="770" y="619"/>
                  </a:lnTo>
                  <a:lnTo>
                    <a:pt x="771" y="619"/>
                  </a:lnTo>
                  <a:lnTo>
                    <a:pt x="773" y="618"/>
                  </a:lnTo>
                  <a:lnTo>
                    <a:pt x="774" y="617"/>
                  </a:lnTo>
                  <a:lnTo>
                    <a:pt x="777" y="617"/>
                  </a:lnTo>
                  <a:lnTo>
                    <a:pt x="779" y="617"/>
                  </a:lnTo>
                  <a:lnTo>
                    <a:pt x="780" y="617"/>
                  </a:lnTo>
                  <a:lnTo>
                    <a:pt x="782" y="617"/>
                  </a:lnTo>
                  <a:lnTo>
                    <a:pt x="784" y="615"/>
                  </a:lnTo>
                  <a:lnTo>
                    <a:pt x="786" y="615"/>
                  </a:lnTo>
                  <a:lnTo>
                    <a:pt x="788" y="618"/>
                  </a:lnTo>
                  <a:lnTo>
                    <a:pt x="789" y="618"/>
                  </a:lnTo>
                  <a:lnTo>
                    <a:pt x="792" y="615"/>
                  </a:lnTo>
                  <a:lnTo>
                    <a:pt x="794" y="614"/>
                  </a:lnTo>
                  <a:lnTo>
                    <a:pt x="795" y="611"/>
                  </a:lnTo>
                  <a:lnTo>
                    <a:pt x="797" y="609"/>
                  </a:lnTo>
                  <a:lnTo>
                    <a:pt x="797" y="610"/>
                  </a:lnTo>
                  <a:lnTo>
                    <a:pt x="798" y="610"/>
                  </a:lnTo>
                  <a:lnTo>
                    <a:pt x="799" y="610"/>
                  </a:lnTo>
                  <a:lnTo>
                    <a:pt x="800" y="610"/>
                  </a:lnTo>
                  <a:lnTo>
                    <a:pt x="801" y="609"/>
                  </a:lnTo>
                  <a:lnTo>
                    <a:pt x="801" y="608"/>
                  </a:lnTo>
                  <a:lnTo>
                    <a:pt x="801" y="606"/>
                  </a:lnTo>
                  <a:lnTo>
                    <a:pt x="801" y="605"/>
                  </a:lnTo>
                  <a:lnTo>
                    <a:pt x="803" y="605"/>
                  </a:lnTo>
                  <a:lnTo>
                    <a:pt x="805" y="606"/>
                  </a:lnTo>
                  <a:lnTo>
                    <a:pt x="807" y="606"/>
                  </a:lnTo>
                  <a:lnTo>
                    <a:pt x="809" y="606"/>
                  </a:lnTo>
                  <a:lnTo>
                    <a:pt x="812" y="606"/>
                  </a:lnTo>
                  <a:lnTo>
                    <a:pt x="815" y="606"/>
                  </a:lnTo>
                  <a:lnTo>
                    <a:pt x="818" y="606"/>
                  </a:lnTo>
                  <a:lnTo>
                    <a:pt x="820" y="606"/>
                  </a:lnTo>
                  <a:lnTo>
                    <a:pt x="820" y="609"/>
                  </a:lnTo>
                  <a:lnTo>
                    <a:pt x="820" y="610"/>
                  </a:lnTo>
                  <a:lnTo>
                    <a:pt x="821" y="611"/>
                  </a:lnTo>
                  <a:lnTo>
                    <a:pt x="821" y="612"/>
                  </a:lnTo>
                  <a:lnTo>
                    <a:pt x="821" y="613"/>
                  </a:lnTo>
                  <a:lnTo>
                    <a:pt x="821" y="614"/>
                  </a:lnTo>
                  <a:lnTo>
                    <a:pt x="822" y="615"/>
                  </a:lnTo>
                  <a:lnTo>
                    <a:pt x="822" y="618"/>
                  </a:lnTo>
                  <a:lnTo>
                    <a:pt x="822" y="619"/>
                  </a:lnTo>
                  <a:lnTo>
                    <a:pt x="821" y="620"/>
                  </a:lnTo>
                  <a:lnTo>
                    <a:pt x="821" y="621"/>
                  </a:lnTo>
                  <a:lnTo>
                    <a:pt x="820" y="621"/>
                  </a:lnTo>
                  <a:lnTo>
                    <a:pt x="818" y="621"/>
                  </a:lnTo>
                  <a:lnTo>
                    <a:pt x="818" y="622"/>
                  </a:lnTo>
                  <a:lnTo>
                    <a:pt x="820" y="625"/>
                  </a:lnTo>
                  <a:lnTo>
                    <a:pt x="818" y="625"/>
                  </a:lnTo>
                  <a:lnTo>
                    <a:pt x="818" y="626"/>
                  </a:lnTo>
                  <a:lnTo>
                    <a:pt x="818" y="627"/>
                  </a:lnTo>
                  <a:lnTo>
                    <a:pt x="818" y="628"/>
                  </a:lnTo>
                  <a:lnTo>
                    <a:pt x="820" y="630"/>
                  </a:lnTo>
                  <a:lnTo>
                    <a:pt x="821" y="631"/>
                  </a:lnTo>
                  <a:lnTo>
                    <a:pt x="822" y="631"/>
                  </a:lnTo>
                  <a:lnTo>
                    <a:pt x="822" y="633"/>
                  </a:lnTo>
                  <a:lnTo>
                    <a:pt x="821" y="634"/>
                  </a:lnTo>
                  <a:lnTo>
                    <a:pt x="822" y="636"/>
                  </a:lnTo>
                  <a:lnTo>
                    <a:pt x="822" y="637"/>
                  </a:lnTo>
                  <a:lnTo>
                    <a:pt x="823" y="637"/>
                  </a:lnTo>
                  <a:lnTo>
                    <a:pt x="823" y="638"/>
                  </a:lnTo>
                  <a:lnTo>
                    <a:pt x="823" y="640"/>
                  </a:lnTo>
                  <a:lnTo>
                    <a:pt x="823" y="642"/>
                  </a:lnTo>
                  <a:lnTo>
                    <a:pt x="822" y="643"/>
                  </a:lnTo>
                  <a:lnTo>
                    <a:pt x="823" y="644"/>
                  </a:lnTo>
                  <a:lnTo>
                    <a:pt x="822" y="645"/>
                  </a:lnTo>
                  <a:lnTo>
                    <a:pt x="822" y="646"/>
                  </a:lnTo>
                  <a:lnTo>
                    <a:pt x="822" y="648"/>
                  </a:lnTo>
                  <a:lnTo>
                    <a:pt x="824" y="651"/>
                  </a:lnTo>
                  <a:lnTo>
                    <a:pt x="825" y="653"/>
                  </a:lnTo>
                  <a:lnTo>
                    <a:pt x="826" y="655"/>
                  </a:lnTo>
                  <a:lnTo>
                    <a:pt x="826" y="656"/>
                  </a:lnTo>
                  <a:lnTo>
                    <a:pt x="826" y="658"/>
                  </a:lnTo>
                  <a:lnTo>
                    <a:pt x="826" y="661"/>
                  </a:lnTo>
                  <a:lnTo>
                    <a:pt x="827" y="664"/>
                  </a:lnTo>
                  <a:lnTo>
                    <a:pt x="827" y="665"/>
                  </a:lnTo>
                  <a:lnTo>
                    <a:pt x="829" y="668"/>
                  </a:lnTo>
                  <a:lnTo>
                    <a:pt x="829" y="671"/>
                  </a:lnTo>
                  <a:lnTo>
                    <a:pt x="827" y="671"/>
                  </a:lnTo>
                  <a:lnTo>
                    <a:pt x="827" y="673"/>
                  </a:lnTo>
                  <a:lnTo>
                    <a:pt x="827" y="675"/>
                  </a:lnTo>
                  <a:lnTo>
                    <a:pt x="827" y="678"/>
                  </a:lnTo>
                  <a:lnTo>
                    <a:pt x="829" y="681"/>
                  </a:lnTo>
                  <a:lnTo>
                    <a:pt x="829" y="683"/>
                  </a:lnTo>
                  <a:lnTo>
                    <a:pt x="827" y="686"/>
                  </a:lnTo>
                  <a:lnTo>
                    <a:pt x="827" y="687"/>
                  </a:lnTo>
                  <a:lnTo>
                    <a:pt x="827" y="689"/>
                  </a:lnTo>
                  <a:lnTo>
                    <a:pt x="827" y="693"/>
                  </a:lnTo>
                  <a:lnTo>
                    <a:pt x="827" y="696"/>
                  </a:lnTo>
                  <a:lnTo>
                    <a:pt x="827" y="702"/>
                  </a:lnTo>
                  <a:lnTo>
                    <a:pt x="827" y="705"/>
                  </a:lnTo>
                  <a:lnTo>
                    <a:pt x="827" y="709"/>
                  </a:lnTo>
                  <a:lnTo>
                    <a:pt x="829" y="712"/>
                  </a:lnTo>
                  <a:lnTo>
                    <a:pt x="829" y="715"/>
                  </a:lnTo>
                  <a:lnTo>
                    <a:pt x="829" y="718"/>
                  </a:lnTo>
                  <a:lnTo>
                    <a:pt x="829" y="721"/>
                  </a:lnTo>
                  <a:lnTo>
                    <a:pt x="827" y="722"/>
                  </a:lnTo>
                  <a:lnTo>
                    <a:pt x="824" y="725"/>
                  </a:lnTo>
                  <a:lnTo>
                    <a:pt x="827" y="727"/>
                  </a:lnTo>
                  <a:lnTo>
                    <a:pt x="830" y="729"/>
                  </a:lnTo>
                  <a:lnTo>
                    <a:pt x="825" y="734"/>
                  </a:lnTo>
                  <a:lnTo>
                    <a:pt x="829" y="738"/>
                  </a:lnTo>
                  <a:lnTo>
                    <a:pt x="827" y="739"/>
                  </a:lnTo>
                  <a:lnTo>
                    <a:pt x="827" y="740"/>
                  </a:lnTo>
                  <a:lnTo>
                    <a:pt x="827" y="742"/>
                  </a:lnTo>
                  <a:lnTo>
                    <a:pt x="827" y="743"/>
                  </a:lnTo>
                  <a:lnTo>
                    <a:pt x="826" y="744"/>
                  </a:lnTo>
                  <a:lnTo>
                    <a:pt x="826" y="745"/>
                  </a:lnTo>
                  <a:lnTo>
                    <a:pt x="826" y="746"/>
                  </a:lnTo>
                  <a:lnTo>
                    <a:pt x="829" y="746"/>
                  </a:lnTo>
                  <a:lnTo>
                    <a:pt x="831" y="747"/>
                  </a:lnTo>
                  <a:lnTo>
                    <a:pt x="831" y="748"/>
                  </a:lnTo>
                  <a:lnTo>
                    <a:pt x="832" y="750"/>
                  </a:lnTo>
                  <a:lnTo>
                    <a:pt x="833" y="752"/>
                  </a:lnTo>
                  <a:lnTo>
                    <a:pt x="835" y="755"/>
                  </a:lnTo>
                  <a:lnTo>
                    <a:pt x="836" y="757"/>
                  </a:lnTo>
                  <a:lnTo>
                    <a:pt x="838" y="759"/>
                  </a:lnTo>
                  <a:lnTo>
                    <a:pt x="841" y="761"/>
                  </a:lnTo>
                  <a:lnTo>
                    <a:pt x="842" y="762"/>
                  </a:lnTo>
                  <a:lnTo>
                    <a:pt x="842" y="767"/>
                  </a:lnTo>
                  <a:lnTo>
                    <a:pt x="843" y="767"/>
                  </a:lnTo>
                  <a:lnTo>
                    <a:pt x="844" y="769"/>
                  </a:lnTo>
                  <a:lnTo>
                    <a:pt x="846" y="769"/>
                  </a:lnTo>
                  <a:lnTo>
                    <a:pt x="846" y="770"/>
                  </a:lnTo>
                  <a:lnTo>
                    <a:pt x="844" y="772"/>
                  </a:lnTo>
                  <a:lnTo>
                    <a:pt x="844" y="773"/>
                  </a:lnTo>
                  <a:lnTo>
                    <a:pt x="847" y="774"/>
                  </a:lnTo>
                  <a:lnTo>
                    <a:pt x="848" y="776"/>
                  </a:lnTo>
                  <a:lnTo>
                    <a:pt x="850" y="776"/>
                  </a:lnTo>
                  <a:lnTo>
                    <a:pt x="850" y="777"/>
                  </a:lnTo>
                  <a:lnTo>
                    <a:pt x="850" y="779"/>
                  </a:lnTo>
                  <a:lnTo>
                    <a:pt x="850" y="780"/>
                  </a:lnTo>
                  <a:lnTo>
                    <a:pt x="850" y="781"/>
                  </a:lnTo>
                  <a:lnTo>
                    <a:pt x="849" y="784"/>
                  </a:lnTo>
                  <a:lnTo>
                    <a:pt x="848" y="785"/>
                  </a:lnTo>
                  <a:lnTo>
                    <a:pt x="846" y="786"/>
                  </a:lnTo>
                  <a:lnTo>
                    <a:pt x="844" y="786"/>
                  </a:lnTo>
                  <a:lnTo>
                    <a:pt x="843" y="787"/>
                  </a:lnTo>
                  <a:lnTo>
                    <a:pt x="843" y="788"/>
                  </a:lnTo>
                  <a:lnTo>
                    <a:pt x="843" y="789"/>
                  </a:lnTo>
                  <a:lnTo>
                    <a:pt x="843" y="790"/>
                  </a:lnTo>
                  <a:lnTo>
                    <a:pt x="843" y="792"/>
                  </a:lnTo>
                  <a:lnTo>
                    <a:pt x="842" y="792"/>
                  </a:lnTo>
                  <a:lnTo>
                    <a:pt x="842" y="793"/>
                  </a:lnTo>
                  <a:lnTo>
                    <a:pt x="841" y="794"/>
                  </a:lnTo>
                  <a:lnTo>
                    <a:pt x="841" y="795"/>
                  </a:lnTo>
                  <a:lnTo>
                    <a:pt x="841" y="796"/>
                  </a:lnTo>
                  <a:lnTo>
                    <a:pt x="841" y="797"/>
                  </a:lnTo>
                  <a:lnTo>
                    <a:pt x="841" y="798"/>
                  </a:lnTo>
                  <a:lnTo>
                    <a:pt x="841" y="799"/>
                  </a:lnTo>
                  <a:lnTo>
                    <a:pt x="841" y="801"/>
                  </a:lnTo>
                  <a:lnTo>
                    <a:pt x="840" y="802"/>
                  </a:lnTo>
                  <a:lnTo>
                    <a:pt x="840" y="803"/>
                  </a:lnTo>
                  <a:lnTo>
                    <a:pt x="840" y="805"/>
                  </a:lnTo>
                  <a:lnTo>
                    <a:pt x="839" y="805"/>
                  </a:lnTo>
                  <a:lnTo>
                    <a:pt x="838" y="806"/>
                  </a:lnTo>
                  <a:lnTo>
                    <a:pt x="836" y="806"/>
                  </a:lnTo>
                  <a:lnTo>
                    <a:pt x="836" y="807"/>
                  </a:lnTo>
                  <a:lnTo>
                    <a:pt x="835" y="807"/>
                  </a:lnTo>
                  <a:lnTo>
                    <a:pt x="834" y="809"/>
                  </a:lnTo>
                  <a:lnTo>
                    <a:pt x="834" y="810"/>
                  </a:lnTo>
                  <a:lnTo>
                    <a:pt x="833" y="810"/>
                  </a:lnTo>
                  <a:lnTo>
                    <a:pt x="832" y="811"/>
                  </a:lnTo>
                  <a:lnTo>
                    <a:pt x="832" y="812"/>
                  </a:lnTo>
                  <a:lnTo>
                    <a:pt x="831" y="812"/>
                  </a:lnTo>
                  <a:lnTo>
                    <a:pt x="830" y="812"/>
                  </a:lnTo>
                  <a:lnTo>
                    <a:pt x="830" y="813"/>
                  </a:lnTo>
                  <a:lnTo>
                    <a:pt x="829" y="813"/>
                  </a:lnTo>
                  <a:lnTo>
                    <a:pt x="829" y="814"/>
                  </a:lnTo>
                  <a:lnTo>
                    <a:pt x="827" y="814"/>
                  </a:lnTo>
                  <a:lnTo>
                    <a:pt x="826" y="815"/>
                  </a:lnTo>
                  <a:lnTo>
                    <a:pt x="825" y="815"/>
                  </a:lnTo>
                  <a:lnTo>
                    <a:pt x="823" y="817"/>
                  </a:lnTo>
                  <a:lnTo>
                    <a:pt x="821" y="817"/>
                  </a:lnTo>
                  <a:lnTo>
                    <a:pt x="822" y="815"/>
                  </a:lnTo>
                  <a:lnTo>
                    <a:pt x="821" y="815"/>
                  </a:lnTo>
                  <a:lnTo>
                    <a:pt x="818" y="818"/>
                  </a:lnTo>
                  <a:lnTo>
                    <a:pt x="817" y="817"/>
                  </a:lnTo>
                  <a:lnTo>
                    <a:pt x="818" y="817"/>
                  </a:lnTo>
                  <a:lnTo>
                    <a:pt x="818" y="815"/>
                  </a:lnTo>
                  <a:lnTo>
                    <a:pt x="818" y="817"/>
                  </a:lnTo>
                  <a:lnTo>
                    <a:pt x="820" y="815"/>
                  </a:lnTo>
                  <a:lnTo>
                    <a:pt x="820" y="814"/>
                  </a:lnTo>
                  <a:lnTo>
                    <a:pt x="820" y="813"/>
                  </a:lnTo>
                  <a:lnTo>
                    <a:pt x="820" y="812"/>
                  </a:lnTo>
                  <a:lnTo>
                    <a:pt x="821" y="811"/>
                  </a:lnTo>
                  <a:lnTo>
                    <a:pt x="821" y="810"/>
                  </a:lnTo>
                  <a:lnTo>
                    <a:pt x="820" y="810"/>
                  </a:lnTo>
                  <a:lnTo>
                    <a:pt x="818" y="812"/>
                  </a:lnTo>
                  <a:lnTo>
                    <a:pt x="818" y="813"/>
                  </a:lnTo>
                  <a:lnTo>
                    <a:pt x="818" y="814"/>
                  </a:lnTo>
                  <a:lnTo>
                    <a:pt x="818" y="815"/>
                  </a:lnTo>
                  <a:lnTo>
                    <a:pt x="817" y="815"/>
                  </a:lnTo>
                  <a:lnTo>
                    <a:pt x="817" y="814"/>
                  </a:lnTo>
                  <a:lnTo>
                    <a:pt x="817" y="815"/>
                  </a:lnTo>
                  <a:lnTo>
                    <a:pt x="816" y="817"/>
                  </a:lnTo>
                  <a:lnTo>
                    <a:pt x="815" y="817"/>
                  </a:lnTo>
                  <a:lnTo>
                    <a:pt x="815" y="815"/>
                  </a:lnTo>
                  <a:lnTo>
                    <a:pt x="814" y="814"/>
                  </a:lnTo>
                  <a:lnTo>
                    <a:pt x="814" y="813"/>
                  </a:lnTo>
                  <a:lnTo>
                    <a:pt x="815" y="812"/>
                  </a:lnTo>
                  <a:lnTo>
                    <a:pt x="815" y="811"/>
                  </a:lnTo>
                  <a:lnTo>
                    <a:pt x="815" y="810"/>
                  </a:lnTo>
                  <a:lnTo>
                    <a:pt x="816" y="810"/>
                  </a:lnTo>
                  <a:lnTo>
                    <a:pt x="816" y="809"/>
                  </a:lnTo>
                  <a:lnTo>
                    <a:pt x="816" y="807"/>
                  </a:lnTo>
                  <a:lnTo>
                    <a:pt x="816" y="806"/>
                  </a:lnTo>
                  <a:lnTo>
                    <a:pt x="817" y="805"/>
                  </a:lnTo>
                  <a:lnTo>
                    <a:pt x="818" y="805"/>
                  </a:lnTo>
                  <a:lnTo>
                    <a:pt x="820" y="805"/>
                  </a:lnTo>
                  <a:lnTo>
                    <a:pt x="821" y="804"/>
                  </a:lnTo>
                  <a:lnTo>
                    <a:pt x="821" y="805"/>
                  </a:lnTo>
                  <a:lnTo>
                    <a:pt x="821" y="806"/>
                  </a:lnTo>
                  <a:lnTo>
                    <a:pt x="822" y="806"/>
                  </a:lnTo>
                  <a:lnTo>
                    <a:pt x="823" y="806"/>
                  </a:lnTo>
                  <a:lnTo>
                    <a:pt x="823" y="805"/>
                  </a:lnTo>
                  <a:lnTo>
                    <a:pt x="824" y="804"/>
                  </a:lnTo>
                  <a:lnTo>
                    <a:pt x="825" y="804"/>
                  </a:lnTo>
                  <a:lnTo>
                    <a:pt x="827" y="803"/>
                  </a:lnTo>
                  <a:lnTo>
                    <a:pt x="831" y="801"/>
                  </a:lnTo>
                  <a:lnTo>
                    <a:pt x="831" y="799"/>
                  </a:lnTo>
                  <a:lnTo>
                    <a:pt x="830" y="801"/>
                  </a:lnTo>
                  <a:lnTo>
                    <a:pt x="829" y="801"/>
                  </a:lnTo>
                  <a:lnTo>
                    <a:pt x="827" y="803"/>
                  </a:lnTo>
                  <a:lnTo>
                    <a:pt x="826" y="803"/>
                  </a:lnTo>
                  <a:lnTo>
                    <a:pt x="825" y="803"/>
                  </a:lnTo>
                  <a:lnTo>
                    <a:pt x="824" y="804"/>
                  </a:lnTo>
                  <a:lnTo>
                    <a:pt x="822" y="805"/>
                  </a:lnTo>
                  <a:lnTo>
                    <a:pt x="822" y="804"/>
                  </a:lnTo>
                  <a:lnTo>
                    <a:pt x="822" y="803"/>
                  </a:lnTo>
                  <a:lnTo>
                    <a:pt x="821" y="803"/>
                  </a:lnTo>
                  <a:lnTo>
                    <a:pt x="820" y="804"/>
                  </a:lnTo>
                  <a:lnTo>
                    <a:pt x="817" y="804"/>
                  </a:lnTo>
                  <a:lnTo>
                    <a:pt x="817" y="803"/>
                  </a:lnTo>
                  <a:lnTo>
                    <a:pt x="817" y="802"/>
                  </a:lnTo>
                  <a:lnTo>
                    <a:pt x="817" y="799"/>
                  </a:lnTo>
                  <a:lnTo>
                    <a:pt x="818" y="799"/>
                  </a:lnTo>
                  <a:lnTo>
                    <a:pt x="820" y="798"/>
                  </a:lnTo>
                  <a:lnTo>
                    <a:pt x="821" y="798"/>
                  </a:lnTo>
                  <a:lnTo>
                    <a:pt x="822" y="797"/>
                  </a:lnTo>
                  <a:lnTo>
                    <a:pt x="823" y="797"/>
                  </a:lnTo>
                  <a:lnTo>
                    <a:pt x="827" y="799"/>
                  </a:lnTo>
                  <a:lnTo>
                    <a:pt x="827" y="798"/>
                  </a:lnTo>
                  <a:lnTo>
                    <a:pt x="827" y="797"/>
                  </a:lnTo>
                  <a:lnTo>
                    <a:pt x="826" y="798"/>
                  </a:lnTo>
                  <a:lnTo>
                    <a:pt x="824" y="797"/>
                  </a:lnTo>
                  <a:lnTo>
                    <a:pt x="823" y="797"/>
                  </a:lnTo>
                  <a:lnTo>
                    <a:pt x="824" y="796"/>
                  </a:lnTo>
                  <a:lnTo>
                    <a:pt x="825" y="793"/>
                  </a:lnTo>
                  <a:lnTo>
                    <a:pt x="826" y="789"/>
                  </a:lnTo>
                  <a:lnTo>
                    <a:pt x="827" y="789"/>
                  </a:lnTo>
                  <a:lnTo>
                    <a:pt x="829" y="786"/>
                  </a:lnTo>
                  <a:lnTo>
                    <a:pt x="829" y="785"/>
                  </a:lnTo>
                  <a:lnTo>
                    <a:pt x="829" y="784"/>
                  </a:lnTo>
                  <a:lnTo>
                    <a:pt x="830" y="784"/>
                  </a:lnTo>
                  <a:lnTo>
                    <a:pt x="830" y="782"/>
                  </a:lnTo>
                  <a:lnTo>
                    <a:pt x="830" y="781"/>
                  </a:lnTo>
                  <a:lnTo>
                    <a:pt x="829" y="780"/>
                  </a:lnTo>
                  <a:lnTo>
                    <a:pt x="830" y="780"/>
                  </a:lnTo>
                  <a:lnTo>
                    <a:pt x="830" y="779"/>
                  </a:lnTo>
                  <a:lnTo>
                    <a:pt x="829" y="779"/>
                  </a:lnTo>
                  <a:lnTo>
                    <a:pt x="829" y="778"/>
                  </a:lnTo>
                  <a:lnTo>
                    <a:pt x="829" y="776"/>
                  </a:lnTo>
                  <a:lnTo>
                    <a:pt x="827" y="774"/>
                  </a:lnTo>
                  <a:lnTo>
                    <a:pt x="827" y="773"/>
                  </a:lnTo>
                  <a:lnTo>
                    <a:pt x="829" y="773"/>
                  </a:lnTo>
                  <a:lnTo>
                    <a:pt x="827" y="773"/>
                  </a:lnTo>
                  <a:lnTo>
                    <a:pt x="827" y="772"/>
                  </a:lnTo>
                  <a:lnTo>
                    <a:pt x="827" y="771"/>
                  </a:lnTo>
                  <a:lnTo>
                    <a:pt x="830" y="771"/>
                  </a:lnTo>
                  <a:lnTo>
                    <a:pt x="832" y="770"/>
                  </a:lnTo>
                  <a:lnTo>
                    <a:pt x="831" y="770"/>
                  </a:lnTo>
                  <a:lnTo>
                    <a:pt x="832" y="769"/>
                  </a:lnTo>
                  <a:lnTo>
                    <a:pt x="833" y="769"/>
                  </a:lnTo>
                  <a:lnTo>
                    <a:pt x="832" y="769"/>
                  </a:lnTo>
                  <a:lnTo>
                    <a:pt x="831" y="769"/>
                  </a:lnTo>
                  <a:lnTo>
                    <a:pt x="830" y="770"/>
                  </a:lnTo>
                  <a:lnTo>
                    <a:pt x="829" y="770"/>
                  </a:lnTo>
                  <a:lnTo>
                    <a:pt x="826" y="770"/>
                  </a:lnTo>
                  <a:lnTo>
                    <a:pt x="825" y="770"/>
                  </a:lnTo>
                  <a:lnTo>
                    <a:pt x="825" y="771"/>
                  </a:lnTo>
                  <a:lnTo>
                    <a:pt x="824" y="770"/>
                  </a:lnTo>
                  <a:lnTo>
                    <a:pt x="824" y="769"/>
                  </a:lnTo>
                  <a:lnTo>
                    <a:pt x="823" y="769"/>
                  </a:lnTo>
                  <a:lnTo>
                    <a:pt x="822" y="769"/>
                  </a:lnTo>
                  <a:lnTo>
                    <a:pt x="821" y="770"/>
                  </a:lnTo>
                  <a:lnTo>
                    <a:pt x="820" y="770"/>
                  </a:lnTo>
                  <a:lnTo>
                    <a:pt x="820" y="769"/>
                  </a:lnTo>
                  <a:lnTo>
                    <a:pt x="818" y="769"/>
                  </a:lnTo>
                  <a:lnTo>
                    <a:pt x="818" y="770"/>
                  </a:lnTo>
                  <a:lnTo>
                    <a:pt x="817" y="770"/>
                  </a:lnTo>
                  <a:lnTo>
                    <a:pt x="816" y="770"/>
                  </a:lnTo>
                  <a:lnTo>
                    <a:pt x="815" y="770"/>
                  </a:lnTo>
                  <a:lnTo>
                    <a:pt x="814" y="770"/>
                  </a:lnTo>
                  <a:lnTo>
                    <a:pt x="813" y="770"/>
                  </a:lnTo>
                  <a:lnTo>
                    <a:pt x="814" y="771"/>
                  </a:lnTo>
                  <a:lnTo>
                    <a:pt x="814" y="772"/>
                  </a:lnTo>
                  <a:lnTo>
                    <a:pt x="814" y="773"/>
                  </a:lnTo>
                  <a:lnTo>
                    <a:pt x="813" y="774"/>
                  </a:lnTo>
                  <a:lnTo>
                    <a:pt x="812" y="774"/>
                  </a:lnTo>
                  <a:lnTo>
                    <a:pt x="812" y="776"/>
                  </a:lnTo>
                  <a:lnTo>
                    <a:pt x="810" y="777"/>
                  </a:lnTo>
                  <a:lnTo>
                    <a:pt x="810" y="778"/>
                  </a:lnTo>
                  <a:lnTo>
                    <a:pt x="809" y="778"/>
                  </a:lnTo>
                  <a:lnTo>
                    <a:pt x="808" y="779"/>
                  </a:lnTo>
                  <a:lnTo>
                    <a:pt x="807" y="776"/>
                  </a:lnTo>
                  <a:lnTo>
                    <a:pt x="807" y="777"/>
                  </a:lnTo>
                  <a:lnTo>
                    <a:pt x="807" y="778"/>
                  </a:lnTo>
                  <a:lnTo>
                    <a:pt x="807" y="779"/>
                  </a:lnTo>
                  <a:lnTo>
                    <a:pt x="807" y="778"/>
                  </a:lnTo>
                  <a:lnTo>
                    <a:pt x="807" y="779"/>
                  </a:lnTo>
                  <a:lnTo>
                    <a:pt x="807" y="780"/>
                  </a:lnTo>
                  <a:lnTo>
                    <a:pt x="806" y="781"/>
                  </a:lnTo>
                  <a:lnTo>
                    <a:pt x="805" y="780"/>
                  </a:lnTo>
                  <a:lnTo>
                    <a:pt x="804" y="778"/>
                  </a:lnTo>
                  <a:lnTo>
                    <a:pt x="803" y="777"/>
                  </a:lnTo>
                  <a:lnTo>
                    <a:pt x="804" y="776"/>
                  </a:lnTo>
                  <a:lnTo>
                    <a:pt x="804" y="772"/>
                  </a:lnTo>
                  <a:lnTo>
                    <a:pt x="804" y="771"/>
                  </a:lnTo>
                  <a:lnTo>
                    <a:pt x="804" y="770"/>
                  </a:lnTo>
                  <a:lnTo>
                    <a:pt x="805" y="770"/>
                  </a:lnTo>
                  <a:lnTo>
                    <a:pt x="805" y="771"/>
                  </a:lnTo>
                  <a:lnTo>
                    <a:pt x="805" y="772"/>
                  </a:lnTo>
                  <a:lnTo>
                    <a:pt x="806" y="771"/>
                  </a:lnTo>
                  <a:lnTo>
                    <a:pt x="806" y="770"/>
                  </a:lnTo>
                  <a:lnTo>
                    <a:pt x="807" y="769"/>
                  </a:lnTo>
                  <a:lnTo>
                    <a:pt x="807" y="770"/>
                  </a:lnTo>
                  <a:lnTo>
                    <a:pt x="808" y="770"/>
                  </a:lnTo>
                  <a:lnTo>
                    <a:pt x="809" y="770"/>
                  </a:lnTo>
                  <a:lnTo>
                    <a:pt x="809" y="769"/>
                  </a:lnTo>
                  <a:lnTo>
                    <a:pt x="809" y="768"/>
                  </a:lnTo>
                  <a:lnTo>
                    <a:pt x="810" y="768"/>
                  </a:lnTo>
                  <a:lnTo>
                    <a:pt x="810" y="767"/>
                  </a:lnTo>
                  <a:lnTo>
                    <a:pt x="810" y="765"/>
                  </a:lnTo>
                  <a:lnTo>
                    <a:pt x="812" y="765"/>
                  </a:lnTo>
                  <a:lnTo>
                    <a:pt x="813" y="765"/>
                  </a:lnTo>
                  <a:lnTo>
                    <a:pt x="814" y="765"/>
                  </a:lnTo>
                  <a:lnTo>
                    <a:pt x="814" y="764"/>
                  </a:lnTo>
                  <a:lnTo>
                    <a:pt x="815" y="762"/>
                  </a:lnTo>
                  <a:lnTo>
                    <a:pt x="816" y="759"/>
                  </a:lnTo>
                  <a:lnTo>
                    <a:pt x="818" y="759"/>
                  </a:lnTo>
                  <a:lnTo>
                    <a:pt x="820" y="759"/>
                  </a:lnTo>
                  <a:lnTo>
                    <a:pt x="822" y="760"/>
                  </a:lnTo>
                  <a:lnTo>
                    <a:pt x="823" y="761"/>
                  </a:lnTo>
                  <a:lnTo>
                    <a:pt x="824" y="761"/>
                  </a:lnTo>
                  <a:lnTo>
                    <a:pt x="825" y="761"/>
                  </a:lnTo>
                  <a:lnTo>
                    <a:pt x="826" y="761"/>
                  </a:lnTo>
                  <a:lnTo>
                    <a:pt x="826" y="760"/>
                  </a:lnTo>
                  <a:lnTo>
                    <a:pt x="825" y="760"/>
                  </a:lnTo>
                  <a:lnTo>
                    <a:pt x="824" y="760"/>
                  </a:lnTo>
                  <a:lnTo>
                    <a:pt x="823" y="760"/>
                  </a:lnTo>
                  <a:lnTo>
                    <a:pt x="822" y="760"/>
                  </a:lnTo>
                  <a:lnTo>
                    <a:pt x="818" y="757"/>
                  </a:lnTo>
                  <a:lnTo>
                    <a:pt x="818" y="756"/>
                  </a:lnTo>
                  <a:lnTo>
                    <a:pt x="818" y="754"/>
                  </a:lnTo>
                  <a:lnTo>
                    <a:pt x="820" y="752"/>
                  </a:lnTo>
                  <a:lnTo>
                    <a:pt x="818" y="752"/>
                  </a:lnTo>
                  <a:lnTo>
                    <a:pt x="818" y="751"/>
                  </a:lnTo>
                  <a:lnTo>
                    <a:pt x="817" y="751"/>
                  </a:lnTo>
                  <a:lnTo>
                    <a:pt x="817" y="750"/>
                  </a:lnTo>
                  <a:lnTo>
                    <a:pt x="816" y="750"/>
                  </a:lnTo>
                  <a:lnTo>
                    <a:pt x="816" y="747"/>
                  </a:lnTo>
                  <a:lnTo>
                    <a:pt x="817" y="747"/>
                  </a:lnTo>
                  <a:lnTo>
                    <a:pt x="817" y="746"/>
                  </a:lnTo>
                  <a:lnTo>
                    <a:pt x="816" y="745"/>
                  </a:lnTo>
                  <a:lnTo>
                    <a:pt x="815" y="743"/>
                  </a:lnTo>
                  <a:lnTo>
                    <a:pt x="816" y="742"/>
                  </a:lnTo>
                  <a:lnTo>
                    <a:pt x="817" y="740"/>
                  </a:lnTo>
                  <a:lnTo>
                    <a:pt x="818" y="739"/>
                  </a:lnTo>
                  <a:lnTo>
                    <a:pt x="817" y="739"/>
                  </a:lnTo>
                  <a:lnTo>
                    <a:pt x="816" y="739"/>
                  </a:lnTo>
                  <a:lnTo>
                    <a:pt x="815" y="739"/>
                  </a:lnTo>
                  <a:lnTo>
                    <a:pt x="814" y="739"/>
                  </a:lnTo>
                  <a:lnTo>
                    <a:pt x="814" y="738"/>
                  </a:lnTo>
                  <a:lnTo>
                    <a:pt x="814" y="737"/>
                  </a:lnTo>
                  <a:lnTo>
                    <a:pt x="815" y="737"/>
                  </a:lnTo>
                  <a:lnTo>
                    <a:pt x="816" y="737"/>
                  </a:lnTo>
                  <a:lnTo>
                    <a:pt x="816" y="736"/>
                  </a:lnTo>
                  <a:lnTo>
                    <a:pt x="815" y="736"/>
                  </a:lnTo>
                  <a:lnTo>
                    <a:pt x="815" y="735"/>
                  </a:lnTo>
                  <a:lnTo>
                    <a:pt x="816" y="735"/>
                  </a:lnTo>
                  <a:lnTo>
                    <a:pt x="817" y="735"/>
                  </a:lnTo>
                  <a:lnTo>
                    <a:pt x="817" y="734"/>
                  </a:lnTo>
                  <a:lnTo>
                    <a:pt x="818" y="734"/>
                  </a:lnTo>
                  <a:lnTo>
                    <a:pt x="818" y="732"/>
                  </a:lnTo>
                  <a:lnTo>
                    <a:pt x="820" y="732"/>
                  </a:lnTo>
                  <a:lnTo>
                    <a:pt x="820" y="734"/>
                  </a:lnTo>
                  <a:lnTo>
                    <a:pt x="820" y="732"/>
                  </a:lnTo>
                  <a:lnTo>
                    <a:pt x="818" y="732"/>
                  </a:lnTo>
                  <a:lnTo>
                    <a:pt x="818" y="734"/>
                  </a:lnTo>
                  <a:lnTo>
                    <a:pt x="817" y="734"/>
                  </a:lnTo>
                  <a:lnTo>
                    <a:pt x="816" y="734"/>
                  </a:lnTo>
                  <a:lnTo>
                    <a:pt x="814" y="731"/>
                  </a:lnTo>
                  <a:lnTo>
                    <a:pt x="813" y="729"/>
                  </a:lnTo>
                  <a:lnTo>
                    <a:pt x="813" y="728"/>
                  </a:lnTo>
                  <a:lnTo>
                    <a:pt x="813" y="727"/>
                  </a:lnTo>
                  <a:lnTo>
                    <a:pt x="813" y="726"/>
                  </a:lnTo>
                  <a:lnTo>
                    <a:pt x="813" y="725"/>
                  </a:lnTo>
                  <a:lnTo>
                    <a:pt x="813" y="723"/>
                  </a:lnTo>
                  <a:lnTo>
                    <a:pt x="813" y="722"/>
                  </a:lnTo>
                  <a:lnTo>
                    <a:pt x="814" y="722"/>
                  </a:lnTo>
                  <a:lnTo>
                    <a:pt x="814" y="723"/>
                  </a:lnTo>
                  <a:lnTo>
                    <a:pt x="815" y="725"/>
                  </a:lnTo>
                  <a:lnTo>
                    <a:pt x="815" y="723"/>
                  </a:lnTo>
                  <a:lnTo>
                    <a:pt x="816" y="721"/>
                  </a:lnTo>
                  <a:lnTo>
                    <a:pt x="816" y="720"/>
                  </a:lnTo>
                  <a:lnTo>
                    <a:pt x="815" y="720"/>
                  </a:lnTo>
                  <a:lnTo>
                    <a:pt x="815" y="721"/>
                  </a:lnTo>
                  <a:lnTo>
                    <a:pt x="814" y="722"/>
                  </a:lnTo>
                  <a:lnTo>
                    <a:pt x="814" y="721"/>
                  </a:lnTo>
                  <a:lnTo>
                    <a:pt x="813" y="720"/>
                  </a:lnTo>
                  <a:lnTo>
                    <a:pt x="812" y="719"/>
                  </a:lnTo>
                  <a:lnTo>
                    <a:pt x="812" y="718"/>
                  </a:lnTo>
                  <a:lnTo>
                    <a:pt x="810" y="718"/>
                  </a:lnTo>
                  <a:lnTo>
                    <a:pt x="810" y="717"/>
                  </a:lnTo>
                  <a:lnTo>
                    <a:pt x="810" y="715"/>
                  </a:lnTo>
                  <a:lnTo>
                    <a:pt x="812" y="715"/>
                  </a:lnTo>
                  <a:lnTo>
                    <a:pt x="812" y="714"/>
                  </a:lnTo>
                  <a:lnTo>
                    <a:pt x="810" y="714"/>
                  </a:lnTo>
                  <a:lnTo>
                    <a:pt x="810" y="715"/>
                  </a:lnTo>
                  <a:lnTo>
                    <a:pt x="810" y="714"/>
                  </a:lnTo>
                  <a:lnTo>
                    <a:pt x="810" y="713"/>
                  </a:lnTo>
                  <a:lnTo>
                    <a:pt x="809" y="714"/>
                  </a:lnTo>
                  <a:lnTo>
                    <a:pt x="808" y="715"/>
                  </a:lnTo>
                  <a:lnTo>
                    <a:pt x="807" y="715"/>
                  </a:lnTo>
                  <a:lnTo>
                    <a:pt x="807" y="714"/>
                  </a:lnTo>
                  <a:lnTo>
                    <a:pt x="806" y="713"/>
                  </a:lnTo>
                  <a:lnTo>
                    <a:pt x="806" y="712"/>
                  </a:lnTo>
                  <a:lnTo>
                    <a:pt x="805" y="711"/>
                  </a:lnTo>
                  <a:lnTo>
                    <a:pt x="805" y="710"/>
                  </a:lnTo>
                  <a:lnTo>
                    <a:pt x="805" y="711"/>
                  </a:lnTo>
                  <a:lnTo>
                    <a:pt x="806" y="710"/>
                  </a:lnTo>
                  <a:lnTo>
                    <a:pt x="807" y="709"/>
                  </a:lnTo>
                  <a:lnTo>
                    <a:pt x="807" y="707"/>
                  </a:lnTo>
                  <a:lnTo>
                    <a:pt x="808" y="707"/>
                  </a:lnTo>
                  <a:lnTo>
                    <a:pt x="812" y="710"/>
                  </a:lnTo>
                  <a:lnTo>
                    <a:pt x="814" y="710"/>
                  </a:lnTo>
                  <a:lnTo>
                    <a:pt x="814" y="709"/>
                  </a:lnTo>
                  <a:lnTo>
                    <a:pt x="815" y="710"/>
                  </a:lnTo>
                  <a:lnTo>
                    <a:pt x="816" y="710"/>
                  </a:lnTo>
                  <a:lnTo>
                    <a:pt x="817" y="709"/>
                  </a:lnTo>
                  <a:lnTo>
                    <a:pt x="815" y="709"/>
                  </a:lnTo>
                  <a:lnTo>
                    <a:pt x="814" y="709"/>
                  </a:lnTo>
                  <a:lnTo>
                    <a:pt x="813" y="709"/>
                  </a:lnTo>
                  <a:lnTo>
                    <a:pt x="813" y="707"/>
                  </a:lnTo>
                  <a:lnTo>
                    <a:pt x="812" y="707"/>
                  </a:lnTo>
                  <a:lnTo>
                    <a:pt x="810" y="706"/>
                  </a:lnTo>
                  <a:lnTo>
                    <a:pt x="809" y="706"/>
                  </a:lnTo>
                  <a:lnTo>
                    <a:pt x="809" y="705"/>
                  </a:lnTo>
                  <a:lnTo>
                    <a:pt x="809" y="704"/>
                  </a:lnTo>
                  <a:lnTo>
                    <a:pt x="810" y="704"/>
                  </a:lnTo>
                  <a:lnTo>
                    <a:pt x="812" y="704"/>
                  </a:lnTo>
                  <a:lnTo>
                    <a:pt x="812" y="705"/>
                  </a:lnTo>
                  <a:lnTo>
                    <a:pt x="813" y="705"/>
                  </a:lnTo>
                  <a:lnTo>
                    <a:pt x="813" y="704"/>
                  </a:lnTo>
                  <a:lnTo>
                    <a:pt x="813" y="703"/>
                  </a:lnTo>
                  <a:lnTo>
                    <a:pt x="813" y="704"/>
                  </a:lnTo>
                  <a:lnTo>
                    <a:pt x="812" y="704"/>
                  </a:lnTo>
                  <a:lnTo>
                    <a:pt x="812" y="703"/>
                  </a:lnTo>
                  <a:lnTo>
                    <a:pt x="810" y="703"/>
                  </a:lnTo>
                  <a:lnTo>
                    <a:pt x="810" y="702"/>
                  </a:lnTo>
                  <a:lnTo>
                    <a:pt x="810" y="701"/>
                  </a:lnTo>
                  <a:lnTo>
                    <a:pt x="812" y="700"/>
                  </a:lnTo>
                  <a:lnTo>
                    <a:pt x="812" y="698"/>
                  </a:lnTo>
                  <a:lnTo>
                    <a:pt x="813" y="698"/>
                  </a:lnTo>
                  <a:lnTo>
                    <a:pt x="814" y="698"/>
                  </a:lnTo>
                  <a:lnTo>
                    <a:pt x="815" y="698"/>
                  </a:lnTo>
                  <a:lnTo>
                    <a:pt x="816" y="698"/>
                  </a:lnTo>
                  <a:lnTo>
                    <a:pt x="814" y="697"/>
                  </a:lnTo>
                  <a:lnTo>
                    <a:pt x="813" y="697"/>
                  </a:lnTo>
                  <a:lnTo>
                    <a:pt x="812" y="697"/>
                  </a:lnTo>
                  <a:lnTo>
                    <a:pt x="810" y="697"/>
                  </a:lnTo>
                  <a:lnTo>
                    <a:pt x="810" y="696"/>
                  </a:lnTo>
                  <a:lnTo>
                    <a:pt x="810" y="695"/>
                  </a:lnTo>
                  <a:lnTo>
                    <a:pt x="810" y="694"/>
                  </a:lnTo>
                  <a:lnTo>
                    <a:pt x="812" y="693"/>
                  </a:lnTo>
                  <a:lnTo>
                    <a:pt x="812" y="692"/>
                  </a:lnTo>
                  <a:lnTo>
                    <a:pt x="813" y="692"/>
                  </a:lnTo>
                  <a:lnTo>
                    <a:pt x="813" y="693"/>
                  </a:lnTo>
                  <a:lnTo>
                    <a:pt x="814" y="693"/>
                  </a:lnTo>
                  <a:lnTo>
                    <a:pt x="814" y="694"/>
                  </a:lnTo>
                  <a:lnTo>
                    <a:pt x="815" y="695"/>
                  </a:lnTo>
                  <a:lnTo>
                    <a:pt x="817" y="700"/>
                  </a:lnTo>
                  <a:lnTo>
                    <a:pt x="818" y="701"/>
                  </a:lnTo>
                  <a:lnTo>
                    <a:pt x="818" y="702"/>
                  </a:lnTo>
                  <a:lnTo>
                    <a:pt x="818" y="703"/>
                  </a:lnTo>
                  <a:lnTo>
                    <a:pt x="820" y="704"/>
                  </a:lnTo>
                  <a:lnTo>
                    <a:pt x="821" y="704"/>
                  </a:lnTo>
                  <a:lnTo>
                    <a:pt x="820" y="704"/>
                  </a:lnTo>
                  <a:lnTo>
                    <a:pt x="820" y="703"/>
                  </a:lnTo>
                  <a:lnTo>
                    <a:pt x="820" y="702"/>
                  </a:lnTo>
                  <a:lnTo>
                    <a:pt x="820" y="701"/>
                  </a:lnTo>
                  <a:lnTo>
                    <a:pt x="818" y="700"/>
                  </a:lnTo>
                  <a:lnTo>
                    <a:pt x="820" y="698"/>
                  </a:lnTo>
                  <a:lnTo>
                    <a:pt x="818" y="698"/>
                  </a:lnTo>
                  <a:lnTo>
                    <a:pt x="818" y="697"/>
                  </a:lnTo>
                  <a:lnTo>
                    <a:pt x="817" y="695"/>
                  </a:lnTo>
                  <a:lnTo>
                    <a:pt x="816" y="694"/>
                  </a:lnTo>
                  <a:lnTo>
                    <a:pt x="816" y="693"/>
                  </a:lnTo>
                  <a:lnTo>
                    <a:pt x="815" y="692"/>
                  </a:lnTo>
                  <a:lnTo>
                    <a:pt x="815" y="690"/>
                  </a:lnTo>
                  <a:lnTo>
                    <a:pt x="815" y="689"/>
                  </a:lnTo>
                  <a:lnTo>
                    <a:pt x="817" y="687"/>
                  </a:lnTo>
                  <a:lnTo>
                    <a:pt x="817" y="686"/>
                  </a:lnTo>
                  <a:lnTo>
                    <a:pt x="818" y="686"/>
                  </a:lnTo>
                  <a:lnTo>
                    <a:pt x="820" y="687"/>
                  </a:lnTo>
                  <a:lnTo>
                    <a:pt x="821" y="688"/>
                  </a:lnTo>
                  <a:lnTo>
                    <a:pt x="821" y="689"/>
                  </a:lnTo>
                  <a:lnTo>
                    <a:pt x="822" y="689"/>
                  </a:lnTo>
                  <a:lnTo>
                    <a:pt x="824" y="692"/>
                  </a:lnTo>
                  <a:lnTo>
                    <a:pt x="824" y="690"/>
                  </a:lnTo>
                  <a:lnTo>
                    <a:pt x="823" y="689"/>
                  </a:lnTo>
                  <a:lnTo>
                    <a:pt x="817" y="685"/>
                  </a:lnTo>
                  <a:lnTo>
                    <a:pt x="817" y="686"/>
                  </a:lnTo>
                  <a:lnTo>
                    <a:pt x="816" y="686"/>
                  </a:lnTo>
                  <a:lnTo>
                    <a:pt x="816" y="687"/>
                  </a:lnTo>
                  <a:lnTo>
                    <a:pt x="815" y="686"/>
                  </a:lnTo>
                  <a:lnTo>
                    <a:pt x="815" y="687"/>
                  </a:lnTo>
                  <a:lnTo>
                    <a:pt x="815" y="688"/>
                  </a:lnTo>
                  <a:lnTo>
                    <a:pt x="814" y="688"/>
                  </a:lnTo>
                  <a:lnTo>
                    <a:pt x="813" y="689"/>
                  </a:lnTo>
                  <a:lnTo>
                    <a:pt x="813" y="688"/>
                  </a:lnTo>
                  <a:lnTo>
                    <a:pt x="813" y="686"/>
                  </a:lnTo>
                  <a:lnTo>
                    <a:pt x="813" y="684"/>
                  </a:lnTo>
                  <a:lnTo>
                    <a:pt x="813" y="683"/>
                  </a:lnTo>
                  <a:lnTo>
                    <a:pt x="813" y="681"/>
                  </a:lnTo>
                  <a:lnTo>
                    <a:pt x="814" y="681"/>
                  </a:lnTo>
                  <a:lnTo>
                    <a:pt x="815" y="681"/>
                  </a:lnTo>
                  <a:lnTo>
                    <a:pt x="815" y="683"/>
                  </a:lnTo>
                  <a:lnTo>
                    <a:pt x="815" y="684"/>
                  </a:lnTo>
                  <a:lnTo>
                    <a:pt x="816" y="684"/>
                  </a:lnTo>
                  <a:lnTo>
                    <a:pt x="816" y="683"/>
                  </a:lnTo>
                  <a:lnTo>
                    <a:pt x="816" y="681"/>
                  </a:lnTo>
                  <a:lnTo>
                    <a:pt x="817" y="681"/>
                  </a:lnTo>
                  <a:lnTo>
                    <a:pt x="816" y="680"/>
                  </a:lnTo>
                  <a:lnTo>
                    <a:pt x="816" y="679"/>
                  </a:lnTo>
                  <a:lnTo>
                    <a:pt x="817" y="679"/>
                  </a:lnTo>
                  <a:lnTo>
                    <a:pt x="817" y="678"/>
                  </a:lnTo>
                  <a:lnTo>
                    <a:pt x="818" y="678"/>
                  </a:lnTo>
                  <a:lnTo>
                    <a:pt x="818" y="677"/>
                  </a:lnTo>
                  <a:lnTo>
                    <a:pt x="820" y="677"/>
                  </a:lnTo>
                  <a:lnTo>
                    <a:pt x="818" y="677"/>
                  </a:lnTo>
                  <a:lnTo>
                    <a:pt x="817" y="677"/>
                  </a:lnTo>
                  <a:lnTo>
                    <a:pt x="817" y="678"/>
                  </a:lnTo>
                  <a:lnTo>
                    <a:pt x="815" y="679"/>
                  </a:lnTo>
                  <a:lnTo>
                    <a:pt x="815" y="680"/>
                  </a:lnTo>
                  <a:lnTo>
                    <a:pt x="813" y="680"/>
                  </a:lnTo>
                  <a:lnTo>
                    <a:pt x="812" y="680"/>
                  </a:lnTo>
                  <a:lnTo>
                    <a:pt x="813" y="679"/>
                  </a:lnTo>
                  <a:lnTo>
                    <a:pt x="812" y="679"/>
                  </a:lnTo>
                  <a:lnTo>
                    <a:pt x="812" y="678"/>
                  </a:lnTo>
                  <a:lnTo>
                    <a:pt x="812" y="677"/>
                  </a:lnTo>
                  <a:lnTo>
                    <a:pt x="812" y="676"/>
                  </a:lnTo>
                  <a:lnTo>
                    <a:pt x="812" y="675"/>
                  </a:lnTo>
                  <a:lnTo>
                    <a:pt x="813" y="675"/>
                  </a:lnTo>
                  <a:lnTo>
                    <a:pt x="813" y="673"/>
                  </a:lnTo>
                  <a:lnTo>
                    <a:pt x="813" y="672"/>
                  </a:lnTo>
                  <a:lnTo>
                    <a:pt x="813" y="671"/>
                  </a:lnTo>
                  <a:lnTo>
                    <a:pt x="814" y="671"/>
                  </a:lnTo>
                  <a:lnTo>
                    <a:pt x="814" y="670"/>
                  </a:lnTo>
                  <a:lnTo>
                    <a:pt x="815" y="670"/>
                  </a:lnTo>
                  <a:lnTo>
                    <a:pt x="815" y="669"/>
                  </a:lnTo>
                  <a:lnTo>
                    <a:pt x="816" y="669"/>
                  </a:lnTo>
                  <a:lnTo>
                    <a:pt x="817" y="669"/>
                  </a:lnTo>
                  <a:lnTo>
                    <a:pt x="817" y="668"/>
                  </a:lnTo>
                  <a:lnTo>
                    <a:pt x="817" y="667"/>
                  </a:lnTo>
                  <a:lnTo>
                    <a:pt x="818" y="665"/>
                  </a:lnTo>
                  <a:lnTo>
                    <a:pt x="820" y="665"/>
                  </a:lnTo>
                  <a:lnTo>
                    <a:pt x="820" y="664"/>
                  </a:lnTo>
                  <a:lnTo>
                    <a:pt x="822" y="663"/>
                  </a:lnTo>
                  <a:lnTo>
                    <a:pt x="824" y="663"/>
                  </a:lnTo>
                  <a:lnTo>
                    <a:pt x="822" y="662"/>
                  </a:lnTo>
                  <a:lnTo>
                    <a:pt x="821" y="662"/>
                  </a:lnTo>
                  <a:lnTo>
                    <a:pt x="820" y="663"/>
                  </a:lnTo>
                  <a:lnTo>
                    <a:pt x="820" y="664"/>
                  </a:lnTo>
                  <a:lnTo>
                    <a:pt x="818" y="664"/>
                  </a:lnTo>
                  <a:lnTo>
                    <a:pt x="817" y="664"/>
                  </a:lnTo>
                  <a:lnTo>
                    <a:pt x="817" y="665"/>
                  </a:lnTo>
                  <a:lnTo>
                    <a:pt x="817" y="667"/>
                  </a:lnTo>
                  <a:lnTo>
                    <a:pt x="816" y="667"/>
                  </a:lnTo>
                  <a:lnTo>
                    <a:pt x="815" y="668"/>
                  </a:lnTo>
                  <a:lnTo>
                    <a:pt x="814" y="668"/>
                  </a:lnTo>
                  <a:lnTo>
                    <a:pt x="814" y="669"/>
                  </a:lnTo>
                  <a:lnTo>
                    <a:pt x="814" y="670"/>
                  </a:lnTo>
                  <a:lnTo>
                    <a:pt x="813" y="670"/>
                  </a:lnTo>
                  <a:lnTo>
                    <a:pt x="813" y="671"/>
                  </a:lnTo>
                  <a:lnTo>
                    <a:pt x="812" y="671"/>
                  </a:lnTo>
                  <a:lnTo>
                    <a:pt x="812" y="670"/>
                  </a:lnTo>
                  <a:lnTo>
                    <a:pt x="810" y="670"/>
                  </a:lnTo>
                  <a:lnTo>
                    <a:pt x="809" y="664"/>
                  </a:lnTo>
                  <a:lnTo>
                    <a:pt x="809" y="663"/>
                  </a:lnTo>
                  <a:lnTo>
                    <a:pt x="808" y="662"/>
                  </a:lnTo>
                  <a:lnTo>
                    <a:pt x="807" y="662"/>
                  </a:lnTo>
                  <a:lnTo>
                    <a:pt x="807" y="661"/>
                  </a:lnTo>
                  <a:lnTo>
                    <a:pt x="807" y="662"/>
                  </a:lnTo>
                  <a:lnTo>
                    <a:pt x="806" y="662"/>
                  </a:lnTo>
                  <a:lnTo>
                    <a:pt x="806" y="661"/>
                  </a:lnTo>
                  <a:lnTo>
                    <a:pt x="807" y="661"/>
                  </a:lnTo>
                  <a:lnTo>
                    <a:pt x="806" y="660"/>
                  </a:lnTo>
                  <a:lnTo>
                    <a:pt x="806" y="661"/>
                  </a:lnTo>
                  <a:lnTo>
                    <a:pt x="806" y="660"/>
                  </a:lnTo>
                  <a:lnTo>
                    <a:pt x="805" y="660"/>
                  </a:lnTo>
                  <a:lnTo>
                    <a:pt x="805" y="659"/>
                  </a:lnTo>
                  <a:lnTo>
                    <a:pt x="806" y="659"/>
                  </a:lnTo>
                  <a:lnTo>
                    <a:pt x="806" y="656"/>
                  </a:lnTo>
                  <a:lnTo>
                    <a:pt x="807" y="655"/>
                  </a:lnTo>
                  <a:lnTo>
                    <a:pt x="806" y="655"/>
                  </a:lnTo>
                  <a:lnTo>
                    <a:pt x="806" y="654"/>
                  </a:lnTo>
                  <a:lnTo>
                    <a:pt x="807" y="654"/>
                  </a:lnTo>
                  <a:lnTo>
                    <a:pt x="806" y="654"/>
                  </a:lnTo>
                  <a:lnTo>
                    <a:pt x="806" y="653"/>
                  </a:lnTo>
                  <a:lnTo>
                    <a:pt x="806" y="652"/>
                  </a:lnTo>
                  <a:lnTo>
                    <a:pt x="806" y="650"/>
                  </a:lnTo>
                  <a:lnTo>
                    <a:pt x="806" y="648"/>
                  </a:lnTo>
                  <a:lnTo>
                    <a:pt x="806" y="647"/>
                  </a:lnTo>
                  <a:lnTo>
                    <a:pt x="807" y="648"/>
                  </a:lnTo>
                  <a:lnTo>
                    <a:pt x="807" y="650"/>
                  </a:lnTo>
                  <a:lnTo>
                    <a:pt x="807" y="648"/>
                  </a:lnTo>
                  <a:lnTo>
                    <a:pt x="808" y="647"/>
                  </a:lnTo>
                  <a:lnTo>
                    <a:pt x="809" y="646"/>
                  </a:lnTo>
                  <a:lnTo>
                    <a:pt x="809" y="645"/>
                  </a:lnTo>
                  <a:lnTo>
                    <a:pt x="809" y="644"/>
                  </a:lnTo>
                  <a:lnTo>
                    <a:pt x="809" y="643"/>
                  </a:lnTo>
                  <a:lnTo>
                    <a:pt x="808" y="643"/>
                  </a:lnTo>
                  <a:lnTo>
                    <a:pt x="808" y="644"/>
                  </a:lnTo>
                  <a:lnTo>
                    <a:pt x="807" y="644"/>
                  </a:lnTo>
                  <a:lnTo>
                    <a:pt x="807" y="645"/>
                  </a:lnTo>
                  <a:lnTo>
                    <a:pt x="807" y="643"/>
                  </a:lnTo>
                  <a:lnTo>
                    <a:pt x="807" y="642"/>
                  </a:lnTo>
                  <a:lnTo>
                    <a:pt x="807" y="640"/>
                  </a:lnTo>
                  <a:lnTo>
                    <a:pt x="808" y="639"/>
                  </a:lnTo>
                  <a:lnTo>
                    <a:pt x="808" y="638"/>
                  </a:lnTo>
                  <a:lnTo>
                    <a:pt x="808" y="637"/>
                  </a:lnTo>
                  <a:lnTo>
                    <a:pt x="809" y="637"/>
                  </a:lnTo>
                  <a:lnTo>
                    <a:pt x="809" y="636"/>
                  </a:lnTo>
                  <a:lnTo>
                    <a:pt x="809" y="635"/>
                  </a:lnTo>
                  <a:lnTo>
                    <a:pt x="809" y="634"/>
                  </a:lnTo>
                  <a:lnTo>
                    <a:pt x="809" y="633"/>
                  </a:lnTo>
                  <a:lnTo>
                    <a:pt x="810" y="631"/>
                  </a:lnTo>
                  <a:lnTo>
                    <a:pt x="810" y="630"/>
                  </a:lnTo>
                  <a:lnTo>
                    <a:pt x="810" y="628"/>
                  </a:lnTo>
                  <a:lnTo>
                    <a:pt x="810" y="627"/>
                  </a:lnTo>
                  <a:lnTo>
                    <a:pt x="810" y="626"/>
                  </a:lnTo>
                  <a:lnTo>
                    <a:pt x="812" y="625"/>
                  </a:lnTo>
                  <a:lnTo>
                    <a:pt x="812" y="623"/>
                  </a:lnTo>
                  <a:lnTo>
                    <a:pt x="814" y="621"/>
                  </a:lnTo>
                  <a:lnTo>
                    <a:pt x="815" y="619"/>
                  </a:lnTo>
                  <a:lnTo>
                    <a:pt x="815" y="618"/>
                  </a:lnTo>
                  <a:lnTo>
                    <a:pt x="815" y="619"/>
                  </a:lnTo>
                  <a:lnTo>
                    <a:pt x="813" y="621"/>
                  </a:lnTo>
                  <a:lnTo>
                    <a:pt x="812" y="622"/>
                  </a:lnTo>
                  <a:lnTo>
                    <a:pt x="810" y="623"/>
                  </a:lnTo>
                  <a:lnTo>
                    <a:pt x="810" y="622"/>
                  </a:lnTo>
                  <a:lnTo>
                    <a:pt x="809" y="622"/>
                  </a:lnTo>
                  <a:lnTo>
                    <a:pt x="809" y="621"/>
                  </a:lnTo>
                  <a:lnTo>
                    <a:pt x="809" y="622"/>
                  </a:lnTo>
                  <a:lnTo>
                    <a:pt x="809" y="623"/>
                  </a:lnTo>
                  <a:lnTo>
                    <a:pt x="809" y="625"/>
                  </a:lnTo>
                  <a:lnTo>
                    <a:pt x="809" y="626"/>
                  </a:lnTo>
                  <a:lnTo>
                    <a:pt x="810" y="627"/>
                  </a:lnTo>
                  <a:lnTo>
                    <a:pt x="809" y="627"/>
                  </a:lnTo>
                  <a:lnTo>
                    <a:pt x="809" y="629"/>
                  </a:lnTo>
                  <a:lnTo>
                    <a:pt x="809" y="630"/>
                  </a:lnTo>
                  <a:lnTo>
                    <a:pt x="809" y="631"/>
                  </a:lnTo>
                  <a:lnTo>
                    <a:pt x="808" y="631"/>
                  </a:lnTo>
                  <a:lnTo>
                    <a:pt x="808" y="630"/>
                  </a:lnTo>
                  <a:lnTo>
                    <a:pt x="808" y="629"/>
                  </a:lnTo>
                  <a:lnTo>
                    <a:pt x="808" y="628"/>
                  </a:lnTo>
                  <a:lnTo>
                    <a:pt x="809" y="628"/>
                  </a:lnTo>
                  <a:lnTo>
                    <a:pt x="809" y="627"/>
                  </a:lnTo>
                  <a:lnTo>
                    <a:pt x="808" y="626"/>
                  </a:lnTo>
                  <a:lnTo>
                    <a:pt x="808" y="625"/>
                  </a:lnTo>
                  <a:lnTo>
                    <a:pt x="807" y="625"/>
                  </a:lnTo>
                  <a:lnTo>
                    <a:pt x="807" y="627"/>
                  </a:lnTo>
                  <a:lnTo>
                    <a:pt x="807" y="628"/>
                  </a:lnTo>
                  <a:lnTo>
                    <a:pt x="807" y="629"/>
                  </a:lnTo>
                  <a:lnTo>
                    <a:pt x="807" y="630"/>
                  </a:lnTo>
                  <a:lnTo>
                    <a:pt x="807" y="631"/>
                  </a:lnTo>
                  <a:lnTo>
                    <a:pt x="806" y="633"/>
                  </a:lnTo>
                  <a:lnTo>
                    <a:pt x="806" y="634"/>
                  </a:lnTo>
                  <a:lnTo>
                    <a:pt x="805" y="635"/>
                  </a:lnTo>
                  <a:lnTo>
                    <a:pt x="805" y="636"/>
                  </a:lnTo>
                  <a:lnTo>
                    <a:pt x="805" y="637"/>
                  </a:lnTo>
                  <a:lnTo>
                    <a:pt x="805" y="638"/>
                  </a:lnTo>
                  <a:lnTo>
                    <a:pt x="804" y="639"/>
                  </a:lnTo>
                  <a:lnTo>
                    <a:pt x="804" y="643"/>
                  </a:lnTo>
                  <a:lnTo>
                    <a:pt x="804" y="644"/>
                  </a:lnTo>
                  <a:lnTo>
                    <a:pt x="803" y="644"/>
                  </a:lnTo>
                  <a:lnTo>
                    <a:pt x="803" y="647"/>
                  </a:lnTo>
                  <a:lnTo>
                    <a:pt x="803" y="648"/>
                  </a:lnTo>
                  <a:lnTo>
                    <a:pt x="801" y="647"/>
                  </a:lnTo>
                  <a:lnTo>
                    <a:pt x="801" y="648"/>
                  </a:lnTo>
                  <a:lnTo>
                    <a:pt x="801" y="651"/>
                  </a:lnTo>
                  <a:lnTo>
                    <a:pt x="800" y="652"/>
                  </a:lnTo>
                  <a:lnTo>
                    <a:pt x="800" y="653"/>
                  </a:lnTo>
                  <a:lnTo>
                    <a:pt x="800" y="654"/>
                  </a:lnTo>
                  <a:lnTo>
                    <a:pt x="799" y="658"/>
                  </a:lnTo>
                  <a:lnTo>
                    <a:pt x="799" y="659"/>
                  </a:lnTo>
                  <a:lnTo>
                    <a:pt x="799" y="660"/>
                  </a:lnTo>
                  <a:lnTo>
                    <a:pt x="798" y="660"/>
                  </a:lnTo>
                  <a:lnTo>
                    <a:pt x="797" y="661"/>
                  </a:lnTo>
                  <a:lnTo>
                    <a:pt x="797" y="662"/>
                  </a:lnTo>
                  <a:lnTo>
                    <a:pt x="796" y="662"/>
                  </a:lnTo>
                  <a:lnTo>
                    <a:pt x="795" y="661"/>
                  </a:lnTo>
                  <a:lnTo>
                    <a:pt x="794" y="659"/>
                  </a:lnTo>
                  <a:lnTo>
                    <a:pt x="794" y="658"/>
                  </a:lnTo>
                  <a:lnTo>
                    <a:pt x="794" y="656"/>
                  </a:lnTo>
                  <a:lnTo>
                    <a:pt x="794" y="655"/>
                  </a:lnTo>
                  <a:lnTo>
                    <a:pt x="794" y="654"/>
                  </a:lnTo>
                  <a:lnTo>
                    <a:pt x="794" y="653"/>
                  </a:lnTo>
                  <a:lnTo>
                    <a:pt x="794" y="652"/>
                  </a:lnTo>
                  <a:lnTo>
                    <a:pt x="795" y="652"/>
                  </a:lnTo>
                  <a:lnTo>
                    <a:pt x="795" y="651"/>
                  </a:lnTo>
                  <a:lnTo>
                    <a:pt x="795" y="650"/>
                  </a:lnTo>
                  <a:lnTo>
                    <a:pt x="794" y="651"/>
                  </a:lnTo>
                  <a:lnTo>
                    <a:pt x="794" y="652"/>
                  </a:lnTo>
                  <a:lnTo>
                    <a:pt x="794" y="653"/>
                  </a:lnTo>
                  <a:lnTo>
                    <a:pt x="792" y="654"/>
                  </a:lnTo>
                  <a:lnTo>
                    <a:pt x="792" y="653"/>
                  </a:lnTo>
                  <a:lnTo>
                    <a:pt x="791" y="651"/>
                  </a:lnTo>
                  <a:lnTo>
                    <a:pt x="790" y="651"/>
                  </a:lnTo>
                  <a:lnTo>
                    <a:pt x="786" y="650"/>
                  </a:lnTo>
                  <a:lnTo>
                    <a:pt x="787" y="648"/>
                  </a:lnTo>
                  <a:lnTo>
                    <a:pt x="787" y="647"/>
                  </a:lnTo>
                  <a:lnTo>
                    <a:pt x="788" y="647"/>
                  </a:lnTo>
                  <a:lnTo>
                    <a:pt x="787" y="647"/>
                  </a:lnTo>
                  <a:lnTo>
                    <a:pt x="786" y="646"/>
                  </a:lnTo>
                  <a:lnTo>
                    <a:pt x="787" y="646"/>
                  </a:lnTo>
                  <a:lnTo>
                    <a:pt x="788" y="646"/>
                  </a:lnTo>
                  <a:lnTo>
                    <a:pt x="788" y="647"/>
                  </a:lnTo>
                  <a:lnTo>
                    <a:pt x="788" y="646"/>
                  </a:lnTo>
                  <a:lnTo>
                    <a:pt x="789" y="646"/>
                  </a:lnTo>
                  <a:lnTo>
                    <a:pt x="789" y="645"/>
                  </a:lnTo>
                  <a:lnTo>
                    <a:pt x="790" y="645"/>
                  </a:lnTo>
                  <a:lnTo>
                    <a:pt x="790" y="644"/>
                  </a:lnTo>
                  <a:lnTo>
                    <a:pt x="789" y="644"/>
                  </a:lnTo>
                  <a:lnTo>
                    <a:pt x="789" y="643"/>
                  </a:lnTo>
                  <a:lnTo>
                    <a:pt x="791" y="643"/>
                  </a:lnTo>
                  <a:lnTo>
                    <a:pt x="790" y="643"/>
                  </a:lnTo>
                  <a:lnTo>
                    <a:pt x="790" y="642"/>
                  </a:lnTo>
                  <a:lnTo>
                    <a:pt x="790" y="639"/>
                  </a:lnTo>
                  <a:lnTo>
                    <a:pt x="790" y="638"/>
                  </a:lnTo>
                  <a:lnTo>
                    <a:pt x="791" y="638"/>
                  </a:lnTo>
                  <a:lnTo>
                    <a:pt x="791" y="637"/>
                  </a:lnTo>
                  <a:lnTo>
                    <a:pt x="791" y="636"/>
                  </a:lnTo>
                  <a:lnTo>
                    <a:pt x="791" y="634"/>
                  </a:lnTo>
                  <a:lnTo>
                    <a:pt x="794" y="633"/>
                  </a:lnTo>
                  <a:lnTo>
                    <a:pt x="795" y="633"/>
                  </a:lnTo>
                  <a:lnTo>
                    <a:pt x="794" y="634"/>
                  </a:lnTo>
                  <a:lnTo>
                    <a:pt x="795" y="634"/>
                  </a:lnTo>
                  <a:lnTo>
                    <a:pt x="797" y="634"/>
                  </a:lnTo>
                  <a:lnTo>
                    <a:pt x="798" y="634"/>
                  </a:lnTo>
                  <a:lnTo>
                    <a:pt x="797" y="633"/>
                  </a:lnTo>
                  <a:lnTo>
                    <a:pt x="795" y="631"/>
                  </a:lnTo>
                  <a:lnTo>
                    <a:pt x="795" y="633"/>
                  </a:lnTo>
                  <a:lnTo>
                    <a:pt x="792" y="633"/>
                  </a:lnTo>
                  <a:lnTo>
                    <a:pt x="792" y="631"/>
                  </a:lnTo>
                  <a:lnTo>
                    <a:pt x="794" y="630"/>
                  </a:lnTo>
                  <a:lnTo>
                    <a:pt x="794" y="629"/>
                  </a:lnTo>
                  <a:lnTo>
                    <a:pt x="794" y="628"/>
                  </a:lnTo>
                  <a:lnTo>
                    <a:pt x="794" y="627"/>
                  </a:lnTo>
                  <a:lnTo>
                    <a:pt x="795" y="627"/>
                  </a:lnTo>
                  <a:lnTo>
                    <a:pt x="794" y="626"/>
                  </a:lnTo>
                  <a:lnTo>
                    <a:pt x="794" y="627"/>
                  </a:lnTo>
                  <a:lnTo>
                    <a:pt x="792" y="628"/>
                  </a:lnTo>
                  <a:lnTo>
                    <a:pt x="791" y="629"/>
                  </a:lnTo>
                  <a:lnTo>
                    <a:pt x="790" y="629"/>
                  </a:lnTo>
                  <a:lnTo>
                    <a:pt x="791" y="629"/>
                  </a:lnTo>
                  <a:lnTo>
                    <a:pt x="792" y="629"/>
                  </a:lnTo>
                  <a:lnTo>
                    <a:pt x="792" y="630"/>
                  </a:lnTo>
                  <a:lnTo>
                    <a:pt x="791" y="630"/>
                  </a:lnTo>
                  <a:lnTo>
                    <a:pt x="792" y="630"/>
                  </a:lnTo>
                  <a:lnTo>
                    <a:pt x="791" y="631"/>
                  </a:lnTo>
                  <a:lnTo>
                    <a:pt x="791" y="633"/>
                  </a:lnTo>
                  <a:lnTo>
                    <a:pt x="790" y="633"/>
                  </a:lnTo>
                  <a:lnTo>
                    <a:pt x="790" y="634"/>
                  </a:lnTo>
                  <a:lnTo>
                    <a:pt x="789" y="634"/>
                  </a:lnTo>
                  <a:lnTo>
                    <a:pt x="789" y="635"/>
                  </a:lnTo>
                  <a:lnTo>
                    <a:pt x="788" y="635"/>
                  </a:lnTo>
                  <a:lnTo>
                    <a:pt x="787" y="634"/>
                  </a:lnTo>
                  <a:lnTo>
                    <a:pt x="786" y="631"/>
                  </a:lnTo>
                  <a:lnTo>
                    <a:pt x="787" y="631"/>
                  </a:lnTo>
                  <a:lnTo>
                    <a:pt x="788" y="631"/>
                  </a:lnTo>
                  <a:lnTo>
                    <a:pt x="786" y="630"/>
                  </a:lnTo>
                  <a:lnTo>
                    <a:pt x="784" y="630"/>
                  </a:lnTo>
                  <a:lnTo>
                    <a:pt x="784" y="629"/>
                  </a:lnTo>
                  <a:lnTo>
                    <a:pt x="784" y="628"/>
                  </a:lnTo>
                  <a:lnTo>
                    <a:pt x="786" y="627"/>
                  </a:lnTo>
                  <a:lnTo>
                    <a:pt x="786" y="626"/>
                  </a:lnTo>
                  <a:lnTo>
                    <a:pt x="787" y="625"/>
                  </a:lnTo>
                  <a:lnTo>
                    <a:pt x="786" y="625"/>
                  </a:lnTo>
                  <a:lnTo>
                    <a:pt x="784" y="626"/>
                  </a:lnTo>
                  <a:lnTo>
                    <a:pt x="784" y="623"/>
                  </a:lnTo>
                  <a:lnTo>
                    <a:pt x="784" y="622"/>
                  </a:lnTo>
                  <a:lnTo>
                    <a:pt x="784" y="621"/>
                  </a:lnTo>
                  <a:lnTo>
                    <a:pt x="783" y="626"/>
                  </a:lnTo>
                  <a:lnTo>
                    <a:pt x="782" y="626"/>
                  </a:lnTo>
                  <a:lnTo>
                    <a:pt x="782" y="625"/>
                  </a:lnTo>
                  <a:lnTo>
                    <a:pt x="782" y="623"/>
                  </a:lnTo>
                  <a:lnTo>
                    <a:pt x="781" y="622"/>
                  </a:lnTo>
                  <a:lnTo>
                    <a:pt x="781" y="621"/>
                  </a:lnTo>
                  <a:lnTo>
                    <a:pt x="780" y="620"/>
                  </a:lnTo>
                  <a:lnTo>
                    <a:pt x="780" y="619"/>
                  </a:lnTo>
                  <a:lnTo>
                    <a:pt x="780" y="618"/>
                  </a:lnTo>
                  <a:lnTo>
                    <a:pt x="780" y="617"/>
                  </a:lnTo>
                  <a:lnTo>
                    <a:pt x="779" y="617"/>
                  </a:lnTo>
                  <a:lnTo>
                    <a:pt x="779" y="618"/>
                  </a:lnTo>
                  <a:lnTo>
                    <a:pt x="779" y="619"/>
                  </a:lnTo>
                  <a:lnTo>
                    <a:pt x="780" y="620"/>
                  </a:lnTo>
                  <a:lnTo>
                    <a:pt x="780" y="621"/>
                  </a:lnTo>
                  <a:lnTo>
                    <a:pt x="779" y="622"/>
                  </a:lnTo>
                  <a:lnTo>
                    <a:pt x="778" y="621"/>
                  </a:lnTo>
                  <a:lnTo>
                    <a:pt x="777" y="622"/>
                  </a:lnTo>
                  <a:lnTo>
                    <a:pt x="775" y="622"/>
                  </a:lnTo>
                  <a:lnTo>
                    <a:pt x="774" y="623"/>
                  </a:lnTo>
                  <a:lnTo>
                    <a:pt x="773" y="623"/>
                  </a:lnTo>
                  <a:lnTo>
                    <a:pt x="774" y="623"/>
                  </a:lnTo>
                  <a:lnTo>
                    <a:pt x="775" y="623"/>
                  </a:lnTo>
                  <a:lnTo>
                    <a:pt x="777" y="623"/>
                  </a:lnTo>
                  <a:lnTo>
                    <a:pt x="777" y="622"/>
                  </a:lnTo>
                  <a:lnTo>
                    <a:pt x="779" y="623"/>
                  </a:lnTo>
                  <a:lnTo>
                    <a:pt x="780" y="625"/>
                  </a:lnTo>
                  <a:lnTo>
                    <a:pt x="780" y="626"/>
                  </a:lnTo>
                  <a:lnTo>
                    <a:pt x="779" y="626"/>
                  </a:lnTo>
                  <a:lnTo>
                    <a:pt x="779" y="627"/>
                  </a:lnTo>
                  <a:lnTo>
                    <a:pt x="780" y="626"/>
                  </a:lnTo>
                  <a:lnTo>
                    <a:pt x="781" y="626"/>
                  </a:lnTo>
                  <a:lnTo>
                    <a:pt x="781" y="627"/>
                  </a:lnTo>
                  <a:lnTo>
                    <a:pt x="782" y="627"/>
                  </a:lnTo>
                  <a:lnTo>
                    <a:pt x="782" y="628"/>
                  </a:lnTo>
                  <a:lnTo>
                    <a:pt x="783" y="628"/>
                  </a:lnTo>
                  <a:lnTo>
                    <a:pt x="783" y="629"/>
                  </a:lnTo>
                  <a:lnTo>
                    <a:pt x="783" y="630"/>
                  </a:lnTo>
                  <a:lnTo>
                    <a:pt x="783" y="631"/>
                  </a:lnTo>
                  <a:lnTo>
                    <a:pt x="782" y="630"/>
                  </a:lnTo>
                  <a:lnTo>
                    <a:pt x="782" y="631"/>
                  </a:lnTo>
                  <a:lnTo>
                    <a:pt x="782" y="630"/>
                  </a:lnTo>
                  <a:lnTo>
                    <a:pt x="782" y="629"/>
                  </a:lnTo>
                  <a:lnTo>
                    <a:pt x="782" y="628"/>
                  </a:lnTo>
                  <a:lnTo>
                    <a:pt x="781" y="628"/>
                  </a:lnTo>
                  <a:lnTo>
                    <a:pt x="781" y="629"/>
                  </a:lnTo>
                  <a:lnTo>
                    <a:pt x="782" y="630"/>
                  </a:lnTo>
                  <a:lnTo>
                    <a:pt x="781" y="630"/>
                  </a:lnTo>
                  <a:lnTo>
                    <a:pt x="782" y="631"/>
                  </a:lnTo>
                  <a:lnTo>
                    <a:pt x="782" y="633"/>
                  </a:lnTo>
                  <a:lnTo>
                    <a:pt x="781" y="633"/>
                  </a:lnTo>
                  <a:lnTo>
                    <a:pt x="781" y="634"/>
                  </a:lnTo>
                  <a:lnTo>
                    <a:pt x="782" y="634"/>
                  </a:lnTo>
                  <a:lnTo>
                    <a:pt x="782" y="635"/>
                  </a:lnTo>
                  <a:lnTo>
                    <a:pt x="782" y="634"/>
                  </a:lnTo>
                  <a:lnTo>
                    <a:pt x="782" y="633"/>
                  </a:lnTo>
                  <a:lnTo>
                    <a:pt x="784" y="634"/>
                  </a:lnTo>
                  <a:lnTo>
                    <a:pt x="784" y="635"/>
                  </a:lnTo>
                  <a:lnTo>
                    <a:pt x="783" y="636"/>
                  </a:lnTo>
                  <a:lnTo>
                    <a:pt x="782" y="636"/>
                  </a:lnTo>
                  <a:lnTo>
                    <a:pt x="781" y="637"/>
                  </a:lnTo>
                  <a:lnTo>
                    <a:pt x="780" y="637"/>
                  </a:lnTo>
                  <a:lnTo>
                    <a:pt x="780" y="636"/>
                  </a:lnTo>
                  <a:lnTo>
                    <a:pt x="780" y="637"/>
                  </a:lnTo>
                  <a:lnTo>
                    <a:pt x="781" y="637"/>
                  </a:lnTo>
                  <a:lnTo>
                    <a:pt x="782" y="637"/>
                  </a:lnTo>
                  <a:lnTo>
                    <a:pt x="782" y="638"/>
                  </a:lnTo>
                  <a:lnTo>
                    <a:pt x="782" y="637"/>
                  </a:lnTo>
                  <a:lnTo>
                    <a:pt x="783" y="637"/>
                  </a:lnTo>
                  <a:lnTo>
                    <a:pt x="783" y="638"/>
                  </a:lnTo>
                  <a:lnTo>
                    <a:pt x="784" y="637"/>
                  </a:lnTo>
                  <a:lnTo>
                    <a:pt x="786" y="639"/>
                  </a:lnTo>
                  <a:lnTo>
                    <a:pt x="784" y="639"/>
                  </a:lnTo>
                  <a:lnTo>
                    <a:pt x="784" y="640"/>
                  </a:lnTo>
                  <a:lnTo>
                    <a:pt x="786" y="640"/>
                  </a:lnTo>
                  <a:lnTo>
                    <a:pt x="786" y="642"/>
                  </a:lnTo>
                  <a:lnTo>
                    <a:pt x="784" y="642"/>
                  </a:lnTo>
                  <a:lnTo>
                    <a:pt x="784" y="643"/>
                  </a:lnTo>
                  <a:lnTo>
                    <a:pt x="783" y="643"/>
                  </a:lnTo>
                  <a:lnTo>
                    <a:pt x="783" y="642"/>
                  </a:lnTo>
                  <a:lnTo>
                    <a:pt x="783" y="643"/>
                  </a:lnTo>
                  <a:lnTo>
                    <a:pt x="784" y="643"/>
                  </a:lnTo>
                  <a:lnTo>
                    <a:pt x="786" y="644"/>
                  </a:lnTo>
                  <a:lnTo>
                    <a:pt x="784" y="644"/>
                  </a:lnTo>
                  <a:lnTo>
                    <a:pt x="784" y="645"/>
                  </a:lnTo>
                  <a:lnTo>
                    <a:pt x="784" y="646"/>
                  </a:lnTo>
                  <a:lnTo>
                    <a:pt x="783" y="647"/>
                  </a:lnTo>
                  <a:lnTo>
                    <a:pt x="783" y="648"/>
                  </a:lnTo>
                  <a:lnTo>
                    <a:pt x="782" y="648"/>
                  </a:lnTo>
                  <a:lnTo>
                    <a:pt x="782" y="650"/>
                  </a:lnTo>
                  <a:lnTo>
                    <a:pt x="781" y="650"/>
                  </a:lnTo>
                  <a:lnTo>
                    <a:pt x="780" y="648"/>
                  </a:lnTo>
                  <a:lnTo>
                    <a:pt x="778" y="648"/>
                  </a:lnTo>
                  <a:lnTo>
                    <a:pt x="778" y="647"/>
                  </a:lnTo>
                  <a:lnTo>
                    <a:pt x="779" y="647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6"/>
                  </a:lnTo>
                  <a:lnTo>
                    <a:pt x="778" y="645"/>
                  </a:lnTo>
                  <a:lnTo>
                    <a:pt x="777" y="644"/>
                  </a:lnTo>
                  <a:lnTo>
                    <a:pt x="777" y="643"/>
                  </a:lnTo>
                  <a:lnTo>
                    <a:pt x="777" y="642"/>
                  </a:lnTo>
                  <a:lnTo>
                    <a:pt x="777" y="643"/>
                  </a:lnTo>
                  <a:lnTo>
                    <a:pt x="775" y="644"/>
                  </a:lnTo>
                  <a:lnTo>
                    <a:pt x="774" y="644"/>
                  </a:lnTo>
                  <a:lnTo>
                    <a:pt x="774" y="645"/>
                  </a:lnTo>
                  <a:lnTo>
                    <a:pt x="775" y="645"/>
                  </a:lnTo>
                  <a:lnTo>
                    <a:pt x="777" y="644"/>
                  </a:lnTo>
                  <a:lnTo>
                    <a:pt x="777" y="645"/>
                  </a:lnTo>
                  <a:lnTo>
                    <a:pt x="778" y="646"/>
                  </a:lnTo>
                  <a:lnTo>
                    <a:pt x="777" y="647"/>
                  </a:lnTo>
                  <a:lnTo>
                    <a:pt x="777" y="648"/>
                  </a:lnTo>
                  <a:lnTo>
                    <a:pt x="775" y="647"/>
                  </a:lnTo>
                  <a:lnTo>
                    <a:pt x="774" y="646"/>
                  </a:lnTo>
                  <a:lnTo>
                    <a:pt x="774" y="645"/>
                  </a:lnTo>
                  <a:lnTo>
                    <a:pt x="773" y="645"/>
                  </a:lnTo>
                  <a:lnTo>
                    <a:pt x="773" y="644"/>
                  </a:lnTo>
                  <a:lnTo>
                    <a:pt x="772" y="644"/>
                  </a:lnTo>
                  <a:lnTo>
                    <a:pt x="772" y="647"/>
                  </a:lnTo>
                  <a:lnTo>
                    <a:pt x="772" y="648"/>
                  </a:lnTo>
                  <a:lnTo>
                    <a:pt x="771" y="648"/>
                  </a:lnTo>
                  <a:lnTo>
                    <a:pt x="770" y="648"/>
                  </a:lnTo>
                  <a:lnTo>
                    <a:pt x="770" y="647"/>
                  </a:lnTo>
                  <a:lnTo>
                    <a:pt x="770" y="646"/>
                  </a:lnTo>
                  <a:lnTo>
                    <a:pt x="770" y="645"/>
                  </a:lnTo>
                  <a:lnTo>
                    <a:pt x="771" y="646"/>
                  </a:lnTo>
                  <a:lnTo>
                    <a:pt x="771" y="645"/>
                  </a:lnTo>
                  <a:lnTo>
                    <a:pt x="770" y="645"/>
                  </a:lnTo>
                  <a:lnTo>
                    <a:pt x="771" y="644"/>
                  </a:lnTo>
                  <a:lnTo>
                    <a:pt x="770" y="644"/>
                  </a:lnTo>
                  <a:lnTo>
                    <a:pt x="770" y="645"/>
                  </a:lnTo>
                  <a:lnTo>
                    <a:pt x="770" y="644"/>
                  </a:lnTo>
                  <a:lnTo>
                    <a:pt x="770" y="643"/>
                  </a:lnTo>
                  <a:lnTo>
                    <a:pt x="769" y="643"/>
                  </a:lnTo>
                  <a:lnTo>
                    <a:pt x="770" y="643"/>
                  </a:lnTo>
                  <a:lnTo>
                    <a:pt x="770" y="642"/>
                  </a:lnTo>
                  <a:lnTo>
                    <a:pt x="770" y="640"/>
                  </a:lnTo>
                  <a:lnTo>
                    <a:pt x="769" y="642"/>
                  </a:lnTo>
                  <a:lnTo>
                    <a:pt x="769" y="640"/>
                  </a:lnTo>
                  <a:lnTo>
                    <a:pt x="769" y="639"/>
                  </a:lnTo>
                  <a:lnTo>
                    <a:pt x="767" y="639"/>
                  </a:lnTo>
                  <a:lnTo>
                    <a:pt x="767" y="638"/>
                  </a:lnTo>
                  <a:lnTo>
                    <a:pt x="766" y="638"/>
                  </a:lnTo>
                  <a:lnTo>
                    <a:pt x="765" y="638"/>
                  </a:lnTo>
                  <a:lnTo>
                    <a:pt x="765" y="636"/>
                  </a:lnTo>
                  <a:lnTo>
                    <a:pt x="764" y="635"/>
                  </a:lnTo>
                  <a:lnTo>
                    <a:pt x="764" y="634"/>
                  </a:lnTo>
                  <a:lnTo>
                    <a:pt x="764" y="633"/>
                  </a:lnTo>
                  <a:lnTo>
                    <a:pt x="763" y="633"/>
                  </a:lnTo>
                  <a:lnTo>
                    <a:pt x="763" y="629"/>
                  </a:lnTo>
                  <a:lnTo>
                    <a:pt x="762" y="629"/>
                  </a:lnTo>
                  <a:lnTo>
                    <a:pt x="762" y="628"/>
                  </a:lnTo>
                  <a:lnTo>
                    <a:pt x="762" y="627"/>
                  </a:lnTo>
                  <a:lnTo>
                    <a:pt x="761" y="627"/>
                  </a:lnTo>
                  <a:lnTo>
                    <a:pt x="762" y="626"/>
                  </a:lnTo>
                  <a:lnTo>
                    <a:pt x="762" y="627"/>
                  </a:lnTo>
                  <a:lnTo>
                    <a:pt x="763" y="627"/>
                  </a:lnTo>
                  <a:lnTo>
                    <a:pt x="764" y="626"/>
                  </a:lnTo>
                  <a:lnTo>
                    <a:pt x="765" y="627"/>
                  </a:lnTo>
                  <a:lnTo>
                    <a:pt x="765" y="626"/>
                  </a:lnTo>
                  <a:lnTo>
                    <a:pt x="764" y="626"/>
                  </a:lnTo>
                  <a:lnTo>
                    <a:pt x="763" y="626"/>
                  </a:lnTo>
                  <a:lnTo>
                    <a:pt x="762" y="626"/>
                  </a:lnTo>
                  <a:lnTo>
                    <a:pt x="761" y="625"/>
                  </a:lnTo>
                  <a:lnTo>
                    <a:pt x="762" y="623"/>
                  </a:lnTo>
                  <a:lnTo>
                    <a:pt x="761" y="619"/>
                  </a:lnTo>
                  <a:lnTo>
                    <a:pt x="761" y="618"/>
                  </a:lnTo>
                  <a:lnTo>
                    <a:pt x="760" y="618"/>
                  </a:lnTo>
                  <a:lnTo>
                    <a:pt x="760" y="617"/>
                  </a:lnTo>
                  <a:lnTo>
                    <a:pt x="761" y="617"/>
                  </a:lnTo>
                  <a:lnTo>
                    <a:pt x="761" y="615"/>
                  </a:lnTo>
                  <a:lnTo>
                    <a:pt x="762" y="614"/>
                  </a:lnTo>
                  <a:lnTo>
                    <a:pt x="762" y="613"/>
                  </a:lnTo>
                  <a:lnTo>
                    <a:pt x="761" y="608"/>
                  </a:lnTo>
                  <a:lnTo>
                    <a:pt x="760" y="606"/>
                  </a:lnTo>
                  <a:lnTo>
                    <a:pt x="760" y="605"/>
                  </a:lnTo>
                  <a:lnTo>
                    <a:pt x="758" y="604"/>
                  </a:lnTo>
                  <a:lnTo>
                    <a:pt x="757" y="603"/>
                  </a:lnTo>
                  <a:lnTo>
                    <a:pt x="758" y="603"/>
                  </a:lnTo>
                  <a:lnTo>
                    <a:pt x="758" y="602"/>
                  </a:lnTo>
                  <a:lnTo>
                    <a:pt x="756" y="602"/>
                  </a:lnTo>
                  <a:lnTo>
                    <a:pt x="755" y="600"/>
                  </a:lnTo>
                  <a:lnTo>
                    <a:pt x="756" y="601"/>
                  </a:lnTo>
                  <a:lnTo>
                    <a:pt x="757" y="601"/>
                  </a:lnTo>
                  <a:lnTo>
                    <a:pt x="758" y="600"/>
                  </a:lnTo>
                  <a:lnTo>
                    <a:pt x="760" y="600"/>
                  </a:lnTo>
                  <a:lnTo>
                    <a:pt x="757" y="598"/>
                  </a:lnTo>
                  <a:lnTo>
                    <a:pt x="756" y="598"/>
                  </a:lnTo>
                  <a:lnTo>
                    <a:pt x="755" y="598"/>
                  </a:lnTo>
                  <a:lnTo>
                    <a:pt x="755" y="600"/>
                  </a:lnTo>
                  <a:lnTo>
                    <a:pt x="755" y="598"/>
                  </a:lnTo>
                  <a:lnTo>
                    <a:pt x="755" y="597"/>
                  </a:lnTo>
                  <a:lnTo>
                    <a:pt x="754" y="596"/>
                  </a:lnTo>
                  <a:lnTo>
                    <a:pt x="754" y="595"/>
                  </a:lnTo>
                  <a:lnTo>
                    <a:pt x="753" y="592"/>
                  </a:lnTo>
                  <a:lnTo>
                    <a:pt x="749" y="588"/>
                  </a:lnTo>
                  <a:lnTo>
                    <a:pt x="751" y="588"/>
                  </a:lnTo>
                  <a:lnTo>
                    <a:pt x="751" y="589"/>
                  </a:lnTo>
                  <a:lnTo>
                    <a:pt x="752" y="589"/>
                  </a:lnTo>
                  <a:lnTo>
                    <a:pt x="751" y="588"/>
                  </a:lnTo>
                  <a:lnTo>
                    <a:pt x="751" y="587"/>
                  </a:lnTo>
                  <a:lnTo>
                    <a:pt x="751" y="586"/>
                  </a:lnTo>
                  <a:lnTo>
                    <a:pt x="749" y="586"/>
                  </a:lnTo>
                  <a:lnTo>
                    <a:pt x="748" y="586"/>
                  </a:lnTo>
                  <a:lnTo>
                    <a:pt x="748" y="585"/>
                  </a:lnTo>
                  <a:lnTo>
                    <a:pt x="747" y="584"/>
                  </a:lnTo>
                  <a:lnTo>
                    <a:pt x="747" y="583"/>
                  </a:lnTo>
                  <a:lnTo>
                    <a:pt x="748" y="584"/>
                  </a:lnTo>
                  <a:lnTo>
                    <a:pt x="748" y="585"/>
                  </a:lnTo>
                  <a:lnTo>
                    <a:pt x="749" y="585"/>
                  </a:lnTo>
                  <a:lnTo>
                    <a:pt x="749" y="584"/>
                  </a:lnTo>
                  <a:lnTo>
                    <a:pt x="748" y="584"/>
                  </a:lnTo>
                  <a:lnTo>
                    <a:pt x="748" y="583"/>
                  </a:lnTo>
                  <a:lnTo>
                    <a:pt x="747" y="581"/>
                  </a:lnTo>
                  <a:lnTo>
                    <a:pt x="746" y="580"/>
                  </a:lnTo>
                  <a:lnTo>
                    <a:pt x="744" y="575"/>
                  </a:lnTo>
                  <a:lnTo>
                    <a:pt x="745" y="575"/>
                  </a:lnTo>
                  <a:lnTo>
                    <a:pt x="746" y="576"/>
                  </a:lnTo>
                  <a:lnTo>
                    <a:pt x="747" y="576"/>
                  </a:lnTo>
                  <a:lnTo>
                    <a:pt x="748" y="575"/>
                  </a:lnTo>
                  <a:lnTo>
                    <a:pt x="748" y="576"/>
                  </a:lnTo>
                  <a:lnTo>
                    <a:pt x="749" y="576"/>
                  </a:lnTo>
                  <a:lnTo>
                    <a:pt x="751" y="576"/>
                  </a:lnTo>
                  <a:lnTo>
                    <a:pt x="751" y="575"/>
                  </a:lnTo>
                  <a:lnTo>
                    <a:pt x="752" y="573"/>
                  </a:lnTo>
                  <a:lnTo>
                    <a:pt x="754" y="573"/>
                  </a:lnTo>
                  <a:lnTo>
                    <a:pt x="754" y="571"/>
                  </a:lnTo>
                  <a:lnTo>
                    <a:pt x="754" y="570"/>
                  </a:lnTo>
                  <a:lnTo>
                    <a:pt x="754" y="568"/>
                  </a:lnTo>
                  <a:lnTo>
                    <a:pt x="755" y="567"/>
                  </a:lnTo>
                  <a:lnTo>
                    <a:pt x="755" y="566"/>
                  </a:lnTo>
                  <a:lnTo>
                    <a:pt x="756" y="566"/>
                  </a:lnTo>
                  <a:lnTo>
                    <a:pt x="757" y="566"/>
                  </a:lnTo>
                  <a:lnTo>
                    <a:pt x="758" y="564"/>
                  </a:lnTo>
                  <a:lnTo>
                    <a:pt x="760" y="564"/>
                  </a:lnTo>
                  <a:lnTo>
                    <a:pt x="760" y="566"/>
                  </a:lnTo>
                  <a:lnTo>
                    <a:pt x="760" y="567"/>
                  </a:lnTo>
                  <a:lnTo>
                    <a:pt x="760" y="570"/>
                  </a:lnTo>
                  <a:lnTo>
                    <a:pt x="758" y="571"/>
                  </a:lnTo>
                  <a:lnTo>
                    <a:pt x="757" y="572"/>
                  </a:lnTo>
                  <a:lnTo>
                    <a:pt x="756" y="573"/>
                  </a:lnTo>
                  <a:lnTo>
                    <a:pt x="756" y="575"/>
                  </a:lnTo>
                  <a:lnTo>
                    <a:pt x="756" y="576"/>
                  </a:lnTo>
                  <a:lnTo>
                    <a:pt x="755" y="577"/>
                  </a:lnTo>
                  <a:lnTo>
                    <a:pt x="755" y="578"/>
                  </a:lnTo>
                  <a:lnTo>
                    <a:pt x="754" y="578"/>
                  </a:lnTo>
                  <a:lnTo>
                    <a:pt x="754" y="579"/>
                  </a:lnTo>
                  <a:lnTo>
                    <a:pt x="756" y="578"/>
                  </a:lnTo>
                  <a:lnTo>
                    <a:pt x="756" y="577"/>
                  </a:lnTo>
                  <a:lnTo>
                    <a:pt x="756" y="576"/>
                  </a:lnTo>
                  <a:lnTo>
                    <a:pt x="757" y="575"/>
                  </a:lnTo>
                  <a:lnTo>
                    <a:pt x="757" y="573"/>
                  </a:lnTo>
                  <a:lnTo>
                    <a:pt x="758" y="573"/>
                  </a:lnTo>
                  <a:lnTo>
                    <a:pt x="758" y="572"/>
                  </a:lnTo>
                  <a:lnTo>
                    <a:pt x="758" y="571"/>
                  </a:lnTo>
                  <a:lnTo>
                    <a:pt x="760" y="571"/>
                  </a:lnTo>
                  <a:lnTo>
                    <a:pt x="761" y="571"/>
                  </a:lnTo>
                  <a:lnTo>
                    <a:pt x="763" y="572"/>
                  </a:lnTo>
                  <a:lnTo>
                    <a:pt x="764" y="573"/>
                  </a:lnTo>
                  <a:lnTo>
                    <a:pt x="764" y="575"/>
                  </a:lnTo>
                  <a:lnTo>
                    <a:pt x="764" y="576"/>
                  </a:lnTo>
                  <a:lnTo>
                    <a:pt x="765" y="576"/>
                  </a:lnTo>
                  <a:lnTo>
                    <a:pt x="764" y="575"/>
                  </a:lnTo>
                  <a:lnTo>
                    <a:pt x="764" y="572"/>
                  </a:lnTo>
                  <a:lnTo>
                    <a:pt x="761" y="570"/>
                  </a:lnTo>
                  <a:lnTo>
                    <a:pt x="761" y="568"/>
                  </a:lnTo>
                  <a:lnTo>
                    <a:pt x="761" y="567"/>
                  </a:lnTo>
                  <a:lnTo>
                    <a:pt x="761" y="566"/>
                  </a:lnTo>
                  <a:lnTo>
                    <a:pt x="761" y="564"/>
                  </a:lnTo>
                  <a:lnTo>
                    <a:pt x="760" y="563"/>
                  </a:lnTo>
                  <a:lnTo>
                    <a:pt x="760" y="562"/>
                  </a:lnTo>
                  <a:lnTo>
                    <a:pt x="758" y="562"/>
                  </a:lnTo>
                  <a:lnTo>
                    <a:pt x="757" y="563"/>
                  </a:lnTo>
                  <a:lnTo>
                    <a:pt x="757" y="564"/>
                  </a:lnTo>
                  <a:lnTo>
                    <a:pt x="756" y="564"/>
                  </a:lnTo>
                  <a:lnTo>
                    <a:pt x="754" y="564"/>
                  </a:lnTo>
                  <a:lnTo>
                    <a:pt x="752" y="566"/>
                  </a:lnTo>
                  <a:lnTo>
                    <a:pt x="751" y="566"/>
                  </a:lnTo>
                  <a:lnTo>
                    <a:pt x="748" y="566"/>
                  </a:lnTo>
                  <a:lnTo>
                    <a:pt x="746" y="566"/>
                  </a:lnTo>
                  <a:lnTo>
                    <a:pt x="744" y="566"/>
                  </a:lnTo>
                  <a:lnTo>
                    <a:pt x="741" y="566"/>
                  </a:lnTo>
                  <a:lnTo>
                    <a:pt x="740" y="566"/>
                  </a:lnTo>
                  <a:lnTo>
                    <a:pt x="738" y="563"/>
                  </a:lnTo>
                  <a:lnTo>
                    <a:pt x="736" y="562"/>
                  </a:lnTo>
                  <a:lnTo>
                    <a:pt x="735" y="561"/>
                  </a:lnTo>
                  <a:lnTo>
                    <a:pt x="734" y="560"/>
                  </a:lnTo>
                  <a:lnTo>
                    <a:pt x="732" y="559"/>
                  </a:lnTo>
                  <a:lnTo>
                    <a:pt x="731" y="555"/>
                  </a:lnTo>
                  <a:lnTo>
                    <a:pt x="730" y="554"/>
                  </a:lnTo>
                  <a:lnTo>
                    <a:pt x="729" y="551"/>
                  </a:lnTo>
                  <a:lnTo>
                    <a:pt x="728" y="550"/>
                  </a:lnTo>
                  <a:lnTo>
                    <a:pt x="727" y="550"/>
                  </a:lnTo>
                  <a:lnTo>
                    <a:pt x="727" y="548"/>
                  </a:lnTo>
                  <a:lnTo>
                    <a:pt x="727" y="547"/>
                  </a:lnTo>
                  <a:lnTo>
                    <a:pt x="728" y="547"/>
                  </a:lnTo>
                  <a:lnTo>
                    <a:pt x="727" y="547"/>
                  </a:lnTo>
                  <a:lnTo>
                    <a:pt x="727" y="548"/>
                  </a:lnTo>
                  <a:lnTo>
                    <a:pt x="728" y="548"/>
                  </a:lnTo>
                  <a:lnTo>
                    <a:pt x="729" y="548"/>
                  </a:lnTo>
                  <a:lnTo>
                    <a:pt x="730" y="548"/>
                  </a:lnTo>
                  <a:lnTo>
                    <a:pt x="731" y="548"/>
                  </a:lnTo>
                  <a:lnTo>
                    <a:pt x="731" y="547"/>
                  </a:lnTo>
                  <a:lnTo>
                    <a:pt x="732" y="547"/>
                  </a:lnTo>
                  <a:lnTo>
                    <a:pt x="732" y="546"/>
                  </a:lnTo>
                  <a:lnTo>
                    <a:pt x="732" y="545"/>
                  </a:lnTo>
                  <a:lnTo>
                    <a:pt x="732" y="544"/>
                  </a:lnTo>
                  <a:lnTo>
                    <a:pt x="734" y="544"/>
                  </a:lnTo>
                  <a:lnTo>
                    <a:pt x="734" y="543"/>
                  </a:lnTo>
                  <a:lnTo>
                    <a:pt x="732" y="542"/>
                  </a:lnTo>
                  <a:lnTo>
                    <a:pt x="734" y="541"/>
                  </a:lnTo>
                  <a:lnTo>
                    <a:pt x="732" y="541"/>
                  </a:lnTo>
                  <a:lnTo>
                    <a:pt x="731" y="541"/>
                  </a:lnTo>
                  <a:lnTo>
                    <a:pt x="731" y="543"/>
                  </a:lnTo>
                  <a:lnTo>
                    <a:pt x="731" y="544"/>
                  </a:lnTo>
                  <a:lnTo>
                    <a:pt x="730" y="545"/>
                  </a:lnTo>
                  <a:lnTo>
                    <a:pt x="729" y="544"/>
                  </a:lnTo>
                  <a:lnTo>
                    <a:pt x="727" y="544"/>
                  </a:lnTo>
                  <a:lnTo>
                    <a:pt x="726" y="544"/>
                  </a:lnTo>
                  <a:lnTo>
                    <a:pt x="724" y="543"/>
                  </a:lnTo>
                  <a:lnTo>
                    <a:pt x="723" y="541"/>
                  </a:lnTo>
                  <a:lnTo>
                    <a:pt x="722" y="538"/>
                  </a:lnTo>
                  <a:lnTo>
                    <a:pt x="720" y="537"/>
                  </a:lnTo>
                  <a:lnTo>
                    <a:pt x="719" y="536"/>
                  </a:lnTo>
                  <a:lnTo>
                    <a:pt x="718" y="534"/>
                  </a:lnTo>
                  <a:lnTo>
                    <a:pt x="715" y="533"/>
                  </a:lnTo>
                  <a:lnTo>
                    <a:pt x="713" y="529"/>
                  </a:lnTo>
                  <a:lnTo>
                    <a:pt x="712" y="528"/>
                  </a:lnTo>
                  <a:lnTo>
                    <a:pt x="709" y="527"/>
                  </a:lnTo>
                  <a:lnTo>
                    <a:pt x="704" y="525"/>
                  </a:lnTo>
                  <a:lnTo>
                    <a:pt x="701" y="522"/>
                  </a:lnTo>
                  <a:lnTo>
                    <a:pt x="698" y="521"/>
                  </a:lnTo>
                  <a:lnTo>
                    <a:pt x="695" y="521"/>
                  </a:lnTo>
                  <a:lnTo>
                    <a:pt x="693" y="520"/>
                  </a:lnTo>
                  <a:lnTo>
                    <a:pt x="692" y="518"/>
                  </a:lnTo>
                  <a:lnTo>
                    <a:pt x="691" y="517"/>
                  </a:lnTo>
                  <a:lnTo>
                    <a:pt x="688" y="516"/>
                  </a:lnTo>
                  <a:lnTo>
                    <a:pt x="691" y="517"/>
                  </a:lnTo>
                  <a:lnTo>
                    <a:pt x="692" y="518"/>
                  </a:lnTo>
                  <a:lnTo>
                    <a:pt x="693" y="517"/>
                  </a:lnTo>
                  <a:lnTo>
                    <a:pt x="693" y="516"/>
                  </a:lnTo>
                  <a:lnTo>
                    <a:pt x="692" y="512"/>
                  </a:lnTo>
                  <a:lnTo>
                    <a:pt x="691" y="512"/>
                  </a:lnTo>
                  <a:lnTo>
                    <a:pt x="692" y="511"/>
                  </a:lnTo>
                  <a:lnTo>
                    <a:pt x="693" y="511"/>
                  </a:lnTo>
                  <a:lnTo>
                    <a:pt x="692" y="511"/>
                  </a:lnTo>
                  <a:lnTo>
                    <a:pt x="691" y="509"/>
                  </a:lnTo>
                  <a:lnTo>
                    <a:pt x="691" y="510"/>
                  </a:lnTo>
                  <a:lnTo>
                    <a:pt x="688" y="509"/>
                  </a:lnTo>
                  <a:lnTo>
                    <a:pt x="688" y="508"/>
                  </a:lnTo>
                  <a:lnTo>
                    <a:pt x="689" y="508"/>
                  </a:lnTo>
                  <a:lnTo>
                    <a:pt x="688" y="508"/>
                  </a:lnTo>
                  <a:lnTo>
                    <a:pt x="687" y="508"/>
                  </a:lnTo>
                  <a:lnTo>
                    <a:pt x="687" y="506"/>
                  </a:lnTo>
                  <a:lnTo>
                    <a:pt x="687" y="505"/>
                  </a:lnTo>
                  <a:lnTo>
                    <a:pt x="686" y="505"/>
                  </a:lnTo>
                  <a:lnTo>
                    <a:pt x="687" y="505"/>
                  </a:lnTo>
                  <a:lnTo>
                    <a:pt x="687" y="504"/>
                  </a:lnTo>
                  <a:lnTo>
                    <a:pt x="687" y="503"/>
                  </a:lnTo>
                  <a:lnTo>
                    <a:pt x="687" y="502"/>
                  </a:lnTo>
                  <a:lnTo>
                    <a:pt x="686" y="502"/>
                  </a:lnTo>
                  <a:lnTo>
                    <a:pt x="686" y="501"/>
                  </a:lnTo>
                  <a:lnTo>
                    <a:pt x="685" y="501"/>
                  </a:lnTo>
                  <a:lnTo>
                    <a:pt x="685" y="500"/>
                  </a:lnTo>
                  <a:lnTo>
                    <a:pt x="686" y="499"/>
                  </a:lnTo>
                  <a:lnTo>
                    <a:pt x="687" y="499"/>
                  </a:lnTo>
                  <a:lnTo>
                    <a:pt x="686" y="499"/>
                  </a:lnTo>
                  <a:lnTo>
                    <a:pt x="687" y="497"/>
                  </a:lnTo>
                  <a:lnTo>
                    <a:pt x="688" y="497"/>
                  </a:lnTo>
                  <a:lnTo>
                    <a:pt x="689" y="496"/>
                  </a:lnTo>
                  <a:lnTo>
                    <a:pt x="691" y="496"/>
                  </a:lnTo>
                  <a:lnTo>
                    <a:pt x="691" y="495"/>
                  </a:lnTo>
                  <a:lnTo>
                    <a:pt x="692" y="495"/>
                  </a:lnTo>
                  <a:lnTo>
                    <a:pt x="691" y="495"/>
                  </a:lnTo>
                  <a:lnTo>
                    <a:pt x="689" y="495"/>
                  </a:lnTo>
                  <a:lnTo>
                    <a:pt x="691" y="494"/>
                  </a:lnTo>
                  <a:lnTo>
                    <a:pt x="692" y="494"/>
                  </a:lnTo>
                  <a:lnTo>
                    <a:pt x="693" y="493"/>
                  </a:lnTo>
                  <a:lnTo>
                    <a:pt x="693" y="492"/>
                  </a:lnTo>
                  <a:lnTo>
                    <a:pt x="694" y="492"/>
                  </a:lnTo>
                  <a:lnTo>
                    <a:pt x="695" y="492"/>
                  </a:lnTo>
                  <a:lnTo>
                    <a:pt x="695" y="491"/>
                  </a:lnTo>
                  <a:lnTo>
                    <a:pt x="696" y="491"/>
                  </a:lnTo>
                  <a:lnTo>
                    <a:pt x="696" y="492"/>
                  </a:lnTo>
                  <a:lnTo>
                    <a:pt x="697" y="492"/>
                  </a:lnTo>
                  <a:lnTo>
                    <a:pt x="698" y="492"/>
                  </a:lnTo>
                  <a:lnTo>
                    <a:pt x="698" y="491"/>
                  </a:lnTo>
                  <a:lnTo>
                    <a:pt x="697" y="491"/>
                  </a:lnTo>
                  <a:lnTo>
                    <a:pt x="696" y="489"/>
                  </a:lnTo>
                  <a:lnTo>
                    <a:pt x="696" y="491"/>
                  </a:lnTo>
                  <a:lnTo>
                    <a:pt x="695" y="491"/>
                  </a:lnTo>
                  <a:lnTo>
                    <a:pt x="694" y="491"/>
                  </a:lnTo>
                  <a:lnTo>
                    <a:pt x="693" y="491"/>
                  </a:lnTo>
                  <a:lnTo>
                    <a:pt x="693" y="492"/>
                  </a:lnTo>
                  <a:lnTo>
                    <a:pt x="692" y="492"/>
                  </a:lnTo>
                  <a:lnTo>
                    <a:pt x="691" y="493"/>
                  </a:lnTo>
                  <a:lnTo>
                    <a:pt x="689" y="493"/>
                  </a:lnTo>
                  <a:lnTo>
                    <a:pt x="689" y="492"/>
                  </a:lnTo>
                  <a:lnTo>
                    <a:pt x="688" y="492"/>
                  </a:lnTo>
                  <a:lnTo>
                    <a:pt x="688" y="493"/>
                  </a:lnTo>
                  <a:lnTo>
                    <a:pt x="687" y="493"/>
                  </a:lnTo>
                  <a:lnTo>
                    <a:pt x="686" y="494"/>
                  </a:lnTo>
                  <a:lnTo>
                    <a:pt x="685" y="494"/>
                  </a:lnTo>
                  <a:lnTo>
                    <a:pt x="684" y="494"/>
                  </a:lnTo>
                  <a:lnTo>
                    <a:pt x="681" y="495"/>
                  </a:lnTo>
                  <a:lnTo>
                    <a:pt x="680" y="494"/>
                  </a:lnTo>
                  <a:lnTo>
                    <a:pt x="679" y="493"/>
                  </a:lnTo>
                  <a:lnTo>
                    <a:pt x="679" y="492"/>
                  </a:lnTo>
                  <a:lnTo>
                    <a:pt x="679" y="491"/>
                  </a:lnTo>
                  <a:lnTo>
                    <a:pt x="679" y="489"/>
                  </a:lnTo>
                  <a:lnTo>
                    <a:pt x="679" y="488"/>
                  </a:lnTo>
                  <a:lnTo>
                    <a:pt x="678" y="487"/>
                  </a:lnTo>
                  <a:lnTo>
                    <a:pt x="677" y="486"/>
                  </a:lnTo>
                  <a:lnTo>
                    <a:pt x="676" y="486"/>
                  </a:lnTo>
                  <a:lnTo>
                    <a:pt x="675" y="486"/>
                  </a:lnTo>
                  <a:lnTo>
                    <a:pt x="674" y="485"/>
                  </a:lnTo>
                  <a:lnTo>
                    <a:pt x="675" y="484"/>
                  </a:lnTo>
                  <a:lnTo>
                    <a:pt x="676" y="484"/>
                  </a:lnTo>
                  <a:lnTo>
                    <a:pt x="677" y="484"/>
                  </a:lnTo>
                  <a:lnTo>
                    <a:pt x="678" y="484"/>
                  </a:lnTo>
                  <a:lnTo>
                    <a:pt x="681" y="483"/>
                  </a:lnTo>
                  <a:lnTo>
                    <a:pt x="683" y="481"/>
                  </a:lnTo>
                  <a:lnTo>
                    <a:pt x="684" y="481"/>
                  </a:lnTo>
                  <a:lnTo>
                    <a:pt x="683" y="481"/>
                  </a:lnTo>
                  <a:lnTo>
                    <a:pt x="679" y="480"/>
                  </a:lnTo>
                  <a:lnTo>
                    <a:pt x="680" y="480"/>
                  </a:lnTo>
                  <a:lnTo>
                    <a:pt x="680" y="479"/>
                  </a:lnTo>
                  <a:lnTo>
                    <a:pt x="679" y="479"/>
                  </a:lnTo>
                  <a:lnTo>
                    <a:pt x="680" y="479"/>
                  </a:lnTo>
                  <a:lnTo>
                    <a:pt x="681" y="478"/>
                  </a:lnTo>
                  <a:lnTo>
                    <a:pt x="680" y="478"/>
                  </a:lnTo>
                  <a:lnTo>
                    <a:pt x="679" y="478"/>
                  </a:lnTo>
                  <a:lnTo>
                    <a:pt x="678" y="479"/>
                  </a:lnTo>
                  <a:lnTo>
                    <a:pt x="677" y="478"/>
                  </a:lnTo>
                  <a:lnTo>
                    <a:pt x="678" y="478"/>
                  </a:lnTo>
                  <a:lnTo>
                    <a:pt x="679" y="478"/>
                  </a:lnTo>
                  <a:lnTo>
                    <a:pt x="680" y="477"/>
                  </a:lnTo>
                  <a:lnTo>
                    <a:pt x="679" y="477"/>
                  </a:lnTo>
                  <a:lnTo>
                    <a:pt x="678" y="477"/>
                  </a:lnTo>
                  <a:lnTo>
                    <a:pt x="675" y="477"/>
                  </a:lnTo>
                  <a:lnTo>
                    <a:pt x="674" y="476"/>
                  </a:lnTo>
                  <a:lnTo>
                    <a:pt x="674" y="475"/>
                  </a:lnTo>
                  <a:lnTo>
                    <a:pt x="675" y="475"/>
                  </a:lnTo>
                  <a:lnTo>
                    <a:pt x="678" y="475"/>
                  </a:lnTo>
                  <a:lnTo>
                    <a:pt x="679" y="475"/>
                  </a:lnTo>
                  <a:lnTo>
                    <a:pt x="680" y="475"/>
                  </a:lnTo>
                  <a:lnTo>
                    <a:pt x="680" y="474"/>
                  </a:lnTo>
                  <a:lnTo>
                    <a:pt x="679" y="474"/>
                  </a:lnTo>
                  <a:lnTo>
                    <a:pt x="678" y="474"/>
                  </a:lnTo>
                  <a:lnTo>
                    <a:pt x="677" y="474"/>
                  </a:lnTo>
                  <a:lnTo>
                    <a:pt x="678" y="474"/>
                  </a:lnTo>
                  <a:lnTo>
                    <a:pt x="678" y="472"/>
                  </a:lnTo>
                  <a:lnTo>
                    <a:pt x="677" y="472"/>
                  </a:lnTo>
                  <a:lnTo>
                    <a:pt x="676" y="474"/>
                  </a:lnTo>
                  <a:lnTo>
                    <a:pt x="676" y="472"/>
                  </a:lnTo>
                  <a:lnTo>
                    <a:pt x="676" y="471"/>
                  </a:lnTo>
                  <a:lnTo>
                    <a:pt x="677" y="471"/>
                  </a:lnTo>
                  <a:lnTo>
                    <a:pt x="676" y="471"/>
                  </a:lnTo>
                  <a:lnTo>
                    <a:pt x="675" y="471"/>
                  </a:lnTo>
                  <a:lnTo>
                    <a:pt x="674" y="471"/>
                  </a:lnTo>
                  <a:lnTo>
                    <a:pt x="674" y="472"/>
                  </a:lnTo>
                  <a:lnTo>
                    <a:pt x="672" y="472"/>
                  </a:lnTo>
                  <a:lnTo>
                    <a:pt x="671" y="471"/>
                  </a:lnTo>
                  <a:lnTo>
                    <a:pt x="671" y="470"/>
                  </a:lnTo>
                  <a:lnTo>
                    <a:pt x="670" y="470"/>
                  </a:lnTo>
                  <a:lnTo>
                    <a:pt x="670" y="469"/>
                  </a:lnTo>
                  <a:lnTo>
                    <a:pt x="670" y="468"/>
                  </a:lnTo>
                  <a:lnTo>
                    <a:pt x="671" y="468"/>
                  </a:lnTo>
                  <a:lnTo>
                    <a:pt x="671" y="469"/>
                  </a:lnTo>
                  <a:lnTo>
                    <a:pt x="671" y="468"/>
                  </a:lnTo>
                  <a:lnTo>
                    <a:pt x="672" y="468"/>
                  </a:lnTo>
                  <a:lnTo>
                    <a:pt x="672" y="469"/>
                  </a:lnTo>
                  <a:lnTo>
                    <a:pt x="672" y="470"/>
                  </a:lnTo>
                  <a:lnTo>
                    <a:pt x="674" y="470"/>
                  </a:lnTo>
                  <a:lnTo>
                    <a:pt x="674" y="469"/>
                  </a:lnTo>
                  <a:lnTo>
                    <a:pt x="675" y="470"/>
                  </a:lnTo>
                  <a:lnTo>
                    <a:pt x="676" y="470"/>
                  </a:lnTo>
                  <a:lnTo>
                    <a:pt x="678" y="470"/>
                  </a:lnTo>
                  <a:lnTo>
                    <a:pt x="679" y="471"/>
                  </a:lnTo>
                  <a:lnTo>
                    <a:pt x="679" y="470"/>
                  </a:lnTo>
                  <a:lnTo>
                    <a:pt x="680" y="470"/>
                  </a:lnTo>
                  <a:lnTo>
                    <a:pt x="681" y="471"/>
                  </a:lnTo>
                  <a:lnTo>
                    <a:pt x="680" y="468"/>
                  </a:lnTo>
                  <a:lnTo>
                    <a:pt x="679" y="468"/>
                  </a:lnTo>
                  <a:lnTo>
                    <a:pt x="679" y="469"/>
                  </a:lnTo>
                  <a:lnTo>
                    <a:pt x="678" y="469"/>
                  </a:lnTo>
                  <a:lnTo>
                    <a:pt x="677" y="469"/>
                  </a:lnTo>
                  <a:lnTo>
                    <a:pt x="676" y="469"/>
                  </a:lnTo>
                  <a:lnTo>
                    <a:pt x="677" y="468"/>
                  </a:lnTo>
                  <a:lnTo>
                    <a:pt x="675" y="468"/>
                  </a:lnTo>
                  <a:lnTo>
                    <a:pt x="675" y="467"/>
                  </a:lnTo>
                  <a:lnTo>
                    <a:pt x="675" y="466"/>
                  </a:lnTo>
                  <a:lnTo>
                    <a:pt x="674" y="466"/>
                  </a:lnTo>
                  <a:lnTo>
                    <a:pt x="675" y="466"/>
                  </a:lnTo>
                  <a:lnTo>
                    <a:pt x="675" y="464"/>
                  </a:lnTo>
                  <a:lnTo>
                    <a:pt x="674" y="464"/>
                  </a:lnTo>
                  <a:lnTo>
                    <a:pt x="674" y="463"/>
                  </a:lnTo>
                  <a:lnTo>
                    <a:pt x="674" y="462"/>
                  </a:lnTo>
                  <a:lnTo>
                    <a:pt x="675" y="462"/>
                  </a:lnTo>
                  <a:lnTo>
                    <a:pt x="675" y="461"/>
                  </a:lnTo>
                  <a:lnTo>
                    <a:pt x="675" y="462"/>
                  </a:lnTo>
                  <a:lnTo>
                    <a:pt x="676" y="463"/>
                  </a:lnTo>
                  <a:lnTo>
                    <a:pt x="677" y="463"/>
                  </a:lnTo>
                  <a:lnTo>
                    <a:pt x="677" y="462"/>
                  </a:lnTo>
                  <a:lnTo>
                    <a:pt x="676" y="461"/>
                  </a:lnTo>
                  <a:lnTo>
                    <a:pt x="677" y="460"/>
                  </a:lnTo>
                  <a:lnTo>
                    <a:pt x="678" y="460"/>
                  </a:lnTo>
                  <a:lnTo>
                    <a:pt x="678" y="459"/>
                  </a:lnTo>
                  <a:lnTo>
                    <a:pt x="678" y="460"/>
                  </a:lnTo>
                  <a:lnTo>
                    <a:pt x="679" y="460"/>
                  </a:lnTo>
                  <a:lnTo>
                    <a:pt x="679" y="461"/>
                  </a:lnTo>
                  <a:lnTo>
                    <a:pt x="679" y="460"/>
                  </a:lnTo>
                  <a:lnTo>
                    <a:pt x="679" y="459"/>
                  </a:lnTo>
                  <a:lnTo>
                    <a:pt x="680" y="459"/>
                  </a:lnTo>
                  <a:lnTo>
                    <a:pt x="684" y="462"/>
                  </a:lnTo>
                  <a:lnTo>
                    <a:pt x="685" y="462"/>
                  </a:lnTo>
                  <a:lnTo>
                    <a:pt x="685" y="461"/>
                  </a:lnTo>
                  <a:lnTo>
                    <a:pt x="685" y="460"/>
                  </a:lnTo>
                  <a:lnTo>
                    <a:pt x="684" y="460"/>
                  </a:lnTo>
                  <a:lnTo>
                    <a:pt x="684" y="459"/>
                  </a:lnTo>
                  <a:lnTo>
                    <a:pt x="683" y="459"/>
                  </a:lnTo>
                  <a:lnTo>
                    <a:pt x="681" y="458"/>
                  </a:lnTo>
                  <a:lnTo>
                    <a:pt x="680" y="458"/>
                  </a:lnTo>
                  <a:lnTo>
                    <a:pt x="679" y="458"/>
                  </a:lnTo>
                  <a:lnTo>
                    <a:pt x="678" y="458"/>
                  </a:lnTo>
                  <a:lnTo>
                    <a:pt x="676" y="458"/>
                  </a:lnTo>
                  <a:lnTo>
                    <a:pt x="675" y="459"/>
                  </a:lnTo>
                  <a:lnTo>
                    <a:pt x="674" y="459"/>
                  </a:lnTo>
                  <a:lnTo>
                    <a:pt x="672" y="459"/>
                  </a:lnTo>
                  <a:lnTo>
                    <a:pt x="671" y="459"/>
                  </a:lnTo>
                  <a:lnTo>
                    <a:pt x="671" y="458"/>
                  </a:lnTo>
                  <a:lnTo>
                    <a:pt x="672" y="458"/>
                  </a:lnTo>
                  <a:lnTo>
                    <a:pt x="672" y="456"/>
                  </a:lnTo>
                  <a:lnTo>
                    <a:pt x="671" y="456"/>
                  </a:lnTo>
                  <a:lnTo>
                    <a:pt x="671" y="455"/>
                  </a:lnTo>
                  <a:lnTo>
                    <a:pt x="670" y="455"/>
                  </a:lnTo>
                  <a:lnTo>
                    <a:pt x="670" y="456"/>
                  </a:lnTo>
                  <a:lnTo>
                    <a:pt x="669" y="456"/>
                  </a:lnTo>
                  <a:lnTo>
                    <a:pt x="669" y="455"/>
                  </a:lnTo>
                  <a:lnTo>
                    <a:pt x="669" y="454"/>
                  </a:lnTo>
                  <a:lnTo>
                    <a:pt x="670" y="454"/>
                  </a:lnTo>
                  <a:lnTo>
                    <a:pt x="669" y="454"/>
                  </a:lnTo>
                  <a:lnTo>
                    <a:pt x="668" y="454"/>
                  </a:lnTo>
                  <a:lnTo>
                    <a:pt x="669" y="454"/>
                  </a:lnTo>
                  <a:lnTo>
                    <a:pt x="669" y="453"/>
                  </a:lnTo>
                  <a:lnTo>
                    <a:pt x="668" y="454"/>
                  </a:lnTo>
                  <a:lnTo>
                    <a:pt x="668" y="455"/>
                  </a:lnTo>
                  <a:lnTo>
                    <a:pt x="667" y="456"/>
                  </a:lnTo>
                  <a:lnTo>
                    <a:pt x="667" y="455"/>
                  </a:lnTo>
                  <a:lnTo>
                    <a:pt x="666" y="455"/>
                  </a:lnTo>
                  <a:lnTo>
                    <a:pt x="666" y="456"/>
                  </a:lnTo>
                  <a:lnTo>
                    <a:pt x="665" y="456"/>
                  </a:lnTo>
                  <a:lnTo>
                    <a:pt x="665" y="455"/>
                  </a:lnTo>
                  <a:lnTo>
                    <a:pt x="663" y="455"/>
                  </a:lnTo>
                  <a:lnTo>
                    <a:pt x="665" y="454"/>
                  </a:lnTo>
                  <a:lnTo>
                    <a:pt x="667" y="453"/>
                  </a:lnTo>
                  <a:lnTo>
                    <a:pt x="666" y="453"/>
                  </a:lnTo>
                  <a:lnTo>
                    <a:pt x="666" y="452"/>
                  </a:lnTo>
                  <a:lnTo>
                    <a:pt x="667" y="452"/>
                  </a:lnTo>
                  <a:lnTo>
                    <a:pt x="666" y="452"/>
                  </a:lnTo>
                  <a:lnTo>
                    <a:pt x="665" y="452"/>
                  </a:lnTo>
                  <a:lnTo>
                    <a:pt x="663" y="453"/>
                  </a:lnTo>
                  <a:lnTo>
                    <a:pt x="663" y="454"/>
                  </a:lnTo>
                  <a:lnTo>
                    <a:pt x="662" y="453"/>
                  </a:lnTo>
                  <a:lnTo>
                    <a:pt x="665" y="452"/>
                  </a:lnTo>
                  <a:lnTo>
                    <a:pt x="665" y="451"/>
                  </a:lnTo>
                  <a:lnTo>
                    <a:pt x="666" y="451"/>
                  </a:lnTo>
                  <a:lnTo>
                    <a:pt x="667" y="450"/>
                  </a:lnTo>
                  <a:lnTo>
                    <a:pt x="668" y="450"/>
                  </a:lnTo>
                  <a:lnTo>
                    <a:pt x="668" y="449"/>
                  </a:lnTo>
                  <a:lnTo>
                    <a:pt x="668" y="447"/>
                  </a:lnTo>
                  <a:lnTo>
                    <a:pt x="669" y="447"/>
                  </a:lnTo>
                  <a:lnTo>
                    <a:pt x="669" y="446"/>
                  </a:lnTo>
                  <a:lnTo>
                    <a:pt x="668" y="446"/>
                  </a:lnTo>
                  <a:lnTo>
                    <a:pt x="668" y="447"/>
                  </a:lnTo>
                  <a:lnTo>
                    <a:pt x="667" y="449"/>
                  </a:lnTo>
                  <a:lnTo>
                    <a:pt x="666" y="449"/>
                  </a:lnTo>
                  <a:lnTo>
                    <a:pt x="665" y="450"/>
                  </a:lnTo>
                  <a:lnTo>
                    <a:pt x="663" y="450"/>
                  </a:lnTo>
                  <a:lnTo>
                    <a:pt x="665" y="450"/>
                  </a:lnTo>
                  <a:lnTo>
                    <a:pt x="663" y="451"/>
                  </a:lnTo>
                  <a:lnTo>
                    <a:pt x="663" y="452"/>
                  </a:lnTo>
                  <a:lnTo>
                    <a:pt x="662" y="453"/>
                  </a:lnTo>
                  <a:lnTo>
                    <a:pt x="661" y="454"/>
                  </a:lnTo>
                  <a:lnTo>
                    <a:pt x="660" y="454"/>
                  </a:lnTo>
                  <a:lnTo>
                    <a:pt x="660" y="453"/>
                  </a:lnTo>
                  <a:lnTo>
                    <a:pt x="661" y="453"/>
                  </a:lnTo>
                  <a:lnTo>
                    <a:pt x="660" y="452"/>
                  </a:lnTo>
                  <a:lnTo>
                    <a:pt x="661" y="451"/>
                  </a:lnTo>
                  <a:lnTo>
                    <a:pt x="660" y="451"/>
                  </a:lnTo>
                  <a:lnTo>
                    <a:pt x="659" y="451"/>
                  </a:lnTo>
                  <a:lnTo>
                    <a:pt x="660" y="451"/>
                  </a:lnTo>
                  <a:lnTo>
                    <a:pt x="659" y="452"/>
                  </a:lnTo>
                  <a:lnTo>
                    <a:pt x="658" y="452"/>
                  </a:lnTo>
                  <a:lnTo>
                    <a:pt x="659" y="452"/>
                  </a:lnTo>
                  <a:lnTo>
                    <a:pt x="659" y="453"/>
                  </a:lnTo>
                  <a:lnTo>
                    <a:pt x="658" y="453"/>
                  </a:lnTo>
                  <a:lnTo>
                    <a:pt x="657" y="452"/>
                  </a:lnTo>
                  <a:lnTo>
                    <a:pt x="657" y="451"/>
                  </a:lnTo>
                  <a:lnTo>
                    <a:pt x="657" y="450"/>
                  </a:lnTo>
                  <a:lnTo>
                    <a:pt x="658" y="450"/>
                  </a:lnTo>
                  <a:lnTo>
                    <a:pt x="657" y="447"/>
                  </a:lnTo>
                  <a:lnTo>
                    <a:pt x="658" y="446"/>
                  </a:lnTo>
                  <a:lnTo>
                    <a:pt x="659" y="446"/>
                  </a:lnTo>
                  <a:lnTo>
                    <a:pt x="660" y="446"/>
                  </a:lnTo>
                  <a:lnTo>
                    <a:pt x="661" y="445"/>
                  </a:lnTo>
                  <a:lnTo>
                    <a:pt x="661" y="444"/>
                  </a:lnTo>
                  <a:lnTo>
                    <a:pt x="662" y="444"/>
                  </a:lnTo>
                  <a:lnTo>
                    <a:pt x="663" y="444"/>
                  </a:lnTo>
                  <a:lnTo>
                    <a:pt x="665" y="444"/>
                  </a:lnTo>
                  <a:lnTo>
                    <a:pt x="666" y="444"/>
                  </a:lnTo>
                  <a:lnTo>
                    <a:pt x="667" y="443"/>
                  </a:lnTo>
                  <a:lnTo>
                    <a:pt x="668" y="443"/>
                  </a:lnTo>
                  <a:lnTo>
                    <a:pt x="667" y="443"/>
                  </a:lnTo>
                  <a:lnTo>
                    <a:pt x="667" y="442"/>
                  </a:lnTo>
                  <a:lnTo>
                    <a:pt x="669" y="442"/>
                  </a:lnTo>
                  <a:lnTo>
                    <a:pt x="669" y="441"/>
                  </a:lnTo>
                  <a:lnTo>
                    <a:pt x="668" y="441"/>
                  </a:lnTo>
                  <a:lnTo>
                    <a:pt x="668" y="442"/>
                  </a:lnTo>
                  <a:lnTo>
                    <a:pt x="666" y="442"/>
                  </a:lnTo>
                  <a:lnTo>
                    <a:pt x="665" y="442"/>
                  </a:lnTo>
                  <a:lnTo>
                    <a:pt x="663" y="442"/>
                  </a:lnTo>
                  <a:lnTo>
                    <a:pt x="662" y="443"/>
                  </a:lnTo>
                  <a:lnTo>
                    <a:pt x="660" y="444"/>
                  </a:lnTo>
                  <a:lnTo>
                    <a:pt x="659" y="445"/>
                  </a:lnTo>
                  <a:lnTo>
                    <a:pt x="659" y="444"/>
                  </a:lnTo>
                  <a:lnTo>
                    <a:pt x="658" y="444"/>
                  </a:lnTo>
                  <a:lnTo>
                    <a:pt x="659" y="444"/>
                  </a:lnTo>
                  <a:lnTo>
                    <a:pt x="659" y="443"/>
                  </a:lnTo>
                  <a:lnTo>
                    <a:pt x="659" y="442"/>
                  </a:lnTo>
                  <a:lnTo>
                    <a:pt x="660" y="442"/>
                  </a:lnTo>
                  <a:lnTo>
                    <a:pt x="660" y="441"/>
                  </a:lnTo>
                  <a:lnTo>
                    <a:pt x="659" y="441"/>
                  </a:lnTo>
                  <a:lnTo>
                    <a:pt x="658" y="441"/>
                  </a:lnTo>
                  <a:lnTo>
                    <a:pt x="657" y="441"/>
                  </a:lnTo>
                  <a:lnTo>
                    <a:pt x="655" y="439"/>
                  </a:lnTo>
                  <a:lnTo>
                    <a:pt x="654" y="439"/>
                  </a:lnTo>
                  <a:lnTo>
                    <a:pt x="654" y="441"/>
                  </a:lnTo>
                  <a:lnTo>
                    <a:pt x="655" y="441"/>
                  </a:lnTo>
                  <a:lnTo>
                    <a:pt x="654" y="441"/>
                  </a:lnTo>
                  <a:lnTo>
                    <a:pt x="653" y="442"/>
                  </a:lnTo>
                  <a:lnTo>
                    <a:pt x="652" y="441"/>
                  </a:lnTo>
                  <a:lnTo>
                    <a:pt x="652" y="442"/>
                  </a:lnTo>
                  <a:lnTo>
                    <a:pt x="653" y="442"/>
                  </a:lnTo>
                  <a:lnTo>
                    <a:pt x="655" y="442"/>
                  </a:lnTo>
                  <a:lnTo>
                    <a:pt x="657" y="442"/>
                  </a:lnTo>
                  <a:lnTo>
                    <a:pt x="658" y="442"/>
                  </a:lnTo>
                  <a:lnTo>
                    <a:pt x="658" y="443"/>
                  </a:lnTo>
                  <a:lnTo>
                    <a:pt x="657" y="444"/>
                  </a:lnTo>
                  <a:lnTo>
                    <a:pt x="655" y="444"/>
                  </a:lnTo>
                  <a:lnTo>
                    <a:pt x="654" y="445"/>
                  </a:lnTo>
                  <a:lnTo>
                    <a:pt x="653" y="444"/>
                  </a:lnTo>
                  <a:lnTo>
                    <a:pt x="653" y="443"/>
                  </a:lnTo>
                  <a:lnTo>
                    <a:pt x="653" y="444"/>
                  </a:lnTo>
                  <a:lnTo>
                    <a:pt x="653" y="445"/>
                  </a:lnTo>
                  <a:lnTo>
                    <a:pt x="652" y="445"/>
                  </a:lnTo>
                  <a:lnTo>
                    <a:pt x="652" y="446"/>
                  </a:lnTo>
                  <a:lnTo>
                    <a:pt x="651" y="446"/>
                  </a:lnTo>
                  <a:lnTo>
                    <a:pt x="651" y="447"/>
                  </a:lnTo>
                  <a:lnTo>
                    <a:pt x="650" y="446"/>
                  </a:lnTo>
                  <a:lnTo>
                    <a:pt x="650" y="447"/>
                  </a:lnTo>
                  <a:lnTo>
                    <a:pt x="649" y="447"/>
                  </a:lnTo>
                  <a:lnTo>
                    <a:pt x="649" y="446"/>
                  </a:lnTo>
                  <a:lnTo>
                    <a:pt x="648" y="445"/>
                  </a:lnTo>
                  <a:lnTo>
                    <a:pt x="646" y="445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5" y="445"/>
                  </a:lnTo>
                  <a:lnTo>
                    <a:pt x="646" y="445"/>
                  </a:lnTo>
                  <a:lnTo>
                    <a:pt x="646" y="446"/>
                  </a:lnTo>
                  <a:lnTo>
                    <a:pt x="648" y="446"/>
                  </a:lnTo>
                  <a:lnTo>
                    <a:pt x="648" y="447"/>
                  </a:lnTo>
                  <a:lnTo>
                    <a:pt x="646" y="447"/>
                  </a:lnTo>
                  <a:lnTo>
                    <a:pt x="645" y="446"/>
                  </a:lnTo>
                  <a:lnTo>
                    <a:pt x="644" y="446"/>
                  </a:lnTo>
                  <a:lnTo>
                    <a:pt x="643" y="446"/>
                  </a:lnTo>
                  <a:lnTo>
                    <a:pt x="643" y="447"/>
                  </a:lnTo>
                  <a:lnTo>
                    <a:pt x="642" y="447"/>
                  </a:lnTo>
                  <a:lnTo>
                    <a:pt x="641" y="447"/>
                  </a:lnTo>
                  <a:lnTo>
                    <a:pt x="642" y="449"/>
                  </a:lnTo>
                  <a:lnTo>
                    <a:pt x="643" y="449"/>
                  </a:lnTo>
                  <a:lnTo>
                    <a:pt x="644" y="449"/>
                  </a:lnTo>
                  <a:lnTo>
                    <a:pt x="644" y="447"/>
                  </a:lnTo>
                  <a:lnTo>
                    <a:pt x="645" y="447"/>
                  </a:lnTo>
                  <a:lnTo>
                    <a:pt x="646" y="447"/>
                  </a:lnTo>
                  <a:lnTo>
                    <a:pt x="648" y="447"/>
                  </a:lnTo>
                  <a:lnTo>
                    <a:pt x="649" y="449"/>
                  </a:lnTo>
                  <a:lnTo>
                    <a:pt x="648" y="449"/>
                  </a:lnTo>
                  <a:lnTo>
                    <a:pt x="648" y="450"/>
                  </a:lnTo>
                  <a:lnTo>
                    <a:pt x="646" y="450"/>
                  </a:lnTo>
                  <a:lnTo>
                    <a:pt x="645" y="451"/>
                  </a:lnTo>
                  <a:lnTo>
                    <a:pt x="644" y="451"/>
                  </a:lnTo>
                  <a:lnTo>
                    <a:pt x="644" y="452"/>
                  </a:lnTo>
                  <a:lnTo>
                    <a:pt x="645" y="452"/>
                  </a:lnTo>
                  <a:lnTo>
                    <a:pt x="646" y="452"/>
                  </a:lnTo>
                  <a:lnTo>
                    <a:pt x="646" y="451"/>
                  </a:lnTo>
                  <a:lnTo>
                    <a:pt x="648" y="451"/>
                  </a:lnTo>
                  <a:lnTo>
                    <a:pt x="649" y="450"/>
                  </a:lnTo>
                  <a:lnTo>
                    <a:pt x="650" y="450"/>
                  </a:lnTo>
                  <a:lnTo>
                    <a:pt x="650" y="451"/>
                  </a:lnTo>
                  <a:lnTo>
                    <a:pt x="649" y="451"/>
                  </a:lnTo>
                  <a:lnTo>
                    <a:pt x="649" y="452"/>
                  </a:lnTo>
                  <a:lnTo>
                    <a:pt x="648" y="452"/>
                  </a:lnTo>
                  <a:lnTo>
                    <a:pt x="648" y="453"/>
                  </a:lnTo>
                  <a:lnTo>
                    <a:pt x="648" y="454"/>
                  </a:lnTo>
                  <a:lnTo>
                    <a:pt x="646" y="454"/>
                  </a:lnTo>
                  <a:lnTo>
                    <a:pt x="646" y="455"/>
                  </a:lnTo>
                  <a:lnTo>
                    <a:pt x="645" y="455"/>
                  </a:lnTo>
                  <a:lnTo>
                    <a:pt x="643" y="455"/>
                  </a:lnTo>
                  <a:lnTo>
                    <a:pt x="643" y="456"/>
                  </a:lnTo>
                  <a:lnTo>
                    <a:pt x="643" y="455"/>
                  </a:lnTo>
                  <a:lnTo>
                    <a:pt x="642" y="454"/>
                  </a:lnTo>
                  <a:lnTo>
                    <a:pt x="642" y="453"/>
                  </a:lnTo>
                  <a:lnTo>
                    <a:pt x="641" y="453"/>
                  </a:lnTo>
                  <a:lnTo>
                    <a:pt x="639" y="453"/>
                  </a:lnTo>
                  <a:lnTo>
                    <a:pt x="637" y="453"/>
                  </a:lnTo>
                  <a:lnTo>
                    <a:pt x="637" y="454"/>
                  </a:lnTo>
                  <a:lnTo>
                    <a:pt x="636" y="454"/>
                  </a:lnTo>
                  <a:lnTo>
                    <a:pt x="636" y="455"/>
                  </a:lnTo>
                  <a:lnTo>
                    <a:pt x="637" y="454"/>
                  </a:lnTo>
                  <a:lnTo>
                    <a:pt x="639" y="454"/>
                  </a:lnTo>
                  <a:lnTo>
                    <a:pt x="640" y="454"/>
                  </a:lnTo>
                  <a:lnTo>
                    <a:pt x="641" y="454"/>
                  </a:lnTo>
                  <a:lnTo>
                    <a:pt x="642" y="455"/>
                  </a:lnTo>
                  <a:lnTo>
                    <a:pt x="641" y="455"/>
                  </a:lnTo>
                  <a:lnTo>
                    <a:pt x="642" y="456"/>
                  </a:lnTo>
                  <a:lnTo>
                    <a:pt x="641" y="456"/>
                  </a:lnTo>
                  <a:lnTo>
                    <a:pt x="642" y="456"/>
                  </a:lnTo>
                  <a:lnTo>
                    <a:pt x="642" y="458"/>
                  </a:lnTo>
                  <a:lnTo>
                    <a:pt x="641" y="458"/>
                  </a:lnTo>
                  <a:lnTo>
                    <a:pt x="642" y="458"/>
                  </a:lnTo>
                  <a:lnTo>
                    <a:pt x="642" y="459"/>
                  </a:lnTo>
                  <a:lnTo>
                    <a:pt x="642" y="460"/>
                  </a:lnTo>
                  <a:lnTo>
                    <a:pt x="642" y="459"/>
                  </a:lnTo>
                  <a:lnTo>
                    <a:pt x="643" y="459"/>
                  </a:lnTo>
                  <a:lnTo>
                    <a:pt x="643" y="458"/>
                  </a:lnTo>
                  <a:lnTo>
                    <a:pt x="644" y="458"/>
                  </a:lnTo>
                  <a:lnTo>
                    <a:pt x="645" y="458"/>
                  </a:lnTo>
                  <a:lnTo>
                    <a:pt x="644" y="458"/>
                  </a:lnTo>
                  <a:lnTo>
                    <a:pt x="644" y="459"/>
                  </a:lnTo>
                  <a:lnTo>
                    <a:pt x="645" y="459"/>
                  </a:lnTo>
                  <a:lnTo>
                    <a:pt x="645" y="458"/>
                  </a:lnTo>
                  <a:lnTo>
                    <a:pt x="646" y="456"/>
                  </a:lnTo>
                  <a:lnTo>
                    <a:pt x="648" y="456"/>
                  </a:lnTo>
                  <a:lnTo>
                    <a:pt x="648" y="458"/>
                  </a:lnTo>
                  <a:lnTo>
                    <a:pt x="646" y="459"/>
                  </a:lnTo>
                  <a:lnTo>
                    <a:pt x="648" y="459"/>
                  </a:lnTo>
                  <a:lnTo>
                    <a:pt x="648" y="460"/>
                  </a:lnTo>
                  <a:lnTo>
                    <a:pt x="646" y="460"/>
                  </a:lnTo>
                  <a:lnTo>
                    <a:pt x="648" y="460"/>
                  </a:lnTo>
                  <a:lnTo>
                    <a:pt x="648" y="461"/>
                  </a:lnTo>
                  <a:lnTo>
                    <a:pt x="646" y="461"/>
                  </a:lnTo>
                  <a:lnTo>
                    <a:pt x="646" y="462"/>
                  </a:lnTo>
                  <a:lnTo>
                    <a:pt x="645" y="461"/>
                  </a:lnTo>
                  <a:lnTo>
                    <a:pt x="645" y="462"/>
                  </a:lnTo>
                  <a:lnTo>
                    <a:pt x="646" y="462"/>
                  </a:lnTo>
                  <a:lnTo>
                    <a:pt x="646" y="463"/>
                  </a:lnTo>
                  <a:lnTo>
                    <a:pt x="645" y="463"/>
                  </a:lnTo>
                  <a:lnTo>
                    <a:pt x="644" y="463"/>
                  </a:lnTo>
                  <a:lnTo>
                    <a:pt x="643" y="463"/>
                  </a:lnTo>
                  <a:lnTo>
                    <a:pt x="643" y="462"/>
                  </a:lnTo>
                  <a:lnTo>
                    <a:pt x="643" y="463"/>
                  </a:lnTo>
                  <a:lnTo>
                    <a:pt x="642" y="462"/>
                  </a:lnTo>
                  <a:lnTo>
                    <a:pt x="642" y="461"/>
                  </a:lnTo>
                  <a:lnTo>
                    <a:pt x="642" y="462"/>
                  </a:lnTo>
                  <a:lnTo>
                    <a:pt x="642" y="463"/>
                  </a:lnTo>
                  <a:lnTo>
                    <a:pt x="641" y="463"/>
                  </a:lnTo>
                  <a:lnTo>
                    <a:pt x="640" y="463"/>
                  </a:lnTo>
                  <a:lnTo>
                    <a:pt x="640" y="462"/>
                  </a:lnTo>
                  <a:lnTo>
                    <a:pt x="641" y="462"/>
                  </a:lnTo>
                  <a:lnTo>
                    <a:pt x="640" y="462"/>
                  </a:lnTo>
                  <a:lnTo>
                    <a:pt x="639" y="462"/>
                  </a:lnTo>
                  <a:lnTo>
                    <a:pt x="640" y="462"/>
                  </a:lnTo>
                  <a:lnTo>
                    <a:pt x="640" y="463"/>
                  </a:lnTo>
                  <a:lnTo>
                    <a:pt x="639" y="463"/>
                  </a:lnTo>
                  <a:lnTo>
                    <a:pt x="639" y="464"/>
                  </a:lnTo>
                  <a:lnTo>
                    <a:pt x="637" y="464"/>
                  </a:lnTo>
                  <a:lnTo>
                    <a:pt x="636" y="464"/>
                  </a:lnTo>
                  <a:lnTo>
                    <a:pt x="636" y="463"/>
                  </a:lnTo>
                  <a:lnTo>
                    <a:pt x="635" y="463"/>
                  </a:lnTo>
                  <a:lnTo>
                    <a:pt x="635" y="464"/>
                  </a:lnTo>
                  <a:lnTo>
                    <a:pt x="634" y="464"/>
                  </a:lnTo>
                  <a:lnTo>
                    <a:pt x="634" y="466"/>
                  </a:lnTo>
                  <a:lnTo>
                    <a:pt x="633" y="466"/>
                  </a:lnTo>
                  <a:lnTo>
                    <a:pt x="634" y="466"/>
                  </a:lnTo>
                  <a:lnTo>
                    <a:pt x="635" y="466"/>
                  </a:lnTo>
                  <a:lnTo>
                    <a:pt x="636" y="466"/>
                  </a:lnTo>
                  <a:lnTo>
                    <a:pt x="637" y="466"/>
                  </a:lnTo>
                  <a:lnTo>
                    <a:pt x="637" y="467"/>
                  </a:lnTo>
                  <a:lnTo>
                    <a:pt x="636" y="466"/>
                  </a:lnTo>
                  <a:lnTo>
                    <a:pt x="636" y="467"/>
                  </a:lnTo>
                  <a:lnTo>
                    <a:pt x="636" y="468"/>
                  </a:lnTo>
                  <a:lnTo>
                    <a:pt x="635" y="469"/>
                  </a:lnTo>
                  <a:lnTo>
                    <a:pt x="637" y="468"/>
                  </a:lnTo>
                  <a:lnTo>
                    <a:pt x="637" y="467"/>
                  </a:lnTo>
                  <a:lnTo>
                    <a:pt x="637" y="468"/>
                  </a:lnTo>
                  <a:lnTo>
                    <a:pt x="639" y="468"/>
                  </a:lnTo>
                  <a:lnTo>
                    <a:pt x="637" y="468"/>
                  </a:lnTo>
                  <a:lnTo>
                    <a:pt x="637" y="469"/>
                  </a:lnTo>
                  <a:lnTo>
                    <a:pt x="635" y="469"/>
                  </a:lnTo>
                  <a:lnTo>
                    <a:pt x="635" y="470"/>
                  </a:lnTo>
                  <a:lnTo>
                    <a:pt x="634" y="469"/>
                  </a:lnTo>
                  <a:lnTo>
                    <a:pt x="633" y="469"/>
                  </a:lnTo>
                  <a:lnTo>
                    <a:pt x="633" y="468"/>
                  </a:lnTo>
                  <a:lnTo>
                    <a:pt x="634" y="468"/>
                  </a:lnTo>
                  <a:lnTo>
                    <a:pt x="634" y="467"/>
                  </a:lnTo>
                  <a:lnTo>
                    <a:pt x="632" y="468"/>
                  </a:lnTo>
                  <a:lnTo>
                    <a:pt x="631" y="469"/>
                  </a:lnTo>
                  <a:lnTo>
                    <a:pt x="629" y="470"/>
                  </a:lnTo>
                  <a:lnTo>
                    <a:pt x="628" y="470"/>
                  </a:lnTo>
                  <a:lnTo>
                    <a:pt x="628" y="471"/>
                  </a:lnTo>
                  <a:lnTo>
                    <a:pt x="627" y="472"/>
                  </a:lnTo>
                  <a:lnTo>
                    <a:pt x="626" y="472"/>
                  </a:lnTo>
                  <a:lnTo>
                    <a:pt x="627" y="471"/>
                  </a:lnTo>
                  <a:lnTo>
                    <a:pt x="627" y="470"/>
                  </a:lnTo>
                  <a:lnTo>
                    <a:pt x="627" y="469"/>
                  </a:lnTo>
                  <a:lnTo>
                    <a:pt x="626" y="470"/>
                  </a:lnTo>
                  <a:lnTo>
                    <a:pt x="625" y="471"/>
                  </a:lnTo>
                  <a:lnTo>
                    <a:pt x="623" y="471"/>
                  </a:lnTo>
                  <a:lnTo>
                    <a:pt x="623" y="470"/>
                  </a:lnTo>
                  <a:lnTo>
                    <a:pt x="624" y="470"/>
                  </a:lnTo>
                  <a:lnTo>
                    <a:pt x="624" y="469"/>
                  </a:lnTo>
                  <a:lnTo>
                    <a:pt x="623" y="469"/>
                  </a:lnTo>
                  <a:lnTo>
                    <a:pt x="623" y="468"/>
                  </a:lnTo>
                  <a:lnTo>
                    <a:pt x="622" y="468"/>
                  </a:lnTo>
                  <a:lnTo>
                    <a:pt x="620" y="468"/>
                  </a:lnTo>
                  <a:lnTo>
                    <a:pt x="620" y="467"/>
                  </a:lnTo>
                  <a:lnTo>
                    <a:pt x="620" y="466"/>
                  </a:lnTo>
                  <a:lnTo>
                    <a:pt x="619" y="466"/>
                  </a:lnTo>
                  <a:lnTo>
                    <a:pt x="619" y="464"/>
                  </a:lnTo>
                  <a:lnTo>
                    <a:pt x="618" y="464"/>
                  </a:lnTo>
                  <a:lnTo>
                    <a:pt x="618" y="463"/>
                  </a:lnTo>
                  <a:lnTo>
                    <a:pt x="620" y="462"/>
                  </a:lnTo>
                  <a:lnTo>
                    <a:pt x="620" y="461"/>
                  </a:lnTo>
                  <a:lnTo>
                    <a:pt x="619" y="461"/>
                  </a:lnTo>
                  <a:lnTo>
                    <a:pt x="618" y="462"/>
                  </a:lnTo>
                  <a:lnTo>
                    <a:pt x="617" y="462"/>
                  </a:lnTo>
                  <a:lnTo>
                    <a:pt x="616" y="463"/>
                  </a:lnTo>
                  <a:lnTo>
                    <a:pt x="615" y="463"/>
                  </a:lnTo>
                  <a:lnTo>
                    <a:pt x="615" y="464"/>
                  </a:lnTo>
                  <a:lnTo>
                    <a:pt x="614" y="464"/>
                  </a:lnTo>
                  <a:lnTo>
                    <a:pt x="612" y="464"/>
                  </a:lnTo>
                  <a:lnTo>
                    <a:pt x="614" y="464"/>
                  </a:lnTo>
                  <a:lnTo>
                    <a:pt x="615" y="463"/>
                  </a:lnTo>
                  <a:lnTo>
                    <a:pt x="615" y="462"/>
                  </a:lnTo>
                  <a:lnTo>
                    <a:pt x="616" y="462"/>
                  </a:lnTo>
                  <a:lnTo>
                    <a:pt x="615" y="461"/>
                  </a:lnTo>
                  <a:lnTo>
                    <a:pt x="616" y="461"/>
                  </a:lnTo>
                  <a:lnTo>
                    <a:pt x="617" y="460"/>
                  </a:lnTo>
                  <a:lnTo>
                    <a:pt x="616" y="460"/>
                  </a:lnTo>
                  <a:lnTo>
                    <a:pt x="617" y="458"/>
                  </a:lnTo>
                  <a:lnTo>
                    <a:pt x="618" y="456"/>
                  </a:lnTo>
                  <a:lnTo>
                    <a:pt x="617" y="456"/>
                  </a:lnTo>
                  <a:lnTo>
                    <a:pt x="616" y="456"/>
                  </a:lnTo>
                  <a:lnTo>
                    <a:pt x="616" y="458"/>
                  </a:lnTo>
                  <a:lnTo>
                    <a:pt x="615" y="458"/>
                  </a:lnTo>
                  <a:lnTo>
                    <a:pt x="615" y="459"/>
                  </a:lnTo>
                  <a:lnTo>
                    <a:pt x="615" y="460"/>
                  </a:lnTo>
                  <a:lnTo>
                    <a:pt x="614" y="460"/>
                  </a:lnTo>
                  <a:lnTo>
                    <a:pt x="612" y="461"/>
                  </a:lnTo>
                  <a:lnTo>
                    <a:pt x="611" y="461"/>
                  </a:lnTo>
                  <a:lnTo>
                    <a:pt x="611" y="460"/>
                  </a:lnTo>
                  <a:lnTo>
                    <a:pt x="610" y="461"/>
                  </a:lnTo>
                  <a:lnTo>
                    <a:pt x="609" y="461"/>
                  </a:lnTo>
                  <a:lnTo>
                    <a:pt x="608" y="462"/>
                  </a:lnTo>
                  <a:lnTo>
                    <a:pt x="607" y="462"/>
                  </a:lnTo>
                  <a:lnTo>
                    <a:pt x="607" y="463"/>
                  </a:lnTo>
                  <a:lnTo>
                    <a:pt x="607" y="464"/>
                  </a:lnTo>
                  <a:lnTo>
                    <a:pt x="607" y="466"/>
                  </a:lnTo>
                  <a:lnTo>
                    <a:pt x="606" y="466"/>
                  </a:lnTo>
                  <a:lnTo>
                    <a:pt x="606" y="467"/>
                  </a:lnTo>
                  <a:lnTo>
                    <a:pt x="606" y="466"/>
                  </a:lnTo>
                  <a:lnTo>
                    <a:pt x="605" y="464"/>
                  </a:lnTo>
                  <a:lnTo>
                    <a:pt x="606" y="464"/>
                  </a:lnTo>
                  <a:lnTo>
                    <a:pt x="607" y="464"/>
                  </a:lnTo>
                  <a:lnTo>
                    <a:pt x="606" y="463"/>
                  </a:lnTo>
                  <a:lnTo>
                    <a:pt x="606" y="462"/>
                  </a:lnTo>
                  <a:lnTo>
                    <a:pt x="607" y="462"/>
                  </a:lnTo>
                  <a:lnTo>
                    <a:pt x="607" y="461"/>
                  </a:lnTo>
                  <a:lnTo>
                    <a:pt x="608" y="461"/>
                  </a:lnTo>
                  <a:lnTo>
                    <a:pt x="608" y="460"/>
                  </a:lnTo>
                  <a:lnTo>
                    <a:pt x="609" y="460"/>
                  </a:lnTo>
                  <a:lnTo>
                    <a:pt x="609" y="459"/>
                  </a:lnTo>
                  <a:lnTo>
                    <a:pt x="609" y="458"/>
                  </a:lnTo>
                  <a:lnTo>
                    <a:pt x="607" y="459"/>
                  </a:lnTo>
                  <a:lnTo>
                    <a:pt x="607" y="460"/>
                  </a:lnTo>
                  <a:lnTo>
                    <a:pt x="606" y="460"/>
                  </a:lnTo>
                  <a:lnTo>
                    <a:pt x="605" y="460"/>
                  </a:lnTo>
                  <a:lnTo>
                    <a:pt x="605" y="459"/>
                  </a:lnTo>
                  <a:lnTo>
                    <a:pt x="605" y="460"/>
                  </a:lnTo>
                  <a:lnTo>
                    <a:pt x="605" y="461"/>
                  </a:lnTo>
                  <a:lnTo>
                    <a:pt x="605" y="462"/>
                  </a:lnTo>
                  <a:lnTo>
                    <a:pt x="602" y="464"/>
                  </a:lnTo>
                  <a:lnTo>
                    <a:pt x="602" y="466"/>
                  </a:lnTo>
                  <a:lnTo>
                    <a:pt x="601" y="466"/>
                  </a:lnTo>
                  <a:lnTo>
                    <a:pt x="601" y="464"/>
                  </a:lnTo>
                  <a:lnTo>
                    <a:pt x="601" y="463"/>
                  </a:lnTo>
                  <a:lnTo>
                    <a:pt x="602" y="463"/>
                  </a:lnTo>
                  <a:lnTo>
                    <a:pt x="601" y="462"/>
                  </a:lnTo>
                  <a:lnTo>
                    <a:pt x="602" y="461"/>
                  </a:lnTo>
                  <a:lnTo>
                    <a:pt x="602" y="460"/>
                  </a:lnTo>
                  <a:lnTo>
                    <a:pt x="601" y="460"/>
                  </a:lnTo>
                  <a:lnTo>
                    <a:pt x="601" y="459"/>
                  </a:lnTo>
                  <a:lnTo>
                    <a:pt x="600" y="459"/>
                  </a:lnTo>
                  <a:lnTo>
                    <a:pt x="600" y="460"/>
                  </a:lnTo>
                  <a:lnTo>
                    <a:pt x="600" y="461"/>
                  </a:lnTo>
                  <a:lnTo>
                    <a:pt x="600" y="462"/>
                  </a:lnTo>
                  <a:lnTo>
                    <a:pt x="599" y="463"/>
                  </a:lnTo>
                  <a:lnTo>
                    <a:pt x="598" y="463"/>
                  </a:lnTo>
                  <a:lnTo>
                    <a:pt x="597" y="463"/>
                  </a:lnTo>
                  <a:lnTo>
                    <a:pt x="597" y="462"/>
                  </a:lnTo>
                  <a:lnTo>
                    <a:pt x="598" y="462"/>
                  </a:lnTo>
                  <a:lnTo>
                    <a:pt x="598" y="461"/>
                  </a:lnTo>
                  <a:lnTo>
                    <a:pt x="597" y="460"/>
                  </a:lnTo>
                  <a:lnTo>
                    <a:pt x="597" y="461"/>
                  </a:lnTo>
                  <a:lnTo>
                    <a:pt x="597" y="462"/>
                  </a:lnTo>
                  <a:lnTo>
                    <a:pt x="596" y="462"/>
                  </a:lnTo>
                  <a:lnTo>
                    <a:pt x="596" y="463"/>
                  </a:lnTo>
                  <a:lnTo>
                    <a:pt x="594" y="463"/>
                  </a:lnTo>
                  <a:lnTo>
                    <a:pt x="594" y="464"/>
                  </a:lnTo>
                  <a:lnTo>
                    <a:pt x="593" y="463"/>
                  </a:lnTo>
                  <a:lnTo>
                    <a:pt x="593" y="462"/>
                  </a:lnTo>
                  <a:lnTo>
                    <a:pt x="593" y="463"/>
                  </a:lnTo>
                  <a:lnTo>
                    <a:pt x="592" y="464"/>
                  </a:lnTo>
                  <a:lnTo>
                    <a:pt x="591" y="463"/>
                  </a:lnTo>
                  <a:lnTo>
                    <a:pt x="590" y="464"/>
                  </a:lnTo>
                  <a:lnTo>
                    <a:pt x="589" y="464"/>
                  </a:lnTo>
                  <a:lnTo>
                    <a:pt x="588" y="464"/>
                  </a:lnTo>
                  <a:lnTo>
                    <a:pt x="588" y="463"/>
                  </a:lnTo>
                  <a:lnTo>
                    <a:pt x="589" y="463"/>
                  </a:lnTo>
                  <a:lnTo>
                    <a:pt x="590" y="463"/>
                  </a:lnTo>
                  <a:lnTo>
                    <a:pt x="590" y="462"/>
                  </a:lnTo>
                  <a:lnTo>
                    <a:pt x="591" y="462"/>
                  </a:lnTo>
                  <a:lnTo>
                    <a:pt x="592" y="462"/>
                  </a:lnTo>
                  <a:lnTo>
                    <a:pt x="592" y="461"/>
                  </a:lnTo>
                  <a:lnTo>
                    <a:pt x="593" y="461"/>
                  </a:lnTo>
                  <a:lnTo>
                    <a:pt x="593" y="460"/>
                  </a:lnTo>
                  <a:lnTo>
                    <a:pt x="594" y="460"/>
                  </a:lnTo>
                  <a:lnTo>
                    <a:pt x="596" y="459"/>
                  </a:lnTo>
                  <a:lnTo>
                    <a:pt x="597" y="459"/>
                  </a:lnTo>
                  <a:lnTo>
                    <a:pt x="596" y="459"/>
                  </a:lnTo>
                  <a:lnTo>
                    <a:pt x="594" y="459"/>
                  </a:lnTo>
                  <a:lnTo>
                    <a:pt x="591" y="460"/>
                  </a:lnTo>
                  <a:lnTo>
                    <a:pt x="591" y="461"/>
                  </a:lnTo>
                  <a:lnTo>
                    <a:pt x="590" y="461"/>
                  </a:lnTo>
                  <a:lnTo>
                    <a:pt x="589" y="461"/>
                  </a:lnTo>
                  <a:lnTo>
                    <a:pt x="588" y="462"/>
                  </a:lnTo>
                  <a:lnTo>
                    <a:pt x="586" y="462"/>
                  </a:lnTo>
                  <a:lnTo>
                    <a:pt x="586" y="463"/>
                  </a:lnTo>
                  <a:lnTo>
                    <a:pt x="586" y="462"/>
                  </a:lnTo>
                  <a:lnTo>
                    <a:pt x="586" y="461"/>
                  </a:lnTo>
                  <a:lnTo>
                    <a:pt x="588" y="460"/>
                  </a:lnTo>
                  <a:lnTo>
                    <a:pt x="589" y="459"/>
                  </a:lnTo>
                  <a:lnTo>
                    <a:pt x="590" y="459"/>
                  </a:lnTo>
                  <a:lnTo>
                    <a:pt x="589" y="459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5" y="461"/>
                  </a:lnTo>
                  <a:lnTo>
                    <a:pt x="584" y="461"/>
                  </a:lnTo>
                  <a:lnTo>
                    <a:pt x="584" y="462"/>
                  </a:lnTo>
                  <a:lnTo>
                    <a:pt x="583" y="462"/>
                  </a:lnTo>
                  <a:lnTo>
                    <a:pt x="582" y="461"/>
                  </a:lnTo>
                  <a:lnTo>
                    <a:pt x="581" y="462"/>
                  </a:lnTo>
                  <a:lnTo>
                    <a:pt x="580" y="462"/>
                  </a:lnTo>
                  <a:lnTo>
                    <a:pt x="579" y="462"/>
                  </a:lnTo>
                  <a:lnTo>
                    <a:pt x="577" y="462"/>
                  </a:lnTo>
                  <a:lnTo>
                    <a:pt x="576" y="462"/>
                  </a:lnTo>
                  <a:lnTo>
                    <a:pt x="576" y="463"/>
                  </a:lnTo>
                  <a:lnTo>
                    <a:pt x="575" y="464"/>
                  </a:lnTo>
                  <a:lnTo>
                    <a:pt x="574" y="463"/>
                  </a:lnTo>
                  <a:lnTo>
                    <a:pt x="573" y="464"/>
                  </a:lnTo>
                  <a:lnTo>
                    <a:pt x="573" y="463"/>
                  </a:lnTo>
                  <a:lnTo>
                    <a:pt x="574" y="462"/>
                  </a:lnTo>
                  <a:lnTo>
                    <a:pt x="574" y="461"/>
                  </a:lnTo>
                  <a:lnTo>
                    <a:pt x="573" y="461"/>
                  </a:lnTo>
                  <a:lnTo>
                    <a:pt x="573" y="460"/>
                  </a:lnTo>
                  <a:lnTo>
                    <a:pt x="573" y="459"/>
                  </a:lnTo>
                  <a:lnTo>
                    <a:pt x="572" y="459"/>
                  </a:lnTo>
                  <a:lnTo>
                    <a:pt x="572" y="458"/>
                  </a:lnTo>
                  <a:lnTo>
                    <a:pt x="572" y="459"/>
                  </a:lnTo>
                  <a:lnTo>
                    <a:pt x="572" y="460"/>
                  </a:lnTo>
                  <a:lnTo>
                    <a:pt x="572" y="461"/>
                  </a:lnTo>
                  <a:lnTo>
                    <a:pt x="572" y="462"/>
                  </a:lnTo>
                  <a:lnTo>
                    <a:pt x="571" y="462"/>
                  </a:lnTo>
                  <a:lnTo>
                    <a:pt x="569" y="461"/>
                  </a:lnTo>
                  <a:lnTo>
                    <a:pt x="569" y="460"/>
                  </a:lnTo>
                  <a:lnTo>
                    <a:pt x="568" y="460"/>
                  </a:lnTo>
                  <a:lnTo>
                    <a:pt x="568" y="459"/>
                  </a:lnTo>
                  <a:lnTo>
                    <a:pt x="568" y="458"/>
                  </a:lnTo>
                  <a:lnTo>
                    <a:pt x="566" y="458"/>
                  </a:lnTo>
                  <a:lnTo>
                    <a:pt x="566" y="459"/>
                  </a:lnTo>
                  <a:lnTo>
                    <a:pt x="565" y="458"/>
                  </a:lnTo>
                  <a:lnTo>
                    <a:pt x="564" y="456"/>
                  </a:lnTo>
                  <a:lnTo>
                    <a:pt x="564" y="458"/>
                  </a:lnTo>
                  <a:lnTo>
                    <a:pt x="562" y="458"/>
                  </a:lnTo>
                  <a:lnTo>
                    <a:pt x="562" y="456"/>
                  </a:lnTo>
                  <a:lnTo>
                    <a:pt x="562" y="455"/>
                  </a:lnTo>
                  <a:lnTo>
                    <a:pt x="563" y="455"/>
                  </a:lnTo>
                  <a:lnTo>
                    <a:pt x="563" y="454"/>
                  </a:lnTo>
                  <a:lnTo>
                    <a:pt x="562" y="454"/>
                  </a:lnTo>
                  <a:lnTo>
                    <a:pt x="560" y="453"/>
                  </a:lnTo>
                  <a:lnTo>
                    <a:pt x="560" y="452"/>
                  </a:lnTo>
                  <a:lnTo>
                    <a:pt x="562" y="452"/>
                  </a:lnTo>
                  <a:lnTo>
                    <a:pt x="562" y="451"/>
                  </a:lnTo>
                  <a:lnTo>
                    <a:pt x="562" y="450"/>
                  </a:lnTo>
                  <a:lnTo>
                    <a:pt x="562" y="449"/>
                  </a:lnTo>
                  <a:lnTo>
                    <a:pt x="563" y="449"/>
                  </a:lnTo>
                  <a:lnTo>
                    <a:pt x="564" y="449"/>
                  </a:lnTo>
                  <a:lnTo>
                    <a:pt x="565" y="450"/>
                  </a:lnTo>
                  <a:lnTo>
                    <a:pt x="565" y="449"/>
                  </a:lnTo>
                  <a:lnTo>
                    <a:pt x="565" y="447"/>
                  </a:lnTo>
                  <a:lnTo>
                    <a:pt x="566" y="447"/>
                  </a:lnTo>
                  <a:lnTo>
                    <a:pt x="567" y="447"/>
                  </a:lnTo>
                  <a:lnTo>
                    <a:pt x="568" y="449"/>
                  </a:lnTo>
                  <a:lnTo>
                    <a:pt x="569" y="449"/>
                  </a:lnTo>
                  <a:lnTo>
                    <a:pt x="571" y="447"/>
                  </a:lnTo>
                  <a:lnTo>
                    <a:pt x="571" y="449"/>
                  </a:lnTo>
                  <a:lnTo>
                    <a:pt x="573" y="451"/>
                  </a:lnTo>
                  <a:lnTo>
                    <a:pt x="573" y="452"/>
                  </a:lnTo>
                  <a:lnTo>
                    <a:pt x="573" y="453"/>
                  </a:lnTo>
                  <a:lnTo>
                    <a:pt x="574" y="452"/>
                  </a:lnTo>
                  <a:lnTo>
                    <a:pt x="574" y="451"/>
                  </a:lnTo>
                  <a:lnTo>
                    <a:pt x="574" y="450"/>
                  </a:lnTo>
                  <a:lnTo>
                    <a:pt x="575" y="450"/>
                  </a:lnTo>
                  <a:lnTo>
                    <a:pt x="576" y="450"/>
                  </a:lnTo>
                  <a:lnTo>
                    <a:pt x="577" y="450"/>
                  </a:lnTo>
                  <a:lnTo>
                    <a:pt x="577" y="451"/>
                  </a:lnTo>
                  <a:lnTo>
                    <a:pt x="579" y="451"/>
                  </a:lnTo>
                  <a:lnTo>
                    <a:pt x="579" y="450"/>
                  </a:lnTo>
                  <a:lnTo>
                    <a:pt x="580" y="450"/>
                  </a:lnTo>
                  <a:lnTo>
                    <a:pt x="580" y="451"/>
                  </a:lnTo>
                  <a:lnTo>
                    <a:pt x="581" y="451"/>
                  </a:lnTo>
                  <a:lnTo>
                    <a:pt x="581" y="450"/>
                  </a:lnTo>
                  <a:lnTo>
                    <a:pt x="582" y="449"/>
                  </a:lnTo>
                  <a:lnTo>
                    <a:pt x="583" y="449"/>
                  </a:lnTo>
                  <a:lnTo>
                    <a:pt x="584" y="449"/>
                  </a:lnTo>
                  <a:lnTo>
                    <a:pt x="585" y="447"/>
                  </a:lnTo>
                  <a:lnTo>
                    <a:pt x="588" y="447"/>
                  </a:lnTo>
                  <a:lnTo>
                    <a:pt x="588" y="446"/>
                  </a:lnTo>
                  <a:lnTo>
                    <a:pt x="586" y="446"/>
                  </a:lnTo>
                  <a:lnTo>
                    <a:pt x="584" y="446"/>
                  </a:lnTo>
                  <a:lnTo>
                    <a:pt x="583" y="446"/>
                  </a:lnTo>
                  <a:lnTo>
                    <a:pt x="580" y="446"/>
                  </a:lnTo>
                  <a:lnTo>
                    <a:pt x="579" y="446"/>
                  </a:lnTo>
                  <a:lnTo>
                    <a:pt x="579" y="445"/>
                  </a:lnTo>
                  <a:lnTo>
                    <a:pt x="579" y="446"/>
                  </a:lnTo>
                  <a:lnTo>
                    <a:pt x="577" y="446"/>
                  </a:lnTo>
                  <a:lnTo>
                    <a:pt x="577" y="447"/>
                  </a:lnTo>
                  <a:lnTo>
                    <a:pt x="575" y="442"/>
                  </a:lnTo>
                  <a:lnTo>
                    <a:pt x="574" y="441"/>
                  </a:lnTo>
                  <a:lnTo>
                    <a:pt x="574" y="439"/>
                  </a:lnTo>
                  <a:lnTo>
                    <a:pt x="575" y="438"/>
                  </a:lnTo>
                  <a:lnTo>
                    <a:pt x="575" y="437"/>
                  </a:lnTo>
                  <a:lnTo>
                    <a:pt x="576" y="436"/>
                  </a:lnTo>
                  <a:lnTo>
                    <a:pt x="577" y="436"/>
                  </a:lnTo>
                  <a:lnTo>
                    <a:pt x="579" y="435"/>
                  </a:lnTo>
                  <a:lnTo>
                    <a:pt x="583" y="433"/>
                  </a:lnTo>
                  <a:lnTo>
                    <a:pt x="584" y="432"/>
                  </a:lnTo>
                  <a:lnTo>
                    <a:pt x="592" y="430"/>
                  </a:lnTo>
                  <a:lnTo>
                    <a:pt x="593" y="430"/>
                  </a:lnTo>
                  <a:lnTo>
                    <a:pt x="594" y="429"/>
                  </a:lnTo>
                  <a:lnTo>
                    <a:pt x="596" y="428"/>
                  </a:lnTo>
                  <a:lnTo>
                    <a:pt x="597" y="427"/>
                  </a:lnTo>
                  <a:lnTo>
                    <a:pt x="598" y="426"/>
                  </a:lnTo>
                  <a:lnTo>
                    <a:pt x="599" y="426"/>
                  </a:lnTo>
                  <a:lnTo>
                    <a:pt x="599" y="427"/>
                  </a:lnTo>
                  <a:lnTo>
                    <a:pt x="599" y="426"/>
                  </a:lnTo>
                  <a:lnTo>
                    <a:pt x="600" y="426"/>
                  </a:lnTo>
                  <a:lnTo>
                    <a:pt x="602" y="424"/>
                  </a:lnTo>
                  <a:lnTo>
                    <a:pt x="603" y="422"/>
                  </a:lnTo>
                  <a:lnTo>
                    <a:pt x="603" y="421"/>
                  </a:lnTo>
                  <a:lnTo>
                    <a:pt x="605" y="420"/>
                  </a:lnTo>
                  <a:lnTo>
                    <a:pt x="605" y="419"/>
                  </a:lnTo>
                  <a:lnTo>
                    <a:pt x="606" y="418"/>
                  </a:lnTo>
                  <a:lnTo>
                    <a:pt x="606" y="417"/>
                  </a:lnTo>
                  <a:lnTo>
                    <a:pt x="606" y="416"/>
                  </a:lnTo>
                  <a:lnTo>
                    <a:pt x="607" y="416"/>
                  </a:lnTo>
                  <a:lnTo>
                    <a:pt x="608" y="416"/>
                  </a:lnTo>
                  <a:lnTo>
                    <a:pt x="609" y="416"/>
                  </a:lnTo>
                  <a:lnTo>
                    <a:pt x="610" y="416"/>
                  </a:lnTo>
                  <a:lnTo>
                    <a:pt x="612" y="418"/>
                  </a:lnTo>
                  <a:lnTo>
                    <a:pt x="614" y="418"/>
                  </a:lnTo>
                  <a:lnTo>
                    <a:pt x="620" y="417"/>
                  </a:lnTo>
                  <a:lnTo>
                    <a:pt x="624" y="418"/>
                  </a:lnTo>
                  <a:lnTo>
                    <a:pt x="627" y="418"/>
                  </a:lnTo>
                  <a:lnTo>
                    <a:pt x="628" y="418"/>
                  </a:lnTo>
                  <a:lnTo>
                    <a:pt x="628" y="419"/>
                  </a:lnTo>
                  <a:lnTo>
                    <a:pt x="628" y="420"/>
                  </a:lnTo>
                  <a:lnTo>
                    <a:pt x="627" y="421"/>
                  </a:lnTo>
                  <a:lnTo>
                    <a:pt x="627" y="422"/>
                  </a:lnTo>
                  <a:lnTo>
                    <a:pt x="627" y="424"/>
                  </a:lnTo>
                  <a:lnTo>
                    <a:pt x="629" y="426"/>
                  </a:lnTo>
                  <a:lnTo>
                    <a:pt x="631" y="426"/>
                  </a:lnTo>
                  <a:lnTo>
                    <a:pt x="632" y="426"/>
                  </a:lnTo>
                  <a:lnTo>
                    <a:pt x="633" y="426"/>
                  </a:lnTo>
                  <a:lnTo>
                    <a:pt x="634" y="427"/>
                  </a:lnTo>
                  <a:lnTo>
                    <a:pt x="635" y="427"/>
                  </a:lnTo>
                  <a:lnTo>
                    <a:pt x="635" y="428"/>
                  </a:lnTo>
                  <a:lnTo>
                    <a:pt x="635" y="429"/>
                  </a:lnTo>
                  <a:lnTo>
                    <a:pt x="635" y="430"/>
                  </a:lnTo>
                  <a:lnTo>
                    <a:pt x="636" y="432"/>
                  </a:lnTo>
                  <a:lnTo>
                    <a:pt x="637" y="432"/>
                  </a:lnTo>
                  <a:lnTo>
                    <a:pt x="637" y="433"/>
                  </a:lnTo>
                  <a:lnTo>
                    <a:pt x="641" y="437"/>
                  </a:lnTo>
                  <a:lnTo>
                    <a:pt x="641" y="438"/>
                  </a:lnTo>
                  <a:lnTo>
                    <a:pt x="641" y="439"/>
                  </a:lnTo>
                  <a:lnTo>
                    <a:pt x="642" y="437"/>
                  </a:lnTo>
                  <a:lnTo>
                    <a:pt x="642" y="436"/>
                  </a:lnTo>
                  <a:lnTo>
                    <a:pt x="642" y="435"/>
                  </a:lnTo>
                  <a:lnTo>
                    <a:pt x="641" y="434"/>
                  </a:lnTo>
                  <a:lnTo>
                    <a:pt x="640" y="434"/>
                  </a:lnTo>
                  <a:lnTo>
                    <a:pt x="639" y="433"/>
                  </a:lnTo>
                  <a:lnTo>
                    <a:pt x="639" y="430"/>
                  </a:lnTo>
                  <a:lnTo>
                    <a:pt x="639" y="429"/>
                  </a:lnTo>
                  <a:lnTo>
                    <a:pt x="637" y="428"/>
                  </a:lnTo>
                  <a:lnTo>
                    <a:pt x="636" y="425"/>
                  </a:lnTo>
                  <a:lnTo>
                    <a:pt x="636" y="424"/>
                  </a:lnTo>
                  <a:lnTo>
                    <a:pt x="636" y="422"/>
                  </a:lnTo>
                  <a:lnTo>
                    <a:pt x="635" y="419"/>
                  </a:lnTo>
                  <a:lnTo>
                    <a:pt x="636" y="418"/>
                  </a:lnTo>
                  <a:lnTo>
                    <a:pt x="637" y="418"/>
                  </a:lnTo>
                  <a:lnTo>
                    <a:pt x="639" y="418"/>
                  </a:lnTo>
                  <a:lnTo>
                    <a:pt x="640" y="418"/>
                  </a:lnTo>
                  <a:lnTo>
                    <a:pt x="641" y="417"/>
                  </a:lnTo>
                  <a:lnTo>
                    <a:pt x="643" y="417"/>
                  </a:lnTo>
                  <a:lnTo>
                    <a:pt x="644" y="417"/>
                  </a:lnTo>
                  <a:lnTo>
                    <a:pt x="645" y="416"/>
                  </a:lnTo>
                  <a:lnTo>
                    <a:pt x="646" y="416"/>
                  </a:lnTo>
                  <a:lnTo>
                    <a:pt x="648" y="416"/>
                  </a:lnTo>
                  <a:lnTo>
                    <a:pt x="653" y="418"/>
                  </a:lnTo>
                  <a:lnTo>
                    <a:pt x="654" y="418"/>
                  </a:lnTo>
                  <a:lnTo>
                    <a:pt x="654" y="417"/>
                  </a:lnTo>
                  <a:lnTo>
                    <a:pt x="652" y="416"/>
                  </a:lnTo>
                  <a:lnTo>
                    <a:pt x="653" y="416"/>
                  </a:lnTo>
                  <a:lnTo>
                    <a:pt x="649" y="413"/>
                  </a:lnTo>
                  <a:lnTo>
                    <a:pt x="646" y="413"/>
                  </a:lnTo>
                  <a:lnTo>
                    <a:pt x="645" y="413"/>
                  </a:lnTo>
                  <a:lnTo>
                    <a:pt x="644" y="413"/>
                  </a:lnTo>
                  <a:lnTo>
                    <a:pt x="643" y="414"/>
                  </a:lnTo>
                  <a:lnTo>
                    <a:pt x="642" y="414"/>
                  </a:lnTo>
                  <a:lnTo>
                    <a:pt x="641" y="416"/>
                  </a:lnTo>
                  <a:lnTo>
                    <a:pt x="641" y="417"/>
                  </a:lnTo>
                  <a:lnTo>
                    <a:pt x="640" y="417"/>
                  </a:lnTo>
                  <a:lnTo>
                    <a:pt x="639" y="417"/>
                  </a:lnTo>
                  <a:lnTo>
                    <a:pt x="635" y="413"/>
                  </a:lnTo>
                  <a:lnTo>
                    <a:pt x="635" y="412"/>
                  </a:lnTo>
                  <a:lnTo>
                    <a:pt x="634" y="413"/>
                  </a:lnTo>
                  <a:lnTo>
                    <a:pt x="634" y="412"/>
                  </a:lnTo>
                  <a:lnTo>
                    <a:pt x="633" y="411"/>
                  </a:lnTo>
                  <a:lnTo>
                    <a:pt x="633" y="410"/>
                  </a:lnTo>
                  <a:lnTo>
                    <a:pt x="633" y="408"/>
                  </a:lnTo>
                  <a:lnTo>
                    <a:pt x="635" y="407"/>
                  </a:lnTo>
                  <a:lnTo>
                    <a:pt x="634" y="407"/>
                  </a:lnTo>
                  <a:lnTo>
                    <a:pt x="633" y="408"/>
                  </a:lnTo>
                  <a:lnTo>
                    <a:pt x="632" y="409"/>
                  </a:lnTo>
                  <a:lnTo>
                    <a:pt x="632" y="408"/>
                  </a:lnTo>
                  <a:lnTo>
                    <a:pt x="631" y="408"/>
                  </a:lnTo>
                  <a:lnTo>
                    <a:pt x="629" y="408"/>
                  </a:lnTo>
                  <a:lnTo>
                    <a:pt x="626" y="408"/>
                  </a:lnTo>
                  <a:lnTo>
                    <a:pt x="625" y="407"/>
                  </a:lnTo>
                  <a:lnTo>
                    <a:pt x="625" y="408"/>
                  </a:lnTo>
                  <a:lnTo>
                    <a:pt x="624" y="407"/>
                  </a:lnTo>
                  <a:lnTo>
                    <a:pt x="623" y="407"/>
                  </a:lnTo>
                  <a:lnTo>
                    <a:pt x="620" y="408"/>
                  </a:lnTo>
                  <a:lnTo>
                    <a:pt x="619" y="409"/>
                  </a:lnTo>
                  <a:lnTo>
                    <a:pt x="618" y="409"/>
                  </a:lnTo>
                  <a:lnTo>
                    <a:pt x="617" y="409"/>
                  </a:lnTo>
                  <a:lnTo>
                    <a:pt x="616" y="408"/>
                  </a:lnTo>
                  <a:lnTo>
                    <a:pt x="615" y="408"/>
                  </a:lnTo>
                  <a:lnTo>
                    <a:pt x="614" y="407"/>
                  </a:lnTo>
                  <a:lnTo>
                    <a:pt x="612" y="407"/>
                  </a:lnTo>
                  <a:lnTo>
                    <a:pt x="611" y="407"/>
                  </a:lnTo>
                  <a:lnTo>
                    <a:pt x="610" y="407"/>
                  </a:lnTo>
                  <a:lnTo>
                    <a:pt x="609" y="407"/>
                  </a:lnTo>
                  <a:lnTo>
                    <a:pt x="608" y="407"/>
                  </a:lnTo>
                  <a:lnTo>
                    <a:pt x="607" y="407"/>
                  </a:lnTo>
                  <a:lnTo>
                    <a:pt x="606" y="407"/>
                  </a:lnTo>
                  <a:lnTo>
                    <a:pt x="605" y="408"/>
                  </a:lnTo>
                  <a:lnTo>
                    <a:pt x="603" y="411"/>
                  </a:lnTo>
                  <a:lnTo>
                    <a:pt x="602" y="412"/>
                  </a:lnTo>
                  <a:lnTo>
                    <a:pt x="602" y="411"/>
                  </a:lnTo>
                  <a:lnTo>
                    <a:pt x="601" y="410"/>
                  </a:lnTo>
                  <a:lnTo>
                    <a:pt x="601" y="409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7" y="410"/>
                  </a:lnTo>
                  <a:lnTo>
                    <a:pt x="594" y="411"/>
                  </a:lnTo>
                  <a:lnTo>
                    <a:pt x="593" y="411"/>
                  </a:lnTo>
                  <a:lnTo>
                    <a:pt x="592" y="411"/>
                  </a:lnTo>
                  <a:lnTo>
                    <a:pt x="589" y="411"/>
                  </a:lnTo>
                  <a:lnTo>
                    <a:pt x="588" y="411"/>
                  </a:lnTo>
                  <a:lnTo>
                    <a:pt x="588" y="412"/>
                  </a:lnTo>
                  <a:lnTo>
                    <a:pt x="586" y="413"/>
                  </a:lnTo>
                  <a:lnTo>
                    <a:pt x="586" y="414"/>
                  </a:lnTo>
                  <a:lnTo>
                    <a:pt x="588" y="414"/>
                  </a:lnTo>
                  <a:lnTo>
                    <a:pt x="584" y="414"/>
                  </a:lnTo>
                  <a:lnTo>
                    <a:pt x="583" y="414"/>
                  </a:lnTo>
                  <a:lnTo>
                    <a:pt x="583" y="416"/>
                  </a:lnTo>
                  <a:lnTo>
                    <a:pt x="582" y="416"/>
                  </a:lnTo>
                  <a:lnTo>
                    <a:pt x="581" y="416"/>
                  </a:lnTo>
                  <a:lnTo>
                    <a:pt x="580" y="416"/>
                  </a:lnTo>
                  <a:lnTo>
                    <a:pt x="579" y="416"/>
                  </a:lnTo>
                  <a:lnTo>
                    <a:pt x="577" y="416"/>
                  </a:lnTo>
                  <a:lnTo>
                    <a:pt x="577" y="414"/>
                  </a:lnTo>
                  <a:lnTo>
                    <a:pt x="575" y="413"/>
                  </a:lnTo>
                  <a:lnTo>
                    <a:pt x="575" y="412"/>
                  </a:lnTo>
                  <a:lnTo>
                    <a:pt x="576" y="412"/>
                  </a:lnTo>
                  <a:lnTo>
                    <a:pt x="576" y="411"/>
                  </a:lnTo>
                  <a:lnTo>
                    <a:pt x="575" y="411"/>
                  </a:lnTo>
                  <a:lnTo>
                    <a:pt x="576" y="410"/>
                  </a:lnTo>
                  <a:lnTo>
                    <a:pt x="576" y="409"/>
                  </a:lnTo>
                  <a:lnTo>
                    <a:pt x="575" y="408"/>
                  </a:lnTo>
                  <a:lnTo>
                    <a:pt x="574" y="408"/>
                  </a:lnTo>
                  <a:lnTo>
                    <a:pt x="573" y="408"/>
                  </a:lnTo>
                  <a:lnTo>
                    <a:pt x="573" y="409"/>
                  </a:lnTo>
                  <a:lnTo>
                    <a:pt x="574" y="408"/>
                  </a:lnTo>
                  <a:lnTo>
                    <a:pt x="575" y="409"/>
                  </a:lnTo>
                  <a:lnTo>
                    <a:pt x="575" y="410"/>
                  </a:lnTo>
                  <a:lnTo>
                    <a:pt x="574" y="411"/>
                  </a:lnTo>
                  <a:lnTo>
                    <a:pt x="574" y="412"/>
                  </a:lnTo>
                  <a:lnTo>
                    <a:pt x="574" y="413"/>
                  </a:lnTo>
                  <a:lnTo>
                    <a:pt x="575" y="414"/>
                  </a:lnTo>
                  <a:lnTo>
                    <a:pt x="575" y="416"/>
                  </a:lnTo>
                  <a:lnTo>
                    <a:pt x="575" y="417"/>
                  </a:lnTo>
                  <a:lnTo>
                    <a:pt x="574" y="417"/>
                  </a:lnTo>
                  <a:lnTo>
                    <a:pt x="574" y="418"/>
                  </a:lnTo>
                  <a:lnTo>
                    <a:pt x="574" y="419"/>
                  </a:lnTo>
                  <a:lnTo>
                    <a:pt x="574" y="420"/>
                  </a:lnTo>
                  <a:lnTo>
                    <a:pt x="573" y="421"/>
                  </a:lnTo>
                  <a:lnTo>
                    <a:pt x="573" y="420"/>
                  </a:lnTo>
                  <a:lnTo>
                    <a:pt x="572" y="421"/>
                  </a:lnTo>
                  <a:lnTo>
                    <a:pt x="571" y="421"/>
                  </a:lnTo>
                  <a:lnTo>
                    <a:pt x="569" y="421"/>
                  </a:lnTo>
                  <a:lnTo>
                    <a:pt x="568" y="422"/>
                  </a:lnTo>
                  <a:lnTo>
                    <a:pt x="567" y="422"/>
                  </a:lnTo>
                  <a:lnTo>
                    <a:pt x="566" y="422"/>
                  </a:lnTo>
                  <a:lnTo>
                    <a:pt x="565" y="422"/>
                  </a:lnTo>
                  <a:lnTo>
                    <a:pt x="565" y="421"/>
                  </a:lnTo>
                  <a:lnTo>
                    <a:pt x="564" y="421"/>
                  </a:lnTo>
                  <a:lnTo>
                    <a:pt x="564" y="420"/>
                  </a:lnTo>
                  <a:lnTo>
                    <a:pt x="563" y="420"/>
                  </a:lnTo>
                  <a:lnTo>
                    <a:pt x="563" y="419"/>
                  </a:lnTo>
                  <a:lnTo>
                    <a:pt x="560" y="418"/>
                  </a:lnTo>
                  <a:lnTo>
                    <a:pt x="559" y="418"/>
                  </a:lnTo>
                  <a:lnTo>
                    <a:pt x="558" y="418"/>
                  </a:lnTo>
                  <a:lnTo>
                    <a:pt x="558" y="419"/>
                  </a:lnTo>
                  <a:lnTo>
                    <a:pt x="559" y="419"/>
                  </a:lnTo>
                  <a:lnTo>
                    <a:pt x="560" y="420"/>
                  </a:lnTo>
                  <a:lnTo>
                    <a:pt x="562" y="421"/>
                  </a:lnTo>
                  <a:lnTo>
                    <a:pt x="562" y="422"/>
                  </a:lnTo>
                  <a:lnTo>
                    <a:pt x="560" y="424"/>
                  </a:lnTo>
                  <a:lnTo>
                    <a:pt x="559" y="425"/>
                  </a:lnTo>
                  <a:lnTo>
                    <a:pt x="558" y="425"/>
                  </a:lnTo>
                  <a:lnTo>
                    <a:pt x="557" y="425"/>
                  </a:lnTo>
                  <a:lnTo>
                    <a:pt x="556" y="425"/>
                  </a:lnTo>
                  <a:lnTo>
                    <a:pt x="555" y="425"/>
                  </a:lnTo>
                  <a:lnTo>
                    <a:pt x="554" y="424"/>
                  </a:lnTo>
                  <a:lnTo>
                    <a:pt x="555" y="422"/>
                  </a:lnTo>
                  <a:lnTo>
                    <a:pt x="554" y="422"/>
                  </a:lnTo>
                  <a:lnTo>
                    <a:pt x="554" y="424"/>
                  </a:lnTo>
                  <a:lnTo>
                    <a:pt x="553" y="424"/>
                  </a:lnTo>
                  <a:lnTo>
                    <a:pt x="553" y="422"/>
                  </a:lnTo>
                  <a:lnTo>
                    <a:pt x="551" y="421"/>
                  </a:lnTo>
                  <a:lnTo>
                    <a:pt x="553" y="421"/>
                  </a:lnTo>
                  <a:lnTo>
                    <a:pt x="555" y="420"/>
                  </a:lnTo>
                  <a:lnTo>
                    <a:pt x="555" y="421"/>
                  </a:lnTo>
                  <a:lnTo>
                    <a:pt x="555" y="420"/>
                  </a:lnTo>
                  <a:lnTo>
                    <a:pt x="556" y="418"/>
                  </a:lnTo>
                  <a:lnTo>
                    <a:pt x="555" y="418"/>
                  </a:lnTo>
                  <a:lnTo>
                    <a:pt x="554" y="419"/>
                  </a:lnTo>
                  <a:lnTo>
                    <a:pt x="554" y="420"/>
                  </a:lnTo>
                  <a:lnTo>
                    <a:pt x="553" y="420"/>
                  </a:lnTo>
                  <a:lnTo>
                    <a:pt x="551" y="421"/>
                  </a:lnTo>
                  <a:lnTo>
                    <a:pt x="550" y="421"/>
                  </a:lnTo>
                  <a:lnTo>
                    <a:pt x="550" y="420"/>
                  </a:lnTo>
                  <a:lnTo>
                    <a:pt x="550" y="419"/>
                  </a:lnTo>
                  <a:lnTo>
                    <a:pt x="551" y="418"/>
                  </a:lnTo>
                  <a:lnTo>
                    <a:pt x="550" y="418"/>
                  </a:lnTo>
                  <a:lnTo>
                    <a:pt x="550" y="419"/>
                  </a:lnTo>
                  <a:lnTo>
                    <a:pt x="549" y="419"/>
                  </a:lnTo>
                  <a:lnTo>
                    <a:pt x="548" y="419"/>
                  </a:lnTo>
                  <a:lnTo>
                    <a:pt x="549" y="420"/>
                  </a:lnTo>
                  <a:lnTo>
                    <a:pt x="549" y="421"/>
                  </a:lnTo>
                  <a:lnTo>
                    <a:pt x="548" y="421"/>
                  </a:lnTo>
                  <a:lnTo>
                    <a:pt x="548" y="422"/>
                  </a:lnTo>
                  <a:lnTo>
                    <a:pt x="547" y="422"/>
                  </a:lnTo>
                  <a:lnTo>
                    <a:pt x="545" y="420"/>
                  </a:lnTo>
                  <a:lnTo>
                    <a:pt x="545" y="419"/>
                  </a:lnTo>
                  <a:lnTo>
                    <a:pt x="543" y="419"/>
                  </a:lnTo>
                  <a:lnTo>
                    <a:pt x="543" y="420"/>
                  </a:lnTo>
                  <a:lnTo>
                    <a:pt x="543" y="422"/>
                  </a:lnTo>
                  <a:lnTo>
                    <a:pt x="543" y="424"/>
                  </a:lnTo>
                  <a:lnTo>
                    <a:pt x="542" y="424"/>
                  </a:lnTo>
                  <a:lnTo>
                    <a:pt x="541" y="424"/>
                  </a:lnTo>
                  <a:lnTo>
                    <a:pt x="540" y="422"/>
                  </a:lnTo>
                  <a:lnTo>
                    <a:pt x="539" y="422"/>
                  </a:lnTo>
                  <a:lnTo>
                    <a:pt x="537" y="421"/>
                  </a:lnTo>
                  <a:lnTo>
                    <a:pt x="536" y="421"/>
                  </a:lnTo>
                  <a:lnTo>
                    <a:pt x="536" y="420"/>
                  </a:lnTo>
                  <a:lnTo>
                    <a:pt x="536" y="421"/>
                  </a:lnTo>
                  <a:lnTo>
                    <a:pt x="536" y="422"/>
                  </a:lnTo>
                  <a:lnTo>
                    <a:pt x="537" y="422"/>
                  </a:lnTo>
                  <a:lnTo>
                    <a:pt x="538" y="424"/>
                  </a:lnTo>
                  <a:lnTo>
                    <a:pt x="537" y="424"/>
                  </a:lnTo>
                  <a:lnTo>
                    <a:pt x="536" y="422"/>
                  </a:lnTo>
                  <a:lnTo>
                    <a:pt x="533" y="422"/>
                  </a:lnTo>
                  <a:lnTo>
                    <a:pt x="532" y="424"/>
                  </a:lnTo>
                  <a:lnTo>
                    <a:pt x="531" y="425"/>
                  </a:lnTo>
                  <a:lnTo>
                    <a:pt x="531" y="426"/>
                  </a:lnTo>
                  <a:lnTo>
                    <a:pt x="530" y="426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6"/>
                  </a:lnTo>
                  <a:lnTo>
                    <a:pt x="529" y="425"/>
                  </a:lnTo>
                  <a:lnTo>
                    <a:pt x="528" y="425"/>
                  </a:lnTo>
                  <a:lnTo>
                    <a:pt x="529" y="426"/>
                  </a:lnTo>
                  <a:lnTo>
                    <a:pt x="528" y="426"/>
                  </a:lnTo>
                  <a:lnTo>
                    <a:pt x="528" y="427"/>
                  </a:lnTo>
                  <a:lnTo>
                    <a:pt x="528" y="428"/>
                  </a:lnTo>
                  <a:lnTo>
                    <a:pt x="528" y="427"/>
                  </a:lnTo>
                  <a:lnTo>
                    <a:pt x="526" y="428"/>
                  </a:lnTo>
                  <a:lnTo>
                    <a:pt x="525" y="429"/>
                  </a:lnTo>
                  <a:lnTo>
                    <a:pt x="525" y="430"/>
                  </a:lnTo>
                  <a:lnTo>
                    <a:pt x="526" y="430"/>
                  </a:lnTo>
                  <a:lnTo>
                    <a:pt x="528" y="430"/>
                  </a:lnTo>
                  <a:lnTo>
                    <a:pt x="528" y="429"/>
                  </a:lnTo>
                  <a:lnTo>
                    <a:pt x="529" y="430"/>
                  </a:lnTo>
                  <a:lnTo>
                    <a:pt x="530" y="433"/>
                  </a:lnTo>
                  <a:lnTo>
                    <a:pt x="531" y="433"/>
                  </a:lnTo>
                  <a:lnTo>
                    <a:pt x="532" y="435"/>
                  </a:lnTo>
                  <a:lnTo>
                    <a:pt x="532" y="436"/>
                  </a:lnTo>
                  <a:lnTo>
                    <a:pt x="532" y="437"/>
                  </a:lnTo>
                  <a:lnTo>
                    <a:pt x="532" y="438"/>
                  </a:lnTo>
                  <a:lnTo>
                    <a:pt x="532" y="439"/>
                  </a:lnTo>
                  <a:lnTo>
                    <a:pt x="533" y="439"/>
                  </a:lnTo>
                  <a:lnTo>
                    <a:pt x="534" y="441"/>
                  </a:lnTo>
                  <a:lnTo>
                    <a:pt x="533" y="441"/>
                  </a:lnTo>
                  <a:lnTo>
                    <a:pt x="533" y="443"/>
                  </a:lnTo>
                  <a:lnTo>
                    <a:pt x="534" y="443"/>
                  </a:lnTo>
                  <a:lnTo>
                    <a:pt x="533" y="443"/>
                  </a:lnTo>
                  <a:lnTo>
                    <a:pt x="533" y="444"/>
                  </a:lnTo>
                  <a:lnTo>
                    <a:pt x="533" y="445"/>
                  </a:lnTo>
                  <a:lnTo>
                    <a:pt x="532" y="445"/>
                  </a:lnTo>
                  <a:lnTo>
                    <a:pt x="532" y="444"/>
                  </a:lnTo>
                  <a:lnTo>
                    <a:pt x="532" y="445"/>
                  </a:lnTo>
                  <a:lnTo>
                    <a:pt x="533" y="446"/>
                  </a:lnTo>
                  <a:lnTo>
                    <a:pt x="532" y="446"/>
                  </a:lnTo>
                  <a:lnTo>
                    <a:pt x="532" y="445"/>
                  </a:lnTo>
                  <a:lnTo>
                    <a:pt x="531" y="445"/>
                  </a:lnTo>
                  <a:lnTo>
                    <a:pt x="529" y="446"/>
                  </a:lnTo>
                  <a:lnTo>
                    <a:pt x="529" y="447"/>
                  </a:lnTo>
                  <a:lnTo>
                    <a:pt x="528" y="447"/>
                  </a:lnTo>
                  <a:lnTo>
                    <a:pt x="525" y="447"/>
                  </a:lnTo>
                  <a:lnTo>
                    <a:pt x="524" y="447"/>
                  </a:lnTo>
                  <a:lnTo>
                    <a:pt x="523" y="447"/>
                  </a:lnTo>
                  <a:lnTo>
                    <a:pt x="522" y="447"/>
                  </a:lnTo>
                  <a:lnTo>
                    <a:pt x="521" y="447"/>
                  </a:lnTo>
                  <a:lnTo>
                    <a:pt x="519" y="446"/>
                  </a:lnTo>
                  <a:lnTo>
                    <a:pt x="519" y="445"/>
                  </a:lnTo>
                  <a:lnTo>
                    <a:pt x="517" y="445"/>
                  </a:lnTo>
                  <a:lnTo>
                    <a:pt x="517" y="446"/>
                  </a:lnTo>
                  <a:lnTo>
                    <a:pt x="516" y="446"/>
                  </a:lnTo>
                  <a:lnTo>
                    <a:pt x="515" y="446"/>
                  </a:lnTo>
                  <a:lnTo>
                    <a:pt x="514" y="446"/>
                  </a:lnTo>
                  <a:lnTo>
                    <a:pt x="515" y="446"/>
                  </a:lnTo>
                  <a:lnTo>
                    <a:pt x="515" y="447"/>
                  </a:lnTo>
                  <a:lnTo>
                    <a:pt x="514" y="447"/>
                  </a:lnTo>
                  <a:lnTo>
                    <a:pt x="513" y="447"/>
                  </a:lnTo>
                  <a:lnTo>
                    <a:pt x="513" y="446"/>
                  </a:lnTo>
                  <a:lnTo>
                    <a:pt x="512" y="446"/>
                  </a:lnTo>
                  <a:lnTo>
                    <a:pt x="511" y="446"/>
                  </a:lnTo>
                  <a:lnTo>
                    <a:pt x="511" y="447"/>
                  </a:lnTo>
                  <a:lnTo>
                    <a:pt x="511" y="449"/>
                  </a:lnTo>
                  <a:lnTo>
                    <a:pt x="510" y="449"/>
                  </a:lnTo>
                  <a:lnTo>
                    <a:pt x="511" y="449"/>
                  </a:lnTo>
                  <a:lnTo>
                    <a:pt x="511" y="450"/>
                  </a:lnTo>
                  <a:lnTo>
                    <a:pt x="510" y="450"/>
                  </a:lnTo>
                  <a:lnTo>
                    <a:pt x="508" y="450"/>
                  </a:lnTo>
                  <a:lnTo>
                    <a:pt x="507" y="449"/>
                  </a:lnTo>
                  <a:lnTo>
                    <a:pt x="506" y="449"/>
                  </a:lnTo>
                  <a:lnTo>
                    <a:pt x="505" y="449"/>
                  </a:lnTo>
                  <a:lnTo>
                    <a:pt x="504" y="449"/>
                  </a:lnTo>
                  <a:lnTo>
                    <a:pt x="503" y="449"/>
                  </a:lnTo>
                  <a:lnTo>
                    <a:pt x="502" y="449"/>
                  </a:lnTo>
                  <a:lnTo>
                    <a:pt x="502" y="450"/>
                  </a:lnTo>
                  <a:lnTo>
                    <a:pt x="503" y="450"/>
                  </a:lnTo>
                  <a:lnTo>
                    <a:pt x="504" y="450"/>
                  </a:lnTo>
                  <a:lnTo>
                    <a:pt x="505" y="450"/>
                  </a:lnTo>
                  <a:lnTo>
                    <a:pt x="506" y="450"/>
                  </a:lnTo>
                  <a:lnTo>
                    <a:pt x="506" y="452"/>
                  </a:lnTo>
                  <a:lnTo>
                    <a:pt x="505" y="452"/>
                  </a:lnTo>
                  <a:lnTo>
                    <a:pt x="504" y="451"/>
                  </a:lnTo>
                  <a:lnTo>
                    <a:pt x="504" y="452"/>
                  </a:lnTo>
                  <a:lnTo>
                    <a:pt x="504" y="453"/>
                  </a:lnTo>
                  <a:lnTo>
                    <a:pt x="503" y="453"/>
                  </a:lnTo>
                  <a:lnTo>
                    <a:pt x="502" y="453"/>
                  </a:lnTo>
                  <a:lnTo>
                    <a:pt x="502" y="452"/>
                  </a:lnTo>
                  <a:lnTo>
                    <a:pt x="500" y="452"/>
                  </a:lnTo>
                  <a:lnTo>
                    <a:pt x="500" y="453"/>
                  </a:lnTo>
                  <a:lnTo>
                    <a:pt x="500" y="454"/>
                  </a:lnTo>
                  <a:lnTo>
                    <a:pt x="499" y="453"/>
                  </a:lnTo>
                  <a:lnTo>
                    <a:pt x="499" y="452"/>
                  </a:lnTo>
                  <a:lnTo>
                    <a:pt x="499" y="453"/>
                  </a:lnTo>
                  <a:lnTo>
                    <a:pt x="498" y="453"/>
                  </a:lnTo>
                  <a:lnTo>
                    <a:pt x="498" y="454"/>
                  </a:lnTo>
                  <a:lnTo>
                    <a:pt x="497" y="454"/>
                  </a:lnTo>
                  <a:lnTo>
                    <a:pt x="497" y="453"/>
                  </a:lnTo>
                  <a:lnTo>
                    <a:pt x="498" y="453"/>
                  </a:lnTo>
                  <a:lnTo>
                    <a:pt x="498" y="452"/>
                  </a:lnTo>
                  <a:lnTo>
                    <a:pt x="498" y="451"/>
                  </a:lnTo>
                  <a:lnTo>
                    <a:pt x="498" y="450"/>
                  </a:lnTo>
                  <a:lnTo>
                    <a:pt x="499" y="450"/>
                  </a:lnTo>
                  <a:lnTo>
                    <a:pt x="498" y="449"/>
                  </a:lnTo>
                  <a:lnTo>
                    <a:pt x="497" y="451"/>
                  </a:lnTo>
                  <a:lnTo>
                    <a:pt x="497" y="452"/>
                  </a:lnTo>
                  <a:lnTo>
                    <a:pt x="496" y="452"/>
                  </a:lnTo>
                  <a:lnTo>
                    <a:pt x="496" y="450"/>
                  </a:lnTo>
                  <a:lnTo>
                    <a:pt x="495" y="450"/>
                  </a:lnTo>
                  <a:lnTo>
                    <a:pt x="495" y="452"/>
                  </a:lnTo>
                  <a:lnTo>
                    <a:pt x="494" y="452"/>
                  </a:lnTo>
                  <a:lnTo>
                    <a:pt x="494" y="453"/>
                  </a:lnTo>
                  <a:lnTo>
                    <a:pt x="493" y="453"/>
                  </a:lnTo>
                  <a:lnTo>
                    <a:pt x="493" y="452"/>
                  </a:lnTo>
                  <a:lnTo>
                    <a:pt x="493" y="451"/>
                  </a:lnTo>
                  <a:lnTo>
                    <a:pt x="493" y="450"/>
                  </a:lnTo>
                  <a:lnTo>
                    <a:pt x="491" y="450"/>
                  </a:lnTo>
                  <a:lnTo>
                    <a:pt x="490" y="451"/>
                  </a:lnTo>
                  <a:lnTo>
                    <a:pt x="489" y="451"/>
                  </a:lnTo>
                  <a:lnTo>
                    <a:pt x="489" y="450"/>
                  </a:lnTo>
                  <a:lnTo>
                    <a:pt x="489" y="449"/>
                  </a:lnTo>
                  <a:lnTo>
                    <a:pt x="488" y="447"/>
                  </a:lnTo>
                  <a:lnTo>
                    <a:pt x="487" y="446"/>
                  </a:lnTo>
                  <a:lnTo>
                    <a:pt x="487" y="447"/>
                  </a:lnTo>
                  <a:lnTo>
                    <a:pt x="486" y="447"/>
                  </a:lnTo>
                  <a:lnTo>
                    <a:pt x="485" y="449"/>
                  </a:lnTo>
                  <a:lnTo>
                    <a:pt x="485" y="447"/>
                  </a:lnTo>
                  <a:lnTo>
                    <a:pt x="483" y="447"/>
                  </a:lnTo>
                  <a:lnTo>
                    <a:pt x="483" y="450"/>
                  </a:lnTo>
                  <a:lnTo>
                    <a:pt x="482" y="450"/>
                  </a:lnTo>
                  <a:lnTo>
                    <a:pt x="481" y="450"/>
                  </a:lnTo>
                  <a:lnTo>
                    <a:pt x="480" y="447"/>
                  </a:lnTo>
                  <a:lnTo>
                    <a:pt x="480" y="449"/>
                  </a:lnTo>
                  <a:lnTo>
                    <a:pt x="479" y="450"/>
                  </a:lnTo>
                  <a:lnTo>
                    <a:pt x="478" y="449"/>
                  </a:lnTo>
                  <a:lnTo>
                    <a:pt x="477" y="450"/>
                  </a:lnTo>
                  <a:lnTo>
                    <a:pt x="477" y="449"/>
                  </a:lnTo>
                  <a:lnTo>
                    <a:pt x="477" y="450"/>
                  </a:lnTo>
                  <a:lnTo>
                    <a:pt x="476" y="451"/>
                  </a:lnTo>
                  <a:lnTo>
                    <a:pt x="474" y="451"/>
                  </a:lnTo>
                  <a:lnTo>
                    <a:pt x="473" y="451"/>
                  </a:lnTo>
                  <a:lnTo>
                    <a:pt x="473" y="450"/>
                  </a:lnTo>
                  <a:lnTo>
                    <a:pt x="473" y="447"/>
                  </a:lnTo>
                  <a:lnTo>
                    <a:pt x="473" y="446"/>
                  </a:lnTo>
                  <a:lnTo>
                    <a:pt x="473" y="445"/>
                  </a:lnTo>
                  <a:lnTo>
                    <a:pt x="472" y="446"/>
                  </a:lnTo>
                  <a:lnTo>
                    <a:pt x="471" y="446"/>
                  </a:lnTo>
                  <a:lnTo>
                    <a:pt x="471" y="447"/>
                  </a:lnTo>
                  <a:lnTo>
                    <a:pt x="470" y="447"/>
                  </a:lnTo>
                  <a:lnTo>
                    <a:pt x="470" y="449"/>
                  </a:lnTo>
                  <a:lnTo>
                    <a:pt x="469" y="449"/>
                  </a:lnTo>
                  <a:lnTo>
                    <a:pt x="468" y="449"/>
                  </a:lnTo>
                  <a:lnTo>
                    <a:pt x="467" y="447"/>
                  </a:lnTo>
                  <a:lnTo>
                    <a:pt x="467" y="449"/>
                  </a:lnTo>
                  <a:lnTo>
                    <a:pt x="465" y="449"/>
                  </a:lnTo>
                  <a:lnTo>
                    <a:pt x="465" y="450"/>
                  </a:lnTo>
                  <a:lnTo>
                    <a:pt x="464" y="451"/>
                  </a:lnTo>
                  <a:lnTo>
                    <a:pt x="463" y="450"/>
                  </a:lnTo>
                  <a:lnTo>
                    <a:pt x="464" y="449"/>
                  </a:lnTo>
                  <a:lnTo>
                    <a:pt x="463" y="449"/>
                  </a:lnTo>
                  <a:lnTo>
                    <a:pt x="462" y="449"/>
                  </a:lnTo>
                  <a:lnTo>
                    <a:pt x="461" y="449"/>
                  </a:lnTo>
                  <a:lnTo>
                    <a:pt x="461" y="447"/>
                  </a:lnTo>
                  <a:lnTo>
                    <a:pt x="461" y="446"/>
                  </a:lnTo>
                  <a:lnTo>
                    <a:pt x="461" y="447"/>
                  </a:lnTo>
                  <a:lnTo>
                    <a:pt x="460" y="447"/>
                  </a:lnTo>
                  <a:lnTo>
                    <a:pt x="460" y="446"/>
                  </a:lnTo>
                  <a:lnTo>
                    <a:pt x="459" y="446"/>
                  </a:lnTo>
                  <a:lnTo>
                    <a:pt x="460" y="447"/>
                  </a:lnTo>
                  <a:lnTo>
                    <a:pt x="459" y="447"/>
                  </a:lnTo>
                  <a:lnTo>
                    <a:pt x="459" y="449"/>
                  </a:lnTo>
                  <a:lnTo>
                    <a:pt x="457" y="450"/>
                  </a:lnTo>
                  <a:lnTo>
                    <a:pt x="456" y="450"/>
                  </a:lnTo>
                  <a:lnTo>
                    <a:pt x="456" y="449"/>
                  </a:lnTo>
                  <a:lnTo>
                    <a:pt x="456" y="446"/>
                  </a:lnTo>
                  <a:lnTo>
                    <a:pt x="455" y="446"/>
                  </a:lnTo>
                  <a:lnTo>
                    <a:pt x="454" y="446"/>
                  </a:lnTo>
                  <a:lnTo>
                    <a:pt x="453" y="446"/>
                  </a:lnTo>
                  <a:lnTo>
                    <a:pt x="448" y="446"/>
                  </a:lnTo>
                  <a:lnTo>
                    <a:pt x="447" y="446"/>
                  </a:lnTo>
                  <a:lnTo>
                    <a:pt x="446" y="446"/>
                  </a:lnTo>
                  <a:lnTo>
                    <a:pt x="446" y="447"/>
                  </a:lnTo>
                  <a:lnTo>
                    <a:pt x="450" y="449"/>
                  </a:lnTo>
                  <a:lnTo>
                    <a:pt x="450" y="450"/>
                  </a:lnTo>
                  <a:lnTo>
                    <a:pt x="448" y="450"/>
                  </a:lnTo>
                  <a:lnTo>
                    <a:pt x="448" y="451"/>
                  </a:lnTo>
                  <a:lnTo>
                    <a:pt x="447" y="451"/>
                  </a:lnTo>
                  <a:lnTo>
                    <a:pt x="446" y="450"/>
                  </a:lnTo>
                  <a:lnTo>
                    <a:pt x="446" y="451"/>
                  </a:lnTo>
                  <a:lnTo>
                    <a:pt x="446" y="452"/>
                  </a:lnTo>
                  <a:lnTo>
                    <a:pt x="446" y="453"/>
                  </a:lnTo>
                  <a:lnTo>
                    <a:pt x="445" y="453"/>
                  </a:lnTo>
                  <a:lnTo>
                    <a:pt x="443" y="452"/>
                  </a:lnTo>
                  <a:lnTo>
                    <a:pt x="443" y="453"/>
                  </a:lnTo>
                  <a:lnTo>
                    <a:pt x="442" y="453"/>
                  </a:lnTo>
                  <a:lnTo>
                    <a:pt x="441" y="453"/>
                  </a:lnTo>
                  <a:lnTo>
                    <a:pt x="441" y="454"/>
                  </a:lnTo>
                  <a:lnTo>
                    <a:pt x="439" y="453"/>
                  </a:lnTo>
                  <a:lnTo>
                    <a:pt x="439" y="452"/>
                  </a:lnTo>
                  <a:lnTo>
                    <a:pt x="439" y="451"/>
                  </a:lnTo>
                  <a:lnTo>
                    <a:pt x="439" y="452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8" y="455"/>
                  </a:lnTo>
                  <a:lnTo>
                    <a:pt x="437" y="454"/>
                  </a:lnTo>
                  <a:lnTo>
                    <a:pt x="437" y="453"/>
                  </a:lnTo>
                  <a:lnTo>
                    <a:pt x="437" y="452"/>
                  </a:lnTo>
                  <a:lnTo>
                    <a:pt x="437" y="451"/>
                  </a:lnTo>
                  <a:lnTo>
                    <a:pt x="437" y="450"/>
                  </a:lnTo>
                  <a:lnTo>
                    <a:pt x="436" y="450"/>
                  </a:lnTo>
                  <a:lnTo>
                    <a:pt x="436" y="451"/>
                  </a:lnTo>
                  <a:lnTo>
                    <a:pt x="436" y="452"/>
                  </a:lnTo>
                  <a:lnTo>
                    <a:pt x="435" y="452"/>
                  </a:lnTo>
                  <a:lnTo>
                    <a:pt x="434" y="453"/>
                  </a:lnTo>
                  <a:lnTo>
                    <a:pt x="433" y="453"/>
                  </a:lnTo>
                  <a:lnTo>
                    <a:pt x="431" y="453"/>
                  </a:lnTo>
                  <a:lnTo>
                    <a:pt x="433" y="451"/>
                  </a:lnTo>
                  <a:lnTo>
                    <a:pt x="433" y="450"/>
                  </a:lnTo>
                  <a:lnTo>
                    <a:pt x="431" y="451"/>
                  </a:lnTo>
                  <a:lnTo>
                    <a:pt x="430" y="452"/>
                  </a:lnTo>
                  <a:lnTo>
                    <a:pt x="430" y="451"/>
                  </a:lnTo>
                  <a:lnTo>
                    <a:pt x="429" y="451"/>
                  </a:lnTo>
                  <a:lnTo>
                    <a:pt x="428" y="451"/>
                  </a:lnTo>
                  <a:lnTo>
                    <a:pt x="427" y="452"/>
                  </a:lnTo>
                  <a:lnTo>
                    <a:pt x="426" y="452"/>
                  </a:lnTo>
                  <a:lnTo>
                    <a:pt x="426" y="450"/>
                  </a:lnTo>
                  <a:lnTo>
                    <a:pt x="426" y="451"/>
                  </a:lnTo>
                  <a:lnTo>
                    <a:pt x="425" y="452"/>
                  </a:lnTo>
                  <a:lnTo>
                    <a:pt x="424" y="452"/>
                  </a:lnTo>
                  <a:lnTo>
                    <a:pt x="424" y="451"/>
                  </a:lnTo>
                  <a:lnTo>
                    <a:pt x="424" y="450"/>
                  </a:lnTo>
                  <a:lnTo>
                    <a:pt x="424" y="447"/>
                  </a:lnTo>
                  <a:lnTo>
                    <a:pt x="424" y="446"/>
                  </a:lnTo>
                  <a:lnTo>
                    <a:pt x="422" y="446"/>
                  </a:lnTo>
                  <a:lnTo>
                    <a:pt x="421" y="446"/>
                  </a:lnTo>
                  <a:lnTo>
                    <a:pt x="421" y="447"/>
                  </a:lnTo>
                  <a:lnTo>
                    <a:pt x="421" y="449"/>
                  </a:lnTo>
                  <a:lnTo>
                    <a:pt x="420" y="449"/>
                  </a:lnTo>
                  <a:lnTo>
                    <a:pt x="419" y="449"/>
                  </a:lnTo>
                  <a:lnTo>
                    <a:pt x="419" y="447"/>
                  </a:lnTo>
                  <a:lnTo>
                    <a:pt x="418" y="447"/>
                  </a:lnTo>
                  <a:lnTo>
                    <a:pt x="417" y="449"/>
                  </a:lnTo>
                  <a:lnTo>
                    <a:pt x="417" y="447"/>
                  </a:lnTo>
                  <a:lnTo>
                    <a:pt x="417" y="449"/>
                  </a:lnTo>
                  <a:lnTo>
                    <a:pt x="417" y="450"/>
                  </a:lnTo>
                  <a:lnTo>
                    <a:pt x="417" y="451"/>
                  </a:lnTo>
                  <a:lnTo>
                    <a:pt x="417" y="452"/>
                  </a:lnTo>
                  <a:lnTo>
                    <a:pt x="416" y="452"/>
                  </a:lnTo>
                  <a:lnTo>
                    <a:pt x="414" y="450"/>
                  </a:lnTo>
                  <a:lnTo>
                    <a:pt x="413" y="450"/>
                  </a:lnTo>
                  <a:lnTo>
                    <a:pt x="412" y="449"/>
                  </a:lnTo>
                  <a:lnTo>
                    <a:pt x="413" y="449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1" y="445"/>
                  </a:lnTo>
                  <a:lnTo>
                    <a:pt x="410" y="445"/>
                  </a:lnTo>
                  <a:lnTo>
                    <a:pt x="409" y="445"/>
                  </a:lnTo>
                  <a:lnTo>
                    <a:pt x="408" y="445"/>
                  </a:lnTo>
                  <a:lnTo>
                    <a:pt x="407" y="445"/>
                  </a:lnTo>
                  <a:lnTo>
                    <a:pt x="407" y="444"/>
                  </a:lnTo>
                  <a:lnTo>
                    <a:pt x="405" y="444"/>
                  </a:lnTo>
                  <a:lnTo>
                    <a:pt x="405" y="445"/>
                  </a:lnTo>
                  <a:lnTo>
                    <a:pt x="404" y="445"/>
                  </a:lnTo>
                  <a:lnTo>
                    <a:pt x="405" y="445"/>
                  </a:lnTo>
                  <a:lnTo>
                    <a:pt x="408" y="446"/>
                  </a:lnTo>
                  <a:lnTo>
                    <a:pt x="409" y="447"/>
                  </a:lnTo>
                  <a:lnTo>
                    <a:pt x="409" y="449"/>
                  </a:lnTo>
                  <a:lnTo>
                    <a:pt x="408" y="450"/>
                  </a:lnTo>
                  <a:lnTo>
                    <a:pt x="407" y="450"/>
                  </a:lnTo>
                  <a:lnTo>
                    <a:pt x="405" y="450"/>
                  </a:lnTo>
                  <a:lnTo>
                    <a:pt x="405" y="449"/>
                  </a:lnTo>
                  <a:lnTo>
                    <a:pt x="404" y="446"/>
                  </a:lnTo>
                  <a:lnTo>
                    <a:pt x="404" y="445"/>
                  </a:lnTo>
                  <a:lnTo>
                    <a:pt x="403" y="445"/>
                  </a:lnTo>
                  <a:lnTo>
                    <a:pt x="403" y="446"/>
                  </a:lnTo>
                  <a:lnTo>
                    <a:pt x="402" y="446"/>
                  </a:lnTo>
                  <a:lnTo>
                    <a:pt x="401" y="445"/>
                  </a:lnTo>
                  <a:lnTo>
                    <a:pt x="401" y="444"/>
                  </a:lnTo>
                  <a:lnTo>
                    <a:pt x="400" y="444"/>
                  </a:lnTo>
                  <a:lnTo>
                    <a:pt x="399" y="443"/>
                  </a:lnTo>
                  <a:lnTo>
                    <a:pt x="398" y="443"/>
                  </a:lnTo>
                  <a:lnTo>
                    <a:pt x="396" y="444"/>
                  </a:lnTo>
                  <a:lnTo>
                    <a:pt x="395" y="444"/>
                  </a:lnTo>
                  <a:lnTo>
                    <a:pt x="394" y="444"/>
                  </a:lnTo>
                  <a:lnTo>
                    <a:pt x="394" y="445"/>
                  </a:lnTo>
                  <a:lnTo>
                    <a:pt x="394" y="444"/>
                  </a:lnTo>
                  <a:lnTo>
                    <a:pt x="393" y="444"/>
                  </a:lnTo>
                  <a:lnTo>
                    <a:pt x="392" y="444"/>
                  </a:lnTo>
                  <a:lnTo>
                    <a:pt x="391" y="445"/>
                  </a:lnTo>
                  <a:lnTo>
                    <a:pt x="391" y="447"/>
                  </a:lnTo>
                  <a:lnTo>
                    <a:pt x="392" y="446"/>
                  </a:lnTo>
                  <a:lnTo>
                    <a:pt x="392" y="445"/>
                  </a:lnTo>
                  <a:lnTo>
                    <a:pt x="393" y="445"/>
                  </a:lnTo>
                  <a:lnTo>
                    <a:pt x="394" y="445"/>
                  </a:lnTo>
                  <a:lnTo>
                    <a:pt x="395" y="445"/>
                  </a:lnTo>
                  <a:lnTo>
                    <a:pt x="394" y="446"/>
                  </a:lnTo>
                  <a:lnTo>
                    <a:pt x="395" y="446"/>
                  </a:lnTo>
                  <a:lnTo>
                    <a:pt x="395" y="447"/>
                  </a:lnTo>
                  <a:lnTo>
                    <a:pt x="394" y="447"/>
                  </a:lnTo>
                  <a:lnTo>
                    <a:pt x="395" y="447"/>
                  </a:lnTo>
                  <a:lnTo>
                    <a:pt x="396" y="447"/>
                  </a:lnTo>
                  <a:lnTo>
                    <a:pt x="396" y="449"/>
                  </a:lnTo>
                  <a:lnTo>
                    <a:pt x="396" y="450"/>
                  </a:lnTo>
                  <a:lnTo>
                    <a:pt x="396" y="451"/>
                  </a:lnTo>
                  <a:lnTo>
                    <a:pt x="395" y="451"/>
                  </a:lnTo>
                  <a:lnTo>
                    <a:pt x="394" y="451"/>
                  </a:lnTo>
                  <a:lnTo>
                    <a:pt x="393" y="451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3" y="451"/>
                  </a:lnTo>
                  <a:lnTo>
                    <a:pt x="392" y="452"/>
                  </a:lnTo>
                  <a:lnTo>
                    <a:pt x="393" y="452"/>
                  </a:lnTo>
                  <a:lnTo>
                    <a:pt x="394" y="453"/>
                  </a:lnTo>
                  <a:lnTo>
                    <a:pt x="395" y="452"/>
                  </a:lnTo>
                  <a:lnTo>
                    <a:pt x="396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2" y="452"/>
                  </a:lnTo>
                  <a:lnTo>
                    <a:pt x="391" y="452"/>
                  </a:lnTo>
                  <a:lnTo>
                    <a:pt x="390" y="453"/>
                  </a:lnTo>
                  <a:lnTo>
                    <a:pt x="390" y="452"/>
                  </a:lnTo>
                  <a:lnTo>
                    <a:pt x="391" y="452"/>
                  </a:lnTo>
                  <a:lnTo>
                    <a:pt x="391" y="451"/>
                  </a:lnTo>
                  <a:lnTo>
                    <a:pt x="390" y="451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7" y="453"/>
                  </a:lnTo>
                  <a:lnTo>
                    <a:pt x="388" y="452"/>
                  </a:lnTo>
                  <a:lnTo>
                    <a:pt x="387" y="451"/>
                  </a:lnTo>
                  <a:lnTo>
                    <a:pt x="387" y="452"/>
                  </a:lnTo>
                  <a:lnTo>
                    <a:pt x="387" y="453"/>
                  </a:lnTo>
                  <a:lnTo>
                    <a:pt x="386" y="453"/>
                  </a:lnTo>
                  <a:lnTo>
                    <a:pt x="386" y="454"/>
                  </a:lnTo>
                  <a:lnTo>
                    <a:pt x="386" y="453"/>
                  </a:lnTo>
                  <a:lnTo>
                    <a:pt x="386" y="454"/>
                  </a:lnTo>
                  <a:lnTo>
                    <a:pt x="386" y="455"/>
                  </a:lnTo>
                  <a:lnTo>
                    <a:pt x="385" y="455"/>
                  </a:lnTo>
                  <a:lnTo>
                    <a:pt x="385" y="454"/>
                  </a:lnTo>
                  <a:lnTo>
                    <a:pt x="386" y="453"/>
                  </a:lnTo>
                  <a:lnTo>
                    <a:pt x="385" y="453"/>
                  </a:lnTo>
                  <a:lnTo>
                    <a:pt x="385" y="454"/>
                  </a:lnTo>
                  <a:lnTo>
                    <a:pt x="384" y="454"/>
                  </a:lnTo>
                  <a:lnTo>
                    <a:pt x="384" y="453"/>
                  </a:lnTo>
                  <a:lnTo>
                    <a:pt x="385" y="452"/>
                  </a:lnTo>
                  <a:lnTo>
                    <a:pt x="386" y="453"/>
                  </a:lnTo>
                  <a:lnTo>
                    <a:pt x="386" y="452"/>
                  </a:lnTo>
                  <a:lnTo>
                    <a:pt x="385" y="452"/>
                  </a:lnTo>
                  <a:lnTo>
                    <a:pt x="384" y="452"/>
                  </a:lnTo>
                  <a:lnTo>
                    <a:pt x="385" y="451"/>
                  </a:lnTo>
                  <a:lnTo>
                    <a:pt x="386" y="451"/>
                  </a:lnTo>
                  <a:lnTo>
                    <a:pt x="386" y="450"/>
                  </a:lnTo>
                  <a:lnTo>
                    <a:pt x="387" y="450"/>
                  </a:lnTo>
                  <a:lnTo>
                    <a:pt x="388" y="450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49"/>
                  </a:lnTo>
                  <a:lnTo>
                    <a:pt x="390" y="447"/>
                  </a:lnTo>
                  <a:lnTo>
                    <a:pt x="388" y="446"/>
                  </a:lnTo>
                  <a:lnTo>
                    <a:pt x="388" y="447"/>
                  </a:lnTo>
                  <a:lnTo>
                    <a:pt x="388" y="449"/>
                  </a:lnTo>
                  <a:lnTo>
                    <a:pt x="387" y="449"/>
                  </a:lnTo>
                  <a:lnTo>
                    <a:pt x="386" y="449"/>
                  </a:lnTo>
                  <a:lnTo>
                    <a:pt x="385" y="449"/>
                  </a:lnTo>
                  <a:lnTo>
                    <a:pt x="386" y="449"/>
                  </a:lnTo>
                  <a:lnTo>
                    <a:pt x="386" y="447"/>
                  </a:lnTo>
                  <a:lnTo>
                    <a:pt x="386" y="449"/>
                  </a:lnTo>
                  <a:lnTo>
                    <a:pt x="385" y="449"/>
                  </a:lnTo>
                  <a:lnTo>
                    <a:pt x="385" y="450"/>
                  </a:lnTo>
                  <a:lnTo>
                    <a:pt x="384" y="450"/>
                  </a:lnTo>
                  <a:lnTo>
                    <a:pt x="383" y="450"/>
                  </a:lnTo>
                  <a:lnTo>
                    <a:pt x="383" y="451"/>
                  </a:lnTo>
                  <a:lnTo>
                    <a:pt x="383" y="452"/>
                  </a:lnTo>
                  <a:lnTo>
                    <a:pt x="382" y="452"/>
                  </a:lnTo>
                  <a:lnTo>
                    <a:pt x="382" y="453"/>
                  </a:lnTo>
                  <a:lnTo>
                    <a:pt x="381" y="453"/>
                  </a:lnTo>
                  <a:lnTo>
                    <a:pt x="381" y="452"/>
                  </a:lnTo>
                  <a:lnTo>
                    <a:pt x="381" y="451"/>
                  </a:lnTo>
                  <a:lnTo>
                    <a:pt x="381" y="452"/>
                  </a:lnTo>
                  <a:lnTo>
                    <a:pt x="381" y="451"/>
                  </a:lnTo>
                  <a:lnTo>
                    <a:pt x="382" y="451"/>
                  </a:lnTo>
                  <a:lnTo>
                    <a:pt x="382" y="450"/>
                  </a:lnTo>
                  <a:lnTo>
                    <a:pt x="381" y="450"/>
                  </a:lnTo>
                  <a:lnTo>
                    <a:pt x="381" y="449"/>
                  </a:lnTo>
                  <a:lnTo>
                    <a:pt x="379" y="449"/>
                  </a:lnTo>
                  <a:lnTo>
                    <a:pt x="377" y="450"/>
                  </a:lnTo>
                  <a:lnTo>
                    <a:pt x="377" y="449"/>
                  </a:lnTo>
                  <a:lnTo>
                    <a:pt x="376" y="449"/>
                  </a:lnTo>
                  <a:lnTo>
                    <a:pt x="375" y="449"/>
                  </a:lnTo>
                  <a:lnTo>
                    <a:pt x="375" y="450"/>
                  </a:lnTo>
                  <a:lnTo>
                    <a:pt x="375" y="449"/>
                  </a:lnTo>
                  <a:lnTo>
                    <a:pt x="375" y="447"/>
                  </a:lnTo>
                  <a:lnTo>
                    <a:pt x="374" y="447"/>
                  </a:lnTo>
                  <a:lnTo>
                    <a:pt x="374" y="446"/>
                  </a:lnTo>
                  <a:lnTo>
                    <a:pt x="373" y="447"/>
                  </a:lnTo>
                  <a:lnTo>
                    <a:pt x="373" y="446"/>
                  </a:lnTo>
                  <a:lnTo>
                    <a:pt x="371" y="446"/>
                  </a:lnTo>
                  <a:lnTo>
                    <a:pt x="370" y="446"/>
                  </a:lnTo>
                  <a:lnTo>
                    <a:pt x="370" y="445"/>
                  </a:lnTo>
                  <a:lnTo>
                    <a:pt x="369" y="445"/>
                  </a:lnTo>
                  <a:lnTo>
                    <a:pt x="368" y="445"/>
                  </a:lnTo>
                  <a:lnTo>
                    <a:pt x="367" y="446"/>
                  </a:lnTo>
                  <a:lnTo>
                    <a:pt x="366" y="446"/>
                  </a:lnTo>
                  <a:lnTo>
                    <a:pt x="367" y="445"/>
                  </a:lnTo>
                  <a:lnTo>
                    <a:pt x="367" y="444"/>
                  </a:lnTo>
                  <a:lnTo>
                    <a:pt x="368" y="443"/>
                  </a:lnTo>
                  <a:lnTo>
                    <a:pt x="369" y="443"/>
                  </a:lnTo>
                  <a:lnTo>
                    <a:pt x="369" y="442"/>
                  </a:lnTo>
                  <a:lnTo>
                    <a:pt x="368" y="442"/>
                  </a:lnTo>
                  <a:lnTo>
                    <a:pt x="367" y="442"/>
                  </a:lnTo>
                  <a:lnTo>
                    <a:pt x="367" y="443"/>
                  </a:lnTo>
                  <a:lnTo>
                    <a:pt x="366" y="444"/>
                  </a:lnTo>
                  <a:lnTo>
                    <a:pt x="366" y="445"/>
                  </a:lnTo>
                  <a:lnTo>
                    <a:pt x="365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2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9" y="449"/>
                  </a:lnTo>
                  <a:lnTo>
                    <a:pt x="358" y="449"/>
                  </a:lnTo>
                  <a:lnTo>
                    <a:pt x="357" y="447"/>
                  </a:lnTo>
                  <a:lnTo>
                    <a:pt x="356" y="447"/>
                  </a:lnTo>
                  <a:lnTo>
                    <a:pt x="357" y="447"/>
                  </a:lnTo>
                  <a:lnTo>
                    <a:pt x="358" y="447"/>
                  </a:lnTo>
                  <a:lnTo>
                    <a:pt x="357" y="446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9" y="447"/>
                  </a:lnTo>
                  <a:lnTo>
                    <a:pt x="360" y="447"/>
                  </a:lnTo>
                  <a:lnTo>
                    <a:pt x="359" y="446"/>
                  </a:lnTo>
                  <a:lnTo>
                    <a:pt x="359" y="445"/>
                  </a:lnTo>
                  <a:lnTo>
                    <a:pt x="360" y="445"/>
                  </a:lnTo>
                  <a:lnTo>
                    <a:pt x="361" y="445"/>
                  </a:lnTo>
                  <a:lnTo>
                    <a:pt x="361" y="444"/>
                  </a:lnTo>
                  <a:lnTo>
                    <a:pt x="362" y="443"/>
                  </a:lnTo>
                  <a:lnTo>
                    <a:pt x="364" y="443"/>
                  </a:lnTo>
                  <a:lnTo>
                    <a:pt x="365" y="443"/>
                  </a:lnTo>
                  <a:lnTo>
                    <a:pt x="365" y="442"/>
                  </a:lnTo>
                  <a:lnTo>
                    <a:pt x="365" y="441"/>
                  </a:lnTo>
                  <a:lnTo>
                    <a:pt x="364" y="438"/>
                  </a:lnTo>
                  <a:lnTo>
                    <a:pt x="362" y="438"/>
                  </a:lnTo>
                  <a:lnTo>
                    <a:pt x="361" y="438"/>
                  </a:lnTo>
                  <a:lnTo>
                    <a:pt x="361" y="439"/>
                  </a:lnTo>
                  <a:lnTo>
                    <a:pt x="360" y="439"/>
                  </a:lnTo>
                  <a:lnTo>
                    <a:pt x="360" y="438"/>
                  </a:lnTo>
                  <a:lnTo>
                    <a:pt x="360" y="437"/>
                  </a:lnTo>
                  <a:lnTo>
                    <a:pt x="359" y="438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7" y="438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38"/>
                  </a:lnTo>
                  <a:lnTo>
                    <a:pt x="356" y="437"/>
                  </a:lnTo>
                  <a:lnTo>
                    <a:pt x="355" y="438"/>
                  </a:lnTo>
                  <a:lnTo>
                    <a:pt x="353" y="438"/>
                  </a:lnTo>
                  <a:lnTo>
                    <a:pt x="352" y="437"/>
                  </a:lnTo>
                  <a:lnTo>
                    <a:pt x="351" y="437"/>
                  </a:lnTo>
                  <a:lnTo>
                    <a:pt x="350" y="436"/>
                  </a:lnTo>
                  <a:lnTo>
                    <a:pt x="350" y="435"/>
                  </a:lnTo>
                  <a:lnTo>
                    <a:pt x="349" y="435"/>
                  </a:lnTo>
                  <a:lnTo>
                    <a:pt x="349" y="437"/>
                  </a:lnTo>
                  <a:lnTo>
                    <a:pt x="348" y="437"/>
                  </a:lnTo>
                  <a:lnTo>
                    <a:pt x="347" y="436"/>
                  </a:lnTo>
                  <a:lnTo>
                    <a:pt x="347" y="437"/>
                  </a:lnTo>
                  <a:lnTo>
                    <a:pt x="345" y="437"/>
                  </a:lnTo>
                  <a:lnTo>
                    <a:pt x="345" y="438"/>
                  </a:lnTo>
                  <a:lnTo>
                    <a:pt x="344" y="438"/>
                  </a:lnTo>
                  <a:lnTo>
                    <a:pt x="343" y="438"/>
                  </a:lnTo>
                  <a:lnTo>
                    <a:pt x="343" y="437"/>
                  </a:lnTo>
                  <a:lnTo>
                    <a:pt x="344" y="435"/>
                  </a:lnTo>
                  <a:lnTo>
                    <a:pt x="345" y="434"/>
                  </a:lnTo>
                  <a:lnTo>
                    <a:pt x="347" y="434"/>
                  </a:lnTo>
                  <a:lnTo>
                    <a:pt x="345" y="433"/>
                  </a:lnTo>
                  <a:lnTo>
                    <a:pt x="345" y="434"/>
                  </a:lnTo>
                  <a:lnTo>
                    <a:pt x="344" y="434"/>
                  </a:lnTo>
                  <a:lnTo>
                    <a:pt x="343" y="434"/>
                  </a:lnTo>
                  <a:lnTo>
                    <a:pt x="342" y="433"/>
                  </a:lnTo>
                  <a:lnTo>
                    <a:pt x="342" y="434"/>
                  </a:lnTo>
                  <a:lnTo>
                    <a:pt x="342" y="435"/>
                  </a:lnTo>
                  <a:lnTo>
                    <a:pt x="341" y="436"/>
                  </a:lnTo>
                  <a:lnTo>
                    <a:pt x="339" y="435"/>
                  </a:lnTo>
                  <a:lnTo>
                    <a:pt x="339" y="434"/>
                  </a:lnTo>
                  <a:lnTo>
                    <a:pt x="339" y="433"/>
                  </a:lnTo>
                  <a:lnTo>
                    <a:pt x="340" y="433"/>
                  </a:lnTo>
                  <a:lnTo>
                    <a:pt x="341" y="432"/>
                  </a:lnTo>
                  <a:lnTo>
                    <a:pt x="340" y="432"/>
                  </a:lnTo>
                  <a:lnTo>
                    <a:pt x="340" y="430"/>
                  </a:lnTo>
                  <a:lnTo>
                    <a:pt x="339" y="430"/>
                  </a:lnTo>
                  <a:lnTo>
                    <a:pt x="336" y="432"/>
                  </a:lnTo>
                  <a:lnTo>
                    <a:pt x="335" y="432"/>
                  </a:lnTo>
                  <a:lnTo>
                    <a:pt x="334" y="432"/>
                  </a:lnTo>
                  <a:lnTo>
                    <a:pt x="330" y="429"/>
                  </a:lnTo>
                  <a:lnTo>
                    <a:pt x="330" y="428"/>
                  </a:lnTo>
                  <a:lnTo>
                    <a:pt x="330" y="427"/>
                  </a:lnTo>
                  <a:lnTo>
                    <a:pt x="327" y="426"/>
                  </a:lnTo>
                  <a:lnTo>
                    <a:pt x="327" y="425"/>
                  </a:lnTo>
                  <a:lnTo>
                    <a:pt x="328" y="425"/>
                  </a:lnTo>
                  <a:lnTo>
                    <a:pt x="330" y="425"/>
                  </a:lnTo>
                  <a:lnTo>
                    <a:pt x="331" y="424"/>
                  </a:lnTo>
                  <a:lnTo>
                    <a:pt x="333" y="422"/>
                  </a:lnTo>
                  <a:lnTo>
                    <a:pt x="334" y="422"/>
                  </a:lnTo>
                  <a:lnTo>
                    <a:pt x="335" y="422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6" y="427"/>
                  </a:lnTo>
                  <a:lnTo>
                    <a:pt x="338" y="427"/>
                  </a:lnTo>
                  <a:lnTo>
                    <a:pt x="336" y="425"/>
                  </a:lnTo>
                  <a:lnTo>
                    <a:pt x="336" y="424"/>
                  </a:lnTo>
                  <a:lnTo>
                    <a:pt x="336" y="422"/>
                  </a:lnTo>
                  <a:lnTo>
                    <a:pt x="336" y="421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30" y="419"/>
                  </a:lnTo>
                  <a:lnTo>
                    <a:pt x="328" y="419"/>
                  </a:lnTo>
                  <a:lnTo>
                    <a:pt x="328" y="420"/>
                  </a:lnTo>
                  <a:lnTo>
                    <a:pt x="327" y="421"/>
                  </a:lnTo>
                  <a:lnTo>
                    <a:pt x="326" y="421"/>
                  </a:lnTo>
                  <a:lnTo>
                    <a:pt x="325" y="421"/>
                  </a:lnTo>
                  <a:lnTo>
                    <a:pt x="322" y="422"/>
                  </a:lnTo>
                  <a:lnTo>
                    <a:pt x="321" y="422"/>
                  </a:lnTo>
                  <a:lnTo>
                    <a:pt x="319" y="422"/>
                  </a:lnTo>
                  <a:lnTo>
                    <a:pt x="318" y="424"/>
                  </a:lnTo>
                  <a:lnTo>
                    <a:pt x="317" y="424"/>
                  </a:lnTo>
                  <a:lnTo>
                    <a:pt x="317" y="422"/>
                  </a:lnTo>
                  <a:lnTo>
                    <a:pt x="318" y="424"/>
                  </a:lnTo>
                  <a:lnTo>
                    <a:pt x="318" y="422"/>
                  </a:lnTo>
                  <a:lnTo>
                    <a:pt x="318" y="421"/>
                  </a:lnTo>
                  <a:lnTo>
                    <a:pt x="317" y="421"/>
                  </a:lnTo>
                  <a:lnTo>
                    <a:pt x="316" y="422"/>
                  </a:lnTo>
                  <a:lnTo>
                    <a:pt x="315" y="422"/>
                  </a:lnTo>
                  <a:lnTo>
                    <a:pt x="315" y="424"/>
                  </a:lnTo>
                  <a:lnTo>
                    <a:pt x="315" y="425"/>
                  </a:lnTo>
                  <a:lnTo>
                    <a:pt x="314" y="426"/>
                  </a:lnTo>
                  <a:lnTo>
                    <a:pt x="314" y="425"/>
                  </a:lnTo>
                  <a:lnTo>
                    <a:pt x="313" y="425"/>
                  </a:lnTo>
                  <a:lnTo>
                    <a:pt x="312" y="425"/>
                  </a:lnTo>
                  <a:lnTo>
                    <a:pt x="312" y="424"/>
                  </a:lnTo>
                  <a:lnTo>
                    <a:pt x="312" y="422"/>
                  </a:lnTo>
                  <a:lnTo>
                    <a:pt x="313" y="422"/>
                  </a:lnTo>
                  <a:lnTo>
                    <a:pt x="314" y="422"/>
                  </a:lnTo>
                  <a:lnTo>
                    <a:pt x="314" y="421"/>
                  </a:lnTo>
                  <a:lnTo>
                    <a:pt x="313" y="421"/>
                  </a:lnTo>
                  <a:lnTo>
                    <a:pt x="310" y="421"/>
                  </a:lnTo>
                  <a:lnTo>
                    <a:pt x="310" y="422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8" y="422"/>
                  </a:lnTo>
                  <a:lnTo>
                    <a:pt x="308" y="421"/>
                  </a:lnTo>
                  <a:lnTo>
                    <a:pt x="307" y="421"/>
                  </a:lnTo>
                  <a:lnTo>
                    <a:pt x="306" y="420"/>
                  </a:lnTo>
                  <a:lnTo>
                    <a:pt x="306" y="419"/>
                  </a:lnTo>
                  <a:lnTo>
                    <a:pt x="306" y="418"/>
                  </a:lnTo>
                  <a:lnTo>
                    <a:pt x="307" y="417"/>
                  </a:lnTo>
                  <a:lnTo>
                    <a:pt x="308" y="417"/>
                  </a:lnTo>
                  <a:lnTo>
                    <a:pt x="308" y="418"/>
                  </a:lnTo>
                  <a:lnTo>
                    <a:pt x="308" y="419"/>
                  </a:lnTo>
                  <a:lnTo>
                    <a:pt x="309" y="419"/>
                  </a:lnTo>
                  <a:lnTo>
                    <a:pt x="309" y="418"/>
                  </a:lnTo>
                  <a:lnTo>
                    <a:pt x="309" y="417"/>
                  </a:lnTo>
                  <a:lnTo>
                    <a:pt x="309" y="416"/>
                  </a:lnTo>
                  <a:lnTo>
                    <a:pt x="310" y="414"/>
                  </a:lnTo>
                  <a:lnTo>
                    <a:pt x="312" y="413"/>
                  </a:lnTo>
                  <a:lnTo>
                    <a:pt x="312" y="412"/>
                  </a:lnTo>
                  <a:lnTo>
                    <a:pt x="312" y="411"/>
                  </a:lnTo>
                  <a:lnTo>
                    <a:pt x="313" y="411"/>
                  </a:lnTo>
                  <a:lnTo>
                    <a:pt x="312" y="410"/>
                  </a:lnTo>
                  <a:lnTo>
                    <a:pt x="310" y="410"/>
                  </a:lnTo>
                  <a:lnTo>
                    <a:pt x="309" y="410"/>
                  </a:lnTo>
                  <a:lnTo>
                    <a:pt x="308" y="410"/>
                  </a:lnTo>
                  <a:lnTo>
                    <a:pt x="308" y="411"/>
                  </a:lnTo>
                  <a:lnTo>
                    <a:pt x="308" y="412"/>
                  </a:lnTo>
                  <a:lnTo>
                    <a:pt x="308" y="413"/>
                  </a:lnTo>
                  <a:lnTo>
                    <a:pt x="307" y="414"/>
                  </a:lnTo>
                  <a:lnTo>
                    <a:pt x="306" y="414"/>
                  </a:lnTo>
                  <a:lnTo>
                    <a:pt x="305" y="416"/>
                  </a:lnTo>
                  <a:lnTo>
                    <a:pt x="305" y="417"/>
                  </a:lnTo>
                  <a:lnTo>
                    <a:pt x="302" y="420"/>
                  </a:lnTo>
                  <a:lnTo>
                    <a:pt x="302" y="419"/>
                  </a:lnTo>
                  <a:lnTo>
                    <a:pt x="302" y="418"/>
                  </a:lnTo>
                  <a:lnTo>
                    <a:pt x="302" y="417"/>
                  </a:lnTo>
                  <a:lnTo>
                    <a:pt x="302" y="418"/>
                  </a:lnTo>
                  <a:lnTo>
                    <a:pt x="304" y="418"/>
                  </a:lnTo>
                  <a:lnTo>
                    <a:pt x="304" y="417"/>
                  </a:lnTo>
                  <a:lnTo>
                    <a:pt x="304" y="416"/>
                  </a:lnTo>
                  <a:lnTo>
                    <a:pt x="302" y="417"/>
                  </a:lnTo>
                  <a:lnTo>
                    <a:pt x="301" y="417"/>
                  </a:lnTo>
                  <a:lnTo>
                    <a:pt x="300" y="417"/>
                  </a:lnTo>
                  <a:lnTo>
                    <a:pt x="299" y="417"/>
                  </a:lnTo>
                  <a:lnTo>
                    <a:pt x="298" y="416"/>
                  </a:lnTo>
                  <a:lnTo>
                    <a:pt x="298" y="414"/>
                  </a:lnTo>
                  <a:lnTo>
                    <a:pt x="298" y="413"/>
                  </a:lnTo>
                  <a:lnTo>
                    <a:pt x="298" y="412"/>
                  </a:lnTo>
                  <a:lnTo>
                    <a:pt x="299" y="412"/>
                  </a:lnTo>
                  <a:lnTo>
                    <a:pt x="300" y="412"/>
                  </a:lnTo>
                  <a:lnTo>
                    <a:pt x="299" y="411"/>
                  </a:lnTo>
                  <a:lnTo>
                    <a:pt x="300" y="409"/>
                  </a:lnTo>
                  <a:lnTo>
                    <a:pt x="300" y="408"/>
                  </a:lnTo>
                  <a:lnTo>
                    <a:pt x="300" y="407"/>
                  </a:lnTo>
                  <a:lnTo>
                    <a:pt x="299" y="407"/>
                  </a:lnTo>
                  <a:lnTo>
                    <a:pt x="300" y="407"/>
                  </a:lnTo>
                  <a:lnTo>
                    <a:pt x="300" y="405"/>
                  </a:lnTo>
                  <a:lnTo>
                    <a:pt x="299" y="405"/>
                  </a:lnTo>
                  <a:lnTo>
                    <a:pt x="299" y="407"/>
                  </a:lnTo>
                  <a:lnTo>
                    <a:pt x="298" y="407"/>
                  </a:lnTo>
                  <a:lnTo>
                    <a:pt x="298" y="405"/>
                  </a:lnTo>
                  <a:lnTo>
                    <a:pt x="298" y="407"/>
                  </a:lnTo>
                  <a:lnTo>
                    <a:pt x="297" y="408"/>
                  </a:lnTo>
                  <a:lnTo>
                    <a:pt x="296" y="408"/>
                  </a:lnTo>
                  <a:lnTo>
                    <a:pt x="296" y="409"/>
                  </a:lnTo>
                  <a:lnTo>
                    <a:pt x="297" y="410"/>
                  </a:lnTo>
                  <a:lnTo>
                    <a:pt x="297" y="411"/>
                  </a:lnTo>
                  <a:lnTo>
                    <a:pt x="296" y="412"/>
                  </a:lnTo>
                  <a:lnTo>
                    <a:pt x="293" y="412"/>
                  </a:lnTo>
                  <a:lnTo>
                    <a:pt x="292" y="412"/>
                  </a:lnTo>
                  <a:lnTo>
                    <a:pt x="290" y="412"/>
                  </a:lnTo>
                  <a:lnTo>
                    <a:pt x="289" y="411"/>
                  </a:lnTo>
                  <a:lnTo>
                    <a:pt x="288" y="411"/>
                  </a:lnTo>
                  <a:lnTo>
                    <a:pt x="289" y="410"/>
                  </a:lnTo>
                  <a:lnTo>
                    <a:pt x="289" y="409"/>
                  </a:lnTo>
                  <a:lnTo>
                    <a:pt x="290" y="410"/>
                  </a:lnTo>
                  <a:lnTo>
                    <a:pt x="291" y="410"/>
                  </a:lnTo>
                  <a:lnTo>
                    <a:pt x="291" y="409"/>
                  </a:lnTo>
                  <a:lnTo>
                    <a:pt x="292" y="409"/>
                  </a:lnTo>
                  <a:lnTo>
                    <a:pt x="292" y="410"/>
                  </a:lnTo>
                  <a:lnTo>
                    <a:pt x="292" y="409"/>
                  </a:lnTo>
                  <a:lnTo>
                    <a:pt x="291" y="409"/>
                  </a:lnTo>
                  <a:lnTo>
                    <a:pt x="292" y="408"/>
                  </a:lnTo>
                  <a:lnTo>
                    <a:pt x="293" y="408"/>
                  </a:lnTo>
                  <a:lnTo>
                    <a:pt x="293" y="409"/>
                  </a:lnTo>
                  <a:lnTo>
                    <a:pt x="295" y="409"/>
                  </a:lnTo>
                  <a:lnTo>
                    <a:pt x="295" y="408"/>
                  </a:lnTo>
                  <a:lnTo>
                    <a:pt x="295" y="407"/>
                  </a:lnTo>
                  <a:lnTo>
                    <a:pt x="296" y="405"/>
                  </a:lnTo>
                  <a:lnTo>
                    <a:pt x="297" y="405"/>
                  </a:lnTo>
                  <a:lnTo>
                    <a:pt x="297" y="404"/>
                  </a:lnTo>
                  <a:lnTo>
                    <a:pt x="298" y="404"/>
                  </a:lnTo>
                  <a:lnTo>
                    <a:pt x="298" y="403"/>
                  </a:lnTo>
                  <a:lnTo>
                    <a:pt x="301" y="404"/>
                  </a:lnTo>
                  <a:lnTo>
                    <a:pt x="305" y="405"/>
                  </a:lnTo>
                  <a:lnTo>
                    <a:pt x="306" y="405"/>
                  </a:lnTo>
                  <a:lnTo>
                    <a:pt x="305" y="405"/>
                  </a:lnTo>
                  <a:lnTo>
                    <a:pt x="304" y="405"/>
                  </a:lnTo>
                  <a:lnTo>
                    <a:pt x="302" y="405"/>
                  </a:lnTo>
                  <a:lnTo>
                    <a:pt x="302" y="407"/>
                  </a:lnTo>
                  <a:lnTo>
                    <a:pt x="304" y="408"/>
                  </a:lnTo>
                  <a:lnTo>
                    <a:pt x="305" y="409"/>
                  </a:lnTo>
                  <a:lnTo>
                    <a:pt x="306" y="409"/>
                  </a:lnTo>
                  <a:lnTo>
                    <a:pt x="307" y="409"/>
                  </a:lnTo>
                  <a:lnTo>
                    <a:pt x="307" y="408"/>
                  </a:lnTo>
                  <a:lnTo>
                    <a:pt x="307" y="407"/>
                  </a:lnTo>
                  <a:lnTo>
                    <a:pt x="309" y="408"/>
                  </a:lnTo>
                  <a:lnTo>
                    <a:pt x="310" y="408"/>
                  </a:lnTo>
                  <a:lnTo>
                    <a:pt x="312" y="408"/>
                  </a:lnTo>
                  <a:lnTo>
                    <a:pt x="313" y="408"/>
                  </a:lnTo>
                  <a:lnTo>
                    <a:pt x="314" y="408"/>
                  </a:lnTo>
                  <a:lnTo>
                    <a:pt x="313" y="409"/>
                  </a:lnTo>
                  <a:lnTo>
                    <a:pt x="314" y="410"/>
                  </a:lnTo>
                  <a:lnTo>
                    <a:pt x="315" y="410"/>
                  </a:lnTo>
                  <a:lnTo>
                    <a:pt x="316" y="410"/>
                  </a:lnTo>
                  <a:lnTo>
                    <a:pt x="316" y="409"/>
                  </a:lnTo>
                  <a:lnTo>
                    <a:pt x="317" y="409"/>
                  </a:lnTo>
                  <a:lnTo>
                    <a:pt x="317" y="408"/>
                  </a:lnTo>
                  <a:lnTo>
                    <a:pt x="316" y="408"/>
                  </a:lnTo>
                  <a:lnTo>
                    <a:pt x="315" y="408"/>
                  </a:lnTo>
                  <a:lnTo>
                    <a:pt x="316" y="407"/>
                  </a:lnTo>
                  <a:lnTo>
                    <a:pt x="317" y="407"/>
                  </a:lnTo>
                  <a:lnTo>
                    <a:pt x="328" y="405"/>
                  </a:lnTo>
                  <a:lnTo>
                    <a:pt x="330" y="407"/>
                  </a:lnTo>
                  <a:lnTo>
                    <a:pt x="331" y="407"/>
                  </a:lnTo>
                  <a:lnTo>
                    <a:pt x="332" y="407"/>
                  </a:lnTo>
                  <a:lnTo>
                    <a:pt x="333" y="407"/>
                  </a:lnTo>
                  <a:lnTo>
                    <a:pt x="336" y="408"/>
                  </a:lnTo>
                  <a:lnTo>
                    <a:pt x="339" y="408"/>
                  </a:lnTo>
                  <a:lnTo>
                    <a:pt x="340" y="408"/>
                  </a:lnTo>
                  <a:lnTo>
                    <a:pt x="341" y="409"/>
                  </a:lnTo>
                  <a:lnTo>
                    <a:pt x="342" y="409"/>
                  </a:lnTo>
                  <a:lnTo>
                    <a:pt x="344" y="411"/>
                  </a:lnTo>
                  <a:lnTo>
                    <a:pt x="345" y="411"/>
                  </a:lnTo>
                  <a:lnTo>
                    <a:pt x="347" y="412"/>
                  </a:lnTo>
                  <a:lnTo>
                    <a:pt x="348" y="412"/>
                  </a:lnTo>
                  <a:lnTo>
                    <a:pt x="351" y="414"/>
                  </a:lnTo>
                  <a:lnTo>
                    <a:pt x="350" y="413"/>
                  </a:lnTo>
                  <a:lnTo>
                    <a:pt x="349" y="413"/>
                  </a:lnTo>
                  <a:lnTo>
                    <a:pt x="347" y="412"/>
                  </a:lnTo>
                  <a:lnTo>
                    <a:pt x="349" y="414"/>
                  </a:lnTo>
                  <a:lnTo>
                    <a:pt x="349" y="416"/>
                  </a:lnTo>
                  <a:lnTo>
                    <a:pt x="350" y="416"/>
                  </a:lnTo>
                  <a:lnTo>
                    <a:pt x="350" y="417"/>
                  </a:lnTo>
                  <a:lnTo>
                    <a:pt x="350" y="418"/>
                  </a:lnTo>
                  <a:lnTo>
                    <a:pt x="351" y="418"/>
                  </a:lnTo>
                  <a:lnTo>
                    <a:pt x="352" y="418"/>
                  </a:lnTo>
                  <a:lnTo>
                    <a:pt x="353" y="418"/>
                  </a:lnTo>
                  <a:lnTo>
                    <a:pt x="353" y="419"/>
                  </a:lnTo>
                  <a:lnTo>
                    <a:pt x="353" y="420"/>
                  </a:lnTo>
                  <a:lnTo>
                    <a:pt x="352" y="420"/>
                  </a:lnTo>
                  <a:lnTo>
                    <a:pt x="351" y="419"/>
                  </a:lnTo>
                  <a:lnTo>
                    <a:pt x="350" y="419"/>
                  </a:lnTo>
                  <a:lnTo>
                    <a:pt x="349" y="419"/>
                  </a:lnTo>
                  <a:lnTo>
                    <a:pt x="349" y="420"/>
                  </a:lnTo>
                  <a:lnTo>
                    <a:pt x="349" y="421"/>
                  </a:lnTo>
                  <a:lnTo>
                    <a:pt x="350" y="421"/>
                  </a:lnTo>
                  <a:lnTo>
                    <a:pt x="349" y="421"/>
                  </a:lnTo>
                  <a:lnTo>
                    <a:pt x="348" y="422"/>
                  </a:lnTo>
                  <a:lnTo>
                    <a:pt x="348" y="424"/>
                  </a:lnTo>
                  <a:lnTo>
                    <a:pt x="347" y="427"/>
                  </a:lnTo>
                  <a:lnTo>
                    <a:pt x="348" y="427"/>
                  </a:lnTo>
                  <a:lnTo>
                    <a:pt x="349" y="427"/>
                  </a:lnTo>
                  <a:lnTo>
                    <a:pt x="348" y="427"/>
                  </a:lnTo>
                  <a:lnTo>
                    <a:pt x="348" y="428"/>
                  </a:lnTo>
                  <a:lnTo>
                    <a:pt x="348" y="429"/>
                  </a:lnTo>
                  <a:lnTo>
                    <a:pt x="349" y="429"/>
                  </a:lnTo>
                  <a:lnTo>
                    <a:pt x="349" y="428"/>
                  </a:lnTo>
                  <a:lnTo>
                    <a:pt x="349" y="427"/>
                  </a:lnTo>
                  <a:lnTo>
                    <a:pt x="349" y="426"/>
                  </a:lnTo>
                  <a:lnTo>
                    <a:pt x="350" y="426"/>
                  </a:lnTo>
                  <a:lnTo>
                    <a:pt x="351" y="425"/>
                  </a:lnTo>
                  <a:lnTo>
                    <a:pt x="351" y="424"/>
                  </a:lnTo>
                  <a:lnTo>
                    <a:pt x="352" y="424"/>
                  </a:lnTo>
                  <a:lnTo>
                    <a:pt x="352" y="425"/>
                  </a:lnTo>
                  <a:lnTo>
                    <a:pt x="355" y="428"/>
                  </a:lnTo>
                  <a:lnTo>
                    <a:pt x="355" y="429"/>
                  </a:lnTo>
                  <a:lnTo>
                    <a:pt x="353" y="429"/>
                  </a:lnTo>
                  <a:lnTo>
                    <a:pt x="353" y="430"/>
                  </a:lnTo>
                  <a:lnTo>
                    <a:pt x="355" y="430"/>
                  </a:lnTo>
                  <a:lnTo>
                    <a:pt x="355" y="432"/>
                  </a:lnTo>
                  <a:lnTo>
                    <a:pt x="355" y="433"/>
                  </a:lnTo>
                  <a:lnTo>
                    <a:pt x="355" y="434"/>
                  </a:lnTo>
                  <a:lnTo>
                    <a:pt x="356" y="434"/>
                  </a:lnTo>
                  <a:lnTo>
                    <a:pt x="356" y="433"/>
                  </a:lnTo>
                  <a:lnTo>
                    <a:pt x="356" y="432"/>
                  </a:lnTo>
                  <a:lnTo>
                    <a:pt x="358" y="433"/>
                  </a:lnTo>
                  <a:lnTo>
                    <a:pt x="358" y="432"/>
                  </a:lnTo>
                  <a:lnTo>
                    <a:pt x="357" y="430"/>
                  </a:lnTo>
                  <a:lnTo>
                    <a:pt x="357" y="426"/>
                  </a:lnTo>
                  <a:lnTo>
                    <a:pt x="356" y="426"/>
                  </a:lnTo>
                  <a:lnTo>
                    <a:pt x="356" y="425"/>
                  </a:lnTo>
                  <a:lnTo>
                    <a:pt x="357" y="425"/>
                  </a:lnTo>
                  <a:lnTo>
                    <a:pt x="358" y="425"/>
                  </a:lnTo>
                  <a:lnTo>
                    <a:pt x="358" y="424"/>
                  </a:lnTo>
                  <a:lnTo>
                    <a:pt x="359" y="422"/>
                  </a:lnTo>
                  <a:lnTo>
                    <a:pt x="360" y="422"/>
                  </a:lnTo>
                  <a:lnTo>
                    <a:pt x="361" y="422"/>
                  </a:lnTo>
                  <a:lnTo>
                    <a:pt x="362" y="422"/>
                  </a:lnTo>
                  <a:lnTo>
                    <a:pt x="364" y="421"/>
                  </a:lnTo>
                  <a:lnTo>
                    <a:pt x="365" y="420"/>
                  </a:lnTo>
                  <a:lnTo>
                    <a:pt x="367" y="419"/>
                  </a:lnTo>
                  <a:lnTo>
                    <a:pt x="368" y="419"/>
                  </a:lnTo>
                  <a:lnTo>
                    <a:pt x="371" y="419"/>
                  </a:lnTo>
                  <a:lnTo>
                    <a:pt x="374" y="419"/>
                  </a:lnTo>
                  <a:lnTo>
                    <a:pt x="378" y="420"/>
                  </a:lnTo>
                  <a:lnTo>
                    <a:pt x="381" y="420"/>
                  </a:lnTo>
                  <a:lnTo>
                    <a:pt x="383" y="420"/>
                  </a:lnTo>
                  <a:lnTo>
                    <a:pt x="385" y="420"/>
                  </a:lnTo>
                  <a:lnTo>
                    <a:pt x="391" y="422"/>
                  </a:lnTo>
                  <a:lnTo>
                    <a:pt x="388" y="422"/>
                  </a:lnTo>
                  <a:lnTo>
                    <a:pt x="390" y="422"/>
                  </a:lnTo>
                  <a:lnTo>
                    <a:pt x="390" y="424"/>
                  </a:lnTo>
                  <a:lnTo>
                    <a:pt x="393" y="424"/>
                  </a:lnTo>
                  <a:lnTo>
                    <a:pt x="394" y="424"/>
                  </a:lnTo>
                  <a:lnTo>
                    <a:pt x="395" y="425"/>
                  </a:lnTo>
                  <a:lnTo>
                    <a:pt x="394" y="424"/>
                  </a:lnTo>
                  <a:lnTo>
                    <a:pt x="395" y="424"/>
                  </a:lnTo>
                  <a:lnTo>
                    <a:pt x="396" y="424"/>
                  </a:lnTo>
                  <a:lnTo>
                    <a:pt x="398" y="424"/>
                  </a:lnTo>
                  <a:lnTo>
                    <a:pt x="400" y="425"/>
                  </a:lnTo>
                  <a:lnTo>
                    <a:pt x="401" y="425"/>
                  </a:lnTo>
                  <a:lnTo>
                    <a:pt x="402" y="425"/>
                  </a:lnTo>
                  <a:lnTo>
                    <a:pt x="403" y="425"/>
                  </a:lnTo>
                  <a:lnTo>
                    <a:pt x="404" y="425"/>
                  </a:lnTo>
                  <a:lnTo>
                    <a:pt x="405" y="425"/>
                  </a:lnTo>
                  <a:lnTo>
                    <a:pt x="404" y="425"/>
                  </a:lnTo>
                  <a:lnTo>
                    <a:pt x="403" y="425"/>
                  </a:lnTo>
                  <a:lnTo>
                    <a:pt x="402" y="425"/>
                  </a:lnTo>
                  <a:lnTo>
                    <a:pt x="401" y="425"/>
                  </a:lnTo>
                  <a:lnTo>
                    <a:pt x="401" y="426"/>
                  </a:lnTo>
                  <a:lnTo>
                    <a:pt x="402" y="425"/>
                  </a:lnTo>
                  <a:lnTo>
                    <a:pt x="403" y="425"/>
                  </a:lnTo>
                  <a:lnTo>
                    <a:pt x="402" y="426"/>
                  </a:lnTo>
                  <a:lnTo>
                    <a:pt x="402" y="427"/>
                  </a:lnTo>
                  <a:lnTo>
                    <a:pt x="402" y="428"/>
                  </a:lnTo>
                  <a:lnTo>
                    <a:pt x="403" y="428"/>
                  </a:lnTo>
                  <a:lnTo>
                    <a:pt x="403" y="429"/>
                  </a:lnTo>
                  <a:lnTo>
                    <a:pt x="404" y="429"/>
                  </a:lnTo>
                  <a:lnTo>
                    <a:pt x="404" y="430"/>
                  </a:lnTo>
                  <a:lnTo>
                    <a:pt x="404" y="432"/>
                  </a:lnTo>
                  <a:lnTo>
                    <a:pt x="405" y="430"/>
                  </a:lnTo>
                  <a:lnTo>
                    <a:pt x="405" y="429"/>
                  </a:lnTo>
                  <a:lnTo>
                    <a:pt x="407" y="429"/>
                  </a:lnTo>
                  <a:lnTo>
                    <a:pt x="407" y="428"/>
                  </a:lnTo>
                  <a:lnTo>
                    <a:pt x="408" y="427"/>
                  </a:lnTo>
                  <a:lnTo>
                    <a:pt x="409" y="426"/>
                  </a:lnTo>
                  <a:lnTo>
                    <a:pt x="410" y="425"/>
                  </a:lnTo>
                  <a:lnTo>
                    <a:pt x="411" y="425"/>
                  </a:lnTo>
                  <a:lnTo>
                    <a:pt x="411" y="424"/>
                  </a:lnTo>
                  <a:lnTo>
                    <a:pt x="412" y="424"/>
                  </a:lnTo>
                  <a:lnTo>
                    <a:pt x="414" y="422"/>
                  </a:lnTo>
                  <a:lnTo>
                    <a:pt x="425" y="421"/>
                  </a:lnTo>
                  <a:lnTo>
                    <a:pt x="427" y="421"/>
                  </a:lnTo>
                  <a:lnTo>
                    <a:pt x="429" y="424"/>
                  </a:lnTo>
                  <a:lnTo>
                    <a:pt x="429" y="422"/>
                  </a:lnTo>
                  <a:lnTo>
                    <a:pt x="431" y="422"/>
                  </a:lnTo>
                  <a:lnTo>
                    <a:pt x="433" y="422"/>
                  </a:lnTo>
                  <a:lnTo>
                    <a:pt x="434" y="421"/>
                  </a:lnTo>
                  <a:lnTo>
                    <a:pt x="436" y="422"/>
                  </a:lnTo>
                  <a:lnTo>
                    <a:pt x="438" y="422"/>
                  </a:lnTo>
                  <a:lnTo>
                    <a:pt x="439" y="422"/>
                  </a:lnTo>
                  <a:lnTo>
                    <a:pt x="439" y="424"/>
                  </a:lnTo>
                  <a:lnTo>
                    <a:pt x="438" y="424"/>
                  </a:lnTo>
                  <a:lnTo>
                    <a:pt x="438" y="426"/>
                  </a:lnTo>
                  <a:lnTo>
                    <a:pt x="437" y="426"/>
                  </a:lnTo>
                  <a:lnTo>
                    <a:pt x="439" y="428"/>
                  </a:lnTo>
                  <a:lnTo>
                    <a:pt x="438" y="428"/>
                  </a:lnTo>
                  <a:lnTo>
                    <a:pt x="439" y="428"/>
                  </a:lnTo>
                  <a:lnTo>
                    <a:pt x="441" y="429"/>
                  </a:lnTo>
                  <a:lnTo>
                    <a:pt x="442" y="429"/>
                  </a:lnTo>
                  <a:lnTo>
                    <a:pt x="442" y="428"/>
                  </a:lnTo>
                  <a:lnTo>
                    <a:pt x="443" y="428"/>
                  </a:lnTo>
                  <a:lnTo>
                    <a:pt x="443" y="427"/>
                  </a:lnTo>
                  <a:lnTo>
                    <a:pt x="442" y="427"/>
                  </a:lnTo>
                  <a:lnTo>
                    <a:pt x="442" y="428"/>
                  </a:lnTo>
                  <a:lnTo>
                    <a:pt x="441" y="429"/>
                  </a:lnTo>
                  <a:lnTo>
                    <a:pt x="441" y="427"/>
                  </a:lnTo>
                  <a:lnTo>
                    <a:pt x="439" y="427"/>
                  </a:lnTo>
                  <a:lnTo>
                    <a:pt x="438" y="427"/>
                  </a:lnTo>
                  <a:lnTo>
                    <a:pt x="438" y="426"/>
                  </a:lnTo>
                  <a:lnTo>
                    <a:pt x="439" y="426"/>
                  </a:lnTo>
                  <a:lnTo>
                    <a:pt x="441" y="425"/>
                  </a:lnTo>
                  <a:lnTo>
                    <a:pt x="442" y="424"/>
                  </a:lnTo>
                  <a:lnTo>
                    <a:pt x="442" y="422"/>
                  </a:lnTo>
                  <a:lnTo>
                    <a:pt x="443" y="422"/>
                  </a:lnTo>
                  <a:lnTo>
                    <a:pt x="442" y="421"/>
                  </a:lnTo>
                  <a:lnTo>
                    <a:pt x="442" y="422"/>
                  </a:lnTo>
                  <a:lnTo>
                    <a:pt x="441" y="422"/>
                  </a:lnTo>
                  <a:lnTo>
                    <a:pt x="441" y="421"/>
                  </a:lnTo>
                  <a:lnTo>
                    <a:pt x="442" y="421"/>
                  </a:lnTo>
                  <a:lnTo>
                    <a:pt x="442" y="420"/>
                  </a:lnTo>
                  <a:lnTo>
                    <a:pt x="443" y="419"/>
                  </a:lnTo>
                  <a:lnTo>
                    <a:pt x="444" y="418"/>
                  </a:lnTo>
                  <a:lnTo>
                    <a:pt x="445" y="418"/>
                  </a:lnTo>
                  <a:lnTo>
                    <a:pt x="447" y="417"/>
                  </a:lnTo>
                  <a:lnTo>
                    <a:pt x="448" y="416"/>
                  </a:lnTo>
                  <a:lnTo>
                    <a:pt x="450" y="414"/>
                  </a:lnTo>
                  <a:lnTo>
                    <a:pt x="452" y="413"/>
                  </a:lnTo>
                  <a:lnTo>
                    <a:pt x="454" y="411"/>
                  </a:lnTo>
                  <a:lnTo>
                    <a:pt x="455" y="410"/>
                  </a:lnTo>
                  <a:lnTo>
                    <a:pt x="456" y="409"/>
                  </a:lnTo>
                  <a:lnTo>
                    <a:pt x="457" y="409"/>
                  </a:lnTo>
                  <a:lnTo>
                    <a:pt x="459" y="409"/>
                  </a:lnTo>
                  <a:lnTo>
                    <a:pt x="459" y="410"/>
                  </a:lnTo>
                  <a:lnTo>
                    <a:pt x="460" y="410"/>
                  </a:lnTo>
                  <a:lnTo>
                    <a:pt x="461" y="410"/>
                  </a:lnTo>
                  <a:lnTo>
                    <a:pt x="462" y="410"/>
                  </a:lnTo>
                  <a:lnTo>
                    <a:pt x="463" y="413"/>
                  </a:lnTo>
                  <a:lnTo>
                    <a:pt x="463" y="414"/>
                  </a:lnTo>
                  <a:lnTo>
                    <a:pt x="464" y="413"/>
                  </a:lnTo>
                  <a:lnTo>
                    <a:pt x="464" y="412"/>
                  </a:lnTo>
                  <a:lnTo>
                    <a:pt x="463" y="410"/>
                  </a:lnTo>
                  <a:lnTo>
                    <a:pt x="462" y="409"/>
                  </a:lnTo>
                  <a:lnTo>
                    <a:pt x="461" y="409"/>
                  </a:lnTo>
                  <a:lnTo>
                    <a:pt x="461" y="408"/>
                  </a:lnTo>
                  <a:lnTo>
                    <a:pt x="461" y="407"/>
                  </a:lnTo>
                  <a:lnTo>
                    <a:pt x="462" y="405"/>
                  </a:lnTo>
                  <a:lnTo>
                    <a:pt x="462" y="404"/>
                  </a:lnTo>
                  <a:lnTo>
                    <a:pt x="463" y="403"/>
                  </a:lnTo>
                  <a:lnTo>
                    <a:pt x="468" y="401"/>
                  </a:lnTo>
                  <a:lnTo>
                    <a:pt x="469" y="401"/>
                  </a:lnTo>
                  <a:lnTo>
                    <a:pt x="470" y="401"/>
                  </a:lnTo>
                  <a:lnTo>
                    <a:pt x="471" y="401"/>
                  </a:lnTo>
                  <a:lnTo>
                    <a:pt x="474" y="401"/>
                  </a:lnTo>
                  <a:lnTo>
                    <a:pt x="478" y="401"/>
                  </a:lnTo>
                  <a:lnTo>
                    <a:pt x="479" y="400"/>
                  </a:lnTo>
                  <a:lnTo>
                    <a:pt x="479" y="401"/>
                  </a:lnTo>
                  <a:lnTo>
                    <a:pt x="481" y="401"/>
                  </a:lnTo>
                  <a:lnTo>
                    <a:pt x="482" y="402"/>
                  </a:lnTo>
                  <a:lnTo>
                    <a:pt x="482" y="401"/>
                  </a:lnTo>
                  <a:lnTo>
                    <a:pt x="481" y="401"/>
                  </a:lnTo>
                  <a:lnTo>
                    <a:pt x="480" y="401"/>
                  </a:lnTo>
                  <a:lnTo>
                    <a:pt x="480" y="400"/>
                  </a:lnTo>
                  <a:lnTo>
                    <a:pt x="481" y="400"/>
                  </a:lnTo>
                  <a:lnTo>
                    <a:pt x="481" y="399"/>
                  </a:lnTo>
                  <a:lnTo>
                    <a:pt x="483" y="397"/>
                  </a:lnTo>
                  <a:lnTo>
                    <a:pt x="485" y="397"/>
                  </a:lnTo>
                  <a:lnTo>
                    <a:pt x="485" y="396"/>
                  </a:lnTo>
                  <a:lnTo>
                    <a:pt x="486" y="396"/>
                  </a:lnTo>
                  <a:lnTo>
                    <a:pt x="487" y="395"/>
                  </a:lnTo>
                  <a:lnTo>
                    <a:pt x="488" y="395"/>
                  </a:lnTo>
                  <a:lnTo>
                    <a:pt x="489" y="395"/>
                  </a:lnTo>
                  <a:lnTo>
                    <a:pt x="490" y="395"/>
                  </a:lnTo>
                  <a:lnTo>
                    <a:pt x="491" y="395"/>
                  </a:lnTo>
                  <a:lnTo>
                    <a:pt x="493" y="394"/>
                  </a:lnTo>
                  <a:lnTo>
                    <a:pt x="494" y="393"/>
                  </a:lnTo>
                  <a:lnTo>
                    <a:pt x="495" y="393"/>
                  </a:lnTo>
                  <a:lnTo>
                    <a:pt x="496" y="393"/>
                  </a:lnTo>
                  <a:lnTo>
                    <a:pt x="494" y="393"/>
                  </a:lnTo>
                  <a:lnTo>
                    <a:pt x="493" y="393"/>
                  </a:lnTo>
                  <a:lnTo>
                    <a:pt x="491" y="393"/>
                  </a:lnTo>
                  <a:lnTo>
                    <a:pt x="491" y="394"/>
                  </a:lnTo>
                  <a:lnTo>
                    <a:pt x="490" y="395"/>
                  </a:lnTo>
                  <a:lnTo>
                    <a:pt x="489" y="395"/>
                  </a:lnTo>
                  <a:lnTo>
                    <a:pt x="488" y="394"/>
                  </a:lnTo>
                  <a:lnTo>
                    <a:pt x="487" y="394"/>
                  </a:lnTo>
                  <a:lnTo>
                    <a:pt x="486" y="395"/>
                  </a:lnTo>
                  <a:lnTo>
                    <a:pt x="485" y="395"/>
                  </a:lnTo>
                  <a:lnTo>
                    <a:pt x="483" y="395"/>
                  </a:lnTo>
                  <a:lnTo>
                    <a:pt x="481" y="394"/>
                  </a:lnTo>
                  <a:lnTo>
                    <a:pt x="479" y="393"/>
                  </a:lnTo>
                  <a:lnTo>
                    <a:pt x="478" y="393"/>
                  </a:lnTo>
                  <a:lnTo>
                    <a:pt x="477" y="393"/>
                  </a:lnTo>
                  <a:lnTo>
                    <a:pt x="474" y="393"/>
                  </a:lnTo>
                  <a:lnTo>
                    <a:pt x="473" y="392"/>
                  </a:lnTo>
                  <a:lnTo>
                    <a:pt x="470" y="391"/>
                  </a:lnTo>
                  <a:lnTo>
                    <a:pt x="467" y="389"/>
                  </a:lnTo>
                  <a:lnTo>
                    <a:pt x="463" y="388"/>
                  </a:lnTo>
                  <a:lnTo>
                    <a:pt x="462" y="387"/>
                  </a:lnTo>
                  <a:lnTo>
                    <a:pt x="462" y="385"/>
                  </a:lnTo>
                  <a:lnTo>
                    <a:pt x="463" y="384"/>
                  </a:lnTo>
                  <a:lnTo>
                    <a:pt x="464" y="383"/>
                  </a:lnTo>
                  <a:lnTo>
                    <a:pt x="464" y="382"/>
                  </a:lnTo>
                  <a:lnTo>
                    <a:pt x="464" y="380"/>
                  </a:lnTo>
                  <a:lnTo>
                    <a:pt x="464" y="378"/>
                  </a:lnTo>
                  <a:lnTo>
                    <a:pt x="464" y="377"/>
                  </a:lnTo>
                  <a:lnTo>
                    <a:pt x="465" y="377"/>
                  </a:lnTo>
                  <a:lnTo>
                    <a:pt x="467" y="377"/>
                  </a:lnTo>
                  <a:lnTo>
                    <a:pt x="468" y="376"/>
                  </a:lnTo>
                  <a:lnTo>
                    <a:pt x="469" y="375"/>
                  </a:lnTo>
                  <a:lnTo>
                    <a:pt x="470" y="375"/>
                  </a:lnTo>
                  <a:lnTo>
                    <a:pt x="471" y="375"/>
                  </a:lnTo>
                  <a:lnTo>
                    <a:pt x="470" y="375"/>
                  </a:lnTo>
                  <a:lnTo>
                    <a:pt x="471" y="375"/>
                  </a:lnTo>
                  <a:lnTo>
                    <a:pt x="471" y="374"/>
                  </a:lnTo>
                  <a:lnTo>
                    <a:pt x="470" y="374"/>
                  </a:lnTo>
                  <a:lnTo>
                    <a:pt x="470" y="375"/>
                  </a:lnTo>
                  <a:lnTo>
                    <a:pt x="470" y="374"/>
                  </a:lnTo>
                  <a:lnTo>
                    <a:pt x="471" y="374"/>
                  </a:lnTo>
                  <a:lnTo>
                    <a:pt x="472" y="374"/>
                  </a:lnTo>
                  <a:lnTo>
                    <a:pt x="473" y="374"/>
                  </a:lnTo>
                  <a:lnTo>
                    <a:pt x="474" y="377"/>
                  </a:lnTo>
                  <a:lnTo>
                    <a:pt x="474" y="378"/>
                  </a:lnTo>
                  <a:lnTo>
                    <a:pt x="474" y="379"/>
                  </a:lnTo>
                  <a:lnTo>
                    <a:pt x="474" y="380"/>
                  </a:lnTo>
                  <a:lnTo>
                    <a:pt x="473" y="380"/>
                  </a:lnTo>
                  <a:lnTo>
                    <a:pt x="473" y="382"/>
                  </a:lnTo>
                  <a:lnTo>
                    <a:pt x="472" y="383"/>
                  </a:lnTo>
                  <a:lnTo>
                    <a:pt x="472" y="384"/>
                  </a:lnTo>
                  <a:lnTo>
                    <a:pt x="473" y="383"/>
                  </a:lnTo>
                  <a:lnTo>
                    <a:pt x="473" y="382"/>
                  </a:lnTo>
                  <a:lnTo>
                    <a:pt x="474" y="382"/>
                  </a:lnTo>
                  <a:lnTo>
                    <a:pt x="474" y="380"/>
                  </a:lnTo>
                  <a:lnTo>
                    <a:pt x="476" y="378"/>
                  </a:lnTo>
                  <a:lnTo>
                    <a:pt x="476" y="377"/>
                  </a:lnTo>
                  <a:lnTo>
                    <a:pt x="474" y="376"/>
                  </a:lnTo>
                  <a:lnTo>
                    <a:pt x="474" y="375"/>
                  </a:lnTo>
                  <a:lnTo>
                    <a:pt x="473" y="372"/>
                  </a:lnTo>
                  <a:lnTo>
                    <a:pt x="473" y="371"/>
                  </a:lnTo>
                  <a:lnTo>
                    <a:pt x="473" y="370"/>
                  </a:lnTo>
                  <a:lnTo>
                    <a:pt x="474" y="370"/>
                  </a:lnTo>
                  <a:lnTo>
                    <a:pt x="474" y="369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3" y="369"/>
                  </a:lnTo>
                  <a:lnTo>
                    <a:pt x="474" y="370"/>
                  </a:lnTo>
                  <a:lnTo>
                    <a:pt x="473" y="370"/>
                  </a:lnTo>
                  <a:lnTo>
                    <a:pt x="473" y="372"/>
                  </a:lnTo>
                  <a:lnTo>
                    <a:pt x="472" y="372"/>
                  </a:lnTo>
                  <a:lnTo>
                    <a:pt x="471" y="372"/>
                  </a:lnTo>
                  <a:lnTo>
                    <a:pt x="470" y="372"/>
                  </a:lnTo>
                  <a:lnTo>
                    <a:pt x="469" y="372"/>
                  </a:lnTo>
                  <a:lnTo>
                    <a:pt x="468" y="374"/>
                  </a:lnTo>
                  <a:lnTo>
                    <a:pt x="467" y="374"/>
                  </a:lnTo>
                  <a:lnTo>
                    <a:pt x="465" y="374"/>
                  </a:lnTo>
                  <a:lnTo>
                    <a:pt x="464" y="374"/>
                  </a:lnTo>
                  <a:lnTo>
                    <a:pt x="464" y="372"/>
                  </a:lnTo>
                  <a:lnTo>
                    <a:pt x="465" y="372"/>
                  </a:lnTo>
                  <a:lnTo>
                    <a:pt x="465" y="371"/>
                  </a:lnTo>
                  <a:lnTo>
                    <a:pt x="465" y="370"/>
                  </a:lnTo>
                  <a:lnTo>
                    <a:pt x="467" y="370"/>
                  </a:lnTo>
                  <a:lnTo>
                    <a:pt x="468" y="370"/>
                  </a:lnTo>
                  <a:lnTo>
                    <a:pt x="465" y="369"/>
                  </a:lnTo>
                  <a:lnTo>
                    <a:pt x="465" y="370"/>
                  </a:lnTo>
                  <a:lnTo>
                    <a:pt x="464" y="371"/>
                  </a:lnTo>
                  <a:lnTo>
                    <a:pt x="464" y="372"/>
                  </a:lnTo>
                  <a:lnTo>
                    <a:pt x="461" y="375"/>
                  </a:lnTo>
                  <a:lnTo>
                    <a:pt x="461" y="376"/>
                  </a:lnTo>
                  <a:lnTo>
                    <a:pt x="460" y="376"/>
                  </a:lnTo>
                  <a:lnTo>
                    <a:pt x="459" y="376"/>
                  </a:lnTo>
                  <a:lnTo>
                    <a:pt x="457" y="376"/>
                  </a:lnTo>
                  <a:lnTo>
                    <a:pt x="457" y="375"/>
                  </a:lnTo>
                  <a:lnTo>
                    <a:pt x="459" y="375"/>
                  </a:lnTo>
                  <a:lnTo>
                    <a:pt x="460" y="375"/>
                  </a:lnTo>
                  <a:lnTo>
                    <a:pt x="461" y="375"/>
                  </a:lnTo>
                  <a:lnTo>
                    <a:pt x="461" y="374"/>
                  </a:lnTo>
                  <a:lnTo>
                    <a:pt x="460" y="374"/>
                  </a:lnTo>
                  <a:lnTo>
                    <a:pt x="459" y="374"/>
                  </a:lnTo>
                  <a:lnTo>
                    <a:pt x="459" y="375"/>
                  </a:lnTo>
                  <a:lnTo>
                    <a:pt x="457" y="375"/>
                  </a:lnTo>
                  <a:lnTo>
                    <a:pt x="457" y="376"/>
                  </a:lnTo>
                  <a:lnTo>
                    <a:pt x="456" y="377"/>
                  </a:lnTo>
                  <a:lnTo>
                    <a:pt x="455" y="379"/>
                  </a:lnTo>
                  <a:lnTo>
                    <a:pt x="454" y="380"/>
                  </a:lnTo>
                  <a:lnTo>
                    <a:pt x="454" y="382"/>
                  </a:lnTo>
                  <a:lnTo>
                    <a:pt x="453" y="383"/>
                  </a:lnTo>
                  <a:lnTo>
                    <a:pt x="453" y="384"/>
                  </a:lnTo>
                  <a:lnTo>
                    <a:pt x="452" y="384"/>
                  </a:lnTo>
                  <a:lnTo>
                    <a:pt x="451" y="385"/>
                  </a:lnTo>
                  <a:lnTo>
                    <a:pt x="450" y="384"/>
                  </a:lnTo>
                  <a:lnTo>
                    <a:pt x="450" y="385"/>
                  </a:lnTo>
                  <a:lnTo>
                    <a:pt x="448" y="384"/>
                  </a:lnTo>
                  <a:lnTo>
                    <a:pt x="447" y="384"/>
                  </a:lnTo>
                  <a:lnTo>
                    <a:pt x="447" y="382"/>
                  </a:lnTo>
                  <a:lnTo>
                    <a:pt x="447" y="380"/>
                  </a:lnTo>
                  <a:lnTo>
                    <a:pt x="448" y="380"/>
                  </a:lnTo>
                  <a:lnTo>
                    <a:pt x="447" y="380"/>
                  </a:lnTo>
                  <a:lnTo>
                    <a:pt x="447" y="379"/>
                  </a:lnTo>
                  <a:lnTo>
                    <a:pt x="448" y="379"/>
                  </a:lnTo>
                  <a:lnTo>
                    <a:pt x="448" y="378"/>
                  </a:lnTo>
                  <a:lnTo>
                    <a:pt x="448" y="377"/>
                  </a:lnTo>
                  <a:lnTo>
                    <a:pt x="450" y="375"/>
                  </a:lnTo>
                  <a:lnTo>
                    <a:pt x="451" y="371"/>
                  </a:lnTo>
                  <a:lnTo>
                    <a:pt x="453" y="368"/>
                  </a:lnTo>
                  <a:lnTo>
                    <a:pt x="453" y="364"/>
                  </a:lnTo>
                  <a:lnTo>
                    <a:pt x="453" y="363"/>
                  </a:lnTo>
                  <a:lnTo>
                    <a:pt x="453" y="362"/>
                  </a:lnTo>
                  <a:lnTo>
                    <a:pt x="452" y="363"/>
                  </a:lnTo>
                  <a:lnTo>
                    <a:pt x="452" y="362"/>
                  </a:lnTo>
                  <a:lnTo>
                    <a:pt x="453" y="362"/>
                  </a:lnTo>
                  <a:lnTo>
                    <a:pt x="454" y="361"/>
                  </a:lnTo>
                  <a:lnTo>
                    <a:pt x="455" y="360"/>
                  </a:lnTo>
                  <a:lnTo>
                    <a:pt x="455" y="359"/>
                  </a:lnTo>
                  <a:lnTo>
                    <a:pt x="454" y="359"/>
                  </a:lnTo>
                  <a:lnTo>
                    <a:pt x="453" y="359"/>
                  </a:lnTo>
                  <a:lnTo>
                    <a:pt x="452" y="359"/>
                  </a:lnTo>
                  <a:lnTo>
                    <a:pt x="451" y="360"/>
                  </a:lnTo>
                  <a:lnTo>
                    <a:pt x="450" y="360"/>
                  </a:lnTo>
                  <a:lnTo>
                    <a:pt x="450" y="361"/>
                  </a:lnTo>
                  <a:lnTo>
                    <a:pt x="448" y="361"/>
                  </a:lnTo>
                  <a:lnTo>
                    <a:pt x="448" y="360"/>
                  </a:lnTo>
                  <a:lnTo>
                    <a:pt x="447" y="360"/>
                  </a:lnTo>
                  <a:lnTo>
                    <a:pt x="446" y="360"/>
                  </a:lnTo>
                  <a:lnTo>
                    <a:pt x="447" y="360"/>
                  </a:lnTo>
                  <a:lnTo>
                    <a:pt x="447" y="359"/>
                  </a:lnTo>
                  <a:lnTo>
                    <a:pt x="447" y="358"/>
                  </a:lnTo>
                  <a:lnTo>
                    <a:pt x="448" y="357"/>
                  </a:lnTo>
                  <a:lnTo>
                    <a:pt x="448" y="355"/>
                  </a:lnTo>
                  <a:lnTo>
                    <a:pt x="447" y="354"/>
                  </a:lnTo>
                  <a:lnTo>
                    <a:pt x="447" y="355"/>
                  </a:lnTo>
                  <a:lnTo>
                    <a:pt x="447" y="354"/>
                  </a:lnTo>
                  <a:lnTo>
                    <a:pt x="446" y="354"/>
                  </a:lnTo>
                  <a:lnTo>
                    <a:pt x="447" y="354"/>
                  </a:lnTo>
                  <a:lnTo>
                    <a:pt x="447" y="353"/>
                  </a:lnTo>
                  <a:lnTo>
                    <a:pt x="448" y="353"/>
                  </a:lnTo>
                  <a:lnTo>
                    <a:pt x="447" y="352"/>
                  </a:lnTo>
                  <a:lnTo>
                    <a:pt x="446" y="352"/>
                  </a:lnTo>
                  <a:lnTo>
                    <a:pt x="447" y="352"/>
                  </a:lnTo>
                  <a:lnTo>
                    <a:pt x="447" y="351"/>
                  </a:lnTo>
                  <a:lnTo>
                    <a:pt x="448" y="351"/>
                  </a:lnTo>
                  <a:lnTo>
                    <a:pt x="447" y="351"/>
                  </a:lnTo>
                  <a:lnTo>
                    <a:pt x="447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0" y="349"/>
                  </a:lnTo>
                  <a:lnTo>
                    <a:pt x="450" y="347"/>
                  </a:lnTo>
                  <a:lnTo>
                    <a:pt x="451" y="346"/>
                  </a:lnTo>
                  <a:lnTo>
                    <a:pt x="450" y="346"/>
                  </a:lnTo>
                  <a:lnTo>
                    <a:pt x="446" y="345"/>
                  </a:lnTo>
                  <a:lnTo>
                    <a:pt x="443" y="345"/>
                  </a:lnTo>
                  <a:lnTo>
                    <a:pt x="441" y="345"/>
                  </a:lnTo>
                  <a:lnTo>
                    <a:pt x="437" y="346"/>
                  </a:lnTo>
                  <a:lnTo>
                    <a:pt x="438" y="345"/>
                  </a:lnTo>
                  <a:lnTo>
                    <a:pt x="438" y="344"/>
                  </a:lnTo>
                  <a:lnTo>
                    <a:pt x="439" y="344"/>
                  </a:lnTo>
                  <a:lnTo>
                    <a:pt x="438" y="343"/>
                  </a:lnTo>
                  <a:lnTo>
                    <a:pt x="437" y="343"/>
                  </a:lnTo>
                  <a:lnTo>
                    <a:pt x="436" y="343"/>
                  </a:lnTo>
                  <a:lnTo>
                    <a:pt x="436" y="342"/>
                  </a:lnTo>
                  <a:lnTo>
                    <a:pt x="435" y="343"/>
                  </a:lnTo>
                  <a:lnTo>
                    <a:pt x="434" y="342"/>
                  </a:lnTo>
                  <a:lnTo>
                    <a:pt x="433" y="342"/>
                  </a:lnTo>
                  <a:lnTo>
                    <a:pt x="431" y="341"/>
                  </a:lnTo>
                  <a:lnTo>
                    <a:pt x="431" y="340"/>
                  </a:lnTo>
                  <a:lnTo>
                    <a:pt x="433" y="340"/>
                  </a:lnTo>
                  <a:lnTo>
                    <a:pt x="431" y="340"/>
                  </a:lnTo>
                  <a:lnTo>
                    <a:pt x="431" y="341"/>
                  </a:lnTo>
                  <a:lnTo>
                    <a:pt x="430" y="341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7" y="342"/>
                  </a:lnTo>
                  <a:lnTo>
                    <a:pt x="428" y="343"/>
                  </a:lnTo>
                  <a:lnTo>
                    <a:pt x="427" y="342"/>
                  </a:lnTo>
                  <a:lnTo>
                    <a:pt x="425" y="341"/>
                  </a:lnTo>
                  <a:lnTo>
                    <a:pt x="424" y="341"/>
                  </a:lnTo>
                  <a:lnTo>
                    <a:pt x="422" y="341"/>
                  </a:lnTo>
                  <a:lnTo>
                    <a:pt x="421" y="340"/>
                  </a:lnTo>
                  <a:lnTo>
                    <a:pt x="420" y="340"/>
                  </a:lnTo>
                  <a:lnTo>
                    <a:pt x="419" y="340"/>
                  </a:lnTo>
                  <a:lnTo>
                    <a:pt x="420" y="338"/>
                  </a:lnTo>
                  <a:lnTo>
                    <a:pt x="421" y="338"/>
                  </a:lnTo>
                  <a:lnTo>
                    <a:pt x="421" y="337"/>
                  </a:lnTo>
                  <a:lnTo>
                    <a:pt x="420" y="338"/>
                  </a:lnTo>
                  <a:lnTo>
                    <a:pt x="420" y="337"/>
                  </a:lnTo>
                  <a:lnTo>
                    <a:pt x="420" y="336"/>
                  </a:lnTo>
                  <a:lnTo>
                    <a:pt x="419" y="335"/>
                  </a:lnTo>
                  <a:lnTo>
                    <a:pt x="419" y="334"/>
                  </a:lnTo>
                  <a:lnTo>
                    <a:pt x="418" y="334"/>
                  </a:lnTo>
                  <a:lnTo>
                    <a:pt x="418" y="333"/>
                  </a:lnTo>
                  <a:lnTo>
                    <a:pt x="417" y="332"/>
                  </a:lnTo>
                  <a:lnTo>
                    <a:pt x="418" y="332"/>
                  </a:lnTo>
                  <a:lnTo>
                    <a:pt x="419" y="332"/>
                  </a:lnTo>
                  <a:lnTo>
                    <a:pt x="419" y="333"/>
                  </a:lnTo>
                  <a:lnTo>
                    <a:pt x="420" y="333"/>
                  </a:lnTo>
                  <a:lnTo>
                    <a:pt x="420" y="334"/>
                  </a:lnTo>
                  <a:lnTo>
                    <a:pt x="420" y="335"/>
                  </a:lnTo>
                  <a:lnTo>
                    <a:pt x="421" y="335"/>
                  </a:lnTo>
                  <a:lnTo>
                    <a:pt x="422" y="335"/>
                  </a:lnTo>
                  <a:lnTo>
                    <a:pt x="422" y="334"/>
                  </a:lnTo>
                  <a:lnTo>
                    <a:pt x="424" y="334"/>
                  </a:lnTo>
                  <a:lnTo>
                    <a:pt x="425" y="334"/>
                  </a:lnTo>
                  <a:lnTo>
                    <a:pt x="426" y="335"/>
                  </a:lnTo>
                  <a:lnTo>
                    <a:pt x="427" y="335"/>
                  </a:lnTo>
                  <a:lnTo>
                    <a:pt x="428" y="335"/>
                  </a:lnTo>
                  <a:lnTo>
                    <a:pt x="428" y="334"/>
                  </a:lnTo>
                  <a:lnTo>
                    <a:pt x="427" y="334"/>
                  </a:lnTo>
                  <a:lnTo>
                    <a:pt x="427" y="333"/>
                  </a:lnTo>
                  <a:lnTo>
                    <a:pt x="426" y="334"/>
                  </a:lnTo>
                  <a:lnTo>
                    <a:pt x="427" y="333"/>
                  </a:lnTo>
                  <a:lnTo>
                    <a:pt x="427" y="332"/>
                  </a:lnTo>
                  <a:lnTo>
                    <a:pt x="428" y="332"/>
                  </a:lnTo>
                  <a:lnTo>
                    <a:pt x="428" y="330"/>
                  </a:lnTo>
                  <a:lnTo>
                    <a:pt x="429" y="330"/>
                  </a:lnTo>
                  <a:lnTo>
                    <a:pt x="431" y="328"/>
                  </a:lnTo>
                  <a:lnTo>
                    <a:pt x="431" y="327"/>
                  </a:lnTo>
                  <a:lnTo>
                    <a:pt x="431" y="326"/>
                  </a:lnTo>
                  <a:lnTo>
                    <a:pt x="433" y="326"/>
                  </a:lnTo>
                  <a:lnTo>
                    <a:pt x="433" y="327"/>
                  </a:lnTo>
                  <a:lnTo>
                    <a:pt x="434" y="327"/>
                  </a:lnTo>
                  <a:lnTo>
                    <a:pt x="434" y="328"/>
                  </a:lnTo>
                  <a:lnTo>
                    <a:pt x="435" y="327"/>
                  </a:lnTo>
                  <a:lnTo>
                    <a:pt x="436" y="328"/>
                  </a:lnTo>
                  <a:lnTo>
                    <a:pt x="437" y="328"/>
                  </a:lnTo>
                  <a:lnTo>
                    <a:pt x="438" y="328"/>
                  </a:lnTo>
                  <a:lnTo>
                    <a:pt x="438" y="327"/>
                  </a:lnTo>
                  <a:lnTo>
                    <a:pt x="437" y="327"/>
                  </a:lnTo>
                  <a:lnTo>
                    <a:pt x="438" y="327"/>
                  </a:lnTo>
                  <a:lnTo>
                    <a:pt x="438" y="326"/>
                  </a:lnTo>
                  <a:lnTo>
                    <a:pt x="437" y="326"/>
                  </a:lnTo>
                  <a:lnTo>
                    <a:pt x="436" y="326"/>
                  </a:lnTo>
                  <a:lnTo>
                    <a:pt x="435" y="324"/>
                  </a:lnTo>
                  <a:lnTo>
                    <a:pt x="434" y="324"/>
                  </a:lnTo>
                  <a:lnTo>
                    <a:pt x="434" y="325"/>
                  </a:lnTo>
                  <a:lnTo>
                    <a:pt x="433" y="324"/>
                  </a:lnTo>
                  <a:lnTo>
                    <a:pt x="434" y="322"/>
                  </a:lnTo>
                  <a:lnTo>
                    <a:pt x="434" y="321"/>
                  </a:lnTo>
                  <a:lnTo>
                    <a:pt x="436" y="318"/>
                  </a:lnTo>
                  <a:lnTo>
                    <a:pt x="437" y="318"/>
                  </a:lnTo>
                  <a:lnTo>
                    <a:pt x="437" y="317"/>
                  </a:lnTo>
                  <a:lnTo>
                    <a:pt x="438" y="317"/>
                  </a:lnTo>
                  <a:lnTo>
                    <a:pt x="439" y="317"/>
                  </a:lnTo>
                  <a:lnTo>
                    <a:pt x="438" y="317"/>
                  </a:lnTo>
                  <a:lnTo>
                    <a:pt x="437" y="317"/>
                  </a:lnTo>
                  <a:lnTo>
                    <a:pt x="437" y="318"/>
                  </a:lnTo>
                  <a:lnTo>
                    <a:pt x="438" y="318"/>
                  </a:lnTo>
                  <a:lnTo>
                    <a:pt x="439" y="317"/>
                  </a:lnTo>
                  <a:lnTo>
                    <a:pt x="441" y="317"/>
                  </a:lnTo>
                  <a:lnTo>
                    <a:pt x="441" y="316"/>
                  </a:lnTo>
                  <a:lnTo>
                    <a:pt x="442" y="316"/>
                  </a:lnTo>
                  <a:lnTo>
                    <a:pt x="443" y="316"/>
                  </a:lnTo>
                  <a:lnTo>
                    <a:pt x="444" y="316"/>
                  </a:lnTo>
                  <a:lnTo>
                    <a:pt x="445" y="316"/>
                  </a:lnTo>
                  <a:lnTo>
                    <a:pt x="446" y="316"/>
                  </a:lnTo>
                  <a:lnTo>
                    <a:pt x="447" y="316"/>
                  </a:lnTo>
                  <a:lnTo>
                    <a:pt x="448" y="316"/>
                  </a:lnTo>
                  <a:lnTo>
                    <a:pt x="451" y="311"/>
                  </a:lnTo>
                  <a:lnTo>
                    <a:pt x="451" y="310"/>
                  </a:lnTo>
                  <a:lnTo>
                    <a:pt x="452" y="309"/>
                  </a:lnTo>
                  <a:lnTo>
                    <a:pt x="453" y="308"/>
                  </a:lnTo>
                  <a:lnTo>
                    <a:pt x="454" y="304"/>
                  </a:lnTo>
                  <a:lnTo>
                    <a:pt x="455" y="301"/>
                  </a:lnTo>
                  <a:lnTo>
                    <a:pt x="456" y="300"/>
                  </a:lnTo>
                  <a:lnTo>
                    <a:pt x="457" y="300"/>
                  </a:lnTo>
                  <a:lnTo>
                    <a:pt x="457" y="299"/>
                  </a:lnTo>
                  <a:lnTo>
                    <a:pt x="457" y="297"/>
                  </a:lnTo>
                  <a:lnTo>
                    <a:pt x="459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2" y="293"/>
                  </a:lnTo>
                  <a:lnTo>
                    <a:pt x="463" y="293"/>
                  </a:lnTo>
                  <a:lnTo>
                    <a:pt x="463" y="291"/>
                  </a:lnTo>
                  <a:lnTo>
                    <a:pt x="464" y="292"/>
                  </a:lnTo>
                  <a:lnTo>
                    <a:pt x="465" y="292"/>
                  </a:lnTo>
                  <a:lnTo>
                    <a:pt x="465" y="291"/>
                  </a:lnTo>
                  <a:lnTo>
                    <a:pt x="465" y="292"/>
                  </a:lnTo>
                  <a:lnTo>
                    <a:pt x="464" y="291"/>
                  </a:lnTo>
                  <a:lnTo>
                    <a:pt x="464" y="290"/>
                  </a:lnTo>
                  <a:lnTo>
                    <a:pt x="463" y="290"/>
                  </a:lnTo>
                  <a:lnTo>
                    <a:pt x="463" y="291"/>
                  </a:lnTo>
                  <a:lnTo>
                    <a:pt x="462" y="291"/>
                  </a:lnTo>
                  <a:lnTo>
                    <a:pt x="462" y="292"/>
                  </a:lnTo>
                  <a:lnTo>
                    <a:pt x="462" y="293"/>
                  </a:lnTo>
                  <a:lnTo>
                    <a:pt x="461" y="293"/>
                  </a:lnTo>
                  <a:lnTo>
                    <a:pt x="460" y="292"/>
                  </a:lnTo>
                  <a:lnTo>
                    <a:pt x="461" y="292"/>
                  </a:lnTo>
                  <a:lnTo>
                    <a:pt x="461" y="291"/>
                  </a:lnTo>
                  <a:lnTo>
                    <a:pt x="461" y="290"/>
                  </a:lnTo>
                  <a:lnTo>
                    <a:pt x="462" y="290"/>
                  </a:lnTo>
                  <a:lnTo>
                    <a:pt x="463" y="290"/>
                  </a:lnTo>
                  <a:lnTo>
                    <a:pt x="463" y="288"/>
                  </a:lnTo>
                  <a:lnTo>
                    <a:pt x="464" y="287"/>
                  </a:lnTo>
                  <a:lnTo>
                    <a:pt x="464" y="286"/>
                  </a:lnTo>
                  <a:lnTo>
                    <a:pt x="465" y="286"/>
                  </a:lnTo>
                  <a:lnTo>
                    <a:pt x="469" y="285"/>
                  </a:lnTo>
                  <a:lnTo>
                    <a:pt x="470" y="285"/>
                  </a:lnTo>
                  <a:lnTo>
                    <a:pt x="470" y="284"/>
                  </a:lnTo>
                  <a:lnTo>
                    <a:pt x="471" y="284"/>
                  </a:lnTo>
                  <a:lnTo>
                    <a:pt x="472" y="284"/>
                  </a:lnTo>
                  <a:lnTo>
                    <a:pt x="473" y="284"/>
                  </a:lnTo>
                  <a:lnTo>
                    <a:pt x="473" y="283"/>
                  </a:lnTo>
                  <a:lnTo>
                    <a:pt x="474" y="283"/>
                  </a:lnTo>
                  <a:lnTo>
                    <a:pt x="476" y="282"/>
                  </a:lnTo>
                  <a:lnTo>
                    <a:pt x="478" y="283"/>
                  </a:lnTo>
                  <a:lnTo>
                    <a:pt x="479" y="282"/>
                  </a:lnTo>
                  <a:lnTo>
                    <a:pt x="479" y="283"/>
                  </a:lnTo>
                  <a:lnTo>
                    <a:pt x="480" y="284"/>
                  </a:lnTo>
                  <a:lnTo>
                    <a:pt x="481" y="284"/>
                  </a:lnTo>
                  <a:lnTo>
                    <a:pt x="481" y="283"/>
                  </a:lnTo>
                  <a:lnTo>
                    <a:pt x="482" y="284"/>
                  </a:lnTo>
                  <a:lnTo>
                    <a:pt x="482" y="283"/>
                  </a:lnTo>
                  <a:lnTo>
                    <a:pt x="481" y="283"/>
                  </a:lnTo>
                  <a:lnTo>
                    <a:pt x="479" y="282"/>
                  </a:lnTo>
                  <a:lnTo>
                    <a:pt x="480" y="282"/>
                  </a:lnTo>
                  <a:lnTo>
                    <a:pt x="480" y="280"/>
                  </a:lnTo>
                  <a:lnTo>
                    <a:pt x="481" y="279"/>
                  </a:lnTo>
                  <a:lnTo>
                    <a:pt x="480" y="278"/>
                  </a:lnTo>
                  <a:lnTo>
                    <a:pt x="480" y="280"/>
                  </a:lnTo>
                  <a:lnTo>
                    <a:pt x="479" y="280"/>
                  </a:lnTo>
                  <a:lnTo>
                    <a:pt x="479" y="282"/>
                  </a:lnTo>
                  <a:lnTo>
                    <a:pt x="478" y="282"/>
                  </a:lnTo>
                  <a:lnTo>
                    <a:pt x="478" y="280"/>
                  </a:lnTo>
                  <a:lnTo>
                    <a:pt x="477" y="280"/>
                  </a:lnTo>
                  <a:lnTo>
                    <a:pt x="476" y="280"/>
                  </a:lnTo>
                  <a:lnTo>
                    <a:pt x="474" y="282"/>
                  </a:lnTo>
                  <a:lnTo>
                    <a:pt x="473" y="282"/>
                  </a:lnTo>
                  <a:lnTo>
                    <a:pt x="471" y="283"/>
                  </a:lnTo>
                  <a:lnTo>
                    <a:pt x="470" y="283"/>
                  </a:lnTo>
                  <a:lnTo>
                    <a:pt x="469" y="283"/>
                  </a:lnTo>
                  <a:lnTo>
                    <a:pt x="468" y="283"/>
                  </a:lnTo>
                  <a:lnTo>
                    <a:pt x="468" y="284"/>
                  </a:lnTo>
                  <a:lnTo>
                    <a:pt x="467" y="284"/>
                  </a:lnTo>
                  <a:lnTo>
                    <a:pt x="468" y="283"/>
                  </a:lnTo>
                  <a:lnTo>
                    <a:pt x="467" y="283"/>
                  </a:lnTo>
                  <a:lnTo>
                    <a:pt x="465" y="284"/>
                  </a:lnTo>
                  <a:lnTo>
                    <a:pt x="465" y="283"/>
                  </a:lnTo>
                  <a:lnTo>
                    <a:pt x="464" y="283"/>
                  </a:lnTo>
                  <a:lnTo>
                    <a:pt x="463" y="283"/>
                  </a:lnTo>
                  <a:lnTo>
                    <a:pt x="463" y="284"/>
                  </a:lnTo>
                  <a:lnTo>
                    <a:pt x="463" y="285"/>
                  </a:lnTo>
                  <a:lnTo>
                    <a:pt x="462" y="285"/>
                  </a:lnTo>
                  <a:lnTo>
                    <a:pt x="461" y="283"/>
                  </a:lnTo>
                  <a:lnTo>
                    <a:pt x="461" y="284"/>
                  </a:lnTo>
                  <a:lnTo>
                    <a:pt x="461" y="286"/>
                  </a:lnTo>
                  <a:lnTo>
                    <a:pt x="461" y="287"/>
                  </a:lnTo>
                  <a:lnTo>
                    <a:pt x="461" y="288"/>
                  </a:lnTo>
                  <a:lnTo>
                    <a:pt x="460" y="290"/>
                  </a:lnTo>
                  <a:lnTo>
                    <a:pt x="459" y="290"/>
                  </a:lnTo>
                  <a:lnTo>
                    <a:pt x="457" y="290"/>
                  </a:lnTo>
                  <a:lnTo>
                    <a:pt x="457" y="291"/>
                  </a:lnTo>
                  <a:lnTo>
                    <a:pt x="456" y="292"/>
                  </a:lnTo>
                  <a:lnTo>
                    <a:pt x="455" y="292"/>
                  </a:lnTo>
                  <a:lnTo>
                    <a:pt x="454" y="292"/>
                  </a:lnTo>
                  <a:lnTo>
                    <a:pt x="453" y="292"/>
                  </a:lnTo>
                  <a:lnTo>
                    <a:pt x="453" y="291"/>
                  </a:lnTo>
                  <a:lnTo>
                    <a:pt x="452" y="290"/>
                  </a:lnTo>
                  <a:lnTo>
                    <a:pt x="452" y="288"/>
                  </a:lnTo>
                  <a:lnTo>
                    <a:pt x="451" y="290"/>
                  </a:lnTo>
                  <a:lnTo>
                    <a:pt x="450" y="290"/>
                  </a:lnTo>
                  <a:lnTo>
                    <a:pt x="444" y="287"/>
                  </a:lnTo>
                  <a:lnTo>
                    <a:pt x="441" y="285"/>
                  </a:lnTo>
                  <a:lnTo>
                    <a:pt x="437" y="282"/>
                  </a:lnTo>
                  <a:lnTo>
                    <a:pt x="434" y="278"/>
                  </a:lnTo>
                  <a:lnTo>
                    <a:pt x="433" y="274"/>
                  </a:lnTo>
                  <a:lnTo>
                    <a:pt x="433" y="273"/>
                  </a:lnTo>
                  <a:lnTo>
                    <a:pt x="434" y="271"/>
                  </a:lnTo>
                  <a:lnTo>
                    <a:pt x="434" y="270"/>
                  </a:lnTo>
                  <a:lnTo>
                    <a:pt x="435" y="269"/>
                  </a:lnTo>
                  <a:lnTo>
                    <a:pt x="436" y="269"/>
                  </a:lnTo>
                  <a:lnTo>
                    <a:pt x="437" y="270"/>
                  </a:lnTo>
                  <a:lnTo>
                    <a:pt x="437" y="269"/>
                  </a:lnTo>
                  <a:lnTo>
                    <a:pt x="438" y="269"/>
                  </a:lnTo>
                  <a:lnTo>
                    <a:pt x="438" y="268"/>
                  </a:lnTo>
                  <a:lnTo>
                    <a:pt x="437" y="265"/>
                  </a:lnTo>
                  <a:lnTo>
                    <a:pt x="438" y="263"/>
                  </a:lnTo>
                  <a:lnTo>
                    <a:pt x="437" y="263"/>
                  </a:lnTo>
                  <a:lnTo>
                    <a:pt x="438" y="262"/>
                  </a:lnTo>
                  <a:lnTo>
                    <a:pt x="438" y="261"/>
                  </a:lnTo>
                  <a:lnTo>
                    <a:pt x="439" y="260"/>
                  </a:lnTo>
                  <a:lnTo>
                    <a:pt x="439" y="259"/>
                  </a:lnTo>
                  <a:lnTo>
                    <a:pt x="441" y="258"/>
                  </a:lnTo>
                  <a:lnTo>
                    <a:pt x="441" y="257"/>
                  </a:lnTo>
                  <a:lnTo>
                    <a:pt x="441" y="255"/>
                  </a:lnTo>
                  <a:lnTo>
                    <a:pt x="442" y="255"/>
                  </a:lnTo>
                  <a:lnTo>
                    <a:pt x="442" y="254"/>
                  </a:lnTo>
                  <a:lnTo>
                    <a:pt x="443" y="254"/>
                  </a:lnTo>
                  <a:lnTo>
                    <a:pt x="442" y="254"/>
                  </a:lnTo>
                  <a:lnTo>
                    <a:pt x="441" y="253"/>
                  </a:lnTo>
                  <a:lnTo>
                    <a:pt x="441" y="252"/>
                  </a:lnTo>
                  <a:lnTo>
                    <a:pt x="439" y="249"/>
                  </a:lnTo>
                  <a:lnTo>
                    <a:pt x="441" y="248"/>
                  </a:lnTo>
                  <a:lnTo>
                    <a:pt x="441" y="246"/>
                  </a:lnTo>
                  <a:lnTo>
                    <a:pt x="442" y="245"/>
                  </a:lnTo>
                  <a:lnTo>
                    <a:pt x="442" y="244"/>
                  </a:lnTo>
                  <a:lnTo>
                    <a:pt x="443" y="245"/>
                  </a:lnTo>
                  <a:lnTo>
                    <a:pt x="444" y="245"/>
                  </a:lnTo>
                  <a:lnTo>
                    <a:pt x="445" y="245"/>
                  </a:lnTo>
                  <a:lnTo>
                    <a:pt x="446" y="244"/>
                  </a:lnTo>
                  <a:lnTo>
                    <a:pt x="444" y="242"/>
                  </a:lnTo>
                  <a:lnTo>
                    <a:pt x="443" y="242"/>
                  </a:lnTo>
                  <a:lnTo>
                    <a:pt x="442" y="240"/>
                  </a:lnTo>
                  <a:lnTo>
                    <a:pt x="442" y="237"/>
                  </a:lnTo>
                  <a:lnTo>
                    <a:pt x="443" y="237"/>
                  </a:lnTo>
                  <a:lnTo>
                    <a:pt x="444" y="237"/>
                  </a:lnTo>
                  <a:lnTo>
                    <a:pt x="444" y="238"/>
                  </a:lnTo>
                  <a:lnTo>
                    <a:pt x="445" y="238"/>
                  </a:lnTo>
                  <a:lnTo>
                    <a:pt x="446" y="238"/>
                  </a:lnTo>
                  <a:lnTo>
                    <a:pt x="446" y="240"/>
                  </a:lnTo>
                  <a:lnTo>
                    <a:pt x="447" y="240"/>
                  </a:lnTo>
                  <a:lnTo>
                    <a:pt x="448" y="240"/>
                  </a:lnTo>
                  <a:lnTo>
                    <a:pt x="450" y="240"/>
                  </a:lnTo>
                  <a:lnTo>
                    <a:pt x="451" y="240"/>
                  </a:lnTo>
                  <a:lnTo>
                    <a:pt x="452" y="240"/>
                  </a:lnTo>
                  <a:lnTo>
                    <a:pt x="453" y="240"/>
                  </a:lnTo>
                  <a:lnTo>
                    <a:pt x="453" y="238"/>
                  </a:lnTo>
                  <a:lnTo>
                    <a:pt x="453" y="237"/>
                  </a:lnTo>
                  <a:lnTo>
                    <a:pt x="454" y="238"/>
                  </a:lnTo>
                  <a:lnTo>
                    <a:pt x="455" y="238"/>
                  </a:lnTo>
                  <a:lnTo>
                    <a:pt x="456" y="238"/>
                  </a:lnTo>
                  <a:lnTo>
                    <a:pt x="457" y="237"/>
                  </a:lnTo>
                  <a:lnTo>
                    <a:pt x="457" y="236"/>
                  </a:lnTo>
                  <a:lnTo>
                    <a:pt x="459" y="236"/>
                  </a:lnTo>
                  <a:lnTo>
                    <a:pt x="459" y="237"/>
                  </a:lnTo>
                  <a:lnTo>
                    <a:pt x="457" y="238"/>
                  </a:lnTo>
                  <a:lnTo>
                    <a:pt x="459" y="238"/>
                  </a:lnTo>
                  <a:lnTo>
                    <a:pt x="460" y="238"/>
                  </a:lnTo>
                  <a:lnTo>
                    <a:pt x="461" y="240"/>
                  </a:lnTo>
                  <a:lnTo>
                    <a:pt x="461" y="241"/>
                  </a:lnTo>
                  <a:lnTo>
                    <a:pt x="460" y="241"/>
                  </a:lnTo>
                  <a:lnTo>
                    <a:pt x="459" y="241"/>
                  </a:lnTo>
                  <a:lnTo>
                    <a:pt x="459" y="242"/>
                  </a:lnTo>
                  <a:lnTo>
                    <a:pt x="459" y="243"/>
                  </a:lnTo>
                  <a:lnTo>
                    <a:pt x="460" y="245"/>
                  </a:lnTo>
                  <a:lnTo>
                    <a:pt x="460" y="246"/>
                  </a:lnTo>
                  <a:lnTo>
                    <a:pt x="460" y="248"/>
                  </a:lnTo>
                  <a:lnTo>
                    <a:pt x="461" y="249"/>
                  </a:lnTo>
                  <a:lnTo>
                    <a:pt x="460" y="249"/>
                  </a:lnTo>
                  <a:lnTo>
                    <a:pt x="460" y="250"/>
                  </a:lnTo>
                  <a:lnTo>
                    <a:pt x="460" y="251"/>
                  </a:lnTo>
                  <a:lnTo>
                    <a:pt x="459" y="251"/>
                  </a:lnTo>
                  <a:lnTo>
                    <a:pt x="459" y="252"/>
                  </a:lnTo>
                  <a:lnTo>
                    <a:pt x="456" y="251"/>
                  </a:lnTo>
                  <a:lnTo>
                    <a:pt x="455" y="251"/>
                  </a:lnTo>
                  <a:lnTo>
                    <a:pt x="455" y="252"/>
                  </a:lnTo>
                  <a:lnTo>
                    <a:pt x="455" y="251"/>
                  </a:lnTo>
                  <a:lnTo>
                    <a:pt x="454" y="251"/>
                  </a:lnTo>
                  <a:lnTo>
                    <a:pt x="453" y="251"/>
                  </a:lnTo>
                  <a:lnTo>
                    <a:pt x="453" y="252"/>
                  </a:lnTo>
                  <a:lnTo>
                    <a:pt x="452" y="251"/>
                  </a:lnTo>
                  <a:lnTo>
                    <a:pt x="452" y="252"/>
                  </a:lnTo>
                  <a:lnTo>
                    <a:pt x="453" y="252"/>
                  </a:lnTo>
                  <a:lnTo>
                    <a:pt x="454" y="252"/>
                  </a:lnTo>
                  <a:lnTo>
                    <a:pt x="455" y="252"/>
                  </a:lnTo>
                  <a:lnTo>
                    <a:pt x="456" y="252"/>
                  </a:lnTo>
                  <a:lnTo>
                    <a:pt x="457" y="252"/>
                  </a:lnTo>
                  <a:lnTo>
                    <a:pt x="457" y="253"/>
                  </a:lnTo>
                  <a:lnTo>
                    <a:pt x="459" y="253"/>
                  </a:lnTo>
                  <a:lnTo>
                    <a:pt x="461" y="252"/>
                  </a:lnTo>
                  <a:lnTo>
                    <a:pt x="462" y="252"/>
                  </a:lnTo>
                  <a:lnTo>
                    <a:pt x="463" y="252"/>
                  </a:lnTo>
                  <a:lnTo>
                    <a:pt x="463" y="253"/>
                  </a:lnTo>
                  <a:lnTo>
                    <a:pt x="464" y="253"/>
                  </a:lnTo>
                  <a:lnTo>
                    <a:pt x="464" y="254"/>
                  </a:lnTo>
                  <a:lnTo>
                    <a:pt x="464" y="255"/>
                  </a:lnTo>
                  <a:lnTo>
                    <a:pt x="464" y="257"/>
                  </a:lnTo>
                  <a:lnTo>
                    <a:pt x="463" y="257"/>
                  </a:lnTo>
                  <a:lnTo>
                    <a:pt x="462" y="257"/>
                  </a:lnTo>
                  <a:lnTo>
                    <a:pt x="462" y="258"/>
                  </a:lnTo>
                  <a:lnTo>
                    <a:pt x="461" y="258"/>
                  </a:lnTo>
                  <a:lnTo>
                    <a:pt x="460" y="259"/>
                  </a:lnTo>
                  <a:lnTo>
                    <a:pt x="460" y="260"/>
                  </a:lnTo>
                  <a:lnTo>
                    <a:pt x="460" y="261"/>
                  </a:lnTo>
                  <a:lnTo>
                    <a:pt x="461" y="261"/>
                  </a:lnTo>
                  <a:lnTo>
                    <a:pt x="461" y="262"/>
                  </a:lnTo>
                  <a:lnTo>
                    <a:pt x="465" y="262"/>
                  </a:lnTo>
                  <a:lnTo>
                    <a:pt x="467" y="262"/>
                  </a:lnTo>
                  <a:lnTo>
                    <a:pt x="468" y="262"/>
                  </a:lnTo>
                  <a:lnTo>
                    <a:pt x="468" y="261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69" y="261"/>
                  </a:lnTo>
                  <a:lnTo>
                    <a:pt x="469" y="258"/>
                  </a:lnTo>
                  <a:lnTo>
                    <a:pt x="467" y="252"/>
                  </a:lnTo>
                  <a:lnTo>
                    <a:pt x="468" y="252"/>
                  </a:lnTo>
                  <a:lnTo>
                    <a:pt x="469" y="252"/>
                  </a:lnTo>
                  <a:lnTo>
                    <a:pt x="469" y="253"/>
                  </a:lnTo>
                  <a:lnTo>
                    <a:pt x="469" y="254"/>
                  </a:lnTo>
                  <a:lnTo>
                    <a:pt x="471" y="255"/>
                  </a:lnTo>
                  <a:lnTo>
                    <a:pt x="472" y="255"/>
                  </a:lnTo>
                  <a:lnTo>
                    <a:pt x="471" y="252"/>
                  </a:lnTo>
                  <a:lnTo>
                    <a:pt x="472" y="252"/>
                  </a:lnTo>
                  <a:lnTo>
                    <a:pt x="473" y="252"/>
                  </a:lnTo>
                  <a:lnTo>
                    <a:pt x="473" y="251"/>
                  </a:lnTo>
                  <a:lnTo>
                    <a:pt x="472" y="251"/>
                  </a:lnTo>
                  <a:lnTo>
                    <a:pt x="471" y="251"/>
                  </a:lnTo>
                  <a:lnTo>
                    <a:pt x="470" y="251"/>
                  </a:lnTo>
                  <a:lnTo>
                    <a:pt x="469" y="251"/>
                  </a:lnTo>
                  <a:lnTo>
                    <a:pt x="468" y="251"/>
                  </a:lnTo>
                  <a:lnTo>
                    <a:pt x="467" y="251"/>
                  </a:lnTo>
                  <a:lnTo>
                    <a:pt x="465" y="251"/>
                  </a:lnTo>
                  <a:lnTo>
                    <a:pt x="464" y="249"/>
                  </a:lnTo>
                  <a:lnTo>
                    <a:pt x="463" y="245"/>
                  </a:lnTo>
                  <a:lnTo>
                    <a:pt x="460" y="243"/>
                  </a:lnTo>
                  <a:lnTo>
                    <a:pt x="461" y="242"/>
                  </a:lnTo>
                  <a:lnTo>
                    <a:pt x="462" y="241"/>
                  </a:lnTo>
                  <a:lnTo>
                    <a:pt x="462" y="240"/>
                  </a:lnTo>
                  <a:lnTo>
                    <a:pt x="461" y="238"/>
                  </a:lnTo>
                  <a:lnTo>
                    <a:pt x="460" y="238"/>
                  </a:lnTo>
                  <a:lnTo>
                    <a:pt x="460" y="237"/>
                  </a:lnTo>
                  <a:lnTo>
                    <a:pt x="461" y="236"/>
                  </a:lnTo>
                  <a:lnTo>
                    <a:pt x="460" y="236"/>
                  </a:lnTo>
                  <a:lnTo>
                    <a:pt x="460" y="235"/>
                  </a:lnTo>
                  <a:lnTo>
                    <a:pt x="457" y="235"/>
                  </a:lnTo>
                  <a:lnTo>
                    <a:pt x="457" y="234"/>
                  </a:lnTo>
                  <a:lnTo>
                    <a:pt x="456" y="233"/>
                  </a:lnTo>
                  <a:lnTo>
                    <a:pt x="457" y="233"/>
                  </a:lnTo>
                  <a:lnTo>
                    <a:pt x="457" y="230"/>
                  </a:lnTo>
                  <a:lnTo>
                    <a:pt x="460" y="232"/>
                  </a:lnTo>
                  <a:lnTo>
                    <a:pt x="462" y="233"/>
                  </a:lnTo>
                  <a:lnTo>
                    <a:pt x="462" y="234"/>
                  </a:lnTo>
                  <a:lnTo>
                    <a:pt x="463" y="233"/>
                  </a:lnTo>
                  <a:lnTo>
                    <a:pt x="464" y="232"/>
                  </a:lnTo>
                  <a:lnTo>
                    <a:pt x="464" y="233"/>
                  </a:lnTo>
                  <a:lnTo>
                    <a:pt x="464" y="234"/>
                  </a:lnTo>
                  <a:lnTo>
                    <a:pt x="465" y="233"/>
                  </a:lnTo>
                  <a:lnTo>
                    <a:pt x="465" y="234"/>
                  </a:lnTo>
                  <a:lnTo>
                    <a:pt x="467" y="234"/>
                  </a:lnTo>
                  <a:lnTo>
                    <a:pt x="467" y="233"/>
                  </a:lnTo>
                  <a:lnTo>
                    <a:pt x="465" y="233"/>
                  </a:lnTo>
                  <a:lnTo>
                    <a:pt x="464" y="232"/>
                  </a:lnTo>
                  <a:lnTo>
                    <a:pt x="464" y="230"/>
                  </a:lnTo>
                  <a:lnTo>
                    <a:pt x="463" y="232"/>
                  </a:lnTo>
                  <a:lnTo>
                    <a:pt x="462" y="232"/>
                  </a:lnTo>
                  <a:lnTo>
                    <a:pt x="462" y="230"/>
                  </a:lnTo>
                  <a:lnTo>
                    <a:pt x="462" y="229"/>
                  </a:lnTo>
                  <a:lnTo>
                    <a:pt x="463" y="229"/>
                  </a:lnTo>
                  <a:lnTo>
                    <a:pt x="463" y="228"/>
                  </a:lnTo>
                  <a:lnTo>
                    <a:pt x="463" y="227"/>
                  </a:lnTo>
                  <a:lnTo>
                    <a:pt x="464" y="228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8" y="225"/>
                  </a:lnTo>
                  <a:lnTo>
                    <a:pt x="467" y="226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4" y="227"/>
                  </a:lnTo>
                  <a:lnTo>
                    <a:pt x="463" y="227"/>
                  </a:lnTo>
                  <a:lnTo>
                    <a:pt x="463" y="224"/>
                  </a:lnTo>
                  <a:lnTo>
                    <a:pt x="464" y="224"/>
                  </a:lnTo>
                  <a:lnTo>
                    <a:pt x="465" y="224"/>
                  </a:lnTo>
                  <a:lnTo>
                    <a:pt x="467" y="224"/>
                  </a:lnTo>
                  <a:lnTo>
                    <a:pt x="468" y="224"/>
                  </a:lnTo>
                  <a:lnTo>
                    <a:pt x="469" y="224"/>
                  </a:lnTo>
                  <a:lnTo>
                    <a:pt x="469" y="223"/>
                  </a:lnTo>
                  <a:lnTo>
                    <a:pt x="469" y="221"/>
                  </a:lnTo>
                  <a:lnTo>
                    <a:pt x="470" y="221"/>
                  </a:lnTo>
                  <a:lnTo>
                    <a:pt x="470" y="223"/>
                  </a:lnTo>
                  <a:lnTo>
                    <a:pt x="471" y="223"/>
                  </a:lnTo>
                  <a:lnTo>
                    <a:pt x="471" y="221"/>
                  </a:lnTo>
                  <a:lnTo>
                    <a:pt x="472" y="221"/>
                  </a:lnTo>
                  <a:lnTo>
                    <a:pt x="473" y="223"/>
                  </a:lnTo>
                  <a:lnTo>
                    <a:pt x="474" y="223"/>
                  </a:lnTo>
                  <a:lnTo>
                    <a:pt x="474" y="221"/>
                  </a:lnTo>
                  <a:lnTo>
                    <a:pt x="476" y="223"/>
                  </a:lnTo>
                  <a:lnTo>
                    <a:pt x="477" y="223"/>
                  </a:lnTo>
                  <a:lnTo>
                    <a:pt x="478" y="224"/>
                  </a:lnTo>
                  <a:lnTo>
                    <a:pt x="479" y="224"/>
                  </a:lnTo>
                  <a:lnTo>
                    <a:pt x="480" y="224"/>
                  </a:lnTo>
                  <a:lnTo>
                    <a:pt x="481" y="224"/>
                  </a:lnTo>
                  <a:lnTo>
                    <a:pt x="481" y="223"/>
                  </a:lnTo>
                  <a:lnTo>
                    <a:pt x="482" y="224"/>
                  </a:lnTo>
                  <a:lnTo>
                    <a:pt x="482" y="223"/>
                  </a:lnTo>
                  <a:lnTo>
                    <a:pt x="483" y="223"/>
                  </a:lnTo>
                  <a:lnTo>
                    <a:pt x="482" y="223"/>
                  </a:lnTo>
                  <a:lnTo>
                    <a:pt x="482" y="221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80" y="223"/>
                  </a:lnTo>
                  <a:lnTo>
                    <a:pt x="478" y="223"/>
                  </a:lnTo>
                  <a:lnTo>
                    <a:pt x="477" y="221"/>
                  </a:lnTo>
                  <a:lnTo>
                    <a:pt x="476" y="221"/>
                  </a:lnTo>
                  <a:lnTo>
                    <a:pt x="474" y="221"/>
                  </a:lnTo>
                  <a:lnTo>
                    <a:pt x="473" y="221"/>
                  </a:lnTo>
                  <a:lnTo>
                    <a:pt x="472" y="221"/>
                  </a:lnTo>
                  <a:lnTo>
                    <a:pt x="471" y="220"/>
                  </a:lnTo>
                  <a:lnTo>
                    <a:pt x="471" y="221"/>
                  </a:lnTo>
                  <a:lnTo>
                    <a:pt x="470" y="221"/>
                  </a:lnTo>
                  <a:lnTo>
                    <a:pt x="469" y="221"/>
                  </a:lnTo>
                  <a:lnTo>
                    <a:pt x="468" y="221"/>
                  </a:lnTo>
                  <a:lnTo>
                    <a:pt x="468" y="223"/>
                  </a:lnTo>
                  <a:lnTo>
                    <a:pt x="469" y="223"/>
                  </a:lnTo>
                  <a:lnTo>
                    <a:pt x="468" y="223"/>
                  </a:lnTo>
                  <a:lnTo>
                    <a:pt x="468" y="224"/>
                  </a:lnTo>
                  <a:lnTo>
                    <a:pt x="467" y="224"/>
                  </a:lnTo>
                  <a:lnTo>
                    <a:pt x="465" y="223"/>
                  </a:lnTo>
                  <a:lnTo>
                    <a:pt x="464" y="223"/>
                  </a:lnTo>
                  <a:lnTo>
                    <a:pt x="463" y="223"/>
                  </a:lnTo>
                  <a:lnTo>
                    <a:pt x="462" y="224"/>
                  </a:lnTo>
                  <a:lnTo>
                    <a:pt x="462" y="225"/>
                  </a:lnTo>
                  <a:lnTo>
                    <a:pt x="461" y="225"/>
                  </a:lnTo>
                  <a:lnTo>
                    <a:pt x="461" y="226"/>
                  </a:lnTo>
                  <a:lnTo>
                    <a:pt x="460" y="226"/>
                  </a:lnTo>
                  <a:lnTo>
                    <a:pt x="459" y="226"/>
                  </a:lnTo>
                  <a:lnTo>
                    <a:pt x="459" y="225"/>
                  </a:lnTo>
                  <a:lnTo>
                    <a:pt x="459" y="224"/>
                  </a:lnTo>
                  <a:lnTo>
                    <a:pt x="459" y="223"/>
                  </a:lnTo>
                  <a:lnTo>
                    <a:pt x="459" y="221"/>
                  </a:lnTo>
                  <a:lnTo>
                    <a:pt x="460" y="220"/>
                  </a:lnTo>
                  <a:lnTo>
                    <a:pt x="461" y="220"/>
                  </a:lnTo>
                  <a:lnTo>
                    <a:pt x="461" y="219"/>
                  </a:lnTo>
                  <a:lnTo>
                    <a:pt x="462" y="219"/>
                  </a:lnTo>
                  <a:lnTo>
                    <a:pt x="462" y="218"/>
                  </a:lnTo>
                  <a:lnTo>
                    <a:pt x="463" y="219"/>
                  </a:lnTo>
                  <a:lnTo>
                    <a:pt x="463" y="218"/>
                  </a:lnTo>
                  <a:lnTo>
                    <a:pt x="464" y="218"/>
                  </a:lnTo>
                  <a:lnTo>
                    <a:pt x="463" y="218"/>
                  </a:lnTo>
                  <a:lnTo>
                    <a:pt x="463" y="217"/>
                  </a:lnTo>
                  <a:lnTo>
                    <a:pt x="463" y="215"/>
                  </a:lnTo>
                  <a:lnTo>
                    <a:pt x="463" y="213"/>
                  </a:lnTo>
                  <a:lnTo>
                    <a:pt x="464" y="211"/>
                  </a:lnTo>
                  <a:lnTo>
                    <a:pt x="465" y="211"/>
                  </a:lnTo>
                  <a:lnTo>
                    <a:pt x="467" y="211"/>
                  </a:lnTo>
                  <a:lnTo>
                    <a:pt x="468" y="211"/>
                  </a:lnTo>
                  <a:lnTo>
                    <a:pt x="469" y="211"/>
                  </a:lnTo>
                  <a:lnTo>
                    <a:pt x="470" y="210"/>
                  </a:lnTo>
                  <a:lnTo>
                    <a:pt x="470" y="209"/>
                  </a:lnTo>
                  <a:lnTo>
                    <a:pt x="470" y="208"/>
                  </a:lnTo>
                  <a:lnTo>
                    <a:pt x="468" y="205"/>
                  </a:lnTo>
                  <a:lnTo>
                    <a:pt x="467" y="205"/>
                  </a:lnTo>
                  <a:lnTo>
                    <a:pt x="467" y="207"/>
                  </a:lnTo>
                  <a:lnTo>
                    <a:pt x="467" y="205"/>
                  </a:lnTo>
                  <a:lnTo>
                    <a:pt x="468" y="203"/>
                  </a:lnTo>
                  <a:lnTo>
                    <a:pt x="469" y="203"/>
                  </a:lnTo>
                  <a:lnTo>
                    <a:pt x="469" y="202"/>
                  </a:lnTo>
                  <a:lnTo>
                    <a:pt x="470" y="201"/>
                  </a:lnTo>
                  <a:lnTo>
                    <a:pt x="471" y="201"/>
                  </a:lnTo>
                  <a:lnTo>
                    <a:pt x="472" y="201"/>
                  </a:lnTo>
                  <a:lnTo>
                    <a:pt x="473" y="201"/>
                  </a:lnTo>
                  <a:lnTo>
                    <a:pt x="471" y="202"/>
                  </a:lnTo>
                  <a:lnTo>
                    <a:pt x="470" y="202"/>
                  </a:lnTo>
                  <a:lnTo>
                    <a:pt x="470" y="203"/>
                  </a:lnTo>
                  <a:lnTo>
                    <a:pt x="471" y="203"/>
                  </a:lnTo>
                  <a:lnTo>
                    <a:pt x="472" y="203"/>
                  </a:lnTo>
                  <a:lnTo>
                    <a:pt x="474" y="207"/>
                  </a:lnTo>
                  <a:lnTo>
                    <a:pt x="476" y="207"/>
                  </a:lnTo>
                  <a:lnTo>
                    <a:pt x="474" y="205"/>
                  </a:lnTo>
                  <a:lnTo>
                    <a:pt x="474" y="204"/>
                  </a:lnTo>
                  <a:lnTo>
                    <a:pt x="474" y="203"/>
                  </a:lnTo>
                  <a:lnTo>
                    <a:pt x="474" y="202"/>
                  </a:lnTo>
                  <a:lnTo>
                    <a:pt x="474" y="201"/>
                  </a:lnTo>
                  <a:lnTo>
                    <a:pt x="476" y="200"/>
                  </a:lnTo>
                  <a:lnTo>
                    <a:pt x="477" y="199"/>
                  </a:lnTo>
                  <a:lnTo>
                    <a:pt x="478" y="200"/>
                  </a:lnTo>
                  <a:lnTo>
                    <a:pt x="479" y="201"/>
                  </a:lnTo>
                  <a:lnTo>
                    <a:pt x="479" y="202"/>
                  </a:lnTo>
                  <a:lnTo>
                    <a:pt x="479" y="203"/>
                  </a:lnTo>
                  <a:lnTo>
                    <a:pt x="480" y="203"/>
                  </a:lnTo>
                  <a:lnTo>
                    <a:pt x="481" y="203"/>
                  </a:lnTo>
                  <a:lnTo>
                    <a:pt x="482" y="205"/>
                  </a:lnTo>
                  <a:lnTo>
                    <a:pt x="482" y="204"/>
                  </a:lnTo>
                  <a:lnTo>
                    <a:pt x="483" y="203"/>
                  </a:lnTo>
                  <a:lnTo>
                    <a:pt x="483" y="202"/>
                  </a:lnTo>
                  <a:lnTo>
                    <a:pt x="485" y="201"/>
                  </a:lnTo>
                  <a:lnTo>
                    <a:pt x="485" y="200"/>
                  </a:lnTo>
                  <a:lnTo>
                    <a:pt x="486" y="200"/>
                  </a:lnTo>
                  <a:lnTo>
                    <a:pt x="486" y="199"/>
                  </a:lnTo>
                  <a:lnTo>
                    <a:pt x="488" y="199"/>
                  </a:lnTo>
                  <a:lnTo>
                    <a:pt x="489" y="198"/>
                  </a:lnTo>
                  <a:lnTo>
                    <a:pt x="490" y="198"/>
                  </a:lnTo>
                  <a:lnTo>
                    <a:pt x="491" y="198"/>
                  </a:lnTo>
                  <a:lnTo>
                    <a:pt x="493" y="198"/>
                  </a:lnTo>
                  <a:lnTo>
                    <a:pt x="498" y="196"/>
                  </a:lnTo>
                  <a:lnTo>
                    <a:pt x="500" y="196"/>
                  </a:lnTo>
                  <a:lnTo>
                    <a:pt x="502" y="196"/>
                  </a:lnTo>
                  <a:lnTo>
                    <a:pt x="503" y="196"/>
                  </a:lnTo>
                  <a:lnTo>
                    <a:pt x="504" y="196"/>
                  </a:lnTo>
                  <a:lnTo>
                    <a:pt x="506" y="196"/>
                  </a:lnTo>
                  <a:lnTo>
                    <a:pt x="507" y="196"/>
                  </a:lnTo>
                  <a:lnTo>
                    <a:pt x="508" y="196"/>
                  </a:lnTo>
                  <a:lnTo>
                    <a:pt x="510" y="196"/>
                  </a:lnTo>
                  <a:lnTo>
                    <a:pt x="510" y="198"/>
                  </a:lnTo>
                  <a:lnTo>
                    <a:pt x="510" y="199"/>
                  </a:lnTo>
                  <a:lnTo>
                    <a:pt x="511" y="199"/>
                  </a:lnTo>
                  <a:lnTo>
                    <a:pt x="511" y="200"/>
                  </a:lnTo>
                  <a:lnTo>
                    <a:pt x="510" y="200"/>
                  </a:lnTo>
                  <a:lnTo>
                    <a:pt x="510" y="201"/>
                  </a:lnTo>
                  <a:lnTo>
                    <a:pt x="510" y="202"/>
                  </a:lnTo>
                  <a:lnTo>
                    <a:pt x="510" y="203"/>
                  </a:lnTo>
                  <a:lnTo>
                    <a:pt x="510" y="204"/>
                  </a:lnTo>
                  <a:lnTo>
                    <a:pt x="508" y="204"/>
                  </a:lnTo>
                  <a:lnTo>
                    <a:pt x="507" y="204"/>
                  </a:lnTo>
                  <a:lnTo>
                    <a:pt x="507" y="205"/>
                  </a:lnTo>
                  <a:lnTo>
                    <a:pt x="508" y="204"/>
                  </a:lnTo>
                  <a:lnTo>
                    <a:pt x="510" y="204"/>
                  </a:lnTo>
                  <a:lnTo>
                    <a:pt x="510" y="205"/>
                  </a:lnTo>
                  <a:lnTo>
                    <a:pt x="511" y="205"/>
                  </a:lnTo>
                  <a:lnTo>
                    <a:pt x="511" y="204"/>
                  </a:lnTo>
                  <a:lnTo>
                    <a:pt x="511" y="203"/>
                  </a:lnTo>
                  <a:lnTo>
                    <a:pt x="512" y="203"/>
                  </a:lnTo>
                  <a:lnTo>
                    <a:pt x="512" y="202"/>
                  </a:lnTo>
                  <a:lnTo>
                    <a:pt x="511" y="203"/>
                  </a:lnTo>
                  <a:lnTo>
                    <a:pt x="511" y="202"/>
                  </a:lnTo>
                  <a:lnTo>
                    <a:pt x="510" y="201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9"/>
                  </a:lnTo>
                  <a:lnTo>
                    <a:pt x="513" y="199"/>
                  </a:lnTo>
                  <a:lnTo>
                    <a:pt x="515" y="200"/>
                  </a:lnTo>
                  <a:lnTo>
                    <a:pt x="521" y="200"/>
                  </a:lnTo>
                  <a:lnTo>
                    <a:pt x="521" y="199"/>
                  </a:lnTo>
                  <a:lnTo>
                    <a:pt x="520" y="199"/>
                  </a:lnTo>
                  <a:lnTo>
                    <a:pt x="519" y="199"/>
                  </a:lnTo>
                  <a:lnTo>
                    <a:pt x="517" y="199"/>
                  </a:lnTo>
                  <a:lnTo>
                    <a:pt x="515" y="199"/>
                  </a:lnTo>
                  <a:lnTo>
                    <a:pt x="514" y="199"/>
                  </a:lnTo>
                  <a:lnTo>
                    <a:pt x="514" y="198"/>
                  </a:lnTo>
                  <a:lnTo>
                    <a:pt x="515" y="196"/>
                  </a:lnTo>
                  <a:lnTo>
                    <a:pt x="516" y="195"/>
                  </a:lnTo>
                  <a:lnTo>
                    <a:pt x="517" y="194"/>
                  </a:lnTo>
                  <a:lnTo>
                    <a:pt x="519" y="194"/>
                  </a:lnTo>
                  <a:lnTo>
                    <a:pt x="519" y="193"/>
                  </a:lnTo>
                  <a:lnTo>
                    <a:pt x="520" y="193"/>
                  </a:lnTo>
                  <a:lnTo>
                    <a:pt x="520" y="194"/>
                  </a:lnTo>
                  <a:lnTo>
                    <a:pt x="520" y="193"/>
                  </a:lnTo>
                  <a:lnTo>
                    <a:pt x="521" y="192"/>
                  </a:lnTo>
                  <a:lnTo>
                    <a:pt x="522" y="192"/>
                  </a:lnTo>
                  <a:lnTo>
                    <a:pt x="523" y="191"/>
                  </a:lnTo>
                  <a:lnTo>
                    <a:pt x="524" y="191"/>
                  </a:lnTo>
                  <a:lnTo>
                    <a:pt x="526" y="190"/>
                  </a:lnTo>
                  <a:lnTo>
                    <a:pt x="528" y="190"/>
                  </a:lnTo>
                  <a:lnTo>
                    <a:pt x="529" y="191"/>
                  </a:lnTo>
                  <a:lnTo>
                    <a:pt x="530" y="192"/>
                  </a:lnTo>
                  <a:lnTo>
                    <a:pt x="530" y="193"/>
                  </a:lnTo>
                  <a:lnTo>
                    <a:pt x="531" y="193"/>
                  </a:lnTo>
                  <a:lnTo>
                    <a:pt x="530" y="194"/>
                  </a:lnTo>
                  <a:lnTo>
                    <a:pt x="531" y="194"/>
                  </a:lnTo>
                  <a:lnTo>
                    <a:pt x="531" y="195"/>
                  </a:lnTo>
                  <a:lnTo>
                    <a:pt x="532" y="194"/>
                  </a:lnTo>
                  <a:lnTo>
                    <a:pt x="532" y="193"/>
                  </a:lnTo>
                  <a:lnTo>
                    <a:pt x="531" y="191"/>
                  </a:lnTo>
                  <a:lnTo>
                    <a:pt x="532" y="191"/>
                  </a:lnTo>
                  <a:lnTo>
                    <a:pt x="532" y="190"/>
                  </a:lnTo>
                  <a:lnTo>
                    <a:pt x="532" y="188"/>
                  </a:lnTo>
                  <a:lnTo>
                    <a:pt x="534" y="190"/>
                  </a:lnTo>
                  <a:lnTo>
                    <a:pt x="537" y="190"/>
                  </a:lnTo>
                  <a:lnTo>
                    <a:pt x="538" y="190"/>
                  </a:lnTo>
                  <a:lnTo>
                    <a:pt x="540" y="192"/>
                  </a:lnTo>
                  <a:lnTo>
                    <a:pt x="541" y="194"/>
                  </a:lnTo>
                  <a:lnTo>
                    <a:pt x="542" y="196"/>
                  </a:lnTo>
                  <a:lnTo>
                    <a:pt x="542" y="198"/>
                  </a:lnTo>
                  <a:lnTo>
                    <a:pt x="542" y="199"/>
                  </a:lnTo>
                  <a:lnTo>
                    <a:pt x="542" y="200"/>
                  </a:lnTo>
                  <a:lnTo>
                    <a:pt x="541" y="200"/>
                  </a:lnTo>
                  <a:lnTo>
                    <a:pt x="541" y="201"/>
                  </a:lnTo>
                  <a:lnTo>
                    <a:pt x="540" y="201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3"/>
                  </a:lnTo>
                  <a:lnTo>
                    <a:pt x="541" y="203"/>
                  </a:lnTo>
                  <a:lnTo>
                    <a:pt x="540" y="202"/>
                  </a:lnTo>
                  <a:lnTo>
                    <a:pt x="539" y="203"/>
                  </a:lnTo>
                  <a:lnTo>
                    <a:pt x="536" y="202"/>
                  </a:lnTo>
                  <a:lnTo>
                    <a:pt x="534" y="202"/>
                  </a:lnTo>
                  <a:lnTo>
                    <a:pt x="537" y="202"/>
                  </a:lnTo>
                  <a:lnTo>
                    <a:pt x="538" y="203"/>
                  </a:lnTo>
                  <a:lnTo>
                    <a:pt x="539" y="203"/>
                  </a:lnTo>
                  <a:lnTo>
                    <a:pt x="541" y="203"/>
                  </a:lnTo>
                  <a:lnTo>
                    <a:pt x="541" y="204"/>
                  </a:lnTo>
                  <a:lnTo>
                    <a:pt x="541" y="205"/>
                  </a:lnTo>
                  <a:lnTo>
                    <a:pt x="540" y="207"/>
                  </a:lnTo>
                  <a:lnTo>
                    <a:pt x="540" y="208"/>
                  </a:lnTo>
                  <a:lnTo>
                    <a:pt x="541" y="208"/>
                  </a:lnTo>
                  <a:lnTo>
                    <a:pt x="543" y="210"/>
                  </a:lnTo>
                  <a:lnTo>
                    <a:pt x="545" y="210"/>
                  </a:lnTo>
                  <a:lnTo>
                    <a:pt x="546" y="210"/>
                  </a:lnTo>
                  <a:lnTo>
                    <a:pt x="547" y="210"/>
                  </a:lnTo>
                  <a:lnTo>
                    <a:pt x="547" y="211"/>
                  </a:lnTo>
                  <a:lnTo>
                    <a:pt x="548" y="211"/>
                  </a:lnTo>
                  <a:lnTo>
                    <a:pt x="549" y="211"/>
                  </a:lnTo>
                  <a:lnTo>
                    <a:pt x="550" y="210"/>
                  </a:lnTo>
                  <a:lnTo>
                    <a:pt x="551" y="210"/>
                  </a:lnTo>
                  <a:lnTo>
                    <a:pt x="553" y="211"/>
                  </a:lnTo>
                  <a:lnTo>
                    <a:pt x="555" y="211"/>
                  </a:lnTo>
                  <a:lnTo>
                    <a:pt x="560" y="210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4" y="210"/>
                  </a:lnTo>
                  <a:lnTo>
                    <a:pt x="565" y="210"/>
                  </a:lnTo>
                  <a:lnTo>
                    <a:pt x="566" y="209"/>
                  </a:lnTo>
                  <a:lnTo>
                    <a:pt x="567" y="209"/>
                  </a:lnTo>
                  <a:lnTo>
                    <a:pt x="567" y="210"/>
                  </a:lnTo>
                  <a:lnTo>
                    <a:pt x="567" y="211"/>
                  </a:lnTo>
                  <a:lnTo>
                    <a:pt x="567" y="212"/>
                  </a:lnTo>
                  <a:lnTo>
                    <a:pt x="567" y="213"/>
                  </a:lnTo>
                  <a:lnTo>
                    <a:pt x="566" y="213"/>
                  </a:lnTo>
                  <a:lnTo>
                    <a:pt x="565" y="213"/>
                  </a:lnTo>
                  <a:lnTo>
                    <a:pt x="564" y="212"/>
                  </a:lnTo>
                  <a:lnTo>
                    <a:pt x="564" y="213"/>
                  </a:lnTo>
                  <a:lnTo>
                    <a:pt x="567" y="216"/>
                  </a:lnTo>
                  <a:lnTo>
                    <a:pt x="571" y="218"/>
                  </a:lnTo>
                  <a:lnTo>
                    <a:pt x="571" y="219"/>
                  </a:lnTo>
                  <a:lnTo>
                    <a:pt x="571" y="220"/>
                  </a:lnTo>
                  <a:lnTo>
                    <a:pt x="572" y="220"/>
                  </a:lnTo>
                  <a:lnTo>
                    <a:pt x="572" y="221"/>
                  </a:lnTo>
                  <a:lnTo>
                    <a:pt x="573" y="221"/>
                  </a:lnTo>
                  <a:lnTo>
                    <a:pt x="576" y="224"/>
                  </a:lnTo>
                  <a:lnTo>
                    <a:pt x="580" y="224"/>
                  </a:lnTo>
                  <a:lnTo>
                    <a:pt x="581" y="223"/>
                  </a:lnTo>
                  <a:lnTo>
                    <a:pt x="582" y="223"/>
                  </a:lnTo>
                  <a:lnTo>
                    <a:pt x="582" y="224"/>
                  </a:lnTo>
                  <a:lnTo>
                    <a:pt x="584" y="223"/>
                  </a:lnTo>
                  <a:lnTo>
                    <a:pt x="585" y="223"/>
                  </a:lnTo>
                  <a:lnTo>
                    <a:pt x="588" y="223"/>
                  </a:lnTo>
                  <a:lnTo>
                    <a:pt x="590" y="220"/>
                  </a:lnTo>
                  <a:lnTo>
                    <a:pt x="592" y="218"/>
                  </a:lnTo>
                  <a:lnTo>
                    <a:pt x="596" y="213"/>
                  </a:lnTo>
                  <a:lnTo>
                    <a:pt x="597" y="212"/>
                  </a:lnTo>
                  <a:lnTo>
                    <a:pt x="600" y="209"/>
                  </a:lnTo>
                  <a:lnTo>
                    <a:pt x="601" y="208"/>
                  </a:lnTo>
                  <a:lnTo>
                    <a:pt x="601" y="205"/>
                  </a:lnTo>
                  <a:lnTo>
                    <a:pt x="601" y="204"/>
                  </a:lnTo>
                  <a:lnTo>
                    <a:pt x="602" y="203"/>
                  </a:lnTo>
                  <a:lnTo>
                    <a:pt x="602" y="202"/>
                  </a:lnTo>
                  <a:lnTo>
                    <a:pt x="603" y="202"/>
                  </a:lnTo>
                  <a:lnTo>
                    <a:pt x="603" y="201"/>
                  </a:lnTo>
                  <a:lnTo>
                    <a:pt x="605" y="201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1" y="198"/>
                  </a:lnTo>
                  <a:lnTo>
                    <a:pt x="600" y="198"/>
                  </a:lnTo>
                  <a:lnTo>
                    <a:pt x="601" y="196"/>
                  </a:lnTo>
                  <a:lnTo>
                    <a:pt x="602" y="196"/>
                  </a:lnTo>
                  <a:lnTo>
                    <a:pt x="603" y="196"/>
                  </a:lnTo>
                  <a:lnTo>
                    <a:pt x="603" y="195"/>
                  </a:lnTo>
                  <a:lnTo>
                    <a:pt x="605" y="195"/>
                  </a:lnTo>
                  <a:lnTo>
                    <a:pt x="606" y="195"/>
                  </a:lnTo>
                  <a:lnTo>
                    <a:pt x="606" y="196"/>
                  </a:lnTo>
                  <a:lnTo>
                    <a:pt x="608" y="200"/>
                  </a:lnTo>
                  <a:lnTo>
                    <a:pt x="608" y="201"/>
                  </a:lnTo>
                  <a:lnTo>
                    <a:pt x="609" y="201"/>
                  </a:lnTo>
                  <a:lnTo>
                    <a:pt x="609" y="200"/>
                  </a:lnTo>
                  <a:lnTo>
                    <a:pt x="609" y="199"/>
                  </a:lnTo>
                  <a:lnTo>
                    <a:pt x="610" y="201"/>
                  </a:lnTo>
                  <a:lnTo>
                    <a:pt x="611" y="201"/>
                  </a:lnTo>
                  <a:lnTo>
                    <a:pt x="611" y="200"/>
                  </a:lnTo>
                  <a:lnTo>
                    <a:pt x="614" y="201"/>
                  </a:lnTo>
                  <a:lnTo>
                    <a:pt x="615" y="200"/>
                  </a:lnTo>
                  <a:lnTo>
                    <a:pt x="617" y="199"/>
                  </a:lnTo>
                  <a:lnTo>
                    <a:pt x="617" y="198"/>
                  </a:lnTo>
                  <a:lnTo>
                    <a:pt x="618" y="198"/>
                  </a:lnTo>
                  <a:lnTo>
                    <a:pt x="619" y="195"/>
                  </a:lnTo>
                  <a:lnTo>
                    <a:pt x="619" y="194"/>
                  </a:lnTo>
                  <a:lnTo>
                    <a:pt x="619" y="193"/>
                  </a:lnTo>
                  <a:lnTo>
                    <a:pt x="619" y="192"/>
                  </a:lnTo>
                  <a:lnTo>
                    <a:pt x="620" y="190"/>
                  </a:lnTo>
                  <a:lnTo>
                    <a:pt x="620" y="191"/>
                  </a:lnTo>
                  <a:lnTo>
                    <a:pt x="622" y="191"/>
                  </a:lnTo>
                  <a:lnTo>
                    <a:pt x="623" y="191"/>
                  </a:lnTo>
                  <a:lnTo>
                    <a:pt x="622" y="191"/>
                  </a:lnTo>
                  <a:lnTo>
                    <a:pt x="622" y="190"/>
                  </a:lnTo>
                  <a:lnTo>
                    <a:pt x="622" y="191"/>
                  </a:lnTo>
                  <a:lnTo>
                    <a:pt x="620" y="188"/>
                  </a:lnTo>
                  <a:lnTo>
                    <a:pt x="619" y="190"/>
                  </a:lnTo>
                  <a:lnTo>
                    <a:pt x="618" y="190"/>
                  </a:lnTo>
                  <a:lnTo>
                    <a:pt x="617" y="188"/>
                  </a:lnTo>
                  <a:lnTo>
                    <a:pt x="616" y="190"/>
                  </a:lnTo>
                  <a:lnTo>
                    <a:pt x="615" y="190"/>
                  </a:lnTo>
                  <a:lnTo>
                    <a:pt x="614" y="190"/>
                  </a:lnTo>
                  <a:lnTo>
                    <a:pt x="612" y="190"/>
                  </a:lnTo>
                  <a:lnTo>
                    <a:pt x="612" y="188"/>
                  </a:lnTo>
                  <a:lnTo>
                    <a:pt x="611" y="188"/>
                  </a:lnTo>
                  <a:lnTo>
                    <a:pt x="611" y="187"/>
                  </a:lnTo>
                  <a:lnTo>
                    <a:pt x="611" y="186"/>
                  </a:lnTo>
                  <a:lnTo>
                    <a:pt x="611" y="185"/>
                  </a:lnTo>
                  <a:lnTo>
                    <a:pt x="611" y="184"/>
                  </a:lnTo>
                  <a:lnTo>
                    <a:pt x="611" y="185"/>
                  </a:lnTo>
                  <a:lnTo>
                    <a:pt x="611" y="186"/>
                  </a:lnTo>
                  <a:lnTo>
                    <a:pt x="608" y="185"/>
                  </a:lnTo>
                  <a:lnTo>
                    <a:pt x="607" y="185"/>
                  </a:lnTo>
                  <a:lnTo>
                    <a:pt x="608" y="185"/>
                  </a:lnTo>
                  <a:lnTo>
                    <a:pt x="609" y="186"/>
                  </a:lnTo>
                  <a:lnTo>
                    <a:pt x="608" y="186"/>
                  </a:lnTo>
                  <a:lnTo>
                    <a:pt x="608" y="185"/>
                  </a:lnTo>
                  <a:lnTo>
                    <a:pt x="607" y="186"/>
                  </a:lnTo>
                  <a:lnTo>
                    <a:pt x="607" y="185"/>
                  </a:lnTo>
                  <a:lnTo>
                    <a:pt x="606" y="185"/>
                  </a:lnTo>
                  <a:lnTo>
                    <a:pt x="606" y="183"/>
                  </a:lnTo>
                  <a:lnTo>
                    <a:pt x="605" y="183"/>
                  </a:lnTo>
                  <a:lnTo>
                    <a:pt x="605" y="184"/>
                  </a:lnTo>
                  <a:lnTo>
                    <a:pt x="605" y="183"/>
                  </a:lnTo>
                  <a:lnTo>
                    <a:pt x="603" y="183"/>
                  </a:lnTo>
                  <a:lnTo>
                    <a:pt x="602" y="183"/>
                  </a:lnTo>
                  <a:lnTo>
                    <a:pt x="601" y="183"/>
                  </a:lnTo>
                  <a:lnTo>
                    <a:pt x="601" y="184"/>
                  </a:lnTo>
                  <a:lnTo>
                    <a:pt x="600" y="184"/>
                  </a:lnTo>
                  <a:lnTo>
                    <a:pt x="600" y="183"/>
                  </a:lnTo>
                  <a:lnTo>
                    <a:pt x="597" y="182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3" y="183"/>
                  </a:lnTo>
                  <a:lnTo>
                    <a:pt x="592" y="183"/>
                  </a:lnTo>
                  <a:lnTo>
                    <a:pt x="592" y="184"/>
                  </a:lnTo>
                  <a:lnTo>
                    <a:pt x="591" y="184"/>
                  </a:lnTo>
                  <a:lnTo>
                    <a:pt x="590" y="184"/>
                  </a:lnTo>
                  <a:lnTo>
                    <a:pt x="589" y="184"/>
                  </a:lnTo>
                  <a:lnTo>
                    <a:pt x="588" y="184"/>
                  </a:lnTo>
                  <a:lnTo>
                    <a:pt x="588" y="183"/>
                  </a:lnTo>
                  <a:lnTo>
                    <a:pt x="588" y="182"/>
                  </a:lnTo>
                  <a:lnTo>
                    <a:pt x="589" y="182"/>
                  </a:lnTo>
                  <a:lnTo>
                    <a:pt x="590" y="181"/>
                  </a:lnTo>
                  <a:lnTo>
                    <a:pt x="590" y="179"/>
                  </a:lnTo>
                  <a:lnTo>
                    <a:pt x="591" y="179"/>
                  </a:lnTo>
                  <a:lnTo>
                    <a:pt x="592" y="179"/>
                  </a:lnTo>
                  <a:lnTo>
                    <a:pt x="592" y="178"/>
                  </a:lnTo>
                  <a:lnTo>
                    <a:pt x="592" y="177"/>
                  </a:lnTo>
                  <a:lnTo>
                    <a:pt x="592" y="176"/>
                  </a:lnTo>
                  <a:lnTo>
                    <a:pt x="591" y="175"/>
                  </a:lnTo>
                  <a:lnTo>
                    <a:pt x="592" y="175"/>
                  </a:lnTo>
                  <a:lnTo>
                    <a:pt x="592" y="174"/>
                  </a:lnTo>
                  <a:lnTo>
                    <a:pt x="593" y="173"/>
                  </a:lnTo>
                  <a:lnTo>
                    <a:pt x="594" y="171"/>
                  </a:lnTo>
                  <a:lnTo>
                    <a:pt x="593" y="171"/>
                  </a:lnTo>
                  <a:lnTo>
                    <a:pt x="590" y="170"/>
                  </a:lnTo>
                  <a:lnTo>
                    <a:pt x="590" y="173"/>
                  </a:lnTo>
                  <a:lnTo>
                    <a:pt x="590" y="174"/>
                  </a:lnTo>
                  <a:lnTo>
                    <a:pt x="590" y="175"/>
                  </a:lnTo>
                  <a:lnTo>
                    <a:pt x="590" y="176"/>
                  </a:lnTo>
                  <a:lnTo>
                    <a:pt x="591" y="176"/>
                  </a:lnTo>
                  <a:lnTo>
                    <a:pt x="590" y="176"/>
                  </a:lnTo>
                  <a:lnTo>
                    <a:pt x="590" y="177"/>
                  </a:lnTo>
                  <a:lnTo>
                    <a:pt x="589" y="177"/>
                  </a:lnTo>
                  <a:lnTo>
                    <a:pt x="588" y="177"/>
                  </a:lnTo>
                  <a:lnTo>
                    <a:pt x="586" y="178"/>
                  </a:lnTo>
                  <a:lnTo>
                    <a:pt x="585" y="177"/>
                  </a:lnTo>
                  <a:lnTo>
                    <a:pt x="586" y="176"/>
                  </a:lnTo>
                  <a:lnTo>
                    <a:pt x="588" y="174"/>
                  </a:lnTo>
                  <a:lnTo>
                    <a:pt x="588" y="173"/>
                  </a:lnTo>
                  <a:lnTo>
                    <a:pt x="588" y="171"/>
                  </a:lnTo>
                  <a:lnTo>
                    <a:pt x="588" y="169"/>
                  </a:lnTo>
                  <a:lnTo>
                    <a:pt x="586" y="167"/>
                  </a:lnTo>
                  <a:lnTo>
                    <a:pt x="586" y="165"/>
                  </a:lnTo>
                  <a:lnTo>
                    <a:pt x="584" y="163"/>
                  </a:lnTo>
                  <a:lnTo>
                    <a:pt x="581" y="159"/>
                  </a:lnTo>
                  <a:lnTo>
                    <a:pt x="582" y="160"/>
                  </a:lnTo>
                  <a:lnTo>
                    <a:pt x="582" y="159"/>
                  </a:lnTo>
                  <a:lnTo>
                    <a:pt x="576" y="157"/>
                  </a:lnTo>
                  <a:lnTo>
                    <a:pt x="575" y="156"/>
                  </a:lnTo>
                  <a:lnTo>
                    <a:pt x="576" y="157"/>
                  </a:lnTo>
                  <a:lnTo>
                    <a:pt x="576" y="156"/>
                  </a:lnTo>
                  <a:lnTo>
                    <a:pt x="575" y="154"/>
                  </a:lnTo>
                  <a:lnTo>
                    <a:pt x="574" y="154"/>
                  </a:lnTo>
                  <a:lnTo>
                    <a:pt x="574" y="153"/>
                  </a:lnTo>
                  <a:lnTo>
                    <a:pt x="575" y="153"/>
                  </a:lnTo>
                  <a:lnTo>
                    <a:pt x="574" y="152"/>
                  </a:lnTo>
                  <a:lnTo>
                    <a:pt x="574" y="153"/>
                  </a:lnTo>
                  <a:lnTo>
                    <a:pt x="573" y="153"/>
                  </a:lnTo>
                  <a:lnTo>
                    <a:pt x="573" y="154"/>
                  </a:lnTo>
                  <a:lnTo>
                    <a:pt x="572" y="154"/>
                  </a:lnTo>
                  <a:lnTo>
                    <a:pt x="573" y="156"/>
                  </a:lnTo>
                  <a:lnTo>
                    <a:pt x="574" y="156"/>
                  </a:lnTo>
                  <a:lnTo>
                    <a:pt x="573" y="156"/>
                  </a:lnTo>
                  <a:lnTo>
                    <a:pt x="571" y="153"/>
                  </a:lnTo>
                  <a:lnTo>
                    <a:pt x="569" y="146"/>
                  </a:lnTo>
                  <a:lnTo>
                    <a:pt x="567" y="141"/>
                  </a:lnTo>
                  <a:lnTo>
                    <a:pt x="567" y="138"/>
                  </a:lnTo>
                  <a:lnTo>
                    <a:pt x="566" y="135"/>
                  </a:lnTo>
                  <a:lnTo>
                    <a:pt x="566" y="132"/>
                  </a:lnTo>
                  <a:lnTo>
                    <a:pt x="567" y="131"/>
                  </a:lnTo>
                  <a:lnTo>
                    <a:pt x="568" y="128"/>
                  </a:lnTo>
                  <a:lnTo>
                    <a:pt x="569" y="128"/>
                  </a:lnTo>
                  <a:lnTo>
                    <a:pt x="571" y="127"/>
                  </a:lnTo>
                  <a:lnTo>
                    <a:pt x="572" y="127"/>
                  </a:lnTo>
                  <a:lnTo>
                    <a:pt x="572" y="128"/>
                  </a:lnTo>
                  <a:lnTo>
                    <a:pt x="573" y="127"/>
                  </a:lnTo>
                  <a:lnTo>
                    <a:pt x="574" y="127"/>
                  </a:lnTo>
                  <a:lnTo>
                    <a:pt x="575" y="126"/>
                  </a:lnTo>
                  <a:lnTo>
                    <a:pt x="575" y="125"/>
                  </a:lnTo>
                  <a:lnTo>
                    <a:pt x="575" y="124"/>
                  </a:lnTo>
                  <a:lnTo>
                    <a:pt x="574" y="126"/>
                  </a:lnTo>
                  <a:lnTo>
                    <a:pt x="574" y="125"/>
                  </a:lnTo>
                  <a:lnTo>
                    <a:pt x="575" y="124"/>
                  </a:lnTo>
                  <a:lnTo>
                    <a:pt x="575" y="123"/>
                  </a:lnTo>
                  <a:lnTo>
                    <a:pt x="575" y="120"/>
                  </a:lnTo>
                  <a:lnTo>
                    <a:pt x="576" y="120"/>
                  </a:lnTo>
                  <a:lnTo>
                    <a:pt x="577" y="119"/>
                  </a:lnTo>
                  <a:lnTo>
                    <a:pt x="577" y="118"/>
                  </a:lnTo>
                  <a:lnTo>
                    <a:pt x="577" y="117"/>
                  </a:lnTo>
                  <a:lnTo>
                    <a:pt x="577" y="116"/>
                  </a:lnTo>
                  <a:lnTo>
                    <a:pt x="579" y="113"/>
                  </a:lnTo>
                  <a:lnTo>
                    <a:pt x="580" y="113"/>
                  </a:lnTo>
                  <a:lnTo>
                    <a:pt x="581" y="112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1"/>
                  </a:lnTo>
                  <a:lnTo>
                    <a:pt x="583" y="112"/>
                  </a:lnTo>
                  <a:lnTo>
                    <a:pt x="582" y="112"/>
                  </a:lnTo>
                  <a:lnTo>
                    <a:pt x="581" y="112"/>
                  </a:lnTo>
                  <a:lnTo>
                    <a:pt x="581" y="113"/>
                  </a:lnTo>
                  <a:lnTo>
                    <a:pt x="580" y="113"/>
                  </a:lnTo>
                  <a:lnTo>
                    <a:pt x="579" y="115"/>
                  </a:lnTo>
                  <a:lnTo>
                    <a:pt x="580" y="115"/>
                  </a:lnTo>
                  <a:lnTo>
                    <a:pt x="579" y="116"/>
                  </a:lnTo>
                  <a:lnTo>
                    <a:pt x="579" y="117"/>
                  </a:lnTo>
                  <a:lnTo>
                    <a:pt x="580" y="118"/>
                  </a:lnTo>
                  <a:lnTo>
                    <a:pt x="581" y="119"/>
                  </a:lnTo>
                  <a:lnTo>
                    <a:pt x="582" y="119"/>
                  </a:lnTo>
                  <a:lnTo>
                    <a:pt x="583" y="119"/>
                  </a:lnTo>
                  <a:lnTo>
                    <a:pt x="584" y="118"/>
                  </a:lnTo>
                  <a:lnTo>
                    <a:pt x="585" y="118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20"/>
                  </a:lnTo>
                  <a:lnTo>
                    <a:pt x="588" y="123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89" y="123"/>
                  </a:lnTo>
                  <a:lnTo>
                    <a:pt x="590" y="121"/>
                  </a:lnTo>
                  <a:lnTo>
                    <a:pt x="589" y="119"/>
                  </a:lnTo>
                  <a:lnTo>
                    <a:pt x="589" y="118"/>
                  </a:lnTo>
                  <a:lnTo>
                    <a:pt x="589" y="117"/>
                  </a:lnTo>
                  <a:lnTo>
                    <a:pt x="589" y="116"/>
                  </a:lnTo>
                  <a:lnTo>
                    <a:pt x="588" y="113"/>
                  </a:lnTo>
                  <a:lnTo>
                    <a:pt x="586" y="109"/>
                  </a:lnTo>
                  <a:lnTo>
                    <a:pt x="586" y="110"/>
                  </a:lnTo>
                  <a:lnTo>
                    <a:pt x="586" y="111"/>
                  </a:lnTo>
                  <a:lnTo>
                    <a:pt x="586" y="112"/>
                  </a:lnTo>
                  <a:lnTo>
                    <a:pt x="586" y="113"/>
                  </a:lnTo>
                  <a:lnTo>
                    <a:pt x="586" y="112"/>
                  </a:lnTo>
                  <a:lnTo>
                    <a:pt x="586" y="110"/>
                  </a:lnTo>
                  <a:lnTo>
                    <a:pt x="585" y="108"/>
                  </a:lnTo>
                  <a:lnTo>
                    <a:pt x="585" y="106"/>
                  </a:lnTo>
                  <a:lnTo>
                    <a:pt x="583" y="103"/>
                  </a:lnTo>
                  <a:lnTo>
                    <a:pt x="584" y="99"/>
                  </a:lnTo>
                  <a:lnTo>
                    <a:pt x="584" y="96"/>
                  </a:lnTo>
                  <a:lnTo>
                    <a:pt x="584" y="95"/>
                  </a:lnTo>
                  <a:lnTo>
                    <a:pt x="585" y="94"/>
                  </a:lnTo>
                  <a:lnTo>
                    <a:pt x="584" y="91"/>
                  </a:lnTo>
                  <a:lnTo>
                    <a:pt x="585" y="91"/>
                  </a:lnTo>
                  <a:lnTo>
                    <a:pt x="585" y="90"/>
                  </a:lnTo>
                  <a:lnTo>
                    <a:pt x="586" y="89"/>
                  </a:lnTo>
                  <a:lnTo>
                    <a:pt x="588" y="89"/>
                  </a:lnTo>
                  <a:lnTo>
                    <a:pt x="588" y="87"/>
                  </a:lnTo>
                  <a:lnTo>
                    <a:pt x="589" y="89"/>
                  </a:lnTo>
                  <a:lnTo>
                    <a:pt x="590" y="89"/>
                  </a:lnTo>
                  <a:lnTo>
                    <a:pt x="591" y="89"/>
                  </a:lnTo>
                  <a:lnTo>
                    <a:pt x="592" y="90"/>
                  </a:lnTo>
                  <a:lnTo>
                    <a:pt x="591" y="90"/>
                  </a:lnTo>
                  <a:lnTo>
                    <a:pt x="590" y="90"/>
                  </a:lnTo>
                  <a:lnTo>
                    <a:pt x="590" y="89"/>
                  </a:lnTo>
                  <a:lnTo>
                    <a:pt x="589" y="89"/>
                  </a:lnTo>
                  <a:lnTo>
                    <a:pt x="588" y="89"/>
                  </a:lnTo>
                  <a:lnTo>
                    <a:pt x="588" y="90"/>
                  </a:lnTo>
                  <a:lnTo>
                    <a:pt x="586" y="90"/>
                  </a:lnTo>
                  <a:lnTo>
                    <a:pt x="588" y="91"/>
                  </a:lnTo>
                  <a:lnTo>
                    <a:pt x="589" y="91"/>
                  </a:lnTo>
                  <a:lnTo>
                    <a:pt x="590" y="91"/>
                  </a:lnTo>
                  <a:lnTo>
                    <a:pt x="591" y="91"/>
                  </a:lnTo>
                  <a:lnTo>
                    <a:pt x="593" y="94"/>
                  </a:lnTo>
                  <a:lnTo>
                    <a:pt x="594" y="94"/>
                  </a:lnTo>
                  <a:lnTo>
                    <a:pt x="596" y="94"/>
                  </a:lnTo>
                  <a:lnTo>
                    <a:pt x="596" y="93"/>
                  </a:lnTo>
                  <a:lnTo>
                    <a:pt x="596" y="92"/>
                  </a:lnTo>
                  <a:lnTo>
                    <a:pt x="597" y="93"/>
                  </a:lnTo>
                  <a:lnTo>
                    <a:pt x="597" y="92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0" y="95"/>
                  </a:lnTo>
                  <a:lnTo>
                    <a:pt x="601" y="96"/>
                  </a:lnTo>
                  <a:lnTo>
                    <a:pt x="602" y="96"/>
                  </a:lnTo>
                  <a:lnTo>
                    <a:pt x="603" y="98"/>
                  </a:lnTo>
                  <a:lnTo>
                    <a:pt x="605" y="98"/>
                  </a:lnTo>
                  <a:lnTo>
                    <a:pt x="606" y="98"/>
                  </a:lnTo>
                  <a:lnTo>
                    <a:pt x="606" y="95"/>
                  </a:lnTo>
                  <a:lnTo>
                    <a:pt x="607" y="96"/>
                  </a:lnTo>
                  <a:lnTo>
                    <a:pt x="608" y="96"/>
                  </a:lnTo>
                  <a:lnTo>
                    <a:pt x="607" y="96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96"/>
                  </a:lnTo>
                  <a:lnTo>
                    <a:pt x="614" y="98"/>
                  </a:lnTo>
                  <a:lnTo>
                    <a:pt x="615" y="99"/>
                  </a:lnTo>
                  <a:lnTo>
                    <a:pt x="616" y="99"/>
                  </a:lnTo>
                  <a:lnTo>
                    <a:pt x="617" y="100"/>
                  </a:lnTo>
                  <a:lnTo>
                    <a:pt x="618" y="100"/>
                  </a:lnTo>
                  <a:lnTo>
                    <a:pt x="618" y="101"/>
                  </a:lnTo>
                  <a:lnTo>
                    <a:pt x="618" y="102"/>
                  </a:lnTo>
                  <a:lnTo>
                    <a:pt x="617" y="103"/>
                  </a:lnTo>
                  <a:lnTo>
                    <a:pt x="619" y="108"/>
                  </a:lnTo>
                  <a:lnTo>
                    <a:pt x="623" y="110"/>
                  </a:lnTo>
                  <a:lnTo>
                    <a:pt x="624" y="109"/>
                  </a:lnTo>
                  <a:lnTo>
                    <a:pt x="623" y="108"/>
                  </a:lnTo>
                  <a:lnTo>
                    <a:pt x="624" y="106"/>
                  </a:lnTo>
                  <a:lnTo>
                    <a:pt x="623" y="106"/>
                  </a:lnTo>
                  <a:lnTo>
                    <a:pt x="623" y="104"/>
                  </a:lnTo>
                  <a:lnTo>
                    <a:pt x="623" y="103"/>
                  </a:lnTo>
                  <a:lnTo>
                    <a:pt x="624" y="103"/>
                  </a:lnTo>
                  <a:lnTo>
                    <a:pt x="625" y="102"/>
                  </a:lnTo>
                  <a:lnTo>
                    <a:pt x="626" y="103"/>
                  </a:lnTo>
                  <a:lnTo>
                    <a:pt x="632" y="104"/>
                  </a:lnTo>
                  <a:lnTo>
                    <a:pt x="633" y="106"/>
                  </a:lnTo>
                  <a:lnTo>
                    <a:pt x="634" y="106"/>
                  </a:lnTo>
                  <a:lnTo>
                    <a:pt x="635" y="108"/>
                  </a:lnTo>
                  <a:lnTo>
                    <a:pt x="636" y="108"/>
                  </a:lnTo>
                  <a:lnTo>
                    <a:pt x="635" y="109"/>
                  </a:lnTo>
                  <a:lnTo>
                    <a:pt x="635" y="110"/>
                  </a:lnTo>
                  <a:lnTo>
                    <a:pt x="635" y="109"/>
                  </a:lnTo>
                  <a:lnTo>
                    <a:pt x="636" y="109"/>
                  </a:lnTo>
                  <a:lnTo>
                    <a:pt x="636" y="110"/>
                  </a:lnTo>
                  <a:lnTo>
                    <a:pt x="637" y="109"/>
                  </a:lnTo>
                  <a:lnTo>
                    <a:pt x="639" y="110"/>
                  </a:lnTo>
                  <a:lnTo>
                    <a:pt x="642" y="110"/>
                  </a:lnTo>
                  <a:lnTo>
                    <a:pt x="644" y="111"/>
                  </a:lnTo>
                  <a:lnTo>
                    <a:pt x="648" y="115"/>
                  </a:lnTo>
                  <a:lnTo>
                    <a:pt x="650" y="117"/>
                  </a:lnTo>
                  <a:lnTo>
                    <a:pt x="652" y="120"/>
                  </a:lnTo>
                  <a:lnTo>
                    <a:pt x="652" y="121"/>
                  </a:lnTo>
                  <a:lnTo>
                    <a:pt x="651" y="123"/>
                  </a:lnTo>
                  <a:lnTo>
                    <a:pt x="650" y="119"/>
                  </a:lnTo>
                  <a:lnTo>
                    <a:pt x="650" y="118"/>
                  </a:lnTo>
                  <a:lnTo>
                    <a:pt x="649" y="119"/>
                  </a:lnTo>
                  <a:lnTo>
                    <a:pt x="650" y="119"/>
                  </a:lnTo>
                  <a:lnTo>
                    <a:pt x="650" y="120"/>
                  </a:lnTo>
                  <a:lnTo>
                    <a:pt x="650" y="121"/>
                  </a:lnTo>
                  <a:lnTo>
                    <a:pt x="649" y="121"/>
                  </a:lnTo>
                  <a:lnTo>
                    <a:pt x="649" y="123"/>
                  </a:lnTo>
                  <a:lnTo>
                    <a:pt x="648" y="123"/>
                  </a:lnTo>
                  <a:lnTo>
                    <a:pt x="646" y="123"/>
                  </a:lnTo>
                  <a:lnTo>
                    <a:pt x="645" y="123"/>
                  </a:lnTo>
                  <a:lnTo>
                    <a:pt x="644" y="123"/>
                  </a:lnTo>
                  <a:lnTo>
                    <a:pt x="643" y="124"/>
                  </a:lnTo>
                  <a:lnTo>
                    <a:pt x="642" y="124"/>
                  </a:lnTo>
                  <a:lnTo>
                    <a:pt x="642" y="125"/>
                  </a:lnTo>
                  <a:lnTo>
                    <a:pt x="641" y="125"/>
                  </a:lnTo>
                  <a:lnTo>
                    <a:pt x="641" y="126"/>
                  </a:lnTo>
                  <a:lnTo>
                    <a:pt x="640" y="126"/>
                  </a:lnTo>
                  <a:lnTo>
                    <a:pt x="639" y="126"/>
                  </a:lnTo>
                  <a:lnTo>
                    <a:pt x="637" y="126"/>
                  </a:lnTo>
                  <a:lnTo>
                    <a:pt x="636" y="125"/>
                  </a:lnTo>
                  <a:lnTo>
                    <a:pt x="635" y="125"/>
                  </a:lnTo>
                  <a:lnTo>
                    <a:pt x="635" y="124"/>
                  </a:lnTo>
                  <a:lnTo>
                    <a:pt x="636" y="126"/>
                  </a:lnTo>
                  <a:lnTo>
                    <a:pt x="636" y="127"/>
                  </a:lnTo>
                  <a:lnTo>
                    <a:pt x="637" y="127"/>
                  </a:lnTo>
                  <a:lnTo>
                    <a:pt x="636" y="128"/>
                  </a:lnTo>
                  <a:lnTo>
                    <a:pt x="635" y="129"/>
                  </a:lnTo>
                  <a:lnTo>
                    <a:pt x="635" y="131"/>
                  </a:lnTo>
                  <a:lnTo>
                    <a:pt x="635" y="132"/>
                  </a:lnTo>
                  <a:lnTo>
                    <a:pt x="635" y="133"/>
                  </a:lnTo>
                  <a:lnTo>
                    <a:pt x="639" y="136"/>
                  </a:lnTo>
                  <a:lnTo>
                    <a:pt x="639" y="137"/>
                  </a:lnTo>
                  <a:lnTo>
                    <a:pt x="640" y="140"/>
                  </a:lnTo>
                  <a:lnTo>
                    <a:pt x="641" y="140"/>
                  </a:lnTo>
                  <a:lnTo>
                    <a:pt x="641" y="141"/>
                  </a:lnTo>
                  <a:lnTo>
                    <a:pt x="642" y="141"/>
                  </a:lnTo>
                  <a:lnTo>
                    <a:pt x="642" y="142"/>
                  </a:lnTo>
                  <a:lnTo>
                    <a:pt x="643" y="143"/>
                  </a:lnTo>
                  <a:lnTo>
                    <a:pt x="644" y="143"/>
                  </a:lnTo>
                  <a:lnTo>
                    <a:pt x="643" y="143"/>
                  </a:lnTo>
                  <a:lnTo>
                    <a:pt x="643" y="144"/>
                  </a:lnTo>
                  <a:lnTo>
                    <a:pt x="642" y="145"/>
                  </a:lnTo>
                  <a:lnTo>
                    <a:pt x="641" y="145"/>
                  </a:lnTo>
                  <a:lnTo>
                    <a:pt x="641" y="146"/>
                  </a:lnTo>
                  <a:lnTo>
                    <a:pt x="642" y="146"/>
                  </a:lnTo>
                  <a:lnTo>
                    <a:pt x="642" y="145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5" y="146"/>
                  </a:lnTo>
                  <a:lnTo>
                    <a:pt x="644" y="148"/>
                  </a:lnTo>
                  <a:lnTo>
                    <a:pt x="644" y="149"/>
                  </a:lnTo>
                  <a:lnTo>
                    <a:pt x="645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9" y="154"/>
                  </a:lnTo>
                  <a:lnTo>
                    <a:pt x="649" y="153"/>
                  </a:lnTo>
                  <a:lnTo>
                    <a:pt x="648" y="153"/>
                  </a:lnTo>
                  <a:lnTo>
                    <a:pt x="648" y="154"/>
                  </a:lnTo>
                  <a:lnTo>
                    <a:pt x="648" y="156"/>
                  </a:lnTo>
                  <a:lnTo>
                    <a:pt x="646" y="156"/>
                  </a:lnTo>
                  <a:lnTo>
                    <a:pt x="646" y="157"/>
                  </a:lnTo>
                  <a:lnTo>
                    <a:pt x="648" y="157"/>
                  </a:lnTo>
                  <a:lnTo>
                    <a:pt x="648" y="156"/>
                  </a:lnTo>
                  <a:lnTo>
                    <a:pt x="649" y="156"/>
                  </a:lnTo>
                  <a:lnTo>
                    <a:pt x="650" y="156"/>
                  </a:lnTo>
                  <a:lnTo>
                    <a:pt x="651" y="156"/>
                  </a:lnTo>
                  <a:lnTo>
                    <a:pt x="652" y="156"/>
                  </a:lnTo>
                  <a:lnTo>
                    <a:pt x="651" y="154"/>
                  </a:lnTo>
                  <a:lnTo>
                    <a:pt x="653" y="154"/>
                  </a:lnTo>
                  <a:lnTo>
                    <a:pt x="654" y="154"/>
                  </a:lnTo>
                  <a:lnTo>
                    <a:pt x="655" y="153"/>
                  </a:lnTo>
                  <a:lnTo>
                    <a:pt x="657" y="153"/>
                  </a:lnTo>
                  <a:lnTo>
                    <a:pt x="658" y="153"/>
                  </a:lnTo>
                  <a:lnTo>
                    <a:pt x="659" y="153"/>
                  </a:lnTo>
                  <a:lnTo>
                    <a:pt x="660" y="153"/>
                  </a:lnTo>
                  <a:lnTo>
                    <a:pt x="661" y="154"/>
                  </a:lnTo>
                  <a:lnTo>
                    <a:pt x="660" y="154"/>
                  </a:lnTo>
                  <a:lnTo>
                    <a:pt x="660" y="157"/>
                  </a:lnTo>
                  <a:lnTo>
                    <a:pt x="660" y="158"/>
                  </a:lnTo>
                  <a:lnTo>
                    <a:pt x="661" y="158"/>
                  </a:lnTo>
                  <a:lnTo>
                    <a:pt x="662" y="158"/>
                  </a:lnTo>
                  <a:lnTo>
                    <a:pt x="662" y="159"/>
                  </a:lnTo>
                  <a:lnTo>
                    <a:pt x="661" y="159"/>
                  </a:lnTo>
                  <a:lnTo>
                    <a:pt x="660" y="159"/>
                  </a:lnTo>
                  <a:lnTo>
                    <a:pt x="660" y="160"/>
                  </a:lnTo>
                  <a:lnTo>
                    <a:pt x="659" y="160"/>
                  </a:lnTo>
                  <a:lnTo>
                    <a:pt x="659" y="161"/>
                  </a:lnTo>
                  <a:lnTo>
                    <a:pt x="658" y="161"/>
                  </a:lnTo>
                  <a:lnTo>
                    <a:pt x="658" y="160"/>
                  </a:lnTo>
                  <a:lnTo>
                    <a:pt x="658" y="161"/>
                  </a:lnTo>
                  <a:lnTo>
                    <a:pt x="659" y="161"/>
                  </a:lnTo>
                  <a:lnTo>
                    <a:pt x="660" y="161"/>
                  </a:lnTo>
                  <a:lnTo>
                    <a:pt x="661" y="161"/>
                  </a:lnTo>
                  <a:lnTo>
                    <a:pt x="661" y="160"/>
                  </a:lnTo>
                  <a:lnTo>
                    <a:pt x="662" y="160"/>
                  </a:lnTo>
                  <a:lnTo>
                    <a:pt x="663" y="159"/>
                  </a:lnTo>
                  <a:lnTo>
                    <a:pt x="663" y="158"/>
                  </a:lnTo>
                  <a:lnTo>
                    <a:pt x="665" y="157"/>
                  </a:lnTo>
                  <a:lnTo>
                    <a:pt x="665" y="156"/>
                  </a:lnTo>
                  <a:lnTo>
                    <a:pt x="665" y="153"/>
                  </a:lnTo>
                  <a:lnTo>
                    <a:pt x="665" y="152"/>
                  </a:lnTo>
                  <a:lnTo>
                    <a:pt x="663" y="151"/>
                  </a:lnTo>
                  <a:lnTo>
                    <a:pt x="663" y="150"/>
                  </a:lnTo>
                  <a:lnTo>
                    <a:pt x="661" y="148"/>
                  </a:lnTo>
                  <a:lnTo>
                    <a:pt x="660" y="148"/>
                  </a:lnTo>
                  <a:lnTo>
                    <a:pt x="660" y="146"/>
                  </a:lnTo>
                  <a:lnTo>
                    <a:pt x="659" y="146"/>
                  </a:lnTo>
                  <a:lnTo>
                    <a:pt x="658" y="146"/>
                  </a:lnTo>
                  <a:lnTo>
                    <a:pt x="658" y="148"/>
                  </a:lnTo>
                  <a:lnTo>
                    <a:pt x="657" y="149"/>
                  </a:lnTo>
                  <a:lnTo>
                    <a:pt x="655" y="149"/>
                  </a:lnTo>
                  <a:lnTo>
                    <a:pt x="657" y="149"/>
                  </a:lnTo>
                  <a:lnTo>
                    <a:pt x="657" y="148"/>
                  </a:lnTo>
                  <a:lnTo>
                    <a:pt x="658" y="148"/>
                  </a:lnTo>
                  <a:lnTo>
                    <a:pt x="658" y="146"/>
                  </a:lnTo>
                  <a:lnTo>
                    <a:pt x="659" y="146"/>
                  </a:lnTo>
                  <a:lnTo>
                    <a:pt x="660" y="145"/>
                  </a:lnTo>
                  <a:lnTo>
                    <a:pt x="661" y="145"/>
                  </a:lnTo>
                  <a:lnTo>
                    <a:pt x="662" y="144"/>
                  </a:lnTo>
                  <a:lnTo>
                    <a:pt x="663" y="144"/>
                  </a:lnTo>
                  <a:lnTo>
                    <a:pt x="665" y="143"/>
                  </a:lnTo>
                  <a:lnTo>
                    <a:pt x="665" y="142"/>
                  </a:lnTo>
                  <a:lnTo>
                    <a:pt x="666" y="138"/>
                  </a:lnTo>
                  <a:lnTo>
                    <a:pt x="667" y="136"/>
                  </a:lnTo>
                  <a:lnTo>
                    <a:pt x="667" y="135"/>
                  </a:lnTo>
                  <a:lnTo>
                    <a:pt x="667" y="134"/>
                  </a:lnTo>
                  <a:lnTo>
                    <a:pt x="666" y="132"/>
                  </a:lnTo>
                  <a:lnTo>
                    <a:pt x="666" y="131"/>
                  </a:lnTo>
                  <a:lnTo>
                    <a:pt x="667" y="131"/>
                  </a:lnTo>
                  <a:lnTo>
                    <a:pt x="667" y="129"/>
                  </a:lnTo>
                  <a:lnTo>
                    <a:pt x="668" y="129"/>
                  </a:lnTo>
                  <a:lnTo>
                    <a:pt x="668" y="128"/>
                  </a:lnTo>
                  <a:lnTo>
                    <a:pt x="669" y="128"/>
                  </a:lnTo>
                  <a:lnTo>
                    <a:pt x="668" y="127"/>
                  </a:lnTo>
                  <a:lnTo>
                    <a:pt x="669" y="127"/>
                  </a:lnTo>
                  <a:lnTo>
                    <a:pt x="669" y="126"/>
                  </a:lnTo>
                  <a:lnTo>
                    <a:pt x="670" y="126"/>
                  </a:lnTo>
                  <a:lnTo>
                    <a:pt x="671" y="126"/>
                  </a:lnTo>
                  <a:lnTo>
                    <a:pt x="671" y="127"/>
                  </a:lnTo>
                  <a:lnTo>
                    <a:pt x="672" y="126"/>
                  </a:lnTo>
                  <a:lnTo>
                    <a:pt x="674" y="126"/>
                  </a:lnTo>
                  <a:lnTo>
                    <a:pt x="672" y="127"/>
                  </a:lnTo>
                  <a:lnTo>
                    <a:pt x="672" y="128"/>
                  </a:lnTo>
                  <a:lnTo>
                    <a:pt x="674" y="128"/>
                  </a:lnTo>
                  <a:lnTo>
                    <a:pt x="675" y="128"/>
                  </a:lnTo>
                  <a:lnTo>
                    <a:pt x="674" y="129"/>
                  </a:lnTo>
                  <a:lnTo>
                    <a:pt x="672" y="132"/>
                  </a:lnTo>
                  <a:lnTo>
                    <a:pt x="671" y="134"/>
                  </a:lnTo>
                  <a:lnTo>
                    <a:pt x="671" y="135"/>
                  </a:lnTo>
                  <a:lnTo>
                    <a:pt x="671" y="136"/>
                  </a:lnTo>
                  <a:lnTo>
                    <a:pt x="669" y="136"/>
                  </a:lnTo>
                  <a:lnTo>
                    <a:pt x="668" y="136"/>
                  </a:lnTo>
                  <a:lnTo>
                    <a:pt x="668" y="137"/>
                  </a:lnTo>
                  <a:lnTo>
                    <a:pt x="667" y="137"/>
                  </a:lnTo>
                  <a:lnTo>
                    <a:pt x="667" y="138"/>
                  </a:lnTo>
                  <a:lnTo>
                    <a:pt x="667" y="140"/>
                  </a:lnTo>
                  <a:lnTo>
                    <a:pt x="665" y="142"/>
                  </a:lnTo>
                  <a:lnTo>
                    <a:pt x="665" y="143"/>
                  </a:lnTo>
                  <a:lnTo>
                    <a:pt x="665" y="148"/>
                  </a:lnTo>
                  <a:lnTo>
                    <a:pt x="666" y="150"/>
                  </a:lnTo>
                  <a:lnTo>
                    <a:pt x="667" y="150"/>
                  </a:lnTo>
                  <a:lnTo>
                    <a:pt x="668" y="150"/>
                  </a:lnTo>
                  <a:lnTo>
                    <a:pt x="669" y="150"/>
                  </a:lnTo>
                  <a:lnTo>
                    <a:pt x="670" y="150"/>
                  </a:lnTo>
                  <a:lnTo>
                    <a:pt x="670" y="151"/>
                  </a:lnTo>
                  <a:lnTo>
                    <a:pt x="669" y="152"/>
                  </a:lnTo>
                  <a:lnTo>
                    <a:pt x="670" y="153"/>
                  </a:lnTo>
                  <a:lnTo>
                    <a:pt x="669" y="156"/>
                  </a:lnTo>
                  <a:lnTo>
                    <a:pt x="669" y="159"/>
                  </a:lnTo>
                  <a:lnTo>
                    <a:pt x="669" y="160"/>
                  </a:lnTo>
                  <a:lnTo>
                    <a:pt x="670" y="161"/>
                  </a:lnTo>
                  <a:lnTo>
                    <a:pt x="672" y="162"/>
                  </a:lnTo>
                  <a:lnTo>
                    <a:pt x="675" y="165"/>
                  </a:lnTo>
                  <a:lnTo>
                    <a:pt x="676" y="163"/>
                  </a:lnTo>
                  <a:lnTo>
                    <a:pt x="677" y="162"/>
                  </a:lnTo>
                  <a:lnTo>
                    <a:pt x="678" y="161"/>
                  </a:lnTo>
                  <a:lnTo>
                    <a:pt x="679" y="160"/>
                  </a:lnTo>
                  <a:lnTo>
                    <a:pt x="680" y="159"/>
                  </a:lnTo>
                  <a:lnTo>
                    <a:pt x="680" y="158"/>
                  </a:lnTo>
                  <a:lnTo>
                    <a:pt x="681" y="158"/>
                  </a:lnTo>
                  <a:lnTo>
                    <a:pt x="681" y="159"/>
                  </a:lnTo>
                  <a:lnTo>
                    <a:pt x="681" y="158"/>
                  </a:lnTo>
                  <a:lnTo>
                    <a:pt x="680" y="157"/>
                  </a:lnTo>
                  <a:lnTo>
                    <a:pt x="680" y="158"/>
                  </a:lnTo>
                  <a:lnTo>
                    <a:pt x="680" y="157"/>
                  </a:lnTo>
                  <a:lnTo>
                    <a:pt x="679" y="156"/>
                  </a:lnTo>
                  <a:lnTo>
                    <a:pt x="678" y="157"/>
                  </a:lnTo>
                  <a:lnTo>
                    <a:pt x="677" y="157"/>
                  </a:lnTo>
                  <a:lnTo>
                    <a:pt x="677" y="156"/>
                  </a:lnTo>
                  <a:lnTo>
                    <a:pt x="677" y="154"/>
                  </a:lnTo>
                  <a:lnTo>
                    <a:pt x="677" y="152"/>
                  </a:lnTo>
                  <a:lnTo>
                    <a:pt x="677" y="151"/>
                  </a:lnTo>
                  <a:lnTo>
                    <a:pt x="675" y="149"/>
                  </a:lnTo>
                  <a:lnTo>
                    <a:pt x="674" y="149"/>
                  </a:lnTo>
                  <a:lnTo>
                    <a:pt x="672" y="149"/>
                  </a:lnTo>
                  <a:lnTo>
                    <a:pt x="671" y="149"/>
                  </a:lnTo>
                  <a:lnTo>
                    <a:pt x="670" y="150"/>
                  </a:lnTo>
                  <a:lnTo>
                    <a:pt x="669" y="149"/>
                  </a:lnTo>
                  <a:lnTo>
                    <a:pt x="668" y="148"/>
                  </a:lnTo>
                  <a:lnTo>
                    <a:pt x="668" y="146"/>
                  </a:lnTo>
                  <a:lnTo>
                    <a:pt x="668" y="145"/>
                  </a:lnTo>
                  <a:lnTo>
                    <a:pt x="669" y="145"/>
                  </a:lnTo>
                  <a:lnTo>
                    <a:pt x="669" y="144"/>
                  </a:lnTo>
                  <a:lnTo>
                    <a:pt x="670" y="138"/>
                  </a:lnTo>
                  <a:lnTo>
                    <a:pt x="671" y="137"/>
                  </a:lnTo>
                  <a:lnTo>
                    <a:pt x="672" y="137"/>
                  </a:lnTo>
                  <a:lnTo>
                    <a:pt x="674" y="136"/>
                  </a:lnTo>
                  <a:lnTo>
                    <a:pt x="675" y="136"/>
                  </a:lnTo>
                  <a:lnTo>
                    <a:pt x="676" y="136"/>
                  </a:lnTo>
                  <a:lnTo>
                    <a:pt x="676" y="135"/>
                  </a:lnTo>
                  <a:lnTo>
                    <a:pt x="677" y="135"/>
                  </a:lnTo>
                  <a:lnTo>
                    <a:pt x="678" y="135"/>
                  </a:lnTo>
                  <a:lnTo>
                    <a:pt x="679" y="135"/>
                  </a:lnTo>
                  <a:lnTo>
                    <a:pt x="680" y="135"/>
                  </a:lnTo>
                  <a:lnTo>
                    <a:pt x="680" y="136"/>
                  </a:lnTo>
                  <a:lnTo>
                    <a:pt x="681" y="137"/>
                  </a:lnTo>
                  <a:lnTo>
                    <a:pt x="681" y="136"/>
                  </a:lnTo>
                  <a:lnTo>
                    <a:pt x="681" y="135"/>
                  </a:lnTo>
                  <a:lnTo>
                    <a:pt x="681" y="134"/>
                  </a:lnTo>
                  <a:lnTo>
                    <a:pt x="681" y="133"/>
                  </a:lnTo>
                  <a:lnTo>
                    <a:pt x="681" y="134"/>
                  </a:lnTo>
                  <a:lnTo>
                    <a:pt x="680" y="133"/>
                  </a:lnTo>
                  <a:lnTo>
                    <a:pt x="681" y="133"/>
                  </a:lnTo>
                  <a:lnTo>
                    <a:pt x="681" y="132"/>
                  </a:lnTo>
                  <a:lnTo>
                    <a:pt x="680" y="129"/>
                  </a:lnTo>
                  <a:lnTo>
                    <a:pt x="677" y="127"/>
                  </a:lnTo>
                  <a:lnTo>
                    <a:pt x="678" y="127"/>
                  </a:lnTo>
                  <a:lnTo>
                    <a:pt x="678" y="126"/>
                  </a:lnTo>
                  <a:lnTo>
                    <a:pt x="677" y="126"/>
                  </a:lnTo>
                  <a:lnTo>
                    <a:pt x="676" y="127"/>
                  </a:lnTo>
                  <a:lnTo>
                    <a:pt x="676" y="126"/>
                  </a:lnTo>
                  <a:lnTo>
                    <a:pt x="675" y="126"/>
                  </a:lnTo>
                  <a:lnTo>
                    <a:pt x="675" y="125"/>
                  </a:lnTo>
                  <a:lnTo>
                    <a:pt x="677" y="125"/>
                  </a:lnTo>
                  <a:lnTo>
                    <a:pt x="678" y="125"/>
                  </a:lnTo>
                  <a:lnTo>
                    <a:pt x="679" y="124"/>
                  </a:lnTo>
                  <a:lnTo>
                    <a:pt x="680" y="124"/>
                  </a:lnTo>
                  <a:lnTo>
                    <a:pt x="680" y="123"/>
                  </a:lnTo>
                  <a:lnTo>
                    <a:pt x="679" y="124"/>
                  </a:lnTo>
                  <a:lnTo>
                    <a:pt x="676" y="124"/>
                  </a:lnTo>
                  <a:lnTo>
                    <a:pt x="675" y="124"/>
                  </a:lnTo>
                  <a:lnTo>
                    <a:pt x="674" y="124"/>
                  </a:lnTo>
                  <a:lnTo>
                    <a:pt x="674" y="123"/>
                  </a:lnTo>
                  <a:lnTo>
                    <a:pt x="674" y="121"/>
                  </a:lnTo>
                  <a:lnTo>
                    <a:pt x="672" y="120"/>
                  </a:lnTo>
                  <a:lnTo>
                    <a:pt x="672" y="119"/>
                  </a:lnTo>
                  <a:lnTo>
                    <a:pt x="671" y="119"/>
                  </a:lnTo>
                  <a:lnTo>
                    <a:pt x="671" y="120"/>
                  </a:lnTo>
                  <a:lnTo>
                    <a:pt x="671" y="121"/>
                  </a:lnTo>
                  <a:lnTo>
                    <a:pt x="671" y="120"/>
                  </a:lnTo>
                  <a:lnTo>
                    <a:pt x="671" y="118"/>
                  </a:lnTo>
                  <a:lnTo>
                    <a:pt x="671" y="117"/>
                  </a:lnTo>
                  <a:lnTo>
                    <a:pt x="669" y="113"/>
                  </a:lnTo>
                  <a:lnTo>
                    <a:pt x="669" y="112"/>
                  </a:lnTo>
                  <a:lnTo>
                    <a:pt x="668" y="110"/>
                  </a:lnTo>
                  <a:lnTo>
                    <a:pt x="668" y="109"/>
                  </a:lnTo>
                  <a:lnTo>
                    <a:pt x="669" y="108"/>
                  </a:lnTo>
                  <a:lnTo>
                    <a:pt x="670" y="107"/>
                  </a:lnTo>
                  <a:lnTo>
                    <a:pt x="671" y="106"/>
                  </a:lnTo>
                  <a:lnTo>
                    <a:pt x="672" y="104"/>
                  </a:lnTo>
                  <a:lnTo>
                    <a:pt x="674" y="104"/>
                  </a:lnTo>
                  <a:lnTo>
                    <a:pt x="675" y="103"/>
                  </a:lnTo>
                  <a:lnTo>
                    <a:pt x="676" y="102"/>
                  </a:lnTo>
                  <a:lnTo>
                    <a:pt x="679" y="98"/>
                  </a:lnTo>
                  <a:lnTo>
                    <a:pt x="680" y="95"/>
                  </a:lnTo>
                  <a:lnTo>
                    <a:pt x="681" y="93"/>
                  </a:lnTo>
                  <a:lnTo>
                    <a:pt x="683" y="87"/>
                  </a:lnTo>
                  <a:lnTo>
                    <a:pt x="683" y="86"/>
                  </a:lnTo>
                  <a:lnTo>
                    <a:pt x="684" y="85"/>
                  </a:lnTo>
                  <a:lnTo>
                    <a:pt x="684" y="83"/>
                  </a:lnTo>
                  <a:lnTo>
                    <a:pt x="684" y="82"/>
                  </a:lnTo>
                  <a:lnTo>
                    <a:pt x="684" y="83"/>
                  </a:lnTo>
                  <a:lnTo>
                    <a:pt x="684" y="82"/>
                  </a:lnTo>
                  <a:lnTo>
                    <a:pt x="684" y="81"/>
                  </a:lnTo>
                  <a:lnTo>
                    <a:pt x="685" y="76"/>
                  </a:lnTo>
                  <a:lnTo>
                    <a:pt x="686" y="73"/>
                  </a:lnTo>
                  <a:lnTo>
                    <a:pt x="687" y="69"/>
                  </a:lnTo>
                  <a:lnTo>
                    <a:pt x="686" y="67"/>
                  </a:lnTo>
                  <a:lnTo>
                    <a:pt x="686" y="65"/>
                  </a:lnTo>
                  <a:lnTo>
                    <a:pt x="686" y="62"/>
                  </a:lnTo>
                  <a:lnTo>
                    <a:pt x="686" y="61"/>
                  </a:lnTo>
                  <a:lnTo>
                    <a:pt x="687" y="60"/>
                  </a:lnTo>
                  <a:lnTo>
                    <a:pt x="687" y="59"/>
                  </a:lnTo>
                  <a:lnTo>
                    <a:pt x="688" y="59"/>
                  </a:lnTo>
                  <a:lnTo>
                    <a:pt x="688" y="58"/>
                  </a:lnTo>
                  <a:lnTo>
                    <a:pt x="688" y="57"/>
                  </a:lnTo>
                  <a:lnTo>
                    <a:pt x="688" y="54"/>
                  </a:lnTo>
                  <a:lnTo>
                    <a:pt x="688" y="50"/>
                  </a:lnTo>
                  <a:lnTo>
                    <a:pt x="687" y="49"/>
                  </a:lnTo>
                  <a:lnTo>
                    <a:pt x="687" y="48"/>
                  </a:lnTo>
                  <a:lnTo>
                    <a:pt x="691" y="49"/>
                  </a:lnTo>
                  <a:lnTo>
                    <a:pt x="692" y="50"/>
                  </a:lnTo>
                  <a:lnTo>
                    <a:pt x="692" y="51"/>
                  </a:lnTo>
                  <a:lnTo>
                    <a:pt x="692" y="50"/>
                  </a:lnTo>
                  <a:lnTo>
                    <a:pt x="688" y="49"/>
                  </a:lnTo>
                  <a:lnTo>
                    <a:pt x="688" y="50"/>
                  </a:lnTo>
                  <a:lnTo>
                    <a:pt x="689" y="51"/>
                  </a:lnTo>
                  <a:lnTo>
                    <a:pt x="691" y="51"/>
                  </a:lnTo>
                  <a:lnTo>
                    <a:pt x="692" y="51"/>
                  </a:lnTo>
                  <a:lnTo>
                    <a:pt x="692" y="52"/>
                  </a:lnTo>
                  <a:lnTo>
                    <a:pt x="692" y="51"/>
                  </a:lnTo>
                  <a:lnTo>
                    <a:pt x="692" y="52"/>
                  </a:lnTo>
                  <a:lnTo>
                    <a:pt x="693" y="52"/>
                  </a:lnTo>
                  <a:lnTo>
                    <a:pt x="693" y="51"/>
                  </a:lnTo>
                  <a:lnTo>
                    <a:pt x="694" y="51"/>
                  </a:lnTo>
                  <a:lnTo>
                    <a:pt x="695" y="51"/>
                  </a:lnTo>
                  <a:lnTo>
                    <a:pt x="695" y="50"/>
                  </a:lnTo>
                  <a:lnTo>
                    <a:pt x="696" y="50"/>
                  </a:lnTo>
                  <a:lnTo>
                    <a:pt x="697" y="50"/>
                  </a:lnTo>
                  <a:lnTo>
                    <a:pt x="698" y="50"/>
                  </a:lnTo>
                  <a:lnTo>
                    <a:pt x="698" y="49"/>
                  </a:lnTo>
                  <a:lnTo>
                    <a:pt x="700" y="49"/>
                  </a:lnTo>
                  <a:lnTo>
                    <a:pt x="701" y="49"/>
                  </a:lnTo>
                  <a:lnTo>
                    <a:pt x="701" y="48"/>
                  </a:lnTo>
                  <a:lnTo>
                    <a:pt x="702" y="48"/>
                  </a:lnTo>
                  <a:lnTo>
                    <a:pt x="703" y="48"/>
                  </a:lnTo>
                  <a:lnTo>
                    <a:pt x="703" y="46"/>
                  </a:lnTo>
                  <a:lnTo>
                    <a:pt x="704" y="46"/>
                  </a:lnTo>
                  <a:lnTo>
                    <a:pt x="705" y="46"/>
                  </a:lnTo>
                  <a:lnTo>
                    <a:pt x="705" y="45"/>
                  </a:lnTo>
                  <a:lnTo>
                    <a:pt x="706" y="45"/>
                  </a:lnTo>
                  <a:lnTo>
                    <a:pt x="708" y="44"/>
                  </a:lnTo>
                  <a:lnTo>
                    <a:pt x="709" y="43"/>
                  </a:lnTo>
                  <a:lnTo>
                    <a:pt x="710" y="44"/>
                  </a:lnTo>
                  <a:lnTo>
                    <a:pt x="710" y="45"/>
                  </a:lnTo>
                  <a:lnTo>
                    <a:pt x="712" y="48"/>
                  </a:lnTo>
                  <a:lnTo>
                    <a:pt x="712" y="50"/>
                  </a:lnTo>
                  <a:lnTo>
                    <a:pt x="714" y="53"/>
                  </a:lnTo>
                  <a:lnTo>
                    <a:pt x="717" y="56"/>
                  </a:lnTo>
                  <a:lnTo>
                    <a:pt x="720" y="58"/>
                  </a:lnTo>
                  <a:lnTo>
                    <a:pt x="723" y="62"/>
                  </a:lnTo>
                  <a:lnTo>
                    <a:pt x="724" y="62"/>
                  </a:lnTo>
                  <a:lnTo>
                    <a:pt x="726" y="64"/>
                  </a:lnTo>
                  <a:lnTo>
                    <a:pt x="727" y="64"/>
                  </a:lnTo>
                  <a:lnTo>
                    <a:pt x="728" y="65"/>
                  </a:lnTo>
                  <a:lnTo>
                    <a:pt x="729" y="65"/>
                  </a:lnTo>
                  <a:lnTo>
                    <a:pt x="730" y="65"/>
                  </a:lnTo>
                  <a:lnTo>
                    <a:pt x="731" y="65"/>
                  </a:lnTo>
                  <a:lnTo>
                    <a:pt x="735" y="66"/>
                  </a:lnTo>
                  <a:lnTo>
                    <a:pt x="744" y="65"/>
                  </a:lnTo>
                  <a:lnTo>
                    <a:pt x="747" y="64"/>
                  </a:lnTo>
                  <a:lnTo>
                    <a:pt x="748" y="64"/>
                  </a:lnTo>
                  <a:lnTo>
                    <a:pt x="744" y="65"/>
                  </a:lnTo>
                  <a:lnTo>
                    <a:pt x="743" y="65"/>
                  </a:lnTo>
                  <a:lnTo>
                    <a:pt x="743" y="66"/>
                  </a:lnTo>
                  <a:lnTo>
                    <a:pt x="744" y="66"/>
                  </a:lnTo>
                  <a:lnTo>
                    <a:pt x="746" y="65"/>
                  </a:lnTo>
                  <a:lnTo>
                    <a:pt x="747" y="65"/>
                  </a:lnTo>
                  <a:lnTo>
                    <a:pt x="748" y="64"/>
                  </a:lnTo>
                  <a:lnTo>
                    <a:pt x="749" y="64"/>
                  </a:lnTo>
                  <a:lnTo>
                    <a:pt x="751" y="62"/>
                  </a:lnTo>
                  <a:lnTo>
                    <a:pt x="752" y="62"/>
                  </a:lnTo>
                  <a:lnTo>
                    <a:pt x="753" y="62"/>
                  </a:lnTo>
                  <a:lnTo>
                    <a:pt x="753" y="61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60"/>
                  </a:lnTo>
                  <a:lnTo>
                    <a:pt x="756" y="60"/>
                  </a:lnTo>
                  <a:lnTo>
                    <a:pt x="756" y="59"/>
                  </a:lnTo>
                  <a:lnTo>
                    <a:pt x="757" y="59"/>
                  </a:lnTo>
                  <a:lnTo>
                    <a:pt x="757" y="60"/>
                  </a:lnTo>
                  <a:lnTo>
                    <a:pt x="758" y="60"/>
                  </a:lnTo>
                  <a:lnTo>
                    <a:pt x="760" y="59"/>
                  </a:lnTo>
                  <a:lnTo>
                    <a:pt x="758" y="59"/>
                  </a:lnTo>
                  <a:lnTo>
                    <a:pt x="758" y="58"/>
                  </a:lnTo>
                  <a:lnTo>
                    <a:pt x="760" y="58"/>
                  </a:lnTo>
                  <a:lnTo>
                    <a:pt x="761" y="58"/>
                  </a:lnTo>
                  <a:lnTo>
                    <a:pt x="762" y="58"/>
                  </a:lnTo>
                  <a:lnTo>
                    <a:pt x="764" y="58"/>
                  </a:lnTo>
                  <a:lnTo>
                    <a:pt x="765" y="58"/>
                  </a:lnTo>
                  <a:lnTo>
                    <a:pt x="766" y="58"/>
                  </a:lnTo>
                  <a:lnTo>
                    <a:pt x="767" y="58"/>
                  </a:lnTo>
                  <a:lnTo>
                    <a:pt x="769" y="58"/>
                  </a:lnTo>
                  <a:lnTo>
                    <a:pt x="770" y="58"/>
                  </a:lnTo>
                  <a:lnTo>
                    <a:pt x="771" y="58"/>
                  </a:lnTo>
                  <a:lnTo>
                    <a:pt x="772" y="57"/>
                  </a:lnTo>
                  <a:lnTo>
                    <a:pt x="773" y="57"/>
                  </a:lnTo>
                  <a:lnTo>
                    <a:pt x="774" y="58"/>
                  </a:lnTo>
                  <a:lnTo>
                    <a:pt x="774" y="57"/>
                  </a:lnTo>
                  <a:lnTo>
                    <a:pt x="775" y="57"/>
                  </a:lnTo>
                  <a:lnTo>
                    <a:pt x="777" y="57"/>
                  </a:lnTo>
                  <a:lnTo>
                    <a:pt x="778" y="57"/>
                  </a:lnTo>
                  <a:lnTo>
                    <a:pt x="779" y="57"/>
                  </a:lnTo>
                  <a:lnTo>
                    <a:pt x="780" y="57"/>
                  </a:lnTo>
                  <a:lnTo>
                    <a:pt x="781" y="57"/>
                  </a:lnTo>
                  <a:lnTo>
                    <a:pt x="782" y="57"/>
                  </a:lnTo>
                  <a:lnTo>
                    <a:pt x="783" y="56"/>
                  </a:lnTo>
                  <a:lnTo>
                    <a:pt x="783" y="57"/>
                  </a:lnTo>
                  <a:lnTo>
                    <a:pt x="784" y="56"/>
                  </a:lnTo>
                  <a:lnTo>
                    <a:pt x="786" y="57"/>
                  </a:lnTo>
                  <a:lnTo>
                    <a:pt x="786" y="58"/>
                  </a:lnTo>
                  <a:lnTo>
                    <a:pt x="786" y="59"/>
                  </a:lnTo>
                  <a:lnTo>
                    <a:pt x="784" y="59"/>
                  </a:lnTo>
                  <a:lnTo>
                    <a:pt x="784" y="58"/>
                  </a:lnTo>
                  <a:lnTo>
                    <a:pt x="783" y="58"/>
                  </a:lnTo>
                  <a:lnTo>
                    <a:pt x="784" y="59"/>
                  </a:lnTo>
                  <a:lnTo>
                    <a:pt x="784" y="60"/>
                  </a:lnTo>
                  <a:lnTo>
                    <a:pt x="783" y="59"/>
                  </a:lnTo>
                  <a:lnTo>
                    <a:pt x="782" y="59"/>
                  </a:lnTo>
                  <a:lnTo>
                    <a:pt x="782" y="60"/>
                  </a:lnTo>
                  <a:lnTo>
                    <a:pt x="781" y="60"/>
                  </a:lnTo>
                  <a:lnTo>
                    <a:pt x="781" y="59"/>
                  </a:lnTo>
                  <a:lnTo>
                    <a:pt x="781" y="58"/>
                  </a:lnTo>
                  <a:lnTo>
                    <a:pt x="780" y="58"/>
                  </a:lnTo>
                  <a:lnTo>
                    <a:pt x="779" y="58"/>
                  </a:lnTo>
                  <a:lnTo>
                    <a:pt x="781" y="60"/>
                  </a:lnTo>
                  <a:lnTo>
                    <a:pt x="782" y="60"/>
                  </a:lnTo>
                  <a:lnTo>
                    <a:pt x="783" y="61"/>
                  </a:lnTo>
                  <a:lnTo>
                    <a:pt x="783" y="60"/>
                  </a:lnTo>
                  <a:lnTo>
                    <a:pt x="784" y="60"/>
                  </a:lnTo>
                  <a:lnTo>
                    <a:pt x="786" y="60"/>
                  </a:lnTo>
                  <a:lnTo>
                    <a:pt x="788" y="64"/>
                  </a:lnTo>
                  <a:lnTo>
                    <a:pt x="789" y="64"/>
                  </a:lnTo>
                  <a:lnTo>
                    <a:pt x="791" y="65"/>
                  </a:lnTo>
                  <a:lnTo>
                    <a:pt x="792" y="65"/>
                  </a:lnTo>
                  <a:lnTo>
                    <a:pt x="791" y="65"/>
                  </a:lnTo>
                  <a:lnTo>
                    <a:pt x="791" y="66"/>
                  </a:lnTo>
                  <a:lnTo>
                    <a:pt x="792" y="66"/>
                  </a:lnTo>
                  <a:lnTo>
                    <a:pt x="792" y="65"/>
                  </a:lnTo>
                  <a:lnTo>
                    <a:pt x="794" y="66"/>
                  </a:lnTo>
                  <a:lnTo>
                    <a:pt x="798" y="66"/>
                  </a:lnTo>
                  <a:lnTo>
                    <a:pt x="799" y="66"/>
                  </a:lnTo>
                  <a:lnTo>
                    <a:pt x="798" y="66"/>
                  </a:lnTo>
                  <a:lnTo>
                    <a:pt x="797" y="66"/>
                  </a:lnTo>
                  <a:lnTo>
                    <a:pt x="796" y="65"/>
                  </a:lnTo>
                  <a:lnTo>
                    <a:pt x="797" y="65"/>
                  </a:lnTo>
                  <a:lnTo>
                    <a:pt x="798" y="65"/>
                  </a:lnTo>
                  <a:lnTo>
                    <a:pt x="801" y="66"/>
                  </a:lnTo>
                  <a:lnTo>
                    <a:pt x="806" y="66"/>
                  </a:lnTo>
                  <a:lnTo>
                    <a:pt x="807" y="66"/>
                  </a:lnTo>
                  <a:lnTo>
                    <a:pt x="807" y="67"/>
                  </a:lnTo>
                  <a:lnTo>
                    <a:pt x="808" y="68"/>
                  </a:lnTo>
                  <a:lnTo>
                    <a:pt x="808" y="69"/>
                  </a:lnTo>
                  <a:lnTo>
                    <a:pt x="807" y="69"/>
                  </a:lnTo>
                  <a:lnTo>
                    <a:pt x="807" y="70"/>
                  </a:lnTo>
                  <a:lnTo>
                    <a:pt x="806" y="70"/>
                  </a:lnTo>
                  <a:lnTo>
                    <a:pt x="806" y="69"/>
                  </a:lnTo>
                  <a:lnTo>
                    <a:pt x="805" y="69"/>
                  </a:lnTo>
                  <a:lnTo>
                    <a:pt x="804" y="69"/>
                  </a:lnTo>
                  <a:lnTo>
                    <a:pt x="803" y="69"/>
                  </a:lnTo>
                  <a:lnTo>
                    <a:pt x="805" y="70"/>
                  </a:lnTo>
                  <a:lnTo>
                    <a:pt x="805" y="71"/>
                  </a:lnTo>
                  <a:lnTo>
                    <a:pt x="804" y="71"/>
                  </a:lnTo>
                  <a:lnTo>
                    <a:pt x="803" y="73"/>
                  </a:lnTo>
                  <a:lnTo>
                    <a:pt x="801" y="73"/>
                  </a:lnTo>
                  <a:lnTo>
                    <a:pt x="800" y="73"/>
                  </a:lnTo>
                  <a:lnTo>
                    <a:pt x="799" y="73"/>
                  </a:lnTo>
                  <a:lnTo>
                    <a:pt x="798" y="73"/>
                  </a:lnTo>
                  <a:lnTo>
                    <a:pt x="799" y="74"/>
                  </a:lnTo>
                  <a:lnTo>
                    <a:pt x="800" y="74"/>
                  </a:lnTo>
                  <a:lnTo>
                    <a:pt x="801" y="74"/>
                  </a:lnTo>
                  <a:lnTo>
                    <a:pt x="801" y="75"/>
                  </a:lnTo>
                  <a:lnTo>
                    <a:pt x="800" y="75"/>
                  </a:lnTo>
                  <a:lnTo>
                    <a:pt x="799" y="76"/>
                  </a:lnTo>
                  <a:lnTo>
                    <a:pt x="798" y="77"/>
                  </a:lnTo>
                  <a:lnTo>
                    <a:pt x="798" y="78"/>
                  </a:lnTo>
                  <a:lnTo>
                    <a:pt x="797" y="79"/>
                  </a:lnTo>
                  <a:lnTo>
                    <a:pt x="798" y="78"/>
                  </a:lnTo>
                  <a:lnTo>
                    <a:pt x="799" y="77"/>
                  </a:lnTo>
                  <a:lnTo>
                    <a:pt x="800" y="76"/>
                  </a:lnTo>
                  <a:lnTo>
                    <a:pt x="801" y="75"/>
                  </a:lnTo>
                  <a:lnTo>
                    <a:pt x="803" y="74"/>
                  </a:lnTo>
                  <a:lnTo>
                    <a:pt x="804" y="74"/>
                  </a:lnTo>
                  <a:lnTo>
                    <a:pt x="804" y="73"/>
                  </a:lnTo>
                  <a:lnTo>
                    <a:pt x="805" y="73"/>
                  </a:lnTo>
                  <a:lnTo>
                    <a:pt x="806" y="73"/>
                  </a:lnTo>
                  <a:lnTo>
                    <a:pt x="806" y="71"/>
                  </a:lnTo>
                  <a:lnTo>
                    <a:pt x="806" y="74"/>
                  </a:lnTo>
                  <a:lnTo>
                    <a:pt x="807" y="74"/>
                  </a:lnTo>
                  <a:lnTo>
                    <a:pt x="808" y="74"/>
                  </a:lnTo>
                  <a:lnTo>
                    <a:pt x="808" y="75"/>
                  </a:lnTo>
                  <a:lnTo>
                    <a:pt x="809" y="75"/>
                  </a:lnTo>
                  <a:lnTo>
                    <a:pt x="809" y="76"/>
                  </a:lnTo>
                  <a:lnTo>
                    <a:pt x="810" y="76"/>
                  </a:lnTo>
                  <a:lnTo>
                    <a:pt x="812" y="76"/>
                  </a:lnTo>
                  <a:lnTo>
                    <a:pt x="810" y="75"/>
                  </a:lnTo>
                  <a:lnTo>
                    <a:pt x="809" y="74"/>
                  </a:lnTo>
                  <a:lnTo>
                    <a:pt x="808" y="74"/>
                  </a:lnTo>
                  <a:lnTo>
                    <a:pt x="808" y="73"/>
                  </a:lnTo>
                  <a:lnTo>
                    <a:pt x="808" y="74"/>
                  </a:lnTo>
                  <a:lnTo>
                    <a:pt x="807" y="74"/>
                  </a:lnTo>
                  <a:lnTo>
                    <a:pt x="807" y="73"/>
                  </a:lnTo>
                  <a:lnTo>
                    <a:pt x="807" y="71"/>
                  </a:lnTo>
                  <a:lnTo>
                    <a:pt x="808" y="70"/>
                  </a:lnTo>
                  <a:lnTo>
                    <a:pt x="808" y="69"/>
                  </a:lnTo>
                  <a:lnTo>
                    <a:pt x="809" y="69"/>
                  </a:lnTo>
                  <a:lnTo>
                    <a:pt x="809" y="67"/>
                  </a:lnTo>
                  <a:lnTo>
                    <a:pt x="808" y="67"/>
                  </a:lnTo>
                  <a:lnTo>
                    <a:pt x="807" y="67"/>
                  </a:lnTo>
                  <a:lnTo>
                    <a:pt x="808" y="67"/>
                  </a:lnTo>
                  <a:lnTo>
                    <a:pt x="808" y="66"/>
                  </a:lnTo>
                  <a:lnTo>
                    <a:pt x="809" y="66"/>
                  </a:lnTo>
                  <a:lnTo>
                    <a:pt x="812" y="66"/>
                  </a:lnTo>
                  <a:lnTo>
                    <a:pt x="813" y="67"/>
                  </a:lnTo>
                  <a:lnTo>
                    <a:pt x="814" y="67"/>
                  </a:lnTo>
                  <a:lnTo>
                    <a:pt x="816" y="67"/>
                  </a:lnTo>
                  <a:lnTo>
                    <a:pt x="817" y="66"/>
                  </a:lnTo>
                  <a:lnTo>
                    <a:pt x="818" y="67"/>
                  </a:lnTo>
                  <a:lnTo>
                    <a:pt x="820" y="67"/>
                  </a:lnTo>
                  <a:lnTo>
                    <a:pt x="821" y="68"/>
                  </a:lnTo>
                  <a:lnTo>
                    <a:pt x="822" y="68"/>
                  </a:lnTo>
                  <a:lnTo>
                    <a:pt x="823" y="69"/>
                  </a:lnTo>
                  <a:lnTo>
                    <a:pt x="822" y="68"/>
                  </a:lnTo>
                  <a:lnTo>
                    <a:pt x="821" y="68"/>
                  </a:lnTo>
                  <a:lnTo>
                    <a:pt x="822" y="69"/>
                  </a:lnTo>
                  <a:lnTo>
                    <a:pt x="822" y="70"/>
                  </a:lnTo>
                  <a:lnTo>
                    <a:pt x="821" y="70"/>
                  </a:lnTo>
                  <a:lnTo>
                    <a:pt x="820" y="69"/>
                  </a:lnTo>
                  <a:lnTo>
                    <a:pt x="818" y="69"/>
                  </a:lnTo>
                  <a:lnTo>
                    <a:pt x="818" y="70"/>
                  </a:lnTo>
                  <a:lnTo>
                    <a:pt x="817" y="70"/>
                  </a:lnTo>
                  <a:lnTo>
                    <a:pt x="817" y="71"/>
                  </a:lnTo>
                  <a:lnTo>
                    <a:pt x="817" y="73"/>
                  </a:lnTo>
                  <a:lnTo>
                    <a:pt x="818" y="71"/>
                  </a:lnTo>
                  <a:lnTo>
                    <a:pt x="818" y="70"/>
                  </a:lnTo>
                  <a:lnTo>
                    <a:pt x="820" y="71"/>
                  </a:lnTo>
                  <a:lnTo>
                    <a:pt x="820" y="73"/>
                  </a:lnTo>
                  <a:lnTo>
                    <a:pt x="821" y="73"/>
                  </a:lnTo>
                  <a:lnTo>
                    <a:pt x="822" y="73"/>
                  </a:lnTo>
                  <a:lnTo>
                    <a:pt x="822" y="71"/>
                  </a:lnTo>
                  <a:lnTo>
                    <a:pt x="824" y="75"/>
                  </a:lnTo>
                  <a:lnTo>
                    <a:pt x="827" y="78"/>
                  </a:lnTo>
                  <a:lnTo>
                    <a:pt x="826" y="77"/>
                  </a:lnTo>
                  <a:lnTo>
                    <a:pt x="826" y="76"/>
                  </a:lnTo>
                  <a:lnTo>
                    <a:pt x="827" y="75"/>
                  </a:lnTo>
                  <a:lnTo>
                    <a:pt x="827" y="76"/>
                  </a:lnTo>
                  <a:lnTo>
                    <a:pt x="827" y="77"/>
                  </a:lnTo>
                  <a:lnTo>
                    <a:pt x="830" y="81"/>
                  </a:lnTo>
                  <a:lnTo>
                    <a:pt x="832" y="81"/>
                  </a:lnTo>
                  <a:lnTo>
                    <a:pt x="835" y="82"/>
                  </a:lnTo>
                  <a:lnTo>
                    <a:pt x="836" y="82"/>
                  </a:lnTo>
                  <a:lnTo>
                    <a:pt x="838" y="82"/>
                  </a:lnTo>
                  <a:lnTo>
                    <a:pt x="843" y="82"/>
                  </a:lnTo>
                  <a:lnTo>
                    <a:pt x="847" y="81"/>
                  </a:lnTo>
                  <a:lnTo>
                    <a:pt x="849" y="81"/>
                  </a:lnTo>
                  <a:lnTo>
                    <a:pt x="853" y="79"/>
                  </a:lnTo>
                  <a:lnTo>
                    <a:pt x="856" y="79"/>
                  </a:lnTo>
                  <a:lnTo>
                    <a:pt x="857" y="81"/>
                  </a:lnTo>
                  <a:lnTo>
                    <a:pt x="858" y="81"/>
                  </a:lnTo>
                  <a:lnTo>
                    <a:pt x="859" y="79"/>
                  </a:lnTo>
                  <a:lnTo>
                    <a:pt x="859" y="81"/>
                  </a:lnTo>
                  <a:lnTo>
                    <a:pt x="859" y="82"/>
                  </a:lnTo>
                  <a:lnTo>
                    <a:pt x="859" y="81"/>
                  </a:lnTo>
                  <a:lnTo>
                    <a:pt x="857" y="81"/>
                  </a:lnTo>
                  <a:lnTo>
                    <a:pt x="856" y="82"/>
                  </a:lnTo>
                  <a:lnTo>
                    <a:pt x="856" y="83"/>
                  </a:lnTo>
                  <a:lnTo>
                    <a:pt x="856" y="84"/>
                  </a:lnTo>
                  <a:lnTo>
                    <a:pt x="857" y="85"/>
                  </a:lnTo>
                  <a:lnTo>
                    <a:pt x="857" y="86"/>
                  </a:lnTo>
                  <a:lnTo>
                    <a:pt x="857" y="87"/>
                  </a:lnTo>
                  <a:lnTo>
                    <a:pt x="857" y="89"/>
                  </a:lnTo>
                  <a:lnTo>
                    <a:pt x="856" y="89"/>
                  </a:lnTo>
                  <a:lnTo>
                    <a:pt x="855" y="89"/>
                  </a:lnTo>
                  <a:lnTo>
                    <a:pt x="856" y="90"/>
                  </a:lnTo>
                  <a:lnTo>
                    <a:pt x="857" y="90"/>
                  </a:lnTo>
                  <a:lnTo>
                    <a:pt x="858" y="90"/>
                  </a:lnTo>
                  <a:lnTo>
                    <a:pt x="857" y="90"/>
                  </a:lnTo>
                  <a:lnTo>
                    <a:pt x="858" y="91"/>
                  </a:lnTo>
                  <a:lnTo>
                    <a:pt x="859" y="93"/>
                  </a:lnTo>
                  <a:lnTo>
                    <a:pt x="858" y="94"/>
                  </a:lnTo>
                  <a:lnTo>
                    <a:pt x="858" y="95"/>
                  </a:lnTo>
                  <a:lnTo>
                    <a:pt x="857" y="95"/>
                  </a:lnTo>
                  <a:lnTo>
                    <a:pt x="856" y="95"/>
                  </a:lnTo>
                  <a:lnTo>
                    <a:pt x="856" y="96"/>
                  </a:lnTo>
                  <a:lnTo>
                    <a:pt x="855" y="95"/>
                  </a:lnTo>
                  <a:lnTo>
                    <a:pt x="853" y="95"/>
                  </a:lnTo>
                  <a:lnTo>
                    <a:pt x="852" y="96"/>
                  </a:lnTo>
                  <a:lnTo>
                    <a:pt x="852" y="95"/>
                  </a:lnTo>
                  <a:lnTo>
                    <a:pt x="851" y="95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5"/>
                  </a:lnTo>
                  <a:lnTo>
                    <a:pt x="848" y="95"/>
                  </a:lnTo>
                  <a:lnTo>
                    <a:pt x="848" y="94"/>
                  </a:lnTo>
                  <a:lnTo>
                    <a:pt x="847" y="94"/>
                  </a:lnTo>
                  <a:lnTo>
                    <a:pt x="847" y="95"/>
                  </a:lnTo>
                  <a:lnTo>
                    <a:pt x="848" y="95"/>
                  </a:lnTo>
                  <a:lnTo>
                    <a:pt x="847" y="95"/>
                  </a:lnTo>
                  <a:lnTo>
                    <a:pt x="847" y="96"/>
                  </a:lnTo>
                  <a:lnTo>
                    <a:pt x="848" y="96"/>
                  </a:lnTo>
                  <a:lnTo>
                    <a:pt x="847" y="96"/>
                  </a:lnTo>
                  <a:lnTo>
                    <a:pt x="847" y="98"/>
                  </a:lnTo>
                  <a:lnTo>
                    <a:pt x="847" y="99"/>
                  </a:lnTo>
                  <a:lnTo>
                    <a:pt x="846" y="99"/>
                  </a:lnTo>
                  <a:lnTo>
                    <a:pt x="844" y="99"/>
                  </a:lnTo>
                  <a:lnTo>
                    <a:pt x="844" y="100"/>
                  </a:lnTo>
                  <a:lnTo>
                    <a:pt x="843" y="100"/>
                  </a:lnTo>
                  <a:lnTo>
                    <a:pt x="844" y="101"/>
                  </a:lnTo>
                  <a:lnTo>
                    <a:pt x="844" y="100"/>
                  </a:lnTo>
                  <a:lnTo>
                    <a:pt x="846" y="100"/>
                  </a:lnTo>
                  <a:lnTo>
                    <a:pt x="846" y="99"/>
                  </a:lnTo>
                  <a:lnTo>
                    <a:pt x="847" y="99"/>
                  </a:lnTo>
                  <a:lnTo>
                    <a:pt x="847" y="100"/>
                  </a:lnTo>
                  <a:lnTo>
                    <a:pt x="848" y="100"/>
                  </a:lnTo>
                  <a:lnTo>
                    <a:pt x="848" y="101"/>
                  </a:lnTo>
                  <a:lnTo>
                    <a:pt x="849" y="101"/>
                  </a:lnTo>
                  <a:lnTo>
                    <a:pt x="849" y="100"/>
                  </a:lnTo>
                  <a:lnTo>
                    <a:pt x="849" y="101"/>
                  </a:lnTo>
                  <a:lnTo>
                    <a:pt x="849" y="102"/>
                  </a:lnTo>
                  <a:lnTo>
                    <a:pt x="850" y="101"/>
                  </a:lnTo>
                  <a:lnTo>
                    <a:pt x="851" y="101"/>
                  </a:lnTo>
                  <a:lnTo>
                    <a:pt x="852" y="100"/>
                  </a:lnTo>
                  <a:lnTo>
                    <a:pt x="853" y="100"/>
                  </a:lnTo>
                  <a:lnTo>
                    <a:pt x="855" y="100"/>
                  </a:lnTo>
                  <a:lnTo>
                    <a:pt x="856" y="99"/>
                  </a:lnTo>
                  <a:lnTo>
                    <a:pt x="856" y="100"/>
                  </a:lnTo>
                  <a:lnTo>
                    <a:pt x="857" y="100"/>
                  </a:lnTo>
                  <a:lnTo>
                    <a:pt x="856" y="101"/>
                  </a:lnTo>
                  <a:lnTo>
                    <a:pt x="857" y="101"/>
                  </a:lnTo>
                  <a:lnTo>
                    <a:pt x="858" y="101"/>
                  </a:lnTo>
                  <a:lnTo>
                    <a:pt x="858" y="100"/>
                  </a:lnTo>
                  <a:lnTo>
                    <a:pt x="858" y="99"/>
                  </a:lnTo>
                  <a:lnTo>
                    <a:pt x="858" y="98"/>
                  </a:lnTo>
                  <a:lnTo>
                    <a:pt x="859" y="98"/>
                  </a:lnTo>
                  <a:lnTo>
                    <a:pt x="860" y="98"/>
                  </a:lnTo>
                  <a:lnTo>
                    <a:pt x="860" y="99"/>
                  </a:lnTo>
                  <a:lnTo>
                    <a:pt x="860" y="100"/>
                  </a:lnTo>
                  <a:lnTo>
                    <a:pt x="860" y="99"/>
                  </a:lnTo>
                  <a:lnTo>
                    <a:pt x="861" y="99"/>
                  </a:lnTo>
                  <a:lnTo>
                    <a:pt x="861" y="98"/>
                  </a:lnTo>
                  <a:lnTo>
                    <a:pt x="863" y="98"/>
                  </a:lnTo>
                  <a:lnTo>
                    <a:pt x="863" y="99"/>
                  </a:lnTo>
                  <a:lnTo>
                    <a:pt x="861" y="99"/>
                  </a:lnTo>
                  <a:lnTo>
                    <a:pt x="861" y="100"/>
                  </a:lnTo>
                  <a:lnTo>
                    <a:pt x="860" y="100"/>
                  </a:lnTo>
                  <a:lnTo>
                    <a:pt x="860" y="101"/>
                  </a:lnTo>
                  <a:lnTo>
                    <a:pt x="859" y="101"/>
                  </a:lnTo>
                  <a:lnTo>
                    <a:pt x="858" y="101"/>
                  </a:lnTo>
                  <a:lnTo>
                    <a:pt x="858" y="102"/>
                  </a:lnTo>
                  <a:lnTo>
                    <a:pt x="859" y="102"/>
                  </a:lnTo>
                  <a:lnTo>
                    <a:pt x="860" y="101"/>
                  </a:lnTo>
                  <a:lnTo>
                    <a:pt x="861" y="100"/>
                  </a:lnTo>
                  <a:lnTo>
                    <a:pt x="863" y="100"/>
                  </a:lnTo>
                  <a:lnTo>
                    <a:pt x="863" y="101"/>
                  </a:lnTo>
                  <a:lnTo>
                    <a:pt x="861" y="101"/>
                  </a:lnTo>
                  <a:lnTo>
                    <a:pt x="863" y="101"/>
                  </a:lnTo>
                  <a:lnTo>
                    <a:pt x="863" y="102"/>
                  </a:lnTo>
                  <a:lnTo>
                    <a:pt x="863" y="103"/>
                  </a:lnTo>
                  <a:lnTo>
                    <a:pt x="863" y="106"/>
                  </a:lnTo>
                  <a:lnTo>
                    <a:pt x="861" y="106"/>
                  </a:lnTo>
                  <a:lnTo>
                    <a:pt x="861" y="107"/>
                  </a:lnTo>
                  <a:lnTo>
                    <a:pt x="860" y="107"/>
                  </a:lnTo>
                  <a:lnTo>
                    <a:pt x="859" y="107"/>
                  </a:lnTo>
                  <a:lnTo>
                    <a:pt x="859" y="108"/>
                  </a:lnTo>
                  <a:lnTo>
                    <a:pt x="858" y="108"/>
                  </a:lnTo>
                  <a:lnTo>
                    <a:pt x="857" y="107"/>
                  </a:lnTo>
                  <a:lnTo>
                    <a:pt x="856" y="108"/>
                  </a:lnTo>
                  <a:lnTo>
                    <a:pt x="857" y="108"/>
                  </a:lnTo>
                  <a:lnTo>
                    <a:pt x="857" y="109"/>
                  </a:lnTo>
                  <a:lnTo>
                    <a:pt x="857" y="110"/>
                  </a:lnTo>
                  <a:lnTo>
                    <a:pt x="856" y="110"/>
                  </a:lnTo>
                  <a:lnTo>
                    <a:pt x="857" y="111"/>
                  </a:lnTo>
                  <a:lnTo>
                    <a:pt x="858" y="111"/>
                  </a:lnTo>
                  <a:lnTo>
                    <a:pt x="858" y="112"/>
                  </a:lnTo>
                  <a:lnTo>
                    <a:pt x="859" y="112"/>
                  </a:lnTo>
                  <a:lnTo>
                    <a:pt x="859" y="113"/>
                  </a:lnTo>
                  <a:lnTo>
                    <a:pt x="858" y="115"/>
                  </a:lnTo>
                  <a:lnTo>
                    <a:pt x="858" y="116"/>
                  </a:lnTo>
                  <a:lnTo>
                    <a:pt x="859" y="116"/>
                  </a:lnTo>
                  <a:lnTo>
                    <a:pt x="861" y="115"/>
                  </a:lnTo>
                  <a:lnTo>
                    <a:pt x="864" y="115"/>
                  </a:lnTo>
                  <a:lnTo>
                    <a:pt x="867" y="118"/>
                  </a:lnTo>
                  <a:lnTo>
                    <a:pt x="868" y="118"/>
                  </a:lnTo>
                  <a:lnTo>
                    <a:pt x="868" y="119"/>
                  </a:lnTo>
                  <a:lnTo>
                    <a:pt x="869" y="119"/>
                  </a:lnTo>
                  <a:lnTo>
                    <a:pt x="870" y="119"/>
                  </a:lnTo>
                  <a:lnTo>
                    <a:pt x="870" y="120"/>
                  </a:lnTo>
                  <a:lnTo>
                    <a:pt x="870" y="121"/>
                  </a:lnTo>
                  <a:lnTo>
                    <a:pt x="872" y="121"/>
                  </a:lnTo>
                  <a:lnTo>
                    <a:pt x="872" y="123"/>
                  </a:lnTo>
                  <a:lnTo>
                    <a:pt x="872" y="124"/>
                  </a:lnTo>
                  <a:lnTo>
                    <a:pt x="872" y="125"/>
                  </a:lnTo>
                  <a:lnTo>
                    <a:pt x="872" y="124"/>
                  </a:lnTo>
                  <a:lnTo>
                    <a:pt x="873" y="124"/>
                  </a:lnTo>
                  <a:lnTo>
                    <a:pt x="873" y="125"/>
                  </a:lnTo>
                  <a:lnTo>
                    <a:pt x="872" y="125"/>
                  </a:lnTo>
                  <a:lnTo>
                    <a:pt x="872" y="126"/>
                  </a:lnTo>
                  <a:lnTo>
                    <a:pt x="872" y="127"/>
                  </a:lnTo>
                  <a:lnTo>
                    <a:pt x="873" y="126"/>
                  </a:lnTo>
                  <a:lnTo>
                    <a:pt x="873" y="125"/>
                  </a:lnTo>
                  <a:lnTo>
                    <a:pt x="874" y="125"/>
                  </a:lnTo>
                  <a:lnTo>
                    <a:pt x="875" y="126"/>
                  </a:lnTo>
                  <a:lnTo>
                    <a:pt x="876" y="128"/>
                  </a:lnTo>
                  <a:lnTo>
                    <a:pt x="875" y="131"/>
                  </a:lnTo>
                  <a:lnTo>
                    <a:pt x="873" y="132"/>
                  </a:lnTo>
                  <a:lnTo>
                    <a:pt x="872" y="131"/>
                  </a:lnTo>
                  <a:lnTo>
                    <a:pt x="872" y="132"/>
                  </a:lnTo>
                  <a:lnTo>
                    <a:pt x="870" y="132"/>
                  </a:lnTo>
                  <a:lnTo>
                    <a:pt x="869" y="132"/>
                  </a:lnTo>
                  <a:lnTo>
                    <a:pt x="868" y="133"/>
                  </a:lnTo>
                  <a:lnTo>
                    <a:pt x="868" y="134"/>
                  </a:lnTo>
                  <a:lnTo>
                    <a:pt x="869" y="136"/>
                  </a:lnTo>
                  <a:lnTo>
                    <a:pt x="869" y="137"/>
                  </a:lnTo>
                  <a:lnTo>
                    <a:pt x="870" y="137"/>
                  </a:lnTo>
                  <a:lnTo>
                    <a:pt x="869" y="138"/>
                  </a:lnTo>
                  <a:lnTo>
                    <a:pt x="869" y="137"/>
                  </a:lnTo>
                  <a:lnTo>
                    <a:pt x="867" y="135"/>
                  </a:lnTo>
                  <a:lnTo>
                    <a:pt x="867" y="134"/>
                  </a:lnTo>
                  <a:lnTo>
                    <a:pt x="866" y="134"/>
                  </a:lnTo>
                  <a:lnTo>
                    <a:pt x="865" y="134"/>
                  </a:lnTo>
                  <a:lnTo>
                    <a:pt x="865" y="135"/>
                  </a:lnTo>
                  <a:lnTo>
                    <a:pt x="866" y="135"/>
                  </a:lnTo>
                  <a:lnTo>
                    <a:pt x="870" y="140"/>
                  </a:lnTo>
                  <a:lnTo>
                    <a:pt x="872" y="141"/>
                  </a:lnTo>
                  <a:lnTo>
                    <a:pt x="873" y="141"/>
                  </a:lnTo>
                  <a:lnTo>
                    <a:pt x="873" y="142"/>
                  </a:lnTo>
                  <a:lnTo>
                    <a:pt x="872" y="142"/>
                  </a:lnTo>
                  <a:lnTo>
                    <a:pt x="870" y="142"/>
                  </a:lnTo>
                  <a:lnTo>
                    <a:pt x="869" y="142"/>
                  </a:lnTo>
                  <a:lnTo>
                    <a:pt x="870" y="143"/>
                  </a:lnTo>
                  <a:lnTo>
                    <a:pt x="869" y="142"/>
                  </a:lnTo>
                  <a:lnTo>
                    <a:pt x="868" y="142"/>
                  </a:lnTo>
                  <a:lnTo>
                    <a:pt x="867" y="142"/>
                  </a:lnTo>
                  <a:lnTo>
                    <a:pt x="868" y="144"/>
                  </a:lnTo>
                  <a:lnTo>
                    <a:pt x="872" y="146"/>
                  </a:lnTo>
                  <a:lnTo>
                    <a:pt x="872" y="148"/>
                  </a:lnTo>
                  <a:lnTo>
                    <a:pt x="872" y="149"/>
                  </a:lnTo>
                  <a:lnTo>
                    <a:pt x="872" y="150"/>
                  </a:lnTo>
                  <a:lnTo>
                    <a:pt x="872" y="151"/>
                  </a:lnTo>
                  <a:lnTo>
                    <a:pt x="873" y="151"/>
                  </a:lnTo>
                  <a:lnTo>
                    <a:pt x="873" y="150"/>
                  </a:lnTo>
                  <a:lnTo>
                    <a:pt x="874" y="149"/>
                  </a:lnTo>
                  <a:lnTo>
                    <a:pt x="876" y="151"/>
                  </a:lnTo>
                  <a:lnTo>
                    <a:pt x="876" y="150"/>
                  </a:lnTo>
                  <a:lnTo>
                    <a:pt x="877" y="151"/>
                  </a:lnTo>
                  <a:lnTo>
                    <a:pt x="878" y="151"/>
                  </a:lnTo>
                  <a:lnTo>
                    <a:pt x="878" y="152"/>
                  </a:lnTo>
                  <a:lnTo>
                    <a:pt x="878" y="151"/>
                  </a:lnTo>
                  <a:lnTo>
                    <a:pt x="881" y="152"/>
                  </a:lnTo>
                  <a:lnTo>
                    <a:pt x="882" y="152"/>
                  </a:lnTo>
                  <a:lnTo>
                    <a:pt x="882" y="153"/>
                  </a:lnTo>
                  <a:lnTo>
                    <a:pt x="881" y="153"/>
                  </a:lnTo>
                  <a:lnTo>
                    <a:pt x="881" y="154"/>
                  </a:lnTo>
                  <a:lnTo>
                    <a:pt x="882" y="154"/>
                  </a:lnTo>
                  <a:lnTo>
                    <a:pt x="882" y="156"/>
                  </a:lnTo>
                  <a:lnTo>
                    <a:pt x="879" y="156"/>
                  </a:lnTo>
                  <a:lnTo>
                    <a:pt x="879" y="157"/>
                  </a:lnTo>
                  <a:lnTo>
                    <a:pt x="882" y="157"/>
                  </a:lnTo>
                  <a:lnTo>
                    <a:pt x="883" y="158"/>
                  </a:lnTo>
                  <a:lnTo>
                    <a:pt x="887" y="158"/>
                  </a:lnTo>
                  <a:lnTo>
                    <a:pt x="887" y="159"/>
                  </a:lnTo>
                  <a:lnTo>
                    <a:pt x="889" y="159"/>
                  </a:lnTo>
                  <a:lnTo>
                    <a:pt x="890" y="160"/>
                  </a:lnTo>
                  <a:lnTo>
                    <a:pt x="891" y="160"/>
                  </a:lnTo>
                  <a:lnTo>
                    <a:pt x="891" y="161"/>
                  </a:lnTo>
                  <a:lnTo>
                    <a:pt x="890" y="161"/>
                  </a:lnTo>
                  <a:lnTo>
                    <a:pt x="891" y="162"/>
                  </a:lnTo>
                  <a:lnTo>
                    <a:pt x="892" y="162"/>
                  </a:lnTo>
                  <a:lnTo>
                    <a:pt x="893" y="166"/>
                  </a:lnTo>
                  <a:lnTo>
                    <a:pt x="893" y="167"/>
                  </a:lnTo>
                  <a:lnTo>
                    <a:pt x="893" y="168"/>
                  </a:lnTo>
                  <a:lnTo>
                    <a:pt x="894" y="168"/>
                  </a:lnTo>
                  <a:lnTo>
                    <a:pt x="894" y="169"/>
                  </a:lnTo>
                  <a:lnTo>
                    <a:pt x="895" y="169"/>
                  </a:lnTo>
                  <a:lnTo>
                    <a:pt x="895" y="170"/>
                  </a:lnTo>
                  <a:lnTo>
                    <a:pt x="895" y="171"/>
                  </a:lnTo>
                  <a:lnTo>
                    <a:pt x="895" y="173"/>
                  </a:lnTo>
                  <a:lnTo>
                    <a:pt x="895" y="174"/>
                  </a:lnTo>
                  <a:lnTo>
                    <a:pt x="894" y="174"/>
                  </a:lnTo>
                  <a:lnTo>
                    <a:pt x="895" y="175"/>
                  </a:lnTo>
                  <a:lnTo>
                    <a:pt x="895" y="176"/>
                  </a:lnTo>
                  <a:lnTo>
                    <a:pt x="898" y="175"/>
                  </a:lnTo>
                  <a:lnTo>
                    <a:pt x="899" y="176"/>
                  </a:lnTo>
                  <a:lnTo>
                    <a:pt x="899" y="177"/>
                  </a:lnTo>
                  <a:lnTo>
                    <a:pt x="899" y="178"/>
                  </a:lnTo>
                  <a:lnTo>
                    <a:pt x="899" y="179"/>
                  </a:lnTo>
                  <a:lnTo>
                    <a:pt x="900" y="179"/>
                  </a:lnTo>
                  <a:lnTo>
                    <a:pt x="900" y="181"/>
                  </a:lnTo>
                  <a:lnTo>
                    <a:pt x="899" y="181"/>
                  </a:lnTo>
                  <a:lnTo>
                    <a:pt x="899" y="182"/>
                  </a:lnTo>
                  <a:lnTo>
                    <a:pt x="899" y="183"/>
                  </a:lnTo>
                  <a:lnTo>
                    <a:pt x="899" y="184"/>
                  </a:lnTo>
                  <a:lnTo>
                    <a:pt x="901" y="186"/>
                  </a:lnTo>
                  <a:lnTo>
                    <a:pt x="902" y="188"/>
                  </a:lnTo>
                  <a:lnTo>
                    <a:pt x="903" y="190"/>
                  </a:lnTo>
                  <a:lnTo>
                    <a:pt x="906" y="191"/>
                  </a:lnTo>
                  <a:lnTo>
                    <a:pt x="907" y="191"/>
                  </a:lnTo>
                  <a:lnTo>
                    <a:pt x="908" y="192"/>
                  </a:lnTo>
                  <a:lnTo>
                    <a:pt x="910" y="194"/>
                  </a:lnTo>
                  <a:lnTo>
                    <a:pt x="912" y="195"/>
                  </a:lnTo>
                  <a:lnTo>
                    <a:pt x="912" y="198"/>
                  </a:lnTo>
                  <a:lnTo>
                    <a:pt x="913" y="199"/>
                  </a:lnTo>
                  <a:lnTo>
                    <a:pt x="915" y="199"/>
                  </a:lnTo>
                  <a:lnTo>
                    <a:pt x="915" y="200"/>
                  </a:lnTo>
                  <a:lnTo>
                    <a:pt x="915" y="199"/>
                  </a:lnTo>
                  <a:lnTo>
                    <a:pt x="916" y="199"/>
                  </a:lnTo>
                  <a:lnTo>
                    <a:pt x="915" y="201"/>
                  </a:lnTo>
                  <a:lnTo>
                    <a:pt x="916" y="201"/>
                  </a:lnTo>
                  <a:lnTo>
                    <a:pt x="916" y="202"/>
                  </a:lnTo>
                  <a:lnTo>
                    <a:pt x="916" y="203"/>
                  </a:lnTo>
                  <a:lnTo>
                    <a:pt x="915" y="203"/>
                  </a:lnTo>
                  <a:lnTo>
                    <a:pt x="916" y="203"/>
                  </a:lnTo>
                  <a:lnTo>
                    <a:pt x="917" y="203"/>
                  </a:lnTo>
                  <a:lnTo>
                    <a:pt x="917" y="204"/>
                  </a:lnTo>
                  <a:lnTo>
                    <a:pt x="916" y="205"/>
                  </a:lnTo>
                  <a:lnTo>
                    <a:pt x="917" y="207"/>
                  </a:lnTo>
                  <a:lnTo>
                    <a:pt x="918" y="208"/>
                  </a:lnTo>
                  <a:lnTo>
                    <a:pt x="916" y="208"/>
                  </a:lnTo>
                  <a:lnTo>
                    <a:pt x="917" y="209"/>
                  </a:lnTo>
                  <a:lnTo>
                    <a:pt x="918" y="209"/>
                  </a:lnTo>
                  <a:lnTo>
                    <a:pt x="919" y="211"/>
                  </a:lnTo>
                  <a:lnTo>
                    <a:pt x="920" y="211"/>
                  </a:lnTo>
                  <a:lnTo>
                    <a:pt x="920" y="212"/>
                  </a:lnTo>
                  <a:lnTo>
                    <a:pt x="921" y="213"/>
                  </a:lnTo>
                  <a:lnTo>
                    <a:pt x="922" y="213"/>
                  </a:lnTo>
                  <a:lnTo>
                    <a:pt x="924" y="213"/>
                  </a:lnTo>
                  <a:lnTo>
                    <a:pt x="925" y="213"/>
                  </a:lnTo>
                  <a:lnTo>
                    <a:pt x="926" y="213"/>
                  </a:lnTo>
                  <a:lnTo>
                    <a:pt x="928" y="215"/>
                  </a:lnTo>
                  <a:lnTo>
                    <a:pt x="928" y="216"/>
                  </a:lnTo>
                  <a:lnTo>
                    <a:pt x="929" y="215"/>
                  </a:lnTo>
                  <a:lnTo>
                    <a:pt x="929" y="216"/>
                  </a:lnTo>
                  <a:lnTo>
                    <a:pt x="929" y="217"/>
                  </a:lnTo>
                  <a:lnTo>
                    <a:pt x="928" y="217"/>
                  </a:lnTo>
                  <a:lnTo>
                    <a:pt x="928" y="218"/>
                  </a:lnTo>
                  <a:lnTo>
                    <a:pt x="928" y="217"/>
                  </a:lnTo>
                  <a:lnTo>
                    <a:pt x="929" y="217"/>
                  </a:lnTo>
                  <a:lnTo>
                    <a:pt x="930" y="216"/>
                  </a:lnTo>
                  <a:lnTo>
                    <a:pt x="930" y="215"/>
                  </a:lnTo>
                  <a:lnTo>
                    <a:pt x="932" y="215"/>
                  </a:lnTo>
                  <a:lnTo>
                    <a:pt x="932" y="216"/>
                  </a:lnTo>
                  <a:lnTo>
                    <a:pt x="932" y="217"/>
                  </a:lnTo>
                  <a:lnTo>
                    <a:pt x="932" y="216"/>
                  </a:lnTo>
                  <a:lnTo>
                    <a:pt x="933" y="216"/>
                  </a:lnTo>
                  <a:lnTo>
                    <a:pt x="933" y="217"/>
                  </a:lnTo>
                  <a:lnTo>
                    <a:pt x="934" y="217"/>
                  </a:lnTo>
                  <a:lnTo>
                    <a:pt x="935" y="218"/>
                  </a:lnTo>
                  <a:lnTo>
                    <a:pt x="936" y="218"/>
                  </a:lnTo>
                  <a:lnTo>
                    <a:pt x="936" y="217"/>
                  </a:lnTo>
                  <a:lnTo>
                    <a:pt x="936" y="218"/>
                  </a:lnTo>
                  <a:lnTo>
                    <a:pt x="936" y="219"/>
                  </a:lnTo>
                  <a:lnTo>
                    <a:pt x="938" y="219"/>
                  </a:lnTo>
                  <a:lnTo>
                    <a:pt x="937" y="221"/>
                  </a:lnTo>
                  <a:lnTo>
                    <a:pt x="938" y="220"/>
                  </a:lnTo>
                  <a:lnTo>
                    <a:pt x="938" y="219"/>
                  </a:lnTo>
                  <a:lnTo>
                    <a:pt x="939" y="219"/>
                  </a:lnTo>
                  <a:lnTo>
                    <a:pt x="939" y="220"/>
                  </a:lnTo>
                  <a:lnTo>
                    <a:pt x="939" y="221"/>
                  </a:lnTo>
                  <a:lnTo>
                    <a:pt x="941" y="223"/>
                  </a:lnTo>
                  <a:lnTo>
                    <a:pt x="941" y="224"/>
                  </a:lnTo>
                  <a:lnTo>
                    <a:pt x="942" y="224"/>
                  </a:lnTo>
                  <a:lnTo>
                    <a:pt x="943" y="227"/>
                  </a:lnTo>
                  <a:lnTo>
                    <a:pt x="943" y="228"/>
                  </a:lnTo>
                  <a:lnTo>
                    <a:pt x="943" y="229"/>
                  </a:lnTo>
                  <a:lnTo>
                    <a:pt x="944" y="229"/>
                  </a:lnTo>
                  <a:lnTo>
                    <a:pt x="943" y="229"/>
                  </a:lnTo>
                  <a:lnTo>
                    <a:pt x="943" y="230"/>
                  </a:lnTo>
                  <a:lnTo>
                    <a:pt x="944" y="230"/>
                  </a:lnTo>
                  <a:lnTo>
                    <a:pt x="944" y="232"/>
                  </a:lnTo>
                  <a:lnTo>
                    <a:pt x="943" y="232"/>
                  </a:lnTo>
                  <a:lnTo>
                    <a:pt x="943" y="233"/>
                  </a:lnTo>
                  <a:lnTo>
                    <a:pt x="943" y="234"/>
                  </a:lnTo>
                  <a:lnTo>
                    <a:pt x="943" y="235"/>
                  </a:lnTo>
                  <a:lnTo>
                    <a:pt x="944" y="236"/>
                  </a:lnTo>
                  <a:lnTo>
                    <a:pt x="945" y="237"/>
                  </a:lnTo>
                  <a:lnTo>
                    <a:pt x="944" y="237"/>
                  </a:lnTo>
                  <a:lnTo>
                    <a:pt x="944" y="238"/>
                  </a:lnTo>
                  <a:lnTo>
                    <a:pt x="945" y="238"/>
                  </a:lnTo>
                  <a:lnTo>
                    <a:pt x="946" y="238"/>
                  </a:lnTo>
                  <a:lnTo>
                    <a:pt x="946" y="240"/>
                  </a:lnTo>
                  <a:lnTo>
                    <a:pt x="947" y="242"/>
                  </a:lnTo>
                  <a:lnTo>
                    <a:pt x="947" y="243"/>
                  </a:lnTo>
                  <a:lnTo>
                    <a:pt x="947" y="244"/>
                  </a:lnTo>
                  <a:lnTo>
                    <a:pt x="947" y="245"/>
                  </a:lnTo>
                  <a:lnTo>
                    <a:pt x="947" y="246"/>
                  </a:lnTo>
                  <a:lnTo>
                    <a:pt x="947" y="248"/>
                  </a:lnTo>
                  <a:lnTo>
                    <a:pt x="947" y="249"/>
                  </a:lnTo>
                  <a:lnTo>
                    <a:pt x="949" y="249"/>
                  </a:lnTo>
                  <a:lnTo>
                    <a:pt x="949" y="248"/>
                  </a:lnTo>
                  <a:lnTo>
                    <a:pt x="950" y="248"/>
                  </a:lnTo>
                  <a:lnTo>
                    <a:pt x="950" y="246"/>
                  </a:lnTo>
                  <a:lnTo>
                    <a:pt x="949" y="246"/>
                  </a:lnTo>
                  <a:lnTo>
                    <a:pt x="950" y="246"/>
                  </a:lnTo>
                  <a:lnTo>
                    <a:pt x="951" y="250"/>
                  </a:lnTo>
                  <a:close/>
                  <a:moveTo>
                    <a:pt x="903" y="1080"/>
                  </a:moveTo>
                  <a:lnTo>
                    <a:pt x="904" y="1081"/>
                  </a:lnTo>
                  <a:lnTo>
                    <a:pt x="903" y="1081"/>
                  </a:lnTo>
                  <a:lnTo>
                    <a:pt x="903" y="1080"/>
                  </a:lnTo>
                  <a:close/>
                  <a:moveTo>
                    <a:pt x="2175" y="1351"/>
                  </a:moveTo>
                  <a:lnTo>
                    <a:pt x="2175" y="1353"/>
                  </a:lnTo>
                  <a:lnTo>
                    <a:pt x="2175" y="1354"/>
                  </a:lnTo>
                  <a:lnTo>
                    <a:pt x="2175" y="1355"/>
                  </a:lnTo>
                  <a:lnTo>
                    <a:pt x="2174" y="1356"/>
                  </a:lnTo>
                  <a:lnTo>
                    <a:pt x="2174" y="1355"/>
                  </a:lnTo>
                  <a:lnTo>
                    <a:pt x="2174" y="1354"/>
                  </a:lnTo>
                  <a:lnTo>
                    <a:pt x="2174" y="1353"/>
                  </a:lnTo>
                  <a:lnTo>
                    <a:pt x="2174" y="1349"/>
                  </a:lnTo>
                  <a:lnTo>
                    <a:pt x="2175" y="1349"/>
                  </a:lnTo>
                  <a:lnTo>
                    <a:pt x="2174" y="1350"/>
                  </a:lnTo>
                  <a:lnTo>
                    <a:pt x="2175" y="1351"/>
                  </a:lnTo>
                  <a:close/>
                  <a:moveTo>
                    <a:pt x="2234" y="1299"/>
                  </a:moveTo>
                  <a:lnTo>
                    <a:pt x="2233" y="1299"/>
                  </a:lnTo>
                  <a:lnTo>
                    <a:pt x="2233" y="1298"/>
                  </a:lnTo>
                  <a:lnTo>
                    <a:pt x="2232" y="1298"/>
                  </a:lnTo>
                  <a:lnTo>
                    <a:pt x="2232" y="1297"/>
                  </a:lnTo>
                  <a:lnTo>
                    <a:pt x="2233" y="1297"/>
                  </a:lnTo>
                  <a:lnTo>
                    <a:pt x="2233" y="1298"/>
                  </a:lnTo>
                  <a:lnTo>
                    <a:pt x="2234" y="1298"/>
                  </a:lnTo>
                  <a:lnTo>
                    <a:pt x="2234" y="1299"/>
                  </a:lnTo>
                  <a:close/>
                  <a:moveTo>
                    <a:pt x="2246" y="1205"/>
                  </a:moveTo>
                  <a:lnTo>
                    <a:pt x="2245" y="1204"/>
                  </a:lnTo>
                  <a:lnTo>
                    <a:pt x="2245" y="1203"/>
                  </a:lnTo>
                  <a:lnTo>
                    <a:pt x="2246" y="1203"/>
                  </a:lnTo>
                  <a:lnTo>
                    <a:pt x="2246" y="1204"/>
                  </a:lnTo>
                  <a:lnTo>
                    <a:pt x="2246" y="1205"/>
                  </a:lnTo>
                  <a:close/>
                  <a:moveTo>
                    <a:pt x="2244" y="1199"/>
                  </a:moveTo>
                  <a:lnTo>
                    <a:pt x="2244" y="1200"/>
                  </a:lnTo>
                  <a:lnTo>
                    <a:pt x="2244" y="1202"/>
                  </a:lnTo>
                  <a:lnTo>
                    <a:pt x="2244" y="1203"/>
                  </a:lnTo>
                  <a:lnTo>
                    <a:pt x="2244" y="1202"/>
                  </a:lnTo>
                  <a:lnTo>
                    <a:pt x="2244" y="1200"/>
                  </a:lnTo>
                  <a:lnTo>
                    <a:pt x="2244" y="1199"/>
                  </a:lnTo>
                  <a:lnTo>
                    <a:pt x="2244" y="1198"/>
                  </a:lnTo>
                  <a:lnTo>
                    <a:pt x="2244" y="1199"/>
                  </a:lnTo>
                  <a:close/>
                  <a:moveTo>
                    <a:pt x="2268" y="1183"/>
                  </a:moveTo>
                  <a:lnTo>
                    <a:pt x="2269" y="1184"/>
                  </a:lnTo>
                  <a:lnTo>
                    <a:pt x="2269" y="1186"/>
                  </a:lnTo>
                  <a:lnTo>
                    <a:pt x="2269" y="1187"/>
                  </a:lnTo>
                  <a:lnTo>
                    <a:pt x="2268" y="1187"/>
                  </a:lnTo>
                  <a:lnTo>
                    <a:pt x="2268" y="1186"/>
                  </a:lnTo>
                  <a:lnTo>
                    <a:pt x="2268" y="1184"/>
                  </a:lnTo>
                  <a:lnTo>
                    <a:pt x="2268" y="1183"/>
                  </a:lnTo>
                  <a:close/>
                  <a:moveTo>
                    <a:pt x="2262" y="1183"/>
                  </a:moveTo>
                  <a:lnTo>
                    <a:pt x="2262" y="1184"/>
                  </a:lnTo>
                  <a:lnTo>
                    <a:pt x="2261" y="1186"/>
                  </a:lnTo>
                  <a:lnTo>
                    <a:pt x="2261" y="1184"/>
                  </a:lnTo>
                  <a:lnTo>
                    <a:pt x="2260" y="1184"/>
                  </a:lnTo>
                  <a:lnTo>
                    <a:pt x="2260" y="1186"/>
                  </a:lnTo>
                  <a:lnTo>
                    <a:pt x="2260" y="1187"/>
                  </a:lnTo>
                  <a:lnTo>
                    <a:pt x="2260" y="1186"/>
                  </a:lnTo>
                  <a:lnTo>
                    <a:pt x="2260" y="1184"/>
                  </a:lnTo>
                  <a:lnTo>
                    <a:pt x="2260" y="1183"/>
                  </a:lnTo>
                  <a:lnTo>
                    <a:pt x="2261" y="1183"/>
                  </a:lnTo>
                  <a:lnTo>
                    <a:pt x="2262" y="1182"/>
                  </a:lnTo>
                  <a:lnTo>
                    <a:pt x="2262" y="1183"/>
                  </a:lnTo>
                  <a:close/>
                  <a:moveTo>
                    <a:pt x="2272" y="1179"/>
                  </a:moveTo>
                  <a:lnTo>
                    <a:pt x="2272" y="1180"/>
                  </a:lnTo>
                  <a:lnTo>
                    <a:pt x="2271" y="1180"/>
                  </a:lnTo>
                  <a:lnTo>
                    <a:pt x="2270" y="1181"/>
                  </a:lnTo>
                  <a:lnTo>
                    <a:pt x="2270" y="1180"/>
                  </a:lnTo>
                  <a:lnTo>
                    <a:pt x="2270" y="1179"/>
                  </a:lnTo>
                  <a:lnTo>
                    <a:pt x="2271" y="1179"/>
                  </a:lnTo>
                  <a:lnTo>
                    <a:pt x="2272" y="1179"/>
                  </a:lnTo>
                  <a:close/>
                  <a:moveTo>
                    <a:pt x="2259" y="1181"/>
                  </a:moveTo>
                  <a:lnTo>
                    <a:pt x="2258" y="1182"/>
                  </a:lnTo>
                  <a:lnTo>
                    <a:pt x="2258" y="1181"/>
                  </a:lnTo>
                  <a:lnTo>
                    <a:pt x="2258" y="1180"/>
                  </a:lnTo>
                  <a:lnTo>
                    <a:pt x="2258" y="1179"/>
                  </a:lnTo>
                  <a:lnTo>
                    <a:pt x="2259" y="1179"/>
                  </a:lnTo>
                  <a:lnTo>
                    <a:pt x="2259" y="1180"/>
                  </a:lnTo>
                  <a:lnTo>
                    <a:pt x="2259" y="1181"/>
                  </a:lnTo>
                  <a:close/>
                  <a:moveTo>
                    <a:pt x="2268" y="1173"/>
                  </a:moveTo>
                  <a:lnTo>
                    <a:pt x="2268" y="1174"/>
                  </a:lnTo>
                  <a:lnTo>
                    <a:pt x="2267" y="1174"/>
                  </a:lnTo>
                  <a:lnTo>
                    <a:pt x="2267" y="1173"/>
                  </a:lnTo>
                  <a:lnTo>
                    <a:pt x="2267" y="1172"/>
                  </a:lnTo>
                  <a:lnTo>
                    <a:pt x="2267" y="1173"/>
                  </a:lnTo>
                  <a:lnTo>
                    <a:pt x="2268" y="1173"/>
                  </a:lnTo>
                  <a:close/>
                  <a:moveTo>
                    <a:pt x="2258" y="1175"/>
                  </a:moveTo>
                  <a:lnTo>
                    <a:pt x="2259" y="1177"/>
                  </a:lnTo>
                  <a:lnTo>
                    <a:pt x="2258" y="1177"/>
                  </a:lnTo>
                  <a:lnTo>
                    <a:pt x="2258" y="1178"/>
                  </a:lnTo>
                  <a:lnTo>
                    <a:pt x="2258" y="1179"/>
                  </a:lnTo>
                  <a:lnTo>
                    <a:pt x="2258" y="1178"/>
                  </a:lnTo>
                  <a:lnTo>
                    <a:pt x="2256" y="1178"/>
                  </a:lnTo>
                  <a:lnTo>
                    <a:pt x="2256" y="1177"/>
                  </a:lnTo>
                  <a:lnTo>
                    <a:pt x="2258" y="1175"/>
                  </a:lnTo>
                  <a:close/>
                  <a:moveTo>
                    <a:pt x="2288" y="1160"/>
                  </a:moveTo>
                  <a:lnTo>
                    <a:pt x="2287" y="1161"/>
                  </a:lnTo>
                  <a:lnTo>
                    <a:pt x="2287" y="1160"/>
                  </a:lnTo>
                  <a:lnTo>
                    <a:pt x="2286" y="1158"/>
                  </a:lnTo>
                  <a:lnTo>
                    <a:pt x="2287" y="1158"/>
                  </a:lnTo>
                  <a:lnTo>
                    <a:pt x="2287" y="1160"/>
                  </a:lnTo>
                  <a:lnTo>
                    <a:pt x="2288" y="1160"/>
                  </a:lnTo>
                  <a:close/>
                  <a:moveTo>
                    <a:pt x="2293" y="1152"/>
                  </a:moveTo>
                  <a:lnTo>
                    <a:pt x="2291" y="1153"/>
                  </a:lnTo>
                  <a:lnTo>
                    <a:pt x="2291" y="1152"/>
                  </a:lnTo>
                  <a:lnTo>
                    <a:pt x="2293" y="1152"/>
                  </a:lnTo>
                  <a:close/>
                  <a:moveTo>
                    <a:pt x="2294" y="1138"/>
                  </a:moveTo>
                  <a:lnTo>
                    <a:pt x="2293" y="1137"/>
                  </a:lnTo>
                  <a:lnTo>
                    <a:pt x="2294" y="1137"/>
                  </a:lnTo>
                  <a:lnTo>
                    <a:pt x="2294" y="1138"/>
                  </a:lnTo>
                  <a:lnTo>
                    <a:pt x="2295" y="1138"/>
                  </a:lnTo>
                  <a:lnTo>
                    <a:pt x="2295" y="1139"/>
                  </a:lnTo>
                  <a:lnTo>
                    <a:pt x="2294" y="1138"/>
                  </a:lnTo>
                  <a:close/>
                  <a:moveTo>
                    <a:pt x="781" y="798"/>
                  </a:moveTo>
                  <a:lnTo>
                    <a:pt x="781" y="799"/>
                  </a:lnTo>
                  <a:lnTo>
                    <a:pt x="781" y="801"/>
                  </a:lnTo>
                  <a:lnTo>
                    <a:pt x="780" y="801"/>
                  </a:lnTo>
                  <a:lnTo>
                    <a:pt x="780" y="799"/>
                  </a:lnTo>
                  <a:lnTo>
                    <a:pt x="780" y="798"/>
                  </a:lnTo>
                  <a:lnTo>
                    <a:pt x="780" y="797"/>
                  </a:lnTo>
                  <a:lnTo>
                    <a:pt x="780" y="796"/>
                  </a:lnTo>
                  <a:lnTo>
                    <a:pt x="780" y="795"/>
                  </a:lnTo>
                  <a:lnTo>
                    <a:pt x="780" y="794"/>
                  </a:lnTo>
                  <a:lnTo>
                    <a:pt x="781" y="794"/>
                  </a:lnTo>
                  <a:lnTo>
                    <a:pt x="782" y="794"/>
                  </a:lnTo>
                  <a:lnTo>
                    <a:pt x="782" y="795"/>
                  </a:lnTo>
                  <a:lnTo>
                    <a:pt x="781" y="795"/>
                  </a:lnTo>
                  <a:lnTo>
                    <a:pt x="782" y="795"/>
                  </a:lnTo>
                  <a:lnTo>
                    <a:pt x="782" y="796"/>
                  </a:lnTo>
                  <a:lnTo>
                    <a:pt x="783" y="796"/>
                  </a:lnTo>
                  <a:lnTo>
                    <a:pt x="783" y="797"/>
                  </a:lnTo>
                  <a:lnTo>
                    <a:pt x="782" y="797"/>
                  </a:lnTo>
                  <a:lnTo>
                    <a:pt x="782" y="798"/>
                  </a:lnTo>
                  <a:lnTo>
                    <a:pt x="782" y="797"/>
                  </a:lnTo>
                  <a:lnTo>
                    <a:pt x="781" y="797"/>
                  </a:lnTo>
                  <a:lnTo>
                    <a:pt x="781" y="798"/>
                  </a:lnTo>
                  <a:close/>
                  <a:moveTo>
                    <a:pt x="810" y="807"/>
                  </a:moveTo>
                  <a:lnTo>
                    <a:pt x="810" y="809"/>
                  </a:lnTo>
                  <a:lnTo>
                    <a:pt x="809" y="809"/>
                  </a:lnTo>
                  <a:lnTo>
                    <a:pt x="808" y="809"/>
                  </a:lnTo>
                  <a:lnTo>
                    <a:pt x="807" y="809"/>
                  </a:lnTo>
                  <a:lnTo>
                    <a:pt x="806" y="807"/>
                  </a:lnTo>
                  <a:lnTo>
                    <a:pt x="807" y="807"/>
                  </a:lnTo>
                  <a:lnTo>
                    <a:pt x="806" y="806"/>
                  </a:lnTo>
                  <a:lnTo>
                    <a:pt x="806" y="805"/>
                  </a:lnTo>
                  <a:lnTo>
                    <a:pt x="806" y="804"/>
                  </a:lnTo>
                  <a:lnTo>
                    <a:pt x="807" y="805"/>
                  </a:lnTo>
                  <a:lnTo>
                    <a:pt x="808" y="805"/>
                  </a:lnTo>
                  <a:lnTo>
                    <a:pt x="809" y="805"/>
                  </a:lnTo>
                  <a:lnTo>
                    <a:pt x="810" y="805"/>
                  </a:lnTo>
                  <a:lnTo>
                    <a:pt x="812" y="805"/>
                  </a:lnTo>
                  <a:lnTo>
                    <a:pt x="810" y="805"/>
                  </a:lnTo>
                  <a:lnTo>
                    <a:pt x="810" y="806"/>
                  </a:lnTo>
                  <a:lnTo>
                    <a:pt x="810" y="807"/>
                  </a:lnTo>
                  <a:close/>
                  <a:moveTo>
                    <a:pt x="782" y="789"/>
                  </a:moveTo>
                  <a:lnTo>
                    <a:pt x="782" y="788"/>
                  </a:lnTo>
                  <a:lnTo>
                    <a:pt x="783" y="788"/>
                  </a:lnTo>
                  <a:lnTo>
                    <a:pt x="782" y="788"/>
                  </a:lnTo>
                  <a:lnTo>
                    <a:pt x="782" y="787"/>
                  </a:lnTo>
                  <a:lnTo>
                    <a:pt x="782" y="786"/>
                  </a:lnTo>
                  <a:lnTo>
                    <a:pt x="783" y="786"/>
                  </a:lnTo>
                  <a:lnTo>
                    <a:pt x="783" y="785"/>
                  </a:lnTo>
                  <a:lnTo>
                    <a:pt x="784" y="785"/>
                  </a:lnTo>
                  <a:lnTo>
                    <a:pt x="784" y="786"/>
                  </a:lnTo>
                  <a:lnTo>
                    <a:pt x="786" y="787"/>
                  </a:lnTo>
                  <a:lnTo>
                    <a:pt x="784" y="790"/>
                  </a:lnTo>
                  <a:lnTo>
                    <a:pt x="784" y="792"/>
                  </a:lnTo>
                  <a:lnTo>
                    <a:pt x="782" y="792"/>
                  </a:lnTo>
                  <a:lnTo>
                    <a:pt x="782" y="790"/>
                  </a:lnTo>
                  <a:lnTo>
                    <a:pt x="781" y="790"/>
                  </a:lnTo>
                  <a:lnTo>
                    <a:pt x="781" y="789"/>
                  </a:lnTo>
                  <a:lnTo>
                    <a:pt x="782" y="789"/>
                  </a:lnTo>
                  <a:close/>
                  <a:moveTo>
                    <a:pt x="779" y="802"/>
                  </a:moveTo>
                  <a:lnTo>
                    <a:pt x="779" y="803"/>
                  </a:lnTo>
                  <a:lnTo>
                    <a:pt x="778" y="803"/>
                  </a:lnTo>
                  <a:lnTo>
                    <a:pt x="777" y="803"/>
                  </a:lnTo>
                  <a:lnTo>
                    <a:pt x="777" y="802"/>
                  </a:lnTo>
                  <a:lnTo>
                    <a:pt x="775" y="802"/>
                  </a:lnTo>
                  <a:lnTo>
                    <a:pt x="775" y="801"/>
                  </a:lnTo>
                  <a:lnTo>
                    <a:pt x="775" y="799"/>
                  </a:lnTo>
                  <a:lnTo>
                    <a:pt x="777" y="799"/>
                  </a:lnTo>
                  <a:lnTo>
                    <a:pt x="775" y="797"/>
                  </a:lnTo>
                  <a:lnTo>
                    <a:pt x="775" y="796"/>
                  </a:lnTo>
                  <a:lnTo>
                    <a:pt x="777" y="796"/>
                  </a:lnTo>
                  <a:lnTo>
                    <a:pt x="777" y="795"/>
                  </a:lnTo>
                  <a:lnTo>
                    <a:pt x="775" y="795"/>
                  </a:lnTo>
                  <a:lnTo>
                    <a:pt x="775" y="794"/>
                  </a:lnTo>
                  <a:lnTo>
                    <a:pt x="775" y="793"/>
                  </a:lnTo>
                  <a:lnTo>
                    <a:pt x="775" y="792"/>
                  </a:lnTo>
                  <a:lnTo>
                    <a:pt x="774" y="792"/>
                  </a:lnTo>
                  <a:lnTo>
                    <a:pt x="775" y="792"/>
                  </a:lnTo>
                  <a:lnTo>
                    <a:pt x="775" y="790"/>
                  </a:lnTo>
                  <a:lnTo>
                    <a:pt x="774" y="790"/>
                  </a:lnTo>
                  <a:lnTo>
                    <a:pt x="774" y="789"/>
                  </a:lnTo>
                  <a:lnTo>
                    <a:pt x="774" y="788"/>
                  </a:lnTo>
                  <a:lnTo>
                    <a:pt x="775" y="788"/>
                  </a:lnTo>
                  <a:lnTo>
                    <a:pt x="775" y="787"/>
                  </a:lnTo>
                  <a:lnTo>
                    <a:pt x="775" y="786"/>
                  </a:lnTo>
                  <a:lnTo>
                    <a:pt x="775" y="785"/>
                  </a:lnTo>
                  <a:lnTo>
                    <a:pt x="775" y="784"/>
                  </a:lnTo>
                  <a:lnTo>
                    <a:pt x="777" y="785"/>
                  </a:lnTo>
                  <a:lnTo>
                    <a:pt x="778" y="785"/>
                  </a:lnTo>
                  <a:lnTo>
                    <a:pt x="777" y="785"/>
                  </a:lnTo>
                  <a:lnTo>
                    <a:pt x="777" y="784"/>
                  </a:lnTo>
                  <a:lnTo>
                    <a:pt x="777" y="782"/>
                  </a:lnTo>
                  <a:lnTo>
                    <a:pt x="778" y="782"/>
                  </a:lnTo>
                  <a:lnTo>
                    <a:pt x="777" y="782"/>
                  </a:lnTo>
                  <a:lnTo>
                    <a:pt x="777" y="781"/>
                  </a:lnTo>
                  <a:lnTo>
                    <a:pt x="778" y="781"/>
                  </a:lnTo>
                  <a:lnTo>
                    <a:pt x="778" y="780"/>
                  </a:lnTo>
                  <a:lnTo>
                    <a:pt x="779" y="780"/>
                  </a:lnTo>
                  <a:lnTo>
                    <a:pt x="780" y="780"/>
                  </a:lnTo>
                  <a:lnTo>
                    <a:pt x="780" y="781"/>
                  </a:lnTo>
                  <a:lnTo>
                    <a:pt x="779" y="781"/>
                  </a:lnTo>
                  <a:lnTo>
                    <a:pt x="780" y="781"/>
                  </a:lnTo>
                  <a:lnTo>
                    <a:pt x="780" y="782"/>
                  </a:lnTo>
                  <a:lnTo>
                    <a:pt x="779" y="784"/>
                  </a:lnTo>
                  <a:lnTo>
                    <a:pt x="780" y="785"/>
                  </a:lnTo>
                  <a:lnTo>
                    <a:pt x="780" y="786"/>
                  </a:lnTo>
                  <a:lnTo>
                    <a:pt x="780" y="788"/>
                  </a:lnTo>
                  <a:lnTo>
                    <a:pt x="779" y="787"/>
                  </a:lnTo>
                  <a:lnTo>
                    <a:pt x="779" y="786"/>
                  </a:lnTo>
                  <a:lnTo>
                    <a:pt x="779" y="785"/>
                  </a:lnTo>
                  <a:lnTo>
                    <a:pt x="778" y="786"/>
                  </a:lnTo>
                  <a:lnTo>
                    <a:pt x="779" y="787"/>
                  </a:lnTo>
                  <a:lnTo>
                    <a:pt x="778" y="787"/>
                  </a:lnTo>
                  <a:lnTo>
                    <a:pt x="778" y="788"/>
                  </a:lnTo>
                  <a:lnTo>
                    <a:pt x="779" y="788"/>
                  </a:lnTo>
                  <a:lnTo>
                    <a:pt x="779" y="789"/>
                  </a:lnTo>
                  <a:lnTo>
                    <a:pt x="779" y="790"/>
                  </a:lnTo>
                  <a:lnTo>
                    <a:pt x="778" y="792"/>
                  </a:lnTo>
                  <a:lnTo>
                    <a:pt x="779" y="792"/>
                  </a:lnTo>
                  <a:lnTo>
                    <a:pt x="779" y="793"/>
                  </a:lnTo>
                  <a:lnTo>
                    <a:pt x="778" y="794"/>
                  </a:lnTo>
                  <a:lnTo>
                    <a:pt x="779" y="794"/>
                  </a:lnTo>
                  <a:lnTo>
                    <a:pt x="779" y="795"/>
                  </a:lnTo>
                  <a:lnTo>
                    <a:pt x="779" y="796"/>
                  </a:lnTo>
                  <a:lnTo>
                    <a:pt x="779" y="797"/>
                  </a:lnTo>
                  <a:lnTo>
                    <a:pt x="779" y="798"/>
                  </a:lnTo>
                  <a:lnTo>
                    <a:pt x="779" y="799"/>
                  </a:lnTo>
                  <a:lnTo>
                    <a:pt x="779" y="801"/>
                  </a:lnTo>
                  <a:lnTo>
                    <a:pt x="778" y="801"/>
                  </a:lnTo>
                  <a:lnTo>
                    <a:pt x="779" y="802"/>
                  </a:lnTo>
                  <a:close/>
                  <a:moveTo>
                    <a:pt x="807" y="803"/>
                  </a:moveTo>
                  <a:lnTo>
                    <a:pt x="807" y="802"/>
                  </a:lnTo>
                  <a:lnTo>
                    <a:pt x="807" y="801"/>
                  </a:lnTo>
                  <a:lnTo>
                    <a:pt x="807" y="799"/>
                  </a:lnTo>
                  <a:lnTo>
                    <a:pt x="807" y="801"/>
                  </a:lnTo>
                  <a:lnTo>
                    <a:pt x="806" y="802"/>
                  </a:lnTo>
                  <a:lnTo>
                    <a:pt x="805" y="802"/>
                  </a:lnTo>
                  <a:lnTo>
                    <a:pt x="804" y="801"/>
                  </a:lnTo>
                  <a:lnTo>
                    <a:pt x="805" y="801"/>
                  </a:lnTo>
                  <a:lnTo>
                    <a:pt x="806" y="798"/>
                  </a:lnTo>
                  <a:lnTo>
                    <a:pt x="807" y="797"/>
                  </a:lnTo>
                  <a:lnTo>
                    <a:pt x="807" y="798"/>
                  </a:lnTo>
                  <a:lnTo>
                    <a:pt x="808" y="798"/>
                  </a:lnTo>
                  <a:lnTo>
                    <a:pt x="808" y="797"/>
                  </a:lnTo>
                  <a:lnTo>
                    <a:pt x="808" y="796"/>
                  </a:lnTo>
                  <a:lnTo>
                    <a:pt x="808" y="795"/>
                  </a:lnTo>
                  <a:lnTo>
                    <a:pt x="808" y="794"/>
                  </a:lnTo>
                  <a:lnTo>
                    <a:pt x="809" y="793"/>
                  </a:lnTo>
                  <a:lnTo>
                    <a:pt x="810" y="793"/>
                  </a:lnTo>
                  <a:lnTo>
                    <a:pt x="810" y="794"/>
                  </a:lnTo>
                  <a:lnTo>
                    <a:pt x="810" y="795"/>
                  </a:lnTo>
                  <a:lnTo>
                    <a:pt x="812" y="796"/>
                  </a:lnTo>
                  <a:lnTo>
                    <a:pt x="812" y="797"/>
                  </a:lnTo>
                  <a:lnTo>
                    <a:pt x="812" y="798"/>
                  </a:lnTo>
                  <a:lnTo>
                    <a:pt x="812" y="799"/>
                  </a:lnTo>
                  <a:lnTo>
                    <a:pt x="810" y="799"/>
                  </a:lnTo>
                  <a:lnTo>
                    <a:pt x="810" y="801"/>
                  </a:lnTo>
                  <a:lnTo>
                    <a:pt x="810" y="802"/>
                  </a:lnTo>
                  <a:lnTo>
                    <a:pt x="809" y="803"/>
                  </a:lnTo>
                  <a:lnTo>
                    <a:pt x="808" y="803"/>
                  </a:lnTo>
                  <a:lnTo>
                    <a:pt x="807" y="803"/>
                  </a:lnTo>
                  <a:close/>
                  <a:moveTo>
                    <a:pt x="777" y="778"/>
                  </a:moveTo>
                  <a:lnTo>
                    <a:pt x="778" y="777"/>
                  </a:lnTo>
                  <a:lnTo>
                    <a:pt x="778" y="778"/>
                  </a:lnTo>
                  <a:lnTo>
                    <a:pt x="779" y="778"/>
                  </a:lnTo>
                  <a:lnTo>
                    <a:pt x="778" y="779"/>
                  </a:lnTo>
                  <a:lnTo>
                    <a:pt x="777" y="780"/>
                  </a:lnTo>
                  <a:lnTo>
                    <a:pt x="775" y="780"/>
                  </a:lnTo>
                  <a:lnTo>
                    <a:pt x="775" y="779"/>
                  </a:lnTo>
                  <a:lnTo>
                    <a:pt x="774" y="779"/>
                  </a:lnTo>
                  <a:lnTo>
                    <a:pt x="774" y="778"/>
                  </a:lnTo>
                  <a:lnTo>
                    <a:pt x="774" y="779"/>
                  </a:lnTo>
                  <a:lnTo>
                    <a:pt x="773" y="779"/>
                  </a:lnTo>
                  <a:lnTo>
                    <a:pt x="773" y="778"/>
                  </a:lnTo>
                  <a:lnTo>
                    <a:pt x="773" y="777"/>
                  </a:lnTo>
                  <a:lnTo>
                    <a:pt x="774" y="776"/>
                  </a:lnTo>
                  <a:lnTo>
                    <a:pt x="774" y="777"/>
                  </a:lnTo>
                  <a:lnTo>
                    <a:pt x="774" y="776"/>
                  </a:lnTo>
                  <a:lnTo>
                    <a:pt x="775" y="774"/>
                  </a:lnTo>
                  <a:lnTo>
                    <a:pt x="775" y="776"/>
                  </a:lnTo>
                  <a:lnTo>
                    <a:pt x="777" y="774"/>
                  </a:lnTo>
                  <a:lnTo>
                    <a:pt x="778" y="774"/>
                  </a:lnTo>
                  <a:lnTo>
                    <a:pt x="778" y="776"/>
                  </a:lnTo>
                  <a:lnTo>
                    <a:pt x="778" y="777"/>
                  </a:lnTo>
                  <a:lnTo>
                    <a:pt x="777" y="778"/>
                  </a:lnTo>
                  <a:close/>
                  <a:moveTo>
                    <a:pt x="807" y="786"/>
                  </a:moveTo>
                  <a:lnTo>
                    <a:pt x="808" y="789"/>
                  </a:lnTo>
                  <a:lnTo>
                    <a:pt x="808" y="792"/>
                  </a:lnTo>
                  <a:lnTo>
                    <a:pt x="808" y="793"/>
                  </a:lnTo>
                  <a:lnTo>
                    <a:pt x="808" y="792"/>
                  </a:lnTo>
                  <a:lnTo>
                    <a:pt x="808" y="790"/>
                  </a:lnTo>
                  <a:lnTo>
                    <a:pt x="807" y="792"/>
                  </a:lnTo>
                  <a:lnTo>
                    <a:pt x="807" y="793"/>
                  </a:lnTo>
                  <a:lnTo>
                    <a:pt x="806" y="793"/>
                  </a:lnTo>
                  <a:lnTo>
                    <a:pt x="806" y="792"/>
                  </a:lnTo>
                  <a:lnTo>
                    <a:pt x="805" y="792"/>
                  </a:lnTo>
                  <a:lnTo>
                    <a:pt x="805" y="793"/>
                  </a:lnTo>
                  <a:lnTo>
                    <a:pt x="805" y="794"/>
                  </a:lnTo>
                  <a:lnTo>
                    <a:pt x="806" y="794"/>
                  </a:lnTo>
                  <a:lnTo>
                    <a:pt x="805" y="795"/>
                  </a:lnTo>
                  <a:lnTo>
                    <a:pt x="805" y="796"/>
                  </a:lnTo>
                  <a:lnTo>
                    <a:pt x="804" y="796"/>
                  </a:lnTo>
                  <a:lnTo>
                    <a:pt x="804" y="795"/>
                  </a:lnTo>
                  <a:lnTo>
                    <a:pt x="804" y="794"/>
                  </a:lnTo>
                  <a:lnTo>
                    <a:pt x="804" y="793"/>
                  </a:lnTo>
                  <a:lnTo>
                    <a:pt x="805" y="789"/>
                  </a:lnTo>
                  <a:lnTo>
                    <a:pt x="805" y="788"/>
                  </a:lnTo>
                  <a:lnTo>
                    <a:pt x="805" y="787"/>
                  </a:lnTo>
                  <a:lnTo>
                    <a:pt x="806" y="787"/>
                  </a:lnTo>
                  <a:lnTo>
                    <a:pt x="806" y="786"/>
                  </a:lnTo>
                  <a:lnTo>
                    <a:pt x="806" y="785"/>
                  </a:lnTo>
                  <a:lnTo>
                    <a:pt x="807" y="785"/>
                  </a:lnTo>
                  <a:lnTo>
                    <a:pt x="807" y="786"/>
                  </a:lnTo>
                  <a:close/>
                  <a:moveTo>
                    <a:pt x="777" y="771"/>
                  </a:moveTo>
                  <a:lnTo>
                    <a:pt x="775" y="772"/>
                  </a:lnTo>
                  <a:lnTo>
                    <a:pt x="774" y="772"/>
                  </a:lnTo>
                  <a:lnTo>
                    <a:pt x="774" y="773"/>
                  </a:lnTo>
                  <a:lnTo>
                    <a:pt x="773" y="773"/>
                  </a:lnTo>
                  <a:lnTo>
                    <a:pt x="773" y="772"/>
                  </a:lnTo>
                  <a:lnTo>
                    <a:pt x="773" y="773"/>
                  </a:lnTo>
                  <a:lnTo>
                    <a:pt x="772" y="773"/>
                  </a:lnTo>
                  <a:lnTo>
                    <a:pt x="772" y="774"/>
                  </a:lnTo>
                  <a:lnTo>
                    <a:pt x="771" y="776"/>
                  </a:lnTo>
                  <a:lnTo>
                    <a:pt x="770" y="776"/>
                  </a:lnTo>
                  <a:lnTo>
                    <a:pt x="770" y="774"/>
                  </a:lnTo>
                  <a:lnTo>
                    <a:pt x="770" y="773"/>
                  </a:lnTo>
                  <a:lnTo>
                    <a:pt x="771" y="773"/>
                  </a:lnTo>
                  <a:lnTo>
                    <a:pt x="770" y="772"/>
                  </a:lnTo>
                  <a:lnTo>
                    <a:pt x="771" y="772"/>
                  </a:lnTo>
                  <a:lnTo>
                    <a:pt x="772" y="772"/>
                  </a:lnTo>
                  <a:lnTo>
                    <a:pt x="772" y="771"/>
                  </a:lnTo>
                  <a:lnTo>
                    <a:pt x="773" y="771"/>
                  </a:lnTo>
                  <a:lnTo>
                    <a:pt x="773" y="770"/>
                  </a:lnTo>
                  <a:lnTo>
                    <a:pt x="774" y="770"/>
                  </a:lnTo>
                  <a:lnTo>
                    <a:pt x="775" y="771"/>
                  </a:lnTo>
                  <a:lnTo>
                    <a:pt x="777" y="771"/>
                  </a:lnTo>
                  <a:close/>
                  <a:moveTo>
                    <a:pt x="775" y="768"/>
                  </a:moveTo>
                  <a:lnTo>
                    <a:pt x="777" y="768"/>
                  </a:lnTo>
                  <a:lnTo>
                    <a:pt x="777" y="767"/>
                  </a:lnTo>
                  <a:lnTo>
                    <a:pt x="778" y="768"/>
                  </a:lnTo>
                  <a:lnTo>
                    <a:pt x="778" y="769"/>
                  </a:lnTo>
                  <a:lnTo>
                    <a:pt x="778" y="770"/>
                  </a:lnTo>
                  <a:lnTo>
                    <a:pt x="777" y="770"/>
                  </a:lnTo>
                  <a:lnTo>
                    <a:pt x="775" y="770"/>
                  </a:lnTo>
                  <a:lnTo>
                    <a:pt x="774" y="769"/>
                  </a:lnTo>
                  <a:lnTo>
                    <a:pt x="775" y="769"/>
                  </a:lnTo>
                  <a:lnTo>
                    <a:pt x="775" y="768"/>
                  </a:lnTo>
                  <a:close/>
                  <a:moveTo>
                    <a:pt x="779" y="771"/>
                  </a:moveTo>
                  <a:lnTo>
                    <a:pt x="779" y="770"/>
                  </a:lnTo>
                  <a:lnTo>
                    <a:pt x="779" y="769"/>
                  </a:lnTo>
                  <a:lnTo>
                    <a:pt x="779" y="768"/>
                  </a:lnTo>
                  <a:lnTo>
                    <a:pt x="779" y="767"/>
                  </a:lnTo>
                  <a:lnTo>
                    <a:pt x="780" y="767"/>
                  </a:lnTo>
                  <a:lnTo>
                    <a:pt x="781" y="768"/>
                  </a:lnTo>
                  <a:lnTo>
                    <a:pt x="781" y="769"/>
                  </a:lnTo>
                  <a:lnTo>
                    <a:pt x="781" y="770"/>
                  </a:lnTo>
                  <a:lnTo>
                    <a:pt x="780" y="770"/>
                  </a:lnTo>
                  <a:lnTo>
                    <a:pt x="779" y="771"/>
                  </a:lnTo>
                  <a:close/>
                  <a:moveTo>
                    <a:pt x="774" y="768"/>
                  </a:moveTo>
                  <a:lnTo>
                    <a:pt x="773" y="769"/>
                  </a:lnTo>
                  <a:lnTo>
                    <a:pt x="773" y="768"/>
                  </a:lnTo>
                  <a:lnTo>
                    <a:pt x="772" y="768"/>
                  </a:lnTo>
                  <a:lnTo>
                    <a:pt x="772" y="767"/>
                  </a:lnTo>
                  <a:lnTo>
                    <a:pt x="771" y="767"/>
                  </a:lnTo>
                  <a:lnTo>
                    <a:pt x="772" y="765"/>
                  </a:lnTo>
                  <a:lnTo>
                    <a:pt x="773" y="765"/>
                  </a:lnTo>
                  <a:lnTo>
                    <a:pt x="773" y="764"/>
                  </a:lnTo>
                  <a:lnTo>
                    <a:pt x="774" y="764"/>
                  </a:lnTo>
                  <a:lnTo>
                    <a:pt x="774" y="765"/>
                  </a:lnTo>
                  <a:lnTo>
                    <a:pt x="775" y="765"/>
                  </a:lnTo>
                  <a:lnTo>
                    <a:pt x="775" y="767"/>
                  </a:lnTo>
                  <a:lnTo>
                    <a:pt x="775" y="768"/>
                  </a:lnTo>
                  <a:lnTo>
                    <a:pt x="774" y="768"/>
                  </a:lnTo>
                  <a:close/>
                  <a:moveTo>
                    <a:pt x="786" y="760"/>
                  </a:moveTo>
                  <a:lnTo>
                    <a:pt x="783" y="761"/>
                  </a:lnTo>
                  <a:lnTo>
                    <a:pt x="782" y="761"/>
                  </a:lnTo>
                  <a:lnTo>
                    <a:pt x="782" y="760"/>
                  </a:lnTo>
                  <a:lnTo>
                    <a:pt x="782" y="759"/>
                  </a:lnTo>
                  <a:lnTo>
                    <a:pt x="781" y="759"/>
                  </a:lnTo>
                  <a:lnTo>
                    <a:pt x="781" y="760"/>
                  </a:lnTo>
                  <a:lnTo>
                    <a:pt x="781" y="761"/>
                  </a:lnTo>
                  <a:lnTo>
                    <a:pt x="779" y="761"/>
                  </a:lnTo>
                  <a:lnTo>
                    <a:pt x="779" y="760"/>
                  </a:lnTo>
                  <a:lnTo>
                    <a:pt x="779" y="759"/>
                  </a:lnTo>
                  <a:lnTo>
                    <a:pt x="778" y="757"/>
                  </a:lnTo>
                  <a:lnTo>
                    <a:pt x="779" y="756"/>
                  </a:lnTo>
                  <a:lnTo>
                    <a:pt x="780" y="756"/>
                  </a:lnTo>
                  <a:lnTo>
                    <a:pt x="780" y="755"/>
                  </a:lnTo>
                  <a:lnTo>
                    <a:pt x="780" y="756"/>
                  </a:lnTo>
                  <a:lnTo>
                    <a:pt x="781" y="757"/>
                  </a:lnTo>
                  <a:lnTo>
                    <a:pt x="781" y="756"/>
                  </a:lnTo>
                  <a:lnTo>
                    <a:pt x="782" y="757"/>
                  </a:lnTo>
                  <a:lnTo>
                    <a:pt x="782" y="759"/>
                  </a:lnTo>
                  <a:lnTo>
                    <a:pt x="784" y="760"/>
                  </a:lnTo>
                  <a:lnTo>
                    <a:pt x="786" y="759"/>
                  </a:lnTo>
                  <a:lnTo>
                    <a:pt x="786" y="760"/>
                  </a:lnTo>
                  <a:close/>
                  <a:moveTo>
                    <a:pt x="788" y="756"/>
                  </a:moveTo>
                  <a:lnTo>
                    <a:pt x="788" y="757"/>
                  </a:lnTo>
                  <a:lnTo>
                    <a:pt x="788" y="760"/>
                  </a:lnTo>
                  <a:lnTo>
                    <a:pt x="787" y="760"/>
                  </a:lnTo>
                  <a:lnTo>
                    <a:pt x="787" y="761"/>
                  </a:lnTo>
                  <a:lnTo>
                    <a:pt x="786" y="761"/>
                  </a:lnTo>
                  <a:lnTo>
                    <a:pt x="786" y="760"/>
                  </a:lnTo>
                  <a:lnTo>
                    <a:pt x="786" y="759"/>
                  </a:lnTo>
                  <a:lnTo>
                    <a:pt x="786" y="757"/>
                  </a:lnTo>
                  <a:lnTo>
                    <a:pt x="787" y="757"/>
                  </a:lnTo>
                  <a:lnTo>
                    <a:pt x="787" y="756"/>
                  </a:lnTo>
                  <a:lnTo>
                    <a:pt x="788" y="756"/>
                  </a:lnTo>
                  <a:close/>
                  <a:moveTo>
                    <a:pt x="420" y="499"/>
                  </a:moveTo>
                  <a:lnTo>
                    <a:pt x="421" y="499"/>
                  </a:lnTo>
                  <a:lnTo>
                    <a:pt x="422" y="499"/>
                  </a:lnTo>
                  <a:lnTo>
                    <a:pt x="421" y="500"/>
                  </a:lnTo>
                  <a:lnTo>
                    <a:pt x="420" y="501"/>
                  </a:lnTo>
                  <a:lnTo>
                    <a:pt x="420" y="502"/>
                  </a:lnTo>
                  <a:lnTo>
                    <a:pt x="419" y="502"/>
                  </a:lnTo>
                  <a:lnTo>
                    <a:pt x="418" y="503"/>
                  </a:lnTo>
                  <a:lnTo>
                    <a:pt x="417" y="502"/>
                  </a:lnTo>
                  <a:lnTo>
                    <a:pt x="417" y="501"/>
                  </a:lnTo>
                  <a:lnTo>
                    <a:pt x="417" y="500"/>
                  </a:lnTo>
                  <a:lnTo>
                    <a:pt x="417" y="499"/>
                  </a:lnTo>
                  <a:lnTo>
                    <a:pt x="418" y="499"/>
                  </a:lnTo>
                  <a:lnTo>
                    <a:pt x="419" y="499"/>
                  </a:lnTo>
                  <a:lnTo>
                    <a:pt x="420" y="499"/>
                  </a:lnTo>
                  <a:close/>
                  <a:moveTo>
                    <a:pt x="771" y="747"/>
                  </a:moveTo>
                  <a:lnTo>
                    <a:pt x="772" y="748"/>
                  </a:lnTo>
                  <a:lnTo>
                    <a:pt x="773" y="748"/>
                  </a:lnTo>
                  <a:lnTo>
                    <a:pt x="772" y="748"/>
                  </a:lnTo>
                  <a:lnTo>
                    <a:pt x="771" y="750"/>
                  </a:lnTo>
                  <a:lnTo>
                    <a:pt x="769" y="750"/>
                  </a:lnTo>
                  <a:lnTo>
                    <a:pt x="769" y="751"/>
                  </a:lnTo>
                  <a:lnTo>
                    <a:pt x="769" y="750"/>
                  </a:lnTo>
                  <a:lnTo>
                    <a:pt x="767" y="750"/>
                  </a:lnTo>
                  <a:lnTo>
                    <a:pt x="767" y="748"/>
                  </a:lnTo>
                  <a:lnTo>
                    <a:pt x="769" y="748"/>
                  </a:lnTo>
                  <a:lnTo>
                    <a:pt x="769" y="747"/>
                  </a:lnTo>
                  <a:lnTo>
                    <a:pt x="769" y="746"/>
                  </a:lnTo>
                  <a:lnTo>
                    <a:pt x="770" y="746"/>
                  </a:lnTo>
                  <a:lnTo>
                    <a:pt x="770" y="747"/>
                  </a:lnTo>
                  <a:lnTo>
                    <a:pt x="771" y="747"/>
                  </a:lnTo>
                  <a:close/>
                  <a:moveTo>
                    <a:pt x="777" y="750"/>
                  </a:moveTo>
                  <a:lnTo>
                    <a:pt x="778" y="750"/>
                  </a:lnTo>
                  <a:lnTo>
                    <a:pt x="778" y="752"/>
                  </a:lnTo>
                  <a:lnTo>
                    <a:pt x="777" y="753"/>
                  </a:lnTo>
                  <a:lnTo>
                    <a:pt x="775" y="753"/>
                  </a:lnTo>
                  <a:lnTo>
                    <a:pt x="775" y="752"/>
                  </a:lnTo>
                  <a:lnTo>
                    <a:pt x="775" y="751"/>
                  </a:lnTo>
                  <a:lnTo>
                    <a:pt x="775" y="750"/>
                  </a:lnTo>
                  <a:lnTo>
                    <a:pt x="777" y="750"/>
                  </a:lnTo>
                  <a:close/>
                  <a:moveTo>
                    <a:pt x="826" y="787"/>
                  </a:moveTo>
                  <a:lnTo>
                    <a:pt x="825" y="788"/>
                  </a:lnTo>
                  <a:lnTo>
                    <a:pt x="825" y="787"/>
                  </a:lnTo>
                  <a:lnTo>
                    <a:pt x="825" y="788"/>
                  </a:lnTo>
                  <a:lnTo>
                    <a:pt x="824" y="789"/>
                  </a:lnTo>
                  <a:lnTo>
                    <a:pt x="824" y="790"/>
                  </a:lnTo>
                  <a:lnTo>
                    <a:pt x="823" y="792"/>
                  </a:lnTo>
                  <a:lnTo>
                    <a:pt x="823" y="793"/>
                  </a:lnTo>
                  <a:lnTo>
                    <a:pt x="823" y="794"/>
                  </a:lnTo>
                  <a:lnTo>
                    <a:pt x="823" y="793"/>
                  </a:lnTo>
                  <a:lnTo>
                    <a:pt x="822" y="793"/>
                  </a:lnTo>
                  <a:lnTo>
                    <a:pt x="822" y="794"/>
                  </a:lnTo>
                  <a:lnTo>
                    <a:pt x="821" y="795"/>
                  </a:lnTo>
                  <a:lnTo>
                    <a:pt x="820" y="796"/>
                  </a:lnTo>
                  <a:lnTo>
                    <a:pt x="820" y="797"/>
                  </a:lnTo>
                  <a:lnTo>
                    <a:pt x="818" y="797"/>
                  </a:lnTo>
                  <a:lnTo>
                    <a:pt x="817" y="797"/>
                  </a:lnTo>
                  <a:lnTo>
                    <a:pt x="816" y="798"/>
                  </a:lnTo>
                  <a:lnTo>
                    <a:pt x="815" y="798"/>
                  </a:lnTo>
                  <a:lnTo>
                    <a:pt x="814" y="797"/>
                  </a:lnTo>
                  <a:lnTo>
                    <a:pt x="814" y="796"/>
                  </a:lnTo>
                  <a:lnTo>
                    <a:pt x="815" y="795"/>
                  </a:lnTo>
                  <a:lnTo>
                    <a:pt x="816" y="795"/>
                  </a:lnTo>
                  <a:lnTo>
                    <a:pt x="817" y="794"/>
                  </a:lnTo>
                  <a:lnTo>
                    <a:pt x="817" y="793"/>
                  </a:lnTo>
                  <a:lnTo>
                    <a:pt x="818" y="793"/>
                  </a:lnTo>
                  <a:lnTo>
                    <a:pt x="818" y="792"/>
                  </a:lnTo>
                  <a:lnTo>
                    <a:pt x="818" y="790"/>
                  </a:lnTo>
                  <a:lnTo>
                    <a:pt x="818" y="792"/>
                  </a:lnTo>
                  <a:lnTo>
                    <a:pt x="817" y="792"/>
                  </a:lnTo>
                  <a:lnTo>
                    <a:pt x="816" y="792"/>
                  </a:lnTo>
                  <a:lnTo>
                    <a:pt x="816" y="793"/>
                  </a:lnTo>
                  <a:lnTo>
                    <a:pt x="816" y="794"/>
                  </a:lnTo>
                  <a:lnTo>
                    <a:pt x="815" y="795"/>
                  </a:lnTo>
                  <a:lnTo>
                    <a:pt x="814" y="795"/>
                  </a:lnTo>
                  <a:lnTo>
                    <a:pt x="813" y="795"/>
                  </a:lnTo>
                  <a:lnTo>
                    <a:pt x="813" y="794"/>
                  </a:lnTo>
                  <a:lnTo>
                    <a:pt x="812" y="794"/>
                  </a:lnTo>
                  <a:lnTo>
                    <a:pt x="812" y="793"/>
                  </a:lnTo>
                  <a:lnTo>
                    <a:pt x="813" y="792"/>
                  </a:lnTo>
                  <a:lnTo>
                    <a:pt x="813" y="793"/>
                  </a:lnTo>
                  <a:lnTo>
                    <a:pt x="814" y="793"/>
                  </a:lnTo>
                  <a:lnTo>
                    <a:pt x="814" y="792"/>
                  </a:lnTo>
                  <a:lnTo>
                    <a:pt x="815" y="792"/>
                  </a:lnTo>
                  <a:lnTo>
                    <a:pt x="815" y="790"/>
                  </a:lnTo>
                  <a:lnTo>
                    <a:pt x="816" y="790"/>
                  </a:lnTo>
                  <a:lnTo>
                    <a:pt x="817" y="789"/>
                  </a:lnTo>
                  <a:lnTo>
                    <a:pt x="818" y="788"/>
                  </a:lnTo>
                  <a:lnTo>
                    <a:pt x="818" y="787"/>
                  </a:lnTo>
                  <a:lnTo>
                    <a:pt x="818" y="786"/>
                  </a:lnTo>
                  <a:lnTo>
                    <a:pt x="818" y="785"/>
                  </a:lnTo>
                  <a:lnTo>
                    <a:pt x="818" y="784"/>
                  </a:lnTo>
                  <a:lnTo>
                    <a:pt x="820" y="782"/>
                  </a:lnTo>
                  <a:lnTo>
                    <a:pt x="820" y="781"/>
                  </a:lnTo>
                  <a:lnTo>
                    <a:pt x="818" y="782"/>
                  </a:lnTo>
                  <a:lnTo>
                    <a:pt x="818" y="784"/>
                  </a:lnTo>
                  <a:lnTo>
                    <a:pt x="817" y="787"/>
                  </a:lnTo>
                  <a:lnTo>
                    <a:pt x="817" y="788"/>
                  </a:lnTo>
                  <a:lnTo>
                    <a:pt x="816" y="789"/>
                  </a:lnTo>
                  <a:lnTo>
                    <a:pt x="815" y="790"/>
                  </a:lnTo>
                  <a:lnTo>
                    <a:pt x="814" y="790"/>
                  </a:lnTo>
                  <a:lnTo>
                    <a:pt x="814" y="792"/>
                  </a:lnTo>
                  <a:lnTo>
                    <a:pt x="813" y="792"/>
                  </a:lnTo>
                  <a:lnTo>
                    <a:pt x="814" y="790"/>
                  </a:lnTo>
                  <a:lnTo>
                    <a:pt x="814" y="789"/>
                  </a:lnTo>
                  <a:lnTo>
                    <a:pt x="814" y="788"/>
                  </a:lnTo>
                  <a:lnTo>
                    <a:pt x="814" y="787"/>
                  </a:lnTo>
                  <a:lnTo>
                    <a:pt x="815" y="786"/>
                  </a:lnTo>
                  <a:lnTo>
                    <a:pt x="816" y="785"/>
                  </a:lnTo>
                  <a:lnTo>
                    <a:pt x="815" y="785"/>
                  </a:lnTo>
                  <a:lnTo>
                    <a:pt x="814" y="786"/>
                  </a:lnTo>
                  <a:lnTo>
                    <a:pt x="814" y="787"/>
                  </a:lnTo>
                  <a:lnTo>
                    <a:pt x="813" y="787"/>
                  </a:lnTo>
                  <a:lnTo>
                    <a:pt x="813" y="788"/>
                  </a:lnTo>
                  <a:lnTo>
                    <a:pt x="813" y="789"/>
                  </a:lnTo>
                  <a:lnTo>
                    <a:pt x="813" y="790"/>
                  </a:lnTo>
                  <a:lnTo>
                    <a:pt x="812" y="792"/>
                  </a:lnTo>
                  <a:lnTo>
                    <a:pt x="810" y="792"/>
                  </a:lnTo>
                  <a:lnTo>
                    <a:pt x="809" y="792"/>
                  </a:lnTo>
                  <a:lnTo>
                    <a:pt x="809" y="790"/>
                  </a:lnTo>
                  <a:lnTo>
                    <a:pt x="808" y="789"/>
                  </a:lnTo>
                  <a:lnTo>
                    <a:pt x="808" y="787"/>
                  </a:lnTo>
                  <a:lnTo>
                    <a:pt x="808" y="786"/>
                  </a:lnTo>
                  <a:lnTo>
                    <a:pt x="807" y="785"/>
                  </a:lnTo>
                  <a:lnTo>
                    <a:pt x="808" y="784"/>
                  </a:lnTo>
                  <a:lnTo>
                    <a:pt x="810" y="782"/>
                  </a:lnTo>
                  <a:lnTo>
                    <a:pt x="812" y="782"/>
                  </a:lnTo>
                  <a:lnTo>
                    <a:pt x="813" y="782"/>
                  </a:lnTo>
                  <a:lnTo>
                    <a:pt x="814" y="781"/>
                  </a:lnTo>
                  <a:lnTo>
                    <a:pt x="814" y="780"/>
                  </a:lnTo>
                  <a:lnTo>
                    <a:pt x="813" y="780"/>
                  </a:lnTo>
                  <a:lnTo>
                    <a:pt x="813" y="779"/>
                  </a:lnTo>
                  <a:lnTo>
                    <a:pt x="813" y="778"/>
                  </a:lnTo>
                  <a:lnTo>
                    <a:pt x="814" y="778"/>
                  </a:lnTo>
                  <a:lnTo>
                    <a:pt x="815" y="778"/>
                  </a:lnTo>
                  <a:lnTo>
                    <a:pt x="815" y="777"/>
                  </a:lnTo>
                  <a:lnTo>
                    <a:pt x="816" y="777"/>
                  </a:lnTo>
                  <a:lnTo>
                    <a:pt x="817" y="778"/>
                  </a:lnTo>
                  <a:lnTo>
                    <a:pt x="817" y="777"/>
                  </a:lnTo>
                  <a:lnTo>
                    <a:pt x="816" y="777"/>
                  </a:lnTo>
                  <a:lnTo>
                    <a:pt x="815" y="777"/>
                  </a:lnTo>
                  <a:lnTo>
                    <a:pt x="814" y="777"/>
                  </a:lnTo>
                  <a:lnTo>
                    <a:pt x="814" y="776"/>
                  </a:lnTo>
                  <a:lnTo>
                    <a:pt x="815" y="774"/>
                  </a:lnTo>
                  <a:lnTo>
                    <a:pt x="816" y="774"/>
                  </a:lnTo>
                  <a:lnTo>
                    <a:pt x="818" y="776"/>
                  </a:lnTo>
                  <a:lnTo>
                    <a:pt x="820" y="776"/>
                  </a:lnTo>
                  <a:lnTo>
                    <a:pt x="818" y="774"/>
                  </a:lnTo>
                  <a:lnTo>
                    <a:pt x="820" y="774"/>
                  </a:lnTo>
                  <a:lnTo>
                    <a:pt x="818" y="773"/>
                  </a:lnTo>
                  <a:lnTo>
                    <a:pt x="818" y="774"/>
                  </a:lnTo>
                  <a:lnTo>
                    <a:pt x="817" y="774"/>
                  </a:lnTo>
                  <a:lnTo>
                    <a:pt x="816" y="774"/>
                  </a:lnTo>
                  <a:lnTo>
                    <a:pt x="816" y="773"/>
                  </a:lnTo>
                  <a:lnTo>
                    <a:pt x="816" y="772"/>
                  </a:lnTo>
                  <a:lnTo>
                    <a:pt x="821" y="774"/>
                  </a:lnTo>
                  <a:lnTo>
                    <a:pt x="821" y="773"/>
                  </a:lnTo>
                  <a:lnTo>
                    <a:pt x="820" y="773"/>
                  </a:lnTo>
                  <a:lnTo>
                    <a:pt x="820" y="772"/>
                  </a:lnTo>
                  <a:lnTo>
                    <a:pt x="820" y="771"/>
                  </a:lnTo>
                  <a:lnTo>
                    <a:pt x="821" y="771"/>
                  </a:lnTo>
                  <a:lnTo>
                    <a:pt x="822" y="771"/>
                  </a:lnTo>
                  <a:lnTo>
                    <a:pt x="823" y="771"/>
                  </a:lnTo>
                  <a:lnTo>
                    <a:pt x="824" y="771"/>
                  </a:lnTo>
                  <a:lnTo>
                    <a:pt x="825" y="771"/>
                  </a:lnTo>
                  <a:lnTo>
                    <a:pt x="826" y="771"/>
                  </a:lnTo>
                  <a:lnTo>
                    <a:pt x="826" y="772"/>
                  </a:lnTo>
                  <a:lnTo>
                    <a:pt x="827" y="773"/>
                  </a:lnTo>
                  <a:lnTo>
                    <a:pt x="827" y="779"/>
                  </a:lnTo>
                  <a:lnTo>
                    <a:pt x="827" y="780"/>
                  </a:lnTo>
                  <a:lnTo>
                    <a:pt x="827" y="781"/>
                  </a:lnTo>
                  <a:lnTo>
                    <a:pt x="827" y="782"/>
                  </a:lnTo>
                  <a:lnTo>
                    <a:pt x="827" y="784"/>
                  </a:lnTo>
                  <a:lnTo>
                    <a:pt x="827" y="785"/>
                  </a:lnTo>
                  <a:lnTo>
                    <a:pt x="826" y="786"/>
                  </a:lnTo>
                  <a:lnTo>
                    <a:pt x="826" y="787"/>
                  </a:lnTo>
                  <a:close/>
                  <a:moveTo>
                    <a:pt x="784" y="747"/>
                  </a:moveTo>
                  <a:lnTo>
                    <a:pt x="786" y="748"/>
                  </a:lnTo>
                  <a:lnTo>
                    <a:pt x="787" y="748"/>
                  </a:lnTo>
                  <a:lnTo>
                    <a:pt x="787" y="747"/>
                  </a:lnTo>
                  <a:lnTo>
                    <a:pt x="786" y="746"/>
                  </a:lnTo>
                  <a:lnTo>
                    <a:pt x="784" y="746"/>
                  </a:lnTo>
                  <a:lnTo>
                    <a:pt x="786" y="745"/>
                  </a:lnTo>
                  <a:lnTo>
                    <a:pt x="786" y="746"/>
                  </a:lnTo>
                  <a:lnTo>
                    <a:pt x="787" y="747"/>
                  </a:lnTo>
                  <a:lnTo>
                    <a:pt x="788" y="747"/>
                  </a:lnTo>
                  <a:lnTo>
                    <a:pt x="789" y="746"/>
                  </a:lnTo>
                  <a:lnTo>
                    <a:pt x="790" y="746"/>
                  </a:lnTo>
                  <a:lnTo>
                    <a:pt x="791" y="747"/>
                  </a:lnTo>
                  <a:lnTo>
                    <a:pt x="791" y="748"/>
                  </a:lnTo>
                  <a:lnTo>
                    <a:pt x="790" y="750"/>
                  </a:lnTo>
                  <a:lnTo>
                    <a:pt x="790" y="751"/>
                  </a:lnTo>
                  <a:lnTo>
                    <a:pt x="790" y="752"/>
                  </a:lnTo>
                  <a:lnTo>
                    <a:pt x="789" y="752"/>
                  </a:lnTo>
                  <a:lnTo>
                    <a:pt x="789" y="753"/>
                  </a:lnTo>
                  <a:lnTo>
                    <a:pt x="788" y="753"/>
                  </a:lnTo>
                  <a:lnTo>
                    <a:pt x="788" y="752"/>
                  </a:lnTo>
                  <a:lnTo>
                    <a:pt x="788" y="751"/>
                  </a:lnTo>
                  <a:lnTo>
                    <a:pt x="787" y="752"/>
                  </a:lnTo>
                  <a:lnTo>
                    <a:pt x="786" y="751"/>
                  </a:lnTo>
                  <a:lnTo>
                    <a:pt x="784" y="752"/>
                  </a:lnTo>
                  <a:lnTo>
                    <a:pt x="783" y="752"/>
                  </a:lnTo>
                  <a:lnTo>
                    <a:pt x="782" y="751"/>
                  </a:lnTo>
                  <a:lnTo>
                    <a:pt x="782" y="752"/>
                  </a:lnTo>
                  <a:lnTo>
                    <a:pt x="782" y="753"/>
                  </a:lnTo>
                  <a:lnTo>
                    <a:pt x="781" y="753"/>
                  </a:lnTo>
                  <a:lnTo>
                    <a:pt x="781" y="752"/>
                  </a:lnTo>
                  <a:lnTo>
                    <a:pt x="780" y="752"/>
                  </a:lnTo>
                  <a:lnTo>
                    <a:pt x="780" y="753"/>
                  </a:lnTo>
                  <a:lnTo>
                    <a:pt x="780" y="752"/>
                  </a:lnTo>
                  <a:lnTo>
                    <a:pt x="779" y="752"/>
                  </a:lnTo>
                  <a:lnTo>
                    <a:pt x="779" y="751"/>
                  </a:lnTo>
                  <a:lnTo>
                    <a:pt x="780" y="750"/>
                  </a:lnTo>
                  <a:lnTo>
                    <a:pt x="782" y="747"/>
                  </a:lnTo>
                  <a:lnTo>
                    <a:pt x="783" y="747"/>
                  </a:lnTo>
                  <a:lnTo>
                    <a:pt x="784" y="747"/>
                  </a:lnTo>
                  <a:close/>
                  <a:moveTo>
                    <a:pt x="808" y="748"/>
                  </a:moveTo>
                  <a:lnTo>
                    <a:pt x="809" y="748"/>
                  </a:lnTo>
                  <a:lnTo>
                    <a:pt x="809" y="747"/>
                  </a:lnTo>
                  <a:lnTo>
                    <a:pt x="810" y="748"/>
                  </a:lnTo>
                  <a:lnTo>
                    <a:pt x="812" y="748"/>
                  </a:lnTo>
                  <a:lnTo>
                    <a:pt x="812" y="750"/>
                  </a:lnTo>
                  <a:lnTo>
                    <a:pt x="812" y="751"/>
                  </a:lnTo>
                  <a:lnTo>
                    <a:pt x="810" y="751"/>
                  </a:lnTo>
                  <a:lnTo>
                    <a:pt x="810" y="752"/>
                  </a:lnTo>
                  <a:lnTo>
                    <a:pt x="809" y="752"/>
                  </a:lnTo>
                  <a:lnTo>
                    <a:pt x="810" y="752"/>
                  </a:lnTo>
                  <a:lnTo>
                    <a:pt x="809" y="753"/>
                  </a:lnTo>
                  <a:lnTo>
                    <a:pt x="808" y="753"/>
                  </a:lnTo>
                  <a:lnTo>
                    <a:pt x="807" y="753"/>
                  </a:lnTo>
                  <a:lnTo>
                    <a:pt x="807" y="754"/>
                  </a:lnTo>
                  <a:lnTo>
                    <a:pt x="808" y="754"/>
                  </a:lnTo>
                  <a:lnTo>
                    <a:pt x="810" y="753"/>
                  </a:lnTo>
                  <a:lnTo>
                    <a:pt x="810" y="754"/>
                  </a:lnTo>
                  <a:lnTo>
                    <a:pt x="810" y="755"/>
                  </a:lnTo>
                  <a:lnTo>
                    <a:pt x="812" y="756"/>
                  </a:lnTo>
                  <a:lnTo>
                    <a:pt x="813" y="756"/>
                  </a:lnTo>
                  <a:lnTo>
                    <a:pt x="813" y="757"/>
                  </a:lnTo>
                  <a:lnTo>
                    <a:pt x="813" y="760"/>
                  </a:lnTo>
                  <a:lnTo>
                    <a:pt x="812" y="760"/>
                  </a:lnTo>
                  <a:lnTo>
                    <a:pt x="810" y="760"/>
                  </a:lnTo>
                  <a:lnTo>
                    <a:pt x="810" y="759"/>
                  </a:lnTo>
                  <a:lnTo>
                    <a:pt x="810" y="760"/>
                  </a:lnTo>
                  <a:lnTo>
                    <a:pt x="810" y="761"/>
                  </a:lnTo>
                  <a:lnTo>
                    <a:pt x="810" y="762"/>
                  </a:lnTo>
                  <a:lnTo>
                    <a:pt x="810" y="763"/>
                  </a:lnTo>
                  <a:lnTo>
                    <a:pt x="810" y="764"/>
                  </a:lnTo>
                  <a:lnTo>
                    <a:pt x="809" y="764"/>
                  </a:lnTo>
                  <a:lnTo>
                    <a:pt x="809" y="765"/>
                  </a:lnTo>
                  <a:lnTo>
                    <a:pt x="809" y="764"/>
                  </a:lnTo>
                  <a:lnTo>
                    <a:pt x="809" y="763"/>
                  </a:lnTo>
                  <a:lnTo>
                    <a:pt x="808" y="764"/>
                  </a:lnTo>
                  <a:lnTo>
                    <a:pt x="807" y="764"/>
                  </a:lnTo>
                  <a:lnTo>
                    <a:pt x="806" y="764"/>
                  </a:lnTo>
                  <a:lnTo>
                    <a:pt x="805" y="763"/>
                  </a:lnTo>
                  <a:lnTo>
                    <a:pt x="805" y="762"/>
                  </a:lnTo>
                  <a:lnTo>
                    <a:pt x="805" y="761"/>
                  </a:lnTo>
                  <a:lnTo>
                    <a:pt x="806" y="761"/>
                  </a:lnTo>
                  <a:lnTo>
                    <a:pt x="806" y="760"/>
                  </a:lnTo>
                  <a:lnTo>
                    <a:pt x="805" y="759"/>
                  </a:lnTo>
                  <a:lnTo>
                    <a:pt x="806" y="757"/>
                  </a:lnTo>
                  <a:lnTo>
                    <a:pt x="804" y="756"/>
                  </a:lnTo>
                  <a:lnTo>
                    <a:pt x="803" y="756"/>
                  </a:lnTo>
                  <a:lnTo>
                    <a:pt x="803" y="755"/>
                  </a:lnTo>
                  <a:lnTo>
                    <a:pt x="801" y="754"/>
                  </a:lnTo>
                  <a:lnTo>
                    <a:pt x="803" y="753"/>
                  </a:lnTo>
                  <a:lnTo>
                    <a:pt x="803" y="752"/>
                  </a:lnTo>
                  <a:lnTo>
                    <a:pt x="804" y="752"/>
                  </a:lnTo>
                  <a:lnTo>
                    <a:pt x="804" y="751"/>
                  </a:lnTo>
                  <a:lnTo>
                    <a:pt x="806" y="751"/>
                  </a:lnTo>
                  <a:lnTo>
                    <a:pt x="807" y="750"/>
                  </a:lnTo>
                  <a:lnTo>
                    <a:pt x="808" y="748"/>
                  </a:lnTo>
                  <a:close/>
                  <a:moveTo>
                    <a:pt x="795" y="804"/>
                  </a:moveTo>
                  <a:lnTo>
                    <a:pt x="795" y="805"/>
                  </a:lnTo>
                  <a:lnTo>
                    <a:pt x="795" y="806"/>
                  </a:lnTo>
                  <a:lnTo>
                    <a:pt x="794" y="806"/>
                  </a:lnTo>
                  <a:lnTo>
                    <a:pt x="794" y="805"/>
                  </a:lnTo>
                  <a:lnTo>
                    <a:pt x="794" y="806"/>
                  </a:lnTo>
                  <a:lnTo>
                    <a:pt x="792" y="806"/>
                  </a:lnTo>
                  <a:lnTo>
                    <a:pt x="792" y="807"/>
                  </a:lnTo>
                  <a:lnTo>
                    <a:pt x="792" y="809"/>
                  </a:lnTo>
                  <a:lnTo>
                    <a:pt x="791" y="809"/>
                  </a:lnTo>
                  <a:lnTo>
                    <a:pt x="790" y="807"/>
                  </a:lnTo>
                  <a:lnTo>
                    <a:pt x="789" y="807"/>
                  </a:lnTo>
                  <a:lnTo>
                    <a:pt x="789" y="806"/>
                  </a:lnTo>
                  <a:lnTo>
                    <a:pt x="788" y="805"/>
                  </a:lnTo>
                  <a:lnTo>
                    <a:pt x="787" y="805"/>
                  </a:lnTo>
                  <a:lnTo>
                    <a:pt x="787" y="804"/>
                  </a:lnTo>
                  <a:lnTo>
                    <a:pt x="788" y="803"/>
                  </a:lnTo>
                  <a:lnTo>
                    <a:pt x="789" y="803"/>
                  </a:lnTo>
                  <a:lnTo>
                    <a:pt x="789" y="802"/>
                  </a:lnTo>
                  <a:lnTo>
                    <a:pt x="789" y="803"/>
                  </a:lnTo>
                  <a:lnTo>
                    <a:pt x="788" y="803"/>
                  </a:lnTo>
                  <a:lnTo>
                    <a:pt x="787" y="802"/>
                  </a:lnTo>
                  <a:lnTo>
                    <a:pt x="788" y="802"/>
                  </a:lnTo>
                  <a:lnTo>
                    <a:pt x="789" y="802"/>
                  </a:lnTo>
                  <a:lnTo>
                    <a:pt x="789" y="801"/>
                  </a:lnTo>
                  <a:lnTo>
                    <a:pt x="788" y="799"/>
                  </a:lnTo>
                  <a:lnTo>
                    <a:pt x="789" y="799"/>
                  </a:lnTo>
                  <a:lnTo>
                    <a:pt x="789" y="801"/>
                  </a:lnTo>
                  <a:lnTo>
                    <a:pt x="789" y="799"/>
                  </a:lnTo>
                  <a:lnTo>
                    <a:pt x="788" y="798"/>
                  </a:lnTo>
                  <a:lnTo>
                    <a:pt x="789" y="798"/>
                  </a:lnTo>
                  <a:lnTo>
                    <a:pt x="788" y="797"/>
                  </a:lnTo>
                  <a:lnTo>
                    <a:pt x="789" y="797"/>
                  </a:lnTo>
                  <a:lnTo>
                    <a:pt x="789" y="796"/>
                  </a:lnTo>
                  <a:lnTo>
                    <a:pt x="789" y="795"/>
                  </a:lnTo>
                  <a:lnTo>
                    <a:pt x="790" y="794"/>
                  </a:lnTo>
                  <a:lnTo>
                    <a:pt x="789" y="794"/>
                  </a:lnTo>
                  <a:lnTo>
                    <a:pt x="789" y="795"/>
                  </a:lnTo>
                  <a:lnTo>
                    <a:pt x="788" y="796"/>
                  </a:lnTo>
                  <a:lnTo>
                    <a:pt x="788" y="797"/>
                  </a:lnTo>
                  <a:lnTo>
                    <a:pt x="787" y="797"/>
                  </a:lnTo>
                  <a:lnTo>
                    <a:pt x="786" y="797"/>
                  </a:lnTo>
                  <a:lnTo>
                    <a:pt x="786" y="796"/>
                  </a:lnTo>
                  <a:lnTo>
                    <a:pt x="787" y="796"/>
                  </a:lnTo>
                  <a:lnTo>
                    <a:pt x="788" y="796"/>
                  </a:lnTo>
                  <a:lnTo>
                    <a:pt x="788" y="795"/>
                  </a:lnTo>
                  <a:lnTo>
                    <a:pt x="788" y="794"/>
                  </a:lnTo>
                  <a:lnTo>
                    <a:pt x="787" y="795"/>
                  </a:lnTo>
                  <a:lnTo>
                    <a:pt x="786" y="796"/>
                  </a:lnTo>
                  <a:lnTo>
                    <a:pt x="786" y="795"/>
                  </a:lnTo>
                  <a:lnTo>
                    <a:pt x="784" y="795"/>
                  </a:lnTo>
                  <a:lnTo>
                    <a:pt x="784" y="794"/>
                  </a:lnTo>
                  <a:lnTo>
                    <a:pt x="786" y="794"/>
                  </a:lnTo>
                  <a:lnTo>
                    <a:pt x="787" y="794"/>
                  </a:lnTo>
                  <a:lnTo>
                    <a:pt x="787" y="793"/>
                  </a:lnTo>
                  <a:lnTo>
                    <a:pt x="787" y="792"/>
                  </a:lnTo>
                  <a:lnTo>
                    <a:pt x="788" y="792"/>
                  </a:lnTo>
                  <a:lnTo>
                    <a:pt x="788" y="793"/>
                  </a:lnTo>
                  <a:lnTo>
                    <a:pt x="789" y="793"/>
                  </a:lnTo>
                  <a:lnTo>
                    <a:pt x="788" y="792"/>
                  </a:lnTo>
                  <a:lnTo>
                    <a:pt x="788" y="790"/>
                  </a:lnTo>
                  <a:lnTo>
                    <a:pt x="789" y="790"/>
                  </a:lnTo>
                  <a:lnTo>
                    <a:pt x="789" y="789"/>
                  </a:lnTo>
                  <a:lnTo>
                    <a:pt x="788" y="789"/>
                  </a:lnTo>
                  <a:lnTo>
                    <a:pt x="787" y="790"/>
                  </a:lnTo>
                  <a:lnTo>
                    <a:pt x="786" y="790"/>
                  </a:lnTo>
                  <a:lnTo>
                    <a:pt x="787" y="789"/>
                  </a:lnTo>
                  <a:lnTo>
                    <a:pt x="788" y="788"/>
                  </a:lnTo>
                  <a:lnTo>
                    <a:pt x="789" y="788"/>
                  </a:lnTo>
                  <a:lnTo>
                    <a:pt x="789" y="787"/>
                  </a:lnTo>
                  <a:lnTo>
                    <a:pt x="789" y="786"/>
                  </a:lnTo>
                  <a:lnTo>
                    <a:pt x="789" y="785"/>
                  </a:lnTo>
                  <a:lnTo>
                    <a:pt x="789" y="784"/>
                  </a:lnTo>
                  <a:lnTo>
                    <a:pt x="788" y="785"/>
                  </a:lnTo>
                  <a:lnTo>
                    <a:pt x="788" y="786"/>
                  </a:lnTo>
                  <a:lnTo>
                    <a:pt x="788" y="787"/>
                  </a:lnTo>
                  <a:lnTo>
                    <a:pt x="787" y="788"/>
                  </a:lnTo>
                  <a:lnTo>
                    <a:pt x="786" y="787"/>
                  </a:lnTo>
                  <a:lnTo>
                    <a:pt x="786" y="786"/>
                  </a:lnTo>
                  <a:lnTo>
                    <a:pt x="786" y="785"/>
                  </a:lnTo>
                  <a:lnTo>
                    <a:pt x="784" y="785"/>
                  </a:lnTo>
                  <a:lnTo>
                    <a:pt x="786" y="784"/>
                  </a:lnTo>
                  <a:lnTo>
                    <a:pt x="786" y="782"/>
                  </a:lnTo>
                  <a:lnTo>
                    <a:pt x="786" y="781"/>
                  </a:lnTo>
                  <a:lnTo>
                    <a:pt x="784" y="782"/>
                  </a:lnTo>
                  <a:lnTo>
                    <a:pt x="783" y="782"/>
                  </a:lnTo>
                  <a:lnTo>
                    <a:pt x="782" y="782"/>
                  </a:lnTo>
                  <a:lnTo>
                    <a:pt x="781" y="781"/>
                  </a:lnTo>
                  <a:lnTo>
                    <a:pt x="782" y="781"/>
                  </a:lnTo>
                  <a:lnTo>
                    <a:pt x="783" y="781"/>
                  </a:lnTo>
                  <a:lnTo>
                    <a:pt x="784" y="781"/>
                  </a:lnTo>
                  <a:lnTo>
                    <a:pt x="784" y="780"/>
                  </a:lnTo>
                  <a:lnTo>
                    <a:pt x="783" y="780"/>
                  </a:lnTo>
                  <a:lnTo>
                    <a:pt x="781" y="779"/>
                  </a:lnTo>
                  <a:lnTo>
                    <a:pt x="781" y="780"/>
                  </a:lnTo>
                  <a:lnTo>
                    <a:pt x="781" y="779"/>
                  </a:lnTo>
                  <a:lnTo>
                    <a:pt x="780" y="779"/>
                  </a:lnTo>
                  <a:lnTo>
                    <a:pt x="780" y="778"/>
                  </a:lnTo>
                  <a:lnTo>
                    <a:pt x="779" y="778"/>
                  </a:lnTo>
                  <a:lnTo>
                    <a:pt x="779" y="777"/>
                  </a:lnTo>
                  <a:lnTo>
                    <a:pt x="779" y="776"/>
                  </a:lnTo>
                  <a:lnTo>
                    <a:pt x="780" y="774"/>
                  </a:lnTo>
                  <a:lnTo>
                    <a:pt x="781" y="774"/>
                  </a:lnTo>
                  <a:lnTo>
                    <a:pt x="781" y="776"/>
                  </a:lnTo>
                  <a:lnTo>
                    <a:pt x="783" y="777"/>
                  </a:lnTo>
                  <a:lnTo>
                    <a:pt x="786" y="778"/>
                  </a:lnTo>
                  <a:lnTo>
                    <a:pt x="787" y="779"/>
                  </a:lnTo>
                  <a:lnTo>
                    <a:pt x="787" y="778"/>
                  </a:lnTo>
                  <a:lnTo>
                    <a:pt x="784" y="777"/>
                  </a:lnTo>
                  <a:lnTo>
                    <a:pt x="784" y="776"/>
                  </a:lnTo>
                  <a:lnTo>
                    <a:pt x="784" y="774"/>
                  </a:lnTo>
                  <a:lnTo>
                    <a:pt x="783" y="774"/>
                  </a:lnTo>
                  <a:lnTo>
                    <a:pt x="784" y="774"/>
                  </a:lnTo>
                  <a:lnTo>
                    <a:pt x="786" y="774"/>
                  </a:lnTo>
                  <a:lnTo>
                    <a:pt x="786" y="773"/>
                  </a:lnTo>
                  <a:lnTo>
                    <a:pt x="783" y="773"/>
                  </a:lnTo>
                  <a:lnTo>
                    <a:pt x="783" y="772"/>
                  </a:lnTo>
                  <a:lnTo>
                    <a:pt x="783" y="771"/>
                  </a:lnTo>
                  <a:lnTo>
                    <a:pt x="784" y="771"/>
                  </a:lnTo>
                  <a:lnTo>
                    <a:pt x="784" y="770"/>
                  </a:lnTo>
                  <a:lnTo>
                    <a:pt x="786" y="770"/>
                  </a:lnTo>
                  <a:lnTo>
                    <a:pt x="786" y="769"/>
                  </a:lnTo>
                  <a:lnTo>
                    <a:pt x="787" y="769"/>
                  </a:lnTo>
                  <a:lnTo>
                    <a:pt x="788" y="769"/>
                  </a:lnTo>
                  <a:lnTo>
                    <a:pt x="789" y="769"/>
                  </a:lnTo>
                  <a:lnTo>
                    <a:pt x="790" y="769"/>
                  </a:lnTo>
                  <a:lnTo>
                    <a:pt x="790" y="768"/>
                  </a:lnTo>
                  <a:lnTo>
                    <a:pt x="789" y="768"/>
                  </a:lnTo>
                  <a:lnTo>
                    <a:pt x="788" y="768"/>
                  </a:lnTo>
                  <a:lnTo>
                    <a:pt x="787" y="768"/>
                  </a:lnTo>
                  <a:lnTo>
                    <a:pt x="783" y="768"/>
                  </a:lnTo>
                  <a:lnTo>
                    <a:pt x="781" y="765"/>
                  </a:lnTo>
                  <a:lnTo>
                    <a:pt x="781" y="764"/>
                  </a:lnTo>
                  <a:lnTo>
                    <a:pt x="782" y="763"/>
                  </a:lnTo>
                  <a:lnTo>
                    <a:pt x="783" y="763"/>
                  </a:lnTo>
                  <a:lnTo>
                    <a:pt x="783" y="762"/>
                  </a:lnTo>
                  <a:lnTo>
                    <a:pt x="782" y="762"/>
                  </a:lnTo>
                  <a:lnTo>
                    <a:pt x="782" y="761"/>
                  </a:lnTo>
                  <a:lnTo>
                    <a:pt x="783" y="761"/>
                  </a:lnTo>
                  <a:lnTo>
                    <a:pt x="783" y="762"/>
                  </a:lnTo>
                  <a:lnTo>
                    <a:pt x="784" y="762"/>
                  </a:lnTo>
                  <a:lnTo>
                    <a:pt x="784" y="761"/>
                  </a:lnTo>
                  <a:lnTo>
                    <a:pt x="786" y="762"/>
                  </a:lnTo>
                  <a:lnTo>
                    <a:pt x="787" y="762"/>
                  </a:lnTo>
                  <a:lnTo>
                    <a:pt x="787" y="761"/>
                  </a:lnTo>
                  <a:lnTo>
                    <a:pt x="788" y="761"/>
                  </a:lnTo>
                  <a:lnTo>
                    <a:pt x="789" y="760"/>
                  </a:lnTo>
                  <a:lnTo>
                    <a:pt x="789" y="759"/>
                  </a:lnTo>
                  <a:lnTo>
                    <a:pt x="790" y="759"/>
                  </a:lnTo>
                  <a:lnTo>
                    <a:pt x="790" y="757"/>
                  </a:lnTo>
                  <a:lnTo>
                    <a:pt x="790" y="759"/>
                  </a:lnTo>
                  <a:lnTo>
                    <a:pt x="789" y="759"/>
                  </a:lnTo>
                  <a:lnTo>
                    <a:pt x="789" y="757"/>
                  </a:lnTo>
                  <a:lnTo>
                    <a:pt x="789" y="756"/>
                  </a:lnTo>
                  <a:lnTo>
                    <a:pt x="789" y="755"/>
                  </a:lnTo>
                  <a:lnTo>
                    <a:pt x="790" y="755"/>
                  </a:lnTo>
                  <a:lnTo>
                    <a:pt x="790" y="754"/>
                  </a:lnTo>
                  <a:lnTo>
                    <a:pt x="790" y="753"/>
                  </a:lnTo>
                  <a:lnTo>
                    <a:pt x="790" y="752"/>
                  </a:lnTo>
                  <a:lnTo>
                    <a:pt x="791" y="752"/>
                  </a:lnTo>
                  <a:lnTo>
                    <a:pt x="790" y="751"/>
                  </a:lnTo>
                  <a:lnTo>
                    <a:pt x="791" y="750"/>
                  </a:lnTo>
                  <a:lnTo>
                    <a:pt x="792" y="748"/>
                  </a:lnTo>
                  <a:lnTo>
                    <a:pt x="792" y="747"/>
                  </a:lnTo>
                  <a:lnTo>
                    <a:pt x="791" y="746"/>
                  </a:lnTo>
                  <a:lnTo>
                    <a:pt x="789" y="746"/>
                  </a:lnTo>
                  <a:lnTo>
                    <a:pt x="789" y="745"/>
                  </a:lnTo>
                  <a:lnTo>
                    <a:pt x="789" y="744"/>
                  </a:lnTo>
                  <a:lnTo>
                    <a:pt x="788" y="744"/>
                  </a:lnTo>
                  <a:lnTo>
                    <a:pt x="787" y="744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8" y="742"/>
                  </a:lnTo>
                  <a:lnTo>
                    <a:pt x="788" y="740"/>
                  </a:lnTo>
                  <a:lnTo>
                    <a:pt x="789" y="740"/>
                  </a:lnTo>
                  <a:lnTo>
                    <a:pt x="789" y="739"/>
                  </a:lnTo>
                  <a:lnTo>
                    <a:pt x="789" y="738"/>
                  </a:lnTo>
                  <a:lnTo>
                    <a:pt x="790" y="738"/>
                  </a:lnTo>
                  <a:lnTo>
                    <a:pt x="792" y="740"/>
                  </a:lnTo>
                  <a:lnTo>
                    <a:pt x="794" y="742"/>
                  </a:lnTo>
                  <a:lnTo>
                    <a:pt x="795" y="742"/>
                  </a:lnTo>
                  <a:lnTo>
                    <a:pt x="794" y="742"/>
                  </a:lnTo>
                  <a:lnTo>
                    <a:pt x="794" y="743"/>
                  </a:lnTo>
                  <a:lnTo>
                    <a:pt x="795" y="742"/>
                  </a:lnTo>
                  <a:lnTo>
                    <a:pt x="796" y="742"/>
                  </a:lnTo>
                  <a:lnTo>
                    <a:pt x="796" y="743"/>
                  </a:lnTo>
                  <a:lnTo>
                    <a:pt x="797" y="743"/>
                  </a:lnTo>
                  <a:lnTo>
                    <a:pt x="797" y="744"/>
                  </a:lnTo>
                  <a:lnTo>
                    <a:pt x="797" y="745"/>
                  </a:lnTo>
                  <a:lnTo>
                    <a:pt x="797" y="746"/>
                  </a:lnTo>
                  <a:lnTo>
                    <a:pt x="798" y="746"/>
                  </a:lnTo>
                  <a:lnTo>
                    <a:pt x="797" y="747"/>
                  </a:lnTo>
                  <a:lnTo>
                    <a:pt x="797" y="748"/>
                  </a:lnTo>
                  <a:lnTo>
                    <a:pt x="797" y="750"/>
                  </a:lnTo>
                  <a:lnTo>
                    <a:pt x="796" y="750"/>
                  </a:lnTo>
                  <a:lnTo>
                    <a:pt x="796" y="751"/>
                  </a:lnTo>
                  <a:lnTo>
                    <a:pt x="795" y="751"/>
                  </a:lnTo>
                  <a:lnTo>
                    <a:pt x="795" y="750"/>
                  </a:lnTo>
                  <a:lnTo>
                    <a:pt x="794" y="750"/>
                  </a:lnTo>
                  <a:lnTo>
                    <a:pt x="794" y="752"/>
                  </a:lnTo>
                  <a:lnTo>
                    <a:pt x="794" y="753"/>
                  </a:lnTo>
                  <a:lnTo>
                    <a:pt x="795" y="753"/>
                  </a:lnTo>
                  <a:lnTo>
                    <a:pt x="796" y="753"/>
                  </a:lnTo>
                  <a:lnTo>
                    <a:pt x="796" y="754"/>
                  </a:lnTo>
                  <a:lnTo>
                    <a:pt x="797" y="754"/>
                  </a:lnTo>
                  <a:lnTo>
                    <a:pt x="797" y="753"/>
                  </a:lnTo>
                  <a:lnTo>
                    <a:pt x="797" y="754"/>
                  </a:lnTo>
                  <a:lnTo>
                    <a:pt x="797" y="755"/>
                  </a:lnTo>
                  <a:lnTo>
                    <a:pt x="798" y="755"/>
                  </a:lnTo>
                  <a:lnTo>
                    <a:pt x="798" y="756"/>
                  </a:lnTo>
                  <a:lnTo>
                    <a:pt x="799" y="756"/>
                  </a:lnTo>
                  <a:lnTo>
                    <a:pt x="799" y="757"/>
                  </a:lnTo>
                  <a:lnTo>
                    <a:pt x="799" y="759"/>
                  </a:lnTo>
                  <a:lnTo>
                    <a:pt x="799" y="760"/>
                  </a:lnTo>
                  <a:lnTo>
                    <a:pt x="800" y="761"/>
                  </a:lnTo>
                  <a:lnTo>
                    <a:pt x="800" y="762"/>
                  </a:lnTo>
                  <a:lnTo>
                    <a:pt x="800" y="763"/>
                  </a:lnTo>
                  <a:lnTo>
                    <a:pt x="800" y="764"/>
                  </a:lnTo>
                  <a:lnTo>
                    <a:pt x="800" y="765"/>
                  </a:lnTo>
                  <a:lnTo>
                    <a:pt x="800" y="768"/>
                  </a:lnTo>
                  <a:lnTo>
                    <a:pt x="800" y="769"/>
                  </a:lnTo>
                  <a:lnTo>
                    <a:pt x="800" y="770"/>
                  </a:lnTo>
                  <a:lnTo>
                    <a:pt x="799" y="771"/>
                  </a:lnTo>
                  <a:lnTo>
                    <a:pt x="799" y="772"/>
                  </a:lnTo>
                  <a:lnTo>
                    <a:pt x="799" y="773"/>
                  </a:lnTo>
                  <a:lnTo>
                    <a:pt x="800" y="772"/>
                  </a:lnTo>
                  <a:lnTo>
                    <a:pt x="800" y="773"/>
                  </a:lnTo>
                  <a:lnTo>
                    <a:pt x="800" y="774"/>
                  </a:lnTo>
                  <a:lnTo>
                    <a:pt x="800" y="777"/>
                  </a:lnTo>
                  <a:lnTo>
                    <a:pt x="801" y="778"/>
                  </a:lnTo>
                  <a:lnTo>
                    <a:pt x="801" y="780"/>
                  </a:lnTo>
                  <a:lnTo>
                    <a:pt x="801" y="781"/>
                  </a:lnTo>
                  <a:lnTo>
                    <a:pt x="800" y="781"/>
                  </a:lnTo>
                  <a:lnTo>
                    <a:pt x="800" y="780"/>
                  </a:lnTo>
                  <a:lnTo>
                    <a:pt x="800" y="779"/>
                  </a:lnTo>
                  <a:lnTo>
                    <a:pt x="799" y="778"/>
                  </a:lnTo>
                  <a:lnTo>
                    <a:pt x="799" y="777"/>
                  </a:lnTo>
                  <a:lnTo>
                    <a:pt x="798" y="776"/>
                  </a:lnTo>
                  <a:lnTo>
                    <a:pt x="797" y="773"/>
                  </a:lnTo>
                  <a:lnTo>
                    <a:pt x="797" y="772"/>
                  </a:lnTo>
                  <a:lnTo>
                    <a:pt x="797" y="773"/>
                  </a:lnTo>
                  <a:lnTo>
                    <a:pt x="796" y="773"/>
                  </a:lnTo>
                  <a:lnTo>
                    <a:pt x="796" y="774"/>
                  </a:lnTo>
                  <a:lnTo>
                    <a:pt x="795" y="776"/>
                  </a:lnTo>
                  <a:lnTo>
                    <a:pt x="794" y="777"/>
                  </a:lnTo>
                  <a:lnTo>
                    <a:pt x="792" y="776"/>
                  </a:lnTo>
                  <a:lnTo>
                    <a:pt x="791" y="777"/>
                  </a:lnTo>
                  <a:lnTo>
                    <a:pt x="791" y="778"/>
                  </a:lnTo>
                  <a:lnTo>
                    <a:pt x="792" y="778"/>
                  </a:lnTo>
                  <a:lnTo>
                    <a:pt x="792" y="777"/>
                  </a:lnTo>
                  <a:lnTo>
                    <a:pt x="794" y="778"/>
                  </a:lnTo>
                  <a:lnTo>
                    <a:pt x="795" y="777"/>
                  </a:lnTo>
                  <a:lnTo>
                    <a:pt x="796" y="777"/>
                  </a:lnTo>
                  <a:lnTo>
                    <a:pt x="797" y="777"/>
                  </a:lnTo>
                  <a:lnTo>
                    <a:pt x="798" y="777"/>
                  </a:lnTo>
                  <a:lnTo>
                    <a:pt x="798" y="778"/>
                  </a:lnTo>
                  <a:lnTo>
                    <a:pt x="798" y="779"/>
                  </a:lnTo>
                  <a:lnTo>
                    <a:pt x="798" y="780"/>
                  </a:lnTo>
                  <a:lnTo>
                    <a:pt x="799" y="780"/>
                  </a:lnTo>
                  <a:lnTo>
                    <a:pt x="799" y="781"/>
                  </a:lnTo>
                  <a:lnTo>
                    <a:pt x="798" y="781"/>
                  </a:lnTo>
                  <a:lnTo>
                    <a:pt x="798" y="780"/>
                  </a:lnTo>
                  <a:lnTo>
                    <a:pt x="797" y="780"/>
                  </a:lnTo>
                  <a:lnTo>
                    <a:pt x="796" y="780"/>
                  </a:lnTo>
                  <a:lnTo>
                    <a:pt x="795" y="780"/>
                  </a:lnTo>
                  <a:lnTo>
                    <a:pt x="794" y="780"/>
                  </a:lnTo>
                  <a:lnTo>
                    <a:pt x="795" y="780"/>
                  </a:lnTo>
                  <a:lnTo>
                    <a:pt x="796" y="780"/>
                  </a:lnTo>
                  <a:lnTo>
                    <a:pt x="796" y="781"/>
                  </a:lnTo>
                  <a:lnTo>
                    <a:pt x="796" y="782"/>
                  </a:lnTo>
                  <a:lnTo>
                    <a:pt x="797" y="781"/>
                  </a:lnTo>
                  <a:lnTo>
                    <a:pt x="799" y="781"/>
                  </a:lnTo>
                  <a:lnTo>
                    <a:pt x="799" y="782"/>
                  </a:lnTo>
                  <a:lnTo>
                    <a:pt x="799" y="784"/>
                  </a:lnTo>
                  <a:lnTo>
                    <a:pt x="799" y="785"/>
                  </a:lnTo>
                  <a:lnTo>
                    <a:pt x="800" y="785"/>
                  </a:lnTo>
                  <a:lnTo>
                    <a:pt x="799" y="785"/>
                  </a:lnTo>
                  <a:lnTo>
                    <a:pt x="799" y="786"/>
                  </a:lnTo>
                  <a:lnTo>
                    <a:pt x="799" y="787"/>
                  </a:lnTo>
                  <a:lnTo>
                    <a:pt x="799" y="788"/>
                  </a:lnTo>
                  <a:lnTo>
                    <a:pt x="798" y="788"/>
                  </a:lnTo>
                  <a:lnTo>
                    <a:pt x="797" y="788"/>
                  </a:lnTo>
                  <a:lnTo>
                    <a:pt x="796" y="787"/>
                  </a:lnTo>
                  <a:lnTo>
                    <a:pt x="796" y="788"/>
                  </a:lnTo>
                  <a:lnTo>
                    <a:pt x="796" y="789"/>
                  </a:lnTo>
                  <a:lnTo>
                    <a:pt x="797" y="788"/>
                  </a:lnTo>
                  <a:lnTo>
                    <a:pt x="797" y="789"/>
                  </a:lnTo>
                  <a:lnTo>
                    <a:pt x="798" y="790"/>
                  </a:lnTo>
                  <a:lnTo>
                    <a:pt x="800" y="789"/>
                  </a:lnTo>
                  <a:lnTo>
                    <a:pt x="801" y="789"/>
                  </a:lnTo>
                  <a:lnTo>
                    <a:pt x="801" y="790"/>
                  </a:lnTo>
                  <a:lnTo>
                    <a:pt x="800" y="792"/>
                  </a:lnTo>
                  <a:lnTo>
                    <a:pt x="800" y="793"/>
                  </a:lnTo>
                  <a:lnTo>
                    <a:pt x="799" y="793"/>
                  </a:lnTo>
                  <a:lnTo>
                    <a:pt x="799" y="794"/>
                  </a:lnTo>
                  <a:lnTo>
                    <a:pt x="798" y="794"/>
                  </a:lnTo>
                  <a:lnTo>
                    <a:pt x="799" y="794"/>
                  </a:lnTo>
                  <a:lnTo>
                    <a:pt x="798" y="795"/>
                  </a:lnTo>
                  <a:lnTo>
                    <a:pt x="797" y="795"/>
                  </a:lnTo>
                  <a:lnTo>
                    <a:pt x="797" y="794"/>
                  </a:lnTo>
                  <a:lnTo>
                    <a:pt x="797" y="795"/>
                  </a:lnTo>
                  <a:lnTo>
                    <a:pt x="796" y="795"/>
                  </a:lnTo>
                  <a:lnTo>
                    <a:pt x="796" y="796"/>
                  </a:lnTo>
                  <a:lnTo>
                    <a:pt x="795" y="796"/>
                  </a:lnTo>
                  <a:lnTo>
                    <a:pt x="792" y="796"/>
                  </a:lnTo>
                  <a:lnTo>
                    <a:pt x="792" y="797"/>
                  </a:lnTo>
                  <a:lnTo>
                    <a:pt x="794" y="797"/>
                  </a:lnTo>
                  <a:lnTo>
                    <a:pt x="794" y="798"/>
                  </a:lnTo>
                  <a:lnTo>
                    <a:pt x="795" y="797"/>
                  </a:lnTo>
                  <a:lnTo>
                    <a:pt x="795" y="798"/>
                  </a:lnTo>
                  <a:lnTo>
                    <a:pt x="796" y="797"/>
                  </a:lnTo>
                  <a:lnTo>
                    <a:pt x="797" y="797"/>
                  </a:lnTo>
                  <a:lnTo>
                    <a:pt x="798" y="797"/>
                  </a:lnTo>
                  <a:lnTo>
                    <a:pt x="797" y="798"/>
                  </a:lnTo>
                  <a:lnTo>
                    <a:pt x="796" y="799"/>
                  </a:lnTo>
                  <a:lnTo>
                    <a:pt x="797" y="799"/>
                  </a:lnTo>
                  <a:lnTo>
                    <a:pt x="797" y="801"/>
                  </a:lnTo>
                  <a:lnTo>
                    <a:pt x="796" y="801"/>
                  </a:lnTo>
                  <a:lnTo>
                    <a:pt x="796" y="802"/>
                  </a:lnTo>
                  <a:lnTo>
                    <a:pt x="795" y="802"/>
                  </a:lnTo>
                  <a:lnTo>
                    <a:pt x="795" y="801"/>
                  </a:lnTo>
                  <a:lnTo>
                    <a:pt x="795" y="802"/>
                  </a:lnTo>
                  <a:lnTo>
                    <a:pt x="794" y="802"/>
                  </a:lnTo>
                  <a:lnTo>
                    <a:pt x="795" y="803"/>
                  </a:lnTo>
                  <a:lnTo>
                    <a:pt x="795" y="804"/>
                  </a:lnTo>
                  <a:close/>
                  <a:moveTo>
                    <a:pt x="808" y="745"/>
                  </a:moveTo>
                  <a:lnTo>
                    <a:pt x="807" y="746"/>
                  </a:lnTo>
                  <a:lnTo>
                    <a:pt x="806" y="746"/>
                  </a:lnTo>
                  <a:lnTo>
                    <a:pt x="806" y="748"/>
                  </a:lnTo>
                  <a:lnTo>
                    <a:pt x="805" y="748"/>
                  </a:lnTo>
                  <a:lnTo>
                    <a:pt x="804" y="750"/>
                  </a:lnTo>
                  <a:lnTo>
                    <a:pt x="801" y="748"/>
                  </a:lnTo>
                  <a:lnTo>
                    <a:pt x="800" y="745"/>
                  </a:lnTo>
                  <a:lnTo>
                    <a:pt x="799" y="744"/>
                  </a:lnTo>
                  <a:lnTo>
                    <a:pt x="799" y="743"/>
                  </a:lnTo>
                  <a:lnTo>
                    <a:pt x="801" y="742"/>
                  </a:lnTo>
                  <a:lnTo>
                    <a:pt x="803" y="740"/>
                  </a:lnTo>
                  <a:lnTo>
                    <a:pt x="804" y="740"/>
                  </a:lnTo>
                  <a:lnTo>
                    <a:pt x="805" y="740"/>
                  </a:lnTo>
                  <a:lnTo>
                    <a:pt x="805" y="742"/>
                  </a:lnTo>
                  <a:lnTo>
                    <a:pt x="806" y="742"/>
                  </a:lnTo>
                  <a:lnTo>
                    <a:pt x="807" y="742"/>
                  </a:lnTo>
                  <a:lnTo>
                    <a:pt x="808" y="743"/>
                  </a:lnTo>
                  <a:lnTo>
                    <a:pt x="808" y="744"/>
                  </a:lnTo>
                  <a:lnTo>
                    <a:pt x="808" y="745"/>
                  </a:lnTo>
                  <a:close/>
                  <a:moveTo>
                    <a:pt x="818" y="752"/>
                  </a:moveTo>
                  <a:lnTo>
                    <a:pt x="818" y="753"/>
                  </a:lnTo>
                  <a:lnTo>
                    <a:pt x="818" y="754"/>
                  </a:lnTo>
                  <a:lnTo>
                    <a:pt x="818" y="756"/>
                  </a:lnTo>
                  <a:lnTo>
                    <a:pt x="817" y="757"/>
                  </a:lnTo>
                  <a:lnTo>
                    <a:pt x="816" y="757"/>
                  </a:lnTo>
                  <a:lnTo>
                    <a:pt x="815" y="759"/>
                  </a:lnTo>
                  <a:lnTo>
                    <a:pt x="815" y="760"/>
                  </a:lnTo>
                  <a:lnTo>
                    <a:pt x="814" y="760"/>
                  </a:lnTo>
                  <a:lnTo>
                    <a:pt x="814" y="759"/>
                  </a:lnTo>
                  <a:lnTo>
                    <a:pt x="814" y="757"/>
                  </a:lnTo>
                  <a:lnTo>
                    <a:pt x="813" y="757"/>
                  </a:lnTo>
                  <a:lnTo>
                    <a:pt x="813" y="756"/>
                  </a:lnTo>
                  <a:lnTo>
                    <a:pt x="812" y="755"/>
                  </a:lnTo>
                  <a:lnTo>
                    <a:pt x="812" y="754"/>
                  </a:lnTo>
                  <a:lnTo>
                    <a:pt x="812" y="753"/>
                  </a:lnTo>
                  <a:lnTo>
                    <a:pt x="810" y="752"/>
                  </a:lnTo>
                  <a:lnTo>
                    <a:pt x="812" y="752"/>
                  </a:lnTo>
                  <a:lnTo>
                    <a:pt x="813" y="750"/>
                  </a:lnTo>
                  <a:lnTo>
                    <a:pt x="813" y="748"/>
                  </a:lnTo>
                  <a:lnTo>
                    <a:pt x="814" y="747"/>
                  </a:lnTo>
                  <a:lnTo>
                    <a:pt x="814" y="746"/>
                  </a:lnTo>
                  <a:lnTo>
                    <a:pt x="814" y="745"/>
                  </a:lnTo>
                  <a:lnTo>
                    <a:pt x="814" y="744"/>
                  </a:lnTo>
                  <a:lnTo>
                    <a:pt x="815" y="744"/>
                  </a:lnTo>
                  <a:lnTo>
                    <a:pt x="815" y="745"/>
                  </a:lnTo>
                  <a:lnTo>
                    <a:pt x="816" y="746"/>
                  </a:lnTo>
                  <a:lnTo>
                    <a:pt x="816" y="747"/>
                  </a:lnTo>
                  <a:lnTo>
                    <a:pt x="816" y="748"/>
                  </a:lnTo>
                  <a:lnTo>
                    <a:pt x="816" y="750"/>
                  </a:lnTo>
                  <a:lnTo>
                    <a:pt x="816" y="751"/>
                  </a:lnTo>
                  <a:lnTo>
                    <a:pt x="817" y="751"/>
                  </a:lnTo>
                  <a:lnTo>
                    <a:pt x="818" y="751"/>
                  </a:lnTo>
                  <a:lnTo>
                    <a:pt x="818" y="752"/>
                  </a:lnTo>
                  <a:close/>
                  <a:moveTo>
                    <a:pt x="460" y="502"/>
                  </a:moveTo>
                  <a:lnTo>
                    <a:pt x="461" y="502"/>
                  </a:lnTo>
                  <a:lnTo>
                    <a:pt x="463" y="503"/>
                  </a:lnTo>
                  <a:lnTo>
                    <a:pt x="463" y="504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60" y="503"/>
                  </a:lnTo>
                  <a:lnTo>
                    <a:pt x="459" y="502"/>
                  </a:lnTo>
                  <a:lnTo>
                    <a:pt x="460" y="502"/>
                  </a:lnTo>
                  <a:close/>
                  <a:moveTo>
                    <a:pt x="420" y="459"/>
                  </a:moveTo>
                  <a:lnTo>
                    <a:pt x="420" y="460"/>
                  </a:lnTo>
                  <a:lnTo>
                    <a:pt x="420" y="461"/>
                  </a:lnTo>
                  <a:lnTo>
                    <a:pt x="419" y="461"/>
                  </a:lnTo>
                  <a:lnTo>
                    <a:pt x="420" y="460"/>
                  </a:lnTo>
                  <a:lnTo>
                    <a:pt x="419" y="460"/>
                  </a:lnTo>
                  <a:lnTo>
                    <a:pt x="418" y="459"/>
                  </a:lnTo>
                  <a:lnTo>
                    <a:pt x="417" y="459"/>
                  </a:lnTo>
                  <a:lnTo>
                    <a:pt x="416" y="456"/>
                  </a:lnTo>
                  <a:lnTo>
                    <a:pt x="414" y="456"/>
                  </a:lnTo>
                  <a:lnTo>
                    <a:pt x="416" y="456"/>
                  </a:lnTo>
                  <a:lnTo>
                    <a:pt x="417" y="456"/>
                  </a:lnTo>
                  <a:lnTo>
                    <a:pt x="418" y="456"/>
                  </a:lnTo>
                  <a:lnTo>
                    <a:pt x="420" y="458"/>
                  </a:lnTo>
                  <a:lnTo>
                    <a:pt x="420" y="459"/>
                  </a:lnTo>
                  <a:close/>
                  <a:moveTo>
                    <a:pt x="456" y="495"/>
                  </a:moveTo>
                  <a:lnTo>
                    <a:pt x="456" y="496"/>
                  </a:lnTo>
                  <a:lnTo>
                    <a:pt x="455" y="497"/>
                  </a:lnTo>
                  <a:lnTo>
                    <a:pt x="455" y="496"/>
                  </a:lnTo>
                  <a:lnTo>
                    <a:pt x="454" y="496"/>
                  </a:lnTo>
                  <a:lnTo>
                    <a:pt x="456" y="495"/>
                  </a:lnTo>
                  <a:lnTo>
                    <a:pt x="456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4" y="496"/>
                  </a:lnTo>
                  <a:lnTo>
                    <a:pt x="453" y="496"/>
                  </a:lnTo>
                  <a:lnTo>
                    <a:pt x="452" y="496"/>
                  </a:lnTo>
                  <a:lnTo>
                    <a:pt x="451" y="496"/>
                  </a:lnTo>
                  <a:lnTo>
                    <a:pt x="448" y="496"/>
                  </a:lnTo>
                  <a:lnTo>
                    <a:pt x="447" y="496"/>
                  </a:lnTo>
                  <a:lnTo>
                    <a:pt x="446" y="496"/>
                  </a:lnTo>
                  <a:lnTo>
                    <a:pt x="447" y="495"/>
                  </a:lnTo>
                  <a:lnTo>
                    <a:pt x="448" y="494"/>
                  </a:lnTo>
                  <a:lnTo>
                    <a:pt x="450" y="494"/>
                  </a:lnTo>
                  <a:lnTo>
                    <a:pt x="451" y="493"/>
                  </a:lnTo>
                  <a:lnTo>
                    <a:pt x="455" y="494"/>
                  </a:lnTo>
                  <a:lnTo>
                    <a:pt x="456" y="494"/>
                  </a:lnTo>
                  <a:lnTo>
                    <a:pt x="456" y="495"/>
                  </a:lnTo>
                  <a:close/>
                  <a:moveTo>
                    <a:pt x="460" y="501"/>
                  </a:moveTo>
                  <a:lnTo>
                    <a:pt x="459" y="501"/>
                  </a:lnTo>
                  <a:lnTo>
                    <a:pt x="457" y="501"/>
                  </a:lnTo>
                  <a:lnTo>
                    <a:pt x="456" y="500"/>
                  </a:lnTo>
                  <a:lnTo>
                    <a:pt x="455" y="499"/>
                  </a:lnTo>
                  <a:lnTo>
                    <a:pt x="456" y="499"/>
                  </a:lnTo>
                  <a:lnTo>
                    <a:pt x="456" y="497"/>
                  </a:lnTo>
                  <a:lnTo>
                    <a:pt x="457" y="497"/>
                  </a:lnTo>
                  <a:lnTo>
                    <a:pt x="459" y="497"/>
                  </a:lnTo>
                  <a:lnTo>
                    <a:pt x="460" y="497"/>
                  </a:lnTo>
                  <a:lnTo>
                    <a:pt x="461" y="499"/>
                  </a:lnTo>
                  <a:lnTo>
                    <a:pt x="462" y="500"/>
                  </a:lnTo>
                  <a:lnTo>
                    <a:pt x="461" y="500"/>
                  </a:lnTo>
                  <a:lnTo>
                    <a:pt x="461" y="501"/>
                  </a:lnTo>
                  <a:lnTo>
                    <a:pt x="461" y="502"/>
                  </a:lnTo>
                  <a:lnTo>
                    <a:pt x="461" y="501"/>
                  </a:lnTo>
                  <a:lnTo>
                    <a:pt x="460" y="501"/>
                  </a:lnTo>
                  <a:close/>
                  <a:moveTo>
                    <a:pt x="808" y="729"/>
                  </a:moveTo>
                  <a:lnTo>
                    <a:pt x="808" y="728"/>
                  </a:lnTo>
                  <a:lnTo>
                    <a:pt x="809" y="728"/>
                  </a:lnTo>
                  <a:lnTo>
                    <a:pt x="810" y="729"/>
                  </a:lnTo>
                  <a:lnTo>
                    <a:pt x="812" y="730"/>
                  </a:lnTo>
                  <a:lnTo>
                    <a:pt x="812" y="731"/>
                  </a:lnTo>
                  <a:lnTo>
                    <a:pt x="812" y="732"/>
                  </a:lnTo>
                  <a:lnTo>
                    <a:pt x="812" y="734"/>
                  </a:lnTo>
                  <a:lnTo>
                    <a:pt x="812" y="735"/>
                  </a:lnTo>
                  <a:lnTo>
                    <a:pt x="813" y="736"/>
                  </a:lnTo>
                  <a:lnTo>
                    <a:pt x="813" y="737"/>
                  </a:lnTo>
                  <a:lnTo>
                    <a:pt x="813" y="738"/>
                  </a:lnTo>
                  <a:lnTo>
                    <a:pt x="813" y="739"/>
                  </a:lnTo>
                  <a:lnTo>
                    <a:pt x="812" y="740"/>
                  </a:lnTo>
                  <a:lnTo>
                    <a:pt x="810" y="739"/>
                  </a:lnTo>
                  <a:lnTo>
                    <a:pt x="810" y="740"/>
                  </a:lnTo>
                  <a:lnTo>
                    <a:pt x="809" y="740"/>
                  </a:lnTo>
                  <a:lnTo>
                    <a:pt x="808" y="739"/>
                  </a:lnTo>
                  <a:lnTo>
                    <a:pt x="808" y="738"/>
                  </a:lnTo>
                  <a:lnTo>
                    <a:pt x="808" y="739"/>
                  </a:lnTo>
                  <a:lnTo>
                    <a:pt x="808" y="740"/>
                  </a:lnTo>
                  <a:lnTo>
                    <a:pt x="807" y="740"/>
                  </a:lnTo>
                  <a:lnTo>
                    <a:pt x="805" y="739"/>
                  </a:lnTo>
                  <a:lnTo>
                    <a:pt x="805" y="738"/>
                  </a:lnTo>
                  <a:lnTo>
                    <a:pt x="805" y="737"/>
                  </a:lnTo>
                  <a:lnTo>
                    <a:pt x="805" y="736"/>
                  </a:lnTo>
                  <a:lnTo>
                    <a:pt x="806" y="735"/>
                  </a:lnTo>
                  <a:lnTo>
                    <a:pt x="807" y="735"/>
                  </a:lnTo>
                  <a:lnTo>
                    <a:pt x="807" y="732"/>
                  </a:lnTo>
                  <a:lnTo>
                    <a:pt x="808" y="732"/>
                  </a:lnTo>
                  <a:lnTo>
                    <a:pt x="808" y="731"/>
                  </a:lnTo>
                  <a:lnTo>
                    <a:pt x="808" y="730"/>
                  </a:lnTo>
                  <a:lnTo>
                    <a:pt x="808" y="729"/>
                  </a:lnTo>
                  <a:close/>
                  <a:moveTo>
                    <a:pt x="787" y="731"/>
                  </a:moveTo>
                  <a:lnTo>
                    <a:pt x="787" y="732"/>
                  </a:lnTo>
                  <a:lnTo>
                    <a:pt x="787" y="734"/>
                  </a:lnTo>
                  <a:lnTo>
                    <a:pt x="786" y="732"/>
                  </a:lnTo>
                  <a:lnTo>
                    <a:pt x="786" y="734"/>
                  </a:lnTo>
                  <a:lnTo>
                    <a:pt x="786" y="735"/>
                  </a:lnTo>
                  <a:lnTo>
                    <a:pt x="784" y="735"/>
                  </a:lnTo>
                  <a:lnTo>
                    <a:pt x="784" y="734"/>
                  </a:lnTo>
                  <a:lnTo>
                    <a:pt x="784" y="735"/>
                  </a:lnTo>
                  <a:lnTo>
                    <a:pt x="784" y="736"/>
                  </a:lnTo>
                  <a:lnTo>
                    <a:pt x="786" y="736"/>
                  </a:lnTo>
                  <a:lnTo>
                    <a:pt x="784" y="737"/>
                  </a:lnTo>
                  <a:lnTo>
                    <a:pt x="784" y="738"/>
                  </a:lnTo>
                  <a:lnTo>
                    <a:pt x="783" y="738"/>
                  </a:lnTo>
                  <a:lnTo>
                    <a:pt x="783" y="737"/>
                  </a:lnTo>
                  <a:lnTo>
                    <a:pt x="783" y="736"/>
                  </a:lnTo>
                  <a:lnTo>
                    <a:pt x="783" y="735"/>
                  </a:lnTo>
                  <a:lnTo>
                    <a:pt x="782" y="735"/>
                  </a:lnTo>
                  <a:lnTo>
                    <a:pt x="782" y="736"/>
                  </a:lnTo>
                  <a:lnTo>
                    <a:pt x="782" y="737"/>
                  </a:lnTo>
                  <a:lnTo>
                    <a:pt x="781" y="737"/>
                  </a:lnTo>
                  <a:lnTo>
                    <a:pt x="782" y="737"/>
                  </a:lnTo>
                  <a:lnTo>
                    <a:pt x="782" y="738"/>
                  </a:lnTo>
                  <a:lnTo>
                    <a:pt x="782" y="739"/>
                  </a:lnTo>
                  <a:lnTo>
                    <a:pt x="782" y="740"/>
                  </a:lnTo>
                  <a:lnTo>
                    <a:pt x="781" y="739"/>
                  </a:lnTo>
                  <a:lnTo>
                    <a:pt x="781" y="740"/>
                  </a:lnTo>
                  <a:lnTo>
                    <a:pt x="780" y="742"/>
                  </a:lnTo>
                  <a:lnTo>
                    <a:pt x="780" y="743"/>
                  </a:lnTo>
                  <a:lnTo>
                    <a:pt x="779" y="744"/>
                  </a:lnTo>
                  <a:lnTo>
                    <a:pt x="778" y="744"/>
                  </a:lnTo>
                  <a:lnTo>
                    <a:pt x="778" y="743"/>
                  </a:lnTo>
                  <a:lnTo>
                    <a:pt x="778" y="742"/>
                  </a:lnTo>
                  <a:lnTo>
                    <a:pt x="779" y="740"/>
                  </a:lnTo>
                  <a:lnTo>
                    <a:pt x="779" y="739"/>
                  </a:lnTo>
                  <a:lnTo>
                    <a:pt x="780" y="738"/>
                  </a:lnTo>
                  <a:lnTo>
                    <a:pt x="780" y="737"/>
                  </a:lnTo>
                  <a:lnTo>
                    <a:pt x="781" y="736"/>
                  </a:lnTo>
                  <a:lnTo>
                    <a:pt x="781" y="735"/>
                  </a:lnTo>
                  <a:lnTo>
                    <a:pt x="780" y="736"/>
                  </a:lnTo>
                  <a:lnTo>
                    <a:pt x="780" y="737"/>
                  </a:lnTo>
                  <a:lnTo>
                    <a:pt x="779" y="737"/>
                  </a:lnTo>
                  <a:lnTo>
                    <a:pt x="778" y="739"/>
                  </a:lnTo>
                  <a:lnTo>
                    <a:pt x="777" y="739"/>
                  </a:lnTo>
                  <a:lnTo>
                    <a:pt x="775" y="739"/>
                  </a:lnTo>
                  <a:lnTo>
                    <a:pt x="775" y="740"/>
                  </a:lnTo>
                  <a:lnTo>
                    <a:pt x="777" y="740"/>
                  </a:lnTo>
                  <a:lnTo>
                    <a:pt x="777" y="742"/>
                  </a:lnTo>
                  <a:lnTo>
                    <a:pt x="777" y="743"/>
                  </a:lnTo>
                  <a:lnTo>
                    <a:pt x="775" y="743"/>
                  </a:lnTo>
                  <a:lnTo>
                    <a:pt x="775" y="744"/>
                  </a:lnTo>
                  <a:lnTo>
                    <a:pt x="775" y="745"/>
                  </a:lnTo>
                  <a:lnTo>
                    <a:pt x="774" y="745"/>
                  </a:lnTo>
                  <a:lnTo>
                    <a:pt x="774" y="746"/>
                  </a:lnTo>
                  <a:lnTo>
                    <a:pt x="774" y="745"/>
                  </a:lnTo>
                  <a:lnTo>
                    <a:pt x="773" y="745"/>
                  </a:lnTo>
                  <a:lnTo>
                    <a:pt x="774" y="744"/>
                  </a:lnTo>
                  <a:lnTo>
                    <a:pt x="774" y="743"/>
                  </a:lnTo>
                  <a:lnTo>
                    <a:pt x="773" y="743"/>
                  </a:lnTo>
                  <a:lnTo>
                    <a:pt x="773" y="742"/>
                  </a:lnTo>
                  <a:lnTo>
                    <a:pt x="774" y="742"/>
                  </a:lnTo>
                  <a:lnTo>
                    <a:pt x="774" y="740"/>
                  </a:lnTo>
                  <a:lnTo>
                    <a:pt x="775" y="739"/>
                  </a:lnTo>
                  <a:lnTo>
                    <a:pt x="775" y="738"/>
                  </a:lnTo>
                  <a:lnTo>
                    <a:pt x="774" y="738"/>
                  </a:lnTo>
                  <a:lnTo>
                    <a:pt x="775" y="738"/>
                  </a:lnTo>
                  <a:lnTo>
                    <a:pt x="775" y="737"/>
                  </a:lnTo>
                  <a:lnTo>
                    <a:pt x="775" y="736"/>
                  </a:lnTo>
                  <a:lnTo>
                    <a:pt x="775" y="735"/>
                  </a:lnTo>
                  <a:lnTo>
                    <a:pt x="777" y="735"/>
                  </a:lnTo>
                  <a:lnTo>
                    <a:pt x="777" y="736"/>
                  </a:lnTo>
                  <a:lnTo>
                    <a:pt x="777" y="735"/>
                  </a:lnTo>
                  <a:lnTo>
                    <a:pt x="778" y="735"/>
                  </a:lnTo>
                  <a:lnTo>
                    <a:pt x="779" y="735"/>
                  </a:lnTo>
                  <a:lnTo>
                    <a:pt x="779" y="734"/>
                  </a:lnTo>
                  <a:lnTo>
                    <a:pt x="778" y="734"/>
                  </a:lnTo>
                  <a:lnTo>
                    <a:pt x="777" y="734"/>
                  </a:lnTo>
                  <a:lnTo>
                    <a:pt x="777" y="732"/>
                  </a:lnTo>
                  <a:lnTo>
                    <a:pt x="778" y="731"/>
                  </a:lnTo>
                  <a:lnTo>
                    <a:pt x="778" y="732"/>
                  </a:lnTo>
                  <a:lnTo>
                    <a:pt x="779" y="732"/>
                  </a:lnTo>
                  <a:lnTo>
                    <a:pt x="779" y="730"/>
                  </a:lnTo>
                  <a:lnTo>
                    <a:pt x="780" y="730"/>
                  </a:lnTo>
                  <a:lnTo>
                    <a:pt x="780" y="731"/>
                  </a:lnTo>
                  <a:lnTo>
                    <a:pt x="780" y="730"/>
                  </a:lnTo>
                  <a:lnTo>
                    <a:pt x="781" y="730"/>
                  </a:lnTo>
                  <a:lnTo>
                    <a:pt x="780" y="731"/>
                  </a:lnTo>
                  <a:lnTo>
                    <a:pt x="780" y="732"/>
                  </a:lnTo>
                  <a:lnTo>
                    <a:pt x="781" y="732"/>
                  </a:lnTo>
                  <a:lnTo>
                    <a:pt x="781" y="731"/>
                  </a:lnTo>
                  <a:lnTo>
                    <a:pt x="782" y="732"/>
                  </a:lnTo>
                  <a:lnTo>
                    <a:pt x="781" y="734"/>
                  </a:lnTo>
                  <a:lnTo>
                    <a:pt x="782" y="734"/>
                  </a:lnTo>
                  <a:lnTo>
                    <a:pt x="782" y="732"/>
                  </a:lnTo>
                  <a:lnTo>
                    <a:pt x="783" y="732"/>
                  </a:lnTo>
                  <a:lnTo>
                    <a:pt x="783" y="731"/>
                  </a:lnTo>
                  <a:lnTo>
                    <a:pt x="783" y="730"/>
                  </a:lnTo>
                  <a:lnTo>
                    <a:pt x="783" y="729"/>
                  </a:lnTo>
                  <a:lnTo>
                    <a:pt x="783" y="730"/>
                  </a:lnTo>
                  <a:lnTo>
                    <a:pt x="784" y="730"/>
                  </a:lnTo>
                  <a:lnTo>
                    <a:pt x="784" y="729"/>
                  </a:lnTo>
                  <a:lnTo>
                    <a:pt x="784" y="728"/>
                  </a:lnTo>
                  <a:lnTo>
                    <a:pt x="784" y="727"/>
                  </a:lnTo>
                  <a:lnTo>
                    <a:pt x="783" y="728"/>
                  </a:lnTo>
                  <a:lnTo>
                    <a:pt x="782" y="729"/>
                  </a:lnTo>
                  <a:lnTo>
                    <a:pt x="782" y="728"/>
                  </a:lnTo>
                  <a:lnTo>
                    <a:pt x="782" y="727"/>
                  </a:lnTo>
                  <a:lnTo>
                    <a:pt x="782" y="726"/>
                  </a:lnTo>
                  <a:lnTo>
                    <a:pt x="781" y="726"/>
                  </a:lnTo>
                  <a:lnTo>
                    <a:pt x="781" y="725"/>
                  </a:lnTo>
                  <a:lnTo>
                    <a:pt x="780" y="725"/>
                  </a:lnTo>
                  <a:lnTo>
                    <a:pt x="782" y="723"/>
                  </a:lnTo>
                  <a:lnTo>
                    <a:pt x="783" y="725"/>
                  </a:lnTo>
                  <a:lnTo>
                    <a:pt x="784" y="723"/>
                  </a:lnTo>
                  <a:lnTo>
                    <a:pt x="786" y="725"/>
                  </a:lnTo>
                  <a:lnTo>
                    <a:pt x="786" y="723"/>
                  </a:lnTo>
                  <a:lnTo>
                    <a:pt x="784" y="723"/>
                  </a:lnTo>
                  <a:lnTo>
                    <a:pt x="783" y="723"/>
                  </a:lnTo>
                  <a:lnTo>
                    <a:pt x="782" y="723"/>
                  </a:lnTo>
                  <a:lnTo>
                    <a:pt x="782" y="722"/>
                  </a:lnTo>
                  <a:lnTo>
                    <a:pt x="783" y="722"/>
                  </a:lnTo>
                  <a:lnTo>
                    <a:pt x="784" y="721"/>
                  </a:lnTo>
                  <a:lnTo>
                    <a:pt x="783" y="721"/>
                  </a:lnTo>
                  <a:lnTo>
                    <a:pt x="782" y="721"/>
                  </a:lnTo>
                  <a:lnTo>
                    <a:pt x="781" y="720"/>
                  </a:lnTo>
                  <a:lnTo>
                    <a:pt x="781" y="719"/>
                  </a:lnTo>
                  <a:lnTo>
                    <a:pt x="782" y="719"/>
                  </a:lnTo>
                  <a:lnTo>
                    <a:pt x="782" y="718"/>
                  </a:lnTo>
                  <a:lnTo>
                    <a:pt x="782" y="717"/>
                  </a:lnTo>
                  <a:lnTo>
                    <a:pt x="783" y="715"/>
                  </a:lnTo>
                  <a:lnTo>
                    <a:pt x="783" y="714"/>
                  </a:lnTo>
                  <a:lnTo>
                    <a:pt x="784" y="714"/>
                  </a:lnTo>
                  <a:lnTo>
                    <a:pt x="784" y="715"/>
                  </a:lnTo>
                  <a:lnTo>
                    <a:pt x="784" y="717"/>
                  </a:lnTo>
                  <a:lnTo>
                    <a:pt x="784" y="718"/>
                  </a:lnTo>
                  <a:lnTo>
                    <a:pt x="786" y="717"/>
                  </a:lnTo>
                  <a:lnTo>
                    <a:pt x="786" y="715"/>
                  </a:lnTo>
                  <a:lnTo>
                    <a:pt x="786" y="714"/>
                  </a:lnTo>
                  <a:lnTo>
                    <a:pt x="786" y="713"/>
                  </a:lnTo>
                  <a:lnTo>
                    <a:pt x="787" y="713"/>
                  </a:lnTo>
                  <a:lnTo>
                    <a:pt x="788" y="714"/>
                  </a:lnTo>
                  <a:lnTo>
                    <a:pt x="788" y="715"/>
                  </a:lnTo>
                  <a:lnTo>
                    <a:pt x="788" y="717"/>
                  </a:lnTo>
                  <a:lnTo>
                    <a:pt x="789" y="717"/>
                  </a:lnTo>
                  <a:lnTo>
                    <a:pt x="789" y="715"/>
                  </a:lnTo>
                  <a:lnTo>
                    <a:pt x="788" y="714"/>
                  </a:lnTo>
                  <a:lnTo>
                    <a:pt x="789" y="713"/>
                  </a:lnTo>
                  <a:lnTo>
                    <a:pt x="788" y="713"/>
                  </a:lnTo>
                  <a:lnTo>
                    <a:pt x="788" y="712"/>
                  </a:lnTo>
                  <a:lnTo>
                    <a:pt x="789" y="714"/>
                  </a:lnTo>
                  <a:lnTo>
                    <a:pt x="790" y="714"/>
                  </a:lnTo>
                  <a:lnTo>
                    <a:pt x="790" y="715"/>
                  </a:lnTo>
                  <a:lnTo>
                    <a:pt x="791" y="715"/>
                  </a:lnTo>
                  <a:lnTo>
                    <a:pt x="791" y="717"/>
                  </a:lnTo>
                  <a:lnTo>
                    <a:pt x="791" y="718"/>
                  </a:lnTo>
                  <a:lnTo>
                    <a:pt x="791" y="719"/>
                  </a:lnTo>
                  <a:lnTo>
                    <a:pt x="791" y="720"/>
                  </a:lnTo>
                  <a:lnTo>
                    <a:pt x="791" y="721"/>
                  </a:lnTo>
                  <a:lnTo>
                    <a:pt x="791" y="722"/>
                  </a:lnTo>
                  <a:lnTo>
                    <a:pt x="790" y="722"/>
                  </a:lnTo>
                  <a:lnTo>
                    <a:pt x="790" y="723"/>
                  </a:lnTo>
                  <a:lnTo>
                    <a:pt x="789" y="723"/>
                  </a:lnTo>
                  <a:lnTo>
                    <a:pt x="789" y="725"/>
                  </a:lnTo>
                  <a:lnTo>
                    <a:pt x="788" y="725"/>
                  </a:lnTo>
                  <a:lnTo>
                    <a:pt x="787" y="725"/>
                  </a:lnTo>
                  <a:lnTo>
                    <a:pt x="788" y="725"/>
                  </a:lnTo>
                  <a:lnTo>
                    <a:pt x="789" y="725"/>
                  </a:lnTo>
                  <a:lnTo>
                    <a:pt x="790" y="725"/>
                  </a:lnTo>
                  <a:lnTo>
                    <a:pt x="790" y="723"/>
                  </a:lnTo>
                  <a:lnTo>
                    <a:pt x="791" y="723"/>
                  </a:lnTo>
                  <a:lnTo>
                    <a:pt x="791" y="722"/>
                  </a:lnTo>
                  <a:lnTo>
                    <a:pt x="792" y="722"/>
                  </a:lnTo>
                  <a:lnTo>
                    <a:pt x="792" y="721"/>
                  </a:lnTo>
                  <a:lnTo>
                    <a:pt x="792" y="720"/>
                  </a:lnTo>
                  <a:lnTo>
                    <a:pt x="794" y="721"/>
                  </a:lnTo>
                  <a:lnTo>
                    <a:pt x="794" y="722"/>
                  </a:lnTo>
                  <a:lnTo>
                    <a:pt x="795" y="722"/>
                  </a:lnTo>
                  <a:lnTo>
                    <a:pt x="795" y="723"/>
                  </a:lnTo>
                  <a:lnTo>
                    <a:pt x="792" y="725"/>
                  </a:lnTo>
                  <a:lnTo>
                    <a:pt x="792" y="726"/>
                  </a:lnTo>
                  <a:lnTo>
                    <a:pt x="792" y="727"/>
                  </a:lnTo>
                  <a:lnTo>
                    <a:pt x="792" y="728"/>
                  </a:lnTo>
                  <a:lnTo>
                    <a:pt x="792" y="729"/>
                  </a:lnTo>
                  <a:lnTo>
                    <a:pt x="791" y="729"/>
                  </a:lnTo>
                  <a:lnTo>
                    <a:pt x="791" y="730"/>
                  </a:lnTo>
                  <a:lnTo>
                    <a:pt x="790" y="730"/>
                  </a:lnTo>
                  <a:lnTo>
                    <a:pt x="790" y="729"/>
                  </a:lnTo>
                  <a:lnTo>
                    <a:pt x="790" y="728"/>
                  </a:lnTo>
                  <a:lnTo>
                    <a:pt x="789" y="727"/>
                  </a:lnTo>
                  <a:lnTo>
                    <a:pt x="788" y="727"/>
                  </a:lnTo>
                  <a:lnTo>
                    <a:pt x="789" y="728"/>
                  </a:lnTo>
                  <a:lnTo>
                    <a:pt x="789" y="729"/>
                  </a:lnTo>
                  <a:lnTo>
                    <a:pt x="788" y="729"/>
                  </a:lnTo>
                  <a:lnTo>
                    <a:pt x="788" y="730"/>
                  </a:lnTo>
                  <a:lnTo>
                    <a:pt x="787" y="730"/>
                  </a:lnTo>
                  <a:lnTo>
                    <a:pt x="787" y="731"/>
                  </a:lnTo>
                  <a:close/>
                  <a:moveTo>
                    <a:pt x="797" y="711"/>
                  </a:moveTo>
                  <a:lnTo>
                    <a:pt x="799" y="712"/>
                  </a:lnTo>
                  <a:lnTo>
                    <a:pt x="800" y="713"/>
                  </a:lnTo>
                  <a:lnTo>
                    <a:pt x="801" y="714"/>
                  </a:lnTo>
                  <a:lnTo>
                    <a:pt x="803" y="715"/>
                  </a:lnTo>
                  <a:lnTo>
                    <a:pt x="804" y="717"/>
                  </a:lnTo>
                  <a:lnTo>
                    <a:pt x="804" y="718"/>
                  </a:lnTo>
                  <a:lnTo>
                    <a:pt x="805" y="718"/>
                  </a:lnTo>
                  <a:lnTo>
                    <a:pt x="805" y="719"/>
                  </a:lnTo>
                  <a:lnTo>
                    <a:pt x="806" y="719"/>
                  </a:lnTo>
                  <a:lnTo>
                    <a:pt x="806" y="720"/>
                  </a:lnTo>
                  <a:lnTo>
                    <a:pt x="805" y="720"/>
                  </a:lnTo>
                  <a:lnTo>
                    <a:pt x="805" y="721"/>
                  </a:lnTo>
                  <a:lnTo>
                    <a:pt x="806" y="721"/>
                  </a:lnTo>
                  <a:lnTo>
                    <a:pt x="806" y="720"/>
                  </a:lnTo>
                  <a:lnTo>
                    <a:pt x="806" y="719"/>
                  </a:lnTo>
                  <a:lnTo>
                    <a:pt x="807" y="720"/>
                  </a:lnTo>
                  <a:lnTo>
                    <a:pt x="809" y="720"/>
                  </a:lnTo>
                  <a:lnTo>
                    <a:pt x="810" y="721"/>
                  </a:lnTo>
                  <a:lnTo>
                    <a:pt x="810" y="722"/>
                  </a:lnTo>
                  <a:lnTo>
                    <a:pt x="810" y="723"/>
                  </a:lnTo>
                  <a:lnTo>
                    <a:pt x="810" y="725"/>
                  </a:lnTo>
                  <a:lnTo>
                    <a:pt x="810" y="727"/>
                  </a:lnTo>
                  <a:lnTo>
                    <a:pt x="809" y="728"/>
                  </a:lnTo>
                  <a:lnTo>
                    <a:pt x="808" y="728"/>
                  </a:lnTo>
                  <a:lnTo>
                    <a:pt x="808" y="729"/>
                  </a:lnTo>
                  <a:lnTo>
                    <a:pt x="808" y="730"/>
                  </a:lnTo>
                  <a:lnTo>
                    <a:pt x="807" y="731"/>
                  </a:lnTo>
                  <a:lnTo>
                    <a:pt x="807" y="732"/>
                  </a:lnTo>
                  <a:lnTo>
                    <a:pt x="807" y="734"/>
                  </a:lnTo>
                  <a:lnTo>
                    <a:pt x="806" y="735"/>
                  </a:lnTo>
                  <a:lnTo>
                    <a:pt x="805" y="735"/>
                  </a:lnTo>
                  <a:lnTo>
                    <a:pt x="805" y="734"/>
                  </a:lnTo>
                  <a:lnTo>
                    <a:pt x="804" y="734"/>
                  </a:lnTo>
                  <a:lnTo>
                    <a:pt x="804" y="732"/>
                  </a:lnTo>
                  <a:lnTo>
                    <a:pt x="804" y="729"/>
                  </a:lnTo>
                  <a:lnTo>
                    <a:pt x="804" y="727"/>
                  </a:lnTo>
                  <a:lnTo>
                    <a:pt x="804" y="726"/>
                  </a:lnTo>
                  <a:lnTo>
                    <a:pt x="803" y="725"/>
                  </a:lnTo>
                  <a:lnTo>
                    <a:pt x="803" y="723"/>
                  </a:lnTo>
                  <a:lnTo>
                    <a:pt x="803" y="725"/>
                  </a:lnTo>
                  <a:lnTo>
                    <a:pt x="803" y="726"/>
                  </a:lnTo>
                  <a:lnTo>
                    <a:pt x="801" y="726"/>
                  </a:lnTo>
                  <a:lnTo>
                    <a:pt x="801" y="727"/>
                  </a:lnTo>
                  <a:lnTo>
                    <a:pt x="801" y="728"/>
                  </a:lnTo>
                  <a:lnTo>
                    <a:pt x="803" y="728"/>
                  </a:lnTo>
                  <a:lnTo>
                    <a:pt x="803" y="729"/>
                  </a:lnTo>
                  <a:lnTo>
                    <a:pt x="803" y="730"/>
                  </a:lnTo>
                  <a:lnTo>
                    <a:pt x="801" y="730"/>
                  </a:lnTo>
                  <a:lnTo>
                    <a:pt x="801" y="731"/>
                  </a:lnTo>
                  <a:lnTo>
                    <a:pt x="800" y="731"/>
                  </a:lnTo>
                  <a:lnTo>
                    <a:pt x="801" y="731"/>
                  </a:lnTo>
                  <a:lnTo>
                    <a:pt x="803" y="732"/>
                  </a:lnTo>
                  <a:lnTo>
                    <a:pt x="803" y="734"/>
                  </a:lnTo>
                  <a:lnTo>
                    <a:pt x="801" y="734"/>
                  </a:lnTo>
                  <a:lnTo>
                    <a:pt x="803" y="735"/>
                  </a:lnTo>
                  <a:lnTo>
                    <a:pt x="803" y="736"/>
                  </a:lnTo>
                  <a:lnTo>
                    <a:pt x="803" y="737"/>
                  </a:lnTo>
                  <a:lnTo>
                    <a:pt x="801" y="736"/>
                  </a:lnTo>
                  <a:lnTo>
                    <a:pt x="800" y="737"/>
                  </a:lnTo>
                  <a:lnTo>
                    <a:pt x="800" y="738"/>
                  </a:lnTo>
                  <a:lnTo>
                    <a:pt x="799" y="738"/>
                  </a:lnTo>
                  <a:lnTo>
                    <a:pt x="798" y="738"/>
                  </a:lnTo>
                  <a:lnTo>
                    <a:pt x="798" y="737"/>
                  </a:lnTo>
                  <a:lnTo>
                    <a:pt x="797" y="737"/>
                  </a:lnTo>
                  <a:lnTo>
                    <a:pt x="796" y="736"/>
                  </a:lnTo>
                  <a:lnTo>
                    <a:pt x="796" y="735"/>
                  </a:lnTo>
                  <a:lnTo>
                    <a:pt x="795" y="735"/>
                  </a:lnTo>
                  <a:lnTo>
                    <a:pt x="795" y="736"/>
                  </a:lnTo>
                  <a:lnTo>
                    <a:pt x="792" y="736"/>
                  </a:lnTo>
                  <a:lnTo>
                    <a:pt x="790" y="735"/>
                  </a:lnTo>
                  <a:lnTo>
                    <a:pt x="790" y="734"/>
                  </a:lnTo>
                  <a:lnTo>
                    <a:pt x="792" y="730"/>
                  </a:lnTo>
                  <a:lnTo>
                    <a:pt x="791" y="730"/>
                  </a:lnTo>
                  <a:lnTo>
                    <a:pt x="792" y="729"/>
                  </a:lnTo>
                  <a:lnTo>
                    <a:pt x="794" y="729"/>
                  </a:lnTo>
                  <a:lnTo>
                    <a:pt x="792" y="729"/>
                  </a:lnTo>
                  <a:lnTo>
                    <a:pt x="794" y="729"/>
                  </a:lnTo>
                  <a:lnTo>
                    <a:pt x="794" y="728"/>
                  </a:lnTo>
                  <a:lnTo>
                    <a:pt x="794" y="727"/>
                  </a:lnTo>
                  <a:lnTo>
                    <a:pt x="794" y="726"/>
                  </a:lnTo>
                  <a:lnTo>
                    <a:pt x="795" y="725"/>
                  </a:lnTo>
                  <a:lnTo>
                    <a:pt x="795" y="723"/>
                  </a:lnTo>
                  <a:lnTo>
                    <a:pt x="796" y="723"/>
                  </a:lnTo>
                  <a:lnTo>
                    <a:pt x="796" y="722"/>
                  </a:lnTo>
                  <a:lnTo>
                    <a:pt x="797" y="721"/>
                  </a:lnTo>
                  <a:lnTo>
                    <a:pt x="797" y="720"/>
                  </a:lnTo>
                  <a:lnTo>
                    <a:pt x="796" y="720"/>
                  </a:lnTo>
                  <a:lnTo>
                    <a:pt x="796" y="721"/>
                  </a:lnTo>
                  <a:lnTo>
                    <a:pt x="795" y="721"/>
                  </a:lnTo>
                  <a:lnTo>
                    <a:pt x="795" y="720"/>
                  </a:lnTo>
                  <a:lnTo>
                    <a:pt x="795" y="719"/>
                  </a:lnTo>
                  <a:lnTo>
                    <a:pt x="794" y="719"/>
                  </a:lnTo>
                  <a:lnTo>
                    <a:pt x="794" y="718"/>
                  </a:lnTo>
                  <a:lnTo>
                    <a:pt x="794" y="717"/>
                  </a:lnTo>
                  <a:lnTo>
                    <a:pt x="795" y="718"/>
                  </a:lnTo>
                  <a:lnTo>
                    <a:pt x="795" y="719"/>
                  </a:lnTo>
                  <a:lnTo>
                    <a:pt x="796" y="719"/>
                  </a:lnTo>
                  <a:lnTo>
                    <a:pt x="797" y="719"/>
                  </a:lnTo>
                  <a:lnTo>
                    <a:pt x="796" y="718"/>
                  </a:lnTo>
                  <a:lnTo>
                    <a:pt x="795" y="717"/>
                  </a:lnTo>
                  <a:lnTo>
                    <a:pt x="795" y="715"/>
                  </a:lnTo>
                  <a:lnTo>
                    <a:pt x="794" y="712"/>
                  </a:lnTo>
                  <a:lnTo>
                    <a:pt x="794" y="711"/>
                  </a:lnTo>
                  <a:lnTo>
                    <a:pt x="795" y="711"/>
                  </a:lnTo>
                  <a:lnTo>
                    <a:pt x="796" y="711"/>
                  </a:lnTo>
                  <a:lnTo>
                    <a:pt x="797" y="711"/>
                  </a:lnTo>
                  <a:close/>
                  <a:moveTo>
                    <a:pt x="493" y="500"/>
                  </a:moveTo>
                  <a:lnTo>
                    <a:pt x="491" y="500"/>
                  </a:lnTo>
                  <a:lnTo>
                    <a:pt x="490" y="500"/>
                  </a:lnTo>
                  <a:lnTo>
                    <a:pt x="490" y="499"/>
                  </a:lnTo>
                  <a:lnTo>
                    <a:pt x="489" y="499"/>
                  </a:lnTo>
                  <a:lnTo>
                    <a:pt x="488" y="499"/>
                  </a:lnTo>
                  <a:lnTo>
                    <a:pt x="488" y="497"/>
                  </a:lnTo>
                  <a:lnTo>
                    <a:pt x="487" y="497"/>
                  </a:lnTo>
                  <a:lnTo>
                    <a:pt x="486" y="497"/>
                  </a:lnTo>
                  <a:lnTo>
                    <a:pt x="486" y="499"/>
                  </a:lnTo>
                  <a:lnTo>
                    <a:pt x="485" y="499"/>
                  </a:lnTo>
                  <a:lnTo>
                    <a:pt x="485" y="500"/>
                  </a:lnTo>
                  <a:lnTo>
                    <a:pt x="483" y="500"/>
                  </a:lnTo>
                  <a:lnTo>
                    <a:pt x="482" y="499"/>
                  </a:lnTo>
                  <a:lnTo>
                    <a:pt x="483" y="497"/>
                  </a:lnTo>
                  <a:lnTo>
                    <a:pt x="483" y="496"/>
                  </a:lnTo>
                  <a:lnTo>
                    <a:pt x="485" y="496"/>
                  </a:lnTo>
                  <a:lnTo>
                    <a:pt x="483" y="496"/>
                  </a:lnTo>
                  <a:lnTo>
                    <a:pt x="483" y="495"/>
                  </a:lnTo>
                  <a:lnTo>
                    <a:pt x="485" y="495"/>
                  </a:lnTo>
                  <a:lnTo>
                    <a:pt x="486" y="495"/>
                  </a:lnTo>
                  <a:lnTo>
                    <a:pt x="485" y="495"/>
                  </a:lnTo>
                  <a:lnTo>
                    <a:pt x="485" y="494"/>
                  </a:lnTo>
                  <a:lnTo>
                    <a:pt x="486" y="494"/>
                  </a:lnTo>
                  <a:lnTo>
                    <a:pt x="487" y="494"/>
                  </a:lnTo>
                  <a:lnTo>
                    <a:pt x="488" y="494"/>
                  </a:lnTo>
                  <a:lnTo>
                    <a:pt x="489" y="494"/>
                  </a:lnTo>
                  <a:lnTo>
                    <a:pt x="489" y="495"/>
                  </a:lnTo>
                  <a:lnTo>
                    <a:pt x="488" y="496"/>
                  </a:lnTo>
                  <a:lnTo>
                    <a:pt x="489" y="496"/>
                  </a:lnTo>
                  <a:lnTo>
                    <a:pt x="490" y="496"/>
                  </a:lnTo>
                  <a:lnTo>
                    <a:pt x="490" y="497"/>
                  </a:lnTo>
                  <a:lnTo>
                    <a:pt x="493" y="499"/>
                  </a:lnTo>
                  <a:lnTo>
                    <a:pt x="493" y="500"/>
                  </a:lnTo>
                  <a:close/>
                  <a:moveTo>
                    <a:pt x="769" y="693"/>
                  </a:moveTo>
                  <a:lnTo>
                    <a:pt x="769" y="694"/>
                  </a:lnTo>
                  <a:lnTo>
                    <a:pt x="767" y="695"/>
                  </a:lnTo>
                  <a:lnTo>
                    <a:pt x="766" y="697"/>
                  </a:lnTo>
                  <a:lnTo>
                    <a:pt x="765" y="697"/>
                  </a:lnTo>
                  <a:lnTo>
                    <a:pt x="764" y="697"/>
                  </a:lnTo>
                  <a:lnTo>
                    <a:pt x="763" y="697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3" y="694"/>
                  </a:lnTo>
                  <a:lnTo>
                    <a:pt x="763" y="693"/>
                  </a:lnTo>
                  <a:lnTo>
                    <a:pt x="764" y="693"/>
                  </a:lnTo>
                  <a:lnTo>
                    <a:pt x="765" y="693"/>
                  </a:lnTo>
                  <a:lnTo>
                    <a:pt x="766" y="692"/>
                  </a:lnTo>
                  <a:lnTo>
                    <a:pt x="765" y="692"/>
                  </a:lnTo>
                  <a:lnTo>
                    <a:pt x="765" y="690"/>
                  </a:lnTo>
                  <a:lnTo>
                    <a:pt x="765" y="689"/>
                  </a:lnTo>
                  <a:lnTo>
                    <a:pt x="766" y="689"/>
                  </a:lnTo>
                  <a:lnTo>
                    <a:pt x="766" y="688"/>
                  </a:lnTo>
                  <a:lnTo>
                    <a:pt x="765" y="688"/>
                  </a:lnTo>
                  <a:lnTo>
                    <a:pt x="765" y="687"/>
                  </a:lnTo>
                  <a:lnTo>
                    <a:pt x="766" y="687"/>
                  </a:lnTo>
                  <a:lnTo>
                    <a:pt x="766" y="686"/>
                  </a:lnTo>
                  <a:lnTo>
                    <a:pt x="767" y="685"/>
                  </a:lnTo>
                  <a:lnTo>
                    <a:pt x="769" y="686"/>
                  </a:lnTo>
                  <a:lnTo>
                    <a:pt x="770" y="688"/>
                  </a:lnTo>
                  <a:lnTo>
                    <a:pt x="770" y="689"/>
                  </a:lnTo>
                  <a:lnTo>
                    <a:pt x="770" y="690"/>
                  </a:lnTo>
                  <a:lnTo>
                    <a:pt x="770" y="692"/>
                  </a:lnTo>
                  <a:lnTo>
                    <a:pt x="770" y="690"/>
                  </a:lnTo>
                  <a:lnTo>
                    <a:pt x="769" y="690"/>
                  </a:lnTo>
                  <a:lnTo>
                    <a:pt x="769" y="692"/>
                  </a:lnTo>
                  <a:lnTo>
                    <a:pt x="769" y="693"/>
                  </a:lnTo>
                  <a:close/>
                  <a:moveTo>
                    <a:pt x="778" y="715"/>
                  </a:moveTo>
                  <a:lnTo>
                    <a:pt x="778" y="717"/>
                  </a:lnTo>
                  <a:lnTo>
                    <a:pt x="775" y="721"/>
                  </a:lnTo>
                  <a:lnTo>
                    <a:pt x="775" y="722"/>
                  </a:lnTo>
                  <a:lnTo>
                    <a:pt x="774" y="722"/>
                  </a:lnTo>
                  <a:lnTo>
                    <a:pt x="774" y="721"/>
                  </a:lnTo>
                  <a:lnTo>
                    <a:pt x="773" y="722"/>
                  </a:lnTo>
                  <a:lnTo>
                    <a:pt x="773" y="725"/>
                  </a:lnTo>
                  <a:lnTo>
                    <a:pt x="773" y="726"/>
                  </a:lnTo>
                  <a:lnTo>
                    <a:pt x="772" y="726"/>
                  </a:lnTo>
                  <a:lnTo>
                    <a:pt x="772" y="727"/>
                  </a:lnTo>
                  <a:lnTo>
                    <a:pt x="772" y="728"/>
                  </a:lnTo>
                  <a:lnTo>
                    <a:pt x="771" y="728"/>
                  </a:lnTo>
                  <a:lnTo>
                    <a:pt x="771" y="729"/>
                  </a:lnTo>
                  <a:lnTo>
                    <a:pt x="770" y="729"/>
                  </a:lnTo>
                  <a:lnTo>
                    <a:pt x="771" y="730"/>
                  </a:lnTo>
                  <a:lnTo>
                    <a:pt x="770" y="730"/>
                  </a:lnTo>
                  <a:lnTo>
                    <a:pt x="769" y="731"/>
                  </a:lnTo>
                  <a:lnTo>
                    <a:pt x="770" y="731"/>
                  </a:lnTo>
                  <a:lnTo>
                    <a:pt x="770" y="732"/>
                  </a:lnTo>
                  <a:lnTo>
                    <a:pt x="769" y="732"/>
                  </a:lnTo>
                  <a:lnTo>
                    <a:pt x="769" y="734"/>
                  </a:lnTo>
                  <a:lnTo>
                    <a:pt x="767" y="735"/>
                  </a:lnTo>
                  <a:lnTo>
                    <a:pt x="766" y="734"/>
                  </a:lnTo>
                  <a:lnTo>
                    <a:pt x="767" y="734"/>
                  </a:lnTo>
                  <a:lnTo>
                    <a:pt x="767" y="732"/>
                  </a:lnTo>
                  <a:lnTo>
                    <a:pt x="766" y="732"/>
                  </a:lnTo>
                  <a:lnTo>
                    <a:pt x="766" y="731"/>
                  </a:lnTo>
                  <a:lnTo>
                    <a:pt x="766" y="730"/>
                  </a:lnTo>
                  <a:lnTo>
                    <a:pt x="766" y="729"/>
                  </a:lnTo>
                  <a:lnTo>
                    <a:pt x="766" y="728"/>
                  </a:lnTo>
                  <a:lnTo>
                    <a:pt x="766" y="727"/>
                  </a:lnTo>
                  <a:lnTo>
                    <a:pt x="766" y="726"/>
                  </a:lnTo>
                  <a:lnTo>
                    <a:pt x="766" y="725"/>
                  </a:lnTo>
                  <a:lnTo>
                    <a:pt x="766" y="723"/>
                  </a:lnTo>
                  <a:lnTo>
                    <a:pt x="766" y="721"/>
                  </a:lnTo>
                  <a:lnTo>
                    <a:pt x="766" y="720"/>
                  </a:lnTo>
                  <a:lnTo>
                    <a:pt x="766" y="719"/>
                  </a:lnTo>
                  <a:lnTo>
                    <a:pt x="767" y="719"/>
                  </a:lnTo>
                  <a:lnTo>
                    <a:pt x="767" y="718"/>
                  </a:lnTo>
                  <a:lnTo>
                    <a:pt x="769" y="718"/>
                  </a:lnTo>
                  <a:lnTo>
                    <a:pt x="770" y="718"/>
                  </a:lnTo>
                  <a:lnTo>
                    <a:pt x="771" y="717"/>
                  </a:lnTo>
                  <a:lnTo>
                    <a:pt x="773" y="715"/>
                  </a:lnTo>
                  <a:lnTo>
                    <a:pt x="772" y="715"/>
                  </a:lnTo>
                  <a:lnTo>
                    <a:pt x="771" y="715"/>
                  </a:lnTo>
                  <a:lnTo>
                    <a:pt x="771" y="717"/>
                  </a:lnTo>
                  <a:lnTo>
                    <a:pt x="770" y="717"/>
                  </a:lnTo>
                  <a:lnTo>
                    <a:pt x="770" y="715"/>
                  </a:lnTo>
                  <a:lnTo>
                    <a:pt x="771" y="714"/>
                  </a:lnTo>
                  <a:lnTo>
                    <a:pt x="772" y="714"/>
                  </a:lnTo>
                  <a:lnTo>
                    <a:pt x="772" y="713"/>
                  </a:lnTo>
                  <a:lnTo>
                    <a:pt x="771" y="713"/>
                  </a:lnTo>
                  <a:lnTo>
                    <a:pt x="771" y="714"/>
                  </a:lnTo>
                  <a:lnTo>
                    <a:pt x="770" y="715"/>
                  </a:lnTo>
                  <a:lnTo>
                    <a:pt x="769" y="715"/>
                  </a:lnTo>
                  <a:lnTo>
                    <a:pt x="769" y="717"/>
                  </a:lnTo>
                  <a:lnTo>
                    <a:pt x="767" y="717"/>
                  </a:lnTo>
                  <a:lnTo>
                    <a:pt x="766" y="717"/>
                  </a:lnTo>
                  <a:lnTo>
                    <a:pt x="766" y="715"/>
                  </a:lnTo>
                  <a:lnTo>
                    <a:pt x="767" y="714"/>
                  </a:lnTo>
                  <a:lnTo>
                    <a:pt x="767" y="713"/>
                  </a:lnTo>
                  <a:lnTo>
                    <a:pt x="769" y="713"/>
                  </a:lnTo>
                  <a:lnTo>
                    <a:pt x="771" y="712"/>
                  </a:lnTo>
                  <a:lnTo>
                    <a:pt x="772" y="712"/>
                  </a:lnTo>
                  <a:lnTo>
                    <a:pt x="771" y="711"/>
                  </a:lnTo>
                  <a:lnTo>
                    <a:pt x="767" y="713"/>
                  </a:lnTo>
                  <a:lnTo>
                    <a:pt x="766" y="713"/>
                  </a:lnTo>
                  <a:lnTo>
                    <a:pt x="766" y="712"/>
                  </a:lnTo>
                  <a:lnTo>
                    <a:pt x="767" y="712"/>
                  </a:lnTo>
                  <a:lnTo>
                    <a:pt x="767" y="711"/>
                  </a:lnTo>
                  <a:lnTo>
                    <a:pt x="769" y="711"/>
                  </a:lnTo>
                  <a:lnTo>
                    <a:pt x="770" y="710"/>
                  </a:lnTo>
                  <a:lnTo>
                    <a:pt x="770" y="709"/>
                  </a:lnTo>
                  <a:lnTo>
                    <a:pt x="771" y="709"/>
                  </a:lnTo>
                  <a:lnTo>
                    <a:pt x="770" y="707"/>
                  </a:lnTo>
                  <a:lnTo>
                    <a:pt x="767" y="709"/>
                  </a:lnTo>
                  <a:lnTo>
                    <a:pt x="766" y="707"/>
                  </a:lnTo>
                  <a:lnTo>
                    <a:pt x="767" y="707"/>
                  </a:lnTo>
                  <a:lnTo>
                    <a:pt x="766" y="706"/>
                  </a:lnTo>
                  <a:lnTo>
                    <a:pt x="767" y="704"/>
                  </a:lnTo>
                  <a:lnTo>
                    <a:pt x="767" y="705"/>
                  </a:lnTo>
                  <a:lnTo>
                    <a:pt x="769" y="704"/>
                  </a:lnTo>
                  <a:lnTo>
                    <a:pt x="769" y="705"/>
                  </a:lnTo>
                  <a:lnTo>
                    <a:pt x="769" y="704"/>
                  </a:lnTo>
                  <a:lnTo>
                    <a:pt x="769" y="703"/>
                  </a:lnTo>
                  <a:lnTo>
                    <a:pt x="769" y="702"/>
                  </a:lnTo>
                  <a:lnTo>
                    <a:pt x="770" y="702"/>
                  </a:lnTo>
                  <a:lnTo>
                    <a:pt x="771" y="702"/>
                  </a:lnTo>
                  <a:lnTo>
                    <a:pt x="772" y="702"/>
                  </a:lnTo>
                  <a:lnTo>
                    <a:pt x="773" y="702"/>
                  </a:lnTo>
                  <a:lnTo>
                    <a:pt x="773" y="701"/>
                  </a:lnTo>
                  <a:lnTo>
                    <a:pt x="772" y="701"/>
                  </a:lnTo>
                  <a:lnTo>
                    <a:pt x="772" y="700"/>
                  </a:lnTo>
                  <a:lnTo>
                    <a:pt x="771" y="700"/>
                  </a:lnTo>
                  <a:lnTo>
                    <a:pt x="771" y="698"/>
                  </a:lnTo>
                  <a:lnTo>
                    <a:pt x="771" y="697"/>
                  </a:lnTo>
                  <a:lnTo>
                    <a:pt x="772" y="696"/>
                  </a:lnTo>
                  <a:lnTo>
                    <a:pt x="773" y="696"/>
                  </a:lnTo>
                  <a:lnTo>
                    <a:pt x="774" y="696"/>
                  </a:lnTo>
                  <a:lnTo>
                    <a:pt x="774" y="695"/>
                  </a:lnTo>
                  <a:lnTo>
                    <a:pt x="773" y="695"/>
                  </a:lnTo>
                  <a:lnTo>
                    <a:pt x="772" y="695"/>
                  </a:lnTo>
                  <a:lnTo>
                    <a:pt x="771" y="695"/>
                  </a:lnTo>
                  <a:lnTo>
                    <a:pt x="772" y="694"/>
                  </a:lnTo>
                  <a:lnTo>
                    <a:pt x="773" y="694"/>
                  </a:lnTo>
                  <a:lnTo>
                    <a:pt x="774" y="693"/>
                  </a:lnTo>
                  <a:lnTo>
                    <a:pt x="773" y="692"/>
                  </a:lnTo>
                  <a:lnTo>
                    <a:pt x="772" y="692"/>
                  </a:lnTo>
                  <a:lnTo>
                    <a:pt x="771" y="692"/>
                  </a:lnTo>
                  <a:lnTo>
                    <a:pt x="771" y="690"/>
                  </a:lnTo>
                  <a:lnTo>
                    <a:pt x="771" y="689"/>
                  </a:lnTo>
                  <a:lnTo>
                    <a:pt x="771" y="687"/>
                  </a:lnTo>
                  <a:lnTo>
                    <a:pt x="771" y="686"/>
                  </a:lnTo>
                  <a:lnTo>
                    <a:pt x="772" y="686"/>
                  </a:lnTo>
                  <a:lnTo>
                    <a:pt x="773" y="688"/>
                  </a:lnTo>
                  <a:lnTo>
                    <a:pt x="774" y="687"/>
                  </a:lnTo>
                  <a:lnTo>
                    <a:pt x="773" y="687"/>
                  </a:lnTo>
                  <a:lnTo>
                    <a:pt x="773" y="686"/>
                  </a:lnTo>
                  <a:lnTo>
                    <a:pt x="773" y="685"/>
                  </a:lnTo>
                  <a:lnTo>
                    <a:pt x="772" y="685"/>
                  </a:lnTo>
                  <a:lnTo>
                    <a:pt x="773" y="685"/>
                  </a:lnTo>
                  <a:lnTo>
                    <a:pt x="774" y="685"/>
                  </a:lnTo>
                  <a:lnTo>
                    <a:pt x="774" y="684"/>
                  </a:lnTo>
                  <a:lnTo>
                    <a:pt x="775" y="684"/>
                  </a:lnTo>
                  <a:lnTo>
                    <a:pt x="775" y="683"/>
                  </a:lnTo>
                  <a:lnTo>
                    <a:pt x="777" y="681"/>
                  </a:lnTo>
                  <a:lnTo>
                    <a:pt x="777" y="683"/>
                  </a:lnTo>
                  <a:lnTo>
                    <a:pt x="777" y="681"/>
                  </a:lnTo>
                  <a:lnTo>
                    <a:pt x="778" y="681"/>
                  </a:lnTo>
                  <a:lnTo>
                    <a:pt x="779" y="681"/>
                  </a:lnTo>
                  <a:lnTo>
                    <a:pt x="780" y="683"/>
                  </a:lnTo>
                  <a:lnTo>
                    <a:pt x="780" y="684"/>
                  </a:lnTo>
                  <a:lnTo>
                    <a:pt x="779" y="685"/>
                  </a:lnTo>
                  <a:lnTo>
                    <a:pt x="778" y="685"/>
                  </a:lnTo>
                  <a:lnTo>
                    <a:pt x="777" y="685"/>
                  </a:lnTo>
                  <a:lnTo>
                    <a:pt x="777" y="686"/>
                  </a:lnTo>
                  <a:lnTo>
                    <a:pt x="778" y="686"/>
                  </a:lnTo>
                  <a:lnTo>
                    <a:pt x="778" y="685"/>
                  </a:lnTo>
                  <a:lnTo>
                    <a:pt x="779" y="685"/>
                  </a:lnTo>
                  <a:lnTo>
                    <a:pt x="779" y="686"/>
                  </a:lnTo>
                  <a:lnTo>
                    <a:pt x="780" y="686"/>
                  </a:lnTo>
                  <a:lnTo>
                    <a:pt x="781" y="686"/>
                  </a:lnTo>
                  <a:lnTo>
                    <a:pt x="782" y="687"/>
                  </a:lnTo>
                  <a:lnTo>
                    <a:pt x="781" y="687"/>
                  </a:lnTo>
                  <a:lnTo>
                    <a:pt x="780" y="687"/>
                  </a:lnTo>
                  <a:lnTo>
                    <a:pt x="781" y="687"/>
                  </a:lnTo>
                  <a:lnTo>
                    <a:pt x="781" y="688"/>
                  </a:lnTo>
                  <a:lnTo>
                    <a:pt x="782" y="689"/>
                  </a:lnTo>
                  <a:lnTo>
                    <a:pt x="783" y="690"/>
                  </a:lnTo>
                  <a:lnTo>
                    <a:pt x="783" y="693"/>
                  </a:lnTo>
                  <a:lnTo>
                    <a:pt x="783" y="694"/>
                  </a:lnTo>
                  <a:lnTo>
                    <a:pt x="783" y="693"/>
                  </a:lnTo>
                  <a:lnTo>
                    <a:pt x="782" y="693"/>
                  </a:lnTo>
                  <a:lnTo>
                    <a:pt x="782" y="694"/>
                  </a:lnTo>
                  <a:lnTo>
                    <a:pt x="781" y="694"/>
                  </a:lnTo>
                  <a:lnTo>
                    <a:pt x="782" y="694"/>
                  </a:lnTo>
                  <a:lnTo>
                    <a:pt x="782" y="695"/>
                  </a:lnTo>
                  <a:lnTo>
                    <a:pt x="782" y="696"/>
                  </a:lnTo>
                  <a:lnTo>
                    <a:pt x="783" y="696"/>
                  </a:lnTo>
                  <a:lnTo>
                    <a:pt x="783" y="697"/>
                  </a:lnTo>
                  <a:lnTo>
                    <a:pt x="782" y="698"/>
                  </a:lnTo>
                  <a:lnTo>
                    <a:pt x="782" y="697"/>
                  </a:lnTo>
                  <a:lnTo>
                    <a:pt x="782" y="698"/>
                  </a:lnTo>
                  <a:lnTo>
                    <a:pt x="782" y="700"/>
                  </a:lnTo>
                  <a:lnTo>
                    <a:pt x="781" y="701"/>
                  </a:lnTo>
                  <a:lnTo>
                    <a:pt x="782" y="702"/>
                  </a:lnTo>
                  <a:lnTo>
                    <a:pt x="781" y="703"/>
                  </a:lnTo>
                  <a:lnTo>
                    <a:pt x="781" y="704"/>
                  </a:lnTo>
                  <a:lnTo>
                    <a:pt x="781" y="705"/>
                  </a:lnTo>
                  <a:lnTo>
                    <a:pt x="781" y="706"/>
                  </a:lnTo>
                  <a:lnTo>
                    <a:pt x="780" y="707"/>
                  </a:lnTo>
                  <a:lnTo>
                    <a:pt x="780" y="709"/>
                  </a:lnTo>
                  <a:lnTo>
                    <a:pt x="780" y="710"/>
                  </a:lnTo>
                  <a:lnTo>
                    <a:pt x="779" y="712"/>
                  </a:lnTo>
                  <a:lnTo>
                    <a:pt x="779" y="714"/>
                  </a:lnTo>
                  <a:lnTo>
                    <a:pt x="778" y="714"/>
                  </a:lnTo>
                  <a:lnTo>
                    <a:pt x="778" y="715"/>
                  </a:lnTo>
                  <a:close/>
                  <a:moveTo>
                    <a:pt x="505" y="475"/>
                  </a:moveTo>
                  <a:lnTo>
                    <a:pt x="505" y="474"/>
                  </a:lnTo>
                  <a:lnTo>
                    <a:pt x="505" y="472"/>
                  </a:lnTo>
                  <a:lnTo>
                    <a:pt x="504" y="469"/>
                  </a:lnTo>
                  <a:lnTo>
                    <a:pt x="505" y="469"/>
                  </a:lnTo>
                  <a:lnTo>
                    <a:pt x="506" y="468"/>
                  </a:lnTo>
                  <a:lnTo>
                    <a:pt x="506" y="469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6" y="476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5" y="476"/>
                  </a:lnTo>
                  <a:lnTo>
                    <a:pt x="505" y="475"/>
                  </a:lnTo>
                  <a:close/>
                  <a:moveTo>
                    <a:pt x="515" y="495"/>
                  </a:moveTo>
                  <a:lnTo>
                    <a:pt x="515" y="496"/>
                  </a:lnTo>
                  <a:lnTo>
                    <a:pt x="514" y="496"/>
                  </a:lnTo>
                  <a:lnTo>
                    <a:pt x="512" y="497"/>
                  </a:lnTo>
                  <a:lnTo>
                    <a:pt x="511" y="497"/>
                  </a:lnTo>
                  <a:lnTo>
                    <a:pt x="510" y="497"/>
                  </a:lnTo>
                  <a:lnTo>
                    <a:pt x="508" y="499"/>
                  </a:lnTo>
                  <a:lnTo>
                    <a:pt x="507" y="499"/>
                  </a:lnTo>
                  <a:lnTo>
                    <a:pt x="507" y="497"/>
                  </a:lnTo>
                  <a:lnTo>
                    <a:pt x="506" y="497"/>
                  </a:lnTo>
                  <a:lnTo>
                    <a:pt x="507" y="496"/>
                  </a:lnTo>
                  <a:lnTo>
                    <a:pt x="506" y="496"/>
                  </a:lnTo>
                  <a:lnTo>
                    <a:pt x="505" y="496"/>
                  </a:lnTo>
                  <a:lnTo>
                    <a:pt x="505" y="495"/>
                  </a:lnTo>
                  <a:lnTo>
                    <a:pt x="505" y="494"/>
                  </a:lnTo>
                  <a:lnTo>
                    <a:pt x="504" y="494"/>
                  </a:lnTo>
                  <a:lnTo>
                    <a:pt x="504" y="493"/>
                  </a:lnTo>
                  <a:lnTo>
                    <a:pt x="504" y="492"/>
                  </a:lnTo>
                  <a:lnTo>
                    <a:pt x="503" y="491"/>
                  </a:lnTo>
                  <a:lnTo>
                    <a:pt x="503" y="489"/>
                  </a:lnTo>
                  <a:lnTo>
                    <a:pt x="502" y="489"/>
                  </a:lnTo>
                  <a:lnTo>
                    <a:pt x="502" y="488"/>
                  </a:lnTo>
                  <a:lnTo>
                    <a:pt x="502" y="489"/>
                  </a:lnTo>
                  <a:lnTo>
                    <a:pt x="500" y="489"/>
                  </a:lnTo>
                  <a:lnTo>
                    <a:pt x="499" y="488"/>
                  </a:lnTo>
                  <a:lnTo>
                    <a:pt x="499" y="489"/>
                  </a:lnTo>
                  <a:lnTo>
                    <a:pt x="498" y="489"/>
                  </a:lnTo>
                  <a:lnTo>
                    <a:pt x="498" y="491"/>
                  </a:lnTo>
                  <a:lnTo>
                    <a:pt x="499" y="489"/>
                  </a:lnTo>
                  <a:lnTo>
                    <a:pt x="502" y="492"/>
                  </a:lnTo>
                  <a:lnTo>
                    <a:pt x="503" y="492"/>
                  </a:lnTo>
                  <a:lnTo>
                    <a:pt x="503" y="494"/>
                  </a:lnTo>
                  <a:lnTo>
                    <a:pt x="503" y="496"/>
                  </a:lnTo>
                  <a:lnTo>
                    <a:pt x="503" y="497"/>
                  </a:lnTo>
                  <a:lnTo>
                    <a:pt x="502" y="497"/>
                  </a:lnTo>
                  <a:lnTo>
                    <a:pt x="500" y="499"/>
                  </a:lnTo>
                  <a:lnTo>
                    <a:pt x="499" y="499"/>
                  </a:lnTo>
                  <a:lnTo>
                    <a:pt x="498" y="499"/>
                  </a:lnTo>
                  <a:lnTo>
                    <a:pt x="499" y="497"/>
                  </a:lnTo>
                  <a:lnTo>
                    <a:pt x="498" y="497"/>
                  </a:lnTo>
                  <a:lnTo>
                    <a:pt x="497" y="497"/>
                  </a:lnTo>
                  <a:lnTo>
                    <a:pt x="496" y="496"/>
                  </a:lnTo>
                  <a:lnTo>
                    <a:pt x="497" y="496"/>
                  </a:lnTo>
                  <a:lnTo>
                    <a:pt x="497" y="495"/>
                  </a:lnTo>
                  <a:lnTo>
                    <a:pt x="498" y="495"/>
                  </a:lnTo>
                  <a:lnTo>
                    <a:pt x="498" y="494"/>
                  </a:lnTo>
                  <a:lnTo>
                    <a:pt x="497" y="494"/>
                  </a:lnTo>
                  <a:lnTo>
                    <a:pt x="496" y="494"/>
                  </a:lnTo>
                  <a:lnTo>
                    <a:pt x="496" y="493"/>
                  </a:lnTo>
                  <a:lnTo>
                    <a:pt x="495" y="493"/>
                  </a:lnTo>
                  <a:lnTo>
                    <a:pt x="494" y="492"/>
                  </a:lnTo>
                  <a:lnTo>
                    <a:pt x="494" y="491"/>
                  </a:lnTo>
                  <a:lnTo>
                    <a:pt x="494" y="492"/>
                  </a:lnTo>
                  <a:lnTo>
                    <a:pt x="493" y="492"/>
                  </a:lnTo>
                  <a:lnTo>
                    <a:pt x="494" y="493"/>
                  </a:lnTo>
                  <a:lnTo>
                    <a:pt x="494" y="494"/>
                  </a:lnTo>
                  <a:lnTo>
                    <a:pt x="495" y="494"/>
                  </a:lnTo>
                  <a:lnTo>
                    <a:pt x="495" y="495"/>
                  </a:lnTo>
                  <a:lnTo>
                    <a:pt x="495" y="496"/>
                  </a:lnTo>
                  <a:lnTo>
                    <a:pt x="493" y="495"/>
                  </a:lnTo>
                  <a:lnTo>
                    <a:pt x="491" y="495"/>
                  </a:lnTo>
                  <a:lnTo>
                    <a:pt x="490" y="494"/>
                  </a:lnTo>
                  <a:lnTo>
                    <a:pt x="490" y="493"/>
                  </a:lnTo>
                  <a:lnTo>
                    <a:pt x="489" y="493"/>
                  </a:lnTo>
                  <a:lnTo>
                    <a:pt x="488" y="493"/>
                  </a:lnTo>
                  <a:lnTo>
                    <a:pt x="487" y="493"/>
                  </a:lnTo>
                  <a:lnTo>
                    <a:pt x="487" y="492"/>
                  </a:lnTo>
                  <a:lnTo>
                    <a:pt x="487" y="493"/>
                  </a:lnTo>
                  <a:lnTo>
                    <a:pt x="486" y="493"/>
                  </a:lnTo>
                  <a:lnTo>
                    <a:pt x="485" y="493"/>
                  </a:lnTo>
                  <a:lnTo>
                    <a:pt x="483" y="494"/>
                  </a:lnTo>
                  <a:lnTo>
                    <a:pt x="483" y="493"/>
                  </a:lnTo>
                  <a:lnTo>
                    <a:pt x="485" y="493"/>
                  </a:lnTo>
                  <a:lnTo>
                    <a:pt x="485" y="492"/>
                  </a:lnTo>
                  <a:lnTo>
                    <a:pt x="485" y="491"/>
                  </a:lnTo>
                  <a:lnTo>
                    <a:pt x="483" y="491"/>
                  </a:lnTo>
                  <a:lnTo>
                    <a:pt x="485" y="491"/>
                  </a:lnTo>
                  <a:lnTo>
                    <a:pt x="485" y="492"/>
                  </a:lnTo>
                  <a:lnTo>
                    <a:pt x="483" y="492"/>
                  </a:lnTo>
                  <a:lnTo>
                    <a:pt x="483" y="493"/>
                  </a:lnTo>
                  <a:lnTo>
                    <a:pt x="482" y="493"/>
                  </a:lnTo>
                  <a:lnTo>
                    <a:pt x="482" y="494"/>
                  </a:lnTo>
                  <a:lnTo>
                    <a:pt x="481" y="493"/>
                  </a:lnTo>
                  <a:lnTo>
                    <a:pt x="479" y="492"/>
                  </a:lnTo>
                  <a:lnTo>
                    <a:pt x="478" y="492"/>
                  </a:lnTo>
                  <a:lnTo>
                    <a:pt x="480" y="493"/>
                  </a:lnTo>
                  <a:lnTo>
                    <a:pt x="480" y="494"/>
                  </a:lnTo>
                  <a:lnTo>
                    <a:pt x="479" y="494"/>
                  </a:lnTo>
                  <a:lnTo>
                    <a:pt x="478" y="494"/>
                  </a:lnTo>
                  <a:lnTo>
                    <a:pt x="479" y="495"/>
                  </a:lnTo>
                  <a:lnTo>
                    <a:pt x="479" y="496"/>
                  </a:lnTo>
                  <a:lnTo>
                    <a:pt x="478" y="496"/>
                  </a:lnTo>
                  <a:lnTo>
                    <a:pt x="477" y="496"/>
                  </a:lnTo>
                  <a:lnTo>
                    <a:pt x="477" y="495"/>
                  </a:lnTo>
                  <a:lnTo>
                    <a:pt x="477" y="494"/>
                  </a:lnTo>
                  <a:lnTo>
                    <a:pt x="474" y="496"/>
                  </a:lnTo>
                  <a:lnTo>
                    <a:pt x="473" y="495"/>
                  </a:lnTo>
                  <a:lnTo>
                    <a:pt x="473" y="496"/>
                  </a:lnTo>
                  <a:lnTo>
                    <a:pt x="474" y="496"/>
                  </a:lnTo>
                  <a:lnTo>
                    <a:pt x="474" y="497"/>
                  </a:lnTo>
                  <a:lnTo>
                    <a:pt x="473" y="497"/>
                  </a:lnTo>
                  <a:lnTo>
                    <a:pt x="472" y="496"/>
                  </a:lnTo>
                  <a:lnTo>
                    <a:pt x="472" y="497"/>
                  </a:lnTo>
                  <a:lnTo>
                    <a:pt x="472" y="496"/>
                  </a:lnTo>
                  <a:lnTo>
                    <a:pt x="471" y="496"/>
                  </a:lnTo>
                  <a:lnTo>
                    <a:pt x="470" y="496"/>
                  </a:lnTo>
                  <a:lnTo>
                    <a:pt x="470" y="497"/>
                  </a:lnTo>
                  <a:lnTo>
                    <a:pt x="469" y="497"/>
                  </a:lnTo>
                  <a:lnTo>
                    <a:pt x="468" y="497"/>
                  </a:lnTo>
                  <a:lnTo>
                    <a:pt x="467" y="497"/>
                  </a:lnTo>
                  <a:lnTo>
                    <a:pt x="467" y="496"/>
                  </a:lnTo>
                  <a:lnTo>
                    <a:pt x="467" y="495"/>
                  </a:lnTo>
                  <a:lnTo>
                    <a:pt x="465" y="495"/>
                  </a:lnTo>
                  <a:lnTo>
                    <a:pt x="464" y="495"/>
                  </a:lnTo>
                  <a:lnTo>
                    <a:pt x="464" y="494"/>
                  </a:lnTo>
                  <a:lnTo>
                    <a:pt x="465" y="494"/>
                  </a:lnTo>
                  <a:lnTo>
                    <a:pt x="469" y="493"/>
                  </a:lnTo>
                  <a:lnTo>
                    <a:pt x="470" y="493"/>
                  </a:lnTo>
                  <a:lnTo>
                    <a:pt x="471" y="493"/>
                  </a:lnTo>
                  <a:lnTo>
                    <a:pt x="472" y="493"/>
                  </a:lnTo>
                  <a:lnTo>
                    <a:pt x="473" y="493"/>
                  </a:lnTo>
                  <a:lnTo>
                    <a:pt x="476" y="493"/>
                  </a:lnTo>
                  <a:lnTo>
                    <a:pt x="477" y="493"/>
                  </a:lnTo>
                  <a:lnTo>
                    <a:pt x="474" y="493"/>
                  </a:lnTo>
                  <a:lnTo>
                    <a:pt x="474" y="492"/>
                  </a:lnTo>
                  <a:lnTo>
                    <a:pt x="476" y="492"/>
                  </a:lnTo>
                  <a:lnTo>
                    <a:pt x="476" y="491"/>
                  </a:lnTo>
                  <a:lnTo>
                    <a:pt x="474" y="492"/>
                  </a:lnTo>
                  <a:lnTo>
                    <a:pt x="473" y="492"/>
                  </a:lnTo>
                  <a:lnTo>
                    <a:pt x="472" y="491"/>
                  </a:lnTo>
                  <a:lnTo>
                    <a:pt x="473" y="491"/>
                  </a:lnTo>
                  <a:lnTo>
                    <a:pt x="474" y="489"/>
                  </a:lnTo>
                  <a:lnTo>
                    <a:pt x="476" y="489"/>
                  </a:lnTo>
                  <a:lnTo>
                    <a:pt x="477" y="488"/>
                  </a:lnTo>
                  <a:lnTo>
                    <a:pt x="478" y="489"/>
                  </a:lnTo>
                  <a:lnTo>
                    <a:pt x="479" y="489"/>
                  </a:lnTo>
                  <a:lnTo>
                    <a:pt x="480" y="489"/>
                  </a:lnTo>
                  <a:lnTo>
                    <a:pt x="480" y="488"/>
                  </a:lnTo>
                  <a:lnTo>
                    <a:pt x="480" y="487"/>
                  </a:lnTo>
                  <a:lnTo>
                    <a:pt x="480" y="488"/>
                  </a:lnTo>
                  <a:lnTo>
                    <a:pt x="479" y="488"/>
                  </a:lnTo>
                  <a:lnTo>
                    <a:pt x="478" y="488"/>
                  </a:lnTo>
                  <a:lnTo>
                    <a:pt x="476" y="488"/>
                  </a:lnTo>
                  <a:lnTo>
                    <a:pt x="474" y="488"/>
                  </a:lnTo>
                  <a:lnTo>
                    <a:pt x="472" y="489"/>
                  </a:lnTo>
                  <a:lnTo>
                    <a:pt x="471" y="489"/>
                  </a:lnTo>
                  <a:lnTo>
                    <a:pt x="471" y="488"/>
                  </a:lnTo>
                  <a:lnTo>
                    <a:pt x="471" y="487"/>
                  </a:lnTo>
                  <a:lnTo>
                    <a:pt x="472" y="487"/>
                  </a:lnTo>
                  <a:lnTo>
                    <a:pt x="473" y="486"/>
                  </a:lnTo>
                  <a:lnTo>
                    <a:pt x="477" y="487"/>
                  </a:lnTo>
                  <a:lnTo>
                    <a:pt x="476" y="485"/>
                  </a:lnTo>
                  <a:lnTo>
                    <a:pt x="476" y="484"/>
                  </a:lnTo>
                  <a:lnTo>
                    <a:pt x="474" y="483"/>
                  </a:lnTo>
                  <a:lnTo>
                    <a:pt x="474" y="481"/>
                  </a:lnTo>
                  <a:lnTo>
                    <a:pt x="473" y="481"/>
                  </a:lnTo>
                  <a:lnTo>
                    <a:pt x="472" y="480"/>
                  </a:lnTo>
                  <a:lnTo>
                    <a:pt x="471" y="480"/>
                  </a:lnTo>
                  <a:lnTo>
                    <a:pt x="470" y="479"/>
                  </a:lnTo>
                  <a:lnTo>
                    <a:pt x="469" y="480"/>
                  </a:lnTo>
                  <a:lnTo>
                    <a:pt x="469" y="481"/>
                  </a:lnTo>
                  <a:lnTo>
                    <a:pt x="469" y="483"/>
                  </a:lnTo>
                  <a:lnTo>
                    <a:pt x="470" y="483"/>
                  </a:lnTo>
                  <a:lnTo>
                    <a:pt x="471" y="483"/>
                  </a:lnTo>
                  <a:lnTo>
                    <a:pt x="472" y="483"/>
                  </a:lnTo>
                  <a:lnTo>
                    <a:pt x="474" y="485"/>
                  </a:lnTo>
                  <a:lnTo>
                    <a:pt x="473" y="486"/>
                  </a:lnTo>
                  <a:lnTo>
                    <a:pt x="472" y="486"/>
                  </a:lnTo>
                  <a:lnTo>
                    <a:pt x="471" y="487"/>
                  </a:lnTo>
                  <a:lnTo>
                    <a:pt x="470" y="488"/>
                  </a:lnTo>
                  <a:lnTo>
                    <a:pt x="469" y="488"/>
                  </a:lnTo>
                  <a:lnTo>
                    <a:pt x="468" y="488"/>
                  </a:lnTo>
                  <a:lnTo>
                    <a:pt x="468" y="489"/>
                  </a:lnTo>
                  <a:lnTo>
                    <a:pt x="468" y="488"/>
                  </a:lnTo>
                  <a:lnTo>
                    <a:pt x="467" y="488"/>
                  </a:lnTo>
                  <a:lnTo>
                    <a:pt x="467" y="489"/>
                  </a:lnTo>
                  <a:lnTo>
                    <a:pt x="467" y="488"/>
                  </a:lnTo>
                  <a:lnTo>
                    <a:pt x="465" y="489"/>
                  </a:lnTo>
                  <a:lnTo>
                    <a:pt x="467" y="489"/>
                  </a:lnTo>
                  <a:lnTo>
                    <a:pt x="465" y="489"/>
                  </a:lnTo>
                  <a:lnTo>
                    <a:pt x="467" y="488"/>
                  </a:lnTo>
                  <a:lnTo>
                    <a:pt x="467" y="487"/>
                  </a:lnTo>
                  <a:lnTo>
                    <a:pt x="467" y="485"/>
                  </a:lnTo>
                  <a:lnTo>
                    <a:pt x="467" y="484"/>
                  </a:lnTo>
                  <a:lnTo>
                    <a:pt x="465" y="483"/>
                  </a:lnTo>
                  <a:lnTo>
                    <a:pt x="467" y="481"/>
                  </a:lnTo>
                  <a:lnTo>
                    <a:pt x="468" y="480"/>
                  </a:lnTo>
                  <a:lnTo>
                    <a:pt x="469" y="479"/>
                  </a:lnTo>
                  <a:lnTo>
                    <a:pt x="470" y="478"/>
                  </a:lnTo>
                  <a:lnTo>
                    <a:pt x="470" y="477"/>
                  </a:lnTo>
                  <a:lnTo>
                    <a:pt x="471" y="477"/>
                  </a:lnTo>
                  <a:lnTo>
                    <a:pt x="471" y="475"/>
                  </a:lnTo>
                  <a:lnTo>
                    <a:pt x="472" y="474"/>
                  </a:lnTo>
                  <a:lnTo>
                    <a:pt x="471" y="472"/>
                  </a:lnTo>
                  <a:lnTo>
                    <a:pt x="470" y="471"/>
                  </a:lnTo>
                  <a:lnTo>
                    <a:pt x="470" y="470"/>
                  </a:lnTo>
                  <a:lnTo>
                    <a:pt x="471" y="471"/>
                  </a:lnTo>
                  <a:lnTo>
                    <a:pt x="471" y="470"/>
                  </a:lnTo>
                  <a:lnTo>
                    <a:pt x="471" y="469"/>
                  </a:lnTo>
                  <a:lnTo>
                    <a:pt x="472" y="469"/>
                  </a:lnTo>
                  <a:lnTo>
                    <a:pt x="472" y="470"/>
                  </a:lnTo>
                  <a:lnTo>
                    <a:pt x="473" y="470"/>
                  </a:lnTo>
                  <a:lnTo>
                    <a:pt x="472" y="469"/>
                  </a:lnTo>
                  <a:lnTo>
                    <a:pt x="473" y="469"/>
                  </a:lnTo>
                  <a:lnTo>
                    <a:pt x="474" y="469"/>
                  </a:lnTo>
                  <a:lnTo>
                    <a:pt x="474" y="468"/>
                  </a:lnTo>
                  <a:lnTo>
                    <a:pt x="476" y="468"/>
                  </a:lnTo>
                  <a:lnTo>
                    <a:pt x="477" y="468"/>
                  </a:lnTo>
                  <a:lnTo>
                    <a:pt x="477" y="467"/>
                  </a:lnTo>
                  <a:lnTo>
                    <a:pt x="478" y="467"/>
                  </a:lnTo>
                  <a:lnTo>
                    <a:pt x="479" y="467"/>
                  </a:lnTo>
                  <a:lnTo>
                    <a:pt x="480" y="467"/>
                  </a:lnTo>
                  <a:lnTo>
                    <a:pt x="480" y="468"/>
                  </a:lnTo>
                  <a:lnTo>
                    <a:pt x="481" y="467"/>
                  </a:lnTo>
                  <a:lnTo>
                    <a:pt x="482" y="467"/>
                  </a:lnTo>
                  <a:lnTo>
                    <a:pt x="482" y="468"/>
                  </a:lnTo>
                  <a:lnTo>
                    <a:pt x="482" y="467"/>
                  </a:lnTo>
                  <a:lnTo>
                    <a:pt x="485" y="467"/>
                  </a:lnTo>
                  <a:lnTo>
                    <a:pt x="486" y="467"/>
                  </a:lnTo>
                  <a:lnTo>
                    <a:pt x="487" y="468"/>
                  </a:lnTo>
                  <a:lnTo>
                    <a:pt x="487" y="467"/>
                  </a:lnTo>
                  <a:lnTo>
                    <a:pt x="488" y="467"/>
                  </a:lnTo>
                  <a:lnTo>
                    <a:pt x="488" y="468"/>
                  </a:lnTo>
                  <a:lnTo>
                    <a:pt x="488" y="469"/>
                  </a:lnTo>
                  <a:lnTo>
                    <a:pt x="489" y="469"/>
                  </a:lnTo>
                  <a:lnTo>
                    <a:pt x="490" y="470"/>
                  </a:lnTo>
                  <a:lnTo>
                    <a:pt x="490" y="471"/>
                  </a:lnTo>
                  <a:lnTo>
                    <a:pt x="489" y="474"/>
                  </a:lnTo>
                  <a:lnTo>
                    <a:pt x="488" y="474"/>
                  </a:lnTo>
                  <a:lnTo>
                    <a:pt x="486" y="472"/>
                  </a:lnTo>
                  <a:lnTo>
                    <a:pt x="487" y="474"/>
                  </a:lnTo>
                  <a:lnTo>
                    <a:pt x="488" y="475"/>
                  </a:lnTo>
                  <a:lnTo>
                    <a:pt x="488" y="476"/>
                  </a:lnTo>
                  <a:lnTo>
                    <a:pt x="486" y="478"/>
                  </a:lnTo>
                  <a:lnTo>
                    <a:pt x="486" y="479"/>
                  </a:lnTo>
                  <a:lnTo>
                    <a:pt x="486" y="480"/>
                  </a:lnTo>
                  <a:lnTo>
                    <a:pt x="486" y="481"/>
                  </a:lnTo>
                  <a:lnTo>
                    <a:pt x="485" y="484"/>
                  </a:lnTo>
                  <a:lnTo>
                    <a:pt x="486" y="487"/>
                  </a:lnTo>
                  <a:lnTo>
                    <a:pt x="486" y="486"/>
                  </a:lnTo>
                  <a:lnTo>
                    <a:pt x="486" y="485"/>
                  </a:lnTo>
                  <a:lnTo>
                    <a:pt x="486" y="484"/>
                  </a:lnTo>
                  <a:lnTo>
                    <a:pt x="486" y="483"/>
                  </a:lnTo>
                  <a:lnTo>
                    <a:pt x="487" y="481"/>
                  </a:lnTo>
                  <a:lnTo>
                    <a:pt x="487" y="480"/>
                  </a:lnTo>
                  <a:lnTo>
                    <a:pt x="489" y="478"/>
                  </a:lnTo>
                  <a:lnTo>
                    <a:pt x="489" y="477"/>
                  </a:lnTo>
                  <a:lnTo>
                    <a:pt x="490" y="476"/>
                  </a:lnTo>
                  <a:lnTo>
                    <a:pt x="490" y="475"/>
                  </a:lnTo>
                  <a:lnTo>
                    <a:pt x="491" y="475"/>
                  </a:lnTo>
                  <a:lnTo>
                    <a:pt x="491" y="476"/>
                  </a:lnTo>
                  <a:lnTo>
                    <a:pt x="491" y="477"/>
                  </a:lnTo>
                  <a:lnTo>
                    <a:pt x="491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1" y="477"/>
                  </a:lnTo>
                  <a:lnTo>
                    <a:pt x="491" y="474"/>
                  </a:lnTo>
                  <a:lnTo>
                    <a:pt x="493" y="472"/>
                  </a:lnTo>
                  <a:lnTo>
                    <a:pt x="494" y="474"/>
                  </a:lnTo>
                  <a:lnTo>
                    <a:pt x="495" y="476"/>
                  </a:lnTo>
                  <a:lnTo>
                    <a:pt x="495" y="477"/>
                  </a:lnTo>
                  <a:lnTo>
                    <a:pt x="495" y="478"/>
                  </a:lnTo>
                  <a:lnTo>
                    <a:pt x="495" y="477"/>
                  </a:lnTo>
                  <a:lnTo>
                    <a:pt x="496" y="477"/>
                  </a:lnTo>
                  <a:lnTo>
                    <a:pt x="496" y="476"/>
                  </a:lnTo>
                  <a:lnTo>
                    <a:pt x="496" y="474"/>
                  </a:lnTo>
                  <a:lnTo>
                    <a:pt x="495" y="474"/>
                  </a:lnTo>
                  <a:lnTo>
                    <a:pt x="494" y="471"/>
                  </a:lnTo>
                  <a:lnTo>
                    <a:pt x="494" y="470"/>
                  </a:lnTo>
                  <a:lnTo>
                    <a:pt x="495" y="468"/>
                  </a:lnTo>
                  <a:lnTo>
                    <a:pt x="496" y="468"/>
                  </a:lnTo>
                  <a:lnTo>
                    <a:pt x="497" y="467"/>
                  </a:lnTo>
                  <a:lnTo>
                    <a:pt x="498" y="467"/>
                  </a:lnTo>
                  <a:lnTo>
                    <a:pt x="499" y="467"/>
                  </a:lnTo>
                  <a:lnTo>
                    <a:pt x="500" y="467"/>
                  </a:lnTo>
                  <a:lnTo>
                    <a:pt x="500" y="468"/>
                  </a:lnTo>
                  <a:lnTo>
                    <a:pt x="502" y="468"/>
                  </a:lnTo>
                  <a:lnTo>
                    <a:pt x="500" y="468"/>
                  </a:lnTo>
                  <a:lnTo>
                    <a:pt x="502" y="468"/>
                  </a:lnTo>
                  <a:lnTo>
                    <a:pt x="502" y="469"/>
                  </a:lnTo>
                  <a:lnTo>
                    <a:pt x="500" y="470"/>
                  </a:lnTo>
                  <a:lnTo>
                    <a:pt x="502" y="470"/>
                  </a:lnTo>
                  <a:lnTo>
                    <a:pt x="502" y="471"/>
                  </a:lnTo>
                  <a:lnTo>
                    <a:pt x="500" y="472"/>
                  </a:lnTo>
                  <a:lnTo>
                    <a:pt x="500" y="474"/>
                  </a:lnTo>
                  <a:lnTo>
                    <a:pt x="499" y="475"/>
                  </a:lnTo>
                  <a:lnTo>
                    <a:pt x="498" y="476"/>
                  </a:lnTo>
                  <a:lnTo>
                    <a:pt x="497" y="477"/>
                  </a:lnTo>
                  <a:lnTo>
                    <a:pt x="497" y="478"/>
                  </a:lnTo>
                  <a:lnTo>
                    <a:pt x="498" y="476"/>
                  </a:lnTo>
                  <a:lnTo>
                    <a:pt x="499" y="475"/>
                  </a:lnTo>
                  <a:lnTo>
                    <a:pt x="499" y="476"/>
                  </a:lnTo>
                  <a:lnTo>
                    <a:pt x="499" y="477"/>
                  </a:lnTo>
                  <a:lnTo>
                    <a:pt x="499" y="476"/>
                  </a:lnTo>
                  <a:lnTo>
                    <a:pt x="499" y="475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6"/>
                  </a:lnTo>
                  <a:lnTo>
                    <a:pt x="500" y="477"/>
                  </a:lnTo>
                  <a:lnTo>
                    <a:pt x="500" y="478"/>
                  </a:lnTo>
                  <a:lnTo>
                    <a:pt x="502" y="478"/>
                  </a:lnTo>
                  <a:lnTo>
                    <a:pt x="503" y="477"/>
                  </a:lnTo>
                  <a:lnTo>
                    <a:pt x="503" y="476"/>
                  </a:lnTo>
                  <a:lnTo>
                    <a:pt x="503" y="475"/>
                  </a:lnTo>
                  <a:lnTo>
                    <a:pt x="502" y="475"/>
                  </a:lnTo>
                  <a:lnTo>
                    <a:pt x="502" y="474"/>
                  </a:lnTo>
                  <a:lnTo>
                    <a:pt x="503" y="474"/>
                  </a:lnTo>
                  <a:lnTo>
                    <a:pt x="503" y="472"/>
                  </a:lnTo>
                  <a:lnTo>
                    <a:pt x="504" y="472"/>
                  </a:lnTo>
                  <a:lnTo>
                    <a:pt x="504" y="474"/>
                  </a:lnTo>
                  <a:lnTo>
                    <a:pt x="504" y="475"/>
                  </a:lnTo>
                  <a:lnTo>
                    <a:pt x="504" y="476"/>
                  </a:lnTo>
                  <a:lnTo>
                    <a:pt x="505" y="477"/>
                  </a:lnTo>
                  <a:lnTo>
                    <a:pt x="505" y="478"/>
                  </a:lnTo>
                  <a:lnTo>
                    <a:pt x="504" y="478"/>
                  </a:lnTo>
                  <a:lnTo>
                    <a:pt x="504" y="479"/>
                  </a:lnTo>
                  <a:lnTo>
                    <a:pt x="503" y="479"/>
                  </a:lnTo>
                  <a:lnTo>
                    <a:pt x="503" y="480"/>
                  </a:lnTo>
                  <a:lnTo>
                    <a:pt x="504" y="480"/>
                  </a:lnTo>
                  <a:lnTo>
                    <a:pt x="504" y="479"/>
                  </a:lnTo>
                  <a:lnTo>
                    <a:pt x="504" y="478"/>
                  </a:lnTo>
                  <a:lnTo>
                    <a:pt x="506" y="477"/>
                  </a:lnTo>
                  <a:lnTo>
                    <a:pt x="507" y="476"/>
                  </a:lnTo>
                  <a:lnTo>
                    <a:pt x="507" y="475"/>
                  </a:lnTo>
                  <a:lnTo>
                    <a:pt x="507" y="474"/>
                  </a:lnTo>
                  <a:lnTo>
                    <a:pt x="508" y="475"/>
                  </a:lnTo>
                  <a:lnTo>
                    <a:pt x="508" y="476"/>
                  </a:lnTo>
                  <a:lnTo>
                    <a:pt x="508" y="478"/>
                  </a:lnTo>
                  <a:lnTo>
                    <a:pt x="508" y="477"/>
                  </a:lnTo>
                  <a:lnTo>
                    <a:pt x="508" y="476"/>
                  </a:lnTo>
                  <a:lnTo>
                    <a:pt x="510" y="476"/>
                  </a:lnTo>
                  <a:lnTo>
                    <a:pt x="508" y="475"/>
                  </a:lnTo>
                  <a:lnTo>
                    <a:pt x="510" y="472"/>
                  </a:lnTo>
                  <a:lnTo>
                    <a:pt x="510" y="471"/>
                  </a:lnTo>
                  <a:lnTo>
                    <a:pt x="510" y="470"/>
                  </a:lnTo>
                  <a:lnTo>
                    <a:pt x="511" y="471"/>
                  </a:lnTo>
                  <a:lnTo>
                    <a:pt x="511" y="472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2" y="475"/>
                  </a:lnTo>
                  <a:lnTo>
                    <a:pt x="512" y="476"/>
                  </a:lnTo>
                  <a:lnTo>
                    <a:pt x="513" y="476"/>
                  </a:lnTo>
                  <a:lnTo>
                    <a:pt x="514" y="478"/>
                  </a:lnTo>
                  <a:lnTo>
                    <a:pt x="514" y="479"/>
                  </a:lnTo>
                  <a:lnTo>
                    <a:pt x="513" y="479"/>
                  </a:lnTo>
                  <a:lnTo>
                    <a:pt x="512" y="479"/>
                  </a:lnTo>
                  <a:lnTo>
                    <a:pt x="513" y="479"/>
                  </a:lnTo>
                  <a:lnTo>
                    <a:pt x="512" y="479"/>
                  </a:lnTo>
                  <a:lnTo>
                    <a:pt x="511" y="480"/>
                  </a:lnTo>
                  <a:lnTo>
                    <a:pt x="510" y="480"/>
                  </a:lnTo>
                  <a:lnTo>
                    <a:pt x="508" y="481"/>
                  </a:lnTo>
                  <a:lnTo>
                    <a:pt x="508" y="483"/>
                  </a:lnTo>
                  <a:lnTo>
                    <a:pt x="508" y="484"/>
                  </a:lnTo>
                  <a:lnTo>
                    <a:pt x="508" y="483"/>
                  </a:lnTo>
                  <a:lnTo>
                    <a:pt x="510" y="483"/>
                  </a:lnTo>
                  <a:lnTo>
                    <a:pt x="511" y="481"/>
                  </a:lnTo>
                  <a:lnTo>
                    <a:pt x="512" y="480"/>
                  </a:lnTo>
                  <a:lnTo>
                    <a:pt x="513" y="480"/>
                  </a:lnTo>
                  <a:lnTo>
                    <a:pt x="513" y="481"/>
                  </a:lnTo>
                  <a:lnTo>
                    <a:pt x="513" y="483"/>
                  </a:lnTo>
                  <a:lnTo>
                    <a:pt x="514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7" y="480"/>
                  </a:lnTo>
                  <a:lnTo>
                    <a:pt x="517" y="481"/>
                  </a:lnTo>
                  <a:lnTo>
                    <a:pt x="517" y="483"/>
                  </a:lnTo>
                  <a:lnTo>
                    <a:pt x="519" y="483"/>
                  </a:lnTo>
                  <a:lnTo>
                    <a:pt x="519" y="484"/>
                  </a:lnTo>
                  <a:lnTo>
                    <a:pt x="517" y="485"/>
                  </a:lnTo>
                  <a:lnTo>
                    <a:pt x="517" y="486"/>
                  </a:lnTo>
                  <a:lnTo>
                    <a:pt x="517" y="487"/>
                  </a:lnTo>
                  <a:lnTo>
                    <a:pt x="519" y="487"/>
                  </a:lnTo>
                  <a:lnTo>
                    <a:pt x="517" y="488"/>
                  </a:lnTo>
                  <a:lnTo>
                    <a:pt x="515" y="487"/>
                  </a:lnTo>
                  <a:lnTo>
                    <a:pt x="514" y="488"/>
                  </a:lnTo>
                  <a:lnTo>
                    <a:pt x="513" y="488"/>
                  </a:lnTo>
                  <a:lnTo>
                    <a:pt x="512" y="488"/>
                  </a:lnTo>
                  <a:lnTo>
                    <a:pt x="513" y="488"/>
                  </a:lnTo>
                  <a:lnTo>
                    <a:pt x="514" y="488"/>
                  </a:lnTo>
                  <a:lnTo>
                    <a:pt x="514" y="489"/>
                  </a:lnTo>
                  <a:lnTo>
                    <a:pt x="513" y="489"/>
                  </a:lnTo>
                  <a:lnTo>
                    <a:pt x="513" y="491"/>
                  </a:lnTo>
                  <a:lnTo>
                    <a:pt x="512" y="491"/>
                  </a:lnTo>
                  <a:lnTo>
                    <a:pt x="513" y="491"/>
                  </a:lnTo>
                  <a:lnTo>
                    <a:pt x="514" y="491"/>
                  </a:lnTo>
                  <a:lnTo>
                    <a:pt x="513" y="491"/>
                  </a:lnTo>
                  <a:lnTo>
                    <a:pt x="513" y="492"/>
                  </a:lnTo>
                  <a:lnTo>
                    <a:pt x="512" y="492"/>
                  </a:lnTo>
                  <a:lnTo>
                    <a:pt x="512" y="493"/>
                  </a:lnTo>
                  <a:lnTo>
                    <a:pt x="513" y="493"/>
                  </a:lnTo>
                  <a:lnTo>
                    <a:pt x="515" y="495"/>
                  </a:lnTo>
                  <a:close/>
                  <a:moveTo>
                    <a:pt x="770" y="659"/>
                  </a:moveTo>
                  <a:lnTo>
                    <a:pt x="769" y="660"/>
                  </a:lnTo>
                  <a:lnTo>
                    <a:pt x="769" y="661"/>
                  </a:lnTo>
                  <a:lnTo>
                    <a:pt x="767" y="662"/>
                  </a:lnTo>
                  <a:lnTo>
                    <a:pt x="766" y="662"/>
                  </a:lnTo>
                  <a:lnTo>
                    <a:pt x="766" y="661"/>
                  </a:lnTo>
                  <a:lnTo>
                    <a:pt x="766" y="660"/>
                  </a:lnTo>
                  <a:lnTo>
                    <a:pt x="767" y="660"/>
                  </a:lnTo>
                  <a:lnTo>
                    <a:pt x="767" y="659"/>
                  </a:lnTo>
                  <a:lnTo>
                    <a:pt x="766" y="659"/>
                  </a:lnTo>
                  <a:lnTo>
                    <a:pt x="766" y="658"/>
                  </a:lnTo>
                  <a:lnTo>
                    <a:pt x="767" y="658"/>
                  </a:lnTo>
                  <a:lnTo>
                    <a:pt x="767" y="656"/>
                  </a:lnTo>
                  <a:lnTo>
                    <a:pt x="769" y="656"/>
                  </a:lnTo>
                  <a:lnTo>
                    <a:pt x="767" y="656"/>
                  </a:lnTo>
                  <a:lnTo>
                    <a:pt x="767" y="655"/>
                  </a:lnTo>
                  <a:lnTo>
                    <a:pt x="769" y="655"/>
                  </a:lnTo>
                  <a:lnTo>
                    <a:pt x="769" y="654"/>
                  </a:lnTo>
                  <a:lnTo>
                    <a:pt x="770" y="654"/>
                  </a:lnTo>
                  <a:lnTo>
                    <a:pt x="771" y="654"/>
                  </a:lnTo>
                  <a:lnTo>
                    <a:pt x="771" y="655"/>
                  </a:lnTo>
                  <a:lnTo>
                    <a:pt x="771" y="658"/>
                  </a:lnTo>
                  <a:lnTo>
                    <a:pt x="770" y="659"/>
                  </a:lnTo>
                  <a:close/>
                  <a:moveTo>
                    <a:pt x="510" y="467"/>
                  </a:moveTo>
                  <a:lnTo>
                    <a:pt x="513" y="467"/>
                  </a:lnTo>
                  <a:lnTo>
                    <a:pt x="513" y="466"/>
                  </a:lnTo>
                  <a:lnTo>
                    <a:pt x="514" y="467"/>
                  </a:lnTo>
                  <a:lnTo>
                    <a:pt x="513" y="468"/>
                  </a:lnTo>
                  <a:lnTo>
                    <a:pt x="513" y="469"/>
                  </a:lnTo>
                  <a:lnTo>
                    <a:pt x="514" y="469"/>
                  </a:lnTo>
                  <a:lnTo>
                    <a:pt x="514" y="470"/>
                  </a:lnTo>
                  <a:lnTo>
                    <a:pt x="514" y="471"/>
                  </a:lnTo>
                  <a:lnTo>
                    <a:pt x="514" y="472"/>
                  </a:lnTo>
                  <a:lnTo>
                    <a:pt x="514" y="474"/>
                  </a:lnTo>
                  <a:lnTo>
                    <a:pt x="515" y="476"/>
                  </a:lnTo>
                  <a:lnTo>
                    <a:pt x="514" y="476"/>
                  </a:lnTo>
                  <a:lnTo>
                    <a:pt x="514" y="475"/>
                  </a:lnTo>
                  <a:lnTo>
                    <a:pt x="513" y="475"/>
                  </a:lnTo>
                  <a:lnTo>
                    <a:pt x="513" y="474"/>
                  </a:lnTo>
                  <a:lnTo>
                    <a:pt x="513" y="472"/>
                  </a:lnTo>
                  <a:lnTo>
                    <a:pt x="512" y="472"/>
                  </a:lnTo>
                  <a:lnTo>
                    <a:pt x="512" y="471"/>
                  </a:lnTo>
                  <a:lnTo>
                    <a:pt x="512" y="470"/>
                  </a:lnTo>
                  <a:lnTo>
                    <a:pt x="512" y="469"/>
                  </a:lnTo>
                  <a:lnTo>
                    <a:pt x="512" y="468"/>
                  </a:lnTo>
                  <a:lnTo>
                    <a:pt x="512" y="469"/>
                  </a:lnTo>
                  <a:lnTo>
                    <a:pt x="511" y="468"/>
                  </a:lnTo>
                  <a:lnTo>
                    <a:pt x="510" y="468"/>
                  </a:lnTo>
                  <a:lnTo>
                    <a:pt x="510" y="467"/>
                  </a:lnTo>
                  <a:close/>
                  <a:moveTo>
                    <a:pt x="536" y="481"/>
                  </a:moveTo>
                  <a:lnTo>
                    <a:pt x="537" y="481"/>
                  </a:lnTo>
                  <a:lnTo>
                    <a:pt x="537" y="483"/>
                  </a:lnTo>
                  <a:lnTo>
                    <a:pt x="536" y="483"/>
                  </a:lnTo>
                  <a:lnTo>
                    <a:pt x="536" y="484"/>
                  </a:lnTo>
                  <a:lnTo>
                    <a:pt x="534" y="484"/>
                  </a:lnTo>
                  <a:lnTo>
                    <a:pt x="533" y="484"/>
                  </a:lnTo>
                  <a:lnTo>
                    <a:pt x="533" y="483"/>
                  </a:lnTo>
                  <a:lnTo>
                    <a:pt x="534" y="483"/>
                  </a:lnTo>
                  <a:lnTo>
                    <a:pt x="536" y="481"/>
                  </a:lnTo>
                  <a:close/>
                  <a:moveTo>
                    <a:pt x="769" y="683"/>
                  </a:moveTo>
                  <a:lnTo>
                    <a:pt x="769" y="681"/>
                  </a:lnTo>
                  <a:lnTo>
                    <a:pt x="767" y="680"/>
                  </a:lnTo>
                  <a:lnTo>
                    <a:pt x="767" y="679"/>
                  </a:lnTo>
                  <a:lnTo>
                    <a:pt x="767" y="678"/>
                  </a:lnTo>
                  <a:lnTo>
                    <a:pt x="767" y="677"/>
                  </a:lnTo>
                  <a:lnTo>
                    <a:pt x="769" y="677"/>
                  </a:lnTo>
                  <a:lnTo>
                    <a:pt x="769" y="678"/>
                  </a:lnTo>
                  <a:lnTo>
                    <a:pt x="770" y="679"/>
                  </a:lnTo>
                  <a:lnTo>
                    <a:pt x="770" y="681"/>
                  </a:lnTo>
                  <a:lnTo>
                    <a:pt x="770" y="683"/>
                  </a:lnTo>
                  <a:lnTo>
                    <a:pt x="770" y="681"/>
                  </a:lnTo>
                  <a:lnTo>
                    <a:pt x="770" y="680"/>
                  </a:lnTo>
                  <a:lnTo>
                    <a:pt x="769" y="675"/>
                  </a:lnTo>
                  <a:lnTo>
                    <a:pt x="769" y="673"/>
                  </a:lnTo>
                  <a:lnTo>
                    <a:pt x="770" y="675"/>
                  </a:lnTo>
                  <a:lnTo>
                    <a:pt x="769" y="675"/>
                  </a:lnTo>
                  <a:lnTo>
                    <a:pt x="770" y="675"/>
                  </a:lnTo>
                  <a:lnTo>
                    <a:pt x="771" y="675"/>
                  </a:lnTo>
                  <a:lnTo>
                    <a:pt x="770" y="675"/>
                  </a:lnTo>
                  <a:lnTo>
                    <a:pt x="770" y="673"/>
                  </a:lnTo>
                  <a:lnTo>
                    <a:pt x="769" y="673"/>
                  </a:lnTo>
                  <a:lnTo>
                    <a:pt x="769" y="672"/>
                  </a:lnTo>
                  <a:lnTo>
                    <a:pt x="769" y="673"/>
                  </a:lnTo>
                  <a:lnTo>
                    <a:pt x="767" y="673"/>
                  </a:lnTo>
                  <a:lnTo>
                    <a:pt x="767" y="672"/>
                  </a:lnTo>
                  <a:lnTo>
                    <a:pt x="769" y="671"/>
                  </a:lnTo>
                  <a:lnTo>
                    <a:pt x="770" y="671"/>
                  </a:lnTo>
                  <a:lnTo>
                    <a:pt x="769" y="668"/>
                  </a:lnTo>
                  <a:lnTo>
                    <a:pt x="769" y="667"/>
                  </a:lnTo>
                  <a:lnTo>
                    <a:pt x="767" y="667"/>
                  </a:lnTo>
                  <a:lnTo>
                    <a:pt x="767" y="665"/>
                  </a:lnTo>
                  <a:lnTo>
                    <a:pt x="767" y="664"/>
                  </a:lnTo>
                  <a:lnTo>
                    <a:pt x="767" y="663"/>
                  </a:lnTo>
                  <a:lnTo>
                    <a:pt x="766" y="663"/>
                  </a:lnTo>
                  <a:lnTo>
                    <a:pt x="767" y="662"/>
                  </a:lnTo>
                  <a:lnTo>
                    <a:pt x="769" y="661"/>
                  </a:lnTo>
                  <a:lnTo>
                    <a:pt x="770" y="661"/>
                  </a:lnTo>
                  <a:lnTo>
                    <a:pt x="770" y="660"/>
                  </a:lnTo>
                  <a:lnTo>
                    <a:pt x="770" y="659"/>
                  </a:lnTo>
                  <a:lnTo>
                    <a:pt x="771" y="659"/>
                  </a:lnTo>
                  <a:lnTo>
                    <a:pt x="772" y="660"/>
                  </a:lnTo>
                  <a:lnTo>
                    <a:pt x="772" y="663"/>
                  </a:lnTo>
                  <a:lnTo>
                    <a:pt x="773" y="665"/>
                  </a:lnTo>
                  <a:lnTo>
                    <a:pt x="773" y="667"/>
                  </a:lnTo>
                  <a:lnTo>
                    <a:pt x="773" y="665"/>
                  </a:lnTo>
                  <a:lnTo>
                    <a:pt x="773" y="663"/>
                  </a:lnTo>
                  <a:lnTo>
                    <a:pt x="772" y="661"/>
                  </a:lnTo>
                  <a:lnTo>
                    <a:pt x="772" y="660"/>
                  </a:lnTo>
                  <a:lnTo>
                    <a:pt x="772" y="659"/>
                  </a:lnTo>
                  <a:lnTo>
                    <a:pt x="772" y="658"/>
                  </a:lnTo>
                  <a:lnTo>
                    <a:pt x="771" y="655"/>
                  </a:lnTo>
                  <a:lnTo>
                    <a:pt x="772" y="654"/>
                  </a:lnTo>
                  <a:lnTo>
                    <a:pt x="772" y="653"/>
                  </a:lnTo>
                  <a:lnTo>
                    <a:pt x="773" y="653"/>
                  </a:lnTo>
                  <a:lnTo>
                    <a:pt x="773" y="654"/>
                  </a:lnTo>
                  <a:lnTo>
                    <a:pt x="774" y="655"/>
                  </a:lnTo>
                  <a:lnTo>
                    <a:pt x="774" y="654"/>
                  </a:lnTo>
                  <a:lnTo>
                    <a:pt x="774" y="652"/>
                  </a:lnTo>
                  <a:lnTo>
                    <a:pt x="775" y="651"/>
                  </a:lnTo>
                  <a:lnTo>
                    <a:pt x="775" y="652"/>
                  </a:lnTo>
                  <a:lnTo>
                    <a:pt x="777" y="652"/>
                  </a:lnTo>
                  <a:lnTo>
                    <a:pt x="777" y="653"/>
                  </a:lnTo>
                  <a:lnTo>
                    <a:pt x="775" y="654"/>
                  </a:lnTo>
                  <a:lnTo>
                    <a:pt x="777" y="655"/>
                  </a:lnTo>
                  <a:lnTo>
                    <a:pt x="775" y="655"/>
                  </a:lnTo>
                  <a:lnTo>
                    <a:pt x="775" y="656"/>
                  </a:lnTo>
                  <a:lnTo>
                    <a:pt x="775" y="658"/>
                  </a:lnTo>
                  <a:lnTo>
                    <a:pt x="777" y="659"/>
                  </a:lnTo>
                  <a:lnTo>
                    <a:pt x="775" y="658"/>
                  </a:lnTo>
                  <a:lnTo>
                    <a:pt x="775" y="656"/>
                  </a:lnTo>
                  <a:lnTo>
                    <a:pt x="777" y="656"/>
                  </a:lnTo>
                  <a:lnTo>
                    <a:pt x="777" y="655"/>
                  </a:lnTo>
                  <a:lnTo>
                    <a:pt x="777" y="654"/>
                  </a:lnTo>
                  <a:lnTo>
                    <a:pt x="778" y="653"/>
                  </a:lnTo>
                  <a:lnTo>
                    <a:pt x="779" y="653"/>
                  </a:lnTo>
                  <a:lnTo>
                    <a:pt x="780" y="654"/>
                  </a:lnTo>
                  <a:lnTo>
                    <a:pt x="780" y="656"/>
                  </a:lnTo>
                  <a:lnTo>
                    <a:pt x="781" y="656"/>
                  </a:lnTo>
                  <a:lnTo>
                    <a:pt x="781" y="655"/>
                  </a:lnTo>
                  <a:lnTo>
                    <a:pt x="782" y="654"/>
                  </a:lnTo>
                  <a:lnTo>
                    <a:pt x="786" y="654"/>
                  </a:lnTo>
                  <a:lnTo>
                    <a:pt x="786" y="656"/>
                  </a:lnTo>
                  <a:lnTo>
                    <a:pt x="787" y="656"/>
                  </a:lnTo>
                  <a:lnTo>
                    <a:pt x="787" y="658"/>
                  </a:lnTo>
                  <a:lnTo>
                    <a:pt x="788" y="658"/>
                  </a:lnTo>
                  <a:lnTo>
                    <a:pt x="788" y="659"/>
                  </a:lnTo>
                  <a:lnTo>
                    <a:pt x="788" y="660"/>
                  </a:lnTo>
                  <a:lnTo>
                    <a:pt x="789" y="660"/>
                  </a:lnTo>
                  <a:lnTo>
                    <a:pt x="789" y="661"/>
                  </a:lnTo>
                  <a:lnTo>
                    <a:pt x="788" y="661"/>
                  </a:lnTo>
                  <a:lnTo>
                    <a:pt x="788" y="662"/>
                  </a:lnTo>
                  <a:lnTo>
                    <a:pt x="787" y="662"/>
                  </a:lnTo>
                  <a:lnTo>
                    <a:pt x="786" y="662"/>
                  </a:lnTo>
                  <a:lnTo>
                    <a:pt x="784" y="663"/>
                  </a:lnTo>
                  <a:lnTo>
                    <a:pt x="783" y="662"/>
                  </a:lnTo>
                  <a:lnTo>
                    <a:pt x="781" y="662"/>
                  </a:lnTo>
                  <a:lnTo>
                    <a:pt x="781" y="663"/>
                  </a:lnTo>
                  <a:lnTo>
                    <a:pt x="782" y="663"/>
                  </a:lnTo>
                  <a:lnTo>
                    <a:pt x="783" y="663"/>
                  </a:lnTo>
                  <a:lnTo>
                    <a:pt x="783" y="664"/>
                  </a:lnTo>
                  <a:lnTo>
                    <a:pt x="782" y="664"/>
                  </a:lnTo>
                  <a:lnTo>
                    <a:pt x="781" y="663"/>
                  </a:lnTo>
                  <a:lnTo>
                    <a:pt x="780" y="663"/>
                  </a:lnTo>
                  <a:lnTo>
                    <a:pt x="781" y="664"/>
                  </a:lnTo>
                  <a:lnTo>
                    <a:pt x="782" y="665"/>
                  </a:lnTo>
                  <a:lnTo>
                    <a:pt x="782" y="667"/>
                  </a:lnTo>
                  <a:lnTo>
                    <a:pt x="782" y="665"/>
                  </a:lnTo>
                  <a:lnTo>
                    <a:pt x="783" y="665"/>
                  </a:lnTo>
                  <a:lnTo>
                    <a:pt x="784" y="665"/>
                  </a:lnTo>
                  <a:lnTo>
                    <a:pt x="786" y="664"/>
                  </a:lnTo>
                  <a:lnTo>
                    <a:pt x="788" y="664"/>
                  </a:lnTo>
                  <a:lnTo>
                    <a:pt x="788" y="663"/>
                  </a:lnTo>
                  <a:lnTo>
                    <a:pt x="788" y="662"/>
                  </a:lnTo>
                  <a:lnTo>
                    <a:pt x="789" y="662"/>
                  </a:lnTo>
                  <a:lnTo>
                    <a:pt x="790" y="662"/>
                  </a:lnTo>
                  <a:lnTo>
                    <a:pt x="790" y="663"/>
                  </a:lnTo>
                  <a:lnTo>
                    <a:pt x="791" y="663"/>
                  </a:lnTo>
                  <a:lnTo>
                    <a:pt x="790" y="663"/>
                  </a:lnTo>
                  <a:lnTo>
                    <a:pt x="790" y="664"/>
                  </a:lnTo>
                  <a:lnTo>
                    <a:pt x="791" y="664"/>
                  </a:lnTo>
                  <a:lnTo>
                    <a:pt x="792" y="665"/>
                  </a:lnTo>
                  <a:lnTo>
                    <a:pt x="794" y="665"/>
                  </a:lnTo>
                  <a:lnTo>
                    <a:pt x="794" y="667"/>
                  </a:lnTo>
                  <a:lnTo>
                    <a:pt x="795" y="669"/>
                  </a:lnTo>
                  <a:lnTo>
                    <a:pt x="796" y="670"/>
                  </a:lnTo>
                  <a:lnTo>
                    <a:pt x="795" y="672"/>
                  </a:lnTo>
                  <a:lnTo>
                    <a:pt x="795" y="673"/>
                  </a:lnTo>
                  <a:lnTo>
                    <a:pt x="794" y="673"/>
                  </a:lnTo>
                  <a:lnTo>
                    <a:pt x="794" y="675"/>
                  </a:lnTo>
                  <a:lnTo>
                    <a:pt x="792" y="675"/>
                  </a:lnTo>
                  <a:lnTo>
                    <a:pt x="792" y="676"/>
                  </a:lnTo>
                  <a:lnTo>
                    <a:pt x="791" y="673"/>
                  </a:lnTo>
                  <a:lnTo>
                    <a:pt x="790" y="672"/>
                  </a:lnTo>
                  <a:lnTo>
                    <a:pt x="790" y="671"/>
                  </a:lnTo>
                  <a:lnTo>
                    <a:pt x="790" y="670"/>
                  </a:lnTo>
                  <a:lnTo>
                    <a:pt x="789" y="670"/>
                  </a:lnTo>
                  <a:lnTo>
                    <a:pt x="789" y="671"/>
                  </a:lnTo>
                  <a:lnTo>
                    <a:pt x="789" y="672"/>
                  </a:lnTo>
                  <a:lnTo>
                    <a:pt x="790" y="672"/>
                  </a:lnTo>
                  <a:lnTo>
                    <a:pt x="790" y="673"/>
                  </a:lnTo>
                  <a:lnTo>
                    <a:pt x="790" y="675"/>
                  </a:lnTo>
                  <a:lnTo>
                    <a:pt x="791" y="675"/>
                  </a:lnTo>
                  <a:lnTo>
                    <a:pt x="791" y="676"/>
                  </a:lnTo>
                  <a:lnTo>
                    <a:pt x="791" y="677"/>
                  </a:lnTo>
                  <a:lnTo>
                    <a:pt x="790" y="677"/>
                  </a:lnTo>
                  <a:lnTo>
                    <a:pt x="787" y="676"/>
                  </a:lnTo>
                  <a:lnTo>
                    <a:pt x="786" y="675"/>
                  </a:lnTo>
                  <a:lnTo>
                    <a:pt x="784" y="671"/>
                  </a:lnTo>
                  <a:lnTo>
                    <a:pt x="783" y="671"/>
                  </a:lnTo>
                  <a:lnTo>
                    <a:pt x="783" y="670"/>
                  </a:lnTo>
                  <a:lnTo>
                    <a:pt x="783" y="669"/>
                  </a:lnTo>
                  <a:lnTo>
                    <a:pt x="781" y="667"/>
                  </a:lnTo>
                  <a:lnTo>
                    <a:pt x="779" y="663"/>
                  </a:lnTo>
                  <a:lnTo>
                    <a:pt x="779" y="662"/>
                  </a:lnTo>
                  <a:lnTo>
                    <a:pt x="779" y="663"/>
                  </a:lnTo>
                  <a:lnTo>
                    <a:pt x="779" y="664"/>
                  </a:lnTo>
                  <a:lnTo>
                    <a:pt x="779" y="665"/>
                  </a:lnTo>
                  <a:lnTo>
                    <a:pt x="781" y="668"/>
                  </a:lnTo>
                  <a:lnTo>
                    <a:pt x="782" y="669"/>
                  </a:lnTo>
                  <a:lnTo>
                    <a:pt x="782" y="670"/>
                  </a:lnTo>
                  <a:lnTo>
                    <a:pt x="782" y="671"/>
                  </a:lnTo>
                  <a:lnTo>
                    <a:pt x="783" y="673"/>
                  </a:lnTo>
                  <a:lnTo>
                    <a:pt x="784" y="673"/>
                  </a:lnTo>
                  <a:lnTo>
                    <a:pt x="784" y="675"/>
                  </a:lnTo>
                  <a:lnTo>
                    <a:pt x="784" y="676"/>
                  </a:lnTo>
                  <a:lnTo>
                    <a:pt x="783" y="676"/>
                  </a:lnTo>
                  <a:lnTo>
                    <a:pt x="782" y="676"/>
                  </a:lnTo>
                  <a:lnTo>
                    <a:pt x="782" y="677"/>
                  </a:lnTo>
                  <a:lnTo>
                    <a:pt x="783" y="677"/>
                  </a:lnTo>
                  <a:lnTo>
                    <a:pt x="784" y="677"/>
                  </a:lnTo>
                  <a:lnTo>
                    <a:pt x="784" y="678"/>
                  </a:lnTo>
                  <a:lnTo>
                    <a:pt x="786" y="678"/>
                  </a:lnTo>
                  <a:lnTo>
                    <a:pt x="787" y="678"/>
                  </a:lnTo>
                  <a:lnTo>
                    <a:pt x="788" y="678"/>
                  </a:lnTo>
                  <a:lnTo>
                    <a:pt x="789" y="678"/>
                  </a:lnTo>
                  <a:lnTo>
                    <a:pt x="789" y="679"/>
                  </a:lnTo>
                  <a:lnTo>
                    <a:pt x="790" y="678"/>
                  </a:lnTo>
                  <a:lnTo>
                    <a:pt x="791" y="679"/>
                  </a:lnTo>
                  <a:lnTo>
                    <a:pt x="791" y="680"/>
                  </a:lnTo>
                  <a:lnTo>
                    <a:pt x="790" y="681"/>
                  </a:lnTo>
                  <a:lnTo>
                    <a:pt x="790" y="683"/>
                  </a:lnTo>
                  <a:lnTo>
                    <a:pt x="789" y="685"/>
                  </a:lnTo>
                  <a:lnTo>
                    <a:pt x="789" y="686"/>
                  </a:lnTo>
                  <a:lnTo>
                    <a:pt x="789" y="687"/>
                  </a:lnTo>
                  <a:lnTo>
                    <a:pt x="788" y="687"/>
                  </a:lnTo>
                  <a:lnTo>
                    <a:pt x="788" y="688"/>
                  </a:lnTo>
                  <a:lnTo>
                    <a:pt x="788" y="689"/>
                  </a:lnTo>
                  <a:lnTo>
                    <a:pt x="787" y="688"/>
                  </a:lnTo>
                  <a:lnTo>
                    <a:pt x="787" y="689"/>
                  </a:lnTo>
                  <a:lnTo>
                    <a:pt x="786" y="689"/>
                  </a:lnTo>
                  <a:lnTo>
                    <a:pt x="783" y="688"/>
                  </a:lnTo>
                  <a:lnTo>
                    <a:pt x="782" y="685"/>
                  </a:lnTo>
                  <a:lnTo>
                    <a:pt x="781" y="681"/>
                  </a:lnTo>
                  <a:lnTo>
                    <a:pt x="779" y="678"/>
                  </a:lnTo>
                  <a:lnTo>
                    <a:pt x="779" y="677"/>
                  </a:lnTo>
                  <a:lnTo>
                    <a:pt x="779" y="676"/>
                  </a:lnTo>
                  <a:lnTo>
                    <a:pt x="778" y="676"/>
                  </a:lnTo>
                  <a:lnTo>
                    <a:pt x="778" y="675"/>
                  </a:lnTo>
                  <a:lnTo>
                    <a:pt x="777" y="671"/>
                  </a:lnTo>
                  <a:lnTo>
                    <a:pt x="775" y="671"/>
                  </a:lnTo>
                  <a:lnTo>
                    <a:pt x="775" y="672"/>
                  </a:lnTo>
                  <a:lnTo>
                    <a:pt x="777" y="672"/>
                  </a:lnTo>
                  <a:lnTo>
                    <a:pt x="777" y="673"/>
                  </a:lnTo>
                  <a:lnTo>
                    <a:pt x="775" y="673"/>
                  </a:lnTo>
                  <a:lnTo>
                    <a:pt x="775" y="675"/>
                  </a:lnTo>
                  <a:lnTo>
                    <a:pt x="774" y="675"/>
                  </a:lnTo>
                  <a:lnTo>
                    <a:pt x="773" y="675"/>
                  </a:lnTo>
                  <a:lnTo>
                    <a:pt x="775" y="676"/>
                  </a:lnTo>
                  <a:lnTo>
                    <a:pt x="775" y="677"/>
                  </a:lnTo>
                  <a:lnTo>
                    <a:pt x="777" y="678"/>
                  </a:lnTo>
                  <a:lnTo>
                    <a:pt x="777" y="679"/>
                  </a:lnTo>
                  <a:lnTo>
                    <a:pt x="775" y="679"/>
                  </a:lnTo>
                  <a:lnTo>
                    <a:pt x="774" y="679"/>
                  </a:lnTo>
                  <a:lnTo>
                    <a:pt x="775" y="679"/>
                  </a:lnTo>
                  <a:lnTo>
                    <a:pt x="775" y="680"/>
                  </a:lnTo>
                  <a:lnTo>
                    <a:pt x="775" y="681"/>
                  </a:lnTo>
                  <a:lnTo>
                    <a:pt x="775" y="683"/>
                  </a:lnTo>
                  <a:lnTo>
                    <a:pt x="774" y="684"/>
                  </a:lnTo>
                  <a:lnTo>
                    <a:pt x="773" y="684"/>
                  </a:lnTo>
                  <a:lnTo>
                    <a:pt x="773" y="685"/>
                  </a:lnTo>
                  <a:lnTo>
                    <a:pt x="772" y="685"/>
                  </a:lnTo>
                  <a:lnTo>
                    <a:pt x="772" y="684"/>
                  </a:lnTo>
                  <a:lnTo>
                    <a:pt x="772" y="685"/>
                  </a:lnTo>
                  <a:lnTo>
                    <a:pt x="771" y="685"/>
                  </a:lnTo>
                  <a:lnTo>
                    <a:pt x="770" y="685"/>
                  </a:lnTo>
                  <a:lnTo>
                    <a:pt x="769" y="684"/>
                  </a:lnTo>
                  <a:lnTo>
                    <a:pt x="769" y="683"/>
                  </a:lnTo>
                  <a:close/>
                  <a:moveTo>
                    <a:pt x="805" y="665"/>
                  </a:moveTo>
                  <a:lnTo>
                    <a:pt x="805" y="664"/>
                  </a:lnTo>
                  <a:lnTo>
                    <a:pt x="805" y="663"/>
                  </a:lnTo>
                  <a:lnTo>
                    <a:pt x="806" y="662"/>
                  </a:lnTo>
                  <a:lnTo>
                    <a:pt x="806" y="663"/>
                  </a:lnTo>
                  <a:lnTo>
                    <a:pt x="807" y="663"/>
                  </a:lnTo>
                  <a:lnTo>
                    <a:pt x="807" y="662"/>
                  </a:lnTo>
                  <a:lnTo>
                    <a:pt x="808" y="663"/>
                  </a:lnTo>
                  <a:lnTo>
                    <a:pt x="809" y="664"/>
                  </a:lnTo>
                  <a:lnTo>
                    <a:pt x="809" y="667"/>
                  </a:lnTo>
                  <a:lnTo>
                    <a:pt x="810" y="669"/>
                  </a:lnTo>
                  <a:lnTo>
                    <a:pt x="810" y="670"/>
                  </a:lnTo>
                  <a:lnTo>
                    <a:pt x="807" y="668"/>
                  </a:lnTo>
                  <a:lnTo>
                    <a:pt x="806" y="667"/>
                  </a:lnTo>
                  <a:lnTo>
                    <a:pt x="805" y="667"/>
                  </a:lnTo>
                  <a:lnTo>
                    <a:pt x="805" y="665"/>
                  </a:lnTo>
                  <a:close/>
                  <a:moveTo>
                    <a:pt x="789" y="706"/>
                  </a:moveTo>
                  <a:lnTo>
                    <a:pt x="788" y="706"/>
                  </a:lnTo>
                  <a:lnTo>
                    <a:pt x="787" y="706"/>
                  </a:lnTo>
                  <a:lnTo>
                    <a:pt x="786" y="707"/>
                  </a:lnTo>
                  <a:lnTo>
                    <a:pt x="784" y="706"/>
                  </a:lnTo>
                  <a:lnTo>
                    <a:pt x="783" y="706"/>
                  </a:lnTo>
                  <a:lnTo>
                    <a:pt x="783" y="705"/>
                  </a:lnTo>
                  <a:lnTo>
                    <a:pt x="784" y="705"/>
                  </a:lnTo>
                  <a:lnTo>
                    <a:pt x="784" y="703"/>
                  </a:lnTo>
                  <a:lnTo>
                    <a:pt x="786" y="703"/>
                  </a:lnTo>
                  <a:lnTo>
                    <a:pt x="786" y="702"/>
                  </a:lnTo>
                  <a:lnTo>
                    <a:pt x="786" y="701"/>
                  </a:lnTo>
                  <a:lnTo>
                    <a:pt x="786" y="700"/>
                  </a:lnTo>
                  <a:lnTo>
                    <a:pt x="787" y="700"/>
                  </a:lnTo>
                  <a:lnTo>
                    <a:pt x="788" y="701"/>
                  </a:lnTo>
                  <a:lnTo>
                    <a:pt x="789" y="701"/>
                  </a:lnTo>
                  <a:lnTo>
                    <a:pt x="788" y="700"/>
                  </a:lnTo>
                  <a:lnTo>
                    <a:pt x="788" y="698"/>
                  </a:lnTo>
                  <a:lnTo>
                    <a:pt x="789" y="698"/>
                  </a:lnTo>
                  <a:lnTo>
                    <a:pt x="789" y="697"/>
                  </a:lnTo>
                  <a:lnTo>
                    <a:pt x="790" y="697"/>
                  </a:lnTo>
                  <a:lnTo>
                    <a:pt x="791" y="698"/>
                  </a:lnTo>
                  <a:lnTo>
                    <a:pt x="791" y="697"/>
                  </a:lnTo>
                  <a:lnTo>
                    <a:pt x="790" y="696"/>
                  </a:lnTo>
                  <a:lnTo>
                    <a:pt x="790" y="695"/>
                  </a:lnTo>
                  <a:lnTo>
                    <a:pt x="791" y="694"/>
                  </a:lnTo>
                  <a:lnTo>
                    <a:pt x="791" y="695"/>
                  </a:lnTo>
                  <a:lnTo>
                    <a:pt x="792" y="697"/>
                  </a:lnTo>
                  <a:lnTo>
                    <a:pt x="794" y="698"/>
                  </a:lnTo>
                  <a:lnTo>
                    <a:pt x="794" y="697"/>
                  </a:lnTo>
                  <a:lnTo>
                    <a:pt x="795" y="697"/>
                  </a:lnTo>
                  <a:lnTo>
                    <a:pt x="795" y="696"/>
                  </a:lnTo>
                  <a:lnTo>
                    <a:pt x="792" y="696"/>
                  </a:lnTo>
                  <a:lnTo>
                    <a:pt x="792" y="695"/>
                  </a:lnTo>
                  <a:lnTo>
                    <a:pt x="792" y="694"/>
                  </a:lnTo>
                  <a:lnTo>
                    <a:pt x="792" y="693"/>
                  </a:lnTo>
                  <a:lnTo>
                    <a:pt x="792" y="692"/>
                  </a:lnTo>
                  <a:lnTo>
                    <a:pt x="792" y="690"/>
                  </a:lnTo>
                  <a:lnTo>
                    <a:pt x="792" y="692"/>
                  </a:lnTo>
                  <a:lnTo>
                    <a:pt x="794" y="692"/>
                  </a:lnTo>
                  <a:lnTo>
                    <a:pt x="795" y="692"/>
                  </a:lnTo>
                  <a:lnTo>
                    <a:pt x="796" y="692"/>
                  </a:lnTo>
                  <a:lnTo>
                    <a:pt x="797" y="692"/>
                  </a:lnTo>
                  <a:lnTo>
                    <a:pt x="797" y="690"/>
                  </a:lnTo>
                  <a:lnTo>
                    <a:pt x="795" y="690"/>
                  </a:lnTo>
                  <a:lnTo>
                    <a:pt x="794" y="690"/>
                  </a:lnTo>
                  <a:lnTo>
                    <a:pt x="792" y="690"/>
                  </a:lnTo>
                  <a:lnTo>
                    <a:pt x="792" y="688"/>
                  </a:lnTo>
                  <a:lnTo>
                    <a:pt x="792" y="687"/>
                  </a:lnTo>
                  <a:lnTo>
                    <a:pt x="792" y="686"/>
                  </a:lnTo>
                  <a:lnTo>
                    <a:pt x="794" y="685"/>
                  </a:lnTo>
                  <a:lnTo>
                    <a:pt x="794" y="684"/>
                  </a:lnTo>
                  <a:lnTo>
                    <a:pt x="794" y="683"/>
                  </a:lnTo>
                  <a:lnTo>
                    <a:pt x="795" y="681"/>
                  </a:lnTo>
                  <a:lnTo>
                    <a:pt x="795" y="680"/>
                  </a:lnTo>
                  <a:lnTo>
                    <a:pt x="796" y="680"/>
                  </a:lnTo>
                  <a:lnTo>
                    <a:pt x="796" y="679"/>
                  </a:lnTo>
                  <a:lnTo>
                    <a:pt x="796" y="678"/>
                  </a:lnTo>
                  <a:lnTo>
                    <a:pt x="797" y="676"/>
                  </a:lnTo>
                  <a:lnTo>
                    <a:pt x="797" y="673"/>
                  </a:lnTo>
                  <a:lnTo>
                    <a:pt x="798" y="673"/>
                  </a:lnTo>
                  <a:lnTo>
                    <a:pt x="798" y="672"/>
                  </a:lnTo>
                  <a:lnTo>
                    <a:pt x="798" y="671"/>
                  </a:lnTo>
                  <a:lnTo>
                    <a:pt x="798" y="670"/>
                  </a:lnTo>
                  <a:lnTo>
                    <a:pt x="799" y="670"/>
                  </a:lnTo>
                  <a:lnTo>
                    <a:pt x="800" y="669"/>
                  </a:lnTo>
                  <a:lnTo>
                    <a:pt x="800" y="668"/>
                  </a:lnTo>
                  <a:lnTo>
                    <a:pt x="801" y="667"/>
                  </a:lnTo>
                  <a:lnTo>
                    <a:pt x="800" y="667"/>
                  </a:lnTo>
                  <a:lnTo>
                    <a:pt x="800" y="668"/>
                  </a:lnTo>
                  <a:lnTo>
                    <a:pt x="799" y="669"/>
                  </a:lnTo>
                  <a:lnTo>
                    <a:pt x="799" y="667"/>
                  </a:lnTo>
                  <a:lnTo>
                    <a:pt x="799" y="665"/>
                  </a:lnTo>
                  <a:lnTo>
                    <a:pt x="799" y="664"/>
                  </a:lnTo>
                  <a:lnTo>
                    <a:pt x="799" y="663"/>
                  </a:lnTo>
                  <a:lnTo>
                    <a:pt x="800" y="663"/>
                  </a:lnTo>
                  <a:lnTo>
                    <a:pt x="800" y="662"/>
                  </a:lnTo>
                  <a:lnTo>
                    <a:pt x="800" y="661"/>
                  </a:lnTo>
                  <a:lnTo>
                    <a:pt x="801" y="659"/>
                  </a:lnTo>
                  <a:lnTo>
                    <a:pt x="801" y="658"/>
                  </a:lnTo>
                  <a:lnTo>
                    <a:pt x="803" y="658"/>
                  </a:lnTo>
                  <a:lnTo>
                    <a:pt x="803" y="659"/>
                  </a:lnTo>
                  <a:lnTo>
                    <a:pt x="803" y="660"/>
                  </a:lnTo>
                  <a:lnTo>
                    <a:pt x="804" y="661"/>
                  </a:lnTo>
                  <a:lnTo>
                    <a:pt x="803" y="662"/>
                  </a:lnTo>
                  <a:lnTo>
                    <a:pt x="803" y="663"/>
                  </a:lnTo>
                  <a:lnTo>
                    <a:pt x="803" y="664"/>
                  </a:lnTo>
                  <a:lnTo>
                    <a:pt x="803" y="665"/>
                  </a:lnTo>
                  <a:lnTo>
                    <a:pt x="803" y="667"/>
                  </a:lnTo>
                  <a:lnTo>
                    <a:pt x="803" y="668"/>
                  </a:lnTo>
                  <a:lnTo>
                    <a:pt x="804" y="668"/>
                  </a:lnTo>
                  <a:lnTo>
                    <a:pt x="805" y="668"/>
                  </a:lnTo>
                  <a:lnTo>
                    <a:pt x="806" y="669"/>
                  </a:lnTo>
                  <a:lnTo>
                    <a:pt x="807" y="669"/>
                  </a:lnTo>
                  <a:lnTo>
                    <a:pt x="807" y="670"/>
                  </a:lnTo>
                  <a:lnTo>
                    <a:pt x="807" y="671"/>
                  </a:lnTo>
                  <a:lnTo>
                    <a:pt x="808" y="671"/>
                  </a:lnTo>
                  <a:lnTo>
                    <a:pt x="810" y="672"/>
                  </a:lnTo>
                  <a:lnTo>
                    <a:pt x="810" y="673"/>
                  </a:lnTo>
                  <a:lnTo>
                    <a:pt x="809" y="673"/>
                  </a:lnTo>
                  <a:lnTo>
                    <a:pt x="810" y="673"/>
                  </a:lnTo>
                  <a:lnTo>
                    <a:pt x="809" y="675"/>
                  </a:lnTo>
                  <a:lnTo>
                    <a:pt x="810" y="677"/>
                  </a:lnTo>
                  <a:lnTo>
                    <a:pt x="809" y="678"/>
                  </a:lnTo>
                  <a:lnTo>
                    <a:pt x="810" y="680"/>
                  </a:lnTo>
                  <a:lnTo>
                    <a:pt x="810" y="681"/>
                  </a:lnTo>
                  <a:lnTo>
                    <a:pt x="809" y="684"/>
                  </a:lnTo>
                  <a:lnTo>
                    <a:pt x="809" y="685"/>
                  </a:lnTo>
                  <a:lnTo>
                    <a:pt x="809" y="686"/>
                  </a:lnTo>
                  <a:lnTo>
                    <a:pt x="809" y="687"/>
                  </a:lnTo>
                  <a:lnTo>
                    <a:pt x="809" y="688"/>
                  </a:lnTo>
                  <a:lnTo>
                    <a:pt x="808" y="688"/>
                  </a:lnTo>
                  <a:lnTo>
                    <a:pt x="808" y="689"/>
                  </a:lnTo>
                  <a:lnTo>
                    <a:pt x="808" y="690"/>
                  </a:lnTo>
                  <a:lnTo>
                    <a:pt x="807" y="692"/>
                  </a:lnTo>
                  <a:lnTo>
                    <a:pt x="808" y="694"/>
                  </a:lnTo>
                  <a:lnTo>
                    <a:pt x="807" y="695"/>
                  </a:lnTo>
                  <a:lnTo>
                    <a:pt x="807" y="694"/>
                  </a:lnTo>
                  <a:lnTo>
                    <a:pt x="807" y="693"/>
                  </a:lnTo>
                  <a:lnTo>
                    <a:pt x="806" y="689"/>
                  </a:lnTo>
                  <a:lnTo>
                    <a:pt x="807" y="688"/>
                  </a:lnTo>
                  <a:lnTo>
                    <a:pt x="807" y="687"/>
                  </a:lnTo>
                  <a:lnTo>
                    <a:pt x="807" y="686"/>
                  </a:lnTo>
                  <a:lnTo>
                    <a:pt x="807" y="685"/>
                  </a:lnTo>
                  <a:lnTo>
                    <a:pt x="807" y="684"/>
                  </a:lnTo>
                  <a:lnTo>
                    <a:pt x="807" y="683"/>
                  </a:lnTo>
                  <a:lnTo>
                    <a:pt x="808" y="680"/>
                  </a:lnTo>
                  <a:lnTo>
                    <a:pt x="808" y="679"/>
                  </a:lnTo>
                  <a:lnTo>
                    <a:pt x="808" y="678"/>
                  </a:lnTo>
                  <a:lnTo>
                    <a:pt x="807" y="676"/>
                  </a:lnTo>
                  <a:lnTo>
                    <a:pt x="808" y="676"/>
                  </a:lnTo>
                  <a:lnTo>
                    <a:pt x="808" y="677"/>
                  </a:lnTo>
                  <a:lnTo>
                    <a:pt x="808" y="678"/>
                  </a:lnTo>
                  <a:lnTo>
                    <a:pt x="808" y="677"/>
                  </a:lnTo>
                  <a:lnTo>
                    <a:pt x="808" y="676"/>
                  </a:lnTo>
                  <a:lnTo>
                    <a:pt x="808" y="675"/>
                  </a:lnTo>
                  <a:lnTo>
                    <a:pt x="807" y="675"/>
                  </a:lnTo>
                  <a:lnTo>
                    <a:pt x="807" y="673"/>
                  </a:lnTo>
                  <a:lnTo>
                    <a:pt x="807" y="675"/>
                  </a:lnTo>
                  <a:lnTo>
                    <a:pt x="807" y="676"/>
                  </a:lnTo>
                  <a:lnTo>
                    <a:pt x="807" y="675"/>
                  </a:lnTo>
                  <a:lnTo>
                    <a:pt x="806" y="675"/>
                  </a:lnTo>
                  <a:lnTo>
                    <a:pt x="806" y="676"/>
                  </a:lnTo>
                  <a:lnTo>
                    <a:pt x="807" y="677"/>
                  </a:lnTo>
                  <a:lnTo>
                    <a:pt x="807" y="678"/>
                  </a:lnTo>
                  <a:lnTo>
                    <a:pt x="806" y="678"/>
                  </a:lnTo>
                  <a:lnTo>
                    <a:pt x="806" y="677"/>
                  </a:lnTo>
                  <a:lnTo>
                    <a:pt x="805" y="677"/>
                  </a:lnTo>
                  <a:lnTo>
                    <a:pt x="805" y="678"/>
                  </a:lnTo>
                  <a:lnTo>
                    <a:pt x="805" y="679"/>
                  </a:lnTo>
                  <a:lnTo>
                    <a:pt x="805" y="680"/>
                  </a:lnTo>
                  <a:lnTo>
                    <a:pt x="804" y="681"/>
                  </a:lnTo>
                  <a:lnTo>
                    <a:pt x="804" y="683"/>
                  </a:lnTo>
                  <a:lnTo>
                    <a:pt x="804" y="681"/>
                  </a:lnTo>
                  <a:lnTo>
                    <a:pt x="805" y="683"/>
                  </a:lnTo>
                  <a:lnTo>
                    <a:pt x="805" y="689"/>
                  </a:lnTo>
                  <a:lnTo>
                    <a:pt x="804" y="689"/>
                  </a:lnTo>
                  <a:lnTo>
                    <a:pt x="804" y="690"/>
                  </a:lnTo>
                  <a:lnTo>
                    <a:pt x="805" y="690"/>
                  </a:lnTo>
                  <a:lnTo>
                    <a:pt x="805" y="692"/>
                  </a:lnTo>
                  <a:lnTo>
                    <a:pt x="806" y="692"/>
                  </a:lnTo>
                  <a:lnTo>
                    <a:pt x="806" y="693"/>
                  </a:lnTo>
                  <a:lnTo>
                    <a:pt x="805" y="694"/>
                  </a:lnTo>
                  <a:lnTo>
                    <a:pt x="805" y="695"/>
                  </a:lnTo>
                  <a:lnTo>
                    <a:pt x="804" y="696"/>
                  </a:lnTo>
                  <a:lnTo>
                    <a:pt x="805" y="698"/>
                  </a:lnTo>
                  <a:lnTo>
                    <a:pt x="804" y="698"/>
                  </a:lnTo>
                  <a:lnTo>
                    <a:pt x="804" y="697"/>
                  </a:lnTo>
                  <a:lnTo>
                    <a:pt x="803" y="697"/>
                  </a:lnTo>
                  <a:lnTo>
                    <a:pt x="801" y="696"/>
                  </a:lnTo>
                  <a:lnTo>
                    <a:pt x="801" y="695"/>
                  </a:lnTo>
                  <a:lnTo>
                    <a:pt x="800" y="695"/>
                  </a:lnTo>
                  <a:lnTo>
                    <a:pt x="801" y="696"/>
                  </a:lnTo>
                  <a:lnTo>
                    <a:pt x="800" y="696"/>
                  </a:lnTo>
                  <a:lnTo>
                    <a:pt x="801" y="697"/>
                  </a:lnTo>
                  <a:lnTo>
                    <a:pt x="800" y="698"/>
                  </a:lnTo>
                  <a:lnTo>
                    <a:pt x="801" y="698"/>
                  </a:lnTo>
                  <a:lnTo>
                    <a:pt x="803" y="698"/>
                  </a:lnTo>
                  <a:lnTo>
                    <a:pt x="803" y="700"/>
                  </a:lnTo>
                  <a:lnTo>
                    <a:pt x="803" y="701"/>
                  </a:lnTo>
                  <a:lnTo>
                    <a:pt x="803" y="702"/>
                  </a:lnTo>
                  <a:lnTo>
                    <a:pt x="801" y="702"/>
                  </a:lnTo>
                  <a:lnTo>
                    <a:pt x="800" y="703"/>
                  </a:lnTo>
                  <a:lnTo>
                    <a:pt x="799" y="703"/>
                  </a:lnTo>
                  <a:lnTo>
                    <a:pt x="798" y="701"/>
                  </a:lnTo>
                  <a:lnTo>
                    <a:pt x="799" y="701"/>
                  </a:lnTo>
                  <a:lnTo>
                    <a:pt x="798" y="700"/>
                  </a:lnTo>
                  <a:lnTo>
                    <a:pt x="798" y="701"/>
                  </a:lnTo>
                  <a:lnTo>
                    <a:pt x="798" y="700"/>
                  </a:lnTo>
                  <a:lnTo>
                    <a:pt x="798" y="698"/>
                  </a:lnTo>
                  <a:lnTo>
                    <a:pt x="797" y="698"/>
                  </a:lnTo>
                  <a:lnTo>
                    <a:pt x="797" y="700"/>
                  </a:lnTo>
                  <a:lnTo>
                    <a:pt x="797" y="701"/>
                  </a:lnTo>
                  <a:lnTo>
                    <a:pt x="797" y="702"/>
                  </a:lnTo>
                  <a:lnTo>
                    <a:pt x="797" y="703"/>
                  </a:lnTo>
                  <a:lnTo>
                    <a:pt x="796" y="703"/>
                  </a:lnTo>
                  <a:lnTo>
                    <a:pt x="795" y="704"/>
                  </a:lnTo>
                  <a:lnTo>
                    <a:pt x="794" y="705"/>
                  </a:lnTo>
                  <a:lnTo>
                    <a:pt x="792" y="705"/>
                  </a:lnTo>
                  <a:lnTo>
                    <a:pt x="792" y="704"/>
                  </a:lnTo>
                  <a:lnTo>
                    <a:pt x="791" y="705"/>
                  </a:lnTo>
                  <a:lnTo>
                    <a:pt x="790" y="705"/>
                  </a:lnTo>
                  <a:lnTo>
                    <a:pt x="790" y="706"/>
                  </a:lnTo>
                  <a:lnTo>
                    <a:pt x="790" y="705"/>
                  </a:lnTo>
                  <a:lnTo>
                    <a:pt x="789" y="705"/>
                  </a:lnTo>
                  <a:lnTo>
                    <a:pt x="789" y="706"/>
                  </a:lnTo>
                  <a:close/>
                  <a:moveTo>
                    <a:pt x="537" y="478"/>
                  </a:moveTo>
                  <a:lnTo>
                    <a:pt x="536" y="478"/>
                  </a:lnTo>
                  <a:lnTo>
                    <a:pt x="536" y="479"/>
                  </a:lnTo>
                  <a:lnTo>
                    <a:pt x="534" y="479"/>
                  </a:lnTo>
                  <a:lnTo>
                    <a:pt x="534" y="480"/>
                  </a:lnTo>
                  <a:lnTo>
                    <a:pt x="533" y="480"/>
                  </a:lnTo>
                  <a:lnTo>
                    <a:pt x="532" y="480"/>
                  </a:lnTo>
                  <a:lnTo>
                    <a:pt x="531" y="480"/>
                  </a:lnTo>
                  <a:lnTo>
                    <a:pt x="531" y="481"/>
                  </a:lnTo>
                  <a:lnTo>
                    <a:pt x="530" y="481"/>
                  </a:lnTo>
                  <a:lnTo>
                    <a:pt x="530" y="480"/>
                  </a:lnTo>
                  <a:lnTo>
                    <a:pt x="530" y="479"/>
                  </a:lnTo>
                  <a:lnTo>
                    <a:pt x="530" y="478"/>
                  </a:lnTo>
                  <a:lnTo>
                    <a:pt x="531" y="477"/>
                  </a:lnTo>
                  <a:lnTo>
                    <a:pt x="531" y="476"/>
                  </a:lnTo>
                  <a:lnTo>
                    <a:pt x="530" y="476"/>
                  </a:lnTo>
                  <a:lnTo>
                    <a:pt x="529" y="476"/>
                  </a:lnTo>
                  <a:lnTo>
                    <a:pt x="529" y="477"/>
                  </a:lnTo>
                  <a:lnTo>
                    <a:pt x="528" y="477"/>
                  </a:lnTo>
                  <a:lnTo>
                    <a:pt x="528" y="476"/>
                  </a:lnTo>
                  <a:lnTo>
                    <a:pt x="528" y="477"/>
                  </a:lnTo>
                  <a:lnTo>
                    <a:pt x="528" y="478"/>
                  </a:lnTo>
                  <a:lnTo>
                    <a:pt x="528" y="479"/>
                  </a:lnTo>
                  <a:lnTo>
                    <a:pt x="526" y="479"/>
                  </a:lnTo>
                  <a:lnTo>
                    <a:pt x="525" y="479"/>
                  </a:lnTo>
                  <a:lnTo>
                    <a:pt x="525" y="478"/>
                  </a:lnTo>
                  <a:lnTo>
                    <a:pt x="524" y="477"/>
                  </a:lnTo>
                  <a:lnTo>
                    <a:pt x="523" y="477"/>
                  </a:lnTo>
                  <a:lnTo>
                    <a:pt x="522" y="477"/>
                  </a:lnTo>
                  <a:lnTo>
                    <a:pt x="524" y="475"/>
                  </a:lnTo>
                  <a:lnTo>
                    <a:pt x="524" y="474"/>
                  </a:lnTo>
                  <a:lnTo>
                    <a:pt x="525" y="474"/>
                  </a:lnTo>
                  <a:lnTo>
                    <a:pt x="524" y="474"/>
                  </a:lnTo>
                  <a:lnTo>
                    <a:pt x="523" y="475"/>
                  </a:lnTo>
                  <a:lnTo>
                    <a:pt x="522" y="476"/>
                  </a:lnTo>
                  <a:lnTo>
                    <a:pt x="521" y="476"/>
                  </a:lnTo>
                  <a:lnTo>
                    <a:pt x="521" y="477"/>
                  </a:lnTo>
                  <a:lnTo>
                    <a:pt x="520" y="477"/>
                  </a:lnTo>
                  <a:lnTo>
                    <a:pt x="520" y="476"/>
                  </a:lnTo>
                  <a:lnTo>
                    <a:pt x="519" y="476"/>
                  </a:lnTo>
                  <a:lnTo>
                    <a:pt x="519" y="475"/>
                  </a:lnTo>
                  <a:lnTo>
                    <a:pt x="517" y="477"/>
                  </a:lnTo>
                  <a:lnTo>
                    <a:pt x="516" y="477"/>
                  </a:lnTo>
                  <a:lnTo>
                    <a:pt x="515" y="475"/>
                  </a:lnTo>
                  <a:lnTo>
                    <a:pt x="514" y="472"/>
                  </a:lnTo>
                  <a:lnTo>
                    <a:pt x="515" y="471"/>
                  </a:lnTo>
                  <a:lnTo>
                    <a:pt x="515" y="470"/>
                  </a:lnTo>
                  <a:lnTo>
                    <a:pt x="515" y="469"/>
                  </a:lnTo>
                  <a:lnTo>
                    <a:pt x="514" y="469"/>
                  </a:lnTo>
                  <a:lnTo>
                    <a:pt x="514" y="468"/>
                  </a:lnTo>
                  <a:lnTo>
                    <a:pt x="515" y="467"/>
                  </a:lnTo>
                  <a:lnTo>
                    <a:pt x="515" y="466"/>
                  </a:lnTo>
                  <a:lnTo>
                    <a:pt x="516" y="466"/>
                  </a:lnTo>
                  <a:lnTo>
                    <a:pt x="517" y="466"/>
                  </a:lnTo>
                  <a:lnTo>
                    <a:pt x="519" y="468"/>
                  </a:lnTo>
                  <a:lnTo>
                    <a:pt x="519" y="469"/>
                  </a:lnTo>
                  <a:lnTo>
                    <a:pt x="519" y="470"/>
                  </a:lnTo>
                  <a:lnTo>
                    <a:pt x="520" y="470"/>
                  </a:lnTo>
                  <a:lnTo>
                    <a:pt x="519" y="468"/>
                  </a:lnTo>
                  <a:lnTo>
                    <a:pt x="520" y="468"/>
                  </a:lnTo>
                  <a:lnTo>
                    <a:pt x="520" y="467"/>
                  </a:lnTo>
                  <a:lnTo>
                    <a:pt x="519" y="467"/>
                  </a:lnTo>
                  <a:lnTo>
                    <a:pt x="519" y="466"/>
                  </a:lnTo>
                  <a:lnTo>
                    <a:pt x="520" y="464"/>
                  </a:lnTo>
                  <a:lnTo>
                    <a:pt x="521" y="464"/>
                  </a:lnTo>
                  <a:lnTo>
                    <a:pt x="522" y="466"/>
                  </a:lnTo>
                  <a:lnTo>
                    <a:pt x="522" y="467"/>
                  </a:lnTo>
                  <a:lnTo>
                    <a:pt x="523" y="468"/>
                  </a:lnTo>
                  <a:lnTo>
                    <a:pt x="524" y="468"/>
                  </a:lnTo>
                  <a:lnTo>
                    <a:pt x="524" y="469"/>
                  </a:lnTo>
                  <a:lnTo>
                    <a:pt x="523" y="470"/>
                  </a:lnTo>
                  <a:lnTo>
                    <a:pt x="524" y="469"/>
                  </a:lnTo>
                  <a:lnTo>
                    <a:pt x="525" y="468"/>
                  </a:lnTo>
                  <a:lnTo>
                    <a:pt x="525" y="467"/>
                  </a:lnTo>
                  <a:lnTo>
                    <a:pt x="526" y="467"/>
                  </a:lnTo>
                  <a:lnTo>
                    <a:pt x="525" y="464"/>
                  </a:lnTo>
                  <a:lnTo>
                    <a:pt x="525" y="463"/>
                  </a:lnTo>
                  <a:lnTo>
                    <a:pt x="526" y="464"/>
                  </a:lnTo>
                  <a:lnTo>
                    <a:pt x="528" y="464"/>
                  </a:lnTo>
                  <a:lnTo>
                    <a:pt x="529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30" y="466"/>
                  </a:lnTo>
                  <a:lnTo>
                    <a:pt x="530" y="464"/>
                  </a:lnTo>
                  <a:lnTo>
                    <a:pt x="531" y="464"/>
                  </a:lnTo>
                  <a:lnTo>
                    <a:pt x="531" y="466"/>
                  </a:lnTo>
                  <a:lnTo>
                    <a:pt x="532" y="467"/>
                  </a:lnTo>
                  <a:lnTo>
                    <a:pt x="532" y="468"/>
                  </a:lnTo>
                  <a:lnTo>
                    <a:pt x="531" y="468"/>
                  </a:lnTo>
                  <a:lnTo>
                    <a:pt x="531" y="469"/>
                  </a:lnTo>
                  <a:lnTo>
                    <a:pt x="530" y="470"/>
                  </a:lnTo>
                  <a:lnTo>
                    <a:pt x="531" y="470"/>
                  </a:lnTo>
                  <a:lnTo>
                    <a:pt x="531" y="471"/>
                  </a:lnTo>
                  <a:lnTo>
                    <a:pt x="530" y="472"/>
                  </a:lnTo>
                  <a:lnTo>
                    <a:pt x="531" y="472"/>
                  </a:lnTo>
                  <a:lnTo>
                    <a:pt x="531" y="471"/>
                  </a:lnTo>
                  <a:lnTo>
                    <a:pt x="532" y="471"/>
                  </a:lnTo>
                  <a:lnTo>
                    <a:pt x="533" y="471"/>
                  </a:lnTo>
                  <a:lnTo>
                    <a:pt x="533" y="470"/>
                  </a:lnTo>
                  <a:lnTo>
                    <a:pt x="533" y="471"/>
                  </a:lnTo>
                  <a:lnTo>
                    <a:pt x="534" y="471"/>
                  </a:lnTo>
                  <a:lnTo>
                    <a:pt x="534" y="472"/>
                  </a:lnTo>
                  <a:lnTo>
                    <a:pt x="533" y="472"/>
                  </a:lnTo>
                  <a:lnTo>
                    <a:pt x="533" y="474"/>
                  </a:lnTo>
                  <a:lnTo>
                    <a:pt x="534" y="475"/>
                  </a:lnTo>
                  <a:lnTo>
                    <a:pt x="536" y="474"/>
                  </a:lnTo>
                  <a:lnTo>
                    <a:pt x="537" y="474"/>
                  </a:lnTo>
                  <a:lnTo>
                    <a:pt x="536" y="475"/>
                  </a:lnTo>
                  <a:lnTo>
                    <a:pt x="533" y="476"/>
                  </a:lnTo>
                  <a:lnTo>
                    <a:pt x="532" y="477"/>
                  </a:lnTo>
                  <a:lnTo>
                    <a:pt x="531" y="478"/>
                  </a:lnTo>
                  <a:lnTo>
                    <a:pt x="532" y="478"/>
                  </a:lnTo>
                  <a:lnTo>
                    <a:pt x="533" y="477"/>
                  </a:lnTo>
                  <a:lnTo>
                    <a:pt x="534" y="477"/>
                  </a:lnTo>
                  <a:lnTo>
                    <a:pt x="533" y="478"/>
                  </a:lnTo>
                  <a:lnTo>
                    <a:pt x="534" y="478"/>
                  </a:lnTo>
                  <a:lnTo>
                    <a:pt x="536" y="477"/>
                  </a:lnTo>
                  <a:lnTo>
                    <a:pt x="537" y="477"/>
                  </a:lnTo>
                  <a:lnTo>
                    <a:pt x="537" y="478"/>
                  </a:lnTo>
                  <a:close/>
                  <a:moveTo>
                    <a:pt x="532" y="463"/>
                  </a:moveTo>
                  <a:lnTo>
                    <a:pt x="532" y="462"/>
                  </a:lnTo>
                  <a:lnTo>
                    <a:pt x="533" y="463"/>
                  </a:lnTo>
                  <a:lnTo>
                    <a:pt x="534" y="463"/>
                  </a:lnTo>
                  <a:lnTo>
                    <a:pt x="536" y="463"/>
                  </a:lnTo>
                  <a:lnTo>
                    <a:pt x="537" y="463"/>
                  </a:lnTo>
                  <a:lnTo>
                    <a:pt x="538" y="463"/>
                  </a:lnTo>
                  <a:lnTo>
                    <a:pt x="539" y="463"/>
                  </a:lnTo>
                  <a:lnTo>
                    <a:pt x="539" y="464"/>
                  </a:lnTo>
                  <a:lnTo>
                    <a:pt x="538" y="466"/>
                  </a:lnTo>
                  <a:lnTo>
                    <a:pt x="537" y="466"/>
                  </a:lnTo>
                  <a:lnTo>
                    <a:pt x="537" y="467"/>
                  </a:lnTo>
                  <a:lnTo>
                    <a:pt x="534" y="467"/>
                  </a:lnTo>
                  <a:lnTo>
                    <a:pt x="533" y="467"/>
                  </a:lnTo>
                  <a:lnTo>
                    <a:pt x="532" y="467"/>
                  </a:lnTo>
                  <a:lnTo>
                    <a:pt x="532" y="464"/>
                  </a:lnTo>
                  <a:lnTo>
                    <a:pt x="532" y="463"/>
                  </a:lnTo>
                  <a:close/>
                  <a:moveTo>
                    <a:pt x="434" y="346"/>
                  </a:moveTo>
                  <a:lnTo>
                    <a:pt x="435" y="346"/>
                  </a:lnTo>
                  <a:lnTo>
                    <a:pt x="435" y="347"/>
                  </a:lnTo>
                  <a:lnTo>
                    <a:pt x="436" y="347"/>
                  </a:lnTo>
                  <a:lnTo>
                    <a:pt x="437" y="347"/>
                  </a:lnTo>
                  <a:lnTo>
                    <a:pt x="438" y="347"/>
                  </a:lnTo>
                  <a:lnTo>
                    <a:pt x="439" y="347"/>
                  </a:lnTo>
                  <a:lnTo>
                    <a:pt x="439" y="349"/>
                  </a:lnTo>
                  <a:lnTo>
                    <a:pt x="438" y="349"/>
                  </a:lnTo>
                  <a:lnTo>
                    <a:pt x="437" y="349"/>
                  </a:lnTo>
                  <a:lnTo>
                    <a:pt x="435" y="350"/>
                  </a:lnTo>
                  <a:lnTo>
                    <a:pt x="434" y="350"/>
                  </a:lnTo>
                  <a:lnTo>
                    <a:pt x="433" y="350"/>
                  </a:lnTo>
                  <a:lnTo>
                    <a:pt x="431" y="351"/>
                  </a:lnTo>
                  <a:lnTo>
                    <a:pt x="430" y="351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0"/>
                  </a:lnTo>
                  <a:lnTo>
                    <a:pt x="427" y="350"/>
                  </a:lnTo>
                  <a:lnTo>
                    <a:pt x="427" y="349"/>
                  </a:lnTo>
                  <a:lnTo>
                    <a:pt x="428" y="349"/>
                  </a:lnTo>
                  <a:lnTo>
                    <a:pt x="428" y="347"/>
                  </a:lnTo>
                  <a:lnTo>
                    <a:pt x="429" y="347"/>
                  </a:lnTo>
                  <a:lnTo>
                    <a:pt x="429" y="346"/>
                  </a:lnTo>
                  <a:lnTo>
                    <a:pt x="429" y="345"/>
                  </a:lnTo>
                  <a:lnTo>
                    <a:pt x="429" y="344"/>
                  </a:lnTo>
                  <a:lnTo>
                    <a:pt x="430" y="344"/>
                  </a:lnTo>
                  <a:lnTo>
                    <a:pt x="429" y="347"/>
                  </a:lnTo>
                  <a:lnTo>
                    <a:pt x="430" y="346"/>
                  </a:lnTo>
                  <a:lnTo>
                    <a:pt x="431" y="345"/>
                  </a:lnTo>
                  <a:lnTo>
                    <a:pt x="431" y="346"/>
                  </a:lnTo>
                  <a:lnTo>
                    <a:pt x="433" y="346"/>
                  </a:lnTo>
                  <a:lnTo>
                    <a:pt x="434" y="346"/>
                  </a:lnTo>
                  <a:close/>
                  <a:moveTo>
                    <a:pt x="548" y="458"/>
                  </a:moveTo>
                  <a:lnTo>
                    <a:pt x="547" y="456"/>
                  </a:lnTo>
                  <a:lnTo>
                    <a:pt x="547" y="455"/>
                  </a:lnTo>
                  <a:lnTo>
                    <a:pt x="548" y="455"/>
                  </a:lnTo>
                  <a:lnTo>
                    <a:pt x="548" y="454"/>
                  </a:lnTo>
                  <a:lnTo>
                    <a:pt x="548" y="455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50" y="458"/>
                  </a:lnTo>
                  <a:lnTo>
                    <a:pt x="549" y="458"/>
                  </a:lnTo>
                  <a:lnTo>
                    <a:pt x="549" y="456"/>
                  </a:lnTo>
                  <a:lnTo>
                    <a:pt x="548" y="458"/>
                  </a:lnTo>
                  <a:close/>
                  <a:moveTo>
                    <a:pt x="582" y="462"/>
                  </a:moveTo>
                  <a:lnTo>
                    <a:pt x="583" y="463"/>
                  </a:lnTo>
                  <a:lnTo>
                    <a:pt x="582" y="463"/>
                  </a:lnTo>
                  <a:lnTo>
                    <a:pt x="581" y="464"/>
                  </a:lnTo>
                  <a:lnTo>
                    <a:pt x="580" y="464"/>
                  </a:lnTo>
                  <a:lnTo>
                    <a:pt x="579" y="464"/>
                  </a:lnTo>
                  <a:lnTo>
                    <a:pt x="579" y="463"/>
                  </a:lnTo>
                  <a:lnTo>
                    <a:pt x="580" y="463"/>
                  </a:lnTo>
                  <a:lnTo>
                    <a:pt x="581" y="463"/>
                  </a:lnTo>
                  <a:lnTo>
                    <a:pt x="581" y="462"/>
                  </a:lnTo>
                  <a:lnTo>
                    <a:pt x="582" y="462"/>
                  </a:lnTo>
                  <a:close/>
                  <a:moveTo>
                    <a:pt x="542" y="429"/>
                  </a:moveTo>
                  <a:lnTo>
                    <a:pt x="542" y="428"/>
                  </a:lnTo>
                  <a:lnTo>
                    <a:pt x="543" y="428"/>
                  </a:lnTo>
                  <a:lnTo>
                    <a:pt x="545" y="428"/>
                  </a:lnTo>
                  <a:lnTo>
                    <a:pt x="546" y="429"/>
                  </a:lnTo>
                  <a:lnTo>
                    <a:pt x="546" y="430"/>
                  </a:lnTo>
                  <a:lnTo>
                    <a:pt x="545" y="430"/>
                  </a:lnTo>
                  <a:lnTo>
                    <a:pt x="543" y="430"/>
                  </a:lnTo>
                  <a:lnTo>
                    <a:pt x="542" y="430"/>
                  </a:lnTo>
                  <a:lnTo>
                    <a:pt x="542" y="429"/>
                  </a:lnTo>
                  <a:close/>
                  <a:moveTo>
                    <a:pt x="588" y="464"/>
                  </a:moveTo>
                  <a:lnTo>
                    <a:pt x="589" y="464"/>
                  </a:lnTo>
                  <a:lnTo>
                    <a:pt x="589" y="466"/>
                  </a:lnTo>
                  <a:lnTo>
                    <a:pt x="588" y="466"/>
                  </a:lnTo>
                  <a:lnTo>
                    <a:pt x="586" y="466"/>
                  </a:lnTo>
                  <a:lnTo>
                    <a:pt x="585" y="466"/>
                  </a:lnTo>
                  <a:lnTo>
                    <a:pt x="586" y="464"/>
                  </a:lnTo>
                  <a:lnTo>
                    <a:pt x="588" y="464"/>
                  </a:lnTo>
                  <a:close/>
                  <a:moveTo>
                    <a:pt x="686" y="516"/>
                  </a:moveTo>
                  <a:lnTo>
                    <a:pt x="686" y="517"/>
                  </a:lnTo>
                  <a:lnTo>
                    <a:pt x="688" y="517"/>
                  </a:lnTo>
                  <a:lnTo>
                    <a:pt x="687" y="517"/>
                  </a:lnTo>
                  <a:lnTo>
                    <a:pt x="684" y="517"/>
                  </a:lnTo>
                  <a:lnTo>
                    <a:pt x="683" y="518"/>
                  </a:lnTo>
                  <a:lnTo>
                    <a:pt x="679" y="519"/>
                  </a:lnTo>
                  <a:lnTo>
                    <a:pt x="678" y="519"/>
                  </a:lnTo>
                  <a:lnTo>
                    <a:pt x="680" y="517"/>
                  </a:lnTo>
                  <a:lnTo>
                    <a:pt x="681" y="517"/>
                  </a:lnTo>
                  <a:lnTo>
                    <a:pt x="684" y="517"/>
                  </a:lnTo>
                  <a:lnTo>
                    <a:pt x="685" y="517"/>
                  </a:lnTo>
                  <a:lnTo>
                    <a:pt x="686" y="516"/>
                  </a:lnTo>
                  <a:close/>
                  <a:moveTo>
                    <a:pt x="635" y="475"/>
                  </a:moveTo>
                  <a:lnTo>
                    <a:pt x="632" y="476"/>
                  </a:lnTo>
                  <a:lnTo>
                    <a:pt x="631" y="476"/>
                  </a:lnTo>
                  <a:lnTo>
                    <a:pt x="629" y="475"/>
                  </a:lnTo>
                  <a:lnTo>
                    <a:pt x="631" y="475"/>
                  </a:lnTo>
                  <a:lnTo>
                    <a:pt x="631" y="474"/>
                  </a:lnTo>
                  <a:lnTo>
                    <a:pt x="632" y="474"/>
                  </a:lnTo>
                  <a:lnTo>
                    <a:pt x="632" y="475"/>
                  </a:lnTo>
                  <a:lnTo>
                    <a:pt x="631" y="475"/>
                  </a:lnTo>
                  <a:lnTo>
                    <a:pt x="632" y="475"/>
                  </a:lnTo>
                  <a:lnTo>
                    <a:pt x="633" y="475"/>
                  </a:lnTo>
                  <a:lnTo>
                    <a:pt x="634" y="475"/>
                  </a:lnTo>
                  <a:lnTo>
                    <a:pt x="635" y="475"/>
                  </a:lnTo>
                  <a:close/>
                  <a:moveTo>
                    <a:pt x="637" y="476"/>
                  </a:moveTo>
                  <a:lnTo>
                    <a:pt x="637" y="477"/>
                  </a:lnTo>
                  <a:lnTo>
                    <a:pt x="636" y="477"/>
                  </a:lnTo>
                  <a:lnTo>
                    <a:pt x="635" y="477"/>
                  </a:lnTo>
                  <a:lnTo>
                    <a:pt x="634" y="477"/>
                  </a:lnTo>
                  <a:lnTo>
                    <a:pt x="633" y="477"/>
                  </a:lnTo>
                  <a:lnTo>
                    <a:pt x="632" y="477"/>
                  </a:lnTo>
                  <a:lnTo>
                    <a:pt x="633" y="476"/>
                  </a:lnTo>
                  <a:lnTo>
                    <a:pt x="634" y="476"/>
                  </a:lnTo>
                  <a:lnTo>
                    <a:pt x="635" y="476"/>
                  </a:lnTo>
                  <a:lnTo>
                    <a:pt x="637" y="475"/>
                  </a:lnTo>
                  <a:lnTo>
                    <a:pt x="639" y="475"/>
                  </a:lnTo>
                  <a:lnTo>
                    <a:pt x="639" y="476"/>
                  </a:lnTo>
                  <a:lnTo>
                    <a:pt x="637" y="476"/>
                  </a:lnTo>
                  <a:close/>
                  <a:moveTo>
                    <a:pt x="636" y="474"/>
                  </a:moveTo>
                  <a:lnTo>
                    <a:pt x="635" y="474"/>
                  </a:lnTo>
                  <a:lnTo>
                    <a:pt x="634" y="474"/>
                  </a:lnTo>
                  <a:lnTo>
                    <a:pt x="635" y="474"/>
                  </a:lnTo>
                  <a:lnTo>
                    <a:pt x="633" y="475"/>
                  </a:lnTo>
                  <a:lnTo>
                    <a:pt x="632" y="474"/>
                  </a:lnTo>
                  <a:lnTo>
                    <a:pt x="633" y="474"/>
                  </a:lnTo>
                  <a:lnTo>
                    <a:pt x="634" y="472"/>
                  </a:lnTo>
                  <a:lnTo>
                    <a:pt x="635" y="472"/>
                  </a:lnTo>
                  <a:lnTo>
                    <a:pt x="636" y="472"/>
                  </a:lnTo>
                  <a:lnTo>
                    <a:pt x="637" y="472"/>
                  </a:lnTo>
                  <a:lnTo>
                    <a:pt x="637" y="471"/>
                  </a:lnTo>
                  <a:lnTo>
                    <a:pt x="639" y="471"/>
                  </a:lnTo>
                  <a:lnTo>
                    <a:pt x="639" y="472"/>
                  </a:lnTo>
                  <a:lnTo>
                    <a:pt x="637" y="472"/>
                  </a:lnTo>
                  <a:lnTo>
                    <a:pt x="639" y="474"/>
                  </a:lnTo>
                  <a:lnTo>
                    <a:pt x="637" y="474"/>
                  </a:lnTo>
                  <a:lnTo>
                    <a:pt x="637" y="475"/>
                  </a:lnTo>
                  <a:lnTo>
                    <a:pt x="636" y="474"/>
                  </a:lnTo>
                  <a:close/>
                  <a:moveTo>
                    <a:pt x="633" y="472"/>
                  </a:moveTo>
                  <a:lnTo>
                    <a:pt x="631" y="472"/>
                  </a:lnTo>
                  <a:lnTo>
                    <a:pt x="631" y="471"/>
                  </a:lnTo>
                  <a:lnTo>
                    <a:pt x="632" y="472"/>
                  </a:lnTo>
                  <a:lnTo>
                    <a:pt x="633" y="472"/>
                  </a:lnTo>
                  <a:lnTo>
                    <a:pt x="633" y="471"/>
                  </a:lnTo>
                  <a:lnTo>
                    <a:pt x="631" y="471"/>
                  </a:lnTo>
                  <a:lnTo>
                    <a:pt x="632" y="470"/>
                  </a:lnTo>
                  <a:lnTo>
                    <a:pt x="632" y="471"/>
                  </a:lnTo>
                  <a:lnTo>
                    <a:pt x="633" y="471"/>
                  </a:lnTo>
                  <a:lnTo>
                    <a:pt x="634" y="471"/>
                  </a:lnTo>
                  <a:lnTo>
                    <a:pt x="633" y="470"/>
                  </a:lnTo>
                  <a:lnTo>
                    <a:pt x="635" y="470"/>
                  </a:lnTo>
                  <a:lnTo>
                    <a:pt x="636" y="470"/>
                  </a:lnTo>
                  <a:lnTo>
                    <a:pt x="635" y="470"/>
                  </a:lnTo>
                  <a:lnTo>
                    <a:pt x="636" y="470"/>
                  </a:lnTo>
                  <a:lnTo>
                    <a:pt x="637" y="469"/>
                  </a:lnTo>
                  <a:lnTo>
                    <a:pt x="639" y="469"/>
                  </a:lnTo>
                  <a:lnTo>
                    <a:pt x="639" y="470"/>
                  </a:lnTo>
                  <a:lnTo>
                    <a:pt x="637" y="470"/>
                  </a:lnTo>
                  <a:lnTo>
                    <a:pt x="636" y="471"/>
                  </a:lnTo>
                  <a:lnTo>
                    <a:pt x="635" y="471"/>
                  </a:lnTo>
                  <a:lnTo>
                    <a:pt x="635" y="472"/>
                  </a:lnTo>
                  <a:lnTo>
                    <a:pt x="634" y="472"/>
                  </a:lnTo>
                  <a:lnTo>
                    <a:pt x="633" y="472"/>
                  </a:lnTo>
                  <a:close/>
                  <a:moveTo>
                    <a:pt x="653" y="477"/>
                  </a:moveTo>
                  <a:lnTo>
                    <a:pt x="653" y="478"/>
                  </a:lnTo>
                  <a:lnTo>
                    <a:pt x="657" y="478"/>
                  </a:lnTo>
                  <a:lnTo>
                    <a:pt x="657" y="479"/>
                  </a:lnTo>
                  <a:lnTo>
                    <a:pt x="655" y="479"/>
                  </a:lnTo>
                  <a:lnTo>
                    <a:pt x="654" y="479"/>
                  </a:lnTo>
                  <a:lnTo>
                    <a:pt x="653" y="479"/>
                  </a:lnTo>
                  <a:lnTo>
                    <a:pt x="648" y="480"/>
                  </a:lnTo>
                  <a:lnTo>
                    <a:pt x="645" y="481"/>
                  </a:lnTo>
                  <a:lnTo>
                    <a:pt x="643" y="481"/>
                  </a:lnTo>
                  <a:lnTo>
                    <a:pt x="643" y="483"/>
                  </a:lnTo>
                  <a:lnTo>
                    <a:pt x="643" y="484"/>
                  </a:lnTo>
                  <a:lnTo>
                    <a:pt x="642" y="484"/>
                  </a:lnTo>
                  <a:lnTo>
                    <a:pt x="642" y="483"/>
                  </a:lnTo>
                  <a:lnTo>
                    <a:pt x="641" y="483"/>
                  </a:lnTo>
                  <a:lnTo>
                    <a:pt x="640" y="483"/>
                  </a:lnTo>
                  <a:lnTo>
                    <a:pt x="640" y="484"/>
                  </a:lnTo>
                  <a:lnTo>
                    <a:pt x="640" y="485"/>
                  </a:lnTo>
                  <a:lnTo>
                    <a:pt x="639" y="485"/>
                  </a:lnTo>
                  <a:lnTo>
                    <a:pt x="637" y="486"/>
                  </a:lnTo>
                  <a:lnTo>
                    <a:pt x="636" y="484"/>
                  </a:lnTo>
                  <a:lnTo>
                    <a:pt x="635" y="484"/>
                  </a:lnTo>
                  <a:lnTo>
                    <a:pt x="634" y="485"/>
                  </a:lnTo>
                  <a:lnTo>
                    <a:pt x="632" y="484"/>
                  </a:lnTo>
                  <a:lnTo>
                    <a:pt x="631" y="484"/>
                  </a:lnTo>
                  <a:lnTo>
                    <a:pt x="629" y="483"/>
                  </a:lnTo>
                  <a:lnTo>
                    <a:pt x="631" y="483"/>
                  </a:lnTo>
                  <a:lnTo>
                    <a:pt x="632" y="481"/>
                  </a:lnTo>
                  <a:lnTo>
                    <a:pt x="633" y="481"/>
                  </a:lnTo>
                  <a:lnTo>
                    <a:pt x="634" y="481"/>
                  </a:lnTo>
                  <a:lnTo>
                    <a:pt x="635" y="481"/>
                  </a:lnTo>
                  <a:lnTo>
                    <a:pt x="635" y="480"/>
                  </a:lnTo>
                  <a:lnTo>
                    <a:pt x="636" y="480"/>
                  </a:lnTo>
                  <a:lnTo>
                    <a:pt x="637" y="480"/>
                  </a:lnTo>
                  <a:lnTo>
                    <a:pt x="639" y="480"/>
                  </a:lnTo>
                  <a:lnTo>
                    <a:pt x="639" y="479"/>
                  </a:lnTo>
                  <a:lnTo>
                    <a:pt x="642" y="479"/>
                  </a:lnTo>
                  <a:lnTo>
                    <a:pt x="644" y="479"/>
                  </a:lnTo>
                  <a:lnTo>
                    <a:pt x="646" y="478"/>
                  </a:lnTo>
                  <a:lnTo>
                    <a:pt x="648" y="478"/>
                  </a:lnTo>
                  <a:lnTo>
                    <a:pt x="649" y="477"/>
                  </a:lnTo>
                  <a:lnTo>
                    <a:pt x="650" y="477"/>
                  </a:lnTo>
                  <a:lnTo>
                    <a:pt x="651" y="477"/>
                  </a:lnTo>
                  <a:lnTo>
                    <a:pt x="652" y="477"/>
                  </a:lnTo>
                  <a:lnTo>
                    <a:pt x="652" y="476"/>
                  </a:lnTo>
                  <a:lnTo>
                    <a:pt x="653" y="476"/>
                  </a:lnTo>
                  <a:lnTo>
                    <a:pt x="653" y="475"/>
                  </a:lnTo>
                  <a:lnTo>
                    <a:pt x="654" y="474"/>
                  </a:lnTo>
                  <a:lnTo>
                    <a:pt x="655" y="474"/>
                  </a:lnTo>
                  <a:lnTo>
                    <a:pt x="655" y="475"/>
                  </a:lnTo>
                  <a:lnTo>
                    <a:pt x="654" y="475"/>
                  </a:lnTo>
                  <a:lnTo>
                    <a:pt x="657" y="476"/>
                  </a:lnTo>
                  <a:lnTo>
                    <a:pt x="655" y="477"/>
                  </a:lnTo>
                  <a:lnTo>
                    <a:pt x="653" y="477"/>
                  </a:lnTo>
                  <a:close/>
                  <a:moveTo>
                    <a:pt x="643" y="464"/>
                  </a:moveTo>
                  <a:lnTo>
                    <a:pt x="643" y="466"/>
                  </a:lnTo>
                  <a:lnTo>
                    <a:pt x="642" y="466"/>
                  </a:lnTo>
                  <a:lnTo>
                    <a:pt x="642" y="467"/>
                  </a:lnTo>
                  <a:lnTo>
                    <a:pt x="641" y="467"/>
                  </a:lnTo>
                  <a:lnTo>
                    <a:pt x="640" y="467"/>
                  </a:lnTo>
                  <a:lnTo>
                    <a:pt x="640" y="466"/>
                  </a:lnTo>
                  <a:lnTo>
                    <a:pt x="641" y="464"/>
                  </a:lnTo>
                  <a:lnTo>
                    <a:pt x="642" y="464"/>
                  </a:lnTo>
                  <a:lnTo>
                    <a:pt x="643" y="464"/>
                  </a:lnTo>
                  <a:close/>
                  <a:moveTo>
                    <a:pt x="683" y="495"/>
                  </a:moveTo>
                  <a:lnTo>
                    <a:pt x="685" y="495"/>
                  </a:lnTo>
                  <a:lnTo>
                    <a:pt x="684" y="495"/>
                  </a:lnTo>
                  <a:lnTo>
                    <a:pt x="684" y="496"/>
                  </a:lnTo>
                  <a:lnTo>
                    <a:pt x="683" y="497"/>
                  </a:lnTo>
                  <a:lnTo>
                    <a:pt x="681" y="497"/>
                  </a:lnTo>
                  <a:lnTo>
                    <a:pt x="681" y="496"/>
                  </a:lnTo>
                  <a:lnTo>
                    <a:pt x="680" y="496"/>
                  </a:lnTo>
                  <a:lnTo>
                    <a:pt x="680" y="495"/>
                  </a:lnTo>
                  <a:lnTo>
                    <a:pt x="683" y="495"/>
                  </a:lnTo>
                  <a:close/>
                  <a:moveTo>
                    <a:pt x="669" y="484"/>
                  </a:moveTo>
                  <a:lnTo>
                    <a:pt x="670" y="485"/>
                  </a:lnTo>
                  <a:lnTo>
                    <a:pt x="669" y="484"/>
                  </a:lnTo>
                  <a:lnTo>
                    <a:pt x="668" y="484"/>
                  </a:lnTo>
                  <a:lnTo>
                    <a:pt x="668" y="485"/>
                  </a:lnTo>
                  <a:lnTo>
                    <a:pt x="667" y="485"/>
                  </a:lnTo>
                  <a:lnTo>
                    <a:pt x="667" y="484"/>
                  </a:lnTo>
                  <a:lnTo>
                    <a:pt x="666" y="484"/>
                  </a:lnTo>
                  <a:lnTo>
                    <a:pt x="662" y="484"/>
                  </a:lnTo>
                  <a:lnTo>
                    <a:pt x="661" y="484"/>
                  </a:lnTo>
                  <a:lnTo>
                    <a:pt x="660" y="484"/>
                  </a:lnTo>
                  <a:lnTo>
                    <a:pt x="659" y="484"/>
                  </a:lnTo>
                  <a:lnTo>
                    <a:pt x="659" y="483"/>
                  </a:lnTo>
                  <a:lnTo>
                    <a:pt x="659" y="481"/>
                  </a:lnTo>
                  <a:lnTo>
                    <a:pt x="660" y="481"/>
                  </a:lnTo>
                  <a:lnTo>
                    <a:pt x="663" y="481"/>
                  </a:lnTo>
                  <a:lnTo>
                    <a:pt x="663" y="480"/>
                  </a:lnTo>
                  <a:lnTo>
                    <a:pt x="662" y="480"/>
                  </a:lnTo>
                  <a:lnTo>
                    <a:pt x="663" y="480"/>
                  </a:lnTo>
                  <a:lnTo>
                    <a:pt x="662" y="480"/>
                  </a:lnTo>
                  <a:lnTo>
                    <a:pt x="661" y="480"/>
                  </a:lnTo>
                  <a:lnTo>
                    <a:pt x="662" y="480"/>
                  </a:lnTo>
                  <a:lnTo>
                    <a:pt x="661" y="480"/>
                  </a:lnTo>
                  <a:lnTo>
                    <a:pt x="661" y="479"/>
                  </a:lnTo>
                  <a:lnTo>
                    <a:pt x="661" y="478"/>
                  </a:lnTo>
                  <a:lnTo>
                    <a:pt x="662" y="477"/>
                  </a:lnTo>
                  <a:lnTo>
                    <a:pt x="663" y="478"/>
                  </a:lnTo>
                  <a:lnTo>
                    <a:pt x="663" y="477"/>
                  </a:lnTo>
                  <a:lnTo>
                    <a:pt x="665" y="477"/>
                  </a:lnTo>
                  <a:lnTo>
                    <a:pt x="666" y="477"/>
                  </a:lnTo>
                  <a:lnTo>
                    <a:pt x="667" y="477"/>
                  </a:lnTo>
                  <a:lnTo>
                    <a:pt x="666" y="478"/>
                  </a:lnTo>
                  <a:lnTo>
                    <a:pt x="667" y="479"/>
                  </a:lnTo>
                  <a:lnTo>
                    <a:pt x="668" y="479"/>
                  </a:lnTo>
                  <a:lnTo>
                    <a:pt x="668" y="480"/>
                  </a:lnTo>
                  <a:lnTo>
                    <a:pt x="667" y="481"/>
                  </a:lnTo>
                  <a:lnTo>
                    <a:pt x="668" y="481"/>
                  </a:lnTo>
                  <a:lnTo>
                    <a:pt x="669" y="483"/>
                  </a:lnTo>
                  <a:lnTo>
                    <a:pt x="670" y="483"/>
                  </a:lnTo>
                  <a:lnTo>
                    <a:pt x="671" y="483"/>
                  </a:lnTo>
                  <a:lnTo>
                    <a:pt x="670" y="484"/>
                  </a:lnTo>
                  <a:lnTo>
                    <a:pt x="669" y="484"/>
                  </a:lnTo>
                  <a:close/>
                  <a:moveTo>
                    <a:pt x="648" y="466"/>
                  </a:moveTo>
                  <a:lnTo>
                    <a:pt x="646" y="466"/>
                  </a:lnTo>
                  <a:lnTo>
                    <a:pt x="648" y="464"/>
                  </a:lnTo>
                  <a:lnTo>
                    <a:pt x="649" y="464"/>
                  </a:lnTo>
                  <a:lnTo>
                    <a:pt x="649" y="463"/>
                  </a:lnTo>
                  <a:lnTo>
                    <a:pt x="649" y="464"/>
                  </a:lnTo>
                  <a:lnTo>
                    <a:pt x="648" y="466"/>
                  </a:lnTo>
                  <a:lnTo>
                    <a:pt x="649" y="466"/>
                  </a:lnTo>
                  <a:lnTo>
                    <a:pt x="650" y="464"/>
                  </a:lnTo>
                  <a:lnTo>
                    <a:pt x="651" y="464"/>
                  </a:lnTo>
                  <a:lnTo>
                    <a:pt x="650" y="466"/>
                  </a:lnTo>
                  <a:lnTo>
                    <a:pt x="651" y="466"/>
                  </a:lnTo>
                  <a:lnTo>
                    <a:pt x="650" y="466"/>
                  </a:lnTo>
                  <a:lnTo>
                    <a:pt x="650" y="467"/>
                  </a:lnTo>
                  <a:lnTo>
                    <a:pt x="649" y="467"/>
                  </a:lnTo>
                  <a:lnTo>
                    <a:pt x="648" y="467"/>
                  </a:lnTo>
                  <a:lnTo>
                    <a:pt x="648" y="468"/>
                  </a:lnTo>
                  <a:lnTo>
                    <a:pt x="649" y="468"/>
                  </a:lnTo>
                  <a:lnTo>
                    <a:pt x="649" y="469"/>
                  </a:lnTo>
                  <a:lnTo>
                    <a:pt x="648" y="469"/>
                  </a:lnTo>
                  <a:lnTo>
                    <a:pt x="645" y="470"/>
                  </a:lnTo>
                  <a:lnTo>
                    <a:pt x="644" y="471"/>
                  </a:lnTo>
                  <a:lnTo>
                    <a:pt x="643" y="472"/>
                  </a:lnTo>
                  <a:lnTo>
                    <a:pt x="642" y="472"/>
                  </a:lnTo>
                  <a:lnTo>
                    <a:pt x="642" y="474"/>
                  </a:lnTo>
                  <a:lnTo>
                    <a:pt x="641" y="472"/>
                  </a:lnTo>
                  <a:lnTo>
                    <a:pt x="642" y="472"/>
                  </a:lnTo>
                  <a:lnTo>
                    <a:pt x="641" y="472"/>
                  </a:lnTo>
                  <a:lnTo>
                    <a:pt x="641" y="471"/>
                  </a:lnTo>
                  <a:lnTo>
                    <a:pt x="643" y="471"/>
                  </a:lnTo>
                  <a:lnTo>
                    <a:pt x="642" y="471"/>
                  </a:lnTo>
                  <a:lnTo>
                    <a:pt x="642" y="470"/>
                  </a:lnTo>
                  <a:lnTo>
                    <a:pt x="641" y="470"/>
                  </a:lnTo>
                  <a:lnTo>
                    <a:pt x="642" y="469"/>
                  </a:lnTo>
                  <a:lnTo>
                    <a:pt x="643" y="469"/>
                  </a:lnTo>
                  <a:lnTo>
                    <a:pt x="642" y="468"/>
                  </a:lnTo>
                  <a:lnTo>
                    <a:pt x="643" y="469"/>
                  </a:lnTo>
                  <a:lnTo>
                    <a:pt x="644" y="469"/>
                  </a:lnTo>
                  <a:lnTo>
                    <a:pt x="645" y="469"/>
                  </a:lnTo>
                  <a:lnTo>
                    <a:pt x="645" y="468"/>
                  </a:lnTo>
                  <a:lnTo>
                    <a:pt x="644" y="468"/>
                  </a:lnTo>
                  <a:lnTo>
                    <a:pt x="644" y="467"/>
                  </a:lnTo>
                  <a:lnTo>
                    <a:pt x="645" y="468"/>
                  </a:lnTo>
                  <a:lnTo>
                    <a:pt x="645" y="467"/>
                  </a:lnTo>
                  <a:lnTo>
                    <a:pt x="645" y="466"/>
                  </a:lnTo>
                  <a:lnTo>
                    <a:pt x="646" y="467"/>
                  </a:lnTo>
                  <a:lnTo>
                    <a:pt x="648" y="466"/>
                  </a:lnTo>
                  <a:close/>
                  <a:moveTo>
                    <a:pt x="594" y="417"/>
                  </a:moveTo>
                  <a:lnTo>
                    <a:pt x="593" y="418"/>
                  </a:lnTo>
                  <a:lnTo>
                    <a:pt x="592" y="418"/>
                  </a:lnTo>
                  <a:lnTo>
                    <a:pt x="591" y="418"/>
                  </a:lnTo>
                  <a:lnTo>
                    <a:pt x="590" y="418"/>
                  </a:lnTo>
                  <a:lnTo>
                    <a:pt x="590" y="419"/>
                  </a:lnTo>
                  <a:lnTo>
                    <a:pt x="589" y="419"/>
                  </a:lnTo>
                  <a:lnTo>
                    <a:pt x="588" y="418"/>
                  </a:lnTo>
                  <a:lnTo>
                    <a:pt x="589" y="418"/>
                  </a:lnTo>
                  <a:lnTo>
                    <a:pt x="590" y="418"/>
                  </a:lnTo>
                  <a:lnTo>
                    <a:pt x="591" y="418"/>
                  </a:lnTo>
                  <a:lnTo>
                    <a:pt x="591" y="417"/>
                  </a:lnTo>
                  <a:lnTo>
                    <a:pt x="592" y="417"/>
                  </a:lnTo>
                  <a:lnTo>
                    <a:pt x="593" y="416"/>
                  </a:lnTo>
                  <a:lnTo>
                    <a:pt x="594" y="416"/>
                  </a:lnTo>
                  <a:lnTo>
                    <a:pt x="594" y="417"/>
                  </a:lnTo>
                  <a:close/>
                  <a:moveTo>
                    <a:pt x="680" y="481"/>
                  </a:moveTo>
                  <a:lnTo>
                    <a:pt x="680" y="483"/>
                  </a:lnTo>
                  <a:lnTo>
                    <a:pt x="679" y="483"/>
                  </a:lnTo>
                  <a:lnTo>
                    <a:pt x="677" y="483"/>
                  </a:lnTo>
                  <a:lnTo>
                    <a:pt x="676" y="483"/>
                  </a:lnTo>
                  <a:lnTo>
                    <a:pt x="675" y="483"/>
                  </a:lnTo>
                  <a:lnTo>
                    <a:pt x="674" y="483"/>
                  </a:lnTo>
                  <a:lnTo>
                    <a:pt x="672" y="483"/>
                  </a:lnTo>
                  <a:lnTo>
                    <a:pt x="669" y="480"/>
                  </a:lnTo>
                  <a:lnTo>
                    <a:pt x="669" y="479"/>
                  </a:lnTo>
                  <a:lnTo>
                    <a:pt x="670" y="479"/>
                  </a:lnTo>
                  <a:lnTo>
                    <a:pt x="672" y="480"/>
                  </a:lnTo>
                  <a:lnTo>
                    <a:pt x="674" y="480"/>
                  </a:lnTo>
                  <a:lnTo>
                    <a:pt x="675" y="480"/>
                  </a:lnTo>
                  <a:lnTo>
                    <a:pt x="677" y="481"/>
                  </a:lnTo>
                  <a:lnTo>
                    <a:pt x="677" y="480"/>
                  </a:lnTo>
                  <a:lnTo>
                    <a:pt x="678" y="481"/>
                  </a:lnTo>
                  <a:lnTo>
                    <a:pt x="679" y="481"/>
                  </a:lnTo>
                  <a:lnTo>
                    <a:pt x="680" y="481"/>
                  </a:lnTo>
                  <a:close/>
                  <a:moveTo>
                    <a:pt x="657" y="462"/>
                  </a:moveTo>
                  <a:lnTo>
                    <a:pt x="658" y="462"/>
                  </a:lnTo>
                  <a:lnTo>
                    <a:pt x="659" y="461"/>
                  </a:lnTo>
                  <a:lnTo>
                    <a:pt x="658" y="461"/>
                  </a:lnTo>
                  <a:lnTo>
                    <a:pt x="659" y="461"/>
                  </a:lnTo>
                  <a:lnTo>
                    <a:pt x="659" y="462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59" y="463"/>
                  </a:lnTo>
                  <a:lnTo>
                    <a:pt x="658" y="463"/>
                  </a:lnTo>
                  <a:lnTo>
                    <a:pt x="657" y="462"/>
                  </a:lnTo>
                  <a:lnTo>
                    <a:pt x="658" y="462"/>
                  </a:lnTo>
                  <a:lnTo>
                    <a:pt x="657" y="462"/>
                  </a:lnTo>
                  <a:close/>
                  <a:moveTo>
                    <a:pt x="653" y="455"/>
                  </a:moveTo>
                  <a:lnTo>
                    <a:pt x="653" y="454"/>
                  </a:lnTo>
                  <a:lnTo>
                    <a:pt x="653" y="455"/>
                  </a:lnTo>
                  <a:lnTo>
                    <a:pt x="653" y="456"/>
                  </a:lnTo>
                  <a:lnTo>
                    <a:pt x="652" y="456"/>
                  </a:lnTo>
                  <a:lnTo>
                    <a:pt x="651" y="456"/>
                  </a:lnTo>
                  <a:lnTo>
                    <a:pt x="651" y="455"/>
                  </a:lnTo>
                  <a:lnTo>
                    <a:pt x="652" y="454"/>
                  </a:lnTo>
                  <a:lnTo>
                    <a:pt x="652" y="455"/>
                  </a:lnTo>
                  <a:lnTo>
                    <a:pt x="652" y="454"/>
                  </a:lnTo>
                  <a:lnTo>
                    <a:pt x="653" y="454"/>
                  </a:lnTo>
                  <a:lnTo>
                    <a:pt x="653" y="455"/>
                  </a:lnTo>
                  <a:close/>
                  <a:moveTo>
                    <a:pt x="648" y="454"/>
                  </a:moveTo>
                  <a:lnTo>
                    <a:pt x="649" y="453"/>
                  </a:lnTo>
                  <a:lnTo>
                    <a:pt x="649" y="452"/>
                  </a:lnTo>
                  <a:lnTo>
                    <a:pt x="650" y="452"/>
                  </a:lnTo>
                  <a:lnTo>
                    <a:pt x="650" y="451"/>
                  </a:lnTo>
                  <a:lnTo>
                    <a:pt x="651" y="451"/>
                  </a:lnTo>
                  <a:lnTo>
                    <a:pt x="651" y="452"/>
                  </a:lnTo>
                  <a:lnTo>
                    <a:pt x="651" y="453"/>
                  </a:lnTo>
                  <a:lnTo>
                    <a:pt x="650" y="453"/>
                  </a:lnTo>
                  <a:lnTo>
                    <a:pt x="650" y="454"/>
                  </a:lnTo>
                  <a:lnTo>
                    <a:pt x="649" y="455"/>
                  </a:lnTo>
                  <a:lnTo>
                    <a:pt x="648" y="455"/>
                  </a:lnTo>
                  <a:lnTo>
                    <a:pt x="648" y="454"/>
                  </a:lnTo>
                  <a:close/>
                  <a:moveTo>
                    <a:pt x="652" y="451"/>
                  </a:moveTo>
                  <a:lnTo>
                    <a:pt x="652" y="450"/>
                  </a:lnTo>
                  <a:lnTo>
                    <a:pt x="653" y="450"/>
                  </a:lnTo>
                  <a:lnTo>
                    <a:pt x="653" y="449"/>
                  </a:lnTo>
                  <a:lnTo>
                    <a:pt x="654" y="449"/>
                  </a:lnTo>
                  <a:lnTo>
                    <a:pt x="655" y="449"/>
                  </a:lnTo>
                  <a:lnTo>
                    <a:pt x="655" y="447"/>
                  </a:lnTo>
                  <a:lnTo>
                    <a:pt x="657" y="447"/>
                  </a:lnTo>
                  <a:lnTo>
                    <a:pt x="657" y="450"/>
                  </a:lnTo>
                  <a:lnTo>
                    <a:pt x="655" y="451"/>
                  </a:lnTo>
                  <a:lnTo>
                    <a:pt x="655" y="452"/>
                  </a:lnTo>
                  <a:lnTo>
                    <a:pt x="654" y="453"/>
                  </a:lnTo>
                  <a:lnTo>
                    <a:pt x="654" y="452"/>
                  </a:lnTo>
                  <a:lnTo>
                    <a:pt x="653" y="452"/>
                  </a:lnTo>
                  <a:lnTo>
                    <a:pt x="652" y="451"/>
                  </a:lnTo>
                  <a:close/>
                  <a:moveTo>
                    <a:pt x="568" y="207"/>
                  </a:moveTo>
                  <a:lnTo>
                    <a:pt x="567" y="207"/>
                  </a:lnTo>
                  <a:lnTo>
                    <a:pt x="566" y="208"/>
                  </a:lnTo>
                  <a:lnTo>
                    <a:pt x="566" y="207"/>
                  </a:lnTo>
                  <a:lnTo>
                    <a:pt x="565" y="205"/>
                  </a:lnTo>
                  <a:lnTo>
                    <a:pt x="564" y="204"/>
                  </a:lnTo>
                  <a:lnTo>
                    <a:pt x="564" y="203"/>
                  </a:lnTo>
                  <a:lnTo>
                    <a:pt x="564" y="202"/>
                  </a:lnTo>
                  <a:lnTo>
                    <a:pt x="565" y="202"/>
                  </a:lnTo>
                  <a:lnTo>
                    <a:pt x="566" y="202"/>
                  </a:lnTo>
                  <a:lnTo>
                    <a:pt x="566" y="203"/>
                  </a:lnTo>
                  <a:lnTo>
                    <a:pt x="567" y="203"/>
                  </a:lnTo>
                  <a:lnTo>
                    <a:pt x="567" y="204"/>
                  </a:lnTo>
                  <a:lnTo>
                    <a:pt x="568" y="204"/>
                  </a:lnTo>
                  <a:lnTo>
                    <a:pt x="568" y="205"/>
                  </a:lnTo>
                  <a:lnTo>
                    <a:pt x="568" y="207"/>
                  </a:lnTo>
                  <a:close/>
                  <a:moveTo>
                    <a:pt x="754" y="59"/>
                  </a:moveTo>
                  <a:lnTo>
                    <a:pt x="755" y="59"/>
                  </a:lnTo>
                  <a:lnTo>
                    <a:pt x="756" y="58"/>
                  </a:lnTo>
                  <a:lnTo>
                    <a:pt x="755" y="59"/>
                  </a:lnTo>
                  <a:lnTo>
                    <a:pt x="754" y="60"/>
                  </a:lnTo>
                  <a:lnTo>
                    <a:pt x="753" y="60"/>
                  </a:lnTo>
                  <a:lnTo>
                    <a:pt x="749" y="62"/>
                  </a:lnTo>
                  <a:lnTo>
                    <a:pt x="751" y="61"/>
                  </a:lnTo>
                  <a:lnTo>
                    <a:pt x="752" y="61"/>
                  </a:lnTo>
                  <a:lnTo>
                    <a:pt x="752" y="60"/>
                  </a:lnTo>
                  <a:lnTo>
                    <a:pt x="754" y="59"/>
                  </a:lnTo>
                  <a:close/>
                  <a:moveTo>
                    <a:pt x="949" y="245"/>
                  </a:moveTo>
                  <a:lnTo>
                    <a:pt x="949" y="246"/>
                  </a:lnTo>
                  <a:lnTo>
                    <a:pt x="949" y="245"/>
                  </a:lnTo>
                  <a:lnTo>
                    <a:pt x="949" y="244"/>
                  </a:lnTo>
                  <a:lnTo>
                    <a:pt x="949" y="242"/>
                  </a:lnTo>
                  <a:lnTo>
                    <a:pt x="947" y="242"/>
                  </a:lnTo>
                  <a:lnTo>
                    <a:pt x="947" y="241"/>
                  </a:lnTo>
                  <a:lnTo>
                    <a:pt x="947" y="240"/>
                  </a:lnTo>
                  <a:lnTo>
                    <a:pt x="946" y="240"/>
                  </a:lnTo>
                  <a:lnTo>
                    <a:pt x="946" y="238"/>
                  </a:lnTo>
                  <a:lnTo>
                    <a:pt x="947" y="238"/>
                  </a:lnTo>
                  <a:lnTo>
                    <a:pt x="949" y="243"/>
                  </a:lnTo>
                  <a:lnTo>
                    <a:pt x="949" y="245"/>
                  </a:lnTo>
                  <a:close/>
                  <a:moveTo>
                    <a:pt x="761" y="57"/>
                  </a:moveTo>
                  <a:lnTo>
                    <a:pt x="762" y="56"/>
                  </a:lnTo>
                  <a:lnTo>
                    <a:pt x="763" y="56"/>
                  </a:lnTo>
                  <a:lnTo>
                    <a:pt x="766" y="56"/>
                  </a:lnTo>
                  <a:lnTo>
                    <a:pt x="765" y="56"/>
                  </a:lnTo>
                  <a:lnTo>
                    <a:pt x="762" y="57"/>
                  </a:lnTo>
                  <a:lnTo>
                    <a:pt x="761" y="57"/>
                  </a:lnTo>
                  <a:lnTo>
                    <a:pt x="758" y="58"/>
                  </a:lnTo>
                  <a:lnTo>
                    <a:pt x="757" y="58"/>
                  </a:lnTo>
                  <a:lnTo>
                    <a:pt x="761" y="57"/>
                  </a:lnTo>
                  <a:close/>
                  <a:moveTo>
                    <a:pt x="771" y="56"/>
                  </a:moveTo>
                  <a:lnTo>
                    <a:pt x="772" y="54"/>
                  </a:lnTo>
                  <a:lnTo>
                    <a:pt x="773" y="54"/>
                  </a:lnTo>
                  <a:lnTo>
                    <a:pt x="774" y="54"/>
                  </a:lnTo>
                  <a:lnTo>
                    <a:pt x="773" y="54"/>
                  </a:lnTo>
                  <a:lnTo>
                    <a:pt x="771" y="56"/>
                  </a:lnTo>
                  <a:lnTo>
                    <a:pt x="770" y="56"/>
                  </a:lnTo>
                  <a:lnTo>
                    <a:pt x="769" y="56"/>
                  </a:lnTo>
                  <a:lnTo>
                    <a:pt x="767" y="56"/>
                  </a:lnTo>
                  <a:lnTo>
                    <a:pt x="770" y="56"/>
                  </a:lnTo>
                  <a:lnTo>
                    <a:pt x="771" y="56"/>
                  </a:lnTo>
                  <a:close/>
                  <a:moveTo>
                    <a:pt x="777" y="54"/>
                  </a:moveTo>
                  <a:lnTo>
                    <a:pt x="780" y="54"/>
                  </a:lnTo>
                  <a:lnTo>
                    <a:pt x="782" y="54"/>
                  </a:lnTo>
                  <a:lnTo>
                    <a:pt x="780" y="54"/>
                  </a:lnTo>
                  <a:lnTo>
                    <a:pt x="777" y="54"/>
                  </a:lnTo>
                  <a:lnTo>
                    <a:pt x="775" y="54"/>
                  </a:lnTo>
                  <a:lnTo>
                    <a:pt x="774" y="54"/>
                  </a:lnTo>
                  <a:lnTo>
                    <a:pt x="777" y="54"/>
                  </a:lnTo>
                  <a:close/>
                  <a:moveTo>
                    <a:pt x="789" y="59"/>
                  </a:moveTo>
                  <a:lnTo>
                    <a:pt x="787" y="57"/>
                  </a:lnTo>
                  <a:lnTo>
                    <a:pt x="787" y="56"/>
                  </a:lnTo>
                  <a:lnTo>
                    <a:pt x="786" y="56"/>
                  </a:lnTo>
                  <a:lnTo>
                    <a:pt x="787" y="56"/>
                  </a:lnTo>
                  <a:lnTo>
                    <a:pt x="789" y="59"/>
                  </a:lnTo>
                  <a:close/>
                  <a:moveTo>
                    <a:pt x="895" y="168"/>
                  </a:moveTo>
                  <a:lnTo>
                    <a:pt x="895" y="166"/>
                  </a:lnTo>
                  <a:lnTo>
                    <a:pt x="894" y="166"/>
                  </a:lnTo>
                  <a:lnTo>
                    <a:pt x="894" y="162"/>
                  </a:lnTo>
                  <a:lnTo>
                    <a:pt x="893" y="162"/>
                  </a:lnTo>
                  <a:lnTo>
                    <a:pt x="893" y="161"/>
                  </a:lnTo>
                  <a:lnTo>
                    <a:pt x="894" y="162"/>
                  </a:lnTo>
                  <a:lnTo>
                    <a:pt x="894" y="166"/>
                  </a:lnTo>
                  <a:lnTo>
                    <a:pt x="895" y="166"/>
                  </a:lnTo>
                  <a:lnTo>
                    <a:pt x="895" y="168"/>
                  </a:lnTo>
                  <a:close/>
                  <a:moveTo>
                    <a:pt x="2078" y="2004"/>
                  </a:moveTo>
                  <a:lnTo>
                    <a:pt x="2079" y="2004"/>
                  </a:lnTo>
                  <a:lnTo>
                    <a:pt x="2078" y="2004"/>
                  </a:lnTo>
                  <a:lnTo>
                    <a:pt x="2077" y="2006"/>
                  </a:lnTo>
                  <a:lnTo>
                    <a:pt x="2075" y="2006"/>
                  </a:lnTo>
                  <a:lnTo>
                    <a:pt x="2075" y="2004"/>
                  </a:lnTo>
                  <a:lnTo>
                    <a:pt x="2077" y="2004"/>
                  </a:lnTo>
                  <a:lnTo>
                    <a:pt x="2078" y="2004"/>
                  </a:lnTo>
                  <a:close/>
                  <a:moveTo>
                    <a:pt x="2079" y="2003"/>
                  </a:moveTo>
                  <a:lnTo>
                    <a:pt x="2080" y="2003"/>
                  </a:lnTo>
                  <a:lnTo>
                    <a:pt x="2081" y="2002"/>
                  </a:lnTo>
                  <a:lnTo>
                    <a:pt x="2081" y="2003"/>
                  </a:lnTo>
                  <a:lnTo>
                    <a:pt x="2079" y="2004"/>
                  </a:lnTo>
                  <a:lnTo>
                    <a:pt x="2079" y="2003"/>
                  </a:lnTo>
                  <a:close/>
                  <a:moveTo>
                    <a:pt x="2086" y="2000"/>
                  </a:moveTo>
                  <a:lnTo>
                    <a:pt x="2084" y="2001"/>
                  </a:lnTo>
                  <a:lnTo>
                    <a:pt x="2083" y="2002"/>
                  </a:lnTo>
                  <a:lnTo>
                    <a:pt x="2081" y="2003"/>
                  </a:lnTo>
                  <a:lnTo>
                    <a:pt x="2081" y="2002"/>
                  </a:lnTo>
                  <a:lnTo>
                    <a:pt x="2082" y="2002"/>
                  </a:lnTo>
                  <a:lnTo>
                    <a:pt x="2083" y="2001"/>
                  </a:lnTo>
                  <a:lnTo>
                    <a:pt x="2083" y="2000"/>
                  </a:lnTo>
                  <a:lnTo>
                    <a:pt x="2084" y="2000"/>
                  </a:lnTo>
                  <a:lnTo>
                    <a:pt x="2084" y="2001"/>
                  </a:lnTo>
                  <a:lnTo>
                    <a:pt x="2084" y="2000"/>
                  </a:lnTo>
                  <a:lnTo>
                    <a:pt x="2083" y="2000"/>
                  </a:lnTo>
                  <a:lnTo>
                    <a:pt x="2083" y="1999"/>
                  </a:lnTo>
                  <a:lnTo>
                    <a:pt x="2084" y="1999"/>
                  </a:lnTo>
                  <a:lnTo>
                    <a:pt x="2086" y="2000"/>
                  </a:lnTo>
                  <a:close/>
                  <a:moveTo>
                    <a:pt x="2099" y="1995"/>
                  </a:moveTo>
                  <a:lnTo>
                    <a:pt x="2099" y="1994"/>
                  </a:lnTo>
                  <a:lnTo>
                    <a:pt x="2098" y="1994"/>
                  </a:lnTo>
                  <a:lnTo>
                    <a:pt x="2097" y="1994"/>
                  </a:lnTo>
                  <a:lnTo>
                    <a:pt x="2098" y="1994"/>
                  </a:lnTo>
                  <a:lnTo>
                    <a:pt x="2099" y="1993"/>
                  </a:lnTo>
                  <a:lnTo>
                    <a:pt x="2100" y="1993"/>
                  </a:lnTo>
                  <a:lnTo>
                    <a:pt x="2099" y="1994"/>
                  </a:lnTo>
                  <a:lnTo>
                    <a:pt x="2099" y="1995"/>
                  </a:lnTo>
                  <a:close/>
                  <a:moveTo>
                    <a:pt x="2087" y="1995"/>
                  </a:moveTo>
                  <a:lnTo>
                    <a:pt x="2088" y="1995"/>
                  </a:lnTo>
                  <a:lnTo>
                    <a:pt x="2089" y="1995"/>
                  </a:lnTo>
                  <a:lnTo>
                    <a:pt x="2090" y="1998"/>
                  </a:lnTo>
                  <a:lnTo>
                    <a:pt x="2091" y="1999"/>
                  </a:lnTo>
                  <a:lnTo>
                    <a:pt x="2090" y="1999"/>
                  </a:lnTo>
                  <a:lnTo>
                    <a:pt x="2090" y="1998"/>
                  </a:lnTo>
                  <a:lnTo>
                    <a:pt x="2087" y="1995"/>
                  </a:lnTo>
                  <a:close/>
                  <a:moveTo>
                    <a:pt x="2104" y="1991"/>
                  </a:moveTo>
                  <a:lnTo>
                    <a:pt x="2104" y="1992"/>
                  </a:lnTo>
                  <a:lnTo>
                    <a:pt x="2103" y="1992"/>
                  </a:lnTo>
                  <a:lnTo>
                    <a:pt x="2100" y="1993"/>
                  </a:lnTo>
                  <a:lnTo>
                    <a:pt x="2103" y="1991"/>
                  </a:lnTo>
                  <a:lnTo>
                    <a:pt x="2104" y="1991"/>
                  </a:lnTo>
                  <a:close/>
                  <a:moveTo>
                    <a:pt x="2107" y="1987"/>
                  </a:moveTo>
                  <a:lnTo>
                    <a:pt x="2108" y="1987"/>
                  </a:lnTo>
                  <a:lnTo>
                    <a:pt x="2108" y="1989"/>
                  </a:lnTo>
                  <a:lnTo>
                    <a:pt x="2108" y="1987"/>
                  </a:lnTo>
                  <a:lnTo>
                    <a:pt x="2108" y="1989"/>
                  </a:lnTo>
                  <a:lnTo>
                    <a:pt x="2107" y="1989"/>
                  </a:lnTo>
                  <a:lnTo>
                    <a:pt x="2106" y="1990"/>
                  </a:lnTo>
                  <a:lnTo>
                    <a:pt x="2106" y="1989"/>
                  </a:lnTo>
                  <a:lnTo>
                    <a:pt x="2107" y="1987"/>
                  </a:lnTo>
                  <a:close/>
                  <a:moveTo>
                    <a:pt x="2121" y="1969"/>
                  </a:moveTo>
                  <a:lnTo>
                    <a:pt x="2121" y="1970"/>
                  </a:lnTo>
                  <a:lnTo>
                    <a:pt x="2120" y="1972"/>
                  </a:lnTo>
                  <a:lnTo>
                    <a:pt x="2121" y="1973"/>
                  </a:lnTo>
                  <a:lnTo>
                    <a:pt x="2118" y="1976"/>
                  </a:lnTo>
                  <a:lnTo>
                    <a:pt x="2117" y="1976"/>
                  </a:lnTo>
                  <a:lnTo>
                    <a:pt x="2117" y="1977"/>
                  </a:lnTo>
                  <a:lnTo>
                    <a:pt x="2117" y="1978"/>
                  </a:lnTo>
                  <a:lnTo>
                    <a:pt x="2116" y="1980"/>
                  </a:lnTo>
                  <a:lnTo>
                    <a:pt x="2115" y="1981"/>
                  </a:lnTo>
                  <a:lnTo>
                    <a:pt x="2114" y="1982"/>
                  </a:lnTo>
                  <a:lnTo>
                    <a:pt x="2114" y="1981"/>
                  </a:lnTo>
                  <a:lnTo>
                    <a:pt x="2115" y="1981"/>
                  </a:lnTo>
                  <a:lnTo>
                    <a:pt x="2115" y="1980"/>
                  </a:lnTo>
                  <a:lnTo>
                    <a:pt x="2116" y="1978"/>
                  </a:lnTo>
                  <a:lnTo>
                    <a:pt x="2116" y="1977"/>
                  </a:lnTo>
                  <a:lnTo>
                    <a:pt x="2117" y="1976"/>
                  </a:lnTo>
                  <a:lnTo>
                    <a:pt x="2116" y="1976"/>
                  </a:lnTo>
                  <a:lnTo>
                    <a:pt x="2117" y="1976"/>
                  </a:lnTo>
                  <a:lnTo>
                    <a:pt x="2117" y="1975"/>
                  </a:lnTo>
                  <a:lnTo>
                    <a:pt x="2118" y="1975"/>
                  </a:lnTo>
                  <a:lnTo>
                    <a:pt x="2118" y="1974"/>
                  </a:lnTo>
                  <a:lnTo>
                    <a:pt x="2117" y="1974"/>
                  </a:lnTo>
                  <a:lnTo>
                    <a:pt x="2118" y="1974"/>
                  </a:lnTo>
                  <a:lnTo>
                    <a:pt x="2118" y="1972"/>
                  </a:lnTo>
                  <a:lnTo>
                    <a:pt x="2120" y="1970"/>
                  </a:lnTo>
                  <a:lnTo>
                    <a:pt x="2120" y="1969"/>
                  </a:lnTo>
                  <a:lnTo>
                    <a:pt x="2120" y="1968"/>
                  </a:lnTo>
                  <a:lnTo>
                    <a:pt x="2121" y="1967"/>
                  </a:lnTo>
                  <a:lnTo>
                    <a:pt x="2122" y="1966"/>
                  </a:lnTo>
                  <a:lnTo>
                    <a:pt x="2122" y="1965"/>
                  </a:lnTo>
                  <a:lnTo>
                    <a:pt x="2123" y="1965"/>
                  </a:lnTo>
                  <a:lnTo>
                    <a:pt x="2123" y="1966"/>
                  </a:lnTo>
                  <a:lnTo>
                    <a:pt x="2122" y="1966"/>
                  </a:lnTo>
                  <a:lnTo>
                    <a:pt x="2122" y="1967"/>
                  </a:lnTo>
                  <a:lnTo>
                    <a:pt x="2122" y="1968"/>
                  </a:lnTo>
                  <a:lnTo>
                    <a:pt x="2121" y="1969"/>
                  </a:lnTo>
                  <a:close/>
                  <a:moveTo>
                    <a:pt x="2124" y="1959"/>
                  </a:moveTo>
                  <a:lnTo>
                    <a:pt x="2124" y="1960"/>
                  </a:lnTo>
                  <a:lnTo>
                    <a:pt x="2124" y="1961"/>
                  </a:lnTo>
                  <a:lnTo>
                    <a:pt x="2123" y="1962"/>
                  </a:lnTo>
                  <a:lnTo>
                    <a:pt x="2123" y="1961"/>
                  </a:lnTo>
                  <a:lnTo>
                    <a:pt x="2123" y="1959"/>
                  </a:lnTo>
                  <a:lnTo>
                    <a:pt x="2124" y="1959"/>
                  </a:lnTo>
                  <a:close/>
                  <a:moveTo>
                    <a:pt x="2123" y="1952"/>
                  </a:moveTo>
                  <a:lnTo>
                    <a:pt x="2123" y="1951"/>
                  </a:lnTo>
                  <a:lnTo>
                    <a:pt x="2123" y="1950"/>
                  </a:lnTo>
                  <a:lnTo>
                    <a:pt x="2123" y="1952"/>
                  </a:lnTo>
                  <a:close/>
                  <a:moveTo>
                    <a:pt x="2054" y="1937"/>
                  </a:moveTo>
                  <a:lnTo>
                    <a:pt x="2055" y="1937"/>
                  </a:lnTo>
                  <a:lnTo>
                    <a:pt x="2057" y="1937"/>
                  </a:lnTo>
                  <a:lnTo>
                    <a:pt x="2056" y="1937"/>
                  </a:lnTo>
                  <a:lnTo>
                    <a:pt x="2056" y="1939"/>
                  </a:lnTo>
                  <a:lnTo>
                    <a:pt x="2055" y="1939"/>
                  </a:lnTo>
                  <a:lnTo>
                    <a:pt x="2053" y="1939"/>
                  </a:lnTo>
                  <a:lnTo>
                    <a:pt x="2052" y="1939"/>
                  </a:lnTo>
                  <a:lnTo>
                    <a:pt x="2052" y="1937"/>
                  </a:lnTo>
                  <a:lnTo>
                    <a:pt x="2051" y="1936"/>
                  </a:lnTo>
                  <a:lnTo>
                    <a:pt x="2051" y="1935"/>
                  </a:lnTo>
                  <a:lnTo>
                    <a:pt x="2052" y="1935"/>
                  </a:lnTo>
                  <a:lnTo>
                    <a:pt x="2052" y="1936"/>
                  </a:lnTo>
                  <a:lnTo>
                    <a:pt x="2052" y="1937"/>
                  </a:lnTo>
                  <a:lnTo>
                    <a:pt x="2053" y="1937"/>
                  </a:lnTo>
                  <a:lnTo>
                    <a:pt x="2054" y="1937"/>
                  </a:lnTo>
                  <a:close/>
                  <a:moveTo>
                    <a:pt x="2048" y="1930"/>
                  </a:moveTo>
                  <a:lnTo>
                    <a:pt x="2048" y="1931"/>
                  </a:lnTo>
                  <a:lnTo>
                    <a:pt x="2049" y="1932"/>
                  </a:lnTo>
                  <a:lnTo>
                    <a:pt x="2049" y="1933"/>
                  </a:lnTo>
                  <a:lnTo>
                    <a:pt x="2048" y="1932"/>
                  </a:lnTo>
                  <a:lnTo>
                    <a:pt x="2048" y="1930"/>
                  </a:lnTo>
                  <a:close/>
                  <a:moveTo>
                    <a:pt x="2053" y="1933"/>
                  </a:moveTo>
                  <a:lnTo>
                    <a:pt x="2052" y="1932"/>
                  </a:lnTo>
                  <a:lnTo>
                    <a:pt x="2052" y="1931"/>
                  </a:lnTo>
                  <a:lnTo>
                    <a:pt x="2051" y="1930"/>
                  </a:lnTo>
                  <a:lnTo>
                    <a:pt x="2052" y="1930"/>
                  </a:lnTo>
                  <a:lnTo>
                    <a:pt x="2053" y="1930"/>
                  </a:lnTo>
                  <a:lnTo>
                    <a:pt x="2053" y="1931"/>
                  </a:lnTo>
                  <a:lnTo>
                    <a:pt x="2053" y="1932"/>
                  </a:lnTo>
                  <a:lnTo>
                    <a:pt x="2054" y="1933"/>
                  </a:lnTo>
                  <a:lnTo>
                    <a:pt x="2054" y="1934"/>
                  </a:lnTo>
                  <a:lnTo>
                    <a:pt x="2055" y="1936"/>
                  </a:lnTo>
                  <a:lnTo>
                    <a:pt x="2054" y="1936"/>
                  </a:lnTo>
                  <a:lnTo>
                    <a:pt x="2053" y="1934"/>
                  </a:lnTo>
                  <a:lnTo>
                    <a:pt x="2053" y="1933"/>
                  </a:lnTo>
                  <a:close/>
                  <a:moveTo>
                    <a:pt x="2047" y="1926"/>
                  </a:moveTo>
                  <a:lnTo>
                    <a:pt x="2047" y="1927"/>
                  </a:lnTo>
                  <a:lnTo>
                    <a:pt x="2047" y="1928"/>
                  </a:lnTo>
                  <a:lnTo>
                    <a:pt x="2047" y="1930"/>
                  </a:lnTo>
                  <a:lnTo>
                    <a:pt x="2047" y="1928"/>
                  </a:lnTo>
                  <a:lnTo>
                    <a:pt x="2047" y="1927"/>
                  </a:lnTo>
                  <a:lnTo>
                    <a:pt x="2046" y="1926"/>
                  </a:lnTo>
                  <a:lnTo>
                    <a:pt x="2047" y="1926"/>
                  </a:lnTo>
                  <a:close/>
                  <a:moveTo>
                    <a:pt x="1552" y="2004"/>
                  </a:moveTo>
                  <a:lnTo>
                    <a:pt x="1552" y="2006"/>
                  </a:lnTo>
                  <a:lnTo>
                    <a:pt x="1552" y="2007"/>
                  </a:lnTo>
                  <a:lnTo>
                    <a:pt x="1552" y="2008"/>
                  </a:lnTo>
                  <a:lnTo>
                    <a:pt x="1553" y="2010"/>
                  </a:lnTo>
                  <a:lnTo>
                    <a:pt x="1553" y="2011"/>
                  </a:lnTo>
                  <a:lnTo>
                    <a:pt x="1552" y="2010"/>
                  </a:lnTo>
                  <a:lnTo>
                    <a:pt x="1552" y="2009"/>
                  </a:lnTo>
                  <a:lnTo>
                    <a:pt x="1550" y="2003"/>
                  </a:lnTo>
                  <a:lnTo>
                    <a:pt x="1550" y="2002"/>
                  </a:lnTo>
                  <a:lnTo>
                    <a:pt x="1549" y="2001"/>
                  </a:lnTo>
                  <a:lnTo>
                    <a:pt x="1549" y="2000"/>
                  </a:lnTo>
                  <a:lnTo>
                    <a:pt x="1549" y="1998"/>
                  </a:lnTo>
                  <a:lnTo>
                    <a:pt x="1548" y="1997"/>
                  </a:lnTo>
                  <a:lnTo>
                    <a:pt x="1548" y="1995"/>
                  </a:lnTo>
                  <a:lnTo>
                    <a:pt x="1547" y="1994"/>
                  </a:lnTo>
                  <a:lnTo>
                    <a:pt x="1547" y="1992"/>
                  </a:lnTo>
                  <a:lnTo>
                    <a:pt x="1546" y="1992"/>
                  </a:lnTo>
                  <a:lnTo>
                    <a:pt x="1546" y="1991"/>
                  </a:lnTo>
                  <a:lnTo>
                    <a:pt x="1546" y="1989"/>
                  </a:lnTo>
                  <a:lnTo>
                    <a:pt x="1545" y="1989"/>
                  </a:lnTo>
                  <a:lnTo>
                    <a:pt x="1545" y="1987"/>
                  </a:lnTo>
                  <a:lnTo>
                    <a:pt x="1545" y="1986"/>
                  </a:lnTo>
                  <a:lnTo>
                    <a:pt x="1545" y="1985"/>
                  </a:lnTo>
                  <a:lnTo>
                    <a:pt x="1544" y="1984"/>
                  </a:lnTo>
                  <a:lnTo>
                    <a:pt x="1544" y="1983"/>
                  </a:lnTo>
                  <a:lnTo>
                    <a:pt x="1544" y="1982"/>
                  </a:lnTo>
                  <a:lnTo>
                    <a:pt x="1544" y="1978"/>
                  </a:lnTo>
                  <a:lnTo>
                    <a:pt x="1544" y="1977"/>
                  </a:lnTo>
                  <a:lnTo>
                    <a:pt x="1544" y="1976"/>
                  </a:lnTo>
                  <a:lnTo>
                    <a:pt x="1544" y="1975"/>
                  </a:lnTo>
                  <a:lnTo>
                    <a:pt x="1544" y="1974"/>
                  </a:lnTo>
                  <a:lnTo>
                    <a:pt x="1544" y="1973"/>
                  </a:lnTo>
                  <a:lnTo>
                    <a:pt x="1544" y="1970"/>
                  </a:lnTo>
                  <a:lnTo>
                    <a:pt x="1544" y="1972"/>
                  </a:lnTo>
                  <a:lnTo>
                    <a:pt x="1545" y="1981"/>
                  </a:lnTo>
                  <a:lnTo>
                    <a:pt x="1546" y="1987"/>
                  </a:lnTo>
                  <a:lnTo>
                    <a:pt x="1549" y="1998"/>
                  </a:lnTo>
                  <a:lnTo>
                    <a:pt x="1549" y="1999"/>
                  </a:lnTo>
                  <a:lnTo>
                    <a:pt x="1550" y="2000"/>
                  </a:lnTo>
                  <a:lnTo>
                    <a:pt x="1550" y="2002"/>
                  </a:lnTo>
                  <a:lnTo>
                    <a:pt x="1550" y="2003"/>
                  </a:lnTo>
                  <a:lnTo>
                    <a:pt x="1552" y="2004"/>
                  </a:lnTo>
                  <a:close/>
                  <a:moveTo>
                    <a:pt x="2030" y="1907"/>
                  </a:moveTo>
                  <a:lnTo>
                    <a:pt x="2030" y="1906"/>
                  </a:lnTo>
                  <a:lnTo>
                    <a:pt x="2030" y="1907"/>
                  </a:lnTo>
                  <a:lnTo>
                    <a:pt x="2031" y="1908"/>
                  </a:lnTo>
                  <a:lnTo>
                    <a:pt x="2034" y="1909"/>
                  </a:lnTo>
                  <a:lnTo>
                    <a:pt x="2032" y="1909"/>
                  </a:lnTo>
                  <a:lnTo>
                    <a:pt x="2031" y="1908"/>
                  </a:lnTo>
                  <a:lnTo>
                    <a:pt x="2030" y="1907"/>
                  </a:lnTo>
                  <a:close/>
                  <a:moveTo>
                    <a:pt x="1554" y="1948"/>
                  </a:moveTo>
                  <a:lnTo>
                    <a:pt x="1554" y="1947"/>
                  </a:lnTo>
                  <a:lnTo>
                    <a:pt x="1555" y="1947"/>
                  </a:lnTo>
                  <a:lnTo>
                    <a:pt x="1554" y="1948"/>
                  </a:lnTo>
                  <a:lnTo>
                    <a:pt x="1550" y="1953"/>
                  </a:lnTo>
                  <a:lnTo>
                    <a:pt x="1548" y="1959"/>
                  </a:lnTo>
                  <a:lnTo>
                    <a:pt x="1546" y="1965"/>
                  </a:lnTo>
                  <a:lnTo>
                    <a:pt x="1545" y="1968"/>
                  </a:lnTo>
                  <a:lnTo>
                    <a:pt x="1545" y="1969"/>
                  </a:lnTo>
                  <a:lnTo>
                    <a:pt x="1544" y="1969"/>
                  </a:lnTo>
                  <a:lnTo>
                    <a:pt x="1545" y="1965"/>
                  </a:lnTo>
                  <a:lnTo>
                    <a:pt x="1545" y="1962"/>
                  </a:lnTo>
                  <a:lnTo>
                    <a:pt x="1546" y="1961"/>
                  </a:lnTo>
                  <a:lnTo>
                    <a:pt x="1546" y="1960"/>
                  </a:lnTo>
                  <a:lnTo>
                    <a:pt x="1547" y="1959"/>
                  </a:lnTo>
                  <a:lnTo>
                    <a:pt x="1547" y="1958"/>
                  </a:lnTo>
                  <a:lnTo>
                    <a:pt x="1547" y="1957"/>
                  </a:lnTo>
                  <a:lnTo>
                    <a:pt x="1548" y="1956"/>
                  </a:lnTo>
                  <a:lnTo>
                    <a:pt x="1548" y="1955"/>
                  </a:lnTo>
                  <a:lnTo>
                    <a:pt x="1548" y="1953"/>
                  </a:lnTo>
                  <a:lnTo>
                    <a:pt x="1549" y="1955"/>
                  </a:lnTo>
                  <a:lnTo>
                    <a:pt x="1552" y="1950"/>
                  </a:lnTo>
                  <a:lnTo>
                    <a:pt x="1552" y="1949"/>
                  </a:lnTo>
                  <a:lnTo>
                    <a:pt x="1554" y="1948"/>
                  </a:lnTo>
                  <a:close/>
                  <a:moveTo>
                    <a:pt x="2103" y="1880"/>
                  </a:moveTo>
                  <a:lnTo>
                    <a:pt x="2101" y="1878"/>
                  </a:lnTo>
                  <a:lnTo>
                    <a:pt x="2100" y="1876"/>
                  </a:lnTo>
                  <a:lnTo>
                    <a:pt x="2099" y="1875"/>
                  </a:lnTo>
                  <a:lnTo>
                    <a:pt x="2100" y="1875"/>
                  </a:lnTo>
                  <a:lnTo>
                    <a:pt x="2100" y="1877"/>
                  </a:lnTo>
                  <a:lnTo>
                    <a:pt x="2101" y="1878"/>
                  </a:lnTo>
                  <a:lnTo>
                    <a:pt x="2104" y="1880"/>
                  </a:lnTo>
                  <a:lnTo>
                    <a:pt x="2104" y="1882"/>
                  </a:lnTo>
                  <a:lnTo>
                    <a:pt x="2105" y="1883"/>
                  </a:lnTo>
                  <a:lnTo>
                    <a:pt x="2113" y="1897"/>
                  </a:lnTo>
                  <a:lnTo>
                    <a:pt x="2113" y="1898"/>
                  </a:lnTo>
                  <a:lnTo>
                    <a:pt x="2113" y="1897"/>
                  </a:lnTo>
                  <a:lnTo>
                    <a:pt x="2112" y="1897"/>
                  </a:lnTo>
                  <a:lnTo>
                    <a:pt x="2112" y="1895"/>
                  </a:lnTo>
                  <a:lnTo>
                    <a:pt x="2108" y="1891"/>
                  </a:lnTo>
                  <a:lnTo>
                    <a:pt x="2108" y="1890"/>
                  </a:lnTo>
                  <a:lnTo>
                    <a:pt x="2107" y="1890"/>
                  </a:lnTo>
                  <a:lnTo>
                    <a:pt x="2107" y="1889"/>
                  </a:lnTo>
                  <a:lnTo>
                    <a:pt x="2104" y="1883"/>
                  </a:lnTo>
                  <a:lnTo>
                    <a:pt x="2104" y="1882"/>
                  </a:lnTo>
                  <a:lnTo>
                    <a:pt x="2103" y="1882"/>
                  </a:lnTo>
                  <a:lnTo>
                    <a:pt x="2103" y="1881"/>
                  </a:lnTo>
                  <a:lnTo>
                    <a:pt x="2103" y="1880"/>
                  </a:lnTo>
                  <a:close/>
                  <a:moveTo>
                    <a:pt x="1559" y="1936"/>
                  </a:moveTo>
                  <a:lnTo>
                    <a:pt x="1561" y="1935"/>
                  </a:lnTo>
                  <a:lnTo>
                    <a:pt x="1561" y="1936"/>
                  </a:lnTo>
                  <a:lnTo>
                    <a:pt x="1561" y="1937"/>
                  </a:lnTo>
                  <a:lnTo>
                    <a:pt x="1558" y="1941"/>
                  </a:lnTo>
                  <a:lnTo>
                    <a:pt x="1557" y="1943"/>
                  </a:lnTo>
                  <a:lnTo>
                    <a:pt x="1556" y="1944"/>
                  </a:lnTo>
                  <a:lnTo>
                    <a:pt x="1555" y="1945"/>
                  </a:lnTo>
                  <a:lnTo>
                    <a:pt x="1555" y="1947"/>
                  </a:lnTo>
                  <a:lnTo>
                    <a:pt x="1555" y="1945"/>
                  </a:lnTo>
                  <a:lnTo>
                    <a:pt x="1555" y="1944"/>
                  </a:lnTo>
                  <a:lnTo>
                    <a:pt x="1556" y="1943"/>
                  </a:lnTo>
                  <a:lnTo>
                    <a:pt x="1557" y="1942"/>
                  </a:lnTo>
                  <a:lnTo>
                    <a:pt x="1557" y="1941"/>
                  </a:lnTo>
                  <a:lnTo>
                    <a:pt x="1558" y="1937"/>
                  </a:lnTo>
                  <a:lnTo>
                    <a:pt x="1559" y="1936"/>
                  </a:lnTo>
                  <a:close/>
                  <a:moveTo>
                    <a:pt x="2091" y="1865"/>
                  </a:moveTo>
                  <a:lnTo>
                    <a:pt x="2091" y="1864"/>
                  </a:lnTo>
                  <a:lnTo>
                    <a:pt x="2090" y="1864"/>
                  </a:lnTo>
                  <a:lnTo>
                    <a:pt x="2091" y="1865"/>
                  </a:lnTo>
                  <a:close/>
                  <a:moveTo>
                    <a:pt x="1574" y="1925"/>
                  </a:moveTo>
                  <a:lnTo>
                    <a:pt x="1575" y="1925"/>
                  </a:lnTo>
                  <a:lnTo>
                    <a:pt x="1575" y="1926"/>
                  </a:lnTo>
                  <a:lnTo>
                    <a:pt x="1575" y="1927"/>
                  </a:lnTo>
                  <a:lnTo>
                    <a:pt x="1575" y="1928"/>
                  </a:lnTo>
                  <a:lnTo>
                    <a:pt x="1572" y="1930"/>
                  </a:lnTo>
                  <a:lnTo>
                    <a:pt x="1571" y="1931"/>
                  </a:lnTo>
                  <a:lnTo>
                    <a:pt x="1569" y="1932"/>
                  </a:lnTo>
                  <a:lnTo>
                    <a:pt x="1565" y="1934"/>
                  </a:lnTo>
                  <a:lnTo>
                    <a:pt x="1563" y="1936"/>
                  </a:lnTo>
                  <a:lnTo>
                    <a:pt x="1562" y="1936"/>
                  </a:lnTo>
                  <a:lnTo>
                    <a:pt x="1562" y="1937"/>
                  </a:lnTo>
                  <a:lnTo>
                    <a:pt x="1562" y="1936"/>
                  </a:lnTo>
                  <a:lnTo>
                    <a:pt x="1563" y="1935"/>
                  </a:lnTo>
                  <a:lnTo>
                    <a:pt x="1562" y="1935"/>
                  </a:lnTo>
                  <a:lnTo>
                    <a:pt x="1562" y="1934"/>
                  </a:lnTo>
                  <a:lnTo>
                    <a:pt x="1563" y="1933"/>
                  </a:lnTo>
                  <a:lnTo>
                    <a:pt x="1564" y="1933"/>
                  </a:lnTo>
                  <a:lnTo>
                    <a:pt x="1565" y="1933"/>
                  </a:lnTo>
                  <a:lnTo>
                    <a:pt x="1566" y="1932"/>
                  </a:lnTo>
                  <a:lnTo>
                    <a:pt x="1567" y="1931"/>
                  </a:lnTo>
                  <a:lnTo>
                    <a:pt x="1569" y="1930"/>
                  </a:lnTo>
                  <a:lnTo>
                    <a:pt x="1571" y="1928"/>
                  </a:lnTo>
                  <a:lnTo>
                    <a:pt x="1572" y="1927"/>
                  </a:lnTo>
                  <a:lnTo>
                    <a:pt x="1573" y="1927"/>
                  </a:lnTo>
                  <a:lnTo>
                    <a:pt x="1574" y="1927"/>
                  </a:lnTo>
                  <a:lnTo>
                    <a:pt x="1574" y="1926"/>
                  </a:lnTo>
                  <a:lnTo>
                    <a:pt x="1574" y="1925"/>
                  </a:lnTo>
                  <a:close/>
                  <a:moveTo>
                    <a:pt x="1576" y="1925"/>
                  </a:moveTo>
                  <a:lnTo>
                    <a:pt x="1578" y="1923"/>
                  </a:lnTo>
                  <a:lnTo>
                    <a:pt x="1580" y="1922"/>
                  </a:lnTo>
                  <a:lnTo>
                    <a:pt x="1581" y="1922"/>
                  </a:lnTo>
                  <a:lnTo>
                    <a:pt x="1580" y="1922"/>
                  </a:lnTo>
                  <a:lnTo>
                    <a:pt x="1580" y="1923"/>
                  </a:lnTo>
                  <a:lnTo>
                    <a:pt x="1579" y="1924"/>
                  </a:lnTo>
                  <a:lnTo>
                    <a:pt x="1578" y="1925"/>
                  </a:lnTo>
                  <a:lnTo>
                    <a:pt x="1576" y="1925"/>
                  </a:lnTo>
                  <a:close/>
                  <a:moveTo>
                    <a:pt x="2087" y="1850"/>
                  </a:moveTo>
                  <a:lnTo>
                    <a:pt x="2088" y="1850"/>
                  </a:lnTo>
                  <a:lnTo>
                    <a:pt x="2088" y="1849"/>
                  </a:lnTo>
                  <a:lnTo>
                    <a:pt x="2089" y="1850"/>
                  </a:lnTo>
                  <a:lnTo>
                    <a:pt x="2089" y="1851"/>
                  </a:lnTo>
                  <a:lnTo>
                    <a:pt x="2089" y="1853"/>
                  </a:lnTo>
                  <a:lnTo>
                    <a:pt x="2089" y="1856"/>
                  </a:lnTo>
                  <a:lnTo>
                    <a:pt x="2089" y="1860"/>
                  </a:lnTo>
                  <a:lnTo>
                    <a:pt x="2089" y="1861"/>
                  </a:lnTo>
                  <a:lnTo>
                    <a:pt x="2090" y="1863"/>
                  </a:lnTo>
                  <a:lnTo>
                    <a:pt x="2090" y="1864"/>
                  </a:lnTo>
                  <a:lnTo>
                    <a:pt x="2090" y="1863"/>
                  </a:lnTo>
                  <a:lnTo>
                    <a:pt x="2088" y="1859"/>
                  </a:lnTo>
                  <a:lnTo>
                    <a:pt x="2087" y="1858"/>
                  </a:lnTo>
                  <a:lnTo>
                    <a:pt x="2086" y="1855"/>
                  </a:lnTo>
                  <a:lnTo>
                    <a:pt x="2086" y="1853"/>
                  </a:lnTo>
                  <a:lnTo>
                    <a:pt x="2086" y="1852"/>
                  </a:lnTo>
                  <a:lnTo>
                    <a:pt x="2087" y="1851"/>
                  </a:lnTo>
                  <a:lnTo>
                    <a:pt x="2087" y="1850"/>
                  </a:lnTo>
                  <a:close/>
                  <a:moveTo>
                    <a:pt x="1753" y="1888"/>
                  </a:moveTo>
                  <a:lnTo>
                    <a:pt x="1754" y="1888"/>
                  </a:lnTo>
                  <a:lnTo>
                    <a:pt x="1755" y="1888"/>
                  </a:lnTo>
                  <a:lnTo>
                    <a:pt x="1754" y="1888"/>
                  </a:lnTo>
                  <a:lnTo>
                    <a:pt x="1753" y="1888"/>
                  </a:lnTo>
                  <a:close/>
                  <a:moveTo>
                    <a:pt x="1772" y="1885"/>
                  </a:moveTo>
                  <a:lnTo>
                    <a:pt x="1773" y="1885"/>
                  </a:lnTo>
                  <a:lnTo>
                    <a:pt x="1773" y="1884"/>
                  </a:lnTo>
                  <a:lnTo>
                    <a:pt x="1774" y="1884"/>
                  </a:lnTo>
                  <a:lnTo>
                    <a:pt x="1774" y="1885"/>
                  </a:lnTo>
                  <a:lnTo>
                    <a:pt x="1772" y="1885"/>
                  </a:lnTo>
                  <a:close/>
                  <a:moveTo>
                    <a:pt x="1783" y="1876"/>
                  </a:moveTo>
                  <a:lnTo>
                    <a:pt x="1785" y="1876"/>
                  </a:lnTo>
                  <a:lnTo>
                    <a:pt x="1783" y="1877"/>
                  </a:lnTo>
                  <a:lnTo>
                    <a:pt x="1785" y="1877"/>
                  </a:lnTo>
                  <a:lnTo>
                    <a:pt x="1783" y="1877"/>
                  </a:lnTo>
                  <a:lnTo>
                    <a:pt x="1782" y="1878"/>
                  </a:lnTo>
                  <a:lnTo>
                    <a:pt x="1782" y="1877"/>
                  </a:lnTo>
                  <a:lnTo>
                    <a:pt x="1783" y="1877"/>
                  </a:lnTo>
                  <a:lnTo>
                    <a:pt x="1783" y="1876"/>
                  </a:lnTo>
                  <a:close/>
                  <a:moveTo>
                    <a:pt x="1626" y="1888"/>
                  </a:moveTo>
                  <a:lnTo>
                    <a:pt x="1628" y="1888"/>
                  </a:lnTo>
                  <a:lnTo>
                    <a:pt x="1624" y="1892"/>
                  </a:lnTo>
                  <a:lnTo>
                    <a:pt x="1622" y="1893"/>
                  </a:lnTo>
                  <a:lnTo>
                    <a:pt x="1617" y="1897"/>
                  </a:lnTo>
                  <a:lnTo>
                    <a:pt x="1617" y="1898"/>
                  </a:lnTo>
                  <a:lnTo>
                    <a:pt x="1616" y="1898"/>
                  </a:lnTo>
                  <a:lnTo>
                    <a:pt x="1617" y="1897"/>
                  </a:lnTo>
                  <a:lnTo>
                    <a:pt x="1617" y="1895"/>
                  </a:lnTo>
                  <a:lnTo>
                    <a:pt x="1619" y="1894"/>
                  </a:lnTo>
                  <a:lnTo>
                    <a:pt x="1621" y="1893"/>
                  </a:lnTo>
                  <a:lnTo>
                    <a:pt x="1622" y="1892"/>
                  </a:lnTo>
                  <a:lnTo>
                    <a:pt x="1623" y="1892"/>
                  </a:lnTo>
                  <a:lnTo>
                    <a:pt x="1623" y="1891"/>
                  </a:lnTo>
                  <a:lnTo>
                    <a:pt x="1624" y="1890"/>
                  </a:lnTo>
                  <a:lnTo>
                    <a:pt x="1625" y="1889"/>
                  </a:lnTo>
                  <a:lnTo>
                    <a:pt x="1625" y="1888"/>
                  </a:lnTo>
                  <a:lnTo>
                    <a:pt x="1626" y="1888"/>
                  </a:lnTo>
                  <a:close/>
                  <a:moveTo>
                    <a:pt x="1808" y="1865"/>
                  </a:moveTo>
                  <a:lnTo>
                    <a:pt x="1810" y="1865"/>
                  </a:lnTo>
                  <a:lnTo>
                    <a:pt x="1808" y="1866"/>
                  </a:lnTo>
                  <a:lnTo>
                    <a:pt x="1807" y="1866"/>
                  </a:lnTo>
                  <a:lnTo>
                    <a:pt x="1808" y="1866"/>
                  </a:lnTo>
                  <a:lnTo>
                    <a:pt x="1808" y="1865"/>
                  </a:lnTo>
                  <a:close/>
                  <a:moveTo>
                    <a:pt x="1724" y="1875"/>
                  </a:moveTo>
                  <a:lnTo>
                    <a:pt x="1722" y="1875"/>
                  </a:lnTo>
                  <a:lnTo>
                    <a:pt x="1720" y="1874"/>
                  </a:lnTo>
                  <a:lnTo>
                    <a:pt x="1717" y="1873"/>
                  </a:lnTo>
                  <a:lnTo>
                    <a:pt x="1716" y="1872"/>
                  </a:lnTo>
                  <a:lnTo>
                    <a:pt x="1717" y="1870"/>
                  </a:lnTo>
                  <a:lnTo>
                    <a:pt x="1718" y="1870"/>
                  </a:lnTo>
                  <a:lnTo>
                    <a:pt x="1719" y="1870"/>
                  </a:lnTo>
                  <a:lnTo>
                    <a:pt x="1719" y="1869"/>
                  </a:lnTo>
                  <a:lnTo>
                    <a:pt x="1721" y="1869"/>
                  </a:lnTo>
                  <a:lnTo>
                    <a:pt x="1722" y="1870"/>
                  </a:lnTo>
                  <a:lnTo>
                    <a:pt x="1724" y="1870"/>
                  </a:lnTo>
                  <a:lnTo>
                    <a:pt x="1725" y="1872"/>
                  </a:lnTo>
                  <a:lnTo>
                    <a:pt x="1726" y="1872"/>
                  </a:lnTo>
                  <a:lnTo>
                    <a:pt x="1725" y="1873"/>
                  </a:lnTo>
                  <a:lnTo>
                    <a:pt x="1725" y="1874"/>
                  </a:lnTo>
                  <a:lnTo>
                    <a:pt x="1725" y="1875"/>
                  </a:lnTo>
                  <a:lnTo>
                    <a:pt x="1724" y="1875"/>
                  </a:lnTo>
                  <a:close/>
                  <a:moveTo>
                    <a:pt x="1937" y="1840"/>
                  </a:moveTo>
                  <a:lnTo>
                    <a:pt x="1936" y="1840"/>
                  </a:lnTo>
                  <a:lnTo>
                    <a:pt x="1935" y="1839"/>
                  </a:lnTo>
                  <a:lnTo>
                    <a:pt x="1936" y="1839"/>
                  </a:lnTo>
                  <a:lnTo>
                    <a:pt x="1937" y="1839"/>
                  </a:lnTo>
                  <a:lnTo>
                    <a:pt x="1938" y="1839"/>
                  </a:lnTo>
                  <a:lnTo>
                    <a:pt x="1940" y="1839"/>
                  </a:lnTo>
                  <a:lnTo>
                    <a:pt x="1938" y="1840"/>
                  </a:lnTo>
                  <a:lnTo>
                    <a:pt x="1938" y="1841"/>
                  </a:lnTo>
                  <a:lnTo>
                    <a:pt x="1937" y="1840"/>
                  </a:lnTo>
                  <a:close/>
                  <a:moveTo>
                    <a:pt x="1950" y="1834"/>
                  </a:moveTo>
                  <a:lnTo>
                    <a:pt x="1951" y="1834"/>
                  </a:lnTo>
                  <a:lnTo>
                    <a:pt x="1951" y="1833"/>
                  </a:lnTo>
                  <a:lnTo>
                    <a:pt x="1951" y="1834"/>
                  </a:lnTo>
                  <a:lnTo>
                    <a:pt x="1950" y="1834"/>
                  </a:lnTo>
                  <a:lnTo>
                    <a:pt x="1949" y="1836"/>
                  </a:lnTo>
                  <a:lnTo>
                    <a:pt x="1945" y="1839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40" y="1841"/>
                  </a:lnTo>
                  <a:lnTo>
                    <a:pt x="1941" y="1841"/>
                  </a:lnTo>
                  <a:lnTo>
                    <a:pt x="1942" y="1841"/>
                  </a:lnTo>
                  <a:lnTo>
                    <a:pt x="1943" y="1840"/>
                  </a:lnTo>
                  <a:lnTo>
                    <a:pt x="1949" y="1835"/>
                  </a:lnTo>
                  <a:lnTo>
                    <a:pt x="1950" y="1835"/>
                  </a:lnTo>
                  <a:lnTo>
                    <a:pt x="1950" y="1834"/>
                  </a:lnTo>
                  <a:close/>
                  <a:moveTo>
                    <a:pt x="1798" y="1856"/>
                  </a:moveTo>
                  <a:lnTo>
                    <a:pt x="1799" y="1856"/>
                  </a:lnTo>
                  <a:lnTo>
                    <a:pt x="1799" y="1857"/>
                  </a:lnTo>
                  <a:lnTo>
                    <a:pt x="1798" y="1857"/>
                  </a:lnTo>
                  <a:lnTo>
                    <a:pt x="1798" y="1856"/>
                  </a:lnTo>
                  <a:lnTo>
                    <a:pt x="1798" y="1857"/>
                  </a:lnTo>
                  <a:lnTo>
                    <a:pt x="1797" y="1858"/>
                  </a:lnTo>
                  <a:lnTo>
                    <a:pt x="1797" y="1856"/>
                  </a:lnTo>
                  <a:lnTo>
                    <a:pt x="1798" y="1855"/>
                  </a:lnTo>
                  <a:lnTo>
                    <a:pt x="1798" y="1856"/>
                  </a:lnTo>
                  <a:close/>
                  <a:moveTo>
                    <a:pt x="1803" y="1855"/>
                  </a:moveTo>
                  <a:lnTo>
                    <a:pt x="1804" y="1855"/>
                  </a:lnTo>
                  <a:lnTo>
                    <a:pt x="1804" y="1853"/>
                  </a:lnTo>
                  <a:lnTo>
                    <a:pt x="1804" y="1855"/>
                  </a:lnTo>
                  <a:lnTo>
                    <a:pt x="1804" y="1856"/>
                  </a:lnTo>
                  <a:lnTo>
                    <a:pt x="1802" y="1855"/>
                  </a:lnTo>
                  <a:lnTo>
                    <a:pt x="1803" y="1855"/>
                  </a:lnTo>
                  <a:close/>
                  <a:moveTo>
                    <a:pt x="1953" y="1832"/>
                  </a:moveTo>
                  <a:lnTo>
                    <a:pt x="1954" y="1831"/>
                  </a:lnTo>
                  <a:lnTo>
                    <a:pt x="1954" y="1832"/>
                  </a:lnTo>
                  <a:lnTo>
                    <a:pt x="1952" y="1833"/>
                  </a:lnTo>
                  <a:lnTo>
                    <a:pt x="1952" y="1832"/>
                  </a:lnTo>
                  <a:lnTo>
                    <a:pt x="1953" y="1832"/>
                  </a:lnTo>
                  <a:close/>
                  <a:moveTo>
                    <a:pt x="1805" y="1849"/>
                  </a:moveTo>
                  <a:lnTo>
                    <a:pt x="1804" y="1850"/>
                  </a:lnTo>
                  <a:lnTo>
                    <a:pt x="1803" y="1850"/>
                  </a:lnTo>
                  <a:lnTo>
                    <a:pt x="1804" y="1849"/>
                  </a:lnTo>
                  <a:lnTo>
                    <a:pt x="1805" y="1849"/>
                  </a:lnTo>
                  <a:close/>
                  <a:moveTo>
                    <a:pt x="1804" y="1848"/>
                  </a:moveTo>
                  <a:lnTo>
                    <a:pt x="1803" y="1849"/>
                  </a:lnTo>
                  <a:lnTo>
                    <a:pt x="1803" y="1850"/>
                  </a:lnTo>
                  <a:lnTo>
                    <a:pt x="1802" y="1850"/>
                  </a:lnTo>
                  <a:lnTo>
                    <a:pt x="1803" y="1850"/>
                  </a:lnTo>
                  <a:lnTo>
                    <a:pt x="1803" y="1849"/>
                  </a:lnTo>
                  <a:lnTo>
                    <a:pt x="1804" y="1848"/>
                  </a:lnTo>
                  <a:close/>
                  <a:moveTo>
                    <a:pt x="1816" y="1843"/>
                  </a:moveTo>
                  <a:lnTo>
                    <a:pt x="1817" y="1844"/>
                  </a:lnTo>
                  <a:lnTo>
                    <a:pt x="1817" y="1845"/>
                  </a:lnTo>
                  <a:lnTo>
                    <a:pt x="1819" y="1845"/>
                  </a:lnTo>
                  <a:lnTo>
                    <a:pt x="1819" y="1848"/>
                  </a:lnTo>
                  <a:lnTo>
                    <a:pt x="1819" y="1851"/>
                  </a:lnTo>
                  <a:lnTo>
                    <a:pt x="1819" y="1852"/>
                  </a:lnTo>
                  <a:lnTo>
                    <a:pt x="1817" y="1853"/>
                  </a:lnTo>
                  <a:lnTo>
                    <a:pt x="1819" y="1851"/>
                  </a:lnTo>
                  <a:lnTo>
                    <a:pt x="1819" y="1850"/>
                  </a:lnTo>
                  <a:lnTo>
                    <a:pt x="1819" y="1849"/>
                  </a:lnTo>
                  <a:lnTo>
                    <a:pt x="1819" y="1848"/>
                  </a:lnTo>
                  <a:lnTo>
                    <a:pt x="1817" y="1847"/>
                  </a:lnTo>
                  <a:lnTo>
                    <a:pt x="1817" y="1845"/>
                  </a:lnTo>
                  <a:lnTo>
                    <a:pt x="1817" y="1844"/>
                  </a:lnTo>
                  <a:lnTo>
                    <a:pt x="1816" y="1843"/>
                  </a:lnTo>
                  <a:close/>
                  <a:moveTo>
                    <a:pt x="1798" y="1842"/>
                  </a:moveTo>
                  <a:lnTo>
                    <a:pt x="1798" y="1843"/>
                  </a:lnTo>
                  <a:lnTo>
                    <a:pt x="1797" y="1842"/>
                  </a:lnTo>
                  <a:lnTo>
                    <a:pt x="1798" y="1842"/>
                  </a:lnTo>
                  <a:close/>
                  <a:moveTo>
                    <a:pt x="1806" y="1843"/>
                  </a:moveTo>
                  <a:lnTo>
                    <a:pt x="1806" y="1844"/>
                  </a:lnTo>
                  <a:lnTo>
                    <a:pt x="1806" y="1845"/>
                  </a:lnTo>
                  <a:lnTo>
                    <a:pt x="1805" y="1845"/>
                  </a:lnTo>
                  <a:lnTo>
                    <a:pt x="1804" y="1845"/>
                  </a:lnTo>
                  <a:lnTo>
                    <a:pt x="1804" y="1844"/>
                  </a:lnTo>
                  <a:lnTo>
                    <a:pt x="1803" y="1844"/>
                  </a:lnTo>
                  <a:lnTo>
                    <a:pt x="1802" y="1845"/>
                  </a:lnTo>
                  <a:lnTo>
                    <a:pt x="1800" y="1844"/>
                  </a:lnTo>
                  <a:lnTo>
                    <a:pt x="1802" y="1844"/>
                  </a:lnTo>
                  <a:lnTo>
                    <a:pt x="1803" y="1844"/>
                  </a:lnTo>
                  <a:lnTo>
                    <a:pt x="1803" y="1843"/>
                  </a:lnTo>
                  <a:lnTo>
                    <a:pt x="1804" y="1842"/>
                  </a:lnTo>
                  <a:lnTo>
                    <a:pt x="1805" y="1841"/>
                  </a:lnTo>
                  <a:lnTo>
                    <a:pt x="1806" y="1841"/>
                  </a:lnTo>
                  <a:lnTo>
                    <a:pt x="1805" y="1841"/>
                  </a:lnTo>
                  <a:lnTo>
                    <a:pt x="1804" y="1842"/>
                  </a:lnTo>
                  <a:lnTo>
                    <a:pt x="1804" y="1843"/>
                  </a:lnTo>
                  <a:lnTo>
                    <a:pt x="1805" y="1843"/>
                  </a:lnTo>
                  <a:lnTo>
                    <a:pt x="1805" y="1844"/>
                  </a:lnTo>
                  <a:lnTo>
                    <a:pt x="1806" y="1844"/>
                  </a:lnTo>
                  <a:lnTo>
                    <a:pt x="1806" y="1843"/>
                  </a:lnTo>
                  <a:close/>
                  <a:moveTo>
                    <a:pt x="1813" y="1838"/>
                  </a:moveTo>
                  <a:lnTo>
                    <a:pt x="1814" y="1838"/>
                  </a:lnTo>
                  <a:lnTo>
                    <a:pt x="1813" y="1838"/>
                  </a:lnTo>
                  <a:close/>
                  <a:moveTo>
                    <a:pt x="1828" y="1835"/>
                  </a:moveTo>
                  <a:lnTo>
                    <a:pt x="1830" y="1835"/>
                  </a:lnTo>
                  <a:lnTo>
                    <a:pt x="1829" y="1836"/>
                  </a:lnTo>
                  <a:lnTo>
                    <a:pt x="1828" y="1835"/>
                  </a:lnTo>
                  <a:close/>
                  <a:moveTo>
                    <a:pt x="1810" y="1836"/>
                  </a:moveTo>
                  <a:lnTo>
                    <a:pt x="1810" y="1838"/>
                  </a:lnTo>
                  <a:lnTo>
                    <a:pt x="1808" y="1839"/>
                  </a:lnTo>
                  <a:lnTo>
                    <a:pt x="1808" y="1838"/>
                  </a:lnTo>
                  <a:lnTo>
                    <a:pt x="1808" y="1839"/>
                  </a:lnTo>
                  <a:lnTo>
                    <a:pt x="1808" y="1838"/>
                  </a:lnTo>
                  <a:lnTo>
                    <a:pt x="1807" y="1838"/>
                  </a:lnTo>
                  <a:lnTo>
                    <a:pt x="1806" y="1838"/>
                  </a:lnTo>
                  <a:lnTo>
                    <a:pt x="1808" y="1838"/>
                  </a:lnTo>
                  <a:lnTo>
                    <a:pt x="1810" y="1836"/>
                  </a:lnTo>
                  <a:close/>
                  <a:moveTo>
                    <a:pt x="1823" y="1835"/>
                  </a:moveTo>
                  <a:lnTo>
                    <a:pt x="1825" y="1835"/>
                  </a:lnTo>
                  <a:lnTo>
                    <a:pt x="1826" y="1835"/>
                  </a:lnTo>
                  <a:lnTo>
                    <a:pt x="1825" y="1836"/>
                  </a:lnTo>
                  <a:lnTo>
                    <a:pt x="1819" y="1836"/>
                  </a:lnTo>
                  <a:lnTo>
                    <a:pt x="1819" y="1835"/>
                  </a:lnTo>
                  <a:lnTo>
                    <a:pt x="1820" y="1835"/>
                  </a:lnTo>
                  <a:lnTo>
                    <a:pt x="1821" y="1835"/>
                  </a:lnTo>
                  <a:lnTo>
                    <a:pt x="1822" y="1835"/>
                  </a:lnTo>
                  <a:lnTo>
                    <a:pt x="1823" y="1835"/>
                  </a:lnTo>
                  <a:close/>
                  <a:moveTo>
                    <a:pt x="1841" y="1833"/>
                  </a:moveTo>
                  <a:lnTo>
                    <a:pt x="1840" y="1833"/>
                  </a:lnTo>
                  <a:lnTo>
                    <a:pt x="1833" y="1834"/>
                  </a:lnTo>
                  <a:lnTo>
                    <a:pt x="1837" y="1833"/>
                  </a:lnTo>
                  <a:lnTo>
                    <a:pt x="1839" y="1833"/>
                  </a:lnTo>
                  <a:lnTo>
                    <a:pt x="1839" y="1832"/>
                  </a:lnTo>
                  <a:lnTo>
                    <a:pt x="1840" y="1832"/>
                  </a:lnTo>
                  <a:lnTo>
                    <a:pt x="1841" y="1832"/>
                  </a:lnTo>
                  <a:lnTo>
                    <a:pt x="1841" y="1833"/>
                  </a:lnTo>
                  <a:close/>
                  <a:moveTo>
                    <a:pt x="1884" y="1821"/>
                  </a:moveTo>
                  <a:lnTo>
                    <a:pt x="1885" y="1819"/>
                  </a:lnTo>
                  <a:lnTo>
                    <a:pt x="1886" y="1819"/>
                  </a:lnTo>
                  <a:lnTo>
                    <a:pt x="1890" y="1819"/>
                  </a:lnTo>
                  <a:lnTo>
                    <a:pt x="1890" y="1821"/>
                  </a:lnTo>
                  <a:lnTo>
                    <a:pt x="1889" y="1821"/>
                  </a:lnTo>
                  <a:lnTo>
                    <a:pt x="1877" y="1823"/>
                  </a:lnTo>
                  <a:lnTo>
                    <a:pt x="1867" y="1826"/>
                  </a:lnTo>
                  <a:lnTo>
                    <a:pt x="1865" y="1826"/>
                  </a:lnTo>
                  <a:lnTo>
                    <a:pt x="1866" y="1826"/>
                  </a:lnTo>
                  <a:lnTo>
                    <a:pt x="1868" y="1825"/>
                  </a:lnTo>
                  <a:lnTo>
                    <a:pt x="1872" y="1824"/>
                  </a:lnTo>
                  <a:lnTo>
                    <a:pt x="1874" y="1823"/>
                  </a:lnTo>
                  <a:lnTo>
                    <a:pt x="1876" y="1823"/>
                  </a:lnTo>
                  <a:lnTo>
                    <a:pt x="1877" y="1823"/>
                  </a:lnTo>
                  <a:lnTo>
                    <a:pt x="1879" y="1822"/>
                  </a:lnTo>
                  <a:lnTo>
                    <a:pt x="1880" y="1822"/>
                  </a:lnTo>
                  <a:lnTo>
                    <a:pt x="1883" y="1821"/>
                  </a:lnTo>
                  <a:lnTo>
                    <a:pt x="1884" y="1821"/>
                  </a:lnTo>
                  <a:close/>
                  <a:moveTo>
                    <a:pt x="2046" y="1775"/>
                  </a:moveTo>
                  <a:lnTo>
                    <a:pt x="2046" y="1774"/>
                  </a:lnTo>
                  <a:lnTo>
                    <a:pt x="2046" y="1773"/>
                  </a:lnTo>
                  <a:lnTo>
                    <a:pt x="2046" y="1772"/>
                  </a:lnTo>
                  <a:lnTo>
                    <a:pt x="2047" y="1769"/>
                  </a:lnTo>
                  <a:lnTo>
                    <a:pt x="2047" y="1768"/>
                  </a:lnTo>
                  <a:lnTo>
                    <a:pt x="2047" y="1769"/>
                  </a:lnTo>
                  <a:lnTo>
                    <a:pt x="2047" y="1771"/>
                  </a:lnTo>
                  <a:lnTo>
                    <a:pt x="2047" y="1772"/>
                  </a:lnTo>
                  <a:lnTo>
                    <a:pt x="2047" y="1773"/>
                  </a:lnTo>
                  <a:lnTo>
                    <a:pt x="2047" y="1774"/>
                  </a:lnTo>
                  <a:lnTo>
                    <a:pt x="2047" y="1775"/>
                  </a:lnTo>
                  <a:lnTo>
                    <a:pt x="2047" y="1776"/>
                  </a:lnTo>
                  <a:lnTo>
                    <a:pt x="2047" y="1777"/>
                  </a:lnTo>
                  <a:lnTo>
                    <a:pt x="2046" y="1775"/>
                  </a:lnTo>
                  <a:close/>
                  <a:moveTo>
                    <a:pt x="885" y="1702"/>
                  </a:moveTo>
                  <a:lnTo>
                    <a:pt x="886" y="1702"/>
                  </a:lnTo>
                  <a:lnTo>
                    <a:pt x="885" y="1702"/>
                  </a:lnTo>
                  <a:lnTo>
                    <a:pt x="884" y="1702"/>
                  </a:lnTo>
                  <a:lnTo>
                    <a:pt x="883" y="1702"/>
                  </a:lnTo>
                  <a:lnTo>
                    <a:pt x="883" y="1701"/>
                  </a:lnTo>
                  <a:lnTo>
                    <a:pt x="882" y="1701"/>
                  </a:lnTo>
                  <a:lnTo>
                    <a:pt x="882" y="1700"/>
                  </a:lnTo>
                  <a:lnTo>
                    <a:pt x="882" y="1699"/>
                  </a:lnTo>
                  <a:lnTo>
                    <a:pt x="881" y="1699"/>
                  </a:lnTo>
                  <a:lnTo>
                    <a:pt x="881" y="1698"/>
                  </a:lnTo>
                  <a:lnTo>
                    <a:pt x="881" y="1697"/>
                  </a:lnTo>
                  <a:lnTo>
                    <a:pt x="881" y="1696"/>
                  </a:lnTo>
                  <a:lnTo>
                    <a:pt x="879" y="1696"/>
                  </a:lnTo>
                  <a:lnTo>
                    <a:pt x="879" y="1694"/>
                  </a:lnTo>
                  <a:lnTo>
                    <a:pt x="879" y="1693"/>
                  </a:lnTo>
                  <a:lnTo>
                    <a:pt x="879" y="1692"/>
                  </a:lnTo>
                  <a:lnTo>
                    <a:pt x="879" y="1693"/>
                  </a:lnTo>
                  <a:lnTo>
                    <a:pt x="881" y="1693"/>
                  </a:lnTo>
                  <a:lnTo>
                    <a:pt x="881" y="1694"/>
                  </a:lnTo>
                  <a:lnTo>
                    <a:pt x="882" y="1696"/>
                  </a:lnTo>
                  <a:lnTo>
                    <a:pt x="882" y="1697"/>
                  </a:lnTo>
                  <a:lnTo>
                    <a:pt x="883" y="1698"/>
                  </a:lnTo>
                  <a:lnTo>
                    <a:pt x="883" y="1699"/>
                  </a:lnTo>
                  <a:lnTo>
                    <a:pt x="884" y="1700"/>
                  </a:lnTo>
                  <a:lnTo>
                    <a:pt x="885" y="1701"/>
                  </a:lnTo>
                  <a:lnTo>
                    <a:pt x="885" y="1702"/>
                  </a:lnTo>
                  <a:close/>
                  <a:moveTo>
                    <a:pt x="2096" y="1677"/>
                  </a:moveTo>
                  <a:lnTo>
                    <a:pt x="2096" y="1679"/>
                  </a:lnTo>
                  <a:lnTo>
                    <a:pt x="2095" y="1680"/>
                  </a:lnTo>
                  <a:lnTo>
                    <a:pt x="2095" y="1679"/>
                  </a:lnTo>
                  <a:lnTo>
                    <a:pt x="2095" y="1677"/>
                  </a:lnTo>
                  <a:lnTo>
                    <a:pt x="2096" y="1676"/>
                  </a:lnTo>
                  <a:lnTo>
                    <a:pt x="2096" y="1677"/>
                  </a:lnTo>
                  <a:close/>
                  <a:moveTo>
                    <a:pt x="855" y="1679"/>
                  </a:moveTo>
                  <a:lnTo>
                    <a:pt x="856" y="1680"/>
                  </a:lnTo>
                  <a:lnTo>
                    <a:pt x="855" y="1680"/>
                  </a:lnTo>
                  <a:lnTo>
                    <a:pt x="853" y="1680"/>
                  </a:lnTo>
                  <a:lnTo>
                    <a:pt x="852" y="1679"/>
                  </a:lnTo>
                  <a:lnTo>
                    <a:pt x="852" y="1677"/>
                  </a:lnTo>
                  <a:lnTo>
                    <a:pt x="853" y="1677"/>
                  </a:lnTo>
                  <a:lnTo>
                    <a:pt x="855" y="1677"/>
                  </a:lnTo>
                  <a:lnTo>
                    <a:pt x="855" y="1679"/>
                  </a:lnTo>
                  <a:close/>
                  <a:moveTo>
                    <a:pt x="885" y="1679"/>
                  </a:moveTo>
                  <a:lnTo>
                    <a:pt x="884" y="1679"/>
                  </a:lnTo>
                  <a:lnTo>
                    <a:pt x="883" y="1679"/>
                  </a:lnTo>
                  <a:lnTo>
                    <a:pt x="883" y="1677"/>
                  </a:lnTo>
                  <a:lnTo>
                    <a:pt x="883" y="1676"/>
                  </a:lnTo>
                  <a:lnTo>
                    <a:pt x="884" y="1676"/>
                  </a:lnTo>
                  <a:lnTo>
                    <a:pt x="884" y="1677"/>
                  </a:lnTo>
                  <a:lnTo>
                    <a:pt x="885" y="1677"/>
                  </a:lnTo>
                  <a:lnTo>
                    <a:pt x="885" y="1679"/>
                  </a:lnTo>
                  <a:lnTo>
                    <a:pt x="886" y="1679"/>
                  </a:lnTo>
                  <a:lnTo>
                    <a:pt x="887" y="1679"/>
                  </a:lnTo>
                  <a:lnTo>
                    <a:pt x="887" y="1680"/>
                  </a:lnTo>
                  <a:lnTo>
                    <a:pt x="889" y="1680"/>
                  </a:lnTo>
                  <a:lnTo>
                    <a:pt x="889" y="1681"/>
                  </a:lnTo>
                  <a:lnTo>
                    <a:pt x="890" y="1681"/>
                  </a:lnTo>
                  <a:lnTo>
                    <a:pt x="890" y="1682"/>
                  </a:lnTo>
                  <a:lnTo>
                    <a:pt x="890" y="1683"/>
                  </a:lnTo>
                  <a:lnTo>
                    <a:pt x="891" y="1683"/>
                  </a:lnTo>
                  <a:lnTo>
                    <a:pt x="891" y="1684"/>
                  </a:lnTo>
                  <a:lnTo>
                    <a:pt x="890" y="1685"/>
                  </a:lnTo>
                  <a:lnTo>
                    <a:pt x="890" y="1684"/>
                  </a:lnTo>
                  <a:lnTo>
                    <a:pt x="889" y="1684"/>
                  </a:lnTo>
                  <a:lnTo>
                    <a:pt x="887" y="1683"/>
                  </a:lnTo>
                  <a:lnTo>
                    <a:pt x="886" y="1683"/>
                  </a:lnTo>
                  <a:lnTo>
                    <a:pt x="885" y="1683"/>
                  </a:lnTo>
                  <a:lnTo>
                    <a:pt x="885" y="1682"/>
                  </a:lnTo>
                  <a:lnTo>
                    <a:pt x="885" y="1681"/>
                  </a:lnTo>
                  <a:lnTo>
                    <a:pt x="886" y="1681"/>
                  </a:lnTo>
                  <a:lnTo>
                    <a:pt x="886" y="1680"/>
                  </a:lnTo>
                  <a:lnTo>
                    <a:pt x="885" y="1680"/>
                  </a:lnTo>
                  <a:lnTo>
                    <a:pt x="885" y="1679"/>
                  </a:lnTo>
                  <a:close/>
                  <a:moveTo>
                    <a:pt x="2130" y="1637"/>
                  </a:moveTo>
                  <a:lnTo>
                    <a:pt x="2130" y="1635"/>
                  </a:lnTo>
                  <a:lnTo>
                    <a:pt x="2130" y="1638"/>
                  </a:lnTo>
                  <a:lnTo>
                    <a:pt x="2129" y="1638"/>
                  </a:lnTo>
                  <a:lnTo>
                    <a:pt x="2129" y="1637"/>
                  </a:lnTo>
                  <a:lnTo>
                    <a:pt x="2129" y="1635"/>
                  </a:lnTo>
                  <a:lnTo>
                    <a:pt x="2130" y="1635"/>
                  </a:lnTo>
                  <a:lnTo>
                    <a:pt x="2130" y="1637"/>
                  </a:lnTo>
                  <a:close/>
                  <a:moveTo>
                    <a:pt x="843" y="1646"/>
                  </a:moveTo>
                  <a:lnTo>
                    <a:pt x="843" y="1647"/>
                  </a:lnTo>
                  <a:lnTo>
                    <a:pt x="843" y="1648"/>
                  </a:lnTo>
                  <a:lnTo>
                    <a:pt x="844" y="1648"/>
                  </a:lnTo>
                  <a:lnTo>
                    <a:pt x="846" y="1648"/>
                  </a:lnTo>
                  <a:lnTo>
                    <a:pt x="846" y="1649"/>
                  </a:lnTo>
                  <a:lnTo>
                    <a:pt x="846" y="1650"/>
                  </a:lnTo>
                  <a:lnTo>
                    <a:pt x="844" y="1650"/>
                  </a:lnTo>
                  <a:lnTo>
                    <a:pt x="843" y="1650"/>
                  </a:lnTo>
                  <a:lnTo>
                    <a:pt x="842" y="1650"/>
                  </a:lnTo>
                  <a:lnTo>
                    <a:pt x="841" y="1650"/>
                  </a:lnTo>
                  <a:lnTo>
                    <a:pt x="840" y="1650"/>
                  </a:lnTo>
                  <a:lnTo>
                    <a:pt x="839" y="1649"/>
                  </a:lnTo>
                  <a:lnTo>
                    <a:pt x="839" y="1648"/>
                  </a:lnTo>
                  <a:lnTo>
                    <a:pt x="838" y="1647"/>
                  </a:lnTo>
                  <a:lnTo>
                    <a:pt x="838" y="1646"/>
                  </a:lnTo>
                  <a:lnTo>
                    <a:pt x="839" y="1646"/>
                  </a:lnTo>
                  <a:lnTo>
                    <a:pt x="840" y="1646"/>
                  </a:lnTo>
                  <a:lnTo>
                    <a:pt x="841" y="1646"/>
                  </a:lnTo>
                  <a:lnTo>
                    <a:pt x="842" y="1646"/>
                  </a:lnTo>
                  <a:lnTo>
                    <a:pt x="843" y="1646"/>
                  </a:lnTo>
                  <a:close/>
                  <a:moveTo>
                    <a:pt x="834" y="1643"/>
                  </a:moveTo>
                  <a:lnTo>
                    <a:pt x="835" y="1643"/>
                  </a:lnTo>
                  <a:lnTo>
                    <a:pt x="835" y="1644"/>
                  </a:lnTo>
                  <a:lnTo>
                    <a:pt x="834" y="1644"/>
                  </a:lnTo>
                  <a:lnTo>
                    <a:pt x="833" y="1644"/>
                  </a:lnTo>
                  <a:lnTo>
                    <a:pt x="833" y="1643"/>
                  </a:lnTo>
                  <a:lnTo>
                    <a:pt x="832" y="1643"/>
                  </a:lnTo>
                  <a:lnTo>
                    <a:pt x="833" y="1642"/>
                  </a:lnTo>
                  <a:lnTo>
                    <a:pt x="834" y="1642"/>
                  </a:lnTo>
                  <a:lnTo>
                    <a:pt x="834" y="1643"/>
                  </a:lnTo>
                  <a:close/>
                  <a:moveTo>
                    <a:pt x="859" y="1650"/>
                  </a:moveTo>
                  <a:lnTo>
                    <a:pt x="858" y="1650"/>
                  </a:lnTo>
                  <a:lnTo>
                    <a:pt x="858" y="1651"/>
                  </a:lnTo>
                  <a:lnTo>
                    <a:pt x="857" y="1651"/>
                  </a:lnTo>
                  <a:lnTo>
                    <a:pt x="856" y="1650"/>
                  </a:lnTo>
                  <a:lnTo>
                    <a:pt x="855" y="1650"/>
                  </a:lnTo>
                  <a:lnTo>
                    <a:pt x="853" y="1650"/>
                  </a:lnTo>
                  <a:lnTo>
                    <a:pt x="853" y="1651"/>
                  </a:lnTo>
                  <a:lnTo>
                    <a:pt x="852" y="1651"/>
                  </a:lnTo>
                  <a:lnTo>
                    <a:pt x="851" y="1650"/>
                  </a:lnTo>
                  <a:lnTo>
                    <a:pt x="851" y="1651"/>
                  </a:lnTo>
                  <a:lnTo>
                    <a:pt x="851" y="1650"/>
                  </a:lnTo>
                  <a:lnTo>
                    <a:pt x="850" y="1650"/>
                  </a:lnTo>
                  <a:lnTo>
                    <a:pt x="849" y="1650"/>
                  </a:lnTo>
                  <a:lnTo>
                    <a:pt x="849" y="1649"/>
                  </a:lnTo>
                  <a:lnTo>
                    <a:pt x="848" y="1649"/>
                  </a:lnTo>
                  <a:lnTo>
                    <a:pt x="848" y="1648"/>
                  </a:lnTo>
                  <a:lnTo>
                    <a:pt x="849" y="1648"/>
                  </a:lnTo>
                  <a:lnTo>
                    <a:pt x="849" y="1647"/>
                  </a:lnTo>
                  <a:lnTo>
                    <a:pt x="848" y="1647"/>
                  </a:lnTo>
                  <a:lnTo>
                    <a:pt x="848" y="1646"/>
                  </a:lnTo>
                  <a:lnTo>
                    <a:pt x="847" y="1646"/>
                  </a:lnTo>
                  <a:lnTo>
                    <a:pt x="848" y="1646"/>
                  </a:lnTo>
                  <a:lnTo>
                    <a:pt x="849" y="1646"/>
                  </a:lnTo>
                  <a:lnTo>
                    <a:pt x="850" y="1646"/>
                  </a:lnTo>
                  <a:lnTo>
                    <a:pt x="850" y="1647"/>
                  </a:lnTo>
                  <a:lnTo>
                    <a:pt x="851" y="1647"/>
                  </a:lnTo>
                  <a:lnTo>
                    <a:pt x="852" y="1647"/>
                  </a:lnTo>
                  <a:lnTo>
                    <a:pt x="852" y="1648"/>
                  </a:lnTo>
                  <a:lnTo>
                    <a:pt x="853" y="1648"/>
                  </a:lnTo>
                  <a:lnTo>
                    <a:pt x="855" y="1649"/>
                  </a:lnTo>
                  <a:lnTo>
                    <a:pt x="856" y="1650"/>
                  </a:lnTo>
                  <a:lnTo>
                    <a:pt x="857" y="1650"/>
                  </a:lnTo>
                  <a:lnTo>
                    <a:pt x="857" y="1649"/>
                  </a:lnTo>
                  <a:lnTo>
                    <a:pt x="858" y="1649"/>
                  </a:lnTo>
                  <a:lnTo>
                    <a:pt x="859" y="1649"/>
                  </a:lnTo>
                  <a:lnTo>
                    <a:pt x="859" y="1650"/>
                  </a:lnTo>
                  <a:close/>
                  <a:moveTo>
                    <a:pt x="2131" y="1629"/>
                  </a:moveTo>
                  <a:lnTo>
                    <a:pt x="2131" y="1627"/>
                  </a:lnTo>
                  <a:lnTo>
                    <a:pt x="2131" y="1626"/>
                  </a:lnTo>
                  <a:lnTo>
                    <a:pt x="2131" y="1625"/>
                  </a:lnTo>
                  <a:lnTo>
                    <a:pt x="2132" y="1624"/>
                  </a:lnTo>
                  <a:lnTo>
                    <a:pt x="2132" y="1625"/>
                  </a:lnTo>
                  <a:lnTo>
                    <a:pt x="2131" y="1626"/>
                  </a:lnTo>
                  <a:lnTo>
                    <a:pt x="2131" y="1627"/>
                  </a:lnTo>
                  <a:lnTo>
                    <a:pt x="2131" y="1629"/>
                  </a:lnTo>
                  <a:close/>
                  <a:moveTo>
                    <a:pt x="2140" y="1609"/>
                  </a:moveTo>
                  <a:lnTo>
                    <a:pt x="2141" y="1609"/>
                  </a:lnTo>
                  <a:lnTo>
                    <a:pt x="2142" y="1608"/>
                  </a:lnTo>
                  <a:lnTo>
                    <a:pt x="2141" y="1609"/>
                  </a:lnTo>
                  <a:lnTo>
                    <a:pt x="2140" y="1612"/>
                  </a:lnTo>
                  <a:lnTo>
                    <a:pt x="2139" y="1612"/>
                  </a:lnTo>
                  <a:lnTo>
                    <a:pt x="2135" y="1615"/>
                  </a:lnTo>
                  <a:lnTo>
                    <a:pt x="2135" y="1616"/>
                  </a:lnTo>
                  <a:lnTo>
                    <a:pt x="2135" y="1615"/>
                  </a:lnTo>
                  <a:lnTo>
                    <a:pt x="2136" y="1614"/>
                  </a:lnTo>
                  <a:lnTo>
                    <a:pt x="2140" y="1609"/>
                  </a:lnTo>
                  <a:close/>
                  <a:moveTo>
                    <a:pt x="2164" y="1596"/>
                  </a:moveTo>
                  <a:lnTo>
                    <a:pt x="2165" y="1597"/>
                  </a:lnTo>
                  <a:lnTo>
                    <a:pt x="2164" y="1597"/>
                  </a:lnTo>
                  <a:lnTo>
                    <a:pt x="2161" y="1597"/>
                  </a:lnTo>
                  <a:lnTo>
                    <a:pt x="2161" y="1596"/>
                  </a:lnTo>
                  <a:lnTo>
                    <a:pt x="2164" y="1596"/>
                  </a:lnTo>
                  <a:close/>
                  <a:moveTo>
                    <a:pt x="2155" y="1598"/>
                  </a:moveTo>
                  <a:lnTo>
                    <a:pt x="2159" y="1596"/>
                  </a:lnTo>
                  <a:lnTo>
                    <a:pt x="2160" y="1596"/>
                  </a:lnTo>
                  <a:lnTo>
                    <a:pt x="2157" y="1597"/>
                  </a:lnTo>
                  <a:lnTo>
                    <a:pt x="2156" y="1597"/>
                  </a:lnTo>
                  <a:lnTo>
                    <a:pt x="2149" y="1601"/>
                  </a:lnTo>
                  <a:lnTo>
                    <a:pt x="2149" y="1600"/>
                  </a:lnTo>
                  <a:lnTo>
                    <a:pt x="2150" y="1600"/>
                  </a:lnTo>
                  <a:lnTo>
                    <a:pt x="2155" y="1598"/>
                  </a:lnTo>
                  <a:close/>
                  <a:moveTo>
                    <a:pt x="2170" y="1584"/>
                  </a:moveTo>
                  <a:lnTo>
                    <a:pt x="2172" y="1584"/>
                  </a:lnTo>
                  <a:lnTo>
                    <a:pt x="2172" y="1583"/>
                  </a:lnTo>
                  <a:lnTo>
                    <a:pt x="2172" y="1584"/>
                  </a:lnTo>
                  <a:lnTo>
                    <a:pt x="2172" y="1585"/>
                  </a:lnTo>
                  <a:lnTo>
                    <a:pt x="2170" y="1587"/>
                  </a:lnTo>
                  <a:lnTo>
                    <a:pt x="2169" y="1588"/>
                  </a:lnTo>
                  <a:lnTo>
                    <a:pt x="2168" y="1590"/>
                  </a:lnTo>
                  <a:lnTo>
                    <a:pt x="2166" y="1598"/>
                  </a:lnTo>
                  <a:lnTo>
                    <a:pt x="2166" y="1599"/>
                  </a:lnTo>
                  <a:lnTo>
                    <a:pt x="2166" y="1598"/>
                  </a:lnTo>
                  <a:lnTo>
                    <a:pt x="2166" y="1597"/>
                  </a:lnTo>
                  <a:lnTo>
                    <a:pt x="2167" y="1590"/>
                  </a:lnTo>
                  <a:lnTo>
                    <a:pt x="2169" y="1587"/>
                  </a:lnTo>
                  <a:lnTo>
                    <a:pt x="2170" y="1585"/>
                  </a:lnTo>
                  <a:lnTo>
                    <a:pt x="2170" y="1584"/>
                  </a:lnTo>
                  <a:close/>
                  <a:moveTo>
                    <a:pt x="2175" y="1577"/>
                  </a:moveTo>
                  <a:lnTo>
                    <a:pt x="2176" y="1577"/>
                  </a:lnTo>
                  <a:lnTo>
                    <a:pt x="2175" y="1577"/>
                  </a:lnTo>
                  <a:lnTo>
                    <a:pt x="2174" y="1580"/>
                  </a:lnTo>
                  <a:lnTo>
                    <a:pt x="2174" y="1581"/>
                  </a:lnTo>
                  <a:lnTo>
                    <a:pt x="2174" y="1579"/>
                  </a:lnTo>
                  <a:lnTo>
                    <a:pt x="2175" y="1577"/>
                  </a:lnTo>
                  <a:close/>
                  <a:moveTo>
                    <a:pt x="2176" y="1575"/>
                  </a:moveTo>
                  <a:lnTo>
                    <a:pt x="2177" y="1575"/>
                  </a:lnTo>
                  <a:lnTo>
                    <a:pt x="2178" y="1574"/>
                  </a:lnTo>
                  <a:lnTo>
                    <a:pt x="2179" y="1573"/>
                  </a:lnTo>
                  <a:lnTo>
                    <a:pt x="2182" y="1571"/>
                  </a:lnTo>
                  <a:lnTo>
                    <a:pt x="2182" y="1572"/>
                  </a:lnTo>
                  <a:lnTo>
                    <a:pt x="2178" y="1574"/>
                  </a:lnTo>
                  <a:lnTo>
                    <a:pt x="2176" y="1576"/>
                  </a:lnTo>
                  <a:lnTo>
                    <a:pt x="2176" y="1575"/>
                  </a:lnTo>
                  <a:close/>
                  <a:moveTo>
                    <a:pt x="2186" y="1549"/>
                  </a:moveTo>
                  <a:lnTo>
                    <a:pt x="2186" y="1550"/>
                  </a:lnTo>
                  <a:lnTo>
                    <a:pt x="2187" y="1552"/>
                  </a:lnTo>
                  <a:lnTo>
                    <a:pt x="2187" y="1554"/>
                  </a:lnTo>
                  <a:lnTo>
                    <a:pt x="2187" y="1556"/>
                  </a:lnTo>
                  <a:lnTo>
                    <a:pt x="2189" y="1563"/>
                  </a:lnTo>
                  <a:lnTo>
                    <a:pt x="2189" y="1566"/>
                  </a:lnTo>
                  <a:lnTo>
                    <a:pt x="2189" y="1567"/>
                  </a:lnTo>
                  <a:lnTo>
                    <a:pt x="2187" y="1567"/>
                  </a:lnTo>
                  <a:lnTo>
                    <a:pt x="2186" y="1568"/>
                  </a:lnTo>
                  <a:lnTo>
                    <a:pt x="2185" y="1568"/>
                  </a:lnTo>
                  <a:lnTo>
                    <a:pt x="2185" y="1570"/>
                  </a:lnTo>
                  <a:lnTo>
                    <a:pt x="2184" y="1570"/>
                  </a:lnTo>
                  <a:lnTo>
                    <a:pt x="2184" y="1571"/>
                  </a:lnTo>
                  <a:lnTo>
                    <a:pt x="2183" y="1571"/>
                  </a:lnTo>
                  <a:lnTo>
                    <a:pt x="2183" y="1570"/>
                  </a:lnTo>
                  <a:lnTo>
                    <a:pt x="2184" y="1570"/>
                  </a:lnTo>
                  <a:lnTo>
                    <a:pt x="2184" y="1568"/>
                  </a:lnTo>
                  <a:lnTo>
                    <a:pt x="2185" y="1568"/>
                  </a:lnTo>
                  <a:lnTo>
                    <a:pt x="2186" y="1567"/>
                  </a:lnTo>
                  <a:lnTo>
                    <a:pt x="2189" y="1565"/>
                  </a:lnTo>
                  <a:lnTo>
                    <a:pt x="2189" y="1564"/>
                  </a:lnTo>
                  <a:lnTo>
                    <a:pt x="2189" y="1563"/>
                  </a:lnTo>
                  <a:lnTo>
                    <a:pt x="2189" y="1562"/>
                  </a:lnTo>
                  <a:lnTo>
                    <a:pt x="2189" y="1559"/>
                  </a:lnTo>
                  <a:lnTo>
                    <a:pt x="2187" y="1558"/>
                  </a:lnTo>
                  <a:lnTo>
                    <a:pt x="2187" y="1557"/>
                  </a:lnTo>
                  <a:lnTo>
                    <a:pt x="2187" y="1556"/>
                  </a:lnTo>
                  <a:lnTo>
                    <a:pt x="2187" y="1555"/>
                  </a:lnTo>
                  <a:lnTo>
                    <a:pt x="2187" y="1554"/>
                  </a:lnTo>
                  <a:lnTo>
                    <a:pt x="2186" y="1551"/>
                  </a:lnTo>
                  <a:lnTo>
                    <a:pt x="2185" y="1549"/>
                  </a:lnTo>
                  <a:lnTo>
                    <a:pt x="2184" y="1548"/>
                  </a:lnTo>
                  <a:lnTo>
                    <a:pt x="2184" y="1547"/>
                  </a:lnTo>
                  <a:lnTo>
                    <a:pt x="2185" y="1548"/>
                  </a:lnTo>
                  <a:lnTo>
                    <a:pt x="2185" y="1549"/>
                  </a:lnTo>
                  <a:lnTo>
                    <a:pt x="2186" y="1549"/>
                  </a:lnTo>
                  <a:close/>
                  <a:moveTo>
                    <a:pt x="2177" y="1543"/>
                  </a:moveTo>
                  <a:lnTo>
                    <a:pt x="2176" y="1543"/>
                  </a:lnTo>
                  <a:lnTo>
                    <a:pt x="2176" y="1542"/>
                  </a:lnTo>
                  <a:lnTo>
                    <a:pt x="2177" y="1542"/>
                  </a:lnTo>
                  <a:lnTo>
                    <a:pt x="2178" y="1542"/>
                  </a:lnTo>
                  <a:lnTo>
                    <a:pt x="2178" y="1543"/>
                  </a:lnTo>
                  <a:lnTo>
                    <a:pt x="2179" y="1543"/>
                  </a:lnTo>
                  <a:lnTo>
                    <a:pt x="2181" y="1545"/>
                  </a:lnTo>
                  <a:lnTo>
                    <a:pt x="2181" y="1546"/>
                  </a:lnTo>
                  <a:lnTo>
                    <a:pt x="2179" y="1546"/>
                  </a:lnTo>
                  <a:lnTo>
                    <a:pt x="2178" y="1546"/>
                  </a:lnTo>
                  <a:lnTo>
                    <a:pt x="2178" y="1545"/>
                  </a:lnTo>
                  <a:lnTo>
                    <a:pt x="2177" y="1543"/>
                  </a:lnTo>
                  <a:close/>
                  <a:moveTo>
                    <a:pt x="2164" y="1487"/>
                  </a:moveTo>
                  <a:lnTo>
                    <a:pt x="2164" y="1488"/>
                  </a:lnTo>
                  <a:lnTo>
                    <a:pt x="2163" y="1489"/>
                  </a:lnTo>
                  <a:lnTo>
                    <a:pt x="2163" y="1491"/>
                  </a:lnTo>
                  <a:lnTo>
                    <a:pt x="2163" y="1490"/>
                  </a:lnTo>
                  <a:lnTo>
                    <a:pt x="2163" y="1488"/>
                  </a:lnTo>
                  <a:lnTo>
                    <a:pt x="2164" y="1487"/>
                  </a:lnTo>
                  <a:close/>
                  <a:moveTo>
                    <a:pt x="2164" y="1483"/>
                  </a:moveTo>
                  <a:lnTo>
                    <a:pt x="2164" y="1482"/>
                  </a:lnTo>
                  <a:lnTo>
                    <a:pt x="2164" y="1483"/>
                  </a:lnTo>
                  <a:lnTo>
                    <a:pt x="2164" y="1485"/>
                  </a:lnTo>
                  <a:lnTo>
                    <a:pt x="2163" y="1487"/>
                  </a:lnTo>
                  <a:lnTo>
                    <a:pt x="2163" y="1485"/>
                  </a:lnTo>
                  <a:lnTo>
                    <a:pt x="2163" y="1484"/>
                  </a:lnTo>
                  <a:lnTo>
                    <a:pt x="2163" y="1483"/>
                  </a:lnTo>
                  <a:lnTo>
                    <a:pt x="2164" y="1483"/>
                  </a:lnTo>
                  <a:close/>
                  <a:moveTo>
                    <a:pt x="2148" y="1470"/>
                  </a:moveTo>
                  <a:lnTo>
                    <a:pt x="2149" y="1470"/>
                  </a:lnTo>
                  <a:lnTo>
                    <a:pt x="2149" y="1471"/>
                  </a:lnTo>
                  <a:lnTo>
                    <a:pt x="2149" y="1472"/>
                  </a:lnTo>
                  <a:lnTo>
                    <a:pt x="2149" y="1473"/>
                  </a:lnTo>
                  <a:lnTo>
                    <a:pt x="2149" y="1472"/>
                  </a:lnTo>
                  <a:lnTo>
                    <a:pt x="2148" y="1472"/>
                  </a:lnTo>
                  <a:lnTo>
                    <a:pt x="2148" y="1473"/>
                  </a:lnTo>
                  <a:lnTo>
                    <a:pt x="2149" y="1473"/>
                  </a:lnTo>
                  <a:lnTo>
                    <a:pt x="2149" y="1474"/>
                  </a:lnTo>
                  <a:lnTo>
                    <a:pt x="2148" y="1474"/>
                  </a:lnTo>
                  <a:lnTo>
                    <a:pt x="2148" y="1473"/>
                  </a:lnTo>
                  <a:lnTo>
                    <a:pt x="2148" y="1472"/>
                  </a:lnTo>
                  <a:lnTo>
                    <a:pt x="2147" y="1471"/>
                  </a:lnTo>
                  <a:lnTo>
                    <a:pt x="2148" y="1471"/>
                  </a:lnTo>
                  <a:lnTo>
                    <a:pt x="2147" y="1470"/>
                  </a:lnTo>
                  <a:lnTo>
                    <a:pt x="2148" y="1470"/>
                  </a:lnTo>
                  <a:close/>
                  <a:moveTo>
                    <a:pt x="2146" y="1465"/>
                  </a:moveTo>
                  <a:lnTo>
                    <a:pt x="2144" y="1465"/>
                  </a:lnTo>
                  <a:lnTo>
                    <a:pt x="2144" y="1464"/>
                  </a:lnTo>
                  <a:lnTo>
                    <a:pt x="2146" y="1464"/>
                  </a:lnTo>
                  <a:lnTo>
                    <a:pt x="2146" y="1465"/>
                  </a:lnTo>
                  <a:close/>
                  <a:moveTo>
                    <a:pt x="2169" y="1456"/>
                  </a:moveTo>
                  <a:lnTo>
                    <a:pt x="2170" y="1453"/>
                  </a:lnTo>
                  <a:lnTo>
                    <a:pt x="2170" y="1451"/>
                  </a:lnTo>
                  <a:lnTo>
                    <a:pt x="2170" y="1453"/>
                  </a:lnTo>
                  <a:lnTo>
                    <a:pt x="2170" y="1455"/>
                  </a:lnTo>
                  <a:lnTo>
                    <a:pt x="2169" y="1458"/>
                  </a:lnTo>
                  <a:lnTo>
                    <a:pt x="2170" y="1460"/>
                  </a:lnTo>
                  <a:lnTo>
                    <a:pt x="2169" y="1463"/>
                  </a:lnTo>
                  <a:lnTo>
                    <a:pt x="2168" y="1467"/>
                  </a:lnTo>
                  <a:lnTo>
                    <a:pt x="2168" y="1468"/>
                  </a:lnTo>
                  <a:lnTo>
                    <a:pt x="2168" y="1470"/>
                  </a:lnTo>
                  <a:lnTo>
                    <a:pt x="2167" y="1470"/>
                  </a:lnTo>
                  <a:lnTo>
                    <a:pt x="2167" y="1471"/>
                  </a:lnTo>
                  <a:lnTo>
                    <a:pt x="2166" y="1470"/>
                  </a:lnTo>
                  <a:lnTo>
                    <a:pt x="2167" y="1470"/>
                  </a:lnTo>
                  <a:lnTo>
                    <a:pt x="2167" y="1468"/>
                  </a:lnTo>
                  <a:lnTo>
                    <a:pt x="2168" y="1467"/>
                  </a:lnTo>
                  <a:lnTo>
                    <a:pt x="2168" y="1465"/>
                  </a:lnTo>
                  <a:lnTo>
                    <a:pt x="2168" y="1464"/>
                  </a:lnTo>
                  <a:lnTo>
                    <a:pt x="2168" y="1463"/>
                  </a:lnTo>
                  <a:lnTo>
                    <a:pt x="2169" y="1463"/>
                  </a:lnTo>
                  <a:lnTo>
                    <a:pt x="2169" y="1462"/>
                  </a:lnTo>
                  <a:lnTo>
                    <a:pt x="2169" y="1460"/>
                  </a:lnTo>
                  <a:lnTo>
                    <a:pt x="2169" y="1459"/>
                  </a:lnTo>
                  <a:lnTo>
                    <a:pt x="2169" y="1458"/>
                  </a:lnTo>
                  <a:lnTo>
                    <a:pt x="2169" y="1457"/>
                  </a:lnTo>
                  <a:lnTo>
                    <a:pt x="2169" y="1456"/>
                  </a:lnTo>
                  <a:close/>
                  <a:moveTo>
                    <a:pt x="2178" y="1404"/>
                  </a:moveTo>
                  <a:lnTo>
                    <a:pt x="2179" y="1403"/>
                  </a:lnTo>
                  <a:lnTo>
                    <a:pt x="2179" y="1404"/>
                  </a:lnTo>
                  <a:lnTo>
                    <a:pt x="2179" y="1405"/>
                  </a:lnTo>
                  <a:lnTo>
                    <a:pt x="2178" y="1406"/>
                  </a:lnTo>
                  <a:lnTo>
                    <a:pt x="2177" y="1407"/>
                  </a:lnTo>
                  <a:lnTo>
                    <a:pt x="2176" y="1406"/>
                  </a:lnTo>
                  <a:lnTo>
                    <a:pt x="2177" y="1406"/>
                  </a:lnTo>
                  <a:lnTo>
                    <a:pt x="2178" y="1406"/>
                  </a:lnTo>
                  <a:lnTo>
                    <a:pt x="2178" y="1405"/>
                  </a:lnTo>
                  <a:lnTo>
                    <a:pt x="2178" y="1404"/>
                  </a:lnTo>
                  <a:close/>
                  <a:moveTo>
                    <a:pt x="2182" y="1392"/>
                  </a:moveTo>
                  <a:lnTo>
                    <a:pt x="2182" y="1391"/>
                  </a:lnTo>
                  <a:lnTo>
                    <a:pt x="2182" y="1390"/>
                  </a:lnTo>
                  <a:lnTo>
                    <a:pt x="2182" y="1391"/>
                  </a:lnTo>
                  <a:lnTo>
                    <a:pt x="2182" y="1392"/>
                  </a:lnTo>
                  <a:lnTo>
                    <a:pt x="2182" y="1395"/>
                  </a:lnTo>
                  <a:lnTo>
                    <a:pt x="2182" y="1397"/>
                  </a:lnTo>
                  <a:lnTo>
                    <a:pt x="2181" y="1399"/>
                  </a:lnTo>
                  <a:lnTo>
                    <a:pt x="2181" y="1400"/>
                  </a:lnTo>
                  <a:lnTo>
                    <a:pt x="2179" y="1399"/>
                  </a:lnTo>
                  <a:lnTo>
                    <a:pt x="2181" y="1398"/>
                  </a:lnTo>
                  <a:lnTo>
                    <a:pt x="2181" y="1393"/>
                  </a:lnTo>
                  <a:lnTo>
                    <a:pt x="2182" y="1392"/>
                  </a:lnTo>
                  <a:close/>
                  <a:moveTo>
                    <a:pt x="2194" y="1351"/>
                  </a:moveTo>
                  <a:lnTo>
                    <a:pt x="2193" y="1351"/>
                  </a:lnTo>
                  <a:lnTo>
                    <a:pt x="2191" y="1354"/>
                  </a:lnTo>
                  <a:lnTo>
                    <a:pt x="2186" y="1356"/>
                  </a:lnTo>
                  <a:lnTo>
                    <a:pt x="2190" y="1354"/>
                  </a:lnTo>
                  <a:lnTo>
                    <a:pt x="2191" y="1353"/>
                  </a:lnTo>
                  <a:lnTo>
                    <a:pt x="2192" y="1353"/>
                  </a:lnTo>
                  <a:lnTo>
                    <a:pt x="2192" y="1351"/>
                  </a:lnTo>
                  <a:lnTo>
                    <a:pt x="2193" y="1351"/>
                  </a:lnTo>
                  <a:lnTo>
                    <a:pt x="2194" y="1351"/>
                  </a:lnTo>
                  <a:close/>
                  <a:moveTo>
                    <a:pt x="2172" y="1359"/>
                  </a:moveTo>
                  <a:lnTo>
                    <a:pt x="2173" y="1358"/>
                  </a:lnTo>
                  <a:lnTo>
                    <a:pt x="2173" y="1359"/>
                  </a:lnTo>
                  <a:lnTo>
                    <a:pt x="2174" y="1359"/>
                  </a:lnTo>
                  <a:lnTo>
                    <a:pt x="2173" y="1362"/>
                  </a:lnTo>
                  <a:lnTo>
                    <a:pt x="2173" y="1363"/>
                  </a:lnTo>
                  <a:lnTo>
                    <a:pt x="2172" y="1363"/>
                  </a:lnTo>
                  <a:lnTo>
                    <a:pt x="2172" y="1364"/>
                  </a:lnTo>
                  <a:lnTo>
                    <a:pt x="2170" y="1364"/>
                  </a:lnTo>
                  <a:lnTo>
                    <a:pt x="2170" y="1365"/>
                  </a:lnTo>
                  <a:lnTo>
                    <a:pt x="2169" y="1365"/>
                  </a:lnTo>
                  <a:lnTo>
                    <a:pt x="2169" y="1364"/>
                  </a:lnTo>
                  <a:lnTo>
                    <a:pt x="2169" y="1363"/>
                  </a:lnTo>
                  <a:lnTo>
                    <a:pt x="2170" y="1363"/>
                  </a:lnTo>
                  <a:lnTo>
                    <a:pt x="2170" y="1362"/>
                  </a:lnTo>
                  <a:lnTo>
                    <a:pt x="2170" y="1361"/>
                  </a:lnTo>
                  <a:lnTo>
                    <a:pt x="2169" y="1361"/>
                  </a:lnTo>
                  <a:lnTo>
                    <a:pt x="2170" y="1359"/>
                  </a:lnTo>
                  <a:lnTo>
                    <a:pt x="2172" y="1359"/>
                  </a:lnTo>
                  <a:close/>
                  <a:moveTo>
                    <a:pt x="2203" y="1345"/>
                  </a:moveTo>
                  <a:lnTo>
                    <a:pt x="2204" y="1343"/>
                  </a:lnTo>
                  <a:lnTo>
                    <a:pt x="2206" y="1342"/>
                  </a:lnTo>
                  <a:lnTo>
                    <a:pt x="2207" y="1342"/>
                  </a:lnTo>
                  <a:lnTo>
                    <a:pt x="2206" y="1343"/>
                  </a:lnTo>
                  <a:lnTo>
                    <a:pt x="2204" y="1343"/>
                  </a:lnTo>
                  <a:lnTo>
                    <a:pt x="2202" y="1346"/>
                  </a:lnTo>
                  <a:lnTo>
                    <a:pt x="2201" y="1347"/>
                  </a:lnTo>
                  <a:lnTo>
                    <a:pt x="2200" y="1348"/>
                  </a:lnTo>
                  <a:lnTo>
                    <a:pt x="2198" y="1350"/>
                  </a:lnTo>
                  <a:lnTo>
                    <a:pt x="2195" y="1351"/>
                  </a:lnTo>
                  <a:lnTo>
                    <a:pt x="2193" y="1353"/>
                  </a:lnTo>
                  <a:lnTo>
                    <a:pt x="2194" y="1351"/>
                  </a:lnTo>
                  <a:lnTo>
                    <a:pt x="2195" y="1351"/>
                  </a:lnTo>
                  <a:lnTo>
                    <a:pt x="2196" y="1350"/>
                  </a:lnTo>
                  <a:lnTo>
                    <a:pt x="2198" y="1349"/>
                  </a:lnTo>
                  <a:lnTo>
                    <a:pt x="2200" y="1348"/>
                  </a:lnTo>
                  <a:lnTo>
                    <a:pt x="2200" y="1347"/>
                  </a:lnTo>
                  <a:lnTo>
                    <a:pt x="2202" y="1346"/>
                  </a:lnTo>
                  <a:lnTo>
                    <a:pt x="2202" y="1345"/>
                  </a:lnTo>
                  <a:lnTo>
                    <a:pt x="2203" y="1345"/>
                  </a:lnTo>
                  <a:close/>
                  <a:moveTo>
                    <a:pt x="2225" y="1323"/>
                  </a:moveTo>
                  <a:lnTo>
                    <a:pt x="2224" y="1323"/>
                  </a:lnTo>
                  <a:lnTo>
                    <a:pt x="2225" y="1323"/>
                  </a:lnTo>
                  <a:lnTo>
                    <a:pt x="2226" y="1323"/>
                  </a:lnTo>
                  <a:lnTo>
                    <a:pt x="2226" y="1324"/>
                  </a:lnTo>
                  <a:lnTo>
                    <a:pt x="2225" y="1324"/>
                  </a:lnTo>
                  <a:lnTo>
                    <a:pt x="2222" y="1326"/>
                  </a:lnTo>
                  <a:lnTo>
                    <a:pt x="2221" y="1328"/>
                  </a:lnTo>
                  <a:lnTo>
                    <a:pt x="2219" y="1330"/>
                  </a:lnTo>
                  <a:lnTo>
                    <a:pt x="2218" y="1331"/>
                  </a:lnTo>
                  <a:lnTo>
                    <a:pt x="2216" y="1333"/>
                  </a:lnTo>
                  <a:lnTo>
                    <a:pt x="2215" y="1334"/>
                  </a:lnTo>
                  <a:lnTo>
                    <a:pt x="2215" y="1336"/>
                  </a:lnTo>
                  <a:lnTo>
                    <a:pt x="2213" y="1336"/>
                  </a:lnTo>
                  <a:lnTo>
                    <a:pt x="2213" y="1337"/>
                  </a:lnTo>
                  <a:lnTo>
                    <a:pt x="2213" y="1336"/>
                  </a:lnTo>
                  <a:lnTo>
                    <a:pt x="2212" y="1336"/>
                  </a:lnTo>
                  <a:lnTo>
                    <a:pt x="2211" y="1336"/>
                  </a:lnTo>
                  <a:lnTo>
                    <a:pt x="2211" y="1337"/>
                  </a:lnTo>
                  <a:lnTo>
                    <a:pt x="2212" y="1337"/>
                  </a:lnTo>
                  <a:lnTo>
                    <a:pt x="2211" y="1338"/>
                  </a:lnTo>
                  <a:lnTo>
                    <a:pt x="2210" y="1339"/>
                  </a:lnTo>
                  <a:lnTo>
                    <a:pt x="2208" y="1341"/>
                  </a:lnTo>
                  <a:lnTo>
                    <a:pt x="2207" y="1341"/>
                  </a:lnTo>
                  <a:lnTo>
                    <a:pt x="2208" y="1340"/>
                  </a:lnTo>
                  <a:lnTo>
                    <a:pt x="2209" y="1340"/>
                  </a:lnTo>
                  <a:lnTo>
                    <a:pt x="2208" y="1340"/>
                  </a:lnTo>
                  <a:lnTo>
                    <a:pt x="2207" y="1340"/>
                  </a:lnTo>
                  <a:lnTo>
                    <a:pt x="2207" y="1341"/>
                  </a:lnTo>
                  <a:lnTo>
                    <a:pt x="2206" y="1341"/>
                  </a:lnTo>
                  <a:lnTo>
                    <a:pt x="2204" y="1342"/>
                  </a:lnTo>
                  <a:lnTo>
                    <a:pt x="2204" y="1343"/>
                  </a:lnTo>
                  <a:lnTo>
                    <a:pt x="2203" y="1343"/>
                  </a:lnTo>
                  <a:lnTo>
                    <a:pt x="2202" y="1343"/>
                  </a:lnTo>
                  <a:lnTo>
                    <a:pt x="2201" y="1345"/>
                  </a:lnTo>
                  <a:lnTo>
                    <a:pt x="2200" y="1345"/>
                  </a:lnTo>
                  <a:lnTo>
                    <a:pt x="2200" y="1346"/>
                  </a:lnTo>
                  <a:lnTo>
                    <a:pt x="2199" y="1346"/>
                  </a:lnTo>
                  <a:lnTo>
                    <a:pt x="2198" y="1347"/>
                  </a:lnTo>
                  <a:lnTo>
                    <a:pt x="2196" y="1347"/>
                  </a:lnTo>
                  <a:lnTo>
                    <a:pt x="2196" y="1348"/>
                  </a:lnTo>
                  <a:lnTo>
                    <a:pt x="2195" y="1348"/>
                  </a:lnTo>
                  <a:lnTo>
                    <a:pt x="2194" y="1348"/>
                  </a:lnTo>
                  <a:lnTo>
                    <a:pt x="2194" y="1349"/>
                  </a:lnTo>
                  <a:lnTo>
                    <a:pt x="2193" y="1349"/>
                  </a:lnTo>
                  <a:lnTo>
                    <a:pt x="2192" y="1350"/>
                  </a:lnTo>
                  <a:lnTo>
                    <a:pt x="2191" y="1351"/>
                  </a:lnTo>
                  <a:lnTo>
                    <a:pt x="2187" y="1354"/>
                  </a:lnTo>
                  <a:lnTo>
                    <a:pt x="2186" y="1354"/>
                  </a:lnTo>
                  <a:lnTo>
                    <a:pt x="2185" y="1356"/>
                  </a:lnTo>
                  <a:lnTo>
                    <a:pt x="2184" y="1356"/>
                  </a:lnTo>
                  <a:lnTo>
                    <a:pt x="2183" y="1356"/>
                  </a:lnTo>
                  <a:lnTo>
                    <a:pt x="2183" y="1357"/>
                  </a:lnTo>
                  <a:lnTo>
                    <a:pt x="2186" y="1356"/>
                  </a:lnTo>
                  <a:lnTo>
                    <a:pt x="2183" y="1357"/>
                  </a:lnTo>
                  <a:lnTo>
                    <a:pt x="2182" y="1357"/>
                  </a:lnTo>
                  <a:lnTo>
                    <a:pt x="2181" y="1358"/>
                  </a:lnTo>
                  <a:lnTo>
                    <a:pt x="2178" y="1361"/>
                  </a:lnTo>
                  <a:lnTo>
                    <a:pt x="2177" y="1361"/>
                  </a:lnTo>
                  <a:lnTo>
                    <a:pt x="2179" y="1358"/>
                  </a:lnTo>
                  <a:lnTo>
                    <a:pt x="2181" y="1357"/>
                  </a:lnTo>
                  <a:lnTo>
                    <a:pt x="2181" y="1356"/>
                  </a:lnTo>
                  <a:lnTo>
                    <a:pt x="2179" y="1356"/>
                  </a:lnTo>
                  <a:lnTo>
                    <a:pt x="2178" y="1356"/>
                  </a:lnTo>
                  <a:lnTo>
                    <a:pt x="2178" y="1357"/>
                  </a:lnTo>
                  <a:lnTo>
                    <a:pt x="2178" y="1358"/>
                  </a:lnTo>
                  <a:lnTo>
                    <a:pt x="2178" y="1359"/>
                  </a:lnTo>
                  <a:lnTo>
                    <a:pt x="2177" y="1359"/>
                  </a:lnTo>
                  <a:lnTo>
                    <a:pt x="2176" y="1361"/>
                  </a:lnTo>
                  <a:lnTo>
                    <a:pt x="2175" y="1361"/>
                  </a:lnTo>
                  <a:lnTo>
                    <a:pt x="2175" y="1359"/>
                  </a:lnTo>
                  <a:lnTo>
                    <a:pt x="2174" y="1359"/>
                  </a:lnTo>
                  <a:lnTo>
                    <a:pt x="2174" y="1358"/>
                  </a:lnTo>
                  <a:lnTo>
                    <a:pt x="2174" y="1357"/>
                  </a:lnTo>
                  <a:lnTo>
                    <a:pt x="2174" y="1356"/>
                  </a:lnTo>
                  <a:lnTo>
                    <a:pt x="2175" y="1355"/>
                  </a:lnTo>
                  <a:lnTo>
                    <a:pt x="2175" y="1354"/>
                  </a:lnTo>
                  <a:lnTo>
                    <a:pt x="2175" y="1353"/>
                  </a:lnTo>
                  <a:lnTo>
                    <a:pt x="2176" y="1351"/>
                  </a:lnTo>
                  <a:lnTo>
                    <a:pt x="2177" y="1351"/>
                  </a:lnTo>
                  <a:lnTo>
                    <a:pt x="2177" y="1350"/>
                  </a:lnTo>
                  <a:lnTo>
                    <a:pt x="2179" y="1350"/>
                  </a:lnTo>
                  <a:lnTo>
                    <a:pt x="2179" y="1351"/>
                  </a:lnTo>
                  <a:lnTo>
                    <a:pt x="2179" y="1350"/>
                  </a:lnTo>
                  <a:lnTo>
                    <a:pt x="2179" y="1349"/>
                  </a:lnTo>
                  <a:lnTo>
                    <a:pt x="2181" y="1349"/>
                  </a:lnTo>
                  <a:lnTo>
                    <a:pt x="2181" y="1348"/>
                  </a:lnTo>
                  <a:lnTo>
                    <a:pt x="2179" y="1348"/>
                  </a:lnTo>
                  <a:lnTo>
                    <a:pt x="2179" y="1347"/>
                  </a:lnTo>
                  <a:lnTo>
                    <a:pt x="2181" y="1347"/>
                  </a:lnTo>
                  <a:lnTo>
                    <a:pt x="2182" y="1348"/>
                  </a:lnTo>
                  <a:lnTo>
                    <a:pt x="2182" y="1347"/>
                  </a:lnTo>
                  <a:lnTo>
                    <a:pt x="2182" y="1346"/>
                  </a:lnTo>
                  <a:lnTo>
                    <a:pt x="2183" y="1345"/>
                  </a:lnTo>
                  <a:lnTo>
                    <a:pt x="2184" y="1343"/>
                  </a:lnTo>
                  <a:lnTo>
                    <a:pt x="2185" y="1343"/>
                  </a:lnTo>
                  <a:lnTo>
                    <a:pt x="2185" y="1345"/>
                  </a:lnTo>
                  <a:lnTo>
                    <a:pt x="2184" y="1345"/>
                  </a:lnTo>
                  <a:lnTo>
                    <a:pt x="2185" y="1345"/>
                  </a:lnTo>
                  <a:lnTo>
                    <a:pt x="2186" y="1345"/>
                  </a:lnTo>
                  <a:lnTo>
                    <a:pt x="2186" y="1343"/>
                  </a:lnTo>
                  <a:lnTo>
                    <a:pt x="2185" y="1343"/>
                  </a:lnTo>
                  <a:lnTo>
                    <a:pt x="2185" y="1342"/>
                  </a:lnTo>
                  <a:lnTo>
                    <a:pt x="2186" y="1342"/>
                  </a:lnTo>
                  <a:lnTo>
                    <a:pt x="2186" y="1343"/>
                  </a:lnTo>
                  <a:lnTo>
                    <a:pt x="2187" y="1343"/>
                  </a:lnTo>
                  <a:lnTo>
                    <a:pt x="2187" y="1342"/>
                  </a:lnTo>
                  <a:lnTo>
                    <a:pt x="2189" y="1343"/>
                  </a:lnTo>
                  <a:lnTo>
                    <a:pt x="2189" y="1342"/>
                  </a:lnTo>
                  <a:lnTo>
                    <a:pt x="2187" y="1342"/>
                  </a:lnTo>
                  <a:lnTo>
                    <a:pt x="2187" y="1341"/>
                  </a:lnTo>
                  <a:lnTo>
                    <a:pt x="2189" y="1341"/>
                  </a:lnTo>
                  <a:lnTo>
                    <a:pt x="2190" y="1341"/>
                  </a:lnTo>
                  <a:lnTo>
                    <a:pt x="2191" y="1341"/>
                  </a:lnTo>
                  <a:lnTo>
                    <a:pt x="2192" y="1341"/>
                  </a:lnTo>
                  <a:lnTo>
                    <a:pt x="2193" y="1340"/>
                  </a:lnTo>
                  <a:lnTo>
                    <a:pt x="2194" y="1340"/>
                  </a:lnTo>
                  <a:lnTo>
                    <a:pt x="2194" y="1339"/>
                  </a:lnTo>
                  <a:lnTo>
                    <a:pt x="2193" y="1339"/>
                  </a:lnTo>
                  <a:lnTo>
                    <a:pt x="2194" y="1338"/>
                  </a:lnTo>
                  <a:lnTo>
                    <a:pt x="2195" y="1338"/>
                  </a:lnTo>
                  <a:lnTo>
                    <a:pt x="2195" y="1339"/>
                  </a:lnTo>
                  <a:lnTo>
                    <a:pt x="2195" y="1338"/>
                  </a:lnTo>
                  <a:lnTo>
                    <a:pt x="2196" y="1338"/>
                  </a:lnTo>
                  <a:lnTo>
                    <a:pt x="2198" y="1337"/>
                  </a:lnTo>
                  <a:lnTo>
                    <a:pt x="2200" y="1337"/>
                  </a:lnTo>
                  <a:lnTo>
                    <a:pt x="2202" y="1336"/>
                  </a:lnTo>
                  <a:lnTo>
                    <a:pt x="2203" y="1336"/>
                  </a:lnTo>
                  <a:lnTo>
                    <a:pt x="2206" y="1334"/>
                  </a:lnTo>
                  <a:lnTo>
                    <a:pt x="2207" y="1333"/>
                  </a:lnTo>
                  <a:lnTo>
                    <a:pt x="2208" y="1333"/>
                  </a:lnTo>
                  <a:lnTo>
                    <a:pt x="2209" y="1331"/>
                  </a:lnTo>
                  <a:lnTo>
                    <a:pt x="2210" y="1329"/>
                  </a:lnTo>
                  <a:lnTo>
                    <a:pt x="2210" y="1328"/>
                  </a:lnTo>
                  <a:lnTo>
                    <a:pt x="2211" y="1328"/>
                  </a:lnTo>
                  <a:lnTo>
                    <a:pt x="2212" y="1326"/>
                  </a:lnTo>
                  <a:lnTo>
                    <a:pt x="2212" y="1325"/>
                  </a:lnTo>
                  <a:lnTo>
                    <a:pt x="2213" y="1324"/>
                  </a:lnTo>
                  <a:lnTo>
                    <a:pt x="2215" y="1323"/>
                  </a:lnTo>
                  <a:lnTo>
                    <a:pt x="2215" y="1324"/>
                  </a:lnTo>
                  <a:lnTo>
                    <a:pt x="2215" y="1325"/>
                  </a:lnTo>
                  <a:lnTo>
                    <a:pt x="2213" y="1325"/>
                  </a:lnTo>
                  <a:lnTo>
                    <a:pt x="2212" y="1325"/>
                  </a:lnTo>
                  <a:lnTo>
                    <a:pt x="2211" y="1329"/>
                  </a:lnTo>
                  <a:lnTo>
                    <a:pt x="2212" y="1329"/>
                  </a:lnTo>
                  <a:lnTo>
                    <a:pt x="2212" y="1330"/>
                  </a:lnTo>
                  <a:lnTo>
                    <a:pt x="2211" y="1330"/>
                  </a:lnTo>
                  <a:lnTo>
                    <a:pt x="2211" y="1331"/>
                  </a:lnTo>
                  <a:lnTo>
                    <a:pt x="2212" y="1331"/>
                  </a:lnTo>
                  <a:lnTo>
                    <a:pt x="2211" y="1331"/>
                  </a:lnTo>
                  <a:lnTo>
                    <a:pt x="2210" y="1332"/>
                  </a:lnTo>
                  <a:lnTo>
                    <a:pt x="2209" y="1333"/>
                  </a:lnTo>
                  <a:lnTo>
                    <a:pt x="2210" y="1333"/>
                  </a:lnTo>
                  <a:lnTo>
                    <a:pt x="2209" y="1334"/>
                  </a:lnTo>
                  <a:lnTo>
                    <a:pt x="2208" y="1334"/>
                  </a:lnTo>
                  <a:lnTo>
                    <a:pt x="2208" y="1336"/>
                  </a:lnTo>
                  <a:lnTo>
                    <a:pt x="2209" y="1336"/>
                  </a:lnTo>
                  <a:lnTo>
                    <a:pt x="2210" y="1336"/>
                  </a:lnTo>
                  <a:lnTo>
                    <a:pt x="2211" y="1336"/>
                  </a:lnTo>
                  <a:lnTo>
                    <a:pt x="2212" y="1334"/>
                  </a:lnTo>
                  <a:lnTo>
                    <a:pt x="2212" y="1333"/>
                  </a:lnTo>
                  <a:lnTo>
                    <a:pt x="2212" y="1332"/>
                  </a:lnTo>
                  <a:lnTo>
                    <a:pt x="2213" y="1332"/>
                  </a:lnTo>
                  <a:lnTo>
                    <a:pt x="2213" y="1331"/>
                  </a:lnTo>
                  <a:lnTo>
                    <a:pt x="2213" y="1330"/>
                  </a:lnTo>
                  <a:lnTo>
                    <a:pt x="2215" y="1330"/>
                  </a:lnTo>
                  <a:lnTo>
                    <a:pt x="2215" y="1329"/>
                  </a:lnTo>
                  <a:lnTo>
                    <a:pt x="2216" y="1329"/>
                  </a:lnTo>
                  <a:lnTo>
                    <a:pt x="2217" y="1329"/>
                  </a:lnTo>
                  <a:lnTo>
                    <a:pt x="2217" y="1328"/>
                  </a:lnTo>
                  <a:lnTo>
                    <a:pt x="2218" y="1328"/>
                  </a:lnTo>
                  <a:lnTo>
                    <a:pt x="2218" y="1326"/>
                  </a:lnTo>
                  <a:lnTo>
                    <a:pt x="2220" y="1328"/>
                  </a:lnTo>
                  <a:lnTo>
                    <a:pt x="2221" y="1326"/>
                  </a:lnTo>
                  <a:lnTo>
                    <a:pt x="2222" y="1325"/>
                  </a:lnTo>
                  <a:lnTo>
                    <a:pt x="2224" y="1325"/>
                  </a:lnTo>
                  <a:lnTo>
                    <a:pt x="2224" y="1324"/>
                  </a:lnTo>
                  <a:lnTo>
                    <a:pt x="2224" y="1323"/>
                  </a:lnTo>
                  <a:lnTo>
                    <a:pt x="2224" y="1324"/>
                  </a:lnTo>
                  <a:lnTo>
                    <a:pt x="2225" y="1324"/>
                  </a:lnTo>
                  <a:lnTo>
                    <a:pt x="2225" y="1323"/>
                  </a:lnTo>
                  <a:close/>
                  <a:moveTo>
                    <a:pt x="2233" y="1315"/>
                  </a:moveTo>
                  <a:lnTo>
                    <a:pt x="2232" y="1315"/>
                  </a:lnTo>
                  <a:lnTo>
                    <a:pt x="2233" y="1316"/>
                  </a:lnTo>
                  <a:lnTo>
                    <a:pt x="2233" y="1317"/>
                  </a:lnTo>
                  <a:lnTo>
                    <a:pt x="2232" y="1317"/>
                  </a:lnTo>
                  <a:lnTo>
                    <a:pt x="2232" y="1316"/>
                  </a:lnTo>
                  <a:lnTo>
                    <a:pt x="2232" y="1315"/>
                  </a:lnTo>
                  <a:lnTo>
                    <a:pt x="2232" y="1314"/>
                  </a:lnTo>
                  <a:lnTo>
                    <a:pt x="2233" y="1315"/>
                  </a:lnTo>
                  <a:close/>
                  <a:moveTo>
                    <a:pt x="2220" y="1317"/>
                  </a:moveTo>
                  <a:lnTo>
                    <a:pt x="2219" y="1317"/>
                  </a:lnTo>
                  <a:lnTo>
                    <a:pt x="2219" y="1319"/>
                  </a:lnTo>
                  <a:lnTo>
                    <a:pt x="2219" y="1317"/>
                  </a:lnTo>
                  <a:lnTo>
                    <a:pt x="2220" y="1317"/>
                  </a:lnTo>
                  <a:lnTo>
                    <a:pt x="2220" y="1316"/>
                  </a:lnTo>
                  <a:lnTo>
                    <a:pt x="2221" y="1316"/>
                  </a:lnTo>
                  <a:lnTo>
                    <a:pt x="2221" y="1315"/>
                  </a:lnTo>
                  <a:lnTo>
                    <a:pt x="2221" y="1316"/>
                  </a:lnTo>
                  <a:lnTo>
                    <a:pt x="2220" y="1316"/>
                  </a:lnTo>
                  <a:lnTo>
                    <a:pt x="2220" y="1317"/>
                  </a:lnTo>
                  <a:close/>
                  <a:moveTo>
                    <a:pt x="2269" y="1294"/>
                  </a:moveTo>
                  <a:lnTo>
                    <a:pt x="2270" y="1294"/>
                  </a:lnTo>
                  <a:lnTo>
                    <a:pt x="2270" y="1295"/>
                  </a:lnTo>
                  <a:lnTo>
                    <a:pt x="2271" y="1296"/>
                  </a:lnTo>
                  <a:lnTo>
                    <a:pt x="2272" y="1297"/>
                  </a:lnTo>
                  <a:lnTo>
                    <a:pt x="2272" y="1298"/>
                  </a:lnTo>
                  <a:lnTo>
                    <a:pt x="2271" y="1299"/>
                  </a:lnTo>
                  <a:lnTo>
                    <a:pt x="2269" y="1299"/>
                  </a:lnTo>
                  <a:lnTo>
                    <a:pt x="2268" y="1299"/>
                  </a:lnTo>
                  <a:lnTo>
                    <a:pt x="2265" y="1299"/>
                  </a:lnTo>
                  <a:lnTo>
                    <a:pt x="2264" y="1299"/>
                  </a:lnTo>
                  <a:lnTo>
                    <a:pt x="2265" y="1299"/>
                  </a:lnTo>
                  <a:lnTo>
                    <a:pt x="2267" y="1298"/>
                  </a:lnTo>
                  <a:lnTo>
                    <a:pt x="2268" y="1298"/>
                  </a:lnTo>
                  <a:lnTo>
                    <a:pt x="2269" y="1298"/>
                  </a:lnTo>
                  <a:lnTo>
                    <a:pt x="2269" y="1297"/>
                  </a:lnTo>
                  <a:lnTo>
                    <a:pt x="2270" y="1297"/>
                  </a:lnTo>
                  <a:lnTo>
                    <a:pt x="2270" y="1296"/>
                  </a:lnTo>
                  <a:lnTo>
                    <a:pt x="2270" y="1295"/>
                  </a:lnTo>
                  <a:lnTo>
                    <a:pt x="2270" y="1296"/>
                  </a:lnTo>
                  <a:lnTo>
                    <a:pt x="2269" y="1297"/>
                  </a:lnTo>
                  <a:lnTo>
                    <a:pt x="2269" y="1295"/>
                  </a:lnTo>
                  <a:lnTo>
                    <a:pt x="2269" y="1294"/>
                  </a:lnTo>
                  <a:close/>
                  <a:moveTo>
                    <a:pt x="2256" y="1298"/>
                  </a:moveTo>
                  <a:lnTo>
                    <a:pt x="2258" y="1298"/>
                  </a:lnTo>
                  <a:lnTo>
                    <a:pt x="2258" y="1297"/>
                  </a:lnTo>
                  <a:lnTo>
                    <a:pt x="2258" y="1296"/>
                  </a:lnTo>
                  <a:lnTo>
                    <a:pt x="2259" y="1297"/>
                  </a:lnTo>
                  <a:lnTo>
                    <a:pt x="2259" y="1298"/>
                  </a:lnTo>
                  <a:lnTo>
                    <a:pt x="2259" y="1299"/>
                  </a:lnTo>
                  <a:lnTo>
                    <a:pt x="2258" y="1299"/>
                  </a:lnTo>
                  <a:lnTo>
                    <a:pt x="2258" y="1298"/>
                  </a:lnTo>
                  <a:lnTo>
                    <a:pt x="2256" y="1298"/>
                  </a:lnTo>
                  <a:close/>
                  <a:moveTo>
                    <a:pt x="2254" y="1298"/>
                  </a:moveTo>
                  <a:lnTo>
                    <a:pt x="2255" y="1298"/>
                  </a:lnTo>
                  <a:lnTo>
                    <a:pt x="2256" y="1298"/>
                  </a:lnTo>
                  <a:lnTo>
                    <a:pt x="2258" y="1299"/>
                  </a:lnTo>
                  <a:lnTo>
                    <a:pt x="2256" y="1299"/>
                  </a:lnTo>
                  <a:lnTo>
                    <a:pt x="2253" y="1301"/>
                  </a:lnTo>
                  <a:lnTo>
                    <a:pt x="2252" y="1303"/>
                  </a:lnTo>
                  <a:lnTo>
                    <a:pt x="2251" y="1304"/>
                  </a:lnTo>
                  <a:lnTo>
                    <a:pt x="2250" y="1304"/>
                  </a:lnTo>
                  <a:lnTo>
                    <a:pt x="2248" y="1303"/>
                  </a:lnTo>
                  <a:lnTo>
                    <a:pt x="2251" y="1303"/>
                  </a:lnTo>
                  <a:lnTo>
                    <a:pt x="2251" y="1301"/>
                  </a:lnTo>
                  <a:lnTo>
                    <a:pt x="2251" y="1300"/>
                  </a:lnTo>
                  <a:lnTo>
                    <a:pt x="2251" y="1299"/>
                  </a:lnTo>
                  <a:lnTo>
                    <a:pt x="2252" y="1299"/>
                  </a:lnTo>
                  <a:lnTo>
                    <a:pt x="2252" y="1298"/>
                  </a:lnTo>
                  <a:lnTo>
                    <a:pt x="2252" y="1297"/>
                  </a:lnTo>
                  <a:lnTo>
                    <a:pt x="2253" y="1296"/>
                  </a:lnTo>
                  <a:lnTo>
                    <a:pt x="2254" y="1296"/>
                  </a:lnTo>
                  <a:lnTo>
                    <a:pt x="2254" y="1297"/>
                  </a:lnTo>
                  <a:lnTo>
                    <a:pt x="2254" y="1296"/>
                  </a:lnTo>
                  <a:lnTo>
                    <a:pt x="2255" y="1297"/>
                  </a:lnTo>
                  <a:lnTo>
                    <a:pt x="2254" y="1298"/>
                  </a:lnTo>
                  <a:close/>
                  <a:moveTo>
                    <a:pt x="2233" y="1300"/>
                  </a:moveTo>
                  <a:lnTo>
                    <a:pt x="2233" y="1301"/>
                  </a:lnTo>
                  <a:lnTo>
                    <a:pt x="2234" y="1303"/>
                  </a:lnTo>
                  <a:lnTo>
                    <a:pt x="2234" y="1304"/>
                  </a:lnTo>
                  <a:lnTo>
                    <a:pt x="2233" y="1305"/>
                  </a:lnTo>
                  <a:lnTo>
                    <a:pt x="2233" y="1304"/>
                  </a:lnTo>
                  <a:lnTo>
                    <a:pt x="2233" y="1303"/>
                  </a:lnTo>
                  <a:lnTo>
                    <a:pt x="2233" y="1301"/>
                  </a:lnTo>
                  <a:lnTo>
                    <a:pt x="2233" y="1300"/>
                  </a:lnTo>
                  <a:close/>
                  <a:moveTo>
                    <a:pt x="2267" y="1283"/>
                  </a:moveTo>
                  <a:lnTo>
                    <a:pt x="2268" y="1283"/>
                  </a:lnTo>
                  <a:lnTo>
                    <a:pt x="2268" y="1284"/>
                  </a:lnTo>
                  <a:lnTo>
                    <a:pt x="2268" y="1286"/>
                  </a:lnTo>
                  <a:lnTo>
                    <a:pt x="2268" y="1288"/>
                  </a:lnTo>
                  <a:lnTo>
                    <a:pt x="2268" y="1284"/>
                  </a:lnTo>
                  <a:lnTo>
                    <a:pt x="2267" y="1283"/>
                  </a:lnTo>
                  <a:close/>
                  <a:moveTo>
                    <a:pt x="2235" y="1299"/>
                  </a:moveTo>
                  <a:lnTo>
                    <a:pt x="2235" y="1298"/>
                  </a:lnTo>
                  <a:lnTo>
                    <a:pt x="2234" y="1298"/>
                  </a:lnTo>
                  <a:lnTo>
                    <a:pt x="2234" y="1297"/>
                  </a:lnTo>
                  <a:lnTo>
                    <a:pt x="2235" y="1297"/>
                  </a:lnTo>
                  <a:lnTo>
                    <a:pt x="2235" y="1296"/>
                  </a:lnTo>
                  <a:lnTo>
                    <a:pt x="2236" y="1298"/>
                  </a:lnTo>
                  <a:lnTo>
                    <a:pt x="2236" y="1300"/>
                  </a:lnTo>
                  <a:lnTo>
                    <a:pt x="2236" y="1301"/>
                  </a:lnTo>
                  <a:lnTo>
                    <a:pt x="2237" y="1301"/>
                  </a:lnTo>
                  <a:lnTo>
                    <a:pt x="2236" y="1301"/>
                  </a:lnTo>
                  <a:lnTo>
                    <a:pt x="2236" y="1303"/>
                  </a:lnTo>
                  <a:lnTo>
                    <a:pt x="2235" y="1304"/>
                  </a:lnTo>
                  <a:lnTo>
                    <a:pt x="2234" y="1304"/>
                  </a:lnTo>
                  <a:lnTo>
                    <a:pt x="2235" y="1303"/>
                  </a:lnTo>
                  <a:lnTo>
                    <a:pt x="2235" y="1301"/>
                  </a:lnTo>
                  <a:lnTo>
                    <a:pt x="2234" y="1301"/>
                  </a:lnTo>
                  <a:lnTo>
                    <a:pt x="2234" y="1300"/>
                  </a:lnTo>
                  <a:lnTo>
                    <a:pt x="2234" y="1299"/>
                  </a:lnTo>
                  <a:lnTo>
                    <a:pt x="2235" y="1299"/>
                  </a:lnTo>
                  <a:close/>
                  <a:moveTo>
                    <a:pt x="855" y="1164"/>
                  </a:moveTo>
                  <a:lnTo>
                    <a:pt x="855" y="1165"/>
                  </a:lnTo>
                  <a:lnTo>
                    <a:pt x="855" y="1166"/>
                  </a:lnTo>
                  <a:lnTo>
                    <a:pt x="853" y="1167"/>
                  </a:lnTo>
                  <a:lnTo>
                    <a:pt x="855" y="1166"/>
                  </a:lnTo>
                  <a:lnTo>
                    <a:pt x="853" y="1165"/>
                  </a:lnTo>
                  <a:lnTo>
                    <a:pt x="855" y="1164"/>
                  </a:lnTo>
                  <a:close/>
                  <a:moveTo>
                    <a:pt x="902" y="1141"/>
                  </a:moveTo>
                  <a:lnTo>
                    <a:pt x="902" y="1142"/>
                  </a:lnTo>
                  <a:lnTo>
                    <a:pt x="903" y="1144"/>
                  </a:lnTo>
                  <a:lnTo>
                    <a:pt x="902" y="1144"/>
                  </a:lnTo>
                  <a:lnTo>
                    <a:pt x="901" y="1145"/>
                  </a:lnTo>
                  <a:lnTo>
                    <a:pt x="900" y="1145"/>
                  </a:lnTo>
                  <a:lnTo>
                    <a:pt x="900" y="1144"/>
                  </a:lnTo>
                  <a:lnTo>
                    <a:pt x="901" y="1144"/>
                  </a:lnTo>
                  <a:lnTo>
                    <a:pt x="901" y="1142"/>
                  </a:lnTo>
                  <a:lnTo>
                    <a:pt x="900" y="1142"/>
                  </a:lnTo>
                  <a:lnTo>
                    <a:pt x="900" y="1144"/>
                  </a:lnTo>
                  <a:lnTo>
                    <a:pt x="900" y="1145"/>
                  </a:lnTo>
                  <a:lnTo>
                    <a:pt x="899" y="1145"/>
                  </a:lnTo>
                  <a:lnTo>
                    <a:pt x="899" y="1144"/>
                  </a:lnTo>
                  <a:lnTo>
                    <a:pt x="899" y="1142"/>
                  </a:lnTo>
                  <a:lnTo>
                    <a:pt x="900" y="1142"/>
                  </a:lnTo>
                  <a:lnTo>
                    <a:pt x="900" y="1140"/>
                  </a:lnTo>
                  <a:lnTo>
                    <a:pt x="901" y="1139"/>
                  </a:lnTo>
                  <a:lnTo>
                    <a:pt x="902" y="1139"/>
                  </a:lnTo>
                  <a:lnTo>
                    <a:pt x="902" y="1140"/>
                  </a:lnTo>
                  <a:lnTo>
                    <a:pt x="902" y="1141"/>
                  </a:lnTo>
                  <a:close/>
                  <a:moveTo>
                    <a:pt x="902" y="1135"/>
                  </a:moveTo>
                  <a:lnTo>
                    <a:pt x="902" y="1136"/>
                  </a:lnTo>
                  <a:lnTo>
                    <a:pt x="901" y="1136"/>
                  </a:lnTo>
                  <a:lnTo>
                    <a:pt x="901" y="1135"/>
                  </a:lnTo>
                  <a:lnTo>
                    <a:pt x="900" y="1135"/>
                  </a:lnTo>
                  <a:lnTo>
                    <a:pt x="901" y="1133"/>
                  </a:lnTo>
                  <a:lnTo>
                    <a:pt x="901" y="1132"/>
                  </a:lnTo>
                  <a:lnTo>
                    <a:pt x="901" y="1131"/>
                  </a:lnTo>
                  <a:lnTo>
                    <a:pt x="902" y="1131"/>
                  </a:lnTo>
                  <a:lnTo>
                    <a:pt x="902" y="1130"/>
                  </a:lnTo>
                  <a:lnTo>
                    <a:pt x="902" y="1131"/>
                  </a:lnTo>
                  <a:lnTo>
                    <a:pt x="903" y="1131"/>
                  </a:lnTo>
                  <a:lnTo>
                    <a:pt x="902" y="1132"/>
                  </a:lnTo>
                  <a:lnTo>
                    <a:pt x="902" y="1133"/>
                  </a:lnTo>
                  <a:lnTo>
                    <a:pt x="903" y="1133"/>
                  </a:lnTo>
                  <a:lnTo>
                    <a:pt x="902" y="1133"/>
                  </a:lnTo>
                  <a:lnTo>
                    <a:pt x="902" y="1135"/>
                  </a:lnTo>
                  <a:close/>
                  <a:moveTo>
                    <a:pt x="902" y="1115"/>
                  </a:moveTo>
                  <a:lnTo>
                    <a:pt x="902" y="1116"/>
                  </a:lnTo>
                  <a:lnTo>
                    <a:pt x="902" y="1117"/>
                  </a:lnTo>
                  <a:lnTo>
                    <a:pt x="902" y="1119"/>
                  </a:lnTo>
                  <a:lnTo>
                    <a:pt x="901" y="1117"/>
                  </a:lnTo>
                  <a:lnTo>
                    <a:pt x="901" y="1116"/>
                  </a:lnTo>
                  <a:lnTo>
                    <a:pt x="901" y="1115"/>
                  </a:lnTo>
                  <a:lnTo>
                    <a:pt x="902" y="1115"/>
                  </a:lnTo>
                  <a:lnTo>
                    <a:pt x="902" y="1116"/>
                  </a:lnTo>
                  <a:lnTo>
                    <a:pt x="902" y="1117"/>
                  </a:lnTo>
                  <a:lnTo>
                    <a:pt x="902" y="1116"/>
                  </a:lnTo>
                  <a:lnTo>
                    <a:pt x="902" y="1115"/>
                  </a:lnTo>
                  <a:close/>
                  <a:moveTo>
                    <a:pt x="909" y="1122"/>
                  </a:moveTo>
                  <a:lnTo>
                    <a:pt x="909" y="1123"/>
                  </a:lnTo>
                  <a:lnTo>
                    <a:pt x="909" y="1124"/>
                  </a:lnTo>
                  <a:lnTo>
                    <a:pt x="908" y="1124"/>
                  </a:lnTo>
                  <a:lnTo>
                    <a:pt x="907" y="1124"/>
                  </a:lnTo>
                  <a:lnTo>
                    <a:pt x="907" y="1123"/>
                  </a:lnTo>
                  <a:lnTo>
                    <a:pt x="907" y="1122"/>
                  </a:lnTo>
                  <a:lnTo>
                    <a:pt x="907" y="1121"/>
                  </a:lnTo>
                  <a:lnTo>
                    <a:pt x="906" y="1121"/>
                  </a:lnTo>
                  <a:lnTo>
                    <a:pt x="904" y="1121"/>
                  </a:lnTo>
                  <a:lnTo>
                    <a:pt x="904" y="1120"/>
                  </a:lnTo>
                  <a:lnTo>
                    <a:pt x="904" y="1119"/>
                  </a:lnTo>
                  <a:lnTo>
                    <a:pt x="904" y="1117"/>
                  </a:lnTo>
                  <a:lnTo>
                    <a:pt x="904" y="1116"/>
                  </a:lnTo>
                  <a:lnTo>
                    <a:pt x="906" y="1115"/>
                  </a:lnTo>
                  <a:lnTo>
                    <a:pt x="906" y="1114"/>
                  </a:lnTo>
                  <a:lnTo>
                    <a:pt x="904" y="1113"/>
                  </a:lnTo>
                  <a:lnTo>
                    <a:pt x="904" y="1114"/>
                  </a:lnTo>
                  <a:lnTo>
                    <a:pt x="903" y="1113"/>
                  </a:lnTo>
                  <a:lnTo>
                    <a:pt x="903" y="1112"/>
                  </a:lnTo>
                  <a:lnTo>
                    <a:pt x="903" y="1111"/>
                  </a:lnTo>
                  <a:lnTo>
                    <a:pt x="903" y="1110"/>
                  </a:lnTo>
                  <a:lnTo>
                    <a:pt x="907" y="1106"/>
                  </a:lnTo>
                  <a:lnTo>
                    <a:pt x="907" y="1105"/>
                  </a:lnTo>
                  <a:lnTo>
                    <a:pt x="908" y="1105"/>
                  </a:lnTo>
                  <a:lnTo>
                    <a:pt x="909" y="1106"/>
                  </a:lnTo>
                  <a:lnTo>
                    <a:pt x="908" y="1107"/>
                  </a:lnTo>
                  <a:lnTo>
                    <a:pt x="909" y="1108"/>
                  </a:lnTo>
                  <a:lnTo>
                    <a:pt x="909" y="1110"/>
                  </a:lnTo>
                  <a:lnTo>
                    <a:pt x="908" y="1110"/>
                  </a:lnTo>
                  <a:lnTo>
                    <a:pt x="908" y="1108"/>
                  </a:lnTo>
                  <a:lnTo>
                    <a:pt x="907" y="1108"/>
                  </a:lnTo>
                  <a:lnTo>
                    <a:pt x="907" y="1110"/>
                  </a:lnTo>
                  <a:lnTo>
                    <a:pt x="906" y="1108"/>
                  </a:lnTo>
                  <a:lnTo>
                    <a:pt x="906" y="1110"/>
                  </a:lnTo>
                  <a:lnTo>
                    <a:pt x="906" y="1111"/>
                  </a:lnTo>
                  <a:lnTo>
                    <a:pt x="903" y="1111"/>
                  </a:lnTo>
                  <a:lnTo>
                    <a:pt x="904" y="1111"/>
                  </a:lnTo>
                  <a:lnTo>
                    <a:pt x="906" y="1111"/>
                  </a:lnTo>
                  <a:lnTo>
                    <a:pt x="906" y="1112"/>
                  </a:lnTo>
                  <a:lnTo>
                    <a:pt x="907" y="1112"/>
                  </a:lnTo>
                  <a:lnTo>
                    <a:pt x="907" y="1113"/>
                  </a:lnTo>
                  <a:lnTo>
                    <a:pt x="907" y="1114"/>
                  </a:lnTo>
                  <a:lnTo>
                    <a:pt x="907" y="1115"/>
                  </a:lnTo>
                  <a:lnTo>
                    <a:pt x="906" y="1117"/>
                  </a:lnTo>
                  <a:lnTo>
                    <a:pt x="906" y="1120"/>
                  </a:lnTo>
                  <a:lnTo>
                    <a:pt x="907" y="1119"/>
                  </a:lnTo>
                  <a:lnTo>
                    <a:pt x="907" y="1117"/>
                  </a:lnTo>
                  <a:lnTo>
                    <a:pt x="907" y="1116"/>
                  </a:lnTo>
                  <a:lnTo>
                    <a:pt x="908" y="1117"/>
                  </a:lnTo>
                  <a:lnTo>
                    <a:pt x="908" y="1119"/>
                  </a:lnTo>
                  <a:lnTo>
                    <a:pt x="909" y="1121"/>
                  </a:lnTo>
                  <a:lnTo>
                    <a:pt x="909" y="1122"/>
                  </a:lnTo>
                  <a:close/>
                  <a:moveTo>
                    <a:pt x="903" y="1100"/>
                  </a:moveTo>
                  <a:lnTo>
                    <a:pt x="903" y="1102"/>
                  </a:lnTo>
                  <a:lnTo>
                    <a:pt x="903" y="1100"/>
                  </a:lnTo>
                  <a:lnTo>
                    <a:pt x="904" y="1102"/>
                  </a:lnTo>
                  <a:lnTo>
                    <a:pt x="904" y="1103"/>
                  </a:lnTo>
                  <a:lnTo>
                    <a:pt x="903" y="1103"/>
                  </a:lnTo>
                  <a:lnTo>
                    <a:pt x="902" y="1103"/>
                  </a:lnTo>
                  <a:lnTo>
                    <a:pt x="902" y="1102"/>
                  </a:lnTo>
                  <a:lnTo>
                    <a:pt x="901" y="1102"/>
                  </a:lnTo>
                  <a:lnTo>
                    <a:pt x="901" y="1100"/>
                  </a:lnTo>
                  <a:lnTo>
                    <a:pt x="901" y="1099"/>
                  </a:lnTo>
                  <a:lnTo>
                    <a:pt x="902" y="1099"/>
                  </a:lnTo>
                  <a:lnTo>
                    <a:pt x="902" y="1098"/>
                  </a:lnTo>
                  <a:lnTo>
                    <a:pt x="903" y="1097"/>
                  </a:lnTo>
                  <a:lnTo>
                    <a:pt x="903" y="1098"/>
                  </a:lnTo>
                  <a:lnTo>
                    <a:pt x="903" y="1099"/>
                  </a:lnTo>
                  <a:lnTo>
                    <a:pt x="903" y="1100"/>
                  </a:lnTo>
                  <a:close/>
                  <a:moveTo>
                    <a:pt x="908" y="1098"/>
                  </a:moveTo>
                  <a:lnTo>
                    <a:pt x="908" y="1099"/>
                  </a:lnTo>
                  <a:lnTo>
                    <a:pt x="907" y="1099"/>
                  </a:lnTo>
                  <a:lnTo>
                    <a:pt x="907" y="1098"/>
                  </a:lnTo>
                  <a:lnTo>
                    <a:pt x="907" y="1097"/>
                  </a:lnTo>
                  <a:lnTo>
                    <a:pt x="908" y="1097"/>
                  </a:lnTo>
                  <a:lnTo>
                    <a:pt x="908" y="1098"/>
                  </a:lnTo>
                  <a:close/>
                  <a:moveTo>
                    <a:pt x="900" y="1098"/>
                  </a:moveTo>
                  <a:lnTo>
                    <a:pt x="900" y="1099"/>
                  </a:lnTo>
                  <a:lnTo>
                    <a:pt x="900" y="1100"/>
                  </a:lnTo>
                  <a:lnTo>
                    <a:pt x="899" y="1100"/>
                  </a:lnTo>
                  <a:lnTo>
                    <a:pt x="899" y="1099"/>
                  </a:lnTo>
                  <a:lnTo>
                    <a:pt x="898" y="1099"/>
                  </a:lnTo>
                  <a:lnTo>
                    <a:pt x="898" y="1098"/>
                  </a:lnTo>
                  <a:lnTo>
                    <a:pt x="896" y="1098"/>
                  </a:lnTo>
                  <a:lnTo>
                    <a:pt x="896" y="1097"/>
                  </a:lnTo>
                  <a:lnTo>
                    <a:pt x="896" y="1096"/>
                  </a:lnTo>
                  <a:lnTo>
                    <a:pt x="896" y="1095"/>
                  </a:lnTo>
                  <a:lnTo>
                    <a:pt x="896" y="1094"/>
                  </a:lnTo>
                  <a:lnTo>
                    <a:pt x="898" y="1094"/>
                  </a:lnTo>
                  <a:lnTo>
                    <a:pt x="899" y="1094"/>
                  </a:lnTo>
                  <a:lnTo>
                    <a:pt x="899" y="1095"/>
                  </a:lnTo>
                  <a:lnTo>
                    <a:pt x="900" y="1096"/>
                  </a:lnTo>
                  <a:lnTo>
                    <a:pt x="900" y="1097"/>
                  </a:lnTo>
                  <a:lnTo>
                    <a:pt x="901" y="1098"/>
                  </a:lnTo>
                  <a:lnTo>
                    <a:pt x="900" y="1098"/>
                  </a:lnTo>
                  <a:close/>
                  <a:moveTo>
                    <a:pt x="908" y="1095"/>
                  </a:moveTo>
                  <a:lnTo>
                    <a:pt x="906" y="1096"/>
                  </a:lnTo>
                  <a:lnTo>
                    <a:pt x="904" y="1096"/>
                  </a:lnTo>
                  <a:lnTo>
                    <a:pt x="904" y="1095"/>
                  </a:lnTo>
                  <a:lnTo>
                    <a:pt x="904" y="1094"/>
                  </a:lnTo>
                  <a:lnTo>
                    <a:pt x="904" y="1093"/>
                  </a:lnTo>
                  <a:lnTo>
                    <a:pt x="904" y="1094"/>
                  </a:lnTo>
                  <a:lnTo>
                    <a:pt x="903" y="1094"/>
                  </a:lnTo>
                  <a:lnTo>
                    <a:pt x="904" y="1096"/>
                  </a:lnTo>
                  <a:lnTo>
                    <a:pt x="903" y="1096"/>
                  </a:lnTo>
                  <a:lnTo>
                    <a:pt x="902" y="1096"/>
                  </a:lnTo>
                  <a:lnTo>
                    <a:pt x="902" y="1095"/>
                  </a:lnTo>
                  <a:lnTo>
                    <a:pt x="902" y="1094"/>
                  </a:lnTo>
                  <a:lnTo>
                    <a:pt x="902" y="1095"/>
                  </a:lnTo>
                  <a:lnTo>
                    <a:pt x="901" y="1095"/>
                  </a:lnTo>
                  <a:lnTo>
                    <a:pt x="901" y="1094"/>
                  </a:lnTo>
                  <a:lnTo>
                    <a:pt x="902" y="1093"/>
                  </a:lnTo>
                  <a:lnTo>
                    <a:pt x="904" y="1091"/>
                  </a:lnTo>
                  <a:lnTo>
                    <a:pt x="906" y="1093"/>
                  </a:lnTo>
                  <a:lnTo>
                    <a:pt x="908" y="1095"/>
                  </a:lnTo>
                  <a:close/>
                  <a:moveTo>
                    <a:pt x="910" y="1095"/>
                  </a:moveTo>
                  <a:lnTo>
                    <a:pt x="911" y="1096"/>
                  </a:lnTo>
                  <a:lnTo>
                    <a:pt x="910" y="1096"/>
                  </a:lnTo>
                  <a:lnTo>
                    <a:pt x="910" y="1095"/>
                  </a:lnTo>
                  <a:lnTo>
                    <a:pt x="909" y="1095"/>
                  </a:lnTo>
                  <a:lnTo>
                    <a:pt x="909" y="1094"/>
                  </a:lnTo>
                  <a:lnTo>
                    <a:pt x="909" y="1093"/>
                  </a:lnTo>
                  <a:lnTo>
                    <a:pt x="910" y="1093"/>
                  </a:lnTo>
                  <a:lnTo>
                    <a:pt x="910" y="1094"/>
                  </a:lnTo>
                  <a:lnTo>
                    <a:pt x="910" y="1095"/>
                  </a:lnTo>
                  <a:close/>
                  <a:moveTo>
                    <a:pt x="230" y="387"/>
                  </a:moveTo>
                  <a:lnTo>
                    <a:pt x="229" y="387"/>
                  </a:lnTo>
                  <a:lnTo>
                    <a:pt x="228" y="386"/>
                  </a:lnTo>
                  <a:lnTo>
                    <a:pt x="229" y="385"/>
                  </a:lnTo>
                  <a:lnTo>
                    <a:pt x="230" y="385"/>
                  </a:lnTo>
                  <a:lnTo>
                    <a:pt x="230" y="386"/>
                  </a:lnTo>
                  <a:lnTo>
                    <a:pt x="230" y="387"/>
                  </a:lnTo>
                  <a:close/>
                  <a:moveTo>
                    <a:pt x="336" y="471"/>
                  </a:moveTo>
                  <a:lnTo>
                    <a:pt x="336" y="472"/>
                  </a:lnTo>
                  <a:lnTo>
                    <a:pt x="335" y="472"/>
                  </a:lnTo>
                  <a:lnTo>
                    <a:pt x="335" y="471"/>
                  </a:lnTo>
                  <a:lnTo>
                    <a:pt x="336" y="470"/>
                  </a:lnTo>
                  <a:lnTo>
                    <a:pt x="338" y="470"/>
                  </a:lnTo>
                  <a:lnTo>
                    <a:pt x="336" y="471"/>
                  </a:lnTo>
                  <a:close/>
                  <a:moveTo>
                    <a:pt x="325" y="433"/>
                  </a:moveTo>
                  <a:lnTo>
                    <a:pt x="324" y="433"/>
                  </a:lnTo>
                  <a:lnTo>
                    <a:pt x="324" y="434"/>
                  </a:lnTo>
                  <a:lnTo>
                    <a:pt x="323" y="433"/>
                  </a:lnTo>
                  <a:lnTo>
                    <a:pt x="323" y="432"/>
                  </a:lnTo>
                  <a:lnTo>
                    <a:pt x="324" y="432"/>
                  </a:lnTo>
                  <a:lnTo>
                    <a:pt x="325" y="432"/>
                  </a:lnTo>
                  <a:lnTo>
                    <a:pt x="325" y="433"/>
                  </a:lnTo>
                  <a:close/>
                  <a:moveTo>
                    <a:pt x="324" y="428"/>
                  </a:moveTo>
                  <a:lnTo>
                    <a:pt x="323" y="428"/>
                  </a:lnTo>
                  <a:lnTo>
                    <a:pt x="323" y="429"/>
                  </a:lnTo>
                  <a:lnTo>
                    <a:pt x="322" y="429"/>
                  </a:lnTo>
                  <a:lnTo>
                    <a:pt x="322" y="428"/>
                  </a:lnTo>
                  <a:lnTo>
                    <a:pt x="321" y="428"/>
                  </a:lnTo>
                  <a:lnTo>
                    <a:pt x="321" y="427"/>
                  </a:lnTo>
                  <a:lnTo>
                    <a:pt x="322" y="427"/>
                  </a:lnTo>
                  <a:lnTo>
                    <a:pt x="323" y="427"/>
                  </a:lnTo>
                  <a:lnTo>
                    <a:pt x="324" y="428"/>
                  </a:lnTo>
                  <a:close/>
                  <a:moveTo>
                    <a:pt x="345" y="450"/>
                  </a:moveTo>
                  <a:lnTo>
                    <a:pt x="344" y="450"/>
                  </a:lnTo>
                  <a:lnTo>
                    <a:pt x="344" y="449"/>
                  </a:lnTo>
                  <a:lnTo>
                    <a:pt x="345" y="449"/>
                  </a:lnTo>
                  <a:lnTo>
                    <a:pt x="345" y="450"/>
                  </a:lnTo>
                  <a:close/>
                  <a:moveTo>
                    <a:pt x="368" y="447"/>
                  </a:moveTo>
                  <a:lnTo>
                    <a:pt x="368" y="449"/>
                  </a:lnTo>
                  <a:lnTo>
                    <a:pt x="367" y="449"/>
                  </a:lnTo>
                  <a:lnTo>
                    <a:pt x="367" y="447"/>
                  </a:lnTo>
                  <a:lnTo>
                    <a:pt x="368" y="447"/>
                  </a:lnTo>
                  <a:close/>
                  <a:moveTo>
                    <a:pt x="410" y="479"/>
                  </a:moveTo>
                  <a:lnTo>
                    <a:pt x="410" y="480"/>
                  </a:lnTo>
                  <a:lnTo>
                    <a:pt x="409" y="480"/>
                  </a:lnTo>
                  <a:lnTo>
                    <a:pt x="409" y="479"/>
                  </a:lnTo>
                  <a:lnTo>
                    <a:pt x="409" y="478"/>
                  </a:lnTo>
                  <a:lnTo>
                    <a:pt x="410" y="479"/>
                  </a:lnTo>
                  <a:lnTo>
                    <a:pt x="410" y="478"/>
                  </a:lnTo>
                  <a:lnTo>
                    <a:pt x="411" y="478"/>
                  </a:lnTo>
                  <a:lnTo>
                    <a:pt x="411" y="479"/>
                  </a:lnTo>
                  <a:lnTo>
                    <a:pt x="410" y="479"/>
                  </a:lnTo>
                  <a:close/>
                  <a:moveTo>
                    <a:pt x="413" y="474"/>
                  </a:moveTo>
                  <a:lnTo>
                    <a:pt x="413" y="475"/>
                  </a:lnTo>
                  <a:lnTo>
                    <a:pt x="412" y="475"/>
                  </a:lnTo>
                  <a:lnTo>
                    <a:pt x="412" y="474"/>
                  </a:lnTo>
                  <a:lnTo>
                    <a:pt x="413" y="474"/>
                  </a:lnTo>
                  <a:lnTo>
                    <a:pt x="413" y="472"/>
                  </a:lnTo>
                  <a:lnTo>
                    <a:pt x="414" y="472"/>
                  </a:lnTo>
                  <a:lnTo>
                    <a:pt x="414" y="474"/>
                  </a:lnTo>
                  <a:lnTo>
                    <a:pt x="413" y="474"/>
                  </a:lnTo>
                  <a:close/>
                  <a:moveTo>
                    <a:pt x="403" y="455"/>
                  </a:moveTo>
                  <a:lnTo>
                    <a:pt x="402" y="455"/>
                  </a:lnTo>
                  <a:lnTo>
                    <a:pt x="402" y="454"/>
                  </a:lnTo>
                  <a:lnTo>
                    <a:pt x="402" y="453"/>
                  </a:lnTo>
                  <a:lnTo>
                    <a:pt x="403" y="454"/>
                  </a:lnTo>
                  <a:lnTo>
                    <a:pt x="404" y="454"/>
                  </a:lnTo>
                  <a:lnTo>
                    <a:pt x="403" y="454"/>
                  </a:lnTo>
                  <a:lnTo>
                    <a:pt x="403" y="455"/>
                  </a:lnTo>
                  <a:close/>
                  <a:moveTo>
                    <a:pt x="489" y="477"/>
                  </a:moveTo>
                  <a:lnTo>
                    <a:pt x="488" y="478"/>
                  </a:lnTo>
                  <a:lnTo>
                    <a:pt x="488" y="479"/>
                  </a:lnTo>
                  <a:lnTo>
                    <a:pt x="487" y="479"/>
                  </a:lnTo>
                  <a:lnTo>
                    <a:pt x="487" y="478"/>
                  </a:lnTo>
                  <a:lnTo>
                    <a:pt x="488" y="477"/>
                  </a:lnTo>
                  <a:lnTo>
                    <a:pt x="489" y="476"/>
                  </a:lnTo>
                  <a:lnTo>
                    <a:pt x="489" y="477"/>
                  </a:lnTo>
                  <a:close/>
                  <a:moveTo>
                    <a:pt x="521" y="485"/>
                  </a:moveTo>
                  <a:lnTo>
                    <a:pt x="520" y="485"/>
                  </a:lnTo>
                  <a:lnTo>
                    <a:pt x="519" y="483"/>
                  </a:lnTo>
                  <a:lnTo>
                    <a:pt x="520" y="483"/>
                  </a:lnTo>
                  <a:lnTo>
                    <a:pt x="520" y="481"/>
                  </a:lnTo>
                  <a:lnTo>
                    <a:pt x="520" y="483"/>
                  </a:lnTo>
                  <a:lnTo>
                    <a:pt x="521" y="483"/>
                  </a:lnTo>
                  <a:lnTo>
                    <a:pt x="520" y="483"/>
                  </a:lnTo>
                  <a:lnTo>
                    <a:pt x="520" y="484"/>
                  </a:lnTo>
                  <a:lnTo>
                    <a:pt x="521" y="485"/>
                  </a:lnTo>
                  <a:close/>
                  <a:moveTo>
                    <a:pt x="516" y="478"/>
                  </a:moveTo>
                  <a:lnTo>
                    <a:pt x="516" y="479"/>
                  </a:lnTo>
                  <a:lnTo>
                    <a:pt x="515" y="479"/>
                  </a:lnTo>
                  <a:lnTo>
                    <a:pt x="514" y="479"/>
                  </a:lnTo>
                  <a:lnTo>
                    <a:pt x="514" y="478"/>
                  </a:lnTo>
                  <a:lnTo>
                    <a:pt x="514" y="477"/>
                  </a:lnTo>
                  <a:lnTo>
                    <a:pt x="515" y="477"/>
                  </a:lnTo>
                  <a:lnTo>
                    <a:pt x="516" y="478"/>
                  </a:lnTo>
                  <a:close/>
                  <a:moveTo>
                    <a:pt x="524" y="468"/>
                  </a:moveTo>
                  <a:lnTo>
                    <a:pt x="523" y="468"/>
                  </a:lnTo>
                  <a:lnTo>
                    <a:pt x="523" y="467"/>
                  </a:lnTo>
                  <a:lnTo>
                    <a:pt x="523" y="466"/>
                  </a:lnTo>
                  <a:lnTo>
                    <a:pt x="524" y="466"/>
                  </a:lnTo>
                  <a:lnTo>
                    <a:pt x="524" y="467"/>
                  </a:lnTo>
                  <a:lnTo>
                    <a:pt x="524" y="468"/>
                  </a:lnTo>
                  <a:lnTo>
                    <a:pt x="524" y="469"/>
                  </a:lnTo>
                  <a:lnTo>
                    <a:pt x="524" y="468"/>
                  </a:lnTo>
                  <a:close/>
                  <a:moveTo>
                    <a:pt x="441" y="358"/>
                  </a:moveTo>
                  <a:lnTo>
                    <a:pt x="439" y="358"/>
                  </a:lnTo>
                  <a:lnTo>
                    <a:pt x="439" y="359"/>
                  </a:lnTo>
                  <a:lnTo>
                    <a:pt x="438" y="359"/>
                  </a:lnTo>
                  <a:lnTo>
                    <a:pt x="439" y="358"/>
                  </a:lnTo>
                  <a:lnTo>
                    <a:pt x="439" y="357"/>
                  </a:lnTo>
                  <a:lnTo>
                    <a:pt x="441" y="357"/>
                  </a:lnTo>
                  <a:lnTo>
                    <a:pt x="441" y="355"/>
                  </a:lnTo>
                  <a:lnTo>
                    <a:pt x="441" y="357"/>
                  </a:lnTo>
                  <a:lnTo>
                    <a:pt x="439" y="358"/>
                  </a:lnTo>
                  <a:lnTo>
                    <a:pt x="441" y="358"/>
                  </a:lnTo>
                  <a:close/>
                  <a:moveTo>
                    <a:pt x="441" y="354"/>
                  </a:moveTo>
                  <a:lnTo>
                    <a:pt x="439" y="354"/>
                  </a:lnTo>
                  <a:lnTo>
                    <a:pt x="439" y="355"/>
                  </a:lnTo>
                  <a:lnTo>
                    <a:pt x="438" y="355"/>
                  </a:lnTo>
                  <a:lnTo>
                    <a:pt x="438" y="354"/>
                  </a:lnTo>
                  <a:lnTo>
                    <a:pt x="439" y="354"/>
                  </a:lnTo>
                  <a:lnTo>
                    <a:pt x="441" y="353"/>
                  </a:lnTo>
                  <a:lnTo>
                    <a:pt x="441" y="354"/>
                  </a:lnTo>
                  <a:close/>
                  <a:moveTo>
                    <a:pt x="634" y="417"/>
                  </a:moveTo>
                  <a:lnTo>
                    <a:pt x="633" y="418"/>
                  </a:lnTo>
                  <a:lnTo>
                    <a:pt x="632" y="417"/>
                  </a:lnTo>
                  <a:lnTo>
                    <a:pt x="633" y="417"/>
                  </a:lnTo>
                  <a:lnTo>
                    <a:pt x="634" y="417"/>
                  </a:lnTo>
                  <a:close/>
                  <a:moveTo>
                    <a:pt x="530" y="191"/>
                  </a:moveTo>
                  <a:lnTo>
                    <a:pt x="530" y="192"/>
                  </a:lnTo>
                  <a:lnTo>
                    <a:pt x="530" y="191"/>
                  </a:lnTo>
                  <a:close/>
                  <a:moveTo>
                    <a:pt x="11" y="204"/>
                  </a:moveTo>
                  <a:lnTo>
                    <a:pt x="12" y="204"/>
                  </a:lnTo>
                  <a:lnTo>
                    <a:pt x="11" y="205"/>
                  </a:lnTo>
                  <a:lnTo>
                    <a:pt x="11" y="207"/>
                  </a:lnTo>
                  <a:lnTo>
                    <a:pt x="9" y="207"/>
                  </a:lnTo>
                  <a:lnTo>
                    <a:pt x="9" y="205"/>
                  </a:lnTo>
                  <a:lnTo>
                    <a:pt x="8" y="205"/>
                  </a:lnTo>
                  <a:lnTo>
                    <a:pt x="9" y="205"/>
                  </a:lnTo>
                  <a:lnTo>
                    <a:pt x="9" y="204"/>
                  </a:lnTo>
                  <a:lnTo>
                    <a:pt x="11" y="204"/>
                  </a:lnTo>
                  <a:close/>
                  <a:moveTo>
                    <a:pt x="15" y="205"/>
                  </a:moveTo>
                  <a:lnTo>
                    <a:pt x="16" y="205"/>
                  </a:lnTo>
                  <a:lnTo>
                    <a:pt x="15" y="207"/>
                  </a:lnTo>
                  <a:lnTo>
                    <a:pt x="15" y="208"/>
                  </a:lnTo>
                  <a:lnTo>
                    <a:pt x="14" y="208"/>
                  </a:lnTo>
                  <a:lnTo>
                    <a:pt x="14" y="207"/>
                  </a:lnTo>
                  <a:lnTo>
                    <a:pt x="13" y="207"/>
                  </a:lnTo>
                  <a:lnTo>
                    <a:pt x="14" y="205"/>
                  </a:lnTo>
                  <a:lnTo>
                    <a:pt x="15" y="205"/>
                  </a:lnTo>
                  <a:close/>
                  <a:moveTo>
                    <a:pt x="32" y="200"/>
                  </a:moveTo>
                  <a:lnTo>
                    <a:pt x="32" y="201"/>
                  </a:lnTo>
                  <a:lnTo>
                    <a:pt x="31" y="202"/>
                  </a:lnTo>
                  <a:lnTo>
                    <a:pt x="30" y="202"/>
                  </a:lnTo>
                  <a:lnTo>
                    <a:pt x="29" y="201"/>
                  </a:lnTo>
                  <a:lnTo>
                    <a:pt x="30" y="200"/>
                  </a:lnTo>
                  <a:lnTo>
                    <a:pt x="31" y="200"/>
                  </a:lnTo>
                  <a:lnTo>
                    <a:pt x="31" y="199"/>
                  </a:lnTo>
                  <a:lnTo>
                    <a:pt x="32" y="200"/>
                  </a:lnTo>
                  <a:close/>
                  <a:moveTo>
                    <a:pt x="54" y="251"/>
                  </a:moveTo>
                  <a:lnTo>
                    <a:pt x="52" y="251"/>
                  </a:lnTo>
                  <a:lnTo>
                    <a:pt x="52" y="252"/>
                  </a:lnTo>
                  <a:lnTo>
                    <a:pt x="52" y="251"/>
                  </a:lnTo>
                  <a:lnTo>
                    <a:pt x="51" y="251"/>
                  </a:lnTo>
                  <a:lnTo>
                    <a:pt x="50" y="252"/>
                  </a:lnTo>
                  <a:lnTo>
                    <a:pt x="51" y="251"/>
                  </a:lnTo>
                  <a:lnTo>
                    <a:pt x="50" y="251"/>
                  </a:lnTo>
                  <a:lnTo>
                    <a:pt x="50" y="250"/>
                  </a:lnTo>
                  <a:lnTo>
                    <a:pt x="50" y="249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2" y="248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5" y="248"/>
                  </a:lnTo>
                  <a:lnTo>
                    <a:pt x="55" y="249"/>
                  </a:lnTo>
                  <a:lnTo>
                    <a:pt x="55" y="250"/>
                  </a:lnTo>
                  <a:lnTo>
                    <a:pt x="54" y="250"/>
                  </a:lnTo>
                  <a:lnTo>
                    <a:pt x="54" y="249"/>
                  </a:lnTo>
                  <a:lnTo>
                    <a:pt x="54" y="250"/>
                  </a:lnTo>
                  <a:lnTo>
                    <a:pt x="52" y="250"/>
                  </a:lnTo>
                  <a:lnTo>
                    <a:pt x="54" y="250"/>
                  </a:lnTo>
                  <a:lnTo>
                    <a:pt x="54" y="251"/>
                  </a:lnTo>
                  <a:close/>
                  <a:moveTo>
                    <a:pt x="56" y="255"/>
                  </a:moveTo>
                  <a:lnTo>
                    <a:pt x="56" y="257"/>
                  </a:lnTo>
                  <a:lnTo>
                    <a:pt x="56" y="255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5" y="253"/>
                  </a:lnTo>
                  <a:lnTo>
                    <a:pt x="55" y="254"/>
                  </a:lnTo>
                  <a:lnTo>
                    <a:pt x="55" y="253"/>
                  </a:lnTo>
                  <a:lnTo>
                    <a:pt x="54" y="253"/>
                  </a:lnTo>
                  <a:lnTo>
                    <a:pt x="54" y="254"/>
                  </a:lnTo>
                  <a:lnTo>
                    <a:pt x="54" y="253"/>
                  </a:lnTo>
                  <a:lnTo>
                    <a:pt x="54" y="252"/>
                  </a:lnTo>
                  <a:lnTo>
                    <a:pt x="55" y="252"/>
                  </a:lnTo>
                  <a:lnTo>
                    <a:pt x="54" y="252"/>
                  </a:lnTo>
                  <a:lnTo>
                    <a:pt x="54" y="251"/>
                  </a:lnTo>
                  <a:lnTo>
                    <a:pt x="55" y="251"/>
                  </a:lnTo>
                  <a:lnTo>
                    <a:pt x="56" y="251"/>
                  </a:lnTo>
                  <a:lnTo>
                    <a:pt x="57" y="251"/>
                  </a:lnTo>
                  <a:lnTo>
                    <a:pt x="56" y="251"/>
                  </a:lnTo>
                  <a:lnTo>
                    <a:pt x="56" y="252"/>
                  </a:lnTo>
                  <a:lnTo>
                    <a:pt x="56" y="253"/>
                  </a:lnTo>
                  <a:lnTo>
                    <a:pt x="57" y="254"/>
                  </a:lnTo>
                  <a:lnTo>
                    <a:pt x="56" y="255"/>
                  </a:lnTo>
                  <a:close/>
                  <a:moveTo>
                    <a:pt x="58" y="254"/>
                  </a:moveTo>
                  <a:lnTo>
                    <a:pt x="59" y="254"/>
                  </a:lnTo>
                  <a:lnTo>
                    <a:pt x="58" y="255"/>
                  </a:lnTo>
                  <a:lnTo>
                    <a:pt x="57" y="255"/>
                  </a:lnTo>
                  <a:lnTo>
                    <a:pt x="57" y="252"/>
                  </a:lnTo>
                  <a:lnTo>
                    <a:pt x="58" y="252"/>
                  </a:lnTo>
                  <a:lnTo>
                    <a:pt x="58" y="253"/>
                  </a:lnTo>
                  <a:lnTo>
                    <a:pt x="59" y="253"/>
                  </a:lnTo>
                  <a:lnTo>
                    <a:pt x="59" y="254"/>
                  </a:lnTo>
                  <a:lnTo>
                    <a:pt x="58" y="253"/>
                  </a:lnTo>
                  <a:lnTo>
                    <a:pt x="58" y="254"/>
                  </a:lnTo>
                  <a:close/>
                  <a:moveTo>
                    <a:pt x="39" y="220"/>
                  </a:moveTo>
                  <a:lnTo>
                    <a:pt x="39" y="221"/>
                  </a:lnTo>
                  <a:lnTo>
                    <a:pt x="38" y="221"/>
                  </a:lnTo>
                  <a:lnTo>
                    <a:pt x="37" y="221"/>
                  </a:lnTo>
                  <a:lnTo>
                    <a:pt x="35" y="223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3" y="221"/>
                  </a:lnTo>
                  <a:lnTo>
                    <a:pt x="32" y="221"/>
                  </a:lnTo>
                  <a:lnTo>
                    <a:pt x="32" y="223"/>
                  </a:lnTo>
                  <a:lnTo>
                    <a:pt x="31" y="223"/>
                  </a:lnTo>
                  <a:lnTo>
                    <a:pt x="31" y="221"/>
                  </a:lnTo>
                  <a:lnTo>
                    <a:pt x="32" y="221"/>
                  </a:lnTo>
                  <a:lnTo>
                    <a:pt x="32" y="220"/>
                  </a:lnTo>
                  <a:lnTo>
                    <a:pt x="32" y="219"/>
                  </a:lnTo>
                  <a:lnTo>
                    <a:pt x="32" y="218"/>
                  </a:lnTo>
                  <a:lnTo>
                    <a:pt x="32" y="217"/>
                  </a:lnTo>
                  <a:lnTo>
                    <a:pt x="33" y="217"/>
                  </a:lnTo>
                  <a:lnTo>
                    <a:pt x="34" y="218"/>
                  </a:lnTo>
                  <a:lnTo>
                    <a:pt x="35" y="219"/>
                  </a:lnTo>
                  <a:lnTo>
                    <a:pt x="37" y="218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8" y="215"/>
                  </a:lnTo>
                  <a:lnTo>
                    <a:pt x="38" y="211"/>
                  </a:lnTo>
                  <a:lnTo>
                    <a:pt x="39" y="210"/>
                  </a:lnTo>
                  <a:lnTo>
                    <a:pt x="40" y="211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1" y="217"/>
                  </a:lnTo>
                  <a:lnTo>
                    <a:pt x="41" y="218"/>
                  </a:lnTo>
                  <a:lnTo>
                    <a:pt x="40" y="219"/>
                  </a:lnTo>
                  <a:lnTo>
                    <a:pt x="41" y="221"/>
                  </a:lnTo>
                  <a:lnTo>
                    <a:pt x="42" y="223"/>
                  </a:lnTo>
                  <a:lnTo>
                    <a:pt x="42" y="224"/>
                  </a:lnTo>
                  <a:lnTo>
                    <a:pt x="41" y="223"/>
                  </a:lnTo>
                  <a:lnTo>
                    <a:pt x="40" y="221"/>
                  </a:lnTo>
                  <a:lnTo>
                    <a:pt x="39" y="221"/>
                  </a:lnTo>
                  <a:lnTo>
                    <a:pt x="39" y="220"/>
                  </a:lnTo>
                  <a:close/>
                  <a:moveTo>
                    <a:pt x="50" y="232"/>
                  </a:moveTo>
                  <a:lnTo>
                    <a:pt x="50" y="233"/>
                  </a:lnTo>
                  <a:lnTo>
                    <a:pt x="49" y="233"/>
                  </a:lnTo>
                  <a:lnTo>
                    <a:pt x="49" y="234"/>
                  </a:lnTo>
                  <a:lnTo>
                    <a:pt x="48" y="234"/>
                  </a:lnTo>
                  <a:lnTo>
                    <a:pt x="47" y="233"/>
                  </a:lnTo>
                  <a:lnTo>
                    <a:pt x="46" y="233"/>
                  </a:lnTo>
                  <a:lnTo>
                    <a:pt x="45" y="234"/>
                  </a:lnTo>
                  <a:lnTo>
                    <a:pt x="43" y="234"/>
                  </a:lnTo>
                  <a:lnTo>
                    <a:pt x="43" y="235"/>
                  </a:lnTo>
                  <a:lnTo>
                    <a:pt x="42" y="235"/>
                  </a:lnTo>
                  <a:lnTo>
                    <a:pt x="41" y="235"/>
                  </a:lnTo>
                  <a:lnTo>
                    <a:pt x="41" y="234"/>
                  </a:lnTo>
                  <a:lnTo>
                    <a:pt x="41" y="235"/>
                  </a:lnTo>
                  <a:lnTo>
                    <a:pt x="41" y="234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0" y="232"/>
                  </a:lnTo>
                  <a:lnTo>
                    <a:pt x="40" y="230"/>
                  </a:lnTo>
                  <a:lnTo>
                    <a:pt x="40" y="229"/>
                  </a:lnTo>
                  <a:lnTo>
                    <a:pt x="39" y="229"/>
                  </a:lnTo>
                  <a:lnTo>
                    <a:pt x="39" y="228"/>
                  </a:lnTo>
                  <a:lnTo>
                    <a:pt x="38" y="227"/>
                  </a:lnTo>
                  <a:lnTo>
                    <a:pt x="37" y="226"/>
                  </a:lnTo>
                  <a:lnTo>
                    <a:pt x="35" y="227"/>
                  </a:lnTo>
                  <a:lnTo>
                    <a:pt x="35" y="226"/>
                  </a:lnTo>
                  <a:lnTo>
                    <a:pt x="37" y="226"/>
                  </a:lnTo>
                  <a:lnTo>
                    <a:pt x="37" y="225"/>
                  </a:lnTo>
                  <a:lnTo>
                    <a:pt x="38" y="225"/>
                  </a:lnTo>
                  <a:lnTo>
                    <a:pt x="39" y="225"/>
                  </a:lnTo>
                  <a:lnTo>
                    <a:pt x="39" y="226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40" y="227"/>
                  </a:lnTo>
                  <a:lnTo>
                    <a:pt x="40" y="228"/>
                  </a:lnTo>
                  <a:lnTo>
                    <a:pt x="41" y="228"/>
                  </a:lnTo>
                  <a:lnTo>
                    <a:pt x="41" y="229"/>
                  </a:lnTo>
                  <a:lnTo>
                    <a:pt x="43" y="230"/>
                  </a:lnTo>
                  <a:lnTo>
                    <a:pt x="45" y="232"/>
                  </a:lnTo>
                  <a:lnTo>
                    <a:pt x="47" y="230"/>
                  </a:lnTo>
                  <a:lnTo>
                    <a:pt x="48" y="230"/>
                  </a:lnTo>
                  <a:lnTo>
                    <a:pt x="49" y="229"/>
                  </a:lnTo>
                  <a:lnTo>
                    <a:pt x="49" y="230"/>
                  </a:lnTo>
                  <a:lnTo>
                    <a:pt x="50" y="232"/>
                  </a:lnTo>
                  <a:close/>
                  <a:moveTo>
                    <a:pt x="64" y="258"/>
                  </a:moveTo>
                  <a:lnTo>
                    <a:pt x="64" y="259"/>
                  </a:lnTo>
                  <a:lnTo>
                    <a:pt x="63" y="259"/>
                  </a:lnTo>
                  <a:lnTo>
                    <a:pt x="63" y="258"/>
                  </a:lnTo>
                  <a:lnTo>
                    <a:pt x="64" y="258"/>
                  </a:lnTo>
                  <a:close/>
                  <a:moveTo>
                    <a:pt x="51" y="248"/>
                  </a:moveTo>
                  <a:lnTo>
                    <a:pt x="50" y="249"/>
                  </a:lnTo>
                  <a:lnTo>
                    <a:pt x="49" y="249"/>
                  </a:lnTo>
                  <a:lnTo>
                    <a:pt x="48" y="249"/>
                  </a:lnTo>
                  <a:lnTo>
                    <a:pt x="49" y="248"/>
                  </a:lnTo>
                  <a:lnTo>
                    <a:pt x="46" y="248"/>
                  </a:lnTo>
                  <a:lnTo>
                    <a:pt x="47" y="246"/>
                  </a:lnTo>
                  <a:lnTo>
                    <a:pt x="46" y="246"/>
                  </a:lnTo>
                  <a:lnTo>
                    <a:pt x="46" y="245"/>
                  </a:lnTo>
                  <a:lnTo>
                    <a:pt x="45" y="244"/>
                  </a:lnTo>
                  <a:lnTo>
                    <a:pt x="45" y="245"/>
                  </a:lnTo>
                  <a:lnTo>
                    <a:pt x="43" y="245"/>
                  </a:lnTo>
                  <a:lnTo>
                    <a:pt x="43" y="246"/>
                  </a:lnTo>
                  <a:lnTo>
                    <a:pt x="42" y="246"/>
                  </a:lnTo>
                  <a:lnTo>
                    <a:pt x="43" y="245"/>
                  </a:lnTo>
                  <a:lnTo>
                    <a:pt x="42" y="245"/>
                  </a:lnTo>
                  <a:lnTo>
                    <a:pt x="41" y="244"/>
                  </a:lnTo>
                  <a:lnTo>
                    <a:pt x="42" y="244"/>
                  </a:lnTo>
                  <a:lnTo>
                    <a:pt x="42" y="243"/>
                  </a:lnTo>
                  <a:lnTo>
                    <a:pt x="42" y="244"/>
                  </a:lnTo>
                  <a:lnTo>
                    <a:pt x="43" y="243"/>
                  </a:lnTo>
                  <a:lnTo>
                    <a:pt x="45" y="242"/>
                  </a:lnTo>
                  <a:lnTo>
                    <a:pt x="42" y="242"/>
                  </a:lnTo>
                  <a:lnTo>
                    <a:pt x="41" y="242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1" y="241"/>
                  </a:lnTo>
                  <a:lnTo>
                    <a:pt x="42" y="240"/>
                  </a:lnTo>
                  <a:lnTo>
                    <a:pt x="43" y="241"/>
                  </a:lnTo>
                  <a:lnTo>
                    <a:pt x="45" y="241"/>
                  </a:lnTo>
                  <a:lnTo>
                    <a:pt x="46" y="240"/>
                  </a:lnTo>
                  <a:lnTo>
                    <a:pt x="46" y="241"/>
                  </a:lnTo>
                  <a:lnTo>
                    <a:pt x="47" y="241"/>
                  </a:lnTo>
                  <a:lnTo>
                    <a:pt x="47" y="240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7" y="238"/>
                  </a:lnTo>
                  <a:lnTo>
                    <a:pt x="48" y="238"/>
                  </a:lnTo>
                  <a:lnTo>
                    <a:pt x="48" y="240"/>
                  </a:lnTo>
                  <a:lnTo>
                    <a:pt x="48" y="241"/>
                  </a:lnTo>
                  <a:lnTo>
                    <a:pt x="48" y="242"/>
                  </a:lnTo>
                  <a:lnTo>
                    <a:pt x="48" y="243"/>
                  </a:lnTo>
                  <a:lnTo>
                    <a:pt x="49" y="242"/>
                  </a:lnTo>
                  <a:lnTo>
                    <a:pt x="49" y="241"/>
                  </a:lnTo>
                  <a:lnTo>
                    <a:pt x="50" y="240"/>
                  </a:lnTo>
                  <a:lnTo>
                    <a:pt x="50" y="241"/>
                  </a:lnTo>
                  <a:lnTo>
                    <a:pt x="51" y="241"/>
                  </a:lnTo>
                  <a:lnTo>
                    <a:pt x="51" y="240"/>
                  </a:lnTo>
                  <a:lnTo>
                    <a:pt x="51" y="238"/>
                  </a:lnTo>
                  <a:lnTo>
                    <a:pt x="52" y="237"/>
                  </a:lnTo>
                  <a:lnTo>
                    <a:pt x="54" y="237"/>
                  </a:lnTo>
                  <a:lnTo>
                    <a:pt x="54" y="238"/>
                  </a:lnTo>
                  <a:lnTo>
                    <a:pt x="55" y="240"/>
                  </a:lnTo>
                  <a:lnTo>
                    <a:pt x="55" y="241"/>
                  </a:lnTo>
                  <a:lnTo>
                    <a:pt x="56" y="240"/>
                  </a:lnTo>
                  <a:lnTo>
                    <a:pt x="56" y="241"/>
                  </a:lnTo>
                  <a:lnTo>
                    <a:pt x="57" y="241"/>
                  </a:lnTo>
                  <a:lnTo>
                    <a:pt x="56" y="242"/>
                  </a:lnTo>
                  <a:lnTo>
                    <a:pt x="55" y="242"/>
                  </a:lnTo>
                  <a:lnTo>
                    <a:pt x="55" y="243"/>
                  </a:lnTo>
                  <a:lnTo>
                    <a:pt x="54" y="243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1" y="242"/>
                  </a:lnTo>
                  <a:lnTo>
                    <a:pt x="51" y="243"/>
                  </a:lnTo>
                  <a:lnTo>
                    <a:pt x="51" y="244"/>
                  </a:lnTo>
                  <a:lnTo>
                    <a:pt x="51" y="245"/>
                  </a:lnTo>
                  <a:lnTo>
                    <a:pt x="52" y="245"/>
                  </a:lnTo>
                  <a:lnTo>
                    <a:pt x="52" y="246"/>
                  </a:lnTo>
                  <a:lnTo>
                    <a:pt x="52" y="248"/>
                  </a:lnTo>
                  <a:lnTo>
                    <a:pt x="51" y="248"/>
                  </a:lnTo>
                  <a:close/>
                  <a:moveTo>
                    <a:pt x="63" y="254"/>
                  </a:moveTo>
                  <a:lnTo>
                    <a:pt x="63" y="255"/>
                  </a:lnTo>
                  <a:lnTo>
                    <a:pt x="64" y="255"/>
                  </a:lnTo>
                  <a:lnTo>
                    <a:pt x="61" y="255"/>
                  </a:lnTo>
                  <a:lnTo>
                    <a:pt x="61" y="254"/>
                  </a:lnTo>
                  <a:lnTo>
                    <a:pt x="61" y="253"/>
                  </a:lnTo>
                  <a:lnTo>
                    <a:pt x="63" y="253"/>
                  </a:lnTo>
                  <a:lnTo>
                    <a:pt x="63" y="254"/>
                  </a:lnTo>
                  <a:close/>
                  <a:moveTo>
                    <a:pt x="60" y="250"/>
                  </a:moveTo>
                  <a:lnTo>
                    <a:pt x="60" y="249"/>
                  </a:lnTo>
                  <a:lnTo>
                    <a:pt x="61" y="248"/>
                  </a:lnTo>
                  <a:lnTo>
                    <a:pt x="63" y="246"/>
                  </a:lnTo>
                  <a:lnTo>
                    <a:pt x="64" y="246"/>
                  </a:lnTo>
                  <a:lnTo>
                    <a:pt x="65" y="248"/>
                  </a:lnTo>
                  <a:lnTo>
                    <a:pt x="65" y="249"/>
                  </a:lnTo>
                  <a:lnTo>
                    <a:pt x="64" y="250"/>
                  </a:lnTo>
                  <a:lnTo>
                    <a:pt x="64" y="251"/>
                  </a:lnTo>
                  <a:lnTo>
                    <a:pt x="63" y="251"/>
                  </a:lnTo>
                  <a:lnTo>
                    <a:pt x="63" y="252"/>
                  </a:lnTo>
                  <a:lnTo>
                    <a:pt x="64" y="252"/>
                  </a:lnTo>
                  <a:lnTo>
                    <a:pt x="63" y="252"/>
                  </a:lnTo>
                  <a:lnTo>
                    <a:pt x="63" y="251"/>
                  </a:lnTo>
                  <a:lnTo>
                    <a:pt x="61" y="251"/>
                  </a:lnTo>
                  <a:lnTo>
                    <a:pt x="61" y="252"/>
                  </a:lnTo>
                  <a:lnTo>
                    <a:pt x="60" y="252"/>
                  </a:lnTo>
                  <a:lnTo>
                    <a:pt x="60" y="251"/>
                  </a:lnTo>
                  <a:lnTo>
                    <a:pt x="60" y="250"/>
                  </a:lnTo>
                  <a:close/>
                  <a:moveTo>
                    <a:pt x="93" y="305"/>
                  </a:moveTo>
                  <a:lnTo>
                    <a:pt x="94" y="309"/>
                  </a:lnTo>
                  <a:lnTo>
                    <a:pt x="93" y="308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1" y="305"/>
                  </a:lnTo>
                  <a:lnTo>
                    <a:pt x="91" y="304"/>
                  </a:lnTo>
                  <a:lnTo>
                    <a:pt x="91" y="303"/>
                  </a:lnTo>
                  <a:lnTo>
                    <a:pt x="91" y="304"/>
                  </a:lnTo>
                  <a:lnTo>
                    <a:pt x="91" y="303"/>
                  </a:lnTo>
                  <a:lnTo>
                    <a:pt x="90" y="303"/>
                  </a:lnTo>
                  <a:lnTo>
                    <a:pt x="89" y="302"/>
                  </a:lnTo>
                  <a:lnTo>
                    <a:pt x="88" y="301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9"/>
                  </a:lnTo>
                  <a:lnTo>
                    <a:pt x="86" y="297"/>
                  </a:lnTo>
                  <a:lnTo>
                    <a:pt x="85" y="296"/>
                  </a:lnTo>
                  <a:lnTo>
                    <a:pt x="86" y="295"/>
                  </a:lnTo>
                  <a:lnTo>
                    <a:pt x="85" y="295"/>
                  </a:lnTo>
                  <a:lnTo>
                    <a:pt x="85" y="294"/>
                  </a:lnTo>
                  <a:lnTo>
                    <a:pt x="84" y="293"/>
                  </a:lnTo>
                  <a:lnTo>
                    <a:pt x="84" y="292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7"/>
                  </a:lnTo>
                  <a:lnTo>
                    <a:pt x="85" y="287"/>
                  </a:lnTo>
                  <a:lnTo>
                    <a:pt x="85" y="286"/>
                  </a:lnTo>
                  <a:lnTo>
                    <a:pt x="85" y="287"/>
                  </a:lnTo>
                  <a:lnTo>
                    <a:pt x="85" y="288"/>
                  </a:lnTo>
                  <a:lnTo>
                    <a:pt x="85" y="290"/>
                  </a:lnTo>
                  <a:lnTo>
                    <a:pt x="86" y="290"/>
                  </a:lnTo>
                  <a:lnTo>
                    <a:pt x="86" y="291"/>
                  </a:lnTo>
                  <a:lnTo>
                    <a:pt x="85" y="291"/>
                  </a:lnTo>
                  <a:lnTo>
                    <a:pt x="86" y="291"/>
                  </a:lnTo>
                  <a:lnTo>
                    <a:pt x="86" y="293"/>
                  </a:lnTo>
                  <a:lnTo>
                    <a:pt x="86" y="292"/>
                  </a:lnTo>
                  <a:lnTo>
                    <a:pt x="88" y="293"/>
                  </a:lnTo>
                  <a:lnTo>
                    <a:pt x="89" y="294"/>
                  </a:lnTo>
                  <a:lnTo>
                    <a:pt x="90" y="294"/>
                  </a:lnTo>
                  <a:lnTo>
                    <a:pt x="90" y="295"/>
                  </a:lnTo>
                  <a:lnTo>
                    <a:pt x="90" y="296"/>
                  </a:lnTo>
                  <a:lnTo>
                    <a:pt x="91" y="296"/>
                  </a:lnTo>
                  <a:lnTo>
                    <a:pt x="90" y="296"/>
                  </a:lnTo>
                  <a:lnTo>
                    <a:pt x="90" y="297"/>
                  </a:lnTo>
                  <a:lnTo>
                    <a:pt x="90" y="299"/>
                  </a:lnTo>
                  <a:lnTo>
                    <a:pt x="91" y="300"/>
                  </a:lnTo>
                  <a:lnTo>
                    <a:pt x="91" y="301"/>
                  </a:lnTo>
                  <a:lnTo>
                    <a:pt x="91" y="302"/>
                  </a:lnTo>
                  <a:lnTo>
                    <a:pt x="92" y="302"/>
                  </a:lnTo>
                  <a:lnTo>
                    <a:pt x="92" y="303"/>
                  </a:lnTo>
                  <a:lnTo>
                    <a:pt x="93" y="304"/>
                  </a:lnTo>
                  <a:lnTo>
                    <a:pt x="93" y="305"/>
                  </a:lnTo>
                  <a:close/>
                  <a:moveTo>
                    <a:pt x="110" y="312"/>
                  </a:moveTo>
                  <a:lnTo>
                    <a:pt x="109" y="313"/>
                  </a:lnTo>
                  <a:lnTo>
                    <a:pt x="109" y="315"/>
                  </a:lnTo>
                  <a:lnTo>
                    <a:pt x="109" y="316"/>
                  </a:lnTo>
                  <a:lnTo>
                    <a:pt x="108" y="316"/>
                  </a:lnTo>
                  <a:lnTo>
                    <a:pt x="107" y="315"/>
                  </a:lnTo>
                  <a:lnTo>
                    <a:pt x="106" y="315"/>
                  </a:lnTo>
                  <a:lnTo>
                    <a:pt x="106" y="313"/>
                  </a:lnTo>
                  <a:lnTo>
                    <a:pt x="104" y="313"/>
                  </a:lnTo>
                  <a:lnTo>
                    <a:pt x="103" y="312"/>
                  </a:lnTo>
                  <a:lnTo>
                    <a:pt x="103" y="311"/>
                  </a:lnTo>
                  <a:lnTo>
                    <a:pt x="106" y="310"/>
                  </a:lnTo>
                  <a:lnTo>
                    <a:pt x="107" y="310"/>
                  </a:lnTo>
                  <a:lnTo>
                    <a:pt x="108" y="311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9" y="312"/>
                  </a:lnTo>
                  <a:lnTo>
                    <a:pt x="110" y="312"/>
                  </a:lnTo>
                  <a:close/>
                  <a:moveTo>
                    <a:pt x="89" y="284"/>
                  </a:moveTo>
                  <a:lnTo>
                    <a:pt x="88" y="284"/>
                  </a:lnTo>
                  <a:lnTo>
                    <a:pt x="86" y="282"/>
                  </a:lnTo>
                  <a:lnTo>
                    <a:pt x="85" y="283"/>
                  </a:lnTo>
                  <a:lnTo>
                    <a:pt x="85" y="284"/>
                  </a:lnTo>
                  <a:lnTo>
                    <a:pt x="85" y="285"/>
                  </a:lnTo>
                  <a:lnTo>
                    <a:pt x="84" y="286"/>
                  </a:lnTo>
                  <a:lnTo>
                    <a:pt x="83" y="286"/>
                  </a:lnTo>
                  <a:lnTo>
                    <a:pt x="84" y="285"/>
                  </a:lnTo>
                  <a:lnTo>
                    <a:pt x="83" y="285"/>
                  </a:lnTo>
                  <a:lnTo>
                    <a:pt x="83" y="284"/>
                  </a:lnTo>
                  <a:lnTo>
                    <a:pt x="82" y="284"/>
                  </a:lnTo>
                  <a:lnTo>
                    <a:pt x="82" y="285"/>
                  </a:lnTo>
                  <a:lnTo>
                    <a:pt x="82" y="284"/>
                  </a:lnTo>
                  <a:lnTo>
                    <a:pt x="82" y="283"/>
                  </a:lnTo>
                  <a:lnTo>
                    <a:pt x="82" y="282"/>
                  </a:lnTo>
                  <a:lnTo>
                    <a:pt x="81" y="282"/>
                  </a:lnTo>
                  <a:lnTo>
                    <a:pt x="81" y="280"/>
                  </a:lnTo>
                  <a:lnTo>
                    <a:pt x="80" y="280"/>
                  </a:lnTo>
                  <a:lnTo>
                    <a:pt x="81" y="280"/>
                  </a:lnTo>
                  <a:lnTo>
                    <a:pt x="81" y="282"/>
                  </a:lnTo>
                  <a:lnTo>
                    <a:pt x="78" y="282"/>
                  </a:lnTo>
                  <a:lnTo>
                    <a:pt x="78" y="280"/>
                  </a:lnTo>
                  <a:lnTo>
                    <a:pt x="80" y="280"/>
                  </a:lnTo>
                  <a:lnTo>
                    <a:pt x="78" y="280"/>
                  </a:lnTo>
                  <a:lnTo>
                    <a:pt x="78" y="279"/>
                  </a:lnTo>
                  <a:lnTo>
                    <a:pt x="80" y="278"/>
                  </a:lnTo>
                  <a:lnTo>
                    <a:pt x="78" y="279"/>
                  </a:lnTo>
                  <a:lnTo>
                    <a:pt x="77" y="280"/>
                  </a:lnTo>
                  <a:lnTo>
                    <a:pt x="77" y="279"/>
                  </a:lnTo>
                  <a:lnTo>
                    <a:pt x="77" y="278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6" y="276"/>
                  </a:lnTo>
                  <a:lnTo>
                    <a:pt x="75" y="276"/>
                  </a:lnTo>
                  <a:lnTo>
                    <a:pt x="75" y="277"/>
                  </a:lnTo>
                  <a:lnTo>
                    <a:pt x="75" y="276"/>
                  </a:lnTo>
                  <a:lnTo>
                    <a:pt x="75" y="277"/>
                  </a:lnTo>
                  <a:lnTo>
                    <a:pt x="74" y="276"/>
                  </a:lnTo>
                  <a:lnTo>
                    <a:pt x="74" y="275"/>
                  </a:lnTo>
                  <a:lnTo>
                    <a:pt x="74" y="273"/>
                  </a:lnTo>
                  <a:lnTo>
                    <a:pt x="73" y="273"/>
                  </a:lnTo>
                  <a:lnTo>
                    <a:pt x="73" y="271"/>
                  </a:lnTo>
                  <a:lnTo>
                    <a:pt x="72" y="271"/>
                  </a:lnTo>
                  <a:lnTo>
                    <a:pt x="71" y="270"/>
                  </a:lnTo>
                  <a:lnTo>
                    <a:pt x="68" y="265"/>
                  </a:lnTo>
                  <a:lnTo>
                    <a:pt x="69" y="265"/>
                  </a:lnTo>
                  <a:lnTo>
                    <a:pt x="71" y="267"/>
                  </a:lnTo>
                  <a:lnTo>
                    <a:pt x="72" y="267"/>
                  </a:lnTo>
                  <a:lnTo>
                    <a:pt x="72" y="268"/>
                  </a:lnTo>
                  <a:lnTo>
                    <a:pt x="71" y="268"/>
                  </a:lnTo>
                  <a:lnTo>
                    <a:pt x="72" y="269"/>
                  </a:lnTo>
                  <a:lnTo>
                    <a:pt x="72" y="270"/>
                  </a:lnTo>
                  <a:lnTo>
                    <a:pt x="73" y="270"/>
                  </a:lnTo>
                  <a:lnTo>
                    <a:pt x="73" y="269"/>
                  </a:lnTo>
                  <a:lnTo>
                    <a:pt x="74" y="269"/>
                  </a:lnTo>
                  <a:lnTo>
                    <a:pt x="74" y="270"/>
                  </a:lnTo>
                  <a:lnTo>
                    <a:pt x="74" y="271"/>
                  </a:lnTo>
                  <a:lnTo>
                    <a:pt x="75" y="271"/>
                  </a:lnTo>
                  <a:lnTo>
                    <a:pt x="75" y="270"/>
                  </a:lnTo>
                  <a:lnTo>
                    <a:pt x="76" y="270"/>
                  </a:lnTo>
                  <a:lnTo>
                    <a:pt x="75" y="271"/>
                  </a:lnTo>
                  <a:lnTo>
                    <a:pt x="76" y="271"/>
                  </a:lnTo>
                  <a:lnTo>
                    <a:pt x="76" y="273"/>
                  </a:lnTo>
                  <a:lnTo>
                    <a:pt x="76" y="274"/>
                  </a:lnTo>
                  <a:lnTo>
                    <a:pt x="77" y="274"/>
                  </a:lnTo>
                  <a:lnTo>
                    <a:pt x="78" y="274"/>
                  </a:lnTo>
                  <a:lnTo>
                    <a:pt x="77" y="275"/>
                  </a:lnTo>
                  <a:lnTo>
                    <a:pt x="78" y="276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76"/>
                  </a:lnTo>
                  <a:lnTo>
                    <a:pt x="80" y="277"/>
                  </a:lnTo>
                  <a:lnTo>
                    <a:pt x="81" y="277"/>
                  </a:lnTo>
                  <a:lnTo>
                    <a:pt x="81" y="278"/>
                  </a:lnTo>
                  <a:lnTo>
                    <a:pt x="81" y="277"/>
                  </a:lnTo>
                  <a:lnTo>
                    <a:pt x="81" y="276"/>
                  </a:lnTo>
                  <a:lnTo>
                    <a:pt x="82" y="276"/>
                  </a:lnTo>
                  <a:lnTo>
                    <a:pt x="83" y="278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7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0"/>
                  </a:lnTo>
                  <a:lnTo>
                    <a:pt x="84" y="279"/>
                  </a:lnTo>
                  <a:lnTo>
                    <a:pt x="85" y="280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9"/>
                  </a:lnTo>
                  <a:lnTo>
                    <a:pt x="88" y="278"/>
                  </a:lnTo>
                  <a:lnTo>
                    <a:pt x="88" y="277"/>
                  </a:lnTo>
                  <a:lnTo>
                    <a:pt x="86" y="278"/>
                  </a:lnTo>
                  <a:lnTo>
                    <a:pt x="86" y="277"/>
                  </a:lnTo>
                  <a:lnTo>
                    <a:pt x="86" y="276"/>
                  </a:lnTo>
                  <a:lnTo>
                    <a:pt x="88" y="275"/>
                  </a:lnTo>
                  <a:lnTo>
                    <a:pt x="88" y="276"/>
                  </a:lnTo>
                  <a:lnTo>
                    <a:pt x="89" y="277"/>
                  </a:lnTo>
                  <a:lnTo>
                    <a:pt x="90" y="276"/>
                  </a:lnTo>
                  <a:lnTo>
                    <a:pt x="90" y="277"/>
                  </a:lnTo>
                  <a:lnTo>
                    <a:pt x="91" y="277"/>
                  </a:lnTo>
                  <a:lnTo>
                    <a:pt x="92" y="277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2" y="282"/>
                  </a:lnTo>
                  <a:lnTo>
                    <a:pt x="92" y="283"/>
                  </a:lnTo>
                  <a:lnTo>
                    <a:pt x="92" y="284"/>
                  </a:lnTo>
                  <a:lnTo>
                    <a:pt x="91" y="284"/>
                  </a:lnTo>
                  <a:lnTo>
                    <a:pt x="90" y="284"/>
                  </a:lnTo>
                  <a:lnTo>
                    <a:pt x="89" y="284"/>
                  </a:lnTo>
                  <a:close/>
                  <a:moveTo>
                    <a:pt x="126" y="330"/>
                  </a:moveTo>
                  <a:lnTo>
                    <a:pt x="126" y="332"/>
                  </a:lnTo>
                  <a:lnTo>
                    <a:pt x="125" y="333"/>
                  </a:lnTo>
                  <a:lnTo>
                    <a:pt x="124" y="332"/>
                  </a:lnTo>
                  <a:lnTo>
                    <a:pt x="124" y="330"/>
                  </a:lnTo>
                  <a:lnTo>
                    <a:pt x="125" y="330"/>
                  </a:lnTo>
                  <a:lnTo>
                    <a:pt x="126" y="330"/>
                  </a:lnTo>
                  <a:close/>
                  <a:moveTo>
                    <a:pt x="138" y="338"/>
                  </a:moveTo>
                  <a:lnTo>
                    <a:pt x="138" y="340"/>
                  </a:lnTo>
                  <a:lnTo>
                    <a:pt x="137" y="341"/>
                  </a:lnTo>
                  <a:lnTo>
                    <a:pt x="136" y="341"/>
                  </a:lnTo>
                  <a:lnTo>
                    <a:pt x="135" y="341"/>
                  </a:lnTo>
                  <a:lnTo>
                    <a:pt x="135" y="340"/>
                  </a:lnTo>
                  <a:lnTo>
                    <a:pt x="134" y="340"/>
                  </a:lnTo>
                  <a:lnTo>
                    <a:pt x="133" y="338"/>
                  </a:lnTo>
                  <a:lnTo>
                    <a:pt x="132" y="338"/>
                  </a:lnTo>
                  <a:lnTo>
                    <a:pt x="132" y="337"/>
                  </a:lnTo>
                  <a:lnTo>
                    <a:pt x="133" y="337"/>
                  </a:lnTo>
                  <a:lnTo>
                    <a:pt x="134" y="336"/>
                  </a:lnTo>
                  <a:lnTo>
                    <a:pt x="136" y="336"/>
                  </a:lnTo>
                  <a:lnTo>
                    <a:pt x="137" y="336"/>
                  </a:lnTo>
                  <a:lnTo>
                    <a:pt x="137" y="337"/>
                  </a:lnTo>
                  <a:lnTo>
                    <a:pt x="138" y="337"/>
                  </a:lnTo>
                  <a:lnTo>
                    <a:pt x="138" y="338"/>
                  </a:lnTo>
                  <a:close/>
                  <a:moveTo>
                    <a:pt x="146" y="345"/>
                  </a:moveTo>
                  <a:lnTo>
                    <a:pt x="146" y="346"/>
                  </a:lnTo>
                  <a:lnTo>
                    <a:pt x="146" y="347"/>
                  </a:lnTo>
                  <a:lnTo>
                    <a:pt x="145" y="347"/>
                  </a:lnTo>
                  <a:lnTo>
                    <a:pt x="145" y="346"/>
                  </a:lnTo>
                  <a:lnTo>
                    <a:pt x="144" y="345"/>
                  </a:lnTo>
                  <a:lnTo>
                    <a:pt x="145" y="345"/>
                  </a:lnTo>
                  <a:lnTo>
                    <a:pt x="146" y="344"/>
                  </a:lnTo>
                  <a:lnTo>
                    <a:pt x="146" y="345"/>
                  </a:lnTo>
                  <a:close/>
                  <a:moveTo>
                    <a:pt x="154" y="351"/>
                  </a:moveTo>
                  <a:lnTo>
                    <a:pt x="154" y="352"/>
                  </a:lnTo>
                  <a:lnTo>
                    <a:pt x="153" y="352"/>
                  </a:lnTo>
                  <a:lnTo>
                    <a:pt x="152" y="352"/>
                  </a:lnTo>
                  <a:lnTo>
                    <a:pt x="151" y="353"/>
                  </a:lnTo>
                  <a:lnTo>
                    <a:pt x="151" y="352"/>
                  </a:lnTo>
                  <a:lnTo>
                    <a:pt x="151" y="351"/>
                  </a:lnTo>
                  <a:lnTo>
                    <a:pt x="151" y="349"/>
                  </a:lnTo>
                  <a:lnTo>
                    <a:pt x="150" y="349"/>
                  </a:lnTo>
                  <a:lnTo>
                    <a:pt x="149" y="349"/>
                  </a:lnTo>
                  <a:lnTo>
                    <a:pt x="149" y="347"/>
                  </a:lnTo>
                  <a:lnTo>
                    <a:pt x="149" y="346"/>
                  </a:lnTo>
                  <a:lnTo>
                    <a:pt x="150" y="346"/>
                  </a:lnTo>
                  <a:lnTo>
                    <a:pt x="151" y="346"/>
                  </a:lnTo>
                  <a:lnTo>
                    <a:pt x="151" y="347"/>
                  </a:lnTo>
                  <a:lnTo>
                    <a:pt x="152" y="347"/>
                  </a:lnTo>
                  <a:lnTo>
                    <a:pt x="153" y="347"/>
                  </a:lnTo>
                  <a:lnTo>
                    <a:pt x="153" y="349"/>
                  </a:lnTo>
                  <a:lnTo>
                    <a:pt x="154" y="349"/>
                  </a:lnTo>
                  <a:lnTo>
                    <a:pt x="154" y="350"/>
                  </a:lnTo>
                  <a:lnTo>
                    <a:pt x="154" y="351"/>
                  </a:lnTo>
                  <a:close/>
                  <a:moveTo>
                    <a:pt x="152" y="343"/>
                  </a:moveTo>
                  <a:lnTo>
                    <a:pt x="152" y="344"/>
                  </a:lnTo>
                  <a:lnTo>
                    <a:pt x="152" y="345"/>
                  </a:lnTo>
                  <a:lnTo>
                    <a:pt x="151" y="345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50" y="343"/>
                  </a:lnTo>
                  <a:lnTo>
                    <a:pt x="151" y="343"/>
                  </a:lnTo>
                  <a:lnTo>
                    <a:pt x="152" y="343"/>
                  </a:lnTo>
                  <a:close/>
                  <a:moveTo>
                    <a:pt x="159" y="347"/>
                  </a:moveTo>
                  <a:lnTo>
                    <a:pt x="160" y="347"/>
                  </a:lnTo>
                  <a:lnTo>
                    <a:pt x="159" y="347"/>
                  </a:lnTo>
                  <a:lnTo>
                    <a:pt x="159" y="349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5" y="349"/>
                  </a:lnTo>
                  <a:lnTo>
                    <a:pt x="157" y="347"/>
                  </a:lnTo>
                  <a:lnTo>
                    <a:pt x="158" y="347"/>
                  </a:lnTo>
                  <a:lnTo>
                    <a:pt x="159" y="346"/>
                  </a:lnTo>
                  <a:lnTo>
                    <a:pt x="159" y="347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89" y="370"/>
                  </a:lnTo>
                  <a:lnTo>
                    <a:pt x="188" y="370"/>
                  </a:lnTo>
                  <a:lnTo>
                    <a:pt x="184" y="369"/>
                  </a:lnTo>
                  <a:lnTo>
                    <a:pt x="183" y="368"/>
                  </a:lnTo>
                  <a:lnTo>
                    <a:pt x="181" y="367"/>
                  </a:lnTo>
                  <a:lnTo>
                    <a:pt x="180" y="367"/>
                  </a:lnTo>
                  <a:lnTo>
                    <a:pt x="180" y="368"/>
                  </a:lnTo>
                  <a:lnTo>
                    <a:pt x="179" y="368"/>
                  </a:lnTo>
                  <a:lnTo>
                    <a:pt x="178" y="368"/>
                  </a:lnTo>
                  <a:lnTo>
                    <a:pt x="177" y="368"/>
                  </a:lnTo>
                  <a:lnTo>
                    <a:pt x="176" y="368"/>
                  </a:lnTo>
                  <a:lnTo>
                    <a:pt x="173" y="369"/>
                  </a:lnTo>
                  <a:lnTo>
                    <a:pt x="173" y="368"/>
                  </a:lnTo>
                  <a:lnTo>
                    <a:pt x="172" y="368"/>
                  </a:lnTo>
                  <a:lnTo>
                    <a:pt x="171" y="367"/>
                  </a:lnTo>
                  <a:lnTo>
                    <a:pt x="170" y="367"/>
                  </a:lnTo>
                  <a:lnTo>
                    <a:pt x="169" y="367"/>
                  </a:lnTo>
                  <a:lnTo>
                    <a:pt x="168" y="367"/>
                  </a:lnTo>
                  <a:lnTo>
                    <a:pt x="168" y="366"/>
                  </a:lnTo>
                  <a:lnTo>
                    <a:pt x="167" y="366"/>
                  </a:lnTo>
                  <a:lnTo>
                    <a:pt x="167" y="367"/>
                  </a:lnTo>
                  <a:lnTo>
                    <a:pt x="166" y="367"/>
                  </a:lnTo>
                  <a:lnTo>
                    <a:pt x="166" y="366"/>
                  </a:lnTo>
                  <a:lnTo>
                    <a:pt x="166" y="364"/>
                  </a:lnTo>
                  <a:lnTo>
                    <a:pt x="164" y="364"/>
                  </a:lnTo>
                  <a:lnTo>
                    <a:pt x="163" y="364"/>
                  </a:lnTo>
                  <a:lnTo>
                    <a:pt x="162" y="363"/>
                  </a:lnTo>
                  <a:lnTo>
                    <a:pt x="161" y="363"/>
                  </a:lnTo>
                  <a:lnTo>
                    <a:pt x="160" y="363"/>
                  </a:lnTo>
                  <a:lnTo>
                    <a:pt x="159" y="362"/>
                  </a:lnTo>
                  <a:lnTo>
                    <a:pt x="160" y="362"/>
                  </a:lnTo>
                  <a:lnTo>
                    <a:pt x="160" y="363"/>
                  </a:lnTo>
                  <a:lnTo>
                    <a:pt x="161" y="363"/>
                  </a:lnTo>
                  <a:lnTo>
                    <a:pt x="161" y="362"/>
                  </a:lnTo>
                  <a:lnTo>
                    <a:pt x="162" y="363"/>
                  </a:lnTo>
                  <a:lnTo>
                    <a:pt x="163" y="363"/>
                  </a:lnTo>
                  <a:lnTo>
                    <a:pt x="164" y="362"/>
                  </a:lnTo>
                  <a:lnTo>
                    <a:pt x="164" y="363"/>
                  </a:lnTo>
                  <a:lnTo>
                    <a:pt x="166" y="363"/>
                  </a:lnTo>
                  <a:lnTo>
                    <a:pt x="167" y="363"/>
                  </a:lnTo>
                  <a:lnTo>
                    <a:pt x="168" y="362"/>
                  </a:lnTo>
                  <a:lnTo>
                    <a:pt x="168" y="363"/>
                  </a:lnTo>
                  <a:lnTo>
                    <a:pt x="169" y="363"/>
                  </a:lnTo>
                  <a:lnTo>
                    <a:pt x="170" y="363"/>
                  </a:lnTo>
                  <a:lnTo>
                    <a:pt x="171" y="362"/>
                  </a:lnTo>
                  <a:lnTo>
                    <a:pt x="172" y="361"/>
                  </a:lnTo>
                  <a:lnTo>
                    <a:pt x="173" y="360"/>
                  </a:lnTo>
                  <a:lnTo>
                    <a:pt x="175" y="360"/>
                  </a:lnTo>
                  <a:lnTo>
                    <a:pt x="176" y="360"/>
                  </a:lnTo>
                  <a:lnTo>
                    <a:pt x="177" y="360"/>
                  </a:lnTo>
                  <a:lnTo>
                    <a:pt x="178" y="361"/>
                  </a:lnTo>
                  <a:lnTo>
                    <a:pt x="179" y="360"/>
                  </a:lnTo>
                  <a:lnTo>
                    <a:pt x="179" y="361"/>
                  </a:lnTo>
                  <a:lnTo>
                    <a:pt x="179" y="362"/>
                  </a:lnTo>
                  <a:lnTo>
                    <a:pt x="179" y="363"/>
                  </a:lnTo>
                  <a:lnTo>
                    <a:pt x="180" y="363"/>
                  </a:lnTo>
                  <a:lnTo>
                    <a:pt x="180" y="364"/>
                  </a:lnTo>
                  <a:lnTo>
                    <a:pt x="181" y="366"/>
                  </a:lnTo>
                  <a:lnTo>
                    <a:pt x="183" y="364"/>
                  </a:lnTo>
                  <a:lnTo>
                    <a:pt x="183" y="363"/>
                  </a:lnTo>
                  <a:lnTo>
                    <a:pt x="183" y="362"/>
                  </a:lnTo>
                  <a:lnTo>
                    <a:pt x="184" y="362"/>
                  </a:lnTo>
                  <a:lnTo>
                    <a:pt x="185" y="362"/>
                  </a:lnTo>
                  <a:lnTo>
                    <a:pt x="185" y="361"/>
                  </a:lnTo>
                  <a:lnTo>
                    <a:pt x="186" y="361"/>
                  </a:lnTo>
                  <a:lnTo>
                    <a:pt x="187" y="360"/>
                  </a:lnTo>
                  <a:lnTo>
                    <a:pt x="188" y="360"/>
                  </a:lnTo>
                  <a:lnTo>
                    <a:pt x="188" y="361"/>
                  </a:lnTo>
                  <a:lnTo>
                    <a:pt x="190" y="361"/>
                  </a:lnTo>
                  <a:lnTo>
                    <a:pt x="192" y="361"/>
                  </a:lnTo>
                  <a:lnTo>
                    <a:pt x="193" y="362"/>
                  </a:lnTo>
                  <a:lnTo>
                    <a:pt x="194" y="363"/>
                  </a:lnTo>
                  <a:lnTo>
                    <a:pt x="195" y="364"/>
                  </a:lnTo>
                  <a:lnTo>
                    <a:pt x="195" y="366"/>
                  </a:lnTo>
                  <a:lnTo>
                    <a:pt x="195" y="367"/>
                  </a:lnTo>
                  <a:lnTo>
                    <a:pt x="195" y="368"/>
                  </a:lnTo>
                  <a:lnTo>
                    <a:pt x="196" y="369"/>
                  </a:lnTo>
                  <a:lnTo>
                    <a:pt x="195" y="369"/>
                  </a:lnTo>
                  <a:lnTo>
                    <a:pt x="194" y="370"/>
                  </a:lnTo>
                  <a:lnTo>
                    <a:pt x="193" y="370"/>
                  </a:lnTo>
                  <a:lnTo>
                    <a:pt x="192" y="370"/>
                  </a:lnTo>
                  <a:lnTo>
                    <a:pt x="192" y="371"/>
                  </a:lnTo>
                  <a:close/>
                  <a:moveTo>
                    <a:pt x="224" y="389"/>
                  </a:moveTo>
                  <a:lnTo>
                    <a:pt x="226" y="389"/>
                  </a:lnTo>
                  <a:lnTo>
                    <a:pt x="226" y="391"/>
                  </a:lnTo>
                  <a:lnTo>
                    <a:pt x="224" y="391"/>
                  </a:lnTo>
                  <a:lnTo>
                    <a:pt x="223" y="392"/>
                  </a:lnTo>
                  <a:lnTo>
                    <a:pt x="222" y="391"/>
                  </a:lnTo>
                  <a:lnTo>
                    <a:pt x="222" y="392"/>
                  </a:lnTo>
                  <a:lnTo>
                    <a:pt x="221" y="392"/>
                  </a:lnTo>
                  <a:lnTo>
                    <a:pt x="221" y="391"/>
                  </a:lnTo>
                  <a:lnTo>
                    <a:pt x="220" y="391"/>
                  </a:lnTo>
                  <a:lnTo>
                    <a:pt x="220" y="392"/>
                  </a:lnTo>
                  <a:lnTo>
                    <a:pt x="220" y="391"/>
                  </a:lnTo>
                  <a:lnTo>
                    <a:pt x="221" y="389"/>
                  </a:lnTo>
                  <a:lnTo>
                    <a:pt x="220" y="389"/>
                  </a:lnTo>
                  <a:lnTo>
                    <a:pt x="221" y="389"/>
                  </a:lnTo>
                  <a:lnTo>
                    <a:pt x="221" y="388"/>
                  </a:lnTo>
                  <a:lnTo>
                    <a:pt x="222" y="388"/>
                  </a:lnTo>
                  <a:lnTo>
                    <a:pt x="223" y="388"/>
                  </a:lnTo>
                  <a:lnTo>
                    <a:pt x="222" y="389"/>
                  </a:lnTo>
                  <a:lnTo>
                    <a:pt x="223" y="388"/>
                  </a:lnTo>
                  <a:lnTo>
                    <a:pt x="224" y="388"/>
                  </a:lnTo>
                  <a:lnTo>
                    <a:pt x="224" y="389"/>
                  </a:lnTo>
                  <a:close/>
                  <a:moveTo>
                    <a:pt x="220" y="389"/>
                  </a:moveTo>
                  <a:lnTo>
                    <a:pt x="220" y="391"/>
                  </a:lnTo>
                  <a:lnTo>
                    <a:pt x="219" y="391"/>
                  </a:lnTo>
                  <a:lnTo>
                    <a:pt x="218" y="391"/>
                  </a:lnTo>
                  <a:lnTo>
                    <a:pt x="216" y="389"/>
                  </a:lnTo>
                  <a:lnTo>
                    <a:pt x="215" y="389"/>
                  </a:lnTo>
                  <a:lnTo>
                    <a:pt x="215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3" y="388"/>
                  </a:lnTo>
                  <a:lnTo>
                    <a:pt x="212" y="388"/>
                  </a:lnTo>
                  <a:lnTo>
                    <a:pt x="211" y="388"/>
                  </a:lnTo>
                  <a:lnTo>
                    <a:pt x="211" y="389"/>
                  </a:lnTo>
                  <a:lnTo>
                    <a:pt x="211" y="388"/>
                  </a:lnTo>
                  <a:lnTo>
                    <a:pt x="211" y="387"/>
                  </a:lnTo>
                  <a:lnTo>
                    <a:pt x="210" y="388"/>
                  </a:lnTo>
                  <a:lnTo>
                    <a:pt x="210" y="387"/>
                  </a:lnTo>
                  <a:lnTo>
                    <a:pt x="209" y="387"/>
                  </a:lnTo>
                  <a:lnTo>
                    <a:pt x="209" y="388"/>
                  </a:lnTo>
                  <a:lnTo>
                    <a:pt x="209" y="389"/>
                  </a:lnTo>
                  <a:lnTo>
                    <a:pt x="207" y="389"/>
                  </a:lnTo>
                  <a:lnTo>
                    <a:pt x="209" y="388"/>
                  </a:lnTo>
                  <a:lnTo>
                    <a:pt x="207" y="388"/>
                  </a:lnTo>
                  <a:lnTo>
                    <a:pt x="207" y="387"/>
                  </a:lnTo>
                  <a:lnTo>
                    <a:pt x="209" y="387"/>
                  </a:lnTo>
                  <a:lnTo>
                    <a:pt x="209" y="386"/>
                  </a:lnTo>
                  <a:lnTo>
                    <a:pt x="209" y="385"/>
                  </a:lnTo>
                  <a:lnTo>
                    <a:pt x="209" y="386"/>
                  </a:lnTo>
                  <a:lnTo>
                    <a:pt x="207" y="387"/>
                  </a:lnTo>
                  <a:lnTo>
                    <a:pt x="206" y="388"/>
                  </a:lnTo>
                  <a:lnTo>
                    <a:pt x="205" y="388"/>
                  </a:lnTo>
                  <a:lnTo>
                    <a:pt x="205" y="387"/>
                  </a:lnTo>
                  <a:lnTo>
                    <a:pt x="206" y="387"/>
                  </a:lnTo>
                  <a:lnTo>
                    <a:pt x="205" y="387"/>
                  </a:lnTo>
                  <a:lnTo>
                    <a:pt x="204" y="388"/>
                  </a:lnTo>
                  <a:lnTo>
                    <a:pt x="205" y="386"/>
                  </a:lnTo>
                  <a:lnTo>
                    <a:pt x="204" y="386"/>
                  </a:lnTo>
                  <a:lnTo>
                    <a:pt x="204" y="385"/>
                  </a:lnTo>
                  <a:lnTo>
                    <a:pt x="203" y="385"/>
                  </a:lnTo>
                  <a:lnTo>
                    <a:pt x="203" y="386"/>
                  </a:lnTo>
                  <a:lnTo>
                    <a:pt x="202" y="385"/>
                  </a:lnTo>
                  <a:lnTo>
                    <a:pt x="203" y="385"/>
                  </a:lnTo>
                  <a:lnTo>
                    <a:pt x="202" y="384"/>
                  </a:lnTo>
                  <a:lnTo>
                    <a:pt x="201" y="384"/>
                  </a:lnTo>
                  <a:lnTo>
                    <a:pt x="201" y="383"/>
                  </a:lnTo>
                  <a:lnTo>
                    <a:pt x="198" y="383"/>
                  </a:lnTo>
                  <a:lnTo>
                    <a:pt x="198" y="382"/>
                  </a:lnTo>
                  <a:lnTo>
                    <a:pt x="197" y="382"/>
                  </a:lnTo>
                  <a:lnTo>
                    <a:pt x="196" y="382"/>
                  </a:lnTo>
                  <a:lnTo>
                    <a:pt x="195" y="382"/>
                  </a:lnTo>
                  <a:lnTo>
                    <a:pt x="195" y="380"/>
                  </a:lnTo>
                  <a:lnTo>
                    <a:pt x="194" y="380"/>
                  </a:lnTo>
                  <a:lnTo>
                    <a:pt x="194" y="379"/>
                  </a:lnTo>
                  <a:lnTo>
                    <a:pt x="194" y="380"/>
                  </a:lnTo>
                  <a:lnTo>
                    <a:pt x="193" y="380"/>
                  </a:lnTo>
                  <a:lnTo>
                    <a:pt x="192" y="380"/>
                  </a:lnTo>
                  <a:lnTo>
                    <a:pt x="192" y="379"/>
                  </a:lnTo>
                  <a:lnTo>
                    <a:pt x="190" y="379"/>
                  </a:lnTo>
                  <a:lnTo>
                    <a:pt x="190" y="378"/>
                  </a:lnTo>
                  <a:lnTo>
                    <a:pt x="189" y="378"/>
                  </a:lnTo>
                  <a:lnTo>
                    <a:pt x="188" y="378"/>
                  </a:lnTo>
                  <a:lnTo>
                    <a:pt x="189" y="377"/>
                  </a:lnTo>
                  <a:lnTo>
                    <a:pt x="188" y="376"/>
                  </a:lnTo>
                  <a:lnTo>
                    <a:pt x="188" y="375"/>
                  </a:lnTo>
                  <a:lnTo>
                    <a:pt x="189" y="375"/>
                  </a:lnTo>
                  <a:lnTo>
                    <a:pt x="189" y="374"/>
                  </a:lnTo>
                  <a:lnTo>
                    <a:pt x="188" y="374"/>
                  </a:lnTo>
                  <a:lnTo>
                    <a:pt x="193" y="374"/>
                  </a:lnTo>
                  <a:lnTo>
                    <a:pt x="193" y="375"/>
                  </a:lnTo>
                  <a:lnTo>
                    <a:pt x="194" y="376"/>
                  </a:lnTo>
                  <a:lnTo>
                    <a:pt x="195" y="376"/>
                  </a:lnTo>
                  <a:lnTo>
                    <a:pt x="195" y="377"/>
                  </a:lnTo>
                  <a:lnTo>
                    <a:pt x="195" y="378"/>
                  </a:lnTo>
                  <a:lnTo>
                    <a:pt x="196" y="377"/>
                  </a:lnTo>
                  <a:lnTo>
                    <a:pt x="197" y="377"/>
                  </a:lnTo>
                  <a:lnTo>
                    <a:pt x="197" y="378"/>
                  </a:lnTo>
                  <a:lnTo>
                    <a:pt x="198" y="378"/>
                  </a:lnTo>
                  <a:lnTo>
                    <a:pt x="198" y="379"/>
                  </a:lnTo>
                  <a:lnTo>
                    <a:pt x="200" y="379"/>
                  </a:lnTo>
                  <a:lnTo>
                    <a:pt x="201" y="379"/>
                  </a:lnTo>
                  <a:lnTo>
                    <a:pt x="201" y="380"/>
                  </a:lnTo>
                  <a:lnTo>
                    <a:pt x="202" y="382"/>
                  </a:lnTo>
                  <a:lnTo>
                    <a:pt x="203" y="380"/>
                  </a:lnTo>
                  <a:lnTo>
                    <a:pt x="203" y="379"/>
                  </a:lnTo>
                  <a:lnTo>
                    <a:pt x="204" y="382"/>
                  </a:lnTo>
                  <a:lnTo>
                    <a:pt x="204" y="383"/>
                  </a:lnTo>
                  <a:lnTo>
                    <a:pt x="205" y="383"/>
                  </a:lnTo>
                  <a:lnTo>
                    <a:pt x="206" y="383"/>
                  </a:lnTo>
                  <a:lnTo>
                    <a:pt x="205" y="383"/>
                  </a:lnTo>
                  <a:lnTo>
                    <a:pt x="205" y="382"/>
                  </a:lnTo>
                  <a:lnTo>
                    <a:pt x="204" y="380"/>
                  </a:lnTo>
                  <a:lnTo>
                    <a:pt x="204" y="379"/>
                  </a:lnTo>
                  <a:lnTo>
                    <a:pt x="205" y="379"/>
                  </a:lnTo>
                  <a:lnTo>
                    <a:pt x="205" y="378"/>
                  </a:lnTo>
                  <a:lnTo>
                    <a:pt x="206" y="378"/>
                  </a:lnTo>
                  <a:lnTo>
                    <a:pt x="207" y="378"/>
                  </a:lnTo>
                  <a:lnTo>
                    <a:pt x="207" y="379"/>
                  </a:lnTo>
                  <a:lnTo>
                    <a:pt x="207" y="380"/>
                  </a:lnTo>
                  <a:lnTo>
                    <a:pt x="207" y="379"/>
                  </a:lnTo>
                  <a:lnTo>
                    <a:pt x="209" y="380"/>
                  </a:lnTo>
                  <a:lnTo>
                    <a:pt x="209" y="379"/>
                  </a:lnTo>
                  <a:lnTo>
                    <a:pt x="209" y="378"/>
                  </a:lnTo>
                  <a:lnTo>
                    <a:pt x="210" y="378"/>
                  </a:lnTo>
                  <a:lnTo>
                    <a:pt x="211" y="378"/>
                  </a:lnTo>
                  <a:lnTo>
                    <a:pt x="212" y="379"/>
                  </a:lnTo>
                  <a:lnTo>
                    <a:pt x="212" y="380"/>
                  </a:lnTo>
                  <a:lnTo>
                    <a:pt x="211" y="382"/>
                  </a:lnTo>
                  <a:lnTo>
                    <a:pt x="210" y="383"/>
                  </a:lnTo>
                  <a:lnTo>
                    <a:pt x="211" y="383"/>
                  </a:lnTo>
                  <a:lnTo>
                    <a:pt x="211" y="382"/>
                  </a:lnTo>
                  <a:lnTo>
                    <a:pt x="211" y="383"/>
                  </a:lnTo>
                  <a:lnTo>
                    <a:pt x="211" y="384"/>
                  </a:lnTo>
                  <a:lnTo>
                    <a:pt x="212" y="382"/>
                  </a:lnTo>
                  <a:lnTo>
                    <a:pt x="213" y="382"/>
                  </a:lnTo>
                  <a:lnTo>
                    <a:pt x="213" y="383"/>
                  </a:lnTo>
                  <a:lnTo>
                    <a:pt x="213" y="382"/>
                  </a:lnTo>
                  <a:lnTo>
                    <a:pt x="214" y="382"/>
                  </a:lnTo>
                  <a:lnTo>
                    <a:pt x="214" y="383"/>
                  </a:lnTo>
                  <a:lnTo>
                    <a:pt x="214" y="380"/>
                  </a:lnTo>
                  <a:lnTo>
                    <a:pt x="213" y="379"/>
                  </a:lnTo>
                  <a:lnTo>
                    <a:pt x="213" y="378"/>
                  </a:lnTo>
                  <a:lnTo>
                    <a:pt x="213" y="377"/>
                  </a:lnTo>
                  <a:lnTo>
                    <a:pt x="212" y="377"/>
                  </a:lnTo>
                  <a:lnTo>
                    <a:pt x="212" y="376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3" y="371"/>
                  </a:lnTo>
                  <a:lnTo>
                    <a:pt x="214" y="371"/>
                  </a:lnTo>
                  <a:lnTo>
                    <a:pt x="214" y="372"/>
                  </a:lnTo>
                  <a:lnTo>
                    <a:pt x="214" y="371"/>
                  </a:lnTo>
                  <a:lnTo>
                    <a:pt x="215" y="371"/>
                  </a:lnTo>
                  <a:lnTo>
                    <a:pt x="216" y="371"/>
                  </a:lnTo>
                  <a:lnTo>
                    <a:pt x="218" y="371"/>
                  </a:lnTo>
                  <a:lnTo>
                    <a:pt x="219" y="371"/>
                  </a:lnTo>
                  <a:lnTo>
                    <a:pt x="219" y="372"/>
                  </a:lnTo>
                  <a:lnTo>
                    <a:pt x="220" y="372"/>
                  </a:lnTo>
                  <a:lnTo>
                    <a:pt x="221" y="374"/>
                  </a:lnTo>
                  <a:lnTo>
                    <a:pt x="221" y="375"/>
                  </a:lnTo>
                  <a:lnTo>
                    <a:pt x="222" y="375"/>
                  </a:lnTo>
                  <a:lnTo>
                    <a:pt x="223" y="375"/>
                  </a:lnTo>
                  <a:lnTo>
                    <a:pt x="222" y="376"/>
                  </a:lnTo>
                  <a:lnTo>
                    <a:pt x="223" y="376"/>
                  </a:lnTo>
                  <a:lnTo>
                    <a:pt x="224" y="376"/>
                  </a:lnTo>
                  <a:lnTo>
                    <a:pt x="224" y="377"/>
                  </a:lnTo>
                  <a:lnTo>
                    <a:pt x="224" y="378"/>
                  </a:lnTo>
                  <a:lnTo>
                    <a:pt x="223" y="379"/>
                  </a:lnTo>
                  <a:lnTo>
                    <a:pt x="223" y="378"/>
                  </a:lnTo>
                  <a:lnTo>
                    <a:pt x="222" y="378"/>
                  </a:lnTo>
                  <a:lnTo>
                    <a:pt x="222" y="379"/>
                  </a:lnTo>
                  <a:lnTo>
                    <a:pt x="221" y="379"/>
                  </a:lnTo>
                  <a:lnTo>
                    <a:pt x="220" y="380"/>
                  </a:lnTo>
                  <a:lnTo>
                    <a:pt x="221" y="380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9" y="382"/>
                  </a:lnTo>
                  <a:lnTo>
                    <a:pt x="220" y="382"/>
                  </a:lnTo>
                  <a:lnTo>
                    <a:pt x="223" y="383"/>
                  </a:lnTo>
                  <a:lnTo>
                    <a:pt x="222" y="383"/>
                  </a:lnTo>
                  <a:lnTo>
                    <a:pt x="223" y="383"/>
                  </a:lnTo>
                  <a:lnTo>
                    <a:pt x="224" y="383"/>
                  </a:lnTo>
                  <a:lnTo>
                    <a:pt x="224" y="382"/>
                  </a:lnTo>
                  <a:lnTo>
                    <a:pt x="226" y="382"/>
                  </a:lnTo>
                  <a:lnTo>
                    <a:pt x="227" y="382"/>
                  </a:lnTo>
                  <a:lnTo>
                    <a:pt x="228" y="382"/>
                  </a:lnTo>
                  <a:lnTo>
                    <a:pt x="227" y="382"/>
                  </a:lnTo>
                  <a:lnTo>
                    <a:pt x="227" y="383"/>
                  </a:lnTo>
                  <a:lnTo>
                    <a:pt x="226" y="383"/>
                  </a:lnTo>
                  <a:lnTo>
                    <a:pt x="226" y="384"/>
                  </a:lnTo>
                  <a:lnTo>
                    <a:pt x="227" y="384"/>
                  </a:lnTo>
                  <a:lnTo>
                    <a:pt x="228" y="384"/>
                  </a:lnTo>
                  <a:lnTo>
                    <a:pt x="228" y="385"/>
                  </a:lnTo>
                  <a:lnTo>
                    <a:pt x="227" y="385"/>
                  </a:lnTo>
                  <a:lnTo>
                    <a:pt x="227" y="386"/>
                  </a:lnTo>
                  <a:lnTo>
                    <a:pt x="226" y="386"/>
                  </a:lnTo>
                  <a:lnTo>
                    <a:pt x="227" y="386"/>
                  </a:lnTo>
                  <a:lnTo>
                    <a:pt x="226" y="386"/>
                  </a:lnTo>
                  <a:lnTo>
                    <a:pt x="226" y="387"/>
                  </a:lnTo>
                  <a:lnTo>
                    <a:pt x="224" y="386"/>
                  </a:lnTo>
                  <a:lnTo>
                    <a:pt x="223" y="386"/>
                  </a:lnTo>
                  <a:lnTo>
                    <a:pt x="224" y="386"/>
                  </a:lnTo>
                  <a:lnTo>
                    <a:pt x="224" y="385"/>
                  </a:lnTo>
                  <a:lnTo>
                    <a:pt x="223" y="385"/>
                  </a:lnTo>
                  <a:lnTo>
                    <a:pt x="223" y="386"/>
                  </a:lnTo>
                  <a:lnTo>
                    <a:pt x="222" y="386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9" y="384"/>
                  </a:lnTo>
                  <a:lnTo>
                    <a:pt x="219" y="385"/>
                  </a:lnTo>
                  <a:lnTo>
                    <a:pt x="218" y="385"/>
                  </a:lnTo>
                  <a:lnTo>
                    <a:pt x="216" y="385"/>
                  </a:lnTo>
                  <a:lnTo>
                    <a:pt x="216" y="386"/>
                  </a:lnTo>
                  <a:lnTo>
                    <a:pt x="215" y="386"/>
                  </a:lnTo>
                  <a:lnTo>
                    <a:pt x="216" y="386"/>
                  </a:lnTo>
                  <a:lnTo>
                    <a:pt x="218" y="386"/>
                  </a:lnTo>
                  <a:lnTo>
                    <a:pt x="216" y="387"/>
                  </a:lnTo>
                  <a:lnTo>
                    <a:pt x="218" y="387"/>
                  </a:lnTo>
                  <a:lnTo>
                    <a:pt x="218" y="386"/>
                  </a:lnTo>
                  <a:lnTo>
                    <a:pt x="219" y="386"/>
                  </a:lnTo>
                  <a:lnTo>
                    <a:pt x="219" y="387"/>
                  </a:lnTo>
                  <a:lnTo>
                    <a:pt x="219" y="388"/>
                  </a:lnTo>
                  <a:lnTo>
                    <a:pt x="220" y="387"/>
                  </a:lnTo>
                  <a:lnTo>
                    <a:pt x="221" y="387"/>
                  </a:lnTo>
                  <a:lnTo>
                    <a:pt x="221" y="388"/>
                  </a:lnTo>
                  <a:lnTo>
                    <a:pt x="220" y="389"/>
                  </a:lnTo>
                  <a:close/>
                  <a:moveTo>
                    <a:pt x="244" y="399"/>
                  </a:moveTo>
                  <a:lnTo>
                    <a:pt x="243" y="399"/>
                  </a:lnTo>
                  <a:lnTo>
                    <a:pt x="243" y="400"/>
                  </a:lnTo>
                  <a:lnTo>
                    <a:pt x="243" y="399"/>
                  </a:lnTo>
                  <a:lnTo>
                    <a:pt x="241" y="399"/>
                  </a:lnTo>
                  <a:lnTo>
                    <a:pt x="241" y="397"/>
                  </a:lnTo>
                  <a:lnTo>
                    <a:pt x="241" y="396"/>
                  </a:lnTo>
                  <a:lnTo>
                    <a:pt x="240" y="396"/>
                  </a:lnTo>
                  <a:lnTo>
                    <a:pt x="240" y="395"/>
                  </a:lnTo>
                  <a:lnTo>
                    <a:pt x="241" y="396"/>
                  </a:lnTo>
                  <a:lnTo>
                    <a:pt x="244" y="399"/>
                  </a:lnTo>
                  <a:close/>
                  <a:moveTo>
                    <a:pt x="238" y="389"/>
                  </a:moveTo>
                  <a:lnTo>
                    <a:pt x="239" y="391"/>
                  </a:lnTo>
                  <a:lnTo>
                    <a:pt x="238" y="391"/>
                  </a:lnTo>
                  <a:lnTo>
                    <a:pt x="237" y="391"/>
                  </a:lnTo>
                  <a:lnTo>
                    <a:pt x="236" y="389"/>
                  </a:lnTo>
                  <a:lnTo>
                    <a:pt x="236" y="388"/>
                  </a:lnTo>
                  <a:lnTo>
                    <a:pt x="233" y="389"/>
                  </a:lnTo>
                  <a:lnTo>
                    <a:pt x="233" y="388"/>
                  </a:lnTo>
                  <a:lnTo>
                    <a:pt x="235" y="388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2" y="386"/>
                  </a:lnTo>
                  <a:lnTo>
                    <a:pt x="232" y="385"/>
                  </a:lnTo>
                  <a:lnTo>
                    <a:pt x="233" y="385"/>
                  </a:lnTo>
                  <a:lnTo>
                    <a:pt x="233" y="384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6" y="383"/>
                  </a:lnTo>
                  <a:lnTo>
                    <a:pt x="236" y="382"/>
                  </a:lnTo>
                  <a:lnTo>
                    <a:pt x="237" y="383"/>
                  </a:lnTo>
                  <a:lnTo>
                    <a:pt x="239" y="383"/>
                  </a:lnTo>
                  <a:lnTo>
                    <a:pt x="239" y="384"/>
                  </a:lnTo>
                  <a:lnTo>
                    <a:pt x="239" y="385"/>
                  </a:lnTo>
                  <a:lnTo>
                    <a:pt x="238" y="386"/>
                  </a:lnTo>
                  <a:lnTo>
                    <a:pt x="239" y="386"/>
                  </a:lnTo>
                  <a:lnTo>
                    <a:pt x="239" y="387"/>
                  </a:lnTo>
                  <a:lnTo>
                    <a:pt x="239" y="388"/>
                  </a:lnTo>
                  <a:lnTo>
                    <a:pt x="238" y="387"/>
                  </a:lnTo>
                  <a:lnTo>
                    <a:pt x="238" y="388"/>
                  </a:lnTo>
                  <a:lnTo>
                    <a:pt x="238" y="389"/>
                  </a:lnTo>
                  <a:close/>
                  <a:moveTo>
                    <a:pt x="243" y="392"/>
                  </a:moveTo>
                  <a:lnTo>
                    <a:pt x="243" y="393"/>
                  </a:lnTo>
                  <a:lnTo>
                    <a:pt x="243" y="392"/>
                  </a:lnTo>
                  <a:lnTo>
                    <a:pt x="241" y="392"/>
                  </a:lnTo>
                  <a:lnTo>
                    <a:pt x="240" y="393"/>
                  </a:lnTo>
                  <a:lnTo>
                    <a:pt x="240" y="392"/>
                  </a:lnTo>
                  <a:lnTo>
                    <a:pt x="240" y="391"/>
                  </a:lnTo>
                  <a:lnTo>
                    <a:pt x="241" y="391"/>
                  </a:lnTo>
                  <a:lnTo>
                    <a:pt x="241" y="389"/>
                  </a:lnTo>
                  <a:lnTo>
                    <a:pt x="243" y="389"/>
                  </a:lnTo>
                  <a:lnTo>
                    <a:pt x="244" y="389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4" y="387"/>
                  </a:lnTo>
                  <a:lnTo>
                    <a:pt x="245" y="387"/>
                  </a:lnTo>
                  <a:lnTo>
                    <a:pt x="245" y="388"/>
                  </a:lnTo>
                  <a:lnTo>
                    <a:pt x="246" y="388"/>
                  </a:lnTo>
                  <a:lnTo>
                    <a:pt x="247" y="389"/>
                  </a:lnTo>
                  <a:lnTo>
                    <a:pt x="246" y="389"/>
                  </a:lnTo>
                  <a:lnTo>
                    <a:pt x="245" y="389"/>
                  </a:lnTo>
                  <a:lnTo>
                    <a:pt x="244" y="389"/>
                  </a:lnTo>
                  <a:lnTo>
                    <a:pt x="245" y="389"/>
                  </a:lnTo>
                  <a:lnTo>
                    <a:pt x="244" y="389"/>
                  </a:lnTo>
                  <a:lnTo>
                    <a:pt x="245" y="393"/>
                  </a:lnTo>
                  <a:lnTo>
                    <a:pt x="244" y="393"/>
                  </a:lnTo>
                  <a:lnTo>
                    <a:pt x="244" y="392"/>
                  </a:lnTo>
                  <a:lnTo>
                    <a:pt x="243" y="392"/>
                  </a:lnTo>
                  <a:close/>
                  <a:moveTo>
                    <a:pt x="344" y="471"/>
                  </a:moveTo>
                  <a:lnTo>
                    <a:pt x="344" y="472"/>
                  </a:lnTo>
                  <a:lnTo>
                    <a:pt x="345" y="472"/>
                  </a:lnTo>
                  <a:lnTo>
                    <a:pt x="344" y="474"/>
                  </a:lnTo>
                  <a:lnTo>
                    <a:pt x="343" y="474"/>
                  </a:lnTo>
                  <a:lnTo>
                    <a:pt x="342" y="474"/>
                  </a:lnTo>
                  <a:lnTo>
                    <a:pt x="342" y="472"/>
                  </a:lnTo>
                  <a:lnTo>
                    <a:pt x="343" y="471"/>
                  </a:lnTo>
                  <a:lnTo>
                    <a:pt x="343" y="470"/>
                  </a:lnTo>
                  <a:lnTo>
                    <a:pt x="343" y="471"/>
                  </a:lnTo>
                  <a:lnTo>
                    <a:pt x="344" y="471"/>
                  </a:lnTo>
                  <a:close/>
                  <a:moveTo>
                    <a:pt x="345" y="468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3" y="469"/>
                  </a:lnTo>
                  <a:lnTo>
                    <a:pt x="342" y="469"/>
                  </a:lnTo>
                  <a:lnTo>
                    <a:pt x="342" y="468"/>
                  </a:lnTo>
                  <a:lnTo>
                    <a:pt x="343" y="468"/>
                  </a:lnTo>
                  <a:lnTo>
                    <a:pt x="344" y="468"/>
                  </a:lnTo>
                  <a:lnTo>
                    <a:pt x="345" y="467"/>
                  </a:lnTo>
                  <a:lnTo>
                    <a:pt x="344" y="467"/>
                  </a:lnTo>
                  <a:lnTo>
                    <a:pt x="343" y="467"/>
                  </a:lnTo>
                  <a:lnTo>
                    <a:pt x="344" y="466"/>
                  </a:lnTo>
                  <a:lnTo>
                    <a:pt x="345" y="466"/>
                  </a:lnTo>
                  <a:lnTo>
                    <a:pt x="347" y="467"/>
                  </a:lnTo>
                  <a:lnTo>
                    <a:pt x="347" y="468"/>
                  </a:lnTo>
                  <a:lnTo>
                    <a:pt x="345" y="468"/>
                  </a:lnTo>
                  <a:lnTo>
                    <a:pt x="345" y="467"/>
                  </a:lnTo>
                  <a:lnTo>
                    <a:pt x="345" y="468"/>
                  </a:lnTo>
                  <a:close/>
                  <a:moveTo>
                    <a:pt x="344" y="464"/>
                  </a:moveTo>
                  <a:lnTo>
                    <a:pt x="345" y="464"/>
                  </a:lnTo>
                  <a:lnTo>
                    <a:pt x="344" y="466"/>
                  </a:lnTo>
                  <a:lnTo>
                    <a:pt x="344" y="464"/>
                  </a:lnTo>
                  <a:lnTo>
                    <a:pt x="344" y="463"/>
                  </a:lnTo>
                  <a:lnTo>
                    <a:pt x="344" y="462"/>
                  </a:lnTo>
                  <a:lnTo>
                    <a:pt x="344" y="463"/>
                  </a:lnTo>
                  <a:lnTo>
                    <a:pt x="343" y="463"/>
                  </a:lnTo>
                  <a:lnTo>
                    <a:pt x="342" y="463"/>
                  </a:lnTo>
                  <a:lnTo>
                    <a:pt x="342" y="462"/>
                  </a:lnTo>
                  <a:lnTo>
                    <a:pt x="343" y="462"/>
                  </a:lnTo>
                  <a:lnTo>
                    <a:pt x="344" y="462"/>
                  </a:lnTo>
                  <a:lnTo>
                    <a:pt x="344" y="461"/>
                  </a:lnTo>
                  <a:lnTo>
                    <a:pt x="345" y="461"/>
                  </a:lnTo>
                  <a:lnTo>
                    <a:pt x="345" y="462"/>
                  </a:lnTo>
                  <a:lnTo>
                    <a:pt x="345" y="461"/>
                  </a:lnTo>
                  <a:lnTo>
                    <a:pt x="347" y="462"/>
                  </a:lnTo>
                  <a:lnTo>
                    <a:pt x="347" y="461"/>
                  </a:lnTo>
                  <a:lnTo>
                    <a:pt x="347" y="460"/>
                  </a:lnTo>
                  <a:lnTo>
                    <a:pt x="348" y="460"/>
                  </a:lnTo>
                  <a:lnTo>
                    <a:pt x="349" y="460"/>
                  </a:lnTo>
                  <a:lnTo>
                    <a:pt x="350" y="459"/>
                  </a:lnTo>
                  <a:lnTo>
                    <a:pt x="350" y="460"/>
                  </a:lnTo>
                  <a:lnTo>
                    <a:pt x="349" y="460"/>
                  </a:lnTo>
                  <a:lnTo>
                    <a:pt x="348" y="460"/>
                  </a:lnTo>
                  <a:lnTo>
                    <a:pt x="348" y="461"/>
                  </a:lnTo>
                  <a:lnTo>
                    <a:pt x="348" y="462"/>
                  </a:lnTo>
                  <a:lnTo>
                    <a:pt x="347" y="463"/>
                  </a:lnTo>
                  <a:lnTo>
                    <a:pt x="345" y="464"/>
                  </a:lnTo>
                  <a:lnTo>
                    <a:pt x="344" y="464"/>
                  </a:lnTo>
                  <a:close/>
                  <a:moveTo>
                    <a:pt x="342" y="456"/>
                  </a:moveTo>
                  <a:lnTo>
                    <a:pt x="343" y="456"/>
                  </a:lnTo>
                  <a:lnTo>
                    <a:pt x="343" y="455"/>
                  </a:lnTo>
                  <a:lnTo>
                    <a:pt x="344" y="456"/>
                  </a:lnTo>
                  <a:lnTo>
                    <a:pt x="343" y="456"/>
                  </a:lnTo>
                  <a:lnTo>
                    <a:pt x="343" y="458"/>
                  </a:lnTo>
                  <a:lnTo>
                    <a:pt x="342" y="458"/>
                  </a:lnTo>
                  <a:lnTo>
                    <a:pt x="341" y="458"/>
                  </a:lnTo>
                  <a:lnTo>
                    <a:pt x="341" y="456"/>
                  </a:lnTo>
                  <a:lnTo>
                    <a:pt x="340" y="456"/>
                  </a:lnTo>
                  <a:lnTo>
                    <a:pt x="340" y="458"/>
                  </a:lnTo>
                  <a:lnTo>
                    <a:pt x="339" y="458"/>
                  </a:lnTo>
                  <a:lnTo>
                    <a:pt x="339" y="456"/>
                  </a:lnTo>
                  <a:lnTo>
                    <a:pt x="338" y="456"/>
                  </a:lnTo>
                  <a:lnTo>
                    <a:pt x="338" y="458"/>
                  </a:lnTo>
                  <a:lnTo>
                    <a:pt x="336" y="458"/>
                  </a:lnTo>
                  <a:lnTo>
                    <a:pt x="335" y="458"/>
                  </a:lnTo>
                  <a:lnTo>
                    <a:pt x="334" y="458"/>
                  </a:lnTo>
                  <a:lnTo>
                    <a:pt x="333" y="458"/>
                  </a:lnTo>
                  <a:lnTo>
                    <a:pt x="332" y="458"/>
                  </a:lnTo>
                  <a:lnTo>
                    <a:pt x="331" y="459"/>
                  </a:lnTo>
                  <a:lnTo>
                    <a:pt x="330" y="459"/>
                  </a:lnTo>
                  <a:lnTo>
                    <a:pt x="330" y="458"/>
                  </a:lnTo>
                  <a:lnTo>
                    <a:pt x="331" y="458"/>
                  </a:lnTo>
                  <a:lnTo>
                    <a:pt x="332" y="456"/>
                  </a:lnTo>
                  <a:lnTo>
                    <a:pt x="332" y="458"/>
                  </a:lnTo>
                  <a:lnTo>
                    <a:pt x="334" y="456"/>
                  </a:lnTo>
                  <a:lnTo>
                    <a:pt x="335" y="456"/>
                  </a:lnTo>
                  <a:lnTo>
                    <a:pt x="336" y="456"/>
                  </a:lnTo>
                  <a:lnTo>
                    <a:pt x="335" y="454"/>
                  </a:lnTo>
                  <a:lnTo>
                    <a:pt x="336" y="454"/>
                  </a:lnTo>
                  <a:lnTo>
                    <a:pt x="336" y="455"/>
                  </a:lnTo>
                  <a:lnTo>
                    <a:pt x="338" y="454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9" y="455"/>
                  </a:lnTo>
                  <a:lnTo>
                    <a:pt x="339" y="454"/>
                  </a:lnTo>
                  <a:lnTo>
                    <a:pt x="339" y="453"/>
                  </a:lnTo>
                  <a:lnTo>
                    <a:pt x="340" y="453"/>
                  </a:lnTo>
                  <a:lnTo>
                    <a:pt x="340" y="454"/>
                  </a:lnTo>
                  <a:lnTo>
                    <a:pt x="339" y="454"/>
                  </a:lnTo>
                  <a:lnTo>
                    <a:pt x="340" y="455"/>
                  </a:lnTo>
                  <a:lnTo>
                    <a:pt x="339" y="455"/>
                  </a:lnTo>
                  <a:lnTo>
                    <a:pt x="340" y="455"/>
                  </a:lnTo>
                  <a:lnTo>
                    <a:pt x="341" y="453"/>
                  </a:lnTo>
                  <a:lnTo>
                    <a:pt x="341" y="452"/>
                  </a:lnTo>
                  <a:lnTo>
                    <a:pt x="342" y="454"/>
                  </a:lnTo>
                  <a:lnTo>
                    <a:pt x="343" y="453"/>
                  </a:lnTo>
                  <a:lnTo>
                    <a:pt x="343" y="454"/>
                  </a:lnTo>
                  <a:lnTo>
                    <a:pt x="344" y="454"/>
                  </a:lnTo>
                  <a:lnTo>
                    <a:pt x="344" y="453"/>
                  </a:lnTo>
                  <a:lnTo>
                    <a:pt x="345" y="453"/>
                  </a:lnTo>
                  <a:lnTo>
                    <a:pt x="347" y="452"/>
                  </a:lnTo>
                  <a:lnTo>
                    <a:pt x="347" y="453"/>
                  </a:lnTo>
                  <a:lnTo>
                    <a:pt x="345" y="454"/>
                  </a:lnTo>
                  <a:lnTo>
                    <a:pt x="344" y="454"/>
                  </a:lnTo>
                  <a:lnTo>
                    <a:pt x="343" y="454"/>
                  </a:lnTo>
                  <a:lnTo>
                    <a:pt x="342" y="455"/>
                  </a:lnTo>
                  <a:lnTo>
                    <a:pt x="342" y="456"/>
                  </a:lnTo>
                  <a:close/>
                  <a:moveTo>
                    <a:pt x="308" y="400"/>
                  </a:moveTo>
                  <a:lnTo>
                    <a:pt x="308" y="399"/>
                  </a:lnTo>
                  <a:lnTo>
                    <a:pt x="308" y="397"/>
                  </a:lnTo>
                  <a:lnTo>
                    <a:pt x="309" y="397"/>
                  </a:lnTo>
                  <a:lnTo>
                    <a:pt x="309" y="399"/>
                  </a:lnTo>
                  <a:lnTo>
                    <a:pt x="308" y="400"/>
                  </a:lnTo>
                  <a:close/>
                  <a:moveTo>
                    <a:pt x="4" y="171"/>
                  </a:moveTo>
                  <a:lnTo>
                    <a:pt x="3" y="174"/>
                  </a:lnTo>
                  <a:lnTo>
                    <a:pt x="2" y="173"/>
                  </a:lnTo>
                  <a:lnTo>
                    <a:pt x="3" y="173"/>
                  </a:lnTo>
                  <a:lnTo>
                    <a:pt x="2" y="171"/>
                  </a:lnTo>
                  <a:lnTo>
                    <a:pt x="2" y="170"/>
                  </a:lnTo>
                  <a:lnTo>
                    <a:pt x="0" y="17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4" y="162"/>
                  </a:lnTo>
                  <a:lnTo>
                    <a:pt x="4" y="161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7"/>
                  </a:lnTo>
                  <a:lnTo>
                    <a:pt x="5" y="156"/>
                  </a:lnTo>
                  <a:lnTo>
                    <a:pt x="4" y="156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3"/>
                  </a:lnTo>
                  <a:lnTo>
                    <a:pt x="6" y="151"/>
                  </a:lnTo>
                  <a:lnTo>
                    <a:pt x="6" y="152"/>
                  </a:lnTo>
                  <a:lnTo>
                    <a:pt x="6" y="153"/>
                  </a:lnTo>
                  <a:lnTo>
                    <a:pt x="6" y="154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6" y="156"/>
                  </a:lnTo>
                  <a:lnTo>
                    <a:pt x="7" y="157"/>
                  </a:lnTo>
                  <a:lnTo>
                    <a:pt x="7" y="158"/>
                  </a:lnTo>
                  <a:lnTo>
                    <a:pt x="6" y="158"/>
                  </a:lnTo>
                  <a:lnTo>
                    <a:pt x="6" y="159"/>
                  </a:lnTo>
                  <a:lnTo>
                    <a:pt x="6" y="160"/>
                  </a:lnTo>
                  <a:lnTo>
                    <a:pt x="5" y="160"/>
                  </a:lnTo>
                  <a:lnTo>
                    <a:pt x="5" y="161"/>
                  </a:lnTo>
                  <a:lnTo>
                    <a:pt x="5" y="162"/>
                  </a:lnTo>
                  <a:lnTo>
                    <a:pt x="4" y="165"/>
                  </a:lnTo>
                  <a:lnTo>
                    <a:pt x="4" y="166"/>
                  </a:lnTo>
                  <a:lnTo>
                    <a:pt x="4" y="167"/>
                  </a:lnTo>
                  <a:lnTo>
                    <a:pt x="3" y="167"/>
                  </a:lnTo>
                  <a:lnTo>
                    <a:pt x="3" y="168"/>
                  </a:lnTo>
                  <a:lnTo>
                    <a:pt x="3" y="169"/>
                  </a:lnTo>
                  <a:lnTo>
                    <a:pt x="2" y="169"/>
                  </a:lnTo>
                  <a:lnTo>
                    <a:pt x="3" y="171"/>
                  </a:lnTo>
                  <a:lnTo>
                    <a:pt x="4" y="171"/>
                  </a:lnTo>
                  <a:close/>
                  <a:moveTo>
                    <a:pt x="9" y="140"/>
                  </a:moveTo>
                  <a:lnTo>
                    <a:pt x="9" y="141"/>
                  </a:lnTo>
                  <a:lnTo>
                    <a:pt x="9" y="142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40"/>
                  </a:lnTo>
                  <a:close/>
                  <a:moveTo>
                    <a:pt x="17" y="142"/>
                  </a:moveTo>
                  <a:lnTo>
                    <a:pt x="17" y="143"/>
                  </a:lnTo>
                  <a:lnTo>
                    <a:pt x="16" y="144"/>
                  </a:lnTo>
                  <a:lnTo>
                    <a:pt x="15" y="144"/>
                  </a:lnTo>
                  <a:lnTo>
                    <a:pt x="14" y="144"/>
                  </a:lnTo>
                  <a:lnTo>
                    <a:pt x="14" y="143"/>
                  </a:lnTo>
                  <a:lnTo>
                    <a:pt x="14" y="142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7" y="142"/>
                  </a:lnTo>
                  <a:close/>
                  <a:moveTo>
                    <a:pt x="25" y="168"/>
                  </a:moveTo>
                  <a:lnTo>
                    <a:pt x="24" y="168"/>
                  </a:lnTo>
                  <a:lnTo>
                    <a:pt x="23" y="168"/>
                  </a:lnTo>
                  <a:lnTo>
                    <a:pt x="22" y="168"/>
                  </a:lnTo>
                  <a:lnTo>
                    <a:pt x="21" y="167"/>
                  </a:lnTo>
                  <a:lnTo>
                    <a:pt x="21" y="166"/>
                  </a:lnTo>
                  <a:lnTo>
                    <a:pt x="21" y="165"/>
                  </a:lnTo>
                  <a:lnTo>
                    <a:pt x="22" y="165"/>
                  </a:lnTo>
                  <a:lnTo>
                    <a:pt x="22" y="163"/>
                  </a:lnTo>
                  <a:lnTo>
                    <a:pt x="23" y="162"/>
                  </a:lnTo>
                  <a:lnTo>
                    <a:pt x="24" y="162"/>
                  </a:lnTo>
                  <a:lnTo>
                    <a:pt x="25" y="163"/>
                  </a:lnTo>
                  <a:lnTo>
                    <a:pt x="26" y="163"/>
                  </a:lnTo>
                  <a:lnTo>
                    <a:pt x="26" y="165"/>
                  </a:lnTo>
                  <a:lnTo>
                    <a:pt x="26" y="166"/>
                  </a:lnTo>
                  <a:lnTo>
                    <a:pt x="25" y="167"/>
                  </a:lnTo>
                  <a:lnTo>
                    <a:pt x="25" y="168"/>
                  </a:lnTo>
                  <a:close/>
                  <a:moveTo>
                    <a:pt x="15" y="121"/>
                  </a:moveTo>
                  <a:lnTo>
                    <a:pt x="15" y="123"/>
                  </a:lnTo>
                  <a:lnTo>
                    <a:pt x="14" y="123"/>
                  </a:lnTo>
                  <a:lnTo>
                    <a:pt x="13" y="123"/>
                  </a:lnTo>
                  <a:lnTo>
                    <a:pt x="12" y="123"/>
                  </a:lnTo>
                  <a:lnTo>
                    <a:pt x="11" y="123"/>
                  </a:lnTo>
                  <a:lnTo>
                    <a:pt x="9" y="123"/>
                  </a:lnTo>
                  <a:lnTo>
                    <a:pt x="9" y="124"/>
                  </a:lnTo>
                  <a:lnTo>
                    <a:pt x="8" y="125"/>
                  </a:lnTo>
                  <a:lnTo>
                    <a:pt x="8" y="124"/>
                  </a:lnTo>
                  <a:lnTo>
                    <a:pt x="7" y="124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7" y="123"/>
                  </a:lnTo>
                  <a:lnTo>
                    <a:pt x="7" y="121"/>
                  </a:lnTo>
                  <a:lnTo>
                    <a:pt x="8" y="121"/>
                  </a:lnTo>
                  <a:lnTo>
                    <a:pt x="7" y="120"/>
                  </a:lnTo>
                  <a:lnTo>
                    <a:pt x="6" y="119"/>
                  </a:lnTo>
                  <a:lnTo>
                    <a:pt x="4" y="120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4" y="119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8" y="119"/>
                  </a:lnTo>
                  <a:lnTo>
                    <a:pt x="9" y="119"/>
                  </a:lnTo>
                  <a:lnTo>
                    <a:pt x="9" y="120"/>
                  </a:lnTo>
                  <a:lnTo>
                    <a:pt x="11" y="121"/>
                  </a:lnTo>
                  <a:lnTo>
                    <a:pt x="12" y="120"/>
                  </a:lnTo>
                  <a:lnTo>
                    <a:pt x="14" y="120"/>
                  </a:lnTo>
                  <a:lnTo>
                    <a:pt x="15" y="120"/>
                  </a:lnTo>
                  <a:lnTo>
                    <a:pt x="15" y="121"/>
                  </a:lnTo>
                  <a:close/>
                  <a:moveTo>
                    <a:pt x="14" y="81"/>
                  </a:moveTo>
                  <a:lnTo>
                    <a:pt x="14" y="82"/>
                  </a:lnTo>
                  <a:lnTo>
                    <a:pt x="14" y="83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4" y="81"/>
                  </a:lnTo>
                  <a:close/>
                  <a:moveTo>
                    <a:pt x="6" y="34"/>
                  </a:moveTo>
                  <a:lnTo>
                    <a:pt x="5" y="34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6" y="34"/>
                  </a:lnTo>
                  <a:close/>
                  <a:moveTo>
                    <a:pt x="15" y="37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5" y="37"/>
                  </a:lnTo>
                  <a:close/>
                  <a:moveTo>
                    <a:pt x="16" y="20"/>
                  </a:moveTo>
                  <a:lnTo>
                    <a:pt x="16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0" y="15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0"/>
                  </a:lnTo>
                  <a:close/>
                  <a:moveTo>
                    <a:pt x="248" y="402"/>
                  </a:moveTo>
                  <a:lnTo>
                    <a:pt x="248" y="403"/>
                  </a:lnTo>
                  <a:lnTo>
                    <a:pt x="247" y="403"/>
                  </a:lnTo>
                  <a:lnTo>
                    <a:pt x="246" y="403"/>
                  </a:lnTo>
                  <a:lnTo>
                    <a:pt x="245" y="402"/>
                  </a:lnTo>
                  <a:lnTo>
                    <a:pt x="245" y="401"/>
                  </a:lnTo>
                  <a:lnTo>
                    <a:pt x="244" y="401"/>
                  </a:lnTo>
                  <a:lnTo>
                    <a:pt x="244" y="400"/>
                  </a:lnTo>
                  <a:lnTo>
                    <a:pt x="244" y="399"/>
                  </a:lnTo>
                  <a:lnTo>
                    <a:pt x="245" y="399"/>
                  </a:lnTo>
                  <a:lnTo>
                    <a:pt x="245" y="400"/>
                  </a:lnTo>
                  <a:lnTo>
                    <a:pt x="246" y="400"/>
                  </a:lnTo>
                  <a:lnTo>
                    <a:pt x="246" y="401"/>
                  </a:lnTo>
                  <a:lnTo>
                    <a:pt x="246" y="402"/>
                  </a:lnTo>
                  <a:lnTo>
                    <a:pt x="247" y="402"/>
                  </a:lnTo>
                  <a:lnTo>
                    <a:pt x="248" y="402"/>
                  </a:lnTo>
                  <a:close/>
                  <a:moveTo>
                    <a:pt x="288" y="437"/>
                  </a:moveTo>
                  <a:lnTo>
                    <a:pt x="288" y="438"/>
                  </a:lnTo>
                  <a:lnTo>
                    <a:pt x="287" y="437"/>
                  </a:lnTo>
                  <a:lnTo>
                    <a:pt x="287" y="436"/>
                  </a:lnTo>
                  <a:lnTo>
                    <a:pt x="287" y="435"/>
                  </a:lnTo>
                  <a:lnTo>
                    <a:pt x="288" y="435"/>
                  </a:lnTo>
                  <a:lnTo>
                    <a:pt x="288" y="436"/>
                  </a:lnTo>
                  <a:lnTo>
                    <a:pt x="288" y="437"/>
                  </a:lnTo>
                  <a:close/>
                  <a:moveTo>
                    <a:pt x="287" y="433"/>
                  </a:moveTo>
                  <a:lnTo>
                    <a:pt x="287" y="434"/>
                  </a:lnTo>
                  <a:lnTo>
                    <a:pt x="287" y="435"/>
                  </a:lnTo>
                  <a:lnTo>
                    <a:pt x="286" y="435"/>
                  </a:lnTo>
                  <a:lnTo>
                    <a:pt x="284" y="433"/>
                  </a:lnTo>
                  <a:lnTo>
                    <a:pt x="284" y="434"/>
                  </a:lnTo>
                  <a:lnTo>
                    <a:pt x="284" y="435"/>
                  </a:lnTo>
                  <a:lnTo>
                    <a:pt x="284" y="434"/>
                  </a:lnTo>
                  <a:lnTo>
                    <a:pt x="284" y="433"/>
                  </a:lnTo>
                  <a:lnTo>
                    <a:pt x="283" y="432"/>
                  </a:lnTo>
                  <a:lnTo>
                    <a:pt x="283" y="430"/>
                  </a:lnTo>
                  <a:lnTo>
                    <a:pt x="284" y="428"/>
                  </a:lnTo>
                  <a:lnTo>
                    <a:pt x="284" y="429"/>
                  </a:lnTo>
                  <a:lnTo>
                    <a:pt x="284" y="428"/>
                  </a:lnTo>
                  <a:lnTo>
                    <a:pt x="286" y="428"/>
                  </a:lnTo>
                  <a:lnTo>
                    <a:pt x="286" y="429"/>
                  </a:lnTo>
                  <a:lnTo>
                    <a:pt x="287" y="429"/>
                  </a:lnTo>
                  <a:lnTo>
                    <a:pt x="287" y="430"/>
                  </a:lnTo>
                  <a:lnTo>
                    <a:pt x="287" y="432"/>
                  </a:lnTo>
                  <a:lnTo>
                    <a:pt x="287" y="433"/>
                  </a:lnTo>
                  <a:close/>
                  <a:moveTo>
                    <a:pt x="305" y="422"/>
                  </a:moveTo>
                  <a:lnTo>
                    <a:pt x="306" y="424"/>
                  </a:lnTo>
                  <a:lnTo>
                    <a:pt x="307" y="424"/>
                  </a:lnTo>
                  <a:lnTo>
                    <a:pt x="307" y="425"/>
                  </a:lnTo>
                  <a:lnTo>
                    <a:pt x="306" y="425"/>
                  </a:lnTo>
                  <a:lnTo>
                    <a:pt x="306" y="426"/>
                  </a:lnTo>
                  <a:lnTo>
                    <a:pt x="305" y="427"/>
                  </a:lnTo>
                  <a:lnTo>
                    <a:pt x="302" y="427"/>
                  </a:lnTo>
                  <a:lnTo>
                    <a:pt x="301" y="427"/>
                  </a:lnTo>
                  <a:lnTo>
                    <a:pt x="301" y="426"/>
                  </a:lnTo>
                  <a:lnTo>
                    <a:pt x="301" y="425"/>
                  </a:lnTo>
                  <a:lnTo>
                    <a:pt x="302" y="424"/>
                  </a:lnTo>
                  <a:lnTo>
                    <a:pt x="302" y="422"/>
                  </a:lnTo>
                  <a:lnTo>
                    <a:pt x="304" y="422"/>
                  </a:lnTo>
                  <a:lnTo>
                    <a:pt x="305" y="422"/>
                  </a:lnTo>
                  <a:close/>
                  <a:moveTo>
                    <a:pt x="288" y="419"/>
                  </a:moveTo>
                  <a:lnTo>
                    <a:pt x="288" y="420"/>
                  </a:lnTo>
                  <a:lnTo>
                    <a:pt x="287" y="420"/>
                  </a:lnTo>
                  <a:lnTo>
                    <a:pt x="287" y="418"/>
                  </a:lnTo>
                  <a:lnTo>
                    <a:pt x="288" y="418"/>
                  </a:lnTo>
                  <a:lnTo>
                    <a:pt x="288" y="417"/>
                  </a:lnTo>
                  <a:lnTo>
                    <a:pt x="287" y="417"/>
                  </a:lnTo>
                  <a:lnTo>
                    <a:pt x="286" y="417"/>
                  </a:lnTo>
                  <a:lnTo>
                    <a:pt x="286" y="416"/>
                  </a:lnTo>
                  <a:lnTo>
                    <a:pt x="286" y="414"/>
                  </a:lnTo>
                  <a:lnTo>
                    <a:pt x="287" y="412"/>
                  </a:lnTo>
                  <a:lnTo>
                    <a:pt x="286" y="412"/>
                  </a:lnTo>
                  <a:lnTo>
                    <a:pt x="284" y="412"/>
                  </a:lnTo>
                  <a:lnTo>
                    <a:pt x="283" y="413"/>
                  </a:lnTo>
                  <a:lnTo>
                    <a:pt x="282" y="413"/>
                  </a:lnTo>
                  <a:lnTo>
                    <a:pt x="281" y="412"/>
                  </a:lnTo>
                  <a:lnTo>
                    <a:pt x="281" y="413"/>
                  </a:lnTo>
                  <a:lnTo>
                    <a:pt x="281" y="412"/>
                  </a:lnTo>
                  <a:lnTo>
                    <a:pt x="279" y="412"/>
                  </a:lnTo>
                  <a:lnTo>
                    <a:pt x="279" y="411"/>
                  </a:lnTo>
                  <a:lnTo>
                    <a:pt x="278" y="409"/>
                  </a:lnTo>
                  <a:lnTo>
                    <a:pt x="273" y="403"/>
                  </a:lnTo>
                  <a:lnTo>
                    <a:pt x="272" y="403"/>
                  </a:lnTo>
                  <a:lnTo>
                    <a:pt x="271" y="402"/>
                  </a:lnTo>
                  <a:lnTo>
                    <a:pt x="267" y="402"/>
                  </a:lnTo>
                  <a:lnTo>
                    <a:pt x="267" y="403"/>
                  </a:lnTo>
                  <a:lnTo>
                    <a:pt x="266" y="403"/>
                  </a:lnTo>
                  <a:lnTo>
                    <a:pt x="265" y="404"/>
                  </a:lnTo>
                  <a:lnTo>
                    <a:pt x="264" y="403"/>
                  </a:lnTo>
                  <a:lnTo>
                    <a:pt x="263" y="403"/>
                  </a:lnTo>
                  <a:lnTo>
                    <a:pt x="262" y="402"/>
                  </a:lnTo>
                  <a:lnTo>
                    <a:pt x="262" y="401"/>
                  </a:lnTo>
                  <a:lnTo>
                    <a:pt x="261" y="401"/>
                  </a:lnTo>
                  <a:lnTo>
                    <a:pt x="259" y="401"/>
                  </a:lnTo>
                  <a:lnTo>
                    <a:pt x="258" y="397"/>
                  </a:lnTo>
                  <a:lnTo>
                    <a:pt x="258" y="396"/>
                  </a:lnTo>
                  <a:lnTo>
                    <a:pt x="258" y="395"/>
                  </a:lnTo>
                  <a:lnTo>
                    <a:pt x="259" y="395"/>
                  </a:lnTo>
                  <a:lnTo>
                    <a:pt x="259" y="394"/>
                  </a:lnTo>
                  <a:lnTo>
                    <a:pt x="259" y="393"/>
                  </a:lnTo>
                  <a:lnTo>
                    <a:pt x="261" y="393"/>
                  </a:lnTo>
                  <a:lnTo>
                    <a:pt x="261" y="392"/>
                  </a:lnTo>
                  <a:lnTo>
                    <a:pt x="262" y="391"/>
                  </a:lnTo>
                  <a:lnTo>
                    <a:pt x="263" y="391"/>
                  </a:lnTo>
                  <a:lnTo>
                    <a:pt x="264" y="391"/>
                  </a:lnTo>
                  <a:lnTo>
                    <a:pt x="265" y="392"/>
                  </a:lnTo>
                  <a:lnTo>
                    <a:pt x="266" y="393"/>
                  </a:lnTo>
                  <a:lnTo>
                    <a:pt x="267" y="393"/>
                  </a:lnTo>
                  <a:lnTo>
                    <a:pt x="274" y="391"/>
                  </a:lnTo>
                  <a:lnTo>
                    <a:pt x="275" y="389"/>
                  </a:lnTo>
                  <a:lnTo>
                    <a:pt x="276" y="389"/>
                  </a:lnTo>
                  <a:lnTo>
                    <a:pt x="278" y="391"/>
                  </a:lnTo>
                  <a:lnTo>
                    <a:pt x="279" y="391"/>
                  </a:lnTo>
                  <a:lnTo>
                    <a:pt x="279" y="392"/>
                  </a:lnTo>
                  <a:lnTo>
                    <a:pt x="279" y="393"/>
                  </a:lnTo>
                  <a:lnTo>
                    <a:pt x="280" y="395"/>
                  </a:lnTo>
                  <a:lnTo>
                    <a:pt x="281" y="395"/>
                  </a:lnTo>
                  <a:lnTo>
                    <a:pt x="281" y="394"/>
                  </a:lnTo>
                  <a:lnTo>
                    <a:pt x="282" y="394"/>
                  </a:lnTo>
                  <a:lnTo>
                    <a:pt x="283" y="395"/>
                  </a:lnTo>
                  <a:lnTo>
                    <a:pt x="284" y="395"/>
                  </a:lnTo>
                  <a:lnTo>
                    <a:pt x="284" y="396"/>
                  </a:lnTo>
                  <a:lnTo>
                    <a:pt x="286" y="396"/>
                  </a:lnTo>
                  <a:lnTo>
                    <a:pt x="288" y="396"/>
                  </a:lnTo>
                  <a:lnTo>
                    <a:pt x="289" y="397"/>
                  </a:lnTo>
                  <a:lnTo>
                    <a:pt x="290" y="397"/>
                  </a:lnTo>
                  <a:lnTo>
                    <a:pt x="290" y="399"/>
                  </a:lnTo>
                  <a:lnTo>
                    <a:pt x="291" y="400"/>
                  </a:lnTo>
                  <a:lnTo>
                    <a:pt x="292" y="401"/>
                  </a:lnTo>
                  <a:lnTo>
                    <a:pt x="293" y="402"/>
                  </a:lnTo>
                  <a:lnTo>
                    <a:pt x="292" y="402"/>
                  </a:lnTo>
                  <a:lnTo>
                    <a:pt x="292" y="403"/>
                  </a:lnTo>
                  <a:lnTo>
                    <a:pt x="291" y="404"/>
                  </a:lnTo>
                  <a:lnTo>
                    <a:pt x="291" y="405"/>
                  </a:lnTo>
                  <a:lnTo>
                    <a:pt x="291" y="407"/>
                  </a:lnTo>
                  <a:lnTo>
                    <a:pt x="290" y="408"/>
                  </a:lnTo>
                  <a:lnTo>
                    <a:pt x="289" y="409"/>
                  </a:lnTo>
                  <a:lnTo>
                    <a:pt x="288" y="411"/>
                  </a:lnTo>
                  <a:lnTo>
                    <a:pt x="287" y="412"/>
                  </a:lnTo>
                  <a:lnTo>
                    <a:pt x="287" y="413"/>
                  </a:lnTo>
                  <a:lnTo>
                    <a:pt x="288" y="414"/>
                  </a:lnTo>
                  <a:lnTo>
                    <a:pt x="289" y="414"/>
                  </a:lnTo>
                  <a:lnTo>
                    <a:pt x="289" y="416"/>
                  </a:lnTo>
                  <a:lnTo>
                    <a:pt x="288" y="418"/>
                  </a:lnTo>
                  <a:lnTo>
                    <a:pt x="288" y="419"/>
                  </a:lnTo>
                  <a:close/>
                  <a:moveTo>
                    <a:pt x="318" y="428"/>
                  </a:moveTo>
                  <a:lnTo>
                    <a:pt x="318" y="429"/>
                  </a:lnTo>
                  <a:lnTo>
                    <a:pt x="318" y="430"/>
                  </a:lnTo>
                  <a:lnTo>
                    <a:pt x="317" y="430"/>
                  </a:lnTo>
                  <a:lnTo>
                    <a:pt x="316" y="430"/>
                  </a:lnTo>
                  <a:lnTo>
                    <a:pt x="315" y="430"/>
                  </a:lnTo>
                  <a:lnTo>
                    <a:pt x="315" y="429"/>
                  </a:lnTo>
                  <a:lnTo>
                    <a:pt x="315" y="428"/>
                  </a:lnTo>
                  <a:lnTo>
                    <a:pt x="316" y="428"/>
                  </a:lnTo>
                  <a:lnTo>
                    <a:pt x="317" y="428"/>
                  </a:lnTo>
                  <a:lnTo>
                    <a:pt x="317" y="427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6" y="426"/>
                  </a:lnTo>
                  <a:lnTo>
                    <a:pt x="316" y="425"/>
                  </a:lnTo>
                  <a:lnTo>
                    <a:pt x="317" y="426"/>
                  </a:lnTo>
                  <a:lnTo>
                    <a:pt x="318" y="428"/>
                  </a:lnTo>
                  <a:close/>
                  <a:moveTo>
                    <a:pt x="342" y="444"/>
                  </a:moveTo>
                  <a:lnTo>
                    <a:pt x="341" y="445"/>
                  </a:lnTo>
                  <a:lnTo>
                    <a:pt x="341" y="446"/>
                  </a:lnTo>
                  <a:lnTo>
                    <a:pt x="340" y="446"/>
                  </a:lnTo>
                  <a:lnTo>
                    <a:pt x="339" y="447"/>
                  </a:lnTo>
                  <a:lnTo>
                    <a:pt x="339" y="446"/>
                  </a:lnTo>
                  <a:lnTo>
                    <a:pt x="340" y="445"/>
                  </a:lnTo>
                  <a:lnTo>
                    <a:pt x="339" y="443"/>
                  </a:lnTo>
                  <a:lnTo>
                    <a:pt x="339" y="442"/>
                  </a:lnTo>
                  <a:lnTo>
                    <a:pt x="340" y="442"/>
                  </a:lnTo>
                  <a:lnTo>
                    <a:pt x="341" y="442"/>
                  </a:lnTo>
                  <a:lnTo>
                    <a:pt x="341" y="443"/>
                  </a:lnTo>
                  <a:lnTo>
                    <a:pt x="342" y="443"/>
                  </a:lnTo>
                  <a:lnTo>
                    <a:pt x="342" y="444"/>
                  </a:lnTo>
                  <a:close/>
                  <a:moveTo>
                    <a:pt x="335" y="446"/>
                  </a:moveTo>
                  <a:lnTo>
                    <a:pt x="336" y="446"/>
                  </a:lnTo>
                  <a:lnTo>
                    <a:pt x="335" y="446"/>
                  </a:lnTo>
                  <a:lnTo>
                    <a:pt x="335" y="445"/>
                  </a:lnTo>
                  <a:lnTo>
                    <a:pt x="334" y="445"/>
                  </a:lnTo>
                  <a:lnTo>
                    <a:pt x="335" y="446"/>
                  </a:lnTo>
                  <a:lnTo>
                    <a:pt x="334" y="446"/>
                  </a:lnTo>
                  <a:lnTo>
                    <a:pt x="333" y="447"/>
                  </a:lnTo>
                  <a:lnTo>
                    <a:pt x="334" y="446"/>
                  </a:lnTo>
                  <a:lnTo>
                    <a:pt x="333" y="445"/>
                  </a:lnTo>
                  <a:lnTo>
                    <a:pt x="332" y="444"/>
                  </a:lnTo>
                  <a:lnTo>
                    <a:pt x="333" y="443"/>
                  </a:lnTo>
                  <a:lnTo>
                    <a:pt x="332" y="443"/>
                  </a:lnTo>
                  <a:lnTo>
                    <a:pt x="332" y="442"/>
                  </a:lnTo>
                  <a:lnTo>
                    <a:pt x="331" y="442"/>
                  </a:lnTo>
                  <a:lnTo>
                    <a:pt x="330" y="443"/>
                  </a:lnTo>
                  <a:lnTo>
                    <a:pt x="331" y="442"/>
                  </a:lnTo>
                  <a:lnTo>
                    <a:pt x="331" y="441"/>
                  </a:lnTo>
                  <a:lnTo>
                    <a:pt x="332" y="439"/>
                  </a:lnTo>
                  <a:lnTo>
                    <a:pt x="333" y="439"/>
                  </a:lnTo>
                  <a:lnTo>
                    <a:pt x="333" y="438"/>
                  </a:lnTo>
                  <a:lnTo>
                    <a:pt x="334" y="437"/>
                  </a:lnTo>
                  <a:lnTo>
                    <a:pt x="335" y="437"/>
                  </a:lnTo>
                  <a:lnTo>
                    <a:pt x="336" y="436"/>
                  </a:lnTo>
                  <a:lnTo>
                    <a:pt x="338" y="436"/>
                  </a:lnTo>
                  <a:lnTo>
                    <a:pt x="339" y="436"/>
                  </a:lnTo>
                  <a:lnTo>
                    <a:pt x="339" y="437"/>
                  </a:lnTo>
                  <a:lnTo>
                    <a:pt x="339" y="438"/>
                  </a:lnTo>
                  <a:lnTo>
                    <a:pt x="339" y="439"/>
                  </a:lnTo>
                  <a:lnTo>
                    <a:pt x="338" y="439"/>
                  </a:lnTo>
                  <a:lnTo>
                    <a:pt x="336" y="439"/>
                  </a:lnTo>
                  <a:lnTo>
                    <a:pt x="336" y="441"/>
                  </a:lnTo>
                  <a:lnTo>
                    <a:pt x="338" y="441"/>
                  </a:lnTo>
                  <a:lnTo>
                    <a:pt x="339" y="439"/>
                  </a:lnTo>
                  <a:lnTo>
                    <a:pt x="340" y="439"/>
                  </a:lnTo>
                  <a:lnTo>
                    <a:pt x="341" y="439"/>
                  </a:lnTo>
                  <a:lnTo>
                    <a:pt x="341" y="441"/>
                  </a:lnTo>
                  <a:lnTo>
                    <a:pt x="340" y="441"/>
                  </a:lnTo>
                  <a:lnTo>
                    <a:pt x="339" y="441"/>
                  </a:lnTo>
                  <a:lnTo>
                    <a:pt x="339" y="442"/>
                  </a:lnTo>
                  <a:lnTo>
                    <a:pt x="338" y="442"/>
                  </a:lnTo>
                  <a:lnTo>
                    <a:pt x="336" y="443"/>
                  </a:lnTo>
                  <a:lnTo>
                    <a:pt x="336" y="444"/>
                  </a:lnTo>
                  <a:lnTo>
                    <a:pt x="335" y="444"/>
                  </a:lnTo>
                  <a:lnTo>
                    <a:pt x="336" y="445"/>
                  </a:lnTo>
                  <a:lnTo>
                    <a:pt x="335" y="445"/>
                  </a:lnTo>
                  <a:lnTo>
                    <a:pt x="335" y="446"/>
                  </a:lnTo>
                  <a:close/>
                  <a:moveTo>
                    <a:pt x="345" y="446"/>
                  </a:moveTo>
                  <a:lnTo>
                    <a:pt x="345" y="445"/>
                  </a:lnTo>
                  <a:lnTo>
                    <a:pt x="345" y="444"/>
                  </a:lnTo>
                  <a:lnTo>
                    <a:pt x="344" y="443"/>
                  </a:lnTo>
                  <a:lnTo>
                    <a:pt x="344" y="444"/>
                  </a:lnTo>
                  <a:lnTo>
                    <a:pt x="343" y="443"/>
                  </a:lnTo>
                  <a:lnTo>
                    <a:pt x="344" y="442"/>
                  </a:lnTo>
                  <a:lnTo>
                    <a:pt x="345" y="442"/>
                  </a:lnTo>
                  <a:lnTo>
                    <a:pt x="347" y="442"/>
                  </a:lnTo>
                  <a:lnTo>
                    <a:pt x="347" y="443"/>
                  </a:lnTo>
                  <a:lnTo>
                    <a:pt x="347" y="444"/>
                  </a:lnTo>
                  <a:lnTo>
                    <a:pt x="348" y="444"/>
                  </a:lnTo>
                  <a:lnTo>
                    <a:pt x="347" y="444"/>
                  </a:lnTo>
                  <a:lnTo>
                    <a:pt x="347" y="445"/>
                  </a:lnTo>
                  <a:lnTo>
                    <a:pt x="345" y="445"/>
                  </a:lnTo>
                  <a:lnTo>
                    <a:pt x="345" y="446"/>
                  </a:lnTo>
                  <a:close/>
                  <a:moveTo>
                    <a:pt x="377" y="455"/>
                  </a:moveTo>
                  <a:lnTo>
                    <a:pt x="376" y="453"/>
                  </a:lnTo>
                  <a:lnTo>
                    <a:pt x="375" y="453"/>
                  </a:lnTo>
                  <a:lnTo>
                    <a:pt x="375" y="454"/>
                  </a:lnTo>
                  <a:lnTo>
                    <a:pt x="374" y="454"/>
                  </a:lnTo>
                  <a:lnTo>
                    <a:pt x="374" y="453"/>
                  </a:lnTo>
                  <a:lnTo>
                    <a:pt x="375" y="452"/>
                  </a:lnTo>
                  <a:lnTo>
                    <a:pt x="376" y="452"/>
                  </a:lnTo>
                  <a:lnTo>
                    <a:pt x="377" y="452"/>
                  </a:lnTo>
                  <a:lnTo>
                    <a:pt x="377" y="453"/>
                  </a:lnTo>
                  <a:lnTo>
                    <a:pt x="377" y="454"/>
                  </a:lnTo>
                  <a:lnTo>
                    <a:pt x="377" y="455"/>
                  </a:lnTo>
                  <a:close/>
                  <a:moveTo>
                    <a:pt x="275" y="266"/>
                  </a:moveTo>
                  <a:lnTo>
                    <a:pt x="275" y="267"/>
                  </a:lnTo>
                  <a:lnTo>
                    <a:pt x="275" y="268"/>
                  </a:lnTo>
                  <a:lnTo>
                    <a:pt x="274" y="267"/>
                  </a:lnTo>
                  <a:lnTo>
                    <a:pt x="273" y="267"/>
                  </a:lnTo>
                  <a:lnTo>
                    <a:pt x="272" y="266"/>
                  </a:lnTo>
                  <a:lnTo>
                    <a:pt x="273" y="265"/>
                  </a:lnTo>
                  <a:lnTo>
                    <a:pt x="273" y="262"/>
                  </a:lnTo>
                  <a:lnTo>
                    <a:pt x="273" y="261"/>
                  </a:lnTo>
                  <a:lnTo>
                    <a:pt x="273" y="262"/>
                  </a:lnTo>
                  <a:lnTo>
                    <a:pt x="274" y="265"/>
                  </a:lnTo>
                  <a:lnTo>
                    <a:pt x="275" y="266"/>
                  </a:lnTo>
                  <a:close/>
                  <a:moveTo>
                    <a:pt x="288" y="241"/>
                  </a:moveTo>
                  <a:lnTo>
                    <a:pt x="290" y="242"/>
                  </a:lnTo>
                  <a:lnTo>
                    <a:pt x="291" y="242"/>
                  </a:lnTo>
                  <a:lnTo>
                    <a:pt x="290" y="242"/>
                  </a:lnTo>
                  <a:lnTo>
                    <a:pt x="289" y="242"/>
                  </a:lnTo>
                  <a:lnTo>
                    <a:pt x="289" y="243"/>
                  </a:lnTo>
                  <a:lnTo>
                    <a:pt x="288" y="243"/>
                  </a:lnTo>
                  <a:lnTo>
                    <a:pt x="287" y="243"/>
                  </a:lnTo>
                  <a:lnTo>
                    <a:pt x="286" y="242"/>
                  </a:lnTo>
                  <a:lnTo>
                    <a:pt x="284" y="243"/>
                  </a:lnTo>
                  <a:lnTo>
                    <a:pt x="284" y="242"/>
                  </a:lnTo>
                  <a:lnTo>
                    <a:pt x="286" y="242"/>
                  </a:lnTo>
                  <a:lnTo>
                    <a:pt x="286" y="241"/>
                  </a:lnTo>
                  <a:lnTo>
                    <a:pt x="284" y="240"/>
                  </a:lnTo>
                  <a:lnTo>
                    <a:pt x="286" y="238"/>
                  </a:lnTo>
                  <a:lnTo>
                    <a:pt x="287" y="238"/>
                  </a:lnTo>
                  <a:lnTo>
                    <a:pt x="287" y="240"/>
                  </a:lnTo>
                  <a:lnTo>
                    <a:pt x="288" y="240"/>
                  </a:lnTo>
                  <a:lnTo>
                    <a:pt x="288" y="241"/>
                  </a:lnTo>
                  <a:close/>
                  <a:moveTo>
                    <a:pt x="421" y="250"/>
                  </a:moveTo>
                  <a:lnTo>
                    <a:pt x="421" y="251"/>
                  </a:lnTo>
                  <a:lnTo>
                    <a:pt x="420" y="251"/>
                  </a:lnTo>
                  <a:lnTo>
                    <a:pt x="419" y="250"/>
                  </a:lnTo>
                  <a:lnTo>
                    <a:pt x="419" y="249"/>
                  </a:lnTo>
                  <a:lnTo>
                    <a:pt x="419" y="248"/>
                  </a:lnTo>
                  <a:lnTo>
                    <a:pt x="418" y="248"/>
                  </a:lnTo>
                  <a:lnTo>
                    <a:pt x="417" y="248"/>
                  </a:lnTo>
                  <a:lnTo>
                    <a:pt x="416" y="246"/>
                  </a:lnTo>
                  <a:lnTo>
                    <a:pt x="416" y="245"/>
                  </a:lnTo>
                  <a:lnTo>
                    <a:pt x="414" y="245"/>
                  </a:lnTo>
                  <a:lnTo>
                    <a:pt x="412" y="244"/>
                  </a:lnTo>
                  <a:lnTo>
                    <a:pt x="413" y="244"/>
                  </a:lnTo>
                  <a:lnTo>
                    <a:pt x="412" y="243"/>
                  </a:lnTo>
                  <a:lnTo>
                    <a:pt x="412" y="242"/>
                  </a:lnTo>
                  <a:lnTo>
                    <a:pt x="411" y="243"/>
                  </a:lnTo>
                  <a:lnTo>
                    <a:pt x="412" y="244"/>
                  </a:lnTo>
                  <a:lnTo>
                    <a:pt x="412" y="245"/>
                  </a:lnTo>
                  <a:lnTo>
                    <a:pt x="411" y="246"/>
                  </a:lnTo>
                  <a:lnTo>
                    <a:pt x="410" y="246"/>
                  </a:lnTo>
                  <a:lnTo>
                    <a:pt x="410" y="245"/>
                  </a:lnTo>
                  <a:lnTo>
                    <a:pt x="410" y="244"/>
                  </a:lnTo>
                  <a:lnTo>
                    <a:pt x="410" y="243"/>
                  </a:lnTo>
                  <a:lnTo>
                    <a:pt x="411" y="242"/>
                  </a:lnTo>
                  <a:lnTo>
                    <a:pt x="410" y="242"/>
                  </a:lnTo>
                  <a:lnTo>
                    <a:pt x="410" y="240"/>
                  </a:lnTo>
                  <a:lnTo>
                    <a:pt x="410" y="238"/>
                  </a:lnTo>
                  <a:lnTo>
                    <a:pt x="409" y="238"/>
                  </a:lnTo>
                  <a:lnTo>
                    <a:pt x="410" y="238"/>
                  </a:lnTo>
                  <a:lnTo>
                    <a:pt x="409" y="237"/>
                  </a:lnTo>
                  <a:lnTo>
                    <a:pt x="409" y="236"/>
                  </a:lnTo>
                  <a:lnTo>
                    <a:pt x="409" y="235"/>
                  </a:lnTo>
                  <a:lnTo>
                    <a:pt x="409" y="234"/>
                  </a:lnTo>
                  <a:lnTo>
                    <a:pt x="409" y="233"/>
                  </a:lnTo>
                  <a:lnTo>
                    <a:pt x="409" y="228"/>
                  </a:lnTo>
                  <a:lnTo>
                    <a:pt x="410" y="228"/>
                  </a:lnTo>
                  <a:lnTo>
                    <a:pt x="410" y="227"/>
                  </a:lnTo>
                  <a:lnTo>
                    <a:pt x="409" y="227"/>
                  </a:lnTo>
                  <a:lnTo>
                    <a:pt x="410" y="226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09" y="226"/>
                  </a:lnTo>
                  <a:lnTo>
                    <a:pt x="408" y="226"/>
                  </a:lnTo>
                  <a:lnTo>
                    <a:pt x="409" y="225"/>
                  </a:lnTo>
                  <a:lnTo>
                    <a:pt x="409" y="224"/>
                  </a:lnTo>
                  <a:lnTo>
                    <a:pt x="409" y="223"/>
                  </a:lnTo>
                  <a:lnTo>
                    <a:pt x="410" y="223"/>
                  </a:lnTo>
                  <a:lnTo>
                    <a:pt x="409" y="223"/>
                  </a:lnTo>
                  <a:lnTo>
                    <a:pt x="409" y="221"/>
                  </a:lnTo>
                  <a:lnTo>
                    <a:pt x="410" y="220"/>
                  </a:lnTo>
                  <a:lnTo>
                    <a:pt x="411" y="219"/>
                  </a:lnTo>
                  <a:lnTo>
                    <a:pt x="411" y="217"/>
                  </a:lnTo>
                  <a:lnTo>
                    <a:pt x="412" y="216"/>
                  </a:lnTo>
                  <a:lnTo>
                    <a:pt x="412" y="217"/>
                  </a:lnTo>
                  <a:lnTo>
                    <a:pt x="413" y="218"/>
                  </a:lnTo>
                  <a:lnTo>
                    <a:pt x="414" y="218"/>
                  </a:lnTo>
                  <a:lnTo>
                    <a:pt x="414" y="219"/>
                  </a:lnTo>
                  <a:lnTo>
                    <a:pt x="416" y="220"/>
                  </a:lnTo>
                  <a:lnTo>
                    <a:pt x="418" y="225"/>
                  </a:lnTo>
                  <a:lnTo>
                    <a:pt x="418" y="226"/>
                  </a:lnTo>
                  <a:lnTo>
                    <a:pt x="420" y="225"/>
                  </a:lnTo>
                  <a:lnTo>
                    <a:pt x="420" y="224"/>
                  </a:lnTo>
                  <a:lnTo>
                    <a:pt x="421" y="224"/>
                  </a:lnTo>
                  <a:lnTo>
                    <a:pt x="421" y="225"/>
                  </a:lnTo>
                  <a:lnTo>
                    <a:pt x="422" y="225"/>
                  </a:lnTo>
                  <a:lnTo>
                    <a:pt x="424" y="225"/>
                  </a:lnTo>
                  <a:lnTo>
                    <a:pt x="424" y="226"/>
                  </a:lnTo>
                  <a:lnTo>
                    <a:pt x="424" y="227"/>
                  </a:lnTo>
                  <a:lnTo>
                    <a:pt x="425" y="226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6" y="228"/>
                  </a:lnTo>
                  <a:lnTo>
                    <a:pt x="427" y="229"/>
                  </a:lnTo>
                  <a:lnTo>
                    <a:pt x="428" y="229"/>
                  </a:lnTo>
                  <a:lnTo>
                    <a:pt x="430" y="230"/>
                  </a:lnTo>
                  <a:lnTo>
                    <a:pt x="429" y="230"/>
                  </a:lnTo>
                  <a:lnTo>
                    <a:pt x="429" y="232"/>
                  </a:lnTo>
                  <a:lnTo>
                    <a:pt x="430" y="232"/>
                  </a:lnTo>
                  <a:lnTo>
                    <a:pt x="431" y="230"/>
                  </a:lnTo>
                  <a:lnTo>
                    <a:pt x="431" y="232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29" y="233"/>
                  </a:lnTo>
                  <a:lnTo>
                    <a:pt x="429" y="234"/>
                  </a:lnTo>
                  <a:lnTo>
                    <a:pt x="429" y="235"/>
                  </a:lnTo>
                  <a:lnTo>
                    <a:pt x="430" y="236"/>
                  </a:lnTo>
                  <a:lnTo>
                    <a:pt x="431" y="236"/>
                  </a:lnTo>
                  <a:lnTo>
                    <a:pt x="431" y="237"/>
                  </a:lnTo>
                  <a:lnTo>
                    <a:pt x="431" y="238"/>
                  </a:lnTo>
                  <a:lnTo>
                    <a:pt x="431" y="240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9" y="241"/>
                  </a:lnTo>
                  <a:lnTo>
                    <a:pt x="429" y="242"/>
                  </a:lnTo>
                  <a:lnTo>
                    <a:pt x="427" y="242"/>
                  </a:lnTo>
                  <a:lnTo>
                    <a:pt x="427" y="243"/>
                  </a:lnTo>
                  <a:lnTo>
                    <a:pt x="427" y="244"/>
                  </a:lnTo>
                  <a:lnTo>
                    <a:pt x="426" y="244"/>
                  </a:lnTo>
                  <a:lnTo>
                    <a:pt x="425" y="245"/>
                  </a:lnTo>
                  <a:lnTo>
                    <a:pt x="424" y="245"/>
                  </a:lnTo>
                  <a:lnTo>
                    <a:pt x="425" y="245"/>
                  </a:lnTo>
                  <a:lnTo>
                    <a:pt x="424" y="246"/>
                  </a:lnTo>
                  <a:lnTo>
                    <a:pt x="424" y="248"/>
                  </a:lnTo>
                  <a:lnTo>
                    <a:pt x="422" y="248"/>
                  </a:lnTo>
                  <a:lnTo>
                    <a:pt x="422" y="249"/>
                  </a:lnTo>
                  <a:lnTo>
                    <a:pt x="422" y="250"/>
                  </a:lnTo>
                  <a:lnTo>
                    <a:pt x="421" y="250"/>
                  </a:lnTo>
                  <a:close/>
                  <a:moveTo>
                    <a:pt x="375" y="141"/>
                  </a:moveTo>
                  <a:lnTo>
                    <a:pt x="375" y="142"/>
                  </a:lnTo>
                  <a:lnTo>
                    <a:pt x="375" y="143"/>
                  </a:lnTo>
                  <a:lnTo>
                    <a:pt x="375" y="142"/>
                  </a:lnTo>
                  <a:lnTo>
                    <a:pt x="374" y="142"/>
                  </a:lnTo>
                  <a:lnTo>
                    <a:pt x="374" y="141"/>
                  </a:lnTo>
                  <a:lnTo>
                    <a:pt x="375" y="140"/>
                  </a:lnTo>
                  <a:lnTo>
                    <a:pt x="374" y="138"/>
                  </a:lnTo>
                  <a:lnTo>
                    <a:pt x="374" y="137"/>
                  </a:lnTo>
                  <a:lnTo>
                    <a:pt x="373" y="137"/>
                  </a:lnTo>
                  <a:lnTo>
                    <a:pt x="373" y="136"/>
                  </a:lnTo>
                  <a:lnTo>
                    <a:pt x="371" y="136"/>
                  </a:lnTo>
                  <a:lnTo>
                    <a:pt x="373" y="135"/>
                  </a:lnTo>
                  <a:lnTo>
                    <a:pt x="373" y="134"/>
                  </a:lnTo>
                  <a:lnTo>
                    <a:pt x="373" y="133"/>
                  </a:lnTo>
                  <a:lnTo>
                    <a:pt x="374" y="132"/>
                  </a:lnTo>
                  <a:lnTo>
                    <a:pt x="375" y="127"/>
                  </a:lnTo>
                  <a:lnTo>
                    <a:pt x="374" y="126"/>
                  </a:lnTo>
                  <a:lnTo>
                    <a:pt x="375" y="126"/>
                  </a:lnTo>
                  <a:lnTo>
                    <a:pt x="375" y="125"/>
                  </a:lnTo>
                  <a:lnTo>
                    <a:pt x="376" y="125"/>
                  </a:lnTo>
                  <a:lnTo>
                    <a:pt x="377" y="125"/>
                  </a:lnTo>
                  <a:lnTo>
                    <a:pt x="378" y="125"/>
                  </a:lnTo>
                  <a:lnTo>
                    <a:pt x="379" y="126"/>
                  </a:lnTo>
                  <a:lnTo>
                    <a:pt x="378" y="126"/>
                  </a:lnTo>
                  <a:lnTo>
                    <a:pt x="377" y="127"/>
                  </a:lnTo>
                  <a:lnTo>
                    <a:pt x="376" y="127"/>
                  </a:lnTo>
                  <a:lnTo>
                    <a:pt x="376" y="128"/>
                  </a:lnTo>
                  <a:lnTo>
                    <a:pt x="376" y="129"/>
                  </a:lnTo>
                  <a:lnTo>
                    <a:pt x="375" y="136"/>
                  </a:lnTo>
                  <a:lnTo>
                    <a:pt x="376" y="137"/>
                  </a:lnTo>
                  <a:lnTo>
                    <a:pt x="376" y="138"/>
                  </a:lnTo>
                  <a:lnTo>
                    <a:pt x="375" y="141"/>
                  </a:lnTo>
                  <a:close/>
                  <a:moveTo>
                    <a:pt x="487" y="120"/>
                  </a:moveTo>
                  <a:lnTo>
                    <a:pt x="486" y="121"/>
                  </a:lnTo>
                  <a:lnTo>
                    <a:pt x="487" y="119"/>
                  </a:lnTo>
                  <a:lnTo>
                    <a:pt x="488" y="118"/>
                  </a:lnTo>
                  <a:lnTo>
                    <a:pt x="488" y="117"/>
                  </a:lnTo>
                  <a:lnTo>
                    <a:pt x="488" y="119"/>
                  </a:lnTo>
                  <a:lnTo>
                    <a:pt x="487" y="120"/>
                  </a:lnTo>
                  <a:close/>
                  <a:moveTo>
                    <a:pt x="499" y="119"/>
                  </a:moveTo>
                  <a:lnTo>
                    <a:pt x="499" y="118"/>
                  </a:lnTo>
                  <a:lnTo>
                    <a:pt x="499" y="119"/>
                  </a:lnTo>
                  <a:close/>
                  <a:moveTo>
                    <a:pt x="489" y="110"/>
                  </a:moveTo>
                  <a:lnTo>
                    <a:pt x="490" y="108"/>
                  </a:lnTo>
                  <a:lnTo>
                    <a:pt x="490" y="107"/>
                  </a:lnTo>
                  <a:lnTo>
                    <a:pt x="491" y="101"/>
                  </a:lnTo>
                  <a:lnTo>
                    <a:pt x="491" y="106"/>
                  </a:lnTo>
                  <a:lnTo>
                    <a:pt x="490" y="108"/>
                  </a:lnTo>
                  <a:lnTo>
                    <a:pt x="489" y="110"/>
                  </a:lnTo>
                  <a:close/>
                  <a:moveTo>
                    <a:pt x="490" y="96"/>
                  </a:moveTo>
                  <a:lnTo>
                    <a:pt x="489" y="95"/>
                  </a:lnTo>
                  <a:lnTo>
                    <a:pt x="490" y="95"/>
                  </a:lnTo>
                  <a:lnTo>
                    <a:pt x="491" y="100"/>
                  </a:lnTo>
                  <a:lnTo>
                    <a:pt x="490" y="96"/>
                  </a:lnTo>
                  <a:close/>
                  <a:moveTo>
                    <a:pt x="496" y="92"/>
                  </a:moveTo>
                  <a:lnTo>
                    <a:pt x="495" y="91"/>
                  </a:lnTo>
                  <a:lnTo>
                    <a:pt x="496" y="92"/>
                  </a:lnTo>
                  <a:close/>
                  <a:moveTo>
                    <a:pt x="503" y="131"/>
                  </a:moveTo>
                  <a:lnTo>
                    <a:pt x="502" y="132"/>
                  </a:lnTo>
                  <a:lnTo>
                    <a:pt x="500" y="132"/>
                  </a:lnTo>
                  <a:lnTo>
                    <a:pt x="499" y="132"/>
                  </a:lnTo>
                  <a:lnTo>
                    <a:pt x="498" y="132"/>
                  </a:lnTo>
                  <a:lnTo>
                    <a:pt x="497" y="132"/>
                  </a:lnTo>
                  <a:lnTo>
                    <a:pt x="497" y="131"/>
                  </a:lnTo>
                  <a:lnTo>
                    <a:pt x="497" y="129"/>
                  </a:lnTo>
                  <a:lnTo>
                    <a:pt x="497" y="128"/>
                  </a:lnTo>
                  <a:lnTo>
                    <a:pt x="495" y="125"/>
                  </a:lnTo>
                  <a:lnTo>
                    <a:pt x="494" y="125"/>
                  </a:lnTo>
                  <a:lnTo>
                    <a:pt x="495" y="125"/>
                  </a:lnTo>
                  <a:lnTo>
                    <a:pt x="496" y="126"/>
                  </a:lnTo>
                  <a:lnTo>
                    <a:pt x="496" y="127"/>
                  </a:lnTo>
                  <a:lnTo>
                    <a:pt x="496" y="126"/>
                  </a:lnTo>
                  <a:lnTo>
                    <a:pt x="495" y="125"/>
                  </a:lnTo>
                  <a:lnTo>
                    <a:pt x="494" y="125"/>
                  </a:lnTo>
                  <a:lnTo>
                    <a:pt x="493" y="124"/>
                  </a:lnTo>
                  <a:lnTo>
                    <a:pt x="493" y="125"/>
                  </a:lnTo>
                  <a:lnTo>
                    <a:pt x="491" y="125"/>
                  </a:lnTo>
                  <a:lnTo>
                    <a:pt x="490" y="124"/>
                  </a:lnTo>
                  <a:lnTo>
                    <a:pt x="489" y="124"/>
                  </a:lnTo>
                  <a:lnTo>
                    <a:pt x="488" y="124"/>
                  </a:lnTo>
                  <a:lnTo>
                    <a:pt x="487" y="125"/>
                  </a:lnTo>
                  <a:lnTo>
                    <a:pt x="486" y="126"/>
                  </a:lnTo>
                  <a:lnTo>
                    <a:pt x="486" y="125"/>
                  </a:lnTo>
                  <a:lnTo>
                    <a:pt x="485" y="125"/>
                  </a:lnTo>
                  <a:lnTo>
                    <a:pt x="483" y="125"/>
                  </a:lnTo>
                  <a:lnTo>
                    <a:pt x="483" y="124"/>
                  </a:lnTo>
                  <a:lnTo>
                    <a:pt x="485" y="123"/>
                  </a:lnTo>
                  <a:lnTo>
                    <a:pt x="486" y="123"/>
                  </a:lnTo>
                  <a:lnTo>
                    <a:pt x="487" y="123"/>
                  </a:lnTo>
                  <a:lnTo>
                    <a:pt x="487" y="121"/>
                  </a:lnTo>
                  <a:lnTo>
                    <a:pt x="488" y="120"/>
                  </a:lnTo>
                  <a:lnTo>
                    <a:pt x="489" y="119"/>
                  </a:lnTo>
                  <a:lnTo>
                    <a:pt x="489" y="118"/>
                  </a:lnTo>
                  <a:lnTo>
                    <a:pt x="489" y="116"/>
                  </a:lnTo>
                  <a:lnTo>
                    <a:pt x="488" y="116"/>
                  </a:lnTo>
                  <a:lnTo>
                    <a:pt x="489" y="115"/>
                  </a:lnTo>
                  <a:lnTo>
                    <a:pt x="489" y="113"/>
                  </a:lnTo>
                  <a:lnTo>
                    <a:pt x="488" y="113"/>
                  </a:lnTo>
                  <a:lnTo>
                    <a:pt x="488" y="112"/>
                  </a:lnTo>
                  <a:lnTo>
                    <a:pt x="488" y="111"/>
                  </a:lnTo>
                  <a:lnTo>
                    <a:pt x="489" y="111"/>
                  </a:lnTo>
                  <a:lnTo>
                    <a:pt x="490" y="111"/>
                  </a:lnTo>
                  <a:lnTo>
                    <a:pt x="490" y="110"/>
                  </a:lnTo>
                  <a:lnTo>
                    <a:pt x="490" y="109"/>
                  </a:lnTo>
                  <a:lnTo>
                    <a:pt x="490" y="108"/>
                  </a:lnTo>
                  <a:lnTo>
                    <a:pt x="491" y="107"/>
                  </a:lnTo>
                  <a:lnTo>
                    <a:pt x="491" y="106"/>
                  </a:lnTo>
                  <a:lnTo>
                    <a:pt x="493" y="102"/>
                  </a:lnTo>
                  <a:lnTo>
                    <a:pt x="491" y="102"/>
                  </a:lnTo>
                  <a:lnTo>
                    <a:pt x="491" y="101"/>
                  </a:lnTo>
                  <a:lnTo>
                    <a:pt x="493" y="101"/>
                  </a:lnTo>
                  <a:lnTo>
                    <a:pt x="491" y="100"/>
                  </a:lnTo>
                  <a:lnTo>
                    <a:pt x="491" y="99"/>
                  </a:lnTo>
                  <a:lnTo>
                    <a:pt x="493" y="99"/>
                  </a:lnTo>
                  <a:lnTo>
                    <a:pt x="493" y="98"/>
                  </a:lnTo>
                  <a:lnTo>
                    <a:pt x="490" y="95"/>
                  </a:lnTo>
                  <a:lnTo>
                    <a:pt x="489" y="94"/>
                  </a:lnTo>
                  <a:lnTo>
                    <a:pt x="488" y="94"/>
                  </a:lnTo>
                  <a:lnTo>
                    <a:pt x="487" y="94"/>
                  </a:lnTo>
                  <a:lnTo>
                    <a:pt x="487" y="93"/>
                  </a:lnTo>
                  <a:lnTo>
                    <a:pt x="486" y="94"/>
                  </a:lnTo>
                  <a:lnTo>
                    <a:pt x="485" y="93"/>
                  </a:lnTo>
                  <a:lnTo>
                    <a:pt x="483" y="93"/>
                  </a:lnTo>
                  <a:lnTo>
                    <a:pt x="482" y="91"/>
                  </a:lnTo>
                  <a:lnTo>
                    <a:pt x="483" y="90"/>
                  </a:lnTo>
                  <a:lnTo>
                    <a:pt x="482" y="90"/>
                  </a:lnTo>
                  <a:lnTo>
                    <a:pt x="483" y="89"/>
                  </a:lnTo>
                  <a:lnTo>
                    <a:pt x="482" y="87"/>
                  </a:lnTo>
                  <a:lnTo>
                    <a:pt x="483" y="87"/>
                  </a:lnTo>
                  <a:lnTo>
                    <a:pt x="483" y="86"/>
                  </a:lnTo>
                  <a:lnTo>
                    <a:pt x="485" y="85"/>
                  </a:lnTo>
                  <a:lnTo>
                    <a:pt x="486" y="84"/>
                  </a:lnTo>
                  <a:lnTo>
                    <a:pt x="487" y="83"/>
                  </a:lnTo>
                  <a:lnTo>
                    <a:pt x="488" y="83"/>
                  </a:lnTo>
                  <a:lnTo>
                    <a:pt x="489" y="82"/>
                  </a:lnTo>
                  <a:lnTo>
                    <a:pt x="490" y="82"/>
                  </a:lnTo>
                  <a:lnTo>
                    <a:pt x="491" y="82"/>
                  </a:lnTo>
                  <a:lnTo>
                    <a:pt x="491" y="81"/>
                  </a:lnTo>
                  <a:lnTo>
                    <a:pt x="493" y="82"/>
                  </a:lnTo>
                  <a:lnTo>
                    <a:pt x="494" y="82"/>
                  </a:lnTo>
                  <a:lnTo>
                    <a:pt x="494" y="81"/>
                  </a:lnTo>
                  <a:lnTo>
                    <a:pt x="495" y="81"/>
                  </a:lnTo>
                  <a:lnTo>
                    <a:pt x="496" y="81"/>
                  </a:lnTo>
                  <a:lnTo>
                    <a:pt x="496" y="79"/>
                  </a:lnTo>
                  <a:lnTo>
                    <a:pt x="497" y="79"/>
                  </a:lnTo>
                  <a:lnTo>
                    <a:pt x="498" y="79"/>
                  </a:lnTo>
                  <a:lnTo>
                    <a:pt x="498" y="81"/>
                  </a:lnTo>
                  <a:lnTo>
                    <a:pt x="497" y="81"/>
                  </a:lnTo>
                  <a:lnTo>
                    <a:pt x="497" y="82"/>
                  </a:lnTo>
                  <a:lnTo>
                    <a:pt x="496" y="82"/>
                  </a:lnTo>
                  <a:lnTo>
                    <a:pt x="495" y="82"/>
                  </a:lnTo>
                  <a:lnTo>
                    <a:pt x="495" y="83"/>
                  </a:lnTo>
                  <a:lnTo>
                    <a:pt x="495" y="86"/>
                  </a:lnTo>
                  <a:lnTo>
                    <a:pt x="495" y="85"/>
                  </a:lnTo>
                  <a:lnTo>
                    <a:pt x="494" y="85"/>
                  </a:lnTo>
                  <a:lnTo>
                    <a:pt x="493" y="85"/>
                  </a:lnTo>
                  <a:lnTo>
                    <a:pt x="493" y="86"/>
                  </a:lnTo>
                  <a:lnTo>
                    <a:pt x="494" y="89"/>
                  </a:lnTo>
                  <a:lnTo>
                    <a:pt x="495" y="89"/>
                  </a:lnTo>
                  <a:lnTo>
                    <a:pt x="495" y="87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6" y="93"/>
                  </a:lnTo>
                  <a:lnTo>
                    <a:pt x="496" y="94"/>
                  </a:lnTo>
                  <a:lnTo>
                    <a:pt x="496" y="93"/>
                  </a:lnTo>
                  <a:lnTo>
                    <a:pt x="496" y="94"/>
                  </a:lnTo>
                  <a:lnTo>
                    <a:pt x="496" y="95"/>
                  </a:lnTo>
                  <a:lnTo>
                    <a:pt x="497" y="95"/>
                  </a:lnTo>
                  <a:lnTo>
                    <a:pt x="498" y="95"/>
                  </a:lnTo>
                  <a:lnTo>
                    <a:pt x="499" y="95"/>
                  </a:lnTo>
                  <a:lnTo>
                    <a:pt x="500" y="96"/>
                  </a:lnTo>
                  <a:lnTo>
                    <a:pt x="502" y="96"/>
                  </a:lnTo>
                  <a:lnTo>
                    <a:pt x="502" y="98"/>
                  </a:lnTo>
                  <a:lnTo>
                    <a:pt x="503" y="98"/>
                  </a:lnTo>
                  <a:lnTo>
                    <a:pt x="504" y="98"/>
                  </a:lnTo>
                  <a:lnTo>
                    <a:pt x="504" y="99"/>
                  </a:lnTo>
                  <a:lnTo>
                    <a:pt x="504" y="100"/>
                  </a:lnTo>
                  <a:lnTo>
                    <a:pt x="504" y="101"/>
                  </a:lnTo>
                  <a:lnTo>
                    <a:pt x="504" y="102"/>
                  </a:lnTo>
                  <a:lnTo>
                    <a:pt x="503" y="103"/>
                  </a:lnTo>
                  <a:lnTo>
                    <a:pt x="503" y="104"/>
                  </a:lnTo>
                  <a:lnTo>
                    <a:pt x="503" y="106"/>
                  </a:lnTo>
                  <a:lnTo>
                    <a:pt x="503" y="107"/>
                  </a:lnTo>
                  <a:lnTo>
                    <a:pt x="502" y="107"/>
                  </a:lnTo>
                  <a:lnTo>
                    <a:pt x="500" y="108"/>
                  </a:lnTo>
                  <a:lnTo>
                    <a:pt x="499" y="108"/>
                  </a:lnTo>
                  <a:lnTo>
                    <a:pt x="498" y="108"/>
                  </a:lnTo>
                  <a:lnTo>
                    <a:pt x="499" y="108"/>
                  </a:lnTo>
                  <a:lnTo>
                    <a:pt x="499" y="110"/>
                  </a:lnTo>
                  <a:lnTo>
                    <a:pt x="499" y="111"/>
                  </a:lnTo>
                  <a:lnTo>
                    <a:pt x="500" y="113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500" y="115"/>
                  </a:lnTo>
                  <a:lnTo>
                    <a:pt x="500" y="116"/>
                  </a:lnTo>
                  <a:lnTo>
                    <a:pt x="499" y="117"/>
                  </a:lnTo>
                  <a:lnTo>
                    <a:pt x="498" y="118"/>
                  </a:lnTo>
                  <a:lnTo>
                    <a:pt x="498" y="119"/>
                  </a:lnTo>
                  <a:lnTo>
                    <a:pt x="499" y="119"/>
                  </a:lnTo>
                  <a:lnTo>
                    <a:pt x="500" y="120"/>
                  </a:lnTo>
                  <a:lnTo>
                    <a:pt x="500" y="121"/>
                  </a:lnTo>
                  <a:lnTo>
                    <a:pt x="499" y="124"/>
                  </a:lnTo>
                  <a:lnTo>
                    <a:pt x="499" y="125"/>
                  </a:lnTo>
                  <a:lnTo>
                    <a:pt x="500" y="125"/>
                  </a:lnTo>
                  <a:lnTo>
                    <a:pt x="502" y="125"/>
                  </a:lnTo>
                  <a:lnTo>
                    <a:pt x="500" y="124"/>
                  </a:lnTo>
                  <a:lnTo>
                    <a:pt x="500" y="123"/>
                  </a:lnTo>
                  <a:lnTo>
                    <a:pt x="502" y="125"/>
                  </a:lnTo>
                  <a:lnTo>
                    <a:pt x="503" y="125"/>
                  </a:lnTo>
                  <a:lnTo>
                    <a:pt x="503" y="126"/>
                  </a:lnTo>
                  <a:lnTo>
                    <a:pt x="504" y="131"/>
                  </a:lnTo>
                  <a:lnTo>
                    <a:pt x="503" y="131"/>
                  </a:lnTo>
                  <a:close/>
                  <a:moveTo>
                    <a:pt x="2262" y="1186"/>
                  </a:moveTo>
                  <a:lnTo>
                    <a:pt x="2263" y="1186"/>
                  </a:lnTo>
                  <a:lnTo>
                    <a:pt x="2264" y="1186"/>
                  </a:lnTo>
                  <a:lnTo>
                    <a:pt x="2264" y="1187"/>
                  </a:lnTo>
                  <a:lnTo>
                    <a:pt x="2264" y="1188"/>
                  </a:lnTo>
                  <a:lnTo>
                    <a:pt x="2263" y="1188"/>
                  </a:lnTo>
                  <a:lnTo>
                    <a:pt x="2262" y="1188"/>
                  </a:lnTo>
                  <a:lnTo>
                    <a:pt x="2262" y="1187"/>
                  </a:lnTo>
                  <a:lnTo>
                    <a:pt x="2261" y="1187"/>
                  </a:lnTo>
                  <a:lnTo>
                    <a:pt x="2261" y="1186"/>
                  </a:lnTo>
                  <a:lnTo>
                    <a:pt x="2262" y="1186"/>
                  </a:lnTo>
                  <a:close/>
                  <a:moveTo>
                    <a:pt x="2264" y="1178"/>
                  </a:moveTo>
                  <a:lnTo>
                    <a:pt x="2265" y="1178"/>
                  </a:lnTo>
                  <a:lnTo>
                    <a:pt x="2265" y="1179"/>
                  </a:lnTo>
                  <a:lnTo>
                    <a:pt x="2267" y="1179"/>
                  </a:lnTo>
                  <a:lnTo>
                    <a:pt x="2267" y="1180"/>
                  </a:lnTo>
                  <a:lnTo>
                    <a:pt x="2265" y="1180"/>
                  </a:lnTo>
                  <a:lnTo>
                    <a:pt x="2265" y="1181"/>
                  </a:lnTo>
                  <a:lnTo>
                    <a:pt x="2267" y="1181"/>
                  </a:lnTo>
                  <a:lnTo>
                    <a:pt x="2265" y="1182"/>
                  </a:lnTo>
                  <a:lnTo>
                    <a:pt x="2264" y="1182"/>
                  </a:lnTo>
                  <a:lnTo>
                    <a:pt x="2264" y="1181"/>
                  </a:lnTo>
                  <a:lnTo>
                    <a:pt x="2263" y="1180"/>
                  </a:lnTo>
                  <a:lnTo>
                    <a:pt x="2264" y="1180"/>
                  </a:lnTo>
                  <a:lnTo>
                    <a:pt x="2263" y="1179"/>
                  </a:lnTo>
                  <a:lnTo>
                    <a:pt x="2263" y="1178"/>
                  </a:lnTo>
                  <a:lnTo>
                    <a:pt x="2264" y="1178"/>
                  </a:lnTo>
                  <a:close/>
                  <a:moveTo>
                    <a:pt x="2272" y="1169"/>
                  </a:moveTo>
                  <a:lnTo>
                    <a:pt x="2275" y="1170"/>
                  </a:lnTo>
                  <a:lnTo>
                    <a:pt x="2275" y="1171"/>
                  </a:lnTo>
                  <a:lnTo>
                    <a:pt x="2275" y="1172"/>
                  </a:lnTo>
                  <a:lnTo>
                    <a:pt x="2275" y="1173"/>
                  </a:lnTo>
                  <a:lnTo>
                    <a:pt x="2273" y="1173"/>
                  </a:lnTo>
                  <a:lnTo>
                    <a:pt x="2272" y="1173"/>
                  </a:lnTo>
                  <a:lnTo>
                    <a:pt x="2272" y="1174"/>
                  </a:lnTo>
                  <a:lnTo>
                    <a:pt x="2273" y="1174"/>
                  </a:lnTo>
                  <a:lnTo>
                    <a:pt x="2273" y="1175"/>
                  </a:lnTo>
                  <a:lnTo>
                    <a:pt x="2272" y="1177"/>
                  </a:lnTo>
                  <a:lnTo>
                    <a:pt x="2272" y="1175"/>
                  </a:lnTo>
                  <a:lnTo>
                    <a:pt x="2272" y="1177"/>
                  </a:lnTo>
                  <a:lnTo>
                    <a:pt x="2271" y="1175"/>
                  </a:lnTo>
                  <a:lnTo>
                    <a:pt x="2270" y="1175"/>
                  </a:lnTo>
                  <a:lnTo>
                    <a:pt x="2270" y="1174"/>
                  </a:lnTo>
                  <a:lnTo>
                    <a:pt x="2269" y="1174"/>
                  </a:lnTo>
                  <a:lnTo>
                    <a:pt x="2269" y="1173"/>
                  </a:lnTo>
                  <a:lnTo>
                    <a:pt x="2269" y="1172"/>
                  </a:lnTo>
                  <a:lnTo>
                    <a:pt x="2269" y="1171"/>
                  </a:lnTo>
                  <a:lnTo>
                    <a:pt x="2270" y="1171"/>
                  </a:lnTo>
                  <a:lnTo>
                    <a:pt x="2269" y="1170"/>
                  </a:lnTo>
                  <a:lnTo>
                    <a:pt x="2270" y="1169"/>
                  </a:lnTo>
                  <a:lnTo>
                    <a:pt x="2271" y="1167"/>
                  </a:lnTo>
                  <a:lnTo>
                    <a:pt x="2272" y="1169"/>
                  </a:lnTo>
                  <a:close/>
                  <a:moveTo>
                    <a:pt x="893" y="1148"/>
                  </a:moveTo>
                  <a:lnTo>
                    <a:pt x="893" y="1149"/>
                  </a:lnTo>
                  <a:lnTo>
                    <a:pt x="893" y="1150"/>
                  </a:lnTo>
                  <a:lnTo>
                    <a:pt x="892" y="1150"/>
                  </a:lnTo>
                  <a:lnTo>
                    <a:pt x="892" y="1149"/>
                  </a:lnTo>
                  <a:lnTo>
                    <a:pt x="892" y="1148"/>
                  </a:lnTo>
                  <a:lnTo>
                    <a:pt x="893" y="1148"/>
                  </a:lnTo>
                  <a:close/>
                  <a:moveTo>
                    <a:pt x="890" y="1144"/>
                  </a:moveTo>
                  <a:lnTo>
                    <a:pt x="890" y="1145"/>
                  </a:lnTo>
                  <a:lnTo>
                    <a:pt x="890" y="1146"/>
                  </a:lnTo>
                  <a:lnTo>
                    <a:pt x="890" y="1147"/>
                  </a:lnTo>
                  <a:lnTo>
                    <a:pt x="889" y="1147"/>
                  </a:lnTo>
                  <a:lnTo>
                    <a:pt x="889" y="1148"/>
                  </a:lnTo>
                  <a:lnTo>
                    <a:pt x="889" y="1147"/>
                  </a:lnTo>
                  <a:lnTo>
                    <a:pt x="889" y="1146"/>
                  </a:lnTo>
                  <a:lnTo>
                    <a:pt x="889" y="1145"/>
                  </a:lnTo>
                  <a:lnTo>
                    <a:pt x="889" y="1144"/>
                  </a:lnTo>
                  <a:lnTo>
                    <a:pt x="890" y="1144"/>
                  </a:lnTo>
                  <a:lnTo>
                    <a:pt x="891" y="1144"/>
                  </a:lnTo>
                  <a:lnTo>
                    <a:pt x="890" y="1144"/>
                  </a:lnTo>
                  <a:close/>
                  <a:moveTo>
                    <a:pt x="2065" y="2007"/>
                  </a:moveTo>
                  <a:lnTo>
                    <a:pt x="2065" y="2008"/>
                  </a:lnTo>
                  <a:lnTo>
                    <a:pt x="2065" y="2007"/>
                  </a:lnTo>
                  <a:close/>
                  <a:moveTo>
                    <a:pt x="2065" y="2007"/>
                  </a:moveTo>
                  <a:lnTo>
                    <a:pt x="2065" y="2006"/>
                  </a:lnTo>
                  <a:lnTo>
                    <a:pt x="2064" y="2006"/>
                  </a:lnTo>
                  <a:lnTo>
                    <a:pt x="2065" y="2006"/>
                  </a:lnTo>
                  <a:lnTo>
                    <a:pt x="2065" y="2007"/>
                  </a:lnTo>
                  <a:close/>
                  <a:moveTo>
                    <a:pt x="2088" y="1999"/>
                  </a:moveTo>
                  <a:lnTo>
                    <a:pt x="2089" y="1999"/>
                  </a:lnTo>
                  <a:lnTo>
                    <a:pt x="2088" y="1999"/>
                  </a:lnTo>
                  <a:close/>
                  <a:moveTo>
                    <a:pt x="2093" y="1997"/>
                  </a:moveTo>
                  <a:lnTo>
                    <a:pt x="2093" y="1998"/>
                  </a:lnTo>
                  <a:lnTo>
                    <a:pt x="2092" y="1998"/>
                  </a:lnTo>
                  <a:lnTo>
                    <a:pt x="2093" y="1997"/>
                  </a:lnTo>
                  <a:close/>
                  <a:moveTo>
                    <a:pt x="2087" y="1998"/>
                  </a:moveTo>
                  <a:lnTo>
                    <a:pt x="2088" y="1999"/>
                  </a:lnTo>
                  <a:lnTo>
                    <a:pt x="2087" y="1999"/>
                  </a:lnTo>
                  <a:lnTo>
                    <a:pt x="2087" y="1998"/>
                  </a:lnTo>
                  <a:close/>
                  <a:moveTo>
                    <a:pt x="2086" y="1998"/>
                  </a:moveTo>
                  <a:lnTo>
                    <a:pt x="2086" y="1999"/>
                  </a:lnTo>
                  <a:lnTo>
                    <a:pt x="2087" y="1999"/>
                  </a:lnTo>
                  <a:lnTo>
                    <a:pt x="2086" y="2000"/>
                  </a:lnTo>
                  <a:lnTo>
                    <a:pt x="2086" y="1999"/>
                  </a:lnTo>
                  <a:lnTo>
                    <a:pt x="2084" y="1999"/>
                  </a:lnTo>
                  <a:lnTo>
                    <a:pt x="2084" y="1998"/>
                  </a:lnTo>
                  <a:lnTo>
                    <a:pt x="2086" y="1998"/>
                  </a:lnTo>
                  <a:close/>
                  <a:moveTo>
                    <a:pt x="2091" y="1997"/>
                  </a:moveTo>
                  <a:lnTo>
                    <a:pt x="2091" y="1998"/>
                  </a:lnTo>
                  <a:lnTo>
                    <a:pt x="2091" y="1997"/>
                  </a:lnTo>
                  <a:lnTo>
                    <a:pt x="2090" y="1997"/>
                  </a:lnTo>
                  <a:lnTo>
                    <a:pt x="2091" y="1997"/>
                  </a:lnTo>
                  <a:close/>
                  <a:moveTo>
                    <a:pt x="2110" y="1985"/>
                  </a:moveTo>
                  <a:lnTo>
                    <a:pt x="2110" y="1986"/>
                  </a:lnTo>
                  <a:lnTo>
                    <a:pt x="2109" y="1986"/>
                  </a:lnTo>
                  <a:lnTo>
                    <a:pt x="2110" y="1986"/>
                  </a:lnTo>
                  <a:lnTo>
                    <a:pt x="2110" y="1985"/>
                  </a:lnTo>
                  <a:close/>
                  <a:moveTo>
                    <a:pt x="2113" y="1983"/>
                  </a:moveTo>
                  <a:lnTo>
                    <a:pt x="2113" y="1984"/>
                  </a:lnTo>
                  <a:lnTo>
                    <a:pt x="2112" y="1984"/>
                  </a:lnTo>
                  <a:lnTo>
                    <a:pt x="2113" y="1983"/>
                  </a:lnTo>
                  <a:close/>
                  <a:moveTo>
                    <a:pt x="2097" y="1973"/>
                  </a:moveTo>
                  <a:lnTo>
                    <a:pt x="2097" y="1974"/>
                  </a:lnTo>
                  <a:lnTo>
                    <a:pt x="2096" y="1974"/>
                  </a:lnTo>
                  <a:lnTo>
                    <a:pt x="2096" y="1973"/>
                  </a:lnTo>
                  <a:lnTo>
                    <a:pt x="2097" y="1973"/>
                  </a:lnTo>
                  <a:close/>
                  <a:moveTo>
                    <a:pt x="2095" y="1972"/>
                  </a:moveTo>
                  <a:lnTo>
                    <a:pt x="2095" y="1973"/>
                  </a:lnTo>
                  <a:lnTo>
                    <a:pt x="2093" y="1972"/>
                  </a:lnTo>
                  <a:lnTo>
                    <a:pt x="2095" y="1972"/>
                  </a:lnTo>
                  <a:close/>
                  <a:moveTo>
                    <a:pt x="2082" y="1956"/>
                  </a:moveTo>
                  <a:lnTo>
                    <a:pt x="2082" y="1957"/>
                  </a:lnTo>
                  <a:lnTo>
                    <a:pt x="2081" y="1957"/>
                  </a:lnTo>
                  <a:lnTo>
                    <a:pt x="2080" y="1957"/>
                  </a:lnTo>
                  <a:lnTo>
                    <a:pt x="2080" y="1956"/>
                  </a:lnTo>
                  <a:lnTo>
                    <a:pt x="2081" y="1956"/>
                  </a:lnTo>
                  <a:lnTo>
                    <a:pt x="2082" y="1956"/>
                  </a:lnTo>
                  <a:close/>
                  <a:moveTo>
                    <a:pt x="2080" y="1957"/>
                  </a:moveTo>
                  <a:lnTo>
                    <a:pt x="2079" y="1957"/>
                  </a:lnTo>
                  <a:lnTo>
                    <a:pt x="2079" y="1956"/>
                  </a:lnTo>
                  <a:lnTo>
                    <a:pt x="2078" y="1956"/>
                  </a:lnTo>
                  <a:lnTo>
                    <a:pt x="2078" y="1957"/>
                  </a:lnTo>
                  <a:lnTo>
                    <a:pt x="2078" y="1956"/>
                  </a:lnTo>
                  <a:lnTo>
                    <a:pt x="2079" y="1955"/>
                  </a:lnTo>
                  <a:lnTo>
                    <a:pt x="2080" y="1956"/>
                  </a:lnTo>
                  <a:lnTo>
                    <a:pt x="2080" y="1957"/>
                  </a:lnTo>
                  <a:close/>
                  <a:moveTo>
                    <a:pt x="2072" y="1956"/>
                  </a:moveTo>
                  <a:lnTo>
                    <a:pt x="2073" y="1956"/>
                  </a:lnTo>
                  <a:lnTo>
                    <a:pt x="2072" y="1957"/>
                  </a:lnTo>
                  <a:lnTo>
                    <a:pt x="2071" y="1957"/>
                  </a:lnTo>
                  <a:lnTo>
                    <a:pt x="2071" y="1956"/>
                  </a:lnTo>
                  <a:lnTo>
                    <a:pt x="2072" y="1956"/>
                  </a:lnTo>
                  <a:close/>
                  <a:moveTo>
                    <a:pt x="2077" y="1955"/>
                  </a:moveTo>
                  <a:lnTo>
                    <a:pt x="2077" y="1956"/>
                  </a:lnTo>
                  <a:lnTo>
                    <a:pt x="2077" y="1955"/>
                  </a:lnTo>
                  <a:lnTo>
                    <a:pt x="2075" y="1955"/>
                  </a:lnTo>
                  <a:lnTo>
                    <a:pt x="2077" y="1955"/>
                  </a:lnTo>
                  <a:close/>
                  <a:moveTo>
                    <a:pt x="2022" y="1858"/>
                  </a:moveTo>
                  <a:lnTo>
                    <a:pt x="2022" y="1859"/>
                  </a:lnTo>
                  <a:lnTo>
                    <a:pt x="2021" y="1859"/>
                  </a:lnTo>
                  <a:lnTo>
                    <a:pt x="2022" y="1858"/>
                  </a:lnTo>
                  <a:close/>
                  <a:moveTo>
                    <a:pt x="2021" y="1858"/>
                  </a:moveTo>
                  <a:lnTo>
                    <a:pt x="2021" y="1857"/>
                  </a:lnTo>
                  <a:lnTo>
                    <a:pt x="2022" y="1857"/>
                  </a:lnTo>
                  <a:lnTo>
                    <a:pt x="2021" y="1858"/>
                  </a:lnTo>
                  <a:close/>
                  <a:moveTo>
                    <a:pt x="1762" y="1886"/>
                  </a:moveTo>
                  <a:lnTo>
                    <a:pt x="1762" y="1888"/>
                  </a:lnTo>
                  <a:lnTo>
                    <a:pt x="1759" y="1888"/>
                  </a:lnTo>
                  <a:lnTo>
                    <a:pt x="1760" y="1888"/>
                  </a:lnTo>
                  <a:lnTo>
                    <a:pt x="1760" y="1886"/>
                  </a:lnTo>
                  <a:lnTo>
                    <a:pt x="1761" y="1886"/>
                  </a:lnTo>
                  <a:lnTo>
                    <a:pt x="1761" y="1888"/>
                  </a:lnTo>
                  <a:lnTo>
                    <a:pt x="1761" y="1886"/>
                  </a:lnTo>
                  <a:lnTo>
                    <a:pt x="1762" y="1886"/>
                  </a:lnTo>
                  <a:close/>
                  <a:moveTo>
                    <a:pt x="1770" y="1886"/>
                  </a:moveTo>
                  <a:lnTo>
                    <a:pt x="1769" y="1886"/>
                  </a:lnTo>
                  <a:lnTo>
                    <a:pt x="1767" y="1885"/>
                  </a:lnTo>
                  <a:lnTo>
                    <a:pt x="1769" y="1885"/>
                  </a:lnTo>
                  <a:lnTo>
                    <a:pt x="1770" y="1886"/>
                  </a:lnTo>
                  <a:close/>
                  <a:moveTo>
                    <a:pt x="2008" y="1845"/>
                  </a:moveTo>
                  <a:lnTo>
                    <a:pt x="2009" y="1845"/>
                  </a:lnTo>
                  <a:lnTo>
                    <a:pt x="2008" y="1847"/>
                  </a:lnTo>
                  <a:lnTo>
                    <a:pt x="2008" y="1845"/>
                  </a:lnTo>
                  <a:close/>
                  <a:moveTo>
                    <a:pt x="1769" y="1880"/>
                  </a:moveTo>
                  <a:lnTo>
                    <a:pt x="1768" y="1880"/>
                  </a:lnTo>
                  <a:lnTo>
                    <a:pt x="1769" y="1878"/>
                  </a:lnTo>
                  <a:lnTo>
                    <a:pt x="1769" y="1880"/>
                  </a:lnTo>
                  <a:close/>
                  <a:moveTo>
                    <a:pt x="1785" y="1876"/>
                  </a:moveTo>
                  <a:lnTo>
                    <a:pt x="1786" y="1876"/>
                  </a:lnTo>
                  <a:lnTo>
                    <a:pt x="1785" y="1876"/>
                  </a:lnTo>
                  <a:close/>
                  <a:moveTo>
                    <a:pt x="1782" y="1869"/>
                  </a:moveTo>
                  <a:lnTo>
                    <a:pt x="1782" y="1870"/>
                  </a:lnTo>
                  <a:lnTo>
                    <a:pt x="1781" y="1870"/>
                  </a:lnTo>
                  <a:lnTo>
                    <a:pt x="1781" y="1869"/>
                  </a:lnTo>
                  <a:lnTo>
                    <a:pt x="1780" y="1869"/>
                  </a:lnTo>
                  <a:lnTo>
                    <a:pt x="1779" y="1869"/>
                  </a:lnTo>
                  <a:lnTo>
                    <a:pt x="1778" y="1869"/>
                  </a:lnTo>
                  <a:lnTo>
                    <a:pt x="1778" y="1868"/>
                  </a:lnTo>
                  <a:lnTo>
                    <a:pt x="1779" y="1868"/>
                  </a:lnTo>
                  <a:lnTo>
                    <a:pt x="1780" y="1868"/>
                  </a:lnTo>
                  <a:lnTo>
                    <a:pt x="1781" y="1868"/>
                  </a:lnTo>
                  <a:lnTo>
                    <a:pt x="1781" y="1869"/>
                  </a:lnTo>
                  <a:lnTo>
                    <a:pt x="1782" y="1869"/>
                  </a:lnTo>
                  <a:close/>
                  <a:moveTo>
                    <a:pt x="1812" y="1863"/>
                  </a:moveTo>
                  <a:lnTo>
                    <a:pt x="1813" y="1863"/>
                  </a:lnTo>
                  <a:lnTo>
                    <a:pt x="1812" y="1863"/>
                  </a:lnTo>
                  <a:lnTo>
                    <a:pt x="1812" y="1864"/>
                  </a:lnTo>
                  <a:lnTo>
                    <a:pt x="1811" y="1864"/>
                  </a:lnTo>
                  <a:lnTo>
                    <a:pt x="1812" y="1863"/>
                  </a:lnTo>
                  <a:close/>
                  <a:moveTo>
                    <a:pt x="1814" y="1859"/>
                  </a:moveTo>
                  <a:lnTo>
                    <a:pt x="1815" y="1859"/>
                  </a:lnTo>
                  <a:lnTo>
                    <a:pt x="1814" y="1859"/>
                  </a:lnTo>
                  <a:close/>
                  <a:moveTo>
                    <a:pt x="1816" y="1857"/>
                  </a:moveTo>
                  <a:lnTo>
                    <a:pt x="1815" y="1858"/>
                  </a:lnTo>
                  <a:lnTo>
                    <a:pt x="1817" y="1855"/>
                  </a:lnTo>
                  <a:lnTo>
                    <a:pt x="1817" y="1856"/>
                  </a:lnTo>
                  <a:lnTo>
                    <a:pt x="1816" y="1857"/>
                  </a:lnTo>
                  <a:close/>
                  <a:moveTo>
                    <a:pt x="2048" y="1748"/>
                  </a:moveTo>
                  <a:lnTo>
                    <a:pt x="2049" y="1747"/>
                  </a:lnTo>
                  <a:lnTo>
                    <a:pt x="2051" y="1747"/>
                  </a:lnTo>
                  <a:lnTo>
                    <a:pt x="2051" y="1748"/>
                  </a:lnTo>
                  <a:lnTo>
                    <a:pt x="2051" y="1749"/>
                  </a:lnTo>
                  <a:lnTo>
                    <a:pt x="2049" y="1750"/>
                  </a:lnTo>
                  <a:lnTo>
                    <a:pt x="2049" y="1752"/>
                  </a:lnTo>
                  <a:lnTo>
                    <a:pt x="2048" y="1752"/>
                  </a:lnTo>
                  <a:lnTo>
                    <a:pt x="2048" y="1751"/>
                  </a:lnTo>
                  <a:lnTo>
                    <a:pt x="2048" y="1750"/>
                  </a:lnTo>
                  <a:lnTo>
                    <a:pt x="2048" y="1749"/>
                  </a:lnTo>
                  <a:lnTo>
                    <a:pt x="2048" y="1748"/>
                  </a:lnTo>
                  <a:close/>
                  <a:moveTo>
                    <a:pt x="2051" y="1741"/>
                  </a:moveTo>
                  <a:lnTo>
                    <a:pt x="2051" y="1740"/>
                  </a:lnTo>
                  <a:lnTo>
                    <a:pt x="2052" y="1741"/>
                  </a:lnTo>
                  <a:lnTo>
                    <a:pt x="2052" y="1742"/>
                  </a:lnTo>
                  <a:lnTo>
                    <a:pt x="2052" y="1743"/>
                  </a:lnTo>
                  <a:lnTo>
                    <a:pt x="2052" y="1744"/>
                  </a:lnTo>
                  <a:lnTo>
                    <a:pt x="2051" y="1744"/>
                  </a:lnTo>
                  <a:lnTo>
                    <a:pt x="2051" y="1743"/>
                  </a:lnTo>
                  <a:lnTo>
                    <a:pt x="2049" y="1742"/>
                  </a:lnTo>
                  <a:lnTo>
                    <a:pt x="2051" y="1742"/>
                  </a:lnTo>
                  <a:lnTo>
                    <a:pt x="2051" y="1741"/>
                  </a:lnTo>
                  <a:close/>
                  <a:moveTo>
                    <a:pt x="896" y="1668"/>
                  </a:moveTo>
                  <a:lnTo>
                    <a:pt x="895" y="1668"/>
                  </a:lnTo>
                  <a:lnTo>
                    <a:pt x="895" y="1669"/>
                  </a:lnTo>
                  <a:lnTo>
                    <a:pt x="895" y="1671"/>
                  </a:lnTo>
                  <a:lnTo>
                    <a:pt x="895" y="1669"/>
                  </a:lnTo>
                  <a:lnTo>
                    <a:pt x="894" y="1669"/>
                  </a:lnTo>
                  <a:lnTo>
                    <a:pt x="895" y="1668"/>
                  </a:lnTo>
                  <a:lnTo>
                    <a:pt x="896" y="1668"/>
                  </a:lnTo>
                  <a:close/>
                  <a:moveTo>
                    <a:pt x="2159" y="1501"/>
                  </a:moveTo>
                  <a:lnTo>
                    <a:pt x="2160" y="1500"/>
                  </a:lnTo>
                  <a:lnTo>
                    <a:pt x="2159" y="1500"/>
                  </a:lnTo>
                  <a:lnTo>
                    <a:pt x="2159" y="1499"/>
                  </a:lnTo>
                  <a:lnTo>
                    <a:pt x="2158" y="1498"/>
                  </a:lnTo>
                  <a:lnTo>
                    <a:pt x="2159" y="1497"/>
                  </a:lnTo>
                  <a:lnTo>
                    <a:pt x="2158" y="1496"/>
                  </a:lnTo>
                  <a:lnTo>
                    <a:pt x="2159" y="1496"/>
                  </a:lnTo>
                  <a:lnTo>
                    <a:pt x="2160" y="1496"/>
                  </a:lnTo>
                  <a:lnTo>
                    <a:pt x="2159" y="1497"/>
                  </a:lnTo>
                  <a:lnTo>
                    <a:pt x="2159" y="1498"/>
                  </a:lnTo>
                  <a:lnTo>
                    <a:pt x="2160" y="1498"/>
                  </a:lnTo>
                  <a:lnTo>
                    <a:pt x="2161" y="1498"/>
                  </a:lnTo>
                  <a:lnTo>
                    <a:pt x="2161" y="1499"/>
                  </a:lnTo>
                  <a:lnTo>
                    <a:pt x="2160" y="1500"/>
                  </a:lnTo>
                  <a:lnTo>
                    <a:pt x="2160" y="1501"/>
                  </a:lnTo>
                  <a:lnTo>
                    <a:pt x="2159" y="1503"/>
                  </a:lnTo>
                  <a:lnTo>
                    <a:pt x="2159" y="1501"/>
                  </a:lnTo>
                  <a:close/>
                  <a:moveTo>
                    <a:pt x="2213" y="1326"/>
                  </a:moveTo>
                  <a:lnTo>
                    <a:pt x="2215" y="1326"/>
                  </a:lnTo>
                  <a:lnTo>
                    <a:pt x="2216" y="1328"/>
                  </a:lnTo>
                  <a:lnTo>
                    <a:pt x="2215" y="1328"/>
                  </a:lnTo>
                  <a:lnTo>
                    <a:pt x="2213" y="1328"/>
                  </a:lnTo>
                  <a:lnTo>
                    <a:pt x="2213" y="1329"/>
                  </a:lnTo>
                  <a:lnTo>
                    <a:pt x="2212" y="1329"/>
                  </a:lnTo>
                  <a:lnTo>
                    <a:pt x="2212" y="1328"/>
                  </a:lnTo>
                  <a:lnTo>
                    <a:pt x="2213" y="1326"/>
                  </a:lnTo>
                  <a:close/>
                  <a:moveTo>
                    <a:pt x="2218" y="1323"/>
                  </a:moveTo>
                  <a:lnTo>
                    <a:pt x="2219" y="1324"/>
                  </a:lnTo>
                  <a:lnTo>
                    <a:pt x="2220" y="1324"/>
                  </a:lnTo>
                  <a:lnTo>
                    <a:pt x="2220" y="1325"/>
                  </a:lnTo>
                  <a:lnTo>
                    <a:pt x="2219" y="1324"/>
                  </a:lnTo>
                  <a:lnTo>
                    <a:pt x="2218" y="1324"/>
                  </a:lnTo>
                  <a:lnTo>
                    <a:pt x="2218" y="1323"/>
                  </a:lnTo>
                  <a:close/>
                  <a:moveTo>
                    <a:pt x="2250" y="1306"/>
                  </a:moveTo>
                  <a:lnTo>
                    <a:pt x="2251" y="1306"/>
                  </a:lnTo>
                  <a:lnTo>
                    <a:pt x="2250" y="1306"/>
                  </a:lnTo>
                  <a:close/>
                  <a:moveTo>
                    <a:pt x="2247" y="1300"/>
                  </a:moveTo>
                  <a:lnTo>
                    <a:pt x="2247" y="1299"/>
                  </a:lnTo>
                  <a:lnTo>
                    <a:pt x="2247" y="1300"/>
                  </a:lnTo>
                  <a:lnTo>
                    <a:pt x="2246" y="1301"/>
                  </a:lnTo>
                  <a:lnTo>
                    <a:pt x="2245" y="1301"/>
                  </a:lnTo>
                  <a:lnTo>
                    <a:pt x="2246" y="1300"/>
                  </a:lnTo>
                  <a:lnTo>
                    <a:pt x="2247" y="1300"/>
                  </a:lnTo>
                  <a:close/>
                  <a:moveTo>
                    <a:pt x="2250" y="1296"/>
                  </a:moveTo>
                  <a:lnTo>
                    <a:pt x="2251" y="1296"/>
                  </a:lnTo>
                  <a:lnTo>
                    <a:pt x="2250" y="1297"/>
                  </a:lnTo>
                  <a:lnTo>
                    <a:pt x="2250" y="1298"/>
                  </a:lnTo>
                  <a:lnTo>
                    <a:pt x="2248" y="1299"/>
                  </a:lnTo>
                  <a:lnTo>
                    <a:pt x="2247" y="1299"/>
                  </a:lnTo>
                  <a:lnTo>
                    <a:pt x="2248" y="1299"/>
                  </a:lnTo>
                  <a:lnTo>
                    <a:pt x="2248" y="1298"/>
                  </a:lnTo>
                  <a:lnTo>
                    <a:pt x="2250" y="1297"/>
                  </a:lnTo>
                  <a:lnTo>
                    <a:pt x="2250" y="1296"/>
                  </a:lnTo>
                  <a:close/>
                  <a:moveTo>
                    <a:pt x="865" y="1179"/>
                  </a:moveTo>
                  <a:lnTo>
                    <a:pt x="866" y="1179"/>
                  </a:lnTo>
                  <a:lnTo>
                    <a:pt x="866" y="1180"/>
                  </a:lnTo>
                  <a:lnTo>
                    <a:pt x="867" y="1181"/>
                  </a:lnTo>
                  <a:lnTo>
                    <a:pt x="866" y="1181"/>
                  </a:lnTo>
                  <a:lnTo>
                    <a:pt x="866" y="1180"/>
                  </a:lnTo>
                  <a:lnTo>
                    <a:pt x="865" y="1180"/>
                  </a:lnTo>
                  <a:lnTo>
                    <a:pt x="865" y="1179"/>
                  </a:lnTo>
                  <a:close/>
                  <a:moveTo>
                    <a:pt x="864" y="1177"/>
                  </a:moveTo>
                  <a:lnTo>
                    <a:pt x="865" y="1177"/>
                  </a:lnTo>
                  <a:lnTo>
                    <a:pt x="865" y="1178"/>
                  </a:lnTo>
                  <a:lnTo>
                    <a:pt x="864" y="1178"/>
                  </a:lnTo>
                  <a:lnTo>
                    <a:pt x="864" y="1177"/>
                  </a:lnTo>
                  <a:close/>
                  <a:moveTo>
                    <a:pt x="765" y="792"/>
                  </a:moveTo>
                  <a:lnTo>
                    <a:pt x="764" y="792"/>
                  </a:lnTo>
                  <a:lnTo>
                    <a:pt x="764" y="793"/>
                  </a:lnTo>
                  <a:lnTo>
                    <a:pt x="764" y="792"/>
                  </a:lnTo>
                  <a:lnTo>
                    <a:pt x="764" y="790"/>
                  </a:lnTo>
                  <a:lnTo>
                    <a:pt x="765" y="790"/>
                  </a:lnTo>
                  <a:lnTo>
                    <a:pt x="765" y="792"/>
                  </a:lnTo>
                  <a:close/>
                  <a:moveTo>
                    <a:pt x="814" y="802"/>
                  </a:moveTo>
                  <a:lnTo>
                    <a:pt x="814" y="803"/>
                  </a:lnTo>
                  <a:lnTo>
                    <a:pt x="813" y="804"/>
                  </a:lnTo>
                  <a:lnTo>
                    <a:pt x="813" y="803"/>
                  </a:lnTo>
                  <a:lnTo>
                    <a:pt x="812" y="802"/>
                  </a:lnTo>
                  <a:lnTo>
                    <a:pt x="813" y="802"/>
                  </a:lnTo>
                  <a:lnTo>
                    <a:pt x="814" y="802"/>
                  </a:lnTo>
                  <a:close/>
                  <a:moveTo>
                    <a:pt x="779" y="772"/>
                  </a:moveTo>
                  <a:lnTo>
                    <a:pt x="780" y="772"/>
                  </a:lnTo>
                  <a:lnTo>
                    <a:pt x="781" y="772"/>
                  </a:lnTo>
                  <a:lnTo>
                    <a:pt x="780" y="773"/>
                  </a:lnTo>
                  <a:lnTo>
                    <a:pt x="779" y="773"/>
                  </a:lnTo>
                  <a:lnTo>
                    <a:pt x="779" y="772"/>
                  </a:lnTo>
                  <a:close/>
                  <a:moveTo>
                    <a:pt x="507" y="501"/>
                  </a:moveTo>
                  <a:lnTo>
                    <a:pt x="508" y="501"/>
                  </a:lnTo>
                  <a:lnTo>
                    <a:pt x="507" y="502"/>
                  </a:lnTo>
                  <a:lnTo>
                    <a:pt x="506" y="502"/>
                  </a:lnTo>
                  <a:lnTo>
                    <a:pt x="506" y="501"/>
                  </a:lnTo>
                  <a:lnTo>
                    <a:pt x="507" y="501"/>
                  </a:lnTo>
                  <a:close/>
                  <a:moveTo>
                    <a:pt x="780" y="652"/>
                  </a:moveTo>
                  <a:lnTo>
                    <a:pt x="780" y="651"/>
                  </a:lnTo>
                  <a:lnTo>
                    <a:pt x="781" y="651"/>
                  </a:lnTo>
                  <a:lnTo>
                    <a:pt x="782" y="651"/>
                  </a:lnTo>
                  <a:lnTo>
                    <a:pt x="782" y="652"/>
                  </a:lnTo>
                  <a:lnTo>
                    <a:pt x="781" y="652"/>
                  </a:lnTo>
                  <a:lnTo>
                    <a:pt x="780" y="652"/>
                  </a:lnTo>
                  <a:close/>
                  <a:moveTo>
                    <a:pt x="788" y="652"/>
                  </a:moveTo>
                  <a:lnTo>
                    <a:pt x="789" y="652"/>
                  </a:lnTo>
                  <a:lnTo>
                    <a:pt x="790" y="652"/>
                  </a:lnTo>
                  <a:lnTo>
                    <a:pt x="791" y="653"/>
                  </a:lnTo>
                  <a:lnTo>
                    <a:pt x="791" y="654"/>
                  </a:lnTo>
                  <a:lnTo>
                    <a:pt x="790" y="654"/>
                  </a:lnTo>
                  <a:lnTo>
                    <a:pt x="789" y="653"/>
                  </a:lnTo>
                  <a:lnTo>
                    <a:pt x="788" y="652"/>
                  </a:lnTo>
                  <a:close/>
                  <a:moveTo>
                    <a:pt x="551" y="459"/>
                  </a:moveTo>
                  <a:lnTo>
                    <a:pt x="551" y="460"/>
                  </a:lnTo>
                  <a:lnTo>
                    <a:pt x="550" y="460"/>
                  </a:lnTo>
                  <a:lnTo>
                    <a:pt x="550" y="459"/>
                  </a:lnTo>
                  <a:lnTo>
                    <a:pt x="551" y="459"/>
                  </a:lnTo>
                  <a:close/>
                  <a:moveTo>
                    <a:pt x="562" y="458"/>
                  </a:moveTo>
                  <a:lnTo>
                    <a:pt x="562" y="459"/>
                  </a:lnTo>
                  <a:lnTo>
                    <a:pt x="560" y="459"/>
                  </a:lnTo>
                  <a:lnTo>
                    <a:pt x="560" y="458"/>
                  </a:lnTo>
                  <a:lnTo>
                    <a:pt x="562" y="458"/>
                  </a:lnTo>
                  <a:close/>
                  <a:moveTo>
                    <a:pt x="564" y="461"/>
                  </a:moveTo>
                  <a:lnTo>
                    <a:pt x="565" y="461"/>
                  </a:lnTo>
                  <a:lnTo>
                    <a:pt x="564" y="461"/>
                  </a:lnTo>
                  <a:lnTo>
                    <a:pt x="564" y="462"/>
                  </a:lnTo>
                  <a:lnTo>
                    <a:pt x="564" y="461"/>
                  </a:lnTo>
                  <a:lnTo>
                    <a:pt x="564" y="460"/>
                  </a:lnTo>
                  <a:lnTo>
                    <a:pt x="564" y="461"/>
                  </a:lnTo>
                  <a:close/>
                  <a:moveTo>
                    <a:pt x="559" y="455"/>
                  </a:moveTo>
                  <a:lnTo>
                    <a:pt x="560" y="455"/>
                  </a:lnTo>
                  <a:lnTo>
                    <a:pt x="560" y="456"/>
                  </a:lnTo>
                  <a:lnTo>
                    <a:pt x="559" y="456"/>
                  </a:lnTo>
                  <a:lnTo>
                    <a:pt x="559" y="455"/>
                  </a:lnTo>
                  <a:lnTo>
                    <a:pt x="558" y="455"/>
                  </a:lnTo>
                  <a:lnTo>
                    <a:pt x="559" y="454"/>
                  </a:lnTo>
                  <a:lnTo>
                    <a:pt x="559" y="455"/>
                  </a:lnTo>
                  <a:close/>
                  <a:moveTo>
                    <a:pt x="644" y="511"/>
                  </a:moveTo>
                  <a:lnTo>
                    <a:pt x="645" y="511"/>
                  </a:lnTo>
                  <a:lnTo>
                    <a:pt x="644" y="511"/>
                  </a:lnTo>
                  <a:lnTo>
                    <a:pt x="644" y="512"/>
                  </a:lnTo>
                  <a:lnTo>
                    <a:pt x="643" y="512"/>
                  </a:lnTo>
                  <a:lnTo>
                    <a:pt x="643" y="511"/>
                  </a:lnTo>
                  <a:lnTo>
                    <a:pt x="644" y="511"/>
                  </a:lnTo>
                  <a:close/>
                  <a:moveTo>
                    <a:pt x="576" y="418"/>
                  </a:moveTo>
                  <a:lnTo>
                    <a:pt x="576" y="419"/>
                  </a:lnTo>
                  <a:lnTo>
                    <a:pt x="575" y="419"/>
                  </a:lnTo>
                  <a:lnTo>
                    <a:pt x="575" y="418"/>
                  </a:lnTo>
                  <a:lnTo>
                    <a:pt x="575" y="417"/>
                  </a:lnTo>
                  <a:lnTo>
                    <a:pt x="576" y="417"/>
                  </a:lnTo>
                  <a:lnTo>
                    <a:pt x="576" y="418"/>
                  </a:lnTo>
                  <a:close/>
                  <a:moveTo>
                    <a:pt x="650" y="474"/>
                  </a:moveTo>
                  <a:lnTo>
                    <a:pt x="651" y="474"/>
                  </a:lnTo>
                  <a:lnTo>
                    <a:pt x="651" y="475"/>
                  </a:lnTo>
                  <a:lnTo>
                    <a:pt x="650" y="475"/>
                  </a:lnTo>
                  <a:lnTo>
                    <a:pt x="649" y="475"/>
                  </a:lnTo>
                  <a:lnTo>
                    <a:pt x="646" y="475"/>
                  </a:lnTo>
                  <a:lnTo>
                    <a:pt x="648" y="474"/>
                  </a:lnTo>
                  <a:lnTo>
                    <a:pt x="649" y="474"/>
                  </a:lnTo>
                  <a:lnTo>
                    <a:pt x="650" y="474"/>
                  </a:lnTo>
                  <a:close/>
                  <a:moveTo>
                    <a:pt x="379" y="123"/>
                  </a:moveTo>
                  <a:lnTo>
                    <a:pt x="378" y="124"/>
                  </a:lnTo>
                  <a:lnTo>
                    <a:pt x="378" y="123"/>
                  </a:lnTo>
                  <a:lnTo>
                    <a:pt x="379" y="121"/>
                  </a:lnTo>
                  <a:lnTo>
                    <a:pt x="381" y="121"/>
                  </a:lnTo>
                  <a:lnTo>
                    <a:pt x="381" y="123"/>
                  </a:lnTo>
                  <a:lnTo>
                    <a:pt x="379" y="123"/>
                  </a:lnTo>
                  <a:close/>
                  <a:moveTo>
                    <a:pt x="671" y="463"/>
                  </a:moveTo>
                  <a:lnTo>
                    <a:pt x="672" y="463"/>
                  </a:lnTo>
                  <a:lnTo>
                    <a:pt x="672" y="464"/>
                  </a:lnTo>
                  <a:lnTo>
                    <a:pt x="672" y="466"/>
                  </a:lnTo>
                  <a:lnTo>
                    <a:pt x="671" y="466"/>
                  </a:lnTo>
                  <a:lnTo>
                    <a:pt x="670" y="466"/>
                  </a:lnTo>
                  <a:lnTo>
                    <a:pt x="670" y="464"/>
                  </a:lnTo>
                  <a:lnTo>
                    <a:pt x="671" y="463"/>
                  </a:lnTo>
                  <a:close/>
                  <a:moveTo>
                    <a:pt x="669" y="459"/>
                  </a:moveTo>
                  <a:lnTo>
                    <a:pt x="668" y="460"/>
                  </a:lnTo>
                  <a:lnTo>
                    <a:pt x="667" y="460"/>
                  </a:lnTo>
                  <a:lnTo>
                    <a:pt x="667" y="459"/>
                  </a:lnTo>
                  <a:lnTo>
                    <a:pt x="666" y="459"/>
                  </a:lnTo>
                  <a:lnTo>
                    <a:pt x="666" y="458"/>
                  </a:lnTo>
                  <a:lnTo>
                    <a:pt x="665" y="458"/>
                  </a:lnTo>
                  <a:lnTo>
                    <a:pt x="665" y="456"/>
                  </a:lnTo>
                  <a:lnTo>
                    <a:pt x="666" y="458"/>
                  </a:lnTo>
                  <a:lnTo>
                    <a:pt x="666" y="456"/>
                  </a:lnTo>
                  <a:lnTo>
                    <a:pt x="666" y="458"/>
                  </a:lnTo>
                  <a:lnTo>
                    <a:pt x="667" y="458"/>
                  </a:lnTo>
                  <a:lnTo>
                    <a:pt x="668" y="458"/>
                  </a:lnTo>
                  <a:lnTo>
                    <a:pt x="667" y="458"/>
                  </a:lnTo>
                  <a:lnTo>
                    <a:pt x="667" y="459"/>
                  </a:lnTo>
                  <a:lnTo>
                    <a:pt x="668" y="458"/>
                  </a:lnTo>
                  <a:lnTo>
                    <a:pt x="668" y="459"/>
                  </a:lnTo>
                  <a:lnTo>
                    <a:pt x="667" y="459"/>
                  </a:lnTo>
                  <a:lnTo>
                    <a:pt x="668" y="459"/>
                  </a:lnTo>
                  <a:lnTo>
                    <a:pt x="669" y="459"/>
                  </a:lnTo>
                  <a:close/>
                  <a:moveTo>
                    <a:pt x="485" y="196"/>
                  </a:moveTo>
                  <a:lnTo>
                    <a:pt x="483" y="196"/>
                  </a:lnTo>
                  <a:lnTo>
                    <a:pt x="483" y="195"/>
                  </a:lnTo>
                  <a:lnTo>
                    <a:pt x="485" y="195"/>
                  </a:lnTo>
                  <a:lnTo>
                    <a:pt x="486" y="195"/>
                  </a:lnTo>
                  <a:lnTo>
                    <a:pt x="485" y="195"/>
                  </a:lnTo>
                  <a:lnTo>
                    <a:pt x="485" y="196"/>
                  </a:lnTo>
                  <a:close/>
                  <a:moveTo>
                    <a:pt x="565" y="103"/>
                  </a:moveTo>
                  <a:lnTo>
                    <a:pt x="564" y="104"/>
                  </a:lnTo>
                  <a:lnTo>
                    <a:pt x="564" y="103"/>
                  </a:lnTo>
                  <a:lnTo>
                    <a:pt x="565" y="103"/>
                  </a:lnTo>
                  <a:close/>
                  <a:moveTo>
                    <a:pt x="585" y="76"/>
                  </a:moveTo>
                  <a:lnTo>
                    <a:pt x="584" y="77"/>
                  </a:lnTo>
                  <a:lnTo>
                    <a:pt x="584" y="76"/>
                  </a:lnTo>
                  <a:lnTo>
                    <a:pt x="585" y="76"/>
                  </a:lnTo>
                  <a:close/>
                  <a:moveTo>
                    <a:pt x="593" y="91"/>
                  </a:moveTo>
                  <a:lnTo>
                    <a:pt x="592" y="91"/>
                  </a:lnTo>
                  <a:lnTo>
                    <a:pt x="592" y="90"/>
                  </a:lnTo>
                  <a:lnTo>
                    <a:pt x="593" y="91"/>
                  </a:lnTo>
                  <a:close/>
                  <a:moveTo>
                    <a:pt x="594" y="91"/>
                  </a:moveTo>
                  <a:lnTo>
                    <a:pt x="597" y="92"/>
                  </a:lnTo>
                  <a:lnTo>
                    <a:pt x="596" y="92"/>
                  </a:lnTo>
                  <a:lnTo>
                    <a:pt x="594" y="92"/>
                  </a:lnTo>
                  <a:lnTo>
                    <a:pt x="593" y="92"/>
                  </a:lnTo>
                  <a:lnTo>
                    <a:pt x="592" y="92"/>
                  </a:lnTo>
                  <a:lnTo>
                    <a:pt x="593" y="91"/>
                  </a:lnTo>
                  <a:lnTo>
                    <a:pt x="594" y="91"/>
                  </a:lnTo>
                  <a:close/>
                  <a:moveTo>
                    <a:pt x="609" y="95"/>
                  </a:moveTo>
                  <a:lnTo>
                    <a:pt x="609" y="96"/>
                  </a:lnTo>
                  <a:lnTo>
                    <a:pt x="606" y="95"/>
                  </a:lnTo>
                  <a:lnTo>
                    <a:pt x="605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3" y="94"/>
                  </a:lnTo>
                  <a:lnTo>
                    <a:pt x="602" y="94"/>
                  </a:lnTo>
                  <a:lnTo>
                    <a:pt x="609" y="95"/>
                  </a:lnTo>
                  <a:close/>
                  <a:moveTo>
                    <a:pt x="618" y="99"/>
                  </a:moveTo>
                  <a:lnTo>
                    <a:pt x="619" y="100"/>
                  </a:lnTo>
                  <a:lnTo>
                    <a:pt x="618" y="100"/>
                  </a:lnTo>
                  <a:lnTo>
                    <a:pt x="617" y="99"/>
                  </a:lnTo>
                  <a:lnTo>
                    <a:pt x="616" y="99"/>
                  </a:lnTo>
                  <a:lnTo>
                    <a:pt x="615" y="99"/>
                  </a:lnTo>
                  <a:lnTo>
                    <a:pt x="615" y="98"/>
                  </a:lnTo>
                  <a:lnTo>
                    <a:pt x="614" y="98"/>
                  </a:lnTo>
                  <a:lnTo>
                    <a:pt x="611" y="96"/>
                  </a:lnTo>
                  <a:lnTo>
                    <a:pt x="610" y="96"/>
                  </a:lnTo>
                  <a:lnTo>
                    <a:pt x="618" y="99"/>
                  </a:lnTo>
                  <a:close/>
                  <a:moveTo>
                    <a:pt x="622" y="100"/>
                  </a:moveTo>
                  <a:lnTo>
                    <a:pt x="623" y="101"/>
                  </a:lnTo>
                  <a:lnTo>
                    <a:pt x="622" y="101"/>
                  </a:lnTo>
                  <a:lnTo>
                    <a:pt x="620" y="101"/>
                  </a:lnTo>
                  <a:lnTo>
                    <a:pt x="620" y="100"/>
                  </a:lnTo>
                  <a:lnTo>
                    <a:pt x="622" y="100"/>
                  </a:lnTo>
                  <a:close/>
                  <a:moveTo>
                    <a:pt x="626" y="102"/>
                  </a:moveTo>
                  <a:lnTo>
                    <a:pt x="625" y="102"/>
                  </a:lnTo>
                  <a:lnTo>
                    <a:pt x="624" y="102"/>
                  </a:lnTo>
                  <a:lnTo>
                    <a:pt x="623" y="102"/>
                  </a:lnTo>
                  <a:lnTo>
                    <a:pt x="623" y="101"/>
                  </a:lnTo>
                  <a:lnTo>
                    <a:pt x="624" y="101"/>
                  </a:lnTo>
                  <a:lnTo>
                    <a:pt x="626" y="102"/>
                  </a:lnTo>
                  <a:close/>
                  <a:moveTo>
                    <a:pt x="632" y="104"/>
                  </a:moveTo>
                  <a:lnTo>
                    <a:pt x="631" y="104"/>
                  </a:lnTo>
                  <a:lnTo>
                    <a:pt x="629" y="103"/>
                  </a:lnTo>
                  <a:lnTo>
                    <a:pt x="628" y="103"/>
                  </a:lnTo>
                  <a:lnTo>
                    <a:pt x="628" y="102"/>
                  </a:lnTo>
                  <a:lnTo>
                    <a:pt x="632" y="104"/>
                  </a:lnTo>
                  <a:close/>
                  <a:moveTo>
                    <a:pt x="632" y="104"/>
                  </a:moveTo>
                  <a:lnTo>
                    <a:pt x="633" y="104"/>
                  </a:lnTo>
                  <a:lnTo>
                    <a:pt x="632" y="104"/>
                  </a:lnTo>
                  <a:close/>
                  <a:moveTo>
                    <a:pt x="634" y="106"/>
                  </a:moveTo>
                  <a:lnTo>
                    <a:pt x="633" y="106"/>
                  </a:lnTo>
                  <a:lnTo>
                    <a:pt x="633" y="104"/>
                  </a:lnTo>
                  <a:lnTo>
                    <a:pt x="634" y="106"/>
                  </a:lnTo>
                  <a:close/>
                  <a:moveTo>
                    <a:pt x="642" y="110"/>
                  </a:moveTo>
                  <a:lnTo>
                    <a:pt x="641" y="110"/>
                  </a:lnTo>
                  <a:lnTo>
                    <a:pt x="641" y="109"/>
                  </a:lnTo>
                  <a:lnTo>
                    <a:pt x="640" y="109"/>
                  </a:lnTo>
                  <a:lnTo>
                    <a:pt x="639" y="109"/>
                  </a:lnTo>
                  <a:lnTo>
                    <a:pt x="637" y="108"/>
                  </a:lnTo>
                  <a:lnTo>
                    <a:pt x="636" y="107"/>
                  </a:lnTo>
                  <a:lnTo>
                    <a:pt x="635" y="107"/>
                  </a:lnTo>
                  <a:lnTo>
                    <a:pt x="634" y="106"/>
                  </a:lnTo>
                  <a:lnTo>
                    <a:pt x="637" y="108"/>
                  </a:lnTo>
                  <a:lnTo>
                    <a:pt x="642" y="1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547">
              <a:extLst>
                <a:ext uri="{FF2B5EF4-FFF2-40B4-BE49-F238E27FC236}">
                  <a16:creationId xmlns:a16="http://schemas.microsoft.com/office/drawing/2014/main" id="{6DA11BE5-41A9-2F99-8D63-9A60581047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2386" y="1101502"/>
              <a:ext cx="2550623" cy="2101993"/>
            </a:xfrm>
            <a:custGeom>
              <a:avLst/>
              <a:gdLst>
                <a:gd name="T0" fmla="*/ 100 w 1825"/>
                <a:gd name="T1" fmla="*/ 1103 h 1504"/>
                <a:gd name="T2" fmla="*/ 82 w 1825"/>
                <a:gd name="T3" fmla="*/ 973 h 1504"/>
                <a:gd name="T4" fmla="*/ 255 w 1825"/>
                <a:gd name="T5" fmla="*/ 427 h 1504"/>
                <a:gd name="T6" fmla="*/ 313 w 1825"/>
                <a:gd name="T7" fmla="*/ 442 h 1504"/>
                <a:gd name="T8" fmla="*/ 575 w 1825"/>
                <a:gd name="T9" fmla="*/ 580 h 1504"/>
                <a:gd name="T10" fmla="*/ 735 w 1825"/>
                <a:gd name="T11" fmla="*/ 583 h 1504"/>
                <a:gd name="T12" fmla="*/ 801 w 1825"/>
                <a:gd name="T13" fmla="*/ 521 h 1504"/>
                <a:gd name="T14" fmla="*/ 870 w 1825"/>
                <a:gd name="T15" fmla="*/ 530 h 1504"/>
                <a:gd name="T16" fmla="*/ 932 w 1825"/>
                <a:gd name="T17" fmla="*/ 598 h 1504"/>
                <a:gd name="T18" fmla="*/ 826 w 1825"/>
                <a:gd name="T19" fmla="*/ 726 h 1504"/>
                <a:gd name="T20" fmla="*/ 940 w 1825"/>
                <a:gd name="T21" fmla="*/ 973 h 1504"/>
                <a:gd name="T22" fmla="*/ 1166 w 1825"/>
                <a:gd name="T23" fmla="*/ 1036 h 1504"/>
                <a:gd name="T24" fmla="*/ 1174 w 1825"/>
                <a:gd name="T25" fmla="*/ 708 h 1504"/>
                <a:gd name="T26" fmla="*/ 1340 w 1825"/>
                <a:gd name="T27" fmla="*/ 774 h 1504"/>
                <a:gd name="T28" fmla="*/ 1429 w 1825"/>
                <a:gd name="T29" fmla="*/ 770 h 1504"/>
                <a:gd name="T30" fmla="*/ 1576 w 1825"/>
                <a:gd name="T31" fmla="*/ 833 h 1504"/>
                <a:gd name="T32" fmla="*/ 1636 w 1825"/>
                <a:gd name="T33" fmla="*/ 931 h 1504"/>
                <a:gd name="T34" fmla="*/ 1373 w 1825"/>
                <a:gd name="T35" fmla="*/ 1306 h 1504"/>
                <a:gd name="T36" fmla="*/ 1367 w 1825"/>
                <a:gd name="T37" fmla="*/ 1326 h 1504"/>
                <a:gd name="T38" fmla="*/ 1674 w 1825"/>
                <a:gd name="T39" fmla="*/ 1172 h 1504"/>
                <a:gd name="T40" fmla="*/ 1596 w 1825"/>
                <a:gd name="T41" fmla="*/ 1208 h 1504"/>
                <a:gd name="T42" fmla="*/ 1778 w 1825"/>
                <a:gd name="T43" fmla="*/ 1008 h 1504"/>
                <a:gd name="T44" fmla="*/ 1673 w 1825"/>
                <a:gd name="T45" fmla="*/ 1010 h 1504"/>
                <a:gd name="T46" fmla="*/ 1739 w 1825"/>
                <a:gd name="T47" fmla="*/ 955 h 1504"/>
                <a:gd name="T48" fmla="*/ 93 w 1825"/>
                <a:gd name="T49" fmla="*/ 1046 h 1504"/>
                <a:gd name="T50" fmla="*/ 89 w 1825"/>
                <a:gd name="T51" fmla="*/ 1017 h 1504"/>
                <a:gd name="T52" fmla="*/ 71 w 1825"/>
                <a:gd name="T53" fmla="*/ 943 h 1504"/>
                <a:gd name="T54" fmla="*/ 711 w 1825"/>
                <a:gd name="T55" fmla="*/ 566 h 1504"/>
                <a:gd name="T56" fmla="*/ 546 w 1825"/>
                <a:gd name="T57" fmla="*/ 480 h 1504"/>
                <a:gd name="T58" fmla="*/ 553 w 1825"/>
                <a:gd name="T59" fmla="*/ 471 h 1504"/>
                <a:gd name="T60" fmla="*/ 622 w 1825"/>
                <a:gd name="T61" fmla="*/ 394 h 1504"/>
                <a:gd name="T62" fmla="*/ 987 w 1825"/>
                <a:gd name="T63" fmla="*/ 457 h 1504"/>
                <a:gd name="T64" fmla="*/ 880 w 1825"/>
                <a:gd name="T65" fmla="*/ 427 h 1504"/>
                <a:gd name="T66" fmla="*/ 956 w 1825"/>
                <a:gd name="T67" fmla="*/ 385 h 1504"/>
                <a:gd name="T68" fmla="*/ 1079 w 1825"/>
                <a:gd name="T69" fmla="*/ 406 h 1504"/>
                <a:gd name="T70" fmla="*/ 1165 w 1825"/>
                <a:gd name="T71" fmla="*/ 472 h 1504"/>
                <a:gd name="T72" fmla="*/ 1258 w 1825"/>
                <a:gd name="T73" fmla="*/ 516 h 1504"/>
                <a:gd name="T74" fmla="*/ 1176 w 1825"/>
                <a:gd name="T75" fmla="*/ 544 h 1504"/>
                <a:gd name="T76" fmla="*/ 1266 w 1825"/>
                <a:gd name="T77" fmla="*/ 636 h 1504"/>
                <a:gd name="T78" fmla="*/ 1168 w 1825"/>
                <a:gd name="T79" fmla="*/ 651 h 1504"/>
                <a:gd name="T80" fmla="*/ 1107 w 1825"/>
                <a:gd name="T81" fmla="*/ 600 h 1504"/>
                <a:gd name="T82" fmla="*/ 87 w 1825"/>
                <a:gd name="T83" fmla="*/ 1152 h 1504"/>
                <a:gd name="T84" fmla="*/ 79 w 1825"/>
                <a:gd name="T85" fmla="*/ 1118 h 1504"/>
                <a:gd name="T86" fmla="*/ 1091 w 1825"/>
                <a:gd name="T87" fmla="*/ 721 h 1504"/>
                <a:gd name="T88" fmla="*/ 991 w 1825"/>
                <a:gd name="T89" fmla="*/ 688 h 1504"/>
                <a:gd name="T90" fmla="*/ 905 w 1825"/>
                <a:gd name="T91" fmla="*/ 561 h 1504"/>
                <a:gd name="T92" fmla="*/ 879 w 1825"/>
                <a:gd name="T93" fmla="*/ 490 h 1504"/>
                <a:gd name="T94" fmla="*/ 695 w 1825"/>
                <a:gd name="T95" fmla="*/ 399 h 1504"/>
                <a:gd name="T96" fmla="*/ 778 w 1825"/>
                <a:gd name="T97" fmla="*/ 354 h 1504"/>
                <a:gd name="T98" fmla="*/ 735 w 1825"/>
                <a:gd name="T99" fmla="*/ 315 h 1504"/>
                <a:gd name="T100" fmla="*/ 603 w 1825"/>
                <a:gd name="T101" fmla="*/ 312 h 1504"/>
                <a:gd name="T102" fmla="*/ 890 w 1825"/>
                <a:gd name="T103" fmla="*/ 319 h 1504"/>
                <a:gd name="T104" fmla="*/ 815 w 1825"/>
                <a:gd name="T105" fmla="*/ 288 h 1504"/>
                <a:gd name="T106" fmla="*/ 668 w 1825"/>
                <a:gd name="T107" fmla="*/ 246 h 1504"/>
                <a:gd name="T108" fmla="*/ 715 w 1825"/>
                <a:gd name="T109" fmla="*/ 224 h 1504"/>
                <a:gd name="T110" fmla="*/ 796 w 1825"/>
                <a:gd name="T111" fmla="*/ 205 h 1504"/>
                <a:gd name="T112" fmla="*/ 892 w 1825"/>
                <a:gd name="T113" fmla="*/ 142 h 1504"/>
                <a:gd name="T114" fmla="*/ 807 w 1825"/>
                <a:gd name="T115" fmla="*/ 262 h 1504"/>
                <a:gd name="T116" fmla="*/ 855 w 1825"/>
                <a:gd name="T117" fmla="*/ 90 h 1504"/>
                <a:gd name="T118" fmla="*/ 822 w 1825"/>
                <a:gd name="T119" fmla="*/ 20 h 1504"/>
                <a:gd name="T120" fmla="*/ 1659 w 1825"/>
                <a:gd name="T121" fmla="*/ 1133 h 1504"/>
                <a:gd name="T122" fmla="*/ 1560 w 1825"/>
                <a:gd name="T123" fmla="*/ 1123 h 1504"/>
                <a:gd name="T124" fmla="*/ 80 w 1825"/>
                <a:gd name="T125" fmla="*/ 105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5" h="1504">
                  <a:moveTo>
                    <a:pt x="830" y="1265"/>
                  </a:moveTo>
                  <a:lnTo>
                    <a:pt x="831" y="1267"/>
                  </a:lnTo>
                  <a:lnTo>
                    <a:pt x="831" y="1269"/>
                  </a:lnTo>
                  <a:lnTo>
                    <a:pt x="831" y="1274"/>
                  </a:lnTo>
                  <a:lnTo>
                    <a:pt x="831" y="1277"/>
                  </a:lnTo>
                  <a:lnTo>
                    <a:pt x="831" y="1278"/>
                  </a:lnTo>
                  <a:lnTo>
                    <a:pt x="826" y="1278"/>
                  </a:lnTo>
                  <a:lnTo>
                    <a:pt x="820" y="1280"/>
                  </a:lnTo>
                  <a:lnTo>
                    <a:pt x="815" y="1280"/>
                  </a:lnTo>
                  <a:lnTo>
                    <a:pt x="810" y="1280"/>
                  </a:lnTo>
                  <a:lnTo>
                    <a:pt x="804" y="1280"/>
                  </a:lnTo>
                  <a:lnTo>
                    <a:pt x="798" y="1281"/>
                  </a:lnTo>
                  <a:lnTo>
                    <a:pt x="794" y="1281"/>
                  </a:lnTo>
                  <a:lnTo>
                    <a:pt x="788" y="1281"/>
                  </a:lnTo>
                  <a:lnTo>
                    <a:pt x="783" y="1281"/>
                  </a:lnTo>
                  <a:lnTo>
                    <a:pt x="781" y="1281"/>
                  </a:lnTo>
                  <a:lnTo>
                    <a:pt x="778" y="1281"/>
                  </a:lnTo>
                  <a:lnTo>
                    <a:pt x="772" y="1281"/>
                  </a:lnTo>
                  <a:lnTo>
                    <a:pt x="767" y="1282"/>
                  </a:lnTo>
                  <a:lnTo>
                    <a:pt x="761" y="1282"/>
                  </a:lnTo>
                  <a:lnTo>
                    <a:pt x="757" y="1282"/>
                  </a:lnTo>
                  <a:lnTo>
                    <a:pt x="751" y="1282"/>
                  </a:lnTo>
                  <a:lnTo>
                    <a:pt x="745" y="1282"/>
                  </a:lnTo>
                  <a:lnTo>
                    <a:pt x="740" y="1282"/>
                  </a:lnTo>
                  <a:lnTo>
                    <a:pt x="735" y="1282"/>
                  </a:lnTo>
                  <a:lnTo>
                    <a:pt x="729" y="1282"/>
                  </a:lnTo>
                  <a:lnTo>
                    <a:pt x="724" y="1282"/>
                  </a:lnTo>
                  <a:lnTo>
                    <a:pt x="718" y="1282"/>
                  </a:lnTo>
                  <a:lnTo>
                    <a:pt x="714" y="1282"/>
                  </a:lnTo>
                  <a:lnTo>
                    <a:pt x="708" y="1282"/>
                  </a:lnTo>
                  <a:lnTo>
                    <a:pt x="702" y="1282"/>
                  </a:lnTo>
                  <a:lnTo>
                    <a:pt x="697" y="1282"/>
                  </a:lnTo>
                  <a:lnTo>
                    <a:pt x="692" y="1282"/>
                  </a:lnTo>
                  <a:lnTo>
                    <a:pt x="686" y="1282"/>
                  </a:lnTo>
                  <a:lnTo>
                    <a:pt x="681" y="1282"/>
                  </a:lnTo>
                  <a:lnTo>
                    <a:pt x="676" y="1282"/>
                  </a:lnTo>
                  <a:lnTo>
                    <a:pt x="671" y="1282"/>
                  </a:lnTo>
                  <a:lnTo>
                    <a:pt x="665" y="1282"/>
                  </a:lnTo>
                  <a:lnTo>
                    <a:pt x="659" y="1282"/>
                  </a:lnTo>
                  <a:lnTo>
                    <a:pt x="655" y="1281"/>
                  </a:lnTo>
                  <a:lnTo>
                    <a:pt x="649" y="1281"/>
                  </a:lnTo>
                  <a:lnTo>
                    <a:pt x="643" y="1281"/>
                  </a:lnTo>
                  <a:lnTo>
                    <a:pt x="638" y="1281"/>
                  </a:lnTo>
                  <a:lnTo>
                    <a:pt x="633" y="1281"/>
                  </a:lnTo>
                  <a:lnTo>
                    <a:pt x="628" y="1280"/>
                  </a:lnTo>
                  <a:lnTo>
                    <a:pt x="622" y="1280"/>
                  </a:lnTo>
                  <a:lnTo>
                    <a:pt x="616" y="1280"/>
                  </a:lnTo>
                  <a:lnTo>
                    <a:pt x="615" y="1280"/>
                  </a:lnTo>
                  <a:lnTo>
                    <a:pt x="612" y="1280"/>
                  </a:lnTo>
                  <a:lnTo>
                    <a:pt x="606" y="1280"/>
                  </a:lnTo>
                  <a:lnTo>
                    <a:pt x="600" y="1278"/>
                  </a:lnTo>
                  <a:lnTo>
                    <a:pt x="596" y="1278"/>
                  </a:lnTo>
                  <a:lnTo>
                    <a:pt x="590" y="1278"/>
                  </a:lnTo>
                  <a:lnTo>
                    <a:pt x="585" y="1277"/>
                  </a:lnTo>
                  <a:lnTo>
                    <a:pt x="579" y="1277"/>
                  </a:lnTo>
                  <a:lnTo>
                    <a:pt x="574" y="1277"/>
                  </a:lnTo>
                  <a:lnTo>
                    <a:pt x="569" y="1276"/>
                  </a:lnTo>
                  <a:lnTo>
                    <a:pt x="563" y="1276"/>
                  </a:lnTo>
                  <a:lnTo>
                    <a:pt x="557" y="1276"/>
                  </a:lnTo>
                  <a:lnTo>
                    <a:pt x="553" y="1275"/>
                  </a:lnTo>
                  <a:lnTo>
                    <a:pt x="547" y="1275"/>
                  </a:lnTo>
                  <a:lnTo>
                    <a:pt x="542" y="1274"/>
                  </a:lnTo>
                  <a:lnTo>
                    <a:pt x="537" y="1274"/>
                  </a:lnTo>
                  <a:lnTo>
                    <a:pt x="531" y="1274"/>
                  </a:lnTo>
                  <a:lnTo>
                    <a:pt x="526" y="1273"/>
                  </a:lnTo>
                  <a:lnTo>
                    <a:pt x="520" y="1273"/>
                  </a:lnTo>
                  <a:lnTo>
                    <a:pt x="516" y="1272"/>
                  </a:lnTo>
                  <a:lnTo>
                    <a:pt x="510" y="1272"/>
                  </a:lnTo>
                  <a:lnTo>
                    <a:pt x="504" y="1270"/>
                  </a:lnTo>
                  <a:lnTo>
                    <a:pt x="500" y="1270"/>
                  </a:lnTo>
                  <a:lnTo>
                    <a:pt x="494" y="1269"/>
                  </a:lnTo>
                  <a:lnTo>
                    <a:pt x="488" y="1269"/>
                  </a:lnTo>
                  <a:lnTo>
                    <a:pt x="484" y="1268"/>
                  </a:lnTo>
                  <a:lnTo>
                    <a:pt x="478" y="1267"/>
                  </a:lnTo>
                  <a:lnTo>
                    <a:pt x="473" y="1267"/>
                  </a:lnTo>
                  <a:lnTo>
                    <a:pt x="470" y="1267"/>
                  </a:lnTo>
                  <a:lnTo>
                    <a:pt x="467" y="1266"/>
                  </a:lnTo>
                  <a:lnTo>
                    <a:pt x="462" y="1266"/>
                  </a:lnTo>
                  <a:lnTo>
                    <a:pt x="457" y="1265"/>
                  </a:lnTo>
                  <a:lnTo>
                    <a:pt x="451" y="1264"/>
                  </a:lnTo>
                  <a:lnTo>
                    <a:pt x="446" y="1264"/>
                  </a:lnTo>
                  <a:lnTo>
                    <a:pt x="441" y="1262"/>
                  </a:lnTo>
                  <a:lnTo>
                    <a:pt x="435" y="1261"/>
                  </a:lnTo>
                  <a:lnTo>
                    <a:pt x="431" y="1261"/>
                  </a:lnTo>
                  <a:lnTo>
                    <a:pt x="425" y="1260"/>
                  </a:lnTo>
                  <a:lnTo>
                    <a:pt x="419" y="1259"/>
                  </a:lnTo>
                  <a:lnTo>
                    <a:pt x="415" y="1259"/>
                  </a:lnTo>
                  <a:lnTo>
                    <a:pt x="409" y="1258"/>
                  </a:lnTo>
                  <a:lnTo>
                    <a:pt x="404" y="1257"/>
                  </a:lnTo>
                  <a:lnTo>
                    <a:pt x="399" y="1256"/>
                  </a:lnTo>
                  <a:lnTo>
                    <a:pt x="393" y="1256"/>
                  </a:lnTo>
                  <a:lnTo>
                    <a:pt x="388" y="1255"/>
                  </a:lnTo>
                  <a:lnTo>
                    <a:pt x="383" y="1253"/>
                  </a:lnTo>
                  <a:lnTo>
                    <a:pt x="377" y="1252"/>
                  </a:lnTo>
                  <a:lnTo>
                    <a:pt x="373" y="1251"/>
                  </a:lnTo>
                  <a:lnTo>
                    <a:pt x="372" y="1251"/>
                  </a:lnTo>
                  <a:lnTo>
                    <a:pt x="367" y="1251"/>
                  </a:lnTo>
                  <a:lnTo>
                    <a:pt x="362" y="1250"/>
                  </a:lnTo>
                  <a:lnTo>
                    <a:pt x="356" y="1249"/>
                  </a:lnTo>
                  <a:lnTo>
                    <a:pt x="351" y="1248"/>
                  </a:lnTo>
                  <a:lnTo>
                    <a:pt x="346" y="1247"/>
                  </a:lnTo>
                  <a:lnTo>
                    <a:pt x="341" y="1245"/>
                  </a:lnTo>
                  <a:lnTo>
                    <a:pt x="336" y="1244"/>
                  </a:lnTo>
                  <a:lnTo>
                    <a:pt x="330" y="1243"/>
                  </a:lnTo>
                  <a:lnTo>
                    <a:pt x="325" y="1242"/>
                  </a:lnTo>
                  <a:lnTo>
                    <a:pt x="320" y="1241"/>
                  </a:lnTo>
                  <a:lnTo>
                    <a:pt x="315" y="1240"/>
                  </a:lnTo>
                  <a:lnTo>
                    <a:pt x="310" y="1239"/>
                  </a:lnTo>
                  <a:lnTo>
                    <a:pt x="304" y="1237"/>
                  </a:lnTo>
                  <a:lnTo>
                    <a:pt x="302" y="1237"/>
                  </a:lnTo>
                  <a:lnTo>
                    <a:pt x="299" y="1236"/>
                  </a:lnTo>
                  <a:lnTo>
                    <a:pt x="294" y="1235"/>
                  </a:lnTo>
                  <a:lnTo>
                    <a:pt x="288" y="1234"/>
                  </a:lnTo>
                  <a:lnTo>
                    <a:pt x="284" y="1233"/>
                  </a:lnTo>
                  <a:lnTo>
                    <a:pt x="278" y="1232"/>
                  </a:lnTo>
                  <a:lnTo>
                    <a:pt x="273" y="1231"/>
                  </a:lnTo>
                  <a:lnTo>
                    <a:pt x="268" y="1230"/>
                  </a:lnTo>
                  <a:lnTo>
                    <a:pt x="263" y="1228"/>
                  </a:lnTo>
                  <a:lnTo>
                    <a:pt x="258" y="1227"/>
                  </a:lnTo>
                  <a:lnTo>
                    <a:pt x="252" y="1226"/>
                  </a:lnTo>
                  <a:lnTo>
                    <a:pt x="247" y="1225"/>
                  </a:lnTo>
                  <a:lnTo>
                    <a:pt x="242" y="1223"/>
                  </a:lnTo>
                  <a:lnTo>
                    <a:pt x="237" y="1222"/>
                  </a:lnTo>
                  <a:lnTo>
                    <a:pt x="232" y="1220"/>
                  </a:lnTo>
                  <a:lnTo>
                    <a:pt x="227" y="1219"/>
                  </a:lnTo>
                  <a:lnTo>
                    <a:pt x="221" y="1218"/>
                  </a:lnTo>
                  <a:lnTo>
                    <a:pt x="217" y="1217"/>
                  </a:lnTo>
                  <a:lnTo>
                    <a:pt x="211" y="1215"/>
                  </a:lnTo>
                  <a:lnTo>
                    <a:pt x="207" y="1214"/>
                  </a:lnTo>
                  <a:lnTo>
                    <a:pt x="201" y="1213"/>
                  </a:lnTo>
                  <a:lnTo>
                    <a:pt x="195" y="1211"/>
                  </a:lnTo>
                  <a:lnTo>
                    <a:pt x="191" y="1209"/>
                  </a:lnTo>
                  <a:lnTo>
                    <a:pt x="185" y="1208"/>
                  </a:lnTo>
                  <a:lnTo>
                    <a:pt x="181" y="1207"/>
                  </a:lnTo>
                  <a:lnTo>
                    <a:pt x="175" y="1205"/>
                  </a:lnTo>
                  <a:lnTo>
                    <a:pt x="170" y="1203"/>
                  </a:lnTo>
                  <a:lnTo>
                    <a:pt x="168" y="1202"/>
                  </a:lnTo>
                  <a:lnTo>
                    <a:pt x="168" y="1201"/>
                  </a:lnTo>
                  <a:lnTo>
                    <a:pt x="167" y="1202"/>
                  </a:lnTo>
                  <a:lnTo>
                    <a:pt x="166" y="1201"/>
                  </a:lnTo>
                  <a:lnTo>
                    <a:pt x="166" y="1200"/>
                  </a:lnTo>
                  <a:lnTo>
                    <a:pt x="166" y="1199"/>
                  </a:lnTo>
                  <a:lnTo>
                    <a:pt x="166" y="1198"/>
                  </a:lnTo>
                  <a:lnTo>
                    <a:pt x="165" y="1198"/>
                  </a:lnTo>
                  <a:lnTo>
                    <a:pt x="163" y="1199"/>
                  </a:lnTo>
                  <a:lnTo>
                    <a:pt x="161" y="1199"/>
                  </a:lnTo>
                  <a:lnTo>
                    <a:pt x="161" y="1200"/>
                  </a:lnTo>
                  <a:lnTo>
                    <a:pt x="161" y="1201"/>
                  </a:lnTo>
                  <a:lnTo>
                    <a:pt x="160" y="1200"/>
                  </a:lnTo>
                  <a:lnTo>
                    <a:pt x="160" y="1199"/>
                  </a:lnTo>
                  <a:lnTo>
                    <a:pt x="160" y="1198"/>
                  </a:lnTo>
                  <a:lnTo>
                    <a:pt x="160" y="1197"/>
                  </a:lnTo>
                  <a:lnTo>
                    <a:pt x="161" y="1197"/>
                  </a:lnTo>
                  <a:lnTo>
                    <a:pt x="163" y="1195"/>
                  </a:lnTo>
                  <a:lnTo>
                    <a:pt x="164" y="1195"/>
                  </a:lnTo>
                  <a:lnTo>
                    <a:pt x="163" y="1195"/>
                  </a:lnTo>
                  <a:lnTo>
                    <a:pt x="161" y="1195"/>
                  </a:lnTo>
                  <a:lnTo>
                    <a:pt x="160" y="1195"/>
                  </a:lnTo>
                  <a:lnTo>
                    <a:pt x="159" y="1194"/>
                  </a:lnTo>
                  <a:lnTo>
                    <a:pt x="160" y="1192"/>
                  </a:lnTo>
                  <a:lnTo>
                    <a:pt x="161" y="1192"/>
                  </a:lnTo>
                  <a:lnTo>
                    <a:pt x="161" y="1193"/>
                  </a:lnTo>
                  <a:lnTo>
                    <a:pt x="161" y="1192"/>
                  </a:lnTo>
                  <a:lnTo>
                    <a:pt x="161" y="1191"/>
                  </a:lnTo>
                  <a:lnTo>
                    <a:pt x="160" y="1191"/>
                  </a:lnTo>
                  <a:lnTo>
                    <a:pt x="160" y="1190"/>
                  </a:lnTo>
                  <a:lnTo>
                    <a:pt x="160" y="1189"/>
                  </a:lnTo>
                  <a:lnTo>
                    <a:pt x="161" y="1190"/>
                  </a:lnTo>
                  <a:lnTo>
                    <a:pt x="163" y="1190"/>
                  </a:lnTo>
                  <a:lnTo>
                    <a:pt x="163" y="1189"/>
                  </a:lnTo>
                  <a:lnTo>
                    <a:pt x="163" y="1190"/>
                  </a:lnTo>
                  <a:lnTo>
                    <a:pt x="164" y="1190"/>
                  </a:lnTo>
                  <a:lnTo>
                    <a:pt x="165" y="1190"/>
                  </a:lnTo>
                  <a:lnTo>
                    <a:pt x="166" y="1190"/>
                  </a:lnTo>
                  <a:lnTo>
                    <a:pt x="166" y="1191"/>
                  </a:lnTo>
                  <a:lnTo>
                    <a:pt x="167" y="1191"/>
                  </a:lnTo>
                  <a:lnTo>
                    <a:pt x="168" y="1190"/>
                  </a:lnTo>
                  <a:lnTo>
                    <a:pt x="170" y="1188"/>
                  </a:lnTo>
                  <a:lnTo>
                    <a:pt x="170" y="1186"/>
                  </a:lnTo>
                  <a:lnTo>
                    <a:pt x="170" y="1185"/>
                  </a:lnTo>
                  <a:lnTo>
                    <a:pt x="169" y="1186"/>
                  </a:lnTo>
                  <a:lnTo>
                    <a:pt x="169" y="1188"/>
                  </a:lnTo>
                  <a:lnTo>
                    <a:pt x="167" y="1190"/>
                  </a:lnTo>
                  <a:lnTo>
                    <a:pt x="165" y="1190"/>
                  </a:lnTo>
                  <a:lnTo>
                    <a:pt x="161" y="1186"/>
                  </a:lnTo>
                  <a:lnTo>
                    <a:pt x="160" y="1186"/>
                  </a:lnTo>
                  <a:lnTo>
                    <a:pt x="160" y="1185"/>
                  </a:lnTo>
                  <a:lnTo>
                    <a:pt x="161" y="1184"/>
                  </a:lnTo>
                  <a:lnTo>
                    <a:pt x="161" y="1183"/>
                  </a:lnTo>
                  <a:lnTo>
                    <a:pt x="163" y="1181"/>
                  </a:lnTo>
                  <a:lnTo>
                    <a:pt x="163" y="1180"/>
                  </a:lnTo>
                  <a:lnTo>
                    <a:pt x="164" y="1178"/>
                  </a:lnTo>
                  <a:lnTo>
                    <a:pt x="164" y="1177"/>
                  </a:lnTo>
                  <a:lnTo>
                    <a:pt x="165" y="1177"/>
                  </a:lnTo>
                  <a:lnTo>
                    <a:pt x="165" y="1176"/>
                  </a:lnTo>
                  <a:lnTo>
                    <a:pt x="166" y="1175"/>
                  </a:lnTo>
                  <a:lnTo>
                    <a:pt x="167" y="1175"/>
                  </a:lnTo>
                  <a:lnTo>
                    <a:pt x="166" y="1174"/>
                  </a:lnTo>
                  <a:lnTo>
                    <a:pt x="166" y="1175"/>
                  </a:lnTo>
                  <a:lnTo>
                    <a:pt x="165" y="1175"/>
                  </a:lnTo>
                  <a:lnTo>
                    <a:pt x="164" y="1175"/>
                  </a:lnTo>
                  <a:lnTo>
                    <a:pt x="164" y="1176"/>
                  </a:lnTo>
                  <a:lnTo>
                    <a:pt x="164" y="1177"/>
                  </a:lnTo>
                  <a:lnTo>
                    <a:pt x="163" y="1177"/>
                  </a:lnTo>
                  <a:lnTo>
                    <a:pt x="161" y="1177"/>
                  </a:lnTo>
                  <a:lnTo>
                    <a:pt x="160" y="1178"/>
                  </a:lnTo>
                  <a:lnTo>
                    <a:pt x="159" y="1178"/>
                  </a:lnTo>
                  <a:lnTo>
                    <a:pt x="158" y="1178"/>
                  </a:lnTo>
                  <a:lnTo>
                    <a:pt x="157" y="1178"/>
                  </a:lnTo>
                  <a:lnTo>
                    <a:pt x="157" y="1180"/>
                  </a:lnTo>
                  <a:lnTo>
                    <a:pt x="157" y="1181"/>
                  </a:lnTo>
                  <a:lnTo>
                    <a:pt x="157" y="1182"/>
                  </a:lnTo>
                  <a:lnTo>
                    <a:pt x="156" y="1183"/>
                  </a:lnTo>
                  <a:lnTo>
                    <a:pt x="155" y="1183"/>
                  </a:lnTo>
                  <a:lnTo>
                    <a:pt x="153" y="1183"/>
                  </a:lnTo>
                  <a:lnTo>
                    <a:pt x="150" y="1178"/>
                  </a:lnTo>
                  <a:lnTo>
                    <a:pt x="149" y="1178"/>
                  </a:lnTo>
                  <a:lnTo>
                    <a:pt x="148" y="1177"/>
                  </a:lnTo>
                  <a:lnTo>
                    <a:pt x="147" y="1177"/>
                  </a:lnTo>
                  <a:lnTo>
                    <a:pt x="147" y="1176"/>
                  </a:lnTo>
                  <a:lnTo>
                    <a:pt x="147" y="1175"/>
                  </a:lnTo>
                  <a:lnTo>
                    <a:pt x="146" y="1175"/>
                  </a:lnTo>
                  <a:lnTo>
                    <a:pt x="146" y="1174"/>
                  </a:lnTo>
                  <a:lnTo>
                    <a:pt x="146" y="1172"/>
                  </a:lnTo>
                  <a:lnTo>
                    <a:pt x="146" y="1170"/>
                  </a:lnTo>
                  <a:lnTo>
                    <a:pt x="146" y="1169"/>
                  </a:lnTo>
                  <a:lnTo>
                    <a:pt x="146" y="1168"/>
                  </a:lnTo>
                  <a:lnTo>
                    <a:pt x="147" y="1168"/>
                  </a:lnTo>
                  <a:lnTo>
                    <a:pt x="147" y="1167"/>
                  </a:lnTo>
                  <a:lnTo>
                    <a:pt x="148" y="1167"/>
                  </a:lnTo>
                  <a:lnTo>
                    <a:pt x="149" y="1167"/>
                  </a:lnTo>
                  <a:lnTo>
                    <a:pt x="149" y="1168"/>
                  </a:lnTo>
                  <a:lnTo>
                    <a:pt x="150" y="1170"/>
                  </a:lnTo>
                  <a:lnTo>
                    <a:pt x="150" y="1172"/>
                  </a:lnTo>
                  <a:lnTo>
                    <a:pt x="150" y="1174"/>
                  </a:lnTo>
                  <a:lnTo>
                    <a:pt x="150" y="1175"/>
                  </a:lnTo>
                  <a:lnTo>
                    <a:pt x="150" y="1176"/>
                  </a:lnTo>
                  <a:lnTo>
                    <a:pt x="150" y="1177"/>
                  </a:lnTo>
                  <a:lnTo>
                    <a:pt x="151" y="1176"/>
                  </a:lnTo>
                  <a:lnTo>
                    <a:pt x="151" y="1175"/>
                  </a:lnTo>
                  <a:lnTo>
                    <a:pt x="151" y="1174"/>
                  </a:lnTo>
                  <a:lnTo>
                    <a:pt x="152" y="1174"/>
                  </a:lnTo>
                  <a:lnTo>
                    <a:pt x="153" y="1174"/>
                  </a:lnTo>
                  <a:lnTo>
                    <a:pt x="153" y="1173"/>
                  </a:lnTo>
                  <a:lnTo>
                    <a:pt x="155" y="1173"/>
                  </a:lnTo>
                  <a:lnTo>
                    <a:pt x="156" y="1173"/>
                  </a:lnTo>
                  <a:lnTo>
                    <a:pt x="157" y="1173"/>
                  </a:lnTo>
                  <a:lnTo>
                    <a:pt x="158" y="1172"/>
                  </a:lnTo>
                  <a:lnTo>
                    <a:pt x="155" y="1173"/>
                  </a:lnTo>
                  <a:lnTo>
                    <a:pt x="151" y="1172"/>
                  </a:lnTo>
                  <a:lnTo>
                    <a:pt x="151" y="1170"/>
                  </a:lnTo>
                  <a:lnTo>
                    <a:pt x="150" y="1168"/>
                  </a:lnTo>
                  <a:lnTo>
                    <a:pt x="150" y="1167"/>
                  </a:lnTo>
                  <a:lnTo>
                    <a:pt x="150" y="1166"/>
                  </a:lnTo>
                  <a:lnTo>
                    <a:pt x="151" y="1165"/>
                  </a:lnTo>
                  <a:lnTo>
                    <a:pt x="152" y="1164"/>
                  </a:lnTo>
                  <a:lnTo>
                    <a:pt x="152" y="1163"/>
                  </a:lnTo>
                  <a:lnTo>
                    <a:pt x="152" y="1161"/>
                  </a:lnTo>
                  <a:lnTo>
                    <a:pt x="152" y="1160"/>
                  </a:lnTo>
                  <a:lnTo>
                    <a:pt x="151" y="1160"/>
                  </a:lnTo>
                  <a:lnTo>
                    <a:pt x="151" y="1159"/>
                  </a:lnTo>
                  <a:lnTo>
                    <a:pt x="152" y="1158"/>
                  </a:lnTo>
                  <a:lnTo>
                    <a:pt x="153" y="1158"/>
                  </a:lnTo>
                  <a:lnTo>
                    <a:pt x="155" y="1158"/>
                  </a:lnTo>
                  <a:lnTo>
                    <a:pt x="156" y="1158"/>
                  </a:lnTo>
                  <a:lnTo>
                    <a:pt x="157" y="1157"/>
                  </a:lnTo>
                  <a:lnTo>
                    <a:pt x="158" y="1156"/>
                  </a:lnTo>
                  <a:lnTo>
                    <a:pt x="157" y="1156"/>
                  </a:lnTo>
                  <a:lnTo>
                    <a:pt x="157" y="1153"/>
                  </a:lnTo>
                  <a:lnTo>
                    <a:pt x="156" y="1152"/>
                  </a:lnTo>
                  <a:lnTo>
                    <a:pt x="155" y="1151"/>
                  </a:lnTo>
                  <a:lnTo>
                    <a:pt x="155" y="1150"/>
                  </a:lnTo>
                  <a:lnTo>
                    <a:pt x="153" y="1150"/>
                  </a:lnTo>
                  <a:lnTo>
                    <a:pt x="153" y="1151"/>
                  </a:lnTo>
                  <a:lnTo>
                    <a:pt x="155" y="1152"/>
                  </a:lnTo>
                  <a:lnTo>
                    <a:pt x="156" y="1153"/>
                  </a:lnTo>
                  <a:lnTo>
                    <a:pt x="156" y="1155"/>
                  </a:lnTo>
                  <a:lnTo>
                    <a:pt x="157" y="1156"/>
                  </a:lnTo>
                  <a:lnTo>
                    <a:pt x="156" y="1156"/>
                  </a:lnTo>
                  <a:lnTo>
                    <a:pt x="155" y="1157"/>
                  </a:lnTo>
                  <a:lnTo>
                    <a:pt x="151" y="1157"/>
                  </a:lnTo>
                  <a:lnTo>
                    <a:pt x="151" y="1158"/>
                  </a:lnTo>
                  <a:lnTo>
                    <a:pt x="150" y="1159"/>
                  </a:lnTo>
                  <a:lnTo>
                    <a:pt x="150" y="1160"/>
                  </a:lnTo>
                  <a:lnTo>
                    <a:pt x="151" y="1161"/>
                  </a:lnTo>
                  <a:lnTo>
                    <a:pt x="151" y="1163"/>
                  </a:lnTo>
                  <a:lnTo>
                    <a:pt x="151" y="1164"/>
                  </a:lnTo>
                  <a:lnTo>
                    <a:pt x="150" y="1164"/>
                  </a:lnTo>
                  <a:lnTo>
                    <a:pt x="150" y="1165"/>
                  </a:lnTo>
                  <a:lnTo>
                    <a:pt x="149" y="1165"/>
                  </a:lnTo>
                  <a:lnTo>
                    <a:pt x="149" y="1164"/>
                  </a:lnTo>
                  <a:lnTo>
                    <a:pt x="149" y="1163"/>
                  </a:lnTo>
                  <a:lnTo>
                    <a:pt x="149" y="1161"/>
                  </a:lnTo>
                  <a:lnTo>
                    <a:pt x="149" y="1160"/>
                  </a:lnTo>
                  <a:lnTo>
                    <a:pt x="148" y="1161"/>
                  </a:lnTo>
                  <a:lnTo>
                    <a:pt x="148" y="1163"/>
                  </a:lnTo>
                  <a:lnTo>
                    <a:pt x="148" y="1164"/>
                  </a:lnTo>
                  <a:lnTo>
                    <a:pt x="147" y="1164"/>
                  </a:lnTo>
                  <a:lnTo>
                    <a:pt x="146" y="1165"/>
                  </a:lnTo>
                  <a:lnTo>
                    <a:pt x="144" y="1165"/>
                  </a:lnTo>
                  <a:lnTo>
                    <a:pt x="143" y="1164"/>
                  </a:lnTo>
                  <a:lnTo>
                    <a:pt x="142" y="1164"/>
                  </a:lnTo>
                  <a:lnTo>
                    <a:pt x="142" y="1165"/>
                  </a:lnTo>
                  <a:lnTo>
                    <a:pt x="141" y="1165"/>
                  </a:lnTo>
                  <a:lnTo>
                    <a:pt x="141" y="1164"/>
                  </a:lnTo>
                  <a:lnTo>
                    <a:pt x="140" y="1164"/>
                  </a:lnTo>
                  <a:lnTo>
                    <a:pt x="139" y="1164"/>
                  </a:lnTo>
                  <a:lnTo>
                    <a:pt x="139" y="1163"/>
                  </a:lnTo>
                  <a:lnTo>
                    <a:pt x="138" y="1161"/>
                  </a:lnTo>
                  <a:lnTo>
                    <a:pt x="136" y="1161"/>
                  </a:lnTo>
                  <a:lnTo>
                    <a:pt x="136" y="1160"/>
                  </a:lnTo>
                  <a:lnTo>
                    <a:pt x="138" y="1159"/>
                  </a:lnTo>
                  <a:lnTo>
                    <a:pt x="136" y="1158"/>
                  </a:lnTo>
                  <a:lnTo>
                    <a:pt x="136" y="1157"/>
                  </a:lnTo>
                  <a:lnTo>
                    <a:pt x="135" y="1157"/>
                  </a:lnTo>
                  <a:lnTo>
                    <a:pt x="135" y="1156"/>
                  </a:lnTo>
                  <a:lnTo>
                    <a:pt x="134" y="1153"/>
                  </a:lnTo>
                  <a:lnTo>
                    <a:pt x="133" y="1153"/>
                  </a:lnTo>
                  <a:lnTo>
                    <a:pt x="133" y="1150"/>
                  </a:lnTo>
                  <a:lnTo>
                    <a:pt x="133" y="1149"/>
                  </a:lnTo>
                  <a:lnTo>
                    <a:pt x="133" y="1150"/>
                  </a:lnTo>
                  <a:lnTo>
                    <a:pt x="134" y="1150"/>
                  </a:lnTo>
                  <a:lnTo>
                    <a:pt x="134" y="1151"/>
                  </a:lnTo>
                  <a:lnTo>
                    <a:pt x="135" y="1152"/>
                  </a:lnTo>
                  <a:lnTo>
                    <a:pt x="135" y="1153"/>
                  </a:lnTo>
                  <a:lnTo>
                    <a:pt x="135" y="1152"/>
                  </a:lnTo>
                  <a:lnTo>
                    <a:pt x="135" y="1151"/>
                  </a:lnTo>
                  <a:lnTo>
                    <a:pt x="136" y="1151"/>
                  </a:lnTo>
                  <a:lnTo>
                    <a:pt x="136" y="1150"/>
                  </a:lnTo>
                  <a:lnTo>
                    <a:pt x="136" y="1149"/>
                  </a:lnTo>
                  <a:lnTo>
                    <a:pt x="138" y="1149"/>
                  </a:lnTo>
                  <a:lnTo>
                    <a:pt x="138" y="1148"/>
                  </a:lnTo>
                  <a:lnTo>
                    <a:pt x="139" y="1147"/>
                  </a:lnTo>
                  <a:lnTo>
                    <a:pt x="140" y="1145"/>
                  </a:lnTo>
                  <a:lnTo>
                    <a:pt x="140" y="1144"/>
                  </a:lnTo>
                  <a:lnTo>
                    <a:pt x="140" y="1143"/>
                  </a:lnTo>
                  <a:lnTo>
                    <a:pt x="140" y="1142"/>
                  </a:lnTo>
                  <a:lnTo>
                    <a:pt x="139" y="1142"/>
                  </a:lnTo>
                  <a:lnTo>
                    <a:pt x="139" y="1141"/>
                  </a:lnTo>
                  <a:lnTo>
                    <a:pt x="140" y="1140"/>
                  </a:lnTo>
                  <a:lnTo>
                    <a:pt x="141" y="1139"/>
                  </a:lnTo>
                  <a:lnTo>
                    <a:pt x="142" y="1139"/>
                  </a:lnTo>
                  <a:lnTo>
                    <a:pt x="143" y="1139"/>
                  </a:lnTo>
                  <a:lnTo>
                    <a:pt x="143" y="1140"/>
                  </a:lnTo>
                  <a:lnTo>
                    <a:pt x="144" y="1140"/>
                  </a:lnTo>
                  <a:lnTo>
                    <a:pt x="144" y="1139"/>
                  </a:lnTo>
                  <a:lnTo>
                    <a:pt x="146" y="1139"/>
                  </a:lnTo>
                  <a:lnTo>
                    <a:pt x="147" y="1139"/>
                  </a:lnTo>
                  <a:lnTo>
                    <a:pt x="149" y="1138"/>
                  </a:lnTo>
                  <a:lnTo>
                    <a:pt x="149" y="1136"/>
                  </a:lnTo>
                  <a:lnTo>
                    <a:pt x="148" y="1138"/>
                  </a:lnTo>
                  <a:lnTo>
                    <a:pt x="147" y="1138"/>
                  </a:lnTo>
                  <a:lnTo>
                    <a:pt x="144" y="1139"/>
                  </a:lnTo>
                  <a:lnTo>
                    <a:pt x="143" y="1139"/>
                  </a:lnTo>
                  <a:lnTo>
                    <a:pt x="141" y="1138"/>
                  </a:lnTo>
                  <a:lnTo>
                    <a:pt x="140" y="1139"/>
                  </a:lnTo>
                  <a:lnTo>
                    <a:pt x="139" y="1139"/>
                  </a:lnTo>
                  <a:lnTo>
                    <a:pt x="139" y="1140"/>
                  </a:lnTo>
                  <a:lnTo>
                    <a:pt x="136" y="1140"/>
                  </a:lnTo>
                  <a:lnTo>
                    <a:pt x="135" y="1140"/>
                  </a:lnTo>
                  <a:lnTo>
                    <a:pt x="134" y="1140"/>
                  </a:lnTo>
                  <a:lnTo>
                    <a:pt x="134" y="1139"/>
                  </a:lnTo>
                  <a:lnTo>
                    <a:pt x="133" y="1139"/>
                  </a:lnTo>
                  <a:lnTo>
                    <a:pt x="134" y="1138"/>
                  </a:lnTo>
                  <a:lnTo>
                    <a:pt x="134" y="1136"/>
                  </a:lnTo>
                  <a:lnTo>
                    <a:pt x="134" y="1135"/>
                  </a:lnTo>
                  <a:lnTo>
                    <a:pt x="133" y="1135"/>
                  </a:lnTo>
                  <a:lnTo>
                    <a:pt x="133" y="1136"/>
                  </a:lnTo>
                  <a:lnTo>
                    <a:pt x="133" y="1138"/>
                  </a:lnTo>
                  <a:lnTo>
                    <a:pt x="132" y="1138"/>
                  </a:lnTo>
                  <a:lnTo>
                    <a:pt x="131" y="1139"/>
                  </a:lnTo>
                  <a:lnTo>
                    <a:pt x="131" y="1138"/>
                  </a:lnTo>
                  <a:lnTo>
                    <a:pt x="131" y="1136"/>
                  </a:lnTo>
                  <a:lnTo>
                    <a:pt x="132" y="1136"/>
                  </a:lnTo>
                  <a:lnTo>
                    <a:pt x="132" y="1135"/>
                  </a:lnTo>
                  <a:lnTo>
                    <a:pt x="132" y="1134"/>
                  </a:lnTo>
                  <a:lnTo>
                    <a:pt x="133" y="1133"/>
                  </a:lnTo>
                  <a:lnTo>
                    <a:pt x="135" y="1133"/>
                  </a:lnTo>
                  <a:lnTo>
                    <a:pt x="136" y="1132"/>
                  </a:lnTo>
                  <a:lnTo>
                    <a:pt x="138" y="1132"/>
                  </a:lnTo>
                  <a:lnTo>
                    <a:pt x="138" y="1131"/>
                  </a:lnTo>
                  <a:lnTo>
                    <a:pt x="139" y="1131"/>
                  </a:lnTo>
                  <a:lnTo>
                    <a:pt x="139" y="1130"/>
                  </a:lnTo>
                  <a:lnTo>
                    <a:pt x="139" y="1128"/>
                  </a:lnTo>
                  <a:lnTo>
                    <a:pt x="140" y="1127"/>
                  </a:lnTo>
                  <a:lnTo>
                    <a:pt x="140" y="1126"/>
                  </a:lnTo>
                  <a:lnTo>
                    <a:pt x="141" y="1126"/>
                  </a:lnTo>
                  <a:lnTo>
                    <a:pt x="141" y="1125"/>
                  </a:lnTo>
                  <a:lnTo>
                    <a:pt x="140" y="1124"/>
                  </a:lnTo>
                  <a:lnTo>
                    <a:pt x="140" y="1123"/>
                  </a:lnTo>
                  <a:lnTo>
                    <a:pt x="141" y="1122"/>
                  </a:lnTo>
                  <a:lnTo>
                    <a:pt x="142" y="1122"/>
                  </a:lnTo>
                  <a:lnTo>
                    <a:pt x="143" y="1121"/>
                  </a:lnTo>
                  <a:lnTo>
                    <a:pt x="144" y="1121"/>
                  </a:lnTo>
                  <a:lnTo>
                    <a:pt x="144" y="1119"/>
                  </a:lnTo>
                  <a:lnTo>
                    <a:pt x="143" y="1118"/>
                  </a:lnTo>
                  <a:lnTo>
                    <a:pt x="142" y="1118"/>
                  </a:lnTo>
                  <a:lnTo>
                    <a:pt x="142" y="1119"/>
                  </a:lnTo>
                  <a:lnTo>
                    <a:pt x="141" y="1121"/>
                  </a:lnTo>
                  <a:lnTo>
                    <a:pt x="140" y="1121"/>
                  </a:lnTo>
                  <a:lnTo>
                    <a:pt x="139" y="1122"/>
                  </a:lnTo>
                  <a:lnTo>
                    <a:pt x="139" y="1123"/>
                  </a:lnTo>
                  <a:lnTo>
                    <a:pt x="139" y="1124"/>
                  </a:lnTo>
                  <a:lnTo>
                    <a:pt x="140" y="1124"/>
                  </a:lnTo>
                  <a:lnTo>
                    <a:pt x="140" y="1125"/>
                  </a:lnTo>
                  <a:lnTo>
                    <a:pt x="139" y="1126"/>
                  </a:lnTo>
                  <a:lnTo>
                    <a:pt x="139" y="1127"/>
                  </a:lnTo>
                  <a:lnTo>
                    <a:pt x="138" y="1127"/>
                  </a:lnTo>
                  <a:lnTo>
                    <a:pt x="138" y="1128"/>
                  </a:lnTo>
                  <a:lnTo>
                    <a:pt x="138" y="1130"/>
                  </a:lnTo>
                  <a:lnTo>
                    <a:pt x="136" y="1130"/>
                  </a:lnTo>
                  <a:lnTo>
                    <a:pt x="134" y="1131"/>
                  </a:lnTo>
                  <a:lnTo>
                    <a:pt x="132" y="1132"/>
                  </a:lnTo>
                  <a:lnTo>
                    <a:pt x="132" y="1133"/>
                  </a:lnTo>
                  <a:lnTo>
                    <a:pt x="131" y="1134"/>
                  </a:lnTo>
                  <a:lnTo>
                    <a:pt x="130" y="1134"/>
                  </a:lnTo>
                  <a:lnTo>
                    <a:pt x="129" y="1134"/>
                  </a:lnTo>
                  <a:lnTo>
                    <a:pt x="129" y="1133"/>
                  </a:lnTo>
                  <a:lnTo>
                    <a:pt x="129" y="1132"/>
                  </a:lnTo>
                  <a:lnTo>
                    <a:pt x="129" y="1131"/>
                  </a:lnTo>
                  <a:lnTo>
                    <a:pt x="130" y="1131"/>
                  </a:lnTo>
                  <a:lnTo>
                    <a:pt x="129" y="1131"/>
                  </a:lnTo>
                  <a:lnTo>
                    <a:pt x="127" y="1131"/>
                  </a:lnTo>
                  <a:lnTo>
                    <a:pt x="127" y="1132"/>
                  </a:lnTo>
                  <a:lnTo>
                    <a:pt x="127" y="1131"/>
                  </a:lnTo>
                  <a:lnTo>
                    <a:pt x="126" y="1131"/>
                  </a:lnTo>
                  <a:lnTo>
                    <a:pt x="127" y="1130"/>
                  </a:lnTo>
                  <a:lnTo>
                    <a:pt x="127" y="1128"/>
                  </a:lnTo>
                  <a:lnTo>
                    <a:pt x="126" y="1128"/>
                  </a:lnTo>
                  <a:lnTo>
                    <a:pt x="126" y="1130"/>
                  </a:lnTo>
                  <a:lnTo>
                    <a:pt x="125" y="1130"/>
                  </a:lnTo>
                  <a:lnTo>
                    <a:pt x="125" y="1131"/>
                  </a:lnTo>
                  <a:lnTo>
                    <a:pt x="124" y="1131"/>
                  </a:lnTo>
                  <a:lnTo>
                    <a:pt x="123" y="1131"/>
                  </a:lnTo>
                  <a:lnTo>
                    <a:pt x="122" y="1130"/>
                  </a:lnTo>
                  <a:lnTo>
                    <a:pt x="122" y="1128"/>
                  </a:lnTo>
                  <a:lnTo>
                    <a:pt x="123" y="1128"/>
                  </a:lnTo>
                  <a:lnTo>
                    <a:pt x="123" y="1127"/>
                  </a:lnTo>
                  <a:lnTo>
                    <a:pt x="124" y="1126"/>
                  </a:lnTo>
                  <a:lnTo>
                    <a:pt x="124" y="1125"/>
                  </a:lnTo>
                  <a:lnTo>
                    <a:pt x="124" y="1124"/>
                  </a:lnTo>
                  <a:lnTo>
                    <a:pt x="125" y="1123"/>
                  </a:lnTo>
                  <a:lnTo>
                    <a:pt x="126" y="1123"/>
                  </a:lnTo>
                  <a:lnTo>
                    <a:pt x="127" y="1123"/>
                  </a:lnTo>
                  <a:lnTo>
                    <a:pt x="127" y="1122"/>
                  </a:lnTo>
                  <a:lnTo>
                    <a:pt x="126" y="1122"/>
                  </a:lnTo>
                  <a:lnTo>
                    <a:pt x="125" y="1122"/>
                  </a:lnTo>
                  <a:lnTo>
                    <a:pt x="124" y="1123"/>
                  </a:lnTo>
                  <a:lnTo>
                    <a:pt x="123" y="1124"/>
                  </a:lnTo>
                  <a:lnTo>
                    <a:pt x="123" y="1125"/>
                  </a:lnTo>
                  <a:lnTo>
                    <a:pt x="123" y="1126"/>
                  </a:lnTo>
                  <a:lnTo>
                    <a:pt x="122" y="1127"/>
                  </a:lnTo>
                  <a:lnTo>
                    <a:pt x="121" y="1127"/>
                  </a:lnTo>
                  <a:lnTo>
                    <a:pt x="121" y="1128"/>
                  </a:lnTo>
                  <a:lnTo>
                    <a:pt x="120" y="1130"/>
                  </a:lnTo>
                  <a:lnTo>
                    <a:pt x="118" y="1130"/>
                  </a:lnTo>
                  <a:lnTo>
                    <a:pt x="117" y="1127"/>
                  </a:lnTo>
                  <a:lnTo>
                    <a:pt x="117" y="1126"/>
                  </a:lnTo>
                  <a:lnTo>
                    <a:pt x="118" y="1126"/>
                  </a:lnTo>
                  <a:lnTo>
                    <a:pt x="117" y="1125"/>
                  </a:lnTo>
                  <a:lnTo>
                    <a:pt x="116" y="1125"/>
                  </a:lnTo>
                  <a:lnTo>
                    <a:pt x="116" y="1126"/>
                  </a:lnTo>
                  <a:lnTo>
                    <a:pt x="115" y="1126"/>
                  </a:lnTo>
                  <a:lnTo>
                    <a:pt x="113" y="1126"/>
                  </a:lnTo>
                  <a:lnTo>
                    <a:pt x="112" y="1126"/>
                  </a:lnTo>
                  <a:lnTo>
                    <a:pt x="110" y="1125"/>
                  </a:lnTo>
                  <a:lnTo>
                    <a:pt x="110" y="1124"/>
                  </a:lnTo>
                  <a:lnTo>
                    <a:pt x="109" y="1124"/>
                  </a:lnTo>
                  <a:lnTo>
                    <a:pt x="107" y="1123"/>
                  </a:lnTo>
                  <a:lnTo>
                    <a:pt x="106" y="1122"/>
                  </a:lnTo>
                  <a:lnTo>
                    <a:pt x="107" y="1122"/>
                  </a:lnTo>
                  <a:lnTo>
                    <a:pt x="108" y="1122"/>
                  </a:lnTo>
                  <a:lnTo>
                    <a:pt x="108" y="1123"/>
                  </a:lnTo>
                  <a:lnTo>
                    <a:pt x="109" y="1122"/>
                  </a:lnTo>
                  <a:lnTo>
                    <a:pt x="109" y="1121"/>
                  </a:lnTo>
                  <a:lnTo>
                    <a:pt x="110" y="1121"/>
                  </a:lnTo>
                  <a:lnTo>
                    <a:pt x="112" y="1121"/>
                  </a:lnTo>
                  <a:lnTo>
                    <a:pt x="112" y="1122"/>
                  </a:lnTo>
                  <a:lnTo>
                    <a:pt x="113" y="1121"/>
                  </a:lnTo>
                  <a:lnTo>
                    <a:pt x="114" y="1122"/>
                  </a:lnTo>
                  <a:lnTo>
                    <a:pt x="115" y="1121"/>
                  </a:lnTo>
                  <a:lnTo>
                    <a:pt x="113" y="1121"/>
                  </a:lnTo>
                  <a:lnTo>
                    <a:pt x="110" y="1121"/>
                  </a:lnTo>
                  <a:lnTo>
                    <a:pt x="108" y="1119"/>
                  </a:lnTo>
                  <a:lnTo>
                    <a:pt x="108" y="1118"/>
                  </a:lnTo>
                  <a:lnTo>
                    <a:pt x="109" y="1118"/>
                  </a:lnTo>
                  <a:lnTo>
                    <a:pt x="112" y="1119"/>
                  </a:lnTo>
                  <a:lnTo>
                    <a:pt x="114" y="1118"/>
                  </a:lnTo>
                  <a:lnTo>
                    <a:pt x="114" y="1119"/>
                  </a:lnTo>
                  <a:lnTo>
                    <a:pt x="116" y="1121"/>
                  </a:lnTo>
                  <a:lnTo>
                    <a:pt x="118" y="1121"/>
                  </a:lnTo>
                  <a:lnTo>
                    <a:pt x="121" y="1121"/>
                  </a:lnTo>
                  <a:lnTo>
                    <a:pt x="122" y="1121"/>
                  </a:lnTo>
                  <a:lnTo>
                    <a:pt x="122" y="1119"/>
                  </a:lnTo>
                  <a:lnTo>
                    <a:pt x="123" y="1119"/>
                  </a:lnTo>
                  <a:lnTo>
                    <a:pt x="124" y="1119"/>
                  </a:lnTo>
                  <a:lnTo>
                    <a:pt x="124" y="1118"/>
                  </a:lnTo>
                  <a:lnTo>
                    <a:pt x="124" y="1117"/>
                  </a:lnTo>
                  <a:lnTo>
                    <a:pt x="124" y="1116"/>
                  </a:lnTo>
                  <a:lnTo>
                    <a:pt x="125" y="1115"/>
                  </a:lnTo>
                  <a:lnTo>
                    <a:pt x="126" y="1115"/>
                  </a:lnTo>
                  <a:lnTo>
                    <a:pt x="127" y="1115"/>
                  </a:lnTo>
                  <a:lnTo>
                    <a:pt x="127" y="1114"/>
                  </a:lnTo>
                  <a:lnTo>
                    <a:pt x="129" y="1114"/>
                  </a:lnTo>
                  <a:lnTo>
                    <a:pt x="129" y="1113"/>
                  </a:lnTo>
                  <a:lnTo>
                    <a:pt x="129" y="1111"/>
                  </a:lnTo>
                  <a:lnTo>
                    <a:pt x="129" y="1108"/>
                  </a:lnTo>
                  <a:lnTo>
                    <a:pt x="127" y="1106"/>
                  </a:lnTo>
                  <a:lnTo>
                    <a:pt x="127" y="1107"/>
                  </a:lnTo>
                  <a:lnTo>
                    <a:pt x="127" y="1108"/>
                  </a:lnTo>
                  <a:lnTo>
                    <a:pt x="127" y="1109"/>
                  </a:lnTo>
                  <a:lnTo>
                    <a:pt x="127" y="1111"/>
                  </a:lnTo>
                  <a:lnTo>
                    <a:pt x="127" y="1113"/>
                  </a:lnTo>
                  <a:lnTo>
                    <a:pt x="127" y="1114"/>
                  </a:lnTo>
                  <a:lnTo>
                    <a:pt x="126" y="1114"/>
                  </a:lnTo>
                  <a:lnTo>
                    <a:pt x="125" y="1114"/>
                  </a:lnTo>
                  <a:lnTo>
                    <a:pt x="124" y="1114"/>
                  </a:lnTo>
                  <a:lnTo>
                    <a:pt x="124" y="1115"/>
                  </a:lnTo>
                  <a:lnTo>
                    <a:pt x="123" y="1116"/>
                  </a:lnTo>
                  <a:lnTo>
                    <a:pt x="124" y="1117"/>
                  </a:lnTo>
                  <a:lnTo>
                    <a:pt x="123" y="1118"/>
                  </a:lnTo>
                  <a:lnTo>
                    <a:pt x="123" y="1117"/>
                  </a:lnTo>
                  <a:lnTo>
                    <a:pt x="122" y="1118"/>
                  </a:lnTo>
                  <a:lnTo>
                    <a:pt x="121" y="1119"/>
                  </a:lnTo>
                  <a:lnTo>
                    <a:pt x="117" y="1118"/>
                  </a:lnTo>
                  <a:lnTo>
                    <a:pt x="117" y="1119"/>
                  </a:lnTo>
                  <a:lnTo>
                    <a:pt x="116" y="1119"/>
                  </a:lnTo>
                  <a:lnTo>
                    <a:pt x="116" y="1118"/>
                  </a:lnTo>
                  <a:lnTo>
                    <a:pt x="115" y="1117"/>
                  </a:lnTo>
                  <a:lnTo>
                    <a:pt x="114" y="1118"/>
                  </a:lnTo>
                  <a:lnTo>
                    <a:pt x="110" y="1117"/>
                  </a:lnTo>
                  <a:lnTo>
                    <a:pt x="109" y="1116"/>
                  </a:lnTo>
                  <a:lnTo>
                    <a:pt x="110" y="1116"/>
                  </a:lnTo>
                  <a:lnTo>
                    <a:pt x="112" y="1116"/>
                  </a:lnTo>
                  <a:lnTo>
                    <a:pt x="113" y="1115"/>
                  </a:lnTo>
                  <a:lnTo>
                    <a:pt x="115" y="1115"/>
                  </a:lnTo>
                  <a:lnTo>
                    <a:pt x="115" y="1114"/>
                  </a:lnTo>
                  <a:lnTo>
                    <a:pt x="114" y="1114"/>
                  </a:lnTo>
                  <a:lnTo>
                    <a:pt x="113" y="1114"/>
                  </a:lnTo>
                  <a:lnTo>
                    <a:pt x="112" y="1114"/>
                  </a:lnTo>
                  <a:lnTo>
                    <a:pt x="112" y="1113"/>
                  </a:lnTo>
                  <a:lnTo>
                    <a:pt x="113" y="1111"/>
                  </a:lnTo>
                  <a:lnTo>
                    <a:pt x="113" y="1110"/>
                  </a:lnTo>
                  <a:lnTo>
                    <a:pt x="112" y="1111"/>
                  </a:lnTo>
                  <a:lnTo>
                    <a:pt x="112" y="1110"/>
                  </a:lnTo>
                  <a:lnTo>
                    <a:pt x="110" y="1110"/>
                  </a:lnTo>
                  <a:lnTo>
                    <a:pt x="109" y="1109"/>
                  </a:lnTo>
                  <a:lnTo>
                    <a:pt x="108" y="1109"/>
                  </a:lnTo>
                  <a:lnTo>
                    <a:pt x="106" y="1110"/>
                  </a:lnTo>
                  <a:lnTo>
                    <a:pt x="105" y="1109"/>
                  </a:lnTo>
                  <a:lnTo>
                    <a:pt x="105" y="1108"/>
                  </a:lnTo>
                  <a:lnTo>
                    <a:pt x="105" y="1107"/>
                  </a:lnTo>
                  <a:lnTo>
                    <a:pt x="107" y="1106"/>
                  </a:lnTo>
                  <a:lnTo>
                    <a:pt x="107" y="1107"/>
                  </a:lnTo>
                  <a:lnTo>
                    <a:pt x="109" y="1108"/>
                  </a:lnTo>
                  <a:lnTo>
                    <a:pt x="110" y="1108"/>
                  </a:lnTo>
                  <a:lnTo>
                    <a:pt x="113" y="1109"/>
                  </a:lnTo>
                  <a:lnTo>
                    <a:pt x="114" y="1108"/>
                  </a:lnTo>
                  <a:lnTo>
                    <a:pt x="113" y="1108"/>
                  </a:lnTo>
                  <a:lnTo>
                    <a:pt x="109" y="1106"/>
                  </a:lnTo>
                  <a:lnTo>
                    <a:pt x="108" y="1106"/>
                  </a:lnTo>
                  <a:lnTo>
                    <a:pt x="108" y="1105"/>
                  </a:lnTo>
                  <a:lnTo>
                    <a:pt x="108" y="1102"/>
                  </a:lnTo>
                  <a:lnTo>
                    <a:pt x="108" y="1101"/>
                  </a:lnTo>
                  <a:lnTo>
                    <a:pt x="108" y="1100"/>
                  </a:lnTo>
                  <a:lnTo>
                    <a:pt x="107" y="1102"/>
                  </a:lnTo>
                  <a:lnTo>
                    <a:pt x="107" y="1103"/>
                  </a:lnTo>
                  <a:lnTo>
                    <a:pt x="107" y="1105"/>
                  </a:lnTo>
                  <a:lnTo>
                    <a:pt x="106" y="1105"/>
                  </a:lnTo>
                  <a:lnTo>
                    <a:pt x="106" y="1106"/>
                  </a:lnTo>
                  <a:lnTo>
                    <a:pt x="105" y="1106"/>
                  </a:lnTo>
                  <a:lnTo>
                    <a:pt x="103" y="1106"/>
                  </a:lnTo>
                  <a:lnTo>
                    <a:pt x="101" y="1106"/>
                  </a:lnTo>
                  <a:lnTo>
                    <a:pt x="101" y="1105"/>
                  </a:lnTo>
                  <a:lnTo>
                    <a:pt x="100" y="1105"/>
                  </a:lnTo>
                  <a:lnTo>
                    <a:pt x="100" y="1103"/>
                  </a:lnTo>
                  <a:lnTo>
                    <a:pt x="99" y="1102"/>
                  </a:lnTo>
                  <a:lnTo>
                    <a:pt x="98" y="1103"/>
                  </a:lnTo>
                  <a:lnTo>
                    <a:pt x="95" y="1102"/>
                  </a:lnTo>
                  <a:lnTo>
                    <a:pt x="95" y="1101"/>
                  </a:lnTo>
                  <a:lnTo>
                    <a:pt x="93" y="1101"/>
                  </a:lnTo>
                  <a:lnTo>
                    <a:pt x="92" y="1100"/>
                  </a:lnTo>
                  <a:lnTo>
                    <a:pt x="92" y="1101"/>
                  </a:lnTo>
                  <a:lnTo>
                    <a:pt x="93" y="1101"/>
                  </a:lnTo>
                  <a:lnTo>
                    <a:pt x="93" y="1102"/>
                  </a:lnTo>
                  <a:lnTo>
                    <a:pt x="95" y="1103"/>
                  </a:lnTo>
                  <a:lnTo>
                    <a:pt x="96" y="1103"/>
                  </a:lnTo>
                  <a:lnTo>
                    <a:pt x="97" y="1103"/>
                  </a:lnTo>
                  <a:lnTo>
                    <a:pt x="97" y="1105"/>
                  </a:lnTo>
                  <a:lnTo>
                    <a:pt x="96" y="1105"/>
                  </a:lnTo>
                  <a:lnTo>
                    <a:pt x="95" y="1106"/>
                  </a:lnTo>
                  <a:lnTo>
                    <a:pt x="93" y="1106"/>
                  </a:lnTo>
                  <a:lnTo>
                    <a:pt x="93" y="1105"/>
                  </a:lnTo>
                  <a:lnTo>
                    <a:pt x="92" y="1103"/>
                  </a:lnTo>
                  <a:lnTo>
                    <a:pt x="91" y="1102"/>
                  </a:lnTo>
                  <a:lnTo>
                    <a:pt x="90" y="1102"/>
                  </a:lnTo>
                  <a:lnTo>
                    <a:pt x="90" y="1101"/>
                  </a:lnTo>
                  <a:lnTo>
                    <a:pt x="90" y="1100"/>
                  </a:lnTo>
                  <a:lnTo>
                    <a:pt x="89" y="1100"/>
                  </a:lnTo>
                  <a:lnTo>
                    <a:pt x="87" y="1098"/>
                  </a:lnTo>
                  <a:lnTo>
                    <a:pt x="88" y="1097"/>
                  </a:lnTo>
                  <a:lnTo>
                    <a:pt x="87" y="1097"/>
                  </a:lnTo>
                  <a:lnTo>
                    <a:pt x="86" y="1096"/>
                  </a:lnTo>
                  <a:lnTo>
                    <a:pt x="86" y="1094"/>
                  </a:lnTo>
                  <a:lnTo>
                    <a:pt x="87" y="1093"/>
                  </a:lnTo>
                  <a:lnTo>
                    <a:pt x="88" y="1092"/>
                  </a:lnTo>
                  <a:lnTo>
                    <a:pt x="88" y="1091"/>
                  </a:lnTo>
                  <a:lnTo>
                    <a:pt x="87" y="1091"/>
                  </a:lnTo>
                  <a:lnTo>
                    <a:pt x="84" y="1091"/>
                  </a:lnTo>
                  <a:lnTo>
                    <a:pt x="83" y="1090"/>
                  </a:lnTo>
                  <a:lnTo>
                    <a:pt x="82" y="1088"/>
                  </a:lnTo>
                  <a:lnTo>
                    <a:pt x="82" y="1086"/>
                  </a:lnTo>
                  <a:lnTo>
                    <a:pt x="82" y="1085"/>
                  </a:lnTo>
                  <a:lnTo>
                    <a:pt x="83" y="1085"/>
                  </a:lnTo>
                  <a:lnTo>
                    <a:pt x="83" y="1084"/>
                  </a:lnTo>
                  <a:lnTo>
                    <a:pt x="84" y="1084"/>
                  </a:lnTo>
                  <a:lnTo>
                    <a:pt x="87" y="1084"/>
                  </a:lnTo>
                  <a:lnTo>
                    <a:pt x="88" y="1084"/>
                  </a:lnTo>
                  <a:lnTo>
                    <a:pt x="89" y="1084"/>
                  </a:lnTo>
                  <a:lnTo>
                    <a:pt x="92" y="1085"/>
                  </a:lnTo>
                  <a:lnTo>
                    <a:pt x="92" y="1086"/>
                  </a:lnTo>
                  <a:lnTo>
                    <a:pt x="96" y="1088"/>
                  </a:lnTo>
                  <a:lnTo>
                    <a:pt x="97" y="1088"/>
                  </a:lnTo>
                  <a:lnTo>
                    <a:pt x="98" y="1086"/>
                  </a:lnTo>
                  <a:lnTo>
                    <a:pt x="99" y="1086"/>
                  </a:lnTo>
                  <a:lnTo>
                    <a:pt x="99" y="1085"/>
                  </a:lnTo>
                  <a:lnTo>
                    <a:pt x="100" y="1084"/>
                  </a:lnTo>
                  <a:lnTo>
                    <a:pt x="99" y="1084"/>
                  </a:lnTo>
                  <a:lnTo>
                    <a:pt x="98" y="1086"/>
                  </a:lnTo>
                  <a:lnTo>
                    <a:pt x="97" y="1086"/>
                  </a:lnTo>
                  <a:lnTo>
                    <a:pt x="96" y="1086"/>
                  </a:lnTo>
                  <a:lnTo>
                    <a:pt x="95" y="1086"/>
                  </a:lnTo>
                  <a:lnTo>
                    <a:pt x="90" y="1084"/>
                  </a:lnTo>
                  <a:lnTo>
                    <a:pt x="91" y="1084"/>
                  </a:lnTo>
                  <a:lnTo>
                    <a:pt x="91" y="1083"/>
                  </a:lnTo>
                  <a:lnTo>
                    <a:pt x="90" y="1083"/>
                  </a:lnTo>
                  <a:lnTo>
                    <a:pt x="89" y="1083"/>
                  </a:lnTo>
                  <a:lnTo>
                    <a:pt x="88" y="1082"/>
                  </a:lnTo>
                  <a:lnTo>
                    <a:pt x="87" y="1082"/>
                  </a:lnTo>
                  <a:lnTo>
                    <a:pt x="86" y="1082"/>
                  </a:lnTo>
                  <a:lnTo>
                    <a:pt x="84" y="1082"/>
                  </a:lnTo>
                  <a:lnTo>
                    <a:pt x="84" y="1081"/>
                  </a:lnTo>
                  <a:lnTo>
                    <a:pt x="86" y="1081"/>
                  </a:lnTo>
                  <a:lnTo>
                    <a:pt x="86" y="1080"/>
                  </a:lnTo>
                  <a:lnTo>
                    <a:pt x="87" y="1080"/>
                  </a:lnTo>
                  <a:lnTo>
                    <a:pt x="88" y="1080"/>
                  </a:lnTo>
                  <a:lnTo>
                    <a:pt x="89" y="1078"/>
                  </a:lnTo>
                  <a:lnTo>
                    <a:pt x="90" y="1078"/>
                  </a:lnTo>
                  <a:lnTo>
                    <a:pt x="91" y="1078"/>
                  </a:lnTo>
                  <a:lnTo>
                    <a:pt x="91" y="1077"/>
                  </a:lnTo>
                  <a:lnTo>
                    <a:pt x="92" y="1077"/>
                  </a:lnTo>
                  <a:lnTo>
                    <a:pt x="93" y="1076"/>
                  </a:lnTo>
                  <a:lnTo>
                    <a:pt x="93" y="1075"/>
                  </a:lnTo>
                  <a:lnTo>
                    <a:pt x="93" y="1074"/>
                  </a:lnTo>
                  <a:lnTo>
                    <a:pt x="95" y="1074"/>
                  </a:lnTo>
                  <a:lnTo>
                    <a:pt x="96" y="1074"/>
                  </a:lnTo>
                  <a:lnTo>
                    <a:pt x="99" y="1074"/>
                  </a:lnTo>
                  <a:lnTo>
                    <a:pt x="105" y="1075"/>
                  </a:lnTo>
                  <a:lnTo>
                    <a:pt x="112" y="1078"/>
                  </a:lnTo>
                  <a:lnTo>
                    <a:pt x="113" y="1078"/>
                  </a:lnTo>
                  <a:lnTo>
                    <a:pt x="114" y="1078"/>
                  </a:lnTo>
                  <a:lnTo>
                    <a:pt x="114" y="1077"/>
                  </a:lnTo>
                  <a:lnTo>
                    <a:pt x="115" y="1077"/>
                  </a:lnTo>
                  <a:lnTo>
                    <a:pt x="115" y="1075"/>
                  </a:lnTo>
                  <a:lnTo>
                    <a:pt x="115" y="1074"/>
                  </a:lnTo>
                  <a:lnTo>
                    <a:pt x="114" y="1075"/>
                  </a:lnTo>
                  <a:lnTo>
                    <a:pt x="114" y="1076"/>
                  </a:lnTo>
                  <a:lnTo>
                    <a:pt x="114" y="1077"/>
                  </a:lnTo>
                  <a:lnTo>
                    <a:pt x="113" y="1077"/>
                  </a:lnTo>
                  <a:lnTo>
                    <a:pt x="113" y="1078"/>
                  </a:lnTo>
                  <a:lnTo>
                    <a:pt x="105" y="1074"/>
                  </a:lnTo>
                  <a:lnTo>
                    <a:pt x="100" y="1073"/>
                  </a:lnTo>
                  <a:lnTo>
                    <a:pt x="99" y="1072"/>
                  </a:lnTo>
                  <a:lnTo>
                    <a:pt x="98" y="1072"/>
                  </a:lnTo>
                  <a:lnTo>
                    <a:pt x="98" y="1073"/>
                  </a:lnTo>
                  <a:lnTo>
                    <a:pt x="97" y="1073"/>
                  </a:lnTo>
                  <a:lnTo>
                    <a:pt x="97" y="1072"/>
                  </a:lnTo>
                  <a:lnTo>
                    <a:pt x="97" y="1071"/>
                  </a:lnTo>
                  <a:lnTo>
                    <a:pt x="98" y="1069"/>
                  </a:lnTo>
                  <a:lnTo>
                    <a:pt x="99" y="1069"/>
                  </a:lnTo>
                  <a:lnTo>
                    <a:pt x="101" y="1066"/>
                  </a:lnTo>
                  <a:lnTo>
                    <a:pt x="100" y="1066"/>
                  </a:lnTo>
                  <a:lnTo>
                    <a:pt x="100" y="1067"/>
                  </a:lnTo>
                  <a:lnTo>
                    <a:pt x="99" y="1067"/>
                  </a:lnTo>
                  <a:lnTo>
                    <a:pt x="99" y="1068"/>
                  </a:lnTo>
                  <a:lnTo>
                    <a:pt x="98" y="1068"/>
                  </a:lnTo>
                  <a:lnTo>
                    <a:pt x="97" y="1068"/>
                  </a:lnTo>
                  <a:lnTo>
                    <a:pt x="96" y="1071"/>
                  </a:lnTo>
                  <a:lnTo>
                    <a:pt x="95" y="1071"/>
                  </a:lnTo>
                  <a:lnTo>
                    <a:pt x="95" y="1069"/>
                  </a:lnTo>
                  <a:lnTo>
                    <a:pt x="93" y="1069"/>
                  </a:lnTo>
                  <a:lnTo>
                    <a:pt x="92" y="1069"/>
                  </a:lnTo>
                  <a:lnTo>
                    <a:pt x="92" y="1071"/>
                  </a:lnTo>
                  <a:lnTo>
                    <a:pt x="93" y="1071"/>
                  </a:lnTo>
                  <a:lnTo>
                    <a:pt x="95" y="1072"/>
                  </a:lnTo>
                  <a:lnTo>
                    <a:pt x="96" y="1072"/>
                  </a:lnTo>
                  <a:lnTo>
                    <a:pt x="96" y="1073"/>
                  </a:lnTo>
                  <a:lnTo>
                    <a:pt x="93" y="1073"/>
                  </a:lnTo>
                  <a:lnTo>
                    <a:pt x="92" y="1074"/>
                  </a:lnTo>
                  <a:lnTo>
                    <a:pt x="92" y="1075"/>
                  </a:lnTo>
                  <a:lnTo>
                    <a:pt x="91" y="1076"/>
                  </a:lnTo>
                  <a:lnTo>
                    <a:pt x="90" y="1077"/>
                  </a:lnTo>
                  <a:lnTo>
                    <a:pt x="89" y="1077"/>
                  </a:lnTo>
                  <a:lnTo>
                    <a:pt x="88" y="1077"/>
                  </a:lnTo>
                  <a:lnTo>
                    <a:pt x="87" y="1076"/>
                  </a:lnTo>
                  <a:lnTo>
                    <a:pt x="88" y="1075"/>
                  </a:lnTo>
                  <a:lnTo>
                    <a:pt x="89" y="1076"/>
                  </a:lnTo>
                  <a:lnTo>
                    <a:pt x="90" y="1076"/>
                  </a:lnTo>
                  <a:lnTo>
                    <a:pt x="89" y="1076"/>
                  </a:lnTo>
                  <a:lnTo>
                    <a:pt x="89" y="1075"/>
                  </a:lnTo>
                  <a:lnTo>
                    <a:pt x="87" y="1074"/>
                  </a:lnTo>
                  <a:lnTo>
                    <a:pt x="88" y="1074"/>
                  </a:lnTo>
                  <a:lnTo>
                    <a:pt x="88" y="1073"/>
                  </a:lnTo>
                  <a:lnTo>
                    <a:pt x="88" y="1072"/>
                  </a:lnTo>
                  <a:lnTo>
                    <a:pt x="87" y="1072"/>
                  </a:lnTo>
                  <a:lnTo>
                    <a:pt x="88" y="1071"/>
                  </a:lnTo>
                  <a:lnTo>
                    <a:pt x="88" y="1069"/>
                  </a:lnTo>
                  <a:lnTo>
                    <a:pt x="87" y="1068"/>
                  </a:lnTo>
                  <a:lnTo>
                    <a:pt x="88" y="1068"/>
                  </a:lnTo>
                  <a:lnTo>
                    <a:pt x="88" y="1067"/>
                  </a:lnTo>
                  <a:lnTo>
                    <a:pt x="88" y="1066"/>
                  </a:lnTo>
                  <a:lnTo>
                    <a:pt x="89" y="1065"/>
                  </a:lnTo>
                  <a:lnTo>
                    <a:pt x="89" y="1064"/>
                  </a:lnTo>
                  <a:lnTo>
                    <a:pt x="89" y="1063"/>
                  </a:lnTo>
                  <a:lnTo>
                    <a:pt x="90" y="1063"/>
                  </a:lnTo>
                  <a:lnTo>
                    <a:pt x="90" y="1061"/>
                  </a:lnTo>
                  <a:lnTo>
                    <a:pt x="91" y="1060"/>
                  </a:lnTo>
                  <a:lnTo>
                    <a:pt x="92" y="1060"/>
                  </a:lnTo>
                  <a:lnTo>
                    <a:pt x="93" y="1059"/>
                  </a:lnTo>
                  <a:lnTo>
                    <a:pt x="95" y="1060"/>
                  </a:lnTo>
                  <a:lnTo>
                    <a:pt x="96" y="1060"/>
                  </a:lnTo>
                  <a:lnTo>
                    <a:pt x="96" y="1059"/>
                  </a:lnTo>
                  <a:lnTo>
                    <a:pt x="97" y="1057"/>
                  </a:lnTo>
                  <a:lnTo>
                    <a:pt x="98" y="1056"/>
                  </a:lnTo>
                  <a:lnTo>
                    <a:pt x="99" y="1056"/>
                  </a:lnTo>
                  <a:lnTo>
                    <a:pt x="99" y="1055"/>
                  </a:lnTo>
                  <a:lnTo>
                    <a:pt x="100" y="1055"/>
                  </a:lnTo>
                  <a:lnTo>
                    <a:pt x="101" y="1055"/>
                  </a:lnTo>
                  <a:lnTo>
                    <a:pt x="103" y="1055"/>
                  </a:lnTo>
                  <a:lnTo>
                    <a:pt x="103" y="1056"/>
                  </a:lnTo>
                  <a:lnTo>
                    <a:pt x="101" y="1057"/>
                  </a:lnTo>
                  <a:lnTo>
                    <a:pt x="100" y="1057"/>
                  </a:lnTo>
                  <a:lnTo>
                    <a:pt x="99" y="1056"/>
                  </a:lnTo>
                  <a:lnTo>
                    <a:pt x="97" y="1058"/>
                  </a:lnTo>
                  <a:lnTo>
                    <a:pt x="98" y="1058"/>
                  </a:lnTo>
                  <a:lnTo>
                    <a:pt x="99" y="1057"/>
                  </a:lnTo>
                  <a:lnTo>
                    <a:pt x="101" y="1057"/>
                  </a:lnTo>
                  <a:lnTo>
                    <a:pt x="103" y="1058"/>
                  </a:lnTo>
                  <a:lnTo>
                    <a:pt x="103" y="1057"/>
                  </a:lnTo>
                  <a:lnTo>
                    <a:pt x="103" y="1056"/>
                  </a:lnTo>
                  <a:lnTo>
                    <a:pt x="103" y="1055"/>
                  </a:lnTo>
                  <a:lnTo>
                    <a:pt x="104" y="1053"/>
                  </a:lnTo>
                  <a:lnTo>
                    <a:pt x="105" y="1053"/>
                  </a:lnTo>
                  <a:lnTo>
                    <a:pt x="106" y="1053"/>
                  </a:lnTo>
                  <a:lnTo>
                    <a:pt x="107" y="1053"/>
                  </a:lnTo>
                  <a:lnTo>
                    <a:pt x="108" y="1053"/>
                  </a:lnTo>
                  <a:lnTo>
                    <a:pt x="110" y="1051"/>
                  </a:lnTo>
                  <a:lnTo>
                    <a:pt x="112" y="1051"/>
                  </a:lnTo>
                  <a:lnTo>
                    <a:pt x="113" y="1052"/>
                  </a:lnTo>
                  <a:lnTo>
                    <a:pt x="114" y="1052"/>
                  </a:lnTo>
                  <a:lnTo>
                    <a:pt x="114" y="1053"/>
                  </a:lnTo>
                  <a:lnTo>
                    <a:pt x="115" y="1055"/>
                  </a:lnTo>
                  <a:lnTo>
                    <a:pt x="115" y="1056"/>
                  </a:lnTo>
                  <a:lnTo>
                    <a:pt x="114" y="1057"/>
                  </a:lnTo>
                  <a:lnTo>
                    <a:pt x="115" y="1058"/>
                  </a:lnTo>
                  <a:lnTo>
                    <a:pt x="116" y="1063"/>
                  </a:lnTo>
                  <a:lnTo>
                    <a:pt x="116" y="1064"/>
                  </a:lnTo>
                  <a:lnTo>
                    <a:pt x="117" y="1065"/>
                  </a:lnTo>
                  <a:lnTo>
                    <a:pt x="117" y="1066"/>
                  </a:lnTo>
                  <a:lnTo>
                    <a:pt x="117" y="1067"/>
                  </a:lnTo>
                  <a:lnTo>
                    <a:pt x="117" y="1066"/>
                  </a:lnTo>
                  <a:lnTo>
                    <a:pt x="117" y="1065"/>
                  </a:lnTo>
                  <a:lnTo>
                    <a:pt x="117" y="1064"/>
                  </a:lnTo>
                  <a:lnTo>
                    <a:pt x="117" y="1063"/>
                  </a:lnTo>
                  <a:lnTo>
                    <a:pt x="117" y="1061"/>
                  </a:lnTo>
                  <a:lnTo>
                    <a:pt x="116" y="1060"/>
                  </a:lnTo>
                  <a:lnTo>
                    <a:pt x="115" y="1058"/>
                  </a:lnTo>
                  <a:lnTo>
                    <a:pt x="115" y="1057"/>
                  </a:lnTo>
                  <a:lnTo>
                    <a:pt x="115" y="1056"/>
                  </a:lnTo>
                  <a:lnTo>
                    <a:pt x="116" y="1056"/>
                  </a:lnTo>
                  <a:lnTo>
                    <a:pt x="116" y="1055"/>
                  </a:lnTo>
                  <a:lnTo>
                    <a:pt x="116" y="1053"/>
                  </a:lnTo>
                  <a:lnTo>
                    <a:pt x="116" y="1052"/>
                  </a:lnTo>
                  <a:lnTo>
                    <a:pt x="117" y="1052"/>
                  </a:lnTo>
                  <a:lnTo>
                    <a:pt x="118" y="1052"/>
                  </a:lnTo>
                  <a:lnTo>
                    <a:pt x="120" y="1052"/>
                  </a:lnTo>
                  <a:lnTo>
                    <a:pt x="121" y="1053"/>
                  </a:lnTo>
                  <a:lnTo>
                    <a:pt x="121" y="1052"/>
                  </a:lnTo>
                  <a:lnTo>
                    <a:pt x="120" y="1051"/>
                  </a:lnTo>
                  <a:lnTo>
                    <a:pt x="117" y="1051"/>
                  </a:lnTo>
                  <a:lnTo>
                    <a:pt x="116" y="1051"/>
                  </a:lnTo>
                  <a:lnTo>
                    <a:pt x="116" y="1052"/>
                  </a:lnTo>
                  <a:lnTo>
                    <a:pt x="115" y="1052"/>
                  </a:lnTo>
                  <a:lnTo>
                    <a:pt x="114" y="1051"/>
                  </a:lnTo>
                  <a:lnTo>
                    <a:pt x="113" y="1051"/>
                  </a:lnTo>
                  <a:lnTo>
                    <a:pt x="113" y="1050"/>
                  </a:lnTo>
                  <a:lnTo>
                    <a:pt x="112" y="1050"/>
                  </a:lnTo>
                  <a:lnTo>
                    <a:pt x="112" y="1049"/>
                  </a:lnTo>
                  <a:lnTo>
                    <a:pt x="112" y="1048"/>
                  </a:lnTo>
                  <a:lnTo>
                    <a:pt x="112" y="1047"/>
                  </a:lnTo>
                  <a:lnTo>
                    <a:pt x="112" y="1044"/>
                  </a:lnTo>
                  <a:lnTo>
                    <a:pt x="113" y="1043"/>
                  </a:lnTo>
                  <a:lnTo>
                    <a:pt x="114" y="1043"/>
                  </a:lnTo>
                  <a:lnTo>
                    <a:pt x="114" y="1042"/>
                  </a:lnTo>
                  <a:lnTo>
                    <a:pt x="115" y="1042"/>
                  </a:lnTo>
                  <a:lnTo>
                    <a:pt x="116" y="1042"/>
                  </a:lnTo>
                  <a:lnTo>
                    <a:pt x="117" y="1042"/>
                  </a:lnTo>
                  <a:lnTo>
                    <a:pt x="117" y="1041"/>
                  </a:lnTo>
                  <a:lnTo>
                    <a:pt x="118" y="1042"/>
                  </a:lnTo>
                  <a:lnTo>
                    <a:pt x="120" y="1041"/>
                  </a:lnTo>
                  <a:lnTo>
                    <a:pt x="121" y="1040"/>
                  </a:lnTo>
                  <a:lnTo>
                    <a:pt x="122" y="1039"/>
                  </a:lnTo>
                  <a:lnTo>
                    <a:pt x="122" y="1038"/>
                  </a:lnTo>
                  <a:lnTo>
                    <a:pt x="122" y="1036"/>
                  </a:lnTo>
                  <a:lnTo>
                    <a:pt x="122" y="1035"/>
                  </a:lnTo>
                  <a:lnTo>
                    <a:pt x="122" y="1034"/>
                  </a:lnTo>
                  <a:lnTo>
                    <a:pt x="121" y="1033"/>
                  </a:lnTo>
                  <a:lnTo>
                    <a:pt x="121" y="1032"/>
                  </a:lnTo>
                  <a:lnTo>
                    <a:pt x="121" y="1033"/>
                  </a:lnTo>
                  <a:lnTo>
                    <a:pt x="121" y="1035"/>
                  </a:lnTo>
                  <a:lnTo>
                    <a:pt x="121" y="1036"/>
                  </a:lnTo>
                  <a:lnTo>
                    <a:pt x="121" y="1038"/>
                  </a:lnTo>
                  <a:lnTo>
                    <a:pt x="121" y="1039"/>
                  </a:lnTo>
                  <a:lnTo>
                    <a:pt x="120" y="1039"/>
                  </a:lnTo>
                  <a:lnTo>
                    <a:pt x="117" y="1041"/>
                  </a:lnTo>
                  <a:lnTo>
                    <a:pt x="115" y="1041"/>
                  </a:lnTo>
                  <a:lnTo>
                    <a:pt x="114" y="1042"/>
                  </a:lnTo>
                  <a:lnTo>
                    <a:pt x="113" y="1042"/>
                  </a:lnTo>
                  <a:lnTo>
                    <a:pt x="112" y="1043"/>
                  </a:lnTo>
                  <a:lnTo>
                    <a:pt x="112" y="1044"/>
                  </a:lnTo>
                  <a:lnTo>
                    <a:pt x="110" y="1046"/>
                  </a:lnTo>
                  <a:lnTo>
                    <a:pt x="106" y="1046"/>
                  </a:lnTo>
                  <a:lnTo>
                    <a:pt x="106" y="1047"/>
                  </a:lnTo>
                  <a:lnTo>
                    <a:pt x="105" y="1048"/>
                  </a:lnTo>
                  <a:lnTo>
                    <a:pt x="104" y="1048"/>
                  </a:lnTo>
                  <a:lnTo>
                    <a:pt x="103" y="1048"/>
                  </a:lnTo>
                  <a:lnTo>
                    <a:pt x="101" y="1048"/>
                  </a:lnTo>
                  <a:lnTo>
                    <a:pt x="101" y="1049"/>
                  </a:lnTo>
                  <a:lnTo>
                    <a:pt x="100" y="1048"/>
                  </a:lnTo>
                  <a:lnTo>
                    <a:pt x="99" y="1048"/>
                  </a:lnTo>
                  <a:lnTo>
                    <a:pt x="99" y="1049"/>
                  </a:lnTo>
                  <a:lnTo>
                    <a:pt x="98" y="1049"/>
                  </a:lnTo>
                  <a:lnTo>
                    <a:pt x="98" y="1048"/>
                  </a:lnTo>
                  <a:lnTo>
                    <a:pt x="99" y="1047"/>
                  </a:lnTo>
                  <a:lnTo>
                    <a:pt x="100" y="1046"/>
                  </a:lnTo>
                  <a:lnTo>
                    <a:pt x="99" y="1046"/>
                  </a:lnTo>
                  <a:lnTo>
                    <a:pt x="98" y="1047"/>
                  </a:lnTo>
                  <a:lnTo>
                    <a:pt x="97" y="1048"/>
                  </a:lnTo>
                  <a:lnTo>
                    <a:pt x="97" y="1049"/>
                  </a:lnTo>
                  <a:lnTo>
                    <a:pt x="96" y="1049"/>
                  </a:lnTo>
                  <a:lnTo>
                    <a:pt x="95" y="1050"/>
                  </a:lnTo>
                  <a:lnTo>
                    <a:pt x="95" y="1049"/>
                  </a:lnTo>
                  <a:lnTo>
                    <a:pt x="95" y="1048"/>
                  </a:lnTo>
                  <a:lnTo>
                    <a:pt x="96" y="1047"/>
                  </a:lnTo>
                  <a:lnTo>
                    <a:pt x="95" y="1047"/>
                  </a:lnTo>
                  <a:lnTo>
                    <a:pt x="95" y="1046"/>
                  </a:lnTo>
                  <a:lnTo>
                    <a:pt x="96" y="1046"/>
                  </a:lnTo>
                  <a:lnTo>
                    <a:pt x="96" y="1044"/>
                  </a:lnTo>
                  <a:lnTo>
                    <a:pt x="97" y="1044"/>
                  </a:lnTo>
                  <a:lnTo>
                    <a:pt x="97" y="1043"/>
                  </a:lnTo>
                  <a:lnTo>
                    <a:pt x="97" y="1042"/>
                  </a:lnTo>
                  <a:lnTo>
                    <a:pt x="97" y="1041"/>
                  </a:lnTo>
                  <a:lnTo>
                    <a:pt x="97" y="1040"/>
                  </a:lnTo>
                  <a:lnTo>
                    <a:pt x="98" y="1040"/>
                  </a:lnTo>
                  <a:lnTo>
                    <a:pt x="99" y="1040"/>
                  </a:lnTo>
                  <a:lnTo>
                    <a:pt x="99" y="1039"/>
                  </a:lnTo>
                  <a:lnTo>
                    <a:pt x="98" y="1039"/>
                  </a:lnTo>
                  <a:lnTo>
                    <a:pt x="98" y="1040"/>
                  </a:lnTo>
                  <a:lnTo>
                    <a:pt x="97" y="1040"/>
                  </a:lnTo>
                  <a:lnTo>
                    <a:pt x="97" y="1041"/>
                  </a:lnTo>
                  <a:lnTo>
                    <a:pt x="97" y="1042"/>
                  </a:lnTo>
                  <a:lnTo>
                    <a:pt x="97" y="1043"/>
                  </a:lnTo>
                  <a:lnTo>
                    <a:pt x="96" y="1044"/>
                  </a:lnTo>
                  <a:lnTo>
                    <a:pt x="95" y="1044"/>
                  </a:lnTo>
                  <a:lnTo>
                    <a:pt x="93" y="1044"/>
                  </a:lnTo>
                  <a:lnTo>
                    <a:pt x="93" y="1043"/>
                  </a:lnTo>
                  <a:lnTo>
                    <a:pt x="93" y="1042"/>
                  </a:lnTo>
                  <a:lnTo>
                    <a:pt x="93" y="1041"/>
                  </a:lnTo>
                  <a:lnTo>
                    <a:pt x="93" y="1040"/>
                  </a:lnTo>
                  <a:lnTo>
                    <a:pt x="95" y="1039"/>
                  </a:lnTo>
                  <a:lnTo>
                    <a:pt x="96" y="1038"/>
                  </a:lnTo>
                  <a:lnTo>
                    <a:pt x="97" y="1038"/>
                  </a:lnTo>
                  <a:lnTo>
                    <a:pt x="97" y="1039"/>
                  </a:lnTo>
                  <a:lnTo>
                    <a:pt x="98" y="1039"/>
                  </a:lnTo>
                  <a:lnTo>
                    <a:pt x="98" y="1038"/>
                  </a:lnTo>
                  <a:lnTo>
                    <a:pt x="99" y="1038"/>
                  </a:lnTo>
                  <a:lnTo>
                    <a:pt x="99" y="1036"/>
                  </a:lnTo>
                  <a:lnTo>
                    <a:pt x="98" y="1036"/>
                  </a:lnTo>
                  <a:lnTo>
                    <a:pt x="96" y="1036"/>
                  </a:lnTo>
                  <a:lnTo>
                    <a:pt x="95" y="1038"/>
                  </a:lnTo>
                  <a:lnTo>
                    <a:pt x="93" y="1038"/>
                  </a:lnTo>
                  <a:lnTo>
                    <a:pt x="92" y="1040"/>
                  </a:lnTo>
                  <a:lnTo>
                    <a:pt x="91" y="1040"/>
                  </a:lnTo>
                  <a:lnTo>
                    <a:pt x="91" y="1041"/>
                  </a:lnTo>
                  <a:lnTo>
                    <a:pt x="90" y="1041"/>
                  </a:lnTo>
                  <a:lnTo>
                    <a:pt x="89" y="1042"/>
                  </a:lnTo>
                  <a:lnTo>
                    <a:pt x="87" y="1043"/>
                  </a:lnTo>
                  <a:lnTo>
                    <a:pt x="87" y="1044"/>
                  </a:lnTo>
                  <a:lnTo>
                    <a:pt x="87" y="1043"/>
                  </a:lnTo>
                  <a:lnTo>
                    <a:pt x="86" y="1043"/>
                  </a:lnTo>
                  <a:lnTo>
                    <a:pt x="84" y="1042"/>
                  </a:lnTo>
                  <a:lnTo>
                    <a:pt x="86" y="1042"/>
                  </a:lnTo>
                  <a:lnTo>
                    <a:pt x="87" y="1042"/>
                  </a:lnTo>
                  <a:lnTo>
                    <a:pt x="87" y="1041"/>
                  </a:lnTo>
                  <a:lnTo>
                    <a:pt x="87" y="1040"/>
                  </a:lnTo>
                  <a:lnTo>
                    <a:pt x="88" y="1040"/>
                  </a:lnTo>
                  <a:lnTo>
                    <a:pt x="89" y="1040"/>
                  </a:lnTo>
                  <a:lnTo>
                    <a:pt x="90" y="1039"/>
                  </a:lnTo>
                  <a:lnTo>
                    <a:pt x="91" y="1038"/>
                  </a:lnTo>
                  <a:lnTo>
                    <a:pt x="91" y="1036"/>
                  </a:lnTo>
                  <a:lnTo>
                    <a:pt x="91" y="1035"/>
                  </a:lnTo>
                  <a:lnTo>
                    <a:pt x="91" y="1034"/>
                  </a:lnTo>
                  <a:lnTo>
                    <a:pt x="92" y="1034"/>
                  </a:lnTo>
                  <a:lnTo>
                    <a:pt x="92" y="1033"/>
                  </a:lnTo>
                  <a:lnTo>
                    <a:pt x="93" y="1032"/>
                  </a:lnTo>
                  <a:lnTo>
                    <a:pt x="95" y="1032"/>
                  </a:lnTo>
                  <a:lnTo>
                    <a:pt x="95" y="1031"/>
                  </a:lnTo>
                  <a:lnTo>
                    <a:pt x="96" y="1031"/>
                  </a:lnTo>
                  <a:lnTo>
                    <a:pt x="96" y="1030"/>
                  </a:lnTo>
                  <a:lnTo>
                    <a:pt x="97" y="1029"/>
                  </a:lnTo>
                  <a:lnTo>
                    <a:pt x="97" y="1027"/>
                  </a:lnTo>
                  <a:lnTo>
                    <a:pt x="98" y="1026"/>
                  </a:lnTo>
                  <a:lnTo>
                    <a:pt x="98" y="1025"/>
                  </a:lnTo>
                  <a:lnTo>
                    <a:pt x="98" y="1024"/>
                  </a:lnTo>
                  <a:lnTo>
                    <a:pt x="99" y="1024"/>
                  </a:lnTo>
                  <a:lnTo>
                    <a:pt x="100" y="1024"/>
                  </a:lnTo>
                  <a:lnTo>
                    <a:pt x="101" y="1024"/>
                  </a:lnTo>
                  <a:lnTo>
                    <a:pt x="101" y="1023"/>
                  </a:lnTo>
                  <a:lnTo>
                    <a:pt x="99" y="1023"/>
                  </a:lnTo>
                  <a:lnTo>
                    <a:pt x="98" y="1024"/>
                  </a:lnTo>
                  <a:lnTo>
                    <a:pt x="97" y="1025"/>
                  </a:lnTo>
                  <a:lnTo>
                    <a:pt x="96" y="1025"/>
                  </a:lnTo>
                  <a:lnTo>
                    <a:pt x="96" y="1026"/>
                  </a:lnTo>
                  <a:lnTo>
                    <a:pt x="95" y="1026"/>
                  </a:lnTo>
                  <a:lnTo>
                    <a:pt x="93" y="1025"/>
                  </a:lnTo>
                  <a:lnTo>
                    <a:pt x="92" y="1024"/>
                  </a:lnTo>
                  <a:lnTo>
                    <a:pt x="91" y="1024"/>
                  </a:lnTo>
                  <a:lnTo>
                    <a:pt x="91" y="1023"/>
                  </a:lnTo>
                  <a:lnTo>
                    <a:pt x="91" y="1022"/>
                  </a:lnTo>
                  <a:lnTo>
                    <a:pt x="91" y="1021"/>
                  </a:lnTo>
                  <a:lnTo>
                    <a:pt x="91" y="1019"/>
                  </a:lnTo>
                  <a:lnTo>
                    <a:pt x="92" y="1018"/>
                  </a:lnTo>
                  <a:lnTo>
                    <a:pt x="92" y="1017"/>
                  </a:lnTo>
                  <a:lnTo>
                    <a:pt x="92" y="1016"/>
                  </a:lnTo>
                  <a:lnTo>
                    <a:pt x="92" y="1015"/>
                  </a:lnTo>
                  <a:lnTo>
                    <a:pt x="93" y="1014"/>
                  </a:lnTo>
                  <a:lnTo>
                    <a:pt x="95" y="1014"/>
                  </a:lnTo>
                  <a:lnTo>
                    <a:pt x="93" y="1013"/>
                  </a:lnTo>
                  <a:lnTo>
                    <a:pt x="93" y="1011"/>
                  </a:lnTo>
                  <a:lnTo>
                    <a:pt x="95" y="1011"/>
                  </a:lnTo>
                  <a:lnTo>
                    <a:pt x="93" y="1011"/>
                  </a:lnTo>
                  <a:lnTo>
                    <a:pt x="93" y="1010"/>
                  </a:lnTo>
                  <a:lnTo>
                    <a:pt x="92" y="1008"/>
                  </a:lnTo>
                  <a:lnTo>
                    <a:pt x="92" y="1007"/>
                  </a:lnTo>
                  <a:lnTo>
                    <a:pt x="92" y="1008"/>
                  </a:lnTo>
                  <a:lnTo>
                    <a:pt x="91" y="1009"/>
                  </a:lnTo>
                  <a:lnTo>
                    <a:pt x="91" y="1008"/>
                  </a:lnTo>
                  <a:lnTo>
                    <a:pt x="90" y="1006"/>
                  </a:lnTo>
                  <a:lnTo>
                    <a:pt x="90" y="1005"/>
                  </a:lnTo>
                  <a:lnTo>
                    <a:pt x="89" y="1005"/>
                  </a:lnTo>
                  <a:lnTo>
                    <a:pt x="89" y="1004"/>
                  </a:lnTo>
                  <a:lnTo>
                    <a:pt x="89" y="1002"/>
                  </a:lnTo>
                  <a:lnTo>
                    <a:pt x="90" y="1001"/>
                  </a:lnTo>
                  <a:lnTo>
                    <a:pt x="91" y="1001"/>
                  </a:lnTo>
                  <a:lnTo>
                    <a:pt x="90" y="1001"/>
                  </a:lnTo>
                  <a:lnTo>
                    <a:pt x="90" y="1000"/>
                  </a:lnTo>
                  <a:lnTo>
                    <a:pt x="91" y="1000"/>
                  </a:lnTo>
                  <a:lnTo>
                    <a:pt x="91" y="999"/>
                  </a:lnTo>
                  <a:lnTo>
                    <a:pt x="91" y="998"/>
                  </a:lnTo>
                  <a:lnTo>
                    <a:pt x="92" y="998"/>
                  </a:lnTo>
                  <a:lnTo>
                    <a:pt x="92" y="997"/>
                  </a:lnTo>
                  <a:lnTo>
                    <a:pt x="91" y="997"/>
                  </a:lnTo>
                  <a:lnTo>
                    <a:pt x="91" y="998"/>
                  </a:lnTo>
                  <a:lnTo>
                    <a:pt x="90" y="997"/>
                  </a:lnTo>
                  <a:lnTo>
                    <a:pt x="91" y="994"/>
                  </a:lnTo>
                  <a:lnTo>
                    <a:pt x="91" y="993"/>
                  </a:lnTo>
                  <a:lnTo>
                    <a:pt x="91" y="994"/>
                  </a:lnTo>
                  <a:lnTo>
                    <a:pt x="92" y="994"/>
                  </a:lnTo>
                  <a:lnTo>
                    <a:pt x="92" y="996"/>
                  </a:lnTo>
                  <a:lnTo>
                    <a:pt x="93" y="994"/>
                  </a:lnTo>
                  <a:lnTo>
                    <a:pt x="95" y="994"/>
                  </a:lnTo>
                  <a:lnTo>
                    <a:pt x="95" y="996"/>
                  </a:lnTo>
                  <a:lnTo>
                    <a:pt x="95" y="997"/>
                  </a:lnTo>
                  <a:lnTo>
                    <a:pt x="95" y="998"/>
                  </a:lnTo>
                  <a:lnTo>
                    <a:pt x="96" y="998"/>
                  </a:lnTo>
                  <a:lnTo>
                    <a:pt x="96" y="999"/>
                  </a:lnTo>
                  <a:lnTo>
                    <a:pt x="96" y="1000"/>
                  </a:lnTo>
                  <a:lnTo>
                    <a:pt x="96" y="999"/>
                  </a:lnTo>
                  <a:lnTo>
                    <a:pt x="96" y="998"/>
                  </a:lnTo>
                  <a:lnTo>
                    <a:pt x="96" y="999"/>
                  </a:lnTo>
                  <a:lnTo>
                    <a:pt x="97" y="999"/>
                  </a:lnTo>
                  <a:lnTo>
                    <a:pt x="97" y="1001"/>
                  </a:lnTo>
                  <a:lnTo>
                    <a:pt x="98" y="1002"/>
                  </a:lnTo>
                  <a:lnTo>
                    <a:pt x="98" y="1004"/>
                  </a:lnTo>
                  <a:lnTo>
                    <a:pt x="98" y="1005"/>
                  </a:lnTo>
                  <a:lnTo>
                    <a:pt x="98" y="1004"/>
                  </a:lnTo>
                  <a:lnTo>
                    <a:pt x="99" y="1004"/>
                  </a:lnTo>
                  <a:lnTo>
                    <a:pt x="99" y="1002"/>
                  </a:lnTo>
                  <a:lnTo>
                    <a:pt x="98" y="1002"/>
                  </a:lnTo>
                  <a:lnTo>
                    <a:pt x="99" y="1002"/>
                  </a:lnTo>
                  <a:lnTo>
                    <a:pt x="101" y="1002"/>
                  </a:lnTo>
                  <a:lnTo>
                    <a:pt x="103" y="1001"/>
                  </a:lnTo>
                  <a:lnTo>
                    <a:pt x="103" y="1002"/>
                  </a:lnTo>
                  <a:lnTo>
                    <a:pt x="104" y="1004"/>
                  </a:lnTo>
                  <a:lnTo>
                    <a:pt x="106" y="1004"/>
                  </a:lnTo>
                  <a:lnTo>
                    <a:pt x="107" y="1004"/>
                  </a:lnTo>
                  <a:lnTo>
                    <a:pt x="107" y="1005"/>
                  </a:lnTo>
                  <a:lnTo>
                    <a:pt x="107" y="1006"/>
                  </a:lnTo>
                  <a:lnTo>
                    <a:pt x="107" y="1007"/>
                  </a:lnTo>
                  <a:lnTo>
                    <a:pt x="106" y="1007"/>
                  </a:lnTo>
                  <a:lnTo>
                    <a:pt x="106" y="1008"/>
                  </a:lnTo>
                  <a:lnTo>
                    <a:pt x="107" y="1008"/>
                  </a:lnTo>
                  <a:lnTo>
                    <a:pt x="107" y="1007"/>
                  </a:lnTo>
                  <a:lnTo>
                    <a:pt x="107" y="1008"/>
                  </a:lnTo>
                  <a:lnTo>
                    <a:pt x="108" y="1009"/>
                  </a:lnTo>
                  <a:lnTo>
                    <a:pt x="108" y="1010"/>
                  </a:lnTo>
                  <a:lnTo>
                    <a:pt x="107" y="1011"/>
                  </a:lnTo>
                  <a:lnTo>
                    <a:pt x="108" y="1013"/>
                  </a:lnTo>
                  <a:lnTo>
                    <a:pt x="108" y="1014"/>
                  </a:lnTo>
                  <a:lnTo>
                    <a:pt x="109" y="1013"/>
                  </a:lnTo>
                  <a:lnTo>
                    <a:pt x="108" y="1013"/>
                  </a:lnTo>
                  <a:lnTo>
                    <a:pt x="108" y="1011"/>
                  </a:lnTo>
                  <a:lnTo>
                    <a:pt x="108" y="1010"/>
                  </a:lnTo>
                  <a:lnTo>
                    <a:pt x="109" y="1010"/>
                  </a:lnTo>
                  <a:lnTo>
                    <a:pt x="109" y="1009"/>
                  </a:lnTo>
                  <a:lnTo>
                    <a:pt x="108" y="1008"/>
                  </a:lnTo>
                  <a:lnTo>
                    <a:pt x="108" y="1007"/>
                  </a:lnTo>
                  <a:lnTo>
                    <a:pt x="107" y="1007"/>
                  </a:lnTo>
                  <a:lnTo>
                    <a:pt x="107" y="1006"/>
                  </a:lnTo>
                  <a:lnTo>
                    <a:pt x="107" y="1005"/>
                  </a:lnTo>
                  <a:lnTo>
                    <a:pt x="107" y="1004"/>
                  </a:lnTo>
                  <a:lnTo>
                    <a:pt x="107" y="1002"/>
                  </a:lnTo>
                  <a:lnTo>
                    <a:pt x="106" y="1002"/>
                  </a:lnTo>
                  <a:lnTo>
                    <a:pt x="104" y="1001"/>
                  </a:lnTo>
                  <a:lnTo>
                    <a:pt x="103" y="1000"/>
                  </a:lnTo>
                  <a:lnTo>
                    <a:pt x="101" y="1001"/>
                  </a:lnTo>
                  <a:lnTo>
                    <a:pt x="100" y="1001"/>
                  </a:lnTo>
                  <a:lnTo>
                    <a:pt x="99" y="1001"/>
                  </a:lnTo>
                  <a:lnTo>
                    <a:pt x="98" y="1001"/>
                  </a:lnTo>
                  <a:lnTo>
                    <a:pt x="98" y="1000"/>
                  </a:lnTo>
                  <a:lnTo>
                    <a:pt x="98" y="999"/>
                  </a:lnTo>
                  <a:lnTo>
                    <a:pt x="98" y="998"/>
                  </a:lnTo>
                  <a:lnTo>
                    <a:pt x="97" y="998"/>
                  </a:lnTo>
                  <a:lnTo>
                    <a:pt x="96" y="997"/>
                  </a:lnTo>
                  <a:lnTo>
                    <a:pt x="97" y="997"/>
                  </a:lnTo>
                  <a:lnTo>
                    <a:pt x="96" y="996"/>
                  </a:lnTo>
                  <a:lnTo>
                    <a:pt x="96" y="994"/>
                  </a:lnTo>
                  <a:lnTo>
                    <a:pt x="96" y="993"/>
                  </a:lnTo>
                  <a:lnTo>
                    <a:pt x="96" y="992"/>
                  </a:lnTo>
                  <a:lnTo>
                    <a:pt x="96" y="991"/>
                  </a:lnTo>
                  <a:lnTo>
                    <a:pt x="97" y="990"/>
                  </a:lnTo>
                  <a:lnTo>
                    <a:pt x="98" y="990"/>
                  </a:lnTo>
                  <a:lnTo>
                    <a:pt x="98" y="988"/>
                  </a:lnTo>
                  <a:lnTo>
                    <a:pt x="98" y="986"/>
                  </a:lnTo>
                  <a:lnTo>
                    <a:pt x="99" y="986"/>
                  </a:lnTo>
                  <a:lnTo>
                    <a:pt x="100" y="986"/>
                  </a:lnTo>
                  <a:lnTo>
                    <a:pt x="101" y="986"/>
                  </a:lnTo>
                  <a:lnTo>
                    <a:pt x="101" y="985"/>
                  </a:lnTo>
                  <a:lnTo>
                    <a:pt x="104" y="986"/>
                  </a:lnTo>
                  <a:lnTo>
                    <a:pt x="105" y="988"/>
                  </a:lnTo>
                  <a:lnTo>
                    <a:pt x="105" y="986"/>
                  </a:lnTo>
                  <a:lnTo>
                    <a:pt x="104" y="986"/>
                  </a:lnTo>
                  <a:lnTo>
                    <a:pt x="103" y="985"/>
                  </a:lnTo>
                  <a:lnTo>
                    <a:pt x="103" y="984"/>
                  </a:lnTo>
                  <a:lnTo>
                    <a:pt x="101" y="984"/>
                  </a:lnTo>
                  <a:lnTo>
                    <a:pt x="101" y="983"/>
                  </a:lnTo>
                  <a:lnTo>
                    <a:pt x="103" y="983"/>
                  </a:lnTo>
                  <a:lnTo>
                    <a:pt x="104" y="982"/>
                  </a:lnTo>
                  <a:lnTo>
                    <a:pt x="104" y="981"/>
                  </a:lnTo>
                  <a:lnTo>
                    <a:pt x="105" y="981"/>
                  </a:lnTo>
                  <a:lnTo>
                    <a:pt x="106" y="980"/>
                  </a:lnTo>
                  <a:lnTo>
                    <a:pt x="105" y="980"/>
                  </a:lnTo>
                  <a:lnTo>
                    <a:pt x="104" y="980"/>
                  </a:lnTo>
                  <a:lnTo>
                    <a:pt x="104" y="981"/>
                  </a:lnTo>
                  <a:lnTo>
                    <a:pt x="103" y="981"/>
                  </a:lnTo>
                  <a:lnTo>
                    <a:pt x="101" y="982"/>
                  </a:lnTo>
                  <a:lnTo>
                    <a:pt x="101" y="983"/>
                  </a:lnTo>
                  <a:lnTo>
                    <a:pt x="100" y="983"/>
                  </a:lnTo>
                  <a:lnTo>
                    <a:pt x="100" y="982"/>
                  </a:lnTo>
                  <a:lnTo>
                    <a:pt x="99" y="983"/>
                  </a:lnTo>
                  <a:lnTo>
                    <a:pt x="99" y="984"/>
                  </a:lnTo>
                  <a:lnTo>
                    <a:pt x="98" y="984"/>
                  </a:lnTo>
                  <a:lnTo>
                    <a:pt x="97" y="985"/>
                  </a:lnTo>
                  <a:lnTo>
                    <a:pt x="95" y="986"/>
                  </a:lnTo>
                  <a:lnTo>
                    <a:pt x="96" y="985"/>
                  </a:lnTo>
                  <a:lnTo>
                    <a:pt x="96" y="984"/>
                  </a:lnTo>
                  <a:lnTo>
                    <a:pt x="97" y="984"/>
                  </a:lnTo>
                  <a:lnTo>
                    <a:pt x="97" y="983"/>
                  </a:lnTo>
                  <a:lnTo>
                    <a:pt x="96" y="984"/>
                  </a:lnTo>
                  <a:lnTo>
                    <a:pt x="96" y="985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6" y="982"/>
                  </a:lnTo>
                  <a:lnTo>
                    <a:pt x="96" y="981"/>
                  </a:lnTo>
                  <a:lnTo>
                    <a:pt x="95" y="982"/>
                  </a:lnTo>
                  <a:lnTo>
                    <a:pt x="96" y="983"/>
                  </a:lnTo>
                  <a:lnTo>
                    <a:pt x="95" y="984"/>
                  </a:lnTo>
                  <a:lnTo>
                    <a:pt x="95" y="985"/>
                  </a:lnTo>
                  <a:lnTo>
                    <a:pt x="93" y="986"/>
                  </a:lnTo>
                  <a:lnTo>
                    <a:pt x="93" y="985"/>
                  </a:lnTo>
                  <a:lnTo>
                    <a:pt x="93" y="984"/>
                  </a:lnTo>
                  <a:lnTo>
                    <a:pt x="92" y="984"/>
                  </a:lnTo>
                  <a:lnTo>
                    <a:pt x="92" y="986"/>
                  </a:lnTo>
                  <a:lnTo>
                    <a:pt x="91" y="986"/>
                  </a:lnTo>
                  <a:lnTo>
                    <a:pt x="90" y="986"/>
                  </a:lnTo>
                  <a:lnTo>
                    <a:pt x="90" y="988"/>
                  </a:lnTo>
                  <a:lnTo>
                    <a:pt x="89" y="988"/>
                  </a:lnTo>
                  <a:lnTo>
                    <a:pt x="88" y="988"/>
                  </a:lnTo>
                  <a:lnTo>
                    <a:pt x="87" y="989"/>
                  </a:lnTo>
                  <a:lnTo>
                    <a:pt x="87" y="990"/>
                  </a:lnTo>
                  <a:lnTo>
                    <a:pt x="86" y="992"/>
                  </a:lnTo>
                  <a:lnTo>
                    <a:pt x="84" y="992"/>
                  </a:lnTo>
                  <a:lnTo>
                    <a:pt x="84" y="993"/>
                  </a:lnTo>
                  <a:lnTo>
                    <a:pt x="84" y="994"/>
                  </a:lnTo>
                  <a:lnTo>
                    <a:pt x="84" y="996"/>
                  </a:lnTo>
                  <a:lnTo>
                    <a:pt x="83" y="996"/>
                  </a:lnTo>
                  <a:lnTo>
                    <a:pt x="83" y="997"/>
                  </a:lnTo>
                  <a:lnTo>
                    <a:pt x="82" y="997"/>
                  </a:lnTo>
                  <a:lnTo>
                    <a:pt x="81" y="997"/>
                  </a:lnTo>
                  <a:lnTo>
                    <a:pt x="79" y="988"/>
                  </a:lnTo>
                  <a:lnTo>
                    <a:pt x="78" y="985"/>
                  </a:lnTo>
                  <a:lnTo>
                    <a:pt x="78" y="983"/>
                  </a:lnTo>
                  <a:lnTo>
                    <a:pt x="78" y="982"/>
                  </a:lnTo>
                  <a:lnTo>
                    <a:pt x="78" y="981"/>
                  </a:lnTo>
                  <a:lnTo>
                    <a:pt x="78" y="980"/>
                  </a:lnTo>
                  <a:lnTo>
                    <a:pt x="77" y="980"/>
                  </a:lnTo>
                  <a:lnTo>
                    <a:pt x="77" y="979"/>
                  </a:lnTo>
                  <a:lnTo>
                    <a:pt x="75" y="977"/>
                  </a:lnTo>
                  <a:lnTo>
                    <a:pt x="75" y="976"/>
                  </a:lnTo>
                  <a:lnTo>
                    <a:pt x="75" y="975"/>
                  </a:lnTo>
                  <a:lnTo>
                    <a:pt x="75" y="974"/>
                  </a:lnTo>
                  <a:lnTo>
                    <a:pt x="77" y="974"/>
                  </a:lnTo>
                  <a:lnTo>
                    <a:pt x="75" y="974"/>
                  </a:lnTo>
                  <a:lnTo>
                    <a:pt x="74" y="974"/>
                  </a:lnTo>
                  <a:lnTo>
                    <a:pt x="74" y="973"/>
                  </a:lnTo>
                  <a:lnTo>
                    <a:pt x="74" y="971"/>
                  </a:lnTo>
                  <a:lnTo>
                    <a:pt x="75" y="971"/>
                  </a:lnTo>
                  <a:lnTo>
                    <a:pt x="75" y="968"/>
                  </a:lnTo>
                  <a:lnTo>
                    <a:pt x="77" y="966"/>
                  </a:lnTo>
                  <a:lnTo>
                    <a:pt x="78" y="965"/>
                  </a:lnTo>
                  <a:lnTo>
                    <a:pt x="79" y="964"/>
                  </a:lnTo>
                  <a:lnTo>
                    <a:pt x="80" y="964"/>
                  </a:lnTo>
                  <a:lnTo>
                    <a:pt x="80" y="965"/>
                  </a:lnTo>
                  <a:lnTo>
                    <a:pt x="80" y="966"/>
                  </a:lnTo>
                  <a:lnTo>
                    <a:pt x="81" y="966"/>
                  </a:lnTo>
                  <a:lnTo>
                    <a:pt x="81" y="967"/>
                  </a:lnTo>
                  <a:lnTo>
                    <a:pt x="81" y="968"/>
                  </a:lnTo>
                  <a:lnTo>
                    <a:pt x="81" y="969"/>
                  </a:lnTo>
                  <a:lnTo>
                    <a:pt x="81" y="971"/>
                  </a:lnTo>
                  <a:lnTo>
                    <a:pt x="81" y="972"/>
                  </a:lnTo>
                  <a:lnTo>
                    <a:pt x="82" y="972"/>
                  </a:lnTo>
                  <a:lnTo>
                    <a:pt x="82" y="973"/>
                  </a:lnTo>
                  <a:lnTo>
                    <a:pt x="82" y="974"/>
                  </a:lnTo>
                  <a:lnTo>
                    <a:pt x="82" y="973"/>
                  </a:lnTo>
                  <a:lnTo>
                    <a:pt x="82" y="972"/>
                  </a:lnTo>
                  <a:lnTo>
                    <a:pt x="82" y="971"/>
                  </a:lnTo>
                  <a:lnTo>
                    <a:pt x="81" y="969"/>
                  </a:lnTo>
                  <a:lnTo>
                    <a:pt x="81" y="968"/>
                  </a:lnTo>
                  <a:lnTo>
                    <a:pt x="81" y="967"/>
                  </a:lnTo>
                  <a:lnTo>
                    <a:pt x="81" y="966"/>
                  </a:lnTo>
                  <a:lnTo>
                    <a:pt x="81" y="965"/>
                  </a:lnTo>
                  <a:lnTo>
                    <a:pt x="81" y="964"/>
                  </a:lnTo>
                  <a:lnTo>
                    <a:pt x="82" y="964"/>
                  </a:lnTo>
                  <a:lnTo>
                    <a:pt x="83" y="964"/>
                  </a:lnTo>
                  <a:lnTo>
                    <a:pt x="84" y="964"/>
                  </a:lnTo>
                  <a:lnTo>
                    <a:pt x="84" y="965"/>
                  </a:lnTo>
                  <a:lnTo>
                    <a:pt x="86" y="965"/>
                  </a:lnTo>
                  <a:lnTo>
                    <a:pt x="87" y="966"/>
                  </a:lnTo>
                  <a:lnTo>
                    <a:pt x="88" y="966"/>
                  </a:lnTo>
                  <a:lnTo>
                    <a:pt x="89" y="966"/>
                  </a:lnTo>
                  <a:lnTo>
                    <a:pt x="90" y="966"/>
                  </a:lnTo>
                  <a:lnTo>
                    <a:pt x="91" y="966"/>
                  </a:lnTo>
                  <a:lnTo>
                    <a:pt x="91" y="965"/>
                  </a:lnTo>
                  <a:lnTo>
                    <a:pt x="90" y="965"/>
                  </a:lnTo>
                  <a:lnTo>
                    <a:pt x="89" y="965"/>
                  </a:lnTo>
                  <a:lnTo>
                    <a:pt x="88" y="966"/>
                  </a:lnTo>
                  <a:lnTo>
                    <a:pt x="86" y="964"/>
                  </a:lnTo>
                  <a:lnTo>
                    <a:pt x="84" y="963"/>
                  </a:lnTo>
                  <a:lnTo>
                    <a:pt x="83" y="963"/>
                  </a:lnTo>
                  <a:lnTo>
                    <a:pt x="81" y="963"/>
                  </a:lnTo>
                  <a:lnTo>
                    <a:pt x="80" y="963"/>
                  </a:lnTo>
                  <a:lnTo>
                    <a:pt x="80" y="964"/>
                  </a:lnTo>
                  <a:lnTo>
                    <a:pt x="79" y="964"/>
                  </a:lnTo>
                  <a:lnTo>
                    <a:pt x="79" y="963"/>
                  </a:lnTo>
                  <a:lnTo>
                    <a:pt x="78" y="963"/>
                  </a:lnTo>
                  <a:lnTo>
                    <a:pt x="78" y="964"/>
                  </a:lnTo>
                  <a:lnTo>
                    <a:pt x="77" y="963"/>
                  </a:lnTo>
                  <a:lnTo>
                    <a:pt x="77" y="962"/>
                  </a:lnTo>
                  <a:lnTo>
                    <a:pt x="74" y="960"/>
                  </a:lnTo>
                  <a:lnTo>
                    <a:pt x="75" y="959"/>
                  </a:lnTo>
                  <a:lnTo>
                    <a:pt x="77" y="959"/>
                  </a:lnTo>
                  <a:lnTo>
                    <a:pt x="78" y="959"/>
                  </a:lnTo>
                  <a:lnTo>
                    <a:pt x="77" y="958"/>
                  </a:lnTo>
                  <a:lnTo>
                    <a:pt x="77" y="957"/>
                  </a:lnTo>
                  <a:lnTo>
                    <a:pt x="78" y="957"/>
                  </a:lnTo>
                  <a:lnTo>
                    <a:pt x="77" y="956"/>
                  </a:lnTo>
                  <a:lnTo>
                    <a:pt x="78" y="956"/>
                  </a:lnTo>
                  <a:lnTo>
                    <a:pt x="78" y="955"/>
                  </a:lnTo>
                  <a:lnTo>
                    <a:pt x="79" y="954"/>
                  </a:lnTo>
                  <a:lnTo>
                    <a:pt x="78" y="954"/>
                  </a:lnTo>
                  <a:lnTo>
                    <a:pt x="78" y="955"/>
                  </a:lnTo>
                  <a:lnTo>
                    <a:pt x="77" y="955"/>
                  </a:lnTo>
                  <a:lnTo>
                    <a:pt x="75" y="955"/>
                  </a:lnTo>
                  <a:lnTo>
                    <a:pt x="74" y="955"/>
                  </a:lnTo>
                  <a:lnTo>
                    <a:pt x="73" y="954"/>
                  </a:lnTo>
                  <a:lnTo>
                    <a:pt x="73" y="952"/>
                  </a:lnTo>
                  <a:lnTo>
                    <a:pt x="73" y="951"/>
                  </a:lnTo>
                  <a:lnTo>
                    <a:pt x="74" y="951"/>
                  </a:lnTo>
                  <a:lnTo>
                    <a:pt x="74" y="950"/>
                  </a:lnTo>
                  <a:lnTo>
                    <a:pt x="75" y="950"/>
                  </a:lnTo>
                  <a:lnTo>
                    <a:pt x="77" y="950"/>
                  </a:lnTo>
                  <a:lnTo>
                    <a:pt x="77" y="949"/>
                  </a:lnTo>
                  <a:lnTo>
                    <a:pt x="77" y="948"/>
                  </a:lnTo>
                  <a:lnTo>
                    <a:pt x="77" y="947"/>
                  </a:lnTo>
                  <a:lnTo>
                    <a:pt x="78" y="947"/>
                  </a:lnTo>
                  <a:lnTo>
                    <a:pt x="79" y="947"/>
                  </a:lnTo>
                  <a:lnTo>
                    <a:pt x="78" y="947"/>
                  </a:lnTo>
                  <a:lnTo>
                    <a:pt x="78" y="946"/>
                  </a:lnTo>
                  <a:lnTo>
                    <a:pt x="78" y="944"/>
                  </a:lnTo>
                  <a:lnTo>
                    <a:pt x="79" y="944"/>
                  </a:lnTo>
                  <a:lnTo>
                    <a:pt x="79" y="946"/>
                  </a:lnTo>
                  <a:lnTo>
                    <a:pt x="79" y="948"/>
                  </a:lnTo>
                  <a:lnTo>
                    <a:pt x="80" y="949"/>
                  </a:lnTo>
                  <a:lnTo>
                    <a:pt x="81" y="958"/>
                  </a:lnTo>
                  <a:lnTo>
                    <a:pt x="82" y="958"/>
                  </a:lnTo>
                  <a:lnTo>
                    <a:pt x="82" y="959"/>
                  </a:lnTo>
                  <a:lnTo>
                    <a:pt x="82" y="958"/>
                  </a:lnTo>
                  <a:lnTo>
                    <a:pt x="81" y="956"/>
                  </a:lnTo>
                  <a:lnTo>
                    <a:pt x="81" y="955"/>
                  </a:lnTo>
                  <a:lnTo>
                    <a:pt x="82" y="954"/>
                  </a:lnTo>
                  <a:lnTo>
                    <a:pt x="83" y="952"/>
                  </a:lnTo>
                  <a:lnTo>
                    <a:pt x="84" y="952"/>
                  </a:lnTo>
                  <a:lnTo>
                    <a:pt x="86" y="952"/>
                  </a:lnTo>
                  <a:lnTo>
                    <a:pt x="84" y="951"/>
                  </a:lnTo>
                  <a:lnTo>
                    <a:pt x="83" y="951"/>
                  </a:lnTo>
                  <a:lnTo>
                    <a:pt x="83" y="952"/>
                  </a:lnTo>
                  <a:lnTo>
                    <a:pt x="82" y="952"/>
                  </a:lnTo>
                  <a:lnTo>
                    <a:pt x="82" y="954"/>
                  </a:lnTo>
                  <a:lnTo>
                    <a:pt x="81" y="954"/>
                  </a:lnTo>
                  <a:lnTo>
                    <a:pt x="81" y="951"/>
                  </a:lnTo>
                  <a:lnTo>
                    <a:pt x="80" y="951"/>
                  </a:lnTo>
                  <a:lnTo>
                    <a:pt x="80" y="948"/>
                  </a:lnTo>
                  <a:lnTo>
                    <a:pt x="80" y="947"/>
                  </a:lnTo>
                  <a:lnTo>
                    <a:pt x="80" y="946"/>
                  </a:lnTo>
                  <a:lnTo>
                    <a:pt x="80" y="944"/>
                  </a:lnTo>
                  <a:lnTo>
                    <a:pt x="80" y="943"/>
                  </a:lnTo>
                  <a:lnTo>
                    <a:pt x="81" y="943"/>
                  </a:lnTo>
                  <a:lnTo>
                    <a:pt x="82" y="943"/>
                  </a:lnTo>
                  <a:lnTo>
                    <a:pt x="83" y="943"/>
                  </a:lnTo>
                  <a:lnTo>
                    <a:pt x="84" y="943"/>
                  </a:lnTo>
                  <a:lnTo>
                    <a:pt x="84" y="944"/>
                  </a:lnTo>
                  <a:lnTo>
                    <a:pt x="86" y="946"/>
                  </a:lnTo>
                  <a:lnTo>
                    <a:pt x="86" y="947"/>
                  </a:lnTo>
                  <a:lnTo>
                    <a:pt x="86" y="948"/>
                  </a:lnTo>
                  <a:lnTo>
                    <a:pt x="87" y="948"/>
                  </a:lnTo>
                  <a:lnTo>
                    <a:pt x="88" y="949"/>
                  </a:lnTo>
                  <a:lnTo>
                    <a:pt x="89" y="949"/>
                  </a:lnTo>
                  <a:lnTo>
                    <a:pt x="87" y="948"/>
                  </a:lnTo>
                  <a:lnTo>
                    <a:pt x="87" y="947"/>
                  </a:lnTo>
                  <a:lnTo>
                    <a:pt x="86" y="946"/>
                  </a:lnTo>
                  <a:lnTo>
                    <a:pt x="86" y="944"/>
                  </a:lnTo>
                  <a:lnTo>
                    <a:pt x="86" y="943"/>
                  </a:lnTo>
                  <a:lnTo>
                    <a:pt x="84" y="943"/>
                  </a:lnTo>
                  <a:lnTo>
                    <a:pt x="84" y="942"/>
                  </a:lnTo>
                  <a:lnTo>
                    <a:pt x="86" y="941"/>
                  </a:lnTo>
                  <a:lnTo>
                    <a:pt x="87" y="940"/>
                  </a:lnTo>
                  <a:lnTo>
                    <a:pt x="88" y="940"/>
                  </a:lnTo>
                  <a:lnTo>
                    <a:pt x="89" y="939"/>
                  </a:lnTo>
                  <a:lnTo>
                    <a:pt x="90" y="939"/>
                  </a:lnTo>
                  <a:lnTo>
                    <a:pt x="89" y="938"/>
                  </a:lnTo>
                  <a:lnTo>
                    <a:pt x="88" y="939"/>
                  </a:lnTo>
                  <a:lnTo>
                    <a:pt x="87" y="939"/>
                  </a:lnTo>
                  <a:lnTo>
                    <a:pt x="88" y="938"/>
                  </a:lnTo>
                  <a:lnTo>
                    <a:pt x="89" y="938"/>
                  </a:lnTo>
                  <a:lnTo>
                    <a:pt x="90" y="937"/>
                  </a:lnTo>
                  <a:lnTo>
                    <a:pt x="91" y="935"/>
                  </a:lnTo>
                  <a:lnTo>
                    <a:pt x="92" y="935"/>
                  </a:lnTo>
                  <a:lnTo>
                    <a:pt x="92" y="937"/>
                  </a:lnTo>
                  <a:lnTo>
                    <a:pt x="92" y="938"/>
                  </a:lnTo>
                  <a:lnTo>
                    <a:pt x="91" y="938"/>
                  </a:lnTo>
                  <a:lnTo>
                    <a:pt x="92" y="938"/>
                  </a:lnTo>
                  <a:lnTo>
                    <a:pt x="93" y="938"/>
                  </a:lnTo>
                  <a:lnTo>
                    <a:pt x="95" y="937"/>
                  </a:lnTo>
                  <a:lnTo>
                    <a:pt x="96" y="937"/>
                  </a:lnTo>
                  <a:lnTo>
                    <a:pt x="96" y="938"/>
                  </a:lnTo>
                  <a:lnTo>
                    <a:pt x="97" y="938"/>
                  </a:lnTo>
                  <a:lnTo>
                    <a:pt x="98" y="938"/>
                  </a:lnTo>
                  <a:lnTo>
                    <a:pt x="98" y="939"/>
                  </a:lnTo>
                  <a:lnTo>
                    <a:pt x="99" y="939"/>
                  </a:lnTo>
                  <a:lnTo>
                    <a:pt x="99" y="938"/>
                  </a:lnTo>
                  <a:lnTo>
                    <a:pt x="98" y="938"/>
                  </a:lnTo>
                  <a:lnTo>
                    <a:pt x="93" y="935"/>
                  </a:lnTo>
                  <a:lnTo>
                    <a:pt x="92" y="935"/>
                  </a:lnTo>
                  <a:lnTo>
                    <a:pt x="92" y="934"/>
                  </a:lnTo>
                  <a:lnTo>
                    <a:pt x="93" y="933"/>
                  </a:lnTo>
                  <a:lnTo>
                    <a:pt x="95" y="932"/>
                  </a:lnTo>
                  <a:lnTo>
                    <a:pt x="95" y="931"/>
                  </a:lnTo>
                  <a:lnTo>
                    <a:pt x="96" y="931"/>
                  </a:lnTo>
                  <a:lnTo>
                    <a:pt x="97" y="931"/>
                  </a:lnTo>
                  <a:lnTo>
                    <a:pt x="97" y="930"/>
                  </a:lnTo>
                  <a:lnTo>
                    <a:pt x="98" y="930"/>
                  </a:lnTo>
                  <a:lnTo>
                    <a:pt x="98" y="929"/>
                  </a:lnTo>
                  <a:lnTo>
                    <a:pt x="99" y="929"/>
                  </a:lnTo>
                  <a:lnTo>
                    <a:pt x="99" y="927"/>
                  </a:lnTo>
                  <a:lnTo>
                    <a:pt x="100" y="927"/>
                  </a:lnTo>
                  <a:lnTo>
                    <a:pt x="101" y="927"/>
                  </a:lnTo>
                  <a:lnTo>
                    <a:pt x="101" y="926"/>
                  </a:lnTo>
                  <a:lnTo>
                    <a:pt x="103" y="925"/>
                  </a:lnTo>
                  <a:lnTo>
                    <a:pt x="104" y="925"/>
                  </a:lnTo>
                  <a:lnTo>
                    <a:pt x="104" y="924"/>
                  </a:lnTo>
                  <a:lnTo>
                    <a:pt x="105" y="924"/>
                  </a:lnTo>
                  <a:lnTo>
                    <a:pt x="106" y="923"/>
                  </a:lnTo>
                  <a:lnTo>
                    <a:pt x="107" y="924"/>
                  </a:lnTo>
                  <a:lnTo>
                    <a:pt x="108" y="924"/>
                  </a:lnTo>
                  <a:lnTo>
                    <a:pt x="109" y="923"/>
                  </a:lnTo>
                  <a:lnTo>
                    <a:pt x="108" y="923"/>
                  </a:lnTo>
                  <a:lnTo>
                    <a:pt x="107" y="923"/>
                  </a:lnTo>
                  <a:lnTo>
                    <a:pt x="106" y="922"/>
                  </a:lnTo>
                  <a:lnTo>
                    <a:pt x="105" y="923"/>
                  </a:lnTo>
                  <a:lnTo>
                    <a:pt x="104" y="923"/>
                  </a:lnTo>
                  <a:lnTo>
                    <a:pt x="105" y="922"/>
                  </a:lnTo>
                  <a:lnTo>
                    <a:pt x="105" y="921"/>
                  </a:lnTo>
                  <a:lnTo>
                    <a:pt x="105" y="919"/>
                  </a:lnTo>
                  <a:lnTo>
                    <a:pt x="105" y="916"/>
                  </a:lnTo>
                  <a:lnTo>
                    <a:pt x="106" y="915"/>
                  </a:lnTo>
                  <a:lnTo>
                    <a:pt x="105" y="915"/>
                  </a:lnTo>
                  <a:lnTo>
                    <a:pt x="105" y="916"/>
                  </a:lnTo>
                  <a:lnTo>
                    <a:pt x="104" y="918"/>
                  </a:lnTo>
                  <a:lnTo>
                    <a:pt x="104" y="919"/>
                  </a:lnTo>
                  <a:lnTo>
                    <a:pt x="104" y="921"/>
                  </a:lnTo>
                  <a:lnTo>
                    <a:pt x="103" y="921"/>
                  </a:lnTo>
                  <a:lnTo>
                    <a:pt x="103" y="922"/>
                  </a:lnTo>
                  <a:lnTo>
                    <a:pt x="101" y="922"/>
                  </a:lnTo>
                  <a:lnTo>
                    <a:pt x="101" y="923"/>
                  </a:lnTo>
                  <a:lnTo>
                    <a:pt x="101" y="924"/>
                  </a:lnTo>
                  <a:lnTo>
                    <a:pt x="101" y="923"/>
                  </a:lnTo>
                  <a:lnTo>
                    <a:pt x="103" y="923"/>
                  </a:lnTo>
                  <a:lnTo>
                    <a:pt x="101" y="923"/>
                  </a:lnTo>
                  <a:lnTo>
                    <a:pt x="101" y="924"/>
                  </a:lnTo>
                  <a:lnTo>
                    <a:pt x="101" y="925"/>
                  </a:lnTo>
                  <a:lnTo>
                    <a:pt x="100" y="925"/>
                  </a:lnTo>
                  <a:lnTo>
                    <a:pt x="100" y="926"/>
                  </a:lnTo>
                  <a:lnTo>
                    <a:pt x="99" y="927"/>
                  </a:lnTo>
                  <a:lnTo>
                    <a:pt x="98" y="927"/>
                  </a:lnTo>
                  <a:lnTo>
                    <a:pt x="98" y="929"/>
                  </a:lnTo>
                  <a:lnTo>
                    <a:pt x="97" y="930"/>
                  </a:lnTo>
                  <a:lnTo>
                    <a:pt x="93" y="932"/>
                  </a:lnTo>
                  <a:lnTo>
                    <a:pt x="92" y="932"/>
                  </a:lnTo>
                  <a:lnTo>
                    <a:pt x="92" y="933"/>
                  </a:lnTo>
                  <a:lnTo>
                    <a:pt x="91" y="934"/>
                  </a:lnTo>
                  <a:lnTo>
                    <a:pt x="90" y="934"/>
                  </a:lnTo>
                  <a:lnTo>
                    <a:pt x="90" y="933"/>
                  </a:lnTo>
                  <a:lnTo>
                    <a:pt x="90" y="931"/>
                  </a:lnTo>
                  <a:lnTo>
                    <a:pt x="91" y="930"/>
                  </a:lnTo>
                  <a:lnTo>
                    <a:pt x="92" y="929"/>
                  </a:lnTo>
                  <a:lnTo>
                    <a:pt x="93" y="929"/>
                  </a:lnTo>
                  <a:lnTo>
                    <a:pt x="93" y="927"/>
                  </a:lnTo>
                  <a:lnTo>
                    <a:pt x="96" y="927"/>
                  </a:lnTo>
                  <a:lnTo>
                    <a:pt x="97" y="926"/>
                  </a:lnTo>
                  <a:lnTo>
                    <a:pt x="98" y="925"/>
                  </a:lnTo>
                  <a:lnTo>
                    <a:pt x="97" y="923"/>
                  </a:lnTo>
                  <a:lnTo>
                    <a:pt x="98" y="923"/>
                  </a:lnTo>
                  <a:lnTo>
                    <a:pt x="98" y="922"/>
                  </a:lnTo>
                  <a:lnTo>
                    <a:pt x="98" y="921"/>
                  </a:lnTo>
                  <a:lnTo>
                    <a:pt x="98" y="919"/>
                  </a:lnTo>
                  <a:lnTo>
                    <a:pt x="99" y="918"/>
                  </a:lnTo>
                  <a:lnTo>
                    <a:pt x="99" y="917"/>
                  </a:lnTo>
                  <a:lnTo>
                    <a:pt x="99" y="916"/>
                  </a:lnTo>
                  <a:lnTo>
                    <a:pt x="99" y="915"/>
                  </a:lnTo>
                  <a:lnTo>
                    <a:pt x="99" y="914"/>
                  </a:lnTo>
                  <a:lnTo>
                    <a:pt x="100" y="913"/>
                  </a:lnTo>
                  <a:lnTo>
                    <a:pt x="100" y="912"/>
                  </a:lnTo>
                  <a:lnTo>
                    <a:pt x="101" y="912"/>
                  </a:lnTo>
                  <a:lnTo>
                    <a:pt x="101" y="910"/>
                  </a:lnTo>
                  <a:lnTo>
                    <a:pt x="100" y="910"/>
                  </a:lnTo>
                  <a:lnTo>
                    <a:pt x="100" y="909"/>
                  </a:lnTo>
                  <a:lnTo>
                    <a:pt x="101" y="908"/>
                  </a:lnTo>
                  <a:lnTo>
                    <a:pt x="101" y="907"/>
                  </a:lnTo>
                  <a:lnTo>
                    <a:pt x="105" y="906"/>
                  </a:lnTo>
                  <a:lnTo>
                    <a:pt x="106" y="904"/>
                  </a:lnTo>
                  <a:lnTo>
                    <a:pt x="107" y="904"/>
                  </a:lnTo>
                  <a:lnTo>
                    <a:pt x="107" y="902"/>
                  </a:lnTo>
                  <a:lnTo>
                    <a:pt x="106" y="902"/>
                  </a:lnTo>
                  <a:lnTo>
                    <a:pt x="106" y="904"/>
                  </a:lnTo>
                  <a:lnTo>
                    <a:pt x="107" y="901"/>
                  </a:lnTo>
                  <a:lnTo>
                    <a:pt x="107" y="900"/>
                  </a:lnTo>
                  <a:lnTo>
                    <a:pt x="107" y="899"/>
                  </a:lnTo>
                  <a:lnTo>
                    <a:pt x="107" y="897"/>
                  </a:lnTo>
                  <a:lnTo>
                    <a:pt x="107" y="896"/>
                  </a:lnTo>
                  <a:lnTo>
                    <a:pt x="105" y="896"/>
                  </a:lnTo>
                  <a:lnTo>
                    <a:pt x="104" y="894"/>
                  </a:lnTo>
                  <a:lnTo>
                    <a:pt x="101" y="893"/>
                  </a:lnTo>
                  <a:lnTo>
                    <a:pt x="101" y="892"/>
                  </a:lnTo>
                  <a:lnTo>
                    <a:pt x="103" y="890"/>
                  </a:lnTo>
                  <a:lnTo>
                    <a:pt x="103" y="889"/>
                  </a:lnTo>
                  <a:lnTo>
                    <a:pt x="101" y="889"/>
                  </a:lnTo>
                  <a:lnTo>
                    <a:pt x="100" y="887"/>
                  </a:lnTo>
                  <a:lnTo>
                    <a:pt x="99" y="887"/>
                  </a:lnTo>
                  <a:lnTo>
                    <a:pt x="99" y="882"/>
                  </a:lnTo>
                  <a:lnTo>
                    <a:pt x="98" y="881"/>
                  </a:lnTo>
                  <a:lnTo>
                    <a:pt x="95" y="879"/>
                  </a:lnTo>
                  <a:lnTo>
                    <a:pt x="93" y="877"/>
                  </a:lnTo>
                  <a:lnTo>
                    <a:pt x="92" y="875"/>
                  </a:lnTo>
                  <a:lnTo>
                    <a:pt x="90" y="872"/>
                  </a:lnTo>
                  <a:lnTo>
                    <a:pt x="89" y="870"/>
                  </a:lnTo>
                  <a:lnTo>
                    <a:pt x="88" y="868"/>
                  </a:lnTo>
                  <a:lnTo>
                    <a:pt x="88" y="867"/>
                  </a:lnTo>
                  <a:lnTo>
                    <a:pt x="86" y="866"/>
                  </a:lnTo>
                  <a:lnTo>
                    <a:pt x="83" y="866"/>
                  </a:lnTo>
                  <a:lnTo>
                    <a:pt x="83" y="865"/>
                  </a:lnTo>
                  <a:lnTo>
                    <a:pt x="83" y="864"/>
                  </a:lnTo>
                  <a:lnTo>
                    <a:pt x="84" y="863"/>
                  </a:lnTo>
                  <a:lnTo>
                    <a:pt x="84" y="862"/>
                  </a:lnTo>
                  <a:lnTo>
                    <a:pt x="84" y="860"/>
                  </a:lnTo>
                  <a:lnTo>
                    <a:pt x="84" y="859"/>
                  </a:lnTo>
                  <a:lnTo>
                    <a:pt x="86" y="858"/>
                  </a:lnTo>
                  <a:lnTo>
                    <a:pt x="82" y="854"/>
                  </a:lnTo>
                  <a:lnTo>
                    <a:pt x="87" y="849"/>
                  </a:lnTo>
                  <a:lnTo>
                    <a:pt x="84" y="847"/>
                  </a:lnTo>
                  <a:lnTo>
                    <a:pt x="81" y="845"/>
                  </a:lnTo>
                  <a:lnTo>
                    <a:pt x="84" y="842"/>
                  </a:lnTo>
                  <a:lnTo>
                    <a:pt x="86" y="841"/>
                  </a:lnTo>
                  <a:lnTo>
                    <a:pt x="86" y="838"/>
                  </a:lnTo>
                  <a:lnTo>
                    <a:pt x="86" y="835"/>
                  </a:lnTo>
                  <a:lnTo>
                    <a:pt x="86" y="832"/>
                  </a:lnTo>
                  <a:lnTo>
                    <a:pt x="84" y="829"/>
                  </a:lnTo>
                  <a:lnTo>
                    <a:pt x="84" y="825"/>
                  </a:lnTo>
                  <a:lnTo>
                    <a:pt x="84" y="822"/>
                  </a:lnTo>
                  <a:lnTo>
                    <a:pt x="84" y="816"/>
                  </a:lnTo>
                  <a:lnTo>
                    <a:pt x="84" y="813"/>
                  </a:lnTo>
                  <a:lnTo>
                    <a:pt x="84" y="809"/>
                  </a:lnTo>
                  <a:lnTo>
                    <a:pt x="84" y="807"/>
                  </a:lnTo>
                  <a:lnTo>
                    <a:pt x="84" y="806"/>
                  </a:lnTo>
                  <a:lnTo>
                    <a:pt x="86" y="803"/>
                  </a:lnTo>
                  <a:lnTo>
                    <a:pt x="86" y="801"/>
                  </a:lnTo>
                  <a:lnTo>
                    <a:pt x="84" y="798"/>
                  </a:lnTo>
                  <a:lnTo>
                    <a:pt x="84" y="795"/>
                  </a:lnTo>
                  <a:lnTo>
                    <a:pt x="84" y="793"/>
                  </a:lnTo>
                  <a:lnTo>
                    <a:pt x="84" y="791"/>
                  </a:lnTo>
                  <a:lnTo>
                    <a:pt x="86" y="791"/>
                  </a:lnTo>
                  <a:lnTo>
                    <a:pt x="86" y="788"/>
                  </a:lnTo>
                  <a:lnTo>
                    <a:pt x="84" y="785"/>
                  </a:lnTo>
                  <a:lnTo>
                    <a:pt x="84" y="784"/>
                  </a:lnTo>
                  <a:lnTo>
                    <a:pt x="83" y="781"/>
                  </a:lnTo>
                  <a:lnTo>
                    <a:pt x="83" y="778"/>
                  </a:lnTo>
                  <a:lnTo>
                    <a:pt x="83" y="776"/>
                  </a:lnTo>
                  <a:lnTo>
                    <a:pt x="83" y="775"/>
                  </a:lnTo>
                  <a:lnTo>
                    <a:pt x="82" y="773"/>
                  </a:lnTo>
                  <a:lnTo>
                    <a:pt x="81" y="771"/>
                  </a:lnTo>
                  <a:lnTo>
                    <a:pt x="79" y="768"/>
                  </a:lnTo>
                  <a:lnTo>
                    <a:pt x="79" y="766"/>
                  </a:lnTo>
                  <a:lnTo>
                    <a:pt x="79" y="765"/>
                  </a:lnTo>
                  <a:lnTo>
                    <a:pt x="80" y="764"/>
                  </a:lnTo>
                  <a:lnTo>
                    <a:pt x="79" y="763"/>
                  </a:lnTo>
                  <a:lnTo>
                    <a:pt x="80" y="762"/>
                  </a:lnTo>
                  <a:lnTo>
                    <a:pt x="80" y="760"/>
                  </a:lnTo>
                  <a:lnTo>
                    <a:pt x="80" y="758"/>
                  </a:lnTo>
                  <a:lnTo>
                    <a:pt x="80" y="757"/>
                  </a:lnTo>
                  <a:lnTo>
                    <a:pt x="79" y="757"/>
                  </a:lnTo>
                  <a:lnTo>
                    <a:pt x="79" y="756"/>
                  </a:lnTo>
                  <a:lnTo>
                    <a:pt x="78" y="754"/>
                  </a:lnTo>
                  <a:lnTo>
                    <a:pt x="79" y="753"/>
                  </a:lnTo>
                  <a:lnTo>
                    <a:pt x="79" y="751"/>
                  </a:lnTo>
                  <a:lnTo>
                    <a:pt x="78" y="751"/>
                  </a:lnTo>
                  <a:lnTo>
                    <a:pt x="77" y="750"/>
                  </a:lnTo>
                  <a:lnTo>
                    <a:pt x="75" y="748"/>
                  </a:lnTo>
                  <a:lnTo>
                    <a:pt x="75" y="747"/>
                  </a:lnTo>
                  <a:lnTo>
                    <a:pt x="75" y="746"/>
                  </a:lnTo>
                  <a:lnTo>
                    <a:pt x="75" y="745"/>
                  </a:lnTo>
                  <a:lnTo>
                    <a:pt x="77" y="745"/>
                  </a:lnTo>
                  <a:lnTo>
                    <a:pt x="75" y="742"/>
                  </a:lnTo>
                  <a:lnTo>
                    <a:pt x="75" y="741"/>
                  </a:lnTo>
                  <a:lnTo>
                    <a:pt x="77" y="741"/>
                  </a:lnTo>
                  <a:lnTo>
                    <a:pt x="78" y="741"/>
                  </a:lnTo>
                  <a:lnTo>
                    <a:pt x="78" y="740"/>
                  </a:lnTo>
                  <a:lnTo>
                    <a:pt x="79" y="739"/>
                  </a:lnTo>
                  <a:lnTo>
                    <a:pt x="79" y="738"/>
                  </a:lnTo>
                  <a:lnTo>
                    <a:pt x="79" y="735"/>
                  </a:lnTo>
                  <a:lnTo>
                    <a:pt x="78" y="734"/>
                  </a:lnTo>
                  <a:lnTo>
                    <a:pt x="78" y="733"/>
                  </a:lnTo>
                  <a:lnTo>
                    <a:pt x="78" y="732"/>
                  </a:lnTo>
                  <a:lnTo>
                    <a:pt x="78" y="731"/>
                  </a:lnTo>
                  <a:lnTo>
                    <a:pt x="77" y="730"/>
                  </a:lnTo>
                  <a:lnTo>
                    <a:pt x="77" y="729"/>
                  </a:lnTo>
                  <a:lnTo>
                    <a:pt x="77" y="726"/>
                  </a:lnTo>
                  <a:lnTo>
                    <a:pt x="75" y="726"/>
                  </a:lnTo>
                  <a:lnTo>
                    <a:pt x="72" y="726"/>
                  </a:lnTo>
                  <a:lnTo>
                    <a:pt x="69" y="726"/>
                  </a:lnTo>
                  <a:lnTo>
                    <a:pt x="66" y="726"/>
                  </a:lnTo>
                  <a:lnTo>
                    <a:pt x="64" y="726"/>
                  </a:lnTo>
                  <a:lnTo>
                    <a:pt x="62" y="726"/>
                  </a:lnTo>
                  <a:lnTo>
                    <a:pt x="60" y="725"/>
                  </a:lnTo>
                  <a:lnTo>
                    <a:pt x="58" y="725"/>
                  </a:lnTo>
                  <a:lnTo>
                    <a:pt x="58" y="726"/>
                  </a:lnTo>
                  <a:lnTo>
                    <a:pt x="58" y="728"/>
                  </a:lnTo>
                  <a:lnTo>
                    <a:pt x="58" y="729"/>
                  </a:lnTo>
                  <a:lnTo>
                    <a:pt x="57" y="730"/>
                  </a:lnTo>
                  <a:lnTo>
                    <a:pt x="56" y="730"/>
                  </a:lnTo>
                  <a:lnTo>
                    <a:pt x="55" y="730"/>
                  </a:lnTo>
                  <a:lnTo>
                    <a:pt x="54" y="730"/>
                  </a:lnTo>
                  <a:lnTo>
                    <a:pt x="54" y="729"/>
                  </a:lnTo>
                  <a:lnTo>
                    <a:pt x="52" y="731"/>
                  </a:lnTo>
                  <a:lnTo>
                    <a:pt x="51" y="734"/>
                  </a:lnTo>
                  <a:lnTo>
                    <a:pt x="49" y="735"/>
                  </a:lnTo>
                  <a:lnTo>
                    <a:pt x="46" y="738"/>
                  </a:lnTo>
                  <a:lnTo>
                    <a:pt x="45" y="738"/>
                  </a:lnTo>
                  <a:lnTo>
                    <a:pt x="43" y="735"/>
                  </a:lnTo>
                  <a:lnTo>
                    <a:pt x="41" y="735"/>
                  </a:lnTo>
                  <a:lnTo>
                    <a:pt x="39" y="737"/>
                  </a:lnTo>
                  <a:lnTo>
                    <a:pt x="37" y="737"/>
                  </a:lnTo>
                  <a:lnTo>
                    <a:pt x="36" y="737"/>
                  </a:lnTo>
                  <a:lnTo>
                    <a:pt x="34" y="737"/>
                  </a:lnTo>
                  <a:lnTo>
                    <a:pt x="31" y="737"/>
                  </a:lnTo>
                  <a:lnTo>
                    <a:pt x="30" y="738"/>
                  </a:lnTo>
                  <a:lnTo>
                    <a:pt x="28" y="739"/>
                  </a:lnTo>
                  <a:lnTo>
                    <a:pt x="27" y="739"/>
                  </a:lnTo>
                  <a:lnTo>
                    <a:pt x="26" y="738"/>
                  </a:lnTo>
                  <a:lnTo>
                    <a:pt x="27" y="737"/>
                  </a:lnTo>
                  <a:lnTo>
                    <a:pt x="28" y="735"/>
                  </a:lnTo>
                  <a:lnTo>
                    <a:pt x="29" y="732"/>
                  </a:lnTo>
                  <a:lnTo>
                    <a:pt x="30" y="730"/>
                  </a:lnTo>
                  <a:lnTo>
                    <a:pt x="30" y="728"/>
                  </a:lnTo>
                  <a:lnTo>
                    <a:pt x="31" y="726"/>
                  </a:lnTo>
                  <a:lnTo>
                    <a:pt x="31" y="725"/>
                  </a:lnTo>
                  <a:lnTo>
                    <a:pt x="30" y="722"/>
                  </a:lnTo>
                  <a:lnTo>
                    <a:pt x="29" y="718"/>
                  </a:lnTo>
                  <a:lnTo>
                    <a:pt x="28" y="714"/>
                  </a:lnTo>
                  <a:lnTo>
                    <a:pt x="27" y="709"/>
                  </a:lnTo>
                  <a:lnTo>
                    <a:pt x="27" y="706"/>
                  </a:lnTo>
                  <a:lnTo>
                    <a:pt x="26" y="703"/>
                  </a:lnTo>
                  <a:lnTo>
                    <a:pt x="26" y="700"/>
                  </a:lnTo>
                  <a:lnTo>
                    <a:pt x="26" y="699"/>
                  </a:lnTo>
                  <a:lnTo>
                    <a:pt x="26" y="698"/>
                  </a:lnTo>
                  <a:lnTo>
                    <a:pt x="27" y="695"/>
                  </a:lnTo>
                  <a:lnTo>
                    <a:pt x="27" y="693"/>
                  </a:lnTo>
                  <a:lnTo>
                    <a:pt x="26" y="691"/>
                  </a:lnTo>
                  <a:lnTo>
                    <a:pt x="23" y="689"/>
                  </a:lnTo>
                  <a:lnTo>
                    <a:pt x="23" y="688"/>
                  </a:lnTo>
                  <a:lnTo>
                    <a:pt x="23" y="687"/>
                  </a:lnTo>
                  <a:lnTo>
                    <a:pt x="22" y="684"/>
                  </a:lnTo>
                  <a:lnTo>
                    <a:pt x="23" y="683"/>
                  </a:lnTo>
                  <a:lnTo>
                    <a:pt x="24" y="682"/>
                  </a:lnTo>
                  <a:lnTo>
                    <a:pt x="27" y="680"/>
                  </a:lnTo>
                  <a:lnTo>
                    <a:pt x="29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7" y="675"/>
                  </a:lnTo>
                  <a:lnTo>
                    <a:pt x="24" y="673"/>
                  </a:lnTo>
                  <a:lnTo>
                    <a:pt x="23" y="673"/>
                  </a:lnTo>
                  <a:lnTo>
                    <a:pt x="21" y="672"/>
                  </a:lnTo>
                  <a:lnTo>
                    <a:pt x="20" y="672"/>
                  </a:lnTo>
                  <a:lnTo>
                    <a:pt x="19" y="672"/>
                  </a:lnTo>
                  <a:lnTo>
                    <a:pt x="17" y="672"/>
                  </a:lnTo>
                  <a:lnTo>
                    <a:pt x="14" y="673"/>
                  </a:lnTo>
                  <a:lnTo>
                    <a:pt x="13" y="673"/>
                  </a:lnTo>
                  <a:lnTo>
                    <a:pt x="12" y="673"/>
                  </a:lnTo>
                  <a:lnTo>
                    <a:pt x="11" y="670"/>
                  </a:lnTo>
                  <a:lnTo>
                    <a:pt x="9" y="667"/>
                  </a:lnTo>
                  <a:lnTo>
                    <a:pt x="9" y="665"/>
                  </a:lnTo>
                  <a:lnTo>
                    <a:pt x="8" y="665"/>
                  </a:lnTo>
                  <a:lnTo>
                    <a:pt x="5" y="666"/>
                  </a:lnTo>
                  <a:lnTo>
                    <a:pt x="3" y="665"/>
                  </a:lnTo>
                  <a:lnTo>
                    <a:pt x="2" y="663"/>
                  </a:lnTo>
                  <a:lnTo>
                    <a:pt x="1" y="661"/>
                  </a:lnTo>
                  <a:lnTo>
                    <a:pt x="0" y="661"/>
                  </a:lnTo>
                  <a:lnTo>
                    <a:pt x="0" y="659"/>
                  </a:lnTo>
                  <a:lnTo>
                    <a:pt x="3" y="655"/>
                  </a:lnTo>
                  <a:lnTo>
                    <a:pt x="6" y="650"/>
                  </a:lnTo>
                  <a:lnTo>
                    <a:pt x="10" y="645"/>
                  </a:lnTo>
                  <a:lnTo>
                    <a:pt x="13" y="640"/>
                  </a:lnTo>
                  <a:lnTo>
                    <a:pt x="15" y="636"/>
                  </a:lnTo>
                  <a:lnTo>
                    <a:pt x="19" y="631"/>
                  </a:lnTo>
                  <a:lnTo>
                    <a:pt x="22" y="626"/>
                  </a:lnTo>
                  <a:lnTo>
                    <a:pt x="26" y="622"/>
                  </a:lnTo>
                  <a:lnTo>
                    <a:pt x="28" y="617"/>
                  </a:lnTo>
                  <a:lnTo>
                    <a:pt x="31" y="613"/>
                  </a:lnTo>
                  <a:lnTo>
                    <a:pt x="35" y="608"/>
                  </a:lnTo>
                  <a:lnTo>
                    <a:pt x="38" y="604"/>
                  </a:lnTo>
                  <a:lnTo>
                    <a:pt x="41" y="599"/>
                  </a:lnTo>
                  <a:lnTo>
                    <a:pt x="44" y="595"/>
                  </a:lnTo>
                  <a:lnTo>
                    <a:pt x="47" y="590"/>
                  </a:lnTo>
                  <a:lnTo>
                    <a:pt x="51" y="586"/>
                  </a:lnTo>
                  <a:lnTo>
                    <a:pt x="54" y="581"/>
                  </a:lnTo>
                  <a:lnTo>
                    <a:pt x="57" y="576"/>
                  </a:lnTo>
                  <a:lnTo>
                    <a:pt x="61" y="572"/>
                  </a:lnTo>
                  <a:lnTo>
                    <a:pt x="63" y="567"/>
                  </a:lnTo>
                  <a:lnTo>
                    <a:pt x="66" y="563"/>
                  </a:lnTo>
                  <a:lnTo>
                    <a:pt x="70" y="558"/>
                  </a:lnTo>
                  <a:lnTo>
                    <a:pt x="73" y="554"/>
                  </a:lnTo>
                  <a:lnTo>
                    <a:pt x="77" y="549"/>
                  </a:lnTo>
                  <a:lnTo>
                    <a:pt x="80" y="545"/>
                  </a:lnTo>
                  <a:lnTo>
                    <a:pt x="83" y="540"/>
                  </a:lnTo>
                  <a:lnTo>
                    <a:pt x="86" y="536"/>
                  </a:lnTo>
                  <a:lnTo>
                    <a:pt x="89" y="531"/>
                  </a:lnTo>
                  <a:lnTo>
                    <a:pt x="92" y="527"/>
                  </a:lnTo>
                  <a:lnTo>
                    <a:pt x="96" y="522"/>
                  </a:lnTo>
                  <a:lnTo>
                    <a:pt x="99" y="517"/>
                  </a:lnTo>
                  <a:lnTo>
                    <a:pt x="103" y="513"/>
                  </a:lnTo>
                  <a:lnTo>
                    <a:pt x="106" y="508"/>
                  </a:lnTo>
                  <a:lnTo>
                    <a:pt x="108" y="504"/>
                  </a:lnTo>
                  <a:lnTo>
                    <a:pt x="112" y="499"/>
                  </a:lnTo>
                  <a:lnTo>
                    <a:pt x="115" y="495"/>
                  </a:lnTo>
                  <a:lnTo>
                    <a:pt x="118" y="490"/>
                  </a:lnTo>
                  <a:lnTo>
                    <a:pt x="122" y="486"/>
                  </a:lnTo>
                  <a:lnTo>
                    <a:pt x="125" y="481"/>
                  </a:lnTo>
                  <a:lnTo>
                    <a:pt x="129" y="477"/>
                  </a:lnTo>
                  <a:lnTo>
                    <a:pt x="132" y="472"/>
                  </a:lnTo>
                  <a:lnTo>
                    <a:pt x="135" y="467"/>
                  </a:lnTo>
                  <a:lnTo>
                    <a:pt x="139" y="463"/>
                  </a:lnTo>
                  <a:lnTo>
                    <a:pt x="141" y="458"/>
                  </a:lnTo>
                  <a:lnTo>
                    <a:pt x="144" y="454"/>
                  </a:lnTo>
                  <a:lnTo>
                    <a:pt x="148" y="449"/>
                  </a:lnTo>
                  <a:lnTo>
                    <a:pt x="151" y="445"/>
                  </a:lnTo>
                  <a:lnTo>
                    <a:pt x="155" y="441"/>
                  </a:lnTo>
                  <a:lnTo>
                    <a:pt x="158" y="437"/>
                  </a:lnTo>
                  <a:lnTo>
                    <a:pt x="161" y="432"/>
                  </a:lnTo>
                  <a:lnTo>
                    <a:pt x="165" y="428"/>
                  </a:lnTo>
                  <a:lnTo>
                    <a:pt x="168" y="423"/>
                  </a:lnTo>
                  <a:lnTo>
                    <a:pt x="172" y="419"/>
                  </a:lnTo>
                  <a:lnTo>
                    <a:pt x="175" y="414"/>
                  </a:lnTo>
                  <a:lnTo>
                    <a:pt x="178" y="410"/>
                  </a:lnTo>
                  <a:lnTo>
                    <a:pt x="182" y="405"/>
                  </a:lnTo>
                  <a:lnTo>
                    <a:pt x="185" y="400"/>
                  </a:lnTo>
                  <a:lnTo>
                    <a:pt x="189" y="396"/>
                  </a:lnTo>
                  <a:lnTo>
                    <a:pt x="192" y="391"/>
                  </a:lnTo>
                  <a:lnTo>
                    <a:pt x="195" y="388"/>
                  </a:lnTo>
                  <a:lnTo>
                    <a:pt x="199" y="383"/>
                  </a:lnTo>
                  <a:lnTo>
                    <a:pt x="202" y="379"/>
                  </a:lnTo>
                  <a:lnTo>
                    <a:pt x="206" y="374"/>
                  </a:lnTo>
                  <a:lnTo>
                    <a:pt x="208" y="370"/>
                  </a:lnTo>
                  <a:lnTo>
                    <a:pt x="209" y="370"/>
                  </a:lnTo>
                  <a:lnTo>
                    <a:pt x="209" y="371"/>
                  </a:lnTo>
                  <a:lnTo>
                    <a:pt x="209" y="372"/>
                  </a:lnTo>
                  <a:lnTo>
                    <a:pt x="210" y="372"/>
                  </a:lnTo>
                  <a:lnTo>
                    <a:pt x="211" y="373"/>
                  </a:lnTo>
                  <a:lnTo>
                    <a:pt x="213" y="375"/>
                  </a:lnTo>
                  <a:lnTo>
                    <a:pt x="216" y="377"/>
                  </a:lnTo>
                  <a:lnTo>
                    <a:pt x="217" y="377"/>
                  </a:lnTo>
                  <a:lnTo>
                    <a:pt x="219" y="379"/>
                  </a:lnTo>
                  <a:lnTo>
                    <a:pt x="221" y="381"/>
                  </a:lnTo>
                  <a:lnTo>
                    <a:pt x="221" y="382"/>
                  </a:lnTo>
                  <a:lnTo>
                    <a:pt x="220" y="381"/>
                  </a:lnTo>
                  <a:lnTo>
                    <a:pt x="220" y="380"/>
                  </a:lnTo>
                  <a:lnTo>
                    <a:pt x="220" y="381"/>
                  </a:lnTo>
                  <a:lnTo>
                    <a:pt x="224" y="385"/>
                  </a:lnTo>
                  <a:lnTo>
                    <a:pt x="224" y="386"/>
                  </a:lnTo>
                  <a:lnTo>
                    <a:pt x="225" y="387"/>
                  </a:lnTo>
                  <a:lnTo>
                    <a:pt x="225" y="388"/>
                  </a:lnTo>
                  <a:lnTo>
                    <a:pt x="225" y="389"/>
                  </a:lnTo>
                  <a:lnTo>
                    <a:pt x="225" y="390"/>
                  </a:lnTo>
                  <a:lnTo>
                    <a:pt x="225" y="391"/>
                  </a:lnTo>
                  <a:lnTo>
                    <a:pt x="226" y="395"/>
                  </a:lnTo>
                  <a:lnTo>
                    <a:pt x="226" y="396"/>
                  </a:lnTo>
                  <a:lnTo>
                    <a:pt x="226" y="397"/>
                  </a:lnTo>
                  <a:lnTo>
                    <a:pt x="225" y="399"/>
                  </a:lnTo>
                  <a:lnTo>
                    <a:pt x="226" y="399"/>
                  </a:lnTo>
                  <a:lnTo>
                    <a:pt x="226" y="400"/>
                  </a:lnTo>
                  <a:lnTo>
                    <a:pt x="227" y="400"/>
                  </a:lnTo>
                  <a:lnTo>
                    <a:pt x="228" y="399"/>
                  </a:lnTo>
                  <a:lnTo>
                    <a:pt x="228" y="398"/>
                  </a:lnTo>
                  <a:lnTo>
                    <a:pt x="228" y="399"/>
                  </a:lnTo>
                  <a:lnTo>
                    <a:pt x="228" y="398"/>
                  </a:lnTo>
                  <a:lnTo>
                    <a:pt x="229" y="398"/>
                  </a:lnTo>
                  <a:lnTo>
                    <a:pt x="229" y="399"/>
                  </a:lnTo>
                  <a:lnTo>
                    <a:pt x="228" y="400"/>
                  </a:lnTo>
                  <a:lnTo>
                    <a:pt x="228" y="402"/>
                  </a:lnTo>
                  <a:lnTo>
                    <a:pt x="228" y="404"/>
                  </a:lnTo>
                  <a:lnTo>
                    <a:pt x="228" y="406"/>
                  </a:lnTo>
                  <a:lnTo>
                    <a:pt x="230" y="408"/>
                  </a:lnTo>
                  <a:lnTo>
                    <a:pt x="233" y="413"/>
                  </a:lnTo>
                  <a:lnTo>
                    <a:pt x="234" y="414"/>
                  </a:lnTo>
                  <a:lnTo>
                    <a:pt x="234" y="415"/>
                  </a:lnTo>
                  <a:lnTo>
                    <a:pt x="233" y="414"/>
                  </a:lnTo>
                  <a:lnTo>
                    <a:pt x="234" y="416"/>
                  </a:lnTo>
                  <a:lnTo>
                    <a:pt x="234" y="417"/>
                  </a:lnTo>
                  <a:lnTo>
                    <a:pt x="235" y="417"/>
                  </a:lnTo>
                  <a:lnTo>
                    <a:pt x="236" y="419"/>
                  </a:lnTo>
                  <a:lnTo>
                    <a:pt x="237" y="419"/>
                  </a:lnTo>
                  <a:lnTo>
                    <a:pt x="237" y="420"/>
                  </a:lnTo>
                  <a:lnTo>
                    <a:pt x="237" y="421"/>
                  </a:lnTo>
                  <a:lnTo>
                    <a:pt x="237" y="422"/>
                  </a:lnTo>
                  <a:lnTo>
                    <a:pt x="238" y="423"/>
                  </a:lnTo>
                  <a:lnTo>
                    <a:pt x="239" y="423"/>
                  </a:lnTo>
                  <a:lnTo>
                    <a:pt x="241" y="423"/>
                  </a:lnTo>
                  <a:lnTo>
                    <a:pt x="241" y="424"/>
                  </a:lnTo>
                  <a:lnTo>
                    <a:pt x="241" y="423"/>
                  </a:lnTo>
                  <a:lnTo>
                    <a:pt x="242" y="423"/>
                  </a:lnTo>
                  <a:lnTo>
                    <a:pt x="242" y="424"/>
                  </a:lnTo>
                  <a:lnTo>
                    <a:pt x="243" y="424"/>
                  </a:lnTo>
                  <a:lnTo>
                    <a:pt x="244" y="425"/>
                  </a:lnTo>
                  <a:lnTo>
                    <a:pt x="246" y="427"/>
                  </a:lnTo>
                  <a:lnTo>
                    <a:pt x="247" y="429"/>
                  </a:lnTo>
                  <a:lnTo>
                    <a:pt x="247" y="430"/>
                  </a:lnTo>
                  <a:lnTo>
                    <a:pt x="249" y="431"/>
                  </a:lnTo>
                  <a:lnTo>
                    <a:pt x="247" y="432"/>
                  </a:lnTo>
                  <a:lnTo>
                    <a:pt x="249" y="433"/>
                  </a:lnTo>
                  <a:lnTo>
                    <a:pt x="250" y="435"/>
                  </a:lnTo>
                  <a:lnTo>
                    <a:pt x="250" y="436"/>
                  </a:lnTo>
                  <a:lnTo>
                    <a:pt x="250" y="437"/>
                  </a:lnTo>
                  <a:lnTo>
                    <a:pt x="250" y="438"/>
                  </a:lnTo>
                  <a:lnTo>
                    <a:pt x="251" y="438"/>
                  </a:lnTo>
                  <a:lnTo>
                    <a:pt x="252" y="439"/>
                  </a:lnTo>
                  <a:lnTo>
                    <a:pt x="252" y="440"/>
                  </a:lnTo>
                  <a:lnTo>
                    <a:pt x="252" y="439"/>
                  </a:lnTo>
                  <a:lnTo>
                    <a:pt x="252" y="438"/>
                  </a:lnTo>
                  <a:lnTo>
                    <a:pt x="252" y="437"/>
                  </a:lnTo>
                  <a:lnTo>
                    <a:pt x="252" y="436"/>
                  </a:lnTo>
                  <a:lnTo>
                    <a:pt x="252" y="435"/>
                  </a:lnTo>
                  <a:lnTo>
                    <a:pt x="252" y="433"/>
                  </a:lnTo>
                  <a:lnTo>
                    <a:pt x="252" y="432"/>
                  </a:lnTo>
                  <a:lnTo>
                    <a:pt x="253" y="433"/>
                  </a:lnTo>
                  <a:lnTo>
                    <a:pt x="253" y="432"/>
                  </a:lnTo>
                  <a:lnTo>
                    <a:pt x="251" y="431"/>
                  </a:lnTo>
                  <a:lnTo>
                    <a:pt x="251" y="430"/>
                  </a:lnTo>
                  <a:lnTo>
                    <a:pt x="252" y="430"/>
                  </a:lnTo>
                  <a:lnTo>
                    <a:pt x="252" y="429"/>
                  </a:lnTo>
                  <a:lnTo>
                    <a:pt x="250" y="428"/>
                  </a:lnTo>
                  <a:lnTo>
                    <a:pt x="249" y="428"/>
                  </a:lnTo>
                  <a:lnTo>
                    <a:pt x="249" y="425"/>
                  </a:lnTo>
                  <a:lnTo>
                    <a:pt x="250" y="425"/>
                  </a:lnTo>
                  <a:lnTo>
                    <a:pt x="250" y="424"/>
                  </a:lnTo>
                  <a:lnTo>
                    <a:pt x="250" y="423"/>
                  </a:lnTo>
                  <a:lnTo>
                    <a:pt x="251" y="423"/>
                  </a:lnTo>
                  <a:lnTo>
                    <a:pt x="251" y="424"/>
                  </a:lnTo>
                  <a:lnTo>
                    <a:pt x="252" y="425"/>
                  </a:lnTo>
                  <a:lnTo>
                    <a:pt x="253" y="427"/>
                  </a:lnTo>
                  <a:lnTo>
                    <a:pt x="254" y="427"/>
                  </a:lnTo>
                  <a:lnTo>
                    <a:pt x="255" y="427"/>
                  </a:lnTo>
                  <a:lnTo>
                    <a:pt x="253" y="425"/>
                  </a:lnTo>
                  <a:lnTo>
                    <a:pt x="253" y="424"/>
                  </a:lnTo>
                  <a:lnTo>
                    <a:pt x="253" y="423"/>
                  </a:lnTo>
                  <a:lnTo>
                    <a:pt x="252" y="421"/>
                  </a:lnTo>
                  <a:lnTo>
                    <a:pt x="253" y="419"/>
                  </a:lnTo>
                  <a:lnTo>
                    <a:pt x="254" y="417"/>
                  </a:lnTo>
                  <a:lnTo>
                    <a:pt x="255" y="416"/>
                  </a:lnTo>
                  <a:lnTo>
                    <a:pt x="255" y="419"/>
                  </a:lnTo>
                  <a:lnTo>
                    <a:pt x="256" y="419"/>
                  </a:lnTo>
                  <a:lnTo>
                    <a:pt x="255" y="420"/>
                  </a:lnTo>
                  <a:lnTo>
                    <a:pt x="256" y="422"/>
                  </a:lnTo>
                  <a:lnTo>
                    <a:pt x="258" y="423"/>
                  </a:lnTo>
                  <a:lnTo>
                    <a:pt x="258" y="424"/>
                  </a:lnTo>
                  <a:lnTo>
                    <a:pt x="258" y="423"/>
                  </a:lnTo>
                  <a:lnTo>
                    <a:pt x="256" y="422"/>
                  </a:lnTo>
                  <a:lnTo>
                    <a:pt x="256" y="421"/>
                  </a:lnTo>
                  <a:lnTo>
                    <a:pt x="256" y="416"/>
                  </a:lnTo>
                  <a:lnTo>
                    <a:pt x="256" y="415"/>
                  </a:lnTo>
                  <a:lnTo>
                    <a:pt x="258" y="415"/>
                  </a:lnTo>
                  <a:lnTo>
                    <a:pt x="259" y="415"/>
                  </a:lnTo>
                  <a:lnTo>
                    <a:pt x="260" y="415"/>
                  </a:lnTo>
                  <a:lnTo>
                    <a:pt x="260" y="416"/>
                  </a:lnTo>
                  <a:lnTo>
                    <a:pt x="259" y="417"/>
                  </a:lnTo>
                  <a:lnTo>
                    <a:pt x="259" y="419"/>
                  </a:lnTo>
                  <a:lnTo>
                    <a:pt x="259" y="420"/>
                  </a:lnTo>
                  <a:lnTo>
                    <a:pt x="259" y="419"/>
                  </a:lnTo>
                  <a:lnTo>
                    <a:pt x="260" y="419"/>
                  </a:lnTo>
                  <a:lnTo>
                    <a:pt x="260" y="417"/>
                  </a:lnTo>
                  <a:lnTo>
                    <a:pt x="260" y="416"/>
                  </a:lnTo>
                  <a:lnTo>
                    <a:pt x="261" y="415"/>
                  </a:lnTo>
                  <a:lnTo>
                    <a:pt x="262" y="416"/>
                  </a:lnTo>
                  <a:lnTo>
                    <a:pt x="262" y="419"/>
                  </a:lnTo>
                  <a:lnTo>
                    <a:pt x="264" y="421"/>
                  </a:lnTo>
                  <a:lnTo>
                    <a:pt x="264" y="420"/>
                  </a:lnTo>
                  <a:lnTo>
                    <a:pt x="264" y="419"/>
                  </a:lnTo>
                  <a:lnTo>
                    <a:pt x="264" y="417"/>
                  </a:lnTo>
                  <a:lnTo>
                    <a:pt x="265" y="417"/>
                  </a:lnTo>
                  <a:lnTo>
                    <a:pt x="265" y="416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7" y="414"/>
                  </a:lnTo>
                  <a:lnTo>
                    <a:pt x="268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70" y="414"/>
                  </a:lnTo>
                  <a:lnTo>
                    <a:pt x="270" y="415"/>
                  </a:lnTo>
                  <a:lnTo>
                    <a:pt x="271" y="415"/>
                  </a:lnTo>
                  <a:lnTo>
                    <a:pt x="272" y="415"/>
                  </a:lnTo>
                  <a:lnTo>
                    <a:pt x="272" y="416"/>
                  </a:lnTo>
                  <a:lnTo>
                    <a:pt x="273" y="415"/>
                  </a:lnTo>
                  <a:lnTo>
                    <a:pt x="273" y="416"/>
                  </a:lnTo>
                  <a:lnTo>
                    <a:pt x="275" y="417"/>
                  </a:lnTo>
                  <a:lnTo>
                    <a:pt x="275" y="419"/>
                  </a:lnTo>
                  <a:lnTo>
                    <a:pt x="276" y="420"/>
                  </a:lnTo>
                  <a:lnTo>
                    <a:pt x="277" y="419"/>
                  </a:lnTo>
                  <a:lnTo>
                    <a:pt x="277" y="417"/>
                  </a:lnTo>
                  <a:lnTo>
                    <a:pt x="277" y="416"/>
                  </a:lnTo>
                  <a:lnTo>
                    <a:pt x="276" y="417"/>
                  </a:lnTo>
                  <a:lnTo>
                    <a:pt x="276" y="416"/>
                  </a:lnTo>
                  <a:lnTo>
                    <a:pt x="277" y="415"/>
                  </a:lnTo>
                  <a:lnTo>
                    <a:pt x="277" y="416"/>
                  </a:lnTo>
                  <a:lnTo>
                    <a:pt x="278" y="416"/>
                  </a:lnTo>
                  <a:lnTo>
                    <a:pt x="278" y="415"/>
                  </a:lnTo>
                  <a:lnTo>
                    <a:pt x="279" y="415"/>
                  </a:lnTo>
                  <a:lnTo>
                    <a:pt x="279" y="414"/>
                  </a:lnTo>
                  <a:lnTo>
                    <a:pt x="280" y="414"/>
                  </a:lnTo>
                  <a:lnTo>
                    <a:pt x="280" y="413"/>
                  </a:lnTo>
                  <a:lnTo>
                    <a:pt x="280" y="412"/>
                  </a:lnTo>
                  <a:lnTo>
                    <a:pt x="281" y="411"/>
                  </a:lnTo>
                  <a:lnTo>
                    <a:pt x="282" y="411"/>
                  </a:lnTo>
                  <a:lnTo>
                    <a:pt x="282" y="412"/>
                  </a:lnTo>
                  <a:lnTo>
                    <a:pt x="281" y="413"/>
                  </a:lnTo>
                  <a:lnTo>
                    <a:pt x="282" y="413"/>
                  </a:lnTo>
                  <a:lnTo>
                    <a:pt x="284" y="413"/>
                  </a:lnTo>
                  <a:lnTo>
                    <a:pt x="284" y="414"/>
                  </a:lnTo>
                  <a:lnTo>
                    <a:pt x="282" y="414"/>
                  </a:lnTo>
                  <a:lnTo>
                    <a:pt x="282" y="415"/>
                  </a:lnTo>
                  <a:lnTo>
                    <a:pt x="284" y="415"/>
                  </a:lnTo>
                  <a:lnTo>
                    <a:pt x="282" y="415"/>
                  </a:lnTo>
                  <a:lnTo>
                    <a:pt x="281" y="415"/>
                  </a:lnTo>
                  <a:lnTo>
                    <a:pt x="281" y="416"/>
                  </a:lnTo>
                  <a:lnTo>
                    <a:pt x="281" y="417"/>
                  </a:lnTo>
                  <a:lnTo>
                    <a:pt x="281" y="419"/>
                  </a:lnTo>
                  <a:lnTo>
                    <a:pt x="282" y="419"/>
                  </a:lnTo>
                  <a:lnTo>
                    <a:pt x="284" y="419"/>
                  </a:lnTo>
                  <a:lnTo>
                    <a:pt x="282" y="419"/>
                  </a:lnTo>
                  <a:lnTo>
                    <a:pt x="282" y="420"/>
                  </a:lnTo>
                  <a:lnTo>
                    <a:pt x="284" y="420"/>
                  </a:lnTo>
                  <a:lnTo>
                    <a:pt x="284" y="421"/>
                  </a:lnTo>
                  <a:lnTo>
                    <a:pt x="285" y="421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6" y="419"/>
                  </a:lnTo>
                  <a:lnTo>
                    <a:pt x="286" y="420"/>
                  </a:lnTo>
                  <a:lnTo>
                    <a:pt x="286" y="421"/>
                  </a:lnTo>
                  <a:lnTo>
                    <a:pt x="285" y="421"/>
                  </a:lnTo>
                  <a:lnTo>
                    <a:pt x="285" y="422"/>
                  </a:lnTo>
                  <a:lnTo>
                    <a:pt x="284" y="422"/>
                  </a:lnTo>
                  <a:lnTo>
                    <a:pt x="282" y="423"/>
                  </a:lnTo>
                  <a:lnTo>
                    <a:pt x="279" y="424"/>
                  </a:lnTo>
                  <a:lnTo>
                    <a:pt x="278" y="424"/>
                  </a:lnTo>
                  <a:lnTo>
                    <a:pt x="277" y="427"/>
                  </a:lnTo>
                  <a:lnTo>
                    <a:pt x="277" y="425"/>
                  </a:lnTo>
                  <a:lnTo>
                    <a:pt x="276" y="425"/>
                  </a:lnTo>
                  <a:lnTo>
                    <a:pt x="276" y="427"/>
                  </a:lnTo>
                  <a:lnTo>
                    <a:pt x="275" y="427"/>
                  </a:lnTo>
                  <a:lnTo>
                    <a:pt x="273" y="428"/>
                  </a:lnTo>
                  <a:lnTo>
                    <a:pt x="273" y="429"/>
                  </a:lnTo>
                  <a:lnTo>
                    <a:pt x="272" y="429"/>
                  </a:lnTo>
                  <a:lnTo>
                    <a:pt x="272" y="430"/>
                  </a:lnTo>
                  <a:lnTo>
                    <a:pt x="273" y="429"/>
                  </a:lnTo>
                  <a:lnTo>
                    <a:pt x="275" y="428"/>
                  </a:lnTo>
                  <a:lnTo>
                    <a:pt x="276" y="428"/>
                  </a:lnTo>
                  <a:lnTo>
                    <a:pt x="276" y="427"/>
                  </a:lnTo>
                  <a:lnTo>
                    <a:pt x="278" y="428"/>
                  </a:lnTo>
                  <a:lnTo>
                    <a:pt x="279" y="428"/>
                  </a:lnTo>
                  <a:lnTo>
                    <a:pt x="280" y="427"/>
                  </a:lnTo>
                  <a:lnTo>
                    <a:pt x="281" y="427"/>
                  </a:lnTo>
                  <a:lnTo>
                    <a:pt x="282" y="427"/>
                  </a:lnTo>
                  <a:lnTo>
                    <a:pt x="281" y="427"/>
                  </a:lnTo>
                  <a:lnTo>
                    <a:pt x="282" y="428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5" y="425"/>
                  </a:lnTo>
                  <a:lnTo>
                    <a:pt x="287" y="427"/>
                  </a:lnTo>
                  <a:lnTo>
                    <a:pt x="289" y="428"/>
                  </a:lnTo>
                  <a:lnTo>
                    <a:pt x="291" y="428"/>
                  </a:lnTo>
                  <a:lnTo>
                    <a:pt x="293" y="427"/>
                  </a:lnTo>
                  <a:lnTo>
                    <a:pt x="294" y="427"/>
                  </a:lnTo>
                  <a:lnTo>
                    <a:pt x="294" y="425"/>
                  </a:lnTo>
                  <a:lnTo>
                    <a:pt x="295" y="425"/>
                  </a:lnTo>
                  <a:lnTo>
                    <a:pt x="295" y="424"/>
                  </a:lnTo>
                  <a:lnTo>
                    <a:pt x="296" y="424"/>
                  </a:lnTo>
                  <a:lnTo>
                    <a:pt x="296" y="423"/>
                  </a:lnTo>
                  <a:lnTo>
                    <a:pt x="297" y="422"/>
                  </a:lnTo>
                  <a:lnTo>
                    <a:pt x="298" y="422"/>
                  </a:lnTo>
                  <a:lnTo>
                    <a:pt x="299" y="422"/>
                  </a:lnTo>
                  <a:lnTo>
                    <a:pt x="298" y="423"/>
                  </a:lnTo>
                  <a:lnTo>
                    <a:pt x="299" y="423"/>
                  </a:lnTo>
                  <a:lnTo>
                    <a:pt x="301" y="423"/>
                  </a:lnTo>
                  <a:lnTo>
                    <a:pt x="302" y="424"/>
                  </a:lnTo>
                  <a:lnTo>
                    <a:pt x="304" y="425"/>
                  </a:lnTo>
                  <a:lnTo>
                    <a:pt x="304" y="424"/>
                  </a:lnTo>
                  <a:lnTo>
                    <a:pt x="305" y="424"/>
                  </a:lnTo>
                  <a:lnTo>
                    <a:pt x="303" y="424"/>
                  </a:lnTo>
                  <a:lnTo>
                    <a:pt x="304" y="424"/>
                  </a:lnTo>
                  <a:lnTo>
                    <a:pt x="304" y="423"/>
                  </a:lnTo>
                  <a:lnTo>
                    <a:pt x="303" y="423"/>
                  </a:lnTo>
                  <a:lnTo>
                    <a:pt x="302" y="423"/>
                  </a:lnTo>
                  <a:lnTo>
                    <a:pt x="302" y="422"/>
                  </a:lnTo>
                  <a:lnTo>
                    <a:pt x="303" y="422"/>
                  </a:lnTo>
                  <a:lnTo>
                    <a:pt x="304" y="421"/>
                  </a:lnTo>
                  <a:lnTo>
                    <a:pt x="305" y="422"/>
                  </a:lnTo>
                  <a:lnTo>
                    <a:pt x="306" y="421"/>
                  </a:lnTo>
                  <a:lnTo>
                    <a:pt x="307" y="422"/>
                  </a:lnTo>
                  <a:lnTo>
                    <a:pt x="306" y="422"/>
                  </a:lnTo>
                  <a:lnTo>
                    <a:pt x="305" y="422"/>
                  </a:lnTo>
                  <a:lnTo>
                    <a:pt x="304" y="421"/>
                  </a:lnTo>
                  <a:lnTo>
                    <a:pt x="304" y="422"/>
                  </a:lnTo>
                  <a:lnTo>
                    <a:pt x="306" y="423"/>
                  </a:lnTo>
                  <a:lnTo>
                    <a:pt x="305" y="423"/>
                  </a:lnTo>
                  <a:lnTo>
                    <a:pt x="306" y="423"/>
                  </a:lnTo>
                  <a:lnTo>
                    <a:pt x="306" y="424"/>
                  </a:lnTo>
                  <a:lnTo>
                    <a:pt x="306" y="425"/>
                  </a:lnTo>
                  <a:lnTo>
                    <a:pt x="307" y="425"/>
                  </a:lnTo>
                  <a:lnTo>
                    <a:pt x="307" y="424"/>
                  </a:lnTo>
                  <a:lnTo>
                    <a:pt x="308" y="424"/>
                  </a:lnTo>
                  <a:lnTo>
                    <a:pt x="310" y="424"/>
                  </a:lnTo>
                  <a:lnTo>
                    <a:pt x="311" y="423"/>
                  </a:lnTo>
                  <a:lnTo>
                    <a:pt x="312" y="424"/>
                  </a:lnTo>
                  <a:lnTo>
                    <a:pt x="313" y="423"/>
                  </a:lnTo>
                  <a:lnTo>
                    <a:pt x="314" y="423"/>
                  </a:lnTo>
                  <a:lnTo>
                    <a:pt x="314" y="422"/>
                  </a:lnTo>
                  <a:lnTo>
                    <a:pt x="315" y="422"/>
                  </a:lnTo>
                  <a:lnTo>
                    <a:pt x="316" y="422"/>
                  </a:lnTo>
                  <a:lnTo>
                    <a:pt x="319" y="422"/>
                  </a:lnTo>
                  <a:lnTo>
                    <a:pt x="320" y="422"/>
                  </a:lnTo>
                  <a:lnTo>
                    <a:pt x="319" y="422"/>
                  </a:lnTo>
                  <a:lnTo>
                    <a:pt x="320" y="421"/>
                  </a:lnTo>
                  <a:lnTo>
                    <a:pt x="321" y="420"/>
                  </a:lnTo>
                  <a:lnTo>
                    <a:pt x="321" y="421"/>
                  </a:lnTo>
                  <a:lnTo>
                    <a:pt x="322" y="421"/>
                  </a:lnTo>
                  <a:lnTo>
                    <a:pt x="322" y="422"/>
                  </a:lnTo>
                  <a:lnTo>
                    <a:pt x="322" y="423"/>
                  </a:lnTo>
                  <a:lnTo>
                    <a:pt x="321" y="424"/>
                  </a:lnTo>
                  <a:lnTo>
                    <a:pt x="321" y="425"/>
                  </a:lnTo>
                  <a:lnTo>
                    <a:pt x="322" y="424"/>
                  </a:lnTo>
                  <a:lnTo>
                    <a:pt x="321" y="424"/>
                  </a:lnTo>
                  <a:lnTo>
                    <a:pt x="322" y="424"/>
                  </a:lnTo>
                  <a:lnTo>
                    <a:pt x="323" y="424"/>
                  </a:lnTo>
                  <a:lnTo>
                    <a:pt x="324" y="423"/>
                  </a:lnTo>
                  <a:lnTo>
                    <a:pt x="325" y="422"/>
                  </a:lnTo>
                  <a:lnTo>
                    <a:pt x="325" y="421"/>
                  </a:lnTo>
                  <a:lnTo>
                    <a:pt x="327" y="421"/>
                  </a:lnTo>
                  <a:lnTo>
                    <a:pt x="328" y="421"/>
                  </a:lnTo>
                  <a:lnTo>
                    <a:pt x="328" y="420"/>
                  </a:lnTo>
                  <a:lnTo>
                    <a:pt x="327" y="420"/>
                  </a:lnTo>
                  <a:lnTo>
                    <a:pt x="328" y="419"/>
                  </a:lnTo>
                  <a:lnTo>
                    <a:pt x="329" y="419"/>
                  </a:lnTo>
                  <a:lnTo>
                    <a:pt x="328" y="419"/>
                  </a:lnTo>
                  <a:lnTo>
                    <a:pt x="328" y="420"/>
                  </a:lnTo>
                  <a:lnTo>
                    <a:pt x="329" y="420"/>
                  </a:lnTo>
                  <a:lnTo>
                    <a:pt x="329" y="419"/>
                  </a:lnTo>
                  <a:lnTo>
                    <a:pt x="330" y="419"/>
                  </a:lnTo>
                  <a:lnTo>
                    <a:pt x="331" y="419"/>
                  </a:lnTo>
                  <a:lnTo>
                    <a:pt x="331" y="420"/>
                  </a:lnTo>
                  <a:lnTo>
                    <a:pt x="330" y="420"/>
                  </a:lnTo>
                  <a:lnTo>
                    <a:pt x="331" y="420"/>
                  </a:lnTo>
                  <a:lnTo>
                    <a:pt x="332" y="420"/>
                  </a:lnTo>
                  <a:lnTo>
                    <a:pt x="332" y="419"/>
                  </a:lnTo>
                  <a:lnTo>
                    <a:pt x="333" y="419"/>
                  </a:lnTo>
                  <a:lnTo>
                    <a:pt x="334" y="417"/>
                  </a:lnTo>
                  <a:lnTo>
                    <a:pt x="336" y="419"/>
                  </a:lnTo>
                  <a:lnTo>
                    <a:pt x="334" y="419"/>
                  </a:lnTo>
                  <a:lnTo>
                    <a:pt x="333" y="419"/>
                  </a:lnTo>
                  <a:lnTo>
                    <a:pt x="333" y="420"/>
                  </a:lnTo>
                  <a:lnTo>
                    <a:pt x="333" y="421"/>
                  </a:lnTo>
                  <a:lnTo>
                    <a:pt x="334" y="420"/>
                  </a:lnTo>
                  <a:lnTo>
                    <a:pt x="333" y="420"/>
                  </a:lnTo>
                  <a:lnTo>
                    <a:pt x="334" y="420"/>
                  </a:lnTo>
                  <a:lnTo>
                    <a:pt x="336" y="420"/>
                  </a:lnTo>
                  <a:lnTo>
                    <a:pt x="336" y="419"/>
                  </a:lnTo>
                  <a:lnTo>
                    <a:pt x="336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4" y="422"/>
                  </a:lnTo>
                  <a:lnTo>
                    <a:pt x="336" y="422"/>
                  </a:lnTo>
                  <a:lnTo>
                    <a:pt x="337" y="422"/>
                  </a:lnTo>
                  <a:lnTo>
                    <a:pt x="338" y="422"/>
                  </a:lnTo>
                  <a:lnTo>
                    <a:pt x="337" y="423"/>
                  </a:lnTo>
                  <a:lnTo>
                    <a:pt x="337" y="424"/>
                  </a:lnTo>
                  <a:lnTo>
                    <a:pt x="337" y="423"/>
                  </a:lnTo>
                  <a:lnTo>
                    <a:pt x="338" y="422"/>
                  </a:lnTo>
                  <a:lnTo>
                    <a:pt x="338" y="423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39" y="424"/>
                  </a:lnTo>
                  <a:lnTo>
                    <a:pt x="340" y="424"/>
                  </a:lnTo>
                  <a:lnTo>
                    <a:pt x="341" y="423"/>
                  </a:lnTo>
                  <a:lnTo>
                    <a:pt x="342" y="422"/>
                  </a:lnTo>
                  <a:lnTo>
                    <a:pt x="344" y="422"/>
                  </a:lnTo>
                  <a:lnTo>
                    <a:pt x="344" y="421"/>
                  </a:lnTo>
                  <a:lnTo>
                    <a:pt x="342" y="421"/>
                  </a:lnTo>
                  <a:lnTo>
                    <a:pt x="344" y="421"/>
                  </a:lnTo>
                  <a:lnTo>
                    <a:pt x="344" y="420"/>
                  </a:lnTo>
                  <a:lnTo>
                    <a:pt x="345" y="421"/>
                  </a:lnTo>
                  <a:lnTo>
                    <a:pt x="345" y="420"/>
                  </a:lnTo>
                  <a:lnTo>
                    <a:pt x="346" y="420"/>
                  </a:lnTo>
                  <a:lnTo>
                    <a:pt x="346" y="421"/>
                  </a:lnTo>
                  <a:lnTo>
                    <a:pt x="346" y="422"/>
                  </a:lnTo>
                  <a:lnTo>
                    <a:pt x="345" y="423"/>
                  </a:lnTo>
                  <a:lnTo>
                    <a:pt x="346" y="423"/>
                  </a:lnTo>
                  <a:lnTo>
                    <a:pt x="346" y="424"/>
                  </a:lnTo>
                  <a:lnTo>
                    <a:pt x="346" y="425"/>
                  </a:lnTo>
                  <a:lnTo>
                    <a:pt x="345" y="425"/>
                  </a:lnTo>
                  <a:lnTo>
                    <a:pt x="345" y="427"/>
                  </a:lnTo>
                  <a:lnTo>
                    <a:pt x="346" y="425"/>
                  </a:lnTo>
                  <a:lnTo>
                    <a:pt x="347" y="425"/>
                  </a:lnTo>
                  <a:lnTo>
                    <a:pt x="346" y="427"/>
                  </a:lnTo>
                  <a:lnTo>
                    <a:pt x="345" y="427"/>
                  </a:lnTo>
                  <a:lnTo>
                    <a:pt x="345" y="428"/>
                  </a:lnTo>
                  <a:lnTo>
                    <a:pt x="344" y="428"/>
                  </a:lnTo>
                  <a:lnTo>
                    <a:pt x="344" y="429"/>
                  </a:lnTo>
                  <a:lnTo>
                    <a:pt x="342" y="429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33" y="430"/>
                  </a:lnTo>
                  <a:lnTo>
                    <a:pt x="332" y="430"/>
                  </a:lnTo>
                  <a:lnTo>
                    <a:pt x="331" y="430"/>
                  </a:lnTo>
                  <a:lnTo>
                    <a:pt x="330" y="430"/>
                  </a:lnTo>
                  <a:lnTo>
                    <a:pt x="330" y="431"/>
                  </a:lnTo>
                  <a:lnTo>
                    <a:pt x="329" y="431"/>
                  </a:lnTo>
                  <a:lnTo>
                    <a:pt x="328" y="431"/>
                  </a:lnTo>
                  <a:lnTo>
                    <a:pt x="327" y="431"/>
                  </a:lnTo>
                  <a:lnTo>
                    <a:pt x="327" y="432"/>
                  </a:lnTo>
                  <a:lnTo>
                    <a:pt x="325" y="432"/>
                  </a:lnTo>
                  <a:lnTo>
                    <a:pt x="325" y="433"/>
                  </a:lnTo>
                  <a:lnTo>
                    <a:pt x="324" y="433"/>
                  </a:lnTo>
                  <a:lnTo>
                    <a:pt x="323" y="432"/>
                  </a:lnTo>
                  <a:lnTo>
                    <a:pt x="322" y="433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20" y="436"/>
                  </a:lnTo>
                  <a:lnTo>
                    <a:pt x="319" y="436"/>
                  </a:lnTo>
                  <a:lnTo>
                    <a:pt x="319" y="435"/>
                  </a:lnTo>
                  <a:lnTo>
                    <a:pt x="319" y="433"/>
                  </a:lnTo>
                  <a:lnTo>
                    <a:pt x="319" y="432"/>
                  </a:lnTo>
                  <a:lnTo>
                    <a:pt x="318" y="432"/>
                  </a:lnTo>
                  <a:lnTo>
                    <a:pt x="316" y="432"/>
                  </a:lnTo>
                  <a:lnTo>
                    <a:pt x="315" y="432"/>
                  </a:lnTo>
                  <a:lnTo>
                    <a:pt x="314" y="433"/>
                  </a:lnTo>
                  <a:lnTo>
                    <a:pt x="314" y="432"/>
                  </a:lnTo>
                  <a:lnTo>
                    <a:pt x="313" y="432"/>
                  </a:lnTo>
                  <a:lnTo>
                    <a:pt x="312" y="432"/>
                  </a:lnTo>
                  <a:lnTo>
                    <a:pt x="311" y="431"/>
                  </a:lnTo>
                  <a:lnTo>
                    <a:pt x="311" y="432"/>
                  </a:lnTo>
                  <a:lnTo>
                    <a:pt x="310" y="432"/>
                  </a:lnTo>
                  <a:lnTo>
                    <a:pt x="310" y="431"/>
                  </a:lnTo>
                  <a:lnTo>
                    <a:pt x="308" y="431"/>
                  </a:lnTo>
                  <a:lnTo>
                    <a:pt x="307" y="431"/>
                  </a:lnTo>
                  <a:lnTo>
                    <a:pt x="306" y="431"/>
                  </a:lnTo>
                  <a:lnTo>
                    <a:pt x="305" y="431"/>
                  </a:lnTo>
                  <a:lnTo>
                    <a:pt x="304" y="432"/>
                  </a:lnTo>
                  <a:lnTo>
                    <a:pt x="304" y="433"/>
                  </a:lnTo>
                  <a:lnTo>
                    <a:pt x="303" y="433"/>
                  </a:lnTo>
                  <a:lnTo>
                    <a:pt x="303" y="435"/>
                  </a:lnTo>
                  <a:lnTo>
                    <a:pt x="303" y="433"/>
                  </a:lnTo>
                  <a:lnTo>
                    <a:pt x="302" y="433"/>
                  </a:lnTo>
                  <a:lnTo>
                    <a:pt x="302" y="435"/>
                  </a:lnTo>
                  <a:lnTo>
                    <a:pt x="302" y="436"/>
                  </a:lnTo>
                  <a:lnTo>
                    <a:pt x="298" y="436"/>
                  </a:lnTo>
                  <a:lnTo>
                    <a:pt x="297" y="437"/>
                  </a:lnTo>
                  <a:lnTo>
                    <a:pt x="297" y="438"/>
                  </a:lnTo>
                  <a:lnTo>
                    <a:pt x="297" y="437"/>
                  </a:lnTo>
                  <a:lnTo>
                    <a:pt x="297" y="436"/>
                  </a:lnTo>
                  <a:lnTo>
                    <a:pt x="296" y="436"/>
                  </a:lnTo>
                  <a:lnTo>
                    <a:pt x="296" y="437"/>
                  </a:lnTo>
                  <a:lnTo>
                    <a:pt x="296" y="438"/>
                  </a:lnTo>
                  <a:lnTo>
                    <a:pt x="295" y="438"/>
                  </a:lnTo>
                  <a:lnTo>
                    <a:pt x="294" y="439"/>
                  </a:lnTo>
                  <a:lnTo>
                    <a:pt x="294" y="440"/>
                  </a:lnTo>
                  <a:lnTo>
                    <a:pt x="293" y="440"/>
                  </a:lnTo>
                  <a:lnTo>
                    <a:pt x="294" y="439"/>
                  </a:lnTo>
                  <a:lnTo>
                    <a:pt x="294" y="438"/>
                  </a:lnTo>
                  <a:lnTo>
                    <a:pt x="295" y="437"/>
                  </a:lnTo>
                  <a:lnTo>
                    <a:pt x="295" y="436"/>
                  </a:lnTo>
                  <a:lnTo>
                    <a:pt x="294" y="436"/>
                  </a:lnTo>
                  <a:lnTo>
                    <a:pt x="293" y="436"/>
                  </a:lnTo>
                  <a:lnTo>
                    <a:pt x="291" y="436"/>
                  </a:lnTo>
                  <a:lnTo>
                    <a:pt x="290" y="437"/>
                  </a:lnTo>
                  <a:lnTo>
                    <a:pt x="289" y="438"/>
                  </a:lnTo>
                  <a:lnTo>
                    <a:pt x="288" y="438"/>
                  </a:lnTo>
                  <a:lnTo>
                    <a:pt x="288" y="439"/>
                  </a:lnTo>
                  <a:lnTo>
                    <a:pt x="287" y="439"/>
                  </a:lnTo>
                  <a:lnTo>
                    <a:pt x="288" y="440"/>
                  </a:lnTo>
                  <a:lnTo>
                    <a:pt x="287" y="440"/>
                  </a:lnTo>
                  <a:lnTo>
                    <a:pt x="286" y="441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5" y="444"/>
                  </a:lnTo>
                  <a:lnTo>
                    <a:pt x="285" y="442"/>
                  </a:lnTo>
                  <a:lnTo>
                    <a:pt x="286" y="442"/>
                  </a:lnTo>
                  <a:lnTo>
                    <a:pt x="286" y="441"/>
                  </a:lnTo>
                  <a:lnTo>
                    <a:pt x="287" y="440"/>
                  </a:lnTo>
                  <a:lnTo>
                    <a:pt x="286" y="440"/>
                  </a:lnTo>
                  <a:lnTo>
                    <a:pt x="285" y="440"/>
                  </a:lnTo>
                  <a:lnTo>
                    <a:pt x="285" y="439"/>
                  </a:lnTo>
                  <a:lnTo>
                    <a:pt x="285" y="440"/>
                  </a:lnTo>
                  <a:lnTo>
                    <a:pt x="284" y="440"/>
                  </a:lnTo>
                  <a:lnTo>
                    <a:pt x="282" y="440"/>
                  </a:lnTo>
                  <a:lnTo>
                    <a:pt x="281" y="441"/>
                  </a:lnTo>
                  <a:lnTo>
                    <a:pt x="281" y="442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9" y="444"/>
                  </a:lnTo>
                  <a:lnTo>
                    <a:pt x="279" y="445"/>
                  </a:lnTo>
                  <a:lnTo>
                    <a:pt x="278" y="445"/>
                  </a:lnTo>
                  <a:lnTo>
                    <a:pt x="277" y="445"/>
                  </a:lnTo>
                  <a:lnTo>
                    <a:pt x="277" y="444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77" y="444"/>
                  </a:lnTo>
                  <a:lnTo>
                    <a:pt x="277" y="445"/>
                  </a:lnTo>
                  <a:lnTo>
                    <a:pt x="276" y="445"/>
                  </a:lnTo>
                  <a:lnTo>
                    <a:pt x="275" y="446"/>
                  </a:lnTo>
                  <a:lnTo>
                    <a:pt x="275" y="447"/>
                  </a:lnTo>
                  <a:lnTo>
                    <a:pt x="276" y="448"/>
                  </a:lnTo>
                  <a:lnTo>
                    <a:pt x="276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8" y="452"/>
                  </a:lnTo>
                  <a:lnTo>
                    <a:pt x="279" y="453"/>
                  </a:lnTo>
                  <a:lnTo>
                    <a:pt x="279" y="452"/>
                  </a:lnTo>
                  <a:lnTo>
                    <a:pt x="278" y="452"/>
                  </a:lnTo>
                  <a:lnTo>
                    <a:pt x="279" y="452"/>
                  </a:lnTo>
                  <a:lnTo>
                    <a:pt x="277" y="450"/>
                  </a:lnTo>
                  <a:lnTo>
                    <a:pt x="277" y="449"/>
                  </a:lnTo>
                  <a:lnTo>
                    <a:pt x="277" y="448"/>
                  </a:lnTo>
                  <a:lnTo>
                    <a:pt x="278" y="449"/>
                  </a:lnTo>
                  <a:lnTo>
                    <a:pt x="278" y="447"/>
                  </a:lnTo>
                  <a:lnTo>
                    <a:pt x="277" y="447"/>
                  </a:lnTo>
                  <a:lnTo>
                    <a:pt x="276" y="447"/>
                  </a:lnTo>
                  <a:lnTo>
                    <a:pt x="277" y="447"/>
                  </a:lnTo>
                  <a:lnTo>
                    <a:pt x="277" y="446"/>
                  </a:lnTo>
                  <a:lnTo>
                    <a:pt x="277" y="445"/>
                  </a:lnTo>
                  <a:lnTo>
                    <a:pt x="278" y="446"/>
                  </a:lnTo>
                  <a:lnTo>
                    <a:pt x="279" y="446"/>
                  </a:lnTo>
                  <a:lnTo>
                    <a:pt x="279" y="447"/>
                  </a:lnTo>
                  <a:lnTo>
                    <a:pt x="279" y="448"/>
                  </a:lnTo>
                  <a:lnTo>
                    <a:pt x="280" y="448"/>
                  </a:lnTo>
                  <a:lnTo>
                    <a:pt x="281" y="449"/>
                  </a:lnTo>
                  <a:lnTo>
                    <a:pt x="281" y="448"/>
                  </a:lnTo>
                  <a:lnTo>
                    <a:pt x="282" y="447"/>
                  </a:lnTo>
                  <a:lnTo>
                    <a:pt x="282" y="448"/>
                  </a:lnTo>
                  <a:lnTo>
                    <a:pt x="282" y="449"/>
                  </a:lnTo>
                  <a:lnTo>
                    <a:pt x="284" y="450"/>
                  </a:lnTo>
                  <a:lnTo>
                    <a:pt x="284" y="449"/>
                  </a:lnTo>
                  <a:lnTo>
                    <a:pt x="285" y="449"/>
                  </a:lnTo>
                  <a:lnTo>
                    <a:pt x="286" y="452"/>
                  </a:lnTo>
                  <a:lnTo>
                    <a:pt x="287" y="452"/>
                  </a:lnTo>
                  <a:lnTo>
                    <a:pt x="288" y="452"/>
                  </a:lnTo>
                  <a:lnTo>
                    <a:pt x="288" y="450"/>
                  </a:lnTo>
                  <a:lnTo>
                    <a:pt x="289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8" y="449"/>
                  </a:lnTo>
                  <a:lnTo>
                    <a:pt x="287" y="449"/>
                  </a:lnTo>
                  <a:lnTo>
                    <a:pt x="287" y="448"/>
                  </a:lnTo>
                  <a:lnTo>
                    <a:pt x="286" y="448"/>
                  </a:lnTo>
                  <a:lnTo>
                    <a:pt x="286" y="449"/>
                  </a:lnTo>
                  <a:lnTo>
                    <a:pt x="285" y="449"/>
                  </a:lnTo>
                  <a:lnTo>
                    <a:pt x="284" y="449"/>
                  </a:lnTo>
                  <a:lnTo>
                    <a:pt x="284" y="448"/>
                  </a:lnTo>
                  <a:lnTo>
                    <a:pt x="285" y="448"/>
                  </a:lnTo>
                  <a:lnTo>
                    <a:pt x="286" y="448"/>
                  </a:lnTo>
                  <a:lnTo>
                    <a:pt x="285" y="448"/>
                  </a:lnTo>
                  <a:lnTo>
                    <a:pt x="285" y="447"/>
                  </a:lnTo>
                  <a:lnTo>
                    <a:pt x="285" y="446"/>
                  </a:lnTo>
                  <a:lnTo>
                    <a:pt x="286" y="446"/>
                  </a:lnTo>
                  <a:lnTo>
                    <a:pt x="287" y="447"/>
                  </a:lnTo>
                  <a:lnTo>
                    <a:pt x="287" y="446"/>
                  </a:lnTo>
                  <a:lnTo>
                    <a:pt x="286" y="445"/>
                  </a:lnTo>
                  <a:lnTo>
                    <a:pt x="286" y="444"/>
                  </a:lnTo>
                  <a:lnTo>
                    <a:pt x="286" y="442"/>
                  </a:lnTo>
                  <a:lnTo>
                    <a:pt x="287" y="442"/>
                  </a:lnTo>
                  <a:lnTo>
                    <a:pt x="287" y="441"/>
                  </a:lnTo>
                  <a:lnTo>
                    <a:pt x="288" y="440"/>
                  </a:lnTo>
                  <a:lnTo>
                    <a:pt x="290" y="441"/>
                  </a:lnTo>
                  <a:lnTo>
                    <a:pt x="291" y="441"/>
                  </a:lnTo>
                  <a:lnTo>
                    <a:pt x="291" y="440"/>
                  </a:lnTo>
                  <a:lnTo>
                    <a:pt x="293" y="441"/>
                  </a:lnTo>
                  <a:lnTo>
                    <a:pt x="293" y="440"/>
                  </a:lnTo>
                  <a:lnTo>
                    <a:pt x="294" y="440"/>
                  </a:lnTo>
                  <a:lnTo>
                    <a:pt x="294" y="439"/>
                  </a:lnTo>
                  <a:lnTo>
                    <a:pt x="295" y="439"/>
                  </a:lnTo>
                  <a:lnTo>
                    <a:pt x="295" y="438"/>
                  </a:lnTo>
                  <a:lnTo>
                    <a:pt x="296" y="438"/>
                  </a:lnTo>
                  <a:lnTo>
                    <a:pt x="295" y="439"/>
                  </a:lnTo>
                  <a:lnTo>
                    <a:pt x="294" y="440"/>
                  </a:lnTo>
                  <a:lnTo>
                    <a:pt x="294" y="441"/>
                  </a:lnTo>
                  <a:lnTo>
                    <a:pt x="293" y="441"/>
                  </a:lnTo>
                  <a:lnTo>
                    <a:pt x="293" y="442"/>
                  </a:lnTo>
                  <a:lnTo>
                    <a:pt x="294" y="441"/>
                  </a:lnTo>
                  <a:lnTo>
                    <a:pt x="295" y="441"/>
                  </a:lnTo>
                  <a:lnTo>
                    <a:pt x="295" y="440"/>
                  </a:lnTo>
                  <a:lnTo>
                    <a:pt x="296" y="439"/>
                  </a:lnTo>
                  <a:lnTo>
                    <a:pt x="297" y="439"/>
                  </a:lnTo>
                  <a:lnTo>
                    <a:pt x="296" y="439"/>
                  </a:lnTo>
                  <a:lnTo>
                    <a:pt x="296" y="440"/>
                  </a:lnTo>
                  <a:lnTo>
                    <a:pt x="296" y="441"/>
                  </a:lnTo>
                  <a:lnTo>
                    <a:pt x="296" y="440"/>
                  </a:lnTo>
                  <a:lnTo>
                    <a:pt x="297" y="440"/>
                  </a:lnTo>
                  <a:lnTo>
                    <a:pt x="297" y="441"/>
                  </a:lnTo>
                  <a:lnTo>
                    <a:pt x="296" y="441"/>
                  </a:lnTo>
                  <a:lnTo>
                    <a:pt x="296" y="442"/>
                  </a:lnTo>
                  <a:lnTo>
                    <a:pt x="297" y="441"/>
                  </a:lnTo>
                  <a:lnTo>
                    <a:pt x="298" y="440"/>
                  </a:lnTo>
                  <a:lnTo>
                    <a:pt x="298" y="439"/>
                  </a:lnTo>
                  <a:lnTo>
                    <a:pt x="299" y="439"/>
                  </a:lnTo>
                  <a:lnTo>
                    <a:pt x="299" y="440"/>
                  </a:lnTo>
                  <a:lnTo>
                    <a:pt x="301" y="440"/>
                  </a:lnTo>
                  <a:lnTo>
                    <a:pt x="302" y="440"/>
                  </a:lnTo>
                  <a:lnTo>
                    <a:pt x="302" y="439"/>
                  </a:lnTo>
                  <a:lnTo>
                    <a:pt x="303" y="439"/>
                  </a:lnTo>
                  <a:lnTo>
                    <a:pt x="303" y="440"/>
                  </a:lnTo>
                  <a:lnTo>
                    <a:pt x="303" y="439"/>
                  </a:lnTo>
                  <a:lnTo>
                    <a:pt x="304" y="439"/>
                  </a:lnTo>
                  <a:lnTo>
                    <a:pt x="306" y="438"/>
                  </a:lnTo>
                  <a:lnTo>
                    <a:pt x="306" y="437"/>
                  </a:lnTo>
                  <a:lnTo>
                    <a:pt x="305" y="437"/>
                  </a:lnTo>
                  <a:lnTo>
                    <a:pt x="305" y="436"/>
                  </a:lnTo>
                  <a:lnTo>
                    <a:pt x="304" y="436"/>
                  </a:lnTo>
                  <a:lnTo>
                    <a:pt x="305" y="435"/>
                  </a:lnTo>
                  <a:lnTo>
                    <a:pt x="306" y="436"/>
                  </a:lnTo>
                  <a:lnTo>
                    <a:pt x="305" y="436"/>
                  </a:lnTo>
                  <a:lnTo>
                    <a:pt x="306" y="436"/>
                  </a:lnTo>
                  <a:lnTo>
                    <a:pt x="307" y="436"/>
                  </a:lnTo>
                  <a:lnTo>
                    <a:pt x="308" y="437"/>
                  </a:lnTo>
                  <a:lnTo>
                    <a:pt x="308" y="436"/>
                  </a:lnTo>
                  <a:lnTo>
                    <a:pt x="308" y="435"/>
                  </a:lnTo>
                  <a:lnTo>
                    <a:pt x="310" y="435"/>
                  </a:lnTo>
                  <a:lnTo>
                    <a:pt x="310" y="436"/>
                  </a:lnTo>
                  <a:lnTo>
                    <a:pt x="311" y="437"/>
                  </a:lnTo>
                  <a:lnTo>
                    <a:pt x="311" y="438"/>
                  </a:lnTo>
                  <a:lnTo>
                    <a:pt x="310" y="438"/>
                  </a:lnTo>
                  <a:lnTo>
                    <a:pt x="310" y="439"/>
                  </a:lnTo>
                  <a:lnTo>
                    <a:pt x="308" y="439"/>
                  </a:lnTo>
                  <a:lnTo>
                    <a:pt x="308" y="440"/>
                  </a:lnTo>
                  <a:lnTo>
                    <a:pt x="307" y="440"/>
                  </a:lnTo>
                  <a:lnTo>
                    <a:pt x="308" y="440"/>
                  </a:lnTo>
                  <a:lnTo>
                    <a:pt x="310" y="440"/>
                  </a:lnTo>
                  <a:lnTo>
                    <a:pt x="310" y="439"/>
                  </a:lnTo>
                  <a:lnTo>
                    <a:pt x="311" y="439"/>
                  </a:lnTo>
                  <a:lnTo>
                    <a:pt x="311" y="438"/>
                  </a:lnTo>
                  <a:lnTo>
                    <a:pt x="312" y="437"/>
                  </a:lnTo>
                  <a:lnTo>
                    <a:pt x="312" y="438"/>
                  </a:lnTo>
                  <a:lnTo>
                    <a:pt x="312" y="437"/>
                  </a:lnTo>
                  <a:lnTo>
                    <a:pt x="313" y="437"/>
                  </a:lnTo>
                  <a:lnTo>
                    <a:pt x="313" y="436"/>
                  </a:lnTo>
                  <a:lnTo>
                    <a:pt x="313" y="437"/>
                  </a:lnTo>
                  <a:lnTo>
                    <a:pt x="313" y="439"/>
                  </a:lnTo>
                  <a:lnTo>
                    <a:pt x="312" y="439"/>
                  </a:lnTo>
                  <a:lnTo>
                    <a:pt x="313" y="439"/>
                  </a:lnTo>
                  <a:lnTo>
                    <a:pt x="313" y="437"/>
                  </a:lnTo>
                  <a:lnTo>
                    <a:pt x="314" y="436"/>
                  </a:lnTo>
                  <a:lnTo>
                    <a:pt x="314" y="437"/>
                  </a:lnTo>
                  <a:lnTo>
                    <a:pt x="313" y="438"/>
                  </a:lnTo>
                  <a:lnTo>
                    <a:pt x="313" y="439"/>
                  </a:lnTo>
                  <a:lnTo>
                    <a:pt x="313" y="440"/>
                  </a:lnTo>
                  <a:lnTo>
                    <a:pt x="312" y="440"/>
                  </a:lnTo>
                  <a:lnTo>
                    <a:pt x="311" y="440"/>
                  </a:lnTo>
                  <a:lnTo>
                    <a:pt x="310" y="441"/>
                  </a:lnTo>
                  <a:lnTo>
                    <a:pt x="308" y="441"/>
                  </a:lnTo>
                  <a:lnTo>
                    <a:pt x="308" y="442"/>
                  </a:lnTo>
                  <a:lnTo>
                    <a:pt x="308" y="441"/>
                  </a:lnTo>
                  <a:lnTo>
                    <a:pt x="310" y="441"/>
                  </a:lnTo>
                  <a:lnTo>
                    <a:pt x="311" y="440"/>
                  </a:lnTo>
                  <a:lnTo>
                    <a:pt x="312" y="440"/>
                  </a:lnTo>
                  <a:lnTo>
                    <a:pt x="313" y="440"/>
                  </a:lnTo>
                  <a:lnTo>
                    <a:pt x="313" y="439"/>
                  </a:lnTo>
                  <a:lnTo>
                    <a:pt x="314" y="439"/>
                  </a:lnTo>
                  <a:lnTo>
                    <a:pt x="314" y="438"/>
                  </a:lnTo>
                  <a:lnTo>
                    <a:pt x="314" y="437"/>
                  </a:lnTo>
                  <a:lnTo>
                    <a:pt x="315" y="437"/>
                  </a:lnTo>
                  <a:lnTo>
                    <a:pt x="315" y="435"/>
                  </a:lnTo>
                  <a:lnTo>
                    <a:pt x="315" y="433"/>
                  </a:lnTo>
                  <a:lnTo>
                    <a:pt x="315" y="435"/>
                  </a:lnTo>
                  <a:lnTo>
                    <a:pt x="315" y="436"/>
                  </a:lnTo>
                  <a:lnTo>
                    <a:pt x="316" y="437"/>
                  </a:lnTo>
                  <a:lnTo>
                    <a:pt x="315" y="437"/>
                  </a:lnTo>
                  <a:lnTo>
                    <a:pt x="315" y="438"/>
                  </a:lnTo>
                  <a:lnTo>
                    <a:pt x="314" y="439"/>
                  </a:lnTo>
                  <a:lnTo>
                    <a:pt x="314" y="440"/>
                  </a:lnTo>
                  <a:lnTo>
                    <a:pt x="313" y="440"/>
                  </a:lnTo>
                  <a:lnTo>
                    <a:pt x="313" y="441"/>
                  </a:lnTo>
                  <a:lnTo>
                    <a:pt x="314" y="440"/>
                  </a:lnTo>
                  <a:lnTo>
                    <a:pt x="314" y="439"/>
                  </a:lnTo>
                  <a:lnTo>
                    <a:pt x="315" y="439"/>
                  </a:lnTo>
                  <a:lnTo>
                    <a:pt x="316" y="438"/>
                  </a:lnTo>
                  <a:lnTo>
                    <a:pt x="316" y="437"/>
                  </a:lnTo>
                  <a:lnTo>
                    <a:pt x="316" y="436"/>
                  </a:lnTo>
                  <a:lnTo>
                    <a:pt x="316" y="435"/>
                  </a:lnTo>
                  <a:lnTo>
                    <a:pt x="316" y="433"/>
                  </a:lnTo>
                  <a:lnTo>
                    <a:pt x="318" y="433"/>
                  </a:lnTo>
                  <a:lnTo>
                    <a:pt x="318" y="435"/>
                  </a:lnTo>
                  <a:lnTo>
                    <a:pt x="318" y="436"/>
                  </a:lnTo>
                  <a:lnTo>
                    <a:pt x="316" y="437"/>
                  </a:lnTo>
                  <a:lnTo>
                    <a:pt x="316" y="438"/>
                  </a:lnTo>
                  <a:lnTo>
                    <a:pt x="316" y="439"/>
                  </a:lnTo>
                  <a:lnTo>
                    <a:pt x="315" y="439"/>
                  </a:lnTo>
                  <a:lnTo>
                    <a:pt x="315" y="440"/>
                  </a:lnTo>
                  <a:lnTo>
                    <a:pt x="314" y="440"/>
                  </a:lnTo>
                  <a:lnTo>
                    <a:pt x="314" y="441"/>
                  </a:lnTo>
                  <a:lnTo>
                    <a:pt x="313" y="441"/>
                  </a:lnTo>
                  <a:lnTo>
                    <a:pt x="313" y="442"/>
                  </a:lnTo>
                  <a:lnTo>
                    <a:pt x="312" y="442"/>
                  </a:lnTo>
                  <a:lnTo>
                    <a:pt x="313" y="442"/>
                  </a:lnTo>
                  <a:lnTo>
                    <a:pt x="314" y="441"/>
                  </a:lnTo>
                  <a:lnTo>
                    <a:pt x="315" y="440"/>
                  </a:lnTo>
                  <a:lnTo>
                    <a:pt x="316" y="439"/>
                  </a:lnTo>
                  <a:lnTo>
                    <a:pt x="316" y="438"/>
                  </a:lnTo>
                  <a:lnTo>
                    <a:pt x="318" y="438"/>
                  </a:lnTo>
                  <a:lnTo>
                    <a:pt x="318" y="437"/>
                  </a:lnTo>
                  <a:lnTo>
                    <a:pt x="318" y="436"/>
                  </a:lnTo>
                  <a:lnTo>
                    <a:pt x="319" y="437"/>
                  </a:lnTo>
                  <a:lnTo>
                    <a:pt x="318" y="437"/>
                  </a:lnTo>
                  <a:lnTo>
                    <a:pt x="318" y="438"/>
                  </a:lnTo>
                  <a:lnTo>
                    <a:pt x="316" y="439"/>
                  </a:lnTo>
                  <a:lnTo>
                    <a:pt x="316" y="440"/>
                  </a:lnTo>
                  <a:lnTo>
                    <a:pt x="316" y="441"/>
                  </a:lnTo>
                  <a:lnTo>
                    <a:pt x="315" y="441"/>
                  </a:lnTo>
                  <a:lnTo>
                    <a:pt x="314" y="442"/>
                  </a:lnTo>
                  <a:lnTo>
                    <a:pt x="313" y="442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15" y="441"/>
                  </a:lnTo>
                  <a:lnTo>
                    <a:pt x="316" y="441"/>
                  </a:lnTo>
                  <a:lnTo>
                    <a:pt x="316" y="442"/>
                  </a:lnTo>
                  <a:lnTo>
                    <a:pt x="315" y="442"/>
                  </a:lnTo>
                  <a:lnTo>
                    <a:pt x="315" y="444"/>
                  </a:lnTo>
                  <a:lnTo>
                    <a:pt x="314" y="445"/>
                  </a:lnTo>
                  <a:lnTo>
                    <a:pt x="313" y="445"/>
                  </a:lnTo>
                  <a:lnTo>
                    <a:pt x="313" y="446"/>
                  </a:lnTo>
                  <a:lnTo>
                    <a:pt x="312" y="446"/>
                  </a:lnTo>
                  <a:lnTo>
                    <a:pt x="312" y="447"/>
                  </a:lnTo>
                  <a:lnTo>
                    <a:pt x="311" y="448"/>
                  </a:lnTo>
                  <a:lnTo>
                    <a:pt x="311" y="449"/>
                  </a:lnTo>
                  <a:lnTo>
                    <a:pt x="312" y="450"/>
                  </a:lnTo>
                  <a:lnTo>
                    <a:pt x="312" y="449"/>
                  </a:lnTo>
                  <a:lnTo>
                    <a:pt x="312" y="448"/>
                  </a:lnTo>
                  <a:lnTo>
                    <a:pt x="313" y="447"/>
                  </a:lnTo>
                  <a:lnTo>
                    <a:pt x="313" y="446"/>
                  </a:lnTo>
                  <a:lnTo>
                    <a:pt x="314" y="445"/>
                  </a:lnTo>
                  <a:lnTo>
                    <a:pt x="315" y="444"/>
                  </a:lnTo>
                  <a:lnTo>
                    <a:pt x="316" y="444"/>
                  </a:lnTo>
                  <a:lnTo>
                    <a:pt x="316" y="442"/>
                  </a:lnTo>
                  <a:lnTo>
                    <a:pt x="318" y="442"/>
                  </a:lnTo>
                  <a:lnTo>
                    <a:pt x="319" y="442"/>
                  </a:lnTo>
                  <a:lnTo>
                    <a:pt x="320" y="441"/>
                  </a:lnTo>
                  <a:lnTo>
                    <a:pt x="321" y="441"/>
                  </a:lnTo>
                  <a:lnTo>
                    <a:pt x="320" y="440"/>
                  </a:lnTo>
                  <a:lnTo>
                    <a:pt x="319" y="440"/>
                  </a:lnTo>
                  <a:lnTo>
                    <a:pt x="323" y="439"/>
                  </a:lnTo>
                  <a:lnTo>
                    <a:pt x="324" y="438"/>
                  </a:lnTo>
                  <a:lnTo>
                    <a:pt x="325" y="438"/>
                  </a:lnTo>
                  <a:lnTo>
                    <a:pt x="325" y="437"/>
                  </a:lnTo>
                  <a:lnTo>
                    <a:pt x="327" y="436"/>
                  </a:lnTo>
                  <a:lnTo>
                    <a:pt x="328" y="436"/>
                  </a:lnTo>
                  <a:lnTo>
                    <a:pt x="328" y="435"/>
                  </a:lnTo>
                  <a:lnTo>
                    <a:pt x="329" y="435"/>
                  </a:lnTo>
                  <a:lnTo>
                    <a:pt x="330" y="436"/>
                  </a:lnTo>
                  <a:lnTo>
                    <a:pt x="333" y="435"/>
                  </a:lnTo>
                  <a:lnTo>
                    <a:pt x="334" y="435"/>
                  </a:lnTo>
                  <a:lnTo>
                    <a:pt x="337" y="435"/>
                  </a:lnTo>
                  <a:lnTo>
                    <a:pt x="339" y="435"/>
                  </a:lnTo>
                  <a:lnTo>
                    <a:pt x="340" y="435"/>
                  </a:lnTo>
                  <a:lnTo>
                    <a:pt x="341" y="435"/>
                  </a:lnTo>
                  <a:lnTo>
                    <a:pt x="345" y="436"/>
                  </a:lnTo>
                  <a:lnTo>
                    <a:pt x="346" y="436"/>
                  </a:lnTo>
                  <a:lnTo>
                    <a:pt x="347" y="435"/>
                  </a:lnTo>
                  <a:lnTo>
                    <a:pt x="348" y="433"/>
                  </a:lnTo>
                  <a:lnTo>
                    <a:pt x="349" y="433"/>
                  </a:lnTo>
                  <a:lnTo>
                    <a:pt x="349" y="432"/>
                  </a:lnTo>
                  <a:lnTo>
                    <a:pt x="350" y="433"/>
                  </a:lnTo>
                  <a:lnTo>
                    <a:pt x="349" y="433"/>
                  </a:lnTo>
                  <a:lnTo>
                    <a:pt x="349" y="435"/>
                  </a:lnTo>
                  <a:lnTo>
                    <a:pt x="348" y="435"/>
                  </a:lnTo>
                  <a:lnTo>
                    <a:pt x="348" y="436"/>
                  </a:lnTo>
                  <a:lnTo>
                    <a:pt x="347" y="437"/>
                  </a:lnTo>
                  <a:lnTo>
                    <a:pt x="345" y="436"/>
                  </a:lnTo>
                  <a:lnTo>
                    <a:pt x="345" y="437"/>
                  </a:lnTo>
                  <a:lnTo>
                    <a:pt x="344" y="438"/>
                  </a:lnTo>
                  <a:lnTo>
                    <a:pt x="344" y="439"/>
                  </a:lnTo>
                  <a:lnTo>
                    <a:pt x="342" y="440"/>
                  </a:lnTo>
                  <a:lnTo>
                    <a:pt x="342" y="441"/>
                  </a:lnTo>
                  <a:lnTo>
                    <a:pt x="344" y="441"/>
                  </a:lnTo>
                  <a:lnTo>
                    <a:pt x="344" y="442"/>
                  </a:lnTo>
                  <a:lnTo>
                    <a:pt x="345" y="442"/>
                  </a:lnTo>
                  <a:lnTo>
                    <a:pt x="345" y="441"/>
                  </a:lnTo>
                  <a:lnTo>
                    <a:pt x="345" y="440"/>
                  </a:lnTo>
                  <a:lnTo>
                    <a:pt x="346" y="440"/>
                  </a:lnTo>
                  <a:lnTo>
                    <a:pt x="347" y="440"/>
                  </a:lnTo>
                  <a:lnTo>
                    <a:pt x="348" y="440"/>
                  </a:lnTo>
                  <a:lnTo>
                    <a:pt x="349" y="440"/>
                  </a:lnTo>
                  <a:lnTo>
                    <a:pt x="349" y="439"/>
                  </a:lnTo>
                  <a:lnTo>
                    <a:pt x="350" y="438"/>
                  </a:lnTo>
                  <a:lnTo>
                    <a:pt x="351" y="438"/>
                  </a:lnTo>
                  <a:lnTo>
                    <a:pt x="355" y="437"/>
                  </a:lnTo>
                  <a:lnTo>
                    <a:pt x="356" y="437"/>
                  </a:lnTo>
                  <a:lnTo>
                    <a:pt x="356" y="436"/>
                  </a:lnTo>
                  <a:lnTo>
                    <a:pt x="357" y="436"/>
                  </a:lnTo>
                  <a:lnTo>
                    <a:pt x="357" y="435"/>
                  </a:lnTo>
                  <a:lnTo>
                    <a:pt x="357" y="433"/>
                  </a:lnTo>
                  <a:lnTo>
                    <a:pt x="357" y="432"/>
                  </a:lnTo>
                  <a:lnTo>
                    <a:pt x="358" y="432"/>
                  </a:lnTo>
                  <a:lnTo>
                    <a:pt x="358" y="431"/>
                  </a:lnTo>
                  <a:lnTo>
                    <a:pt x="359" y="431"/>
                  </a:lnTo>
                  <a:lnTo>
                    <a:pt x="361" y="430"/>
                  </a:lnTo>
                  <a:lnTo>
                    <a:pt x="362" y="430"/>
                  </a:lnTo>
                  <a:lnTo>
                    <a:pt x="363" y="430"/>
                  </a:lnTo>
                  <a:lnTo>
                    <a:pt x="364" y="431"/>
                  </a:lnTo>
                  <a:lnTo>
                    <a:pt x="365" y="430"/>
                  </a:lnTo>
                  <a:lnTo>
                    <a:pt x="366" y="430"/>
                  </a:lnTo>
                  <a:lnTo>
                    <a:pt x="370" y="431"/>
                  </a:lnTo>
                  <a:lnTo>
                    <a:pt x="370" y="430"/>
                  </a:lnTo>
                  <a:lnTo>
                    <a:pt x="368" y="429"/>
                  </a:lnTo>
                  <a:lnTo>
                    <a:pt x="366" y="428"/>
                  </a:lnTo>
                  <a:lnTo>
                    <a:pt x="365" y="427"/>
                  </a:lnTo>
                  <a:lnTo>
                    <a:pt x="365" y="425"/>
                  </a:lnTo>
                  <a:lnTo>
                    <a:pt x="365" y="424"/>
                  </a:lnTo>
                  <a:lnTo>
                    <a:pt x="366" y="424"/>
                  </a:lnTo>
                  <a:lnTo>
                    <a:pt x="366" y="425"/>
                  </a:lnTo>
                  <a:lnTo>
                    <a:pt x="367" y="425"/>
                  </a:lnTo>
                  <a:lnTo>
                    <a:pt x="368" y="424"/>
                  </a:lnTo>
                  <a:lnTo>
                    <a:pt x="368" y="423"/>
                  </a:lnTo>
                  <a:lnTo>
                    <a:pt x="366" y="423"/>
                  </a:lnTo>
                  <a:lnTo>
                    <a:pt x="365" y="423"/>
                  </a:lnTo>
                  <a:lnTo>
                    <a:pt x="365" y="422"/>
                  </a:lnTo>
                  <a:lnTo>
                    <a:pt x="366" y="421"/>
                  </a:lnTo>
                  <a:lnTo>
                    <a:pt x="367" y="420"/>
                  </a:lnTo>
                  <a:lnTo>
                    <a:pt x="368" y="419"/>
                  </a:lnTo>
                  <a:lnTo>
                    <a:pt x="370" y="417"/>
                  </a:lnTo>
                  <a:lnTo>
                    <a:pt x="371" y="417"/>
                  </a:lnTo>
                  <a:lnTo>
                    <a:pt x="371" y="416"/>
                  </a:lnTo>
                  <a:lnTo>
                    <a:pt x="371" y="417"/>
                  </a:lnTo>
                  <a:lnTo>
                    <a:pt x="373" y="421"/>
                  </a:lnTo>
                  <a:lnTo>
                    <a:pt x="374" y="425"/>
                  </a:lnTo>
                  <a:lnTo>
                    <a:pt x="375" y="430"/>
                  </a:lnTo>
                  <a:lnTo>
                    <a:pt x="375" y="431"/>
                  </a:lnTo>
                  <a:lnTo>
                    <a:pt x="375" y="432"/>
                  </a:lnTo>
                  <a:lnTo>
                    <a:pt x="375" y="433"/>
                  </a:lnTo>
                  <a:lnTo>
                    <a:pt x="375" y="435"/>
                  </a:lnTo>
                  <a:lnTo>
                    <a:pt x="374" y="438"/>
                  </a:lnTo>
                  <a:lnTo>
                    <a:pt x="374" y="439"/>
                  </a:lnTo>
                  <a:lnTo>
                    <a:pt x="374" y="440"/>
                  </a:lnTo>
                  <a:lnTo>
                    <a:pt x="374" y="441"/>
                  </a:lnTo>
                  <a:lnTo>
                    <a:pt x="374" y="442"/>
                  </a:lnTo>
                  <a:lnTo>
                    <a:pt x="375" y="442"/>
                  </a:lnTo>
                  <a:lnTo>
                    <a:pt x="375" y="444"/>
                  </a:lnTo>
                  <a:lnTo>
                    <a:pt x="374" y="444"/>
                  </a:lnTo>
                  <a:lnTo>
                    <a:pt x="374" y="445"/>
                  </a:lnTo>
                  <a:lnTo>
                    <a:pt x="373" y="445"/>
                  </a:lnTo>
                  <a:lnTo>
                    <a:pt x="373" y="446"/>
                  </a:lnTo>
                  <a:lnTo>
                    <a:pt x="373" y="447"/>
                  </a:lnTo>
                  <a:lnTo>
                    <a:pt x="373" y="449"/>
                  </a:lnTo>
                  <a:lnTo>
                    <a:pt x="373" y="450"/>
                  </a:lnTo>
                  <a:lnTo>
                    <a:pt x="373" y="452"/>
                  </a:lnTo>
                  <a:lnTo>
                    <a:pt x="373" y="453"/>
                  </a:lnTo>
                  <a:lnTo>
                    <a:pt x="374" y="461"/>
                  </a:lnTo>
                  <a:lnTo>
                    <a:pt x="374" y="462"/>
                  </a:lnTo>
                  <a:lnTo>
                    <a:pt x="375" y="462"/>
                  </a:lnTo>
                  <a:lnTo>
                    <a:pt x="375" y="463"/>
                  </a:lnTo>
                  <a:lnTo>
                    <a:pt x="376" y="466"/>
                  </a:lnTo>
                  <a:lnTo>
                    <a:pt x="377" y="467"/>
                  </a:lnTo>
                  <a:lnTo>
                    <a:pt x="379" y="467"/>
                  </a:lnTo>
                  <a:lnTo>
                    <a:pt x="379" y="469"/>
                  </a:lnTo>
                  <a:lnTo>
                    <a:pt x="380" y="469"/>
                  </a:lnTo>
                  <a:lnTo>
                    <a:pt x="380" y="470"/>
                  </a:lnTo>
                  <a:lnTo>
                    <a:pt x="381" y="472"/>
                  </a:lnTo>
                  <a:lnTo>
                    <a:pt x="382" y="471"/>
                  </a:lnTo>
                  <a:lnTo>
                    <a:pt x="382" y="470"/>
                  </a:lnTo>
                  <a:lnTo>
                    <a:pt x="382" y="469"/>
                  </a:lnTo>
                  <a:lnTo>
                    <a:pt x="385" y="471"/>
                  </a:lnTo>
                  <a:lnTo>
                    <a:pt x="387" y="471"/>
                  </a:lnTo>
                  <a:lnTo>
                    <a:pt x="387" y="470"/>
                  </a:lnTo>
                  <a:lnTo>
                    <a:pt x="387" y="469"/>
                  </a:lnTo>
                  <a:lnTo>
                    <a:pt x="388" y="469"/>
                  </a:lnTo>
                  <a:lnTo>
                    <a:pt x="387" y="469"/>
                  </a:lnTo>
                  <a:lnTo>
                    <a:pt x="388" y="469"/>
                  </a:lnTo>
                  <a:lnTo>
                    <a:pt x="385" y="467"/>
                  </a:lnTo>
                  <a:lnTo>
                    <a:pt x="385" y="469"/>
                  </a:lnTo>
                  <a:lnTo>
                    <a:pt x="384" y="467"/>
                  </a:lnTo>
                  <a:lnTo>
                    <a:pt x="385" y="467"/>
                  </a:lnTo>
                  <a:lnTo>
                    <a:pt x="383" y="467"/>
                  </a:lnTo>
                  <a:lnTo>
                    <a:pt x="382" y="467"/>
                  </a:lnTo>
                  <a:lnTo>
                    <a:pt x="381" y="467"/>
                  </a:lnTo>
                  <a:lnTo>
                    <a:pt x="380" y="467"/>
                  </a:lnTo>
                  <a:lnTo>
                    <a:pt x="381" y="467"/>
                  </a:lnTo>
                  <a:lnTo>
                    <a:pt x="381" y="466"/>
                  </a:lnTo>
                  <a:lnTo>
                    <a:pt x="382" y="466"/>
                  </a:lnTo>
                  <a:lnTo>
                    <a:pt x="383" y="466"/>
                  </a:lnTo>
                  <a:lnTo>
                    <a:pt x="383" y="465"/>
                  </a:lnTo>
                  <a:lnTo>
                    <a:pt x="384" y="465"/>
                  </a:lnTo>
                  <a:lnTo>
                    <a:pt x="385" y="466"/>
                  </a:lnTo>
                  <a:lnTo>
                    <a:pt x="385" y="465"/>
                  </a:lnTo>
                  <a:lnTo>
                    <a:pt x="387" y="466"/>
                  </a:lnTo>
                  <a:lnTo>
                    <a:pt x="387" y="467"/>
                  </a:lnTo>
                  <a:lnTo>
                    <a:pt x="388" y="467"/>
                  </a:lnTo>
                  <a:lnTo>
                    <a:pt x="388" y="466"/>
                  </a:lnTo>
                  <a:lnTo>
                    <a:pt x="387" y="466"/>
                  </a:lnTo>
                  <a:lnTo>
                    <a:pt x="387" y="465"/>
                  </a:lnTo>
                  <a:lnTo>
                    <a:pt x="387" y="464"/>
                  </a:lnTo>
                  <a:lnTo>
                    <a:pt x="388" y="464"/>
                  </a:lnTo>
                  <a:lnTo>
                    <a:pt x="388" y="463"/>
                  </a:lnTo>
                  <a:lnTo>
                    <a:pt x="385" y="462"/>
                  </a:lnTo>
                  <a:lnTo>
                    <a:pt x="387" y="462"/>
                  </a:lnTo>
                  <a:lnTo>
                    <a:pt x="387" y="461"/>
                  </a:lnTo>
                  <a:lnTo>
                    <a:pt x="388" y="460"/>
                  </a:lnTo>
                  <a:lnTo>
                    <a:pt x="389" y="460"/>
                  </a:lnTo>
                  <a:lnTo>
                    <a:pt x="391" y="460"/>
                  </a:lnTo>
                  <a:lnTo>
                    <a:pt x="392" y="458"/>
                  </a:lnTo>
                  <a:lnTo>
                    <a:pt x="392" y="460"/>
                  </a:lnTo>
                  <a:lnTo>
                    <a:pt x="393" y="460"/>
                  </a:lnTo>
                  <a:lnTo>
                    <a:pt x="392" y="461"/>
                  </a:lnTo>
                  <a:lnTo>
                    <a:pt x="392" y="462"/>
                  </a:lnTo>
                  <a:lnTo>
                    <a:pt x="392" y="463"/>
                  </a:lnTo>
                  <a:lnTo>
                    <a:pt x="393" y="463"/>
                  </a:lnTo>
                  <a:lnTo>
                    <a:pt x="393" y="462"/>
                  </a:lnTo>
                  <a:lnTo>
                    <a:pt x="394" y="461"/>
                  </a:lnTo>
                  <a:lnTo>
                    <a:pt x="394" y="460"/>
                  </a:lnTo>
                  <a:lnTo>
                    <a:pt x="393" y="460"/>
                  </a:lnTo>
                  <a:lnTo>
                    <a:pt x="392" y="458"/>
                  </a:lnTo>
                  <a:lnTo>
                    <a:pt x="391" y="457"/>
                  </a:lnTo>
                  <a:lnTo>
                    <a:pt x="390" y="457"/>
                  </a:lnTo>
                  <a:lnTo>
                    <a:pt x="390" y="456"/>
                  </a:lnTo>
                  <a:lnTo>
                    <a:pt x="391" y="455"/>
                  </a:lnTo>
                  <a:lnTo>
                    <a:pt x="392" y="455"/>
                  </a:lnTo>
                  <a:lnTo>
                    <a:pt x="392" y="456"/>
                  </a:lnTo>
                  <a:lnTo>
                    <a:pt x="391" y="456"/>
                  </a:lnTo>
                  <a:lnTo>
                    <a:pt x="391" y="457"/>
                  </a:lnTo>
                  <a:lnTo>
                    <a:pt x="392" y="457"/>
                  </a:lnTo>
                  <a:lnTo>
                    <a:pt x="393" y="457"/>
                  </a:lnTo>
                  <a:lnTo>
                    <a:pt x="393" y="456"/>
                  </a:lnTo>
                  <a:lnTo>
                    <a:pt x="394" y="456"/>
                  </a:lnTo>
                  <a:lnTo>
                    <a:pt x="394" y="455"/>
                  </a:lnTo>
                  <a:lnTo>
                    <a:pt x="396" y="455"/>
                  </a:lnTo>
                  <a:lnTo>
                    <a:pt x="397" y="454"/>
                  </a:lnTo>
                  <a:lnTo>
                    <a:pt x="397" y="453"/>
                  </a:lnTo>
                  <a:lnTo>
                    <a:pt x="400" y="453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0" y="452"/>
                  </a:lnTo>
                  <a:lnTo>
                    <a:pt x="400" y="453"/>
                  </a:lnTo>
                  <a:lnTo>
                    <a:pt x="399" y="453"/>
                  </a:lnTo>
                  <a:lnTo>
                    <a:pt x="398" y="452"/>
                  </a:lnTo>
                  <a:lnTo>
                    <a:pt x="399" y="452"/>
                  </a:lnTo>
                  <a:lnTo>
                    <a:pt x="399" y="450"/>
                  </a:lnTo>
                  <a:lnTo>
                    <a:pt x="398" y="450"/>
                  </a:lnTo>
                  <a:lnTo>
                    <a:pt x="397" y="450"/>
                  </a:lnTo>
                  <a:lnTo>
                    <a:pt x="396" y="450"/>
                  </a:lnTo>
                  <a:lnTo>
                    <a:pt x="396" y="452"/>
                  </a:lnTo>
                  <a:lnTo>
                    <a:pt x="394" y="450"/>
                  </a:lnTo>
                  <a:lnTo>
                    <a:pt x="394" y="452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4" y="450"/>
                  </a:lnTo>
                  <a:lnTo>
                    <a:pt x="394" y="449"/>
                  </a:lnTo>
                  <a:lnTo>
                    <a:pt x="396" y="448"/>
                  </a:lnTo>
                  <a:lnTo>
                    <a:pt x="397" y="448"/>
                  </a:lnTo>
                  <a:lnTo>
                    <a:pt x="398" y="448"/>
                  </a:lnTo>
                  <a:lnTo>
                    <a:pt x="398" y="447"/>
                  </a:lnTo>
                  <a:lnTo>
                    <a:pt x="398" y="448"/>
                  </a:lnTo>
                  <a:lnTo>
                    <a:pt x="397" y="449"/>
                  </a:lnTo>
                  <a:lnTo>
                    <a:pt x="398" y="450"/>
                  </a:lnTo>
                  <a:lnTo>
                    <a:pt x="399" y="450"/>
                  </a:lnTo>
                  <a:lnTo>
                    <a:pt x="398" y="449"/>
                  </a:lnTo>
                  <a:lnTo>
                    <a:pt x="399" y="449"/>
                  </a:lnTo>
                  <a:lnTo>
                    <a:pt x="400" y="449"/>
                  </a:lnTo>
                  <a:lnTo>
                    <a:pt x="401" y="449"/>
                  </a:lnTo>
                  <a:lnTo>
                    <a:pt x="402" y="450"/>
                  </a:lnTo>
                  <a:lnTo>
                    <a:pt x="402" y="452"/>
                  </a:lnTo>
                  <a:lnTo>
                    <a:pt x="401" y="452"/>
                  </a:lnTo>
                  <a:lnTo>
                    <a:pt x="402" y="452"/>
                  </a:lnTo>
                  <a:lnTo>
                    <a:pt x="404" y="450"/>
                  </a:lnTo>
                  <a:lnTo>
                    <a:pt x="404" y="452"/>
                  </a:lnTo>
                  <a:lnTo>
                    <a:pt x="405" y="452"/>
                  </a:lnTo>
                  <a:lnTo>
                    <a:pt x="405" y="450"/>
                  </a:lnTo>
                  <a:lnTo>
                    <a:pt x="404" y="450"/>
                  </a:lnTo>
                  <a:lnTo>
                    <a:pt x="402" y="450"/>
                  </a:lnTo>
                  <a:lnTo>
                    <a:pt x="402" y="449"/>
                  </a:lnTo>
                  <a:lnTo>
                    <a:pt x="404" y="449"/>
                  </a:lnTo>
                  <a:lnTo>
                    <a:pt x="404" y="448"/>
                  </a:lnTo>
                  <a:lnTo>
                    <a:pt x="402" y="448"/>
                  </a:lnTo>
                  <a:lnTo>
                    <a:pt x="401" y="448"/>
                  </a:lnTo>
                  <a:lnTo>
                    <a:pt x="402" y="448"/>
                  </a:lnTo>
                  <a:lnTo>
                    <a:pt x="401" y="448"/>
                  </a:lnTo>
                  <a:lnTo>
                    <a:pt x="401" y="447"/>
                  </a:lnTo>
                  <a:lnTo>
                    <a:pt x="402" y="447"/>
                  </a:lnTo>
                  <a:lnTo>
                    <a:pt x="404" y="447"/>
                  </a:lnTo>
                  <a:lnTo>
                    <a:pt x="405" y="447"/>
                  </a:lnTo>
                  <a:lnTo>
                    <a:pt x="405" y="448"/>
                  </a:lnTo>
                  <a:lnTo>
                    <a:pt x="406" y="448"/>
                  </a:lnTo>
                  <a:lnTo>
                    <a:pt x="405" y="449"/>
                  </a:lnTo>
                  <a:lnTo>
                    <a:pt x="405" y="450"/>
                  </a:lnTo>
                  <a:lnTo>
                    <a:pt x="405" y="452"/>
                  </a:lnTo>
                  <a:lnTo>
                    <a:pt x="405" y="453"/>
                  </a:lnTo>
                  <a:lnTo>
                    <a:pt x="404" y="453"/>
                  </a:lnTo>
                  <a:lnTo>
                    <a:pt x="404" y="452"/>
                  </a:lnTo>
                  <a:lnTo>
                    <a:pt x="402" y="453"/>
                  </a:lnTo>
                  <a:lnTo>
                    <a:pt x="404" y="453"/>
                  </a:lnTo>
                  <a:lnTo>
                    <a:pt x="404" y="454"/>
                  </a:lnTo>
                  <a:lnTo>
                    <a:pt x="402" y="453"/>
                  </a:lnTo>
                  <a:lnTo>
                    <a:pt x="402" y="454"/>
                  </a:lnTo>
                  <a:lnTo>
                    <a:pt x="401" y="454"/>
                  </a:lnTo>
                  <a:lnTo>
                    <a:pt x="402" y="454"/>
                  </a:lnTo>
                  <a:lnTo>
                    <a:pt x="402" y="455"/>
                  </a:lnTo>
                  <a:lnTo>
                    <a:pt x="402" y="456"/>
                  </a:lnTo>
                  <a:lnTo>
                    <a:pt x="401" y="456"/>
                  </a:lnTo>
                  <a:lnTo>
                    <a:pt x="401" y="455"/>
                  </a:lnTo>
                  <a:lnTo>
                    <a:pt x="401" y="456"/>
                  </a:lnTo>
                  <a:lnTo>
                    <a:pt x="401" y="457"/>
                  </a:lnTo>
                  <a:lnTo>
                    <a:pt x="401" y="458"/>
                  </a:lnTo>
                  <a:lnTo>
                    <a:pt x="400" y="458"/>
                  </a:lnTo>
                  <a:lnTo>
                    <a:pt x="400" y="460"/>
                  </a:lnTo>
                  <a:lnTo>
                    <a:pt x="399" y="460"/>
                  </a:lnTo>
                  <a:lnTo>
                    <a:pt x="399" y="461"/>
                  </a:lnTo>
                  <a:lnTo>
                    <a:pt x="399" y="462"/>
                  </a:lnTo>
                  <a:lnTo>
                    <a:pt x="400" y="463"/>
                  </a:lnTo>
                  <a:lnTo>
                    <a:pt x="400" y="464"/>
                  </a:lnTo>
                  <a:lnTo>
                    <a:pt x="401" y="464"/>
                  </a:lnTo>
                  <a:lnTo>
                    <a:pt x="402" y="463"/>
                  </a:lnTo>
                  <a:lnTo>
                    <a:pt x="404" y="464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1" y="466"/>
                  </a:lnTo>
                  <a:lnTo>
                    <a:pt x="400" y="467"/>
                  </a:lnTo>
                  <a:lnTo>
                    <a:pt x="400" y="469"/>
                  </a:lnTo>
                  <a:lnTo>
                    <a:pt x="399" y="470"/>
                  </a:lnTo>
                  <a:lnTo>
                    <a:pt x="398" y="470"/>
                  </a:lnTo>
                  <a:lnTo>
                    <a:pt x="397" y="471"/>
                  </a:lnTo>
                  <a:lnTo>
                    <a:pt x="396" y="471"/>
                  </a:lnTo>
                  <a:lnTo>
                    <a:pt x="396" y="472"/>
                  </a:lnTo>
                  <a:lnTo>
                    <a:pt x="396" y="473"/>
                  </a:lnTo>
                  <a:lnTo>
                    <a:pt x="394" y="473"/>
                  </a:lnTo>
                  <a:lnTo>
                    <a:pt x="393" y="473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6" y="475"/>
                  </a:lnTo>
                  <a:lnTo>
                    <a:pt x="398" y="477"/>
                  </a:lnTo>
                  <a:lnTo>
                    <a:pt x="399" y="475"/>
                  </a:lnTo>
                  <a:lnTo>
                    <a:pt x="399" y="477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0" y="477"/>
                  </a:lnTo>
                  <a:lnTo>
                    <a:pt x="399" y="477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401" y="477"/>
                  </a:lnTo>
                  <a:lnTo>
                    <a:pt x="402" y="477"/>
                  </a:lnTo>
                  <a:lnTo>
                    <a:pt x="402" y="478"/>
                  </a:lnTo>
                  <a:lnTo>
                    <a:pt x="404" y="478"/>
                  </a:lnTo>
                  <a:lnTo>
                    <a:pt x="404" y="479"/>
                  </a:lnTo>
                  <a:lnTo>
                    <a:pt x="405" y="478"/>
                  </a:lnTo>
                  <a:lnTo>
                    <a:pt x="406" y="478"/>
                  </a:lnTo>
                  <a:lnTo>
                    <a:pt x="408" y="478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08" y="475"/>
                  </a:lnTo>
                  <a:lnTo>
                    <a:pt x="409" y="474"/>
                  </a:lnTo>
                  <a:lnTo>
                    <a:pt x="410" y="474"/>
                  </a:lnTo>
                  <a:lnTo>
                    <a:pt x="410" y="475"/>
                  </a:lnTo>
                  <a:lnTo>
                    <a:pt x="411" y="475"/>
                  </a:lnTo>
                  <a:lnTo>
                    <a:pt x="413" y="475"/>
                  </a:lnTo>
                  <a:lnTo>
                    <a:pt x="413" y="474"/>
                  </a:lnTo>
                  <a:lnTo>
                    <a:pt x="413" y="473"/>
                  </a:lnTo>
                  <a:lnTo>
                    <a:pt x="414" y="473"/>
                  </a:lnTo>
                  <a:lnTo>
                    <a:pt x="414" y="472"/>
                  </a:lnTo>
                  <a:lnTo>
                    <a:pt x="414" y="471"/>
                  </a:lnTo>
                  <a:lnTo>
                    <a:pt x="415" y="471"/>
                  </a:lnTo>
                  <a:lnTo>
                    <a:pt x="415" y="470"/>
                  </a:lnTo>
                  <a:lnTo>
                    <a:pt x="416" y="469"/>
                  </a:lnTo>
                  <a:lnTo>
                    <a:pt x="416" y="467"/>
                  </a:lnTo>
                  <a:lnTo>
                    <a:pt x="416" y="466"/>
                  </a:lnTo>
                  <a:lnTo>
                    <a:pt x="417" y="466"/>
                  </a:lnTo>
                  <a:lnTo>
                    <a:pt x="417" y="465"/>
                  </a:lnTo>
                  <a:lnTo>
                    <a:pt x="418" y="465"/>
                  </a:lnTo>
                  <a:lnTo>
                    <a:pt x="419" y="465"/>
                  </a:lnTo>
                  <a:lnTo>
                    <a:pt x="420" y="466"/>
                  </a:lnTo>
                  <a:lnTo>
                    <a:pt x="420" y="467"/>
                  </a:lnTo>
                  <a:lnTo>
                    <a:pt x="422" y="466"/>
                  </a:lnTo>
                  <a:lnTo>
                    <a:pt x="423" y="466"/>
                  </a:lnTo>
                  <a:lnTo>
                    <a:pt x="423" y="467"/>
                  </a:lnTo>
                  <a:lnTo>
                    <a:pt x="424" y="467"/>
                  </a:lnTo>
                  <a:lnTo>
                    <a:pt x="426" y="467"/>
                  </a:lnTo>
                  <a:lnTo>
                    <a:pt x="428" y="469"/>
                  </a:lnTo>
                  <a:lnTo>
                    <a:pt x="430" y="469"/>
                  </a:lnTo>
                  <a:lnTo>
                    <a:pt x="434" y="472"/>
                  </a:lnTo>
                  <a:lnTo>
                    <a:pt x="435" y="473"/>
                  </a:lnTo>
                  <a:lnTo>
                    <a:pt x="437" y="473"/>
                  </a:lnTo>
                  <a:lnTo>
                    <a:pt x="440" y="477"/>
                  </a:lnTo>
                  <a:lnTo>
                    <a:pt x="443" y="481"/>
                  </a:lnTo>
                  <a:lnTo>
                    <a:pt x="443" y="483"/>
                  </a:lnTo>
                  <a:lnTo>
                    <a:pt x="444" y="484"/>
                  </a:lnTo>
                  <a:lnTo>
                    <a:pt x="446" y="490"/>
                  </a:lnTo>
                  <a:lnTo>
                    <a:pt x="449" y="491"/>
                  </a:lnTo>
                  <a:lnTo>
                    <a:pt x="449" y="492"/>
                  </a:lnTo>
                  <a:lnTo>
                    <a:pt x="450" y="494"/>
                  </a:lnTo>
                  <a:lnTo>
                    <a:pt x="452" y="494"/>
                  </a:lnTo>
                  <a:lnTo>
                    <a:pt x="453" y="495"/>
                  </a:lnTo>
                  <a:lnTo>
                    <a:pt x="456" y="497"/>
                  </a:lnTo>
                  <a:lnTo>
                    <a:pt x="459" y="498"/>
                  </a:lnTo>
                  <a:lnTo>
                    <a:pt x="463" y="500"/>
                  </a:lnTo>
                  <a:lnTo>
                    <a:pt x="466" y="503"/>
                  </a:lnTo>
                  <a:lnTo>
                    <a:pt x="467" y="506"/>
                  </a:lnTo>
                  <a:lnTo>
                    <a:pt x="469" y="508"/>
                  </a:lnTo>
                  <a:lnTo>
                    <a:pt x="471" y="512"/>
                  </a:lnTo>
                  <a:lnTo>
                    <a:pt x="474" y="513"/>
                  </a:lnTo>
                  <a:lnTo>
                    <a:pt x="476" y="514"/>
                  </a:lnTo>
                  <a:lnTo>
                    <a:pt x="479" y="516"/>
                  </a:lnTo>
                  <a:lnTo>
                    <a:pt x="480" y="517"/>
                  </a:lnTo>
                  <a:lnTo>
                    <a:pt x="482" y="519"/>
                  </a:lnTo>
                  <a:lnTo>
                    <a:pt x="483" y="519"/>
                  </a:lnTo>
                  <a:lnTo>
                    <a:pt x="484" y="519"/>
                  </a:lnTo>
                  <a:lnTo>
                    <a:pt x="485" y="519"/>
                  </a:lnTo>
                  <a:lnTo>
                    <a:pt x="484" y="519"/>
                  </a:lnTo>
                  <a:lnTo>
                    <a:pt x="484" y="517"/>
                  </a:lnTo>
                  <a:lnTo>
                    <a:pt x="485" y="517"/>
                  </a:lnTo>
                  <a:lnTo>
                    <a:pt x="486" y="520"/>
                  </a:lnTo>
                  <a:lnTo>
                    <a:pt x="487" y="520"/>
                  </a:lnTo>
                  <a:lnTo>
                    <a:pt x="487" y="521"/>
                  </a:lnTo>
                  <a:lnTo>
                    <a:pt x="491" y="522"/>
                  </a:lnTo>
                  <a:lnTo>
                    <a:pt x="492" y="522"/>
                  </a:lnTo>
                  <a:lnTo>
                    <a:pt x="493" y="522"/>
                  </a:lnTo>
                  <a:lnTo>
                    <a:pt x="493" y="523"/>
                  </a:lnTo>
                  <a:lnTo>
                    <a:pt x="494" y="524"/>
                  </a:lnTo>
                  <a:lnTo>
                    <a:pt x="496" y="525"/>
                  </a:lnTo>
                  <a:lnTo>
                    <a:pt x="497" y="525"/>
                  </a:lnTo>
                  <a:lnTo>
                    <a:pt x="495" y="523"/>
                  </a:lnTo>
                  <a:lnTo>
                    <a:pt x="496" y="522"/>
                  </a:lnTo>
                  <a:lnTo>
                    <a:pt x="493" y="520"/>
                  </a:lnTo>
                  <a:lnTo>
                    <a:pt x="494" y="519"/>
                  </a:lnTo>
                  <a:lnTo>
                    <a:pt x="495" y="519"/>
                  </a:lnTo>
                  <a:lnTo>
                    <a:pt x="499" y="521"/>
                  </a:lnTo>
                  <a:lnTo>
                    <a:pt x="499" y="522"/>
                  </a:lnTo>
                  <a:lnTo>
                    <a:pt x="500" y="521"/>
                  </a:lnTo>
                  <a:lnTo>
                    <a:pt x="501" y="522"/>
                  </a:lnTo>
                  <a:lnTo>
                    <a:pt x="501" y="521"/>
                  </a:lnTo>
                  <a:lnTo>
                    <a:pt x="500" y="520"/>
                  </a:lnTo>
                  <a:lnTo>
                    <a:pt x="499" y="519"/>
                  </a:lnTo>
                  <a:lnTo>
                    <a:pt x="500" y="519"/>
                  </a:lnTo>
                  <a:lnTo>
                    <a:pt x="501" y="520"/>
                  </a:lnTo>
                  <a:lnTo>
                    <a:pt x="501" y="521"/>
                  </a:lnTo>
                  <a:lnTo>
                    <a:pt x="502" y="521"/>
                  </a:lnTo>
                  <a:lnTo>
                    <a:pt x="503" y="521"/>
                  </a:lnTo>
                  <a:lnTo>
                    <a:pt x="504" y="522"/>
                  </a:lnTo>
                  <a:lnTo>
                    <a:pt x="505" y="522"/>
                  </a:lnTo>
                  <a:lnTo>
                    <a:pt x="505" y="523"/>
                  </a:lnTo>
                  <a:lnTo>
                    <a:pt x="508" y="524"/>
                  </a:lnTo>
                  <a:lnTo>
                    <a:pt x="509" y="527"/>
                  </a:lnTo>
                  <a:lnTo>
                    <a:pt x="510" y="525"/>
                  </a:lnTo>
                  <a:lnTo>
                    <a:pt x="510" y="527"/>
                  </a:lnTo>
                  <a:lnTo>
                    <a:pt x="512" y="529"/>
                  </a:lnTo>
                  <a:lnTo>
                    <a:pt x="512" y="530"/>
                  </a:lnTo>
                  <a:lnTo>
                    <a:pt x="512" y="531"/>
                  </a:lnTo>
                  <a:lnTo>
                    <a:pt x="516" y="533"/>
                  </a:lnTo>
                  <a:lnTo>
                    <a:pt x="516" y="534"/>
                  </a:lnTo>
                  <a:lnTo>
                    <a:pt x="516" y="536"/>
                  </a:lnTo>
                  <a:lnTo>
                    <a:pt x="516" y="537"/>
                  </a:lnTo>
                  <a:lnTo>
                    <a:pt x="517" y="537"/>
                  </a:lnTo>
                  <a:lnTo>
                    <a:pt x="518" y="539"/>
                  </a:lnTo>
                  <a:lnTo>
                    <a:pt x="519" y="539"/>
                  </a:lnTo>
                  <a:lnTo>
                    <a:pt x="518" y="540"/>
                  </a:lnTo>
                  <a:lnTo>
                    <a:pt x="519" y="541"/>
                  </a:lnTo>
                  <a:lnTo>
                    <a:pt x="519" y="542"/>
                  </a:lnTo>
                  <a:lnTo>
                    <a:pt x="519" y="544"/>
                  </a:lnTo>
                  <a:lnTo>
                    <a:pt x="518" y="544"/>
                  </a:lnTo>
                  <a:lnTo>
                    <a:pt x="518" y="545"/>
                  </a:lnTo>
                  <a:lnTo>
                    <a:pt x="518" y="546"/>
                  </a:lnTo>
                  <a:lnTo>
                    <a:pt x="519" y="546"/>
                  </a:lnTo>
                  <a:lnTo>
                    <a:pt x="520" y="545"/>
                  </a:lnTo>
                  <a:lnTo>
                    <a:pt x="521" y="546"/>
                  </a:lnTo>
                  <a:lnTo>
                    <a:pt x="520" y="546"/>
                  </a:lnTo>
                  <a:lnTo>
                    <a:pt x="520" y="547"/>
                  </a:lnTo>
                  <a:lnTo>
                    <a:pt x="518" y="548"/>
                  </a:lnTo>
                  <a:lnTo>
                    <a:pt x="518" y="549"/>
                  </a:lnTo>
                  <a:lnTo>
                    <a:pt x="518" y="550"/>
                  </a:lnTo>
                  <a:lnTo>
                    <a:pt x="518" y="552"/>
                  </a:lnTo>
                  <a:lnTo>
                    <a:pt x="517" y="552"/>
                  </a:lnTo>
                  <a:lnTo>
                    <a:pt x="516" y="550"/>
                  </a:lnTo>
                  <a:lnTo>
                    <a:pt x="514" y="550"/>
                  </a:lnTo>
                  <a:lnTo>
                    <a:pt x="513" y="550"/>
                  </a:lnTo>
                  <a:lnTo>
                    <a:pt x="513" y="549"/>
                  </a:lnTo>
                  <a:lnTo>
                    <a:pt x="512" y="549"/>
                  </a:lnTo>
                  <a:lnTo>
                    <a:pt x="510" y="549"/>
                  </a:lnTo>
                  <a:lnTo>
                    <a:pt x="506" y="548"/>
                  </a:lnTo>
                  <a:lnTo>
                    <a:pt x="506" y="547"/>
                  </a:lnTo>
                  <a:lnTo>
                    <a:pt x="505" y="547"/>
                  </a:lnTo>
                  <a:lnTo>
                    <a:pt x="505" y="548"/>
                  </a:lnTo>
                  <a:lnTo>
                    <a:pt x="506" y="548"/>
                  </a:lnTo>
                  <a:lnTo>
                    <a:pt x="506" y="549"/>
                  </a:lnTo>
                  <a:lnTo>
                    <a:pt x="508" y="552"/>
                  </a:lnTo>
                  <a:lnTo>
                    <a:pt x="506" y="550"/>
                  </a:lnTo>
                  <a:lnTo>
                    <a:pt x="506" y="552"/>
                  </a:lnTo>
                  <a:lnTo>
                    <a:pt x="505" y="552"/>
                  </a:lnTo>
                  <a:lnTo>
                    <a:pt x="505" y="553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501" y="553"/>
                  </a:lnTo>
                  <a:lnTo>
                    <a:pt x="500" y="554"/>
                  </a:lnTo>
                  <a:lnTo>
                    <a:pt x="500" y="555"/>
                  </a:lnTo>
                  <a:lnTo>
                    <a:pt x="500" y="556"/>
                  </a:lnTo>
                  <a:lnTo>
                    <a:pt x="501" y="556"/>
                  </a:lnTo>
                  <a:lnTo>
                    <a:pt x="500" y="557"/>
                  </a:lnTo>
                  <a:lnTo>
                    <a:pt x="499" y="557"/>
                  </a:lnTo>
                  <a:lnTo>
                    <a:pt x="497" y="557"/>
                  </a:lnTo>
                  <a:lnTo>
                    <a:pt x="495" y="558"/>
                  </a:lnTo>
                  <a:lnTo>
                    <a:pt x="494" y="558"/>
                  </a:lnTo>
                  <a:lnTo>
                    <a:pt x="494" y="559"/>
                  </a:lnTo>
                  <a:lnTo>
                    <a:pt x="495" y="559"/>
                  </a:lnTo>
                  <a:lnTo>
                    <a:pt x="496" y="561"/>
                  </a:lnTo>
                  <a:lnTo>
                    <a:pt x="497" y="561"/>
                  </a:lnTo>
                  <a:lnTo>
                    <a:pt x="497" y="562"/>
                  </a:lnTo>
                  <a:lnTo>
                    <a:pt x="499" y="563"/>
                  </a:lnTo>
                  <a:lnTo>
                    <a:pt x="499" y="564"/>
                  </a:lnTo>
                  <a:lnTo>
                    <a:pt x="501" y="565"/>
                  </a:lnTo>
                  <a:lnTo>
                    <a:pt x="504" y="564"/>
                  </a:lnTo>
                  <a:lnTo>
                    <a:pt x="504" y="565"/>
                  </a:lnTo>
                  <a:lnTo>
                    <a:pt x="505" y="565"/>
                  </a:lnTo>
                  <a:lnTo>
                    <a:pt x="505" y="566"/>
                  </a:lnTo>
                  <a:lnTo>
                    <a:pt x="506" y="566"/>
                  </a:lnTo>
                  <a:lnTo>
                    <a:pt x="508" y="566"/>
                  </a:lnTo>
                  <a:lnTo>
                    <a:pt x="509" y="569"/>
                  </a:lnTo>
                  <a:lnTo>
                    <a:pt x="510" y="569"/>
                  </a:lnTo>
                  <a:lnTo>
                    <a:pt x="511" y="569"/>
                  </a:lnTo>
                  <a:lnTo>
                    <a:pt x="512" y="569"/>
                  </a:lnTo>
                  <a:lnTo>
                    <a:pt x="514" y="570"/>
                  </a:lnTo>
                  <a:lnTo>
                    <a:pt x="514" y="571"/>
                  </a:lnTo>
                  <a:lnTo>
                    <a:pt x="516" y="571"/>
                  </a:lnTo>
                  <a:lnTo>
                    <a:pt x="518" y="572"/>
                  </a:lnTo>
                  <a:lnTo>
                    <a:pt x="523" y="572"/>
                  </a:lnTo>
                  <a:lnTo>
                    <a:pt x="525" y="573"/>
                  </a:lnTo>
                  <a:lnTo>
                    <a:pt x="527" y="574"/>
                  </a:lnTo>
                  <a:lnTo>
                    <a:pt x="530" y="574"/>
                  </a:lnTo>
                  <a:lnTo>
                    <a:pt x="531" y="575"/>
                  </a:lnTo>
                  <a:lnTo>
                    <a:pt x="536" y="575"/>
                  </a:lnTo>
                  <a:lnTo>
                    <a:pt x="537" y="575"/>
                  </a:lnTo>
                  <a:lnTo>
                    <a:pt x="537" y="574"/>
                  </a:lnTo>
                  <a:lnTo>
                    <a:pt x="538" y="573"/>
                  </a:lnTo>
                  <a:lnTo>
                    <a:pt x="539" y="574"/>
                  </a:lnTo>
                  <a:lnTo>
                    <a:pt x="542" y="574"/>
                  </a:lnTo>
                  <a:lnTo>
                    <a:pt x="543" y="574"/>
                  </a:lnTo>
                  <a:lnTo>
                    <a:pt x="543" y="575"/>
                  </a:lnTo>
                  <a:lnTo>
                    <a:pt x="543" y="576"/>
                  </a:lnTo>
                  <a:lnTo>
                    <a:pt x="544" y="576"/>
                  </a:lnTo>
                  <a:lnTo>
                    <a:pt x="544" y="575"/>
                  </a:lnTo>
                  <a:lnTo>
                    <a:pt x="543" y="575"/>
                  </a:lnTo>
                  <a:lnTo>
                    <a:pt x="544" y="574"/>
                  </a:lnTo>
                  <a:lnTo>
                    <a:pt x="548" y="576"/>
                  </a:lnTo>
                  <a:lnTo>
                    <a:pt x="548" y="575"/>
                  </a:lnTo>
                  <a:lnTo>
                    <a:pt x="548" y="574"/>
                  </a:lnTo>
                  <a:lnTo>
                    <a:pt x="549" y="574"/>
                  </a:lnTo>
                  <a:lnTo>
                    <a:pt x="551" y="574"/>
                  </a:lnTo>
                  <a:lnTo>
                    <a:pt x="549" y="575"/>
                  </a:lnTo>
                  <a:lnTo>
                    <a:pt x="551" y="575"/>
                  </a:lnTo>
                  <a:lnTo>
                    <a:pt x="552" y="574"/>
                  </a:lnTo>
                  <a:lnTo>
                    <a:pt x="552" y="573"/>
                  </a:lnTo>
                  <a:lnTo>
                    <a:pt x="553" y="573"/>
                  </a:lnTo>
                  <a:lnTo>
                    <a:pt x="554" y="573"/>
                  </a:lnTo>
                  <a:lnTo>
                    <a:pt x="555" y="572"/>
                  </a:lnTo>
                  <a:lnTo>
                    <a:pt x="555" y="573"/>
                  </a:lnTo>
                  <a:lnTo>
                    <a:pt x="554" y="573"/>
                  </a:lnTo>
                  <a:lnTo>
                    <a:pt x="554" y="574"/>
                  </a:lnTo>
                  <a:lnTo>
                    <a:pt x="554" y="575"/>
                  </a:lnTo>
                  <a:lnTo>
                    <a:pt x="555" y="574"/>
                  </a:lnTo>
                  <a:lnTo>
                    <a:pt x="556" y="575"/>
                  </a:lnTo>
                  <a:lnTo>
                    <a:pt x="559" y="574"/>
                  </a:lnTo>
                  <a:lnTo>
                    <a:pt x="560" y="574"/>
                  </a:lnTo>
                  <a:lnTo>
                    <a:pt x="560" y="573"/>
                  </a:lnTo>
                  <a:lnTo>
                    <a:pt x="561" y="573"/>
                  </a:lnTo>
                  <a:lnTo>
                    <a:pt x="562" y="572"/>
                  </a:lnTo>
                  <a:lnTo>
                    <a:pt x="563" y="572"/>
                  </a:lnTo>
                  <a:lnTo>
                    <a:pt x="564" y="571"/>
                  </a:lnTo>
                  <a:lnTo>
                    <a:pt x="565" y="571"/>
                  </a:lnTo>
                  <a:lnTo>
                    <a:pt x="568" y="571"/>
                  </a:lnTo>
                  <a:lnTo>
                    <a:pt x="568" y="570"/>
                  </a:lnTo>
                  <a:lnTo>
                    <a:pt x="569" y="571"/>
                  </a:lnTo>
                  <a:lnTo>
                    <a:pt x="569" y="572"/>
                  </a:lnTo>
                  <a:lnTo>
                    <a:pt x="570" y="572"/>
                  </a:lnTo>
                  <a:lnTo>
                    <a:pt x="569" y="571"/>
                  </a:lnTo>
                  <a:lnTo>
                    <a:pt x="569" y="570"/>
                  </a:lnTo>
                  <a:lnTo>
                    <a:pt x="570" y="569"/>
                  </a:lnTo>
                  <a:lnTo>
                    <a:pt x="571" y="569"/>
                  </a:lnTo>
                  <a:lnTo>
                    <a:pt x="572" y="570"/>
                  </a:lnTo>
                  <a:lnTo>
                    <a:pt x="572" y="571"/>
                  </a:lnTo>
                  <a:lnTo>
                    <a:pt x="572" y="572"/>
                  </a:lnTo>
                  <a:lnTo>
                    <a:pt x="571" y="573"/>
                  </a:lnTo>
                  <a:lnTo>
                    <a:pt x="571" y="574"/>
                  </a:lnTo>
                  <a:lnTo>
                    <a:pt x="571" y="575"/>
                  </a:lnTo>
                  <a:lnTo>
                    <a:pt x="572" y="575"/>
                  </a:lnTo>
                  <a:lnTo>
                    <a:pt x="572" y="574"/>
                  </a:lnTo>
                  <a:lnTo>
                    <a:pt x="572" y="573"/>
                  </a:lnTo>
                  <a:lnTo>
                    <a:pt x="573" y="574"/>
                  </a:lnTo>
                  <a:lnTo>
                    <a:pt x="574" y="575"/>
                  </a:lnTo>
                  <a:lnTo>
                    <a:pt x="574" y="576"/>
                  </a:lnTo>
                  <a:lnTo>
                    <a:pt x="575" y="576"/>
                  </a:lnTo>
                  <a:lnTo>
                    <a:pt x="575" y="578"/>
                  </a:lnTo>
                  <a:lnTo>
                    <a:pt x="574" y="578"/>
                  </a:lnTo>
                  <a:lnTo>
                    <a:pt x="575" y="579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4" y="580"/>
                  </a:lnTo>
                  <a:lnTo>
                    <a:pt x="577" y="581"/>
                  </a:lnTo>
                  <a:lnTo>
                    <a:pt x="578" y="581"/>
                  </a:lnTo>
                  <a:lnTo>
                    <a:pt x="578" y="580"/>
                  </a:lnTo>
                  <a:lnTo>
                    <a:pt x="579" y="579"/>
                  </a:lnTo>
                  <a:lnTo>
                    <a:pt x="579" y="580"/>
                  </a:lnTo>
                  <a:lnTo>
                    <a:pt x="580" y="580"/>
                  </a:lnTo>
                  <a:lnTo>
                    <a:pt x="580" y="581"/>
                  </a:lnTo>
                  <a:lnTo>
                    <a:pt x="581" y="580"/>
                  </a:lnTo>
                  <a:lnTo>
                    <a:pt x="583" y="581"/>
                  </a:lnTo>
                  <a:lnTo>
                    <a:pt x="585" y="582"/>
                  </a:lnTo>
                  <a:lnTo>
                    <a:pt x="585" y="583"/>
                  </a:lnTo>
                  <a:lnTo>
                    <a:pt x="585" y="586"/>
                  </a:lnTo>
                  <a:lnTo>
                    <a:pt x="585" y="587"/>
                  </a:lnTo>
                  <a:lnTo>
                    <a:pt x="585" y="588"/>
                  </a:lnTo>
                  <a:lnTo>
                    <a:pt x="585" y="589"/>
                  </a:lnTo>
                  <a:lnTo>
                    <a:pt x="583" y="589"/>
                  </a:lnTo>
                  <a:lnTo>
                    <a:pt x="583" y="590"/>
                  </a:lnTo>
                  <a:lnTo>
                    <a:pt x="583" y="591"/>
                  </a:lnTo>
                  <a:lnTo>
                    <a:pt x="585" y="591"/>
                  </a:lnTo>
                  <a:lnTo>
                    <a:pt x="585" y="592"/>
                  </a:lnTo>
                  <a:lnTo>
                    <a:pt x="585" y="594"/>
                  </a:lnTo>
                  <a:lnTo>
                    <a:pt x="585" y="595"/>
                  </a:lnTo>
                  <a:lnTo>
                    <a:pt x="586" y="595"/>
                  </a:lnTo>
                  <a:lnTo>
                    <a:pt x="586" y="594"/>
                  </a:lnTo>
                  <a:lnTo>
                    <a:pt x="587" y="592"/>
                  </a:lnTo>
                  <a:lnTo>
                    <a:pt x="587" y="591"/>
                  </a:lnTo>
                  <a:lnTo>
                    <a:pt x="588" y="587"/>
                  </a:lnTo>
                  <a:lnTo>
                    <a:pt x="588" y="586"/>
                  </a:lnTo>
                  <a:lnTo>
                    <a:pt x="589" y="586"/>
                  </a:lnTo>
                  <a:lnTo>
                    <a:pt x="590" y="586"/>
                  </a:lnTo>
                  <a:lnTo>
                    <a:pt x="590" y="587"/>
                  </a:lnTo>
                  <a:lnTo>
                    <a:pt x="590" y="590"/>
                  </a:lnTo>
                  <a:lnTo>
                    <a:pt x="590" y="591"/>
                  </a:lnTo>
                  <a:lnTo>
                    <a:pt x="590" y="592"/>
                  </a:lnTo>
                  <a:lnTo>
                    <a:pt x="590" y="594"/>
                  </a:lnTo>
                  <a:lnTo>
                    <a:pt x="590" y="595"/>
                  </a:lnTo>
                  <a:lnTo>
                    <a:pt x="590" y="596"/>
                  </a:lnTo>
                  <a:lnTo>
                    <a:pt x="591" y="596"/>
                  </a:lnTo>
                  <a:lnTo>
                    <a:pt x="591" y="595"/>
                  </a:lnTo>
                  <a:lnTo>
                    <a:pt x="591" y="594"/>
                  </a:lnTo>
                  <a:lnTo>
                    <a:pt x="591" y="592"/>
                  </a:lnTo>
                  <a:lnTo>
                    <a:pt x="592" y="592"/>
                  </a:lnTo>
                  <a:lnTo>
                    <a:pt x="592" y="594"/>
                  </a:lnTo>
                  <a:lnTo>
                    <a:pt x="594" y="594"/>
                  </a:lnTo>
                  <a:lnTo>
                    <a:pt x="594" y="595"/>
                  </a:lnTo>
                  <a:lnTo>
                    <a:pt x="597" y="599"/>
                  </a:lnTo>
                  <a:lnTo>
                    <a:pt x="597" y="600"/>
                  </a:lnTo>
                  <a:lnTo>
                    <a:pt x="597" y="601"/>
                  </a:lnTo>
                  <a:lnTo>
                    <a:pt x="598" y="603"/>
                  </a:lnTo>
                  <a:lnTo>
                    <a:pt x="598" y="604"/>
                  </a:lnTo>
                  <a:lnTo>
                    <a:pt x="597" y="604"/>
                  </a:lnTo>
                  <a:lnTo>
                    <a:pt x="598" y="606"/>
                  </a:lnTo>
                  <a:lnTo>
                    <a:pt x="597" y="607"/>
                  </a:lnTo>
                  <a:lnTo>
                    <a:pt x="596" y="606"/>
                  </a:lnTo>
                  <a:lnTo>
                    <a:pt x="595" y="606"/>
                  </a:lnTo>
                  <a:lnTo>
                    <a:pt x="594" y="606"/>
                  </a:lnTo>
                  <a:lnTo>
                    <a:pt x="592" y="607"/>
                  </a:lnTo>
                  <a:lnTo>
                    <a:pt x="592" y="608"/>
                  </a:lnTo>
                  <a:lnTo>
                    <a:pt x="591" y="607"/>
                  </a:lnTo>
                  <a:lnTo>
                    <a:pt x="590" y="606"/>
                  </a:lnTo>
                  <a:lnTo>
                    <a:pt x="590" y="605"/>
                  </a:lnTo>
                  <a:lnTo>
                    <a:pt x="589" y="605"/>
                  </a:lnTo>
                  <a:lnTo>
                    <a:pt x="589" y="604"/>
                  </a:lnTo>
                  <a:lnTo>
                    <a:pt x="588" y="603"/>
                  </a:lnTo>
                  <a:lnTo>
                    <a:pt x="587" y="603"/>
                  </a:lnTo>
                  <a:lnTo>
                    <a:pt x="588" y="604"/>
                  </a:lnTo>
                  <a:lnTo>
                    <a:pt x="588" y="606"/>
                  </a:lnTo>
                  <a:lnTo>
                    <a:pt x="588" y="607"/>
                  </a:lnTo>
                  <a:lnTo>
                    <a:pt x="589" y="607"/>
                  </a:lnTo>
                  <a:lnTo>
                    <a:pt x="589" y="606"/>
                  </a:lnTo>
                  <a:lnTo>
                    <a:pt x="589" y="607"/>
                  </a:lnTo>
                  <a:lnTo>
                    <a:pt x="590" y="607"/>
                  </a:lnTo>
                  <a:lnTo>
                    <a:pt x="590" y="608"/>
                  </a:lnTo>
                  <a:lnTo>
                    <a:pt x="590" y="609"/>
                  </a:lnTo>
                  <a:lnTo>
                    <a:pt x="591" y="609"/>
                  </a:lnTo>
                  <a:lnTo>
                    <a:pt x="592" y="609"/>
                  </a:lnTo>
                  <a:lnTo>
                    <a:pt x="592" y="611"/>
                  </a:lnTo>
                  <a:lnTo>
                    <a:pt x="594" y="611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2" y="614"/>
                  </a:lnTo>
                  <a:lnTo>
                    <a:pt x="591" y="614"/>
                  </a:lnTo>
                  <a:lnTo>
                    <a:pt x="592" y="615"/>
                  </a:lnTo>
                  <a:lnTo>
                    <a:pt x="594" y="614"/>
                  </a:lnTo>
                  <a:lnTo>
                    <a:pt x="595" y="615"/>
                  </a:lnTo>
                  <a:lnTo>
                    <a:pt x="595" y="616"/>
                  </a:lnTo>
                  <a:lnTo>
                    <a:pt x="596" y="617"/>
                  </a:lnTo>
                  <a:lnTo>
                    <a:pt x="595" y="619"/>
                  </a:lnTo>
                  <a:lnTo>
                    <a:pt x="595" y="620"/>
                  </a:lnTo>
                  <a:lnTo>
                    <a:pt x="596" y="621"/>
                  </a:lnTo>
                  <a:lnTo>
                    <a:pt x="596" y="622"/>
                  </a:lnTo>
                  <a:lnTo>
                    <a:pt x="596" y="621"/>
                  </a:lnTo>
                  <a:lnTo>
                    <a:pt x="596" y="620"/>
                  </a:lnTo>
                  <a:lnTo>
                    <a:pt x="596" y="619"/>
                  </a:lnTo>
                  <a:lnTo>
                    <a:pt x="596" y="617"/>
                  </a:lnTo>
                  <a:lnTo>
                    <a:pt x="597" y="619"/>
                  </a:lnTo>
                  <a:lnTo>
                    <a:pt x="597" y="621"/>
                  </a:lnTo>
                  <a:lnTo>
                    <a:pt x="598" y="622"/>
                  </a:lnTo>
                  <a:lnTo>
                    <a:pt x="598" y="623"/>
                  </a:lnTo>
                  <a:lnTo>
                    <a:pt x="599" y="625"/>
                  </a:lnTo>
                  <a:lnTo>
                    <a:pt x="599" y="626"/>
                  </a:lnTo>
                  <a:lnTo>
                    <a:pt x="600" y="626"/>
                  </a:lnTo>
                  <a:lnTo>
                    <a:pt x="602" y="630"/>
                  </a:lnTo>
                  <a:lnTo>
                    <a:pt x="603" y="631"/>
                  </a:lnTo>
                  <a:lnTo>
                    <a:pt x="604" y="633"/>
                  </a:lnTo>
                  <a:lnTo>
                    <a:pt x="604" y="634"/>
                  </a:lnTo>
                  <a:lnTo>
                    <a:pt x="605" y="633"/>
                  </a:lnTo>
                  <a:lnTo>
                    <a:pt x="604" y="632"/>
                  </a:lnTo>
                  <a:lnTo>
                    <a:pt x="604" y="631"/>
                  </a:lnTo>
                  <a:lnTo>
                    <a:pt x="602" y="629"/>
                  </a:lnTo>
                  <a:lnTo>
                    <a:pt x="602" y="628"/>
                  </a:lnTo>
                  <a:lnTo>
                    <a:pt x="602" y="626"/>
                  </a:lnTo>
                  <a:lnTo>
                    <a:pt x="602" y="625"/>
                  </a:lnTo>
                  <a:lnTo>
                    <a:pt x="600" y="625"/>
                  </a:lnTo>
                  <a:lnTo>
                    <a:pt x="600" y="624"/>
                  </a:lnTo>
                  <a:lnTo>
                    <a:pt x="600" y="623"/>
                  </a:lnTo>
                  <a:lnTo>
                    <a:pt x="599" y="622"/>
                  </a:lnTo>
                  <a:lnTo>
                    <a:pt x="599" y="621"/>
                  </a:lnTo>
                  <a:lnTo>
                    <a:pt x="598" y="619"/>
                  </a:lnTo>
                  <a:lnTo>
                    <a:pt x="597" y="617"/>
                  </a:lnTo>
                  <a:lnTo>
                    <a:pt x="598" y="619"/>
                  </a:lnTo>
                  <a:lnTo>
                    <a:pt x="599" y="619"/>
                  </a:lnTo>
                  <a:lnTo>
                    <a:pt x="599" y="617"/>
                  </a:lnTo>
                  <a:lnTo>
                    <a:pt x="599" y="616"/>
                  </a:lnTo>
                  <a:lnTo>
                    <a:pt x="599" y="615"/>
                  </a:lnTo>
                  <a:lnTo>
                    <a:pt x="599" y="614"/>
                  </a:lnTo>
                  <a:lnTo>
                    <a:pt x="599" y="612"/>
                  </a:lnTo>
                  <a:lnTo>
                    <a:pt x="598" y="612"/>
                  </a:lnTo>
                  <a:lnTo>
                    <a:pt x="599" y="611"/>
                  </a:lnTo>
                  <a:lnTo>
                    <a:pt x="599" y="609"/>
                  </a:lnTo>
                  <a:lnTo>
                    <a:pt x="600" y="611"/>
                  </a:lnTo>
                  <a:lnTo>
                    <a:pt x="602" y="611"/>
                  </a:lnTo>
                  <a:lnTo>
                    <a:pt x="602" y="609"/>
                  </a:lnTo>
                  <a:lnTo>
                    <a:pt x="600" y="607"/>
                  </a:lnTo>
                  <a:lnTo>
                    <a:pt x="602" y="607"/>
                  </a:lnTo>
                  <a:lnTo>
                    <a:pt x="602" y="608"/>
                  </a:lnTo>
                  <a:lnTo>
                    <a:pt x="603" y="608"/>
                  </a:lnTo>
                  <a:lnTo>
                    <a:pt x="603" y="609"/>
                  </a:lnTo>
                  <a:lnTo>
                    <a:pt x="603" y="613"/>
                  </a:lnTo>
                  <a:lnTo>
                    <a:pt x="602" y="613"/>
                  </a:lnTo>
                  <a:lnTo>
                    <a:pt x="602" y="612"/>
                  </a:lnTo>
                  <a:lnTo>
                    <a:pt x="600" y="612"/>
                  </a:lnTo>
                  <a:lnTo>
                    <a:pt x="600" y="611"/>
                  </a:lnTo>
                  <a:lnTo>
                    <a:pt x="599" y="612"/>
                  </a:lnTo>
                  <a:lnTo>
                    <a:pt x="600" y="612"/>
                  </a:lnTo>
                  <a:lnTo>
                    <a:pt x="600" y="613"/>
                  </a:lnTo>
                  <a:lnTo>
                    <a:pt x="600" y="614"/>
                  </a:lnTo>
                  <a:lnTo>
                    <a:pt x="602" y="614"/>
                  </a:lnTo>
                  <a:lnTo>
                    <a:pt x="602" y="613"/>
                  </a:lnTo>
                  <a:lnTo>
                    <a:pt x="602" y="614"/>
                  </a:lnTo>
                  <a:lnTo>
                    <a:pt x="602" y="615"/>
                  </a:lnTo>
                  <a:lnTo>
                    <a:pt x="602" y="616"/>
                  </a:lnTo>
                  <a:lnTo>
                    <a:pt x="603" y="616"/>
                  </a:lnTo>
                  <a:lnTo>
                    <a:pt x="603" y="615"/>
                  </a:lnTo>
                  <a:lnTo>
                    <a:pt x="603" y="616"/>
                  </a:lnTo>
                  <a:lnTo>
                    <a:pt x="603" y="617"/>
                  </a:lnTo>
                  <a:lnTo>
                    <a:pt x="604" y="616"/>
                  </a:lnTo>
                  <a:lnTo>
                    <a:pt x="603" y="615"/>
                  </a:lnTo>
                  <a:lnTo>
                    <a:pt x="603" y="614"/>
                  </a:lnTo>
                  <a:lnTo>
                    <a:pt x="604" y="614"/>
                  </a:lnTo>
                  <a:lnTo>
                    <a:pt x="604" y="613"/>
                  </a:lnTo>
                  <a:lnTo>
                    <a:pt x="604" y="612"/>
                  </a:lnTo>
                  <a:lnTo>
                    <a:pt x="604" y="611"/>
                  </a:lnTo>
                  <a:lnTo>
                    <a:pt x="605" y="612"/>
                  </a:lnTo>
                  <a:lnTo>
                    <a:pt x="605" y="613"/>
                  </a:lnTo>
                  <a:lnTo>
                    <a:pt x="606" y="614"/>
                  </a:lnTo>
                  <a:lnTo>
                    <a:pt x="607" y="614"/>
                  </a:lnTo>
                  <a:lnTo>
                    <a:pt x="607" y="615"/>
                  </a:lnTo>
                  <a:lnTo>
                    <a:pt x="607" y="616"/>
                  </a:lnTo>
                  <a:lnTo>
                    <a:pt x="608" y="616"/>
                  </a:lnTo>
                  <a:lnTo>
                    <a:pt x="608" y="617"/>
                  </a:lnTo>
                  <a:lnTo>
                    <a:pt x="608" y="616"/>
                  </a:lnTo>
                  <a:lnTo>
                    <a:pt x="607" y="615"/>
                  </a:lnTo>
                  <a:lnTo>
                    <a:pt x="608" y="614"/>
                  </a:lnTo>
                  <a:lnTo>
                    <a:pt x="606" y="611"/>
                  </a:lnTo>
                  <a:lnTo>
                    <a:pt x="606" y="609"/>
                  </a:lnTo>
                  <a:lnTo>
                    <a:pt x="605" y="608"/>
                  </a:lnTo>
                  <a:lnTo>
                    <a:pt x="605" y="607"/>
                  </a:lnTo>
                  <a:lnTo>
                    <a:pt x="607" y="607"/>
                  </a:lnTo>
                  <a:lnTo>
                    <a:pt x="607" y="606"/>
                  </a:lnTo>
                  <a:lnTo>
                    <a:pt x="606" y="606"/>
                  </a:lnTo>
                  <a:lnTo>
                    <a:pt x="606" y="605"/>
                  </a:lnTo>
                  <a:lnTo>
                    <a:pt x="605" y="605"/>
                  </a:lnTo>
                  <a:lnTo>
                    <a:pt x="605" y="604"/>
                  </a:lnTo>
                  <a:lnTo>
                    <a:pt x="604" y="603"/>
                  </a:lnTo>
                  <a:lnTo>
                    <a:pt x="603" y="601"/>
                  </a:lnTo>
                  <a:lnTo>
                    <a:pt x="603" y="600"/>
                  </a:lnTo>
                  <a:lnTo>
                    <a:pt x="603" y="598"/>
                  </a:lnTo>
                  <a:lnTo>
                    <a:pt x="603" y="596"/>
                  </a:lnTo>
                  <a:lnTo>
                    <a:pt x="602" y="596"/>
                  </a:lnTo>
                  <a:lnTo>
                    <a:pt x="602" y="595"/>
                  </a:lnTo>
                  <a:lnTo>
                    <a:pt x="602" y="594"/>
                  </a:lnTo>
                  <a:lnTo>
                    <a:pt x="602" y="595"/>
                  </a:lnTo>
                  <a:lnTo>
                    <a:pt x="603" y="595"/>
                  </a:lnTo>
                  <a:lnTo>
                    <a:pt x="603" y="594"/>
                  </a:lnTo>
                  <a:lnTo>
                    <a:pt x="604" y="592"/>
                  </a:lnTo>
                  <a:lnTo>
                    <a:pt x="604" y="591"/>
                  </a:lnTo>
                  <a:lnTo>
                    <a:pt x="603" y="590"/>
                  </a:lnTo>
                  <a:lnTo>
                    <a:pt x="603" y="589"/>
                  </a:lnTo>
                  <a:lnTo>
                    <a:pt x="602" y="588"/>
                  </a:lnTo>
                  <a:lnTo>
                    <a:pt x="602" y="587"/>
                  </a:lnTo>
                  <a:lnTo>
                    <a:pt x="600" y="587"/>
                  </a:lnTo>
                  <a:lnTo>
                    <a:pt x="599" y="586"/>
                  </a:lnTo>
                  <a:lnTo>
                    <a:pt x="599" y="584"/>
                  </a:lnTo>
                  <a:lnTo>
                    <a:pt x="599" y="583"/>
                  </a:lnTo>
                  <a:lnTo>
                    <a:pt x="598" y="582"/>
                  </a:lnTo>
                  <a:lnTo>
                    <a:pt x="599" y="581"/>
                  </a:lnTo>
                  <a:lnTo>
                    <a:pt x="600" y="579"/>
                  </a:lnTo>
                  <a:lnTo>
                    <a:pt x="600" y="578"/>
                  </a:lnTo>
                  <a:lnTo>
                    <a:pt x="602" y="578"/>
                  </a:lnTo>
                  <a:lnTo>
                    <a:pt x="604" y="576"/>
                  </a:lnTo>
                  <a:lnTo>
                    <a:pt x="605" y="575"/>
                  </a:lnTo>
                  <a:lnTo>
                    <a:pt x="604" y="574"/>
                  </a:lnTo>
                  <a:lnTo>
                    <a:pt x="603" y="574"/>
                  </a:lnTo>
                  <a:lnTo>
                    <a:pt x="603" y="573"/>
                  </a:lnTo>
                  <a:lnTo>
                    <a:pt x="602" y="573"/>
                  </a:lnTo>
                  <a:lnTo>
                    <a:pt x="602" y="572"/>
                  </a:lnTo>
                  <a:lnTo>
                    <a:pt x="602" y="571"/>
                  </a:lnTo>
                  <a:lnTo>
                    <a:pt x="602" y="570"/>
                  </a:lnTo>
                  <a:lnTo>
                    <a:pt x="603" y="570"/>
                  </a:lnTo>
                  <a:lnTo>
                    <a:pt x="603" y="569"/>
                  </a:lnTo>
                  <a:lnTo>
                    <a:pt x="603" y="570"/>
                  </a:lnTo>
                  <a:lnTo>
                    <a:pt x="604" y="570"/>
                  </a:lnTo>
                  <a:lnTo>
                    <a:pt x="605" y="571"/>
                  </a:lnTo>
                  <a:lnTo>
                    <a:pt x="604" y="571"/>
                  </a:lnTo>
                  <a:lnTo>
                    <a:pt x="603" y="571"/>
                  </a:lnTo>
                  <a:lnTo>
                    <a:pt x="603" y="572"/>
                  </a:lnTo>
                  <a:lnTo>
                    <a:pt x="604" y="572"/>
                  </a:lnTo>
                  <a:lnTo>
                    <a:pt x="603" y="572"/>
                  </a:lnTo>
                  <a:lnTo>
                    <a:pt x="603" y="573"/>
                  </a:lnTo>
                  <a:lnTo>
                    <a:pt x="604" y="573"/>
                  </a:lnTo>
                  <a:lnTo>
                    <a:pt x="605" y="572"/>
                  </a:lnTo>
                  <a:lnTo>
                    <a:pt x="605" y="571"/>
                  </a:lnTo>
                  <a:lnTo>
                    <a:pt x="606" y="571"/>
                  </a:lnTo>
                  <a:lnTo>
                    <a:pt x="607" y="571"/>
                  </a:lnTo>
                  <a:lnTo>
                    <a:pt x="608" y="572"/>
                  </a:lnTo>
                  <a:lnTo>
                    <a:pt x="609" y="572"/>
                  </a:lnTo>
                  <a:lnTo>
                    <a:pt x="611" y="571"/>
                  </a:lnTo>
                  <a:lnTo>
                    <a:pt x="612" y="570"/>
                  </a:lnTo>
                  <a:lnTo>
                    <a:pt x="613" y="570"/>
                  </a:lnTo>
                  <a:lnTo>
                    <a:pt x="613" y="571"/>
                  </a:lnTo>
                  <a:lnTo>
                    <a:pt x="614" y="571"/>
                  </a:lnTo>
                  <a:lnTo>
                    <a:pt x="615" y="571"/>
                  </a:lnTo>
                  <a:lnTo>
                    <a:pt x="615" y="570"/>
                  </a:lnTo>
                  <a:lnTo>
                    <a:pt x="616" y="570"/>
                  </a:lnTo>
                  <a:lnTo>
                    <a:pt x="618" y="571"/>
                  </a:lnTo>
                  <a:lnTo>
                    <a:pt x="618" y="570"/>
                  </a:lnTo>
                  <a:lnTo>
                    <a:pt x="618" y="569"/>
                  </a:lnTo>
                  <a:lnTo>
                    <a:pt x="618" y="567"/>
                  </a:lnTo>
                  <a:lnTo>
                    <a:pt x="617" y="567"/>
                  </a:lnTo>
                  <a:lnTo>
                    <a:pt x="618" y="566"/>
                  </a:lnTo>
                  <a:lnTo>
                    <a:pt x="620" y="566"/>
                  </a:lnTo>
                  <a:lnTo>
                    <a:pt x="620" y="567"/>
                  </a:lnTo>
                  <a:lnTo>
                    <a:pt x="620" y="569"/>
                  </a:lnTo>
                  <a:lnTo>
                    <a:pt x="621" y="567"/>
                  </a:lnTo>
                  <a:lnTo>
                    <a:pt x="621" y="566"/>
                  </a:lnTo>
                  <a:lnTo>
                    <a:pt x="621" y="565"/>
                  </a:lnTo>
                  <a:lnTo>
                    <a:pt x="621" y="566"/>
                  </a:lnTo>
                  <a:lnTo>
                    <a:pt x="622" y="567"/>
                  </a:lnTo>
                  <a:lnTo>
                    <a:pt x="623" y="569"/>
                  </a:lnTo>
                  <a:lnTo>
                    <a:pt x="623" y="570"/>
                  </a:lnTo>
                  <a:lnTo>
                    <a:pt x="623" y="569"/>
                  </a:lnTo>
                  <a:lnTo>
                    <a:pt x="624" y="569"/>
                  </a:lnTo>
                  <a:lnTo>
                    <a:pt x="622" y="566"/>
                  </a:lnTo>
                  <a:lnTo>
                    <a:pt x="623" y="565"/>
                  </a:lnTo>
                  <a:lnTo>
                    <a:pt x="623" y="564"/>
                  </a:lnTo>
                  <a:lnTo>
                    <a:pt x="623" y="563"/>
                  </a:lnTo>
                  <a:lnTo>
                    <a:pt x="623" y="562"/>
                  </a:lnTo>
                  <a:lnTo>
                    <a:pt x="624" y="562"/>
                  </a:lnTo>
                  <a:lnTo>
                    <a:pt x="625" y="562"/>
                  </a:lnTo>
                  <a:lnTo>
                    <a:pt x="626" y="561"/>
                  </a:lnTo>
                  <a:lnTo>
                    <a:pt x="628" y="561"/>
                  </a:lnTo>
                  <a:lnTo>
                    <a:pt x="628" y="562"/>
                  </a:lnTo>
                  <a:lnTo>
                    <a:pt x="629" y="561"/>
                  </a:lnTo>
                  <a:lnTo>
                    <a:pt x="630" y="561"/>
                  </a:lnTo>
                  <a:lnTo>
                    <a:pt x="630" y="559"/>
                  </a:lnTo>
                  <a:lnTo>
                    <a:pt x="631" y="559"/>
                  </a:lnTo>
                  <a:lnTo>
                    <a:pt x="631" y="561"/>
                  </a:lnTo>
                  <a:lnTo>
                    <a:pt x="632" y="561"/>
                  </a:lnTo>
                  <a:lnTo>
                    <a:pt x="632" y="559"/>
                  </a:lnTo>
                  <a:lnTo>
                    <a:pt x="633" y="561"/>
                  </a:lnTo>
                  <a:lnTo>
                    <a:pt x="633" y="559"/>
                  </a:lnTo>
                  <a:lnTo>
                    <a:pt x="634" y="559"/>
                  </a:lnTo>
                  <a:lnTo>
                    <a:pt x="634" y="558"/>
                  </a:lnTo>
                  <a:lnTo>
                    <a:pt x="634" y="557"/>
                  </a:lnTo>
                  <a:lnTo>
                    <a:pt x="633" y="557"/>
                  </a:lnTo>
                  <a:lnTo>
                    <a:pt x="633" y="556"/>
                  </a:lnTo>
                  <a:lnTo>
                    <a:pt x="633" y="555"/>
                  </a:lnTo>
                  <a:lnTo>
                    <a:pt x="634" y="555"/>
                  </a:lnTo>
                  <a:lnTo>
                    <a:pt x="634" y="554"/>
                  </a:lnTo>
                  <a:lnTo>
                    <a:pt x="634" y="553"/>
                  </a:lnTo>
                  <a:lnTo>
                    <a:pt x="635" y="553"/>
                  </a:lnTo>
                  <a:lnTo>
                    <a:pt x="634" y="553"/>
                  </a:lnTo>
                  <a:lnTo>
                    <a:pt x="633" y="554"/>
                  </a:lnTo>
                  <a:lnTo>
                    <a:pt x="632" y="553"/>
                  </a:lnTo>
                  <a:lnTo>
                    <a:pt x="631" y="553"/>
                  </a:lnTo>
                  <a:lnTo>
                    <a:pt x="630" y="553"/>
                  </a:lnTo>
                  <a:lnTo>
                    <a:pt x="630" y="554"/>
                  </a:lnTo>
                  <a:lnTo>
                    <a:pt x="623" y="556"/>
                  </a:lnTo>
                  <a:lnTo>
                    <a:pt x="624" y="556"/>
                  </a:lnTo>
                  <a:lnTo>
                    <a:pt x="623" y="556"/>
                  </a:lnTo>
                  <a:lnTo>
                    <a:pt x="622" y="557"/>
                  </a:lnTo>
                  <a:lnTo>
                    <a:pt x="623" y="557"/>
                  </a:lnTo>
                  <a:lnTo>
                    <a:pt x="623" y="558"/>
                  </a:lnTo>
                  <a:lnTo>
                    <a:pt x="622" y="558"/>
                  </a:lnTo>
                  <a:lnTo>
                    <a:pt x="622" y="557"/>
                  </a:lnTo>
                  <a:lnTo>
                    <a:pt x="621" y="557"/>
                  </a:lnTo>
                  <a:lnTo>
                    <a:pt x="621" y="558"/>
                  </a:lnTo>
                  <a:lnTo>
                    <a:pt x="622" y="558"/>
                  </a:lnTo>
                  <a:lnTo>
                    <a:pt x="622" y="559"/>
                  </a:lnTo>
                  <a:lnTo>
                    <a:pt x="623" y="559"/>
                  </a:lnTo>
                  <a:lnTo>
                    <a:pt x="623" y="561"/>
                  </a:lnTo>
                  <a:lnTo>
                    <a:pt x="622" y="562"/>
                  </a:lnTo>
                  <a:lnTo>
                    <a:pt x="622" y="563"/>
                  </a:lnTo>
                  <a:lnTo>
                    <a:pt x="622" y="564"/>
                  </a:lnTo>
                  <a:lnTo>
                    <a:pt x="621" y="564"/>
                  </a:lnTo>
                  <a:lnTo>
                    <a:pt x="621" y="563"/>
                  </a:lnTo>
                  <a:lnTo>
                    <a:pt x="621" y="562"/>
                  </a:lnTo>
                  <a:lnTo>
                    <a:pt x="620" y="562"/>
                  </a:lnTo>
                  <a:lnTo>
                    <a:pt x="620" y="561"/>
                  </a:lnTo>
                  <a:lnTo>
                    <a:pt x="618" y="559"/>
                  </a:lnTo>
                  <a:lnTo>
                    <a:pt x="618" y="561"/>
                  </a:lnTo>
                  <a:lnTo>
                    <a:pt x="617" y="561"/>
                  </a:lnTo>
                  <a:lnTo>
                    <a:pt x="616" y="561"/>
                  </a:lnTo>
                  <a:lnTo>
                    <a:pt x="615" y="561"/>
                  </a:lnTo>
                  <a:lnTo>
                    <a:pt x="615" y="562"/>
                  </a:lnTo>
                  <a:lnTo>
                    <a:pt x="614" y="563"/>
                  </a:lnTo>
                  <a:lnTo>
                    <a:pt x="614" y="564"/>
                  </a:lnTo>
                  <a:lnTo>
                    <a:pt x="613" y="564"/>
                  </a:lnTo>
                  <a:lnTo>
                    <a:pt x="612" y="564"/>
                  </a:lnTo>
                  <a:lnTo>
                    <a:pt x="612" y="563"/>
                  </a:lnTo>
                  <a:lnTo>
                    <a:pt x="611" y="562"/>
                  </a:lnTo>
                  <a:lnTo>
                    <a:pt x="609" y="562"/>
                  </a:lnTo>
                  <a:lnTo>
                    <a:pt x="608" y="562"/>
                  </a:lnTo>
                  <a:lnTo>
                    <a:pt x="608" y="561"/>
                  </a:lnTo>
                  <a:lnTo>
                    <a:pt x="606" y="561"/>
                  </a:lnTo>
                  <a:lnTo>
                    <a:pt x="605" y="561"/>
                  </a:lnTo>
                  <a:lnTo>
                    <a:pt x="604" y="561"/>
                  </a:lnTo>
                  <a:lnTo>
                    <a:pt x="604" y="562"/>
                  </a:lnTo>
                  <a:lnTo>
                    <a:pt x="604" y="563"/>
                  </a:lnTo>
                  <a:lnTo>
                    <a:pt x="603" y="563"/>
                  </a:lnTo>
                  <a:lnTo>
                    <a:pt x="603" y="564"/>
                  </a:lnTo>
                  <a:lnTo>
                    <a:pt x="604" y="564"/>
                  </a:lnTo>
                  <a:lnTo>
                    <a:pt x="605" y="564"/>
                  </a:lnTo>
                  <a:lnTo>
                    <a:pt x="605" y="565"/>
                  </a:lnTo>
                  <a:lnTo>
                    <a:pt x="606" y="566"/>
                  </a:lnTo>
                  <a:lnTo>
                    <a:pt x="606" y="567"/>
                  </a:lnTo>
                  <a:lnTo>
                    <a:pt x="605" y="566"/>
                  </a:lnTo>
                  <a:lnTo>
                    <a:pt x="603" y="566"/>
                  </a:lnTo>
                  <a:lnTo>
                    <a:pt x="603" y="567"/>
                  </a:lnTo>
                  <a:lnTo>
                    <a:pt x="602" y="567"/>
                  </a:lnTo>
                  <a:lnTo>
                    <a:pt x="600" y="567"/>
                  </a:lnTo>
                  <a:lnTo>
                    <a:pt x="602" y="566"/>
                  </a:lnTo>
                  <a:lnTo>
                    <a:pt x="599" y="566"/>
                  </a:lnTo>
                  <a:lnTo>
                    <a:pt x="598" y="566"/>
                  </a:lnTo>
                  <a:lnTo>
                    <a:pt x="597" y="567"/>
                  </a:lnTo>
                  <a:lnTo>
                    <a:pt x="595" y="569"/>
                  </a:lnTo>
                  <a:lnTo>
                    <a:pt x="595" y="567"/>
                  </a:lnTo>
                  <a:lnTo>
                    <a:pt x="595" y="566"/>
                  </a:lnTo>
                  <a:lnTo>
                    <a:pt x="596" y="566"/>
                  </a:lnTo>
                  <a:lnTo>
                    <a:pt x="596" y="567"/>
                  </a:lnTo>
                  <a:lnTo>
                    <a:pt x="596" y="566"/>
                  </a:lnTo>
                  <a:lnTo>
                    <a:pt x="597" y="565"/>
                  </a:lnTo>
                  <a:lnTo>
                    <a:pt x="597" y="564"/>
                  </a:lnTo>
                  <a:lnTo>
                    <a:pt x="596" y="564"/>
                  </a:lnTo>
                  <a:lnTo>
                    <a:pt x="596" y="565"/>
                  </a:lnTo>
                  <a:lnTo>
                    <a:pt x="595" y="565"/>
                  </a:lnTo>
                  <a:lnTo>
                    <a:pt x="595" y="564"/>
                  </a:lnTo>
                  <a:lnTo>
                    <a:pt x="596" y="563"/>
                  </a:lnTo>
                  <a:lnTo>
                    <a:pt x="596" y="562"/>
                  </a:lnTo>
                  <a:lnTo>
                    <a:pt x="596" y="561"/>
                  </a:lnTo>
                  <a:lnTo>
                    <a:pt x="595" y="561"/>
                  </a:lnTo>
                  <a:lnTo>
                    <a:pt x="595" y="562"/>
                  </a:lnTo>
                  <a:lnTo>
                    <a:pt x="594" y="562"/>
                  </a:lnTo>
                  <a:lnTo>
                    <a:pt x="594" y="563"/>
                  </a:lnTo>
                  <a:lnTo>
                    <a:pt x="592" y="563"/>
                  </a:lnTo>
                  <a:lnTo>
                    <a:pt x="591" y="563"/>
                  </a:lnTo>
                  <a:lnTo>
                    <a:pt x="590" y="562"/>
                  </a:lnTo>
                  <a:lnTo>
                    <a:pt x="591" y="561"/>
                  </a:lnTo>
                  <a:lnTo>
                    <a:pt x="591" y="559"/>
                  </a:lnTo>
                  <a:lnTo>
                    <a:pt x="594" y="557"/>
                  </a:lnTo>
                  <a:lnTo>
                    <a:pt x="597" y="552"/>
                  </a:lnTo>
                  <a:lnTo>
                    <a:pt x="598" y="550"/>
                  </a:lnTo>
                  <a:lnTo>
                    <a:pt x="599" y="549"/>
                  </a:lnTo>
                  <a:lnTo>
                    <a:pt x="606" y="549"/>
                  </a:lnTo>
                  <a:lnTo>
                    <a:pt x="608" y="549"/>
                  </a:lnTo>
                  <a:lnTo>
                    <a:pt x="611" y="548"/>
                  </a:lnTo>
                  <a:lnTo>
                    <a:pt x="612" y="548"/>
                  </a:lnTo>
                  <a:lnTo>
                    <a:pt x="613" y="548"/>
                  </a:lnTo>
                  <a:lnTo>
                    <a:pt x="615" y="547"/>
                  </a:lnTo>
                  <a:lnTo>
                    <a:pt x="616" y="547"/>
                  </a:lnTo>
                  <a:lnTo>
                    <a:pt x="618" y="545"/>
                  </a:lnTo>
                  <a:lnTo>
                    <a:pt x="620" y="545"/>
                  </a:lnTo>
                  <a:lnTo>
                    <a:pt x="621" y="545"/>
                  </a:lnTo>
                  <a:lnTo>
                    <a:pt x="622" y="545"/>
                  </a:lnTo>
                  <a:lnTo>
                    <a:pt x="624" y="544"/>
                  </a:lnTo>
                  <a:lnTo>
                    <a:pt x="625" y="544"/>
                  </a:lnTo>
                  <a:lnTo>
                    <a:pt x="626" y="542"/>
                  </a:lnTo>
                  <a:lnTo>
                    <a:pt x="628" y="542"/>
                  </a:lnTo>
                  <a:lnTo>
                    <a:pt x="629" y="541"/>
                  </a:lnTo>
                  <a:lnTo>
                    <a:pt x="632" y="542"/>
                  </a:lnTo>
                  <a:lnTo>
                    <a:pt x="634" y="544"/>
                  </a:lnTo>
                  <a:lnTo>
                    <a:pt x="634" y="545"/>
                  </a:lnTo>
                  <a:lnTo>
                    <a:pt x="635" y="545"/>
                  </a:lnTo>
                  <a:lnTo>
                    <a:pt x="635" y="546"/>
                  </a:lnTo>
                  <a:lnTo>
                    <a:pt x="637" y="547"/>
                  </a:lnTo>
                  <a:lnTo>
                    <a:pt x="638" y="548"/>
                  </a:lnTo>
                  <a:lnTo>
                    <a:pt x="638" y="549"/>
                  </a:lnTo>
                  <a:lnTo>
                    <a:pt x="638" y="550"/>
                  </a:lnTo>
                  <a:lnTo>
                    <a:pt x="638" y="552"/>
                  </a:lnTo>
                  <a:lnTo>
                    <a:pt x="637" y="552"/>
                  </a:lnTo>
                  <a:lnTo>
                    <a:pt x="637" y="553"/>
                  </a:lnTo>
                  <a:lnTo>
                    <a:pt x="638" y="553"/>
                  </a:lnTo>
                  <a:lnTo>
                    <a:pt x="638" y="554"/>
                  </a:lnTo>
                  <a:lnTo>
                    <a:pt x="639" y="557"/>
                  </a:lnTo>
                  <a:lnTo>
                    <a:pt x="640" y="557"/>
                  </a:lnTo>
                  <a:lnTo>
                    <a:pt x="640" y="558"/>
                  </a:lnTo>
                  <a:lnTo>
                    <a:pt x="639" y="558"/>
                  </a:lnTo>
                  <a:lnTo>
                    <a:pt x="639" y="559"/>
                  </a:lnTo>
                  <a:lnTo>
                    <a:pt x="639" y="558"/>
                  </a:lnTo>
                  <a:lnTo>
                    <a:pt x="638" y="558"/>
                  </a:lnTo>
                  <a:lnTo>
                    <a:pt x="638" y="559"/>
                  </a:lnTo>
                  <a:lnTo>
                    <a:pt x="637" y="559"/>
                  </a:lnTo>
                  <a:lnTo>
                    <a:pt x="637" y="561"/>
                  </a:lnTo>
                  <a:lnTo>
                    <a:pt x="639" y="561"/>
                  </a:lnTo>
                  <a:lnTo>
                    <a:pt x="639" y="562"/>
                  </a:lnTo>
                  <a:lnTo>
                    <a:pt x="639" y="563"/>
                  </a:lnTo>
                  <a:lnTo>
                    <a:pt x="642" y="566"/>
                  </a:lnTo>
                  <a:lnTo>
                    <a:pt x="642" y="567"/>
                  </a:lnTo>
                  <a:lnTo>
                    <a:pt x="643" y="566"/>
                  </a:lnTo>
                  <a:lnTo>
                    <a:pt x="642" y="565"/>
                  </a:lnTo>
                  <a:lnTo>
                    <a:pt x="643" y="565"/>
                  </a:lnTo>
                  <a:lnTo>
                    <a:pt x="644" y="565"/>
                  </a:lnTo>
                  <a:lnTo>
                    <a:pt x="644" y="564"/>
                  </a:lnTo>
                  <a:lnTo>
                    <a:pt x="646" y="564"/>
                  </a:lnTo>
                  <a:lnTo>
                    <a:pt x="646" y="565"/>
                  </a:lnTo>
                  <a:lnTo>
                    <a:pt x="646" y="566"/>
                  </a:lnTo>
                  <a:lnTo>
                    <a:pt x="644" y="567"/>
                  </a:lnTo>
                  <a:lnTo>
                    <a:pt x="644" y="569"/>
                  </a:lnTo>
                  <a:lnTo>
                    <a:pt x="646" y="567"/>
                  </a:lnTo>
                  <a:lnTo>
                    <a:pt x="647" y="567"/>
                  </a:lnTo>
                  <a:lnTo>
                    <a:pt x="648" y="567"/>
                  </a:lnTo>
                  <a:lnTo>
                    <a:pt x="649" y="569"/>
                  </a:lnTo>
                  <a:lnTo>
                    <a:pt x="649" y="570"/>
                  </a:lnTo>
                  <a:lnTo>
                    <a:pt x="648" y="572"/>
                  </a:lnTo>
                  <a:lnTo>
                    <a:pt x="649" y="572"/>
                  </a:lnTo>
                  <a:lnTo>
                    <a:pt x="648" y="573"/>
                  </a:lnTo>
                  <a:lnTo>
                    <a:pt x="649" y="574"/>
                  </a:lnTo>
                  <a:lnTo>
                    <a:pt x="650" y="574"/>
                  </a:lnTo>
                  <a:lnTo>
                    <a:pt x="649" y="575"/>
                  </a:lnTo>
                  <a:lnTo>
                    <a:pt x="650" y="575"/>
                  </a:lnTo>
                  <a:lnTo>
                    <a:pt x="651" y="575"/>
                  </a:lnTo>
                  <a:lnTo>
                    <a:pt x="652" y="575"/>
                  </a:lnTo>
                  <a:lnTo>
                    <a:pt x="654" y="576"/>
                  </a:lnTo>
                  <a:lnTo>
                    <a:pt x="655" y="576"/>
                  </a:lnTo>
                  <a:lnTo>
                    <a:pt x="657" y="575"/>
                  </a:lnTo>
                  <a:lnTo>
                    <a:pt x="658" y="576"/>
                  </a:lnTo>
                  <a:lnTo>
                    <a:pt x="659" y="576"/>
                  </a:lnTo>
                  <a:lnTo>
                    <a:pt x="660" y="576"/>
                  </a:lnTo>
                  <a:lnTo>
                    <a:pt x="660" y="575"/>
                  </a:lnTo>
                  <a:lnTo>
                    <a:pt x="661" y="575"/>
                  </a:lnTo>
                  <a:lnTo>
                    <a:pt x="663" y="575"/>
                  </a:lnTo>
                  <a:lnTo>
                    <a:pt x="664" y="575"/>
                  </a:lnTo>
                  <a:lnTo>
                    <a:pt x="664" y="574"/>
                  </a:lnTo>
                  <a:lnTo>
                    <a:pt x="664" y="573"/>
                  </a:lnTo>
                  <a:lnTo>
                    <a:pt x="665" y="572"/>
                  </a:lnTo>
                  <a:lnTo>
                    <a:pt x="666" y="572"/>
                  </a:lnTo>
                  <a:lnTo>
                    <a:pt x="666" y="573"/>
                  </a:lnTo>
                  <a:lnTo>
                    <a:pt x="666" y="574"/>
                  </a:lnTo>
                  <a:lnTo>
                    <a:pt x="666" y="575"/>
                  </a:lnTo>
                  <a:lnTo>
                    <a:pt x="666" y="576"/>
                  </a:lnTo>
                  <a:lnTo>
                    <a:pt x="666" y="578"/>
                  </a:lnTo>
                  <a:lnTo>
                    <a:pt x="667" y="579"/>
                  </a:lnTo>
                  <a:lnTo>
                    <a:pt x="668" y="579"/>
                  </a:lnTo>
                  <a:lnTo>
                    <a:pt x="669" y="580"/>
                  </a:lnTo>
                  <a:lnTo>
                    <a:pt x="669" y="581"/>
                  </a:lnTo>
                  <a:lnTo>
                    <a:pt x="671" y="581"/>
                  </a:lnTo>
                  <a:lnTo>
                    <a:pt x="672" y="581"/>
                  </a:lnTo>
                  <a:lnTo>
                    <a:pt x="672" y="582"/>
                  </a:lnTo>
                  <a:lnTo>
                    <a:pt x="673" y="583"/>
                  </a:lnTo>
                  <a:lnTo>
                    <a:pt x="674" y="584"/>
                  </a:lnTo>
                  <a:lnTo>
                    <a:pt x="676" y="586"/>
                  </a:lnTo>
                  <a:lnTo>
                    <a:pt x="678" y="587"/>
                  </a:lnTo>
                  <a:lnTo>
                    <a:pt x="680" y="588"/>
                  </a:lnTo>
                  <a:lnTo>
                    <a:pt x="681" y="589"/>
                  </a:lnTo>
                  <a:lnTo>
                    <a:pt x="681" y="588"/>
                  </a:lnTo>
                  <a:lnTo>
                    <a:pt x="681" y="589"/>
                  </a:lnTo>
                  <a:lnTo>
                    <a:pt x="682" y="589"/>
                  </a:lnTo>
                  <a:lnTo>
                    <a:pt x="682" y="590"/>
                  </a:lnTo>
                  <a:lnTo>
                    <a:pt x="682" y="589"/>
                  </a:lnTo>
                  <a:lnTo>
                    <a:pt x="682" y="588"/>
                  </a:lnTo>
                  <a:lnTo>
                    <a:pt x="683" y="587"/>
                  </a:lnTo>
                  <a:lnTo>
                    <a:pt x="683" y="588"/>
                  </a:lnTo>
                  <a:lnTo>
                    <a:pt x="684" y="588"/>
                  </a:lnTo>
                  <a:lnTo>
                    <a:pt x="685" y="588"/>
                  </a:lnTo>
                  <a:lnTo>
                    <a:pt x="685" y="587"/>
                  </a:lnTo>
                  <a:lnTo>
                    <a:pt x="686" y="587"/>
                  </a:lnTo>
                  <a:lnTo>
                    <a:pt x="686" y="588"/>
                  </a:lnTo>
                  <a:lnTo>
                    <a:pt x="687" y="588"/>
                  </a:lnTo>
                  <a:lnTo>
                    <a:pt x="687" y="589"/>
                  </a:lnTo>
                  <a:lnTo>
                    <a:pt x="689" y="589"/>
                  </a:lnTo>
                  <a:lnTo>
                    <a:pt x="690" y="590"/>
                  </a:lnTo>
                  <a:lnTo>
                    <a:pt x="691" y="590"/>
                  </a:lnTo>
                  <a:lnTo>
                    <a:pt x="692" y="590"/>
                  </a:lnTo>
                  <a:lnTo>
                    <a:pt x="693" y="590"/>
                  </a:lnTo>
                  <a:lnTo>
                    <a:pt x="693" y="589"/>
                  </a:lnTo>
                  <a:lnTo>
                    <a:pt x="692" y="589"/>
                  </a:lnTo>
                  <a:lnTo>
                    <a:pt x="693" y="589"/>
                  </a:lnTo>
                  <a:lnTo>
                    <a:pt x="693" y="588"/>
                  </a:lnTo>
                  <a:lnTo>
                    <a:pt x="693" y="589"/>
                  </a:lnTo>
                  <a:lnTo>
                    <a:pt x="694" y="589"/>
                  </a:lnTo>
                  <a:lnTo>
                    <a:pt x="695" y="589"/>
                  </a:lnTo>
                  <a:lnTo>
                    <a:pt x="695" y="588"/>
                  </a:lnTo>
                  <a:lnTo>
                    <a:pt x="695" y="587"/>
                  </a:lnTo>
                  <a:lnTo>
                    <a:pt x="697" y="587"/>
                  </a:lnTo>
                  <a:lnTo>
                    <a:pt x="697" y="588"/>
                  </a:lnTo>
                  <a:lnTo>
                    <a:pt x="698" y="587"/>
                  </a:lnTo>
                  <a:lnTo>
                    <a:pt x="698" y="588"/>
                  </a:lnTo>
                  <a:lnTo>
                    <a:pt x="700" y="588"/>
                  </a:lnTo>
                  <a:lnTo>
                    <a:pt x="701" y="587"/>
                  </a:lnTo>
                  <a:lnTo>
                    <a:pt x="700" y="586"/>
                  </a:lnTo>
                  <a:lnTo>
                    <a:pt x="701" y="586"/>
                  </a:lnTo>
                  <a:lnTo>
                    <a:pt x="701" y="587"/>
                  </a:lnTo>
                  <a:lnTo>
                    <a:pt x="702" y="586"/>
                  </a:lnTo>
                  <a:lnTo>
                    <a:pt x="703" y="586"/>
                  </a:lnTo>
                  <a:lnTo>
                    <a:pt x="703" y="584"/>
                  </a:lnTo>
                  <a:lnTo>
                    <a:pt x="704" y="584"/>
                  </a:lnTo>
                  <a:lnTo>
                    <a:pt x="704" y="586"/>
                  </a:lnTo>
                  <a:lnTo>
                    <a:pt x="704" y="584"/>
                  </a:lnTo>
                  <a:lnTo>
                    <a:pt x="706" y="584"/>
                  </a:lnTo>
                  <a:lnTo>
                    <a:pt x="706" y="586"/>
                  </a:lnTo>
                  <a:lnTo>
                    <a:pt x="704" y="586"/>
                  </a:lnTo>
                  <a:lnTo>
                    <a:pt x="704" y="587"/>
                  </a:lnTo>
                  <a:lnTo>
                    <a:pt x="706" y="586"/>
                  </a:lnTo>
                  <a:lnTo>
                    <a:pt x="707" y="584"/>
                  </a:lnTo>
                  <a:lnTo>
                    <a:pt x="708" y="584"/>
                  </a:lnTo>
                  <a:lnTo>
                    <a:pt x="711" y="584"/>
                  </a:lnTo>
                  <a:lnTo>
                    <a:pt x="712" y="586"/>
                  </a:lnTo>
                  <a:lnTo>
                    <a:pt x="714" y="586"/>
                  </a:lnTo>
                  <a:lnTo>
                    <a:pt x="715" y="586"/>
                  </a:lnTo>
                  <a:lnTo>
                    <a:pt x="716" y="586"/>
                  </a:lnTo>
                  <a:lnTo>
                    <a:pt x="716" y="587"/>
                  </a:lnTo>
                  <a:lnTo>
                    <a:pt x="717" y="586"/>
                  </a:lnTo>
                  <a:lnTo>
                    <a:pt x="718" y="586"/>
                  </a:lnTo>
                  <a:lnTo>
                    <a:pt x="718" y="587"/>
                  </a:lnTo>
                  <a:lnTo>
                    <a:pt x="719" y="587"/>
                  </a:lnTo>
                  <a:lnTo>
                    <a:pt x="719" y="586"/>
                  </a:lnTo>
                  <a:lnTo>
                    <a:pt x="720" y="587"/>
                  </a:lnTo>
                  <a:lnTo>
                    <a:pt x="721" y="587"/>
                  </a:lnTo>
                  <a:lnTo>
                    <a:pt x="723" y="587"/>
                  </a:lnTo>
                  <a:lnTo>
                    <a:pt x="723" y="588"/>
                  </a:lnTo>
                  <a:lnTo>
                    <a:pt x="724" y="588"/>
                  </a:lnTo>
                  <a:lnTo>
                    <a:pt x="724" y="589"/>
                  </a:lnTo>
                  <a:lnTo>
                    <a:pt x="725" y="589"/>
                  </a:lnTo>
                  <a:lnTo>
                    <a:pt x="726" y="589"/>
                  </a:lnTo>
                  <a:lnTo>
                    <a:pt x="727" y="589"/>
                  </a:lnTo>
                  <a:lnTo>
                    <a:pt x="728" y="589"/>
                  </a:lnTo>
                  <a:lnTo>
                    <a:pt x="728" y="590"/>
                  </a:lnTo>
                  <a:lnTo>
                    <a:pt x="729" y="590"/>
                  </a:lnTo>
                  <a:lnTo>
                    <a:pt x="729" y="589"/>
                  </a:lnTo>
                  <a:lnTo>
                    <a:pt x="729" y="588"/>
                  </a:lnTo>
                  <a:lnTo>
                    <a:pt x="730" y="588"/>
                  </a:lnTo>
                  <a:lnTo>
                    <a:pt x="732" y="588"/>
                  </a:lnTo>
                  <a:lnTo>
                    <a:pt x="732" y="587"/>
                  </a:lnTo>
                  <a:lnTo>
                    <a:pt x="732" y="586"/>
                  </a:lnTo>
                  <a:lnTo>
                    <a:pt x="733" y="586"/>
                  </a:lnTo>
                  <a:lnTo>
                    <a:pt x="733" y="587"/>
                  </a:lnTo>
                  <a:lnTo>
                    <a:pt x="734" y="587"/>
                  </a:lnTo>
                  <a:lnTo>
                    <a:pt x="736" y="587"/>
                  </a:lnTo>
                  <a:lnTo>
                    <a:pt x="737" y="587"/>
                  </a:lnTo>
                  <a:lnTo>
                    <a:pt x="737" y="586"/>
                  </a:lnTo>
                  <a:lnTo>
                    <a:pt x="736" y="584"/>
                  </a:lnTo>
                  <a:lnTo>
                    <a:pt x="736" y="583"/>
                  </a:lnTo>
                  <a:lnTo>
                    <a:pt x="735" y="583"/>
                  </a:lnTo>
                  <a:lnTo>
                    <a:pt x="734" y="583"/>
                  </a:lnTo>
                  <a:lnTo>
                    <a:pt x="733" y="582"/>
                  </a:lnTo>
                  <a:lnTo>
                    <a:pt x="732" y="581"/>
                  </a:lnTo>
                  <a:lnTo>
                    <a:pt x="732" y="580"/>
                  </a:lnTo>
                  <a:lnTo>
                    <a:pt x="732" y="578"/>
                  </a:lnTo>
                  <a:lnTo>
                    <a:pt x="732" y="576"/>
                  </a:lnTo>
                  <a:lnTo>
                    <a:pt x="733" y="576"/>
                  </a:lnTo>
                  <a:lnTo>
                    <a:pt x="733" y="575"/>
                  </a:lnTo>
                  <a:lnTo>
                    <a:pt x="734" y="575"/>
                  </a:lnTo>
                  <a:lnTo>
                    <a:pt x="734" y="576"/>
                  </a:lnTo>
                  <a:lnTo>
                    <a:pt x="737" y="580"/>
                  </a:lnTo>
                  <a:lnTo>
                    <a:pt x="738" y="581"/>
                  </a:lnTo>
                  <a:lnTo>
                    <a:pt x="738" y="582"/>
                  </a:lnTo>
                  <a:lnTo>
                    <a:pt x="738" y="583"/>
                  </a:lnTo>
                  <a:lnTo>
                    <a:pt x="740" y="583"/>
                  </a:lnTo>
                  <a:lnTo>
                    <a:pt x="740" y="584"/>
                  </a:lnTo>
                  <a:lnTo>
                    <a:pt x="741" y="588"/>
                  </a:lnTo>
                  <a:lnTo>
                    <a:pt x="742" y="587"/>
                  </a:lnTo>
                  <a:lnTo>
                    <a:pt x="743" y="588"/>
                  </a:lnTo>
                  <a:lnTo>
                    <a:pt x="743" y="589"/>
                  </a:lnTo>
                  <a:lnTo>
                    <a:pt x="743" y="590"/>
                  </a:lnTo>
                  <a:lnTo>
                    <a:pt x="744" y="590"/>
                  </a:lnTo>
                  <a:lnTo>
                    <a:pt x="745" y="590"/>
                  </a:lnTo>
                  <a:lnTo>
                    <a:pt x="746" y="591"/>
                  </a:lnTo>
                  <a:lnTo>
                    <a:pt x="747" y="591"/>
                  </a:lnTo>
                  <a:lnTo>
                    <a:pt x="747" y="592"/>
                  </a:lnTo>
                  <a:lnTo>
                    <a:pt x="749" y="592"/>
                  </a:lnTo>
                  <a:lnTo>
                    <a:pt x="749" y="594"/>
                  </a:lnTo>
                  <a:lnTo>
                    <a:pt x="750" y="592"/>
                  </a:lnTo>
                  <a:lnTo>
                    <a:pt x="751" y="592"/>
                  </a:lnTo>
                  <a:lnTo>
                    <a:pt x="752" y="591"/>
                  </a:lnTo>
                  <a:lnTo>
                    <a:pt x="752" y="590"/>
                  </a:lnTo>
                  <a:lnTo>
                    <a:pt x="753" y="590"/>
                  </a:lnTo>
                  <a:lnTo>
                    <a:pt x="753" y="591"/>
                  </a:lnTo>
                  <a:lnTo>
                    <a:pt x="753" y="592"/>
                  </a:lnTo>
                  <a:lnTo>
                    <a:pt x="754" y="591"/>
                  </a:lnTo>
                  <a:lnTo>
                    <a:pt x="754" y="590"/>
                  </a:lnTo>
                  <a:lnTo>
                    <a:pt x="755" y="590"/>
                  </a:lnTo>
                  <a:lnTo>
                    <a:pt x="755" y="589"/>
                  </a:lnTo>
                  <a:lnTo>
                    <a:pt x="754" y="589"/>
                  </a:lnTo>
                  <a:lnTo>
                    <a:pt x="753" y="589"/>
                  </a:lnTo>
                  <a:lnTo>
                    <a:pt x="753" y="588"/>
                  </a:lnTo>
                  <a:lnTo>
                    <a:pt x="754" y="587"/>
                  </a:lnTo>
                  <a:lnTo>
                    <a:pt x="754" y="586"/>
                  </a:lnTo>
                  <a:lnTo>
                    <a:pt x="754" y="584"/>
                  </a:lnTo>
                  <a:lnTo>
                    <a:pt x="754" y="583"/>
                  </a:lnTo>
                  <a:lnTo>
                    <a:pt x="753" y="583"/>
                  </a:lnTo>
                  <a:lnTo>
                    <a:pt x="753" y="582"/>
                  </a:lnTo>
                  <a:lnTo>
                    <a:pt x="753" y="581"/>
                  </a:lnTo>
                  <a:lnTo>
                    <a:pt x="752" y="581"/>
                  </a:lnTo>
                  <a:lnTo>
                    <a:pt x="752" y="582"/>
                  </a:lnTo>
                  <a:lnTo>
                    <a:pt x="752" y="583"/>
                  </a:lnTo>
                  <a:lnTo>
                    <a:pt x="751" y="583"/>
                  </a:lnTo>
                  <a:lnTo>
                    <a:pt x="751" y="582"/>
                  </a:lnTo>
                  <a:lnTo>
                    <a:pt x="750" y="581"/>
                  </a:lnTo>
                  <a:lnTo>
                    <a:pt x="747" y="579"/>
                  </a:lnTo>
                  <a:lnTo>
                    <a:pt x="747" y="578"/>
                  </a:lnTo>
                  <a:lnTo>
                    <a:pt x="746" y="578"/>
                  </a:lnTo>
                  <a:lnTo>
                    <a:pt x="746" y="579"/>
                  </a:lnTo>
                  <a:lnTo>
                    <a:pt x="745" y="580"/>
                  </a:lnTo>
                  <a:lnTo>
                    <a:pt x="745" y="579"/>
                  </a:lnTo>
                  <a:lnTo>
                    <a:pt x="745" y="580"/>
                  </a:lnTo>
                  <a:lnTo>
                    <a:pt x="744" y="580"/>
                  </a:lnTo>
                  <a:lnTo>
                    <a:pt x="743" y="581"/>
                  </a:lnTo>
                  <a:lnTo>
                    <a:pt x="742" y="581"/>
                  </a:lnTo>
                  <a:lnTo>
                    <a:pt x="742" y="580"/>
                  </a:lnTo>
                  <a:lnTo>
                    <a:pt x="741" y="581"/>
                  </a:lnTo>
                  <a:lnTo>
                    <a:pt x="741" y="582"/>
                  </a:lnTo>
                  <a:lnTo>
                    <a:pt x="741" y="583"/>
                  </a:lnTo>
                  <a:lnTo>
                    <a:pt x="741" y="584"/>
                  </a:lnTo>
                  <a:lnTo>
                    <a:pt x="742" y="584"/>
                  </a:lnTo>
                  <a:lnTo>
                    <a:pt x="741" y="584"/>
                  </a:lnTo>
                  <a:lnTo>
                    <a:pt x="741" y="583"/>
                  </a:lnTo>
                  <a:lnTo>
                    <a:pt x="740" y="583"/>
                  </a:lnTo>
                  <a:lnTo>
                    <a:pt x="740" y="582"/>
                  </a:lnTo>
                  <a:lnTo>
                    <a:pt x="738" y="581"/>
                  </a:lnTo>
                  <a:lnTo>
                    <a:pt x="737" y="580"/>
                  </a:lnTo>
                  <a:lnTo>
                    <a:pt x="736" y="579"/>
                  </a:lnTo>
                  <a:lnTo>
                    <a:pt x="736" y="578"/>
                  </a:lnTo>
                  <a:lnTo>
                    <a:pt x="735" y="576"/>
                  </a:lnTo>
                  <a:lnTo>
                    <a:pt x="735" y="575"/>
                  </a:lnTo>
                  <a:lnTo>
                    <a:pt x="734" y="574"/>
                  </a:lnTo>
                  <a:lnTo>
                    <a:pt x="734" y="573"/>
                  </a:lnTo>
                  <a:lnTo>
                    <a:pt x="735" y="572"/>
                  </a:lnTo>
                  <a:lnTo>
                    <a:pt x="736" y="572"/>
                  </a:lnTo>
                  <a:lnTo>
                    <a:pt x="736" y="573"/>
                  </a:lnTo>
                  <a:lnTo>
                    <a:pt x="735" y="574"/>
                  </a:lnTo>
                  <a:lnTo>
                    <a:pt x="736" y="575"/>
                  </a:lnTo>
                  <a:lnTo>
                    <a:pt x="737" y="574"/>
                  </a:lnTo>
                  <a:lnTo>
                    <a:pt x="737" y="573"/>
                  </a:lnTo>
                  <a:lnTo>
                    <a:pt x="737" y="572"/>
                  </a:lnTo>
                  <a:lnTo>
                    <a:pt x="736" y="572"/>
                  </a:lnTo>
                  <a:lnTo>
                    <a:pt x="735" y="571"/>
                  </a:lnTo>
                  <a:lnTo>
                    <a:pt x="734" y="570"/>
                  </a:lnTo>
                  <a:lnTo>
                    <a:pt x="735" y="570"/>
                  </a:lnTo>
                  <a:lnTo>
                    <a:pt x="734" y="569"/>
                  </a:lnTo>
                  <a:lnTo>
                    <a:pt x="733" y="569"/>
                  </a:lnTo>
                  <a:lnTo>
                    <a:pt x="732" y="566"/>
                  </a:lnTo>
                  <a:lnTo>
                    <a:pt x="732" y="565"/>
                  </a:lnTo>
                  <a:lnTo>
                    <a:pt x="733" y="565"/>
                  </a:lnTo>
                  <a:lnTo>
                    <a:pt x="734" y="566"/>
                  </a:lnTo>
                  <a:lnTo>
                    <a:pt x="734" y="565"/>
                  </a:lnTo>
                  <a:lnTo>
                    <a:pt x="735" y="566"/>
                  </a:lnTo>
                  <a:lnTo>
                    <a:pt x="735" y="565"/>
                  </a:lnTo>
                  <a:lnTo>
                    <a:pt x="734" y="564"/>
                  </a:lnTo>
                  <a:lnTo>
                    <a:pt x="734" y="563"/>
                  </a:lnTo>
                  <a:lnTo>
                    <a:pt x="734" y="564"/>
                  </a:lnTo>
                  <a:lnTo>
                    <a:pt x="735" y="564"/>
                  </a:lnTo>
                  <a:lnTo>
                    <a:pt x="735" y="565"/>
                  </a:lnTo>
                  <a:lnTo>
                    <a:pt x="737" y="565"/>
                  </a:lnTo>
                  <a:lnTo>
                    <a:pt x="738" y="567"/>
                  </a:lnTo>
                  <a:lnTo>
                    <a:pt x="740" y="567"/>
                  </a:lnTo>
                  <a:lnTo>
                    <a:pt x="740" y="566"/>
                  </a:lnTo>
                  <a:lnTo>
                    <a:pt x="741" y="566"/>
                  </a:lnTo>
                  <a:lnTo>
                    <a:pt x="740" y="566"/>
                  </a:lnTo>
                  <a:lnTo>
                    <a:pt x="740" y="565"/>
                  </a:lnTo>
                  <a:lnTo>
                    <a:pt x="743" y="566"/>
                  </a:lnTo>
                  <a:lnTo>
                    <a:pt x="743" y="564"/>
                  </a:lnTo>
                  <a:lnTo>
                    <a:pt x="744" y="565"/>
                  </a:lnTo>
                  <a:lnTo>
                    <a:pt x="745" y="565"/>
                  </a:lnTo>
                  <a:lnTo>
                    <a:pt x="745" y="564"/>
                  </a:lnTo>
                  <a:lnTo>
                    <a:pt x="744" y="564"/>
                  </a:lnTo>
                  <a:lnTo>
                    <a:pt x="743" y="563"/>
                  </a:lnTo>
                  <a:lnTo>
                    <a:pt x="743" y="562"/>
                  </a:lnTo>
                  <a:lnTo>
                    <a:pt x="742" y="561"/>
                  </a:lnTo>
                  <a:lnTo>
                    <a:pt x="741" y="561"/>
                  </a:lnTo>
                  <a:lnTo>
                    <a:pt x="741" y="559"/>
                  </a:lnTo>
                  <a:lnTo>
                    <a:pt x="742" y="558"/>
                  </a:lnTo>
                  <a:lnTo>
                    <a:pt x="742" y="559"/>
                  </a:lnTo>
                  <a:lnTo>
                    <a:pt x="743" y="559"/>
                  </a:lnTo>
                  <a:lnTo>
                    <a:pt x="743" y="558"/>
                  </a:lnTo>
                  <a:lnTo>
                    <a:pt x="744" y="559"/>
                  </a:lnTo>
                  <a:lnTo>
                    <a:pt x="745" y="559"/>
                  </a:lnTo>
                  <a:lnTo>
                    <a:pt x="746" y="559"/>
                  </a:lnTo>
                  <a:lnTo>
                    <a:pt x="746" y="561"/>
                  </a:lnTo>
                  <a:lnTo>
                    <a:pt x="746" y="562"/>
                  </a:lnTo>
                  <a:lnTo>
                    <a:pt x="747" y="563"/>
                  </a:lnTo>
                  <a:lnTo>
                    <a:pt x="749" y="563"/>
                  </a:lnTo>
                  <a:lnTo>
                    <a:pt x="749" y="562"/>
                  </a:lnTo>
                  <a:lnTo>
                    <a:pt x="747" y="562"/>
                  </a:lnTo>
                  <a:lnTo>
                    <a:pt x="746" y="562"/>
                  </a:lnTo>
                  <a:lnTo>
                    <a:pt x="746" y="561"/>
                  </a:lnTo>
                  <a:lnTo>
                    <a:pt x="747" y="561"/>
                  </a:lnTo>
                  <a:lnTo>
                    <a:pt x="747" y="559"/>
                  </a:lnTo>
                  <a:lnTo>
                    <a:pt x="750" y="559"/>
                  </a:lnTo>
                  <a:lnTo>
                    <a:pt x="752" y="561"/>
                  </a:lnTo>
                  <a:lnTo>
                    <a:pt x="752" y="562"/>
                  </a:lnTo>
                  <a:lnTo>
                    <a:pt x="754" y="564"/>
                  </a:lnTo>
                  <a:lnTo>
                    <a:pt x="753" y="564"/>
                  </a:lnTo>
                  <a:lnTo>
                    <a:pt x="753" y="565"/>
                  </a:lnTo>
                  <a:lnTo>
                    <a:pt x="755" y="565"/>
                  </a:lnTo>
                  <a:lnTo>
                    <a:pt x="755" y="566"/>
                  </a:lnTo>
                  <a:lnTo>
                    <a:pt x="755" y="567"/>
                  </a:lnTo>
                  <a:lnTo>
                    <a:pt x="754" y="567"/>
                  </a:lnTo>
                  <a:lnTo>
                    <a:pt x="754" y="569"/>
                  </a:lnTo>
                  <a:lnTo>
                    <a:pt x="757" y="569"/>
                  </a:lnTo>
                  <a:lnTo>
                    <a:pt x="757" y="570"/>
                  </a:lnTo>
                  <a:lnTo>
                    <a:pt x="760" y="567"/>
                  </a:lnTo>
                  <a:lnTo>
                    <a:pt x="760" y="569"/>
                  </a:lnTo>
                  <a:lnTo>
                    <a:pt x="761" y="569"/>
                  </a:lnTo>
                  <a:lnTo>
                    <a:pt x="760" y="570"/>
                  </a:lnTo>
                  <a:lnTo>
                    <a:pt x="760" y="571"/>
                  </a:lnTo>
                  <a:lnTo>
                    <a:pt x="761" y="571"/>
                  </a:lnTo>
                  <a:lnTo>
                    <a:pt x="761" y="570"/>
                  </a:lnTo>
                  <a:lnTo>
                    <a:pt x="761" y="569"/>
                  </a:lnTo>
                  <a:lnTo>
                    <a:pt x="762" y="566"/>
                  </a:lnTo>
                  <a:lnTo>
                    <a:pt x="763" y="566"/>
                  </a:lnTo>
                  <a:lnTo>
                    <a:pt x="763" y="567"/>
                  </a:lnTo>
                  <a:lnTo>
                    <a:pt x="763" y="569"/>
                  </a:lnTo>
                  <a:lnTo>
                    <a:pt x="763" y="570"/>
                  </a:lnTo>
                  <a:lnTo>
                    <a:pt x="762" y="571"/>
                  </a:lnTo>
                  <a:lnTo>
                    <a:pt x="761" y="573"/>
                  </a:lnTo>
                  <a:lnTo>
                    <a:pt x="761" y="574"/>
                  </a:lnTo>
                  <a:lnTo>
                    <a:pt x="760" y="574"/>
                  </a:lnTo>
                  <a:lnTo>
                    <a:pt x="760" y="575"/>
                  </a:lnTo>
                  <a:lnTo>
                    <a:pt x="759" y="575"/>
                  </a:lnTo>
                  <a:lnTo>
                    <a:pt x="759" y="576"/>
                  </a:lnTo>
                  <a:lnTo>
                    <a:pt x="760" y="578"/>
                  </a:lnTo>
                  <a:lnTo>
                    <a:pt x="761" y="578"/>
                  </a:lnTo>
                  <a:lnTo>
                    <a:pt x="761" y="576"/>
                  </a:lnTo>
                  <a:lnTo>
                    <a:pt x="761" y="575"/>
                  </a:lnTo>
                  <a:lnTo>
                    <a:pt x="762" y="575"/>
                  </a:lnTo>
                  <a:lnTo>
                    <a:pt x="762" y="576"/>
                  </a:lnTo>
                  <a:lnTo>
                    <a:pt x="763" y="576"/>
                  </a:lnTo>
                  <a:lnTo>
                    <a:pt x="763" y="575"/>
                  </a:lnTo>
                  <a:lnTo>
                    <a:pt x="763" y="574"/>
                  </a:lnTo>
                  <a:lnTo>
                    <a:pt x="762" y="574"/>
                  </a:lnTo>
                  <a:lnTo>
                    <a:pt x="762" y="573"/>
                  </a:lnTo>
                  <a:lnTo>
                    <a:pt x="763" y="573"/>
                  </a:lnTo>
                  <a:lnTo>
                    <a:pt x="764" y="572"/>
                  </a:lnTo>
                  <a:lnTo>
                    <a:pt x="764" y="571"/>
                  </a:lnTo>
                  <a:lnTo>
                    <a:pt x="766" y="571"/>
                  </a:lnTo>
                  <a:lnTo>
                    <a:pt x="767" y="570"/>
                  </a:lnTo>
                  <a:lnTo>
                    <a:pt x="768" y="570"/>
                  </a:lnTo>
                  <a:lnTo>
                    <a:pt x="769" y="569"/>
                  </a:lnTo>
                  <a:lnTo>
                    <a:pt x="770" y="567"/>
                  </a:lnTo>
                  <a:lnTo>
                    <a:pt x="770" y="566"/>
                  </a:lnTo>
                  <a:lnTo>
                    <a:pt x="771" y="566"/>
                  </a:lnTo>
                  <a:lnTo>
                    <a:pt x="771" y="567"/>
                  </a:lnTo>
                  <a:lnTo>
                    <a:pt x="770" y="569"/>
                  </a:lnTo>
                  <a:lnTo>
                    <a:pt x="769" y="571"/>
                  </a:lnTo>
                  <a:lnTo>
                    <a:pt x="769" y="572"/>
                  </a:lnTo>
                  <a:lnTo>
                    <a:pt x="770" y="573"/>
                  </a:lnTo>
                  <a:lnTo>
                    <a:pt x="769" y="574"/>
                  </a:lnTo>
                  <a:lnTo>
                    <a:pt x="769" y="576"/>
                  </a:lnTo>
                  <a:lnTo>
                    <a:pt x="769" y="578"/>
                  </a:lnTo>
                  <a:lnTo>
                    <a:pt x="769" y="579"/>
                  </a:lnTo>
                  <a:lnTo>
                    <a:pt x="769" y="580"/>
                  </a:lnTo>
                  <a:lnTo>
                    <a:pt x="768" y="580"/>
                  </a:lnTo>
                  <a:lnTo>
                    <a:pt x="768" y="581"/>
                  </a:lnTo>
                  <a:lnTo>
                    <a:pt x="768" y="582"/>
                  </a:lnTo>
                  <a:lnTo>
                    <a:pt x="768" y="583"/>
                  </a:lnTo>
                  <a:lnTo>
                    <a:pt x="768" y="584"/>
                  </a:lnTo>
                  <a:lnTo>
                    <a:pt x="768" y="586"/>
                  </a:lnTo>
                  <a:lnTo>
                    <a:pt x="768" y="587"/>
                  </a:lnTo>
                  <a:lnTo>
                    <a:pt x="768" y="588"/>
                  </a:lnTo>
                  <a:lnTo>
                    <a:pt x="768" y="589"/>
                  </a:lnTo>
                  <a:lnTo>
                    <a:pt x="769" y="589"/>
                  </a:lnTo>
                  <a:lnTo>
                    <a:pt x="769" y="590"/>
                  </a:lnTo>
                  <a:lnTo>
                    <a:pt x="768" y="591"/>
                  </a:lnTo>
                  <a:lnTo>
                    <a:pt x="767" y="591"/>
                  </a:lnTo>
                  <a:lnTo>
                    <a:pt x="767" y="590"/>
                  </a:lnTo>
                  <a:lnTo>
                    <a:pt x="767" y="589"/>
                  </a:lnTo>
                  <a:lnTo>
                    <a:pt x="766" y="589"/>
                  </a:lnTo>
                  <a:lnTo>
                    <a:pt x="766" y="590"/>
                  </a:lnTo>
                  <a:lnTo>
                    <a:pt x="767" y="591"/>
                  </a:lnTo>
                  <a:lnTo>
                    <a:pt x="766" y="592"/>
                  </a:lnTo>
                  <a:lnTo>
                    <a:pt x="766" y="594"/>
                  </a:lnTo>
                  <a:lnTo>
                    <a:pt x="764" y="595"/>
                  </a:lnTo>
                  <a:lnTo>
                    <a:pt x="766" y="595"/>
                  </a:lnTo>
                  <a:lnTo>
                    <a:pt x="764" y="595"/>
                  </a:lnTo>
                  <a:lnTo>
                    <a:pt x="764" y="596"/>
                  </a:lnTo>
                  <a:lnTo>
                    <a:pt x="764" y="597"/>
                  </a:lnTo>
                  <a:lnTo>
                    <a:pt x="766" y="596"/>
                  </a:lnTo>
                  <a:lnTo>
                    <a:pt x="767" y="597"/>
                  </a:lnTo>
                  <a:lnTo>
                    <a:pt x="766" y="597"/>
                  </a:lnTo>
                  <a:lnTo>
                    <a:pt x="767" y="598"/>
                  </a:lnTo>
                  <a:lnTo>
                    <a:pt x="768" y="598"/>
                  </a:lnTo>
                  <a:lnTo>
                    <a:pt x="769" y="598"/>
                  </a:lnTo>
                  <a:lnTo>
                    <a:pt x="769" y="597"/>
                  </a:lnTo>
                  <a:lnTo>
                    <a:pt x="770" y="597"/>
                  </a:lnTo>
                  <a:lnTo>
                    <a:pt x="770" y="598"/>
                  </a:lnTo>
                  <a:lnTo>
                    <a:pt x="770" y="599"/>
                  </a:lnTo>
                  <a:lnTo>
                    <a:pt x="770" y="600"/>
                  </a:lnTo>
                  <a:lnTo>
                    <a:pt x="769" y="601"/>
                  </a:lnTo>
                  <a:lnTo>
                    <a:pt x="769" y="603"/>
                  </a:lnTo>
                  <a:lnTo>
                    <a:pt x="769" y="604"/>
                  </a:lnTo>
                  <a:lnTo>
                    <a:pt x="768" y="605"/>
                  </a:lnTo>
                  <a:lnTo>
                    <a:pt x="769" y="605"/>
                  </a:lnTo>
                  <a:lnTo>
                    <a:pt x="770" y="605"/>
                  </a:lnTo>
                  <a:lnTo>
                    <a:pt x="770" y="606"/>
                  </a:lnTo>
                  <a:lnTo>
                    <a:pt x="771" y="606"/>
                  </a:lnTo>
                  <a:lnTo>
                    <a:pt x="771" y="605"/>
                  </a:lnTo>
                  <a:lnTo>
                    <a:pt x="772" y="605"/>
                  </a:lnTo>
                  <a:lnTo>
                    <a:pt x="772" y="604"/>
                  </a:lnTo>
                  <a:lnTo>
                    <a:pt x="772" y="603"/>
                  </a:lnTo>
                  <a:lnTo>
                    <a:pt x="772" y="604"/>
                  </a:lnTo>
                  <a:lnTo>
                    <a:pt x="773" y="604"/>
                  </a:lnTo>
                  <a:lnTo>
                    <a:pt x="775" y="601"/>
                  </a:lnTo>
                  <a:lnTo>
                    <a:pt x="775" y="600"/>
                  </a:lnTo>
                  <a:lnTo>
                    <a:pt x="776" y="600"/>
                  </a:lnTo>
                  <a:lnTo>
                    <a:pt x="776" y="601"/>
                  </a:lnTo>
                  <a:lnTo>
                    <a:pt x="777" y="601"/>
                  </a:lnTo>
                  <a:lnTo>
                    <a:pt x="777" y="600"/>
                  </a:lnTo>
                  <a:lnTo>
                    <a:pt x="777" y="599"/>
                  </a:lnTo>
                  <a:lnTo>
                    <a:pt x="778" y="599"/>
                  </a:lnTo>
                  <a:lnTo>
                    <a:pt x="778" y="600"/>
                  </a:lnTo>
                  <a:lnTo>
                    <a:pt x="778" y="601"/>
                  </a:lnTo>
                  <a:lnTo>
                    <a:pt x="778" y="603"/>
                  </a:lnTo>
                  <a:lnTo>
                    <a:pt x="775" y="607"/>
                  </a:lnTo>
                  <a:lnTo>
                    <a:pt x="776" y="607"/>
                  </a:lnTo>
                  <a:lnTo>
                    <a:pt x="777" y="606"/>
                  </a:lnTo>
                  <a:lnTo>
                    <a:pt x="777" y="605"/>
                  </a:lnTo>
                  <a:lnTo>
                    <a:pt x="777" y="606"/>
                  </a:lnTo>
                  <a:lnTo>
                    <a:pt x="778" y="606"/>
                  </a:lnTo>
                  <a:lnTo>
                    <a:pt x="779" y="606"/>
                  </a:lnTo>
                  <a:lnTo>
                    <a:pt x="779" y="607"/>
                  </a:lnTo>
                  <a:lnTo>
                    <a:pt x="780" y="607"/>
                  </a:lnTo>
                  <a:lnTo>
                    <a:pt x="779" y="607"/>
                  </a:lnTo>
                  <a:lnTo>
                    <a:pt x="779" y="608"/>
                  </a:lnTo>
                  <a:lnTo>
                    <a:pt x="780" y="608"/>
                  </a:lnTo>
                  <a:lnTo>
                    <a:pt x="780" y="607"/>
                  </a:lnTo>
                  <a:lnTo>
                    <a:pt x="780" y="606"/>
                  </a:lnTo>
                  <a:lnTo>
                    <a:pt x="780" y="607"/>
                  </a:lnTo>
                  <a:lnTo>
                    <a:pt x="781" y="607"/>
                  </a:lnTo>
                  <a:lnTo>
                    <a:pt x="781" y="608"/>
                  </a:lnTo>
                  <a:lnTo>
                    <a:pt x="781" y="609"/>
                  </a:lnTo>
                  <a:lnTo>
                    <a:pt x="781" y="611"/>
                  </a:lnTo>
                  <a:lnTo>
                    <a:pt x="781" y="612"/>
                  </a:lnTo>
                  <a:lnTo>
                    <a:pt x="783" y="612"/>
                  </a:lnTo>
                  <a:lnTo>
                    <a:pt x="783" y="613"/>
                  </a:lnTo>
                  <a:lnTo>
                    <a:pt x="783" y="614"/>
                  </a:lnTo>
                  <a:lnTo>
                    <a:pt x="783" y="615"/>
                  </a:lnTo>
                  <a:lnTo>
                    <a:pt x="781" y="614"/>
                  </a:lnTo>
                  <a:lnTo>
                    <a:pt x="781" y="615"/>
                  </a:lnTo>
                  <a:lnTo>
                    <a:pt x="780" y="615"/>
                  </a:lnTo>
                  <a:lnTo>
                    <a:pt x="778" y="615"/>
                  </a:lnTo>
                  <a:lnTo>
                    <a:pt x="778" y="614"/>
                  </a:lnTo>
                  <a:lnTo>
                    <a:pt x="776" y="615"/>
                  </a:lnTo>
                  <a:lnTo>
                    <a:pt x="775" y="616"/>
                  </a:lnTo>
                  <a:lnTo>
                    <a:pt x="773" y="616"/>
                  </a:lnTo>
                  <a:lnTo>
                    <a:pt x="773" y="615"/>
                  </a:lnTo>
                  <a:lnTo>
                    <a:pt x="773" y="614"/>
                  </a:lnTo>
                  <a:lnTo>
                    <a:pt x="772" y="614"/>
                  </a:lnTo>
                  <a:lnTo>
                    <a:pt x="772" y="613"/>
                  </a:lnTo>
                  <a:lnTo>
                    <a:pt x="773" y="612"/>
                  </a:lnTo>
                  <a:lnTo>
                    <a:pt x="773" y="611"/>
                  </a:lnTo>
                  <a:lnTo>
                    <a:pt x="772" y="612"/>
                  </a:lnTo>
                  <a:lnTo>
                    <a:pt x="772" y="613"/>
                  </a:lnTo>
                  <a:lnTo>
                    <a:pt x="772" y="614"/>
                  </a:lnTo>
                  <a:lnTo>
                    <a:pt x="772" y="615"/>
                  </a:lnTo>
                  <a:lnTo>
                    <a:pt x="771" y="615"/>
                  </a:lnTo>
                  <a:lnTo>
                    <a:pt x="770" y="615"/>
                  </a:lnTo>
                  <a:lnTo>
                    <a:pt x="771" y="615"/>
                  </a:lnTo>
                  <a:lnTo>
                    <a:pt x="771" y="614"/>
                  </a:lnTo>
                  <a:lnTo>
                    <a:pt x="770" y="614"/>
                  </a:lnTo>
                  <a:lnTo>
                    <a:pt x="769" y="615"/>
                  </a:lnTo>
                  <a:lnTo>
                    <a:pt x="769" y="614"/>
                  </a:lnTo>
                  <a:lnTo>
                    <a:pt x="769" y="613"/>
                  </a:lnTo>
                  <a:lnTo>
                    <a:pt x="768" y="612"/>
                  </a:lnTo>
                  <a:lnTo>
                    <a:pt x="767" y="612"/>
                  </a:lnTo>
                  <a:lnTo>
                    <a:pt x="767" y="611"/>
                  </a:lnTo>
                  <a:lnTo>
                    <a:pt x="766" y="612"/>
                  </a:lnTo>
                  <a:lnTo>
                    <a:pt x="767" y="613"/>
                  </a:lnTo>
                  <a:lnTo>
                    <a:pt x="767" y="614"/>
                  </a:lnTo>
                  <a:lnTo>
                    <a:pt x="768" y="615"/>
                  </a:lnTo>
                  <a:lnTo>
                    <a:pt x="769" y="615"/>
                  </a:lnTo>
                  <a:lnTo>
                    <a:pt x="769" y="616"/>
                  </a:lnTo>
                  <a:lnTo>
                    <a:pt x="770" y="617"/>
                  </a:lnTo>
                  <a:lnTo>
                    <a:pt x="771" y="619"/>
                  </a:lnTo>
                  <a:lnTo>
                    <a:pt x="771" y="620"/>
                  </a:lnTo>
                  <a:lnTo>
                    <a:pt x="772" y="621"/>
                  </a:lnTo>
                  <a:lnTo>
                    <a:pt x="775" y="622"/>
                  </a:lnTo>
                  <a:lnTo>
                    <a:pt x="776" y="623"/>
                  </a:lnTo>
                  <a:lnTo>
                    <a:pt x="776" y="624"/>
                  </a:lnTo>
                  <a:lnTo>
                    <a:pt x="776" y="625"/>
                  </a:lnTo>
                  <a:lnTo>
                    <a:pt x="777" y="625"/>
                  </a:lnTo>
                  <a:lnTo>
                    <a:pt x="777" y="626"/>
                  </a:lnTo>
                  <a:lnTo>
                    <a:pt x="777" y="628"/>
                  </a:lnTo>
                  <a:lnTo>
                    <a:pt x="776" y="629"/>
                  </a:lnTo>
                  <a:lnTo>
                    <a:pt x="777" y="629"/>
                  </a:lnTo>
                  <a:lnTo>
                    <a:pt x="777" y="626"/>
                  </a:lnTo>
                  <a:lnTo>
                    <a:pt x="778" y="626"/>
                  </a:lnTo>
                  <a:lnTo>
                    <a:pt x="779" y="625"/>
                  </a:lnTo>
                  <a:lnTo>
                    <a:pt x="779" y="624"/>
                  </a:lnTo>
                  <a:lnTo>
                    <a:pt x="778" y="623"/>
                  </a:lnTo>
                  <a:lnTo>
                    <a:pt x="778" y="624"/>
                  </a:lnTo>
                  <a:lnTo>
                    <a:pt x="778" y="625"/>
                  </a:lnTo>
                  <a:lnTo>
                    <a:pt x="777" y="625"/>
                  </a:lnTo>
                  <a:lnTo>
                    <a:pt x="777" y="624"/>
                  </a:lnTo>
                  <a:lnTo>
                    <a:pt x="776" y="623"/>
                  </a:lnTo>
                  <a:lnTo>
                    <a:pt x="776" y="622"/>
                  </a:lnTo>
                  <a:lnTo>
                    <a:pt x="775" y="621"/>
                  </a:lnTo>
                  <a:lnTo>
                    <a:pt x="773" y="620"/>
                  </a:lnTo>
                  <a:lnTo>
                    <a:pt x="772" y="619"/>
                  </a:lnTo>
                  <a:lnTo>
                    <a:pt x="771" y="617"/>
                  </a:lnTo>
                  <a:lnTo>
                    <a:pt x="771" y="616"/>
                  </a:lnTo>
                  <a:lnTo>
                    <a:pt x="772" y="616"/>
                  </a:lnTo>
                  <a:lnTo>
                    <a:pt x="773" y="615"/>
                  </a:lnTo>
                  <a:lnTo>
                    <a:pt x="773" y="616"/>
                  </a:lnTo>
                  <a:lnTo>
                    <a:pt x="775" y="616"/>
                  </a:lnTo>
                  <a:lnTo>
                    <a:pt x="776" y="616"/>
                  </a:lnTo>
                  <a:lnTo>
                    <a:pt x="777" y="617"/>
                  </a:lnTo>
                  <a:lnTo>
                    <a:pt x="778" y="616"/>
                  </a:lnTo>
                  <a:lnTo>
                    <a:pt x="779" y="616"/>
                  </a:lnTo>
                  <a:lnTo>
                    <a:pt x="780" y="617"/>
                  </a:lnTo>
                  <a:lnTo>
                    <a:pt x="780" y="616"/>
                  </a:lnTo>
                  <a:lnTo>
                    <a:pt x="781" y="616"/>
                  </a:lnTo>
                  <a:lnTo>
                    <a:pt x="783" y="617"/>
                  </a:lnTo>
                  <a:lnTo>
                    <a:pt x="784" y="616"/>
                  </a:lnTo>
                  <a:lnTo>
                    <a:pt x="784" y="615"/>
                  </a:lnTo>
                  <a:lnTo>
                    <a:pt x="784" y="614"/>
                  </a:lnTo>
                  <a:lnTo>
                    <a:pt x="784" y="613"/>
                  </a:lnTo>
                  <a:lnTo>
                    <a:pt x="783" y="613"/>
                  </a:lnTo>
                  <a:lnTo>
                    <a:pt x="783" y="612"/>
                  </a:lnTo>
                  <a:lnTo>
                    <a:pt x="783" y="611"/>
                  </a:lnTo>
                  <a:lnTo>
                    <a:pt x="781" y="611"/>
                  </a:lnTo>
                  <a:lnTo>
                    <a:pt x="783" y="609"/>
                  </a:lnTo>
                  <a:lnTo>
                    <a:pt x="783" y="608"/>
                  </a:lnTo>
                  <a:lnTo>
                    <a:pt x="781" y="608"/>
                  </a:lnTo>
                  <a:lnTo>
                    <a:pt x="781" y="607"/>
                  </a:lnTo>
                  <a:lnTo>
                    <a:pt x="783" y="606"/>
                  </a:lnTo>
                  <a:lnTo>
                    <a:pt x="783" y="605"/>
                  </a:lnTo>
                  <a:lnTo>
                    <a:pt x="783" y="604"/>
                  </a:lnTo>
                  <a:lnTo>
                    <a:pt x="784" y="604"/>
                  </a:lnTo>
                  <a:lnTo>
                    <a:pt x="784" y="603"/>
                  </a:lnTo>
                  <a:lnTo>
                    <a:pt x="783" y="601"/>
                  </a:lnTo>
                  <a:lnTo>
                    <a:pt x="781" y="600"/>
                  </a:lnTo>
                  <a:lnTo>
                    <a:pt x="781" y="599"/>
                  </a:lnTo>
                  <a:lnTo>
                    <a:pt x="781" y="598"/>
                  </a:lnTo>
                  <a:lnTo>
                    <a:pt x="780" y="597"/>
                  </a:lnTo>
                  <a:lnTo>
                    <a:pt x="780" y="596"/>
                  </a:lnTo>
                  <a:lnTo>
                    <a:pt x="780" y="595"/>
                  </a:lnTo>
                  <a:lnTo>
                    <a:pt x="781" y="595"/>
                  </a:lnTo>
                  <a:lnTo>
                    <a:pt x="781" y="594"/>
                  </a:lnTo>
                  <a:lnTo>
                    <a:pt x="780" y="594"/>
                  </a:lnTo>
                  <a:lnTo>
                    <a:pt x="780" y="592"/>
                  </a:lnTo>
                  <a:lnTo>
                    <a:pt x="779" y="591"/>
                  </a:lnTo>
                  <a:lnTo>
                    <a:pt x="779" y="590"/>
                  </a:lnTo>
                  <a:lnTo>
                    <a:pt x="778" y="590"/>
                  </a:lnTo>
                  <a:lnTo>
                    <a:pt x="778" y="589"/>
                  </a:lnTo>
                  <a:lnTo>
                    <a:pt x="777" y="589"/>
                  </a:lnTo>
                  <a:lnTo>
                    <a:pt x="777" y="588"/>
                  </a:lnTo>
                  <a:lnTo>
                    <a:pt x="776" y="588"/>
                  </a:lnTo>
                  <a:lnTo>
                    <a:pt x="775" y="587"/>
                  </a:lnTo>
                  <a:lnTo>
                    <a:pt x="776" y="586"/>
                  </a:lnTo>
                  <a:lnTo>
                    <a:pt x="776" y="584"/>
                  </a:lnTo>
                  <a:lnTo>
                    <a:pt x="777" y="584"/>
                  </a:lnTo>
                  <a:lnTo>
                    <a:pt x="777" y="582"/>
                  </a:lnTo>
                  <a:lnTo>
                    <a:pt x="777" y="581"/>
                  </a:lnTo>
                  <a:lnTo>
                    <a:pt x="777" y="580"/>
                  </a:lnTo>
                  <a:lnTo>
                    <a:pt x="777" y="579"/>
                  </a:lnTo>
                  <a:lnTo>
                    <a:pt x="778" y="578"/>
                  </a:lnTo>
                  <a:lnTo>
                    <a:pt x="778" y="576"/>
                  </a:lnTo>
                  <a:lnTo>
                    <a:pt x="778" y="575"/>
                  </a:lnTo>
                  <a:lnTo>
                    <a:pt x="778" y="574"/>
                  </a:lnTo>
                  <a:lnTo>
                    <a:pt x="780" y="574"/>
                  </a:lnTo>
                  <a:lnTo>
                    <a:pt x="781" y="573"/>
                  </a:lnTo>
                  <a:lnTo>
                    <a:pt x="781" y="574"/>
                  </a:lnTo>
                  <a:lnTo>
                    <a:pt x="780" y="574"/>
                  </a:lnTo>
                  <a:lnTo>
                    <a:pt x="780" y="575"/>
                  </a:lnTo>
                  <a:lnTo>
                    <a:pt x="781" y="575"/>
                  </a:lnTo>
                  <a:lnTo>
                    <a:pt x="783" y="573"/>
                  </a:lnTo>
                  <a:lnTo>
                    <a:pt x="784" y="574"/>
                  </a:lnTo>
                  <a:lnTo>
                    <a:pt x="785" y="574"/>
                  </a:lnTo>
                  <a:lnTo>
                    <a:pt x="786" y="574"/>
                  </a:lnTo>
                  <a:lnTo>
                    <a:pt x="786" y="575"/>
                  </a:lnTo>
                  <a:lnTo>
                    <a:pt x="787" y="575"/>
                  </a:lnTo>
                  <a:lnTo>
                    <a:pt x="788" y="574"/>
                  </a:lnTo>
                  <a:lnTo>
                    <a:pt x="788" y="573"/>
                  </a:lnTo>
                  <a:lnTo>
                    <a:pt x="788" y="572"/>
                  </a:lnTo>
                  <a:lnTo>
                    <a:pt x="789" y="572"/>
                  </a:lnTo>
                  <a:lnTo>
                    <a:pt x="790" y="570"/>
                  </a:lnTo>
                  <a:lnTo>
                    <a:pt x="792" y="570"/>
                  </a:lnTo>
                  <a:lnTo>
                    <a:pt x="792" y="569"/>
                  </a:lnTo>
                  <a:lnTo>
                    <a:pt x="793" y="567"/>
                  </a:lnTo>
                  <a:lnTo>
                    <a:pt x="794" y="566"/>
                  </a:lnTo>
                  <a:lnTo>
                    <a:pt x="795" y="566"/>
                  </a:lnTo>
                  <a:lnTo>
                    <a:pt x="795" y="565"/>
                  </a:lnTo>
                  <a:lnTo>
                    <a:pt x="795" y="564"/>
                  </a:lnTo>
                  <a:lnTo>
                    <a:pt x="795" y="563"/>
                  </a:lnTo>
                  <a:lnTo>
                    <a:pt x="794" y="563"/>
                  </a:lnTo>
                  <a:lnTo>
                    <a:pt x="794" y="562"/>
                  </a:lnTo>
                  <a:lnTo>
                    <a:pt x="795" y="562"/>
                  </a:lnTo>
                  <a:lnTo>
                    <a:pt x="795" y="561"/>
                  </a:lnTo>
                  <a:lnTo>
                    <a:pt x="797" y="558"/>
                  </a:lnTo>
                  <a:lnTo>
                    <a:pt x="801" y="557"/>
                  </a:lnTo>
                  <a:lnTo>
                    <a:pt x="801" y="556"/>
                  </a:lnTo>
                  <a:lnTo>
                    <a:pt x="802" y="556"/>
                  </a:lnTo>
                  <a:lnTo>
                    <a:pt x="802" y="555"/>
                  </a:lnTo>
                  <a:lnTo>
                    <a:pt x="803" y="555"/>
                  </a:lnTo>
                  <a:lnTo>
                    <a:pt x="803" y="554"/>
                  </a:lnTo>
                  <a:lnTo>
                    <a:pt x="803" y="553"/>
                  </a:lnTo>
                  <a:lnTo>
                    <a:pt x="804" y="553"/>
                  </a:lnTo>
                  <a:lnTo>
                    <a:pt x="805" y="552"/>
                  </a:lnTo>
                  <a:lnTo>
                    <a:pt x="802" y="553"/>
                  </a:lnTo>
                  <a:lnTo>
                    <a:pt x="801" y="553"/>
                  </a:lnTo>
                  <a:lnTo>
                    <a:pt x="799" y="553"/>
                  </a:lnTo>
                  <a:lnTo>
                    <a:pt x="799" y="552"/>
                  </a:lnTo>
                  <a:lnTo>
                    <a:pt x="801" y="552"/>
                  </a:lnTo>
                  <a:lnTo>
                    <a:pt x="801" y="550"/>
                  </a:lnTo>
                  <a:lnTo>
                    <a:pt x="801" y="549"/>
                  </a:lnTo>
                  <a:lnTo>
                    <a:pt x="801" y="548"/>
                  </a:lnTo>
                  <a:lnTo>
                    <a:pt x="799" y="548"/>
                  </a:lnTo>
                  <a:lnTo>
                    <a:pt x="801" y="547"/>
                  </a:lnTo>
                  <a:lnTo>
                    <a:pt x="801" y="546"/>
                  </a:lnTo>
                  <a:lnTo>
                    <a:pt x="802" y="545"/>
                  </a:lnTo>
                  <a:lnTo>
                    <a:pt x="802" y="544"/>
                  </a:lnTo>
                  <a:lnTo>
                    <a:pt x="801" y="544"/>
                  </a:lnTo>
                  <a:lnTo>
                    <a:pt x="801" y="542"/>
                  </a:lnTo>
                  <a:lnTo>
                    <a:pt x="801" y="541"/>
                  </a:lnTo>
                  <a:lnTo>
                    <a:pt x="799" y="541"/>
                  </a:lnTo>
                  <a:lnTo>
                    <a:pt x="799" y="540"/>
                  </a:lnTo>
                  <a:lnTo>
                    <a:pt x="801" y="540"/>
                  </a:lnTo>
                  <a:lnTo>
                    <a:pt x="799" y="540"/>
                  </a:lnTo>
                  <a:lnTo>
                    <a:pt x="798" y="540"/>
                  </a:lnTo>
                  <a:lnTo>
                    <a:pt x="797" y="540"/>
                  </a:lnTo>
                  <a:lnTo>
                    <a:pt x="797" y="539"/>
                  </a:lnTo>
                  <a:lnTo>
                    <a:pt x="796" y="539"/>
                  </a:lnTo>
                  <a:lnTo>
                    <a:pt x="796" y="538"/>
                  </a:lnTo>
                  <a:lnTo>
                    <a:pt x="797" y="538"/>
                  </a:lnTo>
                  <a:lnTo>
                    <a:pt x="797" y="537"/>
                  </a:lnTo>
                  <a:lnTo>
                    <a:pt x="796" y="537"/>
                  </a:lnTo>
                  <a:lnTo>
                    <a:pt x="796" y="538"/>
                  </a:lnTo>
                  <a:lnTo>
                    <a:pt x="796" y="539"/>
                  </a:lnTo>
                  <a:lnTo>
                    <a:pt x="796" y="540"/>
                  </a:lnTo>
                  <a:lnTo>
                    <a:pt x="796" y="541"/>
                  </a:lnTo>
                  <a:lnTo>
                    <a:pt x="795" y="541"/>
                  </a:lnTo>
                  <a:lnTo>
                    <a:pt x="795" y="542"/>
                  </a:lnTo>
                  <a:lnTo>
                    <a:pt x="794" y="544"/>
                  </a:lnTo>
                  <a:lnTo>
                    <a:pt x="795" y="544"/>
                  </a:lnTo>
                  <a:lnTo>
                    <a:pt x="795" y="545"/>
                  </a:lnTo>
                  <a:lnTo>
                    <a:pt x="796" y="545"/>
                  </a:lnTo>
                  <a:lnTo>
                    <a:pt x="796" y="544"/>
                  </a:lnTo>
                  <a:lnTo>
                    <a:pt x="796" y="545"/>
                  </a:lnTo>
                  <a:lnTo>
                    <a:pt x="798" y="542"/>
                  </a:lnTo>
                  <a:lnTo>
                    <a:pt x="797" y="544"/>
                  </a:lnTo>
                  <a:lnTo>
                    <a:pt x="796" y="545"/>
                  </a:lnTo>
                  <a:lnTo>
                    <a:pt x="796" y="546"/>
                  </a:lnTo>
                  <a:lnTo>
                    <a:pt x="795" y="547"/>
                  </a:lnTo>
                  <a:lnTo>
                    <a:pt x="795" y="548"/>
                  </a:lnTo>
                  <a:lnTo>
                    <a:pt x="794" y="548"/>
                  </a:lnTo>
                  <a:lnTo>
                    <a:pt x="792" y="548"/>
                  </a:lnTo>
                  <a:lnTo>
                    <a:pt x="790" y="549"/>
                  </a:lnTo>
                  <a:lnTo>
                    <a:pt x="789" y="549"/>
                  </a:lnTo>
                  <a:lnTo>
                    <a:pt x="788" y="549"/>
                  </a:lnTo>
                  <a:lnTo>
                    <a:pt x="788" y="548"/>
                  </a:lnTo>
                  <a:lnTo>
                    <a:pt x="787" y="548"/>
                  </a:lnTo>
                  <a:lnTo>
                    <a:pt x="787" y="546"/>
                  </a:lnTo>
                  <a:lnTo>
                    <a:pt x="788" y="545"/>
                  </a:lnTo>
                  <a:lnTo>
                    <a:pt x="788" y="544"/>
                  </a:lnTo>
                  <a:lnTo>
                    <a:pt x="787" y="544"/>
                  </a:lnTo>
                  <a:lnTo>
                    <a:pt x="787" y="542"/>
                  </a:lnTo>
                  <a:lnTo>
                    <a:pt x="787" y="541"/>
                  </a:lnTo>
                  <a:lnTo>
                    <a:pt x="787" y="540"/>
                  </a:lnTo>
                  <a:lnTo>
                    <a:pt x="788" y="540"/>
                  </a:lnTo>
                  <a:lnTo>
                    <a:pt x="789" y="541"/>
                  </a:lnTo>
                  <a:lnTo>
                    <a:pt x="789" y="540"/>
                  </a:lnTo>
                  <a:lnTo>
                    <a:pt x="790" y="539"/>
                  </a:lnTo>
                  <a:lnTo>
                    <a:pt x="790" y="538"/>
                  </a:lnTo>
                  <a:lnTo>
                    <a:pt x="792" y="538"/>
                  </a:lnTo>
                  <a:lnTo>
                    <a:pt x="793" y="538"/>
                  </a:lnTo>
                  <a:lnTo>
                    <a:pt x="793" y="537"/>
                  </a:lnTo>
                  <a:lnTo>
                    <a:pt x="793" y="536"/>
                  </a:lnTo>
                  <a:lnTo>
                    <a:pt x="793" y="534"/>
                  </a:lnTo>
                  <a:lnTo>
                    <a:pt x="794" y="534"/>
                  </a:lnTo>
                  <a:lnTo>
                    <a:pt x="794" y="533"/>
                  </a:lnTo>
                  <a:lnTo>
                    <a:pt x="793" y="534"/>
                  </a:lnTo>
                  <a:lnTo>
                    <a:pt x="792" y="534"/>
                  </a:lnTo>
                  <a:lnTo>
                    <a:pt x="790" y="534"/>
                  </a:lnTo>
                  <a:lnTo>
                    <a:pt x="790" y="533"/>
                  </a:lnTo>
                  <a:lnTo>
                    <a:pt x="790" y="532"/>
                  </a:lnTo>
                  <a:lnTo>
                    <a:pt x="790" y="531"/>
                  </a:lnTo>
                  <a:lnTo>
                    <a:pt x="790" y="530"/>
                  </a:lnTo>
                  <a:lnTo>
                    <a:pt x="790" y="529"/>
                  </a:lnTo>
                  <a:lnTo>
                    <a:pt x="789" y="529"/>
                  </a:lnTo>
                  <a:lnTo>
                    <a:pt x="790" y="528"/>
                  </a:lnTo>
                  <a:lnTo>
                    <a:pt x="793" y="527"/>
                  </a:lnTo>
                  <a:lnTo>
                    <a:pt x="794" y="525"/>
                  </a:lnTo>
                  <a:lnTo>
                    <a:pt x="795" y="525"/>
                  </a:lnTo>
                  <a:lnTo>
                    <a:pt x="795" y="527"/>
                  </a:lnTo>
                  <a:lnTo>
                    <a:pt x="796" y="527"/>
                  </a:lnTo>
                  <a:lnTo>
                    <a:pt x="796" y="525"/>
                  </a:lnTo>
                  <a:lnTo>
                    <a:pt x="797" y="524"/>
                  </a:lnTo>
                  <a:lnTo>
                    <a:pt x="798" y="523"/>
                  </a:lnTo>
                  <a:lnTo>
                    <a:pt x="799" y="522"/>
                  </a:lnTo>
                  <a:lnTo>
                    <a:pt x="799" y="523"/>
                  </a:lnTo>
                  <a:lnTo>
                    <a:pt x="799" y="524"/>
                  </a:lnTo>
                  <a:lnTo>
                    <a:pt x="798" y="524"/>
                  </a:lnTo>
                  <a:lnTo>
                    <a:pt x="798" y="525"/>
                  </a:lnTo>
                  <a:lnTo>
                    <a:pt x="797" y="527"/>
                  </a:lnTo>
                  <a:lnTo>
                    <a:pt x="797" y="528"/>
                  </a:lnTo>
                  <a:lnTo>
                    <a:pt x="796" y="528"/>
                  </a:lnTo>
                  <a:lnTo>
                    <a:pt x="796" y="530"/>
                  </a:lnTo>
                  <a:lnTo>
                    <a:pt x="796" y="529"/>
                  </a:lnTo>
                  <a:lnTo>
                    <a:pt x="796" y="530"/>
                  </a:lnTo>
                  <a:lnTo>
                    <a:pt x="796" y="531"/>
                  </a:lnTo>
                  <a:lnTo>
                    <a:pt x="797" y="531"/>
                  </a:lnTo>
                  <a:lnTo>
                    <a:pt x="796" y="532"/>
                  </a:lnTo>
                  <a:lnTo>
                    <a:pt x="797" y="532"/>
                  </a:lnTo>
                  <a:lnTo>
                    <a:pt x="797" y="531"/>
                  </a:lnTo>
                  <a:lnTo>
                    <a:pt x="798" y="531"/>
                  </a:lnTo>
                  <a:lnTo>
                    <a:pt x="798" y="530"/>
                  </a:lnTo>
                  <a:lnTo>
                    <a:pt x="799" y="529"/>
                  </a:lnTo>
                  <a:lnTo>
                    <a:pt x="798" y="529"/>
                  </a:lnTo>
                  <a:lnTo>
                    <a:pt x="799" y="529"/>
                  </a:lnTo>
                  <a:lnTo>
                    <a:pt x="799" y="528"/>
                  </a:lnTo>
                  <a:lnTo>
                    <a:pt x="801" y="527"/>
                  </a:lnTo>
                  <a:lnTo>
                    <a:pt x="801" y="525"/>
                  </a:lnTo>
                  <a:lnTo>
                    <a:pt x="802" y="525"/>
                  </a:lnTo>
                  <a:lnTo>
                    <a:pt x="802" y="524"/>
                  </a:lnTo>
                  <a:lnTo>
                    <a:pt x="801" y="525"/>
                  </a:lnTo>
                  <a:lnTo>
                    <a:pt x="799" y="525"/>
                  </a:lnTo>
                  <a:lnTo>
                    <a:pt x="799" y="523"/>
                  </a:lnTo>
                  <a:lnTo>
                    <a:pt x="801" y="522"/>
                  </a:lnTo>
                  <a:lnTo>
                    <a:pt x="801" y="521"/>
                  </a:lnTo>
                  <a:lnTo>
                    <a:pt x="799" y="520"/>
                  </a:lnTo>
                  <a:lnTo>
                    <a:pt x="797" y="520"/>
                  </a:lnTo>
                  <a:lnTo>
                    <a:pt x="796" y="521"/>
                  </a:lnTo>
                  <a:lnTo>
                    <a:pt x="795" y="521"/>
                  </a:lnTo>
                  <a:lnTo>
                    <a:pt x="795" y="522"/>
                  </a:lnTo>
                  <a:lnTo>
                    <a:pt x="795" y="523"/>
                  </a:lnTo>
                  <a:lnTo>
                    <a:pt x="794" y="523"/>
                  </a:lnTo>
                  <a:lnTo>
                    <a:pt x="792" y="523"/>
                  </a:lnTo>
                  <a:lnTo>
                    <a:pt x="789" y="523"/>
                  </a:lnTo>
                  <a:lnTo>
                    <a:pt x="789" y="522"/>
                  </a:lnTo>
                  <a:lnTo>
                    <a:pt x="788" y="522"/>
                  </a:lnTo>
                  <a:lnTo>
                    <a:pt x="788" y="521"/>
                  </a:lnTo>
                  <a:lnTo>
                    <a:pt x="787" y="521"/>
                  </a:lnTo>
                  <a:lnTo>
                    <a:pt x="786" y="519"/>
                  </a:lnTo>
                  <a:lnTo>
                    <a:pt x="786" y="517"/>
                  </a:lnTo>
                  <a:lnTo>
                    <a:pt x="786" y="516"/>
                  </a:lnTo>
                  <a:lnTo>
                    <a:pt x="785" y="516"/>
                  </a:lnTo>
                  <a:lnTo>
                    <a:pt x="785" y="515"/>
                  </a:lnTo>
                  <a:lnTo>
                    <a:pt x="783" y="515"/>
                  </a:lnTo>
                  <a:lnTo>
                    <a:pt x="783" y="516"/>
                  </a:lnTo>
                  <a:lnTo>
                    <a:pt x="783" y="517"/>
                  </a:lnTo>
                  <a:lnTo>
                    <a:pt x="784" y="517"/>
                  </a:lnTo>
                  <a:lnTo>
                    <a:pt x="783" y="519"/>
                  </a:lnTo>
                  <a:lnTo>
                    <a:pt x="781" y="520"/>
                  </a:lnTo>
                  <a:lnTo>
                    <a:pt x="780" y="519"/>
                  </a:lnTo>
                  <a:lnTo>
                    <a:pt x="780" y="517"/>
                  </a:lnTo>
                  <a:lnTo>
                    <a:pt x="779" y="517"/>
                  </a:lnTo>
                  <a:lnTo>
                    <a:pt x="779" y="519"/>
                  </a:lnTo>
                  <a:lnTo>
                    <a:pt x="779" y="517"/>
                  </a:lnTo>
                  <a:lnTo>
                    <a:pt x="778" y="517"/>
                  </a:lnTo>
                  <a:lnTo>
                    <a:pt x="777" y="517"/>
                  </a:lnTo>
                  <a:lnTo>
                    <a:pt x="777" y="516"/>
                  </a:lnTo>
                  <a:lnTo>
                    <a:pt x="773" y="515"/>
                  </a:lnTo>
                  <a:lnTo>
                    <a:pt x="772" y="514"/>
                  </a:lnTo>
                  <a:lnTo>
                    <a:pt x="771" y="514"/>
                  </a:lnTo>
                  <a:lnTo>
                    <a:pt x="770" y="512"/>
                  </a:lnTo>
                  <a:lnTo>
                    <a:pt x="769" y="512"/>
                  </a:lnTo>
                  <a:lnTo>
                    <a:pt x="769" y="513"/>
                  </a:lnTo>
                  <a:lnTo>
                    <a:pt x="769" y="514"/>
                  </a:lnTo>
                  <a:lnTo>
                    <a:pt x="769" y="513"/>
                  </a:lnTo>
                  <a:lnTo>
                    <a:pt x="768" y="513"/>
                  </a:lnTo>
                  <a:lnTo>
                    <a:pt x="769" y="512"/>
                  </a:lnTo>
                  <a:lnTo>
                    <a:pt x="768" y="512"/>
                  </a:lnTo>
                  <a:lnTo>
                    <a:pt x="768" y="513"/>
                  </a:lnTo>
                  <a:lnTo>
                    <a:pt x="767" y="512"/>
                  </a:lnTo>
                  <a:lnTo>
                    <a:pt x="767" y="513"/>
                  </a:lnTo>
                  <a:lnTo>
                    <a:pt x="767" y="512"/>
                  </a:lnTo>
                  <a:lnTo>
                    <a:pt x="766" y="512"/>
                  </a:lnTo>
                  <a:lnTo>
                    <a:pt x="766" y="511"/>
                  </a:lnTo>
                  <a:lnTo>
                    <a:pt x="764" y="511"/>
                  </a:lnTo>
                  <a:lnTo>
                    <a:pt x="763" y="509"/>
                  </a:lnTo>
                  <a:lnTo>
                    <a:pt x="763" y="508"/>
                  </a:lnTo>
                  <a:lnTo>
                    <a:pt x="764" y="508"/>
                  </a:lnTo>
                  <a:lnTo>
                    <a:pt x="764" y="509"/>
                  </a:lnTo>
                  <a:lnTo>
                    <a:pt x="764" y="508"/>
                  </a:lnTo>
                  <a:lnTo>
                    <a:pt x="764" y="507"/>
                  </a:lnTo>
                  <a:lnTo>
                    <a:pt x="764" y="506"/>
                  </a:lnTo>
                  <a:lnTo>
                    <a:pt x="763" y="506"/>
                  </a:lnTo>
                  <a:lnTo>
                    <a:pt x="762" y="506"/>
                  </a:lnTo>
                  <a:lnTo>
                    <a:pt x="759" y="502"/>
                  </a:lnTo>
                  <a:lnTo>
                    <a:pt x="759" y="500"/>
                  </a:lnTo>
                  <a:lnTo>
                    <a:pt x="759" y="499"/>
                  </a:lnTo>
                  <a:lnTo>
                    <a:pt x="758" y="499"/>
                  </a:lnTo>
                  <a:lnTo>
                    <a:pt x="758" y="498"/>
                  </a:lnTo>
                  <a:lnTo>
                    <a:pt x="758" y="497"/>
                  </a:lnTo>
                  <a:lnTo>
                    <a:pt x="758" y="496"/>
                  </a:lnTo>
                  <a:lnTo>
                    <a:pt x="758" y="494"/>
                  </a:lnTo>
                  <a:lnTo>
                    <a:pt x="758" y="492"/>
                  </a:lnTo>
                  <a:lnTo>
                    <a:pt x="758" y="491"/>
                  </a:lnTo>
                  <a:lnTo>
                    <a:pt x="759" y="490"/>
                  </a:lnTo>
                  <a:lnTo>
                    <a:pt x="760" y="490"/>
                  </a:lnTo>
                  <a:lnTo>
                    <a:pt x="760" y="489"/>
                  </a:lnTo>
                  <a:lnTo>
                    <a:pt x="760" y="488"/>
                  </a:lnTo>
                  <a:lnTo>
                    <a:pt x="760" y="487"/>
                  </a:lnTo>
                  <a:lnTo>
                    <a:pt x="760" y="486"/>
                  </a:lnTo>
                  <a:lnTo>
                    <a:pt x="761" y="484"/>
                  </a:lnTo>
                  <a:lnTo>
                    <a:pt x="761" y="486"/>
                  </a:lnTo>
                  <a:lnTo>
                    <a:pt x="762" y="486"/>
                  </a:lnTo>
                  <a:lnTo>
                    <a:pt x="762" y="484"/>
                  </a:lnTo>
                  <a:lnTo>
                    <a:pt x="762" y="483"/>
                  </a:lnTo>
                  <a:lnTo>
                    <a:pt x="763" y="483"/>
                  </a:lnTo>
                  <a:lnTo>
                    <a:pt x="764" y="484"/>
                  </a:lnTo>
                  <a:lnTo>
                    <a:pt x="766" y="484"/>
                  </a:lnTo>
                  <a:lnTo>
                    <a:pt x="767" y="484"/>
                  </a:lnTo>
                  <a:lnTo>
                    <a:pt x="767" y="486"/>
                  </a:lnTo>
                  <a:lnTo>
                    <a:pt x="767" y="484"/>
                  </a:lnTo>
                  <a:lnTo>
                    <a:pt x="766" y="484"/>
                  </a:lnTo>
                  <a:lnTo>
                    <a:pt x="764" y="483"/>
                  </a:lnTo>
                  <a:lnTo>
                    <a:pt x="763" y="483"/>
                  </a:lnTo>
                  <a:lnTo>
                    <a:pt x="763" y="482"/>
                  </a:lnTo>
                  <a:lnTo>
                    <a:pt x="763" y="481"/>
                  </a:lnTo>
                  <a:lnTo>
                    <a:pt x="764" y="480"/>
                  </a:lnTo>
                  <a:lnTo>
                    <a:pt x="766" y="479"/>
                  </a:lnTo>
                  <a:lnTo>
                    <a:pt x="764" y="479"/>
                  </a:lnTo>
                  <a:lnTo>
                    <a:pt x="762" y="481"/>
                  </a:lnTo>
                  <a:lnTo>
                    <a:pt x="761" y="482"/>
                  </a:lnTo>
                  <a:lnTo>
                    <a:pt x="761" y="481"/>
                  </a:lnTo>
                  <a:lnTo>
                    <a:pt x="760" y="481"/>
                  </a:lnTo>
                  <a:lnTo>
                    <a:pt x="759" y="480"/>
                  </a:lnTo>
                  <a:lnTo>
                    <a:pt x="759" y="479"/>
                  </a:lnTo>
                  <a:lnTo>
                    <a:pt x="758" y="478"/>
                  </a:lnTo>
                  <a:lnTo>
                    <a:pt x="757" y="477"/>
                  </a:lnTo>
                  <a:lnTo>
                    <a:pt x="755" y="475"/>
                  </a:lnTo>
                  <a:lnTo>
                    <a:pt x="757" y="473"/>
                  </a:lnTo>
                  <a:lnTo>
                    <a:pt x="757" y="472"/>
                  </a:lnTo>
                  <a:lnTo>
                    <a:pt x="757" y="471"/>
                  </a:lnTo>
                  <a:lnTo>
                    <a:pt x="757" y="470"/>
                  </a:lnTo>
                  <a:lnTo>
                    <a:pt x="757" y="469"/>
                  </a:lnTo>
                  <a:lnTo>
                    <a:pt x="757" y="467"/>
                  </a:lnTo>
                  <a:lnTo>
                    <a:pt x="758" y="466"/>
                  </a:lnTo>
                  <a:lnTo>
                    <a:pt x="758" y="465"/>
                  </a:lnTo>
                  <a:lnTo>
                    <a:pt x="759" y="465"/>
                  </a:lnTo>
                  <a:lnTo>
                    <a:pt x="758" y="465"/>
                  </a:lnTo>
                  <a:lnTo>
                    <a:pt x="758" y="464"/>
                  </a:lnTo>
                  <a:lnTo>
                    <a:pt x="758" y="465"/>
                  </a:lnTo>
                  <a:lnTo>
                    <a:pt x="757" y="465"/>
                  </a:lnTo>
                  <a:lnTo>
                    <a:pt x="757" y="464"/>
                  </a:lnTo>
                  <a:lnTo>
                    <a:pt x="755" y="464"/>
                  </a:lnTo>
                  <a:lnTo>
                    <a:pt x="757" y="463"/>
                  </a:lnTo>
                  <a:lnTo>
                    <a:pt x="757" y="462"/>
                  </a:lnTo>
                  <a:lnTo>
                    <a:pt x="758" y="463"/>
                  </a:lnTo>
                  <a:lnTo>
                    <a:pt x="758" y="462"/>
                  </a:lnTo>
                  <a:lnTo>
                    <a:pt x="757" y="462"/>
                  </a:lnTo>
                  <a:lnTo>
                    <a:pt x="757" y="461"/>
                  </a:lnTo>
                  <a:lnTo>
                    <a:pt x="758" y="458"/>
                  </a:lnTo>
                  <a:lnTo>
                    <a:pt x="757" y="460"/>
                  </a:lnTo>
                  <a:lnTo>
                    <a:pt x="757" y="458"/>
                  </a:lnTo>
                  <a:lnTo>
                    <a:pt x="757" y="457"/>
                  </a:lnTo>
                  <a:lnTo>
                    <a:pt x="759" y="457"/>
                  </a:lnTo>
                  <a:lnTo>
                    <a:pt x="759" y="456"/>
                  </a:lnTo>
                  <a:lnTo>
                    <a:pt x="759" y="455"/>
                  </a:lnTo>
                  <a:lnTo>
                    <a:pt x="760" y="454"/>
                  </a:lnTo>
                  <a:lnTo>
                    <a:pt x="762" y="453"/>
                  </a:lnTo>
                  <a:lnTo>
                    <a:pt x="763" y="454"/>
                  </a:lnTo>
                  <a:lnTo>
                    <a:pt x="763" y="455"/>
                  </a:lnTo>
                  <a:lnTo>
                    <a:pt x="764" y="455"/>
                  </a:lnTo>
                  <a:lnTo>
                    <a:pt x="767" y="457"/>
                  </a:lnTo>
                  <a:lnTo>
                    <a:pt x="768" y="457"/>
                  </a:lnTo>
                  <a:lnTo>
                    <a:pt x="768" y="456"/>
                  </a:lnTo>
                  <a:lnTo>
                    <a:pt x="768" y="455"/>
                  </a:lnTo>
                  <a:lnTo>
                    <a:pt x="767" y="455"/>
                  </a:lnTo>
                  <a:lnTo>
                    <a:pt x="769" y="455"/>
                  </a:lnTo>
                  <a:lnTo>
                    <a:pt x="769" y="454"/>
                  </a:lnTo>
                  <a:lnTo>
                    <a:pt x="768" y="454"/>
                  </a:lnTo>
                  <a:lnTo>
                    <a:pt x="768" y="453"/>
                  </a:lnTo>
                  <a:lnTo>
                    <a:pt x="768" y="452"/>
                  </a:lnTo>
                  <a:lnTo>
                    <a:pt x="769" y="450"/>
                  </a:lnTo>
                  <a:lnTo>
                    <a:pt x="768" y="450"/>
                  </a:lnTo>
                  <a:lnTo>
                    <a:pt x="769" y="450"/>
                  </a:lnTo>
                  <a:lnTo>
                    <a:pt x="769" y="449"/>
                  </a:lnTo>
                  <a:lnTo>
                    <a:pt x="768" y="449"/>
                  </a:lnTo>
                  <a:lnTo>
                    <a:pt x="768" y="450"/>
                  </a:lnTo>
                  <a:lnTo>
                    <a:pt x="767" y="450"/>
                  </a:lnTo>
                  <a:lnTo>
                    <a:pt x="766" y="449"/>
                  </a:lnTo>
                  <a:lnTo>
                    <a:pt x="764" y="449"/>
                  </a:lnTo>
                  <a:lnTo>
                    <a:pt x="763" y="448"/>
                  </a:lnTo>
                  <a:lnTo>
                    <a:pt x="762" y="448"/>
                  </a:lnTo>
                  <a:lnTo>
                    <a:pt x="762" y="447"/>
                  </a:lnTo>
                  <a:lnTo>
                    <a:pt x="763" y="447"/>
                  </a:lnTo>
                  <a:lnTo>
                    <a:pt x="762" y="446"/>
                  </a:lnTo>
                  <a:lnTo>
                    <a:pt x="763" y="446"/>
                  </a:lnTo>
                  <a:lnTo>
                    <a:pt x="764" y="445"/>
                  </a:lnTo>
                  <a:lnTo>
                    <a:pt x="766" y="445"/>
                  </a:lnTo>
                  <a:lnTo>
                    <a:pt x="766" y="444"/>
                  </a:lnTo>
                  <a:lnTo>
                    <a:pt x="767" y="442"/>
                  </a:lnTo>
                  <a:lnTo>
                    <a:pt x="767" y="441"/>
                  </a:lnTo>
                  <a:lnTo>
                    <a:pt x="768" y="441"/>
                  </a:lnTo>
                  <a:lnTo>
                    <a:pt x="770" y="441"/>
                  </a:lnTo>
                  <a:lnTo>
                    <a:pt x="770" y="440"/>
                  </a:lnTo>
                  <a:lnTo>
                    <a:pt x="770" y="439"/>
                  </a:lnTo>
                  <a:lnTo>
                    <a:pt x="770" y="438"/>
                  </a:lnTo>
                  <a:lnTo>
                    <a:pt x="771" y="438"/>
                  </a:lnTo>
                  <a:lnTo>
                    <a:pt x="772" y="437"/>
                  </a:lnTo>
                  <a:lnTo>
                    <a:pt x="773" y="437"/>
                  </a:lnTo>
                  <a:lnTo>
                    <a:pt x="775" y="437"/>
                  </a:lnTo>
                  <a:lnTo>
                    <a:pt x="776" y="437"/>
                  </a:lnTo>
                  <a:lnTo>
                    <a:pt x="777" y="437"/>
                  </a:lnTo>
                  <a:lnTo>
                    <a:pt x="778" y="436"/>
                  </a:lnTo>
                  <a:lnTo>
                    <a:pt x="777" y="436"/>
                  </a:lnTo>
                  <a:lnTo>
                    <a:pt x="776" y="437"/>
                  </a:lnTo>
                  <a:lnTo>
                    <a:pt x="775" y="437"/>
                  </a:lnTo>
                  <a:lnTo>
                    <a:pt x="771" y="437"/>
                  </a:lnTo>
                  <a:lnTo>
                    <a:pt x="770" y="437"/>
                  </a:lnTo>
                  <a:lnTo>
                    <a:pt x="770" y="436"/>
                  </a:lnTo>
                  <a:lnTo>
                    <a:pt x="770" y="435"/>
                  </a:lnTo>
                  <a:lnTo>
                    <a:pt x="770" y="433"/>
                  </a:lnTo>
                  <a:lnTo>
                    <a:pt x="773" y="432"/>
                  </a:lnTo>
                  <a:lnTo>
                    <a:pt x="778" y="431"/>
                  </a:lnTo>
                  <a:lnTo>
                    <a:pt x="779" y="432"/>
                  </a:lnTo>
                  <a:lnTo>
                    <a:pt x="780" y="433"/>
                  </a:lnTo>
                  <a:lnTo>
                    <a:pt x="779" y="435"/>
                  </a:lnTo>
                  <a:lnTo>
                    <a:pt x="778" y="435"/>
                  </a:lnTo>
                  <a:lnTo>
                    <a:pt x="779" y="435"/>
                  </a:lnTo>
                  <a:lnTo>
                    <a:pt x="779" y="436"/>
                  </a:lnTo>
                  <a:lnTo>
                    <a:pt x="778" y="437"/>
                  </a:lnTo>
                  <a:lnTo>
                    <a:pt x="777" y="438"/>
                  </a:lnTo>
                  <a:lnTo>
                    <a:pt x="778" y="438"/>
                  </a:lnTo>
                  <a:lnTo>
                    <a:pt x="778" y="439"/>
                  </a:lnTo>
                  <a:lnTo>
                    <a:pt x="778" y="440"/>
                  </a:lnTo>
                  <a:lnTo>
                    <a:pt x="778" y="439"/>
                  </a:lnTo>
                  <a:lnTo>
                    <a:pt x="779" y="439"/>
                  </a:lnTo>
                  <a:lnTo>
                    <a:pt x="779" y="438"/>
                  </a:lnTo>
                  <a:lnTo>
                    <a:pt x="779" y="437"/>
                  </a:lnTo>
                  <a:lnTo>
                    <a:pt x="779" y="438"/>
                  </a:lnTo>
                  <a:lnTo>
                    <a:pt x="780" y="438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80" y="442"/>
                  </a:lnTo>
                  <a:lnTo>
                    <a:pt x="781" y="440"/>
                  </a:lnTo>
                  <a:lnTo>
                    <a:pt x="783" y="438"/>
                  </a:lnTo>
                  <a:lnTo>
                    <a:pt x="784" y="439"/>
                  </a:lnTo>
                  <a:lnTo>
                    <a:pt x="785" y="438"/>
                  </a:lnTo>
                  <a:lnTo>
                    <a:pt x="785" y="439"/>
                  </a:lnTo>
                  <a:lnTo>
                    <a:pt x="786" y="439"/>
                  </a:lnTo>
                  <a:lnTo>
                    <a:pt x="787" y="439"/>
                  </a:lnTo>
                  <a:lnTo>
                    <a:pt x="787" y="438"/>
                  </a:lnTo>
                  <a:lnTo>
                    <a:pt x="788" y="438"/>
                  </a:lnTo>
                  <a:lnTo>
                    <a:pt x="788" y="439"/>
                  </a:lnTo>
                  <a:lnTo>
                    <a:pt x="788" y="440"/>
                  </a:lnTo>
                  <a:lnTo>
                    <a:pt x="787" y="442"/>
                  </a:lnTo>
                  <a:lnTo>
                    <a:pt x="788" y="442"/>
                  </a:lnTo>
                  <a:lnTo>
                    <a:pt x="788" y="444"/>
                  </a:lnTo>
                  <a:lnTo>
                    <a:pt x="790" y="445"/>
                  </a:lnTo>
                  <a:lnTo>
                    <a:pt x="792" y="446"/>
                  </a:lnTo>
                  <a:lnTo>
                    <a:pt x="793" y="447"/>
                  </a:lnTo>
                  <a:lnTo>
                    <a:pt x="794" y="447"/>
                  </a:lnTo>
                  <a:lnTo>
                    <a:pt x="794" y="448"/>
                  </a:lnTo>
                  <a:lnTo>
                    <a:pt x="795" y="448"/>
                  </a:lnTo>
                  <a:lnTo>
                    <a:pt x="796" y="448"/>
                  </a:lnTo>
                  <a:lnTo>
                    <a:pt x="796" y="449"/>
                  </a:lnTo>
                  <a:lnTo>
                    <a:pt x="796" y="450"/>
                  </a:lnTo>
                  <a:lnTo>
                    <a:pt x="796" y="452"/>
                  </a:lnTo>
                  <a:lnTo>
                    <a:pt x="797" y="452"/>
                  </a:lnTo>
                  <a:lnTo>
                    <a:pt x="798" y="452"/>
                  </a:lnTo>
                  <a:lnTo>
                    <a:pt x="798" y="453"/>
                  </a:lnTo>
                  <a:lnTo>
                    <a:pt x="799" y="453"/>
                  </a:lnTo>
                  <a:lnTo>
                    <a:pt x="798" y="454"/>
                  </a:lnTo>
                  <a:lnTo>
                    <a:pt x="799" y="454"/>
                  </a:lnTo>
                  <a:lnTo>
                    <a:pt x="799" y="455"/>
                  </a:lnTo>
                  <a:lnTo>
                    <a:pt x="799" y="456"/>
                  </a:lnTo>
                  <a:lnTo>
                    <a:pt x="799" y="457"/>
                  </a:lnTo>
                  <a:lnTo>
                    <a:pt x="801" y="458"/>
                  </a:lnTo>
                  <a:lnTo>
                    <a:pt x="802" y="460"/>
                  </a:lnTo>
                  <a:lnTo>
                    <a:pt x="802" y="461"/>
                  </a:lnTo>
                  <a:lnTo>
                    <a:pt x="802" y="462"/>
                  </a:lnTo>
                  <a:lnTo>
                    <a:pt x="802" y="463"/>
                  </a:lnTo>
                  <a:lnTo>
                    <a:pt x="802" y="464"/>
                  </a:lnTo>
                  <a:lnTo>
                    <a:pt x="802" y="465"/>
                  </a:lnTo>
                  <a:lnTo>
                    <a:pt x="802" y="467"/>
                  </a:lnTo>
                  <a:lnTo>
                    <a:pt x="802" y="469"/>
                  </a:lnTo>
                  <a:lnTo>
                    <a:pt x="802" y="470"/>
                  </a:lnTo>
                  <a:lnTo>
                    <a:pt x="803" y="471"/>
                  </a:lnTo>
                  <a:lnTo>
                    <a:pt x="802" y="471"/>
                  </a:lnTo>
                  <a:lnTo>
                    <a:pt x="801" y="470"/>
                  </a:lnTo>
                  <a:lnTo>
                    <a:pt x="799" y="470"/>
                  </a:lnTo>
                  <a:lnTo>
                    <a:pt x="801" y="471"/>
                  </a:lnTo>
                  <a:lnTo>
                    <a:pt x="802" y="472"/>
                  </a:lnTo>
                  <a:lnTo>
                    <a:pt x="803" y="472"/>
                  </a:lnTo>
                  <a:lnTo>
                    <a:pt x="804" y="472"/>
                  </a:lnTo>
                  <a:lnTo>
                    <a:pt x="804" y="473"/>
                  </a:lnTo>
                  <a:lnTo>
                    <a:pt x="805" y="473"/>
                  </a:lnTo>
                  <a:lnTo>
                    <a:pt x="805" y="474"/>
                  </a:lnTo>
                  <a:lnTo>
                    <a:pt x="805" y="475"/>
                  </a:lnTo>
                  <a:lnTo>
                    <a:pt x="806" y="475"/>
                  </a:lnTo>
                  <a:lnTo>
                    <a:pt x="805" y="475"/>
                  </a:lnTo>
                  <a:lnTo>
                    <a:pt x="805" y="477"/>
                  </a:lnTo>
                  <a:lnTo>
                    <a:pt x="806" y="477"/>
                  </a:lnTo>
                  <a:lnTo>
                    <a:pt x="805" y="477"/>
                  </a:lnTo>
                  <a:lnTo>
                    <a:pt x="806" y="477"/>
                  </a:lnTo>
                  <a:lnTo>
                    <a:pt x="809" y="477"/>
                  </a:lnTo>
                  <a:lnTo>
                    <a:pt x="809" y="478"/>
                  </a:lnTo>
                  <a:lnTo>
                    <a:pt x="810" y="478"/>
                  </a:lnTo>
                  <a:lnTo>
                    <a:pt x="811" y="478"/>
                  </a:lnTo>
                  <a:lnTo>
                    <a:pt x="811" y="479"/>
                  </a:lnTo>
                  <a:lnTo>
                    <a:pt x="810" y="479"/>
                  </a:lnTo>
                  <a:lnTo>
                    <a:pt x="811" y="480"/>
                  </a:lnTo>
                  <a:lnTo>
                    <a:pt x="811" y="479"/>
                  </a:lnTo>
                  <a:lnTo>
                    <a:pt x="811" y="478"/>
                  </a:lnTo>
                  <a:lnTo>
                    <a:pt x="812" y="479"/>
                  </a:lnTo>
                  <a:lnTo>
                    <a:pt x="813" y="480"/>
                  </a:lnTo>
                  <a:lnTo>
                    <a:pt x="812" y="480"/>
                  </a:lnTo>
                  <a:lnTo>
                    <a:pt x="811" y="480"/>
                  </a:lnTo>
                  <a:lnTo>
                    <a:pt x="812" y="480"/>
                  </a:lnTo>
                  <a:lnTo>
                    <a:pt x="811" y="480"/>
                  </a:lnTo>
                  <a:lnTo>
                    <a:pt x="812" y="481"/>
                  </a:lnTo>
                  <a:lnTo>
                    <a:pt x="812" y="482"/>
                  </a:lnTo>
                  <a:lnTo>
                    <a:pt x="811" y="483"/>
                  </a:lnTo>
                  <a:lnTo>
                    <a:pt x="812" y="483"/>
                  </a:lnTo>
                  <a:lnTo>
                    <a:pt x="813" y="483"/>
                  </a:lnTo>
                  <a:lnTo>
                    <a:pt x="814" y="483"/>
                  </a:lnTo>
                  <a:lnTo>
                    <a:pt x="814" y="484"/>
                  </a:lnTo>
                  <a:lnTo>
                    <a:pt x="813" y="484"/>
                  </a:lnTo>
                  <a:lnTo>
                    <a:pt x="814" y="486"/>
                  </a:lnTo>
                  <a:lnTo>
                    <a:pt x="815" y="486"/>
                  </a:lnTo>
                  <a:lnTo>
                    <a:pt x="815" y="487"/>
                  </a:lnTo>
                  <a:lnTo>
                    <a:pt x="815" y="488"/>
                  </a:lnTo>
                  <a:lnTo>
                    <a:pt x="815" y="489"/>
                  </a:lnTo>
                  <a:lnTo>
                    <a:pt x="814" y="489"/>
                  </a:lnTo>
                  <a:lnTo>
                    <a:pt x="815" y="489"/>
                  </a:lnTo>
                  <a:lnTo>
                    <a:pt x="816" y="490"/>
                  </a:lnTo>
                  <a:lnTo>
                    <a:pt x="815" y="490"/>
                  </a:lnTo>
                  <a:lnTo>
                    <a:pt x="816" y="490"/>
                  </a:lnTo>
                  <a:lnTo>
                    <a:pt x="816" y="491"/>
                  </a:lnTo>
                  <a:lnTo>
                    <a:pt x="816" y="490"/>
                  </a:lnTo>
                  <a:lnTo>
                    <a:pt x="816" y="489"/>
                  </a:lnTo>
                  <a:lnTo>
                    <a:pt x="818" y="489"/>
                  </a:lnTo>
                  <a:lnTo>
                    <a:pt x="818" y="488"/>
                  </a:lnTo>
                  <a:lnTo>
                    <a:pt x="816" y="488"/>
                  </a:lnTo>
                  <a:lnTo>
                    <a:pt x="816" y="487"/>
                  </a:lnTo>
                  <a:lnTo>
                    <a:pt x="818" y="487"/>
                  </a:lnTo>
                  <a:lnTo>
                    <a:pt x="819" y="488"/>
                  </a:lnTo>
                  <a:lnTo>
                    <a:pt x="819" y="487"/>
                  </a:lnTo>
                  <a:lnTo>
                    <a:pt x="820" y="487"/>
                  </a:lnTo>
                  <a:lnTo>
                    <a:pt x="820" y="488"/>
                  </a:lnTo>
                  <a:lnTo>
                    <a:pt x="820" y="489"/>
                  </a:lnTo>
                  <a:lnTo>
                    <a:pt x="819" y="489"/>
                  </a:lnTo>
                  <a:lnTo>
                    <a:pt x="820" y="490"/>
                  </a:lnTo>
                  <a:lnTo>
                    <a:pt x="820" y="491"/>
                  </a:lnTo>
                  <a:lnTo>
                    <a:pt x="820" y="492"/>
                  </a:lnTo>
                  <a:lnTo>
                    <a:pt x="821" y="492"/>
                  </a:lnTo>
                  <a:lnTo>
                    <a:pt x="821" y="491"/>
                  </a:lnTo>
                  <a:lnTo>
                    <a:pt x="822" y="492"/>
                  </a:lnTo>
                  <a:lnTo>
                    <a:pt x="823" y="494"/>
                  </a:lnTo>
                  <a:lnTo>
                    <a:pt x="822" y="495"/>
                  </a:lnTo>
                  <a:lnTo>
                    <a:pt x="821" y="495"/>
                  </a:lnTo>
                  <a:lnTo>
                    <a:pt x="819" y="495"/>
                  </a:lnTo>
                  <a:lnTo>
                    <a:pt x="818" y="496"/>
                  </a:lnTo>
                  <a:lnTo>
                    <a:pt x="816" y="496"/>
                  </a:lnTo>
                  <a:lnTo>
                    <a:pt x="815" y="495"/>
                  </a:lnTo>
                  <a:lnTo>
                    <a:pt x="815" y="494"/>
                  </a:lnTo>
                  <a:lnTo>
                    <a:pt x="814" y="494"/>
                  </a:lnTo>
                  <a:lnTo>
                    <a:pt x="813" y="494"/>
                  </a:lnTo>
                  <a:lnTo>
                    <a:pt x="813" y="492"/>
                  </a:lnTo>
                  <a:lnTo>
                    <a:pt x="812" y="491"/>
                  </a:lnTo>
                  <a:lnTo>
                    <a:pt x="812" y="492"/>
                  </a:lnTo>
                  <a:lnTo>
                    <a:pt x="813" y="492"/>
                  </a:lnTo>
                  <a:lnTo>
                    <a:pt x="813" y="494"/>
                  </a:lnTo>
                  <a:lnTo>
                    <a:pt x="812" y="494"/>
                  </a:lnTo>
                  <a:lnTo>
                    <a:pt x="812" y="495"/>
                  </a:lnTo>
                  <a:lnTo>
                    <a:pt x="810" y="495"/>
                  </a:lnTo>
                  <a:lnTo>
                    <a:pt x="811" y="495"/>
                  </a:lnTo>
                  <a:lnTo>
                    <a:pt x="812" y="496"/>
                  </a:lnTo>
                  <a:lnTo>
                    <a:pt x="811" y="496"/>
                  </a:lnTo>
                  <a:lnTo>
                    <a:pt x="811" y="497"/>
                  </a:lnTo>
                  <a:lnTo>
                    <a:pt x="810" y="498"/>
                  </a:lnTo>
                  <a:lnTo>
                    <a:pt x="811" y="498"/>
                  </a:lnTo>
                  <a:lnTo>
                    <a:pt x="811" y="499"/>
                  </a:lnTo>
                  <a:lnTo>
                    <a:pt x="811" y="498"/>
                  </a:lnTo>
                  <a:lnTo>
                    <a:pt x="813" y="497"/>
                  </a:lnTo>
                  <a:lnTo>
                    <a:pt x="815" y="497"/>
                  </a:lnTo>
                  <a:lnTo>
                    <a:pt x="816" y="497"/>
                  </a:lnTo>
                  <a:lnTo>
                    <a:pt x="818" y="498"/>
                  </a:lnTo>
                  <a:lnTo>
                    <a:pt x="818" y="499"/>
                  </a:lnTo>
                  <a:lnTo>
                    <a:pt x="816" y="500"/>
                  </a:lnTo>
                  <a:lnTo>
                    <a:pt x="816" y="502"/>
                  </a:lnTo>
                  <a:lnTo>
                    <a:pt x="815" y="504"/>
                  </a:lnTo>
                  <a:lnTo>
                    <a:pt x="814" y="504"/>
                  </a:lnTo>
                  <a:lnTo>
                    <a:pt x="814" y="505"/>
                  </a:lnTo>
                  <a:lnTo>
                    <a:pt x="813" y="506"/>
                  </a:lnTo>
                  <a:lnTo>
                    <a:pt x="812" y="507"/>
                  </a:lnTo>
                  <a:lnTo>
                    <a:pt x="811" y="507"/>
                  </a:lnTo>
                  <a:lnTo>
                    <a:pt x="811" y="508"/>
                  </a:lnTo>
                  <a:lnTo>
                    <a:pt x="811" y="509"/>
                  </a:lnTo>
                  <a:lnTo>
                    <a:pt x="810" y="508"/>
                  </a:lnTo>
                  <a:lnTo>
                    <a:pt x="810" y="509"/>
                  </a:lnTo>
                  <a:lnTo>
                    <a:pt x="807" y="512"/>
                  </a:lnTo>
                  <a:lnTo>
                    <a:pt x="812" y="512"/>
                  </a:lnTo>
                  <a:lnTo>
                    <a:pt x="811" y="512"/>
                  </a:lnTo>
                  <a:lnTo>
                    <a:pt x="810" y="513"/>
                  </a:lnTo>
                  <a:lnTo>
                    <a:pt x="809" y="513"/>
                  </a:lnTo>
                  <a:lnTo>
                    <a:pt x="807" y="513"/>
                  </a:lnTo>
                  <a:lnTo>
                    <a:pt x="806" y="513"/>
                  </a:lnTo>
                  <a:lnTo>
                    <a:pt x="807" y="514"/>
                  </a:lnTo>
                  <a:lnTo>
                    <a:pt x="809" y="513"/>
                  </a:lnTo>
                  <a:lnTo>
                    <a:pt x="810" y="514"/>
                  </a:lnTo>
                  <a:lnTo>
                    <a:pt x="811" y="513"/>
                  </a:lnTo>
                  <a:lnTo>
                    <a:pt x="813" y="512"/>
                  </a:lnTo>
                  <a:lnTo>
                    <a:pt x="814" y="512"/>
                  </a:lnTo>
                  <a:lnTo>
                    <a:pt x="814" y="513"/>
                  </a:lnTo>
                  <a:lnTo>
                    <a:pt x="815" y="513"/>
                  </a:lnTo>
                  <a:lnTo>
                    <a:pt x="816" y="513"/>
                  </a:lnTo>
                  <a:lnTo>
                    <a:pt x="816" y="514"/>
                  </a:lnTo>
                  <a:lnTo>
                    <a:pt x="818" y="514"/>
                  </a:lnTo>
                  <a:lnTo>
                    <a:pt x="815" y="514"/>
                  </a:lnTo>
                  <a:lnTo>
                    <a:pt x="815" y="513"/>
                  </a:lnTo>
                  <a:lnTo>
                    <a:pt x="815" y="514"/>
                  </a:lnTo>
                  <a:lnTo>
                    <a:pt x="816" y="515"/>
                  </a:lnTo>
                  <a:lnTo>
                    <a:pt x="818" y="515"/>
                  </a:lnTo>
                  <a:lnTo>
                    <a:pt x="816" y="515"/>
                  </a:lnTo>
                  <a:lnTo>
                    <a:pt x="818" y="515"/>
                  </a:lnTo>
                  <a:lnTo>
                    <a:pt x="818" y="516"/>
                  </a:lnTo>
                  <a:lnTo>
                    <a:pt x="818" y="515"/>
                  </a:lnTo>
                  <a:lnTo>
                    <a:pt x="818" y="516"/>
                  </a:lnTo>
                  <a:lnTo>
                    <a:pt x="820" y="517"/>
                  </a:lnTo>
                  <a:lnTo>
                    <a:pt x="821" y="517"/>
                  </a:lnTo>
                  <a:lnTo>
                    <a:pt x="822" y="519"/>
                  </a:lnTo>
                  <a:lnTo>
                    <a:pt x="822" y="517"/>
                  </a:lnTo>
                  <a:lnTo>
                    <a:pt x="823" y="516"/>
                  </a:lnTo>
                  <a:lnTo>
                    <a:pt x="824" y="515"/>
                  </a:lnTo>
                  <a:lnTo>
                    <a:pt x="824" y="514"/>
                  </a:lnTo>
                  <a:lnTo>
                    <a:pt x="824" y="513"/>
                  </a:lnTo>
                  <a:lnTo>
                    <a:pt x="826" y="513"/>
                  </a:lnTo>
                  <a:lnTo>
                    <a:pt x="826" y="512"/>
                  </a:lnTo>
                  <a:lnTo>
                    <a:pt x="827" y="512"/>
                  </a:lnTo>
                  <a:lnTo>
                    <a:pt x="828" y="512"/>
                  </a:lnTo>
                  <a:lnTo>
                    <a:pt x="829" y="512"/>
                  </a:lnTo>
                  <a:lnTo>
                    <a:pt x="830" y="512"/>
                  </a:lnTo>
                  <a:lnTo>
                    <a:pt x="831" y="512"/>
                  </a:lnTo>
                  <a:lnTo>
                    <a:pt x="831" y="513"/>
                  </a:lnTo>
                  <a:lnTo>
                    <a:pt x="830" y="513"/>
                  </a:lnTo>
                  <a:lnTo>
                    <a:pt x="829" y="513"/>
                  </a:lnTo>
                  <a:lnTo>
                    <a:pt x="828" y="515"/>
                  </a:lnTo>
                  <a:lnTo>
                    <a:pt x="826" y="516"/>
                  </a:lnTo>
                  <a:lnTo>
                    <a:pt x="826" y="517"/>
                  </a:lnTo>
                  <a:lnTo>
                    <a:pt x="827" y="516"/>
                  </a:lnTo>
                  <a:lnTo>
                    <a:pt x="828" y="516"/>
                  </a:lnTo>
                  <a:lnTo>
                    <a:pt x="829" y="516"/>
                  </a:lnTo>
                  <a:lnTo>
                    <a:pt x="829" y="515"/>
                  </a:lnTo>
                  <a:lnTo>
                    <a:pt x="830" y="515"/>
                  </a:lnTo>
                  <a:lnTo>
                    <a:pt x="831" y="515"/>
                  </a:lnTo>
                  <a:lnTo>
                    <a:pt x="831" y="516"/>
                  </a:lnTo>
                  <a:lnTo>
                    <a:pt x="832" y="516"/>
                  </a:lnTo>
                  <a:lnTo>
                    <a:pt x="833" y="516"/>
                  </a:lnTo>
                  <a:lnTo>
                    <a:pt x="835" y="515"/>
                  </a:lnTo>
                  <a:lnTo>
                    <a:pt x="835" y="516"/>
                  </a:lnTo>
                  <a:lnTo>
                    <a:pt x="835" y="517"/>
                  </a:lnTo>
                  <a:lnTo>
                    <a:pt x="836" y="516"/>
                  </a:lnTo>
                  <a:lnTo>
                    <a:pt x="836" y="515"/>
                  </a:lnTo>
                  <a:lnTo>
                    <a:pt x="837" y="515"/>
                  </a:lnTo>
                  <a:lnTo>
                    <a:pt x="839" y="515"/>
                  </a:lnTo>
                  <a:lnTo>
                    <a:pt x="840" y="516"/>
                  </a:lnTo>
                  <a:lnTo>
                    <a:pt x="841" y="517"/>
                  </a:lnTo>
                  <a:lnTo>
                    <a:pt x="842" y="517"/>
                  </a:lnTo>
                  <a:lnTo>
                    <a:pt x="841" y="517"/>
                  </a:lnTo>
                  <a:lnTo>
                    <a:pt x="840" y="517"/>
                  </a:lnTo>
                  <a:lnTo>
                    <a:pt x="839" y="519"/>
                  </a:lnTo>
                  <a:lnTo>
                    <a:pt x="838" y="519"/>
                  </a:lnTo>
                  <a:lnTo>
                    <a:pt x="838" y="517"/>
                  </a:lnTo>
                  <a:lnTo>
                    <a:pt x="837" y="517"/>
                  </a:lnTo>
                  <a:lnTo>
                    <a:pt x="837" y="519"/>
                  </a:lnTo>
                  <a:lnTo>
                    <a:pt x="838" y="519"/>
                  </a:lnTo>
                  <a:lnTo>
                    <a:pt x="839" y="519"/>
                  </a:lnTo>
                  <a:lnTo>
                    <a:pt x="839" y="520"/>
                  </a:lnTo>
                  <a:lnTo>
                    <a:pt x="838" y="520"/>
                  </a:lnTo>
                  <a:lnTo>
                    <a:pt x="837" y="521"/>
                  </a:lnTo>
                  <a:lnTo>
                    <a:pt x="837" y="522"/>
                  </a:lnTo>
                  <a:lnTo>
                    <a:pt x="836" y="522"/>
                  </a:lnTo>
                  <a:lnTo>
                    <a:pt x="837" y="523"/>
                  </a:lnTo>
                  <a:lnTo>
                    <a:pt x="837" y="524"/>
                  </a:lnTo>
                  <a:lnTo>
                    <a:pt x="837" y="525"/>
                  </a:lnTo>
                  <a:lnTo>
                    <a:pt x="835" y="525"/>
                  </a:lnTo>
                  <a:lnTo>
                    <a:pt x="836" y="525"/>
                  </a:lnTo>
                  <a:lnTo>
                    <a:pt x="835" y="525"/>
                  </a:lnTo>
                  <a:lnTo>
                    <a:pt x="835" y="524"/>
                  </a:lnTo>
                  <a:lnTo>
                    <a:pt x="833" y="525"/>
                  </a:lnTo>
                  <a:lnTo>
                    <a:pt x="832" y="524"/>
                  </a:lnTo>
                  <a:lnTo>
                    <a:pt x="833" y="524"/>
                  </a:lnTo>
                  <a:lnTo>
                    <a:pt x="833" y="523"/>
                  </a:lnTo>
                  <a:lnTo>
                    <a:pt x="833" y="522"/>
                  </a:lnTo>
                  <a:lnTo>
                    <a:pt x="835" y="522"/>
                  </a:lnTo>
                  <a:lnTo>
                    <a:pt x="833" y="522"/>
                  </a:lnTo>
                  <a:lnTo>
                    <a:pt x="832" y="524"/>
                  </a:lnTo>
                  <a:lnTo>
                    <a:pt x="831" y="524"/>
                  </a:lnTo>
                  <a:lnTo>
                    <a:pt x="830" y="524"/>
                  </a:lnTo>
                  <a:lnTo>
                    <a:pt x="828" y="523"/>
                  </a:lnTo>
                  <a:lnTo>
                    <a:pt x="829" y="524"/>
                  </a:lnTo>
                  <a:lnTo>
                    <a:pt x="830" y="525"/>
                  </a:lnTo>
                  <a:lnTo>
                    <a:pt x="831" y="525"/>
                  </a:lnTo>
                  <a:lnTo>
                    <a:pt x="832" y="525"/>
                  </a:lnTo>
                  <a:lnTo>
                    <a:pt x="832" y="527"/>
                  </a:lnTo>
                  <a:lnTo>
                    <a:pt x="833" y="527"/>
                  </a:lnTo>
                  <a:lnTo>
                    <a:pt x="837" y="530"/>
                  </a:lnTo>
                  <a:lnTo>
                    <a:pt x="838" y="530"/>
                  </a:lnTo>
                  <a:lnTo>
                    <a:pt x="838" y="531"/>
                  </a:lnTo>
                  <a:lnTo>
                    <a:pt x="839" y="531"/>
                  </a:lnTo>
                  <a:lnTo>
                    <a:pt x="840" y="531"/>
                  </a:lnTo>
                  <a:lnTo>
                    <a:pt x="840" y="532"/>
                  </a:lnTo>
                  <a:lnTo>
                    <a:pt x="839" y="533"/>
                  </a:lnTo>
                  <a:lnTo>
                    <a:pt x="839" y="534"/>
                  </a:lnTo>
                  <a:lnTo>
                    <a:pt x="840" y="534"/>
                  </a:lnTo>
                  <a:lnTo>
                    <a:pt x="841" y="534"/>
                  </a:lnTo>
                  <a:lnTo>
                    <a:pt x="841" y="536"/>
                  </a:lnTo>
                  <a:lnTo>
                    <a:pt x="841" y="537"/>
                  </a:lnTo>
                  <a:lnTo>
                    <a:pt x="842" y="537"/>
                  </a:lnTo>
                  <a:lnTo>
                    <a:pt x="844" y="538"/>
                  </a:lnTo>
                  <a:lnTo>
                    <a:pt x="844" y="539"/>
                  </a:lnTo>
                  <a:lnTo>
                    <a:pt x="845" y="539"/>
                  </a:lnTo>
                  <a:lnTo>
                    <a:pt x="844" y="540"/>
                  </a:lnTo>
                  <a:lnTo>
                    <a:pt x="842" y="540"/>
                  </a:lnTo>
                  <a:lnTo>
                    <a:pt x="842" y="541"/>
                  </a:lnTo>
                  <a:lnTo>
                    <a:pt x="844" y="540"/>
                  </a:lnTo>
                  <a:lnTo>
                    <a:pt x="844" y="541"/>
                  </a:lnTo>
                  <a:lnTo>
                    <a:pt x="844" y="542"/>
                  </a:lnTo>
                  <a:lnTo>
                    <a:pt x="844" y="541"/>
                  </a:lnTo>
                  <a:lnTo>
                    <a:pt x="844" y="542"/>
                  </a:lnTo>
                  <a:lnTo>
                    <a:pt x="844" y="544"/>
                  </a:lnTo>
                  <a:lnTo>
                    <a:pt x="844" y="545"/>
                  </a:lnTo>
                  <a:lnTo>
                    <a:pt x="844" y="546"/>
                  </a:lnTo>
                  <a:lnTo>
                    <a:pt x="844" y="547"/>
                  </a:lnTo>
                  <a:lnTo>
                    <a:pt x="844" y="548"/>
                  </a:lnTo>
                  <a:lnTo>
                    <a:pt x="845" y="548"/>
                  </a:lnTo>
                  <a:lnTo>
                    <a:pt x="845" y="549"/>
                  </a:lnTo>
                  <a:lnTo>
                    <a:pt x="844" y="549"/>
                  </a:lnTo>
                  <a:lnTo>
                    <a:pt x="845" y="549"/>
                  </a:lnTo>
                  <a:lnTo>
                    <a:pt x="845" y="550"/>
                  </a:lnTo>
                  <a:lnTo>
                    <a:pt x="845" y="552"/>
                  </a:lnTo>
                  <a:lnTo>
                    <a:pt x="845" y="553"/>
                  </a:lnTo>
                  <a:lnTo>
                    <a:pt x="844" y="554"/>
                  </a:lnTo>
                  <a:lnTo>
                    <a:pt x="844" y="555"/>
                  </a:lnTo>
                  <a:lnTo>
                    <a:pt x="845" y="555"/>
                  </a:lnTo>
                  <a:lnTo>
                    <a:pt x="846" y="555"/>
                  </a:lnTo>
                  <a:lnTo>
                    <a:pt x="848" y="556"/>
                  </a:lnTo>
                  <a:lnTo>
                    <a:pt x="846" y="558"/>
                  </a:lnTo>
                  <a:lnTo>
                    <a:pt x="847" y="557"/>
                  </a:lnTo>
                  <a:lnTo>
                    <a:pt x="848" y="557"/>
                  </a:lnTo>
                  <a:lnTo>
                    <a:pt x="848" y="558"/>
                  </a:lnTo>
                  <a:lnTo>
                    <a:pt x="849" y="559"/>
                  </a:lnTo>
                  <a:lnTo>
                    <a:pt x="849" y="561"/>
                  </a:lnTo>
                  <a:lnTo>
                    <a:pt x="850" y="562"/>
                  </a:lnTo>
                  <a:lnTo>
                    <a:pt x="850" y="561"/>
                  </a:lnTo>
                  <a:lnTo>
                    <a:pt x="852" y="561"/>
                  </a:lnTo>
                  <a:lnTo>
                    <a:pt x="852" y="559"/>
                  </a:lnTo>
                  <a:lnTo>
                    <a:pt x="850" y="558"/>
                  </a:lnTo>
                  <a:lnTo>
                    <a:pt x="852" y="557"/>
                  </a:lnTo>
                  <a:lnTo>
                    <a:pt x="853" y="556"/>
                  </a:lnTo>
                  <a:lnTo>
                    <a:pt x="853" y="555"/>
                  </a:lnTo>
                  <a:lnTo>
                    <a:pt x="853" y="554"/>
                  </a:lnTo>
                  <a:lnTo>
                    <a:pt x="853" y="553"/>
                  </a:lnTo>
                  <a:lnTo>
                    <a:pt x="854" y="553"/>
                  </a:lnTo>
                  <a:lnTo>
                    <a:pt x="854" y="552"/>
                  </a:lnTo>
                  <a:lnTo>
                    <a:pt x="854" y="550"/>
                  </a:lnTo>
                  <a:lnTo>
                    <a:pt x="854" y="549"/>
                  </a:lnTo>
                  <a:lnTo>
                    <a:pt x="853" y="549"/>
                  </a:lnTo>
                  <a:lnTo>
                    <a:pt x="853" y="548"/>
                  </a:lnTo>
                  <a:lnTo>
                    <a:pt x="852" y="547"/>
                  </a:lnTo>
                  <a:lnTo>
                    <a:pt x="853" y="547"/>
                  </a:lnTo>
                  <a:lnTo>
                    <a:pt x="853" y="546"/>
                  </a:lnTo>
                  <a:lnTo>
                    <a:pt x="853" y="545"/>
                  </a:lnTo>
                  <a:lnTo>
                    <a:pt x="853" y="544"/>
                  </a:lnTo>
                  <a:lnTo>
                    <a:pt x="854" y="544"/>
                  </a:lnTo>
                  <a:lnTo>
                    <a:pt x="854" y="545"/>
                  </a:lnTo>
                  <a:lnTo>
                    <a:pt x="855" y="546"/>
                  </a:lnTo>
                  <a:lnTo>
                    <a:pt x="854" y="546"/>
                  </a:lnTo>
                  <a:lnTo>
                    <a:pt x="855" y="546"/>
                  </a:lnTo>
                  <a:lnTo>
                    <a:pt x="855" y="545"/>
                  </a:lnTo>
                  <a:lnTo>
                    <a:pt x="855" y="544"/>
                  </a:lnTo>
                  <a:lnTo>
                    <a:pt x="855" y="542"/>
                  </a:lnTo>
                  <a:lnTo>
                    <a:pt x="855" y="541"/>
                  </a:lnTo>
                  <a:lnTo>
                    <a:pt x="854" y="540"/>
                  </a:lnTo>
                  <a:lnTo>
                    <a:pt x="854" y="539"/>
                  </a:lnTo>
                  <a:lnTo>
                    <a:pt x="854" y="538"/>
                  </a:lnTo>
                  <a:lnTo>
                    <a:pt x="853" y="537"/>
                  </a:lnTo>
                  <a:lnTo>
                    <a:pt x="853" y="536"/>
                  </a:lnTo>
                  <a:lnTo>
                    <a:pt x="853" y="534"/>
                  </a:lnTo>
                  <a:lnTo>
                    <a:pt x="853" y="533"/>
                  </a:lnTo>
                  <a:lnTo>
                    <a:pt x="853" y="532"/>
                  </a:lnTo>
                  <a:lnTo>
                    <a:pt x="853" y="531"/>
                  </a:lnTo>
                  <a:lnTo>
                    <a:pt x="855" y="529"/>
                  </a:lnTo>
                  <a:lnTo>
                    <a:pt x="856" y="527"/>
                  </a:lnTo>
                  <a:lnTo>
                    <a:pt x="855" y="527"/>
                  </a:lnTo>
                  <a:lnTo>
                    <a:pt x="856" y="525"/>
                  </a:lnTo>
                  <a:lnTo>
                    <a:pt x="856" y="524"/>
                  </a:lnTo>
                  <a:lnTo>
                    <a:pt x="856" y="523"/>
                  </a:lnTo>
                  <a:lnTo>
                    <a:pt x="857" y="523"/>
                  </a:lnTo>
                  <a:lnTo>
                    <a:pt x="857" y="522"/>
                  </a:lnTo>
                  <a:lnTo>
                    <a:pt x="858" y="522"/>
                  </a:lnTo>
                  <a:lnTo>
                    <a:pt x="861" y="522"/>
                  </a:lnTo>
                  <a:lnTo>
                    <a:pt x="862" y="523"/>
                  </a:lnTo>
                  <a:lnTo>
                    <a:pt x="862" y="524"/>
                  </a:lnTo>
                  <a:lnTo>
                    <a:pt x="863" y="524"/>
                  </a:lnTo>
                  <a:lnTo>
                    <a:pt x="863" y="525"/>
                  </a:lnTo>
                  <a:lnTo>
                    <a:pt x="864" y="525"/>
                  </a:lnTo>
                  <a:lnTo>
                    <a:pt x="865" y="528"/>
                  </a:lnTo>
                  <a:lnTo>
                    <a:pt x="869" y="529"/>
                  </a:lnTo>
                  <a:lnTo>
                    <a:pt x="869" y="530"/>
                  </a:lnTo>
                  <a:lnTo>
                    <a:pt x="870" y="530"/>
                  </a:lnTo>
                  <a:lnTo>
                    <a:pt x="873" y="532"/>
                  </a:lnTo>
                  <a:lnTo>
                    <a:pt x="876" y="536"/>
                  </a:lnTo>
                  <a:lnTo>
                    <a:pt x="878" y="537"/>
                  </a:lnTo>
                  <a:lnTo>
                    <a:pt x="879" y="539"/>
                  </a:lnTo>
                  <a:lnTo>
                    <a:pt x="879" y="540"/>
                  </a:lnTo>
                  <a:lnTo>
                    <a:pt x="880" y="541"/>
                  </a:lnTo>
                  <a:lnTo>
                    <a:pt x="880" y="542"/>
                  </a:lnTo>
                  <a:lnTo>
                    <a:pt x="880" y="544"/>
                  </a:lnTo>
                  <a:lnTo>
                    <a:pt x="880" y="545"/>
                  </a:lnTo>
                  <a:lnTo>
                    <a:pt x="881" y="546"/>
                  </a:lnTo>
                  <a:lnTo>
                    <a:pt x="881" y="547"/>
                  </a:lnTo>
                  <a:lnTo>
                    <a:pt x="882" y="548"/>
                  </a:lnTo>
                  <a:lnTo>
                    <a:pt x="882" y="549"/>
                  </a:lnTo>
                  <a:lnTo>
                    <a:pt x="883" y="550"/>
                  </a:lnTo>
                  <a:lnTo>
                    <a:pt x="883" y="552"/>
                  </a:lnTo>
                  <a:lnTo>
                    <a:pt x="883" y="553"/>
                  </a:lnTo>
                  <a:lnTo>
                    <a:pt x="883" y="554"/>
                  </a:lnTo>
                  <a:lnTo>
                    <a:pt x="883" y="555"/>
                  </a:lnTo>
                  <a:lnTo>
                    <a:pt x="883" y="556"/>
                  </a:lnTo>
                  <a:lnTo>
                    <a:pt x="882" y="557"/>
                  </a:lnTo>
                  <a:lnTo>
                    <a:pt x="881" y="557"/>
                  </a:lnTo>
                  <a:lnTo>
                    <a:pt x="881" y="556"/>
                  </a:lnTo>
                  <a:lnTo>
                    <a:pt x="880" y="556"/>
                  </a:lnTo>
                  <a:lnTo>
                    <a:pt x="879" y="557"/>
                  </a:lnTo>
                  <a:lnTo>
                    <a:pt x="879" y="556"/>
                  </a:lnTo>
                  <a:lnTo>
                    <a:pt x="878" y="553"/>
                  </a:lnTo>
                  <a:lnTo>
                    <a:pt x="878" y="552"/>
                  </a:lnTo>
                  <a:lnTo>
                    <a:pt x="878" y="553"/>
                  </a:lnTo>
                  <a:lnTo>
                    <a:pt x="876" y="553"/>
                  </a:lnTo>
                  <a:lnTo>
                    <a:pt x="876" y="554"/>
                  </a:lnTo>
                  <a:lnTo>
                    <a:pt x="876" y="555"/>
                  </a:lnTo>
                  <a:lnTo>
                    <a:pt x="875" y="555"/>
                  </a:lnTo>
                  <a:lnTo>
                    <a:pt x="875" y="556"/>
                  </a:lnTo>
                  <a:lnTo>
                    <a:pt x="876" y="557"/>
                  </a:lnTo>
                  <a:lnTo>
                    <a:pt x="876" y="558"/>
                  </a:lnTo>
                  <a:lnTo>
                    <a:pt x="878" y="558"/>
                  </a:lnTo>
                  <a:lnTo>
                    <a:pt x="878" y="559"/>
                  </a:lnTo>
                  <a:lnTo>
                    <a:pt x="878" y="561"/>
                  </a:lnTo>
                  <a:lnTo>
                    <a:pt x="879" y="562"/>
                  </a:lnTo>
                  <a:lnTo>
                    <a:pt x="878" y="563"/>
                  </a:lnTo>
                  <a:lnTo>
                    <a:pt x="878" y="564"/>
                  </a:lnTo>
                  <a:lnTo>
                    <a:pt x="878" y="565"/>
                  </a:lnTo>
                  <a:lnTo>
                    <a:pt x="878" y="566"/>
                  </a:lnTo>
                  <a:lnTo>
                    <a:pt x="878" y="567"/>
                  </a:lnTo>
                  <a:lnTo>
                    <a:pt x="879" y="569"/>
                  </a:lnTo>
                  <a:lnTo>
                    <a:pt x="879" y="570"/>
                  </a:lnTo>
                  <a:lnTo>
                    <a:pt x="880" y="571"/>
                  </a:lnTo>
                  <a:lnTo>
                    <a:pt x="880" y="572"/>
                  </a:lnTo>
                  <a:lnTo>
                    <a:pt x="881" y="573"/>
                  </a:lnTo>
                  <a:lnTo>
                    <a:pt x="882" y="574"/>
                  </a:lnTo>
                  <a:lnTo>
                    <a:pt x="882" y="575"/>
                  </a:lnTo>
                  <a:lnTo>
                    <a:pt x="882" y="576"/>
                  </a:lnTo>
                  <a:lnTo>
                    <a:pt x="883" y="576"/>
                  </a:lnTo>
                  <a:lnTo>
                    <a:pt x="883" y="578"/>
                  </a:lnTo>
                  <a:lnTo>
                    <a:pt x="884" y="578"/>
                  </a:lnTo>
                  <a:lnTo>
                    <a:pt x="884" y="579"/>
                  </a:lnTo>
                  <a:lnTo>
                    <a:pt x="885" y="579"/>
                  </a:lnTo>
                  <a:lnTo>
                    <a:pt x="887" y="579"/>
                  </a:lnTo>
                  <a:lnTo>
                    <a:pt x="887" y="580"/>
                  </a:lnTo>
                  <a:lnTo>
                    <a:pt x="888" y="580"/>
                  </a:lnTo>
                  <a:lnTo>
                    <a:pt x="888" y="581"/>
                  </a:lnTo>
                  <a:lnTo>
                    <a:pt x="889" y="581"/>
                  </a:lnTo>
                  <a:lnTo>
                    <a:pt x="889" y="582"/>
                  </a:lnTo>
                  <a:lnTo>
                    <a:pt x="891" y="583"/>
                  </a:lnTo>
                  <a:lnTo>
                    <a:pt x="891" y="584"/>
                  </a:lnTo>
                  <a:lnTo>
                    <a:pt x="892" y="584"/>
                  </a:lnTo>
                  <a:lnTo>
                    <a:pt x="893" y="586"/>
                  </a:lnTo>
                  <a:lnTo>
                    <a:pt x="895" y="587"/>
                  </a:lnTo>
                  <a:lnTo>
                    <a:pt x="896" y="588"/>
                  </a:lnTo>
                  <a:lnTo>
                    <a:pt x="896" y="590"/>
                  </a:lnTo>
                  <a:lnTo>
                    <a:pt x="897" y="590"/>
                  </a:lnTo>
                  <a:lnTo>
                    <a:pt x="897" y="591"/>
                  </a:lnTo>
                  <a:lnTo>
                    <a:pt x="897" y="592"/>
                  </a:lnTo>
                  <a:lnTo>
                    <a:pt x="896" y="592"/>
                  </a:lnTo>
                  <a:lnTo>
                    <a:pt x="896" y="594"/>
                  </a:lnTo>
                  <a:lnTo>
                    <a:pt x="896" y="595"/>
                  </a:lnTo>
                  <a:lnTo>
                    <a:pt x="896" y="596"/>
                  </a:lnTo>
                  <a:lnTo>
                    <a:pt x="897" y="596"/>
                  </a:lnTo>
                  <a:lnTo>
                    <a:pt x="897" y="595"/>
                  </a:lnTo>
                  <a:lnTo>
                    <a:pt x="897" y="594"/>
                  </a:lnTo>
                  <a:lnTo>
                    <a:pt x="898" y="594"/>
                  </a:lnTo>
                  <a:lnTo>
                    <a:pt x="899" y="594"/>
                  </a:lnTo>
                  <a:lnTo>
                    <a:pt x="899" y="595"/>
                  </a:lnTo>
                  <a:lnTo>
                    <a:pt x="899" y="596"/>
                  </a:lnTo>
                  <a:lnTo>
                    <a:pt x="899" y="592"/>
                  </a:lnTo>
                  <a:lnTo>
                    <a:pt x="899" y="591"/>
                  </a:lnTo>
                  <a:lnTo>
                    <a:pt x="900" y="591"/>
                  </a:lnTo>
                  <a:lnTo>
                    <a:pt x="900" y="590"/>
                  </a:lnTo>
                  <a:lnTo>
                    <a:pt x="901" y="591"/>
                  </a:lnTo>
                  <a:lnTo>
                    <a:pt x="901" y="592"/>
                  </a:lnTo>
                  <a:lnTo>
                    <a:pt x="901" y="591"/>
                  </a:lnTo>
                  <a:lnTo>
                    <a:pt x="901" y="590"/>
                  </a:lnTo>
                  <a:lnTo>
                    <a:pt x="901" y="589"/>
                  </a:lnTo>
                  <a:lnTo>
                    <a:pt x="902" y="590"/>
                  </a:lnTo>
                  <a:lnTo>
                    <a:pt x="904" y="589"/>
                  </a:lnTo>
                  <a:lnTo>
                    <a:pt x="902" y="589"/>
                  </a:lnTo>
                  <a:lnTo>
                    <a:pt x="902" y="588"/>
                  </a:lnTo>
                  <a:lnTo>
                    <a:pt x="901" y="588"/>
                  </a:lnTo>
                  <a:lnTo>
                    <a:pt x="901" y="587"/>
                  </a:lnTo>
                  <a:lnTo>
                    <a:pt x="900" y="587"/>
                  </a:lnTo>
                  <a:lnTo>
                    <a:pt x="900" y="586"/>
                  </a:lnTo>
                  <a:lnTo>
                    <a:pt x="901" y="586"/>
                  </a:lnTo>
                  <a:lnTo>
                    <a:pt x="901" y="587"/>
                  </a:lnTo>
                  <a:lnTo>
                    <a:pt x="902" y="587"/>
                  </a:lnTo>
                  <a:lnTo>
                    <a:pt x="902" y="586"/>
                  </a:lnTo>
                  <a:lnTo>
                    <a:pt x="902" y="584"/>
                  </a:lnTo>
                  <a:lnTo>
                    <a:pt x="902" y="583"/>
                  </a:lnTo>
                  <a:lnTo>
                    <a:pt x="904" y="583"/>
                  </a:lnTo>
                  <a:lnTo>
                    <a:pt x="905" y="583"/>
                  </a:lnTo>
                  <a:lnTo>
                    <a:pt x="906" y="584"/>
                  </a:lnTo>
                  <a:lnTo>
                    <a:pt x="907" y="584"/>
                  </a:lnTo>
                  <a:lnTo>
                    <a:pt x="907" y="583"/>
                  </a:lnTo>
                  <a:lnTo>
                    <a:pt x="907" y="582"/>
                  </a:lnTo>
                  <a:lnTo>
                    <a:pt x="907" y="583"/>
                  </a:lnTo>
                  <a:lnTo>
                    <a:pt x="907" y="584"/>
                  </a:lnTo>
                  <a:lnTo>
                    <a:pt x="908" y="584"/>
                  </a:lnTo>
                  <a:lnTo>
                    <a:pt x="908" y="583"/>
                  </a:lnTo>
                  <a:lnTo>
                    <a:pt x="908" y="582"/>
                  </a:lnTo>
                  <a:lnTo>
                    <a:pt x="908" y="581"/>
                  </a:lnTo>
                  <a:lnTo>
                    <a:pt x="908" y="580"/>
                  </a:lnTo>
                  <a:lnTo>
                    <a:pt x="908" y="579"/>
                  </a:lnTo>
                  <a:lnTo>
                    <a:pt x="908" y="578"/>
                  </a:lnTo>
                  <a:lnTo>
                    <a:pt x="907" y="578"/>
                  </a:lnTo>
                  <a:lnTo>
                    <a:pt x="907" y="576"/>
                  </a:lnTo>
                  <a:lnTo>
                    <a:pt x="908" y="575"/>
                  </a:lnTo>
                  <a:lnTo>
                    <a:pt x="907" y="575"/>
                  </a:lnTo>
                  <a:lnTo>
                    <a:pt x="907" y="574"/>
                  </a:lnTo>
                  <a:lnTo>
                    <a:pt x="906" y="573"/>
                  </a:lnTo>
                  <a:lnTo>
                    <a:pt x="906" y="571"/>
                  </a:lnTo>
                  <a:lnTo>
                    <a:pt x="907" y="567"/>
                  </a:lnTo>
                  <a:lnTo>
                    <a:pt x="907" y="566"/>
                  </a:lnTo>
                  <a:lnTo>
                    <a:pt x="908" y="565"/>
                  </a:lnTo>
                  <a:lnTo>
                    <a:pt x="908" y="564"/>
                  </a:lnTo>
                  <a:lnTo>
                    <a:pt x="909" y="564"/>
                  </a:lnTo>
                  <a:lnTo>
                    <a:pt x="909" y="563"/>
                  </a:lnTo>
                  <a:lnTo>
                    <a:pt x="909" y="562"/>
                  </a:lnTo>
                  <a:lnTo>
                    <a:pt x="909" y="561"/>
                  </a:lnTo>
                  <a:lnTo>
                    <a:pt x="909" y="559"/>
                  </a:lnTo>
                  <a:lnTo>
                    <a:pt x="909" y="561"/>
                  </a:lnTo>
                  <a:lnTo>
                    <a:pt x="910" y="561"/>
                  </a:lnTo>
                  <a:lnTo>
                    <a:pt x="910" y="559"/>
                  </a:lnTo>
                  <a:lnTo>
                    <a:pt x="912" y="558"/>
                  </a:lnTo>
                  <a:lnTo>
                    <a:pt x="912" y="557"/>
                  </a:lnTo>
                  <a:lnTo>
                    <a:pt x="912" y="556"/>
                  </a:lnTo>
                  <a:lnTo>
                    <a:pt x="912" y="555"/>
                  </a:lnTo>
                  <a:lnTo>
                    <a:pt x="912" y="554"/>
                  </a:lnTo>
                  <a:lnTo>
                    <a:pt x="910" y="554"/>
                  </a:lnTo>
                  <a:lnTo>
                    <a:pt x="910" y="553"/>
                  </a:lnTo>
                  <a:lnTo>
                    <a:pt x="912" y="553"/>
                  </a:lnTo>
                  <a:lnTo>
                    <a:pt x="912" y="552"/>
                  </a:lnTo>
                  <a:lnTo>
                    <a:pt x="910" y="550"/>
                  </a:lnTo>
                  <a:lnTo>
                    <a:pt x="910" y="549"/>
                  </a:lnTo>
                  <a:lnTo>
                    <a:pt x="912" y="549"/>
                  </a:lnTo>
                  <a:lnTo>
                    <a:pt x="910" y="549"/>
                  </a:lnTo>
                  <a:lnTo>
                    <a:pt x="910" y="548"/>
                  </a:lnTo>
                  <a:lnTo>
                    <a:pt x="910" y="547"/>
                  </a:lnTo>
                  <a:lnTo>
                    <a:pt x="912" y="545"/>
                  </a:lnTo>
                  <a:lnTo>
                    <a:pt x="910" y="544"/>
                  </a:lnTo>
                  <a:lnTo>
                    <a:pt x="912" y="544"/>
                  </a:lnTo>
                  <a:lnTo>
                    <a:pt x="912" y="542"/>
                  </a:lnTo>
                  <a:lnTo>
                    <a:pt x="910" y="542"/>
                  </a:lnTo>
                  <a:lnTo>
                    <a:pt x="910" y="541"/>
                  </a:lnTo>
                  <a:lnTo>
                    <a:pt x="910" y="540"/>
                  </a:lnTo>
                  <a:lnTo>
                    <a:pt x="910" y="539"/>
                  </a:lnTo>
                  <a:lnTo>
                    <a:pt x="909" y="539"/>
                  </a:lnTo>
                  <a:lnTo>
                    <a:pt x="909" y="538"/>
                  </a:lnTo>
                  <a:lnTo>
                    <a:pt x="909" y="537"/>
                  </a:lnTo>
                  <a:lnTo>
                    <a:pt x="909" y="536"/>
                  </a:lnTo>
                  <a:lnTo>
                    <a:pt x="909" y="534"/>
                  </a:lnTo>
                  <a:lnTo>
                    <a:pt x="909" y="533"/>
                  </a:lnTo>
                  <a:lnTo>
                    <a:pt x="909" y="532"/>
                  </a:lnTo>
                  <a:lnTo>
                    <a:pt x="910" y="532"/>
                  </a:lnTo>
                  <a:lnTo>
                    <a:pt x="912" y="532"/>
                  </a:lnTo>
                  <a:lnTo>
                    <a:pt x="912" y="531"/>
                  </a:lnTo>
                  <a:lnTo>
                    <a:pt x="910" y="531"/>
                  </a:lnTo>
                  <a:lnTo>
                    <a:pt x="913" y="531"/>
                  </a:lnTo>
                  <a:lnTo>
                    <a:pt x="913" y="532"/>
                  </a:lnTo>
                  <a:lnTo>
                    <a:pt x="914" y="532"/>
                  </a:lnTo>
                  <a:lnTo>
                    <a:pt x="915" y="532"/>
                  </a:lnTo>
                  <a:lnTo>
                    <a:pt x="915" y="531"/>
                  </a:lnTo>
                  <a:lnTo>
                    <a:pt x="915" y="530"/>
                  </a:lnTo>
                  <a:lnTo>
                    <a:pt x="916" y="531"/>
                  </a:lnTo>
                  <a:lnTo>
                    <a:pt x="918" y="530"/>
                  </a:lnTo>
                  <a:lnTo>
                    <a:pt x="919" y="530"/>
                  </a:lnTo>
                  <a:lnTo>
                    <a:pt x="921" y="530"/>
                  </a:lnTo>
                  <a:lnTo>
                    <a:pt x="921" y="529"/>
                  </a:lnTo>
                  <a:lnTo>
                    <a:pt x="919" y="528"/>
                  </a:lnTo>
                  <a:lnTo>
                    <a:pt x="918" y="528"/>
                  </a:lnTo>
                  <a:lnTo>
                    <a:pt x="917" y="528"/>
                  </a:lnTo>
                  <a:lnTo>
                    <a:pt x="915" y="528"/>
                  </a:lnTo>
                  <a:lnTo>
                    <a:pt x="914" y="527"/>
                  </a:lnTo>
                  <a:lnTo>
                    <a:pt x="915" y="527"/>
                  </a:lnTo>
                  <a:lnTo>
                    <a:pt x="916" y="527"/>
                  </a:lnTo>
                  <a:lnTo>
                    <a:pt x="916" y="525"/>
                  </a:lnTo>
                  <a:lnTo>
                    <a:pt x="917" y="525"/>
                  </a:lnTo>
                  <a:lnTo>
                    <a:pt x="916" y="525"/>
                  </a:lnTo>
                  <a:lnTo>
                    <a:pt x="916" y="524"/>
                  </a:lnTo>
                  <a:lnTo>
                    <a:pt x="914" y="524"/>
                  </a:lnTo>
                  <a:lnTo>
                    <a:pt x="915" y="523"/>
                  </a:lnTo>
                  <a:lnTo>
                    <a:pt x="917" y="523"/>
                  </a:lnTo>
                  <a:lnTo>
                    <a:pt x="918" y="523"/>
                  </a:lnTo>
                  <a:lnTo>
                    <a:pt x="919" y="523"/>
                  </a:lnTo>
                  <a:lnTo>
                    <a:pt x="918" y="522"/>
                  </a:lnTo>
                  <a:lnTo>
                    <a:pt x="917" y="522"/>
                  </a:lnTo>
                  <a:lnTo>
                    <a:pt x="916" y="521"/>
                  </a:lnTo>
                  <a:lnTo>
                    <a:pt x="918" y="521"/>
                  </a:lnTo>
                  <a:lnTo>
                    <a:pt x="917" y="521"/>
                  </a:lnTo>
                  <a:lnTo>
                    <a:pt x="917" y="520"/>
                  </a:lnTo>
                  <a:lnTo>
                    <a:pt x="918" y="520"/>
                  </a:lnTo>
                  <a:lnTo>
                    <a:pt x="919" y="521"/>
                  </a:lnTo>
                  <a:lnTo>
                    <a:pt x="919" y="520"/>
                  </a:lnTo>
                  <a:lnTo>
                    <a:pt x="921" y="520"/>
                  </a:lnTo>
                  <a:lnTo>
                    <a:pt x="921" y="521"/>
                  </a:lnTo>
                  <a:lnTo>
                    <a:pt x="922" y="521"/>
                  </a:lnTo>
                  <a:lnTo>
                    <a:pt x="922" y="520"/>
                  </a:lnTo>
                  <a:lnTo>
                    <a:pt x="921" y="520"/>
                  </a:lnTo>
                  <a:lnTo>
                    <a:pt x="919" y="520"/>
                  </a:lnTo>
                  <a:lnTo>
                    <a:pt x="919" y="519"/>
                  </a:lnTo>
                  <a:lnTo>
                    <a:pt x="919" y="520"/>
                  </a:lnTo>
                  <a:lnTo>
                    <a:pt x="918" y="520"/>
                  </a:lnTo>
                  <a:lnTo>
                    <a:pt x="918" y="519"/>
                  </a:lnTo>
                  <a:lnTo>
                    <a:pt x="918" y="517"/>
                  </a:lnTo>
                  <a:lnTo>
                    <a:pt x="916" y="519"/>
                  </a:lnTo>
                  <a:lnTo>
                    <a:pt x="916" y="517"/>
                  </a:lnTo>
                  <a:lnTo>
                    <a:pt x="915" y="517"/>
                  </a:lnTo>
                  <a:lnTo>
                    <a:pt x="914" y="517"/>
                  </a:lnTo>
                  <a:lnTo>
                    <a:pt x="915" y="516"/>
                  </a:lnTo>
                  <a:lnTo>
                    <a:pt x="914" y="516"/>
                  </a:lnTo>
                  <a:lnTo>
                    <a:pt x="914" y="517"/>
                  </a:lnTo>
                  <a:lnTo>
                    <a:pt x="913" y="517"/>
                  </a:lnTo>
                  <a:lnTo>
                    <a:pt x="913" y="516"/>
                  </a:lnTo>
                  <a:lnTo>
                    <a:pt x="914" y="516"/>
                  </a:lnTo>
                  <a:lnTo>
                    <a:pt x="915" y="515"/>
                  </a:lnTo>
                  <a:lnTo>
                    <a:pt x="914" y="515"/>
                  </a:lnTo>
                  <a:lnTo>
                    <a:pt x="912" y="516"/>
                  </a:lnTo>
                  <a:lnTo>
                    <a:pt x="912" y="517"/>
                  </a:lnTo>
                  <a:lnTo>
                    <a:pt x="910" y="517"/>
                  </a:lnTo>
                  <a:lnTo>
                    <a:pt x="910" y="516"/>
                  </a:lnTo>
                  <a:lnTo>
                    <a:pt x="912" y="516"/>
                  </a:lnTo>
                  <a:lnTo>
                    <a:pt x="912" y="515"/>
                  </a:lnTo>
                  <a:lnTo>
                    <a:pt x="910" y="515"/>
                  </a:lnTo>
                  <a:lnTo>
                    <a:pt x="909" y="515"/>
                  </a:lnTo>
                  <a:lnTo>
                    <a:pt x="908" y="513"/>
                  </a:lnTo>
                  <a:lnTo>
                    <a:pt x="907" y="513"/>
                  </a:lnTo>
                  <a:lnTo>
                    <a:pt x="907" y="512"/>
                  </a:lnTo>
                  <a:lnTo>
                    <a:pt x="906" y="512"/>
                  </a:lnTo>
                  <a:lnTo>
                    <a:pt x="907" y="512"/>
                  </a:lnTo>
                  <a:lnTo>
                    <a:pt x="907" y="511"/>
                  </a:lnTo>
                  <a:lnTo>
                    <a:pt x="907" y="512"/>
                  </a:lnTo>
                  <a:lnTo>
                    <a:pt x="908" y="512"/>
                  </a:lnTo>
                  <a:lnTo>
                    <a:pt x="908" y="511"/>
                  </a:lnTo>
                  <a:lnTo>
                    <a:pt x="907" y="511"/>
                  </a:lnTo>
                  <a:lnTo>
                    <a:pt x="907" y="509"/>
                  </a:lnTo>
                  <a:lnTo>
                    <a:pt x="906" y="509"/>
                  </a:lnTo>
                  <a:lnTo>
                    <a:pt x="906" y="508"/>
                  </a:lnTo>
                  <a:lnTo>
                    <a:pt x="907" y="508"/>
                  </a:lnTo>
                  <a:lnTo>
                    <a:pt x="907" y="507"/>
                  </a:lnTo>
                  <a:lnTo>
                    <a:pt x="907" y="506"/>
                  </a:lnTo>
                  <a:lnTo>
                    <a:pt x="906" y="506"/>
                  </a:lnTo>
                  <a:lnTo>
                    <a:pt x="906" y="507"/>
                  </a:lnTo>
                  <a:lnTo>
                    <a:pt x="905" y="507"/>
                  </a:lnTo>
                  <a:lnTo>
                    <a:pt x="905" y="506"/>
                  </a:lnTo>
                  <a:lnTo>
                    <a:pt x="905" y="505"/>
                  </a:lnTo>
                  <a:lnTo>
                    <a:pt x="905" y="504"/>
                  </a:lnTo>
                  <a:lnTo>
                    <a:pt x="905" y="503"/>
                  </a:lnTo>
                  <a:lnTo>
                    <a:pt x="906" y="503"/>
                  </a:lnTo>
                  <a:lnTo>
                    <a:pt x="904" y="500"/>
                  </a:lnTo>
                  <a:lnTo>
                    <a:pt x="902" y="499"/>
                  </a:lnTo>
                  <a:lnTo>
                    <a:pt x="904" y="498"/>
                  </a:lnTo>
                  <a:lnTo>
                    <a:pt x="904" y="497"/>
                  </a:lnTo>
                  <a:lnTo>
                    <a:pt x="904" y="496"/>
                  </a:lnTo>
                  <a:lnTo>
                    <a:pt x="902" y="496"/>
                  </a:lnTo>
                  <a:lnTo>
                    <a:pt x="904" y="495"/>
                  </a:lnTo>
                  <a:lnTo>
                    <a:pt x="904" y="496"/>
                  </a:lnTo>
                  <a:lnTo>
                    <a:pt x="905" y="496"/>
                  </a:lnTo>
                  <a:lnTo>
                    <a:pt x="905" y="495"/>
                  </a:lnTo>
                  <a:lnTo>
                    <a:pt x="905" y="494"/>
                  </a:lnTo>
                  <a:lnTo>
                    <a:pt x="904" y="494"/>
                  </a:lnTo>
                  <a:lnTo>
                    <a:pt x="901" y="494"/>
                  </a:lnTo>
                  <a:lnTo>
                    <a:pt x="901" y="492"/>
                  </a:lnTo>
                  <a:lnTo>
                    <a:pt x="904" y="492"/>
                  </a:lnTo>
                  <a:lnTo>
                    <a:pt x="907" y="494"/>
                  </a:lnTo>
                  <a:lnTo>
                    <a:pt x="908" y="494"/>
                  </a:lnTo>
                  <a:lnTo>
                    <a:pt x="908" y="492"/>
                  </a:lnTo>
                  <a:lnTo>
                    <a:pt x="909" y="492"/>
                  </a:lnTo>
                  <a:lnTo>
                    <a:pt x="910" y="492"/>
                  </a:lnTo>
                  <a:lnTo>
                    <a:pt x="910" y="491"/>
                  </a:lnTo>
                  <a:lnTo>
                    <a:pt x="909" y="491"/>
                  </a:lnTo>
                  <a:lnTo>
                    <a:pt x="910" y="490"/>
                  </a:lnTo>
                  <a:lnTo>
                    <a:pt x="912" y="491"/>
                  </a:lnTo>
                  <a:lnTo>
                    <a:pt x="912" y="490"/>
                  </a:lnTo>
                  <a:lnTo>
                    <a:pt x="916" y="489"/>
                  </a:lnTo>
                  <a:lnTo>
                    <a:pt x="917" y="489"/>
                  </a:lnTo>
                  <a:lnTo>
                    <a:pt x="917" y="490"/>
                  </a:lnTo>
                  <a:lnTo>
                    <a:pt x="918" y="489"/>
                  </a:lnTo>
                  <a:lnTo>
                    <a:pt x="919" y="490"/>
                  </a:lnTo>
                  <a:lnTo>
                    <a:pt x="922" y="491"/>
                  </a:lnTo>
                  <a:lnTo>
                    <a:pt x="924" y="492"/>
                  </a:lnTo>
                  <a:lnTo>
                    <a:pt x="925" y="492"/>
                  </a:lnTo>
                  <a:lnTo>
                    <a:pt x="926" y="492"/>
                  </a:lnTo>
                  <a:lnTo>
                    <a:pt x="928" y="492"/>
                  </a:lnTo>
                  <a:lnTo>
                    <a:pt x="930" y="492"/>
                  </a:lnTo>
                  <a:lnTo>
                    <a:pt x="931" y="492"/>
                  </a:lnTo>
                  <a:lnTo>
                    <a:pt x="932" y="491"/>
                  </a:lnTo>
                  <a:lnTo>
                    <a:pt x="935" y="491"/>
                  </a:lnTo>
                  <a:lnTo>
                    <a:pt x="936" y="490"/>
                  </a:lnTo>
                  <a:lnTo>
                    <a:pt x="940" y="490"/>
                  </a:lnTo>
                  <a:lnTo>
                    <a:pt x="939" y="490"/>
                  </a:lnTo>
                  <a:lnTo>
                    <a:pt x="940" y="489"/>
                  </a:lnTo>
                  <a:lnTo>
                    <a:pt x="940" y="490"/>
                  </a:lnTo>
                  <a:lnTo>
                    <a:pt x="941" y="490"/>
                  </a:lnTo>
                  <a:lnTo>
                    <a:pt x="943" y="491"/>
                  </a:lnTo>
                  <a:lnTo>
                    <a:pt x="945" y="490"/>
                  </a:lnTo>
                  <a:lnTo>
                    <a:pt x="943" y="491"/>
                  </a:lnTo>
                  <a:lnTo>
                    <a:pt x="941" y="491"/>
                  </a:lnTo>
                  <a:lnTo>
                    <a:pt x="941" y="492"/>
                  </a:lnTo>
                  <a:lnTo>
                    <a:pt x="940" y="492"/>
                  </a:lnTo>
                  <a:lnTo>
                    <a:pt x="942" y="492"/>
                  </a:lnTo>
                  <a:lnTo>
                    <a:pt x="942" y="494"/>
                  </a:lnTo>
                  <a:lnTo>
                    <a:pt x="940" y="495"/>
                  </a:lnTo>
                  <a:lnTo>
                    <a:pt x="941" y="495"/>
                  </a:lnTo>
                  <a:lnTo>
                    <a:pt x="942" y="495"/>
                  </a:lnTo>
                  <a:lnTo>
                    <a:pt x="943" y="496"/>
                  </a:lnTo>
                  <a:lnTo>
                    <a:pt x="943" y="497"/>
                  </a:lnTo>
                  <a:lnTo>
                    <a:pt x="939" y="497"/>
                  </a:lnTo>
                  <a:lnTo>
                    <a:pt x="933" y="497"/>
                  </a:lnTo>
                  <a:lnTo>
                    <a:pt x="934" y="497"/>
                  </a:lnTo>
                  <a:lnTo>
                    <a:pt x="941" y="498"/>
                  </a:lnTo>
                  <a:lnTo>
                    <a:pt x="948" y="498"/>
                  </a:lnTo>
                  <a:lnTo>
                    <a:pt x="948" y="499"/>
                  </a:lnTo>
                  <a:lnTo>
                    <a:pt x="945" y="499"/>
                  </a:lnTo>
                  <a:lnTo>
                    <a:pt x="947" y="499"/>
                  </a:lnTo>
                  <a:lnTo>
                    <a:pt x="948" y="500"/>
                  </a:lnTo>
                  <a:lnTo>
                    <a:pt x="949" y="500"/>
                  </a:lnTo>
                  <a:lnTo>
                    <a:pt x="949" y="502"/>
                  </a:lnTo>
                  <a:lnTo>
                    <a:pt x="950" y="502"/>
                  </a:lnTo>
                  <a:lnTo>
                    <a:pt x="950" y="503"/>
                  </a:lnTo>
                  <a:lnTo>
                    <a:pt x="949" y="503"/>
                  </a:lnTo>
                  <a:lnTo>
                    <a:pt x="949" y="504"/>
                  </a:lnTo>
                  <a:lnTo>
                    <a:pt x="949" y="505"/>
                  </a:lnTo>
                  <a:lnTo>
                    <a:pt x="950" y="505"/>
                  </a:lnTo>
                  <a:lnTo>
                    <a:pt x="952" y="504"/>
                  </a:lnTo>
                  <a:lnTo>
                    <a:pt x="952" y="503"/>
                  </a:lnTo>
                  <a:lnTo>
                    <a:pt x="956" y="502"/>
                  </a:lnTo>
                  <a:lnTo>
                    <a:pt x="957" y="503"/>
                  </a:lnTo>
                  <a:lnTo>
                    <a:pt x="959" y="504"/>
                  </a:lnTo>
                  <a:lnTo>
                    <a:pt x="960" y="504"/>
                  </a:lnTo>
                  <a:lnTo>
                    <a:pt x="960" y="503"/>
                  </a:lnTo>
                  <a:lnTo>
                    <a:pt x="961" y="504"/>
                  </a:lnTo>
                  <a:lnTo>
                    <a:pt x="962" y="505"/>
                  </a:lnTo>
                  <a:lnTo>
                    <a:pt x="964" y="506"/>
                  </a:lnTo>
                  <a:lnTo>
                    <a:pt x="964" y="507"/>
                  </a:lnTo>
                  <a:lnTo>
                    <a:pt x="962" y="506"/>
                  </a:lnTo>
                  <a:lnTo>
                    <a:pt x="962" y="507"/>
                  </a:lnTo>
                  <a:lnTo>
                    <a:pt x="961" y="508"/>
                  </a:lnTo>
                  <a:lnTo>
                    <a:pt x="961" y="511"/>
                  </a:lnTo>
                  <a:lnTo>
                    <a:pt x="960" y="512"/>
                  </a:lnTo>
                  <a:lnTo>
                    <a:pt x="959" y="512"/>
                  </a:lnTo>
                  <a:lnTo>
                    <a:pt x="959" y="513"/>
                  </a:lnTo>
                  <a:lnTo>
                    <a:pt x="958" y="514"/>
                  </a:lnTo>
                  <a:lnTo>
                    <a:pt x="956" y="516"/>
                  </a:lnTo>
                  <a:lnTo>
                    <a:pt x="958" y="515"/>
                  </a:lnTo>
                  <a:lnTo>
                    <a:pt x="959" y="515"/>
                  </a:lnTo>
                  <a:lnTo>
                    <a:pt x="960" y="515"/>
                  </a:lnTo>
                  <a:lnTo>
                    <a:pt x="961" y="515"/>
                  </a:lnTo>
                  <a:lnTo>
                    <a:pt x="962" y="515"/>
                  </a:lnTo>
                  <a:lnTo>
                    <a:pt x="962" y="516"/>
                  </a:lnTo>
                  <a:lnTo>
                    <a:pt x="964" y="516"/>
                  </a:lnTo>
                  <a:lnTo>
                    <a:pt x="964" y="515"/>
                  </a:lnTo>
                  <a:lnTo>
                    <a:pt x="965" y="515"/>
                  </a:lnTo>
                  <a:lnTo>
                    <a:pt x="967" y="516"/>
                  </a:lnTo>
                  <a:lnTo>
                    <a:pt x="967" y="517"/>
                  </a:lnTo>
                  <a:lnTo>
                    <a:pt x="968" y="517"/>
                  </a:lnTo>
                  <a:lnTo>
                    <a:pt x="968" y="519"/>
                  </a:lnTo>
                  <a:lnTo>
                    <a:pt x="968" y="520"/>
                  </a:lnTo>
                  <a:lnTo>
                    <a:pt x="968" y="521"/>
                  </a:lnTo>
                  <a:lnTo>
                    <a:pt x="968" y="522"/>
                  </a:lnTo>
                  <a:lnTo>
                    <a:pt x="969" y="522"/>
                  </a:lnTo>
                  <a:lnTo>
                    <a:pt x="969" y="523"/>
                  </a:lnTo>
                  <a:lnTo>
                    <a:pt x="968" y="523"/>
                  </a:lnTo>
                  <a:lnTo>
                    <a:pt x="968" y="524"/>
                  </a:lnTo>
                  <a:lnTo>
                    <a:pt x="967" y="525"/>
                  </a:lnTo>
                  <a:lnTo>
                    <a:pt x="966" y="529"/>
                  </a:lnTo>
                  <a:lnTo>
                    <a:pt x="965" y="529"/>
                  </a:lnTo>
                  <a:lnTo>
                    <a:pt x="964" y="529"/>
                  </a:lnTo>
                  <a:lnTo>
                    <a:pt x="962" y="529"/>
                  </a:lnTo>
                  <a:lnTo>
                    <a:pt x="964" y="529"/>
                  </a:lnTo>
                  <a:lnTo>
                    <a:pt x="964" y="530"/>
                  </a:lnTo>
                  <a:lnTo>
                    <a:pt x="964" y="531"/>
                  </a:lnTo>
                  <a:lnTo>
                    <a:pt x="962" y="531"/>
                  </a:lnTo>
                  <a:lnTo>
                    <a:pt x="961" y="532"/>
                  </a:lnTo>
                  <a:lnTo>
                    <a:pt x="960" y="532"/>
                  </a:lnTo>
                  <a:lnTo>
                    <a:pt x="960" y="530"/>
                  </a:lnTo>
                  <a:lnTo>
                    <a:pt x="959" y="530"/>
                  </a:lnTo>
                  <a:lnTo>
                    <a:pt x="957" y="530"/>
                  </a:lnTo>
                  <a:lnTo>
                    <a:pt x="958" y="531"/>
                  </a:lnTo>
                  <a:lnTo>
                    <a:pt x="958" y="532"/>
                  </a:lnTo>
                  <a:lnTo>
                    <a:pt x="955" y="532"/>
                  </a:lnTo>
                  <a:lnTo>
                    <a:pt x="952" y="531"/>
                  </a:lnTo>
                  <a:lnTo>
                    <a:pt x="952" y="532"/>
                  </a:lnTo>
                  <a:lnTo>
                    <a:pt x="953" y="532"/>
                  </a:lnTo>
                  <a:lnTo>
                    <a:pt x="953" y="533"/>
                  </a:lnTo>
                  <a:lnTo>
                    <a:pt x="955" y="533"/>
                  </a:lnTo>
                  <a:lnTo>
                    <a:pt x="953" y="533"/>
                  </a:lnTo>
                  <a:lnTo>
                    <a:pt x="953" y="534"/>
                  </a:lnTo>
                  <a:lnTo>
                    <a:pt x="952" y="534"/>
                  </a:lnTo>
                  <a:lnTo>
                    <a:pt x="953" y="536"/>
                  </a:lnTo>
                  <a:lnTo>
                    <a:pt x="955" y="534"/>
                  </a:lnTo>
                  <a:lnTo>
                    <a:pt x="955" y="536"/>
                  </a:lnTo>
                  <a:lnTo>
                    <a:pt x="956" y="536"/>
                  </a:lnTo>
                  <a:lnTo>
                    <a:pt x="957" y="537"/>
                  </a:lnTo>
                  <a:lnTo>
                    <a:pt x="958" y="537"/>
                  </a:lnTo>
                  <a:lnTo>
                    <a:pt x="957" y="538"/>
                  </a:lnTo>
                  <a:lnTo>
                    <a:pt x="956" y="538"/>
                  </a:lnTo>
                  <a:lnTo>
                    <a:pt x="956" y="539"/>
                  </a:lnTo>
                  <a:lnTo>
                    <a:pt x="957" y="539"/>
                  </a:lnTo>
                  <a:lnTo>
                    <a:pt x="958" y="539"/>
                  </a:lnTo>
                  <a:lnTo>
                    <a:pt x="959" y="538"/>
                  </a:lnTo>
                  <a:lnTo>
                    <a:pt x="959" y="539"/>
                  </a:lnTo>
                  <a:lnTo>
                    <a:pt x="959" y="540"/>
                  </a:lnTo>
                  <a:lnTo>
                    <a:pt x="959" y="541"/>
                  </a:lnTo>
                  <a:lnTo>
                    <a:pt x="959" y="542"/>
                  </a:lnTo>
                  <a:lnTo>
                    <a:pt x="960" y="544"/>
                  </a:lnTo>
                  <a:lnTo>
                    <a:pt x="961" y="544"/>
                  </a:lnTo>
                  <a:lnTo>
                    <a:pt x="962" y="544"/>
                  </a:lnTo>
                  <a:lnTo>
                    <a:pt x="962" y="542"/>
                  </a:lnTo>
                  <a:lnTo>
                    <a:pt x="962" y="541"/>
                  </a:lnTo>
                  <a:lnTo>
                    <a:pt x="962" y="540"/>
                  </a:lnTo>
                  <a:lnTo>
                    <a:pt x="964" y="540"/>
                  </a:lnTo>
                  <a:lnTo>
                    <a:pt x="965" y="544"/>
                  </a:lnTo>
                  <a:lnTo>
                    <a:pt x="964" y="544"/>
                  </a:lnTo>
                  <a:lnTo>
                    <a:pt x="962" y="545"/>
                  </a:lnTo>
                  <a:lnTo>
                    <a:pt x="964" y="545"/>
                  </a:lnTo>
                  <a:lnTo>
                    <a:pt x="964" y="546"/>
                  </a:lnTo>
                  <a:lnTo>
                    <a:pt x="964" y="547"/>
                  </a:lnTo>
                  <a:lnTo>
                    <a:pt x="964" y="548"/>
                  </a:lnTo>
                  <a:lnTo>
                    <a:pt x="965" y="549"/>
                  </a:lnTo>
                  <a:lnTo>
                    <a:pt x="965" y="550"/>
                  </a:lnTo>
                  <a:lnTo>
                    <a:pt x="966" y="552"/>
                  </a:lnTo>
                  <a:lnTo>
                    <a:pt x="967" y="553"/>
                  </a:lnTo>
                  <a:lnTo>
                    <a:pt x="968" y="553"/>
                  </a:lnTo>
                  <a:lnTo>
                    <a:pt x="968" y="554"/>
                  </a:lnTo>
                  <a:lnTo>
                    <a:pt x="969" y="554"/>
                  </a:lnTo>
                  <a:lnTo>
                    <a:pt x="970" y="554"/>
                  </a:lnTo>
                  <a:lnTo>
                    <a:pt x="970" y="555"/>
                  </a:lnTo>
                  <a:lnTo>
                    <a:pt x="971" y="556"/>
                  </a:lnTo>
                  <a:lnTo>
                    <a:pt x="973" y="556"/>
                  </a:lnTo>
                  <a:lnTo>
                    <a:pt x="974" y="557"/>
                  </a:lnTo>
                  <a:lnTo>
                    <a:pt x="975" y="558"/>
                  </a:lnTo>
                  <a:lnTo>
                    <a:pt x="977" y="559"/>
                  </a:lnTo>
                  <a:lnTo>
                    <a:pt x="978" y="559"/>
                  </a:lnTo>
                  <a:lnTo>
                    <a:pt x="978" y="561"/>
                  </a:lnTo>
                  <a:lnTo>
                    <a:pt x="979" y="562"/>
                  </a:lnTo>
                  <a:lnTo>
                    <a:pt x="981" y="562"/>
                  </a:lnTo>
                  <a:lnTo>
                    <a:pt x="981" y="563"/>
                  </a:lnTo>
                  <a:lnTo>
                    <a:pt x="982" y="563"/>
                  </a:lnTo>
                  <a:lnTo>
                    <a:pt x="982" y="564"/>
                  </a:lnTo>
                  <a:lnTo>
                    <a:pt x="982" y="565"/>
                  </a:lnTo>
                  <a:lnTo>
                    <a:pt x="982" y="566"/>
                  </a:lnTo>
                  <a:lnTo>
                    <a:pt x="982" y="567"/>
                  </a:lnTo>
                  <a:lnTo>
                    <a:pt x="982" y="569"/>
                  </a:lnTo>
                  <a:lnTo>
                    <a:pt x="983" y="571"/>
                  </a:lnTo>
                  <a:lnTo>
                    <a:pt x="983" y="572"/>
                  </a:lnTo>
                  <a:lnTo>
                    <a:pt x="983" y="573"/>
                  </a:lnTo>
                  <a:lnTo>
                    <a:pt x="983" y="574"/>
                  </a:lnTo>
                  <a:lnTo>
                    <a:pt x="983" y="576"/>
                  </a:lnTo>
                  <a:lnTo>
                    <a:pt x="983" y="578"/>
                  </a:lnTo>
                  <a:lnTo>
                    <a:pt x="984" y="578"/>
                  </a:lnTo>
                  <a:lnTo>
                    <a:pt x="984" y="579"/>
                  </a:lnTo>
                  <a:lnTo>
                    <a:pt x="983" y="579"/>
                  </a:lnTo>
                  <a:lnTo>
                    <a:pt x="983" y="580"/>
                  </a:lnTo>
                  <a:lnTo>
                    <a:pt x="983" y="581"/>
                  </a:lnTo>
                  <a:lnTo>
                    <a:pt x="982" y="581"/>
                  </a:lnTo>
                  <a:lnTo>
                    <a:pt x="982" y="582"/>
                  </a:lnTo>
                  <a:lnTo>
                    <a:pt x="981" y="583"/>
                  </a:lnTo>
                  <a:lnTo>
                    <a:pt x="978" y="582"/>
                  </a:lnTo>
                  <a:lnTo>
                    <a:pt x="978" y="583"/>
                  </a:lnTo>
                  <a:lnTo>
                    <a:pt x="977" y="583"/>
                  </a:lnTo>
                  <a:lnTo>
                    <a:pt x="977" y="584"/>
                  </a:lnTo>
                  <a:lnTo>
                    <a:pt x="977" y="586"/>
                  </a:lnTo>
                  <a:lnTo>
                    <a:pt x="976" y="586"/>
                  </a:lnTo>
                  <a:lnTo>
                    <a:pt x="976" y="587"/>
                  </a:lnTo>
                  <a:lnTo>
                    <a:pt x="977" y="587"/>
                  </a:lnTo>
                  <a:lnTo>
                    <a:pt x="976" y="589"/>
                  </a:lnTo>
                  <a:lnTo>
                    <a:pt x="977" y="589"/>
                  </a:lnTo>
                  <a:lnTo>
                    <a:pt x="976" y="590"/>
                  </a:lnTo>
                  <a:lnTo>
                    <a:pt x="976" y="591"/>
                  </a:lnTo>
                  <a:lnTo>
                    <a:pt x="976" y="592"/>
                  </a:lnTo>
                  <a:lnTo>
                    <a:pt x="976" y="594"/>
                  </a:lnTo>
                  <a:lnTo>
                    <a:pt x="977" y="594"/>
                  </a:lnTo>
                  <a:lnTo>
                    <a:pt x="974" y="594"/>
                  </a:lnTo>
                  <a:lnTo>
                    <a:pt x="974" y="595"/>
                  </a:lnTo>
                  <a:lnTo>
                    <a:pt x="973" y="596"/>
                  </a:lnTo>
                  <a:lnTo>
                    <a:pt x="973" y="597"/>
                  </a:lnTo>
                  <a:lnTo>
                    <a:pt x="973" y="598"/>
                  </a:lnTo>
                  <a:lnTo>
                    <a:pt x="971" y="599"/>
                  </a:lnTo>
                  <a:lnTo>
                    <a:pt x="973" y="600"/>
                  </a:lnTo>
                  <a:lnTo>
                    <a:pt x="971" y="600"/>
                  </a:lnTo>
                  <a:lnTo>
                    <a:pt x="968" y="601"/>
                  </a:lnTo>
                  <a:lnTo>
                    <a:pt x="968" y="603"/>
                  </a:lnTo>
                  <a:lnTo>
                    <a:pt x="966" y="603"/>
                  </a:lnTo>
                  <a:lnTo>
                    <a:pt x="966" y="604"/>
                  </a:lnTo>
                  <a:lnTo>
                    <a:pt x="967" y="605"/>
                  </a:lnTo>
                  <a:lnTo>
                    <a:pt x="966" y="605"/>
                  </a:lnTo>
                  <a:lnTo>
                    <a:pt x="966" y="606"/>
                  </a:lnTo>
                  <a:lnTo>
                    <a:pt x="966" y="607"/>
                  </a:lnTo>
                  <a:lnTo>
                    <a:pt x="964" y="609"/>
                  </a:lnTo>
                  <a:lnTo>
                    <a:pt x="962" y="611"/>
                  </a:lnTo>
                  <a:lnTo>
                    <a:pt x="961" y="611"/>
                  </a:lnTo>
                  <a:lnTo>
                    <a:pt x="960" y="612"/>
                  </a:lnTo>
                  <a:lnTo>
                    <a:pt x="960" y="611"/>
                  </a:lnTo>
                  <a:lnTo>
                    <a:pt x="958" y="609"/>
                  </a:lnTo>
                  <a:lnTo>
                    <a:pt x="958" y="608"/>
                  </a:lnTo>
                  <a:lnTo>
                    <a:pt x="959" y="608"/>
                  </a:lnTo>
                  <a:lnTo>
                    <a:pt x="959" y="609"/>
                  </a:lnTo>
                  <a:lnTo>
                    <a:pt x="960" y="611"/>
                  </a:lnTo>
                  <a:lnTo>
                    <a:pt x="960" y="609"/>
                  </a:lnTo>
                  <a:lnTo>
                    <a:pt x="959" y="609"/>
                  </a:lnTo>
                  <a:lnTo>
                    <a:pt x="959" y="608"/>
                  </a:lnTo>
                  <a:lnTo>
                    <a:pt x="958" y="607"/>
                  </a:lnTo>
                  <a:lnTo>
                    <a:pt x="957" y="606"/>
                  </a:lnTo>
                  <a:lnTo>
                    <a:pt x="956" y="606"/>
                  </a:lnTo>
                  <a:lnTo>
                    <a:pt x="955" y="606"/>
                  </a:lnTo>
                  <a:lnTo>
                    <a:pt x="953" y="605"/>
                  </a:lnTo>
                  <a:lnTo>
                    <a:pt x="952" y="604"/>
                  </a:lnTo>
                  <a:lnTo>
                    <a:pt x="952" y="605"/>
                  </a:lnTo>
                  <a:lnTo>
                    <a:pt x="951" y="604"/>
                  </a:lnTo>
                  <a:lnTo>
                    <a:pt x="951" y="603"/>
                  </a:lnTo>
                  <a:lnTo>
                    <a:pt x="951" y="601"/>
                  </a:lnTo>
                  <a:lnTo>
                    <a:pt x="950" y="601"/>
                  </a:lnTo>
                  <a:lnTo>
                    <a:pt x="950" y="600"/>
                  </a:lnTo>
                  <a:lnTo>
                    <a:pt x="951" y="600"/>
                  </a:lnTo>
                  <a:lnTo>
                    <a:pt x="952" y="600"/>
                  </a:lnTo>
                  <a:lnTo>
                    <a:pt x="952" y="601"/>
                  </a:lnTo>
                  <a:lnTo>
                    <a:pt x="952" y="603"/>
                  </a:lnTo>
                  <a:lnTo>
                    <a:pt x="952" y="601"/>
                  </a:lnTo>
                  <a:lnTo>
                    <a:pt x="952" y="600"/>
                  </a:lnTo>
                  <a:lnTo>
                    <a:pt x="952" y="599"/>
                  </a:lnTo>
                  <a:lnTo>
                    <a:pt x="951" y="599"/>
                  </a:lnTo>
                  <a:lnTo>
                    <a:pt x="951" y="598"/>
                  </a:lnTo>
                  <a:lnTo>
                    <a:pt x="951" y="597"/>
                  </a:lnTo>
                  <a:lnTo>
                    <a:pt x="951" y="596"/>
                  </a:lnTo>
                  <a:lnTo>
                    <a:pt x="950" y="595"/>
                  </a:lnTo>
                  <a:lnTo>
                    <a:pt x="950" y="594"/>
                  </a:lnTo>
                  <a:lnTo>
                    <a:pt x="950" y="595"/>
                  </a:lnTo>
                  <a:lnTo>
                    <a:pt x="950" y="596"/>
                  </a:lnTo>
                  <a:lnTo>
                    <a:pt x="950" y="597"/>
                  </a:lnTo>
                  <a:lnTo>
                    <a:pt x="949" y="597"/>
                  </a:lnTo>
                  <a:lnTo>
                    <a:pt x="949" y="598"/>
                  </a:lnTo>
                  <a:lnTo>
                    <a:pt x="949" y="599"/>
                  </a:lnTo>
                  <a:lnTo>
                    <a:pt x="949" y="600"/>
                  </a:lnTo>
                  <a:lnTo>
                    <a:pt x="947" y="600"/>
                  </a:lnTo>
                  <a:lnTo>
                    <a:pt x="945" y="600"/>
                  </a:lnTo>
                  <a:lnTo>
                    <a:pt x="945" y="599"/>
                  </a:lnTo>
                  <a:lnTo>
                    <a:pt x="945" y="598"/>
                  </a:lnTo>
                  <a:lnTo>
                    <a:pt x="943" y="598"/>
                  </a:lnTo>
                  <a:lnTo>
                    <a:pt x="943" y="597"/>
                  </a:lnTo>
                  <a:lnTo>
                    <a:pt x="945" y="597"/>
                  </a:lnTo>
                  <a:lnTo>
                    <a:pt x="943" y="596"/>
                  </a:lnTo>
                  <a:lnTo>
                    <a:pt x="942" y="595"/>
                  </a:lnTo>
                  <a:lnTo>
                    <a:pt x="943" y="594"/>
                  </a:lnTo>
                  <a:lnTo>
                    <a:pt x="942" y="594"/>
                  </a:lnTo>
                  <a:lnTo>
                    <a:pt x="941" y="594"/>
                  </a:lnTo>
                  <a:lnTo>
                    <a:pt x="940" y="592"/>
                  </a:lnTo>
                  <a:lnTo>
                    <a:pt x="942" y="592"/>
                  </a:lnTo>
                  <a:lnTo>
                    <a:pt x="935" y="591"/>
                  </a:lnTo>
                  <a:lnTo>
                    <a:pt x="934" y="590"/>
                  </a:lnTo>
                  <a:lnTo>
                    <a:pt x="934" y="591"/>
                  </a:lnTo>
                  <a:lnTo>
                    <a:pt x="935" y="592"/>
                  </a:lnTo>
                  <a:lnTo>
                    <a:pt x="936" y="592"/>
                  </a:lnTo>
                  <a:lnTo>
                    <a:pt x="938" y="592"/>
                  </a:lnTo>
                  <a:lnTo>
                    <a:pt x="939" y="592"/>
                  </a:lnTo>
                  <a:lnTo>
                    <a:pt x="933" y="595"/>
                  </a:lnTo>
                  <a:lnTo>
                    <a:pt x="931" y="597"/>
                  </a:lnTo>
                  <a:lnTo>
                    <a:pt x="932" y="597"/>
                  </a:lnTo>
                  <a:lnTo>
                    <a:pt x="932" y="598"/>
                  </a:lnTo>
                  <a:lnTo>
                    <a:pt x="931" y="598"/>
                  </a:lnTo>
                  <a:lnTo>
                    <a:pt x="932" y="599"/>
                  </a:lnTo>
                  <a:lnTo>
                    <a:pt x="933" y="599"/>
                  </a:lnTo>
                  <a:lnTo>
                    <a:pt x="933" y="598"/>
                  </a:lnTo>
                  <a:lnTo>
                    <a:pt x="934" y="598"/>
                  </a:lnTo>
                  <a:lnTo>
                    <a:pt x="935" y="598"/>
                  </a:lnTo>
                  <a:lnTo>
                    <a:pt x="935" y="597"/>
                  </a:lnTo>
                  <a:lnTo>
                    <a:pt x="935" y="596"/>
                  </a:lnTo>
                  <a:lnTo>
                    <a:pt x="934" y="596"/>
                  </a:lnTo>
                  <a:lnTo>
                    <a:pt x="935" y="596"/>
                  </a:lnTo>
                  <a:lnTo>
                    <a:pt x="935" y="595"/>
                  </a:lnTo>
                  <a:lnTo>
                    <a:pt x="938" y="594"/>
                  </a:lnTo>
                  <a:lnTo>
                    <a:pt x="938" y="595"/>
                  </a:lnTo>
                  <a:lnTo>
                    <a:pt x="940" y="594"/>
                  </a:lnTo>
                  <a:lnTo>
                    <a:pt x="940" y="595"/>
                  </a:lnTo>
                  <a:lnTo>
                    <a:pt x="938" y="596"/>
                  </a:lnTo>
                  <a:lnTo>
                    <a:pt x="939" y="596"/>
                  </a:lnTo>
                  <a:lnTo>
                    <a:pt x="940" y="596"/>
                  </a:lnTo>
                  <a:lnTo>
                    <a:pt x="941" y="597"/>
                  </a:lnTo>
                  <a:lnTo>
                    <a:pt x="942" y="598"/>
                  </a:lnTo>
                  <a:lnTo>
                    <a:pt x="941" y="598"/>
                  </a:lnTo>
                  <a:lnTo>
                    <a:pt x="940" y="597"/>
                  </a:lnTo>
                  <a:lnTo>
                    <a:pt x="939" y="598"/>
                  </a:lnTo>
                  <a:lnTo>
                    <a:pt x="940" y="598"/>
                  </a:lnTo>
                  <a:lnTo>
                    <a:pt x="941" y="598"/>
                  </a:lnTo>
                  <a:lnTo>
                    <a:pt x="942" y="598"/>
                  </a:lnTo>
                  <a:lnTo>
                    <a:pt x="943" y="599"/>
                  </a:lnTo>
                  <a:lnTo>
                    <a:pt x="944" y="599"/>
                  </a:lnTo>
                  <a:lnTo>
                    <a:pt x="945" y="599"/>
                  </a:lnTo>
                  <a:lnTo>
                    <a:pt x="944" y="599"/>
                  </a:lnTo>
                  <a:lnTo>
                    <a:pt x="944" y="600"/>
                  </a:lnTo>
                  <a:lnTo>
                    <a:pt x="943" y="601"/>
                  </a:lnTo>
                  <a:lnTo>
                    <a:pt x="944" y="601"/>
                  </a:lnTo>
                  <a:lnTo>
                    <a:pt x="945" y="601"/>
                  </a:lnTo>
                  <a:lnTo>
                    <a:pt x="945" y="603"/>
                  </a:lnTo>
                  <a:lnTo>
                    <a:pt x="947" y="603"/>
                  </a:lnTo>
                  <a:lnTo>
                    <a:pt x="947" y="601"/>
                  </a:lnTo>
                  <a:lnTo>
                    <a:pt x="948" y="601"/>
                  </a:lnTo>
                  <a:lnTo>
                    <a:pt x="949" y="601"/>
                  </a:lnTo>
                  <a:lnTo>
                    <a:pt x="949" y="603"/>
                  </a:lnTo>
                  <a:lnTo>
                    <a:pt x="949" y="604"/>
                  </a:lnTo>
                  <a:lnTo>
                    <a:pt x="949" y="605"/>
                  </a:lnTo>
                  <a:lnTo>
                    <a:pt x="948" y="605"/>
                  </a:lnTo>
                  <a:lnTo>
                    <a:pt x="949" y="605"/>
                  </a:lnTo>
                  <a:lnTo>
                    <a:pt x="951" y="607"/>
                  </a:lnTo>
                  <a:lnTo>
                    <a:pt x="952" y="608"/>
                  </a:lnTo>
                  <a:lnTo>
                    <a:pt x="953" y="608"/>
                  </a:lnTo>
                  <a:lnTo>
                    <a:pt x="953" y="609"/>
                  </a:lnTo>
                  <a:lnTo>
                    <a:pt x="955" y="609"/>
                  </a:lnTo>
                  <a:lnTo>
                    <a:pt x="955" y="611"/>
                  </a:lnTo>
                  <a:lnTo>
                    <a:pt x="956" y="611"/>
                  </a:lnTo>
                  <a:lnTo>
                    <a:pt x="956" y="613"/>
                  </a:lnTo>
                  <a:lnTo>
                    <a:pt x="956" y="614"/>
                  </a:lnTo>
                  <a:lnTo>
                    <a:pt x="957" y="614"/>
                  </a:lnTo>
                  <a:lnTo>
                    <a:pt x="958" y="615"/>
                  </a:lnTo>
                  <a:lnTo>
                    <a:pt x="958" y="616"/>
                  </a:lnTo>
                  <a:lnTo>
                    <a:pt x="959" y="616"/>
                  </a:lnTo>
                  <a:lnTo>
                    <a:pt x="959" y="617"/>
                  </a:lnTo>
                  <a:lnTo>
                    <a:pt x="959" y="619"/>
                  </a:lnTo>
                  <a:lnTo>
                    <a:pt x="958" y="620"/>
                  </a:lnTo>
                  <a:lnTo>
                    <a:pt x="958" y="619"/>
                  </a:lnTo>
                  <a:lnTo>
                    <a:pt x="958" y="617"/>
                  </a:lnTo>
                  <a:lnTo>
                    <a:pt x="956" y="619"/>
                  </a:lnTo>
                  <a:lnTo>
                    <a:pt x="956" y="617"/>
                  </a:lnTo>
                  <a:lnTo>
                    <a:pt x="955" y="617"/>
                  </a:lnTo>
                  <a:lnTo>
                    <a:pt x="953" y="617"/>
                  </a:lnTo>
                  <a:lnTo>
                    <a:pt x="952" y="616"/>
                  </a:lnTo>
                  <a:lnTo>
                    <a:pt x="952" y="615"/>
                  </a:lnTo>
                  <a:lnTo>
                    <a:pt x="951" y="615"/>
                  </a:lnTo>
                  <a:lnTo>
                    <a:pt x="950" y="615"/>
                  </a:lnTo>
                  <a:lnTo>
                    <a:pt x="950" y="616"/>
                  </a:lnTo>
                  <a:lnTo>
                    <a:pt x="949" y="616"/>
                  </a:lnTo>
                  <a:lnTo>
                    <a:pt x="950" y="616"/>
                  </a:lnTo>
                  <a:lnTo>
                    <a:pt x="949" y="616"/>
                  </a:lnTo>
                  <a:lnTo>
                    <a:pt x="948" y="616"/>
                  </a:lnTo>
                  <a:lnTo>
                    <a:pt x="948" y="615"/>
                  </a:lnTo>
                  <a:lnTo>
                    <a:pt x="948" y="614"/>
                  </a:lnTo>
                  <a:lnTo>
                    <a:pt x="947" y="614"/>
                  </a:lnTo>
                  <a:lnTo>
                    <a:pt x="945" y="614"/>
                  </a:lnTo>
                  <a:lnTo>
                    <a:pt x="945" y="613"/>
                  </a:lnTo>
                  <a:lnTo>
                    <a:pt x="945" y="614"/>
                  </a:lnTo>
                  <a:lnTo>
                    <a:pt x="944" y="614"/>
                  </a:lnTo>
                  <a:lnTo>
                    <a:pt x="944" y="615"/>
                  </a:lnTo>
                  <a:lnTo>
                    <a:pt x="944" y="616"/>
                  </a:lnTo>
                  <a:lnTo>
                    <a:pt x="945" y="616"/>
                  </a:lnTo>
                  <a:lnTo>
                    <a:pt x="947" y="616"/>
                  </a:lnTo>
                  <a:lnTo>
                    <a:pt x="947" y="617"/>
                  </a:lnTo>
                  <a:lnTo>
                    <a:pt x="949" y="619"/>
                  </a:lnTo>
                  <a:lnTo>
                    <a:pt x="949" y="620"/>
                  </a:lnTo>
                  <a:lnTo>
                    <a:pt x="950" y="620"/>
                  </a:lnTo>
                  <a:lnTo>
                    <a:pt x="950" y="621"/>
                  </a:lnTo>
                  <a:lnTo>
                    <a:pt x="949" y="621"/>
                  </a:lnTo>
                  <a:lnTo>
                    <a:pt x="948" y="621"/>
                  </a:lnTo>
                  <a:lnTo>
                    <a:pt x="947" y="621"/>
                  </a:lnTo>
                  <a:lnTo>
                    <a:pt x="945" y="620"/>
                  </a:lnTo>
                  <a:lnTo>
                    <a:pt x="943" y="620"/>
                  </a:lnTo>
                  <a:lnTo>
                    <a:pt x="942" y="620"/>
                  </a:lnTo>
                  <a:lnTo>
                    <a:pt x="942" y="619"/>
                  </a:lnTo>
                  <a:lnTo>
                    <a:pt x="941" y="619"/>
                  </a:lnTo>
                  <a:lnTo>
                    <a:pt x="941" y="620"/>
                  </a:lnTo>
                  <a:lnTo>
                    <a:pt x="940" y="620"/>
                  </a:lnTo>
                  <a:lnTo>
                    <a:pt x="939" y="619"/>
                  </a:lnTo>
                  <a:lnTo>
                    <a:pt x="938" y="619"/>
                  </a:lnTo>
                  <a:lnTo>
                    <a:pt x="938" y="617"/>
                  </a:lnTo>
                  <a:lnTo>
                    <a:pt x="938" y="619"/>
                  </a:lnTo>
                  <a:lnTo>
                    <a:pt x="936" y="620"/>
                  </a:lnTo>
                  <a:lnTo>
                    <a:pt x="935" y="620"/>
                  </a:lnTo>
                  <a:lnTo>
                    <a:pt x="935" y="617"/>
                  </a:lnTo>
                  <a:lnTo>
                    <a:pt x="934" y="616"/>
                  </a:lnTo>
                  <a:lnTo>
                    <a:pt x="934" y="615"/>
                  </a:lnTo>
                  <a:lnTo>
                    <a:pt x="933" y="614"/>
                  </a:lnTo>
                  <a:lnTo>
                    <a:pt x="933" y="613"/>
                  </a:lnTo>
                  <a:lnTo>
                    <a:pt x="933" y="612"/>
                  </a:lnTo>
                  <a:lnTo>
                    <a:pt x="932" y="612"/>
                  </a:lnTo>
                  <a:lnTo>
                    <a:pt x="932" y="611"/>
                  </a:lnTo>
                  <a:lnTo>
                    <a:pt x="931" y="609"/>
                  </a:lnTo>
                  <a:lnTo>
                    <a:pt x="930" y="609"/>
                  </a:lnTo>
                  <a:lnTo>
                    <a:pt x="930" y="611"/>
                  </a:lnTo>
                  <a:lnTo>
                    <a:pt x="927" y="612"/>
                  </a:lnTo>
                  <a:lnTo>
                    <a:pt x="926" y="613"/>
                  </a:lnTo>
                  <a:lnTo>
                    <a:pt x="925" y="613"/>
                  </a:lnTo>
                  <a:lnTo>
                    <a:pt x="924" y="613"/>
                  </a:lnTo>
                  <a:lnTo>
                    <a:pt x="921" y="614"/>
                  </a:lnTo>
                  <a:lnTo>
                    <a:pt x="919" y="614"/>
                  </a:lnTo>
                  <a:lnTo>
                    <a:pt x="918" y="614"/>
                  </a:lnTo>
                  <a:lnTo>
                    <a:pt x="917" y="613"/>
                  </a:lnTo>
                  <a:lnTo>
                    <a:pt x="917" y="614"/>
                  </a:lnTo>
                  <a:lnTo>
                    <a:pt x="915" y="614"/>
                  </a:lnTo>
                  <a:lnTo>
                    <a:pt x="914" y="614"/>
                  </a:lnTo>
                  <a:lnTo>
                    <a:pt x="914" y="615"/>
                  </a:lnTo>
                  <a:lnTo>
                    <a:pt x="913" y="615"/>
                  </a:lnTo>
                  <a:lnTo>
                    <a:pt x="912" y="615"/>
                  </a:lnTo>
                  <a:lnTo>
                    <a:pt x="912" y="616"/>
                  </a:lnTo>
                  <a:lnTo>
                    <a:pt x="914" y="617"/>
                  </a:lnTo>
                  <a:lnTo>
                    <a:pt x="914" y="619"/>
                  </a:lnTo>
                  <a:lnTo>
                    <a:pt x="912" y="617"/>
                  </a:lnTo>
                  <a:lnTo>
                    <a:pt x="912" y="619"/>
                  </a:lnTo>
                  <a:lnTo>
                    <a:pt x="914" y="621"/>
                  </a:lnTo>
                  <a:lnTo>
                    <a:pt x="915" y="622"/>
                  </a:lnTo>
                  <a:lnTo>
                    <a:pt x="916" y="622"/>
                  </a:lnTo>
                  <a:lnTo>
                    <a:pt x="917" y="623"/>
                  </a:lnTo>
                  <a:lnTo>
                    <a:pt x="919" y="622"/>
                  </a:lnTo>
                  <a:lnTo>
                    <a:pt x="921" y="623"/>
                  </a:lnTo>
                  <a:lnTo>
                    <a:pt x="926" y="624"/>
                  </a:lnTo>
                  <a:lnTo>
                    <a:pt x="927" y="624"/>
                  </a:lnTo>
                  <a:lnTo>
                    <a:pt x="927" y="625"/>
                  </a:lnTo>
                  <a:lnTo>
                    <a:pt x="927" y="626"/>
                  </a:lnTo>
                  <a:lnTo>
                    <a:pt x="927" y="628"/>
                  </a:lnTo>
                  <a:lnTo>
                    <a:pt x="926" y="629"/>
                  </a:lnTo>
                  <a:lnTo>
                    <a:pt x="926" y="630"/>
                  </a:lnTo>
                  <a:lnTo>
                    <a:pt x="927" y="630"/>
                  </a:lnTo>
                  <a:lnTo>
                    <a:pt x="927" y="631"/>
                  </a:lnTo>
                  <a:lnTo>
                    <a:pt x="926" y="632"/>
                  </a:lnTo>
                  <a:lnTo>
                    <a:pt x="925" y="632"/>
                  </a:lnTo>
                  <a:lnTo>
                    <a:pt x="924" y="633"/>
                  </a:lnTo>
                  <a:lnTo>
                    <a:pt x="924" y="634"/>
                  </a:lnTo>
                  <a:lnTo>
                    <a:pt x="924" y="636"/>
                  </a:lnTo>
                  <a:lnTo>
                    <a:pt x="923" y="636"/>
                  </a:lnTo>
                  <a:lnTo>
                    <a:pt x="922" y="637"/>
                  </a:lnTo>
                  <a:lnTo>
                    <a:pt x="922" y="638"/>
                  </a:lnTo>
                  <a:lnTo>
                    <a:pt x="921" y="638"/>
                  </a:lnTo>
                  <a:lnTo>
                    <a:pt x="921" y="639"/>
                  </a:lnTo>
                  <a:lnTo>
                    <a:pt x="922" y="639"/>
                  </a:lnTo>
                  <a:lnTo>
                    <a:pt x="921" y="640"/>
                  </a:lnTo>
                  <a:lnTo>
                    <a:pt x="922" y="640"/>
                  </a:lnTo>
                  <a:lnTo>
                    <a:pt x="922" y="641"/>
                  </a:lnTo>
                  <a:lnTo>
                    <a:pt x="922" y="642"/>
                  </a:lnTo>
                  <a:lnTo>
                    <a:pt x="922" y="643"/>
                  </a:lnTo>
                  <a:lnTo>
                    <a:pt x="922" y="645"/>
                  </a:lnTo>
                  <a:lnTo>
                    <a:pt x="921" y="646"/>
                  </a:lnTo>
                  <a:lnTo>
                    <a:pt x="919" y="646"/>
                  </a:lnTo>
                  <a:lnTo>
                    <a:pt x="919" y="647"/>
                  </a:lnTo>
                  <a:lnTo>
                    <a:pt x="919" y="648"/>
                  </a:lnTo>
                  <a:lnTo>
                    <a:pt x="918" y="648"/>
                  </a:lnTo>
                  <a:lnTo>
                    <a:pt x="918" y="649"/>
                  </a:lnTo>
                  <a:lnTo>
                    <a:pt x="918" y="650"/>
                  </a:lnTo>
                  <a:lnTo>
                    <a:pt x="917" y="650"/>
                  </a:lnTo>
                  <a:lnTo>
                    <a:pt x="916" y="651"/>
                  </a:lnTo>
                  <a:lnTo>
                    <a:pt x="916" y="653"/>
                  </a:lnTo>
                  <a:lnTo>
                    <a:pt x="915" y="653"/>
                  </a:lnTo>
                  <a:lnTo>
                    <a:pt x="916" y="653"/>
                  </a:lnTo>
                  <a:lnTo>
                    <a:pt x="915" y="654"/>
                  </a:lnTo>
                  <a:lnTo>
                    <a:pt x="914" y="654"/>
                  </a:lnTo>
                  <a:lnTo>
                    <a:pt x="914" y="655"/>
                  </a:lnTo>
                  <a:lnTo>
                    <a:pt x="915" y="655"/>
                  </a:lnTo>
                  <a:lnTo>
                    <a:pt x="915" y="656"/>
                  </a:lnTo>
                  <a:lnTo>
                    <a:pt x="914" y="657"/>
                  </a:lnTo>
                  <a:lnTo>
                    <a:pt x="914" y="658"/>
                  </a:lnTo>
                  <a:lnTo>
                    <a:pt x="913" y="658"/>
                  </a:lnTo>
                  <a:lnTo>
                    <a:pt x="912" y="659"/>
                  </a:lnTo>
                  <a:lnTo>
                    <a:pt x="907" y="661"/>
                  </a:lnTo>
                  <a:lnTo>
                    <a:pt x="902" y="662"/>
                  </a:lnTo>
                  <a:lnTo>
                    <a:pt x="900" y="661"/>
                  </a:lnTo>
                  <a:lnTo>
                    <a:pt x="898" y="659"/>
                  </a:lnTo>
                  <a:lnTo>
                    <a:pt x="897" y="658"/>
                  </a:lnTo>
                  <a:lnTo>
                    <a:pt x="896" y="657"/>
                  </a:lnTo>
                  <a:lnTo>
                    <a:pt x="896" y="656"/>
                  </a:lnTo>
                  <a:lnTo>
                    <a:pt x="895" y="656"/>
                  </a:lnTo>
                  <a:lnTo>
                    <a:pt x="893" y="655"/>
                  </a:lnTo>
                  <a:lnTo>
                    <a:pt x="892" y="655"/>
                  </a:lnTo>
                  <a:lnTo>
                    <a:pt x="891" y="654"/>
                  </a:lnTo>
                  <a:lnTo>
                    <a:pt x="889" y="654"/>
                  </a:lnTo>
                  <a:lnTo>
                    <a:pt x="889" y="653"/>
                  </a:lnTo>
                  <a:lnTo>
                    <a:pt x="888" y="653"/>
                  </a:lnTo>
                  <a:lnTo>
                    <a:pt x="887" y="653"/>
                  </a:lnTo>
                  <a:lnTo>
                    <a:pt x="890" y="651"/>
                  </a:lnTo>
                  <a:lnTo>
                    <a:pt x="892" y="651"/>
                  </a:lnTo>
                  <a:lnTo>
                    <a:pt x="893" y="651"/>
                  </a:lnTo>
                  <a:lnTo>
                    <a:pt x="892" y="651"/>
                  </a:lnTo>
                  <a:lnTo>
                    <a:pt x="888" y="650"/>
                  </a:lnTo>
                  <a:lnTo>
                    <a:pt x="887" y="650"/>
                  </a:lnTo>
                  <a:lnTo>
                    <a:pt x="885" y="650"/>
                  </a:lnTo>
                  <a:lnTo>
                    <a:pt x="884" y="650"/>
                  </a:lnTo>
                  <a:lnTo>
                    <a:pt x="883" y="650"/>
                  </a:lnTo>
                  <a:lnTo>
                    <a:pt x="882" y="649"/>
                  </a:lnTo>
                  <a:lnTo>
                    <a:pt x="881" y="649"/>
                  </a:lnTo>
                  <a:lnTo>
                    <a:pt x="881" y="648"/>
                  </a:lnTo>
                  <a:lnTo>
                    <a:pt x="880" y="647"/>
                  </a:lnTo>
                  <a:lnTo>
                    <a:pt x="879" y="647"/>
                  </a:lnTo>
                  <a:lnTo>
                    <a:pt x="878" y="647"/>
                  </a:lnTo>
                  <a:lnTo>
                    <a:pt x="878" y="646"/>
                  </a:lnTo>
                  <a:lnTo>
                    <a:pt x="876" y="646"/>
                  </a:lnTo>
                  <a:lnTo>
                    <a:pt x="875" y="645"/>
                  </a:lnTo>
                  <a:lnTo>
                    <a:pt x="875" y="646"/>
                  </a:lnTo>
                  <a:lnTo>
                    <a:pt x="874" y="646"/>
                  </a:lnTo>
                  <a:lnTo>
                    <a:pt x="874" y="645"/>
                  </a:lnTo>
                  <a:lnTo>
                    <a:pt x="872" y="643"/>
                  </a:lnTo>
                  <a:lnTo>
                    <a:pt x="871" y="643"/>
                  </a:lnTo>
                  <a:lnTo>
                    <a:pt x="867" y="643"/>
                  </a:lnTo>
                  <a:lnTo>
                    <a:pt x="866" y="643"/>
                  </a:lnTo>
                  <a:lnTo>
                    <a:pt x="871" y="645"/>
                  </a:lnTo>
                  <a:lnTo>
                    <a:pt x="871" y="646"/>
                  </a:lnTo>
                  <a:lnTo>
                    <a:pt x="872" y="646"/>
                  </a:lnTo>
                  <a:lnTo>
                    <a:pt x="872" y="647"/>
                  </a:lnTo>
                  <a:lnTo>
                    <a:pt x="871" y="648"/>
                  </a:lnTo>
                  <a:lnTo>
                    <a:pt x="870" y="648"/>
                  </a:lnTo>
                  <a:lnTo>
                    <a:pt x="870" y="647"/>
                  </a:lnTo>
                  <a:lnTo>
                    <a:pt x="869" y="647"/>
                  </a:lnTo>
                  <a:lnTo>
                    <a:pt x="867" y="647"/>
                  </a:lnTo>
                  <a:lnTo>
                    <a:pt x="866" y="646"/>
                  </a:lnTo>
                  <a:lnTo>
                    <a:pt x="865" y="646"/>
                  </a:lnTo>
                  <a:lnTo>
                    <a:pt x="865" y="647"/>
                  </a:lnTo>
                  <a:lnTo>
                    <a:pt x="864" y="647"/>
                  </a:lnTo>
                  <a:lnTo>
                    <a:pt x="863" y="647"/>
                  </a:lnTo>
                  <a:lnTo>
                    <a:pt x="861" y="647"/>
                  </a:lnTo>
                  <a:lnTo>
                    <a:pt x="861" y="646"/>
                  </a:lnTo>
                  <a:lnTo>
                    <a:pt x="862" y="646"/>
                  </a:lnTo>
                  <a:lnTo>
                    <a:pt x="863" y="646"/>
                  </a:lnTo>
                  <a:lnTo>
                    <a:pt x="864" y="646"/>
                  </a:lnTo>
                  <a:lnTo>
                    <a:pt x="864" y="645"/>
                  </a:lnTo>
                  <a:lnTo>
                    <a:pt x="863" y="645"/>
                  </a:lnTo>
                  <a:lnTo>
                    <a:pt x="861" y="646"/>
                  </a:lnTo>
                  <a:lnTo>
                    <a:pt x="856" y="646"/>
                  </a:lnTo>
                  <a:lnTo>
                    <a:pt x="850" y="646"/>
                  </a:lnTo>
                  <a:lnTo>
                    <a:pt x="849" y="646"/>
                  </a:lnTo>
                  <a:lnTo>
                    <a:pt x="847" y="645"/>
                  </a:lnTo>
                  <a:lnTo>
                    <a:pt x="846" y="646"/>
                  </a:lnTo>
                  <a:lnTo>
                    <a:pt x="845" y="646"/>
                  </a:lnTo>
                  <a:lnTo>
                    <a:pt x="844" y="647"/>
                  </a:lnTo>
                  <a:lnTo>
                    <a:pt x="850" y="649"/>
                  </a:lnTo>
                  <a:lnTo>
                    <a:pt x="852" y="650"/>
                  </a:lnTo>
                  <a:lnTo>
                    <a:pt x="853" y="650"/>
                  </a:lnTo>
                  <a:lnTo>
                    <a:pt x="852" y="649"/>
                  </a:lnTo>
                  <a:lnTo>
                    <a:pt x="850" y="648"/>
                  </a:lnTo>
                  <a:lnTo>
                    <a:pt x="850" y="647"/>
                  </a:lnTo>
                  <a:lnTo>
                    <a:pt x="853" y="647"/>
                  </a:lnTo>
                  <a:lnTo>
                    <a:pt x="854" y="647"/>
                  </a:lnTo>
                  <a:lnTo>
                    <a:pt x="856" y="647"/>
                  </a:lnTo>
                  <a:lnTo>
                    <a:pt x="859" y="647"/>
                  </a:lnTo>
                  <a:lnTo>
                    <a:pt x="863" y="648"/>
                  </a:lnTo>
                  <a:lnTo>
                    <a:pt x="866" y="648"/>
                  </a:lnTo>
                  <a:lnTo>
                    <a:pt x="869" y="649"/>
                  </a:lnTo>
                  <a:lnTo>
                    <a:pt x="871" y="650"/>
                  </a:lnTo>
                  <a:lnTo>
                    <a:pt x="872" y="650"/>
                  </a:lnTo>
                  <a:lnTo>
                    <a:pt x="872" y="651"/>
                  </a:lnTo>
                  <a:lnTo>
                    <a:pt x="874" y="653"/>
                  </a:lnTo>
                  <a:lnTo>
                    <a:pt x="874" y="654"/>
                  </a:lnTo>
                  <a:lnTo>
                    <a:pt x="875" y="654"/>
                  </a:lnTo>
                  <a:lnTo>
                    <a:pt x="876" y="655"/>
                  </a:lnTo>
                  <a:lnTo>
                    <a:pt x="878" y="656"/>
                  </a:lnTo>
                  <a:lnTo>
                    <a:pt x="878" y="657"/>
                  </a:lnTo>
                  <a:lnTo>
                    <a:pt x="879" y="658"/>
                  </a:lnTo>
                  <a:lnTo>
                    <a:pt x="881" y="659"/>
                  </a:lnTo>
                  <a:lnTo>
                    <a:pt x="882" y="659"/>
                  </a:lnTo>
                  <a:lnTo>
                    <a:pt x="882" y="661"/>
                  </a:lnTo>
                  <a:lnTo>
                    <a:pt x="883" y="661"/>
                  </a:lnTo>
                  <a:lnTo>
                    <a:pt x="883" y="662"/>
                  </a:lnTo>
                  <a:lnTo>
                    <a:pt x="883" y="663"/>
                  </a:lnTo>
                  <a:lnTo>
                    <a:pt x="884" y="663"/>
                  </a:lnTo>
                  <a:lnTo>
                    <a:pt x="884" y="664"/>
                  </a:lnTo>
                  <a:lnTo>
                    <a:pt x="885" y="664"/>
                  </a:lnTo>
                  <a:lnTo>
                    <a:pt x="887" y="663"/>
                  </a:lnTo>
                  <a:lnTo>
                    <a:pt x="888" y="664"/>
                  </a:lnTo>
                  <a:lnTo>
                    <a:pt x="892" y="664"/>
                  </a:lnTo>
                  <a:lnTo>
                    <a:pt x="893" y="664"/>
                  </a:lnTo>
                  <a:lnTo>
                    <a:pt x="900" y="664"/>
                  </a:lnTo>
                  <a:lnTo>
                    <a:pt x="901" y="664"/>
                  </a:lnTo>
                  <a:lnTo>
                    <a:pt x="902" y="663"/>
                  </a:lnTo>
                  <a:lnTo>
                    <a:pt x="905" y="663"/>
                  </a:lnTo>
                  <a:lnTo>
                    <a:pt x="906" y="663"/>
                  </a:lnTo>
                  <a:lnTo>
                    <a:pt x="906" y="662"/>
                  </a:lnTo>
                  <a:lnTo>
                    <a:pt x="907" y="662"/>
                  </a:lnTo>
                  <a:lnTo>
                    <a:pt x="908" y="662"/>
                  </a:lnTo>
                  <a:lnTo>
                    <a:pt x="909" y="663"/>
                  </a:lnTo>
                  <a:lnTo>
                    <a:pt x="912" y="662"/>
                  </a:lnTo>
                  <a:lnTo>
                    <a:pt x="917" y="662"/>
                  </a:lnTo>
                  <a:lnTo>
                    <a:pt x="917" y="663"/>
                  </a:lnTo>
                  <a:lnTo>
                    <a:pt x="917" y="664"/>
                  </a:lnTo>
                  <a:lnTo>
                    <a:pt x="918" y="664"/>
                  </a:lnTo>
                  <a:lnTo>
                    <a:pt x="918" y="665"/>
                  </a:lnTo>
                  <a:lnTo>
                    <a:pt x="919" y="665"/>
                  </a:lnTo>
                  <a:lnTo>
                    <a:pt x="919" y="666"/>
                  </a:lnTo>
                  <a:lnTo>
                    <a:pt x="918" y="666"/>
                  </a:lnTo>
                  <a:lnTo>
                    <a:pt x="918" y="667"/>
                  </a:lnTo>
                  <a:lnTo>
                    <a:pt x="919" y="668"/>
                  </a:lnTo>
                  <a:lnTo>
                    <a:pt x="919" y="670"/>
                  </a:lnTo>
                  <a:lnTo>
                    <a:pt x="918" y="671"/>
                  </a:lnTo>
                  <a:lnTo>
                    <a:pt x="917" y="671"/>
                  </a:lnTo>
                  <a:lnTo>
                    <a:pt x="918" y="671"/>
                  </a:lnTo>
                  <a:lnTo>
                    <a:pt x="918" y="672"/>
                  </a:lnTo>
                  <a:lnTo>
                    <a:pt x="918" y="673"/>
                  </a:lnTo>
                  <a:lnTo>
                    <a:pt x="917" y="673"/>
                  </a:lnTo>
                  <a:lnTo>
                    <a:pt x="917" y="674"/>
                  </a:lnTo>
                  <a:lnTo>
                    <a:pt x="916" y="675"/>
                  </a:lnTo>
                  <a:lnTo>
                    <a:pt x="916" y="676"/>
                  </a:lnTo>
                  <a:lnTo>
                    <a:pt x="916" y="679"/>
                  </a:lnTo>
                  <a:lnTo>
                    <a:pt x="916" y="680"/>
                  </a:lnTo>
                  <a:lnTo>
                    <a:pt x="916" y="681"/>
                  </a:lnTo>
                  <a:lnTo>
                    <a:pt x="915" y="681"/>
                  </a:lnTo>
                  <a:lnTo>
                    <a:pt x="915" y="682"/>
                  </a:lnTo>
                  <a:lnTo>
                    <a:pt x="914" y="682"/>
                  </a:lnTo>
                  <a:lnTo>
                    <a:pt x="914" y="681"/>
                  </a:lnTo>
                  <a:lnTo>
                    <a:pt x="914" y="682"/>
                  </a:lnTo>
                  <a:lnTo>
                    <a:pt x="913" y="682"/>
                  </a:lnTo>
                  <a:lnTo>
                    <a:pt x="914" y="683"/>
                  </a:lnTo>
                  <a:lnTo>
                    <a:pt x="914" y="684"/>
                  </a:lnTo>
                  <a:lnTo>
                    <a:pt x="914" y="686"/>
                  </a:lnTo>
                  <a:lnTo>
                    <a:pt x="914" y="687"/>
                  </a:lnTo>
                  <a:lnTo>
                    <a:pt x="914" y="688"/>
                  </a:lnTo>
                  <a:lnTo>
                    <a:pt x="913" y="688"/>
                  </a:lnTo>
                  <a:lnTo>
                    <a:pt x="910" y="690"/>
                  </a:lnTo>
                  <a:lnTo>
                    <a:pt x="910" y="691"/>
                  </a:lnTo>
                  <a:lnTo>
                    <a:pt x="910" y="692"/>
                  </a:lnTo>
                  <a:lnTo>
                    <a:pt x="909" y="692"/>
                  </a:lnTo>
                  <a:lnTo>
                    <a:pt x="909" y="693"/>
                  </a:lnTo>
                  <a:lnTo>
                    <a:pt x="910" y="695"/>
                  </a:lnTo>
                  <a:lnTo>
                    <a:pt x="910" y="696"/>
                  </a:lnTo>
                  <a:lnTo>
                    <a:pt x="910" y="697"/>
                  </a:lnTo>
                  <a:lnTo>
                    <a:pt x="908" y="700"/>
                  </a:lnTo>
                  <a:lnTo>
                    <a:pt x="908" y="701"/>
                  </a:lnTo>
                  <a:lnTo>
                    <a:pt x="909" y="703"/>
                  </a:lnTo>
                  <a:lnTo>
                    <a:pt x="908" y="703"/>
                  </a:lnTo>
                  <a:lnTo>
                    <a:pt x="908" y="704"/>
                  </a:lnTo>
                  <a:lnTo>
                    <a:pt x="908" y="705"/>
                  </a:lnTo>
                  <a:lnTo>
                    <a:pt x="907" y="705"/>
                  </a:lnTo>
                  <a:lnTo>
                    <a:pt x="906" y="705"/>
                  </a:lnTo>
                  <a:lnTo>
                    <a:pt x="906" y="706"/>
                  </a:lnTo>
                  <a:lnTo>
                    <a:pt x="905" y="706"/>
                  </a:lnTo>
                  <a:lnTo>
                    <a:pt x="905" y="707"/>
                  </a:lnTo>
                  <a:lnTo>
                    <a:pt x="902" y="709"/>
                  </a:lnTo>
                  <a:lnTo>
                    <a:pt x="901" y="709"/>
                  </a:lnTo>
                  <a:lnTo>
                    <a:pt x="901" y="711"/>
                  </a:lnTo>
                  <a:lnTo>
                    <a:pt x="900" y="711"/>
                  </a:lnTo>
                  <a:lnTo>
                    <a:pt x="899" y="711"/>
                  </a:lnTo>
                  <a:lnTo>
                    <a:pt x="899" y="712"/>
                  </a:lnTo>
                  <a:lnTo>
                    <a:pt x="899" y="713"/>
                  </a:lnTo>
                  <a:lnTo>
                    <a:pt x="898" y="713"/>
                  </a:lnTo>
                  <a:lnTo>
                    <a:pt x="897" y="712"/>
                  </a:lnTo>
                  <a:lnTo>
                    <a:pt x="897" y="713"/>
                  </a:lnTo>
                  <a:lnTo>
                    <a:pt x="897" y="712"/>
                  </a:lnTo>
                  <a:lnTo>
                    <a:pt x="896" y="712"/>
                  </a:lnTo>
                  <a:lnTo>
                    <a:pt x="895" y="713"/>
                  </a:lnTo>
                  <a:lnTo>
                    <a:pt x="895" y="712"/>
                  </a:lnTo>
                  <a:lnTo>
                    <a:pt x="893" y="712"/>
                  </a:lnTo>
                  <a:lnTo>
                    <a:pt x="892" y="711"/>
                  </a:lnTo>
                  <a:lnTo>
                    <a:pt x="891" y="711"/>
                  </a:lnTo>
                  <a:lnTo>
                    <a:pt x="891" y="709"/>
                  </a:lnTo>
                  <a:lnTo>
                    <a:pt x="890" y="709"/>
                  </a:lnTo>
                  <a:lnTo>
                    <a:pt x="890" y="708"/>
                  </a:lnTo>
                  <a:lnTo>
                    <a:pt x="890" y="707"/>
                  </a:lnTo>
                  <a:lnTo>
                    <a:pt x="889" y="707"/>
                  </a:lnTo>
                  <a:lnTo>
                    <a:pt x="889" y="708"/>
                  </a:lnTo>
                  <a:lnTo>
                    <a:pt x="890" y="709"/>
                  </a:lnTo>
                  <a:lnTo>
                    <a:pt x="891" y="712"/>
                  </a:lnTo>
                  <a:lnTo>
                    <a:pt x="892" y="713"/>
                  </a:lnTo>
                  <a:lnTo>
                    <a:pt x="893" y="714"/>
                  </a:lnTo>
                  <a:lnTo>
                    <a:pt x="895" y="714"/>
                  </a:lnTo>
                  <a:lnTo>
                    <a:pt x="893" y="714"/>
                  </a:lnTo>
                  <a:lnTo>
                    <a:pt x="892" y="714"/>
                  </a:lnTo>
                  <a:lnTo>
                    <a:pt x="891" y="714"/>
                  </a:lnTo>
                  <a:lnTo>
                    <a:pt x="890" y="713"/>
                  </a:lnTo>
                  <a:lnTo>
                    <a:pt x="890" y="714"/>
                  </a:lnTo>
                  <a:lnTo>
                    <a:pt x="889" y="713"/>
                  </a:lnTo>
                  <a:lnTo>
                    <a:pt x="888" y="712"/>
                  </a:lnTo>
                  <a:lnTo>
                    <a:pt x="887" y="713"/>
                  </a:lnTo>
                  <a:lnTo>
                    <a:pt x="887" y="712"/>
                  </a:lnTo>
                  <a:lnTo>
                    <a:pt x="885" y="712"/>
                  </a:lnTo>
                  <a:lnTo>
                    <a:pt x="885" y="711"/>
                  </a:lnTo>
                  <a:lnTo>
                    <a:pt x="884" y="711"/>
                  </a:lnTo>
                  <a:lnTo>
                    <a:pt x="884" y="712"/>
                  </a:lnTo>
                  <a:lnTo>
                    <a:pt x="884" y="713"/>
                  </a:lnTo>
                  <a:lnTo>
                    <a:pt x="885" y="713"/>
                  </a:lnTo>
                  <a:lnTo>
                    <a:pt x="885" y="714"/>
                  </a:lnTo>
                  <a:lnTo>
                    <a:pt x="887" y="715"/>
                  </a:lnTo>
                  <a:lnTo>
                    <a:pt x="885" y="715"/>
                  </a:lnTo>
                  <a:lnTo>
                    <a:pt x="884" y="713"/>
                  </a:lnTo>
                  <a:lnTo>
                    <a:pt x="883" y="712"/>
                  </a:lnTo>
                  <a:lnTo>
                    <a:pt x="882" y="711"/>
                  </a:lnTo>
                  <a:lnTo>
                    <a:pt x="882" y="712"/>
                  </a:lnTo>
                  <a:lnTo>
                    <a:pt x="882" y="713"/>
                  </a:lnTo>
                  <a:lnTo>
                    <a:pt x="882" y="712"/>
                  </a:lnTo>
                  <a:lnTo>
                    <a:pt x="880" y="711"/>
                  </a:lnTo>
                  <a:lnTo>
                    <a:pt x="880" y="709"/>
                  </a:lnTo>
                  <a:lnTo>
                    <a:pt x="881" y="709"/>
                  </a:lnTo>
                  <a:lnTo>
                    <a:pt x="881" y="708"/>
                  </a:lnTo>
                  <a:lnTo>
                    <a:pt x="881" y="707"/>
                  </a:lnTo>
                  <a:lnTo>
                    <a:pt x="881" y="706"/>
                  </a:lnTo>
                  <a:lnTo>
                    <a:pt x="880" y="705"/>
                  </a:lnTo>
                  <a:lnTo>
                    <a:pt x="880" y="706"/>
                  </a:lnTo>
                  <a:lnTo>
                    <a:pt x="880" y="707"/>
                  </a:lnTo>
                  <a:lnTo>
                    <a:pt x="879" y="707"/>
                  </a:lnTo>
                  <a:lnTo>
                    <a:pt x="880" y="707"/>
                  </a:lnTo>
                  <a:lnTo>
                    <a:pt x="880" y="708"/>
                  </a:lnTo>
                  <a:lnTo>
                    <a:pt x="880" y="709"/>
                  </a:lnTo>
                  <a:lnTo>
                    <a:pt x="879" y="708"/>
                  </a:lnTo>
                  <a:lnTo>
                    <a:pt x="878" y="708"/>
                  </a:lnTo>
                  <a:lnTo>
                    <a:pt x="876" y="709"/>
                  </a:lnTo>
                  <a:lnTo>
                    <a:pt x="875" y="711"/>
                  </a:lnTo>
                  <a:lnTo>
                    <a:pt x="876" y="711"/>
                  </a:lnTo>
                  <a:lnTo>
                    <a:pt x="878" y="711"/>
                  </a:lnTo>
                  <a:lnTo>
                    <a:pt x="876" y="711"/>
                  </a:lnTo>
                  <a:lnTo>
                    <a:pt x="878" y="711"/>
                  </a:lnTo>
                  <a:lnTo>
                    <a:pt x="879" y="711"/>
                  </a:lnTo>
                  <a:lnTo>
                    <a:pt x="879" y="712"/>
                  </a:lnTo>
                  <a:lnTo>
                    <a:pt x="879" y="713"/>
                  </a:lnTo>
                  <a:lnTo>
                    <a:pt x="880" y="713"/>
                  </a:lnTo>
                  <a:lnTo>
                    <a:pt x="880" y="714"/>
                  </a:lnTo>
                  <a:lnTo>
                    <a:pt x="879" y="714"/>
                  </a:lnTo>
                  <a:lnTo>
                    <a:pt x="880" y="714"/>
                  </a:lnTo>
                  <a:lnTo>
                    <a:pt x="880" y="715"/>
                  </a:lnTo>
                  <a:lnTo>
                    <a:pt x="881" y="715"/>
                  </a:lnTo>
                  <a:lnTo>
                    <a:pt x="881" y="716"/>
                  </a:lnTo>
                  <a:lnTo>
                    <a:pt x="881" y="717"/>
                  </a:lnTo>
                  <a:lnTo>
                    <a:pt x="880" y="717"/>
                  </a:lnTo>
                  <a:lnTo>
                    <a:pt x="879" y="717"/>
                  </a:lnTo>
                  <a:lnTo>
                    <a:pt x="879" y="716"/>
                  </a:lnTo>
                  <a:lnTo>
                    <a:pt x="879" y="715"/>
                  </a:lnTo>
                  <a:lnTo>
                    <a:pt x="878" y="715"/>
                  </a:lnTo>
                  <a:lnTo>
                    <a:pt x="878" y="716"/>
                  </a:lnTo>
                  <a:lnTo>
                    <a:pt x="876" y="716"/>
                  </a:lnTo>
                  <a:lnTo>
                    <a:pt x="875" y="715"/>
                  </a:lnTo>
                  <a:lnTo>
                    <a:pt x="874" y="714"/>
                  </a:lnTo>
                  <a:lnTo>
                    <a:pt x="874" y="715"/>
                  </a:lnTo>
                  <a:lnTo>
                    <a:pt x="873" y="715"/>
                  </a:lnTo>
                  <a:lnTo>
                    <a:pt x="874" y="715"/>
                  </a:lnTo>
                  <a:lnTo>
                    <a:pt x="876" y="717"/>
                  </a:lnTo>
                  <a:lnTo>
                    <a:pt x="876" y="718"/>
                  </a:lnTo>
                  <a:lnTo>
                    <a:pt x="878" y="718"/>
                  </a:lnTo>
                  <a:lnTo>
                    <a:pt x="879" y="721"/>
                  </a:lnTo>
                  <a:lnTo>
                    <a:pt x="880" y="721"/>
                  </a:lnTo>
                  <a:lnTo>
                    <a:pt x="880" y="722"/>
                  </a:lnTo>
                  <a:lnTo>
                    <a:pt x="880" y="723"/>
                  </a:lnTo>
                  <a:lnTo>
                    <a:pt x="879" y="723"/>
                  </a:lnTo>
                  <a:lnTo>
                    <a:pt x="878" y="723"/>
                  </a:lnTo>
                  <a:lnTo>
                    <a:pt x="879" y="723"/>
                  </a:lnTo>
                  <a:lnTo>
                    <a:pt x="879" y="724"/>
                  </a:lnTo>
                  <a:lnTo>
                    <a:pt x="878" y="725"/>
                  </a:lnTo>
                  <a:lnTo>
                    <a:pt x="878" y="726"/>
                  </a:lnTo>
                  <a:lnTo>
                    <a:pt x="878" y="728"/>
                  </a:lnTo>
                  <a:lnTo>
                    <a:pt x="878" y="729"/>
                  </a:lnTo>
                  <a:lnTo>
                    <a:pt x="876" y="729"/>
                  </a:lnTo>
                  <a:lnTo>
                    <a:pt x="875" y="730"/>
                  </a:lnTo>
                  <a:lnTo>
                    <a:pt x="875" y="729"/>
                  </a:lnTo>
                  <a:lnTo>
                    <a:pt x="876" y="729"/>
                  </a:lnTo>
                  <a:lnTo>
                    <a:pt x="876" y="728"/>
                  </a:lnTo>
                  <a:lnTo>
                    <a:pt x="875" y="728"/>
                  </a:lnTo>
                  <a:lnTo>
                    <a:pt x="874" y="729"/>
                  </a:lnTo>
                  <a:lnTo>
                    <a:pt x="875" y="729"/>
                  </a:lnTo>
                  <a:lnTo>
                    <a:pt x="874" y="729"/>
                  </a:lnTo>
                  <a:lnTo>
                    <a:pt x="873" y="730"/>
                  </a:lnTo>
                  <a:lnTo>
                    <a:pt x="872" y="729"/>
                  </a:lnTo>
                  <a:lnTo>
                    <a:pt x="871" y="729"/>
                  </a:lnTo>
                  <a:lnTo>
                    <a:pt x="871" y="728"/>
                  </a:lnTo>
                  <a:lnTo>
                    <a:pt x="872" y="728"/>
                  </a:lnTo>
                  <a:lnTo>
                    <a:pt x="871" y="728"/>
                  </a:lnTo>
                  <a:lnTo>
                    <a:pt x="870" y="726"/>
                  </a:lnTo>
                  <a:lnTo>
                    <a:pt x="869" y="726"/>
                  </a:lnTo>
                  <a:lnTo>
                    <a:pt x="870" y="728"/>
                  </a:lnTo>
                  <a:lnTo>
                    <a:pt x="869" y="728"/>
                  </a:lnTo>
                  <a:lnTo>
                    <a:pt x="869" y="729"/>
                  </a:lnTo>
                  <a:lnTo>
                    <a:pt x="870" y="729"/>
                  </a:lnTo>
                  <a:lnTo>
                    <a:pt x="870" y="728"/>
                  </a:lnTo>
                  <a:lnTo>
                    <a:pt x="871" y="728"/>
                  </a:lnTo>
                  <a:lnTo>
                    <a:pt x="871" y="729"/>
                  </a:lnTo>
                  <a:lnTo>
                    <a:pt x="871" y="730"/>
                  </a:lnTo>
                  <a:lnTo>
                    <a:pt x="870" y="731"/>
                  </a:lnTo>
                  <a:lnTo>
                    <a:pt x="869" y="731"/>
                  </a:lnTo>
                  <a:lnTo>
                    <a:pt x="869" y="732"/>
                  </a:lnTo>
                  <a:lnTo>
                    <a:pt x="865" y="732"/>
                  </a:lnTo>
                  <a:lnTo>
                    <a:pt x="864" y="732"/>
                  </a:lnTo>
                  <a:lnTo>
                    <a:pt x="863" y="731"/>
                  </a:lnTo>
                  <a:lnTo>
                    <a:pt x="862" y="731"/>
                  </a:lnTo>
                  <a:lnTo>
                    <a:pt x="862" y="730"/>
                  </a:lnTo>
                  <a:lnTo>
                    <a:pt x="861" y="730"/>
                  </a:lnTo>
                  <a:lnTo>
                    <a:pt x="861" y="731"/>
                  </a:lnTo>
                  <a:lnTo>
                    <a:pt x="859" y="731"/>
                  </a:lnTo>
                  <a:lnTo>
                    <a:pt x="859" y="730"/>
                  </a:lnTo>
                  <a:lnTo>
                    <a:pt x="858" y="730"/>
                  </a:lnTo>
                  <a:lnTo>
                    <a:pt x="857" y="730"/>
                  </a:lnTo>
                  <a:lnTo>
                    <a:pt x="856" y="729"/>
                  </a:lnTo>
                  <a:lnTo>
                    <a:pt x="857" y="729"/>
                  </a:lnTo>
                  <a:lnTo>
                    <a:pt x="855" y="728"/>
                  </a:lnTo>
                  <a:lnTo>
                    <a:pt x="854" y="728"/>
                  </a:lnTo>
                  <a:lnTo>
                    <a:pt x="852" y="728"/>
                  </a:lnTo>
                  <a:lnTo>
                    <a:pt x="852" y="726"/>
                  </a:lnTo>
                  <a:lnTo>
                    <a:pt x="850" y="726"/>
                  </a:lnTo>
                  <a:lnTo>
                    <a:pt x="850" y="728"/>
                  </a:lnTo>
                  <a:lnTo>
                    <a:pt x="848" y="728"/>
                  </a:lnTo>
                  <a:lnTo>
                    <a:pt x="847" y="728"/>
                  </a:lnTo>
                  <a:lnTo>
                    <a:pt x="846" y="726"/>
                  </a:lnTo>
                  <a:lnTo>
                    <a:pt x="847" y="726"/>
                  </a:lnTo>
                  <a:lnTo>
                    <a:pt x="848" y="725"/>
                  </a:lnTo>
                  <a:lnTo>
                    <a:pt x="846" y="725"/>
                  </a:lnTo>
                  <a:lnTo>
                    <a:pt x="846" y="726"/>
                  </a:lnTo>
                  <a:lnTo>
                    <a:pt x="846" y="728"/>
                  </a:lnTo>
                  <a:lnTo>
                    <a:pt x="845" y="728"/>
                  </a:lnTo>
                  <a:lnTo>
                    <a:pt x="844" y="728"/>
                  </a:lnTo>
                  <a:lnTo>
                    <a:pt x="841" y="728"/>
                  </a:lnTo>
                  <a:lnTo>
                    <a:pt x="840" y="728"/>
                  </a:lnTo>
                  <a:lnTo>
                    <a:pt x="839" y="728"/>
                  </a:lnTo>
                  <a:lnTo>
                    <a:pt x="838" y="726"/>
                  </a:lnTo>
                  <a:lnTo>
                    <a:pt x="838" y="725"/>
                  </a:lnTo>
                  <a:lnTo>
                    <a:pt x="833" y="725"/>
                  </a:lnTo>
                  <a:lnTo>
                    <a:pt x="833" y="724"/>
                  </a:lnTo>
                  <a:lnTo>
                    <a:pt x="832" y="723"/>
                  </a:lnTo>
                  <a:lnTo>
                    <a:pt x="831" y="723"/>
                  </a:lnTo>
                  <a:lnTo>
                    <a:pt x="830" y="723"/>
                  </a:lnTo>
                  <a:lnTo>
                    <a:pt x="830" y="722"/>
                  </a:lnTo>
                  <a:lnTo>
                    <a:pt x="829" y="722"/>
                  </a:lnTo>
                  <a:lnTo>
                    <a:pt x="828" y="723"/>
                  </a:lnTo>
                  <a:lnTo>
                    <a:pt x="828" y="722"/>
                  </a:lnTo>
                  <a:lnTo>
                    <a:pt x="827" y="722"/>
                  </a:lnTo>
                  <a:lnTo>
                    <a:pt x="823" y="721"/>
                  </a:lnTo>
                  <a:lnTo>
                    <a:pt x="822" y="721"/>
                  </a:lnTo>
                  <a:lnTo>
                    <a:pt x="821" y="720"/>
                  </a:lnTo>
                  <a:lnTo>
                    <a:pt x="820" y="720"/>
                  </a:lnTo>
                  <a:lnTo>
                    <a:pt x="820" y="718"/>
                  </a:lnTo>
                  <a:lnTo>
                    <a:pt x="819" y="717"/>
                  </a:lnTo>
                  <a:lnTo>
                    <a:pt x="818" y="717"/>
                  </a:lnTo>
                  <a:lnTo>
                    <a:pt x="818" y="716"/>
                  </a:lnTo>
                  <a:lnTo>
                    <a:pt x="818" y="715"/>
                  </a:lnTo>
                  <a:lnTo>
                    <a:pt x="816" y="715"/>
                  </a:lnTo>
                  <a:lnTo>
                    <a:pt x="815" y="714"/>
                  </a:lnTo>
                  <a:lnTo>
                    <a:pt x="816" y="716"/>
                  </a:lnTo>
                  <a:lnTo>
                    <a:pt x="818" y="716"/>
                  </a:lnTo>
                  <a:lnTo>
                    <a:pt x="818" y="717"/>
                  </a:lnTo>
                  <a:lnTo>
                    <a:pt x="818" y="718"/>
                  </a:lnTo>
                  <a:lnTo>
                    <a:pt x="819" y="720"/>
                  </a:lnTo>
                  <a:lnTo>
                    <a:pt x="820" y="720"/>
                  </a:lnTo>
                  <a:lnTo>
                    <a:pt x="819" y="721"/>
                  </a:lnTo>
                  <a:lnTo>
                    <a:pt x="820" y="721"/>
                  </a:lnTo>
                  <a:lnTo>
                    <a:pt x="819" y="721"/>
                  </a:lnTo>
                  <a:lnTo>
                    <a:pt x="816" y="722"/>
                  </a:lnTo>
                  <a:lnTo>
                    <a:pt x="816" y="723"/>
                  </a:lnTo>
                  <a:lnTo>
                    <a:pt x="818" y="723"/>
                  </a:lnTo>
                  <a:lnTo>
                    <a:pt x="818" y="724"/>
                  </a:lnTo>
                  <a:lnTo>
                    <a:pt x="819" y="724"/>
                  </a:lnTo>
                  <a:lnTo>
                    <a:pt x="819" y="725"/>
                  </a:lnTo>
                  <a:lnTo>
                    <a:pt x="821" y="726"/>
                  </a:lnTo>
                  <a:lnTo>
                    <a:pt x="822" y="726"/>
                  </a:lnTo>
                  <a:lnTo>
                    <a:pt x="823" y="728"/>
                  </a:lnTo>
                  <a:lnTo>
                    <a:pt x="824" y="728"/>
                  </a:lnTo>
                  <a:lnTo>
                    <a:pt x="823" y="728"/>
                  </a:lnTo>
                  <a:lnTo>
                    <a:pt x="823" y="726"/>
                  </a:lnTo>
                  <a:lnTo>
                    <a:pt x="824" y="726"/>
                  </a:lnTo>
                  <a:lnTo>
                    <a:pt x="826" y="726"/>
                  </a:lnTo>
                  <a:lnTo>
                    <a:pt x="824" y="726"/>
                  </a:lnTo>
                  <a:lnTo>
                    <a:pt x="824" y="725"/>
                  </a:lnTo>
                  <a:lnTo>
                    <a:pt x="823" y="725"/>
                  </a:lnTo>
                  <a:lnTo>
                    <a:pt x="822" y="724"/>
                  </a:lnTo>
                  <a:lnTo>
                    <a:pt x="822" y="723"/>
                  </a:lnTo>
                  <a:lnTo>
                    <a:pt x="821" y="722"/>
                  </a:lnTo>
                  <a:lnTo>
                    <a:pt x="822" y="722"/>
                  </a:lnTo>
                  <a:lnTo>
                    <a:pt x="823" y="722"/>
                  </a:lnTo>
                  <a:lnTo>
                    <a:pt x="826" y="724"/>
                  </a:lnTo>
                  <a:lnTo>
                    <a:pt x="827" y="724"/>
                  </a:lnTo>
                  <a:lnTo>
                    <a:pt x="828" y="724"/>
                  </a:lnTo>
                  <a:lnTo>
                    <a:pt x="828" y="725"/>
                  </a:lnTo>
                  <a:lnTo>
                    <a:pt x="829" y="725"/>
                  </a:lnTo>
                  <a:lnTo>
                    <a:pt x="831" y="726"/>
                  </a:lnTo>
                  <a:lnTo>
                    <a:pt x="833" y="726"/>
                  </a:lnTo>
                  <a:lnTo>
                    <a:pt x="836" y="728"/>
                  </a:lnTo>
                  <a:lnTo>
                    <a:pt x="837" y="728"/>
                  </a:lnTo>
                  <a:lnTo>
                    <a:pt x="837" y="726"/>
                  </a:lnTo>
                  <a:lnTo>
                    <a:pt x="838" y="726"/>
                  </a:lnTo>
                  <a:lnTo>
                    <a:pt x="839" y="726"/>
                  </a:lnTo>
                  <a:lnTo>
                    <a:pt x="839" y="729"/>
                  </a:lnTo>
                  <a:lnTo>
                    <a:pt x="841" y="729"/>
                  </a:lnTo>
                  <a:lnTo>
                    <a:pt x="842" y="729"/>
                  </a:lnTo>
                  <a:lnTo>
                    <a:pt x="845" y="730"/>
                  </a:lnTo>
                  <a:lnTo>
                    <a:pt x="844" y="730"/>
                  </a:lnTo>
                  <a:lnTo>
                    <a:pt x="844" y="731"/>
                  </a:lnTo>
                  <a:lnTo>
                    <a:pt x="844" y="732"/>
                  </a:lnTo>
                  <a:lnTo>
                    <a:pt x="842" y="733"/>
                  </a:lnTo>
                  <a:lnTo>
                    <a:pt x="841" y="732"/>
                  </a:lnTo>
                  <a:lnTo>
                    <a:pt x="842" y="732"/>
                  </a:lnTo>
                  <a:lnTo>
                    <a:pt x="841" y="732"/>
                  </a:lnTo>
                  <a:lnTo>
                    <a:pt x="841" y="733"/>
                  </a:lnTo>
                  <a:lnTo>
                    <a:pt x="840" y="734"/>
                  </a:lnTo>
                  <a:lnTo>
                    <a:pt x="838" y="735"/>
                  </a:lnTo>
                  <a:lnTo>
                    <a:pt x="839" y="737"/>
                  </a:lnTo>
                  <a:lnTo>
                    <a:pt x="840" y="737"/>
                  </a:lnTo>
                  <a:lnTo>
                    <a:pt x="840" y="735"/>
                  </a:lnTo>
                  <a:lnTo>
                    <a:pt x="841" y="735"/>
                  </a:lnTo>
                  <a:lnTo>
                    <a:pt x="841" y="734"/>
                  </a:lnTo>
                  <a:lnTo>
                    <a:pt x="842" y="734"/>
                  </a:lnTo>
                  <a:lnTo>
                    <a:pt x="842" y="735"/>
                  </a:lnTo>
                  <a:lnTo>
                    <a:pt x="844" y="735"/>
                  </a:lnTo>
                  <a:lnTo>
                    <a:pt x="844" y="734"/>
                  </a:lnTo>
                  <a:lnTo>
                    <a:pt x="844" y="733"/>
                  </a:lnTo>
                  <a:lnTo>
                    <a:pt x="844" y="732"/>
                  </a:lnTo>
                  <a:lnTo>
                    <a:pt x="845" y="732"/>
                  </a:lnTo>
                  <a:lnTo>
                    <a:pt x="846" y="732"/>
                  </a:lnTo>
                  <a:lnTo>
                    <a:pt x="846" y="731"/>
                  </a:lnTo>
                  <a:lnTo>
                    <a:pt x="846" y="732"/>
                  </a:lnTo>
                  <a:lnTo>
                    <a:pt x="846" y="731"/>
                  </a:lnTo>
                  <a:lnTo>
                    <a:pt x="847" y="730"/>
                  </a:lnTo>
                  <a:lnTo>
                    <a:pt x="848" y="730"/>
                  </a:lnTo>
                  <a:lnTo>
                    <a:pt x="849" y="729"/>
                  </a:lnTo>
                  <a:lnTo>
                    <a:pt x="850" y="729"/>
                  </a:lnTo>
                  <a:lnTo>
                    <a:pt x="853" y="730"/>
                  </a:lnTo>
                  <a:lnTo>
                    <a:pt x="853" y="731"/>
                  </a:lnTo>
                  <a:lnTo>
                    <a:pt x="854" y="731"/>
                  </a:lnTo>
                  <a:lnTo>
                    <a:pt x="854" y="732"/>
                  </a:lnTo>
                  <a:lnTo>
                    <a:pt x="854" y="733"/>
                  </a:lnTo>
                  <a:lnTo>
                    <a:pt x="855" y="733"/>
                  </a:lnTo>
                  <a:lnTo>
                    <a:pt x="857" y="734"/>
                  </a:lnTo>
                  <a:lnTo>
                    <a:pt x="857" y="735"/>
                  </a:lnTo>
                  <a:lnTo>
                    <a:pt x="857" y="737"/>
                  </a:lnTo>
                  <a:lnTo>
                    <a:pt x="858" y="737"/>
                  </a:lnTo>
                  <a:lnTo>
                    <a:pt x="858" y="735"/>
                  </a:lnTo>
                  <a:lnTo>
                    <a:pt x="862" y="735"/>
                  </a:lnTo>
                  <a:lnTo>
                    <a:pt x="863" y="737"/>
                  </a:lnTo>
                  <a:lnTo>
                    <a:pt x="864" y="737"/>
                  </a:lnTo>
                  <a:lnTo>
                    <a:pt x="864" y="735"/>
                  </a:lnTo>
                  <a:lnTo>
                    <a:pt x="864" y="737"/>
                  </a:lnTo>
                  <a:lnTo>
                    <a:pt x="865" y="737"/>
                  </a:lnTo>
                  <a:lnTo>
                    <a:pt x="866" y="738"/>
                  </a:lnTo>
                  <a:lnTo>
                    <a:pt x="869" y="738"/>
                  </a:lnTo>
                  <a:lnTo>
                    <a:pt x="867" y="739"/>
                  </a:lnTo>
                  <a:lnTo>
                    <a:pt x="865" y="738"/>
                  </a:lnTo>
                  <a:lnTo>
                    <a:pt x="865" y="739"/>
                  </a:lnTo>
                  <a:lnTo>
                    <a:pt x="866" y="739"/>
                  </a:lnTo>
                  <a:lnTo>
                    <a:pt x="867" y="739"/>
                  </a:lnTo>
                  <a:lnTo>
                    <a:pt x="869" y="739"/>
                  </a:lnTo>
                  <a:lnTo>
                    <a:pt x="870" y="739"/>
                  </a:lnTo>
                  <a:lnTo>
                    <a:pt x="871" y="740"/>
                  </a:lnTo>
                  <a:lnTo>
                    <a:pt x="870" y="740"/>
                  </a:lnTo>
                  <a:lnTo>
                    <a:pt x="870" y="741"/>
                  </a:lnTo>
                  <a:lnTo>
                    <a:pt x="870" y="742"/>
                  </a:lnTo>
                  <a:lnTo>
                    <a:pt x="871" y="742"/>
                  </a:lnTo>
                  <a:lnTo>
                    <a:pt x="870" y="743"/>
                  </a:lnTo>
                  <a:lnTo>
                    <a:pt x="871" y="743"/>
                  </a:lnTo>
                  <a:lnTo>
                    <a:pt x="871" y="745"/>
                  </a:lnTo>
                  <a:lnTo>
                    <a:pt x="871" y="746"/>
                  </a:lnTo>
                  <a:lnTo>
                    <a:pt x="871" y="747"/>
                  </a:lnTo>
                  <a:lnTo>
                    <a:pt x="872" y="747"/>
                  </a:lnTo>
                  <a:lnTo>
                    <a:pt x="871" y="747"/>
                  </a:lnTo>
                  <a:lnTo>
                    <a:pt x="871" y="748"/>
                  </a:lnTo>
                  <a:lnTo>
                    <a:pt x="872" y="749"/>
                  </a:lnTo>
                  <a:lnTo>
                    <a:pt x="872" y="750"/>
                  </a:lnTo>
                  <a:lnTo>
                    <a:pt x="873" y="750"/>
                  </a:lnTo>
                  <a:lnTo>
                    <a:pt x="872" y="750"/>
                  </a:lnTo>
                  <a:lnTo>
                    <a:pt x="872" y="751"/>
                  </a:lnTo>
                  <a:lnTo>
                    <a:pt x="871" y="753"/>
                  </a:lnTo>
                  <a:lnTo>
                    <a:pt x="872" y="753"/>
                  </a:lnTo>
                  <a:lnTo>
                    <a:pt x="871" y="753"/>
                  </a:lnTo>
                  <a:lnTo>
                    <a:pt x="871" y="754"/>
                  </a:lnTo>
                  <a:lnTo>
                    <a:pt x="872" y="754"/>
                  </a:lnTo>
                  <a:lnTo>
                    <a:pt x="871" y="754"/>
                  </a:lnTo>
                  <a:lnTo>
                    <a:pt x="871" y="755"/>
                  </a:lnTo>
                  <a:lnTo>
                    <a:pt x="870" y="755"/>
                  </a:lnTo>
                  <a:lnTo>
                    <a:pt x="866" y="755"/>
                  </a:lnTo>
                  <a:lnTo>
                    <a:pt x="865" y="756"/>
                  </a:lnTo>
                  <a:lnTo>
                    <a:pt x="864" y="757"/>
                  </a:lnTo>
                  <a:lnTo>
                    <a:pt x="864" y="758"/>
                  </a:lnTo>
                  <a:lnTo>
                    <a:pt x="862" y="760"/>
                  </a:lnTo>
                  <a:lnTo>
                    <a:pt x="861" y="760"/>
                  </a:lnTo>
                  <a:lnTo>
                    <a:pt x="862" y="760"/>
                  </a:lnTo>
                  <a:lnTo>
                    <a:pt x="862" y="762"/>
                  </a:lnTo>
                  <a:lnTo>
                    <a:pt x="861" y="762"/>
                  </a:lnTo>
                  <a:lnTo>
                    <a:pt x="856" y="762"/>
                  </a:lnTo>
                  <a:lnTo>
                    <a:pt x="855" y="760"/>
                  </a:lnTo>
                  <a:lnTo>
                    <a:pt x="854" y="760"/>
                  </a:lnTo>
                  <a:lnTo>
                    <a:pt x="850" y="760"/>
                  </a:lnTo>
                  <a:lnTo>
                    <a:pt x="849" y="759"/>
                  </a:lnTo>
                  <a:lnTo>
                    <a:pt x="848" y="759"/>
                  </a:lnTo>
                  <a:lnTo>
                    <a:pt x="848" y="760"/>
                  </a:lnTo>
                  <a:lnTo>
                    <a:pt x="848" y="762"/>
                  </a:lnTo>
                  <a:lnTo>
                    <a:pt x="849" y="762"/>
                  </a:lnTo>
                  <a:lnTo>
                    <a:pt x="849" y="763"/>
                  </a:lnTo>
                  <a:lnTo>
                    <a:pt x="848" y="763"/>
                  </a:lnTo>
                  <a:lnTo>
                    <a:pt x="847" y="762"/>
                  </a:lnTo>
                  <a:lnTo>
                    <a:pt x="846" y="762"/>
                  </a:lnTo>
                  <a:lnTo>
                    <a:pt x="845" y="762"/>
                  </a:lnTo>
                  <a:lnTo>
                    <a:pt x="844" y="762"/>
                  </a:lnTo>
                  <a:lnTo>
                    <a:pt x="842" y="763"/>
                  </a:lnTo>
                  <a:lnTo>
                    <a:pt x="842" y="764"/>
                  </a:lnTo>
                  <a:lnTo>
                    <a:pt x="844" y="764"/>
                  </a:lnTo>
                  <a:lnTo>
                    <a:pt x="845" y="765"/>
                  </a:lnTo>
                  <a:lnTo>
                    <a:pt x="846" y="766"/>
                  </a:lnTo>
                  <a:lnTo>
                    <a:pt x="847" y="767"/>
                  </a:lnTo>
                  <a:lnTo>
                    <a:pt x="846" y="767"/>
                  </a:lnTo>
                  <a:lnTo>
                    <a:pt x="848" y="767"/>
                  </a:lnTo>
                  <a:lnTo>
                    <a:pt x="852" y="767"/>
                  </a:lnTo>
                  <a:lnTo>
                    <a:pt x="853" y="768"/>
                  </a:lnTo>
                  <a:lnTo>
                    <a:pt x="854" y="768"/>
                  </a:lnTo>
                  <a:lnTo>
                    <a:pt x="854" y="770"/>
                  </a:lnTo>
                  <a:lnTo>
                    <a:pt x="854" y="771"/>
                  </a:lnTo>
                  <a:lnTo>
                    <a:pt x="853" y="771"/>
                  </a:lnTo>
                  <a:lnTo>
                    <a:pt x="853" y="772"/>
                  </a:lnTo>
                  <a:lnTo>
                    <a:pt x="852" y="772"/>
                  </a:lnTo>
                  <a:lnTo>
                    <a:pt x="850" y="772"/>
                  </a:lnTo>
                  <a:lnTo>
                    <a:pt x="849" y="772"/>
                  </a:lnTo>
                  <a:lnTo>
                    <a:pt x="848" y="772"/>
                  </a:lnTo>
                  <a:lnTo>
                    <a:pt x="848" y="771"/>
                  </a:lnTo>
                  <a:lnTo>
                    <a:pt x="849" y="771"/>
                  </a:lnTo>
                  <a:lnTo>
                    <a:pt x="848" y="770"/>
                  </a:lnTo>
                  <a:lnTo>
                    <a:pt x="848" y="771"/>
                  </a:lnTo>
                  <a:lnTo>
                    <a:pt x="847" y="771"/>
                  </a:lnTo>
                  <a:lnTo>
                    <a:pt x="847" y="772"/>
                  </a:lnTo>
                  <a:lnTo>
                    <a:pt x="846" y="772"/>
                  </a:lnTo>
                  <a:lnTo>
                    <a:pt x="845" y="773"/>
                  </a:lnTo>
                  <a:lnTo>
                    <a:pt x="844" y="773"/>
                  </a:lnTo>
                  <a:lnTo>
                    <a:pt x="844" y="772"/>
                  </a:lnTo>
                  <a:lnTo>
                    <a:pt x="844" y="771"/>
                  </a:lnTo>
                  <a:lnTo>
                    <a:pt x="844" y="772"/>
                  </a:lnTo>
                  <a:lnTo>
                    <a:pt x="842" y="772"/>
                  </a:lnTo>
                  <a:lnTo>
                    <a:pt x="841" y="771"/>
                  </a:lnTo>
                  <a:lnTo>
                    <a:pt x="841" y="770"/>
                  </a:lnTo>
                  <a:lnTo>
                    <a:pt x="840" y="770"/>
                  </a:lnTo>
                  <a:lnTo>
                    <a:pt x="841" y="771"/>
                  </a:lnTo>
                  <a:lnTo>
                    <a:pt x="841" y="772"/>
                  </a:lnTo>
                  <a:lnTo>
                    <a:pt x="842" y="772"/>
                  </a:lnTo>
                  <a:lnTo>
                    <a:pt x="842" y="773"/>
                  </a:lnTo>
                  <a:lnTo>
                    <a:pt x="842" y="774"/>
                  </a:lnTo>
                  <a:lnTo>
                    <a:pt x="844" y="774"/>
                  </a:lnTo>
                  <a:lnTo>
                    <a:pt x="844" y="775"/>
                  </a:lnTo>
                  <a:lnTo>
                    <a:pt x="842" y="775"/>
                  </a:lnTo>
                  <a:lnTo>
                    <a:pt x="842" y="776"/>
                  </a:lnTo>
                  <a:lnTo>
                    <a:pt x="841" y="775"/>
                  </a:lnTo>
                  <a:lnTo>
                    <a:pt x="840" y="776"/>
                  </a:lnTo>
                  <a:lnTo>
                    <a:pt x="840" y="775"/>
                  </a:lnTo>
                  <a:lnTo>
                    <a:pt x="840" y="776"/>
                  </a:lnTo>
                  <a:lnTo>
                    <a:pt x="840" y="778"/>
                  </a:lnTo>
                  <a:lnTo>
                    <a:pt x="840" y="779"/>
                  </a:lnTo>
                  <a:lnTo>
                    <a:pt x="840" y="780"/>
                  </a:lnTo>
                  <a:lnTo>
                    <a:pt x="839" y="780"/>
                  </a:lnTo>
                  <a:lnTo>
                    <a:pt x="838" y="780"/>
                  </a:lnTo>
                  <a:lnTo>
                    <a:pt x="839" y="780"/>
                  </a:lnTo>
                  <a:lnTo>
                    <a:pt x="840" y="780"/>
                  </a:lnTo>
                  <a:lnTo>
                    <a:pt x="841" y="781"/>
                  </a:lnTo>
                  <a:lnTo>
                    <a:pt x="842" y="781"/>
                  </a:lnTo>
                  <a:lnTo>
                    <a:pt x="842" y="782"/>
                  </a:lnTo>
                  <a:lnTo>
                    <a:pt x="842" y="783"/>
                  </a:lnTo>
                  <a:lnTo>
                    <a:pt x="842" y="784"/>
                  </a:lnTo>
                  <a:lnTo>
                    <a:pt x="844" y="785"/>
                  </a:lnTo>
                  <a:lnTo>
                    <a:pt x="845" y="787"/>
                  </a:lnTo>
                  <a:lnTo>
                    <a:pt x="844" y="787"/>
                  </a:lnTo>
                  <a:lnTo>
                    <a:pt x="842" y="787"/>
                  </a:lnTo>
                  <a:lnTo>
                    <a:pt x="842" y="785"/>
                  </a:lnTo>
                  <a:lnTo>
                    <a:pt x="841" y="784"/>
                  </a:lnTo>
                  <a:lnTo>
                    <a:pt x="841" y="783"/>
                  </a:lnTo>
                  <a:lnTo>
                    <a:pt x="840" y="783"/>
                  </a:lnTo>
                  <a:lnTo>
                    <a:pt x="840" y="782"/>
                  </a:lnTo>
                  <a:lnTo>
                    <a:pt x="839" y="782"/>
                  </a:lnTo>
                  <a:lnTo>
                    <a:pt x="838" y="782"/>
                  </a:lnTo>
                  <a:lnTo>
                    <a:pt x="837" y="782"/>
                  </a:lnTo>
                  <a:lnTo>
                    <a:pt x="837" y="781"/>
                  </a:lnTo>
                  <a:lnTo>
                    <a:pt x="833" y="781"/>
                  </a:lnTo>
                  <a:lnTo>
                    <a:pt x="831" y="780"/>
                  </a:lnTo>
                  <a:lnTo>
                    <a:pt x="832" y="781"/>
                  </a:lnTo>
                  <a:lnTo>
                    <a:pt x="835" y="781"/>
                  </a:lnTo>
                  <a:lnTo>
                    <a:pt x="836" y="783"/>
                  </a:lnTo>
                  <a:lnTo>
                    <a:pt x="837" y="783"/>
                  </a:lnTo>
                  <a:lnTo>
                    <a:pt x="838" y="783"/>
                  </a:lnTo>
                  <a:lnTo>
                    <a:pt x="839" y="784"/>
                  </a:lnTo>
                  <a:lnTo>
                    <a:pt x="840" y="785"/>
                  </a:lnTo>
                  <a:lnTo>
                    <a:pt x="839" y="785"/>
                  </a:lnTo>
                  <a:lnTo>
                    <a:pt x="839" y="787"/>
                  </a:lnTo>
                  <a:lnTo>
                    <a:pt x="838" y="787"/>
                  </a:lnTo>
                  <a:lnTo>
                    <a:pt x="838" y="785"/>
                  </a:lnTo>
                  <a:lnTo>
                    <a:pt x="837" y="787"/>
                  </a:lnTo>
                  <a:lnTo>
                    <a:pt x="836" y="785"/>
                  </a:lnTo>
                  <a:lnTo>
                    <a:pt x="836" y="787"/>
                  </a:lnTo>
                  <a:lnTo>
                    <a:pt x="837" y="787"/>
                  </a:lnTo>
                  <a:lnTo>
                    <a:pt x="836" y="787"/>
                  </a:lnTo>
                  <a:lnTo>
                    <a:pt x="835" y="787"/>
                  </a:lnTo>
                  <a:lnTo>
                    <a:pt x="835" y="788"/>
                  </a:lnTo>
                  <a:lnTo>
                    <a:pt x="833" y="788"/>
                  </a:lnTo>
                  <a:lnTo>
                    <a:pt x="833" y="789"/>
                  </a:lnTo>
                  <a:lnTo>
                    <a:pt x="835" y="789"/>
                  </a:lnTo>
                  <a:lnTo>
                    <a:pt x="836" y="789"/>
                  </a:lnTo>
                  <a:lnTo>
                    <a:pt x="837" y="789"/>
                  </a:lnTo>
                  <a:lnTo>
                    <a:pt x="838" y="789"/>
                  </a:lnTo>
                  <a:lnTo>
                    <a:pt x="837" y="790"/>
                  </a:lnTo>
                  <a:lnTo>
                    <a:pt x="837" y="791"/>
                  </a:lnTo>
                  <a:lnTo>
                    <a:pt x="836" y="791"/>
                  </a:lnTo>
                  <a:lnTo>
                    <a:pt x="835" y="791"/>
                  </a:lnTo>
                  <a:lnTo>
                    <a:pt x="836" y="791"/>
                  </a:lnTo>
                  <a:lnTo>
                    <a:pt x="836" y="792"/>
                  </a:lnTo>
                  <a:lnTo>
                    <a:pt x="835" y="792"/>
                  </a:lnTo>
                  <a:lnTo>
                    <a:pt x="833" y="792"/>
                  </a:lnTo>
                  <a:lnTo>
                    <a:pt x="833" y="793"/>
                  </a:lnTo>
                  <a:lnTo>
                    <a:pt x="833" y="795"/>
                  </a:lnTo>
                  <a:lnTo>
                    <a:pt x="832" y="792"/>
                  </a:lnTo>
                  <a:lnTo>
                    <a:pt x="831" y="792"/>
                  </a:lnTo>
                  <a:lnTo>
                    <a:pt x="830" y="792"/>
                  </a:lnTo>
                  <a:lnTo>
                    <a:pt x="831" y="792"/>
                  </a:lnTo>
                  <a:lnTo>
                    <a:pt x="831" y="793"/>
                  </a:lnTo>
                  <a:lnTo>
                    <a:pt x="829" y="793"/>
                  </a:lnTo>
                  <a:lnTo>
                    <a:pt x="833" y="796"/>
                  </a:lnTo>
                  <a:lnTo>
                    <a:pt x="830" y="796"/>
                  </a:lnTo>
                  <a:lnTo>
                    <a:pt x="831" y="797"/>
                  </a:lnTo>
                  <a:lnTo>
                    <a:pt x="832" y="798"/>
                  </a:lnTo>
                  <a:lnTo>
                    <a:pt x="831" y="798"/>
                  </a:lnTo>
                  <a:lnTo>
                    <a:pt x="828" y="797"/>
                  </a:lnTo>
                  <a:lnTo>
                    <a:pt x="827" y="796"/>
                  </a:lnTo>
                  <a:lnTo>
                    <a:pt x="826" y="796"/>
                  </a:lnTo>
                  <a:lnTo>
                    <a:pt x="827" y="797"/>
                  </a:lnTo>
                  <a:lnTo>
                    <a:pt x="828" y="798"/>
                  </a:lnTo>
                  <a:lnTo>
                    <a:pt x="829" y="798"/>
                  </a:lnTo>
                  <a:lnTo>
                    <a:pt x="827" y="799"/>
                  </a:lnTo>
                  <a:lnTo>
                    <a:pt x="827" y="800"/>
                  </a:lnTo>
                  <a:lnTo>
                    <a:pt x="829" y="799"/>
                  </a:lnTo>
                  <a:lnTo>
                    <a:pt x="829" y="800"/>
                  </a:lnTo>
                  <a:lnTo>
                    <a:pt x="831" y="800"/>
                  </a:lnTo>
                  <a:lnTo>
                    <a:pt x="831" y="801"/>
                  </a:lnTo>
                  <a:lnTo>
                    <a:pt x="830" y="801"/>
                  </a:lnTo>
                  <a:lnTo>
                    <a:pt x="831" y="801"/>
                  </a:lnTo>
                  <a:lnTo>
                    <a:pt x="832" y="801"/>
                  </a:lnTo>
                  <a:lnTo>
                    <a:pt x="833" y="801"/>
                  </a:lnTo>
                  <a:lnTo>
                    <a:pt x="833" y="803"/>
                  </a:lnTo>
                  <a:lnTo>
                    <a:pt x="833" y="804"/>
                  </a:lnTo>
                  <a:lnTo>
                    <a:pt x="832" y="804"/>
                  </a:lnTo>
                  <a:lnTo>
                    <a:pt x="831" y="804"/>
                  </a:lnTo>
                  <a:lnTo>
                    <a:pt x="830" y="803"/>
                  </a:lnTo>
                  <a:lnTo>
                    <a:pt x="829" y="803"/>
                  </a:lnTo>
                  <a:lnTo>
                    <a:pt x="830" y="804"/>
                  </a:lnTo>
                  <a:lnTo>
                    <a:pt x="831" y="804"/>
                  </a:lnTo>
                  <a:lnTo>
                    <a:pt x="832" y="804"/>
                  </a:lnTo>
                  <a:lnTo>
                    <a:pt x="830" y="806"/>
                  </a:lnTo>
                  <a:lnTo>
                    <a:pt x="829" y="806"/>
                  </a:lnTo>
                  <a:lnTo>
                    <a:pt x="826" y="808"/>
                  </a:lnTo>
                  <a:lnTo>
                    <a:pt x="826" y="809"/>
                  </a:lnTo>
                  <a:lnTo>
                    <a:pt x="824" y="810"/>
                  </a:lnTo>
                  <a:lnTo>
                    <a:pt x="824" y="812"/>
                  </a:lnTo>
                  <a:lnTo>
                    <a:pt x="824" y="810"/>
                  </a:lnTo>
                  <a:lnTo>
                    <a:pt x="823" y="810"/>
                  </a:lnTo>
                  <a:lnTo>
                    <a:pt x="823" y="813"/>
                  </a:lnTo>
                  <a:lnTo>
                    <a:pt x="822" y="813"/>
                  </a:lnTo>
                  <a:lnTo>
                    <a:pt x="822" y="814"/>
                  </a:lnTo>
                  <a:lnTo>
                    <a:pt x="821" y="815"/>
                  </a:lnTo>
                  <a:lnTo>
                    <a:pt x="822" y="815"/>
                  </a:lnTo>
                  <a:lnTo>
                    <a:pt x="821" y="816"/>
                  </a:lnTo>
                  <a:lnTo>
                    <a:pt x="822" y="816"/>
                  </a:lnTo>
                  <a:lnTo>
                    <a:pt x="822" y="817"/>
                  </a:lnTo>
                  <a:lnTo>
                    <a:pt x="823" y="817"/>
                  </a:lnTo>
                  <a:lnTo>
                    <a:pt x="824" y="818"/>
                  </a:lnTo>
                  <a:lnTo>
                    <a:pt x="824" y="820"/>
                  </a:lnTo>
                  <a:lnTo>
                    <a:pt x="823" y="821"/>
                  </a:lnTo>
                  <a:lnTo>
                    <a:pt x="822" y="821"/>
                  </a:lnTo>
                  <a:lnTo>
                    <a:pt x="821" y="821"/>
                  </a:lnTo>
                  <a:lnTo>
                    <a:pt x="820" y="820"/>
                  </a:lnTo>
                  <a:lnTo>
                    <a:pt x="819" y="820"/>
                  </a:lnTo>
                  <a:lnTo>
                    <a:pt x="820" y="821"/>
                  </a:lnTo>
                  <a:lnTo>
                    <a:pt x="821" y="821"/>
                  </a:lnTo>
                  <a:lnTo>
                    <a:pt x="821" y="822"/>
                  </a:lnTo>
                  <a:lnTo>
                    <a:pt x="821" y="823"/>
                  </a:lnTo>
                  <a:lnTo>
                    <a:pt x="822" y="823"/>
                  </a:lnTo>
                  <a:lnTo>
                    <a:pt x="822" y="824"/>
                  </a:lnTo>
                  <a:lnTo>
                    <a:pt x="821" y="824"/>
                  </a:lnTo>
                  <a:lnTo>
                    <a:pt x="821" y="825"/>
                  </a:lnTo>
                  <a:lnTo>
                    <a:pt x="820" y="825"/>
                  </a:lnTo>
                  <a:lnTo>
                    <a:pt x="820" y="826"/>
                  </a:lnTo>
                  <a:lnTo>
                    <a:pt x="821" y="826"/>
                  </a:lnTo>
                  <a:lnTo>
                    <a:pt x="821" y="827"/>
                  </a:lnTo>
                  <a:lnTo>
                    <a:pt x="822" y="827"/>
                  </a:lnTo>
                  <a:lnTo>
                    <a:pt x="822" y="829"/>
                  </a:lnTo>
                  <a:lnTo>
                    <a:pt x="821" y="829"/>
                  </a:lnTo>
                  <a:lnTo>
                    <a:pt x="820" y="830"/>
                  </a:lnTo>
                  <a:lnTo>
                    <a:pt x="820" y="831"/>
                  </a:lnTo>
                  <a:lnTo>
                    <a:pt x="820" y="832"/>
                  </a:lnTo>
                  <a:lnTo>
                    <a:pt x="819" y="833"/>
                  </a:lnTo>
                  <a:lnTo>
                    <a:pt x="819" y="834"/>
                  </a:lnTo>
                  <a:lnTo>
                    <a:pt x="819" y="835"/>
                  </a:lnTo>
                  <a:lnTo>
                    <a:pt x="818" y="837"/>
                  </a:lnTo>
                  <a:lnTo>
                    <a:pt x="816" y="837"/>
                  </a:lnTo>
                  <a:lnTo>
                    <a:pt x="816" y="838"/>
                  </a:lnTo>
                  <a:lnTo>
                    <a:pt x="816" y="839"/>
                  </a:lnTo>
                  <a:lnTo>
                    <a:pt x="815" y="840"/>
                  </a:lnTo>
                  <a:lnTo>
                    <a:pt x="815" y="841"/>
                  </a:lnTo>
                  <a:lnTo>
                    <a:pt x="816" y="842"/>
                  </a:lnTo>
                  <a:lnTo>
                    <a:pt x="815" y="843"/>
                  </a:lnTo>
                  <a:lnTo>
                    <a:pt x="815" y="845"/>
                  </a:lnTo>
                  <a:lnTo>
                    <a:pt x="814" y="846"/>
                  </a:lnTo>
                  <a:lnTo>
                    <a:pt x="814" y="847"/>
                  </a:lnTo>
                  <a:lnTo>
                    <a:pt x="814" y="848"/>
                  </a:lnTo>
                  <a:lnTo>
                    <a:pt x="814" y="849"/>
                  </a:lnTo>
                  <a:lnTo>
                    <a:pt x="813" y="850"/>
                  </a:lnTo>
                  <a:lnTo>
                    <a:pt x="811" y="849"/>
                  </a:lnTo>
                  <a:lnTo>
                    <a:pt x="811" y="850"/>
                  </a:lnTo>
                  <a:lnTo>
                    <a:pt x="812" y="850"/>
                  </a:lnTo>
                  <a:lnTo>
                    <a:pt x="812" y="851"/>
                  </a:lnTo>
                  <a:lnTo>
                    <a:pt x="810" y="851"/>
                  </a:lnTo>
                  <a:lnTo>
                    <a:pt x="811" y="851"/>
                  </a:lnTo>
                  <a:lnTo>
                    <a:pt x="812" y="852"/>
                  </a:lnTo>
                  <a:lnTo>
                    <a:pt x="813" y="854"/>
                  </a:lnTo>
                  <a:lnTo>
                    <a:pt x="813" y="855"/>
                  </a:lnTo>
                  <a:lnTo>
                    <a:pt x="813" y="856"/>
                  </a:lnTo>
                  <a:lnTo>
                    <a:pt x="813" y="857"/>
                  </a:lnTo>
                  <a:lnTo>
                    <a:pt x="812" y="858"/>
                  </a:lnTo>
                  <a:lnTo>
                    <a:pt x="812" y="859"/>
                  </a:lnTo>
                  <a:lnTo>
                    <a:pt x="812" y="860"/>
                  </a:lnTo>
                  <a:lnTo>
                    <a:pt x="812" y="862"/>
                  </a:lnTo>
                  <a:lnTo>
                    <a:pt x="812" y="863"/>
                  </a:lnTo>
                  <a:lnTo>
                    <a:pt x="812" y="864"/>
                  </a:lnTo>
                  <a:lnTo>
                    <a:pt x="812" y="865"/>
                  </a:lnTo>
                  <a:lnTo>
                    <a:pt x="812" y="866"/>
                  </a:lnTo>
                  <a:lnTo>
                    <a:pt x="812" y="867"/>
                  </a:lnTo>
                  <a:lnTo>
                    <a:pt x="811" y="867"/>
                  </a:lnTo>
                  <a:lnTo>
                    <a:pt x="812" y="868"/>
                  </a:lnTo>
                  <a:lnTo>
                    <a:pt x="811" y="868"/>
                  </a:lnTo>
                  <a:lnTo>
                    <a:pt x="812" y="870"/>
                  </a:lnTo>
                  <a:lnTo>
                    <a:pt x="811" y="870"/>
                  </a:lnTo>
                  <a:lnTo>
                    <a:pt x="811" y="871"/>
                  </a:lnTo>
                  <a:lnTo>
                    <a:pt x="811" y="872"/>
                  </a:lnTo>
                  <a:lnTo>
                    <a:pt x="811" y="873"/>
                  </a:lnTo>
                  <a:lnTo>
                    <a:pt x="811" y="874"/>
                  </a:lnTo>
                  <a:lnTo>
                    <a:pt x="812" y="875"/>
                  </a:lnTo>
                  <a:lnTo>
                    <a:pt x="812" y="876"/>
                  </a:lnTo>
                  <a:lnTo>
                    <a:pt x="812" y="877"/>
                  </a:lnTo>
                  <a:lnTo>
                    <a:pt x="812" y="879"/>
                  </a:lnTo>
                  <a:lnTo>
                    <a:pt x="812" y="880"/>
                  </a:lnTo>
                  <a:lnTo>
                    <a:pt x="812" y="882"/>
                  </a:lnTo>
                  <a:lnTo>
                    <a:pt x="811" y="883"/>
                  </a:lnTo>
                  <a:lnTo>
                    <a:pt x="812" y="883"/>
                  </a:lnTo>
                  <a:lnTo>
                    <a:pt x="812" y="884"/>
                  </a:lnTo>
                  <a:lnTo>
                    <a:pt x="812" y="885"/>
                  </a:lnTo>
                  <a:lnTo>
                    <a:pt x="813" y="885"/>
                  </a:lnTo>
                  <a:lnTo>
                    <a:pt x="812" y="885"/>
                  </a:lnTo>
                  <a:lnTo>
                    <a:pt x="812" y="887"/>
                  </a:lnTo>
                  <a:lnTo>
                    <a:pt x="812" y="888"/>
                  </a:lnTo>
                  <a:lnTo>
                    <a:pt x="813" y="888"/>
                  </a:lnTo>
                  <a:lnTo>
                    <a:pt x="813" y="889"/>
                  </a:lnTo>
                  <a:lnTo>
                    <a:pt x="813" y="890"/>
                  </a:lnTo>
                  <a:lnTo>
                    <a:pt x="814" y="890"/>
                  </a:lnTo>
                  <a:lnTo>
                    <a:pt x="813" y="891"/>
                  </a:lnTo>
                  <a:lnTo>
                    <a:pt x="814" y="892"/>
                  </a:lnTo>
                  <a:lnTo>
                    <a:pt x="814" y="893"/>
                  </a:lnTo>
                  <a:lnTo>
                    <a:pt x="815" y="893"/>
                  </a:lnTo>
                  <a:lnTo>
                    <a:pt x="814" y="893"/>
                  </a:lnTo>
                  <a:lnTo>
                    <a:pt x="814" y="894"/>
                  </a:lnTo>
                  <a:lnTo>
                    <a:pt x="813" y="896"/>
                  </a:lnTo>
                  <a:lnTo>
                    <a:pt x="813" y="897"/>
                  </a:lnTo>
                  <a:lnTo>
                    <a:pt x="813" y="898"/>
                  </a:lnTo>
                  <a:lnTo>
                    <a:pt x="813" y="899"/>
                  </a:lnTo>
                  <a:lnTo>
                    <a:pt x="813" y="900"/>
                  </a:lnTo>
                  <a:lnTo>
                    <a:pt x="813" y="901"/>
                  </a:lnTo>
                  <a:lnTo>
                    <a:pt x="813" y="902"/>
                  </a:lnTo>
                  <a:lnTo>
                    <a:pt x="813" y="904"/>
                  </a:lnTo>
                  <a:lnTo>
                    <a:pt x="811" y="904"/>
                  </a:lnTo>
                  <a:lnTo>
                    <a:pt x="810" y="904"/>
                  </a:lnTo>
                  <a:lnTo>
                    <a:pt x="810" y="905"/>
                  </a:lnTo>
                  <a:lnTo>
                    <a:pt x="813" y="905"/>
                  </a:lnTo>
                  <a:lnTo>
                    <a:pt x="813" y="906"/>
                  </a:lnTo>
                  <a:lnTo>
                    <a:pt x="814" y="906"/>
                  </a:lnTo>
                  <a:lnTo>
                    <a:pt x="815" y="906"/>
                  </a:lnTo>
                  <a:lnTo>
                    <a:pt x="815" y="907"/>
                  </a:lnTo>
                  <a:lnTo>
                    <a:pt x="816" y="908"/>
                  </a:lnTo>
                  <a:lnTo>
                    <a:pt x="816" y="909"/>
                  </a:lnTo>
                  <a:lnTo>
                    <a:pt x="815" y="909"/>
                  </a:lnTo>
                  <a:lnTo>
                    <a:pt x="815" y="910"/>
                  </a:lnTo>
                  <a:lnTo>
                    <a:pt x="815" y="912"/>
                  </a:lnTo>
                  <a:lnTo>
                    <a:pt x="815" y="913"/>
                  </a:lnTo>
                  <a:lnTo>
                    <a:pt x="816" y="912"/>
                  </a:lnTo>
                  <a:lnTo>
                    <a:pt x="816" y="910"/>
                  </a:lnTo>
                  <a:lnTo>
                    <a:pt x="818" y="910"/>
                  </a:lnTo>
                  <a:lnTo>
                    <a:pt x="819" y="912"/>
                  </a:lnTo>
                  <a:lnTo>
                    <a:pt x="820" y="913"/>
                  </a:lnTo>
                  <a:lnTo>
                    <a:pt x="821" y="914"/>
                  </a:lnTo>
                  <a:lnTo>
                    <a:pt x="821" y="916"/>
                  </a:lnTo>
                  <a:lnTo>
                    <a:pt x="822" y="917"/>
                  </a:lnTo>
                  <a:lnTo>
                    <a:pt x="823" y="916"/>
                  </a:lnTo>
                  <a:lnTo>
                    <a:pt x="824" y="915"/>
                  </a:lnTo>
                  <a:lnTo>
                    <a:pt x="824" y="914"/>
                  </a:lnTo>
                  <a:lnTo>
                    <a:pt x="826" y="913"/>
                  </a:lnTo>
                  <a:lnTo>
                    <a:pt x="826" y="914"/>
                  </a:lnTo>
                  <a:lnTo>
                    <a:pt x="826" y="915"/>
                  </a:lnTo>
                  <a:lnTo>
                    <a:pt x="826" y="916"/>
                  </a:lnTo>
                  <a:lnTo>
                    <a:pt x="826" y="917"/>
                  </a:lnTo>
                  <a:lnTo>
                    <a:pt x="826" y="918"/>
                  </a:lnTo>
                  <a:lnTo>
                    <a:pt x="824" y="919"/>
                  </a:lnTo>
                  <a:lnTo>
                    <a:pt x="824" y="921"/>
                  </a:lnTo>
                  <a:lnTo>
                    <a:pt x="824" y="922"/>
                  </a:lnTo>
                  <a:lnTo>
                    <a:pt x="824" y="924"/>
                  </a:lnTo>
                  <a:lnTo>
                    <a:pt x="824" y="925"/>
                  </a:lnTo>
                  <a:lnTo>
                    <a:pt x="826" y="926"/>
                  </a:lnTo>
                  <a:lnTo>
                    <a:pt x="826" y="927"/>
                  </a:lnTo>
                  <a:lnTo>
                    <a:pt x="824" y="929"/>
                  </a:lnTo>
                  <a:lnTo>
                    <a:pt x="824" y="930"/>
                  </a:lnTo>
                  <a:lnTo>
                    <a:pt x="824" y="931"/>
                  </a:lnTo>
                  <a:lnTo>
                    <a:pt x="824" y="932"/>
                  </a:lnTo>
                  <a:lnTo>
                    <a:pt x="824" y="934"/>
                  </a:lnTo>
                  <a:lnTo>
                    <a:pt x="824" y="933"/>
                  </a:lnTo>
                  <a:lnTo>
                    <a:pt x="824" y="932"/>
                  </a:lnTo>
                  <a:lnTo>
                    <a:pt x="826" y="932"/>
                  </a:lnTo>
                  <a:lnTo>
                    <a:pt x="826" y="931"/>
                  </a:lnTo>
                  <a:lnTo>
                    <a:pt x="826" y="930"/>
                  </a:lnTo>
                  <a:lnTo>
                    <a:pt x="827" y="929"/>
                  </a:lnTo>
                  <a:lnTo>
                    <a:pt x="827" y="927"/>
                  </a:lnTo>
                  <a:lnTo>
                    <a:pt x="827" y="926"/>
                  </a:lnTo>
                  <a:lnTo>
                    <a:pt x="826" y="926"/>
                  </a:lnTo>
                  <a:lnTo>
                    <a:pt x="826" y="924"/>
                  </a:lnTo>
                  <a:lnTo>
                    <a:pt x="826" y="923"/>
                  </a:lnTo>
                  <a:lnTo>
                    <a:pt x="826" y="922"/>
                  </a:lnTo>
                  <a:lnTo>
                    <a:pt x="826" y="921"/>
                  </a:lnTo>
                  <a:lnTo>
                    <a:pt x="826" y="919"/>
                  </a:lnTo>
                  <a:lnTo>
                    <a:pt x="827" y="918"/>
                  </a:lnTo>
                  <a:lnTo>
                    <a:pt x="827" y="917"/>
                  </a:lnTo>
                  <a:lnTo>
                    <a:pt x="827" y="916"/>
                  </a:lnTo>
                  <a:lnTo>
                    <a:pt x="827" y="915"/>
                  </a:lnTo>
                  <a:lnTo>
                    <a:pt x="827" y="914"/>
                  </a:lnTo>
                  <a:lnTo>
                    <a:pt x="828" y="914"/>
                  </a:lnTo>
                  <a:lnTo>
                    <a:pt x="829" y="914"/>
                  </a:lnTo>
                  <a:lnTo>
                    <a:pt x="832" y="914"/>
                  </a:lnTo>
                  <a:lnTo>
                    <a:pt x="833" y="914"/>
                  </a:lnTo>
                  <a:lnTo>
                    <a:pt x="835" y="914"/>
                  </a:lnTo>
                  <a:lnTo>
                    <a:pt x="835" y="913"/>
                  </a:lnTo>
                  <a:lnTo>
                    <a:pt x="836" y="913"/>
                  </a:lnTo>
                  <a:lnTo>
                    <a:pt x="838" y="914"/>
                  </a:lnTo>
                  <a:lnTo>
                    <a:pt x="839" y="913"/>
                  </a:lnTo>
                  <a:lnTo>
                    <a:pt x="840" y="914"/>
                  </a:lnTo>
                  <a:lnTo>
                    <a:pt x="840" y="915"/>
                  </a:lnTo>
                  <a:lnTo>
                    <a:pt x="841" y="915"/>
                  </a:lnTo>
                  <a:lnTo>
                    <a:pt x="842" y="914"/>
                  </a:lnTo>
                  <a:lnTo>
                    <a:pt x="845" y="913"/>
                  </a:lnTo>
                  <a:lnTo>
                    <a:pt x="846" y="913"/>
                  </a:lnTo>
                  <a:lnTo>
                    <a:pt x="846" y="914"/>
                  </a:lnTo>
                  <a:lnTo>
                    <a:pt x="847" y="916"/>
                  </a:lnTo>
                  <a:lnTo>
                    <a:pt x="847" y="917"/>
                  </a:lnTo>
                  <a:lnTo>
                    <a:pt x="847" y="918"/>
                  </a:lnTo>
                  <a:lnTo>
                    <a:pt x="847" y="919"/>
                  </a:lnTo>
                  <a:lnTo>
                    <a:pt x="847" y="921"/>
                  </a:lnTo>
                  <a:lnTo>
                    <a:pt x="847" y="922"/>
                  </a:lnTo>
                  <a:lnTo>
                    <a:pt x="848" y="923"/>
                  </a:lnTo>
                  <a:lnTo>
                    <a:pt x="849" y="925"/>
                  </a:lnTo>
                  <a:lnTo>
                    <a:pt x="849" y="926"/>
                  </a:lnTo>
                  <a:lnTo>
                    <a:pt x="850" y="927"/>
                  </a:lnTo>
                  <a:lnTo>
                    <a:pt x="852" y="930"/>
                  </a:lnTo>
                  <a:lnTo>
                    <a:pt x="852" y="931"/>
                  </a:lnTo>
                  <a:lnTo>
                    <a:pt x="853" y="932"/>
                  </a:lnTo>
                  <a:lnTo>
                    <a:pt x="853" y="933"/>
                  </a:lnTo>
                  <a:lnTo>
                    <a:pt x="854" y="934"/>
                  </a:lnTo>
                  <a:lnTo>
                    <a:pt x="854" y="935"/>
                  </a:lnTo>
                  <a:lnTo>
                    <a:pt x="855" y="935"/>
                  </a:lnTo>
                  <a:lnTo>
                    <a:pt x="855" y="937"/>
                  </a:lnTo>
                  <a:lnTo>
                    <a:pt x="855" y="938"/>
                  </a:lnTo>
                  <a:lnTo>
                    <a:pt x="856" y="939"/>
                  </a:lnTo>
                  <a:lnTo>
                    <a:pt x="856" y="940"/>
                  </a:lnTo>
                  <a:lnTo>
                    <a:pt x="857" y="943"/>
                  </a:lnTo>
                  <a:lnTo>
                    <a:pt x="857" y="946"/>
                  </a:lnTo>
                  <a:lnTo>
                    <a:pt x="857" y="947"/>
                  </a:lnTo>
                  <a:lnTo>
                    <a:pt x="858" y="947"/>
                  </a:lnTo>
                  <a:lnTo>
                    <a:pt x="858" y="948"/>
                  </a:lnTo>
                  <a:lnTo>
                    <a:pt x="858" y="949"/>
                  </a:lnTo>
                  <a:lnTo>
                    <a:pt x="859" y="950"/>
                  </a:lnTo>
                  <a:lnTo>
                    <a:pt x="861" y="951"/>
                  </a:lnTo>
                  <a:lnTo>
                    <a:pt x="861" y="952"/>
                  </a:lnTo>
                  <a:lnTo>
                    <a:pt x="862" y="954"/>
                  </a:lnTo>
                  <a:lnTo>
                    <a:pt x="862" y="955"/>
                  </a:lnTo>
                  <a:lnTo>
                    <a:pt x="862" y="956"/>
                  </a:lnTo>
                  <a:lnTo>
                    <a:pt x="863" y="957"/>
                  </a:lnTo>
                  <a:lnTo>
                    <a:pt x="864" y="957"/>
                  </a:lnTo>
                  <a:lnTo>
                    <a:pt x="864" y="958"/>
                  </a:lnTo>
                  <a:lnTo>
                    <a:pt x="864" y="959"/>
                  </a:lnTo>
                  <a:lnTo>
                    <a:pt x="865" y="959"/>
                  </a:lnTo>
                  <a:lnTo>
                    <a:pt x="865" y="960"/>
                  </a:lnTo>
                  <a:lnTo>
                    <a:pt x="865" y="963"/>
                  </a:lnTo>
                  <a:lnTo>
                    <a:pt x="866" y="964"/>
                  </a:lnTo>
                  <a:lnTo>
                    <a:pt x="866" y="966"/>
                  </a:lnTo>
                  <a:lnTo>
                    <a:pt x="866" y="967"/>
                  </a:lnTo>
                  <a:lnTo>
                    <a:pt x="866" y="968"/>
                  </a:lnTo>
                  <a:lnTo>
                    <a:pt x="864" y="973"/>
                  </a:lnTo>
                  <a:lnTo>
                    <a:pt x="864" y="975"/>
                  </a:lnTo>
                  <a:lnTo>
                    <a:pt x="863" y="977"/>
                  </a:lnTo>
                  <a:lnTo>
                    <a:pt x="862" y="979"/>
                  </a:lnTo>
                  <a:lnTo>
                    <a:pt x="861" y="980"/>
                  </a:lnTo>
                  <a:lnTo>
                    <a:pt x="859" y="981"/>
                  </a:lnTo>
                  <a:lnTo>
                    <a:pt x="858" y="981"/>
                  </a:lnTo>
                  <a:lnTo>
                    <a:pt x="862" y="980"/>
                  </a:lnTo>
                  <a:lnTo>
                    <a:pt x="863" y="980"/>
                  </a:lnTo>
                  <a:lnTo>
                    <a:pt x="865" y="976"/>
                  </a:lnTo>
                  <a:lnTo>
                    <a:pt x="866" y="975"/>
                  </a:lnTo>
                  <a:lnTo>
                    <a:pt x="870" y="974"/>
                  </a:lnTo>
                  <a:lnTo>
                    <a:pt x="871" y="974"/>
                  </a:lnTo>
                  <a:lnTo>
                    <a:pt x="870" y="975"/>
                  </a:lnTo>
                  <a:lnTo>
                    <a:pt x="869" y="977"/>
                  </a:lnTo>
                  <a:lnTo>
                    <a:pt x="867" y="977"/>
                  </a:lnTo>
                  <a:lnTo>
                    <a:pt x="867" y="979"/>
                  </a:lnTo>
                  <a:lnTo>
                    <a:pt x="866" y="979"/>
                  </a:lnTo>
                  <a:lnTo>
                    <a:pt x="867" y="979"/>
                  </a:lnTo>
                  <a:lnTo>
                    <a:pt x="870" y="977"/>
                  </a:lnTo>
                  <a:lnTo>
                    <a:pt x="871" y="975"/>
                  </a:lnTo>
                  <a:lnTo>
                    <a:pt x="873" y="974"/>
                  </a:lnTo>
                  <a:lnTo>
                    <a:pt x="876" y="973"/>
                  </a:lnTo>
                  <a:lnTo>
                    <a:pt x="880" y="971"/>
                  </a:lnTo>
                  <a:lnTo>
                    <a:pt x="885" y="968"/>
                  </a:lnTo>
                  <a:lnTo>
                    <a:pt x="891" y="966"/>
                  </a:lnTo>
                  <a:lnTo>
                    <a:pt x="895" y="964"/>
                  </a:lnTo>
                  <a:lnTo>
                    <a:pt x="898" y="964"/>
                  </a:lnTo>
                  <a:lnTo>
                    <a:pt x="901" y="964"/>
                  </a:lnTo>
                  <a:lnTo>
                    <a:pt x="902" y="964"/>
                  </a:lnTo>
                  <a:lnTo>
                    <a:pt x="904" y="964"/>
                  </a:lnTo>
                  <a:lnTo>
                    <a:pt x="905" y="965"/>
                  </a:lnTo>
                  <a:lnTo>
                    <a:pt x="906" y="965"/>
                  </a:lnTo>
                  <a:lnTo>
                    <a:pt x="907" y="965"/>
                  </a:lnTo>
                  <a:lnTo>
                    <a:pt x="907" y="966"/>
                  </a:lnTo>
                  <a:lnTo>
                    <a:pt x="908" y="966"/>
                  </a:lnTo>
                  <a:lnTo>
                    <a:pt x="909" y="966"/>
                  </a:lnTo>
                  <a:lnTo>
                    <a:pt x="910" y="967"/>
                  </a:lnTo>
                  <a:lnTo>
                    <a:pt x="913" y="968"/>
                  </a:lnTo>
                  <a:lnTo>
                    <a:pt x="915" y="968"/>
                  </a:lnTo>
                  <a:lnTo>
                    <a:pt x="915" y="969"/>
                  </a:lnTo>
                  <a:lnTo>
                    <a:pt x="916" y="971"/>
                  </a:lnTo>
                  <a:lnTo>
                    <a:pt x="917" y="971"/>
                  </a:lnTo>
                  <a:lnTo>
                    <a:pt x="918" y="971"/>
                  </a:lnTo>
                  <a:lnTo>
                    <a:pt x="919" y="972"/>
                  </a:lnTo>
                  <a:lnTo>
                    <a:pt x="925" y="972"/>
                  </a:lnTo>
                  <a:lnTo>
                    <a:pt x="926" y="972"/>
                  </a:lnTo>
                  <a:lnTo>
                    <a:pt x="927" y="973"/>
                  </a:lnTo>
                  <a:lnTo>
                    <a:pt x="928" y="972"/>
                  </a:lnTo>
                  <a:lnTo>
                    <a:pt x="930" y="972"/>
                  </a:lnTo>
                  <a:lnTo>
                    <a:pt x="931" y="973"/>
                  </a:lnTo>
                  <a:lnTo>
                    <a:pt x="932" y="973"/>
                  </a:lnTo>
                  <a:lnTo>
                    <a:pt x="933" y="973"/>
                  </a:lnTo>
                  <a:lnTo>
                    <a:pt x="935" y="973"/>
                  </a:lnTo>
                  <a:lnTo>
                    <a:pt x="935" y="974"/>
                  </a:lnTo>
                  <a:lnTo>
                    <a:pt x="936" y="974"/>
                  </a:lnTo>
                  <a:lnTo>
                    <a:pt x="938" y="974"/>
                  </a:lnTo>
                  <a:lnTo>
                    <a:pt x="939" y="973"/>
                  </a:lnTo>
                  <a:lnTo>
                    <a:pt x="940" y="973"/>
                  </a:lnTo>
                  <a:lnTo>
                    <a:pt x="940" y="974"/>
                  </a:lnTo>
                  <a:lnTo>
                    <a:pt x="941" y="974"/>
                  </a:lnTo>
                  <a:lnTo>
                    <a:pt x="941" y="975"/>
                  </a:lnTo>
                  <a:lnTo>
                    <a:pt x="943" y="976"/>
                  </a:lnTo>
                  <a:lnTo>
                    <a:pt x="944" y="977"/>
                  </a:lnTo>
                  <a:lnTo>
                    <a:pt x="944" y="979"/>
                  </a:lnTo>
                  <a:lnTo>
                    <a:pt x="945" y="979"/>
                  </a:lnTo>
                  <a:lnTo>
                    <a:pt x="947" y="979"/>
                  </a:lnTo>
                  <a:lnTo>
                    <a:pt x="948" y="980"/>
                  </a:lnTo>
                  <a:lnTo>
                    <a:pt x="949" y="980"/>
                  </a:lnTo>
                  <a:lnTo>
                    <a:pt x="950" y="981"/>
                  </a:lnTo>
                  <a:lnTo>
                    <a:pt x="951" y="982"/>
                  </a:lnTo>
                  <a:lnTo>
                    <a:pt x="953" y="983"/>
                  </a:lnTo>
                  <a:lnTo>
                    <a:pt x="958" y="984"/>
                  </a:lnTo>
                  <a:lnTo>
                    <a:pt x="959" y="984"/>
                  </a:lnTo>
                  <a:lnTo>
                    <a:pt x="960" y="985"/>
                  </a:lnTo>
                  <a:lnTo>
                    <a:pt x="960" y="986"/>
                  </a:lnTo>
                  <a:lnTo>
                    <a:pt x="961" y="988"/>
                  </a:lnTo>
                  <a:lnTo>
                    <a:pt x="964" y="990"/>
                  </a:lnTo>
                  <a:lnTo>
                    <a:pt x="967" y="993"/>
                  </a:lnTo>
                  <a:lnTo>
                    <a:pt x="967" y="994"/>
                  </a:lnTo>
                  <a:lnTo>
                    <a:pt x="968" y="994"/>
                  </a:lnTo>
                  <a:lnTo>
                    <a:pt x="968" y="996"/>
                  </a:lnTo>
                  <a:lnTo>
                    <a:pt x="969" y="996"/>
                  </a:lnTo>
                  <a:lnTo>
                    <a:pt x="969" y="997"/>
                  </a:lnTo>
                  <a:lnTo>
                    <a:pt x="970" y="998"/>
                  </a:lnTo>
                  <a:lnTo>
                    <a:pt x="970" y="999"/>
                  </a:lnTo>
                  <a:lnTo>
                    <a:pt x="970" y="1000"/>
                  </a:lnTo>
                  <a:lnTo>
                    <a:pt x="970" y="999"/>
                  </a:lnTo>
                  <a:lnTo>
                    <a:pt x="971" y="999"/>
                  </a:lnTo>
                  <a:lnTo>
                    <a:pt x="971" y="998"/>
                  </a:lnTo>
                  <a:lnTo>
                    <a:pt x="973" y="999"/>
                  </a:lnTo>
                  <a:lnTo>
                    <a:pt x="974" y="1000"/>
                  </a:lnTo>
                  <a:lnTo>
                    <a:pt x="975" y="999"/>
                  </a:lnTo>
                  <a:lnTo>
                    <a:pt x="976" y="999"/>
                  </a:lnTo>
                  <a:lnTo>
                    <a:pt x="976" y="1000"/>
                  </a:lnTo>
                  <a:lnTo>
                    <a:pt x="976" y="1001"/>
                  </a:lnTo>
                  <a:lnTo>
                    <a:pt x="977" y="1001"/>
                  </a:lnTo>
                  <a:lnTo>
                    <a:pt x="983" y="1001"/>
                  </a:lnTo>
                  <a:lnTo>
                    <a:pt x="984" y="1001"/>
                  </a:lnTo>
                  <a:lnTo>
                    <a:pt x="985" y="1001"/>
                  </a:lnTo>
                  <a:lnTo>
                    <a:pt x="984" y="1001"/>
                  </a:lnTo>
                  <a:lnTo>
                    <a:pt x="985" y="1001"/>
                  </a:lnTo>
                  <a:lnTo>
                    <a:pt x="986" y="1001"/>
                  </a:lnTo>
                  <a:lnTo>
                    <a:pt x="987" y="1002"/>
                  </a:lnTo>
                  <a:lnTo>
                    <a:pt x="988" y="1002"/>
                  </a:lnTo>
                  <a:lnTo>
                    <a:pt x="990" y="1002"/>
                  </a:lnTo>
                  <a:lnTo>
                    <a:pt x="991" y="1002"/>
                  </a:lnTo>
                  <a:lnTo>
                    <a:pt x="993" y="1004"/>
                  </a:lnTo>
                  <a:lnTo>
                    <a:pt x="997" y="1005"/>
                  </a:lnTo>
                  <a:lnTo>
                    <a:pt x="1000" y="1006"/>
                  </a:lnTo>
                  <a:lnTo>
                    <a:pt x="1005" y="1007"/>
                  </a:lnTo>
                  <a:lnTo>
                    <a:pt x="1007" y="1007"/>
                  </a:lnTo>
                  <a:lnTo>
                    <a:pt x="1008" y="1007"/>
                  </a:lnTo>
                  <a:lnTo>
                    <a:pt x="1009" y="1007"/>
                  </a:lnTo>
                  <a:lnTo>
                    <a:pt x="1010" y="1007"/>
                  </a:lnTo>
                  <a:lnTo>
                    <a:pt x="1010" y="1008"/>
                  </a:lnTo>
                  <a:lnTo>
                    <a:pt x="1011" y="1008"/>
                  </a:lnTo>
                  <a:lnTo>
                    <a:pt x="1012" y="1008"/>
                  </a:lnTo>
                  <a:lnTo>
                    <a:pt x="1013" y="1009"/>
                  </a:lnTo>
                  <a:lnTo>
                    <a:pt x="1014" y="1009"/>
                  </a:lnTo>
                  <a:lnTo>
                    <a:pt x="1016" y="1010"/>
                  </a:lnTo>
                  <a:lnTo>
                    <a:pt x="1017" y="1011"/>
                  </a:lnTo>
                  <a:lnTo>
                    <a:pt x="1018" y="1013"/>
                  </a:lnTo>
                  <a:lnTo>
                    <a:pt x="1019" y="1014"/>
                  </a:lnTo>
                  <a:lnTo>
                    <a:pt x="1022" y="1015"/>
                  </a:lnTo>
                  <a:lnTo>
                    <a:pt x="1024" y="1015"/>
                  </a:lnTo>
                  <a:lnTo>
                    <a:pt x="1026" y="1015"/>
                  </a:lnTo>
                  <a:lnTo>
                    <a:pt x="1027" y="1015"/>
                  </a:lnTo>
                  <a:lnTo>
                    <a:pt x="1027" y="1016"/>
                  </a:lnTo>
                  <a:lnTo>
                    <a:pt x="1027" y="1017"/>
                  </a:lnTo>
                  <a:lnTo>
                    <a:pt x="1026" y="1017"/>
                  </a:lnTo>
                  <a:lnTo>
                    <a:pt x="1026" y="1018"/>
                  </a:lnTo>
                  <a:lnTo>
                    <a:pt x="1026" y="1019"/>
                  </a:lnTo>
                  <a:lnTo>
                    <a:pt x="1025" y="1019"/>
                  </a:lnTo>
                  <a:lnTo>
                    <a:pt x="1025" y="1021"/>
                  </a:lnTo>
                  <a:lnTo>
                    <a:pt x="1024" y="1023"/>
                  </a:lnTo>
                  <a:lnTo>
                    <a:pt x="1022" y="1025"/>
                  </a:lnTo>
                  <a:lnTo>
                    <a:pt x="1022" y="1026"/>
                  </a:lnTo>
                  <a:lnTo>
                    <a:pt x="1024" y="1026"/>
                  </a:lnTo>
                  <a:lnTo>
                    <a:pt x="1024" y="1027"/>
                  </a:lnTo>
                  <a:lnTo>
                    <a:pt x="1022" y="1029"/>
                  </a:lnTo>
                  <a:lnTo>
                    <a:pt x="1024" y="1030"/>
                  </a:lnTo>
                  <a:lnTo>
                    <a:pt x="1024" y="1029"/>
                  </a:lnTo>
                  <a:lnTo>
                    <a:pt x="1024" y="1027"/>
                  </a:lnTo>
                  <a:lnTo>
                    <a:pt x="1024" y="1025"/>
                  </a:lnTo>
                  <a:lnTo>
                    <a:pt x="1024" y="1024"/>
                  </a:lnTo>
                  <a:lnTo>
                    <a:pt x="1026" y="1019"/>
                  </a:lnTo>
                  <a:lnTo>
                    <a:pt x="1027" y="1018"/>
                  </a:lnTo>
                  <a:lnTo>
                    <a:pt x="1027" y="1017"/>
                  </a:lnTo>
                  <a:lnTo>
                    <a:pt x="1028" y="1017"/>
                  </a:lnTo>
                  <a:lnTo>
                    <a:pt x="1030" y="1016"/>
                  </a:lnTo>
                  <a:lnTo>
                    <a:pt x="1038" y="1017"/>
                  </a:lnTo>
                  <a:lnTo>
                    <a:pt x="1039" y="1016"/>
                  </a:lnTo>
                  <a:lnTo>
                    <a:pt x="1040" y="1015"/>
                  </a:lnTo>
                  <a:lnTo>
                    <a:pt x="1042" y="1015"/>
                  </a:lnTo>
                  <a:lnTo>
                    <a:pt x="1045" y="1014"/>
                  </a:lnTo>
                  <a:lnTo>
                    <a:pt x="1046" y="1013"/>
                  </a:lnTo>
                  <a:lnTo>
                    <a:pt x="1047" y="1014"/>
                  </a:lnTo>
                  <a:lnTo>
                    <a:pt x="1048" y="1014"/>
                  </a:lnTo>
                  <a:lnTo>
                    <a:pt x="1051" y="1011"/>
                  </a:lnTo>
                  <a:lnTo>
                    <a:pt x="1052" y="1010"/>
                  </a:lnTo>
                  <a:lnTo>
                    <a:pt x="1052" y="1011"/>
                  </a:lnTo>
                  <a:lnTo>
                    <a:pt x="1053" y="1011"/>
                  </a:lnTo>
                  <a:lnTo>
                    <a:pt x="1055" y="1011"/>
                  </a:lnTo>
                  <a:lnTo>
                    <a:pt x="1056" y="1013"/>
                  </a:lnTo>
                  <a:lnTo>
                    <a:pt x="1056" y="1014"/>
                  </a:lnTo>
                  <a:lnTo>
                    <a:pt x="1056" y="1013"/>
                  </a:lnTo>
                  <a:lnTo>
                    <a:pt x="1057" y="1013"/>
                  </a:lnTo>
                  <a:lnTo>
                    <a:pt x="1057" y="1014"/>
                  </a:lnTo>
                  <a:lnTo>
                    <a:pt x="1059" y="1013"/>
                  </a:lnTo>
                  <a:lnTo>
                    <a:pt x="1060" y="1014"/>
                  </a:lnTo>
                  <a:lnTo>
                    <a:pt x="1060" y="1015"/>
                  </a:lnTo>
                  <a:lnTo>
                    <a:pt x="1060" y="1016"/>
                  </a:lnTo>
                  <a:lnTo>
                    <a:pt x="1061" y="1016"/>
                  </a:lnTo>
                  <a:lnTo>
                    <a:pt x="1060" y="1016"/>
                  </a:lnTo>
                  <a:lnTo>
                    <a:pt x="1060" y="1015"/>
                  </a:lnTo>
                  <a:lnTo>
                    <a:pt x="1060" y="1014"/>
                  </a:lnTo>
                  <a:lnTo>
                    <a:pt x="1060" y="1013"/>
                  </a:lnTo>
                  <a:lnTo>
                    <a:pt x="1059" y="1013"/>
                  </a:lnTo>
                  <a:lnTo>
                    <a:pt x="1057" y="1013"/>
                  </a:lnTo>
                  <a:lnTo>
                    <a:pt x="1056" y="1013"/>
                  </a:lnTo>
                  <a:lnTo>
                    <a:pt x="1056" y="1011"/>
                  </a:lnTo>
                  <a:lnTo>
                    <a:pt x="1060" y="1011"/>
                  </a:lnTo>
                  <a:lnTo>
                    <a:pt x="1061" y="1013"/>
                  </a:lnTo>
                  <a:lnTo>
                    <a:pt x="1062" y="1011"/>
                  </a:lnTo>
                  <a:lnTo>
                    <a:pt x="1063" y="1011"/>
                  </a:lnTo>
                  <a:lnTo>
                    <a:pt x="1065" y="1011"/>
                  </a:lnTo>
                  <a:lnTo>
                    <a:pt x="1067" y="1011"/>
                  </a:lnTo>
                  <a:lnTo>
                    <a:pt x="1068" y="1011"/>
                  </a:lnTo>
                  <a:lnTo>
                    <a:pt x="1068" y="1013"/>
                  </a:lnTo>
                  <a:lnTo>
                    <a:pt x="1069" y="1011"/>
                  </a:lnTo>
                  <a:lnTo>
                    <a:pt x="1070" y="1010"/>
                  </a:lnTo>
                  <a:lnTo>
                    <a:pt x="1072" y="1009"/>
                  </a:lnTo>
                  <a:lnTo>
                    <a:pt x="1073" y="1010"/>
                  </a:lnTo>
                  <a:lnTo>
                    <a:pt x="1074" y="1011"/>
                  </a:lnTo>
                  <a:lnTo>
                    <a:pt x="1073" y="1013"/>
                  </a:lnTo>
                  <a:lnTo>
                    <a:pt x="1073" y="1014"/>
                  </a:lnTo>
                  <a:lnTo>
                    <a:pt x="1074" y="1013"/>
                  </a:lnTo>
                  <a:lnTo>
                    <a:pt x="1076" y="1013"/>
                  </a:lnTo>
                  <a:lnTo>
                    <a:pt x="1077" y="1013"/>
                  </a:lnTo>
                  <a:lnTo>
                    <a:pt x="1078" y="1011"/>
                  </a:lnTo>
                  <a:lnTo>
                    <a:pt x="1079" y="1010"/>
                  </a:lnTo>
                  <a:lnTo>
                    <a:pt x="1080" y="1010"/>
                  </a:lnTo>
                  <a:lnTo>
                    <a:pt x="1081" y="1011"/>
                  </a:lnTo>
                  <a:lnTo>
                    <a:pt x="1081" y="1010"/>
                  </a:lnTo>
                  <a:lnTo>
                    <a:pt x="1082" y="1010"/>
                  </a:lnTo>
                  <a:lnTo>
                    <a:pt x="1083" y="1010"/>
                  </a:lnTo>
                  <a:lnTo>
                    <a:pt x="1083" y="1011"/>
                  </a:lnTo>
                  <a:lnTo>
                    <a:pt x="1085" y="1011"/>
                  </a:lnTo>
                  <a:lnTo>
                    <a:pt x="1085" y="1013"/>
                  </a:lnTo>
                  <a:lnTo>
                    <a:pt x="1086" y="1013"/>
                  </a:lnTo>
                  <a:lnTo>
                    <a:pt x="1087" y="1013"/>
                  </a:lnTo>
                  <a:lnTo>
                    <a:pt x="1086" y="1011"/>
                  </a:lnTo>
                  <a:lnTo>
                    <a:pt x="1087" y="1011"/>
                  </a:lnTo>
                  <a:lnTo>
                    <a:pt x="1086" y="1010"/>
                  </a:lnTo>
                  <a:lnTo>
                    <a:pt x="1085" y="1009"/>
                  </a:lnTo>
                  <a:lnTo>
                    <a:pt x="1086" y="1009"/>
                  </a:lnTo>
                  <a:lnTo>
                    <a:pt x="1087" y="1010"/>
                  </a:lnTo>
                  <a:lnTo>
                    <a:pt x="1088" y="1010"/>
                  </a:lnTo>
                  <a:lnTo>
                    <a:pt x="1088" y="1011"/>
                  </a:lnTo>
                  <a:lnTo>
                    <a:pt x="1088" y="1013"/>
                  </a:lnTo>
                  <a:lnTo>
                    <a:pt x="1088" y="1014"/>
                  </a:lnTo>
                  <a:lnTo>
                    <a:pt x="1088" y="1015"/>
                  </a:lnTo>
                  <a:lnTo>
                    <a:pt x="1089" y="1016"/>
                  </a:lnTo>
                  <a:lnTo>
                    <a:pt x="1089" y="1017"/>
                  </a:lnTo>
                  <a:lnTo>
                    <a:pt x="1090" y="1019"/>
                  </a:lnTo>
                  <a:lnTo>
                    <a:pt x="1091" y="1019"/>
                  </a:lnTo>
                  <a:lnTo>
                    <a:pt x="1091" y="1021"/>
                  </a:lnTo>
                  <a:lnTo>
                    <a:pt x="1091" y="1025"/>
                  </a:lnTo>
                  <a:lnTo>
                    <a:pt x="1091" y="1031"/>
                  </a:lnTo>
                  <a:lnTo>
                    <a:pt x="1091" y="1034"/>
                  </a:lnTo>
                  <a:lnTo>
                    <a:pt x="1091" y="1036"/>
                  </a:lnTo>
                  <a:lnTo>
                    <a:pt x="1091" y="1038"/>
                  </a:lnTo>
                  <a:lnTo>
                    <a:pt x="1091" y="1039"/>
                  </a:lnTo>
                  <a:lnTo>
                    <a:pt x="1090" y="1039"/>
                  </a:lnTo>
                  <a:lnTo>
                    <a:pt x="1091" y="1040"/>
                  </a:lnTo>
                  <a:lnTo>
                    <a:pt x="1091" y="1041"/>
                  </a:lnTo>
                  <a:lnTo>
                    <a:pt x="1093" y="1044"/>
                  </a:lnTo>
                  <a:lnTo>
                    <a:pt x="1093" y="1046"/>
                  </a:lnTo>
                  <a:lnTo>
                    <a:pt x="1094" y="1047"/>
                  </a:lnTo>
                  <a:lnTo>
                    <a:pt x="1094" y="1048"/>
                  </a:lnTo>
                  <a:lnTo>
                    <a:pt x="1095" y="1048"/>
                  </a:lnTo>
                  <a:lnTo>
                    <a:pt x="1095" y="1047"/>
                  </a:lnTo>
                  <a:lnTo>
                    <a:pt x="1096" y="1048"/>
                  </a:lnTo>
                  <a:lnTo>
                    <a:pt x="1097" y="1049"/>
                  </a:lnTo>
                  <a:lnTo>
                    <a:pt x="1100" y="1053"/>
                  </a:lnTo>
                  <a:lnTo>
                    <a:pt x="1100" y="1055"/>
                  </a:lnTo>
                  <a:lnTo>
                    <a:pt x="1102" y="1057"/>
                  </a:lnTo>
                  <a:lnTo>
                    <a:pt x="1103" y="1058"/>
                  </a:lnTo>
                  <a:lnTo>
                    <a:pt x="1103" y="1060"/>
                  </a:lnTo>
                  <a:lnTo>
                    <a:pt x="1103" y="1063"/>
                  </a:lnTo>
                  <a:lnTo>
                    <a:pt x="1102" y="1063"/>
                  </a:lnTo>
                  <a:lnTo>
                    <a:pt x="1102" y="1064"/>
                  </a:lnTo>
                  <a:lnTo>
                    <a:pt x="1102" y="1065"/>
                  </a:lnTo>
                  <a:lnTo>
                    <a:pt x="1103" y="1066"/>
                  </a:lnTo>
                  <a:lnTo>
                    <a:pt x="1103" y="1067"/>
                  </a:lnTo>
                  <a:lnTo>
                    <a:pt x="1103" y="1068"/>
                  </a:lnTo>
                  <a:lnTo>
                    <a:pt x="1104" y="1069"/>
                  </a:lnTo>
                  <a:lnTo>
                    <a:pt x="1105" y="1071"/>
                  </a:lnTo>
                  <a:lnTo>
                    <a:pt x="1105" y="1072"/>
                  </a:lnTo>
                  <a:lnTo>
                    <a:pt x="1107" y="1076"/>
                  </a:lnTo>
                  <a:lnTo>
                    <a:pt x="1107" y="1077"/>
                  </a:lnTo>
                  <a:lnTo>
                    <a:pt x="1106" y="1078"/>
                  </a:lnTo>
                  <a:lnTo>
                    <a:pt x="1106" y="1080"/>
                  </a:lnTo>
                  <a:lnTo>
                    <a:pt x="1105" y="1080"/>
                  </a:lnTo>
                  <a:lnTo>
                    <a:pt x="1105" y="1081"/>
                  </a:lnTo>
                  <a:lnTo>
                    <a:pt x="1105" y="1083"/>
                  </a:lnTo>
                  <a:lnTo>
                    <a:pt x="1105" y="1084"/>
                  </a:lnTo>
                  <a:lnTo>
                    <a:pt x="1105" y="1086"/>
                  </a:lnTo>
                  <a:lnTo>
                    <a:pt x="1106" y="1088"/>
                  </a:lnTo>
                  <a:lnTo>
                    <a:pt x="1106" y="1089"/>
                  </a:lnTo>
                  <a:lnTo>
                    <a:pt x="1107" y="1090"/>
                  </a:lnTo>
                  <a:lnTo>
                    <a:pt x="1108" y="1090"/>
                  </a:lnTo>
                  <a:lnTo>
                    <a:pt x="1110" y="1091"/>
                  </a:lnTo>
                  <a:lnTo>
                    <a:pt x="1111" y="1091"/>
                  </a:lnTo>
                  <a:lnTo>
                    <a:pt x="1113" y="1092"/>
                  </a:lnTo>
                  <a:lnTo>
                    <a:pt x="1114" y="1093"/>
                  </a:lnTo>
                  <a:lnTo>
                    <a:pt x="1115" y="1094"/>
                  </a:lnTo>
                  <a:lnTo>
                    <a:pt x="1115" y="1096"/>
                  </a:lnTo>
                  <a:lnTo>
                    <a:pt x="1117" y="1098"/>
                  </a:lnTo>
                  <a:lnTo>
                    <a:pt x="1119" y="1098"/>
                  </a:lnTo>
                  <a:lnTo>
                    <a:pt x="1120" y="1099"/>
                  </a:lnTo>
                  <a:lnTo>
                    <a:pt x="1123" y="1102"/>
                  </a:lnTo>
                  <a:lnTo>
                    <a:pt x="1124" y="1102"/>
                  </a:lnTo>
                  <a:lnTo>
                    <a:pt x="1126" y="1103"/>
                  </a:lnTo>
                  <a:lnTo>
                    <a:pt x="1128" y="1105"/>
                  </a:lnTo>
                  <a:lnTo>
                    <a:pt x="1126" y="1106"/>
                  </a:lnTo>
                  <a:lnTo>
                    <a:pt x="1128" y="1106"/>
                  </a:lnTo>
                  <a:lnTo>
                    <a:pt x="1128" y="1108"/>
                  </a:lnTo>
                  <a:lnTo>
                    <a:pt x="1129" y="1108"/>
                  </a:lnTo>
                  <a:lnTo>
                    <a:pt x="1130" y="1108"/>
                  </a:lnTo>
                  <a:lnTo>
                    <a:pt x="1130" y="1109"/>
                  </a:lnTo>
                  <a:lnTo>
                    <a:pt x="1128" y="1109"/>
                  </a:lnTo>
                  <a:lnTo>
                    <a:pt x="1125" y="1111"/>
                  </a:lnTo>
                  <a:lnTo>
                    <a:pt x="1124" y="1111"/>
                  </a:lnTo>
                  <a:lnTo>
                    <a:pt x="1124" y="1113"/>
                  </a:lnTo>
                  <a:lnTo>
                    <a:pt x="1123" y="1113"/>
                  </a:lnTo>
                  <a:lnTo>
                    <a:pt x="1122" y="1113"/>
                  </a:lnTo>
                  <a:lnTo>
                    <a:pt x="1122" y="1114"/>
                  </a:lnTo>
                  <a:lnTo>
                    <a:pt x="1123" y="1114"/>
                  </a:lnTo>
                  <a:lnTo>
                    <a:pt x="1123" y="1113"/>
                  </a:lnTo>
                  <a:lnTo>
                    <a:pt x="1123" y="1114"/>
                  </a:lnTo>
                  <a:lnTo>
                    <a:pt x="1122" y="1115"/>
                  </a:lnTo>
                  <a:lnTo>
                    <a:pt x="1123" y="1115"/>
                  </a:lnTo>
                  <a:lnTo>
                    <a:pt x="1124" y="1114"/>
                  </a:lnTo>
                  <a:lnTo>
                    <a:pt x="1124" y="1113"/>
                  </a:lnTo>
                  <a:lnTo>
                    <a:pt x="1130" y="1111"/>
                  </a:lnTo>
                  <a:lnTo>
                    <a:pt x="1131" y="1111"/>
                  </a:lnTo>
                  <a:lnTo>
                    <a:pt x="1132" y="1113"/>
                  </a:lnTo>
                  <a:lnTo>
                    <a:pt x="1133" y="1115"/>
                  </a:lnTo>
                  <a:lnTo>
                    <a:pt x="1134" y="1116"/>
                  </a:lnTo>
                  <a:lnTo>
                    <a:pt x="1137" y="1116"/>
                  </a:lnTo>
                  <a:lnTo>
                    <a:pt x="1138" y="1116"/>
                  </a:lnTo>
                  <a:lnTo>
                    <a:pt x="1140" y="1117"/>
                  </a:lnTo>
                  <a:lnTo>
                    <a:pt x="1140" y="1116"/>
                  </a:lnTo>
                  <a:lnTo>
                    <a:pt x="1141" y="1116"/>
                  </a:lnTo>
                  <a:lnTo>
                    <a:pt x="1142" y="1117"/>
                  </a:lnTo>
                  <a:lnTo>
                    <a:pt x="1143" y="1117"/>
                  </a:lnTo>
                  <a:lnTo>
                    <a:pt x="1145" y="1117"/>
                  </a:lnTo>
                  <a:lnTo>
                    <a:pt x="1145" y="1118"/>
                  </a:lnTo>
                  <a:lnTo>
                    <a:pt x="1146" y="1119"/>
                  </a:lnTo>
                  <a:lnTo>
                    <a:pt x="1146" y="1121"/>
                  </a:lnTo>
                  <a:lnTo>
                    <a:pt x="1147" y="1121"/>
                  </a:lnTo>
                  <a:lnTo>
                    <a:pt x="1148" y="1121"/>
                  </a:lnTo>
                  <a:lnTo>
                    <a:pt x="1149" y="1121"/>
                  </a:lnTo>
                  <a:lnTo>
                    <a:pt x="1150" y="1122"/>
                  </a:lnTo>
                  <a:lnTo>
                    <a:pt x="1151" y="1123"/>
                  </a:lnTo>
                  <a:lnTo>
                    <a:pt x="1152" y="1123"/>
                  </a:lnTo>
                  <a:lnTo>
                    <a:pt x="1154" y="1124"/>
                  </a:lnTo>
                  <a:lnTo>
                    <a:pt x="1154" y="1125"/>
                  </a:lnTo>
                  <a:lnTo>
                    <a:pt x="1155" y="1125"/>
                  </a:lnTo>
                  <a:lnTo>
                    <a:pt x="1155" y="1126"/>
                  </a:lnTo>
                  <a:lnTo>
                    <a:pt x="1156" y="1126"/>
                  </a:lnTo>
                  <a:lnTo>
                    <a:pt x="1156" y="1127"/>
                  </a:lnTo>
                  <a:lnTo>
                    <a:pt x="1157" y="1128"/>
                  </a:lnTo>
                  <a:lnTo>
                    <a:pt x="1157" y="1130"/>
                  </a:lnTo>
                  <a:lnTo>
                    <a:pt x="1158" y="1132"/>
                  </a:lnTo>
                  <a:lnTo>
                    <a:pt x="1159" y="1132"/>
                  </a:lnTo>
                  <a:lnTo>
                    <a:pt x="1160" y="1133"/>
                  </a:lnTo>
                  <a:lnTo>
                    <a:pt x="1162" y="1134"/>
                  </a:lnTo>
                  <a:lnTo>
                    <a:pt x="1162" y="1135"/>
                  </a:lnTo>
                  <a:lnTo>
                    <a:pt x="1162" y="1136"/>
                  </a:lnTo>
                  <a:lnTo>
                    <a:pt x="1163" y="1138"/>
                  </a:lnTo>
                  <a:lnTo>
                    <a:pt x="1162" y="1138"/>
                  </a:lnTo>
                  <a:lnTo>
                    <a:pt x="1159" y="1140"/>
                  </a:lnTo>
                  <a:lnTo>
                    <a:pt x="1158" y="1141"/>
                  </a:lnTo>
                  <a:lnTo>
                    <a:pt x="1158" y="1142"/>
                  </a:lnTo>
                  <a:lnTo>
                    <a:pt x="1157" y="1143"/>
                  </a:lnTo>
                  <a:lnTo>
                    <a:pt x="1157" y="1144"/>
                  </a:lnTo>
                  <a:lnTo>
                    <a:pt x="1157" y="1145"/>
                  </a:lnTo>
                  <a:lnTo>
                    <a:pt x="1156" y="1145"/>
                  </a:lnTo>
                  <a:lnTo>
                    <a:pt x="1155" y="1147"/>
                  </a:lnTo>
                  <a:lnTo>
                    <a:pt x="1155" y="1148"/>
                  </a:lnTo>
                  <a:lnTo>
                    <a:pt x="1154" y="1149"/>
                  </a:lnTo>
                  <a:lnTo>
                    <a:pt x="1154" y="1150"/>
                  </a:lnTo>
                  <a:lnTo>
                    <a:pt x="1152" y="1151"/>
                  </a:lnTo>
                  <a:lnTo>
                    <a:pt x="1152" y="1152"/>
                  </a:lnTo>
                  <a:lnTo>
                    <a:pt x="1154" y="1152"/>
                  </a:lnTo>
                  <a:lnTo>
                    <a:pt x="1154" y="1151"/>
                  </a:lnTo>
                  <a:lnTo>
                    <a:pt x="1154" y="1152"/>
                  </a:lnTo>
                  <a:lnTo>
                    <a:pt x="1154" y="1153"/>
                  </a:lnTo>
                  <a:lnTo>
                    <a:pt x="1155" y="1152"/>
                  </a:lnTo>
                  <a:lnTo>
                    <a:pt x="1155" y="1150"/>
                  </a:lnTo>
                  <a:lnTo>
                    <a:pt x="1155" y="1148"/>
                  </a:lnTo>
                  <a:lnTo>
                    <a:pt x="1156" y="1148"/>
                  </a:lnTo>
                  <a:lnTo>
                    <a:pt x="1157" y="1148"/>
                  </a:lnTo>
                  <a:lnTo>
                    <a:pt x="1157" y="1147"/>
                  </a:lnTo>
                  <a:lnTo>
                    <a:pt x="1158" y="1147"/>
                  </a:lnTo>
                  <a:lnTo>
                    <a:pt x="1158" y="1145"/>
                  </a:lnTo>
                  <a:lnTo>
                    <a:pt x="1159" y="1143"/>
                  </a:lnTo>
                  <a:lnTo>
                    <a:pt x="1159" y="1142"/>
                  </a:lnTo>
                  <a:lnTo>
                    <a:pt x="1160" y="1142"/>
                  </a:lnTo>
                  <a:lnTo>
                    <a:pt x="1160" y="1141"/>
                  </a:lnTo>
                  <a:lnTo>
                    <a:pt x="1163" y="1139"/>
                  </a:lnTo>
                  <a:lnTo>
                    <a:pt x="1163" y="1138"/>
                  </a:lnTo>
                  <a:lnTo>
                    <a:pt x="1164" y="1138"/>
                  </a:lnTo>
                  <a:lnTo>
                    <a:pt x="1166" y="1138"/>
                  </a:lnTo>
                  <a:lnTo>
                    <a:pt x="1167" y="1139"/>
                  </a:lnTo>
                  <a:lnTo>
                    <a:pt x="1168" y="1139"/>
                  </a:lnTo>
                  <a:lnTo>
                    <a:pt x="1169" y="1138"/>
                  </a:lnTo>
                  <a:lnTo>
                    <a:pt x="1171" y="1138"/>
                  </a:lnTo>
                  <a:lnTo>
                    <a:pt x="1171" y="1139"/>
                  </a:lnTo>
                  <a:lnTo>
                    <a:pt x="1172" y="1139"/>
                  </a:lnTo>
                  <a:lnTo>
                    <a:pt x="1173" y="1139"/>
                  </a:lnTo>
                  <a:lnTo>
                    <a:pt x="1175" y="1140"/>
                  </a:lnTo>
                  <a:lnTo>
                    <a:pt x="1176" y="1141"/>
                  </a:lnTo>
                  <a:lnTo>
                    <a:pt x="1179" y="1141"/>
                  </a:lnTo>
                  <a:lnTo>
                    <a:pt x="1180" y="1142"/>
                  </a:lnTo>
                  <a:lnTo>
                    <a:pt x="1181" y="1143"/>
                  </a:lnTo>
                  <a:lnTo>
                    <a:pt x="1182" y="1144"/>
                  </a:lnTo>
                  <a:lnTo>
                    <a:pt x="1185" y="1145"/>
                  </a:lnTo>
                  <a:lnTo>
                    <a:pt x="1186" y="1147"/>
                  </a:lnTo>
                  <a:lnTo>
                    <a:pt x="1190" y="1150"/>
                  </a:lnTo>
                  <a:lnTo>
                    <a:pt x="1191" y="1151"/>
                  </a:lnTo>
                  <a:lnTo>
                    <a:pt x="1192" y="1152"/>
                  </a:lnTo>
                  <a:lnTo>
                    <a:pt x="1192" y="1153"/>
                  </a:lnTo>
                  <a:lnTo>
                    <a:pt x="1193" y="1153"/>
                  </a:lnTo>
                  <a:lnTo>
                    <a:pt x="1192" y="1152"/>
                  </a:lnTo>
                  <a:lnTo>
                    <a:pt x="1192" y="1151"/>
                  </a:lnTo>
                  <a:lnTo>
                    <a:pt x="1191" y="1151"/>
                  </a:lnTo>
                  <a:lnTo>
                    <a:pt x="1190" y="1149"/>
                  </a:lnTo>
                  <a:lnTo>
                    <a:pt x="1189" y="1148"/>
                  </a:lnTo>
                  <a:lnTo>
                    <a:pt x="1188" y="1148"/>
                  </a:lnTo>
                  <a:lnTo>
                    <a:pt x="1186" y="1147"/>
                  </a:lnTo>
                  <a:lnTo>
                    <a:pt x="1186" y="1145"/>
                  </a:lnTo>
                  <a:lnTo>
                    <a:pt x="1185" y="1145"/>
                  </a:lnTo>
                  <a:lnTo>
                    <a:pt x="1182" y="1144"/>
                  </a:lnTo>
                  <a:lnTo>
                    <a:pt x="1181" y="1143"/>
                  </a:lnTo>
                  <a:lnTo>
                    <a:pt x="1181" y="1142"/>
                  </a:lnTo>
                  <a:lnTo>
                    <a:pt x="1180" y="1141"/>
                  </a:lnTo>
                  <a:lnTo>
                    <a:pt x="1179" y="1140"/>
                  </a:lnTo>
                  <a:lnTo>
                    <a:pt x="1179" y="1138"/>
                  </a:lnTo>
                  <a:lnTo>
                    <a:pt x="1180" y="1136"/>
                  </a:lnTo>
                  <a:lnTo>
                    <a:pt x="1180" y="1134"/>
                  </a:lnTo>
                  <a:lnTo>
                    <a:pt x="1179" y="1134"/>
                  </a:lnTo>
                  <a:lnTo>
                    <a:pt x="1179" y="1133"/>
                  </a:lnTo>
                  <a:lnTo>
                    <a:pt x="1179" y="1132"/>
                  </a:lnTo>
                  <a:lnTo>
                    <a:pt x="1180" y="1131"/>
                  </a:lnTo>
                  <a:lnTo>
                    <a:pt x="1180" y="1130"/>
                  </a:lnTo>
                  <a:lnTo>
                    <a:pt x="1181" y="1128"/>
                  </a:lnTo>
                  <a:lnTo>
                    <a:pt x="1182" y="1128"/>
                  </a:lnTo>
                  <a:lnTo>
                    <a:pt x="1181" y="1127"/>
                  </a:lnTo>
                  <a:lnTo>
                    <a:pt x="1181" y="1126"/>
                  </a:lnTo>
                  <a:lnTo>
                    <a:pt x="1180" y="1126"/>
                  </a:lnTo>
                  <a:lnTo>
                    <a:pt x="1180" y="1125"/>
                  </a:lnTo>
                  <a:lnTo>
                    <a:pt x="1181" y="1125"/>
                  </a:lnTo>
                  <a:lnTo>
                    <a:pt x="1182" y="1124"/>
                  </a:lnTo>
                  <a:lnTo>
                    <a:pt x="1183" y="1121"/>
                  </a:lnTo>
                  <a:lnTo>
                    <a:pt x="1184" y="1119"/>
                  </a:lnTo>
                  <a:lnTo>
                    <a:pt x="1185" y="1121"/>
                  </a:lnTo>
                  <a:lnTo>
                    <a:pt x="1185" y="1122"/>
                  </a:lnTo>
                  <a:lnTo>
                    <a:pt x="1185" y="1123"/>
                  </a:lnTo>
                  <a:lnTo>
                    <a:pt x="1185" y="1124"/>
                  </a:lnTo>
                  <a:lnTo>
                    <a:pt x="1186" y="1124"/>
                  </a:lnTo>
                  <a:lnTo>
                    <a:pt x="1189" y="1124"/>
                  </a:lnTo>
                  <a:lnTo>
                    <a:pt x="1189" y="1123"/>
                  </a:lnTo>
                  <a:lnTo>
                    <a:pt x="1190" y="1123"/>
                  </a:lnTo>
                  <a:lnTo>
                    <a:pt x="1190" y="1124"/>
                  </a:lnTo>
                  <a:lnTo>
                    <a:pt x="1191" y="1124"/>
                  </a:lnTo>
                  <a:lnTo>
                    <a:pt x="1192" y="1125"/>
                  </a:lnTo>
                  <a:lnTo>
                    <a:pt x="1193" y="1125"/>
                  </a:lnTo>
                  <a:lnTo>
                    <a:pt x="1193" y="1126"/>
                  </a:lnTo>
                  <a:lnTo>
                    <a:pt x="1193" y="1127"/>
                  </a:lnTo>
                  <a:lnTo>
                    <a:pt x="1194" y="1127"/>
                  </a:lnTo>
                  <a:lnTo>
                    <a:pt x="1194" y="1128"/>
                  </a:lnTo>
                  <a:lnTo>
                    <a:pt x="1195" y="1131"/>
                  </a:lnTo>
                  <a:lnTo>
                    <a:pt x="1197" y="1131"/>
                  </a:lnTo>
                  <a:lnTo>
                    <a:pt x="1197" y="1132"/>
                  </a:lnTo>
                  <a:lnTo>
                    <a:pt x="1195" y="1132"/>
                  </a:lnTo>
                  <a:lnTo>
                    <a:pt x="1195" y="1133"/>
                  </a:lnTo>
                  <a:lnTo>
                    <a:pt x="1197" y="1133"/>
                  </a:lnTo>
                  <a:lnTo>
                    <a:pt x="1197" y="1134"/>
                  </a:lnTo>
                  <a:lnTo>
                    <a:pt x="1198" y="1134"/>
                  </a:lnTo>
                  <a:lnTo>
                    <a:pt x="1198" y="1135"/>
                  </a:lnTo>
                  <a:lnTo>
                    <a:pt x="1199" y="1135"/>
                  </a:lnTo>
                  <a:lnTo>
                    <a:pt x="1199" y="1134"/>
                  </a:lnTo>
                  <a:lnTo>
                    <a:pt x="1198" y="1134"/>
                  </a:lnTo>
                  <a:lnTo>
                    <a:pt x="1198" y="1133"/>
                  </a:lnTo>
                  <a:lnTo>
                    <a:pt x="1197" y="1133"/>
                  </a:lnTo>
                  <a:lnTo>
                    <a:pt x="1197" y="1132"/>
                  </a:lnTo>
                  <a:lnTo>
                    <a:pt x="1197" y="1131"/>
                  </a:lnTo>
                  <a:lnTo>
                    <a:pt x="1197" y="1130"/>
                  </a:lnTo>
                  <a:lnTo>
                    <a:pt x="1198" y="1128"/>
                  </a:lnTo>
                  <a:lnTo>
                    <a:pt x="1198" y="1127"/>
                  </a:lnTo>
                  <a:lnTo>
                    <a:pt x="1197" y="1127"/>
                  </a:lnTo>
                  <a:lnTo>
                    <a:pt x="1197" y="1126"/>
                  </a:lnTo>
                  <a:lnTo>
                    <a:pt x="1197" y="1125"/>
                  </a:lnTo>
                  <a:lnTo>
                    <a:pt x="1198" y="1124"/>
                  </a:lnTo>
                  <a:lnTo>
                    <a:pt x="1198" y="1123"/>
                  </a:lnTo>
                  <a:lnTo>
                    <a:pt x="1199" y="1123"/>
                  </a:lnTo>
                  <a:lnTo>
                    <a:pt x="1200" y="1123"/>
                  </a:lnTo>
                  <a:lnTo>
                    <a:pt x="1199" y="1122"/>
                  </a:lnTo>
                  <a:lnTo>
                    <a:pt x="1198" y="1123"/>
                  </a:lnTo>
                  <a:lnTo>
                    <a:pt x="1197" y="1122"/>
                  </a:lnTo>
                  <a:lnTo>
                    <a:pt x="1195" y="1121"/>
                  </a:lnTo>
                  <a:lnTo>
                    <a:pt x="1195" y="1119"/>
                  </a:lnTo>
                  <a:lnTo>
                    <a:pt x="1195" y="1118"/>
                  </a:lnTo>
                  <a:lnTo>
                    <a:pt x="1194" y="1118"/>
                  </a:lnTo>
                  <a:lnTo>
                    <a:pt x="1194" y="1117"/>
                  </a:lnTo>
                  <a:lnTo>
                    <a:pt x="1193" y="1117"/>
                  </a:lnTo>
                  <a:lnTo>
                    <a:pt x="1192" y="1117"/>
                  </a:lnTo>
                  <a:lnTo>
                    <a:pt x="1192" y="1116"/>
                  </a:lnTo>
                  <a:lnTo>
                    <a:pt x="1191" y="1116"/>
                  </a:lnTo>
                  <a:lnTo>
                    <a:pt x="1190" y="1115"/>
                  </a:lnTo>
                  <a:lnTo>
                    <a:pt x="1189" y="1115"/>
                  </a:lnTo>
                  <a:lnTo>
                    <a:pt x="1189" y="1114"/>
                  </a:lnTo>
                  <a:lnTo>
                    <a:pt x="1190" y="1113"/>
                  </a:lnTo>
                  <a:lnTo>
                    <a:pt x="1191" y="1113"/>
                  </a:lnTo>
                  <a:lnTo>
                    <a:pt x="1192" y="1113"/>
                  </a:lnTo>
                  <a:lnTo>
                    <a:pt x="1192" y="1111"/>
                  </a:lnTo>
                  <a:lnTo>
                    <a:pt x="1192" y="1110"/>
                  </a:lnTo>
                  <a:lnTo>
                    <a:pt x="1192" y="1109"/>
                  </a:lnTo>
                  <a:lnTo>
                    <a:pt x="1191" y="1109"/>
                  </a:lnTo>
                  <a:lnTo>
                    <a:pt x="1191" y="1108"/>
                  </a:lnTo>
                  <a:lnTo>
                    <a:pt x="1190" y="1107"/>
                  </a:lnTo>
                  <a:lnTo>
                    <a:pt x="1191" y="1107"/>
                  </a:lnTo>
                  <a:lnTo>
                    <a:pt x="1192" y="1106"/>
                  </a:lnTo>
                  <a:lnTo>
                    <a:pt x="1193" y="1105"/>
                  </a:lnTo>
                  <a:lnTo>
                    <a:pt x="1193" y="1103"/>
                  </a:lnTo>
                  <a:lnTo>
                    <a:pt x="1194" y="1103"/>
                  </a:lnTo>
                  <a:lnTo>
                    <a:pt x="1193" y="1102"/>
                  </a:lnTo>
                  <a:lnTo>
                    <a:pt x="1194" y="1101"/>
                  </a:lnTo>
                  <a:lnTo>
                    <a:pt x="1194" y="1100"/>
                  </a:lnTo>
                  <a:lnTo>
                    <a:pt x="1195" y="1099"/>
                  </a:lnTo>
                  <a:lnTo>
                    <a:pt x="1195" y="1098"/>
                  </a:lnTo>
                  <a:lnTo>
                    <a:pt x="1195" y="1097"/>
                  </a:lnTo>
                  <a:lnTo>
                    <a:pt x="1195" y="1096"/>
                  </a:lnTo>
                  <a:lnTo>
                    <a:pt x="1194" y="1094"/>
                  </a:lnTo>
                  <a:lnTo>
                    <a:pt x="1195" y="1093"/>
                  </a:lnTo>
                  <a:lnTo>
                    <a:pt x="1198" y="1093"/>
                  </a:lnTo>
                  <a:lnTo>
                    <a:pt x="1197" y="1093"/>
                  </a:lnTo>
                  <a:lnTo>
                    <a:pt x="1197" y="1092"/>
                  </a:lnTo>
                  <a:lnTo>
                    <a:pt x="1195" y="1093"/>
                  </a:lnTo>
                  <a:lnTo>
                    <a:pt x="1194" y="1093"/>
                  </a:lnTo>
                  <a:lnTo>
                    <a:pt x="1194" y="1092"/>
                  </a:lnTo>
                  <a:lnTo>
                    <a:pt x="1194" y="1091"/>
                  </a:lnTo>
                  <a:lnTo>
                    <a:pt x="1194" y="1090"/>
                  </a:lnTo>
                  <a:lnTo>
                    <a:pt x="1193" y="1089"/>
                  </a:lnTo>
                  <a:lnTo>
                    <a:pt x="1193" y="1088"/>
                  </a:lnTo>
                  <a:lnTo>
                    <a:pt x="1192" y="1086"/>
                  </a:lnTo>
                  <a:lnTo>
                    <a:pt x="1193" y="1086"/>
                  </a:lnTo>
                  <a:lnTo>
                    <a:pt x="1193" y="1085"/>
                  </a:lnTo>
                  <a:lnTo>
                    <a:pt x="1192" y="1085"/>
                  </a:lnTo>
                  <a:lnTo>
                    <a:pt x="1192" y="1084"/>
                  </a:lnTo>
                  <a:lnTo>
                    <a:pt x="1191" y="1084"/>
                  </a:lnTo>
                  <a:lnTo>
                    <a:pt x="1190" y="1084"/>
                  </a:lnTo>
                  <a:lnTo>
                    <a:pt x="1189" y="1084"/>
                  </a:lnTo>
                  <a:lnTo>
                    <a:pt x="1188" y="1084"/>
                  </a:lnTo>
                  <a:lnTo>
                    <a:pt x="1186" y="1084"/>
                  </a:lnTo>
                  <a:lnTo>
                    <a:pt x="1186" y="1083"/>
                  </a:lnTo>
                  <a:lnTo>
                    <a:pt x="1188" y="1083"/>
                  </a:lnTo>
                  <a:lnTo>
                    <a:pt x="1188" y="1082"/>
                  </a:lnTo>
                  <a:lnTo>
                    <a:pt x="1186" y="1082"/>
                  </a:lnTo>
                  <a:lnTo>
                    <a:pt x="1188" y="1082"/>
                  </a:lnTo>
                  <a:lnTo>
                    <a:pt x="1186" y="1081"/>
                  </a:lnTo>
                  <a:lnTo>
                    <a:pt x="1185" y="1081"/>
                  </a:lnTo>
                  <a:lnTo>
                    <a:pt x="1185" y="1080"/>
                  </a:lnTo>
                  <a:lnTo>
                    <a:pt x="1184" y="1080"/>
                  </a:lnTo>
                  <a:lnTo>
                    <a:pt x="1184" y="1078"/>
                  </a:lnTo>
                  <a:lnTo>
                    <a:pt x="1184" y="1077"/>
                  </a:lnTo>
                  <a:lnTo>
                    <a:pt x="1183" y="1077"/>
                  </a:lnTo>
                  <a:lnTo>
                    <a:pt x="1183" y="1076"/>
                  </a:lnTo>
                  <a:lnTo>
                    <a:pt x="1184" y="1076"/>
                  </a:lnTo>
                  <a:lnTo>
                    <a:pt x="1185" y="1076"/>
                  </a:lnTo>
                  <a:lnTo>
                    <a:pt x="1185" y="1075"/>
                  </a:lnTo>
                  <a:lnTo>
                    <a:pt x="1184" y="1074"/>
                  </a:lnTo>
                  <a:lnTo>
                    <a:pt x="1184" y="1075"/>
                  </a:lnTo>
                  <a:lnTo>
                    <a:pt x="1183" y="1075"/>
                  </a:lnTo>
                  <a:lnTo>
                    <a:pt x="1185" y="1072"/>
                  </a:lnTo>
                  <a:lnTo>
                    <a:pt x="1184" y="1072"/>
                  </a:lnTo>
                  <a:lnTo>
                    <a:pt x="1183" y="1073"/>
                  </a:lnTo>
                  <a:lnTo>
                    <a:pt x="1182" y="1073"/>
                  </a:lnTo>
                  <a:lnTo>
                    <a:pt x="1181" y="1073"/>
                  </a:lnTo>
                  <a:lnTo>
                    <a:pt x="1181" y="1072"/>
                  </a:lnTo>
                  <a:lnTo>
                    <a:pt x="1180" y="1072"/>
                  </a:lnTo>
                  <a:lnTo>
                    <a:pt x="1181" y="1071"/>
                  </a:lnTo>
                  <a:lnTo>
                    <a:pt x="1180" y="1071"/>
                  </a:lnTo>
                  <a:lnTo>
                    <a:pt x="1181" y="1071"/>
                  </a:lnTo>
                  <a:lnTo>
                    <a:pt x="1181" y="1069"/>
                  </a:lnTo>
                  <a:lnTo>
                    <a:pt x="1182" y="1069"/>
                  </a:lnTo>
                  <a:lnTo>
                    <a:pt x="1181" y="1069"/>
                  </a:lnTo>
                  <a:lnTo>
                    <a:pt x="1181" y="1068"/>
                  </a:lnTo>
                  <a:lnTo>
                    <a:pt x="1180" y="1068"/>
                  </a:lnTo>
                  <a:lnTo>
                    <a:pt x="1180" y="1069"/>
                  </a:lnTo>
                  <a:lnTo>
                    <a:pt x="1179" y="1069"/>
                  </a:lnTo>
                  <a:lnTo>
                    <a:pt x="1177" y="1069"/>
                  </a:lnTo>
                  <a:lnTo>
                    <a:pt x="1177" y="1068"/>
                  </a:lnTo>
                  <a:lnTo>
                    <a:pt x="1179" y="1067"/>
                  </a:lnTo>
                  <a:lnTo>
                    <a:pt x="1177" y="1067"/>
                  </a:lnTo>
                  <a:lnTo>
                    <a:pt x="1176" y="1067"/>
                  </a:lnTo>
                  <a:lnTo>
                    <a:pt x="1177" y="1064"/>
                  </a:lnTo>
                  <a:lnTo>
                    <a:pt x="1176" y="1063"/>
                  </a:lnTo>
                  <a:lnTo>
                    <a:pt x="1177" y="1061"/>
                  </a:lnTo>
                  <a:lnTo>
                    <a:pt x="1176" y="1061"/>
                  </a:lnTo>
                  <a:lnTo>
                    <a:pt x="1176" y="1060"/>
                  </a:lnTo>
                  <a:lnTo>
                    <a:pt x="1177" y="1060"/>
                  </a:lnTo>
                  <a:lnTo>
                    <a:pt x="1176" y="1060"/>
                  </a:lnTo>
                  <a:lnTo>
                    <a:pt x="1176" y="1059"/>
                  </a:lnTo>
                  <a:lnTo>
                    <a:pt x="1175" y="1059"/>
                  </a:lnTo>
                  <a:lnTo>
                    <a:pt x="1175" y="1058"/>
                  </a:lnTo>
                  <a:lnTo>
                    <a:pt x="1174" y="1057"/>
                  </a:lnTo>
                  <a:lnTo>
                    <a:pt x="1174" y="1056"/>
                  </a:lnTo>
                  <a:lnTo>
                    <a:pt x="1174" y="1055"/>
                  </a:lnTo>
                  <a:lnTo>
                    <a:pt x="1173" y="1055"/>
                  </a:lnTo>
                  <a:lnTo>
                    <a:pt x="1173" y="1053"/>
                  </a:lnTo>
                  <a:lnTo>
                    <a:pt x="1172" y="1053"/>
                  </a:lnTo>
                  <a:lnTo>
                    <a:pt x="1171" y="1055"/>
                  </a:lnTo>
                  <a:lnTo>
                    <a:pt x="1171" y="1053"/>
                  </a:lnTo>
                  <a:lnTo>
                    <a:pt x="1169" y="1052"/>
                  </a:lnTo>
                  <a:lnTo>
                    <a:pt x="1169" y="1051"/>
                  </a:lnTo>
                  <a:lnTo>
                    <a:pt x="1171" y="1050"/>
                  </a:lnTo>
                  <a:lnTo>
                    <a:pt x="1171" y="1051"/>
                  </a:lnTo>
                  <a:lnTo>
                    <a:pt x="1171" y="1052"/>
                  </a:lnTo>
                  <a:lnTo>
                    <a:pt x="1172" y="1051"/>
                  </a:lnTo>
                  <a:lnTo>
                    <a:pt x="1173" y="1051"/>
                  </a:lnTo>
                  <a:lnTo>
                    <a:pt x="1172" y="1051"/>
                  </a:lnTo>
                  <a:lnTo>
                    <a:pt x="1172" y="1050"/>
                  </a:lnTo>
                  <a:lnTo>
                    <a:pt x="1171" y="1050"/>
                  </a:lnTo>
                  <a:lnTo>
                    <a:pt x="1171" y="1049"/>
                  </a:lnTo>
                  <a:lnTo>
                    <a:pt x="1172" y="1049"/>
                  </a:lnTo>
                  <a:lnTo>
                    <a:pt x="1172" y="1050"/>
                  </a:lnTo>
                  <a:lnTo>
                    <a:pt x="1173" y="1049"/>
                  </a:lnTo>
                  <a:lnTo>
                    <a:pt x="1172" y="1049"/>
                  </a:lnTo>
                  <a:lnTo>
                    <a:pt x="1172" y="1048"/>
                  </a:lnTo>
                  <a:lnTo>
                    <a:pt x="1171" y="1048"/>
                  </a:lnTo>
                  <a:lnTo>
                    <a:pt x="1169" y="1048"/>
                  </a:lnTo>
                  <a:lnTo>
                    <a:pt x="1169" y="1049"/>
                  </a:lnTo>
                  <a:lnTo>
                    <a:pt x="1169" y="1048"/>
                  </a:lnTo>
                  <a:lnTo>
                    <a:pt x="1169" y="1047"/>
                  </a:lnTo>
                  <a:lnTo>
                    <a:pt x="1169" y="1046"/>
                  </a:lnTo>
                  <a:lnTo>
                    <a:pt x="1168" y="1046"/>
                  </a:lnTo>
                  <a:lnTo>
                    <a:pt x="1169" y="1046"/>
                  </a:lnTo>
                  <a:lnTo>
                    <a:pt x="1169" y="1044"/>
                  </a:lnTo>
                  <a:lnTo>
                    <a:pt x="1168" y="1044"/>
                  </a:lnTo>
                  <a:lnTo>
                    <a:pt x="1168" y="1046"/>
                  </a:lnTo>
                  <a:lnTo>
                    <a:pt x="1167" y="1046"/>
                  </a:lnTo>
                  <a:lnTo>
                    <a:pt x="1166" y="1046"/>
                  </a:lnTo>
                  <a:lnTo>
                    <a:pt x="1166" y="1044"/>
                  </a:lnTo>
                  <a:lnTo>
                    <a:pt x="1168" y="1044"/>
                  </a:lnTo>
                  <a:lnTo>
                    <a:pt x="1168" y="1043"/>
                  </a:lnTo>
                  <a:lnTo>
                    <a:pt x="1167" y="1043"/>
                  </a:lnTo>
                  <a:lnTo>
                    <a:pt x="1167" y="1041"/>
                  </a:lnTo>
                  <a:lnTo>
                    <a:pt x="1168" y="1040"/>
                  </a:lnTo>
                  <a:lnTo>
                    <a:pt x="1167" y="1040"/>
                  </a:lnTo>
                  <a:lnTo>
                    <a:pt x="1167" y="1039"/>
                  </a:lnTo>
                  <a:lnTo>
                    <a:pt x="1168" y="1040"/>
                  </a:lnTo>
                  <a:lnTo>
                    <a:pt x="1169" y="1040"/>
                  </a:lnTo>
                  <a:lnTo>
                    <a:pt x="1171" y="1040"/>
                  </a:lnTo>
                  <a:lnTo>
                    <a:pt x="1169" y="1039"/>
                  </a:lnTo>
                  <a:lnTo>
                    <a:pt x="1168" y="1039"/>
                  </a:lnTo>
                  <a:lnTo>
                    <a:pt x="1166" y="1039"/>
                  </a:lnTo>
                  <a:lnTo>
                    <a:pt x="1166" y="1038"/>
                  </a:lnTo>
                  <a:lnTo>
                    <a:pt x="1165" y="1038"/>
                  </a:lnTo>
                  <a:lnTo>
                    <a:pt x="1166" y="1038"/>
                  </a:lnTo>
                  <a:lnTo>
                    <a:pt x="1166" y="1036"/>
                  </a:lnTo>
                  <a:lnTo>
                    <a:pt x="1167" y="1036"/>
                  </a:lnTo>
                  <a:lnTo>
                    <a:pt x="1166" y="1036"/>
                  </a:lnTo>
                  <a:lnTo>
                    <a:pt x="1165" y="1036"/>
                  </a:lnTo>
                  <a:lnTo>
                    <a:pt x="1164" y="1035"/>
                  </a:lnTo>
                  <a:lnTo>
                    <a:pt x="1165" y="1036"/>
                  </a:lnTo>
                  <a:lnTo>
                    <a:pt x="1166" y="1035"/>
                  </a:lnTo>
                  <a:lnTo>
                    <a:pt x="1165" y="1035"/>
                  </a:lnTo>
                  <a:lnTo>
                    <a:pt x="1166" y="1035"/>
                  </a:lnTo>
                  <a:lnTo>
                    <a:pt x="1166" y="1034"/>
                  </a:lnTo>
                  <a:lnTo>
                    <a:pt x="1165" y="1034"/>
                  </a:lnTo>
                  <a:lnTo>
                    <a:pt x="1165" y="1035"/>
                  </a:lnTo>
                  <a:lnTo>
                    <a:pt x="1165" y="1034"/>
                  </a:lnTo>
                  <a:lnTo>
                    <a:pt x="1165" y="1033"/>
                  </a:lnTo>
                  <a:lnTo>
                    <a:pt x="1167" y="1033"/>
                  </a:lnTo>
                  <a:lnTo>
                    <a:pt x="1166" y="1033"/>
                  </a:lnTo>
                  <a:lnTo>
                    <a:pt x="1165" y="1033"/>
                  </a:lnTo>
                  <a:lnTo>
                    <a:pt x="1165" y="1032"/>
                  </a:lnTo>
                  <a:lnTo>
                    <a:pt x="1164" y="1032"/>
                  </a:lnTo>
                  <a:lnTo>
                    <a:pt x="1163" y="1032"/>
                  </a:lnTo>
                  <a:lnTo>
                    <a:pt x="1159" y="1032"/>
                  </a:lnTo>
                  <a:lnTo>
                    <a:pt x="1162" y="1032"/>
                  </a:lnTo>
                  <a:lnTo>
                    <a:pt x="1162" y="1031"/>
                  </a:lnTo>
                  <a:lnTo>
                    <a:pt x="1163" y="1031"/>
                  </a:lnTo>
                  <a:lnTo>
                    <a:pt x="1163" y="1030"/>
                  </a:lnTo>
                  <a:lnTo>
                    <a:pt x="1162" y="1030"/>
                  </a:lnTo>
                  <a:lnTo>
                    <a:pt x="1162" y="1029"/>
                  </a:lnTo>
                  <a:lnTo>
                    <a:pt x="1163" y="1029"/>
                  </a:lnTo>
                  <a:lnTo>
                    <a:pt x="1164" y="1027"/>
                  </a:lnTo>
                  <a:lnTo>
                    <a:pt x="1163" y="1027"/>
                  </a:lnTo>
                  <a:lnTo>
                    <a:pt x="1162" y="1029"/>
                  </a:lnTo>
                  <a:lnTo>
                    <a:pt x="1160" y="1029"/>
                  </a:lnTo>
                  <a:lnTo>
                    <a:pt x="1159" y="1030"/>
                  </a:lnTo>
                  <a:lnTo>
                    <a:pt x="1159" y="1029"/>
                  </a:lnTo>
                  <a:lnTo>
                    <a:pt x="1158" y="1029"/>
                  </a:lnTo>
                  <a:lnTo>
                    <a:pt x="1157" y="1029"/>
                  </a:lnTo>
                  <a:lnTo>
                    <a:pt x="1156" y="1029"/>
                  </a:lnTo>
                  <a:lnTo>
                    <a:pt x="1157" y="1029"/>
                  </a:lnTo>
                  <a:lnTo>
                    <a:pt x="1157" y="1027"/>
                  </a:lnTo>
                  <a:lnTo>
                    <a:pt x="1157" y="1026"/>
                  </a:lnTo>
                  <a:lnTo>
                    <a:pt x="1158" y="1026"/>
                  </a:lnTo>
                  <a:lnTo>
                    <a:pt x="1157" y="1026"/>
                  </a:lnTo>
                  <a:lnTo>
                    <a:pt x="1155" y="1026"/>
                  </a:lnTo>
                  <a:lnTo>
                    <a:pt x="1154" y="1026"/>
                  </a:lnTo>
                  <a:lnTo>
                    <a:pt x="1155" y="1025"/>
                  </a:lnTo>
                  <a:lnTo>
                    <a:pt x="1154" y="1025"/>
                  </a:lnTo>
                  <a:lnTo>
                    <a:pt x="1154" y="1024"/>
                  </a:lnTo>
                  <a:lnTo>
                    <a:pt x="1152" y="1024"/>
                  </a:lnTo>
                  <a:lnTo>
                    <a:pt x="1152" y="1023"/>
                  </a:lnTo>
                  <a:lnTo>
                    <a:pt x="1151" y="1023"/>
                  </a:lnTo>
                  <a:lnTo>
                    <a:pt x="1152" y="1023"/>
                  </a:lnTo>
                  <a:lnTo>
                    <a:pt x="1151" y="1022"/>
                  </a:lnTo>
                  <a:lnTo>
                    <a:pt x="1152" y="1022"/>
                  </a:lnTo>
                  <a:lnTo>
                    <a:pt x="1151" y="1021"/>
                  </a:lnTo>
                  <a:lnTo>
                    <a:pt x="1151" y="1022"/>
                  </a:lnTo>
                  <a:lnTo>
                    <a:pt x="1151" y="1021"/>
                  </a:lnTo>
                  <a:lnTo>
                    <a:pt x="1151" y="1019"/>
                  </a:lnTo>
                  <a:lnTo>
                    <a:pt x="1150" y="1019"/>
                  </a:lnTo>
                  <a:lnTo>
                    <a:pt x="1150" y="1018"/>
                  </a:lnTo>
                  <a:lnTo>
                    <a:pt x="1149" y="1018"/>
                  </a:lnTo>
                  <a:lnTo>
                    <a:pt x="1150" y="1018"/>
                  </a:lnTo>
                  <a:lnTo>
                    <a:pt x="1149" y="1017"/>
                  </a:lnTo>
                  <a:lnTo>
                    <a:pt x="1148" y="1017"/>
                  </a:lnTo>
                  <a:lnTo>
                    <a:pt x="1149" y="1016"/>
                  </a:lnTo>
                  <a:lnTo>
                    <a:pt x="1149" y="1015"/>
                  </a:lnTo>
                  <a:lnTo>
                    <a:pt x="1148" y="1015"/>
                  </a:lnTo>
                  <a:lnTo>
                    <a:pt x="1148" y="1016"/>
                  </a:lnTo>
                  <a:lnTo>
                    <a:pt x="1147" y="1016"/>
                  </a:lnTo>
                  <a:lnTo>
                    <a:pt x="1147" y="1015"/>
                  </a:lnTo>
                  <a:lnTo>
                    <a:pt x="1148" y="1015"/>
                  </a:lnTo>
                  <a:lnTo>
                    <a:pt x="1147" y="1014"/>
                  </a:lnTo>
                  <a:lnTo>
                    <a:pt x="1146" y="1015"/>
                  </a:lnTo>
                  <a:lnTo>
                    <a:pt x="1146" y="1014"/>
                  </a:lnTo>
                  <a:lnTo>
                    <a:pt x="1145" y="1014"/>
                  </a:lnTo>
                  <a:lnTo>
                    <a:pt x="1146" y="1014"/>
                  </a:lnTo>
                  <a:lnTo>
                    <a:pt x="1145" y="1014"/>
                  </a:lnTo>
                  <a:lnTo>
                    <a:pt x="1143" y="1015"/>
                  </a:lnTo>
                  <a:lnTo>
                    <a:pt x="1143" y="1014"/>
                  </a:lnTo>
                  <a:lnTo>
                    <a:pt x="1145" y="1013"/>
                  </a:lnTo>
                  <a:lnTo>
                    <a:pt x="1146" y="1013"/>
                  </a:lnTo>
                  <a:lnTo>
                    <a:pt x="1146" y="1011"/>
                  </a:lnTo>
                  <a:lnTo>
                    <a:pt x="1146" y="1010"/>
                  </a:lnTo>
                  <a:lnTo>
                    <a:pt x="1146" y="1011"/>
                  </a:lnTo>
                  <a:lnTo>
                    <a:pt x="1147" y="1011"/>
                  </a:lnTo>
                  <a:lnTo>
                    <a:pt x="1147" y="1010"/>
                  </a:lnTo>
                  <a:lnTo>
                    <a:pt x="1148" y="1010"/>
                  </a:lnTo>
                  <a:lnTo>
                    <a:pt x="1148" y="1009"/>
                  </a:lnTo>
                  <a:lnTo>
                    <a:pt x="1150" y="1008"/>
                  </a:lnTo>
                  <a:lnTo>
                    <a:pt x="1151" y="1008"/>
                  </a:lnTo>
                  <a:lnTo>
                    <a:pt x="1151" y="1007"/>
                  </a:lnTo>
                  <a:lnTo>
                    <a:pt x="1158" y="1002"/>
                  </a:lnTo>
                  <a:lnTo>
                    <a:pt x="1159" y="1000"/>
                  </a:lnTo>
                  <a:lnTo>
                    <a:pt x="1162" y="999"/>
                  </a:lnTo>
                  <a:lnTo>
                    <a:pt x="1162" y="998"/>
                  </a:lnTo>
                  <a:lnTo>
                    <a:pt x="1163" y="998"/>
                  </a:lnTo>
                  <a:lnTo>
                    <a:pt x="1164" y="997"/>
                  </a:lnTo>
                  <a:lnTo>
                    <a:pt x="1165" y="996"/>
                  </a:lnTo>
                  <a:lnTo>
                    <a:pt x="1165" y="994"/>
                  </a:lnTo>
                  <a:lnTo>
                    <a:pt x="1166" y="994"/>
                  </a:lnTo>
                  <a:lnTo>
                    <a:pt x="1166" y="993"/>
                  </a:lnTo>
                  <a:lnTo>
                    <a:pt x="1167" y="993"/>
                  </a:lnTo>
                  <a:lnTo>
                    <a:pt x="1168" y="993"/>
                  </a:lnTo>
                  <a:lnTo>
                    <a:pt x="1168" y="992"/>
                  </a:lnTo>
                  <a:lnTo>
                    <a:pt x="1169" y="991"/>
                  </a:lnTo>
                  <a:lnTo>
                    <a:pt x="1169" y="990"/>
                  </a:lnTo>
                  <a:lnTo>
                    <a:pt x="1171" y="990"/>
                  </a:lnTo>
                  <a:lnTo>
                    <a:pt x="1172" y="988"/>
                  </a:lnTo>
                  <a:lnTo>
                    <a:pt x="1173" y="985"/>
                  </a:lnTo>
                  <a:lnTo>
                    <a:pt x="1174" y="985"/>
                  </a:lnTo>
                  <a:lnTo>
                    <a:pt x="1176" y="982"/>
                  </a:lnTo>
                  <a:lnTo>
                    <a:pt x="1177" y="981"/>
                  </a:lnTo>
                  <a:lnTo>
                    <a:pt x="1179" y="976"/>
                  </a:lnTo>
                  <a:lnTo>
                    <a:pt x="1184" y="966"/>
                  </a:lnTo>
                  <a:lnTo>
                    <a:pt x="1185" y="964"/>
                  </a:lnTo>
                  <a:lnTo>
                    <a:pt x="1185" y="963"/>
                  </a:lnTo>
                  <a:lnTo>
                    <a:pt x="1186" y="963"/>
                  </a:lnTo>
                  <a:lnTo>
                    <a:pt x="1186" y="962"/>
                  </a:lnTo>
                  <a:lnTo>
                    <a:pt x="1186" y="960"/>
                  </a:lnTo>
                  <a:lnTo>
                    <a:pt x="1185" y="962"/>
                  </a:lnTo>
                  <a:lnTo>
                    <a:pt x="1185" y="963"/>
                  </a:lnTo>
                  <a:lnTo>
                    <a:pt x="1184" y="963"/>
                  </a:lnTo>
                  <a:lnTo>
                    <a:pt x="1184" y="962"/>
                  </a:lnTo>
                  <a:lnTo>
                    <a:pt x="1186" y="958"/>
                  </a:lnTo>
                  <a:lnTo>
                    <a:pt x="1188" y="952"/>
                  </a:lnTo>
                  <a:lnTo>
                    <a:pt x="1189" y="951"/>
                  </a:lnTo>
                  <a:lnTo>
                    <a:pt x="1189" y="950"/>
                  </a:lnTo>
                  <a:lnTo>
                    <a:pt x="1189" y="949"/>
                  </a:lnTo>
                  <a:lnTo>
                    <a:pt x="1190" y="948"/>
                  </a:lnTo>
                  <a:lnTo>
                    <a:pt x="1190" y="947"/>
                  </a:lnTo>
                  <a:lnTo>
                    <a:pt x="1190" y="946"/>
                  </a:lnTo>
                  <a:lnTo>
                    <a:pt x="1190" y="942"/>
                  </a:lnTo>
                  <a:lnTo>
                    <a:pt x="1190" y="941"/>
                  </a:lnTo>
                  <a:lnTo>
                    <a:pt x="1190" y="939"/>
                  </a:lnTo>
                  <a:lnTo>
                    <a:pt x="1190" y="937"/>
                  </a:lnTo>
                  <a:lnTo>
                    <a:pt x="1190" y="935"/>
                  </a:lnTo>
                  <a:lnTo>
                    <a:pt x="1189" y="934"/>
                  </a:lnTo>
                  <a:lnTo>
                    <a:pt x="1189" y="933"/>
                  </a:lnTo>
                  <a:lnTo>
                    <a:pt x="1189" y="932"/>
                  </a:lnTo>
                  <a:lnTo>
                    <a:pt x="1189" y="931"/>
                  </a:lnTo>
                  <a:lnTo>
                    <a:pt x="1188" y="930"/>
                  </a:lnTo>
                  <a:lnTo>
                    <a:pt x="1188" y="929"/>
                  </a:lnTo>
                  <a:lnTo>
                    <a:pt x="1186" y="926"/>
                  </a:lnTo>
                  <a:lnTo>
                    <a:pt x="1185" y="922"/>
                  </a:lnTo>
                  <a:lnTo>
                    <a:pt x="1185" y="921"/>
                  </a:lnTo>
                  <a:lnTo>
                    <a:pt x="1185" y="919"/>
                  </a:lnTo>
                  <a:lnTo>
                    <a:pt x="1184" y="919"/>
                  </a:lnTo>
                  <a:lnTo>
                    <a:pt x="1184" y="918"/>
                  </a:lnTo>
                  <a:lnTo>
                    <a:pt x="1183" y="916"/>
                  </a:lnTo>
                  <a:lnTo>
                    <a:pt x="1183" y="915"/>
                  </a:lnTo>
                  <a:lnTo>
                    <a:pt x="1182" y="914"/>
                  </a:lnTo>
                  <a:lnTo>
                    <a:pt x="1182" y="913"/>
                  </a:lnTo>
                  <a:lnTo>
                    <a:pt x="1181" y="912"/>
                  </a:lnTo>
                  <a:lnTo>
                    <a:pt x="1181" y="910"/>
                  </a:lnTo>
                  <a:lnTo>
                    <a:pt x="1181" y="909"/>
                  </a:lnTo>
                  <a:lnTo>
                    <a:pt x="1181" y="908"/>
                  </a:lnTo>
                  <a:lnTo>
                    <a:pt x="1180" y="908"/>
                  </a:lnTo>
                  <a:lnTo>
                    <a:pt x="1180" y="907"/>
                  </a:lnTo>
                  <a:lnTo>
                    <a:pt x="1179" y="906"/>
                  </a:lnTo>
                  <a:lnTo>
                    <a:pt x="1179" y="905"/>
                  </a:lnTo>
                  <a:lnTo>
                    <a:pt x="1177" y="902"/>
                  </a:lnTo>
                  <a:lnTo>
                    <a:pt x="1174" y="898"/>
                  </a:lnTo>
                  <a:lnTo>
                    <a:pt x="1173" y="897"/>
                  </a:lnTo>
                  <a:lnTo>
                    <a:pt x="1173" y="896"/>
                  </a:lnTo>
                  <a:lnTo>
                    <a:pt x="1172" y="896"/>
                  </a:lnTo>
                  <a:lnTo>
                    <a:pt x="1172" y="894"/>
                  </a:lnTo>
                  <a:lnTo>
                    <a:pt x="1171" y="893"/>
                  </a:lnTo>
                  <a:lnTo>
                    <a:pt x="1169" y="892"/>
                  </a:lnTo>
                  <a:lnTo>
                    <a:pt x="1168" y="891"/>
                  </a:lnTo>
                  <a:lnTo>
                    <a:pt x="1168" y="889"/>
                  </a:lnTo>
                  <a:lnTo>
                    <a:pt x="1166" y="888"/>
                  </a:lnTo>
                  <a:lnTo>
                    <a:pt x="1165" y="887"/>
                  </a:lnTo>
                  <a:lnTo>
                    <a:pt x="1164" y="885"/>
                  </a:lnTo>
                  <a:lnTo>
                    <a:pt x="1164" y="884"/>
                  </a:lnTo>
                  <a:lnTo>
                    <a:pt x="1163" y="884"/>
                  </a:lnTo>
                  <a:lnTo>
                    <a:pt x="1162" y="883"/>
                  </a:lnTo>
                  <a:lnTo>
                    <a:pt x="1160" y="882"/>
                  </a:lnTo>
                  <a:lnTo>
                    <a:pt x="1159" y="881"/>
                  </a:lnTo>
                  <a:lnTo>
                    <a:pt x="1158" y="881"/>
                  </a:lnTo>
                  <a:lnTo>
                    <a:pt x="1158" y="880"/>
                  </a:lnTo>
                  <a:lnTo>
                    <a:pt x="1157" y="879"/>
                  </a:lnTo>
                  <a:lnTo>
                    <a:pt x="1156" y="879"/>
                  </a:lnTo>
                  <a:lnTo>
                    <a:pt x="1155" y="877"/>
                  </a:lnTo>
                  <a:lnTo>
                    <a:pt x="1154" y="877"/>
                  </a:lnTo>
                  <a:lnTo>
                    <a:pt x="1152" y="877"/>
                  </a:lnTo>
                  <a:lnTo>
                    <a:pt x="1151" y="876"/>
                  </a:lnTo>
                  <a:lnTo>
                    <a:pt x="1150" y="876"/>
                  </a:lnTo>
                  <a:lnTo>
                    <a:pt x="1149" y="876"/>
                  </a:lnTo>
                  <a:lnTo>
                    <a:pt x="1149" y="875"/>
                  </a:lnTo>
                  <a:lnTo>
                    <a:pt x="1150" y="875"/>
                  </a:lnTo>
                  <a:lnTo>
                    <a:pt x="1149" y="874"/>
                  </a:lnTo>
                  <a:lnTo>
                    <a:pt x="1148" y="874"/>
                  </a:lnTo>
                  <a:lnTo>
                    <a:pt x="1146" y="873"/>
                  </a:lnTo>
                  <a:lnTo>
                    <a:pt x="1143" y="873"/>
                  </a:lnTo>
                  <a:lnTo>
                    <a:pt x="1142" y="872"/>
                  </a:lnTo>
                  <a:lnTo>
                    <a:pt x="1138" y="872"/>
                  </a:lnTo>
                  <a:lnTo>
                    <a:pt x="1137" y="871"/>
                  </a:lnTo>
                  <a:lnTo>
                    <a:pt x="1137" y="870"/>
                  </a:lnTo>
                  <a:lnTo>
                    <a:pt x="1136" y="870"/>
                  </a:lnTo>
                  <a:lnTo>
                    <a:pt x="1134" y="868"/>
                  </a:lnTo>
                  <a:lnTo>
                    <a:pt x="1134" y="870"/>
                  </a:lnTo>
                  <a:lnTo>
                    <a:pt x="1133" y="868"/>
                  </a:lnTo>
                  <a:lnTo>
                    <a:pt x="1132" y="868"/>
                  </a:lnTo>
                  <a:lnTo>
                    <a:pt x="1131" y="867"/>
                  </a:lnTo>
                  <a:lnTo>
                    <a:pt x="1130" y="867"/>
                  </a:lnTo>
                  <a:lnTo>
                    <a:pt x="1129" y="866"/>
                  </a:lnTo>
                  <a:lnTo>
                    <a:pt x="1128" y="865"/>
                  </a:lnTo>
                  <a:lnTo>
                    <a:pt x="1126" y="865"/>
                  </a:lnTo>
                  <a:lnTo>
                    <a:pt x="1126" y="866"/>
                  </a:lnTo>
                  <a:lnTo>
                    <a:pt x="1128" y="866"/>
                  </a:lnTo>
                  <a:lnTo>
                    <a:pt x="1130" y="867"/>
                  </a:lnTo>
                  <a:lnTo>
                    <a:pt x="1129" y="867"/>
                  </a:lnTo>
                  <a:lnTo>
                    <a:pt x="1128" y="867"/>
                  </a:lnTo>
                  <a:lnTo>
                    <a:pt x="1128" y="866"/>
                  </a:lnTo>
                  <a:lnTo>
                    <a:pt x="1126" y="866"/>
                  </a:lnTo>
                  <a:lnTo>
                    <a:pt x="1125" y="865"/>
                  </a:lnTo>
                  <a:lnTo>
                    <a:pt x="1125" y="866"/>
                  </a:lnTo>
                  <a:lnTo>
                    <a:pt x="1124" y="866"/>
                  </a:lnTo>
                  <a:lnTo>
                    <a:pt x="1124" y="865"/>
                  </a:lnTo>
                  <a:lnTo>
                    <a:pt x="1123" y="864"/>
                  </a:lnTo>
                  <a:lnTo>
                    <a:pt x="1124" y="864"/>
                  </a:lnTo>
                  <a:lnTo>
                    <a:pt x="1124" y="863"/>
                  </a:lnTo>
                  <a:lnTo>
                    <a:pt x="1125" y="862"/>
                  </a:lnTo>
                  <a:lnTo>
                    <a:pt x="1124" y="862"/>
                  </a:lnTo>
                  <a:lnTo>
                    <a:pt x="1123" y="860"/>
                  </a:lnTo>
                  <a:lnTo>
                    <a:pt x="1122" y="859"/>
                  </a:lnTo>
                  <a:lnTo>
                    <a:pt x="1123" y="859"/>
                  </a:lnTo>
                  <a:lnTo>
                    <a:pt x="1123" y="858"/>
                  </a:lnTo>
                  <a:lnTo>
                    <a:pt x="1123" y="857"/>
                  </a:lnTo>
                  <a:lnTo>
                    <a:pt x="1122" y="857"/>
                  </a:lnTo>
                  <a:lnTo>
                    <a:pt x="1122" y="856"/>
                  </a:lnTo>
                  <a:lnTo>
                    <a:pt x="1121" y="856"/>
                  </a:lnTo>
                  <a:lnTo>
                    <a:pt x="1121" y="855"/>
                  </a:lnTo>
                  <a:lnTo>
                    <a:pt x="1121" y="854"/>
                  </a:lnTo>
                  <a:lnTo>
                    <a:pt x="1120" y="854"/>
                  </a:lnTo>
                  <a:lnTo>
                    <a:pt x="1121" y="854"/>
                  </a:lnTo>
                  <a:lnTo>
                    <a:pt x="1122" y="854"/>
                  </a:lnTo>
                  <a:lnTo>
                    <a:pt x="1122" y="855"/>
                  </a:lnTo>
                  <a:lnTo>
                    <a:pt x="1123" y="855"/>
                  </a:lnTo>
                  <a:lnTo>
                    <a:pt x="1122" y="854"/>
                  </a:lnTo>
                  <a:lnTo>
                    <a:pt x="1123" y="854"/>
                  </a:lnTo>
                  <a:lnTo>
                    <a:pt x="1123" y="852"/>
                  </a:lnTo>
                  <a:lnTo>
                    <a:pt x="1124" y="852"/>
                  </a:lnTo>
                  <a:lnTo>
                    <a:pt x="1124" y="854"/>
                  </a:lnTo>
                  <a:lnTo>
                    <a:pt x="1125" y="854"/>
                  </a:lnTo>
                  <a:lnTo>
                    <a:pt x="1125" y="852"/>
                  </a:lnTo>
                  <a:lnTo>
                    <a:pt x="1125" y="851"/>
                  </a:lnTo>
                  <a:lnTo>
                    <a:pt x="1125" y="850"/>
                  </a:lnTo>
                  <a:lnTo>
                    <a:pt x="1124" y="851"/>
                  </a:lnTo>
                  <a:lnTo>
                    <a:pt x="1124" y="850"/>
                  </a:lnTo>
                  <a:lnTo>
                    <a:pt x="1124" y="849"/>
                  </a:lnTo>
                  <a:lnTo>
                    <a:pt x="1124" y="848"/>
                  </a:lnTo>
                  <a:lnTo>
                    <a:pt x="1125" y="848"/>
                  </a:lnTo>
                  <a:lnTo>
                    <a:pt x="1124" y="847"/>
                  </a:lnTo>
                  <a:lnTo>
                    <a:pt x="1125" y="846"/>
                  </a:lnTo>
                  <a:lnTo>
                    <a:pt x="1125" y="847"/>
                  </a:lnTo>
                  <a:lnTo>
                    <a:pt x="1126" y="847"/>
                  </a:lnTo>
                  <a:lnTo>
                    <a:pt x="1126" y="846"/>
                  </a:lnTo>
                  <a:lnTo>
                    <a:pt x="1125" y="845"/>
                  </a:lnTo>
                  <a:lnTo>
                    <a:pt x="1126" y="845"/>
                  </a:lnTo>
                  <a:lnTo>
                    <a:pt x="1126" y="843"/>
                  </a:lnTo>
                  <a:lnTo>
                    <a:pt x="1125" y="842"/>
                  </a:lnTo>
                  <a:lnTo>
                    <a:pt x="1126" y="841"/>
                  </a:lnTo>
                  <a:lnTo>
                    <a:pt x="1128" y="840"/>
                  </a:lnTo>
                  <a:lnTo>
                    <a:pt x="1128" y="839"/>
                  </a:lnTo>
                  <a:lnTo>
                    <a:pt x="1129" y="839"/>
                  </a:lnTo>
                  <a:lnTo>
                    <a:pt x="1130" y="838"/>
                  </a:lnTo>
                  <a:lnTo>
                    <a:pt x="1129" y="838"/>
                  </a:lnTo>
                  <a:lnTo>
                    <a:pt x="1129" y="837"/>
                  </a:lnTo>
                  <a:lnTo>
                    <a:pt x="1130" y="837"/>
                  </a:lnTo>
                  <a:lnTo>
                    <a:pt x="1130" y="835"/>
                  </a:lnTo>
                  <a:lnTo>
                    <a:pt x="1129" y="835"/>
                  </a:lnTo>
                  <a:lnTo>
                    <a:pt x="1130" y="834"/>
                  </a:lnTo>
                  <a:lnTo>
                    <a:pt x="1131" y="833"/>
                  </a:lnTo>
                  <a:lnTo>
                    <a:pt x="1130" y="833"/>
                  </a:lnTo>
                  <a:lnTo>
                    <a:pt x="1129" y="833"/>
                  </a:lnTo>
                  <a:lnTo>
                    <a:pt x="1129" y="832"/>
                  </a:lnTo>
                  <a:lnTo>
                    <a:pt x="1129" y="833"/>
                  </a:lnTo>
                  <a:lnTo>
                    <a:pt x="1128" y="834"/>
                  </a:lnTo>
                  <a:lnTo>
                    <a:pt x="1126" y="834"/>
                  </a:lnTo>
                  <a:lnTo>
                    <a:pt x="1126" y="833"/>
                  </a:lnTo>
                  <a:lnTo>
                    <a:pt x="1128" y="832"/>
                  </a:lnTo>
                  <a:lnTo>
                    <a:pt x="1126" y="831"/>
                  </a:lnTo>
                  <a:lnTo>
                    <a:pt x="1126" y="830"/>
                  </a:lnTo>
                  <a:lnTo>
                    <a:pt x="1129" y="829"/>
                  </a:lnTo>
                  <a:lnTo>
                    <a:pt x="1128" y="827"/>
                  </a:lnTo>
                  <a:lnTo>
                    <a:pt x="1128" y="825"/>
                  </a:lnTo>
                  <a:lnTo>
                    <a:pt x="1126" y="825"/>
                  </a:lnTo>
                  <a:lnTo>
                    <a:pt x="1126" y="824"/>
                  </a:lnTo>
                  <a:lnTo>
                    <a:pt x="1125" y="824"/>
                  </a:lnTo>
                  <a:lnTo>
                    <a:pt x="1126" y="824"/>
                  </a:lnTo>
                  <a:lnTo>
                    <a:pt x="1126" y="823"/>
                  </a:lnTo>
                  <a:lnTo>
                    <a:pt x="1125" y="823"/>
                  </a:lnTo>
                  <a:lnTo>
                    <a:pt x="1126" y="823"/>
                  </a:lnTo>
                  <a:lnTo>
                    <a:pt x="1128" y="823"/>
                  </a:lnTo>
                  <a:lnTo>
                    <a:pt x="1129" y="823"/>
                  </a:lnTo>
                  <a:lnTo>
                    <a:pt x="1130" y="822"/>
                  </a:lnTo>
                  <a:lnTo>
                    <a:pt x="1130" y="823"/>
                  </a:lnTo>
                  <a:lnTo>
                    <a:pt x="1131" y="823"/>
                  </a:lnTo>
                  <a:lnTo>
                    <a:pt x="1132" y="824"/>
                  </a:lnTo>
                  <a:lnTo>
                    <a:pt x="1132" y="825"/>
                  </a:lnTo>
                  <a:lnTo>
                    <a:pt x="1133" y="825"/>
                  </a:lnTo>
                  <a:lnTo>
                    <a:pt x="1134" y="825"/>
                  </a:lnTo>
                  <a:lnTo>
                    <a:pt x="1136" y="825"/>
                  </a:lnTo>
                  <a:lnTo>
                    <a:pt x="1134" y="825"/>
                  </a:lnTo>
                  <a:lnTo>
                    <a:pt x="1133" y="825"/>
                  </a:lnTo>
                  <a:lnTo>
                    <a:pt x="1132" y="824"/>
                  </a:lnTo>
                  <a:lnTo>
                    <a:pt x="1132" y="823"/>
                  </a:lnTo>
                  <a:lnTo>
                    <a:pt x="1132" y="822"/>
                  </a:lnTo>
                  <a:lnTo>
                    <a:pt x="1131" y="822"/>
                  </a:lnTo>
                  <a:lnTo>
                    <a:pt x="1130" y="822"/>
                  </a:lnTo>
                  <a:lnTo>
                    <a:pt x="1131" y="822"/>
                  </a:lnTo>
                  <a:lnTo>
                    <a:pt x="1131" y="821"/>
                  </a:lnTo>
                  <a:lnTo>
                    <a:pt x="1130" y="821"/>
                  </a:lnTo>
                  <a:lnTo>
                    <a:pt x="1130" y="820"/>
                  </a:lnTo>
                  <a:lnTo>
                    <a:pt x="1131" y="820"/>
                  </a:lnTo>
                  <a:lnTo>
                    <a:pt x="1131" y="818"/>
                  </a:lnTo>
                  <a:lnTo>
                    <a:pt x="1131" y="817"/>
                  </a:lnTo>
                  <a:lnTo>
                    <a:pt x="1133" y="817"/>
                  </a:lnTo>
                  <a:lnTo>
                    <a:pt x="1131" y="815"/>
                  </a:lnTo>
                  <a:lnTo>
                    <a:pt x="1131" y="814"/>
                  </a:lnTo>
                  <a:lnTo>
                    <a:pt x="1130" y="814"/>
                  </a:lnTo>
                  <a:lnTo>
                    <a:pt x="1130" y="813"/>
                  </a:lnTo>
                  <a:lnTo>
                    <a:pt x="1131" y="813"/>
                  </a:lnTo>
                  <a:lnTo>
                    <a:pt x="1130" y="813"/>
                  </a:lnTo>
                  <a:lnTo>
                    <a:pt x="1130" y="812"/>
                  </a:lnTo>
                  <a:lnTo>
                    <a:pt x="1130" y="813"/>
                  </a:lnTo>
                  <a:lnTo>
                    <a:pt x="1130" y="812"/>
                  </a:lnTo>
                  <a:lnTo>
                    <a:pt x="1131" y="810"/>
                  </a:lnTo>
                  <a:lnTo>
                    <a:pt x="1130" y="810"/>
                  </a:lnTo>
                  <a:lnTo>
                    <a:pt x="1131" y="810"/>
                  </a:lnTo>
                  <a:lnTo>
                    <a:pt x="1131" y="809"/>
                  </a:lnTo>
                  <a:lnTo>
                    <a:pt x="1132" y="809"/>
                  </a:lnTo>
                  <a:lnTo>
                    <a:pt x="1131" y="809"/>
                  </a:lnTo>
                  <a:lnTo>
                    <a:pt x="1130" y="809"/>
                  </a:lnTo>
                  <a:lnTo>
                    <a:pt x="1131" y="808"/>
                  </a:lnTo>
                  <a:lnTo>
                    <a:pt x="1132" y="808"/>
                  </a:lnTo>
                  <a:lnTo>
                    <a:pt x="1132" y="807"/>
                  </a:lnTo>
                  <a:lnTo>
                    <a:pt x="1131" y="807"/>
                  </a:lnTo>
                  <a:lnTo>
                    <a:pt x="1130" y="808"/>
                  </a:lnTo>
                  <a:lnTo>
                    <a:pt x="1129" y="808"/>
                  </a:lnTo>
                  <a:lnTo>
                    <a:pt x="1128" y="808"/>
                  </a:lnTo>
                  <a:lnTo>
                    <a:pt x="1126" y="809"/>
                  </a:lnTo>
                  <a:lnTo>
                    <a:pt x="1125" y="809"/>
                  </a:lnTo>
                  <a:lnTo>
                    <a:pt x="1124" y="809"/>
                  </a:lnTo>
                  <a:lnTo>
                    <a:pt x="1124" y="808"/>
                  </a:lnTo>
                  <a:lnTo>
                    <a:pt x="1124" y="807"/>
                  </a:lnTo>
                  <a:lnTo>
                    <a:pt x="1125" y="806"/>
                  </a:lnTo>
                  <a:lnTo>
                    <a:pt x="1126" y="806"/>
                  </a:lnTo>
                  <a:lnTo>
                    <a:pt x="1128" y="806"/>
                  </a:lnTo>
                  <a:lnTo>
                    <a:pt x="1126" y="806"/>
                  </a:lnTo>
                  <a:lnTo>
                    <a:pt x="1125" y="805"/>
                  </a:lnTo>
                  <a:lnTo>
                    <a:pt x="1124" y="805"/>
                  </a:lnTo>
                  <a:lnTo>
                    <a:pt x="1124" y="804"/>
                  </a:lnTo>
                  <a:lnTo>
                    <a:pt x="1123" y="804"/>
                  </a:lnTo>
                  <a:lnTo>
                    <a:pt x="1124" y="804"/>
                  </a:lnTo>
                  <a:lnTo>
                    <a:pt x="1125" y="803"/>
                  </a:lnTo>
                  <a:lnTo>
                    <a:pt x="1123" y="803"/>
                  </a:lnTo>
                  <a:lnTo>
                    <a:pt x="1123" y="801"/>
                  </a:lnTo>
                  <a:lnTo>
                    <a:pt x="1122" y="801"/>
                  </a:lnTo>
                  <a:lnTo>
                    <a:pt x="1122" y="803"/>
                  </a:lnTo>
                  <a:lnTo>
                    <a:pt x="1122" y="801"/>
                  </a:lnTo>
                  <a:lnTo>
                    <a:pt x="1122" y="800"/>
                  </a:lnTo>
                  <a:lnTo>
                    <a:pt x="1121" y="799"/>
                  </a:lnTo>
                  <a:lnTo>
                    <a:pt x="1120" y="799"/>
                  </a:lnTo>
                  <a:lnTo>
                    <a:pt x="1119" y="799"/>
                  </a:lnTo>
                  <a:lnTo>
                    <a:pt x="1119" y="798"/>
                  </a:lnTo>
                  <a:lnTo>
                    <a:pt x="1117" y="798"/>
                  </a:lnTo>
                  <a:lnTo>
                    <a:pt x="1117" y="797"/>
                  </a:lnTo>
                  <a:lnTo>
                    <a:pt x="1117" y="796"/>
                  </a:lnTo>
                  <a:lnTo>
                    <a:pt x="1119" y="796"/>
                  </a:lnTo>
                  <a:lnTo>
                    <a:pt x="1120" y="793"/>
                  </a:lnTo>
                  <a:lnTo>
                    <a:pt x="1120" y="792"/>
                  </a:lnTo>
                  <a:lnTo>
                    <a:pt x="1122" y="791"/>
                  </a:lnTo>
                  <a:lnTo>
                    <a:pt x="1121" y="790"/>
                  </a:lnTo>
                  <a:lnTo>
                    <a:pt x="1120" y="791"/>
                  </a:lnTo>
                  <a:lnTo>
                    <a:pt x="1119" y="791"/>
                  </a:lnTo>
                  <a:lnTo>
                    <a:pt x="1117" y="792"/>
                  </a:lnTo>
                  <a:lnTo>
                    <a:pt x="1115" y="791"/>
                  </a:lnTo>
                  <a:lnTo>
                    <a:pt x="1114" y="790"/>
                  </a:lnTo>
                  <a:lnTo>
                    <a:pt x="1113" y="790"/>
                  </a:lnTo>
                  <a:lnTo>
                    <a:pt x="1114" y="789"/>
                  </a:lnTo>
                  <a:lnTo>
                    <a:pt x="1114" y="788"/>
                  </a:lnTo>
                  <a:lnTo>
                    <a:pt x="1115" y="788"/>
                  </a:lnTo>
                  <a:lnTo>
                    <a:pt x="1115" y="787"/>
                  </a:lnTo>
                  <a:lnTo>
                    <a:pt x="1115" y="785"/>
                  </a:lnTo>
                  <a:lnTo>
                    <a:pt x="1115" y="784"/>
                  </a:lnTo>
                  <a:lnTo>
                    <a:pt x="1116" y="784"/>
                  </a:lnTo>
                  <a:lnTo>
                    <a:pt x="1115" y="784"/>
                  </a:lnTo>
                  <a:lnTo>
                    <a:pt x="1114" y="785"/>
                  </a:lnTo>
                  <a:lnTo>
                    <a:pt x="1114" y="784"/>
                  </a:lnTo>
                  <a:lnTo>
                    <a:pt x="1116" y="781"/>
                  </a:lnTo>
                  <a:lnTo>
                    <a:pt x="1111" y="787"/>
                  </a:lnTo>
                  <a:lnTo>
                    <a:pt x="1111" y="785"/>
                  </a:lnTo>
                  <a:lnTo>
                    <a:pt x="1112" y="784"/>
                  </a:lnTo>
                  <a:lnTo>
                    <a:pt x="1111" y="784"/>
                  </a:lnTo>
                  <a:lnTo>
                    <a:pt x="1110" y="785"/>
                  </a:lnTo>
                  <a:lnTo>
                    <a:pt x="1111" y="783"/>
                  </a:lnTo>
                  <a:lnTo>
                    <a:pt x="1110" y="783"/>
                  </a:lnTo>
                  <a:lnTo>
                    <a:pt x="1110" y="784"/>
                  </a:lnTo>
                  <a:lnTo>
                    <a:pt x="1108" y="785"/>
                  </a:lnTo>
                  <a:lnTo>
                    <a:pt x="1107" y="785"/>
                  </a:lnTo>
                  <a:lnTo>
                    <a:pt x="1105" y="787"/>
                  </a:lnTo>
                  <a:lnTo>
                    <a:pt x="1105" y="784"/>
                  </a:lnTo>
                  <a:lnTo>
                    <a:pt x="1105" y="783"/>
                  </a:lnTo>
                  <a:lnTo>
                    <a:pt x="1106" y="783"/>
                  </a:lnTo>
                  <a:lnTo>
                    <a:pt x="1106" y="782"/>
                  </a:lnTo>
                  <a:lnTo>
                    <a:pt x="1106" y="780"/>
                  </a:lnTo>
                  <a:lnTo>
                    <a:pt x="1106" y="779"/>
                  </a:lnTo>
                  <a:lnTo>
                    <a:pt x="1107" y="776"/>
                  </a:lnTo>
                  <a:lnTo>
                    <a:pt x="1108" y="775"/>
                  </a:lnTo>
                  <a:lnTo>
                    <a:pt x="1108" y="774"/>
                  </a:lnTo>
                  <a:lnTo>
                    <a:pt x="1108" y="772"/>
                  </a:lnTo>
                  <a:lnTo>
                    <a:pt x="1108" y="771"/>
                  </a:lnTo>
                  <a:lnTo>
                    <a:pt x="1110" y="770"/>
                  </a:lnTo>
                  <a:lnTo>
                    <a:pt x="1108" y="768"/>
                  </a:lnTo>
                  <a:lnTo>
                    <a:pt x="1107" y="768"/>
                  </a:lnTo>
                  <a:lnTo>
                    <a:pt x="1108" y="768"/>
                  </a:lnTo>
                  <a:lnTo>
                    <a:pt x="1108" y="767"/>
                  </a:lnTo>
                  <a:lnTo>
                    <a:pt x="1107" y="767"/>
                  </a:lnTo>
                  <a:lnTo>
                    <a:pt x="1107" y="766"/>
                  </a:lnTo>
                  <a:lnTo>
                    <a:pt x="1106" y="764"/>
                  </a:lnTo>
                  <a:lnTo>
                    <a:pt x="1106" y="763"/>
                  </a:lnTo>
                  <a:lnTo>
                    <a:pt x="1105" y="760"/>
                  </a:lnTo>
                  <a:lnTo>
                    <a:pt x="1106" y="762"/>
                  </a:lnTo>
                  <a:lnTo>
                    <a:pt x="1106" y="760"/>
                  </a:lnTo>
                  <a:lnTo>
                    <a:pt x="1107" y="759"/>
                  </a:lnTo>
                  <a:lnTo>
                    <a:pt x="1108" y="759"/>
                  </a:lnTo>
                  <a:lnTo>
                    <a:pt x="1108" y="758"/>
                  </a:lnTo>
                  <a:lnTo>
                    <a:pt x="1106" y="758"/>
                  </a:lnTo>
                  <a:lnTo>
                    <a:pt x="1105" y="757"/>
                  </a:lnTo>
                  <a:lnTo>
                    <a:pt x="1106" y="756"/>
                  </a:lnTo>
                  <a:lnTo>
                    <a:pt x="1107" y="756"/>
                  </a:lnTo>
                  <a:lnTo>
                    <a:pt x="1108" y="756"/>
                  </a:lnTo>
                  <a:lnTo>
                    <a:pt x="1107" y="756"/>
                  </a:lnTo>
                  <a:lnTo>
                    <a:pt x="1105" y="756"/>
                  </a:lnTo>
                  <a:lnTo>
                    <a:pt x="1106" y="755"/>
                  </a:lnTo>
                  <a:lnTo>
                    <a:pt x="1104" y="755"/>
                  </a:lnTo>
                  <a:lnTo>
                    <a:pt x="1103" y="754"/>
                  </a:lnTo>
                  <a:lnTo>
                    <a:pt x="1102" y="753"/>
                  </a:lnTo>
                  <a:lnTo>
                    <a:pt x="1099" y="754"/>
                  </a:lnTo>
                  <a:lnTo>
                    <a:pt x="1098" y="754"/>
                  </a:lnTo>
                  <a:lnTo>
                    <a:pt x="1098" y="753"/>
                  </a:lnTo>
                  <a:lnTo>
                    <a:pt x="1097" y="753"/>
                  </a:lnTo>
                  <a:lnTo>
                    <a:pt x="1097" y="751"/>
                  </a:lnTo>
                  <a:lnTo>
                    <a:pt x="1097" y="750"/>
                  </a:lnTo>
                  <a:lnTo>
                    <a:pt x="1096" y="750"/>
                  </a:lnTo>
                  <a:lnTo>
                    <a:pt x="1096" y="749"/>
                  </a:lnTo>
                  <a:lnTo>
                    <a:pt x="1095" y="748"/>
                  </a:lnTo>
                  <a:lnTo>
                    <a:pt x="1094" y="747"/>
                  </a:lnTo>
                  <a:lnTo>
                    <a:pt x="1094" y="746"/>
                  </a:lnTo>
                  <a:lnTo>
                    <a:pt x="1094" y="745"/>
                  </a:lnTo>
                  <a:lnTo>
                    <a:pt x="1093" y="745"/>
                  </a:lnTo>
                  <a:lnTo>
                    <a:pt x="1093" y="743"/>
                  </a:lnTo>
                  <a:lnTo>
                    <a:pt x="1091" y="743"/>
                  </a:lnTo>
                  <a:lnTo>
                    <a:pt x="1091" y="742"/>
                  </a:lnTo>
                  <a:lnTo>
                    <a:pt x="1090" y="740"/>
                  </a:lnTo>
                  <a:lnTo>
                    <a:pt x="1090" y="739"/>
                  </a:lnTo>
                  <a:lnTo>
                    <a:pt x="1089" y="738"/>
                  </a:lnTo>
                  <a:lnTo>
                    <a:pt x="1089" y="737"/>
                  </a:lnTo>
                  <a:lnTo>
                    <a:pt x="1089" y="735"/>
                  </a:lnTo>
                  <a:lnTo>
                    <a:pt x="1088" y="734"/>
                  </a:lnTo>
                  <a:lnTo>
                    <a:pt x="1088" y="733"/>
                  </a:lnTo>
                  <a:lnTo>
                    <a:pt x="1088" y="732"/>
                  </a:lnTo>
                  <a:lnTo>
                    <a:pt x="1089" y="732"/>
                  </a:lnTo>
                  <a:lnTo>
                    <a:pt x="1088" y="731"/>
                  </a:lnTo>
                  <a:lnTo>
                    <a:pt x="1089" y="729"/>
                  </a:lnTo>
                  <a:lnTo>
                    <a:pt x="1090" y="729"/>
                  </a:lnTo>
                  <a:lnTo>
                    <a:pt x="1090" y="728"/>
                  </a:lnTo>
                  <a:lnTo>
                    <a:pt x="1091" y="728"/>
                  </a:lnTo>
                  <a:lnTo>
                    <a:pt x="1093" y="725"/>
                  </a:lnTo>
                  <a:lnTo>
                    <a:pt x="1094" y="724"/>
                  </a:lnTo>
                  <a:lnTo>
                    <a:pt x="1094" y="723"/>
                  </a:lnTo>
                  <a:lnTo>
                    <a:pt x="1094" y="722"/>
                  </a:lnTo>
                  <a:lnTo>
                    <a:pt x="1095" y="721"/>
                  </a:lnTo>
                  <a:lnTo>
                    <a:pt x="1096" y="720"/>
                  </a:lnTo>
                  <a:lnTo>
                    <a:pt x="1097" y="718"/>
                  </a:lnTo>
                  <a:lnTo>
                    <a:pt x="1097" y="720"/>
                  </a:lnTo>
                  <a:lnTo>
                    <a:pt x="1098" y="720"/>
                  </a:lnTo>
                  <a:lnTo>
                    <a:pt x="1099" y="720"/>
                  </a:lnTo>
                  <a:lnTo>
                    <a:pt x="1100" y="720"/>
                  </a:lnTo>
                  <a:lnTo>
                    <a:pt x="1102" y="720"/>
                  </a:lnTo>
                  <a:lnTo>
                    <a:pt x="1103" y="720"/>
                  </a:lnTo>
                  <a:lnTo>
                    <a:pt x="1104" y="720"/>
                  </a:lnTo>
                  <a:lnTo>
                    <a:pt x="1104" y="718"/>
                  </a:lnTo>
                  <a:lnTo>
                    <a:pt x="1105" y="718"/>
                  </a:lnTo>
                  <a:lnTo>
                    <a:pt x="1106" y="718"/>
                  </a:lnTo>
                  <a:lnTo>
                    <a:pt x="1108" y="718"/>
                  </a:lnTo>
                  <a:lnTo>
                    <a:pt x="1110" y="718"/>
                  </a:lnTo>
                  <a:lnTo>
                    <a:pt x="1111" y="718"/>
                  </a:lnTo>
                  <a:lnTo>
                    <a:pt x="1111" y="720"/>
                  </a:lnTo>
                  <a:lnTo>
                    <a:pt x="1112" y="720"/>
                  </a:lnTo>
                  <a:lnTo>
                    <a:pt x="1113" y="718"/>
                  </a:lnTo>
                  <a:lnTo>
                    <a:pt x="1114" y="720"/>
                  </a:lnTo>
                  <a:lnTo>
                    <a:pt x="1115" y="720"/>
                  </a:lnTo>
                  <a:lnTo>
                    <a:pt x="1117" y="720"/>
                  </a:lnTo>
                  <a:lnTo>
                    <a:pt x="1119" y="720"/>
                  </a:lnTo>
                  <a:lnTo>
                    <a:pt x="1120" y="720"/>
                  </a:lnTo>
                  <a:lnTo>
                    <a:pt x="1121" y="720"/>
                  </a:lnTo>
                  <a:lnTo>
                    <a:pt x="1121" y="721"/>
                  </a:lnTo>
                  <a:lnTo>
                    <a:pt x="1122" y="721"/>
                  </a:lnTo>
                  <a:lnTo>
                    <a:pt x="1122" y="720"/>
                  </a:lnTo>
                  <a:lnTo>
                    <a:pt x="1123" y="721"/>
                  </a:lnTo>
                  <a:lnTo>
                    <a:pt x="1123" y="720"/>
                  </a:lnTo>
                  <a:lnTo>
                    <a:pt x="1124" y="720"/>
                  </a:lnTo>
                  <a:lnTo>
                    <a:pt x="1125" y="720"/>
                  </a:lnTo>
                  <a:lnTo>
                    <a:pt x="1126" y="721"/>
                  </a:lnTo>
                  <a:lnTo>
                    <a:pt x="1129" y="720"/>
                  </a:lnTo>
                  <a:lnTo>
                    <a:pt x="1131" y="721"/>
                  </a:lnTo>
                  <a:lnTo>
                    <a:pt x="1129" y="722"/>
                  </a:lnTo>
                  <a:lnTo>
                    <a:pt x="1129" y="723"/>
                  </a:lnTo>
                  <a:lnTo>
                    <a:pt x="1129" y="724"/>
                  </a:lnTo>
                  <a:lnTo>
                    <a:pt x="1128" y="724"/>
                  </a:lnTo>
                  <a:lnTo>
                    <a:pt x="1128" y="725"/>
                  </a:lnTo>
                  <a:lnTo>
                    <a:pt x="1126" y="725"/>
                  </a:lnTo>
                  <a:lnTo>
                    <a:pt x="1128" y="725"/>
                  </a:lnTo>
                  <a:lnTo>
                    <a:pt x="1129" y="725"/>
                  </a:lnTo>
                  <a:lnTo>
                    <a:pt x="1129" y="724"/>
                  </a:lnTo>
                  <a:lnTo>
                    <a:pt x="1130" y="723"/>
                  </a:lnTo>
                  <a:lnTo>
                    <a:pt x="1131" y="721"/>
                  </a:lnTo>
                  <a:lnTo>
                    <a:pt x="1132" y="718"/>
                  </a:lnTo>
                  <a:lnTo>
                    <a:pt x="1134" y="717"/>
                  </a:lnTo>
                  <a:lnTo>
                    <a:pt x="1137" y="717"/>
                  </a:lnTo>
                  <a:lnTo>
                    <a:pt x="1138" y="717"/>
                  </a:lnTo>
                  <a:lnTo>
                    <a:pt x="1138" y="718"/>
                  </a:lnTo>
                  <a:lnTo>
                    <a:pt x="1138" y="720"/>
                  </a:lnTo>
                  <a:lnTo>
                    <a:pt x="1139" y="718"/>
                  </a:lnTo>
                  <a:lnTo>
                    <a:pt x="1139" y="717"/>
                  </a:lnTo>
                  <a:lnTo>
                    <a:pt x="1140" y="717"/>
                  </a:lnTo>
                  <a:lnTo>
                    <a:pt x="1142" y="717"/>
                  </a:lnTo>
                  <a:lnTo>
                    <a:pt x="1143" y="718"/>
                  </a:lnTo>
                  <a:lnTo>
                    <a:pt x="1145" y="718"/>
                  </a:lnTo>
                  <a:lnTo>
                    <a:pt x="1145" y="720"/>
                  </a:lnTo>
                  <a:lnTo>
                    <a:pt x="1146" y="720"/>
                  </a:lnTo>
                  <a:lnTo>
                    <a:pt x="1148" y="721"/>
                  </a:lnTo>
                  <a:lnTo>
                    <a:pt x="1149" y="721"/>
                  </a:lnTo>
                  <a:lnTo>
                    <a:pt x="1149" y="720"/>
                  </a:lnTo>
                  <a:lnTo>
                    <a:pt x="1148" y="720"/>
                  </a:lnTo>
                  <a:lnTo>
                    <a:pt x="1147" y="720"/>
                  </a:lnTo>
                  <a:lnTo>
                    <a:pt x="1146" y="718"/>
                  </a:lnTo>
                  <a:lnTo>
                    <a:pt x="1145" y="718"/>
                  </a:lnTo>
                  <a:lnTo>
                    <a:pt x="1145" y="717"/>
                  </a:lnTo>
                  <a:lnTo>
                    <a:pt x="1145" y="716"/>
                  </a:lnTo>
                  <a:lnTo>
                    <a:pt x="1146" y="716"/>
                  </a:lnTo>
                  <a:lnTo>
                    <a:pt x="1150" y="714"/>
                  </a:lnTo>
                  <a:lnTo>
                    <a:pt x="1150" y="713"/>
                  </a:lnTo>
                  <a:lnTo>
                    <a:pt x="1151" y="713"/>
                  </a:lnTo>
                  <a:lnTo>
                    <a:pt x="1151" y="712"/>
                  </a:lnTo>
                  <a:lnTo>
                    <a:pt x="1151" y="711"/>
                  </a:lnTo>
                  <a:lnTo>
                    <a:pt x="1152" y="711"/>
                  </a:lnTo>
                  <a:lnTo>
                    <a:pt x="1154" y="711"/>
                  </a:lnTo>
                  <a:lnTo>
                    <a:pt x="1154" y="709"/>
                  </a:lnTo>
                  <a:lnTo>
                    <a:pt x="1155" y="708"/>
                  </a:lnTo>
                  <a:lnTo>
                    <a:pt x="1155" y="707"/>
                  </a:lnTo>
                  <a:lnTo>
                    <a:pt x="1155" y="706"/>
                  </a:lnTo>
                  <a:lnTo>
                    <a:pt x="1156" y="705"/>
                  </a:lnTo>
                  <a:lnTo>
                    <a:pt x="1156" y="704"/>
                  </a:lnTo>
                  <a:lnTo>
                    <a:pt x="1157" y="703"/>
                  </a:lnTo>
                  <a:lnTo>
                    <a:pt x="1158" y="703"/>
                  </a:lnTo>
                  <a:lnTo>
                    <a:pt x="1158" y="701"/>
                  </a:lnTo>
                  <a:lnTo>
                    <a:pt x="1159" y="703"/>
                  </a:lnTo>
                  <a:lnTo>
                    <a:pt x="1160" y="704"/>
                  </a:lnTo>
                  <a:lnTo>
                    <a:pt x="1162" y="705"/>
                  </a:lnTo>
                  <a:lnTo>
                    <a:pt x="1163" y="704"/>
                  </a:lnTo>
                  <a:lnTo>
                    <a:pt x="1164" y="705"/>
                  </a:lnTo>
                  <a:lnTo>
                    <a:pt x="1164" y="704"/>
                  </a:lnTo>
                  <a:lnTo>
                    <a:pt x="1165" y="704"/>
                  </a:lnTo>
                  <a:lnTo>
                    <a:pt x="1165" y="705"/>
                  </a:lnTo>
                  <a:lnTo>
                    <a:pt x="1166" y="705"/>
                  </a:lnTo>
                  <a:lnTo>
                    <a:pt x="1167" y="705"/>
                  </a:lnTo>
                  <a:lnTo>
                    <a:pt x="1168" y="705"/>
                  </a:lnTo>
                  <a:lnTo>
                    <a:pt x="1168" y="706"/>
                  </a:lnTo>
                  <a:lnTo>
                    <a:pt x="1169" y="706"/>
                  </a:lnTo>
                  <a:lnTo>
                    <a:pt x="1169" y="707"/>
                  </a:lnTo>
                  <a:lnTo>
                    <a:pt x="1172" y="707"/>
                  </a:lnTo>
                  <a:lnTo>
                    <a:pt x="1172" y="708"/>
                  </a:lnTo>
                  <a:lnTo>
                    <a:pt x="1173" y="708"/>
                  </a:lnTo>
                  <a:lnTo>
                    <a:pt x="1174" y="708"/>
                  </a:lnTo>
                  <a:lnTo>
                    <a:pt x="1175" y="708"/>
                  </a:lnTo>
                  <a:lnTo>
                    <a:pt x="1176" y="709"/>
                  </a:lnTo>
                  <a:lnTo>
                    <a:pt x="1175" y="709"/>
                  </a:lnTo>
                  <a:lnTo>
                    <a:pt x="1177" y="709"/>
                  </a:lnTo>
                  <a:lnTo>
                    <a:pt x="1179" y="709"/>
                  </a:lnTo>
                  <a:lnTo>
                    <a:pt x="1177" y="708"/>
                  </a:lnTo>
                  <a:lnTo>
                    <a:pt x="1179" y="708"/>
                  </a:lnTo>
                  <a:lnTo>
                    <a:pt x="1179" y="707"/>
                  </a:lnTo>
                  <a:lnTo>
                    <a:pt x="1180" y="708"/>
                  </a:lnTo>
                  <a:lnTo>
                    <a:pt x="1181" y="708"/>
                  </a:lnTo>
                  <a:lnTo>
                    <a:pt x="1181" y="709"/>
                  </a:lnTo>
                  <a:lnTo>
                    <a:pt x="1181" y="711"/>
                  </a:lnTo>
                  <a:lnTo>
                    <a:pt x="1182" y="709"/>
                  </a:lnTo>
                  <a:lnTo>
                    <a:pt x="1182" y="711"/>
                  </a:lnTo>
                  <a:lnTo>
                    <a:pt x="1183" y="712"/>
                  </a:lnTo>
                  <a:lnTo>
                    <a:pt x="1183" y="713"/>
                  </a:lnTo>
                  <a:lnTo>
                    <a:pt x="1182" y="714"/>
                  </a:lnTo>
                  <a:lnTo>
                    <a:pt x="1183" y="715"/>
                  </a:lnTo>
                  <a:lnTo>
                    <a:pt x="1183" y="716"/>
                  </a:lnTo>
                  <a:lnTo>
                    <a:pt x="1182" y="718"/>
                  </a:lnTo>
                  <a:lnTo>
                    <a:pt x="1183" y="718"/>
                  </a:lnTo>
                  <a:lnTo>
                    <a:pt x="1183" y="717"/>
                  </a:lnTo>
                  <a:lnTo>
                    <a:pt x="1183" y="716"/>
                  </a:lnTo>
                  <a:lnTo>
                    <a:pt x="1184" y="717"/>
                  </a:lnTo>
                  <a:lnTo>
                    <a:pt x="1185" y="718"/>
                  </a:lnTo>
                  <a:lnTo>
                    <a:pt x="1185" y="717"/>
                  </a:lnTo>
                  <a:lnTo>
                    <a:pt x="1184" y="716"/>
                  </a:lnTo>
                  <a:lnTo>
                    <a:pt x="1183" y="715"/>
                  </a:lnTo>
                  <a:lnTo>
                    <a:pt x="1184" y="714"/>
                  </a:lnTo>
                  <a:lnTo>
                    <a:pt x="1185" y="714"/>
                  </a:lnTo>
                  <a:lnTo>
                    <a:pt x="1189" y="714"/>
                  </a:lnTo>
                  <a:lnTo>
                    <a:pt x="1191" y="714"/>
                  </a:lnTo>
                  <a:lnTo>
                    <a:pt x="1192" y="714"/>
                  </a:lnTo>
                  <a:lnTo>
                    <a:pt x="1192" y="715"/>
                  </a:lnTo>
                  <a:lnTo>
                    <a:pt x="1193" y="715"/>
                  </a:lnTo>
                  <a:lnTo>
                    <a:pt x="1193" y="716"/>
                  </a:lnTo>
                  <a:lnTo>
                    <a:pt x="1192" y="716"/>
                  </a:lnTo>
                  <a:lnTo>
                    <a:pt x="1193" y="716"/>
                  </a:lnTo>
                  <a:lnTo>
                    <a:pt x="1193" y="717"/>
                  </a:lnTo>
                  <a:lnTo>
                    <a:pt x="1192" y="717"/>
                  </a:lnTo>
                  <a:lnTo>
                    <a:pt x="1193" y="718"/>
                  </a:lnTo>
                  <a:lnTo>
                    <a:pt x="1194" y="717"/>
                  </a:lnTo>
                  <a:lnTo>
                    <a:pt x="1195" y="717"/>
                  </a:lnTo>
                  <a:lnTo>
                    <a:pt x="1197" y="718"/>
                  </a:lnTo>
                  <a:lnTo>
                    <a:pt x="1198" y="718"/>
                  </a:lnTo>
                  <a:lnTo>
                    <a:pt x="1198" y="720"/>
                  </a:lnTo>
                  <a:lnTo>
                    <a:pt x="1198" y="721"/>
                  </a:lnTo>
                  <a:lnTo>
                    <a:pt x="1198" y="722"/>
                  </a:lnTo>
                  <a:lnTo>
                    <a:pt x="1197" y="722"/>
                  </a:lnTo>
                  <a:lnTo>
                    <a:pt x="1197" y="723"/>
                  </a:lnTo>
                  <a:lnTo>
                    <a:pt x="1195" y="723"/>
                  </a:lnTo>
                  <a:lnTo>
                    <a:pt x="1194" y="723"/>
                  </a:lnTo>
                  <a:lnTo>
                    <a:pt x="1194" y="725"/>
                  </a:lnTo>
                  <a:lnTo>
                    <a:pt x="1194" y="723"/>
                  </a:lnTo>
                  <a:lnTo>
                    <a:pt x="1195" y="723"/>
                  </a:lnTo>
                  <a:lnTo>
                    <a:pt x="1197" y="723"/>
                  </a:lnTo>
                  <a:lnTo>
                    <a:pt x="1198" y="723"/>
                  </a:lnTo>
                  <a:lnTo>
                    <a:pt x="1198" y="722"/>
                  </a:lnTo>
                  <a:lnTo>
                    <a:pt x="1199" y="722"/>
                  </a:lnTo>
                  <a:lnTo>
                    <a:pt x="1199" y="721"/>
                  </a:lnTo>
                  <a:lnTo>
                    <a:pt x="1199" y="720"/>
                  </a:lnTo>
                  <a:lnTo>
                    <a:pt x="1199" y="718"/>
                  </a:lnTo>
                  <a:lnTo>
                    <a:pt x="1198" y="718"/>
                  </a:lnTo>
                  <a:lnTo>
                    <a:pt x="1198" y="717"/>
                  </a:lnTo>
                  <a:lnTo>
                    <a:pt x="1199" y="717"/>
                  </a:lnTo>
                  <a:lnTo>
                    <a:pt x="1200" y="717"/>
                  </a:lnTo>
                  <a:lnTo>
                    <a:pt x="1201" y="717"/>
                  </a:lnTo>
                  <a:lnTo>
                    <a:pt x="1202" y="717"/>
                  </a:lnTo>
                  <a:lnTo>
                    <a:pt x="1203" y="717"/>
                  </a:lnTo>
                  <a:lnTo>
                    <a:pt x="1206" y="718"/>
                  </a:lnTo>
                  <a:lnTo>
                    <a:pt x="1206" y="720"/>
                  </a:lnTo>
                  <a:lnTo>
                    <a:pt x="1207" y="720"/>
                  </a:lnTo>
                  <a:lnTo>
                    <a:pt x="1207" y="721"/>
                  </a:lnTo>
                  <a:lnTo>
                    <a:pt x="1206" y="721"/>
                  </a:lnTo>
                  <a:lnTo>
                    <a:pt x="1205" y="722"/>
                  </a:lnTo>
                  <a:lnTo>
                    <a:pt x="1202" y="723"/>
                  </a:lnTo>
                  <a:lnTo>
                    <a:pt x="1203" y="723"/>
                  </a:lnTo>
                  <a:lnTo>
                    <a:pt x="1203" y="724"/>
                  </a:lnTo>
                  <a:lnTo>
                    <a:pt x="1205" y="724"/>
                  </a:lnTo>
                  <a:lnTo>
                    <a:pt x="1205" y="725"/>
                  </a:lnTo>
                  <a:lnTo>
                    <a:pt x="1203" y="726"/>
                  </a:lnTo>
                  <a:lnTo>
                    <a:pt x="1205" y="726"/>
                  </a:lnTo>
                  <a:lnTo>
                    <a:pt x="1206" y="726"/>
                  </a:lnTo>
                  <a:lnTo>
                    <a:pt x="1208" y="725"/>
                  </a:lnTo>
                  <a:lnTo>
                    <a:pt x="1208" y="726"/>
                  </a:lnTo>
                  <a:lnTo>
                    <a:pt x="1208" y="728"/>
                  </a:lnTo>
                  <a:lnTo>
                    <a:pt x="1207" y="728"/>
                  </a:lnTo>
                  <a:lnTo>
                    <a:pt x="1205" y="729"/>
                  </a:lnTo>
                  <a:lnTo>
                    <a:pt x="1206" y="729"/>
                  </a:lnTo>
                  <a:lnTo>
                    <a:pt x="1207" y="729"/>
                  </a:lnTo>
                  <a:lnTo>
                    <a:pt x="1208" y="729"/>
                  </a:lnTo>
                  <a:lnTo>
                    <a:pt x="1208" y="730"/>
                  </a:lnTo>
                  <a:lnTo>
                    <a:pt x="1208" y="731"/>
                  </a:lnTo>
                  <a:lnTo>
                    <a:pt x="1209" y="731"/>
                  </a:lnTo>
                  <a:lnTo>
                    <a:pt x="1210" y="731"/>
                  </a:lnTo>
                  <a:lnTo>
                    <a:pt x="1210" y="732"/>
                  </a:lnTo>
                  <a:lnTo>
                    <a:pt x="1210" y="733"/>
                  </a:lnTo>
                  <a:lnTo>
                    <a:pt x="1211" y="733"/>
                  </a:lnTo>
                  <a:lnTo>
                    <a:pt x="1211" y="732"/>
                  </a:lnTo>
                  <a:lnTo>
                    <a:pt x="1212" y="733"/>
                  </a:lnTo>
                  <a:lnTo>
                    <a:pt x="1212" y="734"/>
                  </a:lnTo>
                  <a:lnTo>
                    <a:pt x="1214" y="733"/>
                  </a:lnTo>
                  <a:lnTo>
                    <a:pt x="1212" y="733"/>
                  </a:lnTo>
                  <a:lnTo>
                    <a:pt x="1212" y="732"/>
                  </a:lnTo>
                  <a:lnTo>
                    <a:pt x="1212" y="731"/>
                  </a:lnTo>
                  <a:lnTo>
                    <a:pt x="1214" y="732"/>
                  </a:lnTo>
                  <a:lnTo>
                    <a:pt x="1216" y="733"/>
                  </a:lnTo>
                  <a:lnTo>
                    <a:pt x="1216" y="734"/>
                  </a:lnTo>
                  <a:lnTo>
                    <a:pt x="1216" y="733"/>
                  </a:lnTo>
                  <a:lnTo>
                    <a:pt x="1217" y="732"/>
                  </a:lnTo>
                  <a:lnTo>
                    <a:pt x="1218" y="732"/>
                  </a:lnTo>
                  <a:lnTo>
                    <a:pt x="1218" y="731"/>
                  </a:lnTo>
                  <a:lnTo>
                    <a:pt x="1218" y="732"/>
                  </a:lnTo>
                  <a:lnTo>
                    <a:pt x="1219" y="733"/>
                  </a:lnTo>
                  <a:lnTo>
                    <a:pt x="1219" y="732"/>
                  </a:lnTo>
                  <a:lnTo>
                    <a:pt x="1220" y="732"/>
                  </a:lnTo>
                  <a:lnTo>
                    <a:pt x="1222" y="732"/>
                  </a:lnTo>
                  <a:lnTo>
                    <a:pt x="1222" y="731"/>
                  </a:lnTo>
                  <a:lnTo>
                    <a:pt x="1223" y="731"/>
                  </a:lnTo>
                  <a:lnTo>
                    <a:pt x="1224" y="732"/>
                  </a:lnTo>
                  <a:lnTo>
                    <a:pt x="1224" y="733"/>
                  </a:lnTo>
                  <a:lnTo>
                    <a:pt x="1226" y="732"/>
                  </a:lnTo>
                  <a:lnTo>
                    <a:pt x="1227" y="732"/>
                  </a:lnTo>
                  <a:lnTo>
                    <a:pt x="1227" y="731"/>
                  </a:lnTo>
                  <a:lnTo>
                    <a:pt x="1229" y="732"/>
                  </a:lnTo>
                  <a:lnTo>
                    <a:pt x="1231" y="732"/>
                  </a:lnTo>
                  <a:lnTo>
                    <a:pt x="1232" y="732"/>
                  </a:lnTo>
                  <a:lnTo>
                    <a:pt x="1231" y="732"/>
                  </a:lnTo>
                  <a:lnTo>
                    <a:pt x="1231" y="731"/>
                  </a:lnTo>
                  <a:lnTo>
                    <a:pt x="1232" y="731"/>
                  </a:lnTo>
                  <a:lnTo>
                    <a:pt x="1231" y="731"/>
                  </a:lnTo>
                  <a:lnTo>
                    <a:pt x="1231" y="730"/>
                  </a:lnTo>
                  <a:lnTo>
                    <a:pt x="1232" y="730"/>
                  </a:lnTo>
                  <a:lnTo>
                    <a:pt x="1233" y="731"/>
                  </a:lnTo>
                  <a:lnTo>
                    <a:pt x="1233" y="730"/>
                  </a:lnTo>
                  <a:lnTo>
                    <a:pt x="1233" y="729"/>
                  </a:lnTo>
                  <a:lnTo>
                    <a:pt x="1234" y="729"/>
                  </a:lnTo>
                  <a:lnTo>
                    <a:pt x="1234" y="728"/>
                  </a:lnTo>
                  <a:lnTo>
                    <a:pt x="1235" y="728"/>
                  </a:lnTo>
                  <a:lnTo>
                    <a:pt x="1236" y="728"/>
                  </a:lnTo>
                  <a:lnTo>
                    <a:pt x="1236" y="726"/>
                  </a:lnTo>
                  <a:lnTo>
                    <a:pt x="1237" y="726"/>
                  </a:lnTo>
                  <a:lnTo>
                    <a:pt x="1237" y="728"/>
                  </a:lnTo>
                  <a:lnTo>
                    <a:pt x="1237" y="729"/>
                  </a:lnTo>
                  <a:lnTo>
                    <a:pt x="1238" y="730"/>
                  </a:lnTo>
                  <a:lnTo>
                    <a:pt x="1238" y="729"/>
                  </a:lnTo>
                  <a:lnTo>
                    <a:pt x="1238" y="730"/>
                  </a:lnTo>
                  <a:lnTo>
                    <a:pt x="1240" y="730"/>
                  </a:lnTo>
                  <a:lnTo>
                    <a:pt x="1240" y="731"/>
                  </a:lnTo>
                  <a:lnTo>
                    <a:pt x="1240" y="732"/>
                  </a:lnTo>
                  <a:lnTo>
                    <a:pt x="1241" y="732"/>
                  </a:lnTo>
                  <a:lnTo>
                    <a:pt x="1241" y="733"/>
                  </a:lnTo>
                  <a:lnTo>
                    <a:pt x="1240" y="733"/>
                  </a:lnTo>
                  <a:lnTo>
                    <a:pt x="1240" y="734"/>
                  </a:lnTo>
                  <a:lnTo>
                    <a:pt x="1242" y="733"/>
                  </a:lnTo>
                  <a:lnTo>
                    <a:pt x="1242" y="734"/>
                  </a:lnTo>
                  <a:lnTo>
                    <a:pt x="1243" y="734"/>
                  </a:lnTo>
                  <a:lnTo>
                    <a:pt x="1244" y="734"/>
                  </a:lnTo>
                  <a:lnTo>
                    <a:pt x="1245" y="734"/>
                  </a:lnTo>
                  <a:lnTo>
                    <a:pt x="1245" y="733"/>
                  </a:lnTo>
                  <a:lnTo>
                    <a:pt x="1244" y="734"/>
                  </a:lnTo>
                  <a:lnTo>
                    <a:pt x="1244" y="733"/>
                  </a:lnTo>
                  <a:lnTo>
                    <a:pt x="1244" y="732"/>
                  </a:lnTo>
                  <a:lnTo>
                    <a:pt x="1245" y="732"/>
                  </a:lnTo>
                  <a:lnTo>
                    <a:pt x="1245" y="731"/>
                  </a:lnTo>
                  <a:lnTo>
                    <a:pt x="1245" y="730"/>
                  </a:lnTo>
                  <a:lnTo>
                    <a:pt x="1246" y="730"/>
                  </a:lnTo>
                  <a:lnTo>
                    <a:pt x="1246" y="731"/>
                  </a:lnTo>
                  <a:lnTo>
                    <a:pt x="1248" y="731"/>
                  </a:lnTo>
                  <a:lnTo>
                    <a:pt x="1248" y="730"/>
                  </a:lnTo>
                  <a:lnTo>
                    <a:pt x="1248" y="729"/>
                  </a:lnTo>
                  <a:lnTo>
                    <a:pt x="1246" y="729"/>
                  </a:lnTo>
                  <a:lnTo>
                    <a:pt x="1246" y="728"/>
                  </a:lnTo>
                  <a:lnTo>
                    <a:pt x="1245" y="726"/>
                  </a:lnTo>
                  <a:lnTo>
                    <a:pt x="1245" y="725"/>
                  </a:lnTo>
                  <a:lnTo>
                    <a:pt x="1245" y="724"/>
                  </a:lnTo>
                  <a:lnTo>
                    <a:pt x="1245" y="723"/>
                  </a:lnTo>
                  <a:lnTo>
                    <a:pt x="1246" y="723"/>
                  </a:lnTo>
                  <a:lnTo>
                    <a:pt x="1248" y="723"/>
                  </a:lnTo>
                  <a:lnTo>
                    <a:pt x="1250" y="725"/>
                  </a:lnTo>
                  <a:lnTo>
                    <a:pt x="1251" y="726"/>
                  </a:lnTo>
                  <a:lnTo>
                    <a:pt x="1251" y="728"/>
                  </a:lnTo>
                  <a:lnTo>
                    <a:pt x="1252" y="728"/>
                  </a:lnTo>
                  <a:lnTo>
                    <a:pt x="1252" y="729"/>
                  </a:lnTo>
                  <a:lnTo>
                    <a:pt x="1253" y="729"/>
                  </a:lnTo>
                  <a:lnTo>
                    <a:pt x="1253" y="730"/>
                  </a:lnTo>
                  <a:lnTo>
                    <a:pt x="1254" y="730"/>
                  </a:lnTo>
                  <a:lnTo>
                    <a:pt x="1254" y="731"/>
                  </a:lnTo>
                  <a:lnTo>
                    <a:pt x="1254" y="732"/>
                  </a:lnTo>
                  <a:lnTo>
                    <a:pt x="1253" y="732"/>
                  </a:lnTo>
                  <a:lnTo>
                    <a:pt x="1252" y="733"/>
                  </a:lnTo>
                  <a:lnTo>
                    <a:pt x="1252" y="734"/>
                  </a:lnTo>
                  <a:lnTo>
                    <a:pt x="1251" y="734"/>
                  </a:lnTo>
                  <a:lnTo>
                    <a:pt x="1251" y="737"/>
                  </a:lnTo>
                  <a:lnTo>
                    <a:pt x="1251" y="738"/>
                  </a:lnTo>
                  <a:lnTo>
                    <a:pt x="1252" y="739"/>
                  </a:lnTo>
                  <a:lnTo>
                    <a:pt x="1252" y="740"/>
                  </a:lnTo>
                  <a:lnTo>
                    <a:pt x="1253" y="740"/>
                  </a:lnTo>
                  <a:lnTo>
                    <a:pt x="1253" y="741"/>
                  </a:lnTo>
                  <a:lnTo>
                    <a:pt x="1251" y="743"/>
                  </a:lnTo>
                  <a:lnTo>
                    <a:pt x="1252" y="745"/>
                  </a:lnTo>
                  <a:lnTo>
                    <a:pt x="1253" y="745"/>
                  </a:lnTo>
                  <a:lnTo>
                    <a:pt x="1253" y="746"/>
                  </a:lnTo>
                  <a:lnTo>
                    <a:pt x="1253" y="747"/>
                  </a:lnTo>
                  <a:lnTo>
                    <a:pt x="1254" y="747"/>
                  </a:lnTo>
                  <a:lnTo>
                    <a:pt x="1255" y="748"/>
                  </a:lnTo>
                  <a:lnTo>
                    <a:pt x="1255" y="749"/>
                  </a:lnTo>
                  <a:lnTo>
                    <a:pt x="1255" y="750"/>
                  </a:lnTo>
                  <a:lnTo>
                    <a:pt x="1257" y="750"/>
                  </a:lnTo>
                  <a:lnTo>
                    <a:pt x="1258" y="751"/>
                  </a:lnTo>
                  <a:lnTo>
                    <a:pt x="1259" y="753"/>
                  </a:lnTo>
                  <a:lnTo>
                    <a:pt x="1260" y="753"/>
                  </a:lnTo>
                  <a:lnTo>
                    <a:pt x="1260" y="754"/>
                  </a:lnTo>
                  <a:lnTo>
                    <a:pt x="1261" y="754"/>
                  </a:lnTo>
                  <a:lnTo>
                    <a:pt x="1261" y="755"/>
                  </a:lnTo>
                  <a:lnTo>
                    <a:pt x="1261" y="756"/>
                  </a:lnTo>
                  <a:lnTo>
                    <a:pt x="1261" y="757"/>
                  </a:lnTo>
                  <a:lnTo>
                    <a:pt x="1262" y="757"/>
                  </a:lnTo>
                  <a:lnTo>
                    <a:pt x="1261" y="758"/>
                  </a:lnTo>
                  <a:lnTo>
                    <a:pt x="1261" y="759"/>
                  </a:lnTo>
                  <a:lnTo>
                    <a:pt x="1260" y="759"/>
                  </a:lnTo>
                  <a:lnTo>
                    <a:pt x="1259" y="759"/>
                  </a:lnTo>
                  <a:lnTo>
                    <a:pt x="1259" y="760"/>
                  </a:lnTo>
                  <a:lnTo>
                    <a:pt x="1260" y="760"/>
                  </a:lnTo>
                  <a:lnTo>
                    <a:pt x="1260" y="762"/>
                  </a:lnTo>
                  <a:lnTo>
                    <a:pt x="1259" y="762"/>
                  </a:lnTo>
                  <a:lnTo>
                    <a:pt x="1251" y="764"/>
                  </a:lnTo>
                  <a:lnTo>
                    <a:pt x="1251" y="765"/>
                  </a:lnTo>
                  <a:lnTo>
                    <a:pt x="1248" y="767"/>
                  </a:lnTo>
                  <a:lnTo>
                    <a:pt x="1246" y="767"/>
                  </a:lnTo>
                  <a:lnTo>
                    <a:pt x="1245" y="767"/>
                  </a:lnTo>
                  <a:lnTo>
                    <a:pt x="1238" y="767"/>
                  </a:lnTo>
                  <a:lnTo>
                    <a:pt x="1238" y="768"/>
                  </a:lnTo>
                  <a:lnTo>
                    <a:pt x="1241" y="767"/>
                  </a:lnTo>
                  <a:lnTo>
                    <a:pt x="1241" y="768"/>
                  </a:lnTo>
                  <a:lnTo>
                    <a:pt x="1242" y="768"/>
                  </a:lnTo>
                  <a:lnTo>
                    <a:pt x="1243" y="768"/>
                  </a:lnTo>
                  <a:lnTo>
                    <a:pt x="1244" y="767"/>
                  </a:lnTo>
                  <a:lnTo>
                    <a:pt x="1248" y="767"/>
                  </a:lnTo>
                  <a:lnTo>
                    <a:pt x="1249" y="767"/>
                  </a:lnTo>
                  <a:lnTo>
                    <a:pt x="1250" y="766"/>
                  </a:lnTo>
                  <a:lnTo>
                    <a:pt x="1251" y="766"/>
                  </a:lnTo>
                  <a:lnTo>
                    <a:pt x="1252" y="766"/>
                  </a:lnTo>
                  <a:lnTo>
                    <a:pt x="1253" y="765"/>
                  </a:lnTo>
                  <a:lnTo>
                    <a:pt x="1254" y="765"/>
                  </a:lnTo>
                  <a:lnTo>
                    <a:pt x="1255" y="765"/>
                  </a:lnTo>
                  <a:lnTo>
                    <a:pt x="1257" y="765"/>
                  </a:lnTo>
                  <a:lnTo>
                    <a:pt x="1259" y="764"/>
                  </a:lnTo>
                  <a:lnTo>
                    <a:pt x="1260" y="763"/>
                  </a:lnTo>
                  <a:lnTo>
                    <a:pt x="1261" y="763"/>
                  </a:lnTo>
                  <a:lnTo>
                    <a:pt x="1261" y="762"/>
                  </a:lnTo>
                  <a:lnTo>
                    <a:pt x="1262" y="763"/>
                  </a:lnTo>
                  <a:lnTo>
                    <a:pt x="1262" y="764"/>
                  </a:lnTo>
                  <a:lnTo>
                    <a:pt x="1263" y="764"/>
                  </a:lnTo>
                  <a:lnTo>
                    <a:pt x="1266" y="764"/>
                  </a:lnTo>
                  <a:lnTo>
                    <a:pt x="1267" y="764"/>
                  </a:lnTo>
                  <a:lnTo>
                    <a:pt x="1267" y="765"/>
                  </a:lnTo>
                  <a:lnTo>
                    <a:pt x="1266" y="765"/>
                  </a:lnTo>
                  <a:lnTo>
                    <a:pt x="1266" y="766"/>
                  </a:lnTo>
                  <a:lnTo>
                    <a:pt x="1267" y="766"/>
                  </a:lnTo>
                  <a:lnTo>
                    <a:pt x="1267" y="767"/>
                  </a:lnTo>
                  <a:lnTo>
                    <a:pt x="1268" y="767"/>
                  </a:lnTo>
                  <a:lnTo>
                    <a:pt x="1268" y="768"/>
                  </a:lnTo>
                  <a:lnTo>
                    <a:pt x="1268" y="770"/>
                  </a:lnTo>
                  <a:lnTo>
                    <a:pt x="1268" y="771"/>
                  </a:lnTo>
                  <a:lnTo>
                    <a:pt x="1267" y="771"/>
                  </a:lnTo>
                  <a:lnTo>
                    <a:pt x="1268" y="771"/>
                  </a:lnTo>
                  <a:lnTo>
                    <a:pt x="1269" y="771"/>
                  </a:lnTo>
                  <a:lnTo>
                    <a:pt x="1270" y="771"/>
                  </a:lnTo>
                  <a:lnTo>
                    <a:pt x="1270" y="772"/>
                  </a:lnTo>
                  <a:lnTo>
                    <a:pt x="1270" y="773"/>
                  </a:lnTo>
                  <a:lnTo>
                    <a:pt x="1270" y="774"/>
                  </a:lnTo>
                  <a:lnTo>
                    <a:pt x="1269" y="775"/>
                  </a:lnTo>
                  <a:lnTo>
                    <a:pt x="1269" y="778"/>
                  </a:lnTo>
                  <a:lnTo>
                    <a:pt x="1269" y="779"/>
                  </a:lnTo>
                  <a:lnTo>
                    <a:pt x="1270" y="779"/>
                  </a:lnTo>
                  <a:lnTo>
                    <a:pt x="1271" y="779"/>
                  </a:lnTo>
                  <a:lnTo>
                    <a:pt x="1271" y="780"/>
                  </a:lnTo>
                  <a:lnTo>
                    <a:pt x="1272" y="780"/>
                  </a:lnTo>
                  <a:lnTo>
                    <a:pt x="1272" y="781"/>
                  </a:lnTo>
                  <a:lnTo>
                    <a:pt x="1272" y="782"/>
                  </a:lnTo>
                  <a:lnTo>
                    <a:pt x="1271" y="783"/>
                  </a:lnTo>
                  <a:lnTo>
                    <a:pt x="1271" y="784"/>
                  </a:lnTo>
                  <a:lnTo>
                    <a:pt x="1272" y="784"/>
                  </a:lnTo>
                  <a:lnTo>
                    <a:pt x="1275" y="784"/>
                  </a:lnTo>
                  <a:lnTo>
                    <a:pt x="1275" y="783"/>
                  </a:lnTo>
                  <a:lnTo>
                    <a:pt x="1275" y="782"/>
                  </a:lnTo>
                  <a:lnTo>
                    <a:pt x="1276" y="782"/>
                  </a:lnTo>
                  <a:lnTo>
                    <a:pt x="1277" y="781"/>
                  </a:lnTo>
                  <a:lnTo>
                    <a:pt x="1278" y="781"/>
                  </a:lnTo>
                  <a:lnTo>
                    <a:pt x="1279" y="782"/>
                  </a:lnTo>
                  <a:lnTo>
                    <a:pt x="1279" y="781"/>
                  </a:lnTo>
                  <a:lnTo>
                    <a:pt x="1280" y="780"/>
                  </a:lnTo>
                  <a:lnTo>
                    <a:pt x="1280" y="781"/>
                  </a:lnTo>
                  <a:lnTo>
                    <a:pt x="1280" y="782"/>
                  </a:lnTo>
                  <a:lnTo>
                    <a:pt x="1281" y="782"/>
                  </a:lnTo>
                  <a:lnTo>
                    <a:pt x="1281" y="783"/>
                  </a:lnTo>
                  <a:lnTo>
                    <a:pt x="1281" y="784"/>
                  </a:lnTo>
                  <a:lnTo>
                    <a:pt x="1280" y="784"/>
                  </a:lnTo>
                  <a:lnTo>
                    <a:pt x="1279" y="784"/>
                  </a:lnTo>
                  <a:lnTo>
                    <a:pt x="1280" y="784"/>
                  </a:lnTo>
                  <a:lnTo>
                    <a:pt x="1280" y="785"/>
                  </a:lnTo>
                  <a:lnTo>
                    <a:pt x="1279" y="785"/>
                  </a:lnTo>
                  <a:lnTo>
                    <a:pt x="1278" y="785"/>
                  </a:lnTo>
                  <a:lnTo>
                    <a:pt x="1278" y="788"/>
                  </a:lnTo>
                  <a:lnTo>
                    <a:pt x="1278" y="789"/>
                  </a:lnTo>
                  <a:lnTo>
                    <a:pt x="1279" y="790"/>
                  </a:lnTo>
                  <a:lnTo>
                    <a:pt x="1279" y="789"/>
                  </a:lnTo>
                  <a:lnTo>
                    <a:pt x="1280" y="789"/>
                  </a:lnTo>
                  <a:lnTo>
                    <a:pt x="1281" y="789"/>
                  </a:lnTo>
                  <a:lnTo>
                    <a:pt x="1283" y="789"/>
                  </a:lnTo>
                  <a:lnTo>
                    <a:pt x="1283" y="790"/>
                  </a:lnTo>
                  <a:lnTo>
                    <a:pt x="1281" y="791"/>
                  </a:lnTo>
                  <a:lnTo>
                    <a:pt x="1283" y="792"/>
                  </a:lnTo>
                  <a:lnTo>
                    <a:pt x="1281" y="792"/>
                  </a:lnTo>
                  <a:lnTo>
                    <a:pt x="1281" y="791"/>
                  </a:lnTo>
                  <a:lnTo>
                    <a:pt x="1280" y="791"/>
                  </a:lnTo>
                  <a:lnTo>
                    <a:pt x="1283" y="796"/>
                  </a:lnTo>
                  <a:lnTo>
                    <a:pt x="1284" y="797"/>
                  </a:lnTo>
                  <a:lnTo>
                    <a:pt x="1284" y="798"/>
                  </a:lnTo>
                  <a:lnTo>
                    <a:pt x="1284" y="797"/>
                  </a:lnTo>
                  <a:lnTo>
                    <a:pt x="1283" y="797"/>
                  </a:lnTo>
                  <a:lnTo>
                    <a:pt x="1283" y="798"/>
                  </a:lnTo>
                  <a:lnTo>
                    <a:pt x="1284" y="799"/>
                  </a:lnTo>
                  <a:lnTo>
                    <a:pt x="1284" y="800"/>
                  </a:lnTo>
                  <a:lnTo>
                    <a:pt x="1283" y="801"/>
                  </a:lnTo>
                  <a:lnTo>
                    <a:pt x="1281" y="801"/>
                  </a:lnTo>
                  <a:lnTo>
                    <a:pt x="1279" y="799"/>
                  </a:lnTo>
                  <a:lnTo>
                    <a:pt x="1280" y="799"/>
                  </a:lnTo>
                  <a:lnTo>
                    <a:pt x="1280" y="798"/>
                  </a:lnTo>
                  <a:lnTo>
                    <a:pt x="1279" y="797"/>
                  </a:lnTo>
                  <a:lnTo>
                    <a:pt x="1279" y="798"/>
                  </a:lnTo>
                  <a:lnTo>
                    <a:pt x="1278" y="797"/>
                  </a:lnTo>
                  <a:lnTo>
                    <a:pt x="1278" y="796"/>
                  </a:lnTo>
                  <a:lnTo>
                    <a:pt x="1277" y="796"/>
                  </a:lnTo>
                  <a:lnTo>
                    <a:pt x="1277" y="797"/>
                  </a:lnTo>
                  <a:lnTo>
                    <a:pt x="1275" y="795"/>
                  </a:lnTo>
                  <a:lnTo>
                    <a:pt x="1274" y="795"/>
                  </a:lnTo>
                  <a:lnTo>
                    <a:pt x="1275" y="795"/>
                  </a:lnTo>
                  <a:lnTo>
                    <a:pt x="1275" y="796"/>
                  </a:lnTo>
                  <a:lnTo>
                    <a:pt x="1275" y="797"/>
                  </a:lnTo>
                  <a:lnTo>
                    <a:pt x="1275" y="798"/>
                  </a:lnTo>
                  <a:lnTo>
                    <a:pt x="1276" y="798"/>
                  </a:lnTo>
                  <a:lnTo>
                    <a:pt x="1277" y="798"/>
                  </a:lnTo>
                  <a:lnTo>
                    <a:pt x="1278" y="800"/>
                  </a:lnTo>
                  <a:lnTo>
                    <a:pt x="1279" y="801"/>
                  </a:lnTo>
                  <a:lnTo>
                    <a:pt x="1278" y="801"/>
                  </a:lnTo>
                  <a:lnTo>
                    <a:pt x="1277" y="801"/>
                  </a:lnTo>
                  <a:lnTo>
                    <a:pt x="1277" y="800"/>
                  </a:lnTo>
                  <a:lnTo>
                    <a:pt x="1276" y="801"/>
                  </a:lnTo>
                  <a:lnTo>
                    <a:pt x="1277" y="801"/>
                  </a:lnTo>
                  <a:lnTo>
                    <a:pt x="1277" y="803"/>
                  </a:lnTo>
                  <a:lnTo>
                    <a:pt x="1276" y="804"/>
                  </a:lnTo>
                  <a:lnTo>
                    <a:pt x="1275" y="804"/>
                  </a:lnTo>
                  <a:lnTo>
                    <a:pt x="1275" y="805"/>
                  </a:lnTo>
                  <a:lnTo>
                    <a:pt x="1274" y="806"/>
                  </a:lnTo>
                  <a:lnTo>
                    <a:pt x="1272" y="806"/>
                  </a:lnTo>
                  <a:lnTo>
                    <a:pt x="1271" y="807"/>
                  </a:lnTo>
                  <a:lnTo>
                    <a:pt x="1272" y="806"/>
                  </a:lnTo>
                  <a:lnTo>
                    <a:pt x="1274" y="806"/>
                  </a:lnTo>
                  <a:lnTo>
                    <a:pt x="1274" y="807"/>
                  </a:lnTo>
                  <a:lnTo>
                    <a:pt x="1276" y="806"/>
                  </a:lnTo>
                  <a:lnTo>
                    <a:pt x="1277" y="806"/>
                  </a:lnTo>
                  <a:lnTo>
                    <a:pt x="1277" y="805"/>
                  </a:lnTo>
                  <a:lnTo>
                    <a:pt x="1277" y="804"/>
                  </a:lnTo>
                  <a:lnTo>
                    <a:pt x="1278" y="805"/>
                  </a:lnTo>
                  <a:lnTo>
                    <a:pt x="1278" y="806"/>
                  </a:lnTo>
                  <a:lnTo>
                    <a:pt x="1278" y="807"/>
                  </a:lnTo>
                  <a:lnTo>
                    <a:pt x="1279" y="807"/>
                  </a:lnTo>
                  <a:lnTo>
                    <a:pt x="1279" y="806"/>
                  </a:lnTo>
                  <a:lnTo>
                    <a:pt x="1280" y="806"/>
                  </a:lnTo>
                  <a:lnTo>
                    <a:pt x="1281" y="806"/>
                  </a:lnTo>
                  <a:lnTo>
                    <a:pt x="1281" y="807"/>
                  </a:lnTo>
                  <a:lnTo>
                    <a:pt x="1280" y="807"/>
                  </a:lnTo>
                  <a:lnTo>
                    <a:pt x="1280" y="808"/>
                  </a:lnTo>
                  <a:lnTo>
                    <a:pt x="1280" y="809"/>
                  </a:lnTo>
                  <a:lnTo>
                    <a:pt x="1281" y="809"/>
                  </a:lnTo>
                  <a:lnTo>
                    <a:pt x="1283" y="809"/>
                  </a:lnTo>
                  <a:lnTo>
                    <a:pt x="1283" y="808"/>
                  </a:lnTo>
                  <a:lnTo>
                    <a:pt x="1283" y="807"/>
                  </a:lnTo>
                  <a:lnTo>
                    <a:pt x="1283" y="806"/>
                  </a:lnTo>
                  <a:lnTo>
                    <a:pt x="1283" y="805"/>
                  </a:lnTo>
                  <a:lnTo>
                    <a:pt x="1284" y="805"/>
                  </a:lnTo>
                  <a:lnTo>
                    <a:pt x="1284" y="804"/>
                  </a:lnTo>
                  <a:lnTo>
                    <a:pt x="1283" y="804"/>
                  </a:lnTo>
                  <a:lnTo>
                    <a:pt x="1284" y="804"/>
                  </a:lnTo>
                  <a:lnTo>
                    <a:pt x="1284" y="803"/>
                  </a:lnTo>
                  <a:lnTo>
                    <a:pt x="1284" y="801"/>
                  </a:lnTo>
                  <a:lnTo>
                    <a:pt x="1285" y="800"/>
                  </a:lnTo>
                  <a:lnTo>
                    <a:pt x="1286" y="799"/>
                  </a:lnTo>
                  <a:lnTo>
                    <a:pt x="1285" y="798"/>
                  </a:lnTo>
                  <a:lnTo>
                    <a:pt x="1286" y="797"/>
                  </a:lnTo>
                  <a:lnTo>
                    <a:pt x="1286" y="796"/>
                  </a:lnTo>
                  <a:lnTo>
                    <a:pt x="1287" y="796"/>
                  </a:lnTo>
                  <a:lnTo>
                    <a:pt x="1287" y="795"/>
                  </a:lnTo>
                  <a:lnTo>
                    <a:pt x="1288" y="795"/>
                  </a:lnTo>
                  <a:lnTo>
                    <a:pt x="1289" y="793"/>
                  </a:lnTo>
                  <a:lnTo>
                    <a:pt x="1292" y="792"/>
                  </a:lnTo>
                  <a:lnTo>
                    <a:pt x="1292" y="793"/>
                  </a:lnTo>
                  <a:lnTo>
                    <a:pt x="1294" y="793"/>
                  </a:lnTo>
                  <a:lnTo>
                    <a:pt x="1295" y="791"/>
                  </a:lnTo>
                  <a:lnTo>
                    <a:pt x="1295" y="790"/>
                  </a:lnTo>
                  <a:lnTo>
                    <a:pt x="1295" y="791"/>
                  </a:lnTo>
                  <a:lnTo>
                    <a:pt x="1296" y="791"/>
                  </a:lnTo>
                  <a:lnTo>
                    <a:pt x="1297" y="790"/>
                  </a:lnTo>
                  <a:lnTo>
                    <a:pt x="1298" y="790"/>
                  </a:lnTo>
                  <a:lnTo>
                    <a:pt x="1301" y="791"/>
                  </a:lnTo>
                  <a:lnTo>
                    <a:pt x="1302" y="791"/>
                  </a:lnTo>
                  <a:lnTo>
                    <a:pt x="1303" y="791"/>
                  </a:lnTo>
                  <a:lnTo>
                    <a:pt x="1304" y="791"/>
                  </a:lnTo>
                  <a:lnTo>
                    <a:pt x="1304" y="792"/>
                  </a:lnTo>
                  <a:lnTo>
                    <a:pt x="1305" y="792"/>
                  </a:lnTo>
                  <a:lnTo>
                    <a:pt x="1305" y="793"/>
                  </a:lnTo>
                  <a:lnTo>
                    <a:pt x="1305" y="795"/>
                  </a:lnTo>
                  <a:lnTo>
                    <a:pt x="1306" y="796"/>
                  </a:lnTo>
                  <a:lnTo>
                    <a:pt x="1308" y="796"/>
                  </a:lnTo>
                  <a:lnTo>
                    <a:pt x="1308" y="798"/>
                  </a:lnTo>
                  <a:lnTo>
                    <a:pt x="1309" y="798"/>
                  </a:lnTo>
                  <a:lnTo>
                    <a:pt x="1310" y="798"/>
                  </a:lnTo>
                  <a:lnTo>
                    <a:pt x="1310" y="799"/>
                  </a:lnTo>
                  <a:lnTo>
                    <a:pt x="1310" y="800"/>
                  </a:lnTo>
                  <a:lnTo>
                    <a:pt x="1311" y="800"/>
                  </a:lnTo>
                  <a:lnTo>
                    <a:pt x="1311" y="799"/>
                  </a:lnTo>
                  <a:lnTo>
                    <a:pt x="1312" y="800"/>
                  </a:lnTo>
                  <a:lnTo>
                    <a:pt x="1312" y="801"/>
                  </a:lnTo>
                  <a:lnTo>
                    <a:pt x="1313" y="803"/>
                  </a:lnTo>
                  <a:lnTo>
                    <a:pt x="1313" y="804"/>
                  </a:lnTo>
                  <a:lnTo>
                    <a:pt x="1314" y="806"/>
                  </a:lnTo>
                  <a:lnTo>
                    <a:pt x="1314" y="809"/>
                  </a:lnTo>
                  <a:lnTo>
                    <a:pt x="1314" y="812"/>
                  </a:lnTo>
                  <a:lnTo>
                    <a:pt x="1315" y="813"/>
                  </a:lnTo>
                  <a:lnTo>
                    <a:pt x="1315" y="814"/>
                  </a:lnTo>
                  <a:lnTo>
                    <a:pt x="1315" y="815"/>
                  </a:lnTo>
                  <a:lnTo>
                    <a:pt x="1314" y="818"/>
                  </a:lnTo>
                  <a:lnTo>
                    <a:pt x="1311" y="821"/>
                  </a:lnTo>
                  <a:lnTo>
                    <a:pt x="1310" y="823"/>
                  </a:lnTo>
                  <a:lnTo>
                    <a:pt x="1308" y="825"/>
                  </a:lnTo>
                  <a:lnTo>
                    <a:pt x="1308" y="826"/>
                  </a:lnTo>
                  <a:lnTo>
                    <a:pt x="1306" y="826"/>
                  </a:lnTo>
                  <a:lnTo>
                    <a:pt x="1306" y="827"/>
                  </a:lnTo>
                  <a:lnTo>
                    <a:pt x="1305" y="829"/>
                  </a:lnTo>
                  <a:lnTo>
                    <a:pt x="1304" y="830"/>
                  </a:lnTo>
                  <a:lnTo>
                    <a:pt x="1303" y="834"/>
                  </a:lnTo>
                  <a:lnTo>
                    <a:pt x="1305" y="830"/>
                  </a:lnTo>
                  <a:lnTo>
                    <a:pt x="1306" y="829"/>
                  </a:lnTo>
                  <a:lnTo>
                    <a:pt x="1308" y="827"/>
                  </a:lnTo>
                  <a:lnTo>
                    <a:pt x="1308" y="825"/>
                  </a:lnTo>
                  <a:lnTo>
                    <a:pt x="1311" y="823"/>
                  </a:lnTo>
                  <a:lnTo>
                    <a:pt x="1312" y="822"/>
                  </a:lnTo>
                  <a:lnTo>
                    <a:pt x="1313" y="821"/>
                  </a:lnTo>
                  <a:lnTo>
                    <a:pt x="1315" y="818"/>
                  </a:lnTo>
                  <a:lnTo>
                    <a:pt x="1315" y="817"/>
                  </a:lnTo>
                  <a:lnTo>
                    <a:pt x="1315" y="816"/>
                  </a:lnTo>
                  <a:lnTo>
                    <a:pt x="1317" y="816"/>
                  </a:lnTo>
                  <a:lnTo>
                    <a:pt x="1317" y="815"/>
                  </a:lnTo>
                  <a:lnTo>
                    <a:pt x="1317" y="814"/>
                  </a:lnTo>
                  <a:lnTo>
                    <a:pt x="1315" y="813"/>
                  </a:lnTo>
                  <a:lnTo>
                    <a:pt x="1315" y="812"/>
                  </a:lnTo>
                  <a:lnTo>
                    <a:pt x="1315" y="810"/>
                  </a:lnTo>
                  <a:lnTo>
                    <a:pt x="1315" y="809"/>
                  </a:lnTo>
                  <a:lnTo>
                    <a:pt x="1315" y="808"/>
                  </a:lnTo>
                  <a:lnTo>
                    <a:pt x="1314" y="807"/>
                  </a:lnTo>
                  <a:lnTo>
                    <a:pt x="1314" y="806"/>
                  </a:lnTo>
                  <a:lnTo>
                    <a:pt x="1314" y="805"/>
                  </a:lnTo>
                  <a:lnTo>
                    <a:pt x="1314" y="804"/>
                  </a:lnTo>
                  <a:lnTo>
                    <a:pt x="1314" y="803"/>
                  </a:lnTo>
                  <a:lnTo>
                    <a:pt x="1313" y="800"/>
                  </a:lnTo>
                  <a:lnTo>
                    <a:pt x="1313" y="799"/>
                  </a:lnTo>
                  <a:lnTo>
                    <a:pt x="1314" y="799"/>
                  </a:lnTo>
                  <a:lnTo>
                    <a:pt x="1314" y="798"/>
                  </a:lnTo>
                  <a:lnTo>
                    <a:pt x="1314" y="797"/>
                  </a:lnTo>
                  <a:lnTo>
                    <a:pt x="1314" y="796"/>
                  </a:lnTo>
                  <a:lnTo>
                    <a:pt x="1315" y="797"/>
                  </a:lnTo>
                  <a:lnTo>
                    <a:pt x="1315" y="798"/>
                  </a:lnTo>
                  <a:lnTo>
                    <a:pt x="1317" y="798"/>
                  </a:lnTo>
                  <a:lnTo>
                    <a:pt x="1318" y="798"/>
                  </a:lnTo>
                  <a:lnTo>
                    <a:pt x="1318" y="799"/>
                  </a:lnTo>
                  <a:lnTo>
                    <a:pt x="1318" y="800"/>
                  </a:lnTo>
                  <a:lnTo>
                    <a:pt x="1319" y="801"/>
                  </a:lnTo>
                  <a:lnTo>
                    <a:pt x="1319" y="803"/>
                  </a:lnTo>
                  <a:lnTo>
                    <a:pt x="1320" y="803"/>
                  </a:lnTo>
                  <a:lnTo>
                    <a:pt x="1321" y="804"/>
                  </a:lnTo>
                  <a:lnTo>
                    <a:pt x="1321" y="805"/>
                  </a:lnTo>
                  <a:lnTo>
                    <a:pt x="1321" y="806"/>
                  </a:lnTo>
                  <a:lnTo>
                    <a:pt x="1321" y="808"/>
                  </a:lnTo>
                  <a:lnTo>
                    <a:pt x="1320" y="809"/>
                  </a:lnTo>
                  <a:lnTo>
                    <a:pt x="1320" y="812"/>
                  </a:lnTo>
                  <a:lnTo>
                    <a:pt x="1320" y="814"/>
                  </a:lnTo>
                  <a:lnTo>
                    <a:pt x="1321" y="814"/>
                  </a:lnTo>
                  <a:lnTo>
                    <a:pt x="1321" y="813"/>
                  </a:lnTo>
                  <a:lnTo>
                    <a:pt x="1321" y="812"/>
                  </a:lnTo>
                  <a:lnTo>
                    <a:pt x="1321" y="810"/>
                  </a:lnTo>
                  <a:lnTo>
                    <a:pt x="1321" y="809"/>
                  </a:lnTo>
                  <a:lnTo>
                    <a:pt x="1321" y="808"/>
                  </a:lnTo>
                  <a:lnTo>
                    <a:pt x="1321" y="807"/>
                  </a:lnTo>
                  <a:lnTo>
                    <a:pt x="1322" y="807"/>
                  </a:lnTo>
                  <a:lnTo>
                    <a:pt x="1322" y="806"/>
                  </a:lnTo>
                  <a:lnTo>
                    <a:pt x="1322" y="805"/>
                  </a:lnTo>
                  <a:lnTo>
                    <a:pt x="1322" y="804"/>
                  </a:lnTo>
                  <a:lnTo>
                    <a:pt x="1321" y="803"/>
                  </a:lnTo>
                  <a:lnTo>
                    <a:pt x="1320" y="800"/>
                  </a:lnTo>
                  <a:lnTo>
                    <a:pt x="1320" y="799"/>
                  </a:lnTo>
                  <a:lnTo>
                    <a:pt x="1320" y="798"/>
                  </a:lnTo>
                  <a:lnTo>
                    <a:pt x="1321" y="798"/>
                  </a:lnTo>
                  <a:lnTo>
                    <a:pt x="1322" y="798"/>
                  </a:lnTo>
                  <a:lnTo>
                    <a:pt x="1322" y="799"/>
                  </a:lnTo>
                  <a:lnTo>
                    <a:pt x="1322" y="800"/>
                  </a:lnTo>
                  <a:lnTo>
                    <a:pt x="1323" y="801"/>
                  </a:lnTo>
                  <a:lnTo>
                    <a:pt x="1323" y="803"/>
                  </a:lnTo>
                  <a:lnTo>
                    <a:pt x="1323" y="804"/>
                  </a:lnTo>
                  <a:lnTo>
                    <a:pt x="1324" y="804"/>
                  </a:lnTo>
                  <a:lnTo>
                    <a:pt x="1326" y="804"/>
                  </a:lnTo>
                  <a:lnTo>
                    <a:pt x="1326" y="805"/>
                  </a:lnTo>
                  <a:lnTo>
                    <a:pt x="1327" y="806"/>
                  </a:lnTo>
                  <a:lnTo>
                    <a:pt x="1327" y="807"/>
                  </a:lnTo>
                  <a:lnTo>
                    <a:pt x="1327" y="808"/>
                  </a:lnTo>
                  <a:lnTo>
                    <a:pt x="1328" y="809"/>
                  </a:lnTo>
                  <a:lnTo>
                    <a:pt x="1329" y="810"/>
                  </a:lnTo>
                  <a:lnTo>
                    <a:pt x="1329" y="813"/>
                  </a:lnTo>
                  <a:lnTo>
                    <a:pt x="1329" y="814"/>
                  </a:lnTo>
                  <a:lnTo>
                    <a:pt x="1329" y="815"/>
                  </a:lnTo>
                  <a:lnTo>
                    <a:pt x="1330" y="816"/>
                  </a:lnTo>
                  <a:lnTo>
                    <a:pt x="1330" y="815"/>
                  </a:lnTo>
                  <a:lnTo>
                    <a:pt x="1329" y="815"/>
                  </a:lnTo>
                  <a:lnTo>
                    <a:pt x="1329" y="814"/>
                  </a:lnTo>
                  <a:lnTo>
                    <a:pt x="1329" y="813"/>
                  </a:lnTo>
                  <a:lnTo>
                    <a:pt x="1329" y="812"/>
                  </a:lnTo>
                  <a:lnTo>
                    <a:pt x="1329" y="810"/>
                  </a:lnTo>
                  <a:lnTo>
                    <a:pt x="1328" y="809"/>
                  </a:lnTo>
                  <a:lnTo>
                    <a:pt x="1328" y="808"/>
                  </a:lnTo>
                  <a:lnTo>
                    <a:pt x="1328" y="807"/>
                  </a:lnTo>
                  <a:lnTo>
                    <a:pt x="1328" y="806"/>
                  </a:lnTo>
                  <a:lnTo>
                    <a:pt x="1328" y="805"/>
                  </a:lnTo>
                  <a:lnTo>
                    <a:pt x="1328" y="804"/>
                  </a:lnTo>
                  <a:lnTo>
                    <a:pt x="1328" y="803"/>
                  </a:lnTo>
                  <a:lnTo>
                    <a:pt x="1329" y="801"/>
                  </a:lnTo>
                  <a:lnTo>
                    <a:pt x="1330" y="801"/>
                  </a:lnTo>
                  <a:lnTo>
                    <a:pt x="1330" y="799"/>
                  </a:lnTo>
                  <a:lnTo>
                    <a:pt x="1331" y="798"/>
                  </a:lnTo>
                  <a:lnTo>
                    <a:pt x="1332" y="797"/>
                  </a:lnTo>
                  <a:lnTo>
                    <a:pt x="1332" y="796"/>
                  </a:lnTo>
                  <a:lnTo>
                    <a:pt x="1334" y="796"/>
                  </a:lnTo>
                  <a:lnTo>
                    <a:pt x="1334" y="795"/>
                  </a:lnTo>
                  <a:lnTo>
                    <a:pt x="1332" y="793"/>
                  </a:lnTo>
                  <a:lnTo>
                    <a:pt x="1334" y="793"/>
                  </a:lnTo>
                  <a:lnTo>
                    <a:pt x="1334" y="792"/>
                  </a:lnTo>
                  <a:lnTo>
                    <a:pt x="1334" y="791"/>
                  </a:lnTo>
                  <a:lnTo>
                    <a:pt x="1334" y="790"/>
                  </a:lnTo>
                  <a:lnTo>
                    <a:pt x="1335" y="790"/>
                  </a:lnTo>
                  <a:lnTo>
                    <a:pt x="1336" y="791"/>
                  </a:lnTo>
                  <a:lnTo>
                    <a:pt x="1337" y="791"/>
                  </a:lnTo>
                  <a:lnTo>
                    <a:pt x="1337" y="792"/>
                  </a:lnTo>
                  <a:lnTo>
                    <a:pt x="1337" y="791"/>
                  </a:lnTo>
                  <a:lnTo>
                    <a:pt x="1337" y="790"/>
                  </a:lnTo>
                  <a:lnTo>
                    <a:pt x="1336" y="789"/>
                  </a:lnTo>
                  <a:lnTo>
                    <a:pt x="1338" y="788"/>
                  </a:lnTo>
                  <a:lnTo>
                    <a:pt x="1339" y="788"/>
                  </a:lnTo>
                  <a:lnTo>
                    <a:pt x="1338" y="787"/>
                  </a:lnTo>
                  <a:lnTo>
                    <a:pt x="1338" y="785"/>
                  </a:lnTo>
                  <a:lnTo>
                    <a:pt x="1338" y="784"/>
                  </a:lnTo>
                  <a:lnTo>
                    <a:pt x="1338" y="783"/>
                  </a:lnTo>
                  <a:lnTo>
                    <a:pt x="1337" y="782"/>
                  </a:lnTo>
                  <a:lnTo>
                    <a:pt x="1337" y="781"/>
                  </a:lnTo>
                  <a:lnTo>
                    <a:pt x="1337" y="780"/>
                  </a:lnTo>
                  <a:lnTo>
                    <a:pt x="1338" y="779"/>
                  </a:lnTo>
                  <a:lnTo>
                    <a:pt x="1338" y="778"/>
                  </a:lnTo>
                  <a:lnTo>
                    <a:pt x="1337" y="778"/>
                  </a:lnTo>
                  <a:lnTo>
                    <a:pt x="1337" y="776"/>
                  </a:lnTo>
                  <a:lnTo>
                    <a:pt x="1337" y="775"/>
                  </a:lnTo>
                  <a:lnTo>
                    <a:pt x="1337" y="774"/>
                  </a:lnTo>
                  <a:lnTo>
                    <a:pt x="1337" y="773"/>
                  </a:lnTo>
                  <a:lnTo>
                    <a:pt x="1338" y="774"/>
                  </a:lnTo>
                  <a:lnTo>
                    <a:pt x="1338" y="773"/>
                  </a:lnTo>
                  <a:lnTo>
                    <a:pt x="1338" y="774"/>
                  </a:lnTo>
                  <a:lnTo>
                    <a:pt x="1339" y="774"/>
                  </a:lnTo>
                  <a:lnTo>
                    <a:pt x="1340" y="774"/>
                  </a:lnTo>
                  <a:lnTo>
                    <a:pt x="1341" y="775"/>
                  </a:lnTo>
                  <a:lnTo>
                    <a:pt x="1343" y="775"/>
                  </a:lnTo>
                  <a:lnTo>
                    <a:pt x="1344" y="775"/>
                  </a:lnTo>
                  <a:lnTo>
                    <a:pt x="1344" y="776"/>
                  </a:lnTo>
                  <a:lnTo>
                    <a:pt x="1345" y="776"/>
                  </a:lnTo>
                  <a:lnTo>
                    <a:pt x="1345" y="778"/>
                  </a:lnTo>
                  <a:lnTo>
                    <a:pt x="1346" y="778"/>
                  </a:lnTo>
                  <a:lnTo>
                    <a:pt x="1347" y="778"/>
                  </a:lnTo>
                  <a:lnTo>
                    <a:pt x="1348" y="778"/>
                  </a:lnTo>
                  <a:lnTo>
                    <a:pt x="1349" y="778"/>
                  </a:lnTo>
                  <a:lnTo>
                    <a:pt x="1349" y="779"/>
                  </a:lnTo>
                  <a:lnTo>
                    <a:pt x="1349" y="780"/>
                  </a:lnTo>
                  <a:lnTo>
                    <a:pt x="1349" y="781"/>
                  </a:lnTo>
                  <a:lnTo>
                    <a:pt x="1349" y="782"/>
                  </a:lnTo>
                  <a:lnTo>
                    <a:pt x="1349" y="783"/>
                  </a:lnTo>
                  <a:lnTo>
                    <a:pt x="1350" y="783"/>
                  </a:lnTo>
                  <a:lnTo>
                    <a:pt x="1352" y="784"/>
                  </a:lnTo>
                  <a:lnTo>
                    <a:pt x="1352" y="785"/>
                  </a:lnTo>
                  <a:lnTo>
                    <a:pt x="1350" y="787"/>
                  </a:lnTo>
                  <a:lnTo>
                    <a:pt x="1350" y="788"/>
                  </a:lnTo>
                  <a:lnTo>
                    <a:pt x="1352" y="789"/>
                  </a:lnTo>
                  <a:lnTo>
                    <a:pt x="1352" y="788"/>
                  </a:lnTo>
                  <a:lnTo>
                    <a:pt x="1352" y="787"/>
                  </a:lnTo>
                  <a:lnTo>
                    <a:pt x="1352" y="785"/>
                  </a:lnTo>
                  <a:lnTo>
                    <a:pt x="1353" y="785"/>
                  </a:lnTo>
                  <a:lnTo>
                    <a:pt x="1353" y="784"/>
                  </a:lnTo>
                  <a:lnTo>
                    <a:pt x="1352" y="784"/>
                  </a:lnTo>
                  <a:lnTo>
                    <a:pt x="1353" y="783"/>
                  </a:lnTo>
                  <a:lnTo>
                    <a:pt x="1352" y="783"/>
                  </a:lnTo>
                  <a:lnTo>
                    <a:pt x="1350" y="783"/>
                  </a:lnTo>
                  <a:lnTo>
                    <a:pt x="1350" y="782"/>
                  </a:lnTo>
                  <a:lnTo>
                    <a:pt x="1350" y="781"/>
                  </a:lnTo>
                  <a:lnTo>
                    <a:pt x="1350" y="780"/>
                  </a:lnTo>
                  <a:lnTo>
                    <a:pt x="1350" y="779"/>
                  </a:lnTo>
                  <a:lnTo>
                    <a:pt x="1352" y="779"/>
                  </a:lnTo>
                  <a:lnTo>
                    <a:pt x="1352" y="778"/>
                  </a:lnTo>
                  <a:lnTo>
                    <a:pt x="1350" y="778"/>
                  </a:lnTo>
                  <a:lnTo>
                    <a:pt x="1349" y="778"/>
                  </a:lnTo>
                  <a:lnTo>
                    <a:pt x="1349" y="776"/>
                  </a:lnTo>
                  <a:lnTo>
                    <a:pt x="1348" y="776"/>
                  </a:lnTo>
                  <a:lnTo>
                    <a:pt x="1347" y="775"/>
                  </a:lnTo>
                  <a:lnTo>
                    <a:pt x="1346" y="776"/>
                  </a:lnTo>
                  <a:lnTo>
                    <a:pt x="1346" y="775"/>
                  </a:lnTo>
                  <a:lnTo>
                    <a:pt x="1345" y="775"/>
                  </a:lnTo>
                  <a:lnTo>
                    <a:pt x="1345" y="774"/>
                  </a:lnTo>
                  <a:lnTo>
                    <a:pt x="1344" y="774"/>
                  </a:lnTo>
                  <a:lnTo>
                    <a:pt x="1344" y="773"/>
                  </a:lnTo>
                  <a:lnTo>
                    <a:pt x="1343" y="771"/>
                  </a:lnTo>
                  <a:lnTo>
                    <a:pt x="1344" y="771"/>
                  </a:lnTo>
                  <a:lnTo>
                    <a:pt x="1345" y="771"/>
                  </a:lnTo>
                  <a:lnTo>
                    <a:pt x="1346" y="770"/>
                  </a:lnTo>
                  <a:lnTo>
                    <a:pt x="1347" y="770"/>
                  </a:lnTo>
                  <a:lnTo>
                    <a:pt x="1347" y="768"/>
                  </a:lnTo>
                  <a:lnTo>
                    <a:pt x="1345" y="768"/>
                  </a:lnTo>
                  <a:lnTo>
                    <a:pt x="1344" y="768"/>
                  </a:lnTo>
                  <a:lnTo>
                    <a:pt x="1343" y="768"/>
                  </a:lnTo>
                  <a:lnTo>
                    <a:pt x="1344" y="767"/>
                  </a:lnTo>
                  <a:lnTo>
                    <a:pt x="1345" y="766"/>
                  </a:lnTo>
                  <a:lnTo>
                    <a:pt x="1344" y="765"/>
                  </a:lnTo>
                  <a:lnTo>
                    <a:pt x="1343" y="765"/>
                  </a:lnTo>
                  <a:lnTo>
                    <a:pt x="1343" y="764"/>
                  </a:lnTo>
                  <a:lnTo>
                    <a:pt x="1346" y="764"/>
                  </a:lnTo>
                  <a:lnTo>
                    <a:pt x="1347" y="765"/>
                  </a:lnTo>
                  <a:lnTo>
                    <a:pt x="1348" y="765"/>
                  </a:lnTo>
                  <a:lnTo>
                    <a:pt x="1347" y="764"/>
                  </a:lnTo>
                  <a:lnTo>
                    <a:pt x="1346" y="764"/>
                  </a:lnTo>
                  <a:lnTo>
                    <a:pt x="1345" y="764"/>
                  </a:lnTo>
                  <a:lnTo>
                    <a:pt x="1345" y="763"/>
                  </a:lnTo>
                  <a:lnTo>
                    <a:pt x="1344" y="763"/>
                  </a:lnTo>
                  <a:lnTo>
                    <a:pt x="1345" y="763"/>
                  </a:lnTo>
                  <a:lnTo>
                    <a:pt x="1345" y="762"/>
                  </a:lnTo>
                  <a:lnTo>
                    <a:pt x="1346" y="760"/>
                  </a:lnTo>
                  <a:lnTo>
                    <a:pt x="1346" y="762"/>
                  </a:lnTo>
                  <a:lnTo>
                    <a:pt x="1346" y="760"/>
                  </a:lnTo>
                  <a:lnTo>
                    <a:pt x="1347" y="762"/>
                  </a:lnTo>
                  <a:lnTo>
                    <a:pt x="1349" y="762"/>
                  </a:lnTo>
                  <a:lnTo>
                    <a:pt x="1349" y="760"/>
                  </a:lnTo>
                  <a:lnTo>
                    <a:pt x="1348" y="760"/>
                  </a:lnTo>
                  <a:lnTo>
                    <a:pt x="1347" y="760"/>
                  </a:lnTo>
                  <a:lnTo>
                    <a:pt x="1347" y="759"/>
                  </a:lnTo>
                  <a:lnTo>
                    <a:pt x="1348" y="759"/>
                  </a:lnTo>
                  <a:lnTo>
                    <a:pt x="1349" y="759"/>
                  </a:lnTo>
                  <a:lnTo>
                    <a:pt x="1352" y="758"/>
                  </a:lnTo>
                  <a:lnTo>
                    <a:pt x="1350" y="758"/>
                  </a:lnTo>
                  <a:lnTo>
                    <a:pt x="1349" y="758"/>
                  </a:lnTo>
                  <a:lnTo>
                    <a:pt x="1348" y="758"/>
                  </a:lnTo>
                  <a:lnTo>
                    <a:pt x="1347" y="758"/>
                  </a:lnTo>
                  <a:lnTo>
                    <a:pt x="1347" y="759"/>
                  </a:lnTo>
                  <a:lnTo>
                    <a:pt x="1346" y="759"/>
                  </a:lnTo>
                  <a:lnTo>
                    <a:pt x="1346" y="760"/>
                  </a:lnTo>
                  <a:lnTo>
                    <a:pt x="1346" y="759"/>
                  </a:lnTo>
                  <a:lnTo>
                    <a:pt x="1345" y="759"/>
                  </a:lnTo>
                  <a:lnTo>
                    <a:pt x="1344" y="758"/>
                  </a:lnTo>
                  <a:lnTo>
                    <a:pt x="1343" y="758"/>
                  </a:lnTo>
                  <a:lnTo>
                    <a:pt x="1343" y="757"/>
                  </a:lnTo>
                  <a:lnTo>
                    <a:pt x="1343" y="756"/>
                  </a:lnTo>
                  <a:lnTo>
                    <a:pt x="1341" y="756"/>
                  </a:lnTo>
                  <a:lnTo>
                    <a:pt x="1341" y="755"/>
                  </a:lnTo>
                  <a:lnTo>
                    <a:pt x="1340" y="755"/>
                  </a:lnTo>
                  <a:lnTo>
                    <a:pt x="1340" y="754"/>
                  </a:lnTo>
                  <a:lnTo>
                    <a:pt x="1341" y="754"/>
                  </a:lnTo>
                  <a:lnTo>
                    <a:pt x="1343" y="755"/>
                  </a:lnTo>
                  <a:lnTo>
                    <a:pt x="1345" y="756"/>
                  </a:lnTo>
                  <a:lnTo>
                    <a:pt x="1344" y="755"/>
                  </a:lnTo>
                  <a:lnTo>
                    <a:pt x="1343" y="754"/>
                  </a:lnTo>
                  <a:lnTo>
                    <a:pt x="1344" y="754"/>
                  </a:lnTo>
                  <a:lnTo>
                    <a:pt x="1344" y="753"/>
                  </a:lnTo>
                  <a:lnTo>
                    <a:pt x="1345" y="753"/>
                  </a:lnTo>
                  <a:lnTo>
                    <a:pt x="1344" y="751"/>
                  </a:lnTo>
                  <a:lnTo>
                    <a:pt x="1343" y="751"/>
                  </a:lnTo>
                  <a:lnTo>
                    <a:pt x="1341" y="750"/>
                  </a:lnTo>
                  <a:lnTo>
                    <a:pt x="1341" y="749"/>
                  </a:lnTo>
                  <a:lnTo>
                    <a:pt x="1343" y="749"/>
                  </a:lnTo>
                  <a:lnTo>
                    <a:pt x="1346" y="750"/>
                  </a:lnTo>
                  <a:lnTo>
                    <a:pt x="1347" y="750"/>
                  </a:lnTo>
                  <a:lnTo>
                    <a:pt x="1345" y="749"/>
                  </a:lnTo>
                  <a:lnTo>
                    <a:pt x="1344" y="749"/>
                  </a:lnTo>
                  <a:lnTo>
                    <a:pt x="1344" y="748"/>
                  </a:lnTo>
                  <a:lnTo>
                    <a:pt x="1344" y="747"/>
                  </a:lnTo>
                  <a:lnTo>
                    <a:pt x="1341" y="747"/>
                  </a:lnTo>
                  <a:lnTo>
                    <a:pt x="1341" y="746"/>
                  </a:lnTo>
                  <a:lnTo>
                    <a:pt x="1340" y="746"/>
                  </a:lnTo>
                  <a:lnTo>
                    <a:pt x="1339" y="746"/>
                  </a:lnTo>
                  <a:lnTo>
                    <a:pt x="1340" y="745"/>
                  </a:lnTo>
                  <a:lnTo>
                    <a:pt x="1341" y="745"/>
                  </a:lnTo>
                  <a:lnTo>
                    <a:pt x="1343" y="745"/>
                  </a:lnTo>
                  <a:lnTo>
                    <a:pt x="1343" y="743"/>
                  </a:lnTo>
                  <a:lnTo>
                    <a:pt x="1345" y="743"/>
                  </a:lnTo>
                  <a:lnTo>
                    <a:pt x="1346" y="743"/>
                  </a:lnTo>
                  <a:lnTo>
                    <a:pt x="1347" y="743"/>
                  </a:lnTo>
                  <a:lnTo>
                    <a:pt x="1349" y="745"/>
                  </a:lnTo>
                  <a:lnTo>
                    <a:pt x="1350" y="745"/>
                  </a:lnTo>
                  <a:lnTo>
                    <a:pt x="1352" y="745"/>
                  </a:lnTo>
                  <a:lnTo>
                    <a:pt x="1350" y="745"/>
                  </a:lnTo>
                  <a:lnTo>
                    <a:pt x="1349" y="743"/>
                  </a:lnTo>
                  <a:lnTo>
                    <a:pt x="1348" y="743"/>
                  </a:lnTo>
                  <a:lnTo>
                    <a:pt x="1346" y="742"/>
                  </a:lnTo>
                  <a:lnTo>
                    <a:pt x="1345" y="742"/>
                  </a:lnTo>
                  <a:lnTo>
                    <a:pt x="1344" y="742"/>
                  </a:lnTo>
                  <a:lnTo>
                    <a:pt x="1341" y="743"/>
                  </a:lnTo>
                  <a:lnTo>
                    <a:pt x="1338" y="740"/>
                  </a:lnTo>
                  <a:lnTo>
                    <a:pt x="1337" y="738"/>
                  </a:lnTo>
                  <a:lnTo>
                    <a:pt x="1336" y="738"/>
                  </a:lnTo>
                  <a:lnTo>
                    <a:pt x="1336" y="737"/>
                  </a:lnTo>
                  <a:lnTo>
                    <a:pt x="1336" y="735"/>
                  </a:lnTo>
                  <a:lnTo>
                    <a:pt x="1335" y="734"/>
                  </a:lnTo>
                  <a:lnTo>
                    <a:pt x="1336" y="734"/>
                  </a:lnTo>
                  <a:lnTo>
                    <a:pt x="1336" y="733"/>
                  </a:lnTo>
                  <a:lnTo>
                    <a:pt x="1337" y="733"/>
                  </a:lnTo>
                  <a:lnTo>
                    <a:pt x="1337" y="732"/>
                  </a:lnTo>
                  <a:lnTo>
                    <a:pt x="1337" y="731"/>
                  </a:lnTo>
                  <a:lnTo>
                    <a:pt x="1339" y="731"/>
                  </a:lnTo>
                  <a:lnTo>
                    <a:pt x="1339" y="732"/>
                  </a:lnTo>
                  <a:lnTo>
                    <a:pt x="1340" y="732"/>
                  </a:lnTo>
                  <a:lnTo>
                    <a:pt x="1341" y="732"/>
                  </a:lnTo>
                  <a:lnTo>
                    <a:pt x="1343" y="732"/>
                  </a:lnTo>
                  <a:lnTo>
                    <a:pt x="1344" y="731"/>
                  </a:lnTo>
                  <a:lnTo>
                    <a:pt x="1343" y="731"/>
                  </a:lnTo>
                  <a:lnTo>
                    <a:pt x="1341" y="731"/>
                  </a:lnTo>
                  <a:lnTo>
                    <a:pt x="1340" y="731"/>
                  </a:lnTo>
                  <a:lnTo>
                    <a:pt x="1339" y="731"/>
                  </a:lnTo>
                  <a:lnTo>
                    <a:pt x="1338" y="731"/>
                  </a:lnTo>
                  <a:lnTo>
                    <a:pt x="1339" y="731"/>
                  </a:lnTo>
                  <a:lnTo>
                    <a:pt x="1339" y="730"/>
                  </a:lnTo>
                  <a:lnTo>
                    <a:pt x="1338" y="730"/>
                  </a:lnTo>
                  <a:lnTo>
                    <a:pt x="1338" y="729"/>
                  </a:lnTo>
                  <a:lnTo>
                    <a:pt x="1339" y="729"/>
                  </a:lnTo>
                  <a:lnTo>
                    <a:pt x="1338" y="728"/>
                  </a:lnTo>
                  <a:lnTo>
                    <a:pt x="1338" y="729"/>
                  </a:lnTo>
                  <a:lnTo>
                    <a:pt x="1337" y="728"/>
                  </a:lnTo>
                  <a:lnTo>
                    <a:pt x="1338" y="728"/>
                  </a:lnTo>
                  <a:lnTo>
                    <a:pt x="1338" y="726"/>
                  </a:lnTo>
                  <a:lnTo>
                    <a:pt x="1339" y="726"/>
                  </a:lnTo>
                  <a:lnTo>
                    <a:pt x="1338" y="725"/>
                  </a:lnTo>
                  <a:lnTo>
                    <a:pt x="1339" y="725"/>
                  </a:lnTo>
                  <a:lnTo>
                    <a:pt x="1338" y="724"/>
                  </a:lnTo>
                  <a:lnTo>
                    <a:pt x="1337" y="724"/>
                  </a:lnTo>
                  <a:lnTo>
                    <a:pt x="1337" y="723"/>
                  </a:lnTo>
                  <a:lnTo>
                    <a:pt x="1338" y="722"/>
                  </a:lnTo>
                  <a:lnTo>
                    <a:pt x="1338" y="721"/>
                  </a:lnTo>
                  <a:lnTo>
                    <a:pt x="1337" y="721"/>
                  </a:lnTo>
                  <a:lnTo>
                    <a:pt x="1337" y="720"/>
                  </a:lnTo>
                  <a:lnTo>
                    <a:pt x="1337" y="718"/>
                  </a:lnTo>
                  <a:lnTo>
                    <a:pt x="1337" y="717"/>
                  </a:lnTo>
                  <a:lnTo>
                    <a:pt x="1337" y="716"/>
                  </a:lnTo>
                  <a:lnTo>
                    <a:pt x="1338" y="716"/>
                  </a:lnTo>
                  <a:lnTo>
                    <a:pt x="1337" y="715"/>
                  </a:lnTo>
                  <a:lnTo>
                    <a:pt x="1336" y="715"/>
                  </a:lnTo>
                  <a:lnTo>
                    <a:pt x="1336" y="714"/>
                  </a:lnTo>
                  <a:lnTo>
                    <a:pt x="1336" y="713"/>
                  </a:lnTo>
                  <a:lnTo>
                    <a:pt x="1336" y="712"/>
                  </a:lnTo>
                  <a:lnTo>
                    <a:pt x="1336" y="711"/>
                  </a:lnTo>
                  <a:lnTo>
                    <a:pt x="1335" y="711"/>
                  </a:lnTo>
                  <a:lnTo>
                    <a:pt x="1336" y="711"/>
                  </a:lnTo>
                  <a:lnTo>
                    <a:pt x="1336" y="709"/>
                  </a:lnTo>
                  <a:lnTo>
                    <a:pt x="1337" y="709"/>
                  </a:lnTo>
                  <a:lnTo>
                    <a:pt x="1337" y="711"/>
                  </a:lnTo>
                  <a:lnTo>
                    <a:pt x="1338" y="711"/>
                  </a:lnTo>
                  <a:lnTo>
                    <a:pt x="1338" y="709"/>
                  </a:lnTo>
                  <a:lnTo>
                    <a:pt x="1339" y="709"/>
                  </a:lnTo>
                  <a:lnTo>
                    <a:pt x="1341" y="709"/>
                  </a:lnTo>
                  <a:lnTo>
                    <a:pt x="1343" y="709"/>
                  </a:lnTo>
                  <a:lnTo>
                    <a:pt x="1344" y="711"/>
                  </a:lnTo>
                  <a:lnTo>
                    <a:pt x="1345" y="711"/>
                  </a:lnTo>
                  <a:lnTo>
                    <a:pt x="1344" y="711"/>
                  </a:lnTo>
                  <a:lnTo>
                    <a:pt x="1343" y="711"/>
                  </a:lnTo>
                  <a:lnTo>
                    <a:pt x="1340" y="711"/>
                  </a:lnTo>
                  <a:lnTo>
                    <a:pt x="1339" y="712"/>
                  </a:lnTo>
                  <a:lnTo>
                    <a:pt x="1339" y="714"/>
                  </a:lnTo>
                  <a:lnTo>
                    <a:pt x="1340" y="712"/>
                  </a:lnTo>
                  <a:lnTo>
                    <a:pt x="1341" y="711"/>
                  </a:lnTo>
                  <a:lnTo>
                    <a:pt x="1344" y="712"/>
                  </a:lnTo>
                  <a:lnTo>
                    <a:pt x="1344" y="714"/>
                  </a:lnTo>
                  <a:lnTo>
                    <a:pt x="1343" y="714"/>
                  </a:lnTo>
                  <a:lnTo>
                    <a:pt x="1344" y="714"/>
                  </a:lnTo>
                  <a:lnTo>
                    <a:pt x="1344" y="713"/>
                  </a:lnTo>
                  <a:lnTo>
                    <a:pt x="1345" y="713"/>
                  </a:lnTo>
                  <a:lnTo>
                    <a:pt x="1345" y="712"/>
                  </a:lnTo>
                  <a:lnTo>
                    <a:pt x="1345" y="713"/>
                  </a:lnTo>
                  <a:lnTo>
                    <a:pt x="1345" y="712"/>
                  </a:lnTo>
                  <a:lnTo>
                    <a:pt x="1346" y="713"/>
                  </a:lnTo>
                  <a:lnTo>
                    <a:pt x="1346" y="714"/>
                  </a:lnTo>
                  <a:lnTo>
                    <a:pt x="1345" y="716"/>
                  </a:lnTo>
                  <a:lnTo>
                    <a:pt x="1346" y="716"/>
                  </a:lnTo>
                  <a:lnTo>
                    <a:pt x="1345" y="717"/>
                  </a:lnTo>
                  <a:lnTo>
                    <a:pt x="1344" y="718"/>
                  </a:lnTo>
                  <a:lnTo>
                    <a:pt x="1344" y="720"/>
                  </a:lnTo>
                  <a:lnTo>
                    <a:pt x="1343" y="722"/>
                  </a:lnTo>
                  <a:lnTo>
                    <a:pt x="1343" y="723"/>
                  </a:lnTo>
                  <a:lnTo>
                    <a:pt x="1345" y="718"/>
                  </a:lnTo>
                  <a:lnTo>
                    <a:pt x="1346" y="718"/>
                  </a:lnTo>
                  <a:lnTo>
                    <a:pt x="1346" y="717"/>
                  </a:lnTo>
                  <a:lnTo>
                    <a:pt x="1347" y="717"/>
                  </a:lnTo>
                  <a:lnTo>
                    <a:pt x="1347" y="716"/>
                  </a:lnTo>
                  <a:lnTo>
                    <a:pt x="1347" y="715"/>
                  </a:lnTo>
                  <a:lnTo>
                    <a:pt x="1347" y="714"/>
                  </a:lnTo>
                  <a:lnTo>
                    <a:pt x="1348" y="715"/>
                  </a:lnTo>
                  <a:lnTo>
                    <a:pt x="1348" y="716"/>
                  </a:lnTo>
                  <a:lnTo>
                    <a:pt x="1347" y="716"/>
                  </a:lnTo>
                  <a:lnTo>
                    <a:pt x="1348" y="717"/>
                  </a:lnTo>
                  <a:lnTo>
                    <a:pt x="1349" y="718"/>
                  </a:lnTo>
                  <a:lnTo>
                    <a:pt x="1348" y="718"/>
                  </a:lnTo>
                  <a:lnTo>
                    <a:pt x="1347" y="720"/>
                  </a:lnTo>
                  <a:lnTo>
                    <a:pt x="1349" y="720"/>
                  </a:lnTo>
                  <a:lnTo>
                    <a:pt x="1350" y="720"/>
                  </a:lnTo>
                  <a:lnTo>
                    <a:pt x="1350" y="721"/>
                  </a:lnTo>
                  <a:lnTo>
                    <a:pt x="1349" y="721"/>
                  </a:lnTo>
                  <a:lnTo>
                    <a:pt x="1349" y="722"/>
                  </a:lnTo>
                  <a:lnTo>
                    <a:pt x="1349" y="723"/>
                  </a:lnTo>
                  <a:lnTo>
                    <a:pt x="1350" y="722"/>
                  </a:lnTo>
                  <a:lnTo>
                    <a:pt x="1350" y="721"/>
                  </a:lnTo>
                  <a:lnTo>
                    <a:pt x="1350" y="720"/>
                  </a:lnTo>
                  <a:lnTo>
                    <a:pt x="1350" y="718"/>
                  </a:lnTo>
                  <a:lnTo>
                    <a:pt x="1352" y="717"/>
                  </a:lnTo>
                  <a:lnTo>
                    <a:pt x="1350" y="717"/>
                  </a:lnTo>
                  <a:lnTo>
                    <a:pt x="1349" y="717"/>
                  </a:lnTo>
                  <a:lnTo>
                    <a:pt x="1349" y="716"/>
                  </a:lnTo>
                  <a:lnTo>
                    <a:pt x="1350" y="716"/>
                  </a:lnTo>
                  <a:lnTo>
                    <a:pt x="1352" y="715"/>
                  </a:lnTo>
                  <a:lnTo>
                    <a:pt x="1352" y="716"/>
                  </a:lnTo>
                  <a:lnTo>
                    <a:pt x="1353" y="716"/>
                  </a:lnTo>
                  <a:lnTo>
                    <a:pt x="1354" y="717"/>
                  </a:lnTo>
                  <a:lnTo>
                    <a:pt x="1353" y="717"/>
                  </a:lnTo>
                  <a:lnTo>
                    <a:pt x="1352" y="718"/>
                  </a:lnTo>
                  <a:lnTo>
                    <a:pt x="1352" y="720"/>
                  </a:lnTo>
                  <a:lnTo>
                    <a:pt x="1353" y="720"/>
                  </a:lnTo>
                  <a:lnTo>
                    <a:pt x="1354" y="720"/>
                  </a:lnTo>
                  <a:lnTo>
                    <a:pt x="1354" y="721"/>
                  </a:lnTo>
                  <a:lnTo>
                    <a:pt x="1354" y="722"/>
                  </a:lnTo>
                  <a:lnTo>
                    <a:pt x="1354" y="721"/>
                  </a:lnTo>
                  <a:lnTo>
                    <a:pt x="1355" y="721"/>
                  </a:lnTo>
                  <a:lnTo>
                    <a:pt x="1355" y="720"/>
                  </a:lnTo>
                  <a:lnTo>
                    <a:pt x="1355" y="721"/>
                  </a:lnTo>
                  <a:lnTo>
                    <a:pt x="1356" y="722"/>
                  </a:lnTo>
                  <a:lnTo>
                    <a:pt x="1356" y="723"/>
                  </a:lnTo>
                  <a:lnTo>
                    <a:pt x="1356" y="724"/>
                  </a:lnTo>
                  <a:lnTo>
                    <a:pt x="1355" y="724"/>
                  </a:lnTo>
                  <a:lnTo>
                    <a:pt x="1356" y="725"/>
                  </a:lnTo>
                  <a:lnTo>
                    <a:pt x="1357" y="726"/>
                  </a:lnTo>
                  <a:lnTo>
                    <a:pt x="1358" y="726"/>
                  </a:lnTo>
                  <a:lnTo>
                    <a:pt x="1360" y="726"/>
                  </a:lnTo>
                  <a:lnTo>
                    <a:pt x="1361" y="726"/>
                  </a:lnTo>
                  <a:lnTo>
                    <a:pt x="1362" y="725"/>
                  </a:lnTo>
                  <a:lnTo>
                    <a:pt x="1363" y="725"/>
                  </a:lnTo>
                  <a:lnTo>
                    <a:pt x="1363" y="726"/>
                  </a:lnTo>
                  <a:lnTo>
                    <a:pt x="1363" y="725"/>
                  </a:lnTo>
                  <a:lnTo>
                    <a:pt x="1363" y="726"/>
                  </a:lnTo>
                  <a:lnTo>
                    <a:pt x="1362" y="726"/>
                  </a:lnTo>
                  <a:lnTo>
                    <a:pt x="1362" y="728"/>
                  </a:lnTo>
                  <a:lnTo>
                    <a:pt x="1362" y="729"/>
                  </a:lnTo>
                  <a:lnTo>
                    <a:pt x="1363" y="730"/>
                  </a:lnTo>
                  <a:lnTo>
                    <a:pt x="1362" y="731"/>
                  </a:lnTo>
                  <a:lnTo>
                    <a:pt x="1363" y="732"/>
                  </a:lnTo>
                  <a:lnTo>
                    <a:pt x="1363" y="731"/>
                  </a:lnTo>
                  <a:lnTo>
                    <a:pt x="1363" y="730"/>
                  </a:lnTo>
                  <a:lnTo>
                    <a:pt x="1362" y="729"/>
                  </a:lnTo>
                  <a:lnTo>
                    <a:pt x="1363" y="728"/>
                  </a:lnTo>
                  <a:lnTo>
                    <a:pt x="1364" y="728"/>
                  </a:lnTo>
                  <a:lnTo>
                    <a:pt x="1364" y="726"/>
                  </a:lnTo>
                  <a:lnTo>
                    <a:pt x="1365" y="726"/>
                  </a:lnTo>
                  <a:lnTo>
                    <a:pt x="1365" y="728"/>
                  </a:lnTo>
                  <a:lnTo>
                    <a:pt x="1365" y="729"/>
                  </a:lnTo>
                  <a:lnTo>
                    <a:pt x="1364" y="729"/>
                  </a:lnTo>
                  <a:lnTo>
                    <a:pt x="1365" y="731"/>
                  </a:lnTo>
                  <a:lnTo>
                    <a:pt x="1365" y="730"/>
                  </a:lnTo>
                  <a:lnTo>
                    <a:pt x="1365" y="729"/>
                  </a:lnTo>
                  <a:lnTo>
                    <a:pt x="1367" y="728"/>
                  </a:lnTo>
                  <a:lnTo>
                    <a:pt x="1369" y="729"/>
                  </a:lnTo>
                  <a:lnTo>
                    <a:pt x="1370" y="729"/>
                  </a:lnTo>
                  <a:lnTo>
                    <a:pt x="1370" y="730"/>
                  </a:lnTo>
                  <a:lnTo>
                    <a:pt x="1370" y="731"/>
                  </a:lnTo>
                  <a:lnTo>
                    <a:pt x="1370" y="732"/>
                  </a:lnTo>
                  <a:lnTo>
                    <a:pt x="1366" y="734"/>
                  </a:lnTo>
                  <a:lnTo>
                    <a:pt x="1366" y="735"/>
                  </a:lnTo>
                  <a:lnTo>
                    <a:pt x="1367" y="735"/>
                  </a:lnTo>
                  <a:lnTo>
                    <a:pt x="1371" y="734"/>
                  </a:lnTo>
                  <a:lnTo>
                    <a:pt x="1371" y="733"/>
                  </a:lnTo>
                  <a:lnTo>
                    <a:pt x="1371" y="734"/>
                  </a:lnTo>
                  <a:lnTo>
                    <a:pt x="1372" y="734"/>
                  </a:lnTo>
                  <a:lnTo>
                    <a:pt x="1372" y="733"/>
                  </a:lnTo>
                  <a:lnTo>
                    <a:pt x="1372" y="734"/>
                  </a:lnTo>
                  <a:lnTo>
                    <a:pt x="1373" y="735"/>
                  </a:lnTo>
                  <a:lnTo>
                    <a:pt x="1373" y="737"/>
                  </a:lnTo>
                  <a:lnTo>
                    <a:pt x="1373" y="738"/>
                  </a:lnTo>
                  <a:lnTo>
                    <a:pt x="1372" y="738"/>
                  </a:lnTo>
                  <a:lnTo>
                    <a:pt x="1373" y="739"/>
                  </a:lnTo>
                  <a:lnTo>
                    <a:pt x="1373" y="738"/>
                  </a:lnTo>
                  <a:lnTo>
                    <a:pt x="1374" y="738"/>
                  </a:lnTo>
                  <a:lnTo>
                    <a:pt x="1374" y="737"/>
                  </a:lnTo>
                  <a:lnTo>
                    <a:pt x="1373" y="734"/>
                  </a:lnTo>
                  <a:lnTo>
                    <a:pt x="1373" y="733"/>
                  </a:lnTo>
                  <a:lnTo>
                    <a:pt x="1374" y="733"/>
                  </a:lnTo>
                  <a:lnTo>
                    <a:pt x="1375" y="732"/>
                  </a:lnTo>
                  <a:lnTo>
                    <a:pt x="1375" y="733"/>
                  </a:lnTo>
                  <a:lnTo>
                    <a:pt x="1377" y="733"/>
                  </a:lnTo>
                  <a:lnTo>
                    <a:pt x="1377" y="734"/>
                  </a:lnTo>
                  <a:lnTo>
                    <a:pt x="1377" y="735"/>
                  </a:lnTo>
                  <a:lnTo>
                    <a:pt x="1377" y="738"/>
                  </a:lnTo>
                  <a:lnTo>
                    <a:pt x="1378" y="738"/>
                  </a:lnTo>
                  <a:lnTo>
                    <a:pt x="1378" y="737"/>
                  </a:lnTo>
                  <a:lnTo>
                    <a:pt x="1378" y="734"/>
                  </a:lnTo>
                  <a:lnTo>
                    <a:pt x="1379" y="733"/>
                  </a:lnTo>
                  <a:lnTo>
                    <a:pt x="1380" y="734"/>
                  </a:lnTo>
                  <a:lnTo>
                    <a:pt x="1379" y="734"/>
                  </a:lnTo>
                  <a:lnTo>
                    <a:pt x="1379" y="735"/>
                  </a:lnTo>
                  <a:lnTo>
                    <a:pt x="1380" y="735"/>
                  </a:lnTo>
                  <a:lnTo>
                    <a:pt x="1380" y="737"/>
                  </a:lnTo>
                  <a:lnTo>
                    <a:pt x="1380" y="735"/>
                  </a:lnTo>
                  <a:lnTo>
                    <a:pt x="1381" y="735"/>
                  </a:lnTo>
                  <a:lnTo>
                    <a:pt x="1381" y="737"/>
                  </a:lnTo>
                  <a:lnTo>
                    <a:pt x="1381" y="739"/>
                  </a:lnTo>
                  <a:lnTo>
                    <a:pt x="1381" y="740"/>
                  </a:lnTo>
                  <a:lnTo>
                    <a:pt x="1380" y="740"/>
                  </a:lnTo>
                  <a:lnTo>
                    <a:pt x="1380" y="741"/>
                  </a:lnTo>
                  <a:lnTo>
                    <a:pt x="1380" y="742"/>
                  </a:lnTo>
                  <a:lnTo>
                    <a:pt x="1379" y="742"/>
                  </a:lnTo>
                  <a:lnTo>
                    <a:pt x="1378" y="743"/>
                  </a:lnTo>
                  <a:lnTo>
                    <a:pt x="1378" y="745"/>
                  </a:lnTo>
                  <a:lnTo>
                    <a:pt x="1377" y="745"/>
                  </a:lnTo>
                  <a:lnTo>
                    <a:pt x="1373" y="746"/>
                  </a:lnTo>
                  <a:lnTo>
                    <a:pt x="1373" y="747"/>
                  </a:lnTo>
                  <a:lnTo>
                    <a:pt x="1373" y="748"/>
                  </a:lnTo>
                  <a:lnTo>
                    <a:pt x="1374" y="747"/>
                  </a:lnTo>
                  <a:lnTo>
                    <a:pt x="1374" y="746"/>
                  </a:lnTo>
                  <a:lnTo>
                    <a:pt x="1375" y="746"/>
                  </a:lnTo>
                  <a:lnTo>
                    <a:pt x="1375" y="747"/>
                  </a:lnTo>
                  <a:lnTo>
                    <a:pt x="1377" y="748"/>
                  </a:lnTo>
                  <a:lnTo>
                    <a:pt x="1378" y="748"/>
                  </a:lnTo>
                  <a:lnTo>
                    <a:pt x="1377" y="747"/>
                  </a:lnTo>
                  <a:lnTo>
                    <a:pt x="1375" y="746"/>
                  </a:lnTo>
                  <a:lnTo>
                    <a:pt x="1377" y="746"/>
                  </a:lnTo>
                  <a:lnTo>
                    <a:pt x="1377" y="745"/>
                  </a:lnTo>
                  <a:lnTo>
                    <a:pt x="1378" y="746"/>
                  </a:lnTo>
                  <a:lnTo>
                    <a:pt x="1379" y="746"/>
                  </a:lnTo>
                  <a:lnTo>
                    <a:pt x="1379" y="745"/>
                  </a:lnTo>
                  <a:lnTo>
                    <a:pt x="1379" y="743"/>
                  </a:lnTo>
                  <a:lnTo>
                    <a:pt x="1380" y="743"/>
                  </a:lnTo>
                  <a:lnTo>
                    <a:pt x="1381" y="742"/>
                  </a:lnTo>
                  <a:lnTo>
                    <a:pt x="1382" y="741"/>
                  </a:lnTo>
                  <a:lnTo>
                    <a:pt x="1383" y="740"/>
                  </a:lnTo>
                  <a:lnTo>
                    <a:pt x="1382" y="740"/>
                  </a:lnTo>
                  <a:lnTo>
                    <a:pt x="1382" y="739"/>
                  </a:lnTo>
                  <a:lnTo>
                    <a:pt x="1383" y="739"/>
                  </a:lnTo>
                  <a:lnTo>
                    <a:pt x="1384" y="739"/>
                  </a:lnTo>
                  <a:lnTo>
                    <a:pt x="1386" y="739"/>
                  </a:lnTo>
                  <a:lnTo>
                    <a:pt x="1387" y="739"/>
                  </a:lnTo>
                  <a:lnTo>
                    <a:pt x="1388" y="739"/>
                  </a:lnTo>
                  <a:lnTo>
                    <a:pt x="1388" y="740"/>
                  </a:lnTo>
                  <a:lnTo>
                    <a:pt x="1384" y="741"/>
                  </a:lnTo>
                  <a:lnTo>
                    <a:pt x="1387" y="741"/>
                  </a:lnTo>
                  <a:lnTo>
                    <a:pt x="1387" y="742"/>
                  </a:lnTo>
                  <a:lnTo>
                    <a:pt x="1387" y="743"/>
                  </a:lnTo>
                  <a:lnTo>
                    <a:pt x="1388" y="742"/>
                  </a:lnTo>
                  <a:lnTo>
                    <a:pt x="1388" y="741"/>
                  </a:lnTo>
                  <a:lnTo>
                    <a:pt x="1389" y="741"/>
                  </a:lnTo>
                  <a:lnTo>
                    <a:pt x="1389" y="742"/>
                  </a:lnTo>
                  <a:lnTo>
                    <a:pt x="1388" y="743"/>
                  </a:lnTo>
                  <a:lnTo>
                    <a:pt x="1389" y="743"/>
                  </a:lnTo>
                  <a:lnTo>
                    <a:pt x="1390" y="743"/>
                  </a:lnTo>
                  <a:lnTo>
                    <a:pt x="1389" y="743"/>
                  </a:lnTo>
                  <a:lnTo>
                    <a:pt x="1389" y="746"/>
                  </a:lnTo>
                  <a:lnTo>
                    <a:pt x="1388" y="747"/>
                  </a:lnTo>
                  <a:lnTo>
                    <a:pt x="1389" y="747"/>
                  </a:lnTo>
                  <a:lnTo>
                    <a:pt x="1390" y="746"/>
                  </a:lnTo>
                  <a:lnTo>
                    <a:pt x="1390" y="745"/>
                  </a:lnTo>
                  <a:lnTo>
                    <a:pt x="1391" y="745"/>
                  </a:lnTo>
                  <a:lnTo>
                    <a:pt x="1391" y="746"/>
                  </a:lnTo>
                  <a:lnTo>
                    <a:pt x="1391" y="747"/>
                  </a:lnTo>
                  <a:lnTo>
                    <a:pt x="1391" y="746"/>
                  </a:lnTo>
                  <a:lnTo>
                    <a:pt x="1391" y="745"/>
                  </a:lnTo>
                  <a:lnTo>
                    <a:pt x="1391" y="743"/>
                  </a:lnTo>
                  <a:lnTo>
                    <a:pt x="1392" y="743"/>
                  </a:lnTo>
                  <a:lnTo>
                    <a:pt x="1392" y="742"/>
                  </a:lnTo>
                  <a:lnTo>
                    <a:pt x="1393" y="743"/>
                  </a:lnTo>
                  <a:lnTo>
                    <a:pt x="1392" y="743"/>
                  </a:lnTo>
                  <a:lnTo>
                    <a:pt x="1392" y="745"/>
                  </a:lnTo>
                  <a:lnTo>
                    <a:pt x="1396" y="745"/>
                  </a:lnTo>
                  <a:lnTo>
                    <a:pt x="1397" y="746"/>
                  </a:lnTo>
                  <a:lnTo>
                    <a:pt x="1397" y="747"/>
                  </a:lnTo>
                  <a:lnTo>
                    <a:pt x="1396" y="749"/>
                  </a:lnTo>
                  <a:lnTo>
                    <a:pt x="1398" y="748"/>
                  </a:lnTo>
                  <a:lnTo>
                    <a:pt x="1398" y="747"/>
                  </a:lnTo>
                  <a:lnTo>
                    <a:pt x="1399" y="748"/>
                  </a:lnTo>
                  <a:lnTo>
                    <a:pt x="1400" y="749"/>
                  </a:lnTo>
                  <a:lnTo>
                    <a:pt x="1400" y="750"/>
                  </a:lnTo>
                  <a:lnTo>
                    <a:pt x="1399" y="750"/>
                  </a:lnTo>
                  <a:lnTo>
                    <a:pt x="1399" y="751"/>
                  </a:lnTo>
                  <a:lnTo>
                    <a:pt x="1400" y="751"/>
                  </a:lnTo>
                  <a:lnTo>
                    <a:pt x="1399" y="751"/>
                  </a:lnTo>
                  <a:lnTo>
                    <a:pt x="1398" y="755"/>
                  </a:lnTo>
                  <a:lnTo>
                    <a:pt x="1398" y="756"/>
                  </a:lnTo>
                  <a:lnTo>
                    <a:pt x="1397" y="756"/>
                  </a:lnTo>
                  <a:lnTo>
                    <a:pt x="1398" y="757"/>
                  </a:lnTo>
                  <a:lnTo>
                    <a:pt x="1396" y="758"/>
                  </a:lnTo>
                  <a:lnTo>
                    <a:pt x="1395" y="758"/>
                  </a:lnTo>
                  <a:lnTo>
                    <a:pt x="1395" y="759"/>
                  </a:lnTo>
                  <a:lnTo>
                    <a:pt x="1393" y="759"/>
                  </a:lnTo>
                  <a:lnTo>
                    <a:pt x="1392" y="759"/>
                  </a:lnTo>
                  <a:lnTo>
                    <a:pt x="1393" y="759"/>
                  </a:lnTo>
                  <a:lnTo>
                    <a:pt x="1392" y="760"/>
                  </a:lnTo>
                  <a:lnTo>
                    <a:pt x="1392" y="762"/>
                  </a:lnTo>
                  <a:lnTo>
                    <a:pt x="1395" y="759"/>
                  </a:lnTo>
                  <a:lnTo>
                    <a:pt x="1396" y="759"/>
                  </a:lnTo>
                  <a:lnTo>
                    <a:pt x="1396" y="760"/>
                  </a:lnTo>
                  <a:lnTo>
                    <a:pt x="1396" y="762"/>
                  </a:lnTo>
                  <a:lnTo>
                    <a:pt x="1396" y="763"/>
                  </a:lnTo>
                  <a:lnTo>
                    <a:pt x="1395" y="764"/>
                  </a:lnTo>
                  <a:lnTo>
                    <a:pt x="1395" y="765"/>
                  </a:lnTo>
                  <a:lnTo>
                    <a:pt x="1395" y="767"/>
                  </a:lnTo>
                  <a:lnTo>
                    <a:pt x="1396" y="765"/>
                  </a:lnTo>
                  <a:lnTo>
                    <a:pt x="1396" y="764"/>
                  </a:lnTo>
                  <a:lnTo>
                    <a:pt x="1397" y="759"/>
                  </a:lnTo>
                  <a:lnTo>
                    <a:pt x="1398" y="758"/>
                  </a:lnTo>
                  <a:lnTo>
                    <a:pt x="1399" y="757"/>
                  </a:lnTo>
                  <a:lnTo>
                    <a:pt x="1399" y="758"/>
                  </a:lnTo>
                  <a:lnTo>
                    <a:pt x="1400" y="758"/>
                  </a:lnTo>
                  <a:lnTo>
                    <a:pt x="1400" y="759"/>
                  </a:lnTo>
                  <a:lnTo>
                    <a:pt x="1400" y="760"/>
                  </a:lnTo>
                  <a:lnTo>
                    <a:pt x="1400" y="762"/>
                  </a:lnTo>
                  <a:lnTo>
                    <a:pt x="1400" y="760"/>
                  </a:lnTo>
                  <a:lnTo>
                    <a:pt x="1400" y="758"/>
                  </a:lnTo>
                  <a:lnTo>
                    <a:pt x="1401" y="758"/>
                  </a:lnTo>
                  <a:lnTo>
                    <a:pt x="1403" y="757"/>
                  </a:lnTo>
                  <a:lnTo>
                    <a:pt x="1401" y="757"/>
                  </a:lnTo>
                  <a:lnTo>
                    <a:pt x="1403" y="756"/>
                  </a:lnTo>
                  <a:lnTo>
                    <a:pt x="1404" y="755"/>
                  </a:lnTo>
                  <a:lnTo>
                    <a:pt x="1404" y="754"/>
                  </a:lnTo>
                  <a:lnTo>
                    <a:pt x="1405" y="755"/>
                  </a:lnTo>
                  <a:lnTo>
                    <a:pt x="1405" y="754"/>
                  </a:lnTo>
                  <a:lnTo>
                    <a:pt x="1406" y="754"/>
                  </a:lnTo>
                  <a:lnTo>
                    <a:pt x="1407" y="753"/>
                  </a:lnTo>
                  <a:lnTo>
                    <a:pt x="1407" y="751"/>
                  </a:lnTo>
                  <a:lnTo>
                    <a:pt x="1408" y="753"/>
                  </a:lnTo>
                  <a:lnTo>
                    <a:pt x="1408" y="754"/>
                  </a:lnTo>
                  <a:lnTo>
                    <a:pt x="1408" y="755"/>
                  </a:lnTo>
                  <a:lnTo>
                    <a:pt x="1409" y="756"/>
                  </a:lnTo>
                  <a:lnTo>
                    <a:pt x="1409" y="757"/>
                  </a:lnTo>
                  <a:lnTo>
                    <a:pt x="1410" y="757"/>
                  </a:lnTo>
                  <a:lnTo>
                    <a:pt x="1410" y="758"/>
                  </a:lnTo>
                  <a:lnTo>
                    <a:pt x="1410" y="759"/>
                  </a:lnTo>
                  <a:lnTo>
                    <a:pt x="1409" y="760"/>
                  </a:lnTo>
                  <a:lnTo>
                    <a:pt x="1407" y="762"/>
                  </a:lnTo>
                  <a:lnTo>
                    <a:pt x="1407" y="763"/>
                  </a:lnTo>
                  <a:lnTo>
                    <a:pt x="1407" y="764"/>
                  </a:lnTo>
                  <a:lnTo>
                    <a:pt x="1408" y="765"/>
                  </a:lnTo>
                  <a:lnTo>
                    <a:pt x="1408" y="764"/>
                  </a:lnTo>
                  <a:lnTo>
                    <a:pt x="1408" y="763"/>
                  </a:lnTo>
                  <a:lnTo>
                    <a:pt x="1408" y="762"/>
                  </a:lnTo>
                  <a:lnTo>
                    <a:pt x="1410" y="760"/>
                  </a:lnTo>
                  <a:lnTo>
                    <a:pt x="1412" y="760"/>
                  </a:lnTo>
                  <a:lnTo>
                    <a:pt x="1413" y="760"/>
                  </a:lnTo>
                  <a:lnTo>
                    <a:pt x="1413" y="762"/>
                  </a:lnTo>
                  <a:lnTo>
                    <a:pt x="1413" y="763"/>
                  </a:lnTo>
                  <a:lnTo>
                    <a:pt x="1410" y="764"/>
                  </a:lnTo>
                  <a:lnTo>
                    <a:pt x="1409" y="765"/>
                  </a:lnTo>
                  <a:lnTo>
                    <a:pt x="1406" y="767"/>
                  </a:lnTo>
                  <a:lnTo>
                    <a:pt x="1407" y="767"/>
                  </a:lnTo>
                  <a:lnTo>
                    <a:pt x="1407" y="768"/>
                  </a:lnTo>
                  <a:lnTo>
                    <a:pt x="1406" y="772"/>
                  </a:lnTo>
                  <a:lnTo>
                    <a:pt x="1405" y="772"/>
                  </a:lnTo>
                  <a:lnTo>
                    <a:pt x="1406" y="772"/>
                  </a:lnTo>
                  <a:lnTo>
                    <a:pt x="1407" y="771"/>
                  </a:lnTo>
                  <a:lnTo>
                    <a:pt x="1407" y="772"/>
                  </a:lnTo>
                  <a:lnTo>
                    <a:pt x="1407" y="773"/>
                  </a:lnTo>
                  <a:lnTo>
                    <a:pt x="1406" y="773"/>
                  </a:lnTo>
                  <a:lnTo>
                    <a:pt x="1406" y="774"/>
                  </a:lnTo>
                  <a:lnTo>
                    <a:pt x="1405" y="774"/>
                  </a:lnTo>
                  <a:lnTo>
                    <a:pt x="1405" y="775"/>
                  </a:lnTo>
                  <a:lnTo>
                    <a:pt x="1405" y="776"/>
                  </a:lnTo>
                  <a:lnTo>
                    <a:pt x="1405" y="775"/>
                  </a:lnTo>
                  <a:lnTo>
                    <a:pt x="1408" y="773"/>
                  </a:lnTo>
                  <a:lnTo>
                    <a:pt x="1408" y="772"/>
                  </a:lnTo>
                  <a:lnTo>
                    <a:pt x="1407" y="772"/>
                  </a:lnTo>
                  <a:lnTo>
                    <a:pt x="1407" y="771"/>
                  </a:lnTo>
                  <a:lnTo>
                    <a:pt x="1408" y="770"/>
                  </a:lnTo>
                  <a:lnTo>
                    <a:pt x="1408" y="768"/>
                  </a:lnTo>
                  <a:lnTo>
                    <a:pt x="1408" y="767"/>
                  </a:lnTo>
                  <a:lnTo>
                    <a:pt x="1409" y="767"/>
                  </a:lnTo>
                  <a:lnTo>
                    <a:pt x="1409" y="766"/>
                  </a:lnTo>
                  <a:lnTo>
                    <a:pt x="1410" y="766"/>
                  </a:lnTo>
                  <a:lnTo>
                    <a:pt x="1412" y="765"/>
                  </a:lnTo>
                  <a:lnTo>
                    <a:pt x="1412" y="766"/>
                  </a:lnTo>
                  <a:lnTo>
                    <a:pt x="1412" y="765"/>
                  </a:lnTo>
                  <a:lnTo>
                    <a:pt x="1413" y="765"/>
                  </a:lnTo>
                  <a:lnTo>
                    <a:pt x="1414" y="765"/>
                  </a:lnTo>
                  <a:lnTo>
                    <a:pt x="1414" y="764"/>
                  </a:lnTo>
                  <a:lnTo>
                    <a:pt x="1414" y="763"/>
                  </a:lnTo>
                  <a:lnTo>
                    <a:pt x="1415" y="763"/>
                  </a:lnTo>
                  <a:lnTo>
                    <a:pt x="1415" y="764"/>
                  </a:lnTo>
                  <a:lnTo>
                    <a:pt x="1415" y="763"/>
                  </a:lnTo>
                  <a:lnTo>
                    <a:pt x="1415" y="762"/>
                  </a:lnTo>
                  <a:lnTo>
                    <a:pt x="1416" y="762"/>
                  </a:lnTo>
                  <a:lnTo>
                    <a:pt x="1416" y="764"/>
                  </a:lnTo>
                  <a:lnTo>
                    <a:pt x="1416" y="765"/>
                  </a:lnTo>
                  <a:lnTo>
                    <a:pt x="1417" y="765"/>
                  </a:lnTo>
                  <a:lnTo>
                    <a:pt x="1417" y="766"/>
                  </a:lnTo>
                  <a:lnTo>
                    <a:pt x="1417" y="765"/>
                  </a:lnTo>
                  <a:lnTo>
                    <a:pt x="1417" y="764"/>
                  </a:lnTo>
                  <a:lnTo>
                    <a:pt x="1418" y="763"/>
                  </a:lnTo>
                  <a:lnTo>
                    <a:pt x="1418" y="764"/>
                  </a:lnTo>
                  <a:lnTo>
                    <a:pt x="1420" y="764"/>
                  </a:lnTo>
                  <a:lnTo>
                    <a:pt x="1420" y="765"/>
                  </a:lnTo>
                  <a:lnTo>
                    <a:pt x="1420" y="764"/>
                  </a:lnTo>
                  <a:lnTo>
                    <a:pt x="1421" y="764"/>
                  </a:lnTo>
                  <a:lnTo>
                    <a:pt x="1421" y="765"/>
                  </a:lnTo>
                  <a:lnTo>
                    <a:pt x="1421" y="766"/>
                  </a:lnTo>
                  <a:lnTo>
                    <a:pt x="1420" y="767"/>
                  </a:lnTo>
                  <a:lnTo>
                    <a:pt x="1418" y="767"/>
                  </a:lnTo>
                  <a:lnTo>
                    <a:pt x="1417" y="767"/>
                  </a:lnTo>
                  <a:lnTo>
                    <a:pt x="1417" y="771"/>
                  </a:lnTo>
                  <a:lnTo>
                    <a:pt x="1417" y="770"/>
                  </a:lnTo>
                  <a:lnTo>
                    <a:pt x="1418" y="770"/>
                  </a:lnTo>
                  <a:lnTo>
                    <a:pt x="1420" y="768"/>
                  </a:lnTo>
                  <a:lnTo>
                    <a:pt x="1421" y="768"/>
                  </a:lnTo>
                  <a:lnTo>
                    <a:pt x="1421" y="770"/>
                  </a:lnTo>
                  <a:lnTo>
                    <a:pt x="1422" y="770"/>
                  </a:lnTo>
                  <a:lnTo>
                    <a:pt x="1422" y="771"/>
                  </a:lnTo>
                  <a:lnTo>
                    <a:pt x="1423" y="771"/>
                  </a:lnTo>
                  <a:lnTo>
                    <a:pt x="1423" y="770"/>
                  </a:lnTo>
                  <a:lnTo>
                    <a:pt x="1422" y="768"/>
                  </a:lnTo>
                  <a:lnTo>
                    <a:pt x="1422" y="767"/>
                  </a:lnTo>
                  <a:lnTo>
                    <a:pt x="1422" y="766"/>
                  </a:lnTo>
                  <a:lnTo>
                    <a:pt x="1422" y="767"/>
                  </a:lnTo>
                  <a:lnTo>
                    <a:pt x="1423" y="767"/>
                  </a:lnTo>
                  <a:lnTo>
                    <a:pt x="1423" y="768"/>
                  </a:lnTo>
                  <a:lnTo>
                    <a:pt x="1423" y="767"/>
                  </a:lnTo>
                  <a:lnTo>
                    <a:pt x="1424" y="767"/>
                  </a:lnTo>
                  <a:lnTo>
                    <a:pt x="1425" y="767"/>
                  </a:lnTo>
                  <a:lnTo>
                    <a:pt x="1425" y="766"/>
                  </a:lnTo>
                  <a:lnTo>
                    <a:pt x="1425" y="765"/>
                  </a:lnTo>
                  <a:lnTo>
                    <a:pt x="1426" y="765"/>
                  </a:lnTo>
                  <a:lnTo>
                    <a:pt x="1427" y="766"/>
                  </a:lnTo>
                  <a:lnTo>
                    <a:pt x="1427" y="767"/>
                  </a:lnTo>
                  <a:lnTo>
                    <a:pt x="1427" y="768"/>
                  </a:lnTo>
                  <a:lnTo>
                    <a:pt x="1427" y="770"/>
                  </a:lnTo>
                  <a:lnTo>
                    <a:pt x="1429" y="770"/>
                  </a:lnTo>
                  <a:lnTo>
                    <a:pt x="1429" y="771"/>
                  </a:lnTo>
                  <a:lnTo>
                    <a:pt x="1430" y="771"/>
                  </a:lnTo>
                  <a:lnTo>
                    <a:pt x="1431" y="770"/>
                  </a:lnTo>
                  <a:lnTo>
                    <a:pt x="1433" y="771"/>
                  </a:lnTo>
                  <a:lnTo>
                    <a:pt x="1433" y="772"/>
                  </a:lnTo>
                  <a:lnTo>
                    <a:pt x="1433" y="773"/>
                  </a:lnTo>
                  <a:lnTo>
                    <a:pt x="1435" y="773"/>
                  </a:lnTo>
                  <a:lnTo>
                    <a:pt x="1436" y="774"/>
                  </a:lnTo>
                  <a:lnTo>
                    <a:pt x="1435" y="774"/>
                  </a:lnTo>
                  <a:lnTo>
                    <a:pt x="1435" y="775"/>
                  </a:lnTo>
                  <a:lnTo>
                    <a:pt x="1434" y="776"/>
                  </a:lnTo>
                  <a:lnTo>
                    <a:pt x="1434" y="778"/>
                  </a:lnTo>
                  <a:lnTo>
                    <a:pt x="1434" y="779"/>
                  </a:lnTo>
                  <a:lnTo>
                    <a:pt x="1433" y="780"/>
                  </a:lnTo>
                  <a:lnTo>
                    <a:pt x="1432" y="780"/>
                  </a:lnTo>
                  <a:lnTo>
                    <a:pt x="1431" y="781"/>
                  </a:lnTo>
                  <a:lnTo>
                    <a:pt x="1432" y="783"/>
                  </a:lnTo>
                  <a:lnTo>
                    <a:pt x="1432" y="784"/>
                  </a:lnTo>
                  <a:lnTo>
                    <a:pt x="1431" y="784"/>
                  </a:lnTo>
                  <a:lnTo>
                    <a:pt x="1430" y="783"/>
                  </a:lnTo>
                  <a:lnTo>
                    <a:pt x="1427" y="784"/>
                  </a:lnTo>
                  <a:lnTo>
                    <a:pt x="1429" y="784"/>
                  </a:lnTo>
                  <a:lnTo>
                    <a:pt x="1430" y="784"/>
                  </a:lnTo>
                  <a:lnTo>
                    <a:pt x="1431" y="784"/>
                  </a:lnTo>
                  <a:lnTo>
                    <a:pt x="1432" y="785"/>
                  </a:lnTo>
                  <a:lnTo>
                    <a:pt x="1433" y="784"/>
                  </a:lnTo>
                  <a:lnTo>
                    <a:pt x="1433" y="783"/>
                  </a:lnTo>
                  <a:lnTo>
                    <a:pt x="1434" y="783"/>
                  </a:lnTo>
                  <a:lnTo>
                    <a:pt x="1434" y="782"/>
                  </a:lnTo>
                  <a:lnTo>
                    <a:pt x="1435" y="782"/>
                  </a:lnTo>
                  <a:lnTo>
                    <a:pt x="1436" y="781"/>
                  </a:lnTo>
                  <a:lnTo>
                    <a:pt x="1440" y="781"/>
                  </a:lnTo>
                  <a:lnTo>
                    <a:pt x="1442" y="781"/>
                  </a:lnTo>
                  <a:lnTo>
                    <a:pt x="1442" y="782"/>
                  </a:lnTo>
                  <a:lnTo>
                    <a:pt x="1441" y="783"/>
                  </a:lnTo>
                  <a:lnTo>
                    <a:pt x="1442" y="783"/>
                  </a:lnTo>
                  <a:lnTo>
                    <a:pt x="1442" y="784"/>
                  </a:lnTo>
                  <a:lnTo>
                    <a:pt x="1443" y="784"/>
                  </a:lnTo>
                  <a:lnTo>
                    <a:pt x="1443" y="785"/>
                  </a:lnTo>
                  <a:lnTo>
                    <a:pt x="1442" y="787"/>
                  </a:lnTo>
                  <a:lnTo>
                    <a:pt x="1441" y="788"/>
                  </a:lnTo>
                  <a:lnTo>
                    <a:pt x="1442" y="788"/>
                  </a:lnTo>
                  <a:lnTo>
                    <a:pt x="1443" y="788"/>
                  </a:lnTo>
                  <a:lnTo>
                    <a:pt x="1444" y="788"/>
                  </a:lnTo>
                  <a:lnTo>
                    <a:pt x="1446" y="789"/>
                  </a:lnTo>
                  <a:lnTo>
                    <a:pt x="1446" y="788"/>
                  </a:lnTo>
                  <a:lnTo>
                    <a:pt x="1447" y="787"/>
                  </a:lnTo>
                  <a:lnTo>
                    <a:pt x="1447" y="788"/>
                  </a:lnTo>
                  <a:lnTo>
                    <a:pt x="1447" y="789"/>
                  </a:lnTo>
                  <a:lnTo>
                    <a:pt x="1448" y="784"/>
                  </a:lnTo>
                  <a:lnTo>
                    <a:pt x="1448" y="787"/>
                  </a:lnTo>
                  <a:lnTo>
                    <a:pt x="1448" y="788"/>
                  </a:lnTo>
                  <a:lnTo>
                    <a:pt x="1449" y="788"/>
                  </a:lnTo>
                  <a:lnTo>
                    <a:pt x="1451" y="785"/>
                  </a:lnTo>
                  <a:lnTo>
                    <a:pt x="1452" y="785"/>
                  </a:lnTo>
                  <a:lnTo>
                    <a:pt x="1453" y="785"/>
                  </a:lnTo>
                  <a:lnTo>
                    <a:pt x="1455" y="785"/>
                  </a:lnTo>
                  <a:lnTo>
                    <a:pt x="1456" y="787"/>
                  </a:lnTo>
                  <a:lnTo>
                    <a:pt x="1456" y="788"/>
                  </a:lnTo>
                  <a:lnTo>
                    <a:pt x="1457" y="788"/>
                  </a:lnTo>
                  <a:lnTo>
                    <a:pt x="1457" y="789"/>
                  </a:lnTo>
                  <a:lnTo>
                    <a:pt x="1457" y="790"/>
                  </a:lnTo>
                  <a:lnTo>
                    <a:pt x="1458" y="789"/>
                  </a:lnTo>
                  <a:lnTo>
                    <a:pt x="1458" y="790"/>
                  </a:lnTo>
                  <a:lnTo>
                    <a:pt x="1457" y="790"/>
                  </a:lnTo>
                  <a:lnTo>
                    <a:pt x="1456" y="791"/>
                  </a:lnTo>
                  <a:lnTo>
                    <a:pt x="1455" y="791"/>
                  </a:lnTo>
                  <a:lnTo>
                    <a:pt x="1455" y="792"/>
                  </a:lnTo>
                  <a:lnTo>
                    <a:pt x="1456" y="793"/>
                  </a:lnTo>
                  <a:lnTo>
                    <a:pt x="1456" y="795"/>
                  </a:lnTo>
                  <a:lnTo>
                    <a:pt x="1455" y="795"/>
                  </a:lnTo>
                  <a:lnTo>
                    <a:pt x="1455" y="796"/>
                  </a:lnTo>
                  <a:lnTo>
                    <a:pt x="1455" y="797"/>
                  </a:lnTo>
                  <a:lnTo>
                    <a:pt x="1456" y="797"/>
                  </a:lnTo>
                  <a:lnTo>
                    <a:pt x="1456" y="798"/>
                  </a:lnTo>
                  <a:lnTo>
                    <a:pt x="1456" y="799"/>
                  </a:lnTo>
                  <a:lnTo>
                    <a:pt x="1455" y="799"/>
                  </a:lnTo>
                  <a:lnTo>
                    <a:pt x="1455" y="800"/>
                  </a:lnTo>
                  <a:lnTo>
                    <a:pt x="1453" y="800"/>
                  </a:lnTo>
                  <a:lnTo>
                    <a:pt x="1452" y="801"/>
                  </a:lnTo>
                  <a:lnTo>
                    <a:pt x="1452" y="803"/>
                  </a:lnTo>
                  <a:lnTo>
                    <a:pt x="1453" y="803"/>
                  </a:lnTo>
                  <a:lnTo>
                    <a:pt x="1453" y="804"/>
                  </a:lnTo>
                  <a:lnTo>
                    <a:pt x="1455" y="805"/>
                  </a:lnTo>
                  <a:lnTo>
                    <a:pt x="1453" y="804"/>
                  </a:lnTo>
                  <a:lnTo>
                    <a:pt x="1453" y="803"/>
                  </a:lnTo>
                  <a:lnTo>
                    <a:pt x="1455" y="801"/>
                  </a:lnTo>
                  <a:lnTo>
                    <a:pt x="1456" y="801"/>
                  </a:lnTo>
                  <a:lnTo>
                    <a:pt x="1457" y="801"/>
                  </a:lnTo>
                  <a:lnTo>
                    <a:pt x="1457" y="803"/>
                  </a:lnTo>
                  <a:lnTo>
                    <a:pt x="1455" y="804"/>
                  </a:lnTo>
                  <a:lnTo>
                    <a:pt x="1456" y="804"/>
                  </a:lnTo>
                  <a:lnTo>
                    <a:pt x="1457" y="804"/>
                  </a:lnTo>
                  <a:lnTo>
                    <a:pt x="1458" y="804"/>
                  </a:lnTo>
                  <a:lnTo>
                    <a:pt x="1459" y="804"/>
                  </a:lnTo>
                  <a:lnTo>
                    <a:pt x="1459" y="805"/>
                  </a:lnTo>
                  <a:lnTo>
                    <a:pt x="1458" y="805"/>
                  </a:lnTo>
                  <a:lnTo>
                    <a:pt x="1456" y="806"/>
                  </a:lnTo>
                  <a:lnTo>
                    <a:pt x="1455" y="806"/>
                  </a:lnTo>
                  <a:lnTo>
                    <a:pt x="1455" y="805"/>
                  </a:lnTo>
                  <a:lnTo>
                    <a:pt x="1453" y="805"/>
                  </a:lnTo>
                  <a:lnTo>
                    <a:pt x="1453" y="806"/>
                  </a:lnTo>
                  <a:lnTo>
                    <a:pt x="1452" y="807"/>
                  </a:lnTo>
                  <a:lnTo>
                    <a:pt x="1450" y="806"/>
                  </a:lnTo>
                  <a:lnTo>
                    <a:pt x="1448" y="807"/>
                  </a:lnTo>
                  <a:lnTo>
                    <a:pt x="1447" y="807"/>
                  </a:lnTo>
                  <a:lnTo>
                    <a:pt x="1446" y="807"/>
                  </a:lnTo>
                  <a:lnTo>
                    <a:pt x="1442" y="808"/>
                  </a:lnTo>
                  <a:lnTo>
                    <a:pt x="1442" y="807"/>
                  </a:lnTo>
                  <a:lnTo>
                    <a:pt x="1444" y="805"/>
                  </a:lnTo>
                  <a:lnTo>
                    <a:pt x="1444" y="804"/>
                  </a:lnTo>
                  <a:lnTo>
                    <a:pt x="1446" y="804"/>
                  </a:lnTo>
                  <a:lnTo>
                    <a:pt x="1449" y="801"/>
                  </a:lnTo>
                  <a:lnTo>
                    <a:pt x="1448" y="801"/>
                  </a:lnTo>
                  <a:lnTo>
                    <a:pt x="1443" y="804"/>
                  </a:lnTo>
                  <a:lnTo>
                    <a:pt x="1443" y="805"/>
                  </a:lnTo>
                  <a:lnTo>
                    <a:pt x="1442" y="805"/>
                  </a:lnTo>
                  <a:lnTo>
                    <a:pt x="1441" y="805"/>
                  </a:lnTo>
                  <a:lnTo>
                    <a:pt x="1440" y="806"/>
                  </a:lnTo>
                  <a:lnTo>
                    <a:pt x="1440" y="807"/>
                  </a:lnTo>
                  <a:lnTo>
                    <a:pt x="1440" y="808"/>
                  </a:lnTo>
                  <a:lnTo>
                    <a:pt x="1441" y="808"/>
                  </a:lnTo>
                  <a:lnTo>
                    <a:pt x="1444" y="808"/>
                  </a:lnTo>
                  <a:lnTo>
                    <a:pt x="1446" y="808"/>
                  </a:lnTo>
                  <a:lnTo>
                    <a:pt x="1447" y="808"/>
                  </a:lnTo>
                  <a:lnTo>
                    <a:pt x="1448" y="808"/>
                  </a:lnTo>
                  <a:lnTo>
                    <a:pt x="1450" y="808"/>
                  </a:lnTo>
                  <a:lnTo>
                    <a:pt x="1451" y="808"/>
                  </a:lnTo>
                  <a:lnTo>
                    <a:pt x="1453" y="808"/>
                  </a:lnTo>
                  <a:lnTo>
                    <a:pt x="1455" y="807"/>
                  </a:lnTo>
                  <a:lnTo>
                    <a:pt x="1449" y="810"/>
                  </a:lnTo>
                  <a:lnTo>
                    <a:pt x="1450" y="810"/>
                  </a:lnTo>
                  <a:lnTo>
                    <a:pt x="1449" y="810"/>
                  </a:lnTo>
                  <a:lnTo>
                    <a:pt x="1453" y="809"/>
                  </a:lnTo>
                  <a:lnTo>
                    <a:pt x="1455" y="809"/>
                  </a:lnTo>
                  <a:lnTo>
                    <a:pt x="1456" y="808"/>
                  </a:lnTo>
                  <a:lnTo>
                    <a:pt x="1457" y="808"/>
                  </a:lnTo>
                  <a:lnTo>
                    <a:pt x="1457" y="807"/>
                  </a:lnTo>
                  <a:lnTo>
                    <a:pt x="1459" y="808"/>
                  </a:lnTo>
                  <a:lnTo>
                    <a:pt x="1459" y="807"/>
                  </a:lnTo>
                  <a:lnTo>
                    <a:pt x="1460" y="807"/>
                  </a:lnTo>
                  <a:lnTo>
                    <a:pt x="1461" y="807"/>
                  </a:lnTo>
                  <a:lnTo>
                    <a:pt x="1461" y="808"/>
                  </a:lnTo>
                  <a:lnTo>
                    <a:pt x="1461" y="809"/>
                  </a:lnTo>
                  <a:lnTo>
                    <a:pt x="1460" y="810"/>
                  </a:lnTo>
                  <a:lnTo>
                    <a:pt x="1456" y="812"/>
                  </a:lnTo>
                  <a:lnTo>
                    <a:pt x="1455" y="813"/>
                  </a:lnTo>
                  <a:lnTo>
                    <a:pt x="1455" y="814"/>
                  </a:lnTo>
                  <a:lnTo>
                    <a:pt x="1456" y="813"/>
                  </a:lnTo>
                  <a:lnTo>
                    <a:pt x="1457" y="813"/>
                  </a:lnTo>
                  <a:lnTo>
                    <a:pt x="1457" y="812"/>
                  </a:lnTo>
                  <a:lnTo>
                    <a:pt x="1457" y="813"/>
                  </a:lnTo>
                  <a:lnTo>
                    <a:pt x="1458" y="813"/>
                  </a:lnTo>
                  <a:lnTo>
                    <a:pt x="1457" y="814"/>
                  </a:lnTo>
                  <a:lnTo>
                    <a:pt x="1455" y="814"/>
                  </a:lnTo>
                  <a:lnTo>
                    <a:pt x="1455" y="815"/>
                  </a:lnTo>
                  <a:lnTo>
                    <a:pt x="1456" y="815"/>
                  </a:lnTo>
                  <a:lnTo>
                    <a:pt x="1458" y="814"/>
                  </a:lnTo>
                  <a:lnTo>
                    <a:pt x="1459" y="814"/>
                  </a:lnTo>
                  <a:lnTo>
                    <a:pt x="1460" y="814"/>
                  </a:lnTo>
                  <a:lnTo>
                    <a:pt x="1461" y="814"/>
                  </a:lnTo>
                  <a:lnTo>
                    <a:pt x="1463" y="814"/>
                  </a:lnTo>
                  <a:lnTo>
                    <a:pt x="1463" y="815"/>
                  </a:lnTo>
                  <a:lnTo>
                    <a:pt x="1464" y="815"/>
                  </a:lnTo>
                  <a:lnTo>
                    <a:pt x="1464" y="814"/>
                  </a:lnTo>
                  <a:lnTo>
                    <a:pt x="1464" y="815"/>
                  </a:lnTo>
                  <a:lnTo>
                    <a:pt x="1465" y="815"/>
                  </a:lnTo>
                  <a:lnTo>
                    <a:pt x="1465" y="814"/>
                  </a:lnTo>
                  <a:lnTo>
                    <a:pt x="1466" y="814"/>
                  </a:lnTo>
                  <a:lnTo>
                    <a:pt x="1467" y="815"/>
                  </a:lnTo>
                  <a:lnTo>
                    <a:pt x="1464" y="816"/>
                  </a:lnTo>
                  <a:lnTo>
                    <a:pt x="1463" y="816"/>
                  </a:lnTo>
                  <a:lnTo>
                    <a:pt x="1464" y="816"/>
                  </a:lnTo>
                  <a:lnTo>
                    <a:pt x="1466" y="816"/>
                  </a:lnTo>
                  <a:lnTo>
                    <a:pt x="1465" y="817"/>
                  </a:lnTo>
                  <a:lnTo>
                    <a:pt x="1465" y="818"/>
                  </a:lnTo>
                  <a:lnTo>
                    <a:pt x="1464" y="818"/>
                  </a:lnTo>
                  <a:lnTo>
                    <a:pt x="1465" y="817"/>
                  </a:lnTo>
                  <a:lnTo>
                    <a:pt x="1465" y="816"/>
                  </a:lnTo>
                  <a:lnTo>
                    <a:pt x="1464" y="816"/>
                  </a:lnTo>
                  <a:lnTo>
                    <a:pt x="1463" y="817"/>
                  </a:lnTo>
                  <a:lnTo>
                    <a:pt x="1461" y="817"/>
                  </a:lnTo>
                  <a:lnTo>
                    <a:pt x="1461" y="818"/>
                  </a:lnTo>
                  <a:lnTo>
                    <a:pt x="1460" y="818"/>
                  </a:lnTo>
                  <a:lnTo>
                    <a:pt x="1459" y="818"/>
                  </a:lnTo>
                  <a:lnTo>
                    <a:pt x="1459" y="820"/>
                  </a:lnTo>
                  <a:lnTo>
                    <a:pt x="1460" y="820"/>
                  </a:lnTo>
                  <a:lnTo>
                    <a:pt x="1460" y="821"/>
                  </a:lnTo>
                  <a:lnTo>
                    <a:pt x="1461" y="821"/>
                  </a:lnTo>
                  <a:lnTo>
                    <a:pt x="1463" y="821"/>
                  </a:lnTo>
                  <a:lnTo>
                    <a:pt x="1464" y="820"/>
                  </a:lnTo>
                  <a:lnTo>
                    <a:pt x="1465" y="820"/>
                  </a:lnTo>
                  <a:lnTo>
                    <a:pt x="1466" y="818"/>
                  </a:lnTo>
                  <a:lnTo>
                    <a:pt x="1466" y="820"/>
                  </a:lnTo>
                  <a:lnTo>
                    <a:pt x="1467" y="818"/>
                  </a:lnTo>
                  <a:lnTo>
                    <a:pt x="1468" y="817"/>
                  </a:lnTo>
                  <a:lnTo>
                    <a:pt x="1469" y="817"/>
                  </a:lnTo>
                  <a:lnTo>
                    <a:pt x="1472" y="816"/>
                  </a:lnTo>
                  <a:lnTo>
                    <a:pt x="1472" y="815"/>
                  </a:lnTo>
                  <a:lnTo>
                    <a:pt x="1473" y="815"/>
                  </a:lnTo>
                  <a:lnTo>
                    <a:pt x="1474" y="815"/>
                  </a:lnTo>
                  <a:lnTo>
                    <a:pt x="1474" y="816"/>
                  </a:lnTo>
                  <a:lnTo>
                    <a:pt x="1473" y="817"/>
                  </a:lnTo>
                  <a:lnTo>
                    <a:pt x="1474" y="818"/>
                  </a:lnTo>
                  <a:lnTo>
                    <a:pt x="1474" y="817"/>
                  </a:lnTo>
                  <a:lnTo>
                    <a:pt x="1475" y="817"/>
                  </a:lnTo>
                  <a:lnTo>
                    <a:pt x="1475" y="818"/>
                  </a:lnTo>
                  <a:lnTo>
                    <a:pt x="1474" y="820"/>
                  </a:lnTo>
                  <a:lnTo>
                    <a:pt x="1474" y="821"/>
                  </a:lnTo>
                  <a:lnTo>
                    <a:pt x="1475" y="821"/>
                  </a:lnTo>
                  <a:lnTo>
                    <a:pt x="1476" y="820"/>
                  </a:lnTo>
                  <a:lnTo>
                    <a:pt x="1477" y="820"/>
                  </a:lnTo>
                  <a:lnTo>
                    <a:pt x="1478" y="820"/>
                  </a:lnTo>
                  <a:lnTo>
                    <a:pt x="1477" y="820"/>
                  </a:lnTo>
                  <a:lnTo>
                    <a:pt x="1477" y="821"/>
                  </a:lnTo>
                  <a:lnTo>
                    <a:pt x="1478" y="821"/>
                  </a:lnTo>
                  <a:lnTo>
                    <a:pt x="1476" y="822"/>
                  </a:lnTo>
                  <a:lnTo>
                    <a:pt x="1475" y="822"/>
                  </a:lnTo>
                  <a:lnTo>
                    <a:pt x="1474" y="823"/>
                  </a:lnTo>
                  <a:lnTo>
                    <a:pt x="1475" y="823"/>
                  </a:lnTo>
                  <a:lnTo>
                    <a:pt x="1476" y="823"/>
                  </a:lnTo>
                  <a:lnTo>
                    <a:pt x="1477" y="823"/>
                  </a:lnTo>
                  <a:lnTo>
                    <a:pt x="1476" y="823"/>
                  </a:lnTo>
                  <a:lnTo>
                    <a:pt x="1475" y="823"/>
                  </a:lnTo>
                  <a:lnTo>
                    <a:pt x="1476" y="824"/>
                  </a:lnTo>
                  <a:lnTo>
                    <a:pt x="1477" y="824"/>
                  </a:lnTo>
                  <a:lnTo>
                    <a:pt x="1478" y="823"/>
                  </a:lnTo>
                  <a:lnTo>
                    <a:pt x="1479" y="822"/>
                  </a:lnTo>
                  <a:lnTo>
                    <a:pt x="1481" y="822"/>
                  </a:lnTo>
                  <a:lnTo>
                    <a:pt x="1481" y="821"/>
                  </a:lnTo>
                  <a:lnTo>
                    <a:pt x="1482" y="821"/>
                  </a:lnTo>
                  <a:lnTo>
                    <a:pt x="1483" y="821"/>
                  </a:lnTo>
                  <a:lnTo>
                    <a:pt x="1483" y="822"/>
                  </a:lnTo>
                  <a:lnTo>
                    <a:pt x="1484" y="822"/>
                  </a:lnTo>
                  <a:lnTo>
                    <a:pt x="1484" y="823"/>
                  </a:lnTo>
                  <a:lnTo>
                    <a:pt x="1483" y="823"/>
                  </a:lnTo>
                  <a:lnTo>
                    <a:pt x="1482" y="823"/>
                  </a:lnTo>
                  <a:lnTo>
                    <a:pt x="1482" y="824"/>
                  </a:lnTo>
                  <a:lnTo>
                    <a:pt x="1483" y="824"/>
                  </a:lnTo>
                  <a:lnTo>
                    <a:pt x="1484" y="824"/>
                  </a:lnTo>
                  <a:lnTo>
                    <a:pt x="1485" y="824"/>
                  </a:lnTo>
                  <a:lnTo>
                    <a:pt x="1486" y="822"/>
                  </a:lnTo>
                  <a:lnTo>
                    <a:pt x="1487" y="822"/>
                  </a:lnTo>
                  <a:lnTo>
                    <a:pt x="1490" y="821"/>
                  </a:lnTo>
                  <a:lnTo>
                    <a:pt x="1491" y="821"/>
                  </a:lnTo>
                  <a:lnTo>
                    <a:pt x="1492" y="822"/>
                  </a:lnTo>
                  <a:lnTo>
                    <a:pt x="1492" y="823"/>
                  </a:lnTo>
                  <a:lnTo>
                    <a:pt x="1491" y="824"/>
                  </a:lnTo>
                  <a:lnTo>
                    <a:pt x="1491" y="825"/>
                  </a:lnTo>
                  <a:lnTo>
                    <a:pt x="1490" y="825"/>
                  </a:lnTo>
                  <a:lnTo>
                    <a:pt x="1489" y="826"/>
                  </a:lnTo>
                  <a:lnTo>
                    <a:pt x="1490" y="826"/>
                  </a:lnTo>
                  <a:lnTo>
                    <a:pt x="1491" y="825"/>
                  </a:lnTo>
                  <a:lnTo>
                    <a:pt x="1492" y="825"/>
                  </a:lnTo>
                  <a:lnTo>
                    <a:pt x="1493" y="824"/>
                  </a:lnTo>
                  <a:lnTo>
                    <a:pt x="1493" y="823"/>
                  </a:lnTo>
                  <a:lnTo>
                    <a:pt x="1493" y="822"/>
                  </a:lnTo>
                  <a:lnTo>
                    <a:pt x="1493" y="821"/>
                  </a:lnTo>
                  <a:lnTo>
                    <a:pt x="1494" y="821"/>
                  </a:lnTo>
                  <a:lnTo>
                    <a:pt x="1494" y="822"/>
                  </a:lnTo>
                  <a:lnTo>
                    <a:pt x="1495" y="822"/>
                  </a:lnTo>
                  <a:lnTo>
                    <a:pt x="1495" y="823"/>
                  </a:lnTo>
                  <a:lnTo>
                    <a:pt x="1495" y="824"/>
                  </a:lnTo>
                  <a:lnTo>
                    <a:pt x="1496" y="824"/>
                  </a:lnTo>
                  <a:lnTo>
                    <a:pt x="1496" y="825"/>
                  </a:lnTo>
                  <a:lnTo>
                    <a:pt x="1495" y="825"/>
                  </a:lnTo>
                  <a:lnTo>
                    <a:pt x="1496" y="826"/>
                  </a:lnTo>
                  <a:lnTo>
                    <a:pt x="1498" y="827"/>
                  </a:lnTo>
                  <a:lnTo>
                    <a:pt x="1498" y="829"/>
                  </a:lnTo>
                  <a:lnTo>
                    <a:pt x="1498" y="830"/>
                  </a:lnTo>
                  <a:lnTo>
                    <a:pt x="1498" y="827"/>
                  </a:lnTo>
                  <a:lnTo>
                    <a:pt x="1498" y="826"/>
                  </a:lnTo>
                  <a:lnTo>
                    <a:pt x="1498" y="825"/>
                  </a:lnTo>
                  <a:lnTo>
                    <a:pt x="1496" y="824"/>
                  </a:lnTo>
                  <a:lnTo>
                    <a:pt x="1496" y="823"/>
                  </a:lnTo>
                  <a:lnTo>
                    <a:pt x="1496" y="822"/>
                  </a:lnTo>
                  <a:lnTo>
                    <a:pt x="1496" y="821"/>
                  </a:lnTo>
                  <a:lnTo>
                    <a:pt x="1495" y="821"/>
                  </a:lnTo>
                  <a:lnTo>
                    <a:pt x="1495" y="820"/>
                  </a:lnTo>
                  <a:lnTo>
                    <a:pt x="1496" y="820"/>
                  </a:lnTo>
                  <a:lnTo>
                    <a:pt x="1498" y="820"/>
                  </a:lnTo>
                  <a:lnTo>
                    <a:pt x="1499" y="820"/>
                  </a:lnTo>
                  <a:lnTo>
                    <a:pt x="1499" y="818"/>
                  </a:lnTo>
                  <a:lnTo>
                    <a:pt x="1500" y="820"/>
                  </a:lnTo>
                  <a:lnTo>
                    <a:pt x="1500" y="821"/>
                  </a:lnTo>
                  <a:lnTo>
                    <a:pt x="1500" y="822"/>
                  </a:lnTo>
                  <a:lnTo>
                    <a:pt x="1500" y="823"/>
                  </a:lnTo>
                  <a:lnTo>
                    <a:pt x="1500" y="824"/>
                  </a:lnTo>
                  <a:lnTo>
                    <a:pt x="1499" y="824"/>
                  </a:lnTo>
                  <a:lnTo>
                    <a:pt x="1499" y="825"/>
                  </a:lnTo>
                  <a:lnTo>
                    <a:pt x="1499" y="826"/>
                  </a:lnTo>
                  <a:lnTo>
                    <a:pt x="1500" y="826"/>
                  </a:lnTo>
                  <a:lnTo>
                    <a:pt x="1500" y="825"/>
                  </a:lnTo>
                  <a:lnTo>
                    <a:pt x="1500" y="824"/>
                  </a:lnTo>
                  <a:lnTo>
                    <a:pt x="1501" y="825"/>
                  </a:lnTo>
                  <a:lnTo>
                    <a:pt x="1502" y="825"/>
                  </a:lnTo>
                  <a:lnTo>
                    <a:pt x="1502" y="826"/>
                  </a:lnTo>
                  <a:lnTo>
                    <a:pt x="1502" y="829"/>
                  </a:lnTo>
                  <a:lnTo>
                    <a:pt x="1503" y="829"/>
                  </a:lnTo>
                  <a:lnTo>
                    <a:pt x="1503" y="827"/>
                  </a:lnTo>
                  <a:lnTo>
                    <a:pt x="1503" y="825"/>
                  </a:lnTo>
                  <a:lnTo>
                    <a:pt x="1504" y="826"/>
                  </a:lnTo>
                  <a:lnTo>
                    <a:pt x="1505" y="827"/>
                  </a:lnTo>
                  <a:lnTo>
                    <a:pt x="1504" y="827"/>
                  </a:lnTo>
                  <a:lnTo>
                    <a:pt x="1504" y="829"/>
                  </a:lnTo>
                  <a:lnTo>
                    <a:pt x="1504" y="830"/>
                  </a:lnTo>
                  <a:lnTo>
                    <a:pt x="1503" y="831"/>
                  </a:lnTo>
                  <a:lnTo>
                    <a:pt x="1504" y="831"/>
                  </a:lnTo>
                  <a:lnTo>
                    <a:pt x="1504" y="832"/>
                  </a:lnTo>
                  <a:lnTo>
                    <a:pt x="1505" y="833"/>
                  </a:lnTo>
                  <a:lnTo>
                    <a:pt x="1505" y="834"/>
                  </a:lnTo>
                  <a:lnTo>
                    <a:pt x="1505" y="833"/>
                  </a:lnTo>
                  <a:lnTo>
                    <a:pt x="1505" y="832"/>
                  </a:lnTo>
                  <a:lnTo>
                    <a:pt x="1504" y="832"/>
                  </a:lnTo>
                  <a:lnTo>
                    <a:pt x="1504" y="831"/>
                  </a:lnTo>
                  <a:lnTo>
                    <a:pt x="1505" y="830"/>
                  </a:lnTo>
                  <a:lnTo>
                    <a:pt x="1504" y="829"/>
                  </a:lnTo>
                  <a:lnTo>
                    <a:pt x="1505" y="827"/>
                  </a:lnTo>
                  <a:lnTo>
                    <a:pt x="1505" y="829"/>
                  </a:lnTo>
                  <a:lnTo>
                    <a:pt x="1505" y="830"/>
                  </a:lnTo>
                  <a:lnTo>
                    <a:pt x="1507" y="830"/>
                  </a:lnTo>
                  <a:lnTo>
                    <a:pt x="1507" y="829"/>
                  </a:lnTo>
                  <a:lnTo>
                    <a:pt x="1505" y="827"/>
                  </a:lnTo>
                  <a:lnTo>
                    <a:pt x="1507" y="826"/>
                  </a:lnTo>
                  <a:lnTo>
                    <a:pt x="1508" y="826"/>
                  </a:lnTo>
                  <a:lnTo>
                    <a:pt x="1508" y="827"/>
                  </a:lnTo>
                  <a:lnTo>
                    <a:pt x="1508" y="829"/>
                  </a:lnTo>
                  <a:lnTo>
                    <a:pt x="1509" y="829"/>
                  </a:lnTo>
                  <a:lnTo>
                    <a:pt x="1508" y="829"/>
                  </a:lnTo>
                  <a:lnTo>
                    <a:pt x="1508" y="830"/>
                  </a:lnTo>
                  <a:lnTo>
                    <a:pt x="1507" y="832"/>
                  </a:lnTo>
                  <a:lnTo>
                    <a:pt x="1507" y="833"/>
                  </a:lnTo>
                  <a:lnTo>
                    <a:pt x="1507" y="834"/>
                  </a:lnTo>
                  <a:lnTo>
                    <a:pt x="1508" y="834"/>
                  </a:lnTo>
                  <a:lnTo>
                    <a:pt x="1508" y="835"/>
                  </a:lnTo>
                  <a:lnTo>
                    <a:pt x="1507" y="835"/>
                  </a:lnTo>
                  <a:lnTo>
                    <a:pt x="1507" y="837"/>
                  </a:lnTo>
                  <a:lnTo>
                    <a:pt x="1507" y="838"/>
                  </a:lnTo>
                  <a:lnTo>
                    <a:pt x="1507" y="839"/>
                  </a:lnTo>
                  <a:lnTo>
                    <a:pt x="1507" y="840"/>
                  </a:lnTo>
                  <a:lnTo>
                    <a:pt x="1507" y="841"/>
                  </a:lnTo>
                  <a:lnTo>
                    <a:pt x="1508" y="839"/>
                  </a:lnTo>
                  <a:lnTo>
                    <a:pt x="1508" y="838"/>
                  </a:lnTo>
                  <a:lnTo>
                    <a:pt x="1509" y="838"/>
                  </a:lnTo>
                  <a:lnTo>
                    <a:pt x="1509" y="837"/>
                  </a:lnTo>
                  <a:lnTo>
                    <a:pt x="1509" y="835"/>
                  </a:lnTo>
                  <a:lnTo>
                    <a:pt x="1509" y="837"/>
                  </a:lnTo>
                  <a:lnTo>
                    <a:pt x="1509" y="838"/>
                  </a:lnTo>
                  <a:lnTo>
                    <a:pt x="1509" y="839"/>
                  </a:lnTo>
                  <a:lnTo>
                    <a:pt x="1509" y="840"/>
                  </a:lnTo>
                  <a:lnTo>
                    <a:pt x="1509" y="841"/>
                  </a:lnTo>
                  <a:lnTo>
                    <a:pt x="1509" y="842"/>
                  </a:lnTo>
                  <a:lnTo>
                    <a:pt x="1508" y="845"/>
                  </a:lnTo>
                  <a:lnTo>
                    <a:pt x="1508" y="846"/>
                  </a:lnTo>
                  <a:lnTo>
                    <a:pt x="1508" y="847"/>
                  </a:lnTo>
                  <a:lnTo>
                    <a:pt x="1509" y="847"/>
                  </a:lnTo>
                  <a:lnTo>
                    <a:pt x="1509" y="848"/>
                  </a:lnTo>
                  <a:lnTo>
                    <a:pt x="1509" y="846"/>
                  </a:lnTo>
                  <a:lnTo>
                    <a:pt x="1509" y="845"/>
                  </a:lnTo>
                  <a:lnTo>
                    <a:pt x="1509" y="843"/>
                  </a:lnTo>
                  <a:lnTo>
                    <a:pt x="1510" y="842"/>
                  </a:lnTo>
                  <a:lnTo>
                    <a:pt x="1510" y="841"/>
                  </a:lnTo>
                  <a:lnTo>
                    <a:pt x="1510" y="840"/>
                  </a:lnTo>
                  <a:lnTo>
                    <a:pt x="1511" y="840"/>
                  </a:lnTo>
                  <a:lnTo>
                    <a:pt x="1511" y="839"/>
                  </a:lnTo>
                  <a:lnTo>
                    <a:pt x="1511" y="837"/>
                  </a:lnTo>
                  <a:lnTo>
                    <a:pt x="1511" y="835"/>
                  </a:lnTo>
                  <a:lnTo>
                    <a:pt x="1511" y="834"/>
                  </a:lnTo>
                  <a:lnTo>
                    <a:pt x="1512" y="834"/>
                  </a:lnTo>
                  <a:lnTo>
                    <a:pt x="1512" y="833"/>
                  </a:lnTo>
                  <a:lnTo>
                    <a:pt x="1512" y="834"/>
                  </a:lnTo>
                  <a:lnTo>
                    <a:pt x="1513" y="834"/>
                  </a:lnTo>
                  <a:lnTo>
                    <a:pt x="1513" y="835"/>
                  </a:lnTo>
                  <a:lnTo>
                    <a:pt x="1513" y="837"/>
                  </a:lnTo>
                  <a:lnTo>
                    <a:pt x="1513" y="835"/>
                  </a:lnTo>
                  <a:lnTo>
                    <a:pt x="1513" y="834"/>
                  </a:lnTo>
                  <a:lnTo>
                    <a:pt x="1515" y="833"/>
                  </a:lnTo>
                  <a:lnTo>
                    <a:pt x="1515" y="832"/>
                  </a:lnTo>
                  <a:lnTo>
                    <a:pt x="1515" y="833"/>
                  </a:lnTo>
                  <a:lnTo>
                    <a:pt x="1515" y="834"/>
                  </a:lnTo>
                  <a:lnTo>
                    <a:pt x="1516" y="835"/>
                  </a:lnTo>
                  <a:lnTo>
                    <a:pt x="1515" y="839"/>
                  </a:lnTo>
                  <a:lnTo>
                    <a:pt x="1516" y="839"/>
                  </a:lnTo>
                  <a:lnTo>
                    <a:pt x="1516" y="840"/>
                  </a:lnTo>
                  <a:lnTo>
                    <a:pt x="1515" y="840"/>
                  </a:lnTo>
                  <a:lnTo>
                    <a:pt x="1515" y="842"/>
                  </a:lnTo>
                  <a:lnTo>
                    <a:pt x="1515" y="843"/>
                  </a:lnTo>
                  <a:lnTo>
                    <a:pt x="1515" y="842"/>
                  </a:lnTo>
                  <a:lnTo>
                    <a:pt x="1516" y="840"/>
                  </a:lnTo>
                  <a:lnTo>
                    <a:pt x="1516" y="838"/>
                  </a:lnTo>
                  <a:lnTo>
                    <a:pt x="1516" y="837"/>
                  </a:lnTo>
                  <a:lnTo>
                    <a:pt x="1516" y="835"/>
                  </a:lnTo>
                  <a:lnTo>
                    <a:pt x="1516" y="834"/>
                  </a:lnTo>
                  <a:lnTo>
                    <a:pt x="1516" y="833"/>
                  </a:lnTo>
                  <a:lnTo>
                    <a:pt x="1517" y="832"/>
                  </a:lnTo>
                  <a:lnTo>
                    <a:pt x="1518" y="832"/>
                  </a:lnTo>
                  <a:lnTo>
                    <a:pt x="1517" y="832"/>
                  </a:lnTo>
                  <a:lnTo>
                    <a:pt x="1517" y="831"/>
                  </a:lnTo>
                  <a:lnTo>
                    <a:pt x="1517" y="830"/>
                  </a:lnTo>
                  <a:lnTo>
                    <a:pt x="1517" y="829"/>
                  </a:lnTo>
                  <a:lnTo>
                    <a:pt x="1518" y="827"/>
                  </a:lnTo>
                  <a:lnTo>
                    <a:pt x="1519" y="829"/>
                  </a:lnTo>
                  <a:lnTo>
                    <a:pt x="1520" y="829"/>
                  </a:lnTo>
                  <a:lnTo>
                    <a:pt x="1520" y="830"/>
                  </a:lnTo>
                  <a:lnTo>
                    <a:pt x="1520" y="831"/>
                  </a:lnTo>
                  <a:lnTo>
                    <a:pt x="1521" y="831"/>
                  </a:lnTo>
                  <a:lnTo>
                    <a:pt x="1521" y="832"/>
                  </a:lnTo>
                  <a:lnTo>
                    <a:pt x="1520" y="832"/>
                  </a:lnTo>
                  <a:lnTo>
                    <a:pt x="1520" y="833"/>
                  </a:lnTo>
                  <a:lnTo>
                    <a:pt x="1520" y="834"/>
                  </a:lnTo>
                  <a:lnTo>
                    <a:pt x="1519" y="834"/>
                  </a:lnTo>
                  <a:lnTo>
                    <a:pt x="1518" y="835"/>
                  </a:lnTo>
                  <a:lnTo>
                    <a:pt x="1519" y="837"/>
                  </a:lnTo>
                  <a:lnTo>
                    <a:pt x="1519" y="835"/>
                  </a:lnTo>
                  <a:lnTo>
                    <a:pt x="1520" y="835"/>
                  </a:lnTo>
                  <a:lnTo>
                    <a:pt x="1520" y="834"/>
                  </a:lnTo>
                  <a:lnTo>
                    <a:pt x="1520" y="835"/>
                  </a:lnTo>
                  <a:lnTo>
                    <a:pt x="1522" y="834"/>
                  </a:lnTo>
                  <a:lnTo>
                    <a:pt x="1522" y="833"/>
                  </a:lnTo>
                  <a:lnTo>
                    <a:pt x="1524" y="832"/>
                  </a:lnTo>
                  <a:lnTo>
                    <a:pt x="1525" y="832"/>
                  </a:lnTo>
                  <a:lnTo>
                    <a:pt x="1525" y="831"/>
                  </a:lnTo>
                  <a:lnTo>
                    <a:pt x="1526" y="830"/>
                  </a:lnTo>
                  <a:lnTo>
                    <a:pt x="1525" y="830"/>
                  </a:lnTo>
                  <a:lnTo>
                    <a:pt x="1525" y="829"/>
                  </a:lnTo>
                  <a:lnTo>
                    <a:pt x="1526" y="829"/>
                  </a:lnTo>
                  <a:lnTo>
                    <a:pt x="1526" y="830"/>
                  </a:lnTo>
                  <a:lnTo>
                    <a:pt x="1527" y="831"/>
                  </a:lnTo>
                  <a:lnTo>
                    <a:pt x="1527" y="830"/>
                  </a:lnTo>
                  <a:lnTo>
                    <a:pt x="1528" y="830"/>
                  </a:lnTo>
                  <a:lnTo>
                    <a:pt x="1528" y="831"/>
                  </a:lnTo>
                  <a:lnTo>
                    <a:pt x="1528" y="832"/>
                  </a:lnTo>
                  <a:lnTo>
                    <a:pt x="1528" y="833"/>
                  </a:lnTo>
                  <a:lnTo>
                    <a:pt x="1528" y="834"/>
                  </a:lnTo>
                  <a:lnTo>
                    <a:pt x="1527" y="834"/>
                  </a:lnTo>
                  <a:lnTo>
                    <a:pt x="1527" y="837"/>
                  </a:lnTo>
                  <a:lnTo>
                    <a:pt x="1527" y="838"/>
                  </a:lnTo>
                  <a:lnTo>
                    <a:pt x="1526" y="839"/>
                  </a:lnTo>
                  <a:lnTo>
                    <a:pt x="1527" y="839"/>
                  </a:lnTo>
                  <a:lnTo>
                    <a:pt x="1527" y="840"/>
                  </a:lnTo>
                  <a:lnTo>
                    <a:pt x="1527" y="841"/>
                  </a:lnTo>
                  <a:lnTo>
                    <a:pt x="1526" y="841"/>
                  </a:lnTo>
                  <a:lnTo>
                    <a:pt x="1526" y="842"/>
                  </a:lnTo>
                  <a:lnTo>
                    <a:pt x="1526" y="843"/>
                  </a:lnTo>
                  <a:lnTo>
                    <a:pt x="1526" y="845"/>
                  </a:lnTo>
                  <a:lnTo>
                    <a:pt x="1527" y="843"/>
                  </a:lnTo>
                  <a:lnTo>
                    <a:pt x="1527" y="845"/>
                  </a:lnTo>
                  <a:lnTo>
                    <a:pt x="1527" y="846"/>
                  </a:lnTo>
                  <a:lnTo>
                    <a:pt x="1527" y="848"/>
                  </a:lnTo>
                  <a:lnTo>
                    <a:pt x="1528" y="847"/>
                  </a:lnTo>
                  <a:lnTo>
                    <a:pt x="1528" y="846"/>
                  </a:lnTo>
                  <a:lnTo>
                    <a:pt x="1528" y="845"/>
                  </a:lnTo>
                  <a:lnTo>
                    <a:pt x="1527" y="843"/>
                  </a:lnTo>
                  <a:lnTo>
                    <a:pt x="1527" y="842"/>
                  </a:lnTo>
                  <a:lnTo>
                    <a:pt x="1527" y="841"/>
                  </a:lnTo>
                  <a:lnTo>
                    <a:pt x="1528" y="840"/>
                  </a:lnTo>
                  <a:lnTo>
                    <a:pt x="1528" y="839"/>
                  </a:lnTo>
                  <a:lnTo>
                    <a:pt x="1529" y="833"/>
                  </a:lnTo>
                  <a:lnTo>
                    <a:pt x="1529" y="832"/>
                  </a:lnTo>
                  <a:lnTo>
                    <a:pt x="1530" y="832"/>
                  </a:lnTo>
                  <a:lnTo>
                    <a:pt x="1530" y="833"/>
                  </a:lnTo>
                  <a:lnTo>
                    <a:pt x="1530" y="831"/>
                  </a:lnTo>
                  <a:lnTo>
                    <a:pt x="1530" y="829"/>
                  </a:lnTo>
                  <a:lnTo>
                    <a:pt x="1529" y="827"/>
                  </a:lnTo>
                  <a:lnTo>
                    <a:pt x="1529" y="826"/>
                  </a:lnTo>
                  <a:lnTo>
                    <a:pt x="1529" y="825"/>
                  </a:lnTo>
                  <a:lnTo>
                    <a:pt x="1530" y="825"/>
                  </a:lnTo>
                  <a:lnTo>
                    <a:pt x="1530" y="826"/>
                  </a:lnTo>
                  <a:lnTo>
                    <a:pt x="1532" y="826"/>
                  </a:lnTo>
                  <a:lnTo>
                    <a:pt x="1532" y="825"/>
                  </a:lnTo>
                  <a:lnTo>
                    <a:pt x="1530" y="824"/>
                  </a:lnTo>
                  <a:lnTo>
                    <a:pt x="1532" y="824"/>
                  </a:lnTo>
                  <a:lnTo>
                    <a:pt x="1533" y="825"/>
                  </a:lnTo>
                  <a:lnTo>
                    <a:pt x="1533" y="826"/>
                  </a:lnTo>
                  <a:lnTo>
                    <a:pt x="1533" y="827"/>
                  </a:lnTo>
                  <a:lnTo>
                    <a:pt x="1532" y="829"/>
                  </a:lnTo>
                  <a:lnTo>
                    <a:pt x="1532" y="830"/>
                  </a:lnTo>
                  <a:lnTo>
                    <a:pt x="1533" y="831"/>
                  </a:lnTo>
                  <a:lnTo>
                    <a:pt x="1532" y="832"/>
                  </a:lnTo>
                  <a:lnTo>
                    <a:pt x="1532" y="834"/>
                  </a:lnTo>
                  <a:lnTo>
                    <a:pt x="1533" y="834"/>
                  </a:lnTo>
                  <a:lnTo>
                    <a:pt x="1533" y="833"/>
                  </a:lnTo>
                  <a:lnTo>
                    <a:pt x="1533" y="832"/>
                  </a:lnTo>
                  <a:lnTo>
                    <a:pt x="1533" y="831"/>
                  </a:lnTo>
                  <a:lnTo>
                    <a:pt x="1533" y="830"/>
                  </a:lnTo>
                  <a:lnTo>
                    <a:pt x="1533" y="829"/>
                  </a:lnTo>
                  <a:lnTo>
                    <a:pt x="1534" y="829"/>
                  </a:lnTo>
                  <a:lnTo>
                    <a:pt x="1534" y="827"/>
                  </a:lnTo>
                  <a:lnTo>
                    <a:pt x="1535" y="827"/>
                  </a:lnTo>
                  <a:lnTo>
                    <a:pt x="1535" y="829"/>
                  </a:lnTo>
                  <a:lnTo>
                    <a:pt x="1535" y="827"/>
                  </a:lnTo>
                  <a:lnTo>
                    <a:pt x="1535" y="826"/>
                  </a:lnTo>
                  <a:lnTo>
                    <a:pt x="1534" y="825"/>
                  </a:lnTo>
                  <a:lnTo>
                    <a:pt x="1535" y="825"/>
                  </a:lnTo>
                  <a:lnTo>
                    <a:pt x="1536" y="825"/>
                  </a:lnTo>
                  <a:lnTo>
                    <a:pt x="1536" y="826"/>
                  </a:lnTo>
                  <a:lnTo>
                    <a:pt x="1536" y="825"/>
                  </a:lnTo>
                  <a:lnTo>
                    <a:pt x="1537" y="825"/>
                  </a:lnTo>
                  <a:lnTo>
                    <a:pt x="1537" y="827"/>
                  </a:lnTo>
                  <a:lnTo>
                    <a:pt x="1537" y="830"/>
                  </a:lnTo>
                  <a:lnTo>
                    <a:pt x="1538" y="831"/>
                  </a:lnTo>
                  <a:lnTo>
                    <a:pt x="1538" y="830"/>
                  </a:lnTo>
                  <a:lnTo>
                    <a:pt x="1538" y="829"/>
                  </a:lnTo>
                  <a:lnTo>
                    <a:pt x="1538" y="830"/>
                  </a:lnTo>
                  <a:lnTo>
                    <a:pt x="1539" y="830"/>
                  </a:lnTo>
                  <a:lnTo>
                    <a:pt x="1541" y="830"/>
                  </a:lnTo>
                  <a:lnTo>
                    <a:pt x="1542" y="830"/>
                  </a:lnTo>
                  <a:lnTo>
                    <a:pt x="1541" y="831"/>
                  </a:lnTo>
                  <a:lnTo>
                    <a:pt x="1541" y="832"/>
                  </a:lnTo>
                  <a:lnTo>
                    <a:pt x="1541" y="833"/>
                  </a:lnTo>
                  <a:lnTo>
                    <a:pt x="1542" y="833"/>
                  </a:lnTo>
                  <a:lnTo>
                    <a:pt x="1542" y="832"/>
                  </a:lnTo>
                  <a:lnTo>
                    <a:pt x="1542" y="831"/>
                  </a:lnTo>
                  <a:lnTo>
                    <a:pt x="1543" y="832"/>
                  </a:lnTo>
                  <a:lnTo>
                    <a:pt x="1542" y="832"/>
                  </a:lnTo>
                  <a:lnTo>
                    <a:pt x="1543" y="833"/>
                  </a:lnTo>
                  <a:lnTo>
                    <a:pt x="1543" y="834"/>
                  </a:lnTo>
                  <a:lnTo>
                    <a:pt x="1543" y="833"/>
                  </a:lnTo>
                  <a:lnTo>
                    <a:pt x="1544" y="833"/>
                  </a:lnTo>
                  <a:lnTo>
                    <a:pt x="1545" y="833"/>
                  </a:lnTo>
                  <a:lnTo>
                    <a:pt x="1545" y="832"/>
                  </a:lnTo>
                  <a:lnTo>
                    <a:pt x="1546" y="832"/>
                  </a:lnTo>
                  <a:lnTo>
                    <a:pt x="1546" y="833"/>
                  </a:lnTo>
                  <a:lnTo>
                    <a:pt x="1547" y="833"/>
                  </a:lnTo>
                  <a:lnTo>
                    <a:pt x="1546" y="832"/>
                  </a:lnTo>
                  <a:lnTo>
                    <a:pt x="1547" y="832"/>
                  </a:lnTo>
                  <a:lnTo>
                    <a:pt x="1548" y="832"/>
                  </a:lnTo>
                  <a:lnTo>
                    <a:pt x="1550" y="832"/>
                  </a:lnTo>
                  <a:lnTo>
                    <a:pt x="1551" y="831"/>
                  </a:lnTo>
                  <a:lnTo>
                    <a:pt x="1551" y="832"/>
                  </a:lnTo>
                  <a:lnTo>
                    <a:pt x="1552" y="831"/>
                  </a:lnTo>
                  <a:lnTo>
                    <a:pt x="1553" y="831"/>
                  </a:lnTo>
                  <a:lnTo>
                    <a:pt x="1553" y="832"/>
                  </a:lnTo>
                  <a:lnTo>
                    <a:pt x="1554" y="832"/>
                  </a:lnTo>
                  <a:lnTo>
                    <a:pt x="1554" y="831"/>
                  </a:lnTo>
                  <a:lnTo>
                    <a:pt x="1553" y="831"/>
                  </a:lnTo>
                  <a:lnTo>
                    <a:pt x="1553" y="830"/>
                  </a:lnTo>
                  <a:lnTo>
                    <a:pt x="1556" y="827"/>
                  </a:lnTo>
                  <a:lnTo>
                    <a:pt x="1558" y="827"/>
                  </a:lnTo>
                  <a:lnTo>
                    <a:pt x="1558" y="829"/>
                  </a:lnTo>
                  <a:lnTo>
                    <a:pt x="1559" y="829"/>
                  </a:lnTo>
                  <a:lnTo>
                    <a:pt x="1561" y="827"/>
                  </a:lnTo>
                  <a:lnTo>
                    <a:pt x="1562" y="827"/>
                  </a:lnTo>
                  <a:lnTo>
                    <a:pt x="1562" y="826"/>
                  </a:lnTo>
                  <a:lnTo>
                    <a:pt x="1563" y="825"/>
                  </a:lnTo>
                  <a:lnTo>
                    <a:pt x="1564" y="825"/>
                  </a:lnTo>
                  <a:lnTo>
                    <a:pt x="1565" y="826"/>
                  </a:lnTo>
                  <a:lnTo>
                    <a:pt x="1567" y="826"/>
                  </a:lnTo>
                  <a:lnTo>
                    <a:pt x="1567" y="825"/>
                  </a:lnTo>
                  <a:lnTo>
                    <a:pt x="1568" y="826"/>
                  </a:lnTo>
                  <a:lnTo>
                    <a:pt x="1569" y="826"/>
                  </a:lnTo>
                  <a:lnTo>
                    <a:pt x="1570" y="826"/>
                  </a:lnTo>
                  <a:lnTo>
                    <a:pt x="1571" y="825"/>
                  </a:lnTo>
                  <a:lnTo>
                    <a:pt x="1571" y="824"/>
                  </a:lnTo>
                  <a:lnTo>
                    <a:pt x="1572" y="824"/>
                  </a:lnTo>
                  <a:lnTo>
                    <a:pt x="1573" y="824"/>
                  </a:lnTo>
                  <a:lnTo>
                    <a:pt x="1575" y="824"/>
                  </a:lnTo>
                  <a:lnTo>
                    <a:pt x="1575" y="825"/>
                  </a:lnTo>
                  <a:lnTo>
                    <a:pt x="1576" y="824"/>
                  </a:lnTo>
                  <a:lnTo>
                    <a:pt x="1576" y="825"/>
                  </a:lnTo>
                  <a:lnTo>
                    <a:pt x="1577" y="825"/>
                  </a:lnTo>
                  <a:lnTo>
                    <a:pt x="1576" y="825"/>
                  </a:lnTo>
                  <a:lnTo>
                    <a:pt x="1576" y="826"/>
                  </a:lnTo>
                  <a:lnTo>
                    <a:pt x="1575" y="826"/>
                  </a:lnTo>
                  <a:lnTo>
                    <a:pt x="1576" y="826"/>
                  </a:lnTo>
                  <a:lnTo>
                    <a:pt x="1577" y="826"/>
                  </a:lnTo>
                  <a:lnTo>
                    <a:pt x="1577" y="827"/>
                  </a:lnTo>
                  <a:lnTo>
                    <a:pt x="1577" y="829"/>
                  </a:lnTo>
                  <a:lnTo>
                    <a:pt x="1572" y="831"/>
                  </a:lnTo>
                  <a:lnTo>
                    <a:pt x="1572" y="832"/>
                  </a:lnTo>
                  <a:lnTo>
                    <a:pt x="1576" y="830"/>
                  </a:lnTo>
                  <a:lnTo>
                    <a:pt x="1577" y="830"/>
                  </a:lnTo>
                  <a:lnTo>
                    <a:pt x="1576" y="830"/>
                  </a:lnTo>
                  <a:lnTo>
                    <a:pt x="1576" y="831"/>
                  </a:lnTo>
                  <a:lnTo>
                    <a:pt x="1576" y="832"/>
                  </a:lnTo>
                  <a:lnTo>
                    <a:pt x="1576" y="833"/>
                  </a:lnTo>
                  <a:lnTo>
                    <a:pt x="1576" y="834"/>
                  </a:lnTo>
                  <a:lnTo>
                    <a:pt x="1575" y="834"/>
                  </a:lnTo>
                  <a:lnTo>
                    <a:pt x="1575" y="835"/>
                  </a:lnTo>
                  <a:lnTo>
                    <a:pt x="1572" y="835"/>
                  </a:lnTo>
                  <a:lnTo>
                    <a:pt x="1572" y="837"/>
                  </a:lnTo>
                  <a:lnTo>
                    <a:pt x="1571" y="837"/>
                  </a:lnTo>
                  <a:lnTo>
                    <a:pt x="1570" y="837"/>
                  </a:lnTo>
                  <a:lnTo>
                    <a:pt x="1570" y="838"/>
                  </a:lnTo>
                  <a:lnTo>
                    <a:pt x="1565" y="841"/>
                  </a:lnTo>
                  <a:lnTo>
                    <a:pt x="1567" y="842"/>
                  </a:lnTo>
                  <a:lnTo>
                    <a:pt x="1565" y="843"/>
                  </a:lnTo>
                  <a:lnTo>
                    <a:pt x="1567" y="843"/>
                  </a:lnTo>
                  <a:lnTo>
                    <a:pt x="1568" y="842"/>
                  </a:lnTo>
                  <a:lnTo>
                    <a:pt x="1568" y="841"/>
                  </a:lnTo>
                  <a:lnTo>
                    <a:pt x="1568" y="842"/>
                  </a:lnTo>
                  <a:lnTo>
                    <a:pt x="1568" y="843"/>
                  </a:lnTo>
                  <a:lnTo>
                    <a:pt x="1567" y="843"/>
                  </a:lnTo>
                  <a:lnTo>
                    <a:pt x="1567" y="845"/>
                  </a:lnTo>
                  <a:lnTo>
                    <a:pt x="1568" y="845"/>
                  </a:lnTo>
                  <a:lnTo>
                    <a:pt x="1567" y="846"/>
                  </a:lnTo>
                  <a:lnTo>
                    <a:pt x="1565" y="847"/>
                  </a:lnTo>
                  <a:lnTo>
                    <a:pt x="1563" y="849"/>
                  </a:lnTo>
                  <a:lnTo>
                    <a:pt x="1562" y="850"/>
                  </a:lnTo>
                  <a:lnTo>
                    <a:pt x="1561" y="854"/>
                  </a:lnTo>
                  <a:lnTo>
                    <a:pt x="1561" y="855"/>
                  </a:lnTo>
                  <a:lnTo>
                    <a:pt x="1558" y="856"/>
                  </a:lnTo>
                  <a:lnTo>
                    <a:pt x="1556" y="858"/>
                  </a:lnTo>
                  <a:lnTo>
                    <a:pt x="1554" y="860"/>
                  </a:lnTo>
                  <a:lnTo>
                    <a:pt x="1554" y="862"/>
                  </a:lnTo>
                  <a:lnTo>
                    <a:pt x="1553" y="863"/>
                  </a:lnTo>
                  <a:lnTo>
                    <a:pt x="1551" y="865"/>
                  </a:lnTo>
                  <a:lnTo>
                    <a:pt x="1550" y="865"/>
                  </a:lnTo>
                  <a:lnTo>
                    <a:pt x="1548" y="866"/>
                  </a:lnTo>
                  <a:lnTo>
                    <a:pt x="1547" y="867"/>
                  </a:lnTo>
                  <a:lnTo>
                    <a:pt x="1548" y="867"/>
                  </a:lnTo>
                  <a:lnTo>
                    <a:pt x="1550" y="868"/>
                  </a:lnTo>
                  <a:lnTo>
                    <a:pt x="1551" y="867"/>
                  </a:lnTo>
                  <a:lnTo>
                    <a:pt x="1553" y="865"/>
                  </a:lnTo>
                  <a:lnTo>
                    <a:pt x="1555" y="862"/>
                  </a:lnTo>
                  <a:lnTo>
                    <a:pt x="1558" y="859"/>
                  </a:lnTo>
                  <a:lnTo>
                    <a:pt x="1560" y="857"/>
                  </a:lnTo>
                  <a:lnTo>
                    <a:pt x="1560" y="856"/>
                  </a:lnTo>
                  <a:lnTo>
                    <a:pt x="1561" y="856"/>
                  </a:lnTo>
                  <a:lnTo>
                    <a:pt x="1562" y="855"/>
                  </a:lnTo>
                  <a:lnTo>
                    <a:pt x="1562" y="854"/>
                  </a:lnTo>
                  <a:lnTo>
                    <a:pt x="1563" y="851"/>
                  </a:lnTo>
                  <a:lnTo>
                    <a:pt x="1563" y="850"/>
                  </a:lnTo>
                  <a:lnTo>
                    <a:pt x="1564" y="850"/>
                  </a:lnTo>
                  <a:lnTo>
                    <a:pt x="1564" y="849"/>
                  </a:lnTo>
                  <a:lnTo>
                    <a:pt x="1564" y="848"/>
                  </a:lnTo>
                  <a:lnTo>
                    <a:pt x="1565" y="848"/>
                  </a:lnTo>
                  <a:lnTo>
                    <a:pt x="1565" y="849"/>
                  </a:lnTo>
                  <a:lnTo>
                    <a:pt x="1565" y="851"/>
                  </a:lnTo>
                  <a:lnTo>
                    <a:pt x="1564" y="852"/>
                  </a:lnTo>
                  <a:lnTo>
                    <a:pt x="1564" y="854"/>
                  </a:lnTo>
                  <a:lnTo>
                    <a:pt x="1564" y="855"/>
                  </a:lnTo>
                  <a:lnTo>
                    <a:pt x="1564" y="856"/>
                  </a:lnTo>
                  <a:lnTo>
                    <a:pt x="1564" y="857"/>
                  </a:lnTo>
                  <a:lnTo>
                    <a:pt x="1563" y="858"/>
                  </a:lnTo>
                  <a:lnTo>
                    <a:pt x="1560" y="859"/>
                  </a:lnTo>
                  <a:lnTo>
                    <a:pt x="1558" y="862"/>
                  </a:lnTo>
                  <a:lnTo>
                    <a:pt x="1560" y="860"/>
                  </a:lnTo>
                  <a:lnTo>
                    <a:pt x="1560" y="863"/>
                  </a:lnTo>
                  <a:lnTo>
                    <a:pt x="1560" y="864"/>
                  </a:lnTo>
                  <a:lnTo>
                    <a:pt x="1559" y="864"/>
                  </a:lnTo>
                  <a:lnTo>
                    <a:pt x="1558" y="865"/>
                  </a:lnTo>
                  <a:lnTo>
                    <a:pt x="1558" y="866"/>
                  </a:lnTo>
                  <a:lnTo>
                    <a:pt x="1556" y="867"/>
                  </a:lnTo>
                  <a:lnTo>
                    <a:pt x="1555" y="868"/>
                  </a:lnTo>
                  <a:lnTo>
                    <a:pt x="1555" y="870"/>
                  </a:lnTo>
                  <a:lnTo>
                    <a:pt x="1554" y="871"/>
                  </a:lnTo>
                  <a:lnTo>
                    <a:pt x="1554" y="872"/>
                  </a:lnTo>
                  <a:lnTo>
                    <a:pt x="1553" y="873"/>
                  </a:lnTo>
                  <a:lnTo>
                    <a:pt x="1553" y="874"/>
                  </a:lnTo>
                  <a:lnTo>
                    <a:pt x="1551" y="875"/>
                  </a:lnTo>
                  <a:lnTo>
                    <a:pt x="1547" y="876"/>
                  </a:lnTo>
                  <a:lnTo>
                    <a:pt x="1546" y="876"/>
                  </a:lnTo>
                  <a:lnTo>
                    <a:pt x="1546" y="877"/>
                  </a:lnTo>
                  <a:lnTo>
                    <a:pt x="1547" y="877"/>
                  </a:lnTo>
                  <a:lnTo>
                    <a:pt x="1548" y="877"/>
                  </a:lnTo>
                  <a:lnTo>
                    <a:pt x="1547" y="879"/>
                  </a:lnTo>
                  <a:lnTo>
                    <a:pt x="1546" y="879"/>
                  </a:lnTo>
                  <a:lnTo>
                    <a:pt x="1545" y="881"/>
                  </a:lnTo>
                  <a:lnTo>
                    <a:pt x="1544" y="882"/>
                  </a:lnTo>
                  <a:lnTo>
                    <a:pt x="1543" y="882"/>
                  </a:lnTo>
                  <a:lnTo>
                    <a:pt x="1544" y="883"/>
                  </a:lnTo>
                  <a:lnTo>
                    <a:pt x="1545" y="883"/>
                  </a:lnTo>
                  <a:lnTo>
                    <a:pt x="1546" y="883"/>
                  </a:lnTo>
                  <a:lnTo>
                    <a:pt x="1545" y="883"/>
                  </a:lnTo>
                  <a:lnTo>
                    <a:pt x="1545" y="884"/>
                  </a:lnTo>
                  <a:lnTo>
                    <a:pt x="1545" y="885"/>
                  </a:lnTo>
                  <a:lnTo>
                    <a:pt x="1545" y="887"/>
                  </a:lnTo>
                  <a:lnTo>
                    <a:pt x="1546" y="887"/>
                  </a:lnTo>
                  <a:lnTo>
                    <a:pt x="1546" y="888"/>
                  </a:lnTo>
                  <a:lnTo>
                    <a:pt x="1547" y="888"/>
                  </a:lnTo>
                  <a:lnTo>
                    <a:pt x="1547" y="889"/>
                  </a:lnTo>
                  <a:lnTo>
                    <a:pt x="1548" y="889"/>
                  </a:lnTo>
                  <a:lnTo>
                    <a:pt x="1547" y="889"/>
                  </a:lnTo>
                  <a:lnTo>
                    <a:pt x="1547" y="890"/>
                  </a:lnTo>
                  <a:lnTo>
                    <a:pt x="1546" y="890"/>
                  </a:lnTo>
                  <a:lnTo>
                    <a:pt x="1545" y="890"/>
                  </a:lnTo>
                  <a:lnTo>
                    <a:pt x="1544" y="890"/>
                  </a:lnTo>
                  <a:lnTo>
                    <a:pt x="1542" y="889"/>
                  </a:lnTo>
                  <a:lnTo>
                    <a:pt x="1541" y="889"/>
                  </a:lnTo>
                  <a:lnTo>
                    <a:pt x="1539" y="889"/>
                  </a:lnTo>
                  <a:lnTo>
                    <a:pt x="1537" y="889"/>
                  </a:lnTo>
                  <a:lnTo>
                    <a:pt x="1533" y="890"/>
                  </a:lnTo>
                  <a:lnTo>
                    <a:pt x="1532" y="889"/>
                  </a:lnTo>
                  <a:lnTo>
                    <a:pt x="1530" y="890"/>
                  </a:lnTo>
                  <a:lnTo>
                    <a:pt x="1528" y="889"/>
                  </a:lnTo>
                  <a:lnTo>
                    <a:pt x="1528" y="888"/>
                  </a:lnTo>
                  <a:lnTo>
                    <a:pt x="1528" y="889"/>
                  </a:lnTo>
                  <a:lnTo>
                    <a:pt x="1529" y="890"/>
                  </a:lnTo>
                  <a:lnTo>
                    <a:pt x="1529" y="891"/>
                  </a:lnTo>
                  <a:lnTo>
                    <a:pt x="1529" y="892"/>
                  </a:lnTo>
                  <a:lnTo>
                    <a:pt x="1530" y="891"/>
                  </a:lnTo>
                  <a:lnTo>
                    <a:pt x="1532" y="891"/>
                  </a:lnTo>
                  <a:lnTo>
                    <a:pt x="1533" y="891"/>
                  </a:lnTo>
                  <a:lnTo>
                    <a:pt x="1535" y="890"/>
                  </a:lnTo>
                  <a:lnTo>
                    <a:pt x="1539" y="890"/>
                  </a:lnTo>
                  <a:lnTo>
                    <a:pt x="1541" y="890"/>
                  </a:lnTo>
                  <a:lnTo>
                    <a:pt x="1542" y="890"/>
                  </a:lnTo>
                  <a:lnTo>
                    <a:pt x="1544" y="891"/>
                  </a:lnTo>
                  <a:lnTo>
                    <a:pt x="1545" y="891"/>
                  </a:lnTo>
                  <a:lnTo>
                    <a:pt x="1546" y="890"/>
                  </a:lnTo>
                  <a:lnTo>
                    <a:pt x="1548" y="891"/>
                  </a:lnTo>
                  <a:lnTo>
                    <a:pt x="1548" y="890"/>
                  </a:lnTo>
                  <a:lnTo>
                    <a:pt x="1550" y="890"/>
                  </a:lnTo>
                  <a:lnTo>
                    <a:pt x="1550" y="891"/>
                  </a:lnTo>
                  <a:lnTo>
                    <a:pt x="1551" y="891"/>
                  </a:lnTo>
                  <a:lnTo>
                    <a:pt x="1551" y="892"/>
                  </a:lnTo>
                  <a:lnTo>
                    <a:pt x="1550" y="892"/>
                  </a:lnTo>
                  <a:lnTo>
                    <a:pt x="1548" y="892"/>
                  </a:lnTo>
                  <a:lnTo>
                    <a:pt x="1547" y="894"/>
                  </a:lnTo>
                  <a:lnTo>
                    <a:pt x="1547" y="897"/>
                  </a:lnTo>
                  <a:lnTo>
                    <a:pt x="1546" y="897"/>
                  </a:lnTo>
                  <a:lnTo>
                    <a:pt x="1546" y="898"/>
                  </a:lnTo>
                  <a:lnTo>
                    <a:pt x="1546" y="899"/>
                  </a:lnTo>
                  <a:lnTo>
                    <a:pt x="1546" y="898"/>
                  </a:lnTo>
                  <a:lnTo>
                    <a:pt x="1545" y="898"/>
                  </a:lnTo>
                  <a:lnTo>
                    <a:pt x="1545" y="899"/>
                  </a:lnTo>
                  <a:lnTo>
                    <a:pt x="1546" y="899"/>
                  </a:lnTo>
                  <a:lnTo>
                    <a:pt x="1548" y="898"/>
                  </a:lnTo>
                  <a:lnTo>
                    <a:pt x="1550" y="897"/>
                  </a:lnTo>
                  <a:lnTo>
                    <a:pt x="1551" y="897"/>
                  </a:lnTo>
                  <a:lnTo>
                    <a:pt x="1550" y="898"/>
                  </a:lnTo>
                  <a:lnTo>
                    <a:pt x="1550" y="899"/>
                  </a:lnTo>
                  <a:lnTo>
                    <a:pt x="1548" y="901"/>
                  </a:lnTo>
                  <a:lnTo>
                    <a:pt x="1547" y="901"/>
                  </a:lnTo>
                  <a:lnTo>
                    <a:pt x="1547" y="902"/>
                  </a:lnTo>
                  <a:lnTo>
                    <a:pt x="1550" y="900"/>
                  </a:lnTo>
                  <a:lnTo>
                    <a:pt x="1551" y="899"/>
                  </a:lnTo>
                  <a:lnTo>
                    <a:pt x="1551" y="898"/>
                  </a:lnTo>
                  <a:lnTo>
                    <a:pt x="1552" y="898"/>
                  </a:lnTo>
                  <a:lnTo>
                    <a:pt x="1552" y="899"/>
                  </a:lnTo>
                  <a:lnTo>
                    <a:pt x="1553" y="899"/>
                  </a:lnTo>
                  <a:lnTo>
                    <a:pt x="1553" y="898"/>
                  </a:lnTo>
                  <a:lnTo>
                    <a:pt x="1553" y="897"/>
                  </a:lnTo>
                  <a:lnTo>
                    <a:pt x="1552" y="898"/>
                  </a:lnTo>
                  <a:lnTo>
                    <a:pt x="1551" y="897"/>
                  </a:lnTo>
                  <a:lnTo>
                    <a:pt x="1552" y="897"/>
                  </a:lnTo>
                  <a:lnTo>
                    <a:pt x="1552" y="896"/>
                  </a:lnTo>
                  <a:lnTo>
                    <a:pt x="1553" y="896"/>
                  </a:lnTo>
                  <a:lnTo>
                    <a:pt x="1553" y="894"/>
                  </a:lnTo>
                  <a:lnTo>
                    <a:pt x="1553" y="893"/>
                  </a:lnTo>
                  <a:lnTo>
                    <a:pt x="1553" y="892"/>
                  </a:lnTo>
                  <a:lnTo>
                    <a:pt x="1553" y="891"/>
                  </a:lnTo>
                  <a:lnTo>
                    <a:pt x="1553" y="890"/>
                  </a:lnTo>
                  <a:lnTo>
                    <a:pt x="1554" y="890"/>
                  </a:lnTo>
                  <a:lnTo>
                    <a:pt x="1553" y="890"/>
                  </a:lnTo>
                  <a:lnTo>
                    <a:pt x="1553" y="889"/>
                  </a:lnTo>
                  <a:lnTo>
                    <a:pt x="1554" y="889"/>
                  </a:lnTo>
                  <a:lnTo>
                    <a:pt x="1555" y="888"/>
                  </a:lnTo>
                  <a:lnTo>
                    <a:pt x="1554" y="888"/>
                  </a:lnTo>
                  <a:lnTo>
                    <a:pt x="1553" y="889"/>
                  </a:lnTo>
                  <a:lnTo>
                    <a:pt x="1552" y="888"/>
                  </a:lnTo>
                  <a:lnTo>
                    <a:pt x="1552" y="887"/>
                  </a:lnTo>
                  <a:lnTo>
                    <a:pt x="1554" y="887"/>
                  </a:lnTo>
                  <a:lnTo>
                    <a:pt x="1558" y="884"/>
                  </a:lnTo>
                  <a:lnTo>
                    <a:pt x="1558" y="883"/>
                  </a:lnTo>
                  <a:lnTo>
                    <a:pt x="1559" y="882"/>
                  </a:lnTo>
                  <a:lnTo>
                    <a:pt x="1559" y="881"/>
                  </a:lnTo>
                  <a:lnTo>
                    <a:pt x="1559" y="879"/>
                  </a:lnTo>
                  <a:lnTo>
                    <a:pt x="1559" y="877"/>
                  </a:lnTo>
                  <a:lnTo>
                    <a:pt x="1560" y="877"/>
                  </a:lnTo>
                  <a:lnTo>
                    <a:pt x="1560" y="876"/>
                  </a:lnTo>
                  <a:lnTo>
                    <a:pt x="1561" y="876"/>
                  </a:lnTo>
                  <a:lnTo>
                    <a:pt x="1561" y="875"/>
                  </a:lnTo>
                  <a:lnTo>
                    <a:pt x="1561" y="874"/>
                  </a:lnTo>
                  <a:lnTo>
                    <a:pt x="1561" y="875"/>
                  </a:lnTo>
                  <a:lnTo>
                    <a:pt x="1562" y="875"/>
                  </a:lnTo>
                  <a:lnTo>
                    <a:pt x="1562" y="874"/>
                  </a:lnTo>
                  <a:lnTo>
                    <a:pt x="1563" y="874"/>
                  </a:lnTo>
                  <a:lnTo>
                    <a:pt x="1563" y="873"/>
                  </a:lnTo>
                  <a:lnTo>
                    <a:pt x="1563" y="872"/>
                  </a:lnTo>
                  <a:lnTo>
                    <a:pt x="1564" y="872"/>
                  </a:lnTo>
                  <a:lnTo>
                    <a:pt x="1563" y="871"/>
                  </a:lnTo>
                  <a:lnTo>
                    <a:pt x="1562" y="871"/>
                  </a:lnTo>
                  <a:lnTo>
                    <a:pt x="1562" y="870"/>
                  </a:lnTo>
                  <a:lnTo>
                    <a:pt x="1562" y="868"/>
                  </a:lnTo>
                  <a:lnTo>
                    <a:pt x="1562" y="867"/>
                  </a:lnTo>
                  <a:lnTo>
                    <a:pt x="1563" y="865"/>
                  </a:lnTo>
                  <a:lnTo>
                    <a:pt x="1563" y="864"/>
                  </a:lnTo>
                  <a:lnTo>
                    <a:pt x="1563" y="863"/>
                  </a:lnTo>
                  <a:lnTo>
                    <a:pt x="1562" y="863"/>
                  </a:lnTo>
                  <a:lnTo>
                    <a:pt x="1563" y="863"/>
                  </a:lnTo>
                  <a:lnTo>
                    <a:pt x="1564" y="860"/>
                  </a:lnTo>
                  <a:lnTo>
                    <a:pt x="1565" y="859"/>
                  </a:lnTo>
                  <a:lnTo>
                    <a:pt x="1567" y="857"/>
                  </a:lnTo>
                  <a:lnTo>
                    <a:pt x="1570" y="852"/>
                  </a:lnTo>
                  <a:lnTo>
                    <a:pt x="1571" y="851"/>
                  </a:lnTo>
                  <a:lnTo>
                    <a:pt x="1572" y="850"/>
                  </a:lnTo>
                  <a:lnTo>
                    <a:pt x="1572" y="849"/>
                  </a:lnTo>
                  <a:lnTo>
                    <a:pt x="1579" y="847"/>
                  </a:lnTo>
                  <a:lnTo>
                    <a:pt x="1579" y="846"/>
                  </a:lnTo>
                  <a:lnTo>
                    <a:pt x="1578" y="846"/>
                  </a:lnTo>
                  <a:lnTo>
                    <a:pt x="1577" y="846"/>
                  </a:lnTo>
                  <a:lnTo>
                    <a:pt x="1576" y="847"/>
                  </a:lnTo>
                  <a:lnTo>
                    <a:pt x="1575" y="847"/>
                  </a:lnTo>
                  <a:lnTo>
                    <a:pt x="1573" y="847"/>
                  </a:lnTo>
                  <a:lnTo>
                    <a:pt x="1571" y="848"/>
                  </a:lnTo>
                  <a:lnTo>
                    <a:pt x="1571" y="849"/>
                  </a:lnTo>
                  <a:lnTo>
                    <a:pt x="1570" y="849"/>
                  </a:lnTo>
                  <a:lnTo>
                    <a:pt x="1570" y="850"/>
                  </a:lnTo>
                  <a:lnTo>
                    <a:pt x="1570" y="851"/>
                  </a:lnTo>
                  <a:lnTo>
                    <a:pt x="1569" y="851"/>
                  </a:lnTo>
                  <a:lnTo>
                    <a:pt x="1568" y="851"/>
                  </a:lnTo>
                  <a:lnTo>
                    <a:pt x="1567" y="851"/>
                  </a:lnTo>
                  <a:lnTo>
                    <a:pt x="1565" y="850"/>
                  </a:lnTo>
                  <a:lnTo>
                    <a:pt x="1565" y="849"/>
                  </a:lnTo>
                  <a:lnTo>
                    <a:pt x="1565" y="848"/>
                  </a:lnTo>
                  <a:lnTo>
                    <a:pt x="1567" y="848"/>
                  </a:lnTo>
                  <a:lnTo>
                    <a:pt x="1568" y="847"/>
                  </a:lnTo>
                  <a:lnTo>
                    <a:pt x="1568" y="846"/>
                  </a:lnTo>
                  <a:lnTo>
                    <a:pt x="1570" y="845"/>
                  </a:lnTo>
                  <a:lnTo>
                    <a:pt x="1571" y="843"/>
                  </a:lnTo>
                  <a:lnTo>
                    <a:pt x="1572" y="843"/>
                  </a:lnTo>
                  <a:lnTo>
                    <a:pt x="1573" y="843"/>
                  </a:lnTo>
                  <a:lnTo>
                    <a:pt x="1575" y="843"/>
                  </a:lnTo>
                  <a:lnTo>
                    <a:pt x="1575" y="842"/>
                  </a:lnTo>
                  <a:lnTo>
                    <a:pt x="1575" y="843"/>
                  </a:lnTo>
                  <a:lnTo>
                    <a:pt x="1576" y="842"/>
                  </a:lnTo>
                  <a:lnTo>
                    <a:pt x="1577" y="841"/>
                  </a:lnTo>
                  <a:lnTo>
                    <a:pt x="1577" y="842"/>
                  </a:lnTo>
                  <a:lnTo>
                    <a:pt x="1578" y="841"/>
                  </a:lnTo>
                  <a:lnTo>
                    <a:pt x="1580" y="840"/>
                  </a:lnTo>
                  <a:lnTo>
                    <a:pt x="1580" y="841"/>
                  </a:lnTo>
                  <a:lnTo>
                    <a:pt x="1580" y="840"/>
                  </a:lnTo>
                  <a:lnTo>
                    <a:pt x="1581" y="840"/>
                  </a:lnTo>
                  <a:lnTo>
                    <a:pt x="1582" y="839"/>
                  </a:lnTo>
                  <a:lnTo>
                    <a:pt x="1584" y="839"/>
                  </a:lnTo>
                  <a:lnTo>
                    <a:pt x="1585" y="839"/>
                  </a:lnTo>
                  <a:lnTo>
                    <a:pt x="1585" y="840"/>
                  </a:lnTo>
                  <a:lnTo>
                    <a:pt x="1585" y="839"/>
                  </a:lnTo>
                  <a:lnTo>
                    <a:pt x="1586" y="839"/>
                  </a:lnTo>
                  <a:lnTo>
                    <a:pt x="1586" y="840"/>
                  </a:lnTo>
                  <a:lnTo>
                    <a:pt x="1587" y="841"/>
                  </a:lnTo>
                  <a:lnTo>
                    <a:pt x="1589" y="842"/>
                  </a:lnTo>
                  <a:lnTo>
                    <a:pt x="1590" y="843"/>
                  </a:lnTo>
                  <a:lnTo>
                    <a:pt x="1591" y="843"/>
                  </a:lnTo>
                  <a:lnTo>
                    <a:pt x="1593" y="843"/>
                  </a:lnTo>
                  <a:lnTo>
                    <a:pt x="1594" y="843"/>
                  </a:lnTo>
                  <a:lnTo>
                    <a:pt x="1593" y="843"/>
                  </a:lnTo>
                  <a:lnTo>
                    <a:pt x="1591" y="845"/>
                  </a:lnTo>
                  <a:lnTo>
                    <a:pt x="1593" y="845"/>
                  </a:lnTo>
                  <a:lnTo>
                    <a:pt x="1593" y="846"/>
                  </a:lnTo>
                  <a:lnTo>
                    <a:pt x="1594" y="846"/>
                  </a:lnTo>
                  <a:lnTo>
                    <a:pt x="1595" y="846"/>
                  </a:lnTo>
                  <a:lnTo>
                    <a:pt x="1596" y="846"/>
                  </a:lnTo>
                  <a:lnTo>
                    <a:pt x="1597" y="846"/>
                  </a:lnTo>
                  <a:lnTo>
                    <a:pt x="1596" y="847"/>
                  </a:lnTo>
                  <a:lnTo>
                    <a:pt x="1597" y="847"/>
                  </a:lnTo>
                  <a:lnTo>
                    <a:pt x="1596" y="848"/>
                  </a:lnTo>
                  <a:lnTo>
                    <a:pt x="1596" y="849"/>
                  </a:lnTo>
                  <a:lnTo>
                    <a:pt x="1597" y="849"/>
                  </a:lnTo>
                  <a:lnTo>
                    <a:pt x="1597" y="851"/>
                  </a:lnTo>
                  <a:lnTo>
                    <a:pt x="1596" y="851"/>
                  </a:lnTo>
                  <a:lnTo>
                    <a:pt x="1595" y="854"/>
                  </a:lnTo>
                  <a:lnTo>
                    <a:pt x="1594" y="856"/>
                  </a:lnTo>
                  <a:lnTo>
                    <a:pt x="1593" y="857"/>
                  </a:lnTo>
                  <a:lnTo>
                    <a:pt x="1594" y="859"/>
                  </a:lnTo>
                  <a:lnTo>
                    <a:pt x="1594" y="858"/>
                  </a:lnTo>
                  <a:lnTo>
                    <a:pt x="1595" y="857"/>
                  </a:lnTo>
                  <a:lnTo>
                    <a:pt x="1595" y="858"/>
                  </a:lnTo>
                  <a:lnTo>
                    <a:pt x="1595" y="857"/>
                  </a:lnTo>
                  <a:lnTo>
                    <a:pt x="1596" y="857"/>
                  </a:lnTo>
                  <a:lnTo>
                    <a:pt x="1597" y="857"/>
                  </a:lnTo>
                  <a:lnTo>
                    <a:pt x="1598" y="858"/>
                  </a:lnTo>
                  <a:lnTo>
                    <a:pt x="1599" y="858"/>
                  </a:lnTo>
                  <a:lnTo>
                    <a:pt x="1599" y="859"/>
                  </a:lnTo>
                  <a:lnTo>
                    <a:pt x="1599" y="860"/>
                  </a:lnTo>
                  <a:lnTo>
                    <a:pt x="1599" y="862"/>
                  </a:lnTo>
                  <a:lnTo>
                    <a:pt x="1601" y="862"/>
                  </a:lnTo>
                  <a:lnTo>
                    <a:pt x="1601" y="860"/>
                  </a:lnTo>
                  <a:lnTo>
                    <a:pt x="1602" y="860"/>
                  </a:lnTo>
                  <a:lnTo>
                    <a:pt x="1601" y="860"/>
                  </a:lnTo>
                  <a:lnTo>
                    <a:pt x="1601" y="859"/>
                  </a:lnTo>
                  <a:lnTo>
                    <a:pt x="1602" y="856"/>
                  </a:lnTo>
                  <a:lnTo>
                    <a:pt x="1602" y="855"/>
                  </a:lnTo>
                  <a:lnTo>
                    <a:pt x="1601" y="855"/>
                  </a:lnTo>
                  <a:lnTo>
                    <a:pt x="1601" y="856"/>
                  </a:lnTo>
                  <a:lnTo>
                    <a:pt x="1601" y="855"/>
                  </a:lnTo>
                  <a:lnTo>
                    <a:pt x="1601" y="854"/>
                  </a:lnTo>
                  <a:lnTo>
                    <a:pt x="1601" y="852"/>
                  </a:lnTo>
                  <a:lnTo>
                    <a:pt x="1601" y="851"/>
                  </a:lnTo>
                  <a:lnTo>
                    <a:pt x="1601" y="850"/>
                  </a:lnTo>
                  <a:lnTo>
                    <a:pt x="1601" y="849"/>
                  </a:lnTo>
                  <a:lnTo>
                    <a:pt x="1601" y="848"/>
                  </a:lnTo>
                  <a:lnTo>
                    <a:pt x="1601" y="847"/>
                  </a:lnTo>
                  <a:lnTo>
                    <a:pt x="1602" y="847"/>
                  </a:lnTo>
                  <a:lnTo>
                    <a:pt x="1603" y="847"/>
                  </a:lnTo>
                  <a:lnTo>
                    <a:pt x="1603" y="846"/>
                  </a:lnTo>
                  <a:lnTo>
                    <a:pt x="1604" y="846"/>
                  </a:lnTo>
                  <a:lnTo>
                    <a:pt x="1605" y="845"/>
                  </a:lnTo>
                  <a:lnTo>
                    <a:pt x="1604" y="845"/>
                  </a:lnTo>
                  <a:lnTo>
                    <a:pt x="1605" y="845"/>
                  </a:lnTo>
                  <a:lnTo>
                    <a:pt x="1606" y="845"/>
                  </a:lnTo>
                  <a:lnTo>
                    <a:pt x="1607" y="843"/>
                  </a:lnTo>
                  <a:lnTo>
                    <a:pt x="1606" y="843"/>
                  </a:lnTo>
                  <a:lnTo>
                    <a:pt x="1606" y="842"/>
                  </a:lnTo>
                  <a:lnTo>
                    <a:pt x="1607" y="842"/>
                  </a:lnTo>
                  <a:lnTo>
                    <a:pt x="1607" y="841"/>
                  </a:lnTo>
                  <a:lnTo>
                    <a:pt x="1608" y="840"/>
                  </a:lnTo>
                  <a:lnTo>
                    <a:pt x="1610" y="840"/>
                  </a:lnTo>
                  <a:lnTo>
                    <a:pt x="1610" y="841"/>
                  </a:lnTo>
                  <a:lnTo>
                    <a:pt x="1611" y="841"/>
                  </a:lnTo>
                  <a:lnTo>
                    <a:pt x="1610" y="842"/>
                  </a:lnTo>
                  <a:lnTo>
                    <a:pt x="1608" y="843"/>
                  </a:lnTo>
                  <a:lnTo>
                    <a:pt x="1608" y="845"/>
                  </a:lnTo>
                  <a:lnTo>
                    <a:pt x="1608" y="846"/>
                  </a:lnTo>
                  <a:lnTo>
                    <a:pt x="1606" y="847"/>
                  </a:lnTo>
                  <a:lnTo>
                    <a:pt x="1608" y="846"/>
                  </a:lnTo>
                  <a:lnTo>
                    <a:pt x="1610" y="846"/>
                  </a:lnTo>
                  <a:lnTo>
                    <a:pt x="1613" y="845"/>
                  </a:lnTo>
                  <a:lnTo>
                    <a:pt x="1613" y="843"/>
                  </a:lnTo>
                  <a:lnTo>
                    <a:pt x="1614" y="843"/>
                  </a:lnTo>
                  <a:lnTo>
                    <a:pt x="1615" y="843"/>
                  </a:lnTo>
                  <a:lnTo>
                    <a:pt x="1616" y="843"/>
                  </a:lnTo>
                  <a:lnTo>
                    <a:pt x="1615" y="843"/>
                  </a:lnTo>
                  <a:lnTo>
                    <a:pt x="1615" y="845"/>
                  </a:lnTo>
                  <a:lnTo>
                    <a:pt x="1614" y="845"/>
                  </a:lnTo>
                  <a:lnTo>
                    <a:pt x="1615" y="845"/>
                  </a:lnTo>
                  <a:lnTo>
                    <a:pt x="1616" y="843"/>
                  </a:lnTo>
                  <a:lnTo>
                    <a:pt x="1618" y="842"/>
                  </a:lnTo>
                  <a:lnTo>
                    <a:pt x="1619" y="842"/>
                  </a:lnTo>
                  <a:lnTo>
                    <a:pt x="1620" y="841"/>
                  </a:lnTo>
                  <a:lnTo>
                    <a:pt x="1621" y="841"/>
                  </a:lnTo>
                  <a:lnTo>
                    <a:pt x="1622" y="842"/>
                  </a:lnTo>
                  <a:lnTo>
                    <a:pt x="1622" y="843"/>
                  </a:lnTo>
                  <a:lnTo>
                    <a:pt x="1621" y="843"/>
                  </a:lnTo>
                  <a:lnTo>
                    <a:pt x="1618" y="845"/>
                  </a:lnTo>
                  <a:lnTo>
                    <a:pt x="1616" y="845"/>
                  </a:lnTo>
                  <a:lnTo>
                    <a:pt x="1618" y="846"/>
                  </a:lnTo>
                  <a:lnTo>
                    <a:pt x="1622" y="845"/>
                  </a:lnTo>
                  <a:lnTo>
                    <a:pt x="1623" y="846"/>
                  </a:lnTo>
                  <a:lnTo>
                    <a:pt x="1624" y="846"/>
                  </a:lnTo>
                  <a:lnTo>
                    <a:pt x="1625" y="846"/>
                  </a:lnTo>
                  <a:lnTo>
                    <a:pt x="1625" y="847"/>
                  </a:lnTo>
                  <a:lnTo>
                    <a:pt x="1624" y="848"/>
                  </a:lnTo>
                  <a:lnTo>
                    <a:pt x="1625" y="848"/>
                  </a:lnTo>
                  <a:lnTo>
                    <a:pt x="1625" y="847"/>
                  </a:lnTo>
                  <a:lnTo>
                    <a:pt x="1625" y="846"/>
                  </a:lnTo>
                  <a:lnTo>
                    <a:pt x="1627" y="846"/>
                  </a:lnTo>
                  <a:lnTo>
                    <a:pt x="1628" y="846"/>
                  </a:lnTo>
                  <a:lnTo>
                    <a:pt x="1628" y="847"/>
                  </a:lnTo>
                  <a:lnTo>
                    <a:pt x="1629" y="847"/>
                  </a:lnTo>
                  <a:lnTo>
                    <a:pt x="1630" y="847"/>
                  </a:lnTo>
                  <a:lnTo>
                    <a:pt x="1629" y="848"/>
                  </a:lnTo>
                  <a:lnTo>
                    <a:pt x="1629" y="849"/>
                  </a:lnTo>
                  <a:lnTo>
                    <a:pt x="1629" y="848"/>
                  </a:lnTo>
                  <a:lnTo>
                    <a:pt x="1630" y="848"/>
                  </a:lnTo>
                  <a:lnTo>
                    <a:pt x="1631" y="848"/>
                  </a:lnTo>
                  <a:lnTo>
                    <a:pt x="1631" y="849"/>
                  </a:lnTo>
                  <a:lnTo>
                    <a:pt x="1631" y="850"/>
                  </a:lnTo>
                  <a:lnTo>
                    <a:pt x="1632" y="850"/>
                  </a:lnTo>
                  <a:lnTo>
                    <a:pt x="1632" y="849"/>
                  </a:lnTo>
                  <a:lnTo>
                    <a:pt x="1632" y="848"/>
                  </a:lnTo>
                  <a:lnTo>
                    <a:pt x="1632" y="849"/>
                  </a:lnTo>
                  <a:lnTo>
                    <a:pt x="1632" y="850"/>
                  </a:lnTo>
                  <a:lnTo>
                    <a:pt x="1631" y="851"/>
                  </a:lnTo>
                  <a:lnTo>
                    <a:pt x="1632" y="851"/>
                  </a:lnTo>
                  <a:lnTo>
                    <a:pt x="1633" y="851"/>
                  </a:lnTo>
                  <a:lnTo>
                    <a:pt x="1634" y="851"/>
                  </a:lnTo>
                  <a:lnTo>
                    <a:pt x="1634" y="854"/>
                  </a:lnTo>
                  <a:lnTo>
                    <a:pt x="1634" y="855"/>
                  </a:lnTo>
                  <a:lnTo>
                    <a:pt x="1632" y="855"/>
                  </a:lnTo>
                  <a:lnTo>
                    <a:pt x="1632" y="856"/>
                  </a:lnTo>
                  <a:lnTo>
                    <a:pt x="1632" y="855"/>
                  </a:lnTo>
                  <a:lnTo>
                    <a:pt x="1633" y="855"/>
                  </a:lnTo>
                  <a:lnTo>
                    <a:pt x="1634" y="856"/>
                  </a:lnTo>
                  <a:lnTo>
                    <a:pt x="1634" y="857"/>
                  </a:lnTo>
                  <a:lnTo>
                    <a:pt x="1634" y="858"/>
                  </a:lnTo>
                  <a:lnTo>
                    <a:pt x="1633" y="858"/>
                  </a:lnTo>
                  <a:lnTo>
                    <a:pt x="1632" y="858"/>
                  </a:lnTo>
                  <a:lnTo>
                    <a:pt x="1631" y="859"/>
                  </a:lnTo>
                  <a:lnTo>
                    <a:pt x="1630" y="860"/>
                  </a:lnTo>
                  <a:lnTo>
                    <a:pt x="1631" y="859"/>
                  </a:lnTo>
                  <a:lnTo>
                    <a:pt x="1631" y="860"/>
                  </a:lnTo>
                  <a:lnTo>
                    <a:pt x="1631" y="862"/>
                  </a:lnTo>
                  <a:lnTo>
                    <a:pt x="1632" y="862"/>
                  </a:lnTo>
                  <a:lnTo>
                    <a:pt x="1632" y="860"/>
                  </a:lnTo>
                  <a:lnTo>
                    <a:pt x="1634" y="859"/>
                  </a:lnTo>
                  <a:lnTo>
                    <a:pt x="1636" y="859"/>
                  </a:lnTo>
                  <a:lnTo>
                    <a:pt x="1637" y="859"/>
                  </a:lnTo>
                  <a:lnTo>
                    <a:pt x="1636" y="859"/>
                  </a:lnTo>
                  <a:lnTo>
                    <a:pt x="1636" y="860"/>
                  </a:lnTo>
                  <a:lnTo>
                    <a:pt x="1637" y="860"/>
                  </a:lnTo>
                  <a:lnTo>
                    <a:pt x="1638" y="860"/>
                  </a:lnTo>
                  <a:lnTo>
                    <a:pt x="1639" y="862"/>
                  </a:lnTo>
                  <a:lnTo>
                    <a:pt x="1640" y="862"/>
                  </a:lnTo>
                  <a:lnTo>
                    <a:pt x="1640" y="863"/>
                  </a:lnTo>
                  <a:lnTo>
                    <a:pt x="1639" y="864"/>
                  </a:lnTo>
                  <a:lnTo>
                    <a:pt x="1638" y="865"/>
                  </a:lnTo>
                  <a:lnTo>
                    <a:pt x="1638" y="866"/>
                  </a:lnTo>
                  <a:lnTo>
                    <a:pt x="1639" y="865"/>
                  </a:lnTo>
                  <a:lnTo>
                    <a:pt x="1639" y="866"/>
                  </a:lnTo>
                  <a:lnTo>
                    <a:pt x="1638" y="867"/>
                  </a:lnTo>
                  <a:lnTo>
                    <a:pt x="1637" y="867"/>
                  </a:lnTo>
                  <a:lnTo>
                    <a:pt x="1634" y="867"/>
                  </a:lnTo>
                  <a:lnTo>
                    <a:pt x="1636" y="868"/>
                  </a:lnTo>
                  <a:lnTo>
                    <a:pt x="1637" y="868"/>
                  </a:lnTo>
                  <a:lnTo>
                    <a:pt x="1638" y="867"/>
                  </a:lnTo>
                  <a:lnTo>
                    <a:pt x="1638" y="868"/>
                  </a:lnTo>
                  <a:lnTo>
                    <a:pt x="1639" y="868"/>
                  </a:lnTo>
                  <a:lnTo>
                    <a:pt x="1640" y="868"/>
                  </a:lnTo>
                  <a:lnTo>
                    <a:pt x="1640" y="870"/>
                  </a:lnTo>
                  <a:lnTo>
                    <a:pt x="1641" y="870"/>
                  </a:lnTo>
                  <a:lnTo>
                    <a:pt x="1641" y="868"/>
                  </a:lnTo>
                  <a:lnTo>
                    <a:pt x="1642" y="868"/>
                  </a:lnTo>
                  <a:lnTo>
                    <a:pt x="1644" y="867"/>
                  </a:lnTo>
                  <a:lnTo>
                    <a:pt x="1645" y="867"/>
                  </a:lnTo>
                  <a:lnTo>
                    <a:pt x="1646" y="867"/>
                  </a:lnTo>
                  <a:lnTo>
                    <a:pt x="1646" y="868"/>
                  </a:lnTo>
                  <a:lnTo>
                    <a:pt x="1646" y="870"/>
                  </a:lnTo>
                  <a:lnTo>
                    <a:pt x="1645" y="870"/>
                  </a:lnTo>
                  <a:lnTo>
                    <a:pt x="1644" y="871"/>
                  </a:lnTo>
                  <a:lnTo>
                    <a:pt x="1642" y="871"/>
                  </a:lnTo>
                  <a:lnTo>
                    <a:pt x="1640" y="871"/>
                  </a:lnTo>
                  <a:lnTo>
                    <a:pt x="1639" y="872"/>
                  </a:lnTo>
                  <a:lnTo>
                    <a:pt x="1639" y="873"/>
                  </a:lnTo>
                  <a:lnTo>
                    <a:pt x="1640" y="872"/>
                  </a:lnTo>
                  <a:lnTo>
                    <a:pt x="1641" y="872"/>
                  </a:lnTo>
                  <a:lnTo>
                    <a:pt x="1642" y="872"/>
                  </a:lnTo>
                  <a:lnTo>
                    <a:pt x="1641" y="873"/>
                  </a:lnTo>
                  <a:lnTo>
                    <a:pt x="1641" y="874"/>
                  </a:lnTo>
                  <a:lnTo>
                    <a:pt x="1642" y="873"/>
                  </a:lnTo>
                  <a:lnTo>
                    <a:pt x="1644" y="874"/>
                  </a:lnTo>
                  <a:lnTo>
                    <a:pt x="1642" y="874"/>
                  </a:lnTo>
                  <a:lnTo>
                    <a:pt x="1641" y="874"/>
                  </a:lnTo>
                  <a:lnTo>
                    <a:pt x="1640" y="875"/>
                  </a:lnTo>
                  <a:lnTo>
                    <a:pt x="1639" y="877"/>
                  </a:lnTo>
                  <a:lnTo>
                    <a:pt x="1638" y="877"/>
                  </a:lnTo>
                  <a:lnTo>
                    <a:pt x="1637" y="877"/>
                  </a:lnTo>
                  <a:lnTo>
                    <a:pt x="1636" y="877"/>
                  </a:lnTo>
                  <a:lnTo>
                    <a:pt x="1634" y="879"/>
                  </a:lnTo>
                  <a:lnTo>
                    <a:pt x="1633" y="879"/>
                  </a:lnTo>
                  <a:lnTo>
                    <a:pt x="1634" y="879"/>
                  </a:lnTo>
                  <a:lnTo>
                    <a:pt x="1637" y="877"/>
                  </a:lnTo>
                  <a:lnTo>
                    <a:pt x="1638" y="877"/>
                  </a:lnTo>
                  <a:lnTo>
                    <a:pt x="1639" y="877"/>
                  </a:lnTo>
                  <a:lnTo>
                    <a:pt x="1640" y="876"/>
                  </a:lnTo>
                  <a:lnTo>
                    <a:pt x="1640" y="875"/>
                  </a:lnTo>
                  <a:lnTo>
                    <a:pt x="1641" y="875"/>
                  </a:lnTo>
                  <a:lnTo>
                    <a:pt x="1642" y="875"/>
                  </a:lnTo>
                  <a:lnTo>
                    <a:pt x="1644" y="875"/>
                  </a:lnTo>
                  <a:lnTo>
                    <a:pt x="1646" y="874"/>
                  </a:lnTo>
                  <a:lnTo>
                    <a:pt x="1647" y="873"/>
                  </a:lnTo>
                  <a:lnTo>
                    <a:pt x="1647" y="874"/>
                  </a:lnTo>
                  <a:lnTo>
                    <a:pt x="1648" y="873"/>
                  </a:lnTo>
                  <a:lnTo>
                    <a:pt x="1649" y="873"/>
                  </a:lnTo>
                  <a:lnTo>
                    <a:pt x="1649" y="874"/>
                  </a:lnTo>
                  <a:lnTo>
                    <a:pt x="1650" y="874"/>
                  </a:lnTo>
                  <a:lnTo>
                    <a:pt x="1651" y="873"/>
                  </a:lnTo>
                  <a:lnTo>
                    <a:pt x="1653" y="874"/>
                  </a:lnTo>
                  <a:lnTo>
                    <a:pt x="1653" y="875"/>
                  </a:lnTo>
                  <a:lnTo>
                    <a:pt x="1654" y="875"/>
                  </a:lnTo>
                  <a:lnTo>
                    <a:pt x="1653" y="876"/>
                  </a:lnTo>
                  <a:lnTo>
                    <a:pt x="1651" y="876"/>
                  </a:lnTo>
                  <a:lnTo>
                    <a:pt x="1650" y="876"/>
                  </a:lnTo>
                  <a:lnTo>
                    <a:pt x="1650" y="877"/>
                  </a:lnTo>
                  <a:lnTo>
                    <a:pt x="1651" y="877"/>
                  </a:lnTo>
                  <a:lnTo>
                    <a:pt x="1651" y="879"/>
                  </a:lnTo>
                  <a:lnTo>
                    <a:pt x="1650" y="879"/>
                  </a:lnTo>
                  <a:lnTo>
                    <a:pt x="1648" y="879"/>
                  </a:lnTo>
                  <a:lnTo>
                    <a:pt x="1647" y="879"/>
                  </a:lnTo>
                  <a:lnTo>
                    <a:pt x="1642" y="880"/>
                  </a:lnTo>
                  <a:lnTo>
                    <a:pt x="1641" y="880"/>
                  </a:lnTo>
                  <a:lnTo>
                    <a:pt x="1642" y="880"/>
                  </a:lnTo>
                  <a:lnTo>
                    <a:pt x="1645" y="880"/>
                  </a:lnTo>
                  <a:lnTo>
                    <a:pt x="1646" y="880"/>
                  </a:lnTo>
                  <a:lnTo>
                    <a:pt x="1647" y="880"/>
                  </a:lnTo>
                  <a:lnTo>
                    <a:pt x="1648" y="880"/>
                  </a:lnTo>
                  <a:lnTo>
                    <a:pt x="1651" y="879"/>
                  </a:lnTo>
                  <a:lnTo>
                    <a:pt x="1651" y="880"/>
                  </a:lnTo>
                  <a:lnTo>
                    <a:pt x="1650" y="880"/>
                  </a:lnTo>
                  <a:lnTo>
                    <a:pt x="1651" y="880"/>
                  </a:lnTo>
                  <a:lnTo>
                    <a:pt x="1653" y="880"/>
                  </a:lnTo>
                  <a:lnTo>
                    <a:pt x="1654" y="880"/>
                  </a:lnTo>
                  <a:lnTo>
                    <a:pt x="1654" y="879"/>
                  </a:lnTo>
                  <a:lnTo>
                    <a:pt x="1654" y="880"/>
                  </a:lnTo>
                  <a:lnTo>
                    <a:pt x="1654" y="881"/>
                  </a:lnTo>
                  <a:lnTo>
                    <a:pt x="1655" y="880"/>
                  </a:lnTo>
                  <a:lnTo>
                    <a:pt x="1657" y="880"/>
                  </a:lnTo>
                  <a:lnTo>
                    <a:pt x="1657" y="881"/>
                  </a:lnTo>
                  <a:lnTo>
                    <a:pt x="1656" y="881"/>
                  </a:lnTo>
                  <a:lnTo>
                    <a:pt x="1655" y="881"/>
                  </a:lnTo>
                  <a:lnTo>
                    <a:pt x="1655" y="882"/>
                  </a:lnTo>
                  <a:lnTo>
                    <a:pt x="1655" y="881"/>
                  </a:lnTo>
                  <a:lnTo>
                    <a:pt x="1655" y="882"/>
                  </a:lnTo>
                  <a:lnTo>
                    <a:pt x="1656" y="882"/>
                  </a:lnTo>
                  <a:lnTo>
                    <a:pt x="1657" y="883"/>
                  </a:lnTo>
                  <a:lnTo>
                    <a:pt x="1658" y="884"/>
                  </a:lnTo>
                  <a:lnTo>
                    <a:pt x="1658" y="885"/>
                  </a:lnTo>
                  <a:lnTo>
                    <a:pt x="1657" y="885"/>
                  </a:lnTo>
                  <a:lnTo>
                    <a:pt x="1657" y="887"/>
                  </a:lnTo>
                  <a:lnTo>
                    <a:pt x="1658" y="887"/>
                  </a:lnTo>
                  <a:lnTo>
                    <a:pt x="1658" y="888"/>
                  </a:lnTo>
                  <a:lnTo>
                    <a:pt x="1658" y="889"/>
                  </a:lnTo>
                  <a:lnTo>
                    <a:pt x="1657" y="890"/>
                  </a:lnTo>
                  <a:lnTo>
                    <a:pt x="1656" y="890"/>
                  </a:lnTo>
                  <a:lnTo>
                    <a:pt x="1655" y="891"/>
                  </a:lnTo>
                  <a:lnTo>
                    <a:pt x="1656" y="891"/>
                  </a:lnTo>
                  <a:lnTo>
                    <a:pt x="1657" y="891"/>
                  </a:lnTo>
                  <a:lnTo>
                    <a:pt x="1657" y="892"/>
                  </a:lnTo>
                  <a:lnTo>
                    <a:pt x="1657" y="893"/>
                  </a:lnTo>
                  <a:lnTo>
                    <a:pt x="1656" y="894"/>
                  </a:lnTo>
                  <a:lnTo>
                    <a:pt x="1656" y="896"/>
                  </a:lnTo>
                  <a:lnTo>
                    <a:pt x="1656" y="897"/>
                  </a:lnTo>
                  <a:lnTo>
                    <a:pt x="1656" y="898"/>
                  </a:lnTo>
                  <a:lnTo>
                    <a:pt x="1655" y="899"/>
                  </a:lnTo>
                  <a:lnTo>
                    <a:pt x="1655" y="900"/>
                  </a:lnTo>
                  <a:lnTo>
                    <a:pt x="1655" y="901"/>
                  </a:lnTo>
                  <a:lnTo>
                    <a:pt x="1655" y="902"/>
                  </a:lnTo>
                  <a:lnTo>
                    <a:pt x="1653" y="902"/>
                  </a:lnTo>
                  <a:lnTo>
                    <a:pt x="1653" y="904"/>
                  </a:lnTo>
                  <a:lnTo>
                    <a:pt x="1654" y="904"/>
                  </a:lnTo>
                  <a:lnTo>
                    <a:pt x="1653" y="905"/>
                  </a:lnTo>
                  <a:lnTo>
                    <a:pt x="1653" y="906"/>
                  </a:lnTo>
                  <a:lnTo>
                    <a:pt x="1651" y="906"/>
                  </a:lnTo>
                  <a:lnTo>
                    <a:pt x="1653" y="906"/>
                  </a:lnTo>
                  <a:lnTo>
                    <a:pt x="1653" y="907"/>
                  </a:lnTo>
                  <a:lnTo>
                    <a:pt x="1651" y="910"/>
                  </a:lnTo>
                  <a:lnTo>
                    <a:pt x="1649" y="912"/>
                  </a:lnTo>
                  <a:lnTo>
                    <a:pt x="1650" y="913"/>
                  </a:lnTo>
                  <a:lnTo>
                    <a:pt x="1650" y="914"/>
                  </a:lnTo>
                  <a:lnTo>
                    <a:pt x="1650" y="915"/>
                  </a:lnTo>
                  <a:lnTo>
                    <a:pt x="1650" y="916"/>
                  </a:lnTo>
                  <a:lnTo>
                    <a:pt x="1649" y="917"/>
                  </a:lnTo>
                  <a:lnTo>
                    <a:pt x="1650" y="917"/>
                  </a:lnTo>
                  <a:lnTo>
                    <a:pt x="1650" y="918"/>
                  </a:lnTo>
                  <a:lnTo>
                    <a:pt x="1650" y="919"/>
                  </a:lnTo>
                  <a:lnTo>
                    <a:pt x="1649" y="919"/>
                  </a:lnTo>
                  <a:lnTo>
                    <a:pt x="1648" y="919"/>
                  </a:lnTo>
                  <a:lnTo>
                    <a:pt x="1648" y="921"/>
                  </a:lnTo>
                  <a:lnTo>
                    <a:pt x="1649" y="921"/>
                  </a:lnTo>
                  <a:lnTo>
                    <a:pt x="1649" y="922"/>
                  </a:lnTo>
                  <a:lnTo>
                    <a:pt x="1648" y="923"/>
                  </a:lnTo>
                  <a:lnTo>
                    <a:pt x="1647" y="923"/>
                  </a:lnTo>
                  <a:lnTo>
                    <a:pt x="1647" y="924"/>
                  </a:lnTo>
                  <a:lnTo>
                    <a:pt x="1646" y="924"/>
                  </a:lnTo>
                  <a:lnTo>
                    <a:pt x="1645" y="924"/>
                  </a:lnTo>
                  <a:lnTo>
                    <a:pt x="1645" y="925"/>
                  </a:lnTo>
                  <a:lnTo>
                    <a:pt x="1644" y="925"/>
                  </a:lnTo>
                  <a:lnTo>
                    <a:pt x="1642" y="924"/>
                  </a:lnTo>
                  <a:lnTo>
                    <a:pt x="1642" y="923"/>
                  </a:lnTo>
                  <a:lnTo>
                    <a:pt x="1641" y="923"/>
                  </a:lnTo>
                  <a:lnTo>
                    <a:pt x="1640" y="925"/>
                  </a:lnTo>
                  <a:lnTo>
                    <a:pt x="1639" y="925"/>
                  </a:lnTo>
                  <a:lnTo>
                    <a:pt x="1639" y="926"/>
                  </a:lnTo>
                  <a:lnTo>
                    <a:pt x="1639" y="927"/>
                  </a:lnTo>
                  <a:lnTo>
                    <a:pt x="1638" y="927"/>
                  </a:lnTo>
                  <a:lnTo>
                    <a:pt x="1637" y="930"/>
                  </a:lnTo>
                  <a:lnTo>
                    <a:pt x="1637" y="929"/>
                  </a:lnTo>
                  <a:lnTo>
                    <a:pt x="1636" y="929"/>
                  </a:lnTo>
                  <a:lnTo>
                    <a:pt x="1636" y="930"/>
                  </a:lnTo>
                  <a:lnTo>
                    <a:pt x="1636" y="931"/>
                  </a:lnTo>
                  <a:lnTo>
                    <a:pt x="1634" y="931"/>
                  </a:lnTo>
                  <a:lnTo>
                    <a:pt x="1634" y="930"/>
                  </a:lnTo>
                  <a:lnTo>
                    <a:pt x="1633" y="930"/>
                  </a:lnTo>
                  <a:lnTo>
                    <a:pt x="1633" y="931"/>
                  </a:lnTo>
                  <a:lnTo>
                    <a:pt x="1633" y="932"/>
                  </a:lnTo>
                  <a:lnTo>
                    <a:pt x="1634" y="932"/>
                  </a:lnTo>
                  <a:lnTo>
                    <a:pt x="1633" y="933"/>
                  </a:lnTo>
                  <a:lnTo>
                    <a:pt x="1633" y="932"/>
                  </a:lnTo>
                  <a:lnTo>
                    <a:pt x="1632" y="932"/>
                  </a:lnTo>
                  <a:lnTo>
                    <a:pt x="1632" y="933"/>
                  </a:lnTo>
                  <a:lnTo>
                    <a:pt x="1632" y="934"/>
                  </a:lnTo>
                  <a:lnTo>
                    <a:pt x="1632" y="935"/>
                  </a:lnTo>
                  <a:lnTo>
                    <a:pt x="1632" y="938"/>
                  </a:lnTo>
                  <a:lnTo>
                    <a:pt x="1631" y="938"/>
                  </a:lnTo>
                  <a:lnTo>
                    <a:pt x="1631" y="939"/>
                  </a:lnTo>
                  <a:lnTo>
                    <a:pt x="1630" y="939"/>
                  </a:lnTo>
                  <a:lnTo>
                    <a:pt x="1630" y="940"/>
                  </a:lnTo>
                  <a:lnTo>
                    <a:pt x="1629" y="941"/>
                  </a:lnTo>
                  <a:lnTo>
                    <a:pt x="1628" y="942"/>
                  </a:lnTo>
                  <a:lnTo>
                    <a:pt x="1627" y="942"/>
                  </a:lnTo>
                  <a:lnTo>
                    <a:pt x="1627" y="941"/>
                  </a:lnTo>
                  <a:lnTo>
                    <a:pt x="1625" y="941"/>
                  </a:lnTo>
                  <a:lnTo>
                    <a:pt x="1627" y="941"/>
                  </a:lnTo>
                  <a:lnTo>
                    <a:pt x="1627" y="942"/>
                  </a:lnTo>
                  <a:lnTo>
                    <a:pt x="1627" y="943"/>
                  </a:lnTo>
                  <a:lnTo>
                    <a:pt x="1625" y="943"/>
                  </a:lnTo>
                  <a:lnTo>
                    <a:pt x="1624" y="943"/>
                  </a:lnTo>
                  <a:lnTo>
                    <a:pt x="1623" y="943"/>
                  </a:lnTo>
                  <a:lnTo>
                    <a:pt x="1622" y="947"/>
                  </a:lnTo>
                  <a:lnTo>
                    <a:pt x="1622" y="948"/>
                  </a:lnTo>
                  <a:lnTo>
                    <a:pt x="1621" y="947"/>
                  </a:lnTo>
                  <a:lnTo>
                    <a:pt x="1621" y="948"/>
                  </a:lnTo>
                  <a:lnTo>
                    <a:pt x="1621" y="949"/>
                  </a:lnTo>
                  <a:lnTo>
                    <a:pt x="1620" y="949"/>
                  </a:lnTo>
                  <a:lnTo>
                    <a:pt x="1620" y="948"/>
                  </a:lnTo>
                  <a:lnTo>
                    <a:pt x="1620" y="949"/>
                  </a:lnTo>
                  <a:lnTo>
                    <a:pt x="1621" y="949"/>
                  </a:lnTo>
                  <a:lnTo>
                    <a:pt x="1621" y="950"/>
                  </a:lnTo>
                  <a:lnTo>
                    <a:pt x="1622" y="950"/>
                  </a:lnTo>
                  <a:lnTo>
                    <a:pt x="1623" y="950"/>
                  </a:lnTo>
                  <a:lnTo>
                    <a:pt x="1622" y="950"/>
                  </a:lnTo>
                  <a:lnTo>
                    <a:pt x="1623" y="950"/>
                  </a:lnTo>
                  <a:lnTo>
                    <a:pt x="1623" y="951"/>
                  </a:lnTo>
                  <a:lnTo>
                    <a:pt x="1622" y="952"/>
                  </a:lnTo>
                  <a:lnTo>
                    <a:pt x="1622" y="954"/>
                  </a:lnTo>
                  <a:lnTo>
                    <a:pt x="1621" y="955"/>
                  </a:lnTo>
                  <a:lnTo>
                    <a:pt x="1621" y="956"/>
                  </a:lnTo>
                  <a:lnTo>
                    <a:pt x="1620" y="956"/>
                  </a:lnTo>
                  <a:lnTo>
                    <a:pt x="1620" y="957"/>
                  </a:lnTo>
                  <a:lnTo>
                    <a:pt x="1621" y="957"/>
                  </a:lnTo>
                  <a:lnTo>
                    <a:pt x="1621" y="958"/>
                  </a:lnTo>
                  <a:lnTo>
                    <a:pt x="1621" y="959"/>
                  </a:lnTo>
                  <a:lnTo>
                    <a:pt x="1620" y="959"/>
                  </a:lnTo>
                  <a:lnTo>
                    <a:pt x="1620" y="958"/>
                  </a:lnTo>
                  <a:lnTo>
                    <a:pt x="1619" y="958"/>
                  </a:lnTo>
                  <a:lnTo>
                    <a:pt x="1619" y="959"/>
                  </a:lnTo>
                  <a:lnTo>
                    <a:pt x="1619" y="960"/>
                  </a:lnTo>
                  <a:lnTo>
                    <a:pt x="1620" y="960"/>
                  </a:lnTo>
                  <a:lnTo>
                    <a:pt x="1620" y="962"/>
                  </a:lnTo>
                  <a:lnTo>
                    <a:pt x="1621" y="962"/>
                  </a:lnTo>
                  <a:lnTo>
                    <a:pt x="1621" y="963"/>
                  </a:lnTo>
                  <a:lnTo>
                    <a:pt x="1621" y="964"/>
                  </a:lnTo>
                  <a:lnTo>
                    <a:pt x="1622" y="964"/>
                  </a:lnTo>
                  <a:lnTo>
                    <a:pt x="1622" y="965"/>
                  </a:lnTo>
                  <a:lnTo>
                    <a:pt x="1623" y="966"/>
                  </a:lnTo>
                  <a:lnTo>
                    <a:pt x="1622" y="967"/>
                  </a:lnTo>
                  <a:lnTo>
                    <a:pt x="1623" y="967"/>
                  </a:lnTo>
                  <a:lnTo>
                    <a:pt x="1623" y="968"/>
                  </a:lnTo>
                  <a:lnTo>
                    <a:pt x="1622" y="968"/>
                  </a:lnTo>
                  <a:lnTo>
                    <a:pt x="1623" y="968"/>
                  </a:lnTo>
                  <a:lnTo>
                    <a:pt x="1623" y="969"/>
                  </a:lnTo>
                  <a:lnTo>
                    <a:pt x="1622" y="969"/>
                  </a:lnTo>
                  <a:lnTo>
                    <a:pt x="1621" y="968"/>
                  </a:lnTo>
                  <a:lnTo>
                    <a:pt x="1620" y="968"/>
                  </a:lnTo>
                  <a:lnTo>
                    <a:pt x="1620" y="967"/>
                  </a:lnTo>
                  <a:lnTo>
                    <a:pt x="1620" y="966"/>
                  </a:lnTo>
                  <a:lnTo>
                    <a:pt x="1620" y="965"/>
                  </a:lnTo>
                  <a:lnTo>
                    <a:pt x="1619" y="965"/>
                  </a:lnTo>
                  <a:lnTo>
                    <a:pt x="1619" y="966"/>
                  </a:lnTo>
                  <a:lnTo>
                    <a:pt x="1620" y="967"/>
                  </a:lnTo>
                  <a:lnTo>
                    <a:pt x="1620" y="968"/>
                  </a:lnTo>
                  <a:lnTo>
                    <a:pt x="1620" y="971"/>
                  </a:lnTo>
                  <a:lnTo>
                    <a:pt x="1620" y="972"/>
                  </a:lnTo>
                  <a:lnTo>
                    <a:pt x="1619" y="972"/>
                  </a:lnTo>
                  <a:lnTo>
                    <a:pt x="1619" y="973"/>
                  </a:lnTo>
                  <a:lnTo>
                    <a:pt x="1619" y="974"/>
                  </a:lnTo>
                  <a:lnTo>
                    <a:pt x="1619" y="975"/>
                  </a:lnTo>
                  <a:lnTo>
                    <a:pt x="1618" y="976"/>
                  </a:lnTo>
                  <a:lnTo>
                    <a:pt x="1616" y="976"/>
                  </a:lnTo>
                  <a:lnTo>
                    <a:pt x="1616" y="977"/>
                  </a:lnTo>
                  <a:lnTo>
                    <a:pt x="1618" y="977"/>
                  </a:lnTo>
                  <a:lnTo>
                    <a:pt x="1618" y="979"/>
                  </a:lnTo>
                  <a:lnTo>
                    <a:pt x="1618" y="980"/>
                  </a:lnTo>
                  <a:lnTo>
                    <a:pt x="1619" y="980"/>
                  </a:lnTo>
                  <a:lnTo>
                    <a:pt x="1620" y="981"/>
                  </a:lnTo>
                  <a:lnTo>
                    <a:pt x="1619" y="982"/>
                  </a:lnTo>
                  <a:lnTo>
                    <a:pt x="1618" y="982"/>
                  </a:lnTo>
                  <a:lnTo>
                    <a:pt x="1618" y="983"/>
                  </a:lnTo>
                  <a:lnTo>
                    <a:pt x="1618" y="984"/>
                  </a:lnTo>
                  <a:lnTo>
                    <a:pt x="1618" y="985"/>
                  </a:lnTo>
                  <a:lnTo>
                    <a:pt x="1616" y="985"/>
                  </a:lnTo>
                  <a:lnTo>
                    <a:pt x="1615" y="986"/>
                  </a:lnTo>
                  <a:lnTo>
                    <a:pt x="1615" y="988"/>
                  </a:lnTo>
                  <a:lnTo>
                    <a:pt x="1614" y="988"/>
                  </a:lnTo>
                  <a:lnTo>
                    <a:pt x="1614" y="989"/>
                  </a:lnTo>
                  <a:lnTo>
                    <a:pt x="1613" y="989"/>
                  </a:lnTo>
                  <a:lnTo>
                    <a:pt x="1613" y="991"/>
                  </a:lnTo>
                  <a:lnTo>
                    <a:pt x="1613" y="992"/>
                  </a:lnTo>
                  <a:lnTo>
                    <a:pt x="1614" y="992"/>
                  </a:lnTo>
                  <a:lnTo>
                    <a:pt x="1615" y="993"/>
                  </a:lnTo>
                  <a:lnTo>
                    <a:pt x="1615" y="992"/>
                  </a:lnTo>
                  <a:lnTo>
                    <a:pt x="1615" y="993"/>
                  </a:lnTo>
                  <a:lnTo>
                    <a:pt x="1614" y="994"/>
                  </a:lnTo>
                  <a:lnTo>
                    <a:pt x="1614" y="996"/>
                  </a:lnTo>
                  <a:lnTo>
                    <a:pt x="1614" y="997"/>
                  </a:lnTo>
                  <a:lnTo>
                    <a:pt x="1614" y="996"/>
                  </a:lnTo>
                  <a:lnTo>
                    <a:pt x="1613" y="997"/>
                  </a:lnTo>
                  <a:lnTo>
                    <a:pt x="1613" y="998"/>
                  </a:lnTo>
                  <a:lnTo>
                    <a:pt x="1612" y="998"/>
                  </a:lnTo>
                  <a:lnTo>
                    <a:pt x="1612" y="999"/>
                  </a:lnTo>
                  <a:lnTo>
                    <a:pt x="1612" y="1000"/>
                  </a:lnTo>
                  <a:lnTo>
                    <a:pt x="1611" y="1000"/>
                  </a:lnTo>
                  <a:lnTo>
                    <a:pt x="1611" y="999"/>
                  </a:lnTo>
                  <a:lnTo>
                    <a:pt x="1611" y="1000"/>
                  </a:lnTo>
                  <a:lnTo>
                    <a:pt x="1611" y="999"/>
                  </a:lnTo>
                  <a:lnTo>
                    <a:pt x="1610" y="999"/>
                  </a:lnTo>
                  <a:lnTo>
                    <a:pt x="1610" y="998"/>
                  </a:lnTo>
                  <a:lnTo>
                    <a:pt x="1608" y="999"/>
                  </a:lnTo>
                  <a:lnTo>
                    <a:pt x="1608" y="1000"/>
                  </a:lnTo>
                  <a:lnTo>
                    <a:pt x="1608" y="1001"/>
                  </a:lnTo>
                  <a:lnTo>
                    <a:pt x="1608" y="1000"/>
                  </a:lnTo>
                  <a:lnTo>
                    <a:pt x="1608" y="999"/>
                  </a:lnTo>
                  <a:lnTo>
                    <a:pt x="1607" y="1000"/>
                  </a:lnTo>
                  <a:lnTo>
                    <a:pt x="1607" y="999"/>
                  </a:lnTo>
                  <a:lnTo>
                    <a:pt x="1607" y="1000"/>
                  </a:lnTo>
                  <a:lnTo>
                    <a:pt x="1607" y="1001"/>
                  </a:lnTo>
                  <a:lnTo>
                    <a:pt x="1606" y="1001"/>
                  </a:lnTo>
                  <a:lnTo>
                    <a:pt x="1606" y="1002"/>
                  </a:lnTo>
                  <a:lnTo>
                    <a:pt x="1605" y="1002"/>
                  </a:lnTo>
                  <a:lnTo>
                    <a:pt x="1604" y="1002"/>
                  </a:lnTo>
                  <a:lnTo>
                    <a:pt x="1603" y="1002"/>
                  </a:lnTo>
                  <a:lnTo>
                    <a:pt x="1603" y="1004"/>
                  </a:lnTo>
                  <a:lnTo>
                    <a:pt x="1603" y="1005"/>
                  </a:lnTo>
                  <a:lnTo>
                    <a:pt x="1602" y="1006"/>
                  </a:lnTo>
                  <a:lnTo>
                    <a:pt x="1601" y="1005"/>
                  </a:lnTo>
                  <a:lnTo>
                    <a:pt x="1601" y="1006"/>
                  </a:lnTo>
                  <a:lnTo>
                    <a:pt x="1599" y="1007"/>
                  </a:lnTo>
                  <a:lnTo>
                    <a:pt x="1599" y="1006"/>
                  </a:lnTo>
                  <a:lnTo>
                    <a:pt x="1598" y="1006"/>
                  </a:lnTo>
                  <a:lnTo>
                    <a:pt x="1598" y="1007"/>
                  </a:lnTo>
                  <a:lnTo>
                    <a:pt x="1598" y="1008"/>
                  </a:lnTo>
                  <a:lnTo>
                    <a:pt x="1597" y="1008"/>
                  </a:lnTo>
                  <a:lnTo>
                    <a:pt x="1597" y="1007"/>
                  </a:lnTo>
                  <a:lnTo>
                    <a:pt x="1597" y="1006"/>
                  </a:lnTo>
                  <a:lnTo>
                    <a:pt x="1596" y="1007"/>
                  </a:lnTo>
                  <a:lnTo>
                    <a:pt x="1596" y="1009"/>
                  </a:lnTo>
                  <a:lnTo>
                    <a:pt x="1596" y="1010"/>
                  </a:lnTo>
                  <a:lnTo>
                    <a:pt x="1595" y="1010"/>
                  </a:lnTo>
                  <a:lnTo>
                    <a:pt x="1595" y="1009"/>
                  </a:lnTo>
                  <a:lnTo>
                    <a:pt x="1595" y="1010"/>
                  </a:lnTo>
                  <a:lnTo>
                    <a:pt x="1594" y="1010"/>
                  </a:lnTo>
                  <a:lnTo>
                    <a:pt x="1593" y="1010"/>
                  </a:lnTo>
                  <a:lnTo>
                    <a:pt x="1593" y="1011"/>
                  </a:lnTo>
                  <a:lnTo>
                    <a:pt x="1591" y="1011"/>
                  </a:lnTo>
                  <a:lnTo>
                    <a:pt x="1593" y="1011"/>
                  </a:lnTo>
                  <a:lnTo>
                    <a:pt x="1591" y="1013"/>
                  </a:lnTo>
                  <a:lnTo>
                    <a:pt x="1590" y="1013"/>
                  </a:lnTo>
                  <a:lnTo>
                    <a:pt x="1589" y="1013"/>
                  </a:lnTo>
                  <a:lnTo>
                    <a:pt x="1588" y="1014"/>
                  </a:lnTo>
                  <a:lnTo>
                    <a:pt x="1586" y="1016"/>
                  </a:lnTo>
                  <a:lnTo>
                    <a:pt x="1585" y="1017"/>
                  </a:lnTo>
                  <a:lnTo>
                    <a:pt x="1584" y="1019"/>
                  </a:lnTo>
                  <a:lnTo>
                    <a:pt x="1582" y="1021"/>
                  </a:lnTo>
                  <a:lnTo>
                    <a:pt x="1582" y="1022"/>
                  </a:lnTo>
                  <a:lnTo>
                    <a:pt x="1581" y="1022"/>
                  </a:lnTo>
                  <a:lnTo>
                    <a:pt x="1580" y="1023"/>
                  </a:lnTo>
                  <a:lnTo>
                    <a:pt x="1580" y="1022"/>
                  </a:lnTo>
                  <a:lnTo>
                    <a:pt x="1581" y="1022"/>
                  </a:lnTo>
                  <a:lnTo>
                    <a:pt x="1581" y="1021"/>
                  </a:lnTo>
                  <a:lnTo>
                    <a:pt x="1582" y="1019"/>
                  </a:lnTo>
                  <a:lnTo>
                    <a:pt x="1584" y="1018"/>
                  </a:lnTo>
                  <a:lnTo>
                    <a:pt x="1582" y="1017"/>
                  </a:lnTo>
                  <a:lnTo>
                    <a:pt x="1582" y="1018"/>
                  </a:lnTo>
                  <a:lnTo>
                    <a:pt x="1582" y="1019"/>
                  </a:lnTo>
                  <a:lnTo>
                    <a:pt x="1581" y="1019"/>
                  </a:lnTo>
                  <a:lnTo>
                    <a:pt x="1580" y="1021"/>
                  </a:lnTo>
                  <a:lnTo>
                    <a:pt x="1580" y="1022"/>
                  </a:lnTo>
                  <a:lnTo>
                    <a:pt x="1579" y="1022"/>
                  </a:lnTo>
                  <a:lnTo>
                    <a:pt x="1579" y="1021"/>
                  </a:lnTo>
                  <a:lnTo>
                    <a:pt x="1578" y="1021"/>
                  </a:lnTo>
                  <a:lnTo>
                    <a:pt x="1577" y="1019"/>
                  </a:lnTo>
                  <a:lnTo>
                    <a:pt x="1576" y="1019"/>
                  </a:lnTo>
                  <a:lnTo>
                    <a:pt x="1575" y="1019"/>
                  </a:lnTo>
                  <a:lnTo>
                    <a:pt x="1575" y="1021"/>
                  </a:lnTo>
                  <a:lnTo>
                    <a:pt x="1573" y="1021"/>
                  </a:lnTo>
                  <a:lnTo>
                    <a:pt x="1573" y="1022"/>
                  </a:lnTo>
                  <a:lnTo>
                    <a:pt x="1571" y="1022"/>
                  </a:lnTo>
                  <a:lnTo>
                    <a:pt x="1569" y="1023"/>
                  </a:lnTo>
                  <a:lnTo>
                    <a:pt x="1568" y="1023"/>
                  </a:lnTo>
                  <a:lnTo>
                    <a:pt x="1567" y="1023"/>
                  </a:lnTo>
                  <a:lnTo>
                    <a:pt x="1565" y="1023"/>
                  </a:lnTo>
                  <a:lnTo>
                    <a:pt x="1565" y="1024"/>
                  </a:lnTo>
                  <a:lnTo>
                    <a:pt x="1564" y="1024"/>
                  </a:lnTo>
                  <a:lnTo>
                    <a:pt x="1564" y="1023"/>
                  </a:lnTo>
                  <a:lnTo>
                    <a:pt x="1564" y="1024"/>
                  </a:lnTo>
                  <a:lnTo>
                    <a:pt x="1563" y="1025"/>
                  </a:lnTo>
                  <a:lnTo>
                    <a:pt x="1563" y="1024"/>
                  </a:lnTo>
                  <a:lnTo>
                    <a:pt x="1561" y="1026"/>
                  </a:lnTo>
                  <a:lnTo>
                    <a:pt x="1558" y="1027"/>
                  </a:lnTo>
                  <a:lnTo>
                    <a:pt x="1558" y="1026"/>
                  </a:lnTo>
                  <a:lnTo>
                    <a:pt x="1556" y="1026"/>
                  </a:lnTo>
                  <a:lnTo>
                    <a:pt x="1556" y="1027"/>
                  </a:lnTo>
                  <a:lnTo>
                    <a:pt x="1555" y="1029"/>
                  </a:lnTo>
                  <a:lnTo>
                    <a:pt x="1553" y="1030"/>
                  </a:lnTo>
                  <a:lnTo>
                    <a:pt x="1552" y="1030"/>
                  </a:lnTo>
                  <a:lnTo>
                    <a:pt x="1552" y="1029"/>
                  </a:lnTo>
                  <a:lnTo>
                    <a:pt x="1551" y="1030"/>
                  </a:lnTo>
                  <a:lnTo>
                    <a:pt x="1551" y="1031"/>
                  </a:lnTo>
                  <a:lnTo>
                    <a:pt x="1550" y="1031"/>
                  </a:lnTo>
                  <a:lnTo>
                    <a:pt x="1548" y="1032"/>
                  </a:lnTo>
                  <a:lnTo>
                    <a:pt x="1550" y="1033"/>
                  </a:lnTo>
                  <a:lnTo>
                    <a:pt x="1548" y="1033"/>
                  </a:lnTo>
                  <a:lnTo>
                    <a:pt x="1547" y="1034"/>
                  </a:lnTo>
                  <a:lnTo>
                    <a:pt x="1546" y="1035"/>
                  </a:lnTo>
                  <a:lnTo>
                    <a:pt x="1545" y="1035"/>
                  </a:lnTo>
                  <a:lnTo>
                    <a:pt x="1545" y="1036"/>
                  </a:lnTo>
                  <a:lnTo>
                    <a:pt x="1544" y="1036"/>
                  </a:lnTo>
                  <a:lnTo>
                    <a:pt x="1543" y="1036"/>
                  </a:lnTo>
                  <a:lnTo>
                    <a:pt x="1542" y="1036"/>
                  </a:lnTo>
                  <a:lnTo>
                    <a:pt x="1541" y="1038"/>
                  </a:lnTo>
                  <a:lnTo>
                    <a:pt x="1539" y="1038"/>
                  </a:lnTo>
                  <a:lnTo>
                    <a:pt x="1538" y="1038"/>
                  </a:lnTo>
                  <a:lnTo>
                    <a:pt x="1537" y="1038"/>
                  </a:lnTo>
                  <a:lnTo>
                    <a:pt x="1536" y="1038"/>
                  </a:lnTo>
                  <a:lnTo>
                    <a:pt x="1535" y="1038"/>
                  </a:lnTo>
                  <a:lnTo>
                    <a:pt x="1532" y="1040"/>
                  </a:lnTo>
                  <a:lnTo>
                    <a:pt x="1530" y="1041"/>
                  </a:lnTo>
                  <a:lnTo>
                    <a:pt x="1529" y="1041"/>
                  </a:lnTo>
                  <a:lnTo>
                    <a:pt x="1529" y="1042"/>
                  </a:lnTo>
                  <a:lnTo>
                    <a:pt x="1529" y="1043"/>
                  </a:lnTo>
                  <a:lnTo>
                    <a:pt x="1527" y="1044"/>
                  </a:lnTo>
                  <a:lnTo>
                    <a:pt x="1525" y="1044"/>
                  </a:lnTo>
                  <a:lnTo>
                    <a:pt x="1524" y="1044"/>
                  </a:lnTo>
                  <a:lnTo>
                    <a:pt x="1522" y="1044"/>
                  </a:lnTo>
                  <a:lnTo>
                    <a:pt x="1521" y="1044"/>
                  </a:lnTo>
                  <a:lnTo>
                    <a:pt x="1520" y="1046"/>
                  </a:lnTo>
                  <a:lnTo>
                    <a:pt x="1519" y="1048"/>
                  </a:lnTo>
                  <a:lnTo>
                    <a:pt x="1513" y="1050"/>
                  </a:lnTo>
                  <a:lnTo>
                    <a:pt x="1512" y="1050"/>
                  </a:lnTo>
                  <a:lnTo>
                    <a:pt x="1510" y="1051"/>
                  </a:lnTo>
                  <a:lnTo>
                    <a:pt x="1508" y="1052"/>
                  </a:lnTo>
                  <a:lnTo>
                    <a:pt x="1507" y="1052"/>
                  </a:lnTo>
                  <a:lnTo>
                    <a:pt x="1507" y="1053"/>
                  </a:lnTo>
                  <a:lnTo>
                    <a:pt x="1504" y="1052"/>
                  </a:lnTo>
                  <a:lnTo>
                    <a:pt x="1504" y="1053"/>
                  </a:lnTo>
                  <a:lnTo>
                    <a:pt x="1501" y="1056"/>
                  </a:lnTo>
                  <a:lnTo>
                    <a:pt x="1500" y="1057"/>
                  </a:lnTo>
                  <a:lnTo>
                    <a:pt x="1498" y="1058"/>
                  </a:lnTo>
                  <a:lnTo>
                    <a:pt x="1496" y="1059"/>
                  </a:lnTo>
                  <a:lnTo>
                    <a:pt x="1494" y="1060"/>
                  </a:lnTo>
                  <a:lnTo>
                    <a:pt x="1493" y="1060"/>
                  </a:lnTo>
                  <a:lnTo>
                    <a:pt x="1492" y="1060"/>
                  </a:lnTo>
                  <a:lnTo>
                    <a:pt x="1491" y="1060"/>
                  </a:lnTo>
                  <a:lnTo>
                    <a:pt x="1490" y="1061"/>
                  </a:lnTo>
                  <a:lnTo>
                    <a:pt x="1490" y="1064"/>
                  </a:lnTo>
                  <a:lnTo>
                    <a:pt x="1490" y="1065"/>
                  </a:lnTo>
                  <a:lnTo>
                    <a:pt x="1489" y="1064"/>
                  </a:lnTo>
                  <a:lnTo>
                    <a:pt x="1489" y="1065"/>
                  </a:lnTo>
                  <a:lnTo>
                    <a:pt x="1490" y="1065"/>
                  </a:lnTo>
                  <a:lnTo>
                    <a:pt x="1490" y="1066"/>
                  </a:lnTo>
                  <a:lnTo>
                    <a:pt x="1489" y="1066"/>
                  </a:lnTo>
                  <a:lnTo>
                    <a:pt x="1487" y="1066"/>
                  </a:lnTo>
                  <a:lnTo>
                    <a:pt x="1486" y="1066"/>
                  </a:lnTo>
                  <a:lnTo>
                    <a:pt x="1485" y="1066"/>
                  </a:lnTo>
                  <a:lnTo>
                    <a:pt x="1485" y="1067"/>
                  </a:lnTo>
                  <a:lnTo>
                    <a:pt x="1484" y="1067"/>
                  </a:lnTo>
                  <a:lnTo>
                    <a:pt x="1484" y="1068"/>
                  </a:lnTo>
                  <a:lnTo>
                    <a:pt x="1483" y="1068"/>
                  </a:lnTo>
                  <a:lnTo>
                    <a:pt x="1483" y="1067"/>
                  </a:lnTo>
                  <a:lnTo>
                    <a:pt x="1482" y="1067"/>
                  </a:lnTo>
                  <a:lnTo>
                    <a:pt x="1482" y="1066"/>
                  </a:lnTo>
                  <a:lnTo>
                    <a:pt x="1481" y="1066"/>
                  </a:lnTo>
                  <a:lnTo>
                    <a:pt x="1481" y="1067"/>
                  </a:lnTo>
                  <a:lnTo>
                    <a:pt x="1479" y="1067"/>
                  </a:lnTo>
                  <a:lnTo>
                    <a:pt x="1479" y="1068"/>
                  </a:lnTo>
                  <a:lnTo>
                    <a:pt x="1479" y="1069"/>
                  </a:lnTo>
                  <a:lnTo>
                    <a:pt x="1481" y="1071"/>
                  </a:lnTo>
                  <a:lnTo>
                    <a:pt x="1482" y="1071"/>
                  </a:lnTo>
                  <a:lnTo>
                    <a:pt x="1482" y="1069"/>
                  </a:lnTo>
                  <a:lnTo>
                    <a:pt x="1483" y="1069"/>
                  </a:lnTo>
                  <a:lnTo>
                    <a:pt x="1483" y="1071"/>
                  </a:lnTo>
                  <a:lnTo>
                    <a:pt x="1482" y="1072"/>
                  </a:lnTo>
                  <a:lnTo>
                    <a:pt x="1481" y="1071"/>
                  </a:lnTo>
                  <a:lnTo>
                    <a:pt x="1481" y="1072"/>
                  </a:lnTo>
                  <a:lnTo>
                    <a:pt x="1479" y="1072"/>
                  </a:lnTo>
                  <a:lnTo>
                    <a:pt x="1478" y="1072"/>
                  </a:lnTo>
                  <a:lnTo>
                    <a:pt x="1479" y="1072"/>
                  </a:lnTo>
                  <a:lnTo>
                    <a:pt x="1478" y="1073"/>
                  </a:lnTo>
                  <a:lnTo>
                    <a:pt x="1478" y="1075"/>
                  </a:lnTo>
                  <a:lnTo>
                    <a:pt x="1478" y="1077"/>
                  </a:lnTo>
                  <a:lnTo>
                    <a:pt x="1477" y="1077"/>
                  </a:lnTo>
                  <a:lnTo>
                    <a:pt x="1477" y="1078"/>
                  </a:lnTo>
                  <a:lnTo>
                    <a:pt x="1475" y="1080"/>
                  </a:lnTo>
                  <a:lnTo>
                    <a:pt x="1475" y="1081"/>
                  </a:lnTo>
                  <a:lnTo>
                    <a:pt x="1475" y="1082"/>
                  </a:lnTo>
                  <a:lnTo>
                    <a:pt x="1475" y="1083"/>
                  </a:lnTo>
                  <a:lnTo>
                    <a:pt x="1475" y="1084"/>
                  </a:lnTo>
                  <a:lnTo>
                    <a:pt x="1475" y="1085"/>
                  </a:lnTo>
                  <a:lnTo>
                    <a:pt x="1475" y="1086"/>
                  </a:lnTo>
                  <a:lnTo>
                    <a:pt x="1475" y="1088"/>
                  </a:lnTo>
                  <a:lnTo>
                    <a:pt x="1474" y="1088"/>
                  </a:lnTo>
                  <a:lnTo>
                    <a:pt x="1473" y="1089"/>
                  </a:lnTo>
                  <a:lnTo>
                    <a:pt x="1473" y="1090"/>
                  </a:lnTo>
                  <a:lnTo>
                    <a:pt x="1473" y="1091"/>
                  </a:lnTo>
                  <a:lnTo>
                    <a:pt x="1474" y="1091"/>
                  </a:lnTo>
                  <a:lnTo>
                    <a:pt x="1474" y="1092"/>
                  </a:lnTo>
                  <a:lnTo>
                    <a:pt x="1474" y="1093"/>
                  </a:lnTo>
                  <a:lnTo>
                    <a:pt x="1475" y="1093"/>
                  </a:lnTo>
                  <a:lnTo>
                    <a:pt x="1475" y="1094"/>
                  </a:lnTo>
                  <a:lnTo>
                    <a:pt x="1475" y="1096"/>
                  </a:lnTo>
                  <a:lnTo>
                    <a:pt x="1475" y="1097"/>
                  </a:lnTo>
                  <a:lnTo>
                    <a:pt x="1475" y="1099"/>
                  </a:lnTo>
                  <a:lnTo>
                    <a:pt x="1476" y="1100"/>
                  </a:lnTo>
                  <a:lnTo>
                    <a:pt x="1476" y="1101"/>
                  </a:lnTo>
                  <a:lnTo>
                    <a:pt x="1476" y="1102"/>
                  </a:lnTo>
                  <a:lnTo>
                    <a:pt x="1476" y="1103"/>
                  </a:lnTo>
                  <a:lnTo>
                    <a:pt x="1476" y="1108"/>
                  </a:lnTo>
                  <a:lnTo>
                    <a:pt x="1475" y="1108"/>
                  </a:lnTo>
                  <a:lnTo>
                    <a:pt x="1472" y="1109"/>
                  </a:lnTo>
                  <a:lnTo>
                    <a:pt x="1472" y="1110"/>
                  </a:lnTo>
                  <a:lnTo>
                    <a:pt x="1470" y="1111"/>
                  </a:lnTo>
                  <a:lnTo>
                    <a:pt x="1470" y="1110"/>
                  </a:lnTo>
                  <a:lnTo>
                    <a:pt x="1470" y="1111"/>
                  </a:lnTo>
                  <a:lnTo>
                    <a:pt x="1469" y="1111"/>
                  </a:lnTo>
                  <a:lnTo>
                    <a:pt x="1468" y="1113"/>
                  </a:lnTo>
                  <a:lnTo>
                    <a:pt x="1467" y="1113"/>
                  </a:lnTo>
                  <a:lnTo>
                    <a:pt x="1467" y="1114"/>
                  </a:lnTo>
                  <a:lnTo>
                    <a:pt x="1466" y="1115"/>
                  </a:lnTo>
                  <a:lnTo>
                    <a:pt x="1465" y="1115"/>
                  </a:lnTo>
                  <a:lnTo>
                    <a:pt x="1464" y="1115"/>
                  </a:lnTo>
                  <a:lnTo>
                    <a:pt x="1463" y="1116"/>
                  </a:lnTo>
                  <a:lnTo>
                    <a:pt x="1461" y="1116"/>
                  </a:lnTo>
                  <a:lnTo>
                    <a:pt x="1461" y="1117"/>
                  </a:lnTo>
                  <a:lnTo>
                    <a:pt x="1460" y="1117"/>
                  </a:lnTo>
                  <a:lnTo>
                    <a:pt x="1460" y="1118"/>
                  </a:lnTo>
                  <a:lnTo>
                    <a:pt x="1460" y="1119"/>
                  </a:lnTo>
                  <a:lnTo>
                    <a:pt x="1460" y="1121"/>
                  </a:lnTo>
                  <a:lnTo>
                    <a:pt x="1459" y="1121"/>
                  </a:lnTo>
                  <a:lnTo>
                    <a:pt x="1459" y="1122"/>
                  </a:lnTo>
                  <a:lnTo>
                    <a:pt x="1458" y="1122"/>
                  </a:lnTo>
                  <a:lnTo>
                    <a:pt x="1459" y="1122"/>
                  </a:lnTo>
                  <a:lnTo>
                    <a:pt x="1460" y="1122"/>
                  </a:lnTo>
                  <a:lnTo>
                    <a:pt x="1461" y="1122"/>
                  </a:lnTo>
                  <a:lnTo>
                    <a:pt x="1461" y="1123"/>
                  </a:lnTo>
                  <a:lnTo>
                    <a:pt x="1460" y="1124"/>
                  </a:lnTo>
                  <a:lnTo>
                    <a:pt x="1459" y="1125"/>
                  </a:lnTo>
                  <a:lnTo>
                    <a:pt x="1458" y="1126"/>
                  </a:lnTo>
                  <a:lnTo>
                    <a:pt x="1458" y="1127"/>
                  </a:lnTo>
                  <a:lnTo>
                    <a:pt x="1457" y="1127"/>
                  </a:lnTo>
                  <a:lnTo>
                    <a:pt x="1457" y="1126"/>
                  </a:lnTo>
                  <a:lnTo>
                    <a:pt x="1458" y="1125"/>
                  </a:lnTo>
                  <a:lnTo>
                    <a:pt x="1457" y="1124"/>
                  </a:lnTo>
                  <a:lnTo>
                    <a:pt x="1456" y="1124"/>
                  </a:lnTo>
                  <a:lnTo>
                    <a:pt x="1456" y="1123"/>
                  </a:lnTo>
                  <a:lnTo>
                    <a:pt x="1455" y="1123"/>
                  </a:lnTo>
                  <a:lnTo>
                    <a:pt x="1456" y="1124"/>
                  </a:lnTo>
                  <a:lnTo>
                    <a:pt x="1457" y="1125"/>
                  </a:lnTo>
                  <a:lnTo>
                    <a:pt x="1456" y="1126"/>
                  </a:lnTo>
                  <a:lnTo>
                    <a:pt x="1456" y="1127"/>
                  </a:lnTo>
                  <a:lnTo>
                    <a:pt x="1455" y="1128"/>
                  </a:lnTo>
                  <a:lnTo>
                    <a:pt x="1453" y="1128"/>
                  </a:lnTo>
                  <a:lnTo>
                    <a:pt x="1453" y="1130"/>
                  </a:lnTo>
                  <a:lnTo>
                    <a:pt x="1453" y="1131"/>
                  </a:lnTo>
                  <a:lnTo>
                    <a:pt x="1453" y="1132"/>
                  </a:lnTo>
                  <a:lnTo>
                    <a:pt x="1453" y="1133"/>
                  </a:lnTo>
                  <a:lnTo>
                    <a:pt x="1452" y="1134"/>
                  </a:lnTo>
                  <a:lnTo>
                    <a:pt x="1453" y="1134"/>
                  </a:lnTo>
                  <a:lnTo>
                    <a:pt x="1455" y="1134"/>
                  </a:lnTo>
                  <a:lnTo>
                    <a:pt x="1451" y="1136"/>
                  </a:lnTo>
                  <a:lnTo>
                    <a:pt x="1451" y="1138"/>
                  </a:lnTo>
                  <a:lnTo>
                    <a:pt x="1450" y="1140"/>
                  </a:lnTo>
                  <a:lnTo>
                    <a:pt x="1449" y="1140"/>
                  </a:lnTo>
                  <a:lnTo>
                    <a:pt x="1449" y="1141"/>
                  </a:lnTo>
                  <a:lnTo>
                    <a:pt x="1449" y="1142"/>
                  </a:lnTo>
                  <a:lnTo>
                    <a:pt x="1448" y="1143"/>
                  </a:lnTo>
                  <a:lnTo>
                    <a:pt x="1448" y="1144"/>
                  </a:lnTo>
                  <a:lnTo>
                    <a:pt x="1448" y="1149"/>
                  </a:lnTo>
                  <a:lnTo>
                    <a:pt x="1448" y="1150"/>
                  </a:lnTo>
                  <a:lnTo>
                    <a:pt x="1447" y="1151"/>
                  </a:lnTo>
                  <a:lnTo>
                    <a:pt x="1446" y="1153"/>
                  </a:lnTo>
                  <a:lnTo>
                    <a:pt x="1447" y="1155"/>
                  </a:lnTo>
                  <a:lnTo>
                    <a:pt x="1447" y="1156"/>
                  </a:lnTo>
                  <a:lnTo>
                    <a:pt x="1447" y="1157"/>
                  </a:lnTo>
                  <a:lnTo>
                    <a:pt x="1447" y="1158"/>
                  </a:lnTo>
                  <a:lnTo>
                    <a:pt x="1446" y="1161"/>
                  </a:lnTo>
                  <a:lnTo>
                    <a:pt x="1446" y="1163"/>
                  </a:lnTo>
                  <a:lnTo>
                    <a:pt x="1446" y="1164"/>
                  </a:lnTo>
                  <a:lnTo>
                    <a:pt x="1446" y="1165"/>
                  </a:lnTo>
                  <a:lnTo>
                    <a:pt x="1444" y="1165"/>
                  </a:lnTo>
                  <a:lnTo>
                    <a:pt x="1444" y="1166"/>
                  </a:lnTo>
                  <a:lnTo>
                    <a:pt x="1444" y="1167"/>
                  </a:lnTo>
                  <a:lnTo>
                    <a:pt x="1443" y="1167"/>
                  </a:lnTo>
                  <a:lnTo>
                    <a:pt x="1443" y="1168"/>
                  </a:lnTo>
                  <a:lnTo>
                    <a:pt x="1443" y="1170"/>
                  </a:lnTo>
                  <a:lnTo>
                    <a:pt x="1442" y="1172"/>
                  </a:lnTo>
                  <a:lnTo>
                    <a:pt x="1441" y="1172"/>
                  </a:lnTo>
                  <a:lnTo>
                    <a:pt x="1440" y="1172"/>
                  </a:lnTo>
                  <a:lnTo>
                    <a:pt x="1439" y="1172"/>
                  </a:lnTo>
                  <a:lnTo>
                    <a:pt x="1438" y="1170"/>
                  </a:lnTo>
                  <a:lnTo>
                    <a:pt x="1436" y="1170"/>
                  </a:lnTo>
                  <a:lnTo>
                    <a:pt x="1435" y="1169"/>
                  </a:lnTo>
                  <a:lnTo>
                    <a:pt x="1434" y="1169"/>
                  </a:lnTo>
                  <a:lnTo>
                    <a:pt x="1433" y="1170"/>
                  </a:lnTo>
                  <a:lnTo>
                    <a:pt x="1432" y="1170"/>
                  </a:lnTo>
                  <a:lnTo>
                    <a:pt x="1430" y="1172"/>
                  </a:lnTo>
                  <a:lnTo>
                    <a:pt x="1429" y="1170"/>
                  </a:lnTo>
                  <a:lnTo>
                    <a:pt x="1427" y="1170"/>
                  </a:lnTo>
                  <a:lnTo>
                    <a:pt x="1426" y="1170"/>
                  </a:lnTo>
                  <a:lnTo>
                    <a:pt x="1424" y="1169"/>
                  </a:lnTo>
                  <a:lnTo>
                    <a:pt x="1423" y="1169"/>
                  </a:lnTo>
                  <a:lnTo>
                    <a:pt x="1423" y="1170"/>
                  </a:lnTo>
                  <a:lnTo>
                    <a:pt x="1417" y="1172"/>
                  </a:lnTo>
                  <a:lnTo>
                    <a:pt x="1416" y="1172"/>
                  </a:lnTo>
                  <a:lnTo>
                    <a:pt x="1415" y="1172"/>
                  </a:lnTo>
                  <a:lnTo>
                    <a:pt x="1414" y="1172"/>
                  </a:lnTo>
                  <a:lnTo>
                    <a:pt x="1413" y="1172"/>
                  </a:lnTo>
                  <a:lnTo>
                    <a:pt x="1412" y="1172"/>
                  </a:lnTo>
                  <a:lnTo>
                    <a:pt x="1408" y="1172"/>
                  </a:lnTo>
                  <a:lnTo>
                    <a:pt x="1408" y="1173"/>
                  </a:lnTo>
                  <a:lnTo>
                    <a:pt x="1407" y="1173"/>
                  </a:lnTo>
                  <a:lnTo>
                    <a:pt x="1407" y="1174"/>
                  </a:lnTo>
                  <a:lnTo>
                    <a:pt x="1408" y="1173"/>
                  </a:lnTo>
                  <a:lnTo>
                    <a:pt x="1409" y="1173"/>
                  </a:lnTo>
                  <a:lnTo>
                    <a:pt x="1412" y="1173"/>
                  </a:lnTo>
                  <a:lnTo>
                    <a:pt x="1413" y="1173"/>
                  </a:lnTo>
                  <a:lnTo>
                    <a:pt x="1414" y="1173"/>
                  </a:lnTo>
                  <a:lnTo>
                    <a:pt x="1414" y="1174"/>
                  </a:lnTo>
                  <a:lnTo>
                    <a:pt x="1412" y="1175"/>
                  </a:lnTo>
                  <a:lnTo>
                    <a:pt x="1413" y="1175"/>
                  </a:lnTo>
                  <a:lnTo>
                    <a:pt x="1413" y="1176"/>
                  </a:lnTo>
                  <a:lnTo>
                    <a:pt x="1414" y="1176"/>
                  </a:lnTo>
                  <a:lnTo>
                    <a:pt x="1414" y="1175"/>
                  </a:lnTo>
                  <a:lnTo>
                    <a:pt x="1415" y="1174"/>
                  </a:lnTo>
                  <a:lnTo>
                    <a:pt x="1416" y="1174"/>
                  </a:lnTo>
                  <a:lnTo>
                    <a:pt x="1418" y="1173"/>
                  </a:lnTo>
                  <a:lnTo>
                    <a:pt x="1420" y="1172"/>
                  </a:lnTo>
                  <a:lnTo>
                    <a:pt x="1422" y="1172"/>
                  </a:lnTo>
                  <a:lnTo>
                    <a:pt x="1423" y="1172"/>
                  </a:lnTo>
                  <a:lnTo>
                    <a:pt x="1424" y="1172"/>
                  </a:lnTo>
                  <a:lnTo>
                    <a:pt x="1425" y="1172"/>
                  </a:lnTo>
                  <a:lnTo>
                    <a:pt x="1426" y="1172"/>
                  </a:lnTo>
                  <a:lnTo>
                    <a:pt x="1429" y="1172"/>
                  </a:lnTo>
                  <a:lnTo>
                    <a:pt x="1430" y="1173"/>
                  </a:lnTo>
                  <a:lnTo>
                    <a:pt x="1432" y="1172"/>
                  </a:lnTo>
                  <a:lnTo>
                    <a:pt x="1433" y="1170"/>
                  </a:lnTo>
                  <a:lnTo>
                    <a:pt x="1434" y="1170"/>
                  </a:lnTo>
                  <a:lnTo>
                    <a:pt x="1435" y="1170"/>
                  </a:lnTo>
                  <a:lnTo>
                    <a:pt x="1436" y="1170"/>
                  </a:lnTo>
                  <a:lnTo>
                    <a:pt x="1436" y="1172"/>
                  </a:lnTo>
                  <a:lnTo>
                    <a:pt x="1438" y="1173"/>
                  </a:lnTo>
                  <a:lnTo>
                    <a:pt x="1439" y="1173"/>
                  </a:lnTo>
                  <a:lnTo>
                    <a:pt x="1440" y="1173"/>
                  </a:lnTo>
                  <a:lnTo>
                    <a:pt x="1441" y="1173"/>
                  </a:lnTo>
                  <a:lnTo>
                    <a:pt x="1442" y="1173"/>
                  </a:lnTo>
                  <a:lnTo>
                    <a:pt x="1442" y="1174"/>
                  </a:lnTo>
                  <a:lnTo>
                    <a:pt x="1441" y="1175"/>
                  </a:lnTo>
                  <a:lnTo>
                    <a:pt x="1442" y="1177"/>
                  </a:lnTo>
                  <a:lnTo>
                    <a:pt x="1442" y="1178"/>
                  </a:lnTo>
                  <a:lnTo>
                    <a:pt x="1442" y="1180"/>
                  </a:lnTo>
                  <a:lnTo>
                    <a:pt x="1442" y="1181"/>
                  </a:lnTo>
                  <a:lnTo>
                    <a:pt x="1442" y="1182"/>
                  </a:lnTo>
                  <a:lnTo>
                    <a:pt x="1442" y="1184"/>
                  </a:lnTo>
                  <a:lnTo>
                    <a:pt x="1442" y="1186"/>
                  </a:lnTo>
                  <a:lnTo>
                    <a:pt x="1442" y="1188"/>
                  </a:lnTo>
                  <a:lnTo>
                    <a:pt x="1441" y="1188"/>
                  </a:lnTo>
                  <a:lnTo>
                    <a:pt x="1441" y="1189"/>
                  </a:lnTo>
                  <a:lnTo>
                    <a:pt x="1441" y="1190"/>
                  </a:lnTo>
                  <a:lnTo>
                    <a:pt x="1441" y="1191"/>
                  </a:lnTo>
                  <a:lnTo>
                    <a:pt x="1440" y="1191"/>
                  </a:lnTo>
                  <a:lnTo>
                    <a:pt x="1440" y="1192"/>
                  </a:lnTo>
                  <a:lnTo>
                    <a:pt x="1439" y="1192"/>
                  </a:lnTo>
                  <a:lnTo>
                    <a:pt x="1439" y="1193"/>
                  </a:lnTo>
                  <a:lnTo>
                    <a:pt x="1439" y="1194"/>
                  </a:lnTo>
                  <a:lnTo>
                    <a:pt x="1439" y="1195"/>
                  </a:lnTo>
                  <a:lnTo>
                    <a:pt x="1439" y="1197"/>
                  </a:lnTo>
                  <a:lnTo>
                    <a:pt x="1439" y="1198"/>
                  </a:lnTo>
                  <a:lnTo>
                    <a:pt x="1439" y="1199"/>
                  </a:lnTo>
                  <a:lnTo>
                    <a:pt x="1439" y="1200"/>
                  </a:lnTo>
                  <a:lnTo>
                    <a:pt x="1438" y="1201"/>
                  </a:lnTo>
                  <a:lnTo>
                    <a:pt x="1436" y="1202"/>
                  </a:lnTo>
                  <a:lnTo>
                    <a:pt x="1435" y="1202"/>
                  </a:lnTo>
                  <a:lnTo>
                    <a:pt x="1435" y="1203"/>
                  </a:lnTo>
                  <a:lnTo>
                    <a:pt x="1434" y="1203"/>
                  </a:lnTo>
                  <a:lnTo>
                    <a:pt x="1434" y="1205"/>
                  </a:lnTo>
                  <a:lnTo>
                    <a:pt x="1434" y="1206"/>
                  </a:lnTo>
                  <a:lnTo>
                    <a:pt x="1434" y="1207"/>
                  </a:lnTo>
                  <a:lnTo>
                    <a:pt x="1434" y="1208"/>
                  </a:lnTo>
                  <a:lnTo>
                    <a:pt x="1434" y="1209"/>
                  </a:lnTo>
                  <a:lnTo>
                    <a:pt x="1434" y="1211"/>
                  </a:lnTo>
                  <a:lnTo>
                    <a:pt x="1434" y="1213"/>
                  </a:lnTo>
                  <a:lnTo>
                    <a:pt x="1433" y="1216"/>
                  </a:lnTo>
                  <a:lnTo>
                    <a:pt x="1433" y="1217"/>
                  </a:lnTo>
                  <a:lnTo>
                    <a:pt x="1433" y="1218"/>
                  </a:lnTo>
                  <a:lnTo>
                    <a:pt x="1432" y="1219"/>
                  </a:lnTo>
                  <a:lnTo>
                    <a:pt x="1430" y="1222"/>
                  </a:lnTo>
                  <a:lnTo>
                    <a:pt x="1429" y="1223"/>
                  </a:lnTo>
                  <a:lnTo>
                    <a:pt x="1425" y="1231"/>
                  </a:lnTo>
                  <a:lnTo>
                    <a:pt x="1425" y="1233"/>
                  </a:lnTo>
                  <a:lnTo>
                    <a:pt x="1425" y="1234"/>
                  </a:lnTo>
                  <a:lnTo>
                    <a:pt x="1424" y="1235"/>
                  </a:lnTo>
                  <a:lnTo>
                    <a:pt x="1424" y="1236"/>
                  </a:lnTo>
                  <a:lnTo>
                    <a:pt x="1423" y="1236"/>
                  </a:lnTo>
                  <a:lnTo>
                    <a:pt x="1421" y="1237"/>
                  </a:lnTo>
                  <a:lnTo>
                    <a:pt x="1420" y="1239"/>
                  </a:lnTo>
                  <a:lnTo>
                    <a:pt x="1418" y="1240"/>
                  </a:lnTo>
                  <a:lnTo>
                    <a:pt x="1417" y="1241"/>
                  </a:lnTo>
                  <a:lnTo>
                    <a:pt x="1416" y="1242"/>
                  </a:lnTo>
                  <a:lnTo>
                    <a:pt x="1415" y="1242"/>
                  </a:lnTo>
                  <a:lnTo>
                    <a:pt x="1414" y="1242"/>
                  </a:lnTo>
                  <a:lnTo>
                    <a:pt x="1413" y="1242"/>
                  </a:lnTo>
                  <a:lnTo>
                    <a:pt x="1412" y="1242"/>
                  </a:lnTo>
                  <a:lnTo>
                    <a:pt x="1412" y="1243"/>
                  </a:lnTo>
                  <a:lnTo>
                    <a:pt x="1410" y="1245"/>
                  </a:lnTo>
                  <a:lnTo>
                    <a:pt x="1409" y="1247"/>
                  </a:lnTo>
                  <a:lnTo>
                    <a:pt x="1409" y="1248"/>
                  </a:lnTo>
                  <a:lnTo>
                    <a:pt x="1407" y="1249"/>
                  </a:lnTo>
                  <a:lnTo>
                    <a:pt x="1406" y="1250"/>
                  </a:lnTo>
                  <a:lnTo>
                    <a:pt x="1405" y="1251"/>
                  </a:lnTo>
                  <a:lnTo>
                    <a:pt x="1406" y="1253"/>
                  </a:lnTo>
                  <a:lnTo>
                    <a:pt x="1405" y="1255"/>
                  </a:lnTo>
                  <a:lnTo>
                    <a:pt x="1404" y="1256"/>
                  </a:lnTo>
                  <a:lnTo>
                    <a:pt x="1403" y="1257"/>
                  </a:lnTo>
                  <a:lnTo>
                    <a:pt x="1403" y="1258"/>
                  </a:lnTo>
                  <a:lnTo>
                    <a:pt x="1401" y="1258"/>
                  </a:lnTo>
                  <a:lnTo>
                    <a:pt x="1399" y="1262"/>
                  </a:lnTo>
                  <a:lnTo>
                    <a:pt x="1399" y="1264"/>
                  </a:lnTo>
                  <a:lnTo>
                    <a:pt x="1398" y="1264"/>
                  </a:lnTo>
                  <a:lnTo>
                    <a:pt x="1397" y="1265"/>
                  </a:lnTo>
                  <a:lnTo>
                    <a:pt x="1396" y="1265"/>
                  </a:lnTo>
                  <a:lnTo>
                    <a:pt x="1395" y="1266"/>
                  </a:lnTo>
                  <a:lnTo>
                    <a:pt x="1393" y="1268"/>
                  </a:lnTo>
                  <a:lnTo>
                    <a:pt x="1391" y="1269"/>
                  </a:lnTo>
                  <a:lnTo>
                    <a:pt x="1392" y="1270"/>
                  </a:lnTo>
                  <a:lnTo>
                    <a:pt x="1392" y="1272"/>
                  </a:lnTo>
                  <a:lnTo>
                    <a:pt x="1392" y="1274"/>
                  </a:lnTo>
                  <a:lnTo>
                    <a:pt x="1391" y="1275"/>
                  </a:lnTo>
                  <a:lnTo>
                    <a:pt x="1390" y="1275"/>
                  </a:lnTo>
                  <a:lnTo>
                    <a:pt x="1389" y="1276"/>
                  </a:lnTo>
                  <a:lnTo>
                    <a:pt x="1389" y="1277"/>
                  </a:lnTo>
                  <a:lnTo>
                    <a:pt x="1389" y="1278"/>
                  </a:lnTo>
                  <a:lnTo>
                    <a:pt x="1389" y="1280"/>
                  </a:lnTo>
                  <a:lnTo>
                    <a:pt x="1389" y="1283"/>
                  </a:lnTo>
                  <a:lnTo>
                    <a:pt x="1389" y="1284"/>
                  </a:lnTo>
                  <a:lnTo>
                    <a:pt x="1388" y="1285"/>
                  </a:lnTo>
                  <a:lnTo>
                    <a:pt x="1388" y="1286"/>
                  </a:lnTo>
                  <a:lnTo>
                    <a:pt x="1387" y="1287"/>
                  </a:lnTo>
                  <a:lnTo>
                    <a:pt x="1387" y="1289"/>
                  </a:lnTo>
                  <a:lnTo>
                    <a:pt x="1386" y="1291"/>
                  </a:lnTo>
                  <a:lnTo>
                    <a:pt x="1381" y="1293"/>
                  </a:lnTo>
                  <a:lnTo>
                    <a:pt x="1380" y="1295"/>
                  </a:lnTo>
                  <a:lnTo>
                    <a:pt x="1378" y="1299"/>
                  </a:lnTo>
                  <a:lnTo>
                    <a:pt x="1378" y="1300"/>
                  </a:lnTo>
                  <a:lnTo>
                    <a:pt x="1378" y="1301"/>
                  </a:lnTo>
                  <a:lnTo>
                    <a:pt x="1377" y="1302"/>
                  </a:lnTo>
                  <a:lnTo>
                    <a:pt x="1377" y="1303"/>
                  </a:lnTo>
                  <a:lnTo>
                    <a:pt x="1375" y="1303"/>
                  </a:lnTo>
                  <a:lnTo>
                    <a:pt x="1375" y="1304"/>
                  </a:lnTo>
                  <a:lnTo>
                    <a:pt x="1373" y="1304"/>
                  </a:lnTo>
                  <a:lnTo>
                    <a:pt x="1372" y="1304"/>
                  </a:lnTo>
                  <a:lnTo>
                    <a:pt x="1371" y="1304"/>
                  </a:lnTo>
                  <a:lnTo>
                    <a:pt x="1370" y="1304"/>
                  </a:lnTo>
                  <a:lnTo>
                    <a:pt x="1367" y="1304"/>
                  </a:lnTo>
                  <a:lnTo>
                    <a:pt x="1366" y="1304"/>
                  </a:lnTo>
                  <a:lnTo>
                    <a:pt x="1367" y="1306"/>
                  </a:lnTo>
                  <a:lnTo>
                    <a:pt x="1369" y="1306"/>
                  </a:lnTo>
                  <a:lnTo>
                    <a:pt x="1373" y="1306"/>
                  </a:lnTo>
                  <a:lnTo>
                    <a:pt x="1374" y="1306"/>
                  </a:lnTo>
                  <a:lnTo>
                    <a:pt x="1375" y="1306"/>
                  </a:lnTo>
                  <a:lnTo>
                    <a:pt x="1377" y="1306"/>
                  </a:lnTo>
                  <a:lnTo>
                    <a:pt x="1377" y="1307"/>
                  </a:lnTo>
                  <a:lnTo>
                    <a:pt x="1378" y="1308"/>
                  </a:lnTo>
                  <a:lnTo>
                    <a:pt x="1379" y="1308"/>
                  </a:lnTo>
                  <a:lnTo>
                    <a:pt x="1379" y="1309"/>
                  </a:lnTo>
                  <a:lnTo>
                    <a:pt x="1378" y="1309"/>
                  </a:lnTo>
                  <a:lnTo>
                    <a:pt x="1378" y="1310"/>
                  </a:lnTo>
                  <a:lnTo>
                    <a:pt x="1375" y="1310"/>
                  </a:lnTo>
                  <a:lnTo>
                    <a:pt x="1374" y="1311"/>
                  </a:lnTo>
                  <a:lnTo>
                    <a:pt x="1373" y="1314"/>
                  </a:lnTo>
                  <a:lnTo>
                    <a:pt x="1372" y="1316"/>
                  </a:lnTo>
                  <a:lnTo>
                    <a:pt x="1371" y="1316"/>
                  </a:lnTo>
                  <a:lnTo>
                    <a:pt x="1371" y="1317"/>
                  </a:lnTo>
                  <a:lnTo>
                    <a:pt x="1370" y="1317"/>
                  </a:lnTo>
                  <a:lnTo>
                    <a:pt x="1370" y="1318"/>
                  </a:lnTo>
                  <a:lnTo>
                    <a:pt x="1369" y="1318"/>
                  </a:lnTo>
                  <a:lnTo>
                    <a:pt x="1369" y="1319"/>
                  </a:lnTo>
                  <a:lnTo>
                    <a:pt x="1367" y="1320"/>
                  </a:lnTo>
                  <a:lnTo>
                    <a:pt x="1367" y="1322"/>
                  </a:lnTo>
                  <a:lnTo>
                    <a:pt x="1367" y="1323"/>
                  </a:lnTo>
                  <a:lnTo>
                    <a:pt x="1365" y="1325"/>
                  </a:lnTo>
                  <a:lnTo>
                    <a:pt x="1364" y="1327"/>
                  </a:lnTo>
                  <a:lnTo>
                    <a:pt x="1363" y="1327"/>
                  </a:lnTo>
                  <a:lnTo>
                    <a:pt x="1361" y="1328"/>
                  </a:lnTo>
                  <a:lnTo>
                    <a:pt x="1360" y="1328"/>
                  </a:lnTo>
                  <a:lnTo>
                    <a:pt x="1358" y="1329"/>
                  </a:lnTo>
                  <a:lnTo>
                    <a:pt x="1357" y="1331"/>
                  </a:lnTo>
                  <a:lnTo>
                    <a:pt x="1356" y="1332"/>
                  </a:lnTo>
                  <a:lnTo>
                    <a:pt x="1356" y="1333"/>
                  </a:lnTo>
                  <a:lnTo>
                    <a:pt x="1355" y="1333"/>
                  </a:lnTo>
                  <a:lnTo>
                    <a:pt x="1352" y="1336"/>
                  </a:lnTo>
                  <a:lnTo>
                    <a:pt x="1350" y="1339"/>
                  </a:lnTo>
                  <a:lnTo>
                    <a:pt x="1348" y="1342"/>
                  </a:lnTo>
                  <a:lnTo>
                    <a:pt x="1347" y="1347"/>
                  </a:lnTo>
                  <a:lnTo>
                    <a:pt x="1345" y="1350"/>
                  </a:lnTo>
                  <a:lnTo>
                    <a:pt x="1344" y="1352"/>
                  </a:lnTo>
                  <a:lnTo>
                    <a:pt x="1343" y="1354"/>
                  </a:lnTo>
                  <a:lnTo>
                    <a:pt x="1343" y="1356"/>
                  </a:lnTo>
                  <a:lnTo>
                    <a:pt x="1343" y="1357"/>
                  </a:lnTo>
                  <a:lnTo>
                    <a:pt x="1343" y="1358"/>
                  </a:lnTo>
                  <a:lnTo>
                    <a:pt x="1341" y="1358"/>
                  </a:lnTo>
                  <a:lnTo>
                    <a:pt x="1338" y="1361"/>
                  </a:lnTo>
                  <a:lnTo>
                    <a:pt x="1336" y="1364"/>
                  </a:lnTo>
                  <a:lnTo>
                    <a:pt x="1336" y="1365"/>
                  </a:lnTo>
                  <a:lnTo>
                    <a:pt x="1336" y="1366"/>
                  </a:lnTo>
                  <a:lnTo>
                    <a:pt x="1336" y="1367"/>
                  </a:lnTo>
                  <a:lnTo>
                    <a:pt x="1334" y="1369"/>
                  </a:lnTo>
                  <a:lnTo>
                    <a:pt x="1332" y="1369"/>
                  </a:lnTo>
                  <a:lnTo>
                    <a:pt x="1332" y="1370"/>
                  </a:lnTo>
                  <a:lnTo>
                    <a:pt x="1331" y="1373"/>
                  </a:lnTo>
                  <a:lnTo>
                    <a:pt x="1331" y="1374"/>
                  </a:lnTo>
                  <a:lnTo>
                    <a:pt x="1330" y="1376"/>
                  </a:lnTo>
                  <a:lnTo>
                    <a:pt x="1330" y="1378"/>
                  </a:lnTo>
                  <a:lnTo>
                    <a:pt x="1329" y="1381"/>
                  </a:lnTo>
                  <a:lnTo>
                    <a:pt x="1329" y="1383"/>
                  </a:lnTo>
                  <a:lnTo>
                    <a:pt x="1328" y="1385"/>
                  </a:lnTo>
                  <a:lnTo>
                    <a:pt x="1328" y="1387"/>
                  </a:lnTo>
                  <a:lnTo>
                    <a:pt x="1327" y="1390"/>
                  </a:lnTo>
                  <a:lnTo>
                    <a:pt x="1327" y="1393"/>
                  </a:lnTo>
                  <a:lnTo>
                    <a:pt x="1326" y="1393"/>
                  </a:lnTo>
                  <a:lnTo>
                    <a:pt x="1320" y="1395"/>
                  </a:lnTo>
                  <a:lnTo>
                    <a:pt x="1314" y="1396"/>
                  </a:lnTo>
                  <a:lnTo>
                    <a:pt x="1308" y="1399"/>
                  </a:lnTo>
                  <a:lnTo>
                    <a:pt x="1302" y="1400"/>
                  </a:lnTo>
                  <a:lnTo>
                    <a:pt x="1296" y="1402"/>
                  </a:lnTo>
                  <a:lnTo>
                    <a:pt x="1291" y="1403"/>
                  </a:lnTo>
                  <a:lnTo>
                    <a:pt x="1284" y="1406"/>
                  </a:lnTo>
                  <a:lnTo>
                    <a:pt x="1278" y="1407"/>
                  </a:lnTo>
                  <a:lnTo>
                    <a:pt x="1277" y="1408"/>
                  </a:lnTo>
                  <a:lnTo>
                    <a:pt x="1272" y="1411"/>
                  </a:lnTo>
                  <a:lnTo>
                    <a:pt x="1269" y="1415"/>
                  </a:lnTo>
                  <a:lnTo>
                    <a:pt x="1268" y="1416"/>
                  </a:lnTo>
                  <a:lnTo>
                    <a:pt x="1270" y="1420"/>
                  </a:lnTo>
                  <a:lnTo>
                    <a:pt x="1272" y="1423"/>
                  </a:lnTo>
                  <a:lnTo>
                    <a:pt x="1274" y="1426"/>
                  </a:lnTo>
                  <a:lnTo>
                    <a:pt x="1274" y="1427"/>
                  </a:lnTo>
                  <a:lnTo>
                    <a:pt x="1274" y="1428"/>
                  </a:lnTo>
                  <a:lnTo>
                    <a:pt x="1274" y="1429"/>
                  </a:lnTo>
                  <a:lnTo>
                    <a:pt x="1275" y="1429"/>
                  </a:lnTo>
                  <a:lnTo>
                    <a:pt x="1275" y="1431"/>
                  </a:lnTo>
                  <a:lnTo>
                    <a:pt x="1276" y="1432"/>
                  </a:lnTo>
                  <a:lnTo>
                    <a:pt x="1276" y="1433"/>
                  </a:lnTo>
                  <a:lnTo>
                    <a:pt x="1277" y="1433"/>
                  </a:lnTo>
                  <a:lnTo>
                    <a:pt x="1278" y="1433"/>
                  </a:lnTo>
                  <a:lnTo>
                    <a:pt x="1279" y="1433"/>
                  </a:lnTo>
                  <a:lnTo>
                    <a:pt x="1279" y="1434"/>
                  </a:lnTo>
                  <a:lnTo>
                    <a:pt x="1279" y="1435"/>
                  </a:lnTo>
                  <a:lnTo>
                    <a:pt x="1279" y="1437"/>
                  </a:lnTo>
                  <a:lnTo>
                    <a:pt x="1278" y="1440"/>
                  </a:lnTo>
                  <a:lnTo>
                    <a:pt x="1274" y="1442"/>
                  </a:lnTo>
                  <a:lnTo>
                    <a:pt x="1270" y="1445"/>
                  </a:lnTo>
                  <a:lnTo>
                    <a:pt x="1267" y="1449"/>
                  </a:lnTo>
                  <a:lnTo>
                    <a:pt x="1263" y="1451"/>
                  </a:lnTo>
                  <a:lnTo>
                    <a:pt x="1260" y="1454"/>
                  </a:lnTo>
                  <a:lnTo>
                    <a:pt x="1257" y="1458"/>
                  </a:lnTo>
                  <a:lnTo>
                    <a:pt x="1253" y="1460"/>
                  </a:lnTo>
                  <a:lnTo>
                    <a:pt x="1249" y="1463"/>
                  </a:lnTo>
                  <a:lnTo>
                    <a:pt x="1246" y="1465"/>
                  </a:lnTo>
                  <a:lnTo>
                    <a:pt x="1243" y="1467"/>
                  </a:lnTo>
                  <a:lnTo>
                    <a:pt x="1242" y="1467"/>
                  </a:lnTo>
                  <a:lnTo>
                    <a:pt x="1240" y="1468"/>
                  </a:lnTo>
                  <a:lnTo>
                    <a:pt x="1236" y="1470"/>
                  </a:lnTo>
                  <a:lnTo>
                    <a:pt x="1233" y="1471"/>
                  </a:lnTo>
                  <a:lnTo>
                    <a:pt x="1229" y="1473"/>
                  </a:lnTo>
                  <a:lnTo>
                    <a:pt x="1226" y="1475"/>
                  </a:lnTo>
                  <a:lnTo>
                    <a:pt x="1224" y="1476"/>
                  </a:lnTo>
                  <a:lnTo>
                    <a:pt x="1220" y="1479"/>
                  </a:lnTo>
                  <a:lnTo>
                    <a:pt x="1217" y="1483"/>
                  </a:lnTo>
                  <a:lnTo>
                    <a:pt x="1214" y="1486"/>
                  </a:lnTo>
                  <a:lnTo>
                    <a:pt x="1210" y="1490"/>
                  </a:lnTo>
                  <a:lnTo>
                    <a:pt x="1207" y="1493"/>
                  </a:lnTo>
                  <a:lnTo>
                    <a:pt x="1203" y="1496"/>
                  </a:lnTo>
                  <a:lnTo>
                    <a:pt x="1200" y="1499"/>
                  </a:lnTo>
                  <a:lnTo>
                    <a:pt x="1197" y="1502"/>
                  </a:lnTo>
                  <a:lnTo>
                    <a:pt x="1195" y="1503"/>
                  </a:lnTo>
                  <a:lnTo>
                    <a:pt x="1190" y="1504"/>
                  </a:lnTo>
                  <a:lnTo>
                    <a:pt x="1189" y="1504"/>
                  </a:lnTo>
                  <a:lnTo>
                    <a:pt x="1184" y="1502"/>
                  </a:lnTo>
                  <a:lnTo>
                    <a:pt x="1181" y="1501"/>
                  </a:lnTo>
                  <a:lnTo>
                    <a:pt x="1179" y="1500"/>
                  </a:lnTo>
                  <a:lnTo>
                    <a:pt x="1177" y="1499"/>
                  </a:lnTo>
                  <a:lnTo>
                    <a:pt x="1176" y="1498"/>
                  </a:lnTo>
                  <a:lnTo>
                    <a:pt x="1175" y="1496"/>
                  </a:lnTo>
                  <a:lnTo>
                    <a:pt x="1174" y="1495"/>
                  </a:lnTo>
                  <a:lnTo>
                    <a:pt x="1174" y="1493"/>
                  </a:lnTo>
                  <a:lnTo>
                    <a:pt x="1174" y="1491"/>
                  </a:lnTo>
                  <a:lnTo>
                    <a:pt x="1174" y="1487"/>
                  </a:lnTo>
                  <a:lnTo>
                    <a:pt x="1174" y="1486"/>
                  </a:lnTo>
                  <a:lnTo>
                    <a:pt x="1174" y="1485"/>
                  </a:lnTo>
                  <a:lnTo>
                    <a:pt x="1174" y="1483"/>
                  </a:lnTo>
                  <a:lnTo>
                    <a:pt x="1175" y="1482"/>
                  </a:lnTo>
                  <a:lnTo>
                    <a:pt x="1177" y="1481"/>
                  </a:lnTo>
                  <a:lnTo>
                    <a:pt x="1181" y="1478"/>
                  </a:lnTo>
                  <a:lnTo>
                    <a:pt x="1181" y="1477"/>
                  </a:lnTo>
                  <a:lnTo>
                    <a:pt x="1183" y="1474"/>
                  </a:lnTo>
                  <a:lnTo>
                    <a:pt x="1184" y="1471"/>
                  </a:lnTo>
                  <a:lnTo>
                    <a:pt x="1185" y="1471"/>
                  </a:lnTo>
                  <a:lnTo>
                    <a:pt x="1185" y="1470"/>
                  </a:lnTo>
                  <a:lnTo>
                    <a:pt x="1186" y="1469"/>
                  </a:lnTo>
                  <a:lnTo>
                    <a:pt x="1186" y="1468"/>
                  </a:lnTo>
                  <a:lnTo>
                    <a:pt x="1186" y="1467"/>
                  </a:lnTo>
                  <a:lnTo>
                    <a:pt x="1188" y="1465"/>
                  </a:lnTo>
                  <a:lnTo>
                    <a:pt x="1186" y="1463"/>
                  </a:lnTo>
                  <a:lnTo>
                    <a:pt x="1186" y="1462"/>
                  </a:lnTo>
                  <a:lnTo>
                    <a:pt x="1186" y="1461"/>
                  </a:lnTo>
                  <a:lnTo>
                    <a:pt x="1186" y="1460"/>
                  </a:lnTo>
                  <a:lnTo>
                    <a:pt x="1186" y="1459"/>
                  </a:lnTo>
                  <a:lnTo>
                    <a:pt x="1186" y="1457"/>
                  </a:lnTo>
                  <a:lnTo>
                    <a:pt x="1186" y="1456"/>
                  </a:lnTo>
                  <a:lnTo>
                    <a:pt x="1186" y="1454"/>
                  </a:lnTo>
                  <a:lnTo>
                    <a:pt x="1186" y="1453"/>
                  </a:lnTo>
                  <a:lnTo>
                    <a:pt x="1186" y="1452"/>
                  </a:lnTo>
                  <a:lnTo>
                    <a:pt x="1186" y="1450"/>
                  </a:lnTo>
                  <a:lnTo>
                    <a:pt x="1188" y="1448"/>
                  </a:lnTo>
                  <a:lnTo>
                    <a:pt x="1188" y="1444"/>
                  </a:lnTo>
                  <a:lnTo>
                    <a:pt x="1188" y="1442"/>
                  </a:lnTo>
                  <a:lnTo>
                    <a:pt x="1189" y="1440"/>
                  </a:lnTo>
                  <a:lnTo>
                    <a:pt x="1189" y="1437"/>
                  </a:lnTo>
                  <a:lnTo>
                    <a:pt x="1189" y="1435"/>
                  </a:lnTo>
                  <a:lnTo>
                    <a:pt x="1189" y="1432"/>
                  </a:lnTo>
                  <a:lnTo>
                    <a:pt x="1189" y="1431"/>
                  </a:lnTo>
                  <a:lnTo>
                    <a:pt x="1189" y="1429"/>
                  </a:lnTo>
                  <a:lnTo>
                    <a:pt x="1186" y="1423"/>
                  </a:lnTo>
                  <a:lnTo>
                    <a:pt x="1183" y="1415"/>
                  </a:lnTo>
                  <a:lnTo>
                    <a:pt x="1180" y="1408"/>
                  </a:lnTo>
                  <a:lnTo>
                    <a:pt x="1177" y="1400"/>
                  </a:lnTo>
                  <a:lnTo>
                    <a:pt x="1174" y="1393"/>
                  </a:lnTo>
                  <a:lnTo>
                    <a:pt x="1172" y="1385"/>
                  </a:lnTo>
                  <a:lnTo>
                    <a:pt x="1168" y="1378"/>
                  </a:lnTo>
                  <a:lnTo>
                    <a:pt x="1165" y="1370"/>
                  </a:lnTo>
                  <a:lnTo>
                    <a:pt x="1165" y="1369"/>
                  </a:lnTo>
                  <a:lnTo>
                    <a:pt x="1164" y="1368"/>
                  </a:lnTo>
                  <a:lnTo>
                    <a:pt x="1158" y="1366"/>
                  </a:lnTo>
                  <a:lnTo>
                    <a:pt x="1151" y="1364"/>
                  </a:lnTo>
                  <a:lnTo>
                    <a:pt x="1146" y="1361"/>
                  </a:lnTo>
                  <a:lnTo>
                    <a:pt x="1141" y="1360"/>
                  </a:lnTo>
                  <a:lnTo>
                    <a:pt x="1138" y="1358"/>
                  </a:lnTo>
                  <a:lnTo>
                    <a:pt x="1133" y="1359"/>
                  </a:lnTo>
                  <a:lnTo>
                    <a:pt x="1136" y="1354"/>
                  </a:lnTo>
                  <a:lnTo>
                    <a:pt x="1136" y="1352"/>
                  </a:lnTo>
                  <a:lnTo>
                    <a:pt x="1137" y="1350"/>
                  </a:lnTo>
                  <a:lnTo>
                    <a:pt x="1136" y="1349"/>
                  </a:lnTo>
                  <a:lnTo>
                    <a:pt x="1134" y="1349"/>
                  </a:lnTo>
                  <a:lnTo>
                    <a:pt x="1133" y="1347"/>
                  </a:lnTo>
                  <a:lnTo>
                    <a:pt x="1132" y="1347"/>
                  </a:lnTo>
                  <a:lnTo>
                    <a:pt x="1131" y="1347"/>
                  </a:lnTo>
                  <a:lnTo>
                    <a:pt x="1128" y="1348"/>
                  </a:lnTo>
                  <a:lnTo>
                    <a:pt x="1126" y="1348"/>
                  </a:lnTo>
                  <a:lnTo>
                    <a:pt x="1125" y="1348"/>
                  </a:lnTo>
                  <a:lnTo>
                    <a:pt x="1124" y="1350"/>
                  </a:lnTo>
                  <a:lnTo>
                    <a:pt x="1123" y="1350"/>
                  </a:lnTo>
                  <a:lnTo>
                    <a:pt x="1122" y="1349"/>
                  </a:lnTo>
                  <a:lnTo>
                    <a:pt x="1121" y="1347"/>
                  </a:lnTo>
                  <a:lnTo>
                    <a:pt x="1120" y="1345"/>
                  </a:lnTo>
                  <a:lnTo>
                    <a:pt x="1119" y="1344"/>
                  </a:lnTo>
                  <a:lnTo>
                    <a:pt x="1119" y="1343"/>
                  </a:lnTo>
                  <a:lnTo>
                    <a:pt x="1117" y="1342"/>
                  </a:lnTo>
                  <a:lnTo>
                    <a:pt x="1117" y="1341"/>
                  </a:lnTo>
                  <a:lnTo>
                    <a:pt x="1117" y="1340"/>
                  </a:lnTo>
                  <a:lnTo>
                    <a:pt x="1116" y="1339"/>
                  </a:lnTo>
                  <a:lnTo>
                    <a:pt x="1116" y="1337"/>
                  </a:lnTo>
                  <a:lnTo>
                    <a:pt x="1116" y="1334"/>
                  </a:lnTo>
                  <a:lnTo>
                    <a:pt x="1115" y="1333"/>
                  </a:lnTo>
                  <a:lnTo>
                    <a:pt x="1114" y="1333"/>
                  </a:lnTo>
                  <a:lnTo>
                    <a:pt x="1113" y="1334"/>
                  </a:lnTo>
                  <a:lnTo>
                    <a:pt x="1112" y="1335"/>
                  </a:lnTo>
                  <a:lnTo>
                    <a:pt x="1111" y="1335"/>
                  </a:lnTo>
                  <a:lnTo>
                    <a:pt x="1110" y="1335"/>
                  </a:lnTo>
                  <a:lnTo>
                    <a:pt x="1108" y="1336"/>
                  </a:lnTo>
                  <a:lnTo>
                    <a:pt x="1107" y="1337"/>
                  </a:lnTo>
                  <a:lnTo>
                    <a:pt x="1107" y="1339"/>
                  </a:lnTo>
                  <a:lnTo>
                    <a:pt x="1106" y="1339"/>
                  </a:lnTo>
                  <a:lnTo>
                    <a:pt x="1105" y="1339"/>
                  </a:lnTo>
                  <a:lnTo>
                    <a:pt x="1102" y="1335"/>
                  </a:lnTo>
                  <a:lnTo>
                    <a:pt x="1099" y="1333"/>
                  </a:lnTo>
                  <a:lnTo>
                    <a:pt x="1098" y="1332"/>
                  </a:lnTo>
                  <a:lnTo>
                    <a:pt x="1097" y="1329"/>
                  </a:lnTo>
                  <a:lnTo>
                    <a:pt x="1096" y="1327"/>
                  </a:lnTo>
                  <a:lnTo>
                    <a:pt x="1095" y="1325"/>
                  </a:lnTo>
                  <a:lnTo>
                    <a:pt x="1095" y="1324"/>
                  </a:lnTo>
                  <a:lnTo>
                    <a:pt x="1094" y="1324"/>
                  </a:lnTo>
                  <a:lnTo>
                    <a:pt x="1093" y="1323"/>
                  </a:lnTo>
                  <a:lnTo>
                    <a:pt x="1091" y="1323"/>
                  </a:lnTo>
                  <a:lnTo>
                    <a:pt x="1087" y="1322"/>
                  </a:lnTo>
                  <a:lnTo>
                    <a:pt x="1083" y="1319"/>
                  </a:lnTo>
                  <a:lnTo>
                    <a:pt x="1080" y="1318"/>
                  </a:lnTo>
                  <a:lnTo>
                    <a:pt x="1077" y="1317"/>
                  </a:lnTo>
                  <a:lnTo>
                    <a:pt x="1073" y="1316"/>
                  </a:lnTo>
                  <a:lnTo>
                    <a:pt x="1070" y="1315"/>
                  </a:lnTo>
                  <a:lnTo>
                    <a:pt x="1067" y="1314"/>
                  </a:lnTo>
                  <a:lnTo>
                    <a:pt x="1063" y="1311"/>
                  </a:lnTo>
                  <a:lnTo>
                    <a:pt x="1061" y="1310"/>
                  </a:lnTo>
                  <a:lnTo>
                    <a:pt x="1057" y="1309"/>
                  </a:lnTo>
                  <a:lnTo>
                    <a:pt x="1055" y="1308"/>
                  </a:lnTo>
                  <a:lnTo>
                    <a:pt x="1052" y="1307"/>
                  </a:lnTo>
                  <a:lnTo>
                    <a:pt x="1050" y="1306"/>
                  </a:lnTo>
                  <a:lnTo>
                    <a:pt x="1046" y="1304"/>
                  </a:lnTo>
                  <a:lnTo>
                    <a:pt x="1044" y="1303"/>
                  </a:lnTo>
                  <a:lnTo>
                    <a:pt x="1040" y="1302"/>
                  </a:lnTo>
                  <a:lnTo>
                    <a:pt x="1036" y="1301"/>
                  </a:lnTo>
                  <a:lnTo>
                    <a:pt x="1030" y="1299"/>
                  </a:lnTo>
                  <a:lnTo>
                    <a:pt x="1026" y="1297"/>
                  </a:lnTo>
                  <a:lnTo>
                    <a:pt x="1020" y="1295"/>
                  </a:lnTo>
                  <a:lnTo>
                    <a:pt x="1016" y="1293"/>
                  </a:lnTo>
                  <a:lnTo>
                    <a:pt x="1010" y="1291"/>
                  </a:lnTo>
                  <a:lnTo>
                    <a:pt x="1005" y="1289"/>
                  </a:lnTo>
                  <a:lnTo>
                    <a:pt x="1000" y="1286"/>
                  </a:lnTo>
                  <a:lnTo>
                    <a:pt x="999" y="1286"/>
                  </a:lnTo>
                  <a:lnTo>
                    <a:pt x="995" y="1289"/>
                  </a:lnTo>
                  <a:lnTo>
                    <a:pt x="993" y="1290"/>
                  </a:lnTo>
                  <a:lnTo>
                    <a:pt x="991" y="1292"/>
                  </a:lnTo>
                  <a:lnTo>
                    <a:pt x="987" y="1294"/>
                  </a:lnTo>
                  <a:lnTo>
                    <a:pt x="983" y="1298"/>
                  </a:lnTo>
                  <a:lnTo>
                    <a:pt x="979" y="1300"/>
                  </a:lnTo>
                  <a:lnTo>
                    <a:pt x="977" y="1302"/>
                  </a:lnTo>
                  <a:lnTo>
                    <a:pt x="976" y="1302"/>
                  </a:lnTo>
                  <a:lnTo>
                    <a:pt x="975" y="1302"/>
                  </a:lnTo>
                  <a:lnTo>
                    <a:pt x="974" y="1302"/>
                  </a:lnTo>
                  <a:lnTo>
                    <a:pt x="971" y="1302"/>
                  </a:lnTo>
                  <a:lnTo>
                    <a:pt x="969" y="1302"/>
                  </a:lnTo>
                  <a:lnTo>
                    <a:pt x="968" y="1302"/>
                  </a:lnTo>
                  <a:lnTo>
                    <a:pt x="967" y="1302"/>
                  </a:lnTo>
                  <a:lnTo>
                    <a:pt x="966" y="1302"/>
                  </a:lnTo>
                  <a:lnTo>
                    <a:pt x="964" y="1303"/>
                  </a:lnTo>
                  <a:lnTo>
                    <a:pt x="961" y="1303"/>
                  </a:lnTo>
                  <a:lnTo>
                    <a:pt x="961" y="1302"/>
                  </a:lnTo>
                  <a:lnTo>
                    <a:pt x="959" y="1300"/>
                  </a:lnTo>
                  <a:lnTo>
                    <a:pt x="958" y="1300"/>
                  </a:lnTo>
                  <a:lnTo>
                    <a:pt x="957" y="1300"/>
                  </a:lnTo>
                  <a:lnTo>
                    <a:pt x="949" y="1301"/>
                  </a:lnTo>
                  <a:lnTo>
                    <a:pt x="948" y="1302"/>
                  </a:lnTo>
                  <a:lnTo>
                    <a:pt x="947" y="1302"/>
                  </a:lnTo>
                  <a:lnTo>
                    <a:pt x="947" y="1301"/>
                  </a:lnTo>
                  <a:lnTo>
                    <a:pt x="945" y="1301"/>
                  </a:lnTo>
                  <a:lnTo>
                    <a:pt x="943" y="1302"/>
                  </a:lnTo>
                  <a:lnTo>
                    <a:pt x="942" y="1302"/>
                  </a:lnTo>
                  <a:lnTo>
                    <a:pt x="941" y="1302"/>
                  </a:lnTo>
                  <a:lnTo>
                    <a:pt x="941" y="1301"/>
                  </a:lnTo>
                  <a:lnTo>
                    <a:pt x="941" y="1300"/>
                  </a:lnTo>
                  <a:lnTo>
                    <a:pt x="940" y="1300"/>
                  </a:lnTo>
                  <a:lnTo>
                    <a:pt x="940" y="1299"/>
                  </a:lnTo>
                  <a:lnTo>
                    <a:pt x="940" y="1298"/>
                  </a:lnTo>
                  <a:lnTo>
                    <a:pt x="939" y="1298"/>
                  </a:lnTo>
                  <a:lnTo>
                    <a:pt x="938" y="1298"/>
                  </a:lnTo>
                  <a:lnTo>
                    <a:pt x="935" y="1299"/>
                  </a:lnTo>
                  <a:lnTo>
                    <a:pt x="935" y="1300"/>
                  </a:lnTo>
                  <a:lnTo>
                    <a:pt x="934" y="1300"/>
                  </a:lnTo>
                  <a:lnTo>
                    <a:pt x="931" y="1303"/>
                  </a:lnTo>
                  <a:lnTo>
                    <a:pt x="931" y="1304"/>
                  </a:lnTo>
                  <a:lnTo>
                    <a:pt x="930" y="1304"/>
                  </a:lnTo>
                  <a:lnTo>
                    <a:pt x="927" y="1306"/>
                  </a:lnTo>
                  <a:lnTo>
                    <a:pt x="926" y="1306"/>
                  </a:lnTo>
                  <a:lnTo>
                    <a:pt x="925" y="1306"/>
                  </a:lnTo>
                  <a:lnTo>
                    <a:pt x="924" y="1306"/>
                  </a:lnTo>
                  <a:lnTo>
                    <a:pt x="923" y="1306"/>
                  </a:lnTo>
                  <a:lnTo>
                    <a:pt x="922" y="1306"/>
                  </a:lnTo>
                  <a:lnTo>
                    <a:pt x="922" y="1304"/>
                  </a:lnTo>
                  <a:lnTo>
                    <a:pt x="921" y="1304"/>
                  </a:lnTo>
                  <a:lnTo>
                    <a:pt x="919" y="1304"/>
                  </a:lnTo>
                  <a:lnTo>
                    <a:pt x="918" y="1304"/>
                  </a:lnTo>
                  <a:lnTo>
                    <a:pt x="919" y="1303"/>
                  </a:lnTo>
                  <a:lnTo>
                    <a:pt x="918" y="1302"/>
                  </a:lnTo>
                  <a:lnTo>
                    <a:pt x="917" y="1302"/>
                  </a:lnTo>
                  <a:lnTo>
                    <a:pt x="917" y="1301"/>
                  </a:lnTo>
                  <a:lnTo>
                    <a:pt x="915" y="1301"/>
                  </a:lnTo>
                  <a:lnTo>
                    <a:pt x="913" y="1300"/>
                  </a:lnTo>
                  <a:lnTo>
                    <a:pt x="912" y="1300"/>
                  </a:lnTo>
                  <a:lnTo>
                    <a:pt x="910" y="1299"/>
                  </a:lnTo>
                  <a:lnTo>
                    <a:pt x="910" y="1298"/>
                  </a:lnTo>
                  <a:lnTo>
                    <a:pt x="909" y="1297"/>
                  </a:lnTo>
                  <a:lnTo>
                    <a:pt x="907" y="1297"/>
                  </a:lnTo>
                  <a:lnTo>
                    <a:pt x="905" y="1297"/>
                  </a:lnTo>
                  <a:lnTo>
                    <a:pt x="904" y="1298"/>
                  </a:lnTo>
                  <a:lnTo>
                    <a:pt x="904" y="1299"/>
                  </a:lnTo>
                  <a:lnTo>
                    <a:pt x="904" y="1300"/>
                  </a:lnTo>
                  <a:lnTo>
                    <a:pt x="904" y="1301"/>
                  </a:lnTo>
                  <a:lnTo>
                    <a:pt x="902" y="1301"/>
                  </a:lnTo>
                  <a:lnTo>
                    <a:pt x="901" y="1301"/>
                  </a:lnTo>
                  <a:lnTo>
                    <a:pt x="900" y="1300"/>
                  </a:lnTo>
                  <a:lnTo>
                    <a:pt x="900" y="1299"/>
                  </a:lnTo>
                  <a:lnTo>
                    <a:pt x="899" y="1298"/>
                  </a:lnTo>
                  <a:lnTo>
                    <a:pt x="899" y="1297"/>
                  </a:lnTo>
                  <a:lnTo>
                    <a:pt x="899" y="1295"/>
                  </a:lnTo>
                  <a:lnTo>
                    <a:pt x="898" y="1294"/>
                  </a:lnTo>
                  <a:lnTo>
                    <a:pt x="897" y="1294"/>
                  </a:lnTo>
                  <a:lnTo>
                    <a:pt x="895" y="1294"/>
                  </a:lnTo>
                  <a:lnTo>
                    <a:pt x="893" y="1294"/>
                  </a:lnTo>
                  <a:lnTo>
                    <a:pt x="892" y="1293"/>
                  </a:lnTo>
                  <a:lnTo>
                    <a:pt x="893" y="1292"/>
                  </a:lnTo>
                  <a:lnTo>
                    <a:pt x="895" y="1292"/>
                  </a:lnTo>
                  <a:lnTo>
                    <a:pt x="895" y="1291"/>
                  </a:lnTo>
                  <a:lnTo>
                    <a:pt x="892" y="1291"/>
                  </a:lnTo>
                  <a:lnTo>
                    <a:pt x="888" y="1290"/>
                  </a:lnTo>
                  <a:lnTo>
                    <a:pt x="887" y="1289"/>
                  </a:lnTo>
                  <a:lnTo>
                    <a:pt x="885" y="1289"/>
                  </a:lnTo>
                  <a:lnTo>
                    <a:pt x="882" y="1289"/>
                  </a:lnTo>
                  <a:lnTo>
                    <a:pt x="879" y="1289"/>
                  </a:lnTo>
                  <a:lnTo>
                    <a:pt x="875" y="1290"/>
                  </a:lnTo>
                  <a:lnTo>
                    <a:pt x="874" y="1290"/>
                  </a:lnTo>
                  <a:lnTo>
                    <a:pt x="874" y="1291"/>
                  </a:lnTo>
                  <a:lnTo>
                    <a:pt x="874" y="1292"/>
                  </a:lnTo>
                  <a:lnTo>
                    <a:pt x="873" y="1292"/>
                  </a:lnTo>
                  <a:lnTo>
                    <a:pt x="872" y="1292"/>
                  </a:lnTo>
                  <a:lnTo>
                    <a:pt x="871" y="1293"/>
                  </a:lnTo>
                  <a:lnTo>
                    <a:pt x="867" y="1293"/>
                  </a:lnTo>
                  <a:lnTo>
                    <a:pt x="866" y="1293"/>
                  </a:lnTo>
                  <a:lnTo>
                    <a:pt x="865" y="1293"/>
                  </a:lnTo>
                  <a:lnTo>
                    <a:pt x="865" y="1290"/>
                  </a:lnTo>
                  <a:lnTo>
                    <a:pt x="864" y="1290"/>
                  </a:lnTo>
                  <a:lnTo>
                    <a:pt x="859" y="1290"/>
                  </a:lnTo>
                  <a:lnTo>
                    <a:pt x="855" y="1290"/>
                  </a:lnTo>
                  <a:lnTo>
                    <a:pt x="854" y="1289"/>
                  </a:lnTo>
                  <a:lnTo>
                    <a:pt x="854" y="1287"/>
                  </a:lnTo>
                  <a:lnTo>
                    <a:pt x="853" y="1287"/>
                  </a:lnTo>
                  <a:lnTo>
                    <a:pt x="849" y="1289"/>
                  </a:lnTo>
                  <a:lnTo>
                    <a:pt x="848" y="1289"/>
                  </a:lnTo>
                  <a:lnTo>
                    <a:pt x="846" y="1287"/>
                  </a:lnTo>
                  <a:lnTo>
                    <a:pt x="844" y="1285"/>
                  </a:lnTo>
                  <a:lnTo>
                    <a:pt x="842" y="1284"/>
                  </a:lnTo>
                  <a:lnTo>
                    <a:pt x="842" y="1283"/>
                  </a:lnTo>
                  <a:lnTo>
                    <a:pt x="842" y="1281"/>
                  </a:lnTo>
                  <a:lnTo>
                    <a:pt x="841" y="1276"/>
                  </a:lnTo>
                  <a:lnTo>
                    <a:pt x="840" y="1273"/>
                  </a:lnTo>
                  <a:lnTo>
                    <a:pt x="840" y="1272"/>
                  </a:lnTo>
                  <a:lnTo>
                    <a:pt x="839" y="1272"/>
                  </a:lnTo>
                  <a:lnTo>
                    <a:pt x="839" y="1269"/>
                  </a:lnTo>
                  <a:lnTo>
                    <a:pt x="839" y="1268"/>
                  </a:lnTo>
                  <a:lnTo>
                    <a:pt x="839" y="1267"/>
                  </a:lnTo>
                  <a:lnTo>
                    <a:pt x="838" y="1266"/>
                  </a:lnTo>
                  <a:lnTo>
                    <a:pt x="836" y="1265"/>
                  </a:lnTo>
                  <a:lnTo>
                    <a:pt x="835" y="1265"/>
                  </a:lnTo>
                  <a:lnTo>
                    <a:pt x="832" y="1265"/>
                  </a:lnTo>
                  <a:lnTo>
                    <a:pt x="830" y="1265"/>
                  </a:lnTo>
                  <a:close/>
                  <a:moveTo>
                    <a:pt x="1543" y="1250"/>
                  </a:moveTo>
                  <a:lnTo>
                    <a:pt x="1542" y="1250"/>
                  </a:lnTo>
                  <a:lnTo>
                    <a:pt x="1541" y="1251"/>
                  </a:lnTo>
                  <a:lnTo>
                    <a:pt x="1541" y="1252"/>
                  </a:lnTo>
                  <a:lnTo>
                    <a:pt x="1541" y="1253"/>
                  </a:lnTo>
                  <a:lnTo>
                    <a:pt x="1539" y="1253"/>
                  </a:lnTo>
                  <a:lnTo>
                    <a:pt x="1538" y="1252"/>
                  </a:lnTo>
                  <a:lnTo>
                    <a:pt x="1537" y="1251"/>
                  </a:lnTo>
                  <a:lnTo>
                    <a:pt x="1535" y="1250"/>
                  </a:lnTo>
                  <a:lnTo>
                    <a:pt x="1535" y="1249"/>
                  </a:lnTo>
                  <a:lnTo>
                    <a:pt x="1535" y="1248"/>
                  </a:lnTo>
                  <a:lnTo>
                    <a:pt x="1535" y="1245"/>
                  </a:lnTo>
                  <a:lnTo>
                    <a:pt x="1533" y="1244"/>
                  </a:lnTo>
                  <a:lnTo>
                    <a:pt x="1532" y="1243"/>
                  </a:lnTo>
                  <a:lnTo>
                    <a:pt x="1532" y="1242"/>
                  </a:lnTo>
                  <a:lnTo>
                    <a:pt x="1532" y="1241"/>
                  </a:lnTo>
                  <a:lnTo>
                    <a:pt x="1533" y="1241"/>
                  </a:lnTo>
                  <a:lnTo>
                    <a:pt x="1532" y="1240"/>
                  </a:lnTo>
                  <a:lnTo>
                    <a:pt x="1532" y="1239"/>
                  </a:lnTo>
                  <a:lnTo>
                    <a:pt x="1530" y="1239"/>
                  </a:lnTo>
                  <a:lnTo>
                    <a:pt x="1529" y="1239"/>
                  </a:lnTo>
                  <a:lnTo>
                    <a:pt x="1528" y="1240"/>
                  </a:lnTo>
                  <a:lnTo>
                    <a:pt x="1527" y="1240"/>
                  </a:lnTo>
                  <a:lnTo>
                    <a:pt x="1525" y="1240"/>
                  </a:lnTo>
                  <a:lnTo>
                    <a:pt x="1524" y="1239"/>
                  </a:lnTo>
                  <a:lnTo>
                    <a:pt x="1522" y="1239"/>
                  </a:lnTo>
                  <a:lnTo>
                    <a:pt x="1521" y="1239"/>
                  </a:lnTo>
                  <a:lnTo>
                    <a:pt x="1520" y="1239"/>
                  </a:lnTo>
                  <a:lnTo>
                    <a:pt x="1520" y="1236"/>
                  </a:lnTo>
                  <a:lnTo>
                    <a:pt x="1520" y="1235"/>
                  </a:lnTo>
                  <a:lnTo>
                    <a:pt x="1520" y="1234"/>
                  </a:lnTo>
                  <a:lnTo>
                    <a:pt x="1519" y="1234"/>
                  </a:lnTo>
                  <a:lnTo>
                    <a:pt x="1519" y="1233"/>
                  </a:lnTo>
                  <a:lnTo>
                    <a:pt x="1519" y="1232"/>
                  </a:lnTo>
                  <a:lnTo>
                    <a:pt x="1519" y="1231"/>
                  </a:lnTo>
                  <a:lnTo>
                    <a:pt x="1518" y="1231"/>
                  </a:lnTo>
                  <a:lnTo>
                    <a:pt x="1518" y="1230"/>
                  </a:lnTo>
                  <a:lnTo>
                    <a:pt x="1516" y="1225"/>
                  </a:lnTo>
                  <a:lnTo>
                    <a:pt x="1513" y="1220"/>
                  </a:lnTo>
                  <a:lnTo>
                    <a:pt x="1511" y="1216"/>
                  </a:lnTo>
                  <a:lnTo>
                    <a:pt x="1509" y="1211"/>
                  </a:lnTo>
                  <a:lnTo>
                    <a:pt x="1508" y="1206"/>
                  </a:lnTo>
                  <a:lnTo>
                    <a:pt x="1505" y="1201"/>
                  </a:lnTo>
                  <a:lnTo>
                    <a:pt x="1503" y="1197"/>
                  </a:lnTo>
                  <a:lnTo>
                    <a:pt x="1501" y="1192"/>
                  </a:lnTo>
                  <a:lnTo>
                    <a:pt x="1501" y="1191"/>
                  </a:lnTo>
                  <a:lnTo>
                    <a:pt x="1500" y="1191"/>
                  </a:lnTo>
                  <a:lnTo>
                    <a:pt x="1499" y="1191"/>
                  </a:lnTo>
                  <a:lnTo>
                    <a:pt x="1499" y="1190"/>
                  </a:lnTo>
                  <a:lnTo>
                    <a:pt x="1498" y="1190"/>
                  </a:lnTo>
                  <a:lnTo>
                    <a:pt x="1496" y="1189"/>
                  </a:lnTo>
                  <a:lnTo>
                    <a:pt x="1495" y="1189"/>
                  </a:lnTo>
                  <a:lnTo>
                    <a:pt x="1495" y="1188"/>
                  </a:lnTo>
                  <a:lnTo>
                    <a:pt x="1494" y="1188"/>
                  </a:lnTo>
                  <a:lnTo>
                    <a:pt x="1493" y="1188"/>
                  </a:lnTo>
                  <a:lnTo>
                    <a:pt x="1491" y="1186"/>
                  </a:lnTo>
                  <a:lnTo>
                    <a:pt x="1490" y="1186"/>
                  </a:lnTo>
                  <a:lnTo>
                    <a:pt x="1489" y="1185"/>
                  </a:lnTo>
                  <a:lnTo>
                    <a:pt x="1487" y="1185"/>
                  </a:lnTo>
                  <a:lnTo>
                    <a:pt x="1486" y="1185"/>
                  </a:lnTo>
                  <a:lnTo>
                    <a:pt x="1485" y="1185"/>
                  </a:lnTo>
                  <a:lnTo>
                    <a:pt x="1484" y="1186"/>
                  </a:lnTo>
                  <a:lnTo>
                    <a:pt x="1484" y="1188"/>
                  </a:lnTo>
                  <a:lnTo>
                    <a:pt x="1484" y="1189"/>
                  </a:lnTo>
                  <a:lnTo>
                    <a:pt x="1483" y="1190"/>
                  </a:lnTo>
                  <a:lnTo>
                    <a:pt x="1482" y="1190"/>
                  </a:lnTo>
                  <a:lnTo>
                    <a:pt x="1481" y="1190"/>
                  </a:lnTo>
                  <a:lnTo>
                    <a:pt x="1479" y="1191"/>
                  </a:lnTo>
                  <a:lnTo>
                    <a:pt x="1479" y="1192"/>
                  </a:lnTo>
                  <a:lnTo>
                    <a:pt x="1479" y="1193"/>
                  </a:lnTo>
                  <a:lnTo>
                    <a:pt x="1478" y="1193"/>
                  </a:lnTo>
                  <a:lnTo>
                    <a:pt x="1477" y="1194"/>
                  </a:lnTo>
                  <a:lnTo>
                    <a:pt x="1476" y="1194"/>
                  </a:lnTo>
                  <a:lnTo>
                    <a:pt x="1474" y="1198"/>
                  </a:lnTo>
                  <a:lnTo>
                    <a:pt x="1470" y="1197"/>
                  </a:lnTo>
                  <a:lnTo>
                    <a:pt x="1469" y="1197"/>
                  </a:lnTo>
                  <a:lnTo>
                    <a:pt x="1469" y="1195"/>
                  </a:lnTo>
                  <a:lnTo>
                    <a:pt x="1468" y="1195"/>
                  </a:lnTo>
                  <a:lnTo>
                    <a:pt x="1468" y="1194"/>
                  </a:lnTo>
                  <a:lnTo>
                    <a:pt x="1467" y="1192"/>
                  </a:lnTo>
                  <a:lnTo>
                    <a:pt x="1467" y="1191"/>
                  </a:lnTo>
                  <a:lnTo>
                    <a:pt x="1463" y="1191"/>
                  </a:lnTo>
                  <a:lnTo>
                    <a:pt x="1463" y="1192"/>
                  </a:lnTo>
                  <a:lnTo>
                    <a:pt x="1461" y="1197"/>
                  </a:lnTo>
                  <a:lnTo>
                    <a:pt x="1460" y="1200"/>
                  </a:lnTo>
                  <a:lnTo>
                    <a:pt x="1459" y="1205"/>
                  </a:lnTo>
                  <a:lnTo>
                    <a:pt x="1459" y="1208"/>
                  </a:lnTo>
                  <a:lnTo>
                    <a:pt x="1458" y="1213"/>
                  </a:lnTo>
                  <a:lnTo>
                    <a:pt x="1457" y="1216"/>
                  </a:lnTo>
                  <a:lnTo>
                    <a:pt x="1457" y="1220"/>
                  </a:lnTo>
                  <a:lnTo>
                    <a:pt x="1456" y="1224"/>
                  </a:lnTo>
                  <a:lnTo>
                    <a:pt x="1456" y="1225"/>
                  </a:lnTo>
                  <a:lnTo>
                    <a:pt x="1456" y="1227"/>
                  </a:lnTo>
                  <a:lnTo>
                    <a:pt x="1456" y="1228"/>
                  </a:lnTo>
                  <a:lnTo>
                    <a:pt x="1457" y="1233"/>
                  </a:lnTo>
                  <a:lnTo>
                    <a:pt x="1458" y="1235"/>
                  </a:lnTo>
                  <a:lnTo>
                    <a:pt x="1458" y="1236"/>
                  </a:lnTo>
                  <a:lnTo>
                    <a:pt x="1457" y="1239"/>
                  </a:lnTo>
                  <a:lnTo>
                    <a:pt x="1456" y="1239"/>
                  </a:lnTo>
                  <a:lnTo>
                    <a:pt x="1456" y="1240"/>
                  </a:lnTo>
                  <a:lnTo>
                    <a:pt x="1456" y="1241"/>
                  </a:lnTo>
                  <a:lnTo>
                    <a:pt x="1456" y="1242"/>
                  </a:lnTo>
                  <a:lnTo>
                    <a:pt x="1456" y="1243"/>
                  </a:lnTo>
                  <a:lnTo>
                    <a:pt x="1456" y="1245"/>
                  </a:lnTo>
                  <a:lnTo>
                    <a:pt x="1457" y="1245"/>
                  </a:lnTo>
                  <a:lnTo>
                    <a:pt x="1457" y="1247"/>
                  </a:lnTo>
                  <a:lnTo>
                    <a:pt x="1458" y="1248"/>
                  </a:lnTo>
                  <a:lnTo>
                    <a:pt x="1458" y="1249"/>
                  </a:lnTo>
                  <a:lnTo>
                    <a:pt x="1457" y="1250"/>
                  </a:lnTo>
                  <a:lnTo>
                    <a:pt x="1457" y="1251"/>
                  </a:lnTo>
                  <a:lnTo>
                    <a:pt x="1458" y="1251"/>
                  </a:lnTo>
                  <a:lnTo>
                    <a:pt x="1458" y="1253"/>
                  </a:lnTo>
                  <a:lnTo>
                    <a:pt x="1459" y="1255"/>
                  </a:lnTo>
                  <a:lnTo>
                    <a:pt x="1460" y="1255"/>
                  </a:lnTo>
                  <a:lnTo>
                    <a:pt x="1460" y="1256"/>
                  </a:lnTo>
                  <a:lnTo>
                    <a:pt x="1460" y="1257"/>
                  </a:lnTo>
                  <a:lnTo>
                    <a:pt x="1459" y="1258"/>
                  </a:lnTo>
                  <a:lnTo>
                    <a:pt x="1458" y="1260"/>
                  </a:lnTo>
                  <a:lnTo>
                    <a:pt x="1458" y="1261"/>
                  </a:lnTo>
                  <a:lnTo>
                    <a:pt x="1459" y="1261"/>
                  </a:lnTo>
                  <a:lnTo>
                    <a:pt x="1459" y="1262"/>
                  </a:lnTo>
                  <a:lnTo>
                    <a:pt x="1459" y="1264"/>
                  </a:lnTo>
                  <a:lnTo>
                    <a:pt x="1459" y="1265"/>
                  </a:lnTo>
                  <a:lnTo>
                    <a:pt x="1458" y="1265"/>
                  </a:lnTo>
                  <a:lnTo>
                    <a:pt x="1457" y="1266"/>
                  </a:lnTo>
                  <a:lnTo>
                    <a:pt x="1456" y="1267"/>
                  </a:lnTo>
                  <a:lnTo>
                    <a:pt x="1456" y="1268"/>
                  </a:lnTo>
                  <a:lnTo>
                    <a:pt x="1455" y="1272"/>
                  </a:lnTo>
                  <a:lnTo>
                    <a:pt x="1455" y="1274"/>
                  </a:lnTo>
                  <a:lnTo>
                    <a:pt x="1455" y="1275"/>
                  </a:lnTo>
                  <a:lnTo>
                    <a:pt x="1456" y="1275"/>
                  </a:lnTo>
                  <a:lnTo>
                    <a:pt x="1456" y="1276"/>
                  </a:lnTo>
                  <a:lnTo>
                    <a:pt x="1457" y="1276"/>
                  </a:lnTo>
                  <a:lnTo>
                    <a:pt x="1458" y="1276"/>
                  </a:lnTo>
                  <a:lnTo>
                    <a:pt x="1458" y="1277"/>
                  </a:lnTo>
                  <a:lnTo>
                    <a:pt x="1458" y="1278"/>
                  </a:lnTo>
                  <a:lnTo>
                    <a:pt x="1457" y="1278"/>
                  </a:lnTo>
                  <a:lnTo>
                    <a:pt x="1456" y="1277"/>
                  </a:lnTo>
                  <a:lnTo>
                    <a:pt x="1455" y="1277"/>
                  </a:lnTo>
                  <a:lnTo>
                    <a:pt x="1453" y="1278"/>
                  </a:lnTo>
                  <a:lnTo>
                    <a:pt x="1453" y="1280"/>
                  </a:lnTo>
                  <a:lnTo>
                    <a:pt x="1455" y="1282"/>
                  </a:lnTo>
                  <a:lnTo>
                    <a:pt x="1455" y="1283"/>
                  </a:lnTo>
                  <a:lnTo>
                    <a:pt x="1455" y="1284"/>
                  </a:lnTo>
                  <a:lnTo>
                    <a:pt x="1455" y="1285"/>
                  </a:lnTo>
                  <a:lnTo>
                    <a:pt x="1453" y="1285"/>
                  </a:lnTo>
                  <a:lnTo>
                    <a:pt x="1451" y="1283"/>
                  </a:lnTo>
                  <a:lnTo>
                    <a:pt x="1451" y="1282"/>
                  </a:lnTo>
                  <a:lnTo>
                    <a:pt x="1450" y="1282"/>
                  </a:lnTo>
                  <a:lnTo>
                    <a:pt x="1450" y="1283"/>
                  </a:lnTo>
                  <a:lnTo>
                    <a:pt x="1450" y="1284"/>
                  </a:lnTo>
                  <a:lnTo>
                    <a:pt x="1449" y="1284"/>
                  </a:lnTo>
                  <a:lnTo>
                    <a:pt x="1449" y="1285"/>
                  </a:lnTo>
                  <a:lnTo>
                    <a:pt x="1448" y="1285"/>
                  </a:lnTo>
                  <a:lnTo>
                    <a:pt x="1448" y="1287"/>
                  </a:lnTo>
                  <a:lnTo>
                    <a:pt x="1447" y="1287"/>
                  </a:lnTo>
                  <a:lnTo>
                    <a:pt x="1444" y="1287"/>
                  </a:lnTo>
                  <a:lnTo>
                    <a:pt x="1443" y="1287"/>
                  </a:lnTo>
                  <a:lnTo>
                    <a:pt x="1442" y="1289"/>
                  </a:lnTo>
                  <a:lnTo>
                    <a:pt x="1442" y="1290"/>
                  </a:lnTo>
                  <a:lnTo>
                    <a:pt x="1441" y="1291"/>
                  </a:lnTo>
                  <a:lnTo>
                    <a:pt x="1442" y="1291"/>
                  </a:lnTo>
                  <a:lnTo>
                    <a:pt x="1442" y="1292"/>
                  </a:lnTo>
                  <a:lnTo>
                    <a:pt x="1442" y="1293"/>
                  </a:lnTo>
                  <a:lnTo>
                    <a:pt x="1442" y="1294"/>
                  </a:lnTo>
                  <a:lnTo>
                    <a:pt x="1442" y="1295"/>
                  </a:lnTo>
                  <a:lnTo>
                    <a:pt x="1442" y="1297"/>
                  </a:lnTo>
                  <a:lnTo>
                    <a:pt x="1442" y="1298"/>
                  </a:lnTo>
                  <a:lnTo>
                    <a:pt x="1442" y="1299"/>
                  </a:lnTo>
                  <a:lnTo>
                    <a:pt x="1440" y="1300"/>
                  </a:lnTo>
                  <a:lnTo>
                    <a:pt x="1438" y="1301"/>
                  </a:lnTo>
                  <a:lnTo>
                    <a:pt x="1435" y="1302"/>
                  </a:lnTo>
                  <a:lnTo>
                    <a:pt x="1433" y="1302"/>
                  </a:lnTo>
                  <a:lnTo>
                    <a:pt x="1431" y="1303"/>
                  </a:lnTo>
                  <a:lnTo>
                    <a:pt x="1427" y="1304"/>
                  </a:lnTo>
                  <a:lnTo>
                    <a:pt x="1425" y="1306"/>
                  </a:lnTo>
                  <a:lnTo>
                    <a:pt x="1423" y="1307"/>
                  </a:lnTo>
                  <a:lnTo>
                    <a:pt x="1421" y="1307"/>
                  </a:lnTo>
                  <a:lnTo>
                    <a:pt x="1418" y="1308"/>
                  </a:lnTo>
                  <a:lnTo>
                    <a:pt x="1416" y="1309"/>
                  </a:lnTo>
                  <a:lnTo>
                    <a:pt x="1414" y="1310"/>
                  </a:lnTo>
                  <a:lnTo>
                    <a:pt x="1410" y="1311"/>
                  </a:lnTo>
                  <a:lnTo>
                    <a:pt x="1408" y="1311"/>
                  </a:lnTo>
                  <a:lnTo>
                    <a:pt x="1406" y="1312"/>
                  </a:lnTo>
                  <a:lnTo>
                    <a:pt x="1404" y="1314"/>
                  </a:lnTo>
                  <a:lnTo>
                    <a:pt x="1401" y="1315"/>
                  </a:lnTo>
                  <a:lnTo>
                    <a:pt x="1399" y="1315"/>
                  </a:lnTo>
                  <a:lnTo>
                    <a:pt x="1398" y="1316"/>
                  </a:lnTo>
                  <a:lnTo>
                    <a:pt x="1397" y="1316"/>
                  </a:lnTo>
                  <a:lnTo>
                    <a:pt x="1393" y="1317"/>
                  </a:lnTo>
                  <a:lnTo>
                    <a:pt x="1391" y="1318"/>
                  </a:lnTo>
                  <a:lnTo>
                    <a:pt x="1389" y="1318"/>
                  </a:lnTo>
                  <a:lnTo>
                    <a:pt x="1387" y="1319"/>
                  </a:lnTo>
                  <a:lnTo>
                    <a:pt x="1384" y="1320"/>
                  </a:lnTo>
                  <a:lnTo>
                    <a:pt x="1382" y="1322"/>
                  </a:lnTo>
                  <a:lnTo>
                    <a:pt x="1379" y="1323"/>
                  </a:lnTo>
                  <a:lnTo>
                    <a:pt x="1377" y="1323"/>
                  </a:lnTo>
                  <a:lnTo>
                    <a:pt x="1374" y="1324"/>
                  </a:lnTo>
                  <a:lnTo>
                    <a:pt x="1372" y="1325"/>
                  </a:lnTo>
                  <a:lnTo>
                    <a:pt x="1370" y="1325"/>
                  </a:lnTo>
                  <a:lnTo>
                    <a:pt x="1367" y="1326"/>
                  </a:lnTo>
                  <a:lnTo>
                    <a:pt x="1364" y="1327"/>
                  </a:lnTo>
                  <a:lnTo>
                    <a:pt x="1366" y="1326"/>
                  </a:lnTo>
                  <a:lnTo>
                    <a:pt x="1370" y="1323"/>
                  </a:lnTo>
                  <a:lnTo>
                    <a:pt x="1370" y="1322"/>
                  </a:lnTo>
                  <a:lnTo>
                    <a:pt x="1371" y="1320"/>
                  </a:lnTo>
                  <a:lnTo>
                    <a:pt x="1370" y="1320"/>
                  </a:lnTo>
                  <a:lnTo>
                    <a:pt x="1370" y="1319"/>
                  </a:lnTo>
                  <a:lnTo>
                    <a:pt x="1371" y="1319"/>
                  </a:lnTo>
                  <a:lnTo>
                    <a:pt x="1371" y="1318"/>
                  </a:lnTo>
                  <a:lnTo>
                    <a:pt x="1372" y="1318"/>
                  </a:lnTo>
                  <a:lnTo>
                    <a:pt x="1372" y="1317"/>
                  </a:lnTo>
                  <a:lnTo>
                    <a:pt x="1374" y="1316"/>
                  </a:lnTo>
                  <a:lnTo>
                    <a:pt x="1375" y="1315"/>
                  </a:lnTo>
                  <a:lnTo>
                    <a:pt x="1378" y="1314"/>
                  </a:lnTo>
                  <a:lnTo>
                    <a:pt x="1379" y="1312"/>
                  </a:lnTo>
                  <a:lnTo>
                    <a:pt x="1380" y="1311"/>
                  </a:lnTo>
                  <a:lnTo>
                    <a:pt x="1380" y="1308"/>
                  </a:lnTo>
                  <a:lnTo>
                    <a:pt x="1381" y="1308"/>
                  </a:lnTo>
                  <a:lnTo>
                    <a:pt x="1382" y="1307"/>
                  </a:lnTo>
                  <a:lnTo>
                    <a:pt x="1382" y="1306"/>
                  </a:lnTo>
                  <a:lnTo>
                    <a:pt x="1383" y="1306"/>
                  </a:lnTo>
                  <a:lnTo>
                    <a:pt x="1383" y="1304"/>
                  </a:lnTo>
                  <a:lnTo>
                    <a:pt x="1383" y="1303"/>
                  </a:lnTo>
                  <a:lnTo>
                    <a:pt x="1384" y="1303"/>
                  </a:lnTo>
                  <a:lnTo>
                    <a:pt x="1387" y="1303"/>
                  </a:lnTo>
                  <a:lnTo>
                    <a:pt x="1387" y="1302"/>
                  </a:lnTo>
                  <a:lnTo>
                    <a:pt x="1388" y="1302"/>
                  </a:lnTo>
                  <a:lnTo>
                    <a:pt x="1389" y="1301"/>
                  </a:lnTo>
                  <a:lnTo>
                    <a:pt x="1388" y="1301"/>
                  </a:lnTo>
                  <a:lnTo>
                    <a:pt x="1388" y="1299"/>
                  </a:lnTo>
                  <a:lnTo>
                    <a:pt x="1387" y="1299"/>
                  </a:lnTo>
                  <a:lnTo>
                    <a:pt x="1387" y="1298"/>
                  </a:lnTo>
                  <a:lnTo>
                    <a:pt x="1387" y="1297"/>
                  </a:lnTo>
                  <a:lnTo>
                    <a:pt x="1388" y="1295"/>
                  </a:lnTo>
                  <a:lnTo>
                    <a:pt x="1388" y="1294"/>
                  </a:lnTo>
                  <a:lnTo>
                    <a:pt x="1388" y="1293"/>
                  </a:lnTo>
                  <a:lnTo>
                    <a:pt x="1387" y="1293"/>
                  </a:lnTo>
                  <a:lnTo>
                    <a:pt x="1387" y="1292"/>
                  </a:lnTo>
                  <a:lnTo>
                    <a:pt x="1387" y="1291"/>
                  </a:lnTo>
                  <a:lnTo>
                    <a:pt x="1387" y="1290"/>
                  </a:lnTo>
                  <a:lnTo>
                    <a:pt x="1389" y="1284"/>
                  </a:lnTo>
                  <a:lnTo>
                    <a:pt x="1390" y="1283"/>
                  </a:lnTo>
                  <a:lnTo>
                    <a:pt x="1390" y="1282"/>
                  </a:lnTo>
                  <a:lnTo>
                    <a:pt x="1389" y="1281"/>
                  </a:lnTo>
                  <a:lnTo>
                    <a:pt x="1389" y="1280"/>
                  </a:lnTo>
                  <a:lnTo>
                    <a:pt x="1390" y="1278"/>
                  </a:lnTo>
                  <a:lnTo>
                    <a:pt x="1389" y="1277"/>
                  </a:lnTo>
                  <a:lnTo>
                    <a:pt x="1389" y="1276"/>
                  </a:lnTo>
                  <a:lnTo>
                    <a:pt x="1390" y="1276"/>
                  </a:lnTo>
                  <a:lnTo>
                    <a:pt x="1392" y="1275"/>
                  </a:lnTo>
                  <a:lnTo>
                    <a:pt x="1392" y="1274"/>
                  </a:lnTo>
                  <a:lnTo>
                    <a:pt x="1393" y="1273"/>
                  </a:lnTo>
                  <a:lnTo>
                    <a:pt x="1393" y="1272"/>
                  </a:lnTo>
                  <a:lnTo>
                    <a:pt x="1395" y="1272"/>
                  </a:lnTo>
                  <a:lnTo>
                    <a:pt x="1396" y="1270"/>
                  </a:lnTo>
                  <a:lnTo>
                    <a:pt x="1398" y="1269"/>
                  </a:lnTo>
                  <a:lnTo>
                    <a:pt x="1398" y="1268"/>
                  </a:lnTo>
                  <a:lnTo>
                    <a:pt x="1399" y="1267"/>
                  </a:lnTo>
                  <a:lnTo>
                    <a:pt x="1399" y="1266"/>
                  </a:lnTo>
                  <a:lnTo>
                    <a:pt x="1399" y="1265"/>
                  </a:lnTo>
                  <a:lnTo>
                    <a:pt x="1400" y="1264"/>
                  </a:lnTo>
                  <a:lnTo>
                    <a:pt x="1400" y="1262"/>
                  </a:lnTo>
                  <a:lnTo>
                    <a:pt x="1401" y="1260"/>
                  </a:lnTo>
                  <a:lnTo>
                    <a:pt x="1401" y="1259"/>
                  </a:lnTo>
                  <a:lnTo>
                    <a:pt x="1403" y="1259"/>
                  </a:lnTo>
                  <a:lnTo>
                    <a:pt x="1404" y="1258"/>
                  </a:lnTo>
                  <a:lnTo>
                    <a:pt x="1406" y="1256"/>
                  </a:lnTo>
                  <a:lnTo>
                    <a:pt x="1406" y="1255"/>
                  </a:lnTo>
                  <a:lnTo>
                    <a:pt x="1407" y="1253"/>
                  </a:lnTo>
                  <a:lnTo>
                    <a:pt x="1407" y="1252"/>
                  </a:lnTo>
                  <a:lnTo>
                    <a:pt x="1406" y="1252"/>
                  </a:lnTo>
                  <a:lnTo>
                    <a:pt x="1407" y="1251"/>
                  </a:lnTo>
                  <a:lnTo>
                    <a:pt x="1408" y="1249"/>
                  </a:lnTo>
                  <a:lnTo>
                    <a:pt x="1409" y="1249"/>
                  </a:lnTo>
                  <a:lnTo>
                    <a:pt x="1410" y="1248"/>
                  </a:lnTo>
                  <a:lnTo>
                    <a:pt x="1410" y="1247"/>
                  </a:lnTo>
                  <a:lnTo>
                    <a:pt x="1412" y="1244"/>
                  </a:lnTo>
                  <a:lnTo>
                    <a:pt x="1413" y="1243"/>
                  </a:lnTo>
                  <a:lnTo>
                    <a:pt x="1414" y="1243"/>
                  </a:lnTo>
                  <a:lnTo>
                    <a:pt x="1415" y="1243"/>
                  </a:lnTo>
                  <a:lnTo>
                    <a:pt x="1416" y="1243"/>
                  </a:lnTo>
                  <a:lnTo>
                    <a:pt x="1424" y="1235"/>
                  </a:lnTo>
                  <a:lnTo>
                    <a:pt x="1425" y="1235"/>
                  </a:lnTo>
                  <a:lnTo>
                    <a:pt x="1425" y="1234"/>
                  </a:lnTo>
                  <a:lnTo>
                    <a:pt x="1426" y="1234"/>
                  </a:lnTo>
                  <a:lnTo>
                    <a:pt x="1426" y="1233"/>
                  </a:lnTo>
                  <a:lnTo>
                    <a:pt x="1426" y="1232"/>
                  </a:lnTo>
                  <a:lnTo>
                    <a:pt x="1426" y="1231"/>
                  </a:lnTo>
                  <a:lnTo>
                    <a:pt x="1427" y="1231"/>
                  </a:lnTo>
                  <a:lnTo>
                    <a:pt x="1430" y="1230"/>
                  </a:lnTo>
                  <a:lnTo>
                    <a:pt x="1431" y="1228"/>
                  </a:lnTo>
                  <a:lnTo>
                    <a:pt x="1432" y="1227"/>
                  </a:lnTo>
                  <a:lnTo>
                    <a:pt x="1432" y="1226"/>
                  </a:lnTo>
                  <a:lnTo>
                    <a:pt x="1433" y="1226"/>
                  </a:lnTo>
                  <a:lnTo>
                    <a:pt x="1433" y="1225"/>
                  </a:lnTo>
                  <a:lnTo>
                    <a:pt x="1434" y="1225"/>
                  </a:lnTo>
                  <a:lnTo>
                    <a:pt x="1435" y="1224"/>
                  </a:lnTo>
                  <a:lnTo>
                    <a:pt x="1435" y="1223"/>
                  </a:lnTo>
                  <a:lnTo>
                    <a:pt x="1438" y="1220"/>
                  </a:lnTo>
                  <a:lnTo>
                    <a:pt x="1439" y="1219"/>
                  </a:lnTo>
                  <a:lnTo>
                    <a:pt x="1441" y="1215"/>
                  </a:lnTo>
                  <a:lnTo>
                    <a:pt x="1442" y="1210"/>
                  </a:lnTo>
                  <a:lnTo>
                    <a:pt x="1442" y="1207"/>
                  </a:lnTo>
                  <a:lnTo>
                    <a:pt x="1442" y="1206"/>
                  </a:lnTo>
                  <a:lnTo>
                    <a:pt x="1444" y="1202"/>
                  </a:lnTo>
                  <a:lnTo>
                    <a:pt x="1444" y="1201"/>
                  </a:lnTo>
                  <a:lnTo>
                    <a:pt x="1444" y="1199"/>
                  </a:lnTo>
                  <a:lnTo>
                    <a:pt x="1444" y="1197"/>
                  </a:lnTo>
                  <a:lnTo>
                    <a:pt x="1446" y="1197"/>
                  </a:lnTo>
                  <a:lnTo>
                    <a:pt x="1446" y="1195"/>
                  </a:lnTo>
                  <a:lnTo>
                    <a:pt x="1446" y="1194"/>
                  </a:lnTo>
                  <a:lnTo>
                    <a:pt x="1447" y="1191"/>
                  </a:lnTo>
                  <a:lnTo>
                    <a:pt x="1448" y="1186"/>
                  </a:lnTo>
                  <a:lnTo>
                    <a:pt x="1449" y="1182"/>
                  </a:lnTo>
                  <a:lnTo>
                    <a:pt x="1450" y="1182"/>
                  </a:lnTo>
                  <a:lnTo>
                    <a:pt x="1450" y="1181"/>
                  </a:lnTo>
                  <a:lnTo>
                    <a:pt x="1449" y="1180"/>
                  </a:lnTo>
                  <a:lnTo>
                    <a:pt x="1450" y="1175"/>
                  </a:lnTo>
                  <a:lnTo>
                    <a:pt x="1450" y="1174"/>
                  </a:lnTo>
                  <a:lnTo>
                    <a:pt x="1451" y="1174"/>
                  </a:lnTo>
                  <a:lnTo>
                    <a:pt x="1451" y="1173"/>
                  </a:lnTo>
                  <a:lnTo>
                    <a:pt x="1452" y="1173"/>
                  </a:lnTo>
                  <a:lnTo>
                    <a:pt x="1452" y="1172"/>
                  </a:lnTo>
                  <a:lnTo>
                    <a:pt x="1453" y="1169"/>
                  </a:lnTo>
                  <a:lnTo>
                    <a:pt x="1455" y="1166"/>
                  </a:lnTo>
                  <a:lnTo>
                    <a:pt x="1456" y="1163"/>
                  </a:lnTo>
                  <a:lnTo>
                    <a:pt x="1457" y="1159"/>
                  </a:lnTo>
                  <a:lnTo>
                    <a:pt x="1458" y="1157"/>
                  </a:lnTo>
                  <a:lnTo>
                    <a:pt x="1458" y="1156"/>
                  </a:lnTo>
                  <a:lnTo>
                    <a:pt x="1459" y="1156"/>
                  </a:lnTo>
                  <a:lnTo>
                    <a:pt x="1460" y="1155"/>
                  </a:lnTo>
                  <a:lnTo>
                    <a:pt x="1461" y="1152"/>
                  </a:lnTo>
                  <a:lnTo>
                    <a:pt x="1461" y="1151"/>
                  </a:lnTo>
                  <a:lnTo>
                    <a:pt x="1464" y="1150"/>
                  </a:lnTo>
                  <a:lnTo>
                    <a:pt x="1464" y="1149"/>
                  </a:lnTo>
                  <a:lnTo>
                    <a:pt x="1464" y="1147"/>
                  </a:lnTo>
                  <a:lnTo>
                    <a:pt x="1465" y="1145"/>
                  </a:lnTo>
                  <a:lnTo>
                    <a:pt x="1466" y="1144"/>
                  </a:lnTo>
                  <a:lnTo>
                    <a:pt x="1467" y="1143"/>
                  </a:lnTo>
                  <a:lnTo>
                    <a:pt x="1468" y="1140"/>
                  </a:lnTo>
                  <a:lnTo>
                    <a:pt x="1469" y="1139"/>
                  </a:lnTo>
                  <a:lnTo>
                    <a:pt x="1470" y="1139"/>
                  </a:lnTo>
                  <a:lnTo>
                    <a:pt x="1470" y="1138"/>
                  </a:lnTo>
                  <a:lnTo>
                    <a:pt x="1470" y="1136"/>
                  </a:lnTo>
                  <a:lnTo>
                    <a:pt x="1472" y="1136"/>
                  </a:lnTo>
                  <a:lnTo>
                    <a:pt x="1473" y="1136"/>
                  </a:lnTo>
                  <a:lnTo>
                    <a:pt x="1473" y="1135"/>
                  </a:lnTo>
                  <a:lnTo>
                    <a:pt x="1476" y="1130"/>
                  </a:lnTo>
                  <a:lnTo>
                    <a:pt x="1477" y="1128"/>
                  </a:lnTo>
                  <a:lnTo>
                    <a:pt x="1478" y="1127"/>
                  </a:lnTo>
                  <a:lnTo>
                    <a:pt x="1479" y="1126"/>
                  </a:lnTo>
                  <a:lnTo>
                    <a:pt x="1482" y="1124"/>
                  </a:lnTo>
                  <a:lnTo>
                    <a:pt x="1483" y="1123"/>
                  </a:lnTo>
                  <a:lnTo>
                    <a:pt x="1484" y="1122"/>
                  </a:lnTo>
                  <a:lnTo>
                    <a:pt x="1487" y="1118"/>
                  </a:lnTo>
                  <a:lnTo>
                    <a:pt x="1491" y="1113"/>
                  </a:lnTo>
                  <a:lnTo>
                    <a:pt x="1495" y="1108"/>
                  </a:lnTo>
                  <a:lnTo>
                    <a:pt x="1498" y="1107"/>
                  </a:lnTo>
                  <a:lnTo>
                    <a:pt x="1503" y="1101"/>
                  </a:lnTo>
                  <a:lnTo>
                    <a:pt x="1505" y="1099"/>
                  </a:lnTo>
                  <a:lnTo>
                    <a:pt x="1510" y="1097"/>
                  </a:lnTo>
                  <a:lnTo>
                    <a:pt x="1513" y="1094"/>
                  </a:lnTo>
                  <a:lnTo>
                    <a:pt x="1515" y="1093"/>
                  </a:lnTo>
                  <a:lnTo>
                    <a:pt x="1516" y="1092"/>
                  </a:lnTo>
                  <a:lnTo>
                    <a:pt x="1519" y="1091"/>
                  </a:lnTo>
                  <a:lnTo>
                    <a:pt x="1522" y="1090"/>
                  </a:lnTo>
                  <a:lnTo>
                    <a:pt x="1525" y="1089"/>
                  </a:lnTo>
                  <a:lnTo>
                    <a:pt x="1529" y="1088"/>
                  </a:lnTo>
                  <a:lnTo>
                    <a:pt x="1532" y="1088"/>
                  </a:lnTo>
                  <a:lnTo>
                    <a:pt x="1533" y="1086"/>
                  </a:lnTo>
                  <a:lnTo>
                    <a:pt x="1534" y="1086"/>
                  </a:lnTo>
                  <a:lnTo>
                    <a:pt x="1535" y="1088"/>
                  </a:lnTo>
                  <a:lnTo>
                    <a:pt x="1536" y="1088"/>
                  </a:lnTo>
                  <a:lnTo>
                    <a:pt x="1537" y="1088"/>
                  </a:lnTo>
                  <a:lnTo>
                    <a:pt x="1538" y="1086"/>
                  </a:lnTo>
                  <a:lnTo>
                    <a:pt x="1539" y="1088"/>
                  </a:lnTo>
                  <a:lnTo>
                    <a:pt x="1541" y="1088"/>
                  </a:lnTo>
                  <a:lnTo>
                    <a:pt x="1542" y="1088"/>
                  </a:lnTo>
                  <a:lnTo>
                    <a:pt x="1543" y="1088"/>
                  </a:lnTo>
                  <a:lnTo>
                    <a:pt x="1544" y="1089"/>
                  </a:lnTo>
                  <a:lnTo>
                    <a:pt x="1545" y="1089"/>
                  </a:lnTo>
                  <a:lnTo>
                    <a:pt x="1546" y="1089"/>
                  </a:lnTo>
                  <a:lnTo>
                    <a:pt x="1547" y="1089"/>
                  </a:lnTo>
                  <a:lnTo>
                    <a:pt x="1548" y="1089"/>
                  </a:lnTo>
                  <a:lnTo>
                    <a:pt x="1548" y="1090"/>
                  </a:lnTo>
                  <a:lnTo>
                    <a:pt x="1551" y="1091"/>
                  </a:lnTo>
                  <a:lnTo>
                    <a:pt x="1552" y="1091"/>
                  </a:lnTo>
                  <a:lnTo>
                    <a:pt x="1552" y="1093"/>
                  </a:lnTo>
                  <a:lnTo>
                    <a:pt x="1553" y="1093"/>
                  </a:lnTo>
                  <a:lnTo>
                    <a:pt x="1554" y="1094"/>
                  </a:lnTo>
                  <a:lnTo>
                    <a:pt x="1553" y="1094"/>
                  </a:lnTo>
                  <a:lnTo>
                    <a:pt x="1552" y="1093"/>
                  </a:lnTo>
                  <a:lnTo>
                    <a:pt x="1552" y="1094"/>
                  </a:lnTo>
                  <a:lnTo>
                    <a:pt x="1550" y="1093"/>
                  </a:lnTo>
                  <a:lnTo>
                    <a:pt x="1544" y="1094"/>
                  </a:lnTo>
                  <a:lnTo>
                    <a:pt x="1546" y="1096"/>
                  </a:lnTo>
                  <a:lnTo>
                    <a:pt x="1545" y="1097"/>
                  </a:lnTo>
                  <a:lnTo>
                    <a:pt x="1546" y="1096"/>
                  </a:lnTo>
                  <a:lnTo>
                    <a:pt x="1547" y="1096"/>
                  </a:lnTo>
                  <a:lnTo>
                    <a:pt x="1548" y="1094"/>
                  </a:lnTo>
                  <a:lnTo>
                    <a:pt x="1548" y="1096"/>
                  </a:lnTo>
                  <a:lnTo>
                    <a:pt x="1550" y="1096"/>
                  </a:lnTo>
                  <a:lnTo>
                    <a:pt x="1548" y="1096"/>
                  </a:lnTo>
                  <a:lnTo>
                    <a:pt x="1548" y="1097"/>
                  </a:lnTo>
                  <a:lnTo>
                    <a:pt x="1550" y="1097"/>
                  </a:lnTo>
                  <a:lnTo>
                    <a:pt x="1551" y="1097"/>
                  </a:lnTo>
                  <a:lnTo>
                    <a:pt x="1552" y="1097"/>
                  </a:lnTo>
                  <a:lnTo>
                    <a:pt x="1554" y="1098"/>
                  </a:lnTo>
                  <a:lnTo>
                    <a:pt x="1555" y="1098"/>
                  </a:lnTo>
                  <a:lnTo>
                    <a:pt x="1555" y="1099"/>
                  </a:lnTo>
                  <a:lnTo>
                    <a:pt x="1556" y="1099"/>
                  </a:lnTo>
                  <a:lnTo>
                    <a:pt x="1555" y="1100"/>
                  </a:lnTo>
                  <a:lnTo>
                    <a:pt x="1554" y="1100"/>
                  </a:lnTo>
                  <a:lnTo>
                    <a:pt x="1554" y="1101"/>
                  </a:lnTo>
                  <a:lnTo>
                    <a:pt x="1555" y="1102"/>
                  </a:lnTo>
                  <a:lnTo>
                    <a:pt x="1556" y="1102"/>
                  </a:lnTo>
                  <a:lnTo>
                    <a:pt x="1558" y="1103"/>
                  </a:lnTo>
                  <a:lnTo>
                    <a:pt x="1558" y="1102"/>
                  </a:lnTo>
                  <a:lnTo>
                    <a:pt x="1558" y="1103"/>
                  </a:lnTo>
                  <a:lnTo>
                    <a:pt x="1558" y="1105"/>
                  </a:lnTo>
                  <a:lnTo>
                    <a:pt x="1556" y="1105"/>
                  </a:lnTo>
                  <a:lnTo>
                    <a:pt x="1556" y="1106"/>
                  </a:lnTo>
                  <a:lnTo>
                    <a:pt x="1556" y="1107"/>
                  </a:lnTo>
                  <a:lnTo>
                    <a:pt x="1556" y="1108"/>
                  </a:lnTo>
                  <a:lnTo>
                    <a:pt x="1555" y="1108"/>
                  </a:lnTo>
                  <a:lnTo>
                    <a:pt x="1554" y="1109"/>
                  </a:lnTo>
                  <a:lnTo>
                    <a:pt x="1553" y="1110"/>
                  </a:lnTo>
                  <a:lnTo>
                    <a:pt x="1552" y="1111"/>
                  </a:lnTo>
                  <a:lnTo>
                    <a:pt x="1551" y="1114"/>
                  </a:lnTo>
                  <a:lnTo>
                    <a:pt x="1550" y="1115"/>
                  </a:lnTo>
                  <a:lnTo>
                    <a:pt x="1550" y="1116"/>
                  </a:lnTo>
                  <a:lnTo>
                    <a:pt x="1550" y="1117"/>
                  </a:lnTo>
                  <a:lnTo>
                    <a:pt x="1550" y="1118"/>
                  </a:lnTo>
                  <a:lnTo>
                    <a:pt x="1551" y="1119"/>
                  </a:lnTo>
                  <a:lnTo>
                    <a:pt x="1550" y="1121"/>
                  </a:lnTo>
                  <a:lnTo>
                    <a:pt x="1547" y="1123"/>
                  </a:lnTo>
                  <a:lnTo>
                    <a:pt x="1546" y="1123"/>
                  </a:lnTo>
                  <a:lnTo>
                    <a:pt x="1547" y="1124"/>
                  </a:lnTo>
                  <a:lnTo>
                    <a:pt x="1547" y="1125"/>
                  </a:lnTo>
                  <a:lnTo>
                    <a:pt x="1546" y="1126"/>
                  </a:lnTo>
                  <a:lnTo>
                    <a:pt x="1544" y="1130"/>
                  </a:lnTo>
                  <a:lnTo>
                    <a:pt x="1542" y="1132"/>
                  </a:lnTo>
                  <a:lnTo>
                    <a:pt x="1541" y="1133"/>
                  </a:lnTo>
                  <a:lnTo>
                    <a:pt x="1539" y="1134"/>
                  </a:lnTo>
                  <a:lnTo>
                    <a:pt x="1538" y="1134"/>
                  </a:lnTo>
                  <a:lnTo>
                    <a:pt x="1537" y="1134"/>
                  </a:lnTo>
                  <a:lnTo>
                    <a:pt x="1537" y="1133"/>
                  </a:lnTo>
                  <a:lnTo>
                    <a:pt x="1536" y="1133"/>
                  </a:lnTo>
                  <a:lnTo>
                    <a:pt x="1535" y="1133"/>
                  </a:lnTo>
                  <a:lnTo>
                    <a:pt x="1533" y="1133"/>
                  </a:lnTo>
                  <a:lnTo>
                    <a:pt x="1529" y="1134"/>
                  </a:lnTo>
                  <a:lnTo>
                    <a:pt x="1528" y="1134"/>
                  </a:lnTo>
                  <a:lnTo>
                    <a:pt x="1527" y="1133"/>
                  </a:lnTo>
                  <a:lnTo>
                    <a:pt x="1526" y="1133"/>
                  </a:lnTo>
                  <a:lnTo>
                    <a:pt x="1526" y="1132"/>
                  </a:lnTo>
                  <a:lnTo>
                    <a:pt x="1526" y="1131"/>
                  </a:lnTo>
                  <a:lnTo>
                    <a:pt x="1526" y="1132"/>
                  </a:lnTo>
                  <a:lnTo>
                    <a:pt x="1525" y="1133"/>
                  </a:lnTo>
                  <a:lnTo>
                    <a:pt x="1524" y="1136"/>
                  </a:lnTo>
                  <a:lnTo>
                    <a:pt x="1524" y="1138"/>
                  </a:lnTo>
                  <a:lnTo>
                    <a:pt x="1521" y="1138"/>
                  </a:lnTo>
                  <a:lnTo>
                    <a:pt x="1519" y="1139"/>
                  </a:lnTo>
                  <a:lnTo>
                    <a:pt x="1518" y="1140"/>
                  </a:lnTo>
                  <a:lnTo>
                    <a:pt x="1519" y="1140"/>
                  </a:lnTo>
                  <a:lnTo>
                    <a:pt x="1519" y="1141"/>
                  </a:lnTo>
                  <a:lnTo>
                    <a:pt x="1518" y="1141"/>
                  </a:lnTo>
                  <a:lnTo>
                    <a:pt x="1518" y="1140"/>
                  </a:lnTo>
                  <a:lnTo>
                    <a:pt x="1517" y="1140"/>
                  </a:lnTo>
                  <a:lnTo>
                    <a:pt x="1515" y="1141"/>
                  </a:lnTo>
                  <a:lnTo>
                    <a:pt x="1513" y="1142"/>
                  </a:lnTo>
                  <a:lnTo>
                    <a:pt x="1513" y="1143"/>
                  </a:lnTo>
                  <a:lnTo>
                    <a:pt x="1513" y="1144"/>
                  </a:lnTo>
                  <a:lnTo>
                    <a:pt x="1512" y="1144"/>
                  </a:lnTo>
                  <a:lnTo>
                    <a:pt x="1512" y="1145"/>
                  </a:lnTo>
                  <a:lnTo>
                    <a:pt x="1511" y="1145"/>
                  </a:lnTo>
                  <a:lnTo>
                    <a:pt x="1511" y="1147"/>
                  </a:lnTo>
                  <a:lnTo>
                    <a:pt x="1510" y="1148"/>
                  </a:lnTo>
                  <a:lnTo>
                    <a:pt x="1509" y="1148"/>
                  </a:lnTo>
                  <a:lnTo>
                    <a:pt x="1509" y="1149"/>
                  </a:lnTo>
                  <a:lnTo>
                    <a:pt x="1508" y="1149"/>
                  </a:lnTo>
                  <a:lnTo>
                    <a:pt x="1509" y="1149"/>
                  </a:lnTo>
                  <a:lnTo>
                    <a:pt x="1510" y="1149"/>
                  </a:lnTo>
                  <a:lnTo>
                    <a:pt x="1511" y="1148"/>
                  </a:lnTo>
                  <a:lnTo>
                    <a:pt x="1511" y="1147"/>
                  </a:lnTo>
                  <a:lnTo>
                    <a:pt x="1513" y="1147"/>
                  </a:lnTo>
                  <a:lnTo>
                    <a:pt x="1513" y="1145"/>
                  </a:lnTo>
                  <a:lnTo>
                    <a:pt x="1513" y="1144"/>
                  </a:lnTo>
                  <a:lnTo>
                    <a:pt x="1517" y="1142"/>
                  </a:lnTo>
                  <a:lnTo>
                    <a:pt x="1518" y="1141"/>
                  </a:lnTo>
                  <a:lnTo>
                    <a:pt x="1518" y="1142"/>
                  </a:lnTo>
                  <a:lnTo>
                    <a:pt x="1519" y="1143"/>
                  </a:lnTo>
                  <a:lnTo>
                    <a:pt x="1520" y="1143"/>
                  </a:lnTo>
                  <a:lnTo>
                    <a:pt x="1521" y="1143"/>
                  </a:lnTo>
                  <a:lnTo>
                    <a:pt x="1522" y="1142"/>
                  </a:lnTo>
                  <a:lnTo>
                    <a:pt x="1524" y="1143"/>
                  </a:lnTo>
                  <a:lnTo>
                    <a:pt x="1528" y="1142"/>
                  </a:lnTo>
                  <a:lnTo>
                    <a:pt x="1532" y="1142"/>
                  </a:lnTo>
                  <a:lnTo>
                    <a:pt x="1533" y="1141"/>
                  </a:lnTo>
                  <a:lnTo>
                    <a:pt x="1534" y="1142"/>
                  </a:lnTo>
                  <a:lnTo>
                    <a:pt x="1535" y="1143"/>
                  </a:lnTo>
                  <a:lnTo>
                    <a:pt x="1538" y="1147"/>
                  </a:lnTo>
                  <a:lnTo>
                    <a:pt x="1539" y="1147"/>
                  </a:lnTo>
                  <a:lnTo>
                    <a:pt x="1541" y="1148"/>
                  </a:lnTo>
                  <a:lnTo>
                    <a:pt x="1539" y="1149"/>
                  </a:lnTo>
                  <a:lnTo>
                    <a:pt x="1541" y="1149"/>
                  </a:lnTo>
                  <a:lnTo>
                    <a:pt x="1541" y="1148"/>
                  </a:lnTo>
                  <a:lnTo>
                    <a:pt x="1542" y="1147"/>
                  </a:lnTo>
                  <a:lnTo>
                    <a:pt x="1543" y="1145"/>
                  </a:lnTo>
                  <a:lnTo>
                    <a:pt x="1544" y="1144"/>
                  </a:lnTo>
                  <a:lnTo>
                    <a:pt x="1545" y="1142"/>
                  </a:lnTo>
                  <a:lnTo>
                    <a:pt x="1546" y="1140"/>
                  </a:lnTo>
                  <a:lnTo>
                    <a:pt x="1547" y="1138"/>
                  </a:lnTo>
                  <a:lnTo>
                    <a:pt x="1551" y="1135"/>
                  </a:lnTo>
                  <a:lnTo>
                    <a:pt x="1552" y="1135"/>
                  </a:lnTo>
                  <a:lnTo>
                    <a:pt x="1551" y="1136"/>
                  </a:lnTo>
                  <a:lnTo>
                    <a:pt x="1551" y="1138"/>
                  </a:lnTo>
                  <a:lnTo>
                    <a:pt x="1552" y="1136"/>
                  </a:lnTo>
                  <a:lnTo>
                    <a:pt x="1554" y="1135"/>
                  </a:lnTo>
                  <a:lnTo>
                    <a:pt x="1555" y="1134"/>
                  </a:lnTo>
                  <a:lnTo>
                    <a:pt x="1556" y="1134"/>
                  </a:lnTo>
                  <a:lnTo>
                    <a:pt x="1558" y="1135"/>
                  </a:lnTo>
                  <a:lnTo>
                    <a:pt x="1556" y="1135"/>
                  </a:lnTo>
                  <a:lnTo>
                    <a:pt x="1555" y="1136"/>
                  </a:lnTo>
                  <a:lnTo>
                    <a:pt x="1556" y="1136"/>
                  </a:lnTo>
                  <a:lnTo>
                    <a:pt x="1558" y="1136"/>
                  </a:lnTo>
                  <a:lnTo>
                    <a:pt x="1558" y="1138"/>
                  </a:lnTo>
                  <a:lnTo>
                    <a:pt x="1559" y="1138"/>
                  </a:lnTo>
                  <a:lnTo>
                    <a:pt x="1559" y="1136"/>
                  </a:lnTo>
                  <a:lnTo>
                    <a:pt x="1558" y="1135"/>
                  </a:lnTo>
                  <a:lnTo>
                    <a:pt x="1559" y="1135"/>
                  </a:lnTo>
                  <a:lnTo>
                    <a:pt x="1560" y="1135"/>
                  </a:lnTo>
                  <a:lnTo>
                    <a:pt x="1560" y="1138"/>
                  </a:lnTo>
                  <a:lnTo>
                    <a:pt x="1559" y="1138"/>
                  </a:lnTo>
                  <a:lnTo>
                    <a:pt x="1559" y="1139"/>
                  </a:lnTo>
                  <a:lnTo>
                    <a:pt x="1558" y="1139"/>
                  </a:lnTo>
                  <a:lnTo>
                    <a:pt x="1559" y="1139"/>
                  </a:lnTo>
                  <a:lnTo>
                    <a:pt x="1559" y="1140"/>
                  </a:lnTo>
                  <a:lnTo>
                    <a:pt x="1559" y="1141"/>
                  </a:lnTo>
                  <a:lnTo>
                    <a:pt x="1559" y="1143"/>
                  </a:lnTo>
                  <a:lnTo>
                    <a:pt x="1559" y="1144"/>
                  </a:lnTo>
                  <a:lnTo>
                    <a:pt x="1559" y="1145"/>
                  </a:lnTo>
                  <a:lnTo>
                    <a:pt x="1560" y="1144"/>
                  </a:lnTo>
                  <a:lnTo>
                    <a:pt x="1560" y="1145"/>
                  </a:lnTo>
                  <a:lnTo>
                    <a:pt x="1559" y="1147"/>
                  </a:lnTo>
                  <a:lnTo>
                    <a:pt x="1559" y="1148"/>
                  </a:lnTo>
                  <a:lnTo>
                    <a:pt x="1560" y="1147"/>
                  </a:lnTo>
                  <a:lnTo>
                    <a:pt x="1560" y="1145"/>
                  </a:lnTo>
                  <a:lnTo>
                    <a:pt x="1561" y="1148"/>
                  </a:lnTo>
                  <a:lnTo>
                    <a:pt x="1561" y="1151"/>
                  </a:lnTo>
                  <a:lnTo>
                    <a:pt x="1561" y="1150"/>
                  </a:lnTo>
                  <a:lnTo>
                    <a:pt x="1561" y="1149"/>
                  </a:lnTo>
                  <a:lnTo>
                    <a:pt x="1560" y="1150"/>
                  </a:lnTo>
                  <a:lnTo>
                    <a:pt x="1560" y="1151"/>
                  </a:lnTo>
                  <a:lnTo>
                    <a:pt x="1561" y="1152"/>
                  </a:lnTo>
                  <a:lnTo>
                    <a:pt x="1561" y="1153"/>
                  </a:lnTo>
                  <a:lnTo>
                    <a:pt x="1560" y="1155"/>
                  </a:lnTo>
                  <a:lnTo>
                    <a:pt x="1560" y="1156"/>
                  </a:lnTo>
                  <a:lnTo>
                    <a:pt x="1559" y="1157"/>
                  </a:lnTo>
                  <a:lnTo>
                    <a:pt x="1559" y="1158"/>
                  </a:lnTo>
                  <a:lnTo>
                    <a:pt x="1556" y="1164"/>
                  </a:lnTo>
                  <a:lnTo>
                    <a:pt x="1555" y="1165"/>
                  </a:lnTo>
                  <a:lnTo>
                    <a:pt x="1558" y="1165"/>
                  </a:lnTo>
                  <a:lnTo>
                    <a:pt x="1559" y="1164"/>
                  </a:lnTo>
                  <a:lnTo>
                    <a:pt x="1559" y="1163"/>
                  </a:lnTo>
                  <a:lnTo>
                    <a:pt x="1559" y="1164"/>
                  </a:lnTo>
                  <a:lnTo>
                    <a:pt x="1560" y="1165"/>
                  </a:lnTo>
                  <a:lnTo>
                    <a:pt x="1561" y="1164"/>
                  </a:lnTo>
                  <a:lnTo>
                    <a:pt x="1562" y="1161"/>
                  </a:lnTo>
                  <a:lnTo>
                    <a:pt x="1563" y="1161"/>
                  </a:lnTo>
                  <a:lnTo>
                    <a:pt x="1564" y="1161"/>
                  </a:lnTo>
                  <a:lnTo>
                    <a:pt x="1564" y="1160"/>
                  </a:lnTo>
                  <a:lnTo>
                    <a:pt x="1565" y="1160"/>
                  </a:lnTo>
                  <a:lnTo>
                    <a:pt x="1568" y="1159"/>
                  </a:lnTo>
                  <a:lnTo>
                    <a:pt x="1568" y="1160"/>
                  </a:lnTo>
                  <a:lnTo>
                    <a:pt x="1569" y="1161"/>
                  </a:lnTo>
                  <a:lnTo>
                    <a:pt x="1570" y="1163"/>
                  </a:lnTo>
                  <a:lnTo>
                    <a:pt x="1569" y="1163"/>
                  </a:lnTo>
                  <a:lnTo>
                    <a:pt x="1569" y="1164"/>
                  </a:lnTo>
                  <a:lnTo>
                    <a:pt x="1569" y="1166"/>
                  </a:lnTo>
                  <a:lnTo>
                    <a:pt x="1569" y="1167"/>
                  </a:lnTo>
                  <a:lnTo>
                    <a:pt x="1569" y="1168"/>
                  </a:lnTo>
                  <a:lnTo>
                    <a:pt x="1570" y="1168"/>
                  </a:lnTo>
                  <a:lnTo>
                    <a:pt x="1571" y="1169"/>
                  </a:lnTo>
                  <a:lnTo>
                    <a:pt x="1571" y="1170"/>
                  </a:lnTo>
                  <a:lnTo>
                    <a:pt x="1572" y="1170"/>
                  </a:lnTo>
                  <a:lnTo>
                    <a:pt x="1575" y="1172"/>
                  </a:lnTo>
                  <a:lnTo>
                    <a:pt x="1573" y="1172"/>
                  </a:lnTo>
                  <a:lnTo>
                    <a:pt x="1573" y="1173"/>
                  </a:lnTo>
                  <a:lnTo>
                    <a:pt x="1573" y="1174"/>
                  </a:lnTo>
                  <a:lnTo>
                    <a:pt x="1573" y="1173"/>
                  </a:lnTo>
                  <a:lnTo>
                    <a:pt x="1575" y="1173"/>
                  </a:lnTo>
                  <a:lnTo>
                    <a:pt x="1576" y="1173"/>
                  </a:lnTo>
                  <a:lnTo>
                    <a:pt x="1576" y="1172"/>
                  </a:lnTo>
                  <a:lnTo>
                    <a:pt x="1577" y="1172"/>
                  </a:lnTo>
                  <a:lnTo>
                    <a:pt x="1577" y="1173"/>
                  </a:lnTo>
                  <a:lnTo>
                    <a:pt x="1578" y="1174"/>
                  </a:lnTo>
                  <a:lnTo>
                    <a:pt x="1578" y="1175"/>
                  </a:lnTo>
                  <a:lnTo>
                    <a:pt x="1578" y="1176"/>
                  </a:lnTo>
                  <a:lnTo>
                    <a:pt x="1579" y="1176"/>
                  </a:lnTo>
                  <a:lnTo>
                    <a:pt x="1580" y="1177"/>
                  </a:lnTo>
                  <a:lnTo>
                    <a:pt x="1580" y="1178"/>
                  </a:lnTo>
                  <a:lnTo>
                    <a:pt x="1580" y="1180"/>
                  </a:lnTo>
                  <a:lnTo>
                    <a:pt x="1581" y="1180"/>
                  </a:lnTo>
                  <a:lnTo>
                    <a:pt x="1581" y="1178"/>
                  </a:lnTo>
                  <a:lnTo>
                    <a:pt x="1582" y="1178"/>
                  </a:lnTo>
                  <a:lnTo>
                    <a:pt x="1582" y="1180"/>
                  </a:lnTo>
                  <a:lnTo>
                    <a:pt x="1584" y="1180"/>
                  </a:lnTo>
                  <a:lnTo>
                    <a:pt x="1584" y="1181"/>
                  </a:lnTo>
                  <a:lnTo>
                    <a:pt x="1584" y="1182"/>
                  </a:lnTo>
                  <a:lnTo>
                    <a:pt x="1584" y="1183"/>
                  </a:lnTo>
                  <a:lnTo>
                    <a:pt x="1582" y="1183"/>
                  </a:lnTo>
                  <a:lnTo>
                    <a:pt x="1582" y="1184"/>
                  </a:lnTo>
                  <a:lnTo>
                    <a:pt x="1584" y="1184"/>
                  </a:lnTo>
                  <a:lnTo>
                    <a:pt x="1584" y="1183"/>
                  </a:lnTo>
                  <a:lnTo>
                    <a:pt x="1585" y="1182"/>
                  </a:lnTo>
                  <a:lnTo>
                    <a:pt x="1585" y="1181"/>
                  </a:lnTo>
                  <a:lnTo>
                    <a:pt x="1586" y="1181"/>
                  </a:lnTo>
                  <a:lnTo>
                    <a:pt x="1587" y="1182"/>
                  </a:lnTo>
                  <a:lnTo>
                    <a:pt x="1587" y="1183"/>
                  </a:lnTo>
                  <a:lnTo>
                    <a:pt x="1586" y="1183"/>
                  </a:lnTo>
                  <a:lnTo>
                    <a:pt x="1587" y="1184"/>
                  </a:lnTo>
                  <a:lnTo>
                    <a:pt x="1587" y="1186"/>
                  </a:lnTo>
                  <a:lnTo>
                    <a:pt x="1588" y="1185"/>
                  </a:lnTo>
                  <a:lnTo>
                    <a:pt x="1590" y="1184"/>
                  </a:lnTo>
                  <a:lnTo>
                    <a:pt x="1591" y="1184"/>
                  </a:lnTo>
                  <a:lnTo>
                    <a:pt x="1591" y="1183"/>
                  </a:lnTo>
                  <a:lnTo>
                    <a:pt x="1593" y="1183"/>
                  </a:lnTo>
                  <a:lnTo>
                    <a:pt x="1594" y="1182"/>
                  </a:lnTo>
                  <a:lnTo>
                    <a:pt x="1595" y="1182"/>
                  </a:lnTo>
                  <a:lnTo>
                    <a:pt x="1596" y="1182"/>
                  </a:lnTo>
                  <a:lnTo>
                    <a:pt x="1597" y="1183"/>
                  </a:lnTo>
                  <a:lnTo>
                    <a:pt x="1598" y="1183"/>
                  </a:lnTo>
                  <a:lnTo>
                    <a:pt x="1598" y="1182"/>
                  </a:lnTo>
                  <a:lnTo>
                    <a:pt x="1598" y="1183"/>
                  </a:lnTo>
                  <a:lnTo>
                    <a:pt x="1599" y="1183"/>
                  </a:lnTo>
                  <a:lnTo>
                    <a:pt x="1599" y="1182"/>
                  </a:lnTo>
                  <a:lnTo>
                    <a:pt x="1601" y="1181"/>
                  </a:lnTo>
                  <a:lnTo>
                    <a:pt x="1602" y="1181"/>
                  </a:lnTo>
                  <a:lnTo>
                    <a:pt x="1604" y="1181"/>
                  </a:lnTo>
                  <a:lnTo>
                    <a:pt x="1605" y="1181"/>
                  </a:lnTo>
                  <a:lnTo>
                    <a:pt x="1606" y="1181"/>
                  </a:lnTo>
                  <a:lnTo>
                    <a:pt x="1607" y="1181"/>
                  </a:lnTo>
                  <a:lnTo>
                    <a:pt x="1606" y="1182"/>
                  </a:lnTo>
                  <a:lnTo>
                    <a:pt x="1605" y="1183"/>
                  </a:lnTo>
                  <a:lnTo>
                    <a:pt x="1605" y="1184"/>
                  </a:lnTo>
                  <a:lnTo>
                    <a:pt x="1602" y="1186"/>
                  </a:lnTo>
                  <a:lnTo>
                    <a:pt x="1601" y="1186"/>
                  </a:lnTo>
                  <a:lnTo>
                    <a:pt x="1602" y="1186"/>
                  </a:lnTo>
                  <a:lnTo>
                    <a:pt x="1602" y="1188"/>
                  </a:lnTo>
                  <a:lnTo>
                    <a:pt x="1601" y="1188"/>
                  </a:lnTo>
                  <a:lnTo>
                    <a:pt x="1602" y="1188"/>
                  </a:lnTo>
                  <a:lnTo>
                    <a:pt x="1603" y="1188"/>
                  </a:lnTo>
                  <a:lnTo>
                    <a:pt x="1603" y="1189"/>
                  </a:lnTo>
                  <a:lnTo>
                    <a:pt x="1603" y="1188"/>
                  </a:lnTo>
                  <a:lnTo>
                    <a:pt x="1604" y="1188"/>
                  </a:lnTo>
                  <a:lnTo>
                    <a:pt x="1606" y="1186"/>
                  </a:lnTo>
                  <a:lnTo>
                    <a:pt x="1607" y="1188"/>
                  </a:lnTo>
                  <a:lnTo>
                    <a:pt x="1608" y="1188"/>
                  </a:lnTo>
                  <a:lnTo>
                    <a:pt x="1610" y="1189"/>
                  </a:lnTo>
                  <a:lnTo>
                    <a:pt x="1611" y="1189"/>
                  </a:lnTo>
                  <a:lnTo>
                    <a:pt x="1612" y="1189"/>
                  </a:lnTo>
                  <a:lnTo>
                    <a:pt x="1612" y="1190"/>
                  </a:lnTo>
                  <a:lnTo>
                    <a:pt x="1613" y="1189"/>
                  </a:lnTo>
                  <a:lnTo>
                    <a:pt x="1614" y="1189"/>
                  </a:lnTo>
                  <a:lnTo>
                    <a:pt x="1614" y="1190"/>
                  </a:lnTo>
                  <a:lnTo>
                    <a:pt x="1614" y="1189"/>
                  </a:lnTo>
                  <a:lnTo>
                    <a:pt x="1613" y="1189"/>
                  </a:lnTo>
                  <a:lnTo>
                    <a:pt x="1613" y="1188"/>
                  </a:lnTo>
                  <a:lnTo>
                    <a:pt x="1614" y="1188"/>
                  </a:lnTo>
                  <a:lnTo>
                    <a:pt x="1615" y="1188"/>
                  </a:lnTo>
                  <a:lnTo>
                    <a:pt x="1618" y="1185"/>
                  </a:lnTo>
                  <a:lnTo>
                    <a:pt x="1619" y="1185"/>
                  </a:lnTo>
                  <a:lnTo>
                    <a:pt x="1620" y="1185"/>
                  </a:lnTo>
                  <a:lnTo>
                    <a:pt x="1619" y="1185"/>
                  </a:lnTo>
                  <a:lnTo>
                    <a:pt x="1618" y="1186"/>
                  </a:lnTo>
                  <a:lnTo>
                    <a:pt x="1619" y="1186"/>
                  </a:lnTo>
                  <a:lnTo>
                    <a:pt x="1620" y="1186"/>
                  </a:lnTo>
                  <a:lnTo>
                    <a:pt x="1619" y="1188"/>
                  </a:lnTo>
                  <a:lnTo>
                    <a:pt x="1618" y="1188"/>
                  </a:lnTo>
                  <a:lnTo>
                    <a:pt x="1618" y="1189"/>
                  </a:lnTo>
                  <a:lnTo>
                    <a:pt x="1619" y="1189"/>
                  </a:lnTo>
                  <a:lnTo>
                    <a:pt x="1619" y="1188"/>
                  </a:lnTo>
                  <a:lnTo>
                    <a:pt x="1620" y="1188"/>
                  </a:lnTo>
                  <a:lnTo>
                    <a:pt x="1620" y="1186"/>
                  </a:lnTo>
                  <a:lnTo>
                    <a:pt x="1621" y="1186"/>
                  </a:lnTo>
                  <a:lnTo>
                    <a:pt x="1622" y="1186"/>
                  </a:lnTo>
                  <a:lnTo>
                    <a:pt x="1623" y="1185"/>
                  </a:lnTo>
                  <a:lnTo>
                    <a:pt x="1624" y="1185"/>
                  </a:lnTo>
                  <a:lnTo>
                    <a:pt x="1624" y="1186"/>
                  </a:lnTo>
                  <a:lnTo>
                    <a:pt x="1623" y="1188"/>
                  </a:lnTo>
                  <a:lnTo>
                    <a:pt x="1622" y="1188"/>
                  </a:lnTo>
                  <a:lnTo>
                    <a:pt x="1621" y="1188"/>
                  </a:lnTo>
                  <a:lnTo>
                    <a:pt x="1622" y="1189"/>
                  </a:lnTo>
                  <a:lnTo>
                    <a:pt x="1623" y="1189"/>
                  </a:lnTo>
                  <a:lnTo>
                    <a:pt x="1624" y="1189"/>
                  </a:lnTo>
                  <a:lnTo>
                    <a:pt x="1624" y="1188"/>
                  </a:lnTo>
                  <a:lnTo>
                    <a:pt x="1625" y="1186"/>
                  </a:lnTo>
                  <a:lnTo>
                    <a:pt x="1625" y="1185"/>
                  </a:lnTo>
                  <a:lnTo>
                    <a:pt x="1625" y="1186"/>
                  </a:lnTo>
                  <a:lnTo>
                    <a:pt x="1627" y="1188"/>
                  </a:lnTo>
                  <a:lnTo>
                    <a:pt x="1628" y="1185"/>
                  </a:lnTo>
                  <a:lnTo>
                    <a:pt x="1629" y="1185"/>
                  </a:lnTo>
                  <a:lnTo>
                    <a:pt x="1629" y="1184"/>
                  </a:lnTo>
                  <a:lnTo>
                    <a:pt x="1628" y="1184"/>
                  </a:lnTo>
                  <a:lnTo>
                    <a:pt x="1627" y="1184"/>
                  </a:lnTo>
                  <a:lnTo>
                    <a:pt x="1627" y="1183"/>
                  </a:lnTo>
                  <a:lnTo>
                    <a:pt x="1630" y="1183"/>
                  </a:lnTo>
                  <a:lnTo>
                    <a:pt x="1631" y="1182"/>
                  </a:lnTo>
                  <a:lnTo>
                    <a:pt x="1636" y="1181"/>
                  </a:lnTo>
                  <a:lnTo>
                    <a:pt x="1637" y="1180"/>
                  </a:lnTo>
                  <a:lnTo>
                    <a:pt x="1637" y="1181"/>
                  </a:lnTo>
                  <a:lnTo>
                    <a:pt x="1636" y="1181"/>
                  </a:lnTo>
                  <a:lnTo>
                    <a:pt x="1637" y="1182"/>
                  </a:lnTo>
                  <a:lnTo>
                    <a:pt x="1637" y="1181"/>
                  </a:lnTo>
                  <a:lnTo>
                    <a:pt x="1638" y="1181"/>
                  </a:lnTo>
                  <a:lnTo>
                    <a:pt x="1639" y="1181"/>
                  </a:lnTo>
                  <a:lnTo>
                    <a:pt x="1638" y="1183"/>
                  </a:lnTo>
                  <a:lnTo>
                    <a:pt x="1637" y="1184"/>
                  </a:lnTo>
                  <a:lnTo>
                    <a:pt x="1637" y="1185"/>
                  </a:lnTo>
                  <a:lnTo>
                    <a:pt x="1637" y="1184"/>
                  </a:lnTo>
                  <a:lnTo>
                    <a:pt x="1638" y="1184"/>
                  </a:lnTo>
                  <a:lnTo>
                    <a:pt x="1638" y="1185"/>
                  </a:lnTo>
                  <a:lnTo>
                    <a:pt x="1638" y="1186"/>
                  </a:lnTo>
                  <a:lnTo>
                    <a:pt x="1638" y="1185"/>
                  </a:lnTo>
                  <a:lnTo>
                    <a:pt x="1639" y="1184"/>
                  </a:lnTo>
                  <a:lnTo>
                    <a:pt x="1640" y="1184"/>
                  </a:lnTo>
                  <a:lnTo>
                    <a:pt x="1639" y="1184"/>
                  </a:lnTo>
                  <a:lnTo>
                    <a:pt x="1639" y="1183"/>
                  </a:lnTo>
                  <a:lnTo>
                    <a:pt x="1640" y="1183"/>
                  </a:lnTo>
                  <a:lnTo>
                    <a:pt x="1640" y="1182"/>
                  </a:lnTo>
                  <a:lnTo>
                    <a:pt x="1641" y="1182"/>
                  </a:lnTo>
                  <a:lnTo>
                    <a:pt x="1642" y="1182"/>
                  </a:lnTo>
                  <a:lnTo>
                    <a:pt x="1644" y="1182"/>
                  </a:lnTo>
                  <a:lnTo>
                    <a:pt x="1644" y="1181"/>
                  </a:lnTo>
                  <a:lnTo>
                    <a:pt x="1644" y="1183"/>
                  </a:lnTo>
                  <a:lnTo>
                    <a:pt x="1645" y="1183"/>
                  </a:lnTo>
                  <a:lnTo>
                    <a:pt x="1645" y="1182"/>
                  </a:lnTo>
                  <a:lnTo>
                    <a:pt x="1645" y="1181"/>
                  </a:lnTo>
                  <a:lnTo>
                    <a:pt x="1646" y="1181"/>
                  </a:lnTo>
                  <a:lnTo>
                    <a:pt x="1646" y="1180"/>
                  </a:lnTo>
                  <a:lnTo>
                    <a:pt x="1645" y="1180"/>
                  </a:lnTo>
                  <a:lnTo>
                    <a:pt x="1645" y="1181"/>
                  </a:lnTo>
                  <a:lnTo>
                    <a:pt x="1645" y="1180"/>
                  </a:lnTo>
                  <a:lnTo>
                    <a:pt x="1648" y="1177"/>
                  </a:lnTo>
                  <a:lnTo>
                    <a:pt x="1650" y="1172"/>
                  </a:lnTo>
                  <a:lnTo>
                    <a:pt x="1651" y="1168"/>
                  </a:lnTo>
                  <a:lnTo>
                    <a:pt x="1651" y="1167"/>
                  </a:lnTo>
                  <a:lnTo>
                    <a:pt x="1653" y="1167"/>
                  </a:lnTo>
                  <a:lnTo>
                    <a:pt x="1653" y="1168"/>
                  </a:lnTo>
                  <a:lnTo>
                    <a:pt x="1653" y="1169"/>
                  </a:lnTo>
                  <a:lnTo>
                    <a:pt x="1654" y="1170"/>
                  </a:lnTo>
                  <a:lnTo>
                    <a:pt x="1656" y="1172"/>
                  </a:lnTo>
                  <a:lnTo>
                    <a:pt x="1656" y="1173"/>
                  </a:lnTo>
                  <a:lnTo>
                    <a:pt x="1657" y="1173"/>
                  </a:lnTo>
                  <a:lnTo>
                    <a:pt x="1658" y="1173"/>
                  </a:lnTo>
                  <a:lnTo>
                    <a:pt x="1659" y="1174"/>
                  </a:lnTo>
                  <a:lnTo>
                    <a:pt x="1661" y="1174"/>
                  </a:lnTo>
                  <a:lnTo>
                    <a:pt x="1662" y="1174"/>
                  </a:lnTo>
                  <a:lnTo>
                    <a:pt x="1662" y="1173"/>
                  </a:lnTo>
                  <a:lnTo>
                    <a:pt x="1663" y="1173"/>
                  </a:lnTo>
                  <a:lnTo>
                    <a:pt x="1663" y="1172"/>
                  </a:lnTo>
                  <a:lnTo>
                    <a:pt x="1663" y="1173"/>
                  </a:lnTo>
                  <a:lnTo>
                    <a:pt x="1664" y="1173"/>
                  </a:lnTo>
                  <a:lnTo>
                    <a:pt x="1664" y="1172"/>
                  </a:lnTo>
                  <a:lnTo>
                    <a:pt x="1664" y="1170"/>
                  </a:lnTo>
                  <a:lnTo>
                    <a:pt x="1664" y="1169"/>
                  </a:lnTo>
                  <a:lnTo>
                    <a:pt x="1665" y="1168"/>
                  </a:lnTo>
                  <a:lnTo>
                    <a:pt x="1666" y="1168"/>
                  </a:lnTo>
                  <a:lnTo>
                    <a:pt x="1667" y="1169"/>
                  </a:lnTo>
                  <a:lnTo>
                    <a:pt x="1668" y="1169"/>
                  </a:lnTo>
                  <a:lnTo>
                    <a:pt x="1670" y="1170"/>
                  </a:lnTo>
                  <a:lnTo>
                    <a:pt x="1671" y="1170"/>
                  </a:lnTo>
                  <a:lnTo>
                    <a:pt x="1671" y="1172"/>
                  </a:lnTo>
                  <a:lnTo>
                    <a:pt x="1672" y="1172"/>
                  </a:lnTo>
                  <a:lnTo>
                    <a:pt x="1673" y="1172"/>
                  </a:lnTo>
                  <a:lnTo>
                    <a:pt x="1674" y="1172"/>
                  </a:lnTo>
                  <a:lnTo>
                    <a:pt x="1674" y="1173"/>
                  </a:lnTo>
                  <a:lnTo>
                    <a:pt x="1674" y="1174"/>
                  </a:lnTo>
                  <a:lnTo>
                    <a:pt x="1673" y="1176"/>
                  </a:lnTo>
                  <a:lnTo>
                    <a:pt x="1672" y="1176"/>
                  </a:lnTo>
                  <a:lnTo>
                    <a:pt x="1672" y="1177"/>
                  </a:lnTo>
                  <a:lnTo>
                    <a:pt x="1671" y="1180"/>
                  </a:lnTo>
                  <a:lnTo>
                    <a:pt x="1672" y="1180"/>
                  </a:lnTo>
                  <a:lnTo>
                    <a:pt x="1679" y="1175"/>
                  </a:lnTo>
                  <a:lnTo>
                    <a:pt x="1680" y="1175"/>
                  </a:lnTo>
                  <a:lnTo>
                    <a:pt x="1682" y="1175"/>
                  </a:lnTo>
                  <a:lnTo>
                    <a:pt x="1683" y="1175"/>
                  </a:lnTo>
                  <a:lnTo>
                    <a:pt x="1683" y="1176"/>
                  </a:lnTo>
                  <a:lnTo>
                    <a:pt x="1684" y="1176"/>
                  </a:lnTo>
                  <a:lnTo>
                    <a:pt x="1683" y="1176"/>
                  </a:lnTo>
                  <a:lnTo>
                    <a:pt x="1682" y="1176"/>
                  </a:lnTo>
                  <a:lnTo>
                    <a:pt x="1683" y="1176"/>
                  </a:lnTo>
                  <a:lnTo>
                    <a:pt x="1683" y="1177"/>
                  </a:lnTo>
                  <a:lnTo>
                    <a:pt x="1683" y="1178"/>
                  </a:lnTo>
                  <a:lnTo>
                    <a:pt x="1682" y="1178"/>
                  </a:lnTo>
                  <a:lnTo>
                    <a:pt x="1683" y="1180"/>
                  </a:lnTo>
                  <a:lnTo>
                    <a:pt x="1682" y="1180"/>
                  </a:lnTo>
                  <a:lnTo>
                    <a:pt x="1681" y="1181"/>
                  </a:lnTo>
                  <a:lnTo>
                    <a:pt x="1681" y="1180"/>
                  </a:lnTo>
                  <a:lnTo>
                    <a:pt x="1681" y="1178"/>
                  </a:lnTo>
                  <a:lnTo>
                    <a:pt x="1680" y="1178"/>
                  </a:lnTo>
                  <a:lnTo>
                    <a:pt x="1680" y="1180"/>
                  </a:lnTo>
                  <a:lnTo>
                    <a:pt x="1681" y="1181"/>
                  </a:lnTo>
                  <a:lnTo>
                    <a:pt x="1680" y="1181"/>
                  </a:lnTo>
                  <a:lnTo>
                    <a:pt x="1680" y="1180"/>
                  </a:lnTo>
                  <a:lnTo>
                    <a:pt x="1679" y="1180"/>
                  </a:lnTo>
                  <a:lnTo>
                    <a:pt x="1679" y="1181"/>
                  </a:lnTo>
                  <a:lnTo>
                    <a:pt x="1677" y="1181"/>
                  </a:lnTo>
                  <a:lnTo>
                    <a:pt x="1676" y="1182"/>
                  </a:lnTo>
                  <a:lnTo>
                    <a:pt x="1676" y="1183"/>
                  </a:lnTo>
                  <a:lnTo>
                    <a:pt x="1676" y="1184"/>
                  </a:lnTo>
                  <a:lnTo>
                    <a:pt x="1677" y="1184"/>
                  </a:lnTo>
                  <a:lnTo>
                    <a:pt x="1676" y="1185"/>
                  </a:lnTo>
                  <a:lnTo>
                    <a:pt x="1673" y="1188"/>
                  </a:lnTo>
                  <a:lnTo>
                    <a:pt x="1672" y="1189"/>
                  </a:lnTo>
                  <a:lnTo>
                    <a:pt x="1671" y="1188"/>
                  </a:lnTo>
                  <a:lnTo>
                    <a:pt x="1671" y="1189"/>
                  </a:lnTo>
                  <a:lnTo>
                    <a:pt x="1670" y="1189"/>
                  </a:lnTo>
                  <a:lnTo>
                    <a:pt x="1671" y="1189"/>
                  </a:lnTo>
                  <a:lnTo>
                    <a:pt x="1671" y="1190"/>
                  </a:lnTo>
                  <a:lnTo>
                    <a:pt x="1672" y="1190"/>
                  </a:lnTo>
                  <a:lnTo>
                    <a:pt x="1671" y="1190"/>
                  </a:lnTo>
                  <a:lnTo>
                    <a:pt x="1672" y="1191"/>
                  </a:lnTo>
                  <a:lnTo>
                    <a:pt x="1671" y="1191"/>
                  </a:lnTo>
                  <a:lnTo>
                    <a:pt x="1670" y="1192"/>
                  </a:lnTo>
                  <a:lnTo>
                    <a:pt x="1668" y="1192"/>
                  </a:lnTo>
                  <a:lnTo>
                    <a:pt x="1668" y="1193"/>
                  </a:lnTo>
                  <a:lnTo>
                    <a:pt x="1667" y="1193"/>
                  </a:lnTo>
                  <a:lnTo>
                    <a:pt x="1667" y="1194"/>
                  </a:lnTo>
                  <a:lnTo>
                    <a:pt x="1668" y="1194"/>
                  </a:lnTo>
                  <a:lnTo>
                    <a:pt x="1667" y="1194"/>
                  </a:lnTo>
                  <a:lnTo>
                    <a:pt x="1667" y="1195"/>
                  </a:lnTo>
                  <a:lnTo>
                    <a:pt x="1666" y="1195"/>
                  </a:lnTo>
                  <a:lnTo>
                    <a:pt x="1666" y="1197"/>
                  </a:lnTo>
                  <a:lnTo>
                    <a:pt x="1665" y="1197"/>
                  </a:lnTo>
                  <a:lnTo>
                    <a:pt x="1665" y="1198"/>
                  </a:lnTo>
                  <a:lnTo>
                    <a:pt x="1665" y="1197"/>
                  </a:lnTo>
                  <a:lnTo>
                    <a:pt x="1665" y="1198"/>
                  </a:lnTo>
                  <a:lnTo>
                    <a:pt x="1664" y="1199"/>
                  </a:lnTo>
                  <a:lnTo>
                    <a:pt x="1665" y="1199"/>
                  </a:lnTo>
                  <a:lnTo>
                    <a:pt x="1666" y="1198"/>
                  </a:lnTo>
                  <a:lnTo>
                    <a:pt x="1666" y="1199"/>
                  </a:lnTo>
                  <a:lnTo>
                    <a:pt x="1665" y="1199"/>
                  </a:lnTo>
                  <a:lnTo>
                    <a:pt x="1665" y="1200"/>
                  </a:lnTo>
                  <a:lnTo>
                    <a:pt x="1664" y="1200"/>
                  </a:lnTo>
                  <a:lnTo>
                    <a:pt x="1664" y="1201"/>
                  </a:lnTo>
                  <a:lnTo>
                    <a:pt x="1663" y="1201"/>
                  </a:lnTo>
                  <a:lnTo>
                    <a:pt x="1662" y="1202"/>
                  </a:lnTo>
                  <a:lnTo>
                    <a:pt x="1661" y="1202"/>
                  </a:lnTo>
                  <a:lnTo>
                    <a:pt x="1661" y="1203"/>
                  </a:lnTo>
                  <a:lnTo>
                    <a:pt x="1661" y="1205"/>
                  </a:lnTo>
                  <a:lnTo>
                    <a:pt x="1659" y="1205"/>
                  </a:lnTo>
                  <a:lnTo>
                    <a:pt x="1659" y="1206"/>
                  </a:lnTo>
                  <a:lnTo>
                    <a:pt x="1658" y="1206"/>
                  </a:lnTo>
                  <a:lnTo>
                    <a:pt x="1658" y="1207"/>
                  </a:lnTo>
                  <a:lnTo>
                    <a:pt x="1658" y="1208"/>
                  </a:lnTo>
                  <a:lnTo>
                    <a:pt x="1658" y="1209"/>
                  </a:lnTo>
                  <a:lnTo>
                    <a:pt x="1657" y="1209"/>
                  </a:lnTo>
                  <a:lnTo>
                    <a:pt x="1657" y="1208"/>
                  </a:lnTo>
                  <a:lnTo>
                    <a:pt x="1656" y="1207"/>
                  </a:lnTo>
                  <a:lnTo>
                    <a:pt x="1656" y="1208"/>
                  </a:lnTo>
                  <a:lnTo>
                    <a:pt x="1656" y="1209"/>
                  </a:lnTo>
                  <a:lnTo>
                    <a:pt x="1655" y="1209"/>
                  </a:lnTo>
                  <a:lnTo>
                    <a:pt x="1656" y="1210"/>
                  </a:lnTo>
                  <a:lnTo>
                    <a:pt x="1657" y="1211"/>
                  </a:lnTo>
                  <a:lnTo>
                    <a:pt x="1656" y="1211"/>
                  </a:lnTo>
                  <a:lnTo>
                    <a:pt x="1655" y="1210"/>
                  </a:lnTo>
                  <a:lnTo>
                    <a:pt x="1655" y="1211"/>
                  </a:lnTo>
                  <a:lnTo>
                    <a:pt x="1654" y="1213"/>
                  </a:lnTo>
                  <a:lnTo>
                    <a:pt x="1654" y="1214"/>
                  </a:lnTo>
                  <a:lnTo>
                    <a:pt x="1651" y="1215"/>
                  </a:lnTo>
                  <a:lnTo>
                    <a:pt x="1651" y="1216"/>
                  </a:lnTo>
                  <a:lnTo>
                    <a:pt x="1651" y="1217"/>
                  </a:lnTo>
                  <a:lnTo>
                    <a:pt x="1651" y="1218"/>
                  </a:lnTo>
                  <a:lnTo>
                    <a:pt x="1650" y="1217"/>
                  </a:lnTo>
                  <a:lnTo>
                    <a:pt x="1650" y="1218"/>
                  </a:lnTo>
                  <a:lnTo>
                    <a:pt x="1649" y="1218"/>
                  </a:lnTo>
                  <a:lnTo>
                    <a:pt x="1648" y="1218"/>
                  </a:lnTo>
                  <a:lnTo>
                    <a:pt x="1648" y="1219"/>
                  </a:lnTo>
                  <a:lnTo>
                    <a:pt x="1648" y="1220"/>
                  </a:lnTo>
                  <a:lnTo>
                    <a:pt x="1648" y="1219"/>
                  </a:lnTo>
                  <a:lnTo>
                    <a:pt x="1647" y="1219"/>
                  </a:lnTo>
                  <a:lnTo>
                    <a:pt x="1647" y="1218"/>
                  </a:lnTo>
                  <a:lnTo>
                    <a:pt x="1646" y="1218"/>
                  </a:lnTo>
                  <a:lnTo>
                    <a:pt x="1646" y="1219"/>
                  </a:lnTo>
                  <a:lnTo>
                    <a:pt x="1647" y="1219"/>
                  </a:lnTo>
                  <a:lnTo>
                    <a:pt x="1647" y="1220"/>
                  </a:lnTo>
                  <a:lnTo>
                    <a:pt x="1647" y="1222"/>
                  </a:lnTo>
                  <a:lnTo>
                    <a:pt x="1647" y="1220"/>
                  </a:lnTo>
                  <a:lnTo>
                    <a:pt x="1646" y="1220"/>
                  </a:lnTo>
                  <a:lnTo>
                    <a:pt x="1645" y="1220"/>
                  </a:lnTo>
                  <a:lnTo>
                    <a:pt x="1645" y="1219"/>
                  </a:lnTo>
                  <a:lnTo>
                    <a:pt x="1645" y="1218"/>
                  </a:lnTo>
                  <a:lnTo>
                    <a:pt x="1644" y="1218"/>
                  </a:lnTo>
                  <a:lnTo>
                    <a:pt x="1644" y="1219"/>
                  </a:lnTo>
                  <a:lnTo>
                    <a:pt x="1645" y="1220"/>
                  </a:lnTo>
                  <a:lnTo>
                    <a:pt x="1645" y="1222"/>
                  </a:lnTo>
                  <a:lnTo>
                    <a:pt x="1645" y="1223"/>
                  </a:lnTo>
                  <a:lnTo>
                    <a:pt x="1645" y="1222"/>
                  </a:lnTo>
                  <a:lnTo>
                    <a:pt x="1644" y="1222"/>
                  </a:lnTo>
                  <a:lnTo>
                    <a:pt x="1644" y="1223"/>
                  </a:lnTo>
                  <a:lnTo>
                    <a:pt x="1644" y="1224"/>
                  </a:lnTo>
                  <a:lnTo>
                    <a:pt x="1644" y="1223"/>
                  </a:lnTo>
                  <a:lnTo>
                    <a:pt x="1642" y="1223"/>
                  </a:lnTo>
                  <a:lnTo>
                    <a:pt x="1641" y="1222"/>
                  </a:lnTo>
                  <a:lnTo>
                    <a:pt x="1641" y="1223"/>
                  </a:lnTo>
                  <a:lnTo>
                    <a:pt x="1642" y="1223"/>
                  </a:lnTo>
                  <a:lnTo>
                    <a:pt x="1642" y="1224"/>
                  </a:lnTo>
                  <a:lnTo>
                    <a:pt x="1642" y="1226"/>
                  </a:lnTo>
                  <a:lnTo>
                    <a:pt x="1641" y="1226"/>
                  </a:lnTo>
                  <a:lnTo>
                    <a:pt x="1640" y="1227"/>
                  </a:lnTo>
                  <a:lnTo>
                    <a:pt x="1639" y="1227"/>
                  </a:lnTo>
                  <a:lnTo>
                    <a:pt x="1639" y="1226"/>
                  </a:lnTo>
                  <a:lnTo>
                    <a:pt x="1638" y="1227"/>
                  </a:lnTo>
                  <a:lnTo>
                    <a:pt x="1639" y="1227"/>
                  </a:lnTo>
                  <a:lnTo>
                    <a:pt x="1640" y="1228"/>
                  </a:lnTo>
                  <a:lnTo>
                    <a:pt x="1639" y="1230"/>
                  </a:lnTo>
                  <a:lnTo>
                    <a:pt x="1638" y="1230"/>
                  </a:lnTo>
                  <a:lnTo>
                    <a:pt x="1637" y="1228"/>
                  </a:lnTo>
                  <a:lnTo>
                    <a:pt x="1636" y="1228"/>
                  </a:lnTo>
                  <a:lnTo>
                    <a:pt x="1633" y="1227"/>
                  </a:lnTo>
                  <a:lnTo>
                    <a:pt x="1632" y="1227"/>
                  </a:lnTo>
                  <a:lnTo>
                    <a:pt x="1633" y="1228"/>
                  </a:lnTo>
                  <a:lnTo>
                    <a:pt x="1634" y="1228"/>
                  </a:lnTo>
                  <a:lnTo>
                    <a:pt x="1636" y="1230"/>
                  </a:lnTo>
                  <a:lnTo>
                    <a:pt x="1637" y="1231"/>
                  </a:lnTo>
                  <a:lnTo>
                    <a:pt x="1638" y="1231"/>
                  </a:lnTo>
                  <a:lnTo>
                    <a:pt x="1638" y="1232"/>
                  </a:lnTo>
                  <a:lnTo>
                    <a:pt x="1639" y="1233"/>
                  </a:lnTo>
                  <a:lnTo>
                    <a:pt x="1639" y="1234"/>
                  </a:lnTo>
                  <a:lnTo>
                    <a:pt x="1639" y="1235"/>
                  </a:lnTo>
                  <a:lnTo>
                    <a:pt x="1638" y="1235"/>
                  </a:lnTo>
                  <a:lnTo>
                    <a:pt x="1638" y="1236"/>
                  </a:lnTo>
                  <a:lnTo>
                    <a:pt x="1637" y="1236"/>
                  </a:lnTo>
                  <a:lnTo>
                    <a:pt x="1637" y="1235"/>
                  </a:lnTo>
                  <a:lnTo>
                    <a:pt x="1637" y="1236"/>
                  </a:lnTo>
                  <a:lnTo>
                    <a:pt x="1636" y="1236"/>
                  </a:lnTo>
                  <a:lnTo>
                    <a:pt x="1636" y="1237"/>
                  </a:lnTo>
                  <a:lnTo>
                    <a:pt x="1634" y="1236"/>
                  </a:lnTo>
                  <a:lnTo>
                    <a:pt x="1634" y="1237"/>
                  </a:lnTo>
                  <a:lnTo>
                    <a:pt x="1634" y="1236"/>
                  </a:lnTo>
                  <a:lnTo>
                    <a:pt x="1633" y="1236"/>
                  </a:lnTo>
                  <a:lnTo>
                    <a:pt x="1633" y="1237"/>
                  </a:lnTo>
                  <a:lnTo>
                    <a:pt x="1632" y="1237"/>
                  </a:lnTo>
                  <a:lnTo>
                    <a:pt x="1632" y="1236"/>
                  </a:lnTo>
                  <a:lnTo>
                    <a:pt x="1632" y="1235"/>
                  </a:lnTo>
                  <a:lnTo>
                    <a:pt x="1632" y="1236"/>
                  </a:lnTo>
                  <a:lnTo>
                    <a:pt x="1631" y="1236"/>
                  </a:lnTo>
                  <a:lnTo>
                    <a:pt x="1632" y="1237"/>
                  </a:lnTo>
                  <a:lnTo>
                    <a:pt x="1631" y="1237"/>
                  </a:lnTo>
                  <a:lnTo>
                    <a:pt x="1630" y="1237"/>
                  </a:lnTo>
                  <a:lnTo>
                    <a:pt x="1629" y="1237"/>
                  </a:lnTo>
                  <a:lnTo>
                    <a:pt x="1629" y="1236"/>
                  </a:lnTo>
                  <a:lnTo>
                    <a:pt x="1629" y="1235"/>
                  </a:lnTo>
                  <a:lnTo>
                    <a:pt x="1628" y="1235"/>
                  </a:lnTo>
                  <a:lnTo>
                    <a:pt x="1628" y="1234"/>
                  </a:lnTo>
                  <a:lnTo>
                    <a:pt x="1628" y="1233"/>
                  </a:lnTo>
                  <a:lnTo>
                    <a:pt x="1628" y="1232"/>
                  </a:lnTo>
                  <a:lnTo>
                    <a:pt x="1628" y="1231"/>
                  </a:lnTo>
                  <a:lnTo>
                    <a:pt x="1628" y="1232"/>
                  </a:lnTo>
                  <a:lnTo>
                    <a:pt x="1627" y="1232"/>
                  </a:lnTo>
                  <a:lnTo>
                    <a:pt x="1625" y="1234"/>
                  </a:lnTo>
                  <a:lnTo>
                    <a:pt x="1624" y="1235"/>
                  </a:lnTo>
                  <a:lnTo>
                    <a:pt x="1625" y="1236"/>
                  </a:lnTo>
                  <a:lnTo>
                    <a:pt x="1627" y="1237"/>
                  </a:lnTo>
                  <a:lnTo>
                    <a:pt x="1628" y="1239"/>
                  </a:lnTo>
                  <a:lnTo>
                    <a:pt x="1627" y="1239"/>
                  </a:lnTo>
                  <a:lnTo>
                    <a:pt x="1627" y="1240"/>
                  </a:lnTo>
                  <a:lnTo>
                    <a:pt x="1627" y="1241"/>
                  </a:lnTo>
                  <a:lnTo>
                    <a:pt x="1625" y="1241"/>
                  </a:lnTo>
                  <a:lnTo>
                    <a:pt x="1625" y="1240"/>
                  </a:lnTo>
                  <a:lnTo>
                    <a:pt x="1624" y="1240"/>
                  </a:lnTo>
                  <a:lnTo>
                    <a:pt x="1624" y="1239"/>
                  </a:lnTo>
                  <a:lnTo>
                    <a:pt x="1623" y="1239"/>
                  </a:lnTo>
                  <a:lnTo>
                    <a:pt x="1622" y="1239"/>
                  </a:lnTo>
                  <a:lnTo>
                    <a:pt x="1622" y="1240"/>
                  </a:lnTo>
                  <a:lnTo>
                    <a:pt x="1622" y="1241"/>
                  </a:lnTo>
                  <a:lnTo>
                    <a:pt x="1621" y="1240"/>
                  </a:lnTo>
                  <a:lnTo>
                    <a:pt x="1620" y="1240"/>
                  </a:lnTo>
                  <a:lnTo>
                    <a:pt x="1620" y="1241"/>
                  </a:lnTo>
                  <a:lnTo>
                    <a:pt x="1621" y="1241"/>
                  </a:lnTo>
                  <a:lnTo>
                    <a:pt x="1620" y="1241"/>
                  </a:lnTo>
                  <a:lnTo>
                    <a:pt x="1621" y="1241"/>
                  </a:lnTo>
                  <a:lnTo>
                    <a:pt x="1621" y="1242"/>
                  </a:lnTo>
                  <a:lnTo>
                    <a:pt x="1621" y="1243"/>
                  </a:lnTo>
                  <a:lnTo>
                    <a:pt x="1622" y="1243"/>
                  </a:lnTo>
                  <a:lnTo>
                    <a:pt x="1621" y="1244"/>
                  </a:lnTo>
                  <a:lnTo>
                    <a:pt x="1621" y="1245"/>
                  </a:lnTo>
                  <a:lnTo>
                    <a:pt x="1622" y="1245"/>
                  </a:lnTo>
                  <a:lnTo>
                    <a:pt x="1623" y="1245"/>
                  </a:lnTo>
                  <a:lnTo>
                    <a:pt x="1623" y="1247"/>
                  </a:lnTo>
                  <a:lnTo>
                    <a:pt x="1624" y="1247"/>
                  </a:lnTo>
                  <a:lnTo>
                    <a:pt x="1624" y="1245"/>
                  </a:lnTo>
                  <a:lnTo>
                    <a:pt x="1625" y="1247"/>
                  </a:lnTo>
                  <a:lnTo>
                    <a:pt x="1624" y="1247"/>
                  </a:lnTo>
                  <a:lnTo>
                    <a:pt x="1623" y="1247"/>
                  </a:lnTo>
                  <a:lnTo>
                    <a:pt x="1622" y="1248"/>
                  </a:lnTo>
                  <a:lnTo>
                    <a:pt x="1623" y="1248"/>
                  </a:lnTo>
                  <a:lnTo>
                    <a:pt x="1623" y="1249"/>
                  </a:lnTo>
                  <a:lnTo>
                    <a:pt x="1624" y="1249"/>
                  </a:lnTo>
                  <a:lnTo>
                    <a:pt x="1623" y="1248"/>
                  </a:lnTo>
                  <a:lnTo>
                    <a:pt x="1624" y="1248"/>
                  </a:lnTo>
                  <a:lnTo>
                    <a:pt x="1624" y="1249"/>
                  </a:lnTo>
                  <a:lnTo>
                    <a:pt x="1625" y="1249"/>
                  </a:lnTo>
                  <a:lnTo>
                    <a:pt x="1625" y="1250"/>
                  </a:lnTo>
                  <a:lnTo>
                    <a:pt x="1625" y="1251"/>
                  </a:lnTo>
                  <a:lnTo>
                    <a:pt x="1624" y="1250"/>
                  </a:lnTo>
                  <a:lnTo>
                    <a:pt x="1624" y="1251"/>
                  </a:lnTo>
                  <a:lnTo>
                    <a:pt x="1623" y="1250"/>
                  </a:lnTo>
                  <a:lnTo>
                    <a:pt x="1621" y="1250"/>
                  </a:lnTo>
                  <a:lnTo>
                    <a:pt x="1622" y="1250"/>
                  </a:lnTo>
                  <a:lnTo>
                    <a:pt x="1623" y="1250"/>
                  </a:lnTo>
                  <a:lnTo>
                    <a:pt x="1623" y="1251"/>
                  </a:lnTo>
                  <a:lnTo>
                    <a:pt x="1622" y="1253"/>
                  </a:lnTo>
                  <a:lnTo>
                    <a:pt x="1623" y="1255"/>
                  </a:lnTo>
                  <a:lnTo>
                    <a:pt x="1622" y="1255"/>
                  </a:lnTo>
                  <a:lnTo>
                    <a:pt x="1622" y="1256"/>
                  </a:lnTo>
                  <a:lnTo>
                    <a:pt x="1622" y="1257"/>
                  </a:lnTo>
                  <a:lnTo>
                    <a:pt x="1621" y="1257"/>
                  </a:lnTo>
                  <a:lnTo>
                    <a:pt x="1621" y="1258"/>
                  </a:lnTo>
                  <a:lnTo>
                    <a:pt x="1620" y="1258"/>
                  </a:lnTo>
                  <a:lnTo>
                    <a:pt x="1620" y="1259"/>
                  </a:lnTo>
                  <a:lnTo>
                    <a:pt x="1621" y="1258"/>
                  </a:lnTo>
                  <a:lnTo>
                    <a:pt x="1621" y="1259"/>
                  </a:lnTo>
                  <a:lnTo>
                    <a:pt x="1622" y="1259"/>
                  </a:lnTo>
                  <a:lnTo>
                    <a:pt x="1622" y="1260"/>
                  </a:lnTo>
                  <a:lnTo>
                    <a:pt x="1621" y="1260"/>
                  </a:lnTo>
                  <a:lnTo>
                    <a:pt x="1621" y="1261"/>
                  </a:lnTo>
                  <a:lnTo>
                    <a:pt x="1620" y="1261"/>
                  </a:lnTo>
                  <a:lnTo>
                    <a:pt x="1619" y="1262"/>
                  </a:lnTo>
                  <a:lnTo>
                    <a:pt x="1620" y="1262"/>
                  </a:lnTo>
                  <a:lnTo>
                    <a:pt x="1620" y="1264"/>
                  </a:lnTo>
                  <a:lnTo>
                    <a:pt x="1621" y="1264"/>
                  </a:lnTo>
                  <a:lnTo>
                    <a:pt x="1620" y="1265"/>
                  </a:lnTo>
                  <a:lnTo>
                    <a:pt x="1620" y="1266"/>
                  </a:lnTo>
                  <a:lnTo>
                    <a:pt x="1618" y="1267"/>
                  </a:lnTo>
                  <a:lnTo>
                    <a:pt x="1618" y="1268"/>
                  </a:lnTo>
                  <a:lnTo>
                    <a:pt x="1618" y="1269"/>
                  </a:lnTo>
                  <a:lnTo>
                    <a:pt x="1619" y="1269"/>
                  </a:lnTo>
                  <a:lnTo>
                    <a:pt x="1620" y="1269"/>
                  </a:lnTo>
                  <a:lnTo>
                    <a:pt x="1619" y="1269"/>
                  </a:lnTo>
                  <a:lnTo>
                    <a:pt x="1619" y="1270"/>
                  </a:lnTo>
                  <a:lnTo>
                    <a:pt x="1620" y="1270"/>
                  </a:lnTo>
                  <a:lnTo>
                    <a:pt x="1619" y="1272"/>
                  </a:lnTo>
                  <a:lnTo>
                    <a:pt x="1618" y="1272"/>
                  </a:lnTo>
                  <a:lnTo>
                    <a:pt x="1618" y="1270"/>
                  </a:lnTo>
                  <a:lnTo>
                    <a:pt x="1616" y="1270"/>
                  </a:lnTo>
                  <a:lnTo>
                    <a:pt x="1616" y="1272"/>
                  </a:lnTo>
                  <a:lnTo>
                    <a:pt x="1618" y="1272"/>
                  </a:lnTo>
                  <a:lnTo>
                    <a:pt x="1619" y="1273"/>
                  </a:lnTo>
                  <a:lnTo>
                    <a:pt x="1618" y="1274"/>
                  </a:lnTo>
                  <a:lnTo>
                    <a:pt x="1618" y="1273"/>
                  </a:lnTo>
                  <a:lnTo>
                    <a:pt x="1616" y="1273"/>
                  </a:lnTo>
                  <a:lnTo>
                    <a:pt x="1616" y="1272"/>
                  </a:lnTo>
                  <a:lnTo>
                    <a:pt x="1615" y="1272"/>
                  </a:lnTo>
                  <a:lnTo>
                    <a:pt x="1615" y="1273"/>
                  </a:lnTo>
                  <a:lnTo>
                    <a:pt x="1618" y="1274"/>
                  </a:lnTo>
                  <a:lnTo>
                    <a:pt x="1618" y="1275"/>
                  </a:lnTo>
                  <a:lnTo>
                    <a:pt x="1618" y="1276"/>
                  </a:lnTo>
                  <a:lnTo>
                    <a:pt x="1616" y="1276"/>
                  </a:lnTo>
                  <a:lnTo>
                    <a:pt x="1615" y="1274"/>
                  </a:lnTo>
                  <a:lnTo>
                    <a:pt x="1614" y="1274"/>
                  </a:lnTo>
                  <a:lnTo>
                    <a:pt x="1614" y="1275"/>
                  </a:lnTo>
                  <a:lnTo>
                    <a:pt x="1615" y="1276"/>
                  </a:lnTo>
                  <a:lnTo>
                    <a:pt x="1616" y="1276"/>
                  </a:lnTo>
                  <a:lnTo>
                    <a:pt x="1616" y="1277"/>
                  </a:lnTo>
                  <a:lnTo>
                    <a:pt x="1616" y="1278"/>
                  </a:lnTo>
                  <a:lnTo>
                    <a:pt x="1615" y="1278"/>
                  </a:lnTo>
                  <a:lnTo>
                    <a:pt x="1615" y="1277"/>
                  </a:lnTo>
                  <a:lnTo>
                    <a:pt x="1614" y="1277"/>
                  </a:lnTo>
                  <a:lnTo>
                    <a:pt x="1614" y="1278"/>
                  </a:lnTo>
                  <a:lnTo>
                    <a:pt x="1614" y="1280"/>
                  </a:lnTo>
                  <a:lnTo>
                    <a:pt x="1614" y="1281"/>
                  </a:lnTo>
                  <a:lnTo>
                    <a:pt x="1614" y="1280"/>
                  </a:lnTo>
                  <a:lnTo>
                    <a:pt x="1614" y="1278"/>
                  </a:lnTo>
                  <a:lnTo>
                    <a:pt x="1613" y="1278"/>
                  </a:lnTo>
                  <a:lnTo>
                    <a:pt x="1613" y="1280"/>
                  </a:lnTo>
                  <a:lnTo>
                    <a:pt x="1612" y="1280"/>
                  </a:lnTo>
                  <a:lnTo>
                    <a:pt x="1612" y="1278"/>
                  </a:lnTo>
                  <a:lnTo>
                    <a:pt x="1611" y="1278"/>
                  </a:lnTo>
                  <a:lnTo>
                    <a:pt x="1611" y="1277"/>
                  </a:lnTo>
                  <a:lnTo>
                    <a:pt x="1610" y="1277"/>
                  </a:lnTo>
                  <a:lnTo>
                    <a:pt x="1611" y="1278"/>
                  </a:lnTo>
                  <a:lnTo>
                    <a:pt x="1610" y="1278"/>
                  </a:lnTo>
                  <a:lnTo>
                    <a:pt x="1611" y="1280"/>
                  </a:lnTo>
                  <a:lnTo>
                    <a:pt x="1612" y="1281"/>
                  </a:lnTo>
                  <a:lnTo>
                    <a:pt x="1612" y="1282"/>
                  </a:lnTo>
                  <a:lnTo>
                    <a:pt x="1611" y="1283"/>
                  </a:lnTo>
                  <a:lnTo>
                    <a:pt x="1610" y="1282"/>
                  </a:lnTo>
                  <a:lnTo>
                    <a:pt x="1610" y="1281"/>
                  </a:lnTo>
                  <a:lnTo>
                    <a:pt x="1608" y="1280"/>
                  </a:lnTo>
                  <a:lnTo>
                    <a:pt x="1608" y="1281"/>
                  </a:lnTo>
                  <a:lnTo>
                    <a:pt x="1607" y="1281"/>
                  </a:lnTo>
                  <a:lnTo>
                    <a:pt x="1608" y="1282"/>
                  </a:lnTo>
                  <a:lnTo>
                    <a:pt x="1610" y="1282"/>
                  </a:lnTo>
                  <a:lnTo>
                    <a:pt x="1610" y="1283"/>
                  </a:lnTo>
                  <a:lnTo>
                    <a:pt x="1610" y="1284"/>
                  </a:lnTo>
                  <a:lnTo>
                    <a:pt x="1611" y="1285"/>
                  </a:lnTo>
                  <a:lnTo>
                    <a:pt x="1611" y="1286"/>
                  </a:lnTo>
                  <a:lnTo>
                    <a:pt x="1612" y="1287"/>
                  </a:lnTo>
                  <a:lnTo>
                    <a:pt x="1611" y="1286"/>
                  </a:lnTo>
                  <a:lnTo>
                    <a:pt x="1610" y="1286"/>
                  </a:lnTo>
                  <a:lnTo>
                    <a:pt x="1610" y="1287"/>
                  </a:lnTo>
                  <a:lnTo>
                    <a:pt x="1608" y="1287"/>
                  </a:lnTo>
                  <a:lnTo>
                    <a:pt x="1608" y="1286"/>
                  </a:lnTo>
                  <a:lnTo>
                    <a:pt x="1608" y="1287"/>
                  </a:lnTo>
                  <a:lnTo>
                    <a:pt x="1610" y="1289"/>
                  </a:lnTo>
                  <a:lnTo>
                    <a:pt x="1611" y="1289"/>
                  </a:lnTo>
                  <a:lnTo>
                    <a:pt x="1611" y="1290"/>
                  </a:lnTo>
                  <a:lnTo>
                    <a:pt x="1610" y="1290"/>
                  </a:lnTo>
                  <a:lnTo>
                    <a:pt x="1610" y="1289"/>
                  </a:lnTo>
                  <a:lnTo>
                    <a:pt x="1608" y="1289"/>
                  </a:lnTo>
                  <a:lnTo>
                    <a:pt x="1608" y="1290"/>
                  </a:lnTo>
                  <a:lnTo>
                    <a:pt x="1608" y="1291"/>
                  </a:lnTo>
                  <a:lnTo>
                    <a:pt x="1610" y="1291"/>
                  </a:lnTo>
                  <a:lnTo>
                    <a:pt x="1610" y="1292"/>
                  </a:lnTo>
                  <a:lnTo>
                    <a:pt x="1608" y="1292"/>
                  </a:lnTo>
                  <a:lnTo>
                    <a:pt x="1608" y="1291"/>
                  </a:lnTo>
                  <a:lnTo>
                    <a:pt x="1607" y="1291"/>
                  </a:lnTo>
                  <a:lnTo>
                    <a:pt x="1607" y="1290"/>
                  </a:lnTo>
                  <a:lnTo>
                    <a:pt x="1606" y="1290"/>
                  </a:lnTo>
                  <a:lnTo>
                    <a:pt x="1606" y="1289"/>
                  </a:lnTo>
                  <a:lnTo>
                    <a:pt x="1605" y="1290"/>
                  </a:lnTo>
                  <a:lnTo>
                    <a:pt x="1605" y="1291"/>
                  </a:lnTo>
                  <a:lnTo>
                    <a:pt x="1605" y="1292"/>
                  </a:lnTo>
                  <a:lnTo>
                    <a:pt x="1604" y="1293"/>
                  </a:lnTo>
                  <a:lnTo>
                    <a:pt x="1603" y="1293"/>
                  </a:lnTo>
                  <a:lnTo>
                    <a:pt x="1603" y="1292"/>
                  </a:lnTo>
                  <a:lnTo>
                    <a:pt x="1602" y="1292"/>
                  </a:lnTo>
                  <a:lnTo>
                    <a:pt x="1602" y="1291"/>
                  </a:lnTo>
                  <a:lnTo>
                    <a:pt x="1601" y="1291"/>
                  </a:lnTo>
                  <a:lnTo>
                    <a:pt x="1602" y="1291"/>
                  </a:lnTo>
                  <a:lnTo>
                    <a:pt x="1602" y="1292"/>
                  </a:lnTo>
                  <a:lnTo>
                    <a:pt x="1601" y="1292"/>
                  </a:lnTo>
                  <a:lnTo>
                    <a:pt x="1601" y="1291"/>
                  </a:lnTo>
                  <a:lnTo>
                    <a:pt x="1599" y="1289"/>
                  </a:lnTo>
                  <a:lnTo>
                    <a:pt x="1599" y="1287"/>
                  </a:lnTo>
                  <a:lnTo>
                    <a:pt x="1598" y="1287"/>
                  </a:lnTo>
                  <a:lnTo>
                    <a:pt x="1598" y="1289"/>
                  </a:lnTo>
                  <a:lnTo>
                    <a:pt x="1599" y="1289"/>
                  </a:lnTo>
                  <a:lnTo>
                    <a:pt x="1599" y="1290"/>
                  </a:lnTo>
                  <a:lnTo>
                    <a:pt x="1599" y="1291"/>
                  </a:lnTo>
                  <a:lnTo>
                    <a:pt x="1599" y="1290"/>
                  </a:lnTo>
                  <a:lnTo>
                    <a:pt x="1598" y="1289"/>
                  </a:lnTo>
                  <a:lnTo>
                    <a:pt x="1598" y="1287"/>
                  </a:lnTo>
                  <a:lnTo>
                    <a:pt x="1597" y="1287"/>
                  </a:lnTo>
                  <a:lnTo>
                    <a:pt x="1597" y="1286"/>
                  </a:lnTo>
                  <a:lnTo>
                    <a:pt x="1596" y="1286"/>
                  </a:lnTo>
                  <a:lnTo>
                    <a:pt x="1596" y="1285"/>
                  </a:lnTo>
                  <a:lnTo>
                    <a:pt x="1595" y="1284"/>
                  </a:lnTo>
                  <a:lnTo>
                    <a:pt x="1595" y="1285"/>
                  </a:lnTo>
                  <a:lnTo>
                    <a:pt x="1596" y="1285"/>
                  </a:lnTo>
                  <a:lnTo>
                    <a:pt x="1595" y="1285"/>
                  </a:lnTo>
                  <a:lnTo>
                    <a:pt x="1594" y="1285"/>
                  </a:lnTo>
                  <a:lnTo>
                    <a:pt x="1594" y="1284"/>
                  </a:lnTo>
                  <a:lnTo>
                    <a:pt x="1593" y="1284"/>
                  </a:lnTo>
                  <a:lnTo>
                    <a:pt x="1594" y="1285"/>
                  </a:lnTo>
                  <a:lnTo>
                    <a:pt x="1593" y="1286"/>
                  </a:lnTo>
                  <a:lnTo>
                    <a:pt x="1593" y="1285"/>
                  </a:lnTo>
                  <a:lnTo>
                    <a:pt x="1591" y="1285"/>
                  </a:lnTo>
                  <a:lnTo>
                    <a:pt x="1591" y="1284"/>
                  </a:lnTo>
                  <a:lnTo>
                    <a:pt x="1591" y="1285"/>
                  </a:lnTo>
                  <a:lnTo>
                    <a:pt x="1591" y="1286"/>
                  </a:lnTo>
                  <a:lnTo>
                    <a:pt x="1594" y="1287"/>
                  </a:lnTo>
                  <a:lnTo>
                    <a:pt x="1594" y="1289"/>
                  </a:lnTo>
                  <a:lnTo>
                    <a:pt x="1594" y="1290"/>
                  </a:lnTo>
                  <a:lnTo>
                    <a:pt x="1594" y="1289"/>
                  </a:lnTo>
                  <a:lnTo>
                    <a:pt x="1593" y="1289"/>
                  </a:lnTo>
                  <a:lnTo>
                    <a:pt x="1593" y="1290"/>
                  </a:lnTo>
                  <a:lnTo>
                    <a:pt x="1594" y="1290"/>
                  </a:lnTo>
                  <a:lnTo>
                    <a:pt x="1593" y="1290"/>
                  </a:lnTo>
                  <a:lnTo>
                    <a:pt x="1593" y="1289"/>
                  </a:lnTo>
                  <a:lnTo>
                    <a:pt x="1591" y="1289"/>
                  </a:lnTo>
                  <a:lnTo>
                    <a:pt x="1591" y="1290"/>
                  </a:lnTo>
                  <a:lnTo>
                    <a:pt x="1591" y="1289"/>
                  </a:lnTo>
                  <a:lnTo>
                    <a:pt x="1590" y="1287"/>
                  </a:lnTo>
                  <a:lnTo>
                    <a:pt x="1590" y="1289"/>
                  </a:lnTo>
                  <a:lnTo>
                    <a:pt x="1590" y="1290"/>
                  </a:lnTo>
                  <a:lnTo>
                    <a:pt x="1588" y="1287"/>
                  </a:lnTo>
                  <a:lnTo>
                    <a:pt x="1589" y="1286"/>
                  </a:lnTo>
                  <a:lnTo>
                    <a:pt x="1588" y="1285"/>
                  </a:lnTo>
                  <a:lnTo>
                    <a:pt x="1588" y="1286"/>
                  </a:lnTo>
                  <a:lnTo>
                    <a:pt x="1587" y="1285"/>
                  </a:lnTo>
                  <a:lnTo>
                    <a:pt x="1587" y="1284"/>
                  </a:lnTo>
                  <a:lnTo>
                    <a:pt x="1587" y="1283"/>
                  </a:lnTo>
                  <a:lnTo>
                    <a:pt x="1586" y="1283"/>
                  </a:lnTo>
                  <a:lnTo>
                    <a:pt x="1586" y="1282"/>
                  </a:lnTo>
                  <a:lnTo>
                    <a:pt x="1586" y="1281"/>
                  </a:lnTo>
                  <a:lnTo>
                    <a:pt x="1585" y="1281"/>
                  </a:lnTo>
                  <a:lnTo>
                    <a:pt x="1585" y="1280"/>
                  </a:lnTo>
                  <a:lnTo>
                    <a:pt x="1584" y="1278"/>
                  </a:lnTo>
                  <a:lnTo>
                    <a:pt x="1582" y="1278"/>
                  </a:lnTo>
                  <a:lnTo>
                    <a:pt x="1582" y="1277"/>
                  </a:lnTo>
                  <a:lnTo>
                    <a:pt x="1582" y="1276"/>
                  </a:lnTo>
                  <a:lnTo>
                    <a:pt x="1581" y="1275"/>
                  </a:lnTo>
                  <a:lnTo>
                    <a:pt x="1582" y="1274"/>
                  </a:lnTo>
                  <a:lnTo>
                    <a:pt x="1582" y="1273"/>
                  </a:lnTo>
                  <a:lnTo>
                    <a:pt x="1581" y="1268"/>
                  </a:lnTo>
                  <a:lnTo>
                    <a:pt x="1581" y="1267"/>
                  </a:lnTo>
                  <a:lnTo>
                    <a:pt x="1581" y="1266"/>
                  </a:lnTo>
                  <a:lnTo>
                    <a:pt x="1581" y="1265"/>
                  </a:lnTo>
                  <a:lnTo>
                    <a:pt x="1581" y="1264"/>
                  </a:lnTo>
                  <a:lnTo>
                    <a:pt x="1582" y="1261"/>
                  </a:lnTo>
                  <a:lnTo>
                    <a:pt x="1582" y="1260"/>
                  </a:lnTo>
                  <a:lnTo>
                    <a:pt x="1584" y="1259"/>
                  </a:lnTo>
                  <a:lnTo>
                    <a:pt x="1584" y="1258"/>
                  </a:lnTo>
                  <a:lnTo>
                    <a:pt x="1584" y="1257"/>
                  </a:lnTo>
                  <a:lnTo>
                    <a:pt x="1582" y="1258"/>
                  </a:lnTo>
                  <a:lnTo>
                    <a:pt x="1581" y="1258"/>
                  </a:lnTo>
                  <a:lnTo>
                    <a:pt x="1580" y="1261"/>
                  </a:lnTo>
                  <a:lnTo>
                    <a:pt x="1578" y="1267"/>
                  </a:lnTo>
                  <a:lnTo>
                    <a:pt x="1578" y="1266"/>
                  </a:lnTo>
                  <a:lnTo>
                    <a:pt x="1580" y="1259"/>
                  </a:lnTo>
                  <a:lnTo>
                    <a:pt x="1582" y="1256"/>
                  </a:lnTo>
                  <a:lnTo>
                    <a:pt x="1584" y="1252"/>
                  </a:lnTo>
                  <a:lnTo>
                    <a:pt x="1585" y="1253"/>
                  </a:lnTo>
                  <a:lnTo>
                    <a:pt x="1585" y="1255"/>
                  </a:lnTo>
                  <a:lnTo>
                    <a:pt x="1586" y="1255"/>
                  </a:lnTo>
                  <a:lnTo>
                    <a:pt x="1587" y="1255"/>
                  </a:lnTo>
                  <a:lnTo>
                    <a:pt x="1587" y="1253"/>
                  </a:lnTo>
                  <a:lnTo>
                    <a:pt x="1587" y="1252"/>
                  </a:lnTo>
                  <a:lnTo>
                    <a:pt x="1588" y="1251"/>
                  </a:lnTo>
                  <a:lnTo>
                    <a:pt x="1588" y="1250"/>
                  </a:lnTo>
                  <a:lnTo>
                    <a:pt x="1588" y="1248"/>
                  </a:lnTo>
                  <a:lnTo>
                    <a:pt x="1589" y="1248"/>
                  </a:lnTo>
                  <a:lnTo>
                    <a:pt x="1590" y="1247"/>
                  </a:lnTo>
                  <a:lnTo>
                    <a:pt x="1590" y="1245"/>
                  </a:lnTo>
                  <a:lnTo>
                    <a:pt x="1589" y="1247"/>
                  </a:lnTo>
                  <a:lnTo>
                    <a:pt x="1588" y="1248"/>
                  </a:lnTo>
                  <a:lnTo>
                    <a:pt x="1587" y="1250"/>
                  </a:lnTo>
                  <a:lnTo>
                    <a:pt x="1586" y="1251"/>
                  </a:lnTo>
                  <a:lnTo>
                    <a:pt x="1585" y="1252"/>
                  </a:lnTo>
                  <a:lnTo>
                    <a:pt x="1585" y="1253"/>
                  </a:lnTo>
                  <a:lnTo>
                    <a:pt x="1585" y="1252"/>
                  </a:lnTo>
                  <a:lnTo>
                    <a:pt x="1585" y="1251"/>
                  </a:lnTo>
                  <a:lnTo>
                    <a:pt x="1586" y="1248"/>
                  </a:lnTo>
                  <a:lnTo>
                    <a:pt x="1588" y="1243"/>
                  </a:lnTo>
                  <a:lnTo>
                    <a:pt x="1589" y="1241"/>
                  </a:lnTo>
                  <a:lnTo>
                    <a:pt x="1590" y="1241"/>
                  </a:lnTo>
                  <a:lnTo>
                    <a:pt x="1593" y="1237"/>
                  </a:lnTo>
                  <a:lnTo>
                    <a:pt x="1593" y="1236"/>
                  </a:lnTo>
                  <a:lnTo>
                    <a:pt x="1593" y="1235"/>
                  </a:lnTo>
                  <a:lnTo>
                    <a:pt x="1595" y="1232"/>
                  </a:lnTo>
                  <a:lnTo>
                    <a:pt x="1598" y="1227"/>
                  </a:lnTo>
                  <a:lnTo>
                    <a:pt x="1601" y="1223"/>
                  </a:lnTo>
                  <a:lnTo>
                    <a:pt x="1602" y="1223"/>
                  </a:lnTo>
                  <a:lnTo>
                    <a:pt x="1603" y="1220"/>
                  </a:lnTo>
                  <a:lnTo>
                    <a:pt x="1605" y="1219"/>
                  </a:lnTo>
                  <a:lnTo>
                    <a:pt x="1606" y="1218"/>
                  </a:lnTo>
                  <a:lnTo>
                    <a:pt x="1606" y="1217"/>
                  </a:lnTo>
                  <a:lnTo>
                    <a:pt x="1606" y="1216"/>
                  </a:lnTo>
                  <a:lnTo>
                    <a:pt x="1605" y="1216"/>
                  </a:lnTo>
                  <a:lnTo>
                    <a:pt x="1604" y="1216"/>
                  </a:lnTo>
                  <a:lnTo>
                    <a:pt x="1603" y="1216"/>
                  </a:lnTo>
                  <a:lnTo>
                    <a:pt x="1604" y="1216"/>
                  </a:lnTo>
                  <a:lnTo>
                    <a:pt x="1604" y="1215"/>
                  </a:lnTo>
                  <a:lnTo>
                    <a:pt x="1605" y="1215"/>
                  </a:lnTo>
                  <a:lnTo>
                    <a:pt x="1607" y="1215"/>
                  </a:lnTo>
                  <a:lnTo>
                    <a:pt x="1608" y="1215"/>
                  </a:lnTo>
                  <a:lnTo>
                    <a:pt x="1608" y="1216"/>
                  </a:lnTo>
                  <a:lnTo>
                    <a:pt x="1607" y="1217"/>
                  </a:lnTo>
                  <a:lnTo>
                    <a:pt x="1608" y="1217"/>
                  </a:lnTo>
                  <a:lnTo>
                    <a:pt x="1608" y="1218"/>
                  </a:lnTo>
                  <a:lnTo>
                    <a:pt x="1608" y="1219"/>
                  </a:lnTo>
                  <a:lnTo>
                    <a:pt x="1608" y="1220"/>
                  </a:lnTo>
                  <a:lnTo>
                    <a:pt x="1608" y="1222"/>
                  </a:lnTo>
                  <a:lnTo>
                    <a:pt x="1610" y="1222"/>
                  </a:lnTo>
                  <a:lnTo>
                    <a:pt x="1610" y="1223"/>
                  </a:lnTo>
                  <a:lnTo>
                    <a:pt x="1611" y="1222"/>
                  </a:lnTo>
                  <a:lnTo>
                    <a:pt x="1611" y="1220"/>
                  </a:lnTo>
                  <a:lnTo>
                    <a:pt x="1613" y="1220"/>
                  </a:lnTo>
                  <a:lnTo>
                    <a:pt x="1615" y="1222"/>
                  </a:lnTo>
                  <a:lnTo>
                    <a:pt x="1616" y="1222"/>
                  </a:lnTo>
                  <a:lnTo>
                    <a:pt x="1616" y="1224"/>
                  </a:lnTo>
                  <a:lnTo>
                    <a:pt x="1616" y="1223"/>
                  </a:lnTo>
                  <a:lnTo>
                    <a:pt x="1618" y="1223"/>
                  </a:lnTo>
                  <a:lnTo>
                    <a:pt x="1616" y="1222"/>
                  </a:lnTo>
                  <a:lnTo>
                    <a:pt x="1616" y="1220"/>
                  </a:lnTo>
                  <a:lnTo>
                    <a:pt x="1615" y="1220"/>
                  </a:lnTo>
                  <a:lnTo>
                    <a:pt x="1614" y="1220"/>
                  </a:lnTo>
                  <a:lnTo>
                    <a:pt x="1613" y="1219"/>
                  </a:lnTo>
                  <a:lnTo>
                    <a:pt x="1614" y="1218"/>
                  </a:lnTo>
                  <a:lnTo>
                    <a:pt x="1613" y="1218"/>
                  </a:lnTo>
                  <a:lnTo>
                    <a:pt x="1613" y="1217"/>
                  </a:lnTo>
                  <a:lnTo>
                    <a:pt x="1613" y="1216"/>
                  </a:lnTo>
                  <a:lnTo>
                    <a:pt x="1614" y="1216"/>
                  </a:lnTo>
                  <a:lnTo>
                    <a:pt x="1615" y="1214"/>
                  </a:lnTo>
                  <a:lnTo>
                    <a:pt x="1616" y="1213"/>
                  </a:lnTo>
                  <a:lnTo>
                    <a:pt x="1618" y="1211"/>
                  </a:lnTo>
                  <a:lnTo>
                    <a:pt x="1619" y="1211"/>
                  </a:lnTo>
                  <a:lnTo>
                    <a:pt x="1619" y="1210"/>
                  </a:lnTo>
                  <a:lnTo>
                    <a:pt x="1620" y="1210"/>
                  </a:lnTo>
                  <a:lnTo>
                    <a:pt x="1620" y="1209"/>
                  </a:lnTo>
                  <a:lnTo>
                    <a:pt x="1621" y="1208"/>
                  </a:lnTo>
                  <a:lnTo>
                    <a:pt x="1621" y="1207"/>
                  </a:lnTo>
                  <a:lnTo>
                    <a:pt x="1622" y="1207"/>
                  </a:lnTo>
                  <a:lnTo>
                    <a:pt x="1624" y="1206"/>
                  </a:lnTo>
                  <a:lnTo>
                    <a:pt x="1625" y="1205"/>
                  </a:lnTo>
                  <a:lnTo>
                    <a:pt x="1627" y="1205"/>
                  </a:lnTo>
                  <a:lnTo>
                    <a:pt x="1627" y="1206"/>
                  </a:lnTo>
                  <a:lnTo>
                    <a:pt x="1628" y="1206"/>
                  </a:lnTo>
                  <a:lnTo>
                    <a:pt x="1627" y="1205"/>
                  </a:lnTo>
                  <a:lnTo>
                    <a:pt x="1628" y="1203"/>
                  </a:lnTo>
                  <a:lnTo>
                    <a:pt x="1628" y="1202"/>
                  </a:lnTo>
                  <a:lnTo>
                    <a:pt x="1629" y="1202"/>
                  </a:lnTo>
                  <a:lnTo>
                    <a:pt x="1628" y="1202"/>
                  </a:lnTo>
                  <a:lnTo>
                    <a:pt x="1625" y="1203"/>
                  </a:lnTo>
                  <a:lnTo>
                    <a:pt x="1624" y="1203"/>
                  </a:lnTo>
                  <a:lnTo>
                    <a:pt x="1623" y="1203"/>
                  </a:lnTo>
                  <a:lnTo>
                    <a:pt x="1618" y="1206"/>
                  </a:lnTo>
                  <a:lnTo>
                    <a:pt x="1618" y="1207"/>
                  </a:lnTo>
                  <a:lnTo>
                    <a:pt x="1616" y="1208"/>
                  </a:lnTo>
                  <a:lnTo>
                    <a:pt x="1615" y="1207"/>
                  </a:lnTo>
                  <a:lnTo>
                    <a:pt x="1613" y="1208"/>
                  </a:lnTo>
                  <a:lnTo>
                    <a:pt x="1612" y="1209"/>
                  </a:lnTo>
                  <a:lnTo>
                    <a:pt x="1613" y="1208"/>
                  </a:lnTo>
                  <a:lnTo>
                    <a:pt x="1612" y="1208"/>
                  </a:lnTo>
                  <a:lnTo>
                    <a:pt x="1611" y="1209"/>
                  </a:lnTo>
                  <a:lnTo>
                    <a:pt x="1610" y="1210"/>
                  </a:lnTo>
                  <a:lnTo>
                    <a:pt x="1608" y="1211"/>
                  </a:lnTo>
                  <a:lnTo>
                    <a:pt x="1607" y="1211"/>
                  </a:lnTo>
                  <a:lnTo>
                    <a:pt x="1606" y="1211"/>
                  </a:lnTo>
                  <a:lnTo>
                    <a:pt x="1606" y="1213"/>
                  </a:lnTo>
                  <a:lnTo>
                    <a:pt x="1605" y="1213"/>
                  </a:lnTo>
                  <a:lnTo>
                    <a:pt x="1605" y="1214"/>
                  </a:lnTo>
                  <a:lnTo>
                    <a:pt x="1604" y="1214"/>
                  </a:lnTo>
                  <a:lnTo>
                    <a:pt x="1603" y="1214"/>
                  </a:lnTo>
                  <a:lnTo>
                    <a:pt x="1601" y="1214"/>
                  </a:lnTo>
                  <a:lnTo>
                    <a:pt x="1599" y="1215"/>
                  </a:lnTo>
                  <a:lnTo>
                    <a:pt x="1598" y="1216"/>
                  </a:lnTo>
                  <a:lnTo>
                    <a:pt x="1598" y="1217"/>
                  </a:lnTo>
                  <a:lnTo>
                    <a:pt x="1598" y="1218"/>
                  </a:lnTo>
                  <a:lnTo>
                    <a:pt x="1598" y="1219"/>
                  </a:lnTo>
                  <a:lnTo>
                    <a:pt x="1598" y="1220"/>
                  </a:lnTo>
                  <a:lnTo>
                    <a:pt x="1597" y="1220"/>
                  </a:lnTo>
                  <a:lnTo>
                    <a:pt x="1597" y="1219"/>
                  </a:lnTo>
                  <a:lnTo>
                    <a:pt x="1596" y="1219"/>
                  </a:lnTo>
                  <a:lnTo>
                    <a:pt x="1595" y="1219"/>
                  </a:lnTo>
                  <a:lnTo>
                    <a:pt x="1594" y="1220"/>
                  </a:lnTo>
                  <a:lnTo>
                    <a:pt x="1594" y="1222"/>
                  </a:lnTo>
                  <a:lnTo>
                    <a:pt x="1593" y="1220"/>
                  </a:lnTo>
                  <a:lnTo>
                    <a:pt x="1593" y="1219"/>
                  </a:lnTo>
                  <a:lnTo>
                    <a:pt x="1593" y="1218"/>
                  </a:lnTo>
                  <a:lnTo>
                    <a:pt x="1593" y="1217"/>
                  </a:lnTo>
                  <a:lnTo>
                    <a:pt x="1593" y="1216"/>
                  </a:lnTo>
                  <a:lnTo>
                    <a:pt x="1594" y="1216"/>
                  </a:lnTo>
                  <a:lnTo>
                    <a:pt x="1594" y="1215"/>
                  </a:lnTo>
                  <a:lnTo>
                    <a:pt x="1593" y="1215"/>
                  </a:lnTo>
                  <a:lnTo>
                    <a:pt x="1595" y="1211"/>
                  </a:lnTo>
                  <a:lnTo>
                    <a:pt x="1596" y="1210"/>
                  </a:lnTo>
                  <a:lnTo>
                    <a:pt x="1596" y="1209"/>
                  </a:lnTo>
                  <a:lnTo>
                    <a:pt x="1596" y="1208"/>
                  </a:lnTo>
                  <a:lnTo>
                    <a:pt x="1597" y="1207"/>
                  </a:lnTo>
                  <a:lnTo>
                    <a:pt x="1597" y="1206"/>
                  </a:lnTo>
                  <a:lnTo>
                    <a:pt x="1597" y="1205"/>
                  </a:lnTo>
                  <a:lnTo>
                    <a:pt x="1598" y="1203"/>
                  </a:lnTo>
                  <a:lnTo>
                    <a:pt x="1598" y="1202"/>
                  </a:lnTo>
                  <a:lnTo>
                    <a:pt x="1598" y="1201"/>
                  </a:lnTo>
                  <a:lnTo>
                    <a:pt x="1598" y="1200"/>
                  </a:lnTo>
                  <a:lnTo>
                    <a:pt x="1598" y="1199"/>
                  </a:lnTo>
                  <a:lnTo>
                    <a:pt x="1599" y="1197"/>
                  </a:lnTo>
                  <a:lnTo>
                    <a:pt x="1601" y="1197"/>
                  </a:lnTo>
                  <a:lnTo>
                    <a:pt x="1601" y="1198"/>
                  </a:lnTo>
                  <a:lnTo>
                    <a:pt x="1601" y="1199"/>
                  </a:lnTo>
                  <a:lnTo>
                    <a:pt x="1599" y="1199"/>
                  </a:lnTo>
                  <a:lnTo>
                    <a:pt x="1601" y="1199"/>
                  </a:lnTo>
                  <a:lnTo>
                    <a:pt x="1601" y="1200"/>
                  </a:lnTo>
                  <a:lnTo>
                    <a:pt x="1601" y="1199"/>
                  </a:lnTo>
                  <a:lnTo>
                    <a:pt x="1602" y="1199"/>
                  </a:lnTo>
                  <a:lnTo>
                    <a:pt x="1602" y="1198"/>
                  </a:lnTo>
                  <a:lnTo>
                    <a:pt x="1601" y="1198"/>
                  </a:lnTo>
                  <a:lnTo>
                    <a:pt x="1601" y="1199"/>
                  </a:lnTo>
                  <a:lnTo>
                    <a:pt x="1601" y="1198"/>
                  </a:lnTo>
                  <a:lnTo>
                    <a:pt x="1601" y="1197"/>
                  </a:lnTo>
                  <a:lnTo>
                    <a:pt x="1601" y="1195"/>
                  </a:lnTo>
                  <a:lnTo>
                    <a:pt x="1598" y="1195"/>
                  </a:lnTo>
                  <a:lnTo>
                    <a:pt x="1597" y="1195"/>
                  </a:lnTo>
                  <a:lnTo>
                    <a:pt x="1598" y="1195"/>
                  </a:lnTo>
                  <a:lnTo>
                    <a:pt x="1598" y="1197"/>
                  </a:lnTo>
                  <a:lnTo>
                    <a:pt x="1597" y="1199"/>
                  </a:lnTo>
                  <a:lnTo>
                    <a:pt x="1597" y="1200"/>
                  </a:lnTo>
                  <a:lnTo>
                    <a:pt x="1597" y="1201"/>
                  </a:lnTo>
                  <a:lnTo>
                    <a:pt x="1597" y="1202"/>
                  </a:lnTo>
                  <a:lnTo>
                    <a:pt x="1596" y="1202"/>
                  </a:lnTo>
                  <a:lnTo>
                    <a:pt x="1596" y="1201"/>
                  </a:lnTo>
                  <a:lnTo>
                    <a:pt x="1596" y="1200"/>
                  </a:lnTo>
                  <a:lnTo>
                    <a:pt x="1596" y="1199"/>
                  </a:lnTo>
                  <a:lnTo>
                    <a:pt x="1595" y="1199"/>
                  </a:lnTo>
                  <a:lnTo>
                    <a:pt x="1594" y="1199"/>
                  </a:lnTo>
                  <a:lnTo>
                    <a:pt x="1594" y="1198"/>
                  </a:lnTo>
                  <a:lnTo>
                    <a:pt x="1594" y="1197"/>
                  </a:lnTo>
                  <a:lnTo>
                    <a:pt x="1593" y="1198"/>
                  </a:lnTo>
                  <a:lnTo>
                    <a:pt x="1590" y="1195"/>
                  </a:lnTo>
                  <a:lnTo>
                    <a:pt x="1589" y="1195"/>
                  </a:lnTo>
                  <a:lnTo>
                    <a:pt x="1588" y="1195"/>
                  </a:lnTo>
                  <a:lnTo>
                    <a:pt x="1588" y="1194"/>
                  </a:lnTo>
                  <a:lnTo>
                    <a:pt x="1587" y="1193"/>
                  </a:lnTo>
                  <a:lnTo>
                    <a:pt x="1586" y="1193"/>
                  </a:lnTo>
                  <a:lnTo>
                    <a:pt x="1585" y="1193"/>
                  </a:lnTo>
                  <a:lnTo>
                    <a:pt x="1587" y="1193"/>
                  </a:lnTo>
                  <a:lnTo>
                    <a:pt x="1587" y="1194"/>
                  </a:lnTo>
                  <a:lnTo>
                    <a:pt x="1587" y="1195"/>
                  </a:lnTo>
                  <a:lnTo>
                    <a:pt x="1588" y="1195"/>
                  </a:lnTo>
                  <a:lnTo>
                    <a:pt x="1589" y="1195"/>
                  </a:lnTo>
                  <a:lnTo>
                    <a:pt x="1589" y="1197"/>
                  </a:lnTo>
                  <a:lnTo>
                    <a:pt x="1590" y="1197"/>
                  </a:lnTo>
                  <a:lnTo>
                    <a:pt x="1591" y="1198"/>
                  </a:lnTo>
                  <a:lnTo>
                    <a:pt x="1593" y="1198"/>
                  </a:lnTo>
                  <a:lnTo>
                    <a:pt x="1593" y="1199"/>
                  </a:lnTo>
                  <a:lnTo>
                    <a:pt x="1594" y="1200"/>
                  </a:lnTo>
                  <a:lnTo>
                    <a:pt x="1593" y="1201"/>
                  </a:lnTo>
                  <a:lnTo>
                    <a:pt x="1593" y="1202"/>
                  </a:lnTo>
                  <a:lnTo>
                    <a:pt x="1593" y="1203"/>
                  </a:lnTo>
                  <a:lnTo>
                    <a:pt x="1594" y="1203"/>
                  </a:lnTo>
                  <a:lnTo>
                    <a:pt x="1594" y="1205"/>
                  </a:lnTo>
                  <a:lnTo>
                    <a:pt x="1593" y="1205"/>
                  </a:lnTo>
                  <a:lnTo>
                    <a:pt x="1593" y="1206"/>
                  </a:lnTo>
                  <a:lnTo>
                    <a:pt x="1593" y="1207"/>
                  </a:lnTo>
                  <a:lnTo>
                    <a:pt x="1593" y="1209"/>
                  </a:lnTo>
                  <a:lnTo>
                    <a:pt x="1591" y="1209"/>
                  </a:lnTo>
                  <a:lnTo>
                    <a:pt x="1589" y="1210"/>
                  </a:lnTo>
                  <a:lnTo>
                    <a:pt x="1589" y="1211"/>
                  </a:lnTo>
                  <a:lnTo>
                    <a:pt x="1588" y="1211"/>
                  </a:lnTo>
                  <a:lnTo>
                    <a:pt x="1588" y="1214"/>
                  </a:lnTo>
                  <a:lnTo>
                    <a:pt x="1587" y="1215"/>
                  </a:lnTo>
                  <a:lnTo>
                    <a:pt x="1585" y="1217"/>
                  </a:lnTo>
                  <a:lnTo>
                    <a:pt x="1582" y="1220"/>
                  </a:lnTo>
                  <a:lnTo>
                    <a:pt x="1580" y="1226"/>
                  </a:lnTo>
                  <a:lnTo>
                    <a:pt x="1579" y="1226"/>
                  </a:lnTo>
                  <a:lnTo>
                    <a:pt x="1579" y="1227"/>
                  </a:lnTo>
                  <a:lnTo>
                    <a:pt x="1579" y="1228"/>
                  </a:lnTo>
                  <a:lnTo>
                    <a:pt x="1578" y="1230"/>
                  </a:lnTo>
                  <a:lnTo>
                    <a:pt x="1577" y="1231"/>
                  </a:lnTo>
                  <a:lnTo>
                    <a:pt x="1576" y="1233"/>
                  </a:lnTo>
                  <a:lnTo>
                    <a:pt x="1575" y="1233"/>
                  </a:lnTo>
                  <a:lnTo>
                    <a:pt x="1573" y="1234"/>
                  </a:lnTo>
                  <a:lnTo>
                    <a:pt x="1573" y="1235"/>
                  </a:lnTo>
                  <a:lnTo>
                    <a:pt x="1572" y="1236"/>
                  </a:lnTo>
                  <a:lnTo>
                    <a:pt x="1571" y="1236"/>
                  </a:lnTo>
                  <a:lnTo>
                    <a:pt x="1570" y="1236"/>
                  </a:lnTo>
                  <a:lnTo>
                    <a:pt x="1570" y="1235"/>
                  </a:lnTo>
                  <a:lnTo>
                    <a:pt x="1569" y="1235"/>
                  </a:lnTo>
                  <a:lnTo>
                    <a:pt x="1565" y="1235"/>
                  </a:lnTo>
                  <a:lnTo>
                    <a:pt x="1567" y="1232"/>
                  </a:lnTo>
                  <a:lnTo>
                    <a:pt x="1568" y="1231"/>
                  </a:lnTo>
                  <a:lnTo>
                    <a:pt x="1568" y="1230"/>
                  </a:lnTo>
                  <a:lnTo>
                    <a:pt x="1567" y="1228"/>
                  </a:lnTo>
                  <a:lnTo>
                    <a:pt x="1565" y="1231"/>
                  </a:lnTo>
                  <a:lnTo>
                    <a:pt x="1565" y="1232"/>
                  </a:lnTo>
                  <a:lnTo>
                    <a:pt x="1565" y="1233"/>
                  </a:lnTo>
                  <a:lnTo>
                    <a:pt x="1564" y="1234"/>
                  </a:lnTo>
                  <a:lnTo>
                    <a:pt x="1564" y="1235"/>
                  </a:lnTo>
                  <a:lnTo>
                    <a:pt x="1565" y="1235"/>
                  </a:lnTo>
                  <a:lnTo>
                    <a:pt x="1565" y="1236"/>
                  </a:lnTo>
                  <a:lnTo>
                    <a:pt x="1567" y="1236"/>
                  </a:lnTo>
                  <a:lnTo>
                    <a:pt x="1567" y="1235"/>
                  </a:lnTo>
                  <a:lnTo>
                    <a:pt x="1568" y="1235"/>
                  </a:lnTo>
                  <a:lnTo>
                    <a:pt x="1568" y="1236"/>
                  </a:lnTo>
                  <a:lnTo>
                    <a:pt x="1568" y="1237"/>
                  </a:lnTo>
                  <a:lnTo>
                    <a:pt x="1567" y="1239"/>
                  </a:lnTo>
                  <a:lnTo>
                    <a:pt x="1568" y="1239"/>
                  </a:lnTo>
                  <a:lnTo>
                    <a:pt x="1567" y="1240"/>
                  </a:lnTo>
                  <a:lnTo>
                    <a:pt x="1567" y="1241"/>
                  </a:lnTo>
                  <a:lnTo>
                    <a:pt x="1565" y="1240"/>
                  </a:lnTo>
                  <a:lnTo>
                    <a:pt x="1564" y="1240"/>
                  </a:lnTo>
                  <a:lnTo>
                    <a:pt x="1563" y="1241"/>
                  </a:lnTo>
                  <a:lnTo>
                    <a:pt x="1564" y="1241"/>
                  </a:lnTo>
                  <a:lnTo>
                    <a:pt x="1565" y="1241"/>
                  </a:lnTo>
                  <a:lnTo>
                    <a:pt x="1564" y="1242"/>
                  </a:lnTo>
                  <a:lnTo>
                    <a:pt x="1563" y="1243"/>
                  </a:lnTo>
                  <a:lnTo>
                    <a:pt x="1563" y="1244"/>
                  </a:lnTo>
                  <a:lnTo>
                    <a:pt x="1562" y="1245"/>
                  </a:lnTo>
                  <a:lnTo>
                    <a:pt x="1562" y="1247"/>
                  </a:lnTo>
                  <a:lnTo>
                    <a:pt x="1561" y="1245"/>
                  </a:lnTo>
                  <a:lnTo>
                    <a:pt x="1560" y="1244"/>
                  </a:lnTo>
                  <a:lnTo>
                    <a:pt x="1559" y="1245"/>
                  </a:lnTo>
                  <a:lnTo>
                    <a:pt x="1556" y="1249"/>
                  </a:lnTo>
                  <a:lnTo>
                    <a:pt x="1555" y="1249"/>
                  </a:lnTo>
                  <a:lnTo>
                    <a:pt x="1555" y="1250"/>
                  </a:lnTo>
                  <a:lnTo>
                    <a:pt x="1554" y="1251"/>
                  </a:lnTo>
                  <a:lnTo>
                    <a:pt x="1554" y="1250"/>
                  </a:lnTo>
                  <a:lnTo>
                    <a:pt x="1554" y="1249"/>
                  </a:lnTo>
                  <a:lnTo>
                    <a:pt x="1553" y="1249"/>
                  </a:lnTo>
                  <a:lnTo>
                    <a:pt x="1553" y="1250"/>
                  </a:lnTo>
                  <a:lnTo>
                    <a:pt x="1552" y="1251"/>
                  </a:lnTo>
                  <a:lnTo>
                    <a:pt x="1551" y="1250"/>
                  </a:lnTo>
                  <a:lnTo>
                    <a:pt x="1552" y="1249"/>
                  </a:lnTo>
                  <a:lnTo>
                    <a:pt x="1551" y="1249"/>
                  </a:lnTo>
                  <a:lnTo>
                    <a:pt x="1550" y="1249"/>
                  </a:lnTo>
                  <a:lnTo>
                    <a:pt x="1550" y="1248"/>
                  </a:lnTo>
                  <a:lnTo>
                    <a:pt x="1548" y="1248"/>
                  </a:lnTo>
                  <a:lnTo>
                    <a:pt x="1548" y="1249"/>
                  </a:lnTo>
                  <a:lnTo>
                    <a:pt x="1547" y="1249"/>
                  </a:lnTo>
                  <a:lnTo>
                    <a:pt x="1547" y="1250"/>
                  </a:lnTo>
                  <a:lnTo>
                    <a:pt x="1547" y="1251"/>
                  </a:lnTo>
                  <a:lnTo>
                    <a:pt x="1547" y="1252"/>
                  </a:lnTo>
                  <a:lnTo>
                    <a:pt x="1548" y="1252"/>
                  </a:lnTo>
                  <a:lnTo>
                    <a:pt x="1547" y="1252"/>
                  </a:lnTo>
                  <a:lnTo>
                    <a:pt x="1546" y="1252"/>
                  </a:lnTo>
                  <a:lnTo>
                    <a:pt x="1545" y="1251"/>
                  </a:lnTo>
                  <a:lnTo>
                    <a:pt x="1544" y="1250"/>
                  </a:lnTo>
                  <a:lnTo>
                    <a:pt x="1544" y="1249"/>
                  </a:lnTo>
                  <a:lnTo>
                    <a:pt x="1544" y="1250"/>
                  </a:lnTo>
                  <a:lnTo>
                    <a:pt x="1543" y="1249"/>
                  </a:lnTo>
                  <a:lnTo>
                    <a:pt x="1542" y="1249"/>
                  </a:lnTo>
                  <a:lnTo>
                    <a:pt x="1543" y="1249"/>
                  </a:lnTo>
                  <a:lnTo>
                    <a:pt x="1543" y="1250"/>
                  </a:lnTo>
                  <a:close/>
                  <a:moveTo>
                    <a:pt x="1554" y="1258"/>
                  </a:moveTo>
                  <a:lnTo>
                    <a:pt x="1554" y="1259"/>
                  </a:lnTo>
                  <a:lnTo>
                    <a:pt x="1554" y="1260"/>
                  </a:lnTo>
                  <a:lnTo>
                    <a:pt x="1553" y="1260"/>
                  </a:lnTo>
                  <a:lnTo>
                    <a:pt x="1553" y="1259"/>
                  </a:lnTo>
                  <a:lnTo>
                    <a:pt x="1553" y="1258"/>
                  </a:lnTo>
                  <a:lnTo>
                    <a:pt x="1553" y="1257"/>
                  </a:lnTo>
                  <a:lnTo>
                    <a:pt x="1553" y="1256"/>
                  </a:lnTo>
                  <a:lnTo>
                    <a:pt x="1554" y="1257"/>
                  </a:lnTo>
                  <a:lnTo>
                    <a:pt x="1554" y="1258"/>
                  </a:lnTo>
                  <a:close/>
                  <a:moveTo>
                    <a:pt x="1552" y="1256"/>
                  </a:moveTo>
                  <a:lnTo>
                    <a:pt x="1552" y="1257"/>
                  </a:lnTo>
                  <a:lnTo>
                    <a:pt x="1551" y="1257"/>
                  </a:lnTo>
                  <a:lnTo>
                    <a:pt x="1550" y="1256"/>
                  </a:lnTo>
                  <a:lnTo>
                    <a:pt x="1551" y="1256"/>
                  </a:lnTo>
                  <a:lnTo>
                    <a:pt x="1551" y="1255"/>
                  </a:lnTo>
                  <a:lnTo>
                    <a:pt x="1551" y="1253"/>
                  </a:lnTo>
                  <a:lnTo>
                    <a:pt x="1552" y="1253"/>
                  </a:lnTo>
                  <a:lnTo>
                    <a:pt x="1552" y="1255"/>
                  </a:lnTo>
                  <a:lnTo>
                    <a:pt x="1552" y="1256"/>
                  </a:lnTo>
                  <a:close/>
                  <a:moveTo>
                    <a:pt x="1756" y="1043"/>
                  </a:moveTo>
                  <a:lnTo>
                    <a:pt x="1754" y="1044"/>
                  </a:lnTo>
                  <a:lnTo>
                    <a:pt x="1753" y="1044"/>
                  </a:lnTo>
                  <a:lnTo>
                    <a:pt x="1753" y="1043"/>
                  </a:lnTo>
                  <a:lnTo>
                    <a:pt x="1754" y="1043"/>
                  </a:lnTo>
                  <a:lnTo>
                    <a:pt x="1754" y="1042"/>
                  </a:lnTo>
                  <a:lnTo>
                    <a:pt x="1756" y="1043"/>
                  </a:lnTo>
                  <a:lnTo>
                    <a:pt x="1756" y="1044"/>
                  </a:lnTo>
                  <a:lnTo>
                    <a:pt x="1756" y="1043"/>
                  </a:lnTo>
                  <a:close/>
                  <a:moveTo>
                    <a:pt x="1783" y="1007"/>
                  </a:moveTo>
                  <a:lnTo>
                    <a:pt x="1783" y="1009"/>
                  </a:lnTo>
                  <a:lnTo>
                    <a:pt x="1784" y="1010"/>
                  </a:lnTo>
                  <a:lnTo>
                    <a:pt x="1784" y="1011"/>
                  </a:lnTo>
                  <a:lnTo>
                    <a:pt x="1784" y="1013"/>
                  </a:lnTo>
                  <a:lnTo>
                    <a:pt x="1785" y="1017"/>
                  </a:lnTo>
                  <a:lnTo>
                    <a:pt x="1783" y="1018"/>
                  </a:lnTo>
                  <a:lnTo>
                    <a:pt x="1783" y="1017"/>
                  </a:lnTo>
                  <a:lnTo>
                    <a:pt x="1783" y="1015"/>
                  </a:lnTo>
                  <a:lnTo>
                    <a:pt x="1783" y="1011"/>
                  </a:lnTo>
                  <a:lnTo>
                    <a:pt x="1782" y="1011"/>
                  </a:lnTo>
                  <a:lnTo>
                    <a:pt x="1782" y="1009"/>
                  </a:lnTo>
                  <a:lnTo>
                    <a:pt x="1783" y="1009"/>
                  </a:lnTo>
                  <a:lnTo>
                    <a:pt x="1783" y="1010"/>
                  </a:lnTo>
                  <a:lnTo>
                    <a:pt x="1783" y="1009"/>
                  </a:lnTo>
                  <a:lnTo>
                    <a:pt x="1782" y="1007"/>
                  </a:lnTo>
                  <a:lnTo>
                    <a:pt x="1783" y="1007"/>
                  </a:lnTo>
                  <a:close/>
                  <a:moveTo>
                    <a:pt x="1745" y="1031"/>
                  </a:moveTo>
                  <a:lnTo>
                    <a:pt x="1746" y="1032"/>
                  </a:lnTo>
                  <a:lnTo>
                    <a:pt x="1748" y="1032"/>
                  </a:lnTo>
                  <a:lnTo>
                    <a:pt x="1748" y="1033"/>
                  </a:lnTo>
                  <a:lnTo>
                    <a:pt x="1746" y="1034"/>
                  </a:lnTo>
                  <a:lnTo>
                    <a:pt x="1744" y="1034"/>
                  </a:lnTo>
                  <a:lnTo>
                    <a:pt x="1743" y="1034"/>
                  </a:lnTo>
                  <a:lnTo>
                    <a:pt x="1743" y="1033"/>
                  </a:lnTo>
                  <a:lnTo>
                    <a:pt x="1744" y="1031"/>
                  </a:lnTo>
                  <a:lnTo>
                    <a:pt x="1745" y="1031"/>
                  </a:lnTo>
                  <a:close/>
                  <a:moveTo>
                    <a:pt x="1784" y="1008"/>
                  </a:moveTo>
                  <a:lnTo>
                    <a:pt x="1784" y="1007"/>
                  </a:lnTo>
                  <a:lnTo>
                    <a:pt x="1783" y="1007"/>
                  </a:lnTo>
                  <a:lnTo>
                    <a:pt x="1783" y="1006"/>
                  </a:lnTo>
                  <a:lnTo>
                    <a:pt x="1783" y="1005"/>
                  </a:lnTo>
                  <a:lnTo>
                    <a:pt x="1783" y="1006"/>
                  </a:lnTo>
                  <a:lnTo>
                    <a:pt x="1784" y="1006"/>
                  </a:lnTo>
                  <a:lnTo>
                    <a:pt x="1784" y="1007"/>
                  </a:lnTo>
                  <a:lnTo>
                    <a:pt x="1784" y="1008"/>
                  </a:lnTo>
                  <a:lnTo>
                    <a:pt x="1785" y="1008"/>
                  </a:lnTo>
                  <a:lnTo>
                    <a:pt x="1785" y="1009"/>
                  </a:lnTo>
                  <a:lnTo>
                    <a:pt x="1786" y="1009"/>
                  </a:lnTo>
                  <a:lnTo>
                    <a:pt x="1786" y="1010"/>
                  </a:lnTo>
                  <a:lnTo>
                    <a:pt x="1786" y="1011"/>
                  </a:lnTo>
                  <a:lnTo>
                    <a:pt x="1787" y="1013"/>
                  </a:lnTo>
                  <a:lnTo>
                    <a:pt x="1786" y="1011"/>
                  </a:lnTo>
                  <a:lnTo>
                    <a:pt x="1786" y="1010"/>
                  </a:lnTo>
                  <a:lnTo>
                    <a:pt x="1785" y="1010"/>
                  </a:lnTo>
                  <a:lnTo>
                    <a:pt x="1785" y="1009"/>
                  </a:lnTo>
                  <a:lnTo>
                    <a:pt x="1784" y="1008"/>
                  </a:lnTo>
                  <a:close/>
                  <a:moveTo>
                    <a:pt x="1782" y="982"/>
                  </a:moveTo>
                  <a:lnTo>
                    <a:pt x="1782" y="981"/>
                  </a:lnTo>
                  <a:lnTo>
                    <a:pt x="1783" y="981"/>
                  </a:lnTo>
                  <a:lnTo>
                    <a:pt x="1783" y="982"/>
                  </a:lnTo>
                  <a:lnTo>
                    <a:pt x="1784" y="982"/>
                  </a:lnTo>
                  <a:lnTo>
                    <a:pt x="1784" y="983"/>
                  </a:lnTo>
                  <a:lnTo>
                    <a:pt x="1784" y="984"/>
                  </a:lnTo>
                  <a:lnTo>
                    <a:pt x="1784" y="985"/>
                  </a:lnTo>
                  <a:lnTo>
                    <a:pt x="1783" y="986"/>
                  </a:lnTo>
                  <a:lnTo>
                    <a:pt x="1780" y="986"/>
                  </a:lnTo>
                  <a:lnTo>
                    <a:pt x="1779" y="989"/>
                  </a:lnTo>
                  <a:lnTo>
                    <a:pt x="1778" y="989"/>
                  </a:lnTo>
                  <a:lnTo>
                    <a:pt x="1777" y="989"/>
                  </a:lnTo>
                  <a:lnTo>
                    <a:pt x="1777" y="988"/>
                  </a:lnTo>
                  <a:lnTo>
                    <a:pt x="1776" y="988"/>
                  </a:lnTo>
                  <a:lnTo>
                    <a:pt x="1775" y="988"/>
                  </a:lnTo>
                  <a:lnTo>
                    <a:pt x="1775" y="986"/>
                  </a:lnTo>
                  <a:lnTo>
                    <a:pt x="1776" y="986"/>
                  </a:lnTo>
                  <a:lnTo>
                    <a:pt x="1777" y="986"/>
                  </a:lnTo>
                  <a:lnTo>
                    <a:pt x="1778" y="985"/>
                  </a:lnTo>
                  <a:lnTo>
                    <a:pt x="1779" y="985"/>
                  </a:lnTo>
                  <a:lnTo>
                    <a:pt x="1780" y="985"/>
                  </a:lnTo>
                  <a:lnTo>
                    <a:pt x="1780" y="984"/>
                  </a:lnTo>
                  <a:lnTo>
                    <a:pt x="1782" y="982"/>
                  </a:lnTo>
                  <a:close/>
                  <a:moveTo>
                    <a:pt x="1734" y="956"/>
                  </a:moveTo>
                  <a:lnTo>
                    <a:pt x="1733" y="956"/>
                  </a:lnTo>
                  <a:lnTo>
                    <a:pt x="1733" y="957"/>
                  </a:lnTo>
                  <a:lnTo>
                    <a:pt x="1734" y="957"/>
                  </a:lnTo>
                  <a:lnTo>
                    <a:pt x="1734" y="958"/>
                  </a:lnTo>
                  <a:lnTo>
                    <a:pt x="1733" y="958"/>
                  </a:lnTo>
                  <a:lnTo>
                    <a:pt x="1732" y="958"/>
                  </a:lnTo>
                  <a:lnTo>
                    <a:pt x="1732" y="957"/>
                  </a:lnTo>
                  <a:lnTo>
                    <a:pt x="1733" y="956"/>
                  </a:lnTo>
                  <a:lnTo>
                    <a:pt x="1733" y="955"/>
                  </a:lnTo>
                  <a:lnTo>
                    <a:pt x="1734" y="956"/>
                  </a:lnTo>
                  <a:close/>
                  <a:moveTo>
                    <a:pt x="1711" y="967"/>
                  </a:moveTo>
                  <a:lnTo>
                    <a:pt x="1711" y="966"/>
                  </a:lnTo>
                  <a:lnTo>
                    <a:pt x="1713" y="966"/>
                  </a:lnTo>
                  <a:lnTo>
                    <a:pt x="1713" y="967"/>
                  </a:lnTo>
                  <a:lnTo>
                    <a:pt x="1713" y="968"/>
                  </a:lnTo>
                  <a:lnTo>
                    <a:pt x="1711" y="968"/>
                  </a:lnTo>
                  <a:lnTo>
                    <a:pt x="1711" y="967"/>
                  </a:lnTo>
                  <a:close/>
                  <a:moveTo>
                    <a:pt x="1713" y="964"/>
                  </a:moveTo>
                  <a:lnTo>
                    <a:pt x="1714" y="964"/>
                  </a:lnTo>
                  <a:lnTo>
                    <a:pt x="1713" y="964"/>
                  </a:lnTo>
                  <a:lnTo>
                    <a:pt x="1713" y="965"/>
                  </a:lnTo>
                  <a:lnTo>
                    <a:pt x="1711" y="966"/>
                  </a:lnTo>
                  <a:lnTo>
                    <a:pt x="1710" y="966"/>
                  </a:lnTo>
                  <a:lnTo>
                    <a:pt x="1710" y="965"/>
                  </a:lnTo>
                  <a:lnTo>
                    <a:pt x="1710" y="964"/>
                  </a:lnTo>
                  <a:lnTo>
                    <a:pt x="1711" y="964"/>
                  </a:lnTo>
                  <a:lnTo>
                    <a:pt x="1713" y="964"/>
                  </a:lnTo>
                  <a:close/>
                  <a:moveTo>
                    <a:pt x="1727" y="956"/>
                  </a:moveTo>
                  <a:lnTo>
                    <a:pt x="1726" y="956"/>
                  </a:lnTo>
                  <a:lnTo>
                    <a:pt x="1726" y="955"/>
                  </a:lnTo>
                  <a:lnTo>
                    <a:pt x="1727" y="955"/>
                  </a:lnTo>
                  <a:lnTo>
                    <a:pt x="1727" y="954"/>
                  </a:lnTo>
                  <a:lnTo>
                    <a:pt x="1728" y="954"/>
                  </a:lnTo>
                  <a:lnTo>
                    <a:pt x="1728" y="955"/>
                  </a:lnTo>
                  <a:lnTo>
                    <a:pt x="1730" y="955"/>
                  </a:lnTo>
                  <a:lnTo>
                    <a:pt x="1731" y="954"/>
                  </a:lnTo>
                  <a:lnTo>
                    <a:pt x="1731" y="952"/>
                  </a:lnTo>
                  <a:lnTo>
                    <a:pt x="1731" y="951"/>
                  </a:lnTo>
                  <a:lnTo>
                    <a:pt x="1731" y="950"/>
                  </a:lnTo>
                  <a:lnTo>
                    <a:pt x="1732" y="950"/>
                  </a:lnTo>
                  <a:lnTo>
                    <a:pt x="1732" y="949"/>
                  </a:lnTo>
                  <a:lnTo>
                    <a:pt x="1732" y="948"/>
                  </a:lnTo>
                  <a:lnTo>
                    <a:pt x="1732" y="949"/>
                  </a:lnTo>
                  <a:lnTo>
                    <a:pt x="1733" y="949"/>
                  </a:lnTo>
                  <a:lnTo>
                    <a:pt x="1733" y="950"/>
                  </a:lnTo>
                  <a:lnTo>
                    <a:pt x="1733" y="951"/>
                  </a:lnTo>
                  <a:lnTo>
                    <a:pt x="1733" y="952"/>
                  </a:lnTo>
                  <a:lnTo>
                    <a:pt x="1732" y="954"/>
                  </a:lnTo>
                  <a:lnTo>
                    <a:pt x="1731" y="955"/>
                  </a:lnTo>
                  <a:lnTo>
                    <a:pt x="1731" y="956"/>
                  </a:lnTo>
                  <a:lnTo>
                    <a:pt x="1732" y="956"/>
                  </a:lnTo>
                  <a:lnTo>
                    <a:pt x="1731" y="956"/>
                  </a:lnTo>
                  <a:lnTo>
                    <a:pt x="1731" y="957"/>
                  </a:lnTo>
                  <a:lnTo>
                    <a:pt x="1730" y="957"/>
                  </a:lnTo>
                  <a:lnTo>
                    <a:pt x="1730" y="958"/>
                  </a:lnTo>
                  <a:lnTo>
                    <a:pt x="1728" y="958"/>
                  </a:lnTo>
                  <a:lnTo>
                    <a:pt x="1730" y="957"/>
                  </a:lnTo>
                  <a:lnTo>
                    <a:pt x="1730" y="956"/>
                  </a:lnTo>
                  <a:lnTo>
                    <a:pt x="1728" y="956"/>
                  </a:lnTo>
                  <a:lnTo>
                    <a:pt x="1727" y="956"/>
                  </a:lnTo>
                  <a:close/>
                  <a:moveTo>
                    <a:pt x="1739" y="947"/>
                  </a:moveTo>
                  <a:lnTo>
                    <a:pt x="1737" y="947"/>
                  </a:lnTo>
                  <a:lnTo>
                    <a:pt x="1736" y="946"/>
                  </a:lnTo>
                  <a:lnTo>
                    <a:pt x="1736" y="944"/>
                  </a:lnTo>
                  <a:lnTo>
                    <a:pt x="1736" y="943"/>
                  </a:lnTo>
                  <a:lnTo>
                    <a:pt x="1736" y="942"/>
                  </a:lnTo>
                  <a:lnTo>
                    <a:pt x="1735" y="943"/>
                  </a:lnTo>
                  <a:lnTo>
                    <a:pt x="1735" y="942"/>
                  </a:lnTo>
                  <a:lnTo>
                    <a:pt x="1736" y="942"/>
                  </a:lnTo>
                  <a:lnTo>
                    <a:pt x="1737" y="942"/>
                  </a:lnTo>
                  <a:lnTo>
                    <a:pt x="1737" y="943"/>
                  </a:lnTo>
                  <a:lnTo>
                    <a:pt x="1737" y="942"/>
                  </a:lnTo>
                  <a:lnTo>
                    <a:pt x="1737" y="941"/>
                  </a:lnTo>
                  <a:lnTo>
                    <a:pt x="1737" y="940"/>
                  </a:lnTo>
                  <a:lnTo>
                    <a:pt x="1737" y="939"/>
                  </a:lnTo>
                  <a:lnTo>
                    <a:pt x="1739" y="939"/>
                  </a:lnTo>
                  <a:lnTo>
                    <a:pt x="1739" y="940"/>
                  </a:lnTo>
                  <a:lnTo>
                    <a:pt x="1740" y="940"/>
                  </a:lnTo>
                  <a:lnTo>
                    <a:pt x="1741" y="940"/>
                  </a:lnTo>
                  <a:lnTo>
                    <a:pt x="1741" y="941"/>
                  </a:lnTo>
                  <a:lnTo>
                    <a:pt x="1742" y="941"/>
                  </a:lnTo>
                  <a:lnTo>
                    <a:pt x="1742" y="940"/>
                  </a:lnTo>
                  <a:lnTo>
                    <a:pt x="1742" y="941"/>
                  </a:lnTo>
                  <a:lnTo>
                    <a:pt x="1741" y="941"/>
                  </a:lnTo>
                  <a:lnTo>
                    <a:pt x="1742" y="942"/>
                  </a:lnTo>
                  <a:lnTo>
                    <a:pt x="1741" y="942"/>
                  </a:lnTo>
                  <a:lnTo>
                    <a:pt x="1741" y="943"/>
                  </a:lnTo>
                  <a:lnTo>
                    <a:pt x="1741" y="944"/>
                  </a:lnTo>
                  <a:lnTo>
                    <a:pt x="1740" y="944"/>
                  </a:lnTo>
                  <a:lnTo>
                    <a:pt x="1740" y="946"/>
                  </a:lnTo>
                  <a:lnTo>
                    <a:pt x="1739" y="946"/>
                  </a:lnTo>
                  <a:lnTo>
                    <a:pt x="1739" y="947"/>
                  </a:lnTo>
                  <a:close/>
                  <a:moveTo>
                    <a:pt x="1620" y="977"/>
                  </a:moveTo>
                  <a:lnTo>
                    <a:pt x="1619" y="977"/>
                  </a:lnTo>
                  <a:lnTo>
                    <a:pt x="1618" y="976"/>
                  </a:lnTo>
                  <a:lnTo>
                    <a:pt x="1619" y="976"/>
                  </a:lnTo>
                  <a:lnTo>
                    <a:pt x="1620" y="977"/>
                  </a:lnTo>
                  <a:lnTo>
                    <a:pt x="1621" y="977"/>
                  </a:lnTo>
                  <a:lnTo>
                    <a:pt x="1621" y="979"/>
                  </a:lnTo>
                  <a:lnTo>
                    <a:pt x="1621" y="980"/>
                  </a:lnTo>
                  <a:lnTo>
                    <a:pt x="1620" y="980"/>
                  </a:lnTo>
                  <a:lnTo>
                    <a:pt x="1620" y="977"/>
                  </a:lnTo>
                  <a:close/>
                  <a:moveTo>
                    <a:pt x="1689" y="924"/>
                  </a:moveTo>
                  <a:lnTo>
                    <a:pt x="1690" y="924"/>
                  </a:lnTo>
                  <a:lnTo>
                    <a:pt x="1690" y="923"/>
                  </a:lnTo>
                  <a:lnTo>
                    <a:pt x="1690" y="924"/>
                  </a:lnTo>
                  <a:lnTo>
                    <a:pt x="1691" y="924"/>
                  </a:lnTo>
                  <a:lnTo>
                    <a:pt x="1690" y="925"/>
                  </a:lnTo>
                  <a:lnTo>
                    <a:pt x="1690" y="926"/>
                  </a:lnTo>
                  <a:lnTo>
                    <a:pt x="1691" y="926"/>
                  </a:lnTo>
                  <a:lnTo>
                    <a:pt x="1690" y="929"/>
                  </a:lnTo>
                  <a:lnTo>
                    <a:pt x="1689" y="927"/>
                  </a:lnTo>
                  <a:lnTo>
                    <a:pt x="1689" y="929"/>
                  </a:lnTo>
                  <a:lnTo>
                    <a:pt x="1688" y="927"/>
                  </a:lnTo>
                  <a:lnTo>
                    <a:pt x="1688" y="926"/>
                  </a:lnTo>
                  <a:lnTo>
                    <a:pt x="1688" y="925"/>
                  </a:lnTo>
                  <a:lnTo>
                    <a:pt x="1688" y="926"/>
                  </a:lnTo>
                  <a:lnTo>
                    <a:pt x="1689" y="925"/>
                  </a:lnTo>
                  <a:lnTo>
                    <a:pt x="1689" y="924"/>
                  </a:lnTo>
                  <a:close/>
                  <a:moveTo>
                    <a:pt x="1685" y="918"/>
                  </a:moveTo>
                  <a:lnTo>
                    <a:pt x="1685" y="919"/>
                  </a:lnTo>
                  <a:lnTo>
                    <a:pt x="1685" y="921"/>
                  </a:lnTo>
                  <a:lnTo>
                    <a:pt x="1687" y="922"/>
                  </a:lnTo>
                  <a:lnTo>
                    <a:pt x="1685" y="922"/>
                  </a:lnTo>
                  <a:lnTo>
                    <a:pt x="1684" y="922"/>
                  </a:lnTo>
                  <a:lnTo>
                    <a:pt x="1684" y="921"/>
                  </a:lnTo>
                  <a:lnTo>
                    <a:pt x="1683" y="921"/>
                  </a:lnTo>
                  <a:lnTo>
                    <a:pt x="1684" y="919"/>
                  </a:lnTo>
                  <a:lnTo>
                    <a:pt x="1684" y="918"/>
                  </a:lnTo>
                  <a:lnTo>
                    <a:pt x="1685" y="918"/>
                  </a:lnTo>
                  <a:close/>
                  <a:moveTo>
                    <a:pt x="1625" y="946"/>
                  </a:moveTo>
                  <a:lnTo>
                    <a:pt x="1624" y="947"/>
                  </a:lnTo>
                  <a:lnTo>
                    <a:pt x="1622" y="948"/>
                  </a:lnTo>
                  <a:lnTo>
                    <a:pt x="1622" y="947"/>
                  </a:lnTo>
                  <a:lnTo>
                    <a:pt x="1623" y="946"/>
                  </a:lnTo>
                  <a:lnTo>
                    <a:pt x="1624" y="944"/>
                  </a:lnTo>
                  <a:lnTo>
                    <a:pt x="1624" y="946"/>
                  </a:lnTo>
                  <a:lnTo>
                    <a:pt x="1625" y="946"/>
                  </a:lnTo>
                  <a:close/>
                  <a:moveTo>
                    <a:pt x="1814" y="990"/>
                  </a:moveTo>
                  <a:lnTo>
                    <a:pt x="1816" y="990"/>
                  </a:lnTo>
                  <a:lnTo>
                    <a:pt x="1816" y="991"/>
                  </a:lnTo>
                  <a:lnTo>
                    <a:pt x="1814" y="992"/>
                  </a:lnTo>
                  <a:lnTo>
                    <a:pt x="1814" y="993"/>
                  </a:lnTo>
                  <a:lnTo>
                    <a:pt x="1816" y="993"/>
                  </a:lnTo>
                  <a:lnTo>
                    <a:pt x="1816" y="994"/>
                  </a:lnTo>
                  <a:lnTo>
                    <a:pt x="1816" y="996"/>
                  </a:lnTo>
                  <a:lnTo>
                    <a:pt x="1817" y="997"/>
                  </a:lnTo>
                  <a:lnTo>
                    <a:pt x="1817" y="998"/>
                  </a:lnTo>
                  <a:lnTo>
                    <a:pt x="1817" y="999"/>
                  </a:lnTo>
                  <a:lnTo>
                    <a:pt x="1816" y="999"/>
                  </a:lnTo>
                  <a:lnTo>
                    <a:pt x="1817" y="999"/>
                  </a:lnTo>
                  <a:lnTo>
                    <a:pt x="1817" y="1000"/>
                  </a:lnTo>
                  <a:lnTo>
                    <a:pt x="1817" y="1001"/>
                  </a:lnTo>
                  <a:lnTo>
                    <a:pt x="1818" y="1002"/>
                  </a:lnTo>
                  <a:lnTo>
                    <a:pt x="1818" y="1004"/>
                  </a:lnTo>
                  <a:lnTo>
                    <a:pt x="1818" y="1005"/>
                  </a:lnTo>
                  <a:lnTo>
                    <a:pt x="1819" y="1006"/>
                  </a:lnTo>
                  <a:lnTo>
                    <a:pt x="1819" y="1007"/>
                  </a:lnTo>
                  <a:lnTo>
                    <a:pt x="1818" y="1008"/>
                  </a:lnTo>
                  <a:lnTo>
                    <a:pt x="1819" y="1008"/>
                  </a:lnTo>
                  <a:lnTo>
                    <a:pt x="1820" y="1008"/>
                  </a:lnTo>
                  <a:lnTo>
                    <a:pt x="1820" y="1009"/>
                  </a:lnTo>
                  <a:lnTo>
                    <a:pt x="1821" y="1009"/>
                  </a:lnTo>
                  <a:lnTo>
                    <a:pt x="1820" y="1010"/>
                  </a:lnTo>
                  <a:lnTo>
                    <a:pt x="1821" y="1010"/>
                  </a:lnTo>
                  <a:lnTo>
                    <a:pt x="1821" y="1011"/>
                  </a:lnTo>
                  <a:lnTo>
                    <a:pt x="1822" y="1013"/>
                  </a:lnTo>
                  <a:lnTo>
                    <a:pt x="1822" y="1014"/>
                  </a:lnTo>
                  <a:lnTo>
                    <a:pt x="1822" y="1015"/>
                  </a:lnTo>
                  <a:lnTo>
                    <a:pt x="1823" y="1016"/>
                  </a:lnTo>
                  <a:lnTo>
                    <a:pt x="1823" y="1017"/>
                  </a:lnTo>
                  <a:lnTo>
                    <a:pt x="1825" y="1018"/>
                  </a:lnTo>
                  <a:lnTo>
                    <a:pt x="1823" y="1018"/>
                  </a:lnTo>
                  <a:lnTo>
                    <a:pt x="1825" y="1019"/>
                  </a:lnTo>
                  <a:lnTo>
                    <a:pt x="1823" y="1021"/>
                  </a:lnTo>
                  <a:lnTo>
                    <a:pt x="1823" y="1022"/>
                  </a:lnTo>
                  <a:lnTo>
                    <a:pt x="1825" y="1024"/>
                  </a:lnTo>
                  <a:lnTo>
                    <a:pt x="1825" y="1025"/>
                  </a:lnTo>
                  <a:lnTo>
                    <a:pt x="1823" y="1026"/>
                  </a:lnTo>
                  <a:lnTo>
                    <a:pt x="1822" y="1027"/>
                  </a:lnTo>
                  <a:lnTo>
                    <a:pt x="1821" y="1026"/>
                  </a:lnTo>
                  <a:lnTo>
                    <a:pt x="1820" y="1026"/>
                  </a:lnTo>
                  <a:lnTo>
                    <a:pt x="1819" y="1025"/>
                  </a:lnTo>
                  <a:lnTo>
                    <a:pt x="1819" y="1024"/>
                  </a:lnTo>
                  <a:lnTo>
                    <a:pt x="1819" y="1025"/>
                  </a:lnTo>
                  <a:lnTo>
                    <a:pt x="1819" y="1026"/>
                  </a:lnTo>
                  <a:lnTo>
                    <a:pt x="1819" y="1027"/>
                  </a:lnTo>
                  <a:lnTo>
                    <a:pt x="1818" y="1026"/>
                  </a:lnTo>
                  <a:lnTo>
                    <a:pt x="1818" y="1027"/>
                  </a:lnTo>
                  <a:lnTo>
                    <a:pt x="1818" y="1029"/>
                  </a:lnTo>
                  <a:lnTo>
                    <a:pt x="1818" y="1027"/>
                  </a:lnTo>
                  <a:lnTo>
                    <a:pt x="1817" y="1026"/>
                  </a:lnTo>
                  <a:lnTo>
                    <a:pt x="1817" y="1027"/>
                  </a:lnTo>
                  <a:lnTo>
                    <a:pt x="1817" y="1029"/>
                  </a:lnTo>
                  <a:lnTo>
                    <a:pt x="1817" y="1030"/>
                  </a:lnTo>
                  <a:lnTo>
                    <a:pt x="1817" y="1031"/>
                  </a:lnTo>
                  <a:lnTo>
                    <a:pt x="1816" y="1032"/>
                  </a:lnTo>
                  <a:lnTo>
                    <a:pt x="1814" y="1033"/>
                  </a:lnTo>
                  <a:lnTo>
                    <a:pt x="1813" y="1032"/>
                  </a:lnTo>
                  <a:lnTo>
                    <a:pt x="1812" y="1032"/>
                  </a:lnTo>
                  <a:lnTo>
                    <a:pt x="1812" y="1031"/>
                  </a:lnTo>
                  <a:lnTo>
                    <a:pt x="1812" y="1030"/>
                  </a:lnTo>
                  <a:lnTo>
                    <a:pt x="1812" y="1029"/>
                  </a:lnTo>
                  <a:lnTo>
                    <a:pt x="1811" y="1029"/>
                  </a:lnTo>
                  <a:lnTo>
                    <a:pt x="1811" y="1027"/>
                  </a:lnTo>
                  <a:lnTo>
                    <a:pt x="1811" y="1025"/>
                  </a:lnTo>
                  <a:lnTo>
                    <a:pt x="1810" y="1024"/>
                  </a:lnTo>
                  <a:lnTo>
                    <a:pt x="1811" y="1023"/>
                  </a:lnTo>
                  <a:lnTo>
                    <a:pt x="1810" y="1023"/>
                  </a:lnTo>
                  <a:lnTo>
                    <a:pt x="1810" y="1024"/>
                  </a:lnTo>
                  <a:lnTo>
                    <a:pt x="1810" y="1027"/>
                  </a:lnTo>
                  <a:lnTo>
                    <a:pt x="1810" y="1029"/>
                  </a:lnTo>
                  <a:lnTo>
                    <a:pt x="1810" y="1027"/>
                  </a:lnTo>
                  <a:lnTo>
                    <a:pt x="1809" y="1026"/>
                  </a:lnTo>
                  <a:lnTo>
                    <a:pt x="1809" y="1025"/>
                  </a:lnTo>
                  <a:lnTo>
                    <a:pt x="1809" y="1024"/>
                  </a:lnTo>
                  <a:lnTo>
                    <a:pt x="1809" y="1023"/>
                  </a:lnTo>
                  <a:lnTo>
                    <a:pt x="1809" y="1022"/>
                  </a:lnTo>
                  <a:lnTo>
                    <a:pt x="1809" y="1021"/>
                  </a:lnTo>
                  <a:lnTo>
                    <a:pt x="1809" y="1022"/>
                  </a:lnTo>
                  <a:lnTo>
                    <a:pt x="1808" y="1022"/>
                  </a:lnTo>
                  <a:lnTo>
                    <a:pt x="1808" y="1021"/>
                  </a:lnTo>
                  <a:lnTo>
                    <a:pt x="1808" y="1022"/>
                  </a:lnTo>
                  <a:lnTo>
                    <a:pt x="1808" y="1023"/>
                  </a:lnTo>
                  <a:lnTo>
                    <a:pt x="1806" y="1022"/>
                  </a:lnTo>
                  <a:lnTo>
                    <a:pt x="1805" y="1021"/>
                  </a:lnTo>
                  <a:lnTo>
                    <a:pt x="1805" y="1019"/>
                  </a:lnTo>
                  <a:lnTo>
                    <a:pt x="1805" y="1018"/>
                  </a:lnTo>
                  <a:lnTo>
                    <a:pt x="1805" y="1017"/>
                  </a:lnTo>
                  <a:lnTo>
                    <a:pt x="1805" y="1016"/>
                  </a:lnTo>
                  <a:lnTo>
                    <a:pt x="1805" y="1015"/>
                  </a:lnTo>
                  <a:lnTo>
                    <a:pt x="1804" y="1015"/>
                  </a:lnTo>
                  <a:lnTo>
                    <a:pt x="1804" y="1014"/>
                  </a:lnTo>
                  <a:lnTo>
                    <a:pt x="1804" y="1015"/>
                  </a:lnTo>
                  <a:lnTo>
                    <a:pt x="1803" y="1014"/>
                  </a:lnTo>
                  <a:lnTo>
                    <a:pt x="1803" y="1016"/>
                  </a:lnTo>
                  <a:lnTo>
                    <a:pt x="1804" y="1017"/>
                  </a:lnTo>
                  <a:lnTo>
                    <a:pt x="1803" y="1018"/>
                  </a:lnTo>
                  <a:lnTo>
                    <a:pt x="1803" y="1017"/>
                  </a:lnTo>
                  <a:lnTo>
                    <a:pt x="1803" y="1016"/>
                  </a:lnTo>
                  <a:lnTo>
                    <a:pt x="1802" y="1016"/>
                  </a:lnTo>
                  <a:lnTo>
                    <a:pt x="1802" y="1017"/>
                  </a:lnTo>
                  <a:lnTo>
                    <a:pt x="1803" y="1017"/>
                  </a:lnTo>
                  <a:lnTo>
                    <a:pt x="1803" y="1019"/>
                  </a:lnTo>
                  <a:lnTo>
                    <a:pt x="1803" y="1021"/>
                  </a:lnTo>
                  <a:lnTo>
                    <a:pt x="1803" y="1022"/>
                  </a:lnTo>
                  <a:lnTo>
                    <a:pt x="1802" y="1022"/>
                  </a:lnTo>
                  <a:lnTo>
                    <a:pt x="1803" y="1025"/>
                  </a:lnTo>
                  <a:lnTo>
                    <a:pt x="1802" y="1026"/>
                  </a:lnTo>
                  <a:lnTo>
                    <a:pt x="1803" y="1027"/>
                  </a:lnTo>
                  <a:lnTo>
                    <a:pt x="1803" y="1029"/>
                  </a:lnTo>
                  <a:lnTo>
                    <a:pt x="1802" y="1030"/>
                  </a:lnTo>
                  <a:lnTo>
                    <a:pt x="1803" y="1031"/>
                  </a:lnTo>
                  <a:lnTo>
                    <a:pt x="1802" y="1031"/>
                  </a:lnTo>
                  <a:lnTo>
                    <a:pt x="1802" y="1032"/>
                  </a:lnTo>
                  <a:lnTo>
                    <a:pt x="1802" y="1033"/>
                  </a:lnTo>
                  <a:lnTo>
                    <a:pt x="1801" y="1033"/>
                  </a:lnTo>
                  <a:lnTo>
                    <a:pt x="1801" y="1034"/>
                  </a:lnTo>
                  <a:lnTo>
                    <a:pt x="1800" y="1034"/>
                  </a:lnTo>
                  <a:lnTo>
                    <a:pt x="1799" y="1034"/>
                  </a:lnTo>
                  <a:lnTo>
                    <a:pt x="1797" y="1033"/>
                  </a:lnTo>
                  <a:lnTo>
                    <a:pt x="1796" y="1032"/>
                  </a:lnTo>
                  <a:lnTo>
                    <a:pt x="1796" y="1030"/>
                  </a:lnTo>
                  <a:lnTo>
                    <a:pt x="1795" y="1029"/>
                  </a:lnTo>
                  <a:lnTo>
                    <a:pt x="1795" y="1026"/>
                  </a:lnTo>
                  <a:lnTo>
                    <a:pt x="1794" y="1022"/>
                  </a:lnTo>
                  <a:lnTo>
                    <a:pt x="1794" y="1021"/>
                  </a:lnTo>
                  <a:lnTo>
                    <a:pt x="1794" y="1019"/>
                  </a:lnTo>
                  <a:lnTo>
                    <a:pt x="1793" y="1019"/>
                  </a:lnTo>
                  <a:lnTo>
                    <a:pt x="1794" y="1018"/>
                  </a:lnTo>
                  <a:lnTo>
                    <a:pt x="1795" y="1018"/>
                  </a:lnTo>
                  <a:lnTo>
                    <a:pt x="1794" y="1018"/>
                  </a:lnTo>
                  <a:lnTo>
                    <a:pt x="1793" y="1018"/>
                  </a:lnTo>
                  <a:lnTo>
                    <a:pt x="1793" y="1017"/>
                  </a:lnTo>
                  <a:lnTo>
                    <a:pt x="1792" y="1017"/>
                  </a:lnTo>
                  <a:lnTo>
                    <a:pt x="1792" y="1016"/>
                  </a:lnTo>
                  <a:lnTo>
                    <a:pt x="1793" y="1016"/>
                  </a:lnTo>
                  <a:lnTo>
                    <a:pt x="1794" y="1015"/>
                  </a:lnTo>
                  <a:lnTo>
                    <a:pt x="1793" y="1015"/>
                  </a:lnTo>
                  <a:lnTo>
                    <a:pt x="1794" y="1014"/>
                  </a:lnTo>
                  <a:lnTo>
                    <a:pt x="1793" y="1013"/>
                  </a:lnTo>
                  <a:lnTo>
                    <a:pt x="1793" y="1014"/>
                  </a:lnTo>
                  <a:lnTo>
                    <a:pt x="1793" y="1013"/>
                  </a:lnTo>
                  <a:lnTo>
                    <a:pt x="1793" y="1011"/>
                  </a:lnTo>
                  <a:lnTo>
                    <a:pt x="1793" y="1010"/>
                  </a:lnTo>
                  <a:lnTo>
                    <a:pt x="1792" y="1010"/>
                  </a:lnTo>
                  <a:lnTo>
                    <a:pt x="1792" y="1011"/>
                  </a:lnTo>
                  <a:lnTo>
                    <a:pt x="1791" y="1010"/>
                  </a:lnTo>
                  <a:lnTo>
                    <a:pt x="1791" y="1009"/>
                  </a:lnTo>
                  <a:lnTo>
                    <a:pt x="1789" y="1009"/>
                  </a:lnTo>
                  <a:lnTo>
                    <a:pt x="1789" y="1008"/>
                  </a:lnTo>
                  <a:lnTo>
                    <a:pt x="1788" y="1006"/>
                  </a:lnTo>
                  <a:lnTo>
                    <a:pt x="1787" y="1005"/>
                  </a:lnTo>
                  <a:lnTo>
                    <a:pt x="1787" y="1006"/>
                  </a:lnTo>
                  <a:lnTo>
                    <a:pt x="1786" y="1005"/>
                  </a:lnTo>
                  <a:lnTo>
                    <a:pt x="1785" y="1004"/>
                  </a:lnTo>
                  <a:lnTo>
                    <a:pt x="1784" y="1002"/>
                  </a:lnTo>
                  <a:lnTo>
                    <a:pt x="1784" y="1001"/>
                  </a:lnTo>
                  <a:lnTo>
                    <a:pt x="1783" y="1001"/>
                  </a:lnTo>
                  <a:lnTo>
                    <a:pt x="1782" y="1001"/>
                  </a:lnTo>
                  <a:lnTo>
                    <a:pt x="1782" y="1000"/>
                  </a:lnTo>
                  <a:lnTo>
                    <a:pt x="1780" y="1001"/>
                  </a:lnTo>
                  <a:lnTo>
                    <a:pt x="1779" y="1001"/>
                  </a:lnTo>
                  <a:lnTo>
                    <a:pt x="1779" y="1000"/>
                  </a:lnTo>
                  <a:lnTo>
                    <a:pt x="1780" y="1000"/>
                  </a:lnTo>
                  <a:lnTo>
                    <a:pt x="1779" y="1000"/>
                  </a:lnTo>
                  <a:lnTo>
                    <a:pt x="1778" y="999"/>
                  </a:lnTo>
                  <a:lnTo>
                    <a:pt x="1778" y="1000"/>
                  </a:lnTo>
                  <a:lnTo>
                    <a:pt x="1779" y="1001"/>
                  </a:lnTo>
                  <a:lnTo>
                    <a:pt x="1778" y="1001"/>
                  </a:lnTo>
                  <a:lnTo>
                    <a:pt x="1777" y="1001"/>
                  </a:lnTo>
                  <a:lnTo>
                    <a:pt x="1777" y="1000"/>
                  </a:lnTo>
                  <a:lnTo>
                    <a:pt x="1776" y="1001"/>
                  </a:lnTo>
                  <a:lnTo>
                    <a:pt x="1775" y="1001"/>
                  </a:lnTo>
                  <a:lnTo>
                    <a:pt x="1776" y="1001"/>
                  </a:lnTo>
                  <a:lnTo>
                    <a:pt x="1777" y="1001"/>
                  </a:lnTo>
                  <a:lnTo>
                    <a:pt x="1777" y="1002"/>
                  </a:lnTo>
                  <a:lnTo>
                    <a:pt x="1778" y="1005"/>
                  </a:lnTo>
                  <a:lnTo>
                    <a:pt x="1778" y="1006"/>
                  </a:lnTo>
                  <a:lnTo>
                    <a:pt x="1778" y="1008"/>
                  </a:lnTo>
                  <a:lnTo>
                    <a:pt x="1777" y="1008"/>
                  </a:lnTo>
                  <a:lnTo>
                    <a:pt x="1778" y="1009"/>
                  </a:lnTo>
                  <a:lnTo>
                    <a:pt x="1778" y="1010"/>
                  </a:lnTo>
                  <a:lnTo>
                    <a:pt x="1778" y="1011"/>
                  </a:lnTo>
                  <a:lnTo>
                    <a:pt x="1779" y="1013"/>
                  </a:lnTo>
                  <a:lnTo>
                    <a:pt x="1779" y="1014"/>
                  </a:lnTo>
                  <a:lnTo>
                    <a:pt x="1779" y="1015"/>
                  </a:lnTo>
                  <a:lnTo>
                    <a:pt x="1779" y="1016"/>
                  </a:lnTo>
                  <a:lnTo>
                    <a:pt x="1779" y="1017"/>
                  </a:lnTo>
                  <a:lnTo>
                    <a:pt x="1779" y="1016"/>
                  </a:lnTo>
                  <a:lnTo>
                    <a:pt x="1779" y="1017"/>
                  </a:lnTo>
                  <a:lnTo>
                    <a:pt x="1780" y="1017"/>
                  </a:lnTo>
                  <a:lnTo>
                    <a:pt x="1782" y="1017"/>
                  </a:lnTo>
                  <a:lnTo>
                    <a:pt x="1780" y="1018"/>
                  </a:lnTo>
                  <a:lnTo>
                    <a:pt x="1780" y="1019"/>
                  </a:lnTo>
                  <a:lnTo>
                    <a:pt x="1780" y="1018"/>
                  </a:lnTo>
                  <a:lnTo>
                    <a:pt x="1779" y="1018"/>
                  </a:lnTo>
                  <a:lnTo>
                    <a:pt x="1780" y="1019"/>
                  </a:lnTo>
                  <a:lnTo>
                    <a:pt x="1780" y="1021"/>
                  </a:lnTo>
                  <a:lnTo>
                    <a:pt x="1780" y="1019"/>
                  </a:lnTo>
                  <a:lnTo>
                    <a:pt x="1780" y="1021"/>
                  </a:lnTo>
                  <a:lnTo>
                    <a:pt x="1780" y="1022"/>
                  </a:lnTo>
                  <a:lnTo>
                    <a:pt x="1779" y="1023"/>
                  </a:lnTo>
                  <a:lnTo>
                    <a:pt x="1779" y="1024"/>
                  </a:lnTo>
                  <a:lnTo>
                    <a:pt x="1778" y="1023"/>
                  </a:lnTo>
                  <a:lnTo>
                    <a:pt x="1778" y="1022"/>
                  </a:lnTo>
                  <a:lnTo>
                    <a:pt x="1778" y="1015"/>
                  </a:lnTo>
                  <a:lnTo>
                    <a:pt x="1778" y="1013"/>
                  </a:lnTo>
                  <a:lnTo>
                    <a:pt x="1777" y="1013"/>
                  </a:lnTo>
                  <a:lnTo>
                    <a:pt x="1777" y="1014"/>
                  </a:lnTo>
                  <a:lnTo>
                    <a:pt x="1777" y="1015"/>
                  </a:lnTo>
                  <a:lnTo>
                    <a:pt x="1777" y="1016"/>
                  </a:lnTo>
                  <a:lnTo>
                    <a:pt x="1778" y="1019"/>
                  </a:lnTo>
                  <a:lnTo>
                    <a:pt x="1778" y="1022"/>
                  </a:lnTo>
                  <a:lnTo>
                    <a:pt x="1777" y="1023"/>
                  </a:lnTo>
                  <a:lnTo>
                    <a:pt x="1777" y="1024"/>
                  </a:lnTo>
                  <a:lnTo>
                    <a:pt x="1777" y="1023"/>
                  </a:lnTo>
                  <a:lnTo>
                    <a:pt x="1776" y="1023"/>
                  </a:lnTo>
                  <a:lnTo>
                    <a:pt x="1776" y="1024"/>
                  </a:lnTo>
                  <a:lnTo>
                    <a:pt x="1777" y="1024"/>
                  </a:lnTo>
                  <a:lnTo>
                    <a:pt x="1777" y="1025"/>
                  </a:lnTo>
                  <a:lnTo>
                    <a:pt x="1776" y="1025"/>
                  </a:lnTo>
                  <a:lnTo>
                    <a:pt x="1776" y="1024"/>
                  </a:lnTo>
                  <a:lnTo>
                    <a:pt x="1776" y="1025"/>
                  </a:lnTo>
                  <a:lnTo>
                    <a:pt x="1775" y="1025"/>
                  </a:lnTo>
                  <a:lnTo>
                    <a:pt x="1775" y="1026"/>
                  </a:lnTo>
                  <a:lnTo>
                    <a:pt x="1775" y="1025"/>
                  </a:lnTo>
                  <a:lnTo>
                    <a:pt x="1774" y="1024"/>
                  </a:lnTo>
                  <a:lnTo>
                    <a:pt x="1774" y="1025"/>
                  </a:lnTo>
                  <a:lnTo>
                    <a:pt x="1774" y="1026"/>
                  </a:lnTo>
                  <a:lnTo>
                    <a:pt x="1774" y="1025"/>
                  </a:lnTo>
                  <a:lnTo>
                    <a:pt x="1774" y="1024"/>
                  </a:lnTo>
                  <a:lnTo>
                    <a:pt x="1773" y="1024"/>
                  </a:lnTo>
                  <a:lnTo>
                    <a:pt x="1773" y="1025"/>
                  </a:lnTo>
                  <a:lnTo>
                    <a:pt x="1774" y="1026"/>
                  </a:lnTo>
                  <a:lnTo>
                    <a:pt x="1773" y="1027"/>
                  </a:lnTo>
                  <a:lnTo>
                    <a:pt x="1773" y="1029"/>
                  </a:lnTo>
                  <a:lnTo>
                    <a:pt x="1774" y="1029"/>
                  </a:lnTo>
                  <a:lnTo>
                    <a:pt x="1774" y="1030"/>
                  </a:lnTo>
                  <a:lnTo>
                    <a:pt x="1774" y="1031"/>
                  </a:lnTo>
                  <a:lnTo>
                    <a:pt x="1773" y="1031"/>
                  </a:lnTo>
                  <a:lnTo>
                    <a:pt x="1773" y="1032"/>
                  </a:lnTo>
                  <a:lnTo>
                    <a:pt x="1773" y="1033"/>
                  </a:lnTo>
                  <a:lnTo>
                    <a:pt x="1773" y="1034"/>
                  </a:lnTo>
                  <a:lnTo>
                    <a:pt x="1774" y="1034"/>
                  </a:lnTo>
                  <a:lnTo>
                    <a:pt x="1775" y="1035"/>
                  </a:lnTo>
                  <a:lnTo>
                    <a:pt x="1774" y="1035"/>
                  </a:lnTo>
                  <a:lnTo>
                    <a:pt x="1774" y="1036"/>
                  </a:lnTo>
                  <a:lnTo>
                    <a:pt x="1774" y="1035"/>
                  </a:lnTo>
                  <a:lnTo>
                    <a:pt x="1773" y="1035"/>
                  </a:lnTo>
                  <a:lnTo>
                    <a:pt x="1773" y="1036"/>
                  </a:lnTo>
                  <a:lnTo>
                    <a:pt x="1774" y="1036"/>
                  </a:lnTo>
                  <a:lnTo>
                    <a:pt x="1774" y="1038"/>
                  </a:lnTo>
                  <a:lnTo>
                    <a:pt x="1775" y="1039"/>
                  </a:lnTo>
                  <a:lnTo>
                    <a:pt x="1775" y="1040"/>
                  </a:lnTo>
                  <a:lnTo>
                    <a:pt x="1775" y="1041"/>
                  </a:lnTo>
                  <a:lnTo>
                    <a:pt x="1775" y="1042"/>
                  </a:lnTo>
                  <a:lnTo>
                    <a:pt x="1774" y="1042"/>
                  </a:lnTo>
                  <a:lnTo>
                    <a:pt x="1774" y="1041"/>
                  </a:lnTo>
                  <a:lnTo>
                    <a:pt x="1774" y="1040"/>
                  </a:lnTo>
                  <a:lnTo>
                    <a:pt x="1773" y="1041"/>
                  </a:lnTo>
                  <a:lnTo>
                    <a:pt x="1774" y="1042"/>
                  </a:lnTo>
                  <a:lnTo>
                    <a:pt x="1775" y="1043"/>
                  </a:lnTo>
                  <a:lnTo>
                    <a:pt x="1775" y="1044"/>
                  </a:lnTo>
                  <a:lnTo>
                    <a:pt x="1775" y="1046"/>
                  </a:lnTo>
                  <a:lnTo>
                    <a:pt x="1775" y="1047"/>
                  </a:lnTo>
                  <a:lnTo>
                    <a:pt x="1775" y="1048"/>
                  </a:lnTo>
                  <a:lnTo>
                    <a:pt x="1774" y="1048"/>
                  </a:lnTo>
                  <a:lnTo>
                    <a:pt x="1773" y="1048"/>
                  </a:lnTo>
                  <a:lnTo>
                    <a:pt x="1773" y="1049"/>
                  </a:lnTo>
                  <a:lnTo>
                    <a:pt x="1774" y="1049"/>
                  </a:lnTo>
                  <a:lnTo>
                    <a:pt x="1774" y="1050"/>
                  </a:lnTo>
                  <a:lnTo>
                    <a:pt x="1773" y="1050"/>
                  </a:lnTo>
                  <a:lnTo>
                    <a:pt x="1771" y="1051"/>
                  </a:lnTo>
                  <a:lnTo>
                    <a:pt x="1770" y="1050"/>
                  </a:lnTo>
                  <a:lnTo>
                    <a:pt x="1770" y="1049"/>
                  </a:lnTo>
                  <a:lnTo>
                    <a:pt x="1769" y="1050"/>
                  </a:lnTo>
                  <a:lnTo>
                    <a:pt x="1769" y="1049"/>
                  </a:lnTo>
                  <a:lnTo>
                    <a:pt x="1769" y="1050"/>
                  </a:lnTo>
                  <a:lnTo>
                    <a:pt x="1769" y="1051"/>
                  </a:lnTo>
                  <a:lnTo>
                    <a:pt x="1768" y="1051"/>
                  </a:lnTo>
                  <a:lnTo>
                    <a:pt x="1768" y="1052"/>
                  </a:lnTo>
                  <a:lnTo>
                    <a:pt x="1768" y="1053"/>
                  </a:lnTo>
                  <a:lnTo>
                    <a:pt x="1767" y="1055"/>
                  </a:lnTo>
                  <a:lnTo>
                    <a:pt x="1766" y="1055"/>
                  </a:lnTo>
                  <a:lnTo>
                    <a:pt x="1766" y="1056"/>
                  </a:lnTo>
                  <a:lnTo>
                    <a:pt x="1766" y="1055"/>
                  </a:lnTo>
                  <a:lnTo>
                    <a:pt x="1766" y="1056"/>
                  </a:lnTo>
                  <a:lnTo>
                    <a:pt x="1765" y="1056"/>
                  </a:lnTo>
                  <a:lnTo>
                    <a:pt x="1763" y="1056"/>
                  </a:lnTo>
                  <a:lnTo>
                    <a:pt x="1762" y="1057"/>
                  </a:lnTo>
                  <a:lnTo>
                    <a:pt x="1761" y="1057"/>
                  </a:lnTo>
                  <a:lnTo>
                    <a:pt x="1760" y="1057"/>
                  </a:lnTo>
                  <a:lnTo>
                    <a:pt x="1760" y="1056"/>
                  </a:lnTo>
                  <a:lnTo>
                    <a:pt x="1759" y="1056"/>
                  </a:lnTo>
                  <a:lnTo>
                    <a:pt x="1759" y="1055"/>
                  </a:lnTo>
                  <a:lnTo>
                    <a:pt x="1759" y="1053"/>
                  </a:lnTo>
                  <a:lnTo>
                    <a:pt x="1759" y="1052"/>
                  </a:lnTo>
                  <a:lnTo>
                    <a:pt x="1759" y="1050"/>
                  </a:lnTo>
                  <a:lnTo>
                    <a:pt x="1759" y="1049"/>
                  </a:lnTo>
                  <a:lnTo>
                    <a:pt x="1760" y="1049"/>
                  </a:lnTo>
                  <a:lnTo>
                    <a:pt x="1760" y="1048"/>
                  </a:lnTo>
                  <a:lnTo>
                    <a:pt x="1761" y="1048"/>
                  </a:lnTo>
                  <a:lnTo>
                    <a:pt x="1761" y="1047"/>
                  </a:lnTo>
                  <a:lnTo>
                    <a:pt x="1762" y="1047"/>
                  </a:lnTo>
                  <a:lnTo>
                    <a:pt x="1763" y="1046"/>
                  </a:lnTo>
                  <a:lnTo>
                    <a:pt x="1765" y="1044"/>
                  </a:lnTo>
                  <a:lnTo>
                    <a:pt x="1765" y="1043"/>
                  </a:lnTo>
                  <a:lnTo>
                    <a:pt x="1766" y="1043"/>
                  </a:lnTo>
                  <a:lnTo>
                    <a:pt x="1766" y="1042"/>
                  </a:lnTo>
                  <a:lnTo>
                    <a:pt x="1766" y="1041"/>
                  </a:lnTo>
                  <a:lnTo>
                    <a:pt x="1766" y="1040"/>
                  </a:lnTo>
                  <a:lnTo>
                    <a:pt x="1766" y="1039"/>
                  </a:lnTo>
                  <a:lnTo>
                    <a:pt x="1766" y="1038"/>
                  </a:lnTo>
                  <a:lnTo>
                    <a:pt x="1767" y="1038"/>
                  </a:lnTo>
                  <a:lnTo>
                    <a:pt x="1767" y="1036"/>
                  </a:lnTo>
                  <a:lnTo>
                    <a:pt x="1767" y="1035"/>
                  </a:lnTo>
                  <a:lnTo>
                    <a:pt x="1767" y="1034"/>
                  </a:lnTo>
                  <a:lnTo>
                    <a:pt x="1766" y="1034"/>
                  </a:lnTo>
                  <a:lnTo>
                    <a:pt x="1766" y="1033"/>
                  </a:lnTo>
                  <a:lnTo>
                    <a:pt x="1766" y="1032"/>
                  </a:lnTo>
                  <a:lnTo>
                    <a:pt x="1765" y="1031"/>
                  </a:lnTo>
                  <a:lnTo>
                    <a:pt x="1766" y="1027"/>
                  </a:lnTo>
                  <a:lnTo>
                    <a:pt x="1766" y="1026"/>
                  </a:lnTo>
                  <a:lnTo>
                    <a:pt x="1767" y="1026"/>
                  </a:lnTo>
                  <a:lnTo>
                    <a:pt x="1767" y="1025"/>
                  </a:lnTo>
                  <a:lnTo>
                    <a:pt x="1768" y="1025"/>
                  </a:lnTo>
                  <a:lnTo>
                    <a:pt x="1768" y="1024"/>
                  </a:lnTo>
                  <a:lnTo>
                    <a:pt x="1769" y="1023"/>
                  </a:lnTo>
                  <a:lnTo>
                    <a:pt x="1768" y="1023"/>
                  </a:lnTo>
                  <a:lnTo>
                    <a:pt x="1768" y="1022"/>
                  </a:lnTo>
                  <a:lnTo>
                    <a:pt x="1769" y="1022"/>
                  </a:lnTo>
                  <a:lnTo>
                    <a:pt x="1770" y="1021"/>
                  </a:lnTo>
                  <a:lnTo>
                    <a:pt x="1770" y="1019"/>
                  </a:lnTo>
                  <a:lnTo>
                    <a:pt x="1769" y="1019"/>
                  </a:lnTo>
                  <a:lnTo>
                    <a:pt x="1769" y="1018"/>
                  </a:lnTo>
                  <a:lnTo>
                    <a:pt x="1769" y="1016"/>
                  </a:lnTo>
                  <a:lnTo>
                    <a:pt x="1770" y="1016"/>
                  </a:lnTo>
                  <a:lnTo>
                    <a:pt x="1770" y="1015"/>
                  </a:lnTo>
                  <a:lnTo>
                    <a:pt x="1769" y="1015"/>
                  </a:lnTo>
                  <a:lnTo>
                    <a:pt x="1769" y="1016"/>
                  </a:lnTo>
                  <a:lnTo>
                    <a:pt x="1769" y="1015"/>
                  </a:lnTo>
                  <a:lnTo>
                    <a:pt x="1768" y="1017"/>
                  </a:lnTo>
                  <a:lnTo>
                    <a:pt x="1768" y="1018"/>
                  </a:lnTo>
                  <a:lnTo>
                    <a:pt x="1767" y="1021"/>
                  </a:lnTo>
                  <a:lnTo>
                    <a:pt x="1765" y="1022"/>
                  </a:lnTo>
                  <a:lnTo>
                    <a:pt x="1763" y="1022"/>
                  </a:lnTo>
                  <a:lnTo>
                    <a:pt x="1765" y="1021"/>
                  </a:lnTo>
                  <a:lnTo>
                    <a:pt x="1765" y="1019"/>
                  </a:lnTo>
                  <a:lnTo>
                    <a:pt x="1763" y="1018"/>
                  </a:lnTo>
                  <a:lnTo>
                    <a:pt x="1763" y="1015"/>
                  </a:lnTo>
                  <a:lnTo>
                    <a:pt x="1763" y="1014"/>
                  </a:lnTo>
                  <a:lnTo>
                    <a:pt x="1763" y="1016"/>
                  </a:lnTo>
                  <a:lnTo>
                    <a:pt x="1763" y="1019"/>
                  </a:lnTo>
                  <a:lnTo>
                    <a:pt x="1763" y="1022"/>
                  </a:lnTo>
                  <a:lnTo>
                    <a:pt x="1765" y="1022"/>
                  </a:lnTo>
                  <a:lnTo>
                    <a:pt x="1765" y="1023"/>
                  </a:lnTo>
                  <a:lnTo>
                    <a:pt x="1763" y="1023"/>
                  </a:lnTo>
                  <a:lnTo>
                    <a:pt x="1762" y="1023"/>
                  </a:lnTo>
                  <a:lnTo>
                    <a:pt x="1762" y="1022"/>
                  </a:lnTo>
                  <a:lnTo>
                    <a:pt x="1762" y="1021"/>
                  </a:lnTo>
                  <a:lnTo>
                    <a:pt x="1762" y="1022"/>
                  </a:lnTo>
                  <a:lnTo>
                    <a:pt x="1761" y="1022"/>
                  </a:lnTo>
                  <a:lnTo>
                    <a:pt x="1761" y="1023"/>
                  </a:lnTo>
                  <a:lnTo>
                    <a:pt x="1760" y="1022"/>
                  </a:lnTo>
                  <a:lnTo>
                    <a:pt x="1760" y="1023"/>
                  </a:lnTo>
                  <a:lnTo>
                    <a:pt x="1759" y="1023"/>
                  </a:lnTo>
                  <a:lnTo>
                    <a:pt x="1758" y="1023"/>
                  </a:lnTo>
                  <a:lnTo>
                    <a:pt x="1758" y="1024"/>
                  </a:lnTo>
                  <a:lnTo>
                    <a:pt x="1757" y="1024"/>
                  </a:lnTo>
                  <a:lnTo>
                    <a:pt x="1757" y="1023"/>
                  </a:lnTo>
                  <a:lnTo>
                    <a:pt x="1757" y="1022"/>
                  </a:lnTo>
                  <a:lnTo>
                    <a:pt x="1756" y="1022"/>
                  </a:lnTo>
                  <a:lnTo>
                    <a:pt x="1756" y="1023"/>
                  </a:lnTo>
                  <a:lnTo>
                    <a:pt x="1757" y="1023"/>
                  </a:lnTo>
                  <a:lnTo>
                    <a:pt x="1756" y="1023"/>
                  </a:lnTo>
                  <a:lnTo>
                    <a:pt x="1754" y="1023"/>
                  </a:lnTo>
                  <a:lnTo>
                    <a:pt x="1756" y="1024"/>
                  </a:lnTo>
                  <a:lnTo>
                    <a:pt x="1756" y="1025"/>
                  </a:lnTo>
                  <a:lnTo>
                    <a:pt x="1756" y="1026"/>
                  </a:lnTo>
                  <a:lnTo>
                    <a:pt x="1757" y="1026"/>
                  </a:lnTo>
                  <a:lnTo>
                    <a:pt x="1757" y="1025"/>
                  </a:lnTo>
                  <a:lnTo>
                    <a:pt x="1758" y="1026"/>
                  </a:lnTo>
                  <a:lnTo>
                    <a:pt x="1758" y="1027"/>
                  </a:lnTo>
                  <a:lnTo>
                    <a:pt x="1758" y="1026"/>
                  </a:lnTo>
                  <a:lnTo>
                    <a:pt x="1759" y="1026"/>
                  </a:lnTo>
                  <a:lnTo>
                    <a:pt x="1758" y="1027"/>
                  </a:lnTo>
                  <a:lnTo>
                    <a:pt x="1759" y="1027"/>
                  </a:lnTo>
                  <a:lnTo>
                    <a:pt x="1759" y="1029"/>
                  </a:lnTo>
                  <a:lnTo>
                    <a:pt x="1760" y="1029"/>
                  </a:lnTo>
                  <a:lnTo>
                    <a:pt x="1760" y="1030"/>
                  </a:lnTo>
                  <a:lnTo>
                    <a:pt x="1760" y="1031"/>
                  </a:lnTo>
                  <a:lnTo>
                    <a:pt x="1759" y="1032"/>
                  </a:lnTo>
                  <a:lnTo>
                    <a:pt x="1758" y="1032"/>
                  </a:lnTo>
                  <a:lnTo>
                    <a:pt x="1758" y="1033"/>
                  </a:lnTo>
                  <a:lnTo>
                    <a:pt x="1758" y="1034"/>
                  </a:lnTo>
                  <a:lnTo>
                    <a:pt x="1758" y="1035"/>
                  </a:lnTo>
                  <a:lnTo>
                    <a:pt x="1758" y="1034"/>
                  </a:lnTo>
                  <a:lnTo>
                    <a:pt x="1757" y="1034"/>
                  </a:lnTo>
                  <a:lnTo>
                    <a:pt x="1757" y="1033"/>
                  </a:lnTo>
                  <a:lnTo>
                    <a:pt x="1757" y="1034"/>
                  </a:lnTo>
                  <a:lnTo>
                    <a:pt x="1757" y="1035"/>
                  </a:lnTo>
                  <a:lnTo>
                    <a:pt x="1756" y="1035"/>
                  </a:lnTo>
                  <a:lnTo>
                    <a:pt x="1756" y="1034"/>
                  </a:lnTo>
                  <a:lnTo>
                    <a:pt x="1756" y="1032"/>
                  </a:lnTo>
                  <a:lnTo>
                    <a:pt x="1754" y="1031"/>
                  </a:lnTo>
                  <a:lnTo>
                    <a:pt x="1754" y="1032"/>
                  </a:lnTo>
                  <a:lnTo>
                    <a:pt x="1756" y="1032"/>
                  </a:lnTo>
                  <a:lnTo>
                    <a:pt x="1756" y="1033"/>
                  </a:lnTo>
                  <a:lnTo>
                    <a:pt x="1754" y="1033"/>
                  </a:lnTo>
                  <a:lnTo>
                    <a:pt x="1753" y="1033"/>
                  </a:lnTo>
                  <a:lnTo>
                    <a:pt x="1754" y="1034"/>
                  </a:lnTo>
                  <a:lnTo>
                    <a:pt x="1754" y="1035"/>
                  </a:lnTo>
                  <a:lnTo>
                    <a:pt x="1753" y="1035"/>
                  </a:lnTo>
                  <a:lnTo>
                    <a:pt x="1753" y="1036"/>
                  </a:lnTo>
                  <a:lnTo>
                    <a:pt x="1753" y="1035"/>
                  </a:lnTo>
                  <a:lnTo>
                    <a:pt x="1752" y="1034"/>
                  </a:lnTo>
                  <a:lnTo>
                    <a:pt x="1752" y="1033"/>
                  </a:lnTo>
                  <a:lnTo>
                    <a:pt x="1752" y="1034"/>
                  </a:lnTo>
                  <a:lnTo>
                    <a:pt x="1752" y="1035"/>
                  </a:lnTo>
                  <a:lnTo>
                    <a:pt x="1752" y="1036"/>
                  </a:lnTo>
                  <a:lnTo>
                    <a:pt x="1751" y="1036"/>
                  </a:lnTo>
                  <a:lnTo>
                    <a:pt x="1751" y="1038"/>
                  </a:lnTo>
                  <a:lnTo>
                    <a:pt x="1751" y="1039"/>
                  </a:lnTo>
                  <a:lnTo>
                    <a:pt x="1750" y="1038"/>
                  </a:lnTo>
                  <a:lnTo>
                    <a:pt x="1751" y="1036"/>
                  </a:lnTo>
                  <a:lnTo>
                    <a:pt x="1751" y="1035"/>
                  </a:lnTo>
                  <a:lnTo>
                    <a:pt x="1751" y="1032"/>
                  </a:lnTo>
                  <a:lnTo>
                    <a:pt x="1751" y="1033"/>
                  </a:lnTo>
                  <a:lnTo>
                    <a:pt x="1750" y="1033"/>
                  </a:lnTo>
                  <a:lnTo>
                    <a:pt x="1750" y="1034"/>
                  </a:lnTo>
                  <a:lnTo>
                    <a:pt x="1750" y="1035"/>
                  </a:lnTo>
                  <a:lnTo>
                    <a:pt x="1749" y="1035"/>
                  </a:lnTo>
                  <a:lnTo>
                    <a:pt x="1749" y="1036"/>
                  </a:lnTo>
                  <a:lnTo>
                    <a:pt x="1748" y="1038"/>
                  </a:lnTo>
                  <a:lnTo>
                    <a:pt x="1746" y="1040"/>
                  </a:lnTo>
                  <a:lnTo>
                    <a:pt x="1744" y="1040"/>
                  </a:lnTo>
                  <a:lnTo>
                    <a:pt x="1744" y="1039"/>
                  </a:lnTo>
                  <a:lnTo>
                    <a:pt x="1746" y="1038"/>
                  </a:lnTo>
                  <a:lnTo>
                    <a:pt x="1748" y="1034"/>
                  </a:lnTo>
                  <a:lnTo>
                    <a:pt x="1749" y="1034"/>
                  </a:lnTo>
                  <a:lnTo>
                    <a:pt x="1749" y="1033"/>
                  </a:lnTo>
                  <a:lnTo>
                    <a:pt x="1749" y="1032"/>
                  </a:lnTo>
                  <a:lnTo>
                    <a:pt x="1750" y="1032"/>
                  </a:lnTo>
                  <a:lnTo>
                    <a:pt x="1750" y="1031"/>
                  </a:lnTo>
                  <a:lnTo>
                    <a:pt x="1750" y="1030"/>
                  </a:lnTo>
                  <a:lnTo>
                    <a:pt x="1750" y="1029"/>
                  </a:lnTo>
                  <a:lnTo>
                    <a:pt x="1751" y="1029"/>
                  </a:lnTo>
                  <a:lnTo>
                    <a:pt x="1752" y="1027"/>
                  </a:lnTo>
                  <a:lnTo>
                    <a:pt x="1751" y="1027"/>
                  </a:lnTo>
                  <a:lnTo>
                    <a:pt x="1750" y="1029"/>
                  </a:lnTo>
                  <a:lnTo>
                    <a:pt x="1749" y="1031"/>
                  </a:lnTo>
                  <a:lnTo>
                    <a:pt x="1749" y="1032"/>
                  </a:lnTo>
                  <a:lnTo>
                    <a:pt x="1748" y="1032"/>
                  </a:lnTo>
                  <a:lnTo>
                    <a:pt x="1746" y="1031"/>
                  </a:lnTo>
                  <a:lnTo>
                    <a:pt x="1745" y="1031"/>
                  </a:lnTo>
                  <a:lnTo>
                    <a:pt x="1745" y="1030"/>
                  </a:lnTo>
                  <a:lnTo>
                    <a:pt x="1746" y="1027"/>
                  </a:lnTo>
                  <a:lnTo>
                    <a:pt x="1745" y="1027"/>
                  </a:lnTo>
                  <a:lnTo>
                    <a:pt x="1746" y="1026"/>
                  </a:lnTo>
                  <a:lnTo>
                    <a:pt x="1745" y="1025"/>
                  </a:lnTo>
                  <a:lnTo>
                    <a:pt x="1744" y="1024"/>
                  </a:lnTo>
                  <a:lnTo>
                    <a:pt x="1744" y="1023"/>
                  </a:lnTo>
                  <a:lnTo>
                    <a:pt x="1745" y="1023"/>
                  </a:lnTo>
                  <a:lnTo>
                    <a:pt x="1744" y="1023"/>
                  </a:lnTo>
                  <a:lnTo>
                    <a:pt x="1744" y="1022"/>
                  </a:lnTo>
                  <a:lnTo>
                    <a:pt x="1744" y="1021"/>
                  </a:lnTo>
                  <a:lnTo>
                    <a:pt x="1744" y="1019"/>
                  </a:lnTo>
                  <a:lnTo>
                    <a:pt x="1743" y="1019"/>
                  </a:lnTo>
                  <a:lnTo>
                    <a:pt x="1743" y="1021"/>
                  </a:lnTo>
                  <a:lnTo>
                    <a:pt x="1743" y="1022"/>
                  </a:lnTo>
                  <a:lnTo>
                    <a:pt x="1743" y="1023"/>
                  </a:lnTo>
                  <a:lnTo>
                    <a:pt x="1744" y="1023"/>
                  </a:lnTo>
                  <a:lnTo>
                    <a:pt x="1744" y="1024"/>
                  </a:lnTo>
                  <a:lnTo>
                    <a:pt x="1744" y="1025"/>
                  </a:lnTo>
                  <a:lnTo>
                    <a:pt x="1744" y="1026"/>
                  </a:lnTo>
                  <a:lnTo>
                    <a:pt x="1744" y="1027"/>
                  </a:lnTo>
                  <a:lnTo>
                    <a:pt x="1743" y="1029"/>
                  </a:lnTo>
                  <a:lnTo>
                    <a:pt x="1743" y="1030"/>
                  </a:lnTo>
                  <a:lnTo>
                    <a:pt x="1743" y="1032"/>
                  </a:lnTo>
                  <a:lnTo>
                    <a:pt x="1742" y="1032"/>
                  </a:lnTo>
                  <a:lnTo>
                    <a:pt x="1742" y="1033"/>
                  </a:lnTo>
                  <a:lnTo>
                    <a:pt x="1742" y="1032"/>
                  </a:lnTo>
                  <a:lnTo>
                    <a:pt x="1741" y="1032"/>
                  </a:lnTo>
                  <a:lnTo>
                    <a:pt x="1741" y="1031"/>
                  </a:lnTo>
                  <a:lnTo>
                    <a:pt x="1741" y="1030"/>
                  </a:lnTo>
                  <a:lnTo>
                    <a:pt x="1741" y="1031"/>
                  </a:lnTo>
                  <a:lnTo>
                    <a:pt x="1740" y="1030"/>
                  </a:lnTo>
                  <a:lnTo>
                    <a:pt x="1739" y="1029"/>
                  </a:lnTo>
                  <a:lnTo>
                    <a:pt x="1737" y="1029"/>
                  </a:lnTo>
                  <a:lnTo>
                    <a:pt x="1739" y="1029"/>
                  </a:lnTo>
                  <a:lnTo>
                    <a:pt x="1739" y="1030"/>
                  </a:lnTo>
                  <a:lnTo>
                    <a:pt x="1740" y="1030"/>
                  </a:lnTo>
                  <a:lnTo>
                    <a:pt x="1740" y="1031"/>
                  </a:lnTo>
                  <a:lnTo>
                    <a:pt x="1740" y="1032"/>
                  </a:lnTo>
                  <a:lnTo>
                    <a:pt x="1740" y="1033"/>
                  </a:lnTo>
                  <a:lnTo>
                    <a:pt x="1741" y="1033"/>
                  </a:lnTo>
                  <a:lnTo>
                    <a:pt x="1741" y="1034"/>
                  </a:lnTo>
                  <a:lnTo>
                    <a:pt x="1741" y="1035"/>
                  </a:lnTo>
                  <a:lnTo>
                    <a:pt x="1742" y="1035"/>
                  </a:lnTo>
                  <a:lnTo>
                    <a:pt x="1741" y="1036"/>
                  </a:lnTo>
                  <a:lnTo>
                    <a:pt x="1741" y="1035"/>
                  </a:lnTo>
                  <a:lnTo>
                    <a:pt x="1740" y="1035"/>
                  </a:lnTo>
                  <a:lnTo>
                    <a:pt x="1741" y="1036"/>
                  </a:lnTo>
                  <a:lnTo>
                    <a:pt x="1740" y="1036"/>
                  </a:lnTo>
                  <a:lnTo>
                    <a:pt x="1739" y="1038"/>
                  </a:lnTo>
                  <a:lnTo>
                    <a:pt x="1739" y="1036"/>
                  </a:lnTo>
                  <a:lnTo>
                    <a:pt x="1739" y="1035"/>
                  </a:lnTo>
                  <a:lnTo>
                    <a:pt x="1737" y="1035"/>
                  </a:lnTo>
                  <a:lnTo>
                    <a:pt x="1737" y="1034"/>
                  </a:lnTo>
                  <a:lnTo>
                    <a:pt x="1736" y="1033"/>
                  </a:lnTo>
                  <a:lnTo>
                    <a:pt x="1736" y="1034"/>
                  </a:lnTo>
                  <a:lnTo>
                    <a:pt x="1737" y="1034"/>
                  </a:lnTo>
                  <a:lnTo>
                    <a:pt x="1737" y="1035"/>
                  </a:lnTo>
                  <a:lnTo>
                    <a:pt x="1739" y="1036"/>
                  </a:lnTo>
                  <a:lnTo>
                    <a:pt x="1739" y="1038"/>
                  </a:lnTo>
                  <a:lnTo>
                    <a:pt x="1739" y="1039"/>
                  </a:lnTo>
                  <a:lnTo>
                    <a:pt x="1737" y="1040"/>
                  </a:lnTo>
                  <a:lnTo>
                    <a:pt x="1736" y="1040"/>
                  </a:lnTo>
                  <a:lnTo>
                    <a:pt x="1735" y="1040"/>
                  </a:lnTo>
                  <a:lnTo>
                    <a:pt x="1735" y="1041"/>
                  </a:lnTo>
                  <a:lnTo>
                    <a:pt x="1734" y="1041"/>
                  </a:lnTo>
                  <a:lnTo>
                    <a:pt x="1732" y="1042"/>
                  </a:lnTo>
                  <a:lnTo>
                    <a:pt x="1731" y="1043"/>
                  </a:lnTo>
                  <a:lnTo>
                    <a:pt x="1732" y="1043"/>
                  </a:lnTo>
                  <a:lnTo>
                    <a:pt x="1733" y="1043"/>
                  </a:lnTo>
                  <a:lnTo>
                    <a:pt x="1733" y="1044"/>
                  </a:lnTo>
                  <a:lnTo>
                    <a:pt x="1732" y="1044"/>
                  </a:lnTo>
                  <a:lnTo>
                    <a:pt x="1731" y="1043"/>
                  </a:lnTo>
                  <a:lnTo>
                    <a:pt x="1730" y="1043"/>
                  </a:lnTo>
                  <a:lnTo>
                    <a:pt x="1730" y="1044"/>
                  </a:lnTo>
                  <a:lnTo>
                    <a:pt x="1731" y="1044"/>
                  </a:lnTo>
                  <a:lnTo>
                    <a:pt x="1732" y="1044"/>
                  </a:lnTo>
                  <a:lnTo>
                    <a:pt x="1732" y="1046"/>
                  </a:lnTo>
                  <a:lnTo>
                    <a:pt x="1732" y="1047"/>
                  </a:lnTo>
                  <a:lnTo>
                    <a:pt x="1731" y="1047"/>
                  </a:lnTo>
                  <a:lnTo>
                    <a:pt x="1731" y="1048"/>
                  </a:lnTo>
                  <a:lnTo>
                    <a:pt x="1730" y="1048"/>
                  </a:lnTo>
                  <a:lnTo>
                    <a:pt x="1730" y="1047"/>
                  </a:lnTo>
                  <a:lnTo>
                    <a:pt x="1730" y="1048"/>
                  </a:lnTo>
                  <a:lnTo>
                    <a:pt x="1728" y="1048"/>
                  </a:lnTo>
                  <a:lnTo>
                    <a:pt x="1727" y="1048"/>
                  </a:lnTo>
                  <a:lnTo>
                    <a:pt x="1726" y="1048"/>
                  </a:lnTo>
                  <a:lnTo>
                    <a:pt x="1724" y="1050"/>
                  </a:lnTo>
                  <a:lnTo>
                    <a:pt x="1723" y="1050"/>
                  </a:lnTo>
                  <a:lnTo>
                    <a:pt x="1723" y="1049"/>
                  </a:lnTo>
                  <a:lnTo>
                    <a:pt x="1722" y="1049"/>
                  </a:lnTo>
                  <a:lnTo>
                    <a:pt x="1722" y="1050"/>
                  </a:lnTo>
                  <a:lnTo>
                    <a:pt x="1722" y="1051"/>
                  </a:lnTo>
                  <a:lnTo>
                    <a:pt x="1720" y="1051"/>
                  </a:lnTo>
                  <a:lnTo>
                    <a:pt x="1719" y="1052"/>
                  </a:lnTo>
                  <a:lnTo>
                    <a:pt x="1718" y="1052"/>
                  </a:lnTo>
                  <a:lnTo>
                    <a:pt x="1718" y="1051"/>
                  </a:lnTo>
                  <a:lnTo>
                    <a:pt x="1718" y="1050"/>
                  </a:lnTo>
                  <a:lnTo>
                    <a:pt x="1717" y="1051"/>
                  </a:lnTo>
                  <a:lnTo>
                    <a:pt x="1716" y="1052"/>
                  </a:lnTo>
                  <a:lnTo>
                    <a:pt x="1715" y="1053"/>
                  </a:lnTo>
                  <a:lnTo>
                    <a:pt x="1714" y="1053"/>
                  </a:lnTo>
                  <a:lnTo>
                    <a:pt x="1714" y="1052"/>
                  </a:lnTo>
                  <a:lnTo>
                    <a:pt x="1714" y="1053"/>
                  </a:lnTo>
                  <a:lnTo>
                    <a:pt x="1713" y="1053"/>
                  </a:lnTo>
                  <a:lnTo>
                    <a:pt x="1713" y="1055"/>
                  </a:lnTo>
                  <a:lnTo>
                    <a:pt x="1713" y="1056"/>
                  </a:lnTo>
                  <a:lnTo>
                    <a:pt x="1711" y="1056"/>
                  </a:lnTo>
                  <a:lnTo>
                    <a:pt x="1710" y="1056"/>
                  </a:lnTo>
                  <a:lnTo>
                    <a:pt x="1709" y="1056"/>
                  </a:lnTo>
                  <a:lnTo>
                    <a:pt x="1709" y="1057"/>
                  </a:lnTo>
                  <a:lnTo>
                    <a:pt x="1708" y="1057"/>
                  </a:lnTo>
                  <a:lnTo>
                    <a:pt x="1707" y="1057"/>
                  </a:lnTo>
                  <a:lnTo>
                    <a:pt x="1706" y="1057"/>
                  </a:lnTo>
                  <a:lnTo>
                    <a:pt x="1706" y="1058"/>
                  </a:lnTo>
                  <a:lnTo>
                    <a:pt x="1706" y="1057"/>
                  </a:lnTo>
                  <a:lnTo>
                    <a:pt x="1706" y="1056"/>
                  </a:lnTo>
                  <a:lnTo>
                    <a:pt x="1705" y="1056"/>
                  </a:lnTo>
                  <a:lnTo>
                    <a:pt x="1705" y="1057"/>
                  </a:lnTo>
                  <a:lnTo>
                    <a:pt x="1705" y="1058"/>
                  </a:lnTo>
                  <a:lnTo>
                    <a:pt x="1703" y="1058"/>
                  </a:lnTo>
                  <a:lnTo>
                    <a:pt x="1702" y="1058"/>
                  </a:lnTo>
                  <a:lnTo>
                    <a:pt x="1702" y="1059"/>
                  </a:lnTo>
                  <a:lnTo>
                    <a:pt x="1701" y="1059"/>
                  </a:lnTo>
                  <a:lnTo>
                    <a:pt x="1701" y="1058"/>
                  </a:lnTo>
                  <a:lnTo>
                    <a:pt x="1701" y="1059"/>
                  </a:lnTo>
                  <a:lnTo>
                    <a:pt x="1700" y="1060"/>
                  </a:lnTo>
                  <a:lnTo>
                    <a:pt x="1699" y="1061"/>
                  </a:lnTo>
                  <a:lnTo>
                    <a:pt x="1698" y="1061"/>
                  </a:lnTo>
                  <a:lnTo>
                    <a:pt x="1698" y="1063"/>
                  </a:lnTo>
                  <a:lnTo>
                    <a:pt x="1697" y="1064"/>
                  </a:lnTo>
                  <a:lnTo>
                    <a:pt x="1697" y="1063"/>
                  </a:lnTo>
                  <a:lnTo>
                    <a:pt x="1697" y="1061"/>
                  </a:lnTo>
                  <a:lnTo>
                    <a:pt x="1696" y="1060"/>
                  </a:lnTo>
                  <a:lnTo>
                    <a:pt x="1696" y="1059"/>
                  </a:lnTo>
                  <a:lnTo>
                    <a:pt x="1697" y="1059"/>
                  </a:lnTo>
                  <a:lnTo>
                    <a:pt x="1696" y="1060"/>
                  </a:lnTo>
                  <a:lnTo>
                    <a:pt x="1694" y="1060"/>
                  </a:lnTo>
                  <a:lnTo>
                    <a:pt x="1694" y="1061"/>
                  </a:lnTo>
                  <a:lnTo>
                    <a:pt x="1696" y="1063"/>
                  </a:lnTo>
                  <a:lnTo>
                    <a:pt x="1696" y="1064"/>
                  </a:lnTo>
                  <a:lnTo>
                    <a:pt x="1696" y="1065"/>
                  </a:lnTo>
                  <a:lnTo>
                    <a:pt x="1694" y="1065"/>
                  </a:lnTo>
                  <a:lnTo>
                    <a:pt x="1693" y="1065"/>
                  </a:lnTo>
                  <a:lnTo>
                    <a:pt x="1693" y="1066"/>
                  </a:lnTo>
                  <a:lnTo>
                    <a:pt x="1693" y="1065"/>
                  </a:lnTo>
                  <a:lnTo>
                    <a:pt x="1692" y="1065"/>
                  </a:lnTo>
                  <a:lnTo>
                    <a:pt x="1692" y="1066"/>
                  </a:lnTo>
                  <a:lnTo>
                    <a:pt x="1693" y="1066"/>
                  </a:lnTo>
                  <a:lnTo>
                    <a:pt x="1692" y="1066"/>
                  </a:lnTo>
                  <a:lnTo>
                    <a:pt x="1692" y="1067"/>
                  </a:lnTo>
                  <a:lnTo>
                    <a:pt x="1692" y="1068"/>
                  </a:lnTo>
                  <a:lnTo>
                    <a:pt x="1691" y="1068"/>
                  </a:lnTo>
                  <a:lnTo>
                    <a:pt x="1690" y="1069"/>
                  </a:lnTo>
                  <a:lnTo>
                    <a:pt x="1689" y="1071"/>
                  </a:lnTo>
                  <a:lnTo>
                    <a:pt x="1685" y="1073"/>
                  </a:lnTo>
                  <a:lnTo>
                    <a:pt x="1685" y="1074"/>
                  </a:lnTo>
                  <a:lnTo>
                    <a:pt x="1684" y="1074"/>
                  </a:lnTo>
                  <a:lnTo>
                    <a:pt x="1684" y="1075"/>
                  </a:lnTo>
                  <a:lnTo>
                    <a:pt x="1682" y="1076"/>
                  </a:lnTo>
                  <a:lnTo>
                    <a:pt x="1681" y="1076"/>
                  </a:lnTo>
                  <a:lnTo>
                    <a:pt x="1680" y="1076"/>
                  </a:lnTo>
                  <a:lnTo>
                    <a:pt x="1680" y="1077"/>
                  </a:lnTo>
                  <a:lnTo>
                    <a:pt x="1679" y="1076"/>
                  </a:lnTo>
                  <a:lnTo>
                    <a:pt x="1677" y="1076"/>
                  </a:lnTo>
                  <a:lnTo>
                    <a:pt x="1676" y="1075"/>
                  </a:lnTo>
                  <a:lnTo>
                    <a:pt x="1676" y="1074"/>
                  </a:lnTo>
                  <a:lnTo>
                    <a:pt x="1675" y="1073"/>
                  </a:lnTo>
                  <a:lnTo>
                    <a:pt x="1675" y="1072"/>
                  </a:lnTo>
                  <a:lnTo>
                    <a:pt x="1674" y="1072"/>
                  </a:lnTo>
                  <a:lnTo>
                    <a:pt x="1674" y="1071"/>
                  </a:lnTo>
                  <a:lnTo>
                    <a:pt x="1673" y="1071"/>
                  </a:lnTo>
                  <a:lnTo>
                    <a:pt x="1672" y="1071"/>
                  </a:lnTo>
                  <a:lnTo>
                    <a:pt x="1672" y="1069"/>
                  </a:lnTo>
                  <a:lnTo>
                    <a:pt x="1671" y="1069"/>
                  </a:lnTo>
                  <a:lnTo>
                    <a:pt x="1671" y="1068"/>
                  </a:lnTo>
                  <a:lnTo>
                    <a:pt x="1670" y="1068"/>
                  </a:lnTo>
                  <a:lnTo>
                    <a:pt x="1670" y="1067"/>
                  </a:lnTo>
                  <a:lnTo>
                    <a:pt x="1671" y="1067"/>
                  </a:lnTo>
                  <a:lnTo>
                    <a:pt x="1671" y="1066"/>
                  </a:lnTo>
                  <a:lnTo>
                    <a:pt x="1671" y="1065"/>
                  </a:lnTo>
                  <a:lnTo>
                    <a:pt x="1671" y="1063"/>
                  </a:lnTo>
                  <a:lnTo>
                    <a:pt x="1672" y="1060"/>
                  </a:lnTo>
                  <a:lnTo>
                    <a:pt x="1674" y="1056"/>
                  </a:lnTo>
                  <a:lnTo>
                    <a:pt x="1674" y="1055"/>
                  </a:lnTo>
                  <a:lnTo>
                    <a:pt x="1674" y="1052"/>
                  </a:lnTo>
                  <a:lnTo>
                    <a:pt x="1675" y="1051"/>
                  </a:lnTo>
                  <a:lnTo>
                    <a:pt x="1675" y="1050"/>
                  </a:lnTo>
                  <a:lnTo>
                    <a:pt x="1675" y="1049"/>
                  </a:lnTo>
                  <a:lnTo>
                    <a:pt x="1676" y="1047"/>
                  </a:lnTo>
                  <a:lnTo>
                    <a:pt x="1676" y="1044"/>
                  </a:lnTo>
                  <a:lnTo>
                    <a:pt x="1676" y="1043"/>
                  </a:lnTo>
                  <a:lnTo>
                    <a:pt x="1676" y="1042"/>
                  </a:lnTo>
                  <a:lnTo>
                    <a:pt x="1676" y="1041"/>
                  </a:lnTo>
                  <a:lnTo>
                    <a:pt x="1677" y="1040"/>
                  </a:lnTo>
                  <a:lnTo>
                    <a:pt x="1677" y="1039"/>
                  </a:lnTo>
                  <a:lnTo>
                    <a:pt x="1679" y="1039"/>
                  </a:lnTo>
                  <a:lnTo>
                    <a:pt x="1677" y="1040"/>
                  </a:lnTo>
                  <a:lnTo>
                    <a:pt x="1677" y="1041"/>
                  </a:lnTo>
                  <a:lnTo>
                    <a:pt x="1677" y="1042"/>
                  </a:lnTo>
                  <a:lnTo>
                    <a:pt x="1677" y="1041"/>
                  </a:lnTo>
                  <a:lnTo>
                    <a:pt x="1677" y="1040"/>
                  </a:lnTo>
                  <a:lnTo>
                    <a:pt x="1679" y="1039"/>
                  </a:lnTo>
                  <a:lnTo>
                    <a:pt x="1679" y="1036"/>
                  </a:lnTo>
                  <a:lnTo>
                    <a:pt x="1680" y="1035"/>
                  </a:lnTo>
                  <a:lnTo>
                    <a:pt x="1681" y="1034"/>
                  </a:lnTo>
                  <a:lnTo>
                    <a:pt x="1682" y="1033"/>
                  </a:lnTo>
                  <a:lnTo>
                    <a:pt x="1681" y="1033"/>
                  </a:lnTo>
                  <a:lnTo>
                    <a:pt x="1681" y="1034"/>
                  </a:lnTo>
                  <a:lnTo>
                    <a:pt x="1680" y="1035"/>
                  </a:lnTo>
                  <a:lnTo>
                    <a:pt x="1679" y="1035"/>
                  </a:lnTo>
                  <a:lnTo>
                    <a:pt x="1679" y="1036"/>
                  </a:lnTo>
                  <a:lnTo>
                    <a:pt x="1677" y="1036"/>
                  </a:lnTo>
                  <a:lnTo>
                    <a:pt x="1676" y="1038"/>
                  </a:lnTo>
                  <a:lnTo>
                    <a:pt x="1675" y="1036"/>
                  </a:lnTo>
                  <a:lnTo>
                    <a:pt x="1674" y="1036"/>
                  </a:lnTo>
                  <a:lnTo>
                    <a:pt x="1672" y="1038"/>
                  </a:lnTo>
                  <a:lnTo>
                    <a:pt x="1672" y="1039"/>
                  </a:lnTo>
                  <a:lnTo>
                    <a:pt x="1670" y="1041"/>
                  </a:lnTo>
                  <a:lnTo>
                    <a:pt x="1668" y="1042"/>
                  </a:lnTo>
                  <a:lnTo>
                    <a:pt x="1666" y="1043"/>
                  </a:lnTo>
                  <a:lnTo>
                    <a:pt x="1665" y="1043"/>
                  </a:lnTo>
                  <a:lnTo>
                    <a:pt x="1663" y="1047"/>
                  </a:lnTo>
                  <a:lnTo>
                    <a:pt x="1662" y="1048"/>
                  </a:lnTo>
                  <a:lnTo>
                    <a:pt x="1662" y="1047"/>
                  </a:lnTo>
                  <a:lnTo>
                    <a:pt x="1662" y="1046"/>
                  </a:lnTo>
                  <a:lnTo>
                    <a:pt x="1662" y="1044"/>
                  </a:lnTo>
                  <a:lnTo>
                    <a:pt x="1663" y="1041"/>
                  </a:lnTo>
                  <a:lnTo>
                    <a:pt x="1664" y="1038"/>
                  </a:lnTo>
                  <a:lnTo>
                    <a:pt x="1666" y="1032"/>
                  </a:lnTo>
                  <a:lnTo>
                    <a:pt x="1666" y="1031"/>
                  </a:lnTo>
                  <a:lnTo>
                    <a:pt x="1666" y="1032"/>
                  </a:lnTo>
                  <a:lnTo>
                    <a:pt x="1666" y="1033"/>
                  </a:lnTo>
                  <a:lnTo>
                    <a:pt x="1666" y="1034"/>
                  </a:lnTo>
                  <a:lnTo>
                    <a:pt x="1665" y="1035"/>
                  </a:lnTo>
                  <a:lnTo>
                    <a:pt x="1665" y="1036"/>
                  </a:lnTo>
                  <a:lnTo>
                    <a:pt x="1665" y="1038"/>
                  </a:lnTo>
                  <a:lnTo>
                    <a:pt x="1665" y="1039"/>
                  </a:lnTo>
                  <a:lnTo>
                    <a:pt x="1666" y="1039"/>
                  </a:lnTo>
                  <a:lnTo>
                    <a:pt x="1667" y="1039"/>
                  </a:lnTo>
                  <a:lnTo>
                    <a:pt x="1667" y="1040"/>
                  </a:lnTo>
                  <a:lnTo>
                    <a:pt x="1668" y="1040"/>
                  </a:lnTo>
                  <a:lnTo>
                    <a:pt x="1668" y="1039"/>
                  </a:lnTo>
                  <a:lnTo>
                    <a:pt x="1668" y="1038"/>
                  </a:lnTo>
                  <a:lnTo>
                    <a:pt x="1667" y="1036"/>
                  </a:lnTo>
                  <a:lnTo>
                    <a:pt x="1668" y="1038"/>
                  </a:lnTo>
                  <a:lnTo>
                    <a:pt x="1668" y="1039"/>
                  </a:lnTo>
                  <a:lnTo>
                    <a:pt x="1670" y="1039"/>
                  </a:lnTo>
                  <a:lnTo>
                    <a:pt x="1671" y="1039"/>
                  </a:lnTo>
                  <a:lnTo>
                    <a:pt x="1671" y="1038"/>
                  </a:lnTo>
                  <a:lnTo>
                    <a:pt x="1672" y="1038"/>
                  </a:lnTo>
                  <a:lnTo>
                    <a:pt x="1672" y="1036"/>
                  </a:lnTo>
                  <a:lnTo>
                    <a:pt x="1671" y="1034"/>
                  </a:lnTo>
                  <a:lnTo>
                    <a:pt x="1670" y="1033"/>
                  </a:lnTo>
                  <a:lnTo>
                    <a:pt x="1670" y="1032"/>
                  </a:lnTo>
                  <a:lnTo>
                    <a:pt x="1670" y="1030"/>
                  </a:lnTo>
                  <a:lnTo>
                    <a:pt x="1668" y="1029"/>
                  </a:lnTo>
                  <a:lnTo>
                    <a:pt x="1668" y="1027"/>
                  </a:lnTo>
                  <a:lnTo>
                    <a:pt x="1670" y="1026"/>
                  </a:lnTo>
                  <a:lnTo>
                    <a:pt x="1670" y="1025"/>
                  </a:lnTo>
                  <a:lnTo>
                    <a:pt x="1668" y="1025"/>
                  </a:lnTo>
                  <a:lnTo>
                    <a:pt x="1668" y="1024"/>
                  </a:lnTo>
                  <a:lnTo>
                    <a:pt x="1668" y="1023"/>
                  </a:lnTo>
                  <a:lnTo>
                    <a:pt x="1667" y="1021"/>
                  </a:lnTo>
                  <a:lnTo>
                    <a:pt x="1667" y="1018"/>
                  </a:lnTo>
                  <a:lnTo>
                    <a:pt x="1667" y="1016"/>
                  </a:lnTo>
                  <a:lnTo>
                    <a:pt x="1667" y="1015"/>
                  </a:lnTo>
                  <a:lnTo>
                    <a:pt x="1667" y="1014"/>
                  </a:lnTo>
                  <a:lnTo>
                    <a:pt x="1668" y="1015"/>
                  </a:lnTo>
                  <a:lnTo>
                    <a:pt x="1668" y="1016"/>
                  </a:lnTo>
                  <a:lnTo>
                    <a:pt x="1670" y="1017"/>
                  </a:lnTo>
                  <a:lnTo>
                    <a:pt x="1670" y="1016"/>
                  </a:lnTo>
                  <a:lnTo>
                    <a:pt x="1671" y="1016"/>
                  </a:lnTo>
                  <a:lnTo>
                    <a:pt x="1672" y="1015"/>
                  </a:lnTo>
                  <a:lnTo>
                    <a:pt x="1673" y="1015"/>
                  </a:lnTo>
                  <a:lnTo>
                    <a:pt x="1674" y="1015"/>
                  </a:lnTo>
                  <a:lnTo>
                    <a:pt x="1675" y="1016"/>
                  </a:lnTo>
                  <a:lnTo>
                    <a:pt x="1676" y="1016"/>
                  </a:lnTo>
                  <a:lnTo>
                    <a:pt x="1680" y="1015"/>
                  </a:lnTo>
                  <a:lnTo>
                    <a:pt x="1681" y="1014"/>
                  </a:lnTo>
                  <a:lnTo>
                    <a:pt x="1680" y="1014"/>
                  </a:lnTo>
                  <a:lnTo>
                    <a:pt x="1677" y="1015"/>
                  </a:lnTo>
                  <a:lnTo>
                    <a:pt x="1676" y="1015"/>
                  </a:lnTo>
                  <a:lnTo>
                    <a:pt x="1675" y="1015"/>
                  </a:lnTo>
                  <a:lnTo>
                    <a:pt x="1674" y="1014"/>
                  </a:lnTo>
                  <a:lnTo>
                    <a:pt x="1673" y="1013"/>
                  </a:lnTo>
                  <a:lnTo>
                    <a:pt x="1672" y="1011"/>
                  </a:lnTo>
                  <a:lnTo>
                    <a:pt x="1673" y="1011"/>
                  </a:lnTo>
                  <a:lnTo>
                    <a:pt x="1674" y="1010"/>
                  </a:lnTo>
                  <a:lnTo>
                    <a:pt x="1675" y="1010"/>
                  </a:lnTo>
                  <a:lnTo>
                    <a:pt x="1676" y="1009"/>
                  </a:lnTo>
                  <a:lnTo>
                    <a:pt x="1676" y="1008"/>
                  </a:lnTo>
                  <a:lnTo>
                    <a:pt x="1677" y="1007"/>
                  </a:lnTo>
                  <a:lnTo>
                    <a:pt x="1676" y="1006"/>
                  </a:lnTo>
                  <a:lnTo>
                    <a:pt x="1676" y="1008"/>
                  </a:lnTo>
                  <a:lnTo>
                    <a:pt x="1675" y="1009"/>
                  </a:lnTo>
                  <a:lnTo>
                    <a:pt x="1675" y="1008"/>
                  </a:lnTo>
                  <a:lnTo>
                    <a:pt x="1675" y="1007"/>
                  </a:lnTo>
                  <a:lnTo>
                    <a:pt x="1674" y="1009"/>
                  </a:lnTo>
                  <a:lnTo>
                    <a:pt x="1673" y="1010"/>
                  </a:lnTo>
                  <a:lnTo>
                    <a:pt x="1672" y="1010"/>
                  </a:lnTo>
                  <a:lnTo>
                    <a:pt x="1672" y="1009"/>
                  </a:lnTo>
                  <a:lnTo>
                    <a:pt x="1674" y="1009"/>
                  </a:lnTo>
                  <a:lnTo>
                    <a:pt x="1674" y="1008"/>
                  </a:lnTo>
                  <a:lnTo>
                    <a:pt x="1674" y="1007"/>
                  </a:lnTo>
                  <a:lnTo>
                    <a:pt x="1674" y="1006"/>
                  </a:lnTo>
                  <a:lnTo>
                    <a:pt x="1673" y="1007"/>
                  </a:lnTo>
                  <a:lnTo>
                    <a:pt x="1673" y="1008"/>
                  </a:lnTo>
                  <a:lnTo>
                    <a:pt x="1671" y="1008"/>
                  </a:lnTo>
                  <a:lnTo>
                    <a:pt x="1668" y="1009"/>
                  </a:lnTo>
                  <a:lnTo>
                    <a:pt x="1667" y="1008"/>
                  </a:lnTo>
                  <a:lnTo>
                    <a:pt x="1667" y="1007"/>
                  </a:lnTo>
                  <a:lnTo>
                    <a:pt x="1666" y="1005"/>
                  </a:lnTo>
                  <a:lnTo>
                    <a:pt x="1665" y="1004"/>
                  </a:lnTo>
                  <a:lnTo>
                    <a:pt x="1665" y="1002"/>
                  </a:lnTo>
                  <a:lnTo>
                    <a:pt x="1665" y="1000"/>
                  </a:lnTo>
                  <a:lnTo>
                    <a:pt x="1666" y="999"/>
                  </a:lnTo>
                  <a:lnTo>
                    <a:pt x="1666" y="998"/>
                  </a:lnTo>
                  <a:lnTo>
                    <a:pt x="1666" y="997"/>
                  </a:lnTo>
                  <a:lnTo>
                    <a:pt x="1666" y="996"/>
                  </a:lnTo>
                  <a:lnTo>
                    <a:pt x="1667" y="996"/>
                  </a:lnTo>
                  <a:lnTo>
                    <a:pt x="1668" y="996"/>
                  </a:lnTo>
                  <a:lnTo>
                    <a:pt x="1670" y="997"/>
                  </a:lnTo>
                  <a:lnTo>
                    <a:pt x="1670" y="998"/>
                  </a:lnTo>
                  <a:lnTo>
                    <a:pt x="1671" y="998"/>
                  </a:lnTo>
                  <a:lnTo>
                    <a:pt x="1671" y="999"/>
                  </a:lnTo>
                  <a:lnTo>
                    <a:pt x="1672" y="999"/>
                  </a:lnTo>
                  <a:lnTo>
                    <a:pt x="1671" y="998"/>
                  </a:lnTo>
                  <a:lnTo>
                    <a:pt x="1670" y="997"/>
                  </a:lnTo>
                  <a:lnTo>
                    <a:pt x="1671" y="996"/>
                  </a:lnTo>
                  <a:lnTo>
                    <a:pt x="1672" y="996"/>
                  </a:lnTo>
                  <a:lnTo>
                    <a:pt x="1673" y="996"/>
                  </a:lnTo>
                  <a:lnTo>
                    <a:pt x="1674" y="996"/>
                  </a:lnTo>
                  <a:lnTo>
                    <a:pt x="1672" y="996"/>
                  </a:lnTo>
                  <a:lnTo>
                    <a:pt x="1671" y="994"/>
                  </a:lnTo>
                  <a:lnTo>
                    <a:pt x="1670" y="993"/>
                  </a:lnTo>
                  <a:lnTo>
                    <a:pt x="1670" y="994"/>
                  </a:lnTo>
                  <a:lnTo>
                    <a:pt x="1670" y="996"/>
                  </a:lnTo>
                  <a:lnTo>
                    <a:pt x="1668" y="994"/>
                  </a:lnTo>
                  <a:lnTo>
                    <a:pt x="1667" y="994"/>
                  </a:lnTo>
                  <a:lnTo>
                    <a:pt x="1667" y="993"/>
                  </a:lnTo>
                  <a:lnTo>
                    <a:pt x="1666" y="993"/>
                  </a:lnTo>
                  <a:lnTo>
                    <a:pt x="1666" y="992"/>
                  </a:lnTo>
                  <a:lnTo>
                    <a:pt x="1665" y="991"/>
                  </a:lnTo>
                  <a:lnTo>
                    <a:pt x="1665" y="990"/>
                  </a:lnTo>
                  <a:lnTo>
                    <a:pt x="1664" y="989"/>
                  </a:lnTo>
                  <a:lnTo>
                    <a:pt x="1664" y="988"/>
                  </a:lnTo>
                  <a:lnTo>
                    <a:pt x="1665" y="988"/>
                  </a:lnTo>
                  <a:lnTo>
                    <a:pt x="1665" y="986"/>
                  </a:lnTo>
                  <a:lnTo>
                    <a:pt x="1664" y="986"/>
                  </a:lnTo>
                  <a:lnTo>
                    <a:pt x="1664" y="985"/>
                  </a:lnTo>
                  <a:lnTo>
                    <a:pt x="1664" y="984"/>
                  </a:lnTo>
                  <a:lnTo>
                    <a:pt x="1664" y="982"/>
                  </a:lnTo>
                  <a:lnTo>
                    <a:pt x="1664" y="981"/>
                  </a:lnTo>
                  <a:lnTo>
                    <a:pt x="1663" y="977"/>
                  </a:lnTo>
                  <a:lnTo>
                    <a:pt x="1663" y="976"/>
                  </a:lnTo>
                  <a:lnTo>
                    <a:pt x="1663" y="974"/>
                  </a:lnTo>
                  <a:lnTo>
                    <a:pt x="1662" y="972"/>
                  </a:lnTo>
                  <a:lnTo>
                    <a:pt x="1662" y="971"/>
                  </a:lnTo>
                  <a:lnTo>
                    <a:pt x="1662" y="969"/>
                  </a:lnTo>
                  <a:lnTo>
                    <a:pt x="1661" y="967"/>
                  </a:lnTo>
                  <a:lnTo>
                    <a:pt x="1661" y="966"/>
                  </a:lnTo>
                  <a:lnTo>
                    <a:pt x="1661" y="965"/>
                  </a:lnTo>
                  <a:lnTo>
                    <a:pt x="1661" y="964"/>
                  </a:lnTo>
                  <a:lnTo>
                    <a:pt x="1659" y="964"/>
                  </a:lnTo>
                  <a:lnTo>
                    <a:pt x="1659" y="963"/>
                  </a:lnTo>
                  <a:lnTo>
                    <a:pt x="1659" y="962"/>
                  </a:lnTo>
                  <a:lnTo>
                    <a:pt x="1659" y="960"/>
                  </a:lnTo>
                  <a:lnTo>
                    <a:pt x="1658" y="959"/>
                  </a:lnTo>
                  <a:lnTo>
                    <a:pt x="1658" y="958"/>
                  </a:lnTo>
                  <a:lnTo>
                    <a:pt x="1659" y="957"/>
                  </a:lnTo>
                  <a:lnTo>
                    <a:pt x="1658" y="956"/>
                  </a:lnTo>
                  <a:lnTo>
                    <a:pt x="1658" y="955"/>
                  </a:lnTo>
                  <a:lnTo>
                    <a:pt x="1658" y="954"/>
                  </a:lnTo>
                  <a:lnTo>
                    <a:pt x="1658" y="952"/>
                  </a:lnTo>
                  <a:lnTo>
                    <a:pt x="1661" y="952"/>
                  </a:lnTo>
                  <a:lnTo>
                    <a:pt x="1662" y="952"/>
                  </a:lnTo>
                  <a:lnTo>
                    <a:pt x="1662" y="951"/>
                  </a:lnTo>
                  <a:lnTo>
                    <a:pt x="1662" y="950"/>
                  </a:lnTo>
                  <a:lnTo>
                    <a:pt x="1661" y="951"/>
                  </a:lnTo>
                  <a:lnTo>
                    <a:pt x="1659" y="952"/>
                  </a:lnTo>
                  <a:lnTo>
                    <a:pt x="1659" y="951"/>
                  </a:lnTo>
                  <a:lnTo>
                    <a:pt x="1658" y="951"/>
                  </a:lnTo>
                  <a:lnTo>
                    <a:pt x="1657" y="950"/>
                  </a:lnTo>
                  <a:lnTo>
                    <a:pt x="1656" y="951"/>
                  </a:lnTo>
                  <a:lnTo>
                    <a:pt x="1655" y="951"/>
                  </a:lnTo>
                  <a:lnTo>
                    <a:pt x="1655" y="950"/>
                  </a:lnTo>
                  <a:lnTo>
                    <a:pt x="1656" y="950"/>
                  </a:lnTo>
                  <a:lnTo>
                    <a:pt x="1656" y="949"/>
                  </a:lnTo>
                  <a:lnTo>
                    <a:pt x="1656" y="950"/>
                  </a:lnTo>
                  <a:lnTo>
                    <a:pt x="1657" y="949"/>
                  </a:lnTo>
                  <a:lnTo>
                    <a:pt x="1658" y="948"/>
                  </a:lnTo>
                  <a:lnTo>
                    <a:pt x="1658" y="947"/>
                  </a:lnTo>
                  <a:lnTo>
                    <a:pt x="1659" y="947"/>
                  </a:lnTo>
                  <a:lnTo>
                    <a:pt x="1659" y="946"/>
                  </a:lnTo>
                  <a:lnTo>
                    <a:pt x="1659" y="944"/>
                  </a:lnTo>
                  <a:lnTo>
                    <a:pt x="1659" y="943"/>
                  </a:lnTo>
                  <a:lnTo>
                    <a:pt x="1659" y="942"/>
                  </a:lnTo>
                  <a:lnTo>
                    <a:pt x="1659" y="941"/>
                  </a:lnTo>
                  <a:lnTo>
                    <a:pt x="1659" y="940"/>
                  </a:lnTo>
                  <a:lnTo>
                    <a:pt x="1659" y="939"/>
                  </a:lnTo>
                  <a:lnTo>
                    <a:pt x="1661" y="938"/>
                  </a:lnTo>
                  <a:lnTo>
                    <a:pt x="1659" y="938"/>
                  </a:lnTo>
                  <a:lnTo>
                    <a:pt x="1659" y="939"/>
                  </a:lnTo>
                  <a:lnTo>
                    <a:pt x="1658" y="939"/>
                  </a:lnTo>
                  <a:lnTo>
                    <a:pt x="1658" y="938"/>
                  </a:lnTo>
                  <a:lnTo>
                    <a:pt x="1658" y="937"/>
                  </a:lnTo>
                  <a:lnTo>
                    <a:pt x="1657" y="938"/>
                  </a:lnTo>
                  <a:lnTo>
                    <a:pt x="1656" y="938"/>
                  </a:lnTo>
                  <a:lnTo>
                    <a:pt x="1656" y="937"/>
                  </a:lnTo>
                  <a:lnTo>
                    <a:pt x="1655" y="937"/>
                  </a:lnTo>
                  <a:lnTo>
                    <a:pt x="1656" y="935"/>
                  </a:lnTo>
                  <a:lnTo>
                    <a:pt x="1657" y="937"/>
                  </a:lnTo>
                  <a:lnTo>
                    <a:pt x="1658" y="935"/>
                  </a:lnTo>
                  <a:lnTo>
                    <a:pt x="1658" y="934"/>
                  </a:lnTo>
                  <a:lnTo>
                    <a:pt x="1657" y="934"/>
                  </a:lnTo>
                  <a:lnTo>
                    <a:pt x="1656" y="934"/>
                  </a:lnTo>
                  <a:lnTo>
                    <a:pt x="1657" y="934"/>
                  </a:lnTo>
                  <a:lnTo>
                    <a:pt x="1657" y="933"/>
                  </a:lnTo>
                  <a:lnTo>
                    <a:pt x="1658" y="932"/>
                  </a:lnTo>
                  <a:lnTo>
                    <a:pt x="1657" y="931"/>
                  </a:lnTo>
                  <a:lnTo>
                    <a:pt x="1658" y="930"/>
                  </a:lnTo>
                  <a:lnTo>
                    <a:pt x="1658" y="929"/>
                  </a:lnTo>
                  <a:lnTo>
                    <a:pt x="1657" y="929"/>
                  </a:lnTo>
                  <a:lnTo>
                    <a:pt x="1657" y="927"/>
                  </a:lnTo>
                  <a:lnTo>
                    <a:pt x="1657" y="926"/>
                  </a:lnTo>
                  <a:lnTo>
                    <a:pt x="1656" y="926"/>
                  </a:lnTo>
                  <a:lnTo>
                    <a:pt x="1656" y="925"/>
                  </a:lnTo>
                  <a:lnTo>
                    <a:pt x="1656" y="924"/>
                  </a:lnTo>
                  <a:lnTo>
                    <a:pt x="1656" y="923"/>
                  </a:lnTo>
                  <a:lnTo>
                    <a:pt x="1656" y="921"/>
                  </a:lnTo>
                  <a:lnTo>
                    <a:pt x="1658" y="917"/>
                  </a:lnTo>
                  <a:lnTo>
                    <a:pt x="1658" y="916"/>
                  </a:lnTo>
                  <a:lnTo>
                    <a:pt x="1659" y="915"/>
                  </a:lnTo>
                  <a:lnTo>
                    <a:pt x="1661" y="914"/>
                  </a:lnTo>
                  <a:lnTo>
                    <a:pt x="1661" y="913"/>
                  </a:lnTo>
                  <a:lnTo>
                    <a:pt x="1662" y="912"/>
                  </a:lnTo>
                  <a:lnTo>
                    <a:pt x="1662" y="910"/>
                  </a:lnTo>
                  <a:lnTo>
                    <a:pt x="1662" y="909"/>
                  </a:lnTo>
                  <a:lnTo>
                    <a:pt x="1663" y="908"/>
                  </a:lnTo>
                  <a:lnTo>
                    <a:pt x="1663" y="907"/>
                  </a:lnTo>
                  <a:lnTo>
                    <a:pt x="1664" y="906"/>
                  </a:lnTo>
                  <a:lnTo>
                    <a:pt x="1665" y="902"/>
                  </a:lnTo>
                  <a:lnTo>
                    <a:pt x="1666" y="901"/>
                  </a:lnTo>
                  <a:lnTo>
                    <a:pt x="1666" y="904"/>
                  </a:lnTo>
                  <a:lnTo>
                    <a:pt x="1666" y="905"/>
                  </a:lnTo>
                  <a:lnTo>
                    <a:pt x="1667" y="904"/>
                  </a:lnTo>
                  <a:lnTo>
                    <a:pt x="1667" y="905"/>
                  </a:lnTo>
                  <a:lnTo>
                    <a:pt x="1667" y="906"/>
                  </a:lnTo>
                  <a:lnTo>
                    <a:pt x="1668" y="906"/>
                  </a:lnTo>
                  <a:lnTo>
                    <a:pt x="1670" y="905"/>
                  </a:lnTo>
                  <a:lnTo>
                    <a:pt x="1671" y="905"/>
                  </a:lnTo>
                  <a:lnTo>
                    <a:pt x="1672" y="905"/>
                  </a:lnTo>
                  <a:lnTo>
                    <a:pt x="1673" y="904"/>
                  </a:lnTo>
                  <a:lnTo>
                    <a:pt x="1672" y="904"/>
                  </a:lnTo>
                  <a:lnTo>
                    <a:pt x="1671" y="904"/>
                  </a:lnTo>
                  <a:lnTo>
                    <a:pt x="1671" y="902"/>
                  </a:lnTo>
                  <a:lnTo>
                    <a:pt x="1670" y="902"/>
                  </a:lnTo>
                  <a:lnTo>
                    <a:pt x="1668" y="901"/>
                  </a:lnTo>
                  <a:lnTo>
                    <a:pt x="1670" y="902"/>
                  </a:lnTo>
                  <a:lnTo>
                    <a:pt x="1670" y="900"/>
                  </a:lnTo>
                  <a:lnTo>
                    <a:pt x="1670" y="899"/>
                  </a:lnTo>
                  <a:lnTo>
                    <a:pt x="1670" y="900"/>
                  </a:lnTo>
                  <a:lnTo>
                    <a:pt x="1671" y="900"/>
                  </a:lnTo>
                  <a:lnTo>
                    <a:pt x="1671" y="901"/>
                  </a:lnTo>
                  <a:lnTo>
                    <a:pt x="1671" y="900"/>
                  </a:lnTo>
                  <a:lnTo>
                    <a:pt x="1672" y="900"/>
                  </a:lnTo>
                  <a:lnTo>
                    <a:pt x="1672" y="899"/>
                  </a:lnTo>
                  <a:lnTo>
                    <a:pt x="1672" y="898"/>
                  </a:lnTo>
                  <a:lnTo>
                    <a:pt x="1673" y="898"/>
                  </a:lnTo>
                  <a:lnTo>
                    <a:pt x="1673" y="899"/>
                  </a:lnTo>
                  <a:lnTo>
                    <a:pt x="1673" y="898"/>
                  </a:lnTo>
                  <a:lnTo>
                    <a:pt x="1674" y="898"/>
                  </a:lnTo>
                  <a:lnTo>
                    <a:pt x="1675" y="898"/>
                  </a:lnTo>
                  <a:lnTo>
                    <a:pt x="1675" y="899"/>
                  </a:lnTo>
                  <a:lnTo>
                    <a:pt x="1674" y="899"/>
                  </a:lnTo>
                  <a:lnTo>
                    <a:pt x="1675" y="899"/>
                  </a:lnTo>
                  <a:lnTo>
                    <a:pt x="1675" y="900"/>
                  </a:lnTo>
                  <a:lnTo>
                    <a:pt x="1675" y="901"/>
                  </a:lnTo>
                  <a:lnTo>
                    <a:pt x="1674" y="901"/>
                  </a:lnTo>
                  <a:lnTo>
                    <a:pt x="1675" y="902"/>
                  </a:lnTo>
                  <a:lnTo>
                    <a:pt x="1676" y="901"/>
                  </a:lnTo>
                  <a:lnTo>
                    <a:pt x="1676" y="902"/>
                  </a:lnTo>
                  <a:lnTo>
                    <a:pt x="1676" y="904"/>
                  </a:lnTo>
                  <a:lnTo>
                    <a:pt x="1677" y="905"/>
                  </a:lnTo>
                  <a:lnTo>
                    <a:pt x="1677" y="906"/>
                  </a:lnTo>
                  <a:lnTo>
                    <a:pt x="1676" y="906"/>
                  </a:lnTo>
                  <a:lnTo>
                    <a:pt x="1675" y="906"/>
                  </a:lnTo>
                  <a:lnTo>
                    <a:pt x="1676" y="906"/>
                  </a:lnTo>
                  <a:lnTo>
                    <a:pt x="1676" y="907"/>
                  </a:lnTo>
                  <a:lnTo>
                    <a:pt x="1676" y="908"/>
                  </a:lnTo>
                  <a:lnTo>
                    <a:pt x="1675" y="908"/>
                  </a:lnTo>
                  <a:lnTo>
                    <a:pt x="1676" y="908"/>
                  </a:lnTo>
                  <a:lnTo>
                    <a:pt x="1676" y="909"/>
                  </a:lnTo>
                  <a:lnTo>
                    <a:pt x="1675" y="909"/>
                  </a:lnTo>
                  <a:lnTo>
                    <a:pt x="1674" y="909"/>
                  </a:lnTo>
                  <a:lnTo>
                    <a:pt x="1672" y="910"/>
                  </a:lnTo>
                  <a:lnTo>
                    <a:pt x="1671" y="912"/>
                  </a:lnTo>
                  <a:lnTo>
                    <a:pt x="1670" y="912"/>
                  </a:lnTo>
                  <a:lnTo>
                    <a:pt x="1668" y="912"/>
                  </a:lnTo>
                  <a:lnTo>
                    <a:pt x="1670" y="912"/>
                  </a:lnTo>
                  <a:lnTo>
                    <a:pt x="1670" y="913"/>
                  </a:lnTo>
                  <a:lnTo>
                    <a:pt x="1668" y="913"/>
                  </a:lnTo>
                  <a:lnTo>
                    <a:pt x="1667" y="912"/>
                  </a:lnTo>
                  <a:lnTo>
                    <a:pt x="1667" y="913"/>
                  </a:lnTo>
                  <a:lnTo>
                    <a:pt x="1666" y="913"/>
                  </a:lnTo>
                  <a:lnTo>
                    <a:pt x="1666" y="914"/>
                  </a:lnTo>
                  <a:lnTo>
                    <a:pt x="1667" y="914"/>
                  </a:lnTo>
                  <a:lnTo>
                    <a:pt x="1667" y="915"/>
                  </a:lnTo>
                  <a:lnTo>
                    <a:pt x="1668" y="914"/>
                  </a:lnTo>
                  <a:lnTo>
                    <a:pt x="1670" y="915"/>
                  </a:lnTo>
                  <a:lnTo>
                    <a:pt x="1670" y="916"/>
                  </a:lnTo>
                  <a:lnTo>
                    <a:pt x="1671" y="916"/>
                  </a:lnTo>
                  <a:lnTo>
                    <a:pt x="1670" y="917"/>
                  </a:lnTo>
                  <a:lnTo>
                    <a:pt x="1671" y="917"/>
                  </a:lnTo>
                  <a:lnTo>
                    <a:pt x="1672" y="917"/>
                  </a:lnTo>
                  <a:lnTo>
                    <a:pt x="1673" y="918"/>
                  </a:lnTo>
                  <a:lnTo>
                    <a:pt x="1673" y="917"/>
                  </a:lnTo>
                  <a:lnTo>
                    <a:pt x="1673" y="916"/>
                  </a:lnTo>
                  <a:lnTo>
                    <a:pt x="1674" y="915"/>
                  </a:lnTo>
                  <a:lnTo>
                    <a:pt x="1675" y="914"/>
                  </a:lnTo>
                  <a:lnTo>
                    <a:pt x="1676" y="914"/>
                  </a:lnTo>
                  <a:lnTo>
                    <a:pt x="1677" y="914"/>
                  </a:lnTo>
                  <a:lnTo>
                    <a:pt x="1677" y="915"/>
                  </a:lnTo>
                  <a:lnTo>
                    <a:pt x="1677" y="916"/>
                  </a:lnTo>
                  <a:lnTo>
                    <a:pt x="1679" y="916"/>
                  </a:lnTo>
                  <a:lnTo>
                    <a:pt x="1679" y="917"/>
                  </a:lnTo>
                  <a:lnTo>
                    <a:pt x="1679" y="918"/>
                  </a:lnTo>
                  <a:lnTo>
                    <a:pt x="1679" y="919"/>
                  </a:lnTo>
                  <a:lnTo>
                    <a:pt x="1677" y="919"/>
                  </a:lnTo>
                  <a:lnTo>
                    <a:pt x="1679" y="919"/>
                  </a:lnTo>
                  <a:lnTo>
                    <a:pt x="1680" y="919"/>
                  </a:lnTo>
                  <a:lnTo>
                    <a:pt x="1680" y="921"/>
                  </a:lnTo>
                  <a:lnTo>
                    <a:pt x="1680" y="922"/>
                  </a:lnTo>
                  <a:lnTo>
                    <a:pt x="1680" y="923"/>
                  </a:lnTo>
                  <a:lnTo>
                    <a:pt x="1681" y="924"/>
                  </a:lnTo>
                  <a:lnTo>
                    <a:pt x="1680" y="924"/>
                  </a:lnTo>
                  <a:lnTo>
                    <a:pt x="1680" y="923"/>
                  </a:lnTo>
                  <a:lnTo>
                    <a:pt x="1680" y="924"/>
                  </a:lnTo>
                  <a:lnTo>
                    <a:pt x="1680" y="925"/>
                  </a:lnTo>
                  <a:lnTo>
                    <a:pt x="1681" y="925"/>
                  </a:lnTo>
                  <a:lnTo>
                    <a:pt x="1681" y="926"/>
                  </a:lnTo>
                  <a:lnTo>
                    <a:pt x="1680" y="926"/>
                  </a:lnTo>
                  <a:lnTo>
                    <a:pt x="1680" y="927"/>
                  </a:lnTo>
                  <a:lnTo>
                    <a:pt x="1680" y="929"/>
                  </a:lnTo>
                  <a:lnTo>
                    <a:pt x="1680" y="931"/>
                  </a:lnTo>
                  <a:lnTo>
                    <a:pt x="1680" y="932"/>
                  </a:lnTo>
                  <a:lnTo>
                    <a:pt x="1680" y="933"/>
                  </a:lnTo>
                  <a:lnTo>
                    <a:pt x="1680" y="934"/>
                  </a:lnTo>
                  <a:lnTo>
                    <a:pt x="1680" y="933"/>
                  </a:lnTo>
                  <a:lnTo>
                    <a:pt x="1679" y="933"/>
                  </a:lnTo>
                  <a:lnTo>
                    <a:pt x="1677" y="933"/>
                  </a:lnTo>
                  <a:lnTo>
                    <a:pt x="1677" y="932"/>
                  </a:lnTo>
                  <a:lnTo>
                    <a:pt x="1676" y="931"/>
                  </a:lnTo>
                  <a:lnTo>
                    <a:pt x="1676" y="930"/>
                  </a:lnTo>
                  <a:lnTo>
                    <a:pt x="1676" y="929"/>
                  </a:lnTo>
                  <a:lnTo>
                    <a:pt x="1675" y="929"/>
                  </a:lnTo>
                  <a:lnTo>
                    <a:pt x="1675" y="930"/>
                  </a:lnTo>
                  <a:lnTo>
                    <a:pt x="1675" y="931"/>
                  </a:lnTo>
                  <a:lnTo>
                    <a:pt x="1676" y="931"/>
                  </a:lnTo>
                  <a:lnTo>
                    <a:pt x="1676" y="932"/>
                  </a:lnTo>
                  <a:lnTo>
                    <a:pt x="1677" y="932"/>
                  </a:lnTo>
                  <a:lnTo>
                    <a:pt x="1677" y="933"/>
                  </a:lnTo>
                  <a:lnTo>
                    <a:pt x="1677" y="934"/>
                  </a:lnTo>
                  <a:lnTo>
                    <a:pt x="1679" y="934"/>
                  </a:lnTo>
                  <a:lnTo>
                    <a:pt x="1679" y="935"/>
                  </a:lnTo>
                  <a:lnTo>
                    <a:pt x="1680" y="935"/>
                  </a:lnTo>
                  <a:lnTo>
                    <a:pt x="1681" y="935"/>
                  </a:lnTo>
                  <a:lnTo>
                    <a:pt x="1681" y="937"/>
                  </a:lnTo>
                  <a:lnTo>
                    <a:pt x="1681" y="938"/>
                  </a:lnTo>
                  <a:lnTo>
                    <a:pt x="1681" y="939"/>
                  </a:lnTo>
                  <a:lnTo>
                    <a:pt x="1681" y="940"/>
                  </a:lnTo>
                  <a:lnTo>
                    <a:pt x="1681" y="941"/>
                  </a:lnTo>
                  <a:lnTo>
                    <a:pt x="1681" y="942"/>
                  </a:lnTo>
                  <a:lnTo>
                    <a:pt x="1680" y="943"/>
                  </a:lnTo>
                  <a:lnTo>
                    <a:pt x="1681" y="943"/>
                  </a:lnTo>
                  <a:lnTo>
                    <a:pt x="1681" y="944"/>
                  </a:lnTo>
                  <a:lnTo>
                    <a:pt x="1681" y="946"/>
                  </a:lnTo>
                  <a:lnTo>
                    <a:pt x="1681" y="947"/>
                  </a:lnTo>
                  <a:lnTo>
                    <a:pt x="1681" y="949"/>
                  </a:lnTo>
                  <a:lnTo>
                    <a:pt x="1680" y="949"/>
                  </a:lnTo>
                  <a:lnTo>
                    <a:pt x="1679" y="950"/>
                  </a:lnTo>
                  <a:lnTo>
                    <a:pt x="1680" y="950"/>
                  </a:lnTo>
                  <a:lnTo>
                    <a:pt x="1681" y="950"/>
                  </a:lnTo>
                  <a:lnTo>
                    <a:pt x="1682" y="951"/>
                  </a:lnTo>
                  <a:lnTo>
                    <a:pt x="1682" y="952"/>
                  </a:lnTo>
                  <a:lnTo>
                    <a:pt x="1682" y="954"/>
                  </a:lnTo>
                  <a:lnTo>
                    <a:pt x="1682" y="955"/>
                  </a:lnTo>
                  <a:lnTo>
                    <a:pt x="1682" y="956"/>
                  </a:lnTo>
                  <a:lnTo>
                    <a:pt x="1682" y="957"/>
                  </a:lnTo>
                  <a:lnTo>
                    <a:pt x="1682" y="959"/>
                  </a:lnTo>
                  <a:lnTo>
                    <a:pt x="1682" y="960"/>
                  </a:lnTo>
                  <a:lnTo>
                    <a:pt x="1681" y="960"/>
                  </a:lnTo>
                  <a:lnTo>
                    <a:pt x="1682" y="960"/>
                  </a:lnTo>
                  <a:lnTo>
                    <a:pt x="1682" y="962"/>
                  </a:lnTo>
                  <a:lnTo>
                    <a:pt x="1682" y="964"/>
                  </a:lnTo>
                  <a:lnTo>
                    <a:pt x="1682" y="965"/>
                  </a:lnTo>
                  <a:lnTo>
                    <a:pt x="1683" y="967"/>
                  </a:lnTo>
                  <a:lnTo>
                    <a:pt x="1683" y="968"/>
                  </a:lnTo>
                  <a:lnTo>
                    <a:pt x="1683" y="967"/>
                  </a:lnTo>
                  <a:lnTo>
                    <a:pt x="1684" y="967"/>
                  </a:lnTo>
                  <a:lnTo>
                    <a:pt x="1684" y="969"/>
                  </a:lnTo>
                  <a:lnTo>
                    <a:pt x="1685" y="969"/>
                  </a:lnTo>
                  <a:lnTo>
                    <a:pt x="1684" y="971"/>
                  </a:lnTo>
                  <a:lnTo>
                    <a:pt x="1685" y="971"/>
                  </a:lnTo>
                  <a:lnTo>
                    <a:pt x="1685" y="972"/>
                  </a:lnTo>
                  <a:lnTo>
                    <a:pt x="1685" y="973"/>
                  </a:lnTo>
                  <a:lnTo>
                    <a:pt x="1684" y="975"/>
                  </a:lnTo>
                  <a:lnTo>
                    <a:pt x="1684" y="976"/>
                  </a:lnTo>
                  <a:lnTo>
                    <a:pt x="1685" y="975"/>
                  </a:lnTo>
                  <a:lnTo>
                    <a:pt x="1687" y="975"/>
                  </a:lnTo>
                  <a:lnTo>
                    <a:pt x="1688" y="975"/>
                  </a:lnTo>
                  <a:lnTo>
                    <a:pt x="1688" y="976"/>
                  </a:lnTo>
                  <a:lnTo>
                    <a:pt x="1689" y="979"/>
                  </a:lnTo>
                  <a:lnTo>
                    <a:pt x="1689" y="980"/>
                  </a:lnTo>
                  <a:lnTo>
                    <a:pt x="1689" y="981"/>
                  </a:lnTo>
                  <a:lnTo>
                    <a:pt x="1689" y="982"/>
                  </a:lnTo>
                  <a:lnTo>
                    <a:pt x="1690" y="982"/>
                  </a:lnTo>
                  <a:lnTo>
                    <a:pt x="1690" y="981"/>
                  </a:lnTo>
                  <a:lnTo>
                    <a:pt x="1690" y="980"/>
                  </a:lnTo>
                  <a:lnTo>
                    <a:pt x="1690" y="977"/>
                  </a:lnTo>
                  <a:lnTo>
                    <a:pt x="1689" y="975"/>
                  </a:lnTo>
                  <a:lnTo>
                    <a:pt x="1689" y="971"/>
                  </a:lnTo>
                  <a:lnTo>
                    <a:pt x="1689" y="969"/>
                  </a:lnTo>
                  <a:lnTo>
                    <a:pt x="1689" y="968"/>
                  </a:lnTo>
                  <a:lnTo>
                    <a:pt x="1690" y="967"/>
                  </a:lnTo>
                  <a:lnTo>
                    <a:pt x="1690" y="966"/>
                  </a:lnTo>
                  <a:lnTo>
                    <a:pt x="1692" y="967"/>
                  </a:lnTo>
                  <a:lnTo>
                    <a:pt x="1692" y="966"/>
                  </a:lnTo>
                  <a:lnTo>
                    <a:pt x="1691" y="966"/>
                  </a:lnTo>
                  <a:lnTo>
                    <a:pt x="1691" y="965"/>
                  </a:lnTo>
                  <a:lnTo>
                    <a:pt x="1690" y="965"/>
                  </a:lnTo>
                  <a:lnTo>
                    <a:pt x="1691" y="964"/>
                  </a:lnTo>
                  <a:lnTo>
                    <a:pt x="1692" y="964"/>
                  </a:lnTo>
                  <a:lnTo>
                    <a:pt x="1691" y="964"/>
                  </a:lnTo>
                  <a:lnTo>
                    <a:pt x="1690" y="963"/>
                  </a:lnTo>
                  <a:lnTo>
                    <a:pt x="1690" y="960"/>
                  </a:lnTo>
                  <a:lnTo>
                    <a:pt x="1690" y="959"/>
                  </a:lnTo>
                  <a:lnTo>
                    <a:pt x="1690" y="958"/>
                  </a:lnTo>
                  <a:lnTo>
                    <a:pt x="1690" y="956"/>
                  </a:lnTo>
                  <a:lnTo>
                    <a:pt x="1690" y="954"/>
                  </a:lnTo>
                  <a:lnTo>
                    <a:pt x="1691" y="954"/>
                  </a:lnTo>
                  <a:lnTo>
                    <a:pt x="1691" y="952"/>
                  </a:lnTo>
                  <a:lnTo>
                    <a:pt x="1691" y="954"/>
                  </a:lnTo>
                  <a:lnTo>
                    <a:pt x="1692" y="954"/>
                  </a:lnTo>
                  <a:lnTo>
                    <a:pt x="1693" y="954"/>
                  </a:lnTo>
                  <a:lnTo>
                    <a:pt x="1693" y="955"/>
                  </a:lnTo>
                  <a:lnTo>
                    <a:pt x="1693" y="956"/>
                  </a:lnTo>
                  <a:lnTo>
                    <a:pt x="1693" y="957"/>
                  </a:lnTo>
                  <a:lnTo>
                    <a:pt x="1694" y="958"/>
                  </a:lnTo>
                  <a:lnTo>
                    <a:pt x="1694" y="959"/>
                  </a:lnTo>
                  <a:lnTo>
                    <a:pt x="1694" y="962"/>
                  </a:lnTo>
                  <a:lnTo>
                    <a:pt x="1696" y="960"/>
                  </a:lnTo>
                  <a:lnTo>
                    <a:pt x="1696" y="959"/>
                  </a:lnTo>
                  <a:lnTo>
                    <a:pt x="1696" y="957"/>
                  </a:lnTo>
                  <a:lnTo>
                    <a:pt x="1696" y="956"/>
                  </a:lnTo>
                  <a:lnTo>
                    <a:pt x="1696" y="955"/>
                  </a:lnTo>
                  <a:lnTo>
                    <a:pt x="1697" y="956"/>
                  </a:lnTo>
                  <a:lnTo>
                    <a:pt x="1697" y="957"/>
                  </a:lnTo>
                  <a:lnTo>
                    <a:pt x="1697" y="956"/>
                  </a:lnTo>
                  <a:lnTo>
                    <a:pt x="1697" y="955"/>
                  </a:lnTo>
                  <a:lnTo>
                    <a:pt x="1698" y="954"/>
                  </a:lnTo>
                  <a:lnTo>
                    <a:pt x="1699" y="954"/>
                  </a:lnTo>
                  <a:lnTo>
                    <a:pt x="1700" y="955"/>
                  </a:lnTo>
                  <a:lnTo>
                    <a:pt x="1701" y="955"/>
                  </a:lnTo>
                  <a:lnTo>
                    <a:pt x="1702" y="955"/>
                  </a:lnTo>
                  <a:lnTo>
                    <a:pt x="1703" y="955"/>
                  </a:lnTo>
                  <a:lnTo>
                    <a:pt x="1703" y="954"/>
                  </a:lnTo>
                  <a:lnTo>
                    <a:pt x="1703" y="952"/>
                  </a:lnTo>
                  <a:lnTo>
                    <a:pt x="1705" y="952"/>
                  </a:lnTo>
                  <a:lnTo>
                    <a:pt x="1706" y="951"/>
                  </a:lnTo>
                  <a:lnTo>
                    <a:pt x="1706" y="949"/>
                  </a:lnTo>
                  <a:lnTo>
                    <a:pt x="1707" y="950"/>
                  </a:lnTo>
                  <a:lnTo>
                    <a:pt x="1708" y="950"/>
                  </a:lnTo>
                  <a:lnTo>
                    <a:pt x="1708" y="951"/>
                  </a:lnTo>
                  <a:lnTo>
                    <a:pt x="1708" y="952"/>
                  </a:lnTo>
                  <a:lnTo>
                    <a:pt x="1707" y="954"/>
                  </a:lnTo>
                  <a:lnTo>
                    <a:pt x="1707" y="956"/>
                  </a:lnTo>
                  <a:lnTo>
                    <a:pt x="1706" y="957"/>
                  </a:lnTo>
                  <a:lnTo>
                    <a:pt x="1706" y="958"/>
                  </a:lnTo>
                  <a:lnTo>
                    <a:pt x="1705" y="960"/>
                  </a:lnTo>
                  <a:lnTo>
                    <a:pt x="1702" y="964"/>
                  </a:lnTo>
                  <a:lnTo>
                    <a:pt x="1701" y="964"/>
                  </a:lnTo>
                  <a:lnTo>
                    <a:pt x="1701" y="965"/>
                  </a:lnTo>
                  <a:lnTo>
                    <a:pt x="1702" y="965"/>
                  </a:lnTo>
                  <a:lnTo>
                    <a:pt x="1702" y="966"/>
                  </a:lnTo>
                  <a:lnTo>
                    <a:pt x="1701" y="967"/>
                  </a:lnTo>
                  <a:lnTo>
                    <a:pt x="1702" y="967"/>
                  </a:lnTo>
                  <a:lnTo>
                    <a:pt x="1702" y="968"/>
                  </a:lnTo>
                  <a:lnTo>
                    <a:pt x="1701" y="971"/>
                  </a:lnTo>
                  <a:lnTo>
                    <a:pt x="1701" y="972"/>
                  </a:lnTo>
                  <a:lnTo>
                    <a:pt x="1702" y="972"/>
                  </a:lnTo>
                  <a:lnTo>
                    <a:pt x="1702" y="971"/>
                  </a:lnTo>
                  <a:lnTo>
                    <a:pt x="1702" y="969"/>
                  </a:lnTo>
                  <a:lnTo>
                    <a:pt x="1702" y="967"/>
                  </a:lnTo>
                  <a:lnTo>
                    <a:pt x="1703" y="965"/>
                  </a:lnTo>
                  <a:lnTo>
                    <a:pt x="1705" y="965"/>
                  </a:lnTo>
                  <a:lnTo>
                    <a:pt x="1705" y="964"/>
                  </a:lnTo>
                  <a:lnTo>
                    <a:pt x="1705" y="965"/>
                  </a:lnTo>
                  <a:lnTo>
                    <a:pt x="1705" y="966"/>
                  </a:lnTo>
                  <a:lnTo>
                    <a:pt x="1703" y="966"/>
                  </a:lnTo>
                  <a:lnTo>
                    <a:pt x="1705" y="966"/>
                  </a:lnTo>
                  <a:lnTo>
                    <a:pt x="1705" y="965"/>
                  </a:lnTo>
                  <a:lnTo>
                    <a:pt x="1706" y="965"/>
                  </a:lnTo>
                  <a:lnTo>
                    <a:pt x="1706" y="964"/>
                  </a:lnTo>
                  <a:lnTo>
                    <a:pt x="1706" y="965"/>
                  </a:lnTo>
                  <a:lnTo>
                    <a:pt x="1707" y="965"/>
                  </a:lnTo>
                  <a:lnTo>
                    <a:pt x="1706" y="965"/>
                  </a:lnTo>
                  <a:lnTo>
                    <a:pt x="1706" y="966"/>
                  </a:lnTo>
                  <a:lnTo>
                    <a:pt x="1707" y="966"/>
                  </a:lnTo>
                  <a:lnTo>
                    <a:pt x="1707" y="967"/>
                  </a:lnTo>
                  <a:lnTo>
                    <a:pt x="1706" y="968"/>
                  </a:lnTo>
                  <a:lnTo>
                    <a:pt x="1707" y="968"/>
                  </a:lnTo>
                  <a:lnTo>
                    <a:pt x="1707" y="967"/>
                  </a:lnTo>
                  <a:lnTo>
                    <a:pt x="1708" y="969"/>
                  </a:lnTo>
                  <a:lnTo>
                    <a:pt x="1708" y="971"/>
                  </a:lnTo>
                  <a:lnTo>
                    <a:pt x="1707" y="972"/>
                  </a:lnTo>
                  <a:lnTo>
                    <a:pt x="1706" y="973"/>
                  </a:lnTo>
                  <a:lnTo>
                    <a:pt x="1706" y="974"/>
                  </a:lnTo>
                  <a:lnTo>
                    <a:pt x="1706" y="975"/>
                  </a:lnTo>
                  <a:lnTo>
                    <a:pt x="1706" y="976"/>
                  </a:lnTo>
                  <a:lnTo>
                    <a:pt x="1707" y="976"/>
                  </a:lnTo>
                  <a:lnTo>
                    <a:pt x="1707" y="975"/>
                  </a:lnTo>
                  <a:lnTo>
                    <a:pt x="1708" y="973"/>
                  </a:lnTo>
                  <a:lnTo>
                    <a:pt x="1708" y="972"/>
                  </a:lnTo>
                  <a:lnTo>
                    <a:pt x="1709" y="971"/>
                  </a:lnTo>
                  <a:lnTo>
                    <a:pt x="1710" y="969"/>
                  </a:lnTo>
                  <a:lnTo>
                    <a:pt x="1711" y="969"/>
                  </a:lnTo>
                  <a:lnTo>
                    <a:pt x="1713" y="969"/>
                  </a:lnTo>
                  <a:lnTo>
                    <a:pt x="1713" y="971"/>
                  </a:lnTo>
                  <a:lnTo>
                    <a:pt x="1713" y="972"/>
                  </a:lnTo>
                  <a:lnTo>
                    <a:pt x="1713" y="971"/>
                  </a:lnTo>
                  <a:lnTo>
                    <a:pt x="1714" y="971"/>
                  </a:lnTo>
                  <a:lnTo>
                    <a:pt x="1714" y="969"/>
                  </a:lnTo>
                  <a:lnTo>
                    <a:pt x="1714" y="971"/>
                  </a:lnTo>
                  <a:lnTo>
                    <a:pt x="1715" y="971"/>
                  </a:lnTo>
                  <a:lnTo>
                    <a:pt x="1715" y="972"/>
                  </a:lnTo>
                  <a:lnTo>
                    <a:pt x="1716" y="972"/>
                  </a:lnTo>
                  <a:lnTo>
                    <a:pt x="1716" y="971"/>
                  </a:lnTo>
                  <a:lnTo>
                    <a:pt x="1716" y="969"/>
                  </a:lnTo>
                  <a:lnTo>
                    <a:pt x="1716" y="968"/>
                  </a:lnTo>
                  <a:lnTo>
                    <a:pt x="1716" y="967"/>
                  </a:lnTo>
                  <a:lnTo>
                    <a:pt x="1716" y="966"/>
                  </a:lnTo>
                  <a:lnTo>
                    <a:pt x="1717" y="968"/>
                  </a:lnTo>
                  <a:lnTo>
                    <a:pt x="1717" y="969"/>
                  </a:lnTo>
                  <a:lnTo>
                    <a:pt x="1717" y="971"/>
                  </a:lnTo>
                  <a:lnTo>
                    <a:pt x="1718" y="971"/>
                  </a:lnTo>
                  <a:lnTo>
                    <a:pt x="1718" y="972"/>
                  </a:lnTo>
                  <a:lnTo>
                    <a:pt x="1718" y="971"/>
                  </a:lnTo>
                  <a:lnTo>
                    <a:pt x="1718" y="969"/>
                  </a:lnTo>
                  <a:lnTo>
                    <a:pt x="1718" y="968"/>
                  </a:lnTo>
                  <a:lnTo>
                    <a:pt x="1718" y="967"/>
                  </a:lnTo>
                  <a:lnTo>
                    <a:pt x="1717" y="967"/>
                  </a:lnTo>
                  <a:lnTo>
                    <a:pt x="1717" y="966"/>
                  </a:lnTo>
                  <a:lnTo>
                    <a:pt x="1718" y="967"/>
                  </a:lnTo>
                  <a:lnTo>
                    <a:pt x="1718" y="966"/>
                  </a:lnTo>
                  <a:lnTo>
                    <a:pt x="1718" y="965"/>
                  </a:lnTo>
                  <a:lnTo>
                    <a:pt x="1719" y="964"/>
                  </a:lnTo>
                  <a:lnTo>
                    <a:pt x="1719" y="965"/>
                  </a:lnTo>
                  <a:lnTo>
                    <a:pt x="1719" y="964"/>
                  </a:lnTo>
                  <a:lnTo>
                    <a:pt x="1719" y="966"/>
                  </a:lnTo>
                  <a:lnTo>
                    <a:pt x="1719" y="967"/>
                  </a:lnTo>
                  <a:lnTo>
                    <a:pt x="1720" y="967"/>
                  </a:lnTo>
                  <a:lnTo>
                    <a:pt x="1720" y="965"/>
                  </a:lnTo>
                  <a:lnTo>
                    <a:pt x="1722" y="965"/>
                  </a:lnTo>
                  <a:lnTo>
                    <a:pt x="1722" y="966"/>
                  </a:lnTo>
                  <a:lnTo>
                    <a:pt x="1722" y="968"/>
                  </a:lnTo>
                  <a:lnTo>
                    <a:pt x="1720" y="969"/>
                  </a:lnTo>
                  <a:lnTo>
                    <a:pt x="1722" y="969"/>
                  </a:lnTo>
                  <a:lnTo>
                    <a:pt x="1722" y="968"/>
                  </a:lnTo>
                  <a:lnTo>
                    <a:pt x="1723" y="969"/>
                  </a:lnTo>
                  <a:lnTo>
                    <a:pt x="1722" y="968"/>
                  </a:lnTo>
                  <a:lnTo>
                    <a:pt x="1722" y="967"/>
                  </a:lnTo>
                  <a:lnTo>
                    <a:pt x="1723" y="966"/>
                  </a:lnTo>
                  <a:lnTo>
                    <a:pt x="1723" y="967"/>
                  </a:lnTo>
                  <a:lnTo>
                    <a:pt x="1723" y="966"/>
                  </a:lnTo>
                  <a:lnTo>
                    <a:pt x="1723" y="967"/>
                  </a:lnTo>
                  <a:lnTo>
                    <a:pt x="1724" y="967"/>
                  </a:lnTo>
                  <a:lnTo>
                    <a:pt x="1723" y="967"/>
                  </a:lnTo>
                  <a:lnTo>
                    <a:pt x="1723" y="968"/>
                  </a:lnTo>
                  <a:lnTo>
                    <a:pt x="1724" y="968"/>
                  </a:lnTo>
                  <a:lnTo>
                    <a:pt x="1724" y="969"/>
                  </a:lnTo>
                  <a:lnTo>
                    <a:pt x="1724" y="968"/>
                  </a:lnTo>
                  <a:lnTo>
                    <a:pt x="1724" y="967"/>
                  </a:lnTo>
                  <a:lnTo>
                    <a:pt x="1724" y="966"/>
                  </a:lnTo>
                  <a:lnTo>
                    <a:pt x="1723" y="965"/>
                  </a:lnTo>
                  <a:lnTo>
                    <a:pt x="1722" y="965"/>
                  </a:lnTo>
                  <a:lnTo>
                    <a:pt x="1722" y="964"/>
                  </a:lnTo>
                  <a:lnTo>
                    <a:pt x="1719" y="963"/>
                  </a:lnTo>
                  <a:lnTo>
                    <a:pt x="1720" y="962"/>
                  </a:lnTo>
                  <a:lnTo>
                    <a:pt x="1722" y="962"/>
                  </a:lnTo>
                  <a:lnTo>
                    <a:pt x="1723" y="962"/>
                  </a:lnTo>
                  <a:lnTo>
                    <a:pt x="1722" y="962"/>
                  </a:lnTo>
                  <a:lnTo>
                    <a:pt x="1722" y="960"/>
                  </a:lnTo>
                  <a:lnTo>
                    <a:pt x="1723" y="959"/>
                  </a:lnTo>
                  <a:lnTo>
                    <a:pt x="1723" y="960"/>
                  </a:lnTo>
                  <a:lnTo>
                    <a:pt x="1724" y="960"/>
                  </a:lnTo>
                  <a:lnTo>
                    <a:pt x="1724" y="962"/>
                  </a:lnTo>
                  <a:lnTo>
                    <a:pt x="1725" y="963"/>
                  </a:lnTo>
                  <a:lnTo>
                    <a:pt x="1725" y="964"/>
                  </a:lnTo>
                  <a:lnTo>
                    <a:pt x="1725" y="965"/>
                  </a:lnTo>
                  <a:lnTo>
                    <a:pt x="1725" y="966"/>
                  </a:lnTo>
                  <a:lnTo>
                    <a:pt x="1725" y="967"/>
                  </a:lnTo>
                  <a:lnTo>
                    <a:pt x="1726" y="968"/>
                  </a:lnTo>
                  <a:lnTo>
                    <a:pt x="1727" y="969"/>
                  </a:lnTo>
                  <a:lnTo>
                    <a:pt x="1727" y="971"/>
                  </a:lnTo>
                  <a:lnTo>
                    <a:pt x="1726" y="971"/>
                  </a:lnTo>
                  <a:lnTo>
                    <a:pt x="1726" y="972"/>
                  </a:lnTo>
                  <a:lnTo>
                    <a:pt x="1726" y="973"/>
                  </a:lnTo>
                  <a:lnTo>
                    <a:pt x="1726" y="974"/>
                  </a:lnTo>
                  <a:lnTo>
                    <a:pt x="1726" y="975"/>
                  </a:lnTo>
                  <a:lnTo>
                    <a:pt x="1727" y="975"/>
                  </a:lnTo>
                  <a:lnTo>
                    <a:pt x="1727" y="976"/>
                  </a:lnTo>
                  <a:lnTo>
                    <a:pt x="1728" y="976"/>
                  </a:lnTo>
                  <a:lnTo>
                    <a:pt x="1728" y="977"/>
                  </a:lnTo>
                  <a:lnTo>
                    <a:pt x="1728" y="979"/>
                  </a:lnTo>
                  <a:lnTo>
                    <a:pt x="1728" y="977"/>
                  </a:lnTo>
                  <a:lnTo>
                    <a:pt x="1730" y="977"/>
                  </a:lnTo>
                  <a:lnTo>
                    <a:pt x="1730" y="976"/>
                  </a:lnTo>
                  <a:lnTo>
                    <a:pt x="1731" y="976"/>
                  </a:lnTo>
                  <a:lnTo>
                    <a:pt x="1731" y="974"/>
                  </a:lnTo>
                  <a:lnTo>
                    <a:pt x="1730" y="975"/>
                  </a:lnTo>
                  <a:lnTo>
                    <a:pt x="1730" y="976"/>
                  </a:lnTo>
                  <a:lnTo>
                    <a:pt x="1728" y="975"/>
                  </a:lnTo>
                  <a:lnTo>
                    <a:pt x="1728" y="974"/>
                  </a:lnTo>
                  <a:lnTo>
                    <a:pt x="1728" y="973"/>
                  </a:lnTo>
                  <a:lnTo>
                    <a:pt x="1727" y="973"/>
                  </a:lnTo>
                  <a:lnTo>
                    <a:pt x="1727" y="972"/>
                  </a:lnTo>
                  <a:lnTo>
                    <a:pt x="1728" y="971"/>
                  </a:lnTo>
                  <a:lnTo>
                    <a:pt x="1730" y="967"/>
                  </a:lnTo>
                  <a:lnTo>
                    <a:pt x="1730" y="966"/>
                  </a:lnTo>
                  <a:lnTo>
                    <a:pt x="1728" y="966"/>
                  </a:lnTo>
                  <a:lnTo>
                    <a:pt x="1728" y="965"/>
                  </a:lnTo>
                  <a:lnTo>
                    <a:pt x="1727" y="965"/>
                  </a:lnTo>
                  <a:lnTo>
                    <a:pt x="1728" y="965"/>
                  </a:lnTo>
                  <a:lnTo>
                    <a:pt x="1730" y="965"/>
                  </a:lnTo>
                  <a:lnTo>
                    <a:pt x="1731" y="966"/>
                  </a:lnTo>
                  <a:lnTo>
                    <a:pt x="1732" y="967"/>
                  </a:lnTo>
                  <a:lnTo>
                    <a:pt x="1731" y="968"/>
                  </a:lnTo>
                  <a:lnTo>
                    <a:pt x="1732" y="968"/>
                  </a:lnTo>
                  <a:lnTo>
                    <a:pt x="1732" y="967"/>
                  </a:lnTo>
                  <a:lnTo>
                    <a:pt x="1732" y="965"/>
                  </a:lnTo>
                  <a:lnTo>
                    <a:pt x="1733" y="965"/>
                  </a:lnTo>
                  <a:lnTo>
                    <a:pt x="1733" y="964"/>
                  </a:lnTo>
                  <a:lnTo>
                    <a:pt x="1733" y="963"/>
                  </a:lnTo>
                  <a:lnTo>
                    <a:pt x="1732" y="963"/>
                  </a:lnTo>
                  <a:lnTo>
                    <a:pt x="1731" y="962"/>
                  </a:lnTo>
                  <a:lnTo>
                    <a:pt x="1731" y="960"/>
                  </a:lnTo>
                  <a:lnTo>
                    <a:pt x="1732" y="960"/>
                  </a:lnTo>
                  <a:lnTo>
                    <a:pt x="1733" y="963"/>
                  </a:lnTo>
                  <a:lnTo>
                    <a:pt x="1734" y="963"/>
                  </a:lnTo>
                  <a:lnTo>
                    <a:pt x="1734" y="964"/>
                  </a:lnTo>
                  <a:lnTo>
                    <a:pt x="1735" y="964"/>
                  </a:lnTo>
                  <a:lnTo>
                    <a:pt x="1735" y="963"/>
                  </a:lnTo>
                  <a:lnTo>
                    <a:pt x="1734" y="962"/>
                  </a:lnTo>
                  <a:lnTo>
                    <a:pt x="1734" y="960"/>
                  </a:lnTo>
                  <a:lnTo>
                    <a:pt x="1734" y="962"/>
                  </a:lnTo>
                  <a:lnTo>
                    <a:pt x="1735" y="962"/>
                  </a:lnTo>
                  <a:lnTo>
                    <a:pt x="1735" y="960"/>
                  </a:lnTo>
                  <a:lnTo>
                    <a:pt x="1735" y="959"/>
                  </a:lnTo>
                  <a:lnTo>
                    <a:pt x="1735" y="958"/>
                  </a:lnTo>
                  <a:lnTo>
                    <a:pt x="1735" y="957"/>
                  </a:lnTo>
                  <a:lnTo>
                    <a:pt x="1734" y="957"/>
                  </a:lnTo>
                  <a:lnTo>
                    <a:pt x="1734" y="956"/>
                  </a:lnTo>
                  <a:lnTo>
                    <a:pt x="1734" y="955"/>
                  </a:lnTo>
                  <a:lnTo>
                    <a:pt x="1734" y="952"/>
                  </a:lnTo>
                  <a:lnTo>
                    <a:pt x="1735" y="952"/>
                  </a:lnTo>
                  <a:lnTo>
                    <a:pt x="1735" y="951"/>
                  </a:lnTo>
                  <a:lnTo>
                    <a:pt x="1736" y="950"/>
                  </a:lnTo>
                  <a:lnTo>
                    <a:pt x="1736" y="952"/>
                  </a:lnTo>
                  <a:lnTo>
                    <a:pt x="1736" y="954"/>
                  </a:lnTo>
                  <a:lnTo>
                    <a:pt x="1736" y="955"/>
                  </a:lnTo>
                  <a:lnTo>
                    <a:pt x="1736" y="954"/>
                  </a:lnTo>
                  <a:lnTo>
                    <a:pt x="1737" y="952"/>
                  </a:lnTo>
                  <a:lnTo>
                    <a:pt x="1737" y="954"/>
                  </a:lnTo>
                  <a:lnTo>
                    <a:pt x="1739" y="955"/>
                  </a:lnTo>
                  <a:lnTo>
                    <a:pt x="1739" y="956"/>
                  </a:lnTo>
                  <a:lnTo>
                    <a:pt x="1739" y="957"/>
                  </a:lnTo>
                  <a:lnTo>
                    <a:pt x="1740" y="957"/>
                  </a:lnTo>
                  <a:lnTo>
                    <a:pt x="1741" y="958"/>
                  </a:lnTo>
                  <a:lnTo>
                    <a:pt x="1741" y="959"/>
                  </a:lnTo>
                  <a:lnTo>
                    <a:pt x="1741" y="960"/>
                  </a:lnTo>
                  <a:lnTo>
                    <a:pt x="1741" y="959"/>
                  </a:lnTo>
                  <a:lnTo>
                    <a:pt x="1741" y="958"/>
                  </a:lnTo>
                  <a:lnTo>
                    <a:pt x="1741" y="957"/>
                  </a:lnTo>
                  <a:lnTo>
                    <a:pt x="1742" y="957"/>
                  </a:lnTo>
                  <a:lnTo>
                    <a:pt x="1741" y="956"/>
                  </a:lnTo>
                  <a:lnTo>
                    <a:pt x="1741" y="955"/>
                  </a:lnTo>
                  <a:lnTo>
                    <a:pt x="1740" y="954"/>
                  </a:lnTo>
                  <a:lnTo>
                    <a:pt x="1741" y="952"/>
                  </a:lnTo>
                  <a:lnTo>
                    <a:pt x="1742" y="952"/>
                  </a:lnTo>
                  <a:lnTo>
                    <a:pt x="1742" y="951"/>
                  </a:lnTo>
                  <a:lnTo>
                    <a:pt x="1742" y="952"/>
                  </a:lnTo>
                  <a:lnTo>
                    <a:pt x="1743" y="952"/>
                  </a:lnTo>
                  <a:lnTo>
                    <a:pt x="1743" y="951"/>
                  </a:lnTo>
                  <a:lnTo>
                    <a:pt x="1743" y="952"/>
                  </a:lnTo>
                  <a:lnTo>
                    <a:pt x="1743" y="954"/>
                  </a:lnTo>
                  <a:lnTo>
                    <a:pt x="1744" y="954"/>
                  </a:lnTo>
                  <a:lnTo>
                    <a:pt x="1744" y="952"/>
                  </a:lnTo>
                  <a:lnTo>
                    <a:pt x="1743" y="952"/>
                  </a:lnTo>
                  <a:lnTo>
                    <a:pt x="1743" y="951"/>
                  </a:lnTo>
                  <a:lnTo>
                    <a:pt x="1744" y="951"/>
                  </a:lnTo>
                  <a:lnTo>
                    <a:pt x="1744" y="952"/>
                  </a:lnTo>
                  <a:lnTo>
                    <a:pt x="1744" y="951"/>
                  </a:lnTo>
                  <a:lnTo>
                    <a:pt x="1744" y="950"/>
                  </a:lnTo>
                  <a:lnTo>
                    <a:pt x="1744" y="949"/>
                  </a:lnTo>
                  <a:lnTo>
                    <a:pt x="1744" y="948"/>
                  </a:lnTo>
                  <a:lnTo>
                    <a:pt x="1745" y="948"/>
                  </a:lnTo>
                  <a:lnTo>
                    <a:pt x="1745" y="947"/>
                  </a:lnTo>
                  <a:lnTo>
                    <a:pt x="1745" y="948"/>
                  </a:lnTo>
                  <a:lnTo>
                    <a:pt x="1746" y="947"/>
                  </a:lnTo>
                  <a:lnTo>
                    <a:pt x="1746" y="948"/>
                  </a:lnTo>
                  <a:lnTo>
                    <a:pt x="1746" y="949"/>
                  </a:lnTo>
                  <a:lnTo>
                    <a:pt x="1746" y="948"/>
                  </a:lnTo>
                  <a:lnTo>
                    <a:pt x="1748" y="947"/>
                  </a:lnTo>
                  <a:lnTo>
                    <a:pt x="1749" y="947"/>
                  </a:lnTo>
                  <a:lnTo>
                    <a:pt x="1750" y="947"/>
                  </a:lnTo>
                  <a:lnTo>
                    <a:pt x="1751" y="947"/>
                  </a:lnTo>
                  <a:lnTo>
                    <a:pt x="1752" y="947"/>
                  </a:lnTo>
                  <a:lnTo>
                    <a:pt x="1752" y="946"/>
                  </a:lnTo>
                  <a:lnTo>
                    <a:pt x="1753" y="946"/>
                  </a:lnTo>
                  <a:lnTo>
                    <a:pt x="1754" y="946"/>
                  </a:lnTo>
                  <a:lnTo>
                    <a:pt x="1754" y="947"/>
                  </a:lnTo>
                  <a:lnTo>
                    <a:pt x="1756" y="947"/>
                  </a:lnTo>
                  <a:lnTo>
                    <a:pt x="1757" y="947"/>
                  </a:lnTo>
                  <a:lnTo>
                    <a:pt x="1757" y="946"/>
                  </a:lnTo>
                  <a:lnTo>
                    <a:pt x="1758" y="946"/>
                  </a:lnTo>
                  <a:lnTo>
                    <a:pt x="1758" y="947"/>
                  </a:lnTo>
                  <a:lnTo>
                    <a:pt x="1758" y="946"/>
                  </a:lnTo>
                  <a:lnTo>
                    <a:pt x="1759" y="946"/>
                  </a:lnTo>
                  <a:lnTo>
                    <a:pt x="1759" y="947"/>
                  </a:lnTo>
                  <a:lnTo>
                    <a:pt x="1760" y="947"/>
                  </a:lnTo>
                  <a:lnTo>
                    <a:pt x="1760" y="946"/>
                  </a:lnTo>
                  <a:lnTo>
                    <a:pt x="1760" y="947"/>
                  </a:lnTo>
                  <a:lnTo>
                    <a:pt x="1761" y="947"/>
                  </a:lnTo>
                  <a:lnTo>
                    <a:pt x="1761" y="948"/>
                  </a:lnTo>
                  <a:lnTo>
                    <a:pt x="1761" y="949"/>
                  </a:lnTo>
                  <a:lnTo>
                    <a:pt x="1761" y="950"/>
                  </a:lnTo>
                  <a:lnTo>
                    <a:pt x="1761" y="951"/>
                  </a:lnTo>
                  <a:lnTo>
                    <a:pt x="1762" y="952"/>
                  </a:lnTo>
                  <a:lnTo>
                    <a:pt x="1761" y="952"/>
                  </a:lnTo>
                  <a:lnTo>
                    <a:pt x="1761" y="954"/>
                  </a:lnTo>
                  <a:lnTo>
                    <a:pt x="1762" y="954"/>
                  </a:lnTo>
                  <a:lnTo>
                    <a:pt x="1763" y="955"/>
                  </a:lnTo>
                  <a:lnTo>
                    <a:pt x="1762" y="955"/>
                  </a:lnTo>
                  <a:lnTo>
                    <a:pt x="1760" y="958"/>
                  </a:lnTo>
                  <a:lnTo>
                    <a:pt x="1759" y="958"/>
                  </a:lnTo>
                  <a:lnTo>
                    <a:pt x="1759" y="959"/>
                  </a:lnTo>
                  <a:lnTo>
                    <a:pt x="1760" y="959"/>
                  </a:lnTo>
                  <a:lnTo>
                    <a:pt x="1761" y="958"/>
                  </a:lnTo>
                  <a:lnTo>
                    <a:pt x="1761" y="959"/>
                  </a:lnTo>
                  <a:lnTo>
                    <a:pt x="1760" y="960"/>
                  </a:lnTo>
                  <a:lnTo>
                    <a:pt x="1759" y="960"/>
                  </a:lnTo>
                  <a:lnTo>
                    <a:pt x="1759" y="962"/>
                  </a:lnTo>
                  <a:lnTo>
                    <a:pt x="1760" y="962"/>
                  </a:lnTo>
                  <a:lnTo>
                    <a:pt x="1761" y="962"/>
                  </a:lnTo>
                  <a:lnTo>
                    <a:pt x="1761" y="963"/>
                  </a:lnTo>
                  <a:lnTo>
                    <a:pt x="1759" y="964"/>
                  </a:lnTo>
                  <a:lnTo>
                    <a:pt x="1759" y="965"/>
                  </a:lnTo>
                  <a:lnTo>
                    <a:pt x="1760" y="965"/>
                  </a:lnTo>
                  <a:lnTo>
                    <a:pt x="1761" y="964"/>
                  </a:lnTo>
                  <a:lnTo>
                    <a:pt x="1760" y="966"/>
                  </a:lnTo>
                  <a:lnTo>
                    <a:pt x="1760" y="967"/>
                  </a:lnTo>
                  <a:lnTo>
                    <a:pt x="1759" y="967"/>
                  </a:lnTo>
                  <a:lnTo>
                    <a:pt x="1759" y="968"/>
                  </a:lnTo>
                  <a:lnTo>
                    <a:pt x="1758" y="969"/>
                  </a:lnTo>
                  <a:lnTo>
                    <a:pt x="1757" y="971"/>
                  </a:lnTo>
                  <a:lnTo>
                    <a:pt x="1758" y="972"/>
                  </a:lnTo>
                  <a:lnTo>
                    <a:pt x="1757" y="972"/>
                  </a:lnTo>
                  <a:lnTo>
                    <a:pt x="1758" y="972"/>
                  </a:lnTo>
                  <a:lnTo>
                    <a:pt x="1760" y="968"/>
                  </a:lnTo>
                  <a:lnTo>
                    <a:pt x="1761" y="968"/>
                  </a:lnTo>
                  <a:lnTo>
                    <a:pt x="1761" y="969"/>
                  </a:lnTo>
                  <a:lnTo>
                    <a:pt x="1761" y="968"/>
                  </a:lnTo>
                  <a:lnTo>
                    <a:pt x="1761" y="967"/>
                  </a:lnTo>
                  <a:lnTo>
                    <a:pt x="1761" y="966"/>
                  </a:lnTo>
                  <a:lnTo>
                    <a:pt x="1762" y="965"/>
                  </a:lnTo>
                  <a:lnTo>
                    <a:pt x="1763" y="965"/>
                  </a:lnTo>
                  <a:lnTo>
                    <a:pt x="1763" y="966"/>
                  </a:lnTo>
                  <a:lnTo>
                    <a:pt x="1762" y="967"/>
                  </a:lnTo>
                  <a:lnTo>
                    <a:pt x="1763" y="968"/>
                  </a:lnTo>
                  <a:lnTo>
                    <a:pt x="1763" y="967"/>
                  </a:lnTo>
                  <a:lnTo>
                    <a:pt x="1765" y="967"/>
                  </a:lnTo>
                  <a:lnTo>
                    <a:pt x="1763" y="968"/>
                  </a:lnTo>
                  <a:lnTo>
                    <a:pt x="1763" y="969"/>
                  </a:lnTo>
                  <a:lnTo>
                    <a:pt x="1762" y="969"/>
                  </a:lnTo>
                  <a:lnTo>
                    <a:pt x="1761" y="969"/>
                  </a:lnTo>
                  <a:lnTo>
                    <a:pt x="1761" y="971"/>
                  </a:lnTo>
                  <a:lnTo>
                    <a:pt x="1762" y="969"/>
                  </a:lnTo>
                  <a:lnTo>
                    <a:pt x="1763" y="969"/>
                  </a:lnTo>
                  <a:lnTo>
                    <a:pt x="1763" y="971"/>
                  </a:lnTo>
                  <a:lnTo>
                    <a:pt x="1763" y="972"/>
                  </a:lnTo>
                  <a:lnTo>
                    <a:pt x="1765" y="972"/>
                  </a:lnTo>
                  <a:lnTo>
                    <a:pt x="1766" y="972"/>
                  </a:lnTo>
                  <a:lnTo>
                    <a:pt x="1766" y="973"/>
                  </a:lnTo>
                  <a:lnTo>
                    <a:pt x="1767" y="969"/>
                  </a:lnTo>
                  <a:lnTo>
                    <a:pt x="1766" y="971"/>
                  </a:lnTo>
                  <a:lnTo>
                    <a:pt x="1765" y="972"/>
                  </a:lnTo>
                  <a:lnTo>
                    <a:pt x="1765" y="971"/>
                  </a:lnTo>
                  <a:lnTo>
                    <a:pt x="1765" y="969"/>
                  </a:lnTo>
                  <a:lnTo>
                    <a:pt x="1765" y="967"/>
                  </a:lnTo>
                  <a:lnTo>
                    <a:pt x="1765" y="968"/>
                  </a:lnTo>
                  <a:lnTo>
                    <a:pt x="1766" y="969"/>
                  </a:lnTo>
                  <a:lnTo>
                    <a:pt x="1767" y="968"/>
                  </a:lnTo>
                  <a:lnTo>
                    <a:pt x="1768" y="968"/>
                  </a:lnTo>
                  <a:lnTo>
                    <a:pt x="1768" y="969"/>
                  </a:lnTo>
                  <a:lnTo>
                    <a:pt x="1769" y="969"/>
                  </a:lnTo>
                  <a:lnTo>
                    <a:pt x="1769" y="968"/>
                  </a:lnTo>
                  <a:lnTo>
                    <a:pt x="1769" y="967"/>
                  </a:lnTo>
                  <a:lnTo>
                    <a:pt x="1770" y="966"/>
                  </a:lnTo>
                  <a:lnTo>
                    <a:pt x="1770" y="967"/>
                  </a:lnTo>
                  <a:lnTo>
                    <a:pt x="1770" y="968"/>
                  </a:lnTo>
                  <a:lnTo>
                    <a:pt x="1770" y="969"/>
                  </a:lnTo>
                  <a:lnTo>
                    <a:pt x="1769" y="969"/>
                  </a:lnTo>
                  <a:lnTo>
                    <a:pt x="1768" y="971"/>
                  </a:lnTo>
                  <a:lnTo>
                    <a:pt x="1768" y="973"/>
                  </a:lnTo>
                  <a:lnTo>
                    <a:pt x="1767" y="974"/>
                  </a:lnTo>
                  <a:lnTo>
                    <a:pt x="1767" y="975"/>
                  </a:lnTo>
                  <a:lnTo>
                    <a:pt x="1767" y="976"/>
                  </a:lnTo>
                  <a:lnTo>
                    <a:pt x="1767" y="975"/>
                  </a:lnTo>
                  <a:lnTo>
                    <a:pt x="1767" y="974"/>
                  </a:lnTo>
                  <a:lnTo>
                    <a:pt x="1771" y="972"/>
                  </a:lnTo>
                  <a:lnTo>
                    <a:pt x="1771" y="973"/>
                  </a:lnTo>
                  <a:lnTo>
                    <a:pt x="1770" y="973"/>
                  </a:lnTo>
                  <a:lnTo>
                    <a:pt x="1770" y="974"/>
                  </a:lnTo>
                  <a:lnTo>
                    <a:pt x="1771" y="974"/>
                  </a:lnTo>
                  <a:lnTo>
                    <a:pt x="1771" y="975"/>
                  </a:lnTo>
                  <a:lnTo>
                    <a:pt x="1770" y="975"/>
                  </a:lnTo>
                  <a:lnTo>
                    <a:pt x="1770" y="976"/>
                  </a:lnTo>
                  <a:lnTo>
                    <a:pt x="1769" y="976"/>
                  </a:lnTo>
                  <a:lnTo>
                    <a:pt x="1769" y="977"/>
                  </a:lnTo>
                  <a:lnTo>
                    <a:pt x="1768" y="980"/>
                  </a:lnTo>
                  <a:lnTo>
                    <a:pt x="1768" y="981"/>
                  </a:lnTo>
                  <a:lnTo>
                    <a:pt x="1767" y="981"/>
                  </a:lnTo>
                  <a:lnTo>
                    <a:pt x="1767" y="982"/>
                  </a:lnTo>
                  <a:lnTo>
                    <a:pt x="1766" y="983"/>
                  </a:lnTo>
                  <a:lnTo>
                    <a:pt x="1766" y="984"/>
                  </a:lnTo>
                  <a:lnTo>
                    <a:pt x="1767" y="984"/>
                  </a:lnTo>
                  <a:lnTo>
                    <a:pt x="1767" y="982"/>
                  </a:lnTo>
                  <a:lnTo>
                    <a:pt x="1768" y="982"/>
                  </a:lnTo>
                  <a:lnTo>
                    <a:pt x="1769" y="981"/>
                  </a:lnTo>
                  <a:lnTo>
                    <a:pt x="1769" y="979"/>
                  </a:lnTo>
                  <a:lnTo>
                    <a:pt x="1770" y="976"/>
                  </a:lnTo>
                  <a:lnTo>
                    <a:pt x="1771" y="976"/>
                  </a:lnTo>
                  <a:lnTo>
                    <a:pt x="1771" y="977"/>
                  </a:lnTo>
                  <a:lnTo>
                    <a:pt x="1771" y="980"/>
                  </a:lnTo>
                  <a:lnTo>
                    <a:pt x="1773" y="981"/>
                  </a:lnTo>
                  <a:lnTo>
                    <a:pt x="1773" y="980"/>
                  </a:lnTo>
                  <a:lnTo>
                    <a:pt x="1773" y="979"/>
                  </a:lnTo>
                  <a:lnTo>
                    <a:pt x="1773" y="977"/>
                  </a:lnTo>
                  <a:lnTo>
                    <a:pt x="1773" y="976"/>
                  </a:lnTo>
                  <a:lnTo>
                    <a:pt x="1771" y="975"/>
                  </a:lnTo>
                  <a:lnTo>
                    <a:pt x="1771" y="974"/>
                  </a:lnTo>
                  <a:lnTo>
                    <a:pt x="1773" y="973"/>
                  </a:lnTo>
                  <a:lnTo>
                    <a:pt x="1773" y="972"/>
                  </a:lnTo>
                  <a:lnTo>
                    <a:pt x="1774" y="972"/>
                  </a:lnTo>
                  <a:lnTo>
                    <a:pt x="1773" y="973"/>
                  </a:lnTo>
                  <a:lnTo>
                    <a:pt x="1774" y="973"/>
                  </a:lnTo>
                  <a:lnTo>
                    <a:pt x="1775" y="973"/>
                  </a:lnTo>
                  <a:lnTo>
                    <a:pt x="1774" y="975"/>
                  </a:lnTo>
                  <a:lnTo>
                    <a:pt x="1774" y="976"/>
                  </a:lnTo>
                  <a:lnTo>
                    <a:pt x="1775" y="975"/>
                  </a:lnTo>
                  <a:lnTo>
                    <a:pt x="1775" y="974"/>
                  </a:lnTo>
                  <a:lnTo>
                    <a:pt x="1775" y="972"/>
                  </a:lnTo>
                  <a:lnTo>
                    <a:pt x="1775" y="973"/>
                  </a:lnTo>
                  <a:lnTo>
                    <a:pt x="1776" y="973"/>
                  </a:lnTo>
                  <a:lnTo>
                    <a:pt x="1776" y="972"/>
                  </a:lnTo>
                  <a:lnTo>
                    <a:pt x="1776" y="975"/>
                  </a:lnTo>
                  <a:lnTo>
                    <a:pt x="1777" y="974"/>
                  </a:lnTo>
                  <a:lnTo>
                    <a:pt x="1777" y="973"/>
                  </a:lnTo>
                  <a:lnTo>
                    <a:pt x="1777" y="972"/>
                  </a:lnTo>
                  <a:lnTo>
                    <a:pt x="1776" y="971"/>
                  </a:lnTo>
                  <a:lnTo>
                    <a:pt x="1777" y="971"/>
                  </a:lnTo>
                  <a:lnTo>
                    <a:pt x="1776" y="969"/>
                  </a:lnTo>
                  <a:lnTo>
                    <a:pt x="1776" y="968"/>
                  </a:lnTo>
                  <a:lnTo>
                    <a:pt x="1775" y="967"/>
                  </a:lnTo>
                  <a:lnTo>
                    <a:pt x="1776" y="967"/>
                  </a:lnTo>
                  <a:lnTo>
                    <a:pt x="1775" y="967"/>
                  </a:lnTo>
                  <a:lnTo>
                    <a:pt x="1775" y="966"/>
                  </a:lnTo>
                  <a:lnTo>
                    <a:pt x="1776" y="966"/>
                  </a:lnTo>
                  <a:lnTo>
                    <a:pt x="1777" y="965"/>
                  </a:lnTo>
                  <a:lnTo>
                    <a:pt x="1778" y="966"/>
                  </a:lnTo>
                  <a:lnTo>
                    <a:pt x="1779" y="967"/>
                  </a:lnTo>
                  <a:lnTo>
                    <a:pt x="1779" y="966"/>
                  </a:lnTo>
                  <a:lnTo>
                    <a:pt x="1780" y="967"/>
                  </a:lnTo>
                  <a:lnTo>
                    <a:pt x="1780" y="966"/>
                  </a:lnTo>
                  <a:lnTo>
                    <a:pt x="1780" y="965"/>
                  </a:lnTo>
                  <a:lnTo>
                    <a:pt x="1780" y="964"/>
                  </a:lnTo>
                  <a:lnTo>
                    <a:pt x="1780" y="963"/>
                  </a:lnTo>
                  <a:lnTo>
                    <a:pt x="1780" y="962"/>
                  </a:lnTo>
                  <a:lnTo>
                    <a:pt x="1782" y="962"/>
                  </a:lnTo>
                  <a:lnTo>
                    <a:pt x="1782" y="960"/>
                  </a:lnTo>
                  <a:lnTo>
                    <a:pt x="1780" y="960"/>
                  </a:lnTo>
                  <a:lnTo>
                    <a:pt x="1780" y="959"/>
                  </a:lnTo>
                  <a:lnTo>
                    <a:pt x="1782" y="959"/>
                  </a:lnTo>
                  <a:lnTo>
                    <a:pt x="1783" y="959"/>
                  </a:lnTo>
                  <a:lnTo>
                    <a:pt x="1783" y="960"/>
                  </a:lnTo>
                  <a:lnTo>
                    <a:pt x="1784" y="960"/>
                  </a:lnTo>
                  <a:lnTo>
                    <a:pt x="1785" y="962"/>
                  </a:lnTo>
                  <a:lnTo>
                    <a:pt x="1785" y="963"/>
                  </a:lnTo>
                  <a:lnTo>
                    <a:pt x="1785" y="964"/>
                  </a:lnTo>
                  <a:lnTo>
                    <a:pt x="1785" y="965"/>
                  </a:lnTo>
                  <a:lnTo>
                    <a:pt x="1786" y="965"/>
                  </a:lnTo>
                  <a:lnTo>
                    <a:pt x="1786" y="966"/>
                  </a:lnTo>
                  <a:lnTo>
                    <a:pt x="1786" y="967"/>
                  </a:lnTo>
                  <a:lnTo>
                    <a:pt x="1786" y="968"/>
                  </a:lnTo>
                  <a:lnTo>
                    <a:pt x="1786" y="969"/>
                  </a:lnTo>
                  <a:lnTo>
                    <a:pt x="1786" y="971"/>
                  </a:lnTo>
                  <a:lnTo>
                    <a:pt x="1786" y="972"/>
                  </a:lnTo>
                  <a:lnTo>
                    <a:pt x="1785" y="972"/>
                  </a:lnTo>
                  <a:lnTo>
                    <a:pt x="1784" y="972"/>
                  </a:lnTo>
                  <a:lnTo>
                    <a:pt x="1783" y="972"/>
                  </a:lnTo>
                  <a:lnTo>
                    <a:pt x="1783" y="973"/>
                  </a:lnTo>
                  <a:lnTo>
                    <a:pt x="1782" y="973"/>
                  </a:lnTo>
                  <a:lnTo>
                    <a:pt x="1783" y="974"/>
                  </a:lnTo>
                  <a:lnTo>
                    <a:pt x="1783" y="976"/>
                  </a:lnTo>
                  <a:lnTo>
                    <a:pt x="1784" y="976"/>
                  </a:lnTo>
                  <a:lnTo>
                    <a:pt x="1783" y="977"/>
                  </a:lnTo>
                  <a:lnTo>
                    <a:pt x="1783" y="979"/>
                  </a:lnTo>
                  <a:lnTo>
                    <a:pt x="1782" y="979"/>
                  </a:lnTo>
                  <a:lnTo>
                    <a:pt x="1782" y="980"/>
                  </a:lnTo>
                  <a:lnTo>
                    <a:pt x="1782" y="981"/>
                  </a:lnTo>
                  <a:lnTo>
                    <a:pt x="1782" y="982"/>
                  </a:lnTo>
                  <a:lnTo>
                    <a:pt x="1782" y="983"/>
                  </a:lnTo>
                  <a:lnTo>
                    <a:pt x="1780" y="984"/>
                  </a:lnTo>
                  <a:lnTo>
                    <a:pt x="1778" y="984"/>
                  </a:lnTo>
                  <a:lnTo>
                    <a:pt x="1777" y="985"/>
                  </a:lnTo>
                  <a:lnTo>
                    <a:pt x="1776" y="985"/>
                  </a:lnTo>
                  <a:lnTo>
                    <a:pt x="1775" y="985"/>
                  </a:lnTo>
                  <a:lnTo>
                    <a:pt x="1774" y="985"/>
                  </a:lnTo>
                  <a:lnTo>
                    <a:pt x="1774" y="986"/>
                  </a:lnTo>
                  <a:lnTo>
                    <a:pt x="1775" y="986"/>
                  </a:lnTo>
                  <a:lnTo>
                    <a:pt x="1775" y="988"/>
                  </a:lnTo>
                  <a:lnTo>
                    <a:pt x="1776" y="988"/>
                  </a:lnTo>
                  <a:lnTo>
                    <a:pt x="1776" y="989"/>
                  </a:lnTo>
                  <a:lnTo>
                    <a:pt x="1777" y="989"/>
                  </a:lnTo>
                  <a:lnTo>
                    <a:pt x="1777" y="990"/>
                  </a:lnTo>
                  <a:lnTo>
                    <a:pt x="1779" y="989"/>
                  </a:lnTo>
                  <a:lnTo>
                    <a:pt x="1782" y="988"/>
                  </a:lnTo>
                  <a:lnTo>
                    <a:pt x="1783" y="988"/>
                  </a:lnTo>
                  <a:lnTo>
                    <a:pt x="1782" y="989"/>
                  </a:lnTo>
                  <a:lnTo>
                    <a:pt x="1782" y="990"/>
                  </a:lnTo>
                  <a:lnTo>
                    <a:pt x="1779" y="991"/>
                  </a:lnTo>
                  <a:lnTo>
                    <a:pt x="1778" y="992"/>
                  </a:lnTo>
                  <a:lnTo>
                    <a:pt x="1779" y="992"/>
                  </a:lnTo>
                  <a:lnTo>
                    <a:pt x="1780" y="991"/>
                  </a:lnTo>
                  <a:lnTo>
                    <a:pt x="1782" y="991"/>
                  </a:lnTo>
                  <a:lnTo>
                    <a:pt x="1783" y="990"/>
                  </a:lnTo>
                  <a:lnTo>
                    <a:pt x="1783" y="989"/>
                  </a:lnTo>
                  <a:lnTo>
                    <a:pt x="1784" y="989"/>
                  </a:lnTo>
                  <a:lnTo>
                    <a:pt x="1784" y="988"/>
                  </a:lnTo>
                  <a:lnTo>
                    <a:pt x="1784" y="986"/>
                  </a:lnTo>
                  <a:lnTo>
                    <a:pt x="1784" y="988"/>
                  </a:lnTo>
                  <a:lnTo>
                    <a:pt x="1785" y="989"/>
                  </a:lnTo>
                  <a:lnTo>
                    <a:pt x="1785" y="990"/>
                  </a:lnTo>
                  <a:lnTo>
                    <a:pt x="1786" y="993"/>
                  </a:lnTo>
                  <a:lnTo>
                    <a:pt x="1785" y="993"/>
                  </a:lnTo>
                  <a:lnTo>
                    <a:pt x="1784" y="994"/>
                  </a:lnTo>
                  <a:lnTo>
                    <a:pt x="1785" y="994"/>
                  </a:lnTo>
                  <a:lnTo>
                    <a:pt x="1785" y="993"/>
                  </a:lnTo>
                  <a:lnTo>
                    <a:pt x="1785" y="994"/>
                  </a:lnTo>
                  <a:lnTo>
                    <a:pt x="1786" y="996"/>
                  </a:lnTo>
                  <a:lnTo>
                    <a:pt x="1786" y="997"/>
                  </a:lnTo>
                  <a:lnTo>
                    <a:pt x="1786" y="998"/>
                  </a:lnTo>
                  <a:lnTo>
                    <a:pt x="1786" y="999"/>
                  </a:lnTo>
                  <a:lnTo>
                    <a:pt x="1785" y="998"/>
                  </a:lnTo>
                  <a:lnTo>
                    <a:pt x="1784" y="998"/>
                  </a:lnTo>
                  <a:lnTo>
                    <a:pt x="1783" y="997"/>
                  </a:lnTo>
                  <a:lnTo>
                    <a:pt x="1782" y="998"/>
                  </a:lnTo>
                  <a:lnTo>
                    <a:pt x="1784" y="998"/>
                  </a:lnTo>
                  <a:lnTo>
                    <a:pt x="1784" y="999"/>
                  </a:lnTo>
                  <a:lnTo>
                    <a:pt x="1785" y="999"/>
                  </a:lnTo>
                  <a:lnTo>
                    <a:pt x="1785" y="1000"/>
                  </a:lnTo>
                  <a:lnTo>
                    <a:pt x="1786" y="1000"/>
                  </a:lnTo>
                  <a:lnTo>
                    <a:pt x="1786" y="1001"/>
                  </a:lnTo>
                  <a:lnTo>
                    <a:pt x="1787" y="1001"/>
                  </a:lnTo>
                  <a:lnTo>
                    <a:pt x="1788" y="1002"/>
                  </a:lnTo>
                  <a:lnTo>
                    <a:pt x="1789" y="1002"/>
                  </a:lnTo>
                  <a:lnTo>
                    <a:pt x="1791" y="1002"/>
                  </a:lnTo>
                  <a:lnTo>
                    <a:pt x="1791" y="1001"/>
                  </a:lnTo>
                  <a:lnTo>
                    <a:pt x="1791" y="1000"/>
                  </a:lnTo>
                  <a:lnTo>
                    <a:pt x="1791" y="1001"/>
                  </a:lnTo>
                  <a:lnTo>
                    <a:pt x="1792" y="1002"/>
                  </a:lnTo>
                  <a:lnTo>
                    <a:pt x="1792" y="1004"/>
                  </a:lnTo>
                  <a:lnTo>
                    <a:pt x="1792" y="1002"/>
                  </a:lnTo>
                  <a:lnTo>
                    <a:pt x="1793" y="1002"/>
                  </a:lnTo>
                  <a:lnTo>
                    <a:pt x="1793" y="1004"/>
                  </a:lnTo>
                  <a:lnTo>
                    <a:pt x="1793" y="1002"/>
                  </a:lnTo>
                  <a:lnTo>
                    <a:pt x="1794" y="1004"/>
                  </a:lnTo>
                  <a:lnTo>
                    <a:pt x="1794" y="1005"/>
                  </a:lnTo>
                  <a:lnTo>
                    <a:pt x="1794" y="1004"/>
                  </a:lnTo>
                  <a:lnTo>
                    <a:pt x="1795" y="1004"/>
                  </a:lnTo>
                  <a:lnTo>
                    <a:pt x="1795" y="1002"/>
                  </a:lnTo>
                  <a:lnTo>
                    <a:pt x="1796" y="1002"/>
                  </a:lnTo>
                  <a:lnTo>
                    <a:pt x="1795" y="1002"/>
                  </a:lnTo>
                  <a:lnTo>
                    <a:pt x="1795" y="1001"/>
                  </a:lnTo>
                  <a:lnTo>
                    <a:pt x="1795" y="1000"/>
                  </a:lnTo>
                  <a:lnTo>
                    <a:pt x="1794" y="1000"/>
                  </a:lnTo>
                  <a:lnTo>
                    <a:pt x="1795" y="1000"/>
                  </a:lnTo>
                  <a:lnTo>
                    <a:pt x="1795" y="999"/>
                  </a:lnTo>
                  <a:lnTo>
                    <a:pt x="1794" y="998"/>
                  </a:lnTo>
                  <a:lnTo>
                    <a:pt x="1794" y="997"/>
                  </a:lnTo>
                  <a:lnTo>
                    <a:pt x="1793" y="997"/>
                  </a:lnTo>
                  <a:lnTo>
                    <a:pt x="1793" y="996"/>
                  </a:lnTo>
                  <a:lnTo>
                    <a:pt x="1793" y="994"/>
                  </a:lnTo>
                  <a:lnTo>
                    <a:pt x="1793" y="993"/>
                  </a:lnTo>
                  <a:lnTo>
                    <a:pt x="1792" y="993"/>
                  </a:lnTo>
                  <a:lnTo>
                    <a:pt x="1792" y="992"/>
                  </a:lnTo>
                  <a:lnTo>
                    <a:pt x="1792" y="991"/>
                  </a:lnTo>
                  <a:lnTo>
                    <a:pt x="1792" y="990"/>
                  </a:lnTo>
                  <a:lnTo>
                    <a:pt x="1793" y="989"/>
                  </a:lnTo>
                  <a:lnTo>
                    <a:pt x="1792" y="989"/>
                  </a:lnTo>
                  <a:lnTo>
                    <a:pt x="1792" y="988"/>
                  </a:lnTo>
                  <a:lnTo>
                    <a:pt x="1792" y="986"/>
                  </a:lnTo>
                  <a:lnTo>
                    <a:pt x="1792" y="985"/>
                  </a:lnTo>
                  <a:lnTo>
                    <a:pt x="1792" y="984"/>
                  </a:lnTo>
                  <a:lnTo>
                    <a:pt x="1792" y="983"/>
                  </a:lnTo>
                  <a:lnTo>
                    <a:pt x="1792" y="982"/>
                  </a:lnTo>
                  <a:lnTo>
                    <a:pt x="1793" y="981"/>
                  </a:lnTo>
                  <a:lnTo>
                    <a:pt x="1793" y="980"/>
                  </a:lnTo>
                  <a:lnTo>
                    <a:pt x="1794" y="981"/>
                  </a:lnTo>
                  <a:lnTo>
                    <a:pt x="1794" y="980"/>
                  </a:lnTo>
                  <a:lnTo>
                    <a:pt x="1795" y="980"/>
                  </a:lnTo>
                  <a:lnTo>
                    <a:pt x="1795" y="979"/>
                  </a:lnTo>
                  <a:lnTo>
                    <a:pt x="1795" y="976"/>
                  </a:lnTo>
                  <a:lnTo>
                    <a:pt x="1795" y="974"/>
                  </a:lnTo>
                  <a:lnTo>
                    <a:pt x="1797" y="974"/>
                  </a:lnTo>
                  <a:lnTo>
                    <a:pt x="1797" y="975"/>
                  </a:lnTo>
                  <a:lnTo>
                    <a:pt x="1796" y="975"/>
                  </a:lnTo>
                  <a:lnTo>
                    <a:pt x="1796" y="976"/>
                  </a:lnTo>
                  <a:lnTo>
                    <a:pt x="1797" y="977"/>
                  </a:lnTo>
                  <a:lnTo>
                    <a:pt x="1797" y="979"/>
                  </a:lnTo>
                  <a:lnTo>
                    <a:pt x="1797" y="980"/>
                  </a:lnTo>
                  <a:lnTo>
                    <a:pt x="1797" y="981"/>
                  </a:lnTo>
                  <a:lnTo>
                    <a:pt x="1797" y="982"/>
                  </a:lnTo>
                  <a:lnTo>
                    <a:pt x="1797" y="983"/>
                  </a:lnTo>
                  <a:lnTo>
                    <a:pt x="1797" y="984"/>
                  </a:lnTo>
                  <a:lnTo>
                    <a:pt x="1799" y="984"/>
                  </a:lnTo>
                  <a:lnTo>
                    <a:pt x="1799" y="985"/>
                  </a:lnTo>
                  <a:lnTo>
                    <a:pt x="1799" y="986"/>
                  </a:lnTo>
                  <a:lnTo>
                    <a:pt x="1799" y="988"/>
                  </a:lnTo>
                  <a:lnTo>
                    <a:pt x="1799" y="989"/>
                  </a:lnTo>
                  <a:lnTo>
                    <a:pt x="1799" y="990"/>
                  </a:lnTo>
                  <a:lnTo>
                    <a:pt x="1799" y="991"/>
                  </a:lnTo>
                  <a:lnTo>
                    <a:pt x="1799" y="992"/>
                  </a:lnTo>
                  <a:lnTo>
                    <a:pt x="1800" y="992"/>
                  </a:lnTo>
                  <a:lnTo>
                    <a:pt x="1800" y="991"/>
                  </a:lnTo>
                  <a:lnTo>
                    <a:pt x="1800" y="992"/>
                  </a:lnTo>
                  <a:lnTo>
                    <a:pt x="1801" y="992"/>
                  </a:lnTo>
                  <a:lnTo>
                    <a:pt x="1801" y="993"/>
                  </a:lnTo>
                  <a:lnTo>
                    <a:pt x="1801" y="994"/>
                  </a:lnTo>
                  <a:lnTo>
                    <a:pt x="1801" y="996"/>
                  </a:lnTo>
                  <a:lnTo>
                    <a:pt x="1800" y="996"/>
                  </a:lnTo>
                  <a:lnTo>
                    <a:pt x="1800" y="997"/>
                  </a:lnTo>
                  <a:lnTo>
                    <a:pt x="1801" y="997"/>
                  </a:lnTo>
                  <a:lnTo>
                    <a:pt x="1801" y="996"/>
                  </a:lnTo>
                  <a:lnTo>
                    <a:pt x="1801" y="997"/>
                  </a:lnTo>
                  <a:lnTo>
                    <a:pt x="1802" y="997"/>
                  </a:lnTo>
                  <a:lnTo>
                    <a:pt x="1802" y="996"/>
                  </a:lnTo>
                  <a:lnTo>
                    <a:pt x="1802" y="997"/>
                  </a:lnTo>
                  <a:lnTo>
                    <a:pt x="1802" y="998"/>
                  </a:lnTo>
                  <a:lnTo>
                    <a:pt x="1803" y="997"/>
                  </a:lnTo>
                  <a:lnTo>
                    <a:pt x="1804" y="998"/>
                  </a:lnTo>
                  <a:lnTo>
                    <a:pt x="1804" y="999"/>
                  </a:lnTo>
                  <a:lnTo>
                    <a:pt x="1804" y="1000"/>
                  </a:lnTo>
                  <a:lnTo>
                    <a:pt x="1804" y="999"/>
                  </a:lnTo>
                  <a:lnTo>
                    <a:pt x="1805" y="998"/>
                  </a:lnTo>
                  <a:lnTo>
                    <a:pt x="1805" y="999"/>
                  </a:lnTo>
                  <a:lnTo>
                    <a:pt x="1805" y="1000"/>
                  </a:lnTo>
                  <a:lnTo>
                    <a:pt x="1805" y="1001"/>
                  </a:lnTo>
                  <a:lnTo>
                    <a:pt x="1805" y="1000"/>
                  </a:lnTo>
                  <a:lnTo>
                    <a:pt x="1806" y="1000"/>
                  </a:lnTo>
                  <a:lnTo>
                    <a:pt x="1806" y="998"/>
                  </a:lnTo>
                  <a:lnTo>
                    <a:pt x="1808" y="997"/>
                  </a:lnTo>
                  <a:lnTo>
                    <a:pt x="1808" y="994"/>
                  </a:lnTo>
                  <a:lnTo>
                    <a:pt x="1809" y="993"/>
                  </a:lnTo>
                  <a:lnTo>
                    <a:pt x="1809" y="992"/>
                  </a:lnTo>
                  <a:lnTo>
                    <a:pt x="1809" y="991"/>
                  </a:lnTo>
                  <a:lnTo>
                    <a:pt x="1808" y="991"/>
                  </a:lnTo>
                  <a:lnTo>
                    <a:pt x="1808" y="990"/>
                  </a:lnTo>
                  <a:lnTo>
                    <a:pt x="1808" y="989"/>
                  </a:lnTo>
                  <a:lnTo>
                    <a:pt x="1806" y="985"/>
                  </a:lnTo>
                  <a:lnTo>
                    <a:pt x="1805" y="984"/>
                  </a:lnTo>
                  <a:lnTo>
                    <a:pt x="1805" y="983"/>
                  </a:lnTo>
                  <a:lnTo>
                    <a:pt x="1806" y="983"/>
                  </a:lnTo>
                  <a:lnTo>
                    <a:pt x="1806" y="984"/>
                  </a:lnTo>
                  <a:lnTo>
                    <a:pt x="1808" y="983"/>
                  </a:lnTo>
                  <a:lnTo>
                    <a:pt x="1808" y="984"/>
                  </a:lnTo>
                  <a:lnTo>
                    <a:pt x="1809" y="985"/>
                  </a:lnTo>
                  <a:lnTo>
                    <a:pt x="1810" y="986"/>
                  </a:lnTo>
                  <a:lnTo>
                    <a:pt x="1811" y="986"/>
                  </a:lnTo>
                  <a:lnTo>
                    <a:pt x="1812" y="988"/>
                  </a:lnTo>
                  <a:lnTo>
                    <a:pt x="1812" y="989"/>
                  </a:lnTo>
                  <a:lnTo>
                    <a:pt x="1812" y="990"/>
                  </a:lnTo>
                  <a:lnTo>
                    <a:pt x="1813" y="990"/>
                  </a:lnTo>
                  <a:lnTo>
                    <a:pt x="1814" y="990"/>
                  </a:lnTo>
                  <a:close/>
                  <a:moveTo>
                    <a:pt x="84" y="1074"/>
                  </a:moveTo>
                  <a:lnTo>
                    <a:pt x="84" y="1075"/>
                  </a:lnTo>
                  <a:lnTo>
                    <a:pt x="84" y="1076"/>
                  </a:lnTo>
                  <a:lnTo>
                    <a:pt x="83" y="1077"/>
                  </a:lnTo>
                  <a:lnTo>
                    <a:pt x="82" y="1077"/>
                  </a:lnTo>
                  <a:lnTo>
                    <a:pt x="82" y="1076"/>
                  </a:lnTo>
                  <a:lnTo>
                    <a:pt x="82" y="1075"/>
                  </a:lnTo>
                  <a:lnTo>
                    <a:pt x="81" y="1075"/>
                  </a:lnTo>
                  <a:lnTo>
                    <a:pt x="80" y="1074"/>
                  </a:lnTo>
                  <a:lnTo>
                    <a:pt x="80" y="1073"/>
                  </a:lnTo>
                  <a:lnTo>
                    <a:pt x="80" y="1072"/>
                  </a:lnTo>
                  <a:lnTo>
                    <a:pt x="81" y="1072"/>
                  </a:lnTo>
                  <a:lnTo>
                    <a:pt x="80" y="1069"/>
                  </a:lnTo>
                  <a:lnTo>
                    <a:pt x="81" y="1068"/>
                  </a:lnTo>
                  <a:lnTo>
                    <a:pt x="81" y="1067"/>
                  </a:lnTo>
                  <a:lnTo>
                    <a:pt x="82" y="1066"/>
                  </a:lnTo>
                  <a:lnTo>
                    <a:pt x="84" y="1066"/>
                  </a:lnTo>
                  <a:lnTo>
                    <a:pt x="86" y="1066"/>
                  </a:lnTo>
                  <a:lnTo>
                    <a:pt x="86" y="1067"/>
                  </a:lnTo>
                  <a:lnTo>
                    <a:pt x="86" y="1068"/>
                  </a:lnTo>
                  <a:lnTo>
                    <a:pt x="84" y="1068"/>
                  </a:lnTo>
                  <a:lnTo>
                    <a:pt x="86" y="1069"/>
                  </a:lnTo>
                  <a:lnTo>
                    <a:pt x="86" y="1071"/>
                  </a:lnTo>
                  <a:lnTo>
                    <a:pt x="86" y="1073"/>
                  </a:lnTo>
                  <a:lnTo>
                    <a:pt x="84" y="1074"/>
                  </a:lnTo>
                  <a:close/>
                  <a:moveTo>
                    <a:pt x="1670" y="888"/>
                  </a:moveTo>
                  <a:lnTo>
                    <a:pt x="1668" y="888"/>
                  </a:lnTo>
                  <a:lnTo>
                    <a:pt x="1667" y="888"/>
                  </a:lnTo>
                  <a:lnTo>
                    <a:pt x="1667" y="887"/>
                  </a:lnTo>
                  <a:lnTo>
                    <a:pt x="1667" y="885"/>
                  </a:lnTo>
                  <a:lnTo>
                    <a:pt x="1667" y="884"/>
                  </a:lnTo>
                  <a:lnTo>
                    <a:pt x="1667" y="883"/>
                  </a:lnTo>
                  <a:lnTo>
                    <a:pt x="1668" y="882"/>
                  </a:lnTo>
                  <a:lnTo>
                    <a:pt x="1668" y="883"/>
                  </a:lnTo>
                  <a:lnTo>
                    <a:pt x="1668" y="884"/>
                  </a:lnTo>
                  <a:lnTo>
                    <a:pt x="1670" y="887"/>
                  </a:lnTo>
                  <a:lnTo>
                    <a:pt x="1670" y="888"/>
                  </a:lnTo>
                  <a:close/>
                  <a:moveTo>
                    <a:pt x="84" y="1059"/>
                  </a:moveTo>
                  <a:lnTo>
                    <a:pt x="83" y="1060"/>
                  </a:lnTo>
                  <a:lnTo>
                    <a:pt x="82" y="1059"/>
                  </a:lnTo>
                  <a:lnTo>
                    <a:pt x="82" y="1058"/>
                  </a:lnTo>
                  <a:lnTo>
                    <a:pt x="83" y="1058"/>
                  </a:lnTo>
                  <a:lnTo>
                    <a:pt x="83" y="1057"/>
                  </a:lnTo>
                  <a:lnTo>
                    <a:pt x="83" y="1056"/>
                  </a:lnTo>
                  <a:lnTo>
                    <a:pt x="84" y="1056"/>
                  </a:lnTo>
                  <a:lnTo>
                    <a:pt x="86" y="1055"/>
                  </a:lnTo>
                  <a:lnTo>
                    <a:pt x="87" y="1053"/>
                  </a:lnTo>
                  <a:lnTo>
                    <a:pt x="88" y="1053"/>
                  </a:lnTo>
                  <a:lnTo>
                    <a:pt x="89" y="1053"/>
                  </a:lnTo>
                  <a:lnTo>
                    <a:pt x="90" y="1053"/>
                  </a:lnTo>
                  <a:lnTo>
                    <a:pt x="90" y="1055"/>
                  </a:lnTo>
                  <a:lnTo>
                    <a:pt x="91" y="1055"/>
                  </a:lnTo>
                  <a:lnTo>
                    <a:pt x="90" y="1056"/>
                  </a:lnTo>
                  <a:lnTo>
                    <a:pt x="90" y="1057"/>
                  </a:lnTo>
                  <a:lnTo>
                    <a:pt x="89" y="1057"/>
                  </a:lnTo>
                  <a:lnTo>
                    <a:pt x="89" y="1059"/>
                  </a:lnTo>
                  <a:lnTo>
                    <a:pt x="88" y="1059"/>
                  </a:lnTo>
                  <a:lnTo>
                    <a:pt x="87" y="1061"/>
                  </a:lnTo>
                  <a:lnTo>
                    <a:pt x="86" y="1061"/>
                  </a:lnTo>
                  <a:lnTo>
                    <a:pt x="86" y="1063"/>
                  </a:lnTo>
                  <a:lnTo>
                    <a:pt x="86" y="1064"/>
                  </a:lnTo>
                  <a:lnTo>
                    <a:pt x="84" y="1064"/>
                  </a:lnTo>
                  <a:lnTo>
                    <a:pt x="83" y="1064"/>
                  </a:lnTo>
                  <a:lnTo>
                    <a:pt x="82" y="1064"/>
                  </a:lnTo>
                  <a:lnTo>
                    <a:pt x="83" y="1064"/>
                  </a:lnTo>
                  <a:lnTo>
                    <a:pt x="83" y="1063"/>
                  </a:lnTo>
                  <a:lnTo>
                    <a:pt x="84" y="1061"/>
                  </a:lnTo>
                  <a:lnTo>
                    <a:pt x="84" y="1060"/>
                  </a:lnTo>
                  <a:lnTo>
                    <a:pt x="84" y="1059"/>
                  </a:lnTo>
                  <a:close/>
                  <a:moveTo>
                    <a:pt x="28" y="1026"/>
                  </a:moveTo>
                  <a:lnTo>
                    <a:pt x="29" y="1027"/>
                  </a:lnTo>
                  <a:lnTo>
                    <a:pt x="29" y="1029"/>
                  </a:lnTo>
                  <a:lnTo>
                    <a:pt x="28" y="1029"/>
                  </a:lnTo>
                  <a:lnTo>
                    <a:pt x="27" y="1029"/>
                  </a:lnTo>
                  <a:lnTo>
                    <a:pt x="27" y="1027"/>
                  </a:lnTo>
                  <a:lnTo>
                    <a:pt x="26" y="1027"/>
                  </a:lnTo>
                  <a:lnTo>
                    <a:pt x="26" y="1029"/>
                  </a:lnTo>
                  <a:lnTo>
                    <a:pt x="27" y="1030"/>
                  </a:lnTo>
                  <a:lnTo>
                    <a:pt x="26" y="1030"/>
                  </a:lnTo>
                  <a:lnTo>
                    <a:pt x="26" y="1031"/>
                  </a:lnTo>
                  <a:lnTo>
                    <a:pt x="26" y="1032"/>
                  </a:lnTo>
                  <a:lnTo>
                    <a:pt x="24" y="1032"/>
                  </a:lnTo>
                  <a:lnTo>
                    <a:pt x="24" y="1031"/>
                  </a:lnTo>
                  <a:lnTo>
                    <a:pt x="24" y="1030"/>
                  </a:lnTo>
                  <a:lnTo>
                    <a:pt x="24" y="1029"/>
                  </a:lnTo>
                  <a:lnTo>
                    <a:pt x="26" y="1029"/>
                  </a:lnTo>
                  <a:lnTo>
                    <a:pt x="24" y="1029"/>
                  </a:lnTo>
                  <a:lnTo>
                    <a:pt x="24" y="1027"/>
                  </a:lnTo>
                  <a:lnTo>
                    <a:pt x="26" y="1027"/>
                  </a:lnTo>
                  <a:lnTo>
                    <a:pt x="26" y="1026"/>
                  </a:lnTo>
                  <a:lnTo>
                    <a:pt x="26" y="1025"/>
                  </a:lnTo>
                  <a:lnTo>
                    <a:pt x="27" y="1024"/>
                  </a:lnTo>
                  <a:lnTo>
                    <a:pt x="27" y="1025"/>
                  </a:lnTo>
                  <a:lnTo>
                    <a:pt x="28" y="1025"/>
                  </a:lnTo>
                  <a:lnTo>
                    <a:pt x="27" y="1025"/>
                  </a:lnTo>
                  <a:lnTo>
                    <a:pt x="28" y="1026"/>
                  </a:lnTo>
                  <a:close/>
                  <a:moveTo>
                    <a:pt x="92" y="1051"/>
                  </a:moveTo>
                  <a:lnTo>
                    <a:pt x="93" y="1051"/>
                  </a:lnTo>
                  <a:lnTo>
                    <a:pt x="93" y="1052"/>
                  </a:lnTo>
                  <a:lnTo>
                    <a:pt x="92" y="1052"/>
                  </a:lnTo>
                  <a:lnTo>
                    <a:pt x="92" y="1053"/>
                  </a:lnTo>
                  <a:lnTo>
                    <a:pt x="91" y="1053"/>
                  </a:lnTo>
                  <a:lnTo>
                    <a:pt x="90" y="1052"/>
                  </a:lnTo>
                  <a:lnTo>
                    <a:pt x="89" y="1052"/>
                  </a:lnTo>
                  <a:lnTo>
                    <a:pt x="89" y="1053"/>
                  </a:lnTo>
                  <a:lnTo>
                    <a:pt x="89" y="1052"/>
                  </a:lnTo>
                  <a:lnTo>
                    <a:pt x="88" y="1052"/>
                  </a:lnTo>
                  <a:lnTo>
                    <a:pt x="88" y="1051"/>
                  </a:lnTo>
                  <a:lnTo>
                    <a:pt x="89" y="1051"/>
                  </a:lnTo>
                  <a:lnTo>
                    <a:pt x="89" y="1050"/>
                  </a:lnTo>
                  <a:lnTo>
                    <a:pt x="90" y="1050"/>
                  </a:lnTo>
                  <a:lnTo>
                    <a:pt x="92" y="1051"/>
                  </a:lnTo>
                  <a:close/>
                  <a:moveTo>
                    <a:pt x="84" y="1053"/>
                  </a:moveTo>
                  <a:lnTo>
                    <a:pt x="84" y="1052"/>
                  </a:lnTo>
                  <a:lnTo>
                    <a:pt x="84" y="1050"/>
                  </a:lnTo>
                  <a:lnTo>
                    <a:pt x="84" y="1049"/>
                  </a:lnTo>
                  <a:lnTo>
                    <a:pt x="86" y="1049"/>
                  </a:lnTo>
                  <a:lnTo>
                    <a:pt x="87" y="1048"/>
                  </a:lnTo>
                  <a:lnTo>
                    <a:pt x="88" y="1048"/>
                  </a:lnTo>
                  <a:lnTo>
                    <a:pt x="89" y="1048"/>
                  </a:lnTo>
                  <a:lnTo>
                    <a:pt x="87" y="1051"/>
                  </a:lnTo>
                  <a:lnTo>
                    <a:pt x="87" y="1052"/>
                  </a:lnTo>
                  <a:lnTo>
                    <a:pt x="86" y="1052"/>
                  </a:lnTo>
                  <a:lnTo>
                    <a:pt x="86" y="1053"/>
                  </a:lnTo>
                  <a:lnTo>
                    <a:pt x="84" y="1053"/>
                  </a:lnTo>
                  <a:close/>
                  <a:moveTo>
                    <a:pt x="87" y="1047"/>
                  </a:moveTo>
                  <a:lnTo>
                    <a:pt x="86" y="1048"/>
                  </a:lnTo>
                  <a:lnTo>
                    <a:pt x="84" y="1049"/>
                  </a:lnTo>
                  <a:lnTo>
                    <a:pt x="84" y="1048"/>
                  </a:lnTo>
                  <a:lnTo>
                    <a:pt x="83" y="1049"/>
                  </a:lnTo>
                  <a:lnTo>
                    <a:pt x="83" y="1050"/>
                  </a:lnTo>
                  <a:lnTo>
                    <a:pt x="82" y="1050"/>
                  </a:lnTo>
                  <a:lnTo>
                    <a:pt x="82" y="1049"/>
                  </a:lnTo>
                  <a:lnTo>
                    <a:pt x="83" y="1049"/>
                  </a:lnTo>
                  <a:lnTo>
                    <a:pt x="83" y="1048"/>
                  </a:lnTo>
                  <a:lnTo>
                    <a:pt x="82" y="1048"/>
                  </a:lnTo>
                  <a:lnTo>
                    <a:pt x="81" y="1048"/>
                  </a:lnTo>
                  <a:lnTo>
                    <a:pt x="82" y="1048"/>
                  </a:lnTo>
                  <a:lnTo>
                    <a:pt x="82" y="1047"/>
                  </a:lnTo>
                  <a:lnTo>
                    <a:pt x="81" y="1047"/>
                  </a:lnTo>
                  <a:lnTo>
                    <a:pt x="80" y="1047"/>
                  </a:lnTo>
                  <a:lnTo>
                    <a:pt x="81" y="1046"/>
                  </a:lnTo>
                  <a:lnTo>
                    <a:pt x="82" y="1046"/>
                  </a:lnTo>
                  <a:lnTo>
                    <a:pt x="82" y="1044"/>
                  </a:lnTo>
                  <a:lnTo>
                    <a:pt x="83" y="1044"/>
                  </a:lnTo>
                  <a:lnTo>
                    <a:pt x="84" y="1044"/>
                  </a:lnTo>
                  <a:lnTo>
                    <a:pt x="86" y="1044"/>
                  </a:lnTo>
                  <a:lnTo>
                    <a:pt x="87" y="1046"/>
                  </a:lnTo>
                  <a:lnTo>
                    <a:pt x="87" y="1047"/>
                  </a:lnTo>
                  <a:close/>
                  <a:moveTo>
                    <a:pt x="90" y="1047"/>
                  </a:moveTo>
                  <a:lnTo>
                    <a:pt x="89" y="1047"/>
                  </a:lnTo>
                  <a:lnTo>
                    <a:pt x="89" y="1046"/>
                  </a:lnTo>
                  <a:lnTo>
                    <a:pt x="91" y="1046"/>
                  </a:lnTo>
                  <a:lnTo>
                    <a:pt x="92" y="1044"/>
                  </a:lnTo>
                  <a:lnTo>
                    <a:pt x="92" y="1046"/>
                  </a:lnTo>
                  <a:lnTo>
                    <a:pt x="93" y="1046"/>
                  </a:lnTo>
                  <a:lnTo>
                    <a:pt x="93" y="1048"/>
                  </a:lnTo>
                  <a:lnTo>
                    <a:pt x="93" y="1049"/>
                  </a:lnTo>
                  <a:lnTo>
                    <a:pt x="93" y="1050"/>
                  </a:lnTo>
                  <a:lnTo>
                    <a:pt x="92" y="1050"/>
                  </a:lnTo>
                  <a:lnTo>
                    <a:pt x="91" y="1050"/>
                  </a:lnTo>
                  <a:lnTo>
                    <a:pt x="90" y="1049"/>
                  </a:lnTo>
                  <a:lnTo>
                    <a:pt x="90" y="1048"/>
                  </a:lnTo>
                  <a:lnTo>
                    <a:pt x="91" y="1048"/>
                  </a:lnTo>
                  <a:lnTo>
                    <a:pt x="92" y="1048"/>
                  </a:lnTo>
                  <a:lnTo>
                    <a:pt x="92" y="1047"/>
                  </a:lnTo>
                  <a:lnTo>
                    <a:pt x="91" y="1047"/>
                  </a:lnTo>
                  <a:lnTo>
                    <a:pt x="90" y="1047"/>
                  </a:lnTo>
                  <a:close/>
                  <a:moveTo>
                    <a:pt x="110" y="1047"/>
                  </a:moveTo>
                  <a:lnTo>
                    <a:pt x="110" y="1048"/>
                  </a:lnTo>
                  <a:lnTo>
                    <a:pt x="110" y="1049"/>
                  </a:lnTo>
                  <a:lnTo>
                    <a:pt x="110" y="1050"/>
                  </a:lnTo>
                  <a:lnTo>
                    <a:pt x="109" y="1051"/>
                  </a:lnTo>
                  <a:lnTo>
                    <a:pt x="108" y="1051"/>
                  </a:lnTo>
                  <a:lnTo>
                    <a:pt x="106" y="1052"/>
                  </a:lnTo>
                  <a:lnTo>
                    <a:pt x="105" y="1052"/>
                  </a:lnTo>
                  <a:lnTo>
                    <a:pt x="105" y="1051"/>
                  </a:lnTo>
                  <a:lnTo>
                    <a:pt x="104" y="1052"/>
                  </a:lnTo>
                  <a:lnTo>
                    <a:pt x="103" y="1052"/>
                  </a:lnTo>
                  <a:lnTo>
                    <a:pt x="101" y="1053"/>
                  </a:lnTo>
                  <a:lnTo>
                    <a:pt x="100" y="1052"/>
                  </a:lnTo>
                  <a:lnTo>
                    <a:pt x="100" y="1053"/>
                  </a:lnTo>
                  <a:lnTo>
                    <a:pt x="99" y="1053"/>
                  </a:lnTo>
                  <a:lnTo>
                    <a:pt x="98" y="1055"/>
                  </a:lnTo>
                  <a:lnTo>
                    <a:pt x="97" y="1056"/>
                  </a:lnTo>
                  <a:lnTo>
                    <a:pt x="96" y="1057"/>
                  </a:lnTo>
                  <a:lnTo>
                    <a:pt x="96" y="1058"/>
                  </a:lnTo>
                  <a:lnTo>
                    <a:pt x="95" y="1059"/>
                  </a:lnTo>
                  <a:lnTo>
                    <a:pt x="93" y="1059"/>
                  </a:lnTo>
                  <a:lnTo>
                    <a:pt x="92" y="1058"/>
                  </a:lnTo>
                  <a:lnTo>
                    <a:pt x="91" y="1059"/>
                  </a:lnTo>
                  <a:lnTo>
                    <a:pt x="91" y="1058"/>
                  </a:lnTo>
                  <a:lnTo>
                    <a:pt x="91" y="1057"/>
                  </a:lnTo>
                  <a:lnTo>
                    <a:pt x="92" y="1055"/>
                  </a:lnTo>
                  <a:lnTo>
                    <a:pt x="93" y="1053"/>
                  </a:lnTo>
                  <a:lnTo>
                    <a:pt x="95" y="1052"/>
                  </a:lnTo>
                  <a:lnTo>
                    <a:pt x="95" y="1051"/>
                  </a:lnTo>
                  <a:lnTo>
                    <a:pt x="96" y="1050"/>
                  </a:lnTo>
                  <a:lnTo>
                    <a:pt x="97" y="1050"/>
                  </a:lnTo>
                  <a:lnTo>
                    <a:pt x="98" y="1049"/>
                  </a:lnTo>
                  <a:lnTo>
                    <a:pt x="99" y="1049"/>
                  </a:lnTo>
                  <a:lnTo>
                    <a:pt x="99" y="1050"/>
                  </a:lnTo>
                  <a:lnTo>
                    <a:pt x="101" y="1049"/>
                  </a:lnTo>
                  <a:lnTo>
                    <a:pt x="103" y="1049"/>
                  </a:lnTo>
                  <a:lnTo>
                    <a:pt x="104" y="1049"/>
                  </a:lnTo>
                  <a:lnTo>
                    <a:pt x="105" y="1049"/>
                  </a:lnTo>
                  <a:lnTo>
                    <a:pt x="105" y="1048"/>
                  </a:lnTo>
                  <a:lnTo>
                    <a:pt x="106" y="1048"/>
                  </a:lnTo>
                  <a:lnTo>
                    <a:pt x="106" y="1047"/>
                  </a:lnTo>
                  <a:lnTo>
                    <a:pt x="107" y="1047"/>
                  </a:lnTo>
                  <a:lnTo>
                    <a:pt x="109" y="1047"/>
                  </a:lnTo>
                  <a:lnTo>
                    <a:pt x="110" y="1047"/>
                  </a:lnTo>
                  <a:close/>
                  <a:moveTo>
                    <a:pt x="82" y="1035"/>
                  </a:moveTo>
                  <a:lnTo>
                    <a:pt x="82" y="1036"/>
                  </a:lnTo>
                  <a:lnTo>
                    <a:pt x="81" y="1038"/>
                  </a:lnTo>
                  <a:lnTo>
                    <a:pt x="81" y="1040"/>
                  </a:lnTo>
                  <a:lnTo>
                    <a:pt x="80" y="1041"/>
                  </a:lnTo>
                  <a:lnTo>
                    <a:pt x="79" y="1041"/>
                  </a:lnTo>
                  <a:lnTo>
                    <a:pt x="79" y="1040"/>
                  </a:lnTo>
                  <a:lnTo>
                    <a:pt x="79" y="1039"/>
                  </a:lnTo>
                  <a:lnTo>
                    <a:pt x="79" y="1038"/>
                  </a:lnTo>
                  <a:lnTo>
                    <a:pt x="79" y="1036"/>
                  </a:lnTo>
                  <a:lnTo>
                    <a:pt x="79" y="1035"/>
                  </a:lnTo>
                  <a:lnTo>
                    <a:pt x="80" y="1034"/>
                  </a:lnTo>
                  <a:lnTo>
                    <a:pt x="80" y="1033"/>
                  </a:lnTo>
                  <a:lnTo>
                    <a:pt x="81" y="1033"/>
                  </a:lnTo>
                  <a:lnTo>
                    <a:pt x="82" y="1033"/>
                  </a:lnTo>
                  <a:lnTo>
                    <a:pt x="82" y="1034"/>
                  </a:lnTo>
                  <a:lnTo>
                    <a:pt x="81" y="1034"/>
                  </a:lnTo>
                  <a:lnTo>
                    <a:pt x="82" y="1034"/>
                  </a:lnTo>
                  <a:lnTo>
                    <a:pt x="82" y="1035"/>
                  </a:lnTo>
                  <a:close/>
                  <a:moveTo>
                    <a:pt x="86" y="1030"/>
                  </a:moveTo>
                  <a:lnTo>
                    <a:pt x="87" y="1029"/>
                  </a:lnTo>
                  <a:lnTo>
                    <a:pt x="87" y="1031"/>
                  </a:lnTo>
                  <a:lnTo>
                    <a:pt x="86" y="1035"/>
                  </a:lnTo>
                  <a:lnTo>
                    <a:pt x="86" y="1036"/>
                  </a:lnTo>
                  <a:lnTo>
                    <a:pt x="84" y="1036"/>
                  </a:lnTo>
                  <a:lnTo>
                    <a:pt x="83" y="1036"/>
                  </a:lnTo>
                  <a:lnTo>
                    <a:pt x="83" y="1035"/>
                  </a:lnTo>
                  <a:lnTo>
                    <a:pt x="83" y="1034"/>
                  </a:lnTo>
                  <a:lnTo>
                    <a:pt x="82" y="1033"/>
                  </a:lnTo>
                  <a:lnTo>
                    <a:pt x="82" y="1032"/>
                  </a:lnTo>
                  <a:lnTo>
                    <a:pt x="81" y="1032"/>
                  </a:lnTo>
                  <a:lnTo>
                    <a:pt x="81" y="1033"/>
                  </a:lnTo>
                  <a:lnTo>
                    <a:pt x="80" y="1033"/>
                  </a:lnTo>
                  <a:lnTo>
                    <a:pt x="80" y="1032"/>
                  </a:lnTo>
                  <a:lnTo>
                    <a:pt x="79" y="1031"/>
                  </a:lnTo>
                  <a:lnTo>
                    <a:pt x="80" y="1031"/>
                  </a:lnTo>
                  <a:lnTo>
                    <a:pt x="81" y="1031"/>
                  </a:lnTo>
                  <a:lnTo>
                    <a:pt x="81" y="1032"/>
                  </a:lnTo>
                  <a:lnTo>
                    <a:pt x="82" y="1032"/>
                  </a:lnTo>
                  <a:lnTo>
                    <a:pt x="81" y="1031"/>
                  </a:lnTo>
                  <a:lnTo>
                    <a:pt x="82" y="1031"/>
                  </a:lnTo>
                  <a:lnTo>
                    <a:pt x="81" y="1031"/>
                  </a:lnTo>
                  <a:lnTo>
                    <a:pt x="81" y="1030"/>
                  </a:lnTo>
                  <a:lnTo>
                    <a:pt x="82" y="1030"/>
                  </a:lnTo>
                  <a:lnTo>
                    <a:pt x="86" y="1031"/>
                  </a:lnTo>
                  <a:lnTo>
                    <a:pt x="86" y="1030"/>
                  </a:lnTo>
                  <a:close/>
                  <a:moveTo>
                    <a:pt x="26" y="1000"/>
                  </a:moveTo>
                  <a:lnTo>
                    <a:pt x="24" y="1000"/>
                  </a:lnTo>
                  <a:lnTo>
                    <a:pt x="23" y="1000"/>
                  </a:lnTo>
                  <a:lnTo>
                    <a:pt x="24" y="1000"/>
                  </a:lnTo>
                  <a:lnTo>
                    <a:pt x="24" y="1001"/>
                  </a:lnTo>
                  <a:lnTo>
                    <a:pt x="26" y="1001"/>
                  </a:lnTo>
                  <a:lnTo>
                    <a:pt x="27" y="1001"/>
                  </a:lnTo>
                  <a:lnTo>
                    <a:pt x="28" y="1001"/>
                  </a:lnTo>
                  <a:lnTo>
                    <a:pt x="28" y="1002"/>
                  </a:lnTo>
                  <a:lnTo>
                    <a:pt x="27" y="1004"/>
                  </a:lnTo>
                  <a:lnTo>
                    <a:pt x="27" y="1005"/>
                  </a:lnTo>
                  <a:lnTo>
                    <a:pt x="26" y="1005"/>
                  </a:lnTo>
                  <a:lnTo>
                    <a:pt x="26" y="1004"/>
                  </a:lnTo>
                  <a:lnTo>
                    <a:pt x="24" y="1002"/>
                  </a:lnTo>
                  <a:lnTo>
                    <a:pt x="24" y="1004"/>
                  </a:lnTo>
                  <a:lnTo>
                    <a:pt x="24" y="1005"/>
                  </a:lnTo>
                  <a:lnTo>
                    <a:pt x="23" y="1005"/>
                  </a:lnTo>
                  <a:lnTo>
                    <a:pt x="23" y="1004"/>
                  </a:lnTo>
                  <a:lnTo>
                    <a:pt x="23" y="1002"/>
                  </a:lnTo>
                  <a:lnTo>
                    <a:pt x="23" y="1001"/>
                  </a:lnTo>
                  <a:lnTo>
                    <a:pt x="23" y="1000"/>
                  </a:lnTo>
                  <a:lnTo>
                    <a:pt x="23" y="999"/>
                  </a:lnTo>
                  <a:lnTo>
                    <a:pt x="24" y="999"/>
                  </a:lnTo>
                  <a:lnTo>
                    <a:pt x="26" y="1000"/>
                  </a:lnTo>
                  <a:close/>
                  <a:moveTo>
                    <a:pt x="89" y="1039"/>
                  </a:moveTo>
                  <a:lnTo>
                    <a:pt x="87" y="1040"/>
                  </a:lnTo>
                  <a:lnTo>
                    <a:pt x="86" y="1040"/>
                  </a:lnTo>
                  <a:lnTo>
                    <a:pt x="84" y="1039"/>
                  </a:lnTo>
                  <a:lnTo>
                    <a:pt x="84" y="1038"/>
                  </a:lnTo>
                  <a:lnTo>
                    <a:pt x="86" y="1038"/>
                  </a:lnTo>
                  <a:lnTo>
                    <a:pt x="87" y="1038"/>
                  </a:lnTo>
                  <a:lnTo>
                    <a:pt x="87" y="1036"/>
                  </a:lnTo>
                  <a:lnTo>
                    <a:pt x="87" y="1035"/>
                  </a:lnTo>
                  <a:lnTo>
                    <a:pt x="88" y="1034"/>
                  </a:lnTo>
                  <a:lnTo>
                    <a:pt x="89" y="1031"/>
                  </a:lnTo>
                  <a:lnTo>
                    <a:pt x="88" y="1031"/>
                  </a:lnTo>
                  <a:lnTo>
                    <a:pt x="89" y="1031"/>
                  </a:lnTo>
                  <a:lnTo>
                    <a:pt x="89" y="1030"/>
                  </a:lnTo>
                  <a:lnTo>
                    <a:pt x="89" y="1029"/>
                  </a:lnTo>
                  <a:lnTo>
                    <a:pt x="90" y="1029"/>
                  </a:lnTo>
                  <a:lnTo>
                    <a:pt x="90" y="1027"/>
                  </a:lnTo>
                  <a:lnTo>
                    <a:pt x="90" y="1026"/>
                  </a:lnTo>
                  <a:lnTo>
                    <a:pt x="91" y="1025"/>
                  </a:lnTo>
                  <a:lnTo>
                    <a:pt x="92" y="1025"/>
                  </a:lnTo>
                  <a:lnTo>
                    <a:pt x="92" y="1026"/>
                  </a:lnTo>
                  <a:lnTo>
                    <a:pt x="91" y="1029"/>
                  </a:lnTo>
                  <a:lnTo>
                    <a:pt x="92" y="1029"/>
                  </a:lnTo>
                  <a:lnTo>
                    <a:pt x="92" y="1030"/>
                  </a:lnTo>
                  <a:lnTo>
                    <a:pt x="91" y="1030"/>
                  </a:lnTo>
                  <a:lnTo>
                    <a:pt x="91" y="1031"/>
                  </a:lnTo>
                  <a:lnTo>
                    <a:pt x="91" y="1033"/>
                  </a:lnTo>
                  <a:lnTo>
                    <a:pt x="90" y="1034"/>
                  </a:lnTo>
                  <a:lnTo>
                    <a:pt x="90" y="1035"/>
                  </a:lnTo>
                  <a:lnTo>
                    <a:pt x="90" y="1036"/>
                  </a:lnTo>
                  <a:lnTo>
                    <a:pt x="89" y="1038"/>
                  </a:lnTo>
                  <a:lnTo>
                    <a:pt x="89" y="1039"/>
                  </a:lnTo>
                  <a:close/>
                  <a:moveTo>
                    <a:pt x="79" y="1027"/>
                  </a:moveTo>
                  <a:lnTo>
                    <a:pt x="78" y="1029"/>
                  </a:lnTo>
                  <a:lnTo>
                    <a:pt x="78" y="1030"/>
                  </a:lnTo>
                  <a:lnTo>
                    <a:pt x="77" y="1031"/>
                  </a:lnTo>
                  <a:lnTo>
                    <a:pt x="75" y="1032"/>
                  </a:lnTo>
                  <a:lnTo>
                    <a:pt x="75" y="1031"/>
                  </a:lnTo>
                  <a:lnTo>
                    <a:pt x="75" y="1030"/>
                  </a:lnTo>
                  <a:lnTo>
                    <a:pt x="74" y="1030"/>
                  </a:lnTo>
                  <a:lnTo>
                    <a:pt x="74" y="1029"/>
                  </a:lnTo>
                  <a:lnTo>
                    <a:pt x="74" y="1027"/>
                  </a:lnTo>
                  <a:lnTo>
                    <a:pt x="74" y="1026"/>
                  </a:lnTo>
                  <a:lnTo>
                    <a:pt x="74" y="1025"/>
                  </a:lnTo>
                  <a:lnTo>
                    <a:pt x="73" y="1025"/>
                  </a:lnTo>
                  <a:lnTo>
                    <a:pt x="73" y="1024"/>
                  </a:lnTo>
                  <a:lnTo>
                    <a:pt x="73" y="1022"/>
                  </a:lnTo>
                  <a:lnTo>
                    <a:pt x="74" y="1023"/>
                  </a:lnTo>
                  <a:lnTo>
                    <a:pt x="74" y="1022"/>
                  </a:lnTo>
                  <a:lnTo>
                    <a:pt x="73" y="1021"/>
                  </a:lnTo>
                  <a:lnTo>
                    <a:pt x="73" y="1019"/>
                  </a:lnTo>
                  <a:lnTo>
                    <a:pt x="73" y="1018"/>
                  </a:lnTo>
                  <a:lnTo>
                    <a:pt x="74" y="1018"/>
                  </a:lnTo>
                  <a:lnTo>
                    <a:pt x="74" y="1017"/>
                  </a:lnTo>
                  <a:lnTo>
                    <a:pt x="75" y="1018"/>
                  </a:lnTo>
                  <a:lnTo>
                    <a:pt x="75" y="1019"/>
                  </a:lnTo>
                  <a:lnTo>
                    <a:pt x="77" y="1021"/>
                  </a:lnTo>
                  <a:lnTo>
                    <a:pt x="77" y="1022"/>
                  </a:lnTo>
                  <a:lnTo>
                    <a:pt x="77" y="1023"/>
                  </a:lnTo>
                  <a:lnTo>
                    <a:pt x="78" y="1026"/>
                  </a:lnTo>
                  <a:lnTo>
                    <a:pt x="79" y="1027"/>
                  </a:lnTo>
                  <a:close/>
                  <a:moveTo>
                    <a:pt x="92" y="1029"/>
                  </a:moveTo>
                  <a:lnTo>
                    <a:pt x="92" y="1027"/>
                  </a:lnTo>
                  <a:lnTo>
                    <a:pt x="93" y="1026"/>
                  </a:lnTo>
                  <a:lnTo>
                    <a:pt x="95" y="1026"/>
                  </a:lnTo>
                  <a:lnTo>
                    <a:pt x="96" y="1026"/>
                  </a:lnTo>
                  <a:lnTo>
                    <a:pt x="97" y="1025"/>
                  </a:lnTo>
                  <a:lnTo>
                    <a:pt x="97" y="1026"/>
                  </a:lnTo>
                  <a:lnTo>
                    <a:pt x="96" y="1027"/>
                  </a:lnTo>
                  <a:lnTo>
                    <a:pt x="96" y="1029"/>
                  </a:lnTo>
                  <a:lnTo>
                    <a:pt x="95" y="1029"/>
                  </a:lnTo>
                  <a:lnTo>
                    <a:pt x="95" y="1030"/>
                  </a:lnTo>
                  <a:lnTo>
                    <a:pt x="93" y="1030"/>
                  </a:lnTo>
                  <a:lnTo>
                    <a:pt x="93" y="1031"/>
                  </a:lnTo>
                  <a:lnTo>
                    <a:pt x="92" y="1032"/>
                  </a:lnTo>
                  <a:lnTo>
                    <a:pt x="91" y="1033"/>
                  </a:lnTo>
                  <a:lnTo>
                    <a:pt x="91" y="1032"/>
                  </a:lnTo>
                  <a:lnTo>
                    <a:pt x="92" y="1031"/>
                  </a:lnTo>
                  <a:lnTo>
                    <a:pt x="92" y="1030"/>
                  </a:lnTo>
                  <a:lnTo>
                    <a:pt x="92" y="1029"/>
                  </a:lnTo>
                  <a:close/>
                  <a:moveTo>
                    <a:pt x="88" y="1026"/>
                  </a:moveTo>
                  <a:lnTo>
                    <a:pt x="89" y="1025"/>
                  </a:lnTo>
                  <a:lnTo>
                    <a:pt x="89" y="1024"/>
                  </a:lnTo>
                  <a:lnTo>
                    <a:pt x="90" y="1022"/>
                  </a:lnTo>
                  <a:lnTo>
                    <a:pt x="91" y="1022"/>
                  </a:lnTo>
                  <a:lnTo>
                    <a:pt x="91" y="1023"/>
                  </a:lnTo>
                  <a:lnTo>
                    <a:pt x="91" y="1024"/>
                  </a:lnTo>
                  <a:lnTo>
                    <a:pt x="90" y="1025"/>
                  </a:lnTo>
                  <a:lnTo>
                    <a:pt x="89" y="1027"/>
                  </a:lnTo>
                  <a:lnTo>
                    <a:pt x="88" y="1029"/>
                  </a:lnTo>
                  <a:lnTo>
                    <a:pt x="88" y="1027"/>
                  </a:lnTo>
                  <a:lnTo>
                    <a:pt x="88" y="1026"/>
                  </a:lnTo>
                  <a:close/>
                  <a:moveTo>
                    <a:pt x="71" y="1008"/>
                  </a:moveTo>
                  <a:lnTo>
                    <a:pt x="71" y="1009"/>
                  </a:lnTo>
                  <a:lnTo>
                    <a:pt x="70" y="1008"/>
                  </a:lnTo>
                  <a:lnTo>
                    <a:pt x="70" y="1009"/>
                  </a:lnTo>
                  <a:lnTo>
                    <a:pt x="69" y="1009"/>
                  </a:lnTo>
                  <a:lnTo>
                    <a:pt x="70" y="1008"/>
                  </a:lnTo>
                  <a:lnTo>
                    <a:pt x="70" y="1007"/>
                  </a:lnTo>
                  <a:lnTo>
                    <a:pt x="71" y="1007"/>
                  </a:lnTo>
                  <a:lnTo>
                    <a:pt x="71" y="1008"/>
                  </a:lnTo>
                  <a:close/>
                  <a:moveTo>
                    <a:pt x="72" y="1006"/>
                  </a:moveTo>
                  <a:lnTo>
                    <a:pt x="72" y="1007"/>
                  </a:lnTo>
                  <a:lnTo>
                    <a:pt x="72" y="1008"/>
                  </a:lnTo>
                  <a:lnTo>
                    <a:pt x="72" y="1007"/>
                  </a:lnTo>
                  <a:lnTo>
                    <a:pt x="71" y="1007"/>
                  </a:lnTo>
                  <a:lnTo>
                    <a:pt x="70" y="1006"/>
                  </a:lnTo>
                  <a:lnTo>
                    <a:pt x="70" y="1005"/>
                  </a:lnTo>
                  <a:lnTo>
                    <a:pt x="71" y="1006"/>
                  </a:lnTo>
                  <a:lnTo>
                    <a:pt x="72" y="1006"/>
                  </a:lnTo>
                  <a:close/>
                  <a:moveTo>
                    <a:pt x="71" y="1002"/>
                  </a:moveTo>
                  <a:lnTo>
                    <a:pt x="71" y="1004"/>
                  </a:lnTo>
                  <a:lnTo>
                    <a:pt x="72" y="1005"/>
                  </a:lnTo>
                  <a:lnTo>
                    <a:pt x="72" y="1006"/>
                  </a:lnTo>
                  <a:lnTo>
                    <a:pt x="71" y="1006"/>
                  </a:lnTo>
                  <a:lnTo>
                    <a:pt x="70" y="1005"/>
                  </a:lnTo>
                  <a:lnTo>
                    <a:pt x="70" y="1004"/>
                  </a:lnTo>
                  <a:lnTo>
                    <a:pt x="70" y="1002"/>
                  </a:lnTo>
                  <a:lnTo>
                    <a:pt x="71" y="1002"/>
                  </a:lnTo>
                  <a:close/>
                  <a:moveTo>
                    <a:pt x="77" y="1009"/>
                  </a:moveTo>
                  <a:lnTo>
                    <a:pt x="77" y="1010"/>
                  </a:lnTo>
                  <a:lnTo>
                    <a:pt x="77" y="1011"/>
                  </a:lnTo>
                  <a:lnTo>
                    <a:pt x="75" y="1011"/>
                  </a:lnTo>
                  <a:lnTo>
                    <a:pt x="74" y="1010"/>
                  </a:lnTo>
                  <a:lnTo>
                    <a:pt x="74" y="1009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6"/>
                  </a:lnTo>
                  <a:lnTo>
                    <a:pt x="74" y="1005"/>
                  </a:lnTo>
                  <a:lnTo>
                    <a:pt x="73" y="1006"/>
                  </a:lnTo>
                  <a:lnTo>
                    <a:pt x="73" y="1005"/>
                  </a:lnTo>
                  <a:lnTo>
                    <a:pt x="74" y="1005"/>
                  </a:lnTo>
                  <a:lnTo>
                    <a:pt x="74" y="1004"/>
                  </a:lnTo>
                  <a:lnTo>
                    <a:pt x="73" y="1004"/>
                  </a:lnTo>
                  <a:lnTo>
                    <a:pt x="73" y="1002"/>
                  </a:lnTo>
                  <a:lnTo>
                    <a:pt x="74" y="1002"/>
                  </a:lnTo>
                  <a:lnTo>
                    <a:pt x="75" y="1002"/>
                  </a:lnTo>
                  <a:lnTo>
                    <a:pt x="75" y="1004"/>
                  </a:lnTo>
                  <a:lnTo>
                    <a:pt x="77" y="1005"/>
                  </a:lnTo>
                  <a:lnTo>
                    <a:pt x="77" y="1007"/>
                  </a:lnTo>
                  <a:lnTo>
                    <a:pt x="77" y="1008"/>
                  </a:lnTo>
                  <a:lnTo>
                    <a:pt x="77" y="1009"/>
                  </a:lnTo>
                  <a:close/>
                  <a:moveTo>
                    <a:pt x="27" y="1024"/>
                  </a:moveTo>
                  <a:lnTo>
                    <a:pt x="27" y="1023"/>
                  </a:lnTo>
                  <a:lnTo>
                    <a:pt x="27" y="1022"/>
                  </a:lnTo>
                  <a:lnTo>
                    <a:pt x="27" y="1023"/>
                  </a:lnTo>
                  <a:lnTo>
                    <a:pt x="26" y="1024"/>
                  </a:lnTo>
                  <a:lnTo>
                    <a:pt x="24" y="1025"/>
                  </a:lnTo>
                  <a:lnTo>
                    <a:pt x="24" y="1024"/>
                  </a:lnTo>
                  <a:lnTo>
                    <a:pt x="24" y="1023"/>
                  </a:lnTo>
                  <a:lnTo>
                    <a:pt x="24" y="1022"/>
                  </a:lnTo>
                  <a:lnTo>
                    <a:pt x="26" y="1022"/>
                  </a:lnTo>
                  <a:lnTo>
                    <a:pt x="24" y="1021"/>
                  </a:lnTo>
                  <a:lnTo>
                    <a:pt x="24" y="1019"/>
                  </a:lnTo>
                  <a:lnTo>
                    <a:pt x="24" y="1023"/>
                  </a:lnTo>
                  <a:lnTo>
                    <a:pt x="23" y="1024"/>
                  </a:lnTo>
                  <a:lnTo>
                    <a:pt x="22" y="1024"/>
                  </a:lnTo>
                  <a:lnTo>
                    <a:pt x="22" y="1023"/>
                  </a:lnTo>
                  <a:lnTo>
                    <a:pt x="23" y="1022"/>
                  </a:lnTo>
                  <a:lnTo>
                    <a:pt x="23" y="1021"/>
                  </a:lnTo>
                  <a:lnTo>
                    <a:pt x="23" y="1019"/>
                  </a:lnTo>
                  <a:lnTo>
                    <a:pt x="22" y="1021"/>
                  </a:lnTo>
                  <a:lnTo>
                    <a:pt x="21" y="1019"/>
                  </a:lnTo>
                  <a:lnTo>
                    <a:pt x="21" y="1018"/>
                  </a:lnTo>
                  <a:lnTo>
                    <a:pt x="21" y="1017"/>
                  </a:lnTo>
                  <a:lnTo>
                    <a:pt x="21" y="1016"/>
                  </a:lnTo>
                  <a:lnTo>
                    <a:pt x="21" y="1015"/>
                  </a:lnTo>
                  <a:lnTo>
                    <a:pt x="20" y="1015"/>
                  </a:lnTo>
                  <a:lnTo>
                    <a:pt x="20" y="1014"/>
                  </a:lnTo>
                  <a:lnTo>
                    <a:pt x="21" y="1014"/>
                  </a:lnTo>
                  <a:lnTo>
                    <a:pt x="20" y="1014"/>
                  </a:lnTo>
                  <a:lnTo>
                    <a:pt x="20" y="1013"/>
                  </a:lnTo>
                  <a:lnTo>
                    <a:pt x="20" y="1011"/>
                  </a:lnTo>
                  <a:lnTo>
                    <a:pt x="21" y="1011"/>
                  </a:lnTo>
                  <a:lnTo>
                    <a:pt x="22" y="1013"/>
                  </a:lnTo>
                  <a:lnTo>
                    <a:pt x="22" y="1011"/>
                  </a:lnTo>
                  <a:lnTo>
                    <a:pt x="22" y="1010"/>
                  </a:lnTo>
                  <a:lnTo>
                    <a:pt x="21" y="1010"/>
                  </a:lnTo>
                  <a:lnTo>
                    <a:pt x="20" y="1010"/>
                  </a:lnTo>
                  <a:lnTo>
                    <a:pt x="20" y="1009"/>
                  </a:lnTo>
                  <a:lnTo>
                    <a:pt x="20" y="1008"/>
                  </a:lnTo>
                  <a:lnTo>
                    <a:pt x="20" y="1007"/>
                  </a:lnTo>
                  <a:lnTo>
                    <a:pt x="19" y="1007"/>
                  </a:lnTo>
                  <a:lnTo>
                    <a:pt x="19" y="1006"/>
                  </a:lnTo>
                  <a:lnTo>
                    <a:pt x="18" y="1002"/>
                  </a:lnTo>
                  <a:lnTo>
                    <a:pt x="18" y="1001"/>
                  </a:lnTo>
                  <a:lnTo>
                    <a:pt x="18" y="1000"/>
                  </a:lnTo>
                  <a:lnTo>
                    <a:pt x="17" y="998"/>
                  </a:lnTo>
                  <a:lnTo>
                    <a:pt x="15" y="996"/>
                  </a:lnTo>
                  <a:lnTo>
                    <a:pt x="17" y="994"/>
                  </a:lnTo>
                  <a:lnTo>
                    <a:pt x="18" y="994"/>
                  </a:lnTo>
                  <a:lnTo>
                    <a:pt x="18" y="996"/>
                  </a:lnTo>
                  <a:lnTo>
                    <a:pt x="18" y="997"/>
                  </a:lnTo>
                  <a:lnTo>
                    <a:pt x="18" y="996"/>
                  </a:lnTo>
                  <a:lnTo>
                    <a:pt x="18" y="994"/>
                  </a:lnTo>
                  <a:lnTo>
                    <a:pt x="19" y="996"/>
                  </a:lnTo>
                  <a:lnTo>
                    <a:pt x="19" y="997"/>
                  </a:lnTo>
                  <a:lnTo>
                    <a:pt x="19" y="996"/>
                  </a:lnTo>
                  <a:lnTo>
                    <a:pt x="19" y="994"/>
                  </a:lnTo>
                  <a:lnTo>
                    <a:pt x="18" y="993"/>
                  </a:lnTo>
                  <a:lnTo>
                    <a:pt x="18" y="991"/>
                  </a:lnTo>
                  <a:lnTo>
                    <a:pt x="18" y="992"/>
                  </a:lnTo>
                  <a:lnTo>
                    <a:pt x="18" y="993"/>
                  </a:lnTo>
                  <a:lnTo>
                    <a:pt x="17" y="993"/>
                  </a:lnTo>
                  <a:lnTo>
                    <a:pt x="15" y="994"/>
                  </a:lnTo>
                  <a:lnTo>
                    <a:pt x="14" y="993"/>
                  </a:lnTo>
                  <a:lnTo>
                    <a:pt x="14" y="992"/>
                  </a:lnTo>
                  <a:lnTo>
                    <a:pt x="14" y="991"/>
                  </a:lnTo>
                  <a:lnTo>
                    <a:pt x="14" y="990"/>
                  </a:lnTo>
                  <a:lnTo>
                    <a:pt x="15" y="990"/>
                  </a:lnTo>
                  <a:lnTo>
                    <a:pt x="14" y="989"/>
                  </a:lnTo>
                  <a:lnTo>
                    <a:pt x="14" y="988"/>
                  </a:lnTo>
                  <a:lnTo>
                    <a:pt x="14" y="986"/>
                  </a:lnTo>
                  <a:lnTo>
                    <a:pt x="14" y="985"/>
                  </a:lnTo>
                  <a:lnTo>
                    <a:pt x="15" y="986"/>
                  </a:lnTo>
                  <a:lnTo>
                    <a:pt x="17" y="986"/>
                  </a:lnTo>
                  <a:lnTo>
                    <a:pt x="17" y="988"/>
                  </a:lnTo>
                  <a:lnTo>
                    <a:pt x="18" y="988"/>
                  </a:lnTo>
                  <a:lnTo>
                    <a:pt x="17" y="986"/>
                  </a:lnTo>
                  <a:lnTo>
                    <a:pt x="18" y="986"/>
                  </a:lnTo>
                  <a:lnTo>
                    <a:pt x="18" y="988"/>
                  </a:lnTo>
                  <a:lnTo>
                    <a:pt x="18" y="986"/>
                  </a:lnTo>
                  <a:lnTo>
                    <a:pt x="19" y="986"/>
                  </a:lnTo>
                  <a:lnTo>
                    <a:pt x="20" y="986"/>
                  </a:lnTo>
                  <a:lnTo>
                    <a:pt x="19" y="985"/>
                  </a:lnTo>
                  <a:lnTo>
                    <a:pt x="18" y="985"/>
                  </a:lnTo>
                  <a:lnTo>
                    <a:pt x="18" y="984"/>
                  </a:lnTo>
                  <a:lnTo>
                    <a:pt x="17" y="983"/>
                  </a:lnTo>
                  <a:lnTo>
                    <a:pt x="15" y="983"/>
                  </a:lnTo>
                  <a:lnTo>
                    <a:pt x="15" y="982"/>
                  </a:lnTo>
                  <a:lnTo>
                    <a:pt x="14" y="982"/>
                  </a:lnTo>
                  <a:lnTo>
                    <a:pt x="13" y="982"/>
                  </a:lnTo>
                  <a:lnTo>
                    <a:pt x="12" y="982"/>
                  </a:lnTo>
                  <a:lnTo>
                    <a:pt x="12" y="981"/>
                  </a:lnTo>
                  <a:lnTo>
                    <a:pt x="13" y="980"/>
                  </a:lnTo>
                  <a:lnTo>
                    <a:pt x="12" y="980"/>
                  </a:lnTo>
                  <a:lnTo>
                    <a:pt x="12" y="979"/>
                  </a:lnTo>
                  <a:lnTo>
                    <a:pt x="13" y="979"/>
                  </a:lnTo>
                  <a:lnTo>
                    <a:pt x="13" y="977"/>
                  </a:lnTo>
                  <a:lnTo>
                    <a:pt x="14" y="977"/>
                  </a:lnTo>
                  <a:lnTo>
                    <a:pt x="14" y="979"/>
                  </a:lnTo>
                  <a:lnTo>
                    <a:pt x="17" y="979"/>
                  </a:lnTo>
                  <a:lnTo>
                    <a:pt x="18" y="979"/>
                  </a:lnTo>
                  <a:lnTo>
                    <a:pt x="19" y="979"/>
                  </a:lnTo>
                  <a:lnTo>
                    <a:pt x="19" y="980"/>
                  </a:lnTo>
                  <a:lnTo>
                    <a:pt x="23" y="981"/>
                  </a:lnTo>
                  <a:lnTo>
                    <a:pt x="26" y="980"/>
                  </a:lnTo>
                  <a:lnTo>
                    <a:pt x="27" y="980"/>
                  </a:lnTo>
                  <a:lnTo>
                    <a:pt x="28" y="980"/>
                  </a:lnTo>
                  <a:lnTo>
                    <a:pt x="29" y="980"/>
                  </a:lnTo>
                  <a:lnTo>
                    <a:pt x="30" y="980"/>
                  </a:lnTo>
                  <a:lnTo>
                    <a:pt x="29" y="982"/>
                  </a:lnTo>
                  <a:lnTo>
                    <a:pt x="29" y="983"/>
                  </a:lnTo>
                  <a:lnTo>
                    <a:pt x="30" y="984"/>
                  </a:lnTo>
                  <a:lnTo>
                    <a:pt x="30" y="985"/>
                  </a:lnTo>
                  <a:lnTo>
                    <a:pt x="30" y="986"/>
                  </a:lnTo>
                  <a:lnTo>
                    <a:pt x="30" y="989"/>
                  </a:lnTo>
                  <a:lnTo>
                    <a:pt x="29" y="989"/>
                  </a:lnTo>
                  <a:lnTo>
                    <a:pt x="29" y="988"/>
                  </a:lnTo>
                  <a:lnTo>
                    <a:pt x="28" y="988"/>
                  </a:lnTo>
                  <a:lnTo>
                    <a:pt x="28" y="986"/>
                  </a:lnTo>
                  <a:lnTo>
                    <a:pt x="27" y="986"/>
                  </a:lnTo>
                  <a:lnTo>
                    <a:pt x="27" y="985"/>
                  </a:lnTo>
                  <a:lnTo>
                    <a:pt x="26" y="985"/>
                  </a:lnTo>
                  <a:lnTo>
                    <a:pt x="24" y="985"/>
                  </a:lnTo>
                  <a:lnTo>
                    <a:pt x="22" y="984"/>
                  </a:lnTo>
                  <a:lnTo>
                    <a:pt x="22" y="985"/>
                  </a:lnTo>
                  <a:lnTo>
                    <a:pt x="23" y="985"/>
                  </a:lnTo>
                  <a:lnTo>
                    <a:pt x="23" y="986"/>
                  </a:lnTo>
                  <a:lnTo>
                    <a:pt x="23" y="988"/>
                  </a:lnTo>
                  <a:lnTo>
                    <a:pt x="24" y="988"/>
                  </a:lnTo>
                  <a:lnTo>
                    <a:pt x="24" y="986"/>
                  </a:lnTo>
                  <a:lnTo>
                    <a:pt x="26" y="986"/>
                  </a:lnTo>
                  <a:lnTo>
                    <a:pt x="27" y="989"/>
                  </a:lnTo>
                  <a:lnTo>
                    <a:pt x="28" y="990"/>
                  </a:lnTo>
                  <a:lnTo>
                    <a:pt x="29" y="990"/>
                  </a:lnTo>
                  <a:lnTo>
                    <a:pt x="29" y="991"/>
                  </a:lnTo>
                  <a:lnTo>
                    <a:pt x="29" y="992"/>
                  </a:lnTo>
                  <a:lnTo>
                    <a:pt x="28" y="992"/>
                  </a:lnTo>
                  <a:lnTo>
                    <a:pt x="28" y="993"/>
                  </a:lnTo>
                  <a:lnTo>
                    <a:pt x="27" y="994"/>
                  </a:lnTo>
                  <a:lnTo>
                    <a:pt x="26" y="994"/>
                  </a:lnTo>
                  <a:lnTo>
                    <a:pt x="23" y="993"/>
                  </a:lnTo>
                  <a:lnTo>
                    <a:pt x="23" y="992"/>
                  </a:lnTo>
                  <a:lnTo>
                    <a:pt x="23" y="991"/>
                  </a:lnTo>
                  <a:lnTo>
                    <a:pt x="23" y="990"/>
                  </a:lnTo>
                  <a:lnTo>
                    <a:pt x="22" y="990"/>
                  </a:lnTo>
                  <a:lnTo>
                    <a:pt x="22" y="991"/>
                  </a:lnTo>
                  <a:lnTo>
                    <a:pt x="20" y="991"/>
                  </a:lnTo>
                  <a:lnTo>
                    <a:pt x="21" y="991"/>
                  </a:lnTo>
                  <a:lnTo>
                    <a:pt x="22" y="991"/>
                  </a:lnTo>
                  <a:lnTo>
                    <a:pt x="22" y="992"/>
                  </a:lnTo>
                  <a:lnTo>
                    <a:pt x="22" y="993"/>
                  </a:lnTo>
                  <a:lnTo>
                    <a:pt x="21" y="993"/>
                  </a:lnTo>
                  <a:lnTo>
                    <a:pt x="21" y="994"/>
                  </a:lnTo>
                  <a:lnTo>
                    <a:pt x="22" y="994"/>
                  </a:lnTo>
                  <a:lnTo>
                    <a:pt x="22" y="996"/>
                  </a:lnTo>
                  <a:lnTo>
                    <a:pt x="24" y="997"/>
                  </a:lnTo>
                  <a:lnTo>
                    <a:pt x="26" y="997"/>
                  </a:lnTo>
                  <a:lnTo>
                    <a:pt x="24" y="997"/>
                  </a:lnTo>
                  <a:lnTo>
                    <a:pt x="23" y="997"/>
                  </a:lnTo>
                  <a:lnTo>
                    <a:pt x="22" y="997"/>
                  </a:lnTo>
                  <a:lnTo>
                    <a:pt x="21" y="997"/>
                  </a:lnTo>
                  <a:lnTo>
                    <a:pt x="22" y="997"/>
                  </a:lnTo>
                  <a:lnTo>
                    <a:pt x="21" y="998"/>
                  </a:lnTo>
                  <a:lnTo>
                    <a:pt x="20" y="998"/>
                  </a:lnTo>
                  <a:lnTo>
                    <a:pt x="21" y="999"/>
                  </a:lnTo>
                  <a:lnTo>
                    <a:pt x="22" y="999"/>
                  </a:lnTo>
                  <a:lnTo>
                    <a:pt x="22" y="1000"/>
                  </a:lnTo>
                  <a:lnTo>
                    <a:pt x="22" y="1001"/>
                  </a:lnTo>
                  <a:lnTo>
                    <a:pt x="22" y="1002"/>
                  </a:lnTo>
                  <a:lnTo>
                    <a:pt x="21" y="1002"/>
                  </a:lnTo>
                  <a:lnTo>
                    <a:pt x="22" y="1004"/>
                  </a:lnTo>
                  <a:lnTo>
                    <a:pt x="22" y="1005"/>
                  </a:lnTo>
                  <a:lnTo>
                    <a:pt x="22" y="1006"/>
                  </a:lnTo>
                  <a:lnTo>
                    <a:pt x="21" y="1006"/>
                  </a:lnTo>
                  <a:lnTo>
                    <a:pt x="22" y="1007"/>
                  </a:lnTo>
                  <a:lnTo>
                    <a:pt x="23" y="1007"/>
                  </a:lnTo>
                  <a:lnTo>
                    <a:pt x="23" y="1008"/>
                  </a:lnTo>
                  <a:lnTo>
                    <a:pt x="24" y="1009"/>
                  </a:lnTo>
                  <a:lnTo>
                    <a:pt x="24" y="1010"/>
                  </a:lnTo>
                  <a:lnTo>
                    <a:pt x="24" y="1011"/>
                  </a:lnTo>
                  <a:lnTo>
                    <a:pt x="23" y="1013"/>
                  </a:lnTo>
                  <a:lnTo>
                    <a:pt x="24" y="1014"/>
                  </a:lnTo>
                  <a:lnTo>
                    <a:pt x="23" y="1015"/>
                  </a:lnTo>
                  <a:lnTo>
                    <a:pt x="24" y="1015"/>
                  </a:lnTo>
                  <a:lnTo>
                    <a:pt x="26" y="1014"/>
                  </a:lnTo>
                  <a:lnTo>
                    <a:pt x="26" y="1013"/>
                  </a:lnTo>
                  <a:lnTo>
                    <a:pt x="27" y="1013"/>
                  </a:lnTo>
                  <a:lnTo>
                    <a:pt x="28" y="1013"/>
                  </a:lnTo>
                  <a:lnTo>
                    <a:pt x="28" y="1014"/>
                  </a:lnTo>
                  <a:lnTo>
                    <a:pt x="27" y="1014"/>
                  </a:lnTo>
                  <a:lnTo>
                    <a:pt x="26" y="1015"/>
                  </a:lnTo>
                  <a:lnTo>
                    <a:pt x="27" y="1015"/>
                  </a:lnTo>
                  <a:lnTo>
                    <a:pt x="27" y="1016"/>
                  </a:lnTo>
                  <a:lnTo>
                    <a:pt x="26" y="1016"/>
                  </a:lnTo>
                  <a:lnTo>
                    <a:pt x="24" y="1016"/>
                  </a:lnTo>
                  <a:lnTo>
                    <a:pt x="24" y="1015"/>
                  </a:lnTo>
                  <a:lnTo>
                    <a:pt x="24" y="1016"/>
                  </a:lnTo>
                  <a:lnTo>
                    <a:pt x="24" y="1017"/>
                  </a:lnTo>
                  <a:lnTo>
                    <a:pt x="24" y="1018"/>
                  </a:lnTo>
                  <a:lnTo>
                    <a:pt x="24" y="1017"/>
                  </a:lnTo>
                  <a:lnTo>
                    <a:pt x="26" y="1019"/>
                  </a:lnTo>
                  <a:lnTo>
                    <a:pt x="26" y="1018"/>
                  </a:lnTo>
                  <a:lnTo>
                    <a:pt x="27" y="1018"/>
                  </a:lnTo>
                  <a:lnTo>
                    <a:pt x="28" y="1018"/>
                  </a:lnTo>
                  <a:lnTo>
                    <a:pt x="28" y="1019"/>
                  </a:lnTo>
                  <a:lnTo>
                    <a:pt x="29" y="1019"/>
                  </a:lnTo>
                  <a:lnTo>
                    <a:pt x="29" y="1021"/>
                  </a:lnTo>
                  <a:lnTo>
                    <a:pt x="28" y="1021"/>
                  </a:lnTo>
                  <a:lnTo>
                    <a:pt x="27" y="1021"/>
                  </a:lnTo>
                  <a:lnTo>
                    <a:pt x="28" y="1022"/>
                  </a:lnTo>
                  <a:lnTo>
                    <a:pt x="29" y="1022"/>
                  </a:lnTo>
                  <a:lnTo>
                    <a:pt x="30" y="1022"/>
                  </a:lnTo>
                  <a:lnTo>
                    <a:pt x="30" y="1023"/>
                  </a:lnTo>
                  <a:lnTo>
                    <a:pt x="29" y="1023"/>
                  </a:lnTo>
                  <a:lnTo>
                    <a:pt x="29" y="1024"/>
                  </a:lnTo>
                  <a:lnTo>
                    <a:pt x="28" y="1024"/>
                  </a:lnTo>
                  <a:lnTo>
                    <a:pt x="27" y="1024"/>
                  </a:lnTo>
                  <a:close/>
                  <a:moveTo>
                    <a:pt x="82" y="1025"/>
                  </a:moveTo>
                  <a:lnTo>
                    <a:pt x="81" y="1026"/>
                  </a:lnTo>
                  <a:lnTo>
                    <a:pt x="80" y="1026"/>
                  </a:lnTo>
                  <a:lnTo>
                    <a:pt x="80" y="1025"/>
                  </a:lnTo>
                  <a:lnTo>
                    <a:pt x="79" y="1025"/>
                  </a:lnTo>
                  <a:lnTo>
                    <a:pt x="78" y="1023"/>
                  </a:lnTo>
                  <a:lnTo>
                    <a:pt x="78" y="1022"/>
                  </a:lnTo>
                  <a:lnTo>
                    <a:pt x="78" y="1021"/>
                  </a:lnTo>
                  <a:lnTo>
                    <a:pt x="79" y="1021"/>
                  </a:lnTo>
                  <a:lnTo>
                    <a:pt x="78" y="1021"/>
                  </a:lnTo>
                  <a:lnTo>
                    <a:pt x="78" y="1019"/>
                  </a:lnTo>
                  <a:lnTo>
                    <a:pt x="78" y="1018"/>
                  </a:lnTo>
                  <a:lnTo>
                    <a:pt x="78" y="1017"/>
                  </a:lnTo>
                  <a:lnTo>
                    <a:pt x="78" y="1016"/>
                  </a:lnTo>
                  <a:lnTo>
                    <a:pt x="79" y="1016"/>
                  </a:lnTo>
                  <a:lnTo>
                    <a:pt x="80" y="1017"/>
                  </a:lnTo>
                  <a:lnTo>
                    <a:pt x="80" y="1016"/>
                  </a:lnTo>
                  <a:lnTo>
                    <a:pt x="81" y="1015"/>
                  </a:lnTo>
                  <a:lnTo>
                    <a:pt x="82" y="1015"/>
                  </a:lnTo>
                  <a:lnTo>
                    <a:pt x="83" y="1014"/>
                  </a:lnTo>
                  <a:lnTo>
                    <a:pt x="84" y="1013"/>
                  </a:lnTo>
                  <a:lnTo>
                    <a:pt x="87" y="1013"/>
                  </a:lnTo>
                  <a:lnTo>
                    <a:pt x="86" y="1011"/>
                  </a:lnTo>
                  <a:lnTo>
                    <a:pt x="86" y="1010"/>
                  </a:lnTo>
                  <a:lnTo>
                    <a:pt x="84" y="1009"/>
                  </a:lnTo>
                  <a:lnTo>
                    <a:pt x="84" y="1008"/>
                  </a:lnTo>
                  <a:lnTo>
                    <a:pt x="84" y="1009"/>
                  </a:lnTo>
                  <a:lnTo>
                    <a:pt x="84" y="1010"/>
                  </a:lnTo>
                  <a:lnTo>
                    <a:pt x="86" y="1010"/>
                  </a:lnTo>
                  <a:lnTo>
                    <a:pt x="86" y="1011"/>
                  </a:lnTo>
                  <a:lnTo>
                    <a:pt x="86" y="1013"/>
                  </a:lnTo>
                  <a:lnTo>
                    <a:pt x="84" y="1013"/>
                  </a:lnTo>
                  <a:lnTo>
                    <a:pt x="83" y="1013"/>
                  </a:lnTo>
                  <a:lnTo>
                    <a:pt x="83" y="1014"/>
                  </a:lnTo>
                  <a:lnTo>
                    <a:pt x="82" y="1014"/>
                  </a:lnTo>
                  <a:lnTo>
                    <a:pt x="81" y="1015"/>
                  </a:lnTo>
                  <a:lnTo>
                    <a:pt x="80" y="1015"/>
                  </a:lnTo>
                  <a:lnTo>
                    <a:pt x="79" y="1015"/>
                  </a:lnTo>
                  <a:lnTo>
                    <a:pt x="79" y="1014"/>
                  </a:lnTo>
                  <a:lnTo>
                    <a:pt x="78" y="1014"/>
                  </a:lnTo>
                  <a:lnTo>
                    <a:pt x="78" y="1013"/>
                  </a:lnTo>
                  <a:lnTo>
                    <a:pt x="79" y="1011"/>
                  </a:lnTo>
                  <a:lnTo>
                    <a:pt x="79" y="1010"/>
                  </a:lnTo>
                  <a:lnTo>
                    <a:pt x="80" y="1010"/>
                  </a:lnTo>
                  <a:lnTo>
                    <a:pt x="80" y="1009"/>
                  </a:lnTo>
                  <a:lnTo>
                    <a:pt x="81" y="1009"/>
                  </a:lnTo>
                  <a:lnTo>
                    <a:pt x="82" y="1009"/>
                  </a:lnTo>
                  <a:lnTo>
                    <a:pt x="82" y="1008"/>
                  </a:lnTo>
                  <a:lnTo>
                    <a:pt x="83" y="1007"/>
                  </a:lnTo>
                  <a:lnTo>
                    <a:pt x="83" y="1006"/>
                  </a:lnTo>
                  <a:lnTo>
                    <a:pt x="83" y="1005"/>
                  </a:lnTo>
                  <a:lnTo>
                    <a:pt x="84" y="1005"/>
                  </a:lnTo>
                  <a:lnTo>
                    <a:pt x="84" y="1004"/>
                  </a:lnTo>
                  <a:lnTo>
                    <a:pt x="84" y="1002"/>
                  </a:lnTo>
                  <a:lnTo>
                    <a:pt x="86" y="1001"/>
                  </a:lnTo>
                  <a:lnTo>
                    <a:pt x="87" y="1002"/>
                  </a:lnTo>
                  <a:lnTo>
                    <a:pt x="89" y="1004"/>
                  </a:lnTo>
                  <a:lnTo>
                    <a:pt x="89" y="1005"/>
                  </a:lnTo>
                  <a:lnTo>
                    <a:pt x="90" y="1007"/>
                  </a:lnTo>
                  <a:lnTo>
                    <a:pt x="91" y="1009"/>
                  </a:lnTo>
                  <a:lnTo>
                    <a:pt x="92" y="1010"/>
                  </a:lnTo>
                  <a:lnTo>
                    <a:pt x="92" y="1013"/>
                  </a:lnTo>
                  <a:lnTo>
                    <a:pt x="92" y="1016"/>
                  </a:lnTo>
                  <a:lnTo>
                    <a:pt x="92" y="1017"/>
                  </a:lnTo>
                  <a:lnTo>
                    <a:pt x="91" y="1019"/>
                  </a:lnTo>
                  <a:lnTo>
                    <a:pt x="90" y="1021"/>
                  </a:lnTo>
                  <a:lnTo>
                    <a:pt x="90" y="1022"/>
                  </a:lnTo>
                  <a:lnTo>
                    <a:pt x="88" y="1025"/>
                  </a:lnTo>
                  <a:lnTo>
                    <a:pt x="87" y="1025"/>
                  </a:lnTo>
                  <a:lnTo>
                    <a:pt x="87" y="1026"/>
                  </a:lnTo>
                  <a:lnTo>
                    <a:pt x="87" y="1027"/>
                  </a:lnTo>
                  <a:lnTo>
                    <a:pt x="86" y="1027"/>
                  </a:lnTo>
                  <a:lnTo>
                    <a:pt x="87" y="1029"/>
                  </a:lnTo>
                  <a:lnTo>
                    <a:pt x="86" y="1029"/>
                  </a:lnTo>
                  <a:lnTo>
                    <a:pt x="86" y="1030"/>
                  </a:lnTo>
                  <a:lnTo>
                    <a:pt x="84" y="1030"/>
                  </a:lnTo>
                  <a:lnTo>
                    <a:pt x="83" y="1029"/>
                  </a:lnTo>
                  <a:lnTo>
                    <a:pt x="82" y="1029"/>
                  </a:lnTo>
                  <a:lnTo>
                    <a:pt x="82" y="1027"/>
                  </a:lnTo>
                  <a:lnTo>
                    <a:pt x="83" y="1027"/>
                  </a:lnTo>
                  <a:lnTo>
                    <a:pt x="83" y="1026"/>
                  </a:lnTo>
                  <a:lnTo>
                    <a:pt x="83" y="1024"/>
                  </a:lnTo>
                  <a:lnTo>
                    <a:pt x="84" y="1024"/>
                  </a:lnTo>
                  <a:lnTo>
                    <a:pt x="84" y="1023"/>
                  </a:lnTo>
                  <a:lnTo>
                    <a:pt x="86" y="1023"/>
                  </a:lnTo>
                  <a:lnTo>
                    <a:pt x="86" y="1022"/>
                  </a:lnTo>
                  <a:lnTo>
                    <a:pt x="86" y="1021"/>
                  </a:lnTo>
                  <a:lnTo>
                    <a:pt x="87" y="1021"/>
                  </a:lnTo>
                  <a:lnTo>
                    <a:pt x="88" y="1019"/>
                  </a:lnTo>
                  <a:lnTo>
                    <a:pt x="89" y="1018"/>
                  </a:lnTo>
                  <a:lnTo>
                    <a:pt x="89" y="1017"/>
                  </a:lnTo>
                  <a:lnTo>
                    <a:pt x="89" y="1016"/>
                  </a:lnTo>
                  <a:lnTo>
                    <a:pt x="89" y="1017"/>
                  </a:lnTo>
                  <a:lnTo>
                    <a:pt x="88" y="1018"/>
                  </a:lnTo>
                  <a:lnTo>
                    <a:pt x="88" y="1019"/>
                  </a:lnTo>
                  <a:lnTo>
                    <a:pt x="87" y="1018"/>
                  </a:lnTo>
                  <a:lnTo>
                    <a:pt x="87" y="1019"/>
                  </a:lnTo>
                  <a:lnTo>
                    <a:pt x="86" y="1021"/>
                  </a:lnTo>
                  <a:lnTo>
                    <a:pt x="84" y="1022"/>
                  </a:lnTo>
                  <a:lnTo>
                    <a:pt x="83" y="1023"/>
                  </a:lnTo>
                  <a:lnTo>
                    <a:pt x="83" y="1024"/>
                  </a:lnTo>
                  <a:lnTo>
                    <a:pt x="83" y="1025"/>
                  </a:lnTo>
                  <a:lnTo>
                    <a:pt x="83" y="1026"/>
                  </a:lnTo>
                  <a:lnTo>
                    <a:pt x="82" y="1026"/>
                  </a:lnTo>
                  <a:lnTo>
                    <a:pt x="82" y="1025"/>
                  </a:lnTo>
                  <a:close/>
                  <a:moveTo>
                    <a:pt x="78" y="1007"/>
                  </a:moveTo>
                  <a:lnTo>
                    <a:pt x="78" y="1006"/>
                  </a:lnTo>
                  <a:lnTo>
                    <a:pt x="78" y="1005"/>
                  </a:lnTo>
                  <a:lnTo>
                    <a:pt x="78" y="1004"/>
                  </a:lnTo>
                  <a:lnTo>
                    <a:pt x="79" y="1004"/>
                  </a:lnTo>
                  <a:lnTo>
                    <a:pt x="79" y="1002"/>
                  </a:lnTo>
                  <a:lnTo>
                    <a:pt x="81" y="1001"/>
                  </a:lnTo>
                  <a:lnTo>
                    <a:pt x="82" y="1000"/>
                  </a:lnTo>
                  <a:lnTo>
                    <a:pt x="81" y="999"/>
                  </a:lnTo>
                  <a:lnTo>
                    <a:pt x="82" y="999"/>
                  </a:lnTo>
                  <a:lnTo>
                    <a:pt x="83" y="1000"/>
                  </a:lnTo>
                  <a:lnTo>
                    <a:pt x="83" y="1001"/>
                  </a:lnTo>
                  <a:lnTo>
                    <a:pt x="83" y="1002"/>
                  </a:lnTo>
                  <a:lnTo>
                    <a:pt x="82" y="1002"/>
                  </a:lnTo>
                  <a:lnTo>
                    <a:pt x="82" y="1004"/>
                  </a:lnTo>
                  <a:lnTo>
                    <a:pt x="82" y="1005"/>
                  </a:lnTo>
                  <a:lnTo>
                    <a:pt x="82" y="1006"/>
                  </a:lnTo>
                  <a:lnTo>
                    <a:pt x="81" y="1008"/>
                  </a:lnTo>
                  <a:lnTo>
                    <a:pt x="79" y="1007"/>
                  </a:lnTo>
                  <a:lnTo>
                    <a:pt x="78" y="1007"/>
                  </a:lnTo>
                  <a:close/>
                  <a:moveTo>
                    <a:pt x="90" y="999"/>
                  </a:moveTo>
                  <a:lnTo>
                    <a:pt x="90" y="1000"/>
                  </a:lnTo>
                  <a:lnTo>
                    <a:pt x="89" y="1001"/>
                  </a:lnTo>
                  <a:lnTo>
                    <a:pt x="89" y="1002"/>
                  </a:lnTo>
                  <a:lnTo>
                    <a:pt x="88" y="1002"/>
                  </a:lnTo>
                  <a:lnTo>
                    <a:pt x="88" y="1001"/>
                  </a:lnTo>
                  <a:lnTo>
                    <a:pt x="87" y="1001"/>
                  </a:lnTo>
                  <a:lnTo>
                    <a:pt x="86" y="1000"/>
                  </a:lnTo>
                  <a:lnTo>
                    <a:pt x="84" y="1001"/>
                  </a:lnTo>
                  <a:lnTo>
                    <a:pt x="84" y="1000"/>
                  </a:lnTo>
                  <a:lnTo>
                    <a:pt x="84" y="999"/>
                  </a:lnTo>
                  <a:lnTo>
                    <a:pt x="86" y="998"/>
                  </a:lnTo>
                  <a:lnTo>
                    <a:pt x="88" y="997"/>
                  </a:lnTo>
                  <a:lnTo>
                    <a:pt x="88" y="996"/>
                  </a:lnTo>
                  <a:lnTo>
                    <a:pt x="89" y="994"/>
                  </a:lnTo>
                  <a:lnTo>
                    <a:pt x="90" y="994"/>
                  </a:lnTo>
                  <a:lnTo>
                    <a:pt x="90" y="993"/>
                  </a:lnTo>
                  <a:lnTo>
                    <a:pt x="90" y="994"/>
                  </a:lnTo>
                  <a:lnTo>
                    <a:pt x="90" y="996"/>
                  </a:lnTo>
                  <a:lnTo>
                    <a:pt x="90" y="997"/>
                  </a:lnTo>
                  <a:lnTo>
                    <a:pt x="90" y="999"/>
                  </a:lnTo>
                  <a:close/>
                  <a:moveTo>
                    <a:pt x="71" y="999"/>
                  </a:moveTo>
                  <a:lnTo>
                    <a:pt x="70" y="1000"/>
                  </a:lnTo>
                  <a:lnTo>
                    <a:pt x="70" y="1001"/>
                  </a:lnTo>
                  <a:lnTo>
                    <a:pt x="69" y="1001"/>
                  </a:lnTo>
                  <a:lnTo>
                    <a:pt x="69" y="1000"/>
                  </a:lnTo>
                  <a:lnTo>
                    <a:pt x="69" y="999"/>
                  </a:lnTo>
                  <a:lnTo>
                    <a:pt x="67" y="1000"/>
                  </a:lnTo>
                  <a:lnTo>
                    <a:pt x="66" y="1000"/>
                  </a:lnTo>
                  <a:lnTo>
                    <a:pt x="66" y="999"/>
                  </a:lnTo>
                  <a:lnTo>
                    <a:pt x="65" y="997"/>
                  </a:lnTo>
                  <a:lnTo>
                    <a:pt x="65" y="996"/>
                  </a:lnTo>
                  <a:lnTo>
                    <a:pt x="65" y="994"/>
                  </a:lnTo>
                  <a:lnTo>
                    <a:pt x="64" y="994"/>
                  </a:lnTo>
                  <a:lnTo>
                    <a:pt x="65" y="993"/>
                  </a:lnTo>
                  <a:lnTo>
                    <a:pt x="65" y="992"/>
                  </a:lnTo>
                  <a:lnTo>
                    <a:pt x="64" y="992"/>
                  </a:lnTo>
                  <a:lnTo>
                    <a:pt x="64" y="991"/>
                  </a:lnTo>
                  <a:lnTo>
                    <a:pt x="64" y="990"/>
                  </a:lnTo>
                  <a:lnTo>
                    <a:pt x="63" y="990"/>
                  </a:lnTo>
                  <a:lnTo>
                    <a:pt x="63" y="989"/>
                  </a:lnTo>
                  <a:lnTo>
                    <a:pt x="62" y="988"/>
                  </a:lnTo>
                  <a:lnTo>
                    <a:pt x="62" y="985"/>
                  </a:lnTo>
                  <a:lnTo>
                    <a:pt x="61" y="985"/>
                  </a:lnTo>
                  <a:lnTo>
                    <a:pt x="61" y="984"/>
                  </a:lnTo>
                  <a:lnTo>
                    <a:pt x="62" y="983"/>
                  </a:lnTo>
                  <a:lnTo>
                    <a:pt x="63" y="984"/>
                  </a:lnTo>
                  <a:lnTo>
                    <a:pt x="63" y="983"/>
                  </a:lnTo>
                  <a:lnTo>
                    <a:pt x="62" y="983"/>
                  </a:lnTo>
                  <a:lnTo>
                    <a:pt x="61" y="983"/>
                  </a:lnTo>
                  <a:lnTo>
                    <a:pt x="61" y="982"/>
                  </a:lnTo>
                  <a:lnTo>
                    <a:pt x="61" y="981"/>
                  </a:lnTo>
                  <a:lnTo>
                    <a:pt x="60" y="981"/>
                  </a:lnTo>
                  <a:lnTo>
                    <a:pt x="61" y="980"/>
                  </a:lnTo>
                  <a:lnTo>
                    <a:pt x="61" y="979"/>
                  </a:lnTo>
                  <a:lnTo>
                    <a:pt x="62" y="979"/>
                  </a:lnTo>
                  <a:lnTo>
                    <a:pt x="63" y="979"/>
                  </a:lnTo>
                  <a:lnTo>
                    <a:pt x="63" y="980"/>
                  </a:lnTo>
                  <a:lnTo>
                    <a:pt x="64" y="980"/>
                  </a:lnTo>
                  <a:lnTo>
                    <a:pt x="64" y="981"/>
                  </a:lnTo>
                  <a:lnTo>
                    <a:pt x="65" y="982"/>
                  </a:lnTo>
                  <a:lnTo>
                    <a:pt x="66" y="983"/>
                  </a:lnTo>
                  <a:lnTo>
                    <a:pt x="66" y="984"/>
                  </a:lnTo>
                  <a:lnTo>
                    <a:pt x="67" y="985"/>
                  </a:lnTo>
                  <a:lnTo>
                    <a:pt x="67" y="986"/>
                  </a:lnTo>
                  <a:lnTo>
                    <a:pt x="70" y="989"/>
                  </a:lnTo>
                  <a:lnTo>
                    <a:pt x="70" y="990"/>
                  </a:lnTo>
                  <a:lnTo>
                    <a:pt x="70" y="991"/>
                  </a:lnTo>
                  <a:lnTo>
                    <a:pt x="71" y="992"/>
                  </a:lnTo>
                  <a:lnTo>
                    <a:pt x="70" y="992"/>
                  </a:lnTo>
                  <a:lnTo>
                    <a:pt x="70" y="993"/>
                  </a:lnTo>
                  <a:lnTo>
                    <a:pt x="71" y="997"/>
                  </a:lnTo>
                  <a:lnTo>
                    <a:pt x="71" y="999"/>
                  </a:lnTo>
                  <a:close/>
                  <a:moveTo>
                    <a:pt x="84" y="998"/>
                  </a:moveTo>
                  <a:lnTo>
                    <a:pt x="84" y="997"/>
                  </a:lnTo>
                  <a:lnTo>
                    <a:pt x="86" y="996"/>
                  </a:lnTo>
                  <a:lnTo>
                    <a:pt x="86" y="994"/>
                  </a:lnTo>
                  <a:lnTo>
                    <a:pt x="87" y="993"/>
                  </a:lnTo>
                  <a:lnTo>
                    <a:pt x="88" y="991"/>
                  </a:lnTo>
                  <a:lnTo>
                    <a:pt x="88" y="990"/>
                  </a:lnTo>
                  <a:lnTo>
                    <a:pt x="89" y="989"/>
                  </a:lnTo>
                  <a:lnTo>
                    <a:pt x="90" y="989"/>
                  </a:lnTo>
                  <a:lnTo>
                    <a:pt x="91" y="989"/>
                  </a:lnTo>
                  <a:lnTo>
                    <a:pt x="92" y="989"/>
                  </a:lnTo>
                  <a:lnTo>
                    <a:pt x="95" y="989"/>
                  </a:lnTo>
                  <a:lnTo>
                    <a:pt x="96" y="989"/>
                  </a:lnTo>
                  <a:lnTo>
                    <a:pt x="96" y="990"/>
                  </a:lnTo>
                  <a:lnTo>
                    <a:pt x="95" y="990"/>
                  </a:lnTo>
                  <a:lnTo>
                    <a:pt x="95" y="991"/>
                  </a:lnTo>
                  <a:lnTo>
                    <a:pt x="93" y="992"/>
                  </a:lnTo>
                  <a:lnTo>
                    <a:pt x="93" y="993"/>
                  </a:lnTo>
                  <a:lnTo>
                    <a:pt x="92" y="992"/>
                  </a:lnTo>
                  <a:lnTo>
                    <a:pt x="91" y="992"/>
                  </a:lnTo>
                  <a:lnTo>
                    <a:pt x="89" y="994"/>
                  </a:lnTo>
                  <a:lnTo>
                    <a:pt x="88" y="994"/>
                  </a:lnTo>
                  <a:lnTo>
                    <a:pt x="88" y="996"/>
                  </a:lnTo>
                  <a:lnTo>
                    <a:pt x="87" y="997"/>
                  </a:lnTo>
                  <a:lnTo>
                    <a:pt x="86" y="997"/>
                  </a:lnTo>
                  <a:lnTo>
                    <a:pt x="86" y="998"/>
                  </a:lnTo>
                  <a:lnTo>
                    <a:pt x="84" y="998"/>
                  </a:lnTo>
                  <a:close/>
                  <a:moveTo>
                    <a:pt x="64" y="977"/>
                  </a:moveTo>
                  <a:lnTo>
                    <a:pt x="65" y="976"/>
                  </a:lnTo>
                  <a:lnTo>
                    <a:pt x="67" y="976"/>
                  </a:lnTo>
                  <a:lnTo>
                    <a:pt x="67" y="975"/>
                  </a:lnTo>
                  <a:lnTo>
                    <a:pt x="67" y="974"/>
                  </a:lnTo>
                  <a:lnTo>
                    <a:pt x="69" y="974"/>
                  </a:lnTo>
                  <a:lnTo>
                    <a:pt x="69" y="975"/>
                  </a:lnTo>
                  <a:lnTo>
                    <a:pt x="70" y="975"/>
                  </a:lnTo>
                  <a:lnTo>
                    <a:pt x="69" y="976"/>
                  </a:lnTo>
                  <a:lnTo>
                    <a:pt x="69" y="977"/>
                  </a:lnTo>
                  <a:lnTo>
                    <a:pt x="69" y="979"/>
                  </a:lnTo>
                  <a:lnTo>
                    <a:pt x="70" y="979"/>
                  </a:lnTo>
                  <a:lnTo>
                    <a:pt x="70" y="980"/>
                  </a:lnTo>
                  <a:lnTo>
                    <a:pt x="70" y="981"/>
                  </a:lnTo>
                  <a:lnTo>
                    <a:pt x="69" y="982"/>
                  </a:lnTo>
                  <a:lnTo>
                    <a:pt x="69" y="983"/>
                  </a:lnTo>
                  <a:lnTo>
                    <a:pt x="69" y="984"/>
                  </a:lnTo>
                  <a:lnTo>
                    <a:pt x="67" y="982"/>
                  </a:lnTo>
                  <a:lnTo>
                    <a:pt x="66" y="982"/>
                  </a:lnTo>
                  <a:lnTo>
                    <a:pt x="65" y="981"/>
                  </a:lnTo>
                  <a:lnTo>
                    <a:pt x="65" y="980"/>
                  </a:lnTo>
                  <a:lnTo>
                    <a:pt x="64" y="980"/>
                  </a:lnTo>
                  <a:lnTo>
                    <a:pt x="64" y="979"/>
                  </a:lnTo>
                  <a:lnTo>
                    <a:pt x="64" y="977"/>
                  </a:lnTo>
                  <a:close/>
                  <a:moveTo>
                    <a:pt x="71" y="972"/>
                  </a:moveTo>
                  <a:lnTo>
                    <a:pt x="72" y="971"/>
                  </a:lnTo>
                  <a:lnTo>
                    <a:pt x="72" y="972"/>
                  </a:lnTo>
                  <a:lnTo>
                    <a:pt x="73" y="973"/>
                  </a:lnTo>
                  <a:lnTo>
                    <a:pt x="73" y="974"/>
                  </a:lnTo>
                  <a:lnTo>
                    <a:pt x="74" y="975"/>
                  </a:lnTo>
                  <a:lnTo>
                    <a:pt x="74" y="976"/>
                  </a:lnTo>
                  <a:lnTo>
                    <a:pt x="75" y="977"/>
                  </a:lnTo>
                  <a:lnTo>
                    <a:pt x="75" y="979"/>
                  </a:lnTo>
                  <a:lnTo>
                    <a:pt x="75" y="980"/>
                  </a:lnTo>
                  <a:lnTo>
                    <a:pt x="77" y="980"/>
                  </a:lnTo>
                  <a:lnTo>
                    <a:pt x="77" y="981"/>
                  </a:lnTo>
                  <a:lnTo>
                    <a:pt x="77" y="982"/>
                  </a:lnTo>
                  <a:lnTo>
                    <a:pt x="77" y="983"/>
                  </a:lnTo>
                  <a:lnTo>
                    <a:pt x="78" y="986"/>
                  </a:lnTo>
                  <a:lnTo>
                    <a:pt x="79" y="991"/>
                  </a:lnTo>
                  <a:lnTo>
                    <a:pt x="78" y="991"/>
                  </a:lnTo>
                  <a:lnTo>
                    <a:pt x="78" y="990"/>
                  </a:lnTo>
                  <a:lnTo>
                    <a:pt x="77" y="990"/>
                  </a:lnTo>
                  <a:lnTo>
                    <a:pt x="77" y="991"/>
                  </a:lnTo>
                  <a:lnTo>
                    <a:pt x="78" y="991"/>
                  </a:lnTo>
                  <a:lnTo>
                    <a:pt x="78" y="992"/>
                  </a:lnTo>
                  <a:lnTo>
                    <a:pt x="79" y="992"/>
                  </a:lnTo>
                  <a:lnTo>
                    <a:pt x="80" y="992"/>
                  </a:lnTo>
                  <a:lnTo>
                    <a:pt x="80" y="993"/>
                  </a:lnTo>
                  <a:lnTo>
                    <a:pt x="80" y="994"/>
                  </a:lnTo>
                  <a:lnTo>
                    <a:pt x="80" y="996"/>
                  </a:lnTo>
                  <a:lnTo>
                    <a:pt x="81" y="997"/>
                  </a:lnTo>
                  <a:lnTo>
                    <a:pt x="81" y="998"/>
                  </a:lnTo>
                  <a:lnTo>
                    <a:pt x="80" y="999"/>
                  </a:lnTo>
                  <a:lnTo>
                    <a:pt x="80" y="1000"/>
                  </a:lnTo>
                  <a:lnTo>
                    <a:pt x="80" y="1001"/>
                  </a:lnTo>
                  <a:lnTo>
                    <a:pt x="79" y="1001"/>
                  </a:lnTo>
                  <a:lnTo>
                    <a:pt x="79" y="1000"/>
                  </a:lnTo>
                  <a:lnTo>
                    <a:pt x="79" y="999"/>
                  </a:lnTo>
                  <a:lnTo>
                    <a:pt x="79" y="998"/>
                  </a:lnTo>
                  <a:lnTo>
                    <a:pt x="78" y="998"/>
                  </a:lnTo>
                  <a:lnTo>
                    <a:pt x="78" y="999"/>
                  </a:lnTo>
                  <a:lnTo>
                    <a:pt x="77" y="999"/>
                  </a:lnTo>
                  <a:lnTo>
                    <a:pt x="77" y="998"/>
                  </a:lnTo>
                  <a:lnTo>
                    <a:pt x="77" y="999"/>
                  </a:lnTo>
                  <a:lnTo>
                    <a:pt x="77" y="1000"/>
                  </a:lnTo>
                  <a:lnTo>
                    <a:pt x="75" y="1001"/>
                  </a:lnTo>
                  <a:lnTo>
                    <a:pt x="75" y="1000"/>
                  </a:lnTo>
                  <a:lnTo>
                    <a:pt x="74" y="1001"/>
                  </a:lnTo>
                  <a:lnTo>
                    <a:pt x="74" y="1000"/>
                  </a:lnTo>
                  <a:lnTo>
                    <a:pt x="74" y="999"/>
                  </a:lnTo>
                  <a:lnTo>
                    <a:pt x="73" y="997"/>
                  </a:lnTo>
                  <a:lnTo>
                    <a:pt x="74" y="997"/>
                  </a:lnTo>
                  <a:lnTo>
                    <a:pt x="73" y="996"/>
                  </a:lnTo>
                  <a:lnTo>
                    <a:pt x="74" y="996"/>
                  </a:lnTo>
                  <a:lnTo>
                    <a:pt x="73" y="996"/>
                  </a:lnTo>
                  <a:lnTo>
                    <a:pt x="73" y="994"/>
                  </a:lnTo>
                  <a:lnTo>
                    <a:pt x="72" y="993"/>
                  </a:lnTo>
                  <a:lnTo>
                    <a:pt x="72" y="992"/>
                  </a:lnTo>
                  <a:lnTo>
                    <a:pt x="72" y="991"/>
                  </a:lnTo>
                  <a:lnTo>
                    <a:pt x="72" y="990"/>
                  </a:lnTo>
                  <a:lnTo>
                    <a:pt x="73" y="990"/>
                  </a:lnTo>
                  <a:lnTo>
                    <a:pt x="72" y="990"/>
                  </a:lnTo>
                  <a:lnTo>
                    <a:pt x="72" y="989"/>
                  </a:lnTo>
                  <a:lnTo>
                    <a:pt x="71" y="989"/>
                  </a:lnTo>
                  <a:lnTo>
                    <a:pt x="72" y="988"/>
                  </a:lnTo>
                  <a:lnTo>
                    <a:pt x="73" y="986"/>
                  </a:lnTo>
                  <a:lnTo>
                    <a:pt x="73" y="985"/>
                  </a:lnTo>
                  <a:lnTo>
                    <a:pt x="72" y="985"/>
                  </a:lnTo>
                  <a:lnTo>
                    <a:pt x="73" y="985"/>
                  </a:lnTo>
                  <a:lnTo>
                    <a:pt x="73" y="984"/>
                  </a:lnTo>
                  <a:lnTo>
                    <a:pt x="72" y="984"/>
                  </a:lnTo>
                  <a:lnTo>
                    <a:pt x="73" y="984"/>
                  </a:lnTo>
                  <a:lnTo>
                    <a:pt x="72" y="983"/>
                  </a:lnTo>
                  <a:lnTo>
                    <a:pt x="72" y="984"/>
                  </a:lnTo>
                  <a:lnTo>
                    <a:pt x="71" y="984"/>
                  </a:lnTo>
                  <a:lnTo>
                    <a:pt x="70" y="984"/>
                  </a:lnTo>
                  <a:lnTo>
                    <a:pt x="70" y="983"/>
                  </a:lnTo>
                  <a:lnTo>
                    <a:pt x="71" y="982"/>
                  </a:lnTo>
                  <a:lnTo>
                    <a:pt x="72" y="982"/>
                  </a:lnTo>
                  <a:lnTo>
                    <a:pt x="73" y="983"/>
                  </a:lnTo>
                  <a:lnTo>
                    <a:pt x="74" y="983"/>
                  </a:lnTo>
                  <a:lnTo>
                    <a:pt x="74" y="982"/>
                  </a:lnTo>
                  <a:lnTo>
                    <a:pt x="73" y="982"/>
                  </a:lnTo>
                  <a:lnTo>
                    <a:pt x="72" y="982"/>
                  </a:lnTo>
                  <a:lnTo>
                    <a:pt x="71" y="982"/>
                  </a:lnTo>
                  <a:lnTo>
                    <a:pt x="70" y="982"/>
                  </a:lnTo>
                  <a:lnTo>
                    <a:pt x="70" y="981"/>
                  </a:lnTo>
                  <a:lnTo>
                    <a:pt x="71" y="980"/>
                  </a:lnTo>
                  <a:lnTo>
                    <a:pt x="71" y="979"/>
                  </a:lnTo>
                  <a:lnTo>
                    <a:pt x="70" y="977"/>
                  </a:lnTo>
                  <a:lnTo>
                    <a:pt x="69" y="977"/>
                  </a:lnTo>
                  <a:lnTo>
                    <a:pt x="69" y="976"/>
                  </a:lnTo>
                  <a:lnTo>
                    <a:pt x="70" y="976"/>
                  </a:lnTo>
                  <a:lnTo>
                    <a:pt x="70" y="975"/>
                  </a:lnTo>
                  <a:lnTo>
                    <a:pt x="70" y="974"/>
                  </a:lnTo>
                  <a:lnTo>
                    <a:pt x="69" y="973"/>
                  </a:lnTo>
                  <a:lnTo>
                    <a:pt x="70" y="972"/>
                  </a:lnTo>
                  <a:lnTo>
                    <a:pt x="71" y="972"/>
                  </a:lnTo>
                  <a:close/>
                  <a:moveTo>
                    <a:pt x="67" y="966"/>
                  </a:moveTo>
                  <a:lnTo>
                    <a:pt x="67" y="967"/>
                  </a:lnTo>
                  <a:lnTo>
                    <a:pt x="66" y="968"/>
                  </a:lnTo>
                  <a:lnTo>
                    <a:pt x="66" y="969"/>
                  </a:lnTo>
                  <a:lnTo>
                    <a:pt x="65" y="968"/>
                  </a:lnTo>
                  <a:lnTo>
                    <a:pt x="65" y="967"/>
                  </a:lnTo>
                  <a:lnTo>
                    <a:pt x="64" y="966"/>
                  </a:lnTo>
                  <a:lnTo>
                    <a:pt x="63" y="966"/>
                  </a:lnTo>
                  <a:lnTo>
                    <a:pt x="63" y="965"/>
                  </a:lnTo>
                  <a:lnTo>
                    <a:pt x="63" y="966"/>
                  </a:lnTo>
                  <a:lnTo>
                    <a:pt x="62" y="966"/>
                  </a:lnTo>
                  <a:lnTo>
                    <a:pt x="62" y="967"/>
                  </a:lnTo>
                  <a:lnTo>
                    <a:pt x="62" y="968"/>
                  </a:lnTo>
                  <a:lnTo>
                    <a:pt x="63" y="968"/>
                  </a:lnTo>
                  <a:lnTo>
                    <a:pt x="63" y="969"/>
                  </a:lnTo>
                  <a:lnTo>
                    <a:pt x="62" y="969"/>
                  </a:lnTo>
                  <a:lnTo>
                    <a:pt x="61" y="969"/>
                  </a:lnTo>
                  <a:lnTo>
                    <a:pt x="61" y="968"/>
                  </a:lnTo>
                  <a:lnTo>
                    <a:pt x="62" y="967"/>
                  </a:lnTo>
                  <a:lnTo>
                    <a:pt x="62" y="966"/>
                  </a:lnTo>
                  <a:lnTo>
                    <a:pt x="62" y="965"/>
                  </a:lnTo>
                  <a:lnTo>
                    <a:pt x="63" y="965"/>
                  </a:lnTo>
                  <a:lnTo>
                    <a:pt x="64" y="965"/>
                  </a:lnTo>
                  <a:lnTo>
                    <a:pt x="65" y="964"/>
                  </a:lnTo>
                  <a:lnTo>
                    <a:pt x="66" y="964"/>
                  </a:lnTo>
                  <a:lnTo>
                    <a:pt x="67" y="964"/>
                  </a:lnTo>
                  <a:lnTo>
                    <a:pt x="67" y="963"/>
                  </a:lnTo>
                  <a:lnTo>
                    <a:pt x="70" y="964"/>
                  </a:lnTo>
                  <a:lnTo>
                    <a:pt x="70" y="963"/>
                  </a:lnTo>
                  <a:lnTo>
                    <a:pt x="71" y="963"/>
                  </a:lnTo>
                  <a:lnTo>
                    <a:pt x="71" y="965"/>
                  </a:lnTo>
                  <a:lnTo>
                    <a:pt x="72" y="966"/>
                  </a:lnTo>
                  <a:lnTo>
                    <a:pt x="72" y="967"/>
                  </a:lnTo>
                  <a:lnTo>
                    <a:pt x="72" y="968"/>
                  </a:lnTo>
                  <a:lnTo>
                    <a:pt x="72" y="969"/>
                  </a:lnTo>
                  <a:lnTo>
                    <a:pt x="71" y="969"/>
                  </a:lnTo>
                  <a:lnTo>
                    <a:pt x="70" y="971"/>
                  </a:lnTo>
                  <a:lnTo>
                    <a:pt x="69" y="972"/>
                  </a:lnTo>
                  <a:lnTo>
                    <a:pt x="67" y="972"/>
                  </a:lnTo>
                  <a:lnTo>
                    <a:pt x="67" y="973"/>
                  </a:lnTo>
                  <a:lnTo>
                    <a:pt x="66" y="972"/>
                  </a:lnTo>
                  <a:lnTo>
                    <a:pt x="66" y="971"/>
                  </a:lnTo>
                  <a:lnTo>
                    <a:pt x="65" y="971"/>
                  </a:lnTo>
                  <a:lnTo>
                    <a:pt x="65" y="969"/>
                  </a:lnTo>
                  <a:lnTo>
                    <a:pt x="66" y="969"/>
                  </a:lnTo>
                  <a:lnTo>
                    <a:pt x="69" y="968"/>
                  </a:lnTo>
                  <a:lnTo>
                    <a:pt x="69" y="967"/>
                  </a:lnTo>
                  <a:lnTo>
                    <a:pt x="70" y="968"/>
                  </a:lnTo>
                  <a:lnTo>
                    <a:pt x="70" y="967"/>
                  </a:lnTo>
                  <a:lnTo>
                    <a:pt x="69" y="966"/>
                  </a:lnTo>
                  <a:lnTo>
                    <a:pt x="67" y="966"/>
                  </a:lnTo>
                  <a:close/>
                  <a:moveTo>
                    <a:pt x="13" y="975"/>
                  </a:moveTo>
                  <a:lnTo>
                    <a:pt x="14" y="974"/>
                  </a:lnTo>
                  <a:lnTo>
                    <a:pt x="13" y="973"/>
                  </a:lnTo>
                  <a:lnTo>
                    <a:pt x="12" y="972"/>
                  </a:lnTo>
                  <a:lnTo>
                    <a:pt x="12" y="971"/>
                  </a:lnTo>
                  <a:lnTo>
                    <a:pt x="13" y="971"/>
                  </a:lnTo>
                  <a:lnTo>
                    <a:pt x="14" y="971"/>
                  </a:lnTo>
                  <a:lnTo>
                    <a:pt x="15" y="971"/>
                  </a:lnTo>
                  <a:lnTo>
                    <a:pt x="15" y="972"/>
                  </a:lnTo>
                  <a:lnTo>
                    <a:pt x="17" y="971"/>
                  </a:lnTo>
                  <a:lnTo>
                    <a:pt x="15" y="971"/>
                  </a:lnTo>
                  <a:lnTo>
                    <a:pt x="12" y="969"/>
                  </a:lnTo>
                  <a:lnTo>
                    <a:pt x="12" y="968"/>
                  </a:lnTo>
                  <a:lnTo>
                    <a:pt x="13" y="968"/>
                  </a:lnTo>
                  <a:lnTo>
                    <a:pt x="14" y="967"/>
                  </a:lnTo>
                  <a:lnTo>
                    <a:pt x="14" y="968"/>
                  </a:lnTo>
                  <a:lnTo>
                    <a:pt x="17" y="969"/>
                  </a:lnTo>
                  <a:lnTo>
                    <a:pt x="18" y="969"/>
                  </a:lnTo>
                  <a:lnTo>
                    <a:pt x="18" y="971"/>
                  </a:lnTo>
                  <a:lnTo>
                    <a:pt x="18" y="972"/>
                  </a:lnTo>
                  <a:lnTo>
                    <a:pt x="18" y="973"/>
                  </a:lnTo>
                  <a:lnTo>
                    <a:pt x="19" y="972"/>
                  </a:lnTo>
                  <a:lnTo>
                    <a:pt x="19" y="971"/>
                  </a:lnTo>
                  <a:lnTo>
                    <a:pt x="18" y="969"/>
                  </a:lnTo>
                  <a:lnTo>
                    <a:pt x="18" y="968"/>
                  </a:lnTo>
                  <a:lnTo>
                    <a:pt x="18" y="967"/>
                  </a:lnTo>
                  <a:lnTo>
                    <a:pt x="15" y="966"/>
                  </a:lnTo>
                  <a:lnTo>
                    <a:pt x="17" y="965"/>
                  </a:lnTo>
                  <a:lnTo>
                    <a:pt x="17" y="964"/>
                  </a:lnTo>
                  <a:lnTo>
                    <a:pt x="15" y="965"/>
                  </a:lnTo>
                  <a:lnTo>
                    <a:pt x="14" y="965"/>
                  </a:lnTo>
                  <a:lnTo>
                    <a:pt x="14" y="964"/>
                  </a:lnTo>
                  <a:lnTo>
                    <a:pt x="15" y="964"/>
                  </a:lnTo>
                  <a:lnTo>
                    <a:pt x="15" y="963"/>
                  </a:lnTo>
                  <a:lnTo>
                    <a:pt x="14" y="963"/>
                  </a:lnTo>
                  <a:lnTo>
                    <a:pt x="12" y="964"/>
                  </a:lnTo>
                  <a:lnTo>
                    <a:pt x="12" y="963"/>
                  </a:lnTo>
                  <a:lnTo>
                    <a:pt x="13" y="962"/>
                  </a:lnTo>
                  <a:lnTo>
                    <a:pt x="12" y="960"/>
                  </a:lnTo>
                  <a:lnTo>
                    <a:pt x="13" y="960"/>
                  </a:lnTo>
                  <a:lnTo>
                    <a:pt x="13" y="959"/>
                  </a:lnTo>
                  <a:lnTo>
                    <a:pt x="12" y="959"/>
                  </a:lnTo>
                  <a:lnTo>
                    <a:pt x="11" y="959"/>
                  </a:lnTo>
                  <a:lnTo>
                    <a:pt x="12" y="958"/>
                  </a:lnTo>
                  <a:lnTo>
                    <a:pt x="13" y="958"/>
                  </a:lnTo>
                  <a:lnTo>
                    <a:pt x="14" y="958"/>
                  </a:lnTo>
                  <a:lnTo>
                    <a:pt x="13" y="955"/>
                  </a:lnTo>
                  <a:lnTo>
                    <a:pt x="14" y="955"/>
                  </a:lnTo>
                  <a:lnTo>
                    <a:pt x="14" y="954"/>
                  </a:lnTo>
                  <a:lnTo>
                    <a:pt x="14" y="952"/>
                  </a:lnTo>
                  <a:lnTo>
                    <a:pt x="14" y="951"/>
                  </a:lnTo>
                  <a:lnTo>
                    <a:pt x="13" y="951"/>
                  </a:lnTo>
                  <a:lnTo>
                    <a:pt x="12" y="950"/>
                  </a:lnTo>
                  <a:lnTo>
                    <a:pt x="13" y="949"/>
                  </a:lnTo>
                  <a:lnTo>
                    <a:pt x="14" y="949"/>
                  </a:lnTo>
                  <a:lnTo>
                    <a:pt x="13" y="947"/>
                  </a:lnTo>
                  <a:lnTo>
                    <a:pt x="13" y="946"/>
                  </a:lnTo>
                  <a:lnTo>
                    <a:pt x="14" y="946"/>
                  </a:lnTo>
                  <a:lnTo>
                    <a:pt x="14" y="944"/>
                  </a:lnTo>
                  <a:lnTo>
                    <a:pt x="15" y="944"/>
                  </a:lnTo>
                  <a:lnTo>
                    <a:pt x="15" y="943"/>
                  </a:lnTo>
                  <a:lnTo>
                    <a:pt x="17" y="942"/>
                  </a:lnTo>
                  <a:lnTo>
                    <a:pt x="17" y="943"/>
                  </a:lnTo>
                  <a:lnTo>
                    <a:pt x="17" y="942"/>
                  </a:lnTo>
                  <a:lnTo>
                    <a:pt x="18" y="942"/>
                  </a:lnTo>
                  <a:lnTo>
                    <a:pt x="18" y="941"/>
                  </a:lnTo>
                  <a:lnTo>
                    <a:pt x="19" y="940"/>
                  </a:lnTo>
                  <a:lnTo>
                    <a:pt x="18" y="939"/>
                  </a:lnTo>
                  <a:lnTo>
                    <a:pt x="20" y="938"/>
                  </a:lnTo>
                  <a:lnTo>
                    <a:pt x="20" y="937"/>
                  </a:lnTo>
                  <a:lnTo>
                    <a:pt x="21" y="938"/>
                  </a:lnTo>
                  <a:lnTo>
                    <a:pt x="22" y="939"/>
                  </a:lnTo>
                  <a:lnTo>
                    <a:pt x="22" y="940"/>
                  </a:lnTo>
                  <a:lnTo>
                    <a:pt x="23" y="941"/>
                  </a:lnTo>
                  <a:lnTo>
                    <a:pt x="24" y="941"/>
                  </a:lnTo>
                  <a:lnTo>
                    <a:pt x="26" y="941"/>
                  </a:lnTo>
                  <a:lnTo>
                    <a:pt x="27" y="941"/>
                  </a:lnTo>
                  <a:lnTo>
                    <a:pt x="27" y="942"/>
                  </a:lnTo>
                  <a:lnTo>
                    <a:pt x="28" y="943"/>
                  </a:lnTo>
                  <a:lnTo>
                    <a:pt x="28" y="944"/>
                  </a:lnTo>
                  <a:lnTo>
                    <a:pt x="28" y="946"/>
                  </a:lnTo>
                  <a:lnTo>
                    <a:pt x="27" y="946"/>
                  </a:lnTo>
                  <a:lnTo>
                    <a:pt x="27" y="947"/>
                  </a:lnTo>
                  <a:lnTo>
                    <a:pt x="26" y="947"/>
                  </a:lnTo>
                  <a:lnTo>
                    <a:pt x="24" y="947"/>
                  </a:lnTo>
                  <a:lnTo>
                    <a:pt x="24" y="948"/>
                  </a:lnTo>
                  <a:lnTo>
                    <a:pt x="23" y="948"/>
                  </a:lnTo>
                  <a:lnTo>
                    <a:pt x="23" y="949"/>
                  </a:lnTo>
                  <a:lnTo>
                    <a:pt x="24" y="949"/>
                  </a:lnTo>
                  <a:lnTo>
                    <a:pt x="24" y="948"/>
                  </a:lnTo>
                  <a:lnTo>
                    <a:pt x="26" y="948"/>
                  </a:lnTo>
                  <a:lnTo>
                    <a:pt x="27" y="948"/>
                  </a:lnTo>
                  <a:lnTo>
                    <a:pt x="27" y="947"/>
                  </a:lnTo>
                  <a:lnTo>
                    <a:pt x="28" y="947"/>
                  </a:lnTo>
                  <a:lnTo>
                    <a:pt x="30" y="947"/>
                  </a:lnTo>
                  <a:lnTo>
                    <a:pt x="30" y="946"/>
                  </a:lnTo>
                  <a:lnTo>
                    <a:pt x="31" y="946"/>
                  </a:lnTo>
                  <a:lnTo>
                    <a:pt x="34" y="946"/>
                  </a:lnTo>
                  <a:lnTo>
                    <a:pt x="34" y="947"/>
                  </a:lnTo>
                  <a:lnTo>
                    <a:pt x="35" y="948"/>
                  </a:lnTo>
                  <a:lnTo>
                    <a:pt x="34" y="949"/>
                  </a:lnTo>
                  <a:lnTo>
                    <a:pt x="34" y="950"/>
                  </a:lnTo>
                  <a:lnTo>
                    <a:pt x="35" y="950"/>
                  </a:lnTo>
                  <a:lnTo>
                    <a:pt x="35" y="951"/>
                  </a:lnTo>
                  <a:lnTo>
                    <a:pt x="35" y="952"/>
                  </a:lnTo>
                  <a:lnTo>
                    <a:pt x="34" y="952"/>
                  </a:lnTo>
                  <a:lnTo>
                    <a:pt x="34" y="954"/>
                  </a:lnTo>
                  <a:lnTo>
                    <a:pt x="34" y="955"/>
                  </a:lnTo>
                  <a:lnTo>
                    <a:pt x="34" y="956"/>
                  </a:lnTo>
                  <a:lnTo>
                    <a:pt x="32" y="957"/>
                  </a:lnTo>
                  <a:lnTo>
                    <a:pt x="31" y="957"/>
                  </a:lnTo>
                  <a:lnTo>
                    <a:pt x="30" y="957"/>
                  </a:lnTo>
                  <a:lnTo>
                    <a:pt x="30" y="958"/>
                  </a:lnTo>
                  <a:lnTo>
                    <a:pt x="29" y="958"/>
                  </a:lnTo>
                  <a:lnTo>
                    <a:pt x="27" y="957"/>
                  </a:lnTo>
                  <a:lnTo>
                    <a:pt x="26" y="957"/>
                  </a:lnTo>
                  <a:lnTo>
                    <a:pt x="24" y="958"/>
                  </a:lnTo>
                  <a:lnTo>
                    <a:pt x="23" y="958"/>
                  </a:lnTo>
                  <a:lnTo>
                    <a:pt x="22" y="958"/>
                  </a:lnTo>
                  <a:lnTo>
                    <a:pt x="21" y="957"/>
                  </a:lnTo>
                  <a:lnTo>
                    <a:pt x="20" y="957"/>
                  </a:lnTo>
                  <a:lnTo>
                    <a:pt x="19" y="958"/>
                  </a:lnTo>
                  <a:lnTo>
                    <a:pt x="20" y="958"/>
                  </a:lnTo>
                  <a:lnTo>
                    <a:pt x="21" y="958"/>
                  </a:lnTo>
                  <a:lnTo>
                    <a:pt x="20" y="959"/>
                  </a:lnTo>
                  <a:lnTo>
                    <a:pt x="21" y="959"/>
                  </a:lnTo>
                  <a:lnTo>
                    <a:pt x="22" y="960"/>
                  </a:lnTo>
                  <a:lnTo>
                    <a:pt x="23" y="960"/>
                  </a:lnTo>
                  <a:lnTo>
                    <a:pt x="24" y="960"/>
                  </a:lnTo>
                  <a:lnTo>
                    <a:pt x="26" y="960"/>
                  </a:lnTo>
                  <a:lnTo>
                    <a:pt x="24" y="962"/>
                  </a:lnTo>
                  <a:lnTo>
                    <a:pt x="23" y="962"/>
                  </a:lnTo>
                  <a:lnTo>
                    <a:pt x="22" y="962"/>
                  </a:lnTo>
                  <a:lnTo>
                    <a:pt x="21" y="963"/>
                  </a:lnTo>
                  <a:lnTo>
                    <a:pt x="22" y="963"/>
                  </a:lnTo>
                  <a:lnTo>
                    <a:pt x="23" y="963"/>
                  </a:lnTo>
                  <a:lnTo>
                    <a:pt x="24" y="963"/>
                  </a:lnTo>
                  <a:lnTo>
                    <a:pt x="26" y="963"/>
                  </a:lnTo>
                  <a:lnTo>
                    <a:pt x="27" y="963"/>
                  </a:lnTo>
                  <a:lnTo>
                    <a:pt x="26" y="963"/>
                  </a:lnTo>
                  <a:lnTo>
                    <a:pt x="26" y="962"/>
                  </a:lnTo>
                  <a:lnTo>
                    <a:pt x="27" y="962"/>
                  </a:lnTo>
                  <a:lnTo>
                    <a:pt x="28" y="963"/>
                  </a:lnTo>
                  <a:lnTo>
                    <a:pt x="29" y="963"/>
                  </a:lnTo>
                  <a:lnTo>
                    <a:pt x="29" y="962"/>
                  </a:lnTo>
                  <a:lnTo>
                    <a:pt x="30" y="962"/>
                  </a:lnTo>
                  <a:lnTo>
                    <a:pt x="30" y="960"/>
                  </a:lnTo>
                  <a:lnTo>
                    <a:pt x="30" y="959"/>
                  </a:lnTo>
                  <a:lnTo>
                    <a:pt x="30" y="958"/>
                  </a:lnTo>
                  <a:lnTo>
                    <a:pt x="31" y="958"/>
                  </a:lnTo>
                  <a:lnTo>
                    <a:pt x="32" y="957"/>
                  </a:lnTo>
                  <a:lnTo>
                    <a:pt x="34" y="956"/>
                  </a:lnTo>
                  <a:lnTo>
                    <a:pt x="35" y="956"/>
                  </a:lnTo>
                  <a:lnTo>
                    <a:pt x="35" y="955"/>
                  </a:lnTo>
                  <a:lnTo>
                    <a:pt x="35" y="954"/>
                  </a:lnTo>
                  <a:lnTo>
                    <a:pt x="35" y="952"/>
                  </a:lnTo>
                  <a:lnTo>
                    <a:pt x="35" y="951"/>
                  </a:lnTo>
                  <a:lnTo>
                    <a:pt x="36" y="951"/>
                  </a:lnTo>
                  <a:lnTo>
                    <a:pt x="35" y="951"/>
                  </a:lnTo>
                  <a:lnTo>
                    <a:pt x="35" y="950"/>
                  </a:lnTo>
                  <a:lnTo>
                    <a:pt x="35" y="949"/>
                  </a:lnTo>
                  <a:lnTo>
                    <a:pt x="36" y="950"/>
                  </a:lnTo>
                  <a:lnTo>
                    <a:pt x="37" y="951"/>
                  </a:lnTo>
                  <a:lnTo>
                    <a:pt x="38" y="951"/>
                  </a:lnTo>
                  <a:lnTo>
                    <a:pt x="40" y="952"/>
                  </a:lnTo>
                  <a:lnTo>
                    <a:pt x="41" y="951"/>
                  </a:lnTo>
                  <a:lnTo>
                    <a:pt x="43" y="951"/>
                  </a:lnTo>
                  <a:lnTo>
                    <a:pt x="44" y="951"/>
                  </a:lnTo>
                  <a:lnTo>
                    <a:pt x="45" y="951"/>
                  </a:lnTo>
                  <a:lnTo>
                    <a:pt x="46" y="951"/>
                  </a:lnTo>
                  <a:lnTo>
                    <a:pt x="46" y="950"/>
                  </a:lnTo>
                  <a:lnTo>
                    <a:pt x="47" y="950"/>
                  </a:lnTo>
                  <a:lnTo>
                    <a:pt x="46" y="950"/>
                  </a:lnTo>
                  <a:lnTo>
                    <a:pt x="46" y="951"/>
                  </a:lnTo>
                  <a:lnTo>
                    <a:pt x="45" y="952"/>
                  </a:lnTo>
                  <a:lnTo>
                    <a:pt x="45" y="955"/>
                  </a:lnTo>
                  <a:lnTo>
                    <a:pt x="44" y="956"/>
                  </a:lnTo>
                  <a:lnTo>
                    <a:pt x="43" y="957"/>
                  </a:lnTo>
                  <a:lnTo>
                    <a:pt x="41" y="958"/>
                  </a:lnTo>
                  <a:lnTo>
                    <a:pt x="39" y="959"/>
                  </a:lnTo>
                  <a:lnTo>
                    <a:pt x="38" y="960"/>
                  </a:lnTo>
                  <a:lnTo>
                    <a:pt x="37" y="960"/>
                  </a:lnTo>
                  <a:lnTo>
                    <a:pt x="37" y="962"/>
                  </a:lnTo>
                  <a:lnTo>
                    <a:pt x="36" y="962"/>
                  </a:lnTo>
                  <a:lnTo>
                    <a:pt x="36" y="963"/>
                  </a:lnTo>
                  <a:lnTo>
                    <a:pt x="36" y="964"/>
                  </a:lnTo>
                  <a:lnTo>
                    <a:pt x="35" y="964"/>
                  </a:lnTo>
                  <a:lnTo>
                    <a:pt x="35" y="965"/>
                  </a:lnTo>
                  <a:lnTo>
                    <a:pt x="34" y="966"/>
                  </a:lnTo>
                  <a:lnTo>
                    <a:pt x="32" y="966"/>
                  </a:lnTo>
                  <a:lnTo>
                    <a:pt x="32" y="967"/>
                  </a:lnTo>
                  <a:lnTo>
                    <a:pt x="32" y="968"/>
                  </a:lnTo>
                  <a:lnTo>
                    <a:pt x="31" y="969"/>
                  </a:lnTo>
                  <a:lnTo>
                    <a:pt x="31" y="971"/>
                  </a:lnTo>
                  <a:lnTo>
                    <a:pt x="30" y="972"/>
                  </a:lnTo>
                  <a:lnTo>
                    <a:pt x="30" y="973"/>
                  </a:lnTo>
                  <a:lnTo>
                    <a:pt x="29" y="974"/>
                  </a:lnTo>
                  <a:lnTo>
                    <a:pt x="29" y="975"/>
                  </a:lnTo>
                  <a:lnTo>
                    <a:pt x="29" y="976"/>
                  </a:lnTo>
                  <a:lnTo>
                    <a:pt x="27" y="977"/>
                  </a:lnTo>
                  <a:lnTo>
                    <a:pt x="26" y="979"/>
                  </a:lnTo>
                  <a:lnTo>
                    <a:pt x="23" y="977"/>
                  </a:lnTo>
                  <a:lnTo>
                    <a:pt x="22" y="977"/>
                  </a:lnTo>
                  <a:lnTo>
                    <a:pt x="21" y="977"/>
                  </a:lnTo>
                  <a:lnTo>
                    <a:pt x="20" y="977"/>
                  </a:lnTo>
                  <a:lnTo>
                    <a:pt x="20" y="979"/>
                  </a:lnTo>
                  <a:lnTo>
                    <a:pt x="21" y="979"/>
                  </a:lnTo>
                  <a:lnTo>
                    <a:pt x="22" y="979"/>
                  </a:lnTo>
                  <a:lnTo>
                    <a:pt x="22" y="980"/>
                  </a:lnTo>
                  <a:lnTo>
                    <a:pt x="21" y="980"/>
                  </a:lnTo>
                  <a:lnTo>
                    <a:pt x="20" y="980"/>
                  </a:lnTo>
                  <a:lnTo>
                    <a:pt x="19" y="980"/>
                  </a:lnTo>
                  <a:lnTo>
                    <a:pt x="19" y="979"/>
                  </a:lnTo>
                  <a:lnTo>
                    <a:pt x="19" y="977"/>
                  </a:lnTo>
                  <a:lnTo>
                    <a:pt x="18" y="979"/>
                  </a:lnTo>
                  <a:lnTo>
                    <a:pt x="17" y="979"/>
                  </a:lnTo>
                  <a:lnTo>
                    <a:pt x="15" y="979"/>
                  </a:lnTo>
                  <a:lnTo>
                    <a:pt x="15" y="977"/>
                  </a:lnTo>
                  <a:lnTo>
                    <a:pt x="14" y="977"/>
                  </a:lnTo>
                  <a:lnTo>
                    <a:pt x="15" y="977"/>
                  </a:lnTo>
                  <a:lnTo>
                    <a:pt x="15" y="976"/>
                  </a:lnTo>
                  <a:lnTo>
                    <a:pt x="14" y="976"/>
                  </a:lnTo>
                  <a:lnTo>
                    <a:pt x="14" y="975"/>
                  </a:lnTo>
                  <a:lnTo>
                    <a:pt x="13" y="975"/>
                  </a:lnTo>
                  <a:close/>
                  <a:moveTo>
                    <a:pt x="74" y="964"/>
                  </a:moveTo>
                  <a:lnTo>
                    <a:pt x="74" y="963"/>
                  </a:lnTo>
                  <a:lnTo>
                    <a:pt x="74" y="962"/>
                  </a:lnTo>
                  <a:lnTo>
                    <a:pt x="75" y="962"/>
                  </a:lnTo>
                  <a:lnTo>
                    <a:pt x="75" y="960"/>
                  </a:lnTo>
                  <a:lnTo>
                    <a:pt x="75" y="962"/>
                  </a:lnTo>
                  <a:lnTo>
                    <a:pt x="77" y="962"/>
                  </a:lnTo>
                  <a:lnTo>
                    <a:pt x="77" y="963"/>
                  </a:lnTo>
                  <a:lnTo>
                    <a:pt x="77" y="964"/>
                  </a:lnTo>
                  <a:lnTo>
                    <a:pt x="74" y="964"/>
                  </a:lnTo>
                  <a:close/>
                  <a:moveTo>
                    <a:pt x="66" y="960"/>
                  </a:moveTo>
                  <a:lnTo>
                    <a:pt x="65" y="960"/>
                  </a:lnTo>
                  <a:lnTo>
                    <a:pt x="65" y="959"/>
                  </a:lnTo>
                  <a:lnTo>
                    <a:pt x="64" y="959"/>
                  </a:lnTo>
                  <a:lnTo>
                    <a:pt x="64" y="957"/>
                  </a:lnTo>
                  <a:lnTo>
                    <a:pt x="64" y="956"/>
                  </a:lnTo>
                  <a:lnTo>
                    <a:pt x="65" y="956"/>
                  </a:lnTo>
                  <a:lnTo>
                    <a:pt x="66" y="958"/>
                  </a:lnTo>
                  <a:lnTo>
                    <a:pt x="66" y="959"/>
                  </a:lnTo>
                  <a:lnTo>
                    <a:pt x="66" y="960"/>
                  </a:lnTo>
                  <a:close/>
                  <a:moveTo>
                    <a:pt x="74" y="957"/>
                  </a:moveTo>
                  <a:lnTo>
                    <a:pt x="74" y="958"/>
                  </a:lnTo>
                  <a:lnTo>
                    <a:pt x="73" y="958"/>
                  </a:lnTo>
                  <a:lnTo>
                    <a:pt x="73" y="956"/>
                  </a:lnTo>
                  <a:lnTo>
                    <a:pt x="72" y="956"/>
                  </a:lnTo>
                  <a:lnTo>
                    <a:pt x="73" y="955"/>
                  </a:lnTo>
                  <a:lnTo>
                    <a:pt x="74" y="955"/>
                  </a:lnTo>
                  <a:lnTo>
                    <a:pt x="74" y="956"/>
                  </a:lnTo>
                  <a:lnTo>
                    <a:pt x="74" y="957"/>
                  </a:lnTo>
                  <a:close/>
                  <a:moveTo>
                    <a:pt x="74" y="957"/>
                  </a:moveTo>
                  <a:lnTo>
                    <a:pt x="75" y="956"/>
                  </a:lnTo>
                  <a:lnTo>
                    <a:pt x="77" y="956"/>
                  </a:lnTo>
                  <a:lnTo>
                    <a:pt x="77" y="957"/>
                  </a:lnTo>
                  <a:lnTo>
                    <a:pt x="77" y="958"/>
                  </a:lnTo>
                  <a:lnTo>
                    <a:pt x="75" y="958"/>
                  </a:lnTo>
                  <a:lnTo>
                    <a:pt x="74" y="958"/>
                  </a:lnTo>
                  <a:lnTo>
                    <a:pt x="74" y="957"/>
                  </a:lnTo>
                  <a:close/>
                  <a:moveTo>
                    <a:pt x="67" y="951"/>
                  </a:moveTo>
                  <a:lnTo>
                    <a:pt x="67" y="950"/>
                  </a:lnTo>
                  <a:lnTo>
                    <a:pt x="69" y="950"/>
                  </a:lnTo>
                  <a:lnTo>
                    <a:pt x="70" y="949"/>
                  </a:lnTo>
                  <a:lnTo>
                    <a:pt x="70" y="950"/>
                  </a:lnTo>
                  <a:lnTo>
                    <a:pt x="70" y="949"/>
                  </a:lnTo>
                  <a:lnTo>
                    <a:pt x="70" y="950"/>
                  </a:lnTo>
                  <a:lnTo>
                    <a:pt x="69" y="951"/>
                  </a:lnTo>
                  <a:lnTo>
                    <a:pt x="67" y="951"/>
                  </a:lnTo>
                  <a:close/>
                  <a:moveTo>
                    <a:pt x="72" y="942"/>
                  </a:moveTo>
                  <a:lnTo>
                    <a:pt x="71" y="943"/>
                  </a:lnTo>
                  <a:lnTo>
                    <a:pt x="70" y="944"/>
                  </a:lnTo>
                  <a:lnTo>
                    <a:pt x="69" y="944"/>
                  </a:lnTo>
                  <a:lnTo>
                    <a:pt x="65" y="946"/>
                  </a:lnTo>
                  <a:lnTo>
                    <a:pt x="65" y="944"/>
                  </a:lnTo>
                  <a:lnTo>
                    <a:pt x="66" y="943"/>
                  </a:lnTo>
                  <a:lnTo>
                    <a:pt x="66" y="942"/>
                  </a:lnTo>
                  <a:lnTo>
                    <a:pt x="67" y="942"/>
                  </a:lnTo>
                  <a:lnTo>
                    <a:pt x="67" y="941"/>
                  </a:lnTo>
                  <a:lnTo>
                    <a:pt x="69" y="941"/>
                  </a:lnTo>
                  <a:lnTo>
                    <a:pt x="69" y="940"/>
                  </a:lnTo>
                  <a:lnTo>
                    <a:pt x="70" y="941"/>
                  </a:lnTo>
                  <a:lnTo>
                    <a:pt x="71" y="942"/>
                  </a:lnTo>
                  <a:lnTo>
                    <a:pt x="72" y="941"/>
                  </a:lnTo>
                  <a:lnTo>
                    <a:pt x="72" y="942"/>
                  </a:lnTo>
                  <a:close/>
                  <a:moveTo>
                    <a:pt x="77" y="939"/>
                  </a:moveTo>
                  <a:lnTo>
                    <a:pt x="77" y="938"/>
                  </a:lnTo>
                  <a:lnTo>
                    <a:pt x="78" y="938"/>
                  </a:lnTo>
                  <a:lnTo>
                    <a:pt x="79" y="938"/>
                  </a:lnTo>
                  <a:lnTo>
                    <a:pt x="80" y="938"/>
                  </a:lnTo>
                  <a:lnTo>
                    <a:pt x="80" y="939"/>
                  </a:lnTo>
                  <a:lnTo>
                    <a:pt x="80" y="940"/>
                  </a:lnTo>
                  <a:lnTo>
                    <a:pt x="79" y="940"/>
                  </a:lnTo>
                  <a:lnTo>
                    <a:pt x="79" y="941"/>
                  </a:lnTo>
                  <a:lnTo>
                    <a:pt x="78" y="940"/>
                  </a:lnTo>
                  <a:lnTo>
                    <a:pt x="78" y="941"/>
                  </a:lnTo>
                  <a:lnTo>
                    <a:pt x="77" y="940"/>
                  </a:lnTo>
                  <a:lnTo>
                    <a:pt x="77" y="939"/>
                  </a:lnTo>
                  <a:close/>
                  <a:moveTo>
                    <a:pt x="86" y="940"/>
                  </a:moveTo>
                  <a:lnTo>
                    <a:pt x="84" y="940"/>
                  </a:lnTo>
                  <a:lnTo>
                    <a:pt x="84" y="941"/>
                  </a:lnTo>
                  <a:lnTo>
                    <a:pt x="86" y="941"/>
                  </a:lnTo>
                  <a:lnTo>
                    <a:pt x="84" y="941"/>
                  </a:lnTo>
                  <a:lnTo>
                    <a:pt x="84" y="942"/>
                  </a:lnTo>
                  <a:lnTo>
                    <a:pt x="83" y="942"/>
                  </a:lnTo>
                  <a:lnTo>
                    <a:pt x="82" y="942"/>
                  </a:lnTo>
                  <a:lnTo>
                    <a:pt x="81" y="942"/>
                  </a:lnTo>
                  <a:lnTo>
                    <a:pt x="80" y="942"/>
                  </a:lnTo>
                  <a:lnTo>
                    <a:pt x="81" y="941"/>
                  </a:lnTo>
                  <a:lnTo>
                    <a:pt x="82" y="941"/>
                  </a:lnTo>
                  <a:lnTo>
                    <a:pt x="83" y="941"/>
                  </a:lnTo>
                  <a:lnTo>
                    <a:pt x="84" y="940"/>
                  </a:lnTo>
                  <a:lnTo>
                    <a:pt x="86" y="940"/>
                  </a:lnTo>
                  <a:close/>
                  <a:moveTo>
                    <a:pt x="1562" y="823"/>
                  </a:moveTo>
                  <a:lnTo>
                    <a:pt x="1562" y="824"/>
                  </a:lnTo>
                  <a:lnTo>
                    <a:pt x="1561" y="824"/>
                  </a:lnTo>
                  <a:lnTo>
                    <a:pt x="1561" y="825"/>
                  </a:lnTo>
                  <a:lnTo>
                    <a:pt x="1561" y="826"/>
                  </a:lnTo>
                  <a:lnTo>
                    <a:pt x="1560" y="827"/>
                  </a:lnTo>
                  <a:lnTo>
                    <a:pt x="1558" y="829"/>
                  </a:lnTo>
                  <a:lnTo>
                    <a:pt x="1558" y="827"/>
                  </a:lnTo>
                  <a:lnTo>
                    <a:pt x="1556" y="827"/>
                  </a:lnTo>
                  <a:lnTo>
                    <a:pt x="1556" y="826"/>
                  </a:lnTo>
                  <a:lnTo>
                    <a:pt x="1555" y="826"/>
                  </a:lnTo>
                  <a:lnTo>
                    <a:pt x="1554" y="825"/>
                  </a:lnTo>
                  <a:lnTo>
                    <a:pt x="1555" y="825"/>
                  </a:lnTo>
                  <a:lnTo>
                    <a:pt x="1556" y="825"/>
                  </a:lnTo>
                  <a:lnTo>
                    <a:pt x="1556" y="824"/>
                  </a:lnTo>
                  <a:lnTo>
                    <a:pt x="1558" y="823"/>
                  </a:lnTo>
                  <a:lnTo>
                    <a:pt x="1558" y="822"/>
                  </a:lnTo>
                  <a:lnTo>
                    <a:pt x="1558" y="821"/>
                  </a:lnTo>
                  <a:lnTo>
                    <a:pt x="1559" y="821"/>
                  </a:lnTo>
                  <a:lnTo>
                    <a:pt x="1559" y="822"/>
                  </a:lnTo>
                  <a:lnTo>
                    <a:pt x="1559" y="823"/>
                  </a:lnTo>
                  <a:lnTo>
                    <a:pt x="1560" y="824"/>
                  </a:lnTo>
                  <a:lnTo>
                    <a:pt x="1560" y="825"/>
                  </a:lnTo>
                  <a:lnTo>
                    <a:pt x="1561" y="824"/>
                  </a:lnTo>
                  <a:lnTo>
                    <a:pt x="1561" y="823"/>
                  </a:lnTo>
                  <a:lnTo>
                    <a:pt x="1561" y="824"/>
                  </a:lnTo>
                  <a:lnTo>
                    <a:pt x="1562" y="824"/>
                  </a:lnTo>
                  <a:lnTo>
                    <a:pt x="1562" y="823"/>
                  </a:lnTo>
                  <a:close/>
                  <a:moveTo>
                    <a:pt x="81" y="939"/>
                  </a:moveTo>
                  <a:lnTo>
                    <a:pt x="81" y="938"/>
                  </a:lnTo>
                  <a:lnTo>
                    <a:pt x="81" y="937"/>
                  </a:lnTo>
                  <a:lnTo>
                    <a:pt x="82" y="937"/>
                  </a:lnTo>
                  <a:lnTo>
                    <a:pt x="87" y="934"/>
                  </a:lnTo>
                  <a:lnTo>
                    <a:pt x="89" y="933"/>
                  </a:lnTo>
                  <a:lnTo>
                    <a:pt x="89" y="932"/>
                  </a:lnTo>
                  <a:lnTo>
                    <a:pt x="89" y="933"/>
                  </a:lnTo>
                  <a:lnTo>
                    <a:pt x="89" y="934"/>
                  </a:lnTo>
                  <a:lnTo>
                    <a:pt x="89" y="935"/>
                  </a:lnTo>
                  <a:lnTo>
                    <a:pt x="88" y="935"/>
                  </a:lnTo>
                  <a:lnTo>
                    <a:pt x="88" y="937"/>
                  </a:lnTo>
                  <a:lnTo>
                    <a:pt x="87" y="937"/>
                  </a:lnTo>
                  <a:lnTo>
                    <a:pt x="86" y="937"/>
                  </a:lnTo>
                  <a:lnTo>
                    <a:pt x="84" y="939"/>
                  </a:lnTo>
                  <a:lnTo>
                    <a:pt x="83" y="939"/>
                  </a:lnTo>
                  <a:lnTo>
                    <a:pt x="82" y="940"/>
                  </a:lnTo>
                  <a:lnTo>
                    <a:pt x="81" y="940"/>
                  </a:lnTo>
                  <a:lnTo>
                    <a:pt x="81" y="939"/>
                  </a:lnTo>
                  <a:close/>
                  <a:moveTo>
                    <a:pt x="1489" y="818"/>
                  </a:moveTo>
                  <a:lnTo>
                    <a:pt x="1490" y="818"/>
                  </a:lnTo>
                  <a:lnTo>
                    <a:pt x="1490" y="817"/>
                  </a:lnTo>
                  <a:lnTo>
                    <a:pt x="1491" y="818"/>
                  </a:lnTo>
                  <a:lnTo>
                    <a:pt x="1490" y="820"/>
                  </a:lnTo>
                  <a:lnTo>
                    <a:pt x="1489" y="822"/>
                  </a:lnTo>
                  <a:lnTo>
                    <a:pt x="1487" y="822"/>
                  </a:lnTo>
                  <a:lnTo>
                    <a:pt x="1487" y="821"/>
                  </a:lnTo>
                  <a:lnTo>
                    <a:pt x="1489" y="821"/>
                  </a:lnTo>
                  <a:lnTo>
                    <a:pt x="1489" y="820"/>
                  </a:lnTo>
                  <a:lnTo>
                    <a:pt x="1487" y="821"/>
                  </a:lnTo>
                  <a:lnTo>
                    <a:pt x="1487" y="820"/>
                  </a:lnTo>
                  <a:lnTo>
                    <a:pt x="1486" y="820"/>
                  </a:lnTo>
                  <a:lnTo>
                    <a:pt x="1486" y="818"/>
                  </a:lnTo>
                  <a:lnTo>
                    <a:pt x="1487" y="818"/>
                  </a:lnTo>
                  <a:lnTo>
                    <a:pt x="1489" y="817"/>
                  </a:lnTo>
                  <a:lnTo>
                    <a:pt x="1489" y="818"/>
                  </a:lnTo>
                  <a:close/>
                  <a:moveTo>
                    <a:pt x="1482" y="817"/>
                  </a:moveTo>
                  <a:lnTo>
                    <a:pt x="1483" y="817"/>
                  </a:lnTo>
                  <a:lnTo>
                    <a:pt x="1484" y="817"/>
                  </a:lnTo>
                  <a:lnTo>
                    <a:pt x="1483" y="818"/>
                  </a:lnTo>
                  <a:lnTo>
                    <a:pt x="1479" y="820"/>
                  </a:lnTo>
                  <a:lnTo>
                    <a:pt x="1478" y="820"/>
                  </a:lnTo>
                  <a:lnTo>
                    <a:pt x="1478" y="818"/>
                  </a:lnTo>
                  <a:lnTo>
                    <a:pt x="1477" y="818"/>
                  </a:lnTo>
                  <a:lnTo>
                    <a:pt x="1477" y="817"/>
                  </a:lnTo>
                  <a:lnTo>
                    <a:pt x="1478" y="817"/>
                  </a:lnTo>
                  <a:lnTo>
                    <a:pt x="1478" y="816"/>
                  </a:lnTo>
                  <a:lnTo>
                    <a:pt x="1478" y="817"/>
                  </a:lnTo>
                  <a:lnTo>
                    <a:pt x="1478" y="816"/>
                  </a:lnTo>
                  <a:lnTo>
                    <a:pt x="1478" y="815"/>
                  </a:lnTo>
                  <a:lnTo>
                    <a:pt x="1478" y="814"/>
                  </a:lnTo>
                  <a:lnTo>
                    <a:pt x="1479" y="814"/>
                  </a:lnTo>
                  <a:lnTo>
                    <a:pt x="1479" y="815"/>
                  </a:lnTo>
                  <a:lnTo>
                    <a:pt x="1481" y="815"/>
                  </a:lnTo>
                  <a:lnTo>
                    <a:pt x="1482" y="815"/>
                  </a:lnTo>
                  <a:lnTo>
                    <a:pt x="1483" y="815"/>
                  </a:lnTo>
                  <a:lnTo>
                    <a:pt x="1482" y="815"/>
                  </a:lnTo>
                  <a:lnTo>
                    <a:pt x="1483" y="815"/>
                  </a:lnTo>
                  <a:lnTo>
                    <a:pt x="1483" y="816"/>
                  </a:lnTo>
                  <a:lnTo>
                    <a:pt x="1483" y="817"/>
                  </a:lnTo>
                  <a:lnTo>
                    <a:pt x="1482" y="817"/>
                  </a:lnTo>
                  <a:close/>
                  <a:moveTo>
                    <a:pt x="1468" y="810"/>
                  </a:moveTo>
                  <a:lnTo>
                    <a:pt x="1469" y="810"/>
                  </a:lnTo>
                  <a:lnTo>
                    <a:pt x="1468" y="812"/>
                  </a:lnTo>
                  <a:lnTo>
                    <a:pt x="1469" y="812"/>
                  </a:lnTo>
                  <a:lnTo>
                    <a:pt x="1469" y="813"/>
                  </a:lnTo>
                  <a:lnTo>
                    <a:pt x="1468" y="813"/>
                  </a:lnTo>
                  <a:lnTo>
                    <a:pt x="1466" y="814"/>
                  </a:lnTo>
                  <a:lnTo>
                    <a:pt x="1464" y="814"/>
                  </a:lnTo>
                  <a:lnTo>
                    <a:pt x="1463" y="813"/>
                  </a:lnTo>
                  <a:lnTo>
                    <a:pt x="1461" y="813"/>
                  </a:lnTo>
                  <a:lnTo>
                    <a:pt x="1466" y="812"/>
                  </a:lnTo>
                  <a:lnTo>
                    <a:pt x="1466" y="810"/>
                  </a:lnTo>
                  <a:lnTo>
                    <a:pt x="1466" y="812"/>
                  </a:lnTo>
                  <a:lnTo>
                    <a:pt x="1466" y="810"/>
                  </a:lnTo>
                  <a:lnTo>
                    <a:pt x="1467" y="810"/>
                  </a:lnTo>
                  <a:lnTo>
                    <a:pt x="1467" y="809"/>
                  </a:lnTo>
                  <a:lnTo>
                    <a:pt x="1467" y="810"/>
                  </a:lnTo>
                  <a:lnTo>
                    <a:pt x="1467" y="809"/>
                  </a:lnTo>
                  <a:lnTo>
                    <a:pt x="1468" y="810"/>
                  </a:lnTo>
                  <a:close/>
                  <a:moveTo>
                    <a:pt x="1470" y="806"/>
                  </a:moveTo>
                  <a:lnTo>
                    <a:pt x="1472" y="806"/>
                  </a:lnTo>
                  <a:lnTo>
                    <a:pt x="1472" y="805"/>
                  </a:lnTo>
                  <a:lnTo>
                    <a:pt x="1472" y="806"/>
                  </a:lnTo>
                  <a:lnTo>
                    <a:pt x="1468" y="807"/>
                  </a:lnTo>
                  <a:lnTo>
                    <a:pt x="1466" y="808"/>
                  </a:lnTo>
                  <a:lnTo>
                    <a:pt x="1466" y="809"/>
                  </a:lnTo>
                  <a:lnTo>
                    <a:pt x="1465" y="808"/>
                  </a:lnTo>
                  <a:lnTo>
                    <a:pt x="1464" y="808"/>
                  </a:lnTo>
                  <a:lnTo>
                    <a:pt x="1464" y="809"/>
                  </a:lnTo>
                  <a:lnTo>
                    <a:pt x="1463" y="809"/>
                  </a:lnTo>
                  <a:lnTo>
                    <a:pt x="1464" y="809"/>
                  </a:lnTo>
                  <a:lnTo>
                    <a:pt x="1463" y="809"/>
                  </a:lnTo>
                  <a:lnTo>
                    <a:pt x="1463" y="808"/>
                  </a:lnTo>
                  <a:lnTo>
                    <a:pt x="1466" y="807"/>
                  </a:lnTo>
                  <a:lnTo>
                    <a:pt x="1463" y="808"/>
                  </a:lnTo>
                  <a:lnTo>
                    <a:pt x="1463" y="807"/>
                  </a:lnTo>
                  <a:lnTo>
                    <a:pt x="1461" y="806"/>
                  </a:lnTo>
                  <a:lnTo>
                    <a:pt x="1463" y="806"/>
                  </a:lnTo>
                  <a:lnTo>
                    <a:pt x="1465" y="805"/>
                  </a:lnTo>
                  <a:lnTo>
                    <a:pt x="1466" y="805"/>
                  </a:lnTo>
                  <a:lnTo>
                    <a:pt x="1467" y="805"/>
                  </a:lnTo>
                  <a:lnTo>
                    <a:pt x="1468" y="805"/>
                  </a:lnTo>
                  <a:lnTo>
                    <a:pt x="1468" y="806"/>
                  </a:lnTo>
                  <a:lnTo>
                    <a:pt x="1467" y="806"/>
                  </a:lnTo>
                  <a:lnTo>
                    <a:pt x="1467" y="807"/>
                  </a:lnTo>
                  <a:lnTo>
                    <a:pt x="1468" y="806"/>
                  </a:lnTo>
                  <a:lnTo>
                    <a:pt x="1469" y="805"/>
                  </a:lnTo>
                  <a:lnTo>
                    <a:pt x="1470" y="805"/>
                  </a:lnTo>
                  <a:lnTo>
                    <a:pt x="1470" y="806"/>
                  </a:lnTo>
                  <a:close/>
                  <a:moveTo>
                    <a:pt x="1468" y="801"/>
                  </a:moveTo>
                  <a:lnTo>
                    <a:pt x="1467" y="801"/>
                  </a:lnTo>
                  <a:lnTo>
                    <a:pt x="1467" y="800"/>
                  </a:lnTo>
                  <a:lnTo>
                    <a:pt x="1467" y="799"/>
                  </a:lnTo>
                  <a:lnTo>
                    <a:pt x="1467" y="798"/>
                  </a:lnTo>
                  <a:lnTo>
                    <a:pt x="1468" y="798"/>
                  </a:lnTo>
                  <a:lnTo>
                    <a:pt x="1467" y="798"/>
                  </a:lnTo>
                  <a:lnTo>
                    <a:pt x="1467" y="797"/>
                  </a:lnTo>
                  <a:lnTo>
                    <a:pt x="1468" y="797"/>
                  </a:lnTo>
                  <a:lnTo>
                    <a:pt x="1468" y="798"/>
                  </a:lnTo>
                  <a:lnTo>
                    <a:pt x="1469" y="798"/>
                  </a:lnTo>
                  <a:lnTo>
                    <a:pt x="1469" y="799"/>
                  </a:lnTo>
                  <a:lnTo>
                    <a:pt x="1469" y="798"/>
                  </a:lnTo>
                  <a:lnTo>
                    <a:pt x="1470" y="798"/>
                  </a:lnTo>
                  <a:lnTo>
                    <a:pt x="1469" y="799"/>
                  </a:lnTo>
                  <a:lnTo>
                    <a:pt x="1468" y="800"/>
                  </a:lnTo>
                  <a:lnTo>
                    <a:pt x="1468" y="801"/>
                  </a:lnTo>
                  <a:close/>
                  <a:moveTo>
                    <a:pt x="1456" y="797"/>
                  </a:moveTo>
                  <a:lnTo>
                    <a:pt x="1456" y="796"/>
                  </a:lnTo>
                  <a:lnTo>
                    <a:pt x="1456" y="795"/>
                  </a:lnTo>
                  <a:lnTo>
                    <a:pt x="1456" y="793"/>
                  </a:lnTo>
                  <a:lnTo>
                    <a:pt x="1456" y="792"/>
                  </a:lnTo>
                  <a:lnTo>
                    <a:pt x="1457" y="791"/>
                  </a:lnTo>
                  <a:lnTo>
                    <a:pt x="1457" y="792"/>
                  </a:lnTo>
                  <a:lnTo>
                    <a:pt x="1458" y="792"/>
                  </a:lnTo>
                  <a:lnTo>
                    <a:pt x="1458" y="791"/>
                  </a:lnTo>
                  <a:lnTo>
                    <a:pt x="1459" y="791"/>
                  </a:lnTo>
                  <a:lnTo>
                    <a:pt x="1459" y="792"/>
                  </a:lnTo>
                  <a:lnTo>
                    <a:pt x="1459" y="793"/>
                  </a:lnTo>
                  <a:lnTo>
                    <a:pt x="1460" y="793"/>
                  </a:lnTo>
                  <a:lnTo>
                    <a:pt x="1460" y="795"/>
                  </a:lnTo>
                  <a:lnTo>
                    <a:pt x="1460" y="796"/>
                  </a:lnTo>
                  <a:lnTo>
                    <a:pt x="1459" y="796"/>
                  </a:lnTo>
                  <a:lnTo>
                    <a:pt x="1458" y="796"/>
                  </a:lnTo>
                  <a:lnTo>
                    <a:pt x="1458" y="797"/>
                  </a:lnTo>
                  <a:lnTo>
                    <a:pt x="1459" y="797"/>
                  </a:lnTo>
                  <a:lnTo>
                    <a:pt x="1459" y="798"/>
                  </a:lnTo>
                  <a:lnTo>
                    <a:pt x="1458" y="798"/>
                  </a:lnTo>
                  <a:lnTo>
                    <a:pt x="1458" y="799"/>
                  </a:lnTo>
                  <a:lnTo>
                    <a:pt x="1459" y="799"/>
                  </a:lnTo>
                  <a:lnTo>
                    <a:pt x="1459" y="798"/>
                  </a:lnTo>
                  <a:lnTo>
                    <a:pt x="1459" y="797"/>
                  </a:lnTo>
                  <a:lnTo>
                    <a:pt x="1461" y="797"/>
                  </a:lnTo>
                  <a:lnTo>
                    <a:pt x="1463" y="798"/>
                  </a:lnTo>
                  <a:lnTo>
                    <a:pt x="1464" y="799"/>
                  </a:lnTo>
                  <a:lnTo>
                    <a:pt x="1464" y="800"/>
                  </a:lnTo>
                  <a:lnTo>
                    <a:pt x="1463" y="800"/>
                  </a:lnTo>
                  <a:lnTo>
                    <a:pt x="1464" y="801"/>
                  </a:lnTo>
                  <a:lnTo>
                    <a:pt x="1465" y="801"/>
                  </a:lnTo>
                  <a:lnTo>
                    <a:pt x="1464" y="803"/>
                  </a:lnTo>
                  <a:lnTo>
                    <a:pt x="1463" y="803"/>
                  </a:lnTo>
                  <a:lnTo>
                    <a:pt x="1461" y="801"/>
                  </a:lnTo>
                  <a:lnTo>
                    <a:pt x="1460" y="801"/>
                  </a:lnTo>
                  <a:lnTo>
                    <a:pt x="1459" y="801"/>
                  </a:lnTo>
                  <a:lnTo>
                    <a:pt x="1458" y="800"/>
                  </a:lnTo>
                  <a:lnTo>
                    <a:pt x="1457" y="800"/>
                  </a:lnTo>
                  <a:lnTo>
                    <a:pt x="1457" y="798"/>
                  </a:lnTo>
                  <a:lnTo>
                    <a:pt x="1456" y="797"/>
                  </a:lnTo>
                  <a:close/>
                  <a:moveTo>
                    <a:pt x="1444" y="779"/>
                  </a:moveTo>
                  <a:lnTo>
                    <a:pt x="1444" y="780"/>
                  </a:lnTo>
                  <a:lnTo>
                    <a:pt x="1441" y="781"/>
                  </a:lnTo>
                  <a:lnTo>
                    <a:pt x="1440" y="781"/>
                  </a:lnTo>
                  <a:lnTo>
                    <a:pt x="1439" y="780"/>
                  </a:lnTo>
                  <a:lnTo>
                    <a:pt x="1440" y="780"/>
                  </a:lnTo>
                  <a:lnTo>
                    <a:pt x="1440" y="779"/>
                  </a:lnTo>
                  <a:lnTo>
                    <a:pt x="1440" y="778"/>
                  </a:lnTo>
                  <a:lnTo>
                    <a:pt x="1440" y="776"/>
                  </a:lnTo>
                  <a:lnTo>
                    <a:pt x="1440" y="775"/>
                  </a:lnTo>
                  <a:lnTo>
                    <a:pt x="1441" y="775"/>
                  </a:lnTo>
                  <a:lnTo>
                    <a:pt x="1442" y="775"/>
                  </a:lnTo>
                  <a:lnTo>
                    <a:pt x="1442" y="776"/>
                  </a:lnTo>
                  <a:lnTo>
                    <a:pt x="1443" y="776"/>
                  </a:lnTo>
                  <a:lnTo>
                    <a:pt x="1443" y="778"/>
                  </a:lnTo>
                  <a:lnTo>
                    <a:pt x="1442" y="778"/>
                  </a:lnTo>
                  <a:lnTo>
                    <a:pt x="1441" y="779"/>
                  </a:lnTo>
                  <a:lnTo>
                    <a:pt x="1441" y="780"/>
                  </a:lnTo>
                  <a:lnTo>
                    <a:pt x="1442" y="780"/>
                  </a:lnTo>
                  <a:lnTo>
                    <a:pt x="1442" y="779"/>
                  </a:lnTo>
                  <a:lnTo>
                    <a:pt x="1443" y="778"/>
                  </a:lnTo>
                  <a:lnTo>
                    <a:pt x="1444" y="778"/>
                  </a:lnTo>
                  <a:lnTo>
                    <a:pt x="1444" y="779"/>
                  </a:lnTo>
                  <a:close/>
                  <a:moveTo>
                    <a:pt x="1438" y="775"/>
                  </a:moveTo>
                  <a:lnTo>
                    <a:pt x="1439" y="775"/>
                  </a:lnTo>
                  <a:lnTo>
                    <a:pt x="1440" y="775"/>
                  </a:lnTo>
                  <a:lnTo>
                    <a:pt x="1440" y="776"/>
                  </a:lnTo>
                  <a:lnTo>
                    <a:pt x="1440" y="778"/>
                  </a:lnTo>
                  <a:lnTo>
                    <a:pt x="1439" y="780"/>
                  </a:lnTo>
                  <a:lnTo>
                    <a:pt x="1438" y="780"/>
                  </a:lnTo>
                  <a:lnTo>
                    <a:pt x="1436" y="779"/>
                  </a:lnTo>
                  <a:lnTo>
                    <a:pt x="1435" y="778"/>
                  </a:lnTo>
                  <a:lnTo>
                    <a:pt x="1435" y="776"/>
                  </a:lnTo>
                  <a:lnTo>
                    <a:pt x="1435" y="775"/>
                  </a:lnTo>
                  <a:lnTo>
                    <a:pt x="1436" y="776"/>
                  </a:lnTo>
                  <a:lnTo>
                    <a:pt x="1436" y="775"/>
                  </a:lnTo>
                  <a:lnTo>
                    <a:pt x="1438" y="775"/>
                  </a:lnTo>
                  <a:close/>
                  <a:moveTo>
                    <a:pt x="1433" y="770"/>
                  </a:moveTo>
                  <a:lnTo>
                    <a:pt x="1433" y="768"/>
                  </a:lnTo>
                  <a:lnTo>
                    <a:pt x="1433" y="766"/>
                  </a:lnTo>
                  <a:lnTo>
                    <a:pt x="1434" y="765"/>
                  </a:lnTo>
                  <a:lnTo>
                    <a:pt x="1434" y="766"/>
                  </a:lnTo>
                  <a:lnTo>
                    <a:pt x="1435" y="766"/>
                  </a:lnTo>
                  <a:lnTo>
                    <a:pt x="1434" y="765"/>
                  </a:lnTo>
                  <a:lnTo>
                    <a:pt x="1435" y="765"/>
                  </a:lnTo>
                  <a:lnTo>
                    <a:pt x="1435" y="766"/>
                  </a:lnTo>
                  <a:lnTo>
                    <a:pt x="1435" y="767"/>
                  </a:lnTo>
                  <a:lnTo>
                    <a:pt x="1436" y="766"/>
                  </a:lnTo>
                  <a:lnTo>
                    <a:pt x="1436" y="767"/>
                  </a:lnTo>
                  <a:lnTo>
                    <a:pt x="1436" y="766"/>
                  </a:lnTo>
                  <a:lnTo>
                    <a:pt x="1438" y="767"/>
                  </a:lnTo>
                  <a:lnTo>
                    <a:pt x="1436" y="767"/>
                  </a:lnTo>
                  <a:lnTo>
                    <a:pt x="1436" y="768"/>
                  </a:lnTo>
                  <a:lnTo>
                    <a:pt x="1436" y="767"/>
                  </a:lnTo>
                  <a:lnTo>
                    <a:pt x="1438" y="767"/>
                  </a:lnTo>
                  <a:lnTo>
                    <a:pt x="1438" y="768"/>
                  </a:lnTo>
                  <a:lnTo>
                    <a:pt x="1436" y="770"/>
                  </a:lnTo>
                  <a:lnTo>
                    <a:pt x="1435" y="770"/>
                  </a:lnTo>
                  <a:lnTo>
                    <a:pt x="1434" y="768"/>
                  </a:lnTo>
                  <a:lnTo>
                    <a:pt x="1434" y="770"/>
                  </a:lnTo>
                  <a:lnTo>
                    <a:pt x="1433" y="770"/>
                  </a:lnTo>
                  <a:close/>
                  <a:moveTo>
                    <a:pt x="1432" y="768"/>
                  </a:moveTo>
                  <a:lnTo>
                    <a:pt x="1432" y="770"/>
                  </a:lnTo>
                  <a:lnTo>
                    <a:pt x="1431" y="770"/>
                  </a:lnTo>
                  <a:lnTo>
                    <a:pt x="1430" y="768"/>
                  </a:lnTo>
                  <a:lnTo>
                    <a:pt x="1429" y="768"/>
                  </a:lnTo>
                  <a:lnTo>
                    <a:pt x="1429" y="770"/>
                  </a:lnTo>
                  <a:lnTo>
                    <a:pt x="1429" y="768"/>
                  </a:lnTo>
                  <a:lnTo>
                    <a:pt x="1429" y="766"/>
                  </a:lnTo>
                  <a:lnTo>
                    <a:pt x="1429" y="765"/>
                  </a:lnTo>
                  <a:lnTo>
                    <a:pt x="1430" y="765"/>
                  </a:lnTo>
                  <a:lnTo>
                    <a:pt x="1431" y="766"/>
                  </a:lnTo>
                  <a:lnTo>
                    <a:pt x="1432" y="766"/>
                  </a:lnTo>
                  <a:lnTo>
                    <a:pt x="1432" y="767"/>
                  </a:lnTo>
                  <a:lnTo>
                    <a:pt x="1432" y="768"/>
                  </a:lnTo>
                  <a:close/>
                  <a:moveTo>
                    <a:pt x="1286" y="785"/>
                  </a:moveTo>
                  <a:lnTo>
                    <a:pt x="1287" y="787"/>
                  </a:lnTo>
                  <a:lnTo>
                    <a:pt x="1287" y="788"/>
                  </a:lnTo>
                  <a:lnTo>
                    <a:pt x="1287" y="789"/>
                  </a:lnTo>
                  <a:lnTo>
                    <a:pt x="1287" y="790"/>
                  </a:lnTo>
                  <a:lnTo>
                    <a:pt x="1286" y="791"/>
                  </a:lnTo>
                  <a:lnTo>
                    <a:pt x="1286" y="792"/>
                  </a:lnTo>
                  <a:lnTo>
                    <a:pt x="1287" y="792"/>
                  </a:lnTo>
                  <a:lnTo>
                    <a:pt x="1287" y="793"/>
                  </a:lnTo>
                  <a:lnTo>
                    <a:pt x="1286" y="793"/>
                  </a:lnTo>
                  <a:lnTo>
                    <a:pt x="1285" y="792"/>
                  </a:lnTo>
                  <a:lnTo>
                    <a:pt x="1285" y="793"/>
                  </a:lnTo>
                  <a:lnTo>
                    <a:pt x="1284" y="793"/>
                  </a:lnTo>
                  <a:lnTo>
                    <a:pt x="1285" y="792"/>
                  </a:lnTo>
                  <a:lnTo>
                    <a:pt x="1284" y="792"/>
                  </a:lnTo>
                  <a:lnTo>
                    <a:pt x="1284" y="791"/>
                  </a:lnTo>
                  <a:lnTo>
                    <a:pt x="1284" y="790"/>
                  </a:lnTo>
                  <a:lnTo>
                    <a:pt x="1284" y="789"/>
                  </a:lnTo>
                  <a:lnTo>
                    <a:pt x="1283" y="788"/>
                  </a:lnTo>
                  <a:lnTo>
                    <a:pt x="1281" y="788"/>
                  </a:lnTo>
                  <a:lnTo>
                    <a:pt x="1283" y="787"/>
                  </a:lnTo>
                  <a:lnTo>
                    <a:pt x="1284" y="787"/>
                  </a:lnTo>
                  <a:lnTo>
                    <a:pt x="1285" y="785"/>
                  </a:lnTo>
                  <a:lnTo>
                    <a:pt x="1285" y="787"/>
                  </a:lnTo>
                  <a:lnTo>
                    <a:pt x="1286" y="785"/>
                  </a:lnTo>
                  <a:close/>
                  <a:moveTo>
                    <a:pt x="1358" y="723"/>
                  </a:moveTo>
                  <a:lnTo>
                    <a:pt x="1360" y="723"/>
                  </a:lnTo>
                  <a:lnTo>
                    <a:pt x="1361" y="723"/>
                  </a:lnTo>
                  <a:lnTo>
                    <a:pt x="1361" y="724"/>
                  </a:lnTo>
                  <a:lnTo>
                    <a:pt x="1360" y="725"/>
                  </a:lnTo>
                  <a:lnTo>
                    <a:pt x="1360" y="726"/>
                  </a:lnTo>
                  <a:lnTo>
                    <a:pt x="1358" y="726"/>
                  </a:lnTo>
                  <a:lnTo>
                    <a:pt x="1358" y="725"/>
                  </a:lnTo>
                  <a:lnTo>
                    <a:pt x="1357" y="725"/>
                  </a:lnTo>
                  <a:lnTo>
                    <a:pt x="1357" y="724"/>
                  </a:lnTo>
                  <a:lnTo>
                    <a:pt x="1358" y="724"/>
                  </a:lnTo>
                  <a:lnTo>
                    <a:pt x="1357" y="724"/>
                  </a:lnTo>
                  <a:lnTo>
                    <a:pt x="1357" y="723"/>
                  </a:lnTo>
                  <a:lnTo>
                    <a:pt x="1356" y="722"/>
                  </a:lnTo>
                  <a:lnTo>
                    <a:pt x="1356" y="721"/>
                  </a:lnTo>
                  <a:lnTo>
                    <a:pt x="1357" y="721"/>
                  </a:lnTo>
                  <a:lnTo>
                    <a:pt x="1358" y="722"/>
                  </a:lnTo>
                  <a:lnTo>
                    <a:pt x="1358" y="723"/>
                  </a:lnTo>
                  <a:close/>
                  <a:moveTo>
                    <a:pt x="597" y="612"/>
                  </a:moveTo>
                  <a:lnTo>
                    <a:pt x="597" y="611"/>
                  </a:lnTo>
                  <a:lnTo>
                    <a:pt x="598" y="609"/>
                  </a:lnTo>
                  <a:lnTo>
                    <a:pt x="598" y="608"/>
                  </a:lnTo>
                  <a:lnTo>
                    <a:pt x="598" y="609"/>
                  </a:lnTo>
                  <a:lnTo>
                    <a:pt x="598" y="611"/>
                  </a:lnTo>
                  <a:lnTo>
                    <a:pt x="598" y="613"/>
                  </a:lnTo>
                  <a:lnTo>
                    <a:pt x="597" y="613"/>
                  </a:lnTo>
                  <a:lnTo>
                    <a:pt x="597" y="614"/>
                  </a:lnTo>
                  <a:lnTo>
                    <a:pt x="596" y="614"/>
                  </a:lnTo>
                  <a:lnTo>
                    <a:pt x="597" y="613"/>
                  </a:lnTo>
                  <a:lnTo>
                    <a:pt x="597" y="612"/>
                  </a:lnTo>
                  <a:close/>
                  <a:moveTo>
                    <a:pt x="595" y="609"/>
                  </a:moveTo>
                  <a:lnTo>
                    <a:pt x="596" y="611"/>
                  </a:lnTo>
                  <a:lnTo>
                    <a:pt x="596" y="612"/>
                  </a:lnTo>
                  <a:lnTo>
                    <a:pt x="595" y="612"/>
                  </a:lnTo>
                  <a:lnTo>
                    <a:pt x="595" y="613"/>
                  </a:lnTo>
                  <a:lnTo>
                    <a:pt x="595" y="612"/>
                  </a:lnTo>
                  <a:lnTo>
                    <a:pt x="594" y="609"/>
                  </a:lnTo>
                  <a:lnTo>
                    <a:pt x="594" y="608"/>
                  </a:lnTo>
                  <a:lnTo>
                    <a:pt x="594" y="607"/>
                  </a:lnTo>
                  <a:lnTo>
                    <a:pt x="594" y="608"/>
                  </a:lnTo>
                  <a:lnTo>
                    <a:pt x="595" y="608"/>
                  </a:lnTo>
                  <a:lnTo>
                    <a:pt x="595" y="609"/>
                  </a:lnTo>
                  <a:close/>
                  <a:moveTo>
                    <a:pt x="605" y="606"/>
                  </a:moveTo>
                  <a:lnTo>
                    <a:pt x="606" y="606"/>
                  </a:lnTo>
                  <a:lnTo>
                    <a:pt x="605" y="607"/>
                  </a:lnTo>
                  <a:lnTo>
                    <a:pt x="603" y="607"/>
                  </a:lnTo>
                  <a:lnTo>
                    <a:pt x="603" y="606"/>
                  </a:lnTo>
                  <a:lnTo>
                    <a:pt x="602" y="604"/>
                  </a:lnTo>
                  <a:lnTo>
                    <a:pt x="602" y="603"/>
                  </a:lnTo>
                  <a:lnTo>
                    <a:pt x="603" y="601"/>
                  </a:lnTo>
                  <a:lnTo>
                    <a:pt x="603" y="603"/>
                  </a:lnTo>
                  <a:lnTo>
                    <a:pt x="605" y="606"/>
                  </a:lnTo>
                  <a:close/>
                  <a:moveTo>
                    <a:pt x="597" y="596"/>
                  </a:moveTo>
                  <a:lnTo>
                    <a:pt x="596" y="595"/>
                  </a:lnTo>
                  <a:lnTo>
                    <a:pt x="595" y="594"/>
                  </a:lnTo>
                  <a:lnTo>
                    <a:pt x="596" y="594"/>
                  </a:lnTo>
                  <a:lnTo>
                    <a:pt x="597" y="595"/>
                  </a:lnTo>
                  <a:lnTo>
                    <a:pt x="597" y="594"/>
                  </a:lnTo>
                  <a:lnTo>
                    <a:pt x="596" y="594"/>
                  </a:lnTo>
                  <a:lnTo>
                    <a:pt x="597" y="592"/>
                  </a:lnTo>
                  <a:lnTo>
                    <a:pt x="598" y="592"/>
                  </a:lnTo>
                  <a:lnTo>
                    <a:pt x="598" y="591"/>
                  </a:lnTo>
                  <a:lnTo>
                    <a:pt x="599" y="591"/>
                  </a:lnTo>
                  <a:lnTo>
                    <a:pt x="599" y="592"/>
                  </a:lnTo>
                  <a:lnTo>
                    <a:pt x="599" y="594"/>
                  </a:lnTo>
                  <a:lnTo>
                    <a:pt x="599" y="595"/>
                  </a:lnTo>
                  <a:lnTo>
                    <a:pt x="598" y="596"/>
                  </a:lnTo>
                  <a:lnTo>
                    <a:pt x="598" y="597"/>
                  </a:lnTo>
                  <a:lnTo>
                    <a:pt x="598" y="598"/>
                  </a:lnTo>
                  <a:lnTo>
                    <a:pt x="597" y="596"/>
                  </a:lnTo>
                  <a:close/>
                  <a:moveTo>
                    <a:pt x="594" y="589"/>
                  </a:moveTo>
                  <a:lnTo>
                    <a:pt x="594" y="590"/>
                  </a:lnTo>
                  <a:lnTo>
                    <a:pt x="594" y="591"/>
                  </a:lnTo>
                  <a:lnTo>
                    <a:pt x="592" y="591"/>
                  </a:lnTo>
                  <a:lnTo>
                    <a:pt x="591" y="591"/>
                  </a:lnTo>
                  <a:lnTo>
                    <a:pt x="591" y="590"/>
                  </a:lnTo>
                  <a:lnTo>
                    <a:pt x="591" y="589"/>
                  </a:lnTo>
                  <a:lnTo>
                    <a:pt x="591" y="588"/>
                  </a:lnTo>
                  <a:lnTo>
                    <a:pt x="592" y="588"/>
                  </a:lnTo>
                  <a:lnTo>
                    <a:pt x="592" y="589"/>
                  </a:lnTo>
                  <a:lnTo>
                    <a:pt x="594" y="588"/>
                  </a:lnTo>
                  <a:lnTo>
                    <a:pt x="594" y="589"/>
                  </a:lnTo>
                  <a:close/>
                  <a:moveTo>
                    <a:pt x="597" y="586"/>
                  </a:moveTo>
                  <a:lnTo>
                    <a:pt x="597" y="584"/>
                  </a:lnTo>
                  <a:lnTo>
                    <a:pt x="598" y="584"/>
                  </a:lnTo>
                  <a:lnTo>
                    <a:pt x="598" y="586"/>
                  </a:lnTo>
                  <a:lnTo>
                    <a:pt x="599" y="586"/>
                  </a:lnTo>
                  <a:lnTo>
                    <a:pt x="599" y="588"/>
                  </a:lnTo>
                  <a:lnTo>
                    <a:pt x="599" y="589"/>
                  </a:lnTo>
                  <a:lnTo>
                    <a:pt x="599" y="590"/>
                  </a:lnTo>
                  <a:lnTo>
                    <a:pt x="598" y="590"/>
                  </a:lnTo>
                  <a:lnTo>
                    <a:pt x="598" y="589"/>
                  </a:lnTo>
                  <a:lnTo>
                    <a:pt x="597" y="589"/>
                  </a:lnTo>
                  <a:lnTo>
                    <a:pt x="597" y="590"/>
                  </a:lnTo>
                  <a:lnTo>
                    <a:pt x="597" y="591"/>
                  </a:lnTo>
                  <a:lnTo>
                    <a:pt x="597" y="592"/>
                  </a:lnTo>
                  <a:lnTo>
                    <a:pt x="596" y="592"/>
                  </a:lnTo>
                  <a:lnTo>
                    <a:pt x="596" y="591"/>
                  </a:lnTo>
                  <a:lnTo>
                    <a:pt x="596" y="590"/>
                  </a:lnTo>
                  <a:lnTo>
                    <a:pt x="596" y="589"/>
                  </a:lnTo>
                  <a:lnTo>
                    <a:pt x="597" y="589"/>
                  </a:lnTo>
                  <a:lnTo>
                    <a:pt x="597" y="588"/>
                  </a:lnTo>
                  <a:lnTo>
                    <a:pt x="597" y="587"/>
                  </a:lnTo>
                  <a:lnTo>
                    <a:pt x="597" y="586"/>
                  </a:lnTo>
                  <a:close/>
                  <a:moveTo>
                    <a:pt x="751" y="589"/>
                  </a:moveTo>
                  <a:lnTo>
                    <a:pt x="751" y="588"/>
                  </a:lnTo>
                  <a:lnTo>
                    <a:pt x="752" y="588"/>
                  </a:lnTo>
                  <a:lnTo>
                    <a:pt x="752" y="589"/>
                  </a:lnTo>
                  <a:lnTo>
                    <a:pt x="752" y="590"/>
                  </a:lnTo>
                  <a:lnTo>
                    <a:pt x="751" y="590"/>
                  </a:lnTo>
                  <a:lnTo>
                    <a:pt x="751" y="591"/>
                  </a:lnTo>
                  <a:lnTo>
                    <a:pt x="750" y="592"/>
                  </a:lnTo>
                  <a:lnTo>
                    <a:pt x="749" y="592"/>
                  </a:lnTo>
                  <a:lnTo>
                    <a:pt x="749" y="591"/>
                  </a:lnTo>
                  <a:lnTo>
                    <a:pt x="749" y="590"/>
                  </a:lnTo>
                  <a:lnTo>
                    <a:pt x="749" y="589"/>
                  </a:lnTo>
                  <a:lnTo>
                    <a:pt x="750" y="589"/>
                  </a:lnTo>
                  <a:lnTo>
                    <a:pt x="751" y="589"/>
                  </a:lnTo>
                  <a:close/>
                  <a:moveTo>
                    <a:pt x="582" y="579"/>
                  </a:moveTo>
                  <a:lnTo>
                    <a:pt x="583" y="578"/>
                  </a:lnTo>
                  <a:lnTo>
                    <a:pt x="585" y="578"/>
                  </a:lnTo>
                  <a:lnTo>
                    <a:pt x="585" y="579"/>
                  </a:lnTo>
                  <a:lnTo>
                    <a:pt x="583" y="579"/>
                  </a:lnTo>
                  <a:lnTo>
                    <a:pt x="582" y="579"/>
                  </a:lnTo>
                  <a:close/>
                  <a:moveTo>
                    <a:pt x="513" y="564"/>
                  </a:moveTo>
                  <a:lnTo>
                    <a:pt x="514" y="564"/>
                  </a:lnTo>
                  <a:lnTo>
                    <a:pt x="516" y="564"/>
                  </a:lnTo>
                  <a:lnTo>
                    <a:pt x="517" y="564"/>
                  </a:lnTo>
                  <a:lnTo>
                    <a:pt x="516" y="564"/>
                  </a:lnTo>
                  <a:lnTo>
                    <a:pt x="512" y="564"/>
                  </a:lnTo>
                  <a:lnTo>
                    <a:pt x="511" y="563"/>
                  </a:lnTo>
                  <a:lnTo>
                    <a:pt x="512" y="563"/>
                  </a:lnTo>
                  <a:lnTo>
                    <a:pt x="513" y="564"/>
                  </a:lnTo>
                  <a:close/>
                  <a:moveTo>
                    <a:pt x="523" y="564"/>
                  </a:moveTo>
                  <a:lnTo>
                    <a:pt x="525" y="564"/>
                  </a:lnTo>
                  <a:lnTo>
                    <a:pt x="526" y="564"/>
                  </a:lnTo>
                  <a:lnTo>
                    <a:pt x="526" y="565"/>
                  </a:lnTo>
                  <a:lnTo>
                    <a:pt x="522" y="565"/>
                  </a:lnTo>
                  <a:lnTo>
                    <a:pt x="521" y="564"/>
                  </a:lnTo>
                  <a:lnTo>
                    <a:pt x="523" y="565"/>
                  </a:lnTo>
                  <a:lnTo>
                    <a:pt x="523" y="564"/>
                  </a:lnTo>
                  <a:close/>
                  <a:moveTo>
                    <a:pt x="556" y="572"/>
                  </a:moveTo>
                  <a:lnTo>
                    <a:pt x="559" y="571"/>
                  </a:lnTo>
                  <a:lnTo>
                    <a:pt x="560" y="570"/>
                  </a:lnTo>
                  <a:lnTo>
                    <a:pt x="561" y="569"/>
                  </a:lnTo>
                  <a:lnTo>
                    <a:pt x="561" y="570"/>
                  </a:lnTo>
                  <a:lnTo>
                    <a:pt x="560" y="570"/>
                  </a:lnTo>
                  <a:lnTo>
                    <a:pt x="560" y="571"/>
                  </a:lnTo>
                  <a:lnTo>
                    <a:pt x="559" y="571"/>
                  </a:lnTo>
                  <a:lnTo>
                    <a:pt x="559" y="572"/>
                  </a:lnTo>
                  <a:lnTo>
                    <a:pt x="556" y="572"/>
                  </a:lnTo>
                  <a:close/>
                  <a:moveTo>
                    <a:pt x="599" y="574"/>
                  </a:moveTo>
                  <a:lnTo>
                    <a:pt x="599" y="575"/>
                  </a:lnTo>
                  <a:lnTo>
                    <a:pt x="599" y="576"/>
                  </a:lnTo>
                  <a:lnTo>
                    <a:pt x="598" y="576"/>
                  </a:lnTo>
                  <a:lnTo>
                    <a:pt x="597" y="576"/>
                  </a:lnTo>
                  <a:lnTo>
                    <a:pt x="596" y="576"/>
                  </a:lnTo>
                  <a:lnTo>
                    <a:pt x="596" y="575"/>
                  </a:lnTo>
                  <a:lnTo>
                    <a:pt x="597" y="575"/>
                  </a:lnTo>
                  <a:lnTo>
                    <a:pt x="597" y="574"/>
                  </a:lnTo>
                  <a:lnTo>
                    <a:pt x="598" y="573"/>
                  </a:lnTo>
                  <a:lnTo>
                    <a:pt x="599" y="573"/>
                  </a:lnTo>
                  <a:lnTo>
                    <a:pt x="599" y="574"/>
                  </a:lnTo>
                  <a:close/>
                  <a:moveTo>
                    <a:pt x="587" y="574"/>
                  </a:moveTo>
                  <a:lnTo>
                    <a:pt x="587" y="575"/>
                  </a:lnTo>
                  <a:lnTo>
                    <a:pt x="583" y="573"/>
                  </a:lnTo>
                  <a:lnTo>
                    <a:pt x="583" y="572"/>
                  </a:lnTo>
                  <a:lnTo>
                    <a:pt x="583" y="571"/>
                  </a:lnTo>
                  <a:lnTo>
                    <a:pt x="583" y="572"/>
                  </a:lnTo>
                  <a:lnTo>
                    <a:pt x="586" y="573"/>
                  </a:lnTo>
                  <a:lnTo>
                    <a:pt x="585" y="572"/>
                  </a:lnTo>
                  <a:lnTo>
                    <a:pt x="586" y="572"/>
                  </a:lnTo>
                  <a:lnTo>
                    <a:pt x="587" y="572"/>
                  </a:lnTo>
                  <a:lnTo>
                    <a:pt x="587" y="573"/>
                  </a:lnTo>
                  <a:lnTo>
                    <a:pt x="588" y="573"/>
                  </a:lnTo>
                  <a:lnTo>
                    <a:pt x="587" y="574"/>
                  </a:lnTo>
                  <a:close/>
                  <a:moveTo>
                    <a:pt x="728" y="576"/>
                  </a:moveTo>
                  <a:lnTo>
                    <a:pt x="728" y="578"/>
                  </a:lnTo>
                  <a:lnTo>
                    <a:pt x="728" y="579"/>
                  </a:lnTo>
                  <a:lnTo>
                    <a:pt x="728" y="580"/>
                  </a:lnTo>
                  <a:lnTo>
                    <a:pt x="727" y="579"/>
                  </a:lnTo>
                  <a:lnTo>
                    <a:pt x="727" y="578"/>
                  </a:lnTo>
                  <a:lnTo>
                    <a:pt x="727" y="576"/>
                  </a:lnTo>
                  <a:lnTo>
                    <a:pt x="726" y="576"/>
                  </a:lnTo>
                  <a:lnTo>
                    <a:pt x="727" y="576"/>
                  </a:lnTo>
                  <a:lnTo>
                    <a:pt x="728" y="576"/>
                  </a:lnTo>
                  <a:close/>
                  <a:moveTo>
                    <a:pt x="581" y="569"/>
                  </a:moveTo>
                  <a:lnTo>
                    <a:pt x="582" y="570"/>
                  </a:lnTo>
                  <a:lnTo>
                    <a:pt x="581" y="571"/>
                  </a:lnTo>
                  <a:lnTo>
                    <a:pt x="579" y="569"/>
                  </a:lnTo>
                  <a:lnTo>
                    <a:pt x="580" y="569"/>
                  </a:lnTo>
                  <a:lnTo>
                    <a:pt x="580" y="567"/>
                  </a:lnTo>
                  <a:lnTo>
                    <a:pt x="579" y="567"/>
                  </a:lnTo>
                  <a:lnTo>
                    <a:pt x="580" y="566"/>
                  </a:lnTo>
                  <a:lnTo>
                    <a:pt x="581" y="567"/>
                  </a:lnTo>
                  <a:lnTo>
                    <a:pt x="581" y="569"/>
                  </a:lnTo>
                  <a:close/>
                  <a:moveTo>
                    <a:pt x="572" y="565"/>
                  </a:moveTo>
                  <a:lnTo>
                    <a:pt x="573" y="565"/>
                  </a:lnTo>
                  <a:lnTo>
                    <a:pt x="574" y="564"/>
                  </a:lnTo>
                  <a:lnTo>
                    <a:pt x="574" y="565"/>
                  </a:lnTo>
                  <a:lnTo>
                    <a:pt x="573" y="566"/>
                  </a:lnTo>
                  <a:lnTo>
                    <a:pt x="572" y="566"/>
                  </a:lnTo>
                  <a:lnTo>
                    <a:pt x="571" y="567"/>
                  </a:lnTo>
                  <a:lnTo>
                    <a:pt x="570" y="567"/>
                  </a:lnTo>
                  <a:lnTo>
                    <a:pt x="569" y="567"/>
                  </a:lnTo>
                  <a:lnTo>
                    <a:pt x="570" y="566"/>
                  </a:lnTo>
                  <a:lnTo>
                    <a:pt x="571" y="565"/>
                  </a:lnTo>
                  <a:lnTo>
                    <a:pt x="572" y="565"/>
                  </a:lnTo>
                  <a:close/>
                  <a:moveTo>
                    <a:pt x="575" y="564"/>
                  </a:moveTo>
                  <a:lnTo>
                    <a:pt x="577" y="563"/>
                  </a:lnTo>
                  <a:lnTo>
                    <a:pt x="579" y="561"/>
                  </a:lnTo>
                  <a:lnTo>
                    <a:pt x="580" y="561"/>
                  </a:lnTo>
                  <a:lnTo>
                    <a:pt x="579" y="562"/>
                  </a:lnTo>
                  <a:lnTo>
                    <a:pt x="578" y="562"/>
                  </a:lnTo>
                  <a:lnTo>
                    <a:pt x="578" y="563"/>
                  </a:lnTo>
                  <a:lnTo>
                    <a:pt x="578" y="564"/>
                  </a:lnTo>
                  <a:lnTo>
                    <a:pt x="575" y="564"/>
                  </a:lnTo>
                  <a:lnTo>
                    <a:pt x="575" y="565"/>
                  </a:lnTo>
                  <a:lnTo>
                    <a:pt x="575" y="564"/>
                  </a:lnTo>
                  <a:close/>
                  <a:moveTo>
                    <a:pt x="551" y="555"/>
                  </a:moveTo>
                  <a:lnTo>
                    <a:pt x="553" y="555"/>
                  </a:lnTo>
                  <a:lnTo>
                    <a:pt x="552" y="555"/>
                  </a:lnTo>
                  <a:lnTo>
                    <a:pt x="552" y="556"/>
                  </a:lnTo>
                  <a:lnTo>
                    <a:pt x="551" y="556"/>
                  </a:lnTo>
                  <a:lnTo>
                    <a:pt x="551" y="557"/>
                  </a:lnTo>
                  <a:lnTo>
                    <a:pt x="549" y="557"/>
                  </a:lnTo>
                  <a:lnTo>
                    <a:pt x="548" y="557"/>
                  </a:lnTo>
                  <a:lnTo>
                    <a:pt x="548" y="556"/>
                  </a:lnTo>
                  <a:lnTo>
                    <a:pt x="549" y="556"/>
                  </a:lnTo>
                  <a:lnTo>
                    <a:pt x="549" y="555"/>
                  </a:lnTo>
                  <a:lnTo>
                    <a:pt x="551" y="555"/>
                  </a:lnTo>
                  <a:close/>
                  <a:moveTo>
                    <a:pt x="712" y="565"/>
                  </a:moveTo>
                  <a:lnTo>
                    <a:pt x="712" y="566"/>
                  </a:lnTo>
                  <a:lnTo>
                    <a:pt x="712" y="567"/>
                  </a:lnTo>
                  <a:lnTo>
                    <a:pt x="712" y="569"/>
                  </a:lnTo>
                  <a:lnTo>
                    <a:pt x="711" y="569"/>
                  </a:lnTo>
                  <a:lnTo>
                    <a:pt x="710" y="567"/>
                  </a:lnTo>
                  <a:lnTo>
                    <a:pt x="711" y="566"/>
                  </a:lnTo>
                  <a:lnTo>
                    <a:pt x="711" y="565"/>
                  </a:lnTo>
                  <a:lnTo>
                    <a:pt x="712" y="565"/>
                  </a:lnTo>
                  <a:close/>
                  <a:moveTo>
                    <a:pt x="564" y="548"/>
                  </a:moveTo>
                  <a:lnTo>
                    <a:pt x="565" y="548"/>
                  </a:lnTo>
                  <a:lnTo>
                    <a:pt x="565" y="549"/>
                  </a:lnTo>
                  <a:lnTo>
                    <a:pt x="565" y="550"/>
                  </a:lnTo>
                  <a:lnTo>
                    <a:pt x="562" y="550"/>
                  </a:lnTo>
                  <a:lnTo>
                    <a:pt x="560" y="550"/>
                  </a:lnTo>
                  <a:lnTo>
                    <a:pt x="560" y="549"/>
                  </a:lnTo>
                  <a:lnTo>
                    <a:pt x="561" y="549"/>
                  </a:lnTo>
                  <a:lnTo>
                    <a:pt x="564" y="548"/>
                  </a:lnTo>
                  <a:close/>
                  <a:moveTo>
                    <a:pt x="566" y="548"/>
                  </a:moveTo>
                  <a:lnTo>
                    <a:pt x="568" y="548"/>
                  </a:lnTo>
                  <a:lnTo>
                    <a:pt x="568" y="549"/>
                  </a:lnTo>
                  <a:lnTo>
                    <a:pt x="566" y="549"/>
                  </a:lnTo>
                  <a:lnTo>
                    <a:pt x="565" y="549"/>
                  </a:lnTo>
                  <a:lnTo>
                    <a:pt x="565" y="548"/>
                  </a:lnTo>
                  <a:lnTo>
                    <a:pt x="565" y="547"/>
                  </a:lnTo>
                  <a:lnTo>
                    <a:pt x="566" y="547"/>
                  </a:lnTo>
                  <a:lnTo>
                    <a:pt x="566" y="548"/>
                  </a:lnTo>
                  <a:close/>
                  <a:moveTo>
                    <a:pt x="651" y="558"/>
                  </a:moveTo>
                  <a:lnTo>
                    <a:pt x="651" y="559"/>
                  </a:lnTo>
                  <a:lnTo>
                    <a:pt x="651" y="561"/>
                  </a:lnTo>
                  <a:lnTo>
                    <a:pt x="651" y="562"/>
                  </a:lnTo>
                  <a:lnTo>
                    <a:pt x="650" y="562"/>
                  </a:lnTo>
                  <a:lnTo>
                    <a:pt x="649" y="563"/>
                  </a:lnTo>
                  <a:lnTo>
                    <a:pt x="648" y="562"/>
                  </a:lnTo>
                  <a:lnTo>
                    <a:pt x="647" y="562"/>
                  </a:lnTo>
                  <a:lnTo>
                    <a:pt x="647" y="561"/>
                  </a:lnTo>
                  <a:lnTo>
                    <a:pt x="646" y="561"/>
                  </a:lnTo>
                  <a:lnTo>
                    <a:pt x="646" y="559"/>
                  </a:lnTo>
                  <a:lnTo>
                    <a:pt x="644" y="558"/>
                  </a:lnTo>
                  <a:lnTo>
                    <a:pt x="643" y="557"/>
                  </a:lnTo>
                  <a:lnTo>
                    <a:pt x="643" y="556"/>
                  </a:lnTo>
                  <a:lnTo>
                    <a:pt x="644" y="555"/>
                  </a:lnTo>
                  <a:lnTo>
                    <a:pt x="646" y="555"/>
                  </a:lnTo>
                  <a:lnTo>
                    <a:pt x="649" y="556"/>
                  </a:lnTo>
                  <a:lnTo>
                    <a:pt x="650" y="557"/>
                  </a:lnTo>
                  <a:lnTo>
                    <a:pt x="651" y="558"/>
                  </a:lnTo>
                  <a:close/>
                  <a:moveTo>
                    <a:pt x="521" y="538"/>
                  </a:moveTo>
                  <a:lnTo>
                    <a:pt x="522" y="538"/>
                  </a:lnTo>
                  <a:lnTo>
                    <a:pt x="523" y="538"/>
                  </a:lnTo>
                  <a:lnTo>
                    <a:pt x="525" y="539"/>
                  </a:lnTo>
                  <a:lnTo>
                    <a:pt x="523" y="540"/>
                  </a:lnTo>
                  <a:lnTo>
                    <a:pt x="521" y="539"/>
                  </a:lnTo>
                  <a:lnTo>
                    <a:pt x="521" y="538"/>
                  </a:lnTo>
                  <a:close/>
                  <a:moveTo>
                    <a:pt x="520" y="536"/>
                  </a:moveTo>
                  <a:lnTo>
                    <a:pt x="520" y="537"/>
                  </a:lnTo>
                  <a:lnTo>
                    <a:pt x="521" y="538"/>
                  </a:lnTo>
                  <a:lnTo>
                    <a:pt x="520" y="538"/>
                  </a:lnTo>
                  <a:lnTo>
                    <a:pt x="520" y="537"/>
                  </a:lnTo>
                  <a:lnTo>
                    <a:pt x="520" y="536"/>
                  </a:lnTo>
                  <a:lnTo>
                    <a:pt x="519" y="536"/>
                  </a:lnTo>
                  <a:lnTo>
                    <a:pt x="519" y="534"/>
                  </a:lnTo>
                  <a:lnTo>
                    <a:pt x="520" y="534"/>
                  </a:lnTo>
                  <a:lnTo>
                    <a:pt x="520" y="536"/>
                  </a:lnTo>
                  <a:close/>
                  <a:moveTo>
                    <a:pt x="690" y="550"/>
                  </a:moveTo>
                  <a:lnTo>
                    <a:pt x="690" y="552"/>
                  </a:lnTo>
                  <a:lnTo>
                    <a:pt x="690" y="553"/>
                  </a:lnTo>
                  <a:lnTo>
                    <a:pt x="690" y="554"/>
                  </a:lnTo>
                  <a:lnTo>
                    <a:pt x="690" y="555"/>
                  </a:lnTo>
                  <a:lnTo>
                    <a:pt x="689" y="555"/>
                  </a:lnTo>
                  <a:lnTo>
                    <a:pt x="689" y="556"/>
                  </a:lnTo>
                  <a:lnTo>
                    <a:pt x="689" y="557"/>
                  </a:lnTo>
                  <a:lnTo>
                    <a:pt x="687" y="557"/>
                  </a:lnTo>
                  <a:lnTo>
                    <a:pt x="686" y="557"/>
                  </a:lnTo>
                  <a:lnTo>
                    <a:pt x="686" y="556"/>
                  </a:lnTo>
                  <a:lnTo>
                    <a:pt x="685" y="556"/>
                  </a:lnTo>
                  <a:lnTo>
                    <a:pt x="684" y="556"/>
                  </a:lnTo>
                  <a:lnTo>
                    <a:pt x="684" y="555"/>
                  </a:lnTo>
                  <a:lnTo>
                    <a:pt x="683" y="555"/>
                  </a:lnTo>
                  <a:lnTo>
                    <a:pt x="682" y="555"/>
                  </a:lnTo>
                  <a:lnTo>
                    <a:pt x="682" y="554"/>
                  </a:lnTo>
                  <a:lnTo>
                    <a:pt x="681" y="554"/>
                  </a:lnTo>
                  <a:lnTo>
                    <a:pt x="682" y="554"/>
                  </a:lnTo>
                  <a:lnTo>
                    <a:pt x="682" y="553"/>
                  </a:lnTo>
                  <a:lnTo>
                    <a:pt x="683" y="553"/>
                  </a:lnTo>
                  <a:lnTo>
                    <a:pt x="684" y="552"/>
                  </a:lnTo>
                  <a:lnTo>
                    <a:pt x="685" y="550"/>
                  </a:lnTo>
                  <a:lnTo>
                    <a:pt x="685" y="549"/>
                  </a:lnTo>
                  <a:lnTo>
                    <a:pt x="685" y="548"/>
                  </a:lnTo>
                  <a:lnTo>
                    <a:pt x="686" y="548"/>
                  </a:lnTo>
                  <a:lnTo>
                    <a:pt x="689" y="550"/>
                  </a:lnTo>
                  <a:lnTo>
                    <a:pt x="690" y="550"/>
                  </a:lnTo>
                  <a:lnTo>
                    <a:pt x="690" y="549"/>
                  </a:lnTo>
                  <a:lnTo>
                    <a:pt x="690" y="550"/>
                  </a:lnTo>
                  <a:close/>
                  <a:moveTo>
                    <a:pt x="518" y="527"/>
                  </a:moveTo>
                  <a:lnTo>
                    <a:pt x="519" y="527"/>
                  </a:lnTo>
                  <a:lnTo>
                    <a:pt x="519" y="528"/>
                  </a:lnTo>
                  <a:lnTo>
                    <a:pt x="518" y="528"/>
                  </a:lnTo>
                  <a:lnTo>
                    <a:pt x="518" y="527"/>
                  </a:lnTo>
                  <a:close/>
                  <a:moveTo>
                    <a:pt x="710" y="549"/>
                  </a:moveTo>
                  <a:lnTo>
                    <a:pt x="710" y="550"/>
                  </a:lnTo>
                  <a:lnTo>
                    <a:pt x="710" y="552"/>
                  </a:lnTo>
                  <a:lnTo>
                    <a:pt x="709" y="550"/>
                  </a:lnTo>
                  <a:lnTo>
                    <a:pt x="709" y="552"/>
                  </a:lnTo>
                  <a:lnTo>
                    <a:pt x="709" y="553"/>
                  </a:lnTo>
                  <a:lnTo>
                    <a:pt x="708" y="553"/>
                  </a:lnTo>
                  <a:lnTo>
                    <a:pt x="707" y="552"/>
                  </a:lnTo>
                  <a:lnTo>
                    <a:pt x="708" y="550"/>
                  </a:lnTo>
                  <a:lnTo>
                    <a:pt x="707" y="550"/>
                  </a:lnTo>
                  <a:lnTo>
                    <a:pt x="707" y="549"/>
                  </a:lnTo>
                  <a:lnTo>
                    <a:pt x="706" y="550"/>
                  </a:lnTo>
                  <a:lnTo>
                    <a:pt x="706" y="552"/>
                  </a:lnTo>
                  <a:lnTo>
                    <a:pt x="704" y="550"/>
                  </a:lnTo>
                  <a:lnTo>
                    <a:pt x="704" y="549"/>
                  </a:lnTo>
                  <a:lnTo>
                    <a:pt x="704" y="547"/>
                  </a:lnTo>
                  <a:lnTo>
                    <a:pt x="704" y="546"/>
                  </a:lnTo>
                  <a:lnTo>
                    <a:pt x="706" y="545"/>
                  </a:lnTo>
                  <a:lnTo>
                    <a:pt x="706" y="544"/>
                  </a:lnTo>
                  <a:lnTo>
                    <a:pt x="704" y="542"/>
                  </a:lnTo>
                  <a:lnTo>
                    <a:pt x="706" y="542"/>
                  </a:lnTo>
                  <a:lnTo>
                    <a:pt x="706" y="541"/>
                  </a:lnTo>
                  <a:lnTo>
                    <a:pt x="708" y="541"/>
                  </a:lnTo>
                  <a:lnTo>
                    <a:pt x="709" y="541"/>
                  </a:lnTo>
                  <a:lnTo>
                    <a:pt x="709" y="542"/>
                  </a:lnTo>
                  <a:lnTo>
                    <a:pt x="709" y="544"/>
                  </a:lnTo>
                  <a:lnTo>
                    <a:pt x="710" y="544"/>
                  </a:lnTo>
                  <a:lnTo>
                    <a:pt x="710" y="545"/>
                  </a:lnTo>
                  <a:lnTo>
                    <a:pt x="711" y="545"/>
                  </a:lnTo>
                  <a:lnTo>
                    <a:pt x="711" y="546"/>
                  </a:lnTo>
                  <a:lnTo>
                    <a:pt x="711" y="547"/>
                  </a:lnTo>
                  <a:lnTo>
                    <a:pt x="711" y="548"/>
                  </a:lnTo>
                  <a:lnTo>
                    <a:pt x="710" y="548"/>
                  </a:lnTo>
                  <a:lnTo>
                    <a:pt x="711" y="548"/>
                  </a:lnTo>
                  <a:lnTo>
                    <a:pt x="711" y="549"/>
                  </a:lnTo>
                  <a:lnTo>
                    <a:pt x="710" y="549"/>
                  </a:lnTo>
                  <a:close/>
                  <a:moveTo>
                    <a:pt x="712" y="539"/>
                  </a:moveTo>
                  <a:lnTo>
                    <a:pt x="714" y="540"/>
                  </a:lnTo>
                  <a:lnTo>
                    <a:pt x="714" y="541"/>
                  </a:lnTo>
                  <a:lnTo>
                    <a:pt x="714" y="544"/>
                  </a:lnTo>
                  <a:lnTo>
                    <a:pt x="714" y="545"/>
                  </a:lnTo>
                  <a:lnTo>
                    <a:pt x="711" y="544"/>
                  </a:lnTo>
                  <a:lnTo>
                    <a:pt x="710" y="542"/>
                  </a:lnTo>
                  <a:lnTo>
                    <a:pt x="710" y="541"/>
                  </a:lnTo>
                  <a:lnTo>
                    <a:pt x="710" y="540"/>
                  </a:lnTo>
                  <a:lnTo>
                    <a:pt x="710" y="539"/>
                  </a:lnTo>
                  <a:lnTo>
                    <a:pt x="711" y="538"/>
                  </a:lnTo>
                  <a:lnTo>
                    <a:pt x="711" y="537"/>
                  </a:lnTo>
                  <a:lnTo>
                    <a:pt x="711" y="538"/>
                  </a:lnTo>
                  <a:lnTo>
                    <a:pt x="712" y="538"/>
                  </a:lnTo>
                  <a:lnTo>
                    <a:pt x="712" y="539"/>
                  </a:lnTo>
                  <a:lnTo>
                    <a:pt x="714" y="539"/>
                  </a:lnTo>
                  <a:lnTo>
                    <a:pt x="712" y="539"/>
                  </a:lnTo>
                  <a:close/>
                  <a:moveTo>
                    <a:pt x="693" y="536"/>
                  </a:moveTo>
                  <a:lnTo>
                    <a:pt x="693" y="537"/>
                  </a:lnTo>
                  <a:lnTo>
                    <a:pt x="693" y="538"/>
                  </a:lnTo>
                  <a:lnTo>
                    <a:pt x="692" y="538"/>
                  </a:lnTo>
                  <a:lnTo>
                    <a:pt x="692" y="539"/>
                  </a:lnTo>
                  <a:lnTo>
                    <a:pt x="691" y="539"/>
                  </a:lnTo>
                  <a:lnTo>
                    <a:pt x="691" y="538"/>
                  </a:lnTo>
                  <a:lnTo>
                    <a:pt x="692" y="538"/>
                  </a:lnTo>
                  <a:lnTo>
                    <a:pt x="692" y="537"/>
                  </a:lnTo>
                  <a:lnTo>
                    <a:pt x="691" y="536"/>
                  </a:lnTo>
                  <a:lnTo>
                    <a:pt x="690" y="536"/>
                  </a:lnTo>
                  <a:lnTo>
                    <a:pt x="691" y="534"/>
                  </a:lnTo>
                  <a:lnTo>
                    <a:pt x="692" y="534"/>
                  </a:lnTo>
                  <a:lnTo>
                    <a:pt x="693" y="534"/>
                  </a:lnTo>
                  <a:lnTo>
                    <a:pt x="693" y="536"/>
                  </a:lnTo>
                  <a:close/>
                  <a:moveTo>
                    <a:pt x="262" y="414"/>
                  </a:moveTo>
                  <a:lnTo>
                    <a:pt x="263" y="414"/>
                  </a:lnTo>
                  <a:lnTo>
                    <a:pt x="263" y="415"/>
                  </a:lnTo>
                  <a:lnTo>
                    <a:pt x="264" y="415"/>
                  </a:lnTo>
                  <a:lnTo>
                    <a:pt x="264" y="416"/>
                  </a:lnTo>
                  <a:lnTo>
                    <a:pt x="264" y="417"/>
                  </a:lnTo>
                  <a:lnTo>
                    <a:pt x="263" y="419"/>
                  </a:lnTo>
                  <a:lnTo>
                    <a:pt x="263" y="417"/>
                  </a:lnTo>
                  <a:lnTo>
                    <a:pt x="262" y="414"/>
                  </a:lnTo>
                  <a:close/>
                  <a:moveTo>
                    <a:pt x="700" y="524"/>
                  </a:moveTo>
                  <a:lnTo>
                    <a:pt x="701" y="525"/>
                  </a:lnTo>
                  <a:lnTo>
                    <a:pt x="700" y="525"/>
                  </a:lnTo>
                  <a:lnTo>
                    <a:pt x="700" y="527"/>
                  </a:lnTo>
                  <a:lnTo>
                    <a:pt x="700" y="525"/>
                  </a:lnTo>
                  <a:lnTo>
                    <a:pt x="699" y="525"/>
                  </a:lnTo>
                  <a:lnTo>
                    <a:pt x="699" y="527"/>
                  </a:lnTo>
                  <a:lnTo>
                    <a:pt x="699" y="528"/>
                  </a:lnTo>
                  <a:lnTo>
                    <a:pt x="698" y="528"/>
                  </a:lnTo>
                  <a:lnTo>
                    <a:pt x="698" y="529"/>
                  </a:lnTo>
                  <a:lnTo>
                    <a:pt x="697" y="529"/>
                  </a:lnTo>
                  <a:lnTo>
                    <a:pt x="697" y="528"/>
                  </a:lnTo>
                  <a:lnTo>
                    <a:pt x="697" y="527"/>
                  </a:lnTo>
                  <a:lnTo>
                    <a:pt x="697" y="525"/>
                  </a:lnTo>
                  <a:lnTo>
                    <a:pt x="697" y="527"/>
                  </a:lnTo>
                  <a:lnTo>
                    <a:pt x="698" y="525"/>
                  </a:lnTo>
                  <a:lnTo>
                    <a:pt x="698" y="524"/>
                  </a:lnTo>
                  <a:lnTo>
                    <a:pt x="697" y="524"/>
                  </a:lnTo>
                  <a:lnTo>
                    <a:pt x="695" y="523"/>
                  </a:lnTo>
                  <a:lnTo>
                    <a:pt x="695" y="522"/>
                  </a:lnTo>
                  <a:lnTo>
                    <a:pt x="695" y="521"/>
                  </a:lnTo>
                  <a:lnTo>
                    <a:pt x="697" y="521"/>
                  </a:lnTo>
                  <a:lnTo>
                    <a:pt x="697" y="522"/>
                  </a:lnTo>
                  <a:lnTo>
                    <a:pt x="698" y="522"/>
                  </a:lnTo>
                  <a:lnTo>
                    <a:pt x="699" y="523"/>
                  </a:lnTo>
                  <a:lnTo>
                    <a:pt x="700" y="524"/>
                  </a:lnTo>
                  <a:close/>
                  <a:moveTo>
                    <a:pt x="760" y="524"/>
                  </a:moveTo>
                  <a:lnTo>
                    <a:pt x="759" y="523"/>
                  </a:lnTo>
                  <a:lnTo>
                    <a:pt x="758" y="522"/>
                  </a:lnTo>
                  <a:lnTo>
                    <a:pt x="757" y="521"/>
                  </a:lnTo>
                  <a:lnTo>
                    <a:pt x="757" y="520"/>
                  </a:lnTo>
                  <a:lnTo>
                    <a:pt x="758" y="520"/>
                  </a:lnTo>
                  <a:lnTo>
                    <a:pt x="758" y="521"/>
                  </a:lnTo>
                  <a:lnTo>
                    <a:pt x="759" y="521"/>
                  </a:lnTo>
                  <a:lnTo>
                    <a:pt x="761" y="521"/>
                  </a:lnTo>
                  <a:lnTo>
                    <a:pt x="762" y="521"/>
                  </a:lnTo>
                  <a:lnTo>
                    <a:pt x="762" y="522"/>
                  </a:lnTo>
                  <a:lnTo>
                    <a:pt x="763" y="521"/>
                  </a:lnTo>
                  <a:lnTo>
                    <a:pt x="764" y="520"/>
                  </a:lnTo>
                  <a:lnTo>
                    <a:pt x="764" y="521"/>
                  </a:lnTo>
                  <a:lnTo>
                    <a:pt x="764" y="522"/>
                  </a:lnTo>
                  <a:lnTo>
                    <a:pt x="766" y="523"/>
                  </a:lnTo>
                  <a:lnTo>
                    <a:pt x="766" y="524"/>
                  </a:lnTo>
                  <a:lnTo>
                    <a:pt x="766" y="525"/>
                  </a:lnTo>
                  <a:lnTo>
                    <a:pt x="764" y="525"/>
                  </a:lnTo>
                  <a:lnTo>
                    <a:pt x="766" y="527"/>
                  </a:lnTo>
                  <a:lnTo>
                    <a:pt x="766" y="528"/>
                  </a:lnTo>
                  <a:lnTo>
                    <a:pt x="764" y="528"/>
                  </a:lnTo>
                  <a:lnTo>
                    <a:pt x="766" y="528"/>
                  </a:lnTo>
                  <a:lnTo>
                    <a:pt x="764" y="528"/>
                  </a:lnTo>
                  <a:lnTo>
                    <a:pt x="763" y="528"/>
                  </a:lnTo>
                  <a:lnTo>
                    <a:pt x="763" y="527"/>
                  </a:lnTo>
                  <a:lnTo>
                    <a:pt x="762" y="525"/>
                  </a:lnTo>
                  <a:lnTo>
                    <a:pt x="760" y="524"/>
                  </a:lnTo>
                  <a:close/>
                  <a:moveTo>
                    <a:pt x="285" y="419"/>
                  </a:moveTo>
                  <a:lnTo>
                    <a:pt x="284" y="419"/>
                  </a:lnTo>
                  <a:lnTo>
                    <a:pt x="284" y="417"/>
                  </a:lnTo>
                  <a:lnTo>
                    <a:pt x="285" y="417"/>
                  </a:lnTo>
                  <a:lnTo>
                    <a:pt x="286" y="416"/>
                  </a:lnTo>
                  <a:lnTo>
                    <a:pt x="286" y="417"/>
                  </a:lnTo>
                  <a:lnTo>
                    <a:pt x="286" y="419"/>
                  </a:lnTo>
                  <a:lnTo>
                    <a:pt x="285" y="417"/>
                  </a:lnTo>
                  <a:lnTo>
                    <a:pt x="285" y="419"/>
                  </a:lnTo>
                  <a:close/>
                  <a:moveTo>
                    <a:pt x="768" y="525"/>
                  </a:moveTo>
                  <a:lnTo>
                    <a:pt x="767" y="525"/>
                  </a:lnTo>
                  <a:lnTo>
                    <a:pt x="767" y="524"/>
                  </a:lnTo>
                  <a:lnTo>
                    <a:pt x="767" y="523"/>
                  </a:lnTo>
                  <a:lnTo>
                    <a:pt x="767" y="522"/>
                  </a:lnTo>
                  <a:lnTo>
                    <a:pt x="768" y="522"/>
                  </a:lnTo>
                  <a:lnTo>
                    <a:pt x="767" y="522"/>
                  </a:lnTo>
                  <a:lnTo>
                    <a:pt x="767" y="521"/>
                  </a:lnTo>
                  <a:lnTo>
                    <a:pt x="768" y="520"/>
                  </a:lnTo>
                  <a:lnTo>
                    <a:pt x="768" y="519"/>
                  </a:lnTo>
                  <a:lnTo>
                    <a:pt x="769" y="519"/>
                  </a:lnTo>
                  <a:lnTo>
                    <a:pt x="769" y="517"/>
                  </a:lnTo>
                  <a:lnTo>
                    <a:pt x="770" y="517"/>
                  </a:lnTo>
                  <a:lnTo>
                    <a:pt x="770" y="519"/>
                  </a:lnTo>
                  <a:lnTo>
                    <a:pt x="771" y="519"/>
                  </a:lnTo>
                  <a:lnTo>
                    <a:pt x="772" y="520"/>
                  </a:lnTo>
                  <a:lnTo>
                    <a:pt x="773" y="520"/>
                  </a:lnTo>
                  <a:lnTo>
                    <a:pt x="775" y="521"/>
                  </a:lnTo>
                  <a:lnTo>
                    <a:pt x="775" y="522"/>
                  </a:lnTo>
                  <a:lnTo>
                    <a:pt x="775" y="523"/>
                  </a:lnTo>
                  <a:lnTo>
                    <a:pt x="775" y="524"/>
                  </a:lnTo>
                  <a:lnTo>
                    <a:pt x="775" y="525"/>
                  </a:lnTo>
                  <a:lnTo>
                    <a:pt x="775" y="527"/>
                  </a:lnTo>
                  <a:lnTo>
                    <a:pt x="773" y="527"/>
                  </a:lnTo>
                  <a:lnTo>
                    <a:pt x="773" y="528"/>
                  </a:lnTo>
                  <a:lnTo>
                    <a:pt x="773" y="529"/>
                  </a:lnTo>
                  <a:lnTo>
                    <a:pt x="771" y="529"/>
                  </a:lnTo>
                  <a:lnTo>
                    <a:pt x="770" y="529"/>
                  </a:lnTo>
                  <a:lnTo>
                    <a:pt x="771" y="528"/>
                  </a:lnTo>
                  <a:lnTo>
                    <a:pt x="771" y="527"/>
                  </a:lnTo>
                  <a:lnTo>
                    <a:pt x="771" y="525"/>
                  </a:lnTo>
                  <a:lnTo>
                    <a:pt x="771" y="524"/>
                  </a:lnTo>
                  <a:lnTo>
                    <a:pt x="771" y="523"/>
                  </a:lnTo>
                  <a:lnTo>
                    <a:pt x="771" y="522"/>
                  </a:lnTo>
                  <a:lnTo>
                    <a:pt x="770" y="521"/>
                  </a:lnTo>
                  <a:lnTo>
                    <a:pt x="770" y="520"/>
                  </a:lnTo>
                  <a:lnTo>
                    <a:pt x="769" y="520"/>
                  </a:lnTo>
                  <a:lnTo>
                    <a:pt x="769" y="521"/>
                  </a:lnTo>
                  <a:lnTo>
                    <a:pt x="769" y="522"/>
                  </a:lnTo>
                  <a:lnTo>
                    <a:pt x="769" y="523"/>
                  </a:lnTo>
                  <a:lnTo>
                    <a:pt x="770" y="524"/>
                  </a:lnTo>
                  <a:lnTo>
                    <a:pt x="769" y="527"/>
                  </a:lnTo>
                  <a:lnTo>
                    <a:pt x="769" y="528"/>
                  </a:lnTo>
                  <a:lnTo>
                    <a:pt x="769" y="529"/>
                  </a:lnTo>
                  <a:lnTo>
                    <a:pt x="768" y="529"/>
                  </a:lnTo>
                  <a:lnTo>
                    <a:pt x="768" y="528"/>
                  </a:lnTo>
                  <a:lnTo>
                    <a:pt x="767" y="528"/>
                  </a:lnTo>
                  <a:lnTo>
                    <a:pt x="767" y="527"/>
                  </a:lnTo>
                  <a:lnTo>
                    <a:pt x="768" y="525"/>
                  </a:lnTo>
                  <a:close/>
                  <a:moveTo>
                    <a:pt x="228" y="382"/>
                  </a:moveTo>
                  <a:lnTo>
                    <a:pt x="229" y="383"/>
                  </a:lnTo>
                  <a:lnTo>
                    <a:pt x="229" y="385"/>
                  </a:lnTo>
                  <a:lnTo>
                    <a:pt x="229" y="386"/>
                  </a:lnTo>
                  <a:lnTo>
                    <a:pt x="230" y="386"/>
                  </a:lnTo>
                  <a:lnTo>
                    <a:pt x="229" y="387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6" y="387"/>
                  </a:lnTo>
                  <a:lnTo>
                    <a:pt x="226" y="386"/>
                  </a:lnTo>
                  <a:lnTo>
                    <a:pt x="225" y="386"/>
                  </a:lnTo>
                  <a:lnTo>
                    <a:pt x="225" y="385"/>
                  </a:lnTo>
                  <a:lnTo>
                    <a:pt x="226" y="385"/>
                  </a:lnTo>
                  <a:lnTo>
                    <a:pt x="226" y="383"/>
                  </a:lnTo>
                  <a:lnTo>
                    <a:pt x="225" y="383"/>
                  </a:lnTo>
                  <a:lnTo>
                    <a:pt x="225" y="385"/>
                  </a:lnTo>
                  <a:lnTo>
                    <a:pt x="225" y="383"/>
                  </a:lnTo>
                  <a:lnTo>
                    <a:pt x="227" y="382"/>
                  </a:lnTo>
                  <a:lnTo>
                    <a:pt x="228" y="382"/>
                  </a:lnTo>
                  <a:close/>
                  <a:moveTo>
                    <a:pt x="265" y="408"/>
                  </a:moveTo>
                  <a:lnTo>
                    <a:pt x="265" y="407"/>
                  </a:lnTo>
                  <a:lnTo>
                    <a:pt x="267" y="407"/>
                  </a:lnTo>
                  <a:lnTo>
                    <a:pt x="268" y="406"/>
                  </a:lnTo>
                  <a:lnTo>
                    <a:pt x="269" y="406"/>
                  </a:lnTo>
                  <a:lnTo>
                    <a:pt x="269" y="407"/>
                  </a:lnTo>
                  <a:lnTo>
                    <a:pt x="268" y="408"/>
                  </a:lnTo>
                  <a:lnTo>
                    <a:pt x="267" y="408"/>
                  </a:lnTo>
                  <a:lnTo>
                    <a:pt x="265" y="408"/>
                  </a:lnTo>
                  <a:close/>
                  <a:moveTo>
                    <a:pt x="685" y="516"/>
                  </a:moveTo>
                  <a:lnTo>
                    <a:pt x="685" y="517"/>
                  </a:lnTo>
                  <a:lnTo>
                    <a:pt x="685" y="519"/>
                  </a:lnTo>
                  <a:lnTo>
                    <a:pt x="684" y="517"/>
                  </a:lnTo>
                  <a:lnTo>
                    <a:pt x="684" y="516"/>
                  </a:lnTo>
                  <a:lnTo>
                    <a:pt x="684" y="515"/>
                  </a:lnTo>
                  <a:lnTo>
                    <a:pt x="685" y="515"/>
                  </a:lnTo>
                  <a:lnTo>
                    <a:pt x="685" y="516"/>
                  </a:lnTo>
                  <a:close/>
                  <a:moveTo>
                    <a:pt x="779" y="546"/>
                  </a:moveTo>
                  <a:lnTo>
                    <a:pt x="779" y="547"/>
                  </a:lnTo>
                  <a:lnTo>
                    <a:pt x="778" y="547"/>
                  </a:lnTo>
                  <a:lnTo>
                    <a:pt x="778" y="548"/>
                  </a:lnTo>
                  <a:lnTo>
                    <a:pt x="777" y="549"/>
                  </a:lnTo>
                  <a:lnTo>
                    <a:pt x="776" y="550"/>
                  </a:lnTo>
                  <a:lnTo>
                    <a:pt x="775" y="553"/>
                  </a:lnTo>
                  <a:lnTo>
                    <a:pt x="775" y="552"/>
                  </a:lnTo>
                  <a:lnTo>
                    <a:pt x="775" y="550"/>
                  </a:lnTo>
                  <a:lnTo>
                    <a:pt x="773" y="549"/>
                  </a:lnTo>
                  <a:lnTo>
                    <a:pt x="772" y="550"/>
                  </a:lnTo>
                  <a:lnTo>
                    <a:pt x="771" y="550"/>
                  </a:lnTo>
                  <a:lnTo>
                    <a:pt x="771" y="552"/>
                  </a:lnTo>
                  <a:lnTo>
                    <a:pt x="771" y="553"/>
                  </a:lnTo>
                  <a:lnTo>
                    <a:pt x="771" y="554"/>
                  </a:lnTo>
                  <a:lnTo>
                    <a:pt x="771" y="555"/>
                  </a:lnTo>
                  <a:lnTo>
                    <a:pt x="770" y="555"/>
                  </a:lnTo>
                  <a:lnTo>
                    <a:pt x="769" y="555"/>
                  </a:lnTo>
                  <a:lnTo>
                    <a:pt x="768" y="556"/>
                  </a:lnTo>
                  <a:lnTo>
                    <a:pt x="767" y="557"/>
                  </a:lnTo>
                  <a:lnTo>
                    <a:pt x="764" y="561"/>
                  </a:lnTo>
                  <a:lnTo>
                    <a:pt x="762" y="562"/>
                  </a:lnTo>
                  <a:lnTo>
                    <a:pt x="761" y="562"/>
                  </a:lnTo>
                  <a:lnTo>
                    <a:pt x="760" y="561"/>
                  </a:lnTo>
                  <a:lnTo>
                    <a:pt x="759" y="561"/>
                  </a:lnTo>
                  <a:lnTo>
                    <a:pt x="757" y="559"/>
                  </a:lnTo>
                  <a:lnTo>
                    <a:pt x="755" y="558"/>
                  </a:lnTo>
                  <a:lnTo>
                    <a:pt x="754" y="558"/>
                  </a:lnTo>
                  <a:lnTo>
                    <a:pt x="754" y="557"/>
                  </a:lnTo>
                  <a:lnTo>
                    <a:pt x="753" y="556"/>
                  </a:lnTo>
                  <a:lnTo>
                    <a:pt x="753" y="557"/>
                  </a:lnTo>
                  <a:lnTo>
                    <a:pt x="754" y="558"/>
                  </a:lnTo>
                  <a:lnTo>
                    <a:pt x="753" y="558"/>
                  </a:lnTo>
                  <a:lnTo>
                    <a:pt x="753" y="559"/>
                  </a:lnTo>
                  <a:lnTo>
                    <a:pt x="752" y="559"/>
                  </a:lnTo>
                  <a:lnTo>
                    <a:pt x="752" y="558"/>
                  </a:lnTo>
                  <a:lnTo>
                    <a:pt x="751" y="558"/>
                  </a:lnTo>
                  <a:lnTo>
                    <a:pt x="750" y="558"/>
                  </a:lnTo>
                  <a:lnTo>
                    <a:pt x="749" y="558"/>
                  </a:lnTo>
                  <a:lnTo>
                    <a:pt x="747" y="557"/>
                  </a:lnTo>
                  <a:lnTo>
                    <a:pt x="746" y="556"/>
                  </a:lnTo>
                  <a:lnTo>
                    <a:pt x="745" y="556"/>
                  </a:lnTo>
                  <a:lnTo>
                    <a:pt x="744" y="555"/>
                  </a:lnTo>
                  <a:lnTo>
                    <a:pt x="744" y="554"/>
                  </a:lnTo>
                  <a:lnTo>
                    <a:pt x="743" y="555"/>
                  </a:lnTo>
                  <a:lnTo>
                    <a:pt x="741" y="553"/>
                  </a:lnTo>
                  <a:lnTo>
                    <a:pt x="740" y="554"/>
                  </a:lnTo>
                  <a:lnTo>
                    <a:pt x="738" y="554"/>
                  </a:lnTo>
                  <a:lnTo>
                    <a:pt x="738" y="553"/>
                  </a:lnTo>
                  <a:lnTo>
                    <a:pt x="737" y="552"/>
                  </a:lnTo>
                  <a:lnTo>
                    <a:pt x="737" y="550"/>
                  </a:lnTo>
                  <a:lnTo>
                    <a:pt x="737" y="549"/>
                  </a:lnTo>
                  <a:lnTo>
                    <a:pt x="737" y="548"/>
                  </a:lnTo>
                  <a:lnTo>
                    <a:pt x="736" y="547"/>
                  </a:lnTo>
                  <a:lnTo>
                    <a:pt x="735" y="547"/>
                  </a:lnTo>
                  <a:lnTo>
                    <a:pt x="735" y="548"/>
                  </a:lnTo>
                  <a:lnTo>
                    <a:pt x="735" y="549"/>
                  </a:lnTo>
                  <a:lnTo>
                    <a:pt x="735" y="550"/>
                  </a:lnTo>
                  <a:lnTo>
                    <a:pt x="735" y="552"/>
                  </a:lnTo>
                  <a:lnTo>
                    <a:pt x="734" y="552"/>
                  </a:lnTo>
                  <a:lnTo>
                    <a:pt x="734" y="550"/>
                  </a:lnTo>
                  <a:lnTo>
                    <a:pt x="733" y="550"/>
                  </a:lnTo>
                  <a:lnTo>
                    <a:pt x="733" y="549"/>
                  </a:lnTo>
                  <a:lnTo>
                    <a:pt x="732" y="549"/>
                  </a:lnTo>
                  <a:lnTo>
                    <a:pt x="732" y="550"/>
                  </a:lnTo>
                  <a:lnTo>
                    <a:pt x="729" y="548"/>
                  </a:lnTo>
                  <a:lnTo>
                    <a:pt x="729" y="547"/>
                  </a:lnTo>
                  <a:lnTo>
                    <a:pt x="729" y="546"/>
                  </a:lnTo>
                  <a:lnTo>
                    <a:pt x="729" y="545"/>
                  </a:lnTo>
                  <a:lnTo>
                    <a:pt x="728" y="545"/>
                  </a:lnTo>
                  <a:lnTo>
                    <a:pt x="727" y="544"/>
                  </a:lnTo>
                  <a:lnTo>
                    <a:pt x="727" y="545"/>
                  </a:lnTo>
                  <a:lnTo>
                    <a:pt x="727" y="546"/>
                  </a:lnTo>
                  <a:lnTo>
                    <a:pt x="726" y="546"/>
                  </a:lnTo>
                  <a:lnTo>
                    <a:pt x="726" y="545"/>
                  </a:lnTo>
                  <a:lnTo>
                    <a:pt x="725" y="545"/>
                  </a:lnTo>
                  <a:lnTo>
                    <a:pt x="726" y="546"/>
                  </a:lnTo>
                  <a:lnTo>
                    <a:pt x="726" y="547"/>
                  </a:lnTo>
                  <a:lnTo>
                    <a:pt x="727" y="547"/>
                  </a:lnTo>
                  <a:lnTo>
                    <a:pt x="726" y="548"/>
                  </a:lnTo>
                  <a:lnTo>
                    <a:pt x="725" y="548"/>
                  </a:lnTo>
                  <a:lnTo>
                    <a:pt x="724" y="548"/>
                  </a:lnTo>
                  <a:lnTo>
                    <a:pt x="724" y="547"/>
                  </a:lnTo>
                  <a:lnTo>
                    <a:pt x="723" y="547"/>
                  </a:lnTo>
                  <a:lnTo>
                    <a:pt x="721" y="546"/>
                  </a:lnTo>
                  <a:lnTo>
                    <a:pt x="721" y="545"/>
                  </a:lnTo>
                  <a:lnTo>
                    <a:pt x="720" y="545"/>
                  </a:lnTo>
                  <a:lnTo>
                    <a:pt x="720" y="544"/>
                  </a:lnTo>
                  <a:lnTo>
                    <a:pt x="719" y="542"/>
                  </a:lnTo>
                  <a:lnTo>
                    <a:pt x="719" y="541"/>
                  </a:lnTo>
                  <a:lnTo>
                    <a:pt x="719" y="540"/>
                  </a:lnTo>
                  <a:lnTo>
                    <a:pt x="720" y="538"/>
                  </a:lnTo>
                  <a:lnTo>
                    <a:pt x="721" y="537"/>
                  </a:lnTo>
                  <a:lnTo>
                    <a:pt x="723" y="538"/>
                  </a:lnTo>
                  <a:lnTo>
                    <a:pt x="723" y="537"/>
                  </a:lnTo>
                  <a:lnTo>
                    <a:pt x="724" y="537"/>
                  </a:lnTo>
                  <a:lnTo>
                    <a:pt x="725" y="537"/>
                  </a:lnTo>
                  <a:lnTo>
                    <a:pt x="727" y="537"/>
                  </a:lnTo>
                  <a:lnTo>
                    <a:pt x="728" y="536"/>
                  </a:lnTo>
                  <a:lnTo>
                    <a:pt x="729" y="536"/>
                  </a:lnTo>
                  <a:lnTo>
                    <a:pt x="730" y="536"/>
                  </a:lnTo>
                  <a:lnTo>
                    <a:pt x="730" y="534"/>
                  </a:lnTo>
                  <a:lnTo>
                    <a:pt x="730" y="533"/>
                  </a:lnTo>
                  <a:lnTo>
                    <a:pt x="730" y="532"/>
                  </a:lnTo>
                  <a:lnTo>
                    <a:pt x="732" y="532"/>
                  </a:lnTo>
                  <a:lnTo>
                    <a:pt x="732" y="531"/>
                  </a:lnTo>
                  <a:lnTo>
                    <a:pt x="733" y="532"/>
                  </a:lnTo>
                  <a:lnTo>
                    <a:pt x="733" y="531"/>
                  </a:lnTo>
                  <a:lnTo>
                    <a:pt x="734" y="531"/>
                  </a:lnTo>
                  <a:lnTo>
                    <a:pt x="735" y="531"/>
                  </a:lnTo>
                  <a:lnTo>
                    <a:pt x="735" y="530"/>
                  </a:lnTo>
                  <a:lnTo>
                    <a:pt x="735" y="529"/>
                  </a:lnTo>
                  <a:lnTo>
                    <a:pt x="734" y="529"/>
                  </a:lnTo>
                  <a:lnTo>
                    <a:pt x="733" y="528"/>
                  </a:lnTo>
                  <a:lnTo>
                    <a:pt x="732" y="527"/>
                  </a:lnTo>
                  <a:lnTo>
                    <a:pt x="732" y="525"/>
                  </a:lnTo>
                  <a:lnTo>
                    <a:pt x="733" y="525"/>
                  </a:lnTo>
                  <a:lnTo>
                    <a:pt x="733" y="524"/>
                  </a:lnTo>
                  <a:lnTo>
                    <a:pt x="734" y="525"/>
                  </a:lnTo>
                  <a:lnTo>
                    <a:pt x="735" y="525"/>
                  </a:lnTo>
                  <a:lnTo>
                    <a:pt x="733" y="524"/>
                  </a:lnTo>
                  <a:lnTo>
                    <a:pt x="733" y="523"/>
                  </a:lnTo>
                  <a:lnTo>
                    <a:pt x="732" y="522"/>
                  </a:lnTo>
                  <a:lnTo>
                    <a:pt x="733" y="521"/>
                  </a:lnTo>
                  <a:lnTo>
                    <a:pt x="734" y="521"/>
                  </a:lnTo>
                  <a:lnTo>
                    <a:pt x="735" y="522"/>
                  </a:lnTo>
                  <a:lnTo>
                    <a:pt x="736" y="523"/>
                  </a:lnTo>
                  <a:lnTo>
                    <a:pt x="736" y="524"/>
                  </a:lnTo>
                  <a:lnTo>
                    <a:pt x="737" y="525"/>
                  </a:lnTo>
                  <a:lnTo>
                    <a:pt x="738" y="525"/>
                  </a:lnTo>
                  <a:lnTo>
                    <a:pt x="738" y="527"/>
                  </a:lnTo>
                  <a:lnTo>
                    <a:pt x="740" y="527"/>
                  </a:lnTo>
                  <a:lnTo>
                    <a:pt x="741" y="525"/>
                  </a:lnTo>
                  <a:lnTo>
                    <a:pt x="738" y="524"/>
                  </a:lnTo>
                  <a:lnTo>
                    <a:pt x="737" y="523"/>
                  </a:lnTo>
                  <a:lnTo>
                    <a:pt x="737" y="522"/>
                  </a:lnTo>
                  <a:lnTo>
                    <a:pt x="736" y="521"/>
                  </a:lnTo>
                  <a:lnTo>
                    <a:pt x="735" y="521"/>
                  </a:lnTo>
                  <a:lnTo>
                    <a:pt x="735" y="520"/>
                  </a:lnTo>
                  <a:lnTo>
                    <a:pt x="735" y="519"/>
                  </a:lnTo>
                  <a:lnTo>
                    <a:pt x="735" y="517"/>
                  </a:lnTo>
                  <a:lnTo>
                    <a:pt x="735" y="516"/>
                  </a:lnTo>
                  <a:lnTo>
                    <a:pt x="736" y="515"/>
                  </a:lnTo>
                  <a:lnTo>
                    <a:pt x="736" y="514"/>
                  </a:lnTo>
                  <a:lnTo>
                    <a:pt x="737" y="513"/>
                  </a:lnTo>
                  <a:lnTo>
                    <a:pt x="738" y="513"/>
                  </a:lnTo>
                  <a:lnTo>
                    <a:pt x="738" y="512"/>
                  </a:lnTo>
                  <a:lnTo>
                    <a:pt x="738" y="511"/>
                  </a:lnTo>
                  <a:lnTo>
                    <a:pt x="740" y="509"/>
                  </a:lnTo>
                  <a:lnTo>
                    <a:pt x="741" y="509"/>
                  </a:lnTo>
                  <a:lnTo>
                    <a:pt x="742" y="509"/>
                  </a:lnTo>
                  <a:lnTo>
                    <a:pt x="742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2"/>
                  </a:lnTo>
                  <a:lnTo>
                    <a:pt x="744" y="513"/>
                  </a:lnTo>
                  <a:lnTo>
                    <a:pt x="745" y="513"/>
                  </a:lnTo>
                  <a:lnTo>
                    <a:pt x="746" y="514"/>
                  </a:lnTo>
                  <a:lnTo>
                    <a:pt x="747" y="514"/>
                  </a:lnTo>
                  <a:lnTo>
                    <a:pt x="747" y="515"/>
                  </a:lnTo>
                  <a:lnTo>
                    <a:pt x="749" y="516"/>
                  </a:lnTo>
                  <a:lnTo>
                    <a:pt x="747" y="516"/>
                  </a:lnTo>
                  <a:lnTo>
                    <a:pt x="746" y="517"/>
                  </a:lnTo>
                  <a:lnTo>
                    <a:pt x="747" y="520"/>
                  </a:lnTo>
                  <a:lnTo>
                    <a:pt x="749" y="520"/>
                  </a:lnTo>
                  <a:lnTo>
                    <a:pt x="749" y="517"/>
                  </a:lnTo>
                  <a:lnTo>
                    <a:pt x="749" y="516"/>
                  </a:lnTo>
                  <a:lnTo>
                    <a:pt x="750" y="516"/>
                  </a:lnTo>
                  <a:lnTo>
                    <a:pt x="752" y="519"/>
                  </a:lnTo>
                  <a:lnTo>
                    <a:pt x="752" y="520"/>
                  </a:lnTo>
                  <a:lnTo>
                    <a:pt x="752" y="521"/>
                  </a:lnTo>
                  <a:lnTo>
                    <a:pt x="753" y="521"/>
                  </a:lnTo>
                  <a:lnTo>
                    <a:pt x="754" y="523"/>
                  </a:lnTo>
                  <a:lnTo>
                    <a:pt x="755" y="524"/>
                  </a:lnTo>
                  <a:lnTo>
                    <a:pt x="757" y="523"/>
                  </a:lnTo>
                  <a:lnTo>
                    <a:pt x="757" y="524"/>
                  </a:lnTo>
                  <a:lnTo>
                    <a:pt x="758" y="525"/>
                  </a:lnTo>
                  <a:lnTo>
                    <a:pt x="759" y="525"/>
                  </a:lnTo>
                  <a:lnTo>
                    <a:pt x="760" y="525"/>
                  </a:lnTo>
                  <a:lnTo>
                    <a:pt x="760" y="527"/>
                  </a:lnTo>
                  <a:lnTo>
                    <a:pt x="761" y="527"/>
                  </a:lnTo>
                  <a:lnTo>
                    <a:pt x="761" y="528"/>
                  </a:lnTo>
                  <a:lnTo>
                    <a:pt x="762" y="528"/>
                  </a:lnTo>
                  <a:lnTo>
                    <a:pt x="764" y="530"/>
                  </a:lnTo>
                  <a:lnTo>
                    <a:pt x="764" y="531"/>
                  </a:lnTo>
                  <a:lnTo>
                    <a:pt x="764" y="532"/>
                  </a:lnTo>
                  <a:lnTo>
                    <a:pt x="764" y="533"/>
                  </a:lnTo>
                  <a:lnTo>
                    <a:pt x="764" y="534"/>
                  </a:lnTo>
                  <a:lnTo>
                    <a:pt x="764" y="536"/>
                  </a:lnTo>
                  <a:lnTo>
                    <a:pt x="764" y="537"/>
                  </a:lnTo>
                  <a:lnTo>
                    <a:pt x="764" y="538"/>
                  </a:lnTo>
                  <a:lnTo>
                    <a:pt x="764" y="539"/>
                  </a:lnTo>
                  <a:lnTo>
                    <a:pt x="766" y="539"/>
                  </a:lnTo>
                  <a:lnTo>
                    <a:pt x="766" y="540"/>
                  </a:lnTo>
                  <a:lnTo>
                    <a:pt x="767" y="539"/>
                  </a:lnTo>
                  <a:lnTo>
                    <a:pt x="766" y="539"/>
                  </a:lnTo>
                  <a:lnTo>
                    <a:pt x="766" y="538"/>
                  </a:lnTo>
                  <a:lnTo>
                    <a:pt x="766" y="537"/>
                  </a:lnTo>
                  <a:lnTo>
                    <a:pt x="766" y="536"/>
                  </a:lnTo>
                  <a:lnTo>
                    <a:pt x="766" y="534"/>
                  </a:lnTo>
                  <a:lnTo>
                    <a:pt x="766" y="533"/>
                  </a:lnTo>
                  <a:lnTo>
                    <a:pt x="767" y="533"/>
                  </a:lnTo>
                  <a:lnTo>
                    <a:pt x="767" y="532"/>
                  </a:lnTo>
                  <a:lnTo>
                    <a:pt x="767" y="533"/>
                  </a:lnTo>
                  <a:lnTo>
                    <a:pt x="767" y="534"/>
                  </a:lnTo>
                  <a:lnTo>
                    <a:pt x="768" y="534"/>
                  </a:lnTo>
                  <a:lnTo>
                    <a:pt x="768" y="536"/>
                  </a:lnTo>
                  <a:lnTo>
                    <a:pt x="768" y="537"/>
                  </a:lnTo>
                  <a:lnTo>
                    <a:pt x="769" y="538"/>
                  </a:lnTo>
                  <a:lnTo>
                    <a:pt x="768" y="538"/>
                  </a:lnTo>
                  <a:lnTo>
                    <a:pt x="768" y="539"/>
                  </a:lnTo>
                  <a:lnTo>
                    <a:pt x="769" y="540"/>
                  </a:lnTo>
                  <a:lnTo>
                    <a:pt x="769" y="541"/>
                  </a:lnTo>
                  <a:lnTo>
                    <a:pt x="770" y="541"/>
                  </a:lnTo>
                  <a:lnTo>
                    <a:pt x="770" y="542"/>
                  </a:lnTo>
                  <a:lnTo>
                    <a:pt x="770" y="544"/>
                  </a:lnTo>
                  <a:lnTo>
                    <a:pt x="770" y="545"/>
                  </a:lnTo>
                  <a:lnTo>
                    <a:pt x="770" y="546"/>
                  </a:lnTo>
                  <a:lnTo>
                    <a:pt x="771" y="546"/>
                  </a:lnTo>
                  <a:lnTo>
                    <a:pt x="771" y="545"/>
                  </a:lnTo>
                  <a:lnTo>
                    <a:pt x="772" y="545"/>
                  </a:lnTo>
                  <a:lnTo>
                    <a:pt x="772" y="546"/>
                  </a:lnTo>
                  <a:lnTo>
                    <a:pt x="773" y="547"/>
                  </a:lnTo>
                  <a:lnTo>
                    <a:pt x="775" y="547"/>
                  </a:lnTo>
                  <a:lnTo>
                    <a:pt x="777" y="545"/>
                  </a:lnTo>
                  <a:lnTo>
                    <a:pt x="777" y="544"/>
                  </a:lnTo>
                  <a:lnTo>
                    <a:pt x="778" y="545"/>
                  </a:lnTo>
                  <a:lnTo>
                    <a:pt x="779" y="545"/>
                  </a:lnTo>
                  <a:lnTo>
                    <a:pt x="779" y="546"/>
                  </a:lnTo>
                  <a:close/>
                  <a:moveTo>
                    <a:pt x="746" y="509"/>
                  </a:moveTo>
                  <a:lnTo>
                    <a:pt x="746" y="508"/>
                  </a:lnTo>
                  <a:lnTo>
                    <a:pt x="746" y="507"/>
                  </a:lnTo>
                  <a:lnTo>
                    <a:pt x="747" y="506"/>
                  </a:lnTo>
                  <a:lnTo>
                    <a:pt x="747" y="507"/>
                  </a:lnTo>
                  <a:lnTo>
                    <a:pt x="749" y="507"/>
                  </a:lnTo>
                  <a:lnTo>
                    <a:pt x="749" y="508"/>
                  </a:lnTo>
                  <a:lnTo>
                    <a:pt x="747" y="508"/>
                  </a:lnTo>
                  <a:lnTo>
                    <a:pt x="749" y="509"/>
                  </a:lnTo>
                  <a:lnTo>
                    <a:pt x="750" y="509"/>
                  </a:lnTo>
                  <a:lnTo>
                    <a:pt x="750" y="511"/>
                  </a:lnTo>
                  <a:lnTo>
                    <a:pt x="749" y="511"/>
                  </a:lnTo>
                  <a:lnTo>
                    <a:pt x="749" y="509"/>
                  </a:lnTo>
                  <a:lnTo>
                    <a:pt x="747" y="509"/>
                  </a:lnTo>
                  <a:lnTo>
                    <a:pt x="746" y="509"/>
                  </a:lnTo>
                  <a:close/>
                  <a:moveTo>
                    <a:pt x="399" y="445"/>
                  </a:moveTo>
                  <a:lnTo>
                    <a:pt x="399" y="446"/>
                  </a:lnTo>
                  <a:lnTo>
                    <a:pt x="398" y="446"/>
                  </a:lnTo>
                  <a:lnTo>
                    <a:pt x="398" y="445"/>
                  </a:lnTo>
                  <a:lnTo>
                    <a:pt x="398" y="446"/>
                  </a:lnTo>
                  <a:lnTo>
                    <a:pt x="397" y="446"/>
                  </a:lnTo>
                  <a:lnTo>
                    <a:pt x="397" y="445"/>
                  </a:lnTo>
                  <a:lnTo>
                    <a:pt x="398" y="445"/>
                  </a:lnTo>
                  <a:lnTo>
                    <a:pt x="399" y="445"/>
                  </a:lnTo>
                  <a:close/>
                  <a:moveTo>
                    <a:pt x="546" y="479"/>
                  </a:moveTo>
                  <a:lnTo>
                    <a:pt x="547" y="480"/>
                  </a:lnTo>
                  <a:lnTo>
                    <a:pt x="548" y="480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45" y="480"/>
                  </a:lnTo>
                  <a:lnTo>
                    <a:pt x="546" y="480"/>
                  </a:lnTo>
                  <a:lnTo>
                    <a:pt x="546" y="479"/>
                  </a:lnTo>
                  <a:close/>
                  <a:moveTo>
                    <a:pt x="704" y="495"/>
                  </a:moveTo>
                  <a:lnTo>
                    <a:pt x="703" y="495"/>
                  </a:lnTo>
                  <a:lnTo>
                    <a:pt x="703" y="496"/>
                  </a:lnTo>
                  <a:lnTo>
                    <a:pt x="703" y="497"/>
                  </a:lnTo>
                  <a:lnTo>
                    <a:pt x="703" y="496"/>
                  </a:lnTo>
                  <a:lnTo>
                    <a:pt x="702" y="495"/>
                  </a:lnTo>
                  <a:lnTo>
                    <a:pt x="702" y="494"/>
                  </a:lnTo>
                  <a:lnTo>
                    <a:pt x="703" y="494"/>
                  </a:lnTo>
                  <a:lnTo>
                    <a:pt x="703" y="495"/>
                  </a:lnTo>
                  <a:lnTo>
                    <a:pt x="704" y="495"/>
                  </a:lnTo>
                  <a:close/>
                  <a:moveTo>
                    <a:pt x="561" y="481"/>
                  </a:moveTo>
                  <a:lnTo>
                    <a:pt x="562" y="482"/>
                  </a:lnTo>
                  <a:lnTo>
                    <a:pt x="564" y="482"/>
                  </a:lnTo>
                  <a:lnTo>
                    <a:pt x="559" y="482"/>
                  </a:lnTo>
                  <a:lnTo>
                    <a:pt x="556" y="480"/>
                  </a:lnTo>
                  <a:lnTo>
                    <a:pt x="557" y="479"/>
                  </a:lnTo>
                  <a:lnTo>
                    <a:pt x="560" y="480"/>
                  </a:lnTo>
                  <a:lnTo>
                    <a:pt x="561" y="481"/>
                  </a:lnTo>
                  <a:close/>
                  <a:moveTo>
                    <a:pt x="504" y="464"/>
                  </a:moveTo>
                  <a:lnTo>
                    <a:pt x="505" y="464"/>
                  </a:lnTo>
                  <a:lnTo>
                    <a:pt x="505" y="465"/>
                  </a:lnTo>
                  <a:lnTo>
                    <a:pt x="504" y="464"/>
                  </a:lnTo>
                  <a:lnTo>
                    <a:pt x="503" y="464"/>
                  </a:lnTo>
                  <a:lnTo>
                    <a:pt x="502" y="464"/>
                  </a:lnTo>
                  <a:lnTo>
                    <a:pt x="502" y="463"/>
                  </a:lnTo>
                  <a:lnTo>
                    <a:pt x="503" y="463"/>
                  </a:lnTo>
                  <a:lnTo>
                    <a:pt x="504" y="464"/>
                  </a:lnTo>
                  <a:close/>
                  <a:moveTo>
                    <a:pt x="510" y="463"/>
                  </a:moveTo>
                  <a:lnTo>
                    <a:pt x="511" y="463"/>
                  </a:lnTo>
                  <a:lnTo>
                    <a:pt x="511" y="464"/>
                  </a:lnTo>
                  <a:lnTo>
                    <a:pt x="510" y="463"/>
                  </a:lnTo>
                  <a:lnTo>
                    <a:pt x="510" y="464"/>
                  </a:lnTo>
                  <a:lnTo>
                    <a:pt x="509" y="464"/>
                  </a:lnTo>
                  <a:lnTo>
                    <a:pt x="508" y="464"/>
                  </a:lnTo>
                  <a:lnTo>
                    <a:pt x="506" y="464"/>
                  </a:lnTo>
                  <a:lnTo>
                    <a:pt x="506" y="463"/>
                  </a:lnTo>
                  <a:lnTo>
                    <a:pt x="508" y="463"/>
                  </a:lnTo>
                  <a:lnTo>
                    <a:pt x="509" y="463"/>
                  </a:lnTo>
                  <a:lnTo>
                    <a:pt x="510" y="463"/>
                  </a:lnTo>
                  <a:close/>
                  <a:moveTo>
                    <a:pt x="504" y="462"/>
                  </a:moveTo>
                  <a:lnTo>
                    <a:pt x="504" y="461"/>
                  </a:lnTo>
                  <a:lnTo>
                    <a:pt x="505" y="461"/>
                  </a:lnTo>
                  <a:lnTo>
                    <a:pt x="506" y="462"/>
                  </a:lnTo>
                  <a:lnTo>
                    <a:pt x="506" y="463"/>
                  </a:lnTo>
                  <a:lnTo>
                    <a:pt x="503" y="462"/>
                  </a:lnTo>
                  <a:lnTo>
                    <a:pt x="504" y="462"/>
                  </a:lnTo>
                  <a:close/>
                  <a:moveTo>
                    <a:pt x="514" y="463"/>
                  </a:moveTo>
                  <a:lnTo>
                    <a:pt x="516" y="463"/>
                  </a:lnTo>
                  <a:lnTo>
                    <a:pt x="514" y="464"/>
                  </a:lnTo>
                  <a:lnTo>
                    <a:pt x="513" y="464"/>
                  </a:lnTo>
                  <a:lnTo>
                    <a:pt x="512" y="463"/>
                  </a:lnTo>
                  <a:lnTo>
                    <a:pt x="513" y="463"/>
                  </a:lnTo>
                  <a:lnTo>
                    <a:pt x="514" y="463"/>
                  </a:lnTo>
                  <a:close/>
                  <a:moveTo>
                    <a:pt x="500" y="460"/>
                  </a:moveTo>
                  <a:lnTo>
                    <a:pt x="502" y="461"/>
                  </a:lnTo>
                  <a:lnTo>
                    <a:pt x="502" y="462"/>
                  </a:lnTo>
                  <a:lnTo>
                    <a:pt x="501" y="461"/>
                  </a:lnTo>
                  <a:lnTo>
                    <a:pt x="497" y="461"/>
                  </a:lnTo>
                  <a:lnTo>
                    <a:pt x="497" y="460"/>
                  </a:lnTo>
                  <a:lnTo>
                    <a:pt x="497" y="458"/>
                  </a:lnTo>
                  <a:lnTo>
                    <a:pt x="499" y="458"/>
                  </a:lnTo>
                  <a:lnTo>
                    <a:pt x="500" y="460"/>
                  </a:lnTo>
                  <a:close/>
                  <a:moveTo>
                    <a:pt x="368" y="413"/>
                  </a:moveTo>
                  <a:lnTo>
                    <a:pt x="370" y="414"/>
                  </a:lnTo>
                  <a:lnTo>
                    <a:pt x="370" y="415"/>
                  </a:lnTo>
                  <a:lnTo>
                    <a:pt x="370" y="416"/>
                  </a:lnTo>
                  <a:lnTo>
                    <a:pt x="370" y="415"/>
                  </a:lnTo>
                  <a:lnTo>
                    <a:pt x="370" y="416"/>
                  </a:lnTo>
                  <a:lnTo>
                    <a:pt x="368" y="416"/>
                  </a:lnTo>
                  <a:lnTo>
                    <a:pt x="368" y="415"/>
                  </a:lnTo>
                  <a:lnTo>
                    <a:pt x="367" y="415"/>
                  </a:lnTo>
                  <a:lnTo>
                    <a:pt x="367" y="416"/>
                  </a:lnTo>
                  <a:lnTo>
                    <a:pt x="366" y="416"/>
                  </a:lnTo>
                  <a:lnTo>
                    <a:pt x="368" y="414"/>
                  </a:lnTo>
                  <a:lnTo>
                    <a:pt x="368" y="413"/>
                  </a:lnTo>
                  <a:close/>
                  <a:moveTo>
                    <a:pt x="709" y="488"/>
                  </a:moveTo>
                  <a:lnTo>
                    <a:pt x="708" y="488"/>
                  </a:lnTo>
                  <a:lnTo>
                    <a:pt x="706" y="486"/>
                  </a:lnTo>
                  <a:lnTo>
                    <a:pt x="704" y="484"/>
                  </a:lnTo>
                  <a:lnTo>
                    <a:pt x="704" y="483"/>
                  </a:lnTo>
                  <a:lnTo>
                    <a:pt x="706" y="483"/>
                  </a:lnTo>
                  <a:lnTo>
                    <a:pt x="704" y="482"/>
                  </a:lnTo>
                  <a:lnTo>
                    <a:pt x="704" y="481"/>
                  </a:lnTo>
                  <a:lnTo>
                    <a:pt x="706" y="482"/>
                  </a:lnTo>
                  <a:lnTo>
                    <a:pt x="707" y="481"/>
                  </a:lnTo>
                  <a:lnTo>
                    <a:pt x="708" y="481"/>
                  </a:lnTo>
                  <a:lnTo>
                    <a:pt x="708" y="482"/>
                  </a:lnTo>
                  <a:lnTo>
                    <a:pt x="709" y="483"/>
                  </a:lnTo>
                  <a:lnTo>
                    <a:pt x="710" y="483"/>
                  </a:lnTo>
                  <a:lnTo>
                    <a:pt x="710" y="484"/>
                  </a:lnTo>
                  <a:lnTo>
                    <a:pt x="711" y="484"/>
                  </a:lnTo>
                  <a:lnTo>
                    <a:pt x="711" y="486"/>
                  </a:lnTo>
                  <a:lnTo>
                    <a:pt x="710" y="486"/>
                  </a:lnTo>
                  <a:lnTo>
                    <a:pt x="709" y="484"/>
                  </a:lnTo>
                  <a:lnTo>
                    <a:pt x="709" y="486"/>
                  </a:lnTo>
                  <a:lnTo>
                    <a:pt x="710" y="487"/>
                  </a:lnTo>
                  <a:lnTo>
                    <a:pt x="710" y="488"/>
                  </a:lnTo>
                  <a:lnTo>
                    <a:pt x="710" y="489"/>
                  </a:lnTo>
                  <a:lnTo>
                    <a:pt x="709" y="488"/>
                  </a:lnTo>
                  <a:close/>
                  <a:moveTo>
                    <a:pt x="415" y="380"/>
                  </a:moveTo>
                  <a:lnTo>
                    <a:pt x="415" y="379"/>
                  </a:lnTo>
                  <a:lnTo>
                    <a:pt x="416" y="380"/>
                  </a:lnTo>
                  <a:lnTo>
                    <a:pt x="415" y="380"/>
                  </a:lnTo>
                  <a:close/>
                  <a:moveTo>
                    <a:pt x="594" y="403"/>
                  </a:moveTo>
                  <a:lnTo>
                    <a:pt x="594" y="404"/>
                  </a:lnTo>
                  <a:lnTo>
                    <a:pt x="592" y="404"/>
                  </a:lnTo>
                  <a:lnTo>
                    <a:pt x="592" y="403"/>
                  </a:lnTo>
                  <a:lnTo>
                    <a:pt x="594" y="403"/>
                  </a:lnTo>
                  <a:close/>
                  <a:moveTo>
                    <a:pt x="595" y="403"/>
                  </a:moveTo>
                  <a:lnTo>
                    <a:pt x="596" y="403"/>
                  </a:lnTo>
                  <a:lnTo>
                    <a:pt x="594" y="402"/>
                  </a:lnTo>
                  <a:lnTo>
                    <a:pt x="595" y="402"/>
                  </a:lnTo>
                  <a:lnTo>
                    <a:pt x="595" y="403"/>
                  </a:lnTo>
                  <a:close/>
                  <a:moveTo>
                    <a:pt x="596" y="402"/>
                  </a:moveTo>
                  <a:lnTo>
                    <a:pt x="597" y="402"/>
                  </a:lnTo>
                  <a:lnTo>
                    <a:pt x="596" y="402"/>
                  </a:lnTo>
                  <a:lnTo>
                    <a:pt x="595" y="402"/>
                  </a:lnTo>
                  <a:lnTo>
                    <a:pt x="596" y="402"/>
                  </a:lnTo>
                  <a:close/>
                  <a:moveTo>
                    <a:pt x="702" y="513"/>
                  </a:moveTo>
                  <a:lnTo>
                    <a:pt x="702" y="514"/>
                  </a:lnTo>
                  <a:lnTo>
                    <a:pt x="702" y="515"/>
                  </a:lnTo>
                  <a:lnTo>
                    <a:pt x="701" y="515"/>
                  </a:lnTo>
                  <a:lnTo>
                    <a:pt x="701" y="516"/>
                  </a:lnTo>
                  <a:lnTo>
                    <a:pt x="701" y="519"/>
                  </a:lnTo>
                  <a:lnTo>
                    <a:pt x="700" y="517"/>
                  </a:lnTo>
                  <a:lnTo>
                    <a:pt x="699" y="519"/>
                  </a:lnTo>
                  <a:lnTo>
                    <a:pt x="699" y="517"/>
                  </a:lnTo>
                  <a:lnTo>
                    <a:pt x="698" y="517"/>
                  </a:lnTo>
                  <a:lnTo>
                    <a:pt x="697" y="517"/>
                  </a:lnTo>
                  <a:lnTo>
                    <a:pt x="695" y="517"/>
                  </a:lnTo>
                  <a:lnTo>
                    <a:pt x="695" y="516"/>
                  </a:lnTo>
                  <a:lnTo>
                    <a:pt x="695" y="515"/>
                  </a:lnTo>
                  <a:lnTo>
                    <a:pt x="694" y="514"/>
                  </a:lnTo>
                  <a:lnTo>
                    <a:pt x="694" y="512"/>
                  </a:lnTo>
                  <a:lnTo>
                    <a:pt x="694" y="511"/>
                  </a:lnTo>
                  <a:lnTo>
                    <a:pt x="694" y="509"/>
                  </a:lnTo>
                  <a:lnTo>
                    <a:pt x="693" y="513"/>
                  </a:lnTo>
                  <a:lnTo>
                    <a:pt x="693" y="514"/>
                  </a:lnTo>
                  <a:lnTo>
                    <a:pt x="693" y="515"/>
                  </a:lnTo>
                  <a:lnTo>
                    <a:pt x="692" y="516"/>
                  </a:lnTo>
                  <a:lnTo>
                    <a:pt x="692" y="517"/>
                  </a:lnTo>
                  <a:lnTo>
                    <a:pt x="691" y="519"/>
                  </a:lnTo>
                  <a:lnTo>
                    <a:pt x="691" y="517"/>
                  </a:lnTo>
                  <a:lnTo>
                    <a:pt x="689" y="515"/>
                  </a:lnTo>
                  <a:lnTo>
                    <a:pt x="687" y="515"/>
                  </a:lnTo>
                  <a:lnTo>
                    <a:pt x="687" y="514"/>
                  </a:lnTo>
                  <a:lnTo>
                    <a:pt x="687" y="513"/>
                  </a:lnTo>
                  <a:lnTo>
                    <a:pt x="686" y="513"/>
                  </a:lnTo>
                  <a:lnTo>
                    <a:pt x="686" y="512"/>
                  </a:lnTo>
                  <a:lnTo>
                    <a:pt x="686" y="511"/>
                  </a:lnTo>
                  <a:lnTo>
                    <a:pt x="686" y="512"/>
                  </a:lnTo>
                  <a:lnTo>
                    <a:pt x="685" y="512"/>
                  </a:lnTo>
                  <a:lnTo>
                    <a:pt x="685" y="511"/>
                  </a:lnTo>
                  <a:lnTo>
                    <a:pt x="685" y="509"/>
                  </a:lnTo>
                  <a:lnTo>
                    <a:pt x="685" y="508"/>
                  </a:lnTo>
                  <a:lnTo>
                    <a:pt x="684" y="508"/>
                  </a:lnTo>
                  <a:lnTo>
                    <a:pt x="684" y="509"/>
                  </a:lnTo>
                  <a:lnTo>
                    <a:pt x="684" y="511"/>
                  </a:lnTo>
                  <a:lnTo>
                    <a:pt x="683" y="511"/>
                  </a:lnTo>
                  <a:lnTo>
                    <a:pt x="683" y="512"/>
                  </a:lnTo>
                  <a:lnTo>
                    <a:pt x="683" y="513"/>
                  </a:lnTo>
                  <a:lnTo>
                    <a:pt x="683" y="514"/>
                  </a:lnTo>
                  <a:lnTo>
                    <a:pt x="682" y="514"/>
                  </a:lnTo>
                  <a:lnTo>
                    <a:pt x="682" y="513"/>
                  </a:lnTo>
                  <a:lnTo>
                    <a:pt x="682" y="512"/>
                  </a:lnTo>
                  <a:lnTo>
                    <a:pt x="682" y="513"/>
                  </a:lnTo>
                  <a:lnTo>
                    <a:pt x="682" y="514"/>
                  </a:lnTo>
                  <a:lnTo>
                    <a:pt x="681" y="513"/>
                  </a:lnTo>
                  <a:lnTo>
                    <a:pt x="681" y="514"/>
                  </a:lnTo>
                  <a:lnTo>
                    <a:pt x="680" y="514"/>
                  </a:lnTo>
                  <a:lnTo>
                    <a:pt x="680" y="515"/>
                  </a:lnTo>
                  <a:lnTo>
                    <a:pt x="678" y="514"/>
                  </a:lnTo>
                  <a:lnTo>
                    <a:pt x="678" y="516"/>
                  </a:lnTo>
                  <a:lnTo>
                    <a:pt x="680" y="516"/>
                  </a:lnTo>
                  <a:lnTo>
                    <a:pt x="681" y="516"/>
                  </a:lnTo>
                  <a:lnTo>
                    <a:pt x="681" y="517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1" y="521"/>
                  </a:lnTo>
                  <a:lnTo>
                    <a:pt x="680" y="521"/>
                  </a:lnTo>
                  <a:lnTo>
                    <a:pt x="681" y="521"/>
                  </a:lnTo>
                  <a:lnTo>
                    <a:pt x="680" y="522"/>
                  </a:lnTo>
                  <a:lnTo>
                    <a:pt x="678" y="522"/>
                  </a:lnTo>
                  <a:lnTo>
                    <a:pt x="677" y="522"/>
                  </a:lnTo>
                  <a:lnTo>
                    <a:pt x="676" y="522"/>
                  </a:lnTo>
                  <a:lnTo>
                    <a:pt x="675" y="521"/>
                  </a:lnTo>
                  <a:lnTo>
                    <a:pt x="674" y="521"/>
                  </a:lnTo>
                  <a:lnTo>
                    <a:pt x="674" y="520"/>
                  </a:lnTo>
                  <a:lnTo>
                    <a:pt x="673" y="520"/>
                  </a:lnTo>
                  <a:lnTo>
                    <a:pt x="672" y="519"/>
                  </a:lnTo>
                  <a:lnTo>
                    <a:pt x="671" y="517"/>
                  </a:lnTo>
                  <a:lnTo>
                    <a:pt x="671" y="516"/>
                  </a:lnTo>
                  <a:lnTo>
                    <a:pt x="669" y="516"/>
                  </a:lnTo>
                  <a:lnTo>
                    <a:pt x="668" y="516"/>
                  </a:lnTo>
                  <a:lnTo>
                    <a:pt x="668" y="515"/>
                  </a:lnTo>
                  <a:lnTo>
                    <a:pt x="667" y="516"/>
                  </a:lnTo>
                  <a:lnTo>
                    <a:pt x="667" y="517"/>
                  </a:lnTo>
                  <a:lnTo>
                    <a:pt x="667" y="519"/>
                  </a:lnTo>
                  <a:lnTo>
                    <a:pt x="668" y="519"/>
                  </a:lnTo>
                  <a:lnTo>
                    <a:pt x="669" y="521"/>
                  </a:lnTo>
                  <a:lnTo>
                    <a:pt x="671" y="521"/>
                  </a:lnTo>
                  <a:lnTo>
                    <a:pt x="672" y="522"/>
                  </a:lnTo>
                  <a:lnTo>
                    <a:pt x="672" y="523"/>
                  </a:lnTo>
                  <a:lnTo>
                    <a:pt x="672" y="525"/>
                  </a:lnTo>
                  <a:lnTo>
                    <a:pt x="673" y="524"/>
                  </a:lnTo>
                  <a:lnTo>
                    <a:pt x="673" y="523"/>
                  </a:lnTo>
                  <a:lnTo>
                    <a:pt x="673" y="522"/>
                  </a:lnTo>
                  <a:lnTo>
                    <a:pt x="673" y="523"/>
                  </a:lnTo>
                  <a:lnTo>
                    <a:pt x="673" y="524"/>
                  </a:lnTo>
                  <a:lnTo>
                    <a:pt x="673" y="525"/>
                  </a:lnTo>
                  <a:lnTo>
                    <a:pt x="674" y="525"/>
                  </a:lnTo>
                  <a:lnTo>
                    <a:pt x="674" y="527"/>
                  </a:lnTo>
                  <a:lnTo>
                    <a:pt x="673" y="528"/>
                  </a:lnTo>
                  <a:lnTo>
                    <a:pt x="673" y="529"/>
                  </a:lnTo>
                  <a:lnTo>
                    <a:pt x="673" y="530"/>
                  </a:lnTo>
                  <a:lnTo>
                    <a:pt x="673" y="531"/>
                  </a:lnTo>
                  <a:lnTo>
                    <a:pt x="673" y="532"/>
                  </a:lnTo>
                  <a:lnTo>
                    <a:pt x="672" y="533"/>
                  </a:lnTo>
                  <a:lnTo>
                    <a:pt x="671" y="533"/>
                  </a:lnTo>
                  <a:lnTo>
                    <a:pt x="671" y="534"/>
                  </a:lnTo>
                  <a:lnTo>
                    <a:pt x="671" y="536"/>
                  </a:lnTo>
                  <a:lnTo>
                    <a:pt x="669" y="537"/>
                  </a:lnTo>
                  <a:lnTo>
                    <a:pt x="671" y="537"/>
                  </a:lnTo>
                  <a:lnTo>
                    <a:pt x="671" y="536"/>
                  </a:lnTo>
                  <a:lnTo>
                    <a:pt x="672" y="536"/>
                  </a:lnTo>
                  <a:lnTo>
                    <a:pt x="672" y="534"/>
                  </a:lnTo>
                  <a:lnTo>
                    <a:pt x="673" y="534"/>
                  </a:lnTo>
                  <a:lnTo>
                    <a:pt x="673" y="533"/>
                  </a:lnTo>
                  <a:lnTo>
                    <a:pt x="674" y="531"/>
                  </a:lnTo>
                  <a:lnTo>
                    <a:pt x="674" y="530"/>
                  </a:lnTo>
                  <a:lnTo>
                    <a:pt x="675" y="530"/>
                  </a:lnTo>
                  <a:lnTo>
                    <a:pt x="675" y="529"/>
                  </a:lnTo>
                  <a:lnTo>
                    <a:pt x="675" y="528"/>
                  </a:lnTo>
                  <a:lnTo>
                    <a:pt x="677" y="528"/>
                  </a:lnTo>
                  <a:lnTo>
                    <a:pt x="677" y="527"/>
                  </a:lnTo>
                  <a:lnTo>
                    <a:pt x="678" y="527"/>
                  </a:lnTo>
                  <a:lnTo>
                    <a:pt x="680" y="527"/>
                  </a:lnTo>
                  <a:lnTo>
                    <a:pt x="681" y="524"/>
                  </a:lnTo>
                  <a:lnTo>
                    <a:pt x="682" y="524"/>
                  </a:lnTo>
                  <a:lnTo>
                    <a:pt x="683" y="523"/>
                  </a:lnTo>
                  <a:lnTo>
                    <a:pt x="684" y="524"/>
                  </a:lnTo>
                  <a:lnTo>
                    <a:pt x="685" y="524"/>
                  </a:lnTo>
                  <a:lnTo>
                    <a:pt x="686" y="524"/>
                  </a:lnTo>
                  <a:lnTo>
                    <a:pt x="687" y="527"/>
                  </a:lnTo>
                  <a:lnTo>
                    <a:pt x="687" y="528"/>
                  </a:lnTo>
                  <a:lnTo>
                    <a:pt x="686" y="529"/>
                  </a:lnTo>
                  <a:lnTo>
                    <a:pt x="685" y="529"/>
                  </a:lnTo>
                  <a:lnTo>
                    <a:pt x="684" y="529"/>
                  </a:lnTo>
                  <a:lnTo>
                    <a:pt x="684" y="530"/>
                  </a:lnTo>
                  <a:lnTo>
                    <a:pt x="685" y="530"/>
                  </a:lnTo>
                  <a:lnTo>
                    <a:pt x="685" y="531"/>
                  </a:lnTo>
                  <a:lnTo>
                    <a:pt x="686" y="531"/>
                  </a:lnTo>
                  <a:lnTo>
                    <a:pt x="686" y="532"/>
                  </a:lnTo>
                  <a:lnTo>
                    <a:pt x="685" y="533"/>
                  </a:lnTo>
                  <a:lnTo>
                    <a:pt x="685" y="532"/>
                  </a:lnTo>
                  <a:lnTo>
                    <a:pt x="684" y="532"/>
                  </a:lnTo>
                  <a:lnTo>
                    <a:pt x="683" y="532"/>
                  </a:lnTo>
                  <a:lnTo>
                    <a:pt x="684" y="532"/>
                  </a:lnTo>
                  <a:lnTo>
                    <a:pt x="684" y="533"/>
                  </a:lnTo>
                  <a:lnTo>
                    <a:pt x="684" y="534"/>
                  </a:lnTo>
                  <a:lnTo>
                    <a:pt x="685" y="536"/>
                  </a:lnTo>
                  <a:lnTo>
                    <a:pt x="685" y="534"/>
                  </a:lnTo>
                  <a:lnTo>
                    <a:pt x="686" y="533"/>
                  </a:lnTo>
                  <a:lnTo>
                    <a:pt x="687" y="532"/>
                  </a:lnTo>
                  <a:lnTo>
                    <a:pt x="687" y="533"/>
                  </a:lnTo>
                  <a:lnTo>
                    <a:pt x="689" y="534"/>
                  </a:lnTo>
                  <a:lnTo>
                    <a:pt x="690" y="536"/>
                  </a:lnTo>
                  <a:lnTo>
                    <a:pt x="690" y="537"/>
                  </a:lnTo>
                  <a:lnTo>
                    <a:pt x="690" y="538"/>
                  </a:lnTo>
                  <a:lnTo>
                    <a:pt x="689" y="539"/>
                  </a:lnTo>
                  <a:lnTo>
                    <a:pt x="689" y="540"/>
                  </a:lnTo>
                  <a:lnTo>
                    <a:pt x="689" y="541"/>
                  </a:lnTo>
                  <a:lnTo>
                    <a:pt x="689" y="542"/>
                  </a:lnTo>
                  <a:lnTo>
                    <a:pt x="686" y="544"/>
                  </a:lnTo>
                  <a:lnTo>
                    <a:pt x="686" y="542"/>
                  </a:lnTo>
                  <a:lnTo>
                    <a:pt x="685" y="542"/>
                  </a:lnTo>
                  <a:lnTo>
                    <a:pt x="684" y="544"/>
                  </a:lnTo>
                  <a:lnTo>
                    <a:pt x="683" y="544"/>
                  </a:lnTo>
                  <a:lnTo>
                    <a:pt x="682" y="544"/>
                  </a:lnTo>
                  <a:lnTo>
                    <a:pt x="681" y="544"/>
                  </a:lnTo>
                  <a:lnTo>
                    <a:pt x="681" y="545"/>
                  </a:lnTo>
                  <a:lnTo>
                    <a:pt x="681" y="546"/>
                  </a:lnTo>
                  <a:lnTo>
                    <a:pt x="680" y="546"/>
                  </a:lnTo>
                  <a:lnTo>
                    <a:pt x="680" y="547"/>
                  </a:lnTo>
                  <a:lnTo>
                    <a:pt x="678" y="547"/>
                  </a:lnTo>
                  <a:lnTo>
                    <a:pt x="677" y="547"/>
                  </a:lnTo>
                  <a:lnTo>
                    <a:pt x="676" y="546"/>
                  </a:lnTo>
                  <a:lnTo>
                    <a:pt x="676" y="547"/>
                  </a:lnTo>
                  <a:lnTo>
                    <a:pt x="676" y="548"/>
                  </a:lnTo>
                  <a:lnTo>
                    <a:pt x="675" y="548"/>
                  </a:lnTo>
                  <a:lnTo>
                    <a:pt x="674" y="548"/>
                  </a:lnTo>
                  <a:lnTo>
                    <a:pt x="674" y="549"/>
                  </a:lnTo>
                  <a:lnTo>
                    <a:pt x="673" y="549"/>
                  </a:lnTo>
                  <a:lnTo>
                    <a:pt x="672" y="549"/>
                  </a:lnTo>
                  <a:lnTo>
                    <a:pt x="672" y="548"/>
                  </a:lnTo>
                  <a:lnTo>
                    <a:pt x="671" y="548"/>
                  </a:lnTo>
                  <a:lnTo>
                    <a:pt x="671" y="547"/>
                  </a:lnTo>
                  <a:lnTo>
                    <a:pt x="668" y="548"/>
                  </a:lnTo>
                  <a:lnTo>
                    <a:pt x="667" y="548"/>
                  </a:lnTo>
                  <a:lnTo>
                    <a:pt x="667" y="549"/>
                  </a:lnTo>
                  <a:lnTo>
                    <a:pt x="666" y="549"/>
                  </a:lnTo>
                  <a:lnTo>
                    <a:pt x="666" y="548"/>
                  </a:lnTo>
                  <a:lnTo>
                    <a:pt x="665" y="548"/>
                  </a:lnTo>
                  <a:lnTo>
                    <a:pt x="665" y="547"/>
                  </a:lnTo>
                  <a:lnTo>
                    <a:pt x="664" y="548"/>
                  </a:lnTo>
                  <a:lnTo>
                    <a:pt x="663" y="547"/>
                  </a:lnTo>
                  <a:lnTo>
                    <a:pt x="661" y="547"/>
                  </a:lnTo>
                  <a:lnTo>
                    <a:pt x="660" y="547"/>
                  </a:lnTo>
                  <a:lnTo>
                    <a:pt x="659" y="546"/>
                  </a:lnTo>
                  <a:lnTo>
                    <a:pt x="658" y="546"/>
                  </a:lnTo>
                  <a:lnTo>
                    <a:pt x="657" y="546"/>
                  </a:lnTo>
                  <a:lnTo>
                    <a:pt x="656" y="545"/>
                  </a:lnTo>
                  <a:lnTo>
                    <a:pt x="656" y="544"/>
                  </a:lnTo>
                  <a:lnTo>
                    <a:pt x="656" y="542"/>
                  </a:lnTo>
                  <a:lnTo>
                    <a:pt x="655" y="542"/>
                  </a:lnTo>
                  <a:lnTo>
                    <a:pt x="655" y="544"/>
                  </a:lnTo>
                  <a:lnTo>
                    <a:pt x="654" y="544"/>
                  </a:lnTo>
                  <a:lnTo>
                    <a:pt x="652" y="542"/>
                  </a:lnTo>
                  <a:lnTo>
                    <a:pt x="652" y="544"/>
                  </a:lnTo>
                  <a:lnTo>
                    <a:pt x="651" y="545"/>
                  </a:lnTo>
                  <a:lnTo>
                    <a:pt x="650" y="546"/>
                  </a:lnTo>
                  <a:lnTo>
                    <a:pt x="647" y="545"/>
                  </a:lnTo>
                  <a:lnTo>
                    <a:pt x="643" y="544"/>
                  </a:lnTo>
                  <a:lnTo>
                    <a:pt x="642" y="542"/>
                  </a:lnTo>
                  <a:lnTo>
                    <a:pt x="642" y="541"/>
                  </a:lnTo>
                  <a:lnTo>
                    <a:pt x="641" y="541"/>
                  </a:lnTo>
                  <a:lnTo>
                    <a:pt x="642" y="541"/>
                  </a:lnTo>
                  <a:lnTo>
                    <a:pt x="643" y="540"/>
                  </a:lnTo>
                  <a:lnTo>
                    <a:pt x="644" y="540"/>
                  </a:lnTo>
                  <a:lnTo>
                    <a:pt x="646" y="540"/>
                  </a:lnTo>
                  <a:lnTo>
                    <a:pt x="644" y="539"/>
                  </a:lnTo>
                  <a:lnTo>
                    <a:pt x="646" y="539"/>
                  </a:lnTo>
                  <a:lnTo>
                    <a:pt x="647" y="538"/>
                  </a:lnTo>
                  <a:lnTo>
                    <a:pt x="647" y="537"/>
                  </a:lnTo>
                  <a:lnTo>
                    <a:pt x="646" y="537"/>
                  </a:lnTo>
                  <a:lnTo>
                    <a:pt x="644" y="536"/>
                  </a:lnTo>
                  <a:lnTo>
                    <a:pt x="644" y="537"/>
                  </a:lnTo>
                  <a:lnTo>
                    <a:pt x="646" y="538"/>
                  </a:lnTo>
                  <a:lnTo>
                    <a:pt x="643" y="537"/>
                  </a:lnTo>
                  <a:lnTo>
                    <a:pt x="642" y="537"/>
                  </a:lnTo>
                  <a:lnTo>
                    <a:pt x="640" y="536"/>
                  </a:lnTo>
                  <a:lnTo>
                    <a:pt x="639" y="534"/>
                  </a:lnTo>
                  <a:lnTo>
                    <a:pt x="634" y="533"/>
                  </a:lnTo>
                  <a:lnTo>
                    <a:pt x="633" y="533"/>
                  </a:lnTo>
                  <a:lnTo>
                    <a:pt x="632" y="533"/>
                  </a:lnTo>
                  <a:lnTo>
                    <a:pt x="630" y="533"/>
                  </a:lnTo>
                  <a:lnTo>
                    <a:pt x="629" y="532"/>
                  </a:lnTo>
                  <a:lnTo>
                    <a:pt x="628" y="532"/>
                  </a:lnTo>
                  <a:lnTo>
                    <a:pt x="628" y="531"/>
                  </a:lnTo>
                  <a:lnTo>
                    <a:pt x="628" y="530"/>
                  </a:lnTo>
                  <a:lnTo>
                    <a:pt x="629" y="529"/>
                  </a:lnTo>
                  <a:lnTo>
                    <a:pt x="630" y="529"/>
                  </a:lnTo>
                  <a:lnTo>
                    <a:pt x="630" y="528"/>
                  </a:lnTo>
                  <a:lnTo>
                    <a:pt x="629" y="527"/>
                  </a:lnTo>
                  <a:lnTo>
                    <a:pt x="629" y="524"/>
                  </a:lnTo>
                  <a:lnTo>
                    <a:pt x="629" y="523"/>
                  </a:lnTo>
                  <a:lnTo>
                    <a:pt x="628" y="523"/>
                  </a:lnTo>
                  <a:lnTo>
                    <a:pt x="628" y="522"/>
                  </a:lnTo>
                  <a:lnTo>
                    <a:pt x="626" y="521"/>
                  </a:lnTo>
                  <a:lnTo>
                    <a:pt x="626" y="520"/>
                  </a:lnTo>
                  <a:lnTo>
                    <a:pt x="625" y="521"/>
                  </a:lnTo>
                  <a:lnTo>
                    <a:pt x="624" y="522"/>
                  </a:lnTo>
                  <a:lnTo>
                    <a:pt x="623" y="523"/>
                  </a:lnTo>
                  <a:lnTo>
                    <a:pt x="623" y="524"/>
                  </a:lnTo>
                  <a:lnTo>
                    <a:pt x="621" y="524"/>
                  </a:lnTo>
                  <a:lnTo>
                    <a:pt x="620" y="525"/>
                  </a:lnTo>
                  <a:lnTo>
                    <a:pt x="620" y="527"/>
                  </a:lnTo>
                  <a:lnTo>
                    <a:pt x="620" y="528"/>
                  </a:lnTo>
                  <a:lnTo>
                    <a:pt x="621" y="529"/>
                  </a:lnTo>
                  <a:lnTo>
                    <a:pt x="621" y="530"/>
                  </a:lnTo>
                  <a:lnTo>
                    <a:pt x="620" y="530"/>
                  </a:lnTo>
                  <a:lnTo>
                    <a:pt x="620" y="531"/>
                  </a:lnTo>
                  <a:lnTo>
                    <a:pt x="618" y="531"/>
                  </a:lnTo>
                  <a:lnTo>
                    <a:pt x="618" y="532"/>
                  </a:lnTo>
                  <a:lnTo>
                    <a:pt x="617" y="532"/>
                  </a:lnTo>
                  <a:lnTo>
                    <a:pt x="616" y="532"/>
                  </a:lnTo>
                  <a:lnTo>
                    <a:pt x="615" y="536"/>
                  </a:lnTo>
                  <a:lnTo>
                    <a:pt x="614" y="537"/>
                  </a:lnTo>
                  <a:lnTo>
                    <a:pt x="612" y="538"/>
                  </a:lnTo>
                  <a:lnTo>
                    <a:pt x="606" y="538"/>
                  </a:lnTo>
                  <a:lnTo>
                    <a:pt x="605" y="539"/>
                  </a:lnTo>
                  <a:lnTo>
                    <a:pt x="602" y="539"/>
                  </a:lnTo>
                  <a:lnTo>
                    <a:pt x="600" y="538"/>
                  </a:lnTo>
                  <a:lnTo>
                    <a:pt x="597" y="538"/>
                  </a:lnTo>
                  <a:lnTo>
                    <a:pt x="597" y="539"/>
                  </a:lnTo>
                  <a:lnTo>
                    <a:pt x="597" y="540"/>
                  </a:lnTo>
                  <a:lnTo>
                    <a:pt x="596" y="540"/>
                  </a:lnTo>
                  <a:lnTo>
                    <a:pt x="595" y="541"/>
                  </a:lnTo>
                  <a:lnTo>
                    <a:pt x="592" y="542"/>
                  </a:lnTo>
                  <a:lnTo>
                    <a:pt x="591" y="544"/>
                  </a:lnTo>
                  <a:lnTo>
                    <a:pt x="590" y="545"/>
                  </a:lnTo>
                  <a:lnTo>
                    <a:pt x="589" y="545"/>
                  </a:lnTo>
                  <a:lnTo>
                    <a:pt x="585" y="545"/>
                  </a:lnTo>
                  <a:lnTo>
                    <a:pt x="581" y="547"/>
                  </a:lnTo>
                  <a:lnTo>
                    <a:pt x="579" y="547"/>
                  </a:lnTo>
                  <a:lnTo>
                    <a:pt x="577" y="546"/>
                  </a:lnTo>
                  <a:lnTo>
                    <a:pt x="575" y="547"/>
                  </a:lnTo>
                  <a:lnTo>
                    <a:pt x="573" y="546"/>
                  </a:lnTo>
                  <a:lnTo>
                    <a:pt x="572" y="546"/>
                  </a:lnTo>
                  <a:lnTo>
                    <a:pt x="572" y="547"/>
                  </a:lnTo>
                  <a:lnTo>
                    <a:pt x="571" y="548"/>
                  </a:lnTo>
                  <a:lnTo>
                    <a:pt x="570" y="548"/>
                  </a:lnTo>
                  <a:lnTo>
                    <a:pt x="570" y="547"/>
                  </a:lnTo>
                  <a:lnTo>
                    <a:pt x="570" y="546"/>
                  </a:lnTo>
                  <a:lnTo>
                    <a:pt x="568" y="546"/>
                  </a:lnTo>
                  <a:lnTo>
                    <a:pt x="566" y="547"/>
                  </a:lnTo>
                  <a:lnTo>
                    <a:pt x="565" y="547"/>
                  </a:lnTo>
                  <a:lnTo>
                    <a:pt x="562" y="547"/>
                  </a:lnTo>
                  <a:lnTo>
                    <a:pt x="561" y="547"/>
                  </a:lnTo>
                  <a:lnTo>
                    <a:pt x="562" y="547"/>
                  </a:lnTo>
                  <a:lnTo>
                    <a:pt x="562" y="546"/>
                  </a:lnTo>
                  <a:lnTo>
                    <a:pt x="564" y="546"/>
                  </a:lnTo>
                  <a:lnTo>
                    <a:pt x="563" y="546"/>
                  </a:lnTo>
                  <a:lnTo>
                    <a:pt x="562" y="546"/>
                  </a:lnTo>
                  <a:lnTo>
                    <a:pt x="561" y="546"/>
                  </a:lnTo>
                  <a:lnTo>
                    <a:pt x="557" y="545"/>
                  </a:lnTo>
                  <a:lnTo>
                    <a:pt x="556" y="546"/>
                  </a:lnTo>
                  <a:lnTo>
                    <a:pt x="559" y="547"/>
                  </a:lnTo>
                  <a:lnTo>
                    <a:pt x="557" y="548"/>
                  </a:lnTo>
                  <a:lnTo>
                    <a:pt x="556" y="548"/>
                  </a:lnTo>
                  <a:lnTo>
                    <a:pt x="554" y="547"/>
                  </a:lnTo>
                  <a:lnTo>
                    <a:pt x="549" y="546"/>
                  </a:lnTo>
                  <a:lnTo>
                    <a:pt x="544" y="546"/>
                  </a:lnTo>
                  <a:lnTo>
                    <a:pt x="543" y="546"/>
                  </a:lnTo>
                  <a:lnTo>
                    <a:pt x="539" y="546"/>
                  </a:lnTo>
                  <a:lnTo>
                    <a:pt x="538" y="546"/>
                  </a:lnTo>
                  <a:lnTo>
                    <a:pt x="538" y="547"/>
                  </a:lnTo>
                  <a:lnTo>
                    <a:pt x="538" y="546"/>
                  </a:lnTo>
                  <a:lnTo>
                    <a:pt x="537" y="547"/>
                  </a:lnTo>
                  <a:lnTo>
                    <a:pt x="535" y="546"/>
                  </a:lnTo>
                  <a:lnTo>
                    <a:pt x="530" y="546"/>
                  </a:lnTo>
                  <a:lnTo>
                    <a:pt x="529" y="545"/>
                  </a:lnTo>
                  <a:lnTo>
                    <a:pt x="530" y="545"/>
                  </a:lnTo>
                  <a:lnTo>
                    <a:pt x="530" y="544"/>
                  </a:lnTo>
                  <a:lnTo>
                    <a:pt x="531" y="544"/>
                  </a:lnTo>
                  <a:lnTo>
                    <a:pt x="532" y="545"/>
                  </a:lnTo>
                  <a:lnTo>
                    <a:pt x="534" y="545"/>
                  </a:lnTo>
                  <a:lnTo>
                    <a:pt x="532" y="544"/>
                  </a:lnTo>
                  <a:lnTo>
                    <a:pt x="532" y="542"/>
                  </a:lnTo>
                  <a:lnTo>
                    <a:pt x="531" y="542"/>
                  </a:lnTo>
                  <a:lnTo>
                    <a:pt x="530" y="541"/>
                  </a:lnTo>
                  <a:lnTo>
                    <a:pt x="530" y="540"/>
                  </a:lnTo>
                  <a:lnTo>
                    <a:pt x="529" y="539"/>
                  </a:lnTo>
                  <a:lnTo>
                    <a:pt x="529" y="538"/>
                  </a:lnTo>
                  <a:lnTo>
                    <a:pt x="529" y="537"/>
                  </a:lnTo>
                  <a:lnTo>
                    <a:pt x="529" y="536"/>
                  </a:lnTo>
                  <a:lnTo>
                    <a:pt x="528" y="534"/>
                  </a:lnTo>
                  <a:lnTo>
                    <a:pt x="528" y="533"/>
                  </a:lnTo>
                  <a:lnTo>
                    <a:pt x="528" y="532"/>
                  </a:lnTo>
                  <a:lnTo>
                    <a:pt x="527" y="532"/>
                  </a:lnTo>
                  <a:lnTo>
                    <a:pt x="528" y="531"/>
                  </a:lnTo>
                  <a:lnTo>
                    <a:pt x="528" y="530"/>
                  </a:lnTo>
                  <a:lnTo>
                    <a:pt x="528" y="529"/>
                  </a:lnTo>
                  <a:lnTo>
                    <a:pt x="529" y="528"/>
                  </a:lnTo>
                  <a:lnTo>
                    <a:pt x="529" y="527"/>
                  </a:lnTo>
                  <a:lnTo>
                    <a:pt x="530" y="527"/>
                  </a:lnTo>
                  <a:lnTo>
                    <a:pt x="530" y="525"/>
                  </a:lnTo>
                  <a:lnTo>
                    <a:pt x="530" y="524"/>
                  </a:lnTo>
                  <a:lnTo>
                    <a:pt x="529" y="524"/>
                  </a:lnTo>
                  <a:lnTo>
                    <a:pt x="530" y="523"/>
                  </a:lnTo>
                  <a:lnTo>
                    <a:pt x="530" y="524"/>
                  </a:lnTo>
                  <a:lnTo>
                    <a:pt x="530" y="523"/>
                  </a:lnTo>
                  <a:lnTo>
                    <a:pt x="530" y="522"/>
                  </a:lnTo>
                  <a:lnTo>
                    <a:pt x="530" y="521"/>
                  </a:lnTo>
                  <a:lnTo>
                    <a:pt x="530" y="520"/>
                  </a:lnTo>
                  <a:lnTo>
                    <a:pt x="530" y="519"/>
                  </a:lnTo>
                  <a:lnTo>
                    <a:pt x="532" y="520"/>
                  </a:lnTo>
                  <a:lnTo>
                    <a:pt x="532" y="519"/>
                  </a:lnTo>
                  <a:lnTo>
                    <a:pt x="531" y="519"/>
                  </a:lnTo>
                  <a:lnTo>
                    <a:pt x="528" y="516"/>
                  </a:lnTo>
                  <a:lnTo>
                    <a:pt x="528" y="515"/>
                  </a:lnTo>
                  <a:lnTo>
                    <a:pt x="527" y="515"/>
                  </a:lnTo>
                  <a:lnTo>
                    <a:pt x="526" y="515"/>
                  </a:lnTo>
                  <a:lnTo>
                    <a:pt x="525" y="515"/>
                  </a:lnTo>
                  <a:lnTo>
                    <a:pt x="523" y="514"/>
                  </a:lnTo>
                  <a:lnTo>
                    <a:pt x="523" y="513"/>
                  </a:lnTo>
                  <a:lnTo>
                    <a:pt x="521" y="513"/>
                  </a:lnTo>
                  <a:lnTo>
                    <a:pt x="516" y="513"/>
                  </a:lnTo>
                  <a:lnTo>
                    <a:pt x="514" y="513"/>
                  </a:lnTo>
                  <a:lnTo>
                    <a:pt x="514" y="512"/>
                  </a:lnTo>
                  <a:lnTo>
                    <a:pt x="513" y="512"/>
                  </a:lnTo>
                  <a:lnTo>
                    <a:pt x="512" y="512"/>
                  </a:lnTo>
                  <a:lnTo>
                    <a:pt x="512" y="513"/>
                  </a:lnTo>
                  <a:lnTo>
                    <a:pt x="511" y="513"/>
                  </a:lnTo>
                  <a:lnTo>
                    <a:pt x="506" y="511"/>
                  </a:lnTo>
                  <a:lnTo>
                    <a:pt x="501" y="508"/>
                  </a:lnTo>
                  <a:lnTo>
                    <a:pt x="501" y="507"/>
                  </a:lnTo>
                  <a:lnTo>
                    <a:pt x="501" y="506"/>
                  </a:lnTo>
                  <a:lnTo>
                    <a:pt x="500" y="506"/>
                  </a:lnTo>
                  <a:lnTo>
                    <a:pt x="496" y="503"/>
                  </a:lnTo>
                  <a:lnTo>
                    <a:pt x="495" y="503"/>
                  </a:lnTo>
                  <a:lnTo>
                    <a:pt x="494" y="500"/>
                  </a:lnTo>
                  <a:lnTo>
                    <a:pt x="495" y="499"/>
                  </a:lnTo>
                  <a:lnTo>
                    <a:pt x="495" y="498"/>
                  </a:lnTo>
                  <a:lnTo>
                    <a:pt x="495" y="497"/>
                  </a:lnTo>
                  <a:lnTo>
                    <a:pt x="494" y="496"/>
                  </a:lnTo>
                  <a:lnTo>
                    <a:pt x="494" y="497"/>
                  </a:lnTo>
                  <a:lnTo>
                    <a:pt x="493" y="497"/>
                  </a:lnTo>
                  <a:lnTo>
                    <a:pt x="493" y="496"/>
                  </a:lnTo>
                  <a:lnTo>
                    <a:pt x="492" y="495"/>
                  </a:lnTo>
                  <a:lnTo>
                    <a:pt x="493" y="494"/>
                  </a:lnTo>
                  <a:lnTo>
                    <a:pt x="493" y="492"/>
                  </a:lnTo>
                  <a:lnTo>
                    <a:pt x="492" y="491"/>
                  </a:lnTo>
                  <a:lnTo>
                    <a:pt x="491" y="491"/>
                  </a:lnTo>
                  <a:lnTo>
                    <a:pt x="491" y="490"/>
                  </a:lnTo>
                  <a:lnTo>
                    <a:pt x="491" y="489"/>
                  </a:lnTo>
                  <a:lnTo>
                    <a:pt x="489" y="488"/>
                  </a:lnTo>
                  <a:lnTo>
                    <a:pt x="489" y="487"/>
                  </a:lnTo>
                  <a:lnTo>
                    <a:pt x="489" y="486"/>
                  </a:lnTo>
                  <a:lnTo>
                    <a:pt x="489" y="483"/>
                  </a:lnTo>
                  <a:lnTo>
                    <a:pt x="489" y="482"/>
                  </a:lnTo>
                  <a:lnTo>
                    <a:pt x="489" y="481"/>
                  </a:lnTo>
                  <a:lnTo>
                    <a:pt x="489" y="480"/>
                  </a:lnTo>
                  <a:lnTo>
                    <a:pt x="489" y="479"/>
                  </a:lnTo>
                  <a:lnTo>
                    <a:pt x="491" y="478"/>
                  </a:lnTo>
                  <a:lnTo>
                    <a:pt x="492" y="478"/>
                  </a:lnTo>
                  <a:lnTo>
                    <a:pt x="493" y="477"/>
                  </a:lnTo>
                  <a:lnTo>
                    <a:pt x="496" y="475"/>
                  </a:lnTo>
                  <a:lnTo>
                    <a:pt x="500" y="475"/>
                  </a:lnTo>
                  <a:lnTo>
                    <a:pt x="503" y="475"/>
                  </a:lnTo>
                  <a:lnTo>
                    <a:pt x="509" y="475"/>
                  </a:lnTo>
                  <a:lnTo>
                    <a:pt x="514" y="475"/>
                  </a:lnTo>
                  <a:lnTo>
                    <a:pt x="520" y="475"/>
                  </a:lnTo>
                  <a:lnTo>
                    <a:pt x="522" y="475"/>
                  </a:lnTo>
                  <a:lnTo>
                    <a:pt x="526" y="477"/>
                  </a:lnTo>
                  <a:lnTo>
                    <a:pt x="529" y="475"/>
                  </a:lnTo>
                  <a:lnTo>
                    <a:pt x="534" y="477"/>
                  </a:lnTo>
                  <a:lnTo>
                    <a:pt x="535" y="479"/>
                  </a:lnTo>
                  <a:lnTo>
                    <a:pt x="539" y="480"/>
                  </a:lnTo>
                  <a:lnTo>
                    <a:pt x="542" y="480"/>
                  </a:lnTo>
                  <a:lnTo>
                    <a:pt x="545" y="481"/>
                  </a:lnTo>
                  <a:lnTo>
                    <a:pt x="547" y="482"/>
                  </a:lnTo>
                  <a:lnTo>
                    <a:pt x="548" y="482"/>
                  </a:lnTo>
                  <a:lnTo>
                    <a:pt x="549" y="482"/>
                  </a:lnTo>
                  <a:lnTo>
                    <a:pt x="549" y="483"/>
                  </a:lnTo>
                  <a:lnTo>
                    <a:pt x="552" y="484"/>
                  </a:lnTo>
                  <a:lnTo>
                    <a:pt x="553" y="484"/>
                  </a:lnTo>
                  <a:lnTo>
                    <a:pt x="553" y="483"/>
                  </a:lnTo>
                  <a:lnTo>
                    <a:pt x="554" y="483"/>
                  </a:lnTo>
                  <a:lnTo>
                    <a:pt x="555" y="483"/>
                  </a:lnTo>
                  <a:lnTo>
                    <a:pt x="555" y="484"/>
                  </a:lnTo>
                  <a:lnTo>
                    <a:pt x="555" y="483"/>
                  </a:lnTo>
                  <a:lnTo>
                    <a:pt x="556" y="483"/>
                  </a:lnTo>
                  <a:lnTo>
                    <a:pt x="559" y="483"/>
                  </a:lnTo>
                  <a:lnTo>
                    <a:pt x="557" y="482"/>
                  </a:lnTo>
                  <a:lnTo>
                    <a:pt x="556" y="482"/>
                  </a:lnTo>
                  <a:lnTo>
                    <a:pt x="557" y="481"/>
                  </a:lnTo>
                  <a:lnTo>
                    <a:pt x="561" y="483"/>
                  </a:lnTo>
                  <a:lnTo>
                    <a:pt x="562" y="483"/>
                  </a:lnTo>
                  <a:lnTo>
                    <a:pt x="564" y="484"/>
                  </a:lnTo>
                  <a:lnTo>
                    <a:pt x="565" y="483"/>
                  </a:lnTo>
                  <a:lnTo>
                    <a:pt x="565" y="484"/>
                  </a:lnTo>
                  <a:lnTo>
                    <a:pt x="566" y="484"/>
                  </a:lnTo>
                  <a:lnTo>
                    <a:pt x="568" y="483"/>
                  </a:lnTo>
                  <a:lnTo>
                    <a:pt x="566" y="483"/>
                  </a:lnTo>
                  <a:lnTo>
                    <a:pt x="565" y="482"/>
                  </a:lnTo>
                  <a:lnTo>
                    <a:pt x="566" y="482"/>
                  </a:lnTo>
                  <a:lnTo>
                    <a:pt x="568" y="482"/>
                  </a:lnTo>
                  <a:lnTo>
                    <a:pt x="566" y="481"/>
                  </a:lnTo>
                  <a:lnTo>
                    <a:pt x="563" y="481"/>
                  </a:lnTo>
                  <a:lnTo>
                    <a:pt x="562" y="480"/>
                  </a:lnTo>
                  <a:lnTo>
                    <a:pt x="561" y="480"/>
                  </a:lnTo>
                  <a:lnTo>
                    <a:pt x="561" y="479"/>
                  </a:lnTo>
                  <a:lnTo>
                    <a:pt x="561" y="478"/>
                  </a:lnTo>
                  <a:lnTo>
                    <a:pt x="561" y="477"/>
                  </a:lnTo>
                  <a:lnTo>
                    <a:pt x="560" y="475"/>
                  </a:lnTo>
                  <a:lnTo>
                    <a:pt x="560" y="474"/>
                  </a:lnTo>
                  <a:lnTo>
                    <a:pt x="559" y="474"/>
                  </a:lnTo>
                  <a:lnTo>
                    <a:pt x="557" y="473"/>
                  </a:lnTo>
                  <a:lnTo>
                    <a:pt x="557" y="474"/>
                  </a:lnTo>
                  <a:lnTo>
                    <a:pt x="556" y="474"/>
                  </a:lnTo>
                  <a:lnTo>
                    <a:pt x="556" y="473"/>
                  </a:lnTo>
                  <a:lnTo>
                    <a:pt x="555" y="473"/>
                  </a:lnTo>
                  <a:lnTo>
                    <a:pt x="554" y="472"/>
                  </a:lnTo>
                  <a:lnTo>
                    <a:pt x="553" y="471"/>
                  </a:lnTo>
                  <a:lnTo>
                    <a:pt x="552" y="471"/>
                  </a:lnTo>
                  <a:lnTo>
                    <a:pt x="552" y="472"/>
                  </a:lnTo>
                  <a:lnTo>
                    <a:pt x="551" y="472"/>
                  </a:lnTo>
                  <a:lnTo>
                    <a:pt x="551" y="471"/>
                  </a:lnTo>
                  <a:lnTo>
                    <a:pt x="549" y="470"/>
                  </a:lnTo>
                  <a:lnTo>
                    <a:pt x="549" y="469"/>
                  </a:lnTo>
                  <a:lnTo>
                    <a:pt x="548" y="469"/>
                  </a:lnTo>
                  <a:lnTo>
                    <a:pt x="547" y="469"/>
                  </a:lnTo>
                  <a:lnTo>
                    <a:pt x="547" y="467"/>
                  </a:lnTo>
                  <a:lnTo>
                    <a:pt x="548" y="467"/>
                  </a:lnTo>
                  <a:lnTo>
                    <a:pt x="546" y="467"/>
                  </a:lnTo>
                  <a:lnTo>
                    <a:pt x="545" y="466"/>
                  </a:lnTo>
                  <a:lnTo>
                    <a:pt x="545" y="465"/>
                  </a:lnTo>
                  <a:lnTo>
                    <a:pt x="544" y="465"/>
                  </a:lnTo>
                  <a:lnTo>
                    <a:pt x="544" y="466"/>
                  </a:lnTo>
                  <a:lnTo>
                    <a:pt x="543" y="466"/>
                  </a:lnTo>
                  <a:lnTo>
                    <a:pt x="543" y="465"/>
                  </a:lnTo>
                  <a:lnTo>
                    <a:pt x="542" y="464"/>
                  </a:lnTo>
                  <a:lnTo>
                    <a:pt x="539" y="463"/>
                  </a:lnTo>
                  <a:lnTo>
                    <a:pt x="538" y="463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5" y="463"/>
                  </a:lnTo>
                  <a:lnTo>
                    <a:pt x="534" y="463"/>
                  </a:lnTo>
                  <a:lnTo>
                    <a:pt x="531" y="464"/>
                  </a:lnTo>
                  <a:lnTo>
                    <a:pt x="527" y="464"/>
                  </a:lnTo>
                  <a:lnTo>
                    <a:pt x="525" y="464"/>
                  </a:lnTo>
                  <a:lnTo>
                    <a:pt x="522" y="464"/>
                  </a:lnTo>
                  <a:lnTo>
                    <a:pt x="519" y="463"/>
                  </a:lnTo>
                  <a:lnTo>
                    <a:pt x="519" y="464"/>
                  </a:lnTo>
                  <a:lnTo>
                    <a:pt x="518" y="464"/>
                  </a:lnTo>
                  <a:lnTo>
                    <a:pt x="517" y="463"/>
                  </a:lnTo>
                  <a:lnTo>
                    <a:pt x="512" y="463"/>
                  </a:lnTo>
                  <a:lnTo>
                    <a:pt x="511" y="462"/>
                  </a:lnTo>
                  <a:lnTo>
                    <a:pt x="511" y="461"/>
                  </a:lnTo>
                  <a:lnTo>
                    <a:pt x="511" y="460"/>
                  </a:lnTo>
                  <a:lnTo>
                    <a:pt x="506" y="460"/>
                  </a:lnTo>
                  <a:lnTo>
                    <a:pt x="505" y="460"/>
                  </a:lnTo>
                  <a:lnTo>
                    <a:pt x="501" y="460"/>
                  </a:lnTo>
                  <a:lnTo>
                    <a:pt x="499" y="457"/>
                  </a:lnTo>
                  <a:lnTo>
                    <a:pt x="497" y="458"/>
                  </a:lnTo>
                  <a:lnTo>
                    <a:pt x="496" y="457"/>
                  </a:lnTo>
                  <a:lnTo>
                    <a:pt x="497" y="457"/>
                  </a:lnTo>
                  <a:lnTo>
                    <a:pt x="496" y="457"/>
                  </a:lnTo>
                  <a:lnTo>
                    <a:pt x="495" y="457"/>
                  </a:lnTo>
                  <a:lnTo>
                    <a:pt x="494" y="457"/>
                  </a:lnTo>
                  <a:lnTo>
                    <a:pt x="493" y="456"/>
                  </a:lnTo>
                  <a:lnTo>
                    <a:pt x="493" y="455"/>
                  </a:lnTo>
                  <a:lnTo>
                    <a:pt x="493" y="454"/>
                  </a:lnTo>
                  <a:lnTo>
                    <a:pt x="493" y="453"/>
                  </a:lnTo>
                  <a:lnTo>
                    <a:pt x="493" y="452"/>
                  </a:lnTo>
                  <a:lnTo>
                    <a:pt x="492" y="452"/>
                  </a:lnTo>
                  <a:lnTo>
                    <a:pt x="489" y="447"/>
                  </a:lnTo>
                  <a:lnTo>
                    <a:pt x="488" y="446"/>
                  </a:lnTo>
                  <a:lnTo>
                    <a:pt x="488" y="445"/>
                  </a:lnTo>
                  <a:lnTo>
                    <a:pt x="488" y="441"/>
                  </a:lnTo>
                  <a:lnTo>
                    <a:pt x="488" y="440"/>
                  </a:lnTo>
                  <a:lnTo>
                    <a:pt x="493" y="438"/>
                  </a:lnTo>
                  <a:lnTo>
                    <a:pt x="497" y="437"/>
                  </a:lnTo>
                  <a:lnTo>
                    <a:pt x="501" y="437"/>
                  </a:lnTo>
                  <a:lnTo>
                    <a:pt x="506" y="436"/>
                  </a:lnTo>
                  <a:lnTo>
                    <a:pt x="509" y="437"/>
                  </a:lnTo>
                  <a:lnTo>
                    <a:pt x="510" y="436"/>
                  </a:lnTo>
                  <a:lnTo>
                    <a:pt x="517" y="435"/>
                  </a:lnTo>
                  <a:lnTo>
                    <a:pt x="518" y="435"/>
                  </a:lnTo>
                  <a:lnTo>
                    <a:pt x="519" y="435"/>
                  </a:lnTo>
                  <a:lnTo>
                    <a:pt x="520" y="435"/>
                  </a:lnTo>
                  <a:lnTo>
                    <a:pt x="518" y="435"/>
                  </a:lnTo>
                  <a:lnTo>
                    <a:pt x="519" y="435"/>
                  </a:lnTo>
                  <a:lnTo>
                    <a:pt x="519" y="436"/>
                  </a:lnTo>
                  <a:lnTo>
                    <a:pt x="520" y="435"/>
                  </a:lnTo>
                  <a:lnTo>
                    <a:pt x="523" y="436"/>
                  </a:lnTo>
                  <a:lnTo>
                    <a:pt x="523" y="435"/>
                  </a:lnTo>
                  <a:lnTo>
                    <a:pt x="522" y="435"/>
                  </a:lnTo>
                  <a:lnTo>
                    <a:pt x="520" y="432"/>
                  </a:lnTo>
                  <a:lnTo>
                    <a:pt x="519" y="432"/>
                  </a:lnTo>
                  <a:lnTo>
                    <a:pt x="519" y="431"/>
                  </a:lnTo>
                  <a:lnTo>
                    <a:pt x="521" y="432"/>
                  </a:lnTo>
                  <a:lnTo>
                    <a:pt x="525" y="430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7" y="432"/>
                  </a:lnTo>
                  <a:lnTo>
                    <a:pt x="528" y="432"/>
                  </a:lnTo>
                  <a:lnTo>
                    <a:pt x="528" y="433"/>
                  </a:lnTo>
                  <a:lnTo>
                    <a:pt x="529" y="433"/>
                  </a:lnTo>
                  <a:lnTo>
                    <a:pt x="529" y="432"/>
                  </a:lnTo>
                  <a:lnTo>
                    <a:pt x="531" y="432"/>
                  </a:lnTo>
                  <a:lnTo>
                    <a:pt x="534" y="431"/>
                  </a:lnTo>
                  <a:lnTo>
                    <a:pt x="532" y="431"/>
                  </a:lnTo>
                  <a:lnTo>
                    <a:pt x="530" y="432"/>
                  </a:lnTo>
                  <a:lnTo>
                    <a:pt x="528" y="432"/>
                  </a:lnTo>
                  <a:lnTo>
                    <a:pt x="528" y="431"/>
                  </a:lnTo>
                  <a:lnTo>
                    <a:pt x="527" y="431"/>
                  </a:lnTo>
                  <a:lnTo>
                    <a:pt x="528" y="430"/>
                  </a:lnTo>
                  <a:lnTo>
                    <a:pt x="529" y="430"/>
                  </a:lnTo>
                  <a:lnTo>
                    <a:pt x="527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2" y="429"/>
                  </a:lnTo>
                  <a:lnTo>
                    <a:pt x="521" y="430"/>
                  </a:lnTo>
                  <a:lnTo>
                    <a:pt x="520" y="429"/>
                  </a:lnTo>
                  <a:lnTo>
                    <a:pt x="520" y="430"/>
                  </a:lnTo>
                  <a:lnTo>
                    <a:pt x="516" y="429"/>
                  </a:lnTo>
                  <a:lnTo>
                    <a:pt x="514" y="430"/>
                  </a:lnTo>
                  <a:lnTo>
                    <a:pt x="513" y="430"/>
                  </a:lnTo>
                  <a:lnTo>
                    <a:pt x="511" y="430"/>
                  </a:lnTo>
                  <a:lnTo>
                    <a:pt x="510" y="430"/>
                  </a:lnTo>
                  <a:lnTo>
                    <a:pt x="509" y="429"/>
                  </a:lnTo>
                  <a:lnTo>
                    <a:pt x="509" y="430"/>
                  </a:lnTo>
                  <a:lnTo>
                    <a:pt x="508" y="430"/>
                  </a:lnTo>
                  <a:lnTo>
                    <a:pt x="506" y="430"/>
                  </a:lnTo>
                  <a:lnTo>
                    <a:pt x="505" y="430"/>
                  </a:lnTo>
                  <a:lnTo>
                    <a:pt x="504" y="430"/>
                  </a:lnTo>
                  <a:lnTo>
                    <a:pt x="504" y="429"/>
                  </a:lnTo>
                  <a:lnTo>
                    <a:pt x="505" y="428"/>
                  </a:lnTo>
                  <a:lnTo>
                    <a:pt x="504" y="428"/>
                  </a:lnTo>
                  <a:lnTo>
                    <a:pt x="504" y="427"/>
                  </a:lnTo>
                  <a:lnTo>
                    <a:pt x="504" y="425"/>
                  </a:lnTo>
                  <a:lnTo>
                    <a:pt x="503" y="425"/>
                  </a:lnTo>
                  <a:lnTo>
                    <a:pt x="503" y="427"/>
                  </a:lnTo>
                  <a:lnTo>
                    <a:pt x="502" y="427"/>
                  </a:lnTo>
                  <a:lnTo>
                    <a:pt x="502" y="428"/>
                  </a:lnTo>
                  <a:lnTo>
                    <a:pt x="503" y="428"/>
                  </a:lnTo>
                  <a:lnTo>
                    <a:pt x="504" y="428"/>
                  </a:lnTo>
                  <a:lnTo>
                    <a:pt x="503" y="429"/>
                  </a:lnTo>
                  <a:lnTo>
                    <a:pt x="503" y="430"/>
                  </a:lnTo>
                  <a:lnTo>
                    <a:pt x="502" y="430"/>
                  </a:lnTo>
                  <a:lnTo>
                    <a:pt x="501" y="429"/>
                  </a:lnTo>
                  <a:lnTo>
                    <a:pt x="500" y="429"/>
                  </a:lnTo>
                  <a:lnTo>
                    <a:pt x="500" y="430"/>
                  </a:lnTo>
                  <a:lnTo>
                    <a:pt x="499" y="429"/>
                  </a:lnTo>
                  <a:lnTo>
                    <a:pt x="495" y="428"/>
                  </a:lnTo>
                  <a:lnTo>
                    <a:pt x="494" y="428"/>
                  </a:lnTo>
                  <a:lnTo>
                    <a:pt x="494" y="425"/>
                  </a:lnTo>
                  <a:lnTo>
                    <a:pt x="494" y="424"/>
                  </a:lnTo>
                  <a:lnTo>
                    <a:pt x="495" y="423"/>
                  </a:lnTo>
                  <a:lnTo>
                    <a:pt x="497" y="423"/>
                  </a:lnTo>
                  <a:lnTo>
                    <a:pt x="500" y="423"/>
                  </a:lnTo>
                  <a:lnTo>
                    <a:pt x="501" y="424"/>
                  </a:lnTo>
                  <a:lnTo>
                    <a:pt x="502" y="424"/>
                  </a:lnTo>
                  <a:lnTo>
                    <a:pt x="501" y="423"/>
                  </a:lnTo>
                  <a:lnTo>
                    <a:pt x="502" y="423"/>
                  </a:lnTo>
                  <a:lnTo>
                    <a:pt x="503" y="423"/>
                  </a:lnTo>
                  <a:lnTo>
                    <a:pt x="503" y="422"/>
                  </a:lnTo>
                  <a:lnTo>
                    <a:pt x="502" y="422"/>
                  </a:lnTo>
                  <a:lnTo>
                    <a:pt x="502" y="421"/>
                  </a:lnTo>
                  <a:lnTo>
                    <a:pt x="501" y="421"/>
                  </a:lnTo>
                  <a:lnTo>
                    <a:pt x="500" y="421"/>
                  </a:lnTo>
                  <a:lnTo>
                    <a:pt x="500" y="420"/>
                  </a:lnTo>
                  <a:lnTo>
                    <a:pt x="501" y="420"/>
                  </a:lnTo>
                  <a:lnTo>
                    <a:pt x="502" y="420"/>
                  </a:lnTo>
                  <a:lnTo>
                    <a:pt x="504" y="420"/>
                  </a:lnTo>
                  <a:lnTo>
                    <a:pt x="503" y="419"/>
                  </a:lnTo>
                  <a:lnTo>
                    <a:pt x="500" y="419"/>
                  </a:lnTo>
                  <a:lnTo>
                    <a:pt x="499" y="419"/>
                  </a:lnTo>
                  <a:lnTo>
                    <a:pt x="497" y="420"/>
                  </a:lnTo>
                  <a:lnTo>
                    <a:pt x="497" y="421"/>
                  </a:lnTo>
                  <a:lnTo>
                    <a:pt x="496" y="421"/>
                  </a:lnTo>
                  <a:lnTo>
                    <a:pt x="495" y="420"/>
                  </a:lnTo>
                  <a:lnTo>
                    <a:pt x="494" y="421"/>
                  </a:lnTo>
                  <a:lnTo>
                    <a:pt x="494" y="420"/>
                  </a:lnTo>
                  <a:lnTo>
                    <a:pt x="495" y="420"/>
                  </a:lnTo>
                  <a:lnTo>
                    <a:pt x="495" y="419"/>
                  </a:lnTo>
                  <a:lnTo>
                    <a:pt x="495" y="417"/>
                  </a:lnTo>
                  <a:lnTo>
                    <a:pt x="494" y="417"/>
                  </a:lnTo>
                  <a:lnTo>
                    <a:pt x="494" y="416"/>
                  </a:lnTo>
                  <a:lnTo>
                    <a:pt x="493" y="416"/>
                  </a:lnTo>
                  <a:lnTo>
                    <a:pt x="493" y="417"/>
                  </a:lnTo>
                  <a:lnTo>
                    <a:pt x="493" y="416"/>
                  </a:lnTo>
                  <a:lnTo>
                    <a:pt x="492" y="416"/>
                  </a:lnTo>
                  <a:lnTo>
                    <a:pt x="491" y="416"/>
                  </a:lnTo>
                  <a:lnTo>
                    <a:pt x="489" y="417"/>
                  </a:lnTo>
                  <a:lnTo>
                    <a:pt x="489" y="419"/>
                  </a:lnTo>
                  <a:lnTo>
                    <a:pt x="488" y="419"/>
                  </a:lnTo>
                  <a:lnTo>
                    <a:pt x="488" y="417"/>
                  </a:lnTo>
                  <a:lnTo>
                    <a:pt x="487" y="416"/>
                  </a:lnTo>
                  <a:lnTo>
                    <a:pt x="487" y="415"/>
                  </a:lnTo>
                  <a:lnTo>
                    <a:pt x="488" y="414"/>
                  </a:lnTo>
                  <a:lnTo>
                    <a:pt x="488" y="413"/>
                  </a:lnTo>
                  <a:lnTo>
                    <a:pt x="488" y="412"/>
                  </a:lnTo>
                  <a:lnTo>
                    <a:pt x="488" y="411"/>
                  </a:lnTo>
                  <a:lnTo>
                    <a:pt x="489" y="410"/>
                  </a:lnTo>
                  <a:lnTo>
                    <a:pt x="489" y="407"/>
                  </a:lnTo>
                  <a:lnTo>
                    <a:pt x="491" y="407"/>
                  </a:lnTo>
                  <a:lnTo>
                    <a:pt x="491" y="406"/>
                  </a:lnTo>
                  <a:lnTo>
                    <a:pt x="492" y="406"/>
                  </a:lnTo>
                  <a:lnTo>
                    <a:pt x="493" y="404"/>
                  </a:lnTo>
                  <a:lnTo>
                    <a:pt x="495" y="403"/>
                  </a:lnTo>
                  <a:lnTo>
                    <a:pt x="496" y="403"/>
                  </a:lnTo>
                  <a:lnTo>
                    <a:pt x="496" y="402"/>
                  </a:lnTo>
                  <a:lnTo>
                    <a:pt x="497" y="402"/>
                  </a:lnTo>
                  <a:lnTo>
                    <a:pt x="497" y="400"/>
                  </a:lnTo>
                  <a:lnTo>
                    <a:pt x="500" y="399"/>
                  </a:lnTo>
                  <a:lnTo>
                    <a:pt x="501" y="399"/>
                  </a:lnTo>
                  <a:lnTo>
                    <a:pt x="505" y="398"/>
                  </a:lnTo>
                  <a:lnTo>
                    <a:pt x="505" y="396"/>
                  </a:lnTo>
                  <a:lnTo>
                    <a:pt x="505" y="395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2" y="393"/>
                  </a:lnTo>
                  <a:lnTo>
                    <a:pt x="502" y="391"/>
                  </a:lnTo>
                  <a:lnTo>
                    <a:pt x="502" y="390"/>
                  </a:lnTo>
                  <a:lnTo>
                    <a:pt x="503" y="389"/>
                  </a:lnTo>
                  <a:lnTo>
                    <a:pt x="504" y="388"/>
                  </a:lnTo>
                  <a:lnTo>
                    <a:pt x="508" y="386"/>
                  </a:lnTo>
                  <a:lnTo>
                    <a:pt x="508" y="385"/>
                  </a:lnTo>
                  <a:lnTo>
                    <a:pt x="509" y="385"/>
                  </a:lnTo>
                  <a:lnTo>
                    <a:pt x="509" y="383"/>
                  </a:lnTo>
                  <a:lnTo>
                    <a:pt x="510" y="383"/>
                  </a:lnTo>
                  <a:lnTo>
                    <a:pt x="511" y="383"/>
                  </a:lnTo>
                  <a:lnTo>
                    <a:pt x="513" y="382"/>
                  </a:lnTo>
                  <a:lnTo>
                    <a:pt x="514" y="381"/>
                  </a:lnTo>
                  <a:lnTo>
                    <a:pt x="517" y="380"/>
                  </a:lnTo>
                  <a:lnTo>
                    <a:pt x="518" y="379"/>
                  </a:lnTo>
                  <a:lnTo>
                    <a:pt x="519" y="379"/>
                  </a:lnTo>
                  <a:lnTo>
                    <a:pt x="519" y="378"/>
                  </a:lnTo>
                  <a:lnTo>
                    <a:pt x="520" y="377"/>
                  </a:lnTo>
                  <a:lnTo>
                    <a:pt x="521" y="377"/>
                  </a:lnTo>
                  <a:lnTo>
                    <a:pt x="522" y="377"/>
                  </a:lnTo>
                  <a:lnTo>
                    <a:pt x="523" y="377"/>
                  </a:lnTo>
                  <a:lnTo>
                    <a:pt x="527" y="377"/>
                  </a:lnTo>
                  <a:lnTo>
                    <a:pt x="530" y="374"/>
                  </a:lnTo>
                  <a:lnTo>
                    <a:pt x="530" y="373"/>
                  </a:lnTo>
                  <a:lnTo>
                    <a:pt x="531" y="374"/>
                  </a:lnTo>
                  <a:lnTo>
                    <a:pt x="532" y="373"/>
                  </a:lnTo>
                  <a:lnTo>
                    <a:pt x="534" y="373"/>
                  </a:lnTo>
                  <a:lnTo>
                    <a:pt x="535" y="372"/>
                  </a:lnTo>
                  <a:lnTo>
                    <a:pt x="538" y="372"/>
                  </a:lnTo>
                  <a:lnTo>
                    <a:pt x="540" y="371"/>
                  </a:lnTo>
                  <a:lnTo>
                    <a:pt x="543" y="371"/>
                  </a:lnTo>
                  <a:lnTo>
                    <a:pt x="545" y="371"/>
                  </a:lnTo>
                  <a:lnTo>
                    <a:pt x="545" y="370"/>
                  </a:lnTo>
                  <a:lnTo>
                    <a:pt x="546" y="370"/>
                  </a:lnTo>
                  <a:lnTo>
                    <a:pt x="547" y="370"/>
                  </a:lnTo>
                  <a:lnTo>
                    <a:pt x="548" y="369"/>
                  </a:lnTo>
                  <a:lnTo>
                    <a:pt x="551" y="369"/>
                  </a:lnTo>
                  <a:lnTo>
                    <a:pt x="553" y="368"/>
                  </a:lnTo>
                  <a:lnTo>
                    <a:pt x="554" y="368"/>
                  </a:lnTo>
                  <a:lnTo>
                    <a:pt x="555" y="368"/>
                  </a:lnTo>
                  <a:lnTo>
                    <a:pt x="556" y="369"/>
                  </a:lnTo>
                  <a:lnTo>
                    <a:pt x="559" y="370"/>
                  </a:lnTo>
                  <a:lnTo>
                    <a:pt x="559" y="371"/>
                  </a:lnTo>
                  <a:lnTo>
                    <a:pt x="560" y="374"/>
                  </a:lnTo>
                  <a:lnTo>
                    <a:pt x="560" y="375"/>
                  </a:lnTo>
                  <a:lnTo>
                    <a:pt x="560" y="377"/>
                  </a:lnTo>
                  <a:lnTo>
                    <a:pt x="560" y="378"/>
                  </a:lnTo>
                  <a:lnTo>
                    <a:pt x="559" y="379"/>
                  </a:lnTo>
                  <a:lnTo>
                    <a:pt x="559" y="380"/>
                  </a:lnTo>
                  <a:lnTo>
                    <a:pt x="559" y="381"/>
                  </a:lnTo>
                  <a:lnTo>
                    <a:pt x="557" y="381"/>
                  </a:lnTo>
                  <a:lnTo>
                    <a:pt x="557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6" y="385"/>
                  </a:lnTo>
                  <a:lnTo>
                    <a:pt x="556" y="386"/>
                  </a:lnTo>
                  <a:lnTo>
                    <a:pt x="556" y="387"/>
                  </a:lnTo>
                  <a:lnTo>
                    <a:pt x="557" y="388"/>
                  </a:lnTo>
                  <a:lnTo>
                    <a:pt x="556" y="389"/>
                  </a:lnTo>
                  <a:lnTo>
                    <a:pt x="554" y="389"/>
                  </a:lnTo>
                  <a:lnTo>
                    <a:pt x="553" y="389"/>
                  </a:lnTo>
                  <a:lnTo>
                    <a:pt x="552" y="390"/>
                  </a:lnTo>
                  <a:lnTo>
                    <a:pt x="552" y="391"/>
                  </a:lnTo>
                  <a:lnTo>
                    <a:pt x="552" y="393"/>
                  </a:lnTo>
                  <a:lnTo>
                    <a:pt x="553" y="393"/>
                  </a:lnTo>
                  <a:lnTo>
                    <a:pt x="552" y="393"/>
                  </a:lnTo>
                  <a:lnTo>
                    <a:pt x="551" y="394"/>
                  </a:lnTo>
                  <a:lnTo>
                    <a:pt x="549" y="394"/>
                  </a:lnTo>
                  <a:lnTo>
                    <a:pt x="548" y="395"/>
                  </a:lnTo>
                  <a:lnTo>
                    <a:pt x="548" y="396"/>
                  </a:lnTo>
                  <a:lnTo>
                    <a:pt x="549" y="397"/>
                  </a:lnTo>
                  <a:lnTo>
                    <a:pt x="551" y="397"/>
                  </a:lnTo>
                  <a:lnTo>
                    <a:pt x="551" y="396"/>
                  </a:lnTo>
                  <a:lnTo>
                    <a:pt x="552" y="396"/>
                  </a:lnTo>
                  <a:lnTo>
                    <a:pt x="554" y="395"/>
                  </a:lnTo>
                  <a:lnTo>
                    <a:pt x="556" y="394"/>
                  </a:lnTo>
                  <a:lnTo>
                    <a:pt x="556" y="395"/>
                  </a:lnTo>
                  <a:lnTo>
                    <a:pt x="557" y="395"/>
                  </a:lnTo>
                  <a:lnTo>
                    <a:pt x="561" y="394"/>
                  </a:lnTo>
                  <a:lnTo>
                    <a:pt x="560" y="395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60" y="396"/>
                  </a:lnTo>
                  <a:lnTo>
                    <a:pt x="561" y="395"/>
                  </a:lnTo>
                  <a:lnTo>
                    <a:pt x="562" y="395"/>
                  </a:lnTo>
                  <a:lnTo>
                    <a:pt x="562" y="394"/>
                  </a:lnTo>
                  <a:lnTo>
                    <a:pt x="562" y="393"/>
                  </a:lnTo>
                  <a:lnTo>
                    <a:pt x="562" y="391"/>
                  </a:lnTo>
                  <a:lnTo>
                    <a:pt x="561" y="391"/>
                  </a:lnTo>
                  <a:lnTo>
                    <a:pt x="561" y="390"/>
                  </a:lnTo>
                  <a:lnTo>
                    <a:pt x="562" y="389"/>
                  </a:lnTo>
                  <a:lnTo>
                    <a:pt x="564" y="387"/>
                  </a:lnTo>
                  <a:lnTo>
                    <a:pt x="566" y="383"/>
                  </a:lnTo>
                  <a:lnTo>
                    <a:pt x="569" y="383"/>
                  </a:lnTo>
                  <a:lnTo>
                    <a:pt x="570" y="383"/>
                  </a:lnTo>
                  <a:lnTo>
                    <a:pt x="571" y="385"/>
                  </a:lnTo>
                  <a:lnTo>
                    <a:pt x="574" y="387"/>
                  </a:lnTo>
                  <a:lnTo>
                    <a:pt x="575" y="388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90"/>
                  </a:lnTo>
                  <a:lnTo>
                    <a:pt x="580" y="390"/>
                  </a:lnTo>
                  <a:lnTo>
                    <a:pt x="580" y="391"/>
                  </a:lnTo>
                  <a:lnTo>
                    <a:pt x="582" y="393"/>
                  </a:lnTo>
                  <a:lnTo>
                    <a:pt x="582" y="394"/>
                  </a:lnTo>
                  <a:lnTo>
                    <a:pt x="583" y="394"/>
                  </a:lnTo>
                  <a:lnTo>
                    <a:pt x="585" y="395"/>
                  </a:lnTo>
                  <a:lnTo>
                    <a:pt x="585" y="396"/>
                  </a:lnTo>
                  <a:lnTo>
                    <a:pt x="586" y="397"/>
                  </a:lnTo>
                  <a:lnTo>
                    <a:pt x="587" y="397"/>
                  </a:lnTo>
                  <a:lnTo>
                    <a:pt x="587" y="398"/>
                  </a:lnTo>
                  <a:lnTo>
                    <a:pt x="587" y="399"/>
                  </a:lnTo>
                  <a:lnTo>
                    <a:pt x="586" y="400"/>
                  </a:lnTo>
                  <a:lnTo>
                    <a:pt x="586" y="402"/>
                  </a:lnTo>
                  <a:lnTo>
                    <a:pt x="586" y="403"/>
                  </a:lnTo>
                  <a:lnTo>
                    <a:pt x="585" y="403"/>
                  </a:lnTo>
                  <a:lnTo>
                    <a:pt x="582" y="404"/>
                  </a:lnTo>
                  <a:lnTo>
                    <a:pt x="582" y="405"/>
                  </a:lnTo>
                  <a:lnTo>
                    <a:pt x="581" y="406"/>
                  </a:lnTo>
                  <a:lnTo>
                    <a:pt x="577" y="408"/>
                  </a:lnTo>
                  <a:lnTo>
                    <a:pt x="577" y="410"/>
                  </a:lnTo>
                  <a:lnTo>
                    <a:pt x="577" y="411"/>
                  </a:lnTo>
                  <a:lnTo>
                    <a:pt x="578" y="411"/>
                  </a:lnTo>
                  <a:lnTo>
                    <a:pt x="579" y="410"/>
                  </a:lnTo>
                  <a:lnTo>
                    <a:pt x="579" y="411"/>
                  </a:lnTo>
                  <a:lnTo>
                    <a:pt x="578" y="412"/>
                  </a:lnTo>
                  <a:lnTo>
                    <a:pt x="578" y="413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8" y="414"/>
                  </a:lnTo>
                  <a:lnTo>
                    <a:pt x="578" y="413"/>
                  </a:lnTo>
                  <a:lnTo>
                    <a:pt x="579" y="412"/>
                  </a:lnTo>
                  <a:lnTo>
                    <a:pt x="580" y="412"/>
                  </a:lnTo>
                  <a:lnTo>
                    <a:pt x="581" y="411"/>
                  </a:lnTo>
                  <a:lnTo>
                    <a:pt x="582" y="411"/>
                  </a:lnTo>
                  <a:lnTo>
                    <a:pt x="581" y="410"/>
                  </a:lnTo>
                  <a:lnTo>
                    <a:pt x="581" y="411"/>
                  </a:lnTo>
                  <a:lnTo>
                    <a:pt x="580" y="411"/>
                  </a:lnTo>
                  <a:lnTo>
                    <a:pt x="580" y="410"/>
                  </a:lnTo>
                  <a:lnTo>
                    <a:pt x="580" y="408"/>
                  </a:lnTo>
                  <a:lnTo>
                    <a:pt x="581" y="408"/>
                  </a:lnTo>
                  <a:lnTo>
                    <a:pt x="582" y="408"/>
                  </a:lnTo>
                  <a:lnTo>
                    <a:pt x="582" y="407"/>
                  </a:lnTo>
                  <a:lnTo>
                    <a:pt x="583" y="407"/>
                  </a:lnTo>
                  <a:lnTo>
                    <a:pt x="583" y="406"/>
                  </a:lnTo>
                  <a:lnTo>
                    <a:pt x="585" y="406"/>
                  </a:lnTo>
                  <a:lnTo>
                    <a:pt x="585" y="407"/>
                  </a:lnTo>
                  <a:lnTo>
                    <a:pt x="583" y="407"/>
                  </a:lnTo>
                  <a:lnTo>
                    <a:pt x="582" y="408"/>
                  </a:lnTo>
                  <a:lnTo>
                    <a:pt x="583" y="408"/>
                  </a:lnTo>
                  <a:lnTo>
                    <a:pt x="582" y="410"/>
                  </a:lnTo>
                  <a:lnTo>
                    <a:pt x="582" y="411"/>
                  </a:lnTo>
                  <a:lnTo>
                    <a:pt x="583" y="410"/>
                  </a:lnTo>
                  <a:lnTo>
                    <a:pt x="585" y="410"/>
                  </a:lnTo>
                  <a:lnTo>
                    <a:pt x="585" y="411"/>
                  </a:lnTo>
                  <a:lnTo>
                    <a:pt x="586" y="412"/>
                  </a:lnTo>
                  <a:lnTo>
                    <a:pt x="586" y="413"/>
                  </a:lnTo>
                  <a:lnTo>
                    <a:pt x="586" y="412"/>
                  </a:lnTo>
                  <a:lnTo>
                    <a:pt x="586" y="411"/>
                  </a:lnTo>
                  <a:lnTo>
                    <a:pt x="586" y="410"/>
                  </a:lnTo>
                  <a:lnTo>
                    <a:pt x="586" y="408"/>
                  </a:lnTo>
                  <a:lnTo>
                    <a:pt x="587" y="408"/>
                  </a:lnTo>
                  <a:lnTo>
                    <a:pt x="588" y="407"/>
                  </a:lnTo>
                  <a:lnTo>
                    <a:pt x="587" y="407"/>
                  </a:lnTo>
                  <a:lnTo>
                    <a:pt x="588" y="406"/>
                  </a:lnTo>
                  <a:lnTo>
                    <a:pt x="590" y="407"/>
                  </a:lnTo>
                  <a:lnTo>
                    <a:pt x="590" y="406"/>
                  </a:lnTo>
                  <a:lnTo>
                    <a:pt x="589" y="405"/>
                  </a:lnTo>
                  <a:lnTo>
                    <a:pt x="590" y="405"/>
                  </a:lnTo>
                  <a:lnTo>
                    <a:pt x="591" y="404"/>
                  </a:lnTo>
                  <a:lnTo>
                    <a:pt x="591" y="403"/>
                  </a:lnTo>
                  <a:lnTo>
                    <a:pt x="592" y="404"/>
                  </a:lnTo>
                  <a:lnTo>
                    <a:pt x="594" y="405"/>
                  </a:lnTo>
                  <a:lnTo>
                    <a:pt x="594" y="404"/>
                  </a:lnTo>
                  <a:lnTo>
                    <a:pt x="594" y="405"/>
                  </a:lnTo>
                  <a:lnTo>
                    <a:pt x="592" y="406"/>
                  </a:lnTo>
                  <a:lnTo>
                    <a:pt x="592" y="407"/>
                  </a:lnTo>
                  <a:lnTo>
                    <a:pt x="594" y="408"/>
                  </a:lnTo>
                  <a:lnTo>
                    <a:pt x="595" y="408"/>
                  </a:lnTo>
                  <a:lnTo>
                    <a:pt x="595" y="410"/>
                  </a:lnTo>
                  <a:lnTo>
                    <a:pt x="594" y="407"/>
                  </a:lnTo>
                  <a:lnTo>
                    <a:pt x="592" y="406"/>
                  </a:lnTo>
                  <a:lnTo>
                    <a:pt x="594" y="406"/>
                  </a:lnTo>
                  <a:lnTo>
                    <a:pt x="594" y="405"/>
                  </a:lnTo>
                  <a:lnTo>
                    <a:pt x="595" y="405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7" y="407"/>
                  </a:lnTo>
                  <a:lnTo>
                    <a:pt x="597" y="408"/>
                  </a:lnTo>
                  <a:lnTo>
                    <a:pt x="598" y="408"/>
                  </a:lnTo>
                  <a:lnTo>
                    <a:pt x="598" y="410"/>
                  </a:lnTo>
                  <a:lnTo>
                    <a:pt x="598" y="408"/>
                  </a:lnTo>
                  <a:lnTo>
                    <a:pt x="599" y="408"/>
                  </a:lnTo>
                  <a:lnTo>
                    <a:pt x="600" y="410"/>
                  </a:lnTo>
                  <a:lnTo>
                    <a:pt x="602" y="410"/>
                  </a:lnTo>
                  <a:lnTo>
                    <a:pt x="600" y="410"/>
                  </a:lnTo>
                  <a:lnTo>
                    <a:pt x="599" y="407"/>
                  </a:lnTo>
                  <a:lnTo>
                    <a:pt x="598" y="407"/>
                  </a:lnTo>
                  <a:lnTo>
                    <a:pt x="596" y="405"/>
                  </a:lnTo>
                  <a:lnTo>
                    <a:pt x="597" y="404"/>
                  </a:lnTo>
                  <a:lnTo>
                    <a:pt x="598" y="405"/>
                  </a:lnTo>
                  <a:lnTo>
                    <a:pt x="599" y="406"/>
                  </a:lnTo>
                  <a:lnTo>
                    <a:pt x="600" y="407"/>
                  </a:lnTo>
                  <a:lnTo>
                    <a:pt x="602" y="407"/>
                  </a:lnTo>
                  <a:lnTo>
                    <a:pt x="602" y="406"/>
                  </a:lnTo>
                  <a:lnTo>
                    <a:pt x="600" y="406"/>
                  </a:lnTo>
                  <a:lnTo>
                    <a:pt x="600" y="405"/>
                  </a:lnTo>
                  <a:lnTo>
                    <a:pt x="600" y="404"/>
                  </a:lnTo>
                  <a:lnTo>
                    <a:pt x="599" y="403"/>
                  </a:lnTo>
                  <a:lnTo>
                    <a:pt x="599" y="402"/>
                  </a:lnTo>
                  <a:lnTo>
                    <a:pt x="598" y="402"/>
                  </a:lnTo>
                  <a:lnTo>
                    <a:pt x="597" y="402"/>
                  </a:lnTo>
                  <a:lnTo>
                    <a:pt x="597" y="400"/>
                  </a:lnTo>
                  <a:lnTo>
                    <a:pt x="598" y="400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2"/>
                  </a:lnTo>
                  <a:lnTo>
                    <a:pt x="603" y="402"/>
                  </a:lnTo>
                  <a:lnTo>
                    <a:pt x="602" y="400"/>
                  </a:lnTo>
                  <a:lnTo>
                    <a:pt x="602" y="399"/>
                  </a:lnTo>
                  <a:lnTo>
                    <a:pt x="603" y="399"/>
                  </a:lnTo>
                  <a:lnTo>
                    <a:pt x="602" y="399"/>
                  </a:lnTo>
                  <a:lnTo>
                    <a:pt x="602" y="398"/>
                  </a:lnTo>
                  <a:lnTo>
                    <a:pt x="600" y="398"/>
                  </a:lnTo>
                  <a:lnTo>
                    <a:pt x="599" y="397"/>
                  </a:lnTo>
                  <a:lnTo>
                    <a:pt x="599" y="398"/>
                  </a:lnTo>
                  <a:lnTo>
                    <a:pt x="598" y="398"/>
                  </a:lnTo>
                  <a:lnTo>
                    <a:pt x="597" y="398"/>
                  </a:lnTo>
                  <a:lnTo>
                    <a:pt x="598" y="397"/>
                  </a:lnTo>
                  <a:lnTo>
                    <a:pt x="599" y="397"/>
                  </a:lnTo>
                  <a:lnTo>
                    <a:pt x="598" y="396"/>
                  </a:lnTo>
                  <a:lnTo>
                    <a:pt x="598" y="395"/>
                  </a:lnTo>
                  <a:lnTo>
                    <a:pt x="596" y="395"/>
                  </a:lnTo>
                  <a:lnTo>
                    <a:pt x="595" y="394"/>
                  </a:lnTo>
                  <a:lnTo>
                    <a:pt x="595" y="391"/>
                  </a:lnTo>
                  <a:lnTo>
                    <a:pt x="594" y="390"/>
                  </a:lnTo>
                  <a:lnTo>
                    <a:pt x="594" y="389"/>
                  </a:lnTo>
                  <a:lnTo>
                    <a:pt x="594" y="388"/>
                  </a:lnTo>
                  <a:lnTo>
                    <a:pt x="595" y="388"/>
                  </a:lnTo>
                  <a:lnTo>
                    <a:pt x="598" y="389"/>
                  </a:lnTo>
                  <a:lnTo>
                    <a:pt x="602" y="389"/>
                  </a:lnTo>
                  <a:lnTo>
                    <a:pt x="602" y="390"/>
                  </a:lnTo>
                  <a:lnTo>
                    <a:pt x="603" y="390"/>
                  </a:lnTo>
                  <a:lnTo>
                    <a:pt x="603" y="391"/>
                  </a:lnTo>
                  <a:lnTo>
                    <a:pt x="603" y="393"/>
                  </a:lnTo>
                  <a:lnTo>
                    <a:pt x="604" y="393"/>
                  </a:lnTo>
                  <a:lnTo>
                    <a:pt x="605" y="393"/>
                  </a:lnTo>
                  <a:lnTo>
                    <a:pt x="606" y="393"/>
                  </a:lnTo>
                  <a:lnTo>
                    <a:pt x="605" y="394"/>
                  </a:lnTo>
                  <a:lnTo>
                    <a:pt x="604" y="394"/>
                  </a:lnTo>
                  <a:lnTo>
                    <a:pt x="607" y="398"/>
                  </a:lnTo>
                  <a:lnTo>
                    <a:pt x="607" y="399"/>
                  </a:lnTo>
                  <a:lnTo>
                    <a:pt x="609" y="399"/>
                  </a:lnTo>
                  <a:lnTo>
                    <a:pt x="611" y="399"/>
                  </a:lnTo>
                  <a:lnTo>
                    <a:pt x="611" y="400"/>
                  </a:lnTo>
                  <a:lnTo>
                    <a:pt x="609" y="400"/>
                  </a:lnTo>
                  <a:lnTo>
                    <a:pt x="611" y="402"/>
                  </a:lnTo>
                  <a:lnTo>
                    <a:pt x="612" y="403"/>
                  </a:lnTo>
                  <a:lnTo>
                    <a:pt x="611" y="404"/>
                  </a:lnTo>
                  <a:lnTo>
                    <a:pt x="611" y="405"/>
                  </a:lnTo>
                  <a:lnTo>
                    <a:pt x="611" y="406"/>
                  </a:lnTo>
                  <a:lnTo>
                    <a:pt x="612" y="406"/>
                  </a:lnTo>
                  <a:lnTo>
                    <a:pt x="613" y="406"/>
                  </a:lnTo>
                  <a:lnTo>
                    <a:pt x="612" y="405"/>
                  </a:lnTo>
                  <a:lnTo>
                    <a:pt x="613" y="405"/>
                  </a:lnTo>
                  <a:lnTo>
                    <a:pt x="614" y="406"/>
                  </a:lnTo>
                  <a:lnTo>
                    <a:pt x="615" y="407"/>
                  </a:lnTo>
                  <a:lnTo>
                    <a:pt x="615" y="408"/>
                  </a:lnTo>
                  <a:lnTo>
                    <a:pt x="615" y="410"/>
                  </a:lnTo>
                  <a:lnTo>
                    <a:pt x="615" y="411"/>
                  </a:lnTo>
                  <a:lnTo>
                    <a:pt x="614" y="411"/>
                  </a:lnTo>
                  <a:lnTo>
                    <a:pt x="614" y="412"/>
                  </a:lnTo>
                  <a:lnTo>
                    <a:pt x="614" y="413"/>
                  </a:lnTo>
                  <a:lnTo>
                    <a:pt x="614" y="414"/>
                  </a:lnTo>
                  <a:lnTo>
                    <a:pt x="613" y="415"/>
                  </a:lnTo>
                  <a:lnTo>
                    <a:pt x="614" y="415"/>
                  </a:lnTo>
                  <a:lnTo>
                    <a:pt x="614" y="416"/>
                  </a:lnTo>
                  <a:lnTo>
                    <a:pt x="614" y="420"/>
                  </a:lnTo>
                  <a:lnTo>
                    <a:pt x="614" y="421"/>
                  </a:lnTo>
                  <a:lnTo>
                    <a:pt x="614" y="422"/>
                  </a:lnTo>
                  <a:lnTo>
                    <a:pt x="615" y="422"/>
                  </a:lnTo>
                  <a:lnTo>
                    <a:pt x="615" y="423"/>
                  </a:lnTo>
                  <a:lnTo>
                    <a:pt x="615" y="424"/>
                  </a:lnTo>
                  <a:lnTo>
                    <a:pt x="615" y="425"/>
                  </a:lnTo>
                  <a:lnTo>
                    <a:pt x="615" y="427"/>
                  </a:lnTo>
                  <a:lnTo>
                    <a:pt x="614" y="428"/>
                  </a:lnTo>
                  <a:lnTo>
                    <a:pt x="615" y="428"/>
                  </a:lnTo>
                  <a:lnTo>
                    <a:pt x="616" y="429"/>
                  </a:lnTo>
                  <a:lnTo>
                    <a:pt x="615" y="430"/>
                  </a:lnTo>
                  <a:lnTo>
                    <a:pt x="616" y="429"/>
                  </a:lnTo>
                  <a:lnTo>
                    <a:pt x="617" y="429"/>
                  </a:lnTo>
                  <a:lnTo>
                    <a:pt x="617" y="430"/>
                  </a:lnTo>
                  <a:lnTo>
                    <a:pt x="616" y="431"/>
                  </a:lnTo>
                  <a:lnTo>
                    <a:pt x="615" y="431"/>
                  </a:lnTo>
                  <a:lnTo>
                    <a:pt x="615" y="432"/>
                  </a:lnTo>
                  <a:lnTo>
                    <a:pt x="615" y="433"/>
                  </a:lnTo>
                  <a:lnTo>
                    <a:pt x="615" y="435"/>
                  </a:lnTo>
                  <a:lnTo>
                    <a:pt x="615" y="436"/>
                  </a:lnTo>
                  <a:lnTo>
                    <a:pt x="616" y="436"/>
                  </a:lnTo>
                  <a:lnTo>
                    <a:pt x="616" y="437"/>
                  </a:lnTo>
                  <a:lnTo>
                    <a:pt x="616" y="438"/>
                  </a:lnTo>
                  <a:lnTo>
                    <a:pt x="615" y="438"/>
                  </a:lnTo>
                  <a:lnTo>
                    <a:pt x="616" y="438"/>
                  </a:lnTo>
                  <a:lnTo>
                    <a:pt x="617" y="438"/>
                  </a:lnTo>
                  <a:lnTo>
                    <a:pt x="617" y="439"/>
                  </a:lnTo>
                  <a:lnTo>
                    <a:pt x="617" y="440"/>
                  </a:lnTo>
                  <a:lnTo>
                    <a:pt x="617" y="441"/>
                  </a:lnTo>
                  <a:lnTo>
                    <a:pt x="618" y="441"/>
                  </a:lnTo>
                  <a:lnTo>
                    <a:pt x="620" y="442"/>
                  </a:lnTo>
                  <a:lnTo>
                    <a:pt x="621" y="442"/>
                  </a:lnTo>
                  <a:lnTo>
                    <a:pt x="621" y="441"/>
                  </a:lnTo>
                  <a:lnTo>
                    <a:pt x="621" y="440"/>
                  </a:lnTo>
                  <a:lnTo>
                    <a:pt x="620" y="440"/>
                  </a:lnTo>
                  <a:lnTo>
                    <a:pt x="620" y="439"/>
                  </a:lnTo>
                  <a:lnTo>
                    <a:pt x="621" y="438"/>
                  </a:lnTo>
                  <a:lnTo>
                    <a:pt x="622" y="439"/>
                  </a:lnTo>
                  <a:lnTo>
                    <a:pt x="622" y="438"/>
                  </a:lnTo>
                  <a:lnTo>
                    <a:pt x="623" y="438"/>
                  </a:lnTo>
                  <a:lnTo>
                    <a:pt x="623" y="437"/>
                  </a:lnTo>
                  <a:lnTo>
                    <a:pt x="624" y="437"/>
                  </a:lnTo>
                  <a:lnTo>
                    <a:pt x="628" y="436"/>
                  </a:lnTo>
                  <a:lnTo>
                    <a:pt x="626" y="436"/>
                  </a:lnTo>
                  <a:lnTo>
                    <a:pt x="626" y="435"/>
                  </a:lnTo>
                  <a:lnTo>
                    <a:pt x="625" y="435"/>
                  </a:lnTo>
                  <a:lnTo>
                    <a:pt x="625" y="433"/>
                  </a:lnTo>
                  <a:lnTo>
                    <a:pt x="626" y="433"/>
                  </a:lnTo>
                  <a:lnTo>
                    <a:pt x="628" y="433"/>
                  </a:lnTo>
                  <a:lnTo>
                    <a:pt x="628" y="432"/>
                  </a:lnTo>
                  <a:lnTo>
                    <a:pt x="626" y="432"/>
                  </a:lnTo>
                  <a:lnTo>
                    <a:pt x="626" y="431"/>
                  </a:lnTo>
                  <a:lnTo>
                    <a:pt x="625" y="431"/>
                  </a:lnTo>
                  <a:lnTo>
                    <a:pt x="626" y="431"/>
                  </a:lnTo>
                  <a:lnTo>
                    <a:pt x="626" y="430"/>
                  </a:lnTo>
                  <a:lnTo>
                    <a:pt x="625" y="429"/>
                  </a:lnTo>
                  <a:lnTo>
                    <a:pt x="624" y="429"/>
                  </a:lnTo>
                  <a:lnTo>
                    <a:pt x="624" y="428"/>
                  </a:lnTo>
                  <a:lnTo>
                    <a:pt x="624" y="427"/>
                  </a:lnTo>
                  <a:lnTo>
                    <a:pt x="624" y="425"/>
                  </a:lnTo>
                  <a:lnTo>
                    <a:pt x="624" y="424"/>
                  </a:lnTo>
                  <a:lnTo>
                    <a:pt x="623" y="423"/>
                  </a:lnTo>
                  <a:lnTo>
                    <a:pt x="623" y="422"/>
                  </a:lnTo>
                  <a:lnTo>
                    <a:pt x="623" y="420"/>
                  </a:lnTo>
                  <a:lnTo>
                    <a:pt x="623" y="419"/>
                  </a:lnTo>
                  <a:lnTo>
                    <a:pt x="622" y="417"/>
                  </a:lnTo>
                  <a:lnTo>
                    <a:pt x="623" y="417"/>
                  </a:lnTo>
                  <a:lnTo>
                    <a:pt x="623" y="419"/>
                  </a:lnTo>
                  <a:lnTo>
                    <a:pt x="624" y="417"/>
                  </a:lnTo>
                  <a:lnTo>
                    <a:pt x="624" y="416"/>
                  </a:lnTo>
                  <a:lnTo>
                    <a:pt x="623" y="416"/>
                  </a:lnTo>
                  <a:lnTo>
                    <a:pt x="623" y="415"/>
                  </a:lnTo>
                  <a:lnTo>
                    <a:pt x="623" y="414"/>
                  </a:lnTo>
                  <a:lnTo>
                    <a:pt x="623" y="413"/>
                  </a:lnTo>
                  <a:lnTo>
                    <a:pt x="624" y="412"/>
                  </a:lnTo>
                  <a:lnTo>
                    <a:pt x="623" y="412"/>
                  </a:lnTo>
                  <a:lnTo>
                    <a:pt x="623" y="411"/>
                  </a:lnTo>
                  <a:lnTo>
                    <a:pt x="622" y="411"/>
                  </a:lnTo>
                  <a:lnTo>
                    <a:pt x="622" y="410"/>
                  </a:lnTo>
                  <a:lnTo>
                    <a:pt x="623" y="410"/>
                  </a:lnTo>
                  <a:lnTo>
                    <a:pt x="623" y="408"/>
                  </a:lnTo>
                  <a:lnTo>
                    <a:pt x="623" y="407"/>
                  </a:lnTo>
                  <a:lnTo>
                    <a:pt x="623" y="406"/>
                  </a:lnTo>
                  <a:lnTo>
                    <a:pt x="622" y="406"/>
                  </a:lnTo>
                  <a:lnTo>
                    <a:pt x="622" y="405"/>
                  </a:lnTo>
                  <a:lnTo>
                    <a:pt x="623" y="405"/>
                  </a:lnTo>
                  <a:lnTo>
                    <a:pt x="622" y="404"/>
                  </a:lnTo>
                  <a:lnTo>
                    <a:pt x="623" y="403"/>
                  </a:lnTo>
                  <a:lnTo>
                    <a:pt x="622" y="402"/>
                  </a:lnTo>
                  <a:lnTo>
                    <a:pt x="622" y="400"/>
                  </a:lnTo>
                  <a:lnTo>
                    <a:pt x="622" y="399"/>
                  </a:lnTo>
                  <a:lnTo>
                    <a:pt x="622" y="398"/>
                  </a:lnTo>
                  <a:lnTo>
                    <a:pt x="622" y="397"/>
                  </a:lnTo>
                  <a:lnTo>
                    <a:pt x="622" y="396"/>
                  </a:lnTo>
                  <a:lnTo>
                    <a:pt x="623" y="396"/>
                  </a:lnTo>
                  <a:lnTo>
                    <a:pt x="623" y="395"/>
                  </a:lnTo>
                  <a:lnTo>
                    <a:pt x="622" y="394"/>
                  </a:lnTo>
                  <a:lnTo>
                    <a:pt x="622" y="393"/>
                  </a:lnTo>
                  <a:lnTo>
                    <a:pt x="623" y="393"/>
                  </a:lnTo>
                  <a:lnTo>
                    <a:pt x="622" y="391"/>
                  </a:lnTo>
                  <a:lnTo>
                    <a:pt x="622" y="390"/>
                  </a:lnTo>
                  <a:lnTo>
                    <a:pt x="623" y="390"/>
                  </a:lnTo>
                  <a:lnTo>
                    <a:pt x="622" y="388"/>
                  </a:lnTo>
                  <a:lnTo>
                    <a:pt x="622" y="387"/>
                  </a:lnTo>
                  <a:lnTo>
                    <a:pt x="622" y="386"/>
                  </a:lnTo>
                  <a:lnTo>
                    <a:pt x="623" y="385"/>
                  </a:lnTo>
                  <a:lnTo>
                    <a:pt x="624" y="385"/>
                  </a:lnTo>
                  <a:lnTo>
                    <a:pt x="626" y="386"/>
                  </a:lnTo>
                  <a:lnTo>
                    <a:pt x="626" y="385"/>
                  </a:lnTo>
                  <a:lnTo>
                    <a:pt x="625" y="383"/>
                  </a:lnTo>
                  <a:lnTo>
                    <a:pt x="624" y="383"/>
                  </a:lnTo>
                  <a:lnTo>
                    <a:pt x="624" y="382"/>
                  </a:lnTo>
                  <a:lnTo>
                    <a:pt x="624" y="381"/>
                  </a:lnTo>
                  <a:lnTo>
                    <a:pt x="625" y="381"/>
                  </a:lnTo>
                  <a:lnTo>
                    <a:pt x="625" y="380"/>
                  </a:lnTo>
                  <a:lnTo>
                    <a:pt x="625" y="379"/>
                  </a:lnTo>
                  <a:lnTo>
                    <a:pt x="628" y="381"/>
                  </a:lnTo>
                  <a:lnTo>
                    <a:pt x="630" y="381"/>
                  </a:lnTo>
                  <a:lnTo>
                    <a:pt x="631" y="382"/>
                  </a:lnTo>
                  <a:lnTo>
                    <a:pt x="632" y="382"/>
                  </a:lnTo>
                  <a:lnTo>
                    <a:pt x="633" y="383"/>
                  </a:lnTo>
                  <a:lnTo>
                    <a:pt x="633" y="385"/>
                  </a:lnTo>
                  <a:lnTo>
                    <a:pt x="633" y="386"/>
                  </a:lnTo>
                  <a:lnTo>
                    <a:pt x="634" y="386"/>
                  </a:lnTo>
                  <a:lnTo>
                    <a:pt x="635" y="387"/>
                  </a:lnTo>
                  <a:lnTo>
                    <a:pt x="635" y="386"/>
                  </a:lnTo>
                  <a:lnTo>
                    <a:pt x="635" y="385"/>
                  </a:lnTo>
                  <a:lnTo>
                    <a:pt x="635" y="383"/>
                  </a:lnTo>
                  <a:lnTo>
                    <a:pt x="635" y="382"/>
                  </a:lnTo>
                  <a:lnTo>
                    <a:pt x="637" y="382"/>
                  </a:lnTo>
                  <a:lnTo>
                    <a:pt x="638" y="382"/>
                  </a:lnTo>
                  <a:lnTo>
                    <a:pt x="639" y="382"/>
                  </a:lnTo>
                  <a:lnTo>
                    <a:pt x="639" y="383"/>
                  </a:lnTo>
                  <a:lnTo>
                    <a:pt x="640" y="385"/>
                  </a:lnTo>
                  <a:lnTo>
                    <a:pt x="640" y="386"/>
                  </a:lnTo>
                  <a:lnTo>
                    <a:pt x="641" y="386"/>
                  </a:lnTo>
                  <a:lnTo>
                    <a:pt x="642" y="386"/>
                  </a:lnTo>
                  <a:lnTo>
                    <a:pt x="642" y="387"/>
                  </a:lnTo>
                  <a:lnTo>
                    <a:pt x="642" y="388"/>
                  </a:lnTo>
                  <a:lnTo>
                    <a:pt x="642" y="389"/>
                  </a:lnTo>
                  <a:lnTo>
                    <a:pt x="643" y="389"/>
                  </a:lnTo>
                  <a:lnTo>
                    <a:pt x="643" y="390"/>
                  </a:lnTo>
                  <a:lnTo>
                    <a:pt x="644" y="390"/>
                  </a:lnTo>
                  <a:lnTo>
                    <a:pt x="644" y="391"/>
                  </a:lnTo>
                  <a:lnTo>
                    <a:pt x="646" y="393"/>
                  </a:lnTo>
                  <a:lnTo>
                    <a:pt x="647" y="393"/>
                  </a:lnTo>
                  <a:lnTo>
                    <a:pt x="648" y="393"/>
                  </a:lnTo>
                  <a:lnTo>
                    <a:pt x="649" y="393"/>
                  </a:lnTo>
                  <a:lnTo>
                    <a:pt x="648" y="394"/>
                  </a:lnTo>
                  <a:lnTo>
                    <a:pt x="648" y="395"/>
                  </a:lnTo>
                  <a:lnTo>
                    <a:pt x="649" y="395"/>
                  </a:lnTo>
                  <a:lnTo>
                    <a:pt x="649" y="396"/>
                  </a:lnTo>
                  <a:lnTo>
                    <a:pt x="650" y="396"/>
                  </a:lnTo>
                  <a:lnTo>
                    <a:pt x="650" y="397"/>
                  </a:lnTo>
                  <a:lnTo>
                    <a:pt x="651" y="398"/>
                  </a:lnTo>
                  <a:lnTo>
                    <a:pt x="651" y="399"/>
                  </a:lnTo>
                  <a:lnTo>
                    <a:pt x="651" y="400"/>
                  </a:lnTo>
                  <a:lnTo>
                    <a:pt x="652" y="400"/>
                  </a:lnTo>
                  <a:lnTo>
                    <a:pt x="652" y="402"/>
                  </a:lnTo>
                  <a:lnTo>
                    <a:pt x="652" y="403"/>
                  </a:lnTo>
                  <a:lnTo>
                    <a:pt x="652" y="404"/>
                  </a:lnTo>
                  <a:lnTo>
                    <a:pt x="654" y="404"/>
                  </a:lnTo>
                  <a:lnTo>
                    <a:pt x="652" y="405"/>
                  </a:lnTo>
                  <a:lnTo>
                    <a:pt x="652" y="404"/>
                  </a:lnTo>
                  <a:lnTo>
                    <a:pt x="651" y="403"/>
                  </a:lnTo>
                  <a:lnTo>
                    <a:pt x="652" y="405"/>
                  </a:lnTo>
                  <a:lnTo>
                    <a:pt x="651" y="405"/>
                  </a:lnTo>
                  <a:lnTo>
                    <a:pt x="652" y="406"/>
                  </a:lnTo>
                  <a:lnTo>
                    <a:pt x="652" y="407"/>
                  </a:lnTo>
                  <a:lnTo>
                    <a:pt x="654" y="407"/>
                  </a:lnTo>
                  <a:lnTo>
                    <a:pt x="654" y="408"/>
                  </a:lnTo>
                  <a:lnTo>
                    <a:pt x="652" y="408"/>
                  </a:lnTo>
                  <a:lnTo>
                    <a:pt x="652" y="410"/>
                  </a:lnTo>
                  <a:lnTo>
                    <a:pt x="652" y="411"/>
                  </a:lnTo>
                  <a:lnTo>
                    <a:pt x="654" y="411"/>
                  </a:lnTo>
                  <a:lnTo>
                    <a:pt x="654" y="412"/>
                  </a:lnTo>
                  <a:lnTo>
                    <a:pt x="654" y="413"/>
                  </a:lnTo>
                  <a:lnTo>
                    <a:pt x="654" y="414"/>
                  </a:lnTo>
                  <a:lnTo>
                    <a:pt x="654" y="415"/>
                  </a:lnTo>
                  <a:lnTo>
                    <a:pt x="652" y="414"/>
                  </a:lnTo>
                  <a:lnTo>
                    <a:pt x="652" y="415"/>
                  </a:lnTo>
                  <a:lnTo>
                    <a:pt x="654" y="416"/>
                  </a:lnTo>
                  <a:lnTo>
                    <a:pt x="654" y="417"/>
                  </a:lnTo>
                  <a:lnTo>
                    <a:pt x="654" y="419"/>
                  </a:lnTo>
                  <a:lnTo>
                    <a:pt x="654" y="420"/>
                  </a:lnTo>
                  <a:lnTo>
                    <a:pt x="655" y="421"/>
                  </a:lnTo>
                  <a:lnTo>
                    <a:pt x="655" y="422"/>
                  </a:lnTo>
                  <a:lnTo>
                    <a:pt x="655" y="423"/>
                  </a:lnTo>
                  <a:lnTo>
                    <a:pt x="656" y="424"/>
                  </a:lnTo>
                  <a:lnTo>
                    <a:pt x="656" y="425"/>
                  </a:lnTo>
                  <a:lnTo>
                    <a:pt x="655" y="425"/>
                  </a:lnTo>
                  <a:lnTo>
                    <a:pt x="655" y="427"/>
                  </a:lnTo>
                  <a:lnTo>
                    <a:pt x="655" y="428"/>
                  </a:lnTo>
                  <a:lnTo>
                    <a:pt x="655" y="429"/>
                  </a:lnTo>
                  <a:lnTo>
                    <a:pt x="656" y="429"/>
                  </a:lnTo>
                  <a:lnTo>
                    <a:pt x="656" y="430"/>
                  </a:lnTo>
                  <a:lnTo>
                    <a:pt x="656" y="431"/>
                  </a:lnTo>
                  <a:lnTo>
                    <a:pt x="656" y="433"/>
                  </a:lnTo>
                  <a:lnTo>
                    <a:pt x="656" y="435"/>
                  </a:lnTo>
                  <a:lnTo>
                    <a:pt x="656" y="436"/>
                  </a:lnTo>
                  <a:lnTo>
                    <a:pt x="656" y="437"/>
                  </a:lnTo>
                  <a:lnTo>
                    <a:pt x="657" y="437"/>
                  </a:lnTo>
                  <a:lnTo>
                    <a:pt x="657" y="438"/>
                  </a:lnTo>
                  <a:lnTo>
                    <a:pt x="658" y="438"/>
                  </a:lnTo>
                  <a:lnTo>
                    <a:pt x="658" y="439"/>
                  </a:lnTo>
                  <a:lnTo>
                    <a:pt x="658" y="440"/>
                  </a:lnTo>
                  <a:lnTo>
                    <a:pt x="659" y="440"/>
                  </a:lnTo>
                  <a:lnTo>
                    <a:pt x="659" y="441"/>
                  </a:lnTo>
                  <a:lnTo>
                    <a:pt x="659" y="442"/>
                  </a:lnTo>
                  <a:lnTo>
                    <a:pt x="659" y="444"/>
                  </a:lnTo>
                  <a:lnTo>
                    <a:pt x="660" y="446"/>
                  </a:lnTo>
                  <a:lnTo>
                    <a:pt x="660" y="447"/>
                  </a:lnTo>
                  <a:lnTo>
                    <a:pt x="660" y="448"/>
                  </a:lnTo>
                  <a:lnTo>
                    <a:pt x="660" y="449"/>
                  </a:lnTo>
                  <a:lnTo>
                    <a:pt x="660" y="450"/>
                  </a:lnTo>
                  <a:lnTo>
                    <a:pt x="661" y="450"/>
                  </a:lnTo>
                  <a:lnTo>
                    <a:pt x="660" y="452"/>
                  </a:lnTo>
                  <a:lnTo>
                    <a:pt x="660" y="453"/>
                  </a:lnTo>
                  <a:lnTo>
                    <a:pt x="660" y="454"/>
                  </a:lnTo>
                  <a:lnTo>
                    <a:pt x="661" y="454"/>
                  </a:lnTo>
                  <a:lnTo>
                    <a:pt x="661" y="455"/>
                  </a:lnTo>
                  <a:lnTo>
                    <a:pt x="660" y="455"/>
                  </a:lnTo>
                  <a:lnTo>
                    <a:pt x="659" y="455"/>
                  </a:lnTo>
                  <a:lnTo>
                    <a:pt x="658" y="456"/>
                  </a:lnTo>
                  <a:lnTo>
                    <a:pt x="659" y="457"/>
                  </a:lnTo>
                  <a:lnTo>
                    <a:pt x="659" y="458"/>
                  </a:lnTo>
                  <a:lnTo>
                    <a:pt x="659" y="461"/>
                  </a:lnTo>
                  <a:lnTo>
                    <a:pt x="658" y="461"/>
                  </a:lnTo>
                  <a:lnTo>
                    <a:pt x="658" y="462"/>
                  </a:lnTo>
                  <a:lnTo>
                    <a:pt x="657" y="463"/>
                  </a:lnTo>
                  <a:lnTo>
                    <a:pt x="656" y="463"/>
                  </a:lnTo>
                  <a:lnTo>
                    <a:pt x="656" y="464"/>
                  </a:lnTo>
                  <a:lnTo>
                    <a:pt x="657" y="464"/>
                  </a:lnTo>
                  <a:lnTo>
                    <a:pt x="657" y="465"/>
                  </a:lnTo>
                  <a:lnTo>
                    <a:pt x="660" y="469"/>
                  </a:lnTo>
                  <a:lnTo>
                    <a:pt x="660" y="470"/>
                  </a:lnTo>
                  <a:lnTo>
                    <a:pt x="661" y="470"/>
                  </a:lnTo>
                  <a:lnTo>
                    <a:pt x="661" y="471"/>
                  </a:lnTo>
                  <a:lnTo>
                    <a:pt x="663" y="472"/>
                  </a:lnTo>
                  <a:lnTo>
                    <a:pt x="663" y="477"/>
                  </a:lnTo>
                  <a:lnTo>
                    <a:pt x="664" y="477"/>
                  </a:lnTo>
                  <a:lnTo>
                    <a:pt x="664" y="478"/>
                  </a:lnTo>
                  <a:lnTo>
                    <a:pt x="665" y="478"/>
                  </a:lnTo>
                  <a:lnTo>
                    <a:pt x="666" y="479"/>
                  </a:lnTo>
                  <a:lnTo>
                    <a:pt x="667" y="480"/>
                  </a:lnTo>
                  <a:lnTo>
                    <a:pt x="667" y="481"/>
                  </a:lnTo>
                  <a:lnTo>
                    <a:pt x="668" y="482"/>
                  </a:lnTo>
                  <a:lnTo>
                    <a:pt x="668" y="483"/>
                  </a:lnTo>
                  <a:lnTo>
                    <a:pt x="672" y="483"/>
                  </a:lnTo>
                  <a:lnTo>
                    <a:pt x="673" y="484"/>
                  </a:lnTo>
                  <a:lnTo>
                    <a:pt x="673" y="486"/>
                  </a:lnTo>
                  <a:lnTo>
                    <a:pt x="674" y="487"/>
                  </a:lnTo>
                  <a:lnTo>
                    <a:pt x="676" y="487"/>
                  </a:lnTo>
                  <a:lnTo>
                    <a:pt x="676" y="486"/>
                  </a:lnTo>
                  <a:lnTo>
                    <a:pt x="675" y="486"/>
                  </a:lnTo>
                  <a:lnTo>
                    <a:pt x="674" y="484"/>
                  </a:lnTo>
                  <a:lnTo>
                    <a:pt x="674" y="483"/>
                  </a:lnTo>
                  <a:lnTo>
                    <a:pt x="674" y="482"/>
                  </a:lnTo>
                  <a:lnTo>
                    <a:pt x="674" y="481"/>
                  </a:lnTo>
                  <a:lnTo>
                    <a:pt x="674" y="480"/>
                  </a:lnTo>
                  <a:lnTo>
                    <a:pt x="675" y="480"/>
                  </a:lnTo>
                  <a:lnTo>
                    <a:pt x="676" y="481"/>
                  </a:lnTo>
                  <a:lnTo>
                    <a:pt x="676" y="482"/>
                  </a:lnTo>
                  <a:lnTo>
                    <a:pt x="676" y="483"/>
                  </a:lnTo>
                  <a:lnTo>
                    <a:pt x="677" y="483"/>
                  </a:lnTo>
                  <a:lnTo>
                    <a:pt x="677" y="484"/>
                  </a:lnTo>
                  <a:lnTo>
                    <a:pt x="677" y="486"/>
                  </a:lnTo>
                  <a:lnTo>
                    <a:pt x="677" y="487"/>
                  </a:lnTo>
                  <a:lnTo>
                    <a:pt x="678" y="488"/>
                  </a:lnTo>
                  <a:lnTo>
                    <a:pt x="680" y="488"/>
                  </a:lnTo>
                  <a:lnTo>
                    <a:pt x="681" y="489"/>
                  </a:lnTo>
                  <a:lnTo>
                    <a:pt x="682" y="489"/>
                  </a:lnTo>
                  <a:lnTo>
                    <a:pt x="683" y="490"/>
                  </a:lnTo>
                  <a:lnTo>
                    <a:pt x="685" y="492"/>
                  </a:lnTo>
                  <a:lnTo>
                    <a:pt x="685" y="494"/>
                  </a:lnTo>
                  <a:lnTo>
                    <a:pt x="686" y="494"/>
                  </a:lnTo>
                  <a:lnTo>
                    <a:pt x="687" y="495"/>
                  </a:lnTo>
                  <a:lnTo>
                    <a:pt x="689" y="496"/>
                  </a:lnTo>
                  <a:lnTo>
                    <a:pt x="690" y="496"/>
                  </a:lnTo>
                  <a:lnTo>
                    <a:pt x="690" y="495"/>
                  </a:lnTo>
                  <a:lnTo>
                    <a:pt x="691" y="495"/>
                  </a:lnTo>
                  <a:lnTo>
                    <a:pt x="692" y="495"/>
                  </a:lnTo>
                  <a:lnTo>
                    <a:pt x="692" y="496"/>
                  </a:lnTo>
                  <a:lnTo>
                    <a:pt x="693" y="496"/>
                  </a:lnTo>
                  <a:lnTo>
                    <a:pt x="692" y="497"/>
                  </a:lnTo>
                  <a:lnTo>
                    <a:pt x="692" y="498"/>
                  </a:lnTo>
                  <a:lnTo>
                    <a:pt x="692" y="499"/>
                  </a:lnTo>
                  <a:lnTo>
                    <a:pt x="693" y="500"/>
                  </a:lnTo>
                  <a:lnTo>
                    <a:pt x="693" y="502"/>
                  </a:lnTo>
                  <a:lnTo>
                    <a:pt x="694" y="502"/>
                  </a:lnTo>
                  <a:lnTo>
                    <a:pt x="695" y="502"/>
                  </a:lnTo>
                  <a:lnTo>
                    <a:pt x="695" y="500"/>
                  </a:lnTo>
                  <a:lnTo>
                    <a:pt x="695" y="499"/>
                  </a:lnTo>
                  <a:lnTo>
                    <a:pt x="697" y="499"/>
                  </a:lnTo>
                  <a:lnTo>
                    <a:pt x="698" y="500"/>
                  </a:lnTo>
                  <a:lnTo>
                    <a:pt x="699" y="500"/>
                  </a:lnTo>
                  <a:lnTo>
                    <a:pt x="699" y="499"/>
                  </a:lnTo>
                  <a:lnTo>
                    <a:pt x="699" y="498"/>
                  </a:lnTo>
                  <a:lnTo>
                    <a:pt x="700" y="499"/>
                  </a:lnTo>
                  <a:lnTo>
                    <a:pt x="701" y="499"/>
                  </a:lnTo>
                  <a:lnTo>
                    <a:pt x="701" y="500"/>
                  </a:lnTo>
                  <a:lnTo>
                    <a:pt x="701" y="502"/>
                  </a:lnTo>
                  <a:lnTo>
                    <a:pt x="701" y="503"/>
                  </a:lnTo>
                  <a:lnTo>
                    <a:pt x="701" y="504"/>
                  </a:lnTo>
                  <a:lnTo>
                    <a:pt x="701" y="505"/>
                  </a:lnTo>
                  <a:lnTo>
                    <a:pt x="701" y="506"/>
                  </a:lnTo>
                  <a:lnTo>
                    <a:pt x="701" y="507"/>
                  </a:lnTo>
                  <a:lnTo>
                    <a:pt x="701" y="508"/>
                  </a:lnTo>
                  <a:lnTo>
                    <a:pt x="701" y="509"/>
                  </a:lnTo>
                  <a:lnTo>
                    <a:pt x="702" y="509"/>
                  </a:lnTo>
                  <a:lnTo>
                    <a:pt x="702" y="511"/>
                  </a:lnTo>
                  <a:lnTo>
                    <a:pt x="702" y="513"/>
                  </a:lnTo>
                  <a:close/>
                  <a:moveTo>
                    <a:pt x="1106" y="552"/>
                  </a:moveTo>
                  <a:lnTo>
                    <a:pt x="1105" y="552"/>
                  </a:lnTo>
                  <a:lnTo>
                    <a:pt x="1105" y="550"/>
                  </a:lnTo>
                  <a:lnTo>
                    <a:pt x="1104" y="549"/>
                  </a:lnTo>
                  <a:lnTo>
                    <a:pt x="1104" y="547"/>
                  </a:lnTo>
                  <a:lnTo>
                    <a:pt x="1104" y="546"/>
                  </a:lnTo>
                  <a:lnTo>
                    <a:pt x="1104" y="545"/>
                  </a:lnTo>
                  <a:lnTo>
                    <a:pt x="1104" y="544"/>
                  </a:lnTo>
                  <a:lnTo>
                    <a:pt x="1103" y="541"/>
                  </a:lnTo>
                  <a:lnTo>
                    <a:pt x="1103" y="540"/>
                  </a:lnTo>
                  <a:lnTo>
                    <a:pt x="1104" y="539"/>
                  </a:lnTo>
                  <a:lnTo>
                    <a:pt x="1107" y="537"/>
                  </a:lnTo>
                  <a:lnTo>
                    <a:pt x="1108" y="536"/>
                  </a:lnTo>
                  <a:lnTo>
                    <a:pt x="1108" y="533"/>
                  </a:lnTo>
                  <a:lnTo>
                    <a:pt x="1108" y="532"/>
                  </a:lnTo>
                  <a:lnTo>
                    <a:pt x="1107" y="532"/>
                  </a:lnTo>
                  <a:lnTo>
                    <a:pt x="1107" y="531"/>
                  </a:lnTo>
                  <a:lnTo>
                    <a:pt x="1107" y="530"/>
                  </a:lnTo>
                  <a:lnTo>
                    <a:pt x="1107" y="529"/>
                  </a:lnTo>
                  <a:lnTo>
                    <a:pt x="1105" y="529"/>
                  </a:lnTo>
                  <a:lnTo>
                    <a:pt x="1104" y="529"/>
                  </a:lnTo>
                  <a:lnTo>
                    <a:pt x="1104" y="528"/>
                  </a:lnTo>
                  <a:lnTo>
                    <a:pt x="1104" y="527"/>
                  </a:lnTo>
                  <a:lnTo>
                    <a:pt x="1103" y="525"/>
                  </a:lnTo>
                  <a:lnTo>
                    <a:pt x="1102" y="525"/>
                  </a:lnTo>
                  <a:lnTo>
                    <a:pt x="1102" y="524"/>
                  </a:lnTo>
                  <a:lnTo>
                    <a:pt x="1099" y="523"/>
                  </a:lnTo>
                  <a:lnTo>
                    <a:pt x="1100" y="523"/>
                  </a:lnTo>
                  <a:lnTo>
                    <a:pt x="1100" y="522"/>
                  </a:lnTo>
                  <a:lnTo>
                    <a:pt x="1100" y="521"/>
                  </a:lnTo>
                  <a:lnTo>
                    <a:pt x="1099" y="521"/>
                  </a:lnTo>
                  <a:lnTo>
                    <a:pt x="1098" y="520"/>
                  </a:lnTo>
                  <a:lnTo>
                    <a:pt x="1098" y="519"/>
                  </a:lnTo>
                  <a:lnTo>
                    <a:pt x="1097" y="519"/>
                  </a:lnTo>
                  <a:lnTo>
                    <a:pt x="1096" y="519"/>
                  </a:lnTo>
                  <a:lnTo>
                    <a:pt x="1095" y="517"/>
                  </a:lnTo>
                  <a:lnTo>
                    <a:pt x="1095" y="516"/>
                  </a:lnTo>
                  <a:lnTo>
                    <a:pt x="1095" y="515"/>
                  </a:lnTo>
                  <a:lnTo>
                    <a:pt x="1095" y="514"/>
                  </a:lnTo>
                  <a:lnTo>
                    <a:pt x="1094" y="514"/>
                  </a:lnTo>
                  <a:lnTo>
                    <a:pt x="1093" y="514"/>
                  </a:lnTo>
                  <a:lnTo>
                    <a:pt x="1091" y="513"/>
                  </a:lnTo>
                  <a:lnTo>
                    <a:pt x="1091" y="512"/>
                  </a:lnTo>
                  <a:lnTo>
                    <a:pt x="1090" y="512"/>
                  </a:lnTo>
                  <a:lnTo>
                    <a:pt x="1090" y="513"/>
                  </a:lnTo>
                  <a:lnTo>
                    <a:pt x="1089" y="513"/>
                  </a:lnTo>
                  <a:lnTo>
                    <a:pt x="1089" y="512"/>
                  </a:lnTo>
                  <a:lnTo>
                    <a:pt x="1088" y="512"/>
                  </a:lnTo>
                  <a:lnTo>
                    <a:pt x="1088" y="511"/>
                  </a:lnTo>
                  <a:lnTo>
                    <a:pt x="1087" y="511"/>
                  </a:lnTo>
                  <a:lnTo>
                    <a:pt x="1088" y="509"/>
                  </a:lnTo>
                  <a:lnTo>
                    <a:pt x="1087" y="509"/>
                  </a:lnTo>
                  <a:lnTo>
                    <a:pt x="1087" y="508"/>
                  </a:lnTo>
                  <a:lnTo>
                    <a:pt x="1087" y="507"/>
                  </a:lnTo>
                  <a:lnTo>
                    <a:pt x="1086" y="507"/>
                  </a:lnTo>
                  <a:lnTo>
                    <a:pt x="1086" y="506"/>
                  </a:lnTo>
                  <a:lnTo>
                    <a:pt x="1085" y="505"/>
                  </a:lnTo>
                  <a:lnTo>
                    <a:pt x="1083" y="504"/>
                  </a:lnTo>
                  <a:lnTo>
                    <a:pt x="1083" y="503"/>
                  </a:lnTo>
                  <a:lnTo>
                    <a:pt x="1082" y="503"/>
                  </a:lnTo>
                  <a:lnTo>
                    <a:pt x="1082" y="502"/>
                  </a:lnTo>
                  <a:lnTo>
                    <a:pt x="1082" y="500"/>
                  </a:lnTo>
                  <a:lnTo>
                    <a:pt x="1081" y="500"/>
                  </a:lnTo>
                  <a:lnTo>
                    <a:pt x="1081" y="502"/>
                  </a:lnTo>
                  <a:lnTo>
                    <a:pt x="1082" y="502"/>
                  </a:lnTo>
                  <a:lnTo>
                    <a:pt x="1082" y="503"/>
                  </a:lnTo>
                  <a:lnTo>
                    <a:pt x="1081" y="503"/>
                  </a:lnTo>
                  <a:lnTo>
                    <a:pt x="1081" y="502"/>
                  </a:lnTo>
                  <a:lnTo>
                    <a:pt x="1080" y="502"/>
                  </a:lnTo>
                  <a:lnTo>
                    <a:pt x="1080" y="503"/>
                  </a:lnTo>
                  <a:lnTo>
                    <a:pt x="1080" y="502"/>
                  </a:lnTo>
                  <a:lnTo>
                    <a:pt x="1079" y="502"/>
                  </a:lnTo>
                  <a:lnTo>
                    <a:pt x="1079" y="500"/>
                  </a:lnTo>
                  <a:lnTo>
                    <a:pt x="1078" y="500"/>
                  </a:lnTo>
                  <a:lnTo>
                    <a:pt x="1077" y="500"/>
                  </a:lnTo>
                  <a:lnTo>
                    <a:pt x="1077" y="502"/>
                  </a:lnTo>
                  <a:lnTo>
                    <a:pt x="1078" y="502"/>
                  </a:lnTo>
                  <a:lnTo>
                    <a:pt x="1078" y="503"/>
                  </a:lnTo>
                  <a:lnTo>
                    <a:pt x="1077" y="503"/>
                  </a:lnTo>
                  <a:lnTo>
                    <a:pt x="1076" y="502"/>
                  </a:lnTo>
                  <a:lnTo>
                    <a:pt x="1076" y="503"/>
                  </a:lnTo>
                  <a:lnTo>
                    <a:pt x="1076" y="502"/>
                  </a:lnTo>
                  <a:lnTo>
                    <a:pt x="1076" y="500"/>
                  </a:lnTo>
                  <a:lnTo>
                    <a:pt x="1077" y="500"/>
                  </a:lnTo>
                  <a:lnTo>
                    <a:pt x="1077" y="499"/>
                  </a:lnTo>
                  <a:lnTo>
                    <a:pt x="1077" y="498"/>
                  </a:lnTo>
                  <a:lnTo>
                    <a:pt x="1076" y="498"/>
                  </a:lnTo>
                  <a:lnTo>
                    <a:pt x="1077" y="497"/>
                  </a:lnTo>
                  <a:lnTo>
                    <a:pt x="1076" y="497"/>
                  </a:lnTo>
                  <a:lnTo>
                    <a:pt x="1076" y="498"/>
                  </a:lnTo>
                  <a:lnTo>
                    <a:pt x="1076" y="499"/>
                  </a:lnTo>
                  <a:lnTo>
                    <a:pt x="1074" y="500"/>
                  </a:lnTo>
                  <a:lnTo>
                    <a:pt x="1074" y="502"/>
                  </a:lnTo>
                  <a:lnTo>
                    <a:pt x="1074" y="503"/>
                  </a:lnTo>
                  <a:lnTo>
                    <a:pt x="1073" y="503"/>
                  </a:lnTo>
                  <a:lnTo>
                    <a:pt x="1074" y="503"/>
                  </a:lnTo>
                  <a:lnTo>
                    <a:pt x="1074" y="504"/>
                  </a:lnTo>
                  <a:lnTo>
                    <a:pt x="1073" y="504"/>
                  </a:lnTo>
                  <a:lnTo>
                    <a:pt x="1072" y="503"/>
                  </a:lnTo>
                  <a:lnTo>
                    <a:pt x="1073" y="503"/>
                  </a:lnTo>
                  <a:lnTo>
                    <a:pt x="1073" y="502"/>
                  </a:lnTo>
                  <a:lnTo>
                    <a:pt x="1072" y="502"/>
                  </a:lnTo>
                  <a:lnTo>
                    <a:pt x="1071" y="502"/>
                  </a:lnTo>
                  <a:lnTo>
                    <a:pt x="1070" y="502"/>
                  </a:lnTo>
                  <a:lnTo>
                    <a:pt x="1069" y="500"/>
                  </a:lnTo>
                  <a:lnTo>
                    <a:pt x="1068" y="500"/>
                  </a:lnTo>
                  <a:lnTo>
                    <a:pt x="1068" y="499"/>
                  </a:lnTo>
                  <a:lnTo>
                    <a:pt x="1068" y="498"/>
                  </a:lnTo>
                  <a:lnTo>
                    <a:pt x="1067" y="497"/>
                  </a:lnTo>
                  <a:lnTo>
                    <a:pt x="1067" y="496"/>
                  </a:lnTo>
                  <a:lnTo>
                    <a:pt x="1068" y="496"/>
                  </a:lnTo>
                  <a:lnTo>
                    <a:pt x="1068" y="495"/>
                  </a:lnTo>
                  <a:lnTo>
                    <a:pt x="1067" y="494"/>
                  </a:lnTo>
                  <a:lnTo>
                    <a:pt x="1067" y="492"/>
                  </a:lnTo>
                  <a:lnTo>
                    <a:pt x="1067" y="491"/>
                  </a:lnTo>
                  <a:lnTo>
                    <a:pt x="1065" y="492"/>
                  </a:lnTo>
                  <a:lnTo>
                    <a:pt x="1067" y="490"/>
                  </a:lnTo>
                  <a:lnTo>
                    <a:pt x="1065" y="490"/>
                  </a:lnTo>
                  <a:lnTo>
                    <a:pt x="1065" y="489"/>
                  </a:lnTo>
                  <a:lnTo>
                    <a:pt x="1064" y="489"/>
                  </a:lnTo>
                  <a:lnTo>
                    <a:pt x="1063" y="489"/>
                  </a:lnTo>
                  <a:lnTo>
                    <a:pt x="1063" y="490"/>
                  </a:lnTo>
                  <a:lnTo>
                    <a:pt x="1062" y="490"/>
                  </a:lnTo>
                  <a:lnTo>
                    <a:pt x="1062" y="489"/>
                  </a:lnTo>
                  <a:lnTo>
                    <a:pt x="1061" y="490"/>
                  </a:lnTo>
                  <a:lnTo>
                    <a:pt x="1060" y="490"/>
                  </a:lnTo>
                  <a:lnTo>
                    <a:pt x="1060" y="491"/>
                  </a:lnTo>
                  <a:lnTo>
                    <a:pt x="1061" y="491"/>
                  </a:lnTo>
                  <a:lnTo>
                    <a:pt x="1062" y="491"/>
                  </a:lnTo>
                  <a:lnTo>
                    <a:pt x="1062" y="492"/>
                  </a:lnTo>
                  <a:lnTo>
                    <a:pt x="1063" y="492"/>
                  </a:lnTo>
                  <a:lnTo>
                    <a:pt x="1064" y="494"/>
                  </a:lnTo>
                  <a:lnTo>
                    <a:pt x="1065" y="494"/>
                  </a:lnTo>
                  <a:lnTo>
                    <a:pt x="1065" y="495"/>
                  </a:lnTo>
                  <a:lnTo>
                    <a:pt x="1065" y="496"/>
                  </a:lnTo>
                  <a:lnTo>
                    <a:pt x="1065" y="497"/>
                  </a:lnTo>
                  <a:lnTo>
                    <a:pt x="1064" y="497"/>
                  </a:lnTo>
                  <a:lnTo>
                    <a:pt x="1064" y="496"/>
                  </a:lnTo>
                  <a:lnTo>
                    <a:pt x="1063" y="497"/>
                  </a:lnTo>
                  <a:lnTo>
                    <a:pt x="1062" y="497"/>
                  </a:lnTo>
                  <a:lnTo>
                    <a:pt x="1061" y="497"/>
                  </a:lnTo>
                  <a:lnTo>
                    <a:pt x="1060" y="497"/>
                  </a:lnTo>
                  <a:lnTo>
                    <a:pt x="1059" y="497"/>
                  </a:lnTo>
                  <a:lnTo>
                    <a:pt x="1059" y="496"/>
                  </a:lnTo>
                  <a:lnTo>
                    <a:pt x="1057" y="496"/>
                  </a:lnTo>
                  <a:lnTo>
                    <a:pt x="1056" y="496"/>
                  </a:lnTo>
                  <a:lnTo>
                    <a:pt x="1056" y="495"/>
                  </a:lnTo>
                  <a:lnTo>
                    <a:pt x="1056" y="494"/>
                  </a:lnTo>
                  <a:lnTo>
                    <a:pt x="1055" y="494"/>
                  </a:lnTo>
                  <a:lnTo>
                    <a:pt x="1053" y="492"/>
                  </a:lnTo>
                  <a:lnTo>
                    <a:pt x="1052" y="491"/>
                  </a:lnTo>
                  <a:lnTo>
                    <a:pt x="1053" y="490"/>
                  </a:lnTo>
                  <a:lnTo>
                    <a:pt x="1053" y="489"/>
                  </a:lnTo>
                  <a:lnTo>
                    <a:pt x="1053" y="488"/>
                  </a:lnTo>
                  <a:lnTo>
                    <a:pt x="1052" y="488"/>
                  </a:lnTo>
                  <a:lnTo>
                    <a:pt x="1052" y="489"/>
                  </a:lnTo>
                  <a:lnTo>
                    <a:pt x="1051" y="489"/>
                  </a:lnTo>
                  <a:lnTo>
                    <a:pt x="1051" y="490"/>
                  </a:lnTo>
                  <a:lnTo>
                    <a:pt x="1052" y="490"/>
                  </a:lnTo>
                  <a:lnTo>
                    <a:pt x="1052" y="489"/>
                  </a:lnTo>
                  <a:lnTo>
                    <a:pt x="1053" y="490"/>
                  </a:lnTo>
                  <a:lnTo>
                    <a:pt x="1051" y="491"/>
                  </a:lnTo>
                  <a:lnTo>
                    <a:pt x="1050" y="491"/>
                  </a:lnTo>
                  <a:lnTo>
                    <a:pt x="1048" y="491"/>
                  </a:lnTo>
                  <a:lnTo>
                    <a:pt x="1048" y="490"/>
                  </a:lnTo>
                  <a:lnTo>
                    <a:pt x="1050" y="490"/>
                  </a:lnTo>
                  <a:lnTo>
                    <a:pt x="1050" y="489"/>
                  </a:lnTo>
                  <a:lnTo>
                    <a:pt x="1051" y="488"/>
                  </a:lnTo>
                  <a:lnTo>
                    <a:pt x="1051" y="487"/>
                  </a:lnTo>
                  <a:lnTo>
                    <a:pt x="1051" y="486"/>
                  </a:lnTo>
                  <a:lnTo>
                    <a:pt x="1050" y="486"/>
                  </a:lnTo>
                  <a:lnTo>
                    <a:pt x="1047" y="487"/>
                  </a:lnTo>
                  <a:lnTo>
                    <a:pt x="1046" y="488"/>
                  </a:lnTo>
                  <a:lnTo>
                    <a:pt x="1047" y="487"/>
                  </a:lnTo>
                  <a:lnTo>
                    <a:pt x="1048" y="486"/>
                  </a:lnTo>
                  <a:lnTo>
                    <a:pt x="1047" y="486"/>
                  </a:lnTo>
                  <a:lnTo>
                    <a:pt x="1046" y="487"/>
                  </a:lnTo>
                  <a:lnTo>
                    <a:pt x="1045" y="487"/>
                  </a:lnTo>
                  <a:lnTo>
                    <a:pt x="1047" y="486"/>
                  </a:lnTo>
                  <a:lnTo>
                    <a:pt x="1046" y="486"/>
                  </a:lnTo>
                  <a:lnTo>
                    <a:pt x="1046" y="487"/>
                  </a:lnTo>
                  <a:lnTo>
                    <a:pt x="1045" y="487"/>
                  </a:lnTo>
                  <a:lnTo>
                    <a:pt x="1045" y="486"/>
                  </a:lnTo>
                  <a:lnTo>
                    <a:pt x="1046" y="484"/>
                  </a:lnTo>
                  <a:lnTo>
                    <a:pt x="1048" y="482"/>
                  </a:lnTo>
                  <a:lnTo>
                    <a:pt x="1047" y="483"/>
                  </a:lnTo>
                  <a:lnTo>
                    <a:pt x="1048" y="483"/>
                  </a:lnTo>
                  <a:lnTo>
                    <a:pt x="1050" y="483"/>
                  </a:lnTo>
                  <a:lnTo>
                    <a:pt x="1050" y="482"/>
                  </a:lnTo>
                  <a:lnTo>
                    <a:pt x="1048" y="482"/>
                  </a:lnTo>
                  <a:lnTo>
                    <a:pt x="1048" y="481"/>
                  </a:lnTo>
                  <a:lnTo>
                    <a:pt x="1047" y="481"/>
                  </a:lnTo>
                  <a:lnTo>
                    <a:pt x="1046" y="481"/>
                  </a:lnTo>
                  <a:lnTo>
                    <a:pt x="1045" y="482"/>
                  </a:lnTo>
                  <a:lnTo>
                    <a:pt x="1045" y="483"/>
                  </a:lnTo>
                  <a:lnTo>
                    <a:pt x="1045" y="484"/>
                  </a:lnTo>
                  <a:lnTo>
                    <a:pt x="1044" y="484"/>
                  </a:lnTo>
                  <a:lnTo>
                    <a:pt x="1045" y="484"/>
                  </a:lnTo>
                  <a:lnTo>
                    <a:pt x="1045" y="486"/>
                  </a:lnTo>
                  <a:lnTo>
                    <a:pt x="1045" y="487"/>
                  </a:lnTo>
                  <a:lnTo>
                    <a:pt x="1045" y="488"/>
                  </a:lnTo>
                  <a:lnTo>
                    <a:pt x="1045" y="489"/>
                  </a:lnTo>
                  <a:lnTo>
                    <a:pt x="1044" y="489"/>
                  </a:lnTo>
                  <a:lnTo>
                    <a:pt x="1043" y="489"/>
                  </a:lnTo>
                  <a:lnTo>
                    <a:pt x="1043" y="488"/>
                  </a:lnTo>
                  <a:lnTo>
                    <a:pt x="1040" y="487"/>
                  </a:lnTo>
                  <a:lnTo>
                    <a:pt x="1039" y="487"/>
                  </a:lnTo>
                  <a:lnTo>
                    <a:pt x="1039" y="486"/>
                  </a:lnTo>
                  <a:lnTo>
                    <a:pt x="1038" y="486"/>
                  </a:lnTo>
                  <a:lnTo>
                    <a:pt x="1038" y="487"/>
                  </a:lnTo>
                  <a:lnTo>
                    <a:pt x="1038" y="488"/>
                  </a:lnTo>
                  <a:lnTo>
                    <a:pt x="1039" y="489"/>
                  </a:lnTo>
                  <a:lnTo>
                    <a:pt x="1039" y="490"/>
                  </a:lnTo>
                  <a:lnTo>
                    <a:pt x="1039" y="491"/>
                  </a:lnTo>
                  <a:lnTo>
                    <a:pt x="1038" y="492"/>
                  </a:lnTo>
                  <a:lnTo>
                    <a:pt x="1037" y="494"/>
                  </a:lnTo>
                  <a:lnTo>
                    <a:pt x="1036" y="495"/>
                  </a:lnTo>
                  <a:lnTo>
                    <a:pt x="1036" y="497"/>
                  </a:lnTo>
                  <a:lnTo>
                    <a:pt x="1035" y="497"/>
                  </a:lnTo>
                  <a:lnTo>
                    <a:pt x="1033" y="500"/>
                  </a:lnTo>
                  <a:lnTo>
                    <a:pt x="1030" y="503"/>
                  </a:lnTo>
                  <a:lnTo>
                    <a:pt x="1029" y="503"/>
                  </a:lnTo>
                  <a:lnTo>
                    <a:pt x="1028" y="502"/>
                  </a:lnTo>
                  <a:lnTo>
                    <a:pt x="1027" y="500"/>
                  </a:lnTo>
                  <a:lnTo>
                    <a:pt x="1028" y="498"/>
                  </a:lnTo>
                  <a:lnTo>
                    <a:pt x="1028" y="497"/>
                  </a:lnTo>
                  <a:lnTo>
                    <a:pt x="1027" y="496"/>
                  </a:lnTo>
                  <a:lnTo>
                    <a:pt x="1026" y="496"/>
                  </a:lnTo>
                  <a:lnTo>
                    <a:pt x="1026" y="495"/>
                  </a:lnTo>
                  <a:lnTo>
                    <a:pt x="1025" y="495"/>
                  </a:lnTo>
                  <a:lnTo>
                    <a:pt x="1025" y="494"/>
                  </a:lnTo>
                  <a:lnTo>
                    <a:pt x="1025" y="492"/>
                  </a:lnTo>
                  <a:lnTo>
                    <a:pt x="1025" y="491"/>
                  </a:lnTo>
                  <a:lnTo>
                    <a:pt x="1025" y="490"/>
                  </a:lnTo>
                  <a:lnTo>
                    <a:pt x="1026" y="489"/>
                  </a:lnTo>
                  <a:lnTo>
                    <a:pt x="1030" y="488"/>
                  </a:lnTo>
                  <a:lnTo>
                    <a:pt x="1031" y="489"/>
                  </a:lnTo>
                  <a:lnTo>
                    <a:pt x="1033" y="489"/>
                  </a:lnTo>
                  <a:lnTo>
                    <a:pt x="1033" y="488"/>
                  </a:lnTo>
                  <a:lnTo>
                    <a:pt x="1034" y="487"/>
                  </a:lnTo>
                  <a:lnTo>
                    <a:pt x="1034" y="486"/>
                  </a:lnTo>
                  <a:lnTo>
                    <a:pt x="1035" y="484"/>
                  </a:lnTo>
                  <a:lnTo>
                    <a:pt x="1036" y="484"/>
                  </a:lnTo>
                  <a:lnTo>
                    <a:pt x="1036" y="483"/>
                  </a:lnTo>
                  <a:lnTo>
                    <a:pt x="1036" y="482"/>
                  </a:lnTo>
                  <a:lnTo>
                    <a:pt x="1035" y="480"/>
                  </a:lnTo>
                  <a:lnTo>
                    <a:pt x="1034" y="479"/>
                  </a:lnTo>
                  <a:lnTo>
                    <a:pt x="1033" y="478"/>
                  </a:lnTo>
                  <a:lnTo>
                    <a:pt x="1031" y="478"/>
                  </a:lnTo>
                  <a:lnTo>
                    <a:pt x="1030" y="477"/>
                  </a:lnTo>
                  <a:lnTo>
                    <a:pt x="1029" y="477"/>
                  </a:lnTo>
                  <a:lnTo>
                    <a:pt x="1028" y="477"/>
                  </a:lnTo>
                  <a:lnTo>
                    <a:pt x="1027" y="477"/>
                  </a:lnTo>
                  <a:lnTo>
                    <a:pt x="1025" y="475"/>
                  </a:lnTo>
                  <a:lnTo>
                    <a:pt x="1024" y="475"/>
                  </a:lnTo>
                  <a:lnTo>
                    <a:pt x="1022" y="477"/>
                  </a:lnTo>
                  <a:lnTo>
                    <a:pt x="1021" y="477"/>
                  </a:lnTo>
                  <a:lnTo>
                    <a:pt x="1021" y="475"/>
                  </a:lnTo>
                  <a:lnTo>
                    <a:pt x="1020" y="475"/>
                  </a:lnTo>
                  <a:lnTo>
                    <a:pt x="1018" y="473"/>
                  </a:lnTo>
                  <a:lnTo>
                    <a:pt x="1017" y="473"/>
                  </a:lnTo>
                  <a:lnTo>
                    <a:pt x="1017" y="472"/>
                  </a:lnTo>
                  <a:lnTo>
                    <a:pt x="1017" y="471"/>
                  </a:lnTo>
                  <a:lnTo>
                    <a:pt x="1018" y="469"/>
                  </a:lnTo>
                  <a:lnTo>
                    <a:pt x="1019" y="469"/>
                  </a:lnTo>
                  <a:lnTo>
                    <a:pt x="1021" y="469"/>
                  </a:lnTo>
                  <a:lnTo>
                    <a:pt x="1020" y="467"/>
                  </a:lnTo>
                  <a:lnTo>
                    <a:pt x="1021" y="467"/>
                  </a:lnTo>
                  <a:lnTo>
                    <a:pt x="1019" y="467"/>
                  </a:lnTo>
                  <a:lnTo>
                    <a:pt x="1018" y="467"/>
                  </a:lnTo>
                  <a:lnTo>
                    <a:pt x="1018" y="466"/>
                  </a:lnTo>
                  <a:lnTo>
                    <a:pt x="1017" y="467"/>
                  </a:lnTo>
                  <a:lnTo>
                    <a:pt x="1016" y="467"/>
                  </a:lnTo>
                  <a:lnTo>
                    <a:pt x="1016" y="469"/>
                  </a:lnTo>
                  <a:lnTo>
                    <a:pt x="1017" y="469"/>
                  </a:lnTo>
                  <a:lnTo>
                    <a:pt x="1017" y="470"/>
                  </a:lnTo>
                  <a:lnTo>
                    <a:pt x="1017" y="471"/>
                  </a:lnTo>
                  <a:lnTo>
                    <a:pt x="1016" y="471"/>
                  </a:lnTo>
                  <a:lnTo>
                    <a:pt x="1016" y="472"/>
                  </a:lnTo>
                  <a:lnTo>
                    <a:pt x="1016" y="473"/>
                  </a:lnTo>
                  <a:lnTo>
                    <a:pt x="1014" y="473"/>
                  </a:lnTo>
                  <a:lnTo>
                    <a:pt x="1013" y="473"/>
                  </a:lnTo>
                  <a:lnTo>
                    <a:pt x="1013" y="472"/>
                  </a:lnTo>
                  <a:lnTo>
                    <a:pt x="1013" y="471"/>
                  </a:lnTo>
                  <a:lnTo>
                    <a:pt x="1012" y="472"/>
                  </a:lnTo>
                  <a:lnTo>
                    <a:pt x="1012" y="473"/>
                  </a:lnTo>
                  <a:lnTo>
                    <a:pt x="1011" y="473"/>
                  </a:lnTo>
                  <a:lnTo>
                    <a:pt x="1011" y="472"/>
                  </a:lnTo>
                  <a:lnTo>
                    <a:pt x="1010" y="472"/>
                  </a:lnTo>
                  <a:lnTo>
                    <a:pt x="1009" y="472"/>
                  </a:lnTo>
                  <a:lnTo>
                    <a:pt x="1009" y="471"/>
                  </a:lnTo>
                  <a:lnTo>
                    <a:pt x="1010" y="470"/>
                  </a:lnTo>
                  <a:lnTo>
                    <a:pt x="1010" y="469"/>
                  </a:lnTo>
                  <a:lnTo>
                    <a:pt x="1011" y="470"/>
                  </a:lnTo>
                  <a:lnTo>
                    <a:pt x="1011" y="469"/>
                  </a:lnTo>
                  <a:lnTo>
                    <a:pt x="1011" y="470"/>
                  </a:lnTo>
                  <a:lnTo>
                    <a:pt x="1012" y="470"/>
                  </a:lnTo>
                  <a:lnTo>
                    <a:pt x="1012" y="469"/>
                  </a:lnTo>
                  <a:lnTo>
                    <a:pt x="1012" y="467"/>
                  </a:lnTo>
                  <a:lnTo>
                    <a:pt x="1012" y="466"/>
                  </a:lnTo>
                  <a:lnTo>
                    <a:pt x="1011" y="466"/>
                  </a:lnTo>
                  <a:lnTo>
                    <a:pt x="1011" y="467"/>
                  </a:lnTo>
                  <a:lnTo>
                    <a:pt x="1011" y="466"/>
                  </a:lnTo>
                  <a:lnTo>
                    <a:pt x="1010" y="465"/>
                  </a:lnTo>
                  <a:lnTo>
                    <a:pt x="1011" y="465"/>
                  </a:lnTo>
                  <a:lnTo>
                    <a:pt x="1012" y="464"/>
                  </a:lnTo>
                  <a:lnTo>
                    <a:pt x="1011" y="464"/>
                  </a:lnTo>
                  <a:lnTo>
                    <a:pt x="1010" y="465"/>
                  </a:lnTo>
                  <a:lnTo>
                    <a:pt x="1008" y="465"/>
                  </a:lnTo>
                  <a:lnTo>
                    <a:pt x="1008" y="464"/>
                  </a:lnTo>
                  <a:lnTo>
                    <a:pt x="1008" y="465"/>
                  </a:lnTo>
                  <a:lnTo>
                    <a:pt x="1007" y="465"/>
                  </a:lnTo>
                  <a:lnTo>
                    <a:pt x="1007" y="466"/>
                  </a:lnTo>
                  <a:lnTo>
                    <a:pt x="1007" y="465"/>
                  </a:lnTo>
                  <a:lnTo>
                    <a:pt x="1005" y="466"/>
                  </a:lnTo>
                  <a:lnTo>
                    <a:pt x="1004" y="465"/>
                  </a:lnTo>
                  <a:lnTo>
                    <a:pt x="1007" y="463"/>
                  </a:lnTo>
                  <a:lnTo>
                    <a:pt x="1008" y="462"/>
                  </a:lnTo>
                  <a:lnTo>
                    <a:pt x="1008" y="461"/>
                  </a:lnTo>
                  <a:lnTo>
                    <a:pt x="1007" y="462"/>
                  </a:lnTo>
                  <a:lnTo>
                    <a:pt x="1005" y="463"/>
                  </a:lnTo>
                  <a:lnTo>
                    <a:pt x="1004" y="464"/>
                  </a:lnTo>
                  <a:lnTo>
                    <a:pt x="1003" y="465"/>
                  </a:lnTo>
                  <a:lnTo>
                    <a:pt x="1002" y="465"/>
                  </a:lnTo>
                  <a:lnTo>
                    <a:pt x="1002" y="466"/>
                  </a:lnTo>
                  <a:lnTo>
                    <a:pt x="1001" y="467"/>
                  </a:lnTo>
                  <a:lnTo>
                    <a:pt x="1002" y="467"/>
                  </a:lnTo>
                  <a:lnTo>
                    <a:pt x="1002" y="466"/>
                  </a:lnTo>
                  <a:lnTo>
                    <a:pt x="1002" y="467"/>
                  </a:lnTo>
                  <a:lnTo>
                    <a:pt x="1003" y="467"/>
                  </a:lnTo>
                  <a:lnTo>
                    <a:pt x="1003" y="469"/>
                  </a:lnTo>
                  <a:lnTo>
                    <a:pt x="1003" y="470"/>
                  </a:lnTo>
                  <a:lnTo>
                    <a:pt x="1002" y="470"/>
                  </a:lnTo>
                  <a:lnTo>
                    <a:pt x="1002" y="471"/>
                  </a:lnTo>
                  <a:lnTo>
                    <a:pt x="1002" y="470"/>
                  </a:lnTo>
                  <a:lnTo>
                    <a:pt x="1001" y="470"/>
                  </a:lnTo>
                  <a:lnTo>
                    <a:pt x="1001" y="469"/>
                  </a:lnTo>
                  <a:lnTo>
                    <a:pt x="1000" y="467"/>
                  </a:lnTo>
                  <a:lnTo>
                    <a:pt x="1000" y="466"/>
                  </a:lnTo>
                  <a:lnTo>
                    <a:pt x="1000" y="465"/>
                  </a:lnTo>
                  <a:lnTo>
                    <a:pt x="999" y="464"/>
                  </a:lnTo>
                  <a:lnTo>
                    <a:pt x="999" y="463"/>
                  </a:lnTo>
                  <a:lnTo>
                    <a:pt x="997" y="462"/>
                  </a:lnTo>
                  <a:lnTo>
                    <a:pt x="997" y="461"/>
                  </a:lnTo>
                  <a:lnTo>
                    <a:pt x="997" y="460"/>
                  </a:lnTo>
                  <a:lnTo>
                    <a:pt x="996" y="458"/>
                  </a:lnTo>
                  <a:lnTo>
                    <a:pt x="995" y="456"/>
                  </a:lnTo>
                  <a:lnTo>
                    <a:pt x="995" y="455"/>
                  </a:lnTo>
                  <a:lnTo>
                    <a:pt x="994" y="455"/>
                  </a:lnTo>
                  <a:lnTo>
                    <a:pt x="994" y="454"/>
                  </a:lnTo>
                  <a:lnTo>
                    <a:pt x="993" y="454"/>
                  </a:lnTo>
                  <a:lnTo>
                    <a:pt x="992" y="454"/>
                  </a:lnTo>
                  <a:lnTo>
                    <a:pt x="991" y="455"/>
                  </a:lnTo>
                  <a:lnTo>
                    <a:pt x="990" y="455"/>
                  </a:lnTo>
                  <a:lnTo>
                    <a:pt x="988" y="455"/>
                  </a:lnTo>
                  <a:lnTo>
                    <a:pt x="990" y="455"/>
                  </a:lnTo>
                  <a:lnTo>
                    <a:pt x="990" y="456"/>
                  </a:lnTo>
                  <a:lnTo>
                    <a:pt x="988" y="457"/>
                  </a:lnTo>
                  <a:lnTo>
                    <a:pt x="988" y="456"/>
                  </a:lnTo>
                  <a:lnTo>
                    <a:pt x="987" y="456"/>
                  </a:lnTo>
                  <a:lnTo>
                    <a:pt x="987" y="457"/>
                  </a:lnTo>
                  <a:lnTo>
                    <a:pt x="986" y="457"/>
                  </a:lnTo>
                  <a:lnTo>
                    <a:pt x="986" y="456"/>
                  </a:lnTo>
                  <a:lnTo>
                    <a:pt x="985" y="456"/>
                  </a:lnTo>
                  <a:lnTo>
                    <a:pt x="985" y="455"/>
                  </a:lnTo>
                  <a:lnTo>
                    <a:pt x="984" y="454"/>
                  </a:lnTo>
                  <a:lnTo>
                    <a:pt x="984" y="453"/>
                  </a:lnTo>
                  <a:lnTo>
                    <a:pt x="985" y="453"/>
                  </a:lnTo>
                  <a:lnTo>
                    <a:pt x="984" y="453"/>
                  </a:lnTo>
                  <a:lnTo>
                    <a:pt x="983" y="453"/>
                  </a:lnTo>
                  <a:lnTo>
                    <a:pt x="983" y="454"/>
                  </a:lnTo>
                  <a:lnTo>
                    <a:pt x="982" y="453"/>
                  </a:lnTo>
                  <a:lnTo>
                    <a:pt x="981" y="453"/>
                  </a:lnTo>
                  <a:lnTo>
                    <a:pt x="979" y="450"/>
                  </a:lnTo>
                  <a:lnTo>
                    <a:pt x="978" y="450"/>
                  </a:lnTo>
                  <a:lnTo>
                    <a:pt x="977" y="449"/>
                  </a:lnTo>
                  <a:lnTo>
                    <a:pt x="977" y="450"/>
                  </a:lnTo>
                  <a:lnTo>
                    <a:pt x="978" y="452"/>
                  </a:lnTo>
                  <a:lnTo>
                    <a:pt x="977" y="452"/>
                  </a:lnTo>
                  <a:lnTo>
                    <a:pt x="976" y="450"/>
                  </a:lnTo>
                  <a:lnTo>
                    <a:pt x="976" y="452"/>
                  </a:lnTo>
                  <a:lnTo>
                    <a:pt x="976" y="450"/>
                  </a:lnTo>
                  <a:lnTo>
                    <a:pt x="975" y="450"/>
                  </a:lnTo>
                  <a:lnTo>
                    <a:pt x="975" y="449"/>
                  </a:lnTo>
                  <a:lnTo>
                    <a:pt x="975" y="448"/>
                  </a:lnTo>
                  <a:lnTo>
                    <a:pt x="974" y="448"/>
                  </a:lnTo>
                  <a:lnTo>
                    <a:pt x="976" y="448"/>
                  </a:lnTo>
                  <a:lnTo>
                    <a:pt x="976" y="447"/>
                  </a:lnTo>
                  <a:lnTo>
                    <a:pt x="975" y="447"/>
                  </a:lnTo>
                  <a:lnTo>
                    <a:pt x="976" y="446"/>
                  </a:lnTo>
                  <a:lnTo>
                    <a:pt x="977" y="446"/>
                  </a:lnTo>
                  <a:lnTo>
                    <a:pt x="977" y="447"/>
                  </a:lnTo>
                  <a:lnTo>
                    <a:pt x="978" y="447"/>
                  </a:lnTo>
                  <a:lnTo>
                    <a:pt x="977" y="446"/>
                  </a:lnTo>
                  <a:lnTo>
                    <a:pt x="977" y="445"/>
                  </a:lnTo>
                  <a:lnTo>
                    <a:pt x="976" y="445"/>
                  </a:lnTo>
                  <a:lnTo>
                    <a:pt x="976" y="444"/>
                  </a:lnTo>
                  <a:lnTo>
                    <a:pt x="976" y="445"/>
                  </a:lnTo>
                  <a:lnTo>
                    <a:pt x="975" y="445"/>
                  </a:lnTo>
                  <a:lnTo>
                    <a:pt x="974" y="445"/>
                  </a:lnTo>
                  <a:lnTo>
                    <a:pt x="974" y="444"/>
                  </a:lnTo>
                  <a:lnTo>
                    <a:pt x="973" y="444"/>
                  </a:lnTo>
                  <a:lnTo>
                    <a:pt x="973" y="445"/>
                  </a:lnTo>
                  <a:lnTo>
                    <a:pt x="973" y="446"/>
                  </a:lnTo>
                  <a:lnTo>
                    <a:pt x="974" y="445"/>
                  </a:lnTo>
                  <a:lnTo>
                    <a:pt x="974" y="446"/>
                  </a:lnTo>
                  <a:lnTo>
                    <a:pt x="974" y="447"/>
                  </a:lnTo>
                  <a:lnTo>
                    <a:pt x="974" y="448"/>
                  </a:lnTo>
                  <a:lnTo>
                    <a:pt x="974" y="449"/>
                  </a:lnTo>
                  <a:lnTo>
                    <a:pt x="974" y="450"/>
                  </a:lnTo>
                  <a:lnTo>
                    <a:pt x="974" y="452"/>
                  </a:lnTo>
                  <a:lnTo>
                    <a:pt x="975" y="452"/>
                  </a:lnTo>
                  <a:lnTo>
                    <a:pt x="974" y="453"/>
                  </a:lnTo>
                  <a:lnTo>
                    <a:pt x="973" y="453"/>
                  </a:lnTo>
                  <a:lnTo>
                    <a:pt x="973" y="452"/>
                  </a:lnTo>
                  <a:lnTo>
                    <a:pt x="973" y="450"/>
                  </a:lnTo>
                  <a:lnTo>
                    <a:pt x="973" y="449"/>
                  </a:lnTo>
                  <a:lnTo>
                    <a:pt x="973" y="448"/>
                  </a:lnTo>
                  <a:lnTo>
                    <a:pt x="971" y="448"/>
                  </a:lnTo>
                  <a:lnTo>
                    <a:pt x="971" y="449"/>
                  </a:lnTo>
                  <a:lnTo>
                    <a:pt x="971" y="450"/>
                  </a:lnTo>
                  <a:lnTo>
                    <a:pt x="971" y="452"/>
                  </a:lnTo>
                  <a:lnTo>
                    <a:pt x="970" y="450"/>
                  </a:lnTo>
                  <a:lnTo>
                    <a:pt x="970" y="452"/>
                  </a:lnTo>
                  <a:lnTo>
                    <a:pt x="971" y="452"/>
                  </a:lnTo>
                  <a:lnTo>
                    <a:pt x="971" y="453"/>
                  </a:lnTo>
                  <a:lnTo>
                    <a:pt x="970" y="453"/>
                  </a:lnTo>
                  <a:lnTo>
                    <a:pt x="969" y="454"/>
                  </a:lnTo>
                  <a:lnTo>
                    <a:pt x="969" y="455"/>
                  </a:lnTo>
                  <a:lnTo>
                    <a:pt x="970" y="455"/>
                  </a:lnTo>
                  <a:lnTo>
                    <a:pt x="971" y="456"/>
                  </a:lnTo>
                  <a:lnTo>
                    <a:pt x="973" y="456"/>
                  </a:lnTo>
                  <a:lnTo>
                    <a:pt x="973" y="455"/>
                  </a:lnTo>
                  <a:lnTo>
                    <a:pt x="974" y="455"/>
                  </a:lnTo>
                  <a:lnTo>
                    <a:pt x="975" y="456"/>
                  </a:lnTo>
                  <a:lnTo>
                    <a:pt x="976" y="456"/>
                  </a:lnTo>
                  <a:lnTo>
                    <a:pt x="977" y="456"/>
                  </a:lnTo>
                  <a:lnTo>
                    <a:pt x="976" y="455"/>
                  </a:lnTo>
                  <a:lnTo>
                    <a:pt x="977" y="455"/>
                  </a:lnTo>
                  <a:lnTo>
                    <a:pt x="978" y="455"/>
                  </a:lnTo>
                  <a:lnTo>
                    <a:pt x="978" y="456"/>
                  </a:lnTo>
                  <a:lnTo>
                    <a:pt x="979" y="456"/>
                  </a:lnTo>
                  <a:lnTo>
                    <a:pt x="981" y="457"/>
                  </a:lnTo>
                  <a:lnTo>
                    <a:pt x="983" y="460"/>
                  </a:lnTo>
                  <a:lnTo>
                    <a:pt x="983" y="461"/>
                  </a:lnTo>
                  <a:lnTo>
                    <a:pt x="983" y="462"/>
                  </a:lnTo>
                  <a:lnTo>
                    <a:pt x="984" y="462"/>
                  </a:lnTo>
                  <a:lnTo>
                    <a:pt x="984" y="463"/>
                  </a:lnTo>
                  <a:lnTo>
                    <a:pt x="985" y="464"/>
                  </a:lnTo>
                  <a:lnTo>
                    <a:pt x="985" y="465"/>
                  </a:lnTo>
                  <a:lnTo>
                    <a:pt x="986" y="465"/>
                  </a:lnTo>
                  <a:lnTo>
                    <a:pt x="986" y="466"/>
                  </a:lnTo>
                  <a:lnTo>
                    <a:pt x="986" y="467"/>
                  </a:lnTo>
                  <a:lnTo>
                    <a:pt x="986" y="469"/>
                  </a:lnTo>
                  <a:lnTo>
                    <a:pt x="986" y="470"/>
                  </a:lnTo>
                  <a:lnTo>
                    <a:pt x="985" y="470"/>
                  </a:lnTo>
                  <a:lnTo>
                    <a:pt x="982" y="471"/>
                  </a:lnTo>
                  <a:lnTo>
                    <a:pt x="978" y="472"/>
                  </a:lnTo>
                  <a:lnTo>
                    <a:pt x="975" y="474"/>
                  </a:lnTo>
                  <a:lnTo>
                    <a:pt x="974" y="473"/>
                  </a:lnTo>
                  <a:lnTo>
                    <a:pt x="973" y="472"/>
                  </a:lnTo>
                  <a:lnTo>
                    <a:pt x="973" y="471"/>
                  </a:lnTo>
                  <a:lnTo>
                    <a:pt x="971" y="471"/>
                  </a:lnTo>
                  <a:lnTo>
                    <a:pt x="970" y="471"/>
                  </a:lnTo>
                  <a:lnTo>
                    <a:pt x="970" y="472"/>
                  </a:lnTo>
                  <a:lnTo>
                    <a:pt x="969" y="472"/>
                  </a:lnTo>
                  <a:lnTo>
                    <a:pt x="969" y="471"/>
                  </a:lnTo>
                  <a:lnTo>
                    <a:pt x="968" y="471"/>
                  </a:lnTo>
                  <a:lnTo>
                    <a:pt x="967" y="471"/>
                  </a:lnTo>
                  <a:lnTo>
                    <a:pt x="966" y="471"/>
                  </a:lnTo>
                  <a:lnTo>
                    <a:pt x="966" y="472"/>
                  </a:lnTo>
                  <a:lnTo>
                    <a:pt x="965" y="472"/>
                  </a:lnTo>
                  <a:lnTo>
                    <a:pt x="962" y="471"/>
                  </a:lnTo>
                  <a:lnTo>
                    <a:pt x="959" y="471"/>
                  </a:lnTo>
                  <a:lnTo>
                    <a:pt x="958" y="471"/>
                  </a:lnTo>
                  <a:lnTo>
                    <a:pt x="957" y="471"/>
                  </a:lnTo>
                  <a:lnTo>
                    <a:pt x="957" y="472"/>
                  </a:lnTo>
                  <a:lnTo>
                    <a:pt x="956" y="472"/>
                  </a:lnTo>
                  <a:lnTo>
                    <a:pt x="956" y="471"/>
                  </a:lnTo>
                  <a:lnTo>
                    <a:pt x="955" y="471"/>
                  </a:lnTo>
                  <a:lnTo>
                    <a:pt x="953" y="471"/>
                  </a:lnTo>
                  <a:lnTo>
                    <a:pt x="949" y="472"/>
                  </a:lnTo>
                  <a:lnTo>
                    <a:pt x="948" y="472"/>
                  </a:lnTo>
                  <a:lnTo>
                    <a:pt x="947" y="472"/>
                  </a:lnTo>
                  <a:lnTo>
                    <a:pt x="947" y="473"/>
                  </a:lnTo>
                  <a:lnTo>
                    <a:pt x="948" y="473"/>
                  </a:lnTo>
                  <a:lnTo>
                    <a:pt x="949" y="473"/>
                  </a:lnTo>
                  <a:lnTo>
                    <a:pt x="950" y="474"/>
                  </a:lnTo>
                  <a:lnTo>
                    <a:pt x="951" y="474"/>
                  </a:lnTo>
                  <a:lnTo>
                    <a:pt x="951" y="475"/>
                  </a:lnTo>
                  <a:lnTo>
                    <a:pt x="952" y="474"/>
                  </a:lnTo>
                  <a:lnTo>
                    <a:pt x="952" y="473"/>
                  </a:lnTo>
                  <a:lnTo>
                    <a:pt x="953" y="473"/>
                  </a:lnTo>
                  <a:lnTo>
                    <a:pt x="955" y="474"/>
                  </a:lnTo>
                  <a:lnTo>
                    <a:pt x="956" y="475"/>
                  </a:lnTo>
                  <a:lnTo>
                    <a:pt x="956" y="477"/>
                  </a:lnTo>
                  <a:lnTo>
                    <a:pt x="957" y="477"/>
                  </a:lnTo>
                  <a:lnTo>
                    <a:pt x="958" y="478"/>
                  </a:lnTo>
                  <a:lnTo>
                    <a:pt x="959" y="478"/>
                  </a:lnTo>
                  <a:lnTo>
                    <a:pt x="961" y="480"/>
                  </a:lnTo>
                  <a:lnTo>
                    <a:pt x="962" y="480"/>
                  </a:lnTo>
                  <a:lnTo>
                    <a:pt x="962" y="481"/>
                  </a:lnTo>
                  <a:lnTo>
                    <a:pt x="962" y="482"/>
                  </a:lnTo>
                  <a:lnTo>
                    <a:pt x="961" y="483"/>
                  </a:lnTo>
                  <a:lnTo>
                    <a:pt x="960" y="483"/>
                  </a:lnTo>
                  <a:lnTo>
                    <a:pt x="959" y="482"/>
                  </a:lnTo>
                  <a:lnTo>
                    <a:pt x="958" y="481"/>
                  </a:lnTo>
                  <a:lnTo>
                    <a:pt x="957" y="481"/>
                  </a:lnTo>
                  <a:lnTo>
                    <a:pt x="957" y="480"/>
                  </a:lnTo>
                  <a:lnTo>
                    <a:pt x="956" y="480"/>
                  </a:lnTo>
                  <a:lnTo>
                    <a:pt x="955" y="480"/>
                  </a:lnTo>
                  <a:lnTo>
                    <a:pt x="955" y="479"/>
                  </a:lnTo>
                  <a:lnTo>
                    <a:pt x="953" y="479"/>
                  </a:lnTo>
                  <a:lnTo>
                    <a:pt x="952" y="479"/>
                  </a:lnTo>
                  <a:lnTo>
                    <a:pt x="952" y="478"/>
                  </a:lnTo>
                  <a:lnTo>
                    <a:pt x="951" y="478"/>
                  </a:lnTo>
                  <a:lnTo>
                    <a:pt x="950" y="478"/>
                  </a:lnTo>
                  <a:lnTo>
                    <a:pt x="950" y="477"/>
                  </a:lnTo>
                  <a:lnTo>
                    <a:pt x="949" y="478"/>
                  </a:lnTo>
                  <a:lnTo>
                    <a:pt x="948" y="478"/>
                  </a:lnTo>
                  <a:lnTo>
                    <a:pt x="945" y="475"/>
                  </a:lnTo>
                  <a:lnTo>
                    <a:pt x="944" y="475"/>
                  </a:lnTo>
                  <a:lnTo>
                    <a:pt x="942" y="473"/>
                  </a:lnTo>
                  <a:lnTo>
                    <a:pt x="941" y="473"/>
                  </a:lnTo>
                  <a:lnTo>
                    <a:pt x="940" y="473"/>
                  </a:lnTo>
                  <a:lnTo>
                    <a:pt x="939" y="472"/>
                  </a:lnTo>
                  <a:lnTo>
                    <a:pt x="938" y="472"/>
                  </a:lnTo>
                  <a:lnTo>
                    <a:pt x="936" y="472"/>
                  </a:lnTo>
                  <a:lnTo>
                    <a:pt x="935" y="472"/>
                  </a:lnTo>
                  <a:lnTo>
                    <a:pt x="932" y="471"/>
                  </a:lnTo>
                  <a:lnTo>
                    <a:pt x="930" y="470"/>
                  </a:lnTo>
                  <a:lnTo>
                    <a:pt x="928" y="470"/>
                  </a:lnTo>
                  <a:lnTo>
                    <a:pt x="932" y="471"/>
                  </a:lnTo>
                  <a:lnTo>
                    <a:pt x="932" y="472"/>
                  </a:lnTo>
                  <a:lnTo>
                    <a:pt x="933" y="472"/>
                  </a:lnTo>
                  <a:lnTo>
                    <a:pt x="934" y="472"/>
                  </a:lnTo>
                  <a:lnTo>
                    <a:pt x="940" y="474"/>
                  </a:lnTo>
                  <a:lnTo>
                    <a:pt x="942" y="475"/>
                  </a:lnTo>
                  <a:lnTo>
                    <a:pt x="943" y="475"/>
                  </a:lnTo>
                  <a:lnTo>
                    <a:pt x="944" y="477"/>
                  </a:lnTo>
                  <a:lnTo>
                    <a:pt x="945" y="477"/>
                  </a:lnTo>
                  <a:lnTo>
                    <a:pt x="947" y="478"/>
                  </a:lnTo>
                  <a:lnTo>
                    <a:pt x="948" y="478"/>
                  </a:lnTo>
                  <a:lnTo>
                    <a:pt x="949" y="478"/>
                  </a:lnTo>
                  <a:lnTo>
                    <a:pt x="949" y="479"/>
                  </a:lnTo>
                  <a:lnTo>
                    <a:pt x="949" y="480"/>
                  </a:lnTo>
                  <a:lnTo>
                    <a:pt x="949" y="481"/>
                  </a:lnTo>
                  <a:lnTo>
                    <a:pt x="948" y="480"/>
                  </a:lnTo>
                  <a:lnTo>
                    <a:pt x="948" y="481"/>
                  </a:lnTo>
                  <a:lnTo>
                    <a:pt x="947" y="482"/>
                  </a:lnTo>
                  <a:lnTo>
                    <a:pt x="947" y="481"/>
                  </a:lnTo>
                  <a:lnTo>
                    <a:pt x="945" y="481"/>
                  </a:lnTo>
                  <a:lnTo>
                    <a:pt x="945" y="482"/>
                  </a:lnTo>
                  <a:lnTo>
                    <a:pt x="945" y="483"/>
                  </a:lnTo>
                  <a:lnTo>
                    <a:pt x="944" y="483"/>
                  </a:lnTo>
                  <a:lnTo>
                    <a:pt x="945" y="483"/>
                  </a:lnTo>
                  <a:lnTo>
                    <a:pt x="945" y="484"/>
                  </a:lnTo>
                  <a:lnTo>
                    <a:pt x="945" y="486"/>
                  </a:lnTo>
                  <a:lnTo>
                    <a:pt x="943" y="484"/>
                  </a:lnTo>
                  <a:lnTo>
                    <a:pt x="942" y="484"/>
                  </a:lnTo>
                  <a:lnTo>
                    <a:pt x="942" y="483"/>
                  </a:lnTo>
                  <a:lnTo>
                    <a:pt x="943" y="483"/>
                  </a:lnTo>
                  <a:lnTo>
                    <a:pt x="944" y="483"/>
                  </a:lnTo>
                  <a:lnTo>
                    <a:pt x="942" y="483"/>
                  </a:lnTo>
                  <a:lnTo>
                    <a:pt x="941" y="483"/>
                  </a:lnTo>
                  <a:lnTo>
                    <a:pt x="941" y="484"/>
                  </a:lnTo>
                  <a:lnTo>
                    <a:pt x="938" y="483"/>
                  </a:lnTo>
                  <a:lnTo>
                    <a:pt x="938" y="482"/>
                  </a:lnTo>
                  <a:lnTo>
                    <a:pt x="936" y="482"/>
                  </a:lnTo>
                  <a:lnTo>
                    <a:pt x="935" y="482"/>
                  </a:lnTo>
                  <a:lnTo>
                    <a:pt x="934" y="482"/>
                  </a:lnTo>
                  <a:lnTo>
                    <a:pt x="934" y="481"/>
                  </a:lnTo>
                  <a:lnTo>
                    <a:pt x="932" y="481"/>
                  </a:lnTo>
                  <a:lnTo>
                    <a:pt x="932" y="480"/>
                  </a:lnTo>
                  <a:lnTo>
                    <a:pt x="931" y="480"/>
                  </a:lnTo>
                  <a:lnTo>
                    <a:pt x="930" y="480"/>
                  </a:lnTo>
                  <a:lnTo>
                    <a:pt x="930" y="481"/>
                  </a:lnTo>
                  <a:lnTo>
                    <a:pt x="928" y="481"/>
                  </a:lnTo>
                  <a:lnTo>
                    <a:pt x="928" y="480"/>
                  </a:lnTo>
                  <a:lnTo>
                    <a:pt x="927" y="482"/>
                  </a:lnTo>
                  <a:lnTo>
                    <a:pt x="926" y="482"/>
                  </a:lnTo>
                  <a:lnTo>
                    <a:pt x="925" y="483"/>
                  </a:lnTo>
                  <a:lnTo>
                    <a:pt x="924" y="484"/>
                  </a:lnTo>
                  <a:lnTo>
                    <a:pt x="919" y="484"/>
                  </a:lnTo>
                  <a:lnTo>
                    <a:pt x="919" y="483"/>
                  </a:lnTo>
                  <a:lnTo>
                    <a:pt x="918" y="483"/>
                  </a:lnTo>
                  <a:lnTo>
                    <a:pt x="915" y="484"/>
                  </a:lnTo>
                  <a:lnTo>
                    <a:pt x="913" y="484"/>
                  </a:lnTo>
                  <a:lnTo>
                    <a:pt x="910" y="484"/>
                  </a:lnTo>
                  <a:lnTo>
                    <a:pt x="909" y="484"/>
                  </a:lnTo>
                  <a:lnTo>
                    <a:pt x="908" y="484"/>
                  </a:lnTo>
                  <a:lnTo>
                    <a:pt x="908" y="483"/>
                  </a:lnTo>
                  <a:lnTo>
                    <a:pt x="908" y="482"/>
                  </a:lnTo>
                  <a:lnTo>
                    <a:pt x="908" y="481"/>
                  </a:lnTo>
                  <a:lnTo>
                    <a:pt x="907" y="482"/>
                  </a:lnTo>
                  <a:lnTo>
                    <a:pt x="907" y="483"/>
                  </a:lnTo>
                  <a:lnTo>
                    <a:pt x="905" y="483"/>
                  </a:lnTo>
                  <a:lnTo>
                    <a:pt x="904" y="483"/>
                  </a:lnTo>
                  <a:lnTo>
                    <a:pt x="902" y="483"/>
                  </a:lnTo>
                  <a:lnTo>
                    <a:pt x="901" y="483"/>
                  </a:lnTo>
                  <a:lnTo>
                    <a:pt x="900" y="483"/>
                  </a:lnTo>
                  <a:lnTo>
                    <a:pt x="899" y="483"/>
                  </a:lnTo>
                  <a:lnTo>
                    <a:pt x="896" y="484"/>
                  </a:lnTo>
                  <a:lnTo>
                    <a:pt x="896" y="486"/>
                  </a:lnTo>
                  <a:lnTo>
                    <a:pt x="896" y="487"/>
                  </a:lnTo>
                  <a:lnTo>
                    <a:pt x="897" y="486"/>
                  </a:lnTo>
                  <a:lnTo>
                    <a:pt x="898" y="484"/>
                  </a:lnTo>
                  <a:lnTo>
                    <a:pt x="899" y="486"/>
                  </a:lnTo>
                  <a:lnTo>
                    <a:pt x="900" y="486"/>
                  </a:lnTo>
                  <a:lnTo>
                    <a:pt x="901" y="486"/>
                  </a:lnTo>
                  <a:lnTo>
                    <a:pt x="902" y="486"/>
                  </a:lnTo>
                  <a:lnTo>
                    <a:pt x="904" y="487"/>
                  </a:lnTo>
                  <a:lnTo>
                    <a:pt x="899" y="487"/>
                  </a:lnTo>
                  <a:lnTo>
                    <a:pt x="898" y="488"/>
                  </a:lnTo>
                  <a:lnTo>
                    <a:pt x="897" y="488"/>
                  </a:lnTo>
                  <a:lnTo>
                    <a:pt x="893" y="487"/>
                  </a:lnTo>
                  <a:lnTo>
                    <a:pt x="890" y="486"/>
                  </a:lnTo>
                  <a:lnTo>
                    <a:pt x="885" y="481"/>
                  </a:lnTo>
                  <a:lnTo>
                    <a:pt x="885" y="480"/>
                  </a:lnTo>
                  <a:lnTo>
                    <a:pt x="884" y="479"/>
                  </a:lnTo>
                  <a:lnTo>
                    <a:pt x="884" y="478"/>
                  </a:lnTo>
                  <a:lnTo>
                    <a:pt x="884" y="477"/>
                  </a:lnTo>
                  <a:lnTo>
                    <a:pt x="883" y="477"/>
                  </a:lnTo>
                  <a:lnTo>
                    <a:pt x="884" y="477"/>
                  </a:lnTo>
                  <a:lnTo>
                    <a:pt x="884" y="474"/>
                  </a:lnTo>
                  <a:lnTo>
                    <a:pt x="885" y="473"/>
                  </a:lnTo>
                  <a:lnTo>
                    <a:pt x="887" y="473"/>
                  </a:lnTo>
                  <a:lnTo>
                    <a:pt x="887" y="472"/>
                  </a:lnTo>
                  <a:lnTo>
                    <a:pt x="887" y="471"/>
                  </a:lnTo>
                  <a:lnTo>
                    <a:pt x="885" y="471"/>
                  </a:lnTo>
                  <a:lnTo>
                    <a:pt x="885" y="472"/>
                  </a:lnTo>
                  <a:lnTo>
                    <a:pt x="885" y="473"/>
                  </a:lnTo>
                  <a:lnTo>
                    <a:pt x="884" y="473"/>
                  </a:lnTo>
                  <a:lnTo>
                    <a:pt x="884" y="474"/>
                  </a:lnTo>
                  <a:lnTo>
                    <a:pt x="883" y="474"/>
                  </a:lnTo>
                  <a:lnTo>
                    <a:pt x="883" y="475"/>
                  </a:lnTo>
                  <a:lnTo>
                    <a:pt x="883" y="477"/>
                  </a:lnTo>
                  <a:lnTo>
                    <a:pt x="883" y="478"/>
                  </a:lnTo>
                  <a:lnTo>
                    <a:pt x="883" y="479"/>
                  </a:lnTo>
                  <a:lnTo>
                    <a:pt x="881" y="479"/>
                  </a:lnTo>
                  <a:lnTo>
                    <a:pt x="880" y="479"/>
                  </a:lnTo>
                  <a:lnTo>
                    <a:pt x="880" y="478"/>
                  </a:lnTo>
                  <a:lnTo>
                    <a:pt x="881" y="477"/>
                  </a:lnTo>
                  <a:lnTo>
                    <a:pt x="882" y="477"/>
                  </a:lnTo>
                  <a:lnTo>
                    <a:pt x="881" y="477"/>
                  </a:lnTo>
                  <a:lnTo>
                    <a:pt x="880" y="477"/>
                  </a:lnTo>
                  <a:lnTo>
                    <a:pt x="879" y="477"/>
                  </a:lnTo>
                  <a:lnTo>
                    <a:pt x="880" y="477"/>
                  </a:lnTo>
                  <a:lnTo>
                    <a:pt x="880" y="475"/>
                  </a:lnTo>
                  <a:lnTo>
                    <a:pt x="879" y="475"/>
                  </a:lnTo>
                  <a:lnTo>
                    <a:pt x="879" y="474"/>
                  </a:lnTo>
                  <a:lnTo>
                    <a:pt x="878" y="474"/>
                  </a:lnTo>
                  <a:lnTo>
                    <a:pt x="876" y="475"/>
                  </a:lnTo>
                  <a:lnTo>
                    <a:pt x="876" y="477"/>
                  </a:lnTo>
                  <a:lnTo>
                    <a:pt x="875" y="478"/>
                  </a:lnTo>
                  <a:lnTo>
                    <a:pt x="876" y="478"/>
                  </a:lnTo>
                  <a:lnTo>
                    <a:pt x="878" y="478"/>
                  </a:lnTo>
                  <a:lnTo>
                    <a:pt x="879" y="478"/>
                  </a:lnTo>
                  <a:lnTo>
                    <a:pt x="879" y="479"/>
                  </a:lnTo>
                  <a:lnTo>
                    <a:pt x="880" y="480"/>
                  </a:lnTo>
                  <a:lnTo>
                    <a:pt x="879" y="481"/>
                  </a:lnTo>
                  <a:lnTo>
                    <a:pt x="874" y="481"/>
                  </a:lnTo>
                  <a:lnTo>
                    <a:pt x="873" y="480"/>
                  </a:lnTo>
                  <a:lnTo>
                    <a:pt x="870" y="481"/>
                  </a:lnTo>
                  <a:lnTo>
                    <a:pt x="869" y="481"/>
                  </a:lnTo>
                  <a:lnTo>
                    <a:pt x="871" y="481"/>
                  </a:lnTo>
                  <a:lnTo>
                    <a:pt x="872" y="482"/>
                  </a:lnTo>
                  <a:lnTo>
                    <a:pt x="870" y="483"/>
                  </a:lnTo>
                  <a:lnTo>
                    <a:pt x="869" y="484"/>
                  </a:lnTo>
                  <a:lnTo>
                    <a:pt x="867" y="484"/>
                  </a:lnTo>
                  <a:lnTo>
                    <a:pt x="867" y="483"/>
                  </a:lnTo>
                  <a:lnTo>
                    <a:pt x="866" y="482"/>
                  </a:lnTo>
                  <a:lnTo>
                    <a:pt x="865" y="482"/>
                  </a:lnTo>
                  <a:lnTo>
                    <a:pt x="864" y="482"/>
                  </a:lnTo>
                  <a:lnTo>
                    <a:pt x="863" y="482"/>
                  </a:lnTo>
                  <a:lnTo>
                    <a:pt x="863" y="481"/>
                  </a:lnTo>
                  <a:lnTo>
                    <a:pt x="864" y="481"/>
                  </a:lnTo>
                  <a:lnTo>
                    <a:pt x="865" y="481"/>
                  </a:lnTo>
                  <a:lnTo>
                    <a:pt x="866" y="482"/>
                  </a:lnTo>
                  <a:lnTo>
                    <a:pt x="867" y="482"/>
                  </a:lnTo>
                  <a:lnTo>
                    <a:pt x="867" y="481"/>
                  </a:lnTo>
                  <a:lnTo>
                    <a:pt x="864" y="479"/>
                  </a:lnTo>
                  <a:lnTo>
                    <a:pt x="862" y="479"/>
                  </a:lnTo>
                  <a:lnTo>
                    <a:pt x="861" y="478"/>
                  </a:lnTo>
                  <a:lnTo>
                    <a:pt x="859" y="478"/>
                  </a:lnTo>
                  <a:lnTo>
                    <a:pt x="857" y="478"/>
                  </a:lnTo>
                  <a:lnTo>
                    <a:pt x="856" y="478"/>
                  </a:lnTo>
                  <a:lnTo>
                    <a:pt x="854" y="475"/>
                  </a:lnTo>
                  <a:lnTo>
                    <a:pt x="853" y="474"/>
                  </a:lnTo>
                  <a:lnTo>
                    <a:pt x="852" y="472"/>
                  </a:lnTo>
                  <a:lnTo>
                    <a:pt x="852" y="471"/>
                  </a:lnTo>
                  <a:lnTo>
                    <a:pt x="850" y="471"/>
                  </a:lnTo>
                  <a:lnTo>
                    <a:pt x="850" y="470"/>
                  </a:lnTo>
                  <a:lnTo>
                    <a:pt x="849" y="470"/>
                  </a:lnTo>
                  <a:lnTo>
                    <a:pt x="847" y="467"/>
                  </a:lnTo>
                  <a:lnTo>
                    <a:pt x="846" y="466"/>
                  </a:lnTo>
                  <a:lnTo>
                    <a:pt x="845" y="464"/>
                  </a:lnTo>
                  <a:lnTo>
                    <a:pt x="845" y="463"/>
                  </a:lnTo>
                  <a:lnTo>
                    <a:pt x="846" y="462"/>
                  </a:lnTo>
                  <a:lnTo>
                    <a:pt x="847" y="462"/>
                  </a:lnTo>
                  <a:lnTo>
                    <a:pt x="847" y="461"/>
                  </a:lnTo>
                  <a:lnTo>
                    <a:pt x="845" y="460"/>
                  </a:lnTo>
                  <a:lnTo>
                    <a:pt x="844" y="458"/>
                  </a:lnTo>
                  <a:lnTo>
                    <a:pt x="842" y="458"/>
                  </a:lnTo>
                  <a:lnTo>
                    <a:pt x="842" y="457"/>
                  </a:lnTo>
                  <a:lnTo>
                    <a:pt x="841" y="457"/>
                  </a:lnTo>
                  <a:lnTo>
                    <a:pt x="846" y="457"/>
                  </a:lnTo>
                  <a:lnTo>
                    <a:pt x="847" y="458"/>
                  </a:lnTo>
                  <a:lnTo>
                    <a:pt x="850" y="457"/>
                  </a:lnTo>
                  <a:lnTo>
                    <a:pt x="852" y="457"/>
                  </a:lnTo>
                  <a:lnTo>
                    <a:pt x="854" y="456"/>
                  </a:lnTo>
                  <a:lnTo>
                    <a:pt x="854" y="457"/>
                  </a:lnTo>
                  <a:lnTo>
                    <a:pt x="856" y="457"/>
                  </a:lnTo>
                  <a:lnTo>
                    <a:pt x="857" y="457"/>
                  </a:lnTo>
                  <a:lnTo>
                    <a:pt x="857" y="458"/>
                  </a:lnTo>
                  <a:lnTo>
                    <a:pt x="857" y="460"/>
                  </a:lnTo>
                  <a:lnTo>
                    <a:pt x="858" y="460"/>
                  </a:lnTo>
                  <a:lnTo>
                    <a:pt x="863" y="460"/>
                  </a:lnTo>
                  <a:lnTo>
                    <a:pt x="864" y="458"/>
                  </a:lnTo>
                  <a:lnTo>
                    <a:pt x="865" y="458"/>
                  </a:lnTo>
                  <a:lnTo>
                    <a:pt x="866" y="458"/>
                  </a:lnTo>
                  <a:lnTo>
                    <a:pt x="867" y="458"/>
                  </a:lnTo>
                  <a:lnTo>
                    <a:pt x="870" y="457"/>
                  </a:lnTo>
                  <a:lnTo>
                    <a:pt x="870" y="456"/>
                  </a:lnTo>
                  <a:lnTo>
                    <a:pt x="870" y="455"/>
                  </a:lnTo>
                  <a:lnTo>
                    <a:pt x="871" y="455"/>
                  </a:lnTo>
                  <a:lnTo>
                    <a:pt x="873" y="456"/>
                  </a:lnTo>
                  <a:lnTo>
                    <a:pt x="874" y="455"/>
                  </a:lnTo>
                  <a:lnTo>
                    <a:pt x="873" y="455"/>
                  </a:lnTo>
                  <a:lnTo>
                    <a:pt x="870" y="455"/>
                  </a:lnTo>
                  <a:lnTo>
                    <a:pt x="870" y="454"/>
                  </a:lnTo>
                  <a:lnTo>
                    <a:pt x="869" y="454"/>
                  </a:lnTo>
                  <a:lnTo>
                    <a:pt x="867" y="454"/>
                  </a:lnTo>
                  <a:lnTo>
                    <a:pt x="866" y="454"/>
                  </a:lnTo>
                  <a:lnTo>
                    <a:pt x="866" y="453"/>
                  </a:lnTo>
                  <a:lnTo>
                    <a:pt x="865" y="453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2" y="450"/>
                  </a:lnTo>
                  <a:lnTo>
                    <a:pt x="862" y="449"/>
                  </a:lnTo>
                  <a:lnTo>
                    <a:pt x="862" y="448"/>
                  </a:lnTo>
                  <a:lnTo>
                    <a:pt x="862" y="447"/>
                  </a:lnTo>
                  <a:lnTo>
                    <a:pt x="861" y="447"/>
                  </a:lnTo>
                  <a:lnTo>
                    <a:pt x="859" y="449"/>
                  </a:lnTo>
                  <a:lnTo>
                    <a:pt x="859" y="450"/>
                  </a:lnTo>
                  <a:lnTo>
                    <a:pt x="858" y="450"/>
                  </a:lnTo>
                  <a:lnTo>
                    <a:pt x="857" y="449"/>
                  </a:lnTo>
                  <a:lnTo>
                    <a:pt x="854" y="449"/>
                  </a:lnTo>
                  <a:lnTo>
                    <a:pt x="853" y="450"/>
                  </a:lnTo>
                  <a:lnTo>
                    <a:pt x="847" y="449"/>
                  </a:lnTo>
                  <a:lnTo>
                    <a:pt x="842" y="449"/>
                  </a:lnTo>
                  <a:lnTo>
                    <a:pt x="837" y="449"/>
                  </a:lnTo>
                  <a:lnTo>
                    <a:pt x="837" y="448"/>
                  </a:lnTo>
                  <a:lnTo>
                    <a:pt x="836" y="448"/>
                  </a:lnTo>
                  <a:lnTo>
                    <a:pt x="836" y="447"/>
                  </a:lnTo>
                  <a:lnTo>
                    <a:pt x="836" y="446"/>
                  </a:lnTo>
                  <a:lnTo>
                    <a:pt x="835" y="446"/>
                  </a:lnTo>
                  <a:lnTo>
                    <a:pt x="835" y="445"/>
                  </a:lnTo>
                  <a:lnTo>
                    <a:pt x="835" y="444"/>
                  </a:lnTo>
                  <a:lnTo>
                    <a:pt x="835" y="442"/>
                  </a:lnTo>
                  <a:lnTo>
                    <a:pt x="833" y="442"/>
                  </a:lnTo>
                  <a:lnTo>
                    <a:pt x="835" y="442"/>
                  </a:lnTo>
                  <a:lnTo>
                    <a:pt x="835" y="441"/>
                  </a:lnTo>
                  <a:lnTo>
                    <a:pt x="833" y="440"/>
                  </a:lnTo>
                  <a:lnTo>
                    <a:pt x="833" y="439"/>
                  </a:lnTo>
                  <a:lnTo>
                    <a:pt x="833" y="438"/>
                  </a:lnTo>
                  <a:lnTo>
                    <a:pt x="835" y="437"/>
                  </a:lnTo>
                  <a:lnTo>
                    <a:pt x="835" y="436"/>
                  </a:lnTo>
                  <a:lnTo>
                    <a:pt x="835" y="435"/>
                  </a:lnTo>
                  <a:lnTo>
                    <a:pt x="835" y="433"/>
                  </a:lnTo>
                  <a:lnTo>
                    <a:pt x="833" y="432"/>
                  </a:lnTo>
                  <a:lnTo>
                    <a:pt x="833" y="431"/>
                  </a:lnTo>
                  <a:lnTo>
                    <a:pt x="832" y="431"/>
                  </a:lnTo>
                  <a:lnTo>
                    <a:pt x="832" y="430"/>
                  </a:lnTo>
                  <a:lnTo>
                    <a:pt x="831" y="430"/>
                  </a:lnTo>
                  <a:lnTo>
                    <a:pt x="831" y="429"/>
                  </a:lnTo>
                  <a:lnTo>
                    <a:pt x="830" y="429"/>
                  </a:lnTo>
                  <a:lnTo>
                    <a:pt x="830" y="428"/>
                  </a:lnTo>
                  <a:lnTo>
                    <a:pt x="830" y="427"/>
                  </a:lnTo>
                  <a:lnTo>
                    <a:pt x="831" y="427"/>
                  </a:lnTo>
                  <a:lnTo>
                    <a:pt x="831" y="425"/>
                  </a:lnTo>
                  <a:lnTo>
                    <a:pt x="831" y="424"/>
                  </a:lnTo>
                  <a:lnTo>
                    <a:pt x="831" y="423"/>
                  </a:lnTo>
                  <a:lnTo>
                    <a:pt x="831" y="422"/>
                  </a:lnTo>
                  <a:lnTo>
                    <a:pt x="833" y="420"/>
                  </a:lnTo>
                  <a:lnTo>
                    <a:pt x="833" y="421"/>
                  </a:lnTo>
                  <a:lnTo>
                    <a:pt x="835" y="421"/>
                  </a:lnTo>
                  <a:lnTo>
                    <a:pt x="835" y="420"/>
                  </a:lnTo>
                  <a:lnTo>
                    <a:pt x="835" y="419"/>
                  </a:lnTo>
                  <a:lnTo>
                    <a:pt x="835" y="417"/>
                  </a:lnTo>
                  <a:lnTo>
                    <a:pt x="833" y="417"/>
                  </a:lnTo>
                  <a:lnTo>
                    <a:pt x="832" y="419"/>
                  </a:lnTo>
                  <a:lnTo>
                    <a:pt x="831" y="419"/>
                  </a:lnTo>
                  <a:lnTo>
                    <a:pt x="831" y="417"/>
                  </a:lnTo>
                  <a:lnTo>
                    <a:pt x="830" y="416"/>
                  </a:lnTo>
                  <a:lnTo>
                    <a:pt x="830" y="415"/>
                  </a:lnTo>
                  <a:lnTo>
                    <a:pt x="830" y="414"/>
                  </a:lnTo>
                  <a:lnTo>
                    <a:pt x="830" y="413"/>
                  </a:lnTo>
                  <a:lnTo>
                    <a:pt x="830" y="412"/>
                  </a:lnTo>
                  <a:lnTo>
                    <a:pt x="830" y="411"/>
                  </a:lnTo>
                  <a:lnTo>
                    <a:pt x="830" y="410"/>
                  </a:lnTo>
                  <a:lnTo>
                    <a:pt x="829" y="410"/>
                  </a:lnTo>
                  <a:lnTo>
                    <a:pt x="830" y="410"/>
                  </a:lnTo>
                  <a:lnTo>
                    <a:pt x="831" y="410"/>
                  </a:lnTo>
                  <a:lnTo>
                    <a:pt x="830" y="410"/>
                  </a:lnTo>
                  <a:lnTo>
                    <a:pt x="830" y="408"/>
                  </a:lnTo>
                  <a:lnTo>
                    <a:pt x="830" y="407"/>
                  </a:lnTo>
                  <a:lnTo>
                    <a:pt x="830" y="406"/>
                  </a:lnTo>
                  <a:lnTo>
                    <a:pt x="830" y="405"/>
                  </a:lnTo>
                  <a:lnTo>
                    <a:pt x="830" y="404"/>
                  </a:lnTo>
                  <a:lnTo>
                    <a:pt x="830" y="403"/>
                  </a:lnTo>
                  <a:lnTo>
                    <a:pt x="830" y="402"/>
                  </a:lnTo>
                  <a:lnTo>
                    <a:pt x="831" y="402"/>
                  </a:lnTo>
                  <a:lnTo>
                    <a:pt x="831" y="403"/>
                  </a:lnTo>
                  <a:lnTo>
                    <a:pt x="832" y="403"/>
                  </a:lnTo>
                  <a:lnTo>
                    <a:pt x="832" y="402"/>
                  </a:lnTo>
                  <a:lnTo>
                    <a:pt x="832" y="400"/>
                  </a:lnTo>
                  <a:lnTo>
                    <a:pt x="833" y="400"/>
                  </a:lnTo>
                  <a:lnTo>
                    <a:pt x="832" y="399"/>
                  </a:lnTo>
                  <a:lnTo>
                    <a:pt x="831" y="399"/>
                  </a:lnTo>
                  <a:lnTo>
                    <a:pt x="831" y="398"/>
                  </a:lnTo>
                  <a:lnTo>
                    <a:pt x="831" y="397"/>
                  </a:lnTo>
                  <a:lnTo>
                    <a:pt x="831" y="396"/>
                  </a:lnTo>
                  <a:lnTo>
                    <a:pt x="832" y="396"/>
                  </a:lnTo>
                  <a:lnTo>
                    <a:pt x="832" y="397"/>
                  </a:lnTo>
                  <a:lnTo>
                    <a:pt x="833" y="397"/>
                  </a:lnTo>
                  <a:lnTo>
                    <a:pt x="835" y="397"/>
                  </a:lnTo>
                  <a:lnTo>
                    <a:pt x="835" y="396"/>
                  </a:lnTo>
                  <a:lnTo>
                    <a:pt x="833" y="395"/>
                  </a:lnTo>
                  <a:lnTo>
                    <a:pt x="832" y="395"/>
                  </a:lnTo>
                  <a:lnTo>
                    <a:pt x="832" y="394"/>
                  </a:lnTo>
                  <a:lnTo>
                    <a:pt x="833" y="393"/>
                  </a:lnTo>
                  <a:lnTo>
                    <a:pt x="833" y="391"/>
                  </a:lnTo>
                  <a:lnTo>
                    <a:pt x="833" y="390"/>
                  </a:lnTo>
                  <a:lnTo>
                    <a:pt x="832" y="390"/>
                  </a:lnTo>
                  <a:lnTo>
                    <a:pt x="832" y="389"/>
                  </a:lnTo>
                  <a:lnTo>
                    <a:pt x="832" y="388"/>
                  </a:lnTo>
                  <a:lnTo>
                    <a:pt x="832" y="387"/>
                  </a:lnTo>
                  <a:lnTo>
                    <a:pt x="833" y="387"/>
                  </a:lnTo>
                  <a:lnTo>
                    <a:pt x="833" y="388"/>
                  </a:lnTo>
                  <a:lnTo>
                    <a:pt x="833" y="387"/>
                  </a:lnTo>
                  <a:lnTo>
                    <a:pt x="832" y="387"/>
                  </a:lnTo>
                  <a:lnTo>
                    <a:pt x="832" y="386"/>
                  </a:lnTo>
                  <a:lnTo>
                    <a:pt x="832" y="385"/>
                  </a:lnTo>
                  <a:lnTo>
                    <a:pt x="832" y="383"/>
                  </a:lnTo>
                  <a:lnTo>
                    <a:pt x="833" y="383"/>
                  </a:lnTo>
                  <a:lnTo>
                    <a:pt x="833" y="382"/>
                  </a:lnTo>
                  <a:lnTo>
                    <a:pt x="833" y="381"/>
                  </a:lnTo>
                  <a:lnTo>
                    <a:pt x="833" y="380"/>
                  </a:lnTo>
                  <a:lnTo>
                    <a:pt x="835" y="380"/>
                  </a:lnTo>
                  <a:lnTo>
                    <a:pt x="836" y="380"/>
                  </a:lnTo>
                  <a:lnTo>
                    <a:pt x="835" y="380"/>
                  </a:lnTo>
                  <a:lnTo>
                    <a:pt x="833" y="379"/>
                  </a:lnTo>
                  <a:lnTo>
                    <a:pt x="835" y="378"/>
                  </a:lnTo>
                  <a:lnTo>
                    <a:pt x="835" y="377"/>
                  </a:lnTo>
                  <a:lnTo>
                    <a:pt x="836" y="377"/>
                  </a:lnTo>
                  <a:lnTo>
                    <a:pt x="837" y="377"/>
                  </a:lnTo>
                  <a:lnTo>
                    <a:pt x="838" y="377"/>
                  </a:lnTo>
                  <a:lnTo>
                    <a:pt x="836" y="375"/>
                  </a:lnTo>
                  <a:lnTo>
                    <a:pt x="836" y="374"/>
                  </a:lnTo>
                  <a:lnTo>
                    <a:pt x="836" y="373"/>
                  </a:lnTo>
                  <a:lnTo>
                    <a:pt x="837" y="372"/>
                  </a:lnTo>
                  <a:lnTo>
                    <a:pt x="837" y="371"/>
                  </a:lnTo>
                  <a:lnTo>
                    <a:pt x="838" y="371"/>
                  </a:lnTo>
                  <a:lnTo>
                    <a:pt x="838" y="370"/>
                  </a:lnTo>
                  <a:lnTo>
                    <a:pt x="838" y="369"/>
                  </a:lnTo>
                  <a:lnTo>
                    <a:pt x="839" y="368"/>
                  </a:lnTo>
                  <a:lnTo>
                    <a:pt x="842" y="363"/>
                  </a:lnTo>
                  <a:lnTo>
                    <a:pt x="844" y="362"/>
                  </a:lnTo>
                  <a:lnTo>
                    <a:pt x="844" y="360"/>
                  </a:lnTo>
                  <a:lnTo>
                    <a:pt x="846" y="358"/>
                  </a:lnTo>
                  <a:lnTo>
                    <a:pt x="847" y="357"/>
                  </a:lnTo>
                  <a:lnTo>
                    <a:pt x="848" y="357"/>
                  </a:lnTo>
                  <a:lnTo>
                    <a:pt x="850" y="356"/>
                  </a:lnTo>
                  <a:lnTo>
                    <a:pt x="853" y="355"/>
                  </a:lnTo>
                  <a:lnTo>
                    <a:pt x="854" y="354"/>
                  </a:lnTo>
                  <a:lnTo>
                    <a:pt x="856" y="353"/>
                  </a:lnTo>
                  <a:lnTo>
                    <a:pt x="857" y="353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1" y="352"/>
                  </a:lnTo>
                  <a:lnTo>
                    <a:pt x="874" y="353"/>
                  </a:lnTo>
                  <a:lnTo>
                    <a:pt x="874" y="354"/>
                  </a:lnTo>
                  <a:lnTo>
                    <a:pt x="874" y="355"/>
                  </a:lnTo>
                  <a:lnTo>
                    <a:pt x="874" y="356"/>
                  </a:lnTo>
                  <a:lnTo>
                    <a:pt x="872" y="360"/>
                  </a:lnTo>
                  <a:lnTo>
                    <a:pt x="870" y="362"/>
                  </a:lnTo>
                  <a:lnTo>
                    <a:pt x="870" y="363"/>
                  </a:lnTo>
                  <a:lnTo>
                    <a:pt x="869" y="363"/>
                  </a:lnTo>
                  <a:lnTo>
                    <a:pt x="869" y="365"/>
                  </a:lnTo>
                  <a:lnTo>
                    <a:pt x="867" y="365"/>
                  </a:lnTo>
                  <a:lnTo>
                    <a:pt x="866" y="371"/>
                  </a:lnTo>
                  <a:lnTo>
                    <a:pt x="865" y="374"/>
                  </a:lnTo>
                  <a:lnTo>
                    <a:pt x="865" y="377"/>
                  </a:lnTo>
                  <a:lnTo>
                    <a:pt x="865" y="378"/>
                  </a:lnTo>
                  <a:lnTo>
                    <a:pt x="865" y="379"/>
                  </a:lnTo>
                  <a:lnTo>
                    <a:pt x="865" y="380"/>
                  </a:lnTo>
                  <a:lnTo>
                    <a:pt x="865" y="381"/>
                  </a:lnTo>
                  <a:lnTo>
                    <a:pt x="864" y="382"/>
                  </a:lnTo>
                  <a:lnTo>
                    <a:pt x="864" y="385"/>
                  </a:lnTo>
                  <a:lnTo>
                    <a:pt x="863" y="387"/>
                  </a:lnTo>
                  <a:lnTo>
                    <a:pt x="863" y="389"/>
                  </a:lnTo>
                  <a:lnTo>
                    <a:pt x="863" y="390"/>
                  </a:lnTo>
                  <a:lnTo>
                    <a:pt x="863" y="391"/>
                  </a:lnTo>
                  <a:lnTo>
                    <a:pt x="863" y="393"/>
                  </a:lnTo>
                  <a:lnTo>
                    <a:pt x="863" y="394"/>
                  </a:lnTo>
                  <a:lnTo>
                    <a:pt x="864" y="395"/>
                  </a:lnTo>
                  <a:lnTo>
                    <a:pt x="864" y="396"/>
                  </a:lnTo>
                  <a:lnTo>
                    <a:pt x="870" y="400"/>
                  </a:lnTo>
                  <a:lnTo>
                    <a:pt x="871" y="402"/>
                  </a:lnTo>
                  <a:lnTo>
                    <a:pt x="871" y="403"/>
                  </a:lnTo>
                  <a:lnTo>
                    <a:pt x="871" y="404"/>
                  </a:lnTo>
                  <a:lnTo>
                    <a:pt x="871" y="405"/>
                  </a:lnTo>
                  <a:lnTo>
                    <a:pt x="871" y="406"/>
                  </a:lnTo>
                  <a:lnTo>
                    <a:pt x="871" y="407"/>
                  </a:lnTo>
                  <a:lnTo>
                    <a:pt x="870" y="408"/>
                  </a:lnTo>
                  <a:lnTo>
                    <a:pt x="871" y="410"/>
                  </a:lnTo>
                  <a:lnTo>
                    <a:pt x="871" y="411"/>
                  </a:lnTo>
                  <a:lnTo>
                    <a:pt x="871" y="412"/>
                  </a:lnTo>
                  <a:lnTo>
                    <a:pt x="871" y="414"/>
                  </a:lnTo>
                  <a:lnTo>
                    <a:pt x="872" y="414"/>
                  </a:lnTo>
                  <a:lnTo>
                    <a:pt x="872" y="415"/>
                  </a:lnTo>
                  <a:lnTo>
                    <a:pt x="872" y="416"/>
                  </a:lnTo>
                  <a:lnTo>
                    <a:pt x="872" y="417"/>
                  </a:lnTo>
                  <a:lnTo>
                    <a:pt x="873" y="417"/>
                  </a:lnTo>
                  <a:lnTo>
                    <a:pt x="873" y="419"/>
                  </a:lnTo>
                  <a:lnTo>
                    <a:pt x="874" y="419"/>
                  </a:lnTo>
                  <a:lnTo>
                    <a:pt x="874" y="420"/>
                  </a:lnTo>
                  <a:lnTo>
                    <a:pt x="875" y="421"/>
                  </a:lnTo>
                  <a:lnTo>
                    <a:pt x="875" y="422"/>
                  </a:lnTo>
                  <a:lnTo>
                    <a:pt x="876" y="423"/>
                  </a:lnTo>
                  <a:lnTo>
                    <a:pt x="878" y="425"/>
                  </a:lnTo>
                  <a:lnTo>
                    <a:pt x="879" y="425"/>
                  </a:lnTo>
                  <a:lnTo>
                    <a:pt x="880" y="427"/>
                  </a:lnTo>
                  <a:lnTo>
                    <a:pt x="881" y="428"/>
                  </a:lnTo>
                  <a:lnTo>
                    <a:pt x="882" y="429"/>
                  </a:lnTo>
                  <a:lnTo>
                    <a:pt x="883" y="429"/>
                  </a:lnTo>
                  <a:lnTo>
                    <a:pt x="883" y="430"/>
                  </a:lnTo>
                  <a:lnTo>
                    <a:pt x="884" y="430"/>
                  </a:lnTo>
                  <a:lnTo>
                    <a:pt x="884" y="431"/>
                  </a:lnTo>
                  <a:lnTo>
                    <a:pt x="887" y="432"/>
                  </a:lnTo>
                  <a:lnTo>
                    <a:pt x="888" y="433"/>
                  </a:lnTo>
                  <a:lnTo>
                    <a:pt x="889" y="433"/>
                  </a:lnTo>
                  <a:lnTo>
                    <a:pt x="889" y="435"/>
                  </a:lnTo>
                  <a:lnTo>
                    <a:pt x="890" y="433"/>
                  </a:lnTo>
                  <a:lnTo>
                    <a:pt x="890" y="435"/>
                  </a:lnTo>
                  <a:lnTo>
                    <a:pt x="891" y="435"/>
                  </a:lnTo>
                  <a:lnTo>
                    <a:pt x="893" y="435"/>
                  </a:lnTo>
                  <a:lnTo>
                    <a:pt x="895" y="435"/>
                  </a:lnTo>
                  <a:lnTo>
                    <a:pt x="895" y="436"/>
                  </a:lnTo>
                  <a:lnTo>
                    <a:pt x="896" y="436"/>
                  </a:lnTo>
                  <a:lnTo>
                    <a:pt x="896" y="437"/>
                  </a:lnTo>
                  <a:lnTo>
                    <a:pt x="896" y="438"/>
                  </a:lnTo>
                  <a:lnTo>
                    <a:pt x="897" y="438"/>
                  </a:lnTo>
                  <a:lnTo>
                    <a:pt x="897" y="439"/>
                  </a:lnTo>
                  <a:lnTo>
                    <a:pt x="897" y="440"/>
                  </a:lnTo>
                  <a:lnTo>
                    <a:pt x="893" y="440"/>
                  </a:lnTo>
                  <a:lnTo>
                    <a:pt x="892" y="441"/>
                  </a:lnTo>
                  <a:lnTo>
                    <a:pt x="893" y="441"/>
                  </a:lnTo>
                  <a:lnTo>
                    <a:pt x="892" y="442"/>
                  </a:lnTo>
                  <a:lnTo>
                    <a:pt x="891" y="442"/>
                  </a:lnTo>
                  <a:lnTo>
                    <a:pt x="890" y="442"/>
                  </a:lnTo>
                  <a:lnTo>
                    <a:pt x="890" y="444"/>
                  </a:lnTo>
                  <a:lnTo>
                    <a:pt x="891" y="444"/>
                  </a:lnTo>
                  <a:lnTo>
                    <a:pt x="891" y="445"/>
                  </a:lnTo>
                  <a:lnTo>
                    <a:pt x="890" y="444"/>
                  </a:lnTo>
                  <a:lnTo>
                    <a:pt x="890" y="445"/>
                  </a:lnTo>
                  <a:lnTo>
                    <a:pt x="890" y="446"/>
                  </a:lnTo>
                  <a:lnTo>
                    <a:pt x="888" y="445"/>
                  </a:lnTo>
                  <a:lnTo>
                    <a:pt x="887" y="446"/>
                  </a:lnTo>
                  <a:lnTo>
                    <a:pt x="885" y="446"/>
                  </a:lnTo>
                  <a:lnTo>
                    <a:pt x="884" y="447"/>
                  </a:lnTo>
                  <a:lnTo>
                    <a:pt x="884" y="448"/>
                  </a:lnTo>
                  <a:lnTo>
                    <a:pt x="883" y="449"/>
                  </a:lnTo>
                  <a:lnTo>
                    <a:pt x="882" y="449"/>
                  </a:lnTo>
                  <a:lnTo>
                    <a:pt x="882" y="450"/>
                  </a:lnTo>
                  <a:lnTo>
                    <a:pt x="882" y="452"/>
                  </a:lnTo>
                  <a:lnTo>
                    <a:pt x="881" y="452"/>
                  </a:lnTo>
                  <a:lnTo>
                    <a:pt x="881" y="453"/>
                  </a:lnTo>
                  <a:lnTo>
                    <a:pt x="880" y="453"/>
                  </a:lnTo>
                  <a:lnTo>
                    <a:pt x="876" y="455"/>
                  </a:lnTo>
                  <a:lnTo>
                    <a:pt x="878" y="455"/>
                  </a:lnTo>
                  <a:lnTo>
                    <a:pt x="882" y="454"/>
                  </a:lnTo>
                  <a:lnTo>
                    <a:pt x="882" y="453"/>
                  </a:lnTo>
                  <a:lnTo>
                    <a:pt x="883" y="453"/>
                  </a:lnTo>
                  <a:lnTo>
                    <a:pt x="883" y="452"/>
                  </a:lnTo>
                  <a:lnTo>
                    <a:pt x="884" y="452"/>
                  </a:lnTo>
                  <a:lnTo>
                    <a:pt x="887" y="449"/>
                  </a:lnTo>
                  <a:lnTo>
                    <a:pt x="887" y="447"/>
                  </a:lnTo>
                  <a:lnTo>
                    <a:pt x="888" y="447"/>
                  </a:lnTo>
                  <a:lnTo>
                    <a:pt x="890" y="446"/>
                  </a:lnTo>
                  <a:lnTo>
                    <a:pt x="895" y="446"/>
                  </a:lnTo>
                  <a:lnTo>
                    <a:pt x="895" y="445"/>
                  </a:lnTo>
                  <a:lnTo>
                    <a:pt x="896" y="445"/>
                  </a:lnTo>
                  <a:lnTo>
                    <a:pt x="895" y="445"/>
                  </a:lnTo>
                  <a:lnTo>
                    <a:pt x="897" y="445"/>
                  </a:lnTo>
                  <a:lnTo>
                    <a:pt x="896" y="444"/>
                  </a:lnTo>
                  <a:lnTo>
                    <a:pt x="897" y="444"/>
                  </a:lnTo>
                  <a:lnTo>
                    <a:pt x="898" y="444"/>
                  </a:lnTo>
                  <a:lnTo>
                    <a:pt x="898" y="445"/>
                  </a:lnTo>
                  <a:lnTo>
                    <a:pt x="898" y="446"/>
                  </a:lnTo>
                  <a:lnTo>
                    <a:pt x="899" y="447"/>
                  </a:lnTo>
                  <a:lnTo>
                    <a:pt x="898" y="447"/>
                  </a:lnTo>
                  <a:lnTo>
                    <a:pt x="897" y="447"/>
                  </a:lnTo>
                  <a:lnTo>
                    <a:pt x="896" y="447"/>
                  </a:lnTo>
                  <a:lnTo>
                    <a:pt x="896" y="448"/>
                  </a:lnTo>
                  <a:lnTo>
                    <a:pt x="898" y="447"/>
                  </a:lnTo>
                  <a:lnTo>
                    <a:pt x="898" y="448"/>
                  </a:lnTo>
                  <a:lnTo>
                    <a:pt x="897" y="448"/>
                  </a:lnTo>
                  <a:lnTo>
                    <a:pt x="898" y="449"/>
                  </a:lnTo>
                  <a:lnTo>
                    <a:pt x="899" y="450"/>
                  </a:lnTo>
                  <a:lnTo>
                    <a:pt x="899" y="452"/>
                  </a:lnTo>
                  <a:lnTo>
                    <a:pt x="899" y="453"/>
                  </a:lnTo>
                  <a:lnTo>
                    <a:pt x="900" y="453"/>
                  </a:lnTo>
                  <a:lnTo>
                    <a:pt x="901" y="453"/>
                  </a:lnTo>
                  <a:lnTo>
                    <a:pt x="901" y="452"/>
                  </a:lnTo>
                  <a:lnTo>
                    <a:pt x="901" y="450"/>
                  </a:lnTo>
                  <a:lnTo>
                    <a:pt x="901" y="449"/>
                  </a:lnTo>
                  <a:lnTo>
                    <a:pt x="900" y="449"/>
                  </a:lnTo>
                  <a:lnTo>
                    <a:pt x="900" y="448"/>
                  </a:lnTo>
                  <a:lnTo>
                    <a:pt x="899" y="447"/>
                  </a:lnTo>
                  <a:lnTo>
                    <a:pt x="899" y="446"/>
                  </a:lnTo>
                  <a:lnTo>
                    <a:pt x="899" y="445"/>
                  </a:lnTo>
                  <a:lnTo>
                    <a:pt x="899" y="444"/>
                  </a:lnTo>
                  <a:lnTo>
                    <a:pt x="899" y="442"/>
                  </a:lnTo>
                  <a:lnTo>
                    <a:pt x="900" y="442"/>
                  </a:lnTo>
                  <a:lnTo>
                    <a:pt x="900" y="441"/>
                  </a:lnTo>
                  <a:lnTo>
                    <a:pt x="898" y="440"/>
                  </a:lnTo>
                  <a:lnTo>
                    <a:pt x="898" y="439"/>
                  </a:lnTo>
                  <a:lnTo>
                    <a:pt x="898" y="437"/>
                  </a:lnTo>
                  <a:lnTo>
                    <a:pt x="897" y="436"/>
                  </a:lnTo>
                  <a:lnTo>
                    <a:pt x="897" y="435"/>
                  </a:lnTo>
                  <a:lnTo>
                    <a:pt x="898" y="435"/>
                  </a:lnTo>
                  <a:lnTo>
                    <a:pt x="899" y="433"/>
                  </a:lnTo>
                  <a:lnTo>
                    <a:pt x="899" y="432"/>
                  </a:lnTo>
                  <a:lnTo>
                    <a:pt x="899" y="431"/>
                  </a:lnTo>
                  <a:lnTo>
                    <a:pt x="898" y="430"/>
                  </a:lnTo>
                  <a:lnTo>
                    <a:pt x="898" y="429"/>
                  </a:lnTo>
                  <a:lnTo>
                    <a:pt x="897" y="429"/>
                  </a:lnTo>
                  <a:lnTo>
                    <a:pt x="897" y="428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6" y="425"/>
                  </a:lnTo>
                  <a:lnTo>
                    <a:pt x="895" y="425"/>
                  </a:lnTo>
                  <a:lnTo>
                    <a:pt x="893" y="427"/>
                  </a:lnTo>
                  <a:lnTo>
                    <a:pt x="893" y="428"/>
                  </a:lnTo>
                  <a:lnTo>
                    <a:pt x="889" y="428"/>
                  </a:lnTo>
                  <a:lnTo>
                    <a:pt x="888" y="427"/>
                  </a:lnTo>
                  <a:lnTo>
                    <a:pt x="885" y="424"/>
                  </a:lnTo>
                  <a:lnTo>
                    <a:pt x="884" y="424"/>
                  </a:lnTo>
                  <a:lnTo>
                    <a:pt x="884" y="423"/>
                  </a:lnTo>
                  <a:lnTo>
                    <a:pt x="885" y="423"/>
                  </a:lnTo>
                  <a:lnTo>
                    <a:pt x="885" y="422"/>
                  </a:lnTo>
                  <a:lnTo>
                    <a:pt x="884" y="421"/>
                  </a:lnTo>
                  <a:lnTo>
                    <a:pt x="883" y="420"/>
                  </a:lnTo>
                  <a:lnTo>
                    <a:pt x="882" y="420"/>
                  </a:lnTo>
                  <a:lnTo>
                    <a:pt x="881" y="419"/>
                  </a:lnTo>
                  <a:lnTo>
                    <a:pt x="878" y="417"/>
                  </a:lnTo>
                  <a:lnTo>
                    <a:pt x="876" y="417"/>
                  </a:lnTo>
                  <a:lnTo>
                    <a:pt x="876" y="416"/>
                  </a:lnTo>
                  <a:lnTo>
                    <a:pt x="878" y="417"/>
                  </a:lnTo>
                  <a:lnTo>
                    <a:pt x="878" y="416"/>
                  </a:lnTo>
                  <a:lnTo>
                    <a:pt x="879" y="416"/>
                  </a:lnTo>
                  <a:lnTo>
                    <a:pt x="881" y="416"/>
                  </a:lnTo>
                  <a:lnTo>
                    <a:pt x="880" y="416"/>
                  </a:lnTo>
                  <a:lnTo>
                    <a:pt x="880" y="415"/>
                  </a:lnTo>
                  <a:lnTo>
                    <a:pt x="881" y="414"/>
                  </a:lnTo>
                  <a:lnTo>
                    <a:pt x="882" y="414"/>
                  </a:lnTo>
                  <a:lnTo>
                    <a:pt x="882" y="413"/>
                  </a:lnTo>
                  <a:lnTo>
                    <a:pt x="882" y="412"/>
                  </a:lnTo>
                  <a:lnTo>
                    <a:pt x="881" y="412"/>
                  </a:lnTo>
                  <a:lnTo>
                    <a:pt x="882" y="412"/>
                  </a:lnTo>
                  <a:lnTo>
                    <a:pt x="883" y="411"/>
                  </a:lnTo>
                  <a:lnTo>
                    <a:pt x="882" y="411"/>
                  </a:lnTo>
                  <a:lnTo>
                    <a:pt x="882" y="410"/>
                  </a:lnTo>
                  <a:lnTo>
                    <a:pt x="881" y="410"/>
                  </a:lnTo>
                  <a:lnTo>
                    <a:pt x="881" y="408"/>
                  </a:lnTo>
                  <a:lnTo>
                    <a:pt x="881" y="407"/>
                  </a:lnTo>
                  <a:lnTo>
                    <a:pt x="882" y="408"/>
                  </a:lnTo>
                  <a:lnTo>
                    <a:pt x="882" y="407"/>
                  </a:lnTo>
                  <a:lnTo>
                    <a:pt x="881" y="407"/>
                  </a:lnTo>
                  <a:lnTo>
                    <a:pt x="881" y="406"/>
                  </a:lnTo>
                  <a:lnTo>
                    <a:pt x="882" y="407"/>
                  </a:lnTo>
                  <a:lnTo>
                    <a:pt x="883" y="407"/>
                  </a:lnTo>
                  <a:lnTo>
                    <a:pt x="883" y="406"/>
                  </a:lnTo>
                  <a:lnTo>
                    <a:pt x="884" y="406"/>
                  </a:lnTo>
                  <a:lnTo>
                    <a:pt x="884" y="407"/>
                  </a:lnTo>
                  <a:lnTo>
                    <a:pt x="884" y="406"/>
                  </a:lnTo>
                  <a:lnTo>
                    <a:pt x="885" y="406"/>
                  </a:lnTo>
                  <a:lnTo>
                    <a:pt x="885" y="407"/>
                  </a:lnTo>
                  <a:lnTo>
                    <a:pt x="887" y="406"/>
                  </a:lnTo>
                  <a:lnTo>
                    <a:pt x="885" y="406"/>
                  </a:lnTo>
                  <a:lnTo>
                    <a:pt x="887" y="406"/>
                  </a:lnTo>
                  <a:lnTo>
                    <a:pt x="888" y="407"/>
                  </a:lnTo>
                  <a:lnTo>
                    <a:pt x="889" y="407"/>
                  </a:lnTo>
                  <a:lnTo>
                    <a:pt x="891" y="410"/>
                  </a:lnTo>
                  <a:lnTo>
                    <a:pt x="892" y="410"/>
                  </a:lnTo>
                  <a:lnTo>
                    <a:pt x="893" y="410"/>
                  </a:lnTo>
                  <a:lnTo>
                    <a:pt x="895" y="411"/>
                  </a:lnTo>
                  <a:lnTo>
                    <a:pt x="895" y="412"/>
                  </a:lnTo>
                  <a:lnTo>
                    <a:pt x="896" y="412"/>
                  </a:lnTo>
                  <a:lnTo>
                    <a:pt x="897" y="412"/>
                  </a:lnTo>
                  <a:lnTo>
                    <a:pt x="897" y="413"/>
                  </a:lnTo>
                  <a:lnTo>
                    <a:pt x="898" y="413"/>
                  </a:lnTo>
                  <a:lnTo>
                    <a:pt x="898" y="414"/>
                  </a:lnTo>
                  <a:lnTo>
                    <a:pt x="898" y="415"/>
                  </a:lnTo>
                  <a:lnTo>
                    <a:pt x="899" y="415"/>
                  </a:lnTo>
                  <a:lnTo>
                    <a:pt x="899" y="414"/>
                  </a:lnTo>
                  <a:lnTo>
                    <a:pt x="899" y="413"/>
                  </a:lnTo>
                  <a:lnTo>
                    <a:pt x="898" y="413"/>
                  </a:lnTo>
                  <a:lnTo>
                    <a:pt x="898" y="412"/>
                  </a:lnTo>
                  <a:lnTo>
                    <a:pt x="897" y="411"/>
                  </a:lnTo>
                  <a:lnTo>
                    <a:pt x="896" y="411"/>
                  </a:lnTo>
                  <a:lnTo>
                    <a:pt x="895" y="410"/>
                  </a:lnTo>
                  <a:lnTo>
                    <a:pt x="895" y="408"/>
                  </a:lnTo>
                  <a:lnTo>
                    <a:pt x="893" y="408"/>
                  </a:lnTo>
                  <a:lnTo>
                    <a:pt x="892" y="408"/>
                  </a:lnTo>
                  <a:lnTo>
                    <a:pt x="890" y="406"/>
                  </a:lnTo>
                  <a:lnTo>
                    <a:pt x="890" y="405"/>
                  </a:lnTo>
                  <a:lnTo>
                    <a:pt x="889" y="406"/>
                  </a:lnTo>
                  <a:lnTo>
                    <a:pt x="889" y="405"/>
                  </a:lnTo>
                  <a:lnTo>
                    <a:pt x="888" y="405"/>
                  </a:lnTo>
                  <a:lnTo>
                    <a:pt x="887" y="405"/>
                  </a:lnTo>
                  <a:lnTo>
                    <a:pt x="887" y="404"/>
                  </a:lnTo>
                  <a:lnTo>
                    <a:pt x="888" y="404"/>
                  </a:lnTo>
                  <a:lnTo>
                    <a:pt x="888" y="403"/>
                  </a:lnTo>
                  <a:lnTo>
                    <a:pt x="888" y="402"/>
                  </a:lnTo>
                  <a:lnTo>
                    <a:pt x="890" y="402"/>
                  </a:lnTo>
                  <a:lnTo>
                    <a:pt x="891" y="402"/>
                  </a:lnTo>
                  <a:lnTo>
                    <a:pt x="892" y="400"/>
                  </a:lnTo>
                  <a:lnTo>
                    <a:pt x="891" y="400"/>
                  </a:lnTo>
                  <a:lnTo>
                    <a:pt x="888" y="402"/>
                  </a:lnTo>
                  <a:lnTo>
                    <a:pt x="887" y="402"/>
                  </a:lnTo>
                  <a:lnTo>
                    <a:pt x="887" y="400"/>
                  </a:lnTo>
                  <a:lnTo>
                    <a:pt x="888" y="400"/>
                  </a:lnTo>
                  <a:lnTo>
                    <a:pt x="888" y="399"/>
                  </a:lnTo>
                  <a:lnTo>
                    <a:pt x="888" y="398"/>
                  </a:lnTo>
                  <a:lnTo>
                    <a:pt x="887" y="398"/>
                  </a:lnTo>
                  <a:lnTo>
                    <a:pt x="887" y="399"/>
                  </a:lnTo>
                  <a:lnTo>
                    <a:pt x="885" y="400"/>
                  </a:lnTo>
                  <a:lnTo>
                    <a:pt x="885" y="402"/>
                  </a:lnTo>
                  <a:lnTo>
                    <a:pt x="884" y="402"/>
                  </a:lnTo>
                  <a:lnTo>
                    <a:pt x="884" y="403"/>
                  </a:lnTo>
                  <a:lnTo>
                    <a:pt x="884" y="402"/>
                  </a:lnTo>
                  <a:lnTo>
                    <a:pt x="881" y="402"/>
                  </a:lnTo>
                  <a:lnTo>
                    <a:pt x="880" y="400"/>
                  </a:lnTo>
                  <a:lnTo>
                    <a:pt x="879" y="399"/>
                  </a:lnTo>
                  <a:lnTo>
                    <a:pt x="878" y="398"/>
                  </a:lnTo>
                  <a:lnTo>
                    <a:pt x="878" y="397"/>
                  </a:lnTo>
                  <a:lnTo>
                    <a:pt x="876" y="397"/>
                  </a:lnTo>
                  <a:lnTo>
                    <a:pt x="878" y="397"/>
                  </a:lnTo>
                  <a:lnTo>
                    <a:pt x="879" y="396"/>
                  </a:lnTo>
                  <a:lnTo>
                    <a:pt x="878" y="396"/>
                  </a:lnTo>
                  <a:lnTo>
                    <a:pt x="876" y="396"/>
                  </a:lnTo>
                  <a:lnTo>
                    <a:pt x="875" y="394"/>
                  </a:lnTo>
                  <a:lnTo>
                    <a:pt x="875" y="393"/>
                  </a:lnTo>
                  <a:lnTo>
                    <a:pt x="875" y="391"/>
                  </a:lnTo>
                  <a:lnTo>
                    <a:pt x="874" y="391"/>
                  </a:lnTo>
                  <a:lnTo>
                    <a:pt x="874" y="390"/>
                  </a:lnTo>
                  <a:lnTo>
                    <a:pt x="874" y="389"/>
                  </a:lnTo>
                  <a:lnTo>
                    <a:pt x="874" y="388"/>
                  </a:lnTo>
                  <a:lnTo>
                    <a:pt x="874" y="387"/>
                  </a:lnTo>
                  <a:lnTo>
                    <a:pt x="874" y="386"/>
                  </a:lnTo>
                  <a:lnTo>
                    <a:pt x="873" y="386"/>
                  </a:lnTo>
                  <a:lnTo>
                    <a:pt x="873" y="385"/>
                  </a:lnTo>
                  <a:lnTo>
                    <a:pt x="874" y="383"/>
                  </a:lnTo>
                  <a:lnTo>
                    <a:pt x="874" y="382"/>
                  </a:lnTo>
                  <a:lnTo>
                    <a:pt x="874" y="381"/>
                  </a:lnTo>
                  <a:lnTo>
                    <a:pt x="876" y="381"/>
                  </a:lnTo>
                  <a:lnTo>
                    <a:pt x="879" y="382"/>
                  </a:lnTo>
                  <a:lnTo>
                    <a:pt x="882" y="383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6"/>
                  </a:lnTo>
                  <a:lnTo>
                    <a:pt x="891" y="386"/>
                  </a:lnTo>
                  <a:lnTo>
                    <a:pt x="893" y="386"/>
                  </a:lnTo>
                  <a:lnTo>
                    <a:pt x="892" y="385"/>
                  </a:lnTo>
                  <a:lnTo>
                    <a:pt x="890" y="385"/>
                  </a:lnTo>
                  <a:lnTo>
                    <a:pt x="884" y="382"/>
                  </a:lnTo>
                  <a:lnTo>
                    <a:pt x="883" y="382"/>
                  </a:lnTo>
                  <a:lnTo>
                    <a:pt x="881" y="381"/>
                  </a:lnTo>
                  <a:lnTo>
                    <a:pt x="879" y="380"/>
                  </a:lnTo>
                  <a:lnTo>
                    <a:pt x="879" y="379"/>
                  </a:lnTo>
                  <a:lnTo>
                    <a:pt x="878" y="379"/>
                  </a:lnTo>
                  <a:lnTo>
                    <a:pt x="878" y="380"/>
                  </a:lnTo>
                  <a:lnTo>
                    <a:pt x="874" y="380"/>
                  </a:lnTo>
                  <a:lnTo>
                    <a:pt x="874" y="379"/>
                  </a:lnTo>
                  <a:lnTo>
                    <a:pt x="874" y="377"/>
                  </a:lnTo>
                  <a:lnTo>
                    <a:pt x="874" y="375"/>
                  </a:lnTo>
                  <a:lnTo>
                    <a:pt x="875" y="377"/>
                  </a:lnTo>
                  <a:lnTo>
                    <a:pt x="876" y="378"/>
                  </a:lnTo>
                  <a:lnTo>
                    <a:pt x="878" y="378"/>
                  </a:lnTo>
                  <a:lnTo>
                    <a:pt x="876" y="377"/>
                  </a:lnTo>
                  <a:lnTo>
                    <a:pt x="876" y="375"/>
                  </a:lnTo>
                  <a:lnTo>
                    <a:pt x="876" y="374"/>
                  </a:lnTo>
                  <a:lnTo>
                    <a:pt x="879" y="374"/>
                  </a:lnTo>
                  <a:lnTo>
                    <a:pt x="880" y="375"/>
                  </a:lnTo>
                  <a:lnTo>
                    <a:pt x="882" y="375"/>
                  </a:lnTo>
                  <a:lnTo>
                    <a:pt x="885" y="377"/>
                  </a:lnTo>
                  <a:lnTo>
                    <a:pt x="888" y="375"/>
                  </a:lnTo>
                  <a:lnTo>
                    <a:pt x="890" y="375"/>
                  </a:lnTo>
                  <a:lnTo>
                    <a:pt x="892" y="375"/>
                  </a:lnTo>
                  <a:lnTo>
                    <a:pt x="893" y="377"/>
                  </a:lnTo>
                  <a:lnTo>
                    <a:pt x="895" y="377"/>
                  </a:lnTo>
                  <a:lnTo>
                    <a:pt x="892" y="375"/>
                  </a:lnTo>
                  <a:lnTo>
                    <a:pt x="891" y="374"/>
                  </a:lnTo>
                  <a:lnTo>
                    <a:pt x="888" y="375"/>
                  </a:lnTo>
                  <a:lnTo>
                    <a:pt x="887" y="374"/>
                  </a:lnTo>
                  <a:lnTo>
                    <a:pt x="884" y="374"/>
                  </a:lnTo>
                  <a:lnTo>
                    <a:pt x="883" y="374"/>
                  </a:lnTo>
                  <a:lnTo>
                    <a:pt x="878" y="372"/>
                  </a:lnTo>
                  <a:lnTo>
                    <a:pt x="876" y="373"/>
                  </a:lnTo>
                  <a:lnTo>
                    <a:pt x="876" y="372"/>
                  </a:lnTo>
                  <a:lnTo>
                    <a:pt x="875" y="372"/>
                  </a:lnTo>
                  <a:lnTo>
                    <a:pt x="875" y="371"/>
                  </a:lnTo>
                  <a:lnTo>
                    <a:pt x="875" y="370"/>
                  </a:lnTo>
                  <a:lnTo>
                    <a:pt x="875" y="369"/>
                  </a:lnTo>
                  <a:lnTo>
                    <a:pt x="878" y="365"/>
                  </a:lnTo>
                  <a:lnTo>
                    <a:pt x="879" y="365"/>
                  </a:lnTo>
                  <a:lnTo>
                    <a:pt x="879" y="366"/>
                  </a:lnTo>
                  <a:lnTo>
                    <a:pt x="880" y="368"/>
                  </a:lnTo>
                  <a:lnTo>
                    <a:pt x="881" y="368"/>
                  </a:lnTo>
                  <a:lnTo>
                    <a:pt x="881" y="369"/>
                  </a:lnTo>
                  <a:lnTo>
                    <a:pt x="882" y="369"/>
                  </a:lnTo>
                  <a:lnTo>
                    <a:pt x="883" y="370"/>
                  </a:lnTo>
                  <a:lnTo>
                    <a:pt x="884" y="370"/>
                  </a:lnTo>
                  <a:lnTo>
                    <a:pt x="884" y="369"/>
                  </a:lnTo>
                  <a:lnTo>
                    <a:pt x="881" y="368"/>
                  </a:lnTo>
                  <a:lnTo>
                    <a:pt x="881" y="366"/>
                  </a:lnTo>
                  <a:lnTo>
                    <a:pt x="881" y="365"/>
                  </a:lnTo>
                  <a:lnTo>
                    <a:pt x="880" y="365"/>
                  </a:lnTo>
                  <a:lnTo>
                    <a:pt x="880" y="364"/>
                  </a:lnTo>
                  <a:lnTo>
                    <a:pt x="883" y="361"/>
                  </a:lnTo>
                  <a:lnTo>
                    <a:pt x="884" y="361"/>
                  </a:lnTo>
                  <a:lnTo>
                    <a:pt x="889" y="362"/>
                  </a:lnTo>
                  <a:lnTo>
                    <a:pt x="890" y="363"/>
                  </a:lnTo>
                  <a:lnTo>
                    <a:pt x="890" y="364"/>
                  </a:lnTo>
                  <a:lnTo>
                    <a:pt x="891" y="365"/>
                  </a:lnTo>
                  <a:lnTo>
                    <a:pt x="892" y="365"/>
                  </a:lnTo>
                  <a:lnTo>
                    <a:pt x="891" y="364"/>
                  </a:lnTo>
                  <a:lnTo>
                    <a:pt x="891" y="363"/>
                  </a:lnTo>
                  <a:lnTo>
                    <a:pt x="890" y="362"/>
                  </a:lnTo>
                  <a:lnTo>
                    <a:pt x="890" y="361"/>
                  </a:lnTo>
                  <a:lnTo>
                    <a:pt x="885" y="360"/>
                  </a:lnTo>
                  <a:lnTo>
                    <a:pt x="885" y="358"/>
                  </a:lnTo>
                  <a:lnTo>
                    <a:pt x="889" y="355"/>
                  </a:lnTo>
                  <a:lnTo>
                    <a:pt x="890" y="355"/>
                  </a:lnTo>
                  <a:lnTo>
                    <a:pt x="891" y="353"/>
                  </a:lnTo>
                  <a:lnTo>
                    <a:pt x="892" y="352"/>
                  </a:lnTo>
                  <a:lnTo>
                    <a:pt x="893" y="352"/>
                  </a:lnTo>
                  <a:lnTo>
                    <a:pt x="895" y="352"/>
                  </a:lnTo>
                  <a:lnTo>
                    <a:pt x="895" y="350"/>
                  </a:lnTo>
                  <a:lnTo>
                    <a:pt x="896" y="349"/>
                  </a:lnTo>
                  <a:lnTo>
                    <a:pt x="896" y="348"/>
                  </a:lnTo>
                  <a:lnTo>
                    <a:pt x="899" y="348"/>
                  </a:lnTo>
                  <a:lnTo>
                    <a:pt x="904" y="346"/>
                  </a:lnTo>
                  <a:lnTo>
                    <a:pt x="906" y="346"/>
                  </a:lnTo>
                  <a:lnTo>
                    <a:pt x="909" y="346"/>
                  </a:lnTo>
                  <a:lnTo>
                    <a:pt x="910" y="346"/>
                  </a:lnTo>
                  <a:lnTo>
                    <a:pt x="910" y="347"/>
                  </a:lnTo>
                  <a:lnTo>
                    <a:pt x="910" y="348"/>
                  </a:lnTo>
                  <a:lnTo>
                    <a:pt x="912" y="348"/>
                  </a:lnTo>
                  <a:lnTo>
                    <a:pt x="913" y="349"/>
                  </a:lnTo>
                  <a:lnTo>
                    <a:pt x="914" y="350"/>
                  </a:lnTo>
                  <a:lnTo>
                    <a:pt x="915" y="352"/>
                  </a:lnTo>
                  <a:lnTo>
                    <a:pt x="915" y="353"/>
                  </a:lnTo>
                  <a:lnTo>
                    <a:pt x="915" y="354"/>
                  </a:lnTo>
                  <a:lnTo>
                    <a:pt x="916" y="355"/>
                  </a:lnTo>
                  <a:lnTo>
                    <a:pt x="917" y="357"/>
                  </a:lnTo>
                  <a:lnTo>
                    <a:pt x="917" y="358"/>
                  </a:lnTo>
                  <a:lnTo>
                    <a:pt x="917" y="360"/>
                  </a:lnTo>
                  <a:lnTo>
                    <a:pt x="918" y="361"/>
                  </a:lnTo>
                  <a:lnTo>
                    <a:pt x="925" y="362"/>
                  </a:lnTo>
                  <a:lnTo>
                    <a:pt x="925" y="363"/>
                  </a:lnTo>
                  <a:lnTo>
                    <a:pt x="926" y="363"/>
                  </a:lnTo>
                  <a:lnTo>
                    <a:pt x="926" y="364"/>
                  </a:lnTo>
                  <a:lnTo>
                    <a:pt x="926" y="365"/>
                  </a:lnTo>
                  <a:lnTo>
                    <a:pt x="926" y="366"/>
                  </a:lnTo>
                  <a:lnTo>
                    <a:pt x="927" y="368"/>
                  </a:lnTo>
                  <a:lnTo>
                    <a:pt x="926" y="369"/>
                  </a:lnTo>
                  <a:lnTo>
                    <a:pt x="927" y="369"/>
                  </a:lnTo>
                  <a:lnTo>
                    <a:pt x="927" y="370"/>
                  </a:lnTo>
                  <a:lnTo>
                    <a:pt x="927" y="371"/>
                  </a:lnTo>
                  <a:lnTo>
                    <a:pt x="928" y="371"/>
                  </a:lnTo>
                  <a:lnTo>
                    <a:pt x="928" y="372"/>
                  </a:lnTo>
                  <a:lnTo>
                    <a:pt x="930" y="373"/>
                  </a:lnTo>
                  <a:lnTo>
                    <a:pt x="931" y="373"/>
                  </a:lnTo>
                  <a:lnTo>
                    <a:pt x="932" y="373"/>
                  </a:lnTo>
                  <a:lnTo>
                    <a:pt x="933" y="374"/>
                  </a:lnTo>
                  <a:lnTo>
                    <a:pt x="933" y="375"/>
                  </a:lnTo>
                  <a:lnTo>
                    <a:pt x="934" y="375"/>
                  </a:lnTo>
                  <a:lnTo>
                    <a:pt x="934" y="377"/>
                  </a:lnTo>
                  <a:lnTo>
                    <a:pt x="933" y="378"/>
                  </a:lnTo>
                  <a:lnTo>
                    <a:pt x="933" y="379"/>
                  </a:lnTo>
                  <a:lnTo>
                    <a:pt x="932" y="380"/>
                  </a:lnTo>
                  <a:lnTo>
                    <a:pt x="932" y="381"/>
                  </a:lnTo>
                  <a:lnTo>
                    <a:pt x="933" y="382"/>
                  </a:lnTo>
                  <a:lnTo>
                    <a:pt x="931" y="385"/>
                  </a:lnTo>
                  <a:lnTo>
                    <a:pt x="930" y="388"/>
                  </a:lnTo>
                  <a:lnTo>
                    <a:pt x="930" y="390"/>
                  </a:lnTo>
                  <a:lnTo>
                    <a:pt x="930" y="391"/>
                  </a:lnTo>
                  <a:lnTo>
                    <a:pt x="930" y="393"/>
                  </a:lnTo>
                  <a:lnTo>
                    <a:pt x="928" y="393"/>
                  </a:lnTo>
                  <a:lnTo>
                    <a:pt x="928" y="394"/>
                  </a:lnTo>
                  <a:lnTo>
                    <a:pt x="928" y="395"/>
                  </a:lnTo>
                  <a:lnTo>
                    <a:pt x="927" y="397"/>
                  </a:lnTo>
                  <a:lnTo>
                    <a:pt x="928" y="396"/>
                  </a:lnTo>
                  <a:lnTo>
                    <a:pt x="931" y="388"/>
                  </a:lnTo>
                  <a:lnTo>
                    <a:pt x="932" y="388"/>
                  </a:lnTo>
                  <a:lnTo>
                    <a:pt x="932" y="387"/>
                  </a:lnTo>
                  <a:lnTo>
                    <a:pt x="933" y="385"/>
                  </a:lnTo>
                  <a:lnTo>
                    <a:pt x="934" y="385"/>
                  </a:lnTo>
                  <a:lnTo>
                    <a:pt x="934" y="386"/>
                  </a:lnTo>
                  <a:lnTo>
                    <a:pt x="934" y="387"/>
                  </a:lnTo>
                  <a:lnTo>
                    <a:pt x="935" y="387"/>
                  </a:lnTo>
                  <a:lnTo>
                    <a:pt x="935" y="388"/>
                  </a:lnTo>
                  <a:lnTo>
                    <a:pt x="935" y="389"/>
                  </a:lnTo>
                  <a:lnTo>
                    <a:pt x="934" y="390"/>
                  </a:lnTo>
                  <a:lnTo>
                    <a:pt x="934" y="393"/>
                  </a:lnTo>
                  <a:lnTo>
                    <a:pt x="933" y="395"/>
                  </a:lnTo>
                  <a:lnTo>
                    <a:pt x="933" y="396"/>
                  </a:lnTo>
                  <a:lnTo>
                    <a:pt x="934" y="396"/>
                  </a:lnTo>
                  <a:lnTo>
                    <a:pt x="934" y="397"/>
                  </a:lnTo>
                  <a:lnTo>
                    <a:pt x="932" y="397"/>
                  </a:lnTo>
                  <a:lnTo>
                    <a:pt x="935" y="398"/>
                  </a:lnTo>
                  <a:lnTo>
                    <a:pt x="936" y="398"/>
                  </a:lnTo>
                  <a:lnTo>
                    <a:pt x="938" y="399"/>
                  </a:lnTo>
                  <a:lnTo>
                    <a:pt x="939" y="399"/>
                  </a:lnTo>
                  <a:lnTo>
                    <a:pt x="939" y="400"/>
                  </a:lnTo>
                  <a:lnTo>
                    <a:pt x="938" y="400"/>
                  </a:lnTo>
                  <a:lnTo>
                    <a:pt x="936" y="399"/>
                  </a:lnTo>
                  <a:lnTo>
                    <a:pt x="933" y="400"/>
                  </a:lnTo>
                  <a:lnTo>
                    <a:pt x="933" y="402"/>
                  </a:lnTo>
                  <a:lnTo>
                    <a:pt x="934" y="402"/>
                  </a:lnTo>
                  <a:lnTo>
                    <a:pt x="933" y="402"/>
                  </a:lnTo>
                  <a:lnTo>
                    <a:pt x="933" y="403"/>
                  </a:lnTo>
                  <a:lnTo>
                    <a:pt x="934" y="403"/>
                  </a:lnTo>
                  <a:lnTo>
                    <a:pt x="935" y="402"/>
                  </a:lnTo>
                  <a:lnTo>
                    <a:pt x="936" y="402"/>
                  </a:lnTo>
                  <a:lnTo>
                    <a:pt x="936" y="403"/>
                  </a:lnTo>
                  <a:lnTo>
                    <a:pt x="936" y="404"/>
                  </a:lnTo>
                  <a:lnTo>
                    <a:pt x="936" y="405"/>
                  </a:lnTo>
                  <a:lnTo>
                    <a:pt x="936" y="406"/>
                  </a:lnTo>
                  <a:lnTo>
                    <a:pt x="936" y="407"/>
                  </a:lnTo>
                  <a:lnTo>
                    <a:pt x="935" y="407"/>
                  </a:lnTo>
                  <a:lnTo>
                    <a:pt x="938" y="406"/>
                  </a:lnTo>
                  <a:lnTo>
                    <a:pt x="938" y="405"/>
                  </a:lnTo>
                  <a:lnTo>
                    <a:pt x="938" y="404"/>
                  </a:lnTo>
                  <a:lnTo>
                    <a:pt x="938" y="403"/>
                  </a:lnTo>
                  <a:lnTo>
                    <a:pt x="939" y="402"/>
                  </a:lnTo>
                  <a:lnTo>
                    <a:pt x="940" y="402"/>
                  </a:lnTo>
                  <a:lnTo>
                    <a:pt x="940" y="400"/>
                  </a:lnTo>
                  <a:lnTo>
                    <a:pt x="941" y="400"/>
                  </a:lnTo>
                  <a:lnTo>
                    <a:pt x="941" y="399"/>
                  </a:lnTo>
                  <a:lnTo>
                    <a:pt x="940" y="398"/>
                  </a:lnTo>
                  <a:lnTo>
                    <a:pt x="939" y="397"/>
                  </a:lnTo>
                  <a:lnTo>
                    <a:pt x="938" y="396"/>
                  </a:lnTo>
                  <a:lnTo>
                    <a:pt x="939" y="396"/>
                  </a:lnTo>
                  <a:lnTo>
                    <a:pt x="939" y="395"/>
                  </a:lnTo>
                  <a:lnTo>
                    <a:pt x="939" y="396"/>
                  </a:lnTo>
                  <a:lnTo>
                    <a:pt x="940" y="396"/>
                  </a:lnTo>
                  <a:lnTo>
                    <a:pt x="940" y="395"/>
                  </a:lnTo>
                  <a:lnTo>
                    <a:pt x="941" y="395"/>
                  </a:lnTo>
                  <a:lnTo>
                    <a:pt x="940" y="394"/>
                  </a:lnTo>
                  <a:lnTo>
                    <a:pt x="939" y="393"/>
                  </a:lnTo>
                  <a:lnTo>
                    <a:pt x="939" y="391"/>
                  </a:lnTo>
                  <a:lnTo>
                    <a:pt x="940" y="391"/>
                  </a:lnTo>
                  <a:lnTo>
                    <a:pt x="941" y="391"/>
                  </a:lnTo>
                  <a:lnTo>
                    <a:pt x="942" y="394"/>
                  </a:lnTo>
                  <a:lnTo>
                    <a:pt x="943" y="394"/>
                  </a:lnTo>
                  <a:lnTo>
                    <a:pt x="943" y="395"/>
                  </a:lnTo>
                  <a:lnTo>
                    <a:pt x="944" y="395"/>
                  </a:lnTo>
                  <a:lnTo>
                    <a:pt x="948" y="395"/>
                  </a:lnTo>
                  <a:lnTo>
                    <a:pt x="947" y="395"/>
                  </a:lnTo>
                  <a:lnTo>
                    <a:pt x="945" y="395"/>
                  </a:lnTo>
                  <a:lnTo>
                    <a:pt x="944" y="394"/>
                  </a:lnTo>
                  <a:lnTo>
                    <a:pt x="942" y="393"/>
                  </a:lnTo>
                  <a:lnTo>
                    <a:pt x="942" y="391"/>
                  </a:lnTo>
                  <a:lnTo>
                    <a:pt x="940" y="390"/>
                  </a:lnTo>
                  <a:lnTo>
                    <a:pt x="940" y="389"/>
                  </a:lnTo>
                  <a:lnTo>
                    <a:pt x="940" y="387"/>
                  </a:lnTo>
                  <a:lnTo>
                    <a:pt x="941" y="387"/>
                  </a:lnTo>
                  <a:lnTo>
                    <a:pt x="942" y="386"/>
                  </a:lnTo>
                  <a:lnTo>
                    <a:pt x="942" y="385"/>
                  </a:lnTo>
                  <a:lnTo>
                    <a:pt x="941" y="383"/>
                  </a:lnTo>
                  <a:lnTo>
                    <a:pt x="941" y="382"/>
                  </a:lnTo>
                  <a:lnTo>
                    <a:pt x="942" y="382"/>
                  </a:lnTo>
                  <a:lnTo>
                    <a:pt x="942" y="383"/>
                  </a:lnTo>
                  <a:lnTo>
                    <a:pt x="943" y="383"/>
                  </a:lnTo>
                  <a:lnTo>
                    <a:pt x="943" y="385"/>
                  </a:lnTo>
                  <a:lnTo>
                    <a:pt x="943" y="386"/>
                  </a:lnTo>
                  <a:lnTo>
                    <a:pt x="945" y="387"/>
                  </a:lnTo>
                  <a:lnTo>
                    <a:pt x="944" y="387"/>
                  </a:lnTo>
                  <a:lnTo>
                    <a:pt x="945" y="387"/>
                  </a:lnTo>
                  <a:lnTo>
                    <a:pt x="945" y="388"/>
                  </a:lnTo>
                  <a:lnTo>
                    <a:pt x="945" y="389"/>
                  </a:lnTo>
                  <a:lnTo>
                    <a:pt x="947" y="389"/>
                  </a:lnTo>
                  <a:lnTo>
                    <a:pt x="945" y="389"/>
                  </a:lnTo>
                  <a:lnTo>
                    <a:pt x="945" y="390"/>
                  </a:lnTo>
                  <a:lnTo>
                    <a:pt x="945" y="391"/>
                  </a:lnTo>
                  <a:lnTo>
                    <a:pt x="945" y="393"/>
                  </a:lnTo>
                  <a:lnTo>
                    <a:pt x="947" y="393"/>
                  </a:lnTo>
                  <a:lnTo>
                    <a:pt x="945" y="391"/>
                  </a:lnTo>
                  <a:lnTo>
                    <a:pt x="947" y="391"/>
                  </a:lnTo>
                  <a:lnTo>
                    <a:pt x="947" y="390"/>
                  </a:lnTo>
                  <a:lnTo>
                    <a:pt x="948" y="390"/>
                  </a:lnTo>
                  <a:lnTo>
                    <a:pt x="949" y="391"/>
                  </a:lnTo>
                  <a:lnTo>
                    <a:pt x="949" y="393"/>
                  </a:lnTo>
                  <a:lnTo>
                    <a:pt x="949" y="391"/>
                  </a:lnTo>
                  <a:lnTo>
                    <a:pt x="949" y="390"/>
                  </a:lnTo>
                  <a:lnTo>
                    <a:pt x="948" y="390"/>
                  </a:lnTo>
                  <a:lnTo>
                    <a:pt x="948" y="389"/>
                  </a:lnTo>
                  <a:lnTo>
                    <a:pt x="947" y="389"/>
                  </a:lnTo>
                  <a:lnTo>
                    <a:pt x="948" y="389"/>
                  </a:lnTo>
                  <a:lnTo>
                    <a:pt x="948" y="388"/>
                  </a:lnTo>
                  <a:lnTo>
                    <a:pt x="948" y="387"/>
                  </a:lnTo>
                  <a:lnTo>
                    <a:pt x="948" y="386"/>
                  </a:lnTo>
                  <a:lnTo>
                    <a:pt x="948" y="385"/>
                  </a:lnTo>
                  <a:lnTo>
                    <a:pt x="949" y="385"/>
                  </a:lnTo>
                  <a:lnTo>
                    <a:pt x="951" y="386"/>
                  </a:lnTo>
                  <a:lnTo>
                    <a:pt x="952" y="387"/>
                  </a:lnTo>
                  <a:lnTo>
                    <a:pt x="952" y="388"/>
                  </a:lnTo>
                  <a:lnTo>
                    <a:pt x="953" y="388"/>
                  </a:lnTo>
                  <a:lnTo>
                    <a:pt x="953" y="389"/>
                  </a:lnTo>
                  <a:lnTo>
                    <a:pt x="955" y="389"/>
                  </a:lnTo>
                  <a:lnTo>
                    <a:pt x="955" y="390"/>
                  </a:lnTo>
                  <a:lnTo>
                    <a:pt x="955" y="391"/>
                  </a:lnTo>
                  <a:lnTo>
                    <a:pt x="955" y="393"/>
                  </a:lnTo>
                  <a:lnTo>
                    <a:pt x="956" y="394"/>
                  </a:lnTo>
                  <a:lnTo>
                    <a:pt x="956" y="395"/>
                  </a:lnTo>
                  <a:lnTo>
                    <a:pt x="956" y="396"/>
                  </a:lnTo>
                  <a:lnTo>
                    <a:pt x="955" y="397"/>
                  </a:lnTo>
                  <a:lnTo>
                    <a:pt x="956" y="398"/>
                  </a:lnTo>
                  <a:lnTo>
                    <a:pt x="955" y="398"/>
                  </a:lnTo>
                  <a:lnTo>
                    <a:pt x="955" y="399"/>
                  </a:lnTo>
                  <a:lnTo>
                    <a:pt x="956" y="399"/>
                  </a:lnTo>
                  <a:lnTo>
                    <a:pt x="956" y="398"/>
                  </a:lnTo>
                  <a:lnTo>
                    <a:pt x="957" y="398"/>
                  </a:lnTo>
                  <a:lnTo>
                    <a:pt x="961" y="399"/>
                  </a:lnTo>
                  <a:lnTo>
                    <a:pt x="964" y="400"/>
                  </a:lnTo>
                  <a:lnTo>
                    <a:pt x="964" y="399"/>
                  </a:lnTo>
                  <a:lnTo>
                    <a:pt x="962" y="399"/>
                  </a:lnTo>
                  <a:lnTo>
                    <a:pt x="962" y="398"/>
                  </a:lnTo>
                  <a:lnTo>
                    <a:pt x="961" y="398"/>
                  </a:lnTo>
                  <a:lnTo>
                    <a:pt x="960" y="398"/>
                  </a:lnTo>
                  <a:lnTo>
                    <a:pt x="959" y="398"/>
                  </a:lnTo>
                  <a:lnTo>
                    <a:pt x="959" y="397"/>
                  </a:lnTo>
                  <a:lnTo>
                    <a:pt x="958" y="397"/>
                  </a:lnTo>
                  <a:lnTo>
                    <a:pt x="958" y="396"/>
                  </a:lnTo>
                  <a:lnTo>
                    <a:pt x="957" y="396"/>
                  </a:lnTo>
                  <a:lnTo>
                    <a:pt x="958" y="395"/>
                  </a:lnTo>
                  <a:lnTo>
                    <a:pt x="957" y="395"/>
                  </a:lnTo>
                  <a:lnTo>
                    <a:pt x="957" y="394"/>
                  </a:lnTo>
                  <a:lnTo>
                    <a:pt x="957" y="393"/>
                  </a:lnTo>
                  <a:lnTo>
                    <a:pt x="957" y="391"/>
                  </a:lnTo>
                  <a:lnTo>
                    <a:pt x="956" y="391"/>
                  </a:lnTo>
                  <a:lnTo>
                    <a:pt x="957" y="391"/>
                  </a:lnTo>
                  <a:lnTo>
                    <a:pt x="961" y="393"/>
                  </a:lnTo>
                  <a:lnTo>
                    <a:pt x="962" y="394"/>
                  </a:lnTo>
                  <a:lnTo>
                    <a:pt x="964" y="396"/>
                  </a:lnTo>
                  <a:lnTo>
                    <a:pt x="965" y="397"/>
                  </a:lnTo>
                  <a:lnTo>
                    <a:pt x="968" y="400"/>
                  </a:lnTo>
                  <a:lnTo>
                    <a:pt x="969" y="400"/>
                  </a:lnTo>
                  <a:lnTo>
                    <a:pt x="970" y="402"/>
                  </a:lnTo>
                  <a:lnTo>
                    <a:pt x="971" y="402"/>
                  </a:lnTo>
                  <a:lnTo>
                    <a:pt x="970" y="400"/>
                  </a:lnTo>
                  <a:lnTo>
                    <a:pt x="969" y="400"/>
                  </a:lnTo>
                  <a:lnTo>
                    <a:pt x="968" y="399"/>
                  </a:lnTo>
                  <a:lnTo>
                    <a:pt x="967" y="398"/>
                  </a:lnTo>
                  <a:lnTo>
                    <a:pt x="966" y="398"/>
                  </a:lnTo>
                  <a:lnTo>
                    <a:pt x="966" y="397"/>
                  </a:lnTo>
                  <a:lnTo>
                    <a:pt x="965" y="397"/>
                  </a:lnTo>
                  <a:lnTo>
                    <a:pt x="966" y="396"/>
                  </a:lnTo>
                  <a:lnTo>
                    <a:pt x="967" y="396"/>
                  </a:lnTo>
                  <a:lnTo>
                    <a:pt x="968" y="397"/>
                  </a:lnTo>
                  <a:lnTo>
                    <a:pt x="969" y="397"/>
                  </a:lnTo>
                  <a:lnTo>
                    <a:pt x="969" y="398"/>
                  </a:lnTo>
                  <a:lnTo>
                    <a:pt x="970" y="399"/>
                  </a:lnTo>
                  <a:lnTo>
                    <a:pt x="971" y="399"/>
                  </a:lnTo>
                  <a:lnTo>
                    <a:pt x="973" y="400"/>
                  </a:lnTo>
                  <a:lnTo>
                    <a:pt x="974" y="400"/>
                  </a:lnTo>
                  <a:lnTo>
                    <a:pt x="974" y="402"/>
                  </a:lnTo>
                  <a:lnTo>
                    <a:pt x="974" y="400"/>
                  </a:lnTo>
                  <a:lnTo>
                    <a:pt x="974" y="399"/>
                  </a:lnTo>
                  <a:lnTo>
                    <a:pt x="973" y="399"/>
                  </a:lnTo>
                  <a:lnTo>
                    <a:pt x="971" y="399"/>
                  </a:lnTo>
                  <a:lnTo>
                    <a:pt x="970" y="398"/>
                  </a:lnTo>
                  <a:lnTo>
                    <a:pt x="969" y="397"/>
                  </a:lnTo>
                  <a:lnTo>
                    <a:pt x="968" y="396"/>
                  </a:lnTo>
                  <a:lnTo>
                    <a:pt x="967" y="396"/>
                  </a:lnTo>
                  <a:lnTo>
                    <a:pt x="967" y="395"/>
                  </a:lnTo>
                  <a:lnTo>
                    <a:pt x="966" y="395"/>
                  </a:lnTo>
                  <a:lnTo>
                    <a:pt x="966" y="396"/>
                  </a:lnTo>
                  <a:lnTo>
                    <a:pt x="965" y="396"/>
                  </a:lnTo>
                  <a:lnTo>
                    <a:pt x="964" y="395"/>
                  </a:lnTo>
                  <a:lnTo>
                    <a:pt x="964" y="394"/>
                  </a:lnTo>
                  <a:lnTo>
                    <a:pt x="964" y="393"/>
                  </a:lnTo>
                  <a:lnTo>
                    <a:pt x="962" y="393"/>
                  </a:lnTo>
                  <a:lnTo>
                    <a:pt x="962" y="391"/>
                  </a:lnTo>
                  <a:lnTo>
                    <a:pt x="961" y="391"/>
                  </a:lnTo>
                  <a:lnTo>
                    <a:pt x="960" y="391"/>
                  </a:lnTo>
                  <a:lnTo>
                    <a:pt x="959" y="390"/>
                  </a:lnTo>
                  <a:lnTo>
                    <a:pt x="958" y="390"/>
                  </a:lnTo>
                  <a:lnTo>
                    <a:pt x="956" y="389"/>
                  </a:lnTo>
                  <a:lnTo>
                    <a:pt x="956" y="388"/>
                  </a:lnTo>
                  <a:lnTo>
                    <a:pt x="956" y="387"/>
                  </a:lnTo>
                  <a:lnTo>
                    <a:pt x="956" y="386"/>
                  </a:lnTo>
                  <a:lnTo>
                    <a:pt x="955" y="386"/>
                  </a:lnTo>
                  <a:lnTo>
                    <a:pt x="955" y="385"/>
                  </a:lnTo>
                  <a:lnTo>
                    <a:pt x="956" y="385"/>
                  </a:lnTo>
                  <a:lnTo>
                    <a:pt x="957" y="385"/>
                  </a:lnTo>
                  <a:lnTo>
                    <a:pt x="957" y="383"/>
                  </a:lnTo>
                  <a:lnTo>
                    <a:pt x="958" y="383"/>
                  </a:lnTo>
                  <a:lnTo>
                    <a:pt x="958" y="385"/>
                  </a:lnTo>
                  <a:lnTo>
                    <a:pt x="958" y="386"/>
                  </a:lnTo>
                  <a:lnTo>
                    <a:pt x="959" y="387"/>
                  </a:lnTo>
                  <a:lnTo>
                    <a:pt x="959" y="388"/>
                  </a:lnTo>
                  <a:lnTo>
                    <a:pt x="960" y="388"/>
                  </a:lnTo>
                  <a:lnTo>
                    <a:pt x="960" y="389"/>
                  </a:lnTo>
                  <a:lnTo>
                    <a:pt x="961" y="389"/>
                  </a:lnTo>
                  <a:lnTo>
                    <a:pt x="960" y="388"/>
                  </a:lnTo>
                  <a:lnTo>
                    <a:pt x="959" y="387"/>
                  </a:lnTo>
                  <a:lnTo>
                    <a:pt x="959" y="386"/>
                  </a:lnTo>
                  <a:lnTo>
                    <a:pt x="959" y="385"/>
                  </a:lnTo>
                  <a:lnTo>
                    <a:pt x="964" y="385"/>
                  </a:lnTo>
                  <a:lnTo>
                    <a:pt x="965" y="385"/>
                  </a:lnTo>
                  <a:lnTo>
                    <a:pt x="965" y="386"/>
                  </a:lnTo>
                  <a:lnTo>
                    <a:pt x="965" y="385"/>
                  </a:lnTo>
                  <a:lnTo>
                    <a:pt x="966" y="385"/>
                  </a:lnTo>
                  <a:lnTo>
                    <a:pt x="967" y="385"/>
                  </a:lnTo>
                  <a:lnTo>
                    <a:pt x="968" y="386"/>
                  </a:lnTo>
                  <a:lnTo>
                    <a:pt x="969" y="386"/>
                  </a:lnTo>
                  <a:lnTo>
                    <a:pt x="969" y="387"/>
                  </a:lnTo>
                  <a:lnTo>
                    <a:pt x="970" y="387"/>
                  </a:lnTo>
                  <a:lnTo>
                    <a:pt x="970" y="388"/>
                  </a:lnTo>
                  <a:lnTo>
                    <a:pt x="970" y="389"/>
                  </a:lnTo>
                  <a:lnTo>
                    <a:pt x="970" y="388"/>
                  </a:lnTo>
                  <a:lnTo>
                    <a:pt x="970" y="387"/>
                  </a:lnTo>
                  <a:lnTo>
                    <a:pt x="969" y="387"/>
                  </a:lnTo>
                  <a:lnTo>
                    <a:pt x="970" y="386"/>
                  </a:lnTo>
                  <a:lnTo>
                    <a:pt x="973" y="385"/>
                  </a:lnTo>
                  <a:lnTo>
                    <a:pt x="974" y="385"/>
                  </a:lnTo>
                  <a:lnTo>
                    <a:pt x="975" y="386"/>
                  </a:lnTo>
                  <a:lnTo>
                    <a:pt x="977" y="386"/>
                  </a:lnTo>
                  <a:lnTo>
                    <a:pt x="975" y="385"/>
                  </a:lnTo>
                  <a:lnTo>
                    <a:pt x="974" y="385"/>
                  </a:lnTo>
                  <a:lnTo>
                    <a:pt x="970" y="386"/>
                  </a:lnTo>
                  <a:lnTo>
                    <a:pt x="969" y="385"/>
                  </a:lnTo>
                  <a:lnTo>
                    <a:pt x="968" y="385"/>
                  </a:lnTo>
                  <a:lnTo>
                    <a:pt x="966" y="383"/>
                  </a:lnTo>
                  <a:lnTo>
                    <a:pt x="965" y="383"/>
                  </a:lnTo>
                  <a:lnTo>
                    <a:pt x="964" y="383"/>
                  </a:lnTo>
                  <a:lnTo>
                    <a:pt x="961" y="383"/>
                  </a:lnTo>
                  <a:lnTo>
                    <a:pt x="957" y="381"/>
                  </a:lnTo>
                  <a:lnTo>
                    <a:pt x="956" y="381"/>
                  </a:lnTo>
                  <a:lnTo>
                    <a:pt x="956" y="380"/>
                  </a:lnTo>
                  <a:lnTo>
                    <a:pt x="956" y="379"/>
                  </a:lnTo>
                  <a:lnTo>
                    <a:pt x="956" y="378"/>
                  </a:lnTo>
                  <a:lnTo>
                    <a:pt x="956" y="377"/>
                  </a:lnTo>
                  <a:lnTo>
                    <a:pt x="956" y="375"/>
                  </a:lnTo>
                  <a:lnTo>
                    <a:pt x="956" y="374"/>
                  </a:lnTo>
                  <a:lnTo>
                    <a:pt x="957" y="372"/>
                  </a:lnTo>
                  <a:lnTo>
                    <a:pt x="959" y="371"/>
                  </a:lnTo>
                  <a:lnTo>
                    <a:pt x="959" y="370"/>
                  </a:lnTo>
                  <a:lnTo>
                    <a:pt x="961" y="369"/>
                  </a:lnTo>
                  <a:lnTo>
                    <a:pt x="961" y="368"/>
                  </a:lnTo>
                  <a:lnTo>
                    <a:pt x="962" y="366"/>
                  </a:lnTo>
                  <a:lnTo>
                    <a:pt x="966" y="365"/>
                  </a:lnTo>
                  <a:lnTo>
                    <a:pt x="970" y="364"/>
                  </a:lnTo>
                  <a:lnTo>
                    <a:pt x="971" y="364"/>
                  </a:lnTo>
                  <a:lnTo>
                    <a:pt x="973" y="365"/>
                  </a:lnTo>
                  <a:lnTo>
                    <a:pt x="974" y="366"/>
                  </a:lnTo>
                  <a:lnTo>
                    <a:pt x="974" y="368"/>
                  </a:lnTo>
                  <a:lnTo>
                    <a:pt x="979" y="366"/>
                  </a:lnTo>
                  <a:lnTo>
                    <a:pt x="979" y="368"/>
                  </a:lnTo>
                  <a:lnTo>
                    <a:pt x="981" y="368"/>
                  </a:lnTo>
                  <a:lnTo>
                    <a:pt x="981" y="369"/>
                  </a:lnTo>
                  <a:lnTo>
                    <a:pt x="982" y="370"/>
                  </a:lnTo>
                  <a:lnTo>
                    <a:pt x="982" y="371"/>
                  </a:lnTo>
                  <a:lnTo>
                    <a:pt x="983" y="370"/>
                  </a:lnTo>
                  <a:lnTo>
                    <a:pt x="982" y="369"/>
                  </a:lnTo>
                  <a:lnTo>
                    <a:pt x="982" y="368"/>
                  </a:lnTo>
                  <a:lnTo>
                    <a:pt x="982" y="366"/>
                  </a:lnTo>
                  <a:lnTo>
                    <a:pt x="984" y="365"/>
                  </a:lnTo>
                  <a:lnTo>
                    <a:pt x="986" y="366"/>
                  </a:lnTo>
                  <a:lnTo>
                    <a:pt x="987" y="366"/>
                  </a:lnTo>
                  <a:lnTo>
                    <a:pt x="988" y="366"/>
                  </a:lnTo>
                  <a:lnTo>
                    <a:pt x="992" y="366"/>
                  </a:lnTo>
                  <a:lnTo>
                    <a:pt x="992" y="368"/>
                  </a:lnTo>
                  <a:lnTo>
                    <a:pt x="993" y="369"/>
                  </a:lnTo>
                  <a:lnTo>
                    <a:pt x="995" y="371"/>
                  </a:lnTo>
                  <a:lnTo>
                    <a:pt x="995" y="372"/>
                  </a:lnTo>
                  <a:lnTo>
                    <a:pt x="997" y="373"/>
                  </a:lnTo>
                  <a:lnTo>
                    <a:pt x="997" y="374"/>
                  </a:lnTo>
                  <a:lnTo>
                    <a:pt x="997" y="375"/>
                  </a:lnTo>
                  <a:lnTo>
                    <a:pt x="997" y="377"/>
                  </a:lnTo>
                  <a:lnTo>
                    <a:pt x="996" y="379"/>
                  </a:lnTo>
                  <a:lnTo>
                    <a:pt x="996" y="380"/>
                  </a:lnTo>
                  <a:lnTo>
                    <a:pt x="993" y="380"/>
                  </a:lnTo>
                  <a:lnTo>
                    <a:pt x="992" y="380"/>
                  </a:lnTo>
                  <a:lnTo>
                    <a:pt x="988" y="383"/>
                  </a:lnTo>
                  <a:lnTo>
                    <a:pt x="988" y="385"/>
                  </a:lnTo>
                  <a:lnTo>
                    <a:pt x="988" y="386"/>
                  </a:lnTo>
                  <a:lnTo>
                    <a:pt x="988" y="387"/>
                  </a:lnTo>
                  <a:lnTo>
                    <a:pt x="988" y="388"/>
                  </a:lnTo>
                  <a:lnTo>
                    <a:pt x="987" y="389"/>
                  </a:lnTo>
                  <a:lnTo>
                    <a:pt x="987" y="390"/>
                  </a:lnTo>
                  <a:lnTo>
                    <a:pt x="987" y="391"/>
                  </a:lnTo>
                  <a:lnTo>
                    <a:pt x="987" y="393"/>
                  </a:lnTo>
                  <a:lnTo>
                    <a:pt x="987" y="394"/>
                  </a:lnTo>
                  <a:lnTo>
                    <a:pt x="988" y="393"/>
                  </a:lnTo>
                  <a:lnTo>
                    <a:pt x="988" y="390"/>
                  </a:lnTo>
                  <a:lnTo>
                    <a:pt x="988" y="389"/>
                  </a:lnTo>
                  <a:lnTo>
                    <a:pt x="990" y="388"/>
                  </a:lnTo>
                  <a:lnTo>
                    <a:pt x="990" y="387"/>
                  </a:lnTo>
                  <a:lnTo>
                    <a:pt x="988" y="386"/>
                  </a:lnTo>
                  <a:lnTo>
                    <a:pt x="988" y="385"/>
                  </a:lnTo>
                  <a:lnTo>
                    <a:pt x="990" y="385"/>
                  </a:lnTo>
                  <a:lnTo>
                    <a:pt x="992" y="381"/>
                  </a:lnTo>
                  <a:lnTo>
                    <a:pt x="993" y="380"/>
                  </a:lnTo>
                  <a:lnTo>
                    <a:pt x="997" y="381"/>
                  </a:lnTo>
                  <a:lnTo>
                    <a:pt x="997" y="382"/>
                  </a:lnTo>
                  <a:lnTo>
                    <a:pt x="995" y="385"/>
                  </a:lnTo>
                  <a:lnTo>
                    <a:pt x="994" y="385"/>
                  </a:lnTo>
                  <a:lnTo>
                    <a:pt x="994" y="386"/>
                  </a:lnTo>
                  <a:lnTo>
                    <a:pt x="995" y="387"/>
                  </a:lnTo>
                  <a:lnTo>
                    <a:pt x="995" y="388"/>
                  </a:lnTo>
                  <a:lnTo>
                    <a:pt x="995" y="389"/>
                  </a:lnTo>
                  <a:lnTo>
                    <a:pt x="995" y="390"/>
                  </a:lnTo>
                  <a:lnTo>
                    <a:pt x="995" y="391"/>
                  </a:lnTo>
                  <a:lnTo>
                    <a:pt x="995" y="393"/>
                  </a:lnTo>
                  <a:lnTo>
                    <a:pt x="995" y="394"/>
                  </a:lnTo>
                  <a:lnTo>
                    <a:pt x="995" y="396"/>
                  </a:lnTo>
                  <a:lnTo>
                    <a:pt x="994" y="396"/>
                  </a:lnTo>
                  <a:lnTo>
                    <a:pt x="993" y="397"/>
                  </a:lnTo>
                  <a:lnTo>
                    <a:pt x="994" y="397"/>
                  </a:lnTo>
                  <a:lnTo>
                    <a:pt x="994" y="396"/>
                  </a:lnTo>
                  <a:lnTo>
                    <a:pt x="995" y="396"/>
                  </a:lnTo>
                  <a:lnTo>
                    <a:pt x="996" y="396"/>
                  </a:lnTo>
                  <a:lnTo>
                    <a:pt x="996" y="395"/>
                  </a:lnTo>
                  <a:lnTo>
                    <a:pt x="996" y="393"/>
                  </a:lnTo>
                  <a:lnTo>
                    <a:pt x="996" y="391"/>
                  </a:lnTo>
                  <a:lnTo>
                    <a:pt x="996" y="390"/>
                  </a:lnTo>
                  <a:lnTo>
                    <a:pt x="995" y="389"/>
                  </a:lnTo>
                  <a:lnTo>
                    <a:pt x="996" y="388"/>
                  </a:lnTo>
                  <a:lnTo>
                    <a:pt x="995" y="387"/>
                  </a:lnTo>
                  <a:lnTo>
                    <a:pt x="995" y="386"/>
                  </a:lnTo>
                  <a:lnTo>
                    <a:pt x="995" y="385"/>
                  </a:lnTo>
                  <a:lnTo>
                    <a:pt x="997" y="383"/>
                  </a:lnTo>
                  <a:lnTo>
                    <a:pt x="999" y="382"/>
                  </a:lnTo>
                  <a:lnTo>
                    <a:pt x="999" y="381"/>
                  </a:lnTo>
                  <a:lnTo>
                    <a:pt x="999" y="380"/>
                  </a:lnTo>
                  <a:lnTo>
                    <a:pt x="999" y="379"/>
                  </a:lnTo>
                  <a:lnTo>
                    <a:pt x="999" y="378"/>
                  </a:lnTo>
                  <a:lnTo>
                    <a:pt x="1001" y="379"/>
                  </a:lnTo>
                  <a:lnTo>
                    <a:pt x="1003" y="378"/>
                  </a:lnTo>
                  <a:lnTo>
                    <a:pt x="1007" y="377"/>
                  </a:lnTo>
                  <a:lnTo>
                    <a:pt x="1008" y="377"/>
                  </a:lnTo>
                  <a:lnTo>
                    <a:pt x="1009" y="378"/>
                  </a:lnTo>
                  <a:lnTo>
                    <a:pt x="1010" y="379"/>
                  </a:lnTo>
                  <a:lnTo>
                    <a:pt x="1011" y="380"/>
                  </a:lnTo>
                  <a:lnTo>
                    <a:pt x="1011" y="382"/>
                  </a:lnTo>
                  <a:lnTo>
                    <a:pt x="1011" y="383"/>
                  </a:lnTo>
                  <a:lnTo>
                    <a:pt x="1012" y="383"/>
                  </a:lnTo>
                  <a:lnTo>
                    <a:pt x="1012" y="385"/>
                  </a:lnTo>
                  <a:lnTo>
                    <a:pt x="1012" y="386"/>
                  </a:lnTo>
                  <a:lnTo>
                    <a:pt x="1011" y="386"/>
                  </a:lnTo>
                  <a:lnTo>
                    <a:pt x="1010" y="387"/>
                  </a:lnTo>
                  <a:lnTo>
                    <a:pt x="1009" y="387"/>
                  </a:lnTo>
                  <a:lnTo>
                    <a:pt x="1008" y="387"/>
                  </a:lnTo>
                  <a:lnTo>
                    <a:pt x="1009" y="387"/>
                  </a:lnTo>
                  <a:lnTo>
                    <a:pt x="1009" y="388"/>
                  </a:lnTo>
                  <a:lnTo>
                    <a:pt x="1008" y="388"/>
                  </a:lnTo>
                  <a:lnTo>
                    <a:pt x="1008" y="389"/>
                  </a:lnTo>
                  <a:lnTo>
                    <a:pt x="1008" y="390"/>
                  </a:lnTo>
                  <a:lnTo>
                    <a:pt x="1007" y="391"/>
                  </a:lnTo>
                  <a:lnTo>
                    <a:pt x="1007" y="393"/>
                  </a:lnTo>
                  <a:lnTo>
                    <a:pt x="1004" y="393"/>
                  </a:lnTo>
                  <a:lnTo>
                    <a:pt x="1001" y="395"/>
                  </a:lnTo>
                  <a:lnTo>
                    <a:pt x="1004" y="393"/>
                  </a:lnTo>
                  <a:lnTo>
                    <a:pt x="1005" y="393"/>
                  </a:lnTo>
                  <a:lnTo>
                    <a:pt x="1007" y="394"/>
                  </a:lnTo>
                  <a:lnTo>
                    <a:pt x="1007" y="395"/>
                  </a:lnTo>
                  <a:lnTo>
                    <a:pt x="1005" y="397"/>
                  </a:lnTo>
                  <a:lnTo>
                    <a:pt x="1004" y="398"/>
                  </a:lnTo>
                  <a:lnTo>
                    <a:pt x="1003" y="400"/>
                  </a:lnTo>
                  <a:lnTo>
                    <a:pt x="1004" y="399"/>
                  </a:lnTo>
                  <a:lnTo>
                    <a:pt x="1005" y="398"/>
                  </a:lnTo>
                  <a:lnTo>
                    <a:pt x="1007" y="396"/>
                  </a:lnTo>
                  <a:lnTo>
                    <a:pt x="1008" y="395"/>
                  </a:lnTo>
                  <a:lnTo>
                    <a:pt x="1008" y="394"/>
                  </a:lnTo>
                  <a:lnTo>
                    <a:pt x="1008" y="393"/>
                  </a:lnTo>
                  <a:lnTo>
                    <a:pt x="1009" y="391"/>
                  </a:lnTo>
                  <a:lnTo>
                    <a:pt x="1010" y="393"/>
                  </a:lnTo>
                  <a:lnTo>
                    <a:pt x="1010" y="394"/>
                  </a:lnTo>
                  <a:lnTo>
                    <a:pt x="1010" y="395"/>
                  </a:lnTo>
                  <a:lnTo>
                    <a:pt x="1010" y="396"/>
                  </a:lnTo>
                  <a:lnTo>
                    <a:pt x="1010" y="397"/>
                  </a:lnTo>
                  <a:lnTo>
                    <a:pt x="1008" y="398"/>
                  </a:lnTo>
                  <a:lnTo>
                    <a:pt x="1008" y="399"/>
                  </a:lnTo>
                  <a:lnTo>
                    <a:pt x="1007" y="400"/>
                  </a:lnTo>
                  <a:lnTo>
                    <a:pt x="1007" y="402"/>
                  </a:lnTo>
                  <a:lnTo>
                    <a:pt x="1008" y="402"/>
                  </a:lnTo>
                  <a:lnTo>
                    <a:pt x="1008" y="400"/>
                  </a:lnTo>
                  <a:lnTo>
                    <a:pt x="1008" y="399"/>
                  </a:lnTo>
                  <a:lnTo>
                    <a:pt x="1010" y="398"/>
                  </a:lnTo>
                  <a:lnTo>
                    <a:pt x="1010" y="399"/>
                  </a:lnTo>
                  <a:lnTo>
                    <a:pt x="1010" y="400"/>
                  </a:lnTo>
                  <a:lnTo>
                    <a:pt x="1011" y="400"/>
                  </a:lnTo>
                  <a:lnTo>
                    <a:pt x="1012" y="400"/>
                  </a:lnTo>
                  <a:lnTo>
                    <a:pt x="1012" y="402"/>
                  </a:lnTo>
                  <a:lnTo>
                    <a:pt x="1013" y="402"/>
                  </a:lnTo>
                  <a:lnTo>
                    <a:pt x="1013" y="403"/>
                  </a:lnTo>
                  <a:lnTo>
                    <a:pt x="1012" y="403"/>
                  </a:lnTo>
                  <a:lnTo>
                    <a:pt x="1012" y="404"/>
                  </a:lnTo>
                  <a:lnTo>
                    <a:pt x="1013" y="404"/>
                  </a:lnTo>
                  <a:lnTo>
                    <a:pt x="1013" y="405"/>
                  </a:lnTo>
                  <a:lnTo>
                    <a:pt x="1012" y="405"/>
                  </a:lnTo>
                  <a:lnTo>
                    <a:pt x="1012" y="406"/>
                  </a:lnTo>
                  <a:lnTo>
                    <a:pt x="1012" y="407"/>
                  </a:lnTo>
                  <a:lnTo>
                    <a:pt x="1012" y="408"/>
                  </a:lnTo>
                  <a:lnTo>
                    <a:pt x="1012" y="410"/>
                  </a:lnTo>
                  <a:lnTo>
                    <a:pt x="1012" y="411"/>
                  </a:lnTo>
                  <a:lnTo>
                    <a:pt x="1013" y="407"/>
                  </a:lnTo>
                  <a:lnTo>
                    <a:pt x="1013" y="406"/>
                  </a:lnTo>
                  <a:lnTo>
                    <a:pt x="1013" y="405"/>
                  </a:lnTo>
                  <a:lnTo>
                    <a:pt x="1013" y="404"/>
                  </a:lnTo>
                  <a:lnTo>
                    <a:pt x="1014" y="403"/>
                  </a:lnTo>
                  <a:lnTo>
                    <a:pt x="1014" y="402"/>
                  </a:lnTo>
                  <a:lnTo>
                    <a:pt x="1013" y="400"/>
                  </a:lnTo>
                  <a:lnTo>
                    <a:pt x="1012" y="399"/>
                  </a:lnTo>
                  <a:lnTo>
                    <a:pt x="1011" y="398"/>
                  </a:lnTo>
                  <a:lnTo>
                    <a:pt x="1011" y="397"/>
                  </a:lnTo>
                  <a:lnTo>
                    <a:pt x="1011" y="396"/>
                  </a:lnTo>
                  <a:lnTo>
                    <a:pt x="1012" y="396"/>
                  </a:lnTo>
                  <a:lnTo>
                    <a:pt x="1011" y="393"/>
                  </a:lnTo>
                  <a:lnTo>
                    <a:pt x="1011" y="391"/>
                  </a:lnTo>
                  <a:lnTo>
                    <a:pt x="1012" y="391"/>
                  </a:lnTo>
                  <a:lnTo>
                    <a:pt x="1012" y="389"/>
                  </a:lnTo>
                  <a:lnTo>
                    <a:pt x="1014" y="388"/>
                  </a:lnTo>
                  <a:lnTo>
                    <a:pt x="1014" y="389"/>
                  </a:lnTo>
                  <a:lnTo>
                    <a:pt x="1016" y="389"/>
                  </a:lnTo>
                  <a:lnTo>
                    <a:pt x="1016" y="390"/>
                  </a:lnTo>
                  <a:lnTo>
                    <a:pt x="1016" y="391"/>
                  </a:lnTo>
                  <a:lnTo>
                    <a:pt x="1014" y="391"/>
                  </a:lnTo>
                  <a:lnTo>
                    <a:pt x="1014" y="393"/>
                  </a:lnTo>
                  <a:lnTo>
                    <a:pt x="1016" y="394"/>
                  </a:lnTo>
                  <a:lnTo>
                    <a:pt x="1017" y="395"/>
                  </a:lnTo>
                  <a:lnTo>
                    <a:pt x="1016" y="394"/>
                  </a:lnTo>
                  <a:lnTo>
                    <a:pt x="1016" y="393"/>
                  </a:lnTo>
                  <a:lnTo>
                    <a:pt x="1016" y="391"/>
                  </a:lnTo>
                  <a:lnTo>
                    <a:pt x="1016" y="390"/>
                  </a:lnTo>
                  <a:lnTo>
                    <a:pt x="1016" y="389"/>
                  </a:lnTo>
                  <a:lnTo>
                    <a:pt x="1016" y="387"/>
                  </a:lnTo>
                  <a:lnTo>
                    <a:pt x="1017" y="386"/>
                  </a:lnTo>
                  <a:lnTo>
                    <a:pt x="1018" y="385"/>
                  </a:lnTo>
                  <a:lnTo>
                    <a:pt x="1019" y="385"/>
                  </a:lnTo>
                  <a:lnTo>
                    <a:pt x="1019" y="386"/>
                  </a:lnTo>
                  <a:lnTo>
                    <a:pt x="1019" y="387"/>
                  </a:lnTo>
                  <a:lnTo>
                    <a:pt x="1019" y="386"/>
                  </a:lnTo>
                  <a:lnTo>
                    <a:pt x="1019" y="385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20" y="387"/>
                  </a:lnTo>
                  <a:lnTo>
                    <a:pt x="1019" y="389"/>
                  </a:lnTo>
                  <a:lnTo>
                    <a:pt x="1019" y="390"/>
                  </a:lnTo>
                  <a:lnTo>
                    <a:pt x="1020" y="390"/>
                  </a:lnTo>
                  <a:lnTo>
                    <a:pt x="1019" y="390"/>
                  </a:lnTo>
                  <a:lnTo>
                    <a:pt x="1019" y="391"/>
                  </a:lnTo>
                  <a:lnTo>
                    <a:pt x="1019" y="393"/>
                  </a:lnTo>
                  <a:lnTo>
                    <a:pt x="1019" y="394"/>
                  </a:lnTo>
                  <a:lnTo>
                    <a:pt x="1019" y="395"/>
                  </a:lnTo>
                  <a:lnTo>
                    <a:pt x="1019" y="396"/>
                  </a:lnTo>
                  <a:lnTo>
                    <a:pt x="1020" y="396"/>
                  </a:lnTo>
                  <a:lnTo>
                    <a:pt x="1020" y="397"/>
                  </a:lnTo>
                  <a:lnTo>
                    <a:pt x="1019" y="397"/>
                  </a:lnTo>
                  <a:lnTo>
                    <a:pt x="1019" y="398"/>
                  </a:lnTo>
                  <a:lnTo>
                    <a:pt x="1018" y="398"/>
                  </a:lnTo>
                  <a:lnTo>
                    <a:pt x="1018" y="399"/>
                  </a:lnTo>
                  <a:lnTo>
                    <a:pt x="1017" y="399"/>
                  </a:lnTo>
                  <a:lnTo>
                    <a:pt x="1018" y="399"/>
                  </a:lnTo>
                  <a:lnTo>
                    <a:pt x="1018" y="398"/>
                  </a:lnTo>
                  <a:lnTo>
                    <a:pt x="1020" y="397"/>
                  </a:lnTo>
                  <a:lnTo>
                    <a:pt x="1020" y="398"/>
                  </a:lnTo>
                  <a:lnTo>
                    <a:pt x="1020" y="399"/>
                  </a:lnTo>
                  <a:lnTo>
                    <a:pt x="1021" y="400"/>
                  </a:lnTo>
                  <a:lnTo>
                    <a:pt x="1021" y="402"/>
                  </a:lnTo>
                  <a:lnTo>
                    <a:pt x="1020" y="403"/>
                  </a:lnTo>
                  <a:lnTo>
                    <a:pt x="1021" y="403"/>
                  </a:lnTo>
                  <a:lnTo>
                    <a:pt x="1021" y="404"/>
                  </a:lnTo>
                  <a:lnTo>
                    <a:pt x="1021" y="405"/>
                  </a:lnTo>
                  <a:lnTo>
                    <a:pt x="1021" y="406"/>
                  </a:lnTo>
                  <a:lnTo>
                    <a:pt x="1022" y="402"/>
                  </a:lnTo>
                  <a:lnTo>
                    <a:pt x="1022" y="400"/>
                  </a:lnTo>
                  <a:lnTo>
                    <a:pt x="1021" y="400"/>
                  </a:lnTo>
                  <a:lnTo>
                    <a:pt x="1021" y="399"/>
                  </a:lnTo>
                  <a:lnTo>
                    <a:pt x="1021" y="397"/>
                  </a:lnTo>
                  <a:lnTo>
                    <a:pt x="1021" y="396"/>
                  </a:lnTo>
                  <a:lnTo>
                    <a:pt x="1021" y="395"/>
                  </a:lnTo>
                  <a:lnTo>
                    <a:pt x="1020" y="395"/>
                  </a:lnTo>
                  <a:lnTo>
                    <a:pt x="1020" y="394"/>
                  </a:lnTo>
                  <a:lnTo>
                    <a:pt x="1020" y="393"/>
                  </a:lnTo>
                  <a:lnTo>
                    <a:pt x="1021" y="391"/>
                  </a:lnTo>
                  <a:lnTo>
                    <a:pt x="1022" y="391"/>
                  </a:lnTo>
                  <a:lnTo>
                    <a:pt x="1024" y="391"/>
                  </a:lnTo>
                  <a:lnTo>
                    <a:pt x="1024" y="393"/>
                  </a:lnTo>
                  <a:lnTo>
                    <a:pt x="1024" y="394"/>
                  </a:lnTo>
                  <a:lnTo>
                    <a:pt x="1025" y="395"/>
                  </a:lnTo>
                  <a:lnTo>
                    <a:pt x="1025" y="396"/>
                  </a:lnTo>
                  <a:lnTo>
                    <a:pt x="1026" y="397"/>
                  </a:lnTo>
                  <a:lnTo>
                    <a:pt x="1026" y="398"/>
                  </a:lnTo>
                  <a:lnTo>
                    <a:pt x="1026" y="397"/>
                  </a:lnTo>
                  <a:lnTo>
                    <a:pt x="1027" y="397"/>
                  </a:lnTo>
                  <a:lnTo>
                    <a:pt x="1026" y="396"/>
                  </a:lnTo>
                  <a:lnTo>
                    <a:pt x="1026" y="395"/>
                  </a:lnTo>
                  <a:lnTo>
                    <a:pt x="1027" y="395"/>
                  </a:lnTo>
                  <a:lnTo>
                    <a:pt x="1027" y="396"/>
                  </a:lnTo>
                  <a:lnTo>
                    <a:pt x="1028" y="396"/>
                  </a:lnTo>
                  <a:lnTo>
                    <a:pt x="1028" y="397"/>
                  </a:lnTo>
                  <a:lnTo>
                    <a:pt x="1027" y="397"/>
                  </a:lnTo>
                  <a:lnTo>
                    <a:pt x="1027" y="398"/>
                  </a:lnTo>
                  <a:lnTo>
                    <a:pt x="1027" y="399"/>
                  </a:lnTo>
                  <a:lnTo>
                    <a:pt x="1027" y="402"/>
                  </a:lnTo>
                  <a:lnTo>
                    <a:pt x="1027" y="403"/>
                  </a:lnTo>
                  <a:lnTo>
                    <a:pt x="1027" y="404"/>
                  </a:lnTo>
                  <a:lnTo>
                    <a:pt x="1028" y="404"/>
                  </a:lnTo>
                  <a:lnTo>
                    <a:pt x="1028" y="405"/>
                  </a:lnTo>
                  <a:lnTo>
                    <a:pt x="1028" y="406"/>
                  </a:lnTo>
                  <a:lnTo>
                    <a:pt x="1028" y="407"/>
                  </a:lnTo>
                  <a:lnTo>
                    <a:pt x="1029" y="408"/>
                  </a:lnTo>
                  <a:lnTo>
                    <a:pt x="1028" y="410"/>
                  </a:lnTo>
                  <a:lnTo>
                    <a:pt x="1027" y="410"/>
                  </a:lnTo>
                  <a:lnTo>
                    <a:pt x="1028" y="410"/>
                  </a:lnTo>
                  <a:lnTo>
                    <a:pt x="1029" y="408"/>
                  </a:lnTo>
                  <a:lnTo>
                    <a:pt x="1029" y="407"/>
                  </a:lnTo>
                  <a:lnTo>
                    <a:pt x="1029" y="406"/>
                  </a:lnTo>
                  <a:lnTo>
                    <a:pt x="1028" y="406"/>
                  </a:lnTo>
                  <a:lnTo>
                    <a:pt x="1028" y="405"/>
                  </a:lnTo>
                  <a:lnTo>
                    <a:pt x="1028" y="404"/>
                  </a:lnTo>
                  <a:lnTo>
                    <a:pt x="1028" y="403"/>
                  </a:lnTo>
                  <a:lnTo>
                    <a:pt x="1028" y="402"/>
                  </a:lnTo>
                  <a:lnTo>
                    <a:pt x="1028" y="400"/>
                  </a:lnTo>
                  <a:lnTo>
                    <a:pt x="1028" y="399"/>
                  </a:lnTo>
                  <a:lnTo>
                    <a:pt x="1028" y="398"/>
                  </a:lnTo>
                  <a:lnTo>
                    <a:pt x="1029" y="398"/>
                  </a:lnTo>
                  <a:lnTo>
                    <a:pt x="1030" y="398"/>
                  </a:lnTo>
                  <a:lnTo>
                    <a:pt x="1031" y="398"/>
                  </a:lnTo>
                  <a:lnTo>
                    <a:pt x="1033" y="399"/>
                  </a:lnTo>
                  <a:lnTo>
                    <a:pt x="1033" y="398"/>
                  </a:lnTo>
                  <a:lnTo>
                    <a:pt x="1034" y="398"/>
                  </a:lnTo>
                  <a:lnTo>
                    <a:pt x="1034" y="399"/>
                  </a:lnTo>
                  <a:lnTo>
                    <a:pt x="1033" y="400"/>
                  </a:lnTo>
                  <a:lnTo>
                    <a:pt x="1031" y="402"/>
                  </a:lnTo>
                  <a:lnTo>
                    <a:pt x="1033" y="402"/>
                  </a:lnTo>
                  <a:lnTo>
                    <a:pt x="1033" y="403"/>
                  </a:lnTo>
                  <a:lnTo>
                    <a:pt x="1034" y="404"/>
                  </a:lnTo>
                  <a:lnTo>
                    <a:pt x="1034" y="405"/>
                  </a:lnTo>
                  <a:lnTo>
                    <a:pt x="1034" y="406"/>
                  </a:lnTo>
                  <a:lnTo>
                    <a:pt x="1033" y="408"/>
                  </a:lnTo>
                  <a:lnTo>
                    <a:pt x="1034" y="408"/>
                  </a:lnTo>
                  <a:lnTo>
                    <a:pt x="1034" y="410"/>
                  </a:lnTo>
                  <a:lnTo>
                    <a:pt x="1035" y="410"/>
                  </a:lnTo>
                  <a:lnTo>
                    <a:pt x="1034" y="410"/>
                  </a:lnTo>
                  <a:lnTo>
                    <a:pt x="1034" y="408"/>
                  </a:lnTo>
                  <a:lnTo>
                    <a:pt x="1034" y="407"/>
                  </a:lnTo>
                  <a:lnTo>
                    <a:pt x="1034" y="406"/>
                  </a:lnTo>
                  <a:lnTo>
                    <a:pt x="1034" y="405"/>
                  </a:lnTo>
                  <a:lnTo>
                    <a:pt x="1034" y="404"/>
                  </a:lnTo>
                  <a:lnTo>
                    <a:pt x="1034" y="403"/>
                  </a:lnTo>
                  <a:lnTo>
                    <a:pt x="1034" y="402"/>
                  </a:lnTo>
                  <a:lnTo>
                    <a:pt x="1033" y="402"/>
                  </a:lnTo>
                  <a:lnTo>
                    <a:pt x="1033" y="400"/>
                  </a:lnTo>
                  <a:lnTo>
                    <a:pt x="1034" y="400"/>
                  </a:lnTo>
                  <a:lnTo>
                    <a:pt x="1035" y="400"/>
                  </a:lnTo>
                  <a:lnTo>
                    <a:pt x="1035" y="399"/>
                  </a:lnTo>
                  <a:lnTo>
                    <a:pt x="1035" y="398"/>
                  </a:lnTo>
                  <a:lnTo>
                    <a:pt x="1034" y="398"/>
                  </a:lnTo>
                  <a:lnTo>
                    <a:pt x="1034" y="397"/>
                  </a:lnTo>
                  <a:lnTo>
                    <a:pt x="1034" y="396"/>
                  </a:lnTo>
                  <a:lnTo>
                    <a:pt x="1033" y="395"/>
                  </a:lnTo>
                  <a:lnTo>
                    <a:pt x="1033" y="394"/>
                  </a:lnTo>
                  <a:lnTo>
                    <a:pt x="1034" y="393"/>
                  </a:lnTo>
                  <a:lnTo>
                    <a:pt x="1034" y="391"/>
                  </a:lnTo>
                  <a:lnTo>
                    <a:pt x="1033" y="391"/>
                  </a:lnTo>
                  <a:lnTo>
                    <a:pt x="1033" y="390"/>
                  </a:lnTo>
                  <a:lnTo>
                    <a:pt x="1033" y="389"/>
                  </a:lnTo>
                  <a:lnTo>
                    <a:pt x="1034" y="388"/>
                  </a:lnTo>
                  <a:lnTo>
                    <a:pt x="1034" y="387"/>
                  </a:lnTo>
                  <a:lnTo>
                    <a:pt x="1033" y="386"/>
                  </a:lnTo>
                  <a:lnTo>
                    <a:pt x="1033" y="385"/>
                  </a:lnTo>
                  <a:lnTo>
                    <a:pt x="1033" y="383"/>
                  </a:lnTo>
                  <a:lnTo>
                    <a:pt x="1034" y="383"/>
                  </a:lnTo>
                  <a:lnTo>
                    <a:pt x="1037" y="383"/>
                  </a:lnTo>
                  <a:lnTo>
                    <a:pt x="1042" y="383"/>
                  </a:lnTo>
                  <a:lnTo>
                    <a:pt x="1043" y="385"/>
                  </a:lnTo>
                  <a:lnTo>
                    <a:pt x="1046" y="385"/>
                  </a:lnTo>
                  <a:lnTo>
                    <a:pt x="1047" y="385"/>
                  </a:lnTo>
                  <a:lnTo>
                    <a:pt x="1048" y="386"/>
                  </a:lnTo>
                  <a:lnTo>
                    <a:pt x="1050" y="387"/>
                  </a:lnTo>
                  <a:lnTo>
                    <a:pt x="1051" y="387"/>
                  </a:lnTo>
                  <a:lnTo>
                    <a:pt x="1054" y="389"/>
                  </a:lnTo>
                  <a:lnTo>
                    <a:pt x="1055" y="390"/>
                  </a:lnTo>
                  <a:lnTo>
                    <a:pt x="1055" y="391"/>
                  </a:lnTo>
                  <a:lnTo>
                    <a:pt x="1054" y="393"/>
                  </a:lnTo>
                  <a:lnTo>
                    <a:pt x="1054" y="394"/>
                  </a:lnTo>
                  <a:lnTo>
                    <a:pt x="1054" y="395"/>
                  </a:lnTo>
                  <a:lnTo>
                    <a:pt x="1054" y="396"/>
                  </a:lnTo>
                  <a:lnTo>
                    <a:pt x="1055" y="397"/>
                  </a:lnTo>
                  <a:lnTo>
                    <a:pt x="1055" y="398"/>
                  </a:lnTo>
                  <a:lnTo>
                    <a:pt x="1054" y="398"/>
                  </a:lnTo>
                  <a:lnTo>
                    <a:pt x="1053" y="399"/>
                  </a:lnTo>
                  <a:lnTo>
                    <a:pt x="1052" y="398"/>
                  </a:lnTo>
                  <a:lnTo>
                    <a:pt x="1050" y="399"/>
                  </a:lnTo>
                  <a:lnTo>
                    <a:pt x="1048" y="400"/>
                  </a:lnTo>
                  <a:lnTo>
                    <a:pt x="1047" y="400"/>
                  </a:lnTo>
                  <a:lnTo>
                    <a:pt x="1047" y="402"/>
                  </a:lnTo>
                  <a:lnTo>
                    <a:pt x="1047" y="403"/>
                  </a:lnTo>
                  <a:lnTo>
                    <a:pt x="1048" y="403"/>
                  </a:lnTo>
                  <a:lnTo>
                    <a:pt x="1048" y="404"/>
                  </a:lnTo>
                  <a:lnTo>
                    <a:pt x="1048" y="405"/>
                  </a:lnTo>
                  <a:lnTo>
                    <a:pt x="1047" y="406"/>
                  </a:lnTo>
                  <a:lnTo>
                    <a:pt x="1047" y="407"/>
                  </a:lnTo>
                  <a:lnTo>
                    <a:pt x="1047" y="408"/>
                  </a:lnTo>
                  <a:lnTo>
                    <a:pt x="1044" y="413"/>
                  </a:lnTo>
                  <a:lnTo>
                    <a:pt x="1047" y="411"/>
                  </a:lnTo>
                  <a:lnTo>
                    <a:pt x="1048" y="408"/>
                  </a:lnTo>
                  <a:lnTo>
                    <a:pt x="1050" y="410"/>
                  </a:lnTo>
                  <a:lnTo>
                    <a:pt x="1051" y="410"/>
                  </a:lnTo>
                  <a:lnTo>
                    <a:pt x="1051" y="411"/>
                  </a:lnTo>
                  <a:lnTo>
                    <a:pt x="1051" y="412"/>
                  </a:lnTo>
                  <a:lnTo>
                    <a:pt x="1050" y="413"/>
                  </a:lnTo>
                  <a:lnTo>
                    <a:pt x="1051" y="413"/>
                  </a:lnTo>
                  <a:lnTo>
                    <a:pt x="1051" y="414"/>
                  </a:lnTo>
                  <a:lnTo>
                    <a:pt x="1051" y="415"/>
                  </a:lnTo>
                  <a:lnTo>
                    <a:pt x="1050" y="417"/>
                  </a:lnTo>
                  <a:lnTo>
                    <a:pt x="1048" y="417"/>
                  </a:lnTo>
                  <a:lnTo>
                    <a:pt x="1048" y="419"/>
                  </a:lnTo>
                  <a:lnTo>
                    <a:pt x="1050" y="419"/>
                  </a:lnTo>
                  <a:lnTo>
                    <a:pt x="1050" y="417"/>
                  </a:lnTo>
                  <a:lnTo>
                    <a:pt x="1050" y="419"/>
                  </a:lnTo>
                  <a:lnTo>
                    <a:pt x="1050" y="417"/>
                  </a:lnTo>
                  <a:lnTo>
                    <a:pt x="1051" y="416"/>
                  </a:lnTo>
                  <a:lnTo>
                    <a:pt x="1052" y="415"/>
                  </a:lnTo>
                  <a:lnTo>
                    <a:pt x="1052" y="414"/>
                  </a:lnTo>
                  <a:lnTo>
                    <a:pt x="1051" y="413"/>
                  </a:lnTo>
                  <a:lnTo>
                    <a:pt x="1051" y="412"/>
                  </a:lnTo>
                  <a:lnTo>
                    <a:pt x="1054" y="410"/>
                  </a:lnTo>
                  <a:lnTo>
                    <a:pt x="1054" y="408"/>
                  </a:lnTo>
                  <a:lnTo>
                    <a:pt x="1055" y="407"/>
                  </a:lnTo>
                  <a:lnTo>
                    <a:pt x="1056" y="405"/>
                  </a:lnTo>
                  <a:lnTo>
                    <a:pt x="1060" y="404"/>
                  </a:lnTo>
                  <a:lnTo>
                    <a:pt x="1061" y="404"/>
                  </a:lnTo>
                  <a:lnTo>
                    <a:pt x="1060" y="403"/>
                  </a:lnTo>
                  <a:lnTo>
                    <a:pt x="1059" y="403"/>
                  </a:lnTo>
                  <a:lnTo>
                    <a:pt x="1059" y="402"/>
                  </a:lnTo>
                  <a:lnTo>
                    <a:pt x="1059" y="400"/>
                  </a:lnTo>
                  <a:lnTo>
                    <a:pt x="1059" y="399"/>
                  </a:lnTo>
                  <a:lnTo>
                    <a:pt x="1059" y="398"/>
                  </a:lnTo>
                  <a:lnTo>
                    <a:pt x="1060" y="396"/>
                  </a:lnTo>
                  <a:lnTo>
                    <a:pt x="1061" y="394"/>
                  </a:lnTo>
                  <a:lnTo>
                    <a:pt x="1062" y="394"/>
                  </a:lnTo>
                  <a:lnTo>
                    <a:pt x="1063" y="394"/>
                  </a:lnTo>
                  <a:lnTo>
                    <a:pt x="1064" y="395"/>
                  </a:lnTo>
                  <a:lnTo>
                    <a:pt x="1065" y="395"/>
                  </a:lnTo>
                  <a:lnTo>
                    <a:pt x="1065" y="396"/>
                  </a:lnTo>
                  <a:lnTo>
                    <a:pt x="1065" y="397"/>
                  </a:lnTo>
                  <a:lnTo>
                    <a:pt x="1067" y="397"/>
                  </a:lnTo>
                  <a:lnTo>
                    <a:pt x="1068" y="398"/>
                  </a:lnTo>
                  <a:lnTo>
                    <a:pt x="1068" y="399"/>
                  </a:lnTo>
                  <a:lnTo>
                    <a:pt x="1067" y="403"/>
                  </a:lnTo>
                  <a:lnTo>
                    <a:pt x="1067" y="404"/>
                  </a:lnTo>
                  <a:lnTo>
                    <a:pt x="1068" y="404"/>
                  </a:lnTo>
                  <a:lnTo>
                    <a:pt x="1068" y="405"/>
                  </a:lnTo>
                  <a:lnTo>
                    <a:pt x="1068" y="406"/>
                  </a:lnTo>
                  <a:lnTo>
                    <a:pt x="1065" y="410"/>
                  </a:lnTo>
                  <a:lnTo>
                    <a:pt x="1065" y="411"/>
                  </a:lnTo>
                  <a:lnTo>
                    <a:pt x="1065" y="412"/>
                  </a:lnTo>
                  <a:lnTo>
                    <a:pt x="1067" y="412"/>
                  </a:lnTo>
                  <a:lnTo>
                    <a:pt x="1067" y="413"/>
                  </a:lnTo>
                  <a:lnTo>
                    <a:pt x="1065" y="413"/>
                  </a:lnTo>
                  <a:lnTo>
                    <a:pt x="1065" y="414"/>
                  </a:lnTo>
                  <a:lnTo>
                    <a:pt x="1061" y="414"/>
                  </a:lnTo>
                  <a:lnTo>
                    <a:pt x="1061" y="415"/>
                  </a:lnTo>
                  <a:lnTo>
                    <a:pt x="1062" y="415"/>
                  </a:lnTo>
                  <a:lnTo>
                    <a:pt x="1062" y="416"/>
                  </a:lnTo>
                  <a:lnTo>
                    <a:pt x="1061" y="419"/>
                  </a:lnTo>
                  <a:lnTo>
                    <a:pt x="1061" y="420"/>
                  </a:lnTo>
                  <a:lnTo>
                    <a:pt x="1062" y="420"/>
                  </a:lnTo>
                  <a:lnTo>
                    <a:pt x="1062" y="421"/>
                  </a:lnTo>
                  <a:lnTo>
                    <a:pt x="1060" y="421"/>
                  </a:lnTo>
                  <a:lnTo>
                    <a:pt x="1060" y="422"/>
                  </a:lnTo>
                  <a:lnTo>
                    <a:pt x="1061" y="421"/>
                  </a:lnTo>
                  <a:lnTo>
                    <a:pt x="1062" y="421"/>
                  </a:lnTo>
                  <a:lnTo>
                    <a:pt x="1063" y="423"/>
                  </a:lnTo>
                  <a:lnTo>
                    <a:pt x="1063" y="424"/>
                  </a:lnTo>
                  <a:lnTo>
                    <a:pt x="1063" y="425"/>
                  </a:lnTo>
                  <a:lnTo>
                    <a:pt x="1064" y="425"/>
                  </a:lnTo>
                  <a:lnTo>
                    <a:pt x="1064" y="422"/>
                  </a:lnTo>
                  <a:lnTo>
                    <a:pt x="1063" y="422"/>
                  </a:lnTo>
                  <a:lnTo>
                    <a:pt x="1063" y="421"/>
                  </a:lnTo>
                  <a:lnTo>
                    <a:pt x="1063" y="420"/>
                  </a:lnTo>
                  <a:lnTo>
                    <a:pt x="1062" y="420"/>
                  </a:lnTo>
                  <a:lnTo>
                    <a:pt x="1063" y="417"/>
                  </a:lnTo>
                  <a:lnTo>
                    <a:pt x="1063" y="416"/>
                  </a:lnTo>
                  <a:lnTo>
                    <a:pt x="1062" y="415"/>
                  </a:lnTo>
                  <a:lnTo>
                    <a:pt x="1062" y="414"/>
                  </a:lnTo>
                  <a:lnTo>
                    <a:pt x="1063" y="414"/>
                  </a:lnTo>
                  <a:lnTo>
                    <a:pt x="1064" y="414"/>
                  </a:lnTo>
                  <a:lnTo>
                    <a:pt x="1063" y="415"/>
                  </a:lnTo>
                  <a:lnTo>
                    <a:pt x="1064" y="415"/>
                  </a:lnTo>
                  <a:lnTo>
                    <a:pt x="1064" y="414"/>
                  </a:lnTo>
                  <a:lnTo>
                    <a:pt x="1065" y="415"/>
                  </a:lnTo>
                  <a:lnTo>
                    <a:pt x="1067" y="414"/>
                  </a:lnTo>
                  <a:lnTo>
                    <a:pt x="1067" y="415"/>
                  </a:lnTo>
                  <a:lnTo>
                    <a:pt x="1068" y="415"/>
                  </a:lnTo>
                  <a:lnTo>
                    <a:pt x="1068" y="419"/>
                  </a:lnTo>
                  <a:lnTo>
                    <a:pt x="1069" y="420"/>
                  </a:lnTo>
                  <a:lnTo>
                    <a:pt x="1069" y="422"/>
                  </a:lnTo>
                  <a:lnTo>
                    <a:pt x="1069" y="423"/>
                  </a:lnTo>
                  <a:lnTo>
                    <a:pt x="1070" y="423"/>
                  </a:lnTo>
                  <a:lnTo>
                    <a:pt x="1070" y="424"/>
                  </a:lnTo>
                  <a:lnTo>
                    <a:pt x="1070" y="425"/>
                  </a:lnTo>
                  <a:lnTo>
                    <a:pt x="1070" y="427"/>
                  </a:lnTo>
                  <a:lnTo>
                    <a:pt x="1071" y="428"/>
                  </a:lnTo>
                  <a:lnTo>
                    <a:pt x="1070" y="429"/>
                  </a:lnTo>
                  <a:lnTo>
                    <a:pt x="1071" y="429"/>
                  </a:lnTo>
                  <a:lnTo>
                    <a:pt x="1071" y="430"/>
                  </a:lnTo>
                  <a:lnTo>
                    <a:pt x="1071" y="429"/>
                  </a:lnTo>
                  <a:lnTo>
                    <a:pt x="1071" y="430"/>
                  </a:lnTo>
                  <a:lnTo>
                    <a:pt x="1071" y="431"/>
                  </a:lnTo>
                  <a:lnTo>
                    <a:pt x="1071" y="432"/>
                  </a:lnTo>
                  <a:lnTo>
                    <a:pt x="1071" y="433"/>
                  </a:lnTo>
                  <a:lnTo>
                    <a:pt x="1071" y="432"/>
                  </a:lnTo>
                  <a:lnTo>
                    <a:pt x="1071" y="431"/>
                  </a:lnTo>
                  <a:lnTo>
                    <a:pt x="1072" y="429"/>
                  </a:lnTo>
                  <a:lnTo>
                    <a:pt x="1071" y="429"/>
                  </a:lnTo>
                  <a:lnTo>
                    <a:pt x="1071" y="428"/>
                  </a:lnTo>
                  <a:lnTo>
                    <a:pt x="1071" y="427"/>
                  </a:lnTo>
                  <a:lnTo>
                    <a:pt x="1071" y="425"/>
                  </a:lnTo>
                  <a:lnTo>
                    <a:pt x="1071" y="424"/>
                  </a:lnTo>
                  <a:lnTo>
                    <a:pt x="1071" y="423"/>
                  </a:lnTo>
                  <a:lnTo>
                    <a:pt x="1070" y="423"/>
                  </a:lnTo>
                  <a:lnTo>
                    <a:pt x="1070" y="422"/>
                  </a:lnTo>
                  <a:lnTo>
                    <a:pt x="1070" y="421"/>
                  </a:lnTo>
                  <a:lnTo>
                    <a:pt x="1070" y="420"/>
                  </a:lnTo>
                  <a:lnTo>
                    <a:pt x="1070" y="419"/>
                  </a:lnTo>
                  <a:lnTo>
                    <a:pt x="1069" y="417"/>
                  </a:lnTo>
                  <a:lnTo>
                    <a:pt x="1069" y="415"/>
                  </a:lnTo>
                  <a:lnTo>
                    <a:pt x="1069" y="414"/>
                  </a:lnTo>
                  <a:lnTo>
                    <a:pt x="1068" y="414"/>
                  </a:lnTo>
                  <a:lnTo>
                    <a:pt x="1068" y="413"/>
                  </a:lnTo>
                  <a:lnTo>
                    <a:pt x="1068" y="412"/>
                  </a:lnTo>
                  <a:lnTo>
                    <a:pt x="1068" y="411"/>
                  </a:lnTo>
                  <a:lnTo>
                    <a:pt x="1069" y="410"/>
                  </a:lnTo>
                  <a:lnTo>
                    <a:pt x="1070" y="407"/>
                  </a:lnTo>
                  <a:lnTo>
                    <a:pt x="1070" y="406"/>
                  </a:lnTo>
                  <a:lnTo>
                    <a:pt x="1070" y="405"/>
                  </a:lnTo>
                  <a:lnTo>
                    <a:pt x="1071" y="405"/>
                  </a:lnTo>
                  <a:lnTo>
                    <a:pt x="1071" y="404"/>
                  </a:lnTo>
                  <a:lnTo>
                    <a:pt x="1071" y="403"/>
                  </a:lnTo>
                  <a:lnTo>
                    <a:pt x="1073" y="402"/>
                  </a:lnTo>
                  <a:lnTo>
                    <a:pt x="1076" y="397"/>
                  </a:lnTo>
                  <a:lnTo>
                    <a:pt x="1077" y="397"/>
                  </a:lnTo>
                  <a:lnTo>
                    <a:pt x="1077" y="398"/>
                  </a:lnTo>
                  <a:lnTo>
                    <a:pt x="1078" y="398"/>
                  </a:lnTo>
                  <a:lnTo>
                    <a:pt x="1078" y="400"/>
                  </a:lnTo>
                  <a:lnTo>
                    <a:pt x="1077" y="402"/>
                  </a:lnTo>
                  <a:lnTo>
                    <a:pt x="1076" y="406"/>
                  </a:lnTo>
                  <a:lnTo>
                    <a:pt x="1076" y="407"/>
                  </a:lnTo>
                  <a:lnTo>
                    <a:pt x="1073" y="407"/>
                  </a:lnTo>
                  <a:lnTo>
                    <a:pt x="1073" y="408"/>
                  </a:lnTo>
                  <a:lnTo>
                    <a:pt x="1073" y="410"/>
                  </a:lnTo>
                  <a:lnTo>
                    <a:pt x="1074" y="410"/>
                  </a:lnTo>
                  <a:lnTo>
                    <a:pt x="1076" y="411"/>
                  </a:lnTo>
                  <a:lnTo>
                    <a:pt x="1076" y="412"/>
                  </a:lnTo>
                  <a:lnTo>
                    <a:pt x="1076" y="413"/>
                  </a:lnTo>
                  <a:lnTo>
                    <a:pt x="1077" y="412"/>
                  </a:lnTo>
                  <a:lnTo>
                    <a:pt x="1077" y="411"/>
                  </a:lnTo>
                  <a:lnTo>
                    <a:pt x="1076" y="410"/>
                  </a:lnTo>
                  <a:lnTo>
                    <a:pt x="1074" y="408"/>
                  </a:lnTo>
                  <a:lnTo>
                    <a:pt x="1076" y="408"/>
                  </a:lnTo>
                  <a:lnTo>
                    <a:pt x="1077" y="407"/>
                  </a:lnTo>
                  <a:lnTo>
                    <a:pt x="1078" y="407"/>
                  </a:lnTo>
                  <a:lnTo>
                    <a:pt x="1078" y="406"/>
                  </a:lnTo>
                  <a:lnTo>
                    <a:pt x="1079" y="407"/>
                  </a:lnTo>
                  <a:lnTo>
                    <a:pt x="1079" y="406"/>
                  </a:lnTo>
                  <a:lnTo>
                    <a:pt x="1078" y="405"/>
                  </a:lnTo>
                  <a:lnTo>
                    <a:pt x="1079" y="405"/>
                  </a:lnTo>
                  <a:lnTo>
                    <a:pt x="1079" y="404"/>
                  </a:lnTo>
                  <a:lnTo>
                    <a:pt x="1079" y="403"/>
                  </a:lnTo>
                  <a:lnTo>
                    <a:pt x="1080" y="403"/>
                  </a:lnTo>
                  <a:lnTo>
                    <a:pt x="1079" y="403"/>
                  </a:lnTo>
                  <a:lnTo>
                    <a:pt x="1079" y="402"/>
                  </a:lnTo>
                  <a:lnTo>
                    <a:pt x="1080" y="402"/>
                  </a:lnTo>
                  <a:lnTo>
                    <a:pt x="1080" y="403"/>
                  </a:lnTo>
                  <a:lnTo>
                    <a:pt x="1081" y="403"/>
                  </a:lnTo>
                  <a:lnTo>
                    <a:pt x="1081" y="402"/>
                  </a:lnTo>
                  <a:lnTo>
                    <a:pt x="1080" y="400"/>
                  </a:lnTo>
                  <a:lnTo>
                    <a:pt x="1080" y="399"/>
                  </a:lnTo>
                  <a:lnTo>
                    <a:pt x="1081" y="398"/>
                  </a:lnTo>
                  <a:lnTo>
                    <a:pt x="1082" y="397"/>
                  </a:lnTo>
                  <a:lnTo>
                    <a:pt x="1082" y="398"/>
                  </a:lnTo>
                  <a:lnTo>
                    <a:pt x="1083" y="397"/>
                  </a:lnTo>
                  <a:lnTo>
                    <a:pt x="1085" y="397"/>
                  </a:lnTo>
                  <a:lnTo>
                    <a:pt x="1087" y="398"/>
                  </a:lnTo>
                  <a:lnTo>
                    <a:pt x="1093" y="398"/>
                  </a:lnTo>
                  <a:lnTo>
                    <a:pt x="1097" y="398"/>
                  </a:lnTo>
                  <a:lnTo>
                    <a:pt x="1098" y="399"/>
                  </a:lnTo>
                  <a:lnTo>
                    <a:pt x="1099" y="399"/>
                  </a:lnTo>
                  <a:lnTo>
                    <a:pt x="1099" y="400"/>
                  </a:lnTo>
                  <a:lnTo>
                    <a:pt x="1100" y="402"/>
                  </a:lnTo>
                  <a:lnTo>
                    <a:pt x="1099" y="403"/>
                  </a:lnTo>
                  <a:lnTo>
                    <a:pt x="1100" y="404"/>
                  </a:lnTo>
                  <a:lnTo>
                    <a:pt x="1099" y="404"/>
                  </a:lnTo>
                  <a:lnTo>
                    <a:pt x="1100" y="405"/>
                  </a:lnTo>
                  <a:lnTo>
                    <a:pt x="1100" y="406"/>
                  </a:lnTo>
                  <a:lnTo>
                    <a:pt x="1099" y="406"/>
                  </a:lnTo>
                  <a:lnTo>
                    <a:pt x="1098" y="405"/>
                  </a:lnTo>
                  <a:lnTo>
                    <a:pt x="1098" y="404"/>
                  </a:lnTo>
                  <a:lnTo>
                    <a:pt x="1097" y="404"/>
                  </a:lnTo>
                  <a:lnTo>
                    <a:pt x="1097" y="405"/>
                  </a:lnTo>
                  <a:lnTo>
                    <a:pt x="1097" y="406"/>
                  </a:lnTo>
                  <a:lnTo>
                    <a:pt x="1098" y="407"/>
                  </a:lnTo>
                  <a:lnTo>
                    <a:pt x="1098" y="408"/>
                  </a:lnTo>
                  <a:lnTo>
                    <a:pt x="1098" y="410"/>
                  </a:lnTo>
                  <a:lnTo>
                    <a:pt x="1097" y="410"/>
                  </a:lnTo>
                  <a:lnTo>
                    <a:pt x="1097" y="411"/>
                  </a:lnTo>
                  <a:lnTo>
                    <a:pt x="1096" y="412"/>
                  </a:lnTo>
                  <a:lnTo>
                    <a:pt x="1095" y="413"/>
                  </a:lnTo>
                  <a:lnTo>
                    <a:pt x="1094" y="413"/>
                  </a:lnTo>
                  <a:lnTo>
                    <a:pt x="1093" y="414"/>
                  </a:lnTo>
                  <a:lnTo>
                    <a:pt x="1093" y="415"/>
                  </a:lnTo>
                  <a:lnTo>
                    <a:pt x="1091" y="415"/>
                  </a:lnTo>
                  <a:lnTo>
                    <a:pt x="1091" y="416"/>
                  </a:lnTo>
                  <a:lnTo>
                    <a:pt x="1090" y="417"/>
                  </a:lnTo>
                  <a:lnTo>
                    <a:pt x="1089" y="419"/>
                  </a:lnTo>
                  <a:lnTo>
                    <a:pt x="1089" y="420"/>
                  </a:lnTo>
                  <a:lnTo>
                    <a:pt x="1089" y="421"/>
                  </a:lnTo>
                  <a:lnTo>
                    <a:pt x="1089" y="422"/>
                  </a:lnTo>
                  <a:lnTo>
                    <a:pt x="1089" y="423"/>
                  </a:lnTo>
                  <a:lnTo>
                    <a:pt x="1087" y="424"/>
                  </a:lnTo>
                  <a:lnTo>
                    <a:pt x="1087" y="425"/>
                  </a:lnTo>
                  <a:lnTo>
                    <a:pt x="1087" y="427"/>
                  </a:lnTo>
                  <a:lnTo>
                    <a:pt x="1088" y="427"/>
                  </a:lnTo>
                  <a:lnTo>
                    <a:pt x="1088" y="425"/>
                  </a:lnTo>
                  <a:lnTo>
                    <a:pt x="1088" y="424"/>
                  </a:lnTo>
                  <a:lnTo>
                    <a:pt x="1089" y="424"/>
                  </a:lnTo>
                  <a:lnTo>
                    <a:pt x="1090" y="424"/>
                  </a:lnTo>
                  <a:lnTo>
                    <a:pt x="1091" y="425"/>
                  </a:lnTo>
                  <a:lnTo>
                    <a:pt x="1091" y="427"/>
                  </a:lnTo>
                  <a:lnTo>
                    <a:pt x="1089" y="427"/>
                  </a:lnTo>
                  <a:lnTo>
                    <a:pt x="1089" y="428"/>
                  </a:lnTo>
                  <a:lnTo>
                    <a:pt x="1088" y="428"/>
                  </a:lnTo>
                  <a:lnTo>
                    <a:pt x="1088" y="429"/>
                  </a:lnTo>
                  <a:lnTo>
                    <a:pt x="1088" y="430"/>
                  </a:lnTo>
                  <a:lnTo>
                    <a:pt x="1088" y="431"/>
                  </a:lnTo>
                  <a:lnTo>
                    <a:pt x="1088" y="432"/>
                  </a:lnTo>
                  <a:lnTo>
                    <a:pt x="1087" y="432"/>
                  </a:lnTo>
                  <a:lnTo>
                    <a:pt x="1087" y="433"/>
                  </a:lnTo>
                  <a:lnTo>
                    <a:pt x="1087" y="435"/>
                  </a:lnTo>
                  <a:lnTo>
                    <a:pt x="1088" y="433"/>
                  </a:lnTo>
                  <a:lnTo>
                    <a:pt x="1089" y="429"/>
                  </a:lnTo>
                  <a:lnTo>
                    <a:pt x="1089" y="428"/>
                  </a:lnTo>
                  <a:lnTo>
                    <a:pt x="1090" y="428"/>
                  </a:lnTo>
                  <a:lnTo>
                    <a:pt x="1091" y="428"/>
                  </a:lnTo>
                  <a:lnTo>
                    <a:pt x="1093" y="428"/>
                  </a:lnTo>
                  <a:lnTo>
                    <a:pt x="1093" y="427"/>
                  </a:lnTo>
                  <a:lnTo>
                    <a:pt x="1093" y="425"/>
                  </a:lnTo>
                  <a:lnTo>
                    <a:pt x="1093" y="424"/>
                  </a:lnTo>
                  <a:lnTo>
                    <a:pt x="1091" y="424"/>
                  </a:lnTo>
                  <a:lnTo>
                    <a:pt x="1090" y="423"/>
                  </a:lnTo>
                  <a:lnTo>
                    <a:pt x="1090" y="422"/>
                  </a:lnTo>
                  <a:lnTo>
                    <a:pt x="1090" y="421"/>
                  </a:lnTo>
                  <a:lnTo>
                    <a:pt x="1090" y="420"/>
                  </a:lnTo>
                  <a:lnTo>
                    <a:pt x="1095" y="416"/>
                  </a:lnTo>
                  <a:lnTo>
                    <a:pt x="1096" y="416"/>
                  </a:lnTo>
                  <a:lnTo>
                    <a:pt x="1097" y="416"/>
                  </a:lnTo>
                  <a:lnTo>
                    <a:pt x="1097" y="415"/>
                  </a:lnTo>
                  <a:lnTo>
                    <a:pt x="1096" y="415"/>
                  </a:lnTo>
                  <a:lnTo>
                    <a:pt x="1096" y="414"/>
                  </a:lnTo>
                  <a:lnTo>
                    <a:pt x="1097" y="414"/>
                  </a:lnTo>
                  <a:lnTo>
                    <a:pt x="1098" y="414"/>
                  </a:lnTo>
                  <a:lnTo>
                    <a:pt x="1100" y="413"/>
                  </a:lnTo>
                  <a:lnTo>
                    <a:pt x="1102" y="413"/>
                  </a:lnTo>
                  <a:lnTo>
                    <a:pt x="1102" y="414"/>
                  </a:lnTo>
                  <a:lnTo>
                    <a:pt x="1103" y="414"/>
                  </a:lnTo>
                  <a:lnTo>
                    <a:pt x="1102" y="416"/>
                  </a:lnTo>
                  <a:lnTo>
                    <a:pt x="1103" y="416"/>
                  </a:lnTo>
                  <a:lnTo>
                    <a:pt x="1103" y="417"/>
                  </a:lnTo>
                  <a:lnTo>
                    <a:pt x="1103" y="419"/>
                  </a:lnTo>
                  <a:lnTo>
                    <a:pt x="1103" y="420"/>
                  </a:lnTo>
                  <a:lnTo>
                    <a:pt x="1100" y="422"/>
                  </a:lnTo>
                  <a:lnTo>
                    <a:pt x="1100" y="423"/>
                  </a:lnTo>
                  <a:lnTo>
                    <a:pt x="1100" y="424"/>
                  </a:lnTo>
                  <a:lnTo>
                    <a:pt x="1099" y="424"/>
                  </a:lnTo>
                  <a:lnTo>
                    <a:pt x="1099" y="425"/>
                  </a:lnTo>
                  <a:lnTo>
                    <a:pt x="1099" y="427"/>
                  </a:lnTo>
                  <a:lnTo>
                    <a:pt x="1099" y="429"/>
                  </a:lnTo>
                  <a:lnTo>
                    <a:pt x="1099" y="430"/>
                  </a:lnTo>
                  <a:lnTo>
                    <a:pt x="1098" y="430"/>
                  </a:lnTo>
                  <a:lnTo>
                    <a:pt x="1096" y="430"/>
                  </a:lnTo>
                  <a:lnTo>
                    <a:pt x="1095" y="430"/>
                  </a:lnTo>
                  <a:lnTo>
                    <a:pt x="1095" y="431"/>
                  </a:lnTo>
                  <a:lnTo>
                    <a:pt x="1095" y="432"/>
                  </a:lnTo>
                  <a:lnTo>
                    <a:pt x="1095" y="433"/>
                  </a:lnTo>
                  <a:lnTo>
                    <a:pt x="1095" y="435"/>
                  </a:lnTo>
                  <a:lnTo>
                    <a:pt x="1096" y="435"/>
                  </a:lnTo>
                  <a:lnTo>
                    <a:pt x="1096" y="436"/>
                  </a:lnTo>
                  <a:lnTo>
                    <a:pt x="1095" y="436"/>
                  </a:lnTo>
                  <a:lnTo>
                    <a:pt x="1095" y="437"/>
                  </a:lnTo>
                  <a:lnTo>
                    <a:pt x="1096" y="438"/>
                  </a:lnTo>
                  <a:lnTo>
                    <a:pt x="1096" y="439"/>
                  </a:lnTo>
                  <a:lnTo>
                    <a:pt x="1096" y="438"/>
                  </a:lnTo>
                  <a:lnTo>
                    <a:pt x="1096" y="437"/>
                  </a:lnTo>
                  <a:lnTo>
                    <a:pt x="1096" y="436"/>
                  </a:lnTo>
                  <a:lnTo>
                    <a:pt x="1096" y="435"/>
                  </a:lnTo>
                  <a:lnTo>
                    <a:pt x="1096" y="433"/>
                  </a:lnTo>
                  <a:lnTo>
                    <a:pt x="1096" y="432"/>
                  </a:lnTo>
                  <a:lnTo>
                    <a:pt x="1096" y="431"/>
                  </a:lnTo>
                  <a:lnTo>
                    <a:pt x="1097" y="431"/>
                  </a:lnTo>
                  <a:lnTo>
                    <a:pt x="1098" y="431"/>
                  </a:lnTo>
                  <a:lnTo>
                    <a:pt x="1099" y="431"/>
                  </a:lnTo>
                  <a:lnTo>
                    <a:pt x="1100" y="430"/>
                  </a:lnTo>
                  <a:lnTo>
                    <a:pt x="1100" y="427"/>
                  </a:lnTo>
                  <a:lnTo>
                    <a:pt x="1100" y="425"/>
                  </a:lnTo>
                  <a:lnTo>
                    <a:pt x="1102" y="424"/>
                  </a:lnTo>
                  <a:lnTo>
                    <a:pt x="1102" y="423"/>
                  </a:lnTo>
                  <a:lnTo>
                    <a:pt x="1103" y="422"/>
                  </a:lnTo>
                  <a:lnTo>
                    <a:pt x="1105" y="422"/>
                  </a:lnTo>
                  <a:lnTo>
                    <a:pt x="1106" y="422"/>
                  </a:lnTo>
                  <a:lnTo>
                    <a:pt x="1105" y="421"/>
                  </a:lnTo>
                  <a:lnTo>
                    <a:pt x="1106" y="421"/>
                  </a:lnTo>
                  <a:lnTo>
                    <a:pt x="1105" y="420"/>
                  </a:lnTo>
                  <a:lnTo>
                    <a:pt x="1106" y="420"/>
                  </a:lnTo>
                  <a:lnTo>
                    <a:pt x="1106" y="419"/>
                  </a:lnTo>
                  <a:lnTo>
                    <a:pt x="1106" y="417"/>
                  </a:lnTo>
                  <a:lnTo>
                    <a:pt x="1105" y="417"/>
                  </a:lnTo>
                  <a:lnTo>
                    <a:pt x="1105" y="416"/>
                  </a:lnTo>
                  <a:lnTo>
                    <a:pt x="1106" y="416"/>
                  </a:lnTo>
                  <a:lnTo>
                    <a:pt x="1106" y="415"/>
                  </a:lnTo>
                  <a:lnTo>
                    <a:pt x="1107" y="415"/>
                  </a:lnTo>
                  <a:lnTo>
                    <a:pt x="1107" y="414"/>
                  </a:lnTo>
                  <a:lnTo>
                    <a:pt x="1108" y="413"/>
                  </a:lnTo>
                  <a:lnTo>
                    <a:pt x="1107" y="413"/>
                  </a:lnTo>
                  <a:lnTo>
                    <a:pt x="1106" y="413"/>
                  </a:lnTo>
                  <a:lnTo>
                    <a:pt x="1106" y="412"/>
                  </a:lnTo>
                  <a:lnTo>
                    <a:pt x="1105" y="412"/>
                  </a:lnTo>
                  <a:lnTo>
                    <a:pt x="1105" y="411"/>
                  </a:lnTo>
                  <a:lnTo>
                    <a:pt x="1106" y="411"/>
                  </a:lnTo>
                  <a:lnTo>
                    <a:pt x="1105" y="411"/>
                  </a:lnTo>
                  <a:lnTo>
                    <a:pt x="1105" y="410"/>
                  </a:lnTo>
                  <a:lnTo>
                    <a:pt x="1105" y="408"/>
                  </a:lnTo>
                  <a:lnTo>
                    <a:pt x="1105" y="407"/>
                  </a:lnTo>
                  <a:lnTo>
                    <a:pt x="1105" y="406"/>
                  </a:lnTo>
                  <a:lnTo>
                    <a:pt x="1105" y="405"/>
                  </a:lnTo>
                  <a:lnTo>
                    <a:pt x="1106" y="405"/>
                  </a:lnTo>
                  <a:lnTo>
                    <a:pt x="1106" y="406"/>
                  </a:lnTo>
                  <a:lnTo>
                    <a:pt x="1107" y="406"/>
                  </a:lnTo>
                  <a:lnTo>
                    <a:pt x="1108" y="406"/>
                  </a:lnTo>
                  <a:lnTo>
                    <a:pt x="1110" y="406"/>
                  </a:lnTo>
                  <a:lnTo>
                    <a:pt x="1111" y="406"/>
                  </a:lnTo>
                  <a:lnTo>
                    <a:pt x="1111" y="407"/>
                  </a:lnTo>
                  <a:lnTo>
                    <a:pt x="1114" y="408"/>
                  </a:lnTo>
                  <a:lnTo>
                    <a:pt x="1115" y="408"/>
                  </a:lnTo>
                  <a:lnTo>
                    <a:pt x="1116" y="410"/>
                  </a:lnTo>
                  <a:lnTo>
                    <a:pt x="1117" y="410"/>
                  </a:lnTo>
                  <a:lnTo>
                    <a:pt x="1117" y="411"/>
                  </a:lnTo>
                  <a:lnTo>
                    <a:pt x="1117" y="410"/>
                  </a:lnTo>
                  <a:lnTo>
                    <a:pt x="1117" y="411"/>
                  </a:lnTo>
                  <a:lnTo>
                    <a:pt x="1119" y="411"/>
                  </a:lnTo>
                  <a:lnTo>
                    <a:pt x="1120" y="411"/>
                  </a:lnTo>
                  <a:lnTo>
                    <a:pt x="1120" y="412"/>
                  </a:lnTo>
                  <a:lnTo>
                    <a:pt x="1122" y="413"/>
                  </a:lnTo>
                  <a:lnTo>
                    <a:pt x="1123" y="414"/>
                  </a:lnTo>
                  <a:lnTo>
                    <a:pt x="1123" y="415"/>
                  </a:lnTo>
                  <a:lnTo>
                    <a:pt x="1124" y="415"/>
                  </a:lnTo>
                  <a:lnTo>
                    <a:pt x="1125" y="416"/>
                  </a:lnTo>
                  <a:lnTo>
                    <a:pt x="1125" y="417"/>
                  </a:lnTo>
                  <a:lnTo>
                    <a:pt x="1126" y="419"/>
                  </a:lnTo>
                  <a:lnTo>
                    <a:pt x="1128" y="419"/>
                  </a:lnTo>
                  <a:lnTo>
                    <a:pt x="1128" y="420"/>
                  </a:lnTo>
                  <a:lnTo>
                    <a:pt x="1125" y="421"/>
                  </a:lnTo>
                  <a:lnTo>
                    <a:pt x="1122" y="422"/>
                  </a:lnTo>
                  <a:lnTo>
                    <a:pt x="1121" y="421"/>
                  </a:lnTo>
                  <a:lnTo>
                    <a:pt x="1121" y="422"/>
                  </a:lnTo>
                  <a:lnTo>
                    <a:pt x="1120" y="421"/>
                  </a:lnTo>
                  <a:lnTo>
                    <a:pt x="1116" y="423"/>
                  </a:lnTo>
                  <a:lnTo>
                    <a:pt x="1116" y="424"/>
                  </a:lnTo>
                  <a:lnTo>
                    <a:pt x="1116" y="425"/>
                  </a:lnTo>
                  <a:lnTo>
                    <a:pt x="1115" y="425"/>
                  </a:lnTo>
                  <a:lnTo>
                    <a:pt x="1115" y="427"/>
                  </a:lnTo>
                  <a:lnTo>
                    <a:pt x="1115" y="428"/>
                  </a:lnTo>
                  <a:lnTo>
                    <a:pt x="1115" y="429"/>
                  </a:lnTo>
                  <a:lnTo>
                    <a:pt x="1115" y="430"/>
                  </a:lnTo>
                  <a:lnTo>
                    <a:pt x="1113" y="431"/>
                  </a:lnTo>
                  <a:lnTo>
                    <a:pt x="1112" y="431"/>
                  </a:lnTo>
                  <a:lnTo>
                    <a:pt x="1111" y="431"/>
                  </a:lnTo>
                  <a:lnTo>
                    <a:pt x="1111" y="432"/>
                  </a:lnTo>
                  <a:lnTo>
                    <a:pt x="1110" y="432"/>
                  </a:lnTo>
                  <a:lnTo>
                    <a:pt x="1108" y="435"/>
                  </a:lnTo>
                  <a:lnTo>
                    <a:pt x="1108" y="436"/>
                  </a:lnTo>
                  <a:lnTo>
                    <a:pt x="1107" y="436"/>
                  </a:lnTo>
                  <a:lnTo>
                    <a:pt x="1107" y="437"/>
                  </a:lnTo>
                  <a:lnTo>
                    <a:pt x="1107" y="438"/>
                  </a:lnTo>
                  <a:lnTo>
                    <a:pt x="1106" y="438"/>
                  </a:lnTo>
                  <a:lnTo>
                    <a:pt x="1100" y="439"/>
                  </a:lnTo>
                  <a:lnTo>
                    <a:pt x="1099" y="440"/>
                  </a:lnTo>
                  <a:lnTo>
                    <a:pt x="1098" y="441"/>
                  </a:lnTo>
                  <a:lnTo>
                    <a:pt x="1097" y="441"/>
                  </a:lnTo>
                  <a:lnTo>
                    <a:pt x="1097" y="442"/>
                  </a:lnTo>
                  <a:lnTo>
                    <a:pt x="1098" y="442"/>
                  </a:lnTo>
                  <a:lnTo>
                    <a:pt x="1099" y="442"/>
                  </a:lnTo>
                  <a:lnTo>
                    <a:pt x="1099" y="441"/>
                  </a:lnTo>
                  <a:lnTo>
                    <a:pt x="1100" y="441"/>
                  </a:lnTo>
                  <a:lnTo>
                    <a:pt x="1100" y="440"/>
                  </a:lnTo>
                  <a:lnTo>
                    <a:pt x="1102" y="439"/>
                  </a:lnTo>
                  <a:lnTo>
                    <a:pt x="1106" y="439"/>
                  </a:lnTo>
                  <a:lnTo>
                    <a:pt x="1107" y="439"/>
                  </a:lnTo>
                  <a:lnTo>
                    <a:pt x="1107" y="438"/>
                  </a:lnTo>
                  <a:lnTo>
                    <a:pt x="1108" y="438"/>
                  </a:lnTo>
                  <a:lnTo>
                    <a:pt x="1108" y="437"/>
                  </a:lnTo>
                  <a:lnTo>
                    <a:pt x="1110" y="437"/>
                  </a:lnTo>
                  <a:lnTo>
                    <a:pt x="1110" y="436"/>
                  </a:lnTo>
                  <a:lnTo>
                    <a:pt x="1111" y="433"/>
                  </a:lnTo>
                  <a:lnTo>
                    <a:pt x="1113" y="432"/>
                  </a:lnTo>
                  <a:lnTo>
                    <a:pt x="1115" y="432"/>
                  </a:lnTo>
                  <a:lnTo>
                    <a:pt x="1116" y="432"/>
                  </a:lnTo>
                  <a:lnTo>
                    <a:pt x="1122" y="433"/>
                  </a:lnTo>
                  <a:lnTo>
                    <a:pt x="1123" y="433"/>
                  </a:lnTo>
                  <a:lnTo>
                    <a:pt x="1124" y="432"/>
                  </a:lnTo>
                  <a:lnTo>
                    <a:pt x="1124" y="431"/>
                  </a:lnTo>
                  <a:lnTo>
                    <a:pt x="1126" y="430"/>
                  </a:lnTo>
                  <a:lnTo>
                    <a:pt x="1128" y="430"/>
                  </a:lnTo>
                  <a:lnTo>
                    <a:pt x="1131" y="429"/>
                  </a:lnTo>
                  <a:lnTo>
                    <a:pt x="1139" y="430"/>
                  </a:lnTo>
                  <a:lnTo>
                    <a:pt x="1140" y="431"/>
                  </a:lnTo>
                  <a:lnTo>
                    <a:pt x="1141" y="431"/>
                  </a:lnTo>
                  <a:lnTo>
                    <a:pt x="1141" y="432"/>
                  </a:lnTo>
                  <a:lnTo>
                    <a:pt x="1142" y="432"/>
                  </a:lnTo>
                  <a:lnTo>
                    <a:pt x="1142" y="433"/>
                  </a:lnTo>
                  <a:lnTo>
                    <a:pt x="1143" y="435"/>
                  </a:lnTo>
                  <a:lnTo>
                    <a:pt x="1143" y="437"/>
                  </a:lnTo>
                  <a:lnTo>
                    <a:pt x="1142" y="437"/>
                  </a:lnTo>
                  <a:lnTo>
                    <a:pt x="1140" y="437"/>
                  </a:lnTo>
                  <a:lnTo>
                    <a:pt x="1138" y="438"/>
                  </a:lnTo>
                  <a:lnTo>
                    <a:pt x="1137" y="438"/>
                  </a:lnTo>
                  <a:lnTo>
                    <a:pt x="1138" y="438"/>
                  </a:lnTo>
                  <a:lnTo>
                    <a:pt x="1138" y="439"/>
                  </a:lnTo>
                  <a:lnTo>
                    <a:pt x="1137" y="439"/>
                  </a:lnTo>
                  <a:lnTo>
                    <a:pt x="1136" y="438"/>
                  </a:lnTo>
                  <a:lnTo>
                    <a:pt x="1134" y="438"/>
                  </a:lnTo>
                  <a:lnTo>
                    <a:pt x="1134" y="439"/>
                  </a:lnTo>
                  <a:lnTo>
                    <a:pt x="1134" y="440"/>
                  </a:lnTo>
                  <a:lnTo>
                    <a:pt x="1133" y="440"/>
                  </a:lnTo>
                  <a:lnTo>
                    <a:pt x="1131" y="440"/>
                  </a:lnTo>
                  <a:lnTo>
                    <a:pt x="1128" y="440"/>
                  </a:lnTo>
                  <a:lnTo>
                    <a:pt x="1126" y="440"/>
                  </a:lnTo>
                  <a:lnTo>
                    <a:pt x="1125" y="440"/>
                  </a:lnTo>
                  <a:lnTo>
                    <a:pt x="1124" y="440"/>
                  </a:lnTo>
                  <a:lnTo>
                    <a:pt x="1123" y="439"/>
                  </a:lnTo>
                  <a:lnTo>
                    <a:pt x="1122" y="439"/>
                  </a:lnTo>
                  <a:lnTo>
                    <a:pt x="1121" y="440"/>
                  </a:lnTo>
                  <a:lnTo>
                    <a:pt x="1116" y="441"/>
                  </a:lnTo>
                  <a:lnTo>
                    <a:pt x="1113" y="442"/>
                  </a:lnTo>
                  <a:lnTo>
                    <a:pt x="1111" y="445"/>
                  </a:lnTo>
                  <a:lnTo>
                    <a:pt x="1111" y="446"/>
                  </a:lnTo>
                  <a:lnTo>
                    <a:pt x="1112" y="447"/>
                  </a:lnTo>
                  <a:lnTo>
                    <a:pt x="1112" y="446"/>
                  </a:lnTo>
                  <a:lnTo>
                    <a:pt x="1112" y="445"/>
                  </a:lnTo>
                  <a:lnTo>
                    <a:pt x="1113" y="444"/>
                  </a:lnTo>
                  <a:lnTo>
                    <a:pt x="1113" y="442"/>
                  </a:lnTo>
                  <a:lnTo>
                    <a:pt x="1116" y="442"/>
                  </a:lnTo>
                  <a:lnTo>
                    <a:pt x="1117" y="442"/>
                  </a:lnTo>
                  <a:lnTo>
                    <a:pt x="1121" y="441"/>
                  </a:lnTo>
                  <a:lnTo>
                    <a:pt x="1123" y="440"/>
                  </a:lnTo>
                  <a:lnTo>
                    <a:pt x="1124" y="440"/>
                  </a:lnTo>
                  <a:lnTo>
                    <a:pt x="1125" y="441"/>
                  </a:lnTo>
                  <a:lnTo>
                    <a:pt x="1126" y="441"/>
                  </a:lnTo>
                  <a:lnTo>
                    <a:pt x="1125" y="442"/>
                  </a:lnTo>
                  <a:lnTo>
                    <a:pt x="1124" y="442"/>
                  </a:lnTo>
                  <a:lnTo>
                    <a:pt x="1120" y="445"/>
                  </a:lnTo>
                  <a:lnTo>
                    <a:pt x="1119" y="445"/>
                  </a:lnTo>
                  <a:lnTo>
                    <a:pt x="1117" y="446"/>
                  </a:lnTo>
                  <a:lnTo>
                    <a:pt x="1115" y="447"/>
                  </a:lnTo>
                  <a:lnTo>
                    <a:pt x="1116" y="447"/>
                  </a:lnTo>
                  <a:lnTo>
                    <a:pt x="1119" y="446"/>
                  </a:lnTo>
                  <a:lnTo>
                    <a:pt x="1119" y="445"/>
                  </a:lnTo>
                  <a:lnTo>
                    <a:pt x="1121" y="445"/>
                  </a:lnTo>
                  <a:lnTo>
                    <a:pt x="1120" y="447"/>
                  </a:lnTo>
                  <a:lnTo>
                    <a:pt x="1120" y="448"/>
                  </a:lnTo>
                  <a:lnTo>
                    <a:pt x="1119" y="448"/>
                  </a:lnTo>
                  <a:lnTo>
                    <a:pt x="1117" y="449"/>
                  </a:lnTo>
                  <a:lnTo>
                    <a:pt x="1116" y="450"/>
                  </a:lnTo>
                  <a:lnTo>
                    <a:pt x="1116" y="452"/>
                  </a:lnTo>
                  <a:lnTo>
                    <a:pt x="1116" y="450"/>
                  </a:lnTo>
                  <a:lnTo>
                    <a:pt x="1117" y="450"/>
                  </a:lnTo>
                  <a:lnTo>
                    <a:pt x="1119" y="450"/>
                  </a:lnTo>
                  <a:lnTo>
                    <a:pt x="1119" y="452"/>
                  </a:lnTo>
                  <a:lnTo>
                    <a:pt x="1119" y="453"/>
                  </a:lnTo>
                  <a:lnTo>
                    <a:pt x="1119" y="454"/>
                  </a:lnTo>
                  <a:lnTo>
                    <a:pt x="1120" y="454"/>
                  </a:lnTo>
                  <a:lnTo>
                    <a:pt x="1120" y="455"/>
                  </a:lnTo>
                  <a:lnTo>
                    <a:pt x="1120" y="454"/>
                  </a:lnTo>
                  <a:lnTo>
                    <a:pt x="1120" y="453"/>
                  </a:lnTo>
                  <a:lnTo>
                    <a:pt x="1120" y="452"/>
                  </a:lnTo>
                  <a:lnTo>
                    <a:pt x="1119" y="452"/>
                  </a:lnTo>
                  <a:lnTo>
                    <a:pt x="1119" y="450"/>
                  </a:lnTo>
                  <a:lnTo>
                    <a:pt x="1120" y="449"/>
                  </a:lnTo>
                  <a:lnTo>
                    <a:pt x="1121" y="448"/>
                  </a:lnTo>
                  <a:lnTo>
                    <a:pt x="1121" y="447"/>
                  </a:lnTo>
                  <a:lnTo>
                    <a:pt x="1122" y="446"/>
                  </a:lnTo>
                  <a:lnTo>
                    <a:pt x="1123" y="445"/>
                  </a:lnTo>
                  <a:lnTo>
                    <a:pt x="1125" y="445"/>
                  </a:lnTo>
                  <a:lnTo>
                    <a:pt x="1126" y="445"/>
                  </a:lnTo>
                  <a:lnTo>
                    <a:pt x="1128" y="445"/>
                  </a:lnTo>
                  <a:lnTo>
                    <a:pt x="1133" y="446"/>
                  </a:lnTo>
                  <a:lnTo>
                    <a:pt x="1134" y="446"/>
                  </a:lnTo>
                  <a:lnTo>
                    <a:pt x="1133" y="447"/>
                  </a:lnTo>
                  <a:lnTo>
                    <a:pt x="1131" y="448"/>
                  </a:lnTo>
                  <a:lnTo>
                    <a:pt x="1132" y="449"/>
                  </a:lnTo>
                  <a:lnTo>
                    <a:pt x="1131" y="449"/>
                  </a:lnTo>
                  <a:lnTo>
                    <a:pt x="1128" y="449"/>
                  </a:lnTo>
                  <a:lnTo>
                    <a:pt x="1126" y="450"/>
                  </a:lnTo>
                  <a:lnTo>
                    <a:pt x="1125" y="450"/>
                  </a:lnTo>
                  <a:lnTo>
                    <a:pt x="1125" y="452"/>
                  </a:lnTo>
                  <a:lnTo>
                    <a:pt x="1124" y="452"/>
                  </a:lnTo>
                  <a:lnTo>
                    <a:pt x="1124" y="453"/>
                  </a:lnTo>
                  <a:lnTo>
                    <a:pt x="1125" y="453"/>
                  </a:lnTo>
                  <a:lnTo>
                    <a:pt x="1128" y="450"/>
                  </a:lnTo>
                  <a:lnTo>
                    <a:pt x="1129" y="452"/>
                  </a:lnTo>
                  <a:lnTo>
                    <a:pt x="1129" y="450"/>
                  </a:lnTo>
                  <a:lnTo>
                    <a:pt x="1130" y="452"/>
                  </a:lnTo>
                  <a:lnTo>
                    <a:pt x="1131" y="450"/>
                  </a:lnTo>
                  <a:lnTo>
                    <a:pt x="1132" y="452"/>
                  </a:lnTo>
                  <a:lnTo>
                    <a:pt x="1131" y="452"/>
                  </a:lnTo>
                  <a:lnTo>
                    <a:pt x="1132" y="452"/>
                  </a:lnTo>
                  <a:lnTo>
                    <a:pt x="1133" y="452"/>
                  </a:lnTo>
                  <a:lnTo>
                    <a:pt x="1133" y="453"/>
                  </a:lnTo>
                  <a:lnTo>
                    <a:pt x="1132" y="454"/>
                  </a:lnTo>
                  <a:lnTo>
                    <a:pt x="1131" y="454"/>
                  </a:lnTo>
                  <a:lnTo>
                    <a:pt x="1126" y="455"/>
                  </a:lnTo>
                  <a:lnTo>
                    <a:pt x="1128" y="455"/>
                  </a:lnTo>
                  <a:lnTo>
                    <a:pt x="1130" y="454"/>
                  </a:lnTo>
                  <a:lnTo>
                    <a:pt x="1131" y="454"/>
                  </a:lnTo>
                  <a:lnTo>
                    <a:pt x="1132" y="455"/>
                  </a:lnTo>
                  <a:lnTo>
                    <a:pt x="1136" y="454"/>
                  </a:lnTo>
                  <a:lnTo>
                    <a:pt x="1137" y="454"/>
                  </a:lnTo>
                  <a:lnTo>
                    <a:pt x="1138" y="454"/>
                  </a:lnTo>
                  <a:lnTo>
                    <a:pt x="1138" y="455"/>
                  </a:lnTo>
                  <a:lnTo>
                    <a:pt x="1137" y="455"/>
                  </a:lnTo>
                  <a:lnTo>
                    <a:pt x="1131" y="455"/>
                  </a:lnTo>
                  <a:lnTo>
                    <a:pt x="1131" y="456"/>
                  </a:lnTo>
                  <a:lnTo>
                    <a:pt x="1129" y="456"/>
                  </a:lnTo>
                  <a:lnTo>
                    <a:pt x="1128" y="456"/>
                  </a:lnTo>
                  <a:lnTo>
                    <a:pt x="1126" y="456"/>
                  </a:lnTo>
                  <a:lnTo>
                    <a:pt x="1126" y="457"/>
                  </a:lnTo>
                  <a:lnTo>
                    <a:pt x="1128" y="457"/>
                  </a:lnTo>
                  <a:lnTo>
                    <a:pt x="1129" y="458"/>
                  </a:lnTo>
                  <a:lnTo>
                    <a:pt x="1128" y="458"/>
                  </a:lnTo>
                  <a:lnTo>
                    <a:pt x="1128" y="460"/>
                  </a:lnTo>
                  <a:lnTo>
                    <a:pt x="1126" y="460"/>
                  </a:lnTo>
                  <a:lnTo>
                    <a:pt x="1126" y="458"/>
                  </a:lnTo>
                  <a:lnTo>
                    <a:pt x="1125" y="458"/>
                  </a:lnTo>
                  <a:lnTo>
                    <a:pt x="1125" y="460"/>
                  </a:lnTo>
                  <a:lnTo>
                    <a:pt x="1124" y="460"/>
                  </a:lnTo>
                  <a:lnTo>
                    <a:pt x="1123" y="460"/>
                  </a:lnTo>
                  <a:lnTo>
                    <a:pt x="1122" y="460"/>
                  </a:lnTo>
                  <a:lnTo>
                    <a:pt x="1121" y="460"/>
                  </a:lnTo>
                  <a:lnTo>
                    <a:pt x="1120" y="460"/>
                  </a:lnTo>
                  <a:lnTo>
                    <a:pt x="1117" y="460"/>
                  </a:lnTo>
                  <a:lnTo>
                    <a:pt x="1116" y="460"/>
                  </a:lnTo>
                  <a:lnTo>
                    <a:pt x="1116" y="461"/>
                  </a:lnTo>
                  <a:lnTo>
                    <a:pt x="1119" y="461"/>
                  </a:lnTo>
                  <a:lnTo>
                    <a:pt x="1119" y="460"/>
                  </a:lnTo>
                  <a:lnTo>
                    <a:pt x="1120" y="461"/>
                  </a:lnTo>
                  <a:lnTo>
                    <a:pt x="1117" y="462"/>
                  </a:lnTo>
                  <a:lnTo>
                    <a:pt x="1123" y="461"/>
                  </a:lnTo>
                  <a:lnTo>
                    <a:pt x="1123" y="462"/>
                  </a:lnTo>
                  <a:lnTo>
                    <a:pt x="1124" y="462"/>
                  </a:lnTo>
                  <a:lnTo>
                    <a:pt x="1123" y="462"/>
                  </a:lnTo>
                  <a:lnTo>
                    <a:pt x="1123" y="463"/>
                  </a:lnTo>
                  <a:lnTo>
                    <a:pt x="1124" y="463"/>
                  </a:lnTo>
                  <a:lnTo>
                    <a:pt x="1124" y="462"/>
                  </a:lnTo>
                  <a:lnTo>
                    <a:pt x="1124" y="461"/>
                  </a:lnTo>
                  <a:lnTo>
                    <a:pt x="1126" y="461"/>
                  </a:lnTo>
                  <a:lnTo>
                    <a:pt x="1128" y="461"/>
                  </a:lnTo>
                  <a:lnTo>
                    <a:pt x="1129" y="460"/>
                  </a:lnTo>
                  <a:lnTo>
                    <a:pt x="1130" y="460"/>
                  </a:lnTo>
                  <a:lnTo>
                    <a:pt x="1131" y="460"/>
                  </a:lnTo>
                  <a:lnTo>
                    <a:pt x="1133" y="458"/>
                  </a:lnTo>
                  <a:lnTo>
                    <a:pt x="1134" y="460"/>
                  </a:lnTo>
                  <a:lnTo>
                    <a:pt x="1136" y="460"/>
                  </a:lnTo>
                  <a:lnTo>
                    <a:pt x="1136" y="458"/>
                  </a:lnTo>
                  <a:lnTo>
                    <a:pt x="1137" y="460"/>
                  </a:lnTo>
                  <a:lnTo>
                    <a:pt x="1136" y="460"/>
                  </a:lnTo>
                  <a:lnTo>
                    <a:pt x="1134" y="460"/>
                  </a:lnTo>
                  <a:lnTo>
                    <a:pt x="1136" y="461"/>
                  </a:lnTo>
                  <a:lnTo>
                    <a:pt x="1136" y="460"/>
                  </a:lnTo>
                  <a:lnTo>
                    <a:pt x="1137" y="461"/>
                  </a:lnTo>
                  <a:lnTo>
                    <a:pt x="1136" y="461"/>
                  </a:lnTo>
                  <a:lnTo>
                    <a:pt x="1134" y="461"/>
                  </a:lnTo>
                  <a:lnTo>
                    <a:pt x="1134" y="462"/>
                  </a:lnTo>
                  <a:lnTo>
                    <a:pt x="1133" y="463"/>
                  </a:lnTo>
                  <a:lnTo>
                    <a:pt x="1129" y="463"/>
                  </a:lnTo>
                  <a:lnTo>
                    <a:pt x="1129" y="464"/>
                  </a:lnTo>
                  <a:lnTo>
                    <a:pt x="1128" y="464"/>
                  </a:lnTo>
                  <a:lnTo>
                    <a:pt x="1128" y="465"/>
                  </a:lnTo>
                  <a:lnTo>
                    <a:pt x="1128" y="466"/>
                  </a:lnTo>
                  <a:lnTo>
                    <a:pt x="1129" y="466"/>
                  </a:lnTo>
                  <a:lnTo>
                    <a:pt x="1129" y="465"/>
                  </a:lnTo>
                  <a:lnTo>
                    <a:pt x="1129" y="464"/>
                  </a:lnTo>
                  <a:lnTo>
                    <a:pt x="1130" y="464"/>
                  </a:lnTo>
                  <a:lnTo>
                    <a:pt x="1132" y="464"/>
                  </a:lnTo>
                  <a:lnTo>
                    <a:pt x="1132" y="465"/>
                  </a:lnTo>
                  <a:lnTo>
                    <a:pt x="1130" y="466"/>
                  </a:lnTo>
                  <a:lnTo>
                    <a:pt x="1133" y="465"/>
                  </a:lnTo>
                  <a:lnTo>
                    <a:pt x="1133" y="464"/>
                  </a:lnTo>
                  <a:lnTo>
                    <a:pt x="1134" y="464"/>
                  </a:lnTo>
                  <a:lnTo>
                    <a:pt x="1136" y="463"/>
                  </a:lnTo>
                  <a:lnTo>
                    <a:pt x="1137" y="463"/>
                  </a:lnTo>
                  <a:lnTo>
                    <a:pt x="1137" y="464"/>
                  </a:lnTo>
                  <a:lnTo>
                    <a:pt x="1137" y="463"/>
                  </a:lnTo>
                  <a:lnTo>
                    <a:pt x="1138" y="463"/>
                  </a:lnTo>
                  <a:lnTo>
                    <a:pt x="1138" y="464"/>
                  </a:lnTo>
                  <a:lnTo>
                    <a:pt x="1139" y="463"/>
                  </a:lnTo>
                  <a:lnTo>
                    <a:pt x="1139" y="464"/>
                  </a:lnTo>
                  <a:lnTo>
                    <a:pt x="1140" y="464"/>
                  </a:lnTo>
                  <a:lnTo>
                    <a:pt x="1140" y="463"/>
                  </a:lnTo>
                  <a:lnTo>
                    <a:pt x="1141" y="464"/>
                  </a:lnTo>
                  <a:lnTo>
                    <a:pt x="1141" y="465"/>
                  </a:lnTo>
                  <a:lnTo>
                    <a:pt x="1142" y="465"/>
                  </a:lnTo>
                  <a:lnTo>
                    <a:pt x="1142" y="467"/>
                  </a:lnTo>
                  <a:lnTo>
                    <a:pt x="1142" y="466"/>
                  </a:lnTo>
                  <a:lnTo>
                    <a:pt x="1142" y="465"/>
                  </a:lnTo>
                  <a:lnTo>
                    <a:pt x="1142" y="464"/>
                  </a:lnTo>
                  <a:lnTo>
                    <a:pt x="1141" y="464"/>
                  </a:lnTo>
                  <a:lnTo>
                    <a:pt x="1141" y="463"/>
                  </a:lnTo>
                  <a:lnTo>
                    <a:pt x="1141" y="462"/>
                  </a:lnTo>
                  <a:lnTo>
                    <a:pt x="1141" y="463"/>
                  </a:lnTo>
                  <a:lnTo>
                    <a:pt x="1142" y="462"/>
                  </a:lnTo>
                  <a:lnTo>
                    <a:pt x="1143" y="461"/>
                  </a:lnTo>
                  <a:lnTo>
                    <a:pt x="1145" y="461"/>
                  </a:lnTo>
                  <a:lnTo>
                    <a:pt x="1146" y="461"/>
                  </a:lnTo>
                  <a:lnTo>
                    <a:pt x="1146" y="462"/>
                  </a:lnTo>
                  <a:lnTo>
                    <a:pt x="1145" y="462"/>
                  </a:lnTo>
                  <a:lnTo>
                    <a:pt x="1145" y="463"/>
                  </a:lnTo>
                  <a:lnTo>
                    <a:pt x="1146" y="464"/>
                  </a:lnTo>
                  <a:lnTo>
                    <a:pt x="1146" y="465"/>
                  </a:lnTo>
                  <a:lnTo>
                    <a:pt x="1147" y="465"/>
                  </a:lnTo>
                  <a:lnTo>
                    <a:pt x="1147" y="466"/>
                  </a:lnTo>
                  <a:lnTo>
                    <a:pt x="1147" y="465"/>
                  </a:lnTo>
                  <a:lnTo>
                    <a:pt x="1147" y="464"/>
                  </a:lnTo>
                  <a:lnTo>
                    <a:pt x="1146" y="463"/>
                  </a:lnTo>
                  <a:lnTo>
                    <a:pt x="1146" y="462"/>
                  </a:lnTo>
                  <a:lnTo>
                    <a:pt x="1147" y="462"/>
                  </a:lnTo>
                  <a:lnTo>
                    <a:pt x="1148" y="462"/>
                  </a:lnTo>
                  <a:lnTo>
                    <a:pt x="1148" y="461"/>
                  </a:lnTo>
                  <a:lnTo>
                    <a:pt x="1149" y="461"/>
                  </a:lnTo>
                  <a:lnTo>
                    <a:pt x="1149" y="462"/>
                  </a:lnTo>
                  <a:lnTo>
                    <a:pt x="1150" y="462"/>
                  </a:lnTo>
                  <a:lnTo>
                    <a:pt x="1149" y="461"/>
                  </a:lnTo>
                  <a:lnTo>
                    <a:pt x="1150" y="461"/>
                  </a:lnTo>
                  <a:lnTo>
                    <a:pt x="1150" y="462"/>
                  </a:lnTo>
                  <a:lnTo>
                    <a:pt x="1151" y="462"/>
                  </a:lnTo>
                  <a:lnTo>
                    <a:pt x="1150" y="463"/>
                  </a:lnTo>
                  <a:lnTo>
                    <a:pt x="1150" y="464"/>
                  </a:lnTo>
                  <a:lnTo>
                    <a:pt x="1152" y="462"/>
                  </a:lnTo>
                  <a:lnTo>
                    <a:pt x="1152" y="461"/>
                  </a:lnTo>
                  <a:lnTo>
                    <a:pt x="1151" y="461"/>
                  </a:lnTo>
                  <a:lnTo>
                    <a:pt x="1151" y="460"/>
                  </a:lnTo>
                  <a:lnTo>
                    <a:pt x="1152" y="461"/>
                  </a:lnTo>
                  <a:lnTo>
                    <a:pt x="1154" y="461"/>
                  </a:lnTo>
                  <a:lnTo>
                    <a:pt x="1154" y="460"/>
                  </a:lnTo>
                  <a:lnTo>
                    <a:pt x="1155" y="460"/>
                  </a:lnTo>
                  <a:lnTo>
                    <a:pt x="1156" y="458"/>
                  </a:lnTo>
                  <a:lnTo>
                    <a:pt x="1157" y="458"/>
                  </a:lnTo>
                  <a:lnTo>
                    <a:pt x="1157" y="460"/>
                  </a:lnTo>
                  <a:lnTo>
                    <a:pt x="1156" y="460"/>
                  </a:lnTo>
                  <a:lnTo>
                    <a:pt x="1156" y="461"/>
                  </a:lnTo>
                  <a:lnTo>
                    <a:pt x="1155" y="461"/>
                  </a:lnTo>
                  <a:lnTo>
                    <a:pt x="1155" y="462"/>
                  </a:lnTo>
                  <a:lnTo>
                    <a:pt x="1155" y="463"/>
                  </a:lnTo>
                  <a:lnTo>
                    <a:pt x="1154" y="464"/>
                  </a:lnTo>
                  <a:lnTo>
                    <a:pt x="1152" y="463"/>
                  </a:lnTo>
                  <a:lnTo>
                    <a:pt x="1150" y="464"/>
                  </a:lnTo>
                  <a:lnTo>
                    <a:pt x="1149" y="464"/>
                  </a:lnTo>
                  <a:lnTo>
                    <a:pt x="1149" y="465"/>
                  </a:lnTo>
                  <a:lnTo>
                    <a:pt x="1146" y="469"/>
                  </a:lnTo>
                  <a:lnTo>
                    <a:pt x="1146" y="470"/>
                  </a:lnTo>
                  <a:lnTo>
                    <a:pt x="1146" y="471"/>
                  </a:lnTo>
                  <a:lnTo>
                    <a:pt x="1146" y="472"/>
                  </a:lnTo>
                  <a:lnTo>
                    <a:pt x="1147" y="471"/>
                  </a:lnTo>
                  <a:lnTo>
                    <a:pt x="1146" y="471"/>
                  </a:lnTo>
                  <a:lnTo>
                    <a:pt x="1146" y="470"/>
                  </a:lnTo>
                  <a:lnTo>
                    <a:pt x="1147" y="470"/>
                  </a:lnTo>
                  <a:lnTo>
                    <a:pt x="1147" y="469"/>
                  </a:lnTo>
                  <a:lnTo>
                    <a:pt x="1148" y="469"/>
                  </a:lnTo>
                  <a:lnTo>
                    <a:pt x="1148" y="467"/>
                  </a:lnTo>
                  <a:lnTo>
                    <a:pt x="1149" y="467"/>
                  </a:lnTo>
                  <a:lnTo>
                    <a:pt x="1149" y="469"/>
                  </a:lnTo>
                  <a:lnTo>
                    <a:pt x="1149" y="470"/>
                  </a:lnTo>
                  <a:lnTo>
                    <a:pt x="1148" y="471"/>
                  </a:lnTo>
                  <a:lnTo>
                    <a:pt x="1149" y="471"/>
                  </a:lnTo>
                  <a:lnTo>
                    <a:pt x="1150" y="471"/>
                  </a:lnTo>
                  <a:lnTo>
                    <a:pt x="1150" y="470"/>
                  </a:lnTo>
                  <a:lnTo>
                    <a:pt x="1149" y="469"/>
                  </a:lnTo>
                  <a:lnTo>
                    <a:pt x="1150" y="466"/>
                  </a:lnTo>
                  <a:lnTo>
                    <a:pt x="1150" y="465"/>
                  </a:lnTo>
                  <a:lnTo>
                    <a:pt x="1151" y="465"/>
                  </a:lnTo>
                  <a:lnTo>
                    <a:pt x="1151" y="466"/>
                  </a:lnTo>
                  <a:lnTo>
                    <a:pt x="1151" y="465"/>
                  </a:lnTo>
                  <a:lnTo>
                    <a:pt x="1152" y="465"/>
                  </a:lnTo>
                  <a:lnTo>
                    <a:pt x="1152" y="464"/>
                  </a:lnTo>
                  <a:lnTo>
                    <a:pt x="1155" y="464"/>
                  </a:lnTo>
                  <a:lnTo>
                    <a:pt x="1156" y="465"/>
                  </a:lnTo>
                  <a:lnTo>
                    <a:pt x="1155" y="465"/>
                  </a:lnTo>
                  <a:lnTo>
                    <a:pt x="1154" y="466"/>
                  </a:lnTo>
                  <a:lnTo>
                    <a:pt x="1154" y="467"/>
                  </a:lnTo>
                  <a:lnTo>
                    <a:pt x="1152" y="467"/>
                  </a:lnTo>
                  <a:lnTo>
                    <a:pt x="1152" y="469"/>
                  </a:lnTo>
                  <a:lnTo>
                    <a:pt x="1154" y="470"/>
                  </a:lnTo>
                  <a:lnTo>
                    <a:pt x="1154" y="471"/>
                  </a:lnTo>
                  <a:lnTo>
                    <a:pt x="1154" y="472"/>
                  </a:lnTo>
                  <a:lnTo>
                    <a:pt x="1154" y="473"/>
                  </a:lnTo>
                  <a:lnTo>
                    <a:pt x="1152" y="473"/>
                  </a:lnTo>
                  <a:lnTo>
                    <a:pt x="1151" y="473"/>
                  </a:lnTo>
                  <a:lnTo>
                    <a:pt x="1155" y="473"/>
                  </a:lnTo>
                  <a:lnTo>
                    <a:pt x="1155" y="472"/>
                  </a:lnTo>
                  <a:lnTo>
                    <a:pt x="1155" y="471"/>
                  </a:lnTo>
                  <a:lnTo>
                    <a:pt x="1155" y="470"/>
                  </a:lnTo>
                  <a:lnTo>
                    <a:pt x="1154" y="470"/>
                  </a:lnTo>
                  <a:lnTo>
                    <a:pt x="1154" y="469"/>
                  </a:lnTo>
                  <a:lnTo>
                    <a:pt x="1155" y="466"/>
                  </a:lnTo>
                  <a:lnTo>
                    <a:pt x="1156" y="465"/>
                  </a:lnTo>
                  <a:lnTo>
                    <a:pt x="1157" y="465"/>
                  </a:lnTo>
                  <a:lnTo>
                    <a:pt x="1157" y="466"/>
                  </a:lnTo>
                  <a:lnTo>
                    <a:pt x="1158" y="466"/>
                  </a:lnTo>
                  <a:lnTo>
                    <a:pt x="1159" y="465"/>
                  </a:lnTo>
                  <a:lnTo>
                    <a:pt x="1160" y="465"/>
                  </a:lnTo>
                  <a:lnTo>
                    <a:pt x="1160" y="466"/>
                  </a:lnTo>
                  <a:lnTo>
                    <a:pt x="1160" y="467"/>
                  </a:lnTo>
                  <a:lnTo>
                    <a:pt x="1160" y="469"/>
                  </a:lnTo>
                  <a:lnTo>
                    <a:pt x="1160" y="470"/>
                  </a:lnTo>
                  <a:lnTo>
                    <a:pt x="1162" y="470"/>
                  </a:lnTo>
                  <a:lnTo>
                    <a:pt x="1160" y="472"/>
                  </a:lnTo>
                  <a:lnTo>
                    <a:pt x="1160" y="473"/>
                  </a:lnTo>
                  <a:lnTo>
                    <a:pt x="1162" y="473"/>
                  </a:lnTo>
                  <a:lnTo>
                    <a:pt x="1162" y="474"/>
                  </a:lnTo>
                  <a:lnTo>
                    <a:pt x="1162" y="473"/>
                  </a:lnTo>
                  <a:lnTo>
                    <a:pt x="1162" y="472"/>
                  </a:lnTo>
                  <a:lnTo>
                    <a:pt x="1162" y="471"/>
                  </a:lnTo>
                  <a:lnTo>
                    <a:pt x="1162" y="470"/>
                  </a:lnTo>
                  <a:lnTo>
                    <a:pt x="1163" y="470"/>
                  </a:lnTo>
                  <a:lnTo>
                    <a:pt x="1163" y="469"/>
                  </a:lnTo>
                  <a:lnTo>
                    <a:pt x="1164" y="470"/>
                  </a:lnTo>
                  <a:lnTo>
                    <a:pt x="1165" y="471"/>
                  </a:lnTo>
                  <a:lnTo>
                    <a:pt x="1165" y="472"/>
                  </a:lnTo>
                  <a:lnTo>
                    <a:pt x="1165" y="473"/>
                  </a:lnTo>
                  <a:lnTo>
                    <a:pt x="1165" y="474"/>
                  </a:lnTo>
                  <a:lnTo>
                    <a:pt x="1165" y="473"/>
                  </a:lnTo>
                  <a:lnTo>
                    <a:pt x="1166" y="473"/>
                  </a:lnTo>
                  <a:lnTo>
                    <a:pt x="1165" y="472"/>
                  </a:lnTo>
                  <a:lnTo>
                    <a:pt x="1164" y="470"/>
                  </a:lnTo>
                  <a:lnTo>
                    <a:pt x="1164" y="469"/>
                  </a:lnTo>
                  <a:lnTo>
                    <a:pt x="1164" y="467"/>
                  </a:lnTo>
                  <a:lnTo>
                    <a:pt x="1167" y="466"/>
                  </a:lnTo>
                  <a:lnTo>
                    <a:pt x="1168" y="467"/>
                  </a:lnTo>
                  <a:lnTo>
                    <a:pt x="1167" y="469"/>
                  </a:lnTo>
                  <a:lnTo>
                    <a:pt x="1166" y="469"/>
                  </a:lnTo>
                  <a:lnTo>
                    <a:pt x="1166" y="470"/>
                  </a:lnTo>
                  <a:lnTo>
                    <a:pt x="1168" y="469"/>
                  </a:lnTo>
                  <a:lnTo>
                    <a:pt x="1168" y="467"/>
                  </a:lnTo>
                  <a:lnTo>
                    <a:pt x="1169" y="467"/>
                  </a:lnTo>
                  <a:lnTo>
                    <a:pt x="1169" y="469"/>
                  </a:lnTo>
                  <a:lnTo>
                    <a:pt x="1171" y="469"/>
                  </a:lnTo>
                  <a:lnTo>
                    <a:pt x="1172" y="470"/>
                  </a:lnTo>
                  <a:lnTo>
                    <a:pt x="1171" y="471"/>
                  </a:lnTo>
                  <a:lnTo>
                    <a:pt x="1171" y="472"/>
                  </a:lnTo>
                  <a:lnTo>
                    <a:pt x="1171" y="473"/>
                  </a:lnTo>
                  <a:lnTo>
                    <a:pt x="1171" y="474"/>
                  </a:lnTo>
                  <a:lnTo>
                    <a:pt x="1171" y="475"/>
                  </a:lnTo>
                  <a:lnTo>
                    <a:pt x="1172" y="475"/>
                  </a:lnTo>
                  <a:lnTo>
                    <a:pt x="1171" y="477"/>
                  </a:lnTo>
                  <a:lnTo>
                    <a:pt x="1168" y="477"/>
                  </a:lnTo>
                  <a:lnTo>
                    <a:pt x="1167" y="477"/>
                  </a:lnTo>
                  <a:lnTo>
                    <a:pt x="1167" y="478"/>
                  </a:lnTo>
                  <a:lnTo>
                    <a:pt x="1168" y="478"/>
                  </a:lnTo>
                  <a:lnTo>
                    <a:pt x="1169" y="478"/>
                  </a:lnTo>
                  <a:lnTo>
                    <a:pt x="1171" y="478"/>
                  </a:lnTo>
                  <a:lnTo>
                    <a:pt x="1172" y="477"/>
                  </a:lnTo>
                  <a:lnTo>
                    <a:pt x="1173" y="478"/>
                  </a:lnTo>
                  <a:lnTo>
                    <a:pt x="1173" y="479"/>
                  </a:lnTo>
                  <a:lnTo>
                    <a:pt x="1174" y="478"/>
                  </a:lnTo>
                  <a:lnTo>
                    <a:pt x="1173" y="478"/>
                  </a:lnTo>
                  <a:lnTo>
                    <a:pt x="1173" y="477"/>
                  </a:lnTo>
                  <a:lnTo>
                    <a:pt x="1173" y="475"/>
                  </a:lnTo>
                  <a:lnTo>
                    <a:pt x="1172" y="475"/>
                  </a:lnTo>
                  <a:lnTo>
                    <a:pt x="1172" y="474"/>
                  </a:lnTo>
                  <a:lnTo>
                    <a:pt x="1172" y="473"/>
                  </a:lnTo>
                  <a:lnTo>
                    <a:pt x="1172" y="472"/>
                  </a:lnTo>
                  <a:lnTo>
                    <a:pt x="1172" y="471"/>
                  </a:lnTo>
                  <a:lnTo>
                    <a:pt x="1173" y="470"/>
                  </a:lnTo>
                  <a:lnTo>
                    <a:pt x="1173" y="469"/>
                  </a:lnTo>
                  <a:lnTo>
                    <a:pt x="1173" y="467"/>
                  </a:lnTo>
                  <a:lnTo>
                    <a:pt x="1174" y="467"/>
                  </a:lnTo>
                  <a:lnTo>
                    <a:pt x="1173" y="466"/>
                  </a:lnTo>
                  <a:lnTo>
                    <a:pt x="1173" y="465"/>
                  </a:lnTo>
                  <a:lnTo>
                    <a:pt x="1172" y="464"/>
                  </a:lnTo>
                  <a:lnTo>
                    <a:pt x="1172" y="463"/>
                  </a:lnTo>
                  <a:lnTo>
                    <a:pt x="1173" y="463"/>
                  </a:lnTo>
                  <a:lnTo>
                    <a:pt x="1173" y="464"/>
                  </a:lnTo>
                  <a:lnTo>
                    <a:pt x="1174" y="465"/>
                  </a:lnTo>
                  <a:lnTo>
                    <a:pt x="1174" y="466"/>
                  </a:lnTo>
                  <a:lnTo>
                    <a:pt x="1174" y="467"/>
                  </a:lnTo>
                  <a:lnTo>
                    <a:pt x="1174" y="470"/>
                  </a:lnTo>
                  <a:lnTo>
                    <a:pt x="1174" y="471"/>
                  </a:lnTo>
                  <a:lnTo>
                    <a:pt x="1175" y="471"/>
                  </a:lnTo>
                  <a:lnTo>
                    <a:pt x="1176" y="471"/>
                  </a:lnTo>
                  <a:lnTo>
                    <a:pt x="1176" y="472"/>
                  </a:lnTo>
                  <a:lnTo>
                    <a:pt x="1177" y="472"/>
                  </a:lnTo>
                  <a:lnTo>
                    <a:pt x="1177" y="473"/>
                  </a:lnTo>
                  <a:lnTo>
                    <a:pt x="1177" y="474"/>
                  </a:lnTo>
                  <a:lnTo>
                    <a:pt x="1177" y="475"/>
                  </a:lnTo>
                  <a:lnTo>
                    <a:pt x="1179" y="475"/>
                  </a:lnTo>
                  <a:lnTo>
                    <a:pt x="1179" y="477"/>
                  </a:lnTo>
                  <a:lnTo>
                    <a:pt x="1179" y="478"/>
                  </a:lnTo>
                  <a:lnTo>
                    <a:pt x="1180" y="479"/>
                  </a:lnTo>
                  <a:lnTo>
                    <a:pt x="1180" y="480"/>
                  </a:lnTo>
                  <a:lnTo>
                    <a:pt x="1181" y="480"/>
                  </a:lnTo>
                  <a:lnTo>
                    <a:pt x="1181" y="481"/>
                  </a:lnTo>
                  <a:lnTo>
                    <a:pt x="1181" y="480"/>
                  </a:lnTo>
                  <a:lnTo>
                    <a:pt x="1181" y="479"/>
                  </a:lnTo>
                  <a:lnTo>
                    <a:pt x="1180" y="478"/>
                  </a:lnTo>
                  <a:lnTo>
                    <a:pt x="1179" y="475"/>
                  </a:lnTo>
                  <a:lnTo>
                    <a:pt x="1177" y="474"/>
                  </a:lnTo>
                  <a:lnTo>
                    <a:pt x="1179" y="473"/>
                  </a:lnTo>
                  <a:lnTo>
                    <a:pt x="1179" y="472"/>
                  </a:lnTo>
                  <a:lnTo>
                    <a:pt x="1179" y="471"/>
                  </a:lnTo>
                  <a:lnTo>
                    <a:pt x="1179" y="470"/>
                  </a:lnTo>
                  <a:lnTo>
                    <a:pt x="1177" y="470"/>
                  </a:lnTo>
                  <a:lnTo>
                    <a:pt x="1177" y="469"/>
                  </a:lnTo>
                  <a:lnTo>
                    <a:pt x="1176" y="469"/>
                  </a:lnTo>
                  <a:lnTo>
                    <a:pt x="1177" y="469"/>
                  </a:lnTo>
                  <a:lnTo>
                    <a:pt x="1177" y="467"/>
                  </a:lnTo>
                  <a:lnTo>
                    <a:pt x="1179" y="466"/>
                  </a:lnTo>
                  <a:lnTo>
                    <a:pt x="1180" y="466"/>
                  </a:lnTo>
                  <a:lnTo>
                    <a:pt x="1180" y="465"/>
                  </a:lnTo>
                  <a:lnTo>
                    <a:pt x="1181" y="465"/>
                  </a:lnTo>
                  <a:lnTo>
                    <a:pt x="1182" y="467"/>
                  </a:lnTo>
                  <a:lnTo>
                    <a:pt x="1183" y="470"/>
                  </a:lnTo>
                  <a:lnTo>
                    <a:pt x="1183" y="471"/>
                  </a:lnTo>
                  <a:lnTo>
                    <a:pt x="1183" y="472"/>
                  </a:lnTo>
                  <a:lnTo>
                    <a:pt x="1183" y="473"/>
                  </a:lnTo>
                  <a:lnTo>
                    <a:pt x="1184" y="474"/>
                  </a:lnTo>
                  <a:lnTo>
                    <a:pt x="1185" y="474"/>
                  </a:lnTo>
                  <a:lnTo>
                    <a:pt x="1186" y="474"/>
                  </a:lnTo>
                  <a:lnTo>
                    <a:pt x="1186" y="475"/>
                  </a:lnTo>
                  <a:lnTo>
                    <a:pt x="1188" y="475"/>
                  </a:lnTo>
                  <a:lnTo>
                    <a:pt x="1189" y="478"/>
                  </a:lnTo>
                  <a:lnTo>
                    <a:pt x="1190" y="478"/>
                  </a:lnTo>
                  <a:lnTo>
                    <a:pt x="1190" y="477"/>
                  </a:lnTo>
                  <a:lnTo>
                    <a:pt x="1188" y="474"/>
                  </a:lnTo>
                  <a:lnTo>
                    <a:pt x="1186" y="474"/>
                  </a:lnTo>
                  <a:lnTo>
                    <a:pt x="1184" y="473"/>
                  </a:lnTo>
                  <a:lnTo>
                    <a:pt x="1183" y="473"/>
                  </a:lnTo>
                  <a:lnTo>
                    <a:pt x="1183" y="472"/>
                  </a:lnTo>
                  <a:lnTo>
                    <a:pt x="1183" y="471"/>
                  </a:lnTo>
                  <a:lnTo>
                    <a:pt x="1183" y="469"/>
                  </a:lnTo>
                  <a:lnTo>
                    <a:pt x="1183" y="467"/>
                  </a:lnTo>
                  <a:lnTo>
                    <a:pt x="1183" y="466"/>
                  </a:lnTo>
                  <a:lnTo>
                    <a:pt x="1184" y="466"/>
                  </a:lnTo>
                  <a:lnTo>
                    <a:pt x="1184" y="464"/>
                  </a:lnTo>
                  <a:lnTo>
                    <a:pt x="1183" y="463"/>
                  </a:lnTo>
                  <a:lnTo>
                    <a:pt x="1184" y="462"/>
                  </a:lnTo>
                  <a:lnTo>
                    <a:pt x="1184" y="463"/>
                  </a:lnTo>
                  <a:lnTo>
                    <a:pt x="1184" y="462"/>
                  </a:lnTo>
                  <a:lnTo>
                    <a:pt x="1184" y="461"/>
                  </a:lnTo>
                  <a:lnTo>
                    <a:pt x="1185" y="461"/>
                  </a:lnTo>
                  <a:lnTo>
                    <a:pt x="1188" y="461"/>
                  </a:lnTo>
                  <a:lnTo>
                    <a:pt x="1189" y="461"/>
                  </a:lnTo>
                  <a:lnTo>
                    <a:pt x="1190" y="461"/>
                  </a:lnTo>
                  <a:lnTo>
                    <a:pt x="1190" y="462"/>
                  </a:lnTo>
                  <a:lnTo>
                    <a:pt x="1189" y="464"/>
                  </a:lnTo>
                  <a:lnTo>
                    <a:pt x="1186" y="464"/>
                  </a:lnTo>
                  <a:lnTo>
                    <a:pt x="1186" y="465"/>
                  </a:lnTo>
                  <a:lnTo>
                    <a:pt x="1188" y="465"/>
                  </a:lnTo>
                  <a:lnTo>
                    <a:pt x="1188" y="464"/>
                  </a:lnTo>
                  <a:lnTo>
                    <a:pt x="1189" y="465"/>
                  </a:lnTo>
                  <a:lnTo>
                    <a:pt x="1189" y="466"/>
                  </a:lnTo>
                  <a:lnTo>
                    <a:pt x="1189" y="467"/>
                  </a:lnTo>
                  <a:lnTo>
                    <a:pt x="1188" y="467"/>
                  </a:lnTo>
                  <a:lnTo>
                    <a:pt x="1188" y="470"/>
                  </a:lnTo>
                  <a:lnTo>
                    <a:pt x="1189" y="470"/>
                  </a:lnTo>
                  <a:lnTo>
                    <a:pt x="1189" y="469"/>
                  </a:lnTo>
                  <a:lnTo>
                    <a:pt x="1189" y="467"/>
                  </a:lnTo>
                  <a:lnTo>
                    <a:pt x="1189" y="469"/>
                  </a:lnTo>
                  <a:lnTo>
                    <a:pt x="1190" y="469"/>
                  </a:lnTo>
                  <a:lnTo>
                    <a:pt x="1190" y="470"/>
                  </a:lnTo>
                  <a:lnTo>
                    <a:pt x="1190" y="471"/>
                  </a:lnTo>
                  <a:lnTo>
                    <a:pt x="1190" y="472"/>
                  </a:lnTo>
                  <a:lnTo>
                    <a:pt x="1190" y="473"/>
                  </a:lnTo>
                  <a:lnTo>
                    <a:pt x="1190" y="474"/>
                  </a:lnTo>
                  <a:lnTo>
                    <a:pt x="1191" y="475"/>
                  </a:lnTo>
                  <a:lnTo>
                    <a:pt x="1191" y="474"/>
                  </a:lnTo>
                  <a:lnTo>
                    <a:pt x="1190" y="473"/>
                  </a:lnTo>
                  <a:lnTo>
                    <a:pt x="1190" y="472"/>
                  </a:lnTo>
                  <a:lnTo>
                    <a:pt x="1191" y="472"/>
                  </a:lnTo>
                  <a:lnTo>
                    <a:pt x="1191" y="471"/>
                  </a:lnTo>
                  <a:lnTo>
                    <a:pt x="1191" y="470"/>
                  </a:lnTo>
                  <a:lnTo>
                    <a:pt x="1191" y="469"/>
                  </a:lnTo>
                  <a:lnTo>
                    <a:pt x="1192" y="469"/>
                  </a:lnTo>
                  <a:lnTo>
                    <a:pt x="1193" y="469"/>
                  </a:lnTo>
                  <a:lnTo>
                    <a:pt x="1193" y="470"/>
                  </a:lnTo>
                  <a:lnTo>
                    <a:pt x="1194" y="471"/>
                  </a:lnTo>
                  <a:lnTo>
                    <a:pt x="1193" y="471"/>
                  </a:lnTo>
                  <a:lnTo>
                    <a:pt x="1194" y="471"/>
                  </a:lnTo>
                  <a:lnTo>
                    <a:pt x="1194" y="470"/>
                  </a:lnTo>
                  <a:lnTo>
                    <a:pt x="1193" y="469"/>
                  </a:lnTo>
                  <a:lnTo>
                    <a:pt x="1193" y="467"/>
                  </a:lnTo>
                  <a:lnTo>
                    <a:pt x="1192" y="466"/>
                  </a:lnTo>
                  <a:lnTo>
                    <a:pt x="1193" y="466"/>
                  </a:lnTo>
                  <a:lnTo>
                    <a:pt x="1193" y="465"/>
                  </a:lnTo>
                  <a:lnTo>
                    <a:pt x="1194" y="465"/>
                  </a:lnTo>
                  <a:lnTo>
                    <a:pt x="1195" y="465"/>
                  </a:lnTo>
                  <a:lnTo>
                    <a:pt x="1197" y="465"/>
                  </a:lnTo>
                  <a:lnTo>
                    <a:pt x="1198" y="466"/>
                  </a:lnTo>
                  <a:lnTo>
                    <a:pt x="1198" y="465"/>
                  </a:lnTo>
                  <a:lnTo>
                    <a:pt x="1199" y="466"/>
                  </a:lnTo>
                  <a:lnTo>
                    <a:pt x="1199" y="467"/>
                  </a:lnTo>
                  <a:lnTo>
                    <a:pt x="1198" y="469"/>
                  </a:lnTo>
                  <a:lnTo>
                    <a:pt x="1198" y="470"/>
                  </a:lnTo>
                  <a:lnTo>
                    <a:pt x="1197" y="471"/>
                  </a:lnTo>
                  <a:lnTo>
                    <a:pt x="1198" y="471"/>
                  </a:lnTo>
                  <a:lnTo>
                    <a:pt x="1199" y="469"/>
                  </a:lnTo>
                  <a:lnTo>
                    <a:pt x="1200" y="469"/>
                  </a:lnTo>
                  <a:lnTo>
                    <a:pt x="1200" y="467"/>
                  </a:lnTo>
                  <a:lnTo>
                    <a:pt x="1200" y="466"/>
                  </a:lnTo>
                  <a:lnTo>
                    <a:pt x="1201" y="466"/>
                  </a:lnTo>
                  <a:lnTo>
                    <a:pt x="1201" y="467"/>
                  </a:lnTo>
                  <a:lnTo>
                    <a:pt x="1202" y="467"/>
                  </a:lnTo>
                  <a:lnTo>
                    <a:pt x="1202" y="469"/>
                  </a:lnTo>
                  <a:lnTo>
                    <a:pt x="1202" y="470"/>
                  </a:lnTo>
                  <a:lnTo>
                    <a:pt x="1203" y="470"/>
                  </a:lnTo>
                  <a:lnTo>
                    <a:pt x="1205" y="469"/>
                  </a:lnTo>
                  <a:lnTo>
                    <a:pt x="1206" y="469"/>
                  </a:lnTo>
                  <a:lnTo>
                    <a:pt x="1206" y="470"/>
                  </a:lnTo>
                  <a:lnTo>
                    <a:pt x="1206" y="471"/>
                  </a:lnTo>
                  <a:lnTo>
                    <a:pt x="1207" y="471"/>
                  </a:lnTo>
                  <a:lnTo>
                    <a:pt x="1207" y="472"/>
                  </a:lnTo>
                  <a:lnTo>
                    <a:pt x="1206" y="474"/>
                  </a:lnTo>
                  <a:lnTo>
                    <a:pt x="1203" y="475"/>
                  </a:lnTo>
                  <a:lnTo>
                    <a:pt x="1205" y="475"/>
                  </a:lnTo>
                  <a:lnTo>
                    <a:pt x="1206" y="475"/>
                  </a:lnTo>
                  <a:lnTo>
                    <a:pt x="1207" y="474"/>
                  </a:lnTo>
                  <a:lnTo>
                    <a:pt x="1208" y="473"/>
                  </a:lnTo>
                  <a:lnTo>
                    <a:pt x="1209" y="473"/>
                  </a:lnTo>
                  <a:lnTo>
                    <a:pt x="1210" y="474"/>
                  </a:lnTo>
                  <a:lnTo>
                    <a:pt x="1211" y="474"/>
                  </a:lnTo>
                  <a:lnTo>
                    <a:pt x="1211" y="475"/>
                  </a:lnTo>
                  <a:lnTo>
                    <a:pt x="1212" y="477"/>
                  </a:lnTo>
                  <a:lnTo>
                    <a:pt x="1211" y="477"/>
                  </a:lnTo>
                  <a:lnTo>
                    <a:pt x="1212" y="477"/>
                  </a:lnTo>
                  <a:lnTo>
                    <a:pt x="1214" y="478"/>
                  </a:lnTo>
                  <a:lnTo>
                    <a:pt x="1212" y="478"/>
                  </a:lnTo>
                  <a:lnTo>
                    <a:pt x="1211" y="478"/>
                  </a:lnTo>
                  <a:lnTo>
                    <a:pt x="1207" y="480"/>
                  </a:lnTo>
                  <a:lnTo>
                    <a:pt x="1201" y="481"/>
                  </a:lnTo>
                  <a:lnTo>
                    <a:pt x="1201" y="482"/>
                  </a:lnTo>
                  <a:lnTo>
                    <a:pt x="1208" y="480"/>
                  </a:lnTo>
                  <a:lnTo>
                    <a:pt x="1209" y="480"/>
                  </a:lnTo>
                  <a:lnTo>
                    <a:pt x="1209" y="481"/>
                  </a:lnTo>
                  <a:lnTo>
                    <a:pt x="1209" y="482"/>
                  </a:lnTo>
                  <a:lnTo>
                    <a:pt x="1208" y="482"/>
                  </a:lnTo>
                  <a:lnTo>
                    <a:pt x="1207" y="483"/>
                  </a:lnTo>
                  <a:lnTo>
                    <a:pt x="1205" y="486"/>
                  </a:lnTo>
                  <a:lnTo>
                    <a:pt x="1205" y="487"/>
                  </a:lnTo>
                  <a:lnTo>
                    <a:pt x="1206" y="486"/>
                  </a:lnTo>
                  <a:lnTo>
                    <a:pt x="1206" y="484"/>
                  </a:lnTo>
                  <a:lnTo>
                    <a:pt x="1207" y="484"/>
                  </a:lnTo>
                  <a:lnTo>
                    <a:pt x="1210" y="482"/>
                  </a:lnTo>
                  <a:lnTo>
                    <a:pt x="1212" y="479"/>
                  </a:lnTo>
                  <a:lnTo>
                    <a:pt x="1214" y="479"/>
                  </a:lnTo>
                  <a:lnTo>
                    <a:pt x="1214" y="480"/>
                  </a:lnTo>
                  <a:lnTo>
                    <a:pt x="1214" y="481"/>
                  </a:lnTo>
                  <a:lnTo>
                    <a:pt x="1212" y="481"/>
                  </a:lnTo>
                  <a:lnTo>
                    <a:pt x="1212" y="482"/>
                  </a:lnTo>
                  <a:lnTo>
                    <a:pt x="1211" y="482"/>
                  </a:lnTo>
                  <a:lnTo>
                    <a:pt x="1208" y="488"/>
                  </a:lnTo>
                  <a:lnTo>
                    <a:pt x="1208" y="490"/>
                  </a:lnTo>
                  <a:lnTo>
                    <a:pt x="1209" y="491"/>
                  </a:lnTo>
                  <a:lnTo>
                    <a:pt x="1209" y="492"/>
                  </a:lnTo>
                  <a:lnTo>
                    <a:pt x="1210" y="492"/>
                  </a:lnTo>
                  <a:lnTo>
                    <a:pt x="1210" y="491"/>
                  </a:lnTo>
                  <a:lnTo>
                    <a:pt x="1209" y="489"/>
                  </a:lnTo>
                  <a:lnTo>
                    <a:pt x="1209" y="488"/>
                  </a:lnTo>
                  <a:lnTo>
                    <a:pt x="1209" y="487"/>
                  </a:lnTo>
                  <a:lnTo>
                    <a:pt x="1211" y="486"/>
                  </a:lnTo>
                  <a:lnTo>
                    <a:pt x="1211" y="484"/>
                  </a:lnTo>
                  <a:lnTo>
                    <a:pt x="1212" y="484"/>
                  </a:lnTo>
                  <a:lnTo>
                    <a:pt x="1212" y="482"/>
                  </a:lnTo>
                  <a:lnTo>
                    <a:pt x="1215" y="481"/>
                  </a:lnTo>
                  <a:lnTo>
                    <a:pt x="1215" y="480"/>
                  </a:lnTo>
                  <a:lnTo>
                    <a:pt x="1215" y="479"/>
                  </a:lnTo>
                  <a:lnTo>
                    <a:pt x="1216" y="479"/>
                  </a:lnTo>
                  <a:lnTo>
                    <a:pt x="1217" y="479"/>
                  </a:lnTo>
                  <a:lnTo>
                    <a:pt x="1217" y="478"/>
                  </a:lnTo>
                  <a:lnTo>
                    <a:pt x="1219" y="477"/>
                  </a:lnTo>
                  <a:lnTo>
                    <a:pt x="1220" y="477"/>
                  </a:lnTo>
                  <a:lnTo>
                    <a:pt x="1222" y="478"/>
                  </a:lnTo>
                  <a:lnTo>
                    <a:pt x="1222" y="479"/>
                  </a:lnTo>
                  <a:lnTo>
                    <a:pt x="1222" y="481"/>
                  </a:lnTo>
                  <a:lnTo>
                    <a:pt x="1222" y="483"/>
                  </a:lnTo>
                  <a:lnTo>
                    <a:pt x="1220" y="484"/>
                  </a:lnTo>
                  <a:lnTo>
                    <a:pt x="1220" y="486"/>
                  </a:lnTo>
                  <a:lnTo>
                    <a:pt x="1222" y="487"/>
                  </a:lnTo>
                  <a:lnTo>
                    <a:pt x="1222" y="486"/>
                  </a:lnTo>
                  <a:lnTo>
                    <a:pt x="1222" y="484"/>
                  </a:lnTo>
                  <a:lnTo>
                    <a:pt x="1222" y="483"/>
                  </a:lnTo>
                  <a:lnTo>
                    <a:pt x="1223" y="482"/>
                  </a:lnTo>
                  <a:lnTo>
                    <a:pt x="1223" y="481"/>
                  </a:lnTo>
                  <a:lnTo>
                    <a:pt x="1223" y="480"/>
                  </a:lnTo>
                  <a:lnTo>
                    <a:pt x="1223" y="479"/>
                  </a:lnTo>
                  <a:lnTo>
                    <a:pt x="1223" y="478"/>
                  </a:lnTo>
                  <a:lnTo>
                    <a:pt x="1222" y="478"/>
                  </a:lnTo>
                  <a:lnTo>
                    <a:pt x="1222" y="477"/>
                  </a:lnTo>
                  <a:lnTo>
                    <a:pt x="1220" y="474"/>
                  </a:lnTo>
                  <a:lnTo>
                    <a:pt x="1220" y="473"/>
                  </a:lnTo>
                  <a:lnTo>
                    <a:pt x="1222" y="472"/>
                  </a:lnTo>
                  <a:lnTo>
                    <a:pt x="1223" y="472"/>
                  </a:lnTo>
                  <a:lnTo>
                    <a:pt x="1223" y="473"/>
                  </a:lnTo>
                  <a:lnTo>
                    <a:pt x="1222" y="474"/>
                  </a:lnTo>
                  <a:lnTo>
                    <a:pt x="1223" y="474"/>
                  </a:lnTo>
                  <a:lnTo>
                    <a:pt x="1223" y="473"/>
                  </a:lnTo>
                  <a:lnTo>
                    <a:pt x="1223" y="472"/>
                  </a:lnTo>
                  <a:lnTo>
                    <a:pt x="1222" y="472"/>
                  </a:lnTo>
                  <a:lnTo>
                    <a:pt x="1222" y="471"/>
                  </a:lnTo>
                  <a:lnTo>
                    <a:pt x="1223" y="471"/>
                  </a:lnTo>
                  <a:lnTo>
                    <a:pt x="1224" y="471"/>
                  </a:lnTo>
                  <a:lnTo>
                    <a:pt x="1225" y="472"/>
                  </a:lnTo>
                  <a:lnTo>
                    <a:pt x="1226" y="472"/>
                  </a:lnTo>
                  <a:lnTo>
                    <a:pt x="1226" y="473"/>
                  </a:lnTo>
                  <a:lnTo>
                    <a:pt x="1226" y="474"/>
                  </a:lnTo>
                  <a:lnTo>
                    <a:pt x="1227" y="475"/>
                  </a:lnTo>
                  <a:lnTo>
                    <a:pt x="1225" y="478"/>
                  </a:lnTo>
                  <a:lnTo>
                    <a:pt x="1225" y="479"/>
                  </a:lnTo>
                  <a:lnTo>
                    <a:pt x="1225" y="480"/>
                  </a:lnTo>
                  <a:lnTo>
                    <a:pt x="1226" y="480"/>
                  </a:lnTo>
                  <a:lnTo>
                    <a:pt x="1227" y="481"/>
                  </a:lnTo>
                  <a:lnTo>
                    <a:pt x="1228" y="482"/>
                  </a:lnTo>
                  <a:lnTo>
                    <a:pt x="1228" y="483"/>
                  </a:lnTo>
                  <a:lnTo>
                    <a:pt x="1228" y="484"/>
                  </a:lnTo>
                  <a:lnTo>
                    <a:pt x="1228" y="486"/>
                  </a:lnTo>
                  <a:lnTo>
                    <a:pt x="1226" y="487"/>
                  </a:lnTo>
                  <a:lnTo>
                    <a:pt x="1226" y="488"/>
                  </a:lnTo>
                  <a:lnTo>
                    <a:pt x="1226" y="489"/>
                  </a:lnTo>
                  <a:lnTo>
                    <a:pt x="1227" y="489"/>
                  </a:lnTo>
                  <a:lnTo>
                    <a:pt x="1227" y="490"/>
                  </a:lnTo>
                  <a:lnTo>
                    <a:pt x="1226" y="491"/>
                  </a:lnTo>
                  <a:lnTo>
                    <a:pt x="1225" y="491"/>
                  </a:lnTo>
                  <a:lnTo>
                    <a:pt x="1224" y="491"/>
                  </a:lnTo>
                  <a:lnTo>
                    <a:pt x="1225" y="492"/>
                  </a:lnTo>
                  <a:lnTo>
                    <a:pt x="1227" y="490"/>
                  </a:lnTo>
                  <a:lnTo>
                    <a:pt x="1228" y="490"/>
                  </a:lnTo>
                  <a:lnTo>
                    <a:pt x="1228" y="489"/>
                  </a:lnTo>
                  <a:lnTo>
                    <a:pt x="1227" y="488"/>
                  </a:lnTo>
                  <a:lnTo>
                    <a:pt x="1227" y="487"/>
                  </a:lnTo>
                  <a:lnTo>
                    <a:pt x="1228" y="488"/>
                  </a:lnTo>
                  <a:lnTo>
                    <a:pt x="1229" y="489"/>
                  </a:lnTo>
                  <a:lnTo>
                    <a:pt x="1229" y="490"/>
                  </a:lnTo>
                  <a:lnTo>
                    <a:pt x="1231" y="491"/>
                  </a:lnTo>
                  <a:lnTo>
                    <a:pt x="1232" y="494"/>
                  </a:lnTo>
                  <a:lnTo>
                    <a:pt x="1232" y="492"/>
                  </a:lnTo>
                  <a:lnTo>
                    <a:pt x="1232" y="491"/>
                  </a:lnTo>
                  <a:lnTo>
                    <a:pt x="1231" y="490"/>
                  </a:lnTo>
                  <a:lnTo>
                    <a:pt x="1231" y="489"/>
                  </a:lnTo>
                  <a:lnTo>
                    <a:pt x="1231" y="488"/>
                  </a:lnTo>
                  <a:lnTo>
                    <a:pt x="1229" y="487"/>
                  </a:lnTo>
                  <a:lnTo>
                    <a:pt x="1228" y="487"/>
                  </a:lnTo>
                  <a:lnTo>
                    <a:pt x="1229" y="486"/>
                  </a:lnTo>
                  <a:lnTo>
                    <a:pt x="1231" y="484"/>
                  </a:lnTo>
                  <a:lnTo>
                    <a:pt x="1231" y="483"/>
                  </a:lnTo>
                  <a:lnTo>
                    <a:pt x="1232" y="482"/>
                  </a:lnTo>
                  <a:lnTo>
                    <a:pt x="1232" y="481"/>
                  </a:lnTo>
                  <a:lnTo>
                    <a:pt x="1233" y="481"/>
                  </a:lnTo>
                  <a:lnTo>
                    <a:pt x="1234" y="481"/>
                  </a:lnTo>
                  <a:lnTo>
                    <a:pt x="1234" y="482"/>
                  </a:lnTo>
                  <a:lnTo>
                    <a:pt x="1235" y="483"/>
                  </a:lnTo>
                  <a:lnTo>
                    <a:pt x="1236" y="483"/>
                  </a:lnTo>
                  <a:lnTo>
                    <a:pt x="1236" y="484"/>
                  </a:lnTo>
                  <a:lnTo>
                    <a:pt x="1237" y="486"/>
                  </a:lnTo>
                  <a:lnTo>
                    <a:pt x="1237" y="487"/>
                  </a:lnTo>
                  <a:lnTo>
                    <a:pt x="1237" y="488"/>
                  </a:lnTo>
                  <a:lnTo>
                    <a:pt x="1238" y="488"/>
                  </a:lnTo>
                  <a:lnTo>
                    <a:pt x="1238" y="489"/>
                  </a:lnTo>
                  <a:lnTo>
                    <a:pt x="1238" y="490"/>
                  </a:lnTo>
                  <a:lnTo>
                    <a:pt x="1240" y="491"/>
                  </a:lnTo>
                  <a:lnTo>
                    <a:pt x="1240" y="490"/>
                  </a:lnTo>
                  <a:lnTo>
                    <a:pt x="1240" y="489"/>
                  </a:lnTo>
                  <a:lnTo>
                    <a:pt x="1238" y="489"/>
                  </a:lnTo>
                  <a:lnTo>
                    <a:pt x="1238" y="488"/>
                  </a:lnTo>
                  <a:lnTo>
                    <a:pt x="1238" y="487"/>
                  </a:lnTo>
                  <a:lnTo>
                    <a:pt x="1238" y="486"/>
                  </a:lnTo>
                  <a:lnTo>
                    <a:pt x="1237" y="484"/>
                  </a:lnTo>
                  <a:lnTo>
                    <a:pt x="1236" y="483"/>
                  </a:lnTo>
                  <a:lnTo>
                    <a:pt x="1236" y="482"/>
                  </a:lnTo>
                  <a:lnTo>
                    <a:pt x="1235" y="482"/>
                  </a:lnTo>
                  <a:lnTo>
                    <a:pt x="1235" y="481"/>
                  </a:lnTo>
                  <a:lnTo>
                    <a:pt x="1235" y="480"/>
                  </a:lnTo>
                  <a:lnTo>
                    <a:pt x="1236" y="480"/>
                  </a:lnTo>
                  <a:lnTo>
                    <a:pt x="1236" y="479"/>
                  </a:lnTo>
                  <a:lnTo>
                    <a:pt x="1237" y="479"/>
                  </a:lnTo>
                  <a:lnTo>
                    <a:pt x="1238" y="480"/>
                  </a:lnTo>
                  <a:lnTo>
                    <a:pt x="1240" y="480"/>
                  </a:lnTo>
                  <a:lnTo>
                    <a:pt x="1240" y="481"/>
                  </a:lnTo>
                  <a:lnTo>
                    <a:pt x="1241" y="482"/>
                  </a:lnTo>
                  <a:lnTo>
                    <a:pt x="1242" y="482"/>
                  </a:lnTo>
                  <a:lnTo>
                    <a:pt x="1243" y="483"/>
                  </a:lnTo>
                  <a:lnTo>
                    <a:pt x="1244" y="484"/>
                  </a:lnTo>
                  <a:lnTo>
                    <a:pt x="1245" y="484"/>
                  </a:lnTo>
                  <a:lnTo>
                    <a:pt x="1245" y="483"/>
                  </a:lnTo>
                  <a:lnTo>
                    <a:pt x="1244" y="483"/>
                  </a:lnTo>
                  <a:lnTo>
                    <a:pt x="1244" y="482"/>
                  </a:lnTo>
                  <a:lnTo>
                    <a:pt x="1243" y="482"/>
                  </a:lnTo>
                  <a:lnTo>
                    <a:pt x="1242" y="481"/>
                  </a:lnTo>
                  <a:lnTo>
                    <a:pt x="1241" y="481"/>
                  </a:lnTo>
                  <a:lnTo>
                    <a:pt x="1240" y="480"/>
                  </a:lnTo>
                  <a:lnTo>
                    <a:pt x="1240" y="479"/>
                  </a:lnTo>
                  <a:lnTo>
                    <a:pt x="1240" y="478"/>
                  </a:lnTo>
                  <a:lnTo>
                    <a:pt x="1241" y="478"/>
                  </a:lnTo>
                  <a:lnTo>
                    <a:pt x="1241" y="477"/>
                  </a:lnTo>
                  <a:lnTo>
                    <a:pt x="1240" y="475"/>
                  </a:lnTo>
                  <a:lnTo>
                    <a:pt x="1238" y="474"/>
                  </a:lnTo>
                  <a:lnTo>
                    <a:pt x="1238" y="473"/>
                  </a:lnTo>
                  <a:lnTo>
                    <a:pt x="1240" y="473"/>
                  </a:lnTo>
                  <a:lnTo>
                    <a:pt x="1240" y="472"/>
                  </a:lnTo>
                  <a:lnTo>
                    <a:pt x="1241" y="472"/>
                  </a:lnTo>
                  <a:lnTo>
                    <a:pt x="1242" y="472"/>
                  </a:lnTo>
                  <a:lnTo>
                    <a:pt x="1243" y="473"/>
                  </a:lnTo>
                  <a:lnTo>
                    <a:pt x="1243" y="474"/>
                  </a:lnTo>
                  <a:lnTo>
                    <a:pt x="1243" y="475"/>
                  </a:lnTo>
                  <a:lnTo>
                    <a:pt x="1243" y="477"/>
                  </a:lnTo>
                  <a:lnTo>
                    <a:pt x="1244" y="477"/>
                  </a:lnTo>
                  <a:lnTo>
                    <a:pt x="1245" y="477"/>
                  </a:lnTo>
                  <a:lnTo>
                    <a:pt x="1244" y="474"/>
                  </a:lnTo>
                  <a:lnTo>
                    <a:pt x="1244" y="473"/>
                  </a:lnTo>
                  <a:lnTo>
                    <a:pt x="1245" y="473"/>
                  </a:lnTo>
                  <a:lnTo>
                    <a:pt x="1246" y="474"/>
                  </a:lnTo>
                  <a:lnTo>
                    <a:pt x="1246" y="473"/>
                  </a:lnTo>
                  <a:lnTo>
                    <a:pt x="1248" y="473"/>
                  </a:lnTo>
                  <a:lnTo>
                    <a:pt x="1248" y="474"/>
                  </a:lnTo>
                  <a:lnTo>
                    <a:pt x="1248" y="475"/>
                  </a:lnTo>
                  <a:lnTo>
                    <a:pt x="1246" y="475"/>
                  </a:lnTo>
                  <a:lnTo>
                    <a:pt x="1245" y="477"/>
                  </a:lnTo>
                  <a:lnTo>
                    <a:pt x="1245" y="478"/>
                  </a:lnTo>
                  <a:lnTo>
                    <a:pt x="1246" y="478"/>
                  </a:lnTo>
                  <a:lnTo>
                    <a:pt x="1246" y="477"/>
                  </a:lnTo>
                  <a:lnTo>
                    <a:pt x="1248" y="475"/>
                  </a:lnTo>
                  <a:lnTo>
                    <a:pt x="1249" y="475"/>
                  </a:lnTo>
                  <a:lnTo>
                    <a:pt x="1249" y="474"/>
                  </a:lnTo>
                  <a:lnTo>
                    <a:pt x="1251" y="474"/>
                  </a:lnTo>
                  <a:lnTo>
                    <a:pt x="1251" y="475"/>
                  </a:lnTo>
                  <a:lnTo>
                    <a:pt x="1251" y="477"/>
                  </a:lnTo>
                  <a:lnTo>
                    <a:pt x="1250" y="477"/>
                  </a:lnTo>
                  <a:lnTo>
                    <a:pt x="1251" y="477"/>
                  </a:lnTo>
                  <a:lnTo>
                    <a:pt x="1253" y="475"/>
                  </a:lnTo>
                  <a:lnTo>
                    <a:pt x="1254" y="477"/>
                  </a:lnTo>
                  <a:lnTo>
                    <a:pt x="1255" y="477"/>
                  </a:lnTo>
                  <a:lnTo>
                    <a:pt x="1257" y="477"/>
                  </a:lnTo>
                  <a:lnTo>
                    <a:pt x="1258" y="478"/>
                  </a:lnTo>
                  <a:lnTo>
                    <a:pt x="1259" y="479"/>
                  </a:lnTo>
                  <a:lnTo>
                    <a:pt x="1260" y="479"/>
                  </a:lnTo>
                  <a:lnTo>
                    <a:pt x="1260" y="480"/>
                  </a:lnTo>
                  <a:lnTo>
                    <a:pt x="1261" y="480"/>
                  </a:lnTo>
                  <a:lnTo>
                    <a:pt x="1261" y="481"/>
                  </a:lnTo>
                  <a:lnTo>
                    <a:pt x="1260" y="481"/>
                  </a:lnTo>
                  <a:lnTo>
                    <a:pt x="1260" y="482"/>
                  </a:lnTo>
                  <a:lnTo>
                    <a:pt x="1259" y="482"/>
                  </a:lnTo>
                  <a:lnTo>
                    <a:pt x="1260" y="482"/>
                  </a:lnTo>
                  <a:lnTo>
                    <a:pt x="1260" y="483"/>
                  </a:lnTo>
                  <a:lnTo>
                    <a:pt x="1258" y="484"/>
                  </a:lnTo>
                  <a:lnTo>
                    <a:pt x="1257" y="484"/>
                  </a:lnTo>
                  <a:lnTo>
                    <a:pt x="1257" y="483"/>
                  </a:lnTo>
                  <a:lnTo>
                    <a:pt x="1255" y="483"/>
                  </a:lnTo>
                  <a:lnTo>
                    <a:pt x="1254" y="482"/>
                  </a:lnTo>
                  <a:lnTo>
                    <a:pt x="1253" y="482"/>
                  </a:lnTo>
                  <a:lnTo>
                    <a:pt x="1252" y="483"/>
                  </a:lnTo>
                  <a:lnTo>
                    <a:pt x="1251" y="483"/>
                  </a:lnTo>
                  <a:lnTo>
                    <a:pt x="1250" y="483"/>
                  </a:lnTo>
                  <a:lnTo>
                    <a:pt x="1250" y="484"/>
                  </a:lnTo>
                  <a:lnTo>
                    <a:pt x="1249" y="487"/>
                  </a:lnTo>
                  <a:lnTo>
                    <a:pt x="1250" y="487"/>
                  </a:lnTo>
                  <a:lnTo>
                    <a:pt x="1251" y="486"/>
                  </a:lnTo>
                  <a:lnTo>
                    <a:pt x="1250" y="484"/>
                  </a:lnTo>
                  <a:lnTo>
                    <a:pt x="1251" y="484"/>
                  </a:lnTo>
                  <a:lnTo>
                    <a:pt x="1253" y="483"/>
                  </a:lnTo>
                  <a:lnTo>
                    <a:pt x="1254" y="484"/>
                  </a:lnTo>
                  <a:lnTo>
                    <a:pt x="1258" y="486"/>
                  </a:lnTo>
                  <a:lnTo>
                    <a:pt x="1259" y="486"/>
                  </a:lnTo>
                  <a:lnTo>
                    <a:pt x="1259" y="487"/>
                  </a:lnTo>
                  <a:lnTo>
                    <a:pt x="1260" y="487"/>
                  </a:lnTo>
                  <a:lnTo>
                    <a:pt x="1259" y="487"/>
                  </a:lnTo>
                  <a:lnTo>
                    <a:pt x="1259" y="488"/>
                  </a:lnTo>
                  <a:lnTo>
                    <a:pt x="1258" y="488"/>
                  </a:lnTo>
                  <a:lnTo>
                    <a:pt x="1258" y="489"/>
                  </a:lnTo>
                  <a:lnTo>
                    <a:pt x="1258" y="490"/>
                  </a:lnTo>
                  <a:lnTo>
                    <a:pt x="1257" y="489"/>
                  </a:lnTo>
                  <a:lnTo>
                    <a:pt x="1257" y="490"/>
                  </a:lnTo>
                  <a:lnTo>
                    <a:pt x="1255" y="491"/>
                  </a:lnTo>
                  <a:lnTo>
                    <a:pt x="1257" y="491"/>
                  </a:lnTo>
                  <a:lnTo>
                    <a:pt x="1257" y="490"/>
                  </a:lnTo>
                  <a:lnTo>
                    <a:pt x="1261" y="488"/>
                  </a:lnTo>
                  <a:lnTo>
                    <a:pt x="1261" y="489"/>
                  </a:lnTo>
                  <a:lnTo>
                    <a:pt x="1262" y="489"/>
                  </a:lnTo>
                  <a:lnTo>
                    <a:pt x="1263" y="489"/>
                  </a:lnTo>
                  <a:lnTo>
                    <a:pt x="1262" y="490"/>
                  </a:lnTo>
                  <a:lnTo>
                    <a:pt x="1262" y="491"/>
                  </a:lnTo>
                  <a:lnTo>
                    <a:pt x="1261" y="491"/>
                  </a:lnTo>
                  <a:lnTo>
                    <a:pt x="1261" y="492"/>
                  </a:lnTo>
                  <a:lnTo>
                    <a:pt x="1260" y="492"/>
                  </a:lnTo>
                  <a:lnTo>
                    <a:pt x="1260" y="494"/>
                  </a:lnTo>
                  <a:lnTo>
                    <a:pt x="1260" y="495"/>
                  </a:lnTo>
                  <a:lnTo>
                    <a:pt x="1259" y="496"/>
                  </a:lnTo>
                  <a:lnTo>
                    <a:pt x="1258" y="495"/>
                  </a:lnTo>
                  <a:lnTo>
                    <a:pt x="1258" y="496"/>
                  </a:lnTo>
                  <a:lnTo>
                    <a:pt x="1257" y="495"/>
                  </a:lnTo>
                  <a:lnTo>
                    <a:pt x="1257" y="496"/>
                  </a:lnTo>
                  <a:lnTo>
                    <a:pt x="1255" y="496"/>
                  </a:lnTo>
                  <a:lnTo>
                    <a:pt x="1254" y="496"/>
                  </a:lnTo>
                  <a:lnTo>
                    <a:pt x="1253" y="495"/>
                  </a:lnTo>
                  <a:lnTo>
                    <a:pt x="1253" y="494"/>
                  </a:lnTo>
                  <a:lnTo>
                    <a:pt x="1252" y="494"/>
                  </a:lnTo>
                  <a:lnTo>
                    <a:pt x="1252" y="495"/>
                  </a:lnTo>
                  <a:lnTo>
                    <a:pt x="1251" y="495"/>
                  </a:lnTo>
                  <a:lnTo>
                    <a:pt x="1250" y="495"/>
                  </a:lnTo>
                  <a:lnTo>
                    <a:pt x="1249" y="495"/>
                  </a:lnTo>
                  <a:lnTo>
                    <a:pt x="1248" y="496"/>
                  </a:lnTo>
                  <a:lnTo>
                    <a:pt x="1248" y="497"/>
                  </a:lnTo>
                  <a:lnTo>
                    <a:pt x="1246" y="497"/>
                  </a:lnTo>
                  <a:lnTo>
                    <a:pt x="1248" y="497"/>
                  </a:lnTo>
                  <a:lnTo>
                    <a:pt x="1249" y="497"/>
                  </a:lnTo>
                  <a:lnTo>
                    <a:pt x="1249" y="496"/>
                  </a:lnTo>
                  <a:lnTo>
                    <a:pt x="1250" y="496"/>
                  </a:lnTo>
                  <a:lnTo>
                    <a:pt x="1251" y="497"/>
                  </a:lnTo>
                  <a:lnTo>
                    <a:pt x="1252" y="497"/>
                  </a:lnTo>
                  <a:lnTo>
                    <a:pt x="1253" y="497"/>
                  </a:lnTo>
                  <a:lnTo>
                    <a:pt x="1254" y="498"/>
                  </a:lnTo>
                  <a:lnTo>
                    <a:pt x="1253" y="498"/>
                  </a:lnTo>
                  <a:lnTo>
                    <a:pt x="1253" y="499"/>
                  </a:lnTo>
                  <a:lnTo>
                    <a:pt x="1252" y="500"/>
                  </a:lnTo>
                  <a:lnTo>
                    <a:pt x="1252" y="502"/>
                  </a:lnTo>
                  <a:lnTo>
                    <a:pt x="1252" y="503"/>
                  </a:lnTo>
                  <a:lnTo>
                    <a:pt x="1251" y="503"/>
                  </a:lnTo>
                  <a:lnTo>
                    <a:pt x="1250" y="503"/>
                  </a:lnTo>
                  <a:lnTo>
                    <a:pt x="1249" y="503"/>
                  </a:lnTo>
                  <a:lnTo>
                    <a:pt x="1249" y="502"/>
                  </a:lnTo>
                  <a:lnTo>
                    <a:pt x="1248" y="502"/>
                  </a:lnTo>
                  <a:lnTo>
                    <a:pt x="1248" y="500"/>
                  </a:lnTo>
                  <a:lnTo>
                    <a:pt x="1246" y="500"/>
                  </a:lnTo>
                  <a:lnTo>
                    <a:pt x="1246" y="502"/>
                  </a:lnTo>
                  <a:lnTo>
                    <a:pt x="1248" y="502"/>
                  </a:lnTo>
                  <a:lnTo>
                    <a:pt x="1249" y="503"/>
                  </a:lnTo>
                  <a:lnTo>
                    <a:pt x="1250" y="504"/>
                  </a:lnTo>
                  <a:lnTo>
                    <a:pt x="1251" y="504"/>
                  </a:lnTo>
                  <a:lnTo>
                    <a:pt x="1252" y="504"/>
                  </a:lnTo>
                  <a:lnTo>
                    <a:pt x="1253" y="502"/>
                  </a:lnTo>
                  <a:lnTo>
                    <a:pt x="1254" y="503"/>
                  </a:lnTo>
                  <a:lnTo>
                    <a:pt x="1255" y="502"/>
                  </a:lnTo>
                  <a:lnTo>
                    <a:pt x="1257" y="503"/>
                  </a:lnTo>
                  <a:lnTo>
                    <a:pt x="1259" y="502"/>
                  </a:lnTo>
                  <a:lnTo>
                    <a:pt x="1260" y="502"/>
                  </a:lnTo>
                  <a:lnTo>
                    <a:pt x="1260" y="503"/>
                  </a:lnTo>
                  <a:lnTo>
                    <a:pt x="1261" y="503"/>
                  </a:lnTo>
                  <a:lnTo>
                    <a:pt x="1261" y="502"/>
                  </a:lnTo>
                  <a:lnTo>
                    <a:pt x="1262" y="503"/>
                  </a:lnTo>
                  <a:lnTo>
                    <a:pt x="1261" y="503"/>
                  </a:lnTo>
                  <a:lnTo>
                    <a:pt x="1262" y="503"/>
                  </a:lnTo>
                  <a:lnTo>
                    <a:pt x="1262" y="504"/>
                  </a:lnTo>
                  <a:lnTo>
                    <a:pt x="1261" y="504"/>
                  </a:lnTo>
                  <a:lnTo>
                    <a:pt x="1262" y="504"/>
                  </a:lnTo>
                  <a:lnTo>
                    <a:pt x="1263" y="504"/>
                  </a:lnTo>
                  <a:lnTo>
                    <a:pt x="1265" y="504"/>
                  </a:lnTo>
                  <a:lnTo>
                    <a:pt x="1263" y="505"/>
                  </a:lnTo>
                  <a:lnTo>
                    <a:pt x="1263" y="506"/>
                  </a:lnTo>
                  <a:lnTo>
                    <a:pt x="1262" y="506"/>
                  </a:lnTo>
                  <a:lnTo>
                    <a:pt x="1261" y="506"/>
                  </a:lnTo>
                  <a:lnTo>
                    <a:pt x="1261" y="508"/>
                  </a:lnTo>
                  <a:lnTo>
                    <a:pt x="1260" y="508"/>
                  </a:lnTo>
                  <a:lnTo>
                    <a:pt x="1260" y="507"/>
                  </a:lnTo>
                  <a:lnTo>
                    <a:pt x="1259" y="507"/>
                  </a:lnTo>
                  <a:lnTo>
                    <a:pt x="1259" y="508"/>
                  </a:lnTo>
                  <a:lnTo>
                    <a:pt x="1258" y="508"/>
                  </a:lnTo>
                  <a:lnTo>
                    <a:pt x="1258" y="507"/>
                  </a:lnTo>
                  <a:lnTo>
                    <a:pt x="1257" y="508"/>
                  </a:lnTo>
                  <a:lnTo>
                    <a:pt x="1255" y="508"/>
                  </a:lnTo>
                  <a:lnTo>
                    <a:pt x="1254" y="508"/>
                  </a:lnTo>
                  <a:lnTo>
                    <a:pt x="1254" y="509"/>
                  </a:lnTo>
                  <a:lnTo>
                    <a:pt x="1253" y="509"/>
                  </a:lnTo>
                  <a:lnTo>
                    <a:pt x="1252" y="509"/>
                  </a:lnTo>
                  <a:lnTo>
                    <a:pt x="1252" y="508"/>
                  </a:lnTo>
                  <a:lnTo>
                    <a:pt x="1251" y="507"/>
                  </a:lnTo>
                  <a:lnTo>
                    <a:pt x="1250" y="507"/>
                  </a:lnTo>
                  <a:lnTo>
                    <a:pt x="1249" y="507"/>
                  </a:lnTo>
                  <a:lnTo>
                    <a:pt x="1248" y="509"/>
                  </a:lnTo>
                  <a:lnTo>
                    <a:pt x="1249" y="509"/>
                  </a:lnTo>
                  <a:lnTo>
                    <a:pt x="1249" y="508"/>
                  </a:lnTo>
                  <a:lnTo>
                    <a:pt x="1250" y="508"/>
                  </a:lnTo>
                  <a:lnTo>
                    <a:pt x="1251" y="508"/>
                  </a:lnTo>
                  <a:lnTo>
                    <a:pt x="1251" y="509"/>
                  </a:lnTo>
                  <a:lnTo>
                    <a:pt x="1252" y="509"/>
                  </a:lnTo>
                  <a:lnTo>
                    <a:pt x="1252" y="511"/>
                  </a:lnTo>
                  <a:lnTo>
                    <a:pt x="1253" y="511"/>
                  </a:lnTo>
                  <a:lnTo>
                    <a:pt x="1258" y="508"/>
                  </a:lnTo>
                  <a:lnTo>
                    <a:pt x="1258" y="509"/>
                  </a:lnTo>
                  <a:lnTo>
                    <a:pt x="1259" y="509"/>
                  </a:lnTo>
                  <a:lnTo>
                    <a:pt x="1259" y="508"/>
                  </a:lnTo>
                  <a:lnTo>
                    <a:pt x="1260" y="509"/>
                  </a:lnTo>
                  <a:lnTo>
                    <a:pt x="1261" y="509"/>
                  </a:lnTo>
                  <a:lnTo>
                    <a:pt x="1260" y="511"/>
                  </a:lnTo>
                  <a:lnTo>
                    <a:pt x="1261" y="511"/>
                  </a:lnTo>
                  <a:lnTo>
                    <a:pt x="1262" y="511"/>
                  </a:lnTo>
                  <a:lnTo>
                    <a:pt x="1262" y="512"/>
                  </a:lnTo>
                  <a:lnTo>
                    <a:pt x="1263" y="513"/>
                  </a:lnTo>
                  <a:lnTo>
                    <a:pt x="1265" y="513"/>
                  </a:lnTo>
                  <a:lnTo>
                    <a:pt x="1263" y="513"/>
                  </a:lnTo>
                  <a:lnTo>
                    <a:pt x="1263" y="514"/>
                  </a:lnTo>
                  <a:lnTo>
                    <a:pt x="1262" y="515"/>
                  </a:lnTo>
                  <a:lnTo>
                    <a:pt x="1261" y="515"/>
                  </a:lnTo>
                  <a:lnTo>
                    <a:pt x="1260" y="516"/>
                  </a:lnTo>
                  <a:lnTo>
                    <a:pt x="1259" y="516"/>
                  </a:lnTo>
                  <a:lnTo>
                    <a:pt x="1259" y="515"/>
                  </a:lnTo>
                  <a:lnTo>
                    <a:pt x="1258" y="515"/>
                  </a:lnTo>
                  <a:lnTo>
                    <a:pt x="1257" y="515"/>
                  </a:lnTo>
                  <a:lnTo>
                    <a:pt x="1257" y="514"/>
                  </a:lnTo>
                  <a:lnTo>
                    <a:pt x="1255" y="514"/>
                  </a:lnTo>
                  <a:lnTo>
                    <a:pt x="1255" y="515"/>
                  </a:lnTo>
                  <a:lnTo>
                    <a:pt x="1257" y="515"/>
                  </a:lnTo>
                  <a:lnTo>
                    <a:pt x="1257" y="516"/>
                  </a:lnTo>
                  <a:lnTo>
                    <a:pt x="1258" y="516"/>
                  </a:lnTo>
                  <a:lnTo>
                    <a:pt x="1259" y="516"/>
                  </a:lnTo>
                  <a:lnTo>
                    <a:pt x="1260" y="516"/>
                  </a:lnTo>
                  <a:lnTo>
                    <a:pt x="1261" y="516"/>
                  </a:lnTo>
                  <a:lnTo>
                    <a:pt x="1262" y="516"/>
                  </a:lnTo>
                  <a:lnTo>
                    <a:pt x="1262" y="517"/>
                  </a:lnTo>
                  <a:lnTo>
                    <a:pt x="1262" y="519"/>
                  </a:lnTo>
                  <a:lnTo>
                    <a:pt x="1261" y="519"/>
                  </a:lnTo>
                  <a:lnTo>
                    <a:pt x="1259" y="519"/>
                  </a:lnTo>
                  <a:lnTo>
                    <a:pt x="1258" y="519"/>
                  </a:lnTo>
                  <a:lnTo>
                    <a:pt x="1259" y="520"/>
                  </a:lnTo>
                  <a:lnTo>
                    <a:pt x="1260" y="520"/>
                  </a:lnTo>
                  <a:lnTo>
                    <a:pt x="1261" y="520"/>
                  </a:lnTo>
                  <a:lnTo>
                    <a:pt x="1262" y="520"/>
                  </a:lnTo>
                  <a:lnTo>
                    <a:pt x="1263" y="520"/>
                  </a:lnTo>
                  <a:lnTo>
                    <a:pt x="1263" y="521"/>
                  </a:lnTo>
                  <a:lnTo>
                    <a:pt x="1265" y="522"/>
                  </a:lnTo>
                  <a:lnTo>
                    <a:pt x="1265" y="523"/>
                  </a:lnTo>
                  <a:lnTo>
                    <a:pt x="1263" y="523"/>
                  </a:lnTo>
                  <a:lnTo>
                    <a:pt x="1263" y="522"/>
                  </a:lnTo>
                  <a:lnTo>
                    <a:pt x="1262" y="522"/>
                  </a:lnTo>
                  <a:lnTo>
                    <a:pt x="1263" y="523"/>
                  </a:lnTo>
                  <a:lnTo>
                    <a:pt x="1263" y="524"/>
                  </a:lnTo>
                  <a:lnTo>
                    <a:pt x="1262" y="524"/>
                  </a:lnTo>
                  <a:lnTo>
                    <a:pt x="1262" y="523"/>
                  </a:lnTo>
                  <a:lnTo>
                    <a:pt x="1261" y="523"/>
                  </a:lnTo>
                  <a:lnTo>
                    <a:pt x="1260" y="523"/>
                  </a:lnTo>
                  <a:lnTo>
                    <a:pt x="1260" y="522"/>
                  </a:lnTo>
                  <a:lnTo>
                    <a:pt x="1259" y="521"/>
                  </a:lnTo>
                  <a:lnTo>
                    <a:pt x="1258" y="520"/>
                  </a:lnTo>
                  <a:lnTo>
                    <a:pt x="1257" y="520"/>
                  </a:lnTo>
                  <a:lnTo>
                    <a:pt x="1258" y="520"/>
                  </a:lnTo>
                  <a:lnTo>
                    <a:pt x="1258" y="521"/>
                  </a:lnTo>
                  <a:lnTo>
                    <a:pt x="1259" y="522"/>
                  </a:lnTo>
                  <a:lnTo>
                    <a:pt x="1260" y="523"/>
                  </a:lnTo>
                  <a:lnTo>
                    <a:pt x="1260" y="525"/>
                  </a:lnTo>
                  <a:lnTo>
                    <a:pt x="1259" y="525"/>
                  </a:lnTo>
                  <a:lnTo>
                    <a:pt x="1259" y="524"/>
                  </a:lnTo>
                  <a:lnTo>
                    <a:pt x="1257" y="525"/>
                  </a:lnTo>
                  <a:lnTo>
                    <a:pt x="1255" y="525"/>
                  </a:lnTo>
                  <a:lnTo>
                    <a:pt x="1255" y="524"/>
                  </a:lnTo>
                  <a:lnTo>
                    <a:pt x="1254" y="524"/>
                  </a:lnTo>
                  <a:lnTo>
                    <a:pt x="1253" y="523"/>
                  </a:lnTo>
                  <a:lnTo>
                    <a:pt x="1252" y="523"/>
                  </a:lnTo>
                  <a:lnTo>
                    <a:pt x="1252" y="522"/>
                  </a:lnTo>
                  <a:lnTo>
                    <a:pt x="1251" y="522"/>
                  </a:lnTo>
                  <a:lnTo>
                    <a:pt x="1249" y="521"/>
                  </a:lnTo>
                  <a:lnTo>
                    <a:pt x="1249" y="520"/>
                  </a:lnTo>
                  <a:lnTo>
                    <a:pt x="1248" y="519"/>
                  </a:lnTo>
                  <a:lnTo>
                    <a:pt x="1246" y="519"/>
                  </a:lnTo>
                  <a:lnTo>
                    <a:pt x="1246" y="520"/>
                  </a:lnTo>
                  <a:lnTo>
                    <a:pt x="1248" y="520"/>
                  </a:lnTo>
                  <a:lnTo>
                    <a:pt x="1249" y="521"/>
                  </a:lnTo>
                  <a:lnTo>
                    <a:pt x="1251" y="523"/>
                  </a:lnTo>
                  <a:lnTo>
                    <a:pt x="1252" y="523"/>
                  </a:lnTo>
                  <a:lnTo>
                    <a:pt x="1252" y="524"/>
                  </a:lnTo>
                  <a:lnTo>
                    <a:pt x="1253" y="525"/>
                  </a:lnTo>
                  <a:lnTo>
                    <a:pt x="1252" y="525"/>
                  </a:lnTo>
                  <a:lnTo>
                    <a:pt x="1251" y="527"/>
                  </a:lnTo>
                  <a:lnTo>
                    <a:pt x="1251" y="528"/>
                  </a:lnTo>
                  <a:lnTo>
                    <a:pt x="1250" y="528"/>
                  </a:lnTo>
                  <a:lnTo>
                    <a:pt x="1249" y="528"/>
                  </a:lnTo>
                  <a:lnTo>
                    <a:pt x="1249" y="529"/>
                  </a:lnTo>
                  <a:lnTo>
                    <a:pt x="1250" y="529"/>
                  </a:lnTo>
                  <a:lnTo>
                    <a:pt x="1251" y="528"/>
                  </a:lnTo>
                  <a:lnTo>
                    <a:pt x="1252" y="528"/>
                  </a:lnTo>
                  <a:lnTo>
                    <a:pt x="1254" y="527"/>
                  </a:lnTo>
                  <a:lnTo>
                    <a:pt x="1254" y="528"/>
                  </a:lnTo>
                  <a:lnTo>
                    <a:pt x="1255" y="528"/>
                  </a:lnTo>
                  <a:lnTo>
                    <a:pt x="1255" y="529"/>
                  </a:lnTo>
                  <a:lnTo>
                    <a:pt x="1257" y="530"/>
                  </a:lnTo>
                  <a:lnTo>
                    <a:pt x="1254" y="531"/>
                  </a:lnTo>
                  <a:lnTo>
                    <a:pt x="1253" y="530"/>
                  </a:lnTo>
                  <a:lnTo>
                    <a:pt x="1252" y="530"/>
                  </a:lnTo>
                  <a:lnTo>
                    <a:pt x="1252" y="531"/>
                  </a:lnTo>
                  <a:lnTo>
                    <a:pt x="1253" y="531"/>
                  </a:lnTo>
                  <a:lnTo>
                    <a:pt x="1252" y="531"/>
                  </a:lnTo>
                  <a:lnTo>
                    <a:pt x="1253" y="532"/>
                  </a:lnTo>
                  <a:lnTo>
                    <a:pt x="1254" y="532"/>
                  </a:lnTo>
                  <a:lnTo>
                    <a:pt x="1255" y="533"/>
                  </a:lnTo>
                  <a:lnTo>
                    <a:pt x="1255" y="532"/>
                  </a:lnTo>
                  <a:lnTo>
                    <a:pt x="1257" y="532"/>
                  </a:lnTo>
                  <a:lnTo>
                    <a:pt x="1259" y="532"/>
                  </a:lnTo>
                  <a:lnTo>
                    <a:pt x="1259" y="533"/>
                  </a:lnTo>
                  <a:lnTo>
                    <a:pt x="1258" y="533"/>
                  </a:lnTo>
                  <a:lnTo>
                    <a:pt x="1254" y="533"/>
                  </a:lnTo>
                  <a:lnTo>
                    <a:pt x="1253" y="534"/>
                  </a:lnTo>
                  <a:lnTo>
                    <a:pt x="1258" y="534"/>
                  </a:lnTo>
                  <a:lnTo>
                    <a:pt x="1259" y="534"/>
                  </a:lnTo>
                  <a:lnTo>
                    <a:pt x="1257" y="536"/>
                  </a:lnTo>
                  <a:lnTo>
                    <a:pt x="1258" y="536"/>
                  </a:lnTo>
                  <a:lnTo>
                    <a:pt x="1258" y="537"/>
                  </a:lnTo>
                  <a:lnTo>
                    <a:pt x="1259" y="537"/>
                  </a:lnTo>
                  <a:lnTo>
                    <a:pt x="1260" y="537"/>
                  </a:lnTo>
                  <a:lnTo>
                    <a:pt x="1260" y="538"/>
                  </a:lnTo>
                  <a:lnTo>
                    <a:pt x="1261" y="537"/>
                  </a:lnTo>
                  <a:lnTo>
                    <a:pt x="1261" y="538"/>
                  </a:lnTo>
                  <a:lnTo>
                    <a:pt x="1260" y="538"/>
                  </a:lnTo>
                  <a:lnTo>
                    <a:pt x="1260" y="539"/>
                  </a:lnTo>
                  <a:lnTo>
                    <a:pt x="1261" y="539"/>
                  </a:lnTo>
                  <a:lnTo>
                    <a:pt x="1261" y="538"/>
                  </a:lnTo>
                  <a:lnTo>
                    <a:pt x="1262" y="539"/>
                  </a:lnTo>
                  <a:lnTo>
                    <a:pt x="1261" y="539"/>
                  </a:lnTo>
                  <a:lnTo>
                    <a:pt x="1261" y="540"/>
                  </a:lnTo>
                  <a:lnTo>
                    <a:pt x="1262" y="540"/>
                  </a:lnTo>
                  <a:lnTo>
                    <a:pt x="1263" y="540"/>
                  </a:lnTo>
                  <a:lnTo>
                    <a:pt x="1263" y="541"/>
                  </a:lnTo>
                  <a:lnTo>
                    <a:pt x="1263" y="540"/>
                  </a:lnTo>
                  <a:lnTo>
                    <a:pt x="1262" y="540"/>
                  </a:lnTo>
                  <a:lnTo>
                    <a:pt x="1262" y="541"/>
                  </a:lnTo>
                  <a:lnTo>
                    <a:pt x="1261" y="541"/>
                  </a:lnTo>
                  <a:lnTo>
                    <a:pt x="1261" y="542"/>
                  </a:lnTo>
                  <a:lnTo>
                    <a:pt x="1262" y="542"/>
                  </a:lnTo>
                  <a:lnTo>
                    <a:pt x="1263" y="542"/>
                  </a:lnTo>
                  <a:lnTo>
                    <a:pt x="1265" y="542"/>
                  </a:lnTo>
                  <a:lnTo>
                    <a:pt x="1265" y="544"/>
                  </a:lnTo>
                  <a:lnTo>
                    <a:pt x="1263" y="545"/>
                  </a:lnTo>
                  <a:lnTo>
                    <a:pt x="1265" y="545"/>
                  </a:lnTo>
                  <a:lnTo>
                    <a:pt x="1266" y="545"/>
                  </a:lnTo>
                  <a:lnTo>
                    <a:pt x="1266" y="546"/>
                  </a:lnTo>
                  <a:lnTo>
                    <a:pt x="1265" y="546"/>
                  </a:lnTo>
                  <a:lnTo>
                    <a:pt x="1266" y="546"/>
                  </a:lnTo>
                  <a:lnTo>
                    <a:pt x="1266" y="547"/>
                  </a:lnTo>
                  <a:lnTo>
                    <a:pt x="1265" y="547"/>
                  </a:lnTo>
                  <a:lnTo>
                    <a:pt x="1266" y="547"/>
                  </a:lnTo>
                  <a:lnTo>
                    <a:pt x="1266" y="548"/>
                  </a:lnTo>
                  <a:lnTo>
                    <a:pt x="1266" y="549"/>
                  </a:lnTo>
                  <a:lnTo>
                    <a:pt x="1266" y="550"/>
                  </a:lnTo>
                  <a:lnTo>
                    <a:pt x="1267" y="552"/>
                  </a:lnTo>
                  <a:lnTo>
                    <a:pt x="1266" y="552"/>
                  </a:lnTo>
                  <a:lnTo>
                    <a:pt x="1265" y="552"/>
                  </a:lnTo>
                  <a:lnTo>
                    <a:pt x="1265" y="550"/>
                  </a:lnTo>
                  <a:lnTo>
                    <a:pt x="1265" y="549"/>
                  </a:lnTo>
                  <a:lnTo>
                    <a:pt x="1263" y="549"/>
                  </a:lnTo>
                  <a:lnTo>
                    <a:pt x="1263" y="550"/>
                  </a:lnTo>
                  <a:lnTo>
                    <a:pt x="1262" y="552"/>
                  </a:lnTo>
                  <a:lnTo>
                    <a:pt x="1261" y="552"/>
                  </a:lnTo>
                  <a:lnTo>
                    <a:pt x="1261" y="550"/>
                  </a:lnTo>
                  <a:lnTo>
                    <a:pt x="1260" y="550"/>
                  </a:lnTo>
                  <a:lnTo>
                    <a:pt x="1261" y="549"/>
                  </a:lnTo>
                  <a:lnTo>
                    <a:pt x="1262" y="548"/>
                  </a:lnTo>
                  <a:lnTo>
                    <a:pt x="1261" y="548"/>
                  </a:lnTo>
                  <a:lnTo>
                    <a:pt x="1261" y="549"/>
                  </a:lnTo>
                  <a:lnTo>
                    <a:pt x="1260" y="549"/>
                  </a:lnTo>
                  <a:lnTo>
                    <a:pt x="1259" y="549"/>
                  </a:lnTo>
                  <a:lnTo>
                    <a:pt x="1258" y="548"/>
                  </a:lnTo>
                  <a:lnTo>
                    <a:pt x="1258" y="547"/>
                  </a:lnTo>
                  <a:lnTo>
                    <a:pt x="1258" y="545"/>
                  </a:lnTo>
                  <a:lnTo>
                    <a:pt x="1257" y="545"/>
                  </a:lnTo>
                  <a:lnTo>
                    <a:pt x="1257" y="546"/>
                  </a:lnTo>
                  <a:lnTo>
                    <a:pt x="1257" y="547"/>
                  </a:lnTo>
                  <a:lnTo>
                    <a:pt x="1257" y="548"/>
                  </a:lnTo>
                  <a:lnTo>
                    <a:pt x="1257" y="549"/>
                  </a:lnTo>
                  <a:lnTo>
                    <a:pt x="1255" y="548"/>
                  </a:lnTo>
                  <a:lnTo>
                    <a:pt x="1255" y="549"/>
                  </a:lnTo>
                  <a:lnTo>
                    <a:pt x="1255" y="550"/>
                  </a:lnTo>
                  <a:lnTo>
                    <a:pt x="1255" y="552"/>
                  </a:lnTo>
                  <a:lnTo>
                    <a:pt x="1253" y="550"/>
                  </a:lnTo>
                  <a:lnTo>
                    <a:pt x="1252" y="550"/>
                  </a:lnTo>
                  <a:lnTo>
                    <a:pt x="1252" y="548"/>
                  </a:lnTo>
                  <a:lnTo>
                    <a:pt x="1253" y="547"/>
                  </a:lnTo>
                  <a:lnTo>
                    <a:pt x="1253" y="546"/>
                  </a:lnTo>
                  <a:lnTo>
                    <a:pt x="1251" y="547"/>
                  </a:lnTo>
                  <a:lnTo>
                    <a:pt x="1251" y="548"/>
                  </a:lnTo>
                  <a:lnTo>
                    <a:pt x="1251" y="549"/>
                  </a:lnTo>
                  <a:lnTo>
                    <a:pt x="1250" y="549"/>
                  </a:lnTo>
                  <a:lnTo>
                    <a:pt x="1250" y="548"/>
                  </a:lnTo>
                  <a:lnTo>
                    <a:pt x="1249" y="548"/>
                  </a:lnTo>
                  <a:lnTo>
                    <a:pt x="1249" y="547"/>
                  </a:lnTo>
                  <a:lnTo>
                    <a:pt x="1248" y="547"/>
                  </a:lnTo>
                  <a:lnTo>
                    <a:pt x="1248" y="546"/>
                  </a:lnTo>
                  <a:lnTo>
                    <a:pt x="1248" y="545"/>
                  </a:lnTo>
                  <a:lnTo>
                    <a:pt x="1248" y="546"/>
                  </a:lnTo>
                  <a:lnTo>
                    <a:pt x="1248" y="545"/>
                  </a:lnTo>
                  <a:lnTo>
                    <a:pt x="1248" y="544"/>
                  </a:lnTo>
                  <a:lnTo>
                    <a:pt x="1248" y="541"/>
                  </a:lnTo>
                  <a:lnTo>
                    <a:pt x="1246" y="541"/>
                  </a:lnTo>
                  <a:lnTo>
                    <a:pt x="1246" y="540"/>
                  </a:lnTo>
                  <a:lnTo>
                    <a:pt x="1246" y="541"/>
                  </a:lnTo>
                  <a:lnTo>
                    <a:pt x="1246" y="542"/>
                  </a:lnTo>
                  <a:lnTo>
                    <a:pt x="1246" y="544"/>
                  </a:lnTo>
                  <a:lnTo>
                    <a:pt x="1246" y="545"/>
                  </a:lnTo>
                  <a:lnTo>
                    <a:pt x="1246" y="546"/>
                  </a:lnTo>
                  <a:lnTo>
                    <a:pt x="1246" y="547"/>
                  </a:lnTo>
                  <a:lnTo>
                    <a:pt x="1248" y="548"/>
                  </a:lnTo>
                  <a:lnTo>
                    <a:pt x="1248" y="549"/>
                  </a:lnTo>
                  <a:lnTo>
                    <a:pt x="1249" y="552"/>
                  </a:lnTo>
                  <a:lnTo>
                    <a:pt x="1249" y="553"/>
                  </a:lnTo>
                  <a:lnTo>
                    <a:pt x="1248" y="553"/>
                  </a:lnTo>
                  <a:lnTo>
                    <a:pt x="1248" y="552"/>
                  </a:lnTo>
                  <a:lnTo>
                    <a:pt x="1246" y="552"/>
                  </a:lnTo>
                  <a:lnTo>
                    <a:pt x="1246" y="550"/>
                  </a:lnTo>
                  <a:lnTo>
                    <a:pt x="1246" y="552"/>
                  </a:lnTo>
                  <a:lnTo>
                    <a:pt x="1245" y="552"/>
                  </a:lnTo>
                  <a:lnTo>
                    <a:pt x="1245" y="553"/>
                  </a:lnTo>
                  <a:lnTo>
                    <a:pt x="1245" y="552"/>
                  </a:lnTo>
                  <a:lnTo>
                    <a:pt x="1245" y="550"/>
                  </a:lnTo>
                  <a:lnTo>
                    <a:pt x="1244" y="550"/>
                  </a:lnTo>
                  <a:lnTo>
                    <a:pt x="1244" y="549"/>
                  </a:lnTo>
                  <a:lnTo>
                    <a:pt x="1245" y="549"/>
                  </a:lnTo>
                  <a:lnTo>
                    <a:pt x="1244" y="548"/>
                  </a:lnTo>
                  <a:lnTo>
                    <a:pt x="1244" y="549"/>
                  </a:lnTo>
                  <a:lnTo>
                    <a:pt x="1243" y="548"/>
                  </a:lnTo>
                  <a:lnTo>
                    <a:pt x="1243" y="549"/>
                  </a:lnTo>
                  <a:lnTo>
                    <a:pt x="1243" y="550"/>
                  </a:lnTo>
                  <a:lnTo>
                    <a:pt x="1242" y="550"/>
                  </a:lnTo>
                  <a:lnTo>
                    <a:pt x="1241" y="549"/>
                  </a:lnTo>
                  <a:lnTo>
                    <a:pt x="1242" y="549"/>
                  </a:lnTo>
                  <a:lnTo>
                    <a:pt x="1241" y="549"/>
                  </a:lnTo>
                  <a:lnTo>
                    <a:pt x="1240" y="549"/>
                  </a:lnTo>
                  <a:lnTo>
                    <a:pt x="1240" y="548"/>
                  </a:lnTo>
                  <a:lnTo>
                    <a:pt x="1241" y="548"/>
                  </a:lnTo>
                  <a:lnTo>
                    <a:pt x="1241" y="547"/>
                  </a:lnTo>
                  <a:lnTo>
                    <a:pt x="1242" y="547"/>
                  </a:lnTo>
                  <a:lnTo>
                    <a:pt x="1242" y="546"/>
                  </a:lnTo>
                  <a:lnTo>
                    <a:pt x="1241" y="547"/>
                  </a:lnTo>
                  <a:lnTo>
                    <a:pt x="1240" y="548"/>
                  </a:lnTo>
                  <a:lnTo>
                    <a:pt x="1240" y="547"/>
                  </a:lnTo>
                  <a:lnTo>
                    <a:pt x="1240" y="546"/>
                  </a:lnTo>
                  <a:lnTo>
                    <a:pt x="1241" y="545"/>
                  </a:lnTo>
                  <a:lnTo>
                    <a:pt x="1242" y="544"/>
                  </a:lnTo>
                  <a:lnTo>
                    <a:pt x="1242" y="542"/>
                  </a:lnTo>
                  <a:lnTo>
                    <a:pt x="1243" y="541"/>
                  </a:lnTo>
                  <a:lnTo>
                    <a:pt x="1244" y="541"/>
                  </a:lnTo>
                  <a:lnTo>
                    <a:pt x="1243" y="539"/>
                  </a:lnTo>
                  <a:lnTo>
                    <a:pt x="1243" y="540"/>
                  </a:lnTo>
                  <a:lnTo>
                    <a:pt x="1243" y="541"/>
                  </a:lnTo>
                  <a:lnTo>
                    <a:pt x="1241" y="541"/>
                  </a:lnTo>
                  <a:lnTo>
                    <a:pt x="1241" y="542"/>
                  </a:lnTo>
                  <a:lnTo>
                    <a:pt x="1241" y="544"/>
                  </a:lnTo>
                  <a:lnTo>
                    <a:pt x="1240" y="544"/>
                  </a:lnTo>
                  <a:lnTo>
                    <a:pt x="1240" y="545"/>
                  </a:lnTo>
                  <a:lnTo>
                    <a:pt x="1238" y="545"/>
                  </a:lnTo>
                  <a:lnTo>
                    <a:pt x="1237" y="546"/>
                  </a:lnTo>
                  <a:lnTo>
                    <a:pt x="1237" y="547"/>
                  </a:lnTo>
                  <a:lnTo>
                    <a:pt x="1236" y="547"/>
                  </a:lnTo>
                  <a:lnTo>
                    <a:pt x="1235" y="547"/>
                  </a:lnTo>
                  <a:lnTo>
                    <a:pt x="1234" y="546"/>
                  </a:lnTo>
                  <a:lnTo>
                    <a:pt x="1234" y="545"/>
                  </a:lnTo>
                  <a:lnTo>
                    <a:pt x="1233" y="545"/>
                  </a:lnTo>
                  <a:lnTo>
                    <a:pt x="1234" y="544"/>
                  </a:lnTo>
                  <a:lnTo>
                    <a:pt x="1235" y="542"/>
                  </a:lnTo>
                  <a:lnTo>
                    <a:pt x="1235" y="541"/>
                  </a:lnTo>
                  <a:lnTo>
                    <a:pt x="1235" y="540"/>
                  </a:lnTo>
                  <a:lnTo>
                    <a:pt x="1235" y="539"/>
                  </a:lnTo>
                  <a:lnTo>
                    <a:pt x="1236" y="539"/>
                  </a:lnTo>
                  <a:lnTo>
                    <a:pt x="1235" y="538"/>
                  </a:lnTo>
                  <a:lnTo>
                    <a:pt x="1236" y="537"/>
                  </a:lnTo>
                  <a:lnTo>
                    <a:pt x="1236" y="536"/>
                  </a:lnTo>
                  <a:lnTo>
                    <a:pt x="1234" y="537"/>
                  </a:lnTo>
                  <a:lnTo>
                    <a:pt x="1234" y="541"/>
                  </a:lnTo>
                  <a:lnTo>
                    <a:pt x="1233" y="542"/>
                  </a:lnTo>
                  <a:lnTo>
                    <a:pt x="1232" y="542"/>
                  </a:lnTo>
                  <a:lnTo>
                    <a:pt x="1231" y="542"/>
                  </a:lnTo>
                  <a:lnTo>
                    <a:pt x="1231" y="541"/>
                  </a:lnTo>
                  <a:lnTo>
                    <a:pt x="1231" y="544"/>
                  </a:lnTo>
                  <a:lnTo>
                    <a:pt x="1229" y="544"/>
                  </a:lnTo>
                  <a:lnTo>
                    <a:pt x="1229" y="542"/>
                  </a:lnTo>
                  <a:lnTo>
                    <a:pt x="1229" y="541"/>
                  </a:lnTo>
                  <a:lnTo>
                    <a:pt x="1228" y="541"/>
                  </a:lnTo>
                  <a:lnTo>
                    <a:pt x="1228" y="540"/>
                  </a:lnTo>
                  <a:lnTo>
                    <a:pt x="1229" y="540"/>
                  </a:lnTo>
                  <a:lnTo>
                    <a:pt x="1231" y="540"/>
                  </a:lnTo>
                  <a:lnTo>
                    <a:pt x="1231" y="539"/>
                  </a:lnTo>
                  <a:lnTo>
                    <a:pt x="1231" y="538"/>
                  </a:lnTo>
                  <a:lnTo>
                    <a:pt x="1232" y="537"/>
                  </a:lnTo>
                  <a:lnTo>
                    <a:pt x="1232" y="536"/>
                  </a:lnTo>
                  <a:lnTo>
                    <a:pt x="1233" y="536"/>
                  </a:lnTo>
                  <a:lnTo>
                    <a:pt x="1233" y="534"/>
                  </a:lnTo>
                  <a:lnTo>
                    <a:pt x="1234" y="534"/>
                  </a:lnTo>
                  <a:lnTo>
                    <a:pt x="1233" y="534"/>
                  </a:lnTo>
                  <a:lnTo>
                    <a:pt x="1231" y="536"/>
                  </a:lnTo>
                  <a:lnTo>
                    <a:pt x="1231" y="537"/>
                  </a:lnTo>
                  <a:lnTo>
                    <a:pt x="1229" y="537"/>
                  </a:lnTo>
                  <a:lnTo>
                    <a:pt x="1229" y="538"/>
                  </a:lnTo>
                  <a:lnTo>
                    <a:pt x="1229" y="539"/>
                  </a:lnTo>
                  <a:lnTo>
                    <a:pt x="1226" y="540"/>
                  </a:lnTo>
                  <a:lnTo>
                    <a:pt x="1225" y="540"/>
                  </a:lnTo>
                  <a:lnTo>
                    <a:pt x="1225" y="538"/>
                  </a:lnTo>
                  <a:lnTo>
                    <a:pt x="1225" y="537"/>
                  </a:lnTo>
                  <a:lnTo>
                    <a:pt x="1224" y="537"/>
                  </a:lnTo>
                  <a:lnTo>
                    <a:pt x="1224" y="538"/>
                  </a:lnTo>
                  <a:lnTo>
                    <a:pt x="1224" y="539"/>
                  </a:lnTo>
                  <a:lnTo>
                    <a:pt x="1224" y="538"/>
                  </a:lnTo>
                  <a:lnTo>
                    <a:pt x="1223" y="538"/>
                  </a:lnTo>
                  <a:lnTo>
                    <a:pt x="1223" y="537"/>
                  </a:lnTo>
                  <a:lnTo>
                    <a:pt x="1223" y="536"/>
                  </a:lnTo>
                  <a:lnTo>
                    <a:pt x="1223" y="533"/>
                  </a:lnTo>
                  <a:lnTo>
                    <a:pt x="1223" y="532"/>
                  </a:lnTo>
                  <a:lnTo>
                    <a:pt x="1223" y="531"/>
                  </a:lnTo>
                  <a:lnTo>
                    <a:pt x="1224" y="531"/>
                  </a:lnTo>
                  <a:lnTo>
                    <a:pt x="1224" y="530"/>
                  </a:lnTo>
                  <a:lnTo>
                    <a:pt x="1224" y="529"/>
                  </a:lnTo>
                  <a:lnTo>
                    <a:pt x="1225" y="529"/>
                  </a:lnTo>
                  <a:lnTo>
                    <a:pt x="1224" y="529"/>
                  </a:lnTo>
                  <a:lnTo>
                    <a:pt x="1225" y="529"/>
                  </a:lnTo>
                  <a:lnTo>
                    <a:pt x="1225" y="528"/>
                  </a:lnTo>
                  <a:lnTo>
                    <a:pt x="1226" y="527"/>
                  </a:lnTo>
                  <a:lnTo>
                    <a:pt x="1228" y="527"/>
                  </a:lnTo>
                  <a:lnTo>
                    <a:pt x="1229" y="527"/>
                  </a:lnTo>
                  <a:lnTo>
                    <a:pt x="1229" y="525"/>
                  </a:lnTo>
                  <a:lnTo>
                    <a:pt x="1228" y="525"/>
                  </a:lnTo>
                  <a:lnTo>
                    <a:pt x="1227" y="525"/>
                  </a:lnTo>
                  <a:lnTo>
                    <a:pt x="1227" y="524"/>
                  </a:lnTo>
                  <a:lnTo>
                    <a:pt x="1226" y="523"/>
                  </a:lnTo>
                  <a:lnTo>
                    <a:pt x="1226" y="522"/>
                  </a:lnTo>
                  <a:lnTo>
                    <a:pt x="1226" y="521"/>
                  </a:lnTo>
                  <a:lnTo>
                    <a:pt x="1225" y="520"/>
                  </a:lnTo>
                  <a:lnTo>
                    <a:pt x="1225" y="519"/>
                  </a:lnTo>
                  <a:lnTo>
                    <a:pt x="1225" y="517"/>
                  </a:lnTo>
                  <a:lnTo>
                    <a:pt x="1225" y="516"/>
                  </a:lnTo>
                  <a:lnTo>
                    <a:pt x="1226" y="514"/>
                  </a:lnTo>
                  <a:lnTo>
                    <a:pt x="1227" y="513"/>
                  </a:lnTo>
                  <a:lnTo>
                    <a:pt x="1227" y="512"/>
                  </a:lnTo>
                  <a:lnTo>
                    <a:pt x="1227" y="511"/>
                  </a:lnTo>
                  <a:lnTo>
                    <a:pt x="1226" y="511"/>
                  </a:lnTo>
                  <a:lnTo>
                    <a:pt x="1227" y="512"/>
                  </a:lnTo>
                  <a:lnTo>
                    <a:pt x="1226" y="512"/>
                  </a:lnTo>
                  <a:lnTo>
                    <a:pt x="1225" y="513"/>
                  </a:lnTo>
                  <a:lnTo>
                    <a:pt x="1225" y="514"/>
                  </a:lnTo>
                  <a:lnTo>
                    <a:pt x="1224" y="515"/>
                  </a:lnTo>
                  <a:lnTo>
                    <a:pt x="1224" y="517"/>
                  </a:lnTo>
                  <a:lnTo>
                    <a:pt x="1224" y="519"/>
                  </a:lnTo>
                  <a:lnTo>
                    <a:pt x="1224" y="520"/>
                  </a:lnTo>
                  <a:lnTo>
                    <a:pt x="1224" y="521"/>
                  </a:lnTo>
                  <a:lnTo>
                    <a:pt x="1225" y="521"/>
                  </a:lnTo>
                  <a:lnTo>
                    <a:pt x="1225" y="522"/>
                  </a:lnTo>
                  <a:lnTo>
                    <a:pt x="1225" y="523"/>
                  </a:lnTo>
                  <a:lnTo>
                    <a:pt x="1225" y="524"/>
                  </a:lnTo>
                  <a:lnTo>
                    <a:pt x="1224" y="524"/>
                  </a:lnTo>
                  <a:lnTo>
                    <a:pt x="1224" y="525"/>
                  </a:lnTo>
                  <a:lnTo>
                    <a:pt x="1223" y="528"/>
                  </a:lnTo>
                  <a:lnTo>
                    <a:pt x="1222" y="528"/>
                  </a:lnTo>
                  <a:lnTo>
                    <a:pt x="1220" y="528"/>
                  </a:lnTo>
                  <a:lnTo>
                    <a:pt x="1222" y="529"/>
                  </a:lnTo>
                  <a:lnTo>
                    <a:pt x="1220" y="530"/>
                  </a:lnTo>
                  <a:lnTo>
                    <a:pt x="1216" y="533"/>
                  </a:lnTo>
                  <a:lnTo>
                    <a:pt x="1216" y="534"/>
                  </a:lnTo>
                  <a:lnTo>
                    <a:pt x="1215" y="534"/>
                  </a:lnTo>
                  <a:lnTo>
                    <a:pt x="1214" y="534"/>
                  </a:lnTo>
                  <a:lnTo>
                    <a:pt x="1212" y="533"/>
                  </a:lnTo>
                  <a:lnTo>
                    <a:pt x="1212" y="532"/>
                  </a:lnTo>
                  <a:lnTo>
                    <a:pt x="1211" y="532"/>
                  </a:lnTo>
                  <a:lnTo>
                    <a:pt x="1211" y="531"/>
                  </a:lnTo>
                  <a:lnTo>
                    <a:pt x="1211" y="530"/>
                  </a:lnTo>
                  <a:lnTo>
                    <a:pt x="1212" y="530"/>
                  </a:lnTo>
                  <a:lnTo>
                    <a:pt x="1212" y="529"/>
                  </a:lnTo>
                  <a:lnTo>
                    <a:pt x="1214" y="527"/>
                  </a:lnTo>
                  <a:lnTo>
                    <a:pt x="1214" y="525"/>
                  </a:lnTo>
                  <a:lnTo>
                    <a:pt x="1214" y="524"/>
                  </a:lnTo>
                  <a:lnTo>
                    <a:pt x="1214" y="523"/>
                  </a:lnTo>
                  <a:lnTo>
                    <a:pt x="1214" y="522"/>
                  </a:lnTo>
                  <a:lnTo>
                    <a:pt x="1212" y="522"/>
                  </a:lnTo>
                  <a:lnTo>
                    <a:pt x="1212" y="521"/>
                  </a:lnTo>
                  <a:lnTo>
                    <a:pt x="1214" y="520"/>
                  </a:lnTo>
                  <a:lnTo>
                    <a:pt x="1212" y="520"/>
                  </a:lnTo>
                  <a:lnTo>
                    <a:pt x="1212" y="519"/>
                  </a:lnTo>
                  <a:lnTo>
                    <a:pt x="1211" y="517"/>
                  </a:lnTo>
                  <a:lnTo>
                    <a:pt x="1211" y="519"/>
                  </a:lnTo>
                  <a:lnTo>
                    <a:pt x="1211" y="520"/>
                  </a:lnTo>
                  <a:lnTo>
                    <a:pt x="1212" y="522"/>
                  </a:lnTo>
                  <a:lnTo>
                    <a:pt x="1212" y="523"/>
                  </a:lnTo>
                  <a:lnTo>
                    <a:pt x="1212" y="525"/>
                  </a:lnTo>
                  <a:lnTo>
                    <a:pt x="1212" y="527"/>
                  </a:lnTo>
                  <a:lnTo>
                    <a:pt x="1211" y="527"/>
                  </a:lnTo>
                  <a:lnTo>
                    <a:pt x="1211" y="528"/>
                  </a:lnTo>
                  <a:lnTo>
                    <a:pt x="1211" y="529"/>
                  </a:lnTo>
                  <a:lnTo>
                    <a:pt x="1211" y="530"/>
                  </a:lnTo>
                  <a:lnTo>
                    <a:pt x="1210" y="530"/>
                  </a:lnTo>
                  <a:lnTo>
                    <a:pt x="1208" y="530"/>
                  </a:lnTo>
                  <a:lnTo>
                    <a:pt x="1207" y="530"/>
                  </a:lnTo>
                  <a:lnTo>
                    <a:pt x="1206" y="529"/>
                  </a:lnTo>
                  <a:lnTo>
                    <a:pt x="1205" y="529"/>
                  </a:lnTo>
                  <a:lnTo>
                    <a:pt x="1205" y="528"/>
                  </a:lnTo>
                  <a:lnTo>
                    <a:pt x="1205" y="529"/>
                  </a:lnTo>
                  <a:lnTo>
                    <a:pt x="1205" y="528"/>
                  </a:lnTo>
                  <a:lnTo>
                    <a:pt x="1205" y="527"/>
                  </a:lnTo>
                  <a:lnTo>
                    <a:pt x="1205" y="528"/>
                  </a:lnTo>
                  <a:lnTo>
                    <a:pt x="1205" y="527"/>
                  </a:lnTo>
                  <a:lnTo>
                    <a:pt x="1205" y="525"/>
                  </a:lnTo>
                  <a:lnTo>
                    <a:pt x="1205" y="528"/>
                  </a:lnTo>
                  <a:lnTo>
                    <a:pt x="1203" y="528"/>
                  </a:lnTo>
                  <a:lnTo>
                    <a:pt x="1203" y="527"/>
                  </a:lnTo>
                  <a:lnTo>
                    <a:pt x="1202" y="528"/>
                  </a:lnTo>
                  <a:lnTo>
                    <a:pt x="1201" y="528"/>
                  </a:lnTo>
                  <a:lnTo>
                    <a:pt x="1202" y="528"/>
                  </a:lnTo>
                  <a:lnTo>
                    <a:pt x="1202" y="529"/>
                  </a:lnTo>
                  <a:lnTo>
                    <a:pt x="1203" y="529"/>
                  </a:lnTo>
                  <a:lnTo>
                    <a:pt x="1203" y="530"/>
                  </a:lnTo>
                  <a:lnTo>
                    <a:pt x="1202" y="530"/>
                  </a:lnTo>
                  <a:lnTo>
                    <a:pt x="1201" y="530"/>
                  </a:lnTo>
                  <a:lnTo>
                    <a:pt x="1200" y="530"/>
                  </a:lnTo>
                  <a:lnTo>
                    <a:pt x="1200" y="529"/>
                  </a:lnTo>
                  <a:lnTo>
                    <a:pt x="1200" y="528"/>
                  </a:lnTo>
                  <a:lnTo>
                    <a:pt x="1201" y="528"/>
                  </a:lnTo>
                  <a:lnTo>
                    <a:pt x="1200" y="528"/>
                  </a:lnTo>
                  <a:lnTo>
                    <a:pt x="1200" y="527"/>
                  </a:lnTo>
                  <a:lnTo>
                    <a:pt x="1199" y="527"/>
                  </a:lnTo>
                  <a:lnTo>
                    <a:pt x="1199" y="525"/>
                  </a:lnTo>
                  <a:lnTo>
                    <a:pt x="1199" y="527"/>
                  </a:lnTo>
                  <a:lnTo>
                    <a:pt x="1198" y="527"/>
                  </a:lnTo>
                  <a:lnTo>
                    <a:pt x="1198" y="525"/>
                  </a:lnTo>
                  <a:lnTo>
                    <a:pt x="1199" y="524"/>
                  </a:lnTo>
                  <a:lnTo>
                    <a:pt x="1199" y="523"/>
                  </a:lnTo>
                  <a:lnTo>
                    <a:pt x="1198" y="523"/>
                  </a:lnTo>
                  <a:lnTo>
                    <a:pt x="1198" y="524"/>
                  </a:lnTo>
                  <a:lnTo>
                    <a:pt x="1197" y="525"/>
                  </a:lnTo>
                  <a:lnTo>
                    <a:pt x="1195" y="527"/>
                  </a:lnTo>
                  <a:lnTo>
                    <a:pt x="1194" y="527"/>
                  </a:lnTo>
                  <a:lnTo>
                    <a:pt x="1195" y="527"/>
                  </a:lnTo>
                  <a:lnTo>
                    <a:pt x="1195" y="525"/>
                  </a:lnTo>
                  <a:lnTo>
                    <a:pt x="1195" y="524"/>
                  </a:lnTo>
                  <a:lnTo>
                    <a:pt x="1194" y="523"/>
                  </a:lnTo>
                  <a:lnTo>
                    <a:pt x="1194" y="524"/>
                  </a:lnTo>
                  <a:lnTo>
                    <a:pt x="1193" y="524"/>
                  </a:lnTo>
                  <a:lnTo>
                    <a:pt x="1192" y="524"/>
                  </a:lnTo>
                  <a:lnTo>
                    <a:pt x="1193" y="523"/>
                  </a:lnTo>
                  <a:lnTo>
                    <a:pt x="1192" y="523"/>
                  </a:lnTo>
                  <a:lnTo>
                    <a:pt x="1192" y="522"/>
                  </a:lnTo>
                  <a:lnTo>
                    <a:pt x="1191" y="522"/>
                  </a:lnTo>
                  <a:lnTo>
                    <a:pt x="1192" y="520"/>
                  </a:lnTo>
                  <a:lnTo>
                    <a:pt x="1191" y="520"/>
                  </a:lnTo>
                  <a:lnTo>
                    <a:pt x="1190" y="520"/>
                  </a:lnTo>
                  <a:lnTo>
                    <a:pt x="1189" y="520"/>
                  </a:lnTo>
                  <a:lnTo>
                    <a:pt x="1188" y="520"/>
                  </a:lnTo>
                  <a:lnTo>
                    <a:pt x="1186" y="520"/>
                  </a:lnTo>
                  <a:lnTo>
                    <a:pt x="1190" y="521"/>
                  </a:lnTo>
                  <a:lnTo>
                    <a:pt x="1190" y="522"/>
                  </a:lnTo>
                  <a:lnTo>
                    <a:pt x="1189" y="523"/>
                  </a:lnTo>
                  <a:lnTo>
                    <a:pt x="1189" y="524"/>
                  </a:lnTo>
                  <a:lnTo>
                    <a:pt x="1188" y="523"/>
                  </a:lnTo>
                  <a:lnTo>
                    <a:pt x="1188" y="524"/>
                  </a:lnTo>
                  <a:lnTo>
                    <a:pt x="1186" y="524"/>
                  </a:lnTo>
                  <a:lnTo>
                    <a:pt x="1188" y="524"/>
                  </a:lnTo>
                  <a:lnTo>
                    <a:pt x="1189" y="524"/>
                  </a:lnTo>
                  <a:lnTo>
                    <a:pt x="1189" y="525"/>
                  </a:lnTo>
                  <a:lnTo>
                    <a:pt x="1188" y="525"/>
                  </a:lnTo>
                  <a:lnTo>
                    <a:pt x="1186" y="525"/>
                  </a:lnTo>
                  <a:lnTo>
                    <a:pt x="1186" y="524"/>
                  </a:lnTo>
                  <a:lnTo>
                    <a:pt x="1185" y="524"/>
                  </a:lnTo>
                  <a:lnTo>
                    <a:pt x="1184" y="524"/>
                  </a:lnTo>
                  <a:lnTo>
                    <a:pt x="1183" y="523"/>
                  </a:lnTo>
                  <a:lnTo>
                    <a:pt x="1183" y="524"/>
                  </a:lnTo>
                  <a:lnTo>
                    <a:pt x="1182" y="524"/>
                  </a:lnTo>
                  <a:lnTo>
                    <a:pt x="1181" y="523"/>
                  </a:lnTo>
                  <a:lnTo>
                    <a:pt x="1180" y="523"/>
                  </a:lnTo>
                  <a:lnTo>
                    <a:pt x="1180" y="524"/>
                  </a:lnTo>
                  <a:lnTo>
                    <a:pt x="1181" y="524"/>
                  </a:lnTo>
                  <a:lnTo>
                    <a:pt x="1182" y="525"/>
                  </a:lnTo>
                  <a:lnTo>
                    <a:pt x="1181" y="525"/>
                  </a:lnTo>
                  <a:lnTo>
                    <a:pt x="1180" y="525"/>
                  </a:lnTo>
                  <a:lnTo>
                    <a:pt x="1179" y="525"/>
                  </a:lnTo>
                  <a:lnTo>
                    <a:pt x="1179" y="527"/>
                  </a:lnTo>
                  <a:lnTo>
                    <a:pt x="1180" y="527"/>
                  </a:lnTo>
                  <a:lnTo>
                    <a:pt x="1184" y="525"/>
                  </a:lnTo>
                  <a:lnTo>
                    <a:pt x="1185" y="525"/>
                  </a:lnTo>
                  <a:lnTo>
                    <a:pt x="1186" y="525"/>
                  </a:lnTo>
                  <a:lnTo>
                    <a:pt x="1186" y="527"/>
                  </a:lnTo>
                  <a:lnTo>
                    <a:pt x="1188" y="527"/>
                  </a:lnTo>
                  <a:lnTo>
                    <a:pt x="1189" y="527"/>
                  </a:lnTo>
                  <a:lnTo>
                    <a:pt x="1189" y="528"/>
                  </a:lnTo>
                  <a:lnTo>
                    <a:pt x="1190" y="528"/>
                  </a:lnTo>
                  <a:lnTo>
                    <a:pt x="1190" y="529"/>
                  </a:lnTo>
                  <a:lnTo>
                    <a:pt x="1190" y="530"/>
                  </a:lnTo>
                  <a:lnTo>
                    <a:pt x="1189" y="529"/>
                  </a:lnTo>
                  <a:lnTo>
                    <a:pt x="1188" y="529"/>
                  </a:lnTo>
                  <a:lnTo>
                    <a:pt x="1186" y="530"/>
                  </a:lnTo>
                  <a:lnTo>
                    <a:pt x="1186" y="529"/>
                  </a:lnTo>
                  <a:lnTo>
                    <a:pt x="1185" y="529"/>
                  </a:lnTo>
                  <a:lnTo>
                    <a:pt x="1186" y="530"/>
                  </a:lnTo>
                  <a:lnTo>
                    <a:pt x="1188" y="530"/>
                  </a:lnTo>
                  <a:lnTo>
                    <a:pt x="1189" y="530"/>
                  </a:lnTo>
                  <a:lnTo>
                    <a:pt x="1190" y="530"/>
                  </a:lnTo>
                  <a:lnTo>
                    <a:pt x="1191" y="531"/>
                  </a:lnTo>
                  <a:lnTo>
                    <a:pt x="1191" y="532"/>
                  </a:lnTo>
                  <a:lnTo>
                    <a:pt x="1190" y="532"/>
                  </a:lnTo>
                  <a:lnTo>
                    <a:pt x="1190" y="533"/>
                  </a:lnTo>
                  <a:lnTo>
                    <a:pt x="1189" y="533"/>
                  </a:lnTo>
                  <a:lnTo>
                    <a:pt x="1189" y="532"/>
                  </a:lnTo>
                  <a:lnTo>
                    <a:pt x="1188" y="532"/>
                  </a:lnTo>
                  <a:lnTo>
                    <a:pt x="1188" y="533"/>
                  </a:lnTo>
                  <a:lnTo>
                    <a:pt x="1186" y="532"/>
                  </a:lnTo>
                  <a:lnTo>
                    <a:pt x="1185" y="532"/>
                  </a:lnTo>
                  <a:lnTo>
                    <a:pt x="1185" y="531"/>
                  </a:lnTo>
                  <a:lnTo>
                    <a:pt x="1184" y="531"/>
                  </a:lnTo>
                  <a:lnTo>
                    <a:pt x="1183" y="531"/>
                  </a:lnTo>
                  <a:lnTo>
                    <a:pt x="1182" y="531"/>
                  </a:lnTo>
                  <a:lnTo>
                    <a:pt x="1182" y="530"/>
                  </a:lnTo>
                  <a:lnTo>
                    <a:pt x="1182" y="531"/>
                  </a:lnTo>
                  <a:lnTo>
                    <a:pt x="1180" y="531"/>
                  </a:lnTo>
                  <a:lnTo>
                    <a:pt x="1179" y="530"/>
                  </a:lnTo>
                  <a:lnTo>
                    <a:pt x="1179" y="529"/>
                  </a:lnTo>
                  <a:lnTo>
                    <a:pt x="1177" y="529"/>
                  </a:lnTo>
                  <a:lnTo>
                    <a:pt x="1179" y="530"/>
                  </a:lnTo>
                  <a:lnTo>
                    <a:pt x="1177" y="530"/>
                  </a:lnTo>
                  <a:lnTo>
                    <a:pt x="1176" y="530"/>
                  </a:lnTo>
                  <a:lnTo>
                    <a:pt x="1177" y="530"/>
                  </a:lnTo>
                  <a:lnTo>
                    <a:pt x="1177" y="531"/>
                  </a:lnTo>
                  <a:lnTo>
                    <a:pt x="1179" y="531"/>
                  </a:lnTo>
                  <a:lnTo>
                    <a:pt x="1180" y="531"/>
                  </a:lnTo>
                  <a:lnTo>
                    <a:pt x="1180" y="532"/>
                  </a:lnTo>
                  <a:lnTo>
                    <a:pt x="1181" y="533"/>
                  </a:lnTo>
                  <a:lnTo>
                    <a:pt x="1182" y="533"/>
                  </a:lnTo>
                  <a:lnTo>
                    <a:pt x="1182" y="534"/>
                  </a:lnTo>
                  <a:lnTo>
                    <a:pt x="1183" y="534"/>
                  </a:lnTo>
                  <a:lnTo>
                    <a:pt x="1184" y="536"/>
                  </a:lnTo>
                  <a:lnTo>
                    <a:pt x="1184" y="537"/>
                  </a:lnTo>
                  <a:lnTo>
                    <a:pt x="1185" y="537"/>
                  </a:lnTo>
                  <a:lnTo>
                    <a:pt x="1185" y="538"/>
                  </a:lnTo>
                  <a:lnTo>
                    <a:pt x="1186" y="538"/>
                  </a:lnTo>
                  <a:lnTo>
                    <a:pt x="1188" y="538"/>
                  </a:lnTo>
                  <a:lnTo>
                    <a:pt x="1189" y="538"/>
                  </a:lnTo>
                  <a:lnTo>
                    <a:pt x="1190" y="538"/>
                  </a:lnTo>
                  <a:lnTo>
                    <a:pt x="1190" y="539"/>
                  </a:lnTo>
                  <a:lnTo>
                    <a:pt x="1191" y="539"/>
                  </a:lnTo>
                  <a:lnTo>
                    <a:pt x="1192" y="539"/>
                  </a:lnTo>
                  <a:lnTo>
                    <a:pt x="1193" y="539"/>
                  </a:lnTo>
                  <a:lnTo>
                    <a:pt x="1193" y="540"/>
                  </a:lnTo>
                  <a:lnTo>
                    <a:pt x="1194" y="540"/>
                  </a:lnTo>
                  <a:lnTo>
                    <a:pt x="1195" y="540"/>
                  </a:lnTo>
                  <a:lnTo>
                    <a:pt x="1195" y="541"/>
                  </a:lnTo>
                  <a:lnTo>
                    <a:pt x="1195" y="542"/>
                  </a:lnTo>
                  <a:lnTo>
                    <a:pt x="1194" y="542"/>
                  </a:lnTo>
                  <a:lnTo>
                    <a:pt x="1195" y="542"/>
                  </a:lnTo>
                  <a:lnTo>
                    <a:pt x="1197" y="544"/>
                  </a:lnTo>
                  <a:lnTo>
                    <a:pt x="1198" y="544"/>
                  </a:lnTo>
                  <a:lnTo>
                    <a:pt x="1198" y="545"/>
                  </a:lnTo>
                  <a:lnTo>
                    <a:pt x="1197" y="545"/>
                  </a:lnTo>
                  <a:lnTo>
                    <a:pt x="1195" y="545"/>
                  </a:lnTo>
                  <a:lnTo>
                    <a:pt x="1195" y="546"/>
                  </a:lnTo>
                  <a:lnTo>
                    <a:pt x="1195" y="545"/>
                  </a:lnTo>
                  <a:lnTo>
                    <a:pt x="1194" y="545"/>
                  </a:lnTo>
                  <a:lnTo>
                    <a:pt x="1194" y="546"/>
                  </a:lnTo>
                  <a:lnTo>
                    <a:pt x="1194" y="547"/>
                  </a:lnTo>
                  <a:lnTo>
                    <a:pt x="1193" y="547"/>
                  </a:lnTo>
                  <a:lnTo>
                    <a:pt x="1192" y="548"/>
                  </a:lnTo>
                  <a:lnTo>
                    <a:pt x="1192" y="547"/>
                  </a:lnTo>
                  <a:lnTo>
                    <a:pt x="1191" y="547"/>
                  </a:lnTo>
                  <a:lnTo>
                    <a:pt x="1190" y="547"/>
                  </a:lnTo>
                  <a:lnTo>
                    <a:pt x="1190" y="548"/>
                  </a:lnTo>
                  <a:lnTo>
                    <a:pt x="1191" y="548"/>
                  </a:lnTo>
                  <a:lnTo>
                    <a:pt x="1191" y="549"/>
                  </a:lnTo>
                  <a:lnTo>
                    <a:pt x="1190" y="549"/>
                  </a:lnTo>
                  <a:lnTo>
                    <a:pt x="1190" y="550"/>
                  </a:lnTo>
                  <a:lnTo>
                    <a:pt x="1189" y="550"/>
                  </a:lnTo>
                  <a:lnTo>
                    <a:pt x="1188" y="549"/>
                  </a:lnTo>
                  <a:lnTo>
                    <a:pt x="1188" y="548"/>
                  </a:lnTo>
                  <a:lnTo>
                    <a:pt x="1186" y="548"/>
                  </a:lnTo>
                  <a:lnTo>
                    <a:pt x="1185" y="547"/>
                  </a:lnTo>
                  <a:lnTo>
                    <a:pt x="1184" y="546"/>
                  </a:lnTo>
                  <a:lnTo>
                    <a:pt x="1184" y="545"/>
                  </a:lnTo>
                  <a:lnTo>
                    <a:pt x="1184" y="544"/>
                  </a:lnTo>
                  <a:lnTo>
                    <a:pt x="1182" y="544"/>
                  </a:lnTo>
                  <a:lnTo>
                    <a:pt x="1181" y="544"/>
                  </a:lnTo>
                  <a:lnTo>
                    <a:pt x="1180" y="544"/>
                  </a:lnTo>
                  <a:lnTo>
                    <a:pt x="1179" y="542"/>
                  </a:lnTo>
                  <a:lnTo>
                    <a:pt x="1179" y="541"/>
                  </a:lnTo>
                  <a:lnTo>
                    <a:pt x="1177" y="541"/>
                  </a:lnTo>
                  <a:lnTo>
                    <a:pt x="1177" y="542"/>
                  </a:lnTo>
                  <a:lnTo>
                    <a:pt x="1177" y="544"/>
                  </a:lnTo>
                  <a:lnTo>
                    <a:pt x="1176" y="544"/>
                  </a:lnTo>
                  <a:lnTo>
                    <a:pt x="1176" y="542"/>
                  </a:lnTo>
                  <a:lnTo>
                    <a:pt x="1175" y="541"/>
                  </a:lnTo>
                  <a:lnTo>
                    <a:pt x="1174" y="541"/>
                  </a:lnTo>
                  <a:lnTo>
                    <a:pt x="1174" y="540"/>
                  </a:lnTo>
                  <a:lnTo>
                    <a:pt x="1173" y="540"/>
                  </a:lnTo>
                  <a:lnTo>
                    <a:pt x="1173" y="541"/>
                  </a:lnTo>
                  <a:lnTo>
                    <a:pt x="1174" y="541"/>
                  </a:lnTo>
                  <a:lnTo>
                    <a:pt x="1175" y="542"/>
                  </a:lnTo>
                  <a:lnTo>
                    <a:pt x="1175" y="544"/>
                  </a:lnTo>
                  <a:lnTo>
                    <a:pt x="1171" y="546"/>
                  </a:lnTo>
                  <a:lnTo>
                    <a:pt x="1173" y="546"/>
                  </a:lnTo>
                  <a:lnTo>
                    <a:pt x="1173" y="545"/>
                  </a:lnTo>
                  <a:lnTo>
                    <a:pt x="1174" y="545"/>
                  </a:lnTo>
                  <a:lnTo>
                    <a:pt x="1175" y="545"/>
                  </a:lnTo>
                  <a:lnTo>
                    <a:pt x="1175" y="544"/>
                  </a:lnTo>
                  <a:lnTo>
                    <a:pt x="1176" y="544"/>
                  </a:lnTo>
                  <a:lnTo>
                    <a:pt x="1177" y="545"/>
                  </a:lnTo>
                  <a:lnTo>
                    <a:pt x="1179" y="546"/>
                  </a:lnTo>
                  <a:lnTo>
                    <a:pt x="1181" y="546"/>
                  </a:lnTo>
                  <a:lnTo>
                    <a:pt x="1180" y="545"/>
                  </a:lnTo>
                  <a:lnTo>
                    <a:pt x="1181" y="545"/>
                  </a:lnTo>
                  <a:lnTo>
                    <a:pt x="1180" y="545"/>
                  </a:lnTo>
                  <a:lnTo>
                    <a:pt x="1181" y="545"/>
                  </a:lnTo>
                  <a:lnTo>
                    <a:pt x="1182" y="545"/>
                  </a:lnTo>
                  <a:lnTo>
                    <a:pt x="1183" y="545"/>
                  </a:lnTo>
                  <a:lnTo>
                    <a:pt x="1184" y="545"/>
                  </a:lnTo>
                  <a:lnTo>
                    <a:pt x="1183" y="545"/>
                  </a:lnTo>
                  <a:lnTo>
                    <a:pt x="1183" y="546"/>
                  </a:lnTo>
                  <a:lnTo>
                    <a:pt x="1184" y="547"/>
                  </a:lnTo>
                  <a:lnTo>
                    <a:pt x="1184" y="548"/>
                  </a:lnTo>
                  <a:lnTo>
                    <a:pt x="1184" y="547"/>
                  </a:lnTo>
                  <a:lnTo>
                    <a:pt x="1183" y="547"/>
                  </a:lnTo>
                  <a:lnTo>
                    <a:pt x="1182" y="547"/>
                  </a:lnTo>
                  <a:lnTo>
                    <a:pt x="1182" y="548"/>
                  </a:lnTo>
                  <a:lnTo>
                    <a:pt x="1183" y="548"/>
                  </a:lnTo>
                  <a:lnTo>
                    <a:pt x="1184" y="548"/>
                  </a:lnTo>
                  <a:lnTo>
                    <a:pt x="1184" y="549"/>
                  </a:lnTo>
                  <a:lnTo>
                    <a:pt x="1183" y="549"/>
                  </a:lnTo>
                  <a:lnTo>
                    <a:pt x="1181" y="548"/>
                  </a:lnTo>
                  <a:lnTo>
                    <a:pt x="1180" y="548"/>
                  </a:lnTo>
                  <a:lnTo>
                    <a:pt x="1181" y="549"/>
                  </a:lnTo>
                  <a:lnTo>
                    <a:pt x="1182" y="549"/>
                  </a:lnTo>
                  <a:lnTo>
                    <a:pt x="1183" y="549"/>
                  </a:lnTo>
                  <a:lnTo>
                    <a:pt x="1184" y="550"/>
                  </a:lnTo>
                  <a:lnTo>
                    <a:pt x="1183" y="550"/>
                  </a:lnTo>
                  <a:lnTo>
                    <a:pt x="1182" y="550"/>
                  </a:lnTo>
                  <a:lnTo>
                    <a:pt x="1182" y="552"/>
                  </a:lnTo>
                  <a:lnTo>
                    <a:pt x="1183" y="552"/>
                  </a:lnTo>
                  <a:lnTo>
                    <a:pt x="1184" y="550"/>
                  </a:lnTo>
                  <a:lnTo>
                    <a:pt x="1184" y="552"/>
                  </a:lnTo>
                  <a:lnTo>
                    <a:pt x="1184" y="550"/>
                  </a:lnTo>
                  <a:lnTo>
                    <a:pt x="1185" y="550"/>
                  </a:lnTo>
                  <a:lnTo>
                    <a:pt x="1185" y="552"/>
                  </a:lnTo>
                  <a:lnTo>
                    <a:pt x="1185" y="553"/>
                  </a:lnTo>
                  <a:lnTo>
                    <a:pt x="1186" y="554"/>
                  </a:lnTo>
                  <a:lnTo>
                    <a:pt x="1188" y="553"/>
                  </a:lnTo>
                  <a:lnTo>
                    <a:pt x="1188" y="554"/>
                  </a:lnTo>
                  <a:lnTo>
                    <a:pt x="1186" y="554"/>
                  </a:lnTo>
                  <a:lnTo>
                    <a:pt x="1186" y="555"/>
                  </a:lnTo>
                  <a:lnTo>
                    <a:pt x="1188" y="555"/>
                  </a:lnTo>
                  <a:lnTo>
                    <a:pt x="1189" y="555"/>
                  </a:lnTo>
                  <a:lnTo>
                    <a:pt x="1190" y="554"/>
                  </a:lnTo>
                  <a:lnTo>
                    <a:pt x="1191" y="554"/>
                  </a:lnTo>
                  <a:lnTo>
                    <a:pt x="1191" y="553"/>
                  </a:lnTo>
                  <a:lnTo>
                    <a:pt x="1190" y="553"/>
                  </a:lnTo>
                  <a:lnTo>
                    <a:pt x="1190" y="552"/>
                  </a:lnTo>
                  <a:lnTo>
                    <a:pt x="1191" y="552"/>
                  </a:lnTo>
                  <a:lnTo>
                    <a:pt x="1191" y="553"/>
                  </a:lnTo>
                  <a:lnTo>
                    <a:pt x="1192" y="553"/>
                  </a:lnTo>
                  <a:lnTo>
                    <a:pt x="1192" y="554"/>
                  </a:lnTo>
                  <a:lnTo>
                    <a:pt x="1191" y="555"/>
                  </a:lnTo>
                  <a:lnTo>
                    <a:pt x="1191" y="556"/>
                  </a:lnTo>
                  <a:lnTo>
                    <a:pt x="1191" y="557"/>
                  </a:lnTo>
                  <a:lnTo>
                    <a:pt x="1192" y="557"/>
                  </a:lnTo>
                  <a:lnTo>
                    <a:pt x="1192" y="556"/>
                  </a:lnTo>
                  <a:lnTo>
                    <a:pt x="1193" y="557"/>
                  </a:lnTo>
                  <a:lnTo>
                    <a:pt x="1193" y="558"/>
                  </a:lnTo>
                  <a:lnTo>
                    <a:pt x="1193" y="559"/>
                  </a:lnTo>
                  <a:lnTo>
                    <a:pt x="1192" y="558"/>
                  </a:lnTo>
                  <a:lnTo>
                    <a:pt x="1192" y="559"/>
                  </a:lnTo>
                  <a:lnTo>
                    <a:pt x="1193" y="559"/>
                  </a:lnTo>
                  <a:lnTo>
                    <a:pt x="1193" y="561"/>
                  </a:lnTo>
                  <a:lnTo>
                    <a:pt x="1192" y="561"/>
                  </a:lnTo>
                  <a:lnTo>
                    <a:pt x="1192" y="562"/>
                  </a:lnTo>
                  <a:lnTo>
                    <a:pt x="1193" y="562"/>
                  </a:lnTo>
                  <a:lnTo>
                    <a:pt x="1193" y="561"/>
                  </a:lnTo>
                  <a:lnTo>
                    <a:pt x="1194" y="562"/>
                  </a:lnTo>
                  <a:lnTo>
                    <a:pt x="1194" y="564"/>
                  </a:lnTo>
                  <a:lnTo>
                    <a:pt x="1194" y="563"/>
                  </a:lnTo>
                  <a:lnTo>
                    <a:pt x="1194" y="562"/>
                  </a:lnTo>
                  <a:lnTo>
                    <a:pt x="1194" y="561"/>
                  </a:lnTo>
                  <a:lnTo>
                    <a:pt x="1194" y="559"/>
                  </a:lnTo>
                  <a:lnTo>
                    <a:pt x="1195" y="559"/>
                  </a:lnTo>
                  <a:lnTo>
                    <a:pt x="1195" y="558"/>
                  </a:lnTo>
                  <a:lnTo>
                    <a:pt x="1195" y="557"/>
                  </a:lnTo>
                  <a:lnTo>
                    <a:pt x="1198" y="555"/>
                  </a:lnTo>
                  <a:lnTo>
                    <a:pt x="1199" y="555"/>
                  </a:lnTo>
                  <a:lnTo>
                    <a:pt x="1199" y="554"/>
                  </a:lnTo>
                  <a:lnTo>
                    <a:pt x="1200" y="554"/>
                  </a:lnTo>
                  <a:lnTo>
                    <a:pt x="1201" y="554"/>
                  </a:lnTo>
                  <a:lnTo>
                    <a:pt x="1202" y="555"/>
                  </a:lnTo>
                  <a:lnTo>
                    <a:pt x="1202" y="556"/>
                  </a:lnTo>
                  <a:lnTo>
                    <a:pt x="1202" y="557"/>
                  </a:lnTo>
                  <a:lnTo>
                    <a:pt x="1203" y="557"/>
                  </a:lnTo>
                  <a:lnTo>
                    <a:pt x="1202" y="558"/>
                  </a:lnTo>
                  <a:lnTo>
                    <a:pt x="1202" y="559"/>
                  </a:lnTo>
                  <a:lnTo>
                    <a:pt x="1203" y="558"/>
                  </a:lnTo>
                  <a:lnTo>
                    <a:pt x="1203" y="559"/>
                  </a:lnTo>
                  <a:lnTo>
                    <a:pt x="1202" y="559"/>
                  </a:lnTo>
                  <a:lnTo>
                    <a:pt x="1201" y="559"/>
                  </a:lnTo>
                  <a:lnTo>
                    <a:pt x="1202" y="561"/>
                  </a:lnTo>
                  <a:lnTo>
                    <a:pt x="1203" y="561"/>
                  </a:lnTo>
                  <a:lnTo>
                    <a:pt x="1205" y="561"/>
                  </a:lnTo>
                  <a:lnTo>
                    <a:pt x="1205" y="559"/>
                  </a:lnTo>
                  <a:lnTo>
                    <a:pt x="1206" y="559"/>
                  </a:lnTo>
                  <a:lnTo>
                    <a:pt x="1207" y="559"/>
                  </a:lnTo>
                  <a:lnTo>
                    <a:pt x="1207" y="558"/>
                  </a:lnTo>
                  <a:lnTo>
                    <a:pt x="1208" y="558"/>
                  </a:lnTo>
                  <a:lnTo>
                    <a:pt x="1208" y="559"/>
                  </a:lnTo>
                  <a:lnTo>
                    <a:pt x="1209" y="559"/>
                  </a:lnTo>
                  <a:lnTo>
                    <a:pt x="1209" y="561"/>
                  </a:lnTo>
                  <a:lnTo>
                    <a:pt x="1209" y="562"/>
                  </a:lnTo>
                  <a:lnTo>
                    <a:pt x="1209" y="563"/>
                  </a:lnTo>
                  <a:lnTo>
                    <a:pt x="1206" y="564"/>
                  </a:lnTo>
                  <a:lnTo>
                    <a:pt x="1205" y="565"/>
                  </a:lnTo>
                  <a:lnTo>
                    <a:pt x="1206" y="565"/>
                  </a:lnTo>
                  <a:lnTo>
                    <a:pt x="1207" y="565"/>
                  </a:lnTo>
                  <a:lnTo>
                    <a:pt x="1207" y="564"/>
                  </a:lnTo>
                  <a:lnTo>
                    <a:pt x="1208" y="564"/>
                  </a:lnTo>
                  <a:lnTo>
                    <a:pt x="1209" y="564"/>
                  </a:lnTo>
                  <a:lnTo>
                    <a:pt x="1210" y="564"/>
                  </a:lnTo>
                  <a:lnTo>
                    <a:pt x="1210" y="565"/>
                  </a:lnTo>
                  <a:lnTo>
                    <a:pt x="1210" y="566"/>
                  </a:lnTo>
                  <a:lnTo>
                    <a:pt x="1210" y="565"/>
                  </a:lnTo>
                  <a:lnTo>
                    <a:pt x="1211" y="565"/>
                  </a:lnTo>
                  <a:lnTo>
                    <a:pt x="1211" y="566"/>
                  </a:lnTo>
                  <a:lnTo>
                    <a:pt x="1210" y="566"/>
                  </a:lnTo>
                  <a:lnTo>
                    <a:pt x="1210" y="567"/>
                  </a:lnTo>
                  <a:lnTo>
                    <a:pt x="1211" y="567"/>
                  </a:lnTo>
                  <a:lnTo>
                    <a:pt x="1211" y="566"/>
                  </a:lnTo>
                  <a:lnTo>
                    <a:pt x="1211" y="567"/>
                  </a:lnTo>
                  <a:lnTo>
                    <a:pt x="1212" y="567"/>
                  </a:lnTo>
                  <a:lnTo>
                    <a:pt x="1212" y="566"/>
                  </a:lnTo>
                  <a:lnTo>
                    <a:pt x="1214" y="566"/>
                  </a:lnTo>
                  <a:lnTo>
                    <a:pt x="1214" y="565"/>
                  </a:lnTo>
                  <a:lnTo>
                    <a:pt x="1214" y="566"/>
                  </a:lnTo>
                  <a:lnTo>
                    <a:pt x="1216" y="569"/>
                  </a:lnTo>
                  <a:lnTo>
                    <a:pt x="1216" y="570"/>
                  </a:lnTo>
                  <a:lnTo>
                    <a:pt x="1215" y="570"/>
                  </a:lnTo>
                  <a:lnTo>
                    <a:pt x="1215" y="571"/>
                  </a:lnTo>
                  <a:lnTo>
                    <a:pt x="1215" y="572"/>
                  </a:lnTo>
                  <a:lnTo>
                    <a:pt x="1216" y="571"/>
                  </a:lnTo>
                  <a:lnTo>
                    <a:pt x="1217" y="571"/>
                  </a:lnTo>
                  <a:lnTo>
                    <a:pt x="1217" y="570"/>
                  </a:lnTo>
                  <a:lnTo>
                    <a:pt x="1217" y="567"/>
                  </a:lnTo>
                  <a:lnTo>
                    <a:pt x="1217" y="566"/>
                  </a:lnTo>
                  <a:lnTo>
                    <a:pt x="1218" y="565"/>
                  </a:lnTo>
                  <a:lnTo>
                    <a:pt x="1218" y="566"/>
                  </a:lnTo>
                  <a:lnTo>
                    <a:pt x="1218" y="567"/>
                  </a:lnTo>
                  <a:lnTo>
                    <a:pt x="1218" y="569"/>
                  </a:lnTo>
                  <a:lnTo>
                    <a:pt x="1218" y="570"/>
                  </a:lnTo>
                  <a:lnTo>
                    <a:pt x="1218" y="569"/>
                  </a:lnTo>
                  <a:lnTo>
                    <a:pt x="1219" y="570"/>
                  </a:lnTo>
                  <a:lnTo>
                    <a:pt x="1217" y="571"/>
                  </a:lnTo>
                  <a:lnTo>
                    <a:pt x="1218" y="571"/>
                  </a:lnTo>
                  <a:lnTo>
                    <a:pt x="1219" y="571"/>
                  </a:lnTo>
                  <a:lnTo>
                    <a:pt x="1219" y="570"/>
                  </a:lnTo>
                  <a:lnTo>
                    <a:pt x="1219" y="571"/>
                  </a:lnTo>
                  <a:lnTo>
                    <a:pt x="1220" y="571"/>
                  </a:lnTo>
                  <a:lnTo>
                    <a:pt x="1220" y="572"/>
                  </a:lnTo>
                  <a:lnTo>
                    <a:pt x="1222" y="572"/>
                  </a:lnTo>
                  <a:lnTo>
                    <a:pt x="1222" y="573"/>
                  </a:lnTo>
                  <a:lnTo>
                    <a:pt x="1220" y="574"/>
                  </a:lnTo>
                  <a:lnTo>
                    <a:pt x="1222" y="574"/>
                  </a:lnTo>
                  <a:lnTo>
                    <a:pt x="1223" y="574"/>
                  </a:lnTo>
                  <a:lnTo>
                    <a:pt x="1223" y="575"/>
                  </a:lnTo>
                  <a:lnTo>
                    <a:pt x="1223" y="576"/>
                  </a:lnTo>
                  <a:lnTo>
                    <a:pt x="1224" y="576"/>
                  </a:lnTo>
                  <a:lnTo>
                    <a:pt x="1224" y="578"/>
                  </a:lnTo>
                  <a:lnTo>
                    <a:pt x="1225" y="578"/>
                  </a:lnTo>
                  <a:lnTo>
                    <a:pt x="1225" y="579"/>
                  </a:lnTo>
                  <a:lnTo>
                    <a:pt x="1226" y="579"/>
                  </a:lnTo>
                  <a:lnTo>
                    <a:pt x="1226" y="578"/>
                  </a:lnTo>
                  <a:lnTo>
                    <a:pt x="1225" y="578"/>
                  </a:lnTo>
                  <a:lnTo>
                    <a:pt x="1225" y="576"/>
                  </a:lnTo>
                  <a:lnTo>
                    <a:pt x="1224" y="575"/>
                  </a:lnTo>
                  <a:lnTo>
                    <a:pt x="1224" y="573"/>
                  </a:lnTo>
                  <a:lnTo>
                    <a:pt x="1223" y="573"/>
                  </a:lnTo>
                  <a:lnTo>
                    <a:pt x="1223" y="572"/>
                  </a:lnTo>
                  <a:lnTo>
                    <a:pt x="1222" y="571"/>
                  </a:lnTo>
                  <a:lnTo>
                    <a:pt x="1220" y="571"/>
                  </a:lnTo>
                  <a:lnTo>
                    <a:pt x="1220" y="570"/>
                  </a:lnTo>
                  <a:lnTo>
                    <a:pt x="1223" y="570"/>
                  </a:lnTo>
                  <a:lnTo>
                    <a:pt x="1224" y="570"/>
                  </a:lnTo>
                  <a:lnTo>
                    <a:pt x="1224" y="571"/>
                  </a:lnTo>
                  <a:lnTo>
                    <a:pt x="1224" y="572"/>
                  </a:lnTo>
                  <a:lnTo>
                    <a:pt x="1225" y="572"/>
                  </a:lnTo>
                  <a:lnTo>
                    <a:pt x="1225" y="571"/>
                  </a:lnTo>
                  <a:lnTo>
                    <a:pt x="1225" y="572"/>
                  </a:lnTo>
                  <a:lnTo>
                    <a:pt x="1226" y="572"/>
                  </a:lnTo>
                  <a:lnTo>
                    <a:pt x="1227" y="572"/>
                  </a:lnTo>
                  <a:lnTo>
                    <a:pt x="1227" y="571"/>
                  </a:lnTo>
                  <a:lnTo>
                    <a:pt x="1228" y="572"/>
                  </a:lnTo>
                  <a:lnTo>
                    <a:pt x="1228" y="573"/>
                  </a:lnTo>
                  <a:lnTo>
                    <a:pt x="1229" y="573"/>
                  </a:lnTo>
                  <a:lnTo>
                    <a:pt x="1229" y="572"/>
                  </a:lnTo>
                  <a:lnTo>
                    <a:pt x="1229" y="571"/>
                  </a:lnTo>
                  <a:lnTo>
                    <a:pt x="1231" y="572"/>
                  </a:lnTo>
                  <a:lnTo>
                    <a:pt x="1232" y="572"/>
                  </a:lnTo>
                  <a:lnTo>
                    <a:pt x="1232" y="573"/>
                  </a:lnTo>
                  <a:lnTo>
                    <a:pt x="1232" y="574"/>
                  </a:lnTo>
                  <a:lnTo>
                    <a:pt x="1233" y="574"/>
                  </a:lnTo>
                  <a:lnTo>
                    <a:pt x="1233" y="575"/>
                  </a:lnTo>
                  <a:lnTo>
                    <a:pt x="1231" y="576"/>
                  </a:lnTo>
                  <a:lnTo>
                    <a:pt x="1232" y="576"/>
                  </a:lnTo>
                  <a:lnTo>
                    <a:pt x="1233" y="575"/>
                  </a:lnTo>
                  <a:lnTo>
                    <a:pt x="1233" y="576"/>
                  </a:lnTo>
                  <a:lnTo>
                    <a:pt x="1234" y="578"/>
                  </a:lnTo>
                  <a:lnTo>
                    <a:pt x="1235" y="578"/>
                  </a:lnTo>
                  <a:lnTo>
                    <a:pt x="1234" y="578"/>
                  </a:lnTo>
                  <a:lnTo>
                    <a:pt x="1234" y="576"/>
                  </a:lnTo>
                  <a:lnTo>
                    <a:pt x="1234" y="575"/>
                  </a:lnTo>
                  <a:lnTo>
                    <a:pt x="1233" y="573"/>
                  </a:lnTo>
                  <a:lnTo>
                    <a:pt x="1234" y="573"/>
                  </a:lnTo>
                  <a:lnTo>
                    <a:pt x="1234" y="571"/>
                  </a:lnTo>
                  <a:lnTo>
                    <a:pt x="1234" y="572"/>
                  </a:lnTo>
                  <a:lnTo>
                    <a:pt x="1235" y="573"/>
                  </a:lnTo>
                  <a:lnTo>
                    <a:pt x="1235" y="574"/>
                  </a:lnTo>
                  <a:lnTo>
                    <a:pt x="1235" y="575"/>
                  </a:lnTo>
                  <a:lnTo>
                    <a:pt x="1236" y="576"/>
                  </a:lnTo>
                  <a:lnTo>
                    <a:pt x="1236" y="575"/>
                  </a:lnTo>
                  <a:lnTo>
                    <a:pt x="1235" y="574"/>
                  </a:lnTo>
                  <a:lnTo>
                    <a:pt x="1236" y="574"/>
                  </a:lnTo>
                  <a:lnTo>
                    <a:pt x="1236" y="575"/>
                  </a:lnTo>
                  <a:lnTo>
                    <a:pt x="1238" y="576"/>
                  </a:lnTo>
                  <a:lnTo>
                    <a:pt x="1240" y="576"/>
                  </a:lnTo>
                  <a:lnTo>
                    <a:pt x="1241" y="578"/>
                  </a:lnTo>
                  <a:lnTo>
                    <a:pt x="1241" y="576"/>
                  </a:lnTo>
                  <a:lnTo>
                    <a:pt x="1238" y="575"/>
                  </a:lnTo>
                  <a:lnTo>
                    <a:pt x="1237" y="574"/>
                  </a:lnTo>
                  <a:lnTo>
                    <a:pt x="1237" y="573"/>
                  </a:lnTo>
                  <a:lnTo>
                    <a:pt x="1236" y="573"/>
                  </a:lnTo>
                  <a:lnTo>
                    <a:pt x="1235" y="572"/>
                  </a:lnTo>
                  <a:lnTo>
                    <a:pt x="1236" y="572"/>
                  </a:lnTo>
                  <a:lnTo>
                    <a:pt x="1236" y="571"/>
                  </a:lnTo>
                  <a:lnTo>
                    <a:pt x="1235" y="571"/>
                  </a:lnTo>
                  <a:lnTo>
                    <a:pt x="1234" y="570"/>
                  </a:lnTo>
                  <a:lnTo>
                    <a:pt x="1235" y="570"/>
                  </a:lnTo>
                  <a:lnTo>
                    <a:pt x="1236" y="570"/>
                  </a:lnTo>
                  <a:lnTo>
                    <a:pt x="1237" y="570"/>
                  </a:lnTo>
                  <a:lnTo>
                    <a:pt x="1237" y="571"/>
                  </a:lnTo>
                  <a:lnTo>
                    <a:pt x="1237" y="570"/>
                  </a:lnTo>
                  <a:lnTo>
                    <a:pt x="1238" y="570"/>
                  </a:lnTo>
                  <a:lnTo>
                    <a:pt x="1240" y="571"/>
                  </a:lnTo>
                  <a:lnTo>
                    <a:pt x="1240" y="572"/>
                  </a:lnTo>
                  <a:lnTo>
                    <a:pt x="1240" y="573"/>
                  </a:lnTo>
                  <a:lnTo>
                    <a:pt x="1240" y="574"/>
                  </a:lnTo>
                  <a:lnTo>
                    <a:pt x="1241" y="574"/>
                  </a:lnTo>
                  <a:lnTo>
                    <a:pt x="1240" y="572"/>
                  </a:lnTo>
                  <a:lnTo>
                    <a:pt x="1241" y="572"/>
                  </a:lnTo>
                  <a:lnTo>
                    <a:pt x="1242" y="572"/>
                  </a:lnTo>
                  <a:lnTo>
                    <a:pt x="1243" y="573"/>
                  </a:lnTo>
                  <a:lnTo>
                    <a:pt x="1242" y="573"/>
                  </a:lnTo>
                  <a:lnTo>
                    <a:pt x="1243" y="573"/>
                  </a:lnTo>
                  <a:lnTo>
                    <a:pt x="1243" y="574"/>
                  </a:lnTo>
                  <a:lnTo>
                    <a:pt x="1243" y="575"/>
                  </a:lnTo>
                  <a:lnTo>
                    <a:pt x="1243" y="576"/>
                  </a:lnTo>
                  <a:lnTo>
                    <a:pt x="1243" y="578"/>
                  </a:lnTo>
                  <a:lnTo>
                    <a:pt x="1242" y="578"/>
                  </a:lnTo>
                  <a:lnTo>
                    <a:pt x="1242" y="579"/>
                  </a:lnTo>
                  <a:lnTo>
                    <a:pt x="1243" y="579"/>
                  </a:lnTo>
                  <a:lnTo>
                    <a:pt x="1244" y="580"/>
                  </a:lnTo>
                  <a:lnTo>
                    <a:pt x="1244" y="581"/>
                  </a:lnTo>
                  <a:lnTo>
                    <a:pt x="1245" y="581"/>
                  </a:lnTo>
                  <a:lnTo>
                    <a:pt x="1246" y="580"/>
                  </a:lnTo>
                  <a:lnTo>
                    <a:pt x="1248" y="580"/>
                  </a:lnTo>
                  <a:lnTo>
                    <a:pt x="1249" y="580"/>
                  </a:lnTo>
                  <a:lnTo>
                    <a:pt x="1249" y="579"/>
                  </a:lnTo>
                  <a:lnTo>
                    <a:pt x="1249" y="578"/>
                  </a:lnTo>
                  <a:lnTo>
                    <a:pt x="1250" y="578"/>
                  </a:lnTo>
                  <a:lnTo>
                    <a:pt x="1250" y="580"/>
                  </a:lnTo>
                  <a:lnTo>
                    <a:pt x="1250" y="579"/>
                  </a:lnTo>
                  <a:lnTo>
                    <a:pt x="1251" y="579"/>
                  </a:lnTo>
                  <a:lnTo>
                    <a:pt x="1251" y="578"/>
                  </a:lnTo>
                  <a:lnTo>
                    <a:pt x="1250" y="576"/>
                  </a:lnTo>
                  <a:lnTo>
                    <a:pt x="1251" y="576"/>
                  </a:lnTo>
                  <a:lnTo>
                    <a:pt x="1251" y="575"/>
                  </a:lnTo>
                  <a:lnTo>
                    <a:pt x="1251" y="576"/>
                  </a:lnTo>
                  <a:lnTo>
                    <a:pt x="1251" y="578"/>
                  </a:lnTo>
                  <a:lnTo>
                    <a:pt x="1252" y="578"/>
                  </a:lnTo>
                  <a:lnTo>
                    <a:pt x="1252" y="576"/>
                  </a:lnTo>
                  <a:lnTo>
                    <a:pt x="1252" y="578"/>
                  </a:lnTo>
                  <a:lnTo>
                    <a:pt x="1253" y="578"/>
                  </a:lnTo>
                  <a:lnTo>
                    <a:pt x="1253" y="576"/>
                  </a:lnTo>
                  <a:lnTo>
                    <a:pt x="1254" y="578"/>
                  </a:lnTo>
                  <a:lnTo>
                    <a:pt x="1254" y="579"/>
                  </a:lnTo>
                  <a:lnTo>
                    <a:pt x="1254" y="580"/>
                  </a:lnTo>
                  <a:lnTo>
                    <a:pt x="1253" y="581"/>
                  </a:lnTo>
                  <a:lnTo>
                    <a:pt x="1254" y="581"/>
                  </a:lnTo>
                  <a:lnTo>
                    <a:pt x="1254" y="582"/>
                  </a:lnTo>
                  <a:lnTo>
                    <a:pt x="1255" y="583"/>
                  </a:lnTo>
                  <a:lnTo>
                    <a:pt x="1254" y="584"/>
                  </a:lnTo>
                  <a:lnTo>
                    <a:pt x="1250" y="586"/>
                  </a:lnTo>
                  <a:lnTo>
                    <a:pt x="1249" y="587"/>
                  </a:lnTo>
                  <a:lnTo>
                    <a:pt x="1252" y="586"/>
                  </a:lnTo>
                  <a:lnTo>
                    <a:pt x="1253" y="586"/>
                  </a:lnTo>
                  <a:lnTo>
                    <a:pt x="1252" y="586"/>
                  </a:lnTo>
                  <a:lnTo>
                    <a:pt x="1252" y="587"/>
                  </a:lnTo>
                  <a:lnTo>
                    <a:pt x="1253" y="587"/>
                  </a:lnTo>
                  <a:lnTo>
                    <a:pt x="1252" y="587"/>
                  </a:lnTo>
                  <a:lnTo>
                    <a:pt x="1251" y="588"/>
                  </a:lnTo>
                  <a:lnTo>
                    <a:pt x="1252" y="588"/>
                  </a:lnTo>
                  <a:lnTo>
                    <a:pt x="1254" y="587"/>
                  </a:lnTo>
                  <a:lnTo>
                    <a:pt x="1255" y="587"/>
                  </a:lnTo>
                  <a:lnTo>
                    <a:pt x="1257" y="587"/>
                  </a:lnTo>
                  <a:lnTo>
                    <a:pt x="1257" y="588"/>
                  </a:lnTo>
                  <a:lnTo>
                    <a:pt x="1255" y="588"/>
                  </a:lnTo>
                  <a:lnTo>
                    <a:pt x="1255" y="589"/>
                  </a:lnTo>
                  <a:lnTo>
                    <a:pt x="1255" y="590"/>
                  </a:lnTo>
                  <a:lnTo>
                    <a:pt x="1257" y="590"/>
                  </a:lnTo>
                  <a:lnTo>
                    <a:pt x="1257" y="589"/>
                  </a:lnTo>
                  <a:lnTo>
                    <a:pt x="1257" y="588"/>
                  </a:lnTo>
                  <a:lnTo>
                    <a:pt x="1259" y="589"/>
                  </a:lnTo>
                  <a:lnTo>
                    <a:pt x="1260" y="589"/>
                  </a:lnTo>
                  <a:lnTo>
                    <a:pt x="1260" y="591"/>
                  </a:lnTo>
                  <a:lnTo>
                    <a:pt x="1261" y="590"/>
                  </a:lnTo>
                  <a:lnTo>
                    <a:pt x="1262" y="590"/>
                  </a:lnTo>
                  <a:lnTo>
                    <a:pt x="1261" y="591"/>
                  </a:lnTo>
                  <a:lnTo>
                    <a:pt x="1261" y="592"/>
                  </a:lnTo>
                  <a:lnTo>
                    <a:pt x="1260" y="592"/>
                  </a:lnTo>
                  <a:lnTo>
                    <a:pt x="1261" y="592"/>
                  </a:lnTo>
                  <a:lnTo>
                    <a:pt x="1262" y="592"/>
                  </a:lnTo>
                  <a:lnTo>
                    <a:pt x="1263" y="591"/>
                  </a:lnTo>
                  <a:lnTo>
                    <a:pt x="1265" y="591"/>
                  </a:lnTo>
                  <a:lnTo>
                    <a:pt x="1266" y="592"/>
                  </a:lnTo>
                  <a:lnTo>
                    <a:pt x="1266" y="591"/>
                  </a:lnTo>
                  <a:lnTo>
                    <a:pt x="1266" y="590"/>
                  </a:lnTo>
                  <a:lnTo>
                    <a:pt x="1267" y="589"/>
                  </a:lnTo>
                  <a:lnTo>
                    <a:pt x="1267" y="590"/>
                  </a:lnTo>
                  <a:lnTo>
                    <a:pt x="1268" y="590"/>
                  </a:lnTo>
                  <a:lnTo>
                    <a:pt x="1268" y="589"/>
                  </a:lnTo>
                  <a:lnTo>
                    <a:pt x="1268" y="588"/>
                  </a:lnTo>
                  <a:lnTo>
                    <a:pt x="1268" y="589"/>
                  </a:lnTo>
                  <a:lnTo>
                    <a:pt x="1269" y="589"/>
                  </a:lnTo>
                  <a:lnTo>
                    <a:pt x="1269" y="590"/>
                  </a:lnTo>
                  <a:lnTo>
                    <a:pt x="1268" y="592"/>
                  </a:lnTo>
                  <a:lnTo>
                    <a:pt x="1268" y="594"/>
                  </a:lnTo>
                  <a:lnTo>
                    <a:pt x="1268" y="595"/>
                  </a:lnTo>
                  <a:lnTo>
                    <a:pt x="1268" y="596"/>
                  </a:lnTo>
                  <a:lnTo>
                    <a:pt x="1268" y="597"/>
                  </a:lnTo>
                  <a:lnTo>
                    <a:pt x="1267" y="597"/>
                  </a:lnTo>
                  <a:lnTo>
                    <a:pt x="1268" y="598"/>
                  </a:lnTo>
                  <a:lnTo>
                    <a:pt x="1269" y="598"/>
                  </a:lnTo>
                  <a:lnTo>
                    <a:pt x="1269" y="599"/>
                  </a:lnTo>
                  <a:lnTo>
                    <a:pt x="1272" y="598"/>
                  </a:lnTo>
                  <a:lnTo>
                    <a:pt x="1274" y="598"/>
                  </a:lnTo>
                  <a:lnTo>
                    <a:pt x="1277" y="599"/>
                  </a:lnTo>
                  <a:lnTo>
                    <a:pt x="1278" y="600"/>
                  </a:lnTo>
                  <a:lnTo>
                    <a:pt x="1278" y="601"/>
                  </a:lnTo>
                  <a:lnTo>
                    <a:pt x="1277" y="601"/>
                  </a:lnTo>
                  <a:lnTo>
                    <a:pt x="1278" y="601"/>
                  </a:lnTo>
                  <a:lnTo>
                    <a:pt x="1278" y="603"/>
                  </a:lnTo>
                  <a:lnTo>
                    <a:pt x="1279" y="603"/>
                  </a:lnTo>
                  <a:lnTo>
                    <a:pt x="1279" y="604"/>
                  </a:lnTo>
                  <a:lnTo>
                    <a:pt x="1280" y="604"/>
                  </a:lnTo>
                  <a:lnTo>
                    <a:pt x="1280" y="605"/>
                  </a:lnTo>
                  <a:lnTo>
                    <a:pt x="1280" y="606"/>
                  </a:lnTo>
                  <a:lnTo>
                    <a:pt x="1281" y="606"/>
                  </a:lnTo>
                  <a:lnTo>
                    <a:pt x="1283" y="607"/>
                  </a:lnTo>
                  <a:lnTo>
                    <a:pt x="1283" y="608"/>
                  </a:lnTo>
                  <a:lnTo>
                    <a:pt x="1281" y="608"/>
                  </a:lnTo>
                  <a:lnTo>
                    <a:pt x="1280" y="608"/>
                  </a:lnTo>
                  <a:lnTo>
                    <a:pt x="1281" y="609"/>
                  </a:lnTo>
                  <a:lnTo>
                    <a:pt x="1283" y="608"/>
                  </a:lnTo>
                  <a:lnTo>
                    <a:pt x="1284" y="609"/>
                  </a:lnTo>
                  <a:lnTo>
                    <a:pt x="1284" y="611"/>
                  </a:lnTo>
                  <a:lnTo>
                    <a:pt x="1283" y="611"/>
                  </a:lnTo>
                  <a:lnTo>
                    <a:pt x="1283" y="612"/>
                  </a:lnTo>
                  <a:lnTo>
                    <a:pt x="1284" y="612"/>
                  </a:lnTo>
                  <a:lnTo>
                    <a:pt x="1285" y="612"/>
                  </a:lnTo>
                  <a:lnTo>
                    <a:pt x="1285" y="613"/>
                  </a:lnTo>
                  <a:lnTo>
                    <a:pt x="1284" y="613"/>
                  </a:lnTo>
                  <a:lnTo>
                    <a:pt x="1284" y="614"/>
                  </a:lnTo>
                  <a:lnTo>
                    <a:pt x="1283" y="614"/>
                  </a:lnTo>
                  <a:lnTo>
                    <a:pt x="1283" y="613"/>
                  </a:lnTo>
                  <a:lnTo>
                    <a:pt x="1281" y="613"/>
                  </a:lnTo>
                  <a:lnTo>
                    <a:pt x="1280" y="612"/>
                  </a:lnTo>
                  <a:lnTo>
                    <a:pt x="1279" y="612"/>
                  </a:lnTo>
                  <a:lnTo>
                    <a:pt x="1279" y="611"/>
                  </a:lnTo>
                  <a:lnTo>
                    <a:pt x="1278" y="611"/>
                  </a:lnTo>
                  <a:lnTo>
                    <a:pt x="1278" y="609"/>
                  </a:lnTo>
                  <a:lnTo>
                    <a:pt x="1276" y="607"/>
                  </a:lnTo>
                  <a:lnTo>
                    <a:pt x="1276" y="606"/>
                  </a:lnTo>
                  <a:lnTo>
                    <a:pt x="1275" y="606"/>
                  </a:lnTo>
                  <a:lnTo>
                    <a:pt x="1274" y="606"/>
                  </a:lnTo>
                  <a:lnTo>
                    <a:pt x="1272" y="605"/>
                  </a:lnTo>
                  <a:lnTo>
                    <a:pt x="1272" y="604"/>
                  </a:lnTo>
                  <a:lnTo>
                    <a:pt x="1271" y="604"/>
                  </a:lnTo>
                  <a:lnTo>
                    <a:pt x="1270" y="603"/>
                  </a:lnTo>
                  <a:lnTo>
                    <a:pt x="1269" y="603"/>
                  </a:lnTo>
                  <a:lnTo>
                    <a:pt x="1268" y="601"/>
                  </a:lnTo>
                  <a:lnTo>
                    <a:pt x="1267" y="601"/>
                  </a:lnTo>
                  <a:lnTo>
                    <a:pt x="1266" y="601"/>
                  </a:lnTo>
                  <a:lnTo>
                    <a:pt x="1266" y="600"/>
                  </a:lnTo>
                  <a:lnTo>
                    <a:pt x="1267" y="600"/>
                  </a:lnTo>
                  <a:lnTo>
                    <a:pt x="1266" y="600"/>
                  </a:lnTo>
                  <a:lnTo>
                    <a:pt x="1265" y="600"/>
                  </a:lnTo>
                  <a:lnTo>
                    <a:pt x="1263" y="600"/>
                  </a:lnTo>
                  <a:lnTo>
                    <a:pt x="1266" y="601"/>
                  </a:lnTo>
                  <a:lnTo>
                    <a:pt x="1267" y="601"/>
                  </a:lnTo>
                  <a:lnTo>
                    <a:pt x="1267" y="603"/>
                  </a:lnTo>
                  <a:lnTo>
                    <a:pt x="1268" y="603"/>
                  </a:lnTo>
                  <a:lnTo>
                    <a:pt x="1269" y="604"/>
                  </a:lnTo>
                  <a:lnTo>
                    <a:pt x="1270" y="604"/>
                  </a:lnTo>
                  <a:lnTo>
                    <a:pt x="1271" y="605"/>
                  </a:lnTo>
                  <a:lnTo>
                    <a:pt x="1272" y="605"/>
                  </a:lnTo>
                  <a:lnTo>
                    <a:pt x="1271" y="606"/>
                  </a:lnTo>
                  <a:lnTo>
                    <a:pt x="1271" y="607"/>
                  </a:lnTo>
                  <a:lnTo>
                    <a:pt x="1272" y="608"/>
                  </a:lnTo>
                  <a:lnTo>
                    <a:pt x="1274" y="609"/>
                  </a:lnTo>
                  <a:lnTo>
                    <a:pt x="1274" y="611"/>
                  </a:lnTo>
                  <a:lnTo>
                    <a:pt x="1272" y="612"/>
                  </a:lnTo>
                  <a:lnTo>
                    <a:pt x="1274" y="612"/>
                  </a:lnTo>
                  <a:lnTo>
                    <a:pt x="1274" y="611"/>
                  </a:lnTo>
                  <a:lnTo>
                    <a:pt x="1275" y="612"/>
                  </a:lnTo>
                  <a:lnTo>
                    <a:pt x="1274" y="612"/>
                  </a:lnTo>
                  <a:lnTo>
                    <a:pt x="1274" y="613"/>
                  </a:lnTo>
                  <a:lnTo>
                    <a:pt x="1275" y="612"/>
                  </a:lnTo>
                  <a:lnTo>
                    <a:pt x="1276" y="612"/>
                  </a:lnTo>
                  <a:lnTo>
                    <a:pt x="1277" y="613"/>
                  </a:lnTo>
                  <a:lnTo>
                    <a:pt x="1278" y="613"/>
                  </a:lnTo>
                  <a:lnTo>
                    <a:pt x="1278" y="614"/>
                  </a:lnTo>
                  <a:lnTo>
                    <a:pt x="1279" y="614"/>
                  </a:lnTo>
                  <a:lnTo>
                    <a:pt x="1279" y="615"/>
                  </a:lnTo>
                  <a:lnTo>
                    <a:pt x="1280" y="616"/>
                  </a:lnTo>
                  <a:lnTo>
                    <a:pt x="1279" y="616"/>
                  </a:lnTo>
                  <a:lnTo>
                    <a:pt x="1278" y="615"/>
                  </a:lnTo>
                  <a:lnTo>
                    <a:pt x="1277" y="615"/>
                  </a:lnTo>
                  <a:lnTo>
                    <a:pt x="1276" y="615"/>
                  </a:lnTo>
                  <a:lnTo>
                    <a:pt x="1277" y="615"/>
                  </a:lnTo>
                  <a:lnTo>
                    <a:pt x="1278" y="616"/>
                  </a:lnTo>
                  <a:lnTo>
                    <a:pt x="1277" y="616"/>
                  </a:lnTo>
                  <a:lnTo>
                    <a:pt x="1276" y="616"/>
                  </a:lnTo>
                  <a:lnTo>
                    <a:pt x="1277" y="617"/>
                  </a:lnTo>
                  <a:lnTo>
                    <a:pt x="1278" y="617"/>
                  </a:lnTo>
                  <a:lnTo>
                    <a:pt x="1279" y="617"/>
                  </a:lnTo>
                  <a:lnTo>
                    <a:pt x="1279" y="619"/>
                  </a:lnTo>
                  <a:lnTo>
                    <a:pt x="1278" y="617"/>
                  </a:lnTo>
                  <a:lnTo>
                    <a:pt x="1278" y="619"/>
                  </a:lnTo>
                  <a:lnTo>
                    <a:pt x="1279" y="619"/>
                  </a:lnTo>
                  <a:lnTo>
                    <a:pt x="1279" y="620"/>
                  </a:lnTo>
                  <a:lnTo>
                    <a:pt x="1280" y="619"/>
                  </a:lnTo>
                  <a:lnTo>
                    <a:pt x="1281" y="619"/>
                  </a:lnTo>
                  <a:lnTo>
                    <a:pt x="1281" y="620"/>
                  </a:lnTo>
                  <a:lnTo>
                    <a:pt x="1283" y="620"/>
                  </a:lnTo>
                  <a:lnTo>
                    <a:pt x="1283" y="619"/>
                  </a:lnTo>
                  <a:lnTo>
                    <a:pt x="1284" y="619"/>
                  </a:lnTo>
                  <a:lnTo>
                    <a:pt x="1284" y="620"/>
                  </a:lnTo>
                  <a:lnTo>
                    <a:pt x="1285" y="620"/>
                  </a:lnTo>
                  <a:lnTo>
                    <a:pt x="1284" y="620"/>
                  </a:lnTo>
                  <a:lnTo>
                    <a:pt x="1284" y="621"/>
                  </a:lnTo>
                  <a:lnTo>
                    <a:pt x="1285" y="621"/>
                  </a:lnTo>
                  <a:lnTo>
                    <a:pt x="1286" y="621"/>
                  </a:lnTo>
                  <a:lnTo>
                    <a:pt x="1286" y="622"/>
                  </a:lnTo>
                  <a:lnTo>
                    <a:pt x="1285" y="622"/>
                  </a:lnTo>
                  <a:lnTo>
                    <a:pt x="1286" y="622"/>
                  </a:lnTo>
                  <a:lnTo>
                    <a:pt x="1286" y="623"/>
                  </a:lnTo>
                  <a:lnTo>
                    <a:pt x="1287" y="623"/>
                  </a:lnTo>
                  <a:lnTo>
                    <a:pt x="1287" y="624"/>
                  </a:lnTo>
                  <a:lnTo>
                    <a:pt x="1286" y="624"/>
                  </a:lnTo>
                  <a:lnTo>
                    <a:pt x="1287" y="624"/>
                  </a:lnTo>
                  <a:lnTo>
                    <a:pt x="1288" y="625"/>
                  </a:lnTo>
                  <a:lnTo>
                    <a:pt x="1288" y="624"/>
                  </a:lnTo>
                  <a:lnTo>
                    <a:pt x="1291" y="624"/>
                  </a:lnTo>
                  <a:lnTo>
                    <a:pt x="1291" y="625"/>
                  </a:lnTo>
                  <a:lnTo>
                    <a:pt x="1289" y="625"/>
                  </a:lnTo>
                  <a:lnTo>
                    <a:pt x="1289" y="626"/>
                  </a:lnTo>
                  <a:lnTo>
                    <a:pt x="1289" y="628"/>
                  </a:lnTo>
                  <a:lnTo>
                    <a:pt x="1287" y="628"/>
                  </a:lnTo>
                  <a:lnTo>
                    <a:pt x="1286" y="628"/>
                  </a:lnTo>
                  <a:lnTo>
                    <a:pt x="1285" y="628"/>
                  </a:lnTo>
                  <a:lnTo>
                    <a:pt x="1284" y="628"/>
                  </a:lnTo>
                  <a:lnTo>
                    <a:pt x="1283" y="628"/>
                  </a:lnTo>
                  <a:lnTo>
                    <a:pt x="1283" y="626"/>
                  </a:lnTo>
                  <a:lnTo>
                    <a:pt x="1281" y="626"/>
                  </a:lnTo>
                  <a:lnTo>
                    <a:pt x="1281" y="625"/>
                  </a:lnTo>
                  <a:lnTo>
                    <a:pt x="1281" y="626"/>
                  </a:lnTo>
                  <a:lnTo>
                    <a:pt x="1283" y="628"/>
                  </a:lnTo>
                  <a:lnTo>
                    <a:pt x="1281" y="628"/>
                  </a:lnTo>
                  <a:lnTo>
                    <a:pt x="1280" y="628"/>
                  </a:lnTo>
                  <a:lnTo>
                    <a:pt x="1279" y="626"/>
                  </a:lnTo>
                  <a:lnTo>
                    <a:pt x="1279" y="628"/>
                  </a:lnTo>
                  <a:lnTo>
                    <a:pt x="1280" y="628"/>
                  </a:lnTo>
                  <a:lnTo>
                    <a:pt x="1281" y="629"/>
                  </a:lnTo>
                  <a:lnTo>
                    <a:pt x="1283" y="629"/>
                  </a:lnTo>
                  <a:lnTo>
                    <a:pt x="1281" y="630"/>
                  </a:lnTo>
                  <a:lnTo>
                    <a:pt x="1283" y="630"/>
                  </a:lnTo>
                  <a:lnTo>
                    <a:pt x="1283" y="631"/>
                  </a:lnTo>
                  <a:lnTo>
                    <a:pt x="1285" y="631"/>
                  </a:lnTo>
                  <a:lnTo>
                    <a:pt x="1286" y="632"/>
                  </a:lnTo>
                  <a:lnTo>
                    <a:pt x="1287" y="633"/>
                  </a:lnTo>
                  <a:lnTo>
                    <a:pt x="1288" y="633"/>
                  </a:lnTo>
                  <a:lnTo>
                    <a:pt x="1288" y="634"/>
                  </a:lnTo>
                  <a:lnTo>
                    <a:pt x="1289" y="634"/>
                  </a:lnTo>
                  <a:lnTo>
                    <a:pt x="1289" y="636"/>
                  </a:lnTo>
                  <a:lnTo>
                    <a:pt x="1291" y="636"/>
                  </a:lnTo>
                  <a:lnTo>
                    <a:pt x="1291" y="637"/>
                  </a:lnTo>
                  <a:lnTo>
                    <a:pt x="1291" y="638"/>
                  </a:lnTo>
                  <a:lnTo>
                    <a:pt x="1289" y="639"/>
                  </a:lnTo>
                  <a:lnTo>
                    <a:pt x="1289" y="640"/>
                  </a:lnTo>
                  <a:lnTo>
                    <a:pt x="1288" y="640"/>
                  </a:lnTo>
                  <a:lnTo>
                    <a:pt x="1287" y="640"/>
                  </a:lnTo>
                  <a:lnTo>
                    <a:pt x="1285" y="638"/>
                  </a:lnTo>
                  <a:lnTo>
                    <a:pt x="1285" y="637"/>
                  </a:lnTo>
                  <a:lnTo>
                    <a:pt x="1284" y="637"/>
                  </a:lnTo>
                  <a:lnTo>
                    <a:pt x="1284" y="638"/>
                  </a:lnTo>
                  <a:lnTo>
                    <a:pt x="1285" y="638"/>
                  </a:lnTo>
                  <a:lnTo>
                    <a:pt x="1284" y="638"/>
                  </a:lnTo>
                  <a:lnTo>
                    <a:pt x="1284" y="637"/>
                  </a:lnTo>
                  <a:lnTo>
                    <a:pt x="1284" y="636"/>
                  </a:lnTo>
                  <a:lnTo>
                    <a:pt x="1284" y="634"/>
                  </a:lnTo>
                  <a:lnTo>
                    <a:pt x="1284" y="633"/>
                  </a:lnTo>
                  <a:lnTo>
                    <a:pt x="1283" y="633"/>
                  </a:lnTo>
                  <a:lnTo>
                    <a:pt x="1283" y="634"/>
                  </a:lnTo>
                  <a:lnTo>
                    <a:pt x="1281" y="634"/>
                  </a:lnTo>
                  <a:lnTo>
                    <a:pt x="1281" y="633"/>
                  </a:lnTo>
                  <a:lnTo>
                    <a:pt x="1283" y="632"/>
                  </a:lnTo>
                  <a:lnTo>
                    <a:pt x="1281" y="632"/>
                  </a:lnTo>
                  <a:lnTo>
                    <a:pt x="1280" y="632"/>
                  </a:lnTo>
                  <a:lnTo>
                    <a:pt x="1280" y="631"/>
                  </a:lnTo>
                  <a:lnTo>
                    <a:pt x="1280" y="630"/>
                  </a:lnTo>
                  <a:lnTo>
                    <a:pt x="1279" y="630"/>
                  </a:lnTo>
                  <a:lnTo>
                    <a:pt x="1279" y="631"/>
                  </a:lnTo>
                  <a:lnTo>
                    <a:pt x="1280" y="633"/>
                  </a:lnTo>
                  <a:lnTo>
                    <a:pt x="1280" y="634"/>
                  </a:lnTo>
                  <a:lnTo>
                    <a:pt x="1280" y="633"/>
                  </a:lnTo>
                  <a:lnTo>
                    <a:pt x="1279" y="633"/>
                  </a:lnTo>
                  <a:lnTo>
                    <a:pt x="1279" y="634"/>
                  </a:lnTo>
                  <a:lnTo>
                    <a:pt x="1278" y="634"/>
                  </a:lnTo>
                  <a:lnTo>
                    <a:pt x="1277" y="636"/>
                  </a:lnTo>
                  <a:lnTo>
                    <a:pt x="1277" y="634"/>
                  </a:lnTo>
                  <a:lnTo>
                    <a:pt x="1276" y="634"/>
                  </a:lnTo>
                  <a:lnTo>
                    <a:pt x="1276" y="633"/>
                  </a:lnTo>
                  <a:lnTo>
                    <a:pt x="1275" y="633"/>
                  </a:lnTo>
                  <a:lnTo>
                    <a:pt x="1274" y="633"/>
                  </a:lnTo>
                  <a:lnTo>
                    <a:pt x="1274" y="632"/>
                  </a:lnTo>
                  <a:lnTo>
                    <a:pt x="1274" y="631"/>
                  </a:lnTo>
                  <a:lnTo>
                    <a:pt x="1272" y="630"/>
                  </a:lnTo>
                  <a:lnTo>
                    <a:pt x="1274" y="630"/>
                  </a:lnTo>
                  <a:lnTo>
                    <a:pt x="1272" y="630"/>
                  </a:lnTo>
                  <a:lnTo>
                    <a:pt x="1272" y="629"/>
                  </a:lnTo>
                  <a:lnTo>
                    <a:pt x="1271" y="629"/>
                  </a:lnTo>
                  <a:lnTo>
                    <a:pt x="1271" y="630"/>
                  </a:lnTo>
                  <a:lnTo>
                    <a:pt x="1272" y="631"/>
                  </a:lnTo>
                  <a:lnTo>
                    <a:pt x="1272" y="632"/>
                  </a:lnTo>
                  <a:lnTo>
                    <a:pt x="1272" y="633"/>
                  </a:lnTo>
                  <a:lnTo>
                    <a:pt x="1274" y="634"/>
                  </a:lnTo>
                  <a:lnTo>
                    <a:pt x="1272" y="634"/>
                  </a:lnTo>
                  <a:lnTo>
                    <a:pt x="1271" y="633"/>
                  </a:lnTo>
                  <a:lnTo>
                    <a:pt x="1271" y="634"/>
                  </a:lnTo>
                  <a:lnTo>
                    <a:pt x="1270" y="634"/>
                  </a:lnTo>
                  <a:lnTo>
                    <a:pt x="1270" y="633"/>
                  </a:lnTo>
                  <a:lnTo>
                    <a:pt x="1270" y="632"/>
                  </a:lnTo>
                  <a:lnTo>
                    <a:pt x="1270" y="631"/>
                  </a:lnTo>
                  <a:lnTo>
                    <a:pt x="1270" y="630"/>
                  </a:lnTo>
                  <a:lnTo>
                    <a:pt x="1269" y="631"/>
                  </a:lnTo>
                  <a:lnTo>
                    <a:pt x="1269" y="632"/>
                  </a:lnTo>
                  <a:lnTo>
                    <a:pt x="1269" y="633"/>
                  </a:lnTo>
                  <a:lnTo>
                    <a:pt x="1268" y="633"/>
                  </a:lnTo>
                  <a:lnTo>
                    <a:pt x="1268" y="632"/>
                  </a:lnTo>
                  <a:lnTo>
                    <a:pt x="1267" y="632"/>
                  </a:lnTo>
                  <a:lnTo>
                    <a:pt x="1267" y="631"/>
                  </a:lnTo>
                  <a:lnTo>
                    <a:pt x="1267" y="632"/>
                  </a:lnTo>
                  <a:lnTo>
                    <a:pt x="1266" y="632"/>
                  </a:lnTo>
                  <a:lnTo>
                    <a:pt x="1265" y="631"/>
                  </a:lnTo>
                  <a:lnTo>
                    <a:pt x="1263" y="630"/>
                  </a:lnTo>
                  <a:lnTo>
                    <a:pt x="1262" y="630"/>
                  </a:lnTo>
                  <a:lnTo>
                    <a:pt x="1261" y="630"/>
                  </a:lnTo>
                  <a:lnTo>
                    <a:pt x="1262" y="630"/>
                  </a:lnTo>
                  <a:lnTo>
                    <a:pt x="1262" y="631"/>
                  </a:lnTo>
                  <a:lnTo>
                    <a:pt x="1263" y="631"/>
                  </a:lnTo>
                  <a:lnTo>
                    <a:pt x="1265" y="631"/>
                  </a:lnTo>
                  <a:lnTo>
                    <a:pt x="1265" y="632"/>
                  </a:lnTo>
                  <a:lnTo>
                    <a:pt x="1266" y="633"/>
                  </a:lnTo>
                  <a:lnTo>
                    <a:pt x="1267" y="633"/>
                  </a:lnTo>
                  <a:lnTo>
                    <a:pt x="1268" y="633"/>
                  </a:lnTo>
                  <a:lnTo>
                    <a:pt x="1268" y="634"/>
                  </a:lnTo>
                  <a:lnTo>
                    <a:pt x="1267" y="634"/>
                  </a:lnTo>
                  <a:lnTo>
                    <a:pt x="1268" y="634"/>
                  </a:lnTo>
                  <a:lnTo>
                    <a:pt x="1268" y="636"/>
                  </a:lnTo>
                  <a:lnTo>
                    <a:pt x="1267" y="636"/>
                  </a:lnTo>
                  <a:lnTo>
                    <a:pt x="1266" y="636"/>
                  </a:lnTo>
                  <a:lnTo>
                    <a:pt x="1266" y="634"/>
                  </a:lnTo>
                  <a:lnTo>
                    <a:pt x="1265" y="636"/>
                  </a:lnTo>
                  <a:lnTo>
                    <a:pt x="1265" y="634"/>
                  </a:lnTo>
                  <a:lnTo>
                    <a:pt x="1263" y="634"/>
                  </a:lnTo>
                  <a:lnTo>
                    <a:pt x="1263" y="636"/>
                  </a:lnTo>
                  <a:lnTo>
                    <a:pt x="1262" y="636"/>
                  </a:lnTo>
                  <a:lnTo>
                    <a:pt x="1261" y="634"/>
                  </a:lnTo>
                  <a:lnTo>
                    <a:pt x="1260" y="634"/>
                  </a:lnTo>
                  <a:lnTo>
                    <a:pt x="1259" y="633"/>
                  </a:lnTo>
                  <a:lnTo>
                    <a:pt x="1260" y="633"/>
                  </a:lnTo>
                  <a:lnTo>
                    <a:pt x="1259" y="633"/>
                  </a:lnTo>
                  <a:lnTo>
                    <a:pt x="1259" y="632"/>
                  </a:lnTo>
                  <a:lnTo>
                    <a:pt x="1258" y="632"/>
                  </a:lnTo>
                  <a:lnTo>
                    <a:pt x="1257" y="631"/>
                  </a:lnTo>
                  <a:lnTo>
                    <a:pt x="1257" y="630"/>
                  </a:lnTo>
                  <a:lnTo>
                    <a:pt x="1255" y="629"/>
                  </a:lnTo>
                  <a:lnTo>
                    <a:pt x="1254" y="629"/>
                  </a:lnTo>
                  <a:lnTo>
                    <a:pt x="1253" y="629"/>
                  </a:lnTo>
                  <a:lnTo>
                    <a:pt x="1253" y="628"/>
                  </a:lnTo>
                  <a:lnTo>
                    <a:pt x="1252" y="628"/>
                  </a:lnTo>
                  <a:lnTo>
                    <a:pt x="1252" y="626"/>
                  </a:lnTo>
                  <a:lnTo>
                    <a:pt x="1252" y="625"/>
                  </a:lnTo>
                  <a:lnTo>
                    <a:pt x="1252" y="624"/>
                  </a:lnTo>
                  <a:lnTo>
                    <a:pt x="1252" y="625"/>
                  </a:lnTo>
                  <a:lnTo>
                    <a:pt x="1252" y="626"/>
                  </a:lnTo>
                  <a:lnTo>
                    <a:pt x="1252" y="628"/>
                  </a:lnTo>
                  <a:lnTo>
                    <a:pt x="1252" y="629"/>
                  </a:lnTo>
                  <a:lnTo>
                    <a:pt x="1253" y="629"/>
                  </a:lnTo>
                  <a:lnTo>
                    <a:pt x="1254" y="630"/>
                  </a:lnTo>
                  <a:lnTo>
                    <a:pt x="1255" y="630"/>
                  </a:lnTo>
                  <a:lnTo>
                    <a:pt x="1255" y="631"/>
                  </a:lnTo>
                  <a:lnTo>
                    <a:pt x="1257" y="631"/>
                  </a:lnTo>
                  <a:lnTo>
                    <a:pt x="1257" y="632"/>
                  </a:lnTo>
                  <a:lnTo>
                    <a:pt x="1258" y="632"/>
                  </a:lnTo>
                  <a:lnTo>
                    <a:pt x="1258" y="633"/>
                  </a:lnTo>
                  <a:lnTo>
                    <a:pt x="1259" y="633"/>
                  </a:lnTo>
                  <a:lnTo>
                    <a:pt x="1259" y="634"/>
                  </a:lnTo>
                  <a:lnTo>
                    <a:pt x="1258" y="634"/>
                  </a:lnTo>
                  <a:lnTo>
                    <a:pt x="1257" y="634"/>
                  </a:lnTo>
                  <a:lnTo>
                    <a:pt x="1258" y="634"/>
                  </a:lnTo>
                  <a:lnTo>
                    <a:pt x="1258" y="636"/>
                  </a:lnTo>
                  <a:lnTo>
                    <a:pt x="1259" y="636"/>
                  </a:lnTo>
                  <a:lnTo>
                    <a:pt x="1260" y="636"/>
                  </a:lnTo>
                  <a:lnTo>
                    <a:pt x="1260" y="637"/>
                  </a:lnTo>
                  <a:lnTo>
                    <a:pt x="1259" y="637"/>
                  </a:lnTo>
                  <a:lnTo>
                    <a:pt x="1258" y="636"/>
                  </a:lnTo>
                  <a:lnTo>
                    <a:pt x="1258" y="637"/>
                  </a:lnTo>
                  <a:lnTo>
                    <a:pt x="1258" y="636"/>
                  </a:lnTo>
                  <a:lnTo>
                    <a:pt x="1258" y="637"/>
                  </a:lnTo>
                  <a:lnTo>
                    <a:pt x="1255" y="636"/>
                  </a:lnTo>
                  <a:lnTo>
                    <a:pt x="1255" y="634"/>
                  </a:lnTo>
                  <a:lnTo>
                    <a:pt x="1254" y="634"/>
                  </a:lnTo>
                  <a:lnTo>
                    <a:pt x="1254" y="633"/>
                  </a:lnTo>
                  <a:lnTo>
                    <a:pt x="1254" y="632"/>
                  </a:lnTo>
                  <a:lnTo>
                    <a:pt x="1253" y="632"/>
                  </a:lnTo>
                  <a:lnTo>
                    <a:pt x="1252" y="631"/>
                  </a:lnTo>
                  <a:lnTo>
                    <a:pt x="1252" y="630"/>
                  </a:lnTo>
                  <a:lnTo>
                    <a:pt x="1251" y="629"/>
                  </a:lnTo>
                  <a:lnTo>
                    <a:pt x="1251" y="630"/>
                  </a:lnTo>
                  <a:lnTo>
                    <a:pt x="1252" y="631"/>
                  </a:lnTo>
                  <a:lnTo>
                    <a:pt x="1253" y="632"/>
                  </a:lnTo>
                  <a:lnTo>
                    <a:pt x="1253" y="633"/>
                  </a:lnTo>
                  <a:lnTo>
                    <a:pt x="1252" y="633"/>
                  </a:lnTo>
                  <a:lnTo>
                    <a:pt x="1251" y="633"/>
                  </a:lnTo>
                  <a:lnTo>
                    <a:pt x="1251" y="632"/>
                  </a:lnTo>
                  <a:lnTo>
                    <a:pt x="1250" y="632"/>
                  </a:lnTo>
                  <a:lnTo>
                    <a:pt x="1249" y="632"/>
                  </a:lnTo>
                  <a:lnTo>
                    <a:pt x="1249" y="631"/>
                  </a:lnTo>
                  <a:lnTo>
                    <a:pt x="1249" y="630"/>
                  </a:lnTo>
                  <a:lnTo>
                    <a:pt x="1248" y="629"/>
                  </a:lnTo>
                  <a:lnTo>
                    <a:pt x="1248" y="628"/>
                  </a:lnTo>
                  <a:lnTo>
                    <a:pt x="1246" y="626"/>
                  </a:lnTo>
                  <a:lnTo>
                    <a:pt x="1246" y="628"/>
                  </a:lnTo>
                  <a:lnTo>
                    <a:pt x="1246" y="629"/>
                  </a:lnTo>
                  <a:lnTo>
                    <a:pt x="1248" y="629"/>
                  </a:lnTo>
                  <a:lnTo>
                    <a:pt x="1249" y="630"/>
                  </a:lnTo>
                  <a:lnTo>
                    <a:pt x="1248" y="631"/>
                  </a:lnTo>
                  <a:lnTo>
                    <a:pt x="1246" y="631"/>
                  </a:lnTo>
                  <a:lnTo>
                    <a:pt x="1245" y="631"/>
                  </a:lnTo>
                  <a:lnTo>
                    <a:pt x="1245" y="630"/>
                  </a:lnTo>
                  <a:lnTo>
                    <a:pt x="1245" y="631"/>
                  </a:lnTo>
                  <a:lnTo>
                    <a:pt x="1246" y="631"/>
                  </a:lnTo>
                  <a:lnTo>
                    <a:pt x="1245" y="632"/>
                  </a:lnTo>
                  <a:lnTo>
                    <a:pt x="1244" y="631"/>
                  </a:lnTo>
                  <a:lnTo>
                    <a:pt x="1242" y="630"/>
                  </a:lnTo>
                  <a:lnTo>
                    <a:pt x="1241" y="630"/>
                  </a:lnTo>
                  <a:lnTo>
                    <a:pt x="1241" y="629"/>
                  </a:lnTo>
                  <a:lnTo>
                    <a:pt x="1240" y="628"/>
                  </a:lnTo>
                  <a:lnTo>
                    <a:pt x="1238" y="628"/>
                  </a:lnTo>
                  <a:lnTo>
                    <a:pt x="1240" y="628"/>
                  </a:lnTo>
                  <a:lnTo>
                    <a:pt x="1240" y="629"/>
                  </a:lnTo>
                  <a:lnTo>
                    <a:pt x="1238" y="629"/>
                  </a:lnTo>
                  <a:lnTo>
                    <a:pt x="1237" y="628"/>
                  </a:lnTo>
                  <a:lnTo>
                    <a:pt x="1236" y="628"/>
                  </a:lnTo>
                  <a:lnTo>
                    <a:pt x="1236" y="626"/>
                  </a:lnTo>
                  <a:lnTo>
                    <a:pt x="1235" y="626"/>
                  </a:lnTo>
                  <a:lnTo>
                    <a:pt x="1234" y="625"/>
                  </a:lnTo>
                  <a:lnTo>
                    <a:pt x="1233" y="624"/>
                  </a:lnTo>
                  <a:lnTo>
                    <a:pt x="1232" y="624"/>
                  </a:lnTo>
                  <a:lnTo>
                    <a:pt x="1232" y="623"/>
                  </a:lnTo>
                  <a:lnTo>
                    <a:pt x="1231" y="624"/>
                  </a:lnTo>
                  <a:lnTo>
                    <a:pt x="1229" y="623"/>
                  </a:lnTo>
                  <a:lnTo>
                    <a:pt x="1229" y="622"/>
                  </a:lnTo>
                  <a:lnTo>
                    <a:pt x="1229" y="623"/>
                  </a:lnTo>
                  <a:lnTo>
                    <a:pt x="1228" y="623"/>
                  </a:lnTo>
                  <a:lnTo>
                    <a:pt x="1228" y="622"/>
                  </a:lnTo>
                  <a:lnTo>
                    <a:pt x="1227" y="621"/>
                  </a:lnTo>
                  <a:lnTo>
                    <a:pt x="1226" y="621"/>
                  </a:lnTo>
                  <a:lnTo>
                    <a:pt x="1227" y="622"/>
                  </a:lnTo>
                  <a:lnTo>
                    <a:pt x="1228" y="622"/>
                  </a:lnTo>
                  <a:lnTo>
                    <a:pt x="1228" y="623"/>
                  </a:lnTo>
                  <a:lnTo>
                    <a:pt x="1229" y="623"/>
                  </a:lnTo>
                  <a:lnTo>
                    <a:pt x="1229" y="624"/>
                  </a:lnTo>
                  <a:lnTo>
                    <a:pt x="1231" y="624"/>
                  </a:lnTo>
                  <a:lnTo>
                    <a:pt x="1231" y="626"/>
                  </a:lnTo>
                  <a:lnTo>
                    <a:pt x="1232" y="626"/>
                  </a:lnTo>
                  <a:lnTo>
                    <a:pt x="1232" y="628"/>
                  </a:lnTo>
                  <a:lnTo>
                    <a:pt x="1233" y="628"/>
                  </a:lnTo>
                  <a:lnTo>
                    <a:pt x="1234" y="629"/>
                  </a:lnTo>
                  <a:lnTo>
                    <a:pt x="1235" y="630"/>
                  </a:lnTo>
                  <a:lnTo>
                    <a:pt x="1236" y="631"/>
                  </a:lnTo>
                  <a:lnTo>
                    <a:pt x="1236" y="632"/>
                  </a:lnTo>
                  <a:lnTo>
                    <a:pt x="1236" y="633"/>
                  </a:lnTo>
                  <a:lnTo>
                    <a:pt x="1235" y="632"/>
                  </a:lnTo>
                  <a:lnTo>
                    <a:pt x="1234" y="632"/>
                  </a:lnTo>
                  <a:lnTo>
                    <a:pt x="1233" y="631"/>
                  </a:lnTo>
                  <a:lnTo>
                    <a:pt x="1231" y="630"/>
                  </a:lnTo>
                  <a:lnTo>
                    <a:pt x="1229" y="630"/>
                  </a:lnTo>
                  <a:lnTo>
                    <a:pt x="1228" y="629"/>
                  </a:lnTo>
                  <a:lnTo>
                    <a:pt x="1227" y="629"/>
                  </a:lnTo>
                  <a:lnTo>
                    <a:pt x="1226" y="628"/>
                  </a:lnTo>
                  <a:lnTo>
                    <a:pt x="1226" y="629"/>
                  </a:lnTo>
                  <a:lnTo>
                    <a:pt x="1225" y="628"/>
                  </a:lnTo>
                  <a:lnTo>
                    <a:pt x="1225" y="629"/>
                  </a:lnTo>
                  <a:lnTo>
                    <a:pt x="1224" y="629"/>
                  </a:lnTo>
                  <a:lnTo>
                    <a:pt x="1225" y="628"/>
                  </a:lnTo>
                  <a:lnTo>
                    <a:pt x="1224" y="628"/>
                  </a:lnTo>
                  <a:lnTo>
                    <a:pt x="1224" y="626"/>
                  </a:lnTo>
                  <a:lnTo>
                    <a:pt x="1223" y="626"/>
                  </a:lnTo>
                  <a:lnTo>
                    <a:pt x="1223" y="625"/>
                  </a:lnTo>
                  <a:lnTo>
                    <a:pt x="1222" y="625"/>
                  </a:lnTo>
                  <a:lnTo>
                    <a:pt x="1222" y="626"/>
                  </a:lnTo>
                  <a:lnTo>
                    <a:pt x="1223" y="626"/>
                  </a:lnTo>
                  <a:lnTo>
                    <a:pt x="1223" y="628"/>
                  </a:lnTo>
                  <a:lnTo>
                    <a:pt x="1222" y="628"/>
                  </a:lnTo>
                  <a:lnTo>
                    <a:pt x="1220" y="628"/>
                  </a:lnTo>
                  <a:lnTo>
                    <a:pt x="1220" y="626"/>
                  </a:lnTo>
                  <a:lnTo>
                    <a:pt x="1219" y="626"/>
                  </a:lnTo>
                  <a:lnTo>
                    <a:pt x="1218" y="625"/>
                  </a:lnTo>
                  <a:lnTo>
                    <a:pt x="1217" y="625"/>
                  </a:lnTo>
                  <a:lnTo>
                    <a:pt x="1218" y="626"/>
                  </a:lnTo>
                  <a:lnTo>
                    <a:pt x="1217" y="626"/>
                  </a:lnTo>
                  <a:lnTo>
                    <a:pt x="1214" y="626"/>
                  </a:lnTo>
                  <a:lnTo>
                    <a:pt x="1215" y="626"/>
                  </a:lnTo>
                  <a:lnTo>
                    <a:pt x="1215" y="628"/>
                  </a:lnTo>
                  <a:lnTo>
                    <a:pt x="1212" y="628"/>
                  </a:lnTo>
                  <a:lnTo>
                    <a:pt x="1211" y="628"/>
                  </a:lnTo>
                  <a:lnTo>
                    <a:pt x="1210" y="629"/>
                  </a:lnTo>
                  <a:lnTo>
                    <a:pt x="1211" y="629"/>
                  </a:lnTo>
                  <a:lnTo>
                    <a:pt x="1212" y="630"/>
                  </a:lnTo>
                  <a:lnTo>
                    <a:pt x="1214" y="630"/>
                  </a:lnTo>
                  <a:lnTo>
                    <a:pt x="1215" y="631"/>
                  </a:lnTo>
                  <a:lnTo>
                    <a:pt x="1216" y="632"/>
                  </a:lnTo>
                  <a:lnTo>
                    <a:pt x="1215" y="632"/>
                  </a:lnTo>
                  <a:lnTo>
                    <a:pt x="1216" y="632"/>
                  </a:lnTo>
                  <a:lnTo>
                    <a:pt x="1217" y="632"/>
                  </a:lnTo>
                  <a:lnTo>
                    <a:pt x="1217" y="633"/>
                  </a:lnTo>
                  <a:lnTo>
                    <a:pt x="1218" y="634"/>
                  </a:lnTo>
                  <a:lnTo>
                    <a:pt x="1219" y="634"/>
                  </a:lnTo>
                  <a:lnTo>
                    <a:pt x="1220" y="634"/>
                  </a:lnTo>
                  <a:lnTo>
                    <a:pt x="1222" y="636"/>
                  </a:lnTo>
                  <a:lnTo>
                    <a:pt x="1223" y="636"/>
                  </a:lnTo>
                  <a:lnTo>
                    <a:pt x="1224" y="636"/>
                  </a:lnTo>
                  <a:lnTo>
                    <a:pt x="1224" y="637"/>
                  </a:lnTo>
                  <a:lnTo>
                    <a:pt x="1225" y="637"/>
                  </a:lnTo>
                  <a:lnTo>
                    <a:pt x="1226" y="637"/>
                  </a:lnTo>
                  <a:lnTo>
                    <a:pt x="1226" y="638"/>
                  </a:lnTo>
                  <a:lnTo>
                    <a:pt x="1228" y="639"/>
                  </a:lnTo>
                  <a:lnTo>
                    <a:pt x="1229" y="639"/>
                  </a:lnTo>
                  <a:lnTo>
                    <a:pt x="1229" y="640"/>
                  </a:lnTo>
                  <a:lnTo>
                    <a:pt x="1231" y="640"/>
                  </a:lnTo>
                  <a:lnTo>
                    <a:pt x="1232" y="641"/>
                  </a:lnTo>
                  <a:lnTo>
                    <a:pt x="1231" y="641"/>
                  </a:lnTo>
                  <a:lnTo>
                    <a:pt x="1232" y="642"/>
                  </a:lnTo>
                  <a:lnTo>
                    <a:pt x="1233" y="642"/>
                  </a:lnTo>
                  <a:lnTo>
                    <a:pt x="1234" y="642"/>
                  </a:lnTo>
                  <a:lnTo>
                    <a:pt x="1235" y="642"/>
                  </a:lnTo>
                  <a:lnTo>
                    <a:pt x="1237" y="642"/>
                  </a:lnTo>
                  <a:lnTo>
                    <a:pt x="1237" y="641"/>
                  </a:lnTo>
                  <a:lnTo>
                    <a:pt x="1237" y="642"/>
                  </a:lnTo>
                  <a:lnTo>
                    <a:pt x="1237" y="643"/>
                  </a:lnTo>
                  <a:lnTo>
                    <a:pt x="1237" y="645"/>
                  </a:lnTo>
                  <a:lnTo>
                    <a:pt x="1238" y="645"/>
                  </a:lnTo>
                  <a:lnTo>
                    <a:pt x="1238" y="643"/>
                  </a:lnTo>
                  <a:lnTo>
                    <a:pt x="1237" y="642"/>
                  </a:lnTo>
                  <a:lnTo>
                    <a:pt x="1238" y="642"/>
                  </a:lnTo>
                  <a:lnTo>
                    <a:pt x="1240" y="642"/>
                  </a:lnTo>
                  <a:lnTo>
                    <a:pt x="1241" y="642"/>
                  </a:lnTo>
                  <a:lnTo>
                    <a:pt x="1242" y="641"/>
                  </a:lnTo>
                  <a:lnTo>
                    <a:pt x="1243" y="641"/>
                  </a:lnTo>
                  <a:lnTo>
                    <a:pt x="1243" y="642"/>
                  </a:lnTo>
                  <a:lnTo>
                    <a:pt x="1242" y="642"/>
                  </a:lnTo>
                  <a:lnTo>
                    <a:pt x="1242" y="643"/>
                  </a:lnTo>
                  <a:lnTo>
                    <a:pt x="1241" y="645"/>
                  </a:lnTo>
                  <a:lnTo>
                    <a:pt x="1242" y="645"/>
                  </a:lnTo>
                  <a:lnTo>
                    <a:pt x="1242" y="646"/>
                  </a:lnTo>
                  <a:lnTo>
                    <a:pt x="1243" y="646"/>
                  </a:lnTo>
                  <a:lnTo>
                    <a:pt x="1243" y="647"/>
                  </a:lnTo>
                  <a:lnTo>
                    <a:pt x="1243" y="646"/>
                  </a:lnTo>
                  <a:lnTo>
                    <a:pt x="1242" y="645"/>
                  </a:lnTo>
                  <a:lnTo>
                    <a:pt x="1243" y="643"/>
                  </a:lnTo>
                  <a:lnTo>
                    <a:pt x="1244" y="643"/>
                  </a:lnTo>
                  <a:lnTo>
                    <a:pt x="1244" y="642"/>
                  </a:lnTo>
                  <a:lnTo>
                    <a:pt x="1245" y="642"/>
                  </a:lnTo>
                  <a:lnTo>
                    <a:pt x="1245" y="643"/>
                  </a:lnTo>
                  <a:lnTo>
                    <a:pt x="1245" y="645"/>
                  </a:lnTo>
                  <a:lnTo>
                    <a:pt x="1244" y="645"/>
                  </a:lnTo>
                  <a:lnTo>
                    <a:pt x="1244" y="646"/>
                  </a:lnTo>
                  <a:lnTo>
                    <a:pt x="1244" y="647"/>
                  </a:lnTo>
                  <a:lnTo>
                    <a:pt x="1245" y="647"/>
                  </a:lnTo>
                  <a:lnTo>
                    <a:pt x="1245" y="646"/>
                  </a:lnTo>
                  <a:lnTo>
                    <a:pt x="1245" y="645"/>
                  </a:lnTo>
                  <a:lnTo>
                    <a:pt x="1246" y="645"/>
                  </a:lnTo>
                  <a:lnTo>
                    <a:pt x="1246" y="643"/>
                  </a:lnTo>
                  <a:lnTo>
                    <a:pt x="1248" y="643"/>
                  </a:lnTo>
                  <a:lnTo>
                    <a:pt x="1249" y="643"/>
                  </a:lnTo>
                  <a:lnTo>
                    <a:pt x="1249" y="645"/>
                  </a:lnTo>
                  <a:lnTo>
                    <a:pt x="1250" y="645"/>
                  </a:lnTo>
                  <a:lnTo>
                    <a:pt x="1251" y="646"/>
                  </a:lnTo>
                  <a:lnTo>
                    <a:pt x="1252" y="646"/>
                  </a:lnTo>
                  <a:lnTo>
                    <a:pt x="1251" y="647"/>
                  </a:lnTo>
                  <a:lnTo>
                    <a:pt x="1252" y="647"/>
                  </a:lnTo>
                  <a:lnTo>
                    <a:pt x="1252" y="646"/>
                  </a:lnTo>
                  <a:lnTo>
                    <a:pt x="1253" y="646"/>
                  </a:lnTo>
                  <a:lnTo>
                    <a:pt x="1253" y="647"/>
                  </a:lnTo>
                  <a:lnTo>
                    <a:pt x="1253" y="648"/>
                  </a:lnTo>
                  <a:lnTo>
                    <a:pt x="1254" y="647"/>
                  </a:lnTo>
                  <a:lnTo>
                    <a:pt x="1255" y="647"/>
                  </a:lnTo>
                  <a:lnTo>
                    <a:pt x="1255" y="648"/>
                  </a:lnTo>
                  <a:lnTo>
                    <a:pt x="1255" y="649"/>
                  </a:lnTo>
                  <a:lnTo>
                    <a:pt x="1257" y="648"/>
                  </a:lnTo>
                  <a:lnTo>
                    <a:pt x="1258" y="648"/>
                  </a:lnTo>
                  <a:lnTo>
                    <a:pt x="1258" y="649"/>
                  </a:lnTo>
                  <a:lnTo>
                    <a:pt x="1258" y="650"/>
                  </a:lnTo>
                  <a:lnTo>
                    <a:pt x="1259" y="650"/>
                  </a:lnTo>
                  <a:lnTo>
                    <a:pt x="1259" y="649"/>
                  </a:lnTo>
                  <a:lnTo>
                    <a:pt x="1260" y="649"/>
                  </a:lnTo>
                  <a:lnTo>
                    <a:pt x="1260" y="650"/>
                  </a:lnTo>
                  <a:lnTo>
                    <a:pt x="1260" y="651"/>
                  </a:lnTo>
                  <a:lnTo>
                    <a:pt x="1262" y="648"/>
                  </a:lnTo>
                  <a:lnTo>
                    <a:pt x="1263" y="649"/>
                  </a:lnTo>
                  <a:lnTo>
                    <a:pt x="1263" y="650"/>
                  </a:lnTo>
                  <a:lnTo>
                    <a:pt x="1265" y="649"/>
                  </a:lnTo>
                  <a:lnTo>
                    <a:pt x="1265" y="650"/>
                  </a:lnTo>
                  <a:lnTo>
                    <a:pt x="1266" y="650"/>
                  </a:lnTo>
                  <a:lnTo>
                    <a:pt x="1266" y="649"/>
                  </a:lnTo>
                  <a:lnTo>
                    <a:pt x="1267" y="649"/>
                  </a:lnTo>
                  <a:lnTo>
                    <a:pt x="1267" y="650"/>
                  </a:lnTo>
                  <a:lnTo>
                    <a:pt x="1268" y="651"/>
                  </a:lnTo>
                  <a:lnTo>
                    <a:pt x="1269" y="651"/>
                  </a:lnTo>
                  <a:lnTo>
                    <a:pt x="1269" y="653"/>
                  </a:lnTo>
                  <a:lnTo>
                    <a:pt x="1270" y="653"/>
                  </a:lnTo>
                  <a:lnTo>
                    <a:pt x="1270" y="654"/>
                  </a:lnTo>
                  <a:lnTo>
                    <a:pt x="1271" y="654"/>
                  </a:lnTo>
                  <a:lnTo>
                    <a:pt x="1271" y="655"/>
                  </a:lnTo>
                  <a:lnTo>
                    <a:pt x="1272" y="654"/>
                  </a:lnTo>
                  <a:lnTo>
                    <a:pt x="1274" y="654"/>
                  </a:lnTo>
                  <a:lnTo>
                    <a:pt x="1274" y="655"/>
                  </a:lnTo>
                  <a:lnTo>
                    <a:pt x="1275" y="655"/>
                  </a:lnTo>
                  <a:lnTo>
                    <a:pt x="1275" y="656"/>
                  </a:lnTo>
                  <a:lnTo>
                    <a:pt x="1274" y="656"/>
                  </a:lnTo>
                  <a:lnTo>
                    <a:pt x="1274" y="657"/>
                  </a:lnTo>
                  <a:lnTo>
                    <a:pt x="1274" y="658"/>
                  </a:lnTo>
                  <a:lnTo>
                    <a:pt x="1275" y="658"/>
                  </a:lnTo>
                  <a:lnTo>
                    <a:pt x="1277" y="659"/>
                  </a:lnTo>
                  <a:lnTo>
                    <a:pt x="1277" y="658"/>
                  </a:lnTo>
                  <a:lnTo>
                    <a:pt x="1276" y="658"/>
                  </a:lnTo>
                  <a:lnTo>
                    <a:pt x="1275" y="657"/>
                  </a:lnTo>
                  <a:lnTo>
                    <a:pt x="1276" y="657"/>
                  </a:lnTo>
                  <a:lnTo>
                    <a:pt x="1276" y="656"/>
                  </a:lnTo>
                  <a:lnTo>
                    <a:pt x="1277" y="656"/>
                  </a:lnTo>
                  <a:lnTo>
                    <a:pt x="1277" y="657"/>
                  </a:lnTo>
                  <a:lnTo>
                    <a:pt x="1277" y="656"/>
                  </a:lnTo>
                  <a:lnTo>
                    <a:pt x="1278" y="656"/>
                  </a:lnTo>
                  <a:lnTo>
                    <a:pt x="1279" y="656"/>
                  </a:lnTo>
                  <a:lnTo>
                    <a:pt x="1279" y="657"/>
                  </a:lnTo>
                  <a:lnTo>
                    <a:pt x="1279" y="658"/>
                  </a:lnTo>
                  <a:lnTo>
                    <a:pt x="1280" y="658"/>
                  </a:lnTo>
                  <a:lnTo>
                    <a:pt x="1279" y="658"/>
                  </a:lnTo>
                  <a:lnTo>
                    <a:pt x="1278" y="658"/>
                  </a:lnTo>
                  <a:lnTo>
                    <a:pt x="1279" y="658"/>
                  </a:lnTo>
                  <a:lnTo>
                    <a:pt x="1281" y="658"/>
                  </a:lnTo>
                  <a:lnTo>
                    <a:pt x="1281" y="657"/>
                  </a:lnTo>
                  <a:lnTo>
                    <a:pt x="1283" y="657"/>
                  </a:lnTo>
                  <a:lnTo>
                    <a:pt x="1284" y="658"/>
                  </a:lnTo>
                  <a:lnTo>
                    <a:pt x="1284" y="659"/>
                  </a:lnTo>
                  <a:lnTo>
                    <a:pt x="1284" y="661"/>
                  </a:lnTo>
                  <a:lnTo>
                    <a:pt x="1284" y="662"/>
                  </a:lnTo>
                  <a:lnTo>
                    <a:pt x="1285" y="663"/>
                  </a:lnTo>
                  <a:lnTo>
                    <a:pt x="1285" y="664"/>
                  </a:lnTo>
                  <a:lnTo>
                    <a:pt x="1284" y="663"/>
                  </a:lnTo>
                  <a:lnTo>
                    <a:pt x="1284" y="664"/>
                  </a:lnTo>
                  <a:lnTo>
                    <a:pt x="1283" y="663"/>
                  </a:lnTo>
                  <a:lnTo>
                    <a:pt x="1281" y="663"/>
                  </a:lnTo>
                  <a:lnTo>
                    <a:pt x="1283" y="663"/>
                  </a:lnTo>
                  <a:lnTo>
                    <a:pt x="1284" y="665"/>
                  </a:lnTo>
                  <a:lnTo>
                    <a:pt x="1285" y="665"/>
                  </a:lnTo>
                  <a:lnTo>
                    <a:pt x="1285" y="666"/>
                  </a:lnTo>
                  <a:lnTo>
                    <a:pt x="1286" y="666"/>
                  </a:lnTo>
                  <a:lnTo>
                    <a:pt x="1287" y="667"/>
                  </a:lnTo>
                  <a:lnTo>
                    <a:pt x="1287" y="666"/>
                  </a:lnTo>
                  <a:lnTo>
                    <a:pt x="1288" y="667"/>
                  </a:lnTo>
                  <a:lnTo>
                    <a:pt x="1289" y="667"/>
                  </a:lnTo>
                  <a:lnTo>
                    <a:pt x="1289" y="668"/>
                  </a:lnTo>
                  <a:lnTo>
                    <a:pt x="1288" y="670"/>
                  </a:lnTo>
                  <a:lnTo>
                    <a:pt x="1286" y="671"/>
                  </a:lnTo>
                  <a:lnTo>
                    <a:pt x="1285" y="672"/>
                  </a:lnTo>
                  <a:lnTo>
                    <a:pt x="1284" y="672"/>
                  </a:lnTo>
                  <a:lnTo>
                    <a:pt x="1283" y="673"/>
                  </a:lnTo>
                  <a:lnTo>
                    <a:pt x="1281" y="673"/>
                  </a:lnTo>
                  <a:lnTo>
                    <a:pt x="1280" y="673"/>
                  </a:lnTo>
                  <a:lnTo>
                    <a:pt x="1279" y="672"/>
                  </a:lnTo>
                  <a:lnTo>
                    <a:pt x="1279" y="673"/>
                  </a:lnTo>
                  <a:lnTo>
                    <a:pt x="1278" y="673"/>
                  </a:lnTo>
                  <a:lnTo>
                    <a:pt x="1278" y="672"/>
                  </a:lnTo>
                  <a:lnTo>
                    <a:pt x="1278" y="671"/>
                  </a:lnTo>
                  <a:lnTo>
                    <a:pt x="1277" y="672"/>
                  </a:lnTo>
                  <a:lnTo>
                    <a:pt x="1276" y="672"/>
                  </a:lnTo>
                  <a:lnTo>
                    <a:pt x="1276" y="671"/>
                  </a:lnTo>
                  <a:lnTo>
                    <a:pt x="1275" y="671"/>
                  </a:lnTo>
                  <a:lnTo>
                    <a:pt x="1274" y="672"/>
                  </a:lnTo>
                  <a:lnTo>
                    <a:pt x="1271" y="671"/>
                  </a:lnTo>
                  <a:lnTo>
                    <a:pt x="1272" y="671"/>
                  </a:lnTo>
                  <a:lnTo>
                    <a:pt x="1272" y="672"/>
                  </a:lnTo>
                  <a:lnTo>
                    <a:pt x="1271" y="672"/>
                  </a:lnTo>
                  <a:lnTo>
                    <a:pt x="1270" y="672"/>
                  </a:lnTo>
                  <a:lnTo>
                    <a:pt x="1269" y="673"/>
                  </a:lnTo>
                  <a:lnTo>
                    <a:pt x="1266" y="672"/>
                  </a:lnTo>
                  <a:lnTo>
                    <a:pt x="1266" y="673"/>
                  </a:lnTo>
                  <a:lnTo>
                    <a:pt x="1265" y="673"/>
                  </a:lnTo>
                  <a:lnTo>
                    <a:pt x="1265" y="672"/>
                  </a:lnTo>
                  <a:lnTo>
                    <a:pt x="1263" y="672"/>
                  </a:lnTo>
                  <a:lnTo>
                    <a:pt x="1265" y="672"/>
                  </a:lnTo>
                  <a:lnTo>
                    <a:pt x="1265" y="671"/>
                  </a:lnTo>
                  <a:lnTo>
                    <a:pt x="1263" y="671"/>
                  </a:lnTo>
                  <a:lnTo>
                    <a:pt x="1262" y="671"/>
                  </a:lnTo>
                  <a:lnTo>
                    <a:pt x="1261" y="672"/>
                  </a:lnTo>
                  <a:lnTo>
                    <a:pt x="1260" y="672"/>
                  </a:lnTo>
                  <a:lnTo>
                    <a:pt x="1259" y="672"/>
                  </a:lnTo>
                  <a:lnTo>
                    <a:pt x="1258" y="673"/>
                  </a:lnTo>
                  <a:lnTo>
                    <a:pt x="1257" y="673"/>
                  </a:lnTo>
                  <a:lnTo>
                    <a:pt x="1255" y="673"/>
                  </a:lnTo>
                  <a:lnTo>
                    <a:pt x="1255" y="672"/>
                  </a:lnTo>
                  <a:lnTo>
                    <a:pt x="1254" y="672"/>
                  </a:lnTo>
                  <a:lnTo>
                    <a:pt x="1254" y="673"/>
                  </a:lnTo>
                  <a:lnTo>
                    <a:pt x="1252" y="673"/>
                  </a:lnTo>
                  <a:lnTo>
                    <a:pt x="1252" y="674"/>
                  </a:lnTo>
                  <a:lnTo>
                    <a:pt x="1251" y="674"/>
                  </a:lnTo>
                  <a:lnTo>
                    <a:pt x="1251" y="673"/>
                  </a:lnTo>
                  <a:lnTo>
                    <a:pt x="1251" y="674"/>
                  </a:lnTo>
                  <a:lnTo>
                    <a:pt x="1243" y="676"/>
                  </a:lnTo>
                  <a:lnTo>
                    <a:pt x="1242" y="676"/>
                  </a:lnTo>
                  <a:lnTo>
                    <a:pt x="1242" y="675"/>
                  </a:lnTo>
                  <a:lnTo>
                    <a:pt x="1241" y="675"/>
                  </a:lnTo>
                  <a:lnTo>
                    <a:pt x="1240" y="675"/>
                  </a:lnTo>
                  <a:lnTo>
                    <a:pt x="1240" y="674"/>
                  </a:lnTo>
                  <a:lnTo>
                    <a:pt x="1237" y="675"/>
                  </a:lnTo>
                  <a:lnTo>
                    <a:pt x="1237" y="674"/>
                  </a:lnTo>
                  <a:lnTo>
                    <a:pt x="1236" y="674"/>
                  </a:lnTo>
                  <a:lnTo>
                    <a:pt x="1236" y="675"/>
                  </a:lnTo>
                  <a:lnTo>
                    <a:pt x="1235" y="675"/>
                  </a:lnTo>
                  <a:lnTo>
                    <a:pt x="1235" y="674"/>
                  </a:lnTo>
                  <a:lnTo>
                    <a:pt x="1234" y="674"/>
                  </a:lnTo>
                  <a:lnTo>
                    <a:pt x="1234" y="675"/>
                  </a:lnTo>
                  <a:lnTo>
                    <a:pt x="1229" y="674"/>
                  </a:lnTo>
                  <a:lnTo>
                    <a:pt x="1227" y="673"/>
                  </a:lnTo>
                  <a:lnTo>
                    <a:pt x="1226" y="672"/>
                  </a:lnTo>
                  <a:lnTo>
                    <a:pt x="1226" y="668"/>
                  </a:lnTo>
                  <a:lnTo>
                    <a:pt x="1225" y="668"/>
                  </a:lnTo>
                  <a:lnTo>
                    <a:pt x="1225" y="670"/>
                  </a:lnTo>
                  <a:lnTo>
                    <a:pt x="1225" y="671"/>
                  </a:lnTo>
                  <a:lnTo>
                    <a:pt x="1225" y="672"/>
                  </a:lnTo>
                  <a:lnTo>
                    <a:pt x="1226" y="672"/>
                  </a:lnTo>
                  <a:lnTo>
                    <a:pt x="1225" y="672"/>
                  </a:lnTo>
                  <a:lnTo>
                    <a:pt x="1225" y="671"/>
                  </a:lnTo>
                  <a:lnTo>
                    <a:pt x="1224" y="671"/>
                  </a:lnTo>
                  <a:lnTo>
                    <a:pt x="1224" y="670"/>
                  </a:lnTo>
                  <a:lnTo>
                    <a:pt x="1223" y="670"/>
                  </a:lnTo>
                  <a:lnTo>
                    <a:pt x="1223" y="671"/>
                  </a:lnTo>
                  <a:lnTo>
                    <a:pt x="1224" y="671"/>
                  </a:lnTo>
                  <a:lnTo>
                    <a:pt x="1224" y="672"/>
                  </a:lnTo>
                  <a:lnTo>
                    <a:pt x="1223" y="672"/>
                  </a:lnTo>
                  <a:lnTo>
                    <a:pt x="1223" y="671"/>
                  </a:lnTo>
                  <a:lnTo>
                    <a:pt x="1222" y="671"/>
                  </a:lnTo>
                  <a:lnTo>
                    <a:pt x="1220" y="670"/>
                  </a:lnTo>
                  <a:lnTo>
                    <a:pt x="1220" y="668"/>
                  </a:lnTo>
                  <a:lnTo>
                    <a:pt x="1222" y="668"/>
                  </a:lnTo>
                  <a:lnTo>
                    <a:pt x="1222" y="667"/>
                  </a:lnTo>
                  <a:lnTo>
                    <a:pt x="1222" y="666"/>
                  </a:lnTo>
                  <a:lnTo>
                    <a:pt x="1220" y="667"/>
                  </a:lnTo>
                  <a:lnTo>
                    <a:pt x="1219" y="667"/>
                  </a:lnTo>
                  <a:lnTo>
                    <a:pt x="1219" y="666"/>
                  </a:lnTo>
                  <a:lnTo>
                    <a:pt x="1220" y="666"/>
                  </a:lnTo>
                  <a:lnTo>
                    <a:pt x="1222" y="665"/>
                  </a:lnTo>
                  <a:lnTo>
                    <a:pt x="1220" y="665"/>
                  </a:lnTo>
                  <a:lnTo>
                    <a:pt x="1219" y="665"/>
                  </a:lnTo>
                  <a:lnTo>
                    <a:pt x="1219" y="666"/>
                  </a:lnTo>
                  <a:lnTo>
                    <a:pt x="1218" y="666"/>
                  </a:lnTo>
                  <a:lnTo>
                    <a:pt x="1218" y="665"/>
                  </a:lnTo>
                  <a:lnTo>
                    <a:pt x="1217" y="665"/>
                  </a:lnTo>
                  <a:lnTo>
                    <a:pt x="1217" y="666"/>
                  </a:lnTo>
                  <a:lnTo>
                    <a:pt x="1218" y="666"/>
                  </a:lnTo>
                  <a:lnTo>
                    <a:pt x="1217" y="666"/>
                  </a:lnTo>
                  <a:lnTo>
                    <a:pt x="1217" y="667"/>
                  </a:lnTo>
                  <a:lnTo>
                    <a:pt x="1217" y="666"/>
                  </a:lnTo>
                  <a:lnTo>
                    <a:pt x="1216" y="666"/>
                  </a:lnTo>
                  <a:lnTo>
                    <a:pt x="1215" y="666"/>
                  </a:lnTo>
                  <a:lnTo>
                    <a:pt x="1214" y="665"/>
                  </a:lnTo>
                  <a:lnTo>
                    <a:pt x="1214" y="666"/>
                  </a:lnTo>
                  <a:lnTo>
                    <a:pt x="1215" y="666"/>
                  </a:lnTo>
                  <a:lnTo>
                    <a:pt x="1215" y="667"/>
                  </a:lnTo>
                  <a:lnTo>
                    <a:pt x="1216" y="667"/>
                  </a:lnTo>
                  <a:lnTo>
                    <a:pt x="1216" y="668"/>
                  </a:lnTo>
                  <a:lnTo>
                    <a:pt x="1215" y="667"/>
                  </a:lnTo>
                  <a:lnTo>
                    <a:pt x="1214" y="668"/>
                  </a:lnTo>
                  <a:lnTo>
                    <a:pt x="1214" y="667"/>
                  </a:lnTo>
                  <a:lnTo>
                    <a:pt x="1212" y="667"/>
                  </a:lnTo>
                  <a:lnTo>
                    <a:pt x="1212" y="668"/>
                  </a:lnTo>
                  <a:lnTo>
                    <a:pt x="1211" y="670"/>
                  </a:lnTo>
                  <a:lnTo>
                    <a:pt x="1210" y="670"/>
                  </a:lnTo>
                  <a:lnTo>
                    <a:pt x="1209" y="670"/>
                  </a:lnTo>
                  <a:lnTo>
                    <a:pt x="1208" y="671"/>
                  </a:lnTo>
                  <a:lnTo>
                    <a:pt x="1207" y="670"/>
                  </a:lnTo>
                  <a:lnTo>
                    <a:pt x="1206" y="671"/>
                  </a:lnTo>
                  <a:lnTo>
                    <a:pt x="1206" y="670"/>
                  </a:lnTo>
                  <a:lnTo>
                    <a:pt x="1205" y="670"/>
                  </a:lnTo>
                  <a:lnTo>
                    <a:pt x="1203" y="670"/>
                  </a:lnTo>
                  <a:lnTo>
                    <a:pt x="1203" y="668"/>
                  </a:lnTo>
                  <a:lnTo>
                    <a:pt x="1202" y="668"/>
                  </a:lnTo>
                  <a:lnTo>
                    <a:pt x="1199" y="670"/>
                  </a:lnTo>
                  <a:lnTo>
                    <a:pt x="1198" y="670"/>
                  </a:lnTo>
                  <a:lnTo>
                    <a:pt x="1197" y="670"/>
                  </a:lnTo>
                  <a:lnTo>
                    <a:pt x="1195" y="670"/>
                  </a:lnTo>
                  <a:lnTo>
                    <a:pt x="1195" y="668"/>
                  </a:lnTo>
                  <a:lnTo>
                    <a:pt x="1197" y="668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5" y="668"/>
                  </a:lnTo>
                  <a:lnTo>
                    <a:pt x="1194" y="668"/>
                  </a:lnTo>
                  <a:lnTo>
                    <a:pt x="1193" y="670"/>
                  </a:lnTo>
                  <a:lnTo>
                    <a:pt x="1192" y="668"/>
                  </a:lnTo>
                  <a:lnTo>
                    <a:pt x="1193" y="668"/>
                  </a:lnTo>
                  <a:lnTo>
                    <a:pt x="1194" y="668"/>
                  </a:lnTo>
                  <a:lnTo>
                    <a:pt x="1193" y="667"/>
                  </a:lnTo>
                  <a:lnTo>
                    <a:pt x="1193" y="666"/>
                  </a:lnTo>
                  <a:lnTo>
                    <a:pt x="1192" y="666"/>
                  </a:lnTo>
                  <a:lnTo>
                    <a:pt x="1192" y="667"/>
                  </a:lnTo>
                  <a:lnTo>
                    <a:pt x="1192" y="668"/>
                  </a:lnTo>
                  <a:lnTo>
                    <a:pt x="1191" y="668"/>
                  </a:lnTo>
                  <a:lnTo>
                    <a:pt x="1190" y="668"/>
                  </a:lnTo>
                  <a:lnTo>
                    <a:pt x="1190" y="667"/>
                  </a:lnTo>
                  <a:lnTo>
                    <a:pt x="1192" y="666"/>
                  </a:lnTo>
                  <a:lnTo>
                    <a:pt x="1192" y="665"/>
                  </a:lnTo>
                  <a:lnTo>
                    <a:pt x="1192" y="664"/>
                  </a:lnTo>
                  <a:lnTo>
                    <a:pt x="1192" y="663"/>
                  </a:lnTo>
                  <a:lnTo>
                    <a:pt x="1193" y="663"/>
                  </a:lnTo>
                  <a:lnTo>
                    <a:pt x="1193" y="662"/>
                  </a:lnTo>
                  <a:lnTo>
                    <a:pt x="1192" y="662"/>
                  </a:lnTo>
                  <a:lnTo>
                    <a:pt x="1192" y="663"/>
                  </a:lnTo>
                  <a:lnTo>
                    <a:pt x="1191" y="663"/>
                  </a:lnTo>
                  <a:lnTo>
                    <a:pt x="1191" y="662"/>
                  </a:lnTo>
                  <a:lnTo>
                    <a:pt x="1192" y="662"/>
                  </a:lnTo>
                  <a:lnTo>
                    <a:pt x="1191" y="661"/>
                  </a:lnTo>
                  <a:lnTo>
                    <a:pt x="1191" y="662"/>
                  </a:lnTo>
                  <a:lnTo>
                    <a:pt x="1191" y="663"/>
                  </a:lnTo>
                  <a:lnTo>
                    <a:pt x="1191" y="664"/>
                  </a:lnTo>
                  <a:lnTo>
                    <a:pt x="1191" y="665"/>
                  </a:lnTo>
                  <a:lnTo>
                    <a:pt x="1190" y="665"/>
                  </a:lnTo>
                  <a:lnTo>
                    <a:pt x="1189" y="665"/>
                  </a:lnTo>
                  <a:lnTo>
                    <a:pt x="1189" y="666"/>
                  </a:lnTo>
                  <a:lnTo>
                    <a:pt x="1189" y="667"/>
                  </a:lnTo>
                  <a:lnTo>
                    <a:pt x="1189" y="668"/>
                  </a:lnTo>
                  <a:lnTo>
                    <a:pt x="1188" y="667"/>
                  </a:lnTo>
                  <a:lnTo>
                    <a:pt x="1186" y="668"/>
                  </a:lnTo>
                  <a:lnTo>
                    <a:pt x="1185" y="668"/>
                  </a:lnTo>
                  <a:lnTo>
                    <a:pt x="1185" y="667"/>
                  </a:lnTo>
                  <a:lnTo>
                    <a:pt x="1185" y="666"/>
                  </a:lnTo>
                  <a:lnTo>
                    <a:pt x="1184" y="666"/>
                  </a:lnTo>
                  <a:lnTo>
                    <a:pt x="1183" y="666"/>
                  </a:lnTo>
                  <a:lnTo>
                    <a:pt x="1182" y="666"/>
                  </a:lnTo>
                  <a:lnTo>
                    <a:pt x="1181" y="666"/>
                  </a:lnTo>
                  <a:lnTo>
                    <a:pt x="1180" y="666"/>
                  </a:lnTo>
                  <a:lnTo>
                    <a:pt x="1179" y="666"/>
                  </a:lnTo>
                  <a:lnTo>
                    <a:pt x="1179" y="665"/>
                  </a:lnTo>
                  <a:lnTo>
                    <a:pt x="1180" y="665"/>
                  </a:lnTo>
                  <a:lnTo>
                    <a:pt x="1179" y="664"/>
                  </a:lnTo>
                  <a:lnTo>
                    <a:pt x="1177" y="664"/>
                  </a:lnTo>
                  <a:lnTo>
                    <a:pt x="1179" y="663"/>
                  </a:lnTo>
                  <a:lnTo>
                    <a:pt x="1176" y="664"/>
                  </a:lnTo>
                  <a:lnTo>
                    <a:pt x="1176" y="663"/>
                  </a:lnTo>
                  <a:lnTo>
                    <a:pt x="1177" y="663"/>
                  </a:lnTo>
                  <a:lnTo>
                    <a:pt x="1176" y="663"/>
                  </a:lnTo>
                  <a:lnTo>
                    <a:pt x="1176" y="662"/>
                  </a:lnTo>
                  <a:lnTo>
                    <a:pt x="1175" y="661"/>
                  </a:lnTo>
                  <a:lnTo>
                    <a:pt x="1176" y="661"/>
                  </a:lnTo>
                  <a:lnTo>
                    <a:pt x="1176" y="659"/>
                  </a:lnTo>
                  <a:lnTo>
                    <a:pt x="1175" y="659"/>
                  </a:lnTo>
                  <a:lnTo>
                    <a:pt x="1175" y="658"/>
                  </a:lnTo>
                  <a:lnTo>
                    <a:pt x="1174" y="658"/>
                  </a:lnTo>
                  <a:lnTo>
                    <a:pt x="1174" y="659"/>
                  </a:lnTo>
                  <a:lnTo>
                    <a:pt x="1172" y="659"/>
                  </a:lnTo>
                  <a:lnTo>
                    <a:pt x="1171" y="659"/>
                  </a:lnTo>
                  <a:lnTo>
                    <a:pt x="1171" y="661"/>
                  </a:lnTo>
                  <a:lnTo>
                    <a:pt x="1169" y="661"/>
                  </a:lnTo>
                  <a:lnTo>
                    <a:pt x="1169" y="659"/>
                  </a:lnTo>
                  <a:lnTo>
                    <a:pt x="1168" y="659"/>
                  </a:lnTo>
                  <a:lnTo>
                    <a:pt x="1169" y="659"/>
                  </a:lnTo>
                  <a:lnTo>
                    <a:pt x="1169" y="658"/>
                  </a:lnTo>
                  <a:lnTo>
                    <a:pt x="1171" y="658"/>
                  </a:lnTo>
                  <a:lnTo>
                    <a:pt x="1173" y="658"/>
                  </a:lnTo>
                  <a:lnTo>
                    <a:pt x="1175" y="657"/>
                  </a:lnTo>
                  <a:lnTo>
                    <a:pt x="1176" y="657"/>
                  </a:lnTo>
                  <a:lnTo>
                    <a:pt x="1177" y="656"/>
                  </a:lnTo>
                  <a:lnTo>
                    <a:pt x="1176" y="655"/>
                  </a:lnTo>
                  <a:lnTo>
                    <a:pt x="1179" y="654"/>
                  </a:lnTo>
                  <a:lnTo>
                    <a:pt x="1179" y="653"/>
                  </a:lnTo>
                  <a:lnTo>
                    <a:pt x="1179" y="651"/>
                  </a:lnTo>
                  <a:lnTo>
                    <a:pt x="1180" y="651"/>
                  </a:lnTo>
                  <a:lnTo>
                    <a:pt x="1180" y="650"/>
                  </a:lnTo>
                  <a:lnTo>
                    <a:pt x="1180" y="649"/>
                  </a:lnTo>
                  <a:lnTo>
                    <a:pt x="1179" y="649"/>
                  </a:lnTo>
                  <a:lnTo>
                    <a:pt x="1180" y="648"/>
                  </a:lnTo>
                  <a:lnTo>
                    <a:pt x="1179" y="648"/>
                  </a:lnTo>
                  <a:lnTo>
                    <a:pt x="1179" y="649"/>
                  </a:lnTo>
                  <a:lnTo>
                    <a:pt x="1179" y="650"/>
                  </a:lnTo>
                  <a:lnTo>
                    <a:pt x="1177" y="650"/>
                  </a:lnTo>
                  <a:lnTo>
                    <a:pt x="1177" y="649"/>
                  </a:lnTo>
                  <a:lnTo>
                    <a:pt x="1177" y="648"/>
                  </a:lnTo>
                  <a:lnTo>
                    <a:pt x="1176" y="648"/>
                  </a:lnTo>
                  <a:lnTo>
                    <a:pt x="1176" y="649"/>
                  </a:lnTo>
                  <a:lnTo>
                    <a:pt x="1176" y="650"/>
                  </a:lnTo>
                  <a:lnTo>
                    <a:pt x="1175" y="651"/>
                  </a:lnTo>
                  <a:lnTo>
                    <a:pt x="1174" y="651"/>
                  </a:lnTo>
                  <a:lnTo>
                    <a:pt x="1174" y="650"/>
                  </a:lnTo>
                  <a:lnTo>
                    <a:pt x="1174" y="649"/>
                  </a:lnTo>
                  <a:lnTo>
                    <a:pt x="1175" y="649"/>
                  </a:lnTo>
                  <a:lnTo>
                    <a:pt x="1174" y="649"/>
                  </a:lnTo>
                  <a:lnTo>
                    <a:pt x="1173" y="648"/>
                  </a:lnTo>
                  <a:lnTo>
                    <a:pt x="1173" y="647"/>
                  </a:lnTo>
                  <a:lnTo>
                    <a:pt x="1172" y="647"/>
                  </a:lnTo>
                  <a:lnTo>
                    <a:pt x="1172" y="648"/>
                  </a:lnTo>
                  <a:lnTo>
                    <a:pt x="1173" y="648"/>
                  </a:lnTo>
                  <a:lnTo>
                    <a:pt x="1173" y="649"/>
                  </a:lnTo>
                  <a:lnTo>
                    <a:pt x="1172" y="649"/>
                  </a:lnTo>
                  <a:lnTo>
                    <a:pt x="1172" y="648"/>
                  </a:lnTo>
                  <a:lnTo>
                    <a:pt x="1171" y="648"/>
                  </a:lnTo>
                  <a:lnTo>
                    <a:pt x="1171" y="647"/>
                  </a:lnTo>
                  <a:lnTo>
                    <a:pt x="1171" y="646"/>
                  </a:lnTo>
                  <a:lnTo>
                    <a:pt x="1171" y="647"/>
                  </a:lnTo>
                  <a:lnTo>
                    <a:pt x="1171" y="648"/>
                  </a:lnTo>
                  <a:lnTo>
                    <a:pt x="1169" y="648"/>
                  </a:lnTo>
                  <a:lnTo>
                    <a:pt x="1169" y="647"/>
                  </a:lnTo>
                  <a:lnTo>
                    <a:pt x="1168" y="646"/>
                  </a:lnTo>
                  <a:lnTo>
                    <a:pt x="1167" y="646"/>
                  </a:lnTo>
                  <a:lnTo>
                    <a:pt x="1166" y="646"/>
                  </a:lnTo>
                  <a:lnTo>
                    <a:pt x="1165" y="646"/>
                  </a:lnTo>
                  <a:lnTo>
                    <a:pt x="1165" y="647"/>
                  </a:lnTo>
                  <a:lnTo>
                    <a:pt x="1165" y="648"/>
                  </a:lnTo>
                  <a:lnTo>
                    <a:pt x="1166" y="648"/>
                  </a:lnTo>
                  <a:lnTo>
                    <a:pt x="1166" y="647"/>
                  </a:lnTo>
                  <a:lnTo>
                    <a:pt x="1167" y="647"/>
                  </a:lnTo>
                  <a:lnTo>
                    <a:pt x="1168" y="647"/>
                  </a:lnTo>
                  <a:lnTo>
                    <a:pt x="1168" y="648"/>
                  </a:lnTo>
                  <a:lnTo>
                    <a:pt x="1168" y="649"/>
                  </a:lnTo>
                  <a:lnTo>
                    <a:pt x="1168" y="650"/>
                  </a:lnTo>
                  <a:lnTo>
                    <a:pt x="1168" y="651"/>
                  </a:lnTo>
                  <a:lnTo>
                    <a:pt x="1167" y="651"/>
                  </a:lnTo>
                  <a:lnTo>
                    <a:pt x="1167" y="650"/>
                  </a:lnTo>
                  <a:lnTo>
                    <a:pt x="1167" y="649"/>
                  </a:lnTo>
                  <a:lnTo>
                    <a:pt x="1166" y="649"/>
                  </a:lnTo>
                  <a:lnTo>
                    <a:pt x="1166" y="650"/>
                  </a:lnTo>
                  <a:lnTo>
                    <a:pt x="1166" y="651"/>
                  </a:lnTo>
                  <a:lnTo>
                    <a:pt x="1166" y="650"/>
                  </a:lnTo>
                  <a:lnTo>
                    <a:pt x="1165" y="650"/>
                  </a:lnTo>
                  <a:lnTo>
                    <a:pt x="1165" y="649"/>
                  </a:lnTo>
                  <a:lnTo>
                    <a:pt x="1165" y="650"/>
                  </a:lnTo>
                  <a:lnTo>
                    <a:pt x="1164" y="650"/>
                  </a:lnTo>
                  <a:lnTo>
                    <a:pt x="1164" y="649"/>
                  </a:lnTo>
                  <a:lnTo>
                    <a:pt x="1163" y="649"/>
                  </a:lnTo>
                  <a:lnTo>
                    <a:pt x="1163" y="648"/>
                  </a:lnTo>
                  <a:lnTo>
                    <a:pt x="1162" y="648"/>
                  </a:lnTo>
                  <a:lnTo>
                    <a:pt x="1162" y="649"/>
                  </a:lnTo>
                  <a:lnTo>
                    <a:pt x="1163" y="649"/>
                  </a:lnTo>
                  <a:lnTo>
                    <a:pt x="1163" y="650"/>
                  </a:lnTo>
                  <a:lnTo>
                    <a:pt x="1163" y="651"/>
                  </a:lnTo>
                  <a:lnTo>
                    <a:pt x="1164" y="651"/>
                  </a:lnTo>
                  <a:lnTo>
                    <a:pt x="1164" y="653"/>
                  </a:lnTo>
                  <a:lnTo>
                    <a:pt x="1162" y="653"/>
                  </a:lnTo>
                  <a:lnTo>
                    <a:pt x="1160" y="650"/>
                  </a:lnTo>
                  <a:lnTo>
                    <a:pt x="1160" y="649"/>
                  </a:lnTo>
                  <a:lnTo>
                    <a:pt x="1162" y="649"/>
                  </a:lnTo>
                  <a:lnTo>
                    <a:pt x="1160" y="648"/>
                  </a:lnTo>
                  <a:lnTo>
                    <a:pt x="1160" y="647"/>
                  </a:lnTo>
                  <a:lnTo>
                    <a:pt x="1160" y="646"/>
                  </a:lnTo>
                  <a:lnTo>
                    <a:pt x="1160" y="645"/>
                  </a:lnTo>
                  <a:lnTo>
                    <a:pt x="1162" y="645"/>
                  </a:lnTo>
                  <a:lnTo>
                    <a:pt x="1162" y="643"/>
                  </a:lnTo>
                  <a:lnTo>
                    <a:pt x="1160" y="643"/>
                  </a:lnTo>
                  <a:lnTo>
                    <a:pt x="1160" y="645"/>
                  </a:lnTo>
                  <a:lnTo>
                    <a:pt x="1159" y="645"/>
                  </a:lnTo>
                  <a:lnTo>
                    <a:pt x="1159" y="643"/>
                  </a:lnTo>
                  <a:lnTo>
                    <a:pt x="1159" y="642"/>
                  </a:lnTo>
                  <a:lnTo>
                    <a:pt x="1159" y="643"/>
                  </a:lnTo>
                  <a:lnTo>
                    <a:pt x="1159" y="645"/>
                  </a:lnTo>
                  <a:lnTo>
                    <a:pt x="1158" y="645"/>
                  </a:lnTo>
                  <a:lnTo>
                    <a:pt x="1159" y="646"/>
                  </a:lnTo>
                  <a:lnTo>
                    <a:pt x="1158" y="647"/>
                  </a:lnTo>
                  <a:lnTo>
                    <a:pt x="1158" y="648"/>
                  </a:lnTo>
                  <a:lnTo>
                    <a:pt x="1159" y="648"/>
                  </a:lnTo>
                  <a:lnTo>
                    <a:pt x="1159" y="649"/>
                  </a:lnTo>
                  <a:lnTo>
                    <a:pt x="1158" y="650"/>
                  </a:lnTo>
                  <a:lnTo>
                    <a:pt x="1157" y="650"/>
                  </a:lnTo>
                  <a:lnTo>
                    <a:pt x="1157" y="649"/>
                  </a:lnTo>
                  <a:lnTo>
                    <a:pt x="1157" y="648"/>
                  </a:lnTo>
                  <a:lnTo>
                    <a:pt x="1156" y="648"/>
                  </a:lnTo>
                  <a:lnTo>
                    <a:pt x="1155" y="648"/>
                  </a:lnTo>
                  <a:lnTo>
                    <a:pt x="1154" y="648"/>
                  </a:lnTo>
                  <a:lnTo>
                    <a:pt x="1154" y="647"/>
                  </a:lnTo>
                  <a:lnTo>
                    <a:pt x="1152" y="646"/>
                  </a:lnTo>
                  <a:lnTo>
                    <a:pt x="1154" y="646"/>
                  </a:lnTo>
                  <a:lnTo>
                    <a:pt x="1154" y="645"/>
                  </a:lnTo>
                  <a:lnTo>
                    <a:pt x="1152" y="645"/>
                  </a:lnTo>
                  <a:lnTo>
                    <a:pt x="1152" y="643"/>
                  </a:lnTo>
                  <a:lnTo>
                    <a:pt x="1152" y="642"/>
                  </a:lnTo>
                  <a:lnTo>
                    <a:pt x="1151" y="643"/>
                  </a:lnTo>
                  <a:lnTo>
                    <a:pt x="1151" y="642"/>
                  </a:lnTo>
                  <a:lnTo>
                    <a:pt x="1151" y="641"/>
                  </a:lnTo>
                  <a:lnTo>
                    <a:pt x="1150" y="641"/>
                  </a:lnTo>
                  <a:lnTo>
                    <a:pt x="1150" y="640"/>
                  </a:lnTo>
                  <a:lnTo>
                    <a:pt x="1150" y="641"/>
                  </a:lnTo>
                  <a:lnTo>
                    <a:pt x="1150" y="642"/>
                  </a:lnTo>
                  <a:lnTo>
                    <a:pt x="1151" y="643"/>
                  </a:lnTo>
                  <a:lnTo>
                    <a:pt x="1152" y="643"/>
                  </a:lnTo>
                  <a:lnTo>
                    <a:pt x="1152" y="645"/>
                  </a:lnTo>
                  <a:lnTo>
                    <a:pt x="1151" y="645"/>
                  </a:lnTo>
                  <a:lnTo>
                    <a:pt x="1150" y="645"/>
                  </a:lnTo>
                  <a:lnTo>
                    <a:pt x="1150" y="643"/>
                  </a:lnTo>
                  <a:lnTo>
                    <a:pt x="1149" y="643"/>
                  </a:lnTo>
                  <a:lnTo>
                    <a:pt x="1148" y="643"/>
                  </a:lnTo>
                  <a:lnTo>
                    <a:pt x="1147" y="643"/>
                  </a:lnTo>
                  <a:lnTo>
                    <a:pt x="1147" y="642"/>
                  </a:lnTo>
                  <a:lnTo>
                    <a:pt x="1147" y="641"/>
                  </a:lnTo>
                  <a:lnTo>
                    <a:pt x="1146" y="640"/>
                  </a:lnTo>
                  <a:lnTo>
                    <a:pt x="1146" y="639"/>
                  </a:lnTo>
                  <a:lnTo>
                    <a:pt x="1145" y="639"/>
                  </a:lnTo>
                  <a:lnTo>
                    <a:pt x="1143" y="639"/>
                  </a:lnTo>
                  <a:lnTo>
                    <a:pt x="1143" y="640"/>
                  </a:lnTo>
                  <a:lnTo>
                    <a:pt x="1142" y="640"/>
                  </a:lnTo>
                  <a:lnTo>
                    <a:pt x="1142" y="639"/>
                  </a:lnTo>
                  <a:lnTo>
                    <a:pt x="1142" y="638"/>
                  </a:lnTo>
                  <a:lnTo>
                    <a:pt x="1141" y="638"/>
                  </a:lnTo>
                  <a:lnTo>
                    <a:pt x="1141" y="637"/>
                  </a:lnTo>
                  <a:lnTo>
                    <a:pt x="1140" y="637"/>
                  </a:lnTo>
                  <a:lnTo>
                    <a:pt x="1139" y="637"/>
                  </a:lnTo>
                  <a:lnTo>
                    <a:pt x="1139" y="636"/>
                  </a:lnTo>
                  <a:lnTo>
                    <a:pt x="1138" y="636"/>
                  </a:lnTo>
                  <a:lnTo>
                    <a:pt x="1138" y="637"/>
                  </a:lnTo>
                  <a:lnTo>
                    <a:pt x="1139" y="638"/>
                  </a:lnTo>
                  <a:lnTo>
                    <a:pt x="1138" y="639"/>
                  </a:lnTo>
                  <a:lnTo>
                    <a:pt x="1137" y="639"/>
                  </a:lnTo>
                  <a:lnTo>
                    <a:pt x="1137" y="638"/>
                  </a:lnTo>
                  <a:lnTo>
                    <a:pt x="1137" y="637"/>
                  </a:lnTo>
                  <a:lnTo>
                    <a:pt x="1136" y="637"/>
                  </a:lnTo>
                  <a:lnTo>
                    <a:pt x="1136" y="636"/>
                  </a:lnTo>
                  <a:lnTo>
                    <a:pt x="1137" y="636"/>
                  </a:lnTo>
                  <a:lnTo>
                    <a:pt x="1136" y="634"/>
                  </a:lnTo>
                  <a:lnTo>
                    <a:pt x="1137" y="634"/>
                  </a:lnTo>
                  <a:lnTo>
                    <a:pt x="1136" y="633"/>
                  </a:lnTo>
                  <a:lnTo>
                    <a:pt x="1136" y="634"/>
                  </a:lnTo>
                  <a:lnTo>
                    <a:pt x="1136" y="636"/>
                  </a:lnTo>
                  <a:lnTo>
                    <a:pt x="1134" y="636"/>
                  </a:lnTo>
                  <a:lnTo>
                    <a:pt x="1133" y="634"/>
                  </a:lnTo>
                  <a:lnTo>
                    <a:pt x="1133" y="633"/>
                  </a:lnTo>
                  <a:lnTo>
                    <a:pt x="1133" y="632"/>
                  </a:lnTo>
                  <a:lnTo>
                    <a:pt x="1134" y="632"/>
                  </a:lnTo>
                  <a:lnTo>
                    <a:pt x="1136" y="632"/>
                  </a:lnTo>
                  <a:lnTo>
                    <a:pt x="1136" y="631"/>
                  </a:lnTo>
                  <a:lnTo>
                    <a:pt x="1134" y="631"/>
                  </a:lnTo>
                  <a:lnTo>
                    <a:pt x="1134" y="632"/>
                  </a:lnTo>
                  <a:lnTo>
                    <a:pt x="1133" y="632"/>
                  </a:lnTo>
                  <a:lnTo>
                    <a:pt x="1133" y="631"/>
                  </a:lnTo>
                  <a:lnTo>
                    <a:pt x="1134" y="629"/>
                  </a:lnTo>
                  <a:lnTo>
                    <a:pt x="1134" y="628"/>
                  </a:lnTo>
                  <a:lnTo>
                    <a:pt x="1136" y="628"/>
                  </a:lnTo>
                  <a:lnTo>
                    <a:pt x="1136" y="626"/>
                  </a:lnTo>
                  <a:lnTo>
                    <a:pt x="1136" y="625"/>
                  </a:lnTo>
                  <a:lnTo>
                    <a:pt x="1134" y="625"/>
                  </a:lnTo>
                  <a:lnTo>
                    <a:pt x="1134" y="626"/>
                  </a:lnTo>
                  <a:lnTo>
                    <a:pt x="1133" y="626"/>
                  </a:lnTo>
                  <a:lnTo>
                    <a:pt x="1133" y="625"/>
                  </a:lnTo>
                  <a:lnTo>
                    <a:pt x="1132" y="625"/>
                  </a:lnTo>
                  <a:lnTo>
                    <a:pt x="1132" y="624"/>
                  </a:lnTo>
                  <a:lnTo>
                    <a:pt x="1132" y="625"/>
                  </a:lnTo>
                  <a:lnTo>
                    <a:pt x="1132" y="626"/>
                  </a:lnTo>
                  <a:lnTo>
                    <a:pt x="1133" y="626"/>
                  </a:lnTo>
                  <a:lnTo>
                    <a:pt x="1133" y="628"/>
                  </a:lnTo>
                  <a:lnTo>
                    <a:pt x="1134" y="629"/>
                  </a:lnTo>
                  <a:lnTo>
                    <a:pt x="1133" y="629"/>
                  </a:lnTo>
                  <a:lnTo>
                    <a:pt x="1132" y="630"/>
                  </a:lnTo>
                  <a:lnTo>
                    <a:pt x="1132" y="631"/>
                  </a:lnTo>
                  <a:lnTo>
                    <a:pt x="1132" y="630"/>
                  </a:lnTo>
                  <a:lnTo>
                    <a:pt x="1131" y="630"/>
                  </a:lnTo>
                  <a:lnTo>
                    <a:pt x="1131" y="629"/>
                  </a:lnTo>
                  <a:lnTo>
                    <a:pt x="1132" y="629"/>
                  </a:lnTo>
                  <a:lnTo>
                    <a:pt x="1131" y="628"/>
                  </a:lnTo>
                  <a:lnTo>
                    <a:pt x="1131" y="626"/>
                  </a:lnTo>
                  <a:lnTo>
                    <a:pt x="1131" y="628"/>
                  </a:lnTo>
                  <a:lnTo>
                    <a:pt x="1130" y="628"/>
                  </a:lnTo>
                  <a:lnTo>
                    <a:pt x="1130" y="629"/>
                  </a:lnTo>
                  <a:lnTo>
                    <a:pt x="1129" y="629"/>
                  </a:lnTo>
                  <a:lnTo>
                    <a:pt x="1129" y="628"/>
                  </a:lnTo>
                  <a:lnTo>
                    <a:pt x="1128" y="626"/>
                  </a:lnTo>
                  <a:lnTo>
                    <a:pt x="1126" y="626"/>
                  </a:lnTo>
                  <a:lnTo>
                    <a:pt x="1128" y="628"/>
                  </a:lnTo>
                  <a:lnTo>
                    <a:pt x="1128" y="629"/>
                  </a:lnTo>
                  <a:lnTo>
                    <a:pt x="1128" y="630"/>
                  </a:lnTo>
                  <a:lnTo>
                    <a:pt x="1129" y="630"/>
                  </a:lnTo>
                  <a:lnTo>
                    <a:pt x="1128" y="631"/>
                  </a:lnTo>
                  <a:lnTo>
                    <a:pt x="1126" y="631"/>
                  </a:lnTo>
                  <a:lnTo>
                    <a:pt x="1125" y="631"/>
                  </a:lnTo>
                  <a:lnTo>
                    <a:pt x="1124" y="630"/>
                  </a:lnTo>
                  <a:lnTo>
                    <a:pt x="1124" y="631"/>
                  </a:lnTo>
                  <a:lnTo>
                    <a:pt x="1125" y="631"/>
                  </a:lnTo>
                  <a:lnTo>
                    <a:pt x="1125" y="632"/>
                  </a:lnTo>
                  <a:lnTo>
                    <a:pt x="1126" y="632"/>
                  </a:lnTo>
                  <a:lnTo>
                    <a:pt x="1126" y="633"/>
                  </a:lnTo>
                  <a:lnTo>
                    <a:pt x="1128" y="633"/>
                  </a:lnTo>
                  <a:lnTo>
                    <a:pt x="1128" y="634"/>
                  </a:lnTo>
                  <a:lnTo>
                    <a:pt x="1126" y="633"/>
                  </a:lnTo>
                  <a:lnTo>
                    <a:pt x="1126" y="634"/>
                  </a:lnTo>
                  <a:lnTo>
                    <a:pt x="1125" y="634"/>
                  </a:lnTo>
                  <a:lnTo>
                    <a:pt x="1125" y="636"/>
                  </a:lnTo>
                  <a:lnTo>
                    <a:pt x="1125" y="637"/>
                  </a:lnTo>
                  <a:lnTo>
                    <a:pt x="1126" y="637"/>
                  </a:lnTo>
                  <a:lnTo>
                    <a:pt x="1126" y="638"/>
                  </a:lnTo>
                  <a:lnTo>
                    <a:pt x="1126" y="639"/>
                  </a:lnTo>
                  <a:lnTo>
                    <a:pt x="1126" y="640"/>
                  </a:lnTo>
                  <a:lnTo>
                    <a:pt x="1125" y="640"/>
                  </a:lnTo>
                  <a:lnTo>
                    <a:pt x="1124" y="640"/>
                  </a:lnTo>
                  <a:lnTo>
                    <a:pt x="1123" y="639"/>
                  </a:lnTo>
                  <a:lnTo>
                    <a:pt x="1124" y="639"/>
                  </a:lnTo>
                  <a:lnTo>
                    <a:pt x="1124" y="638"/>
                  </a:lnTo>
                  <a:lnTo>
                    <a:pt x="1124" y="637"/>
                  </a:lnTo>
                  <a:lnTo>
                    <a:pt x="1123" y="637"/>
                  </a:lnTo>
                  <a:lnTo>
                    <a:pt x="1122" y="637"/>
                  </a:lnTo>
                  <a:lnTo>
                    <a:pt x="1123" y="636"/>
                  </a:lnTo>
                  <a:lnTo>
                    <a:pt x="1124" y="637"/>
                  </a:lnTo>
                  <a:lnTo>
                    <a:pt x="1124" y="636"/>
                  </a:lnTo>
                  <a:lnTo>
                    <a:pt x="1122" y="633"/>
                  </a:lnTo>
                  <a:lnTo>
                    <a:pt x="1123" y="633"/>
                  </a:lnTo>
                  <a:lnTo>
                    <a:pt x="1124" y="633"/>
                  </a:lnTo>
                  <a:lnTo>
                    <a:pt x="1124" y="632"/>
                  </a:lnTo>
                  <a:lnTo>
                    <a:pt x="1122" y="632"/>
                  </a:lnTo>
                  <a:lnTo>
                    <a:pt x="1121" y="632"/>
                  </a:lnTo>
                  <a:lnTo>
                    <a:pt x="1123" y="631"/>
                  </a:lnTo>
                  <a:lnTo>
                    <a:pt x="1122" y="630"/>
                  </a:lnTo>
                  <a:lnTo>
                    <a:pt x="1121" y="630"/>
                  </a:lnTo>
                  <a:lnTo>
                    <a:pt x="1121" y="629"/>
                  </a:lnTo>
                  <a:lnTo>
                    <a:pt x="1121" y="628"/>
                  </a:lnTo>
                  <a:lnTo>
                    <a:pt x="1121" y="626"/>
                  </a:lnTo>
                  <a:lnTo>
                    <a:pt x="1120" y="626"/>
                  </a:lnTo>
                  <a:lnTo>
                    <a:pt x="1119" y="626"/>
                  </a:lnTo>
                  <a:lnTo>
                    <a:pt x="1120" y="628"/>
                  </a:lnTo>
                  <a:lnTo>
                    <a:pt x="1120" y="629"/>
                  </a:lnTo>
                  <a:lnTo>
                    <a:pt x="1119" y="629"/>
                  </a:lnTo>
                  <a:lnTo>
                    <a:pt x="1119" y="630"/>
                  </a:lnTo>
                  <a:lnTo>
                    <a:pt x="1119" y="629"/>
                  </a:lnTo>
                  <a:lnTo>
                    <a:pt x="1119" y="630"/>
                  </a:lnTo>
                  <a:lnTo>
                    <a:pt x="1120" y="631"/>
                  </a:lnTo>
                  <a:lnTo>
                    <a:pt x="1120" y="632"/>
                  </a:lnTo>
                  <a:lnTo>
                    <a:pt x="1119" y="632"/>
                  </a:lnTo>
                  <a:lnTo>
                    <a:pt x="1119" y="631"/>
                  </a:lnTo>
                  <a:lnTo>
                    <a:pt x="1117" y="631"/>
                  </a:lnTo>
                  <a:lnTo>
                    <a:pt x="1119" y="631"/>
                  </a:lnTo>
                  <a:lnTo>
                    <a:pt x="1119" y="630"/>
                  </a:lnTo>
                  <a:lnTo>
                    <a:pt x="1117" y="630"/>
                  </a:lnTo>
                  <a:lnTo>
                    <a:pt x="1117" y="631"/>
                  </a:lnTo>
                  <a:lnTo>
                    <a:pt x="1116" y="631"/>
                  </a:lnTo>
                  <a:lnTo>
                    <a:pt x="1115" y="631"/>
                  </a:lnTo>
                  <a:lnTo>
                    <a:pt x="1116" y="631"/>
                  </a:lnTo>
                  <a:lnTo>
                    <a:pt x="1116" y="632"/>
                  </a:lnTo>
                  <a:lnTo>
                    <a:pt x="1117" y="632"/>
                  </a:lnTo>
                  <a:lnTo>
                    <a:pt x="1117" y="633"/>
                  </a:lnTo>
                  <a:lnTo>
                    <a:pt x="1116" y="633"/>
                  </a:lnTo>
                  <a:lnTo>
                    <a:pt x="1116" y="632"/>
                  </a:lnTo>
                  <a:lnTo>
                    <a:pt x="1115" y="632"/>
                  </a:lnTo>
                  <a:lnTo>
                    <a:pt x="1115" y="633"/>
                  </a:lnTo>
                  <a:lnTo>
                    <a:pt x="1114" y="632"/>
                  </a:lnTo>
                  <a:lnTo>
                    <a:pt x="1114" y="631"/>
                  </a:lnTo>
                  <a:lnTo>
                    <a:pt x="1113" y="631"/>
                  </a:lnTo>
                  <a:lnTo>
                    <a:pt x="1112" y="631"/>
                  </a:lnTo>
                  <a:lnTo>
                    <a:pt x="1111" y="630"/>
                  </a:lnTo>
                  <a:lnTo>
                    <a:pt x="1111" y="629"/>
                  </a:lnTo>
                  <a:lnTo>
                    <a:pt x="1111" y="628"/>
                  </a:lnTo>
                  <a:lnTo>
                    <a:pt x="1111" y="626"/>
                  </a:lnTo>
                  <a:lnTo>
                    <a:pt x="1111" y="625"/>
                  </a:lnTo>
                  <a:lnTo>
                    <a:pt x="1112" y="625"/>
                  </a:lnTo>
                  <a:lnTo>
                    <a:pt x="1112" y="624"/>
                  </a:lnTo>
                  <a:lnTo>
                    <a:pt x="1111" y="624"/>
                  </a:lnTo>
                  <a:lnTo>
                    <a:pt x="1111" y="623"/>
                  </a:lnTo>
                  <a:lnTo>
                    <a:pt x="1108" y="624"/>
                  </a:lnTo>
                  <a:lnTo>
                    <a:pt x="1110" y="624"/>
                  </a:lnTo>
                  <a:lnTo>
                    <a:pt x="1110" y="625"/>
                  </a:lnTo>
                  <a:lnTo>
                    <a:pt x="1108" y="625"/>
                  </a:lnTo>
                  <a:lnTo>
                    <a:pt x="1108" y="626"/>
                  </a:lnTo>
                  <a:lnTo>
                    <a:pt x="1110" y="628"/>
                  </a:lnTo>
                  <a:lnTo>
                    <a:pt x="1110" y="629"/>
                  </a:lnTo>
                  <a:lnTo>
                    <a:pt x="1108" y="628"/>
                  </a:lnTo>
                  <a:lnTo>
                    <a:pt x="1107" y="628"/>
                  </a:lnTo>
                  <a:lnTo>
                    <a:pt x="1107" y="629"/>
                  </a:lnTo>
                  <a:lnTo>
                    <a:pt x="1106" y="629"/>
                  </a:lnTo>
                  <a:lnTo>
                    <a:pt x="1105" y="629"/>
                  </a:lnTo>
                  <a:lnTo>
                    <a:pt x="1106" y="630"/>
                  </a:lnTo>
                  <a:lnTo>
                    <a:pt x="1107" y="630"/>
                  </a:lnTo>
                  <a:lnTo>
                    <a:pt x="1108" y="630"/>
                  </a:lnTo>
                  <a:lnTo>
                    <a:pt x="1108" y="631"/>
                  </a:lnTo>
                  <a:lnTo>
                    <a:pt x="1110" y="631"/>
                  </a:lnTo>
                  <a:lnTo>
                    <a:pt x="1111" y="631"/>
                  </a:lnTo>
                  <a:lnTo>
                    <a:pt x="1114" y="633"/>
                  </a:lnTo>
                  <a:lnTo>
                    <a:pt x="1116" y="634"/>
                  </a:lnTo>
                  <a:lnTo>
                    <a:pt x="1116" y="636"/>
                  </a:lnTo>
                  <a:lnTo>
                    <a:pt x="1115" y="636"/>
                  </a:lnTo>
                  <a:lnTo>
                    <a:pt x="1114" y="636"/>
                  </a:lnTo>
                  <a:lnTo>
                    <a:pt x="1114" y="637"/>
                  </a:lnTo>
                  <a:lnTo>
                    <a:pt x="1115" y="637"/>
                  </a:lnTo>
                  <a:lnTo>
                    <a:pt x="1116" y="637"/>
                  </a:lnTo>
                  <a:lnTo>
                    <a:pt x="1115" y="637"/>
                  </a:lnTo>
                  <a:lnTo>
                    <a:pt x="1115" y="638"/>
                  </a:lnTo>
                  <a:lnTo>
                    <a:pt x="1116" y="638"/>
                  </a:lnTo>
                  <a:lnTo>
                    <a:pt x="1117" y="638"/>
                  </a:lnTo>
                  <a:lnTo>
                    <a:pt x="1117" y="639"/>
                  </a:lnTo>
                  <a:lnTo>
                    <a:pt x="1117" y="640"/>
                  </a:lnTo>
                  <a:lnTo>
                    <a:pt x="1116" y="640"/>
                  </a:lnTo>
                  <a:lnTo>
                    <a:pt x="1116" y="641"/>
                  </a:lnTo>
                  <a:lnTo>
                    <a:pt x="1115" y="641"/>
                  </a:lnTo>
                  <a:lnTo>
                    <a:pt x="1116" y="642"/>
                  </a:lnTo>
                  <a:lnTo>
                    <a:pt x="1115" y="642"/>
                  </a:lnTo>
                  <a:lnTo>
                    <a:pt x="1114" y="641"/>
                  </a:lnTo>
                  <a:lnTo>
                    <a:pt x="1114" y="642"/>
                  </a:lnTo>
                  <a:lnTo>
                    <a:pt x="1113" y="642"/>
                  </a:lnTo>
                  <a:lnTo>
                    <a:pt x="1112" y="642"/>
                  </a:lnTo>
                  <a:lnTo>
                    <a:pt x="1112" y="641"/>
                  </a:lnTo>
                  <a:lnTo>
                    <a:pt x="1111" y="641"/>
                  </a:lnTo>
                  <a:lnTo>
                    <a:pt x="1111" y="642"/>
                  </a:lnTo>
                  <a:lnTo>
                    <a:pt x="1110" y="641"/>
                  </a:lnTo>
                  <a:lnTo>
                    <a:pt x="1108" y="641"/>
                  </a:lnTo>
                  <a:lnTo>
                    <a:pt x="1107" y="641"/>
                  </a:lnTo>
                  <a:lnTo>
                    <a:pt x="1107" y="640"/>
                  </a:lnTo>
                  <a:lnTo>
                    <a:pt x="1107" y="641"/>
                  </a:lnTo>
                  <a:lnTo>
                    <a:pt x="1107" y="642"/>
                  </a:lnTo>
                  <a:lnTo>
                    <a:pt x="1107" y="643"/>
                  </a:lnTo>
                  <a:lnTo>
                    <a:pt x="1107" y="642"/>
                  </a:lnTo>
                  <a:lnTo>
                    <a:pt x="1106" y="642"/>
                  </a:lnTo>
                  <a:lnTo>
                    <a:pt x="1105" y="642"/>
                  </a:lnTo>
                  <a:lnTo>
                    <a:pt x="1105" y="641"/>
                  </a:lnTo>
                  <a:lnTo>
                    <a:pt x="1104" y="641"/>
                  </a:lnTo>
                  <a:lnTo>
                    <a:pt x="1103" y="641"/>
                  </a:lnTo>
                  <a:lnTo>
                    <a:pt x="1102" y="641"/>
                  </a:lnTo>
                  <a:lnTo>
                    <a:pt x="1100" y="641"/>
                  </a:lnTo>
                  <a:lnTo>
                    <a:pt x="1099" y="640"/>
                  </a:lnTo>
                  <a:lnTo>
                    <a:pt x="1098" y="641"/>
                  </a:lnTo>
                  <a:lnTo>
                    <a:pt x="1097" y="640"/>
                  </a:lnTo>
                  <a:lnTo>
                    <a:pt x="1096" y="640"/>
                  </a:lnTo>
                  <a:lnTo>
                    <a:pt x="1095" y="640"/>
                  </a:lnTo>
                  <a:lnTo>
                    <a:pt x="1096" y="641"/>
                  </a:lnTo>
                  <a:lnTo>
                    <a:pt x="1097" y="641"/>
                  </a:lnTo>
                  <a:lnTo>
                    <a:pt x="1096" y="641"/>
                  </a:lnTo>
                  <a:lnTo>
                    <a:pt x="1096" y="642"/>
                  </a:lnTo>
                  <a:lnTo>
                    <a:pt x="1097" y="642"/>
                  </a:lnTo>
                  <a:lnTo>
                    <a:pt x="1097" y="643"/>
                  </a:lnTo>
                  <a:lnTo>
                    <a:pt x="1098" y="642"/>
                  </a:lnTo>
                  <a:lnTo>
                    <a:pt x="1099" y="643"/>
                  </a:lnTo>
                  <a:lnTo>
                    <a:pt x="1100" y="643"/>
                  </a:lnTo>
                  <a:lnTo>
                    <a:pt x="1100" y="645"/>
                  </a:lnTo>
                  <a:lnTo>
                    <a:pt x="1099" y="645"/>
                  </a:lnTo>
                  <a:lnTo>
                    <a:pt x="1098" y="645"/>
                  </a:lnTo>
                  <a:lnTo>
                    <a:pt x="1099" y="645"/>
                  </a:lnTo>
                  <a:lnTo>
                    <a:pt x="1099" y="646"/>
                  </a:lnTo>
                  <a:lnTo>
                    <a:pt x="1098" y="645"/>
                  </a:lnTo>
                  <a:lnTo>
                    <a:pt x="1096" y="645"/>
                  </a:lnTo>
                  <a:lnTo>
                    <a:pt x="1097" y="645"/>
                  </a:lnTo>
                  <a:lnTo>
                    <a:pt x="1097" y="646"/>
                  </a:lnTo>
                  <a:lnTo>
                    <a:pt x="1098" y="646"/>
                  </a:lnTo>
                  <a:lnTo>
                    <a:pt x="1098" y="647"/>
                  </a:lnTo>
                  <a:lnTo>
                    <a:pt x="1100" y="647"/>
                  </a:lnTo>
                  <a:lnTo>
                    <a:pt x="1100" y="648"/>
                  </a:lnTo>
                  <a:lnTo>
                    <a:pt x="1099" y="648"/>
                  </a:lnTo>
                  <a:lnTo>
                    <a:pt x="1098" y="648"/>
                  </a:lnTo>
                  <a:lnTo>
                    <a:pt x="1097" y="648"/>
                  </a:lnTo>
                  <a:lnTo>
                    <a:pt x="1097" y="649"/>
                  </a:lnTo>
                  <a:lnTo>
                    <a:pt x="1096" y="648"/>
                  </a:lnTo>
                  <a:lnTo>
                    <a:pt x="1095" y="649"/>
                  </a:lnTo>
                  <a:lnTo>
                    <a:pt x="1095" y="650"/>
                  </a:lnTo>
                  <a:lnTo>
                    <a:pt x="1095" y="649"/>
                  </a:lnTo>
                  <a:lnTo>
                    <a:pt x="1094" y="649"/>
                  </a:lnTo>
                  <a:lnTo>
                    <a:pt x="1094" y="650"/>
                  </a:lnTo>
                  <a:lnTo>
                    <a:pt x="1093" y="650"/>
                  </a:lnTo>
                  <a:lnTo>
                    <a:pt x="1091" y="651"/>
                  </a:lnTo>
                  <a:lnTo>
                    <a:pt x="1090" y="651"/>
                  </a:lnTo>
                  <a:lnTo>
                    <a:pt x="1091" y="653"/>
                  </a:lnTo>
                  <a:lnTo>
                    <a:pt x="1093" y="653"/>
                  </a:lnTo>
                  <a:lnTo>
                    <a:pt x="1094" y="653"/>
                  </a:lnTo>
                  <a:lnTo>
                    <a:pt x="1093" y="654"/>
                  </a:lnTo>
                  <a:lnTo>
                    <a:pt x="1091" y="654"/>
                  </a:lnTo>
                  <a:lnTo>
                    <a:pt x="1090" y="654"/>
                  </a:lnTo>
                  <a:lnTo>
                    <a:pt x="1089" y="654"/>
                  </a:lnTo>
                  <a:lnTo>
                    <a:pt x="1090" y="654"/>
                  </a:lnTo>
                  <a:lnTo>
                    <a:pt x="1091" y="654"/>
                  </a:lnTo>
                  <a:lnTo>
                    <a:pt x="1091" y="655"/>
                  </a:lnTo>
                  <a:lnTo>
                    <a:pt x="1090" y="655"/>
                  </a:lnTo>
                  <a:lnTo>
                    <a:pt x="1089" y="655"/>
                  </a:lnTo>
                  <a:lnTo>
                    <a:pt x="1088" y="655"/>
                  </a:lnTo>
                  <a:lnTo>
                    <a:pt x="1087" y="656"/>
                  </a:lnTo>
                  <a:lnTo>
                    <a:pt x="1087" y="655"/>
                  </a:lnTo>
                  <a:lnTo>
                    <a:pt x="1086" y="655"/>
                  </a:lnTo>
                  <a:lnTo>
                    <a:pt x="1086" y="656"/>
                  </a:lnTo>
                  <a:lnTo>
                    <a:pt x="1087" y="657"/>
                  </a:lnTo>
                  <a:lnTo>
                    <a:pt x="1087" y="658"/>
                  </a:lnTo>
                  <a:lnTo>
                    <a:pt x="1088" y="658"/>
                  </a:lnTo>
                  <a:lnTo>
                    <a:pt x="1088" y="659"/>
                  </a:lnTo>
                  <a:lnTo>
                    <a:pt x="1087" y="659"/>
                  </a:lnTo>
                  <a:lnTo>
                    <a:pt x="1085" y="659"/>
                  </a:lnTo>
                  <a:lnTo>
                    <a:pt x="1086" y="659"/>
                  </a:lnTo>
                  <a:lnTo>
                    <a:pt x="1086" y="658"/>
                  </a:lnTo>
                  <a:lnTo>
                    <a:pt x="1085" y="658"/>
                  </a:lnTo>
                  <a:lnTo>
                    <a:pt x="1083" y="658"/>
                  </a:lnTo>
                  <a:lnTo>
                    <a:pt x="1082" y="657"/>
                  </a:lnTo>
                  <a:lnTo>
                    <a:pt x="1082" y="658"/>
                  </a:lnTo>
                  <a:lnTo>
                    <a:pt x="1080" y="658"/>
                  </a:lnTo>
                  <a:lnTo>
                    <a:pt x="1080" y="657"/>
                  </a:lnTo>
                  <a:lnTo>
                    <a:pt x="1080" y="658"/>
                  </a:lnTo>
                  <a:lnTo>
                    <a:pt x="1079" y="658"/>
                  </a:lnTo>
                  <a:lnTo>
                    <a:pt x="1079" y="659"/>
                  </a:lnTo>
                  <a:lnTo>
                    <a:pt x="1077" y="661"/>
                  </a:lnTo>
                  <a:lnTo>
                    <a:pt x="1077" y="659"/>
                  </a:lnTo>
                  <a:lnTo>
                    <a:pt x="1076" y="659"/>
                  </a:lnTo>
                  <a:lnTo>
                    <a:pt x="1074" y="659"/>
                  </a:lnTo>
                  <a:lnTo>
                    <a:pt x="1076" y="658"/>
                  </a:lnTo>
                  <a:lnTo>
                    <a:pt x="1074" y="658"/>
                  </a:lnTo>
                  <a:lnTo>
                    <a:pt x="1073" y="659"/>
                  </a:lnTo>
                  <a:lnTo>
                    <a:pt x="1073" y="658"/>
                  </a:lnTo>
                  <a:lnTo>
                    <a:pt x="1073" y="657"/>
                  </a:lnTo>
                  <a:lnTo>
                    <a:pt x="1072" y="657"/>
                  </a:lnTo>
                  <a:lnTo>
                    <a:pt x="1071" y="657"/>
                  </a:lnTo>
                  <a:lnTo>
                    <a:pt x="1070" y="657"/>
                  </a:lnTo>
                  <a:lnTo>
                    <a:pt x="1071" y="658"/>
                  </a:lnTo>
                  <a:lnTo>
                    <a:pt x="1071" y="659"/>
                  </a:lnTo>
                  <a:lnTo>
                    <a:pt x="1070" y="659"/>
                  </a:lnTo>
                  <a:lnTo>
                    <a:pt x="1069" y="659"/>
                  </a:lnTo>
                  <a:lnTo>
                    <a:pt x="1069" y="658"/>
                  </a:lnTo>
                  <a:lnTo>
                    <a:pt x="1068" y="658"/>
                  </a:lnTo>
                  <a:lnTo>
                    <a:pt x="1067" y="657"/>
                  </a:lnTo>
                  <a:lnTo>
                    <a:pt x="1068" y="657"/>
                  </a:lnTo>
                  <a:lnTo>
                    <a:pt x="1068" y="656"/>
                  </a:lnTo>
                  <a:lnTo>
                    <a:pt x="1067" y="657"/>
                  </a:lnTo>
                  <a:lnTo>
                    <a:pt x="1065" y="657"/>
                  </a:lnTo>
                  <a:lnTo>
                    <a:pt x="1064" y="657"/>
                  </a:lnTo>
                  <a:lnTo>
                    <a:pt x="1064" y="656"/>
                  </a:lnTo>
                  <a:lnTo>
                    <a:pt x="1063" y="655"/>
                  </a:lnTo>
                  <a:lnTo>
                    <a:pt x="1062" y="655"/>
                  </a:lnTo>
                  <a:lnTo>
                    <a:pt x="1062" y="654"/>
                  </a:lnTo>
                  <a:lnTo>
                    <a:pt x="1061" y="654"/>
                  </a:lnTo>
                  <a:lnTo>
                    <a:pt x="1061" y="653"/>
                  </a:lnTo>
                  <a:lnTo>
                    <a:pt x="1060" y="653"/>
                  </a:lnTo>
                  <a:lnTo>
                    <a:pt x="1061" y="653"/>
                  </a:lnTo>
                  <a:lnTo>
                    <a:pt x="1061" y="651"/>
                  </a:lnTo>
                  <a:lnTo>
                    <a:pt x="1060" y="651"/>
                  </a:lnTo>
                  <a:lnTo>
                    <a:pt x="1060" y="650"/>
                  </a:lnTo>
                  <a:lnTo>
                    <a:pt x="1059" y="650"/>
                  </a:lnTo>
                  <a:lnTo>
                    <a:pt x="1059" y="649"/>
                  </a:lnTo>
                  <a:lnTo>
                    <a:pt x="1059" y="648"/>
                  </a:lnTo>
                  <a:lnTo>
                    <a:pt x="1056" y="649"/>
                  </a:lnTo>
                  <a:lnTo>
                    <a:pt x="1057" y="648"/>
                  </a:lnTo>
                  <a:lnTo>
                    <a:pt x="1059" y="648"/>
                  </a:lnTo>
                  <a:lnTo>
                    <a:pt x="1057" y="648"/>
                  </a:lnTo>
                  <a:lnTo>
                    <a:pt x="1057" y="647"/>
                  </a:lnTo>
                  <a:lnTo>
                    <a:pt x="1059" y="647"/>
                  </a:lnTo>
                  <a:lnTo>
                    <a:pt x="1057" y="647"/>
                  </a:lnTo>
                  <a:lnTo>
                    <a:pt x="1057" y="646"/>
                  </a:lnTo>
                  <a:lnTo>
                    <a:pt x="1059" y="646"/>
                  </a:lnTo>
                  <a:lnTo>
                    <a:pt x="1059" y="645"/>
                  </a:lnTo>
                  <a:lnTo>
                    <a:pt x="1059" y="643"/>
                  </a:lnTo>
                  <a:lnTo>
                    <a:pt x="1059" y="642"/>
                  </a:lnTo>
                  <a:lnTo>
                    <a:pt x="1057" y="642"/>
                  </a:lnTo>
                  <a:lnTo>
                    <a:pt x="1057" y="641"/>
                  </a:lnTo>
                  <a:lnTo>
                    <a:pt x="1056" y="641"/>
                  </a:lnTo>
                  <a:lnTo>
                    <a:pt x="1056" y="640"/>
                  </a:lnTo>
                  <a:lnTo>
                    <a:pt x="1056" y="639"/>
                  </a:lnTo>
                  <a:lnTo>
                    <a:pt x="1056" y="638"/>
                  </a:lnTo>
                  <a:lnTo>
                    <a:pt x="1056" y="637"/>
                  </a:lnTo>
                  <a:lnTo>
                    <a:pt x="1057" y="637"/>
                  </a:lnTo>
                  <a:lnTo>
                    <a:pt x="1057" y="636"/>
                  </a:lnTo>
                  <a:lnTo>
                    <a:pt x="1059" y="634"/>
                  </a:lnTo>
                  <a:lnTo>
                    <a:pt x="1060" y="633"/>
                  </a:lnTo>
                  <a:lnTo>
                    <a:pt x="1060" y="632"/>
                  </a:lnTo>
                  <a:lnTo>
                    <a:pt x="1061" y="632"/>
                  </a:lnTo>
                  <a:lnTo>
                    <a:pt x="1061" y="631"/>
                  </a:lnTo>
                  <a:lnTo>
                    <a:pt x="1061" y="630"/>
                  </a:lnTo>
                  <a:lnTo>
                    <a:pt x="1062" y="630"/>
                  </a:lnTo>
                  <a:lnTo>
                    <a:pt x="1063" y="630"/>
                  </a:lnTo>
                  <a:lnTo>
                    <a:pt x="1064" y="629"/>
                  </a:lnTo>
                  <a:lnTo>
                    <a:pt x="1065" y="628"/>
                  </a:lnTo>
                  <a:lnTo>
                    <a:pt x="1065" y="626"/>
                  </a:lnTo>
                  <a:lnTo>
                    <a:pt x="1064" y="625"/>
                  </a:lnTo>
                  <a:lnTo>
                    <a:pt x="1062" y="625"/>
                  </a:lnTo>
                  <a:lnTo>
                    <a:pt x="1062" y="624"/>
                  </a:lnTo>
                  <a:lnTo>
                    <a:pt x="1061" y="624"/>
                  </a:lnTo>
                  <a:lnTo>
                    <a:pt x="1061" y="623"/>
                  </a:lnTo>
                  <a:lnTo>
                    <a:pt x="1061" y="622"/>
                  </a:lnTo>
                  <a:lnTo>
                    <a:pt x="1061" y="621"/>
                  </a:lnTo>
                  <a:lnTo>
                    <a:pt x="1063" y="621"/>
                  </a:lnTo>
                  <a:lnTo>
                    <a:pt x="1063" y="620"/>
                  </a:lnTo>
                  <a:lnTo>
                    <a:pt x="1061" y="619"/>
                  </a:lnTo>
                  <a:lnTo>
                    <a:pt x="1060" y="619"/>
                  </a:lnTo>
                  <a:lnTo>
                    <a:pt x="1061" y="617"/>
                  </a:lnTo>
                  <a:lnTo>
                    <a:pt x="1063" y="617"/>
                  </a:lnTo>
                  <a:lnTo>
                    <a:pt x="1062" y="617"/>
                  </a:lnTo>
                  <a:lnTo>
                    <a:pt x="1063" y="617"/>
                  </a:lnTo>
                  <a:lnTo>
                    <a:pt x="1064" y="617"/>
                  </a:lnTo>
                  <a:lnTo>
                    <a:pt x="1065" y="617"/>
                  </a:lnTo>
                  <a:lnTo>
                    <a:pt x="1065" y="619"/>
                  </a:lnTo>
                  <a:lnTo>
                    <a:pt x="1068" y="617"/>
                  </a:lnTo>
                  <a:lnTo>
                    <a:pt x="1070" y="616"/>
                  </a:lnTo>
                  <a:lnTo>
                    <a:pt x="1071" y="617"/>
                  </a:lnTo>
                  <a:lnTo>
                    <a:pt x="1072" y="616"/>
                  </a:lnTo>
                  <a:lnTo>
                    <a:pt x="1077" y="617"/>
                  </a:lnTo>
                  <a:lnTo>
                    <a:pt x="1082" y="619"/>
                  </a:lnTo>
                  <a:lnTo>
                    <a:pt x="1083" y="617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6" y="619"/>
                  </a:lnTo>
                  <a:lnTo>
                    <a:pt x="1087" y="619"/>
                  </a:lnTo>
                  <a:lnTo>
                    <a:pt x="1088" y="619"/>
                  </a:lnTo>
                  <a:lnTo>
                    <a:pt x="1088" y="620"/>
                  </a:lnTo>
                  <a:lnTo>
                    <a:pt x="1089" y="620"/>
                  </a:lnTo>
                  <a:lnTo>
                    <a:pt x="1089" y="621"/>
                  </a:lnTo>
                  <a:lnTo>
                    <a:pt x="1090" y="621"/>
                  </a:lnTo>
                  <a:lnTo>
                    <a:pt x="1091" y="621"/>
                  </a:lnTo>
                  <a:lnTo>
                    <a:pt x="1093" y="621"/>
                  </a:lnTo>
                  <a:lnTo>
                    <a:pt x="1095" y="622"/>
                  </a:lnTo>
                  <a:lnTo>
                    <a:pt x="1095" y="623"/>
                  </a:lnTo>
                  <a:lnTo>
                    <a:pt x="1096" y="623"/>
                  </a:lnTo>
                  <a:lnTo>
                    <a:pt x="1096" y="624"/>
                  </a:lnTo>
                  <a:lnTo>
                    <a:pt x="1096" y="625"/>
                  </a:lnTo>
                  <a:lnTo>
                    <a:pt x="1096" y="626"/>
                  </a:lnTo>
                  <a:lnTo>
                    <a:pt x="1095" y="628"/>
                  </a:lnTo>
                  <a:lnTo>
                    <a:pt x="1094" y="628"/>
                  </a:lnTo>
                  <a:lnTo>
                    <a:pt x="1095" y="629"/>
                  </a:lnTo>
                  <a:lnTo>
                    <a:pt x="1095" y="630"/>
                  </a:lnTo>
                  <a:lnTo>
                    <a:pt x="1096" y="630"/>
                  </a:lnTo>
                  <a:lnTo>
                    <a:pt x="1097" y="630"/>
                  </a:lnTo>
                  <a:lnTo>
                    <a:pt x="1098" y="630"/>
                  </a:lnTo>
                  <a:lnTo>
                    <a:pt x="1098" y="631"/>
                  </a:lnTo>
                  <a:lnTo>
                    <a:pt x="1097" y="632"/>
                  </a:lnTo>
                  <a:lnTo>
                    <a:pt x="1098" y="632"/>
                  </a:lnTo>
                  <a:lnTo>
                    <a:pt x="1099" y="632"/>
                  </a:lnTo>
                  <a:lnTo>
                    <a:pt x="1099" y="633"/>
                  </a:lnTo>
                  <a:lnTo>
                    <a:pt x="1100" y="633"/>
                  </a:lnTo>
                  <a:lnTo>
                    <a:pt x="1100" y="634"/>
                  </a:lnTo>
                  <a:lnTo>
                    <a:pt x="1102" y="633"/>
                  </a:lnTo>
                  <a:lnTo>
                    <a:pt x="1102" y="632"/>
                  </a:lnTo>
                  <a:lnTo>
                    <a:pt x="1100" y="632"/>
                  </a:lnTo>
                  <a:lnTo>
                    <a:pt x="1100" y="631"/>
                  </a:lnTo>
                  <a:lnTo>
                    <a:pt x="1099" y="631"/>
                  </a:lnTo>
                  <a:lnTo>
                    <a:pt x="1099" y="630"/>
                  </a:lnTo>
                  <a:lnTo>
                    <a:pt x="1099" y="629"/>
                  </a:lnTo>
                  <a:lnTo>
                    <a:pt x="1099" y="628"/>
                  </a:lnTo>
                  <a:lnTo>
                    <a:pt x="1098" y="628"/>
                  </a:lnTo>
                  <a:lnTo>
                    <a:pt x="1098" y="626"/>
                  </a:lnTo>
                  <a:lnTo>
                    <a:pt x="1098" y="628"/>
                  </a:lnTo>
                  <a:lnTo>
                    <a:pt x="1097" y="629"/>
                  </a:lnTo>
                  <a:lnTo>
                    <a:pt x="1096" y="629"/>
                  </a:lnTo>
                  <a:lnTo>
                    <a:pt x="1096" y="630"/>
                  </a:lnTo>
                  <a:lnTo>
                    <a:pt x="1096" y="629"/>
                  </a:lnTo>
                  <a:lnTo>
                    <a:pt x="1096" y="628"/>
                  </a:lnTo>
                  <a:lnTo>
                    <a:pt x="1096" y="626"/>
                  </a:lnTo>
                  <a:lnTo>
                    <a:pt x="1097" y="625"/>
                  </a:lnTo>
                  <a:lnTo>
                    <a:pt x="1097" y="624"/>
                  </a:lnTo>
                  <a:lnTo>
                    <a:pt x="1098" y="625"/>
                  </a:lnTo>
                  <a:lnTo>
                    <a:pt x="1099" y="625"/>
                  </a:lnTo>
                  <a:lnTo>
                    <a:pt x="1098" y="624"/>
                  </a:lnTo>
                  <a:lnTo>
                    <a:pt x="1098" y="623"/>
                  </a:lnTo>
                  <a:lnTo>
                    <a:pt x="1098" y="622"/>
                  </a:lnTo>
                  <a:lnTo>
                    <a:pt x="1098" y="621"/>
                  </a:lnTo>
                  <a:lnTo>
                    <a:pt x="1098" y="620"/>
                  </a:lnTo>
                  <a:lnTo>
                    <a:pt x="1097" y="620"/>
                  </a:lnTo>
                  <a:lnTo>
                    <a:pt x="1097" y="621"/>
                  </a:lnTo>
                  <a:lnTo>
                    <a:pt x="1097" y="622"/>
                  </a:lnTo>
                  <a:lnTo>
                    <a:pt x="1097" y="623"/>
                  </a:lnTo>
                  <a:lnTo>
                    <a:pt x="1097" y="624"/>
                  </a:lnTo>
                  <a:lnTo>
                    <a:pt x="1096" y="624"/>
                  </a:lnTo>
                  <a:lnTo>
                    <a:pt x="1096" y="623"/>
                  </a:lnTo>
                  <a:lnTo>
                    <a:pt x="1096" y="622"/>
                  </a:lnTo>
                  <a:lnTo>
                    <a:pt x="1095" y="622"/>
                  </a:lnTo>
                  <a:lnTo>
                    <a:pt x="1094" y="621"/>
                  </a:lnTo>
                  <a:lnTo>
                    <a:pt x="1093" y="620"/>
                  </a:lnTo>
                  <a:lnTo>
                    <a:pt x="1091" y="620"/>
                  </a:lnTo>
                  <a:lnTo>
                    <a:pt x="1090" y="620"/>
                  </a:lnTo>
                  <a:lnTo>
                    <a:pt x="1089" y="619"/>
                  </a:lnTo>
                  <a:lnTo>
                    <a:pt x="1089" y="620"/>
                  </a:lnTo>
                  <a:lnTo>
                    <a:pt x="1089" y="619"/>
                  </a:lnTo>
                  <a:lnTo>
                    <a:pt x="1088" y="617"/>
                  </a:lnTo>
                  <a:lnTo>
                    <a:pt x="1087" y="617"/>
                  </a:lnTo>
                  <a:lnTo>
                    <a:pt x="1086" y="617"/>
                  </a:lnTo>
                  <a:lnTo>
                    <a:pt x="1085" y="617"/>
                  </a:lnTo>
                  <a:lnTo>
                    <a:pt x="1085" y="616"/>
                  </a:lnTo>
                  <a:lnTo>
                    <a:pt x="1083" y="616"/>
                  </a:lnTo>
                  <a:lnTo>
                    <a:pt x="1088" y="615"/>
                  </a:lnTo>
                  <a:lnTo>
                    <a:pt x="1088" y="614"/>
                  </a:lnTo>
                  <a:lnTo>
                    <a:pt x="1089" y="614"/>
                  </a:lnTo>
                  <a:lnTo>
                    <a:pt x="1089" y="615"/>
                  </a:lnTo>
                  <a:lnTo>
                    <a:pt x="1090" y="615"/>
                  </a:lnTo>
                  <a:lnTo>
                    <a:pt x="1094" y="615"/>
                  </a:lnTo>
                  <a:lnTo>
                    <a:pt x="1096" y="615"/>
                  </a:lnTo>
                  <a:lnTo>
                    <a:pt x="1096" y="614"/>
                  </a:lnTo>
                  <a:lnTo>
                    <a:pt x="1097" y="614"/>
                  </a:lnTo>
                  <a:lnTo>
                    <a:pt x="1097" y="613"/>
                  </a:lnTo>
                  <a:lnTo>
                    <a:pt x="1097" y="612"/>
                  </a:lnTo>
                  <a:lnTo>
                    <a:pt x="1096" y="611"/>
                  </a:lnTo>
                  <a:lnTo>
                    <a:pt x="1096" y="609"/>
                  </a:lnTo>
                  <a:lnTo>
                    <a:pt x="1095" y="609"/>
                  </a:lnTo>
                  <a:lnTo>
                    <a:pt x="1096" y="609"/>
                  </a:lnTo>
                  <a:lnTo>
                    <a:pt x="1096" y="608"/>
                  </a:lnTo>
                  <a:lnTo>
                    <a:pt x="1097" y="609"/>
                  </a:lnTo>
                  <a:lnTo>
                    <a:pt x="1097" y="608"/>
                  </a:lnTo>
                  <a:lnTo>
                    <a:pt x="1098" y="608"/>
                  </a:lnTo>
                  <a:lnTo>
                    <a:pt x="1099" y="608"/>
                  </a:lnTo>
                  <a:lnTo>
                    <a:pt x="1100" y="608"/>
                  </a:lnTo>
                  <a:lnTo>
                    <a:pt x="1100" y="607"/>
                  </a:lnTo>
                  <a:lnTo>
                    <a:pt x="1100" y="606"/>
                  </a:lnTo>
                  <a:lnTo>
                    <a:pt x="1102" y="606"/>
                  </a:lnTo>
                  <a:lnTo>
                    <a:pt x="1100" y="607"/>
                  </a:lnTo>
                  <a:lnTo>
                    <a:pt x="1102" y="607"/>
                  </a:lnTo>
                  <a:lnTo>
                    <a:pt x="1103" y="608"/>
                  </a:lnTo>
                  <a:lnTo>
                    <a:pt x="1104" y="608"/>
                  </a:lnTo>
                  <a:lnTo>
                    <a:pt x="1105" y="608"/>
                  </a:lnTo>
                  <a:lnTo>
                    <a:pt x="1105" y="606"/>
                  </a:lnTo>
                  <a:lnTo>
                    <a:pt x="1106" y="605"/>
                  </a:lnTo>
                  <a:lnTo>
                    <a:pt x="1106" y="603"/>
                  </a:lnTo>
                  <a:lnTo>
                    <a:pt x="1106" y="601"/>
                  </a:lnTo>
                  <a:lnTo>
                    <a:pt x="1107" y="601"/>
                  </a:lnTo>
                  <a:lnTo>
                    <a:pt x="1107" y="600"/>
                  </a:lnTo>
                  <a:lnTo>
                    <a:pt x="1107" y="599"/>
                  </a:lnTo>
                  <a:lnTo>
                    <a:pt x="1108" y="599"/>
                  </a:lnTo>
                  <a:lnTo>
                    <a:pt x="1110" y="599"/>
                  </a:lnTo>
                  <a:lnTo>
                    <a:pt x="1111" y="599"/>
                  </a:lnTo>
                  <a:lnTo>
                    <a:pt x="1111" y="598"/>
                  </a:lnTo>
                  <a:lnTo>
                    <a:pt x="1113" y="598"/>
                  </a:lnTo>
                  <a:lnTo>
                    <a:pt x="1114" y="598"/>
                  </a:lnTo>
                  <a:lnTo>
                    <a:pt x="1114" y="599"/>
                  </a:lnTo>
                  <a:lnTo>
                    <a:pt x="1115" y="599"/>
                  </a:lnTo>
                  <a:lnTo>
                    <a:pt x="1116" y="598"/>
                  </a:lnTo>
                  <a:lnTo>
                    <a:pt x="1117" y="599"/>
                  </a:lnTo>
                  <a:lnTo>
                    <a:pt x="1117" y="598"/>
                  </a:lnTo>
                  <a:lnTo>
                    <a:pt x="1117" y="597"/>
                  </a:lnTo>
                  <a:lnTo>
                    <a:pt x="1116" y="597"/>
                  </a:lnTo>
                  <a:lnTo>
                    <a:pt x="1116" y="596"/>
                  </a:lnTo>
                  <a:lnTo>
                    <a:pt x="1114" y="595"/>
                  </a:lnTo>
                  <a:lnTo>
                    <a:pt x="1113" y="594"/>
                  </a:lnTo>
                  <a:lnTo>
                    <a:pt x="1113" y="592"/>
                  </a:lnTo>
                  <a:lnTo>
                    <a:pt x="1112" y="592"/>
                  </a:lnTo>
                  <a:lnTo>
                    <a:pt x="1112" y="591"/>
                  </a:lnTo>
                  <a:lnTo>
                    <a:pt x="1111" y="591"/>
                  </a:lnTo>
                  <a:lnTo>
                    <a:pt x="1111" y="590"/>
                  </a:lnTo>
                  <a:lnTo>
                    <a:pt x="1112" y="590"/>
                  </a:lnTo>
                  <a:lnTo>
                    <a:pt x="1111" y="590"/>
                  </a:lnTo>
                  <a:lnTo>
                    <a:pt x="1110" y="589"/>
                  </a:lnTo>
                  <a:lnTo>
                    <a:pt x="1108" y="588"/>
                  </a:lnTo>
                  <a:lnTo>
                    <a:pt x="1107" y="588"/>
                  </a:lnTo>
                  <a:lnTo>
                    <a:pt x="1106" y="588"/>
                  </a:lnTo>
                  <a:lnTo>
                    <a:pt x="1105" y="588"/>
                  </a:lnTo>
                  <a:lnTo>
                    <a:pt x="1104" y="588"/>
                  </a:lnTo>
                  <a:lnTo>
                    <a:pt x="1103" y="586"/>
                  </a:lnTo>
                  <a:lnTo>
                    <a:pt x="1102" y="586"/>
                  </a:lnTo>
                  <a:lnTo>
                    <a:pt x="1100" y="586"/>
                  </a:lnTo>
                  <a:lnTo>
                    <a:pt x="1099" y="584"/>
                  </a:lnTo>
                  <a:lnTo>
                    <a:pt x="1095" y="582"/>
                  </a:lnTo>
                  <a:lnTo>
                    <a:pt x="1095" y="581"/>
                  </a:lnTo>
                  <a:lnTo>
                    <a:pt x="1094" y="580"/>
                  </a:lnTo>
                  <a:lnTo>
                    <a:pt x="1094" y="579"/>
                  </a:lnTo>
                  <a:lnTo>
                    <a:pt x="1094" y="576"/>
                  </a:lnTo>
                  <a:lnTo>
                    <a:pt x="1097" y="573"/>
                  </a:lnTo>
                  <a:lnTo>
                    <a:pt x="1097" y="572"/>
                  </a:lnTo>
                  <a:lnTo>
                    <a:pt x="1097" y="571"/>
                  </a:lnTo>
                  <a:lnTo>
                    <a:pt x="1098" y="570"/>
                  </a:lnTo>
                  <a:lnTo>
                    <a:pt x="1098" y="569"/>
                  </a:lnTo>
                  <a:lnTo>
                    <a:pt x="1099" y="567"/>
                  </a:lnTo>
                  <a:lnTo>
                    <a:pt x="1099" y="565"/>
                  </a:lnTo>
                  <a:lnTo>
                    <a:pt x="1102" y="561"/>
                  </a:lnTo>
                  <a:lnTo>
                    <a:pt x="1102" y="558"/>
                  </a:lnTo>
                  <a:lnTo>
                    <a:pt x="1102" y="557"/>
                  </a:lnTo>
                  <a:lnTo>
                    <a:pt x="1102" y="556"/>
                  </a:lnTo>
                  <a:lnTo>
                    <a:pt x="1103" y="555"/>
                  </a:lnTo>
                  <a:lnTo>
                    <a:pt x="1103" y="554"/>
                  </a:lnTo>
                  <a:lnTo>
                    <a:pt x="1104" y="553"/>
                  </a:lnTo>
                  <a:lnTo>
                    <a:pt x="1105" y="553"/>
                  </a:lnTo>
                  <a:lnTo>
                    <a:pt x="1106" y="552"/>
                  </a:lnTo>
                  <a:close/>
                  <a:moveTo>
                    <a:pt x="548" y="361"/>
                  </a:moveTo>
                  <a:lnTo>
                    <a:pt x="548" y="362"/>
                  </a:lnTo>
                  <a:lnTo>
                    <a:pt x="547" y="362"/>
                  </a:lnTo>
                  <a:lnTo>
                    <a:pt x="546" y="363"/>
                  </a:lnTo>
                  <a:lnTo>
                    <a:pt x="545" y="363"/>
                  </a:lnTo>
                  <a:lnTo>
                    <a:pt x="545" y="364"/>
                  </a:lnTo>
                  <a:lnTo>
                    <a:pt x="543" y="365"/>
                  </a:lnTo>
                  <a:lnTo>
                    <a:pt x="539" y="366"/>
                  </a:lnTo>
                  <a:lnTo>
                    <a:pt x="537" y="366"/>
                  </a:lnTo>
                  <a:lnTo>
                    <a:pt x="534" y="366"/>
                  </a:lnTo>
                  <a:lnTo>
                    <a:pt x="534" y="368"/>
                  </a:lnTo>
                  <a:lnTo>
                    <a:pt x="530" y="369"/>
                  </a:lnTo>
                  <a:lnTo>
                    <a:pt x="529" y="369"/>
                  </a:lnTo>
                  <a:lnTo>
                    <a:pt x="528" y="370"/>
                  </a:lnTo>
                  <a:lnTo>
                    <a:pt x="527" y="371"/>
                  </a:lnTo>
                  <a:lnTo>
                    <a:pt x="525" y="371"/>
                  </a:lnTo>
                  <a:lnTo>
                    <a:pt x="525" y="372"/>
                  </a:lnTo>
                  <a:lnTo>
                    <a:pt x="523" y="372"/>
                  </a:lnTo>
                  <a:lnTo>
                    <a:pt x="522" y="372"/>
                  </a:lnTo>
                  <a:lnTo>
                    <a:pt x="518" y="373"/>
                  </a:lnTo>
                  <a:lnTo>
                    <a:pt x="517" y="373"/>
                  </a:lnTo>
                  <a:lnTo>
                    <a:pt x="516" y="374"/>
                  </a:lnTo>
                  <a:lnTo>
                    <a:pt x="514" y="375"/>
                  </a:lnTo>
                  <a:lnTo>
                    <a:pt x="513" y="375"/>
                  </a:lnTo>
                  <a:lnTo>
                    <a:pt x="511" y="377"/>
                  </a:lnTo>
                  <a:lnTo>
                    <a:pt x="508" y="378"/>
                  </a:lnTo>
                  <a:lnTo>
                    <a:pt x="506" y="379"/>
                  </a:lnTo>
                  <a:lnTo>
                    <a:pt x="505" y="379"/>
                  </a:lnTo>
                  <a:lnTo>
                    <a:pt x="504" y="379"/>
                  </a:lnTo>
                  <a:lnTo>
                    <a:pt x="503" y="379"/>
                  </a:lnTo>
                  <a:lnTo>
                    <a:pt x="502" y="380"/>
                  </a:lnTo>
                  <a:lnTo>
                    <a:pt x="499" y="381"/>
                  </a:lnTo>
                  <a:lnTo>
                    <a:pt x="497" y="382"/>
                  </a:lnTo>
                  <a:lnTo>
                    <a:pt x="497" y="383"/>
                  </a:lnTo>
                  <a:lnTo>
                    <a:pt x="497" y="385"/>
                  </a:lnTo>
                  <a:lnTo>
                    <a:pt x="496" y="385"/>
                  </a:lnTo>
                  <a:lnTo>
                    <a:pt x="496" y="386"/>
                  </a:lnTo>
                  <a:lnTo>
                    <a:pt x="495" y="386"/>
                  </a:lnTo>
                  <a:lnTo>
                    <a:pt x="495" y="387"/>
                  </a:lnTo>
                  <a:lnTo>
                    <a:pt x="494" y="387"/>
                  </a:lnTo>
                  <a:lnTo>
                    <a:pt x="494" y="388"/>
                  </a:lnTo>
                  <a:lnTo>
                    <a:pt x="494" y="389"/>
                  </a:lnTo>
                  <a:lnTo>
                    <a:pt x="493" y="389"/>
                  </a:lnTo>
                  <a:lnTo>
                    <a:pt x="493" y="390"/>
                  </a:lnTo>
                  <a:lnTo>
                    <a:pt x="492" y="391"/>
                  </a:lnTo>
                  <a:lnTo>
                    <a:pt x="488" y="393"/>
                  </a:lnTo>
                  <a:lnTo>
                    <a:pt x="486" y="394"/>
                  </a:lnTo>
                  <a:lnTo>
                    <a:pt x="485" y="393"/>
                  </a:lnTo>
                  <a:lnTo>
                    <a:pt x="484" y="393"/>
                  </a:lnTo>
                  <a:lnTo>
                    <a:pt x="483" y="393"/>
                  </a:lnTo>
                  <a:lnTo>
                    <a:pt x="482" y="391"/>
                  </a:lnTo>
                  <a:lnTo>
                    <a:pt x="483" y="391"/>
                  </a:lnTo>
                  <a:lnTo>
                    <a:pt x="483" y="390"/>
                  </a:lnTo>
                  <a:lnTo>
                    <a:pt x="482" y="390"/>
                  </a:lnTo>
                  <a:lnTo>
                    <a:pt x="482" y="391"/>
                  </a:lnTo>
                  <a:lnTo>
                    <a:pt x="482" y="393"/>
                  </a:lnTo>
                  <a:lnTo>
                    <a:pt x="482" y="394"/>
                  </a:lnTo>
                  <a:lnTo>
                    <a:pt x="482" y="395"/>
                  </a:lnTo>
                  <a:lnTo>
                    <a:pt x="482" y="396"/>
                  </a:lnTo>
                  <a:lnTo>
                    <a:pt x="480" y="396"/>
                  </a:lnTo>
                  <a:lnTo>
                    <a:pt x="480" y="397"/>
                  </a:lnTo>
                  <a:lnTo>
                    <a:pt x="478" y="399"/>
                  </a:lnTo>
                  <a:lnTo>
                    <a:pt x="477" y="399"/>
                  </a:lnTo>
                  <a:lnTo>
                    <a:pt x="477" y="400"/>
                  </a:lnTo>
                  <a:lnTo>
                    <a:pt x="476" y="400"/>
                  </a:lnTo>
                  <a:lnTo>
                    <a:pt x="475" y="402"/>
                  </a:lnTo>
                  <a:lnTo>
                    <a:pt x="476" y="403"/>
                  </a:lnTo>
                  <a:lnTo>
                    <a:pt x="476" y="404"/>
                  </a:lnTo>
                  <a:lnTo>
                    <a:pt x="475" y="404"/>
                  </a:lnTo>
                  <a:lnTo>
                    <a:pt x="475" y="405"/>
                  </a:lnTo>
                  <a:lnTo>
                    <a:pt x="475" y="406"/>
                  </a:lnTo>
                  <a:lnTo>
                    <a:pt x="474" y="406"/>
                  </a:lnTo>
                  <a:lnTo>
                    <a:pt x="474" y="407"/>
                  </a:lnTo>
                  <a:lnTo>
                    <a:pt x="474" y="408"/>
                  </a:lnTo>
                  <a:lnTo>
                    <a:pt x="474" y="410"/>
                  </a:lnTo>
                  <a:lnTo>
                    <a:pt x="474" y="411"/>
                  </a:lnTo>
                  <a:lnTo>
                    <a:pt x="473" y="411"/>
                  </a:lnTo>
                  <a:lnTo>
                    <a:pt x="473" y="412"/>
                  </a:lnTo>
                  <a:lnTo>
                    <a:pt x="470" y="415"/>
                  </a:lnTo>
                  <a:lnTo>
                    <a:pt x="468" y="416"/>
                  </a:lnTo>
                  <a:lnTo>
                    <a:pt x="466" y="416"/>
                  </a:lnTo>
                  <a:lnTo>
                    <a:pt x="463" y="417"/>
                  </a:lnTo>
                  <a:lnTo>
                    <a:pt x="460" y="417"/>
                  </a:lnTo>
                  <a:lnTo>
                    <a:pt x="458" y="417"/>
                  </a:lnTo>
                  <a:lnTo>
                    <a:pt x="456" y="416"/>
                  </a:lnTo>
                  <a:lnTo>
                    <a:pt x="457" y="415"/>
                  </a:lnTo>
                  <a:lnTo>
                    <a:pt x="457" y="414"/>
                  </a:lnTo>
                  <a:lnTo>
                    <a:pt x="456" y="413"/>
                  </a:lnTo>
                  <a:lnTo>
                    <a:pt x="454" y="414"/>
                  </a:lnTo>
                  <a:lnTo>
                    <a:pt x="453" y="415"/>
                  </a:lnTo>
                  <a:lnTo>
                    <a:pt x="451" y="416"/>
                  </a:lnTo>
                  <a:lnTo>
                    <a:pt x="449" y="417"/>
                  </a:lnTo>
                  <a:lnTo>
                    <a:pt x="448" y="419"/>
                  </a:lnTo>
                  <a:lnTo>
                    <a:pt x="446" y="419"/>
                  </a:lnTo>
                  <a:lnTo>
                    <a:pt x="445" y="419"/>
                  </a:lnTo>
                  <a:lnTo>
                    <a:pt x="444" y="419"/>
                  </a:lnTo>
                  <a:lnTo>
                    <a:pt x="441" y="420"/>
                  </a:lnTo>
                  <a:lnTo>
                    <a:pt x="440" y="421"/>
                  </a:lnTo>
                  <a:lnTo>
                    <a:pt x="439" y="422"/>
                  </a:lnTo>
                  <a:lnTo>
                    <a:pt x="437" y="422"/>
                  </a:lnTo>
                  <a:lnTo>
                    <a:pt x="434" y="421"/>
                  </a:lnTo>
                  <a:lnTo>
                    <a:pt x="433" y="419"/>
                  </a:lnTo>
                  <a:lnTo>
                    <a:pt x="433" y="417"/>
                  </a:lnTo>
                  <a:lnTo>
                    <a:pt x="433" y="414"/>
                  </a:lnTo>
                  <a:lnTo>
                    <a:pt x="433" y="408"/>
                  </a:lnTo>
                  <a:lnTo>
                    <a:pt x="434" y="406"/>
                  </a:lnTo>
                  <a:lnTo>
                    <a:pt x="433" y="405"/>
                  </a:lnTo>
                  <a:lnTo>
                    <a:pt x="433" y="404"/>
                  </a:lnTo>
                  <a:lnTo>
                    <a:pt x="433" y="403"/>
                  </a:lnTo>
                  <a:lnTo>
                    <a:pt x="433" y="402"/>
                  </a:lnTo>
                  <a:lnTo>
                    <a:pt x="433" y="398"/>
                  </a:lnTo>
                  <a:lnTo>
                    <a:pt x="432" y="397"/>
                  </a:lnTo>
                  <a:lnTo>
                    <a:pt x="430" y="394"/>
                  </a:lnTo>
                  <a:lnTo>
                    <a:pt x="427" y="390"/>
                  </a:lnTo>
                  <a:lnTo>
                    <a:pt x="425" y="388"/>
                  </a:lnTo>
                  <a:lnTo>
                    <a:pt x="425" y="387"/>
                  </a:lnTo>
                  <a:lnTo>
                    <a:pt x="423" y="383"/>
                  </a:lnTo>
                  <a:lnTo>
                    <a:pt x="425" y="383"/>
                  </a:lnTo>
                  <a:lnTo>
                    <a:pt x="425" y="385"/>
                  </a:lnTo>
                  <a:lnTo>
                    <a:pt x="426" y="385"/>
                  </a:lnTo>
                  <a:lnTo>
                    <a:pt x="426" y="383"/>
                  </a:lnTo>
                  <a:lnTo>
                    <a:pt x="423" y="382"/>
                  </a:lnTo>
                  <a:lnTo>
                    <a:pt x="419" y="381"/>
                  </a:lnTo>
                  <a:lnTo>
                    <a:pt x="417" y="381"/>
                  </a:lnTo>
                  <a:lnTo>
                    <a:pt x="416" y="380"/>
                  </a:lnTo>
                  <a:lnTo>
                    <a:pt x="417" y="380"/>
                  </a:lnTo>
                  <a:lnTo>
                    <a:pt x="418" y="379"/>
                  </a:lnTo>
                  <a:lnTo>
                    <a:pt x="419" y="378"/>
                  </a:lnTo>
                  <a:lnTo>
                    <a:pt x="419" y="377"/>
                  </a:lnTo>
                  <a:lnTo>
                    <a:pt x="419" y="375"/>
                  </a:lnTo>
                  <a:lnTo>
                    <a:pt x="420" y="374"/>
                  </a:lnTo>
                  <a:lnTo>
                    <a:pt x="422" y="374"/>
                  </a:lnTo>
                  <a:lnTo>
                    <a:pt x="423" y="374"/>
                  </a:lnTo>
                  <a:lnTo>
                    <a:pt x="422" y="374"/>
                  </a:lnTo>
                  <a:lnTo>
                    <a:pt x="422" y="373"/>
                  </a:lnTo>
                  <a:lnTo>
                    <a:pt x="422" y="372"/>
                  </a:lnTo>
                  <a:lnTo>
                    <a:pt x="423" y="372"/>
                  </a:lnTo>
                  <a:lnTo>
                    <a:pt x="423" y="371"/>
                  </a:lnTo>
                  <a:lnTo>
                    <a:pt x="424" y="372"/>
                  </a:lnTo>
                  <a:lnTo>
                    <a:pt x="425" y="371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5" y="370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9"/>
                  </a:lnTo>
                  <a:lnTo>
                    <a:pt x="428" y="368"/>
                  </a:lnTo>
                  <a:lnTo>
                    <a:pt x="427" y="368"/>
                  </a:lnTo>
                  <a:lnTo>
                    <a:pt x="427" y="366"/>
                  </a:lnTo>
                  <a:lnTo>
                    <a:pt x="428" y="366"/>
                  </a:lnTo>
                  <a:lnTo>
                    <a:pt x="428" y="368"/>
                  </a:lnTo>
                  <a:lnTo>
                    <a:pt x="428" y="366"/>
                  </a:lnTo>
                  <a:lnTo>
                    <a:pt x="430" y="366"/>
                  </a:lnTo>
                  <a:lnTo>
                    <a:pt x="430" y="365"/>
                  </a:lnTo>
                  <a:lnTo>
                    <a:pt x="431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4" y="363"/>
                  </a:lnTo>
                  <a:lnTo>
                    <a:pt x="435" y="364"/>
                  </a:lnTo>
                  <a:lnTo>
                    <a:pt x="435" y="363"/>
                  </a:lnTo>
                  <a:lnTo>
                    <a:pt x="435" y="362"/>
                  </a:lnTo>
                  <a:lnTo>
                    <a:pt x="434" y="362"/>
                  </a:lnTo>
                  <a:lnTo>
                    <a:pt x="434" y="361"/>
                  </a:lnTo>
                  <a:lnTo>
                    <a:pt x="435" y="361"/>
                  </a:lnTo>
                  <a:lnTo>
                    <a:pt x="435" y="360"/>
                  </a:lnTo>
                  <a:lnTo>
                    <a:pt x="436" y="360"/>
                  </a:lnTo>
                  <a:lnTo>
                    <a:pt x="437" y="360"/>
                  </a:lnTo>
                  <a:lnTo>
                    <a:pt x="437" y="358"/>
                  </a:lnTo>
                  <a:lnTo>
                    <a:pt x="436" y="358"/>
                  </a:lnTo>
                  <a:lnTo>
                    <a:pt x="437" y="358"/>
                  </a:lnTo>
                  <a:lnTo>
                    <a:pt x="437" y="357"/>
                  </a:lnTo>
                  <a:lnTo>
                    <a:pt x="437" y="356"/>
                  </a:lnTo>
                  <a:lnTo>
                    <a:pt x="439" y="355"/>
                  </a:lnTo>
                  <a:lnTo>
                    <a:pt x="439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9" y="353"/>
                  </a:lnTo>
                  <a:lnTo>
                    <a:pt x="440" y="353"/>
                  </a:lnTo>
                  <a:lnTo>
                    <a:pt x="440" y="354"/>
                  </a:lnTo>
                  <a:lnTo>
                    <a:pt x="442" y="353"/>
                  </a:lnTo>
                  <a:lnTo>
                    <a:pt x="442" y="354"/>
                  </a:lnTo>
                  <a:lnTo>
                    <a:pt x="444" y="354"/>
                  </a:lnTo>
                  <a:lnTo>
                    <a:pt x="444" y="353"/>
                  </a:lnTo>
                  <a:lnTo>
                    <a:pt x="445" y="353"/>
                  </a:lnTo>
                  <a:lnTo>
                    <a:pt x="445" y="352"/>
                  </a:lnTo>
                  <a:lnTo>
                    <a:pt x="446" y="352"/>
                  </a:lnTo>
                  <a:lnTo>
                    <a:pt x="445" y="352"/>
                  </a:lnTo>
                  <a:lnTo>
                    <a:pt x="445" y="350"/>
                  </a:lnTo>
                  <a:lnTo>
                    <a:pt x="445" y="349"/>
                  </a:lnTo>
                  <a:lnTo>
                    <a:pt x="444" y="349"/>
                  </a:lnTo>
                  <a:lnTo>
                    <a:pt x="443" y="347"/>
                  </a:lnTo>
                  <a:lnTo>
                    <a:pt x="444" y="346"/>
                  </a:lnTo>
                  <a:lnTo>
                    <a:pt x="445" y="345"/>
                  </a:lnTo>
                  <a:lnTo>
                    <a:pt x="446" y="345"/>
                  </a:lnTo>
                  <a:lnTo>
                    <a:pt x="448" y="345"/>
                  </a:lnTo>
                  <a:lnTo>
                    <a:pt x="448" y="344"/>
                  </a:lnTo>
                  <a:lnTo>
                    <a:pt x="449" y="343"/>
                  </a:lnTo>
                  <a:lnTo>
                    <a:pt x="450" y="340"/>
                  </a:lnTo>
                  <a:lnTo>
                    <a:pt x="451" y="339"/>
                  </a:lnTo>
                  <a:lnTo>
                    <a:pt x="452" y="339"/>
                  </a:lnTo>
                  <a:lnTo>
                    <a:pt x="452" y="338"/>
                  </a:lnTo>
                  <a:lnTo>
                    <a:pt x="453" y="338"/>
                  </a:lnTo>
                  <a:lnTo>
                    <a:pt x="453" y="337"/>
                  </a:lnTo>
                  <a:lnTo>
                    <a:pt x="454" y="336"/>
                  </a:lnTo>
                  <a:lnTo>
                    <a:pt x="456" y="336"/>
                  </a:lnTo>
                  <a:lnTo>
                    <a:pt x="457" y="336"/>
                  </a:lnTo>
                  <a:lnTo>
                    <a:pt x="457" y="335"/>
                  </a:lnTo>
                  <a:lnTo>
                    <a:pt x="458" y="335"/>
                  </a:lnTo>
                  <a:lnTo>
                    <a:pt x="459" y="335"/>
                  </a:lnTo>
                  <a:lnTo>
                    <a:pt x="459" y="333"/>
                  </a:lnTo>
                  <a:lnTo>
                    <a:pt x="459" y="332"/>
                  </a:lnTo>
                  <a:lnTo>
                    <a:pt x="460" y="332"/>
                  </a:lnTo>
                  <a:lnTo>
                    <a:pt x="460" y="331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2" y="329"/>
                  </a:lnTo>
                  <a:lnTo>
                    <a:pt x="463" y="329"/>
                  </a:lnTo>
                  <a:lnTo>
                    <a:pt x="463" y="328"/>
                  </a:lnTo>
                  <a:lnTo>
                    <a:pt x="465" y="328"/>
                  </a:lnTo>
                  <a:lnTo>
                    <a:pt x="465" y="327"/>
                  </a:lnTo>
                  <a:lnTo>
                    <a:pt x="465" y="325"/>
                  </a:lnTo>
                  <a:lnTo>
                    <a:pt x="465" y="324"/>
                  </a:lnTo>
                  <a:lnTo>
                    <a:pt x="462" y="323"/>
                  </a:lnTo>
                  <a:lnTo>
                    <a:pt x="462" y="322"/>
                  </a:lnTo>
                  <a:lnTo>
                    <a:pt x="462" y="321"/>
                  </a:lnTo>
                  <a:lnTo>
                    <a:pt x="462" y="320"/>
                  </a:lnTo>
                  <a:lnTo>
                    <a:pt x="462" y="319"/>
                  </a:lnTo>
                  <a:lnTo>
                    <a:pt x="462" y="318"/>
                  </a:lnTo>
                  <a:lnTo>
                    <a:pt x="462" y="316"/>
                  </a:lnTo>
                  <a:lnTo>
                    <a:pt x="462" y="315"/>
                  </a:lnTo>
                  <a:lnTo>
                    <a:pt x="462" y="314"/>
                  </a:lnTo>
                  <a:lnTo>
                    <a:pt x="462" y="313"/>
                  </a:lnTo>
                  <a:lnTo>
                    <a:pt x="463" y="313"/>
                  </a:lnTo>
                  <a:lnTo>
                    <a:pt x="463" y="312"/>
                  </a:lnTo>
                  <a:lnTo>
                    <a:pt x="463" y="311"/>
                  </a:lnTo>
                  <a:lnTo>
                    <a:pt x="463" y="310"/>
                  </a:lnTo>
                  <a:lnTo>
                    <a:pt x="465" y="310"/>
                  </a:lnTo>
                  <a:lnTo>
                    <a:pt x="465" y="308"/>
                  </a:lnTo>
                  <a:lnTo>
                    <a:pt x="465" y="307"/>
                  </a:lnTo>
                  <a:lnTo>
                    <a:pt x="463" y="307"/>
                  </a:lnTo>
                  <a:lnTo>
                    <a:pt x="463" y="306"/>
                  </a:lnTo>
                  <a:lnTo>
                    <a:pt x="465" y="306"/>
                  </a:lnTo>
                  <a:lnTo>
                    <a:pt x="465" y="305"/>
                  </a:lnTo>
                  <a:lnTo>
                    <a:pt x="463" y="305"/>
                  </a:lnTo>
                  <a:lnTo>
                    <a:pt x="463" y="304"/>
                  </a:lnTo>
                  <a:lnTo>
                    <a:pt x="465" y="305"/>
                  </a:lnTo>
                  <a:lnTo>
                    <a:pt x="467" y="305"/>
                  </a:lnTo>
                  <a:lnTo>
                    <a:pt x="469" y="305"/>
                  </a:lnTo>
                  <a:lnTo>
                    <a:pt x="470" y="306"/>
                  </a:lnTo>
                  <a:lnTo>
                    <a:pt x="470" y="305"/>
                  </a:lnTo>
                  <a:lnTo>
                    <a:pt x="471" y="305"/>
                  </a:lnTo>
                  <a:lnTo>
                    <a:pt x="475" y="306"/>
                  </a:lnTo>
                  <a:lnTo>
                    <a:pt x="475" y="305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3" y="307"/>
                  </a:lnTo>
                  <a:lnTo>
                    <a:pt x="486" y="307"/>
                  </a:lnTo>
                  <a:lnTo>
                    <a:pt x="488" y="307"/>
                  </a:lnTo>
                  <a:lnTo>
                    <a:pt x="491" y="308"/>
                  </a:lnTo>
                  <a:lnTo>
                    <a:pt x="495" y="307"/>
                  </a:lnTo>
                  <a:lnTo>
                    <a:pt x="497" y="307"/>
                  </a:lnTo>
                  <a:lnTo>
                    <a:pt x="499" y="310"/>
                  </a:lnTo>
                  <a:lnTo>
                    <a:pt x="500" y="310"/>
                  </a:lnTo>
                  <a:lnTo>
                    <a:pt x="500" y="311"/>
                  </a:lnTo>
                  <a:lnTo>
                    <a:pt x="501" y="311"/>
                  </a:lnTo>
                  <a:lnTo>
                    <a:pt x="502" y="312"/>
                  </a:lnTo>
                  <a:lnTo>
                    <a:pt x="502" y="313"/>
                  </a:lnTo>
                  <a:lnTo>
                    <a:pt x="501" y="314"/>
                  </a:lnTo>
                  <a:lnTo>
                    <a:pt x="502" y="314"/>
                  </a:lnTo>
                  <a:lnTo>
                    <a:pt x="504" y="318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10" y="322"/>
                  </a:lnTo>
                  <a:lnTo>
                    <a:pt x="510" y="324"/>
                  </a:lnTo>
                  <a:lnTo>
                    <a:pt x="513" y="324"/>
                  </a:lnTo>
                  <a:lnTo>
                    <a:pt x="513" y="325"/>
                  </a:lnTo>
                  <a:lnTo>
                    <a:pt x="512" y="324"/>
                  </a:lnTo>
                  <a:lnTo>
                    <a:pt x="511" y="325"/>
                  </a:lnTo>
                  <a:lnTo>
                    <a:pt x="511" y="327"/>
                  </a:lnTo>
                  <a:lnTo>
                    <a:pt x="509" y="329"/>
                  </a:lnTo>
                  <a:lnTo>
                    <a:pt x="508" y="330"/>
                  </a:lnTo>
                  <a:lnTo>
                    <a:pt x="508" y="331"/>
                  </a:lnTo>
                  <a:lnTo>
                    <a:pt x="509" y="331"/>
                  </a:lnTo>
                  <a:lnTo>
                    <a:pt x="509" y="330"/>
                  </a:lnTo>
                  <a:lnTo>
                    <a:pt x="509" y="329"/>
                  </a:lnTo>
                  <a:lnTo>
                    <a:pt x="510" y="329"/>
                  </a:lnTo>
                  <a:lnTo>
                    <a:pt x="511" y="328"/>
                  </a:lnTo>
                  <a:lnTo>
                    <a:pt x="512" y="328"/>
                  </a:lnTo>
                  <a:lnTo>
                    <a:pt x="512" y="327"/>
                  </a:lnTo>
                  <a:lnTo>
                    <a:pt x="513" y="325"/>
                  </a:lnTo>
                  <a:lnTo>
                    <a:pt x="514" y="325"/>
                  </a:lnTo>
                  <a:lnTo>
                    <a:pt x="516" y="325"/>
                  </a:lnTo>
                  <a:lnTo>
                    <a:pt x="517" y="327"/>
                  </a:lnTo>
                  <a:lnTo>
                    <a:pt x="517" y="328"/>
                  </a:lnTo>
                  <a:lnTo>
                    <a:pt x="517" y="329"/>
                  </a:lnTo>
                  <a:lnTo>
                    <a:pt x="516" y="330"/>
                  </a:lnTo>
                  <a:lnTo>
                    <a:pt x="517" y="330"/>
                  </a:lnTo>
                  <a:lnTo>
                    <a:pt x="516" y="331"/>
                  </a:lnTo>
                  <a:lnTo>
                    <a:pt x="514" y="332"/>
                  </a:lnTo>
                  <a:lnTo>
                    <a:pt x="514" y="333"/>
                  </a:lnTo>
                  <a:lnTo>
                    <a:pt x="513" y="333"/>
                  </a:lnTo>
                  <a:lnTo>
                    <a:pt x="513" y="335"/>
                  </a:lnTo>
                  <a:lnTo>
                    <a:pt x="514" y="335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7" y="335"/>
                  </a:lnTo>
                  <a:lnTo>
                    <a:pt x="517" y="333"/>
                  </a:lnTo>
                  <a:lnTo>
                    <a:pt x="517" y="332"/>
                  </a:lnTo>
                  <a:lnTo>
                    <a:pt x="518" y="332"/>
                  </a:lnTo>
                  <a:lnTo>
                    <a:pt x="519" y="332"/>
                  </a:lnTo>
                  <a:lnTo>
                    <a:pt x="519" y="331"/>
                  </a:lnTo>
                  <a:lnTo>
                    <a:pt x="519" y="330"/>
                  </a:lnTo>
                  <a:lnTo>
                    <a:pt x="519" y="329"/>
                  </a:lnTo>
                  <a:lnTo>
                    <a:pt x="519" y="328"/>
                  </a:lnTo>
                  <a:lnTo>
                    <a:pt x="520" y="328"/>
                  </a:lnTo>
                  <a:lnTo>
                    <a:pt x="521" y="328"/>
                  </a:lnTo>
                  <a:lnTo>
                    <a:pt x="522" y="328"/>
                  </a:lnTo>
                  <a:lnTo>
                    <a:pt x="523" y="328"/>
                  </a:lnTo>
                  <a:lnTo>
                    <a:pt x="525" y="327"/>
                  </a:lnTo>
                  <a:lnTo>
                    <a:pt x="528" y="327"/>
                  </a:lnTo>
                  <a:lnTo>
                    <a:pt x="531" y="329"/>
                  </a:lnTo>
                  <a:lnTo>
                    <a:pt x="534" y="330"/>
                  </a:lnTo>
                  <a:lnTo>
                    <a:pt x="536" y="333"/>
                  </a:lnTo>
                  <a:lnTo>
                    <a:pt x="538" y="337"/>
                  </a:lnTo>
                  <a:lnTo>
                    <a:pt x="539" y="340"/>
                  </a:lnTo>
                  <a:lnTo>
                    <a:pt x="542" y="345"/>
                  </a:lnTo>
                  <a:lnTo>
                    <a:pt x="542" y="346"/>
                  </a:lnTo>
                  <a:lnTo>
                    <a:pt x="543" y="346"/>
                  </a:lnTo>
                  <a:lnTo>
                    <a:pt x="543" y="348"/>
                  </a:lnTo>
                  <a:lnTo>
                    <a:pt x="544" y="350"/>
                  </a:lnTo>
                  <a:lnTo>
                    <a:pt x="544" y="352"/>
                  </a:lnTo>
                  <a:lnTo>
                    <a:pt x="546" y="354"/>
                  </a:lnTo>
                  <a:lnTo>
                    <a:pt x="547" y="355"/>
                  </a:lnTo>
                  <a:lnTo>
                    <a:pt x="547" y="356"/>
                  </a:lnTo>
                  <a:lnTo>
                    <a:pt x="547" y="357"/>
                  </a:lnTo>
                  <a:lnTo>
                    <a:pt x="548" y="358"/>
                  </a:lnTo>
                  <a:lnTo>
                    <a:pt x="548" y="360"/>
                  </a:lnTo>
                  <a:lnTo>
                    <a:pt x="548" y="361"/>
                  </a:lnTo>
                  <a:close/>
                  <a:moveTo>
                    <a:pt x="151" y="1213"/>
                  </a:moveTo>
                  <a:lnTo>
                    <a:pt x="151" y="1214"/>
                  </a:lnTo>
                  <a:lnTo>
                    <a:pt x="151" y="1213"/>
                  </a:lnTo>
                  <a:lnTo>
                    <a:pt x="150" y="1211"/>
                  </a:lnTo>
                  <a:lnTo>
                    <a:pt x="151" y="1211"/>
                  </a:lnTo>
                  <a:lnTo>
                    <a:pt x="151" y="1213"/>
                  </a:lnTo>
                  <a:close/>
                  <a:moveTo>
                    <a:pt x="151" y="1206"/>
                  </a:moveTo>
                  <a:lnTo>
                    <a:pt x="151" y="1207"/>
                  </a:lnTo>
                  <a:lnTo>
                    <a:pt x="150" y="1207"/>
                  </a:lnTo>
                  <a:lnTo>
                    <a:pt x="149" y="1206"/>
                  </a:lnTo>
                  <a:lnTo>
                    <a:pt x="150" y="1207"/>
                  </a:lnTo>
                  <a:lnTo>
                    <a:pt x="150" y="1208"/>
                  </a:lnTo>
                  <a:lnTo>
                    <a:pt x="149" y="1208"/>
                  </a:lnTo>
                  <a:lnTo>
                    <a:pt x="148" y="1208"/>
                  </a:lnTo>
                  <a:lnTo>
                    <a:pt x="148" y="1207"/>
                  </a:lnTo>
                  <a:lnTo>
                    <a:pt x="147" y="1207"/>
                  </a:lnTo>
                  <a:lnTo>
                    <a:pt x="147" y="1206"/>
                  </a:lnTo>
                  <a:lnTo>
                    <a:pt x="147" y="1205"/>
                  </a:lnTo>
                  <a:lnTo>
                    <a:pt x="148" y="1205"/>
                  </a:lnTo>
                  <a:lnTo>
                    <a:pt x="148" y="1203"/>
                  </a:lnTo>
                  <a:lnTo>
                    <a:pt x="148" y="1202"/>
                  </a:lnTo>
                  <a:lnTo>
                    <a:pt x="148" y="1201"/>
                  </a:lnTo>
                  <a:lnTo>
                    <a:pt x="148" y="1200"/>
                  </a:lnTo>
                  <a:lnTo>
                    <a:pt x="148" y="1199"/>
                  </a:lnTo>
                  <a:lnTo>
                    <a:pt x="148" y="1198"/>
                  </a:lnTo>
                  <a:lnTo>
                    <a:pt x="148" y="1199"/>
                  </a:lnTo>
                  <a:lnTo>
                    <a:pt x="150" y="1201"/>
                  </a:lnTo>
                  <a:lnTo>
                    <a:pt x="151" y="1203"/>
                  </a:lnTo>
                  <a:lnTo>
                    <a:pt x="150" y="1203"/>
                  </a:lnTo>
                  <a:lnTo>
                    <a:pt x="150" y="1202"/>
                  </a:lnTo>
                  <a:lnTo>
                    <a:pt x="149" y="1202"/>
                  </a:lnTo>
                  <a:lnTo>
                    <a:pt x="150" y="1203"/>
                  </a:lnTo>
                  <a:lnTo>
                    <a:pt x="151" y="1206"/>
                  </a:lnTo>
                  <a:close/>
                  <a:moveTo>
                    <a:pt x="148" y="1194"/>
                  </a:moveTo>
                  <a:lnTo>
                    <a:pt x="148" y="1193"/>
                  </a:lnTo>
                  <a:lnTo>
                    <a:pt x="148" y="1192"/>
                  </a:lnTo>
                  <a:lnTo>
                    <a:pt x="148" y="1193"/>
                  </a:lnTo>
                  <a:lnTo>
                    <a:pt x="149" y="1197"/>
                  </a:lnTo>
                  <a:lnTo>
                    <a:pt x="150" y="1198"/>
                  </a:lnTo>
                  <a:lnTo>
                    <a:pt x="151" y="1200"/>
                  </a:lnTo>
                  <a:lnTo>
                    <a:pt x="152" y="1201"/>
                  </a:lnTo>
                  <a:lnTo>
                    <a:pt x="153" y="1201"/>
                  </a:lnTo>
                  <a:lnTo>
                    <a:pt x="153" y="1202"/>
                  </a:lnTo>
                  <a:lnTo>
                    <a:pt x="153" y="1203"/>
                  </a:lnTo>
                  <a:lnTo>
                    <a:pt x="152" y="1203"/>
                  </a:lnTo>
                  <a:lnTo>
                    <a:pt x="152" y="1202"/>
                  </a:lnTo>
                  <a:lnTo>
                    <a:pt x="151" y="1201"/>
                  </a:lnTo>
                  <a:lnTo>
                    <a:pt x="150" y="1199"/>
                  </a:lnTo>
                  <a:lnTo>
                    <a:pt x="148" y="1195"/>
                  </a:lnTo>
                  <a:lnTo>
                    <a:pt x="148" y="1194"/>
                  </a:lnTo>
                  <a:close/>
                  <a:moveTo>
                    <a:pt x="148" y="1190"/>
                  </a:moveTo>
                  <a:lnTo>
                    <a:pt x="148" y="1191"/>
                  </a:lnTo>
                  <a:lnTo>
                    <a:pt x="147" y="1191"/>
                  </a:lnTo>
                  <a:lnTo>
                    <a:pt x="146" y="1191"/>
                  </a:lnTo>
                  <a:lnTo>
                    <a:pt x="144" y="1190"/>
                  </a:lnTo>
                  <a:lnTo>
                    <a:pt x="144" y="1189"/>
                  </a:lnTo>
                  <a:lnTo>
                    <a:pt x="144" y="1188"/>
                  </a:lnTo>
                  <a:lnTo>
                    <a:pt x="146" y="1188"/>
                  </a:lnTo>
                  <a:lnTo>
                    <a:pt x="146" y="1189"/>
                  </a:lnTo>
                  <a:lnTo>
                    <a:pt x="147" y="1189"/>
                  </a:lnTo>
                  <a:lnTo>
                    <a:pt x="148" y="1190"/>
                  </a:lnTo>
                  <a:close/>
                  <a:moveTo>
                    <a:pt x="97" y="1172"/>
                  </a:moveTo>
                  <a:lnTo>
                    <a:pt x="97" y="1173"/>
                  </a:lnTo>
                  <a:lnTo>
                    <a:pt x="96" y="1173"/>
                  </a:lnTo>
                  <a:lnTo>
                    <a:pt x="96" y="1172"/>
                  </a:lnTo>
                  <a:lnTo>
                    <a:pt x="96" y="1170"/>
                  </a:lnTo>
                  <a:lnTo>
                    <a:pt x="97" y="1170"/>
                  </a:lnTo>
                  <a:lnTo>
                    <a:pt x="97" y="1172"/>
                  </a:lnTo>
                  <a:close/>
                  <a:moveTo>
                    <a:pt x="96" y="1166"/>
                  </a:moveTo>
                  <a:lnTo>
                    <a:pt x="96" y="1167"/>
                  </a:lnTo>
                  <a:lnTo>
                    <a:pt x="96" y="1168"/>
                  </a:lnTo>
                  <a:lnTo>
                    <a:pt x="95" y="1168"/>
                  </a:lnTo>
                  <a:lnTo>
                    <a:pt x="93" y="1168"/>
                  </a:lnTo>
                  <a:lnTo>
                    <a:pt x="93" y="1167"/>
                  </a:lnTo>
                  <a:lnTo>
                    <a:pt x="92" y="1167"/>
                  </a:lnTo>
                  <a:lnTo>
                    <a:pt x="92" y="1166"/>
                  </a:lnTo>
                  <a:lnTo>
                    <a:pt x="92" y="1165"/>
                  </a:lnTo>
                  <a:lnTo>
                    <a:pt x="92" y="1164"/>
                  </a:lnTo>
                  <a:lnTo>
                    <a:pt x="93" y="1164"/>
                  </a:lnTo>
                  <a:lnTo>
                    <a:pt x="93" y="1163"/>
                  </a:lnTo>
                  <a:lnTo>
                    <a:pt x="95" y="1163"/>
                  </a:lnTo>
                  <a:lnTo>
                    <a:pt x="96" y="1164"/>
                  </a:lnTo>
                  <a:lnTo>
                    <a:pt x="96" y="1165"/>
                  </a:lnTo>
                  <a:lnTo>
                    <a:pt x="96" y="1166"/>
                  </a:lnTo>
                  <a:close/>
                  <a:moveTo>
                    <a:pt x="159" y="1185"/>
                  </a:moveTo>
                  <a:lnTo>
                    <a:pt x="158" y="1185"/>
                  </a:lnTo>
                  <a:lnTo>
                    <a:pt x="158" y="1186"/>
                  </a:lnTo>
                  <a:lnTo>
                    <a:pt x="157" y="1186"/>
                  </a:lnTo>
                  <a:lnTo>
                    <a:pt x="157" y="1185"/>
                  </a:lnTo>
                  <a:lnTo>
                    <a:pt x="157" y="1184"/>
                  </a:lnTo>
                  <a:lnTo>
                    <a:pt x="158" y="1183"/>
                  </a:lnTo>
                  <a:lnTo>
                    <a:pt x="159" y="1183"/>
                  </a:lnTo>
                  <a:lnTo>
                    <a:pt x="160" y="1184"/>
                  </a:lnTo>
                  <a:lnTo>
                    <a:pt x="159" y="1184"/>
                  </a:lnTo>
                  <a:lnTo>
                    <a:pt x="159" y="1185"/>
                  </a:lnTo>
                  <a:close/>
                  <a:moveTo>
                    <a:pt x="140" y="1174"/>
                  </a:moveTo>
                  <a:lnTo>
                    <a:pt x="141" y="1176"/>
                  </a:lnTo>
                  <a:lnTo>
                    <a:pt x="140" y="1176"/>
                  </a:lnTo>
                  <a:lnTo>
                    <a:pt x="140" y="1175"/>
                  </a:lnTo>
                  <a:lnTo>
                    <a:pt x="139" y="1175"/>
                  </a:lnTo>
                  <a:lnTo>
                    <a:pt x="138" y="1175"/>
                  </a:lnTo>
                  <a:lnTo>
                    <a:pt x="136" y="1174"/>
                  </a:lnTo>
                  <a:lnTo>
                    <a:pt x="136" y="1173"/>
                  </a:lnTo>
                  <a:lnTo>
                    <a:pt x="138" y="1173"/>
                  </a:lnTo>
                  <a:lnTo>
                    <a:pt x="139" y="1173"/>
                  </a:lnTo>
                  <a:lnTo>
                    <a:pt x="139" y="1174"/>
                  </a:lnTo>
                  <a:lnTo>
                    <a:pt x="140" y="1174"/>
                  </a:lnTo>
                  <a:close/>
                  <a:moveTo>
                    <a:pt x="157" y="1182"/>
                  </a:moveTo>
                  <a:lnTo>
                    <a:pt x="157" y="1181"/>
                  </a:lnTo>
                  <a:lnTo>
                    <a:pt x="158" y="1180"/>
                  </a:lnTo>
                  <a:lnTo>
                    <a:pt x="158" y="1178"/>
                  </a:lnTo>
                  <a:lnTo>
                    <a:pt x="159" y="1178"/>
                  </a:lnTo>
                  <a:lnTo>
                    <a:pt x="160" y="1178"/>
                  </a:lnTo>
                  <a:lnTo>
                    <a:pt x="160" y="1180"/>
                  </a:lnTo>
                  <a:lnTo>
                    <a:pt x="160" y="1181"/>
                  </a:lnTo>
                  <a:lnTo>
                    <a:pt x="160" y="1182"/>
                  </a:lnTo>
                  <a:lnTo>
                    <a:pt x="159" y="1182"/>
                  </a:lnTo>
                  <a:lnTo>
                    <a:pt x="159" y="1181"/>
                  </a:lnTo>
                  <a:lnTo>
                    <a:pt x="158" y="1181"/>
                  </a:lnTo>
                  <a:lnTo>
                    <a:pt x="158" y="1182"/>
                  </a:lnTo>
                  <a:lnTo>
                    <a:pt x="157" y="1182"/>
                  </a:lnTo>
                  <a:close/>
                  <a:moveTo>
                    <a:pt x="132" y="1170"/>
                  </a:moveTo>
                  <a:lnTo>
                    <a:pt x="131" y="1170"/>
                  </a:lnTo>
                  <a:lnTo>
                    <a:pt x="130" y="1170"/>
                  </a:lnTo>
                  <a:lnTo>
                    <a:pt x="130" y="1169"/>
                  </a:lnTo>
                  <a:lnTo>
                    <a:pt x="131" y="1169"/>
                  </a:lnTo>
                  <a:lnTo>
                    <a:pt x="132" y="1170"/>
                  </a:lnTo>
                  <a:close/>
                  <a:moveTo>
                    <a:pt x="129" y="1170"/>
                  </a:moveTo>
                  <a:lnTo>
                    <a:pt x="130" y="1170"/>
                  </a:lnTo>
                  <a:lnTo>
                    <a:pt x="130" y="1172"/>
                  </a:lnTo>
                  <a:lnTo>
                    <a:pt x="129" y="1172"/>
                  </a:lnTo>
                  <a:lnTo>
                    <a:pt x="129" y="1170"/>
                  </a:lnTo>
                  <a:lnTo>
                    <a:pt x="126" y="1168"/>
                  </a:lnTo>
                  <a:lnTo>
                    <a:pt x="126" y="1167"/>
                  </a:lnTo>
                  <a:lnTo>
                    <a:pt x="127" y="1167"/>
                  </a:lnTo>
                  <a:lnTo>
                    <a:pt x="127" y="1166"/>
                  </a:lnTo>
                  <a:lnTo>
                    <a:pt x="127" y="1167"/>
                  </a:lnTo>
                  <a:lnTo>
                    <a:pt x="129" y="1167"/>
                  </a:lnTo>
                  <a:lnTo>
                    <a:pt x="129" y="1170"/>
                  </a:lnTo>
                  <a:close/>
                  <a:moveTo>
                    <a:pt x="144" y="1168"/>
                  </a:moveTo>
                  <a:lnTo>
                    <a:pt x="143" y="1169"/>
                  </a:lnTo>
                  <a:lnTo>
                    <a:pt x="143" y="1168"/>
                  </a:lnTo>
                  <a:lnTo>
                    <a:pt x="143" y="1167"/>
                  </a:lnTo>
                  <a:lnTo>
                    <a:pt x="144" y="1166"/>
                  </a:lnTo>
                  <a:lnTo>
                    <a:pt x="146" y="1166"/>
                  </a:lnTo>
                  <a:lnTo>
                    <a:pt x="146" y="1165"/>
                  </a:lnTo>
                  <a:lnTo>
                    <a:pt x="147" y="1165"/>
                  </a:lnTo>
                  <a:lnTo>
                    <a:pt x="148" y="1165"/>
                  </a:lnTo>
                  <a:lnTo>
                    <a:pt x="148" y="1166"/>
                  </a:lnTo>
                  <a:lnTo>
                    <a:pt x="147" y="1166"/>
                  </a:lnTo>
                  <a:lnTo>
                    <a:pt x="146" y="1167"/>
                  </a:lnTo>
                  <a:lnTo>
                    <a:pt x="144" y="1168"/>
                  </a:lnTo>
                  <a:close/>
                  <a:moveTo>
                    <a:pt x="133" y="1161"/>
                  </a:moveTo>
                  <a:lnTo>
                    <a:pt x="133" y="1160"/>
                  </a:lnTo>
                  <a:lnTo>
                    <a:pt x="134" y="1160"/>
                  </a:lnTo>
                  <a:lnTo>
                    <a:pt x="135" y="1161"/>
                  </a:lnTo>
                  <a:lnTo>
                    <a:pt x="135" y="1163"/>
                  </a:lnTo>
                  <a:lnTo>
                    <a:pt x="136" y="1163"/>
                  </a:lnTo>
                  <a:lnTo>
                    <a:pt x="136" y="1164"/>
                  </a:lnTo>
                  <a:lnTo>
                    <a:pt x="139" y="1165"/>
                  </a:lnTo>
                  <a:lnTo>
                    <a:pt x="140" y="1166"/>
                  </a:lnTo>
                  <a:lnTo>
                    <a:pt x="140" y="1167"/>
                  </a:lnTo>
                  <a:lnTo>
                    <a:pt x="140" y="1168"/>
                  </a:lnTo>
                  <a:lnTo>
                    <a:pt x="140" y="1169"/>
                  </a:lnTo>
                  <a:lnTo>
                    <a:pt x="142" y="1173"/>
                  </a:lnTo>
                  <a:lnTo>
                    <a:pt x="142" y="1174"/>
                  </a:lnTo>
                  <a:lnTo>
                    <a:pt x="142" y="1175"/>
                  </a:lnTo>
                  <a:lnTo>
                    <a:pt x="141" y="1175"/>
                  </a:lnTo>
                  <a:lnTo>
                    <a:pt x="141" y="1174"/>
                  </a:lnTo>
                  <a:lnTo>
                    <a:pt x="138" y="1169"/>
                  </a:lnTo>
                  <a:lnTo>
                    <a:pt x="136" y="1168"/>
                  </a:lnTo>
                  <a:lnTo>
                    <a:pt x="136" y="1167"/>
                  </a:lnTo>
                  <a:lnTo>
                    <a:pt x="136" y="1166"/>
                  </a:lnTo>
                  <a:lnTo>
                    <a:pt x="135" y="1165"/>
                  </a:lnTo>
                  <a:lnTo>
                    <a:pt x="134" y="1164"/>
                  </a:lnTo>
                  <a:lnTo>
                    <a:pt x="133" y="1163"/>
                  </a:lnTo>
                  <a:lnTo>
                    <a:pt x="133" y="1161"/>
                  </a:lnTo>
                  <a:close/>
                  <a:moveTo>
                    <a:pt x="89" y="1145"/>
                  </a:moveTo>
                  <a:lnTo>
                    <a:pt x="89" y="1147"/>
                  </a:lnTo>
                  <a:lnTo>
                    <a:pt x="88" y="1149"/>
                  </a:lnTo>
                  <a:lnTo>
                    <a:pt x="88" y="1150"/>
                  </a:lnTo>
                  <a:lnTo>
                    <a:pt x="88" y="1151"/>
                  </a:lnTo>
                  <a:lnTo>
                    <a:pt x="87" y="1152"/>
                  </a:lnTo>
                  <a:lnTo>
                    <a:pt x="86" y="1152"/>
                  </a:lnTo>
                  <a:lnTo>
                    <a:pt x="83" y="1150"/>
                  </a:lnTo>
                  <a:lnTo>
                    <a:pt x="83" y="1149"/>
                  </a:lnTo>
                  <a:lnTo>
                    <a:pt x="83" y="1148"/>
                  </a:lnTo>
                  <a:lnTo>
                    <a:pt x="82" y="1147"/>
                  </a:lnTo>
                  <a:lnTo>
                    <a:pt x="81" y="1144"/>
                  </a:lnTo>
                  <a:lnTo>
                    <a:pt x="81" y="1143"/>
                  </a:lnTo>
                  <a:lnTo>
                    <a:pt x="82" y="1144"/>
                  </a:lnTo>
                  <a:lnTo>
                    <a:pt x="83" y="1144"/>
                  </a:lnTo>
                  <a:lnTo>
                    <a:pt x="84" y="1144"/>
                  </a:lnTo>
                  <a:lnTo>
                    <a:pt x="84" y="1143"/>
                  </a:lnTo>
                  <a:lnTo>
                    <a:pt x="83" y="1143"/>
                  </a:lnTo>
                  <a:lnTo>
                    <a:pt x="83" y="1142"/>
                  </a:lnTo>
                  <a:lnTo>
                    <a:pt x="82" y="1142"/>
                  </a:lnTo>
                  <a:lnTo>
                    <a:pt x="82" y="1141"/>
                  </a:lnTo>
                  <a:lnTo>
                    <a:pt x="83" y="1141"/>
                  </a:lnTo>
                  <a:lnTo>
                    <a:pt x="86" y="1141"/>
                  </a:lnTo>
                  <a:lnTo>
                    <a:pt x="87" y="1141"/>
                  </a:lnTo>
                  <a:lnTo>
                    <a:pt x="88" y="1141"/>
                  </a:lnTo>
                  <a:lnTo>
                    <a:pt x="88" y="1142"/>
                  </a:lnTo>
                  <a:lnTo>
                    <a:pt x="89" y="1142"/>
                  </a:lnTo>
                  <a:lnTo>
                    <a:pt x="89" y="1143"/>
                  </a:lnTo>
                  <a:lnTo>
                    <a:pt x="89" y="1145"/>
                  </a:lnTo>
                  <a:close/>
                  <a:moveTo>
                    <a:pt x="79" y="1132"/>
                  </a:moveTo>
                  <a:lnTo>
                    <a:pt x="79" y="1133"/>
                  </a:lnTo>
                  <a:lnTo>
                    <a:pt x="78" y="1133"/>
                  </a:lnTo>
                  <a:lnTo>
                    <a:pt x="77" y="1133"/>
                  </a:lnTo>
                  <a:lnTo>
                    <a:pt x="77" y="1132"/>
                  </a:lnTo>
                  <a:lnTo>
                    <a:pt x="78" y="1132"/>
                  </a:lnTo>
                  <a:lnTo>
                    <a:pt x="78" y="1131"/>
                  </a:lnTo>
                  <a:lnTo>
                    <a:pt x="79" y="1132"/>
                  </a:lnTo>
                  <a:close/>
                  <a:moveTo>
                    <a:pt x="130" y="1145"/>
                  </a:moveTo>
                  <a:lnTo>
                    <a:pt x="131" y="1144"/>
                  </a:lnTo>
                  <a:lnTo>
                    <a:pt x="131" y="1143"/>
                  </a:lnTo>
                  <a:lnTo>
                    <a:pt x="131" y="1142"/>
                  </a:lnTo>
                  <a:lnTo>
                    <a:pt x="132" y="1142"/>
                  </a:lnTo>
                  <a:lnTo>
                    <a:pt x="132" y="1144"/>
                  </a:lnTo>
                  <a:lnTo>
                    <a:pt x="132" y="1145"/>
                  </a:lnTo>
                  <a:lnTo>
                    <a:pt x="132" y="1147"/>
                  </a:lnTo>
                  <a:lnTo>
                    <a:pt x="132" y="1148"/>
                  </a:lnTo>
                  <a:lnTo>
                    <a:pt x="132" y="1149"/>
                  </a:lnTo>
                  <a:lnTo>
                    <a:pt x="131" y="1149"/>
                  </a:lnTo>
                  <a:lnTo>
                    <a:pt x="130" y="1149"/>
                  </a:lnTo>
                  <a:lnTo>
                    <a:pt x="130" y="1150"/>
                  </a:lnTo>
                  <a:lnTo>
                    <a:pt x="129" y="1150"/>
                  </a:lnTo>
                  <a:lnTo>
                    <a:pt x="129" y="1149"/>
                  </a:lnTo>
                  <a:lnTo>
                    <a:pt x="129" y="1148"/>
                  </a:lnTo>
                  <a:lnTo>
                    <a:pt x="130" y="1148"/>
                  </a:lnTo>
                  <a:lnTo>
                    <a:pt x="129" y="1148"/>
                  </a:lnTo>
                  <a:lnTo>
                    <a:pt x="129" y="1147"/>
                  </a:lnTo>
                  <a:lnTo>
                    <a:pt x="129" y="1145"/>
                  </a:lnTo>
                  <a:lnTo>
                    <a:pt x="130" y="1145"/>
                  </a:lnTo>
                  <a:close/>
                  <a:moveTo>
                    <a:pt x="124" y="1148"/>
                  </a:moveTo>
                  <a:lnTo>
                    <a:pt x="124" y="1147"/>
                  </a:lnTo>
                  <a:lnTo>
                    <a:pt x="124" y="1145"/>
                  </a:lnTo>
                  <a:lnTo>
                    <a:pt x="124" y="1144"/>
                  </a:lnTo>
                  <a:lnTo>
                    <a:pt x="123" y="1143"/>
                  </a:lnTo>
                  <a:lnTo>
                    <a:pt x="123" y="1142"/>
                  </a:lnTo>
                  <a:lnTo>
                    <a:pt x="123" y="1141"/>
                  </a:lnTo>
                  <a:lnTo>
                    <a:pt x="123" y="1140"/>
                  </a:lnTo>
                  <a:lnTo>
                    <a:pt x="124" y="1139"/>
                  </a:lnTo>
                  <a:lnTo>
                    <a:pt x="124" y="1138"/>
                  </a:lnTo>
                  <a:lnTo>
                    <a:pt x="125" y="1138"/>
                  </a:lnTo>
                  <a:lnTo>
                    <a:pt x="126" y="1138"/>
                  </a:lnTo>
                  <a:lnTo>
                    <a:pt x="126" y="1139"/>
                  </a:lnTo>
                  <a:lnTo>
                    <a:pt x="126" y="1140"/>
                  </a:lnTo>
                  <a:lnTo>
                    <a:pt x="127" y="1141"/>
                  </a:lnTo>
                  <a:lnTo>
                    <a:pt x="127" y="1142"/>
                  </a:lnTo>
                  <a:lnTo>
                    <a:pt x="126" y="1143"/>
                  </a:lnTo>
                  <a:lnTo>
                    <a:pt x="126" y="1144"/>
                  </a:lnTo>
                  <a:lnTo>
                    <a:pt x="125" y="1144"/>
                  </a:lnTo>
                  <a:lnTo>
                    <a:pt x="125" y="1145"/>
                  </a:lnTo>
                  <a:lnTo>
                    <a:pt x="125" y="1147"/>
                  </a:lnTo>
                  <a:lnTo>
                    <a:pt x="125" y="1148"/>
                  </a:lnTo>
                  <a:lnTo>
                    <a:pt x="125" y="1149"/>
                  </a:lnTo>
                  <a:lnTo>
                    <a:pt x="124" y="1149"/>
                  </a:lnTo>
                  <a:lnTo>
                    <a:pt x="124" y="1148"/>
                  </a:lnTo>
                  <a:close/>
                  <a:moveTo>
                    <a:pt x="133" y="1144"/>
                  </a:moveTo>
                  <a:lnTo>
                    <a:pt x="132" y="1143"/>
                  </a:lnTo>
                  <a:lnTo>
                    <a:pt x="132" y="1142"/>
                  </a:lnTo>
                  <a:lnTo>
                    <a:pt x="132" y="1141"/>
                  </a:lnTo>
                  <a:lnTo>
                    <a:pt x="133" y="1141"/>
                  </a:lnTo>
                  <a:lnTo>
                    <a:pt x="134" y="1140"/>
                  </a:lnTo>
                  <a:lnTo>
                    <a:pt x="134" y="1141"/>
                  </a:lnTo>
                  <a:lnTo>
                    <a:pt x="135" y="1142"/>
                  </a:lnTo>
                  <a:lnTo>
                    <a:pt x="135" y="1143"/>
                  </a:lnTo>
                  <a:lnTo>
                    <a:pt x="135" y="1144"/>
                  </a:lnTo>
                  <a:lnTo>
                    <a:pt x="136" y="1145"/>
                  </a:lnTo>
                  <a:lnTo>
                    <a:pt x="136" y="1147"/>
                  </a:lnTo>
                  <a:lnTo>
                    <a:pt x="135" y="1147"/>
                  </a:lnTo>
                  <a:lnTo>
                    <a:pt x="134" y="1148"/>
                  </a:lnTo>
                  <a:lnTo>
                    <a:pt x="133" y="1148"/>
                  </a:lnTo>
                  <a:lnTo>
                    <a:pt x="133" y="1147"/>
                  </a:lnTo>
                  <a:lnTo>
                    <a:pt x="133" y="1145"/>
                  </a:lnTo>
                  <a:lnTo>
                    <a:pt x="134" y="1145"/>
                  </a:lnTo>
                  <a:lnTo>
                    <a:pt x="134" y="1144"/>
                  </a:lnTo>
                  <a:lnTo>
                    <a:pt x="133" y="1144"/>
                  </a:lnTo>
                  <a:close/>
                  <a:moveTo>
                    <a:pt x="135" y="1143"/>
                  </a:moveTo>
                  <a:lnTo>
                    <a:pt x="136" y="1142"/>
                  </a:lnTo>
                  <a:lnTo>
                    <a:pt x="138" y="1142"/>
                  </a:lnTo>
                  <a:lnTo>
                    <a:pt x="138" y="1141"/>
                  </a:lnTo>
                  <a:lnTo>
                    <a:pt x="139" y="1142"/>
                  </a:lnTo>
                  <a:lnTo>
                    <a:pt x="139" y="1143"/>
                  </a:lnTo>
                  <a:lnTo>
                    <a:pt x="139" y="1145"/>
                  </a:lnTo>
                  <a:lnTo>
                    <a:pt x="138" y="1147"/>
                  </a:lnTo>
                  <a:lnTo>
                    <a:pt x="136" y="1147"/>
                  </a:lnTo>
                  <a:lnTo>
                    <a:pt x="136" y="1145"/>
                  </a:lnTo>
                  <a:lnTo>
                    <a:pt x="136" y="1144"/>
                  </a:lnTo>
                  <a:lnTo>
                    <a:pt x="138" y="1143"/>
                  </a:lnTo>
                  <a:lnTo>
                    <a:pt x="139" y="1143"/>
                  </a:lnTo>
                  <a:lnTo>
                    <a:pt x="139" y="1142"/>
                  </a:lnTo>
                  <a:lnTo>
                    <a:pt x="138" y="1142"/>
                  </a:lnTo>
                  <a:lnTo>
                    <a:pt x="138" y="1143"/>
                  </a:lnTo>
                  <a:lnTo>
                    <a:pt x="136" y="1144"/>
                  </a:lnTo>
                  <a:lnTo>
                    <a:pt x="135" y="1143"/>
                  </a:lnTo>
                  <a:close/>
                  <a:moveTo>
                    <a:pt x="125" y="1138"/>
                  </a:moveTo>
                  <a:lnTo>
                    <a:pt x="124" y="1138"/>
                  </a:lnTo>
                  <a:lnTo>
                    <a:pt x="124" y="1136"/>
                  </a:lnTo>
                  <a:lnTo>
                    <a:pt x="123" y="1136"/>
                  </a:lnTo>
                  <a:lnTo>
                    <a:pt x="124" y="1135"/>
                  </a:lnTo>
                  <a:lnTo>
                    <a:pt x="125" y="1135"/>
                  </a:lnTo>
                  <a:lnTo>
                    <a:pt x="126" y="1135"/>
                  </a:lnTo>
                  <a:lnTo>
                    <a:pt x="126" y="1134"/>
                  </a:lnTo>
                  <a:lnTo>
                    <a:pt x="126" y="1133"/>
                  </a:lnTo>
                  <a:lnTo>
                    <a:pt x="127" y="1133"/>
                  </a:lnTo>
                  <a:lnTo>
                    <a:pt x="129" y="1134"/>
                  </a:lnTo>
                  <a:lnTo>
                    <a:pt x="129" y="1135"/>
                  </a:lnTo>
                  <a:lnTo>
                    <a:pt x="130" y="1135"/>
                  </a:lnTo>
                  <a:lnTo>
                    <a:pt x="130" y="1136"/>
                  </a:lnTo>
                  <a:lnTo>
                    <a:pt x="130" y="1138"/>
                  </a:lnTo>
                  <a:lnTo>
                    <a:pt x="130" y="1139"/>
                  </a:lnTo>
                  <a:lnTo>
                    <a:pt x="130" y="1141"/>
                  </a:lnTo>
                  <a:lnTo>
                    <a:pt x="130" y="1142"/>
                  </a:lnTo>
                  <a:lnTo>
                    <a:pt x="130" y="1143"/>
                  </a:lnTo>
                  <a:lnTo>
                    <a:pt x="129" y="1142"/>
                  </a:lnTo>
                  <a:lnTo>
                    <a:pt x="129" y="1144"/>
                  </a:lnTo>
                  <a:lnTo>
                    <a:pt x="127" y="1144"/>
                  </a:lnTo>
                  <a:lnTo>
                    <a:pt x="126" y="1144"/>
                  </a:lnTo>
                  <a:lnTo>
                    <a:pt x="127" y="1143"/>
                  </a:lnTo>
                  <a:lnTo>
                    <a:pt x="127" y="1142"/>
                  </a:lnTo>
                  <a:lnTo>
                    <a:pt x="129" y="1142"/>
                  </a:lnTo>
                  <a:lnTo>
                    <a:pt x="129" y="1141"/>
                  </a:lnTo>
                  <a:lnTo>
                    <a:pt x="127" y="1140"/>
                  </a:lnTo>
                  <a:lnTo>
                    <a:pt x="127" y="1138"/>
                  </a:lnTo>
                  <a:lnTo>
                    <a:pt x="126" y="1138"/>
                  </a:lnTo>
                  <a:lnTo>
                    <a:pt x="126" y="1136"/>
                  </a:lnTo>
                  <a:lnTo>
                    <a:pt x="125" y="1136"/>
                  </a:lnTo>
                  <a:lnTo>
                    <a:pt x="125" y="1138"/>
                  </a:lnTo>
                  <a:close/>
                  <a:moveTo>
                    <a:pt x="122" y="1132"/>
                  </a:moveTo>
                  <a:lnTo>
                    <a:pt x="120" y="1132"/>
                  </a:lnTo>
                  <a:lnTo>
                    <a:pt x="116" y="1131"/>
                  </a:lnTo>
                  <a:lnTo>
                    <a:pt x="116" y="1130"/>
                  </a:lnTo>
                  <a:lnTo>
                    <a:pt x="117" y="1130"/>
                  </a:lnTo>
                  <a:lnTo>
                    <a:pt x="118" y="1131"/>
                  </a:lnTo>
                  <a:lnTo>
                    <a:pt x="120" y="1131"/>
                  </a:lnTo>
                  <a:lnTo>
                    <a:pt x="121" y="1131"/>
                  </a:lnTo>
                  <a:lnTo>
                    <a:pt x="122" y="1131"/>
                  </a:lnTo>
                  <a:lnTo>
                    <a:pt x="123" y="1131"/>
                  </a:lnTo>
                  <a:lnTo>
                    <a:pt x="122" y="1132"/>
                  </a:lnTo>
                  <a:close/>
                  <a:moveTo>
                    <a:pt x="126" y="1131"/>
                  </a:moveTo>
                  <a:lnTo>
                    <a:pt x="126" y="1132"/>
                  </a:lnTo>
                  <a:lnTo>
                    <a:pt x="126" y="1133"/>
                  </a:lnTo>
                  <a:lnTo>
                    <a:pt x="125" y="1133"/>
                  </a:lnTo>
                  <a:lnTo>
                    <a:pt x="125" y="1134"/>
                  </a:lnTo>
                  <a:lnTo>
                    <a:pt x="124" y="1134"/>
                  </a:lnTo>
                  <a:lnTo>
                    <a:pt x="123" y="1134"/>
                  </a:lnTo>
                  <a:lnTo>
                    <a:pt x="122" y="1134"/>
                  </a:lnTo>
                  <a:lnTo>
                    <a:pt x="122" y="1133"/>
                  </a:lnTo>
                  <a:lnTo>
                    <a:pt x="121" y="1133"/>
                  </a:lnTo>
                  <a:lnTo>
                    <a:pt x="122" y="1133"/>
                  </a:lnTo>
                  <a:lnTo>
                    <a:pt x="122" y="1132"/>
                  </a:lnTo>
                  <a:lnTo>
                    <a:pt x="123" y="1132"/>
                  </a:lnTo>
                  <a:lnTo>
                    <a:pt x="125" y="1132"/>
                  </a:lnTo>
                  <a:lnTo>
                    <a:pt x="125" y="1131"/>
                  </a:lnTo>
                  <a:lnTo>
                    <a:pt x="126" y="1131"/>
                  </a:lnTo>
                  <a:close/>
                  <a:moveTo>
                    <a:pt x="117" y="1130"/>
                  </a:moveTo>
                  <a:lnTo>
                    <a:pt x="116" y="1130"/>
                  </a:lnTo>
                  <a:lnTo>
                    <a:pt x="115" y="1130"/>
                  </a:lnTo>
                  <a:lnTo>
                    <a:pt x="114" y="1128"/>
                  </a:lnTo>
                  <a:lnTo>
                    <a:pt x="113" y="1128"/>
                  </a:lnTo>
                  <a:lnTo>
                    <a:pt x="113" y="1127"/>
                  </a:lnTo>
                  <a:lnTo>
                    <a:pt x="114" y="1127"/>
                  </a:lnTo>
                  <a:lnTo>
                    <a:pt x="115" y="1127"/>
                  </a:lnTo>
                  <a:lnTo>
                    <a:pt x="116" y="1127"/>
                  </a:lnTo>
                  <a:lnTo>
                    <a:pt x="117" y="1128"/>
                  </a:lnTo>
                  <a:lnTo>
                    <a:pt x="117" y="1130"/>
                  </a:lnTo>
                  <a:close/>
                  <a:moveTo>
                    <a:pt x="101" y="1118"/>
                  </a:moveTo>
                  <a:lnTo>
                    <a:pt x="100" y="1118"/>
                  </a:lnTo>
                  <a:lnTo>
                    <a:pt x="99" y="1118"/>
                  </a:lnTo>
                  <a:lnTo>
                    <a:pt x="99" y="1117"/>
                  </a:lnTo>
                  <a:lnTo>
                    <a:pt x="99" y="1116"/>
                  </a:lnTo>
                  <a:lnTo>
                    <a:pt x="99" y="1117"/>
                  </a:lnTo>
                  <a:lnTo>
                    <a:pt x="100" y="1117"/>
                  </a:lnTo>
                  <a:lnTo>
                    <a:pt x="101" y="1117"/>
                  </a:lnTo>
                  <a:lnTo>
                    <a:pt x="101" y="1118"/>
                  </a:lnTo>
                  <a:close/>
                  <a:moveTo>
                    <a:pt x="106" y="1118"/>
                  </a:moveTo>
                  <a:lnTo>
                    <a:pt x="107" y="1118"/>
                  </a:lnTo>
                  <a:lnTo>
                    <a:pt x="107" y="1119"/>
                  </a:lnTo>
                  <a:lnTo>
                    <a:pt x="108" y="1121"/>
                  </a:lnTo>
                  <a:lnTo>
                    <a:pt x="108" y="1122"/>
                  </a:lnTo>
                  <a:lnTo>
                    <a:pt x="107" y="1121"/>
                  </a:lnTo>
                  <a:lnTo>
                    <a:pt x="106" y="1122"/>
                  </a:lnTo>
                  <a:lnTo>
                    <a:pt x="104" y="1121"/>
                  </a:lnTo>
                  <a:lnTo>
                    <a:pt x="103" y="1121"/>
                  </a:lnTo>
                  <a:lnTo>
                    <a:pt x="99" y="1119"/>
                  </a:lnTo>
                  <a:lnTo>
                    <a:pt x="100" y="1118"/>
                  </a:lnTo>
                  <a:lnTo>
                    <a:pt x="105" y="1119"/>
                  </a:lnTo>
                  <a:lnTo>
                    <a:pt x="106" y="1119"/>
                  </a:lnTo>
                  <a:lnTo>
                    <a:pt x="106" y="1118"/>
                  </a:lnTo>
                  <a:close/>
                  <a:moveTo>
                    <a:pt x="105" y="1117"/>
                  </a:moveTo>
                  <a:lnTo>
                    <a:pt x="106" y="1117"/>
                  </a:lnTo>
                  <a:lnTo>
                    <a:pt x="106" y="1118"/>
                  </a:lnTo>
                  <a:lnTo>
                    <a:pt x="104" y="1118"/>
                  </a:lnTo>
                  <a:lnTo>
                    <a:pt x="103" y="1118"/>
                  </a:lnTo>
                  <a:lnTo>
                    <a:pt x="101" y="1117"/>
                  </a:lnTo>
                  <a:lnTo>
                    <a:pt x="104" y="1117"/>
                  </a:lnTo>
                  <a:lnTo>
                    <a:pt x="105" y="1117"/>
                  </a:lnTo>
                  <a:close/>
                  <a:moveTo>
                    <a:pt x="96" y="1113"/>
                  </a:moveTo>
                  <a:lnTo>
                    <a:pt x="96" y="1114"/>
                  </a:lnTo>
                  <a:lnTo>
                    <a:pt x="95" y="1114"/>
                  </a:lnTo>
                  <a:lnTo>
                    <a:pt x="92" y="1113"/>
                  </a:lnTo>
                  <a:lnTo>
                    <a:pt x="91" y="1111"/>
                  </a:lnTo>
                  <a:lnTo>
                    <a:pt x="90" y="1111"/>
                  </a:lnTo>
                  <a:lnTo>
                    <a:pt x="89" y="1111"/>
                  </a:lnTo>
                  <a:lnTo>
                    <a:pt x="89" y="1110"/>
                  </a:lnTo>
                  <a:lnTo>
                    <a:pt x="90" y="1110"/>
                  </a:lnTo>
                  <a:lnTo>
                    <a:pt x="91" y="1110"/>
                  </a:lnTo>
                  <a:lnTo>
                    <a:pt x="91" y="1111"/>
                  </a:lnTo>
                  <a:lnTo>
                    <a:pt x="93" y="1111"/>
                  </a:lnTo>
                  <a:lnTo>
                    <a:pt x="95" y="1113"/>
                  </a:lnTo>
                  <a:lnTo>
                    <a:pt x="96" y="1113"/>
                  </a:lnTo>
                  <a:close/>
                  <a:moveTo>
                    <a:pt x="101" y="1114"/>
                  </a:moveTo>
                  <a:lnTo>
                    <a:pt x="103" y="1114"/>
                  </a:lnTo>
                  <a:lnTo>
                    <a:pt x="104" y="1113"/>
                  </a:lnTo>
                  <a:lnTo>
                    <a:pt x="105" y="1113"/>
                  </a:lnTo>
                  <a:lnTo>
                    <a:pt x="107" y="1111"/>
                  </a:lnTo>
                  <a:lnTo>
                    <a:pt x="108" y="1111"/>
                  </a:lnTo>
                  <a:lnTo>
                    <a:pt x="109" y="1111"/>
                  </a:lnTo>
                  <a:lnTo>
                    <a:pt x="110" y="1111"/>
                  </a:lnTo>
                  <a:lnTo>
                    <a:pt x="112" y="1111"/>
                  </a:lnTo>
                  <a:lnTo>
                    <a:pt x="112" y="1113"/>
                  </a:lnTo>
                  <a:lnTo>
                    <a:pt x="112" y="1114"/>
                  </a:lnTo>
                  <a:lnTo>
                    <a:pt x="112" y="1115"/>
                  </a:lnTo>
                  <a:lnTo>
                    <a:pt x="110" y="1115"/>
                  </a:lnTo>
                  <a:lnTo>
                    <a:pt x="109" y="1115"/>
                  </a:lnTo>
                  <a:lnTo>
                    <a:pt x="109" y="1116"/>
                  </a:lnTo>
                  <a:lnTo>
                    <a:pt x="108" y="1117"/>
                  </a:lnTo>
                  <a:lnTo>
                    <a:pt x="107" y="1117"/>
                  </a:lnTo>
                  <a:lnTo>
                    <a:pt x="105" y="1116"/>
                  </a:lnTo>
                  <a:lnTo>
                    <a:pt x="104" y="1116"/>
                  </a:lnTo>
                  <a:lnTo>
                    <a:pt x="103" y="1115"/>
                  </a:lnTo>
                  <a:lnTo>
                    <a:pt x="101" y="1115"/>
                  </a:lnTo>
                  <a:lnTo>
                    <a:pt x="101" y="1114"/>
                  </a:lnTo>
                  <a:close/>
                  <a:moveTo>
                    <a:pt x="99" y="1109"/>
                  </a:moveTo>
                  <a:lnTo>
                    <a:pt x="98" y="1109"/>
                  </a:lnTo>
                  <a:lnTo>
                    <a:pt x="97" y="1108"/>
                  </a:lnTo>
                  <a:lnTo>
                    <a:pt x="97" y="1107"/>
                  </a:lnTo>
                  <a:lnTo>
                    <a:pt x="97" y="1106"/>
                  </a:lnTo>
                  <a:lnTo>
                    <a:pt x="98" y="1106"/>
                  </a:lnTo>
                  <a:lnTo>
                    <a:pt x="99" y="1107"/>
                  </a:lnTo>
                  <a:lnTo>
                    <a:pt x="99" y="1108"/>
                  </a:lnTo>
                  <a:lnTo>
                    <a:pt x="99" y="1107"/>
                  </a:lnTo>
                  <a:lnTo>
                    <a:pt x="100" y="1107"/>
                  </a:lnTo>
                  <a:lnTo>
                    <a:pt x="101" y="1108"/>
                  </a:lnTo>
                  <a:lnTo>
                    <a:pt x="103" y="1108"/>
                  </a:lnTo>
                  <a:lnTo>
                    <a:pt x="104" y="1108"/>
                  </a:lnTo>
                  <a:lnTo>
                    <a:pt x="104" y="1109"/>
                  </a:lnTo>
                  <a:lnTo>
                    <a:pt x="104" y="1110"/>
                  </a:lnTo>
                  <a:lnTo>
                    <a:pt x="104" y="1109"/>
                  </a:lnTo>
                  <a:lnTo>
                    <a:pt x="103" y="1109"/>
                  </a:lnTo>
                  <a:lnTo>
                    <a:pt x="101" y="1109"/>
                  </a:lnTo>
                  <a:lnTo>
                    <a:pt x="99" y="1109"/>
                  </a:lnTo>
                  <a:close/>
                  <a:moveTo>
                    <a:pt x="149" y="1217"/>
                  </a:moveTo>
                  <a:lnTo>
                    <a:pt x="150" y="1217"/>
                  </a:lnTo>
                  <a:lnTo>
                    <a:pt x="150" y="1218"/>
                  </a:lnTo>
                  <a:lnTo>
                    <a:pt x="149" y="1219"/>
                  </a:lnTo>
                  <a:lnTo>
                    <a:pt x="148" y="1219"/>
                  </a:lnTo>
                  <a:lnTo>
                    <a:pt x="147" y="1218"/>
                  </a:lnTo>
                  <a:lnTo>
                    <a:pt x="146" y="1218"/>
                  </a:lnTo>
                  <a:lnTo>
                    <a:pt x="144" y="1219"/>
                  </a:lnTo>
                  <a:lnTo>
                    <a:pt x="143" y="1219"/>
                  </a:lnTo>
                  <a:lnTo>
                    <a:pt x="143" y="1220"/>
                  </a:lnTo>
                  <a:lnTo>
                    <a:pt x="142" y="1220"/>
                  </a:lnTo>
                  <a:lnTo>
                    <a:pt x="142" y="1222"/>
                  </a:lnTo>
                  <a:lnTo>
                    <a:pt x="141" y="1222"/>
                  </a:lnTo>
                  <a:lnTo>
                    <a:pt x="141" y="1220"/>
                  </a:lnTo>
                  <a:lnTo>
                    <a:pt x="140" y="1220"/>
                  </a:lnTo>
                  <a:lnTo>
                    <a:pt x="139" y="1219"/>
                  </a:lnTo>
                  <a:lnTo>
                    <a:pt x="138" y="1219"/>
                  </a:lnTo>
                  <a:lnTo>
                    <a:pt x="138" y="1218"/>
                  </a:lnTo>
                  <a:lnTo>
                    <a:pt x="135" y="1218"/>
                  </a:lnTo>
                  <a:lnTo>
                    <a:pt x="134" y="1217"/>
                  </a:lnTo>
                  <a:lnTo>
                    <a:pt x="130" y="1213"/>
                  </a:lnTo>
                  <a:lnTo>
                    <a:pt x="125" y="1208"/>
                  </a:lnTo>
                  <a:lnTo>
                    <a:pt x="124" y="1208"/>
                  </a:lnTo>
                  <a:lnTo>
                    <a:pt x="124" y="1207"/>
                  </a:lnTo>
                  <a:lnTo>
                    <a:pt x="125" y="1207"/>
                  </a:lnTo>
                  <a:lnTo>
                    <a:pt x="125" y="1206"/>
                  </a:lnTo>
                  <a:lnTo>
                    <a:pt x="124" y="1206"/>
                  </a:lnTo>
                  <a:lnTo>
                    <a:pt x="123" y="1206"/>
                  </a:lnTo>
                  <a:lnTo>
                    <a:pt x="123" y="1207"/>
                  </a:lnTo>
                  <a:lnTo>
                    <a:pt x="122" y="1206"/>
                  </a:lnTo>
                  <a:lnTo>
                    <a:pt x="120" y="1203"/>
                  </a:lnTo>
                  <a:lnTo>
                    <a:pt x="118" y="1202"/>
                  </a:lnTo>
                  <a:lnTo>
                    <a:pt x="117" y="1201"/>
                  </a:lnTo>
                  <a:lnTo>
                    <a:pt x="117" y="1200"/>
                  </a:lnTo>
                  <a:lnTo>
                    <a:pt x="116" y="1200"/>
                  </a:lnTo>
                  <a:lnTo>
                    <a:pt x="112" y="1195"/>
                  </a:lnTo>
                  <a:lnTo>
                    <a:pt x="110" y="1194"/>
                  </a:lnTo>
                  <a:lnTo>
                    <a:pt x="110" y="1193"/>
                  </a:lnTo>
                  <a:lnTo>
                    <a:pt x="110" y="1192"/>
                  </a:lnTo>
                  <a:lnTo>
                    <a:pt x="109" y="1192"/>
                  </a:lnTo>
                  <a:lnTo>
                    <a:pt x="110" y="1191"/>
                  </a:lnTo>
                  <a:lnTo>
                    <a:pt x="112" y="1191"/>
                  </a:lnTo>
                  <a:lnTo>
                    <a:pt x="113" y="1191"/>
                  </a:lnTo>
                  <a:lnTo>
                    <a:pt x="113" y="1190"/>
                  </a:lnTo>
                  <a:lnTo>
                    <a:pt x="114" y="1190"/>
                  </a:lnTo>
                  <a:lnTo>
                    <a:pt x="115" y="1190"/>
                  </a:lnTo>
                  <a:lnTo>
                    <a:pt x="115" y="1189"/>
                  </a:lnTo>
                  <a:lnTo>
                    <a:pt x="116" y="1189"/>
                  </a:lnTo>
                  <a:lnTo>
                    <a:pt x="116" y="1188"/>
                  </a:lnTo>
                  <a:lnTo>
                    <a:pt x="117" y="1188"/>
                  </a:lnTo>
                  <a:lnTo>
                    <a:pt x="118" y="1188"/>
                  </a:lnTo>
                  <a:lnTo>
                    <a:pt x="120" y="1188"/>
                  </a:lnTo>
                  <a:lnTo>
                    <a:pt x="121" y="1186"/>
                  </a:lnTo>
                  <a:lnTo>
                    <a:pt x="122" y="1185"/>
                  </a:lnTo>
                  <a:lnTo>
                    <a:pt x="122" y="1184"/>
                  </a:lnTo>
                  <a:lnTo>
                    <a:pt x="123" y="1183"/>
                  </a:lnTo>
                  <a:lnTo>
                    <a:pt x="123" y="1182"/>
                  </a:lnTo>
                  <a:lnTo>
                    <a:pt x="123" y="1181"/>
                  </a:lnTo>
                  <a:lnTo>
                    <a:pt x="124" y="1178"/>
                  </a:lnTo>
                  <a:lnTo>
                    <a:pt x="123" y="1178"/>
                  </a:lnTo>
                  <a:lnTo>
                    <a:pt x="123" y="1180"/>
                  </a:lnTo>
                  <a:lnTo>
                    <a:pt x="123" y="1181"/>
                  </a:lnTo>
                  <a:lnTo>
                    <a:pt x="122" y="1183"/>
                  </a:lnTo>
                  <a:lnTo>
                    <a:pt x="122" y="1184"/>
                  </a:lnTo>
                  <a:lnTo>
                    <a:pt x="121" y="1184"/>
                  </a:lnTo>
                  <a:lnTo>
                    <a:pt x="120" y="1186"/>
                  </a:lnTo>
                  <a:lnTo>
                    <a:pt x="118" y="1186"/>
                  </a:lnTo>
                  <a:lnTo>
                    <a:pt x="117" y="1186"/>
                  </a:lnTo>
                  <a:lnTo>
                    <a:pt x="116" y="1186"/>
                  </a:lnTo>
                  <a:lnTo>
                    <a:pt x="115" y="1186"/>
                  </a:lnTo>
                  <a:lnTo>
                    <a:pt x="114" y="1186"/>
                  </a:lnTo>
                  <a:lnTo>
                    <a:pt x="114" y="1185"/>
                  </a:lnTo>
                  <a:lnTo>
                    <a:pt x="113" y="1185"/>
                  </a:lnTo>
                  <a:lnTo>
                    <a:pt x="112" y="1185"/>
                  </a:lnTo>
                  <a:lnTo>
                    <a:pt x="110" y="1186"/>
                  </a:lnTo>
                  <a:lnTo>
                    <a:pt x="110" y="1185"/>
                  </a:lnTo>
                  <a:lnTo>
                    <a:pt x="109" y="1185"/>
                  </a:lnTo>
                  <a:lnTo>
                    <a:pt x="108" y="1184"/>
                  </a:lnTo>
                  <a:lnTo>
                    <a:pt x="109" y="1184"/>
                  </a:lnTo>
                  <a:lnTo>
                    <a:pt x="110" y="1183"/>
                  </a:lnTo>
                  <a:lnTo>
                    <a:pt x="109" y="1183"/>
                  </a:lnTo>
                  <a:lnTo>
                    <a:pt x="109" y="1182"/>
                  </a:lnTo>
                  <a:lnTo>
                    <a:pt x="108" y="1183"/>
                  </a:lnTo>
                  <a:lnTo>
                    <a:pt x="108" y="1184"/>
                  </a:lnTo>
                  <a:lnTo>
                    <a:pt x="107" y="1184"/>
                  </a:lnTo>
                  <a:lnTo>
                    <a:pt x="106" y="1185"/>
                  </a:lnTo>
                  <a:lnTo>
                    <a:pt x="105" y="1185"/>
                  </a:lnTo>
                  <a:lnTo>
                    <a:pt x="104" y="1185"/>
                  </a:lnTo>
                  <a:lnTo>
                    <a:pt x="104" y="1184"/>
                  </a:lnTo>
                  <a:lnTo>
                    <a:pt x="103" y="1184"/>
                  </a:lnTo>
                  <a:lnTo>
                    <a:pt x="103" y="1183"/>
                  </a:lnTo>
                  <a:lnTo>
                    <a:pt x="101" y="1183"/>
                  </a:lnTo>
                  <a:lnTo>
                    <a:pt x="101" y="1182"/>
                  </a:lnTo>
                  <a:lnTo>
                    <a:pt x="101" y="1181"/>
                  </a:lnTo>
                  <a:lnTo>
                    <a:pt x="101" y="1180"/>
                  </a:lnTo>
                  <a:lnTo>
                    <a:pt x="100" y="1180"/>
                  </a:lnTo>
                  <a:lnTo>
                    <a:pt x="100" y="1178"/>
                  </a:lnTo>
                  <a:lnTo>
                    <a:pt x="98" y="1177"/>
                  </a:lnTo>
                  <a:lnTo>
                    <a:pt x="98" y="1176"/>
                  </a:lnTo>
                  <a:lnTo>
                    <a:pt x="98" y="1175"/>
                  </a:lnTo>
                  <a:lnTo>
                    <a:pt x="99" y="1176"/>
                  </a:lnTo>
                  <a:lnTo>
                    <a:pt x="99" y="1175"/>
                  </a:lnTo>
                  <a:lnTo>
                    <a:pt x="99" y="1176"/>
                  </a:lnTo>
                  <a:lnTo>
                    <a:pt x="100" y="1176"/>
                  </a:lnTo>
                  <a:lnTo>
                    <a:pt x="101" y="1176"/>
                  </a:lnTo>
                  <a:lnTo>
                    <a:pt x="103" y="1176"/>
                  </a:lnTo>
                  <a:lnTo>
                    <a:pt x="103" y="1175"/>
                  </a:lnTo>
                  <a:lnTo>
                    <a:pt x="104" y="1175"/>
                  </a:lnTo>
                  <a:lnTo>
                    <a:pt x="105" y="1175"/>
                  </a:lnTo>
                  <a:lnTo>
                    <a:pt x="105" y="1174"/>
                  </a:lnTo>
                  <a:lnTo>
                    <a:pt x="103" y="1174"/>
                  </a:lnTo>
                  <a:lnTo>
                    <a:pt x="101" y="1175"/>
                  </a:lnTo>
                  <a:lnTo>
                    <a:pt x="101" y="1174"/>
                  </a:lnTo>
                  <a:lnTo>
                    <a:pt x="101" y="1173"/>
                  </a:lnTo>
                  <a:lnTo>
                    <a:pt x="103" y="1172"/>
                  </a:lnTo>
                  <a:lnTo>
                    <a:pt x="103" y="1170"/>
                  </a:lnTo>
                  <a:lnTo>
                    <a:pt x="103" y="1172"/>
                  </a:lnTo>
                  <a:lnTo>
                    <a:pt x="101" y="1172"/>
                  </a:lnTo>
                  <a:lnTo>
                    <a:pt x="101" y="1170"/>
                  </a:lnTo>
                  <a:lnTo>
                    <a:pt x="101" y="1169"/>
                  </a:lnTo>
                  <a:lnTo>
                    <a:pt x="103" y="1169"/>
                  </a:lnTo>
                  <a:lnTo>
                    <a:pt x="103" y="1168"/>
                  </a:lnTo>
                  <a:lnTo>
                    <a:pt x="104" y="1167"/>
                  </a:lnTo>
                  <a:lnTo>
                    <a:pt x="103" y="1167"/>
                  </a:lnTo>
                  <a:lnTo>
                    <a:pt x="101" y="1168"/>
                  </a:lnTo>
                  <a:lnTo>
                    <a:pt x="101" y="1169"/>
                  </a:lnTo>
                  <a:lnTo>
                    <a:pt x="100" y="1169"/>
                  </a:lnTo>
                  <a:lnTo>
                    <a:pt x="100" y="1170"/>
                  </a:lnTo>
                  <a:lnTo>
                    <a:pt x="100" y="1169"/>
                  </a:lnTo>
                  <a:lnTo>
                    <a:pt x="99" y="1169"/>
                  </a:lnTo>
                  <a:lnTo>
                    <a:pt x="98" y="1170"/>
                  </a:lnTo>
                  <a:lnTo>
                    <a:pt x="97" y="1170"/>
                  </a:lnTo>
                  <a:lnTo>
                    <a:pt x="97" y="1169"/>
                  </a:lnTo>
                  <a:lnTo>
                    <a:pt x="97" y="1168"/>
                  </a:lnTo>
                  <a:lnTo>
                    <a:pt x="98" y="1168"/>
                  </a:lnTo>
                  <a:lnTo>
                    <a:pt x="99" y="1167"/>
                  </a:lnTo>
                  <a:lnTo>
                    <a:pt x="100" y="1166"/>
                  </a:lnTo>
                  <a:lnTo>
                    <a:pt x="100" y="1165"/>
                  </a:lnTo>
                  <a:lnTo>
                    <a:pt x="101" y="1164"/>
                  </a:lnTo>
                  <a:lnTo>
                    <a:pt x="100" y="1164"/>
                  </a:lnTo>
                  <a:lnTo>
                    <a:pt x="99" y="1165"/>
                  </a:lnTo>
                  <a:lnTo>
                    <a:pt x="99" y="1166"/>
                  </a:lnTo>
                  <a:lnTo>
                    <a:pt x="98" y="1166"/>
                  </a:lnTo>
                  <a:lnTo>
                    <a:pt x="98" y="1167"/>
                  </a:lnTo>
                  <a:lnTo>
                    <a:pt x="97" y="1167"/>
                  </a:lnTo>
                  <a:lnTo>
                    <a:pt x="97" y="1166"/>
                  </a:lnTo>
                  <a:lnTo>
                    <a:pt x="97" y="1164"/>
                  </a:lnTo>
                  <a:lnTo>
                    <a:pt x="98" y="1163"/>
                  </a:lnTo>
                  <a:lnTo>
                    <a:pt x="96" y="1163"/>
                  </a:lnTo>
                  <a:lnTo>
                    <a:pt x="95" y="1163"/>
                  </a:lnTo>
                  <a:lnTo>
                    <a:pt x="93" y="1163"/>
                  </a:lnTo>
                  <a:lnTo>
                    <a:pt x="93" y="1161"/>
                  </a:lnTo>
                  <a:lnTo>
                    <a:pt x="93" y="1160"/>
                  </a:lnTo>
                  <a:lnTo>
                    <a:pt x="93" y="1161"/>
                  </a:lnTo>
                  <a:lnTo>
                    <a:pt x="92" y="1163"/>
                  </a:lnTo>
                  <a:lnTo>
                    <a:pt x="91" y="1163"/>
                  </a:lnTo>
                  <a:lnTo>
                    <a:pt x="91" y="1164"/>
                  </a:lnTo>
                  <a:lnTo>
                    <a:pt x="91" y="1163"/>
                  </a:lnTo>
                  <a:lnTo>
                    <a:pt x="91" y="1161"/>
                  </a:lnTo>
                  <a:lnTo>
                    <a:pt x="90" y="1161"/>
                  </a:lnTo>
                  <a:lnTo>
                    <a:pt x="90" y="1160"/>
                  </a:lnTo>
                  <a:lnTo>
                    <a:pt x="90" y="1159"/>
                  </a:lnTo>
                  <a:lnTo>
                    <a:pt x="90" y="1158"/>
                  </a:lnTo>
                  <a:lnTo>
                    <a:pt x="89" y="1158"/>
                  </a:lnTo>
                  <a:lnTo>
                    <a:pt x="88" y="1159"/>
                  </a:lnTo>
                  <a:lnTo>
                    <a:pt x="88" y="1160"/>
                  </a:lnTo>
                  <a:lnTo>
                    <a:pt x="87" y="1161"/>
                  </a:lnTo>
                  <a:lnTo>
                    <a:pt x="87" y="1160"/>
                  </a:lnTo>
                  <a:lnTo>
                    <a:pt x="86" y="1160"/>
                  </a:lnTo>
                  <a:lnTo>
                    <a:pt x="86" y="1159"/>
                  </a:lnTo>
                  <a:lnTo>
                    <a:pt x="87" y="1158"/>
                  </a:lnTo>
                  <a:lnTo>
                    <a:pt x="87" y="1157"/>
                  </a:lnTo>
                  <a:lnTo>
                    <a:pt x="87" y="1156"/>
                  </a:lnTo>
                  <a:lnTo>
                    <a:pt x="88" y="1156"/>
                  </a:lnTo>
                  <a:lnTo>
                    <a:pt x="88" y="1155"/>
                  </a:lnTo>
                  <a:lnTo>
                    <a:pt x="88" y="1153"/>
                  </a:lnTo>
                  <a:lnTo>
                    <a:pt x="89" y="1152"/>
                  </a:lnTo>
                  <a:lnTo>
                    <a:pt x="90" y="1152"/>
                  </a:lnTo>
                  <a:lnTo>
                    <a:pt x="91" y="1152"/>
                  </a:lnTo>
                  <a:lnTo>
                    <a:pt x="92" y="1152"/>
                  </a:lnTo>
                  <a:lnTo>
                    <a:pt x="93" y="1153"/>
                  </a:lnTo>
                  <a:lnTo>
                    <a:pt x="97" y="1153"/>
                  </a:lnTo>
                  <a:lnTo>
                    <a:pt x="98" y="1153"/>
                  </a:lnTo>
                  <a:lnTo>
                    <a:pt x="99" y="1155"/>
                  </a:lnTo>
                  <a:lnTo>
                    <a:pt x="100" y="1155"/>
                  </a:lnTo>
                  <a:lnTo>
                    <a:pt x="100" y="1153"/>
                  </a:lnTo>
                  <a:lnTo>
                    <a:pt x="99" y="1153"/>
                  </a:lnTo>
                  <a:lnTo>
                    <a:pt x="98" y="1152"/>
                  </a:lnTo>
                  <a:lnTo>
                    <a:pt x="96" y="1152"/>
                  </a:lnTo>
                  <a:lnTo>
                    <a:pt x="95" y="1152"/>
                  </a:lnTo>
                  <a:lnTo>
                    <a:pt x="92" y="1151"/>
                  </a:lnTo>
                  <a:lnTo>
                    <a:pt x="91" y="1150"/>
                  </a:lnTo>
                  <a:lnTo>
                    <a:pt x="91" y="1149"/>
                  </a:lnTo>
                  <a:lnTo>
                    <a:pt x="93" y="1148"/>
                  </a:lnTo>
                  <a:lnTo>
                    <a:pt x="95" y="1148"/>
                  </a:lnTo>
                  <a:lnTo>
                    <a:pt x="93" y="1147"/>
                  </a:lnTo>
                  <a:lnTo>
                    <a:pt x="92" y="1147"/>
                  </a:lnTo>
                  <a:lnTo>
                    <a:pt x="92" y="1148"/>
                  </a:lnTo>
                  <a:lnTo>
                    <a:pt x="92" y="1149"/>
                  </a:lnTo>
                  <a:lnTo>
                    <a:pt x="91" y="1149"/>
                  </a:lnTo>
                  <a:lnTo>
                    <a:pt x="90" y="1149"/>
                  </a:lnTo>
                  <a:lnTo>
                    <a:pt x="89" y="1148"/>
                  </a:lnTo>
                  <a:lnTo>
                    <a:pt x="90" y="1144"/>
                  </a:lnTo>
                  <a:lnTo>
                    <a:pt x="90" y="1143"/>
                  </a:lnTo>
                  <a:lnTo>
                    <a:pt x="90" y="1142"/>
                  </a:lnTo>
                  <a:lnTo>
                    <a:pt x="90" y="1141"/>
                  </a:lnTo>
                  <a:lnTo>
                    <a:pt x="89" y="1141"/>
                  </a:lnTo>
                  <a:lnTo>
                    <a:pt x="89" y="1142"/>
                  </a:lnTo>
                  <a:lnTo>
                    <a:pt x="89" y="1141"/>
                  </a:lnTo>
                  <a:lnTo>
                    <a:pt x="88" y="1141"/>
                  </a:lnTo>
                  <a:lnTo>
                    <a:pt x="88" y="1140"/>
                  </a:lnTo>
                  <a:lnTo>
                    <a:pt x="88" y="1139"/>
                  </a:lnTo>
                  <a:lnTo>
                    <a:pt x="88" y="1138"/>
                  </a:lnTo>
                  <a:lnTo>
                    <a:pt x="87" y="1138"/>
                  </a:lnTo>
                  <a:lnTo>
                    <a:pt x="88" y="1139"/>
                  </a:lnTo>
                  <a:lnTo>
                    <a:pt x="87" y="1140"/>
                  </a:lnTo>
                  <a:lnTo>
                    <a:pt x="86" y="1140"/>
                  </a:lnTo>
                  <a:lnTo>
                    <a:pt x="84" y="1140"/>
                  </a:lnTo>
                  <a:lnTo>
                    <a:pt x="86" y="1138"/>
                  </a:lnTo>
                  <a:lnTo>
                    <a:pt x="86" y="1136"/>
                  </a:lnTo>
                  <a:lnTo>
                    <a:pt x="84" y="1138"/>
                  </a:lnTo>
                  <a:lnTo>
                    <a:pt x="84" y="1140"/>
                  </a:lnTo>
                  <a:lnTo>
                    <a:pt x="83" y="1140"/>
                  </a:lnTo>
                  <a:lnTo>
                    <a:pt x="80" y="1139"/>
                  </a:lnTo>
                  <a:lnTo>
                    <a:pt x="79" y="1139"/>
                  </a:lnTo>
                  <a:lnTo>
                    <a:pt x="78" y="1135"/>
                  </a:lnTo>
                  <a:lnTo>
                    <a:pt x="78" y="1134"/>
                  </a:lnTo>
                  <a:lnTo>
                    <a:pt x="79" y="1134"/>
                  </a:lnTo>
                  <a:lnTo>
                    <a:pt x="80" y="1133"/>
                  </a:lnTo>
                  <a:lnTo>
                    <a:pt x="80" y="1132"/>
                  </a:lnTo>
                  <a:lnTo>
                    <a:pt x="81" y="1132"/>
                  </a:lnTo>
                  <a:lnTo>
                    <a:pt x="81" y="1131"/>
                  </a:lnTo>
                  <a:lnTo>
                    <a:pt x="82" y="1131"/>
                  </a:lnTo>
                  <a:lnTo>
                    <a:pt x="83" y="1131"/>
                  </a:lnTo>
                  <a:lnTo>
                    <a:pt x="83" y="1130"/>
                  </a:lnTo>
                  <a:lnTo>
                    <a:pt x="83" y="1128"/>
                  </a:lnTo>
                  <a:lnTo>
                    <a:pt x="83" y="1130"/>
                  </a:lnTo>
                  <a:lnTo>
                    <a:pt x="82" y="1130"/>
                  </a:lnTo>
                  <a:lnTo>
                    <a:pt x="81" y="1130"/>
                  </a:lnTo>
                  <a:lnTo>
                    <a:pt x="80" y="1130"/>
                  </a:lnTo>
                  <a:lnTo>
                    <a:pt x="80" y="1128"/>
                  </a:lnTo>
                  <a:lnTo>
                    <a:pt x="80" y="1127"/>
                  </a:lnTo>
                  <a:lnTo>
                    <a:pt x="79" y="1127"/>
                  </a:lnTo>
                  <a:lnTo>
                    <a:pt x="79" y="1128"/>
                  </a:lnTo>
                  <a:lnTo>
                    <a:pt x="79" y="1130"/>
                  </a:lnTo>
                  <a:lnTo>
                    <a:pt x="79" y="1131"/>
                  </a:lnTo>
                  <a:lnTo>
                    <a:pt x="78" y="1131"/>
                  </a:lnTo>
                  <a:lnTo>
                    <a:pt x="77" y="1131"/>
                  </a:lnTo>
                  <a:lnTo>
                    <a:pt x="75" y="1131"/>
                  </a:lnTo>
                  <a:lnTo>
                    <a:pt x="75" y="1130"/>
                  </a:lnTo>
                  <a:lnTo>
                    <a:pt x="74" y="1128"/>
                  </a:lnTo>
                  <a:lnTo>
                    <a:pt x="74" y="1127"/>
                  </a:lnTo>
                  <a:lnTo>
                    <a:pt x="75" y="1127"/>
                  </a:lnTo>
                  <a:lnTo>
                    <a:pt x="77" y="1127"/>
                  </a:lnTo>
                  <a:lnTo>
                    <a:pt x="75" y="1126"/>
                  </a:lnTo>
                  <a:lnTo>
                    <a:pt x="75" y="1125"/>
                  </a:lnTo>
                  <a:lnTo>
                    <a:pt x="77" y="1125"/>
                  </a:lnTo>
                  <a:lnTo>
                    <a:pt x="77" y="1124"/>
                  </a:lnTo>
                  <a:lnTo>
                    <a:pt x="75" y="1125"/>
                  </a:lnTo>
                  <a:lnTo>
                    <a:pt x="74" y="1125"/>
                  </a:lnTo>
                  <a:lnTo>
                    <a:pt x="73" y="1126"/>
                  </a:lnTo>
                  <a:lnTo>
                    <a:pt x="72" y="1126"/>
                  </a:lnTo>
                  <a:lnTo>
                    <a:pt x="72" y="1125"/>
                  </a:lnTo>
                  <a:lnTo>
                    <a:pt x="72" y="1124"/>
                  </a:lnTo>
                  <a:lnTo>
                    <a:pt x="73" y="1123"/>
                  </a:lnTo>
                  <a:lnTo>
                    <a:pt x="72" y="1123"/>
                  </a:lnTo>
                  <a:lnTo>
                    <a:pt x="71" y="1124"/>
                  </a:lnTo>
                  <a:lnTo>
                    <a:pt x="70" y="1124"/>
                  </a:lnTo>
                  <a:lnTo>
                    <a:pt x="67" y="1125"/>
                  </a:lnTo>
                  <a:lnTo>
                    <a:pt x="67" y="1124"/>
                  </a:lnTo>
                  <a:lnTo>
                    <a:pt x="66" y="1124"/>
                  </a:lnTo>
                  <a:lnTo>
                    <a:pt x="65" y="1124"/>
                  </a:lnTo>
                  <a:lnTo>
                    <a:pt x="65" y="1123"/>
                  </a:lnTo>
                  <a:lnTo>
                    <a:pt x="66" y="1123"/>
                  </a:lnTo>
                  <a:lnTo>
                    <a:pt x="67" y="1122"/>
                  </a:lnTo>
                  <a:lnTo>
                    <a:pt x="70" y="1121"/>
                  </a:lnTo>
                  <a:lnTo>
                    <a:pt x="71" y="1121"/>
                  </a:lnTo>
                  <a:lnTo>
                    <a:pt x="71" y="1119"/>
                  </a:lnTo>
                  <a:lnTo>
                    <a:pt x="70" y="1119"/>
                  </a:lnTo>
                  <a:lnTo>
                    <a:pt x="70" y="1118"/>
                  </a:lnTo>
                  <a:lnTo>
                    <a:pt x="69" y="1118"/>
                  </a:lnTo>
                  <a:lnTo>
                    <a:pt x="70" y="1117"/>
                  </a:lnTo>
                  <a:lnTo>
                    <a:pt x="70" y="1118"/>
                  </a:lnTo>
                  <a:lnTo>
                    <a:pt x="70" y="1117"/>
                  </a:lnTo>
                  <a:lnTo>
                    <a:pt x="71" y="1117"/>
                  </a:lnTo>
                  <a:lnTo>
                    <a:pt x="70" y="1117"/>
                  </a:lnTo>
                  <a:lnTo>
                    <a:pt x="70" y="1116"/>
                  </a:lnTo>
                  <a:lnTo>
                    <a:pt x="69" y="1116"/>
                  </a:lnTo>
                  <a:lnTo>
                    <a:pt x="67" y="1116"/>
                  </a:lnTo>
                  <a:lnTo>
                    <a:pt x="67" y="1115"/>
                  </a:lnTo>
                  <a:lnTo>
                    <a:pt x="67" y="1114"/>
                  </a:lnTo>
                  <a:lnTo>
                    <a:pt x="69" y="1113"/>
                  </a:lnTo>
                  <a:lnTo>
                    <a:pt x="70" y="1113"/>
                  </a:lnTo>
                  <a:lnTo>
                    <a:pt x="70" y="1111"/>
                  </a:lnTo>
                  <a:lnTo>
                    <a:pt x="70" y="1110"/>
                  </a:lnTo>
                  <a:lnTo>
                    <a:pt x="71" y="1111"/>
                  </a:lnTo>
                  <a:lnTo>
                    <a:pt x="72" y="1111"/>
                  </a:lnTo>
                  <a:lnTo>
                    <a:pt x="73" y="1111"/>
                  </a:lnTo>
                  <a:lnTo>
                    <a:pt x="74" y="1111"/>
                  </a:lnTo>
                  <a:lnTo>
                    <a:pt x="78" y="1113"/>
                  </a:lnTo>
                  <a:lnTo>
                    <a:pt x="78" y="1114"/>
                  </a:lnTo>
                  <a:lnTo>
                    <a:pt x="78" y="1117"/>
                  </a:lnTo>
                  <a:lnTo>
                    <a:pt x="79" y="1117"/>
                  </a:lnTo>
                  <a:lnTo>
                    <a:pt x="79" y="1118"/>
                  </a:lnTo>
                  <a:lnTo>
                    <a:pt x="79" y="1116"/>
                  </a:lnTo>
                  <a:lnTo>
                    <a:pt x="79" y="1114"/>
                  </a:lnTo>
                  <a:lnTo>
                    <a:pt x="78" y="1113"/>
                  </a:lnTo>
                  <a:lnTo>
                    <a:pt x="79" y="1111"/>
                  </a:lnTo>
                  <a:lnTo>
                    <a:pt x="80" y="1111"/>
                  </a:lnTo>
                  <a:lnTo>
                    <a:pt x="80" y="1110"/>
                  </a:lnTo>
                  <a:lnTo>
                    <a:pt x="82" y="1110"/>
                  </a:lnTo>
                  <a:lnTo>
                    <a:pt x="80" y="1110"/>
                  </a:lnTo>
                  <a:lnTo>
                    <a:pt x="79" y="1110"/>
                  </a:lnTo>
                  <a:lnTo>
                    <a:pt x="79" y="1109"/>
                  </a:lnTo>
                  <a:lnTo>
                    <a:pt x="79" y="1108"/>
                  </a:lnTo>
                  <a:lnTo>
                    <a:pt x="74" y="1107"/>
                  </a:lnTo>
                  <a:lnTo>
                    <a:pt x="73" y="1106"/>
                  </a:lnTo>
                  <a:lnTo>
                    <a:pt x="73" y="1107"/>
                  </a:lnTo>
                  <a:lnTo>
                    <a:pt x="74" y="1107"/>
                  </a:lnTo>
                  <a:lnTo>
                    <a:pt x="77" y="1108"/>
                  </a:lnTo>
                  <a:lnTo>
                    <a:pt x="78" y="1109"/>
                  </a:lnTo>
                  <a:lnTo>
                    <a:pt x="78" y="1110"/>
                  </a:lnTo>
                  <a:lnTo>
                    <a:pt x="77" y="1110"/>
                  </a:lnTo>
                  <a:lnTo>
                    <a:pt x="72" y="1110"/>
                  </a:lnTo>
                  <a:lnTo>
                    <a:pt x="71" y="1110"/>
                  </a:lnTo>
                  <a:lnTo>
                    <a:pt x="70" y="1110"/>
                  </a:lnTo>
                  <a:lnTo>
                    <a:pt x="69" y="1110"/>
                  </a:lnTo>
                  <a:lnTo>
                    <a:pt x="67" y="1109"/>
                  </a:lnTo>
                  <a:lnTo>
                    <a:pt x="66" y="1109"/>
                  </a:lnTo>
                  <a:lnTo>
                    <a:pt x="67" y="1109"/>
                  </a:lnTo>
                  <a:lnTo>
                    <a:pt x="67" y="1110"/>
                  </a:lnTo>
                  <a:lnTo>
                    <a:pt x="66" y="1110"/>
                  </a:lnTo>
                  <a:lnTo>
                    <a:pt x="66" y="1109"/>
                  </a:lnTo>
                  <a:lnTo>
                    <a:pt x="65" y="1108"/>
                  </a:lnTo>
                  <a:lnTo>
                    <a:pt x="65" y="1107"/>
                  </a:lnTo>
                  <a:lnTo>
                    <a:pt x="64" y="1107"/>
                  </a:lnTo>
                  <a:lnTo>
                    <a:pt x="64" y="1106"/>
                  </a:lnTo>
                  <a:lnTo>
                    <a:pt x="64" y="1105"/>
                  </a:lnTo>
                  <a:lnTo>
                    <a:pt x="64" y="1103"/>
                  </a:lnTo>
                  <a:lnTo>
                    <a:pt x="64" y="1102"/>
                  </a:lnTo>
                  <a:lnTo>
                    <a:pt x="63" y="1102"/>
                  </a:lnTo>
                  <a:lnTo>
                    <a:pt x="63" y="1101"/>
                  </a:lnTo>
                  <a:lnTo>
                    <a:pt x="64" y="1101"/>
                  </a:lnTo>
                  <a:lnTo>
                    <a:pt x="65" y="1101"/>
                  </a:lnTo>
                  <a:lnTo>
                    <a:pt x="64" y="1100"/>
                  </a:lnTo>
                  <a:lnTo>
                    <a:pt x="63" y="1100"/>
                  </a:lnTo>
                  <a:lnTo>
                    <a:pt x="63" y="1099"/>
                  </a:lnTo>
                  <a:lnTo>
                    <a:pt x="63" y="1097"/>
                  </a:lnTo>
                  <a:lnTo>
                    <a:pt x="63" y="1096"/>
                  </a:lnTo>
                  <a:lnTo>
                    <a:pt x="64" y="1096"/>
                  </a:lnTo>
                  <a:lnTo>
                    <a:pt x="65" y="1096"/>
                  </a:lnTo>
                  <a:lnTo>
                    <a:pt x="66" y="1096"/>
                  </a:lnTo>
                  <a:lnTo>
                    <a:pt x="67" y="1096"/>
                  </a:lnTo>
                  <a:lnTo>
                    <a:pt x="69" y="1096"/>
                  </a:lnTo>
                  <a:lnTo>
                    <a:pt x="70" y="1096"/>
                  </a:lnTo>
                  <a:lnTo>
                    <a:pt x="71" y="1096"/>
                  </a:lnTo>
                  <a:lnTo>
                    <a:pt x="72" y="1096"/>
                  </a:lnTo>
                  <a:lnTo>
                    <a:pt x="73" y="1096"/>
                  </a:lnTo>
                  <a:lnTo>
                    <a:pt x="75" y="1097"/>
                  </a:lnTo>
                  <a:lnTo>
                    <a:pt x="77" y="1097"/>
                  </a:lnTo>
                  <a:lnTo>
                    <a:pt x="82" y="1102"/>
                  </a:lnTo>
                  <a:lnTo>
                    <a:pt x="83" y="1103"/>
                  </a:lnTo>
                  <a:lnTo>
                    <a:pt x="83" y="1105"/>
                  </a:lnTo>
                  <a:lnTo>
                    <a:pt x="82" y="1105"/>
                  </a:lnTo>
                  <a:lnTo>
                    <a:pt x="82" y="1106"/>
                  </a:lnTo>
                  <a:lnTo>
                    <a:pt x="83" y="1106"/>
                  </a:lnTo>
                  <a:lnTo>
                    <a:pt x="83" y="1105"/>
                  </a:lnTo>
                  <a:lnTo>
                    <a:pt x="84" y="1105"/>
                  </a:lnTo>
                  <a:lnTo>
                    <a:pt x="84" y="1106"/>
                  </a:lnTo>
                  <a:lnTo>
                    <a:pt x="84" y="1107"/>
                  </a:lnTo>
                  <a:lnTo>
                    <a:pt x="86" y="1108"/>
                  </a:lnTo>
                  <a:lnTo>
                    <a:pt x="87" y="1109"/>
                  </a:lnTo>
                  <a:lnTo>
                    <a:pt x="87" y="1110"/>
                  </a:lnTo>
                  <a:lnTo>
                    <a:pt x="88" y="1110"/>
                  </a:lnTo>
                  <a:lnTo>
                    <a:pt x="88" y="1111"/>
                  </a:lnTo>
                  <a:lnTo>
                    <a:pt x="89" y="1111"/>
                  </a:lnTo>
                  <a:lnTo>
                    <a:pt x="89" y="1113"/>
                  </a:lnTo>
                  <a:lnTo>
                    <a:pt x="90" y="1113"/>
                  </a:lnTo>
                  <a:lnTo>
                    <a:pt x="90" y="1114"/>
                  </a:lnTo>
                  <a:lnTo>
                    <a:pt x="91" y="1114"/>
                  </a:lnTo>
                  <a:lnTo>
                    <a:pt x="92" y="1114"/>
                  </a:lnTo>
                  <a:lnTo>
                    <a:pt x="92" y="1115"/>
                  </a:lnTo>
                  <a:lnTo>
                    <a:pt x="91" y="1115"/>
                  </a:lnTo>
                  <a:lnTo>
                    <a:pt x="93" y="1116"/>
                  </a:lnTo>
                  <a:lnTo>
                    <a:pt x="95" y="1116"/>
                  </a:lnTo>
                  <a:lnTo>
                    <a:pt x="95" y="1117"/>
                  </a:lnTo>
                  <a:lnTo>
                    <a:pt x="93" y="1117"/>
                  </a:lnTo>
                  <a:lnTo>
                    <a:pt x="95" y="1117"/>
                  </a:lnTo>
                  <a:lnTo>
                    <a:pt x="96" y="1117"/>
                  </a:lnTo>
                  <a:lnTo>
                    <a:pt x="98" y="1119"/>
                  </a:lnTo>
                  <a:lnTo>
                    <a:pt x="99" y="1119"/>
                  </a:lnTo>
                  <a:lnTo>
                    <a:pt x="99" y="1121"/>
                  </a:lnTo>
                  <a:lnTo>
                    <a:pt x="99" y="1122"/>
                  </a:lnTo>
                  <a:lnTo>
                    <a:pt x="100" y="1122"/>
                  </a:lnTo>
                  <a:lnTo>
                    <a:pt x="100" y="1121"/>
                  </a:lnTo>
                  <a:lnTo>
                    <a:pt x="100" y="1122"/>
                  </a:lnTo>
                  <a:lnTo>
                    <a:pt x="101" y="1122"/>
                  </a:lnTo>
                  <a:lnTo>
                    <a:pt x="101" y="1123"/>
                  </a:lnTo>
                  <a:lnTo>
                    <a:pt x="104" y="1123"/>
                  </a:lnTo>
                  <a:lnTo>
                    <a:pt x="105" y="1123"/>
                  </a:lnTo>
                  <a:lnTo>
                    <a:pt x="106" y="1124"/>
                  </a:lnTo>
                  <a:lnTo>
                    <a:pt x="108" y="1125"/>
                  </a:lnTo>
                  <a:lnTo>
                    <a:pt x="109" y="1126"/>
                  </a:lnTo>
                  <a:lnTo>
                    <a:pt x="110" y="1127"/>
                  </a:lnTo>
                  <a:lnTo>
                    <a:pt x="112" y="1128"/>
                  </a:lnTo>
                  <a:lnTo>
                    <a:pt x="113" y="1130"/>
                  </a:lnTo>
                  <a:lnTo>
                    <a:pt x="115" y="1131"/>
                  </a:lnTo>
                  <a:lnTo>
                    <a:pt x="116" y="1132"/>
                  </a:lnTo>
                  <a:lnTo>
                    <a:pt x="120" y="1133"/>
                  </a:lnTo>
                  <a:lnTo>
                    <a:pt x="121" y="1133"/>
                  </a:lnTo>
                  <a:lnTo>
                    <a:pt x="121" y="1134"/>
                  </a:lnTo>
                  <a:lnTo>
                    <a:pt x="122" y="1134"/>
                  </a:lnTo>
                  <a:lnTo>
                    <a:pt x="122" y="1135"/>
                  </a:lnTo>
                  <a:lnTo>
                    <a:pt x="123" y="1136"/>
                  </a:lnTo>
                  <a:lnTo>
                    <a:pt x="122" y="1136"/>
                  </a:lnTo>
                  <a:lnTo>
                    <a:pt x="123" y="1138"/>
                  </a:lnTo>
                  <a:lnTo>
                    <a:pt x="122" y="1140"/>
                  </a:lnTo>
                  <a:lnTo>
                    <a:pt x="123" y="1142"/>
                  </a:lnTo>
                  <a:lnTo>
                    <a:pt x="122" y="1142"/>
                  </a:lnTo>
                  <a:lnTo>
                    <a:pt x="122" y="1143"/>
                  </a:lnTo>
                  <a:lnTo>
                    <a:pt x="123" y="1144"/>
                  </a:lnTo>
                  <a:lnTo>
                    <a:pt x="123" y="1145"/>
                  </a:lnTo>
                  <a:lnTo>
                    <a:pt x="123" y="1147"/>
                  </a:lnTo>
                  <a:lnTo>
                    <a:pt x="124" y="1148"/>
                  </a:lnTo>
                  <a:lnTo>
                    <a:pt x="124" y="1149"/>
                  </a:lnTo>
                  <a:lnTo>
                    <a:pt x="123" y="1149"/>
                  </a:lnTo>
                  <a:lnTo>
                    <a:pt x="123" y="1150"/>
                  </a:lnTo>
                  <a:lnTo>
                    <a:pt x="124" y="1151"/>
                  </a:lnTo>
                  <a:lnTo>
                    <a:pt x="127" y="1161"/>
                  </a:lnTo>
                  <a:lnTo>
                    <a:pt x="127" y="1163"/>
                  </a:lnTo>
                  <a:lnTo>
                    <a:pt x="125" y="1161"/>
                  </a:lnTo>
                  <a:lnTo>
                    <a:pt x="125" y="1163"/>
                  </a:lnTo>
                  <a:lnTo>
                    <a:pt x="125" y="1164"/>
                  </a:lnTo>
                  <a:lnTo>
                    <a:pt x="126" y="1164"/>
                  </a:lnTo>
                  <a:lnTo>
                    <a:pt x="126" y="1165"/>
                  </a:lnTo>
                  <a:lnTo>
                    <a:pt x="126" y="1169"/>
                  </a:lnTo>
                  <a:lnTo>
                    <a:pt x="126" y="1170"/>
                  </a:lnTo>
                  <a:lnTo>
                    <a:pt x="127" y="1172"/>
                  </a:lnTo>
                  <a:lnTo>
                    <a:pt x="129" y="1172"/>
                  </a:lnTo>
                  <a:lnTo>
                    <a:pt x="129" y="1173"/>
                  </a:lnTo>
                  <a:lnTo>
                    <a:pt x="130" y="1173"/>
                  </a:lnTo>
                  <a:lnTo>
                    <a:pt x="130" y="1174"/>
                  </a:lnTo>
                  <a:lnTo>
                    <a:pt x="131" y="1175"/>
                  </a:lnTo>
                  <a:lnTo>
                    <a:pt x="131" y="1176"/>
                  </a:lnTo>
                  <a:lnTo>
                    <a:pt x="133" y="1177"/>
                  </a:lnTo>
                  <a:lnTo>
                    <a:pt x="134" y="1177"/>
                  </a:lnTo>
                  <a:lnTo>
                    <a:pt x="135" y="1178"/>
                  </a:lnTo>
                  <a:lnTo>
                    <a:pt x="135" y="1180"/>
                  </a:lnTo>
                  <a:lnTo>
                    <a:pt x="136" y="1180"/>
                  </a:lnTo>
                  <a:lnTo>
                    <a:pt x="138" y="1181"/>
                  </a:lnTo>
                  <a:lnTo>
                    <a:pt x="139" y="1181"/>
                  </a:lnTo>
                  <a:lnTo>
                    <a:pt x="139" y="1182"/>
                  </a:lnTo>
                  <a:lnTo>
                    <a:pt x="140" y="1183"/>
                  </a:lnTo>
                  <a:lnTo>
                    <a:pt x="139" y="1183"/>
                  </a:lnTo>
                  <a:lnTo>
                    <a:pt x="140" y="1183"/>
                  </a:lnTo>
                  <a:lnTo>
                    <a:pt x="140" y="1184"/>
                  </a:lnTo>
                  <a:lnTo>
                    <a:pt x="141" y="1184"/>
                  </a:lnTo>
                  <a:lnTo>
                    <a:pt x="142" y="1185"/>
                  </a:lnTo>
                  <a:lnTo>
                    <a:pt x="143" y="1185"/>
                  </a:lnTo>
                  <a:lnTo>
                    <a:pt x="143" y="1186"/>
                  </a:lnTo>
                  <a:lnTo>
                    <a:pt x="142" y="1186"/>
                  </a:lnTo>
                  <a:lnTo>
                    <a:pt x="142" y="1188"/>
                  </a:lnTo>
                  <a:lnTo>
                    <a:pt x="142" y="1189"/>
                  </a:lnTo>
                  <a:lnTo>
                    <a:pt x="143" y="1190"/>
                  </a:lnTo>
                  <a:lnTo>
                    <a:pt x="144" y="1190"/>
                  </a:lnTo>
                  <a:lnTo>
                    <a:pt x="146" y="1191"/>
                  </a:lnTo>
                  <a:lnTo>
                    <a:pt x="146" y="1192"/>
                  </a:lnTo>
                  <a:lnTo>
                    <a:pt x="146" y="1193"/>
                  </a:lnTo>
                  <a:lnTo>
                    <a:pt x="146" y="1194"/>
                  </a:lnTo>
                  <a:lnTo>
                    <a:pt x="144" y="1194"/>
                  </a:lnTo>
                  <a:lnTo>
                    <a:pt x="144" y="1195"/>
                  </a:lnTo>
                  <a:lnTo>
                    <a:pt x="144" y="1194"/>
                  </a:lnTo>
                  <a:lnTo>
                    <a:pt x="143" y="1194"/>
                  </a:lnTo>
                  <a:lnTo>
                    <a:pt x="144" y="1197"/>
                  </a:lnTo>
                  <a:lnTo>
                    <a:pt x="144" y="1198"/>
                  </a:lnTo>
                  <a:lnTo>
                    <a:pt x="144" y="1199"/>
                  </a:lnTo>
                  <a:lnTo>
                    <a:pt x="147" y="1202"/>
                  </a:lnTo>
                  <a:lnTo>
                    <a:pt x="147" y="1203"/>
                  </a:lnTo>
                  <a:lnTo>
                    <a:pt x="147" y="1205"/>
                  </a:lnTo>
                  <a:lnTo>
                    <a:pt x="147" y="1206"/>
                  </a:lnTo>
                  <a:lnTo>
                    <a:pt x="146" y="1206"/>
                  </a:lnTo>
                  <a:lnTo>
                    <a:pt x="146" y="1205"/>
                  </a:lnTo>
                  <a:lnTo>
                    <a:pt x="144" y="1205"/>
                  </a:lnTo>
                  <a:lnTo>
                    <a:pt x="144" y="1206"/>
                  </a:lnTo>
                  <a:lnTo>
                    <a:pt x="147" y="1207"/>
                  </a:lnTo>
                  <a:lnTo>
                    <a:pt x="147" y="1208"/>
                  </a:lnTo>
                  <a:lnTo>
                    <a:pt x="147" y="1209"/>
                  </a:lnTo>
                  <a:lnTo>
                    <a:pt x="146" y="1209"/>
                  </a:lnTo>
                  <a:lnTo>
                    <a:pt x="146" y="1210"/>
                  </a:lnTo>
                  <a:lnTo>
                    <a:pt x="147" y="1211"/>
                  </a:lnTo>
                  <a:lnTo>
                    <a:pt x="146" y="1211"/>
                  </a:lnTo>
                  <a:lnTo>
                    <a:pt x="146" y="1213"/>
                  </a:lnTo>
                  <a:lnTo>
                    <a:pt x="144" y="1213"/>
                  </a:lnTo>
                  <a:lnTo>
                    <a:pt x="144" y="1214"/>
                  </a:lnTo>
                  <a:lnTo>
                    <a:pt x="146" y="1214"/>
                  </a:lnTo>
                  <a:lnTo>
                    <a:pt x="147" y="1213"/>
                  </a:lnTo>
                  <a:lnTo>
                    <a:pt x="147" y="1211"/>
                  </a:lnTo>
                  <a:lnTo>
                    <a:pt x="148" y="1210"/>
                  </a:lnTo>
                  <a:lnTo>
                    <a:pt x="149" y="1210"/>
                  </a:lnTo>
                  <a:lnTo>
                    <a:pt x="148" y="1209"/>
                  </a:lnTo>
                  <a:lnTo>
                    <a:pt x="149" y="1209"/>
                  </a:lnTo>
                  <a:lnTo>
                    <a:pt x="150" y="1209"/>
                  </a:lnTo>
                  <a:lnTo>
                    <a:pt x="149" y="1210"/>
                  </a:lnTo>
                  <a:lnTo>
                    <a:pt x="149" y="1211"/>
                  </a:lnTo>
                  <a:lnTo>
                    <a:pt x="149" y="1214"/>
                  </a:lnTo>
                  <a:lnTo>
                    <a:pt x="149" y="1216"/>
                  </a:lnTo>
                  <a:lnTo>
                    <a:pt x="149" y="1217"/>
                  </a:lnTo>
                  <a:close/>
                  <a:moveTo>
                    <a:pt x="78" y="1096"/>
                  </a:moveTo>
                  <a:lnTo>
                    <a:pt x="78" y="1097"/>
                  </a:lnTo>
                  <a:lnTo>
                    <a:pt x="77" y="1097"/>
                  </a:lnTo>
                  <a:lnTo>
                    <a:pt x="77" y="1096"/>
                  </a:lnTo>
                  <a:lnTo>
                    <a:pt x="75" y="1096"/>
                  </a:lnTo>
                  <a:lnTo>
                    <a:pt x="74" y="1094"/>
                  </a:lnTo>
                  <a:lnTo>
                    <a:pt x="75" y="1094"/>
                  </a:lnTo>
                  <a:lnTo>
                    <a:pt x="77" y="1094"/>
                  </a:lnTo>
                  <a:lnTo>
                    <a:pt x="78" y="1094"/>
                  </a:lnTo>
                  <a:lnTo>
                    <a:pt x="78" y="1096"/>
                  </a:lnTo>
                  <a:close/>
                  <a:moveTo>
                    <a:pt x="87" y="1092"/>
                  </a:moveTo>
                  <a:lnTo>
                    <a:pt x="87" y="1093"/>
                  </a:lnTo>
                  <a:lnTo>
                    <a:pt x="86" y="1093"/>
                  </a:lnTo>
                  <a:lnTo>
                    <a:pt x="84" y="1093"/>
                  </a:lnTo>
                  <a:lnTo>
                    <a:pt x="84" y="1092"/>
                  </a:lnTo>
                  <a:lnTo>
                    <a:pt x="86" y="1092"/>
                  </a:lnTo>
                  <a:lnTo>
                    <a:pt x="87" y="1092"/>
                  </a:lnTo>
                  <a:close/>
                  <a:moveTo>
                    <a:pt x="26" y="996"/>
                  </a:moveTo>
                  <a:lnTo>
                    <a:pt x="24" y="996"/>
                  </a:lnTo>
                  <a:lnTo>
                    <a:pt x="23" y="996"/>
                  </a:lnTo>
                  <a:lnTo>
                    <a:pt x="22" y="996"/>
                  </a:lnTo>
                  <a:lnTo>
                    <a:pt x="22" y="994"/>
                  </a:lnTo>
                  <a:lnTo>
                    <a:pt x="23" y="994"/>
                  </a:lnTo>
                  <a:lnTo>
                    <a:pt x="24" y="994"/>
                  </a:lnTo>
                  <a:lnTo>
                    <a:pt x="24" y="996"/>
                  </a:lnTo>
                  <a:lnTo>
                    <a:pt x="26" y="996"/>
                  </a:lnTo>
                  <a:close/>
                  <a:moveTo>
                    <a:pt x="17" y="985"/>
                  </a:moveTo>
                  <a:lnTo>
                    <a:pt x="18" y="985"/>
                  </a:lnTo>
                  <a:lnTo>
                    <a:pt x="17" y="985"/>
                  </a:lnTo>
                  <a:lnTo>
                    <a:pt x="15" y="985"/>
                  </a:lnTo>
                  <a:lnTo>
                    <a:pt x="14" y="985"/>
                  </a:lnTo>
                  <a:lnTo>
                    <a:pt x="14" y="983"/>
                  </a:lnTo>
                  <a:lnTo>
                    <a:pt x="17" y="985"/>
                  </a:lnTo>
                  <a:close/>
                  <a:moveTo>
                    <a:pt x="22" y="935"/>
                  </a:moveTo>
                  <a:lnTo>
                    <a:pt x="22" y="937"/>
                  </a:lnTo>
                  <a:lnTo>
                    <a:pt x="21" y="938"/>
                  </a:lnTo>
                  <a:lnTo>
                    <a:pt x="21" y="937"/>
                  </a:lnTo>
                  <a:lnTo>
                    <a:pt x="21" y="935"/>
                  </a:lnTo>
                  <a:lnTo>
                    <a:pt x="20" y="935"/>
                  </a:lnTo>
                  <a:lnTo>
                    <a:pt x="21" y="934"/>
                  </a:lnTo>
                  <a:lnTo>
                    <a:pt x="22" y="934"/>
                  </a:lnTo>
                  <a:lnTo>
                    <a:pt x="22" y="935"/>
                  </a:lnTo>
                  <a:close/>
                  <a:moveTo>
                    <a:pt x="1341" y="708"/>
                  </a:moveTo>
                  <a:lnTo>
                    <a:pt x="1343" y="708"/>
                  </a:lnTo>
                  <a:lnTo>
                    <a:pt x="1343" y="709"/>
                  </a:lnTo>
                  <a:lnTo>
                    <a:pt x="1344" y="709"/>
                  </a:lnTo>
                  <a:lnTo>
                    <a:pt x="1343" y="709"/>
                  </a:lnTo>
                  <a:lnTo>
                    <a:pt x="1341" y="709"/>
                  </a:lnTo>
                  <a:lnTo>
                    <a:pt x="1339" y="708"/>
                  </a:lnTo>
                  <a:lnTo>
                    <a:pt x="1338" y="709"/>
                  </a:lnTo>
                  <a:lnTo>
                    <a:pt x="1337" y="709"/>
                  </a:lnTo>
                  <a:lnTo>
                    <a:pt x="1335" y="708"/>
                  </a:lnTo>
                  <a:lnTo>
                    <a:pt x="1334" y="708"/>
                  </a:lnTo>
                  <a:lnTo>
                    <a:pt x="1334" y="707"/>
                  </a:lnTo>
                  <a:lnTo>
                    <a:pt x="1334" y="706"/>
                  </a:lnTo>
                  <a:lnTo>
                    <a:pt x="1335" y="706"/>
                  </a:lnTo>
                  <a:lnTo>
                    <a:pt x="1336" y="705"/>
                  </a:lnTo>
                  <a:lnTo>
                    <a:pt x="1337" y="705"/>
                  </a:lnTo>
                  <a:lnTo>
                    <a:pt x="1338" y="705"/>
                  </a:lnTo>
                  <a:lnTo>
                    <a:pt x="1338" y="706"/>
                  </a:lnTo>
                  <a:lnTo>
                    <a:pt x="1339" y="706"/>
                  </a:lnTo>
                  <a:lnTo>
                    <a:pt x="1339" y="707"/>
                  </a:lnTo>
                  <a:lnTo>
                    <a:pt x="1340" y="707"/>
                  </a:lnTo>
                  <a:lnTo>
                    <a:pt x="1340" y="706"/>
                  </a:lnTo>
                  <a:lnTo>
                    <a:pt x="1341" y="706"/>
                  </a:lnTo>
                  <a:lnTo>
                    <a:pt x="1341" y="707"/>
                  </a:lnTo>
                  <a:lnTo>
                    <a:pt x="1341" y="708"/>
                  </a:lnTo>
                  <a:close/>
                  <a:moveTo>
                    <a:pt x="1284" y="730"/>
                  </a:moveTo>
                  <a:lnTo>
                    <a:pt x="1285" y="730"/>
                  </a:lnTo>
                  <a:lnTo>
                    <a:pt x="1285" y="731"/>
                  </a:lnTo>
                  <a:lnTo>
                    <a:pt x="1286" y="733"/>
                  </a:lnTo>
                  <a:lnTo>
                    <a:pt x="1286" y="734"/>
                  </a:lnTo>
                  <a:lnTo>
                    <a:pt x="1285" y="734"/>
                  </a:lnTo>
                  <a:lnTo>
                    <a:pt x="1285" y="735"/>
                  </a:lnTo>
                  <a:lnTo>
                    <a:pt x="1285" y="737"/>
                  </a:lnTo>
                  <a:lnTo>
                    <a:pt x="1286" y="738"/>
                  </a:lnTo>
                  <a:lnTo>
                    <a:pt x="1285" y="738"/>
                  </a:lnTo>
                  <a:lnTo>
                    <a:pt x="1284" y="739"/>
                  </a:lnTo>
                  <a:lnTo>
                    <a:pt x="1284" y="740"/>
                  </a:lnTo>
                  <a:lnTo>
                    <a:pt x="1283" y="740"/>
                  </a:lnTo>
                  <a:lnTo>
                    <a:pt x="1283" y="741"/>
                  </a:lnTo>
                  <a:lnTo>
                    <a:pt x="1283" y="742"/>
                  </a:lnTo>
                  <a:lnTo>
                    <a:pt x="1281" y="742"/>
                  </a:lnTo>
                  <a:lnTo>
                    <a:pt x="1281" y="743"/>
                  </a:lnTo>
                  <a:lnTo>
                    <a:pt x="1280" y="745"/>
                  </a:lnTo>
                  <a:lnTo>
                    <a:pt x="1279" y="745"/>
                  </a:lnTo>
                  <a:lnTo>
                    <a:pt x="1278" y="742"/>
                  </a:lnTo>
                  <a:lnTo>
                    <a:pt x="1278" y="741"/>
                  </a:lnTo>
                  <a:lnTo>
                    <a:pt x="1278" y="738"/>
                  </a:lnTo>
                  <a:lnTo>
                    <a:pt x="1277" y="735"/>
                  </a:lnTo>
                  <a:lnTo>
                    <a:pt x="1277" y="734"/>
                  </a:lnTo>
                  <a:lnTo>
                    <a:pt x="1277" y="733"/>
                  </a:lnTo>
                  <a:lnTo>
                    <a:pt x="1276" y="730"/>
                  </a:lnTo>
                  <a:lnTo>
                    <a:pt x="1278" y="729"/>
                  </a:lnTo>
                  <a:lnTo>
                    <a:pt x="1279" y="729"/>
                  </a:lnTo>
                  <a:lnTo>
                    <a:pt x="1280" y="729"/>
                  </a:lnTo>
                  <a:lnTo>
                    <a:pt x="1281" y="730"/>
                  </a:lnTo>
                  <a:lnTo>
                    <a:pt x="1283" y="730"/>
                  </a:lnTo>
                  <a:lnTo>
                    <a:pt x="1284" y="730"/>
                  </a:lnTo>
                  <a:close/>
                  <a:moveTo>
                    <a:pt x="1332" y="698"/>
                  </a:moveTo>
                  <a:lnTo>
                    <a:pt x="1334" y="698"/>
                  </a:lnTo>
                  <a:lnTo>
                    <a:pt x="1334" y="699"/>
                  </a:lnTo>
                  <a:lnTo>
                    <a:pt x="1334" y="700"/>
                  </a:lnTo>
                  <a:lnTo>
                    <a:pt x="1334" y="701"/>
                  </a:lnTo>
                  <a:lnTo>
                    <a:pt x="1332" y="701"/>
                  </a:lnTo>
                  <a:lnTo>
                    <a:pt x="1332" y="700"/>
                  </a:lnTo>
                  <a:lnTo>
                    <a:pt x="1332" y="699"/>
                  </a:lnTo>
                  <a:lnTo>
                    <a:pt x="1332" y="698"/>
                  </a:lnTo>
                  <a:close/>
                  <a:moveTo>
                    <a:pt x="1104" y="785"/>
                  </a:moveTo>
                  <a:lnTo>
                    <a:pt x="1105" y="785"/>
                  </a:lnTo>
                  <a:lnTo>
                    <a:pt x="1103" y="788"/>
                  </a:lnTo>
                  <a:lnTo>
                    <a:pt x="1104" y="788"/>
                  </a:lnTo>
                  <a:lnTo>
                    <a:pt x="1104" y="789"/>
                  </a:lnTo>
                  <a:lnTo>
                    <a:pt x="1100" y="790"/>
                  </a:lnTo>
                  <a:lnTo>
                    <a:pt x="1099" y="791"/>
                  </a:lnTo>
                  <a:lnTo>
                    <a:pt x="1098" y="792"/>
                  </a:lnTo>
                  <a:lnTo>
                    <a:pt x="1098" y="791"/>
                  </a:lnTo>
                  <a:lnTo>
                    <a:pt x="1098" y="790"/>
                  </a:lnTo>
                  <a:lnTo>
                    <a:pt x="1098" y="789"/>
                  </a:lnTo>
                  <a:lnTo>
                    <a:pt x="1104" y="785"/>
                  </a:lnTo>
                  <a:close/>
                  <a:moveTo>
                    <a:pt x="1317" y="678"/>
                  </a:moveTo>
                  <a:lnTo>
                    <a:pt x="1317" y="679"/>
                  </a:lnTo>
                  <a:lnTo>
                    <a:pt x="1315" y="679"/>
                  </a:lnTo>
                  <a:lnTo>
                    <a:pt x="1315" y="678"/>
                  </a:lnTo>
                  <a:lnTo>
                    <a:pt x="1315" y="679"/>
                  </a:lnTo>
                  <a:lnTo>
                    <a:pt x="1314" y="679"/>
                  </a:lnTo>
                  <a:lnTo>
                    <a:pt x="1314" y="678"/>
                  </a:lnTo>
                  <a:lnTo>
                    <a:pt x="1314" y="676"/>
                  </a:lnTo>
                  <a:lnTo>
                    <a:pt x="1313" y="676"/>
                  </a:lnTo>
                  <a:lnTo>
                    <a:pt x="1312" y="678"/>
                  </a:lnTo>
                  <a:lnTo>
                    <a:pt x="1311" y="678"/>
                  </a:lnTo>
                  <a:lnTo>
                    <a:pt x="1311" y="676"/>
                  </a:lnTo>
                  <a:lnTo>
                    <a:pt x="1310" y="676"/>
                  </a:lnTo>
                  <a:lnTo>
                    <a:pt x="1309" y="676"/>
                  </a:lnTo>
                  <a:lnTo>
                    <a:pt x="1309" y="675"/>
                  </a:lnTo>
                  <a:lnTo>
                    <a:pt x="1308" y="675"/>
                  </a:lnTo>
                  <a:lnTo>
                    <a:pt x="1308" y="676"/>
                  </a:lnTo>
                  <a:lnTo>
                    <a:pt x="1306" y="675"/>
                  </a:lnTo>
                  <a:lnTo>
                    <a:pt x="1305" y="675"/>
                  </a:lnTo>
                  <a:lnTo>
                    <a:pt x="1304" y="675"/>
                  </a:lnTo>
                  <a:lnTo>
                    <a:pt x="1303" y="675"/>
                  </a:lnTo>
                  <a:lnTo>
                    <a:pt x="1302" y="674"/>
                  </a:lnTo>
                  <a:lnTo>
                    <a:pt x="1302" y="673"/>
                  </a:lnTo>
                  <a:lnTo>
                    <a:pt x="1302" y="672"/>
                  </a:lnTo>
                  <a:lnTo>
                    <a:pt x="1308" y="668"/>
                  </a:lnTo>
                  <a:lnTo>
                    <a:pt x="1308" y="667"/>
                  </a:lnTo>
                  <a:lnTo>
                    <a:pt x="1309" y="668"/>
                  </a:lnTo>
                  <a:lnTo>
                    <a:pt x="1313" y="666"/>
                  </a:lnTo>
                  <a:lnTo>
                    <a:pt x="1313" y="667"/>
                  </a:lnTo>
                  <a:lnTo>
                    <a:pt x="1312" y="667"/>
                  </a:lnTo>
                  <a:lnTo>
                    <a:pt x="1312" y="668"/>
                  </a:lnTo>
                  <a:lnTo>
                    <a:pt x="1313" y="668"/>
                  </a:lnTo>
                  <a:lnTo>
                    <a:pt x="1313" y="667"/>
                  </a:lnTo>
                  <a:lnTo>
                    <a:pt x="1313" y="668"/>
                  </a:lnTo>
                  <a:lnTo>
                    <a:pt x="1314" y="667"/>
                  </a:lnTo>
                  <a:lnTo>
                    <a:pt x="1315" y="667"/>
                  </a:lnTo>
                  <a:lnTo>
                    <a:pt x="1315" y="668"/>
                  </a:lnTo>
                  <a:lnTo>
                    <a:pt x="1314" y="670"/>
                  </a:lnTo>
                  <a:lnTo>
                    <a:pt x="1315" y="671"/>
                  </a:lnTo>
                  <a:lnTo>
                    <a:pt x="1315" y="672"/>
                  </a:lnTo>
                  <a:lnTo>
                    <a:pt x="1317" y="671"/>
                  </a:lnTo>
                  <a:lnTo>
                    <a:pt x="1317" y="672"/>
                  </a:lnTo>
                  <a:lnTo>
                    <a:pt x="1317" y="673"/>
                  </a:lnTo>
                  <a:lnTo>
                    <a:pt x="1317" y="674"/>
                  </a:lnTo>
                  <a:lnTo>
                    <a:pt x="1317" y="675"/>
                  </a:lnTo>
                  <a:lnTo>
                    <a:pt x="1317" y="676"/>
                  </a:lnTo>
                  <a:lnTo>
                    <a:pt x="1317" y="678"/>
                  </a:lnTo>
                  <a:close/>
                  <a:moveTo>
                    <a:pt x="1295" y="670"/>
                  </a:moveTo>
                  <a:lnTo>
                    <a:pt x="1296" y="671"/>
                  </a:lnTo>
                  <a:lnTo>
                    <a:pt x="1295" y="671"/>
                  </a:lnTo>
                  <a:lnTo>
                    <a:pt x="1294" y="671"/>
                  </a:lnTo>
                  <a:lnTo>
                    <a:pt x="1294" y="672"/>
                  </a:lnTo>
                  <a:lnTo>
                    <a:pt x="1293" y="672"/>
                  </a:lnTo>
                  <a:lnTo>
                    <a:pt x="1292" y="672"/>
                  </a:lnTo>
                  <a:lnTo>
                    <a:pt x="1292" y="671"/>
                  </a:lnTo>
                  <a:lnTo>
                    <a:pt x="1292" y="670"/>
                  </a:lnTo>
                  <a:lnTo>
                    <a:pt x="1293" y="668"/>
                  </a:lnTo>
                  <a:lnTo>
                    <a:pt x="1293" y="670"/>
                  </a:lnTo>
                  <a:lnTo>
                    <a:pt x="1294" y="670"/>
                  </a:lnTo>
                  <a:lnTo>
                    <a:pt x="1294" y="668"/>
                  </a:lnTo>
                  <a:lnTo>
                    <a:pt x="1295" y="670"/>
                  </a:lnTo>
                  <a:close/>
                  <a:moveTo>
                    <a:pt x="837" y="797"/>
                  </a:moveTo>
                  <a:lnTo>
                    <a:pt x="838" y="798"/>
                  </a:lnTo>
                  <a:lnTo>
                    <a:pt x="837" y="799"/>
                  </a:lnTo>
                  <a:lnTo>
                    <a:pt x="837" y="800"/>
                  </a:lnTo>
                  <a:lnTo>
                    <a:pt x="836" y="800"/>
                  </a:lnTo>
                  <a:lnTo>
                    <a:pt x="836" y="799"/>
                  </a:lnTo>
                  <a:lnTo>
                    <a:pt x="835" y="798"/>
                  </a:lnTo>
                  <a:lnTo>
                    <a:pt x="833" y="798"/>
                  </a:lnTo>
                  <a:lnTo>
                    <a:pt x="833" y="797"/>
                  </a:lnTo>
                  <a:lnTo>
                    <a:pt x="835" y="797"/>
                  </a:lnTo>
                  <a:lnTo>
                    <a:pt x="836" y="797"/>
                  </a:lnTo>
                  <a:lnTo>
                    <a:pt x="836" y="796"/>
                  </a:lnTo>
                  <a:lnTo>
                    <a:pt x="836" y="797"/>
                  </a:lnTo>
                  <a:lnTo>
                    <a:pt x="837" y="797"/>
                  </a:lnTo>
                  <a:close/>
                  <a:moveTo>
                    <a:pt x="1300" y="662"/>
                  </a:moveTo>
                  <a:lnTo>
                    <a:pt x="1301" y="662"/>
                  </a:lnTo>
                  <a:lnTo>
                    <a:pt x="1300" y="661"/>
                  </a:lnTo>
                  <a:lnTo>
                    <a:pt x="1301" y="661"/>
                  </a:lnTo>
                  <a:lnTo>
                    <a:pt x="1302" y="661"/>
                  </a:lnTo>
                  <a:lnTo>
                    <a:pt x="1304" y="662"/>
                  </a:lnTo>
                  <a:lnTo>
                    <a:pt x="1304" y="663"/>
                  </a:lnTo>
                  <a:lnTo>
                    <a:pt x="1304" y="662"/>
                  </a:lnTo>
                  <a:lnTo>
                    <a:pt x="1304" y="661"/>
                  </a:lnTo>
                  <a:lnTo>
                    <a:pt x="1305" y="661"/>
                  </a:lnTo>
                  <a:lnTo>
                    <a:pt x="1305" y="662"/>
                  </a:lnTo>
                  <a:lnTo>
                    <a:pt x="1306" y="663"/>
                  </a:lnTo>
                  <a:lnTo>
                    <a:pt x="1306" y="662"/>
                  </a:lnTo>
                  <a:lnTo>
                    <a:pt x="1308" y="663"/>
                  </a:lnTo>
                  <a:lnTo>
                    <a:pt x="1309" y="664"/>
                  </a:lnTo>
                  <a:lnTo>
                    <a:pt x="1310" y="664"/>
                  </a:lnTo>
                  <a:lnTo>
                    <a:pt x="1309" y="664"/>
                  </a:lnTo>
                  <a:lnTo>
                    <a:pt x="1309" y="665"/>
                  </a:lnTo>
                  <a:lnTo>
                    <a:pt x="1309" y="666"/>
                  </a:lnTo>
                  <a:lnTo>
                    <a:pt x="1308" y="666"/>
                  </a:lnTo>
                  <a:lnTo>
                    <a:pt x="1306" y="665"/>
                  </a:lnTo>
                  <a:lnTo>
                    <a:pt x="1304" y="666"/>
                  </a:lnTo>
                  <a:lnTo>
                    <a:pt x="1304" y="665"/>
                  </a:lnTo>
                  <a:lnTo>
                    <a:pt x="1303" y="665"/>
                  </a:lnTo>
                  <a:lnTo>
                    <a:pt x="1302" y="665"/>
                  </a:lnTo>
                  <a:lnTo>
                    <a:pt x="1301" y="664"/>
                  </a:lnTo>
                  <a:lnTo>
                    <a:pt x="1301" y="663"/>
                  </a:lnTo>
                  <a:lnTo>
                    <a:pt x="1300" y="663"/>
                  </a:lnTo>
                  <a:lnTo>
                    <a:pt x="1300" y="662"/>
                  </a:lnTo>
                  <a:close/>
                  <a:moveTo>
                    <a:pt x="848" y="778"/>
                  </a:moveTo>
                  <a:lnTo>
                    <a:pt x="850" y="778"/>
                  </a:lnTo>
                  <a:lnTo>
                    <a:pt x="849" y="778"/>
                  </a:lnTo>
                  <a:lnTo>
                    <a:pt x="848" y="779"/>
                  </a:lnTo>
                  <a:lnTo>
                    <a:pt x="847" y="780"/>
                  </a:lnTo>
                  <a:lnTo>
                    <a:pt x="846" y="779"/>
                  </a:lnTo>
                  <a:lnTo>
                    <a:pt x="847" y="779"/>
                  </a:lnTo>
                  <a:lnTo>
                    <a:pt x="847" y="778"/>
                  </a:lnTo>
                  <a:lnTo>
                    <a:pt x="848" y="778"/>
                  </a:lnTo>
                  <a:lnTo>
                    <a:pt x="847" y="778"/>
                  </a:lnTo>
                  <a:lnTo>
                    <a:pt x="846" y="778"/>
                  </a:lnTo>
                  <a:lnTo>
                    <a:pt x="846" y="779"/>
                  </a:lnTo>
                  <a:lnTo>
                    <a:pt x="846" y="778"/>
                  </a:lnTo>
                  <a:lnTo>
                    <a:pt x="847" y="776"/>
                  </a:lnTo>
                  <a:lnTo>
                    <a:pt x="847" y="778"/>
                  </a:lnTo>
                  <a:lnTo>
                    <a:pt x="848" y="778"/>
                  </a:lnTo>
                  <a:close/>
                  <a:moveTo>
                    <a:pt x="1070" y="740"/>
                  </a:moveTo>
                  <a:lnTo>
                    <a:pt x="1071" y="741"/>
                  </a:lnTo>
                  <a:lnTo>
                    <a:pt x="1071" y="742"/>
                  </a:lnTo>
                  <a:lnTo>
                    <a:pt x="1071" y="743"/>
                  </a:lnTo>
                  <a:lnTo>
                    <a:pt x="1071" y="745"/>
                  </a:lnTo>
                  <a:lnTo>
                    <a:pt x="1071" y="746"/>
                  </a:lnTo>
                  <a:lnTo>
                    <a:pt x="1071" y="747"/>
                  </a:lnTo>
                  <a:lnTo>
                    <a:pt x="1071" y="748"/>
                  </a:lnTo>
                  <a:lnTo>
                    <a:pt x="1072" y="749"/>
                  </a:lnTo>
                  <a:lnTo>
                    <a:pt x="1072" y="750"/>
                  </a:lnTo>
                  <a:lnTo>
                    <a:pt x="1072" y="749"/>
                  </a:lnTo>
                  <a:lnTo>
                    <a:pt x="1071" y="749"/>
                  </a:lnTo>
                  <a:lnTo>
                    <a:pt x="1071" y="750"/>
                  </a:lnTo>
                  <a:lnTo>
                    <a:pt x="1071" y="751"/>
                  </a:lnTo>
                  <a:lnTo>
                    <a:pt x="1071" y="753"/>
                  </a:lnTo>
                  <a:lnTo>
                    <a:pt x="1071" y="754"/>
                  </a:lnTo>
                  <a:lnTo>
                    <a:pt x="1071" y="755"/>
                  </a:lnTo>
                  <a:lnTo>
                    <a:pt x="1071" y="756"/>
                  </a:lnTo>
                  <a:lnTo>
                    <a:pt x="1071" y="757"/>
                  </a:lnTo>
                  <a:lnTo>
                    <a:pt x="1071" y="758"/>
                  </a:lnTo>
                  <a:lnTo>
                    <a:pt x="1071" y="757"/>
                  </a:lnTo>
                  <a:lnTo>
                    <a:pt x="1071" y="758"/>
                  </a:lnTo>
                  <a:lnTo>
                    <a:pt x="1071" y="759"/>
                  </a:lnTo>
                  <a:lnTo>
                    <a:pt x="1071" y="760"/>
                  </a:lnTo>
                  <a:lnTo>
                    <a:pt x="1071" y="762"/>
                  </a:lnTo>
                  <a:lnTo>
                    <a:pt x="1071" y="763"/>
                  </a:lnTo>
                  <a:lnTo>
                    <a:pt x="1070" y="764"/>
                  </a:lnTo>
                  <a:lnTo>
                    <a:pt x="1070" y="765"/>
                  </a:lnTo>
                  <a:lnTo>
                    <a:pt x="1070" y="766"/>
                  </a:lnTo>
                  <a:lnTo>
                    <a:pt x="1069" y="767"/>
                  </a:lnTo>
                  <a:lnTo>
                    <a:pt x="1068" y="766"/>
                  </a:lnTo>
                  <a:lnTo>
                    <a:pt x="1067" y="766"/>
                  </a:lnTo>
                  <a:lnTo>
                    <a:pt x="1065" y="765"/>
                  </a:lnTo>
                  <a:lnTo>
                    <a:pt x="1065" y="764"/>
                  </a:lnTo>
                  <a:lnTo>
                    <a:pt x="1064" y="763"/>
                  </a:lnTo>
                  <a:lnTo>
                    <a:pt x="1063" y="763"/>
                  </a:lnTo>
                  <a:lnTo>
                    <a:pt x="1063" y="762"/>
                  </a:lnTo>
                  <a:lnTo>
                    <a:pt x="1062" y="762"/>
                  </a:lnTo>
                  <a:lnTo>
                    <a:pt x="1061" y="762"/>
                  </a:lnTo>
                  <a:lnTo>
                    <a:pt x="1060" y="762"/>
                  </a:lnTo>
                  <a:lnTo>
                    <a:pt x="1060" y="760"/>
                  </a:lnTo>
                  <a:lnTo>
                    <a:pt x="1059" y="760"/>
                  </a:lnTo>
                  <a:lnTo>
                    <a:pt x="1059" y="759"/>
                  </a:lnTo>
                  <a:lnTo>
                    <a:pt x="1057" y="759"/>
                  </a:lnTo>
                  <a:lnTo>
                    <a:pt x="1057" y="758"/>
                  </a:lnTo>
                  <a:lnTo>
                    <a:pt x="1057" y="757"/>
                  </a:lnTo>
                  <a:lnTo>
                    <a:pt x="1056" y="756"/>
                  </a:lnTo>
                  <a:lnTo>
                    <a:pt x="1056" y="755"/>
                  </a:lnTo>
                  <a:lnTo>
                    <a:pt x="1056" y="754"/>
                  </a:lnTo>
                  <a:lnTo>
                    <a:pt x="1056" y="751"/>
                  </a:lnTo>
                  <a:lnTo>
                    <a:pt x="1056" y="750"/>
                  </a:lnTo>
                  <a:lnTo>
                    <a:pt x="1055" y="749"/>
                  </a:lnTo>
                  <a:lnTo>
                    <a:pt x="1056" y="746"/>
                  </a:lnTo>
                  <a:lnTo>
                    <a:pt x="1056" y="745"/>
                  </a:lnTo>
                  <a:lnTo>
                    <a:pt x="1057" y="742"/>
                  </a:lnTo>
                  <a:lnTo>
                    <a:pt x="1057" y="741"/>
                  </a:lnTo>
                  <a:lnTo>
                    <a:pt x="1057" y="740"/>
                  </a:lnTo>
                  <a:lnTo>
                    <a:pt x="1057" y="739"/>
                  </a:lnTo>
                  <a:lnTo>
                    <a:pt x="1059" y="738"/>
                  </a:lnTo>
                  <a:lnTo>
                    <a:pt x="1059" y="737"/>
                  </a:lnTo>
                  <a:lnTo>
                    <a:pt x="1060" y="737"/>
                  </a:lnTo>
                  <a:lnTo>
                    <a:pt x="1060" y="738"/>
                  </a:lnTo>
                  <a:lnTo>
                    <a:pt x="1061" y="737"/>
                  </a:lnTo>
                  <a:lnTo>
                    <a:pt x="1061" y="738"/>
                  </a:lnTo>
                  <a:lnTo>
                    <a:pt x="1062" y="738"/>
                  </a:lnTo>
                  <a:lnTo>
                    <a:pt x="1062" y="737"/>
                  </a:lnTo>
                  <a:lnTo>
                    <a:pt x="1062" y="735"/>
                  </a:lnTo>
                  <a:lnTo>
                    <a:pt x="1063" y="735"/>
                  </a:lnTo>
                  <a:lnTo>
                    <a:pt x="1064" y="735"/>
                  </a:lnTo>
                  <a:lnTo>
                    <a:pt x="1064" y="737"/>
                  </a:lnTo>
                  <a:lnTo>
                    <a:pt x="1065" y="737"/>
                  </a:lnTo>
                  <a:lnTo>
                    <a:pt x="1067" y="737"/>
                  </a:lnTo>
                  <a:lnTo>
                    <a:pt x="1067" y="738"/>
                  </a:lnTo>
                  <a:lnTo>
                    <a:pt x="1068" y="738"/>
                  </a:lnTo>
                  <a:lnTo>
                    <a:pt x="1069" y="739"/>
                  </a:lnTo>
                  <a:lnTo>
                    <a:pt x="1070" y="739"/>
                  </a:lnTo>
                  <a:lnTo>
                    <a:pt x="1070" y="740"/>
                  </a:lnTo>
                  <a:close/>
                  <a:moveTo>
                    <a:pt x="842" y="778"/>
                  </a:moveTo>
                  <a:lnTo>
                    <a:pt x="844" y="776"/>
                  </a:lnTo>
                  <a:lnTo>
                    <a:pt x="844" y="778"/>
                  </a:lnTo>
                  <a:lnTo>
                    <a:pt x="845" y="778"/>
                  </a:lnTo>
                  <a:lnTo>
                    <a:pt x="846" y="778"/>
                  </a:lnTo>
                  <a:lnTo>
                    <a:pt x="845" y="778"/>
                  </a:lnTo>
                  <a:lnTo>
                    <a:pt x="844" y="779"/>
                  </a:lnTo>
                  <a:lnTo>
                    <a:pt x="842" y="779"/>
                  </a:lnTo>
                  <a:lnTo>
                    <a:pt x="842" y="778"/>
                  </a:lnTo>
                  <a:close/>
                  <a:moveTo>
                    <a:pt x="1302" y="636"/>
                  </a:moveTo>
                  <a:lnTo>
                    <a:pt x="1301" y="638"/>
                  </a:lnTo>
                  <a:lnTo>
                    <a:pt x="1302" y="638"/>
                  </a:lnTo>
                  <a:lnTo>
                    <a:pt x="1302" y="639"/>
                  </a:lnTo>
                  <a:lnTo>
                    <a:pt x="1301" y="639"/>
                  </a:lnTo>
                  <a:lnTo>
                    <a:pt x="1302" y="640"/>
                  </a:lnTo>
                  <a:lnTo>
                    <a:pt x="1302" y="641"/>
                  </a:lnTo>
                  <a:lnTo>
                    <a:pt x="1301" y="641"/>
                  </a:lnTo>
                  <a:lnTo>
                    <a:pt x="1301" y="642"/>
                  </a:lnTo>
                  <a:lnTo>
                    <a:pt x="1300" y="642"/>
                  </a:lnTo>
                  <a:lnTo>
                    <a:pt x="1298" y="642"/>
                  </a:lnTo>
                  <a:lnTo>
                    <a:pt x="1295" y="643"/>
                  </a:lnTo>
                  <a:lnTo>
                    <a:pt x="1295" y="642"/>
                  </a:lnTo>
                  <a:lnTo>
                    <a:pt x="1294" y="642"/>
                  </a:lnTo>
                  <a:lnTo>
                    <a:pt x="1294" y="641"/>
                  </a:lnTo>
                  <a:lnTo>
                    <a:pt x="1294" y="640"/>
                  </a:lnTo>
                  <a:lnTo>
                    <a:pt x="1296" y="640"/>
                  </a:lnTo>
                  <a:lnTo>
                    <a:pt x="1295" y="639"/>
                  </a:lnTo>
                  <a:lnTo>
                    <a:pt x="1294" y="639"/>
                  </a:lnTo>
                  <a:lnTo>
                    <a:pt x="1294" y="638"/>
                  </a:lnTo>
                  <a:lnTo>
                    <a:pt x="1295" y="637"/>
                  </a:lnTo>
                  <a:lnTo>
                    <a:pt x="1296" y="637"/>
                  </a:lnTo>
                  <a:lnTo>
                    <a:pt x="1296" y="638"/>
                  </a:lnTo>
                  <a:lnTo>
                    <a:pt x="1297" y="637"/>
                  </a:lnTo>
                  <a:lnTo>
                    <a:pt x="1298" y="637"/>
                  </a:lnTo>
                  <a:lnTo>
                    <a:pt x="1298" y="636"/>
                  </a:lnTo>
                  <a:lnTo>
                    <a:pt x="1300" y="636"/>
                  </a:lnTo>
                  <a:lnTo>
                    <a:pt x="1301" y="636"/>
                  </a:lnTo>
                  <a:lnTo>
                    <a:pt x="1302" y="636"/>
                  </a:lnTo>
                  <a:close/>
                  <a:moveTo>
                    <a:pt x="1089" y="721"/>
                  </a:moveTo>
                  <a:lnTo>
                    <a:pt x="1090" y="722"/>
                  </a:lnTo>
                  <a:lnTo>
                    <a:pt x="1090" y="723"/>
                  </a:lnTo>
                  <a:lnTo>
                    <a:pt x="1089" y="723"/>
                  </a:lnTo>
                  <a:lnTo>
                    <a:pt x="1086" y="723"/>
                  </a:lnTo>
                  <a:lnTo>
                    <a:pt x="1089" y="721"/>
                  </a:lnTo>
                  <a:close/>
                  <a:moveTo>
                    <a:pt x="1091" y="721"/>
                  </a:moveTo>
                  <a:lnTo>
                    <a:pt x="1093" y="720"/>
                  </a:lnTo>
                  <a:lnTo>
                    <a:pt x="1094" y="720"/>
                  </a:lnTo>
                  <a:lnTo>
                    <a:pt x="1094" y="721"/>
                  </a:lnTo>
                  <a:lnTo>
                    <a:pt x="1093" y="721"/>
                  </a:lnTo>
                  <a:lnTo>
                    <a:pt x="1093" y="722"/>
                  </a:lnTo>
                  <a:lnTo>
                    <a:pt x="1091" y="722"/>
                  </a:lnTo>
                  <a:lnTo>
                    <a:pt x="1091" y="723"/>
                  </a:lnTo>
                  <a:lnTo>
                    <a:pt x="1091" y="722"/>
                  </a:lnTo>
                  <a:lnTo>
                    <a:pt x="1090" y="722"/>
                  </a:lnTo>
                  <a:lnTo>
                    <a:pt x="1090" y="721"/>
                  </a:lnTo>
                  <a:lnTo>
                    <a:pt x="1091" y="721"/>
                  </a:lnTo>
                  <a:close/>
                  <a:moveTo>
                    <a:pt x="1293" y="640"/>
                  </a:moveTo>
                  <a:lnTo>
                    <a:pt x="1291" y="640"/>
                  </a:lnTo>
                  <a:lnTo>
                    <a:pt x="1291" y="641"/>
                  </a:lnTo>
                  <a:lnTo>
                    <a:pt x="1289" y="640"/>
                  </a:lnTo>
                  <a:lnTo>
                    <a:pt x="1291" y="640"/>
                  </a:lnTo>
                  <a:lnTo>
                    <a:pt x="1291" y="639"/>
                  </a:lnTo>
                  <a:lnTo>
                    <a:pt x="1291" y="638"/>
                  </a:lnTo>
                  <a:lnTo>
                    <a:pt x="1292" y="637"/>
                  </a:lnTo>
                  <a:lnTo>
                    <a:pt x="1293" y="637"/>
                  </a:lnTo>
                  <a:lnTo>
                    <a:pt x="1294" y="637"/>
                  </a:lnTo>
                  <a:lnTo>
                    <a:pt x="1294" y="638"/>
                  </a:lnTo>
                  <a:lnTo>
                    <a:pt x="1293" y="638"/>
                  </a:lnTo>
                  <a:lnTo>
                    <a:pt x="1293" y="639"/>
                  </a:lnTo>
                  <a:lnTo>
                    <a:pt x="1293" y="640"/>
                  </a:lnTo>
                  <a:close/>
                  <a:moveTo>
                    <a:pt x="858" y="767"/>
                  </a:moveTo>
                  <a:lnTo>
                    <a:pt x="858" y="768"/>
                  </a:lnTo>
                  <a:lnTo>
                    <a:pt x="857" y="767"/>
                  </a:lnTo>
                  <a:lnTo>
                    <a:pt x="856" y="766"/>
                  </a:lnTo>
                  <a:lnTo>
                    <a:pt x="857" y="766"/>
                  </a:lnTo>
                  <a:lnTo>
                    <a:pt x="857" y="767"/>
                  </a:lnTo>
                  <a:lnTo>
                    <a:pt x="858" y="767"/>
                  </a:lnTo>
                  <a:close/>
                  <a:moveTo>
                    <a:pt x="866" y="765"/>
                  </a:moveTo>
                  <a:lnTo>
                    <a:pt x="867" y="765"/>
                  </a:lnTo>
                  <a:lnTo>
                    <a:pt x="869" y="765"/>
                  </a:lnTo>
                  <a:lnTo>
                    <a:pt x="869" y="766"/>
                  </a:lnTo>
                  <a:lnTo>
                    <a:pt x="869" y="765"/>
                  </a:lnTo>
                  <a:lnTo>
                    <a:pt x="866" y="766"/>
                  </a:lnTo>
                  <a:lnTo>
                    <a:pt x="865" y="765"/>
                  </a:lnTo>
                  <a:lnTo>
                    <a:pt x="864" y="765"/>
                  </a:lnTo>
                  <a:lnTo>
                    <a:pt x="866" y="765"/>
                  </a:lnTo>
                  <a:close/>
                  <a:moveTo>
                    <a:pt x="1150" y="697"/>
                  </a:moveTo>
                  <a:lnTo>
                    <a:pt x="1150" y="698"/>
                  </a:lnTo>
                  <a:lnTo>
                    <a:pt x="1151" y="699"/>
                  </a:lnTo>
                  <a:lnTo>
                    <a:pt x="1152" y="699"/>
                  </a:lnTo>
                  <a:lnTo>
                    <a:pt x="1150" y="700"/>
                  </a:lnTo>
                  <a:lnTo>
                    <a:pt x="1146" y="700"/>
                  </a:lnTo>
                  <a:lnTo>
                    <a:pt x="1145" y="700"/>
                  </a:lnTo>
                  <a:lnTo>
                    <a:pt x="1143" y="700"/>
                  </a:lnTo>
                  <a:lnTo>
                    <a:pt x="1142" y="700"/>
                  </a:lnTo>
                  <a:lnTo>
                    <a:pt x="1141" y="700"/>
                  </a:lnTo>
                  <a:lnTo>
                    <a:pt x="1140" y="699"/>
                  </a:lnTo>
                  <a:lnTo>
                    <a:pt x="1141" y="698"/>
                  </a:lnTo>
                  <a:lnTo>
                    <a:pt x="1142" y="698"/>
                  </a:lnTo>
                  <a:lnTo>
                    <a:pt x="1143" y="698"/>
                  </a:lnTo>
                  <a:lnTo>
                    <a:pt x="1145" y="699"/>
                  </a:lnTo>
                  <a:lnTo>
                    <a:pt x="1148" y="697"/>
                  </a:lnTo>
                  <a:lnTo>
                    <a:pt x="1149" y="698"/>
                  </a:lnTo>
                  <a:lnTo>
                    <a:pt x="1150" y="697"/>
                  </a:lnTo>
                  <a:close/>
                  <a:moveTo>
                    <a:pt x="1210" y="675"/>
                  </a:moveTo>
                  <a:lnTo>
                    <a:pt x="1211" y="675"/>
                  </a:lnTo>
                  <a:lnTo>
                    <a:pt x="1212" y="676"/>
                  </a:lnTo>
                  <a:lnTo>
                    <a:pt x="1211" y="678"/>
                  </a:lnTo>
                  <a:lnTo>
                    <a:pt x="1211" y="679"/>
                  </a:lnTo>
                  <a:lnTo>
                    <a:pt x="1210" y="680"/>
                  </a:lnTo>
                  <a:lnTo>
                    <a:pt x="1209" y="680"/>
                  </a:lnTo>
                  <a:lnTo>
                    <a:pt x="1207" y="680"/>
                  </a:lnTo>
                  <a:lnTo>
                    <a:pt x="1206" y="680"/>
                  </a:lnTo>
                  <a:lnTo>
                    <a:pt x="1205" y="680"/>
                  </a:lnTo>
                  <a:lnTo>
                    <a:pt x="1205" y="681"/>
                  </a:lnTo>
                  <a:lnTo>
                    <a:pt x="1203" y="681"/>
                  </a:lnTo>
                  <a:lnTo>
                    <a:pt x="1203" y="680"/>
                  </a:lnTo>
                  <a:lnTo>
                    <a:pt x="1202" y="680"/>
                  </a:lnTo>
                  <a:lnTo>
                    <a:pt x="1201" y="679"/>
                  </a:lnTo>
                  <a:lnTo>
                    <a:pt x="1201" y="678"/>
                  </a:lnTo>
                  <a:lnTo>
                    <a:pt x="1200" y="676"/>
                  </a:lnTo>
                  <a:lnTo>
                    <a:pt x="1199" y="676"/>
                  </a:lnTo>
                  <a:lnTo>
                    <a:pt x="1198" y="675"/>
                  </a:lnTo>
                  <a:lnTo>
                    <a:pt x="1199" y="675"/>
                  </a:lnTo>
                  <a:lnTo>
                    <a:pt x="1200" y="675"/>
                  </a:lnTo>
                  <a:lnTo>
                    <a:pt x="1200" y="674"/>
                  </a:lnTo>
                  <a:lnTo>
                    <a:pt x="1200" y="673"/>
                  </a:lnTo>
                  <a:lnTo>
                    <a:pt x="1199" y="674"/>
                  </a:lnTo>
                  <a:lnTo>
                    <a:pt x="1198" y="674"/>
                  </a:lnTo>
                  <a:lnTo>
                    <a:pt x="1197" y="674"/>
                  </a:lnTo>
                  <a:lnTo>
                    <a:pt x="1195" y="674"/>
                  </a:lnTo>
                  <a:lnTo>
                    <a:pt x="1194" y="674"/>
                  </a:lnTo>
                  <a:lnTo>
                    <a:pt x="1194" y="675"/>
                  </a:lnTo>
                  <a:lnTo>
                    <a:pt x="1193" y="675"/>
                  </a:lnTo>
                  <a:lnTo>
                    <a:pt x="1193" y="674"/>
                  </a:lnTo>
                  <a:lnTo>
                    <a:pt x="1194" y="674"/>
                  </a:lnTo>
                  <a:lnTo>
                    <a:pt x="1194" y="673"/>
                  </a:lnTo>
                  <a:lnTo>
                    <a:pt x="1193" y="674"/>
                  </a:lnTo>
                  <a:lnTo>
                    <a:pt x="1192" y="674"/>
                  </a:lnTo>
                  <a:lnTo>
                    <a:pt x="1191" y="673"/>
                  </a:lnTo>
                  <a:lnTo>
                    <a:pt x="1199" y="672"/>
                  </a:lnTo>
                  <a:lnTo>
                    <a:pt x="1202" y="672"/>
                  </a:lnTo>
                  <a:lnTo>
                    <a:pt x="1203" y="672"/>
                  </a:lnTo>
                  <a:lnTo>
                    <a:pt x="1205" y="672"/>
                  </a:lnTo>
                  <a:lnTo>
                    <a:pt x="1206" y="673"/>
                  </a:lnTo>
                  <a:lnTo>
                    <a:pt x="1207" y="673"/>
                  </a:lnTo>
                  <a:lnTo>
                    <a:pt x="1206" y="673"/>
                  </a:lnTo>
                  <a:lnTo>
                    <a:pt x="1207" y="674"/>
                  </a:lnTo>
                  <a:lnTo>
                    <a:pt x="1208" y="674"/>
                  </a:lnTo>
                  <a:lnTo>
                    <a:pt x="1209" y="674"/>
                  </a:lnTo>
                  <a:lnTo>
                    <a:pt x="1210" y="675"/>
                  </a:lnTo>
                  <a:close/>
                  <a:moveTo>
                    <a:pt x="1014" y="726"/>
                  </a:moveTo>
                  <a:lnTo>
                    <a:pt x="1016" y="728"/>
                  </a:lnTo>
                  <a:lnTo>
                    <a:pt x="1019" y="726"/>
                  </a:lnTo>
                  <a:lnTo>
                    <a:pt x="1019" y="728"/>
                  </a:lnTo>
                  <a:lnTo>
                    <a:pt x="1020" y="728"/>
                  </a:lnTo>
                  <a:lnTo>
                    <a:pt x="1020" y="729"/>
                  </a:lnTo>
                  <a:lnTo>
                    <a:pt x="1020" y="730"/>
                  </a:lnTo>
                  <a:lnTo>
                    <a:pt x="1020" y="731"/>
                  </a:lnTo>
                  <a:lnTo>
                    <a:pt x="1019" y="731"/>
                  </a:lnTo>
                  <a:lnTo>
                    <a:pt x="1020" y="731"/>
                  </a:lnTo>
                  <a:lnTo>
                    <a:pt x="1020" y="732"/>
                  </a:lnTo>
                  <a:lnTo>
                    <a:pt x="1020" y="733"/>
                  </a:lnTo>
                  <a:lnTo>
                    <a:pt x="1021" y="734"/>
                  </a:lnTo>
                  <a:lnTo>
                    <a:pt x="1021" y="735"/>
                  </a:lnTo>
                  <a:lnTo>
                    <a:pt x="1021" y="737"/>
                  </a:lnTo>
                  <a:lnTo>
                    <a:pt x="1020" y="737"/>
                  </a:lnTo>
                  <a:lnTo>
                    <a:pt x="1020" y="738"/>
                  </a:lnTo>
                  <a:lnTo>
                    <a:pt x="1019" y="738"/>
                  </a:lnTo>
                  <a:lnTo>
                    <a:pt x="1019" y="740"/>
                  </a:lnTo>
                  <a:lnTo>
                    <a:pt x="1018" y="740"/>
                  </a:lnTo>
                  <a:lnTo>
                    <a:pt x="1017" y="741"/>
                  </a:lnTo>
                  <a:lnTo>
                    <a:pt x="1016" y="742"/>
                  </a:lnTo>
                  <a:lnTo>
                    <a:pt x="1016" y="743"/>
                  </a:lnTo>
                  <a:lnTo>
                    <a:pt x="1016" y="745"/>
                  </a:lnTo>
                  <a:lnTo>
                    <a:pt x="1016" y="746"/>
                  </a:lnTo>
                  <a:lnTo>
                    <a:pt x="1012" y="749"/>
                  </a:lnTo>
                  <a:lnTo>
                    <a:pt x="1011" y="754"/>
                  </a:lnTo>
                  <a:lnTo>
                    <a:pt x="1009" y="756"/>
                  </a:lnTo>
                  <a:lnTo>
                    <a:pt x="1007" y="759"/>
                  </a:lnTo>
                  <a:lnTo>
                    <a:pt x="1005" y="759"/>
                  </a:lnTo>
                  <a:lnTo>
                    <a:pt x="1005" y="758"/>
                  </a:lnTo>
                  <a:lnTo>
                    <a:pt x="1004" y="758"/>
                  </a:lnTo>
                  <a:lnTo>
                    <a:pt x="1003" y="757"/>
                  </a:lnTo>
                  <a:lnTo>
                    <a:pt x="1001" y="758"/>
                  </a:lnTo>
                  <a:lnTo>
                    <a:pt x="997" y="763"/>
                  </a:lnTo>
                  <a:lnTo>
                    <a:pt x="996" y="763"/>
                  </a:lnTo>
                  <a:lnTo>
                    <a:pt x="995" y="759"/>
                  </a:lnTo>
                  <a:lnTo>
                    <a:pt x="995" y="758"/>
                  </a:lnTo>
                  <a:lnTo>
                    <a:pt x="994" y="757"/>
                  </a:lnTo>
                  <a:lnTo>
                    <a:pt x="991" y="755"/>
                  </a:lnTo>
                  <a:lnTo>
                    <a:pt x="990" y="754"/>
                  </a:lnTo>
                  <a:lnTo>
                    <a:pt x="990" y="753"/>
                  </a:lnTo>
                  <a:lnTo>
                    <a:pt x="990" y="751"/>
                  </a:lnTo>
                  <a:lnTo>
                    <a:pt x="993" y="748"/>
                  </a:lnTo>
                  <a:lnTo>
                    <a:pt x="993" y="746"/>
                  </a:lnTo>
                  <a:lnTo>
                    <a:pt x="993" y="745"/>
                  </a:lnTo>
                  <a:lnTo>
                    <a:pt x="994" y="743"/>
                  </a:lnTo>
                  <a:lnTo>
                    <a:pt x="994" y="742"/>
                  </a:lnTo>
                  <a:lnTo>
                    <a:pt x="994" y="741"/>
                  </a:lnTo>
                  <a:lnTo>
                    <a:pt x="994" y="740"/>
                  </a:lnTo>
                  <a:lnTo>
                    <a:pt x="993" y="739"/>
                  </a:lnTo>
                  <a:lnTo>
                    <a:pt x="993" y="738"/>
                  </a:lnTo>
                  <a:lnTo>
                    <a:pt x="994" y="737"/>
                  </a:lnTo>
                  <a:lnTo>
                    <a:pt x="994" y="735"/>
                  </a:lnTo>
                  <a:lnTo>
                    <a:pt x="996" y="733"/>
                  </a:lnTo>
                  <a:lnTo>
                    <a:pt x="997" y="733"/>
                  </a:lnTo>
                  <a:lnTo>
                    <a:pt x="999" y="734"/>
                  </a:lnTo>
                  <a:lnTo>
                    <a:pt x="1000" y="735"/>
                  </a:lnTo>
                  <a:lnTo>
                    <a:pt x="1001" y="735"/>
                  </a:lnTo>
                  <a:lnTo>
                    <a:pt x="1002" y="734"/>
                  </a:lnTo>
                  <a:lnTo>
                    <a:pt x="1005" y="731"/>
                  </a:lnTo>
                  <a:lnTo>
                    <a:pt x="1007" y="730"/>
                  </a:lnTo>
                  <a:lnTo>
                    <a:pt x="1008" y="730"/>
                  </a:lnTo>
                  <a:lnTo>
                    <a:pt x="1011" y="730"/>
                  </a:lnTo>
                  <a:lnTo>
                    <a:pt x="1011" y="729"/>
                  </a:lnTo>
                  <a:lnTo>
                    <a:pt x="1012" y="728"/>
                  </a:lnTo>
                  <a:lnTo>
                    <a:pt x="1013" y="726"/>
                  </a:lnTo>
                  <a:lnTo>
                    <a:pt x="1014" y="726"/>
                  </a:lnTo>
                  <a:close/>
                  <a:moveTo>
                    <a:pt x="871" y="734"/>
                  </a:moveTo>
                  <a:lnTo>
                    <a:pt x="871" y="735"/>
                  </a:lnTo>
                  <a:lnTo>
                    <a:pt x="871" y="737"/>
                  </a:lnTo>
                  <a:lnTo>
                    <a:pt x="870" y="737"/>
                  </a:lnTo>
                  <a:lnTo>
                    <a:pt x="869" y="737"/>
                  </a:lnTo>
                  <a:lnTo>
                    <a:pt x="869" y="735"/>
                  </a:lnTo>
                  <a:lnTo>
                    <a:pt x="869" y="734"/>
                  </a:lnTo>
                  <a:lnTo>
                    <a:pt x="870" y="734"/>
                  </a:lnTo>
                  <a:lnTo>
                    <a:pt x="871" y="734"/>
                  </a:lnTo>
                  <a:close/>
                  <a:moveTo>
                    <a:pt x="1086" y="695"/>
                  </a:moveTo>
                  <a:lnTo>
                    <a:pt x="1087" y="695"/>
                  </a:lnTo>
                  <a:lnTo>
                    <a:pt x="1087" y="696"/>
                  </a:lnTo>
                  <a:lnTo>
                    <a:pt x="1087" y="697"/>
                  </a:lnTo>
                  <a:lnTo>
                    <a:pt x="1087" y="698"/>
                  </a:lnTo>
                  <a:lnTo>
                    <a:pt x="1087" y="699"/>
                  </a:lnTo>
                  <a:lnTo>
                    <a:pt x="1086" y="700"/>
                  </a:lnTo>
                  <a:lnTo>
                    <a:pt x="1086" y="701"/>
                  </a:lnTo>
                  <a:lnTo>
                    <a:pt x="1085" y="703"/>
                  </a:lnTo>
                  <a:lnTo>
                    <a:pt x="1083" y="703"/>
                  </a:lnTo>
                  <a:lnTo>
                    <a:pt x="1082" y="704"/>
                  </a:lnTo>
                  <a:lnTo>
                    <a:pt x="1081" y="704"/>
                  </a:lnTo>
                  <a:lnTo>
                    <a:pt x="1080" y="703"/>
                  </a:lnTo>
                  <a:lnTo>
                    <a:pt x="1079" y="703"/>
                  </a:lnTo>
                  <a:lnTo>
                    <a:pt x="1078" y="701"/>
                  </a:lnTo>
                  <a:lnTo>
                    <a:pt x="1077" y="701"/>
                  </a:lnTo>
                  <a:lnTo>
                    <a:pt x="1076" y="700"/>
                  </a:lnTo>
                  <a:lnTo>
                    <a:pt x="1073" y="699"/>
                  </a:lnTo>
                  <a:lnTo>
                    <a:pt x="1071" y="697"/>
                  </a:lnTo>
                  <a:lnTo>
                    <a:pt x="1070" y="697"/>
                  </a:lnTo>
                  <a:lnTo>
                    <a:pt x="1069" y="696"/>
                  </a:lnTo>
                  <a:lnTo>
                    <a:pt x="1069" y="695"/>
                  </a:lnTo>
                  <a:lnTo>
                    <a:pt x="1068" y="695"/>
                  </a:lnTo>
                  <a:lnTo>
                    <a:pt x="1068" y="692"/>
                  </a:lnTo>
                  <a:lnTo>
                    <a:pt x="1069" y="692"/>
                  </a:lnTo>
                  <a:lnTo>
                    <a:pt x="1069" y="691"/>
                  </a:lnTo>
                  <a:lnTo>
                    <a:pt x="1070" y="692"/>
                  </a:lnTo>
                  <a:lnTo>
                    <a:pt x="1071" y="693"/>
                  </a:lnTo>
                  <a:lnTo>
                    <a:pt x="1072" y="692"/>
                  </a:lnTo>
                  <a:lnTo>
                    <a:pt x="1073" y="691"/>
                  </a:lnTo>
                  <a:lnTo>
                    <a:pt x="1074" y="691"/>
                  </a:lnTo>
                  <a:lnTo>
                    <a:pt x="1076" y="691"/>
                  </a:lnTo>
                  <a:lnTo>
                    <a:pt x="1076" y="690"/>
                  </a:lnTo>
                  <a:lnTo>
                    <a:pt x="1077" y="690"/>
                  </a:lnTo>
                  <a:lnTo>
                    <a:pt x="1078" y="690"/>
                  </a:lnTo>
                  <a:lnTo>
                    <a:pt x="1079" y="690"/>
                  </a:lnTo>
                  <a:lnTo>
                    <a:pt x="1079" y="691"/>
                  </a:lnTo>
                  <a:lnTo>
                    <a:pt x="1080" y="691"/>
                  </a:lnTo>
                  <a:lnTo>
                    <a:pt x="1081" y="691"/>
                  </a:lnTo>
                  <a:lnTo>
                    <a:pt x="1081" y="690"/>
                  </a:lnTo>
                  <a:lnTo>
                    <a:pt x="1082" y="690"/>
                  </a:lnTo>
                  <a:lnTo>
                    <a:pt x="1082" y="691"/>
                  </a:lnTo>
                  <a:lnTo>
                    <a:pt x="1083" y="691"/>
                  </a:lnTo>
                  <a:lnTo>
                    <a:pt x="1082" y="691"/>
                  </a:lnTo>
                  <a:lnTo>
                    <a:pt x="1083" y="692"/>
                  </a:lnTo>
                  <a:lnTo>
                    <a:pt x="1083" y="693"/>
                  </a:lnTo>
                  <a:lnTo>
                    <a:pt x="1085" y="693"/>
                  </a:lnTo>
                  <a:lnTo>
                    <a:pt x="1086" y="695"/>
                  </a:lnTo>
                  <a:close/>
                  <a:moveTo>
                    <a:pt x="870" y="733"/>
                  </a:moveTo>
                  <a:lnTo>
                    <a:pt x="870" y="734"/>
                  </a:lnTo>
                  <a:lnTo>
                    <a:pt x="869" y="734"/>
                  </a:lnTo>
                  <a:lnTo>
                    <a:pt x="867" y="734"/>
                  </a:lnTo>
                  <a:lnTo>
                    <a:pt x="866" y="734"/>
                  </a:lnTo>
                  <a:lnTo>
                    <a:pt x="865" y="733"/>
                  </a:lnTo>
                  <a:lnTo>
                    <a:pt x="864" y="733"/>
                  </a:lnTo>
                  <a:lnTo>
                    <a:pt x="867" y="733"/>
                  </a:lnTo>
                  <a:lnTo>
                    <a:pt x="867" y="732"/>
                  </a:lnTo>
                  <a:lnTo>
                    <a:pt x="869" y="732"/>
                  </a:lnTo>
                  <a:lnTo>
                    <a:pt x="870" y="733"/>
                  </a:lnTo>
                  <a:close/>
                  <a:moveTo>
                    <a:pt x="856" y="731"/>
                  </a:moveTo>
                  <a:lnTo>
                    <a:pt x="856" y="732"/>
                  </a:lnTo>
                  <a:lnTo>
                    <a:pt x="857" y="732"/>
                  </a:lnTo>
                  <a:lnTo>
                    <a:pt x="858" y="733"/>
                  </a:lnTo>
                  <a:lnTo>
                    <a:pt x="857" y="733"/>
                  </a:lnTo>
                  <a:lnTo>
                    <a:pt x="856" y="733"/>
                  </a:lnTo>
                  <a:lnTo>
                    <a:pt x="856" y="732"/>
                  </a:lnTo>
                  <a:lnTo>
                    <a:pt x="855" y="732"/>
                  </a:lnTo>
                  <a:lnTo>
                    <a:pt x="856" y="731"/>
                  </a:lnTo>
                  <a:close/>
                  <a:moveTo>
                    <a:pt x="1291" y="607"/>
                  </a:moveTo>
                  <a:lnTo>
                    <a:pt x="1291" y="608"/>
                  </a:lnTo>
                  <a:lnTo>
                    <a:pt x="1292" y="608"/>
                  </a:lnTo>
                  <a:lnTo>
                    <a:pt x="1291" y="608"/>
                  </a:lnTo>
                  <a:lnTo>
                    <a:pt x="1289" y="607"/>
                  </a:lnTo>
                  <a:lnTo>
                    <a:pt x="1289" y="608"/>
                  </a:lnTo>
                  <a:lnTo>
                    <a:pt x="1288" y="608"/>
                  </a:lnTo>
                  <a:lnTo>
                    <a:pt x="1287" y="608"/>
                  </a:lnTo>
                  <a:lnTo>
                    <a:pt x="1286" y="607"/>
                  </a:lnTo>
                  <a:lnTo>
                    <a:pt x="1285" y="607"/>
                  </a:lnTo>
                  <a:lnTo>
                    <a:pt x="1285" y="606"/>
                  </a:lnTo>
                  <a:lnTo>
                    <a:pt x="1284" y="606"/>
                  </a:lnTo>
                  <a:lnTo>
                    <a:pt x="1284" y="605"/>
                  </a:lnTo>
                  <a:lnTo>
                    <a:pt x="1283" y="605"/>
                  </a:lnTo>
                  <a:lnTo>
                    <a:pt x="1283" y="604"/>
                  </a:lnTo>
                  <a:lnTo>
                    <a:pt x="1281" y="604"/>
                  </a:lnTo>
                  <a:lnTo>
                    <a:pt x="1281" y="603"/>
                  </a:lnTo>
                  <a:lnTo>
                    <a:pt x="1280" y="603"/>
                  </a:lnTo>
                  <a:lnTo>
                    <a:pt x="1279" y="601"/>
                  </a:lnTo>
                  <a:lnTo>
                    <a:pt x="1278" y="600"/>
                  </a:lnTo>
                  <a:lnTo>
                    <a:pt x="1278" y="599"/>
                  </a:lnTo>
                  <a:lnTo>
                    <a:pt x="1279" y="599"/>
                  </a:lnTo>
                  <a:lnTo>
                    <a:pt x="1279" y="598"/>
                  </a:lnTo>
                  <a:lnTo>
                    <a:pt x="1280" y="598"/>
                  </a:lnTo>
                  <a:lnTo>
                    <a:pt x="1281" y="600"/>
                  </a:lnTo>
                  <a:lnTo>
                    <a:pt x="1283" y="601"/>
                  </a:lnTo>
                  <a:lnTo>
                    <a:pt x="1284" y="603"/>
                  </a:lnTo>
                  <a:lnTo>
                    <a:pt x="1284" y="604"/>
                  </a:lnTo>
                  <a:lnTo>
                    <a:pt x="1285" y="604"/>
                  </a:lnTo>
                  <a:lnTo>
                    <a:pt x="1286" y="605"/>
                  </a:lnTo>
                  <a:lnTo>
                    <a:pt x="1285" y="605"/>
                  </a:lnTo>
                  <a:lnTo>
                    <a:pt x="1286" y="605"/>
                  </a:lnTo>
                  <a:lnTo>
                    <a:pt x="1286" y="606"/>
                  </a:lnTo>
                  <a:lnTo>
                    <a:pt x="1287" y="606"/>
                  </a:lnTo>
                  <a:lnTo>
                    <a:pt x="1287" y="605"/>
                  </a:lnTo>
                  <a:lnTo>
                    <a:pt x="1287" y="606"/>
                  </a:lnTo>
                  <a:lnTo>
                    <a:pt x="1288" y="606"/>
                  </a:lnTo>
                  <a:lnTo>
                    <a:pt x="1289" y="607"/>
                  </a:lnTo>
                  <a:lnTo>
                    <a:pt x="1291" y="607"/>
                  </a:lnTo>
                  <a:close/>
                  <a:moveTo>
                    <a:pt x="1097" y="683"/>
                  </a:moveTo>
                  <a:lnTo>
                    <a:pt x="1097" y="684"/>
                  </a:lnTo>
                  <a:lnTo>
                    <a:pt x="1099" y="683"/>
                  </a:lnTo>
                  <a:lnTo>
                    <a:pt x="1099" y="684"/>
                  </a:lnTo>
                  <a:lnTo>
                    <a:pt x="1099" y="686"/>
                  </a:lnTo>
                  <a:lnTo>
                    <a:pt x="1098" y="686"/>
                  </a:lnTo>
                  <a:lnTo>
                    <a:pt x="1098" y="687"/>
                  </a:lnTo>
                  <a:lnTo>
                    <a:pt x="1098" y="688"/>
                  </a:lnTo>
                  <a:lnTo>
                    <a:pt x="1097" y="688"/>
                  </a:lnTo>
                  <a:lnTo>
                    <a:pt x="1096" y="688"/>
                  </a:lnTo>
                  <a:lnTo>
                    <a:pt x="1095" y="688"/>
                  </a:lnTo>
                  <a:lnTo>
                    <a:pt x="1094" y="688"/>
                  </a:lnTo>
                  <a:lnTo>
                    <a:pt x="1093" y="688"/>
                  </a:lnTo>
                  <a:lnTo>
                    <a:pt x="1091" y="687"/>
                  </a:lnTo>
                  <a:lnTo>
                    <a:pt x="1090" y="687"/>
                  </a:lnTo>
                  <a:lnTo>
                    <a:pt x="1089" y="686"/>
                  </a:lnTo>
                  <a:lnTo>
                    <a:pt x="1088" y="686"/>
                  </a:lnTo>
                  <a:lnTo>
                    <a:pt x="1088" y="684"/>
                  </a:lnTo>
                  <a:lnTo>
                    <a:pt x="1087" y="684"/>
                  </a:lnTo>
                  <a:lnTo>
                    <a:pt x="1085" y="684"/>
                  </a:lnTo>
                  <a:lnTo>
                    <a:pt x="1085" y="683"/>
                  </a:lnTo>
                  <a:lnTo>
                    <a:pt x="1083" y="683"/>
                  </a:lnTo>
                  <a:lnTo>
                    <a:pt x="1085" y="683"/>
                  </a:lnTo>
                  <a:lnTo>
                    <a:pt x="1083" y="683"/>
                  </a:lnTo>
                  <a:lnTo>
                    <a:pt x="1085" y="682"/>
                  </a:lnTo>
                  <a:lnTo>
                    <a:pt x="1083" y="682"/>
                  </a:lnTo>
                  <a:lnTo>
                    <a:pt x="1082" y="681"/>
                  </a:lnTo>
                  <a:lnTo>
                    <a:pt x="1083" y="681"/>
                  </a:lnTo>
                  <a:lnTo>
                    <a:pt x="1083" y="680"/>
                  </a:lnTo>
                  <a:lnTo>
                    <a:pt x="1085" y="680"/>
                  </a:lnTo>
                  <a:lnTo>
                    <a:pt x="1087" y="680"/>
                  </a:lnTo>
                  <a:lnTo>
                    <a:pt x="1088" y="680"/>
                  </a:lnTo>
                  <a:lnTo>
                    <a:pt x="1088" y="679"/>
                  </a:lnTo>
                  <a:lnTo>
                    <a:pt x="1096" y="681"/>
                  </a:lnTo>
                  <a:lnTo>
                    <a:pt x="1096" y="682"/>
                  </a:lnTo>
                  <a:lnTo>
                    <a:pt x="1097" y="682"/>
                  </a:lnTo>
                  <a:lnTo>
                    <a:pt x="1097" y="683"/>
                  </a:lnTo>
                  <a:close/>
                  <a:moveTo>
                    <a:pt x="1159" y="653"/>
                  </a:moveTo>
                  <a:lnTo>
                    <a:pt x="1159" y="654"/>
                  </a:lnTo>
                  <a:lnTo>
                    <a:pt x="1158" y="653"/>
                  </a:lnTo>
                  <a:lnTo>
                    <a:pt x="1158" y="654"/>
                  </a:lnTo>
                  <a:lnTo>
                    <a:pt x="1158" y="655"/>
                  </a:lnTo>
                  <a:lnTo>
                    <a:pt x="1158" y="656"/>
                  </a:lnTo>
                  <a:lnTo>
                    <a:pt x="1157" y="655"/>
                  </a:lnTo>
                  <a:lnTo>
                    <a:pt x="1156" y="655"/>
                  </a:lnTo>
                  <a:lnTo>
                    <a:pt x="1155" y="656"/>
                  </a:lnTo>
                  <a:lnTo>
                    <a:pt x="1158" y="653"/>
                  </a:lnTo>
                  <a:lnTo>
                    <a:pt x="1159" y="653"/>
                  </a:lnTo>
                  <a:close/>
                  <a:moveTo>
                    <a:pt x="830" y="724"/>
                  </a:moveTo>
                  <a:lnTo>
                    <a:pt x="829" y="724"/>
                  </a:lnTo>
                  <a:lnTo>
                    <a:pt x="828" y="724"/>
                  </a:lnTo>
                  <a:lnTo>
                    <a:pt x="828" y="723"/>
                  </a:lnTo>
                  <a:lnTo>
                    <a:pt x="829" y="723"/>
                  </a:lnTo>
                  <a:lnTo>
                    <a:pt x="830" y="724"/>
                  </a:lnTo>
                  <a:close/>
                  <a:moveTo>
                    <a:pt x="1269" y="598"/>
                  </a:moveTo>
                  <a:lnTo>
                    <a:pt x="1269" y="597"/>
                  </a:lnTo>
                  <a:lnTo>
                    <a:pt x="1269" y="596"/>
                  </a:lnTo>
                  <a:lnTo>
                    <a:pt x="1269" y="595"/>
                  </a:lnTo>
                  <a:lnTo>
                    <a:pt x="1270" y="595"/>
                  </a:lnTo>
                  <a:lnTo>
                    <a:pt x="1270" y="596"/>
                  </a:lnTo>
                  <a:lnTo>
                    <a:pt x="1271" y="596"/>
                  </a:lnTo>
                  <a:lnTo>
                    <a:pt x="1270" y="596"/>
                  </a:lnTo>
                  <a:lnTo>
                    <a:pt x="1270" y="595"/>
                  </a:lnTo>
                  <a:lnTo>
                    <a:pt x="1270" y="594"/>
                  </a:lnTo>
                  <a:lnTo>
                    <a:pt x="1270" y="595"/>
                  </a:lnTo>
                  <a:lnTo>
                    <a:pt x="1270" y="594"/>
                  </a:lnTo>
                  <a:lnTo>
                    <a:pt x="1270" y="592"/>
                  </a:lnTo>
                  <a:lnTo>
                    <a:pt x="1271" y="592"/>
                  </a:lnTo>
                  <a:lnTo>
                    <a:pt x="1272" y="591"/>
                  </a:lnTo>
                  <a:lnTo>
                    <a:pt x="1272" y="592"/>
                  </a:lnTo>
                  <a:lnTo>
                    <a:pt x="1272" y="594"/>
                  </a:lnTo>
                  <a:lnTo>
                    <a:pt x="1272" y="595"/>
                  </a:lnTo>
                  <a:lnTo>
                    <a:pt x="1274" y="594"/>
                  </a:lnTo>
                  <a:lnTo>
                    <a:pt x="1274" y="595"/>
                  </a:lnTo>
                  <a:lnTo>
                    <a:pt x="1274" y="596"/>
                  </a:lnTo>
                  <a:lnTo>
                    <a:pt x="1275" y="596"/>
                  </a:lnTo>
                  <a:lnTo>
                    <a:pt x="1276" y="596"/>
                  </a:lnTo>
                  <a:lnTo>
                    <a:pt x="1276" y="595"/>
                  </a:lnTo>
                  <a:lnTo>
                    <a:pt x="1277" y="595"/>
                  </a:lnTo>
                  <a:lnTo>
                    <a:pt x="1278" y="596"/>
                  </a:lnTo>
                  <a:lnTo>
                    <a:pt x="1278" y="597"/>
                  </a:lnTo>
                  <a:lnTo>
                    <a:pt x="1278" y="598"/>
                  </a:lnTo>
                  <a:lnTo>
                    <a:pt x="1277" y="598"/>
                  </a:lnTo>
                  <a:lnTo>
                    <a:pt x="1276" y="597"/>
                  </a:lnTo>
                  <a:lnTo>
                    <a:pt x="1276" y="598"/>
                  </a:lnTo>
                  <a:lnTo>
                    <a:pt x="1275" y="598"/>
                  </a:lnTo>
                  <a:lnTo>
                    <a:pt x="1275" y="597"/>
                  </a:lnTo>
                  <a:lnTo>
                    <a:pt x="1274" y="597"/>
                  </a:lnTo>
                  <a:lnTo>
                    <a:pt x="1272" y="597"/>
                  </a:lnTo>
                  <a:lnTo>
                    <a:pt x="1271" y="598"/>
                  </a:lnTo>
                  <a:lnTo>
                    <a:pt x="1270" y="598"/>
                  </a:lnTo>
                  <a:lnTo>
                    <a:pt x="1269" y="598"/>
                  </a:lnTo>
                  <a:close/>
                  <a:moveTo>
                    <a:pt x="1071" y="673"/>
                  </a:moveTo>
                  <a:lnTo>
                    <a:pt x="1070" y="673"/>
                  </a:lnTo>
                  <a:lnTo>
                    <a:pt x="1070" y="672"/>
                  </a:lnTo>
                  <a:lnTo>
                    <a:pt x="1071" y="672"/>
                  </a:lnTo>
                  <a:lnTo>
                    <a:pt x="1071" y="671"/>
                  </a:lnTo>
                  <a:lnTo>
                    <a:pt x="1072" y="671"/>
                  </a:lnTo>
                  <a:lnTo>
                    <a:pt x="1073" y="671"/>
                  </a:lnTo>
                  <a:lnTo>
                    <a:pt x="1073" y="670"/>
                  </a:lnTo>
                  <a:lnTo>
                    <a:pt x="1076" y="668"/>
                  </a:lnTo>
                  <a:lnTo>
                    <a:pt x="1077" y="670"/>
                  </a:lnTo>
                  <a:lnTo>
                    <a:pt x="1076" y="670"/>
                  </a:lnTo>
                  <a:lnTo>
                    <a:pt x="1076" y="671"/>
                  </a:lnTo>
                  <a:lnTo>
                    <a:pt x="1076" y="673"/>
                  </a:lnTo>
                  <a:lnTo>
                    <a:pt x="1074" y="673"/>
                  </a:lnTo>
                  <a:lnTo>
                    <a:pt x="1072" y="673"/>
                  </a:lnTo>
                  <a:lnTo>
                    <a:pt x="1071" y="673"/>
                  </a:lnTo>
                  <a:close/>
                  <a:moveTo>
                    <a:pt x="1013" y="681"/>
                  </a:moveTo>
                  <a:lnTo>
                    <a:pt x="1012" y="681"/>
                  </a:lnTo>
                  <a:lnTo>
                    <a:pt x="1012" y="680"/>
                  </a:lnTo>
                  <a:lnTo>
                    <a:pt x="1013" y="679"/>
                  </a:lnTo>
                  <a:lnTo>
                    <a:pt x="1014" y="679"/>
                  </a:lnTo>
                  <a:lnTo>
                    <a:pt x="1014" y="680"/>
                  </a:lnTo>
                  <a:lnTo>
                    <a:pt x="1014" y="681"/>
                  </a:lnTo>
                  <a:lnTo>
                    <a:pt x="1013" y="681"/>
                  </a:lnTo>
                  <a:close/>
                  <a:moveTo>
                    <a:pt x="1139" y="640"/>
                  </a:moveTo>
                  <a:lnTo>
                    <a:pt x="1140" y="640"/>
                  </a:lnTo>
                  <a:lnTo>
                    <a:pt x="1140" y="639"/>
                  </a:lnTo>
                  <a:lnTo>
                    <a:pt x="1141" y="639"/>
                  </a:lnTo>
                  <a:lnTo>
                    <a:pt x="1141" y="640"/>
                  </a:lnTo>
                  <a:lnTo>
                    <a:pt x="1140" y="640"/>
                  </a:lnTo>
                  <a:lnTo>
                    <a:pt x="1140" y="641"/>
                  </a:lnTo>
                  <a:lnTo>
                    <a:pt x="1140" y="642"/>
                  </a:lnTo>
                  <a:lnTo>
                    <a:pt x="1139" y="642"/>
                  </a:lnTo>
                  <a:lnTo>
                    <a:pt x="1139" y="641"/>
                  </a:lnTo>
                  <a:lnTo>
                    <a:pt x="1138" y="642"/>
                  </a:lnTo>
                  <a:lnTo>
                    <a:pt x="1138" y="641"/>
                  </a:lnTo>
                  <a:lnTo>
                    <a:pt x="1139" y="641"/>
                  </a:lnTo>
                  <a:lnTo>
                    <a:pt x="1139" y="640"/>
                  </a:lnTo>
                  <a:lnTo>
                    <a:pt x="1138" y="639"/>
                  </a:lnTo>
                  <a:lnTo>
                    <a:pt x="1139" y="639"/>
                  </a:lnTo>
                  <a:lnTo>
                    <a:pt x="1139" y="640"/>
                  </a:lnTo>
                  <a:close/>
                  <a:moveTo>
                    <a:pt x="1131" y="631"/>
                  </a:moveTo>
                  <a:lnTo>
                    <a:pt x="1131" y="632"/>
                  </a:lnTo>
                  <a:lnTo>
                    <a:pt x="1132" y="632"/>
                  </a:lnTo>
                  <a:lnTo>
                    <a:pt x="1132" y="633"/>
                  </a:lnTo>
                  <a:lnTo>
                    <a:pt x="1132" y="634"/>
                  </a:lnTo>
                  <a:lnTo>
                    <a:pt x="1132" y="636"/>
                  </a:lnTo>
                  <a:lnTo>
                    <a:pt x="1133" y="636"/>
                  </a:lnTo>
                  <a:lnTo>
                    <a:pt x="1133" y="637"/>
                  </a:lnTo>
                  <a:lnTo>
                    <a:pt x="1133" y="638"/>
                  </a:lnTo>
                  <a:lnTo>
                    <a:pt x="1132" y="638"/>
                  </a:lnTo>
                  <a:lnTo>
                    <a:pt x="1131" y="636"/>
                  </a:lnTo>
                  <a:lnTo>
                    <a:pt x="1130" y="634"/>
                  </a:lnTo>
                  <a:lnTo>
                    <a:pt x="1130" y="633"/>
                  </a:lnTo>
                  <a:lnTo>
                    <a:pt x="1131" y="633"/>
                  </a:lnTo>
                  <a:lnTo>
                    <a:pt x="1131" y="632"/>
                  </a:lnTo>
                  <a:lnTo>
                    <a:pt x="1130" y="632"/>
                  </a:lnTo>
                  <a:lnTo>
                    <a:pt x="1131" y="632"/>
                  </a:lnTo>
                  <a:lnTo>
                    <a:pt x="1130" y="632"/>
                  </a:lnTo>
                  <a:lnTo>
                    <a:pt x="1129" y="632"/>
                  </a:lnTo>
                  <a:lnTo>
                    <a:pt x="1129" y="631"/>
                  </a:lnTo>
                  <a:lnTo>
                    <a:pt x="1129" y="630"/>
                  </a:lnTo>
                  <a:lnTo>
                    <a:pt x="1130" y="630"/>
                  </a:lnTo>
                  <a:lnTo>
                    <a:pt x="1130" y="629"/>
                  </a:lnTo>
                  <a:lnTo>
                    <a:pt x="1131" y="630"/>
                  </a:lnTo>
                  <a:lnTo>
                    <a:pt x="1131" y="631"/>
                  </a:lnTo>
                  <a:close/>
                  <a:moveTo>
                    <a:pt x="1246" y="578"/>
                  </a:moveTo>
                  <a:lnTo>
                    <a:pt x="1246" y="579"/>
                  </a:lnTo>
                  <a:lnTo>
                    <a:pt x="1248" y="578"/>
                  </a:lnTo>
                  <a:lnTo>
                    <a:pt x="1248" y="579"/>
                  </a:lnTo>
                  <a:lnTo>
                    <a:pt x="1246" y="579"/>
                  </a:lnTo>
                  <a:lnTo>
                    <a:pt x="1245" y="580"/>
                  </a:lnTo>
                  <a:lnTo>
                    <a:pt x="1244" y="580"/>
                  </a:lnTo>
                  <a:lnTo>
                    <a:pt x="1244" y="579"/>
                  </a:lnTo>
                  <a:lnTo>
                    <a:pt x="1244" y="578"/>
                  </a:lnTo>
                  <a:lnTo>
                    <a:pt x="1244" y="576"/>
                  </a:lnTo>
                  <a:lnTo>
                    <a:pt x="1244" y="575"/>
                  </a:lnTo>
                  <a:lnTo>
                    <a:pt x="1244" y="574"/>
                  </a:lnTo>
                  <a:lnTo>
                    <a:pt x="1244" y="573"/>
                  </a:lnTo>
                  <a:lnTo>
                    <a:pt x="1244" y="571"/>
                  </a:lnTo>
                  <a:lnTo>
                    <a:pt x="1245" y="571"/>
                  </a:lnTo>
                  <a:lnTo>
                    <a:pt x="1245" y="572"/>
                  </a:lnTo>
                  <a:lnTo>
                    <a:pt x="1245" y="573"/>
                  </a:lnTo>
                  <a:lnTo>
                    <a:pt x="1246" y="573"/>
                  </a:lnTo>
                  <a:lnTo>
                    <a:pt x="1245" y="572"/>
                  </a:lnTo>
                  <a:lnTo>
                    <a:pt x="1245" y="571"/>
                  </a:lnTo>
                  <a:lnTo>
                    <a:pt x="1245" y="570"/>
                  </a:lnTo>
                  <a:lnTo>
                    <a:pt x="1246" y="571"/>
                  </a:lnTo>
                  <a:lnTo>
                    <a:pt x="1246" y="573"/>
                  </a:lnTo>
                  <a:lnTo>
                    <a:pt x="1248" y="572"/>
                  </a:lnTo>
                  <a:lnTo>
                    <a:pt x="1249" y="573"/>
                  </a:lnTo>
                  <a:lnTo>
                    <a:pt x="1249" y="572"/>
                  </a:lnTo>
                  <a:lnTo>
                    <a:pt x="1249" y="573"/>
                  </a:lnTo>
                  <a:lnTo>
                    <a:pt x="1249" y="574"/>
                  </a:lnTo>
                  <a:lnTo>
                    <a:pt x="1248" y="574"/>
                  </a:lnTo>
                  <a:lnTo>
                    <a:pt x="1246" y="575"/>
                  </a:lnTo>
                  <a:lnTo>
                    <a:pt x="1248" y="576"/>
                  </a:lnTo>
                  <a:lnTo>
                    <a:pt x="1248" y="575"/>
                  </a:lnTo>
                  <a:lnTo>
                    <a:pt x="1248" y="576"/>
                  </a:lnTo>
                  <a:lnTo>
                    <a:pt x="1248" y="578"/>
                  </a:lnTo>
                  <a:lnTo>
                    <a:pt x="1246" y="578"/>
                  </a:lnTo>
                  <a:close/>
                  <a:moveTo>
                    <a:pt x="1267" y="515"/>
                  </a:moveTo>
                  <a:lnTo>
                    <a:pt x="1267" y="516"/>
                  </a:lnTo>
                  <a:lnTo>
                    <a:pt x="1268" y="515"/>
                  </a:lnTo>
                  <a:lnTo>
                    <a:pt x="1268" y="516"/>
                  </a:lnTo>
                  <a:lnTo>
                    <a:pt x="1269" y="516"/>
                  </a:lnTo>
                  <a:lnTo>
                    <a:pt x="1270" y="517"/>
                  </a:lnTo>
                  <a:lnTo>
                    <a:pt x="1269" y="517"/>
                  </a:lnTo>
                  <a:lnTo>
                    <a:pt x="1269" y="519"/>
                  </a:lnTo>
                  <a:lnTo>
                    <a:pt x="1270" y="519"/>
                  </a:lnTo>
                  <a:lnTo>
                    <a:pt x="1269" y="519"/>
                  </a:lnTo>
                  <a:lnTo>
                    <a:pt x="1268" y="517"/>
                  </a:lnTo>
                  <a:lnTo>
                    <a:pt x="1268" y="519"/>
                  </a:lnTo>
                  <a:lnTo>
                    <a:pt x="1268" y="520"/>
                  </a:lnTo>
                  <a:lnTo>
                    <a:pt x="1268" y="519"/>
                  </a:lnTo>
                  <a:lnTo>
                    <a:pt x="1267" y="519"/>
                  </a:lnTo>
                  <a:lnTo>
                    <a:pt x="1267" y="517"/>
                  </a:lnTo>
                  <a:lnTo>
                    <a:pt x="1267" y="519"/>
                  </a:lnTo>
                  <a:lnTo>
                    <a:pt x="1266" y="519"/>
                  </a:lnTo>
                  <a:lnTo>
                    <a:pt x="1265" y="519"/>
                  </a:lnTo>
                  <a:lnTo>
                    <a:pt x="1266" y="519"/>
                  </a:lnTo>
                  <a:lnTo>
                    <a:pt x="1265" y="519"/>
                  </a:lnTo>
                  <a:lnTo>
                    <a:pt x="1265" y="517"/>
                  </a:lnTo>
                  <a:lnTo>
                    <a:pt x="1263" y="517"/>
                  </a:lnTo>
                  <a:lnTo>
                    <a:pt x="1263" y="516"/>
                  </a:lnTo>
                  <a:lnTo>
                    <a:pt x="1265" y="516"/>
                  </a:lnTo>
                  <a:lnTo>
                    <a:pt x="1266" y="516"/>
                  </a:lnTo>
                  <a:lnTo>
                    <a:pt x="1266" y="515"/>
                  </a:lnTo>
                  <a:lnTo>
                    <a:pt x="1267" y="515"/>
                  </a:lnTo>
                  <a:close/>
                  <a:moveTo>
                    <a:pt x="966" y="631"/>
                  </a:moveTo>
                  <a:lnTo>
                    <a:pt x="965" y="630"/>
                  </a:lnTo>
                  <a:lnTo>
                    <a:pt x="965" y="629"/>
                  </a:lnTo>
                  <a:lnTo>
                    <a:pt x="967" y="628"/>
                  </a:lnTo>
                  <a:lnTo>
                    <a:pt x="968" y="629"/>
                  </a:lnTo>
                  <a:lnTo>
                    <a:pt x="969" y="629"/>
                  </a:lnTo>
                  <a:lnTo>
                    <a:pt x="968" y="629"/>
                  </a:lnTo>
                  <a:lnTo>
                    <a:pt x="967" y="630"/>
                  </a:lnTo>
                  <a:lnTo>
                    <a:pt x="967" y="631"/>
                  </a:lnTo>
                  <a:lnTo>
                    <a:pt x="966" y="631"/>
                  </a:lnTo>
                  <a:close/>
                  <a:moveTo>
                    <a:pt x="1038" y="690"/>
                  </a:moveTo>
                  <a:lnTo>
                    <a:pt x="1038" y="691"/>
                  </a:lnTo>
                  <a:lnTo>
                    <a:pt x="1037" y="691"/>
                  </a:lnTo>
                  <a:lnTo>
                    <a:pt x="1037" y="692"/>
                  </a:lnTo>
                  <a:lnTo>
                    <a:pt x="1034" y="693"/>
                  </a:lnTo>
                  <a:lnTo>
                    <a:pt x="1034" y="695"/>
                  </a:lnTo>
                  <a:lnTo>
                    <a:pt x="1034" y="696"/>
                  </a:lnTo>
                  <a:lnTo>
                    <a:pt x="1034" y="697"/>
                  </a:lnTo>
                  <a:lnTo>
                    <a:pt x="1033" y="697"/>
                  </a:lnTo>
                  <a:lnTo>
                    <a:pt x="1031" y="699"/>
                  </a:lnTo>
                  <a:lnTo>
                    <a:pt x="1031" y="700"/>
                  </a:lnTo>
                  <a:lnTo>
                    <a:pt x="1030" y="700"/>
                  </a:lnTo>
                  <a:lnTo>
                    <a:pt x="1030" y="701"/>
                  </a:lnTo>
                  <a:lnTo>
                    <a:pt x="1029" y="701"/>
                  </a:lnTo>
                  <a:lnTo>
                    <a:pt x="1029" y="703"/>
                  </a:lnTo>
                  <a:lnTo>
                    <a:pt x="1029" y="704"/>
                  </a:lnTo>
                  <a:lnTo>
                    <a:pt x="1029" y="705"/>
                  </a:lnTo>
                  <a:lnTo>
                    <a:pt x="1028" y="706"/>
                  </a:lnTo>
                  <a:lnTo>
                    <a:pt x="1027" y="705"/>
                  </a:lnTo>
                  <a:lnTo>
                    <a:pt x="1025" y="705"/>
                  </a:lnTo>
                  <a:lnTo>
                    <a:pt x="1020" y="704"/>
                  </a:lnTo>
                  <a:lnTo>
                    <a:pt x="1019" y="703"/>
                  </a:lnTo>
                  <a:lnTo>
                    <a:pt x="1017" y="704"/>
                  </a:lnTo>
                  <a:lnTo>
                    <a:pt x="1017" y="703"/>
                  </a:lnTo>
                  <a:lnTo>
                    <a:pt x="1016" y="703"/>
                  </a:lnTo>
                  <a:lnTo>
                    <a:pt x="1014" y="701"/>
                  </a:lnTo>
                  <a:lnTo>
                    <a:pt x="1013" y="701"/>
                  </a:lnTo>
                  <a:lnTo>
                    <a:pt x="1012" y="703"/>
                  </a:lnTo>
                  <a:lnTo>
                    <a:pt x="1011" y="701"/>
                  </a:lnTo>
                  <a:lnTo>
                    <a:pt x="1010" y="701"/>
                  </a:lnTo>
                  <a:lnTo>
                    <a:pt x="1009" y="701"/>
                  </a:lnTo>
                  <a:lnTo>
                    <a:pt x="1007" y="701"/>
                  </a:lnTo>
                  <a:lnTo>
                    <a:pt x="1005" y="703"/>
                  </a:lnTo>
                  <a:lnTo>
                    <a:pt x="1007" y="703"/>
                  </a:lnTo>
                  <a:lnTo>
                    <a:pt x="1005" y="703"/>
                  </a:lnTo>
                  <a:lnTo>
                    <a:pt x="1005" y="704"/>
                  </a:lnTo>
                  <a:lnTo>
                    <a:pt x="1004" y="704"/>
                  </a:lnTo>
                  <a:lnTo>
                    <a:pt x="1002" y="703"/>
                  </a:lnTo>
                  <a:lnTo>
                    <a:pt x="1002" y="701"/>
                  </a:lnTo>
                  <a:lnTo>
                    <a:pt x="1001" y="701"/>
                  </a:lnTo>
                  <a:lnTo>
                    <a:pt x="1001" y="700"/>
                  </a:lnTo>
                  <a:lnTo>
                    <a:pt x="1001" y="699"/>
                  </a:lnTo>
                  <a:lnTo>
                    <a:pt x="1002" y="698"/>
                  </a:lnTo>
                  <a:lnTo>
                    <a:pt x="1003" y="697"/>
                  </a:lnTo>
                  <a:lnTo>
                    <a:pt x="1002" y="697"/>
                  </a:lnTo>
                  <a:lnTo>
                    <a:pt x="1003" y="697"/>
                  </a:lnTo>
                  <a:lnTo>
                    <a:pt x="1002" y="696"/>
                  </a:lnTo>
                  <a:lnTo>
                    <a:pt x="1002" y="695"/>
                  </a:lnTo>
                  <a:lnTo>
                    <a:pt x="1000" y="693"/>
                  </a:lnTo>
                  <a:lnTo>
                    <a:pt x="999" y="693"/>
                  </a:lnTo>
                  <a:lnTo>
                    <a:pt x="999" y="692"/>
                  </a:lnTo>
                  <a:lnTo>
                    <a:pt x="995" y="693"/>
                  </a:lnTo>
                  <a:lnTo>
                    <a:pt x="994" y="693"/>
                  </a:lnTo>
                  <a:lnTo>
                    <a:pt x="993" y="693"/>
                  </a:lnTo>
                  <a:lnTo>
                    <a:pt x="992" y="695"/>
                  </a:lnTo>
                  <a:lnTo>
                    <a:pt x="991" y="695"/>
                  </a:lnTo>
                  <a:lnTo>
                    <a:pt x="991" y="696"/>
                  </a:lnTo>
                  <a:lnTo>
                    <a:pt x="990" y="696"/>
                  </a:lnTo>
                  <a:lnTo>
                    <a:pt x="990" y="695"/>
                  </a:lnTo>
                  <a:lnTo>
                    <a:pt x="988" y="695"/>
                  </a:lnTo>
                  <a:lnTo>
                    <a:pt x="988" y="693"/>
                  </a:lnTo>
                  <a:lnTo>
                    <a:pt x="990" y="693"/>
                  </a:lnTo>
                  <a:lnTo>
                    <a:pt x="990" y="692"/>
                  </a:lnTo>
                  <a:lnTo>
                    <a:pt x="990" y="691"/>
                  </a:lnTo>
                  <a:lnTo>
                    <a:pt x="991" y="689"/>
                  </a:lnTo>
                  <a:lnTo>
                    <a:pt x="991" y="688"/>
                  </a:lnTo>
                  <a:lnTo>
                    <a:pt x="990" y="688"/>
                  </a:lnTo>
                  <a:lnTo>
                    <a:pt x="990" y="687"/>
                  </a:lnTo>
                  <a:lnTo>
                    <a:pt x="988" y="687"/>
                  </a:lnTo>
                  <a:lnTo>
                    <a:pt x="987" y="687"/>
                  </a:lnTo>
                  <a:lnTo>
                    <a:pt x="987" y="688"/>
                  </a:lnTo>
                  <a:lnTo>
                    <a:pt x="987" y="689"/>
                  </a:lnTo>
                  <a:lnTo>
                    <a:pt x="987" y="690"/>
                  </a:lnTo>
                  <a:lnTo>
                    <a:pt x="986" y="690"/>
                  </a:lnTo>
                  <a:lnTo>
                    <a:pt x="985" y="690"/>
                  </a:lnTo>
                  <a:lnTo>
                    <a:pt x="984" y="690"/>
                  </a:lnTo>
                  <a:lnTo>
                    <a:pt x="984" y="691"/>
                  </a:lnTo>
                  <a:lnTo>
                    <a:pt x="983" y="691"/>
                  </a:lnTo>
                  <a:lnTo>
                    <a:pt x="982" y="691"/>
                  </a:lnTo>
                  <a:lnTo>
                    <a:pt x="982" y="692"/>
                  </a:lnTo>
                  <a:lnTo>
                    <a:pt x="981" y="693"/>
                  </a:lnTo>
                  <a:lnTo>
                    <a:pt x="981" y="695"/>
                  </a:lnTo>
                  <a:lnTo>
                    <a:pt x="979" y="696"/>
                  </a:lnTo>
                  <a:lnTo>
                    <a:pt x="981" y="696"/>
                  </a:lnTo>
                  <a:lnTo>
                    <a:pt x="981" y="697"/>
                  </a:lnTo>
                  <a:lnTo>
                    <a:pt x="982" y="698"/>
                  </a:lnTo>
                  <a:lnTo>
                    <a:pt x="982" y="699"/>
                  </a:lnTo>
                  <a:lnTo>
                    <a:pt x="982" y="700"/>
                  </a:lnTo>
                  <a:lnTo>
                    <a:pt x="982" y="701"/>
                  </a:lnTo>
                  <a:lnTo>
                    <a:pt x="983" y="701"/>
                  </a:lnTo>
                  <a:lnTo>
                    <a:pt x="983" y="703"/>
                  </a:lnTo>
                  <a:lnTo>
                    <a:pt x="983" y="704"/>
                  </a:lnTo>
                  <a:lnTo>
                    <a:pt x="983" y="705"/>
                  </a:lnTo>
                  <a:lnTo>
                    <a:pt x="982" y="704"/>
                  </a:lnTo>
                  <a:lnTo>
                    <a:pt x="981" y="705"/>
                  </a:lnTo>
                  <a:lnTo>
                    <a:pt x="979" y="707"/>
                  </a:lnTo>
                  <a:lnTo>
                    <a:pt x="979" y="708"/>
                  </a:lnTo>
                  <a:lnTo>
                    <a:pt x="978" y="708"/>
                  </a:lnTo>
                  <a:lnTo>
                    <a:pt x="978" y="709"/>
                  </a:lnTo>
                  <a:lnTo>
                    <a:pt x="977" y="712"/>
                  </a:lnTo>
                  <a:lnTo>
                    <a:pt x="976" y="712"/>
                  </a:lnTo>
                  <a:lnTo>
                    <a:pt x="975" y="712"/>
                  </a:lnTo>
                  <a:lnTo>
                    <a:pt x="974" y="712"/>
                  </a:lnTo>
                  <a:lnTo>
                    <a:pt x="974" y="713"/>
                  </a:lnTo>
                  <a:lnTo>
                    <a:pt x="973" y="714"/>
                  </a:lnTo>
                  <a:lnTo>
                    <a:pt x="973" y="715"/>
                  </a:lnTo>
                  <a:lnTo>
                    <a:pt x="973" y="716"/>
                  </a:lnTo>
                  <a:lnTo>
                    <a:pt x="973" y="717"/>
                  </a:lnTo>
                  <a:lnTo>
                    <a:pt x="973" y="718"/>
                  </a:lnTo>
                  <a:lnTo>
                    <a:pt x="973" y="721"/>
                  </a:lnTo>
                  <a:lnTo>
                    <a:pt x="973" y="722"/>
                  </a:lnTo>
                  <a:lnTo>
                    <a:pt x="971" y="724"/>
                  </a:lnTo>
                  <a:lnTo>
                    <a:pt x="970" y="725"/>
                  </a:lnTo>
                  <a:lnTo>
                    <a:pt x="969" y="725"/>
                  </a:lnTo>
                  <a:lnTo>
                    <a:pt x="969" y="726"/>
                  </a:lnTo>
                  <a:lnTo>
                    <a:pt x="967" y="730"/>
                  </a:lnTo>
                  <a:lnTo>
                    <a:pt x="965" y="731"/>
                  </a:lnTo>
                  <a:lnTo>
                    <a:pt x="961" y="733"/>
                  </a:lnTo>
                  <a:lnTo>
                    <a:pt x="959" y="734"/>
                  </a:lnTo>
                  <a:lnTo>
                    <a:pt x="958" y="734"/>
                  </a:lnTo>
                  <a:lnTo>
                    <a:pt x="957" y="732"/>
                  </a:lnTo>
                  <a:lnTo>
                    <a:pt x="956" y="732"/>
                  </a:lnTo>
                  <a:lnTo>
                    <a:pt x="956" y="731"/>
                  </a:lnTo>
                  <a:lnTo>
                    <a:pt x="955" y="730"/>
                  </a:lnTo>
                  <a:lnTo>
                    <a:pt x="955" y="729"/>
                  </a:lnTo>
                  <a:lnTo>
                    <a:pt x="953" y="726"/>
                  </a:lnTo>
                  <a:lnTo>
                    <a:pt x="953" y="725"/>
                  </a:lnTo>
                  <a:lnTo>
                    <a:pt x="953" y="724"/>
                  </a:lnTo>
                  <a:lnTo>
                    <a:pt x="953" y="723"/>
                  </a:lnTo>
                  <a:lnTo>
                    <a:pt x="953" y="722"/>
                  </a:lnTo>
                  <a:lnTo>
                    <a:pt x="953" y="721"/>
                  </a:lnTo>
                  <a:lnTo>
                    <a:pt x="953" y="720"/>
                  </a:lnTo>
                  <a:lnTo>
                    <a:pt x="952" y="718"/>
                  </a:lnTo>
                  <a:lnTo>
                    <a:pt x="952" y="717"/>
                  </a:lnTo>
                  <a:lnTo>
                    <a:pt x="952" y="716"/>
                  </a:lnTo>
                  <a:lnTo>
                    <a:pt x="952" y="715"/>
                  </a:lnTo>
                  <a:lnTo>
                    <a:pt x="951" y="714"/>
                  </a:lnTo>
                  <a:lnTo>
                    <a:pt x="950" y="714"/>
                  </a:lnTo>
                  <a:lnTo>
                    <a:pt x="950" y="713"/>
                  </a:lnTo>
                  <a:lnTo>
                    <a:pt x="950" y="712"/>
                  </a:lnTo>
                  <a:lnTo>
                    <a:pt x="949" y="712"/>
                  </a:lnTo>
                  <a:lnTo>
                    <a:pt x="949" y="713"/>
                  </a:lnTo>
                  <a:lnTo>
                    <a:pt x="949" y="714"/>
                  </a:lnTo>
                  <a:lnTo>
                    <a:pt x="948" y="714"/>
                  </a:lnTo>
                  <a:lnTo>
                    <a:pt x="945" y="715"/>
                  </a:lnTo>
                  <a:lnTo>
                    <a:pt x="942" y="717"/>
                  </a:lnTo>
                  <a:lnTo>
                    <a:pt x="941" y="717"/>
                  </a:lnTo>
                  <a:lnTo>
                    <a:pt x="938" y="717"/>
                  </a:lnTo>
                  <a:lnTo>
                    <a:pt x="935" y="718"/>
                  </a:lnTo>
                  <a:lnTo>
                    <a:pt x="934" y="718"/>
                  </a:lnTo>
                  <a:lnTo>
                    <a:pt x="934" y="721"/>
                  </a:lnTo>
                  <a:lnTo>
                    <a:pt x="933" y="722"/>
                  </a:lnTo>
                  <a:lnTo>
                    <a:pt x="932" y="722"/>
                  </a:lnTo>
                  <a:lnTo>
                    <a:pt x="928" y="723"/>
                  </a:lnTo>
                  <a:lnTo>
                    <a:pt x="927" y="723"/>
                  </a:lnTo>
                  <a:lnTo>
                    <a:pt x="927" y="722"/>
                  </a:lnTo>
                  <a:lnTo>
                    <a:pt x="926" y="721"/>
                  </a:lnTo>
                  <a:lnTo>
                    <a:pt x="925" y="720"/>
                  </a:lnTo>
                  <a:lnTo>
                    <a:pt x="925" y="718"/>
                  </a:lnTo>
                  <a:lnTo>
                    <a:pt x="926" y="717"/>
                  </a:lnTo>
                  <a:lnTo>
                    <a:pt x="928" y="711"/>
                  </a:lnTo>
                  <a:lnTo>
                    <a:pt x="928" y="709"/>
                  </a:lnTo>
                  <a:lnTo>
                    <a:pt x="933" y="706"/>
                  </a:lnTo>
                  <a:lnTo>
                    <a:pt x="934" y="705"/>
                  </a:lnTo>
                  <a:lnTo>
                    <a:pt x="935" y="705"/>
                  </a:lnTo>
                  <a:lnTo>
                    <a:pt x="935" y="704"/>
                  </a:lnTo>
                  <a:lnTo>
                    <a:pt x="936" y="703"/>
                  </a:lnTo>
                  <a:lnTo>
                    <a:pt x="939" y="701"/>
                  </a:lnTo>
                  <a:lnTo>
                    <a:pt x="939" y="700"/>
                  </a:lnTo>
                  <a:lnTo>
                    <a:pt x="939" y="699"/>
                  </a:lnTo>
                  <a:lnTo>
                    <a:pt x="939" y="698"/>
                  </a:lnTo>
                  <a:lnTo>
                    <a:pt x="938" y="698"/>
                  </a:lnTo>
                  <a:lnTo>
                    <a:pt x="936" y="697"/>
                  </a:lnTo>
                  <a:lnTo>
                    <a:pt x="936" y="696"/>
                  </a:lnTo>
                  <a:lnTo>
                    <a:pt x="936" y="695"/>
                  </a:lnTo>
                  <a:lnTo>
                    <a:pt x="935" y="695"/>
                  </a:lnTo>
                  <a:lnTo>
                    <a:pt x="934" y="693"/>
                  </a:lnTo>
                  <a:lnTo>
                    <a:pt x="934" y="692"/>
                  </a:lnTo>
                  <a:lnTo>
                    <a:pt x="934" y="691"/>
                  </a:lnTo>
                  <a:lnTo>
                    <a:pt x="934" y="690"/>
                  </a:lnTo>
                  <a:lnTo>
                    <a:pt x="933" y="690"/>
                  </a:lnTo>
                  <a:lnTo>
                    <a:pt x="933" y="689"/>
                  </a:lnTo>
                  <a:lnTo>
                    <a:pt x="933" y="688"/>
                  </a:lnTo>
                  <a:lnTo>
                    <a:pt x="933" y="686"/>
                  </a:lnTo>
                  <a:lnTo>
                    <a:pt x="932" y="684"/>
                  </a:lnTo>
                  <a:lnTo>
                    <a:pt x="932" y="683"/>
                  </a:lnTo>
                  <a:lnTo>
                    <a:pt x="932" y="682"/>
                  </a:lnTo>
                  <a:lnTo>
                    <a:pt x="932" y="681"/>
                  </a:lnTo>
                  <a:lnTo>
                    <a:pt x="933" y="675"/>
                  </a:lnTo>
                  <a:lnTo>
                    <a:pt x="934" y="674"/>
                  </a:lnTo>
                  <a:lnTo>
                    <a:pt x="933" y="674"/>
                  </a:lnTo>
                  <a:lnTo>
                    <a:pt x="933" y="673"/>
                  </a:lnTo>
                  <a:lnTo>
                    <a:pt x="933" y="672"/>
                  </a:lnTo>
                  <a:lnTo>
                    <a:pt x="933" y="671"/>
                  </a:lnTo>
                  <a:lnTo>
                    <a:pt x="933" y="670"/>
                  </a:lnTo>
                  <a:lnTo>
                    <a:pt x="932" y="670"/>
                  </a:lnTo>
                  <a:lnTo>
                    <a:pt x="932" y="668"/>
                  </a:lnTo>
                  <a:lnTo>
                    <a:pt x="931" y="667"/>
                  </a:lnTo>
                  <a:lnTo>
                    <a:pt x="932" y="667"/>
                  </a:lnTo>
                  <a:lnTo>
                    <a:pt x="932" y="666"/>
                  </a:lnTo>
                  <a:lnTo>
                    <a:pt x="932" y="665"/>
                  </a:lnTo>
                  <a:lnTo>
                    <a:pt x="932" y="664"/>
                  </a:lnTo>
                  <a:lnTo>
                    <a:pt x="932" y="662"/>
                  </a:lnTo>
                  <a:lnTo>
                    <a:pt x="931" y="661"/>
                  </a:lnTo>
                  <a:lnTo>
                    <a:pt x="931" y="659"/>
                  </a:lnTo>
                  <a:lnTo>
                    <a:pt x="931" y="658"/>
                  </a:lnTo>
                  <a:lnTo>
                    <a:pt x="930" y="658"/>
                  </a:lnTo>
                  <a:lnTo>
                    <a:pt x="930" y="657"/>
                  </a:lnTo>
                  <a:lnTo>
                    <a:pt x="931" y="656"/>
                  </a:lnTo>
                  <a:lnTo>
                    <a:pt x="931" y="655"/>
                  </a:lnTo>
                  <a:lnTo>
                    <a:pt x="930" y="655"/>
                  </a:lnTo>
                  <a:lnTo>
                    <a:pt x="930" y="654"/>
                  </a:lnTo>
                  <a:lnTo>
                    <a:pt x="930" y="653"/>
                  </a:lnTo>
                  <a:lnTo>
                    <a:pt x="930" y="649"/>
                  </a:lnTo>
                  <a:lnTo>
                    <a:pt x="930" y="648"/>
                  </a:lnTo>
                  <a:lnTo>
                    <a:pt x="930" y="647"/>
                  </a:lnTo>
                  <a:lnTo>
                    <a:pt x="930" y="646"/>
                  </a:lnTo>
                  <a:lnTo>
                    <a:pt x="930" y="643"/>
                  </a:lnTo>
                  <a:lnTo>
                    <a:pt x="930" y="642"/>
                  </a:lnTo>
                  <a:lnTo>
                    <a:pt x="930" y="640"/>
                  </a:lnTo>
                  <a:lnTo>
                    <a:pt x="932" y="636"/>
                  </a:lnTo>
                  <a:lnTo>
                    <a:pt x="933" y="634"/>
                  </a:lnTo>
                  <a:lnTo>
                    <a:pt x="934" y="633"/>
                  </a:lnTo>
                  <a:lnTo>
                    <a:pt x="935" y="633"/>
                  </a:lnTo>
                  <a:lnTo>
                    <a:pt x="936" y="634"/>
                  </a:lnTo>
                  <a:lnTo>
                    <a:pt x="935" y="636"/>
                  </a:lnTo>
                  <a:lnTo>
                    <a:pt x="935" y="637"/>
                  </a:lnTo>
                  <a:lnTo>
                    <a:pt x="936" y="637"/>
                  </a:lnTo>
                  <a:lnTo>
                    <a:pt x="936" y="638"/>
                  </a:lnTo>
                  <a:lnTo>
                    <a:pt x="938" y="637"/>
                  </a:lnTo>
                  <a:lnTo>
                    <a:pt x="938" y="636"/>
                  </a:lnTo>
                  <a:lnTo>
                    <a:pt x="939" y="636"/>
                  </a:lnTo>
                  <a:lnTo>
                    <a:pt x="941" y="637"/>
                  </a:lnTo>
                  <a:lnTo>
                    <a:pt x="941" y="638"/>
                  </a:lnTo>
                  <a:lnTo>
                    <a:pt x="942" y="638"/>
                  </a:lnTo>
                  <a:lnTo>
                    <a:pt x="942" y="639"/>
                  </a:lnTo>
                  <a:lnTo>
                    <a:pt x="941" y="639"/>
                  </a:lnTo>
                  <a:lnTo>
                    <a:pt x="942" y="640"/>
                  </a:lnTo>
                  <a:lnTo>
                    <a:pt x="944" y="641"/>
                  </a:lnTo>
                  <a:lnTo>
                    <a:pt x="944" y="642"/>
                  </a:lnTo>
                  <a:lnTo>
                    <a:pt x="944" y="643"/>
                  </a:lnTo>
                  <a:lnTo>
                    <a:pt x="944" y="645"/>
                  </a:lnTo>
                  <a:lnTo>
                    <a:pt x="942" y="646"/>
                  </a:lnTo>
                  <a:lnTo>
                    <a:pt x="941" y="646"/>
                  </a:lnTo>
                  <a:lnTo>
                    <a:pt x="942" y="647"/>
                  </a:lnTo>
                  <a:lnTo>
                    <a:pt x="943" y="648"/>
                  </a:lnTo>
                  <a:lnTo>
                    <a:pt x="944" y="648"/>
                  </a:lnTo>
                  <a:lnTo>
                    <a:pt x="945" y="648"/>
                  </a:lnTo>
                  <a:lnTo>
                    <a:pt x="947" y="649"/>
                  </a:lnTo>
                  <a:lnTo>
                    <a:pt x="947" y="650"/>
                  </a:lnTo>
                  <a:lnTo>
                    <a:pt x="948" y="651"/>
                  </a:lnTo>
                  <a:lnTo>
                    <a:pt x="948" y="653"/>
                  </a:lnTo>
                  <a:lnTo>
                    <a:pt x="949" y="655"/>
                  </a:lnTo>
                  <a:lnTo>
                    <a:pt x="950" y="655"/>
                  </a:lnTo>
                  <a:lnTo>
                    <a:pt x="950" y="656"/>
                  </a:lnTo>
                  <a:lnTo>
                    <a:pt x="950" y="657"/>
                  </a:lnTo>
                  <a:lnTo>
                    <a:pt x="951" y="656"/>
                  </a:lnTo>
                  <a:lnTo>
                    <a:pt x="952" y="655"/>
                  </a:lnTo>
                  <a:lnTo>
                    <a:pt x="951" y="654"/>
                  </a:lnTo>
                  <a:lnTo>
                    <a:pt x="952" y="654"/>
                  </a:lnTo>
                  <a:lnTo>
                    <a:pt x="952" y="653"/>
                  </a:lnTo>
                  <a:lnTo>
                    <a:pt x="951" y="653"/>
                  </a:lnTo>
                  <a:lnTo>
                    <a:pt x="951" y="651"/>
                  </a:lnTo>
                  <a:lnTo>
                    <a:pt x="951" y="650"/>
                  </a:lnTo>
                  <a:lnTo>
                    <a:pt x="952" y="650"/>
                  </a:lnTo>
                  <a:lnTo>
                    <a:pt x="952" y="648"/>
                  </a:lnTo>
                  <a:lnTo>
                    <a:pt x="952" y="647"/>
                  </a:lnTo>
                  <a:lnTo>
                    <a:pt x="952" y="646"/>
                  </a:lnTo>
                  <a:lnTo>
                    <a:pt x="953" y="646"/>
                  </a:lnTo>
                  <a:lnTo>
                    <a:pt x="955" y="647"/>
                  </a:lnTo>
                  <a:lnTo>
                    <a:pt x="956" y="647"/>
                  </a:lnTo>
                  <a:lnTo>
                    <a:pt x="956" y="648"/>
                  </a:lnTo>
                  <a:lnTo>
                    <a:pt x="957" y="649"/>
                  </a:lnTo>
                  <a:lnTo>
                    <a:pt x="958" y="649"/>
                  </a:lnTo>
                  <a:lnTo>
                    <a:pt x="959" y="649"/>
                  </a:lnTo>
                  <a:lnTo>
                    <a:pt x="960" y="649"/>
                  </a:lnTo>
                  <a:lnTo>
                    <a:pt x="960" y="650"/>
                  </a:lnTo>
                  <a:lnTo>
                    <a:pt x="960" y="651"/>
                  </a:lnTo>
                  <a:lnTo>
                    <a:pt x="960" y="653"/>
                  </a:lnTo>
                  <a:lnTo>
                    <a:pt x="961" y="653"/>
                  </a:lnTo>
                  <a:lnTo>
                    <a:pt x="962" y="654"/>
                  </a:lnTo>
                  <a:lnTo>
                    <a:pt x="964" y="655"/>
                  </a:lnTo>
                  <a:lnTo>
                    <a:pt x="965" y="654"/>
                  </a:lnTo>
                  <a:lnTo>
                    <a:pt x="966" y="654"/>
                  </a:lnTo>
                  <a:lnTo>
                    <a:pt x="966" y="655"/>
                  </a:lnTo>
                  <a:lnTo>
                    <a:pt x="967" y="655"/>
                  </a:lnTo>
                  <a:lnTo>
                    <a:pt x="968" y="654"/>
                  </a:lnTo>
                  <a:lnTo>
                    <a:pt x="969" y="655"/>
                  </a:lnTo>
                  <a:lnTo>
                    <a:pt x="971" y="654"/>
                  </a:lnTo>
                  <a:lnTo>
                    <a:pt x="973" y="654"/>
                  </a:lnTo>
                  <a:lnTo>
                    <a:pt x="974" y="654"/>
                  </a:lnTo>
                  <a:lnTo>
                    <a:pt x="974" y="655"/>
                  </a:lnTo>
                  <a:lnTo>
                    <a:pt x="975" y="655"/>
                  </a:lnTo>
                  <a:lnTo>
                    <a:pt x="975" y="656"/>
                  </a:lnTo>
                  <a:lnTo>
                    <a:pt x="976" y="656"/>
                  </a:lnTo>
                  <a:lnTo>
                    <a:pt x="976" y="658"/>
                  </a:lnTo>
                  <a:lnTo>
                    <a:pt x="977" y="658"/>
                  </a:lnTo>
                  <a:lnTo>
                    <a:pt x="978" y="659"/>
                  </a:lnTo>
                  <a:lnTo>
                    <a:pt x="978" y="661"/>
                  </a:lnTo>
                  <a:lnTo>
                    <a:pt x="981" y="661"/>
                  </a:lnTo>
                  <a:lnTo>
                    <a:pt x="982" y="661"/>
                  </a:lnTo>
                  <a:lnTo>
                    <a:pt x="983" y="661"/>
                  </a:lnTo>
                  <a:lnTo>
                    <a:pt x="983" y="662"/>
                  </a:lnTo>
                  <a:lnTo>
                    <a:pt x="984" y="662"/>
                  </a:lnTo>
                  <a:lnTo>
                    <a:pt x="985" y="662"/>
                  </a:lnTo>
                  <a:lnTo>
                    <a:pt x="985" y="663"/>
                  </a:lnTo>
                  <a:lnTo>
                    <a:pt x="986" y="664"/>
                  </a:lnTo>
                  <a:lnTo>
                    <a:pt x="987" y="664"/>
                  </a:lnTo>
                  <a:lnTo>
                    <a:pt x="987" y="665"/>
                  </a:lnTo>
                  <a:lnTo>
                    <a:pt x="988" y="665"/>
                  </a:lnTo>
                  <a:lnTo>
                    <a:pt x="990" y="664"/>
                  </a:lnTo>
                  <a:lnTo>
                    <a:pt x="991" y="665"/>
                  </a:lnTo>
                  <a:lnTo>
                    <a:pt x="992" y="665"/>
                  </a:lnTo>
                  <a:lnTo>
                    <a:pt x="993" y="664"/>
                  </a:lnTo>
                  <a:lnTo>
                    <a:pt x="994" y="664"/>
                  </a:lnTo>
                  <a:lnTo>
                    <a:pt x="995" y="665"/>
                  </a:lnTo>
                  <a:lnTo>
                    <a:pt x="996" y="665"/>
                  </a:lnTo>
                  <a:lnTo>
                    <a:pt x="996" y="666"/>
                  </a:lnTo>
                  <a:lnTo>
                    <a:pt x="997" y="665"/>
                  </a:lnTo>
                  <a:lnTo>
                    <a:pt x="999" y="666"/>
                  </a:lnTo>
                  <a:lnTo>
                    <a:pt x="1000" y="666"/>
                  </a:lnTo>
                  <a:lnTo>
                    <a:pt x="1000" y="667"/>
                  </a:lnTo>
                  <a:lnTo>
                    <a:pt x="1004" y="670"/>
                  </a:lnTo>
                  <a:lnTo>
                    <a:pt x="1004" y="671"/>
                  </a:lnTo>
                  <a:lnTo>
                    <a:pt x="1005" y="671"/>
                  </a:lnTo>
                  <a:lnTo>
                    <a:pt x="1005" y="672"/>
                  </a:lnTo>
                  <a:lnTo>
                    <a:pt x="1007" y="672"/>
                  </a:lnTo>
                  <a:lnTo>
                    <a:pt x="1005" y="673"/>
                  </a:lnTo>
                  <a:lnTo>
                    <a:pt x="1007" y="673"/>
                  </a:lnTo>
                  <a:lnTo>
                    <a:pt x="1007" y="674"/>
                  </a:lnTo>
                  <a:lnTo>
                    <a:pt x="1007" y="675"/>
                  </a:lnTo>
                  <a:lnTo>
                    <a:pt x="1008" y="676"/>
                  </a:lnTo>
                  <a:lnTo>
                    <a:pt x="1007" y="676"/>
                  </a:lnTo>
                  <a:lnTo>
                    <a:pt x="1007" y="678"/>
                  </a:lnTo>
                  <a:lnTo>
                    <a:pt x="1008" y="678"/>
                  </a:lnTo>
                  <a:lnTo>
                    <a:pt x="1008" y="679"/>
                  </a:lnTo>
                  <a:lnTo>
                    <a:pt x="1009" y="680"/>
                  </a:lnTo>
                  <a:lnTo>
                    <a:pt x="1010" y="680"/>
                  </a:lnTo>
                  <a:lnTo>
                    <a:pt x="1011" y="680"/>
                  </a:lnTo>
                  <a:lnTo>
                    <a:pt x="1011" y="681"/>
                  </a:lnTo>
                  <a:lnTo>
                    <a:pt x="1011" y="682"/>
                  </a:lnTo>
                  <a:lnTo>
                    <a:pt x="1011" y="683"/>
                  </a:lnTo>
                  <a:lnTo>
                    <a:pt x="1012" y="683"/>
                  </a:lnTo>
                  <a:lnTo>
                    <a:pt x="1011" y="684"/>
                  </a:lnTo>
                  <a:lnTo>
                    <a:pt x="1010" y="684"/>
                  </a:lnTo>
                  <a:lnTo>
                    <a:pt x="1010" y="686"/>
                  </a:lnTo>
                  <a:lnTo>
                    <a:pt x="1009" y="687"/>
                  </a:lnTo>
                  <a:lnTo>
                    <a:pt x="1008" y="687"/>
                  </a:lnTo>
                  <a:lnTo>
                    <a:pt x="1008" y="688"/>
                  </a:lnTo>
                  <a:lnTo>
                    <a:pt x="1007" y="687"/>
                  </a:lnTo>
                  <a:lnTo>
                    <a:pt x="1007" y="688"/>
                  </a:lnTo>
                  <a:lnTo>
                    <a:pt x="1007" y="689"/>
                  </a:lnTo>
                  <a:lnTo>
                    <a:pt x="1007" y="690"/>
                  </a:lnTo>
                  <a:lnTo>
                    <a:pt x="1008" y="690"/>
                  </a:lnTo>
                  <a:lnTo>
                    <a:pt x="1009" y="689"/>
                  </a:lnTo>
                  <a:lnTo>
                    <a:pt x="1010" y="689"/>
                  </a:lnTo>
                  <a:lnTo>
                    <a:pt x="1012" y="688"/>
                  </a:lnTo>
                  <a:lnTo>
                    <a:pt x="1013" y="687"/>
                  </a:lnTo>
                  <a:lnTo>
                    <a:pt x="1014" y="687"/>
                  </a:lnTo>
                  <a:lnTo>
                    <a:pt x="1016" y="687"/>
                  </a:lnTo>
                  <a:lnTo>
                    <a:pt x="1016" y="686"/>
                  </a:lnTo>
                  <a:lnTo>
                    <a:pt x="1014" y="684"/>
                  </a:lnTo>
                  <a:lnTo>
                    <a:pt x="1016" y="684"/>
                  </a:lnTo>
                  <a:lnTo>
                    <a:pt x="1016" y="683"/>
                  </a:lnTo>
                  <a:lnTo>
                    <a:pt x="1016" y="684"/>
                  </a:lnTo>
                  <a:lnTo>
                    <a:pt x="1017" y="684"/>
                  </a:lnTo>
                  <a:lnTo>
                    <a:pt x="1018" y="684"/>
                  </a:lnTo>
                  <a:lnTo>
                    <a:pt x="1021" y="686"/>
                  </a:lnTo>
                  <a:lnTo>
                    <a:pt x="1024" y="686"/>
                  </a:lnTo>
                  <a:lnTo>
                    <a:pt x="1025" y="686"/>
                  </a:lnTo>
                  <a:lnTo>
                    <a:pt x="1024" y="684"/>
                  </a:lnTo>
                  <a:lnTo>
                    <a:pt x="1022" y="683"/>
                  </a:lnTo>
                  <a:lnTo>
                    <a:pt x="1022" y="682"/>
                  </a:lnTo>
                  <a:lnTo>
                    <a:pt x="1022" y="681"/>
                  </a:lnTo>
                  <a:lnTo>
                    <a:pt x="1024" y="681"/>
                  </a:lnTo>
                  <a:lnTo>
                    <a:pt x="1025" y="681"/>
                  </a:lnTo>
                  <a:lnTo>
                    <a:pt x="1026" y="682"/>
                  </a:lnTo>
                  <a:lnTo>
                    <a:pt x="1027" y="683"/>
                  </a:lnTo>
                  <a:lnTo>
                    <a:pt x="1027" y="684"/>
                  </a:lnTo>
                  <a:lnTo>
                    <a:pt x="1029" y="684"/>
                  </a:lnTo>
                  <a:lnTo>
                    <a:pt x="1030" y="684"/>
                  </a:lnTo>
                  <a:lnTo>
                    <a:pt x="1030" y="686"/>
                  </a:lnTo>
                  <a:lnTo>
                    <a:pt x="1030" y="687"/>
                  </a:lnTo>
                  <a:lnTo>
                    <a:pt x="1031" y="687"/>
                  </a:lnTo>
                  <a:lnTo>
                    <a:pt x="1030" y="688"/>
                  </a:lnTo>
                  <a:lnTo>
                    <a:pt x="1028" y="688"/>
                  </a:lnTo>
                  <a:lnTo>
                    <a:pt x="1029" y="688"/>
                  </a:lnTo>
                  <a:lnTo>
                    <a:pt x="1029" y="689"/>
                  </a:lnTo>
                  <a:lnTo>
                    <a:pt x="1034" y="689"/>
                  </a:lnTo>
                  <a:lnTo>
                    <a:pt x="1036" y="689"/>
                  </a:lnTo>
                  <a:lnTo>
                    <a:pt x="1037" y="689"/>
                  </a:lnTo>
                  <a:lnTo>
                    <a:pt x="1038" y="689"/>
                  </a:lnTo>
                  <a:lnTo>
                    <a:pt x="1038" y="690"/>
                  </a:lnTo>
                  <a:close/>
                  <a:moveTo>
                    <a:pt x="942" y="629"/>
                  </a:moveTo>
                  <a:lnTo>
                    <a:pt x="942" y="628"/>
                  </a:lnTo>
                  <a:lnTo>
                    <a:pt x="943" y="628"/>
                  </a:lnTo>
                  <a:lnTo>
                    <a:pt x="943" y="629"/>
                  </a:lnTo>
                  <a:lnTo>
                    <a:pt x="944" y="630"/>
                  </a:lnTo>
                  <a:lnTo>
                    <a:pt x="945" y="631"/>
                  </a:lnTo>
                  <a:lnTo>
                    <a:pt x="945" y="632"/>
                  </a:lnTo>
                  <a:lnTo>
                    <a:pt x="947" y="632"/>
                  </a:lnTo>
                  <a:lnTo>
                    <a:pt x="947" y="633"/>
                  </a:lnTo>
                  <a:lnTo>
                    <a:pt x="948" y="633"/>
                  </a:lnTo>
                  <a:lnTo>
                    <a:pt x="948" y="634"/>
                  </a:lnTo>
                  <a:lnTo>
                    <a:pt x="948" y="636"/>
                  </a:lnTo>
                  <a:lnTo>
                    <a:pt x="949" y="637"/>
                  </a:lnTo>
                  <a:lnTo>
                    <a:pt x="950" y="637"/>
                  </a:lnTo>
                  <a:lnTo>
                    <a:pt x="950" y="638"/>
                  </a:lnTo>
                  <a:lnTo>
                    <a:pt x="950" y="639"/>
                  </a:lnTo>
                  <a:lnTo>
                    <a:pt x="951" y="639"/>
                  </a:lnTo>
                  <a:lnTo>
                    <a:pt x="951" y="640"/>
                  </a:lnTo>
                  <a:lnTo>
                    <a:pt x="951" y="641"/>
                  </a:lnTo>
                  <a:lnTo>
                    <a:pt x="951" y="642"/>
                  </a:lnTo>
                  <a:lnTo>
                    <a:pt x="951" y="643"/>
                  </a:lnTo>
                  <a:lnTo>
                    <a:pt x="950" y="643"/>
                  </a:lnTo>
                  <a:lnTo>
                    <a:pt x="949" y="643"/>
                  </a:lnTo>
                  <a:lnTo>
                    <a:pt x="948" y="643"/>
                  </a:lnTo>
                  <a:lnTo>
                    <a:pt x="948" y="642"/>
                  </a:lnTo>
                  <a:lnTo>
                    <a:pt x="948" y="641"/>
                  </a:lnTo>
                  <a:lnTo>
                    <a:pt x="947" y="641"/>
                  </a:lnTo>
                  <a:lnTo>
                    <a:pt x="947" y="640"/>
                  </a:lnTo>
                  <a:lnTo>
                    <a:pt x="945" y="640"/>
                  </a:lnTo>
                  <a:lnTo>
                    <a:pt x="943" y="639"/>
                  </a:lnTo>
                  <a:lnTo>
                    <a:pt x="943" y="638"/>
                  </a:lnTo>
                  <a:lnTo>
                    <a:pt x="942" y="638"/>
                  </a:lnTo>
                  <a:lnTo>
                    <a:pt x="942" y="637"/>
                  </a:lnTo>
                  <a:lnTo>
                    <a:pt x="941" y="634"/>
                  </a:lnTo>
                  <a:lnTo>
                    <a:pt x="941" y="633"/>
                  </a:lnTo>
                  <a:lnTo>
                    <a:pt x="941" y="632"/>
                  </a:lnTo>
                  <a:lnTo>
                    <a:pt x="940" y="632"/>
                  </a:lnTo>
                  <a:lnTo>
                    <a:pt x="940" y="631"/>
                  </a:lnTo>
                  <a:lnTo>
                    <a:pt x="940" y="630"/>
                  </a:lnTo>
                  <a:lnTo>
                    <a:pt x="940" y="629"/>
                  </a:lnTo>
                  <a:lnTo>
                    <a:pt x="940" y="628"/>
                  </a:lnTo>
                  <a:lnTo>
                    <a:pt x="941" y="628"/>
                  </a:lnTo>
                  <a:lnTo>
                    <a:pt x="941" y="629"/>
                  </a:lnTo>
                  <a:lnTo>
                    <a:pt x="942" y="629"/>
                  </a:lnTo>
                  <a:close/>
                  <a:moveTo>
                    <a:pt x="949" y="624"/>
                  </a:moveTo>
                  <a:lnTo>
                    <a:pt x="949" y="623"/>
                  </a:lnTo>
                  <a:lnTo>
                    <a:pt x="949" y="622"/>
                  </a:lnTo>
                  <a:lnTo>
                    <a:pt x="950" y="622"/>
                  </a:lnTo>
                  <a:lnTo>
                    <a:pt x="951" y="623"/>
                  </a:lnTo>
                  <a:lnTo>
                    <a:pt x="953" y="623"/>
                  </a:lnTo>
                  <a:lnTo>
                    <a:pt x="955" y="623"/>
                  </a:lnTo>
                  <a:lnTo>
                    <a:pt x="956" y="623"/>
                  </a:lnTo>
                  <a:lnTo>
                    <a:pt x="957" y="623"/>
                  </a:lnTo>
                  <a:lnTo>
                    <a:pt x="957" y="624"/>
                  </a:lnTo>
                  <a:lnTo>
                    <a:pt x="958" y="624"/>
                  </a:lnTo>
                  <a:lnTo>
                    <a:pt x="959" y="625"/>
                  </a:lnTo>
                  <a:lnTo>
                    <a:pt x="960" y="626"/>
                  </a:lnTo>
                  <a:lnTo>
                    <a:pt x="961" y="626"/>
                  </a:lnTo>
                  <a:lnTo>
                    <a:pt x="962" y="628"/>
                  </a:lnTo>
                  <a:lnTo>
                    <a:pt x="962" y="629"/>
                  </a:lnTo>
                  <a:lnTo>
                    <a:pt x="962" y="630"/>
                  </a:lnTo>
                  <a:lnTo>
                    <a:pt x="961" y="631"/>
                  </a:lnTo>
                  <a:lnTo>
                    <a:pt x="961" y="632"/>
                  </a:lnTo>
                  <a:lnTo>
                    <a:pt x="962" y="632"/>
                  </a:lnTo>
                  <a:lnTo>
                    <a:pt x="964" y="632"/>
                  </a:lnTo>
                  <a:lnTo>
                    <a:pt x="965" y="633"/>
                  </a:lnTo>
                  <a:lnTo>
                    <a:pt x="966" y="633"/>
                  </a:lnTo>
                  <a:lnTo>
                    <a:pt x="967" y="634"/>
                  </a:lnTo>
                  <a:lnTo>
                    <a:pt x="967" y="633"/>
                  </a:lnTo>
                  <a:lnTo>
                    <a:pt x="970" y="633"/>
                  </a:lnTo>
                  <a:lnTo>
                    <a:pt x="971" y="633"/>
                  </a:lnTo>
                  <a:lnTo>
                    <a:pt x="970" y="634"/>
                  </a:lnTo>
                  <a:lnTo>
                    <a:pt x="971" y="636"/>
                  </a:lnTo>
                  <a:lnTo>
                    <a:pt x="970" y="636"/>
                  </a:lnTo>
                  <a:lnTo>
                    <a:pt x="971" y="636"/>
                  </a:lnTo>
                  <a:lnTo>
                    <a:pt x="970" y="637"/>
                  </a:lnTo>
                  <a:lnTo>
                    <a:pt x="969" y="637"/>
                  </a:lnTo>
                  <a:lnTo>
                    <a:pt x="968" y="637"/>
                  </a:lnTo>
                  <a:lnTo>
                    <a:pt x="968" y="636"/>
                  </a:lnTo>
                  <a:lnTo>
                    <a:pt x="966" y="637"/>
                  </a:lnTo>
                  <a:lnTo>
                    <a:pt x="966" y="636"/>
                  </a:lnTo>
                  <a:lnTo>
                    <a:pt x="966" y="634"/>
                  </a:lnTo>
                  <a:lnTo>
                    <a:pt x="965" y="636"/>
                  </a:lnTo>
                  <a:lnTo>
                    <a:pt x="965" y="637"/>
                  </a:lnTo>
                  <a:lnTo>
                    <a:pt x="966" y="637"/>
                  </a:lnTo>
                  <a:lnTo>
                    <a:pt x="965" y="637"/>
                  </a:lnTo>
                  <a:lnTo>
                    <a:pt x="964" y="637"/>
                  </a:lnTo>
                  <a:lnTo>
                    <a:pt x="962" y="638"/>
                  </a:lnTo>
                  <a:lnTo>
                    <a:pt x="962" y="637"/>
                  </a:lnTo>
                  <a:lnTo>
                    <a:pt x="962" y="636"/>
                  </a:lnTo>
                  <a:lnTo>
                    <a:pt x="962" y="634"/>
                  </a:lnTo>
                  <a:lnTo>
                    <a:pt x="964" y="634"/>
                  </a:lnTo>
                  <a:lnTo>
                    <a:pt x="964" y="633"/>
                  </a:lnTo>
                  <a:lnTo>
                    <a:pt x="961" y="633"/>
                  </a:lnTo>
                  <a:lnTo>
                    <a:pt x="962" y="633"/>
                  </a:lnTo>
                  <a:lnTo>
                    <a:pt x="962" y="632"/>
                  </a:lnTo>
                  <a:lnTo>
                    <a:pt x="961" y="632"/>
                  </a:lnTo>
                  <a:lnTo>
                    <a:pt x="961" y="633"/>
                  </a:lnTo>
                  <a:lnTo>
                    <a:pt x="960" y="634"/>
                  </a:lnTo>
                  <a:lnTo>
                    <a:pt x="959" y="634"/>
                  </a:lnTo>
                  <a:lnTo>
                    <a:pt x="958" y="634"/>
                  </a:lnTo>
                  <a:lnTo>
                    <a:pt x="957" y="634"/>
                  </a:lnTo>
                  <a:lnTo>
                    <a:pt x="957" y="633"/>
                  </a:lnTo>
                  <a:lnTo>
                    <a:pt x="957" y="632"/>
                  </a:lnTo>
                  <a:lnTo>
                    <a:pt x="957" y="631"/>
                  </a:lnTo>
                  <a:lnTo>
                    <a:pt x="956" y="631"/>
                  </a:lnTo>
                  <a:lnTo>
                    <a:pt x="956" y="630"/>
                  </a:lnTo>
                  <a:lnTo>
                    <a:pt x="956" y="629"/>
                  </a:lnTo>
                  <a:lnTo>
                    <a:pt x="955" y="629"/>
                  </a:lnTo>
                  <a:lnTo>
                    <a:pt x="955" y="628"/>
                  </a:lnTo>
                  <a:lnTo>
                    <a:pt x="953" y="628"/>
                  </a:lnTo>
                  <a:lnTo>
                    <a:pt x="952" y="626"/>
                  </a:lnTo>
                  <a:lnTo>
                    <a:pt x="951" y="626"/>
                  </a:lnTo>
                  <a:lnTo>
                    <a:pt x="950" y="626"/>
                  </a:lnTo>
                  <a:lnTo>
                    <a:pt x="950" y="625"/>
                  </a:lnTo>
                  <a:lnTo>
                    <a:pt x="949" y="624"/>
                  </a:lnTo>
                  <a:close/>
                  <a:moveTo>
                    <a:pt x="965" y="612"/>
                  </a:moveTo>
                  <a:lnTo>
                    <a:pt x="965" y="611"/>
                  </a:lnTo>
                  <a:lnTo>
                    <a:pt x="966" y="612"/>
                  </a:lnTo>
                  <a:lnTo>
                    <a:pt x="967" y="612"/>
                  </a:lnTo>
                  <a:lnTo>
                    <a:pt x="966" y="612"/>
                  </a:lnTo>
                  <a:lnTo>
                    <a:pt x="966" y="613"/>
                  </a:lnTo>
                  <a:lnTo>
                    <a:pt x="967" y="613"/>
                  </a:lnTo>
                  <a:lnTo>
                    <a:pt x="967" y="612"/>
                  </a:lnTo>
                  <a:lnTo>
                    <a:pt x="968" y="613"/>
                  </a:lnTo>
                  <a:lnTo>
                    <a:pt x="970" y="612"/>
                  </a:lnTo>
                  <a:lnTo>
                    <a:pt x="970" y="613"/>
                  </a:lnTo>
                  <a:lnTo>
                    <a:pt x="970" y="615"/>
                  </a:lnTo>
                  <a:lnTo>
                    <a:pt x="969" y="615"/>
                  </a:lnTo>
                  <a:lnTo>
                    <a:pt x="968" y="615"/>
                  </a:lnTo>
                  <a:lnTo>
                    <a:pt x="967" y="615"/>
                  </a:lnTo>
                  <a:lnTo>
                    <a:pt x="967" y="614"/>
                  </a:lnTo>
                  <a:lnTo>
                    <a:pt x="966" y="614"/>
                  </a:lnTo>
                  <a:lnTo>
                    <a:pt x="965" y="614"/>
                  </a:lnTo>
                  <a:lnTo>
                    <a:pt x="965" y="612"/>
                  </a:lnTo>
                  <a:close/>
                  <a:moveTo>
                    <a:pt x="1234" y="471"/>
                  </a:moveTo>
                  <a:lnTo>
                    <a:pt x="1235" y="471"/>
                  </a:lnTo>
                  <a:lnTo>
                    <a:pt x="1234" y="474"/>
                  </a:lnTo>
                  <a:lnTo>
                    <a:pt x="1234" y="475"/>
                  </a:lnTo>
                  <a:lnTo>
                    <a:pt x="1234" y="477"/>
                  </a:lnTo>
                  <a:lnTo>
                    <a:pt x="1233" y="477"/>
                  </a:lnTo>
                  <a:lnTo>
                    <a:pt x="1233" y="478"/>
                  </a:lnTo>
                  <a:lnTo>
                    <a:pt x="1234" y="478"/>
                  </a:lnTo>
                  <a:lnTo>
                    <a:pt x="1233" y="479"/>
                  </a:lnTo>
                  <a:lnTo>
                    <a:pt x="1231" y="478"/>
                  </a:lnTo>
                  <a:lnTo>
                    <a:pt x="1232" y="478"/>
                  </a:lnTo>
                  <a:lnTo>
                    <a:pt x="1232" y="477"/>
                  </a:lnTo>
                  <a:lnTo>
                    <a:pt x="1232" y="475"/>
                  </a:lnTo>
                  <a:lnTo>
                    <a:pt x="1232" y="474"/>
                  </a:lnTo>
                  <a:lnTo>
                    <a:pt x="1233" y="473"/>
                  </a:lnTo>
                  <a:lnTo>
                    <a:pt x="1232" y="473"/>
                  </a:lnTo>
                  <a:lnTo>
                    <a:pt x="1232" y="472"/>
                  </a:lnTo>
                  <a:lnTo>
                    <a:pt x="1233" y="472"/>
                  </a:lnTo>
                  <a:lnTo>
                    <a:pt x="1233" y="471"/>
                  </a:lnTo>
                  <a:lnTo>
                    <a:pt x="1234" y="471"/>
                  </a:lnTo>
                  <a:close/>
                  <a:moveTo>
                    <a:pt x="1218" y="474"/>
                  </a:moveTo>
                  <a:lnTo>
                    <a:pt x="1218" y="473"/>
                  </a:lnTo>
                  <a:lnTo>
                    <a:pt x="1219" y="473"/>
                  </a:lnTo>
                  <a:lnTo>
                    <a:pt x="1220" y="474"/>
                  </a:lnTo>
                  <a:lnTo>
                    <a:pt x="1219" y="475"/>
                  </a:lnTo>
                  <a:lnTo>
                    <a:pt x="1216" y="478"/>
                  </a:lnTo>
                  <a:lnTo>
                    <a:pt x="1215" y="478"/>
                  </a:lnTo>
                  <a:lnTo>
                    <a:pt x="1215" y="477"/>
                  </a:lnTo>
                  <a:lnTo>
                    <a:pt x="1215" y="475"/>
                  </a:lnTo>
                  <a:lnTo>
                    <a:pt x="1215" y="474"/>
                  </a:lnTo>
                  <a:lnTo>
                    <a:pt x="1216" y="474"/>
                  </a:lnTo>
                  <a:lnTo>
                    <a:pt x="1216" y="473"/>
                  </a:lnTo>
                  <a:lnTo>
                    <a:pt x="1217" y="474"/>
                  </a:lnTo>
                  <a:lnTo>
                    <a:pt x="1217" y="475"/>
                  </a:lnTo>
                  <a:lnTo>
                    <a:pt x="1218" y="474"/>
                  </a:lnTo>
                  <a:close/>
                  <a:moveTo>
                    <a:pt x="1211" y="470"/>
                  </a:moveTo>
                  <a:lnTo>
                    <a:pt x="1210" y="470"/>
                  </a:lnTo>
                  <a:lnTo>
                    <a:pt x="1208" y="471"/>
                  </a:lnTo>
                  <a:lnTo>
                    <a:pt x="1207" y="471"/>
                  </a:lnTo>
                  <a:lnTo>
                    <a:pt x="1207" y="470"/>
                  </a:lnTo>
                  <a:lnTo>
                    <a:pt x="1207" y="469"/>
                  </a:lnTo>
                  <a:lnTo>
                    <a:pt x="1206" y="467"/>
                  </a:lnTo>
                  <a:lnTo>
                    <a:pt x="1206" y="466"/>
                  </a:lnTo>
                  <a:lnTo>
                    <a:pt x="1207" y="466"/>
                  </a:lnTo>
                  <a:lnTo>
                    <a:pt x="1208" y="467"/>
                  </a:lnTo>
                  <a:lnTo>
                    <a:pt x="1210" y="469"/>
                  </a:lnTo>
                  <a:lnTo>
                    <a:pt x="1211" y="470"/>
                  </a:lnTo>
                  <a:close/>
                  <a:moveTo>
                    <a:pt x="1083" y="516"/>
                  </a:moveTo>
                  <a:lnTo>
                    <a:pt x="1083" y="517"/>
                  </a:lnTo>
                  <a:lnTo>
                    <a:pt x="1083" y="519"/>
                  </a:lnTo>
                  <a:lnTo>
                    <a:pt x="1077" y="521"/>
                  </a:lnTo>
                  <a:lnTo>
                    <a:pt x="1071" y="523"/>
                  </a:lnTo>
                  <a:lnTo>
                    <a:pt x="1069" y="523"/>
                  </a:lnTo>
                  <a:lnTo>
                    <a:pt x="1068" y="523"/>
                  </a:lnTo>
                  <a:lnTo>
                    <a:pt x="1067" y="522"/>
                  </a:lnTo>
                  <a:lnTo>
                    <a:pt x="1063" y="520"/>
                  </a:lnTo>
                  <a:lnTo>
                    <a:pt x="1063" y="519"/>
                  </a:lnTo>
                  <a:lnTo>
                    <a:pt x="1062" y="516"/>
                  </a:lnTo>
                  <a:lnTo>
                    <a:pt x="1062" y="515"/>
                  </a:lnTo>
                  <a:lnTo>
                    <a:pt x="1063" y="514"/>
                  </a:lnTo>
                  <a:lnTo>
                    <a:pt x="1065" y="514"/>
                  </a:lnTo>
                  <a:lnTo>
                    <a:pt x="1065" y="513"/>
                  </a:lnTo>
                  <a:lnTo>
                    <a:pt x="1065" y="512"/>
                  </a:lnTo>
                  <a:lnTo>
                    <a:pt x="1065" y="509"/>
                  </a:lnTo>
                  <a:lnTo>
                    <a:pt x="1067" y="509"/>
                  </a:lnTo>
                  <a:lnTo>
                    <a:pt x="1068" y="511"/>
                  </a:lnTo>
                  <a:lnTo>
                    <a:pt x="1068" y="512"/>
                  </a:lnTo>
                  <a:lnTo>
                    <a:pt x="1068" y="513"/>
                  </a:lnTo>
                  <a:lnTo>
                    <a:pt x="1069" y="513"/>
                  </a:lnTo>
                  <a:lnTo>
                    <a:pt x="1070" y="513"/>
                  </a:lnTo>
                  <a:lnTo>
                    <a:pt x="1071" y="513"/>
                  </a:lnTo>
                  <a:lnTo>
                    <a:pt x="1073" y="513"/>
                  </a:lnTo>
                  <a:lnTo>
                    <a:pt x="1074" y="513"/>
                  </a:lnTo>
                  <a:lnTo>
                    <a:pt x="1076" y="513"/>
                  </a:lnTo>
                  <a:lnTo>
                    <a:pt x="1076" y="512"/>
                  </a:lnTo>
                  <a:lnTo>
                    <a:pt x="1077" y="512"/>
                  </a:lnTo>
                  <a:lnTo>
                    <a:pt x="1078" y="512"/>
                  </a:lnTo>
                  <a:lnTo>
                    <a:pt x="1079" y="512"/>
                  </a:lnTo>
                  <a:lnTo>
                    <a:pt x="1080" y="512"/>
                  </a:lnTo>
                  <a:lnTo>
                    <a:pt x="1081" y="512"/>
                  </a:lnTo>
                  <a:lnTo>
                    <a:pt x="1081" y="513"/>
                  </a:lnTo>
                  <a:lnTo>
                    <a:pt x="1081" y="514"/>
                  </a:lnTo>
                  <a:lnTo>
                    <a:pt x="1082" y="514"/>
                  </a:lnTo>
                  <a:lnTo>
                    <a:pt x="1082" y="515"/>
                  </a:lnTo>
                  <a:lnTo>
                    <a:pt x="1082" y="516"/>
                  </a:lnTo>
                  <a:lnTo>
                    <a:pt x="1083" y="516"/>
                  </a:lnTo>
                  <a:close/>
                  <a:moveTo>
                    <a:pt x="1165" y="462"/>
                  </a:moveTo>
                  <a:lnTo>
                    <a:pt x="1166" y="462"/>
                  </a:lnTo>
                  <a:lnTo>
                    <a:pt x="1166" y="461"/>
                  </a:lnTo>
                  <a:lnTo>
                    <a:pt x="1166" y="462"/>
                  </a:lnTo>
                  <a:lnTo>
                    <a:pt x="1167" y="462"/>
                  </a:lnTo>
                  <a:lnTo>
                    <a:pt x="1166" y="462"/>
                  </a:lnTo>
                  <a:lnTo>
                    <a:pt x="1166" y="463"/>
                  </a:lnTo>
                  <a:lnTo>
                    <a:pt x="1167" y="464"/>
                  </a:lnTo>
                  <a:lnTo>
                    <a:pt x="1167" y="465"/>
                  </a:lnTo>
                  <a:lnTo>
                    <a:pt x="1163" y="466"/>
                  </a:lnTo>
                  <a:lnTo>
                    <a:pt x="1162" y="466"/>
                  </a:lnTo>
                  <a:lnTo>
                    <a:pt x="1162" y="465"/>
                  </a:lnTo>
                  <a:lnTo>
                    <a:pt x="1163" y="465"/>
                  </a:lnTo>
                  <a:lnTo>
                    <a:pt x="1163" y="464"/>
                  </a:lnTo>
                  <a:lnTo>
                    <a:pt x="1164" y="464"/>
                  </a:lnTo>
                  <a:lnTo>
                    <a:pt x="1165" y="463"/>
                  </a:lnTo>
                  <a:lnTo>
                    <a:pt x="1165" y="462"/>
                  </a:lnTo>
                  <a:close/>
                  <a:moveTo>
                    <a:pt x="900" y="552"/>
                  </a:moveTo>
                  <a:lnTo>
                    <a:pt x="901" y="552"/>
                  </a:lnTo>
                  <a:lnTo>
                    <a:pt x="902" y="554"/>
                  </a:lnTo>
                  <a:lnTo>
                    <a:pt x="904" y="554"/>
                  </a:lnTo>
                  <a:lnTo>
                    <a:pt x="904" y="555"/>
                  </a:lnTo>
                  <a:lnTo>
                    <a:pt x="904" y="556"/>
                  </a:lnTo>
                  <a:lnTo>
                    <a:pt x="904" y="557"/>
                  </a:lnTo>
                  <a:lnTo>
                    <a:pt x="904" y="558"/>
                  </a:lnTo>
                  <a:lnTo>
                    <a:pt x="905" y="558"/>
                  </a:lnTo>
                  <a:lnTo>
                    <a:pt x="905" y="559"/>
                  </a:lnTo>
                  <a:lnTo>
                    <a:pt x="905" y="561"/>
                  </a:lnTo>
                  <a:lnTo>
                    <a:pt x="906" y="563"/>
                  </a:lnTo>
                  <a:lnTo>
                    <a:pt x="906" y="564"/>
                  </a:lnTo>
                  <a:lnTo>
                    <a:pt x="906" y="566"/>
                  </a:lnTo>
                  <a:lnTo>
                    <a:pt x="906" y="569"/>
                  </a:lnTo>
                  <a:lnTo>
                    <a:pt x="906" y="570"/>
                  </a:lnTo>
                  <a:lnTo>
                    <a:pt x="905" y="571"/>
                  </a:lnTo>
                  <a:lnTo>
                    <a:pt x="904" y="572"/>
                  </a:lnTo>
                  <a:lnTo>
                    <a:pt x="904" y="571"/>
                  </a:lnTo>
                  <a:lnTo>
                    <a:pt x="902" y="571"/>
                  </a:lnTo>
                  <a:lnTo>
                    <a:pt x="902" y="570"/>
                  </a:lnTo>
                  <a:lnTo>
                    <a:pt x="900" y="570"/>
                  </a:lnTo>
                  <a:lnTo>
                    <a:pt x="900" y="569"/>
                  </a:lnTo>
                  <a:lnTo>
                    <a:pt x="899" y="567"/>
                  </a:lnTo>
                  <a:lnTo>
                    <a:pt x="899" y="566"/>
                  </a:lnTo>
                  <a:lnTo>
                    <a:pt x="898" y="566"/>
                  </a:lnTo>
                  <a:lnTo>
                    <a:pt x="898" y="565"/>
                  </a:lnTo>
                  <a:lnTo>
                    <a:pt x="899" y="565"/>
                  </a:lnTo>
                  <a:lnTo>
                    <a:pt x="899" y="564"/>
                  </a:lnTo>
                  <a:lnTo>
                    <a:pt x="899" y="563"/>
                  </a:lnTo>
                  <a:lnTo>
                    <a:pt x="899" y="562"/>
                  </a:lnTo>
                  <a:lnTo>
                    <a:pt x="898" y="561"/>
                  </a:lnTo>
                  <a:lnTo>
                    <a:pt x="897" y="561"/>
                  </a:lnTo>
                  <a:lnTo>
                    <a:pt x="897" y="559"/>
                  </a:lnTo>
                  <a:lnTo>
                    <a:pt x="897" y="558"/>
                  </a:lnTo>
                  <a:lnTo>
                    <a:pt x="897" y="557"/>
                  </a:lnTo>
                  <a:lnTo>
                    <a:pt x="897" y="556"/>
                  </a:lnTo>
                  <a:lnTo>
                    <a:pt x="897" y="555"/>
                  </a:lnTo>
                  <a:lnTo>
                    <a:pt x="898" y="554"/>
                  </a:lnTo>
                  <a:lnTo>
                    <a:pt x="898" y="553"/>
                  </a:lnTo>
                  <a:lnTo>
                    <a:pt x="898" y="552"/>
                  </a:lnTo>
                  <a:lnTo>
                    <a:pt x="899" y="550"/>
                  </a:lnTo>
                  <a:lnTo>
                    <a:pt x="900" y="552"/>
                  </a:lnTo>
                  <a:close/>
                  <a:moveTo>
                    <a:pt x="1056" y="513"/>
                  </a:moveTo>
                  <a:lnTo>
                    <a:pt x="1057" y="514"/>
                  </a:lnTo>
                  <a:lnTo>
                    <a:pt x="1057" y="515"/>
                  </a:lnTo>
                  <a:lnTo>
                    <a:pt x="1057" y="516"/>
                  </a:lnTo>
                  <a:lnTo>
                    <a:pt x="1059" y="517"/>
                  </a:lnTo>
                  <a:lnTo>
                    <a:pt x="1059" y="519"/>
                  </a:lnTo>
                  <a:lnTo>
                    <a:pt x="1057" y="521"/>
                  </a:lnTo>
                  <a:lnTo>
                    <a:pt x="1059" y="521"/>
                  </a:lnTo>
                  <a:lnTo>
                    <a:pt x="1059" y="522"/>
                  </a:lnTo>
                  <a:lnTo>
                    <a:pt x="1060" y="524"/>
                  </a:lnTo>
                  <a:lnTo>
                    <a:pt x="1061" y="524"/>
                  </a:lnTo>
                  <a:lnTo>
                    <a:pt x="1061" y="525"/>
                  </a:lnTo>
                  <a:lnTo>
                    <a:pt x="1062" y="525"/>
                  </a:lnTo>
                  <a:lnTo>
                    <a:pt x="1062" y="527"/>
                  </a:lnTo>
                  <a:lnTo>
                    <a:pt x="1063" y="529"/>
                  </a:lnTo>
                  <a:lnTo>
                    <a:pt x="1063" y="530"/>
                  </a:lnTo>
                  <a:lnTo>
                    <a:pt x="1064" y="531"/>
                  </a:lnTo>
                  <a:lnTo>
                    <a:pt x="1064" y="532"/>
                  </a:lnTo>
                  <a:lnTo>
                    <a:pt x="1065" y="533"/>
                  </a:lnTo>
                  <a:lnTo>
                    <a:pt x="1065" y="534"/>
                  </a:lnTo>
                  <a:lnTo>
                    <a:pt x="1065" y="536"/>
                  </a:lnTo>
                  <a:lnTo>
                    <a:pt x="1065" y="537"/>
                  </a:lnTo>
                  <a:lnTo>
                    <a:pt x="1065" y="538"/>
                  </a:lnTo>
                  <a:lnTo>
                    <a:pt x="1064" y="539"/>
                  </a:lnTo>
                  <a:lnTo>
                    <a:pt x="1064" y="540"/>
                  </a:lnTo>
                  <a:lnTo>
                    <a:pt x="1063" y="540"/>
                  </a:lnTo>
                  <a:lnTo>
                    <a:pt x="1063" y="541"/>
                  </a:lnTo>
                  <a:lnTo>
                    <a:pt x="1064" y="541"/>
                  </a:lnTo>
                  <a:lnTo>
                    <a:pt x="1063" y="541"/>
                  </a:lnTo>
                  <a:lnTo>
                    <a:pt x="1063" y="542"/>
                  </a:lnTo>
                  <a:lnTo>
                    <a:pt x="1062" y="544"/>
                  </a:lnTo>
                  <a:lnTo>
                    <a:pt x="1062" y="545"/>
                  </a:lnTo>
                  <a:lnTo>
                    <a:pt x="1061" y="546"/>
                  </a:lnTo>
                  <a:lnTo>
                    <a:pt x="1060" y="546"/>
                  </a:lnTo>
                  <a:lnTo>
                    <a:pt x="1059" y="548"/>
                  </a:lnTo>
                  <a:lnTo>
                    <a:pt x="1057" y="549"/>
                  </a:lnTo>
                  <a:lnTo>
                    <a:pt x="1055" y="549"/>
                  </a:lnTo>
                  <a:lnTo>
                    <a:pt x="1055" y="550"/>
                  </a:lnTo>
                  <a:lnTo>
                    <a:pt x="1053" y="550"/>
                  </a:lnTo>
                  <a:lnTo>
                    <a:pt x="1052" y="552"/>
                  </a:lnTo>
                  <a:lnTo>
                    <a:pt x="1050" y="552"/>
                  </a:lnTo>
                  <a:lnTo>
                    <a:pt x="1048" y="553"/>
                  </a:lnTo>
                  <a:lnTo>
                    <a:pt x="1044" y="554"/>
                  </a:lnTo>
                  <a:lnTo>
                    <a:pt x="1043" y="554"/>
                  </a:lnTo>
                  <a:lnTo>
                    <a:pt x="1042" y="554"/>
                  </a:lnTo>
                  <a:lnTo>
                    <a:pt x="1042" y="553"/>
                  </a:lnTo>
                  <a:lnTo>
                    <a:pt x="1040" y="552"/>
                  </a:lnTo>
                  <a:lnTo>
                    <a:pt x="1038" y="549"/>
                  </a:lnTo>
                  <a:lnTo>
                    <a:pt x="1039" y="549"/>
                  </a:lnTo>
                  <a:lnTo>
                    <a:pt x="1038" y="549"/>
                  </a:lnTo>
                  <a:lnTo>
                    <a:pt x="1038" y="548"/>
                  </a:lnTo>
                  <a:lnTo>
                    <a:pt x="1037" y="548"/>
                  </a:lnTo>
                  <a:lnTo>
                    <a:pt x="1037" y="547"/>
                  </a:lnTo>
                  <a:lnTo>
                    <a:pt x="1036" y="546"/>
                  </a:lnTo>
                  <a:lnTo>
                    <a:pt x="1036" y="545"/>
                  </a:lnTo>
                  <a:lnTo>
                    <a:pt x="1035" y="544"/>
                  </a:lnTo>
                  <a:lnTo>
                    <a:pt x="1033" y="540"/>
                  </a:lnTo>
                  <a:lnTo>
                    <a:pt x="1033" y="539"/>
                  </a:lnTo>
                  <a:lnTo>
                    <a:pt x="1033" y="538"/>
                  </a:lnTo>
                  <a:lnTo>
                    <a:pt x="1033" y="534"/>
                  </a:lnTo>
                  <a:lnTo>
                    <a:pt x="1033" y="533"/>
                  </a:lnTo>
                  <a:lnTo>
                    <a:pt x="1033" y="525"/>
                  </a:lnTo>
                  <a:lnTo>
                    <a:pt x="1033" y="524"/>
                  </a:lnTo>
                  <a:lnTo>
                    <a:pt x="1033" y="523"/>
                  </a:lnTo>
                  <a:lnTo>
                    <a:pt x="1033" y="522"/>
                  </a:lnTo>
                  <a:lnTo>
                    <a:pt x="1034" y="519"/>
                  </a:lnTo>
                  <a:lnTo>
                    <a:pt x="1034" y="517"/>
                  </a:lnTo>
                  <a:lnTo>
                    <a:pt x="1038" y="513"/>
                  </a:lnTo>
                  <a:lnTo>
                    <a:pt x="1038" y="514"/>
                  </a:lnTo>
                  <a:lnTo>
                    <a:pt x="1039" y="514"/>
                  </a:lnTo>
                  <a:lnTo>
                    <a:pt x="1042" y="514"/>
                  </a:lnTo>
                  <a:lnTo>
                    <a:pt x="1042" y="513"/>
                  </a:lnTo>
                  <a:lnTo>
                    <a:pt x="1042" y="512"/>
                  </a:lnTo>
                  <a:lnTo>
                    <a:pt x="1043" y="512"/>
                  </a:lnTo>
                  <a:lnTo>
                    <a:pt x="1047" y="511"/>
                  </a:lnTo>
                  <a:lnTo>
                    <a:pt x="1050" y="512"/>
                  </a:lnTo>
                  <a:lnTo>
                    <a:pt x="1054" y="512"/>
                  </a:lnTo>
                  <a:lnTo>
                    <a:pt x="1055" y="512"/>
                  </a:lnTo>
                  <a:lnTo>
                    <a:pt x="1055" y="513"/>
                  </a:lnTo>
                  <a:lnTo>
                    <a:pt x="1056" y="513"/>
                  </a:lnTo>
                  <a:close/>
                  <a:moveTo>
                    <a:pt x="1003" y="524"/>
                  </a:moveTo>
                  <a:lnTo>
                    <a:pt x="1005" y="525"/>
                  </a:lnTo>
                  <a:lnTo>
                    <a:pt x="1005" y="527"/>
                  </a:lnTo>
                  <a:lnTo>
                    <a:pt x="1005" y="528"/>
                  </a:lnTo>
                  <a:lnTo>
                    <a:pt x="1004" y="529"/>
                  </a:lnTo>
                  <a:lnTo>
                    <a:pt x="1004" y="530"/>
                  </a:lnTo>
                  <a:lnTo>
                    <a:pt x="1004" y="531"/>
                  </a:lnTo>
                  <a:lnTo>
                    <a:pt x="1003" y="531"/>
                  </a:lnTo>
                  <a:lnTo>
                    <a:pt x="1002" y="530"/>
                  </a:lnTo>
                  <a:lnTo>
                    <a:pt x="1001" y="530"/>
                  </a:lnTo>
                  <a:lnTo>
                    <a:pt x="1001" y="529"/>
                  </a:lnTo>
                  <a:lnTo>
                    <a:pt x="1001" y="528"/>
                  </a:lnTo>
                  <a:lnTo>
                    <a:pt x="1001" y="527"/>
                  </a:lnTo>
                  <a:lnTo>
                    <a:pt x="1000" y="527"/>
                  </a:lnTo>
                  <a:lnTo>
                    <a:pt x="1000" y="525"/>
                  </a:lnTo>
                  <a:lnTo>
                    <a:pt x="1003" y="524"/>
                  </a:lnTo>
                  <a:close/>
                  <a:moveTo>
                    <a:pt x="961" y="537"/>
                  </a:moveTo>
                  <a:lnTo>
                    <a:pt x="960" y="537"/>
                  </a:lnTo>
                  <a:lnTo>
                    <a:pt x="959" y="537"/>
                  </a:lnTo>
                  <a:lnTo>
                    <a:pt x="957" y="536"/>
                  </a:lnTo>
                  <a:lnTo>
                    <a:pt x="958" y="536"/>
                  </a:lnTo>
                  <a:lnTo>
                    <a:pt x="959" y="536"/>
                  </a:lnTo>
                  <a:lnTo>
                    <a:pt x="958" y="536"/>
                  </a:lnTo>
                  <a:lnTo>
                    <a:pt x="958" y="534"/>
                  </a:lnTo>
                  <a:lnTo>
                    <a:pt x="959" y="534"/>
                  </a:lnTo>
                  <a:lnTo>
                    <a:pt x="960" y="534"/>
                  </a:lnTo>
                  <a:lnTo>
                    <a:pt x="960" y="536"/>
                  </a:lnTo>
                  <a:lnTo>
                    <a:pt x="961" y="536"/>
                  </a:lnTo>
                  <a:lnTo>
                    <a:pt x="962" y="536"/>
                  </a:lnTo>
                  <a:lnTo>
                    <a:pt x="961" y="537"/>
                  </a:lnTo>
                  <a:close/>
                  <a:moveTo>
                    <a:pt x="1062" y="503"/>
                  </a:moveTo>
                  <a:lnTo>
                    <a:pt x="1062" y="502"/>
                  </a:lnTo>
                  <a:lnTo>
                    <a:pt x="1061" y="502"/>
                  </a:lnTo>
                  <a:lnTo>
                    <a:pt x="1061" y="500"/>
                  </a:lnTo>
                  <a:lnTo>
                    <a:pt x="1062" y="499"/>
                  </a:lnTo>
                  <a:lnTo>
                    <a:pt x="1063" y="500"/>
                  </a:lnTo>
                  <a:lnTo>
                    <a:pt x="1064" y="502"/>
                  </a:lnTo>
                  <a:lnTo>
                    <a:pt x="1065" y="503"/>
                  </a:lnTo>
                  <a:lnTo>
                    <a:pt x="1067" y="503"/>
                  </a:lnTo>
                  <a:lnTo>
                    <a:pt x="1067" y="504"/>
                  </a:lnTo>
                  <a:lnTo>
                    <a:pt x="1067" y="505"/>
                  </a:lnTo>
                  <a:lnTo>
                    <a:pt x="1067" y="506"/>
                  </a:lnTo>
                  <a:lnTo>
                    <a:pt x="1065" y="506"/>
                  </a:lnTo>
                  <a:lnTo>
                    <a:pt x="1064" y="505"/>
                  </a:lnTo>
                  <a:lnTo>
                    <a:pt x="1065" y="504"/>
                  </a:lnTo>
                  <a:lnTo>
                    <a:pt x="1063" y="504"/>
                  </a:lnTo>
                  <a:lnTo>
                    <a:pt x="1062" y="503"/>
                  </a:lnTo>
                  <a:close/>
                  <a:moveTo>
                    <a:pt x="1005" y="517"/>
                  </a:moveTo>
                  <a:lnTo>
                    <a:pt x="1005" y="519"/>
                  </a:lnTo>
                  <a:lnTo>
                    <a:pt x="1004" y="520"/>
                  </a:lnTo>
                  <a:lnTo>
                    <a:pt x="1003" y="520"/>
                  </a:lnTo>
                  <a:lnTo>
                    <a:pt x="1002" y="520"/>
                  </a:lnTo>
                  <a:lnTo>
                    <a:pt x="1001" y="520"/>
                  </a:lnTo>
                  <a:lnTo>
                    <a:pt x="1001" y="519"/>
                  </a:lnTo>
                  <a:lnTo>
                    <a:pt x="1001" y="517"/>
                  </a:lnTo>
                  <a:lnTo>
                    <a:pt x="1001" y="519"/>
                  </a:lnTo>
                  <a:lnTo>
                    <a:pt x="1002" y="517"/>
                  </a:lnTo>
                  <a:lnTo>
                    <a:pt x="1002" y="516"/>
                  </a:lnTo>
                  <a:lnTo>
                    <a:pt x="1003" y="516"/>
                  </a:lnTo>
                  <a:lnTo>
                    <a:pt x="1003" y="515"/>
                  </a:lnTo>
                  <a:lnTo>
                    <a:pt x="1003" y="514"/>
                  </a:lnTo>
                  <a:lnTo>
                    <a:pt x="1002" y="514"/>
                  </a:lnTo>
                  <a:lnTo>
                    <a:pt x="1000" y="513"/>
                  </a:lnTo>
                  <a:lnTo>
                    <a:pt x="1002" y="512"/>
                  </a:lnTo>
                  <a:lnTo>
                    <a:pt x="1003" y="512"/>
                  </a:lnTo>
                  <a:lnTo>
                    <a:pt x="1004" y="513"/>
                  </a:lnTo>
                  <a:lnTo>
                    <a:pt x="1005" y="513"/>
                  </a:lnTo>
                  <a:lnTo>
                    <a:pt x="1007" y="513"/>
                  </a:lnTo>
                  <a:lnTo>
                    <a:pt x="1007" y="514"/>
                  </a:lnTo>
                  <a:lnTo>
                    <a:pt x="1007" y="515"/>
                  </a:lnTo>
                  <a:lnTo>
                    <a:pt x="1005" y="515"/>
                  </a:lnTo>
                  <a:lnTo>
                    <a:pt x="1004" y="515"/>
                  </a:lnTo>
                  <a:lnTo>
                    <a:pt x="1004" y="516"/>
                  </a:lnTo>
                  <a:lnTo>
                    <a:pt x="1004" y="517"/>
                  </a:lnTo>
                  <a:lnTo>
                    <a:pt x="1003" y="517"/>
                  </a:lnTo>
                  <a:lnTo>
                    <a:pt x="1004" y="517"/>
                  </a:lnTo>
                  <a:lnTo>
                    <a:pt x="1005" y="517"/>
                  </a:lnTo>
                  <a:close/>
                  <a:moveTo>
                    <a:pt x="1053" y="498"/>
                  </a:moveTo>
                  <a:lnTo>
                    <a:pt x="1052" y="497"/>
                  </a:lnTo>
                  <a:lnTo>
                    <a:pt x="1052" y="496"/>
                  </a:lnTo>
                  <a:lnTo>
                    <a:pt x="1053" y="495"/>
                  </a:lnTo>
                  <a:lnTo>
                    <a:pt x="1054" y="495"/>
                  </a:lnTo>
                  <a:lnTo>
                    <a:pt x="1055" y="495"/>
                  </a:lnTo>
                  <a:lnTo>
                    <a:pt x="1055" y="496"/>
                  </a:lnTo>
                  <a:lnTo>
                    <a:pt x="1055" y="497"/>
                  </a:lnTo>
                  <a:lnTo>
                    <a:pt x="1056" y="497"/>
                  </a:lnTo>
                  <a:lnTo>
                    <a:pt x="1057" y="497"/>
                  </a:lnTo>
                  <a:lnTo>
                    <a:pt x="1057" y="498"/>
                  </a:lnTo>
                  <a:lnTo>
                    <a:pt x="1054" y="498"/>
                  </a:lnTo>
                  <a:lnTo>
                    <a:pt x="1053" y="498"/>
                  </a:lnTo>
                  <a:close/>
                  <a:moveTo>
                    <a:pt x="1055" y="504"/>
                  </a:moveTo>
                  <a:lnTo>
                    <a:pt x="1056" y="504"/>
                  </a:lnTo>
                  <a:lnTo>
                    <a:pt x="1056" y="505"/>
                  </a:lnTo>
                  <a:lnTo>
                    <a:pt x="1055" y="505"/>
                  </a:lnTo>
                  <a:lnTo>
                    <a:pt x="1056" y="505"/>
                  </a:lnTo>
                  <a:lnTo>
                    <a:pt x="1057" y="506"/>
                  </a:lnTo>
                  <a:lnTo>
                    <a:pt x="1056" y="506"/>
                  </a:lnTo>
                  <a:lnTo>
                    <a:pt x="1057" y="507"/>
                  </a:lnTo>
                  <a:lnTo>
                    <a:pt x="1056" y="507"/>
                  </a:lnTo>
                  <a:lnTo>
                    <a:pt x="1056" y="506"/>
                  </a:lnTo>
                  <a:lnTo>
                    <a:pt x="1055" y="507"/>
                  </a:lnTo>
                  <a:lnTo>
                    <a:pt x="1054" y="507"/>
                  </a:lnTo>
                  <a:lnTo>
                    <a:pt x="1054" y="506"/>
                  </a:lnTo>
                  <a:lnTo>
                    <a:pt x="1053" y="505"/>
                  </a:lnTo>
                  <a:lnTo>
                    <a:pt x="1050" y="505"/>
                  </a:lnTo>
                  <a:lnTo>
                    <a:pt x="1047" y="504"/>
                  </a:lnTo>
                  <a:lnTo>
                    <a:pt x="1047" y="503"/>
                  </a:lnTo>
                  <a:lnTo>
                    <a:pt x="1046" y="502"/>
                  </a:lnTo>
                  <a:lnTo>
                    <a:pt x="1046" y="500"/>
                  </a:lnTo>
                  <a:lnTo>
                    <a:pt x="1045" y="499"/>
                  </a:lnTo>
                  <a:lnTo>
                    <a:pt x="1046" y="498"/>
                  </a:lnTo>
                  <a:lnTo>
                    <a:pt x="1046" y="497"/>
                  </a:lnTo>
                  <a:lnTo>
                    <a:pt x="1045" y="497"/>
                  </a:lnTo>
                  <a:lnTo>
                    <a:pt x="1045" y="496"/>
                  </a:lnTo>
                  <a:lnTo>
                    <a:pt x="1046" y="496"/>
                  </a:lnTo>
                  <a:lnTo>
                    <a:pt x="1046" y="495"/>
                  </a:lnTo>
                  <a:lnTo>
                    <a:pt x="1046" y="496"/>
                  </a:lnTo>
                  <a:lnTo>
                    <a:pt x="1047" y="496"/>
                  </a:lnTo>
                  <a:lnTo>
                    <a:pt x="1050" y="496"/>
                  </a:lnTo>
                  <a:lnTo>
                    <a:pt x="1051" y="497"/>
                  </a:lnTo>
                  <a:lnTo>
                    <a:pt x="1051" y="498"/>
                  </a:lnTo>
                  <a:lnTo>
                    <a:pt x="1052" y="498"/>
                  </a:lnTo>
                  <a:lnTo>
                    <a:pt x="1052" y="499"/>
                  </a:lnTo>
                  <a:lnTo>
                    <a:pt x="1053" y="499"/>
                  </a:lnTo>
                  <a:lnTo>
                    <a:pt x="1054" y="500"/>
                  </a:lnTo>
                  <a:lnTo>
                    <a:pt x="1055" y="500"/>
                  </a:lnTo>
                  <a:lnTo>
                    <a:pt x="1055" y="502"/>
                  </a:lnTo>
                  <a:lnTo>
                    <a:pt x="1055" y="503"/>
                  </a:lnTo>
                  <a:lnTo>
                    <a:pt x="1054" y="503"/>
                  </a:lnTo>
                  <a:lnTo>
                    <a:pt x="1054" y="504"/>
                  </a:lnTo>
                  <a:lnTo>
                    <a:pt x="1055" y="504"/>
                  </a:lnTo>
                  <a:close/>
                  <a:moveTo>
                    <a:pt x="1136" y="456"/>
                  </a:moveTo>
                  <a:lnTo>
                    <a:pt x="1140" y="456"/>
                  </a:lnTo>
                  <a:lnTo>
                    <a:pt x="1138" y="457"/>
                  </a:lnTo>
                  <a:lnTo>
                    <a:pt x="1133" y="457"/>
                  </a:lnTo>
                  <a:lnTo>
                    <a:pt x="1130" y="458"/>
                  </a:lnTo>
                  <a:lnTo>
                    <a:pt x="1129" y="457"/>
                  </a:lnTo>
                  <a:lnTo>
                    <a:pt x="1130" y="457"/>
                  </a:lnTo>
                  <a:lnTo>
                    <a:pt x="1131" y="457"/>
                  </a:lnTo>
                  <a:lnTo>
                    <a:pt x="1132" y="456"/>
                  </a:lnTo>
                  <a:lnTo>
                    <a:pt x="1136" y="456"/>
                  </a:lnTo>
                  <a:close/>
                  <a:moveTo>
                    <a:pt x="846" y="529"/>
                  </a:moveTo>
                  <a:lnTo>
                    <a:pt x="846" y="530"/>
                  </a:lnTo>
                  <a:lnTo>
                    <a:pt x="847" y="530"/>
                  </a:lnTo>
                  <a:lnTo>
                    <a:pt x="847" y="531"/>
                  </a:lnTo>
                  <a:lnTo>
                    <a:pt x="846" y="531"/>
                  </a:lnTo>
                  <a:lnTo>
                    <a:pt x="845" y="531"/>
                  </a:lnTo>
                  <a:lnTo>
                    <a:pt x="845" y="530"/>
                  </a:lnTo>
                  <a:lnTo>
                    <a:pt x="845" y="529"/>
                  </a:lnTo>
                  <a:lnTo>
                    <a:pt x="846" y="529"/>
                  </a:lnTo>
                  <a:close/>
                  <a:moveTo>
                    <a:pt x="841" y="525"/>
                  </a:moveTo>
                  <a:lnTo>
                    <a:pt x="841" y="527"/>
                  </a:lnTo>
                  <a:lnTo>
                    <a:pt x="840" y="527"/>
                  </a:lnTo>
                  <a:lnTo>
                    <a:pt x="839" y="527"/>
                  </a:lnTo>
                  <a:lnTo>
                    <a:pt x="839" y="525"/>
                  </a:lnTo>
                  <a:lnTo>
                    <a:pt x="838" y="527"/>
                  </a:lnTo>
                  <a:lnTo>
                    <a:pt x="838" y="525"/>
                  </a:lnTo>
                  <a:lnTo>
                    <a:pt x="839" y="525"/>
                  </a:lnTo>
                  <a:lnTo>
                    <a:pt x="839" y="524"/>
                  </a:lnTo>
                  <a:lnTo>
                    <a:pt x="838" y="524"/>
                  </a:lnTo>
                  <a:lnTo>
                    <a:pt x="838" y="523"/>
                  </a:lnTo>
                  <a:lnTo>
                    <a:pt x="838" y="522"/>
                  </a:lnTo>
                  <a:lnTo>
                    <a:pt x="838" y="521"/>
                  </a:lnTo>
                  <a:lnTo>
                    <a:pt x="838" y="522"/>
                  </a:lnTo>
                  <a:lnTo>
                    <a:pt x="838" y="523"/>
                  </a:lnTo>
                  <a:lnTo>
                    <a:pt x="837" y="524"/>
                  </a:lnTo>
                  <a:lnTo>
                    <a:pt x="837" y="523"/>
                  </a:lnTo>
                  <a:lnTo>
                    <a:pt x="837" y="522"/>
                  </a:lnTo>
                  <a:lnTo>
                    <a:pt x="837" y="521"/>
                  </a:lnTo>
                  <a:lnTo>
                    <a:pt x="838" y="521"/>
                  </a:lnTo>
                  <a:lnTo>
                    <a:pt x="839" y="521"/>
                  </a:lnTo>
                  <a:lnTo>
                    <a:pt x="840" y="522"/>
                  </a:lnTo>
                  <a:lnTo>
                    <a:pt x="840" y="523"/>
                  </a:lnTo>
                  <a:lnTo>
                    <a:pt x="841" y="523"/>
                  </a:lnTo>
                  <a:lnTo>
                    <a:pt x="841" y="524"/>
                  </a:lnTo>
                  <a:lnTo>
                    <a:pt x="841" y="525"/>
                  </a:lnTo>
                  <a:close/>
                  <a:moveTo>
                    <a:pt x="994" y="506"/>
                  </a:moveTo>
                  <a:lnTo>
                    <a:pt x="994" y="507"/>
                  </a:lnTo>
                  <a:lnTo>
                    <a:pt x="993" y="508"/>
                  </a:lnTo>
                  <a:lnTo>
                    <a:pt x="992" y="508"/>
                  </a:lnTo>
                  <a:lnTo>
                    <a:pt x="991" y="508"/>
                  </a:lnTo>
                  <a:lnTo>
                    <a:pt x="991" y="507"/>
                  </a:lnTo>
                  <a:lnTo>
                    <a:pt x="991" y="506"/>
                  </a:lnTo>
                  <a:lnTo>
                    <a:pt x="990" y="506"/>
                  </a:lnTo>
                  <a:lnTo>
                    <a:pt x="990" y="505"/>
                  </a:lnTo>
                  <a:lnTo>
                    <a:pt x="991" y="504"/>
                  </a:lnTo>
                  <a:lnTo>
                    <a:pt x="991" y="500"/>
                  </a:lnTo>
                  <a:lnTo>
                    <a:pt x="991" y="499"/>
                  </a:lnTo>
                  <a:lnTo>
                    <a:pt x="992" y="499"/>
                  </a:lnTo>
                  <a:lnTo>
                    <a:pt x="992" y="498"/>
                  </a:lnTo>
                  <a:lnTo>
                    <a:pt x="993" y="498"/>
                  </a:lnTo>
                  <a:lnTo>
                    <a:pt x="994" y="497"/>
                  </a:lnTo>
                  <a:lnTo>
                    <a:pt x="994" y="496"/>
                  </a:lnTo>
                  <a:lnTo>
                    <a:pt x="994" y="495"/>
                  </a:lnTo>
                  <a:lnTo>
                    <a:pt x="993" y="494"/>
                  </a:lnTo>
                  <a:lnTo>
                    <a:pt x="994" y="494"/>
                  </a:lnTo>
                  <a:lnTo>
                    <a:pt x="994" y="491"/>
                  </a:lnTo>
                  <a:lnTo>
                    <a:pt x="995" y="491"/>
                  </a:lnTo>
                  <a:lnTo>
                    <a:pt x="995" y="490"/>
                  </a:lnTo>
                  <a:lnTo>
                    <a:pt x="994" y="490"/>
                  </a:lnTo>
                  <a:lnTo>
                    <a:pt x="994" y="489"/>
                  </a:lnTo>
                  <a:lnTo>
                    <a:pt x="993" y="489"/>
                  </a:lnTo>
                  <a:lnTo>
                    <a:pt x="994" y="489"/>
                  </a:lnTo>
                  <a:lnTo>
                    <a:pt x="994" y="488"/>
                  </a:lnTo>
                  <a:lnTo>
                    <a:pt x="994" y="487"/>
                  </a:lnTo>
                  <a:lnTo>
                    <a:pt x="995" y="487"/>
                  </a:lnTo>
                  <a:lnTo>
                    <a:pt x="996" y="486"/>
                  </a:lnTo>
                  <a:lnTo>
                    <a:pt x="999" y="486"/>
                  </a:lnTo>
                  <a:lnTo>
                    <a:pt x="1000" y="487"/>
                  </a:lnTo>
                  <a:lnTo>
                    <a:pt x="1001" y="488"/>
                  </a:lnTo>
                  <a:lnTo>
                    <a:pt x="1000" y="488"/>
                  </a:lnTo>
                  <a:lnTo>
                    <a:pt x="1000" y="489"/>
                  </a:lnTo>
                  <a:lnTo>
                    <a:pt x="1000" y="490"/>
                  </a:lnTo>
                  <a:lnTo>
                    <a:pt x="1000" y="491"/>
                  </a:lnTo>
                  <a:lnTo>
                    <a:pt x="1000" y="492"/>
                  </a:lnTo>
                  <a:lnTo>
                    <a:pt x="999" y="491"/>
                  </a:lnTo>
                  <a:lnTo>
                    <a:pt x="999" y="492"/>
                  </a:lnTo>
                  <a:lnTo>
                    <a:pt x="999" y="494"/>
                  </a:lnTo>
                  <a:lnTo>
                    <a:pt x="999" y="495"/>
                  </a:lnTo>
                  <a:lnTo>
                    <a:pt x="997" y="495"/>
                  </a:lnTo>
                  <a:lnTo>
                    <a:pt x="999" y="496"/>
                  </a:lnTo>
                  <a:lnTo>
                    <a:pt x="999" y="498"/>
                  </a:lnTo>
                  <a:lnTo>
                    <a:pt x="997" y="500"/>
                  </a:lnTo>
                  <a:lnTo>
                    <a:pt x="997" y="502"/>
                  </a:lnTo>
                  <a:lnTo>
                    <a:pt x="997" y="503"/>
                  </a:lnTo>
                  <a:lnTo>
                    <a:pt x="997" y="504"/>
                  </a:lnTo>
                  <a:lnTo>
                    <a:pt x="997" y="505"/>
                  </a:lnTo>
                  <a:lnTo>
                    <a:pt x="996" y="505"/>
                  </a:lnTo>
                  <a:lnTo>
                    <a:pt x="994" y="506"/>
                  </a:lnTo>
                  <a:close/>
                  <a:moveTo>
                    <a:pt x="844" y="523"/>
                  </a:moveTo>
                  <a:lnTo>
                    <a:pt x="844" y="524"/>
                  </a:lnTo>
                  <a:lnTo>
                    <a:pt x="844" y="525"/>
                  </a:lnTo>
                  <a:lnTo>
                    <a:pt x="842" y="525"/>
                  </a:lnTo>
                  <a:lnTo>
                    <a:pt x="842" y="524"/>
                  </a:lnTo>
                  <a:lnTo>
                    <a:pt x="841" y="523"/>
                  </a:lnTo>
                  <a:lnTo>
                    <a:pt x="842" y="523"/>
                  </a:lnTo>
                  <a:lnTo>
                    <a:pt x="841" y="523"/>
                  </a:lnTo>
                  <a:lnTo>
                    <a:pt x="840" y="522"/>
                  </a:lnTo>
                  <a:lnTo>
                    <a:pt x="840" y="521"/>
                  </a:lnTo>
                  <a:lnTo>
                    <a:pt x="840" y="520"/>
                  </a:lnTo>
                  <a:lnTo>
                    <a:pt x="841" y="520"/>
                  </a:lnTo>
                  <a:lnTo>
                    <a:pt x="841" y="519"/>
                  </a:lnTo>
                  <a:lnTo>
                    <a:pt x="842" y="519"/>
                  </a:lnTo>
                  <a:lnTo>
                    <a:pt x="842" y="517"/>
                  </a:lnTo>
                  <a:lnTo>
                    <a:pt x="842" y="519"/>
                  </a:lnTo>
                  <a:lnTo>
                    <a:pt x="844" y="519"/>
                  </a:lnTo>
                  <a:lnTo>
                    <a:pt x="844" y="520"/>
                  </a:lnTo>
                  <a:lnTo>
                    <a:pt x="844" y="519"/>
                  </a:lnTo>
                  <a:lnTo>
                    <a:pt x="844" y="517"/>
                  </a:lnTo>
                  <a:lnTo>
                    <a:pt x="844" y="519"/>
                  </a:lnTo>
                  <a:lnTo>
                    <a:pt x="845" y="519"/>
                  </a:lnTo>
                  <a:lnTo>
                    <a:pt x="845" y="520"/>
                  </a:lnTo>
                  <a:lnTo>
                    <a:pt x="844" y="520"/>
                  </a:lnTo>
                  <a:lnTo>
                    <a:pt x="845" y="520"/>
                  </a:lnTo>
                  <a:lnTo>
                    <a:pt x="845" y="521"/>
                  </a:lnTo>
                  <a:lnTo>
                    <a:pt x="844" y="522"/>
                  </a:lnTo>
                  <a:lnTo>
                    <a:pt x="844" y="523"/>
                  </a:lnTo>
                  <a:close/>
                  <a:moveTo>
                    <a:pt x="1018" y="478"/>
                  </a:moveTo>
                  <a:lnTo>
                    <a:pt x="1019" y="479"/>
                  </a:lnTo>
                  <a:lnTo>
                    <a:pt x="1019" y="480"/>
                  </a:lnTo>
                  <a:lnTo>
                    <a:pt x="1020" y="480"/>
                  </a:lnTo>
                  <a:lnTo>
                    <a:pt x="1019" y="481"/>
                  </a:lnTo>
                  <a:lnTo>
                    <a:pt x="1020" y="481"/>
                  </a:lnTo>
                  <a:lnTo>
                    <a:pt x="1019" y="482"/>
                  </a:lnTo>
                  <a:lnTo>
                    <a:pt x="1019" y="483"/>
                  </a:lnTo>
                  <a:lnTo>
                    <a:pt x="1018" y="484"/>
                  </a:lnTo>
                  <a:lnTo>
                    <a:pt x="1018" y="486"/>
                  </a:lnTo>
                  <a:lnTo>
                    <a:pt x="1018" y="487"/>
                  </a:lnTo>
                  <a:lnTo>
                    <a:pt x="1019" y="488"/>
                  </a:lnTo>
                  <a:lnTo>
                    <a:pt x="1019" y="489"/>
                  </a:lnTo>
                  <a:lnTo>
                    <a:pt x="1020" y="489"/>
                  </a:lnTo>
                  <a:lnTo>
                    <a:pt x="1019" y="489"/>
                  </a:lnTo>
                  <a:lnTo>
                    <a:pt x="1019" y="488"/>
                  </a:lnTo>
                  <a:lnTo>
                    <a:pt x="1018" y="488"/>
                  </a:lnTo>
                  <a:lnTo>
                    <a:pt x="1017" y="489"/>
                  </a:lnTo>
                  <a:lnTo>
                    <a:pt x="1017" y="490"/>
                  </a:lnTo>
                  <a:lnTo>
                    <a:pt x="1014" y="489"/>
                  </a:lnTo>
                  <a:lnTo>
                    <a:pt x="1013" y="489"/>
                  </a:lnTo>
                  <a:lnTo>
                    <a:pt x="1012" y="487"/>
                  </a:lnTo>
                  <a:lnTo>
                    <a:pt x="1011" y="486"/>
                  </a:lnTo>
                  <a:lnTo>
                    <a:pt x="1011" y="484"/>
                  </a:lnTo>
                  <a:lnTo>
                    <a:pt x="1011" y="483"/>
                  </a:lnTo>
                  <a:lnTo>
                    <a:pt x="1011" y="482"/>
                  </a:lnTo>
                  <a:lnTo>
                    <a:pt x="1010" y="482"/>
                  </a:lnTo>
                  <a:lnTo>
                    <a:pt x="1010" y="481"/>
                  </a:lnTo>
                  <a:lnTo>
                    <a:pt x="1010" y="480"/>
                  </a:lnTo>
                  <a:lnTo>
                    <a:pt x="1011" y="480"/>
                  </a:lnTo>
                  <a:lnTo>
                    <a:pt x="1012" y="479"/>
                  </a:lnTo>
                  <a:lnTo>
                    <a:pt x="1013" y="479"/>
                  </a:lnTo>
                  <a:lnTo>
                    <a:pt x="1014" y="479"/>
                  </a:lnTo>
                  <a:lnTo>
                    <a:pt x="1017" y="479"/>
                  </a:lnTo>
                  <a:lnTo>
                    <a:pt x="1017" y="478"/>
                  </a:lnTo>
                  <a:lnTo>
                    <a:pt x="1018" y="478"/>
                  </a:lnTo>
                  <a:close/>
                  <a:moveTo>
                    <a:pt x="1126" y="425"/>
                  </a:moveTo>
                  <a:lnTo>
                    <a:pt x="1128" y="425"/>
                  </a:lnTo>
                  <a:lnTo>
                    <a:pt x="1128" y="427"/>
                  </a:lnTo>
                  <a:lnTo>
                    <a:pt x="1129" y="427"/>
                  </a:lnTo>
                  <a:lnTo>
                    <a:pt x="1129" y="428"/>
                  </a:lnTo>
                  <a:lnTo>
                    <a:pt x="1126" y="428"/>
                  </a:lnTo>
                  <a:lnTo>
                    <a:pt x="1126" y="429"/>
                  </a:lnTo>
                  <a:lnTo>
                    <a:pt x="1128" y="429"/>
                  </a:lnTo>
                  <a:lnTo>
                    <a:pt x="1126" y="429"/>
                  </a:lnTo>
                  <a:lnTo>
                    <a:pt x="1126" y="430"/>
                  </a:lnTo>
                  <a:lnTo>
                    <a:pt x="1125" y="430"/>
                  </a:lnTo>
                  <a:lnTo>
                    <a:pt x="1124" y="430"/>
                  </a:lnTo>
                  <a:lnTo>
                    <a:pt x="1124" y="429"/>
                  </a:lnTo>
                  <a:lnTo>
                    <a:pt x="1125" y="428"/>
                  </a:lnTo>
                  <a:lnTo>
                    <a:pt x="1125" y="427"/>
                  </a:lnTo>
                  <a:lnTo>
                    <a:pt x="1125" y="425"/>
                  </a:lnTo>
                  <a:lnTo>
                    <a:pt x="1126" y="427"/>
                  </a:lnTo>
                  <a:lnTo>
                    <a:pt x="1126" y="425"/>
                  </a:lnTo>
                  <a:close/>
                  <a:moveTo>
                    <a:pt x="1122" y="430"/>
                  </a:moveTo>
                  <a:lnTo>
                    <a:pt x="1122" y="431"/>
                  </a:lnTo>
                  <a:lnTo>
                    <a:pt x="1116" y="431"/>
                  </a:lnTo>
                  <a:lnTo>
                    <a:pt x="1116" y="430"/>
                  </a:lnTo>
                  <a:lnTo>
                    <a:pt x="1117" y="430"/>
                  </a:lnTo>
                  <a:lnTo>
                    <a:pt x="1117" y="429"/>
                  </a:lnTo>
                  <a:lnTo>
                    <a:pt x="1117" y="427"/>
                  </a:lnTo>
                  <a:lnTo>
                    <a:pt x="1119" y="427"/>
                  </a:lnTo>
                  <a:lnTo>
                    <a:pt x="1120" y="427"/>
                  </a:lnTo>
                  <a:lnTo>
                    <a:pt x="1121" y="425"/>
                  </a:lnTo>
                  <a:lnTo>
                    <a:pt x="1119" y="425"/>
                  </a:lnTo>
                  <a:lnTo>
                    <a:pt x="1119" y="424"/>
                  </a:lnTo>
                  <a:lnTo>
                    <a:pt x="1120" y="424"/>
                  </a:lnTo>
                  <a:lnTo>
                    <a:pt x="1120" y="425"/>
                  </a:lnTo>
                  <a:lnTo>
                    <a:pt x="1121" y="425"/>
                  </a:lnTo>
                  <a:lnTo>
                    <a:pt x="1122" y="425"/>
                  </a:lnTo>
                  <a:lnTo>
                    <a:pt x="1122" y="427"/>
                  </a:lnTo>
                  <a:lnTo>
                    <a:pt x="1122" y="428"/>
                  </a:lnTo>
                  <a:lnTo>
                    <a:pt x="1122" y="429"/>
                  </a:lnTo>
                  <a:lnTo>
                    <a:pt x="1122" y="430"/>
                  </a:lnTo>
                  <a:close/>
                  <a:moveTo>
                    <a:pt x="994" y="477"/>
                  </a:moveTo>
                  <a:lnTo>
                    <a:pt x="993" y="475"/>
                  </a:lnTo>
                  <a:lnTo>
                    <a:pt x="993" y="474"/>
                  </a:lnTo>
                  <a:lnTo>
                    <a:pt x="994" y="474"/>
                  </a:lnTo>
                  <a:lnTo>
                    <a:pt x="994" y="475"/>
                  </a:lnTo>
                  <a:lnTo>
                    <a:pt x="995" y="475"/>
                  </a:lnTo>
                  <a:lnTo>
                    <a:pt x="995" y="474"/>
                  </a:lnTo>
                  <a:lnTo>
                    <a:pt x="994" y="474"/>
                  </a:lnTo>
                  <a:lnTo>
                    <a:pt x="994" y="473"/>
                  </a:lnTo>
                  <a:lnTo>
                    <a:pt x="995" y="473"/>
                  </a:lnTo>
                  <a:lnTo>
                    <a:pt x="995" y="472"/>
                  </a:lnTo>
                  <a:lnTo>
                    <a:pt x="996" y="472"/>
                  </a:lnTo>
                  <a:lnTo>
                    <a:pt x="997" y="473"/>
                  </a:lnTo>
                  <a:lnTo>
                    <a:pt x="999" y="473"/>
                  </a:lnTo>
                  <a:lnTo>
                    <a:pt x="999" y="474"/>
                  </a:lnTo>
                  <a:lnTo>
                    <a:pt x="1000" y="475"/>
                  </a:lnTo>
                  <a:lnTo>
                    <a:pt x="999" y="475"/>
                  </a:lnTo>
                  <a:lnTo>
                    <a:pt x="999" y="477"/>
                  </a:lnTo>
                  <a:lnTo>
                    <a:pt x="999" y="478"/>
                  </a:lnTo>
                  <a:lnTo>
                    <a:pt x="997" y="478"/>
                  </a:lnTo>
                  <a:lnTo>
                    <a:pt x="996" y="480"/>
                  </a:lnTo>
                  <a:lnTo>
                    <a:pt x="995" y="481"/>
                  </a:lnTo>
                  <a:lnTo>
                    <a:pt x="994" y="483"/>
                  </a:lnTo>
                  <a:lnTo>
                    <a:pt x="993" y="482"/>
                  </a:lnTo>
                  <a:lnTo>
                    <a:pt x="992" y="482"/>
                  </a:lnTo>
                  <a:lnTo>
                    <a:pt x="992" y="484"/>
                  </a:lnTo>
                  <a:lnTo>
                    <a:pt x="991" y="486"/>
                  </a:lnTo>
                  <a:lnTo>
                    <a:pt x="991" y="484"/>
                  </a:lnTo>
                  <a:lnTo>
                    <a:pt x="990" y="484"/>
                  </a:lnTo>
                  <a:lnTo>
                    <a:pt x="990" y="483"/>
                  </a:lnTo>
                  <a:lnTo>
                    <a:pt x="991" y="481"/>
                  </a:lnTo>
                  <a:lnTo>
                    <a:pt x="991" y="480"/>
                  </a:lnTo>
                  <a:lnTo>
                    <a:pt x="992" y="479"/>
                  </a:lnTo>
                  <a:lnTo>
                    <a:pt x="992" y="478"/>
                  </a:lnTo>
                  <a:lnTo>
                    <a:pt x="993" y="477"/>
                  </a:lnTo>
                  <a:lnTo>
                    <a:pt x="994" y="477"/>
                  </a:lnTo>
                  <a:close/>
                  <a:moveTo>
                    <a:pt x="974" y="483"/>
                  </a:moveTo>
                  <a:lnTo>
                    <a:pt x="973" y="483"/>
                  </a:lnTo>
                  <a:lnTo>
                    <a:pt x="974" y="483"/>
                  </a:lnTo>
                  <a:lnTo>
                    <a:pt x="975" y="486"/>
                  </a:lnTo>
                  <a:lnTo>
                    <a:pt x="976" y="487"/>
                  </a:lnTo>
                  <a:lnTo>
                    <a:pt x="976" y="488"/>
                  </a:lnTo>
                  <a:lnTo>
                    <a:pt x="975" y="488"/>
                  </a:lnTo>
                  <a:lnTo>
                    <a:pt x="974" y="488"/>
                  </a:lnTo>
                  <a:lnTo>
                    <a:pt x="973" y="488"/>
                  </a:lnTo>
                  <a:lnTo>
                    <a:pt x="971" y="487"/>
                  </a:lnTo>
                  <a:lnTo>
                    <a:pt x="971" y="486"/>
                  </a:lnTo>
                  <a:lnTo>
                    <a:pt x="971" y="484"/>
                  </a:lnTo>
                  <a:lnTo>
                    <a:pt x="970" y="484"/>
                  </a:lnTo>
                  <a:lnTo>
                    <a:pt x="970" y="487"/>
                  </a:lnTo>
                  <a:lnTo>
                    <a:pt x="970" y="486"/>
                  </a:lnTo>
                  <a:lnTo>
                    <a:pt x="969" y="484"/>
                  </a:lnTo>
                  <a:lnTo>
                    <a:pt x="968" y="484"/>
                  </a:lnTo>
                  <a:lnTo>
                    <a:pt x="967" y="483"/>
                  </a:lnTo>
                  <a:lnTo>
                    <a:pt x="966" y="483"/>
                  </a:lnTo>
                  <a:lnTo>
                    <a:pt x="964" y="484"/>
                  </a:lnTo>
                  <a:lnTo>
                    <a:pt x="962" y="483"/>
                  </a:lnTo>
                  <a:lnTo>
                    <a:pt x="964" y="482"/>
                  </a:lnTo>
                  <a:lnTo>
                    <a:pt x="964" y="481"/>
                  </a:lnTo>
                  <a:lnTo>
                    <a:pt x="965" y="481"/>
                  </a:lnTo>
                  <a:lnTo>
                    <a:pt x="966" y="482"/>
                  </a:lnTo>
                  <a:lnTo>
                    <a:pt x="967" y="481"/>
                  </a:lnTo>
                  <a:lnTo>
                    <a:pt x="967" y="482"/>
                  </a:lnTo>
                  <a:lnTo>
                    <a:pt x="967" y="483"/>
                  </a:lnTo>
                  <a:lnTo>
                    <a:pt x="968" y="483"/>
                  </a:lnTo>
                  <a:lnTo>
                    <a:pt x="968" y="482"/>
                  </a:lnTo>
                  <a:lnTo>
                    <a:pt x="967" y="481"/>
                  </a:lnTo>
                  <a:lnTo>
                    <a:pt x="966" y="481"/>
                  </a:lnTo>
                  <a:lnTo>
                    <a:pt x="966" y="480"/>
                  </a:lnTo>
                  <a:lnTo>
                    <a:pt x="966" y="479"/>
                  </a:lnTo>
                  <a:lnTo>
                    <a:pt x="967" y="479"/>
                  </a:lnTo>
                  <a:lnTo>
                    <a:pt x="968" y="479"/>
                  </a:lnTo>
                  <a:lnTo>
                    <a:pt x="969" y="478"/>
                  </a:lnTo>
                  <a:lnTo>
                    <a:pt x="970" y="479"/>
                  </a:lnTo>
                  <a:lnTo>
                    <a:pt x="970" y="480"/>
                  </a:lnTo>
                  <a:lnTo>
                    <a:pt x="970" y="481"/>
                  </a:lnTo>
                  <a:lnTo>
                    <a:pt x="971" y="480"/>
                  </a:lnTo>
                  <a:lnTo>
                    <a:pt x="971" y="479"/>
                  </a:lnTo>
                  <a:lnTo>
                    <a:pt x="973" y="480"/>
                  </a:lnTo>
                  <a:lnTo>
                    <a:pt x="974" y="479"/>
                  </a:lnTo>
                  <a:lnTo>
                    <a:pt x="975" y="478"/>
                  </a:lnTo>
                  <a:lnTo>
                    <a:pt x="975" y="477"/>
                  </a:lnTo>
                  <a:lnTo>
                    <a:pt x="976" y="477"/>
                  </a:lnTo>
                  <a:lnTo>
                    <a:pt x="976" y="475"/>
                  </a:lnTo>
                  <a:lnTo>
                    <a:pt x="977" y="475"/>
                  </a:lnTo>
                  <a:lnTo>
                    <a:pt x="978" y="475"/>
                  </a:lnTo>
                  <a:lnTo>
                    <a:pt x="979" y="475"/>
                  </a:lnTo>
                  <a:lnTo>
                    <a:pt x="979" y="478"/>
                  </a:lnTo>
                  <a:lnTo>
                    <a:pt x="981" y="478"/>
                  </a:lnTo>
                  <a:lnTo>
                    <a:pt x="982" y="478"/>
                  </a:lnTo>
                  <a:lnTo>
                    <a:pt x="982" y="479"/>
                  </a:lnTo>
                  <a:lnTo>
                    <a:pt x="979" y="481"/>
                  </a:lnTo>
                  <a:lnTo>
                    <a:pt x="978" y="482"/>
                  </a:lnTo>
                  <a:lnTo>
                    <a:pt x="976" y="483"/>
                  </a:lnTo>
                  <a:lnTo>
                    <a:pt x="975" y="483"/>
                  </a:lnTo>
                  <a:lnTo>
                    <a:pt x="974" y="483"/>
                  </a:lnTo>
                  <a:close/>
                  <a:moveTo>
                    <a:pt x="924" y="491"/>
                  </a:moveTo>
                  <a:lnTo>
                    <a:pt x="923" y="491"/>
                  </a:lnTo>
                  <a:lnTo>
                    <a:pt x="923" y="490"/>
                  </a:lnTo>
                  <a:lnTo>
                    <a:pt x="923" y="489"/>
                  </a:lnTo>
                  <a:lnTo>
                    <a:pt x="927" y="489"/>
                  </a:lnTo>
                  <a:lnTo>
                    <a:pt x="926" y="490"/>
                  </a:lnTo>
                  <a:lnTo>
                    <a:pt x="925" y="490"/>
                  </a:lnTo>
                  <a:lnTo>
                    <a:pt x="925" y="491"/>
                  </a:lnTo>
                  <a:lnTo>
                    <a:pt x="926" y="491"/>
                  </a:lnTo>
                  <a:lnTo>
                    <a:pt x="926" y="492"/>
                  </a:lnTo>
                  <a:lnTo>
                    <a:pt x="925" y="492"/>
                  </a:lnTo>
                  <a:lnTo>
                    <a:pt x="924" y="491"/>
                  </a:lnTo>
                  <a:close/>
                  <a:moveTo>
                    <a:pt x="820" y="505"/>
                  </a:moveTo>
                  <a:lnTo>
                    <a:pt x="821" y="504"/>
                  </a:lnTo>
                  <a:lnTo>
                    <a:pt x="822" y="504"/>
                  </a:lnTo>
                  <a:lnTo>
                    <a:pt x="822" y="505"/>
                  </a:lnTo>
                  <a:lnTo>
                    <a:pt x="821" y="506"/>
                  </a:lnTo>
                  <a:lnTo>
                    <a:pt x="820" y="506"/>
                  </a:lnTo>
                  <a:lnTo>
                    <a:pt x="820" y="505"/>
                  </a:lnTo>
                  <a:close/>
                  <a:moveTo>
                    <a:pt x="826" y="507"/>
                  </a:moveTo>
                  <a:lnTo>
                    <a:pt x="826" y="508"/>
                  </a:lnTo>
                  <a:lnTo>
                    <a:pt x="824" y="509"/>
                  </a:lnTo>
                  <a:lnTo>
                    <a:pt x="823" y="508"/>
                  </a:lnTo>
                  <a:lnTo>
                    <a:pt x="822" y="508"/>
                  </a:lnTo>
                  <a:lnTo>
                    <a:pt x="822" y="507"/>
                  </a:lnTo>
                  <a:lnTo>
                    <a:pt x="823" y="506"/>
                  </a:lnTo>
                  <a:lnTo>
                    <a:pt x="824" y="505"/>
                  </a:lnTo>
                  <a:lnTo>
                    <a:pt x="824" y="506"/>
                  </a:lnTo>
                  <a:lnTo>
                    <a:pt x="824" y="505"/>
                  </a:lnTo>
                  <a:lnTo>
                    <a:pt x="824" y="504"/>
                  </a:lnTo>
                  <a:lnTo>
                    <a:pt x="826" y="504"/>
                  </a:lnTo>
                  <a:lnTo>
                    <a:pt x="826" y="505"/>
                  </a:lnTo>
                  <a:lnTo>
                    <a:pt x="824" y="506"/>
                  </a:lnTo>
                  <a:lnTo>
                    <a:pt x="826" y="507"/>
                  </a:lnTo>
                  <a:close/>
                  <a:moveTo>
                    <a:pt x="881" y="491"/>
                  </a:moveTo>
                  <a:lnTo>
                    <a:pt x="880" y="491"/>
                  </a:lnTo>
                  <a:lnTo>
                    <a:pt x="879" y="490"/>
                  </a:lnTo>
                  <a:lnTo>
                    <a:pt x="878" y="490"/>
                  </a:lnTo>
                  <a:lnTo>
                    <a:pt x="878" y="489"/>
                  </a:lnTo>
                  <a:lnTo>
                    <a:pt x="876" y="489"/>
                  </a:lnTo>
                  <a:lnTo>
                    <a:pt x="876" y="488"/>
                  </a:lnTo>
                  <a:lnTo>
                    <a:pt x="875" y="488"/>
                  </a:lnTo>
                  <a:lnTo>
                    <a:pt x="876" y="488"/>
                  </a:lnTo>
                  <a:lnTo>
                    <a:pt x="876" y="487"/>
                  </a:lnTo>
                  <a:lnTo>
                    <a:pt x="878" y="488"/>
                  </a:lnTo>
                  <a:lnTo>
                    <a:pt x="879" y="488"/>
                  </a:lnTo>
                  <a:lnTo>
                    <a:pt x="879" y="487"/>
                  </a:lnTo>
                  <a:lnTo>
                    <a:pt x="879" y="486"/>
                  </a:lnTo>
                  <a:lnTo>
                    <a:pt x="880" y="486"/>
                  </a:lnTo>
                  <a:lnTo>
                    <a:pt x="881" y="487"/>
                  </a:lnTo>
                  <a:lnTo>
                    <a:pt x="883" y="487"/>
                  </a:lnTo>
                  <a:lnTo>
                    <a:pt x="885" y="486"/>
                  </a:lnTo>
                  <a:lnTo>
                    <a:pt x="887" y="487"/>
                  </a:lnTo>
                  <a:lnTo>
                    <a:pt x="887" y="488"/>
                  </a:lnTo>
                  <a:lnTo>
                    <a:pt x="888" y="488"/>
                  </a:lnTo>
                  <a:lnTo>
                    <a:pt x="888" y="489"/>
                  </a:lnTo>
                  <a:lnTo>
                    <a:pt x="888" y="490"/>
                  </a:lnTo>
                  <a:lnTo>
                    <a:pt x="884" y="491"/>
                  </a:lnTo>
                  <a:lnTo>
                    <a:pt x="882" y="491"/>
                  </a:lnTo>
                  <a:lnTo>
                    <a:pt x="882" y="490"/>
                  </a:lnTo>
                  <a:lnTo>
                    <a:pt x="881" y="490"/>
                  </a:lnTo>
                  <a:lnTo>
                    <a:pt x="881" y="491"/>
                  </a:lnTo>
                  <a:close/>
                  <a:moveTo>
                    <a:pt x="1055" y="400"/>
                  </a:moveTo>
                  <a:lnTo>
                    <a:pt x="1056" y="399"/>
                  </a:lnTo>
                  <a:lnTo>
                    <a:pt x="1057" y="399"/>
                  </a:lnTo>
                  <a:lnTo>
                    <a:pt x="1057" y="400"/>
                  </a:lnTo>
                  <a:lnTo>
                    <a:pt x="1057" y="402"/>
                  </a:lnTo>
                  <a:lnTo>
                    <a:pt x="1057" y="403"/>
                  </a:lnTo>
                  <a:lnTo>
                    <a:pt x="1057" y="404"/>
                  </a:lnTo>
                  <a:lnTo>
                    <a:pt x="1055" y="405"/>
                  </a:lnTo>
                  <a:lnTo>
                    <a:pt x="1053" y="407"/>
                  </a:lnTo>
                  <a:lnTo>
                    <a:pt x="1053" y="408"/>
                  </a:lnTo>
                  <a:lnTo>
                    <a:pt x="1053" y="410"/>
                  </a:lnTo>
                  <a:lnTo>
                    <a:pt x="1052" y="410"/>
                  </a:lnTo>
                  <a:lnTo>
                    <a:pt x="1051" y="410"/>
                  </a:lnTo>
                  <a:lnTo>
                    <a:pt x="1051" y="408"/>
                  </a:lnTo>
                  <a:lnTo>
                    <a:pt x="1050" y="408"/>
                  </a:lnTo>
                  <a:lnTo>
                    <a:pt x="1050" y="407"/>
                  </a:lnTo>
                  <a:lnTo>
                    <a:pt x="1048" y="407"/>
                  </a:lnTo>
                  <a:lnTo>
                    <a:pt x="1048" y="406"/>
                  </a:lnTo>
                  <a:lnTo>
                    <a:pt x="1050" y="406"/>
                  </a:lnTo>
                  <a:lnTo>
                    <a:pt x="1050" y="405"/>
                  </a:lnTo>
                  <a:lnTo>
                    <a:pt x="1050" y="404"/>
                  </a:lnTo>
                  <a:lnTo>
                    <a:pt x="1050" y="403"/>
                  </a:lnTo>
                  <a:lnTo>
                    <a:pt x="1048" y="402"/>
                  </a:lnTo>
                  <a:lnTo>
                    <a:pt x="1050" y="400"/>
                  </a:lnTo>
                  <a:lnTo>
                    <a:pt x="1051" y="400"/>
                  </a:lnTo>
                  <a:lnTo>
                    <a:pt x="1055" y="400"/>
                  </a:lnTo>
                  <a:close/>
                  <a:moveTo>
                    <a:pt x="1030" y="390"/>
                  </a:moveTo>
                  <a:lnTo>
                    <a:pt x="1031" y="390"/>
                  </a:lnTo>
                  <a:lnTo>
                    <a:pt x="1031" y="391"/>
                  </a:lnTo>
                  <a:lnTo>
                    <a:pt x="1033" y="391"/>
                  </a:lnTo>
                  <a:lnTo>
                    <a:pt x="1034" y="393"/>
                  </a:lnTo>
                  <a:lnTo>
                    <a:pt x="1033" y="393"/>
                  </a:lnTo>
                  <a:lnTo>
                    <a:pt x="1031" y="394"/>
                  </a:lnTo>
                  <a:lnTo>
                    <a:pt x="1031" y="395"/>
                  </a:lnTo>
                  <a:lnTo>
                    <a:pt x="1033" y="396"/>
                  </a:lnTo>
                  <a:lnTo>
                    <a:pt x="1034" y="397"/>
                  </a:lnTo>
                  <a:lnTo>
                    <a:pt x="1034" y="398"/>
                  </a:lnTo>
                  <a:lnTo>
                    <a:pt x="1033" y="398"/>
                  </a:lnTo>
                  <a:lnTo>
                    <a:pt x="1033" y="397"/>
                  </a:lnTo>
                  <a:lnTo>
                    <a:pt x="1031" y="397"/>
                  </a:lnTo>
                  <a:lnTo>
                    <a:pt x="1030" y="397"/>
                  </a:lnTo>
                  <a:lnTo>
                    <a:pt x="1029" y="397"/>
                  </a:lnTo>
                  <a:lnTo>
                    <a:pt x="1029" y="395"/>
                  </a:lnTo>
                  <a:lnTo>
                    <a:pt x="1028" y="395"/>
                  </a:lnTo>
                  <a:lnTo>
                    <a:pt x="1028" y="394"/>
                  </a:lnTo>
                  <a:lnTo>
                    <a:pt x="1027" y="393"/>
                  </a:lnTo>
                  <a:lnTo>
                    <a:pt x="1026" y="393"/>
                  </a:lnTo>
                  <a:lnTo>
                    <a:pt x="1026" y="391"/>
                  </a:lnTo>
                  <a:lnTo>
                    <a:pt x="1027" y="389"/>
                  </a:lnTo>
                  <a:lnTo>
                    <a:pt x="1028" y="389"/>
                  </a:lnTo>
                  <a:lnTo>
                    <a:pt x="1028" y="390"/>
                  </a:lnTo>
                  <a:lnTo>
                    <a:pt x="1029" y="390"/>
                  </a:lnTo>
                  <a:lnTo>
                    <a:pt x="1029" y="391"/>
                  </a:lnTo>
                  <a:lnTo>
                    <a:pt x="1029" y="393"/>
                  </a:lnTo>
                  <a:lnTo>
                    <a:pt x="1029" y="394"/>
                  </a:lnTo>
                  <a:lnTo>
                    <a:pt x="1030" y="395"/>
                  </a:lnTo>
                  <a:lnTo>
                    <a:pt x="1030" y="394"/>
                  </a:lnTo>
                  <a:lnTo>
                    <a:pt x="1030" y="393"/>
                  </a:lnTo>
                  <a:lnTo>
                    <a:pt x="1030" y="391"/>
                  </a:lnTo>
                  <a:lnTo>
                    <a:pt x="1030" y="390"/>
                  </a:lnTo>
                  <a:close/>
                  <a:moveTo>
                    <a:pt x="1030" y="385"/>
                  </a:moveTo>
                  <a:lnTo>
                    <a:pt x="1031" y="385"/>
                  </a:lnTo>
                  <a:lnTo>
                    <a:pt x="1033" y="386"/>
                  </a:lnTo>
                  <a:lnTo>
                    <a:pt x="1033" y="388"/>
                  </a:lnTo>
                  <a:lnTo>
                    <a:pt x="1033" y="389"/>
                  </a:lnTo>
                  <a:lnTo>
                    <a:pt x="1029" y="389"/>
                  </a:lnTo>
                  <a:lnTo>
                    <a:pt x="1029" y="388"/>
                  </a:lnTo>
                  <a:lnTo>
                    <a:pt x="1028" y="388"/>
                  </a:lnTo>
                  <a:lnTo>
                    <a:pt x="1028" y="387"/>
                  </a:lnTo>
                  <a:lnTo>
                    <a:pt x="1029" y="386"/>
                  </a:lnTo>
                  <a:lnTo>
                    <a:pt x="1030" y="385"/>
                  </a:lnTo>
                  <a:close/>
                  <a:moveTo>
                    <a:pt x="769" y="437"/>
                  </a:moveTo>
                  <a:lnTo>
                    <a:pt x="770" y="437"/>
                  </a:lnTo>
                  <a:lnTo>
                    <a:pt x="770" y="438"/>
                  </a:lnTo>
                  <a:lnTo>
                    <a:pt x="769" y="439"/>
                  </a:lnTo>
                  <a:lnTo>
                    <a:pt x="769" y="440"/>
                  </a:lnTo>
                  <a:lnTo>
                    <a:pt x="769" y="441"/>
                  </a:lnTo>
                  <a:lnTo>
                    <a:pt x="768" y="441"/>
                  </a:lnTo>
                  <a:lnTo>
                    <a:pt x="768" y="440"/>
                  </a:lnTo>
                  <a:lnTo>
                    <a:pt x="769" y="440"/>
                  </a:lnTo>
                  <a:lnTo>
                    <a:pt x="769" y="439"/>
                  </a:lnTo>
                  <a:lnTo>
                    <a:pt x="768" y="439"/>
                  </a:lnTo>
                  <a:lnTo>
                    <a:pt x="768" y="438"/>
                  </a:lnTo>
                  <a:lnTo>
                    <a:pt x="769" y="437"/>
                  </a:lnTo>
                  <a:close/>
                  <a:moveTo>
                    <a:pt x="761" y="400"/>
                  </a:moveTo>
                  <a:lnTo>
                    <a:pt x="762" y="402"/>
                  </a:lnTo>
                  <a:lnTo>
                    <a:pt x="762" y="403"/>
                  </a:lnTo>
                  <a:lnTo>
                    <a:pt x="761" y="403"/>
                  </a:lnTo>
                  <a:lnTo>
                    <a:pt x="760" y="400"/>
                  </a:lnTo>
                  <a:lnTo>
                    <a:pt x="761" y="400"/>
                  </a:lnTo>
                  <a:close/>
                  <a:moveTo>
                    <a:pt x="749" y="406"/>
                  </a:moveTo>
                  <a:lnTo>
                    <a:pt x="747" y="405"/>
                  </a:lnTo>
                  <a:lnTo>
                    <a:pt x="747" y="404"/>
                  </a:lnTo>
                  <a:lnTo>
                    <a:pt x="749" y="404"/>
                  </a:lnTo>
                  <a:lnTo>
                    <a:pt x="749" y="403"/>
                  </a:lnTo>
                  <a:lnTo>
                    <a:pt x="749" y="402"/>
                  </a:lnTo>
                  <a:lnTo>
                    <a:pt x="750" y="400"/>
                  </a:lnTo>
                  <a:lnTo>
                    <a:pt x="751" y="400"/>
                  </a:lnTo>
                  <a:lnTo>
                    <a:pt x="751" y="402"/>
                  </a:lnTo>
                  <a:lnTo>
                    <a:pt x="751" y="403"/>
                  </a:lnTo>
                  <a:lnTo>
                    <a:pt x="751" y="404"/>
                  </a:lnTo>
                  <a:lnTo>
                    <a:pt x="751" y="405"/>
                  </a:lnTo>
                  <a:lnTo>
                    <a:pt x="751" y="406"/>
                  </a:lnTo>
                  <a:lnTo>
                    <a:pt x="750" y="406"/>
                  </a:lnTo>
                  <a:lnTo>
                    <a:pt x="749" y="406"/>
                  </a:lnTo>
                  <a:close/>
                  <a:moveTo>
                    <a:pt x="746" y="391"/>
                  </a:moveTo>
                  <a:lnTo>
                    <a:pt x="746" y="390"/>
                  </a:lnTo>
                  <a:lnTo>
                    <a:pt x="747" y="390"/>
                  </a:lnTo>
                  <a:lnTo>
                    <a:pt x="747" y="389"/>
                  </a:lnTo>
                  <a:lnTo>
                    <a:pt x="749" y="389"/>
                  </a:lnTo>
                  <a:lnTo>
                    <a:pt x="750" y="390"/>
                  </a:lnTo>
                  <a:lnTo>
                    <a:pt x="750" y="391"/>
                  </a:lnTo>
                  <a:lnTo>
                    <a:pt x="750" y="393"/>
                  </a:lnTo>
                  <a:lnTo>
                    <a:pt x="750" y="391"/>
                  </a:lnTo>
                  <a:lnTo>
                    <a:pt x="751" y="391"/>
                  </a:lnTo>
                  <a:lnTo>
                    <a:pt x="752" y="394"/>
                  </a:lnTo>
                  <a:lnTo>
                    <a:pt x="752" y="395"/>
                  </a:lnTo>
                  <a:lnTo>
                    <a:pt x="751" y="396"/>
                  </a:lnTo>
                  <a:lnTo>
                    <a:pt x="751" y="397"/>
                  </a:lnTo>
                  <a:lnTo>
                    <a:pt x="751" y="398"/>
                  </a:lnTo>
                  <a:lnTo>
                    <a:pt x="750" y="399"/>
                  </a:lnTo>
                  <a:lnTo>
                    <a:pt x="747" y="399"/>
                  </a:lnTo>
                  <a:lnTo>
                    <a:pt x="746" y="398"/>
                  </a:lnTo>
                  <a:lnTo>
                    <a:pt x="746" y="397"/>
                  </a:lnTo>
                  <a:lnTo>
                    <a:pt x="746" y="396"/>
                  </a:lnTo>
                  <a:lnTo>
                    <a:pt x="745" y="395"/>
                  </a:lnTo>
                  <a:lnTo>
                    <a:pt x="745" y="394"/>
                  </a:lnTo>
                  <a:lnTo>
                    <a:pt x="745" y="393"/>
                  </a:lnTo>
                  <a:lnTo>
                    <a:pt x="746" y="393"/>
                  </a:lnTo>
                  <a:lnTo>
                    <a:pt x="746" y="391"/>
                  </a:lnTo>
                  <a:close/>
                  <a:moveTo>
                    <a:pt x="626" y="371"/>
                  </a:moveTo>
                  <a:lnTo>
                    <a:pt x="628" y="370"/>
                  </a:lnTo>
                  <a:lnTo>
                    <a:pt x="629" y="370"/>
                  </a:lnTo>
                  <a:lnTo>
                    <a:pt x="631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30" y="372"/>
                  </a:lnTo>
                  <a:lnTo>
                    <a:pt x="626" y="372"/>
                  </a:lnTo>
                  <a:lnTo>
                    <a:pt x="626" y="371"/>
                  </a:lnTo>
                  <a:close/>
                  <a:moveTo>
                    <a:pt x="663" y="373"/>
                  </a:moveTo>
                  <a:lnTo>
                    <a:pt x="664" y="374"/>
                  </a:lnTo>
                  <a:lnTo>
                    <a:pt x="665" y="375"/>
                  </a:lnTo>
                  <a:lnTo>
                    <a:pt x="665" y="377"/>
                  </a:lnTo>
                  <a:lnTo>
                    <a:pt x="665" y="378"/>
                  </a:lnTo>
                  <a:lnTo>
                    <a:pt x="664" y="378"/>
                  </a:lnTo>
                  <a:lnTo>
                    <a:pt x="664" y="379"/>
                  </a:lnTo>
                  <a:lnTo>
                    <a:pt x="664" y="380"/>
                  </a:lnTo>
                  <a:lnTo>
                    <a:pt x="664" y="381"/>
                  </a:lnTo>
                  <a:lnTo>
                    <a:pt x="664" y="382"/>
                  </a:lnTo>
                  <a:lnTo>
                    <a:pt x="664" y="383"/>
                  </a:lnTo>
                  <a:lnTo>
                    <a:pt x="663" y="385"/>
                  </a:lnTo>
                  <a:lnTo>
                    <a:pt x="661" y="386"/>
                  </a:lnTo>
                  <a:lnTo>
                    <a:pt x="661" y="388"/>
                  </a:lnTo>
                  <a:lnTo>
                    <a:pt x="660" y="388"/>
                  </a:lnTo>
                  <a:lnTo>
                    <a:pt x="661" y="388"/>
                  </a:lnTo>
                  <a:lnTo>
                    <a:pt x="660" y="389"/>
                  </a:lnTo>
                  <a:lnTo>
                    <a:pt x="660" y="390"/>
                  </a:lnTo>
                  <a:lnTo>
                    <a:pt x="659" y="390"/>
                  </a:lnTo>
                  <a:lnTo>
                    <a:pt x="659" y="391"/>
                  </a:lnTo>
                  <a:lnTo>
                    <a:pt x="658" y="393"/>
                  </a:lnTo>
                  <a:lnTo>
                    <a:pt x="658" y="394"/>
                  </a:lnTo>
                  <a:lnTo>
                    <a:pt x="657" y="395"/>
                  </a:lnTo>
                  <a:lnTo>
                    <a:pt x="656" y="396"/>
                  </a:lnTo>
                  <a:lnTo>
                    <a:pt x="655" y="397"/>
                  </a:lnTo>
                  <a:lnTo>
                    <a:pt x="654" y="397"/>
                  </a:lnTo>
                  <a:lnTo>
                    <a:pt x="654" y="396"/>
                  </a:lnTo>
                  <a:lnTo>
                    <a:pt x="654" y="397"/>
                  </a:lnTo>
                  <a:lnTo>
                    <a:pt x="654" y="398"/>
                  </a:lnTo>
                  <a:lnTo>
                    <a:pt x="654" y="399"/>
                  </a:lnTo>
                  <a:lnTo>
                    <a:pt x="655" y="399"/>
                  </a:lnTo>
                  <a:lnTo>
                    <a:pt x="655" y="400"/>
                  </a:lnTo>
                  <a:lnTo>
                    <a:pt x="654" y="400"/>
                  </a:lnTo>
                  <a:lnTo>
                    <a:pt x="654" y="399"/>
                  </a:lnTo>
                  <a:lnTo>
                    <a:pt x="652" y="399"/>
                  </a:lnTo>
                  <a:lnTo>
                    <a:pt x="652" y="398"/>
                  </a:lnTo>
                  <a:lnTo>
                    <a:pt x="652" y="397"/>
                  </a:lnTo>
                  <a:lnTo>
                    <a:pt x="652" y="396"/>
                  </a:lnTo>
                  <a:lnTo>
                    <a:pt x="649" y="393"/>
                  </a:lnTo>
                  <a:lnTo>
                    <a:pt x="649" y="391"/>
                  </a:lnTo>
                  <a:lnTo>
                    <a:pt x="649" y="390"/>
                  </a:lnTo>
                  <a:lnTo>
                    <a:pt x="648" y="390"/>
                  </a:lnTo>
                  <a:lnTo>
                    <a:pt x="648" y="389"/>
                  </a:lnTo>
                  <a:lnTo>
                    <a:pt x="648" y="388"/>
                  </a:lnTo>
                  <a:lnTo>
                    <a:pt x="646" y="387"/>
                  </a:lnTo>
                  <a:lnTo>
                    <a:pt x="647" y="387"/>
                  </a:lnTo>
                  <a:lnTo>
                    <a:pt x="647" y="386"/>
                  </a:lnTo>
                  <a:lnTo>
                    <a:pt x="646" y="385"/>
                  </a:lnTo>
                  <a:lnTo>
                    <a:pt x="646" y="383"/>
                  </a:lnTo>
                  <a:lnTo>
                    <a:pt x="643" y="381"/>
                  </a:lnTo>
                  <a:lnTo>
                    <a:pt x="643" y="380"/>
                  </a:lnTo>
                  <a:lnTo>
                    <a:pt x="643" y="379"/>
                  </a:lnTo>
                  <a:lnTo>
                    <a:pt x="642" y="379"/>
                  </a:lnTo>
                  <a:lnTo>
                    <a:pt x="641" y="379"/>
                  </a:lnTo>
                  <a:lnTo>
                    <a:pt x="641" y="378"/>
                  </a:lnTo>
                  <a:lnTo>
                    <a:pt x="640" y="378"/>
                  </a:lnTo>
                  <a:lnTo>
                    <a:pt x="640" y="377"/>
                  </a:lnTo>
                  <a:lnTo>
                    <a:pt x="638" y="377"/>
                  </a:lnTo>
                  <a:lnTo>
                    <a:pt x="637" y="375"/>
                  </a:lnTo>
                  <a:lnTo>
                    <a:pt x="638" y="375"/>
                  </a:lnTo>
                  <a:lnTo>
                    <a:pt x="638" y="374"/>
                  </a:lnTo>
                  <a:lnTo>
                    <a:pt x="638" y="373"/>
                  </a:lnTo>
                  <a:lnTo>
                    <a:pt x="639" y="373"/>
                  </a:lnTo>
                  <a:lnTo>
                    <a:pt x="640" y="372"/>
                  </a:lnTo>
                  <a:lnTo>
                    <a:pt x="641" y="370"/>
                  </a:lnTo>
                  <a:lnTo>
                    <a:pt x="642" y="369"/>
                  </a:lnTo>
                  <a:lnTo>
                    <a:pt x="648" y="369"/>
                  </a:lnTo>
                  <a:lnTo>
                    <a:pt x="652" y="368"/>
                  </a:lnTo>
                  <a:lnTo>
                    <a:pt x="654" y="368"/>
                  </a:lnTo>
                  <a:lnTo>
                    <a:pt x="656" y="368"/>
                  </a:lnTo>
                  <a:lnTo>
                    <a:pt x="658" y="368"/>
                  </a:lnTo>
                  <a:lnTo>
                    <a:pt x="658" y="369"/>
                  </a:lnTo>
                  <a:lnTo>
                    <a:pt x="659" y="369"/>
                  </a:lnTo>
                  <a:lnTo>
                    <a:pt x="660" y="370"/>
                  </a:lnTo>
                  <a:lnTo>
                    <a:pt x="661" y="371"/>
                  </a:lnTo>
                  <a:lnTo>
                    <a:pt x="661" y="372"/>
                  </a:lnTo>
                  <a:lnTo>
                    <a:pt x="663" y="373"/>
                  </a:lnTo>
                  <a:close/>
                  <a:moveTo>
                    <a:pt x="917" y="348"/>
                  </a:moveTo>
                  <a:lnTo>
                    <a:pt x="917" y="347"/>
                  </a:lnTo>
                  <a:lnTo>
                    <a:pt x="917" y="345"/>
                  </a:lnTo>
                  <a:lnTo>
                    <a:pt x="916" y="344"/>
                  </a:lnTo>
                  <a:lnTo>
                    <a:pt x="916" y="343"/>
                  </a:lnTo>
                  <a:lnTo>
                    <a:pt x="917" y="343"/>
                  </a:lnTo>
                  <a:lnTo>
                    <a:pt x="917" y="341"/>
                  </a:lnTo>
                  <a:lnTo>
                    <a:pt x="918" y="341"/>
                  </a:lnTo>
                  <a:lnTo>
                    <a:pt x="919" y="340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4" y="341"/>
                  </a:lnTo>
                  <a:lnTo>
                    <a:pt x="924" y="340"/>
                  </a:lnTo>
                  <a:lnTo>
                    <a:pt x="925" y="341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2" y="343"/>
                  </a:lnTo>
                  <a:lnTo>
                    <a:pt x="936" y="341"/>
                  </a:lnTo>
                  <a:lnTo>
                    <a:pt x="936" y="340"/>
                  </a:lnTo>
                  <a:lnTo>
                    <a:pt x="938" y="339"/>
                  </a:lnTo>
                  <a:lnTo>
                    <a:pt x="939" y="339"/>
                  </a:lnTo>
                  <a:lnTo>
                    <a:pt x="941" y="338"/>
                  </a:lnTo>
                  <a:lnTo>
                    <a:pt x="944" y="337"/>
                  </a:lnTo>
                  <a:lnTo>
                    <a:pt x="945" y="338"/>
                  </a:lnTo>
                  <a:lnTo>
                    <a:pt x="947" y="338"/>
                  </a:lnTo>
                  <a:lnTo>
                    <a:pt x="948" y="338"/>
                  </a:lnTo>
                  <a:lnTo>
                    <a:pt x="953" y="339"/>
                  </a:lnTo>
                  <a:lnTo>
                    <a:pt x="955" y="339"/>
                  </a:lnTo>
                  <a:lnTo>
                    <a:pt x="955" y="340"/>
                  </a:lnTo>
                  <a:lnTo>
                    <a:pt x="956" y="339"/>
                  </a:lnTo>
                  <a:lnTo>
                    <a:pt x="956" y="340"/>
                  </a:lnTo>
                  <a:lnTo>
                    <a:pt x="957" y="340"/>
                  </a:lnTo>
                  <a:lnTo>
                    <a:pt x="957" y="341"/>
                  </a:lnTo>
                  <a:lnTo>
                    <a:pt x="958" y="341"/>
                  </a:lnTo>
                  <a:lnTo>
                    <a:pt x="959" y="343"/>
                  </a:lnTo>
                  <a:lnTo>
                    <a:pt x="959" y="344"/>
                  </a:lnTo>
                  <a:lnTo>
                    <a:pt x="960" y="344"/>
                  </a:lnTo>
                  <a:lnTo>
                    <a:pt x="961" y="345"/>
                  </a:lnTo>
                  <a:lnTo>
                    <a:pt x="962" y="345"/>
                  </a:lnTo>
                  <a:lnTo>
                    <a:pt x="964" y="345"/>
                  </a:lnTo>
                  <a:lnTo>
                    <a:pt x="964" y="344"/>
                  </a:lnTo>
                  <a:lnTo>
                    <a:pt x="964" y="345"/>
                  </a:lnTo>
                  <a:lnTo>
                    <a:pt x="964" y="346"/>
                  </a:lnTo>
                  <a:lnTo>
                    <a:pt x="965" y="346"/>
                  </a:lnTo>
                  <a:lnTo>
                    <a:pt x="966" y="347"/>
                  </a:lnTo>
                  <a:lnTo>
                    <a:pt x="967" y="347"/>
                  </a:lnTo>
                  <a:lnTo>
                    <a:pt x="967" y="348"/>
                  </a:lnTo>
                  <a:lnTo>
                    <a:pt x="967" y="349"/>
                  </a:lnTo>
                  <a:lnTo>
                    <a:pt x="968" y="350"/>
                  </a:lnTo>
                  <a:lnTo>
                    <a:pt x="969" y="350"/>
                  </a:lnTo>
                  <a:lnTo>
                    <a:pt x="970" y="350"/>
                  </a:lnTo>
                  <a:lnTo>
                    <a:pt x="971" y="350"/>
                  </a:lnTo>
                  <a:lnTo>
                    <a:pt x="971" y="352"/>
                  </a:lnTo>
                  <a:lnTo>
                    <a:pt x="971" y="353"/>
                  </a:lnTo>
                  <a:lnTo>
                    <a:pt x="973" y="353"/>
                  </a:lnTo>
                  <a:lnTo>
                    <a:pt x="973" y="354"/>
                  </a:lnTo>
                  <a:lnTo>
                    <a:pt x="973" y="355"/>
                  </a:lnTo>
                  <a:lnTo>
                    <a:pt x="974" y="355"/>
                  </a:lnTo>
                  <a:lnTo>
                    <a:pt x="975" y="355"/>
                  </a:lnTo>
                  <a:lnTo>
                    <a:pt x="976" y="356"/>
                  </a:lnTo>
                  <a:lnTo>
                    <a:pt x="976" y="357"/>
                  </a:lnTo>
                  <a:lnTo>
                    <a:pt x="977" y="357"/>
                  </a:lnTo>
                  <a:lnTo>
                    <a:pt x="976" y="358"/>
                  </a:lnTo>
                  <a:lnTo>
                    <a:pt x="975" y="360"/>
                  </a:lnTo>
                  <a:lnTo>
                    <a:pt x="971" y="361"/>
                  </a:lnTo>
                  <a:lnTo>
                    <a:pt x="970" y="361"/>
                  </a:lnTo>
                  <a:lnTo>
                    <a:pt x="969" y="361"/>
                  </a:lnTo>
                  <a:lnTo>
                    <a:pt x="967" y="362"/>
                  </a:lnTo>
                  <a:lnTo>
                    <a:pt x="964" y="362"/>
                  </a:lnTo>
                  <a:lnTo>
                    <a:pt x="962" y="362"/>
                  </a:lnTo>
                  <a:lnTo>
                    <a:pt x="959" y="363"/>
                  </a:lnTo>
                  <a:lnTo>
                    <a:pt x="956" y="363"/>
                  </a:lnTo>
                  <a:lnTo>
                    <a:pt x="955" y="364"/>
                  </a:lnTo>
                  <a:lnTo>
                    <a:pt x="950" y="366"/>
                  </a:lnTo>
                  <a:lnTo>
                    <a:pt x="949" y="368"/>
                  </a:lnTo>
                  <a:lnTo>
                    <a:pt x="948" y="369"/>
                  </a:lnTo>
                  <a:lnTo>
                    <a:pt x="948" y="370"/>
                  </a:lnTo>
                  <a:lnTo>
                    <a:pt x="945" y="372"/>
                  </a:lnTo>
                  <a:lnTo>
                    <a:pt x="943" y="373"/>
                  </a:lnTo>
                  <a:lnTo>
                    <a:pt x="941" y="373"/>
                  </a:lnTo>
                  <a:lnTo>
                    <a:pt x="938" y="371"/>
                  </a:lnTo>
                  <a:lnTo>
                    <a:pt x="936" y="371"/>
                  </a:lnTo>
                  <a:lnTo>
                    <a:pt x="935" y="371"/>
                  </a:lnTo>
                  <a:lnTo>
                    <a:pt x="934" y="369"/>
                  </a:lnTo>
                  <a:lnTo>
                    <a:pt x="933" y="369"/>
                  </a:lnTo>
                  <a:lnTo>
                    <a:pt x="933" y="368"/>
                  </a:lnTo>
                  <a:lnTo>
                    <a:pt x="932" y="365"/>
                  </a:lnTo>
                  <a:lnTo>
                    <a:pt x="931" y="365"/>
                  </a:lnTo>
                  <a:lnTo>
                    <a:pt x="931" y="363"/>
                  </a:lnTo>
                  <a:lnTo>
                    <a:pt x="931" y="362"/>
                  </a:lnTo>
                  <a:lnTo>
                    <a:pt x="930" y="362"/>
                  </a:lnTo>
                  <a:lnTo>
                    <a:pt x="930" y="361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7" y="358"/>
                  </a:lnTo>
                  <a:lnTo>
                    <a:pt x="926" y="358"/>
                  </a:lnTo>
                  <a:lnTo>
                    <a:pt x="925" y="358"/>
                  </a:lnTo>
                  <a:lnTo>
                    <a:pt x="923" y="358"/>
                  </a:lnTo>
                  <a:lnTo>
                    <a:pt x="922" y="358"/>
                  </a:lnTo>
                  <a:lnTo>
                    <a:pt x="921" y="358"/>
                  </a:lnTo>
                  <a:lnTo>
                    <a:pt x="921" y="357"/>
                  </a:lnTo>
                  <a:lnTo>
                    <a:pt x="921" y="356"/>
                  </a:lnTo>
                  <a:lnTo>
                    <a:pt x="919" y="355"/>
                  </a:lnTo>
                  <a:lnTo>
                    <a:pt x="919" y="354"/>
                  </a:lnTo>
                  <a:lnTo>
                    <a:pt x="919" y="353"/>
                  </a:lnTo>
                  <a:lnTo>
                    <a:pt x="919" y="352"/>
                  </a:lnTo>
                  <a:lnTo>
                    <a:pt x="921" y="352"/>
                  </a:lnTo>
                  <a:lnTo>
                    <a:pt x="919" y="350"/>
                  </a:lnTo>
                  <a:lnTo>
                    <a:pt x="918" y="349"/>
                  </a:lnTo>
                  <a:lnTo>
                    <a:pt x="917" y="349"/>
                  </a:lnTo>
                  <a:lnTo>
                    <a:pt x="917" y="348"/>
                  </a:lnTo>
                  <a:close/>
                  <a:moveTo>
                    <a:pt x="755" y="415"/>
                  </a:moveTo>
                  <a:lnTo>
                    <a:pt x="755" y="416"/>
                  </a:lnTo>
                  <a:lnTo>
                    <a:pt x="757" y="416"/>
                  </a:lnTo>
                  <a:lnTo>
                    <a:pt x="755" y="417"/>
                  </a:lnTo>
                  <a:lnTo>
                    <a:pt x="754" y="419"/>
                  </a:lnTo>
                  <a:lnTo>
                    <a:pt x="754" y="420"/>
                  </a:lnTo>
                  <a:lnTo>
                    <a:pt x="752" y="421"/>
                  </a:lnTo>
                  <a:lnTo>
                    <a:pt x="751" y="421"/>
                  </a:lnTo>
                  <a:lnTo>
                    <a:pt x="750" y="421"/>
                  </a:lnTo>
                  <a:lnTo>
                    <a:pt x="752" y="422"/>
                  </a:lnTo>
                  <a:lnTo>
                    <a:pt x="753" y="422"/>
                  </a:lnTo>
                  <a:lnTo>
                    <a:pt x="753" y="423"/>
                  </a:lnTo>
                  <a:lnTo>
                    <a:pt x="754" y="423"/>
                  </a:lnTo>
                  <a:lnTo>
                    <a:pt x="754" y="424"/>
                  </a:lnTo>
                  <a:lnTo>
                    <a:pt x="754" y="425"/>
                  </a:lnTo>
                  <a:lnTo>
                    <a:pt x="754" y="427"/>
                  </a:lnTo>
                  <a:lnTo>
                    <a:pt x="754" y="428"/>
                  </a:lnTo>
                  <a:lnTo>
                    <a:pt x="754" y="429"/>
                  </a:lnTo>
                  <a:lnTo>
                    <a:pt x="751" y="431"/>
                  </a:lnTo>
                  <a:lnTo>
                    <a:pt x="752" y="431"/>
                  </a:lnTo>
                  <a:lnTo>
                    <a:pt x="753" y="432"/>
                  </a:lnTo>
                  <a:lnTo>
                    <a:pt x="754" y="431"/>
                  </a:lnTo>
                  <a:lnTo>
                    <a:pt x="754" y="432"/>
                  </a:lnTo>
                  <a:lnTo>
                    <a:pt x="754" y="433"/>
                  </a:lnTo>
                  <a:lnTo>
                    <a:pt x="754" y="435"/>
                  </a:lnTo>
                  <a:lnTo>
                    <a:pt x="753" y="433"/>
                  </a:lnTo>
                  <a:lnTo>
                    <a:pt x="753" y="435"/>
                  </a:lnTo>
                  <a:lnTo>
                    <a:pt x="752" y="435"/>
                  </a:lnTo>
                  <a:lnTo>
                    <a:pt x="752" y="436"/>
                  </a:lnTo>
                  <a:lnTo>
                    <a:pt x="753" y="436"/>
                  </a:lnTo>
                  <a:lnTo>
                    <a:pt x="753" y="435"/>
                  </a:lnTo>
                  <a:lnTo>
                    <a:pt x="754" y="435"/>
                  </a:lnTo>
                  <a:lnTo>
                    <a:pt x="755" y="435"/>
                  </a:lnTo>
                  <a:lnTo>
                    <a:pt x="755" y="436"/>
                  </a:lnTo>
                  <a:lnTo>
                    <a:pt x="754" y="438"/>
                  </a:lnTo>
                  <a:lnTo>
                    <a:pt x="754" y="439"/>
                  </a:lnTo>
                  <a:lnTo>
                    <a:pt x="753" y="440"/>
                  </a:lnTo>
                  <a:lnTo>
                    <a:pt x="752" y="440"/>
                  </a:lnTo>
                  <a:lnTo>
                    <a:pt x="752" y="439"/>
                  </a:lnTo>
                  <a:lnTo>
                    <a:pt x="752" y="438"/>
                  </a:lnTo>
                  <a:lnTo>
                    <a:pt x="753" y="438"/>
                  </a:lnTo>
                  <a:lnTo>
                    <a:pt x="752" y="438"/>
                  </a:lnTo>
                  <a:lnTo>
                    <a:pt x="752" y="439"/>
                  </a:lnTo>
                  <a:lnTo>
                    <a:pt x="751" y="439"/>
                  </a:lnTo>
                  <a:lnTo>
                    <a:pt x="750" y="439"/>
                  </a:lnTo>
                  <a:lnTo>
                    <a:pt x="750" y="440"/>
                  </a:lnTo>
                  <a:lnTo>
                    <a:pt x="749" y="441"/>
                  </a:lnTo>
                  <a:lnTo>
                    <a:pt x="749" y="442"/>
                  </a:lnTo>
                  <a:lnTo>
                    <a:pt x="749" y="444"/>
                  </a:lnTo>
                  <a:lnTo>
                    <a:pt x="747" y="445"/>
                  </a:lnTo>
                  <a:lnTo>
                    <a:pt x="746" y="445"/>
                  </a:lnTo>
                  <a:lnTo>
                    <a:pt x="744" y="447"/>
                  </a:lnTo>
                  <a:lnTo>
                    <a:pt x="742" y="447"/>
                  </a:lnTo>
                  <a:lnTo>
                    <a:pt x="741" y="447"/>
                  </a:lnTo>
                  <a:lnTo>
                    <a:pt x="741" y="446"/>
                  </a:lnTo>
                  <a:lnTo>
                    <a:pt x="738" y="446"/>
                  </a:lnTo>
                  <a:lnTo>
                    <a:pt x="738" y="445"/>
                  </a:lnTo>
                  <a:lnTo>
                    <a:pt x="736" y="446"/>
                  </a:lnTo>
                  <a:lnTo>
                    <a:pt x="735" y="446"/>
                  </a:lnTo>
                  <a:lnTo>
                    <a:pt x="734" y="445"/>
                  </a:lnTo>
                  <a:lnTo>
                    <a:pt x="734" y="444"/>
                  </a:lnTo>
                  <a:lnTo>
                    <a:pt x="733" y="444"/>
                  </a:lnTo>
                  <a:lnTo>
                    <a:pt x="733" y="442"/>
                  </a:lnTo>
                  <a:lnTo>
                    <a:pt x="733" y="440"/>
                  </a:lnTo>
                  <a:lnTo>
                    <a:pt x="734" y="440"/>
                  </a:lnTo>
                  <a:lnTo>
                    <a:pt x="735" y="438"/>
                  </a:lnTo>
                  <a:lnTo>
                    <a:pt x="735" y="437"/>
                  </a:lnTo>
                  <a:lnTo>
                    <a:pt x="734" y="437"/>
                  </a:lnTo>
                  <a:lnTo>
                    <a:pt x="734" y="438"/>
                  </a:lnTo>
                  <a:lnTo>
                    <a:pt x="733" y="438"/>
                  </a:lnTo>
                  <a:lnTo>
                    <a:pt x="732" y="440"/>
                  </a:lnTo>
                  <a:lnTo>
                    <a:pt x="732" y="441"/>
                  </a:lnTo>
                  <a:lnTo>
                    <a:pt x="732" y="444"/>
                  </a:lnTo>
                  <a:lnTo>
                    <a:pt x="733" y="444"/>
                  </a:lnTo>
                  <a:lnTo>
                    <a:pt x="733" y="445"/>
                  </a:lnTo>
                  <a:lnTo>
                    <a:pt x="733" y="446"/>
                  </a:lnTo>
                  <a:lnTo>
                    <a:pt x="734" y="446"/>
                  </a:lnTo>
                  <a:lnTo>
                    <a:pt x="734" y="447"/>
                  </a:lnTo>
                  <a:lnTo>
                    <a:pt x="735" y="448"/>
                  </a:lnTo>
                  <a:lnTo>
                    <a:pt x="736" y="449"/>
                  </a:lnTo>
                  <a:lnTo>
                    <a:pt x="737" y="449"/>
                  </a:lnTo>
                  <a:lnTo>
                    <a:pt x="737" y="450"/>
                  </a:lnTo>
                  <a:lnTo>
                    <a:pt x="736" y="452"/>
                  </a:lnTo>
                  <a:lnTo>
                    <a:pt x="736" y="453"/>
                  </a:lnTo>
                  <a:lnTo>
                    <a:pt x="736" y="454"/>
                  </a:lnTo>
                  <a:lnTo>
                    <a:pt x="735" y="454"/>
                  </a:lnTo>
                  <a:lnTo>
                    <a:pt x="735" y="455"/>
                  </a:lnTo>
                  <a:lnTo>
                    <a:pt x="734" y="455"/>
                  </a:lnTo>
                  <a:lnTo>
                    <a:pt x="733" y="457"/>
                  </a:lnTo>
                  <a:lnTo>
                    <a:pt x="732" y="458"/>
                  </a:lnTo>
                  <a:lnTo>
                    <a:pt x="729" y="458"/>
                  </a:lnTo>
                  <a:lnTo>
                    <a:pt x="729" y="460"/>
                  </a:lnTo>
                  <a:lnTo>
                    <a:pt x="728" y="460"/>
                  </a:lnTo>
                  <a:lnTo>
                    <a:pt x="728" y="458"/>
                  </a:lnTo>
                  <a:lnTo>
                    <a:pt x="726" y="456"/>
                  </a:lnTo>
                  <a:lnTo>
                    <a:pt x="726" y="455"/>
                  </a:lnTo>
                  <a:lnTo>
                    <a:pt x="725" y="456"/>
                  </a:lnTo>
                  <a:lnTo>
                    <a:pt x="724" y="457"/>
                  </a:lnTo>
                  <a:lnTo>
                    <a:pt x="723" y="457"/>
                  </a:lnTo>
                  <a:lnTo>
                    <a:pt x="723" y="456"/>
                  </a:lnTo>
                  <a:lnTo>
                    <a:pt x="723" y="455"/>
                  </a:lnTo>
                  <a:lnTo>
                    <a:pt x="723" y="454"/>
                  </a:lnTo>
                  <a:lnTo>
                    <a:pt x="721" y="454"/>
                  </a:lnTo>
                  <a:lnTo>
                    <a:pt x="721" y="453"/>
                  </a:lnTo>
                  <a:lnTo>
                    <a:pt x="721" y="452"/>
                  </a:lnTo>
                  <a:lnTo>
                    <a:pt x="720" y="449"/>
                  </a:lnTo>
                  <a:lnTo>
                    <a:pt x="721" y="449"/>
                  </a:lnTo>
                  <a:lnTo>
                    <a:pt x="721" y="448"/>
                  </a:lnTo>
                  <a:lnTo>
                    <a:pt x="719" y="448"/>
                  </a:lnTo>
                  <a:lnTo>
                    <a:pt x="719" y="447"/>
                  </a:lnTo>
                  <a:lnTo>
                    <a:pt x="718" y="446"/>
                  </a:lnTo>
                  <a:lnTo>
                    <a:pt x="718" y="445"/>
                  </a:lnTo>
                  <a:lnTo>
                    <a:pt x="718" y="444"/>
                  </a:lnTo>
                  <a:lnTo>
                    <a:pt x="717" y="444"/>
                  </a:lnTo>
                  <a:lnTo>
                    <a:pt x="717" y="442"/>
                  </a:lnTo>
                  <a:lnTo>
                    <a:pt x="717" y="441"/>
                  </a:lnTo>
                  <a:lnTo>
                    <a:pt x="716" y="441"/>
                  </a:lnTo>
                  <a:lnTo>
                    <a:pt x="716" y="440"/>
                  </a:lnTo>
                  <a:lnTo>
                    <a:pt x="716" y="439"/>
                  </a:lnTo>
                  <a:lnTo>
                    <a:pt x="715" y="438"/>
                  </a:lnTo>
                  <a:lnTo>
                    <a:pt x="714" y="438"/>
                  </a:lnTo>
                  <a:lnTo>
                    <a:pt x="712" y="438"/>
                  </a:lnTo>
                  <a:lnTo>
                    <a:pt x="712" y="437"/>
                  </a:lnTo>
                  <a:lnTo>
                    <a:pt x="711" y="436"/>
                  </a:lnTo>
                  <a:lnTo>
                    <a:pt x="710" y="435"/>
                  </a:lnTo>
                  <a:lnTo>
                    <a:pt x="710" y="433"/>
                  </a:lnTo>
                  <a:lnTo>
                    <a:pt x="709" y="432"/>
                  </a:lnTo>
                  <a:lnTo>
                    <a:pt x="708" y="431"/>
                  </a:lnTo>
                  <a:lnTo>
                    <a:pt x="709" y="431"/>
                  </a:lnTo>
                  <a:lnTo>
                    <a:pt x="709" y="430"/>
                  </a:lnTo>
                  <a:lnTo>
                    <a:pt x="708" y="430"/>
                  </a:lnTo>
                  <a:lnTo>
                    <a:pt x="708" y="429"/>
                  </a:lnTo>
                  <a:lnTo>
                    <a:pt x="707" y="429"/>
                  </a:lnTo>
                  <a:lnTo>
                    <a:pt x="707" y="428"/>
                  </a:lnTo>
                  <a:lnTo>
                    <a:pt x="706" y="428"/>
                  </a:lnTo>
                  <a:lnTo>
                    <a:pt x="706" y="427"/>
                  </a:lnTo>
                  <a:lnTo>
                    <a:pt x="704" y="425"/>
                  </a:lnTo>
                  <a:lnTo>
                    <a:pt x="703" y="425"/>
                  </a:lnTo>
                  <a:lnTo>
                    <a:pt x="703" y="427"/>
                  </a:lnTo>
                  <a:lnTo>
                    <a:pt x="703" y="425"/>
                  </a:lnTo>
                  <a:lnTo>
                    <a:pt x="702" y="425"/>
                  </a:lnTo>
                  <a:lnTo>
                    <a:pt x="703" y="427"/>
                  </a:lnTo>
                  <a:lnTo>
                    <a:pt x="702" y="427"/>
                  </a:lnTo>
                  <a:lnTo>
                    <a:pt x="701" y="425"/>
                  </a:lnTo>
                  <a:lnTo>
                    <a:pt x="701" y="424"/>
                  </a:lnTo>
                  <a:lnTo>
                    <a:pt x="701" y="423"/>
                  </a:lnTo>
                  <a:lnTo>
                    <a:pt x="700" y="422"/>
                  </a:lnTo>
                  <a:lnTo>
                    <a:pt x="700" y="421"/>
                  </a:lnTo>
                  <a:lnTo>
                    <a:pt x="699" y="421"/>
                  </a:lnTo>
                  <a:lnTo>
                    <a:pt x="698" y="422"/>
                  </a:lnTo>
                  <a:lnTo>
                    <a:pt x="698" y="423"/>
                  </a:lnTo>
                  <a:lnTo>
                    <a:pt x="698" y="424"/>
                  </a:lnTo>
                  <a:lnTo>
                    <a:pt x="697" y="424"/>
                  </a:lnTo>
                  <a:lnTo>
                    <a:pt x="697" y="423"/>
                  </a:lnTo>
                  <a:lnTo>
                    <a:pt x="695" y="423"/>
                  </a:lnTo>
                  <a:lnTo>
                    <a:pt x="697" y="423"/>
                  </a:lnTo>
                  <a:lnTo>
                    <a:pt x="695" y="422"/>
                  </a:lnTo>
                  <a:lnTo>
                    <a:pt x="694" y="422"/>
                  </a:lnTo>
                  <a:lnTo>
                    <a:pt x="693" y="422"/>
                  </a:lnTo>
                  <a:lnTo>
                    <a:pt x="692" y="421"/>
                  </a:lnTo>
                  <a:lnTo>
                    <a:pt x="692" y="420"/>
                  </a:lnTo>
                  <a:lnTo>
                    <a:pt x="692" y="419"/>
                  </a:lnTo>
                  <a:lnTo>
                    <a:pt x="693" y="419"/>
                  </a:lnTo>
                  <a:lnTo>
                    <a:pt x="692" y="417"/>
                  </a:lnTo>
                  <a:lnTo>
                    <a:pt x="691" y="419"/>
                  </a:lnTo>
                  <a:lnTo>
                    <a:pt x="691" y="417"/>
                  </a:lnTo>
                  <a:lnTo>
                    <a:pt x="692" y="417"/>
                  </a:lnTo>
                  <a:lnTo>
                    <a:pt x="691" y="417"/>
                  </a:lnTo>
                  <a:lnTo>
                    <a:pt x="691" y="416"/>
                  </a:lnTo>
                  <a:lnTo>
                    <a:pt x="692" y="416"/>
                  </a:lnTo>
                  <a:lnTo>
                    <a:pt x="691" y="415"/>
                  </a:lnTo>
                  <a:lnTo>
                    <a:pt x="690" y="415"/>
                  </a:lnTo>
                  <a:lnTo>
                    <a:pt x="690" y="414"/>
                  </a:lnTo>
                  <a:lnTo>
                    <a:pt x="689" y="413"/>
                  </a:lnTo>
                  <a:lnTo>
                    <a:pt x="689" y="414"/>
                  </a:lnTo>
                  <a:lnTo>
                    <a:pt x="689" y="413"/>
                  </a:lnTo>
                  <a:lnTo>
                    <a:pt x="687" y="413"/>
                  </a:lnTo>
                  <a:lnTo>
                    <a:pt x="686" y="412"/>
                  </a:lnTo>
                  <a:lnTo>
                    <a:pt x="686" y="411"/>
                  </a:lnTo>
                  <a:lnTo>
                    <a:pt x="684" y="408"/>
                  </a:lnTo>
                  <a:lnTo>
                    <a:pt x="683" y="408"/>
                  </a:lnTo>
                  <a:lnTo>
                    <a:pt x="683" y="407"/>
                  </a:lnTo>
                  <a:lnTo>
                    <a:pt x="682" y="406"/>
                  </a:lnTo>
                  <a:lnTo>
                    <a:pt x="683" y="406"/>
                  </a:lnTo>
                  <a:lnTo>
                    <a:pt x="683" y="405"/>
                  </a:lnTo>
                  <a:lnTo>
                    <a:pt x="682" y="405"/>
                  </a:lnTo>
                  <a:lnTo>
                    <a:pt x="682" y="404"/>
                  </a:lnTo>
                  <a:lnTo>
                    <a:pt x="682" y="403"/>
                  </a:lnTo>
                  <a:lnTo>
                    <a:pt x="683" y="403"/>
                  </a:lnTo>
                  <a:lnTo>
                    <a:pt x="683" y="402"/>
                  </a:lnTo>
                  <a:lnTo>
                    <a:pt x="684" y="399"/>
                  </a:lnTo>
                  <a:lnTo>
                    <a:pt x="684" y="398"/>
                  </a:lnTo>
                  <a:lnTo>
                    <a:pt x="684" y="397"/>
                  </a:lnTo>
                  <a:lnTo>
                    <a:pt x="685" y="397"/>
                  </a:lnTo>
                  <a:lnTo>
                    <a:pt x="685" y="396"/>
                  </a:lnTo>
                  <a:lnTo>
                    <a:pt x="685" y="395"/>
                  </a:lnTo>
                  <a:lnTo>
                    <a:pt x="686" y="395"/>
                  </a:lnTo>
                  <a:lnTo>
                    <a:pt x="687" y="395"/>
                  </a:lnTo>
                  <a:lnTo>
                    <a:pt x="686" y="395"/>
                  </a:lnTo>
                  <a:lnTo>
                    <a:pt x="687" y="394"/>
                  </a:lnTo>
                  <a:lnTo>
                    <a:pt x="687" y="395"/>
                  </a:lnTo>
                  <a:lnTo>
                    <a:pt x="689" y="394"/>
                  </a:lnTo>
                  <a:lnTo>
                    <a:pt x="687" y="394"/>
                  </a:lnTo>
                  <a:lnTo>
                    <a:pt x="689" y="394"/>
                  </a:lnTo>
                  <a:lnTo>
                    <a:pt x="690" y="394"/>
                  </a:lnTo>
                  <a:lnTo>
                    <a:pt x="691" y="394"/>
                  </a:lnTo>
                  <a:lnTo>
                    <a:pt x="692" y="394"/>
                  </a:lnTo>
                  <a:lnTo>
                    <a:pt x="691" y="395"/>
                  </a:lnTo>
                  <a:lnTo>
                    <a:pt x="692" y="395"/>
                  </a:lnTo>
                  <a:lnTo>
                    <a:pt x="692" y="396"/>
                  </a:lnTo>
                  <a:lnTo>
                    <a:pt x="693" y="396"/>
                  </a:lnTo>
                  <a:lnTo>
                    <a:pt x="694" y="396"/>
                  </a:lnTo>
                  <a:lnTo>
                    <a:pt x="693" y="396"/>
                  </a:lnTo>
                  <a:lnTo>
                    <a:pt x="693" y="397"/>
                  </a:lnTo>
                  <a:lnTo>
                    <a:pt x="694" y="397"/>
                  </a:lnTo>
                  <a:lnTo>
                    <a:pt x="694" y="398"/>
                  </a:lnTo>
                  <a:lnTo>
                    <a:pt x="693" y="398"/>
                  </a:lnTo>
                  <a:lnTo>
                    <a:pt x="694" y="399"/>
                  </a:lnTo>
                  <a:lnTo>
                    <a:pt x="694" y="400"/>
                  </a:lnTo>
                  <a:lnTo>
                    <a:pt x="695" y="400"/>
                  </a:lnTo>
                  <a:lnTo>
                    <a:pt x="695" y="399"/>
                  </a:lnTo>
                  <a:lnTo>
                    <a:pt x="697" y="399"/>
                  </a:lnTo>
                  <a:lnTo>
                    <a:pt x="695" y="399"/>
                  </a:lnTo>
                  <a:lnTo>
                    <a:pt x="695" y="400"/>
                  </a:lnTo>
                  <a:lnTo>
                    <a:pt x="697" y="400"/>
                  </a:lnTo>
                  <a:lnTo>
                    <a:pt x="697" y="402"/>
                  </a:lnTo>
                  <a:lnTo>
                    <a:pt x="697" y="403"/>
                  </a:lnTo>
                  <a:lnTo>
                    <a:pt x="697" y="404"/>
                  </a:lnTo>
                  <a:lnTo>
                    <a:pt x="698" y="404"/>
                  </a:lnTo>
                  <a:lnTo>
                    <a:pt x="698" y="405"/>
                  </a:lnTo>
                  <a:lnTo>
                    <a:pt x="699" y="405"/>
                  </a:lnTo>
                  <a:lnTo>
                    <a:pt x="698" y="404"/>
                  </a:lnTo>
                  <a:lnTo>
                    <a:pt x="699" y="404"/>
                  </a:lnTo>
                  <a:lnTo>
                    <a:pt x="699" y="405"/>
                  </a:lnTo>
                  <a:lnTo>
                    <a:pt x="699" y="406"/>
                  </a:lnTo>
                  <a:lnTo>
                    <a:pt x="698" y="406"/>
                  </a:lnTo>
                  <a:lnTo>
                    <a:pt x="699" y="407"/>
                  </a:lnTo>
                  <a:lnTo>
                    <a:pt x="701" y="407"/>
                  </a:lnTo>
                  <a:lnTo>
                    <a:pt x="701" y="408"/>
                  </a:lnTo>
                  <a:lnTo>
                    <a:pt x="702" y="408"/>
                  </a:lnTo>
                  <a:lnTo>
                    <a:pt x="702" y="407"/>
                  </a:lnTo>
                  <a:lnTo>
                    <a:pt x="702" y="408"/>
                  </a:lnTo>
                  <a:lnTo>
                    <a:pt x="703" y="408"/>
                  </a:lnTo>
                  <a:lnTo>
                    <a:pt x="704" y="407"/>
                  </a:lnTo>
                  <a:lnTo>
                    <a:pt x="703" y="406"/>
                  </a:lnTo>
                  <a:lnTo>
                    <a:pt x="704" y="406"/>
                  </a:lnTo>
                  <a:lnTo>
                    <a:pt x="707" y="406"/>
                  </a:lnTo>
                  <a:lnTo>
                    <a:pt x="708" y="406"/>
                  </a:lnTo>
                  <a:lnTo>
                    <a:pt x="709" y="406"/>
                  </a:lnTo>
                  <a:lnTo>
                    <a:pt x="709" y="405"/>
                  </a:lnTo>
                  <a:lnTo>
                    <a:pt x="710" y="405"/>
                  </a:lnTo>
                  <a:lnTo>
                    <a:pt x="710" y="404"/>
                  </a:lnTo>
                  <a:lnTo>
                    <a:pt x="710" y="403"/>
                  </a:lnTo>
                  <a:lnTo>
                    <a:pt x="709" y="402"/>
                  </a:lnTo>
                  <a:lnTo>
                    <a:pt x="709" y="400"/>
                  </a:lnTo>
                  <a:lnTo>
                    <a:pt x="709" y="399"/>
                  </a:lnTo>
                  <a:lnTo>
                    <a:pt x="709" y="398"/>
                  </a:lnTo>
                  <a:lnTo>
                    <a:pt x="708" y="398"/>
                  </a:lnTo>
                  <a:lnTo>
                    <a:pt x="709" y="397"/>
                  </a:lnTo>
                  <a:lnTo>
                    <a:pt x="708" y="397"/>
                  </a:lnTo>
                  <a:lnTo>
                    <a:pt x="708" y="396"/>
                  </a:lnTo>
                  <a:lnTo>
                    <a:pt x="709" y="396"/>
                  </a:lnTo>
                  <a:lnTo>
                    <a:pt x="709" y="395"/>
                  </a:lnTo>
                  <a:lnTo>
                    <a:pt x="710" y="395"/>
                  </a:lnTo>
                  <a:lnTo>
                    <a:pt x="710" y="396"/>
                  </a:lnTo>
                  <a:lnTo>
                    <a:pt x="710" y="397"/>
                  </a:lnTo>
                  <a:lnTo>
                    <a:pt x="709" y="397"/>
                  </a:lnTo>
                  <a:lnTo>
                    <a:pt x="709" y="396"/>
                  </a:lnTo>
                  <a:lnTo>
                    <a:pt x="709" y="397"/>
                  </a:lnTo>
                  <a:lnTo>
                    <a:pt x="709" y="398"/>
                  </a:lnTo>
                  <a:lnTo>
                    <a:pt x="709" y="399"/>
                  </a:lnTo>
                  <a:lnTo>
                    <a:pt x="710" y="399"/>
                  </a:lnTo>
                  <a:lnTo>
                    <a:pt x="710" y="398"/>
                  </a:lnTo>
                  <a:lnTo>
                    <a:pt x="710" y="399"/>
                  </a:lnTo>
                  <a:lnTo>
                    <a:pt x="710" y="400"/>
                  </a:lnTo>
                  <a:lnTo>
                    <a:pt x="710" y="402"/>
                  </a:lnTo>
                  <a:lnTo>
                    <a:pt x="711" y="402"/>
                  </a:lnTo>
                  <a:lnTo>
                    <a:pt x="712" y="400"/>
                  </a:lnTo>
                  <a:lnTo>
                    <a:pt x="712" y="402"/>
                  </a:lnTo>
                  <a:lnTo>
                    <a:pt x="712" y="400"/>
                  </a:lnTo>
                  <a:lnTo>
                    <a:pt x="712" y="399"/>
                  </a:lnTo>
                  <a:lnTo>
                    <a:pt x="714" y="399"/>
                  </a:lnTo>
                  <a:lnTo>
                    <a:pt x="712" y="399"/>
                  </a:lnTo>
                  <a:lnTo>
                    <a:pt x="712" y="398"/>
                  </a:lnTo>
                  <a:lnTo>
                    <a:pt x="711" y="397"/>
                  </a:lnTo>
                  <a:lnTo>
                    <a:pt x="712" y="397"/>
                  </a:lnTo>
                  <a:lnTo>
                    <a:pt x="712" y="396"/>
                  </a:lnTo>
                  <a:lnTo>
                    <a:pt x="711" y="396"/>
                  </a:lnTo>
                  <a:lnTo>
                    <a:pt x="712" y="396"/>
                  </a:lnTo>
                  <a:lnTo>
                    <a:pt x="711" y="395"/>
                  </a:lnTo>
                  <a:lnTo>
                    <a:pt x="711" y="396"/>
                  </a:lnTo>
                  <a:lnTo>
                    <a:pt x="711" y="395"/>
                  </a:lnTo>
                  <a:lnTo>
                    <a:pt x="711" y="394"/>
                  </a:lnTo>
                  <a:lnTo>
                    <a:pt x="710" y="394"/>
                  </a:lnTo>
                  <a:lnTo>
                    <a:pt x="710" y="393"/>
                  </a:lnTo>
                  <a:lnTo>
                    <a:pt x="711" y="393"/>
                  </a:lnTo>
                  <a:lnTo>
                    <a:pt x="710" y="393"/>
                  </a:lnTo>
                  <a:lnTo>
                    <a:pt x="709" y="393"/>
                  </a:lnTo>
                  <a:lnTo>
                    <a:pt x="709" y="394"/>
                  </a:lnTo>
                  <a:lnTo>
                    <a:pt x="708" y="394"/>
                  </a:lnTo>
                  <a:lnTo>
                    <a:pt x="708" y="393"/>
                  </a:lnTo>
                  <a:lnTo>
                    <a:pt x="707" y="391"/>
                  </a:lnTo>
                  <a:lnTo>
                    <a:pt x="707" y="390"/>
                  </a:lnTo>
                  <a:lnTo>
                    <a:pt x="708" y="390"/>
                  </a:lnTo>
                  <a:lnTo>
                    <a:pt x="708" y="389"/>
                  </a:lnTo>
                  <a:lnTo>
                    <a:pt x="708" y="388"/>
                  </a:lnTo>
                  <a:lnTo>
                    <a:pt x="709" y="388"/>
                  </a:lnTo>
                  <a:lnTo>
                    <a:pt x="709" y="387"/>
                  </a:lnTo>
                  <a:lnTo>
                    <a:pt x="710" y="387"/>
                  </a:lnTo>
                  <a:lnTo>
                    <a:pt x="709" y="387"/>
                  </a:lnTo>
                  <a:lnTo>
                    <a:pt x="710" y="387"/>
                  </a:lnTo>
                  <a:lnTo>
                    <a:pt x="711" y="388"/>
                  </a:lnTo>
                  <a:lnTo>
                    <a:pt x="712" y="388"/>
                  </a:lnTo>
                  <a:lnTo>
                    <a:pt x="712" y="389"/>
                  </a:lnTo>
                  <a:lnTo>
                    <a:pt x="714" y="390"/>
                  </a:lnTo>
                  <a:lnTo>
                    <a:pt x="716" y="390"/>
                  </a:lnTo>
                  <a:lnTo>
                    <a:pt x="716" y="389"/>
                  </a:lnTo>
                  <a:lnTo>
                    <a:pt x="715" y="389"/>
                  </a:lnTo>
                  <a:lnTo>
                    <a:pt x="714" y="389"/>
                  </a:lnTo>
                  <a:lnTo>
                    <a:pt x="712" y="388"/>
                  </a:lnTo>
                  <a:lnTo>
                    <a:pt x="711" y="387"/>
                  </a:lnTo>
                  <a:lnTo>
                    <a:pt x="711" y="386"/>
                  </a:lnTo>
                  <a:lnTo>
                    <a:pt x="711" y="385"/>
                  </a:lnTo>
                  <a:lnTo>
                    <a:pt x="710" y="385"/>
                  </a:lnTo>
                  <a:lnTo>
                    <a:pt x="710" y="383"/>
                  </a:lnTo>
                  <a:lnTo>
                    <a:pt x="710" y="382"/>
                  </a:lnTo>
                  <a:lnTo>
                    <a:pt x="709" y="382"/>
                  </a:lnTo>
                  <a:lnTo>
                    <a:pt x="709" y="383"/>
                  </a:lnTo>
                  <a:lnTo>
                    <a:pt x="709" y="385"/>
                  </a:lnTo>
                  <a:lnTo>
                    <a:pt x="710" y="385"/>
                  </a:lnTo>
                  <a:lnTo>
                    <a:pt x="710" y="386"/>
                  </a:lnTo>
                  <a:lnTo>
                    <a:pt x="708" y="386"/>
                  </a:lnTo>
                  <a:lnTo>
                    <a:pt x="707" y="387"/>
                  </a:lnTo>
                  <a:lnTo>
                    <a:pt x="704" y="388"/>
                  </a:lnTo>
                  <a:lnTo>
                    <a:pt x="702" y="387"/>
                  </a:lnTo>
                  <a:lnTo>
                    <a:pt x="702" y="386"/>
                  </a:lnTo>
                  <a:lnTo>
                    <a:pt x="699" y="383"/>
                  </a:lnTo>
                  <a:lnTo>
                    <a:pt x="699" y="382"/>
                  </a:lnTo>
                  <a:lnTo>
                    <a:pt x="698" y="382"/>
                  </a:lnTo>
                  <a:lnTo>
                    <a:pt x="698" y="381"/>
                  </a:lnTo>
                  <a:lnTo>
                    <a:pt x="697" y="381"/>
                  </a:lnTo>
                  <a:lnTo>
                    <a:pt x="697" y="380"/>
                  </a:lnTo>
                  <a:lnTo>
                    <a:pt x="695" y="379"/>
                  </a:lnTo>
                  <a:lnTo>
                    <a:pt x="697" y="379"/>
                  </a:lnTo>
                  <a:lnTo>
                    <a:pt x="698" y="378"/>
                  </a:lnTo>
                  <a:lnTo>
                    <a:pt x="698" y="377"/>
                  </a:lnTo>
                  <a:lnTo>
                    <a:pt x="699" y="377"/>
                  </a:lnTo>
                  <a:lnTo>
                    <a:pt x="700" y="377"/>
                  </a:lnTo>
                  <a:lnTo>
                    <a:pt x="700" y="375"/>
                  </a:lnTo>
                  <a:lnTo>
                    <a:pt x="703" y="375"/>
                  </a:lnTo>
                  <a:lnTo>
                    <a:pt x="704" y="377"/>
                  </a:lnTo>
                  <a:lnTo>
                    <a:pt x="706" y="378"/>
                  </a:lnTo>
                  <a:lnTo>
                    <a:pt x="706" y="379"/>
                  </a:lnTo>
                  <a:lnTo>
                    <a:pt x="706" y="380"/>
                  </a:lnTo>
                  <a:lnTo>
                    <a:pt x="707" y="380"/>
                  </a:lnTo>
                  <a:lnTo>
                    <a:pt x="708" y="381"/>
                  </a:lnTo>
                  <a:lnTo>
                    <a:pt x="708" y="382"/>
                  </a:lnTo>
                  <a:lnTo>
                    <a:pt x="709" y="382"/>
                  </a:lnTo>
                  <a:lnTo>
                    <a:pt x="709" y="381"/>
                  </a:lnTo>
                  <a:lnTo>
                    <a:pt x="708" y="380"/>
                  </a:lnTo>
                  <a:lnTo>
                    <a:pt x="707" y="380"/>
                  </a:lnTo>
                  <a:lnTo>
                    <a:pt x="707" y="379"/>
                  </a:lnTo>
                  <a:lnTo>
                    <a:pt x="707" y="378"/>
                  </a:lnTo>
                  <a:lnTo>
                    <a:pt x="708" y="377"/>
                  </a:lnTo>
                  <a:lnTo>
                    <a:pt x="708" y="375"/>
                  </a:lnTo>
                  <a:lnTo>
                    <a:pt x="707" y="375"/>
                  </a:lnTo>
                  <a:lnTo>
                    <a:pt x="706" y="374"/>
                  </a:lnTo>
                  <a:lnTo>
                    <a:pt x="706" y="375"/>
                  </a:lnTo>
                  <a:lnTo>
                    <a:pt x="704" y="375"/>
                  </a:lnTo>
                  <a:lnTo>
                    <a:pt x="704" y="374"/>
                  </a:lnTo>
                  <a:lnTo>
                    <a:pt x="703" y="374"/>
                  </a:lnTo>
                  <a:lnTo>
                    <a:pt x="704" y="374"/>
                  </a:lnTo>
                  <a:lnTo>
                    <a:pt x="704" y="373"/>
                  </a:lnTo>
                  <a:lnTo>
                    <a:pt x="703" y="372"/>
                  </a:lnTo>
                  <a:lnTo>
                    <a:pt x="702" y="372"/>
                  </a:lnTo>
                  <a:lnTo>
                    <a:pt x="702" y="371"/>
                  </a:lnTo>
                  <a:lnTo>
                    <a:pt x="701" y="371"/>
                  </a:lnTo>
                  <a:lnTo>
                    <a:pt x="702" y="370"/>
                  </a:lnTo>
                  <a:lnTo>
                    <a:pt x="703" y="369"/>
                  </a:lnTo>
                  <a:lnTo>
                    <a:pt x="702" y="369"/>
                  </a:lnTo>
                  <a:lnTo>
                    <a:pt x="702" y="368"/>
                  </a:lnTo>
                  <a:lnTo>
                    <a:pt x="703" y="368"/>
                  </a:lnTo>
                  <a:lnTo>
                    <a:pt x="704" y="368"/>
                  </a:lnTo>
                  <a:lnTo>
                    <a:pt x="706" y="368"/>
                  </a:lnTo>
                  <a:lnTo>
                    <a:pt x="707" y="366"/>
                  </a:lnTo>
                  <a:lnTo>
                    <a:pt x="709" y="366"/>
                  </a:lnTo>
                  <a:lnTo>
                    <a:pt x="710" y="368"/>
                  </a:lnTo>
                  <a:lnTo>
                    <a:pt x="711" y="369"/>
                  </a:lnTo>
                  <a:lnTo>
                    <a:pt x="712" y="369"/>
                  </a:lnTo>
                  <a:lnTo>
                    <a:pt x="712" y="370"/>
                  </a:lnTo>
                  <a:lnTo>
                    <a:pt x="714" y="370"/>
                  </a:lnTo>
                  <a:lnTo>
                    <a:pt x="714" y="371"/>
                  </a:lnTo>
                  <a:lnTo>
                    <a:pt x="714" y="370"/>
                  </a:lnTo>
                  <a:lnTo>
                    <a:pt x="714" y="369"/>
                  </a:lnTo>
                  <a:lnTo>
                    <a:pt x="714" y="368"/>
                  </a:lnTo>
                  <a:lnTo>
                    <a:pt x="715" y="366"/>
                  </a:lnTo>
                  <a:lnTo>
                    <a:pt x="715" y="365"/>
                  </a:lnTo>
                  <a:lnTo>
                    <a:pt x="714" y="365"/>
                  </a:lnTo>
                  <a:lnTo>
                    <a:pt x="714" y="366"/>
                  </a:lnTo>
                  <a:lnTo>
                    <a:pt x="712" y="368"/>
                  </a:lnTo>
                  <a:lnTo>
                    <a:pt x="710" y="366"/>
                  </a:lnTo>
                  <a:lnTo>
                    <a:pt x="711" y="366"/>
                  </a:lnTo>
                  <a:lnTo>
                    <a:pt x="710" y="366"/>
                  </a:lnTo>
                  <a:lnTo>
                    <a:pt x="710" y="365"/>
                  </a:lnTo>
                  <a:lnTo>
                    <a:pt x="711" y="364"/>
                  </a:lnTo>
                  <a:lnTo>
                    <a:pt x="712" y="364"/>
                  </a:lnTo>
                  <a:lnTo>
                    <a:pt x="712" y="363"/>
                  </a:lnTo>
                  <a:lnTo>
                    <a:pt x="714" y="363"/>
                  </a:lnTo>
                  <a:lnTo>
                    <a:pt x="716" y="363"/>
                  </a:lnTo>
                  <a:lnTo>
                    <a:pt x="716" y="364"/>
                  </a:lnTo>
                  <a:lnTo>
                    <a:pt x="715" y="364"/>
                  </a:lnTo>
                  <a:lnTo>
                    <a:pt x="716" y="364"/>
                  </a:lnTo>
                  <a:lnTo>
                    <a:pt x="716" y="365"/>
                  </a:lnTo>
                  <a:lnTo>
                    <a:pt x="717" y="366"/>
                  </a:lnTo>
                  <a:lnTo>
                    <a:pt x="719" y="366"/>
                  </a:lnTo>
                  <a:lnTo>
                    <a:pt x="719" y="368"/>
                  </a:lnTo>
                  <a:lnTo>
                    <a:pt x="719" y="369"/>
                  </a:lnTo>
                  <a:lnTo>
                    <a:pt x="720" y="369"/>
                  </a:lnTo>
                  <a:lnTo>
                    <a:pt x="721" y="370"/>
                  </a:lnTo>
                  <a:lnTo>
                    <a:pt x="721" y="371"/>
                  </a:lnTo>
                  <a:lnTo>
                    <a:pt x="721" y="372"/>
                  </a:lnTo>
                  <a:lnTo>
                    <a:pt x="723" y="372"/>
                  </a:lnTo>
                  <a:lnTo>
                    <a:pt x="723" y="371"/>
                  </a:lnTo>
                  <a:lnTo>
                    <a:pt x="723" y="370"/>
                  </a:lnTo>
                  <a:lnTo>
                    <a:pt x="724" y="370"/>
                  </a:lnTo>
                  <a:lnTo>
                    <a:pt x="725" y="370"/>
                  </a:lnTo>
                  <a:lnTo>
                    <a:pt x="726" y="370"/>
                  </a:lnTo>
                  <a:lnTo>
                    <a:pt x="727" y="370"/>
                  </a:lnTo>
                  <a:lnTo>
                    <a:pt x="727" y="369"/>
                  </a:lnTo>
                  <a:lnTo>
                    <a:pt x="728" y="369"/>
                  </a:lnTo>
                  <a:lnTo>
                    <a:pt x="729" y="369"/>
                  </a:lnTo>
                  <a:lnTo>
                    <a:pt x="734" y="368"/>
                  </a:lnTo>
                  <a:lnTo>
                    <a:pt x="734" y="366"/>
                  </a:lnTo>
                  <a:lnTo>
                    <a:pt x="735" y="366"/>
                  </a:lnTo>
                  <a:lnTo>
                    <a:pt x="735" y="365"/>
                  </a:lnTo>
                  <a:lnTo>
                    <a:pt x="736" y="364"/>
                  </a:lnTo>
                  <a:lnTo>
                    <a:pt x="737" y="363"/>
                  </a:lnTo>
                  <a:lnTo>
                    <a:pt x="737" y="364"/>
                  </a:lnTo>
                  <a:lnTo>
                    <a:pt x="737" y="365"/>
                  </a:lnTo>
                  <a:lnTo>
                    <a:pt x="736" y="365"/>
                  </a:lnTo>
                  <a:lnTo>
                    <a:pt x="737" y="365"/>
                  </a:lnTo>
                  <a:lnTo>
                    <a:pt x="738" y="365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1" y="365"/>
                  </a:lnTo>
                  <a:lnTo>
                    <a:pt x="743" y="365"/>
                  </a:lnTo>
                  <a:lnTo>
                    <a:pt x="743" y="366"/>
                  </a:lnTo>
                  <a:lnTo>
                    <a:pt x="744" y="366"/>
                  </a:lnTo>
                  <a:lnTo>
                    <a:pt x="745" y="369"/>
                  </a:lnTo>
                  <a:lnTo>
                    <a:pt x="746" y="370"/>
                  </a:lnTo>
                  <a:lnTo>
                    <a:pt x="746" y="371"/>
                  </a:lnTo>
                  <a:lnTo>
                    <a:pt x="746" y="372"/>
                  </a:lnTo>
                  <a:lnTo>
                    <a:pt x="746" y="373"/>
                  </a:lnTo>
                  <a:lnTo>
                    <a:pt x="746" y="374"/>
                  </a:lnTo>
                  <a:lnTo>
                    <a:pt x="744" y="375"/>
                  </a:lnTo>
                  <a:lnTo>
                    <a:pt x="744" y="377"/>
                  </a:lnTo>
                  <a:lnTo>
                    <a:pt x="743" y="377"/>
                  </a:lnTo>
                  <a:lnTo>
                    <a:pt x="742" y="375"/>
                  </a:lnTo>
                  <a:lnTo>
                    <a:pt x="741" y="375"/>
                  </a:lnTo>
                  <a:lnTo>
                    <a:pt x="741" y="377"/>
                  </a:lnTo>
                  <a:lnTo>
                    <a:pt x="742" y="377"/>
                  </a:lnTo>
                  <a:lnTo>
                    <a:pt x="742" y="378"/>
                  </a:lnTo>
                  <a:lnTo>
                    <a:pt x="741" y="378"/>
                  </a:lnTo>
                  <a:lnTo>
                    <a:pt x="740" y="377"/>
                  </a:lnTo>
                  <a:lnTo>
                    <a:pt x="740" y="378"/>
                  </a:lnTo>
                  <a:lnTo>
                    <a:pt x="738" y="379"/>
                  </a:lnTo>
                  <a:lnTo>
                    <a:pt x="738" y="380"/>
                  </a:lnTo>
                  <a:lnTo>
                    <a:pt x="740" y="380"/>
                  </a:lnTo>
                  <a:lnTo>
                    <a:pt x="741" y="380"/>
                  </a:lnTo>
                  <a:lnTo>
                    <a:pt x="741" y="379"/>
                  </a:lnTo>
                  <a:lnTo>
                    <a:pt x="742" y="379"/>
                  </a:lnTo>
                  <a:lnTo>
                    <a:pt x="742" y="380"/>
                  </a:lnTo>
                  <a:lnTo>
                    <a:pt x="743" y="380"/>
                  </a:lnTo>
                  <a:lnTo>
                    <a:pt x="744" y="379"/>
                  </a:lnTo>
                  <a:lnTo>
                    <a:pt x="744" y="380"/>
                  </a:lnTo>
                  <a:lnTo>
                    <a:pt x="743" y="381"/>
                  </a:lnTo>
                  <a:lnTo>
                    <a:pt x="744" y="381"/>
                  </a:lnTo>
                  <a:lnTo>
                    <a:pt x="744" y="382"/>
                  </a:lnTo>
                  <a:lnTo>
                    <a:pt x="745" y="382"/>
                  </a:lnTo>
                  <a:lnTo>
                    <a:pt x="744" y="382"/>
                  </a:lnTo>
                  <a:lnTo>
                    <a:pt x="744" y="383"/>
                  </a:lnTo>
                  <a:lnTo>
                    <a:pt x="743" y="383"/>
                  </a:lnTo>
                  <a:lnTo>
                    <a:pt x="740" y="385"/>
                  </a:lnTo>
                  <a:lnTo>
                    <a:pt x="740" y="386"/>
                  </a:lnTo>
                  <a:lnTo>
                    <a:pt x="738" y="386"/>
                  </a:lnTo>
                  <a:lnTo>
                    <a:pt x="737" y="387"/>
                  </a:lnTo>
                  <a:lnTo>
                    <a:pt x="737" y="388"/>
                  </a:lnTo>
                  <a:lnTo>
                    <a:pt x="734" y="393"/>
                  </a:lnTo>
                  <a:lnTo>
                    <a:pt x="733" y="394"/>
                  </a:lnTo>
                  <a:lnTo>
                    <a:pt x="732" y="395"/>
                  </a:lnTo>
                  <a:lnTo>
                    <a:pt x="732" y="396"/>
                  </a:lnTo>
                  <a:lnTo>
                    <a:pt x="730" y="396"/>
                  </a:lnTo>
                  <a:lnTo>
                    <a:pt x="730" y="397"/>
                  </a:lnTo>
                  <a:lnTo>
                    <a:pt x="730" y="398"/>
                  </a:lnTo>
                  <a:lnTo>
                    <a:pt x="732" y="399"/>
                  </a:lnTo>
                  <a:lnTo>
                    <a:pt x="730" y="399"/>
                  </a:lnTo>
                  <a:lnTo>
                    <a:pt x="730" y="400"/>
                  </a:lnTo>
                  <a:lnTo>
                    <a:pt x="730" y="402"/>
                  </a:lnTo>
                  <a:lnTo>
                    <a:pt x="732" y="402"/>
                  </a:lnTo>
                  <a:lnTo>
                    <a:pt x="732" y="400"/>
                  </a:lnTo>
                  <a:lnTo>
                    <a:pt x="733" y="399"/>
                  </a:lnTo>
                  <a:lnTo>
                    <a:pt x="733" y="398"/>
                  </a:lnTo>
                  <a:lnTo>
                    <a:pt x="734" y="397"/>
                  </a:lnTo>
                  <a:lnTo>
                    <a:pt x="734" y="396"/>
                  </a:lnTo>
                  <a:lnTo>
                    <a:pt x="735" y="396"/>
                  </a:lnTo>
                  <a:lnTo>
                    <a:pt x="736" y="396"/>
                  </a:lnTo>
                  <a:lnTo>
                    <a:pt x="736" y="395"/>
                  </a:lnTo>
                  <a:lnTo>
                    <a:pt x="737" y="395"/>
                  </a:lnTo>
                  <a:lnTo>
                    <a:pt x="740" y="395"/>
                  </a:lnTo>
                  <a:lnTo>
                    <a:pt x="744" y="398"/>
                  </a:lnTo>
                  <a:lnTo>
                    <a:pt x="744" y="399"/>
                  </a:lnTo>
                  <a:lnTo>
                    <a:pt x="744" y="398"/>
                  </a:lnTo>
                  <a:lnTo>
                    <a:pt x="744" y="399"/>
                  </a:lnTo>
                  <a:lnTo>
                    <a:pt x="744" y="400"/>
                  </a:lnTo>
                  <a:lnTo>
                    <a:pt x="744" y="402"/>
                  </a:lnTo>
                  <a:lnTo>
                    <a:pt x="743" y="402"/>
                  </a:lnTo>
                  <a:lnTo>
                    <a:pt x="744" y="402"/>
                  </a:lnTo>
                  <a:lnTo>
                    <a:pt x="745" y="403"/>
                  </a:lnTo>
                  <a:lnTo>
                    <a:pt x="745" y="404"/>
                  </a:lnTo>
                  <a:lnTo>
                    <a:pt x="746" y="404"/>
                  </a:lnTo>
                  <a:lnTo>
                    <a:pt x="746" y="405"/>
                  </a:lnTo>
                  <a:lnTo>
                    <a:pt x="747" y="406"/>
                  </a:lnTo>
                  <a:lnTo>
                    <a:pt x="746" y="407"/>
                  </a:lnTo>
                  <a:lnTo>
                    <a:pt x="745" y="408"/>
                  </a:lnTo>
                  <a:lnTo>
                    <a:pt x="745" y="410"/>
                  </a:lnTo>
                  <a:lnTo>
                    <a:pt x="745" y="411"/>
                  </a:lnTo>
                  <a:lnTo>
                    <a:pt x="746" y="411"/>
                  </a:lnTo>
                  <a:lnTo>
                    <a:pt x="747" y="411"/>
                  </a:lnTo>
                  <a:lnTo>
                    <a:pt x="749" y="408"/>
                  </a:lnTo>
                  <a:lnTo>
                    <a:pt x="751" y="406"/>
                  </a:lnTo>
                  <a:lnTo>
                    <a:pt x="752" y="406"/>
                  </a:lnTo>
                  <a:lnTo>
                    <a:pt x="752" y="405"/>
                  </a:lnTo>
                  <a:lnTo>
                    <a:pt x="753" y="405"/>
                  </a:lnTo>
                  <a:lnTo>
                    <a:pt x="753" y="406"/>
                  </a:lnTo>
                  <a:lnTo>
                    <a:pt x="752" y="407"/>
                  </a:lnTo>
                  <a:lnTo>
                    <a:pt x="754" y="410"/>
                  </a:lnTo>
                  <a:lnTo>
                    <a:pt x="754" y="411"/>
                  </a:lnTo>
                  <a:lnTo>
                    <a:pt x="754" y="412"/>
                  </a:lnTo>
                  <a:lnTo>
                    <a:pt x="754" y="413"/>
                  </a:lnTo>
                  <a:lnTo>
                    <a:pt x="755" y="413"/>
                  </a:lnTo>
                  <a:lnTo>
                    <a:pt x="755" y="414"/>
                  </a:lnTo>
                  <a:lnTo>
                    <a:pt x="755" y="415"/>
                  </a:lnTo>
                  <a:close/>
                  <a:moveTo>
                    <a:pt x="721" y="366"/>
                  </a:moveTo>
                  <a:lnTo>
                    <a:pt x="720" y="365"/>
                  </a:lnTo>
                  <a:lnTo>
                    <a:pt x="719" y="365"/>
                  </a:lnTo>
                  <a:lnTo>
                    <a:pt x="719" y="364"/>
                  </a:lnTo>
                  <a:lnTo>
                    <a:pt x="720" y="364"/>
                  </a:lnTo>
                  <a:lnTo>
                    <a:pt x="723" y="363"/>
                  </a:lnTo>
                  <a:lnTo>
                    <a:pt x="724" y="363"/>
                  </a:lnTo>
                  <a:lnTo>
                    <a:pt x="725" y="362"/>
                  </a:lnTo>
                  <a:lnTo>
                    <a:pt x="724" y="362"/>
                  </a:lnTo>
                  <a:lnTo>
                    <a:pt x="724" y="361"/>
                  </a:lnTo>
                  <a:lnTo>
                    <a:pt x="726" y="361"/>
                  </a:lnTo>
                  <a:lnTo>
                    <a:pt x="726" y="360"/>
                  </a:lnTo>
                  <a:lnTo>
                    <a:pt x="727" y="360"/>
                  </a:lnTo>
                  <a:lnTo>
                    <a:pt x="729" y="360"/>
                  </a:lnTo>
                  <a:lnTo>
                    <a:pt x="733" y="357"/>
                  </a:lnTo>
                  <a:lnTo>
                    <a:pt x="737" y="356"/>
                  </a:lnTo>
                  <a:lnTo>
                    <a:pt x="738" y="357"/>
                  </a:lnTo>
                  <a:lnTo>
                    <a:pt x="738" y="358"/>
                  </a:lnTo>
                  <a:lnTo>
                    <a:pt x="737" y="360"/>
                  </a:lnTo>
                  <a:lnTo>
                    <a:pt x="736" y="362"/>
                  </a:lnTo>
                  <a:lnTo>
                    <a:pt x="735" y="363"/>
                  </a:lnTo>
                  <a:lnTo>
                    <a:pt x="734" y="363"/>
                  </a:lnTo>
                  <a:lnTo>
                    <a:pt x="734" y="364"/>
                  </a:lnTo>
                  <a:lnTo>
                    <a:pt x="734" y="365"/>
                  </a:lnTo>
                  <a:lnTo>
                    <a:pt x="733" y="365"/>
                  </a:lnTo>
                  <a:lnTo>
                    <a:pt x="730" y="366"/>
                  </a:lnTo>
                  <a:lnTo>
                    <a:pt x="728" y="366"/>
                  </a:lnTo>
                  <a:lnTo>
                    <a:pt x="727" y="365"/>
                  </a:lnTo>
                  <a:lnTo>
                    <a:pt x="727" y="366"/>
                  </a:lnTo>
                  <a:lnTo>
                    <a:pt x="727" y="368"/>
                  </a:lnTo>
                  <a:lnTo>
                    <a:pt x="726" y="368"/>
                  </a:lnTo>
                  <a:lnTo>
                    <a:pt x="725" y="368"/>
                  </a:lnTo>
                  <a:lnTo>
                    <a:pt x="723" y="368"/>
                  </a:lnTo>
                  <a:lnTo>
                    <a:pt x="723" y="366"/>
                  </a:lnTo>
                  <a:lnTo>
                    <a:pt x="726" y="366"/>
                  </a:lnTo>
                  <a:lnTo>
                    <a:pt x="721" y="366"/>
                  </a:lnTo>
                  <a:close/>
                  <a:moveTo>
                    <a:pt x="816" y="356"/>
                  </a:moveTo>
                  <a:lnTo>
                    <a:pt x="816" y="357"/>
                  </a:lnTo>
                  <a:lnTo>
                    <a:pt x="818" y="357"/>
                  </a:lnTo>
                  <a:lnTo>
                    <a:pt x="818" y="358"/>
                  </a:lnTo>
                  <a:lnTo>
                    <a:pt x="816" y="360"/>
                  </a:lnTo>
                  <a:lnTo>
                    <a:pt x="816" y="358"/>
                  </a:lnTo>
                  <a:lnTo>
                    <a:pt x="815" y="358"/>
                  </a:lnTo>
                  <a:lnTo>
                    <a:pt x="815" y="360"/>
                  </a:lnTo>
                  <a:lnTo>
                    <a:pt x="816" y="361"/>
                  </a:lnTo>
                  <a:lnTo>
                    <a:pt x="816" y="362"/>
                  </a:lnTo>
                  <a:lnTo>
                    <a:pt x="815" y="363"/>
                  </a:lnTo>
                  <a:lnTo>
                    <a:pt x="815" y="364"/>
                  </a:lnTo>
                  <a:lnTo>
                    <a:pt x="815" y="365"/>
                  </a:lnTo>
                  <a:lnTo>
                    <a:pt x="814" y="366"/>
                  </a:lnTo>
                  <a:lnTo>
                    <a:pt x="814" y="368"/>
                  </a:lnTo>
                  <a:lnTo>
                    <a:pt x="813" y="371"/>
                  </a:lnTo>
                  <a:lnTo>
                    <a:pt x="812" y="371"/>
                  </a:lnTo>
                  <a:lnTo>
                    <a:pt x="811" y="371"/>
                  </a:lnTo>
                  <a:lnTo>
                    <a:pt x="811" y="372"/>
                  </a:lnTo>
                  <a:lnTo>
                    <a:pt x="812" y="373"/>
                  </a:lnTo>
                  <a:lnTo>
                    <a:pt x="811" y="375"/>
                  </a:lnTo>
                  <a:lnTo>
                    <a:pt x="811" y="377"/>
                  </a:lnTo>
                  <a:lnTo>
                    <a:pt x="811" y="378"/>
                  </a:lnTo>
                  <a:lnTo>
                    <a:pt x="810" y="379"/>
                  </a:lnTo>
                  <a:lnTo>
                    <a:pt x="810" y="381"/>
                  </a:lnTo>
                  <a:lnTo>
                    <a:pt x="810" y="382"/>
                  </a:lnTo>
                  <a:lnTo>
                    <a:pt x="809" y="382"/>
                  </a:lnTo>
                  <a:lnTo>
                    <a:pt x="807" y="382"/>
                  </a:lnTo>
                  <a:lnTo>
                    <a:pt x="806" y="382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9" y="385"/>
                  </a:lnTo>
                  <a:lnTo>
                    <a:pt x="807" y="387"/>
                  </a:lnTo>
                  <a:lnTo>
                    <a:pt x="807" y="388"/>
                  </a:lnTo>
                  <a:lnTo>
                    <a:pt x="807" y="389"/>
                  </a:lnTo>
                  <a:lnTo>
                    <a:pt x="806" y="390"/>
                  </a:lnTo>
                  <a:lnTo>
                    <a:pt x="806" y="391"/>
                  </a:lnTo>
                  <a:lnTo>
                    <a:pt x="806" y="393"/>
                  </a:lnTo>
                  <a:lnTo>
                    <a:pt x="805" y="395"/>
                  </a:lnTo>
                  <a:lnTo>
                    <a:pt x="805" y="397"/>
                  </a:lnTo>
                  <a:lnTo>
                    <a:pt x="804" y="399"/>
                  </a:lnTo>
                  <a:lnTo>
                    <a:pt x="803" y="399"/>
                  </a:lnTo>
                  <a:lnTo>
                    <a:pt x="803" y="400"/>
                  </a:lnTo>
                  <a:lnTo>
                    <a:pt x="803" y="402"/>
                  </a:lnTo>
                  <a:lnTo>
                    <a:pt x="802" y="402"/>
                  </a:lnTo>
                  <a:lnTo>
                    <a:pt x="799" y="403"/>
                  </a:lnTo>
                  <a:lnTo>
                    <a:pt x="798" y="403"/>
                  </a:lnTo>
                  <a:lnTo>
                    <a:pt x="797" y="403"/>
                  </a:lnTo>
                  <a:lnTo>
                    <a:pt x="792" y="402"/>
                  </a:lnTo>
                  <a:lnTo>
                    <a:pt x="790" y="402"/>
                  </a:lnTo>
                  <a:lnTo>
                    <a:pt x="789" y="400"/>
                  </a:lnTo>
                  <a:lnTo>
                    <a:pt x="788" y="400"/>
                  </a:lnTo>
                  <a:lnTo>
                    <a:pt x="788" y="402"/>
                  </a:lnTo>
                  <a:lnTo>
                    <a:pt x="787" y="402"/>
                  </a:lnTo>
                  <a:lnTo>
                    <a:pt x="786" y="402"/>
                  </a:lnTo>
                  <a:lnTo>
                    <a:pt x="783" y="403"/>
                  </a:lnTo>
                  <a:lnTo>
                    <a:pt x="779" y="403"/>
                  </a:lnTo>
                  <a:lnTo>
                    <a:pt x="778" y="403"/>
                  </a:lnTo>
                  <a:lnTo>
                    <a:pt x="778" y="404"/>
                  </a:lnTo>
                  <a:lnTo>
                    <a:pt x="778" y="405"/>
                  </a:lnTo>
                  <a:lnTo>
                    <a:pt x="778" y="404"/>
                  </a:lnTo>
                  <a:lnTo>
                    <a:pt x="779" y="404"/>
                  </a:lnTo>
                  <a:lnTo>
                    <a:pt x="781" y="405"/>
                  </a:lnTo>
                  <a:lnTo>
                    <a:pt x="783" y="405"/>
                  </a:lnTo>
                  <a:lnTo>
                    <a:pt x="784" y="404"/>
                  </a:lnTo>
                  <a:lnTo>
                    <a:pt x="784" y="405"/>
                  </a:lnTo>
                  <a:lnTo>
                    <a:pt x="784" y="406"/>
                  </a:lnTo>
                  <a:lnTo>
                    <a:pt x="784" y="407"/>
                  </a:lnTo>
                  <a:lnTo>
                    <a:pt x="785" y="407"/>
                  </a:lnTo>
                  <a:lnTo>
                    <a:pt x="786" y="408"/>
                  </a:lnTo>
                  <a:lnTo>
                    <a:pt x="787" y="410"/>
                  </a:lnTo>
                  <a:lnTo>
                    <a:pt x="788" y="411"/>
                  </a:lnTo>
                  <a:lnTo>
                    <a:pt x="788" y="413"/>
                  </a:lnTo>
                  <a:lnTo>
                    <a:pt x="788" y="414"/>
                  </a:lnTo>
                  <a:lnTo>
                    <a:pt x="788" y="415"/>
                  </a:lnTo>
                  <a:lnTo>
                    <a:pt x="787" y="416"/>
                  </a:lnTo>
                  <a:lnTo>
                    <a:pt x="787" y="417"/>
                  </a:lnTo>
                  <a:lnTo>
                    <a:pt x="786" y="419"/>
                  </a:lnTo>
                  <a:lnTo>
                    <a:pt x="785" y="419"/>
                  </a:lnTo>
                  <a:lnTo>
                    <a:pt x="785" y="420"/>
                  </a:lnTo>
                  <a:lnTo>
                    <a:pt x="785" y="421"/>
                  </a:lnTo>
                  <a:lnTo>
                    <a:pt x="784" y="422"/>
                  </a:lnTo>
                  <a:lnTo>
                    <a:pt x="784" y="423"/>
                  </a:lnTo>
                  <a:lnTo>
                    <a:pt x="784" y="424"/>
                  </a:lnTo>
                  <a:lnTo>
                    <a:pt x="784" y="425"/>
                  </a:lnTo>
                  <a:lnTo>
                    <a:pt x="784" y="427"/>
                  </a:lnTo>
                  <a:lnTo>
                    <a:pt x="784" y="428"/>
                  </a:lnTo>
                  <a:lnTo>
                    <a:pt x="783" y="428"/>
                  </a:lnTo>
                  <a:lnTo>
                    <a:pt x="781" y="429"/>
                  </a:lnTo>
                  <a:lnTo>
                    <a:pt x="781" y="430"/>
                  </a:lnTo>
                  <a:lnTo>
                    <a:pt x="783" y="430"/>
                  </a:lnTo>
                  <a:lnTo>
                    <a:pt x="783" y="429"/>
                  </a:lnTo>
                  <a:lnTo>
                    <a:pt x="784" y="428"/>
                  </a:lnTo>
                  <a:lnTo>
                    <a:pt x="784" y="430"/>
                  </a:lnTo>
                  <a:lnTo>
                    <a:pt x="784" y="431"/>
                  </a:lnTo>
                  <a:lnTo>
                    <a:pt x="783" y="431"/>
                  </a:lnTo>
                  <a:lnTo>
                    <a:pt x="781" y="430"/>
                  </a:lnTo>
                  <a:lnTo>
                    <a:pt x="780" y="430"/>
                  </a:lnTo>
                  <a:lnTo>
                    <a:pt x="777" y="430"/>
                  </a:lnTo>
                  <a:lnTo>
                    <a:pt x="776" y="430"/>
                  </a:lnTo>
                  <a:lnTo>
                    <a:pt x="771" y="432"/>
                  </a:lnTo>
                  <a:lnTo>
                    <a:pt x="770" y="432"/>
                  </a:lnTo>
                  <a:lnTo>
                    <a:pt x="771" y="432"/>
                  </a:lnTo>
                  <a:lnTo>
                    <a:pt x="771" y="431"/>
                  </a:lnTo>
                  <a:lnTo>
                    <a:pt x="770" y="432"/>
                  </a:lnTo>
                  <a:lnTo>
                    <a:pt x="770" y="431"/>
                  </a:lnTo>
                  <a:lnTo>
                    <a:pt x="770" y="430"/>
                  </a:lnTo>
                  <a:lnTo>
                    <a:pt x="770" y="429"/>
                  </a:lnTo>
                  <a:lnTo>
                    <a:pt x="771" y="428"/>
                  </a:lnTo>
                  <a:lnTo>
                    <a:pt x="770" y="428"/>
                  </a:lnTo>
                  <a:lnTo>
                    <a:pt x="771" y="427"/>
                  </a:lnTo>
                  <a:lnTo>
                    <a:pt x="775" y="425"/>
                  </a:lnTo>
                  <a:lnTo>
                    <a:pt x="773" y="425"/>
                  </a:lnTo>
                  <a:lnTo>
                    <a:pt x="771" y="427"/>
                  </a:lnTo>
                  <a:lnTo>
                    <a:pt x="770" y="425"/>
                  </a:lnTo>
                  <a:lnTo>
                    <a:pt x="769" y="424"/>
                  </a:lnTo>
                  <a:lnTo>
                    <a:pt x="769" y="423"/>
                  </a:lnTo>
                  <a:lnTo>
                    <a:pt x="769" y="422"/>
                  </a:lnTo>
                  <a:lnTo>
                    <a:pt x="770" y="421"/>
                  </a:lnTo>
                  <a:lnTo>
                    <a:pt x="769" y="420"/>
                  </a:lnTo>
                  <a:lnTo>
                    <a:pt x="769" y="419"/>
                  </a:lnTo>
                  <a:lnTo>
                    <a:pt x="769" y="417"/>
                  </a:lnTo>
                  <a:lnTo>
                    <a:pt x="769" y="416"/>
                  </a:lnTo>
                  <a:lnTo>
                    <a:pt x="768" y="415"/>
                  </a:lnTo>
                  <a:lnTo>
                    <a:pt x="769" y="415"/>
                  </a:lnTo>
                  <a:lnTo>
                    <a:pt x="769" y="414"/>
                  </a:lnTo>
                  <a:lnTo>
                    <a:pt x="769" y="413"/>
                  </a:lnTo>
                  <a:lnTo>
                    <a:pt x="768" y="412"/>
                  </a:lnTo>
                  <a:lnTo>
                    <a:pt x="767" y="412"/>
                  </a:lnTo>
                  <a:lnTo>
                    <a:pt x="767" y="411"/>
                  </a:lnTo>
                  <a:lnTo>
                    <a:pt x="767" y="410"/>
                  </a:lnTo>
                  <a:lnTo>
                    <a:pt x="767" y="408"/>
                  </a:lnTo>
                  <a:lnTo>
                    <a:pt x="766" y="408"/>
                  </a:lnTo>
                  <a:lnTo>
                    <a:pt x="766" y="407"/>
                  </a:lnTo>
                  <a:lnTo>
                    <a:pt x="764" y="407"/>
                  </a:lnTo>
                  <a:lnTo>
                    <a:pt x="763" y="406"/>
                  </a:lnTo>
                  <a:lnTo>
                    <a:pt x="763" y="405"/>
                  </a:lnTo>
                  <a:lnTo>
                    <a:pt x="764" y="405"/>
                  </a:lnTo>
                  <a:lnTo>
                    <a:pt x="763" y="404"/>
                  </a:lnTo>
                  <a:lnTo>
                    <a:pt x="763" y="403"/>
                  </a:lnTo>
                  <a:lnTo>
                    <a:pt x="763" y="404"/>
                  </a:lnTo>
                  <a:lnTo>
                    <a:pt x="762" y="403"/>
                  </a:lnTo>
                  <a:lnTo>
                    <a:pt x="762" y="402"/>
                  </a:lnTo>
                  <a:lnTo>
                    <a:pt x="762" y="400"/>
                  </a:lnTo>
                  <a:lnTo>
                    <a:pt x="762" y="399"/>
                  </a:lnTo>
                  <a:lnTo>
                    <a:pt x="762" y="398"/>
                  </a:lnTo>
                  <a:lnTo>
                    <a:pt x="762" y="397"/>
                  </a:lnTo>
                  <a:lnTo>
                    <a:pt x="762" y="396"/>
                  </a:lnTo>
                  <a:lnTo>
                    <a:pt x="761" y="396"/>
                  </a:lnTo>
                  <a:lnTo>
                    <a:pt x="761" y="395"/>
                  </a:lnTo>
                  <a:lnTo>
                    <a:pt x="762" y="395"/>
                  </a:lnTo>
                  <a:lnTo>
                    <a:pt x="762" y="394"/>
                  </a:lnTo>
                  <a:lnTo>
                    <a:pt x="762" y="393"/>
                  </a:lnTo>
                  <a:lnTo>
                    <a:pt x="761" y="393"/>
                  </a:lnTo>
                  <a:lnTo>
                    <a:pt x="762" y="391"/>
                  </a:lnTo>
                  <a:lnTo>
                    <a:pt x="763" y="391"/>
                  </a:lnTo>
                  <a:lnTo>
                    <a:pt x="763" y="390"/>
                  </a:lnTo>
                  <a:lnTo>
                    <a:pt x="762" y="390"/>
                  </a:lnTo>
                  <a:lnTo>
                    <a:pt x="762" y="389"/>
                  </a:lnTo>
                  <a:lnTo>
                    <a:pt x="762" y="388"/>
                  </a:lnTo>
                  <a:lnTo>
                    <a:pt x="762" y="387"/>
                  </a:lnTo>
                  <a:lnTo>
                    <a:pt x="762" y="386"/>
                  </a:lnTo>
                  <a:lnTo>
                    <a:pt x="762" y="385"/>
                  </a:lnTo>
                  <a:lnTo>
                    <a:pt x="761" y="383"/>
                  </a:lnTo>
                  <a:lnTo>
                    <a:pt x="761" y="382"/>
                  </a:lnTo>
                  <a:lnTo>
                    <a:pt x="761" y="381"/>
                  </a:lnTo>
                  <a:lnTo>
                    <a:pt x="761" y="380"/>
                  </a:lnTo>
                  <a:lnTo>
                    <a:pt x="761" y="379"/>
                  </a:lnTo>
                  <a:lnTo>
                    <a:pt x="761" y="378"/>
                  </a:lnTo>
                  <a:lnTo>
                    <a:pt x="761" y="377"/>
                  </a:lnTo>
                  <a:lnTo>
                    <a:pt x="760" y="375"/>
                  </a:lnTo>
                  <a:lnTo>
                    <a:pt x="761" y="375"/>
                  </a:lnTo>
                  <a:lnTo>
                    <a:pt x="761" y="374"/>
                  </a:lnTo>
                  <a:lnTo>
                    <a:pt x="760" y="374"/>
                  </a:lnTo>
                  <a:lnTo>
                    <a:pt x="761" y="374"/>
                  </a:lnTo>
                  <a:lnTo>
                    <a:pt x="762" y="374"/>
                  </a:lnTo>
                  <a:lnTo>
                    <a:pt x="761" y="374"/>
                  </a:lnTo>
                  <a:lnTo>
                    <a:pt x="761" y="373"/>
                  </a:lnTo>
                  <a:lnTo>
                    <a:pt x="760" y="372"/>
                  </a:lnTo>
                  <a:lnTo>
                    <a:pt x="760" y="371"/>
                  </a:lnTo>
                  <a:lnTo>
                    <a:pt x="760" y="370"/>
                  </a:lnTo>
                  <a:lnTo>
                    <a:pt x="760" y="369"/>
                  </a:lnTo>
                  <a:lnTo>
                    <a:pt x="761" y="369"/>
                  </a:lnTo>
                  <a:lnTo>
                    <a:pt x="762" y="368"/>
                  </a:lnTo>
                  <a:lnTo>
                    <a:pt x="763" y="368"/>
                  </a:lnTo>
                  <a:lnTo>
                    <a:pt x="763" y="369"/>
                  </a:lnTo>
                  <a:lnTo>
                    <a:pt x="763" y="368"/>
                  </a:lnTo>
                  <a:lnTo>
                    <a:pt x="764" y="368"/>
                  </a:lnTo>
                  <a:lnTo>
                    <a:pt x="767" y="370"/>
                  </a:lnTo>
                  <a:lnTo>
                    <a:pt x="767" y="371"/>
                  </a:lnTo>
                  <a:lnTo>
                    <a:pt x="769" y="372"/>
                  </a:lnTo>
                  <a:lnTo>
                    <a:pt x="771" y="371"/>
                  </a:lnTo>
                  <a:lnTo>
                    <a:pt x="770" y="370"/>
                  </a:lnTo>
                  <a:lnTo>
                    <a:pt x="769" y="370"/>
                  </a:lnTo>
                  <a:lnTo>
                    <a:pt x="768" y="370"/>
                  </a:lnTo>
                  <a:lnTo>
                    <a:pt x="768" y="369"/>
                  </a:lnTo>
                  <a:lnTo>
                    <a:pt x="767" y="369"/>
                  </a:lnTo>
                  <a:lnTo>
                    <a:pt x="767" y="368"/>
                  </a:lnTo>
                  <a:lnTo>
                    <a:pt x="766" y="366"/>
                  </a:lnTo>
                  <a:lnTo>
                    <a:pt x="767" y="365"/>
                  </a:lnTo>
                  <a:lnTo>
                    <a:pt x="767" y="364"/>
                  </a:lnTo>
                  <a:lnTo>
                    <a:pt x="766" y="364"/>
                  </a:lnTo>
                  <a:lnTo>
                    <a:pt x="766" y="365"/>
                  </a:lnTo>
                  <a:lnTo>
                    <a:pt x="764" y="364"/>
                  </a:lnTo>
                  <a:lnTo>
                    <a:pt x="763" y="364"/>
                  </a:lnTo>
                  <a:lnTo>
                    <a:pt x="763" y="363"/>
                  </a:lnTo>
                  <a:lnTo>
                    <a:pt x="763" y="362"/>
                  </a:lnTo>
                  <a:lnTo>
                    <a:pt x="763" y="361"/>
                  </a:lnTo>
                  <a:lnTo>
                    <a:pt x="763" y="360"/>
                  </a:lnTo>
                  <a:lnTo>
                    <a:pt x="763" y="358"/>
                  </a:lnTo>
                  <a:lnTo>
                    <a:pt x="766" y="358"/>
                  </a:lnTo>
                  <a:lnTo>
                    <a:pt x="767" y="357"/>
                  </a:lnTo>
                  <a:lnTo>
                    <a:pt x="768" y="357"/>
                  </a:lnTo>
                  <a:lnTo>
                    <a:pt x="768" y="356"/>
                  </a:lnTo>
                  <a:lnTo>
                    <a:pt x="769" y="355"/>
                  </a:lnTo>
                  <a:lnTo>
                    <a:pt x="770" y="355"/>
                  </a:lnTo>
                  <a:lnTo>
                    <a:pt x="771" y="355"/>
                  </a:lnTo>
                  <a:lnTo>
                    <a:pt x="772" y="355"/>
                  </a:lnTo>
                  <a:lnTo>
                    <a:pt x="772" y="354"/>
                  </a:lnTo>
                  <a:lnTo>
                    <a:pt x="777" y="353"/>
                  </a:lnTo>
                  <a:lnTo>
                    <a:pt x="778" y="354"/>
                  </a:lnTo>
                  <a:lnTo>
                    <a:pt x="778" y="355"/>
                  </a:lnTo>
                  <a:lnTo>
                    <a:pt x="779" y="355"/>
                  </a:lnTo>
                  <a:lnTo>
                    <a:pt x="779" y="354"/>
                  </a:lnTo>
                  <a:lnTo>
                    <a:pt x="779" y="353"/>
                  </a:lnTo>
                  <a:lnTo>
                    <a:pt x="779" y="352"/>
                  </a:lnTo>
                  <a:lnTo>
                    <a:pt x="781" y="352"/>
                  </a:lnTo>
                  <a:lnTo>
                    <a:pt x="784" y="352"/>
                  </a:lnTo>
                  <a:lnTo>
                    <a:pt x="787" y="353"/>
                  </a:lnTo>
                  <a:lnTo>
                    <a:pt x="789" y="353"/>
                  </a:lnTo>
                  <a:lnTo>
                    <a:pt x="789" y="354"/>
                  </a:lnTo>
                  <a:lnTo>
                    <a:pt x="790" y="354"/>
                  </a:lnTo>
                  <a:lnTo>
                    <a:pt x="790" y="353"/>
                  </a:lnTo>
                  <a:lnTo>
                    <a:pt x="792" y="354"/>
                  </a:lnTo>
                  <a:lnTo>
                    <a:pt x="793" y="355"/>
                  </a:lnTo>
                  <a:lnTo>
                    <a:pt x="794" y="355"/>
                  </a:lnTo>
                  <a:lnTo>
                    <a:pt x="794" y="356"/>
                  </a:lnTo>
                  <a:lnTo>
                    <a:pt x="795" y="357"/>
                  </a:lnTo>
                  <a:lnTo>
                    <a:pt x="795" y="358"/>
                  </a:lnTo>
                  <a:lnTo>
                    <a:pt x="797" y="358"/>
                  </a:lnTo>
                  <a:lnTo>
                    <a:pt x="797" y="357"/>
                  </a:lnTo>
                  <a:lnTo>
                    <a:pt x="797" y="356"/>
                  </a:lnTo>
                  <a:lnTo>
                    <a:pt x="799" y="355"/>
                  </a:lnTo>
                  <a:lnTo>
                    <a:pt x="801" y="355"/>
                  </a:lnTo>
                  <a:lnTo>
                    <a:pt x="802" y="355"/>
                  </a:lnTo>
                  <a:lnTo>
                    <a:pt x="804" y="355"/>
                  </a:lnTo>
                  <a:lnTo>
                    <a:pt x="809" y="355"/>
                  </a:lnTo>
                  <a:lnTo>
                    <a:pt x="812" y="356"/>
                  </a:lnTo>
                  <a:lnTo>
                    <a:pt x="815" y="357"/>
                  </a:lnTo>
                  <a:lnTo>
                    <a:pt x="815" y="356"/>
                  </a:lnTo>
                  <a:lnTo>
                    <a:pt x="816" y="356"/>
                  </a:lnTo>
                  <a:close/>
                  <a:moveTo>
                    <a:pt x="737" y="344"/>
                  </a:moveTo>
                  <a:lnTo>
                    <a:pt x="736" y="344"/>
                  </a:lnTo>
                  <a:lnTo>
                    <a:pt x="736" y="343"/>
                  </a:lnTo>
                  <a:lnTo>
                    <a:pt x="736" y="341"/>
                  </a:lnTo>
                  <a:lnTo>
                    <a:pt x="737" y="340"/>
                  </a:lnTo>
                  <a:lnTo>
                    <a:pt x="738" y="339"/>
                  </a:lnTo>
                  <a:lnTo>
                    <a:pt x="738" y="338"/>
                  </a:lnTo>
                  <a:lnTo>
                    <a:pt x="740" y="338"/>
                  </a:lnTo>
                  <a:lnTo>
                    <a:pt x="741" y="338"/>
                  </a:lnTo>
                  <a:lnTo>
                    <a:pt x="742" y="339"/>
                  </a:lnTo>
                  <a:lnTo>
                    <a:pt x="741" y="340"/>
                  </a:lnTo>
                  <a:lnTo>
                    <a:pt x="741" y="343"/>
                  </a:lnTo>
                  <a:lnTo>
                    <a:pt x="740" y="343"/>
                  </a:lnTo>
                  <a:lnTo>
                    <a:pt x="737" y="344"/>
                  </a:lnTo>
                  <a:close/>
                  <a:moveTo>
                    <a:pt x="761" y="338"/>
                  </a:moveTo>
                  <a:lnTo>
                    <a:pt x="762" y="340"/>
                  </a:lnTo>
                  <a:lnTo>
                    <a:pt x="761" y="341"/>
                  </a:lnTo>
                  <a:lnTo>
                    <a:pt x="758" y="340"/>
                  </a:lnTo>
                  <a:lnTo>
                    <a:pt x="757" y="340"/>
                  </a:lnTo>
                  <a:lnTo>
                    <a:pt x="757" y="339"/>
                  </a:lnTo>
                  <a:lnTo>
                    <a:pt x="755" y="339"/>
                  </a:lnTo>
                  <a:lnTo>
                    <a:pt x="757" y="338"/>
                  </a:lnTo>
                  <a:lnTo>
                    <a:pt x="758" y="337"/>
                  </a:lnTo>
                  <a:lnTo>
                    <a:pt x="759" y="337"/>
                  </a:lnTo>
                  <a:lnTo>
                    <a:pt x="760" y="337"/>
                  </a:lnTo>
                  <a:lnTo>
                    <a:pt x="761" y="338"/>
                  </a:lnTo>
                  <a:close/>
                  <a:moveTo>
                    <a:pt x="677" y="316"/>
                  </a:moveTo>
                  <a:lnTo>
                    <a:pt x="678" y="318"/>
                  </a:lnTo>
                  <a:lnTo>
                    <a:pt x="678" y="319"/>
                  </a:lnTo>
                  <a:lnTo>
                    <a:pt x="677" y="319"/>
                  </a:lnTo>
                  <a:lnTo>
                    <a:pt x="676" y="321"/>
                  </a:lnTo>
                  <a:lnTo>
                    <a:pt x="675" y="322"/>
                  </a:lnTo>
                  <a:lnTo>
                    <a:pt x="672" y="322"/>
                  </a:lnTo>
                  <a:lnTo>
                    <a:pt x="672" y="323"/>
                  </a:lnTo>
                  <a:lnTo>
                    <a:pt x="671" y="322"/>
                  </a:lnTo>
                  <a:lnTo>
                    <a:pt x="669" y="322"/>
                  </a:lnTo>
                  <a:lnTo>
                    <a:pt x="668" y="322"/>
                  </a:lnTo>
                  <a:lnTo>
                    <a:pt x="667" y="321"/>
                  </a:lnTo>
                  <a:lnTo>
                    <a:pt x="666" y="320"/>
                  </a:lnTo>
                  <a:lnTo>
                    <a:pt x="665" y="319"/>
                  </a:lnTo>
                  <a:lnTo>
                    <a:pt x="665" y="318"/>
                  </a:lnTo>
                  <a:lnTo>
                    <a:pt x="666" y="318"/>
                  </a:lnTo>
                  <a:lnTo>
                    <a:pt x="666" y="316"/>
                  </a:lnTo>
                  <a:lnTo>
                    <a:pt x="667" y="315"/>
                  </a:lnTo>
                  <a:lnTo>
                    <a:pt x="667" y="314"/>
                  </a:lnTo>
                  <a:lnTo>
                    <a:pt x="667" y="313"/>
                  </a:lnTo>
                  <a:lnTo>
                    <a:pt x="667" y="312"/>
                  </a:lnTo>
                  <a:lnTo>
                    <a:pt x="668" y="311"/>
                  </a:lnTo>
                  <a:lnTo>
                    <a:pt x="671" y="308"/>
                  </a:lnTo>
                  <a:lnTo>
                    <a:pt x="674" y="308"/>
                  </a:lnTo>
                  <a:lnTo>
                    <a:pt x="675" y="310"/>
                  </a:lnTo>
                  <a:lnTo>
                    <a:pt x="676" y="311"/>
                  </a:lnTo>
                  <a:lnTo>
                    <a:pt x="676" y="312"/>
                  </a:lnTo>
                  <a:lnTo>
                    <a:pt x="677" y="313"/>
                  </a:lnTo>
                  <a:lnTo>
                    <a:pt x="677" y="315"/>
                  </a:lnTo>
                  <a:lnTo>
                    <a:pt x="677" y="316"/>
                  </a:lnTo>
                  <a:close/>
                  <a:moveTo>
                    <a:pt x="779" y="324"/>
                  </a:moveTo>
                  <a:lnTo>
                    <a:pt x="779" y="325"/>
                  </a:lnTo>
                  <a:lnTo>
                    <a:pt x="779" y="327"/>
                  </a:lnTo>
                  <a:lnTo>
                    <a:pt x="779" y="328"/>
                  </a:lnTo>
                  <a:lnTo>
                    <a:pt x="779" y="329"/>
                  </a:lnTo>
                  <a:lnTo>
                    <a:pt x="779" y="330"/>
                  </a:lnTo>
                  <a:lnTo>
                    <a:pt x="779" y="331"/>
                  </a:lnTo>
                  <a:lnTo>
                    <a:pt x="778" y="331"/>
                  </a:lnTo>
                  <a:lnTo>
                    <a:pt x="779" y="331"/>
                  </a:lnTo>
                  <a:lnTo>
                    <a:pt x="779" y="332"/>
                  </a:lnTo>
                  <a:lnTo>
                    <a:pt x="779" y="333"/>
                  </a:lnTo>
                  <a:lnTo>
                    <a:pt x="778" y="335"/>
                  </a:lnTo>
                  <a:lnTo>
                    <a:pt x="776" y="335"/>
                  </a:lnTo>
                  <a:lnTo>
                    <a:pt x="772" y="336"/>
                  </a:lnTo>
                  <a:lnTo>
                    <a:pt x="771" y="335"/>
                  </a:lnTo>
                  <a:lnTo>
                    <a:pt x="770" y="336"/>
                  </a:lnTo>
                  <a:lnTo>
                    <a:pt x="767" y="336"/>
                  </a:lnTo>
                  <a:lnTo>
                    <a:pt x="767" y="335"/>
                  </a:lnTo>
                  <a:lnTo>
                    <a:pt x="766" y="335"/>
                  </a:lnTo>
                  <a:lnTo>
                    <a:pt x="766" y="336"/>
                  </a:lnTo>
                  <a:lnTo>
                    <a:pt x="764" y="335"/>
                  </a:lnTo>
                  <a:lnTo>
                    <a:pt x="763" y="335"/>
                  </a:lnTo>
                  <a:lnTo>
                    <a:pt x="763" y="333"/>
                  </a:lnTo>
                  <a:lnTo>
                    <a:pt x="763" y="332"/>
                  </a:lnTo>
                  <a:lnTo>
                    <a:pt x="761" y="330"/>
                  </a:lnTo>
                  <a:lnTo>
                    <a:pt x="760" y="330"/>
                  </a:lnTo>
                  <a:lnTo>
                    <a:pt x="760" y="331"/>
                  </a:lnTo>
                  <a:lnTo>
                    <a:pt x="759" y="331"/>
                  </a:lnTo>
                  <a:lnTo>
                    <a:pt x="760" y="330"/>
                  </a:lnTo>
                  <a:lnTo>
                    <a:pt x="759" y="330"/>
                  </a:lnTo>
                  <a:lnTo>
                    <a:pt x="759" y="331"/>
                  </a:lnTo>
                  <a:lnTo>
                    <a:pt x="759" y="332"/>
                  </a:lnTo>
                  <a:lnTo>
                    <a:pt x="760" y="332"/>
                  </a:lnTo>
                  <a:lnTo>
                    <a:pt x="759" y="332"/>
                  </a:lnTo>
                  <a:lnTo>
                    <a:pt x="759" y="331"/>
                  </a:lnTo>
                  <a:lnTo>
                    <a:pt x="759" y="330"/>
                  </a:lnTo>
                  <a:lnTo>
                    <a:pt x="758" y="330"/>
                  </a:lnTo>
                  <a:lnTo>
                    <a:pt x="757" y="330"/>
                  </a:lnTo>
                  <a:lnTo>
                    <a:pt x="757" y="329"/>
                  </a:lnTo>
                  <a:lnTo>
                    <a:pt x="757" y="330"/>
                  </a:lnTo>
                  <a:lnTo>
                    <a:pt x="754" y="330"/>
                  </a:lnTo>
                  <a:lnTo>
                    <a:pt x="755" y="329"/>
                  </a:lnTo>
                  <a:lnTo>
                    <a:pt x="754" y="329"/>
                  </a:lnTo>
                  <a:lnTo>
                    <a:pt x="753" y="328"/>
                  </a:lnTo>
                  <a:lnTo>
                    <a:pt x="752" y="328"/>
                  </a:lnTo>
                  <a:lnTo>
                    <a:pt x="752" y="327"/>
                  </a:lnTo>
                  <a:lnTo>
                    <a:pt x="752" y="325"/>
                  </a:lnTo>
                  <a:lnTo>
                    <a:pt x="753" y="325"/>
                  </a:lnTo>
                  <a:lnTo>
                    <a:pt x="753" y="324"/>
                  </a:lnTo>
                  <a:lnTo>
                    <a:pt x="752" y="325"/>
                  </a:lnTo>
                  <a:lnTo>
                    <a:pt x="752" y="324"/>
                  </a:lnTo>
                  <a:lnTo>
                    <a:pt x="752" y="323"/>
                  </a:lnTo>
                  <a:lnTo>
                    <a:pt x="753" y="323"/>
                  </a:lnTo>
                  <a:lnTo>
                    <a:pt x="752" y="323"/>
                  </a:lnTo>
                  <a:lnTo>
                    <a:pt x="752" y="324"/>
                  </a:lnTo>
                  <a:lnTo>
                    <a:pt x="751" y="325"/>
                  </a:lnTo>
                  <a:lnTo>
                    <a:pt x="751" y="327"/>
                  </a:lnTo>
                  <a:lnTo>
                    <a:pt x="750" y="327"/>
                  </a:lnTo>
                  <a:lnTo>
                    <a:pt x="750" y="325"/>
                  </a:lnTo>
                  <a:lnTo>
                    <a:pt x="750" y="324"/>
                  </a:lnTo>
                  <a:lnTo>
                    <a:pt x="750" y="323"/>
                  </a:lnTo>
                  <a:lnTo>
                    <a:pt x="749" y="324"/>
                  </a:lnTo>
                  <a:lnTo>
                    <a:pt x="747" y="324"/>
                  </a:lnTo>
                  <a:lnTo>
                    <a:pt x="747" y="323"/>
                  </a:lnTo>
                  <a:lnTo>
                    <a:pt x="747" y="322"/>
                  </a:lnTo>
                  <a:lnTo>
                    <a:pt x="747" y="321"/>
                  </a:lnTo>
                  <a:lnTo>
                    <a:pt x="747" y="320"/>
                  </a:lnTo>
                  <a:lnTo>
                    <a:pt x="747" y="319"/>
                  </a:lnTo>
                  <a:lnTo>
                    <a:pt x="749" y="318"/>
                  </a:lnTo>
                  <a:lnTo>
                    <a:pt x="749" y="316"/>
                  </a:lnTo>
                  <a:lnTo>
                    <a:pt x="749" y="318"/>
                  </a:lnTo>
                  <a:lnTo>
                    <a:pt x="749" y="316"/>
                  </a:lnTo>
                  <a:lnTo>
                    <a:pt x="750" y="316"/>
                  </a:lnTo>
                  <a:lnTo>
                    <a:pt x="751" y="315"/>
                  </a:lnTo>
                  <a:lnTo>
                    <a:pt x="752" y="315"/>
                  </a:lnTo>
                  <a:lnTo>
                    <a:pt x="753" y="314"/>
                  </a:lnTo>
                  <a:lnTo>
                    <a:pt x="752" y="314"/>
                  </a:lnTo>
                  <a:lnTo>
                    <a:pt x="752" y="315"/>
                  </a:lnTo>
                  <a:lnTo>
                    <a:pt x="752" y="314"/>
                  </a:lnTo>
                  <a:lnTo>
                    <a:pt x="753" y="313"/>
                  </a:lnTo>
                  <a:lnTo>
                    <a:pt x="751" y="313"/>
                  </a:lnTo>
                  <a:lnTo>
                    <a:pt x="752" y="312"/>
                  </a:lnTo>
                  <a:lnTo>
                    <a:pt x="753" y="311"/>
                  </a:lnTo>
                  <a:lnTo>
                    <a:pt x="753" y="310"/>
                  </a:lnTo>
                  <a:lnTo>
                    <a:pt x="753" y="311"/>
                  </a:lnTo>
                  <a:lnTo>
                    <a:pt x="754" y="311"/>
                  </a:lnTo>
                  <a:lnTo>
                    <a:pt x="754" y="310"/>
                  </a:lnTo>
                  <a:lnTo>
                    <a:pt x="752" y="310"/>
                  </a:lnTo>
                  <a:lnTo>
                    <a:pt x="751" y="311"/>
                  </a:lnTo>
                  <a:lnTo>
                    <a:pt x="751" y="310"/>
                  </a:lnTo>
                  <a:lnTo>
                    <a:pt x="751" y="308"/>
                  </a:ln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lnTo>
                    <a:pt x="754" y="310"/>
                  </a:lnTo>
                  <a:lnTo>
                    <a:pt x="755" y="310"/>
                  </a:lnTo>
                  <a:lnTo>
                    <a:pt x="755" y="308"/>
                  </a:lnTo>
                  <a:lnTo>
                    <a:pt x="754" y="308"/>
                  </a:lnTo>
                  <a:lnTo>
                    <a:pt x="754" y="307"/>
                  </a:lnTo>
                  <a:lnTo>
                    <a:pt x="753" y="307"/>
                  </a:lnTo>
                  <a:lnTo>
                    <a:pt x="754" y="306"/>
                  </a:lnTo>
                  <a:lnTo>
                    <a:pt x="755" y="304"/>
                  </a:lnTo>
                  <a:lnTo>
                    <a:pt x="757" y="304"/>
                  </a:lnTo>
                  <a:lnTo>
                    <a:pt x="758" y="303"/>
                  </a:lnTo>
                  <a:lnTo>
                    <a:pt x="758" y="304"/>
                  </a:lnTo>
                  <a:lnTo>
                    <a:pt x="758" y="303"/>
                  </a:lnTo>
                  <a:lnTo>
                    <a:pt x="758" y="302"/>
                  </a:lnTo>
                  <a:lnTo>
                    <a:pt x="759" y="302"/>
                  </a:lnTo>
                  <a:lnTo>
                    <a:pt x="760" y="302"/>
                  </a:lnTo>
                  <a:lnTo>
                    <a:pt x="761" y="301"/>
                  </a:lnTo>
                  <a:lnTo>
                    <a:pt x="762" y="301"/>
                  </a:lnTo>
                  <a:lnTo>
                    <a:pt x="762" y="299"/>
                  </a:lnTo>
                  <a:lnTo>
                    <a:pt x="764" y="301"/>
                  </a:lnTo>
                  <a:lnTo>
                    <a:pt x="767" y="301"/>
                  </a:lnTo>
                  <a:lnTo>
                    <a:pt x="771" y="305"/>
                  </a:lnTo>
                  <a:lnTo>
                    <a:pt x="771" y="306"/>
                  </a:lnTo>
                  <a:lnTo>
                    <a:pt x="772" y="307"/>
                  </a:lnTo>
                  <a:lnTo>
                    <a:pt x="773" y="308"/>
                  </a:lnTo>
                  <a:lnTo>
                    <a:pt x="775" y="308"/>
                  </a:lnTo>
                  <a:lnTo>
                    <a:pt x="775" y="310"/>
                  </a:lnTo>
                  <a:lnTo>
                    <a:pt x="776" y="311"/>
                  </a:lnTo>
                  <a:lnTo>
                    <a:pt x="775" y="311"/>
                  </a:lnTo>
                  <a:lnTo>
                    <a:pt x="773" y="311"/>
                  </a:lnTo>
                  <a:lnTo>
                    <a:pt x="776" y="311"/>
                  </a:lnTo>
                  <a:lnTo>
                    <a:pt x="777" y="312"/>
                  </a:lnTo>
                  <a:lnTo>
                    <a:pt x="777" y="313"/>
                  </a:lnTo>
                  <a:lnTo>
                    <a:pt x="777" y="314"/>
                  </a:lnTo>
                  <a:lnTo>
                    <a:pt x="777" y="315"/>
                  </a:lnTo>
                  <a:lnTo>
                    <a:pt x="778" y="316"/>
                  </a:lnTo>
                  <a:lnTo>
                    <a:pt x="778" y="318"/>
                  </a:lnTo>
                  <a:lnTo>
                    <a:pt x="778" y="319"/>
                  </a:lnTo>
                  <a:lnTo>
                    <a:pt x="778" y="320"/>
                  </a:lnTo>
                  <a:lnTo>
                    <a:pt x="777" y="320"/>
                  </a:lnTo>
                  <a:lnTo>
                    <a:pt x="777" y="321"/>
                  </a:lnTo>
                  <a:lnTo>
                    <a:pt x="777" y="320"/>
                  </a:lnTo>
                  <a:lnTo>
                    <a:pt x="778" y="320"/>
                  </a:lnTo>
                  <a:lnTo>
                    <a:pt x="778" y="321"/>
                  </a:lnTo>
                  <a:lnTo>
                    <a:pt x="779" y="322"/>
                  </a:lnTo>
                  <a:lnTo>
                    <a:pt x="779" y="323"/>
                  </a:lnTo>
                  <a:lnTo>
                    <a:pt x="779" y="324"/>
                  </a:lnTo>
                  <a:close/>
                  <a:moveTo>
                    <a:pt x="746" y="308"/>
                  </a:moveTo>
                  <a:lnTo>
                    <a:pt x="745" y="308"/>
                  </a:lnTo>
                  <a:lnTo>
                    <a:pt x="745" y="310"/>
                  </a:lnTo>
                  <a:lnTo>
                    <a:pt x="746" y="310"/>
                  </a:lnTo>
                  <a:lnTo>
                    <a:pt x="745" y="311"/>
                  </a:lnTo>
                  <a:lnTo>
                    <a:pt x="744" y="311"/>
                  </a:lnTo>
                  <a:lnTo>
                    <a:pt x="744" y="312"/>
                  </a:lnTo>
                  <a:lnTo>
                    <a:pt x="744" y="311"/>
                  </a:lnTo>
                  <a:lnTo>
                    <a:pt x="743" y="311"/>
                  </a:lnTo>
                  <a:lnTo>
                    <a:pt x="743" y="310"/>
                  </a:lnTo>
                  <a:lnTo>
                    <a:pt x="743" y="308"/>
                  </a:lnTo>
                  <a:lnTo>
                    <a:pt x="742" y="307"/>
                  </a:lnTo>
                  <a:lnTo>
                    <a:pt x="742" y="306"/>
                  </a:lnTo>
                  <a:lnTo>
                    <a:pt x="745" y="304"/>
                  </a:lnTo>
                  <a:lnTo>
                    <a:pt x="746" y="303"/>
                  </a:lnTo>
                  <a:lnTo>
                    <a:pt x="747" y="303"/>
                  </a:lnTo>
                  <a:lnTo>
                    <a:pt x="747" y="302"/>
                  </a:lnTo>
                  <a:lnTo>
                    <a:pt x="749" y="301"/>
                  </a:lnTo>
                  <a:lnTo>
                    <a:pt x="751" y="302"/>
                  </a:lnTo>
                  <a:lnTo>
                    <a:pt x="752" y="302"/>
                  </a:lnTo>
                  <a:lnTo>
                    <a:pt x="752" y="303"/>
                  </a:lnTo>
                  <a:lnTo>
                    <a:pt x="753" y="304"/>
                  </a:lnTo>
                  <a:lnTo>
                    <a:pt x="752" y="304"/>
                  </a:lnTo>
                  <a:lnTo>
                    <a:pt x="752" y="305"/>
                  </a:lnTo>
                  <a:lnTo>
                    <a:pt x="751" y="306"/>
                  </a:lnTo>
                  <a:lnTo>
                    <a:pt x="751" y="307"/>
                  </a:lnTo>
                  <a:lnTo>
                    <a:pt x="750" y="307"/>
                  </a:lnTo>
                  <a:lnTo>
                    <a:pt x="750" y="306"/>
                  </a:lnTo>
                  <a:lnTo>
                    <a:pt x="749" y="306"/>
                  </a:lnTo>
                  <a:lnTo>
                    <a:pt x="747" y="305"/>
                  </a:lnTo>
                  <a:lnTo>
                    <a:pt x="747" y="304"/>
                  </a:lnTo>
                  <a:lnTo>
                    <a:pt x="749" y="304"/>
                  </a:lnTo>
                  <a:lnTo>
                    <a:pt x="749" y="303"/>
                  </a:lnTo>
                  <a:lnTo>
                    <a:pt x="747" y="303"/>
                  </a:lnTo>
                  <a:lnTo>
                    <a:pt x="747" y="304"/>
                  </a:lnTo>
                  <a:lnTo>
                    <a:pt x="746" y="305"/>
                  </a:lnTo>
                  <a:lnTo>
                    <a:pt x="746" y="306"/>
                  </a:lnTo>
                  <a:lnTo>
                    <a:pt x="747" y="307"/>
                  </a:lnTo>
                  <a:lnTo>
                    <a:pt x="746" y="308"/>
                  </a:lnTo>
                  <a:close/>
                  <a:moveTo>
                    <a:pt x="520" y="263"/>
                  </a:moveTo>
                  <a:lnTo>
                    <a:pt x="521" y="262"/>
                  </a:lnTo>
                  <a:lnTo>
                    <a:pt x="521" y="263"/>
                  </a:lnTo>
                  <a:lnTo>
                    <a:pt x="521" y="264"/>
                  </a:lnTo>
                  <a:lnTo>
                    <a:pt x="521" y="265"/>
                  </a:lnTo>
                  <a:lnTo>
                    <a:pt x="520" y="266"/>
                  </a:lnTo>
                  <a:lnTo>
                    <a:pt x="519" y="269"/>
                  </a:lnTo>
                  <a:lnTo>
                    <a:pt x="518" y="269"/>
                  </a:lnTo>
                  <a:lnTo>
                    <a:pt x="517" y="269"/>
                  </a:lnTo>
                  <a:lnTo>
                    <a:pt x="516" y="268"/>
                  </a:lnTo>
                  <a:lnTo>
                    <a:pt x="517" y="268"/>
                  </a:lnTo>
                  <a:lnTo>
                    <a:pt x="518" y="266"/>
                  </a:lnTo>
                  <a:lnTo>
                    <a:pt x="519" y="266"/>
                  </a:lnTo>
                  <a:lnTo>
                    <a:pt x="519" y="265"/>
                  </a:lnTo>
                  <a:lnTo>
                    <a:pt x="520" y="264"/>
                  </a:lnTo>
                  <a:lnTo>
                    <a:pt x="520" y="263"/>
                  </a:lnTo>
                  <a:close/>
                  <a:moveTo>
                    <a:pt x="686" y="297"/>
                  </a:moveTo>
                  <a:lnTo>
                    <a:pt x="682" y="297"/>
                  </a:lnTo>
                  <a:lnTo>
                    <a:pt x="683" y="296"/>
                  </a:lnTo>
                  <a:lnTo>
                    <a:pt x="683" y="295"/>
                  </a:lnTo>
                  <a:lnTo>
                    <a:pt x="682" y="295"/>
                  </a:lnTo>
                  <a:lnTo>
                    <a:pt x="683" y="295"/>
                  </a:lnTo>
                  <a:lnTo>
                    <a:pt x="683" y="294"/>
                  </a:lnTo>
                  <a:lnTo>
                    <a:pt x="685" y="294"/>
                  </a:lnTo>
                  <a:lnTo>
                    <a:pt x="684" y="294"/>
                  </a:lnTo>
                  <a:lnTo>
                    <a:pt x="684" y="293"/>
                  </a:lnTo>
                  <a:lnTo>
                    <a:pt x="684" y="291"/>
                  </a:lnTo>
                  <a:lnTo>
                    <a:pt x="685" y="291"/>
                  </a:lnTo>
                  <a:lnTo>
                    <a:pt x="687" y="290"/>
                  </a:lnTo>
                  <a:lnTo>
                    <a:pt x="690" y="289"/>
                  </a:lnTo>
                  <a:lnTo>
                    <a:pt x="691" y="289"/>
                  </a:lnTo>
                  <a:lnTo>
                    <a:pt x="693" y="289"/>
                  </a:lnTo>
                  <a:lnTo>
                    <a:pt x="694" y="289"/>
                  </a:lnTo>
                  <a:lnTo>
                    <a:pt x="694" y="290"/>
                  </a:lnTo>
                  <a:lnTo>
                    <a:pt x="695" y="290"/>
                  </a:lnTo>
                  <a:lnTo>
                    <a:pt x="694" y="291"/>
                  </a:lnTo>
                  <a:lnTo>
                    <a:pt x="691" y="293"/>
                  </a:lnTo>
                  <a:lnTo>
                    <a:pt x="691" y="294"/>
                  </a:lnTo>
                  <a:lnTo>
                    <a:pt x="690" y="295"/>
                  </a:lnTo>
                  <a:lnTo>
                    <a:pt x="690" y="296"/>
                  </a:lnTo>
                  <a:lnTo>
                    <a:pt x="689" y="297"/>
                  </a:lnTo>
                  <a:lnTo>
                    <a:pt x="687" y="296"/>
                  </a:lnTo>
                  <a:lnTo>
                    <a:pt x="687" y="297"/>
                  </a:lnTo>
                  <a:lnTo>
                    <a:pt x="686" y="297"/>
                  </a:lnTo>
                  <a:lnTo>
                    <a:pt x="687" y="296"/>
                  </a:lnTo>
                  <a:lnTo>
                    <a:pt x="686" y="297"/>
                  </a:lnTo>
                  <a:close/>
                  <a:moveTo>
                    <a:pt x="764" y="288"/>
                  </a:moveTo>
                  <a:lnTo>
                    <a:pt x="766" y="288"/>
                  </a:lnTo>
                  <a:lnTo>
                    <a:pt x="766" y="289"/>
                  </a:lnTo>
                  <a:lnTo>
                    <a:pt x="766" y="290"/>
                  </a:lnTo>
                  <a:lnTo>
                    <a:pt x="766" y="291"/>
                  </a:lnTo>
                  <a:lnTo>
                    <a:pt x="767" y="291"/>
                  </a:lnTo>
                  <a:lnTo>
                    <a:pt x="767" y="294"/>
                  </a:lnTo>
                  <a:lnTo>
                    <a:pt x="768" y="295"/>
                  </a:lnTo>
                  <a:lnTo>
                    <a:pt x="767" y="295"/>
                  </a:lnTo>
                  <a:lnTo>
                    <a:pt x="764" y="296"/>
                  </a:lnTo>
                  <a:lnTo>
                    <a:pt x="763" y="296"/>
                  </a:lnTo>
                  <a:lnTo>
                    <a:pt x="762" y="295"/>
                  </a:lnTo>
                  <a:lnTo>
                    <a:pt x="762" y="294"/>
                  </a:lnTo>
                  <a:lnTo>
                    <a:pt x="762" y="293"/>
                  </a:lnTo>
                  <a:lnTo>
                    <a:pt x="762" y="291"/>
                  </a:lnTo>
                  <a:lnTo>
                    <a:pt x="761" y="290"/>
                  </a:lnTo>
                  <a:lnTo>
                    <a:pt x="761" y="289"/>
                  </a:lnTo>
                  <a:lnTo>
                    <a:pt x="763" y="288"/>
                  </a:lnTo>
                  <a:lnTo>
                    <a:pt x="764" y="287"/>
                  </a:lnTo>
                  <a:lnTo>
                    <a:pt x="764" y="288"/>
                  </a:lnTo>
                  <a:close/>
                  <a:moveTo>
                    <a:pt x="690" y="289"/>
                  </a:moveTo>
                  <a:lnTo>
                    <a:pt x="686" y="290"/>
                  </a:lnTo>
                  <a:lnTo>
                    <a:pt x="682" y="291"/>
                  </a:lnTo>
                  <a:lnTo>
                    <a:pt x="678" y="293"/>
                  </a:lnTo>
                  <a:lnTo>
                    <a:pt x="677" y="291"/>
                  </a:lnTo>
                  <a:lnTo>
                    <a:pt x="676" y="291"/>
                  </a:lnTo>
                  <a:lnTo>
                    <a:pt x="676" y="290"/>
                  </a:lnTo>
                  <a:lnTo>
                    <a:pt x="677" y="290"/>
                  </a:lnTo>
                  <a:lnTo>
                    <a:pt x="678" y="289"/>
                  </a:lnTo>
                  <a:lnTo>
                    <a:pt x="681" y="289"/>
                  </a:lnTo>
                  <a:lnTo>
                    <a:pt x="683" y="287"/>
                  </a:lnTo>
                  <a:lnTo>
                    <a:pt x="683" y="288"/>
                  </a:lnTo>
                  <a:lnTo>
                    <a:pt x="684" y="287"/>
                  </a:lnTo>
                  <a:lnTo>
                    <a:pt x="685" y="287"/>
                  </a:lnTo>
                  <a:lnTo>
                    <a:pt x="689" y="286"/>
                  </a:lnTo>
                  <a:lnTo>
                    <a:pt x="691" y="286"/>
                  </a:lnTo>
                  <a:lnTo>
                    <a:pt x="692" y="286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0" y="289"/>
                  </a:lnTo>
                  <a:close/>
                  <a:moveTo>
                    <a:pt x="548" y="272"/>
                  </a:moveTo>
                  <a:lnTo>
                    <a:pt x="548" y="273"/>
                  </a:lnTo>
                  <a:lnTo>
                    <a:pt x="547" y="273"/>
                  </a:lnTo>
                  <a:lnTo>
                    <a:pt x="547" y="274"/>
                  </a:lnTo>
                  <a:lnTo>
                    <a:pt x="546" y="276"/>
                  </a:lnTo>
                  <a:lnTo>
                    <a:pt x="546" y="277"/>
                  </a:lnTo>
                  <a:lnTo>
                    <a:pt x="545" y="277"/>
                  </a:lnTo>
                  <a:lnTo>
                    <a:pt x="545" y="278"/>
                  </a:lnTo>
                  <a:lnTo>
                    <a:pt x="542" y="280"/>
                  </a:lnTo>
                  <a:lnTo>
                    <a:pt x="542" y="281"/>
                  </a:lnTo>
                  <a:lnTo>
                    <a:pt x="537" y="283"/>
                  </a:lnTo>
                  <a:lnTo>
                    <a:pt x="536" y="283"/>
                  </a:lnTo>
                  <a:lnTo>
                    <a:pt x="536" y="282"/>
                  </a:lnTo>
                  <a:lnTo>
                    <a:pt x="534" y="281"/>
                  </a:lnTo>
                  <a:lnTo>
                    <a:pt x="535" y="281"/>
                  </a:lnTo>
                  <a:lnTo>
                    <a:pt x="535" y="280"/>
                  </a:lnTo>
                  <a:lnTo>
                    <a:pt x="534" y="281"/>
                  </a:lnTo>
                  <a:lnTo>
                    <a:pt x="534" y="280"/>
                  </a:lnTo>
                  <a:lnTo>
                    <a:pt x="532" y="280"/>
                  </a:lnTo>
                  <a:lnTo>
                    <a:pt x="530" y="278"/>
                  </a:lnTo>
                  <a:lnTo>
                    <a:pt x="531" y="278"/>
                  </a:lnTo>
                  <a:lnTo>
                    <a:pt x="532" y="277"/>
                  </a:lnTo>
                  <a:lnTo>
                    <a:pt x="536" y="273"/>
                  </a:lnTo>
                  <a:lnTo>
                    <a:pt x="537" y="273"/>
                  </a:lnTo>
                  <a:lnTo>
                    <a:pt x="537" y="272"/>
                  </a:lnTo>
                  <a:lnTo>
                    <a:pt x="538" y="271"/>
                  </a:lnTo>
                  <a:lnTo>
                    <a:pt x="539" y="271"/>
                  </a:lnTo>
                  <a:lnTo>
                    <a:pt x="540" y="270"/>
                  </a:lnTo>
                  <a:lnTo>
                    <a:pt x="542" y="269"/>
                  </a:lnTo>
                  <a:lnTo>
                    <a:pt x="545" y="268"/>
                  </a:lnTo>
                  <a:lnTo>
                    <a:pt x="546" y="269"/>
                  </a:lnTo>
                  <a:lnTo>
                    <a:pt x="546" y="268"/>
                  </a:lnTo>
                  <a:lnTo>
                    <a:pt x="547" y="266"/>
                  </a:lnTo>
                  <a:lnTo>
                    <a:pt x="548" y="266"/>
                  </a:lnTo>
                  <a:lnTo>
                    <a:pt x="549" y="265"/>
                  </a:lnTo>
                  <a:lnTo>
                    <a:pt x="551" y="264"/>
                  </a:lnTo>
                  <a:lnTo>
                    <a:pt x="553" y="264"/>
                  </a:lnTo>
                  <a:lnTo>
                    <a:pt x="553" y="265"/>
                  </a:lnTo>
                  <a:lnTo>
                    <a:pt x="554" y="266"/>
                  </a:lnTo>
                  <a:lnTo>
                    <a:pt x="553" y="266"/>
                  </a:lnTo>
                  <a:lnTo>
                    <a:pt x="553" y="268"/>
                  </a:lnTo>
                  <a:lnTo>
                    <a:pt x="552" y="269"/>
                  </a:lnTo>
                  <a:lnTo>
                    <a:pt x="552" y="270"/>
                  </a:lnTo>
                  <a:lnTo>
                    <a:pt x="551" y="270"/>
                  </a:lnTo>
                  <a:lnTo>
                    <a:pt x="551" y="271"/>
                  </a:lnTo>
                  <a:lnTo>
                    <a:pt x="549" y="271"/>
                  </a:lnTo>
                  <a:lnTo>
                    <a:pt x="548" y="272"/>
                  </a:lnTo>
                  <a:close/>
                  <a:moveTo>
                    <a:pt x="905" y="256"/>
                  </a:moveTo>
                  <a:lnTo>
                    <a:pt x="906" y="256"/>
                  </a:lnTo>
                  <a:lnTo>
                    <a:pt x="906" y="257"/>
                  </a:lnTo>
                  <a:lnTo>
                    <a:pt x="906" y="258"/>
                  </a:lnTo>
                  <a:lnTo>
                    <a:pt x="905" y="261"/>
                  </a:lnTo>
                  <a:lnTo>
                    <a:pt x="905" y="262"/>
                  </a:lnTo>
                  <a:lnTo>
                    <a:pt x="905" y="263"/>
                  </a:lnTo>
                  <a:lnTo>
                    <a:pt x="907" y="264"/>
                  </a:lnTo>
                  <a:lnTo>
                    <a:pt x="908" y="264"/>
                  </a:lnTo>
                  <a:lnTo>
                    <a:pt x="908" y="265"/>
                  </a:lnTo>
                  <a:lnTo>
                    <a:pt x="907" y="265"/>
                  </a:lnTo>
                  <a:lnTo>
                    <a:pt x="907" y="264"/>
                  </a:lnTo>
                  <a:lnTo>
                    <a:pt x="906" y="265"/>
                  </a:lnTo>
                  <a:lnTo>
                    <a:pt x="905" y="265"/>
                  </a:lnTo>
                  <a:lnTo>
                    <a:pt x="904" y="266"/>
                  </a:lnTo>
                  <a:lnTo>
                    <a:pt x="905" y="266"/>
                  </a:lnTo>
                  <a:lnTo>
                    <a:pt x="905" y="269"/>
                  </a:lnTo>
                  <a:lnTo>
                    <a:pt x="904" y="269"/>
                  </a:lnTo>
                  <a:lnTo>
                    <a:pt x="904" y="268"/>
                  </a:lnTo>
                  <a:lnTo>
                    <a:pt x="902" y="268"/>
                  </a:lnTo>
                  <a:lnTo>
                    <a:pt x="902" y="266"/>
                  </a:lnTo>
                  <a:lnTo>
                    <a:pt x="901" y="266"/>
                  </a:lnTo>
                  <a:lnTo>
                    <a:pt x="900" y="266"/>
                  </a:lnTo>
                  <a:lnTo>
                    <a:pt x="901" y="265"/>
                  </a:lnTo>
                  <a:lnTo>
                    <a:pt x="901" y="264"/>
                  </a:lnTo>
                  <a:lnTo>
                    <a:pt x="901" y="263"/>
                  </a:lnTo>
                  <a:lnTo>
                    <a:pt x="901" y="262"/>
                  </a:lnTo>
                  <a:lnTo>
                    <a:pt x="901" y="261"/>
                  </a:lnTo>
                  <a:lnTo>
                    <a:pt x="902" y="261"/>
                  </a:lnTo>
                  <a:lnTo>
                    <a:pt x="902" y="260"/>
                  </a:lnTo>
                  <a:lnTo>
                    <a:pt x="902" y="258"/>
                  </a:lnTo>
                  <a:lnTo>
                    <a:pt x="904" y="257"/>
                  </a:lnTo>
                  <a:lnTo>
                    <a:pt x="904" y="256"/>
                  </a:lnTo>
                  <a:lnTo>
                    <a:pt x="905" y="256"/>
                  </a:lnTo>
                  <a:close/>
                  <a:moveTo>
                    <a:pt x="883" y="261"/>
                  </a:moveTo>
                  <a:lnTo>
                    <a:pt x="882" y="261"/>
                  </a:lnTo>
                  <a:lnTo>
                    <a:pt x="882" y="260"/>
                  </a:lnTo>
                  <a:lnTo>
                    <a:pt x="883" y="260"/>
                  </a:lnTo>
                  <a:lnTo>
                    <a:pt x="884" y="260"/>
                  </a:lnTo>
                  <a:lnTo>
                    <a:pt x="883" y="261"/>
                  </a:lnTo>
                  <a:close/>
                  <a:moveTo>
                    <a:pt x="678" y="287"/>
                  </a:moveTo>
                  <a:lnTo>
                    <a:pt x="677" y="287"/>
                  </a:lnTo>
                  <a:lnTo>
                    <a:pt x="677" y="286"/>
                  </a:lnTo>
                  <a:lnTo>
                    <a:pt x="676" y="286"/>
                  </a:lnTo>
                  <a:lnTo>
                    <a:pt x="675" y="286"/>
                  </a:lnTo>
                  <a:lnTo>
                    <a:pt x="673" y="285"/>
                  </a:lnTo>
                  <a:lnTo>
                    <a:pt x="673" y="283"/>
                  </a:lnTo>
                  <a:lnTo>
                    <a:pt x="672" y="282"/>
                  </a:lnTo>
                  <a:lnTo>
                    <a:pt x="673" y="282"/>
                  </a:lnTo>
                  <a:lnTo>
                    <a:pt x="673" y="281"/>
                  </a:lnTo>
                  <a:lnTo>
                    <a:pt x="674" y="281"/>
                  </a:lnTo>
                  <a:lnTo>
                    <a:pt x="674" y="280"/>
                  </a:lnTo>
                  <a:lnTo>
                    <a:pt x="675" y="280"/>
                  </a:lnTo>
                  <a:lnTo>
                    <a:pt x="676" y="280"/>
                  </a:lnTo>
                  <a:lnTo>
                    <a:pt x="677" y="279"/>
                  </a:lnTo>
                  <a:lnTo>
                    <a:pt x="678" y="279"/>
                  </a:lnTo>
                  <a:lnTo>
                    <a:pt x="680" y="279"/>
                  </a:lnTo>
                  <a:lnTo>
                    <a:pt x="681" y="279"/>
                  </a:lnTo>
                  <a:lnTo>
                    <a:pt x="681" y="278"/>
                  </a:lnTo>
                  <a:lnTo>
                    <a:pt x="682" y="279"/>
                  </a:lnTo>
                  <a:lnTo>
                    <a:pt x="682" y="278"/>
                  </a:lnTo>
                  <a:lnTo>
                    <a:pt x="685" y="278"/>
                  </a:lnTo>
                  <a:lnTo>
                    <a:pt x="689" y="277"/>
                  </a:lnTo>
                  <a:lnTo>
                    <a:pt x="690" y="278"/>
                  </a:lnTo>
                  <a:lnTo>
                    <a:pt x="690" y="279"/>
                  </a:lnTo>
                  <a:lnTo>
                    <a:pt x="690" y="280"/>
                  </a:lnTo>
                  <a:lnTo>
                    <a:pt x="690" y="282"/>
                  </a:lnTo>
                  <a:lnTo>
                    <a:pt x="690" y="283"/>
                  </a:lnTo>
                  <a:lnTo>
                    <a:pt x="689" y="285"/>
                  </a:lnTo>
                  <a:lnTo>
                    <a:pt x="687" y="286"/>
                  </a:lnTo>
                  <a:lnTo>
                    <a:pt x="683" y="287"/>
                  </a:lnTo>
                  <a:lnTo>
                    <a:pt x="681" y="287"/>
                  </a:lnTo>
                  <a:lnTo>
                    <a:pt x="678" y="287"/>
                  </a:lnTo>
                  <a:close/>
                  <a:moveTo>
                    <a:pt x="809" y="265"/>
                  </a:moveTo>
                  <a:lnTo>
                    <a:pt x="809" y="266"/>
                  </a:lnTo>
                  <a:lnTo>
                    <a:pt x="807" y="266"/>
                  </a:lnTo>
                  <a:lnTo>
                    <a:pt x="806" y="265"/>
                  </a:lnTo>
                  <a:lnTo>
                    <a:pt x="807" y="265"/>
                  </a:lnTo>
                  <a:lnTo>
                    <a:pt x="807" y="264"/>
                  </a:lnTo>
                  <a:lnTo>
                    <a:pt x="807" y="265"/>
                  </a:lnTo>
                  <a:lnTo>
                    <a:pt x="807" y="264"/>
                  </a:lnTo>
                  <a:lnTo>
                    <a:pt x="809" y="265"/>
                  </a:lnTo>
                  <a:close/>
                  <a:moveTo>
                    <a:pt x="857" y="257"/>
                  </a:moveTo>
                  <a:lnTo>
                    <a:pt x="856" y="257"/>
                  </a:lnTo>
                  <a:lnTo>
                    <a:pt x="855" y="256"/>
                  </a:lnTo>
                  <a:lnTo>
                    <a:pt x="855" y="255"/>
                  </a:lnTo>
                  <a:lnTo>
                    <a:pt x="855" y="254"/>
                  </a:lnTo>
                  <a:lnTo>
                    <a:pt x="855" y="255"/>
                  </a:lnTo>
                  <a:lnTo>
                    <a:pt x="856" y="255"/>
                  </a:lnTo>
                  <a:lnTo>
                    <a:pt x="857" y="255"/>
                  </a:lnTo>
                  <a:lnTo>
                    <a:pt x="857" y="256"/>
                  </a:lnTo>
                  <a:lnTo>
                    <a:pt x="857" y="257"/>
                  </a:lnTo>
                  <a:close/>
                  <a:moveTo>
                    <a:pt x="674" y="271"/>
                  </a:moveTo>
                  <a:lnTo>
                    <a:pt x="674" y="270"/>
                  </a:lnTo>
                  <a:lnTo>
                    <a:pt x="673" y="270"/>
                  </a:lnTo>
                  <a:lnTo>
                    <a:pt x="672" y="269"/>
                  </a:lnTo>
                  <a:lnTo>
                    <a:pt x="673" y="269"/>
                  </a:lnTo>
                  <a:lnTo>
                    <a:pt x="672" y="268"/>
                  </a:lnTo>
                  <a:lnTo>
                    <a:pt x="672" y="266"/>
                  </a:lnTo>
                  <a:lnTo>
                    <a:pt x="675" y="264"/>
                  </a:lnTo>
                  <a:lnTo>
                    <a:pt x="677" y="264"/>
                  </a:lnTo>
                  <a:lnTo>
                    <a:pt x="678" y="264"/>
                  </a:lnTo>
                  <a:lnTo>
                    <a:pt x="678" y="265"/>
                  </a:lnTo>
                  <a:lnTo>
                    <a:pt x="677" y="268"/>
                  </a:lnTo>
                  <a:lnTo>
                    <a:pt x="678" y="268"/>
                  </a:lnTo>
                  <a:lnTo>
                    <a:pt x="680" y="266"/>
                  </a:lnTo>
                  <a:lnTo>
                    <a:pt x="680" y="265"/>
                  </a:lnTo>
                  <a:lnTo>
                    <a:pt x="680" y="266"/>
                  </a:lnTo>
                  <a:lnTo>
                    <a:pt x="681" y="268"/>
                  </a:lnTo>
                  <a:lnTo>
                    <a:pt x="682" y="268"/>
                  </a:lnTo>
                  <a:lnTo>
                    <a:pt x="682" y="269"/>
                  </a:lnTo>
                  <a:lnTo>
                    <a:pt x="681" y="269"/>
                  </a:lnTo>
                  <a:lnTo>
                    <a:pt x="682" y="269"/>
                  </a:lnTo>
                  <a:lnTo>
                    <a:pt x="683" y="270"/>
                  </a:lnTo>
                  <a:lnTo>
                    <a:pt x="684" y="270"/>
                  </a:lnTo>
                  <a:lnTo>
                    <a:pt x="684" y="271"/>
                  </a:lnTo>
                  <a:lnTo>
                    <a:pt x="685" y="272"/>
                  </a:lnTo>
                  <a:lnTo>
                    <a:pt x="686" y="272"/>
                  </a:lnTo>
                  <a:lnTo>
                    <a:pt x="686" y="273"/>
                  </a:lnTo>
                  <a:lnTo>
                    <a:pt x="683" y="277"/>
                  </a:lnTo>
                  <a:lnTo>
                    <a:pt x="681" y="277"/>
                  </a:lnTo>
                  <a:lnTo>
                    <a:pt x="678" y="277"/>
                  </a:lnTo>
                  <a:lnTo>
                    <a:pt x="677" y="277"/>
                  </a:lnTo>
                  <a:lnTo>
                    <a:pt x="674" y="276"/>
                  </a:lnTo>
                  <a:lnTo>
                    <a:pt x="673" y="276"/>
                  </a:lnTo>
                  <a:lnTo>
                    <a:pt x="674" y="276"/>
                  </a:lnTo>
                  <a:lnTo>
                    <a:pt x="674" y="274"/>
                  </a:lnTo>
                  <a:lnTo>
                    <a:pt x="674" y="273"/>
                  </a:lnTo>
                  <a:lnTo>
                    <a:pt x="673" y="273"/>
                  </a:lnTo>
                  <a:lnTo>
                    <a:pt x="674" y="272"/>
                  </a:lnTo>
                  <a:lnTo>
                    <a:pt x="674" y="271"/>
                  </a:lnTo>
                  <a:close/>
                  <a:moveTo>
                    <a:pt x="738" y="306"/>
                  </a:moveTo>
                  <a:lnTo>
                    <a:pt x="738" y="307"/>
                  </a:lnTo>
                  <a:lnTo>
                    <a:pt x="738" y="308"/>
                  </a:lnTo>
                  <a:lnTo>
                    <a:pt x="740" y="310"/>
                  </a:lnTo>
                  <a:lnTo>
                    <a:pt x="738" y="310"/>
                  </a:lnTo>
                  <a:lnTo>
                    <a:pt x="737" y="308"/>
                  </a:lnTo>
                  <a:lnTo>
                    <a:pt x="737" y="307"/>
                  </a:lnTo>
                  <a:lnTo>
                    <a:pt x="737" y="306"/>
                  </a:lnTo>
                  <a:lnTo>
                    <a:pt x="735" y="304"/>
                  </a:lnTo>
                  <a:lnTo>
                    <a:pt x="735" y="305"/>
                  </a:lnTo>
                  <a:lnTo>
                    <a:pt x="734" y="305"/>
                  </a:lnTo>
                  <a:lnTo>
                    <a:pt x="735" y="306"/>
                  </a:lnTo>
                  <a:lnTo>
                    <a:pt x="735" y="307"/>
                  </a:lnTo>
                  <a:lnTo>
                    <a:pt x="735" y="308"/>
                  </a:lnTo>
                  <a:lnTo>
                    <a:pt x="735" y="307"/>
                  </a:lnTo>
                  <a:lnTo>
                    <a:pt x="734" y="307"/>
                  </a:lnTo>
                  <a:lnTo>
                    <a:pt x="734" y="306"/>
                  </a:lnTo>
                  <a:lnTo>
                    <a:pt x="733" y="306"/>
                  </a:lnTo>
                  <a:lnTo>
                    <a:pt x="733" y="307"/>
                  </a:lnTo>
                  <a:lnTo>
                    <a:pt x="733" y="308"/>
                  </a:lnTo>
                  <a:lnTo>
                    <a:pt x="734" y="308"/>
                  </a:lnTo>
                  <a:lnTo>
                    <a:pt x="735" y="308"/>
                  </a:lnTo>
                  <a:lnTo>
                    <a:pt x="735" y="310"/>
                  </a:lnTo>
                  <a:lnTo>
                    <a:pt x="733" y="310"/>
                  </a:lnTo>
                  <a:lnTo>
                    <a:pt x="733" y="311"/>
                  </a:lnTo>
                  <a:lnTo>
                    <a:pt x="734" y="311"/>
                  </a:lnTo>
                  <a:lnTo>
                    <a:pt x="734" y="312"/>
                  </a:lnTo>
                  <a:lnTo>
                    <a:pt x="733" y="312"/>
                  </a:lnTo>
                  <a:lnTo>
                    <a:pt x="732" y="312"/>
                  </a:lnTo>
                  <a:lnTo>
                    <a:pt x="733" y="311"/>
                  </a:lnTo>
                  <a:lnTo>
                    <a:pt x="732" y="311"/>
                  </a:lnTo>
                  <a:lnTo>
                    <a:pt x="732" y="312"/>
                  </a:lnTo>
                  <a:lnTo>
                    <a:pt x="732" y="313"/>
                  </a:lnTo>
                  <a:lnTo>
                    <a:pt x="732" y="312"/>
                  </a:lnTo>
                  <a:lnTo>
                    <a:pt x="732" y="313"/>
                  </a:lnTo>
                  <a:lnTo>
                    <a:pt x="733" y="313"/>
                  </a:lnTo>
                  <a:lnTo>
                    <a:pt x="732" y="313"/>
                  </a:lnTo>
                  <a:lnTo>
                    <a:pt x="732" y="314"/>
                  </a:lnTo>
                  <a:lnTo>
                    <a:pt x="733" y="314"/>
                  </a:lnTo>
                  <a:lnTo>
                    <a:pt x="733" y="313"/>
                  </a:lnTo>
                  <a:lnTo>
                    <a:pt x="734" y="312"/>
                  </a:lnTo>
                  <a:lnTo>
                    <a:pt x="734" y="313"/>
                  </a:lnTo>
                  <a:lnTo>
                    <a:pt x="734" y="314"/>
                  </a:lnTo>
                  <a:lnTo>
                    <a:pt x="733" y="314"/>
                  </a:lnTo>
                  <a:lnTo>
                    <a:pt x="734" y="315"/>
                  </a:lnTo>
                  <a:lnTo>
                    <a:pt x="734" y="314"/>
                  </a:lnTo>
                  <a:lnTo>
                    <a:pt x="735" y="315"/>
                  </a:lnTo>
                  <a:lnTo>
                    <a:pt x="735" y="316"/>
                  </a:lnTo>
                  <a:lnTo>
                    <a:pt x="736" y="316"/>
                  </a:lnTo>
                  <a:lnTo>
                    <a:pt x="735" y="316"/>
                  </a:lnTo>
                  <a:lnTo>
                    <a:pt x="735" y="318"/>
                  </a:lnTo>
                  <a:lnTo>
                    <a:pt x="736" y="318"/>
                  </a:lnTo>
                  <a:lnTo>
                    <a:pt x="736" y="319"/>
                  </a:lnTo>
                  <a:lnTo>
                    <a:pt x="737" y="319"/>
                  </a:lnTo>
                  <a:lnTo>
                    <a:pt x="737" y="320"/>
                  </a:lnTo>
                  <a:lnTo>
                    <a:pt x="736" y="321"/>
                  </a:lnTo>
                  <a:lnTo>
                    <a:pt x="735" y="321"/>
                  </a:lnTo>
                  <a:lnTo>
                    <a:pt x="733" y="319"/>
                  </a:lnTo>
                  <a:lnTo>
                    <a:pt x="733" y="318"/>
                  </a:lnTo>
                  <a:lnTo>
                    <a:pt x="733" y="316"/>
                  </a:lnTo>
                  <a:lnTo>
                    <a:pt x="732" y="316"/>
                  </a:lnTo>
                  <a:lnTo>
                    <a:pt x="733" y="318"/>
                  </a:lnTo>
                  <a:lnTo>
                    <a:pt x="732" y="318"/>
                  </a:lnTo>
                  <a:lnTo>
                    <a:pt x="732" y="319"/>
                  </a:lnTo>
                  <a:lnTo>
                    <a:pt x="732" y="320"/>
                  </a:lnTo>
                  <a:lnTo>
                    <a:pt x="733" y="320"/>
                  </a:lnTo>
                  <a:lnTo>
                    <a:pt x="734" y="321"/>
                  </a:lnTo>
                  <a:lnTo>
                    <a:pt x="734" y="322"/>
                  </a:lnTo>
                  <a:lnTo>
                    <a:pt x="734" y="323"/>
                  </a:lnTo>
                  <a:lnTo>
                    <a:pt x="734" y="324"/>
                  </a:lnTo>
                  <a:lnTo>
                    <a:pt x="733" y="323"/>
                  </a:lnTo>
                  <a:lnTo>
                    <a:pt x="729" y="324"/>
                  </a:lnTo>
                  <a:lnTo>
                    <a:pt x="726" y="325"/>
                  </a:lnTo>
                  <a:lnTo>
                    <a:pt x="726" y="324"/>
                  </a:lnTo>
                  <a:lnTo>
                    <a:pt x="725" y="324"/>
                  </a:lnTo>
                  <a:lnTo>
                    <a:pt x="725" y="323"/>
                  </a:lnTo>
                  <a:lnTo>
                    <a:pt x="725" y="322"/>
                  </a:lnTo>
                  <a:lnTo>
                    <a:pt x="724" y="322"/>
                  </a:lnTo>
                  <a:lnTo>
                    <a:pt x="724" y="323"/>
                  </a:lnTo>
                  <a:lnTo>
                    <a:pt x="724" y="324"/>
                  </a:lnTo>
                  <a:lnTo>
                    <a:pt x="719" y="325"/>
                  </a:lnTo>
                  <a:lnTo>
                    <a:pt x="719" y="324"/>
                  </a:lnTo>
                  <a:lnTo>
                    <a:pt x="719" y="323"/>
                  </a:lnTo>
                  <a:lnTo>
                    <a:pt x="720" y="321"/>
                  </a:lnTo>
                  <a:lnTo>
                    <a:pt x="720" y="320"/>
                  </a:lnTo>
                  <a:lnTo>
                    <a:pt x="720" y="321"/>
                  </a:lnTo>
                  <a:lnTo>
                    <a:pt x="719" y="322"/>
                  </a:lnTo>
                  <a:lnTo>
                    <a:pt x="719" y="323"/>
                  </a:lnTo>
                  <a:lnTo>
                    <a:pt x="718" y="323"/>
                  </a:lnTo>
                  <a:lnTo>
                    <a:pt x="718" y="324"/>
                  </a:lnTo>
                  <a:lnTo>
                    <a:pt x="719" y="324"/>
                  </a:lnTo>
                  <a:lnTo>
                    <a:pt x="719" y="325"/>
                  </a:lnTo>
                  <a:lnTo>
                    <a:pt x="718" y="325"/>
                  </a:lnTo>
                  <a:lnTo>
                    <a:pt x="717" y="325"/>
                  </a:lnTo>
                  <a:lnTo>
                    <a:pt x="714" y="325"/>
                  </a:lnTo>
                  <a:lnTo>
                    <a:pt x="710" y="324"/>
                  </a:lnTo>
                  <a:lnTo>
                    <a:pt x="710" y="323"/>
                  </a:lnTo>
                  <a:lnTo>
                    <a:pt x="709" y="323"/>
                  </a:lnTo>
                  <a:lnTo>
                    <a:pt x="709" y="322"/>
                  </a:lnTo>
                  <a:lnTo>
                    <a:pt x="710" y="322"/>
                  </a:lnTo>
                  <a:lnTo>
                    <a:pt x="710" y="321"/>
                  </a:lnTo>
                  <a:lnTo>
                    <a:pt x="709" y="320"/>
                  </a:lnTo>
                  <a:lnTo>
                    <a:pt x="709" y="319"/>
                  </a:lnTo>
                  <a:lnTo>
                    <a:pt x="708" y="319"/>
                  </a:lnTo>
                  <a:lnTo>
                    <a:pt x="708" y="318"/>
                  </a:lnTo>
                  <a:lnTo>
                    <a:pt x="709" y="316"/>
                  </a:lnTo>
                  <a:lnTo>
                    <a:pt x="714" y="316"/>
                  </a:lnTo>
                  <a:lnTo>
                    <a:pt x="712" y="316"/>
                  </a:lnTo>
                  <a:lnTo>
                    <a:pt x="712" y="315"/>
                  </a:lnTo>
                  <a:lnTo>
                    <a:pt x="711" y="315"/>
                  </a:lnTo>
                  <a:lnTo>
                    <a:pt x="710" y="315"/>
                  </a:lnTo>
                  <a:lnTo>
                    <a:pt x="709" y="315"/>
                  </a:lnTo>
                  <a:lnTo>
                    <a:pt x="710" y="315"/>
                  </a:lnTo>
                  <a:lnTo>
                    <a:pt x="711" y="314"/>
                  </a:lnTo>
                  <a:lnTo>
                    <a:pt x="711" y="313"/>
                  </a:lnTo>
                  <a:lnTo>
                    <a:pt x="709" y="314"/>
                  </a:lnTo>
                  <a:lnTo>
                    <a:pt x="708" y="314"/>
                  </a:lnTo>
                  <a:lnTo>
                    <a:pt x="707" y="313"/>
                  </a:lnTo>
                  <a:lnTo>
                    <a:pt x="706" y="312"/>
                  </a:lnTo>
                  <a:lnTo>
                    <a:pt x="707" y="311"/>
                  </a:lnTo>
                  <a:lnTo>
                    <a:pt x="708" y="311"/>
                  </a:lnTo>
                  <a:lnTo>
                    <a:pt x="708" y="312"/>
                  </a:lnTo>
                  <a:lnTo>
                    <a:pt x="707" y="312"/>
                  </a:lnTo>
                  <a:lnTo>
                    <a:pt x="708" y="312"/>
                  </a:lnTo>
                  <a:lnTo>
                    <a:pt x="709" y="312"/>
                  </a:lnTo>
                  <a:lnTo>
                    <a:pt x="709" y="311"/>
                  </a:lnTo>
                  <a:lnTo>
                    <a:pt x="708" y="310"/>
                  </a:lnTo>
                  <a:lnTo>
                    <a:pt x="707" y="310"/>
                  </a:lnTo>
                  <a:lnTo>
                    <a:pt x="710" y="308"/>
                  </a:lnTo>
                  <a:lnTo>
                    <a:pt x="714" y="308"/>
                  </a:lnTo>
                  <a:lnTo>
                    <a:pt x="710" y="307"/>
                  </a:lnTo>
                  <a:lnTo>
                    <a:pt x="711" y="307"/>
                  </a:lnTo>
                  <a:lnTo>
                    <a:pt x="714" y="307"/>
                  </a:lnTo>
                  <a:lnTo>
                    <a:pt x="711" y="306"/>
                  </a:lnTo>
                  <a:lnTo>
                    <a:pt x="715" y="305"/>
                  </a:lnTo>
                  <a:lnTo>
                    <a:pt x="714" y="305"/>
                  </a:lnTo>
                  <a:lnTo>
                    <a:pt x="716" y="304"/>
                  </a:lnTo>
                  <a:lnTo>
                    <a:pt x="717" y="303"/>
                  </a:lnTo>
                  <a:lnTo>
                    <a:pt x="715" y="303"/>
                  </a:lnTo>
                  <a:lnTo>
                    <a:pt x="716" y="302"/>
                  </a:lnTo>
                  <a:lnTo>
                    <a:pt x="715" y="302"/>
                  </a:lnTo>
                  <a:lnTo>
                    <a:pt x="719" y="301"/>
                  </a:lnTo>
                  <a:lnTo>
                    <a:pt x="724" y="301"/>
                  </a:lnTo>
                  <a:lnTo>
                    <a:pt x="724" y="299"/>
                  </a:lnTo>
                  <a:lnTo>
                    <a:pt x="720" y="299"/>
                  </a:lnTo>
                  <a:lnTo>
                    <a:pt x="717" y="301"/>
                  </a:lnTo>
                  <a:lnTo>
                    <a:pt x="718" y="299"/>
                  </a:lnTo>
                  <a:lnTo>
                    <a:pt x="715" y="301"/>
                  </a:lnTo>
                  <a:lnTo>
                    <a:pt x="711" y="301"/>
                  </a:lnTo>
                  <a:lnTo>
                    <a:pt x="711" y="302"/>
                  </a:lnTo>
                  <a:lnTo>
                    <a:pt x="710" y="302"/>
                  </a:lnTo>
                  <a:lnTo>
                    <a:pt x="709" y="302"/>
                  </a:lnTo>
                  <a:lnTo>
                    <a:pt x="708" y="302"/>
                  </a:lnTo>
                  <a:lnTo>
                    <a:pt x="706" y="302"/>
                  </a:lnTo>
                  <a:lnTo>
                    <a:pt x="703" y="303"/>
                  </a:lnTo>
                  <a:lnTo>
                    <a:pt x="702" y="303"/>
                  </a:lnTo>
                  <a:lnTo>
                    <a:pt x="702" y="304"/>
                  </a:lnTo>
                  <a:lnTo>
                    <a:pt x="701" y="304"/>
                  </a:lnTo>
                  <a:lnTo>
                    <a:pt x="700" y="304"/>
                  </a:lnTo>
                  <a:lnTo>
                    <a:pt x="700" y="303"/>
                  </a:lnTo>
                  <a:lnTo>
                    <a:pt x="697" y="304"/>
                  </a:lnTo>
                  <a:lnTo>
                    <a:pt x="693" y="305"/>
                  </a:lnTo>
                  <a:lnTo>
                    <a:pt x="692" y="305"/>
                  </a:lnTo>
                  <a:lnTo>
                    <a:pt x="691" y="305"/>
                  </a:lnTo>
                  <a:lnTo>
                    <a:pt x="689" y="306"/>
                  </a:lnTo>
                  <a:lnTo>
                    <a:pt x="687" y="306"/>
                  </a:lnTo>
                  <a:lnTo>
                    <a:pt x="687" y="305"/>
                  </a:lnTo>
                  <a:lnTo>
                    <a:pt x="686" y="305"/>
                  </a:lnTo>
                  <a:lnTo>
                    <a:pt x="686" y="304"/>
                  </a:lnTo>
                  <a:lnTo>
                    <a:pt x="687" y="304"/>
                  </a:lnTo>
                  <a:lnTo>
                    <a:pt x="687" y="303"/>
                  </a:lnTo>
                  <a:lnTo>
                    <a:pt x="686" y="303"/>
                  </a:lnTo>
                  <a:lnTo>
                    <a:pt x="686" y="302"/>
                  </a:lnTo>
                  <a:lnTo>
                    <a:pt x="687" y="302"/>
                  </a:lnTo>
                  <a:lnTo>
                    <a:pt x="689" y="303"/>
                  </a:lnTo>
                  <a:lnTo>
                    <a:pt x="689" y="302"/>
                  </a:lnTo>
                  <a:lnTo>
                    <a:pt x="687" y="302"/>
                  </a:lnTo>
                  <a:lnTo>
                    <a:pt x="687" y="301"/>
                  </a:lnTo>
                  <a:lnTo>
                    <a:pt x="689" y="299"/>
                  </a:lnTo>
                  <a:lnTo>
                    <a:pt x="690" y="299"/>
                  </a:lnTo>
                  <a:lnTo>
                    <a:pt x="689" y="299"/>
                  </a:lnTo>
                  <a:lnTo>
                    <a:pt x="689" y="298"/>
                  </a:lnTo>
                  <a:lnTo>
                    <a:pt x="690" y="298"/>
                  </a:lnTo>
                  <a:lnTo>
                    <a:pt x="692" y="298"/>
                  </a:lnTo>
                  <a:lnTo>
                    <a:pt x="693" y="299"/>
                  </a:lnTo>
                  <a:lnTo>
                    <a:pt x="694" y="299"/>
                  </a:lnTo>
                  <a:lnTo>
                    <a:pt x="693" y="299"/>
                  </a:lnTo>
                  <a:lnTo>
                    <a:pt x="693" y="298"/>
                  </a:lnTo>
                  <a:lnTo>
                    <a:pt x="692" y="298"/>
                  </a:lnTo>
                  <a:lnTo>
                    <a:pt x="692" y="297"/>
                  </a:lnTo>
                  <a:lnTo>
                    <a:pt x="693" y="296"/>
                  </a:lnTo>
                  <a:lnTo>
                    <a:pt x="692" y="296"/>
                  </a:lnTo>
                  <a:lnTo>
                    <a:pt x="691" y="296"/>
                  </a:lnTo>
                  <a:lnTo>
                    <a:pt x="691" y="295"/>
                  </a:lnTo>
                  <a:lnTo>
                    <a:pt x="692" y="294"/>
                  </a:lnTo>
                  <a:lnTo>
                    <a:pt x="697" y="293"/>
                  </a:lnTo>
                  <a:lnTo>
                    <a:pt x="697" y="294"/>
                  </a:lnTo>
                  <a:lnTo>
                    <a:pt x="698" y="294"/>
                  </a:lnTo>
                  <a:lnTo>
                    <a:pt x="698" y="295"/>
                  </a:lnTo>
                  <a:lnTo>
                    <a:pt x="699" y="295"/>
                  </a:lnTo>
                  <a:lnTo>
                    <a:pt x="699" y="296"/>
                  </a:lnTo>
                  <a:lnTo>
                    <a:pt x="700" y="296"/>
                  </a:lnTo>
                  <a:lnTo>
                    <a:pt x="700" y="297"/>
                  </a:lnTo>
                  <a:lnTo>
                    <a:pt x="701" y="298"/>
                  </a:lnTo>
                  <a:lnTo>
                    <a:pt x="702" y="297"/>
                  </a:lnTo>
                  <a:lnTo>
                    <a:pt x="704" y="296"/>
                  </a:lnTo>
                  <a:lnTo>
                    <a:pt x="703" y="296"/>
                  </a:lnTo>
                  <a:lnTo>
                    <a:pt x="702" y="296"/>
                  </a:lnTo>
                  <a:lnTo>
                    <a:pt x="702" y="297"/>
                  </a:lnTo>
                  <a:lnTo>
                    <a:pt x="701" y="297"/>
                  </a:lnTo>
                  <a:lnTo>
                    <a:pt x="701" y="296"/>
                  </a:lnTo>
                  <a:lnTo>
                    <a:pt x="701" y="295"/>
                  </a:lnTo>
                  <a:lnTo>
                    <a:pt x="701" y="294"/>
                  </a:lnTo>
                  <a:lnTo>
                    <a:pt x="700" y="294"/>
                  </a:lnTo>
                  <a:lnTo>
                    <a:pt x="699" y="294"/>
                  </a:lnTo>
                  <a:lnTo>
                    <a:pt x="699" y="293"/>
                  </a:lnTo>
                  <a:lnTo>
                    <a:pt x="699" y="291"/>
                  </a:lnTo>
                  <a:lnTo>
                    <a:pt x="700" y="290"/>
                  </a:lnTo>
                  <a:lnTo>
                    <a:pt x="700" y="289"/>
                  </a:lnTo>
                  <a:lnTo>
                    <a:pt x="701" y="289"/>
                  </a:lnTo>
                  <a:lnTo>
                    <a:pt x="701" y="288"/>
                  </a:lnTo>
                  <a:lnTo>
                    <a:pt x="700" y="289"/>
                  </a:lnTo>
                  <a:lnTo>
                    <a:pt x="698" y="289"/>
                  </a:lnTo>
                  <a:lnTo>
                    <a:pt x="697" y="289"/>
                  </a:lnTo>
                  <a:lnTo>
                    <a:pt x="697" y="288"/>
                  </a:lnTo>
                  <a:lnTo>
                    <a:pt x="695" y="287"/>
                  </a:lnTo>
                  <a:lnTo>
                    <a:pt x="695" y="286"/>
                  </a:lnTo>
                  <a:lnTo>
                    <a:pt x="695" y="285"/>
                  </a:lnTo>
                  <a:lnTo>
                    <a:pt x="697" y="285"/>
                  </a:lnTo>
                  <a:lnTo>
                    <a:pt x="697" y="283"/>
                  </a:lnTo>
                  <a:lnTo>
                    <a:pt x="698" y="282"/>
                  </a:lnTo>
                  <a:lnTo>
                    <a:pt x="699" y="281"/>
                  </a:lnTo>
                  <a:lnTo>
                    <a:pt x="701" y="280"/>
                  </a:lnTo>
                  <a:lnTo>
                    <a:pt x="697" y="281"/>
                  </a:lnTo>
                  <a:lnTo>
                    <a:pt x="697" y="280"/>
                  </a:lnTo>
                  <a:lnTo>
                    <a:pt x="694" y="281"/>
                  </a:lnTo>
                  <a:lnTo>
                    <a:pt x="693" y="280"/>
                  </a:lnTo>
                  <a:lnTo>
                    <a:pt x="694" y="280"/>
                  </a:lnTo>
                  <a:lnTo>
                    <a:pt x="694" y="279"/>
                  </a:lnTo>
                  <a:lnTo>
                    <a:pt x="694" y="278"/>
                  </a:lnTo>
                  <a:lnTo>
                    <a:pt x="693" y="278"/>
                  </a:lnTo>
                  <a:lnTo>
                    <a:pt x="694" y="278"/>
                  </a:lnTo>
                  <a:lnTo>
                    <a:pt x="694" y="277"/>
                  </a:lnTo>
                  <a:lnTo>
                    <a:pt x="694" y="276"/>
                  </a:lnTo>
                  <a:lnTo>
                    <a:pt x="695" y="276"/>
                  </a:lnTo>
                  <a:lnTo>
                    <a:pt x="695" y="274"/>
                  </a:lnTo>
                  <a:lnTo>
                    <a:pt x="694" y="274"/>
                  </a:lnTo>
                  <a:lnTo>
                    <a:pt x="695" y="273"/>
                  </a:lnTo>
                  <a:lnTo>
                    <a:pt x="697" y="272"/>
                  </a:lnTo>
                  <a:lnTo>
                    <a:pt x="701" y="273"/>
                  </a:lnTo>
                  <a:lnTo>
                    <a:pt x="701" y="274"/>
                  </a:lnTo>
                  <a:lnTo>
                    <a:pt x="702" y="276"/>
                  </a:lnTo>
                  <a:lnTo>
                    <a:pt x="703" y="277"/>
                  </a:lnTo>
                  <a:lnTo>
                    <a:pt x="703" y="278"/>
                  </a:lnTo>
                  <a:lnTo>
                    <a:pt x="703" y="279"/>
                  </a:lnTo>
                  <a:lnTo>
                    <a:pt x="703" y="280"/>
                  </a:lnTo>
                  <a:lnTo>
                    <a:pt x="704" y="280"/>
                  </a:lnTo>
                  <a:lnTo>
                    <a:pt x="706" y="281"/>
                  </a:lnTo>
                  <a:lnTo>
                    <a:pt x="707" y="282"/>
                  </a:lnTo>
                  <a:lnTo>
                    <a:pt x="707" y="283"/>
                  </a:lnTo>
                  <a:lnTo>
                    <a:pt x="708" y="283"/>
                  </a:lnTo>
                  <a:lnTo>
                    <a:pt x="708" y="285"/>
                  </a:lnTo>
                  <a:lnTo>
                    <a:pt x="707" y="285"/>
                  </a:lnTo>
                  <a:lnTo>
                    <a:pt x="707" y="286"/>
                  </a:lnTo>
                  <a:lnTo>
                    <a:pt x="710" y="285"/>
                  </a:lnTo>
                  <a:lnTo>
                    <a:pt x="709" y="286"/>
                  </a:lnTo>
                  <a:lnTo>
                    <a:pt x="708" y="286"/>
                  </a:lnTo>
                  <a:lnTo>
                    <a:pt x="710" y="287"/>
                  </a:lnTo>
                  <a:lnTo>
                    <a:pt x="711" y="288"/>
                  </a:lnTo>
                  <a:lnTo>
                    <a:pt x="711" y="289"/>
                  </a:lnTo>
                  <a:lnTo>
                    <a:pt x="711" y="290"/>
                  </a:lnTo>
                  <a:lnTo>
                    <a:pt x="712" y="290"/>
                  </a:lnTo>
                  <a:lnTo>
                    <a:pt x="712" y="291"/>
                  </a:lnTo>
                  <a:lnTo>
                    <a:pt x="712" y="293"/>
                  </a:lnTo>
                  <a:lnTo>
                    <a:pt x="714" y="291"/>
                  </a:lnTo>
                  <a:lnTo>
                    <a:pt x="714" y="293"/>
                  </a:lnTo>
                  <a:lnTo>
                    <a:pt x="714" y="294"/>
                  </a:lnTo>
                  <a:lnTo>
                    <a:pt x="715" y="293"/>
                  </a:lnTo>
                  <a:lnTo>
                    <a:pt x="716" y="291"/>
                  </a:lnTo>
                  <a:lnTo>
                    <a:pt x="717" y="291"/>
                  </a:lnTo>
                  <a:lnTo>
                    <a:pt x="717" y="290"/>
                  </a:lnTo>
                  <a:lnTo>
                    <a:pt x="718" y="290"/>
                  </a:lnTo>
                  <a:lnTo>
                    <a:pt x="719" y="290"/>
                  </a:lnTo>
                  <a:lnTo>
                    <a:pt x="718" y="289"/>
                  </a:lnTo>
                  <a:lnTo>
                    <a:pt x="715" y="290"/>
                  </a:lnTo>
                  <a:lnTo>
                    <a:pt x="715" y="291"/>
                  </a:lnTo>
                  <a:lnTo>
                    <a:pt x="715" y="290"/>
                  </a:lnTo>
                  <a:lnTo>
                    <a:pt x="715" y="289"/>
                  </a:lnTo>
                  <a:lnTo>
                    <a:pt x="714" y="289"/>
                  </a:lnTo>
                  <a:lnTo>
                    <a:pt x="714" y="288"/>
                  </a:lnTo>
                  <a:lnTo>
                    <a:pt x="712" y="287"/>
                  </a:lnTo>
                  <a:lnTo>
                    <a:pt x="712" y="286"/>
                  </a:lnTo>
                  <a:lnTo>
                    <a:pt x="712" y="285"/>
                  </a:lnTo>
                  <a:lnTo>
                    <a:pt x="711" y="285"/>
                  </a:lnTo>
                  <a:lnTo>
                    <a:pt x="711" y="283"/>
                  </a:lnTo>
                  <a:lnTo>
                    <a:pt x="712" y="283"/>
                  </a:lnTo>
                  <a:lnTo>
                    <a:pt x="714" y="283"/>
                  </a:lnTo>
                  <a:lnTo>
                    <a:pt x="716" y="283"/>
                  </a:lnTo>
                  <a:lnTo>
                    <a:pt x="716" y="285"/>
                  </a:lnTo>
                  <a:lnTo>
                    <a:pt x="717" y="285"/>
                  </a:lnTo>
                  <a:lnTo>
                    <a:pt x="718" y="283"/>
                  </a:lnTo>
                  <a:lnTo>
                    <a:pt x="719" y="283"/>
                  </a:lnTo>
                  <a:lnTo>
                    <a:pt x="716" y="283"/>
                  </a:lnTo>
                  <a:lnTo>
                    <a:pt x="715" y="282"/>
                  </a:lnTo>
                  <a:lnTo>
                    <a:pt x="714" y="281"/>
                  </a:lnTo>
                  <a:lnTo>
                    <a:pt x="712" y="282"/>
                  </a:lnTo>
                  <a:lnTo>
                    <a:pt x="709" y="280"/>
                  </a:lnTo>
                  <a:lnTo>
                    <a:pt x="709" y="279"/>
                  </a:lnTo>
                  <a:lnTo>
                    <a:pt x="712" y="279"/>
                  </a:lnTo>
                  <a:lnTo>
                    <a:pt x="712" y="278"/>
                  </a:lnTo>
                  <a:lnTo>
                    <a:pt x="711" y="278"/>
                  </a:lnTo>
                  <a:lnTo>
                    <a:pt x="712" y="278"/>
                  </a:lnTo>
                  <a:lnTo>
                    <a:pt x="712" y="279"/>
                  </a:lnTo>
                  <a:lnTo>
                    <a:pt x="715" y="279"/>
                  </a:lnTo>
                  <a:lnTo>
                    <a:pt x="714" y="278"/>
                  </a:lnTo>
                  <a:lnTo>
                    <a:pt x="715" y="278"/>
                  </a:lnTo>
                  <a:lnTo>
                    <a:pt x="714" y="277"/>
                  </a:lnTo>
                  <a:lnTo>
                    <a:pt x="712" y="277"/>
                  </a:lnTo>
                  <a:lnTo>
                    <a:pt x="712" y="276"/>
                  </a:lnTo>
                  <a:lnTo>
                    <a:pt x="711" y="276"/>
                  </a:lnTo>
                  <a:lnTo>
                    <a:pt x="710" y="274"/>
                  </a:lnTo>
                  <a:lnTo>
                    <a:pt x="708" y="276"/>
                  </a:lnTo>
                  <a:lnTo>
                    <a:pt x="704" y="272"/>
                  </a:lnTo>
                  <a:lnTo>
                    <a:pt x="704" y="271"/>
                  </a:lnTo>
                  <a:lnTo>
                    <a:pt x="707" y="270"/>
                  </a:lnTo>
                  <a:lnTo>
                    <a:pt x="707" y="269"/>
                  </a:lnTo>
                  <a:lnTo>
                    <a:pt x="708" y="268"/>
                  </a:lnTo>
                  <a:lnTo>
                    <a:pt x="710" y="266"/>
                  </a:lnTo>
                  <a:lnTo>
                    <a:pt x="710" y="265"/>
                  </a:lnTo>
                  <a:lnTo>
                    <a:pt x="711" y="265"/>
                  </a:lnTo>
                  <a:lnTo>
                    <a:pt x="715" y="268"/>
                  </a:lnTo>
                  <a:lnTo>
                    <a:pt x="715" y="266"/>
                  </a:lnTo>
                  <a:lnTo>
                    <a:pt x="716" y="266"/>
                  </a:lnTo>
                  <a:lnTo>
                    <a:pt x="717" y="266"/>
                  </a:lnTo>
                  <a:lnTo>
                    <a:pt x="718" y="268"/>
                  </a:lnTo>
                  <a:lnTo>
                    <a:pt x="717" y="268"/>
                  </a:lnTo>
                  <a:lnTo>
                    <a:pt x="716" y="268"/>
                  </a:lnTo>
                  <a:lnTo>
                    <a:pt x="718" y="268"/>
                  </a:lnTo>
                  <a:lnTo>
                    <a:pt x="720" y="271"/>
                  </a:lnTo>
                  <a:lnTo>
                    <a:pt x="720" y="270"/>
                  </a:lnTo>
                  <a:lnTo>
                    <a:pt x="721" y="271"/>
                  </a:lnTo>
                  <a:lnTo>
                    <a:pt x="720" y="271"/>
                  </a:lnTo>
                  <a:lnTo>
                    <a:pt x="720" y="272"/>
                  </a:lnTo>
                  <a:lnTo>
                    <a:pt x="720" y="273"/>
                  </a:lnTo>
                  <a:lnTo>
                    <a:pt x="721" y="274"/>
                  </a:lnTo>
                  <a:lnTo>
                    <a:pt x="721" y="273"/>
                  </a:lnTo>
                  <a:lnTo>
                    <a:pt x="721" y="272"/>
                  </a:lnTo>
                  <a:lnTo>
                    <a:pt x="723" y="272"/>
                  </a:lnTo>
                  <a:lnTo>
                    <a:pt x="724" y="273"/>
                  </a:lnTo>
                  <a:lnTo>
                    <a:pt x="724" y="272"/>
                  </a:lnTo>
                  <a:lnTo>
                    <a:pt x="724" y="271"/>
                  </a:lnTo>
                  <a:lnTo>
                    <a:pt x="723" y="271"/>
                  </a:lnTo>
                  <a:lnTo>
                    <a:pt x="723" y="270"/>
                  </a:lnTo>
                  <a:lnTo>
                    <a:pt x="721" y="270"/>
                  </a:lnTo>
                  <a:lnTo>
                    <a:pt x="723" y="269"/>
                  </a:lnTo>
                  <a:lnTo>
                    <a:pt x="721" y="268"/>
                  </a:lnTo>
                  <a:lnTo>
                    <a:pt x="723" y="268"/>
                  </a:lnTo>
                  <a:lnTo>
                    <a:pt x="723" y="266"/>
                  </a:lnTo>
                  <a:lnTo>
                    <a:pt x="724" y="266"/>
                  </a:lnTo>
                  <a:lnTo>
                    <a:pt x="725" y="266"/>
                  </a:lnTo>
                  <a:lnTo>
                    <a:pt x="725" y="268"/>
                  </a:lnTo>
                  <a:lnTo>
                    <a:pt x="725" y="266"/>
                  </a:lnTo>
                  <a:lnTo>
                    <a:pt x="726" y="266"/>
                  </a:lnTo>
                  <a:lnTo>
                    <a:pt x="727" y="266"/>
                  </a:lnTo>
                  <a:lnTo>
                    <a:pt x="727" y="265"/>
                  </a:lnTo>
                  <a:lnTo>
                    <a:pt x="726" y="265"/>
                  </a:lnTo>
                  <a:lnTo>
                    <a:pt x="727" y="265"/>
                  </a:lnTo>
                  <a:lnTo>
                    <a:pt x="726" y="265"/>
                  </a:lnTo>
                  <a:lnTo>
                    <a:pt x="725" y="265"/>
                  </a:lnTo>
                  <a:lnTo>
                    <a:pt x="724" y="265"/>
                  </a:lnTo>
                  <a:lnTo>
                    <a:pt x="724" y="264"/>
                  </a:lnTo>
                  <a:lnTo>
                    <a:pt x="727" y="264"/>
                  </a:lnTo>
                  <a:lnTo>
                    <a:pt x="727" y="265"/>
                  </a:lnTo>
                  <a:lnTo>
                    <a:pt x="727" y="266"/>
                  </a:lnTo>
                  <a:lnTo>
                    <a:pt x="728" y="266"/>
                  </a:lnTo>
                  <a:lnTo>
                    <a:pt x="729" y="268"/>
                  </a:lnTo>
                  <a:lnTo>
                    <a:pt x="730" y="268"/>
                  </a:lnTo>
                  <a:lnTo>
                    <a:pt x="729" y="268"/>
                  </a:lnTo>
                  <a:lnTo>
                    <a:pt x="728" y="268"/>
                  </a:lnTo>
                  <a:lnTo>
                    <a:pt x="728" y="269"/>
                  </a:lnTo>
                  <a:lnTo>
                    <a:pt x="729" y="269"/>
                  </a:lnTo>
                  <a:lnTo>
                    <a:pt x="730" y="269"/>
                  </a:lnTo>
                  <a:lnTo>
                    <a:pt x="730" y="270"/>
                  </a:lnTo>
                  <a:lnTo>
                    <a:pt x="733" y="270"/>
                  </a:lnTo>
                  <a:lnTo>
                    <a:pt x="735" y="271"/>
                  </a:lnTo>
                  <a:lnTo>
                    <a:pt x="734" y="271"/>
                  </a:lnTo>
                  <a:lnTo>
                    <a:pt x="734" y="272"/>
                  </a:lnTo>
                  <a:lnTo>
                    <a:pt x="735" y="272"/>
                  </a:lnTo>
                  <a:lnTo>
                    <a:pt x="735" y="273"/>
                  </a:lnTo>
                  <a:lnTo>
                    <a:pt x="734" y="273"/>
                  </a:lnTo>
                  <a:lnTo>
                    <a:pt x="734" y="274"/>
                  </a:lnTo>
                  <a:lnTo>
                    <a:pt x="734" y="276"/>
                  </a:lnTo>
                  <a:lnTo>
                    <a:pt x="734" y="277"/>
                  </a:lnTo>
                  <a:lnTo>
                    <a:pt x="734" y="278"/>
                  </a:lnTo>
                  <a:lnTo>
                    <a:pt x="734" y="279"/>
                  </a:lnTo>
                  <a:lnTo>
                    <a:pt x="736" y="280"/>
                  </a:lnTo>
                  <a:lnTo>
                    <a:pt x="736" y="281"/>
                  </a:lnTo>
                  <a:lnTo>
                    <a:pt x="736" y="282"/>
                  </a:lnTo>
                  <a:lnTo>
                    <a:pt x="736" y="283"/>
                  </a:lnTo>
                  <a:lnTo>
                    <a:pt x="736" y="285"/>
                  </a:lnTo>
                  <a:lnTo>
                    <a:pt x="736" y="286"/>
                  </a:lnTo>
                  <a:lnTo>
                    <a:pt x="736" y="287"/>
                  </a:lnTo>
                  <a:lnTo>
                    <a:pt x="736" y="288"/>
                  </a:lnTo>
                  <a:lnTo>
                    <a:pt x="736" y="289"/>
                  </a:lnTo>
                  <a:lnTo>
                    <a:pt x="735" y="289"/>
                  </a:lnTo>
                  <a:lnTo>
                    <a:pt x="735" y="290"/>
                  </a:lnTo>
                  <a:lnTo>
                    <a:pt x="736" y="291"/>
                  </a:lnTo>
                  <a:lnTo>
                    <a:pt x="736" y="293"/>
                  </a:lnTo>
                  <a:lnTo>
                    <a:pt x="736" y="294"/>
                  </a:lnTo>
                  <a:lnTo>
                    <a:pt x="736" y="295"/>
                  </a:lnTo>
                  <a:lnTo>
                    <a:pt x="735" y="295"/>
                  </a:lnTo>
                  <a:lnTo>
                    <a:pt x="735" y="296"/>
                  </a:lnTo>
                  <a:lnTo>
                    <a:pt x="734" y="297"/>
                  </a:lnTo>
                  <a:lnTo>
                    <a:pt x="733" y="298"/>
                  </a:lnTo>
                  <a:lnTo>
                    <a:pt x="734" y="298"/>
                  </a:lnTo>
                  <a:lnTo>
                    <a:pt x="735" y="298"/>
                  </a:lnTo>
                  <a:lnTo>
                    <a:pt x="736" y="298"/>
                  </a:lnTo>
                  <a:lnTo>
                    <a:pt x="736" y="299"/>
                  </a:lnTo>
                  <a:lnTo>
                    <a:pt x="738" y="299"/>
                  </a:lnTo>
                  <a:lnTo>
                    <a:pt x="738" y="301"/>
                  </a:lnTo>
                  <a:lnTo>
                    <a:pt x="738" y="302"/>
                  </a:lnTo>
                  <a:lnTo>
                    <a:pt x="738" y="303"/>
                  </a:lnTo>
                  <a:lnTo>
                    <a:pt x="738" y="304"/>
                  </a:lnTo>
                  <a:lnTo>
                    <a:pt x="738" y="305"/>
                  </a:lnTo>
                  <a:lnTo>
                    <a:pt x="738" y="306"/>
                  </a:lnTo>
                  <a:close/>
                  <a:moveTo>
                    <a:pt x="703" y="268"/>
                  </a:moveTo>
                  <a:lnTo>
                    <a:pt x="701" y="269"/>
                  </a:lnTo>
                  <a:lnTo>
                    <a:pt x="699" y="268"/>
                  </a:lnTo>
                  <a:lnTo>
                    <a:pt x="700" y="266"/>
                  </a:lnTo>
                  <a:lnTo>
                    <a:pt x="701" y="265"/>
                  </a:lnTo>
                  <a:lnTo>
                    <a:pt x="702" y="265"/>
                  </a:lnTo>
                  <a:lnTo>
                    <a:pt x="703" y="265"/>
                  </a:lnTo>
                  <a:lnTo>
                    <a:pt x="703" y="264"/>
                  </a:lnTo>
                  <a:lnTo>
                    <a:pt x="704" y="264"/>
                  </a:lnTo>
                  <a:lnTo>
                    <a:pt x="704" y="263"/>
                  </a:lnTo>
                  <a:lnTo>
                    <a:pt x="704" y="262"/>
                  </a:lnTo>
                  <a:lnTo>
                    <a:pt x="708" y="262"/>
                  </a:lnTo>
                  <a:lnTo>
                    <a:pt x="711" y="262"/>
                  </a:lnTo>
                  <a:lnTo>
                    <a:pt x="710" y="263"/>
                  </a:lnTo>
                  <a:lnTo>
                    <a:pt x="707" y="265"/>
                  </a:lnTo>
                  <a:lnTo>
                    <a:pt x="703" y="268"/>
                  </a:lnTo>
                  <a:close/>
                  <a:moveTo>
                    <a:pt x="804" y="256"/>
                  </a:moveTo>
                  <a:lnTo>
                    <a:pt x="805" y="256"/>
                  </a:lnTo>
                  <a:lnTo>
                    <a:pt x="805" y="257"/>
                  </a:lnTo>
                  <a:lnTo>
                    <a:pt x="804" y="257"/>
                  </a:lnTo>
                  <a:lnTo>
                    <a:pt x="804" y="258"/>
                  </a:lnTo>
                  <a:lnTo>
                    <a:pt x="804" y="260"/>
                  </a:lnTo>
                  <a:lnTo>
                    <a:pt x="804" y="261"/>
                  </a:lnTo>
                  <a:lnTo>
                    <a:pt x="804" y="262"/>
                  </a:lnTo>
                  <a:lnTo>
                    <a:pt x="804" y="263"/>
                  </a:lnTo>
                  <a:lnTo>
                    <a:pt x="805" y="263"/>
                  </a:lnTo>
                  <a:lnTo>
                    <a:pt x="806" y="264"/>
                  </a:lnTo>
                  <a:lnTo>
                    <a:pt x="805" y="264"/>
                  </a:lnTo>
                  <a:lnTo>
                    <a:pt x="805" y="265"/>
                  </a:lnTo>
                  <a:lnTo>
                    <a:pt x="804" y="264"/>
                  </a:lnTo>
                  <a:lnTo>
                    <a:pt x="804" y="265"/>
                  </a:lnTo>
                  <a:lnTo>
                    <a:pt x="803" y="265"/>
                  </a:lnTo>
                  <a:lnTo>
                    <a:pt x="802" y="264"/>
                  </a:lnTo>
                  <a:lnTo>
                    <a:pt x="801" y="262"/>
                  </a:lnTo>
                  <a:lnTo>
                    <a:pt x="797" y="257"/>
                  </a:lnTo>
                  <a:lnTo>
                    <a:pt x="796" y="257"/>
                  </a:lnTo>
                  <a:lnTo>
                    <a:pt x="796" y="256"/>
                  </a:lnTo>
                  <a:lnTo>
                    <a:pt x="796" y="255"/>
                  </a:lnTo>
                  <a:lnTo>
                    <a:pt x="797" y="255"/>
                  </a:lnTo>
                  <a:lnTo>
                    <a:pt x="798" y="254"/>
                  </a:lnTo>
                  <a:lnTo>
                    <a:pt x="799" y="253"/>
                  </a:lnTo>
                  <a:lnTo>
                    <a:pt x="801" y="253"/>
                  </a:lnTo>
                  <a:lnTo>
                    <a:pt x="802" y="253"/>
                  </a:lnTo>
                  <a:lnTo>
                    <a:pt x="803" y="253"/>
                  </a:lnTo>
                  <a:lnTo>
                    <a:pt x="804" y="255"/>
                  </a:lnTo>
                  <a:lnTo>
                    <a:pt x="804" y="256"/>
                  </a:lnTo>
                  <a:close/>
                  <a:moveTo>
                    <a:pt x="663" y="298"/>
                  </a:moveTo>
                  <a:lnTo>
                    <a:pt x="663" y="299"/>
                  </a:lnTo>
                  <a:lnTo>
                    <a:pt x="661" y="299"/>
                  </a:lnTo>
                  <a:lnTo>
                    <a:pt x="661" y="301"/>
                  </a:lnTo>
                  <a:lnTo>
                    <a:pt x="661" y="302"/>
                  </a:lnTo>
                  <a:lnTo>
                    <a:pt x="660" y="303"/>
                  </a:lnTo>
                  <a:lnTo>
                    <a:pt x="659" y="304"/>
                  </a:lnTo>
                  <a:lnTo>
                    <a:pt x="658" y="305"/>
                  </a:lnTo>
                  <a:lnTo>
                    <a:pt x="659" y="305"/>
                  </a:lnTo>
                  <a:lnTo>
                    <a:pt x="659" y="306"/>
                  </a:lnTo>
                  <a:lnTo>
                    <a:pt x="659" y="307"/>
                  </a:lnTo>
                  <a:lnTo>
                    <a:pt x="658" y="307"/>
                  </a:lnTo>
                  <a:lnTo>
                    <a:pt x="658" y="308"/>
                  </a:lnTo>
                  <a:lnTo>
                    <a:pt x="658" y="310"/>
                  </a:lnTo>
                  <a:lnTo>
                    <a:pt x="658" y="311"/>
                  </a:lnTo>
                  <a:lnTo>
                    <a:pt x="658" y="312"/>
                  </a:lnTo>
                  <a:lnTo>
                    <a:pt x="657" y="312"/>
                  </a:lnTo>
                  <a:lnTo>
                    <a:pt x="656" y="313"/>
                  </a:lnTo>
                  <a:lnTo>
                    <a:pt x="655" y="315"/>
                  </a:lnTo>
                  <a:lnTo>
                    <a:pt x="656" y="315"/>
                  </a:lnTo>
                  <a:lnTo>
                    <a:pt x="656" y="316"/>
                  </a:lnTo>
                  <a:lnTo>
                    <a:pt x="656" y="318"/>
                  </a:lnTo>
                  <a:lnTo>
                    <a:pt x="655" y="318"/>
                  </a:lnTo>
                  <a:lnTo>
                    <a:pt x="654" y="318"/>
                  </a:lnTo>
                  <a:lnTo>
                    <a:pt x="654" y="319"/>
                  </a:lnTo>
                  <a:lnTo>
                    <a:pt x="654" y="320"/>
                  </a:lnTo>
                  <a:lnTo>
                    <a:pt x="650" y="321"/>
                  </a:lnTo>
                  <a:lnTo>
                    <a:pt x="647" y="322"/>
                  </a:lnTo>
                  <a:lnTo>
                    <a:pt x="646" y="322"/>
                  </a:lnTo>
                  <a:lnTo>
                    <a:pt x="643" y="324"/>
                  </a:lnTo>
                  <a:lnTo>
                    <a:pt x="641" y="324"/>
                  </a:lnTo>
                  <a:lnTo>
                    <a:pt x="640" y="323"/>
                  </a:lnTo>
                  <a:lnTo>
                    <a:pt x="639" y="323"/>
                  </a:lnTo>
                  <a:lnTo>
                    <a:pt x="637" y="321"/>
                  </a:lnTo>
                  <a:lnTo>
                    <a:pt x="637" y="320"/>
                  </a:lnTo>
                  <a:lnTo>
                    <a:pt x="638" y="320"/>
                  </a:lnTo>
                  <a:lnTo>
                    <a:pt x="638" y="319"/>
                  </a:lnTo>
                  <a:lnTo>
                    <a:pt x="638" y="318"/>
                  </a:lnTo>
                  <a:lnTo>
                    <a:pt x="637" y="318"/>
                  </a:lnTo>
                  <a:lnTo>
                    <a:pt x="637" y="319"/>
                  </a:lnTo>
                  <a:lnTo>
                    <a:pt x="637" y="320"/>
                  </a:lnTo>
                  <a:lnTo>
                    <a:pt x="635" y="320"/>
                  </a:lnTo>
                  <a:lnTo>
                    <a:pt x="634" y="320"/>
                  </a:lnTo>
                  <a:lnTo>
                    <a:pt x="635" y="320"/>
                  </a:lnTo>
                  <a:lnTo>
                    <a:pt x="634" y="320"/>
                  </a:lnTo>
                  <a:lnTo>
                    <a:pt x="634" y="321"/>
                  </a:lnTo>
                  <a:lnTo>
                    <a:pt x="634" y="322"/>
                  </a:lnTo>
                  <a:lnTo>
                    <a:pt x="633" y="322"/>
                  </a:lnTo>
                  <a:lnTo>
                    <a:pt x="634" y="322"/>
                  </a:lnTo>
                  <a:lnTo>
                    <a:pt x="634" y="323"/>
                  </a:lnTo>
                  <a:lnTo>
                    <a:pt x="633" y="322"/>
                  </a:lnTo>
                  <a:lnTo>
                    <a:pt x="630" y="323"/>
                  </a:lnTo>
                  <a:lnTo>
                    <a:pt x="629" y="322"/>
                  </a:lnTo>
                  <a:lnTo>
                    <a:pt x="629" y="321"/>
                  </a:lnTo>
                  <a:lnTo>
                    <a:pt x="626" y="320"/>
                  </a:lnTo>
                  <a:lnTo>
                    <a:pt x="629" y="321"/>
                  </a:lnTo>
                  <a:lnTo>
                    <a:pt x="629" y="320"/>
                  </a:lnTo>
                  <a:lnTo>
                    <a:pt x="629" y="319"/>
                  </a:lnTo>
                  <a:lnTo>
                    <a:pt x="628" y="318"/>
                  </a:lnTo>
                  <a:lnTo>
                    <a:pt x="626" y="316"/>
                  </a:lnTo>
                  <a:lnTo>
                    <a:pt x="625" y="318"/>
                  </a:lnTo>
                  <a:lnTo>
                    <a:pt x="624" y="319"/>
                  </a:lnTo>
                  <a:lnTo>
                    <a:pt x="625" y="319"/>
                  </a:lnTo>
                  <a:lnTo>
                    <a:pt x="624" y="319"/>
                  </a:lnTo>
                  <a:lnTo>
                    <a:pt x="624" y="320"/>
                  </a:lnTo>
                  <a:lnTo>
                    <a:pt x="623" y="320"/>
                  </a:lnTo>
                  <a:lnTo>
                    <a:pt x="621" y="321"/>
                  </a:lnTo>
                  <a:lnTo>
                    <a:pt x="620" y="321"/>
                  </a:lnTo>
                  <a:lnTo>
                    <a:pt x="620" y="322"/>
                  </a:lnTo>
                  <a:lnTo>
                    <a:pt x="618" y="323"/>
                  </a:lnTo>
                  <a:lnTo>
                    <a:pt x="617" y="323"/>
                  </a:lnTo>
                  <a:lnTo>
                    <a:pt x="615" y="323"/>
                  </a:lnTo>
                  <a:lnTo>
                    <a:pt x="614" y="323"/>
                  </a:lnTo>
                  <a:lnTo>
                    <a:pt x="613" y="323"/>
                  </a:lnTo>
                  <a:lnTo>
                    <a:pt x="613" y="324"/>
                  </a:lnTo>
                  <a:lnTo>
                    <a:pt x="613" y="323"/>
                  </a:lnTo>
                  <a:lnTo>
                    <a:pt x="612" y="324"/>
                  </a:lnTo>
                  <a:lnTo>
                    <a:pt x="611" y="323"/>
                  </a:lnTo>
                  <a:lnTo>
                    <a:pt x="609" y="323"/>
                  </a:lnTo>
                  <a:lnTo>
                    <a:pt x="609" y="324"/>
                  </a:lnTo>
                  <a:lnTo>
                    <a:pt x="611" y="324"/>
                  </a:lnTo>
                  <a:lnTo>
                    <a:pt x="609" y="324"/>
                  </a:lnTo>
                  <a:lnTo>
                    <a:pt x="607" y="324"/>
                  </a:lnTo>
                  <a:lnTo>
                    <a:pt x="606" y="324"/>
                  </a:lnTo>
                  <a:lnTo>
                    <a:pt x="606" y="325"/>
                  </a:lnTo>
                  <a:lnTo>
                    <a:pt x="606" y="327"/>
                  </a:lnTo>
                  <a:lnTo>
                    <a:pt x="607" y="327"/>
                  </a:lnTo>
                  <a:lnTo>
                    <a:pt x="606" y="328"/>
                  </a:lnTo>
                  <a:lnTo>
                    <a:pt x="605" y="328"/>
                  </a:lnTo>
                  <a:lnTo>
                    <a:pt x="604" y="329"/>
                  </a:lnTo>
                  <a:lnTo>
                    <a:pt x="603" y="329"/>
                  </a:lnTo>
                  <a:lnTo>
                    <a:pt x="603" y="330"/>
                  </a:lnTo>
                  <a:lnTo>
                    <a:pt x="602" y="330"/>
                  </a:lnTo>
                  <a:lnTo>
                    <a:pt x="600" y="331"/>
                  </a:lnTo>
                  <a:lnTo>
                    <a:pt x="599" y="330"/>
                  </a:lnTo>
                  <a:lnTo>
                    <a:pt x="599" y="331"/>
                  </a:lnTo>
                  <a:lnTo>
                    <a:pt x="598" y="331"/>
                  </a:lnTo>
                  <a:lnTo>
                    <a:pt x="597" y="331"/>
                  </a:lnTo>
                  <a:lnTo>
                    <a:pt x="596" y="332"/>
                  </a:lnTo>
                  <a:lnTo>
                    <a:pt x="595" y="333"/>
                  </a:lnTo>
                  <a:lnTo>
                    <a:pt x="591" y="333"/>
                  </a:lnTo>
                  <a:lnTo>
                    <a:pt x="588" y="333"/>
                  </a:lnTo>
                  <a:lnTo>
                    <a:pt x="588" y="335"/>
                  </a:lnTo>
                  <a:lnTo>
                    <a:pt x="587" y="335"/>
                  </a:lnTo>
                  <a:lnTo>
                    <a:pt x="586" y="335"/>
                  </a:lnTo>
                  <a:lnTo>
                    <a:pt x="585" y="335"/>
                  </a:lnTo>
                  <a:lnTo>
                    <a:pt x="580" y="335"/>
                  </a:lnTo>
                  <a:lnTo>
                    <a:pt x="578" y="333"/>
                  </a:lnTo>
                  <a:lnTo>
                    <a:pt x="575" y="332"/>
                  </a:lnTo>
                  <a:lnTo>
                    <a:pt x="573" y="331"/>
                  </a:lnTo>
                  <a:lnTo>
                    <a:pt x="573" y="330"/>
                  </a:lnTo>
                  <a:lnTo>
                    <a:pt x="570" y="327"/>
                  </a:lnTo>
                  <a:lnTo>
                    <a:pt x="570" y="325"/>
                  </a:lnTo>
                  <a:lnTo>
                    <a:pt x="569" y="323"/>
                  </a:lnTo>
                  <a:lnTo>
                    <a:pt x="568" y="322"/>
                  </a:lnTo>
                  <a:lnTo>
                    <a:pt x="569" y="321"/>
                  </a:lnTo>
                  <a:lnTo>
                    <a:pt x="570" y="320"/>
                  </a:lnTo>
                  <a:lnTo>
                    <a:pt x="571" y="320"/>
                  </a:lnTo>
                  <a:lnTo>
                    <a:pt x="574" y="318"/>
                  </a:lnTo>
                  <a:lnTo>
                    <a:pt x="575" y="319"/>
                  </a:lnTo>
                  <a:lnTo>
                    <a:pt x="577" y="318"/>
                  </a:lnTo>
                  <a:lnTo>
                    <a:pt x="578" y="318"/>
                  </a:lnTo>
                  <a:lnTo>
                    <a:pt x="579" y="318"/>
                  </a:lnTo>
                  <a:lnTo>
                    <a:pt x="580" y="318"/>
                  </a:lnTo>
                  <a:lnTo>
                    <a:pt x="581" y="318"/>
                  </a:lnTo>
                  <a:lnTo>
                    <a:pt x="581" y="319"/>
                  </a:lnTo>
                  <a:lnTo>
                    <a:pt x="582" y="318"/>
                  </a:lnTo>
                  <a:lnTo>
                    <a:pt x="581" y="318"/>
                  </a:lnTo>
                  <a:lnTo>
                    <a:pt x="581" y="316"/>
                  </a:lnTo>
                  <a:lnTo>
                    <a:pt x="582" y="316"/>
                  </a:lnTo>
                  <a:lnTo>
                    <a:pt x="582" y="315"/>
                  </a:lnTo>
                  <a:lnTo>
                    <a:pt x="583" y="315"/>
                  </a:lnTo>
                  <a:lnTo>
                    <a:pt x="585" y="315"/>
                  </a:lnTo>
                  <a:lnTo>
                    <a:pt x="586" y="314"/>
                  </a:lnTo>
                  <a:lnTo>
                    <a:pt x="587" y="314"/>
                  </a:lnTo>
                  <a:lnTo>
                    <a:pt x="588" y="314"/>
                  </a:lnTo>
                  <a:lnTo>
                    <a:pt x="589" y="314"/>
                  </a:lnTo>
                  <a:lnTo>
                    <a:pt x="592" y="314"/>
                  </a:lnTo>
                  <a:lnTo>
                    <a:pt x="595" y="314"/>
                  </a:lnTo>
                  <a:lnTo>
                    <a:pt x="596" y="315"/>
                  </a:lnTo>
                  <a:lnTo>
                    <a:pt x="597" y="315"/>
                  </a:lnTo>
                  <a:lnTo>
                    <a:pt x="598" y="315"/>
                  </a:lnTo>
                  <a:lnTo>
                    <a:pt x="599" y="315"/>
                  </a:lnTo>
                  <a:lnTo>
                    <a:pt x="600" y="314"/>
                  </a:lnTo>
                  <a:lnTo>
                    <a:pt x="600" y="313"/>
                  </a:lnTo>
                  <a:lnTo>
                    <a:pt x="599" y="314"/>
                  </a:lnTo>
                  <a:lnTo>
                    <a:pt x="599" y="313"/>
                  </a:lnTo>
                  <a:lnTo>
                    <a:pt x="600" y="313"/>
                  </a:lnTo>
                  <a:lnTo>
                    <a:pt x="600" y="314"/>
                  </a:lnTo>
                  <a:lnTo>
                    <a:pt x="602" y="313"/>
                  </a:lnTo>
                  <a:lnTo>
                    <a:pt x="603" y="313"/>
                  </a:lnTo>
                  <a:lnTo>
                    <a:pt x="603" y="312"/>
                  </a:lnTo>
                  <a:lnTo>
                    <a:pt x="602" y="312"/>
                  </a:lnTo>
                  <a:lnTo>
                    <a:pt x="603" y="312"/>
                  </a:lnTo>
                  <a:lnTo>
                    <a:pt x="604" y="312"/>
                  </a:lnTo>
                  <a:lnTo>
                    <a:pt x="604" y="311"/>
                  </a:lnTo>
                  <a:lnTo>
                    <a:pt x="605" y="311"/>
                  </a:lnTo>
                  <a:lnTo>
                    <a:pt x="606" y="310"/>
                  </a:lnTo>
                  <a:lnTo>
                    <a:pt x="605" y="310"/>
                  </a:lnTo>
                  <a:lnTo>
                    <a:pt x="606" y="310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7"/>
                  </a:lnTo>
                  <a:lnTo>
                    <a:pt x="605" y="306"/>
                  </a:lnTo>
                  <a:lnTo>
                    <a:pt x="604" y="306"/>
                  </a:lnTo>
                  <a:lnTo>
                    <a:pt x="604" y="307"/>
                  </a:lnTo>
                  <a:lnTo>
                    <a:pt x="604" y="308"/>
                  </a:lnTo>
                  <a:lnTo>
                    <a:pt x="603" y="308"/>
                  </a:lnTo>
                  <a:lnTo>
                    <a:pt x="603" y="310"/>
                  </a:lnTo>
                  <a:lnTo>
                    <a:pt x="602" y="310"/>
                  </a:lnTo>
                  <a:lnTo>
                    <a:pt x="600" y="310"/>
                  </a:lnTo>
                  <a:lnTo>
                    <a:pt x="599" y="310"/>
                  </a:lnTo>
                  <a:lnTo>
                    <a:pt x="600" y="310"/>
                  </a:lnTo>
                  <a:lnTo>
                    <a:pt x="600" y="311"/>
                  </a:lnTo>
                  <a:lnTo>
                    <a:pt x="599" y="310"/>
                  </a:lnTo>
                  <a:lnTo>
                    <a:pt x="599" y="308"/>
                  </a:lnTo>
                  <a:lnTo>
                    <a:pt x="598" y="308"/>
                  </a:lnTo>
                  <a:lnTo>
                    <a:pt x="597" y="310"/>
                  </a:lnTo>
                  <a:lnTo>
                    <a:pt x="596" y="310"/>
                  </a:lnTo>
                  <a:lnTo>
                    <a:pt x="594" y="310"/>
                  </a:lnTo>
                  <a:lnTo>
                    <a:pt x="592" y="310"/>
                  </a:lnTo>
                  <a:lnTo>
                    <a:pt x="591" y="310"/>
                  </a:lnTo>
                  <a:lnTo>
                    <a:pt x="591" y="308"/>
                  </a:lnTo>
                  <a:lnTo>
                    <a:pt x="592" y="308"/>
                  </a:lnTo>
                  <a:lnTo>
                    <a:pt x="594" y="307"/>
                  </a:lnTo>
                  <a:lnTo>
                    <a:pt x="592" y="306"/>
                  </a:lnTo>
                  <a:lnTo>
                    <a:pt x="594" y="306"/>
                  </a:lnTo>
                  <a:lnTo>
                    <a:pt x="592" y="305"/>
                  </a:lnTo>
                  <a:lnTo>
                    <a:pt x="592" y="306"/>
                  </a:lnTo>
                  <a:lnTo>
                    <a:pt x="591" y="306"/>
                  </a:lnTo>
                  <a:lnTo>
                    <a:pt x="592" y="306"/>
                  </a:lnTo>
                  <a:lnTo>
                    <a:pt x="592" y="307"/>
                  </a:lnTo>
                  <a:lnTo>
                    <a:pt x="591" y="307"/>
                  </a:lnTo>
                  <a:lnTo>
                    <a:pt x="590" y="307"/>
                  </a:lnTo>
                  <a:lnTo>
                    <a:pt x="590" y="306"/>
                  </a:lnTo>
                  <a:lnTo>
                    <a:pt x="591" y="305"/>
                  </a:lnTo>
                  <a:lnTo>
                    <a:pt x="591" y="304"/>
                  </a:lnTo>
                  <a:lnTo>
                    <a:pt x="590" y="304"/>
                  </a:lnTo>
                  <a:lnTo>
                    <a:pt x="590" y="305"/>
                  </a:lnTo>
                  <a:lnTo>
                    <a:pt x="589" y="305"/>
                  </a:lnTo>
                  <a:lnTo>
                    <a:pt x="589" y="306"/>
                  </a:lnTo>
                  <a:lnTo>
                    <a:pt x="589" y="307"/>
                  </a:lnTo>
                  <a:lnTo>
                    <a:pt x="589" y="308"/>
                  </a:lnTo>
                  <a:lnTo>
                    <a:pt x="587" y="310"/>
                  </a:lnTo>
                  <a:lnTo>
                    <a:pt x="586" y="310"/>
                  </a:lnTo>
                  <a:lnTo>
                    <a:pt x="585" y="310"/>
                  </a:lnTo>
                  <a:lnTo>
                    <a:pt x="585" y="308"/>
                  </a:lnTo>
                  <a:lnTo>
                    <a:pt x="585" y="307"/>
                  </a:lnTo>
                  <a:lnTo>
                    <a:pt x="585" y="308"/>
                  </a:lnTo>
                  <a:lnTo>
                    <a:pt x="585" y="310"/>
                  </a:lnTo>
                  <a:lnTo>
                    <a:pt x="583" y="310"/>
                  </a:lnTo>
                  <a:lnTo>
                    <a:pt x="582" y="310"/>
                  </a:lnTo>
                  <a:lnTo>
                    <a:pt x="581" y="310"/>
                  </a:lnTo>
                  <a:lnTo>
                    <a:pt x="580" y="310"/>
                  </a:lnTo>
                  <a:lnTo>
                    <a:pt x="579" y="310"/>
                  </a:lnTo>
                  <a:lnTo>
                    <a:pt x="577" y="310"/>
                  </a:lnTo>
                  <a:lnTo>
                    <a:pt x="577" y="308"/>
                  </a:lnTo>
                  <a:lnTo>
                    <a:pt x="577" y="307"/>
                  </a:lnTo>
                  <a:lnTo>
                    <a:pt x="577" y="306"/>
                  </a:lnTo>
                  <a:lnTo>
                    <a:pt x="578" y="306"/>
                  </a:lnTo>
                  <a:lnTo>
                    <a:pt x="580" y="305"/>
                  </a:lnTo>
                  <a:lnTo>
                    <a:pt x="578" y="305"/>
                  </a:lnTo>
                  <a:lnTo>
                    <a:pt x="579" y="303"/>
                  </a:lnTo>
                  <a:lnTo>
                    <a:pt x="580" y="301"/>
                  </a:lnTo>
                  <a:lnTo>
                    <a:pt x="580" y="299"/>
                  </a:lnTo>
                  <a:lnTo>
                    <a:pt x="581" y="299"/>
                  </a:lnTo>
                  <a:lnTo>
                    <a:pt x="582" y="299"/>
                  </a:lnTo>
                  <a:lnTo>
                    <a:pt x="583" y="298"/>
                  </a:lnTo>
                  <a:lnTo>
                    <a:pt x="585" y="298"/>
                  </a:lnTo>
                  <a:lnTo>
                    <a:pt x="586" y="298"/>
                  </a:lnTo>
                  <a:lnTo>
                    <a:pt x="586" y="297"/>
                  </a:lnTo>
                  <a:lnTo>
                    <a:pt x="586" y="298"/>
                  </a:lnTo>
                  <a:lnTo>
                    <a:pt x="585" y="297"/>
                  </a:lnTo>
                  <a:lnTo>
                    <a:pt x="583" y="297"/>
                  </a:lnTo>
                  <a:lnTo>
                    <a:pt x="585" y="297"/>
                  </a:lnTo>
                  <a:lnTo>
                    <a:pt x="583" y="297"/>
                  </a:lnTo>
                  <a:lnTo>
                    <a:pt x="580" y="298"/>
                  </a:lnTo>
                  <a:lnTo>
                    <a:pt x="579" y="298"/>
                  </a:lnTo>
                  <a:lnTo>
                    <a:pt x="579" y="296"/>
                  </a:lnTo>
                  <a:lnTo>
                    <a:pt x="579" y="295"/>
                  </a:lnTo>
                  <a:lnTo>
                    <a:pt x="579" y="296"/>
                  </a:lnTo>
                  <a:lnTo>
                    <a:pt x="578" y="296"/>
                  </a:lnTo>
                  <a:lnTo>
                    <a:pt x="578" y="297"/>
                  </a:lnTo>
                  <a:lnTo>
                    <a:pt x="578" y="298"/>
                  </a:lnTo>
                  <a:lnTo>
                    <a:pt x="578" y="299"/>
                  </a:lnTo>
                  <a:lnTo>
                    <a:pt x="577" y="301"/>
                  </a:lnTo>
                  <a:lnTo>
                    <a:pt x="577" y="302"/>
                  </a:lnTo>
                  <a:lnTo>
                    <a:pt x="575" y="303"/>
                  </a:lnTo>
                  <a:lnTo>
                    <a:pt x="574" y="303"/>
                  </a:lnTo>
                  <a:lnTo>
                    <a:pt x="574" y="302"/>
                  </a:lnTo>
                  <a:lnTo>
                    <a:pt x="574" y="301"/>
                  </a:lnTo>
                  <a:lnTo>
                    <a:pt x="573" y="299"/>
                  </a:lnTo>
                  <a:lnTo>
                    <a:pt x="572" y="299"/>
                  </a:lnTo>
                  <a:lnTo>
                    <a:pt x="572" y="301"/>
                  </a:lnTo>
                  <a:lnTo>
                    <a:pt x="573" y="302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4" y="304"/>
                  </a:lnTo>
                  <a:lnTo>
                    <a:pt x="573" y="305"/>
                  </a:lnTo>
                  <a:lnTo>
                    <a:pt x="573" y="306"/>
                  </a:lnTo>
                  <a:lnTo>
                    <a:pt x="572" y="306"/>
                  </a:lnTo>
                  <a:lnTo>
                    <a:pt x="572" y="307"/>
                  </a:lnTo>
                  <a:lnTo>
                    <a:pt x="572" y="308"/>
                  </a:lnTo>
                  <a:lnTo>
                    <a:pt x="569" y="310"/>
                  </a:lnTo>
                  <a:lnTo>
                    <a:pt x="565" y="311"/>
                  </a:lnTo>
                  <a:lnTo>
                    <a:pt x="564" y="310"/>
                  </a:lnTo>
                  <a:lnTo>
                    <a:pt x="564" y="308"/>
                  </a:lnTo>
                  <a:lnTo>
                    <a:pt x="564" y="307"/>
                  </a:lnTo>
                  <a:lnTo>
                    <a:pt x="564" y="306"/>
                  </a:lnTo>
                  <a:lnTo>
                    <a:pt x="564" y="305"/>
                  </a:lnTo>
                  <a:lnTo>
                    <a:pt x="565" y="305"/>
                  </a:lnTo>
                  <a:lnTo>
                    <a:pt x="565" y="304"/>
                  </a:lnTo>
                  <a:lnTo>
                    <a:pt x="565" y="303"/>
                  </a:lnTo>
                  <a:lnTo>
                    <a:pt x="564" y="303"/>
                  </a:lnTo>
                  <a:lnTo>
                    <a:pt x="564" y="304"/>
                  </a:lnTo>
                  <a:lnTo>
                    <a:pt x="563" y="305"/>
                  </a:lnTo>
                  <a:lnTo>
                    <a:pt x="562" y="305"/>
                  </a:lnTo>
                  <a:lnTo>
                    <a:pt x="562" y="304"/>
                  </a:lnTo>
                  <a:lnTo>
                    <a:pt x="561" y="303"/>
                  </a:lnTo>
                  <a:lnTo>
                    <a:pt x="561" y="304"/>
                  </a:lnTo>
                  <a:lnTo>
                    <a:pt x="561" y="305"/>
                  </a:lnTo>
                  <a:lnTo>
                    <a:pt x="561" y="306"/>
                  </a:lnTo>
                  <a:lnTo>
                    <a:pt x="561" y="307"/>
                  </a:lnTo>
                  <a:lnTo>
                    <a:pt x="560" y="308"/>
                  </a:lnTo>
                  <a:lnTo>
                    <a:pt x="559" y="308"/>
                  </a:lnTo>
                  <a:lnTo>
                    <a:pt x="556" y="307"/>
                  </a:lnTo>
                  <a:lnTo>
                    <a:pt x="556" y="306"/>
                  </a:lnTo>
                  <a:lnTo>
                    <a:pt x="555" y="305"/>
                  </a:lnTo>
                  <a:lnTo>
                    <a:pt x="554" y="304"/>
                  </a:lnTo>
                  <a:lnTo>
                    <a:pt x="555" y="304"/>
                  </a:lnTo>
                  <a:lnTo>
                    <a:pt x="556" y="304"/>
                  </a:lnTo>
                  <a:lnTo>
                    <a:pt x="557" y="303"/>
                  </a:lnTo>
                  <a:lnTo>
                    <a:pt x="556" y="303"/>
                  </a:lnTo>
                  <a:lnTo>
                    <a:pt x="554" y="303"/>
                  </a:lnTo>
                  <a:lnTo>
                    <a:pt x="555" y="302"/>
                  </a:lnTo>
                  <a:lnTo>
                    <a:pt x="555" y="301"/>
                  </a:lnTo>
                  <a:lnTo>
                    <a:pt x="555" y="299"/>
                  </a:lnTo>
                  <a:lnTo>
                    <a:pt x="556" y="299"/>
                  </a:lnTo>
                  <a:lnTo>
                    <a:pt x="555" y="299"/>
                  </a:lnTo>
                  <a:lnTo>
                    <a:pt x="553" y="299"/>
                  </a:lnTo>
                  <a:lnTo>
                    <a:pt x="552" y="299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49" y="301"/>
                  </a:lnTo>
                  <a:lnTo>
                    <a:pt x="548" y="301"/>
                  </a:lnTo>
                  <a:lnTo>
                    <a:pt x="548" y="299"/>
                  </a:lnTo>
                  <a:lnTo>
                    <a:pt x="544" y="297"/>
                  </a:lnTo>
                  <a:lnTo>
                    <a:pt x="543" y="296"/>
                  </a:lnTo>
                  <a:lnTo>
                    <a:pt x="543" y="295"/>
                  </a:lnTo>
                  <a:lnTo>
                    <a:pt x="543" y="294"/>
                  </a:lnTo>
                  <a:lnTo>
                    <a:pt x="543" y="293"/>
                  </a:lnTo>
                  <a:lnTo>
                    <a:pt x="544" y="293"/>
                  </a:lnTo>
                  <a:lnTo>
                    <a:pt x="545" y="293"/>
                  </a:lnTo>
                  <a:lnTo>
                    <a:pt x="545" y="291"/>
                  </a:lnTo>
                  <a:lnTo>
                    <a:pt x="548" y="288"/>
                  </a:lnTo>
                  <a:lnTo>
                    <a:pt x="549" y="288"/>
                  </a:lnTo>
                  <a:lnTo>
                    <a:pt x="553" y="288"/>
                  </a:lnTo>
                  <a:lnTo>
                    <a:pt x="556" y="289"/>
                  </a:lnTo>
                  <a:lnTo>
                    <a:pt x="557" y="289"/>
                  </a:lnTo>
                  <a:lnTo>
                    <a:pt x="560" y="290"/>
                  </a:lnTo>
                  <a:lnTo>
                    <a:pt x="561" y="290"/>
                  </a:lnTo>
                  <a:lnTo>
                    <a:pt x="565" y="287"/>
                  </a:lnTo>
                  <a:lnTo>
                    <a:pt x="569" y="288"/>
                  </a:lnTo>
                  <a:lnTo>
                    <a:pt x="569" y="287"/>
                  </a:lnTo>
                  <a:lnTo>
                    <a:pt x="569" y="286"/>
                  </a:lnTo>
                  <a:lnTo>
                    <a:pt x="570" y="286"/>
                  </a:lnTo>
                  <a:lnTo>
                    <a:pt x="571" y="285"/>
                  </a:lnTo>
                  <a:lnTo>
                    <a:pt x="572" y="285"/>
                  </a:lnTo>
                  <a:lnTo>
                    <a:pt x="569" y="286"/>
                  </a:lnTo>
                  <a:lnTo>
                    <a:pt x="565" y="285"/>
                  </a:lnTo>
                  <a:lnTo>
                    <a:pt x="564" y="286"/>
                  </a:lnTo>
                  <a:lnTo>
                    <a:pt x="562" y="286"/>
                  </a:lnTo>
                  <a:lnTo>
                    <a:pt x="561" y="287"/>
                  </a:lnTo>
                  <a:lnTo>
                    <a:pt x="557" y="286"/>
                  </a:lnTo>
                  <a:lnTo>
                    <a:pt x="554" y="285"/>
                  </a:lnTo>
                  <a:lnTo>
                    <a:pt x="551" y="285"/>
                  </a:lnTo>
                  <a:lnTo>
                    <a:pt x="551" y="283"/>
                  </a:lnTo>
                  <a:lnTo>
                    <a:pt x="551" y="282"/>
                  </a:lnTo>
                  <a:lnTo>
                    <a:pt x="555" y="279"/>
                  </a:lnTo>
                  <a:lnTo>
                    <a:pt x="556" y="278"/>
                  </a:lnTo>
                  <a:lnTo>
                    <a:pt x="560" y="278"/>
                  </a:lnTo>
                  <a:lnTo>
                    <a:pt x="563" y="278"/>
                  </a:lnTo>
                  <a:lnTo>
                    <a:pt x="566" y="278"/>
                  </a:lnTo>
                  <a:lnTo>
                    <a:pt x="568" y="279"/>
                  </a:lnTo>
                  <a:lnTo>
                    <a:pt x="571" y="279"/>
                  </a:lnTo>
                  <a:lnTo>
                    <a:pt x="574" y="279"/>
                  </a:lnTo>
                  <a:lnTo>
                    <a:pt x="575" y="279"/>
                  </a:lnTo>
                  <a:lnTo>
                    <a:pt x="575" y="278"/>
                  </a:lnTo>
                  <a:lnTo>
                    <a:pt x="571" y="277"/>
                  </a:lnTo>
                  <a:lnTo>
                    <a:pt x="568" y="277"/>
                  </a:lnTo>
                  <a:lnTo>
                    <a:pt x="563" y="277"/>
                  </a:lnTo>
                  <a:lnTo>
                    <a:pt x="563" y="276"/>
                  </a:lnTo>
                  <a:lnTo>
                    <a:pt x="562" y="277"/>
                  </a:lnTo>
                  <a:lnTo>
                    <a:pt x="559" y="274"/>
                  </a:lnTo>
                  <a:lnTo>
                    <a:pt x="559" y="273"/>
                  </a:lnTo>
                  <a:lnTo>
                    <a:pt x="559" y="272"/>
                  </a:lnTo>
                  <a:lnTo>
                    <a:pt x="560" y="272"/>
                  </a:lnTo>
                  <a:lnTo>
                    <a:pt x="561" y="272"/>
                  </a:lnTo>
                  <a:lnTo>
                    <a:pt x="562" y="272"/>
                  </a:lnTo>
                  <a:lnTo>
                    <a:pt x="562" y="271"/>
                  </a:lnTo>
                  <a:lnTo>
                    <a:pt x="561" y="271"/>
                  </a:lnTo>
                  <a:lnTo>
                    <a:pt x="562" y="271"/>
                  </a:lnTo>
                  <a:lnTo>
                    <a:pt x="562" y="270"/>
                  </a:lnTo>
                  <a:lnTo>
                    <a:pt x="560" y="270"/>
                  </a:lnTo>
                  <a:lnTo>
                    <a:pt x="560" y="269"/>
                  </a:lnTo>
                  <a:lnTo>
                    <a:pt x="561" y="268"/>
                  </a:lnTo>
                  <a:lnTo>
                    <a:pt x="561" y="266"/>
                  </a:lnTo>
                  <a:lnTo>
                    <a:pt x="562" y="266"/>
                  </a:lnTo>
                  <a:lnTo>
                    <a:pt x="563" y="265"/>
                  </a:lnTo>
                  <a:lnTo>
                    <a:pt x="566" y="264"/>
                  </a:lnTo>
                  <a:lnTo>
                    <a:pt x="569" y="265"/>
                  </a:lnTo>
                  <a:lnTo>
                    <a:pt x="569" y="266"/>
                  </a:lnTo>
                  <a:lnTo>
                    <a:pt x="571" y="266"/>
                  </a:lnTo>
                  <a:lnTo>
                    <a:pt x="573" y="266"/>
                  </a:lnTo>
                  <a:lnTo>
                    <a:pt x="575" y="268"/>
                  </a:lnTo>
                  <a:lnTo>
                    <a:pt x="577" y="269"/>
                  </a:lnTo>
                  <a:lnTo>
                    <a:pt x="578" y="270"/>
                  </a:lnTo>
                  <a:lnTo>
                    <a:pt x="579" y="270"/>
                  </a:lnTo>
                  <a:lnTo>
                    <a:pt x="580" y="269"/>
                  </a:lnTo>
                  <a:lnTo>
                    <a:pt x="579" y="269"/>
                  </a:lnTo>
                  <a:lnTo>
                    <a:pt x="578" y="269"/>
                  </a:lnTo>
                  <a:lnTo>
                    <a:pt x="577" y="268"/>
                  </a:lnTo>
                  <a:lnTo>
                    <a:pt x="577" y="266"/>
                  </a:lnTo>
                  <a:lnTo>
                    <a:pt x="574" y="265"/>
                  </a:lnTo>
                  <a:lnTo>
                    <a:pt x="572" y="265"/>
                  </a:lnTo>
                  <a:lnTo>
                    <a:pt x="570" y="264"/>
                  </a:lnTo>
                  <a:lnTo>
                    <a:pt x="570" y="263"/>
                  </a:lnTo>
                  <a:lnTo>
                    <a:pt x="570" y="262"/>
                  </a:lnTo>
                  <a:lnTo>
                    <a:pt x="571" y="261"/>
                  </a:lnTo>
                  <a:lnTo>
                    <a:pt x="570" y="261"/>
                  </a:lnTo>
                  <a:lnTo>
                    <a:pt x="570" y="260"/>
                  </a:lnTo>
                  <a:lnTo>
                    <a:pt x="571" y="260"/>
                  </a:lnTo>
                  <a:lnTo>
                    <a:pt x="574" y="257"/>
                  </a:lnTo>
                  <a:lnTo>
                    <a:pt x="579" y="257"/>
                  </a:lnTo>
                  <a:lnTo>
                    <a:pt x="580" y="257"/>
                  </a:lnTo>
                  <a:lnTo>
                    <a:pt x="581" y="256"/>
                  </a:lnTo>
                  <a:lnTo>
                    <a:pt x="582" y="256"/>
                  </a:lnTo>
                  <a:lnTo>
                    <a:pt x="582" y="257"/>
                  </a:lnTo>
                  <a:lnTo>
                    <a:pt x="581" y="257"/>
                  </a:lnTo>
                  <a:lnTo>
                    <a:pt x="585" y="257"/>
                  </a:lnTo>
                  <a:lnTo>
                    <a:pt x="587" y="260"/>
                  </a:lnTo>
                  <a:lnTo>
                    <a:pt x="587" y="261"/>
                  </a:lnTo>
                  <a:lnTo>
                    <a:pt x="587" y="262"/>
                  </a:lnTo>
                  <a:lnTo>
                    <a:pt x="586" y="263"/>
                  </a:lnTo>
                  <a:lnTo>
                    <a:pt x="587" y="263"/>
                  </a:lnTo>
                  <a:lnTo>
                    <a:pt x="586" y="263"/>
                  </a:lnTo>
                  <a:lnTo>
                    <a:pt x="586" y="264"/>
                  </a:lnTo>
                  <a:lnTo>
                    <a:pt x="586" y="265"/>
                  </a:lnTo>
                  <a:lnTo>
                    <a:pt x="587" y="266"/>
                  </a:lnTo>
                  <a:lnTo>
                    <a:pt x="587" y="268"/>
                  </a:lnTo>
                  <a:lnTo>
                    <a:pt x="586" y="268"/>
                  </a:lnTo>
                  <a:lnTo>
                    <a:pt x="586" y="269"/>
                  </a:lnTo>
                  <a:lnTo>
                    <a:pt x="586" y="270"/>
                  </a:lnTo>
                  <a:lnTo>
                    <a:pt x="587" y="269"/>
                  </a:lnTo>
                  <a:lnTo>
                    <a:pt x="588" y="270"/>
                  </a:lnTo>
                  <a:lnTo>
                    <a:pt x="590" y="269"/>
                  </a:lnTo>
                  <a:lnTo>
                    <a:pt x="591" y="269"/>
                  </a:lnTo>
                  <a:lnTo>
                    <a:pt x="591" y="268"/>
                  </a:lnTo>
                  <a:lnTo>
                    <a:pt x="592" y="268"/>
                  </a:lnTo>
                  <a:lnTo>
                    <a:pt x="594" y="269"/>
                  </a:lnTo>
                  <a:lnTo>
                    <a:pt x="596" y="269"/>
                  </a:lnTo>
                  <a:lnTo>
                    <a:pt x="596" y="270"/>
                  </a:lnTo>
                  <a:lnTo>
                    <a:pt x="597" y="270"/>
                  </a:lnTo>
                  <a:lnTo>
                    <a:pt x="597" y="271"/>
                  </a:lnTo>
                  <a:lnTo>
                    <a:pt x="598" y="271"/>
                  </a:lnTo>
                  <a:lnTo>
                    <a:pt x="599" y="272"/>
                  </a:lnTo>
                  <a:lnTo>
                    <a:pt x="599" y="273"/>
                  </a:lnTo>
                  <a:lnTo>
                    <a:pt x="598" y="274"/>
                  </a:lnTo>
                  <a:lnTo>
                    <a:pt x="599" y="276"/>
                  </a:lnTo>
                  <a:lnTo>
                    <a:pt x="599" y="277"/>
                  </a:lnTo>
                  <a:lnTo>
                    <a:pt x="599" y="278"/>
                  </a:lnTo>
                  <a:lnTo>
                    <a:pt x="602" y="279"/>
                  </a:lnTo>
                  <a:lnTo>
                    <a:pt x="604" y="281"/>
                  </a:lnTo>
                  <a:lnTo>
                    <a:pt x="604" y="282"/>
                  </a:lnTo>
                  <a:lnTo>
                    <a:pt x="604" y="283"/>
                  </a:lnTo>
                  <a:lnTo>
                    <a:pt x="600" y="283"/>
                  </a:lnTo>
                  <a:lnTo>
                    <a:pt x="599" y="285"/>
                  </a:lnTo>
                  <a:lnTo>
                    <a:pt x="599" y="286"/>
                  </a:lnTo>
                  <a:lnTo>
                    <a:pt x="600" y="286"/>
                  </a:lnTo>
                  <a:lnTo>
                    <a:pt x="600" y="285"/>
                  </a:lnTo>
                  <a:lnTo>
                    <a:pt x="602" y="286"/>
                  </a:lnTo>
                  <a:lnTo>
                    <a:pt x="600" y="286"/>
                  </a:lnTo>
                  <a:lnTo>
                    <a:pt x="602" y="287"/>
                  </a:lnTo>
                  <a:lnTo>
                    <a:pt x="602" y="286"/>
                  </a:lnTo>
                  <a:lnTo>
                    <a:pt x="603" y="286"/>
                  </a:lnTo>
                  <a:lnTo>
                    <a:pt x="606" y="286"/>
                  </a:lnTo>
                  <a:lnTo>
                    <a:pt x="606" y="287"/>
                  </a:lnTo>
                  <a:lnTo>
                    <a:pt x="605" y="287"/>
                  </a:lnTo>
                  <a:lnTo>
                    <a:pt x="606" y="288"/>
                  </a:lnTo>
                  <a:lnTo>
                    <a:pt x="606" y="289"/>
                  </a:lnTo>
                  <a:lnTo>
                    <a:pt x="605" y="289"/>
                  </a:lnTo>
                  <a:lnTo>
                    <a:pt x="606" y="289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5" y="291"/>
                  </a:lnTo>
                  <a:lnTo>
                    <a:pt x="606" y="293"/>
                  </a:lnTo>
                  <a:lnTo>
                    <a:pt x="605" y="293"/>
                  </a:lnTo>
                  <a:lnTo>
                    <a:pt x="605" y="294"/>
                  </a:lnTo>
                  <a:lnTo>
                    <a:pt x="605" y="295"/>
                  </a:lnTo>
                  <a:lnTo>
                    <a:pt x="605" y="296"/>
                  </a:lnTo>
                  <a:lnTo>
                    <a:pt x="606" y="296"/>
                  </a:lnTo>
                  <a:lnTo>
                    <a:pt x="605" y="296"/>
                  </a:lnTo>
                  <a:lnTo>
                    <a:pt x="606" y="297"/>
                  </a:lnTo>
                  <a:lnTo>
                    <a:pt x="608" y="297"/>
                  </a:lnTo>
                  <a:lnTo>
                    <a:pt x="609" y="297"/>
                  </a:lnTo>
                  <a:lnTo>
                    <a:pt x="613" y="297"/>
                  </a:lnTo>
                  <a:lnTo>
                    <a:pt x="614" y="297"/>
                  </a:lnTo>
                  <a:lnTo>
                    <a:pt x="614" y="298"/>
                  </a:lnTo>
                  <a:lnTo>
                    <a:pt x="615" y="298"/>
                  </a:lnTo>
                  <a:lnTo>
                    <a:pt x="616" y="298"/>
                  </a:lnTo>
                  <a:lnTo>
                    <a:pt x="617" y="298"/>
                  </a:lnTo>
                  <a:lnTo>
                    <a:pt x="622" y="301"/>
                  </a:lnTo>
                  <a:lnTo>
                    <a:pt x="626" y="302"/>
                  </a:lnTo>
                  <a:lnTo>
                    <a:pt x="628" y="303"/>
                  </a:lnTo>
                  <a:lnTo>
                    <a:pt x="628" y="302"/>
                  </a:lnTo>
                  <a:lnTo>
                    <a:pt x="628" y="301"/>
                  </a:lnTo>
                  <a:lnTo>
                    <a:pt x="628" y="299"/>
                  </a:lnTo>
                  <a:lnTo>
                    <a:pt x="629" y="299"/>
                  </a:lnTo>
                  <a:lnTo>
                    <a:pt x="629" y="298"/>
                  </a:lnTo>
                  <a:lnTo>
                    <a:pt x="629" y="297"/>
                  </a:lnTo>
                  <a:lnTo>
                    <a:pt x="630" y="297"/>
                  </a:lnTo>
                  <a:lnTo>
                    <a:pt x="629" y="296"/>
                  </a:lnTo>
                  <a:lnTo>
                    <a:pt x="629" y="295"/>
                  </a:lnTo>
                  <a:lnTo>
                    <a:pt x="630" y="295"/>
                  </a:lnTo>
                  <a:lnTo>
                    <a:pt x="629" y="294"/>
                  </a:lnTo>
                  <a:lnTo>
                    <a:pt x="628" y="294"/>
                  </a:lnTo>
                  <a:lnTo>
                    <a:pt x="628" y="293"/>
                  </a:lnTo>
                  <a:lnTo>
                    <a:pt x="625" y="291"/>
                  </a:lnTo>
                  <a:lnTo>
                    <a:pt x="624" y="290"/>
                  </a:lnTo>
                  <a:lnTo>
                    <a:pt x="625" y="290"/>
                  </a:lnTo>
                  <a:lnTo>
                    <a:pt x="622" y="289"/>
                  </a:lnTo>
                  <a:lnTo>
                    <a:pt x="623" y="289"/>
                  </a:lnTo>
                  <a:lnTo>
                    <a:pt x="623" y="288"/>
                  </a:lnTo>
                  <a:lnTo>
                    <a:pt x="622" y="288"/>
                  </a:lnTo>
                  <a:lnTo>
                    <a:pt x="623" y="288"/>
                  </a:lnTo>
                  <a:lnTo>
                    <a:pt x="623" y="287"/>
                  </a:lnTo>
                  <a:lnTo>
                    <a:pt x="622" y="287"/>
                  </a:lnTo>
                  <a:lnTo>
                    <a:pt x="621" y="287"/>
                  </a:lnTo>
                  <a:lnTo>
                    <a:pt x="621" y="288"/>
                  </a:lnTo>
                  <a:lnTo>
                    <a:pt x="621" y="287"/>
                  </a:lnTo>
                  <a:lnTo>
                    <a:pt x="620" y="287"/>
                  </a:lnTo>
                  <a:lnTo>
                    <a:pt x="620" y="286"/>
                  </a:lnTo>
                  <a:lnTo>
                    <a:pt x="621" y="286"/>
                  </a:lnTo>
                  <a:lnTo>
                    <a:pt x="623" y="285"/>
                  </a:lnTo>
                  <a:lnTo>
                    <a:pt x="624" y="283"/>
                  </a:lnTo>
                  <a:lnTo>
                    <a:pt x="625" y="283"/>
                  </a:lnTo>
                  <a:lnTo>
                    <a:pt x="626" y="283"/>
                  </a:lnTo>
                  <a:lnTo>
                    <a:pt x="626" y="282"/>
                  </a:lnTo>
                  <a:lnTo>
                    <a:pt x="626" y="281"/>
                  </a:lnTo>
                  <a:lnTo>
                    <a:pt x="628" y="282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6" y="280"/>
                  </a:lnTo>
                  <a:lnTo>
                    <a:pt x="628" y="280"/>
                  </a:lnTo>
                  <a:lnTo>
                    <a:pt x="628" y="279"/>
                  </a:lnTo>
                  <a:lnTo>
                    <a:pt x="626" y="278"/>
                  </a:lnTo>
                  <a:lnTo>
                    <a:pt x="626" y="277"/>
                  </a:lnTo>
                  <a:lnTo>
                    <a:pt x="624" y="276"/>
                  </a:lnTo>
                  <a:lnTo>
                    <a:pt x="625" y="276"/>
                  </a:lnTo>
                  <a:lnTo>
                    <a:pt x="625" y="274"/>
                  </a:lnTo>
                  <a:lnTo>
                    <a:pt x="624" y="274"/>
                  </a:lnTo>
                  <a:lnTo>
                    <a:pt x="623" y="274"/>
                  </a:lnTo>
                  <a:lnTo>
                    <a:pt x="623" y="276"/>
                  </a:lnTo>
                  <a:lnTo>
                    <a:pt x="622" y="274"/>
                  </a:lnTo>
                  <a:lnTo>
                    <a:pt x="621" y="272"/>
                  </a:lnTo>
                  <a:lnTo>
                    <a:pt x="618" y="271"/>
                  </a:lnTo>
                  <a:lnTo>
                    <a:pt x="620" y="271"/>
                  </a:lnTo>
                  <a:lnTo>
                    <a:pt x="620" y="270"/>
                  </a:lnTo>
                  <a:lnTo>
                    <a:pt x="620" y="269"/>
                  </a:lnTo>
                  <a:lnTo>
                    <a:pt x="620" y="268"/>
                  </a:lnTo>
                  <a:lnTo>
                    <a:pt x="620" y="266"/>
                  </a:lnTo>
                  <a:lnTo>
                    <a:pt x="621" y="266"/>
                  </a:lnTo>
                  <a:lnTo>
                    <a:pt x="623" y="266"/>
                  </a:lnTo>
                  <a:lnTo>
                    <a:pt x="623" y="265"/>
                  </a:lnTo>
                  <a:lnTo>
                    <a:pt x="624" y="265"/>
                  </a:lnTo>
                  <a:lnTo>
                    <a:pt x="625" y="265"/>
                  </a:lnTo>
                  <a:lnTo>
                    <a:pt x="626" y="264"/>
                  </a:lnTo>
                  <a:lnTo>
                    <a:pt x="625" y="264"/>
                  </a:lnTo>
                  <a:lnTo>
                    <a:pt x="625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8" y="262"/>
                  </a:lnTo>
                  <a:lnTo>
                    <a:pt x="628" y="261"/>
                  </a:lnTo>
                  <a:lnTo>
                    <a:pt x="629" y="261"/>
                  </a:lnTo>
                  <a:lnTo>
                    <a:pt x="629" y="260"/>
                  </a:lnTo>
                  <a:lnTo>
                    <a:pt x="629" y="258"/>
                  </a:lnTo>
                  <a:lnTo>
                    <a:pt x="630" y="258"/>
                  </a:lnTo>
                  <a:lnTo>
                    <a:pt x="630" y="257"/>
                  </a:lnTo>
                  <a:lnTo>
                    <a:pt x="630" y="256"/>
                  </a:lnTo>
                  <a:lnTo>
                    <a:pt x="631" y="256"/>
                  </a:lnTo>
                  <a:lnTo>
                    <a:pt x="631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4"/>
                  </a:lnTo>
                  <a:lnTo>
                    <a:pt x="635" y="255"/>
                  </a:lnTo>
                  <a:lnTo>
                    <a:pt x="637" y="254"/>
                  </a:lnTo>
                  <a:lnTo>
                    <a:pt x="637" y="253"/>
                  </a:lnTo>
                  <a:lnTo>
                    <a:pt x="637" y="254"/>
                  </a:lnTo>
                  <a:lnTo>
                    <a:pt x="638" y="255"/>
                  </a:lnTo>
                  <a:lnTo>
                    <a:pt x="637" y="256"/>
                  </a:lnTo>
                  <a:lnTo>
                    <a:pt x="638" y="257"/>
                  </a:lnTo>
                  <a:lnTo>
                    <a:pt x="639" y="257"/>
                  </a:lnTo>
                  <a:lnTo>
                    <a:pt x="639" y="258"/>
                  </a:lnTo>
                  <a:lnTo>
                    <a:pt x="639" y="260"/>
                  </a:lnTo>
                  <a:lnTo>
                    <a:pt x="638" y="261"/>
                  </a:lnTo>
                  <a:lnTo>
                    <a:pt x="637" y="261"/>
                  </a:lnTo>
                  <a:lnTo>
                    <a:pt x="635" y="261"/>
                  </a:lnTo>
                  <a:lnTo>
                    <a:pt x="635" y="262"/>
                  </a:lnTo>
                  <a:lnTo>
                    <a:pt x="635" y="263"/>
                  </a:lnTo>
                  <a:lnTo>
                    <a:pt x="637" y="263"/>
                  </a:lnTo>
                  <a:lnTo>
                    <a:pt x="637" y="264"/>
                  </a:lnTo>
                  <a:lnTo>
                    <a:pt x="637" y="265"/>
                  </a:lnTo>
                  <a:lnTo>
                    <a:pt x="637" y="266"/>
                  </a:lnTo>
                  <a:lnTo>
                    <a:pt x="637" y="268"/>
                  </a:lnTo>
                  <a:lnTo>
                    <a:pt x="637" y="269"/>
                  </a:lnTo>
                  <a:lnTo>
                    <a:pt x="635" y="269"/>
                  </a:lnTo>
                  <a:lnTo>
                    <a:pt x="635" y="270"/>
                  </a:lnTo>
                  <a:lnTo>
                    <a:pt x="637" y="270"/>
                  </a:lnTo>
                  <a:lnTo>
                    <a:pt x="638" y="270"/>
                  </a:lnTo>
                  <a:lnTo>
                    <a:pt x="639" y="271"/>
                  </a:lnTo>
                  <a:lnTo>
                    <a:pt x="639" y="272"/>
                  </a:lnTo>
                  <a:lnTo>
                    <a:pt x="640" y="274"/>
                  </a:lnTo>
                  <a:lnTo>
                    <a:pt x="639" y="274"/>
                  </a:lnTo>
                  <a:lnTo>
                    <a:pt x="639" y="276"/>
                  </a:lnTo>
                  <a:lnTo>
                    <a:pt x="638" y="276"/>
                  </a:lnTo>
                  <a:lnTo>
                    <a:pt x="639" y="276"/>
                  </a:lnTo>
                  <a:lnTo>
                    <a:pt x="639" y="277"/>
                  </a:lnTo>
                  <a:lnTo>
                    <a:pt x="637" y="278"/>
                  </a:lnTo>
                  <a:lnTo>
                    <a:pt x="637" y="279"/>
                  </a:lnTo>
                  <a:lnTo>
                    <a:pt x="637" y="280"/>
                  </a:lnTo>
                  <a:lnTo>
                    <a:pt x="635" y="280"/>
                  </a:lnTo>
                  <a:lnTo>
                    <a:pt x="635" y="281"/>
                  </a:lnTo>
                  <a:lnTo>
                    <a:pt x="635" y="282"/>
                  </a:lnTo>
                  <a:lnTo>
                    <a:pt x="634" y="282"/>
                  </a:lnTo>
                  <a:lnTo>
                    <a:pt x="637" y="282"/>
                  </a:lnTo>
                  <a:lnTo>
                    <a:pt x="638" y="282"/>
                  </a:lnTo>
                  <a:lnTo>
                    <a:pt x="639" y="282"/>
                  </a:lnTo>
                  <a:lnTo>
                    <a:pt x="640" y="282"/>
                  </a:lnTo>
                  <a:lnTo>
                    <a:pt x="641" y="282"/>
                  </a:lnTo>
                  <a:lnTo>
                    <a:pt x="642" y="283"/>
                  </a:lnTo>
                  <a:lnTo>
                    <a:pt x="642" y="285"/>
                  </a:lnTo>
                  <a:lnTo>
                    <a:pt x="642" y="286"/>
                  </a:lnTo>
                  <a:lnTo>
                    <a:pt x="641" y="287"/>
                  </a:lnTo>
                  <a:lnTo>
                    <a:pt x="641" y="288"/>
                  </a:lnTo>
                  <a:lnTo>
                    <a:pt x="640" y="288"/>
                  </a:lnTo>
                  <a:lnTo>
                    <a:pt x="639" y="289"/>
                  </a:lnTo>
                  <a:lnTo>
                    <a:pt x="639" y="290"/>
                  </a:lnTo>
                  <a:lnTo>
                    <a:pt x="638" y="291"/>
                  </a:lnTo>
                  <a:lnTo>
                    <a:pt x="638" y="293"/>
                  </a:lnTo>
                  <a:lnTo>
                    <a:pt x="639" y="293"/>
                  </a:lnTo>
                  <a:lnTo>
                    <a:pt x="639" y="291"/>
                  </a:lnTo>
                  <a:lnTo>
                    <a:pt x="640" y="290"/>
                  </a:lnTo>
                  <a:lnTo>
                    <a:pt x="641" y="289"/>
                  </a:lnTo>
                  <a:lnTo>
                    <a:pt x="644" y="288"/>
                  </a:lnTo>
                  <a:lnTo>
                    <a:pt x="646" y="288"/>
                  </a:lnTo>
                  <a:lnTo>
                    <a:pt x="647" y="289"/>
                  </a:lnTo>
                  <a:lnTo>
                    <a:pt x="648" y="289"/>
                  </a:lnTo>
                  <a:lnTo>
                    <a:pt x="647" y="290"/>
                  </a:lnTo>
                  <a:lnTo>
                    <a:pt x="647" y="291"/>
                  </a:lnTo>
                  <a:lnTo>
                    <a:pt x="647" y="293"/>
                  </a:lnTo>
                  <a:lnTo>
                    <a:pt x="648" y="293"/>
                  </a:lnTo>
                  <a:lnTo>
                    <a:pt x="648" y="294"/>
                  </a:lnTo>
                  <a:lnTo>
                    <a:pt x="647" y="294"/>
                  </a:lnTo>
                  <a:lnTo>
                    <a:pt x="648" y="295"/>
                  </a:lnTo>
                  <a:lnTo>
                    <a:pt x="648" y="296"/>
                  </a:lnTo>
                  <a:lnTo>
                    <a:pt x="648" y="297"/>
                  </a:lnTo>
                  <a:lnTo>
                    <a:pt x="648" y="298"/>
                  </a:lnTo>
                  <a:lnTo>
                    <a:pt x="648" y="297"/>
                  </a:lnTo>
                  <a:lnTo>
                    <a:pt x="648" y="296"/>
                  </a:lnTo>
                  <a:lnTo>
                    <a:pt x="648" y="295"/>
                  </a:lnTo>
                  <a:lnTo>
                    <a:pt x="649" y="295"/>
                  </a:lnTo>
                  <a:lnTo>
                    <a:pt x="648" y="294"/>
                  </a:lnTo>
                  <a:lnTo>
                    <a:pt x="649" y="294"/>
                  </a:lnTo>
                  <a:lnTo>
                    <a:pt x="650" y="294"/>
                  </a:lnTo>
                  <a:lnTo>
                    <a:pt x="651" y="294"/>
                  </a:lnTo>
                  <a:lnTo>
                    <a:pt x="650" y="293"/>
                  </a:lnTo>
                  <a:lnTo>
                    <a:pt x="649" y="293"/>
                  </a:lnTo>
                  <a:lnTo>
                    <a:pt x="649" y="291"/>
                  </a:lnTo>
                  <a:lnTo>
                    <a:pt x="649" y="290"/>
                  </a:lnTo>
                  <a:lnTo>
                    <a:pt x="649" y="289"/>
                  </a:lnTo>
                  <a:lnTo>
                    <a:pt x="649" y="288"/>
                  </a:lnTo>
                  <a:lnTo>
                    <a:pt x="649" y="287"/>
                  </a:lnTo>
                  <a:lnTo>
                    <a:pt x="650" y="287"/>
                  </a:lnTo>
                  <a:lnTo>
                    <a:pt x="651" y="286"/>
                  </a:lnTo>
                  <a:lnTo>
                    <a:pt x="651" y="285"/>
                  </a:lnTo>
                  <a:lnTo>
                    <a:pt x="652" y="283"/>
                  </a:lnTo>
                  <a:lnTo>
                    <a:pt x="655" y="285"/>
                  </a:lnTo>
                  <a:lnTo>
                    <a:pt x="657" y="286"/>
                  </a:lnTo>
                  <a:lnTo>
                    <a:pt x="660" y="287"/>
                  </a:lnTo>
                  <a:lnTo>
                    <a:pt x="661" y="289"/>
                  </a:lnTo>
                  <a:lnTo>
                    <a:pt x="661" y="290"/>
                  </a:lnTo>
                  <a:lnTo>
                    <a:pt x="663" y="293"/>
                  </a:lnTo>
                  <a:lnTo>
                    <a:pt x="663" y="294"/>
                  </a:lnTo>
                  <a:lnTo>
                    <a:pt x="661" y="294"/>
                  </a:lnTo>
                  <a:lnTo>
                    <a:pt x="661" y="295"/>
                  </a:lnTo>
                  <a:lnTo>
                    <a:pt x="663" y="296"/>
                  </a:lnTo>
                  <a:lnTo>
                    <a:pt x="661" y="296"/>
                  </a:lnTo>
                  <a:lnTo>
                    <a:pt x="661" y="297"/>
                  </a:lnTo>
                  <a:lnTo>
                    <a:pt x="663" y="298"/>
                  </a:lnTo>
                  <a:close/>
                  <a:moveTo>
                    <a:pt x="583" y="248"/>
                  </a:moveTo>
                  <a:lnTo>
                    <a:pt x="583" y="247"/>
                  </a:lnTo>
                  <a:lnTo>
                    <a:pt x="583" y="246"/>
                  </a:lnTo>
                  <a:lnTo>
                    <a:pt x="586" y="245"/>
                  </a:lnTo>
                  <a:lnTo>
                    <a:pt x="588" y="245"/>
                  </a:lnTo>
                  <a:lnTo>
                    <a:pt x="590" y="245"/>
                  </a:lnTo>
                  <a:lnTo>
                    <a:pt x="594" y="245"/>
                  </a:lnTo>
                  <a:lnTo>
                    <a:pt x="594" y="246"/>
                  </a:lnTo>
                  <a:lnTo>
                    <a:pt x="595" y="247"/>
                  </a:lnTo>
                  <a:lnTo>
                    <a:pt x="596" y="247"/>
                  </a:lnTo>
                  <a:lnTo>
                    <a:pt x="596" y="248"/>
                  </a:lnTo>
                  <a:lnTo>
                    <a:pt x="596" y="249"/>
                  </a:lnTo>
                  <a:lnTo>
                    <a:pt x="595" y="251"/>
                  </a:lnTo>
                  <a:lnTo>
                    <a:pt x="594" y="252"/>
                  </a:lnTo>
                  <a:lnTo>
                    <a:pt x="591" y="251"/>
                  </a:lnTo>
                  <a:lnTo>
                    <a:pt x="589" y="251"/>
                  </a:lnTo>
                  <a:lnTo>
                    <a:pt x="587" y="249"/>
                  </a:lnTo>
                  <a:lnTo>
                    <a:pt x="586" y="249"/>
                  </a:lnTo>
                  <a:lnTo>
                    <a:pt x="583" y="248"/>
                  </a:lnTo>
                  <a:close/>
                  <a:moveTo>
                    <a:pt x="914" y="296"/>
                  </a:moveTo>
                  <a:lnTo>
                    <a:pt x="914" y="297"/>
                  </a:lnTo>
                  <a:lnTo>
                    <a:pt x="915" y="297"/>
                  </a:lnTo>
                  <a:lnTo>
                    <a:pt x="915" y="298"/>
                  </a:lnTo>
                  <a:lnTo>
                    <a:pt x="916" y="298"/>
                  </a:lnTo>
                  <a:lnTo>
                    <a:pt x="917" y="299"/>
                  </a:lnTo>
                  <a:lnTo>
                    <a:pt x="916" y="299"/>
                  </a:lnTo>
                  <a:lnTo>
                    <a:pt x="913" y="303"/>
                  </a:lnTo>
                  <a:lnTo>
                    <a:pt x="912" y="303"/>
                  </a:lnTo>
                  <a:lnTo>
                    <a:pt x="909" y="303"/>
                  </a:lnTo>
                  <a:lnTo>
                    <a:pt x="909" y="302"/>
                  </a:lnTo>
                  <a:lnTo>
                    <a:pt x="909" y="301"/>
                  </a:lnTo>
                  <a:lnTo>
                    <a:pt x="908" y="299"/>
                  </a:lnTo>
                  <a:lnTo>
                    <a:pt x="908" y="301"/>
                  </a:lnTo>
                  <a:lnTo>
                    <a:pt x="908" y="302"/>
                  </a:lnTo>
                  <a:lnTo>
                    <a:pt x="907" y="301"/>
                  </a:lnTo>
                  <a:lnTo>
                    <a:pt x="906" y="302"/>
                  </a:lnTo>
                  <a:lnTo>
                    <a:pt x="907" y="302"/>
                  </a:lnTo>
                  <a:lnTo>
                    <a:pt x="907" y="303"/>
                  </a:lnTo>
                  <a:lnTo>
                    <a:pt x="910" y="303"/>
                  </a:lnTo>
                  <a:lnTo>
                    <a:pt x="910" y="304"/>
                  </a:lnTo>
                  <a:lnTo>
                    <a:pt x="910" y="305"/>
                  </a:lnTo>
                  <a:lnTo>
                    <a:pt x="909" y="305"/>
                  </a:lnTo>
                  <a:lnTo>
                    <a:pt x="909" y="306"/>
                  </a:lnTo>
                  <a:lnTo>
                    <a:pt x="910" y="306"/>
                  </a:lnTo>
                  <a:lnTo>
                    <a:pt x="912" y="307"/>
                  </a:lnTo>
                  <a:lnTo>
                    <a:pt x="910" y="308"/>
                  </a:lnTo>
                  <a:lnTo>
                    <a:pt x="912" y="308"/>
                  </a:lnTo>
                  <a:lnTo>
                    <a:pt x="912" y="310"/>
                  </a:lnTo>
                  <a:lnTo>
                    <a:pt x="913" y="311"/>
                  </a:lnTo>
                  <a:lnTo>
                    <a:pt x="912" y="311"/>
                  </a:lnTo>
                  <a:lnTo>
                    <a:pt x="912" y="312"/>
                  </a:lnTo>
                  <a:lnTo>
                    <a:pt x="910" y="313"/>
                  </a:lnTo>
                  <a:lnTo>
                    <a:pt x="909" y="313"/>
                  </a:lnTo>
                  <a:lnTo>
                    <a:pt x="909" y="314"/>
                  </a:lnTo>
                  <a:lnTo>
                    <a:pt x="906" y="314"/>
                  </a:lnTo>
                  <a:lnTo>
                    <a:pt x="904" y="314"/>
                  </a:lnTo>
                  <a:lnTo>
                    <a:pt x="901" y="315"/>
                  </a:lnTo>
                  <a:lnTo>
                    <a:pt x="901" y="318"/>
                  </a:lnTo>
                  <a:lnTo>
                    <a:pt x="900" y="318"/>
                  </a:lnTo>
                  <a:lnTo>
                    <a:pt x="900" y="319"/>
                  </a:lnTo>
                  <a:lnTo>
                    <a:pt x="899" y="319"/>
                  </a:lnTo>
                  <a:lnTo>
                    <a:pt x="899" y="320"/>
                  </a:lnTo>
                  <a:lnTo>
                    <a:pt x="898" y="321"/>
                  </a:lnTo>
                  <a:lnTo>
                    <a:pt x="897" y="321"/>
                  </a:lnTo>
                  <a:lnTo>
                    <a:pt x="896" y="321"/>
                  </a:lnTo>
                  <a:lnTo>
                    <a:pt x="893" y="320"/>
                  </a:lnTo>
                  <a:lnTo>
                    <a:pt x="891" y="320"/>
                  </a:lnTo>
                  <a:lnTo>
                    <a:pt x="891" y="319"/>
                  </a:lnTo>
                  <a:lnTo>
                    <a:pt x="890" y="319"/>
                  </a:lnTo>
                  <a:lnTo>
                    <a:pt x="891" y="319"/>
                  </a:lnTo>
                  <a:lnTo>
                    <a:pt x="890" y="320"/>
                  </a:lnTo>
                  <a:lnTo>
                    <a:pt x="890" y="321"/>
                  </a:lnTo>
                  <a:lnTo>
                    <a:pt x="889" y="321"/>
                  </a:lnTo>
                  <a:lnTo>
                    <a:pt x="888" y="321"/>
                  </a:lnTo>
                  <a:lnTo>
                    <a:pt x="887" y="320"/>
                  </a:lnTo>
                  <a:lnTo>
                    <a:pt x="885" y="320"/>
                  </a:lnTo>
                  <a:lnTo>
                    <a:pt x="883" y="318"/>
                  </a:lnTo>
                  <a:lnTo>
                    <a:pt x="883" y="316"/>
                  </a:lnTo>
                  <a:lnTo>
                    <a:pt x="882" y="315"/>
                  </a:lnTo>
                  <a:lnTo>
                    <a:pt x="882" y="314"/>
                  </a:lnTo>
                  <a:lnTo>
                    <a:pt x="882" y="313"/>
                  </a:lnTo>
                  <a:lnTo>
                    <a:pt x="882" y="312"/>
                  </a:lnTo>
                  <a:lnTo>
                    <a:pt x="881" y="311"/>
                  </a:lnTo>
                  <a:lnTo>
                    <a:pt x="881" y="312"/>
                  </a:lnTo>
                  <a:lnTo>
                    <a:pt x="879" y="311"/>
                  </a:lnTo>
                  <a:lnTo>
                    <a:pt x="878" y="310"/>
                  </a:lnTo>
                  <a:lnTo>
                    <a:pt x="876" y="310"/>
                  </a:lnTo>
                  <a:lnTo>
                    <a:pt x="876" y="311"/>
                  </a:lnTo>
                  <a:lnTo>
                    <a:pt x="878" y="312"/>
                  </a:lnTo>
                  <a:lnTo>
                    <a:pt x="879" y="313"/>
                  </a:lnTo>
                  <a:lnTo>
                    <a:pt x="880" y="313"/>
                  </a:lnTo>
                  <a:lnTo>
                    <a:pt x="880" y="314"/>
                  </a:lnTo>
                  <a:lnTo>
                    <a:pt x="880" y="316"/>
                  </a:lnTo>
                  <a:lnTo>
                    <a:pt x="880" y="318"/>
                  </a:lnTo>
                  <a:lnTo>
                    <a:pt x="880" y="319"/>
                  </a:lnTo>
                  <a:lnTo>
                    <a:pt x="880" y="320"/>
                  </a:lnTo>
                  <a:lnTo>
                    <a:pt x="880" y="321"/>
                  </a:lnTo>
                  <a:lnTo>
                    <a:pt x="880" y="322"/>
                  </a:lnTo>
                  <a:lnTo>
                    <a:pt x="879" y="322"/>
                  </a:lnTo>
                  <a:lnTo>
                    <a:pt x="875" y="323"/>
                  </a:lnTo>
                  <a:lnTo>
                    <a:pt x="874" y="324"/>
                  </a:lnTo>
                  <a:lnTo>
                    <a:pt x="873" y="324"/>
                  </a:lnTo>
                  <a:lnTo>
                    <a:pt x="871" y="325"/>
                  </a:lnTo>
                  <a:lnTo>
                    <a:pt x="870" y="325"/>
                  </a:lnTo>
                  <a:lnTo>
                    <a:pt x="869" y="325"/>
                  </a:lnTo>
                  <a:lnTo>
                    <a:pt x="867" y="327"/>
                  </a:lnTo>
                  <a:lnTo>
                    <a:pt x="866" y="327"/>
                  </a:lnTo>
                  <a:lnTo>
                    <a:pt x="866" y="325"/>
                  </a:lnTo>
                  <a:lnTo>
                    <a:pt x="866" y="324"/>
                  </a:lnTo>
                  <a:lnTo>
                    <a:pt x="865" y="324"/>
                  </a:lnTo>
                  <a:lnTo>
                    <a:pt x="865" y="323"/>
                  </a:lnTo>
                  <a:lnTo>
                    <a:pt x="865" y="322"/>
                  </a:lnTo>
                  <a:lnTo>
                    <a:pt x="865" y="321"/>
                  </a:lnTo>
                  <a:lnTo>
                    <a:pt x="865" y="320"/>
                  </a:lnTo>
                  <a:lnTo>
                    <a:pt x="864" y="320"/>
                  </a:lnTo>
                  <a:lnTo>
                    <a:pt x="864" y="321"/>
                  </a:lnTo>
                  <a:lnTo>
                    <a:pt x="864" y="322"/>
                  </a:lnTo>
                  <a:lnTo>
                    <a:pt x="864" y="323"/>
                  </a:lnTo>
                  <a:lnTo>
                    <a:pt x="864" y="324"/>
                  </a:lnTo>
                  <a:lnTo>
                    <a:pt x="865" y="324"/>
                  </a:lnTo>
                  <a:lnTo>
                    <a:pt x="865" y="325"/>
                  </a:lnTo>
                  <a:lnTo>
                    <a:pt x="865" y="327"/>
                  </a:lnTo>
                  <a:lnTo>
                    <a:pt x="864" y="328"/>
                  </a:lnTo>
                  <a:lnTo>
                    <a:pt x="863" y="328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1" y="324"/>
                  </a:lnTo>
                  <a:lnTo>
                    <a:pt x="859" y="322"/>
                  </a:lnTo>
                  <a:lnTo>
                    <a:pt x="859" y="321"/>
                  </a:lnTo>
                  <a:lnTo>
                    <a:pt x="858" y="321"/>
                  </a:lnTo>
                  <a:lnTo>
                    <a:pt x="859" y="322"/>
                  </a:lnTo>
                  <a:lnTo>
                    <a:pt x="859" y="323"/>
                  </a:lnTo>
                  <a:lnTo>
                    <a:pt x="859" y="324"/>
                  </a:lnTo>
                  <a:lnTo>
                    <a:pt x="861" y="325"/>
                  </a:lnTo>
                  <a:lnTo>
                    <a:pt x="861" y="327"/>
                  </a:lnTo>
                  <a:lnTo>
                    <a:pt x="861" y="328"/>
                  </a:lnTo>
                  <a:lnTo>
                    <a:pt x="859" y="328"/>
                  </a:lnTo>
                  <a:lnTo>
                    <a:pt x="857" y="329"/>
                  </a:lnTo>
                  <a:lnTo>
                    <a:pt x="855" y="330"/>
                  </a:lnTo>
                  <a:lnTo>
                    <a:pt x="855" y="328"/>
                  </a:lnTo>
                  <a:lnTo>
                    <a:pt x="854" y="327"/>
                  </a:lnTo>
                  <a:lnTo>
                    <a:pt x="854" y="325"/>
                  </a:lnTo>
                  <a:lnTo>
                    <a:pt x="853" y="324"/>
                  </a:lnTo>
                  <a:lnTo>
                    <a:pt x="853" y="325"/>
                  </a:lnTo>
                  <a:lnTo>
                    <a:pt x="853" y="327"/>
                  </a:lnTo>
                  <a:lnTo>
                    <a:pt x="854" y="328"/>
                  </a:lnTo>
                  <a:lnTo>
                    <a:pt x="853" y="329"/>
                  </a:lnTo>
                  <a:lnTo>
                    <a:pt x="853" y="330"/>
                  </a:lnTo>
                  <a:lnTo>
                    <a:pt x="852" y="330"/>
                  </a:lnTo>
                  <a:lnTo>
                    <a:pt x="849" y="329"/>
                  </a:lnTo>
                  <a:lnTo>
                    <a:pt x="848" y="328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8"/>
                  </a:lnTo>
                  <a:lnTo>
                    <a:pt x="847" y="329"/>
                  </a:lnTo>
                  <a:lnTo>
                    <a:pt x="848" y="329"/>
                  </a:lnTo>
                  <a:lnTo>
                    <a:pt x="849" y="331"/>
                  </a:lnTo>
                  <a:lnTo>
                    <a:pt x="850" y="331"/>
                  </a:lnTo>
                  <a:lnTo>
                    <a:pt x="847" y="332"/>
                  </a:lnTo>
                  <a:lnTo>
                    <a:pt x="846" y="331"/>
                  </a:lnTo>
                  <a:lnTo>
                    <a:pt x="846" y="330"/>
                  </a:lnTo>
                  <a:lnTo>
                    <a:pt x="846" y="331"/>
                  </a:lnTo>
                  <a:lnTo>
                    <a:pt x="846" y="332"/>
                  </a:lnTo>
                  <a:lnTo>
                    <a:pt x="845" y="332"/>
                  </a:lnTo>
                  <a:lnTo>
                    <a:pt x="844" y="332"/>
                  </a:lnTo>
                  <a:lnTo>
                    <a:pt x="842" y="332"/>
                  </a:lnTo>
                  <a:lnTo>
                    <a:pt x="842" y="330"/>
                  </a:lnTo>
                  <a:lnTo>
                    <a:pt x="841" y="330"/>
                  </a:lnTo>
                  <a:lnTo>
                    <a:pt x="841" y="331"/>
                  </a:lnTo>
                  <a:lnTo>
                    <a:pt x="841" y="332"/>
                  </a:lnTo>
                  <a:lnTo>
                    <a:pt x="840" y="332"/>
                  </a:lnTo>
                  <a:lnTo>
                    <a:pt x="840" y="333"/>
                  </a:lnTo>
                  <a:lnTo>
                    <a:pt x="839" y="333"/>
                  </a:lnTo>
                  <a:lnTo>
                    <a:pt x="839" y="332"/>
                  </a:lnTo>
                  <a:lnTo>
                    <a:pt x="838" y="332"/>
                  </a:lnTo>
                  <a:lnTo>
                    <a:pt x="838" y="331"/>
                  </a:lnTo>
                  <a:lnTo>
                    <a:pt x="838" y="332"/>
                  </a:lnTo>
                  <a:lnTo>
                    <a:pt x="837" y="333"/>
                  </a:lnTo>
                  <a:lnTo>
                    <a:pt x="836" y="333"/>
                  </a:lnTo>
                  <a:lnTo>
                    <a:pt x="835" y="333"/>
                  </a:lnTo>
                  <a:lnTo>
                    <a:pt x="835" y="332"/>
                  </a:lnTo>
                  <a:lnTo>
                    <a:pt x="833" y="333"/>
                  </a:lnTo>
                  <a:lnTo>
                    <a:pt x="831" y="333"/>
                  </a:lnTo>
                  <a:lnTo>
                    <a:pt x="830" y="333"/>
                  </a:lnTo>
                  <a:lnTo>
                    <a:pt x="830" y="332"/>
                  </a:lnTo>
                  <a:lnTo>
                    <a:pt x="830" y="331"/>
                  </a:lnTo>
                  <a:lnTo>
                    <a:pt x="830" y="329"/>
                  </a:lnTo>
                  <a:lnTo>
                    <a:pt x="830" y="328"/>
                  </a:lnTo>
                  <a:lnTo>
                    <a:pt x="830" y="327"/>
                  </a:lnTo>
                  <a:lnTo>
                    <a:pt x="830" y="325"/>
                  </a:lnTo>
                  <a:lnTo>
                    <a:pt x="830" y="324"/>
                  </a:lnTo>
                  <a:lnTo>
                    <a:pt x="831" y="323"/>
                  </a:lnTo>
                  <a:lnTo>
                    <a:pt x="830" y="323"/>
                  </a:lnTo>
                  <a:lnTo>
                    <a:pt x="829" y="323"/>
                  </a:lnTo>
                  <a:lnTo>
                    <a:pt x="829" y="322"/>
                  </a:lnTo>
                  <a:lnTo>
                    <a:pt x="829" y="321"/>
                  </a:lnTo>
                  <a:lnTo>
                    <a:pt x="828" y="320"/>
                  </a:lnTo>
                  <a:lnTo>
                    <a:pt x="828" y="319"/>
                  </a:lnTo>
                  <a:lnTo>
                    <a:pt x="828" y="320"/>
                  </a:lnTo>
                  <a:lnTo>
                    <a:pt x="828" y="321"/>
                  </a:lnTo>
                  <a:lnTo>
                    <a:pt x="828" y="322"/>
                  </a:lnTo>
                  <a:lnTo>
                    <a:pt x="827" y="321"/>
                  </a:lnTo>
                  <a:lnTo>
                    <a:pt x="827" y="322"/>
                  </a:lnTo>
                  <a:lnTo>
                    <a:pt x="827" y="323"/>
                  </a:lnTo>
                  <a:lnTo>
                    <a:pt x="827" y="324"/>
                  </a:lnTo>
                  <a:lnTo>
                    <a:pt x="827" y="325"/>
                  </a:lnTo>
                  <a:lnTo>
                    <a:pt x="827" y="327"/>
                  </a:lnTo>
                  <a:lnTo>
                    <a:pt x="827" y="328"/>
                  </a:lnTo>
                  <a:lnTo>
                    <a:pt x="826" y="328"/>
                  </a:lnTo>
                  <a:lnTo>
                    <a:pt x="826" y="327"/>
                  </a:lnTo>
                  <a:lnTo>
                    <a:pt x="826" y="325"/>
                  </a:lnTo>
                  <a:lnTo>
                    <a:pt x="824" y="325"/>
                  </a:lnTo>
                  <a:lnTo>
                    <a:pt x="824" y="324"/>
                  </a:lnTo>
                  <a:lnTo>
                    <a:pt x="824" y="323"/>
                  </a:lnTo>
                  <a:lnTo>
                    <a:pt x="823" y="323"/>
                  </a:lnTo>
                  <a:lnTo>
                    <a:pt x="823" y="322"/>
                  </a:lnTo>
                  <a:lnTo>
                    <a:pt x="822" y="322"/>
                  </a:lnTo>
                  <a:lnTo>
                    <a:pt x="823" y="323"/>
                  </a:lnTo>
                  <a:lnTo>
                    <a:pt x="823" y="324"/>
                  </a:lnTo>
                  <a:lnTo>
                    <a:pt x="823" y="325"/>
                  </a:lnTo>
                  <a:lnTo>
                    <a:pt x="823" y="327"/>
                  </a:lnTo>
                  <a:lnTo>
                    <a:pt x="822" y="327"/>
                  </a:lnTo>
                  <a:lnTo>
                    <a:pt x="822" y="325"/>
                  </a:lnTo>
                  <a:lnTo>
                    <a:pt x="821" y="325"/>
                  </a:lnTo>
                  <a:lnTo>
                    <a:pt x="822" y="325"/>
                  </a:lnTo>
                  <a:lnTo>
                    <a:pt x="822" y="327"/>
                  </a:lnTo>
                  <a:lnTo>
                    <a:pt x="823" y="328"/>
                  </a:lnTo>
                  <a:lnTo>
                    <a:pt x="823" y="329"/>
                  </a:lnTo>
                  <a:lnTo>
                    <a:pt x="823" y="330"/>
                  </a:lnTo>
                  <a:lnTo>
                    <a:pt x="823" y="331"/>
                  </a:lnTo>
                  <a:lnTo>
                    <a:pt x="821" y="331"/>
                  </a:lnTo>
                  <a:lnTo>
                    <a:pt x="821" y="332"/>
                  </a:lnTo>
                  <a:lnTo>
                    <a:pt x="821" y="333"/>
                  </a:lnTo>
                  <a:lnTo>
                    <a:pt x="820" y="333"/>
                  </a:lnTo>
                  <a:lnTo>
                    <a:pt x="819" y="333"/>
                  </a:lnTo>
                  <a:lnTo>
                    <a:pt x="818" y="335"/>
                  </a:lnTo>
                  <a:lnTo>
                    <a:pt x="816" y="335"/>
                  </a:lnTo>
                  <a:lnTo>
                    <a:pt x="815" y="335"/>
                  </a:lnTo>
                  <a:lnTo>
                    <a:pt x="815" y="333"/>
                  </a:lnTo>
                  <a:lnTo>
                    <a:pt x="815" y="332"/>
                  </a:lnTo>
                  <a:lnTo>
                    <a:pt x="814" y="333"/>
                  </a:lnTo>
                  <a:lnTo>
                    <a:pt x="811" y="332"/>
                  </a:lnTo>
                  <a:lnTo>
                    <a:pt x="812" y="332"/>
                  </a:lnTo>
                  <a:lnTo>
                    <a:pt x="812" y="331"/>
                  </a:lnTo>
                  <a:lnTo>
                    <a:pt x="811" y="332"/>
                  </a:lnTo>
                  <a:lnTo>
                    <a:pt x="810" y="332"/>
                  </a:lnTo>
                  <a:lnTo>
                    <a:pt x="807" y="331"/>
                  </a:lnTo>
                  <a:lnTo>
                    <a:pt x="807" y="330"/>
                  </a:lnTo>
                  <a:lnTo>
                    <a:pt x="807" y="329"/>
                  </a:lnTo>
                  <a:lnTo>
                    <a:pt x="806" y="329"/>
                  </a:lnTo>
                  <a:lnTo>
                    <a:pt x="807" y="329"/>
                  </a:lnTo>
                  <a:lnTo>
                    <a:pt x="807" y="328"/>
                  </a:lnTo>
                  <a:lnTo>
                    <a:pt x="806" y="328"/>
                  </a:lnTo>
                  <a:lnTo>
                    <a:pt x="806" y="329"/>
                  </a:lnTo>
                  <a:lnTo>
                    <a:pt x="805" y="329"/>
                  </a:lnTo>
                  <a:lnTo>
                    <a:pt x="805" y="330"/>
                  </a:lnTo>
                  <a:lnTo>
                    <a:pt x="804" y="330"/>
                  </a:lnTo>
                  <a:lnTo>
                    <a:pt x="804" y="329"/>
                  </a:lnTo>
                  <a:lnTo>
                    <a:pt x="805" y="328"/>
                  </a:lnTo>
                  <a:lnTo>
                    <a:pt x="805" y="327"/>
                  </a:lnTo>
                  <a:lnTo>
                    <a:pt x="805" y="325"/>
                  </a:lnTo>
                  <a:lnTo>
                    <a:pt x="806" y="325"/>
                  </a:lnTo>
                  <a:lnTo>
                    <a:pt x="806" y="324"/>
                  </a:lnTo>
                  <a:lnTo>
                    <a:pt x="806" y="323"/>
                  </a:lnTo>
                  <a:lnTo>
                    <a:pt x="805" y="323"/>
                  </a:lnTo>
                  <a:lnTo>
                    <a:pt x="805" y="324"/>
                  </a:lnTo>
                  <a:lnTo>
                    <a:pt x="803" y="328"/>
                  </a:lnTo>
                  <a:lnTo>
                    <a:pt x="803" y="329"/>
                  </a:lnTo>
                  <a:lnTo>
                    <a:pt x="803" y="328"/>
                  </a:lnTo>
                  <a:lnTo>
                    <a:pt x="802" y="328"/>
                  </a:lnTo>
                  <a:lnTo>
                    <a:pt x="802" y="329"/>
                  </a:lnTo>
                  <a:lnTo>
                    <a:pt x="802" y="330"/>
                  </a:lnTo>
                  <a:lnTo>
                    <a:pt x="803" y="330"/>
                  </a:lnTo>
                  <a:lnTo>
                    <a:pt x="803" y="331"/>
                  </a:lnTo>
                  <a:lnTo>
                    <a:pt x="804" y="332"/>
                  </a:lnTo>
                  <a:lnTo>
                    <a:pt x="802" y="332"/>
                  </a:lnTo>
                  <a:lnTo>
                    <a:pt x="802" y="331"/>
                  </a:lnTo>
                  <a:lnTo>
                    <a:pt x="802" y="330"/>
                  </a:lnTo>
                  <a:lnTo>
                    <a:pt x="801" y="330"/>
                  </a:lnTo>
                  <a:lnTo>
                    <a:pt x="801" y="331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8" y="332"/>
                  </a:lnTo>
                  <a:lnTo>
                    <a:pt x="797" y="331"/>
                  </a:lnTo>
                  <a:lnTo>
                    <a:pt x="798" y="331"/>
                  </a:lnTo>
                  <a:lnTo>
                    <a:pt x="798" y="330"/>
                  </a:lnTo>
                  <a:lnTo>
                    <a:pt x="797" y="330"/>
                  </a:lnTo>
                  <a:lnTo>
                    <a:pt x="796" y="330"/>
                  </a:lnTo>
                  <a:lnTo>
                    <a:pt x="796" y="331"/>
                  </a:lnTo>
                  <a:lnTo>
                    <a:pt x="795" y="330"/>
                  </a:lnTo>
                  <a:lnTo>
                    <a:pt x="796" y="330"/>
                  </a:lnTo>
                  <a:lnTo>
                    <a:pt x="795" y="329"/>
                  </a:lnTo>
                  <a:lnTo>
                    <a:pt x="794" y="329"/>
                  </a:lnTo>
                  <a:lnTo>
                    <a:pt x="793" y="328"/>
                  </a:lnTo>
                  <a:lnTo>
                    <a:pt x="793" y="327"/>
                  </a:lnTo>
                  <a:lnTo>
                    <a:pt x="794" y="325"/>
                  </a:lnTo>
                  <a:lnTo>
                    <a:pt x="794" y="324"/>
                  </a:lnTo>
                  <a:lnTo>
                    <a:pt x="793" y="324"/>
                  </a:lnTo>
                  <a:lnTo>
                    <a:pt x="793" y="323"/>
                  </a:lnTo>
                  <a:lnTo>
                    <a:pt x="793" y="322"/>
                  </a:lnTo>
                  <a:lnTo>
                    <a:pt x="790" y="320"/>
                  </a:lnTo>
                  <a:lnTo>
                    <a:pt x="790" y="319"/>
                  </a:lnTo>
                  <a:lnTo>
                    <a:pt x="790" y="318"/>
                  </a:lnTo>
                  <a:lnTo>
                    <a:pt x="792" y="318"/>
                  </a:lnTo>
                  <a:lnTo>
                    <a:pt x="793" y="316"/>
                  </a:lnTo>
                  <a:lnTo>
                    <a:pt x="792" y="316"/>
                  </a:lnTo>
                  <a:lnTo>
                    <a:pt x="792" y="315"/>
                  </a:lnTo>
                  <a:lnTo>
                    <a:pt x="789" y="315"/>
                  </a:lnTo>
                  <a:lnTo>
                    <a:pt x="788" y="314"/>
                  </a:lnTo>
                  <a:lnTo>
                    <a:pt x="787" y="313"/>
                  </a:lnTo>
                  <a:lnTo>
                    <a:pt x="787" y="312"/>
                  </a:lnTo>
                  <a:lnTo>
                    <a:pt x="787" y="311"/>
                  </a:lnTo>
                  <a:lnTo>
                    <a:pt x="787" y="310"/>
                  </a:lnTo>
                  <a:lnTo>
                    <a:pt x="787" y="308"/>
                  </a:lnTo>
                  <a:lnTo>
                    <a:pt x="788" y="307"/>
                  </a:lnTo>
                  <a:lnTo>
                    <a:pt x="787" y="307"/>
                  </a:lnTo>
                  <a:lnTo>
                    <a:pt x="787" y="305"/>
                  </a:lnTo>
                  <a:lnTo>
                    <a:pt x="787" y="303"/>
                  </a:lnTo>
                  <a:lnTo>
                    <a:pt x="788" y="302"/>
                  </a:lnTo>
                  <a:lnTo>
                    <a:pt x="788" y="301"/>
                  </a:lnTo>
                  <a:lnTo>
                    <a:pt x="789" y="301"/>
                  </a:lnTo>
                  <a:lnTo>
                    <a:pt x="789" y="299"/>
                  </a:lnTo>
                  <a:lnTo>
                    <a:pt x="789" y="298"/>
                  </a:lnTo>
                  <a:lnTo>
                    <a:pt x="789" y="297"/>
                  </a:lnTo>
                  <a:lnTo>
                    <a:pt x="789" y="296"/>
                  </a:lnTo>
                  <a:lnTo>
                    <a:pt x="788" y="295"/>
                  </a:lnTo>
                  <a:lnTo>
                    <a:pt x="787" y="294"/>
                  </a:lnTo>
                  <a:lnTo>
                    <a:pt x="788" y="293"/>
                  </a:lnTo>
                  <a:lnTo>
                    <a:pt x="788" y="291"/>
                  </a:lnTo>
                  <a:lnTo>
                    <a:pt x="787" y="290"/>
                  </a:lnTo>
                  <a:lnTo>
                    <a:pt x="787" y="289"/>
                  </a:lnTo>
                  <a:lnTo>
                    <a:pt x="786" y="289"/>
                  </a:lnTo>
                  <a:lnTo>
                    <a:pt x="785" y="288"/>
                  </a:lnTo>
                  <a:lnTo>
                    <a:pt x="784" y="287"/>
                  </a:lnTo>
                  <a:lnTo>
                    <a:pt x="783" y="286"/>
                  </a:lnTo>
                  <a:lnTo>
                    <a:pt x="783" y="285"/>
                  </a:lnTo>
                  <a:lnTo>
                    <a:pt x="781" y="285"/>
                  </a:lnTo>
                  <a:lnTo>
                    <a:pt x="781" y="283"/>
                  </a:lnTo>
                  <a:lnTo>
                    <a:pt x="781" y="282"/>
                  </a:lnTo>
                  <a:lnTo>
                    <a:pt x="781" y="281"/>
                  </a:lnTo>
                  <a:lnTo>
                    <a:pt x="781" y="280"/>
                  </a:lnTo>
                  <a:lnTo>
                    <a:pt x="780" y="280"/>
                  </a:lnTo>
                  <a:lnTo>
                    <a:pt x="780" y="279"/>
                  </a:lnTo>
                  <a:lnTo>
                    <a:pt x="779" y="278"/>
                  </a:lnTo>
                  <a:lnTo>
                    <a:pt x="778" y="277"/>
                  </a:lnTo>
                  <a:lnTo>
                    <a:pt x="777" y="276"/>
                  </a:lnTo>
                  <a:lnTo>
                    <a:pt x="777" y="274"/>
                  </a:lnTo>
                  <a:lnTo>
                    <a:pt x="777" y="273"/>
                  </a:lnTo>
                  <a:lnTo>
                    <a:pt x="776" y="272"/>
                  </a:lnTo>
                  <a:lnTo>
                    <a:pt x="775" y="272"/>
                  </a:lnTo>
                  <a:lnTo>
                    <a:pt x="775" y="273"/>
                  </a:lnTo>
                  <a:lnTo>
                    <a:pt x="772" y="276"/>
                  </a:lnTo>
                  <a:lnTo>
                    <a:pt x="771" y="276"/>
                  </a:lnTo>
                  <a:lnTo>
                    <a:pt x="771" y="274"/>
                  </a:lnTo>
                  <a:lnTo>
                    <a:pt x="771" y="276"/>
                  </a:lnTo>
                  <a:lnTo>
                    <a:pt x="770" y="276"/>
                  </a:lnTo>
                  <a:lnTo>
                    <a:pt x="770" y="277"/>
                  </a:lnTo>
                  <a:lnTo>
                    <a:pt x="771" y="277"/>
                  </a:lnTo>
                  <a:lnTo>
                    <a:pt x="771" y="278"/>
                  </a:lnTo>
                  <a:lnTo>
                    <a:pt x="770" y="277"/>
                  </a:lnTo>
                  <a:lnTo>
                    <a:pt x="769" y="277"/>
                  </a:lnTo>
                  <a:lnTo>
                    <a:pt x="768" y="277"/>
                  </a:lnTo>
                  <a:lnTo>
                    <a:pt x="768" y="278"/>
                  </a:lnTo>
                  <a:lnTo>
                    <a:pt x="767" y="277"/>
                  </a:lnTo>
                  <a:lnTo>
                    <a:pt x="763" y="277"/>
                  </a:lnTo>
                  <a:lnTo>
                    <a:pt x="762" y="277"/>
                  </a:lnTo>
                  <a:lnTo>
                    <a:pt x="762" y="276"/>
                  </a:lnTo>
                  <a:lnTo>
                    <a:pt x="761" y="276"/>
                  </a:lnTo>
                  <a:lnTo>
                    <a:pt x="761" y="277"/>
                  </a:lnTo>
                  <a:lnTo>
                    <a:pt x="761" y="278"/>
                  </a:lnTo>
                  <a:lnTo>
                    <a:pt x="759" y="278"/>
                  </a:lnTo>
                  <a:lnTo>
                    <a:pt x="759" y="279"/>
                  </a:lnTo>
                  <a:lnTo>
                    <a:pt x="758" y="279"/>
                  </a:lnTo>
                  <a:lnTo>
                    <a:pt x="755" y="279"/>
                  </a:lnTo>
                  <a:lnTo>
                    <a:pt x="755" y="278"/>
                  </a:lnTo>
                  <a:lnTo>
                    <a:pt x="755" y="277"/>
                  </a:lnTo>
                  <a:lnTo>
                    <a:pt x="757" y="277"/>
                  </a:lnTo>
                  <a:lnTo>
                    <a:pt x="758" y="277"/>
                  </a:lnTo>
                  <a:lnTo>
                    <a:pt x="759" y="276"/>
                  </a:lnTo>
                  <a:lnTo>
                    <a:pt x="760" y="276"/>
                  </a:lnTo>
                  <a:lnTo>
                    <a:pt x="760" y="277"/>
                  </a:lnTo>
                  <a:lnTo>
                    <a:pt x="761" y="277"/>
                  </a:lnTo>
                  <a:lnTo>
                    <a:pt x="761" y="276"/>
                  </a:lnTo>
                  <a:lnTo>
                    <a:pt x="760" y="276"/>
                  </a:lnTo>
                  <a:lnTo>
                    <a:pt x="758" y="274"/>
                  </a:lnTo>
                  <a:lnTo>
                    <a:pt x="757" y="274"/>
                  </a:lnTo>
                  <a:lnTo>
                    <a:pt x="755" y="274"/>
                  </a:lnTo>
                  <a:lnTo>
                    <a:pt x="754" y="274"/>
                  </a:lnTo>
                  <a:lnTo>
                    <a:pt x="755" y="273"/>
                  </a:lnTo>
                  <a:lnTo>
                    <a:pt x="754" y="274"/>
                  </a:lnTo>
                  <a:lnTo>
                    <a:pt x="751" y="273"/>
                  </a:lnTo>
                  <a:lnTo>
                    <a:pt x="751" y="272"/>
                  </a:lnTo>
                  <a:lnTo>
                    <a:pt x="750" y="272"/>
                  </a:lnTo>
                  <a:lnTo>
                    <a:pt x="750" y="271"/>
                  </a:lnTo>
                  <a:lnTo>
                    <a:pt x="749" y="270"/>
                  </a:lnTo>
                  <a:lnTo>
                    <a:pt x="749" y="269"/>
                  </a:lnTo>
                  <a:lnTo>
                    <a:pt x="751" y="269"/>
                  </a:lnTo>
                  <a:lnTo>
                    <a:pt x="752" y="269"/>
                  </a:lnTo>
                  <a:lnTo>
                    <a:pt x="753" y="266"/>
                  </a:lnTo>
                  <a:lnTo>
                    <a:pt x="753" y="265"/>
                  </a:lnTo>
                  <a:lnTo>
                    <a:pt x="753" y="266"/>
                  </a:lnTo>
                  <a:lnTo>
                    <a:pt x="752" y="266"/>
                  </a:lnTo>
                  <a:lnTo>
                    <a:pt x="752" y="268"/>
                  </a:lnTo>
                  <a:lnTo>
                    <a:pt x="751" y="268"/>
                  </a:lnTo>
                  <a:lnTo>
                    <a:pt x="750" y="268"/>
                  </a:lnTo>
                  <a:lnTo>
                    <a:pt x="749" y="268"/>
                  </a:lnTo>
                  <a:lnTo>
                    <a:pt x="750" y="268"/>
                  </a:lnTo>
                  <a:lnTo>
                    <a:pt x="750" y="266"/>
                  </a:lnTo>
                  <a:lnTo>
                    <a:pt x="749" y="266"/>
                  </a:lnTo>
                  <a:lnTo>
                    <a:pt x="749" y="268"/>
                  </a:lnTo>
                  <a:lnTo>
                    <a:pt x="747" y="268"/>
                  </a:lnTo>
                  <a:lnTo>
                    <a:pt x="747" y="266"/>
                  </a:lnTo>
                  <a:lnTo>
                    <a:pt x="747" y="265"/>
                  </a:lnTo>
                  <a:lnTo>
                    <a:pt x="746" y="265"/>
                  </a:lnTo>
                  <a:lnTo>
                    <a:pt x="745" y="265"/>
                  </a:lnTo>
                  <a:lnTo>
                    <a:pt x="745" y="264"/>
                  </a:lnTo>
                  <a:lnTo>
                    <a:pt x="745" y="263"/>
                  </a:lnTo>
                  <a:lnTo>
                    <a:pt x="744" y="263"/>
                  </a:lnTo>
                  <a:lnTo>
                    <a:pt x="743" y="263"/>
                  </a:lnTo>
                  <a:lnTo>
                    <a:pt x="742" y="263"/>
                  </a:lnTo>
                  <a:lnTo>
                    <a:pt x="741" y="263"/>
                  </a:lnTo>
                  <a:lnTo>
                    <a:pt x="741" y="262"/>
                  </a:lnTo>
                  <a:lnTo>
                    <a:pt x="741" y="261"/>
                  </a:lnTo>
                  <a:lnTo>
                    <a:pt x="742" y="261"/>
                  </a:lnTo>
                  <a:lnTo>
                    <a:pt x="741" y="261"/>
                  </a:lnTo>
                  <a:lnTo>
                    <a:pt x="741" y="260"/>
                  </a:lnTo>
                  <a:lnTo>
                    <a:pt x="742" y="260"/>
                  </a:lnTo>
                  <a:lnTo>
                    <a:pt x="743" y="261"/>
                  </a:lnTo>
                  <a:lnTo>
                    <a:pt x="744" y="261"/>
                  </a:lnTo>
                  <a:lnTo>
                    <a:pt x="745" y="261"/>
                  </a:lnTo>
                  <a:lnTo>
                    <a:pt x="746" y="261"/>
                  </a:lnTo>
                  <a:lnTo>
                    <a:pt x="745" y="261"/>
                  </a:lnTo>
                  <a:lnTo>
                    <a:pt x="744" y="260"/>
                  </a:lnTo>
                  <a:lnTo>
                    <a:pt x="744" y="261"/>
                  </a:lnTo>
                  <a:lnTo>
                    <a:pt x="744" y="260"/>
                  </a:lnTo>
                  <a:lnTo>
                    <a:pt x="745" y="260"/>
                  </a:lnTo>
                  <a:lnTo>
                    <a:pt x="746" y="258"/>
                  </a:lnTo>
                  <a:lnTo>
                    <a:pt x="743" y="258"/>
                  </a:lnTo>
                  <a:lnTo>
                    <a:pt x="743" y="257"/>
                  </a:lnTo>
                  <a:lnTo>
                    <a:pt x="742" y="257"/>
                  </a:lnTo>
                  <a:lnTo>
                    <a:pt x="741" y="256"/>
                  </a:lnTo>
                  <a:lnTo>
                    <a:pt x="741" y="255"/>
                  </a:lnTo>
                  <a:lnTo>
                    <a:pt x="742" y="254"/>
                  </a:lnTo>
                  <a:lnTo>
                    <a:pt x="742" y="255"/>
                  </a:lnTo>
                  <a:lnTo>
                    <a:pt x="743" y="254"/>
                  </a:lnTo>
                  <a:lnTo>
                    <a:pt x="742" y="254"/>
                  </a:lnTo>
                  <a:lnTo>
                    <a:pt x="741" y="253"/>
                  </a:lnTo>
                  <a:lnTo>
                    <a:pt x="742" y="253"/>
                  </a:lnTo>
                  <a:lnTo>
                    <a:pt x="744" y="253"/>
                  </a:lnTo>
                  <a:lnTo>
                    <a:pt x="744" y="254"/>
                  </a:lnTo>
                  <a:lnTo>
                    <a:pt x="744" y="253"/>
                  </a:lnTo>
                  <a:lnTo>
                    <a:pt x="745" y="253"/>
                  </a:lnTo>
                  <a:lnTo>
                    <a:pt x="746" y="253"/>
                  </a:lnTo>
                  <a:lnTo>
                    <a:pt x="746" y="252"/>
                  </a:lnTo>
                  <a:lnTo>
                    <a:pt x="745" y="252"/>
                  </a:lnTo>
                  <a:lnTo>
                    <a:pt x="745" y="251"/>
                  </a:lnTo>
                  <a:lnTo>
                    <a:pt x="749" y="251"/>
                  </a:lnTo>
                  <a:lnTo>
                    <a:pt x="749" y="249"/>
                  </a:lnTo>
                  <a:lnTo>
                    <a:pt x="750" y="249"/>
                  </a:lnTo>
                  <a:lnTo>
                    <a:pt x="751" y="249"/>
                  </a:lnTo>
                  <a:lnTo>
                    <a:pt x="753" y="249"/>
                  </a:lnTo>
                  <a:lnTo>
                    <a:pt x="753" y="251"/>
                  </a:lnTo>
                  <a:lnTo>
                    <a:pt x="754" y="251"/>
                  </a:lnTo>
                  <a:lnTo>
                    <a:pt x="754" y="252"/>
                  </a:lnTo>
                  <a:lnTo>
                    <a:pt x="755" y="252"/>
                  </a:lnTo>
                  <a:lnTo>
                    <a:pt x="757" y="252"/>
                  </a:lnTo>
                  <a:lnTo>
                    <a:pt x="758" y="252"/>
                  </a:lnTo>
                  <a:lnTo>
                    <a:pt x="761" y="252"/>
                  </a:lnTo>
                  <a:lnTo>
                    <a:pt x="761" y="253"/>
                  </a:lnTo>
                  <a:lnTo>
                    <a:pt x="761" y="254"/>
                  </a:lnTo>
                  <a:lnTo>
                    <a:pt x="762" y="254"/>
                  </a:lnTo>
                  <a:lnTo>
                    <a:pt x="763" y="254"/>
                  </a:lnTo>
                  <a:lnTo>
                    <a:pt x="763" y="255"/>
                  </a:lnTo>
                  <a:lnTo>
                    <a:pt x="764" y="255"/>
                  </a:lnTo>
                  <a:lnTo>
                    <a:pt x="766" y="254"/>
                  </a:lnTo>
                  <a:lnTo>
                    <a:pt x="766" y="253"/>
                  </a:lnTo>
                  <a:lnTo>
                    <a:pt x="767" y="253"/>
                  </a:lnTo>
                  <a:lnTo>
                    <a:pt x="768" y="254"/>
                  </a:lnTo>
                  <a:lnTo>
                    <a:pt x="769" y="254"/>
                  </a:lnTo>
                  <a:lnTo>
                    <a:pt x="769" y="255"/>
                  </a:lnTo>
                  <a:lnTo>
                    <a:pt x="770" y="255"/>
                  </a:lnTo>
                  <a:lnTo>
                    <a:pt x="770" y="256"/>
                  </a:lnTo>
                  <a:lnTo>
                    <a:pt x="771" y="256"/>
                  </a:lnTo>
                  <a:lnTo>
                    <a:pt x="771" y="257"/>
                  </a:lnTo>
                  <a:lnTo>
                    <a:pt x="772" y="257"/>
                  </a:lnTo>
                  <a:lnTo>
                    <a:pt x="772" y="258"/>
                  </a:lnTo>
                  <a:lnTo>
                    <a:pt x="773" y="260"/>
                  </a:lnTo>
                  <a:lnTo>
                    <a:pt x="773" y="258"/>
                  </a:lnTo>
                  <a:lnTo>
                    <a:pt x="773" y="260"/>
                  </a:lnTo>
                  <a:lnTo>
                    <a:pt x="773" y="262"/>
                  </a:lnTo>
                  <a:lnTo>
                    <a:pt x="773" y="263"/>
                  </a:lnTo>
                  <a:lnTo>
                    <a:pt x="773" y="264"/>
                  </a:lnTo>
                  <a:lnTo>
                    <a:pt x="773" y="265"/>
                  </a:lnTo>
                  <a:lnTo>
                    <a:pt x="773" y="266"/>
                  </a:lnTo>
                  <a:lnTo>
                    <a:pt x="772" y="268"/>
                  </a:lnTo>
                  <a:lnTo>
                    <a:pt x="772" y="269"/>
                  </a:lnTo>
                  <a:lnTo>
                    <a:pt x="771" y="270"/>
                  </a:lnTo>
                  <a:lnTo>
                    <a:pt x="771" y="271"/>
                  </a:lnTo>
                  <a:lnTo>
                    <a:pt x="772" y="272"/>
                  </a:lnTo>
                  <a:lnTo>
                    <a:pt x="772" y="271"/>
                  </a:lnTo>
                  <a:lnTo>
                    <a:pt x="771" y="271"/>
                  </a:lnTo>
                  <a:lnTo>
                    <a:pt x="772" y="270"/>
                  </a:lnTo>
                  <a:lnTo>
                    <a:pt x="773" y="270"/>
                  </a:lnTo>
                  <a:lnTo>
                    <a:pt x="773" y="269"/>
                  </a:lnTo>
                  <a:lnTo>
                    <a:pt x="773" y="268"/>
                  </a:lnTo>
                  <a:lnTo>
                    <a:pt x="775" y="268"/>
                  </a:lnTo>
                  <a:lnTo>
                    <a:pt x="775" y="266"/>
                  </a:lnTo>
                  <a:lnTo>
                    <a:pt x="775" y="265"/>
                  </a:lnTo>
                  <a:lnTo>
                    <a:pt x="775" y="264"/>
                  </a:lnTo>
                  <a:lnTo>
                    <a:pt x="775" y="263"/>
                  </a:lnTo>
                  <a:lnTo>
                    <a:pt x="776" y="263"/>
                  </a:lnTo>
                  <a:lnTo>
                    <a:pt x="777" y="263"/>
                  </a:lnTo>
                  <a:lnTo>
                    <a:pt x="778" y="263"/>
                  </a:lnTo>
                  <a:lnTo>
                    <a:pt x="778" y="264"/>
                  </a:lnTo>
                  <a:lnTo>
                    <a:pt x="779" y="264"/>
                  </a:lnTo>
                  <a:lnTo>
                    <a:pt x="780" y="263"/>
                  </a:lnTo>
                  <a:lnTo>
                    <a:pt x="781" y="264"/>
                  </a:lnTo>
                  <a:lnTo>
                    <a:pt x="781" y="263"/>
                  </a:lnTo>
                  <a:lnTo>
                    <a:pt x="783" y="263"/>
                  </a:lnTo>
                  <a:lnTo>
                    <a:pt x="784" y="263"/>
                  </a:lnTo>
                  <a:lnTo>
                    <a:pt x="785" y="261"/>
                  </a:lnTo>
                  <a:lnTo>
                    <a:pt x="787" y="261"/>
                  </a:lnTo>
                  <a:lnTo>
                    <a:pt x="789" y="260"/>
                  </a:lnTo>
                  <a:lnTo>
                    <a:pt x="792" y="260"/>
                  </a:lnTo>
                  <a:lnTo>
                    <a:pt x="793" y="261"/>
                  </a:lnTo>
                  <a:lnTo>
                    <a:pt x="794" y="261"/>
                  </a:lnTo>
                  <a:lnTo>
                    <a:pt x="795" y="261"/>
                  </a:lnTo>
                  <a:lnTo>
                    <a:pt x="795" y="262"/>
                  </a:lnTo>
                  <a:lnTo>
                    <a:pt x="795" y="263"/>
                  </a:lnTo>
                  <a:lnTo>
                    <a:pt x="797" y="263"/>
                  </a:lnTo>
                  <a:lnTo>
                    <a:pt x="798" y="263"/>
                  </a:lnTo>
                  <a:lnTo>
                    <a:pt x="798" y="264"/>
                  </a:lnTo>
                  <a:lnTo>
                    <a:pt x="798" y="265"/>
                  </a:lnTo>
                  <a:lnTo>
                    <a:pt x="799" y="265"/>
                  </a:lnTo>
                  <a:lnTo>
                    <a:pt x="799" y="266"/>
                  </a:lnTo>
                  <a:lnTo>
                    <a:pt x="797" y="266"/>
                  </a:lnTo>
                  <a:lnTo>
                    <a:pt x="795" y="266"/>
                  </a:lnTo>
                  <a:lnTo>
                    <a:pt x="794" y="265"/>
                  </a:lnTo>
                  <a:lnTo>
                    <a:pt x="794" y="266"/>
                  </a:lnTo>
                  <a:lnTo>
                    <a:pt x="793" y="266"/>
                  </a:lnTo>
                  <a:lnTo>
                    <a:pt x="792" y="265"/>
                  </a:lnTo>
                  <a:lnTo>
                    <a:pt x="789" y="266"/>
                  </a:lnTo>
                  <a:lnTo>
                    <a:pt x="790" y="266"/>
                  </a:lnTo>
                  <a:lnTo>
                    <a:pt x="790" y="268"/>
                  </a:lnTo>
                  <a:lnTo>
                    <a:pt x="795" y="268"/>
                  </a:lnTo>
                  <a:lnTo>
                    <a:pt x="796" y="268"/>
                  </a:lnTo>
                  <a:lnTo>
                    <a:pt x="797" y="269"/>
                  </a:lnTo>
                  <a:lnTo>
                    <a:pt x="798" y="269"/>
                  </a:lnTo>
                  <a:lnTo>
                    <a:pt x="799" y="269"/>
                  </a:lnTo>
                  <a:lnTo>
                    <a:pt x="803" y="269"/>
                  </a:lnTo>
                  <a:lnTo>
                    <a:pt x="807" y="270"/>
                  </a:lnTo>
                  <a:lnTo>
                    <a:pt x="811" y="271"/>
                  </a:lnTo>
                  <a:lnTo>
                    <a:pt x="812" y="272"/>
                  </a:lnTo>
                  <a:lnTo>
                    <a:pt x="812" y="273"/>
                  </a:lnTo>
                  <a:lnTo>
                    <a:pt x="812" y="274"/>
                  </a:lnTo>
                  <a:lnTo>
                    <a:pt x="811" y="274"/>
                  </a:lnTo>
                  <a:lnTo>
                    <a:pt x="811" y="276"/>
                  </a:lnTo>
                  <a:lnTo>
                    <a:pt x="807" y="276"/>
                  </a:lnTo>
                  <a:lnTo>
                    <a:pt x="804" y="276"/>
                  </a:lnTo>
                  <a:lnTo>
                    <a:pt x="801" y="277"/>
                  </a:lnTo>
                  <a:lnTo>
                    <a:pt x="802" y="277"/>
                  </a:lnTo>
                  <a:lnTo>
                    <a:pt x="804" y="277"/>
                  </a:lnTo>
                  <a:lnTo>
                    <a:pt x="805" y="278"/>
                  </a:lnTo>
                  <a:lnTo>
                    <a:pt x="804" y="278"/>
                  </a:lnTo>
                  <a:lnTo>
                    <a:pt x="803" y="278"/>
                  </a:lnTo>
                  <a:lnTo>
                    <a:pt x="798" y="277"/>
                  </a:lnTo>
                  <a:lnTo>
                    <a:pt x="795" y="277"/>
                  </a:lnTo>
                  <a:lnTo>
                    <a:pt x="794" y="276"/>
                  </a:lnTo>
                  <a:lnTo>
                    <a:pt x="790" y="274"/>
                  </a:lnTo>
                  <a:lnTo>
                    <a:pt x="790" y="276"/>
                  </a:lnTo>
                  <a:lnTo>
                    <a:pt x="792" y="276"/>
                  </a:lnTo>
                  <a:lnTo>
                    <a:pt x="794" y="277"/>
                  </a:lnTo>
                  <a:lnTo>
                    <a:pt x="793" y="278"/>
                  </a:lnTo>
                  <a:lnTo>
                    <a:pt x="793" y="279"/>
                  </a:lnTo>
                  <a:lnTo>
                    <a:pt x="794" y="278"/>
                  </a:lnTo>
                  <a:lnTo>
                    <a:pt x="798" y="279"/>
                  </a:lnTo>
                  <a:lnTo>
                    <a:pt x="799" y="279"/>
                  </a:lnTo>
                  <a:lnTo>
                    <a:pt x="798" y="280"/>
                  </a:lnTo>
                  <a:lnTo>
                    <a:pt x="799" y="280"/>
                  </a:lnTo>
                  <a:lnTo>
                    <a:pt x="798" y="280"/>
                  </a:lnTo>
                  <a:lnTo>
                    <a:pt x="798" y="281"/>
                  </a:lnTo>
                  <a:lnTo>
                    <a:pt x="799" y="281"/>
                  </a:lnTo>
                  <a:lnTo>
                    <a:pt x="799" y="280"/>
                  </a:lnTo>
                  <a:lnTo>
                    <a:pt x="801" y="280"/>
                  </a:lnTo>
                  <a:lnTo>
                    <a:pt x="804" y="280"/>
                  </a:lnTo>
                  <a:lnTo>
                    <a:pt x="804" y="281"/>
                  </a:lnTo>
                  <a:lnTo>
                    <a:pt x="803" y="281"/>
                  </a:lnTo>
                  <a:lnTo>
                    <a:pt x="799" y="282"/>
                  </a:lnTo>
                  <a:lnTo>
                    <a:pt x="796" y="282"/>
                  </a:lnTo>
                  <a:lnTo>
                    <a:pt x="795" y="283"/>
                  </a:lnTo>
                  <a:lnTo>
                    <a:pt x="796" y="283"/>
                  </a:lnTo>
                  <a:lnTo>
                    <a:pt x="797" y="282"/>
                  </a:lnTo>
                  <a:lnTo>
                    <a:pt x="797" y="283"/>
                  </a:lnTo>
                  <a:lnTo>
                    <a:pt x="796" y="283"/>
                  </a:lnTo>
                  <a:lnTo>
                    <a:pt x="797" y="285"/>
                  </a:lnTo>
                  <a:lnTo>
                    <a:pt x="798" y="285"/>
                  </a:lnTo>
                  <a:lnTo>
                    <a:pt x="798" y="286"/>
                  </a:lnTo>
                  <a:lnTo>
                    <a:pt x="797" y="286"/>
                  </a:lnTo>
                  <a:lnTo>
                    <a:pt x="796" y="287"/>
                  </a:lnTo>
                  <a:lnTo>
                    <a:pt x="796" y="288"/>
                  </a:lnTo>
                  <a:lnTo>
                    <a:pt x="797" y="288"/>
                  </a:lnTo>
                  <a:lnTo>
                    <a:pt x="797" y="289"/>
                  </a:lnTo>
                  <a:lnTo>
                    <a:pt x="797" y="288"/>
                  </a:lnTo>
                  <a:lnTo>
                    <a:pt x="797" y="287"/>
                  </a:lnTo>
                  <a:lnTo>
                    <a:pt x="798" y="286"/>
                  </a:lnTo>
                  <a:lnTo>
                    <a:pt x="798" y="285"/>
                  </a:lnTo>
                  <a:lnTo>
                    <a:pt x="798" y="283"/>
                  </a:lnTo>
                  <a:lnTo>
                    <a:pt x="799" y="283"/>
                  </a:lnTo>
                  <a:lnTo>
                    <a:pt x="801" y="283"/>
                  </a:lnTo>
                  <a:lnTo>
                    <a:pt x="799" y="283"/>
                  </a:lnTo>
                  <a:lnTo>
                    <a:pt x="799" y="285"/>
                  </a:lnTo>
                  <a:lnTo>
                    <a:pt x="801" y="285"/>
                  </a:lnTo>
                  <a:lnTo>
                    <a:pt x="802" y="283"/>
                  </a:lnTo>
                  <a:lnTo>
                    <a:pt x="803" y="283"/>
                  </a:lnTo>
                  <a:lnTo>
                    <a:pt x="803" y="285"/>
                  </a:lnTo>
                  <a:lnTo>
                    <a:pt x="802" y="285"/>
                  </a:lnTo>
                  <a:lnTo>
                    <a:pt x="802" y="286"/>
                  </a:lnTo>
                  <a:lnTo>
                    <a:pt x="802" y="287"/>
                  </a:lnTo>
                  <a:lnTo>
                    <a:pt x="803" y="286"/>
                  </a:lnTo>
                  <a:lnTo>
                    <a:pt x="803" y="285"/>
                  </a:lnTo>
                  <a:lnTo>
                    <a:pt x="803" y="283"/>
                  </a:lnTo>
                  <a:lnTo>
                    <a:pt x="804" y="283"/>
                  </a:lnTo>
                  <a:lnTo>
                    <a:pt x="805" y="285"/>
                  </a:lnTo>
                  <a:lnTo>
                    <a:pt x="805" y="283"/>
                  </a:lnTo>
                  <a:lnTo>
                    <a:pt x="805" y="282"/>
                  </a:lnTo>
                  <a:lnTo>
                    <a:pt x="806" y="282"/>
                  </a:lnTo>
                  <a:lnTo>
                    <a:pt x="806" y="281"/>
                  </a:lnTo>
                  <a:lnTo>
                    <a:pt x="807" y="282"/>
                  </a:lnTo>
                  <a:lnTo>
                    <a:pt x="806" y="282"/>
                  </a:lnTo>
                  <a:lnTo>
                    <a:pt x="806" y="283"/>
                  </a:lnTo>
                  <a:lnTo>
                    <a:pt x="807" y="283"/>
                  </a:lnTo>
                  <a:lnTo>
                    <a:pt x="809" y="283"/>
                  </a:lnTo>
                  <a:lnTo>
                    <a:pt x="809" y="285"/>
                  </a:lnTo>
                  <a:lnTo>
                    <a:pt x="810" y="286"/>
                  </a:lnTo>
                  <a:lnTo>
                    <a:pt x="810" y="288"/>
                  </a:lnTo>
                  <a:lnTo>
                    <a:pt x="810" y="289"/>
                  </a:lnTo>
                  <a:lnTo>
                    <a:pt x="811" y="289"/>
                  </a:lnTo>
                  <a:lnTo>
                    <a:pt x="811" y="288"/>
                  </a:lnTo>
                  <a:lnTo>
                    <a:pt x="811" y="287"/>
                  </a:lnTo>
                  <a:lnTo>
                    <a:pt x="812" y="287"/>
                  </a:lnTo>
                  <a:lnTo>
                    <a:pt x="811" y="287"/>
                  </a:lnTo>
                  <a:lnTo>
                    <a:pt x="812" y="287"/>
                  </a:lnTo>
                  <a:lnTo>
                    <a:pt x="814" y="288"/>
                  </a:lnTo>
                  <a:lnTo>
                    <a:pt x="815" y="288"/>
                  </a:lnTo>
                  <a:lnTo>
                    <a:pt x="815" y="289"/>
                  </a:lnTo>
                  <a:lnTo>
                    <a:pt x="815" y="290"/>
                  </a:lnTo>
                  <a:lnTo>
                    <a:pt x="815" y="291"/>
                  </a:lnTo>
                  <a:lnTo>
                    <a:pt x="815" y="294"/>
                  </a:lnTo>
                  <a:lnTo>
                    <a:pt x="815" y="295"/>
                  </a:lnTo>
                  <a:lnTo>
                    <a:pt x="814" y="295"/>
                  </a:lnTo>
                  <a:lnTo>
                    <a:pt x="812" y="295"/>
                  </a:lnTo>
                  <a:lnTo>
                    <a:pt x="812" y="296"/>
                  </a:lnTo>
                  <a:lnTo>
                    <a:pt x="812" y="297"/>
                  </a:lnTo>
                  <a:lnTo>
                    <a:pt x="811" y="297"/>
                  </a:lnTo>
                  <a:lnTo>
                    <a:pt x="812" y="297"/>
                  </a:lnTo>
                  <a:lnTo>
                    <a:pt x="813" y="296"/>
                  </a:lnTo>
                  <a:lnTo>
                    <a:pt x="813" y="297"/>
                  </a:lnTo>
                  <a:lnTo>
                    <a:pt x="812" y="297"/>
                  </a:lnTo>
                  <a:lnTo>
                    <a:pt x="812" y="298"/>
                  </a:lnTo>
                  <a:lnTo>
                    <a:pt x="813" y="297"/>
                  </a:lnTo>
                  <a:lnTo>
                    <a:pt x="814" y="297"/>
                  </a:lnTo>
                  <a:lnTo>
                    <a:pt x="814" y="296"/>
                  </a:lnTo>
                  <a:lnTo>
                    <a:pt x="816" y="296"/>
                  </a:lnTo>
                  <a:lnTo>
                    <a:pt x="816" y="297"/>
                  </a:lnTo>
                  <a:lnTo>
                    <a:pt x="818" y="298"/>
                  </a:lnTo>
                  <a:lnTo>
                    <a:pt x="818" y="299"/>
                  </a:lnTo>
                  <a:lnTo>
                    <a:pt x="819" y="299"/>
                  </a:lnTo>
                  <a:lnTo>
                    <a:pt x="820" y="299"/>
                  </a:lnTo>
                  <a:lnTo>
                    <a:pt x="820" y="301"/>
                  </a:lnTo>
                  <a:lnTo>
                    <a:pt x="822" y="301"/>
                  </a:lnTo>
                  <a:lnTo>
                    <a:pt x="821" y="301"/>
                  </a:lnTo>
                  <a:lnTo>
                    <a:pt x="821" y="299"/>
                  </a:lnTo>
                  <a:lnTo>
                    <a:pt x="821" y="297"/>
                  </a:lnTo>
                  <a:lnTo>
                    <a:pt x="820" y="297"/>
                  </a:lnTo>
                  <a:lnTo>
                    <a:pt x="819" y="295"/>
                  </a:lnTo>
                  <a:lnTo>
                    <a:pt x="820" y="294"/>
                  </a:lnTo>
                  <a:lnTo>
                    <a:pt x="820" y="293"/>
                  </a:lnTo>
                  <a:lnTo>
                    <a:pt x="820" y="291"/>
                  </a:lnTo>
                  <a:lnTo>
                    <a:pt x="821" y="291"/>
                  </a:lnTo>
                  <a:lnTo>
                    <a:pt x="821" y="293"/>
                  </a:lnTo>
                  <a:lnTo>
                    <a:pt x="822" y="293"/>
                  </a:lnTo>
                  <a:lnTo>
                    <a:pt x="823" y="294"/>
                  </a:lnTo>
                  <a:lnTo>
                    <a:pt x="824" y="296"/>
                  </a:lnTo>
                  <a:lnTo>
                    <a:pt x="826" y="296"/>
                  </a:lnTo>
                  <a:lnTo>
                    <a:pt x="827" y="296"/>
                  </a:lnTo>
                  <a:lnTo>
                    <a:pt x="827" y="297"/>
                  </a:lnTo>
                  <a:lnTo>
                    <a:pt x="826" y="297"/>
                  </a:lnTo>
                  <a:lnTo>
                    <a:pt x="826" y="298"/>
                  </a:lnTo>
                  <a:lnTo>
                    <a:pt x="827" y="298"/>
                  </a:lnTo>
                  <a:lnTo>
                    <a:pt x="828" y="296"/>
                  </a:lnTo>
                  <a:lnTo>
                    <a:pt x="829" y="296"/>
                  </a:lnTo>
                  <a:lnTo>
                    <a:pt x="829" y="295"/>
                  </a:lnTo>
                  <a:lnTo>
                    <a:pt x="830" y="294"/>
                  </a:lnTo>
                  <a:lnTo>
                    <a:pt x="831" y="294"/>
                  </a:lnTo>
                  <a:lnTo>
                    <a:pt x="831" y="295"/>
                  </a:lnTo>
                  <a:lnTo>
                    <a:pt x="832" y="296"/>
                  </a:lnTo>
                  <a:lnTo>
                    <a:pt x="833" y="296"/>
                  </a:lnTo>
                  <a:lnTo>
                    <a:pt x="833" y="297"/>
                  </a:lnTo>
                  <a:lnTo>
                    <a:pt x="832" y="298"/>
                  </a:lnTo>
                  <a:lnTo>
                    <a:pt x="833" y="298"/>
                  </a:lnTo>
                  <a:lnTo>
                    <a:pt x="833" y="297"/>
                  </a:lnTo>
                  <a:lnTo>
                    <a:pt x="833" y="296"/>
                  </a:lnTo>
                  <a:lnTo>
                    <a:pt x="833" y="295"/>
                  </a:lnTo>
                  <a:lnTo>
                    <a:pt x="832" y="295"/>
                  </a:lnTo>
                  <a:lnTo>
                    <a:pt x="832" y="294"/>
                  </a:lnTo>
                  <a:lnTo>
                    <a:pt x="833" y="294"/>
                  </a:lnTo>
                  <a:lnTo>
                    <a:pt x="833" y="293"/>
                  </a:lnTo>
                  <a:lnTo>
                    <a:pt x="835" y="291"/>
                  </a:lnTo>
                  <a:lnTo>
                    <a:pt x="836" y="293"/>
                  </a:lnTo>
                  <a:lnTo>
                    <a:pt x="837" y="293"/>
                  </a:lnTo>
                  <a:lnTo>
                    <a:pt x="837" y="294"/>
                  </a:lnTo>
                  <a:lnTo>
                    <a:pt x="840" y="296"/>
                  </a:lnTo>
                  <a:lnTo>
                    <a:pt x="842" y="296"/>
                  </a:lnTo>
                  <a:lnTo>
                    <a:pt x="844" y="297"/>
                  </a:lnTo>
                  <a:lnTo>
                    <a:pt x="845" y="297"/>
                  </a:lnTo>
                  <a:lnTo>
                    <a:pt x="844" y="298"/>
                  </a:lnTo>
                  <a:lnTo>
                    <a:pt x="842" y="299"/>
                  </a:lnTo>
                  <a:lnTo>
                    <a:pt x="845" y="298"/>
                  </a:lnTo>
                  <a:lnTo>
                    <a:pt x="846" y="297"/>
                  </a:lnTo>
                  <a:lnTo>
                    <a:pt x="848" y="296"/>
                  </a:lnTo>
                  <a:lnTo>
                    <a:pt x="849" y="296"/>
                  </a:lnTo>
                  <a:lnTo>
                    <a:pt x="853" y="296"/>
                  </a:lnTo>
                  <a:lnTo>
                    <a:pt x="852" y="296"/>
                  </a:lnTo>
                  <a:lnTo>
                    <a:pt x="849" y="296"/>
                  </a:lnTo>
                  <a:lnTo>
                    <a:pt x="848" y="295"/>
                  </a:lnTo>
                  <a:lnTo>
                    <a:pt x="846" y="295"/>
                  </a:lnTo>
                  <a:lnTo>
                    <a:pt x="846" y="294"/>
                  </a:lnTo>
                  <a:lnTo>
                    <a:pt x="847" y="293"/>
                  </a:lnTo>
                  <a:lnTo>
                    <a:pt x="849" y="291"/>
                  </a:lnTo>
                  <a:lnTo>
                    <a:pt x="850" y="289"/>
                  </a:lnTo>
                  <a:lnTo>
                    <a:pt x="850" y="290"/>
                  </a:lnTo>
                  <a:lnTo>
                    <a:pt x="852" y="290"/>
                  </a:lnTo>
                  <a:lnTo>
                    <a:pt x="853" y="290"/>
                  </a:lnTo>
                  <a:lnTo>
                    <a:pt x="854" y="290"/>
                  </a:lnTo>
                  <a:lnTo>
                    <a:pt x="853" y="289"/>
                  </a:lnTo>
                  <a:lnTo>
                    <a:pt x="854" y="288"/>
                  </a:lnTo>
                  <a:lnTo>
                    <a:pt x="854" y="287"/>
                  </a:lnTo>
                  <a:lnTo>
                    <a:pt x="855" y="287"/>
                  </a:lnTo>
                  <a:lnTo>
                    <a:pt x="855" y="286"/>
                  </a:lnTo>
                  <a:lnTo>
                    <a:pt x="857" y="286"/>
                  </a:lnTo>
                  <a:lnTo>
                    <a:pt x="859" y="287"/>
                  </a:lnTo>
                  <a:lnTo>
                    <a:pt x="859" y="286"/>
                  </a:lnTo>
                  <a:lnTo>
                    <a:pt x="858" y="286"/>
                  </a:lnTo>
                  <a:lnTo>
                    <a:pt x="858" y="285"/>
                  </a:lnTo>
                  <a:lnTo>
                    <a:pt x="862" y="282"/>
                  </a:lnTo>
                  <a:lnTo>
                    <a:pt x="862" y="281"/>
                  </a:lnTo>
                  <a:lnTo>
                    <a:pt x="863" y="280"/>
                  </a:lnTo>
                  <a:lnTo>
                    <a:pt x="864" y="279"/>
                  </a:lnTo>
                  <a:lnTo>
                    <a:pt x="863" y="278"/>
                  </a:lnTo>
                  <a:lnTo>
                    <a:pt x="864" y="278"/>
                  </a:lnTo>
                  <a:lnTo>
                    <a:pt x="865" y="278"/>
                  </a:lnTo>
                  <a:lnTo>
                    <a:pt x="866" y="279"/>
                  </a:lnTo>
                  <a:lnTo>
                    <a:pt x="867" y="278"/>
                  </a:lnTo>
                  <a:lnTo>
                    <a:pt x="869" y="279"/>
                  </a:lnTo>
                  <a:lnTo>
                    <a:pt x="869" y="280"/>
                  </a:lnTo>
                  <a:lnTo>
                    <a:pt x="871" y="279"/>
                  </a:lnTo>
                  <a:lnTo>
                    <a:pt x="872" y="279"/>
                  </a:lnTo>
                  <a:lnTo>
                    <a:pt x="875" y="276"/>
                  </a:lnTo>
                  <a:lnTo>
                    <a:pt x="876" y="276"/>
                  </a:lnTo>
                  <a:lnTo>
                    <a:pt x="876" y="274"/>
                  </a:lnTo>
                  <a:lnTo>
                    <a:pt x="878" y="274"/>
                  </a:lnTo>
                  <a:lnTo>
                    <a:pt x="882" y="273"/>
                  </a:lnTo>
                  <a:lnTo>
                    <a:pt x="885" y="273"/>
                  </a:lnTo>
                  <a:lnTo>
                    <a:pt x="890" y="273"/>
                  </a:lnTo>
                  <a:lnTo>
                    <a:pt x="890" y="274"/>
                  </a:lnTo>
                  <a:lnTo>
                    <a:pt x="890" y="276"/>
                  </a:lnTo>
                  <a:lnTo>
                    <a:pt x="889" y="277"/>
                  </a:lnTo>
                  <a:lnTo>
                    <a:pt x="889" y="278"/>
                  </a:lnTo>
                  <a:lnTo>
                    <a:pt x="890" y="278"/>
                  </a:lnTo>
                  <a:lnTo>
                    <a:pt x="891" y="278"/>
                  </a:lnTo>
                  <a:lnTo>
                    <a:pt x="892" y="278"/>
                  </a:lnTo>
                  <a:lnTo>
                    <a:pt x="895" y="277"/>
                  </a:lnTo>
                  <a:lnTo>
                    <a:pt x="897" y="276"/>
                  </a:lnTo>
                  <a:lnTo>
                    <a:pt x="897" y="277"/>
                  </a:lnTo>
                  <a:lnTo>
                    <a:pt x="898" y="277"/>
                  </a:lnTo>
                  <a:lnTo>
                    <a:pt x="898" y="276"/>
                  </a:lnTo>
                  <a:lnTo>
                    <a:pt x="899" y="277"/>
                  </a:lnTo>
                  <a:lnTo>
                    <a:pt x="900" y="277"/>
                  </a:lnTo>
                  <a:lnTo>
                    <a:pt x="901" y="277"/>
                  </a:lnTo>
                  <a:lnTo>
                    <a:pt x="901" y="278"/>
                  </a:lnTo>
                  <a:lnTo>
                    <a:pt x="901" y="279"/>
                  </a:lnTo>
                  <a:lnTo>
                    <a:pt x="902" y="279"/>
                  </a:lnTo>
                  <a:lnTo>
                    <a:pt x="902" y="278"/>
                  </a:lnTo>
                  <a:lnTo>
                    <a:pt x="902" y="279"/>
                  </a:lnTo>
                  <a:lnTo>
                    <a:pt x="900" y="281"/>
                  </a:lnTo>
                  <a:lnTo>
                    <a:pt x="900" y="282"/>
                  </a:lnTo>
                  <a:lnTo>
                    <a:pt x="904" y="281"/>
                  </a:lnTo>
                  <a:lnTo>
                    <a:pt x="907" y="280"/>
                  </a:lnTo>
                  <a:lnTo>
                    <a:pt x="907" y="281"/>
                  </a:lnTo>
                  <a:lnTo>
                    <a:pt x="907" y="282"/>
                  </a:lnTo>
                  <a:lnTo>
                    <a:pt x="908" y="282"/>
                  </a:lnTo>
                  <a:lnTo>
                    <a:pt x="909" y="282"/>
                  </a:lnTo>
                  <a:lnTo>
                    <a:pt x="909" y="283"/>
                  </a:lnTo>
                  <a:lnTo>
                    <a:pt x="909" y="285"/>
                  </a:lnTo>
                  <a:lnTo>
                    <a:pt x="909" y="286"/>
                  </a:lnTo>
                  <a:lnTo>
                    <a:pt x="910" y="286"/>
                  </a:lnTo>
                  <a:lnTo>
                    <a:pt x="910" y="287"/>
                  </a:lnTo>
                  <a:lnTo>
                    <a:pt x="910" y="288"/>
                  </a:lnTo>
                  <a:lnTo>
                    <a:pt x="910" y="289"/>
                  </a:lnTo>
                  <a:lnTo>
                    <a:pt x="910" y="290"/>
                  </a:lnTo>
                  <a:lnTo>
                    <a:pt x="909" y="290"/>
                  </a:lnTo>
                  <a:lnTo>
                    <a:pt x="908" y="290"/>
                  </a:lnTo>
                  <a:lnTo>
                    <a:pt x="908" y="291"/>
                  </a:lnTo>
                  <a:lnTo>
                    <a:pt x="908" y="293"/>
                  </a:lnTo>
                  <a:lnTo>
                    <a:pt x="908" y="294"/>
                  </a:lnTo>
                  <a:lnTo>
                    <a:pt x="906" y="296"/>
                  </a:lnTo>
                  <a:lnTo>
                    <a:pt x="906" y="297"/>
                  </a:lnTo>
                  <a:lnTo>
                    <a:pt x="905" y="297"/>
                  </a:lnTo>
                  <a:lnTo>
                    <a:pt x="906" y="297"/>
                  </a:lnTo>
                  <a:lnTo>
                    <a:pt x="906" y="298"/>
                  </a:lnTo>
                  <a:lnTo>
                    <a:pt x="907" y="298"/>
                  </a:lnTo>
                  <a:lnTo>
                    <a:pt x="908" y="298"/>
                  </a:lnTo>
                  <a:lnTo>
                    <a:pt x="907" y="298"/>
                  </a:lnTo>
                  <a:lnTo>
                    <a:pt x="907" y="299"/>
                  </a:lnTo>
                  <a:lnTo>
                    <a:pt x="908" y="299"/>
                  </a:lnTo>
                  <a:lnTo>
                    <a:pt x="908" y="298"/>
                  </a:lnTo>
                  <a:lnTo>
                    <a:pt x="909" y="298"/>
                  </a:lnTo>
                  <a:lnTo>
                    <a:pt x="910" y="295"/>
                  </a:lnTo>
                  <a:lnTo>
                    <a:pt x="912" y="295"/>
                  </a:lnTo>
                  <a:lnTo>
                    <a:pt x="913" y="296"/>
                  </a:lnTo>
                  <a:lnTo>
                    <a:pt x="913" y="295"/>
                  </a:lnTo>
                  <a:lnTo>
                    <a:pt x="914" y="296"/>
                  </a:lnTo>
                  <a:close/>
                  <a:moveTo>
                    <a:pt x="538" y="257"/>
                  </a:moveTo>
                  <a:lnTo>
                    <a:pt x="538" y="256"/>
                  </a:lnTo>
                  <a:lnTo>
                    <a:pt x="538" y="255"/>
                  </a:lnTo>
                  <a:lnTo>
                    <a:pt x="539" y="252"/>
                  </a:lnTo>
                  <a:lnTo>
                    <a:pt x="538" y="252"/>
                  </a:lnTo>
                  <a:lnTo>
                    <a:pt x="538" y="253"/>
                  </a:lnTo>
                  <a:lnTo>
                    <a:pt x="537" y="252"/>
                  </a:lnTo>
                  <a:lnTo>
                    <a:pt x="537" y="253"/>
                  </a:lnTo>
                  <a:lnTo>
                    <a:pt x="537" y="254"/>
                  </a:lnTo>
                  <a:lnTo>
                    <a:pt x="536" y="254"/>
                  </a:lnTo>
                  <a:lnTo>
                    <a:pt x="536" y="255"/>
                  </a:lnTo>
                  <a:lnTo>
                    <a:pt x="536" y="257"/>
                  </a:lnTo>
                  <a:lnTo>
                    <a:pt x="536" y="258"/>
                  </a:lnTo>
                  <a:lnTo>
                    <a:pt x="535" y="258"/>
                  </a:lnTo>
                  <a:lnTo>
                    <a:pt x="535" y="260"/>
                  </a:lnTo>
                  <a:lnTo>
                    <a:pt x="536" y="260"/>
                  </a:lnTo>
                  <a:lnTo>
                    <a:pt x="535" y="260"/>
                  </a:lnTo>
                  <a:lnTo>
                    <a:pt x="534" y="260"/>
                  </a:lnTo>
                  <a:lnTo>
                    <a:pt x="534" y="261"/>
                  </a:lnTo>
                  <a:lnTo>
                    <a:pt x="535" y="262"/>
                  </a:lnTo>
                  <a:lnTo>
                    <a:pt x="535" y="263"/>
                  </a:lnTo>
                  <a:lnTo>
                    <a:pt x="535" y="264"/>
                  </a:lnTo>
                  <a:lnTo>
                    <a:pt x="535" y="265"/>
                  </a:lnTo>
                  <a:lnTo>
                    <a:pt x="534" y="265"/>
                  </a:lnTo>
                  <a:lnTo>
                    <a:pt x="534" y="264"/>
                  </a:lnTo>
                  <a:lnTo>
                    <a:pt x="532" y="265"/>
                  </a:lnTo>
                  <a:lnTo>
                    <a:pt x="532" y="266"/>
                  </a:lnTo>
                  <a:lnTo>
                    <a:pt x="531" y="266"/>
                  </a:lnTo>
                  <a:lnTo>
                    <a:pt x="530" y="268"/>
                  </a:lnTo>
                  <a:lnTo>
                    <a:pt x="528" y="268"/>
                  </a:lnTo>
                  <a:lnTo>
                    <a:pt x="528" y="266"/>
                  </a:lnTo>
                  <a:lnTo>
                    <a:pt x="528" y="265"/>
                  </a:lnTo>
                  <a:lnTo>
                    <a:pt x="527" y="266"/>
                  </a:lnTo>
                  <a:lnTo>
                    <a:pt x="526" y="268"/>
                  </a:lnTo>
                  <a:lnTo>
                    <a:pt x="525" y="269"/>
                  </a:lnTo>
                  <a:lnTo>
                    <a:pt x="523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5" y="265"/>
                  </a:lnTo>
                  <a:lnTo>
                    <a:pt x="525" y="264"/>
                  </a:lnTo>
                  <a:lnTo>
                    <a:pt x="526" y="264"/>
                  </a:lnTo>
                  <a:lnTo>
                    <a:pt x="526" y="263"/>
                  </a:lnTo>
                  <a:lnTo>
                    <a:pt x="527" y="263"/>
                  </a:lnTo>
                  <a:lnTo>
                    <a:pt x="526" y="262"/>
                  </a:lnTo>
                  <a:lnTo>
                    <a:pt x="527" y="262"/>
                  </a:lnTo>
                  <a:lnTo>
                    <a:pt x="527" y="261"/>
                  </a:lnTo>
                  <a:lnTo>
                    <a:pt x="526" y="261"/>
                  </a:lnTo>
                  <a:lnTo>
                    <a:pt x="526" y="262"/>
                  </a:lnTo>
                  <a:lnTo>
                    <a:pt x="525" y="262"/>
                  </a:lnTo>
                  <a:lnTo>
                    <a:pt x="525" y="261"/>
                  </a:lnTo>
                  <a:lnTo>
                    <a:pt x="525" y="260"/>
                  </a:lnTo>
                  <a:lnTo>
                    <a:pt x="525" y="258"/>
                  </a:lnTo>
                  <a:lnTo>
                    <a:pt x="526" y="257"/>
                  </a:lnTo>
                  <a:lnTo>
                    <a:pt x="525" y="257"/>
                  </a:lnTo>
                  <a:lnTo>
                    <a:pt x="526" y="256"/>
                  </a:lnTo>
                  <a:lnTo>
                    <a:pt x="526" y="255"/>
                  </a:lnTo>
                  <a:lnTo>
                    <a:pt x="526" y="254"/>
                  </a:lnTo>
                  <a:lnTo>
                    <a:pt x="525" y="254"/>
                  </a:lnTo>
                  <a:lnTo>
                    <a:pt x="523" y="255"/>
                  </a:lnTo>
                  <a:lnTo>
                    <a:pt x="522" y="256"/>
                  </a:lnTo>
                  <a:lnTo>
                    <a:pt x="522" y="257"/>
                  </a:lnTo>
                  <a:lnTo>
                    <a:pt x="522" y="258"/>
                  </a:lnTo>
                  <a:lnTo>
                    <a:pt x="522" y="260"/>
                  </a:lnTo>
                  <a:lnTo>
                    <a:pt x="521" y="261"/>
                  </a:lnTo>
                  <a:lnTo>
                    <a:pt x="521" y="262"/>
                  </a:lnTo>
                  <a:lnTo>
                    <a:pt x="521" y="261"/>
                  </a:lnTo>
                  <a:lnTo>
                    <a:pt x="521" y="260"/>
                  </a:lnTo>
                  <a:lnTo>
                    <a:pt x="520" y="260"/>
                  </a:lnTo>
                  <a:lnTo>
                    <a:pt x="519" y="260"/>
                  </a:lnTo>
                  <a:lnTo>
                    <a:pt x="519" y="261"/>
                  </a:lnTo>
                  <a:lnTo>
                    <a:pt x="518" y="262"/>
                  </a:lnTo>
                  <a:lnTo>
                    <a:pt x="517" y="261"/>
                  </a:lnTo>
                  <a:lnTo>
                    <a:pt x="517" y="260"/>
                  </a:lnTo>
                  <a:lnTo>
                    <a:pt x="517" y="258"/>
                  </a:lnTo>
                  <a:lnTo>
                    <a:pt x="516" y="257"/>
                  </a:lnTo>
                  <a:lnTo>
                    <a:pt x="514" y="257"/>
                  </a:lnTo>
                  <a:lnTo>
                    <a:pt x="514" y="256"/>
                  </a:lnTo>
                  <a:lnTo>
                    <a:pt x="512" y="256"/>
                  </a:lnTo>
                  <a:lnTo>
                    <a:pt x="512" y="255"/>
                  </a:lnTo>
                  <a:lnTo>
                    <a:pt x="512" y="256"/>
                  </a:lnTo>
                  <a:lnTo>
                    <a:pt x="511" y="256"/>
                  </a:lnTo>
                  <a:lnTo>
                    <a:pt x="511" y="257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6" y="257"/>
                  </a:lnTo>
                  <a:lnTo>
                    <a:pt x="506" y="256"/>
                  </a:lnTo>
                  <a:lnTo>
                    <a:pt x="508" y="255"/>
                  </a:lnTo>
                  <a:lnTo>
                    <a:pt x="506" y="255"/>
                  </a:lnTo>
                  <a:lnTo>
                    <a:pt x="508" y="254"/>
                  </a:lnTo>
                  <a:lnTo>
                    <a:pt x="509" y="254"/>
                  </a:lnTo>
                  <a:lnTo>
                    <a:pt x="510" y="253"/>
                  </a:lnTo>
                  <a:lnTo>
                    <a:pt x="510" y="252"/>
                  </a:lnTo>
                  <a:lnTo>
                    <a:pt x="508" y="252"/>
                  </a:lnTo>
                  <a:lnTo>
                    <a:pt x="509" y="252"/>
                  </a:lnTo>
                  <a:lnTo>
                    <a:pt x="510" y="251"/>
                  </a:lnTo>
                  <a:lnTo>
                    <a:pt x="510" y="249"/>
                  </a:lnTo>
                  <a:lnTo>
                    <a:pt x="509" y="249"/>
                  </a:lnTo>
                  <a:lnTo>
                    <a:pt x="508" y="249"/>
                  </a:lnTo>
                  <a:lnTo>
                    <a:pt x="508" y="251"/>
                  </a:lnTo>
                  <a:lnTo>
                    <a:pt x="506" y="251"/>
                  </a:lnTo>
                  <a:lnTo>
                    <a:pt x="506" y="252"/>
                  </a:lnTo>
                  <a:lnTo>
                    <a:pt x="505" y="252"/>
                  </a:lnTo>
                  <a:lnTo>
                    <a:pt x="505" y="251"/>
                  </a:lnTo>
                  <a:lnTo>
                    <a:pt x="506" y="251"/>
                  </a:lnTo>
                  <a:lnTo>
                    <a:pt x="506" y="249"/>
                  </a:lnTo>
                  <a:lnTo>
                    <a:pt x="506" y="248"/>
                  </a:lnTo>
                  <a:lnTo>
                    <a:pt x="508" y="248"/>
                  </a:lnTo>
                  <a:lnTo>
                    <a:pt x="509" y="247"/>
                  </a:lnTo>
                  <a:lnTo>
                    <a:pt x="510" y="247"/>
                  </a:lnTo>
                  <a:lnTo>
                    <a:pt x="511" y="246"/>
                  </a:lnTo>
                  <a:lnTo>
                    <a:pt x="511" y="245"/>
                  </a:lnTo>
                  <a:lnTo>
                    <a:pt x="512" y="245"/>
                  </a:lnTo>
                  <a:lnTo>
                    <a:pt x="512" y="244"/>
                  </a:lnTo>
                  <a:lnTo>
                    <a:pt x="514" y="243"/>
                  </a:lnTo>
                  <a:lnTo>
                    <a:pt x="516" y="243"/>
                  </a:lnTo>
                  <a:lnTo>
                    <a:pt x="519" y="243"/>
                  </a:lnTo>
                  <a:lnTo>
                    <a:pt x="520" y="244"/>
                  </a:lnTo>
                  <a:lnTo>
                    <a:pt x="522" y="244"/>
                  </a:lnTo>
                  <a:lnTo>
                    <a:pt x="523" y="244"/>
                  </a:lnTo>
                  <a:lnTo>
                    <a:pt x="523" y="243"/>
                  </a:lnTo>
                  <a:lnTo>
                    <a:pt x="525" y="241"/>
                  </a:lnTo>
                  <a:lnTo>
                    <a:pt x="525" y="240"/>
                  </a:lnTo>
                  <a:lnTo>
                    <a:pt x="526" y="239"/>
                  </a:lnTo>
                  <a:lnTo>
                    <a:pt x="527" y="239"/>
                  </a:lnTo>
                  <a:lnTo>
                    <a:pt x="528" y="238"/>
                  </a:lnTo>
                  <a:lnTo>
                    <a:pt x="528" y="237"/>
                  </a:lnTo>
                  <a:lnTo>
                    <a:pt x="529" y="236"/>
                  </a:lnTo>
                  <a:lnTo>
                    <a:pt x="529" y="237"/>
                  </a:lnTo>
                  <a:lnTo>
                    <a:pt x="530" y="237"/>
                  </a:lnTo>
                  <a:lnTo>
                    <a:pt x="531" y="237"/>
                  </a:lnTo>
                  <a:lnTo>
                    <a:pt x="532" y="236"/>
                  </a:lnTo>
                  <a:lnTo>
                    <a:pt x="535" y="236"/>
                  </a:lnTo>
                  <a:lnTo>
                    <a:pt x="536" y="235"/>
                  </a:lnTo>
                  <a:lnTo>
                    <a:pt x="537" y="233"/>
                  </a:lnTo>
                  <a:lnTo>
                    <a:pt x="538" y="233"/>
                  </a:lnTo>
                  <a:lnTo>
                    <a:pt x="537" y="232"/>
                  </a:lnTo>
                  <a:lnTo>
                    <a:pt x="538" y="231"/>
                  </a:lnTo>
                  <a:lnTo>
                    <a:pt x="539" y="231"/>
                  </a:lnTo>
                  <a:lnTo>
                    <a:pt x="540" y="230"/>
                  </a:lnTo>
                  <a:lnTo>
                    <a:pt x="542" y="229"/>
                  </a:lnTo>
                  <a:lnTo>
                    <a:pt x="542" y="228"/>
                  </a:lnTo>
                  <a:lnTo>
                    <a:pt x="543" y="228"/>
                  </a:lnTo>
                  <a:lnTo>
                    <a:pt x="544" y="228"/>
                  </a:lnTo>
                  <a:lnTo>
                    <a:pt x="544" y="227"/>
                  </a:lnTo>
                  <a:lnTo>
                    <a:pt x="545" y="227"/>
                  </a:lnTo>
                  <a:lnTo>
                    <a:pt x="545" y="226"/>
                  </a:lnTo>
                  <a:lnTo>
                    <a:pt x="546" y="226"/>
                  </a:lnTo>
                  <a:lnTo>
                    <a:pt x="547" y="226"/>
                  </a:lnTo>
                  <a:lnTo>
                    <a:pt x="547" y="224"/>
                  </a:lnTo>
                  <a:lnTo>
                    <a:pt x="548" y="224"/>
                  </a:lnTo>
                  <a:lnTo>
                    <a:pt x="549" y="223"/>
                  </a:lnTo>
                  <a:lnTo>
                    <a:pt x="551" y="223"/>
                  </a:lnTo>
                  <a:lnTo>
                    <a:pt x="551" y="222"/>
                  </a:lnTo>
                  <a:lnTo>
                    <a:pt x="552" y="222"/>
                  </a:lnTo>
                  <a:lnTo>
                    <a:pt x="552" y="220"/>
                  </a:lnTo>
                  <a:lnTo>
                    <a:pt x="553" y="220"/>
                  </a:lnTo>
                  <a:lnTo>
                    <a:pt x="554" y="220"/>
                  </a:lnTo>
                  <a:lnTo>
                    <a:pt x="555" y="220"/>
                  </a:lnTo>
                  <a:lnTo>
                    <a:pt x="556" y="220"/>
                  </a:lnTo>
                  <a:lnTo>
                    <a:pt x="556" y="219"/>
                  </a:lnTo>
                  <a:lnTo>
                    <a:pt x="557" y="219"/>
                  </a:lnTo>
                  <a:lnTo>
                    <a:pt x="557" y="220"/>
                  </a:lnTo>
                  <a:lnTo>
                    <a:pt x="557" y="219"/>
                  </a:lnTo>
                  <a:lnTo>
                    <a:pt x="560" y="220"/>
                  </a:lnTo>
                  <a:lnTo>
                    <a:pt x="562" y="220"/>
                  </a:lnTo>
                  <a:lnTo>
                    <a:pt x="563" y="220"/>
                  </a:lnTo>
                  <a:lnTo>
                    <a:pt x="565" y="220"/>
                  </a:lnTo>
                  <a:lnTo>
                    <a:pt x="564" y="220"/>
                  </a:lnTo>
                  <a:lnTo>
                    <a:pt x="564" y="221"/>
                  </a:lnTo>
                  <a:lnTo>
                    <a:pt x="565" y="221"/>
                  </a:lnTo>
                  <a:lnTo>
                    <a:pt x="565" y="222"/>
                  </a:lnTo>
                  <a:lnTo>
                    <a:pt x="566" y="222"/>
                  </a:lnTo>
                  <a:lnTo>
                    <a:pt x="568" y="223"/>
                  </a:lnTo>
                  <a:lnTo>
                    <a:pt x="569" y="224"/>
                  </a:lnTo>
                  <a:lnTo>
                    <a:pt x="570" y="224"/>
                  </a:lnTo>
                  <a:lnTo>
                    <a:pt x="570" y="226"/>
                  </a:lnTo>
                  <a:lnTo>
                    <a:pt x="571" y="224"/>
                  </a:lnTo>
                  <a:lnTo>
                    <a:pt x="571" y="223"/>
                  </a:lnTo>
                  <a:lnTo>
                    <a:pt x="570" y="223"/>
                  </a:lnTo>
                  <a:lnTo>
                    <a:pt x="570" y="222"/>
                  </a:lnTo>
                  <a:lnTo>
                    <a:pt x="571" y="223"/>
                  </a:lnTo>
                  <a:lnTo>
                    <a:pt x="572" y="224"/>
                  </a:lnTo>
                  <a:lnTo>
                    <a:pt x="573" y="224"/>
                  </a:lnTo>
                  <a:lnTo>
                    <a:pt x="573" y="223"/>
                  </a:lnTo>
                  <a:lnTo>
                    <a:pt x="574" y="223"/>
                  </a:lnTo>
                  <a:lnTo>
                    <a:pt x="574" y="222"/>
                  </a:lnTo>
                  <a:lnTo>
                    <a:pt x="573" y="222"/>
                  </a:lnTo>
                  <a:lnTo>
                    <a:pt x="572" y="222"/>
                  </a:lnTo>
                  <a:lnTo>
                    <a:pt x="572" y="221"/>
                  </a:lnTo>
                  <a:lnTo>
                    <a:pt x="572" y="220"/>
                  </a:lnTo>
                  <a:lnTo>
                    <a:pt x="571" y="219"/>
                  </a:lnTo>
                  <a:lnTo>
                    <a:pt x="572" y="219"/>
                  </a:lnTo>
                  <a:lnTo>
                    <a:pt x="573" y="219"/>
                  </a:lnTo>
                  <a:lnTo>
                    <a:pt x="575" y="218"/>
                  </a:lnTo>
                  <a:lnTo>
                    <a:pt x="574" y="218"/>
                  </a:lnTo>
                  <a:lnTo>
                    <a:pt x="574" y="216"/>
                  </a:lnTo>
                  <a:lnTo>
                    <a:pt x="579" y="216"/>
                  </a:lnTo>
                  <a:lnTo>
                    <a:pt x="578" y="218"/>
                  </a:lnTo>
                  <a:lnTo>
                    <a:pt x="579" y="218"/>
                  </a:lnTo>
                  <a:lnTo>
                    <a:pt x="579" y="219"/>
                  </a:lnTo>
                  <a:lnTo>
                    <a:pt x="580" y="219"/>
                  </a:lnTo>
                  <a:lnTo>
                    <a:pt x="580" y="220"/>
                  </a:lnTo>
                  <a:lnTo>
                    <a:pt x="580" y="221"/>
                  </a:lnTo>
                  <a:lnTo>
                    <a:pt x="581" y="222"/>
                  </a:lnTo>
                  <a:lnTo>
                    <a:pt x="582" y="223"/>
                  </a:lnTo>
                  <a:lnTo>
                    <a:pt x="582" y="224"/>
                  </a:lnTo>
                  <a:lnTo>
                    <a:pt x="583" y="226"/>
                  </a:lnTo>
                  <a:lnTo>
                    <a:pt x="585" y="227"/>
                  </a:lnTo>
                  <a:lnTo>
                    <a:pt x="583" y="227"/>
                  </a:lnTo>
                  <a:lnTo>
                    <a:pt x="585" y="228"/>
                  </a:lnTo>
                  <a:lnTo>
                    <a:pt x="583" y="228"/>
                  </a:lnTo>
                  <a:lnTo>
                    <a:pt x="582" y="229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5" y="230"/>
                  </a:lnTo>
                  <a:lnTo>
                    <a:pt x="575" y="231"/>
                  </a:lnTo>
                  <a:lnTo>
                    <a:pt x="574" y="231"/>
                  </a:lnTo>
                  <a:lnTo>
                    <a:pt x="574" y="232"/>
                  </a:lnTo>
                  <a:lnTo>
                    <a:pt x="574" y="233"/>
                  </a:lnTo>
                  <a:lnTo>
                    <a:pt x="574" y="235"/>
                  </a:lnTo>
                  <a:lnTo>
                    <a:pt x="574" y="236"/>
                  </a:lnTo>
                  <a:lnTo>
                    <a:pt x="577" y="238"/>
                  </a:lnTo>
                  <a:lnTo>
                    <a:pt x="578" y="239"/>
                  </a:lnTo>
                  <a:lnTo>
                    <a:pt x="578" y="240"/>
                  </a:lnTo>
                  <a:lnTo>
                    <a:pt x="575" y="241"/>
                  </a:lnTo>
                  <a:lnTo>
                    <a:pt x="574" y="240"/>
                  </a:lnTo>
                  <a:lnTo>
                    <a:pt x="573" y="239"/>
                  </a:lnTo>
                  <a:lnTo>
                    <a:pt x="572" y="238"/>
                  </a:lnTo>
                  <a:lnTo>
                    <a:pt x="572" y="239"/>
                  </a:lnTo>
                  <a:lnTo>
                    <a:pt x="572" y="240"/>
                  </a:lnTo>
                  <a:lnTo>
                    <a:pt x="572" y="241"/>
                  </a:lnTo>
                  <a:lnTo>
                    <a:pt x="573" y="243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5"/>
                  </a:lnTo>
                  <a:lnTo>
                    <a:pt x="573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3" y="248"/>
                  </a:lnTo>
                  <a:lnTo>
                    <a:pt x="572" y="248"/>
                  </a:lnTo>
                  <a:lnTo>
                    <a:pt x="572" y="249"/>
                  </a:lnTo>
                  <a:lnTo>
                    <a:pt x="571" y="251"/>
                  </a:lnTo>
                  <a:lnTo>
                    <a:pt x="569" y="252"/>
                  </a:lnTo>
                  <a:lnTo>
                    <a:pt x="568" y="251"/>
                  </a:lnTo>
                  <a:lnTo>
                    <a:pt x="568" y="252"/>
                  </a:lnTo>
                  <a:lnTo>
                    <a:pt x="565" y="251"/>
                  </a:lnTo>
                  <a:lnTo>
                    <a:pt x="564" y="251"/>
                  </a:lnTo>
                  <a:lnTo>
                    <a:pt x="564" y="252"/>
                  </a:lnTo>
                  <a:lnTo>
                    <a:pt x="563" y="251"/>
                  </a:lnTo>
                  <a:lnTo>
                    <a:pt x="562" y="252"/>
                  </a:lnTo>
                  <a:lnTo>
                    <a:pt x="562" y="253"/>
                  </a:lnTo>
                  <a:lnTo>
                    <a:pt x="562" y="254"/>
                  </a:lnTo>
                  <a:lnTo>
                    <a:pt x="562" y="255"/>
                  </a:lnTo>
                  <a:lnTo>
                    <a:pt x="562" y="256"/>
                  </a:lnTo>
                  <a:lnTo>
                    <a:pt x="562" y="257"/>
                  </a:lnTo>
                  <a:lnTo>
                    <a:pt x="561" y="257"/>
                  </a:lnTo>
                  <a:lnTo>
                    <a:pt x="561" y="258"/>
                  </a:lnTo>
                  <a:lnTo>
                    <a:pt x="559" y="260"/>
                  </a:lnTo>
                  <a:lnTo>
                    <a:pt x="557" y="260"/>
                  </a:lnTo>
                  <a:lnTo>
                    <a:pt x="556" y="260"/>
                  </a:lnTo>
                  <a:lnTo>
                    <a:pt x="556" y="261"/>
                  </a:lnTo>
                  <a:lnTo>
                    <a:pt x="555" y="260"/>
                  </a:lnTo>
                  <a:lnTo>
                    <a:pt x="554" y="258"/>
                  </a:lnTo>
                  <a:lnTo>
                    <a:pt x="555" y="257"/>
                  </a:lnTo>
                  <a:lnTo>
                    <a:pt x="554" y="257"/>
                  </a:lnTo>
                  <a:lnTo>
                    <a:pt x="553" y="257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2" y="254"/>
                  </a:lnTo>
                  <a:lnTo>
                    <a:pt x="552" y="253"/>
                  </a:lnTo>
                  <a:lnTo>
                    <a:pt x="553" y="253"/>
                  </a:lnTo>
                  <a:lnTo>
                    <a:pt x="553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5" y="248"/>
                  </a:lnTo>
                  <a:lnTo>
                    <a:pt x="555" y="247"/>
                  </a:lnTo>
                  <a:lnTo>
                    <a:pt x="555" y="246"/>
                  </a:lnTo>
                  <a:lnTo>
                    <a:pt x="556" y="246"/>
                  </a:lnTo>
                  <a:lnTo>
                    <a:pt x="556" y="245"/>
                  </a:lnTo>
                  <a:lnTo>
                    <a:pt x="556" y="244"/>
                  </a:lnTo>
                  <a:lnTo>
                    <a:pt x="557" y="244"/>
                  </a:lnTo>
                  <a:lnTo>
                    <a:pt x="559" y="243"/>
                  </a:lnTo>
                  <a:lnTo>
                    <a:pt x="559" y="241"/>
                  </a:lnTo>
                  <a:lnTo>
                    <a:pt x="559" y="240"/>
                  </a:lnTo>
                  <a:lnTo>
                    <a:pt x="559" y="239"/>
                  </a:lnTo>
                  <a:lnTo>
                    <a:pt x="557" y="240"/>
                  </a:lnTo>
                  <a:lnTo>
                    <a:pt x="557" y="241"/>
                  </a:lnTo>
                  <a:lnTo>
                    <a:pt x="556" y="241"/>
                  </a:lnTo>
                  <a:lnTo>
                    <a:pt x="554" y="240"/>
                  </a:lnTo>
                  <a:lnTo>
                    <a:pt x="554" y="241"/>
                  </a:lnTo>
                  <a:lnTo>
                    <a:pt x="554" y="243"/>
                  </a:lnTo>
                  <a:lnTo>
                    <a:pt x="553" y="243"/>
                  </a:lnTo>
                  <a:lnTo>
                    <a:pt x="552" y="241"/>
                  </a:lnTo>
                  <a:lnTo>
                    <a:pt x="552" y="243"/>
                  </a:lnTo>
                  <a:lnTo>
                    <a:pt x="552" y="244"/>
                  </a:lnTo>
                  <a:lnTo>
                    <a:pt x="552" y="245"/>
                  </a:lnTo>
                  <a:lnTo>
                    <a:pt x="552" y="247"/>
                  </a:lnTo>
                  <a:lnTo>
                    <a:pt x="552" y="248"/>
                  </a:lnTo>
                  <a:lnTo>
                    <a:pt x="551" y="247"/>
                  </a:lnTo>
                  <a:lnTo>
                    <a:pt x="549" y="248"/>
                  </a:lnTo>
                  <a:lnTo>
                    <a:pt x="549" y="249"/>
                  </a:lnTo>
                  <a:lnTo>
                    <a:pt x="548" y="248"/>
                  </a:lnTo>
                  <a:lnTo>
                    <a:pt x="548" y="247"/>
                  </a:lnTo>
                  <a:lnTo>
                    <a:pt x="547" y="247"/>
                  </a:lnTo>
                  <a:lnTo>
                    <a:pt x="547" y="246"/>
                  </a:lnTo>
                  <a:lnTo>
                    <a:pt x="547" y="247"/>
                  </a:lnTo>
                  <a:lnTo>
                    <a:pt x="546" y="247"/>
                  </a:lnTo>
                  <a:lnTo>
                    <a:pt x="545" y="248"/>
                  </a:lnTo>
                  <a:lnTo>
                    <a:pt x="546" y="249"/>
                  </a:lnTo>
                  <a:lnTo>
                    <a:pt x="546" y="251"/>
                  </a:lnTo>
                  <a:lnTo>
                    <a:pt x="547" y="251"/>
                  </a:lnTo>
                  <a:lnTo>
                    <a:pt x="547" y="252"/>
                  </a:lnTo>
                  <a:lnTo>
                    <a:pt x="547" y="253"/>
                  </a:lnTo>
                  <a:lnTo>
                    <a:pt x="547" y="254"/>
                  </a:lnTo>
                  <a:lnTo>
                    <a:pt x="547" y="255"/>
                  </a:lnTo>
                  <a:lnTo>
                    <a:pt x="546" y="255"/>
                  </a:lnTo>
                  <a:lnTo>
                    <a:pt x="546" y="256"/>
                  </a:lnTo>
                  <a:lnTo>
                    <a:pt x="545" y="256"/>
                  </a:lnTo>
                  <a:lnTo>
                    <a:pt x="544" y="256"/>
                  </a:lnTo>
                  <a:lnTo>
                    <a:pt x="543" y="256"/>
                  </a:lnTo>
                  <a:lnTo>
                    <a:pt x="543" y="257"/>
                  </a:lnTo>
                  <a:lnTo>
                    <a:pt x="542" y="258"/>
                  </a:lnTo>
                  <a:lnTo>
                    <a:pt x="543" y="260"/>
                  </a:lnTo>
                  <a:lnTo>
                    <a:pt x="542" y="260"/>
                  </a:lnTo>
                  <a:lnTo>
                    <a:pt x="542" y="261"/>
                  </a:lnTo>
                  <a:lnTo>
                    <a:pt x="540" y="261"/>
                  </a:lnTo>
                  <a:lnTo>
                    <a:pt x="539" y="261"/>
                  </a:lnTo>
                  <a:lnTo>
                    <a:pt x="539" y="262"/>
                  </a:lnTo>
                  <a:lnTo>
                    <a:pt x="539" y="261"/>
                  </a:lnTo>
                  <a:lnTo>
                    <a:pt x="538" y="261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38" y="257"/>
                  </a:lnTo>
                  <a:close/>
                  <a:moveTo>
                    <a:pt x="837" y="223"/>
                  </a:moveTo>
                  <a:lnTo>
                    <a:pt x="837" y="222"/>
                  </a:lnTo>
                  <a:lnTo>
                    <a:pt x="836" y="221"/>
                  </a:lnTo>
                  <a:lnTo>
                    <a:pt x="833" y="221"/>
                  </a:lnTo>
                  <a:lnTo>
                    <a:pt x="833" y="220"/>
                  </a:lnTo>
                  <a:lnTo>
                    <a:pt x="835" y="220"/>
                  </a:lnTo>
                  <a:lnTo>
                    <a:pt x="835" y="219"/>
                  </a:lnTo>
                  <a:lnTo>
                    <a:pt x="837" y="219"/>
                  </a:lnTo>
                  <a:lnTo>
                    <a:pt x="838" y="221"/>
                  </a:lnTo>
                  <a:lnTo>
                    <a:pt x="839" y="221"/>
                  </a:lnTo>
                  <a:lnTo>
                    <a:pt x="839" y="222"/>
                  </a:lnTo>
                  <a:lnTo>
                    <a:pt x="838" y="223"/>
                  </a:lnTo>
                  <a:lnTo>
                    <a:pt x="837" y="223"/>
                  </a:lnTo>
                  <a:close/>
                  <a:moveTo>
                    <a:pt x="801" y="233"/>
                  </a:moveTo>
                  <a:lnTo>
                    <a:pt x="801" y="235"/>
                  </a:lnTo>
                  <a:lnTo>
                    <a:pt x="799" y="237"/>
                  </a:lnTo>
                  <a:lnTo>
                    <a:pt x="798" y="240"/>
                  </a:lnTo>
                  <a:lnTo>
                    <a:pt x="797" y="239"/>
                  </a:lnTo>
                  <a:lnTo>
                    <a:pt x="797" y="240"/>
                  </a:lnTo>
                  <a:lnTo>
                    <a:pt x="796" y="240"/>
                  </a:lnTo>
                  <a:lnTo>
                    <a:pt x="795" y="240"/>
                  </a:lnTo>
                  <a:lnTo>
                    <a:pt x="795" y="239"/>
                  </a:lnTo>
                  <a:lnTo>
                    <a:pt x="793" y="238"/>
                  </a:lnTo>
                  <a:lnTo>
                    <a:pt x="790" y="237"/>
                  </a:lnTo>
                  <a:lnTo>
                    <a:pt x="789" y="236"/>
                  </a:lnTo>
                  <a:lnTo>
                    <a:pt x="788" y="236"/>
                  </a:lnTo>
                  <a:lnTo>
                    <a:pt x="788" y="235"/>
                  </a:lnTo>
                  <a:lnTo>
                    <a:pt x="787" y="233"/>
                  </a:lnTo>
                  <a:lnTo>
                    <a:pt x="787" y="232"/>
                  </a:lnTo>
                  <a:lnTo>
                    <a:pt x="787" y="230"/>
                  </a:lnTo>
                  <a:lnTo>
                    <a:pt x="787" y="229"/>
                  </a:lnTo>
                  <a:lnTo>
                    <a:pt x="786" y="228"/>
                  </a:lnTo>
                  <a:lnTo>
                    <a:pt x="786" y="227"/>
                  </a:lnTo>
                  <a:lnTo>
                    <a:pt x="787" y="227"/>
                  </a:lnTo>
                  <a:lnTo>
                    <a:pt x="787" y="226"/>
                  </a:lnTo>
                  <a:lnTo>
                    <a:pt x="787" y="227"/>
                  </a:lnTo>
                  <a:lnTo>
                    <a:pt x="787" y="226"/>
                  </a:lnTo>
                  <a:lnTo>
                    <a:pt x="788" y="224"/>
                  </a:lnTo>
                  <a:lnTo>
                    <a:pt x="792" y="224"/>
                  </a:lnTo>
                  <a:lnTo>
                    <a:pt x="794" y="224"/>
                  </a:lnTo>
                  <a:lnTo>
                    <a:pt x="794" y="226"/>
                  </a:lnTo>
                  <a:lnTo>
                    <a:pt x="795" y="226"/>
                  </a:lnTo>
                  <a:lnTo>
                    <a:pt x="795" y="227"/>
                  </a:lnTo>
                  <a:lnTo>
                    <a:pt x="798" y="229"/>
                  </a:lnTo>
                  <a:lnTo>
                    <a:pt x="799" y="230"/>
                  </a:lnTo>
                  <a:lnTo>
                    <a:pt x="799" y="231"/>
                  </a:lnTo>
                  <a:lnTo>
                    <a:pt x="799" y="232"/>
                  </a:lnTo>
                  <a:lnTo>
                    <a:pt x="801" y="232"/>
                  </a:lnTo>
                  <a:lnTo>
                    <a:pt x="799" y="232"/>
                  </a:lnTo>
                  <a:lnTo>
                    <a:pt x="799" y="233"/>
                  </a:lnTo>
                  <a:lnTo>
                    <a:pt x="801" y="233"/>
                  </a:lnTo>
                  <a:close/>
                  <a:moveTo>
                    <a:pt x="676" y="245"/>
                  </a:moveTo>
                  <a:lnTo>
                    <a:pt x="675" y="246"/>
                  </a:lnTo>
                  <a:lnTo>
                    <a:pt x="675" y="247"/>
                  </a:lnTo>
                  <a:lnTo>
                    <a:pt x="674" y="247"/>
                  </a:lnTo>
                  <a:lnTo>
                    <a:pt x="673" y="247"/>
                  </a:lnTo>
                  <a:lnTo>
                    <a:pt x="672" y="247"/>
                  </a:lnTo>
                  <a:lnTo>
                    <a:pt x="672" y="246"/>
                  </a:lnTo>
                  <a:lnTo>
                    <a:pt x="671" y="246"/>
                  </a:lnTo>
                  <a:lnTo>
                    <a:pt x="671" y="245"/>
                  </a:lnTo>
                  <a:lnTo>
                    <a:pt x="669" y="245"/>
                  </a:lnTo>
                  <a:lnTo>
                    <a:pt x="669" y="246"/>
                  </a:lnTo>
                  <a:lnTo>
                    <a:pt x="668" y="246"/>
                  </a:lnTo>
                  <a:lnTo>
                    <a:pt x="668" y="245"/>
                  </a:lnTo>
                  <a:lnTo>
                    <a:pt x="668" y="244"/>
                  </a:lnTo>
                  <a:lnTo>
                    <a:pt x="667" y="244"/>
                  </a:lnTo>
                  <a:lnTo>
                    <a:pt x="668" y="244"/>
                  </a:lnTo>
                  <a:lnTo>
                    <a:pt x="668" y="243"/>
                  </a:lnTo>
                  <a:lnTo>
                    <a:pt x="667" y="241"/>
                  </a:lnTo>
                  <a:lnTo>
                    <a:pt x="667" y="240"/>
                  </a:lnTo>
                  <a:lnTo>
                    <a:pt x="666" y="240"/>
                  </a:lnTo>
                  <a:lnTo>
                    <a:pt x="666" y="239"/>
                  </a:lnTo>
                  <a:lnTo>
                    <a:pt x="666" y="238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7"/>
                  </a:lnTo>
                  <a:lnTo>
                    <a:pt x="666" y="236"/>
                  </a:lnTo>
                  <a:lnTo>
                    <a:pt x="666" y="235"/>
                  </a:lnTo>
                  <a:lnTo>
                    <a:pt x="665" y="235"/>
                  </a:lnTo>
                  <a:lnTo>
                    <a:pt x="665" y="233"/>
                  </a:lnTo>
                  <a:lnTo>
                    <a:pt x="666" y="233"/>
                  </a:lnTo>
                  <a:lnTo>
                    <a:pt x="666" y="232"/>
                  </a:lnTo>
                  <a:lnTo>
                    <a:pt x="665" y="231"/>
                  </a:lnTo>
                  <a:lnTo>
                    <a:pt x="665" y="230"/>
                  </a:lnTo>
                  <a:lnTo>
                    <a:pt x="665" y="229"/>
                  </a:lnTo>
                  <a:lnTo>
                    <a:pt x="665" y="228"/>
                  </a:lnTo>
                  <a:lnTo>
                    <a:pt x="664" y="226"/>
                  </a:lnTo>
                  <a:lnTo>
                    <a:pt x="664" y="224"/>
                  </a:lnTo>
                  <a:lnTo>
                    <a:pt x="665" y="223"/>
                  </a:lnTo>
                  <a:lnTo>
                    <a:pt x="667" y="224"/>
                  </a:lnTo>
                  <a:lnTo>
                    <a:pt x="668" y="226"/>
                  </a:lnTo>
                  <a:lnTo>
                    <a:pt x="671" y="229"/>
                  </a:lnTo>
                  <a:lnTo>
                    <a:pt x="672" y="232"/>
                  </a:lnTo>
                  <a:lnTo>
                    <a:pt x="672" y="233"/>
                  </a:lnTo>
                  <a:lnTo>
                    <a:pt x="672" y="235"/>
                  </a:lnTo>
                  <a:lnTo>
                    <a:pt x="672" y="236"/>
                  </a:lnTo>
                  <a:lnTo>
                    <a:pt x="672" y="237"/>
                  </a:lnTo>
                  <a:lnTo>
                    <a:pt x="673" y="237"/>
                  </a:lnTo>
                  <a:lnTo>
                    <a:pt x="674" y="237"/>
                  </a:lnTo>
                  <a:lnTo>
                    <a:pt x="674" y="238"/>
                  </a:lnTo>
                  <a:lnTo>
                    <a:pt x="675" y="239"/>
                  </a:lnTo>
                  <a:lnTo>
                    <a:pt x="675" y="240"/>
                  </a:lnTo>
                  <a:lnTo>
                    <a:pt x="676" y="240"/>
                  </a:lnTo>
                  <a:lnTo>
                    <a:pt x="676" y="241"/>
                  </a:lnTo>
                  <a:lnTo>
                    <a:pt x="675" y="241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6" y="244"/>
                  </a:lnTo>
                  <a:lnTo>
                    <a:pt x="676" y="245"/>
                  </a:lnTo>
                  <a:close/>
                  <a:moveTo>
                    <a:pt x="769" y="228"/>
                  </a:moveTo>
                  <a:lnTo>
                    <a:pt x="768" y="228"/>
                  </a:lnTo>
                  <a:lnTo>
                    <a:pt x="768" y="229"/>
                  </a:lnTo>
                  <a:lnTo>
                    <a:pt x="769" y="229"/>
                  </a:lnTo>
                  <a:lnTo>
                    <a:pt x="768" y="230"/>
                  </a:lnTo>
                  <a:lnTo>
                    <a:pt x="768" y="231"/>
                  </a:lnTo>
                  <a:lnTo>
                    <a:pt x="768" y="232"/>
                  </a:lnTo>
                  <a:lnTo>
                    <a:pt x="768" y="233"/>
                  </a:lnTo>
                  <a:lnTo>
                    <a:pt x="768" y="235"/>
                  </a:lnTo>
                  <a:lnTo>
                    <a:pt x="767" y="235"/>
                  </a:lnTo>
                  <a:lnTo>
                    <a:pt x="766" y="235"/>
                  </a:lnTo>
                  <a:lnTo>
                    <a:pt x="764" y="235"/>
                  </a:lnTo>
                  <a:lnTo>
                    <a:pt x="763" y="235"/>
                  </a:lnTo>
                  <a:lnTo>
                    <a:pt x="762" y="235"/>
                  </a:lnTo>
                  <a:lnTo>
                    <a:pt x="761" y="233"/>
                  </a:lnTo>
                  <a:lnTo>
                    <a:pt x="758" y="235"/>
                  </a:lnTo>
                  <a:lnTo>
                    <a:pt x="754" y="235"/>
                  </a:lnTo>
                  <a:lnTo>
                    <a:pt x="751" y="235"/>
                  </a:lnTo>
                  <a:lnTo>
                    <a:pt x="747" y="235"/>
                  </a:lnTo>
                  <a:lnTo>
                    <a:pt x="746" y="235"/>
                  </a:lnTo>
                  <a:lnTo>
                    <a:pt x="746" y="233"/>
                  </a:lnTo>
                  <a:lnTo>
                    <a:pt x="744" y="231"/>
                  </a:lnTo>
                  <a:lnTo>
                    <a:pt x="744" y="230"/>
                  </a:lnTo>
                  <a:lnTo>
                    <a:pt x="744" y="229"/>
                  </a:lnTo>
                  <a:lnTo>
                    <a:pt x="744" y="228"/>
                  </a:lnTo>
                  <a:lnTo>
                    <a:pt x="744" y="227"/>
                  </a:lnTo>
                  <a:lnTo>
                    <a:pt x="745" y="227"/>
                  </a:lnTo>
                  <a:lnTo>
                    <a:pt x="746" y="226"/>
                  </a:lnTo>
                  <a:lnTo>
                    <a:pt x="747" y="224"/>
                  </a:lnTo>
                  <a:lnTo>
                    <a:pt x="749" y="224"/>
                  </a:lnTo>
                  <a:lnTo>
                    <a:pt x="750" y="224"/>
                  </a:lnTo>
                  <a:lnTo>
                    <a:pt x="750" y="223"/>
                  </a:lnTo>
                  <a:lnTo>
                    <a:pt x="751" y="223"/>
                  </a:lnTo>
                  <a:lnTo>
                    <a:pt x="751" y="224"/>
                  </a:lnTo>
                  <a:lnTo>
                    <a:pt x="751" y="226"/>
                  </a:lnTo>
                  <a:lnTo>
                    <a:pt x="752" y="226"/>
                  </a:lnTo>
                  <a:lnTo>
                    <a:pt x="752" y="224"/>
                  </a:lnTo>
                  <a:lnTo>
                    <a:pt x="752" y="226"/>
                  </a:lnTo>
                  <a:lnTo>
                    <a:pt x="753" y="224"/>
                  </a:lnTo>
                  <a:lnTo>
                    <a:pt x="754" y="224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60" y="223"/>
                  </a:lnTo>
                  <a:lnTo>
                    <a:pt x="760" y="224"/>
                  </a:lnTo>
                  <a:lnTo>
                    <a:pt x="760" y="223"/>
                  </a:lnTo>
                  <a:lnTo>
                    <a:pt x="761" y="223"/>
                  </a:lnTo>
                  <a:lnTo>
                    <a:pt x="762" y="223"/>
                  </a:lnTo>
                  <a:lnTo>
                    <a:pt x="763" y="224"/>
                  </a:lnTo>
                  <a:lnTo>
                    <a:pt x="764" y="224"/>
                  </a:lnTo>
                  <a:lnTo>
                    <a:pt x="764" y="223"/>
                  </a:lnTo>
                  <a:lnTo>
                    <a:pt x="766" y="222"/>
                  </a:lnTo>
                  <a:lnTo>
                    <a:pt x="766" y="223"/>
                  </a:lnTo>
                  <a:lnTo>
                    <a:pt x="767" y="223"/>
                  </a:lnTo>
                  <a:lnTo>
                    <a:pt x="768" y="223"/>
                  </a:lnTo>
                  <a:lnTo>
                    <a:pt x="768" y="224"/>
                  </a:lnTo>
                  <a:lnTo>
                    <a:pt x="769" y="224"/>
                  </a:lnTo>
                  <a:lnTo>
                    <a:pt x="770" y="226"/>
                  </a:lnTo>
                  <a:lnTo>
                    <a:pt x="770" y="227"/>
                  </a:lnTo>
                  <a:lnTo>
                    <a:pt x="769" y="228"/>
                  </a:lnTo>
                  <a:close/>
                  <a:moveTo>
                    <a:pt x="892" y="194"/>
                  </a:moveTo>
                  <a:lnTo>
                    <a:pt x="892" y="195"/>
                  </a:lnTo>
                  <a:lnTo>
                    <a:pt x="892" y="196"/>
                  </a:lnTo>
                  <a:lnTo>
                    <a:pt x="891" y="196"/>
                  </a:lnTo>
                  <a:lnTo>
                    <a:pt x="891" y="197"/>
                  </a:lnTo>
                  <a:lnTo>
                    <a:pt x="890" y="196"/>
                  </a:lnTo>
                  <a:lnTo>
                    <a:pt x="890" y="195"/>
                  </a:lnTo>
                  <a:lnTo>
                    <a:pt x="891" y="194"/>
                  </a:lnTo>
                  <a:lnTo>
                    <a:pt x="892" y="194"/>
                  </a:lnTo>
                  <a:close/>
                  <a:moveTo>
                    <a:pt x="693" y="227"/>
                  </a:moveTo>
                  <a:lnTo>
                    <a:pt x="693" y="226"/>
                  </a:lnTo>
                  <a:lnTo>
                    <a:pt x="693" y="224"/>
                  </a:lnTo>
                  <a:lnTo>
                    <a:pt x="693" y="223"/>
                  </a:lnTo>
                  <a:lnTo>
                    <a:pt x="693" y="222"/>
                  </a:lnTo>
                  <a:lnTo>
                    <a:pt x="693" y="221"/>
                  </a:lnTo>
                  <a:lnTo>
                    <a:pt x="694" y="221"/>
                  </a:lnTo>
                  <a:lnTo>
                    <a:pt x="697" y="221"/>
                  </a:lnTo>
                  <a:lnTo>
                    <a:pt x="699" y="221"/>
                  </a:lnTo>
                  <a:lnTo>
                    <a:pt x="700" y="220"/>
                  </a:lnTo>
                  <a:lnTo>
                    <a:pt x="700" y="221"/>
                  </a:lnTo>
                  <a:lnTo>
                    <a:pt x="703" y="223"/>
                  </a:lnTo>
                  <a:lnTo>
                    <a:pt x="706" y="226"/>
                  </a:lnTo>
                  <a:lnTo>
                    <a:pt x="706" y="227"/>
                  </a:lnTo>
                  <a:lnTo>
                    <a:pt x="704" y="227"/>
                  </a:lnTo>
                  <a:lnTo>
                    <a:pt x="702" y="227"/>
                  </a:lnTo>
                  <a:lnTo>
                    <a:pt x="701" y="227"/>
                  </a:lnTo>
                  <a:lnTo>
                    <a:pt x="700" y="228"/>
                  </a:lnTo>
                  <a:lnTo>
                    <a:pt x="699" y="229"/>
                  </a:lnTo>
                  <a:lnTo>
                    <a:pt x="695" y="228"/>
                  </a:lnTo>
                  <a:lnTo>
                    <a:pt x="694" y="227"/>
                  </a:lnTo>
                  <a:lnTo>
                    <a:pt x="693" y="227"/>
                  </a:lnTo>
                  <a:close/>
                  <a:moveTo>
                    <a:pt x="603" y="211"/>
                  </a:moveTo>
                  <a:lnTo>
                    <a:pt x="603" y="212"/>
                  </a:lnTo>
                  <a:lnTo>
                    <a:pt x="604" y="213"/>
                  </a:lnTo>
                  <a:lnTo>
                    <a:pt x="603" y="213"/>
                  </a:lnTo>
                  <a:lnTo>
                    <a:pt x="602" y="214"/>
                  </a:lnTo>
                  <a:lnTo>
                    <a:pt x="598" y="216"/>
                  </a:lnTo>
                  <a:lnTo>
                    <a:pt x="597" y="215"/>
                  </a:lnTo>
                  <a:lnTo>
                    <a:pt x="596" y="214"/>
                  </a:lnTo>
                  <a:lnTo>
                    <a:pt x="595" y="213"/>
                  </a:lnTo>
                  <a:lnTo>
                    <a:pt x="596" y="213"/>
                  </a:lnTo>
                  <a:lnTo>
                    <a:pt x="595" y="212"/>
                  </a:lnTo>
                  <a:lnTo>
                    <a:pt x="594" y="210"/>
                  </a:lnTo>
                  <a:lnTo>
                    <a:pt x="592" y="205"/>
                  </a:lnTo>
                  <a:lnTo>
                    <a:pt x="594" y="205"/>
                  </a:lnTo>
                  <a:lnTo>
                    <a:pt x="594" y="206"/>
                  </a:lnTo>
                  <a:lnTo>
                    <a:pt x="595" y="205"/>
                  </a:lnTo>
                  <a:lnTo>
                    <a:pt x="596" y="205"/>
                  </a:lnTo>
                  <a:lnTo>
                    <a:pt x="597" y="204"/>
                  </a:lnTo>
                  <a:lnTo>
                    <a:pt x="598" y="204"/>
                  </a:lnTo>
                  <a:lnTo>
                    <a:pt x="599" y="203"/>
                  </a:lnTo>
                  <a:lnTo>
                    <a:pt x="600" y="203"/>
                  </a:lnTo>
                  <a:lnTo>
                    <a:pt x="600" y="204"/>
                  </a:lnTo>
                  <a:lnTo>
                    <a:pt x="599" y="204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0" y="206"/>
                  </a:lnTo>
                  <a:lnTo>
                    <a:pt x="600" y="207"/>
                  </a:lnTo>
                  <a:lnTo>
                    <a:pt x="602" y="209"/>
                  </a:lnTo>
                  <a:lnTo>
                    <a:pt x="603" y="210"/>
                  </a:lnTo>
                  <a:lnTo>
                    <a:pt x="603" y="211"/>
                  </a:lnTo>
                  <a:close/>
                  <a:moveTo>
                    <a:pt x="637" y="210"/>
                  </a:moveTo>
                  <a:lnTo>
                    <a:pt x="637" y="211"/>
                  </a:lnTo>
                  <a:lnTo>
                    <a:pt x="635" y="212"/>
                  </a:lnTo>
                  <a:lnTo>
                    <a:pt x="635" y="213"/>
                  </a:lnTo>
                  <a:lnTo>
                    <a:pt x="634" y="213"/>
                  </a:lnTo>
                  <a:lnTo>
                    <a:pt x="633" y="214"/>
                  </a:lnTo>
                  <a:lnTo>
                    <a:pt x="632" y="214"/>
                  </a:lnTo>
                  <a:lnTo>
                    <a:pt x="631" y="215"/>
                  </a:lnTo>
                  <a:lnTo>
                    <a:pt x="629" y="215"/>
                  </a:lnTo>
                  <a:lnTo>
                    <a:pt x="625" y="215"/>
                  </a:lnTo>
                  <a:lnTo>
                    <a:pt x="625" y="216"/>
                  </a:lnTo>
                  <a:lnTo>
                    <a:pt x="625" y="218"/>
                  </a:lnTo>
                  <a:lnTo>
                    <a:pt x="625" y="219"/>
                  </a:lnTo>
                  <a:lnTo>
                    <a:pt x="626" y="219"/>
                  </a:lnTo>
                  <a:lnTo>
                    <a:pt x="629" y="219"/>
                  </a:lnTo>
                  <a:lnTo>
                    <a:pt x="631" y="219"/>
                  </a:lnTo>
                  <a:lnTo>
                    <a:pt x="631" y="220"/>
                  </a:lnTo>
                  <a:lnTo>
                    <a:pt x="631" y="221"/>
                  </a:lnTo>
                  <a:lnTo>
                    <a:pt x="631" y="222"/>
                  </a:lnTo>
                  <a:lnTo>
                    <a:pt x="631" y="223"/>
                  </a:lnTo>
                  <a:lnTo>
                    <a:pt x="631" y="224"/>
                  </a:lnTo>
                  <a:lnTo>
                    <a:pt x="630" y="224"/>
                  </a:lnTo>
                  <a:lnTo>
                    <a:pt x="630" y="226"/>
                  </a:lnTo>
                  <a:lnTo>
                    <a:pt x="630" y="227"/>
                  </a:lnTo>
                  <a:lnTo>
                    <a:pt x="630" y="228"/>
                  </a:lnTo>
                  <a:lnTo>
                    <a:pt x="629" y="228"/>
                  </a:lnTo>
                  <a:lnTo>
                    <a:pt x="629" y="229"/>
                  </a:lnTo>
                  <a:lnTo>
                    <a:pt x="625" y="230"/>
                  </a:lnTo>
                  <a:lnTo>
                    <a:pt x="624" y="230"/>
                  </a:lnTo>
                  <a:lnTo>
                    <a:pt x="623" y="230"/>
                  </a:lnTo>
                  <a:lnTo>
                    <a:pt x="623" y="231"/>
                  </a:lnTo>
                  <a:lnTo>
                    <a:pt x="622" y="231"/>
                  </a:lnTo>
                  <a:lnTo>
                    <a:pt x="620" y="230"/>
                  </a:lnTo>
                  <a:lnTo>
                    <a:pt x="618" y="230"/>
                  </a:lnTo>
                  <a:lnTo>
                    <a:pt x="617" y="231"/>
                  </a:lnTo>
                  <a:lnTo>
                    <a:pt x="614" y="232"/>
                  </a:lnTo>
                  <a:lnTo>
                    <a:pt x="613" y="232"/>
                  </a:lnTo>
                  <a:lnTo>
                    <a:pt x="612" y="232"/>
                  </a:lnTo>
                  <a:lnTo>
                    <a:pt x="608" y="230"/>
                  </a:lnTo>
                  <a:lnTo>
                    <a:pt x="608" y="229"/>
                  </a:lnTo>
                  <a:lnTo>
                    <a:pt x="608" y="228"/>
                  </a:lnTo>
                  <a:lnTo>
                    <a:pt x="608" y="227"/>
                  </a:lnTo>
                  <a:lnTo>
                    <a:pt x="607" y="227"/>
                  </a:lnTo>
                  <a:lnTo>
                    <a:pt x="606" y="227"/>
                  </a:lnTo>
                  <a:lnTo>
                    <a:pt x="606" y="226"/>
                  </a:lnTo>
                  <a:lnTo>
                    <a:pt x="606" y="224"/>
                  </a:lnTo>
                  <a:lnTo>
                    <a:pt x="605" y="224"/>
                  </a:lnTo>
                  <a:lnTo>
                    <a:pt x="604" y="224"/>
                  </a:lnTo>
                  <a:lnTo>
                    <a:pt x="604" y="223"/>
                  </a:lnTo>
                  <a:lnTo>
                    <a:pt x="604" y="222"/>
                  </a:lnTo>
                  <a:lnTo>
                    <a:pt x="605" y="221"/>
                  </a:lnTo>
                  <a:lnTo>
                    <a:pt x="606" y="221"/>
                  </a:lnTo>
                  <a:lnTo>
                    <a:pt x="606" y="220"/>
                  </a:lnTo>
                  <a:lnTo>
                    <a:pt x="605" y="220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5" y="216"/>
                  </a:lnTo>
                  <a:lnTo>
                    <a:pt x="606" y="216"/>
                  </a:lnTo>
                  <a:lnTo>
                    <a:pt x="605" y="215"/>
                  </a:lnTo>
                  <a:lnTo>
                    <a:pt x="605" y="214"/>
                  </a:lnTo>
                  <a:lnTo>
                    <a:pt x="606" y="213"/>
                  </a:lnTo>
                  <a:lnTo>
                    <a:pt x="606" y="212"/>
                  </a:lnTo>
                  <a:lnTo>
                    <a:pt x="607" y="211"/>
                  </a:lnTo>
                  <a:lnTo>
                    <a:pt x="608" y="210"/>
                  </a:lnTo>
                  <a:lnTo>
                    <a:pt x="608" y="211"/>
                  </a:lnTo>
                  <a:lnTo>
                    <a:pt x="609" y="211"/>
                  </a:lnTo>
                  <a:lnTo>
                    <a:pt x="609" y="210"/>
                  </a:lnTo>
                  <a:lnTo>
                    <a:pt x="613" y="210"/>
                  </a:lnTo>
                  <a:lnTo>
                    <a:pt x="615" y="209"/>
                  </a:lnTo>
                  <a:lnTo>
                    <a:pt x="616" y="209"/>
                  </a:lnTo>
                  <a:lnTo>
                    <a:pt x="617" y="209"/>
                  </a:lnTo>
                  <a:lnTo>
                    <a:pt x="618" y="209"/>
                  </a:lnTo>
                  <a:lnTo>
                    <a:pt x="620" y="207"/>
                  </a:lnTo>
                  <a:lnTo>
                    <a:pt x="620" y="209"/>
                  </a:lnTo>
                  <a:lnTo>
                    <a:pt x="621" y="207"/>
                  </a:lnTo>
                  <a:lnTo>
                    <a:pt x="622" y="207"/>
                  </a:lnTo>
                  <a:lnTo>
                    <a:pt x="623" y="207"/>
                  </a:lnTo>
                  <a:lnTo>
                    <a:pt x="624" y="206"/>
                  </a:lnTo>
                  <a:lnTo>
                    <a:pt x="624" y="207"/>
                  </a:lnTo>
                  <a:lnTo>
                    <a:pt x="626" y="207"/>
                  </a:lnTo>
                  <a:lnTo>
                    <a:pt x="626" y="209"/>
                  </a:lnTo>
                  <a:lnTo>
                    <a:pt x="628" y="207"/>
                  </a:lnTo>
                  <a:lnTo>
                    <a:pt x="629" y="207"/>
                  </a:lnTo>
                  <a:lnTo>
                    <a:pt x="631" y="207"/>
                  </a:lnTo>
                  <a:lnTo>
                    <a:pt x="634" y="209"/>
                  </a:lnTo>
                  <a:lnTo>
                    <a:pt x="637" y="209"/>
                  </a:lnTo>
                  <a:lnTo>
                    <a:pt x="637" y="210"/>
                  </a:lnTo>
                  <a:close/>
                  <a:moveTo>
                    <a:pt x="691" y="207"/>
                  </a:moveTo>
                  <a:lnTo>
                    <a:pt x="692" y="209"/>
                  </a:lnTo>
                  <a:lnTo>
                    <a:pt x="692" y="210"/>
                  </a:lnTo>
                  <a:lnTo>
                    <a:pt x="691" y="210"/>
                  </a:lnTo>
                  <a:lnTo>
                    <a:pt x="689" y="212"/>
                  </a:lnTo>
                  <a:lnTo>
                    <a:pt x="687" y="212"/>
                  </a:lnTo>
                  <a:lnTo>
                    <a:pt x="687" y="211"/>
                  </a:lnTo>
                  <a:lnTo>
                    <a:pt x="687" y="210"/>
                  </a:lnTo>
                  <a:lnTo>
                    <a:pt x="690" y="207"/>
                  </a:lnTo>
                  <a:lnTo>
                    <a:pt x="691" y="207"/>
                  </a:lnTo>
                  <a:close/>
                  <a:moveTo>
                    <a:pt x="805" y="194"/>
                  </a:moveTo>
                  <a:lnTo>
                    <a:pt x="806" y="194"/>
                  </a:lnTo>
                  <a:lnTo>
                    <a:pt x="806" y="195"/>
                  </a:lnTo>
                  <a:lnTo>
                    <a:pt x="805" y="196"/>
                  </a:lnTo>
                  <a:lnTo>
                    <a:pt x="806" y="197"/>
                  </a:lnTo>
                  <a:lnTo>
                    <a:pt x="806" y="198"/>
                  </a:lnTo>
                  <a:lnTo>
                    <a:pt x="806" y="199"/>
                  </a:lnTo>
                  <a:lnTo>
                    <a:pt x="805" y="201"/>
                  </a:lnTo>
                  <a:lnTo>
                    <a:pt x="804" y="201"/>
                  </a:lnTo>
                  <a:lnTo>
                    <a:pt x="804" y="199"/>
                  </a:lnTo>
                  <a:lnTo>
                    <a:pt x="804" y="198"/>
                  </a:lnTo>
                  <a:lnTo>
                    <a:pt x="804" y="197"/>
                  </a:lnTo>
                  <a:lnTo>
                    <a:pt x="805" y="197"/>
                  </a:lnTo>
                  <a:lnTo>
                    <a:pt x="805" y="196"/>
                  </a:lnTo>
                  <a:lnTo>
                    <a:pt x="805" y="195"/>
                  </a:lnTo>
                  <a:lnTo>
                    <a:pt x="804" y="195"/>
                  </a:lnTo>
                  <a:lnTo>
                    <a:pt x="804" y="194"/>
                  </a:lnTo>
                  <a:lnTo>
                    <a:pt x="805" y="194"/>
                  </a:lnTo>
                  <a:lnTo>
                    <a:pt x="805" y="193"/>
                  </a:lnTo>
                  <a:lnTo>
                    <a:pt x="805" y="194"/>
                  </a:lnTo>
                  <a:close/>
                  <a:moveTo>
                    <a:pt x="642" y="196"/>
                  </a:moveTo>
                  <a:lnTo>
                    <a:pt x="641" y="197"/>
                  </a:lnTo>
                  <a:lnTo>
                    <a:pt x="641" y="198"/>
                  </a:lnTo>
                  <a:lnTo>
                    <a:pt x="641" y="199"/>
                  </a:lnTo>
                  <a:lnTo>
                    <a:pt x="640" y="201"/>
                  </a:lnTo>
                  <a:lnTo>
                    <a:pt x="640" y="202"/>
                  </a:lnTo>
                  <a:lnTo>
                    <a:pt x="639" y="201"/>
                  </a:lnTo>
                  <a:lnTo>
                    <a:pt x="637" y="202"/>
                  </a:lnTo>
                  <a:lnTo>
                    <a:pt x="637" y="201"/>
                  </a:lnTo>
                  <a:lnTo>
                    <a:pt x="635" y="199"/>
                  </a:lnTo>
                  <a:lnTo>
                    <a:pt x="632" y="201"/>
                  </a:lnTo>
                  <a:lnTo>
                    <a:pt x="631" y="201"/>
                  </a:lnTo>
                  <a:lnTo>
                    <a:pt x="629" y="199"/>
                  </a:lnTo>
                  <a:lnTo>
                    <a:pt x="629" y="198"/>
                  </a:lnTo>
                  <a:lnTo>
                    <a:pt x="628" y="197"/>
                  </a:lnTo>
                  <a:lnTo>
                    <a:pt x="626" y="196"/>
                  </a:lnTo>
                  <a:lnTo>
                    <a:pt x="626" y="197"/>
                  </a:lnTo>
                  <a:lnTo>
                    <a:pt x="625" y="196"/>
                  </a:lnTo>
                  <a:lnTo>
                    <a:pt x="625" y="197"/>
                  </a:lnTo>
                  <a:lnTo>
                    <a:pt x="625" y="198"/>
                  </a:lnTo>
                  <a:lnTo>
                    <a:pt x="626" y="198"/>
                  </a:lnTo>
                  <a:lnTo>
                    <a:pt x="625" y="198"/>
                  </a:lnTo>
                  <a:lnTo>
                    <a:pt x="624" y="198"/>
                  </a:lnTo>
                  <a:lnTo>
                    <a:pt x="624" y="199"/>
                  </a:lnTo>
                  <a:lnTo>
                    <a:pt x="624" y="201"/>
                  </a:lnTo>
                  <a:lnTo>
                    <a:pt x="621" y="199"/>
                  </a:lnTo>
                  <a:lnTo>
                    <a:pt x="621" y="198"/>
                  </a:lnTo>
                  <a:lnTo>
                    <a:pt x="621" y="197"/>
                  </a:lnTo>
                  <a:lnTo>
                    <a:pt x="620" y="197"/>
                  </a:lnTo>
                  <a:lnTo>
                    <a:pt x="618" y="196"/>
                  </a:lnTo>
                  <a:lnTo>
                    <a:pt x="616" y="196"/>
                  </a:lnTo>
                  <a:lnTo>
                    <a:pt x="614" y="196"/>
                  </a:lnTo>
                  <a:lnTo>
                    <a:pt x="614" y="197"/>
                  </a:lnTo>
                  <a:lnTo>
                    <a:pt x="613" y="197"/>
                  </a:lnTo>
                  <a:lnTo>
                    <a:pt x="612" y="198"/>
                  </a:lnTo>
                  <a:lnTo>
                    <a:pt x="611" y="197"/>
                  </a:lnTo>
                  <a:lnTo>
                    <a:pt x="609" y="197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09" y="195"/>
                  </a:lnTo>
                  <a:lnTo>
                    <a:pt x="611" y="195"/>
                  </a:lnTo>
                  <a:lnTo>
                    <a:pt x="611" y="194"/>
                  </a:lnTo>
                  <a:lnTo>
                    <a:pt x="612" y="193"/>
                  </a:lnTo>
                  <a:lnTo>
                    <a:pt x="613" y="193"/>
                  </a:lnTo>
                  <a:lnTo>
                    <a:pt x="615" y="191"/>
                  </a:lnTo>
                  <a:lnTo>
                    <a:pt x="616" y="190"/>
                  </a:lnTo>
                  <a:lnTo>
                    <a:pt x="617" y="190"/>
                  </a:lnTo>
                  <a:lnTo>
                    <a:pt x="618" y="189"/>
                  </a:lnTo>
                  <a:lnTo>
                    <a:pt x="621" y="189"/>
                  </a:lnTo>
                  <a:lnTo>
                    <a:pt x="622" y="189"/>
                  </a:lnTo>
                  <a:lnTo>
                    <a:pt x="623" y="190"/>
                  </a:lnTo>
                  <a:lnTo>
                    <a:pt x="626" y="188"/>
                  </a:lnTo>
                  <a:lnTo>
                    <a:pt x="626" y="187"/>
                  </a:lnTo>
                  <a:lnTo>
                    <a:pt x="628" y="187"/>
                  </a:lnTo>
                  <a:lnTo>
                    <a:pt x="629" y="186"/>
                  </a:lnTo>
                  <a:lnTo>
                    <a:pt x="631" y="185"/>
                  </a:lnTo>
                  <a:lnTo>
                    <a:pt x="632" y="185"/>
                  </a:lnTo>
                  <a:lnTo>
                    <a:pt x="632" y="184"/>
                  </a:lnTo>
                  <a:lnTo>
                    <a:pt x="633" y="184"/>
                  </a:lnTo>
                  <a:lnTo>
                    <a:pt x="633" y="185"/>
                  </a:lnTo>
                  <a:lnTo>
                    <a:pt x="635" y="184"/>
                  </a:lnTo>
                  <a:lnTo>
                    <a:pt x="635" y="185"/>
                  </a:lnTo>
                  <a:lnTo>
                    <a:pt x="637" y="186"/>
                  </a:lnTo>
                  <a:lnTo>
                    <a:pt x="637" y="187"/>
                  </a:lnTo>
                  <a:lnTo>
                    <a:pt x="638" y="187"/>
                  </a:lnTo>
                  <a:lnTo>
                    <a:pt x="638" y="188"/>
                  </a:lnTo>
                  <a:lnTo>
                    <a:pt x="639" y="188"/>
                  </a:lnTo>
                  <a:lnTo>
                    <a:pt x="639" y="189"/>
                  </a:lnTo>
                  <a:lnTo>
                    <a:pt x="640" y="190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1" y="194"/>
                  </a:lnTo>
                  <a:lnTo>
                    <a:pt x="642" y="194"/>
                  </a:lnTo>
                  <a:lnTo>
                    <a:pt x="641" y="194"/>
                  </a:lnTo>
                  <a:lnTo>
                    <a:pt x="641" y="195"/>
                  </a:lnTo>
                  <a:lnTo>
                    <a:pt x="642" y="195"/>
                  </a:lnTo>
                  <a:lnTo>
                    <a:pt x="642" y="196"/>
                  </a:lnTo>
                  <a:close/>
                  <a:moveTo>
                    <a:pt x="900" y="155"/>
                  </a:moveTo>
                  <a:lnTo>
                    <a:pt x="902" y="155"/>
                  </a:lnTo>
                  <a:lnTo>
                    <a:pt x="904" y="155"/>
                  </a:lnTo>
                  <a:lnTo>
                    <a:pt x="904" y="156"/>
                  </a:lnTo>
                  <a:lnTo>
                    <a:pt x="904" y="157"/>
                  </a:lnTo>
                  <a:lnTo>
                    <a:pt x="900" y="157"/>
                  </a:lnTo>
                  <a:lnTo>
                    <a:pt x="900" y="156"/>
                  </a:lnTo>
                  <a:lnTo>
                    <a:pt x="899" y="155"/>
                  </a:lnTo>
                  <a:lnTo>
                    <a:pt x="900" y="155"/>
                  </a:lnTo>
                  <a:close/>
                  <a:moveTo>
                    <a:pt x="738" y="224"/>
                  </a:moveTo>
                  <a:lnTo>
                    <a:pt x="737" y="223"/>
                  </a:lnTo>
                  <a:lnTo>
                    <a:pt x="737" y="222"/>
                  </a:lnTo>
                  <a:lnTo>
                    <a:pt x="737" y="221"/>
                  </a:lnTo>
                  <a:lnTo>
                    <a:pt x="737" y="220"/>
                  </a:lnTo>
                  <a:lnTo>
                    <a:pt x="735" y="219"/>
                  </a:lnTo>
                  <a:lnTo>
                    <a:pt x="734" y="218"/>
                  </a:lnTo>
                  <a:lnTo>
                    <a:pt x="732" y="216"/>
                  </a:lnTo>
                  <a:lnTo>
                    <a:pt x="732" y="215"/>
                  </a:lnTo>
                  <a:lnTo>
                    <a:pt x="733" y="215"/>
                  </a:lnTo>
                  <a:lnTo>
                    <a:pt x="732" y="214"/>
                  </a:lnTo>
                  <a:lnTo>
                    <a:pt x="733" y="213"/>
                  </a:lnTo>
                  <a:lnTo>
                    <a:pt x="735" y="213"/>
                  </a:lnTo>
                  <a:lnTo>
                    <a:pt x="738" y="214"/>
                  </a:lnTo>
                  <a:lnTo>
                    <a:pt x="738" y="213"/>
                  </a:lnTo>
                  <a:lnTo>
                    <a:pt x="738" y="212"/>
                  </a:lnTo>
                  <a:lnTo>
                    <a:pt x="737" y="211"/>
                  </a:lnTo>
                  <a:lnTo>
                    <a:pt x="736" y="211"/>
                  </a:lnTo>
                  <a:lnTo>
                    <a:pt x="735" y="210"/>
                  </a:lnTo>
                  <a:lnTo>
                    <a:pt x="734" y="210"/>
                  </a:lnTo>
                  <a:lnTo>
                    <a:pt x="733" y="210"/>
                  </a:lnTo>
                  <a:lnTo>
                    <a:pt x="730" y="209"/>
                  </a:lnTo>
                  <a:lnTo>
                    <a:pt x="730" y="210"/>
                  </a:lnTo>
                  <a:lnTo>
                    <a:pt x="729" y="209"/>
                  </a:lnTo>
                  <a:lnTo>
                    <a:pt x="730" y="209"/>
                  </a:lnTo>
                  <a:lnTo>
                    <a:pt x="732" y="209"/>
                  </a:lnTo>
                  <a:lnTo>
                    <a:pt x="730" y="207"/>
                  </a:lnTo>
                  <a:lnTo>
                    <a:pt x="729" y="206"/>
                  </a:lnTo>
                  <a:lnTo>
                    <a:pt x="728" y="206"/>
                  </a:lnTo>
                  <a:lnTo>
                    <a:pt x="728" y="205"/>
                  </a:lnTo>
                  <a:lnTo>
                    <a:pt x="729" y="205"/>
                  </a:lnTo>
                  <a:lnTo>
                    <a:pt x="728" y="204"/>
                  </a:lnTo>
                  <a:lnTo>
                    <a:pt x="728" y="203"/>
                  </a:lnTo>
                  <a:lnTo>
                    <a:pt x="727" y="202"/>
                  </a:lnTo>
                  <a:lnTo>
                    <a:pt x="726" y="201"/>
                  </a:lnTo>
                  <a:lnTo>
                    <a:pt x="726" y="199"/>
                  </a:lnTo>
                  <a:lnTo>
                    <a:pt x="726" y="198"/>
                  </a:lnTo>
                  <a:lnTo>
                    <a:pt x="726" y="197"/>
                  </a:lnTo>
                  <a:lnTo>
                    <a:pt x="727" y="198"/>
                  </a:lnTo>
                  <a:lnTo>
                    <a:pt x="728" y="198"/>
                  </a:lnTo>
                  <a:lnTo>
                    <a:pt x="728" y="197"/>
                  </a:lnTo>
                  <a:lnTo>
                    <a:pt x="728" y="196"/>
                  </a:lnTo>
                  <a:lnTo>
                    <a:pt x="727" y="195"/>
                  </a:lnTo>
                  <a:lnTo>
                    <a:pt x="727" y="196"/>
                  </a:lnTo>
                  <a:lnTo>
                    <a:pt x="727" y="195"/>
                  </a:lnTo>
                  <a:lnTo>
                    <a:pt x="726" y="194"/>
                  </a:lnTo>
                  <a:lnTo>
                    <a:pt x="726" y="193"/>
                  </a:lnTo>
                  <a:lnTo>
                    <a:pt x="726" y="191"/>
                  </a:lnTo>
                  <a:lnTo>
                    <a:pt x="726" y="190"/>
                  </a:lnTo>
                  <a:lnTo>
                    <a:pt x="726" y="189"/>
                  </a:lnTo>
                  <a:lnTo>
                    <a:pt x="727" y="188"/>
                  </a:lnTo>
                  <a:lnTo>
                    <a:pt x="730" y="188"/>
                  </a:lnTo>
                  <a:lnTo>
                    <a:pt x="733" y="188"/>
                  </a:lnTo>
                  <a:lnTo>
                    <a:pt x="734" y="189"/>
                  </a:lnTo>
                  <a:lnTo>
                    <a:pt x="736" y="190"/>
                  </a:lnTo>
                  <a:lnTo>
                    <a:pt x="737" y="191"/>
                  </a:lnTo>
                  <a:lnTo>
                    <a:pt x="738" y="193"/>
                  </a:lnTo>
                  <a:lnTo>
                    <a:pt x="740" y="191"/>
                  </a:lnTo>
                  <a:lnTo>
                    <a:pt x="740" y="193"/>
                  </a:lnTo>
                  <a:lnTo>
                    <a:pt x="742" y="194"/>
                  </a:lnTo>
                  <a:lnTo>
                    <a:pt x="743" y="194"/>
                  </a:lnTo>
                  <a:lnTo>
                    <a:pt x="743" y="195"/>
                  </a:lnTo>
                  <a:lnTo>
                    <a:pt x="743" y="196"/>
                  </a:lnTo>
                  <a:lnTo>
                    <a:pt x="743" y="197"/>
                  </a:lnTo>
                  <a:lnTo>
                    <a:pt x="742" y="197"/>
                  </a:lnTo>
                  <a:lnTo>
                    <a:pt x="745" y="199"/>
                  </a:lnTo>
                  <a:lnTo>
                    <a:pt x="745" y="198"/>
                  </a:lnTo>
                  <a:lnTo>
                    <a:pt x="746" y="197"/>
                  </a:lnTo>
                  <a:lnTo>
                    <a:pt x="749" y="198"/>
                  </a:lnTo>
                  <a:lnTo>
                    <a:pt x="750" y="199"/>
                  </a:lnTo>
                  <a:lnTo>
                    <a:pt x="751" y="199"/>
                  </a:lnTo>
                  <a:lnTo>
                    <a:pt x="753" y="202"/>
                  </a:lnTo>
                  <a:lnTo>
                    <a:pt x="754" y="203"/>
                  </a:lnTo>
                  <a:lnTo>
                    <a:pt x="753" y="204"/>
                  </a:lnTo>
                  <a:lnTo>
                    <a:pt x="750" y="207"/>
                  </a:lnTo>
                  <a:lnTo>
                    <a:pt x="751" y="209"/>
                  </a:lnTo>
                  <a:lnTo>
                    <a:pt x="752" y="209"/>
                  </a:lnTo>
                  <a:lnTo>
                    <a:pt x="752" y="210"/>
                  </a:lnTo>
                  <a:lnTo>
                    <a:pt x="754" y="212"/>
                  </a:lnTo>
                  <a:lnTo>
                    <a:pt x="754" y="213"/>
                  </a:lnTo>
                  <a:lnTo>
                    <a:pt x="754" y="214"/>
                  </a:lnTo>
                  <a:lnTo>
                    <a:pt x="754" y="215"/>
                  </a:lnTo>
                  <a:lnTo>
                    <a:pt x="753" y="216"/>
                  </a:lnTo>
                  <a:lnTo>
                    <a:pt x="753" y="218"/>
                  </a:lnTo>
                  <a:lnTo>
                    <a:pt x="752" y="218"/>
                  </a:lnTo>
                  <a:lnTo>
                    <a:pt x="752" y="216"/>
                  </a:lnTo>
                  <a:lnTo>
                    <a:pt x="751" y="216"/>
                  </a:lnTo>
                  <a:lnTo>
                    <a:pt x="751" y="218"/>
                  </a:lnTo>
                  <a:lnTo>
                    <a:pt x="750" y="218"/>
                  </a:lnTo>
                  <a:lnTo>
                    <a:pt x="750" y="219"/>
                  </a:lnTo>
                  <a:lnTo>
                    <a:pt x="749" y="219"/>
                  </a:lnTo>
                  <a:lnTo>
                    <a:pt x="747" y="220"/>
                  </a:lnTo>
                  <a:lnTo>
                    <a:pt x="745" y="221"/>
                  </a:lnTo>
                  <a:lnTo>
                    <a:pt x="743" y="221"/>
                  </a:lnTo>
                  <a:lnTo>
                    <a:pt x="743" y="220"/>
                  </a:lnTo>
                  <a:lnTo>
                    <a:pt x="742" y="220"/>
                  </a:lnTo>
                  <a:lnTo>
                    <a:pt x="741" y="221"/>
                  </a:lnTo>
                  <a:lnTo>
                    <a:pt x="740" y="221"/>
                  </a:lnTo>
                  <a:lnTo>
                    <a:pt x="741" y="222"/>
                  </a:lnTo>
                  <a:lnTo>
                    <a:pt x="742" y="221"/>
                  </a:lnTo>
                  <a:lnTo>
                    <a:pt x="742" y="222"/>
                  </a:lnTo>
                  <a:lnTo>
                    <a:pt x="741" y="222"/>
                  </a:lnTo>
                  <a:lnTo>
                    <a:pt x="740" y="223"/>
                  </a:lnTo>
                  <a:lnTo>
                    <a:pt x="740" y="224"/>
                  </a:lnTo>
                  <a:lnTo>
                    <a:pt x="738" y="224"/>
                  </a:lnTo>
                  <a:close/>
                  <a:moveTo>
                    <a:pt x="673" y="177"/>
                  </a:moveTo>
                  <a:lnTo>
                    <a:pt x="673" y="176"/>
                  </a:lnTo>
                  <a:lnTo>
                    <a:pt x="673" y="174"/>
                  </a:lnTo>
                  <a:lnTo>
                    <a:pt x="673" y="173"/>
                  </a:lnTo>
                  <a:lnTo>
                    <a:pt x="673" y="172"/>
                  </a:lnTo>
                  <a:lnTo>
                    <a:pt x="673" y="171"/>
                  </a:lnTo>
                  <a:lnTo>
                    <a:pt x="674" y="171"/>
                  </a:lnTo>
                  <a:lnTo>
                    <a:pt x="674" y="170"/>
                  </a:lnTo>
                  <a:lnTo>
                    <a:pt x="674" y="169"/>
                  </a:lnTo>
                  <a:lnTo>
                    <a:pt x="675" y="168"/>
                  </a:lnTo>
                  <a:lnTo>
                    <a:pt x="676" y="170"/>
                  </a:lnTo>
                  <a:lnTo>
                    <a:pt x="680" y="169"/>
                  </a:lnTo>
                  <a:lnTo>
                    <a:pt x="683" y="169"/>
                  </a:lnTo>
                  <a:lnTo>
                    <a:pt x="686" y="168"/>
                  </a:lnTo>
                  <a:lnTo>
                    <a:pt x="687" y="169"/>
                  </a:lnTo>
                  <a:lnTo>
                    <a:pt x="689" y="170"/>
                  </a:lnTo>
                  <a:lnTo>
                    <a:pt x="690" y="170"/>
                  </a:lnTo>
                  <a:lnTo>
                    <a:pt x="691" y="171"/>
                  </a:lnTo>
                  <a:lnTo>
                    <a:pt x="692" y="172"/>
                  </a:lnTo>
                  <a:lnTo>
                    <a:pt x="692" y="173"/>
                  </a:lnTo>
                  <a:lnTo>
                    <a:pt x="692" y="174"/>
                  </a:lnTo>
                  <a:lnTo>
                    <a:pt x="692" y="176"/>
                  </a:lnTo>
                  <a:lnTo>
                    <a:pt x="693" y="176"/>
                  </a:lnTo>
                  <a:lnTo>
                    <a:pt x="693" y="177"/>
                  </a:lnTo>
                  <a:lnTo>
                    <a:pt x="694" y="177"/>
                  </a:lnTo>
                  <a:lnTo>
                    <a:pt x="694" y="178"/>
                  </a:lnTo>
                  <a:lnTo>
                    <a:pt x="694" y="179"/>
                  </a:lnTo>
                  <a:lnTo>
                    <a:pt x="694" y="180"/>
                  </a:lnTo>
                  <a:lnTo>
                    <a:pt x="693" y="181"/>
                  </a:lnTo>
                  <a:lnTo>
                    <a:pt x="693" y="182"/>
                  </a:lnTo>
                  <a:lnTo>
                    <a:pt x="693" y="184"/>
                  </a:lnTo>
                  <a:lnTo>
                    <a:pt x="693" y="182"/>
                  </a:lnTo>
                  <a:lnTo>
                    <a:pt x="694" y="182"/>
                  </a:lnTo>
                  <a:lnTo>
                    <a:pt x="694" y="184"/>
                  </a:lnTo>
                  <a:lnTo>
                    <a:pt x="694" y="185"/>
                  </a:lnTo>
                  <a:lnTo>
                    <a:pt x="694" y="186"/>
                  </a:lnTo>
                  <a:lnTo>
                    <a:pt x="694" y="185"/>
                  </a:lnTo>
                  <a:lnTo>
                    <a:pt x="695" y="184"/>
                  </a:lnTo>
                  <a:lnTo>
                    <a:pt x="695" y="182"/>
                  </a:lnTo>
                  <a:lnTo>
                    <a:pt x="695" y="181"/>
                  </a:lnTo>
                  <a:lnTo>
                    <a:pt x="697" y="180"/>
                  </a:lnTo>
                  <a:lnTo>
                    <a:pt x="698" y="180"/>
                  </a:lnTo>
                  <a:lnTo>
                    <a:pt x="699" y="178"/>
                  </a:lnTo>
                  <a:lnTo>
                    <a:pt x="700" y="178"/>
                  </a:lnTo>
                  <a:lnTo>
                    <a:pt x="701" y="179"/>
                  </a:lnTo>
                  <a:lnTo>
                    <a:pt x="702" y="179"/>
                  </a:lnTo>
                  <a:lnTo>
                    <a:pt x="703" y="181"/>
                  </a:lnTo>
                  <a:lnTo>
                    <a:pt x="703" y="182"/>
                  </a:lnTo>
                  <a:lnTo>
                    <a:pt x="704" y="182"/>
                  </a:lnTo>
                  <a:lnTo>
                    <a:pt x="706" y="182"/>
                  </a:lnTo>
                  <a:lnTo>
                    <a:pt x="706" y="184"/>
                  </a:lnTo>
                  <a:lnTo>
                    <a:pt x="706" y="185"/>
                  </a:lnTo>
                  <a:lnTo>
                    <a:pt x="706" y="186"/>
                  </a:lnTo>
                  <a:lnTo>
                    <a:pt x="704" y="187"/>
                  </a:lnTo>
                  <a:lnTo>
                    <a:pt x="704" y="188"/>
                  </a:lnTo>
                  <a:lnTo>
                    <a:pt x="706" y="188"/>
                  </a:lnTo>
                  <a:lnTo>
                    <a:pt x="706" y="189"/>
                  </a:lnTo>
                  <a:lnTo>
                    <a:pt x="707" y="189"/>
                  </a:lnTo>
                  <a:lnTo>
                    <a:pt x="708" y="188"/>
                  </a:lnTo>
                  <a:lnTo>
                    <a:pt x="709" y="188"/>
                  </a:lnTo>
                  <a:lnTo>
                    <a:pt x="710" y="188"/>
                  </a:lnTo>
                  <a:lnTo>
                    <a:pt x="711" y="188"/>
                  </a:lnTo>
                  <a:lnTo>
                    <a:pt x="711" y="189"/>
                  </a:lnTo>
                  <a:lnTo>
                    <a:pt x="714" y="191"/>
                  </a:lnTo>
                  <a:lnTo>
                    <a:pt x="715" y="193"/>
                  </a:lnTo>
                  <a:lnTo>
                    <a:pt x="714" y="193"/>
                  </a:lnTo>
                  <a:lnTo>
                    <a:pt x="714" y="194"/>
                  </a:lnTo>
                  <a:lnTo>
                    <a:pt x="714" y="195"/>
                  </a:lnTo>
                  <a:lnTo>
                    <a:pt x="715" y="195"/>
                  </a:lnTo>
                  <a:lnTo>
                    <a:pt x="716" y="196"/>
                  </a:lnTo>
                  <a:lnTo>
                    <a:pt x="717" y="196"/>
                  </a:lnTo>
                  <a:lnTo>
                    <a:pt x="717" y="197"/>
                  </a:lnTo>
                  <a:lnTo>
                    <a:pt x="716" y="197"/>
                  </a:lnTo>
                  <a:lnTo>
                    <a:pt x="716" y="198"/>
                  </a:lnTo>
                  <a:lnTo>
                    <a:pt x="717" y="198"/>
                  </a:lnTo>
                  <a:lnTo>
                    <a:pt x="716" y="198"/>
                  </a:lnTo>
                  <a:lnTo>
                    <a:pt x="716" y="199"/>
                  </a:lnTo>
                  <a:lnTo>
                    <a:pt x="716" y="201"/>
                  </a:lnTo>
                  <a:lnTo>
                    <a:pt x="715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4"/>
                  </a:lnTo>
                  <a:lnTo>
                    <a:pt x="715" y="206"/>
                  </a:lnTo>
                  <a:lnTo>
                    <a:pt x="716" y="206"/>
                  </a:lnTo>
                  <a:lnTo>
                    <a:pt x="717" y="206"/>
                  </a:lnTo>
                  <a:lnTo>
                    <a:pt x="717" y="207"/>
                  </a:lnTo>
                  <a:lnTo>
                    <a:pt x="718" y="209"/>
                  </a:lnTo>
                  <a:lnTo>
                    <a:pt x="718" y="210"/>
                  </a:lnTo>
                  <a:lnTo>
                    <a:pt x="719" y="211"/>
                  </a:lnTo>
                  <a:lnTo>
                    <a:pt x="721" y="214"/>
                  </a:lnTo>
                  <a:lnTo>
                    <a:pt x="721" y="215"/>
                  </a:lnTo>
                  <a:lnTo>
                    <a:pt x="721" y="216"/>
                  </a:lnTo>
                  <a:lnTo>
                    <a:pt x="721" y="218"/>
                  </a:lnTo>
                  <a:lnTo>
                    <a:pt x="720" y="219"/>
                  </a:lnTo>
                  <a:lnTo>
                    <a:pt x="721" y="220"/>
                  </a:lnTo>
                  <a:lnTo>
                    <a:pt x="721" y="221"/>
                  </a:lnTo>
                  <a:lnTo>
                    <a:pt x="720" y="222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5" y="223"/>
                  </a:lnTo>
                  <a:lnTo>
                    <a:pt x="715" y="224"/>
                  </a:lnTo>
                  <a:lnTo>
                    <a:pt x="714" y="226"/>
                  </a:lnTo>
                  <a:lnTo>
                    <a:pt x="712" y="223"/>
                  </a:lnTo>
                  <a:lnTo>
                    <a:pt x="711" y="223"/>
                  </a:lnTo>
                  <a:lnTo>
                    <a:pt x="710" y="223"/>
                  </a:lnTo>
                  <a:lnTo>
                    <a:pt x="709" y="222"/>
                  </a:lnTo>
                  <a:lnTo>
                    <a:pt x="708" y="222"/>
                  </a:lnTo>
                  <a:lnTo>
                    <a:pt x="709" y="221"/>
                  </a:lnTo>
                  <a:lnTo>
                    <a:pt x="708" y="220"/>
                  </a:lnTo>
                  <a:lnTo>
                    <a:pt x="707" y="218"/>
                  </a:lnTo>
                  <a:lnTo>
                    <a:pt x="707" y="216"/>
                  </a:lnTo>
                  <a:lnTo>
                    <a:pt x="707" y="215"/>
                  </a:lnTo>
                  <a:lnTo>
                    <a:pt x="708" y="215"/>
                  </a:lnTo>
                  <a:lnTo>
                    <a:pt x="708" y="214"/>
                  </a:lnTo>
                  <a:lnTo>
                    <a:pt x="707" y="214"/>
                  </a:lnTo>
                  <a:lnTo>
                    <a:pt x="706" y="213"/>
                  </a:lnTo>
                  <a:lnTo>
                    <a:pt x="706" y="212"/>
                  </a:lnTo>
                  <a:lnTo>
                    <a:pt x="706" y="211"/>
                  </a:lnTo>
                  <a:lnTo>
                    <a:pt x="706" y="210"/>
                  </a:lnTo>
                  <a:lnTo>
                    <a:pt x="704" y="210"/>
                  </a:lnTo>
                  <a:lnTo>
                    <a:pt x="703" y="211"/>
                  </a:lnTo>
                  <a:lnTo>
                    <a:pt x="701" y="209"/>
                  </a:lnTo>
                  <a:lnTo>
                    <a:pt x="699" y="207"/>
                  </a:lnTo>
                  <a:lnTo>
                    <a:pt x="697" y="206"/>
                  </a:lnTo>
                  <a:lnTo>
                    <a:pt x="693" y="209"/>
                  </a:lnTo>
                  <a:lnTo>
                    <a:pt x="692" y="207"/>
                  </a:lnTo>
                  <a:lnTo>
                    <a:pt x="691" y="206"/>
                  </a:lnTo>
                  <a:lnTo>
                    <a:pt x="691" y="205"/>
                  </a:lnTo>
                  <a:lnTo>
                    <a:pt x="692" y="205"/>
                  </a:lnTo>
                  <a:lnTo>
                    <a:pt x="693" y="204"/>
                  </a:lnTo>
                  <a:lnTo>
                    <a:pt x="692" y="203"/>
                  </a:lnTo>
                  <a:lnTo>
                    <a:pt x="690" y="204"/>
                  </a:lnTo>
                  <a:lnTo>
                    <a:pt x="687" y="204"/>
                  </a:lnTo>
                  <a:lnTo>
                    <a:pt x="687" y="205"/>
                  </a:lnTo>
                  <a:lnTo>
                    <a:pt x="686" y="205"/>
                  </a:lnTo>
                  <a:lnTo>
                    <a:pt x="685" y="205"/>
                  </a:lnTo>
                  <a:lnTo>
                    <a:pt x="684" y="205"/>
                  </a:lnTo>
                  <a:lnTo>
                    <a:pt x="683" y="206"/>
                  </a:lnTo>
                  <a:lnTo>
                    <a:pt x="683" y="207"/>
                  </a:lnTo>
                  <a:lnTo>
                    <a:pt x="682" y="207"/>
                  </a:lnTo>
                  <a:lnTo>
                    <a:pt x="681" y="207"/>
                  </a:lnTo>
                  <a:lnTo>
                    <a:pt x="678" y="206"/>
                  </a:lnTo>
                  <a:lnTo>
                    <a:pt x="677" y="204"/>
                  </a:lnTo>
                  <a:lnTo>
                    <a:pt x="676" y="204"/>
                  </a:lnTo>
                  <a:lnTo>
                    <a:pt x="676" y="203"/>
                  </a:lnTo>
                  <a:lnTo>
                    <a:pt x="675" y="202"/>
                  </a:lnTo>
                  <a:lnTo>
                    <a:pt x="675" y="201"/>
                  </a:lnTo>
                  <a:lnTo>
                    <a:pt x="675" y="199"/>
                  </a:lnTo>
                  <a:lnTo>
                    <a:pt x="675" y="198"/>
                  </a:lnTo>
                  <a:lnTo>
                    <a:pt x="675" y="197"/>
                  </a:lnTo>
                  <a:lnTo>
                    <a:pt x="675" y="196"/>
                  </a:lnTo>
                  <a:lnTo>
                    <a:pt x="676" y="196"/>
                  </a:lnTo>
                  <a:lnTo>
                    <a:pt x="676" y="195"/>
                  </a:lnTo>
                  <a:lnTo>
                    <a:pt x="677" y="195"/>
                  </a:lnTo>
                  <a:lnTo>
                    <a:pt x="680" y="196"/>
                  </a:lnTo>
                  <a:lnTo>
                    <a:pt x="682" y="197"/>
                  </a:lnTo>
                  <a:lnTo>
                    <a:pt x="685" y="197"/>
                  </a:lnTo>
                  <a:lnTo>
                    <a:pt x="685" y="198"/>
                  </a:lnTo>
                  <a:lnTo>
                    <a:pt x="686" y="198"/>
                  </a:lnTo>
                  <a:lnTo>
                    <a:pt x="686" y="197"/>
                  </a:lnTo>
                  <a:lnTo>
                    <a:pt x="686" y="196"/>
                  </a:lnTo>
                  <a:lnTo>
                    <a:pt x="687" y="196"/>
                  </a:lnTo>
                  <a:lnTo>
                    <a:pt x="687" y="195"/>
                  </a:lnTo>
                  <a:lnTo>
                    <a:pt x="687" y="194"/>
                  </a:lnTo>
                  <a:lnTo>
                    <a:pt x="685" y="194"/>
                  </a:lnTo>
                  <a:lnTo>
                    <a:pt x="683" y="194"/>
                  </a:lnTo>
                  <a:lnTo>
                    <a:pt x="683" y="193"/>
                  </a:lnTo>
                  <a:lnTo>
                    <a:pt x="684" y="193"/>
                  </a:lnTo>
                  <a:lnTo>
                    <a:pt x="686" y="193"/>
                  </a:lnTo>
                  <a:lnTo>
                    <a:pt x="686" y="191"/>
                  </a:lnTo>
                  <a:lnTo>
                    <a:pt x="687" y="191"/>
                  </a:lnTo>
                  <a:lnTo>
                    <a:pt x="687" y="190"/>
                  </a:lnTo>
                  <a:lnTo>
                    <a:pt x="689" y="190"/>
                  </a:lnTo>
                  <a:lnTo>
                    <a:pt x="687" y="190"/>
                  </a:lnTo>
                  <a:lnTo>
                    <a:pt x="687" y="189"/>
                  </a:lnTo>
                  <a:lnTo>
                    <a:pt x="687" y="188"/>
                  </a:lnTo>
                  <a:lnTo>
                    <a:pt x="686" y="189"/>
                  </a:lnTo>
                  <a:lnTo>
                    <a:pt x="686" y="190"/>
                  </a:lnTo>
                  <a:lnTo>
                    <a:pt x="686" y="189"/>
                  </a:lnTo>
                  <a:lnTo>
                    <a:pt x="685" y="190"/>
                  </a:lnTo>
                  <a:lnTo>
                    <a:pt x="684" y="190"/>
                  </a:lnTo>
                  <a:lnTo>
                    <a:pt x="685" y="189"/>
                  </a:lnTo>
                  <a:lnTo>
                    <a:pt x="685" y="188"/>
                  </a:lnTo>
                  <a:lnTo>
                    <a:pt x="684" y="188"/>
                  </a:lnTo>
                  <a:lnTo>
                    <a:pt x="684" y="187"/>
                  </a:lnTo>
                  <a:lnTo>
                    <a:pt x="684" y="188"/>
                  </a:lnTo>
                  <a:lnTo>
                    <a:pt x="684" y="189"/>
                  </a:lnTo>
                  <a:lnTo>
                    <a:pt x="683" y="189"/>
                  </a:lnTo>
                  <a:lnTo>
                    <a:pt x="683" y="188"/>
                  </a:lnTo>
                  <a:lnTo>
                    <a:pt x="682" y="188"/>
                  </a:lnTo>
                  <a:lnTo>
                    <a:pt x="682" y="187"/>
                  </a:lnTo>
                  <a:lnTo>
                    <a:pt x="684" y="185"/>
                  </a:lnTo>
                  <a:lnTo>
                    <a:pt x="685" y="185"/>
                  </a:lnTo>
                  <a:lnTo>
                    <a:pt x="685" y="184"/>
                  </a:lnTo>
                  <a:lnTo>
                    <a:pt x="683" y="182"/>
                  </a:lnTo>
                  <a:lnTo>
                    <a:pt x="683" y="181"/>
                  </a:lnTo>
                  <a:lnTo>
                    <a:pt x="682" y="180"/>
                  </a:lnTo>
                  <a:lnTo>
                    <a:pt x="682" y="181"/>
                  </a:lnTo>
                  <a:lnTo>
                    <a:pt x="682" y="182"/>
                  </a:lnTo>
                  <a:lnTo>
                    <a:pt x="681" y="181"/>
                  </a:lnTo>
                  <a:lnTo>
                    <a:pt x="681" y="182"/>
                  </a:lnTo>
                  <a:lnTo>
                    <a:pt x="680" y="182"/>
                  </a:lnTo>
                  <a:lnTo>
                    <a:pt x="680" y="185"/>
                  </a:lnTo>
                  <a:lnTo>
                    <a:pt x="680" y="186"/>
                  </a:lnTo>
                  <a:lnTo>
                    <a:pt x="678" y="186"/>
                  </a:lnTo>
                  <a:lnTo>
                    <a:pt x="677" y="187"/>
                  </a:lnTo>
                  <a:lnTo>
                    <a:pt x="676" y="187"/>
                  </a:lnTo>
                  <a:lnTo>
                    <a:pt x="676" y="186"/>
                  </a:lnTo>
                  <a:lnTo>
                    <a:pt x="677" y="185"/>
                  </a:lnTo>
                  <a:lnTo>
                    <a:pt x="677" y="184"/>
                  </a:lnTo>
                  <a:lnTo>
                    <a:pt x="677" y="182"/>
                  </a:lnTo>
                  <a:lnTo>
                    <a:pt x="678" y="181"/>
                  </a:lnTo>
                  <a:lnTo>
                    <a:pt x="678" y="180"/>
                  </a:lnTo>
                  <a:lnTo>
                    <a:pt x="678" y="179"/>
                  </a:lnTo>
                  <a:lnTo>
                    <a:pt x="677" y="178"/>
                  </a:lnTo>
                  <a:lnTo>
                    <a:pt x="674" y="179"/>
                  </a:lnTo>
                  <a:lnTo>
                    <a:pt x="673" y="179"/>
                  </a:lnTo>
                  <a:lnTo>
                    <a:pt x="672" y="179"/>
                  </a:lnTo>
                  <a:lnTo>
                    <a:pt x="672" y="178"/>
                  </a:lnTo>
                  <a:lnTo>
                    <a:pt x="673" y="177"/>
                  </a:lnTo>
                  <a:close/>
                  <a:moveTo>
                    <a:pt x="712" y="146"/>
                  </a:moveTo>
                  <a:lnTo>
                    <a:pt x="712" y="145"/>
                  </a:lnTo>
                  <a:lnTo>
                    <a:pt x="712" y="144"/>
                  </a:lnTo>
                  <a:lnTo>
                    <a:pt x="712" y="143"/>
                  </a:lnTo>
                  <a:lnTo>
                    <a:pt x="714" y="143"/>
                  </a:lnTo>
                  <a:lnTo>
                    <a:pt x="715" y="140"/>
                  </a:lnTo>
                  <a:lnTo>
                    <a:pt x="716" y="140"/>
                  </a:lnTo>
                  <a:lnTo>
                    <a:pt x="717" y="142"/>
                  </a:lnTo>
                  <a:lnTo>
                    <a:pt x="719" y="142"/>
                  </a:lnTo>
                  <a:lnTo>
                    <a:pt x="720" y="143"/>
                  </a:lnTo>
                  <a:lnTo>
                    <a:pt x="721" y="143"/>
                  </a:lnTo>
                  <a:lnTo>
                    <a:pt x="721" y="144"/>
                  </a:lnTo>
                  <a:lnTo>
                    <a:pt x="721" y="145"/>
                  </a:lnTo>
                  <a:lnTo>
                    <a:pt x="721" y="146"/>
                  </a:lnTo>
                  <a:lnTo>
                    <a:pt x="723" y="147"/>
                  </a:lnTo>
                  <a:lnTo>
                    <a:pt x="721" y="147"/>
                  </a:lnTo>
                  <a:lnTo>
                    <a:pt x="721" y="148"/>
                  </a:lnTo>
                  <a:lnTo>
                    <a:pt x="721" y="149"/>
                  </a:lnTo>
                  <a:lnTo>
                    <a:pt x="723" y="149"/>
                  </a:lnTo>
                  <a:lnTo>
                    <a:pt x="723" y="151"/>
                  </a:lnTo>
                  <a:lnTo>
                    <a:pt x="723" y="152"/>
                  </a:lnTo>
                  <a:lnTo>
                    <a:pt x="723" y="153"/>
                  </a:lnTo>
                  <a:lnTo>
                    <a:pt x="723" y="154"/>
                  </a:lnTo>
                  <a:lnTo>
                    <a:pt x="723" y="155"/>
                  </a:lnTo>
                  <a:lnTo>
                    <a:pt x="723" y="156"/>
                  </a:lnTo>
                  <a:lnTo>
                    <a:pt x="721" y="156"/>
                  </a:lnTo>
                  <a:lnTo>
                    <a:pt x="721" y="157"/>
                  </a:lnTo>
                  <a:lnTo>
                    <a:pt x="721" y="156"/>
                  </a:lnTo>
                  <a:lnTo>
                    <a:pt x="720" y="155"/>
                  </a:lnTo>
                  <a:lnTo>
                    <a:pt x="718" y="154"/>
                  </a:lnTo>
                  <a:lnTo>
                    <a:pt x="718" y="153"/>
                  </a:lnTo>
                  <a:lnTo>
                    <a:pt x="718" y="152"/>
                  </a:lnTo>
                  <a:lnTo>
                    <a:pt x="716" y="149"/>
                  </a:lnTo>
                  <a:lnTo>
                    <a:pt x="714" y="151"/>
                  </a:lnTo>
                  <a:lnTo>
                    <a:pt x="712" y="149"/>
                  </a:lnTo>
                  <a:lnTo>
                    <a:pt x="712" y="148"/>
                  </a:lnTo>
                  <a:lnTo>
                    <a:pt x="712" y="147"/>
                  </a:lnTo>
                  <a:lnTo>
                    <a:pt x="712" y="146"/>
                  </a:lnTo>
                  <a:close/>
                  <a:moveTo>
                    <a:pt x="740" y="122"/>
                  </a:moveTo>
                  <a:lnTo>
                    <a:pt x="737" y="121"/>
                  </a:lnTo>
                  <a:lnTo>
                    <a:pt x="738" y="121"/>
                  </a:lnTo>
                  <a:lnTo>
                    <a:pt x="741" y="120"/>
                  </a:lnTo>
                  <a:lnTo>
                    <a:pt x="742" y="120"/>
                  </a:lnTo>
                  <a:lnTo>
                    <a:pt x="744" y="120"/>
                  </a:lnTo>
                  <a:lnTo>
                    <a:pt x="745" y="121"/>
                  </a:lnTo>
                  <a:lnTo>
                    <a:pt x="745" y="122"/>
                  </a:lnTo>
                  <a:lnTo>
                    <a:pt x="744" y="123"/>
                  </a:lnTo>
                  <a:lnTo>
                    <a:pt x="742" y="122"/>
                  </a:lnTo>
                  <a:lnTo>
                    <a:pt x="741" y="122"/>
                  </a:lnTo>
                  <a:lnTo>
                    <a:pt x="740" y="122"/>
                  </a:lnTo>
                  <a:close/>
                  <a:moveTo>
                    <a:pt x="736" y="144"/>
                  </a:moveTo>
                  <a:lnTo>
                    <a:pt x="735" y="144"/>
                  </a:lnTo>
                  <a:lnTo>
                    <a:pt x="735" y="143"/>
                  </a:lnTo>
                  <a:lnTo>
                    <a:pt x="735" y="142"/>
                  </a:lnTo>
                  <a:lnTo>
                    <a:pt x="735" y="140"/>
                  </a:lnTo>
                  <a:lnTo>
                    <a:pt x="737" y="140"/>
                  </a:lnTo>
                  <a:lnTo>
                    <a:pt x="741" y="143"/>
                  </a:lnTo>
                  <a:lnTo>
                    <a:pt x="742" y="143"/>
                  </a:lnTo>
                  <a:lnTo>
                    <a:pt x="743" y="144"/>
                  </a:lnTo>
                  <a:lnTo>
                    <a:pt x="744" y="143"/>
                  </a:lnTo>
                  <a:lnTo>
                    <a:pt x="746" y="144"/>
                  </a:lnTo>
                  <a:lnTo>
                    <a:pt x="747" y="143"/>
                  </a:lnTo>
                  <a:lnTo>
                    <a:pt x="749" y="143"/>
                  </a:lnTo>
                  <a:lnTo>
                    <a:pt x="751" y="145"/>
                  </a:lnTo>
                  <a:lnTo>
                    <a:pt x="752" y="145"/>
                  </a:lnTo>
                  <a:lnTo>
                    <a:pt x="751" y="144"/>
                  </a:lnTo>
                  <a:lnTo>
                    <a:pt x="750" y="143"/>
                  </a:lnTo>
                  <a:lnTo>
                    <a:pt x="749" y="142"/>
                  </a:lnTo>
                  <a:lnTo>
                    <a:pt x="750" y="139"/>
                  </a:lnTo>
                  <a:lnTo>
                    <a:pt x="753" y="138"/>
                  </a:lnTo>
                  <a:lnTo>
                    <a:pt x="752" y="138"/>
                  </a:lnTo>
                  <a:lnTo>
                    <a:pt x="750" y="137"/>
                  </a:lnTo>
                  <a:lnTo>
                    <a:pt x="749" y="137"/>
                  </a:lnTo>
                  <a:lnTo>
                    <a:pt x="749" y="138"/>
                  </a:lnTo>
                  <a:lnTo>
                    <a:pt x="747" y="139"/>
                  </a:lnTo>
                  <a:lnTo>
                    <a:pt x="744" y="140"/>
                  </a:lnTo>
                  <a:lnTo>
                    <a:pt x="742" y="139"/>
                  </a:lnTo>
                  <a:lnTo>
                    <a:pt x="742" y="138"/>
                  </a:lnTo>
                  <a:lnTo>
                    <a:pt x="743" y="137"/>
                  </a:lnTo>
                  <a:lnTo>
                    <a:pt x="744" y="137"/>
                  </a:lnTo>
                  <a:lnTo>
                    <a:pt x="745" y="137"/>
                  </a:lnTo>
                  <a:lnTo>
                    <a:pt x="745" y="136"/>
                  </a:lnTo>
                  <a:lnTo>
                    <a:pt x="744" y="136"/>
                  </a:lnTo>
                  <a:lnTo>
                    <a:pt x="744" y="137"/>
                  </a:lnTo>
                  <a:lnTo>
                    <a:pt x="743" y="137"/>
                  </a:lnTo>
                  <a:lnTo>
                    <a:pt x="743" y="136"/>
                  </a:lnTo>
                  <a:lnTo>
                    <a:pt x="741" y="138"/>
                  </a:lnTo>
                  <a:lnTo>
                    <a:pt x="737" y="136"/>
                  </a:lnTo>
                  <a:lnTo>
                    <a:pt x="736" y="136"/>
                  </a:lnTo>
                  <a:lnTo>
                    <a:pt x="736" y="135"/>
                  </a:lnTo>
                  <a:lnTo>
                    <a:pt x="736" y="134"/>
                  </a:lnTo>
                  <a:lnTo>
                    <a:pt x="735" y="134"/>
                  </a:lnTo>
                  <a:lnTo>
                    <a:pt x="735" y="132"/>
                  </a:lnTo>
                  <a:lnTo>
                    <a:pt x="736" y="132"/>
                  </a:lnTo>
                  <a:lnTo>
                    <a:pt x="736" y="134"/>
                  </a:lnTo>
                  <a:lnTo>
                    <a:pt x="736" y="132"/>
                  </a:lnTo>
                  <a:lnTo>
                    <a:pt x="737" y="132"/>
                  </a:lnTo>
                  <a:lnTo>
                    <a:pt x="737" y="134"/>
                  </a:lnTo>
                  <a:lnTo>
                    <a:pt x="738" y="134"/>
                  </a:lnTo>
                  <a:lnTo>
                    <a:pt x="737" y="132"/>
                  </a:lnTo>
                  <a:lnTo>
                    <a:pt x="738" y="132"/>
                  </a:lnTo>
                  <a:lnTo>
                    <a:pt x="738" y="131"/>
                  </a:lnTo>
                  <a:lnTo>
                    <a:pt x="740" y="131"/>
                  </a:lnTo>
                  <a:lnTo>
                    <a:pt x="741" y="132"/>
                  </a:lnTo>
                  <a:lnTo>
                    <a:pt x="742" y="131"/>
                  </a:lnTo>
                  <a:lnTo>
                    <a:pt x="743" y="132"/>
                  </a:lnTo>
                  <a:lnTo>
                    <a:pt x="743" y="131"/>
                  </a:lnTo>
                  <a:lnTo>
                    <a:pt x="742" y="131"/>
                  </a:lnTo>
                  <a:lnTo>
                    <a:pt x="742" y="130"/>
                  </a:lnTo>
                  <a:lnTo>
                    <a:pt x="741" y="130"/>
                  </a:lnTo>
                  <a:lnTo>
                    <a:pt x="741" y="129"/>
                  </a:lnTo>
                  <a:lnTo>
                    <a:pt x="738" y="128"/>
                  </a:lnTo>
                  <a:lnTo>
                    <a:pt x="740" y="127"/>
                  </a:lnTo>
                  <a:lnTo>
                    <a:pt x="740" y="126"/>
                  </a:lnTo>
                  <a:lnTo>
                    <a:pt x="738" y="124"/>
                  </a:lnTo>
                  <a:lnTo>
                    <a:pt x="742" y="124"/>
                  </a:lnTo>
                  <a:lnTo>
                    <a:pt x="743" y="124"/>
                  </a:lnTo>
                  <a:lnTo>
                    <a:pt x="745" y="123"/>
                  </a:lnTo>
                  <a:lnTo>
                    <a:pt x="747" y="124"/>
                  </a:lnTo>
                  <a:lnTo>
                    <a:pt x="749" y="124"/>
                  </a:lnTo>
                  <a:lnTo>
                    <a:pt x="750" y="124"/>
                  </a:lnTo>
                  <a:lnTo>
                    <a:pt x="752" y="124"/>
                  </a:lnTo>
                  <a:lnTo>
                    <a:pt x="752" y="126"/>
                  </a:lnTo>
                  <a:lnTo>
                    <a:pt x="753" y="126"/>
                  </a:lnTo>
                  <a:lnTo>
                    <a:pt x="752" y="123"/>
                  </a:lnTo>
                  <a:lnTo>
                    <a:pt x="750" y="122"/>
                  </a:lnTo>
                  <a:lnTo>
                    <a:pt x="749" y="123"/>
                  </a:lnTo>
                  <a:lnTo>
                    <a:pt x="747" y="122"/>
                  </a:lnTo>
                  <a:lnTo>
                    <a:pt x="747" y="121"/>
                  </a:lnTo>
                  <a:lnTo>
                    <a:pt x="747" y="120"/>
                  </a:lnTo>
                  <a:lnTo>
                    <a:pt x="749" y="120"/>
                  </a:lnTo>
                  <a:lnTo>
                    <a:pt x="751" y="119"/>
                  </a:lnTo>
                  <a:lnTo>
                    <a:pt x="750" y="119"/>
                  </a:lnTo>
                  <a:lnTo>
                    <a:pt x="749" y="119"/>
                  </a:lnTo>
                  <a:lnTo>
                    <a:pt x="749" y="118"/>
                  </a:lnTo>
                  <a:lnTo>
                    <a:pt x="749" y="119"/>
                  </a:lnTo>
                  <a:lnTo>
                    <a:pt x="747" y="119"/>
                  </a:lnTo>
                  <a:lnTo>
                    <a:pt x="746" y="119"/>
                  </a:lnTo>
                  <a:lnTo>
                    <a:pt x="744" y="118"/>
                  </a:lnTo>
                  <a:lnTo>
                    <a:pt x="744" y="117"/>
                  </a:lnTo>
                  <a:lnTo>
                    <a:pt x="745" y="117"/>
                  </a:lnTo>
                  <a:lnTo>
                    <a:pt x="745" y="115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2" y="115"/>
                  </a:lnTo>
                  <a:lnTo>
                    <a:pt x="743" y="114"/>
                  </a:lnTo>
                  <a:lnTo>
                    <a:pt x="743" y="113"/>
                  </a:lnTo>
                  <a:lnTo>
                    <a:pt x="742" y="113"/>
                  </a:lnTo>
                  <a:lnTo>
                    <a:pt x="742" y="111"/>
                  </a:lnTo>
                  <a:lnTo>
                    <a:pt x="743" y="111"/>
                  </a:lnTo>
                  <a:lnTo>
                    <a:pt x="743" y="109"/>
                  </a:lnTo>
                  <a:lnTo>
                    <a:pt x="744" y="109"/>
                  </a:lnTo>
                  <a:lnTo>
                    <a:pt x="744" y="107"/>
                  </a:lnTo>
                  <a:lnTo>
                    <a:pt x="746" y="107"/>
                  </a:lnTo>
                  <a:lnTo>
                    <a:pt x="746" y="109"/>
                  </a:lnTo>
                  <a:lnTo>
                    <a:pt x="747" y="109"/>
                  </a:lnTo>
                  <a:lnTo>
                    <a:pt x="747" y="110"/>
                  </a:lnTo>
                  <a:lnTo>
                    <a:pt x="749" y="110"/>
                  </a:lnTo>
                  <a:lnTo>
                    <a:pt x="749" y="109"/>
                  </a:lnTo>
                  <a:lnTo>
                    <a:pt x="750" y="109"/>
                  </a:lnTo>
                  <a:lnTo>
                    <a:pt x="750" y="107"/>
                  </a:lnTo>
                  <a:lnTo>
                    <a:pt x="751" y="107"/>
                  </a:lnTo>
                  <a:lnTo>
                    <a:pt x="750" y="107"/>
                  </a:lnTo>
                  <a:lnTo>
                    <a:pt x="751" y="107"/>
                  </a:lnTo>
                  <a:lnTo>
                    <a:pt x="750" y="106"/>
                  </a:lnTo>
                  <a:lnTo>
                    <a:pt x="749" y="106"/>
                  </a:lnTo>
                  <a:lnTo>
                    <a:pt x="747" y="105"/>
                  </a:lnTo>
                  <a:lnTo>
                    <a:pt x="749" y="105"/>
                  </a:lnTo>
                  <a:lnTo>
                    <a:pt x="751" y="105"/>
                  </a:lnTo>
                  <a:lnTo>
                    <a:pt x="753" y="106"/>
                  </a:lnTo>
                  <a:lnTo>
                    <a:pt x="753" y="105"/>
                  </a:lnTo>
                  <a:lnTo>
                    <a:pt x="754" y="105"/>
                  </a:lnTo>
                  <a:lnTo>
                    <a:pt x="754" y="104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3"/>
                  </a:lnTo>
                  <a:lnTo>
                    <a:pt x="755" y="103"/>
                  </a:lnTo>
                  <a:lnTo>
                    <a:pt x="754" y="102"/>
                  </a:lnTo>
                  <a:lnTo>
                    <a:pt x="754" y="101"/>
                  </a:lnTo>
                  <a:lnTo>
                    <a:pt x="752" y="101"/>
                  </a:lnTo>
                  <a:lnTo>
                    <a:pt x="751" y="102"/>
                  </a:lnTo>
                  <a:lnTo>
                    <a:pt x="750" y="102"/>
                  </a:lnTo>
                  <a:lnTo>
                    <a:pt x="749" y="101"/>
                  </a:lnTo>
                  <a:lnTo>
                    <a:pt x="747" y="101"/>
                  </a:lnTo>
                  <a:lnTo>
                    <a:pt x="746" y="99"/>
                  </a:lnTo>
                  <a:lnTo>
                    <a:pt x="746" y="98"/>
                  </a:lnTo>
                  <a:lnTo>
                    <a:pt x="747" y="97"/>
                  </a:lnTo>
                  <a:lnTo>
                    <a:pt x="747" y="96"/>
                  </a:lnTo>
                  <a:lnTo>
                    <a:pt x="749" y="96"/>
                  </a:lnTo>
                  <a:lnTo>
                    <a:pt x="751" y="97"/>
                  </a:lnTo>
                  <a:lnTo>
                    <a:pt x="752" y="97"/>
                  </a:lnTo>
                  <a:lnTo>
                    <a:pt x="751" y="98"/>
                  </a:lnTo>
                  <a:lnTo>
                    <a:pt x="752" y="97"/>
                  </a:lnTo>
                  <a:lnTo>
                    <a:pt x="752" y="96"/>
                  </a:lnTo>
                  <a:lnTo>
                    <a:pt x="751" y="96"/>
                  </a:lnTo>
                  <a:lnTo>
                    <a:pt x="751" y="95"/>
                  </a:lnTo>
                  <a:lnTo>
                    <a:pt x="753" y="95"/>
                  </a:lnTo>
                  <a:lnTo>
                    <a:pt x="754" y="96"/>
                  </a:lnTo>
                  <a:lnTo>
                    <a:pt x="757" y="97"/>
                  </a:lnTo>
                  <a:lnTo>
                    <a:pt x="758" y="98"/>
                  </a:lnTo>
                  <a:lnTo>
                    <a:pt x="759" y="98"/>
                  </a:lnTo>
                  <a:lnTo>
                    <a:pt x="760" y="98"/>
                  </a:lnTo>
                  <a:lnTo>
                    <a:pt x="762" y="102"/>
                  </a:lnTo>
                  <a:lnTo>
                    <a:pt x="762" y="103"/>
                  </a:lnTo>
                  <a:lnTo>
                    <a:pt x="762" y="104"/>
                  </a:lnTo>
                  <a:lnTo>
                    <a:pt x="763" y="104"/>
                  </a:lnTo>
                  <a:lnTo>
                    <a:pt x="762" y="104"/>
                  </a:lnTo>
                  <a:lnTo>
                    <a:pt x="762" y="105"/>
                  </a:lnTo>
                  <a:lnTo>
                    <a:pt x="763" y="106"/>
                  </a:lnTo>
                  <a:lnTo>
                    <a:pt x="766" y="109"/>
                  </a:lnTo>
                  <a:lnTo>
                    <a:pt x="766" y="110"/>
                  </a:lnTo>
                  <a:lnTo>
                    <a:pt x="767" y="111"/>
                  </a:lnTo>
                  <a:lnTo>
                    <a:pt x="768" y="113"/>
                  </a:lnTo>
                  <a:lnTo>
                    <a:pt x="769" y="113"/>
                  </a:lnTo>
                  <a:lnTo>
                    <a:pt x="769" y="114"/>
                  </a:lnTo>
                  <a:lnTo>
                    <a:pt x="769" y="115"/>
                  </a:lnTo>
                  <a:lnTo>
                    <a:pt x="772" y="117"/>
                  </a:lnTo>
                  <a:lnTo>
                    <a:pt x="772" y="119"/>
                  </a:lnTo>
                  <a:lnTo>
                    <a:pt x="772" y="120"/>
                  </a:lnTo>
                  <a:lnTo>
                    <a:pt x="772" y="121"/>
                  </a:lnTo>
                  <a:lnTo>
                    <a:pt x="772" y="122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3" y="122"/>
                  </a:lnTo>
                  <a:lnTo>
                    <a:pt x="777" y="122"/>
                  </a:lnTo>
                  <a:lnTo>
                    <a:pt x="778" y="123"/>
                  </a:lnTo>
                  <a:lnTo>
                    <a:pt x="779" y="124"/>
                  </a:lnTo>
                  <a:lnTo>
                    <a:pt x="779" y="123"/>
                  </a:lnTo>
                  <a:lnTo>
                    <a:pt x="778" y="122"/>
                  </a:lnTo>
                  <a:lnTo>
                    <a:pt x="779" y="122"/>
                  </a:lnTo>
                  <a:lnTo>
                    <a:pt x="781" y="121"/>
                  </a:lnTo>
                  <a:lnTo>
                    <a:pt x="784" y="123"/>
                  </a:lnTo>
                  <a:lnTo>
                    <a:pt x="784" y="124"/>
                  </a:lnTo>
                  <a:lnTo>
                    <a:pt x="783" y="126"/>
                  </a:lnTo>
                  <a:lnTo>
                    <a:pt x="783" y="127"/>
                  </a:lnTo>
                  <a:lnTo>
                    <a:pt x="784" y="127"/>
                  </a:lnTo>
                  <a:lnTo>
                    <a:pt x="784" y="126"/>
                  </a:lnTo>
                  <a:lnTo>
                    <a:pt x="784" y="127"/>
                  </a:lnTo>
                  <a:lnTo>
                    <a:pt x="784" y="128"/>
                  </a:lnTo>
                  <a:lnTo>
                    <a:pt x="785" y="128"/>
                  </a:lnTo>
                  <a:lnTo>
                    <a:pt x="785" y="129"/>
                  </a:lnTo>
                  <a:lnTo>
                    <a:pt x="784" y="129"/>
                  </a:lnTo>
                  <a:lnTo>
                    <a:pt x="784" y="130"/>
                  </a:lnTo>
                  <a:lnTo>
                    <a:pt x="785" y="132"/>
                  </a:lnTo>
                  <a:lnTo>
                    <a:pt x="786" y="134"/>
                  </a:lnTo>
                  <a:lnTo>
                    <a:pt x="789" y="136"/>
                  </a:lnTo>
                  <a:lnTo>
                    <a:pt x="790" y="136"/>
                  </a:lnTo>
                  <a:lnTo>
                    <a:pt x="790" y="135"/>
                  </a:lnTo>
                  <a:lnTo>
                    <a:pt x="789" y="135"/>
                  </a:lnTo>
                  <a:lnTo>
                    <a:pt x="790" y="135"/>
                  </a:lnTo>
                  <a:lnTo>
                    <a:pt x="792" y="135"/>
                  </a:lnTo>
                  <a:lnTo>
                    <a:pt x="792" y="136"/>
                  </a:lnTo>
                  <a:lnTo>
                    <a:pt x="793" y="136"/>
                  </a:lnTo>
                  <a:lnTo>
                    <a:pt x="792" y="136"/>
                  </a:lnTo>
                  <a:lnTo>
                    <a:pt x="790" y="134"/>
                  </a:lnTo>
                  <a:lnTo>
                    <a:pt x="789" y="132"/>
                  </a:lnTo>
                  <a:lnTo>
                    <a:pt x="790" y="132"/>
                  </a:lnTo>
                  <a:lnTo>
                    <a:pt x="790" y="134"/>
                  </a:lnTo>
                  <a:lnTo>
                    <a:pt x="790" y="132"/>
                  </a:lnTo>
                  <a:lnTo>
                    <a:pt x="789" y="131"/>
                  </a:lnTo>
                  <a:lnTo>
                    <a:pt x="788" y="131"/>
                  </a:lnTo>
                  <a:lnTo>
                    <a:pt x="788" y="130"/>
                  </a:lnTo>
                  <a:lnTo>
                    <a:pt x="787" y="130"/>
                  </a:lnTo>
                  <a:lnTo>
                    <a:pt x="787" y="128"/>
                  </a:lnTo>
                  <a:lnTo>
                    <a:pt x="787" y="127"/>
                  </a:lnTo>
                  <a:lnTo>
                    <a:pt x="787" y="126"/>
                  </a:lnTo>
                  <a:lnTo>
                    <a:pt x="787" y="124"/>
                  </a:lnTo>
                  <a:lnTo>
                    <a:pt x="788" y="124"/>
                  </a:lnTo>
                  <a:lnTo>
                    <a:pt x="790" y="124"/>
                  </a:lnTo>
                  <a:lnTo>
                    <a:pt x="793" y="124"/>
                  </a:lnTo>
                  <a:lnTo>
                    <a:pt x="794" y="127"/>
                  </a:lnTo>
                  <a:lnTo>
                    <a:pt x="794" y="128"/>
                  </a:lnTo>
                  <a:lnTo>
                    <a:pt x="795" y="129"/>
                  </a:lnTo>
                  <a:lnTo>
                    <a:pt x="795" y="130"/>
                  </a:lnTo>
                  <a:lnTo>
                    <a:pt x="795" y="131"/>
                  </a:lnTo>
                  <a:lnTo>
                    <a:pt x="795" y="132"/>
                  </a:lnTo>
                  <a:lnTo>
                    <a:pt x="793" y="135"/>
                  </a:lnTo>
                  <a:lnTo>
                    <a:pt x="794" y="135"/>
                  </a:lnTo>
                  <a:lnTo>
                    <a:pt x="794" y="136"/>
                  </a:lnTo>
                  <a:lnTo>
                    <a:pt x="794" y="137"/>
                  </a:lnTo>
                  <a:lnTo>
                    <a:pt x="795" y="137"/>
                  </a:lnTo>
                  <a:lnTo>
                    <a:pt x="795" y="136"/>
                  </a:lnTo>
                  <a:lnTo>
                    <a:pt x="798" y="136"/>
                  </a:lnTo>
                  <a:lnTo>
                    <a:pt x="799" y="137"/>
                  </a:lnTo>
                  <a:lnTo>
                    <a:pt x="799" y="138"/>
                  </a:lnTo>
                  <a:lnTo>
                    <a:pt x="801" y="139"/>
                  </a:lnTo>
                  <a:lnTo>
                    <a:pt x="801" y="140"/>
                  </a:lnTo>
                  <a:lnTo>
                    <a:pt x="799" y="140"/>
                  </a:lnTo>
                  <a:lnTo>
                    <a:pt x="799" y="143"/>
                  </a:lnTo>
                  <a:lnTo>
                    <a:pt x="798" y="144"/>
                  </a:lnTo>
                  <a:lnTo>
                    <a:pt x="799" y="144"/>
                  </a:lnTo>
                  <a:lnTo>
                    <a:pt x="802" y="140"/>
                  </a:lnTo>
                  <a:lnTo>
                    <a:pt x="802" y="142"/>
                  </a:lnTo>
                  <a:lnTo>
                    <a:pt x="802" y="144"/>
                  </a:lnTo>
                  <a:lnTo>
                    <a:pt x="802" y="145"/>
                  </a:lnTo>
                  <a:lnTo>
                    <a:pt x="802" y="146"/>
                  </a:lnTo>
                  <a:lnTo>
                    <a:pt x="803" y="147"/>
                  </a:lnTo>
                  <a:lnTo>
                    <a:pt x="803" y="149"/>
                  </a:lnTo>
                  <a:lnTo>
                    <a:pt x="803" y="151"/>
                  </a:lnTo>
                  <a:lnTo>
                    <a:pt x="802" y="153"/>
                  </a:lnTo>
                  <a:lnTo>
                    <a:pt x="802" y="154"/>
                  </a:lnTo>
                  <a:lnTo>
                    <a:pt x="802" y="155"/>
                  </a:lnTo>
                  <a:lnTo>
                    <a:pt x="803" y="155"/>
                  </a:lnTo>
                  <a:lnTo>
                    <a:pt x="803" y="154"/>
                  </a:lnTo>
                  <a:lnTo>
                    <a:pt x="803" y="153"/>
                  </a:lnTo>
                  <a:lnTo>
                    <a:pt x="804" y="152"/>
                  </a:lnTo>
                  <a:lnTo>
                    <a:pt x="805" y="152"/>
                  </a:lnTo>
                  <a:lnTo>
                    <a:pt x="805" y="153"/>
                  </a:lnTo>
                  <a:lnTo>
                    <a:pt x="806" y="153"/>
                  </a:lnTo>
                  <a:lnTo>
                    <a:pt x="806" y="152"/>
                  </a:lnTo>
                  <a:lnTo>
                    <a:pt x="805" y="151"/>
                  </a:lnTo>
                  <a:lnTo>
                    <a:pt x="805" y="149"/>
                  </a:lnTo>
                  <a:lnTo>
                    <a:pt x="806" y="149"/>
                  </a:lnTo>
                  <a:lnTo>
                    <a:pt x="809" y="149"/>
                  </a:lnTo>
                  <a:lnTo>
                    <a:pt x="810" y="151"/>
                  </a:lnTo>
                  <a:lnTo>
                    <a:pt x="811" y="151"/>
                  </a:lnTo>
                  <a:lnTo>
                    <a:pt x="811" y="152"/>
                  </a:lnTo>
                  <a:lnTo>
                    <a:pt x="811" y="153"/>
                  </a:lnTo>
                  <a:lnTo>
                    <a:pt x="811" y="154"/>
                  </a:lnTo>
                  <a:lnTo>
                    <a:pt x="812" y="154"/>
                  </a:lnTo>
                  <a:lnTo>
                    <a:pt x="812" y="155"/>
                  </a:lnTo>
                  <a:lnTo>
                    <a:pt x="811" y="155"/>
                  </a:lnTo>
                  <a:lnTo>
                    <a:pt x="812" y="156"/>
                  </a:lnTo>
                  <a:lnTo>
                    <a:pt x="812" y="155"/>
                  </a:lnTo>
                  <a:lnTo>
                    <a:pt x="812" y="154"/>
                  </a:lnTo>
                  <a:lnTo>
                    <a:pt x="813" y="154"/>
                  </a:lnTo>
                  <a:lnTo>
                    <a:pt x="812" y="153"/>
                  </a:lnTo>
                  <a:lnTo>
                    <a:pt x="812" y="151"/>
                  </a:lnTo>
                  <a:lnTo>
                    <a:pt x="812" y="149"/>
                  </a:lnTo>
                  <a:lnTo>
                    <a:pt x="813" y="149"/>
                  </a:lnTo>
                  <a:lnTo>
                    <a:pt x="814" y="151"/>
                  </a:lnTo>
                  <a:lnTo>
                    <a:pt x="814" y="152"/>
                  </a:lnTo>
                  <a:lnTo>
                    <a:pt x="815" y="152"/>
                  </a:lnTo>
                  <a:lnTo>
                    <a:pt x="815" y="153"/>
                  </a:lnTo>
                  <a:lnTo>
                    <a:pt x="816" y="153"/>
                  </a:lnTo>
                  <a:lnTo>
                    <a:pt x="816" y="154"/>
                  </a:lnTo>
                  <a:lnTo>
                    <a:pt x="818" y="155"/>
                  </a:lnTo>
                  <a:lnTo>
                    <a:pt x="818" y="156"/>
                  </a:lnTo>
                  <a:lnTo>
                    <a:pt x="819" y="157"/>
                  </a:lnTo>
                  <a:lnTo>
                    <a:pt x="820" y="157"/>
                  </a:lnTo>
                  <a:lnTo>
                    <a:pt x="820" y="159"/>
                  </a:lnTo>
                  <a:lnTo>
                    <a:pt x="821" y="159"/>
                  </a:lnTo>
                  <a:lnTo>
                    <a:pt x="821" y="160"/>
                  </a:lnTo>
                  <a:lnTo>
                    <a:pt x="821" y="161"/>
                  </a:lnTo>
                  <a:lnTo>
                    <a:pt x="820" y="162"/>
                  </a:lnTo>
                  <a:lnTo>
                    <a:pt x="820" y="163"/>
                  </a:lnTo>
                  <a:lnTo>
                    <a:pt x="819" y="164"/>
                  </a:lnTo>
                  <a:lnTo>
                    <a:pt x="818" y="165"/>
                  </a:lnTo>
                  <a:lnTo>
                    <a:pt x="814" y="168"/>
                  </a:lnTo>
                  <a:lnTo>
                    <a:pt x="812" y="170"/>
                  </a:lnTo>
                  <a:lnTo>
                    <a:pt x="812" y="171"/>
                  </a:lnTo>
                  <a:lnTo>
                    <a:pt x="812" y="172"/>
                  </a:lnTo>
                  <a:lnTo>
                    <a:pt x="812" y="173"/>
                  </a:lnTo>
                  <a:lnTo>
                    <a:pt x="811" y="173"/>
                  </a:lnTo>
                  <a:lnTo>
                    <a:pt x="810" y="172"/>
                  </a:lnTo>
                  <a:lnTo>
                    <a:pt x="810" y="171"/>
                  </a:lnTo>
                  <a:lnTo>
                    <a:pt x="809" y="170"/>
                  </a:lnTo>
                  <a:lnTo>
                    <a:pt x="809" y="171"/>
                  </a:lnTo>
                  <a:lnTo>
                    <a:pt x="809" y="172"/>
                  </a:lnTo>
                  <a:lnTo>
                    <a:pt x="809" y="171"/>
                  </a:lnTo>
                  <a:lnTo>
                    <a:pt x="809" y="172"/>
                  </a:lnTo>
                  <a:lnTo>
                    <a:pt x="810" y="173"/>
                  </a:lnTo>
                  <a:lnTo>
                    <a:pt x="810" y="174"/>
                  </a:lnTo>
                  <a:lnTo>
                    <a:pt x="810" y="176"/>
                  </a:lnTo>
                  <a:lnTo>
                    <a:pt x="810" y="177"/>
                  </a:lnTo>
                  <a:lnTo>
                    <a:pt x="809" y="179"/>
                  </a:lnTo>
                  <a:lnTo>
                    <a:pt x="809" y="180"/>
                  </a:lnTo>
                  <a:lnTo>
                    <a:pt x="809" y="181"/>
                  </a:lnTo>
                  <a:lnTo>
                    <a:pt x="807" y="184"/>
                  </a:lnTo>
                  <a:lnTo>
                    <a:pt x="807" y="185"/>
                  </a:lnTo>
                  <a:lnTo>
                    <a:pt x="807" y="186"/>
                  </a:lnTo>
                  <a:lnTo>
                    <a:pt x="805" y="185"/>
                  </a:lnTo>
                  <a:lnTo>
                    <a:pt x="805" y="184"/>
                  </a:lnTo>
                  <a:lnTo>
                    <a:pt x="804" y="184"/>
                  </a:lnTo>
                  <a:lnTo>
                    <a:pt x="804" y="181"/>
                  </a:lnTo>
                  <a:lnTo>
                    <a:pt x="803" y="180"/>
                  </a:lnTo>
                  <a:lnTo>
                    <a:pt x="803" y="179"/>
                  </a:lnTo>
                  <a:lnTo>
                    <a:pt x="803" y="177"/>
                  </a:lnTo>
                  <a:lnTo>
                    <a:pt x="802" y="176"/>
                  </a:lnTo>
                  <a:lnTo>
                    <a:pt x="803" y="174"/>
                  </a:lnTo>
                  <a:lnTo>
                    <a:pt x="803" y="173"/>
                  </a:lnTo>
                  <a:lnTo>
                    <a:pt x="803" y="172"/>
                  </a:lnTo>
                  <a:lnTo>
                    <a:pt x="803" y="171"/>
                  </a:lnTo>
                  <a:lnTo>
                    <a:pt x="803" y="172"/>
                  </a:lnTo>
                  <a:lnTo>
                    <a:pt x="803" y="173"/>
                  </a:lnTo>
                  <a:lnTo>
                    <a:pt x="802" y="173"/>
                  </a:lnTo>
                  <a:lnTo>
                    <a:pt x="801" y="173"/>
                  </a:lnTo>
                  <a:lnTo>
                    <a:pt x="801" y="174"/>
                  </a:lnTo>
                  <a:lnTo>
                    <a:pt x="801" y="176"/>
                  </a:lnTo>
                  <a:lnTo>
                    <a:pt x="801" y="177"/>
                  </a:lnTo>
                  <a:lnTo>
                    <a:pt x="801" y="178"/>
                  </a:lnTo>
                  <a:lnTo>
                    <a:pt x="802" y="178"/>
                  </a:lnTo>
                  <a:lnTo>
                    <a:pt x="802" y="179"/>
                  </a:lnTo>
                  <a:lnTo>
                    <a:pt x="802" y="180"/>
                  </a:lnTo>
                  <a:lnTo>
                    <a:pt x="802" y="181"/>
                  </a:lnTo>
                  <a:lnTo>
                    <a:pt x="802" y="182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2" y="186"/>
                  </a:lnTo>
                  <a:lnTo>
                    <a:pt x="802" y="187"/>
                  </a:lnTo>
                  <a:lnTo>
                    <a:pt x="802" y="186"/>
                  </a:lnTo>
                  <a:lnTo>
                    <a:pt x="802" y="187"/>
                  </a:lnTo>
                  <a:lnTo>
                    <a:pt x="803" y="186"/>
                  </a:lnTo>
                  <a:lnTo>
                    <a:pt x="804" y="186"/>
                  </a:lnTo>
                  <a:lnTo>
                    <a:pt x="805" y="187"/>
                  </a:lnTo>
                  <a:lnTo>
                    <a:pt x="805" y="188"/>
                  </a:lnTo>
                  <a:lnTo>
                    <a:pt x="806" y="189"/>
                  </a:lnTo>
                  <a:lnTo>
                    <a:pt x="805" y="191"/>
                  </a:lnTo>
                  <a:lnTo>
                    <a:pt x="805" y="193"/>
                  </a:lnTo>
                  <a:lnTo>
                    <a:pt x="804" y="193"/>
                  </a:lnTo>
                  <a:lnTo>
                    <a:pt x="801" y="189"/>
                  </a:lnTo>
                  <a:lnTo>
                    <a:pt x="801" y="188"/>
                  </a:lnTo>
                  <a:lnTo>
                    <a:pt x="799" y="188"/>
                  </a:lnTo>
                  <a:lnTo>
                    <a:pt x="798" y="188"/>
                  </a:lnTo>
                  <a:lnTo>
                    <a:pt x="799" y="189"/>
                  </a:lnTo>
                  <a:lnTo>
                    <a:pt x="799" y="190"/>
                  </a:lnTo>
                  <a:lnTo>
                    <a:pt x="802" y="194"/>
                  </a:lnTo>
                  <a:lnTo>
                    <a:pt x="802" y="195"/>
                  </a:lnTo>
                  <a:lnTo>
                    <a:pt x="802" y="196"/>
                  </a:lnTo>
                  <a:lnTo>
                    <a:pt x="802" y="198"/>
                  </a:lnTo>
                  <a:lnTo>
                    <a:pt x="802" y="199"/>
                  </a:lnTo>
                  <a:lnTo>
                    <a:pt x="802" y="201"/>
                  </a:lnTo>
                  <a:lnTo>
                    <a:pt x="802" y="202"/>
                  </a:lnTo>
                  <a:lnTo>
                    <a:pt x="802" y="203"/>
                  </a:lnTo>
                  <a:lnTo>
                    <a:pt x="802" y="204"/>
                  </a:lnTo>
                  <a:lnTo>
                    <a:pt x="801" y="204"/>
                  </a:lnTo>
                  <a:lnTo>
                    <a:pt x="799" y="204"/>
                  </a:lnTo>
                  <a:lnTo>
                    <a:pt x="798" y="202"/>
                  </a:lnTo>
                  <a:lnTo>
                    <a:pt x="797" y="201"/>
                  </a:lnTo>
                  <a:lnTo>
                    <a:pt x="797" y="199"/>
                  </a:lnTo>
                  <a:lnTo>
                    <a:pt x="796" y="199"/>
                  </a:lnTo>
                  <a:lnTo>
                    <a:pt x="796" y="198"/>
                  </a:lnTo>
                  <a:lnTo>
                    <a:pt x="795" y="197"/>
                  </a:lnTo>
                  <a:lnTo>
                    <a:pt x="795" y="196"/>
                  </a:lnTo>
                  <a:lnTo>
                    <a:pt x="794" y="196"/>
                  </a:lnTo>
                  <a:lnTo>
                    <a:pt x="792" y="194"/>
                  </a:lnTo>
                  <a:lnTo>
                    <a:pt x="792" y="193"/>
                  </a:lnTo>
                  <a:lnTo>
                    <a:pt x="792" y="191"/>
                  </a:lnTo>
                  <a:lnTo>
                    <a:pt x="790" y="191"/>
                  </a:lnTo>
                  <a:lnTo>
                    <a:pt x="790" y="190"/>
                  </a:lnTo>
                  <a:lnTo>
                    <a:pt x="789" y="190"/>
                  </a:lnTo>
                  <a:lnTo>
                    <a:pt x="789" y="191"/>
                  </a:lnTo>
                  <a:lnTo>
                    <a:pt x="789" y="193"/>
                  </a:lnTo>
                  <a:lnTo>
                    <a:pt x="790" y="193"/>
                  </a:lnTo>
                  <a:lnTo>
                    <a:pt x="789" y="194"/>
                  </a:lnTo>
                  <a:lnTo>
                    <a:pt x="790" y="194"/>
                  </a:lnTo>
                  <a:lnTo>
                    <a:pt x="790" y="195"/>
                  </a:lnTo>
                  <a:lnTo>
                    <a:pt x="790" y="196"/>
                  </a:lnTo>
                  <a:lnTo>
                    <a:pt x="792" y="196"/>
                  </a:lnTo>
                  <a:lnTo>
                    <a:pt x="793" y="197"/>
                  </a:lnTo>
                  <a:lnTo>
                    <a:pt x="795" y="201"/>
                  </a:lnTo>
                  <a:lnTo>
                    <a:pt x="795" y="202"/>
                  </a:lnTo>
                  <a:lnTo>
                    <a:pt x="795" y="203"/>
                  </a:lnTo>
                  <a:lnTo>
                    <a:pt x="796" y="203"/>
                  </a:lnTo>
                  <a:lnTo>
                    <a:pt x="796" y="204"/>
                  </a:lnTo>
                  <a:lnTo>
                    <a:pt x="797" y="205"/>
                  </a:lnTo>
                  <a:lnTo>
                    <a:pt x="796" y="205"/>
                  </a:lnTo>
                  <a:lnTo>
                    <a:pt x="795" y="205"/>
                  </a:lnTo>
                  <a:lnTo>
                    <a:pt x="795" y="204"/>
                  </a:lnTo>
                  <a:lnTo>
                    <a:pt x="795" y="203"/>
                  </a:lnTo>
                  <a:lnTo>
                    <a:pt x="793" y="204"/>
                  </a:lnTo>
                  <a:lnTo>
                    <a:pt x="793" y="203"/>
                  </a:lnTo>
                  <a:lnTo>
                    <a:pt x="793" y="202"/>
                  </a:lnTo>
                  <a:lnTo>
                    <a:pt x="792" y="201"/>
                  </a:lnTo>
                  <a:lnTo>
                    <a:pt x="790" y="201"/>
                  </a:lnTo>
                  <a:lnTo>
                    <a:pt x="789" y="199"/>
                  </a:lnTo>
                  <a:lnTo>
                    <a:pt x="787" y="201"/>
                  </a:lnTo>
                  <a:lnTo>
                    <a:pt x="786" y="201"/>
                  </a:lnTo>
                  <a:lnTo>
                    <a:pt x="786" y="202"/>
                  </a:lnTo>
                  <a:lnTo>
                    <a:pt x="787" y="202"/>
                  </a:lnTo>
                  <a:lnTo>
                    <a:pt x="789" y="202"/>
                  </a:lnTo>
                  <a:lnTo>
                    <a:pt x="789" y="203"/>
                  </a:lnTo>
                  <a:lnTo>
                    <a:pt x="789" y="204"/>
                  </a:lnTo>
                  <a:lnTo>
                    <a:pt x="790" y="205"/>
                  </a:lnTo>
                  <a:lnTo>
                    <a:pt x="790" y="206"/>
                  </a:lnTo>
                  <a:lnTo>
                    <a:pt x="788" y="206"/>
                  </a:lnTo>
                  <a:lnTo>
                    <a:pt x="786" y="207"/>
                  </a:lnTo>
                  <a:lnTo>
                    <a:pt x="784" y="206"/>
                  </a:lnTo>
                  <a:lnTo>
                    <a:pt x="780" y="206"/>
                  </a:lnTo>
                  <a:lnTo>
                    <a:pt x="778" y="205"/>
                  </a:lnTo>
                  <a:lnTo>
                    <a:pt x="777" y="205"/>
                  </a:lnTo>
                  <a:lnTo>
                    <a:pt x="777" y="206"/>
                  </a:lnTo>
                  <a:lnTo>
                    <a:pt x="776" y="206"/>
                  </a:lnTo>
                  <a:lnTo>
                    <a:pt x="776" y="205"/>
                  </a:lnTo>
                  <a:lnTo>
                    <a:pt x="775" y="204"/>
                  </a:lnTo>
                  <a:lnTo>
                    <a:pt x="773" y="204"/>
                  </a:lnTo>
                  <a:lnTo>
                    <a:pt x="773" y="203"/>
                  </a:lnTo>
                  <a:lnTo>
                    <a:pt x="775" y="203"/>
                  </a:lnTo>
                  <a:lnTo>
                    <a:pt x="775" y="202"/>
                  </a:lnTo>
                  <a:lnTo>
                    <a:pt x="773" y="202"/>
                  </a:lnTo>
                  <a:lnTo>
                    <a:pt x="773" y="203"/>
                  </a:lnTo>
                  <a:lnTo>
                    <a:pt x="772" y="203"/>
                  </a:lnTo>
                  <a:lnTo>
                    <a:pt x="771" y="202"/>
                  </a:lnTo>
                  <a:lnTo>
                    <a:pt x="770" y="201"/>
                  </a:lnTo>
                  <a:lnTo>
                    <a:pt x="769" y="201"/>
                  </a:lnTo>
                  <a:lnTo>
                    <a:pt x="769" y="199"/>
                  </a:lnTo>
                  <a:lnTo>
                    <a:pt x="768" y="199"/>
                  </a:lnTo>
                  <a:lnTo>
                    <a:pt x="768" y="198"/>
                  </a:lnTo>
                  <a:lnTo>
                    <a:pt x="768" y="197"/>
                  </a:lnTo>
                  <a:lnTo>
                    <a:pt x="769" y="197"/>
                  </a:lnTo>
                  <a:lnTo>
                    <a:pt x="768" y="196"/>
                  </a:lnTo>
                  <a:lnTo>
                    <a:pt x="770" y="196"/>
                  </a:lnTo>
                  <a:lnTo>
                    <a:pt x="771" y="196"/>
                  </a:lnTo>
                  <a:lnTo>
                    <a:pt x="771" y="195"/>
                  </a:lnTo>
                  <a:lnTo>
                    <a:pt x="771" y="196"/>
                  </a:lnTo>
                  <a:lnTo>
                    <a:pt x="773" y="195"/>
                  </a:lnTo>
                  <a:lnTo>
                    <a:pt x="776" y="194"/>
                  </a:lnTo>
                  <a:lnTo>
                    <a:pt x="777" y="194"/>
                  </a:lnTo>
                  <a:lnTo>
                    <a:pt x="777" y="195"/>
                  </a:lnTo>
                  <a:lnTo>
                    <a:pt x="778" y="195"/>
                  </a:lnTo>
                  <a:lnTo>
                    <a:pt x="778" y="194"/>
                  </a:lnTo>
                  <a:lnTo>
                    <a:pt x="777" y="193"/>
                  </a:lnTo>
                  <a:lnTo>
                    <a:pt x="777" y="194"/>
                  </a:lnTo>
                  <a:lnTo>
                    <a:pt x="773" y="193"/>
                  </a:lnTo>
                  <a:lnTo>
                    <a:pt x="770" y="193"/>
                  </a:lnTo>
                  <a:lnTo>
                    <a:pt x="769" y="191"/>
                  </a:lnTo>
                  <a:lnTo>
                    <a:pt x="768" y="191"/>
                  </a:lnTo>
                  <a:lnTo>
                    <a:pt x="768" y="193"/>
                  </a:lnTo>
                  <a:lnTo>
                    <a:pt x="767" y="193"/>
                  </a:lnTo>
                  <a:lnTo>
                    <a:pt x="766" y="194"/>
                  </a:lnTo>
                  <a:lnTo>
                    <a:pt x="764" y="194"/>
                  </a:lnTo>
                  <a:lnTo>
                    <a:pt x="764" y="193"/>
                  </a:lnTo>
                  <a:lnTo>
                    <a:pt x="763" y="191"/>
                  </a:lnTo>
                  <a:lnTo>
                    <a:pt x="764" y="191"/>
                  </a:lnTo>
                  <a:lnTo>
                    <a:pt x="764" y="190"/>
                  </a:lnTo>
                  <a:lnTo>
                    <a:pt x="763" y="190"/>
                  </a:lnTo>
                  <a:lnTo>
                    <a:pt x="762" y="190"/>
                  </a:lnTo>
                  <a:lnTo>
                    <a:pt x="762" y="189"/>
                  </a:lnTo>
                  <a:lnTo>
                    <a:pt x="761" y="188"/>
                  </a:lnTo>
                  <a:lnTo>
                    <a:pt x="760" y="188"/>
                  </a:lnTo>
                  <a:lnTo>
                    <a:pt x="760" y="187"/>
                  </a:lnTo>
                  <a:lnTo>
                    <a:pt x="762" y="187"/>
                  </a:lnTo>
                  <a:lnTo>
                    <a:pt x="766" y="188"/>
                  </a:lnTo>
                  <a:lnTo>
                    <a:pt x="766" y="187"/>
                  </a:lnTo>
                  <a:lnTo>
                    <a:pt x="763" y="186"/>
                  </a:lnTo>
                  <a:lnTo>
                    <a:pt x="762" y="185"/>
                  </a:lnTo>
                  <a:lnTo>
                    <a:pt x="760" y="186"/>
                  </a:lnTo>
                  <a:lnTo>
                    <a:pt x="759" y="185"/>
                  </a:lnTo>
                  <a:lnTo>
                    <a:pt x="759" y="184"/>
                  </a:lnTo>
                  <a:lnTo>
                    <a:pt x="758" y="184"/>
                  </a:lnTo>
                  <a:lnTo>
                    <a:pt x="757" y="181"/>
                  </a:lnTo>
                  <a:lnTo>
                    <a:pt x="755" y="180"/>
                  </a:lnTo>
                  <a:lnTo>
                    <a:pt x="757" y="179"/>
                  </a:lnTo>
                  <a:lnTo>
                    <a:pt x="758" y="179"/>
                  </a:lnTo>
                  <a:lnTo>
                    <a:pt x="758" y="178"/>
                  </a:lnTo>
                  <a:lnTo>
                    <a:pt x="759" y="178"/>
                  </a:lnTo>
                  <a:lnTo>
                    <a:pt x="760" y="178"/>
                  </a:lnTo>
                  <a:lnTo>
                    <a:pt x="761" y="178"/>
                  </a:lnTo>
                  <a:lnTo>
                    <a:pt x="761" y="177"/>
                  </a:lnTo>
                  <a:lnTo>
                    <a:pt x="761" y="174"/>
                  </a:lnTo>
                  <a:lnTo>
                    <a:pt x="761" y="173"/>
                  </a:lnTo>
                  <a:lnTo>
                    <a:pt x="762" y="173"/>
                  </a:lnTo>
                  <a:lnTo>
                    <a:pt x="763" y="173"/>
                  </a:lnTo>
                  <a:lnTo>
                    <a:pt x="764" y="173"/>
                  </a:lnTo>
                  <a:lnTo>
                    <a:pt x="766" y="173"/>
                  </a:lnTo>
                  <a:lnTo>
                    <a:pt x="767" y="173"/>
                  </a:lnTo>
                  <a:lnTo>
                    <a:pt x="768" y="172"/>
                  </a:lnTo>
                  <a:lnTo>
                    <a:pt x="770" y="173"/>
                  </a:lnTo>
                  <a:lnTo>
                    <a:pt x="772" y="172"/>
                  </a:lnTo>
                  <a:lnTo>
                    <a:pt x="775" y="171"/>
                  </a:lnTo>
                  <a:lnTo>
                    <a:pt x="776" y="171"/>
                  </a:lnTo>
                  <a:lnTo>
                    <a:pt x="777" y="171"/>
                  </a:lnTo>
                  <a:lnTo>
                    <a:pt x="779" y="170"/>
                  </a:lnTo>
                  <a:lnTo>
                    <a:pt x="780" y="169"/>
                  </a:lnTo>
                  <a:lnTo>
                    <a:pt x="783" y="169"/>
                  </a:lnTo>
                  <a:lnTo>
                    <a:pt x="783" y="168"/>
                  </a:lnTo>
                  <a:lnTo>
                    <a:pt x="780" y="169"/>
                  </a:lnTo>
                  <a:lnTo>
                    <a:pt x="778" y="169"/>
                  </a:lnTo>
                  <a:lnTo>
                    <a:pt x="776" y="170"/>
                  </a:lnTo>
                  <a:lnTo>
                    <a:pt x="773" y="170"/>
                  </a:lnTo>
                  <a:lnTo>
                    <a:pt x="772" y="170"/>
                  </a:lnTo>
                  <a:lnTo>
                    <a:pt x="771" y="171"/>
                  </a:lnTo>
                  <a:lnTo>
                    <a:pt x="769" y="170"/>
                  </a:lnTo>
                  <a:lnTo>
                    <a:pt x="767" y="170"/>
                  </a:lnTo>
                  <a:lnTo>
                    <a:pt x="767" y="169"/>
                  </a:lnTo>
                  <a:lnTo>
                    <a:pt x="767" y="168"/>
                  </a:lnTo>
                  <a:lnTo>
                    <a:pt x="770" y="168"/>
                  </a:lnTo>
                  <a:lnTo>
                    <a:pt x="770" y="166"/>
                  </a:lnTo>
                  <a:lnTo>
                    <a:pt x="770" y="168"/>
                  </a:lnTo>
                  <a:lnTo>
                    <a:pt x="771" y="168"/>
                  </a:lnTo>
                  <a:lnTo>
                    <a:pt x="772" y="166"/>
                  </a:lnTo>
                  <a:lnTo>
                    <a:pt x="773" y="166"/>
                  </a:lnTo>
                  <a:lnTo>
                    <a:pt x="775" y="165"/>
                  </a:lnTo>
                  <a:lnTo>
                    <a:pt x="777" y="165"/>
                  </a:lnTo>
                  <a:lnTo>
                    <a:pt x="777" y="164"/>
                  </a:lnTo>
                  <a:lnTo>
                    <a:pt x="777" y="163"/>
                  </a:lnTo>
                  <a:lnTo>
                    <a:pt x="776" y="164"/>
                  </a:lnTo>
                  <a:lnTo>
                    <a:pt x="775" y="164"/>
                  </a:lnTo>
                  <a:lnTo>
                    <a:pt x="772" y="165"/>
                  </a:lnTo>
                  <a:lnTo>
                    <a:pt x="770" y="165"/>
                  </a:lnTo>
                  <a:lnTo>
                    <a:pt x="768" y="165"/>
                  </a:lnTo>
                  <a:lnTo>
                    <a:pt x="767" y="165"/>
                  </a:lnTo>
                  <a:lnTo>
                    <a:pt x="767" y="164"/>
                  </a:lnTo>
                  <a:lnTo>
                    <a:pt x="768" y="164"/>
                  </a:lnTo>
                  <a:lnTo>
                    <a:pt x="768" y="163"/>
                  </a:lnTo>
                  <a:lnTo>
                    <a:pt x="769" y="163"/>
                  </a:lnTo>
                  <a:lnTo>
                    <a:pt x="769" y="162"/>
                  </a:lnTo>
                  <a:lnTo>
                    <a:pt x="768" y="162"/>
                  </a:lnTo>
                  <a:lnTo>
                    <a:pt x="766" y="163"/>
                  </a:lnTo>
                  <a:lnTo>
                    <a:pt x="764" y="164"/>
                  </a:lnTo>
                  <a:lnTo>
                    <a:pt x="763" y="164"/>
                  </a:lnTo>
                  <a:lnTo>
                    <a:pt x="762" y="162"/>
                  </a:lnTo>
                  <a:lnTo>
                    <a:pt x="762" y="163"/>
                  </a:lnTo>
                  <a:lnTo>
                    <a:pt x="763" y="164"/>
                  </a:lnTo>
                  <a:lnTo>
                    <a:pt x="763" y="165"/>
                  </a:lnTo>
                  <a:lnTo>
                    <a:pt x="761" y="166"/>
                  </a:lnTo>
                  <a:lnTo>
                    <a:pt x="761" y="165"/>
                  </a:lnTo>
                  <a:lnTo>
                    <a:pt x="761" y="164"/>
                  </a:lnTo>
                  <a:lnTo>
                    <a:pt x="762" y="164"/>
                  </a:lnTo>
                  <a:lnTo>
                    <a:pt x="761" y="164"/>
                  </a:lnTo>
                  <a:lnTo>
                    <a:pt x="761" y="163"/>
                  </a:lnTo>
                  <a:lnTo>
                    <a:pt x="761" y="164"/>
                  </a:lnTo>
                  <a:lnTo>
                    <a:pt x="760" y="164"/>
                  </a:lnTo>
                  <a:lnTo>
                    <a:pt x="760" y="165"/>
                  </a:lnTo>
                  <a:lnTo>
                    <a:pt x="760" y="166"/>
                  </a:lnTo>
                  <a:lnTo>
                    <a:pt x="759" y="166"/>
                  </a:lnTo>
                  <a:lnTo>
                    <a:pt x="759" y="168"/>
                  </a:lnTo>
                  <a:lnTo>
                    <a:pt x="759" y="169"/>
                  </a:lnTo>
                  <a:lnTo>
                    <a:pt x="759" y="170"/>
                  </a:lnTo>
                  <a:lnTo>
                    <a:pt x="758" y="170"/>
                  </a:lnTo>
                  <a:lnTo>
                    <a:pt x="757" y="170"/>
                  </a:lnTo>
                  <a:lnTo>
                    <a:pt x="755" y="170"/>
                  </a:lnTo>
                  <a:lnTo>
                    <a:pt x="755" y="169"/>
                  </a:lnTo>
                  <a:lnTo>
                    <a:pt x="755" y="168"/>
                  </a:lnTo>
                  <a:lnTo>
                    <a:pt x="757" y="166"/>
                  </a:lnTo>
                  <a:lnTo>
                    <a:pt x="758" y="165"/>
                  </a:lnTo>
                  <a:lnTo>
                    <a:pt x="755" y="165"/>
                  </a:lnTo>
                  <a:lnTo>
                    <a:pt x="753" y="164"/>
                  </a:lnTo>
                  <a:lnTo>
                    <a:pt x="753" y="165"/>
                  </a:lnTo>
                  <a:lnTo>
                    <a:pt x="753" y="166"/>
                  </a:lnTo>
                  <a:lnTo>
                    <a:pt x="753" y="168"/>
                  </a:lnTo>
                  <a:lnTo>
                    <a:pt x="750" y="170"/>
                  </a:lnTo>
                  <a:lnTo>
                    <a:pt x="750" y="171"/>
                  </a:lnTo>
                  <a:lnTo>
                    <a:pt x="749" y="170"/>
                  </a:lnTo>
                  <a:lnTo>
                    <a:pt x="747" y="170"/>
                  </a:lnTo>
                  <a:lnTo>
                    <a:pt x="749" y="169"/>
                  </a:lnTo>
                  <a:lnTo>
                    <a:pt x="747" y="169"/>
                  </a:lnTo>
                  <a:lnTo>
                    <a:pt x="747" y="168"/>
                  </a:lnTo>
                  <a:lnTo>
                    <a:pt x="747" y="169"/>
                  </a:lnTo>
                  <a:lnTo>
                    <a:pt x="749" y="168"/>
                  </a:lnTo>
                  <a:lnTo>
                    <a:pt x="747" y="168"/>
                  </a:lnTo>
                  <a:lnTo>
                    <a:pt x="747" y="166"/>
                  </a:lnTo>
                  <a:lnTo>
                    <a:pt x="746" y="165"/>
                  </a:lnTo>
                  <a:lnTo>
                    <a:pt x="746" y="166"/>
                  </a:lnTo>
                  <a:lnTo>
                    <a:pt x="745" y="166"/>
                  </a:lnTo>
                  <a:lnTo>
                    <a:pt x="744" y="166"/>
                  </a:lnTo>
                  <a:lnTo>
                    <a:pt x="744" y="165"/>
                  </a:lnTo>
                  <a:lnTo>
                    <a:pt x="744" y="164"/>
                  </a:lnTo>
                  <a:lnTo>
                    <a:pt x="743" y="163"/>
                  </a:lnTo>
                  <a:lnTo>
                    <a:pt x="744" y="163"/>
                  </a:lnTo>
                  <a:lnTo>
                    <a:pt x="744" y="162"/>
                  </a:lnTo>
                  <a:lnTo>
                    <a:pt x="744" y="161"/>
                  </a:lnTo>
                  <a:lnTo>
                    <a:pt x="747" y="160"/>
                  </a:lnTo>
                  <a:lnTo>
                    <a:pt x="751" y="159"/>
                  </a:lnTo>
                  <a:lnTo>
                    <a:pt x="751" y="157"/>
                  </a:lnTo>
                  <a:lnTo>
                    <a:pt x="753" y="155"/>
                  </a:lnTo>
                  <a:lnTo>
                    <a:pt x="753" y="154"/>
                  </a:lnTo>
                  <a:lnTo>
                    <a:pt x="752" y="154"/>
                  </a:lnTo>
                  <a:lnTo>
                    <a:pt x="753" y="153"/>
                  </a:lnTo>
                  <a:lnTo>
                    <a:pt x="753" y="152"/>
                  </a:lnTo>
                  <a:lnTo>
                    <a:pt x="752" y="152"/>
                  </a:lnTo>
                  <a:lnTo>
                    <a:pt x="752" y="153"/>
                  </a:lnTo>
                  <a:lnTo>
                    <a:pt x="751" y="154"/>
                  </a:lnTo>
                  <a:lnTo>
                    <a:pt x="751" y="155"/>
                  </a:lnTo>
                  <a:lnTo>
                    <a:pt x="750" y="155"/>
                  </a:lnTo>
                  <a:lnTo>
                    <a:pt x="750" y="156"/>
                  </a:lnTo>
                  <a:lnTo>
                    <a:pt x="747" y="157"/>
                  </a:lnTo>
                  <a:lnTo>
                    <a:pt x="745" y="157"/>
                  </a:lnTo>
                  <a:lnTo>
                    <a:pt x="743" y="157"/>
                  </a:lnTo>
                  <a:lnTo>
                    <a:pt x="741" y="154"/>
                  </a:lnTo>
                  <a:lnTo>
                    <a:pt x="740" y="154"/>
                  </a:lnTo>
                  <a:lnTo>
                    <a:pt x="740" y="153"/>
                  </a:lnTo>
                  <a:lnTo>
                    <a:pt x="740" y="152"/>
                  </a:lnTo>
                  <a:lnTo>
                    <a:pt x="738" y="152"/>
                  </a:lnTo>
                  <a:lnTo>
                    <a:pt x="737" y="151"/>
                  </a:lnTo>
                  <a:lnTo>
                    <a:pt x="738" y="151"/>
                  </a:lnTo>
                  <a:lnTo>
                    <a:pt x="738" y="149"/>
                  </a:lnTo>
                  <a:lnTo>
                    <a:pt x="737" y="151"/>
                  </a:lnTo>
                  <a:lnTo>
                    <a:pt x="737" y="149"/>
                  </a:lnTo>
                  <a:lnTo>
                    <a:pt x="736" y="149"/>
                  </a:lnTo>
                  <a:lnTo>
                    <a:pt x="737" y="148"/>
                  </a:lnTo>
                  <a:lnTo>
                    <a:pt x="738" y="148"/>
                  </a:lnTo>
                  <a:lnTo>
                    <a:pt x="738" y="149"/>
                  </a:lnTo>
                  <a:lnTo>
                    <a:pt x="738" y="148"/>
                  </a:lnTo>
                  <a:lnTo>
                    <a:pt x="740" y="148"/>
                  </a:lnTo>
                  <a:lnTo>
                    <a:pt x="740" y="147"/>
                  </a:lnTo>
                  <a:lnTo>
                    <a:pt x="737" y="147"/>
                  </a:lnTo>
                  <a:lnTo>
                    <a:pt x="736" y="147"/>
                  </a:lnTo>
                  <a:lnTo>
                    <a:pt x="736" y="146"/>
                  </a:lnTo>
                  <a:lnTo>
                    <a:pt x="736" y="145"/>
                  </a:lnTo>
                  <a:lnTo>
                    <a:pt x="737" y="144"/>
                  </a:lnTo>
                  <a:lnTo>
                    <a:pt x="736" y="144"/>
                  </a:lnTo>
                  <a:close/>
                  <a:moveTo>
                    <a:pt x="902" y="7"/>
                  </a:moveTo>
                  <a:lnTo>
                    <a:pt x="904" y="9"/>
                  </a:lnTo>
                  <a:lnTo>
                    <a:pt x="904" y="10"/>
                  </a:lnTo>
                  <a:lnTo>
                    <a:pt x="905" y="10"/>
                  </a:lnTo>
                  <a:lnTo>
                    <a:pt x="905" y="11"/>
                  </a:lnTo>
                  <a:lnTo>
                    <a:pt x="905" y="12"/>
                  </a:lnTo>
                  <a:lnTo>
                    <a:pt x="905" y="14"/>
                  </a:lnTo>
                  <a:lnTo>
                    <a:pt x="904" y="15"/>
                  </a:lnTo>
                  <a:lnTo>
                    <a:pt x="904" y="17"/>
                  </a:lnTo>
                  <a:lnTo>
                    <a:pt x="905" y="15"/>
                  </a:lnTo>
                  <a:lnTo>
                    <a:pt x="905" y="17"/>
                  </a:lnTo>
                  <a:lnTo>
                    <a:pt x="905" y="18"/>
                  </a:lnTo>
                  <a:lnTo>
                    <a:pt x="905" y="19"/>
                  </a:lnTo>
                  <a:lnTo>
                    <a:pt x="905" y="20"/>
                  </a:lnTo>
                  <a:lnTo>
                    <a:pt x="905" y="21"/>
                  </a:lnTo>
                  <a:lnTo>
                    <a:pt x="905" y="23"/>
                  </a:lnTo>
                  <a:lnTo>
                    <a:pt x="905" y="26"/>
                  </a:lnTo>
                  <a:lnTo>
                    <a:pt x="904" y="26"/>
                  </a:lnTo>
                  <a:lnTo>
                    <a:pt x="904" y="28"/>
                  </a:lnTo>
                  <a:lnTo>
                    <a:pt x="902" y="31"/>
                  </a:lnTo>
                  <a:lnTo>
                    <a:pt x="901" y="31"/>
                  </a:lnTo>
                  <a:lnTo>
                    <a:pt x="900" y="31"/>
                  </a:lnTo>
                  <a:lnTo>
                    <a:pt x="902" y="32"/>
                  </a:lnTo>
                  <a:lnTo>
                    <a:pt x="902" y="34"/>
                  </a:lnTo>
                  <a:lnTo>
                    <a:pt x="902" y="35"/>
                  </a:lnTo>
                  <a:lnTo>
                    <a:pt x="900" y="36"/>
                  </a:lnTo>
                  <a:lnTo>
                    <a:pt x="899" y="35"/>
                  </a:lnTo>
                  <a:lnTo>
                    <a:pt x="899" y="36"/>
                  </a:lnTo>
                  <a:lnTo>
                    <a:pt x="897" y="36"/>
                  </a:lnTo>
                  <a:lnTo>
                    <a:pt x="898" y="36"/>
                  </a:lnTo>
                  <a:lnTo>
                    <a:pt x="898" y="37"/>
                  </a:lnTo>
                  <a:lnTo>
                    <a:pt x="897" y="38"/>
                  </a:lnTo>
                  <a:lnTo>
                    <a:pt x="896" y="39"/>
                  </a:lnTo>
                  <a:lnTo>
                    <a:pt x="896" y="40"/>
                  </a:lnTo>
                  <a:lnTo>
                    <a:pt x="896" y="39"/>
                  </a:lnTo>
                  <a:lnTo>
                    <a:pt x="897" y="39"/>
                  </a:lnTo>
                  <a:lnTo>
                    <a:pt x="899" y="38"/>
                  </a:lnTo>
                  <a:lnTo>
                    <a:pt x="898" y="42"/>
                  </a:lnTo>
                  <a:lnTo>
                    <a:pt x="897" y="42"/>
                  </a:lnTo>
                  <a:lnTo>
                    <a:pt x="897" y="40"/>
                  </a:lnTo>
                  <a:lnTo>
                    <a:pt x="896" y="42"/>
                  </a:lnTo>
                  <a:lnTo>
                    <a:pt x="896" y="43"/>
                  </a:lnTo>
                  <a:lnTo>
                    <a:pt x="895" y="44"/>
                  </a:lnTo>
                  <a:lnTo>
                    <a:pt x="892" y="45"/>
                  </a:lnTo>
                  <a:lnTo>
                    <a:pt x="891" y="46"/>
                  </a:lnTo>
                  <a:lnTo>
                    <a:pt x="890" y="47"/>
                  </a:lnTo>
                  <a:lnTo>
                    <a:pt x="889" y="48"/>
                  </a:lnTo>
                  <a:lnTo>
                    <a:pt x="888" y="50"/>
                  </a:lnTo>
                  <a:lnTo>
                    <a:pt x="884" y="48"/>
                  </a:lnTo>
                  <a:lnTo>
                    <a:pt x="882" y="48"/>
                  </a:lnTo>
                  <a:lnTo>
                    <a:pt x="879" y="47"/>
                  </a:lnTo>
                  <a:lnTo>
                    <a:pt x="880" y="47"/>
                  </a:lnTo>
                  <a:lnTo>
                    <a:pt x="883" y="48"/>
                  </a:lnTo>
                  <a:lnTo>
                    <a:pt x="887" y="50"/>
                  </a:lnTo>
                  <a:lnTo>
                    <a:pt x="887" y="51"/>
                  </a:lnTo>
                  <a:lnTo>
                    <a:pt x="884" y="52"/>
                  </a:lnTo>
                  <a:lnTo>
                    <a:pt x="887" y="52"/>
                  </a:lnTo>
                  <a:lnTo>
                    <a:pt x="889" y="51"/>
                  </a:lnTo>
                  <a:lnTo>
                    <a:pt x="890" y="48"/>
                  </a:lnTo>
                  <a:lnTo>
                    <a:pt x="892" y="47"/>
                  </a:lnTo>
                  <a:lnTo>
                    <a:pt x="893" y="46"/>
                  </a:lnTo>
                  <a:lnTo>
                    <a:pt x="896" y="46"/>
                  </a:lnTo>
                  <a:lnTo>
                    <a:pt x="897" y="47"/>
                  </a:lnTo>
                  <a:lnTo>
                    <a:pt x="896" y="48"/>
                  </a:lnTo>
                  <a:lnTo>
                    <a:pt x="895" y="50"/>
                  </a:lnTo>
                  <a:lnTo>
                    <a:pt x="895" y="51"/>
                  </a:lnTo>
                  <a:lnTo>
                    <a:pt x="893" y="53"/>
                  </a:lnTo>
                  <a:lnTo>
                    <a:pt x="892" y="55"/>
                  </a:lnTo>
                  <a:lnTo>
                    <a:pt x="892" y="56"/>
                  </a:lnTo>
                  <a:lnTo>
                    <a:pt x="891" y="56"/>
                  </a:lnTo>
                  <a:lnTo>
                    <a:pt x="891" y="57"/>
                  </a:lnTo>
                  <a:lnTo>
                    <a:pt x="891" y="59"/>
                  </a:lnTo>
                  <a:lnTo>
                    <a:pt x="890" y="59"/>
                  </a:lnTo>
                  <a:lnTo>
                    <a:pt x="890" y="60"/>
                  </a:lnTo>
                  <a:lnTo>
                    <a:pt x="890" y="61"/>
                  </a:lnTo>
                  <a:lnTo>
                    <a:pt x="889" y="61"/>
                  </a:lnTo>
                  <a:lnTo>
                    <a:pt x="887" y="61"/>
                  </a:lnTo>
                  <a:lnTo>
                    <a:pt x="887" y="62"/>
                  </a:lnTo>
                  <a:lnTo>
                    <a:pt x="888" y="62"/>
                  </a:lnTo>
                  <a:lnTo>
                    <a:pt x="888" y="64"/>
                  </a:lnTo>
                  <a:lnTo>
                    <a:pt x="887" y="64"/>
                  </a:lnTo>
                  <a:lnTo>
                    <a:pt x="887" y="65"/>
                  </a:lnTo>
                  <a:lnTo>
                    <a:pt x="884" y="65"/>
                  </a:lnTo>
                  <a:lnTo>
                    <a:pt x="884" y="67"/>
                  </a:lnTo>
                  <a:lnTo>
                    <a:pt x="885" y="67"/>
                  </a:lnTo>
                  <a:lnTo>
                    <a:pt x="888" y="65"/>
                  </a:lnTo>
                  <a:lnTo>
                    <a:pt x="888" y="67"/>
                  </a:lnTo>
                  <a:lnTo>
                    <a:pt x="887" y="68"/>
                  </a:lnTo>
                  <a:lnTo>
                    <a:pt x="889" y="67"/>
                  </a:lnTo>
                  <a:lnTo>
                    <a:pt x="889" y="65"/>
                  </a:lnTo>
                  <a:lnTo>
                    <a:pt x="889" y="64"/>
                  </a:lnTo>
                  <a:lnTo>
                    <a:pt x="890" y="62"/>
                  </a:lnTo>
                  <a:lnTo>
                    <a:pt x="891" y="60"/>
                  </a:lnTo>
                  <a:lnTo>
                    <a:pt x="893" y="59"/>
                  </a:lnTo>
                  <a:lnTo>
                    <a:pt x="895" y="56"/>
                  </a:lnTo>
                  <a:lnTo>
                    <a:pt x="896" y="54"/>
                  </a:lnTo>
                  <a:lnTo>
                    <a:pt x="897" y="53"/>
                  </a:lnTo>
                  <a:lnTo>
                    <a:pt x="898" y="51"/>
                  </a:lnTo>
                  <a:lnTo>
                    <a:pt x="899" y="50"/>
                  </a:lnTo>
                  <a:lnTo>
                    <a:pt x="900" y="48"/>
                  </a:lnTo>
                  <a:lnTo>
                    <a:pt x="900" y="46"/>
                  </a:lnTo>
                  <a:lnTo>
                    <a:pt x="901" y="45"/>
                  </a:lnTo>
                  <a:lnTo>
                    <a:pt x="904" y="43"/>
                  </a:lnTo>
                  <a:lnTo>
                    <a:pt x="904" y="42"/>
                  </a:lnTo>
                  <a:lnTo>
                    <a:pt x="906" y="40"/>
                  </a:lnTo>
                  <a:lnTo>
                    <a:pt x="907" y="40"/>
                  </a:lnTo>
                  <a:lnTo>
                    <a:pt x="907" y="42"/>
                  </a:lnTo>
                  <a:lnTo>
                    <a:pt x="908" y="42"/>
                  </a:lnTo>
                  <a:lnTo>
                    <a:pt x="908" y="43"/>
                  </a:lnTo>
                  <a:lnTo>
                    <a:pt x="908" y="45"/>
                  </a:lnTo>
                  <a:lnTo>
                    <a:pt x="907" y="48"/>
                  </a:lnTo>
                  <a:lnTo>
                    <a:pt x="907" y="51"/>
                  </a:lnTo>
                  <a:lnTo>
                    <a:pt x="907" y="52"/>
                  </a:lnTo>
                  <a:lnTo>
                    <a:pt x="906" y="53"/>
                  </a:lnTo>
                  <a:lnTo>
                    <a:pt x="906" y="54"/>
                  </a:lnTo>
                  <a:lnTo>
                    <a:pt x="906" y="55"/>
                  </a:lnTo>
                  <a:lnTo>
                    <a:pt x="905" y="56"/>
                  </a:lnTo>
                  <a:lnTo>
                    <a:pt x="906" y="56"/>
                  </a:lnTo>
                  <a:lnTo>
                    <a:pt x="906" y="57"/>
                  </a:lnTo>
                  <a:lnTo>
                    <a:pt x="906" y="59"/>
                  </a:lnTo>
                  <a:lnTo>
                    <a:pt x="906" y="60"/>
                  </a:lnTo>
                  <a:lnTo>
                    <a:pt x="906" y="61"/>
                  </a:lnTo>
                  <a:lnTo>
                    <a:pt x="906" y="63"/>
                  </a:lnTo>
                  <a:lnTo>
                    <a:pt x="905" y="67"/>
                  </a:lnTo>
                  <a:lnTo>
                    <a:pt x="904" y="67"/>
                  </a:lnTo>
                  <a:lnTo>
                    <a:pt x="904" y="68"/>
                  </a:lnTo>
                  <a:lnTo>
                    <a:pt x="905" y="68"/>
                  </a:lnTo>
                  <a:lnTo>
                    <a:pt x="905" y="69"/>
                  </a:lnTo>
                  <a:lnTo>
                    <a:pt x="905" y="70"/>
                  </a:lnTo>
                  <a:lnTo>
                    <a:pt x="904" y="70"/>
                  </a:lnTo>
                  <a:lnTo>
                    <a:pt x="904" y="71"/>
                  </a:lnTo>
                  <a:lnTo>
                    <a:pt x="905" y="71"/>
                  </a:lnTo>
                  <a:lnTo>
                    <a:pt x="904" y="72"/>
                  </a:lnTo>
                  <a:lnTo>
                    <a:pt x="904" y="74"/>
                  </a:lnTo>
                  <a:lnTo>
                    <a:pt x="904" y="76"/>
                  </a:lnTo>
                  <a:lnTo>
                    <a:pt x="904" y="77"/>
                  </a:lnTo>
                  <a:lnTo>
                    <a:pt x="904" y="78"/>
                  </a:lnTo>
                  <a:lnTo>
                    <a:pt x="902" y="78"/>
                  </a:lnTo>
                  <a:lnTo>
                    <a:pt x="902" y="79"/>
                  </a:lnTo>
                  <a:lnTo>
                    <a:pt x="902" y="81"/>
                  </a:lnTo>
                  <a:lnTo>
                    <a:pt x="904" y="81"/>
                  </a:lnTo>
                  <a:lnTo>
                    <a:pt x="902" y="84"/>
                  </a:lnTo>
                  <a:lnTo>
                    <a:pt x="902" y="85"/>
                  </a:lnTo>
                  <a:lnTo>
                    <a:pt x="904" y="86"/>
                  </a:lnTo>
                  <a:lnTo>
                    <a:pt x="904" y="87"/>
                  </a:lnTo>
                  <a:lnTo>
                    <a:pt x="905" y="88"/>
                  </a:lnTo>
                  <a:lnTo>
                    <a:pt x="905" y="89"/>
                  </a:lnTo>
                  <a:lnTo>
                    <a:pt x="904" y="90"/>
                  </a:lnTo>
                  <a:lnTo>
                    <a:pt x="901" y="92"/>
                  </a:lnTo>
                  <a:lnTo>
                    <a:pt x="899" y="93"/>
                  </a:lnTo>
                  <a:lnTo>
                    <a:pt x="899" y="92"/>
                  </a:lnTo>
                  <a:lnTo>
                    <a:pt x="899" y="90"/>
                  </a:lnTo>
                  <a:lnTo>
                    <a:pt x="898" y="89"/>
                  </a:lnTo>
                  <a:lnTo>
                    <a:pt x="897" y="89"/>
                  </a:lnTo>
                  <a:lnTo>
                    <a:pt x="893" y="87"/>
                  </a:lnTo>
                  <a:lnTo>
                    <a:pt x="892" y="87"/>
                  </a:lnTo>
                  <a:lnTo>
                    <a:pt x="893" y="88"/>
                  </a:lnTo>
                  <a:lnTo>
                    <a:pt x="895" y="88"/>
                  </a:lnTo>
                  <a:lnTo>
                    <a:pt x="896" y="89"/>
                  </a:lnTo>
                  <a:lnTo>
                    <a:pt x="897" y="89"/>
                  </a:lnTo>
                  <a:lnTo>
                    <a:pt x="897" y="90"/>
                  </a:lnTo>
                  <a:lnTo>
                    <a:pt x="898" y="90"/>
                  </a:lnTo>
                  <a:lnTo>
                    <a:pt x="898" y="92"/>
                  </a:lnTo>
                  <a:lnTo>
                    <a:pt x="898" y="93"/>
                  </a:lnTo>
                  <a:lnTo>
                    <a:pt x="899" y="93"/>
                  </a:lnTo>
                  <a:lnTo>
                    <a:pt x="899" y="94"/>
                  </a:lnTo>
                  <a:lnTo>
                    <a:pt x="902" y="94"/>
                  </a:lnTo>
                  <a:lnTo>
                    <a:pt x="904" y="95"/>
                  </a:lnTo>
                  <a:lnTo>
                    <a:pt x="904" y="96"/>
                  </a:lnTo>
                  <a:lnTo>
                    <a:pt x="904" y="97"/>
                  </a:lnTo>
                  <a:lnTo>
                    <a:pt x="901" y="98"/>
                  </a:lnTo>
                  <a:lnTo>
                    <a:pt x="900" y="98"/>
                  </a:lnTo>
                  <a:lnTo>
                    <a:pt x="898" y="101"/>
                  </a:lnTo>
                  <a:lnTo>
                    <a:pt x="897" y="102"/>
                  </a:lnTo>
                  <a:lnTo>
                    <a:pt x="897" y="103"/>
                  </a:lnTo>
                  <a:lnTo>
                    <a:pt x="896" y="104"/>
                  </a:lnTo>
                  <a:lnTo>
                    <a:pt x="895" y="104"/>
                  </a:lnTo>
                  <a:lnTo>
                    <a:pt x="893" y="103"/>
                  </a:lnTo>
                  <a:lnTo>
                    <a:pt x="892" y="102"/>
                  </a:lnTo>
                  <a:lnTo>
                    <a:pt x="891" y="103"/>
                  </a:lnTo>
                  <a:lnTo>
                    <a:pt x="890" y="102"/>
                  </a:lnTo>
                  <a:lnTo>
                    <a:pt x="890" y="103"/>
                  </a:lnTo>
                  <a:lnTo>
                    <a:pt x="893" y="104"/>
                  </a:lnTo>
                  <a:lnTo>
                    <a:pt x="895" y="104"/>
                  </a:lnTo>
                  <a:lnTo>
                    <a:pt x="895" y="105"/>
                  </a:lnTo>
                  <a:lnTo>
                    <a:pt x="893" y="106"/>
                  </a:lnTo>
                  <a:lnTo>
                    <a:pt x="892" y="106"/>
                  </a:lnTo>
                  <a:lnTo>
                    <a:pt x="892" y="107"/>
                  </a:lnTo>
                  <a:lnTo>
                    <a:pt x="893" y="107"/>
                  </a:lnTo>
                  <a:lnTo>
                    <a:pt x="895" y="107"/>
                  </a:lnTo>
                  <a:lnTo>
                    <a:pt x="896" y="106"/>
                  </a:lnTo>
                  <a:lnTo>
                    <a:pt x="897" y="105"/>
                  </a:lnTo>
                  <a:lnTo>
                    <a:pt x="898" y="105"/>
                  </a:lnTo>
                  <a:lnTo>
                    <a:pt x="899" y="104"/>
                  </a:lnTo>
                  <a:lnTo>
                    <a:pt x="900" y="102"/>
                  </a:lnTo>
                  <a:lnTo>
                    <a:pt x="901" y="101"/>
                  </a:lnTo>
                  <a:lnTo>
                    <a:pt x="902" y="101"/>
                  </a:lnTo>
                  <a:lnTo>
                    <a:pt x="904" y="101"/>
                  </a:lnTo>
                  <a:lnTo>
                    <a:pt x="904" y="102"/>
                  </a:lnTo>
                  <a:lnTo>
                    <a:pt x="904" y="103"/>
                  </a:lnTo>
                  <a:lnTo>
                    <a:pt x="904" y="104"/>
                  </a:lnTo>
                  <a:lnTo>
                    <a:pt x="904" y="105"/>
                  </a:lnTo>
                  <a:lnTo>
                    <a:pt x="902" y="107"/>
                  </a:lnTo>
                  <a:lnTo>
                    <a:pt x="901" y="109"/>
                  </a:lnTo>
                  <a:lnTo>
                    <a:pt x="901" y="110"/>
                  </a:lnTo>
                  <a:lnTo>
                    <a:pt x="901" y="111"/>
                  </a:lnTo>
                  <a:lnTo>
                    <a:pt x="902" y="109"/>
                  </a:lnTo>
                  <a:lnTo>
                    <a:pt x="905" y="109"/>
                  </a:lnTo>
                  <a:lnTo>
                    <a:pt x="905" y="110"/>
                  </a:lnTo>
                  <a:lnTo>
                    <a:pt x="905" y="111"/>
                  </a:lnTo>
                  <a:lnTo>
                    <a:pt x="905" y="112"/>
                  </a:lnTo>
                  <a:lnTo>
                    <a:pt x="905" y="113"/>
                  </a:lnTo>
                  <a:lnTo>
                    <a:pt x="904" y="114"/>
                  </a:lnTo>
                  <a:lnTo>
                    <a:pt x="904" y="115"/>
                  </a:lnTo>
                  <a:lnTo>
                    <a:pt x="901" y="118"/>
                  </a:lnTo>
                  <a:lnTo>
                    <a:pt x="901" y="119"/>
                  </a:lnTo>
                  <a:lnTo>
                    <a:pt x="900" y="120"/>
                  </a:lnTo>
                  <a:lnTo>
                    <a:pt x="899" y="120"/>
                  </a:lnTo>
                  <a:lnTo>
                    <a:pt x="898" y="120"/>
                  </a:lnTo>
                  <a:lnTo>
                    <a:pt x="896" y="120"/>
                  </a:lnTo>
                  <a:lnTo>
                    <a:pt x="895" y="120"/>
                  </a:lnTo>
                  <a:lnTo>
                    <a:pt x="895" y="119"/>
                  </a:lnTo>
                  <a:lnTo>
                    <a:pt x="893" y="119"/>
                  </a:lnTo>
                  <a:lnTo>
                    <a:pt x="893" y="118"/>
                  </a:lnTo>
                  <a:lnTo>
                    <a:pt x="893" y="117"/>
                  </a:lnTo>
                  <a:lnTo>
                    <a:pt x="892" y="118"/>
                  </a:lnTo>
                  <a:lnTo>
                    <a:pt x="890" y="118"/>
                  </a:lnTo>
                  <a:lnTo>
                    <a:pt x="888" y="119"/>
                  </a:lnTo>
                  <a:lnTo>
                    <a:pt x="888" y="118"/>
                  </a:lnTo>
                  <a:lnTo>
                    <a:pt x="884" y="118"/>
                  </a:lnTo>
                  <a:lnTo>
                    <a:pt x="884" y="119"/>
                  </a:lnTo>
                  <a:lnTo>
                    <a:pt x="882" y="120"/>
                  </a:lnTo>
                  <a:lnTo>
                    <a:pt x="881" y="121"/>
                  </a:lnTo>
                  <a:lnTo>
                    <a:pt x="882" y="121"/>
                  </a:lnTo>
                  <a:lnTo>
                    <a:pt x="883" y="122"/>
                  </a:lnTo>
                  <a:lnTo>
                    <a:pt x="884" y="121"/>
                  </a:lnTo>
                  <a:lnTo>
                    <a:pt x="888" y="120"/>
                  </a:lnTo>
                  <a:lnTo>
                    <a:pt x="890" y="120"/>
                  </a:lnTo>
                  <a:lnTo>
                    <a:pt x="891" y="120"/>
                  </a:lnTo>
                  <a:lnTo>
                    <a:pt x="891" y="119"/>
                  </a:lnTo>
                  <a:lnTo>
                    <a:pt x="892" y="120"/>
                  </a:lnTo>
                  <a:lnTo>
                    <a:pt x="892" y="121"/>
                  </a:lnTo>
                  <a:lnTo>
                    <a:pt x="893" y="121"/>
                  </a:lnTo>
                  <a:lnTo>
                    <a:pt x="893" y="122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6" y="123"/>
                  </a:lnTo>
                  <a:lnTo>
                    <a:pt x="896" y="124"/>
                  </a:lnTo>
                  <a:lnTo>
                    <a:pt x="897" y="124"/>
                  </a:lnTo>
                  <a:lnTo>
                    <a:pt x="897" y="126"/>
                  </a:lnTo>
                  <a:lnTo>
                    <a:pt x="897" y="127"/>
                  </a:lnTo>
                  <a:lnTo>
                    <a:pt x="897" y="128"/>
                  </a:lnTo>
                  <a:lnTo>
                    <a:pt x="896" y="129"/>
                  </a:lnTo>
                  <a:lnTo>
                    <a:pt x="895" y="129"/>
                  </a:lnTo>
                  <a:lnTo>
                    <a:pt x="893" y="129"/>
                  </a:lnTo>
                  <a:lnTo>
                    <a:pt x="892" y="128"/>
                  </a:lnTo>
                  <a:lnTo>
                    <a:pt x="891" y="128"/>
                  </a:lnTo>
                  <a:lnTo>
                    <a:pt x="891" y="129"/>
                  </a:lnTo>
                  <a:lnTo>
                    <a:pt x="892" y="129"/>
                  </a:lnTo>
                  <a:lnTo>
                    <a:pt x="892" y="130"/>
                  </a:lnTo>
                  <a:lnTo>
                    <a:pt x="893" y="130"/>
                  </a:lnTo>
                  <a:lnTo>
                    <a:pt x="893" y="131"/>
                  </a:lnTo>
                  <a:lnTo>
                    <a:pt x="892" y="131"/>
                  </a:lnTo>
                  <a:lnTo>
                    <a:pt x="891" y="132"/>
                  </a:lnTo>
                  <a:lnTo>
                    <a:pt x="890" y="132"/>
                  </a:lnTo>
                  <a:lnTo>
                    <a:pt x="889" y="134"/>
                  </a:lnTo>
                  <a:lnTo>
                    <a:pt x="888" y="132"/>
                  </a:lnTo>
                  <a:lnTo>
                    <a:pt x="887" y="132"/>
                  </a:lnTo>
                  <a:lnTo>
                    <a:pt x="885" y="132"/>
                  </a:lnTo>
                  <a:lnTo>
                    <a:pt x="885" y="131"/>
                  </a:lnTo>
                  <a:lnTo>
                    <a:pt x="885" y="132"/>
                  </a:lnTo>
                  <a:lnTo>
                    <a:pt x="885" y="134"/>
                  </a:lnTo>
                  <a:lnTo>
                    <a:pt x="887" y="134"/>
                  </a:lnTo>
                  <a:lnTo>
                    <a:pt x="888" y="135"/>
                  </a:lnTo>
                  <a:lnTo>
                    <a:pt x="888" y="136"/>
                  </a:lnTo>
                  <a:lnTo>
                    <a:pt x="888" y="137"/>
                  </a:lnTo>
                  <a:lnTo>
                    <a:pt x="884" y="137"/>
                  </a:lnTo>
                  <a:lnTo>
                    <a:pt x="883" y="137"/>
                  </a:lnTo>
                  <a:lnTo>
                    <a:pt x="882" y="136"/>
                  </a:lnTo>
                  <a:lnTo>
                    <a:pt x="882" y="137"/>
                  </a:lnTo>
                  <a:lnTo>
                    <a:pt x="881" y="137"/>
                  </a:lnTo>
                  <a:lnTo>
                    <a:pt x="881" y="136"/>
                  </a:lnTo>
                  <a:lnTo>
                    <a:pt x="881" y="137"/>
                  </a:lnTo>
                  <a:lnTo>
                    <a:pt x="880" y="137"/>
                  </a:lnTo>
                  <a:lnTo>
                    <a:pt x="878" y="136"/>
                  </a:lnTo>
                  <a:lnTo>
                    <a:pt x="875" y="136"/>
                  </a:lnTo>
                  <a:lnTo>
                    <a:pt x="872" y="137"/>
                  </a:lnTo>
                  <a:lnTo>
                    <a:pt x="871" y="136"/>
                  </a:lnTo>
                  <a:lnTo>
                    <a:pt x="871" y="137"/>
                  </a:lnTo>
                  <a:lnTo>
                    <a:pt x="872" y="137"/>
                  </a:lnTo>
                  <a:lnTo>
                    <a:pt x="872" y="138"/>
                  </a:lnTo>
                  <a:lnTo>
                    <a:pt x="873" y="137"/>
                  </a:lnTo>
                  <a:lnTo>
                    <a:pt x="874" y="137"/>
                  </a:lnTo>
                  <a:lnTo>
                    <a:pt x="875" y="137"/>
                  </a:lnTo>
                  <a:lnTo>
                    <a:pt x="876" y="137"/>
                  </a:lnTo>
                  <a:lnTo>
                    <a:pt x="879" y="136"/>
                  </a:lnTo>
                  <a:lnTo>
                    <a:pt x="879" y="137"/>
                  </a:lnTo>
                  <a:lnTo>
                    <a:pt x="879" y="138"/>
                  </a:lnTo>
                  <a:lnTo>
                    <a:pt x="880" y="138"/>
                  </a:lnTo>
                  <a:lnTo>
                    <a:pt x="881" y="139"/>
                  </a:lnTo>
                  <a:lnTo>
                    <a:pt x="882" y="139"/>
                  </a:lnTo>
                  <a:lnTo>
                    <a:pt x="881" y="140"/>
                  </a:lnTo>
                  <a:lnTo>
                    <a:pt x="880" y="140"/>
                  </a:lnTo>
                  <a:lnTo>
                    <a:pt x="878" y="142"/>
                  </a:lnTo>
                  <a:lnTo>
                    <a:pt x="875" y="142"/>
                  </a:lnTo>
                  <a:lnTo>
                    <a:pt x="873" y="140"/>
                  </a:lnTo>
                  <a:lnTo>
                    <a:pt x="873" y="139"/>
                  </a:lnTo>
                  <a:lnTo>
                    <a:pt x="872" y="138"/>
                  </a:lnTo>
                  <a:lnTo>
                    <a:pt x="872" y="139"/>
                  </a:lnTo>
                  <a:lnTo>
                    <a:pt x="871" y="139"/>
                  </a:lnTo>
                  <a:lnTo>
                    <a:pt x="871" y="140"/>
                  </a:lnTo>
                  <a:lnTo>
                    <a:pt x="872" y="142"/>
                  </a:lnTo>
                  <a:lnTo>
                    <a:pt x="873" y="142"/>
                  </a:lnTo>
                  <a:lnTo>
                    <a:pt x="873" y="143"/>
                  </a:lnTo>
                  <a:lnTo>
                    <a:pt x="874" y="143"/>
                  </a:lnTo>
                  <a:lnTo>
                    <a:pt x="874" y="144"/>
                  </a:lnTo>
                  <a:lnTo>
                    <a:pt x="872" y="144"/>
                  </a:lnTo>
                  <a:lnTo>
                    <a:pt x="870" y="144"/>
                  </a:lnTo>
                  <a:lnTo>
                    <a:pt x="869" y="144"/>
                  </a:lnTo>
                  <a:lnTo>
                    <a:pt x="867" y="144"/>
                  </a:lnTo>
                  <a:lnTo>
                    <a:pt x="867" y="145"/>
                  </a:lnTo>
                  <a:lnTo>
                    <a:pt x="870" y="145"/>
                  </a:lnTo>
                  <a:lnTo>
                    <a:pt x="871" y="145"/>
                  </a:lnTo>
                  <a:lnTo>
                    <a:pt x="873" y="145"/>
                  </a:lnTo>
                  <a:lnTo>
                    <a:pt x="874" y="146"/>
                  </a:lnTo>
                  <a:lnTo>
                    <a:pt x="873" y="146"/>
                  </a:lnTo>
                  <a:lnTo>
                    <a:pt x="873" y="147"/>
                  </a:lnTo>
                  <a:lnTo>
                    <a:pt x="875" y="145"/>
                  </a:lnTo>
                  <a:lnTo>
                    <a:pt x="878" y="144"/>
                  </a:lnTo>
                  <a:lnTo>
                    <a:pt x="880" y="144"/>
                  </a:lnTo>
                  <a:lnTo>
                    <a:pt x="881" y="144"/>
                  </a:lnTo>
                  <a:lnTo>
                    <a:pt x="881" y="143"/>
                  </a:lnTo>
                  <a:lnTo>
                    <a:pt x="882" y="143"/>
                  </a:lnTo>
                  <a:lnTo>
                    <a:pt x="883" y="144"/>
                  </a:lnTo>
                  <a:lnTo>
                    <a:pt x="885" y="143"/>
                  </a:lnTo>
                  <a:lnTo>
                    <a:pt x="888" y="142"/>
                  </a:lnTo>
                  <a:lnTo>
                    <a:pt x="890" y="142"/>
                  </a:lnTo>
                  <a:lnTo>
                    <a:pt x="891" y="140"/>
                  </a:lnTo>
                  <a:lnTo>
                    <a:pt x="893" y="140"/>
                  </a:lnTo>
                  <a:lnTo>
                    <a:pt x="893" y="142"/>
                  </a:lnTo>
                  <a:lnTo>
                    <a:pt x="892" y="142"/>
                  </a:lnTo>
                  <a:lnTo>
                    <a:pt x="892" y="143"/>
                  </a:lnTo>
                  <a:lnTo>
                    <a:pt x="893" y="143"/>
                  </a:lnTo>
                  <a:lnTo>
                    <a:pt x="893" y="144"/>
                  </a:lnTo>
                  <a:lnTo>
                    <a:pt x="895" y="144"/>
                  </a:lnTo>
                  <a:lnTo>
                    <a:pt x="896" y="145"/>
                  </a:lnTo>
                  <a:lnTo>
                    <a:pt x="897" y="145"/>
                  </a:lnTo>
                  <a:lnTo>
                    <a:pt x="897" y="146"/>
                  </a:lnTo>
                  <a:lnTo>
                    <a:pt x="895" y="147"/>
                  </a:lnTo>
                  <a:lnTo>
                    <a:pt x="892" y="148"/>
                  </a:lnTo>
                  <a:lnTo>
                    <a:pt x="889" y="147"/>
                  </a:lnTo>
                  <a:lnTo>
                    <a:pt x="887" y="148"/>
                  </a:lnTo>
                  <a:lnTo>
                    <a:pt x="887" y="147"/>
                  </a:lnTo>
                  <a:lnTo>
                    <a:pt x="885" y="147"/>
                  </a:lnTo>
                  <a:lnTo>
                    <a:pt x="885" y="146"/>
                  </a:lnTo>
                  <a:lnTo>
                    <a:pt x="884" y="146"/>
                  </a:lnTo>
                  <a:lnTo>
                    <a:pt x="883" y="145"/>
                  </a:lnTo>
                  <a:lnTo>
                    <a:pt x="881" y="145"/>
                  </a:lnTo>
                  <a:lnTo>
                    <a:pt x="880" y="146"/>
                  </a:lnTo>
                  <a:lnTo>
                    <a:pt x="878" y="147"/>
                  </a:lnTo>
                  <a:lnTo>
                    <a:pt x="875" y="147"/>
                  </a:lnTo>
                  <a:lnTo>
                    <a:pt x="872" y="148"/>
                  </a:lnTo>
                  <a:lnTo>
                    <a:pt x="869" y="149"/>
                  </a:lnTo>
                  <a:lnTo>
                    <a:pt x="869" y="151"/>
                  </a:lnTo>
                  <a:lnTo>
                    <a:pt x="870" y="152"/>
                  </a:lnTo>
                  <a:lnTo>
                    <a:pt x="870" y="151"/>
                  </a:lnTo>
                  <a:lnTo>
                    <a:pt x="873" y="149"/>
                  </a:lnTo>
                  <a:lnTo>
                    <a:pt x="875" y="149"/>
                  </a:lnTo>
                  <a:lnTo>
                    <a:pt x="878" y="148"/>
                  </a:lnTo>
                  <a:lnTo>
                    <a:pt x="880" y="148"/>
                  </a:lnTo>
                  <a:lnTo>
                    <a:pt x="881" y="148"/>
                  </a:lnTo>
                  <a:lnTo>
                    <a:pt x="884" y="147"/>
                  </a:lnTo>
                  <a:lnTo>
                    <a:pt x="884" y="148"/>
                  </a:lnTo>
                  <a:lnTo>
                    <a:pt x="884" y="149"/>
                  </a:lnTo>
                  <a:lnTo>
                    <a:pt x="883" y="149"/>
                  </a:lnTo>
                  <a:lnTo>
                    <a:pt x="881" y="151"/>
                  </a:lnTo>
                  <a:lnTo>
                    <a:pt x="879" y="152"/>
                  </a:lnTo>
                  <a:lnTo>
                    <a:pt x="878" y="152"/>
                  </a:lnTo>
                  <a:lnTo>
                    <a:pt x="875" y="154"/>
                  </a:lnTo>
                  <a:lnTo>
                    <a:pt x="874" y="154"/>
                  </a:lnTo>
                  <a:lnTo>
                    <a:pt x="873" y="153"/>
                  </a:lnTo>
                  <a:lnTo>
                    <a:pt x="871" y="154"/>
                  </a:lnTo>
                  <a:lnTo>
                    <a:pt x="870" y="154"/>
                  </a:lnTo>
                  <a:lnTo>
                    <a:pt x="867" y="155"/>
                  </a:lnTo>
                  <a:lnTo>
                    <a:pt x="866" y="156"/>
                  </a:lnTo>
                  <a:lnTo>
                    <a:pt x="870" y="155"/>
                  </a:lnTo>
                  <a:lnTo>
                    <a:pt x="871" y="155"/>
                  </a:lnTo>
                  <a:lnTo>
                    <a:pt x="873" y="154"/>
                  </a:lnTo>
                  <a:lnTo>
                    <a:pt x="874" y="154"/>
                  </a:lnTo>
                  <a:lnTo>
                    <a:pt x="874" y="155"/>
                  </a:lnTo>
                  <a:lnTo>
                    <a:pt x="875" y="155"/>
                  </a:lnTo>
                  <a:lnTo>
                    <a:pt x="874" y="155"/>
                  </a:lnTo>
                  <a:lnTo>
                    <a:pt x="874" y="157"/>
                  </a:lnTo>
                  <a:lnTo>
                    <a:pt x="874" y="159"/>
                  </a:lnTo>
                  <a:lnTo>
                    <a:pt x="874" y="161"/>
                  </a:lnTo>
                  <a:lnTo>
                    <a:pt x="874" y="162"/>
                  </a:lnTo>
                  <a:lnTo>
                    <a:pt x="874" y="163"/>
                  </a:lnTo>
                  <a:lnTo>
                    <a:pt x="874" y="164"/>
                  </a:lnTo>
                  <a:lnTo>
                    <a:pt x="874" y="163"/>
                  </a:lnTo>
                  <a:lnTo>
                    <a:pt x="874" y="162"/>
                  </a:lnTo>
                  <a:lnTo>
                    <a:pt x="874" y="161"/>
                  </a:lnTo>
                  <a:lnTo>
                    <a:pt x="875" y="157"/>
                  </a:lnTo>
                  <a:lnTo>
                    <a:pt x="875" y="156"/>
                  </a:lnTo>
                  <a:lnTo>
                    <a:pt x="879" y="154"/>
                  </a:lnTo>
                  <a:lnTo>
                    <a:pt x="881" y="152"/>
                  </a:lnTo>
                  <a:lnTo>
                    <a:pt x="884" y="152"/>
                  </a:lnTo>
                  <a:lnTo>
                    <a:pt x="889" y="152"/>
                  </a:lnTo>
                  <a:lnTo>
                    <a:pt x="889" y="153"/>
                  </a:lnTo>
                  <a:lnTo>
                    <a:pt x="887" y="155"/>
                  </a:lnTo>
                  <a:lnTo>
                    <a:pt x="885" y="156"/>
                  </a:lnTo>
                  <a:lnTo>
                    <a:pt x="885" y="157"/>
                  </a:lnTo>
                  <a:lnTo>
                    <a:pt x="887" y="157"/>
                  </a:lnTo>
                  <a:lnTo>
                    <a:pt x="887" y="156"/>
                  </a:lnTo>
                  <a:lnTo>
                    <a:pt x="890" y="155"/>
                  </a:lnTo>
                  <a:lnTo>
                    <a:pt x="890" y="154"/>
                  </a:lnTo>
                  <a:lnTo>
                    <a:pt x="891" y="154"/>
                  </a:lnTo>
                  <a:lnTo>
                    <a:pt x="893" y="153"/>
                  </a:lnTo>
                  <a:lnTo>
                    <a:pt x="896" y="154"/>
                  </a:lnTo>
                  <a:lnTo>
                    <a:pt x="897" y="153"/>
                  </a:lnTo>
                  <a:lnTo>
                    <a:pt x="897" y="154"/>
                  </a:lnTo>
                  <a:lnTo>
                    <a:pt x="898" y="154"/>
                  </a:lnTo>
                  <a:lnTo>
                    <a:pt x="898" y="155"/>
                  </a:lnTo>
                  <a:lnTo>
                    <a:pt x="899" y="156"/>
                  </a:lnTo>
                  <a:lnTo>
                    <a:pt x="899" y="157"/>
                  </a:lnTo>
                  <a:lnTo>
                    <a:pt x="900" y="157"/>
                  </a:lnTo>
                  <a:lnTo>
                    <a:pt x="900" y="159"/>
                  </a:lnTo>
                  <a:lnTo>
                    <a:pt x="899" y="159"/>
                  </a:lnTo>
                  <a:lnTo>
                    <a:pt x="899" y="160"/>
                  </a:lnTo>
                  <a:lnTo>
                    <a:pt x="900" y="160"/>
                  </a:lnTo>
                  <a:lnTo>
                    <a:pt x="900" y="161"/>
                  </a:lnTo>
                  <a:lnTo>
                    <a:pt x="901" y="161"/>
                  </a:lnTo>
                  <a:lnTo>
                    <a:pt x="902" y="161"/>
                  </a:lnTo>
                  <a:lnTo>
                    <a:pt x="901" y="162"/>
                  </a:lnTo>
                  <a:lnTo>
                    <a:pt x="900" y="164"/>
                  </a:lnTo>
                  <a:lnTo>
                    <a:pt x="899" y="164"/>
                  </a:lnTo>
                  <a:lnTo>
                    <a:pt x="898" y="165"/>
                  </a:lnTo>
                  <a:lnTo>
                    <a:pt x="896" y="166"/>
                  </a:lnTo>
                  <a:lnTo>
                    <a:pt x="892" y="168"/>
                  </a:lnTo>
                  <a:lnTo>
                    <a:pt x="890" y="168"/>
                  </a:lnTo>
                  <a:lnTo>
                    <a:pt x="890" y="169"/>
                  </a:lnTo>
                  <a:lnTo>
                    <a:pt x="889" y="169"/>
                  </a:lnTo>
                  <a:lnTo>
                    <a:pt x="889" y="170"/>
                  </a:lnTo>
                  <a:lnTo>
                    <a:pt x="892" y="168"/>
                  </a:lnTo>
                  <a:lnTo>
                    <a:pt x="893" y="168"/>
                  </a:lnTo>
                  <a:lnTo>
                    <a:pt x="893" y="169"/>
                  </a:lnTo>
                  <a:lnTo>
                    <a:pt x="895" y="169"/>
                  </a:lnTo>
                  <a:lnTo>
                    <a:pt x="898" y="170"/>
                  </a:lnTo>
                  <a:lnTo>
                    <a:pt x="902" y="170"/>
                  </a:lnTo>
                  <a:lnTo>
                    <a:pt x="904" y="170"/>
                  </a:lnTo>
                  <a:lnTo>
                    <a:pt x="904" y="171"/>
                  </a:lnTo>
                  <a:lnTo>
                    <a:pt x="904" y="172"/>
                  </a:lnTo>
                  <a:lnTo>
                    <a:pt x="902" y="172"/>
                  </a:lnTo>
                  <a:lnTo>
                    <a:pt x="901" y="172"/>
                  </a:lnTo>
                  <a:lnTo>
                    <a:pt x="902" y="174"/>
                  </a:lnTo>
                  <a:lnTo>
                    <a:pt x="902" y="176"/>
                  </a:lnTo>
                  <a:lnTo>
                    <a:pt x="901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6" y="178"/>
                  </a:lnTo>
                  <a:lnTo>
                    <a:pt x="893" y="178"/>
                  </a:lnTo>
                  <a:lnTo>
                    <a:pt x="892" y="179"/>
                  </a:lnTo>
                  <a:lnTo>
                    <a:pt x="892" y="180"/>
                  </a:lnTo>
                  <a:lnTo>
                    <a:pt x="893" y="180"/>
                  </a:lnTo>
                  <a:lnTo>
                    <a:pt x="895" y="180"/>
                  </a:lnTo>
                  <a:lnTo>
                    <a:pt x="895" y="181"/>
                  </a:lnTo>
                  <a:lnTo>
                    <a:pt x="897" y="180"/>
                  </a:lnTo>
                  <a:lnTo>
                    <a:pt x="898" y="180"/>
                  </a:lnTo>
                  <a:lnTo>
                    <a:pt x="900" y="180"/>
                  </a:lnTo>
                  <a:lnTo>
                    <a:pt x="902" y="179"/>
                  </a:lnTo>
                  <a:lnTo>
                    <a:pt x="904" y="180"/>
                  </a:lnTo>
                  <a:lnTo>
                    <a:pt x="904" y="182"/>
                  </a:lnTo>
                  <a:lnTo>
                    <a:pt x="902" y="185"/>
                  </a:lnTo>
                  <a:lnTo>
                    <a:pt x="904" y="186"/>
                  </a:lnTo>
                  <a:lnTo>
                    <a:pt x="902" y="186"/>
                  </a:lnTo>
                  <a:lnTo>
                    <a:pt x="902" y="185"/>
                  </a:lnTo>
                  <a:lnTo>
                    <a:pt x="901" y="185"/>
                  </a:lnTo>
                  <a:lnTo>
                    <a:pt x="900" y="185"/>
                  </a:lnTo>
                  <a:lnTo>
                    <a:pt x="899" y="186"/>
                  </a:lnTo>
                  <a:lnTo>
                    <a:pt x="899" y="187"/>
                  </a:lnTo>
                  <a:lnTo>
                    <a:pt x="899" y="188"/>
                  </a:lnTo>
                  <a:lnTo>
                    <a:pt x="897" y="189"/>
                  </a:lnTo>
                  <a:lnTo>
                    <a:pt x="897" y="190"/>
                  </a:lnTo>
                  <a:lnTo>
                    <a:pt x="896" y="190"/>
                  </a:lnTo>
                  <a:lnTo>
                    <a:pt x="893" y="189"/>
                  </a:lnTo>
                  <a:lnTo>
                    <a:pt x="891" y="190"/>
                  </a:lnTo>
                  <a:lnTo>
                    <a:pt x="889" y="191"/>
                  </a:lnTo>
                  <a:lnTo>
                    <a:pt x="885" y="190"/>
                  </a:lnTo>
                  <a:lnTo>
                    <a:pt x="885" y="191"/>
                  </a:lnTo>
                  <a:lnTo>
                    <a:pt x="884" y="193"/>
                  </a:lnTo>
                  <a:lnTo>
                    <a:pt x="884" y="194"/>
                  </a:lnTo>
                  <a:lnTo>
                    <a:pt x="885" y="194"/>
                  </a:lnTo>
                  <a:lnTo>
                    <a:pt x="885" y="195"/>
                  </a:lnTo>
                  <a:lnTo>
                    <a:pt x="887" y="195"/>
                  </a:lnTo>
                  <a:lnTo>
                    <a:pt x="888" y="195"/>
                  </a:lnTo>
                  <a:lnTo>
                    <a:pt x="890" y="196"/>
                  </a:lnTo>
                  <a:lnTo>
                    <a:pt x="890" y="197"/>
                  </a:lnTo>
                  <a:lnTo>
                    <a:pt x="891" y="197"/>
                  </a:lnTo>
                  <a:lnTo>
                    <a:pt x="890" y="198"/>
                  </a:lnTo>
                  <a:lnTo>
                    <a:pt x="890" y="199"/>
                  </a:lnTo>
                  <a:lnTo>
                    <a:pt x="891" y="199"/>
                  </a:lnTo>
                  <a:lnTo>
                    <a:pt x="891" y="201"/>
                  </a:lnTo>
                  <a:lnTo>
                    <a:pt x="892" y="201"/>
                  </a:lnTo>
                  <a:lnTo>
                    <a:pt x="893" y="202"/>
                  </a:lnTo>
                  <a:lnTo>
                    <a:pt x="895" y="202"/>
                  </a:lnTo>
                  <a:lnTo>
                    <a:pt x="895" y="203"/>
                  </a:lnTo>
                  <a:lnTo>
                    <a:pt x="893" y="204"/>
                  </a:lnTo>
                  <a:lnTo>
                    <a:pt x="893" y="205"/>
                  </a:lnTo>
                  <a:lnTo>
                    <a:pt x="895" y="206"/>
                  </a:lnTo>
                  <a:lnTo>
                    <a:pt x="895" y="207"/>
                  </a:lnTo>
                  <a:lnTo>
                    <a:pt x="893" y="209"/>
                  </a:lnTo>
                  <a:lnTo>
                    <a:pt x="892" y="210"/>
                  </a:lnTo>
                  <a:lnTo>
                    <a:pt x="893" y="211"/>
                  </a:lnTo>
                  <a:lnTo>
                    <a:pt x="893" y="212"/>
                  </a:lnTo>
                  <a:lnTo>
                    <a:pt x="891" y="212"/>
                  </a:lnTo>
                  <a:lnTo>
                    <a:pt x="891" y="214"/>
                  </a:lnTo>
                  <a:lnTo>
                    <a:pt x="890" y="215"/>
                  </a:lnTo>
                  <a:lnTo>
                    <a:pt x="890" y="213"/>
                  </a:lnTo>
                  <a:lnTo>
                    <a:pt x="890" y="212"/>
                  </a:lnTo>
                  <a:lnTo>
                    <a:pt x="889" y="212"/>
                  </a:lnTo>
                  <a:lnTo>
                    <a:pt x="889" y="213"/>
                  </a:lnTo>
                  <a:lnTo>
                    <a:pt x="889" y="214"/>
                  </a:lnTo>
                  <a:lnTo>
                    <a:pt x="889" y="215"/>
                  </a:lnTo>
                  <a:lnTo>
                    <a:pt x="888" y="215"/>
                  </a:lnTo>
                  <a:lnTo>
                    <a:pt x="888" y="216"/>
                  </a:lnTo>
                  <a:lnTo>
                    <a:pt x="885" y="216"/>
                  </a:lnTo>
                  <a:lnTo>
                    <a:pt x="883" y="216"/>
                  </a:lnTo>
                  <a:lnTo>
                    <a:pt x="882" y="218"/>
                  </a:lnTo>
                  <a:lnTo>
                    <a:pt x="881" y="219"/>
                  </a:lnTo>
                  <a:lnTo>
                    <a:pt x="879" y="219"/>
                  </a:lnTo>
                  <a:lnTo>
                    <a:pt x="878" y="219"/>
                  </a:lnTo>
                  <a:lnTo>
                    <a:pt x="878" y="220"/>
                  </a:lnTo>
                  <a:lnTo>
                    <a:pt x="876" y="219"/>
                  </a:lnTo>
                  <a:lnTo>
                    <a:pt x="875" y="219"/>
                  </a:lnTo>
                  <a:lnTo>
                    <a:pt x="874" y="219"/>
                  </a:lnTo>
                  <a:lnTo>
                    <a:pt x="872" y="218"/>
                  </a:lnTo>
                  <a:lnTo>
                    <a:pt x="871" y="218"/>
                  </a:lnTo>
                  <a:lnTo>
                    <a:pt x="870" y="218"/>
                  </a:lnTo>
                  <a:lnTo>
                    <a:pt x="869" y="216"/>
                  </a:lnTo>
                  <a:lnTo>
                    <a:pt x="867" y="216"/>
                  </a:lnTo>
                  <a:lnTo>
                    <a:pt x="867" y="215"/>
                  </a:lnTo>
                  <a:lnTo>
                    <a:pt x="866" y="215"/>
                  </a:lnTo>
                  <a:lnTo>
                    <a:pt x="865" y="214"/>
                  </a:lnTo>
                  <a:lnTo>
                    <a:pt x="865" y="213"/>
                  </a:lnTo>
                  <a:lnTo>
                    <a:pt x="864" y="213"/>
                  </a:lnTo>
                  <a:lnTo>
                    <a:pt x="864" y="212"/>
                  </a:lnTo>
                  <a:lnTo>
                    <a:pt x="862" y="211"/>
                  </a:lnTo>
                  <a:lnTo>
                    <a:pt x="862" y="210"/>
                  </a:lnTo>
                  <a:lnTo>
                    <a:pt x="861" y="210"/>
                  </a:lnTo>
                  <a:lnTo>
                    <a:pt x="861" y="211"/>
                  </a:lnTo>
                  <a:lnTo>
                    <a:pt x="862" y="212"/>
                  </a:lnTo>
                  <a:lnTo>
                    <a:pt x="863" y="212"/>
                  </a:lnTo>
                  <a:lnTo>
                    <a:pt x="863" y="213"/>
                  </a:lnTo>
                  <a:lnTo>
                    <a:pt x="864" y="214"/>
                  </a:lnTo>
                  <a:lnTo>
                    <a:pt x="865" y="215"/>
                  </a:lnTo>
                  <a:lnTo>
                    <a:pt x="865" y="216"/>
                  </a:lnTo>
                  <a:lnTo>
                    <a:pt x="864" y="216"/>
                  </a:lnTo>
                  <a:lnTo>
                    <a:pt x="865" y="216"/>
                  </a:lnTo>
                  <a:lnTo>
                    <a:pt x="865" y="218"/>
                  </a:lnTo>
                  <a:lnTo>
                    <a:pt x="866" y="219"/>
                  </a:lnTo>
                  <a:lnTo>
                    <a:pt x="867" y="219"/>
                  </a:lnTo>
                  <a:lnTo>
                    <a:pt x="870" y="219"/>
                  </a:lnTo>
                  <a:lnTo>
                    <a:pt x="871" y="220"/>
                  </a:lnTo>
                  <a:lnTo>
                    <a:pt x="869" y="222"/>
                  </a:lnTo>
                  <a:lnTo>
                    <a:pt x="865" y="223"/>
                  </a:lnTo>
                  <a:lnTo>
                    <a:pt x="863" y="222"/>
                  </a:lnTo>
                  <a:lnTo>
                    <a:pt x="863" y="223"/>
                  </a:lnTo>
                  <a:lnTo>
                    <a:pt x="864" y="224"/>
                  </a:lnTo>
                  <a:lnTo>
                    <a:pt x="865" y="224"/>
                  </a:lnTo>
                  <a:lnTo>
                    <a:pt x="866" y="224"/>
                  </a:lnTo>
                  <a:lnTo>
                    <a:pt x="866" y="226"/>
                  </a:lnTo>
                  <a:lnTo>
                    <a:pt x="866" y="227"/>
                  </a:lnTo>
                  <a:lnTo>
                    <a:pt x="867" y="227"/>
                  </a:lnTo>
                  <a:lnTo>
                    <a:pt x="869" y="226"/>
                  </a:lnTo>
                  <a:lnTo>
                    <a:pt x="870" y="224"/>
                  </a:lnTo>
                  <a:lnTo>
                    <a:pt x="872" y="221"/>
                  </a:lnTo>
                  <a:lnTo>
                    <a:pt x="875" y="221"/>
                  </a:lnTo>
                  <a:lnTo>
                    <a:pt x="879" y="222"/>
                  </a:lnTo>
                  <a:lnTo>
                    <a:pt x="881" y="222"/>
                  </a:lnTo>
                  <a:lnTo>
                    <a:pt x="880" y="223"/>
                  </a:lnTo>
                  <a:lnTo>
                    <a:pt x="881" y="226"/>
                  </a:lnTo>
                  <a:lnTo>
                    <a:pt x="880" y="226"/>
                  </a:lnTo>
                  <a:lnTo>
                    <a:pt x="880" y="227"/>
                  </a:lnTo>
                  <a:lnTo>
                    <a:pt x="881" y="227"/>
                  </a:lnTo>
                  <a:lnTo>
                    <a:pt x="882" y="222"/>
                  </a:lnTo>
                  <a:lnTo>
                    <a:pt x="883" y="220"/>
                  </a:lnTo>
                  <a:lnTo>
                    <a:pt x="885" y="219"/>
                  </a:lnTo>
                  <a:lnTo>
                    <a:pt x="887" y="220"/>
                  </a:lnTo>
                  <a:lnTo>
                    <a:pt x="888" y="220"/>
                  </a:lnTo>
                  <a:lnTo>
                    <a:pt x="889" y="220"/>
                  </a:lnTo>
                  <a:lnTo>
                    <a:pt x="890" y="221"/>
                  </a:lnTo>
                  <a:lnTo>
                    <a:pt x="890" y="222"/>
                  </a:lnTo>
                  <a:lnTo>
                    <a:pt x="891" y="222"/>
                  </a:lnTo>
                  <a:lnTo>
                    <a:pt x="891" y="223"/>
                  </a:lnTo>
                  <a:lnTo>
                    <a:pt x="890" y="228"/>
                  </a:lnTo>
                  <a:lnTo>
                    <a:pt x="890" y="229"/>
                  </a:lnTo>
                  <a:lnTo>
                    <a:pt x="890" y="230"/>
                  </a:lnTo>
                  <a:lnTo>
                    <a:pt x="892" y="229"/>
                  </a:lnTo>
                  <a:lnTo>
                    <a:pt x="893" y="228"/>
                  </a:lnTo>
                  <a:lnTo>
                    <a:pt x="895" y="228"/>
                  </a:lnTo>
                  <a:lnTo>
                    <a:pt x="895" y="229"/>
                  </a:lnTo>
                  <a:lnTo>
                    <a:pt x="895" y="230"/>
                  </a:lnTo>
                  <a:lnTo>
                    <a:pt x="895" y="231"/>
                  </a:lnTo>
                  <a:lnTo>
                    <a:pt x="897" y="231"/>
                  </a:lnTo>
                  <a:lnTo>
                    <a:pt x="897" y="230"/>
                  </a:lnTo>
                  <a:lnTo>
                    <a:pt x="897" y="229"/>
                  </a:lnTo>
                  <a:lnTo>
                    <a:pt x="898" y="229"/>
                  </a:lnTo>
                  <a:lnTo>
                    <a:pt x="897" y="228"/>
                  </a:lnTo>
                  <a:lnTo>
                    <a:pt x="897" y="227"/>
                  </a:lnTo>
                  <a:lnTo>
                    <a:pt x="898" y="226"/>
                  </a:lnTo>
                  <a:lnTo>
                    <a:pt x="898" y="224"/>
                  </a:lnTo>
                  <a:lnTo>
                    <a:pt x="899" y="223"/>
                  </a:lnTo>
                  <a:lnTo>
                    <a:pt x="901" y="224"/>
                  </a:lnTo>
                  <a:lnTo>
                    <a:pt x="902" y="224"/>
                  </a:lnTo>
                  <a:lnTo>
                    <a:pt x="902" y="226"/>
                  </a:lnTo>
                  <a:lnTo>
                    <a:pt x="902" y="227"/>
                  </a:lnTo>
                  <a:lnTo>
                    <a:pt x="904" y="227"/>
                  </a:lnTo>
                  <a:lnTo>
                    <a:pt x="904" y="228"/>
                  </a:lnTo>
                  <a:lnTo>
                    <a:pt x="905" y="228"/>
                  </a:lnTo>
                  <a:lnTo>
                    <a:pt x="906" y="229"/>
                  </a:lnTo>
                  <a:lnTo>
                    <a:pt x="905" y="229"/>
                  </a:lnTo>
                  <a:lnTo>
                    <a:pt x="905" y="230"/>
                  </a:lnTo>
                  <a:lnTo>
                    <a:pt x="906" y="230"/>
                  </a:lnTo>
                  <a:lnTo>
                    <a:pt x="906" y="231"/>
                  </a:lnTo>
                  <a:lnTo>
                    <a:pt x="906" y="232"/>
                  </a:lnTo>
                  <a:lnTo>
                    <a:pt x="906" y="233"/>
                  </a:lnTo>
                  <a:lnTo>
                    <a:pt x="907" y="233"/>
                  </a:lnTo>
                  <a:lnTo>
                    <a:pt x="907" y="235"/>
                  </a:lnTo>
                  <a:lnTo>
                    <a:pt x="907" y="236"/>
                  </a:lnTo>
                  <a:lnTo>
                    <a:pt x="906" y="236"/>
                  </a:lnTo>
                  <a:lnTo>
                    <a:pt x="905" y="237"/>
                  </a:lnTo>
                  <a:lnTo>
                    <a:pt x="905" y="238"/>
                  </a:lnTo>
                  <a:lnTo>
                    <a:pt x="905" y="239"/>
                  </a:lnTo>
                  <a:lnTo>
                    <a:pt x="906" y="239"/>
                  </a:lnTo>
                  <a:lnTo>
                    <a:pt x="906" y="240"/>
                  </a:lnTo>
                  <a:lnTo>
                    <a:pt x="905" y="241"/>
                  </a:lnTo>
                  <a:lnTo>
                    <a:pt x="905" y="243"/>
                  </a:lnTo>
                  <a:lnTo>
                    <a:pt x="904" y="243"/>
                  </a:lnTo>
                  <a:lnTo>
                    <a:pt x="902" y="243"/>
                  </a:lnTo>
                  <a:lnTo>
                    <a:pt x="902" y="241"/>
                  </a:lnTo>
                  <a:lnTo>
                    <a:pt x="902" y="240"/>
                  </a:lnTo>
                  <a:lnTo>
                    <a:pt x="901" y="240"/>
                  </a:lnTo>
                  <a:lnTo>
                    <a:pt x="901" y="239"/>
                  </a:lnTo>
                  <a:lnTo>
                    <a:pt x="901" y="240"/>
                  </a:lnTo>
                  <a:lnTo>
                    <a:pt x="900" y="240"/>
                  </a:lnTo>
                  <a:lnTo>
                    <a:pt x="900" y="241"/>
                  </a:lnTo>
                  <a:lnTo>
                    <a:pt x="900" y="243"/>
                  </a:lnTo>
                  <a:lnTo>
                    <a:pt x="900" y="244"/>
                  </a:lnTo>
                  <a:lnTo>
                    <a:pt x="900" y="245"/>
                  </a:lnTo>
                  <a:lnTo>
                    <a:pt x="900" y="246"/>
                  </a:lnTo>
                  <a:lnTo>
                    <a:pt x="899" y="246"/>
                  </a:lnTo>
                  <a:lnTo>
                    <a:pt x="899" y="247"/>
                  </a:lnTo>
                  <a:lnTo>
                    <a:pt x="899" y="248"/>
                  </a:lnTo>
                  <a:lnTo>
                    <a:pt x="899" y="249"/>
                  </a:lnTo>
                  <a:lnTo>
                    <a:pt x="899" y="251"/>
                  </a:lnTo>
                  <a:lnTo>
                    <a:pt x="897" y="251"/>
                  </a:lnTo>
                  <a:lnTo>
                    <a:pt x="895" y="253"/>
                  </a:lnTo>
                  <a:lnTo>
                    <a:pt x="893" y="255"/>
                  </a:lnTo>
                  <a:lnTo>
                    <a:pt x="892" y="255"/>
                  </a:lnTo>
                  <a:lnTo>
                    <a:pt x="891" y="255"/>
                  </a:lnTo>
                  <a:lnTo>
                    <a:pt x="891" y="256"/>
                  </a:lnTo>
                  <a:lnTo>
                    <a:pt x="890" y="257"/>
                  </a:lnTo>
                  <a:lnTo>
                    <a:pt x="889" y="257"/>
                  </a:lnTo>
                  <a:lnTo>
                    <a:pt x="889" y="258"/>
                  </a:lnTo>
                  <a:lnTo>
                    <a:pt x="888" y="260"/>
                  </a:lnTo>
                  <a:lnTo>
                    <a:pt x="887" y="258"/>
                  </a:lnTo>
                  <a:lnTo>
                    <a:pt x="887" y="260"/>
                  </a:lnTo>
                  <a:lnTo>
                    <a:pt x="885" y="261"/>
                  </a:lnTo>
                  <a:lnTo>
                    <a:pt x="885" y="260"/>
                  </a:lnTo>
                  <a:lnTo>
                    <a:pt x="885" y="258"/>
                  </a:lnTo>
                  <a:lnTo>
                    <a:pt x="884" y="258"/>
                  </a:lnTo>
                  <a:lnTo>
                    <a:pt x="884" y="257"/>
                  </a:lnTo>
                  <a:lnTo>
                    <a:pt x="884" y="256"/>
                  </a:lnTo>
                  <a:lnTo>
                    <a:pt x="885" y="256"/>
                  </a:lnTo>
                  <a:lnTo>
                    <a:pt x="885" y="255"/>
                  </a:lnTo>
                  <a:lnTo>
                    <a:pt x="884" y="254"/>
                  </a:lnTo>
                  <a:lnTo>
                    <a:pt x="884" y="253"/>
                  </a:lnTo>
                  <a:lnTo>
                    <a:pt x="885" y="253"/>
                  </a:lnTo>
                  <a:lnTo>
                    <a:pt x="885" y="252"/>
                  </a:lnTo>
                  <a:lnTo>
                    <a:pt x="884" y="251"/>
                  </a:lnTo>
                  <a:lnTo>
                    <a:pt x="884" y="249"/>
                  </a:lnTo>
                  <a:lnTo>
                    <a:pt x="883" y="249"/>
                  </a:lnTo>
                  <a:lnTo>
                    <a:pt x="882" y="248"/>
                  </a:lnTo>
                  <a:lnTo>
                    <a:pt x="881" y="248"/>
                  </a:lnTo>
                  <a:lnTo>
                    <a:pt x="880" y="248"/>
                  </a:lnTo>
                  <a:lnTo>
                    <a:pt x="880" y="247"/>
                  </a:lnTo>
                  <a:lnTo>
                    <a:pt x="880" y="246"/>
                  </a:lnTo>
                  <a:lnTo>
                    <a:pt x="879" y="247"/>
                  </a:lnTo>
                  <a:lnTo>
                    <a:pt x="879" y="248"/>
                  </a:lnTo>
                  <a:lnTo>
                    <a:pt x="879" y="249"/>
                  </a:lnTo>
                  <a:lnTo>
                    <a:pt x="878" y="251"/>
                  </a:lnTo>
                  <a:lnTo>
                    <a:pt x="874" y="251"/>
                  </a:lnTo>
                  <a:lnTo>
                    <a:pt x="873" y="251"/>
                  </a:lnTo>
                  <a:lnTo>
                    <a:pt x="872" y="249"/>
                  </a:lnTo>
                  <a:lnTo>
                    <a:pt x="872" y="248"/>
                  </a:lnTo>
                  <a:lnTo>
                    <a:pt x="873" y="247"/>
                  </a:lnTo>
                  <a:lnTo>
                    <a:pt x="872" y="247"/>
                  </a:lnTo>
                  <a:lnTo>
                    <a:pt x="872" y="246"/>
                  </a:lnTo>
                  <a:lnTo>
                    <a:pt x="872" y="245"/>
                  </a:lnTo>
                  <a:lnTo>
                    <a:pt x="873" y="245"/>
                  </a:lnTo>
                  <a:lnTo>
                    <a:pt x="873" y="244"/>
                  </a:lnTo>
                  <a:lnTo>
                    <a:pt x="872" y="245"/>
                  </a:lnTo>
                  <a:lnTo>
                    <a:pt x="871" y="246"/>
                  </a:lnTo>
                  <a:lnTo>
                    <a:pt x="870" y="246"/>
                  </a:lnTo>
                  <a:lnTo>
                    <a:pt x="869" y="246"/>
                  </a:lnTo>
                  <a:lnTo>
                    <a:pt x="867" y="245"/>
                  </a:lnTo>
                  <a:lnTo>
                    <a:pt x="866" y="244"/>
                  </a:lnTo>
                  <a:lnTo>
                    <a:pt x="866" y="243"/>
                  </a:lnTo>
                  <a:lnTo>
                    <a:pt x="865" y="243"/>
                  </a:lnTo>
                  <a:lnTo>
                    <a:pt x="865" y="241"/>
                  </a:lnTo>
                  <a:lnTo>
                    <a:pt x="864" y="241"/>
                  </a:lnTo>
                  <a:lnTo>
                    <a:pt x="863" y="241"/>
                  </a:lnTo>
                  <a:lnTo>
                    <a:pt x="864" y="241"/>
                  </a:lnTo>
                  <a:lnTo>
                    <a:pt x="865" y="243"/>
                  </a:lnTo>
                  <a:lnTo>
                    <a:pt x="865" y="244"/>
                  </a:lnTo>
                  <a:lnTo>
                    <a:pt x="866" y="244"/>
                  </a:lnTo>
                  <a:lnTo>
                    <a:pt x="866" y="245"/>
                  </a:lnTo>
                  <a:lnTo>
                    <a:pt x="867" y="246"/>
                  </a:lnTo>
                  <a:lnTo>
                    <a:pt x="869" y="247"/>
                  </a:lnTo>
                  <a:lnTo>
                    <a:pt x="870" y="247"/>
                  </a:lnTo>
                  <a:lnTo>
                    <a:pt x="872" y="248"/>
                  </a:lnTo>
                  <a:lnTo>
                    <a:pt x="871" y="249"/>
                  </a:lnTo>
                  <a:lnTo>
                    <a:pt x="871" y="251"/>
                  </a:lnTo>
                  <a:lnTo>
                    <a:pt x="872" y="251"/>
                  </a:lnTo>
                  <a:lnTo>
                    <a:pt x="873" y="253"/>
                  </a:lnTo>
                  <a:lnTo>
                    <a:pt x="873" y="254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67" y="256"/>
                  </a:lnTo>
                  <a:lnTo>
                    <a:pt x="867" y="255"/>
                  </a:lnTo>
                  <a:lnTo>
                    <a:pt x="865" y="255"/>
                  </a:lnTo>
                  <a:lnTo>
                    <a:pt x="864" y="254"/>
                  </a:lnTo>
                  <a:lnTo>
                    <a:pt x="864" y="253"/>
                  </a:lnTo>
                  <a:lnTo>
                    <a:pt x="864" y="252"/>
                  </a:lnTo>
                  <a:lnTo>
                    <a:pt x="863" y="251"/>
                  </a:lnTo>
                  <a:lnTo>
                    <a:pt x="863" y="249"/>
                  </a:lnTo>
                  <a:lnTo>
                    <a:pt x="862" y="249"/>
                  </a:lnTo>
                  <a:lnTo>
                    <a:pt x="862" y="248"/>
                  </a:lnTo>
                  <a:lnTo>
                    <a:pt x="859" y="247"/>
                  </a:lnTo>
                  <a:lnTo>
                    <a:pt x="859" y="246"/>
                  </a:lnTo>
                  <a:lnTo>
                    <a:pt x="858" y="246"/>
                  </a:lnTo>
                  <a:lnTo>
                    <a:pt x="858" y="245"/>
                  </a:lnTo>
                  <a:lnTo>
                    <a:pt x="859" y="245"/>
                  </a:lnTo>
                  <a:lnTo>
                    <a:pt x="858" y="245"/>
                  </a:lnTo>
                  <a:lnTo>
                    <a:pt x="858" y="246"/>
                  </a:lnTo>
                  <a:lnTo>
                    <a:pt x="858" y="247"/>
                  </a:lnTo>
                  <a:lnTo>
                    <a:pt x="859" y="248"/>
                  </a:lnTo>
                  <a:lnTo>
                    <a:pt x="859" y="249"/>
                  </a:lnTo>
                  <a:lnTo>
                    <a:pt x="861" y="249"/>
                  </a:lnTo>
                  <a:lnTo>
                    <a:pt x="862" y="251"/>
                  </a:lnTo>
                  <a:lnTo>
                    <a:pt x="862" y="252"/>
                  </a:lnTo>
                  <a:lnTo>
                    <a:pt x="863" y="253"/>
                  </a:lnTo>
                  <a:lnTo>
                    <a:pt x="863" y="254"/>
                  </a:lnTo>
                  <a:lnTo>
                    <a:pt x="863" y="255"/>
                  </a:lnTo>
                  <a:lnTo>
                    <a:pt x="864" y="255"/>
                  </a:lnTo>
                  <a:lnTo>
                    <a:pt x="864" y="256"/>
                  </a:lnTo>
                  <a:lnTo>
                    <a:pt x="863" y="256"/>
                  </a:lnTo>
                  <a:lnTo>
                    <a:pt x="859" y="256"/>
                  </a:lnTo>
                  <a:lnTo>
                    <a:pt x="858" y="256"/>
                  </a:lnTo>
                  <a:lnTo>
                    <a:pt x="858" y="255"/>
                  </a:lnTo>
                  <a:lnTo>
                    <a:pt x="857" y="255"/>
                  </a:lnTo>
                  <a:lnTo>
                    <a:pt x="857" y="254"/>
                  </a:lnTo>
                  <a:lnTo>
                    <a:pt x="856" y="254"/>
                  </a:lnTo>
                  <a:lnTo>
                    <a:pt x="855" y="253"/>
                  </a:lnTo>
                  <a:lnTo>
                    <a:pt x="855" y="252"/>
                  </a:lnTo>
                  <a:lnTo>
                    <a:pt x="854" y="251"/>
                  </a:lnTo>
                  <a:lnTo>
                    <a:pt x="853" y="249"/>
                  </a:lnTo>
                  <a:lnTo>
                    <a:pt x="852" y="249"/>
                  </a:lnTo>
                  <a:lnTo>
                    <a:pt x="852" y="251"/>
                  </a:lnTo>
                  <a:lnTo>
                    <a:pt x="853" y="251"/>
                  </a:lnTo>
                  <a:lnTo>
                    <a:pt x="853" y="252"/>
                  </a:lnTo>
                  <a:lnTo>
                    <a:pt x="854" y="252"/>
                  </a:lnTo>
                  <a:lnTo>
                    <a:pt x="854" y="254"/>
                  </a:lnTo>
                  <a:lnTo>
                    <a:pt x="854" y="255"/>
                  </a:lnTo>
                  <a:lnTo>
                    <a:pt x="855" y="255"/>
                  </a:lnTo>
                  <a:lnTo>
                    <a:pt x="855" y="256"/>
                  </a:lnTo>
                  <a:lnTo>
                    <a:pt x="855" y="257"/>
                  </a:lnTo>
                  <a:lnTo>
                    <a:pt x="852" y="258"/>
                  </a:lnTo>
                  <a:lnTo>
                    <a:pt x="850" y="257"/>
                  </a:lnTo>
                  <a:lnTo>
                    <a:pt x="849" y="257"/>
                  </a:lnTo>
                  <a:lnTo>
                    <a:pt x="849" y="256"/>
                  </a:lnTo>
                  <a:lnTo>
                    <a:pt x="848" y="255"/>
                  </a:lnTo>
                  <a:lnTo>
                    <a:pt x="847" y="254"/>
                  </a:lnTo>
                  <a:lnTo>
                    <a:pt x="846" y="254"/>
                  </a:lnTo>
                  <a:lnTo>
                    <a:pt x="846" y="255"/>
                  </a:lnTo>
                  <a:lnTo>
                    <a:pt x="847" y="255"/>
                  </a:lnTo>
                  <a:lnTo>
                    <a:pt x="847" y="256"/>
                  </a:lnTo>
                  <a:lnTo>
                    <a:pt x="847" y="257"/>
                  </a:lnTo>
                  <a:lnTo>
                    <a:pt x="847" y="258"/>
                  </a:lnTo>
                  <a:lnTo>
                    <a:pt x="848" y="258"/>
                  </a:lnTo>
                  <a:lnTo>
                    <a:pt x="848" y="260"/>
                  </a:lnTo>
                  <a:lnTo>
                    <a:pt x="852" y="261"/>
                  </a:lnTo>
                  <a:lnTo>
                    <a:pt x="854" y="261"/>
                  </a:lnTo>
                  <a:lnTo>
                    <a:pt x="854" y="262"/>
                  </a:lnTo>
                  <a:lnTo>
                    <a:pt x="855" y="262"/>
                  </a:lnTo>
                  <a:lnTo>
                    <a:pt x="854" y="262"/>
                  </a:lnTo>
                  <a:lnTo>
                    <a:pt x="850" y="263"/>
                  </a:lnTo>
                  <a:lnTo>
                    <a:pt x="847" y="264"/>
                  </a:lnTo>
                  <a:lnTo>
                    <a:pt x="847" y="263"/>
                  </a:lnTo>
                  <a:lnTo>
                    <a:pt x="845" y="264"/>
                  </a:lnTo>
                  <a:lnTo>
                    <a:pt x="845" y="263"/>
                  </a:lnTo>
                  <a:lnTo>
                    <a:pt x="844" y="263"/>
                  </a:lnTo>
                  <a:lnTo>
                    <a:pt x="842" y="263"/>
                  </a:lnTo>
                  <a:lnTo>
                    <a:pt x="841" y="263"/>
                  </a:lnTo>
                  <a:lnTo>
                    <a:pt x="839" y="263"/>
                  </a:lnTo>
                  <a:lnTo>
                    <a:pt x="838" y="263"/>
                  </a:lnTo>
                  <a:lnTo>
                    <a:pt x="837" y="263"/>
                  </a:lnTo>
                  <a:lnTo>
                    <a:pt x="836" y="263"/>
                  </a:lnTo>
                  <a:lnTo>
                    <a:pt x="836" y="262"/>
                  </a:lnTo>
                  <a:lnTo>
                    <a:pt x="836" y="261"/>
                  </a:lnTo>
                  <a:lnTo>
                    <a:pt x="835" y="261"/>
                  </a:lnTo>
                  <a:lnTo>
                    <a:pt x="835" y="260"/>
                  </a:lnTo>
                  <a:lnTo>
                    <a:pt x="837" y="258"/>
                  </a:lnTo>
                  <a:lnTo>
                    <a:pt x="836" y="257"/>
                  </a:lnTo>
                  <a:lnTo>
                    <a:pt x="835" y="256"/>
                  </a:lnTo>
                  <a:lnTo>
                    <a:pt x="833" y="255"/>
                  </a:lnTo>
                  <a:lnTo>
                    <a:pt x="832" y="255"/>
                  </a:lnTo>
                  <a:lnTo>
                    <a:pt x="836" y="257"/>
                  </a:lnTo>
                  <a:lnTo>
                    <a:pt x="836" y="258"/>
                  </a:lnTo>
                  <a:lnTo>
                    <a:pt x="833" y="261"/>
                  </a:lnTo>
                  <a:lnTo>
                    <a:pt x="833" y="262"/>
                  </a:lnTo>
                  <a:lnTo>
                    <a:pt x="833" y="263"/>
                  </a:lnTo>
                  <a:lnTo>
                    <a:pt x="833" y="264"/>
                  </a:lnTo>
                  <a:lnTo>
                    <a:pt x="833" y="265"/>
                  </a:lnTo>
                  <a:lnTo>
                    <a:pt x="832" y="265"/>
                  </a:lnTo>
                  <a:lnTo>
                    <a:pt x="832" y="264"/>
                  </a:lnTo>
                  <a:lnTo>
                    <a:pt x="830" y="264"/>
                  </a:lnTo>
                  <a:lnTo>
                    <a:pt x="829" y="264"/>
                  </a:lnTo>
                  <a:lnTo>
                    <a:pt x="829" y="263"/>
                  </a:lnTo>
                  <a:lnTo>
                    <a:pt x="829" y="262"/>
                  </a:lnTo>
                  <a:lnTo>
                    <a:pt x="827" y="262"/>
                  </a:lnTo>
                  <a:lnTo>
                    <a:pt x="827" y="261"/>
                  </a:lnTo>
                  <a:lnTo>
                    <a:pt x="826" y="260"/>
                  </a:lnTo>
                  <a:lnTo>
                    <a:pt x="824" y="260"/>
                  </a:lnTo>
                  <a:lnTo>
                    <a:pt x="826" y="260"/>
                  </a:lnTo>
                  <a:lnTo>
                    <a:pt x="826" y="258"/>
                  </a:lnTo>
                  <a:lnTo>
                    <a:pt x="826" y="257"/>
                  </a:lnTo>
                  <a:lnTo>
                    <a:pt x="824" y="257"/>
                  </a:lnTo>
                  <a:lnTo>
                    <a:pt x="823" y="257"/>
                  </a:lnTo>
                  <a:lnTo>
                    <a:pt x="824" y="257"/>
                  </a:lnTo>
                  <a:lnTo>
                    <a:pt x="824" y="258"/>
                  </a:lnTo>
                  <a:lnTo>
                    <a:pt x="824" y="260"/>
                  </a:lnTo>
                  <a:lnTo>
                    <a:pt x="826" y="261"/>
                  </a:lnTo>
                  <a:lnTo>
                    <a:pt x="826" y="262"/>
                  </a:lnTo>
                  <a:lnTo>
                    <a:pt x="826" y="263"/>
                  </a:lnTo>
                  <a:lnTo>
                    <a:pt x="827" y="264"/>
                  </a:lnTo>
                  <a:lnTo>
                    <a:pt x="827" y="265"/>
                  </a:lnTo>
                  <a:lnTo>
                    <a:pt x="828" y="266"/>
                  </a:lnTo>
                  <a:lnTo>
                    <a:pt x="827" y="266"/>
                  </a:lnTo>
                  <a:lnTo>
                    <a:pt x="826" y="265"/>
                  </a:lnTo>
                  <a:lnTo>
                    <a:pt x="826" y="266"/>
                  </a:lnTo>
                  <a:lnTo>
                    <a:pt x="826" y="268"/>
                  </a:lnTo>
                  <a:lnTo>
                    <a:pt x="824" y="268"/>
                  </a:lnTo>
                  <a:lnTo>
                    <a:pt x="824" y="266"/>
                  </a:lnTo>
                  <a:lnTo>
                    <a:pt x="823" y="265"/>
                  </a:lnTo>
                  <a:lnTo>
                    <a:pt x="823" y="264"/>
                  </a:lnTo>
                  <a:lnTo>
                    <a:pt x="822" y="265"/>
                  </a:lnTo>
                  <a:lnTo>
                    <a:pt x="823" y="265"/>
                  </a:lnTo>
                  <a:lnTo>
                    <a:pt x="823" y="266"/>
                  </a:lnTo>
                  <a:lnTo>
                    <a:pt x="822" y="266"/>
                  </a:lnTo>
                  <a:lnTo>
                    <a:pt x="818" y="266"/>
                  </a:lnTo>
                  <a:lnTo>
                    <a:pt x="818" y="265"/>
                  </a:lnTo>
                  <a:lnTo>
                    <a:pt x="819" y="264"/>
                  </a:lnTo>
                  <a:lnTo>
                    <a:pt x="818" y="264"/>
                  </a:lnTo>
                  <a:lnTo>
                    <a:pt x="818" y="263"/>
                  </a:lnTo>
                  <a:lnTo>
                    <a:pt x="818" y="262"/>
                  </a:lnTo>
                  <a:lnTo>
                    <a:pt x="818" y="261"/>
                  </a:lnTo>
                  <a:lnTo>
                    <a:pt x="816" y="261"/>
                  </a:lnTo>
                  <a:lnTo>
                    <a:pt x="816" y="260"/>
                  </a:lnTo>
                  <a:lnTo>
                    <a:pt x="816" y="258"/>
                  </a:lnTo>
                  <a:lnTo>
                    <a:pt x="815" y="258"/>
                  </a:lnTo>
                  <a:lnTo>
                    <a:pt x="815" y="257"/>
                  </a:lnTo>
                  <a:lnTo>
                    <a:pt x="815" y="256"/>
                  </a:lnTo>
                  <a:lnTo>
                    <a:pt x="814" y="255"/>
                  </a:lnTo>
                  <a:lnTo>
                    <a:pt x="814" y="254"/>
                  </a:lnTo>
                  <a:lnTo>
                    <a:pt x="814" y="253"/>
                  </a:lnTo>
                  <a:lnTo>
                    <a:pt x="814" y="252"/>
                  </a:lnTo>
                  <a:lnTo>
                    <a:pt x="813" y="253"/>
                  </a:lnTo>
                  <a:lnTo>
                    <a:pt x="813" y="254"/>
                  </a:lnTo>
                  <a:lnTo>
                    <a:pt x="813" y="255"/>
                  </a:lnTo>
                  <a:lnTo>
                    <a:pt x="813" y="256"/>
                  </a:lnTo>
                  <a:lnTo>
                    <a:pt x="814" y="257"/>
                  </a:lnTo>
                  <a:lnTo>
                    <a:pt x="814" y="258"/>
                  </a:lnTo>
                  <a:lnTo>
                    <a:pt x="814" y="260"/>
                  </a:lnTo>
                  <a:lnTo>
                    <a:pt x="815" y="260"/>
                  </a:lnTo>
                  <a:lnTo>
                    <a:pt x="816" y="261"/>
                  </a:lnTo>
                  <a:lnTo>
                    <a:pt x="816" y="262"/>
                  </a:lnTo>
                  <a:lnTo>
                    <a:pt x="816" y="264"/>
                  </a:lnTo>
                  <a:lnTo>
                    <a:pt x="815" y="265"/>
                  </a:lnTo>
                  <a:lnTo>
                    <a:pt x="816" y="265"/>
                  </a:lnTo>
                  <a:lnTo>
                    <a:pt x="816" y="266"/>
                  </a:lnTo>
                  <a:lnTo>
                    <a:pt x="815" y="266"/>
                  </a:lnTo>
                  <a:lnTo>
                    <a:pt x="815" y="265"/>
                  </a:lnTo>
                  <a:lnTo>
                    <a:pt x="815" y="264"/>
                  </a:lnTo>
                  <a:lnTo>
                    <a:pt x="815" y="263"/>
                  </a:lnTo>
                  <a:lnTo>
                    <a:pt x="814" y="262"/>
                  </a:lnTo>
                  <a:lnTo>
                    <a:pt x="814" y="261"/>
                  </a:lnTo>
                  <a:lnTo>
                    <a:pt x="815" y="261"/>
                  </a:lnTo>
                  <a:lnTo>
                    <a:pt x="814" y="260"/>
                  </a:lnTo>
                  <a:lnTo>
                    <a:pt x="814" y="261"/>
                  </a:lnTo>
                  <a:lnTo>
                    <a:pt x="813" y="261"/>
                  </a:lnTo>
                  <a:lnTo>
                    <a:pt x="814" y="262"/>
                  </a:lnTo>
                  <a:lnTo>
                    <a:pt x="813" y="263"/>
                  </a:lnTo>
                  <a:lnTo>
                    <a:pt x="814" y="263"/>
                  </a:lnTo>
                  <a:lnTo>
                    <a:pt x="814" y="264"/>
                  </a:lnTo>
                  <a:lnTo>
                    <a:pt x="814" y="265"/>
                  </a:lnTo>
                  <a:lnTo>
                    <a:pt x="813" y="265"/>
                  </a:lnTo>
                  <a:lnTo>
                    <a:pt x="813" y="266"/>
                  </a:lnTo>
                  <a:lnTo>
                    <a:pt x="812" y="266"/>
                  </a:lnTo>
                  <a:lnTo>
                    <a:pt x="812" y="265"/>
                  </a:lnTo>
                  <a:lnTo>
                    <a:pt x="812" y="266"/>
                  </a:lnTo>
                  <a:lnTo>
                    <a:pt x="811" y="266"/>
                  </a:lnTo>
                  <a:lnTo>
                    <a:pt x="811" y="265"/>
                  </a:lnTo>
                  <a:lnTo>
                    <a:pt x="810" y="265"/>
                  </a:lnTo>
                  <a:lnTo>
                    <a:pt x="809" y="264"/>
                  </a:lnTo>
                  <a:lnTo>
                    <a:pt x="809" y="263"/>
                  </a:lnTo>
                  <a:lnTo>
                    <a:pt x="809" y="262"/>
                  </a:lnTo>
                  <a:lnTo>
                    <a:pt x="807" y="262"/>
                  </a:lnTo>
                  <a:lnTo>
                    <a:pt x="807" y="261"/>
                  </a:lnTo>
                  <a:lnTo>
                    <a:pt x="807" y="262"/>
                  </a:lnTo>
                  <a:lnTo>
                    <a:pt x="807" y="263"/>
                  </a:lnTo>
                  <a:lnTo>
                    <a:pt x="806" y="262"/>
                  </a:lnTo>
                  <a:lnTo>
                    <a:pt x="805" y="262"/>
                  </a:lnTo>
                  <a:lnTo>
                    <a:pt x="806" y="261"/>
                  </a:lnTo>
                  <a:lnTo>
                    <a:pt x="806" y="260"/>
                  </a:lnTo>
                  <a:lnTo>
                    <a:pt x="807" y="258"/>
                  </a:lnTo>
                  <a:lnTo>
                    <a:pt x="807" y="257"/>
                  </a:lnTo>
                  <a:lnTo>
                    <a:pt x="806" y="256"/>
                  </a:lnTo>
                  <a:lnTo>
                    <a:pt x="807" y="255"/>
                  </a:lnTo>
                  <a:lnTo>
                    <a:pt x="806" y="255"/>
                  </a:lnTo>
                  <a:lnTo>
                    <a:pt x="807" y="255"/>
                  </a:lnTo>
                  <a:lnTo>
                    <a:pt x="806" y="255"/>
                  </a:lnTo>
                  <a:lnTo>
                    <a:pt x="806" y="254"/>
                  </a:lnTo>
                  <a:lnTo>
                    <a:pt x="806" y="253"/>
                  </a:lnTo>
                  <a:lnTo>
                    <a:pt x="805" y="253"/>
                  </a:lnTo>
                  <a:lnTo>
                    <a:pt x="805" y="252"/>
                  </a:lnTo>
                  <a:lnTo>
                    <a:pt x="805" y="251"/>
                  </a:lnTo>
                  <a:lnTo>
                    <a:pt x="809" y="247"/>
                  </a:lnTo>
                  <a:lnTo>
                    <a:pt x="809" y="246"/>
                  </a:lnTo>
                  <a:lnTo>
                    <a:pt x="811" y="245"/>
                  </a:lnTo>
                  <a:lnTo>
                    <a:pt x="811" y="244"/>
                  </a:lnTo>
                  <a:lnTo>
                    <a:pt x="812" y="243"/>
                  </a:lnTo>
                  <a:lnTo>
                    <a:pt x="813" y="243"/>
                  </a:lnTo>
                  <a:lnTo>
                    <a:pt x="813" y="241"/>
                  </a:lnTo>
                  <a:lnTo>
                    <a:pt x="812" y="241"/>
                  </a:lnTo>
                  <a:lnTo>
                    <a:pt x="812" y="240"/>
                  </a:lnTo>
                  <a:lnTo>
                    <a:pt x="813" y="240"/>
                  </a:lnTo>
                  <a:lnTo>
                    <a:pt x="815" y="240"/>
                  </a:lnTo>
                  <a:lnTo>
                    <a:pt x="818" y="239"/>
                  </a:lnTo>
                  <a:lnTo>
                    <a:pt x="819" y="239"/>
                  </a:lnTo>
                  <a:lnTo>
                    <a:pt x="820" y="239"/>
                  </a:lnTo>
                  <a:lnTo>
                    <a:pt x="820" y="240"/>
                  </a:lnTo>
                  <a:lnTo>
                    <a:pt x="821" y="239"/>
                  </a:lnTo>
                  <a:lnTo>
                    <a:pt x="822" y="239"/>
                  </a:lnTo>
                  <a:lnTo>
                    <a:pt x="821" y="239"/>
                  </a:lnTo>
                  <a:lnTo>
                    <a:pt x="821" y="238"/>
                  </a:lnTo>
                  <a:lnTo>
                    <a:pt x="821" y="237"/>
                  </a:lnTo>
                  <a:lnTo>
                    <a:pt x="823" y="236"/>
                  </a:lnTo>
                  <a:lnTo>
                    <a:pt x="824" y="237"/>
                  </a:lnTo>
                  <a:lnTo>
                    <a:pt x="826" y="238"/>
                  </a:lnTo>
                  <a:lnTo>
                    <a:pt x="827" y="238"/>
                  </a:lnTo>
                  <a:lnTo>
                    <a:pt x="826" y="237"/>
                  </a:lnTo>
                  <a:lnTo>
                    <a:pt x="828" y="236"/>
                  </a:lnTo>
                  <a:lnTo>
                    <a:pt x="827" y="236"/>
                  </a:lnTo>
                  <a:lnTo>
                    <a:pt x="826" y="236"/>
                  </a:lnTo>
                  <a:lnTo>
                    <a:pt x="824" y="236"/>
                  </a:lnTo>
                  <a:lnTo>
                    <a:pt x="823" y="236"/>
                  </a:lnTo>
                  <a:lnTo>
                    <a:pt x="822" y="236"/>
                  </a:lnTo>
                  <a:lnTo>
                    <a:pt x="823" y="236"/>
                  </a:lnTo>
                  <a:lnTo>
                    <a:pt x="822" y="236"/>
                  </a:lnTo>
                  <a:lnTo>
                    <a:pt x="822" y="235"/>
                  </a:lnTo>
                  <a:lnTo>
                    <a:pt x="823" y="233"/>
                  </a:lnTo>
                  <a:lnTo>
                    <a:pt x="824" y="233"/>
                  </a:lnTo>
                  <a:lnTo>
                    <a:pt x="823" y="232"/>
                  </a:lnTo>
                  <a:lnTo>
                    <a:pt x="822" y="233"/>
                  </a:lnTo>
                  <a:lnTo>
                    <a:pt x="821" y="233"/>
                  </a:lnTo>
                  <a:lnTo>
                    <a:pt x="821" y="232"/>
                  </a:lnTo>
                  <a:lnTo>
                    <a:pt x="822" y="231"/>
                  </a:lnTo>
                  <a:lnTo>
                    <a:pt x="822" y="230"/>
                  </a:lnTo>
                  <a:lnTo>
                    <a:pt x="823" y="230"/>
                  </a:lnTo>
                  <a:lnTo>
                    <a:pt x="824" y="230"/>
                  </a:lnTo>
                  <a:lnTo>
                    <a:pt x="822" y="230"/>
                  </a:lnTo>
                  <a:lnTo>
                    <a:pt x="820" y="231"/>
                  </a:lnTo>
                  <a:lnTo>
                    <a:pt x="818" y="231"/>
                  </a:lnTo>
                  <a:lnTo>
                    <a:pt x="816" y="231"/>
                  </a:lnTo>
                  <a:lnTo>
                    <a:pt x="816" y="230"/>
                  </a:lnTo>
                  <a:lnTo>
                    <a:pt x="816" y="229"/>
                  </a:lnTo>
                  <a:lnTo>
                    <a:pt x="815" y="229"/>
                  </a:lnTo>
                  <a:lnTo>
                    <a:pt x="815" y="228"/>
                  </a:lnTo>
                  <a:lnTo>
                    <a:pt x="816" y="227"/>
                  </a:lnTo>
                  <a:lnTo>
                    <a:pt x="816" y="226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4" y="224"/>
                  </a:lnTo>
                  <a:lnTo>
                    <a:pt x="814" y="223"/>
                  </a:lnTo>
                  <a:lnTo>
                    <a:pt x="813" y="223"/>
                  </a:lnTo>
                  <a:lnTo>
                    <a:pt x="812" y="222"/>
                  </a:lnTo>
                  <a:lnTo>
                    <a:pt x="811" y="222"/>
                  </a:lnTo>
                  <a:lnTo>
                    <a:pt x="811" y="221"/>
                  </a:lnTo>
                  <a:lnTo>
                    <a:pt x="810" y="221"/>
                  </a:lnTo>
                  <a:lnTo>
                    <a:pt x="810" y="220"/>
                  </a:lnTo>
                  <a:lnTo>
                    <a:pt x="811" y="219"/>
                  </a:lnTo>
                  <a:lnTo>
                    <a:pt x="810" y="219"/>
                  </a:lnTo>
                  <a:lnTo>
                    <a:pt x="810" y="218"/>
                  </a:lnTo>
                  <a:lnTo>
                    <a:pt x="810" y="216"/>
                  </a:lnTo>
                  <a:lnTo>
                    <a:pt x="810" y="215"/>
                  </a:lnTo>
                  <a:lnTo>
                    <a:pt x="809" y="214"/>
                  </a:lnTo>
                  <a:lnTo>
                    <a:pt x="810" y="214"/>
                  </a:lnTo>
                  <a:lnTo>
                    <a:pt x="810" y="215"/>
                  </a:lnTo>
                  <a:lnTo>
                    <a:pt x="811" y="215"/>
                  </a:lnTo>
                  <a:lnTo>
                    <a:pt x="813" y="213"/>
                  </a:lnTo>
                  <a:lnTo>
                    <a:pt x="816" y="211"/>
                  </a:lnTo>
                  <a:lnTo>
                    <a:pt x="820" y="211"/>
                  </a:lnTo>
                  <a:lnTo>
                    <a:pt x="821" y="212"/>
                  </a:lnTo>
                  <a:lnTo>
                    <a:pt x="823" y="212"/>
                  </a:lnTo>
                  <a:lnTo>
                    <a:pt x="826" y="213"/>
                  </a:lnTo>
                  <a:lnTo>
                    <a:pt x="827" y="215"/>
                  </a:lnTo>
                  <a:lnTo>
                    <a:pt x="828" y="216"/>
                  </a:lnTo>
                  <a:lnTo>
                    <a:pt x="829" y="218"/>
                  </a:lnTo>
                  <a:lnTo>
                    <a:pt x="829" y="219"/>
                  </a:lnTo>
                  <a:lnTo>
                    <a:pt x="830" y="219"/>
                  </a:lnTo>
                  <a:lnTo>
                    <a:pt x="830" y="220"/>
                  </a:lnTo>
                  <a:lnTo>
                    <a:pt x="830" y="221"/>
                  </a:lnTo>
                  <a:lnTo>
                    <a:pt x="831" y="222"/>
                  </a:lnTo>
                  <a:lnTo>
                    <a:pt x="831" y="223"/>
                  </a:lnTo>
                  <a:lnTo>
                    <a:pt x="832" y="223"/>
                  </a:lnTo>
                  <a:lnTo>
                    <a:pt x="832" y="224"/>
                  </a:lnTo>
                  <a:lnTo>
                    <a:pt x="832" y="226"/>
                  </a:lnTo>
                  <a:lnTo>
                    <a:pt x="833" y="224"/>
                  </a:lnTo>
                  <a:lnTo>
                    <a:pt x="833" y="223"/>
                  </a:lnTo>
                  <a:lnTo>
                    <a:pt x="835" y="223"/>
                  </a:lnTo>
                  <a:lnTo>
                    <a:pt x="835" y="224"/>
                  </a:lnTo>
                  <a:lnTo>
                    <a:pt x="833" y="224"/>
                  </a:lnTo>
                  <a:lnTo>
                    <a:pt x="835" y="224"/>
                  </a:lnTo>
                  <a:lnTo>
                    <a:pt x="835" y="226"/>
                  </a:lnTo>
                  <a:lnTo>
                    <a:pt x="836" y="226"/>
                  </a:lnTo>
                  <a:lnTo>
                    <a:pt x="839" y="226"/>
                  </a:lnTo>
                  <a:lnTo>
                    <a:pt x="841" y="228"/>
                  </a:lnTo>
                  <a:lnTo>
                    <a:pt x="844" y="228"/>
                  </a:lnTo>
                  <a:lnTo>
                    <a:pt x="844" y="227"/>
                  </a:lnTo>
                  <a:lnTo>
                    <a:pt x="842" y="227"/>
                  </a:lnTo>
                  <a:lnTo>
                    <a:pt x="842" y="226"/>
                  </a:lnTo>
                  <a:lnTo>
                    <a:pt x="842" y="224"/>
                  </a:lnTo>
                  <a:lnTo>
                    <a:pt x="844" y="224"/>
                  </a:lnTo>
                  <a:lnTo>
                    <a:pt x="846" y="223"/>
                  </a:lnTo>
                  <a:lnTo>
                    <a:pt x="849" y="223"/>
                  </a:lnTo>
                  <a:lnTo>
                    <a:pt x="852" y="224"/>
                  </a:lnTo>
                  <a:lnTo>
                    <a:pt x="852" y="223"/>
                  </a:lnTo>
                  <a:lnTo>
                    <a:pt x="848" y="222"/>
                  </a:lnTo>
                  <a:lnTo>
                    <a:pt x="848" y="221"/>
                  </a:lnTo>
                  <a:lnTo>
                    <a:pt x="849" y="220"/>
                  </a:lnTo>
                  <a:lnTo>
                    <a:pt x="850" y="219"/>
                  </a:lnTo>
                  <a:lnTo>
                    <a:pt x="850" y="218"/>
                  </a:lnTo>
                  <a:lnTo>
                    <a:pt x="850" y="216"/>
                  </a:lnTo>
                  <a:lnTo>
                    <a:pt x="852" y="216"/>
                  </a:lnTo>
                  <a:lnTo>
                    <a:pt x="852" y="212"/>
                  </a:lnTo>
                  <a:lnTo>
                    <a:pt x="853" y="212"/>
                  </a:lnTo>
                  <a:lnTo>
                    <a:pt x="853" y="211"/>
                  </a:lnTo>
                  <a:lnTo>
                    <a:pt x="852" y="211"/>
                  </a:lnTo>
                  <a:lnTo>
                    <a:pt x="853" y="211"/>
                  </a:lnTo>
                  <a:lnTo>
                    <a:pt x="853" y="210"/>
                  </a:lnTo>
                  <a:lnTo>
                    <a:pt x="853" y="207"/>
                  </a:lnTo>
                  <a:lnTo>
                    <a:pt x="853" y="206"/>
                  </a:lnTo>
                  <a:lnTo>
                    <a:pt x="853" y="205"/>
                  </a:lnTo>
                  <a:lnTo>
                    <a:pt x="853" y="204"/>
                  </a:lnTo>
                  <a:lnTo>
                    <a:pt x="853" y="203"/>
                  </a:lnTo>
                  <a:lnTo>
                    <a:pt x="853" y="202"/>
                  </a:lnTo>
                  <a:lnTo>
                    <a:pt x="853" y="201"/>
                  </a:lnTo>
                  <a:lnTo>
                    <a:pt x="852" y="199"/>
                  </a:lnTo>
                  <a:lnTo>
                    <a:pt x="852" y="198"/>
                  </a:lnTo>
                  <a:lnTo>
                    <a:pt x="853" y="198"/>
                  </a:lnTo>
                  <a:lnTo>
                    <a:pt x="853" y="197"/>
                  </a:lnTo>
                  <a:lnTo>
                    <a:pt x="853" y="196"/>
                  </a:lnTo>
                  <a:lnTo>
                    <a:pt x="852" y="197"/>
                  </a:lnTo>
                  <a:lnTo>
                    <a:pt x="850" y="198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50" y="202"/>
                  </a:lnTo>
                  <a:lnTo>
                    <a:pt x="852" y="202"/>
                  </a:lnTo>
                  <a:lnTo>
                    <a:pt x="852" y="203"/>
                  </a:lnTo>
                  <a:lnTo>
                    <a:pt x="850" y="205"/>
                  </a:lnTo>
                  <a:lnTo>
                    <a:pt x="850" y="206"/>
                  </a:lnTo>
                  <a:lnTo>
                    <a:pt x="850" y="207"/>
                  </a:lnTo>
                  <a:lnTo>
                    <a:pt x="850" y="209"/>
                  </a:lnTo>
                  <a:lnTo>
                    <a:pt x="850" y="211"/>
                  </a:lnTo>
                  <a:lnTo>
                    <a:pt x="850" y="212"/>
                  </a:lnTo>
                  <a:lnTo>
                    <a:pt x="849" y="213"/>
                  </a:lnTo>
                  <a:lnTo>
                    <a:pt x="849" y="214"/>
                  </a:lnTo>
                  <a:lnTo>
                    <a:pt x="849" y="215"/>
                  </a:lnTo>
                  <a:lnTo>
                    <a:pt x="848" y="218"/>
                  </a:lnTo>
                  <a:lnTo>
                    <a:pt x="847" y="220"/>
                  </a:lnTo>
                  <a:lnTo>
                    <a:pt x="845" y="220"/>
                  </a:lnTo>
                  <a:lnTo>
                    <a:pt x="842" y="220"/>
                  </a:lnTo>
                  <a:lnTo>
                    <a:pt x="839" y="221"/>
                  </a:lnTo>
                  <a:lnTo>
                    <a:pt x="839" y="220"/>
                  </a:lnTo>
                  <a:lnTo>
                    <a:pt x="838" y="220"/>
                  </a:lnTo>
                  <a:lnTo>
                    <a:pt x="838" y="219"/>
                  </a:lnTo>
                  <a:lnTo>
                    <a:pt x="839" y="216"/>
                  </a:lnTo>
                  <a:lnTo>
                    <a:pt x="839" y="215"/>
                  </a:lnTo>
                  <a:lnTo>
                    <a:pt x="840" y="214"/>
                  </a:lnTo>
                  <a:lnTo>
                    <a:pt x="840" y="213"/>
                  </a:lnTo>
                  <a:lnTo>
                    <a:pt x="840" y="212"/>
                  </a:lnTo>
                  <a:lnTo>
                    <a:pt x="839" y="212"/>
                  </a:lnTo>
                  <a:lnTo>
                    <a:pt x="840" y="212"/>
                  </a:lnTo>
                  <a:lnTo>
                    <a:pt x="840" y="213"/>
                  </a:lnTo>
                  <a:lnTo>
                    <a:pt x="840" y="214"/>
                  </a:lnTo>
                  <a:lnTo>
                    <a:pt x="839" y="215"/>
                  </a:lnTo>
                  <a:lnTo>
                    <a:pt x="839" y="216"/>
                  </a:lnTo>
                  <a:lnTo>
                    <a:pt x="837" y="218"/>
                  </a:lnTo>
                  <a:lnTo>
                    <a:pt x="835" y="216"/>
                  </a:lnTo>
                  <a:lnTo>
                    <a:pt x="833" y="216"/>
                  </a:lnTo>
                  <a:lnTo>
                    <a:pt x="833" y="215"/>
                  </a:lnTo>
                  <a:lnTo>
                    <a:pt x="833" y="214"/>
                  </a:lnTo>
                  <a:lnTo>
                    <a:pt x="832" y="214"/>
                  </a:lnTo>
                  <a:lnTo>
                    <a:pt x="833" y="213"/>
                  </a:lnTo>
                  <a:lnTo>
                    <a:pt x="833" y="212"/>
                  </a:lnTo>
                  <a:lnTo>
                    <a:pt x="835" y="212"/>
                  </a:lnTo>
                  <a:lnTo>
                    <a:pt x="835" y="211"/>
                  </a:lnTo>
                  <a:lnTo>
                    <a:pt x="835" y="210"/>
                  </a:lnTo>
                  <a:lnTo>
                    <a:pt x="835" y="211"/>
                  </a:lnTo>
                  <a:lnTo>
                    <a:pt x="833" y="211"/>
                  </a:lnTo>
                  <a:lnTo>
                    <a:pt x="832" y="212"/>
                  </a:lnTo>
                  <a:lnTo>
                    <a:pt x="831" y="211"/>
                  </a:lnTo>
                  <a:lnTo>
                    <a:pt x="832" y="210"/>
                  </a:lnTo>
                  <a:lnTo>
                    <a:pt x="832" y="209"/>
                  </a:lnTo>
                  <a:lnTo>
                    <a:pt x="833" y="209"/>
                  </a:lnTo>
                  <a:lnTo>
                    <a:pt x="835" y="209"/>
                  </a:lnTo>
                  <a:lnTo>
                    <a:pt x="835" y="207"/>
                  </a:lnTo>
                  <a:lnTo>
                    <a:pt x="836" y="207"/>
                  </a:lnTo>
                  <a:lnTo>
                    <a:pt x="836" y="209"/>
                  </a:lnTo>
                  <a:lnTo>
                    <a:pt x="836" y="210"/>
                  </a:lnTo>
                  <a:lnTo>
                    <a:pt x="837" y="207"/>
                  </a:lnTo>
                  <a:lnTo>
                    <a:pt x="839" y="207"/>
                  </a:lnTo>
                  <a:lnTo>
                    <a:pt x="839" y="206"/>
                  </a:lnTo>
                  <a:lnTo>
                    <a:pt x="837" y="206"/>
                  </a:lnTo>
                  <a:lnTo>
                    <a:pt x="835" y="207"/>
                  </a:lnTo>
                  <a:lnTo>
                    <a:pt x="832" y="207"/>
                  </a:lnTo>
                  <a:lnTo>
                    <a:pt x="831" y="209"/>
                  </a:lnTo>
                  <a:lnTo>
                    <a:pt x="830" y="210"/>
                  </a:lnTo>
                  <a:lnTo>
                    <a:pt x="830" y="209"/>
                  </a:lnTo>
                  <a:lnTo>
                    <a:pt x="829" y="209"/>
                  </a:lnTo>
                  <a:lnTo>
                    <a:pt x="828" y="207"/>
                  </a:lnTo>
                  <a:lnTo>
                    <a:pt x="829" y="207"/>
                  </a:lnTo>
                  <a:lnTo>
                    <a:pt x="830" y="205"/>
                  </a:lnTo>
                  <a:lnTo>
                    <a:pt x="832" y="203"/>
                  </a:lnTo>
                  <a:lnTo>
                    <a:pt x="833" y="203"/>
                  </a:lnTo>
                  <a:lnTo>
                    <a:pt x="835" y="203"/>
                  </a:lnTo>
                  <a:lnTo>
                    <a:pt x="836" y="202"/>
                  </a:lnTo>
                  <a:lnTo>
                    <a:pt x="836" y="201"/>
                  </a:lnTo>
                  <a:lnTo>
                    <a:pt x="838" y="201"/>
                  </a:lnTo>
                  <a:lnTo>
                    <a:pt x="836" y="201"/>
                  </a:lnTo>
                  <a:lnTo>
                    <a:pt x="835" y="202"/>
                  </a:lnTo>
                  <a:lnTo>
                    <a:pt x="833" y="202"/>
                  </a:lnTo>
                  <a:lnTo>
                    <a:pt x="831" y="201"/>
                  </a:lnTo>
                  <a:lnTo>
                    <a:pt x="831" y="199"/>
                  </a:lnTo>
                  <a:lnTo>
                    <a:pt x="831" y="198"/>
                  </a:lnTo>
                  <a:lnTo>
                    <a:pt x="832" y="198"/>
                  </a:lnTo>
                  <a:lnTo>
                    <a:pt x="835" y="197"/>
                  </a:lnTo>
                  <a:lnTo>
                    <a:pt x="836" y="197"/>
                  </a:lnTo>
                  <a:lnTo>
                    <a:pt x="838" y="197"/>
                  </a:lnTo>
                  <a:lnTo>
                    <a:pt x="839" y="196"/>
                  </a:lnTo>
                  <a:lnTo>
                    <a:pt x="837" y="197"/>
                  </a:lnTo>
                  <a:lnTo>
                    <a:pt x="836" y="196"/>
                  </a:lnTo>
                  <a:lnTo>
                    <a:pt x="833" y="196"/>
                  </a:lnTo>
                  <a:lnTo>
                    <a:pt x="832" y="197"/>
                  </a:lnTo>
                  <a:lnTo>
                    <a:pt x="831" y="197"/>
                  </a:lnTo>
                  <a:lnTo>
                    <a:pt x="831" y="196"/>
                  </a:lnTo>
                  <a:lnTo>
                    <a:pt x="831" y="195"/>
                  </a:lnTo>
                  <a:lnTo>
                    <a:pt x="831" y="194"/>
                  </a:lnTo>
                  <a:lnTo>
                    <a:pt x="831" y="193"/>
                  </a:lnTo>
                  <a:lnTo>
                    <a:pt x="833" y="191"/>
                  </a:lnTo>
                  <a:lnTo>
                    <a:pt x="832" y="191"/>
                  </a:lnTo>
                  <a:lnTo>
                    <a:pt x="832" y="190"/>
                  </a:lnTo>
                  <a:lnTo>
                    <a:pt x="832" y="191"/>
                  </a:lnTo>
                  <a:lnTo>
                    <a:pt x="831" y="193"/>
                  </a:lnTo>
                  <a:lnTo>
                    <a:pt x="831" y="191"/>
                  </a:lnTo>
                  <a:lnTo>
                    <a:pt x="830" y="191"/>
                  </a:lnTo>
                  <a:lnTo>
                    <a:pt x="830" y="190"/>
                  </a:lnTo>
                  <a:lnTo>
                    <a:pt x="830" y="189"/>
                  </a:lnTo>
                  <a:lnTo>
                    <a:pt x="830" y="188"/>
                  </a:lnTo>
                  <a:lnTo>
                    <a:pt x="830" y="187"/>
                  </a:lnTo>
                  <a:lnTo>
                    <a:pt x="830" y="186"/>
                  </a:lnTo>
                  <a:lnTo>
                    <a:pt x="830" y="184"/>
                  </a:lnTo>
                  <a:lnTo>
                    <a:pt x="830" y="185"/>
                  </a:lnTo>
                  <a:lnTo>
                    <a:pt x="829" y="186"/>
                  </a:lnTo>
                  <a:lnTo>
                    <a:pt x="829" y="187"/>
                  </a:lnTo>
                  <a:lnTo>
                    <a:pt x="830" y="187"/>
                  </a:lnTo>
                  <a:lnTo>
                    <a:pt x="830" y="188"/>
                  </a:lnTo>
                  <a:lnTo>
                    <a:pt x="829" y="188"/>
                  </a:lnTo>
                  <a:lnTo>
                    <a:pt x="830" y="189"/>
                  </a:lnTo>
                  <a:lnTo>
                    <a:pt x="829" y="189"/>
                  </a:lnTo>
                  <a:lnTo>
                    <a:pt x="829" y="190"/>
                  </a:lnTo>
                  <a:lnTo>
                    <a:pt x="830" y="190"/>
                  </a:lnTo>
                  <a:lnTo>
                    <a:pt x="830" y="191"/>
                  </a:lnTo>
                  <a:lnTo>
                    <a:pt x="830" y="193"/>
                  </a:lnTo>
                  <a:lnTo>
                    <a:pt x="830" y="194"/>
                  </a:lnTo>
                  <a:lnTo>
                    <a:pt x="830" y="195"/>
                  </a:lnTo>
                  <a:lnTo>
                    <a:pt x="829" y="197"/>
                  </a:lnTo>
                  <a:lnTo>
                    <a:pt x="829" y="198"/>
                  </a:lnTo>
                  <a:lnTo>
                    <a:pt x="829" y="199"/>
                  </a:lnTo>
                  <a:lnTo>
                    <a:pt x="829" y="201"/>
                  </a:lnTo>
                  <a:lnTo>
                    <a:pt x="828" y="202"/>
                  </a:lnTo>
                  <a:lnTo>
                    <a:pt x="826" y="203"/>
                  </a:lnTo>
                  <a:lnTo>
                    <a:pt x="823" y="204"/>
                  </a:lnTo>
                  <a:lnTo>
                    <a:pt x="822" y="204"/>
                  </a:lnTo>
                  <a:lnTo>
                    <a:pt x="822" y="203"/>
                  </a:lnTo>
                  <a:lnTo>
                    <a:pt x="822" y="202"/>
                  </a:lnTo>
                  <a:lnTo>
                    <a:pt x="822" y="201"/>
                  </a:lnTo>
                  <a:lnTo>
                    <a:pt x="823" y="201"/>
                  </a:lnTo>
                  <a:lnTo>
                    <a:pt x="823" y="199"/>
                  </a:lnTo>
                  <a:lnTo>
                    <a:pt x="823" y="198"/>
                  </a:lnTo>
                  <a:lnTo>
                    <a:pt x="823" y="197"/>
                  </a:lnTo>
                  <a:lnTo>
                    <a:pt x="823" y="196"/>
                  </a:lnTo>
                  <a:lnTo>
                    <a:pt x="823" y="195"/>
                  </a:lnTo>
                  <a:lnTo>
                    <a:pt x="823" y="194"/>
                  </a:lnTo>
                  <a:lnTo>
                    <a:pt x="823" y="193"/>
                  </a:lnTo>
                  <a:lnTo>
                    <a:pt x="823" y="194"/>
                  </a:lnTo>
                  <a:lnTo>
                    <a:pt x="823" y="195"/>
                  </a:lnTo>
                  <a:lnTo>
                    <a:pt x="822" y="195"/>
                  </a:lnTo>
                  <a:lnTo>
                    <a:pt x="822" y="196"/>
                  </a:lnTo>
                  <a:lnTo>
                    <a:pt x="822" y="197"/>
                  </a:lnTo>
                  <a:lnTo>
                    <a:pt x="822" y="198"/>
                  </a:lnTo>
                  <a:lnTo>
                    <a:pt x="822" y="199"/>
                  </a:lnTo>
                  <a:lnTo>
                    <a:pt x="821" y="199"/>
                  </a:lnTo>
                  <a:lnTo>
                    <a:pt x="820" y="199"/>
                  </a:lnTo>
                  <a:lnTo>
                    <a:pt x="819" y="201"/>
                  </a:lnTo>
                  <a:lnTo>
                    <a:pt x="819" y="203"/>
                  </a:lnTo>
                  <a:lnTo>
                    <a:pt x="815" y="204"/>
                  </a:lnTo>
                  <a:lnTo>
                    <a:pt x="813" y="204"/>
                  </a:lnTo>
                  <a:lnTo>
                    <a:pt x="812" y="204"/>
                  </a:lnTo>
                  <a:lnTo>
                    <a:pt x="812" y="203"/>
                  </a:lnTo>
                  <a:lnTo>
                    <a:pt x="812" y="202"/>
                  </a:lnTo>
                  <a:lnTo>
                    <a:pt x="815" y="201"/>
                  </a:lnTo>
                  <a:lnTo>
                    <a:pt x="814" y="201"/>
                  </a:lnTo>
                  <a:lnTo>
                    <a:pt x="813" y="199"/>
                  </a:lnTo>
                  <a:lnTo>
                    <a:pt x="813" y="201"/>
                  </a:lnTo>
                  <a:lnTo>
                    <a:pt x="812" y="201"/>
                  </a:lnTo>
                  <a:lnTo>
                    <a:pt x="811" y="199"/>
                  </a:lnTo>
                  <a:lnTo>
                    <a:pt x="811" y="198"/>
                  </a:lnTo>
                  <a:lnTo>
                    <a:pt x="811" y="197"/>
                  </a:lnTo>
                  <a:lnTo>
                    <a:pt x="811" y="196"/>
                  </a:lnTo>
                  <a:lnTo>
                    <a:pt x="811" y="195"/>
                  </a:lnTo>
                  <a:lnTo>
                    <a:pt x="810" y="194"/>
                  </a:lnTo>
                  <a:lnTo>
                    <a:pt x="810" y="193"/>
                  </a:lnTo>
                  <a:lnTo>
                    <a:pt x="812" y="188"/>
                  </a:lnTo>
                  <a:lnTo>
                    <a:pt x="814" y="188"/>
                  </a:lnTo>
                  <a:lnTo>
                    <a:pt x="814" y="187"/>
                  </a:lnTo>
                  <a:lnTo>
                    <a:pt x="813" y="187"/>
                  </a:lnTo>
                  <a:lnTo>
                    <a:pt x="812" y="188"/>
                  </a:lnTo>
                  <a:lnTo>
                    <a:pt x="812" y="187"/>
                  </a:lnTo>
                  <a:lnTo>
                    <a:pt x="812" y="185"/>
                  </a:lnTo>
                  <a:lnTo>
                    <a:pt x="812" y="184"/>
                  </a:lnTo>
                  <a:lnTo>
                    <a:pt x="812" y="182"/>
                  </a:lnTo>
                  <a:lnTo>
                    <a:pt x="813" y="179"/>
                  </a:lnTo>
                  <a:lnTo>
                    <a:pt x="814" y="179"/>
                  </a:lnTo>
                  <a:lnTo>
                    <a:pt x="818" y="177"/>
                  </a:lnTo>
                  <a:lnTo>
                    <a:pt x="820" y="177"/>
                  </a:lnTo>
                  <a:lnTo>
                    <a:pt x="821" y="174"/>
                  </a:lnTo>
                  <a:lnTo>
                    <a:pt x="822" y="174"/>
                  </a:lnTo>
                  <a:lnTo>
                    <a:pt x="822" y="173"/>
                  </a:lnTo>
                  <a:lnTo>
                    <a:pt x="823" y="173"/>
                  </a:lnTo>
                  <a:lnTo>
                    <a:pt x="824" y="172"/>
                  </a:lnTo>
                  <a:lnTo>
                    <a:pt x="827" y="173"/>
                  </a:lnTo>
                  <a:lnTo>
                    <a:pt x="830" y="173"/>
                  </a:lnTo>
                  <a:lnTo>
                    <a:pt x="835" y="173"/>
                  </a:lnTo>
                  <a:lnTo>
                    <a:pt x="836" y="174"/>
                  </a:lnTo>
                  <a:lnTo>
                    <a:pt x="838" y="174"/>
                  </a:lnTo>
                  <a:lnTo>
                    <a:pt x="839" y="176"/>
                  </a:lnTo>
                  <a:lnTo>
                    <a:pt x="842" y="177"/>
                  </a:lnTo>
                  <a:lnTo>
                    <a:pt x="844" y="177"/>
                  </a:lnTo>
                  <a:lnTo>
                    <a:pt x="844" y="178"/>
                  </a:lnTo>
                  <a:lnTo>
                    <a:pt x="845" y="178"/>
                  </a:lnTo>
                  <a:lnTo>
                    <a:pt x="845" y="179"/>
                  </a:lnTo>
                  <a:lnTo>
                    <a:pt x="846" y="179"/>
                  </a:lnTo>
                  <a:lnTo>
                    <a:pt x="847" y="180"/>
                  </a:lnTo>
                  <a:lnTo>
                    <a:pt x="848" y="179"/>
                  </a:lnTo>
                  <a:lnTo>
                    <a:pt x="845" y="177"/>
                  </a:lnTo>
                  <a:lnTo>
                    <a:pt x="844" y="176"/>
                  </a:lnTo>
                  <a:lnTo>
                    <a:pt x="845" y="176"/>
                  </a:lnTo>
                  <a:lnTo>
                    <a:pt x="845" y="174"/>
                  </a:lnTo>
                  <a:lnTo>
                    <a:pt x="846" y="174"/>
                  </a:lnTo>
                  <a:lnTo>
                    <a:pt x="847" y="174"/>
                  </a:lnTo>
                  <a:lnTo>
                    <a:pt x="846" y="173"/>
                  </a:lnTo>
                  <a:lnTo>
                    <a:pt x="845" y="173"/>
                  </a:lnTo>
                  <a:lnTo>
                    <a:pt x="842" y="176"/>
                  </a:lnTo>
                  <a:lnTo>
                    <a:pt x="842" y="174"/>
                  </a:lnTo>
                  <a:lnTo>
                    <a:pt x="841" y="174"/>
                  </a:lnTo>
                  <a:lnTo>
                    <a:pt x="840" y="174"/>
                  </a:lnTo>
                  <a:lnTo>
                    <a:pt x="839" y="173"/>
                  </a:lnTo>
                  <a:lnTo>
                    <a:pt x="838" y="173"/>
                  </a:lnTo>
                  <a:lnTo>
                    <a:pt x="838" y="172"/>
                  </a:lnTo>
                  <a:lnTo>
                    <a:pt x="839" y="171"/>
                  </a:lnTo>
                  <a:lnTo>
                    <a:pt x="842" y="171"/>
                  </a:lnTo>
                  <a:lnTo>
                    <a:pt x="844" y="171"/>
                  </a:lnTo>
                  <a:lnTo>
                    <a:pt x="845" y="171"/>
                  </a:lnTo>
                  <a:lnTo>
                    <a:pt x="845" y="170"/>
                  </a:lnTo>
                  <a:lnTo>
                    <a:pt x="846" y="169"/>
                  </a:lnTo>
                  <a:lnTo>
                    <a:pt x="848" y="169"/>
                  </a:lnTo>
                  <a:lnTo>
                    <a:pt x="848" y="170"/>
                  </a:lnTo>
                  <a:lnTo>
                    <a:pt x="849" y="169"/>
                  </a:lnTo>
                  <a:lnTo>
                    <a:pt x="848" y="169"/>
                  </a:lnTo>
                  <a:lnTo>
                    <a:pt x="848" y="168"/>
                  </a:lnTo>
                  <a:lnTo>
                    <a:pt x="847" y="166"/>
                  </a:lnTo>
                  <a:lnTo>
                    <a:pt x="847" y="165"/>
                  </a:lnTo>
                  <a:lnTo>
                    <a:pt x="847" y="164"/>
                  </a:lnTo>
                  <a:lnTo>
                    <a:pt x="847" y="163"/>
                  </a:lnTo>
                  <a:lnTo>
                    <a:pt x="848" y="162"/>
                  </a:lnTo>
                  <a:lnTo>
                    <a:pt x="847" y="162"/>
                  </a:lnTo>
                  <a:lnTo>
                    <a:pt x="847" y="161"/>
                  </a:lnTo>
                  <a:lnTo>
                    <a:pt x="847" y="162"/>
                  </a:lnTo>
                  <a:lnTo>
                    <a:pt x="846" y="163"/>
                  </a:lnTo>
                  <a:lnTo>
                    <a:pt x="845" y="164"/>
                  </a:lnTo>
                  <a:lnTo>
                    <a:pt x="846" y="165"/>
                  </a:lnTo>
                  <a:lnTo>
                    <a:pt x="845" y="166"/>
                  </a:lnTo>
                  <a:lnTo>
                    <a:pt x="845" y="168"/>
                  </a:lnTo>
                  <a:lnTo>
                    <a:pt x="842" y="170"/>
                  </a:lnTo>
                  <a:lnTo>
                    <a:pt x="841" y="169"/>
                  </a:lnTo>
                  <a:lnTo>
                    <a:pt x="839" y="169"/>
                  </a:lnTo>
                  <a:lnTo>
                    <a:pt x="836" y="169"/>
                  </a:lnTo>
                  <a:lnTo>
                    <a:pt x="833" y="170"/>
                  </a:lnTo>
                  <a:lnTo>
                    <a:pt x="831" y="169"/>
                  </a:lnTo>
                  <a:lnTo>
                    <a:pt x="829" y="170"/>
                  </a:lnTo>
                  <a:lnTo>
                    <a:pt x="827" y="169"/>
                  </a:lnTo>
                  <a:lnTo>
                    <a:pt x="824" y="168"/>
                  </a:lnTo>
                  <a:lnTo>
                    <a:pt x="824" y="166"/>
                  </a:lnTo>
                  <a:lnTo>
                    <a:pt x="824" y="165"/>
                  </a:lnTo>
                  <a:lnTo>
                    <a:pt x="826" y="164"/>
                  </a:lnTo>
                  <a:lnTo>
                    <a:pt x="826" y="163"/>
                  </a:lnTo>
                  <a:lnTo>
                    <a:pt x="827" y="164"/>
                  </a:lnTo>
                  <a:lnTo>
                    <a:pt x="828" y="164"/>
                  </a:lnTo>
                  <a:lnTo>
                    <a:pt x="829" y="164"/>
                  </a:lnTo>
                  <a:lnTo>
                    <a:pt x="829" y="165"/>
                  </a:lnTo>
                  <a:lnTo>
                    <a:pt x="830" y="165"/>
                  </a:lnTo>
                  <a:lnTo>
                    <a:pt x="830" y="166"/>
                  </a:lnTo>
                  <a:lnTo>
                    <a:pt x="832" y="166"/>
                  </a:lnTo>
                  <a:lnTo>
                    <a:pt x="835" y="166"/>
                  </a:lnTo>
                  <a:lnTo>
                    <a:pt x="835" y="165"/>
                  </a:lnTo>
                  <a:lnTo>
                    <a:pt x="835" y="164"/>
                  </a:lnTo>
                  <a:lnTo>
                    <a:pt x="833" y="165"/>
                  </a:lnTo>
                  <a:lnTo>
                    <a:pt x="832" y="165"/>
                  </a:lnTo>
                  <a:lnTo>
                    <a:pt x="832" y="164"/>
                  </a:lnTo>
                  <a:lnTo>
                    <a:pt x="831" y="164"/>
                  </a:lnTo>
                  <a:lnTo>
                    <a:pt x="830" y="163"/>
                  </a:lnTo>
                  <a:lnTo>
                    <a:pt x="829" y="163"/>
                  </a:lnTo>
                  <a:lnTo>
                    <a:pt x="829" y="162"/>
                  </a:lnTo>
                  <a:lnTo>
                    <a:pt x="829" y="161"/>
                  </a:lnTo>
                  <a:lnTo>
                    <a:pt x="828" y="162"/>
                  </a:lnTo>
                  <a:lnTo>
                    <a:pt x="827" y="162"/>
                  </a:lnTo>
                  <a:lnTo>
                    <a:pt x="827" y="161"/>
                  </a:lnTo>
                  <a:lnTo>
                    <a:pt x="826" y="161"/>
                  </a:lnTo>
                  <a:lnTo>
                    <a:pt x="826" y="160"/>
                  </a:lnTo>
                  <a:lnTo>
                    <a:pt x="824" y="159"/>
                  </a:lnTo>
                  <a:lnTo>
                    <a:pt x="824" y="157"/>
                  </a:lnTo>
                  <a:lnTo>
                    <a:pt x="824" y="156"/>
                  </a:lnTo>
                  <a:lnTo>
                    <a:pt x="823" y="156"/>
                  </a:lnTo>
                  <a:lnTo>
                    <a:pt x="823" y="155"/>
                  </a:lnTo>
                  <a:lnTo>
                    <a:pt x="823" y="154"/>
                  </a:lnTo>
                  <a:lnTo>
                    <a:pt x="822" y="154"/>
                  </a:lnTo>
                  <a:lnTo>
                    <a:pt x="821" y="154"/>
                  </a:lnTo>
                  <a:lnTo>
                    <a:pt x="820" y="153"/>
                  </a:lnTo>
                  <a:lnTo>
                    <a:pt x="820" y="152"/>
                  </a:lnTo>
                  <a:lnTo>
                    <a:pt x="819" y="152"/>
                  </a:lnTo>
                  <a:lnTo>
                    <a:pt x="819" y="151"/>
                  </a:lnTo>
                  <a:lnTo>
                    <a:pt x="818" y="149"/>
                  </a:lnTo>
                  <a:lnTo>
                    <a:pt x="818" y="148"/>
                  </a:lnTo>
                  <a:lnTo>
                    <a:pt x="816" y="147"/>
                  </a:lnTo>
                  <a:lnTo>
                    <a:pt x="815" y="146"/>
                  </a:lnTo>
                  <a:lnTo>
                    <a:pt x="812" y="146"/>
                  </a:lnTo>
                  <a:lnTo>
                    <a:pt x="811" y="147"/>
                  </a:lnTo>
                  <a:lnTo>
                    <a:pt x="809" y="146"/>
                  </a:lnTo>
                  <a:lnTo>
                    <a:pt x="806" y="146"/>
                  </a:lnTo>
                  <a:lnTo>
                    <a:pt x="806" y="145"/>
                  </a:lnTo>
                  <a:lnTo>
                    <a:pt x="805" y="144"/>
                  </a:lnTo>
                  <a:lnTo>
                    <a:pt x="806" y="143"/>
                  </a:lnTo>
                  <a:lnTo>
                    <a:pt x="805" y="143"/>
                  </a:lnTo>
                  <a:lnTo>
                    <a:pt x="805" y="142"/>
                  </a:lnTo>
                  <a:lnTo>
                    <a:pt x="805" y="140"/>
                  </a:lnTo>
                  <a:lnTo>
                    <a:pt x="805" y="139"/>
                  </a:lnTo>
                  <a:lnTo>
                    <a:pt x="805" y="138"/>
                  </a:lnTo>
                  <a:lnTo>
                    <a:pt x="807" y="138"/>
                  </a:lnTo>
                  <a:lnTo>
                    <a:pt x="809" y="138"/>
                  </a:lnTo>
                  <a:lnTo>
                    <a:pt x="811" y="138"/>
                  </a:lnTo>
                  <a:lnTo>
                    <a:pt x="812" y="139"/>
                  </a:lnTo>
                  <a:lnTo>
                    <a:pt x="813" y="139"/>
                  </a:lnTo>
                  <a:lnTo>
                    <a:pt x="813" y="138"/>
                  </a:lnTo>
                  <a:lnTo>
                    <a:pt x="812" y="138"/>
                  </a:lnTo>
                  <a:lnTo>
                    <a:pt x="811" y="137"/>
                  </a:lnTo>
                  <a:lnTo>
                    <a:pt x="809" y="137"/>
                  </a:lnTo>
                  <a:lnTo>
                    <a:pt x="807" y="137"/>
                  </a:lnTo>
                  <a:lnTo>
                    <a:pt x="804" y="137"/>
                  </a:lnTo>
                  <a:lnTo>
                    <a:pt x="804" y="136"/>
                  </a:lnTo>
                  <a:lnTo>
                    <a:pt x="803" y="136"/>
                  </a:lnTo>
                  <a:lnTo>
                    <a:pt x="803" y="135"/>
                  </a:lnTo>
                  <a:lnTo>
                    <a:pt x="802" y="134"/>
                  </a:lnTo>
                  <a:lnTo>
                    <a:pt x="802" y="132"/>
                  </a:lnTo>
                  <a:lnTo>
                    <a:pt x="802" y="130"/>
                  </a:lnTo>
                  <a:lnTo>
                    <a:pt x="802" y="129"/>
                  </a:lnTo>
                  <a:lnTo>
                    <a:pt x="802" y="128"/>
                  </a:lnTo>
                  <a:lnTo>
                    <a:pt x="802" y="127"/>
                  </a:lnTo>
                  <a:lnTo>
                    <a:pt x="802" y="126"/>
                  </a:lnTo>
                  <a:lnTo>
                    <a:pt x="803" y="126"/>
                  </a:lnTo>
                  <a:lnTo>
                    <a:pt x="805" y="124"/>
                  </a:lnTo>
                  <a:lnTo>
                    <a:pt x="806" y="126"/>
                  </a:lnTo>
                  <a:lnTo>
                    <a:pt x="810" y="127"/>
                  </a:lnTo>
                  <a:lnTo>
                    <a:pt x="812" y="126"/>
                  </a:lnTo>
                  <a:lnTo>
                    <a:pt x="813" y="124"/>
                  </a:lnTo>
                  <a:lnTo>
                    <a:pt x="815" y="124"/>
                  </a:lnTo>
                  <a:lnTo>
                    <a:pt x="818" y="124"/>
                  </a:lnTo>
                  <a:lnTo>
                    <a:pt x="819" y="124"/>
                  </a:lnTo>
                  <a:lnTo>
                    <a:pt x="823" y="128"/>
                  </a:lnTo>
                  <a:lnTo>
                    <a:pt x="826" y="130"/>
                  </a:lnTo>
                  <a:lnTo>
                    <a:pt x="829" y="131"/>
                  </a:lnTo>
                  <a:lnTo>
                    <a:pt x="831" y="134"/>
                  </a:lnTo>
                  <a:lnTo>
                    <a:pt x="833" y="135"/>
                  </a:lnTo>
                  <a:lnTo>
                    <a:pt x="835" y="136"/>
                  </a:lnTo>
                  <a:lnTo>
                    <a:pt x="835" y="137"/>
                  </a:lnTo>
                  <a:lnTo>
                    <a:pt x="836" y="138"/>
                  </a:lnTo>
                  <a:lnTo>
                    <a:pt x="837" y="138"/>
                  </a:lnTo>
                  <a:lnTo>
                    <a:pt x="837" y="139"/>
                  </a:lnTo>
                  <a:lnTo>
                    <a:pt x="838" y="140"/>
                  </a:lnTo>
                  <a:lnTo>
                    <a:pt x="839" y="140"/>
                  </a:lnTo>
                  <a:lnTo>
                    <a:pt x="839" y="142"/>
                  </a:lnTo>
                  <a:lnTo>
                    <a:pt x="840" y="143"/>
                  </a:lnTo>
                  <a:lnTo>
                    <a:pt x="839" y="143"/>
                  </a:lnTo>
                  <a:lnTo>
                    <a:pt x="840" y="144"/>
                  </a:lnTo>
                  <a:lnTo>
                    <a:pt x="840" y="143"/>
                  </a:lnTo>
                  <a:lnTo>
                    <a:pt x="841" y="142"/>
                  </a:lnTo>
                  <a:lnTo>
                    <a:pt x="845" y="142"/>
                  </a:lnTo>
                  <a:lnTo>
                    <a:pt x="848" y="143"/>
                  </a:lnTo>
                  <a:lnTo>
                    <a:pt x="847" y="142"/>
                  </a:lnTo>
                  <a:lnTo>
                    <a:pt x="848" y="140"/>
                  </a:lnTo>
                  <a:lnTo>
                    <a:pt x="850" y="138"/>
                  </a:lnTo>
                  <a:lnTo>
                    <a:pt x="852" y="138"/>
                  </a:lnTo>
                  <a:lnTo>
                    <a:pt x="852" y="136"/>
                  </a:lnTo>
                  <a:lnTo>
                    <a:pt x="849" y="137"/>
                  </a:lnTo>
                  <a:lnTo>
                    <a:pt x="848" y="138"/>
                  </a:lnTo>
                  <a:lnTo>
                    <a:pt x="847" y="138"/>
                  </a:lnTo>
                  <a:lnTo>
                    <a:pt x="845" y="140"/>
                  </a:lnTo>
                  <a:lnTo>
                    <a:pt x="841" y="138"/>
                  </a:lnTo>
                  <a:lnTo>
                    <a:pt x="840" y="139"/>
                  </a:lnTo>
                  <a:lnTo>
                    <a:pt x="839" y="138"/>
                  </a:lnTo>
                  <a:lnTo>
                    <a:pt x="839" y="137"/>
                  </a:lnTo>
                  <a:lnTo>
                    <a:pt x="839" y="138"/>
                  </a:lnTo>
                  <a:lnTo>
                    <a:pt x="839" y="137"/>
                  </a:lnTo>
                  <a:lnTo>
                    <a:pt x="838" y="136"/>
                  </a:lnTo>
                  <a:lnTo>
                    <a:pt x="838" y="135"/>
                  </a:lnTo>
                  <a:lnTo>
                    <a:pt x="837" y="134"/>
                  </a:lnTo>
                  <a:lnTo>
                    <a:pt x="837" y="132"/>
                  </a:lnTo>
                  <a:lnTo>
                    <a:pt x="838" y="131"/>
                  </a:lnTo>
                  <a:lnTo>
                    <a:pt x="836" y="131"/>
                  </a:lnTo>
                  <a:lnTo>
                    <a:pt x="833" y="130"/>
                  </a:lnTo>
                  <a:lnTo>
                    <a:pt x="832" y="130"/>
                  </a:lnTo>
                  <a:lnTo>
                    <a:pt x="829" y="127"/>
                  </a:lnTo>
                  <a:lnTo>
                    <a:pt x="824" y="123"/>
                  </a:lnTo>
                  <a:lnTo>
                    <a:pt x="824" y="122"/>
                  </a:lnTo>
                  <a:lnTo>
                    <a:pt x="822" y="121"/>
                  </a:lnTo>
                  <a:lnTo>
                    <a:pt x="824" y="120"/>
                  </a:lnTo>
                  <a:lnTo>
                    <a:pt x="826" y="119"/>
                  </a:lnTo>
                  <a:lnTo>
                    <a:pt x="828" y="118"/>
                  </a:lnTo>
                  <a:lnTo>
                    <a:pt x="829" y="117"/>
                  </a:lnTo>
                  <a:lnTo>
                    <a:pt x="831" y="115"/>
                  </a:lnTo>
                  <a:lnTo>
                    <a:pt x="833" y="114"/>
                  </a:lnTo>
                  <a:lnTo>
                    <a:pt x="836" y="113"/>
                  </a:lnTo>
                  <a:lnTo>
                    <a:pt x="838" y="111"/>
                  </a:lnTo>
                  <a:lnTo>
                    <a:pt x="838" y="110"/>
                  </a:lnTo>
                  <a:lnTo>
                    <a:pt x="839" y="109"/>
                  </a:lnTo>
                  <a:lnTo>
                    <a:pt x="840" y="109"/>
                  </a:lnTo>
                  <a:lnTo>
                    <a:pt x="842" y="107"/>
                  </a:lnTo>
                  <a:lnTo>
                    <a:pt x="845" y="106"/>
                  </a:lnTo>
                  <a:lnTo>
                    <a:pt x="846" y="105"/>
                  </a:lnTo>
                  <a:lnTo>
                    <a:pt x="847" y="105"/>
                  </a:lnTo>
                  <a:lnTo>
                    <a:pt x="848" y="104"/>
                  </a:lnTo>
                  <a:lnTo>
                    <a:pt x="850" y="104"/>
                  </a:lnTo>
                  <a:lnTo>
                    <a:pt x="850" y="103"/>
                  </a:lnTo>
                  <a:lnTo>
                    <a:pt x="848" y="103"/>
                  </a:lnTo>
                  <a:lnTo>
                    <a:pt x="846" y="104"/>
                  </a:lnTo>
                  <a:lnTo>
                    <a:pt x="842" y="105"/>
                  </a:lnTo>
                  <a:lnTo>
                    <a:pt x="840" y="105"/>
                  </a:lnTo>
                  <a:lnTo>
                    <a:pt x="839" y="106"/>
                  </a:lnTo>
                  <a:lnTo>
                    <a:pt x="839" y="105"/>
                  </a:lnTo>
                  <a:lnTo>
                    <a:pt x="840" y="103"/>
                  </a:lnTo>
                  <a:lnTo>
                    <a:pt x="841" y="102"/>
                  </a:lnTo>
                  <a:lnTo>
                    <a:pt x="842" y="101"/>
                  </a:lnTo>
                  <a:lnTo>
                    <a:pt x="844" y="99"/>
                  </a:lnTo>
                  <a:lnTo>
                    <a:pt x="845" y="98"/>
                  </a:lnTo>
                  <a:lnTo>
                    <a:pt x="845" y="97"/>
                  </a:lnTo>
                  <a:lnTo>
                    <a:pt x="846" y="97"/>
                  </a:lnTo>
                  <a:lnTo>
                    <a:pt x="847" y="96"/>
                  </a:lnTo>
                  <a:lnTo>
                    <a:pt x="849" y="95"/>
                  </a:lnTo>
                  <a:lnTo>
                    <a:pt x="850" y="94"/>
                  </a:lnTo>
                  <a:lnTo>
                    <a:pt x="853" y="93"/>
                  </a:lnTo>
                  <a:lnTo>
                    <a:pt x="854" y="93"/>
                  </a:lnTo>
                  <a:lnTo>
                    <a:pt x="855" y="92"/>
                  </a:lnTo>
                  <a:lnTo>
                    <a:pt x="855" y="90"/>
                  </a:lnTo>
                  <a:lnTo>
                    <a:pt x="854" y="89"/>
                  </a:lnTo>
                  <a:lnTo>
                    <a:pt x="854" y="90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8" y="92"/>
                  </a:lnTo>
                  <a:lnTo>
                    <a:pt x="846" y="93"/>
                  </a:lnTo>
                  <a:lnTo>
                    <a:pt x="846" y="94"/>
                  </a:lnTo>
                  <a:lnTo>
                    <a:pt x="844" y="95"/>
                  </a:lnTo>
                  <a:lnTo>
                    <a:pt x="842" y="96"/>
                  </a:lnTo>
                  <a:lnTo>
                    <a:pt x="841" y="96"/>
                  </a:lnTo>
                  <a:lnTo>
                    <a:pt x="841" y="95"/>
                  </a:lnTo>
                  <a:lnTo>
                    <a:pt x="841" y="94"/>
                  </a:lnTo>
                  <a:lnTo>
                    <a:pt x="840" y="93"/>
                  </a:lnTo>
                  <a:lnTo>
                    <a:pt x="840" y="92"/>
                  </a:lnTo>
                  <a:lnTo>
                    <a:pt x="840" y="90"/>
                  </a:lnTo>
                  <a:lnTo>
                    <a:pt x="840" y="87"/>
                  </a:lnTo>
                  <a:lnTo>
                    <a:pt x="840" y="86"/>
                  </a:lnTo>
                  <a:lnTo>
                    <a:pt x="840" y="85"/>
                  </a:lnTo>
                  <a:lnTo>
                    <a:pt x="840" y="84"/>
                  </a:lnTo>
                  <a:lnTo>
                    <a:pt x="841" y="84"/>
                  </a:lnTo>
                  <a:lnTo>
                    <a:pt x="841" y="82"/>
                  </a:lnTo>
                  <a:lnTo>
                    <a:pt x="841" y="81"/>
                  </a:lnTo>
                  <a:lnTo>
                    <a:pt x="841" y="79"/>
                  </a:lnTo>
                  <a:lnTo>
                    <a:pt x="842" y="79"/>
                  </a:lnTo>
                  <a:lnTo>
                    <a:pt x="842" y="78"/>
                  </a:lnTo>
                  <a:lnTo>
                    <a:pt x="844" y="77"/>
                  </a:lnTo>
                  <a:lnTo>
                    <a:pt x="844" y="76"/>
                  </a:lnTo>
                  <a:lnTo>
                    <a:pt x="845" y="76"/>
                  </a:lnTo>
                  <a:lnTo>
                    <a:pt x="845" y="73"/>
                  </a:lnTo>
                  <a:lnTo>
                    <a:pt x="846" y="72"/>
                  </a:lnTo>
                  <a:lnTo>
                    <a:pt x="845" y="72"/>
                  </a:lnTo>
                  <a:lnTo>
                    <a:pt x="842" y="74"/>
                  </a:lnTo>
                  <a:lnTo>
                    <a:pt x="841" y="77"/>
                  </a:lnTo>
                  <a:lnTo>
                    <a:pt x="841" y="78"/>
                  </a:lnTo>
                  <a:lnTo>
                    <a:pt x="839" y="79"/>
                  </a:lnTo>
                  <a:lnTo>
                    <a:pt x="839" y="82"/>
                  </a:lnTo>
                  <a:lnTo>
                    <a:pt x="839" y="84"/>
                  </a:lnTo>
                  <a:lnTo>
                    <a:pt x="838" y="85"/>
                  </a:lnTo>
                  <a:lnTo>
                    <a:pt x="839" y="86"/>
                  </a:lnTo>
                  <a:lnTo>
                    <a:pt x="839" y="87"/>
                  </a:lnTo>
                  <a:lnTo>
                    <a:pt x="839" y="86"/>
                  </a:lnTo>
                  <a:lnTo>
                    <a:pt x="839" y="87"/>
                  </a:lnTo>
                  <a:lnTo>
                    <a:pt x="838" y="87"/>
                  </a:lnTo>
                  <a:lnTo>
                    <a:pt x="836" y="86"/>
                  </a:lnTo>
                  <a:lnTo>
                    <a:pt x="833" y="86"/>
                  </a:lnTo>
                  <a:lnTo>
                    <a:pt x="835" y="86"/>
                  </a:lnTo>
                  <a:lnTo>
                    <a:pt x="837" y="88"/>
                  </a:lnTo>
                  <a:lnTo>
                    <a:pt x="838" y="88"/>
                  </a:lnTo>
                  <a:lnTo>
                    <a:pt x="838" y="89"/>
                  </a:lnTo>
                  <a:lnTo>
                    <a:pt x="837" y="89"/>
                  </a:lnTo>
                  <a:lnTo>
                    <a:pt x="837" y="90"/>
                  </a:lnTo>
                  <a:lnTo>
                    <a:pt x="837" y="92"/>
                  </a:lnTo>
                  <a:lnTo>
                    <a:pt x="838" y="92"/>
                  </a:lnTo>
                  <a:lnTo>
                    <a:pt x="839" y="93"/>
                  </a:lnTo>
                  <a:lnTo>
                    <a:pt x="838" y="94"/>
                  </a:lnTo>
                  <a:lnTo>
                    <a:pt x="838" y="95"/>
                  </a:lnTo>
                  <a:lnTo>
                    <a:pt x="838" y="96"/>
                  </a:lnTo>
                  <a:lnTo>
                    <a:pt x="838" y="98"/>
                  </a:lnTo>
                  <a:lnTo>
                    <a:pt x="837" y="99"/>
                  </a:lnTo>
                  <a:lnTo>
                    <a:pt x="836" y="101"/>
                  </a:lnTo>
                  <a:lnTo>
                    <a:pt x="836" y="102"/>
                  </a:lnTo>
                  <a:lnTo>
                    <a:pt x="835" y="103"/>
                  </a:lnTo>
                  <a:lnTo>
                    <a:pt x="833" y="104"/>
                  </a:lnTo>
                  <a:lnTo>
                    <a:pt x="832" y="106"/>
                  </a:lnTo>
                  <a:lnTo>
                    <a:pt x="831" y="107"/>
                  </a:lnTo>
                  <a:lnTo>
                    <a:pt x="829" y="109"/>
                  </a:lnTo>
                  <a:lnTo>
                    <a:pt x="828" y="110"/>
                  </a:lnTo>
                  <a:lnTo>
                    <a:pt x="827" y="111"/>
                  </a:lnTo>
                  <a:lnTo>
                    <a:pt x="824" y="112"/>
                  </a:lnTo>
                  <a:lnTo>
                    <a:pt x="822" y="113"/>
                  </a:lnTo>
                  <a:lnTo>
                    <a:pt x="821" y="113"/>
                  </a:lnTo>
                  <a:lnTo>
                    <a:pt x="820" y="113"/>
                  </a:lnTo>
                  <a:lnTo>
                    <a:pt x="820" y="112"/>
                  </a:lnTo>
                  <a:lnTo>
                    <a:pt x="820" y="111"/>
                  </a:lnTo>
                  <a:lnTo>
                    <a:pt x="819" y="111"/>
                  </a:lnTo>
                  <a:lnTo>
                    <a:pt x="820" y="110"/>
                  </a:lnTo>
                  <a:lnTo>
                    <a:pt x="820" y="109"/>
                  </a:lnTo>
                  <a:lnTo>
                    <a:pt x="822" y="107"/>
                  </a:lnTo>
                  <a:lnTo>
                    <a:pt x="824" y="106"/>
                  </a:lnTo>
                  <a:lnTo>
                    <a:pt x="824" y="105"/>
                  </a:lnTo>
                  <a:lnTo>
                    <a:pt x="824" y="104"/>
                  </a:lnTo>
                  <a:lnTo>
                    <a:pt x="826" y="102"/>
                  </a:lnTo>
                  <a:lnTo>
                    <a:pt x="824" y="102"/>
                  </a:lnTo>
                  <a:lnTo>
                    <a:pt x="823" y="102"/>
                  </a:lnTo>
                  <a:lnTo>
                    <a:pt x="823" y="103"/>
                  </a:lnTo>
                  <a:lnTo>
                    <a:pt x="822" y="104"/>
                  </a:lnTo>
                  <a:lnTo>
                    <a:pt x="822" y="105"/>
                  </a:lnTo>
                  <a:lnTo>
                    <a:pt x="821" y="105"/>
                  </a:lnTo>
                  <a:lnTo>
                    <a:pt x="821" y="106"/>
                  </a:lnTo>
                  <a:lnTo>
                    <a:pt x="819" y="107"/>
                  </a:lnTo>
                  <a:lnTo>
                    <a:pt x="818" y="109"/>
                  </a:lnTo>
                  <a:lnTo>
                    <a:pt x="816" y="109"/>
                  </a:lnTo>
                  <a:lnTo>
                    <a:pt x="815" y="109"/>
                  </a:lnTo>
                  <a:lnTo>
                    <a:pt x="815" y="107"/>
                  </a:lnTo>
                  <a:lnTo>
                    <a:pt x="815" y="106"/>
                  </a:lnTo>
                  <a:lnTo>
                    <a:pt x="816" y="106"/>
                  </a:lnTo>
                  <a:lnTo>
                    <a:pt x="818" y="104"/>
                  </a:lnTo>
                  <a:lnTo>
                    <a:pt x="816" y="103"/>
                  </a:lnTo>
                  <a:lnTo>
                    <a:pt x="815" y="104"/>
                  </a:lnTo>
                  <a:lnTo>
                    <a:pt x="815" y="105"/>
                  </a:lnTo>
                  <a:lnTo>
                    <a:pt x="815" y="106"/>
                  </a:lnTo>
                  <a:lnTo>
                    <a:pt x="814" y="106"/>
                  </a:lnTo>
                  <a:lnTo>
                    <a:pt x="814" y="107"/>
                  </a:lnTo>
                  <a:lnTo>
                    <a:pt x="813" y="107"/>
                  </a:lnTo>
                  <a:lnTo>
                    <a:pt x="814" y="107"/>
                  </a:lnTo>
                  <a:lnTo>
                    <a:pt x="814" y="109"/>
                  </a:lnTo>
                  <a:lnTo>
                    <a:pt x="814" y="110"/>
                  </a:lnTo>
                  <a:lnTo>
                    <a:pt x="815" y="110"/>
                  </a:lnTo>
                  <a:lnTo>
                    <a:pt x="815" y="111"/>
                  </a:lnTo>
                  <a:lnTo>
                    <a:pt x="815" y="112"/>
                  </a:lnTo>
                  <a:lnTo>
                    <a:pt x="815" y="113"/>
                  </a:lnTo>
                  <a:lnTo>
                    <a:pt x="815" y="114"/>
                  </a:lnTo>
                  <a:lnTo>
                    <a:pt x="815" y="115"/>
                  </a:lnTo>
                  <a:lnTo>
                    <a:pt x="814" y="115"/>
                  </a:lnTo>
                  <a:lnTo>
                    <a:pt x="813" y="117"/>
                  </a:lnTo>
                  <a:lnTo>
                    <a:pt x="811" y="117"/>
                  </a:lnTo>
                  <a:lnTo>
                    <a:pt x="810" y="117"/>
                  </a:lnTo>
                  <a:lnTo>
                    <a:pt x="809" y="118"/>
                  </a:lnTo>
                  <a:lnTo>
                    <a:pt x="805" y="118"/>
                  </a:lnTo>
                  <a:lnTo>
                    <a:pt x="804" y="118"/>
                  </a:lnTo>
                  <a:lnTo>
                    <a:pt x="803" y="118"/>
                  </a:lnTo>
                  <a:lnTo>
                    <a:pt x="803" y="117"/>
                  </a:lnTo>
                  <a:lnTo>
                    <a:pt x="804" y="115"/>
                  </a:lnTo>
                  <a:lnTo>
                    <a:pt x="804" y="114"/>
                  </a:lnTo>
                  <a:lnTo>
                    <a:pt x="803" y="115"/>
                  </a:lnTo>
                  <a:lnTo>
                    <a:pt x="802" y="118"/>
                  </a:lnTo>
                  <a:lnTo>
                    <a:pt x="799" y="118"/>
                  </a:lnTo>
                  <a:lnTo>
                    <a:pt x="797" y="117"/>
                  </a:lnTo>
                  <a:lnTo>
                    <a:pt x="797" y="114"/>
                  </a:lnTo>
                  <a:lnTo>
                    <a:pt x="797" y="112"/>
                  </a:lnTo>
                  <a:lnTo>
                    <a:pt x="798" y="107"/>
                  </a:lnTo>
                  <a:lnTo>
                    <a:pt x="799" y="103"/>
                  </a:lnTo>
                  <a:lnTo>
                    <a:pt x="801" y="102"/>
                  </a:lnTo>
                  <a:lnTo>
                    <a:pt x="802" y="102"/>
                  </a:lnTo>
                  <a:lnTo>
                    <a:pt x="802" y="101"/>
                  </a:lnTo>
                  <a:lnTo>
                    <a:pt x="803" y="101"/>
                  </a:lnTo>
                  <a:lnTo>
                    <a:pt x="803" y="99"/>
                  </a:lnTo>
                  <a:lnTo>
                    <a:pt x="804" y="99"/>
                  </a:lnTo>
                  <a:lnTo>
                    <a:pt x="806" y="98"/>
                  </a:lnTo>
                  <a:lnTo>
                    <a:pt x="809" y="97"/>
                  </a:lnTo>
                  <a:lnTo>
                    <a:pt x="811" y="96"/>
                  </a:lnTo>
                  <a:lnTo>
                    <a:pt x="813" y="94"/>
                  </a:lnTo>
                  <a:lnTo>
                    <a:pt x="815" y="93"/>
                  </a:lnTo>
                  <a:lnTo>
                    <a:pt x="816" y="93"/>
                  </a:lnTo>
                  <a:lnTo>
                    <a:pt x="818" y="92"/>
                  </a:lnTo>
                  <a:lnTo>
                    <a:pt x="818" y="90"/>
                  </a:lnTo>
                  <a:lnTo>
                    <a:pt x="815" y="92"/>
                  </a:lnTo>
                  <a:lnTo>
                    <a:pt x="813" y="94"/>
                  </a:lnTo>
                  <a:lnTo>
                    <a:pt x="811" y="95"/>
                  </a:lnTo>
                  <a:lnTo>
                    <a:pt x="807" y="96"/>
                  </a:lnTo>
                  <a:lnTo>
                    <a:pt x="805" y="97"/>
                  </a:lnTo>
                  <a:lnTo>
                    <a:pt x="803" y="98"/>
                  </a:lnTo>
                  <a:lnTo>
                    <a:pt x="802" y="99"/>
                  </a:lnTo>
                  <a:lnTo>
                    <a:pt x="801" y="99"/>
                  </a:lnTo>
                  <a:lnTo>
                    <a:pt x="799" y="101"/>
                  </a:lnTo>
                  <a:lnTo>
                    <a:pt x="797" y="102"/>
                  </a:lnTo>
                  <a:lnTo>
                    <a:pt x="797" y="105"/>
                  </a:lnTo>
                  <a:lnTo>
                    <a:pt x="796" y="106"/>
                  </a:lnTo>
                  <a:lnTo>
                    <a:pt x="796" y="107"/>
                  </a:lnTo>
                  <a:lnTo>
                    <a:pt x="796" y="109"/>
                  </a:lnTo>
                  <a:lnTo>
                    <a:pt x="794" y="112"/>
                  </a:lnTo>
                  <a:lnTo>
                    <a:pt x="794" y="113"/>
                  </a:lnTo>
                  <a:lnTo>
                    <a:pt x="794" y="114"/>
                  </a:lnTo>
                  <a:lnTo>
                    <a:pt x="794" y="115"/>
                  </a:lnTo>
                  <a:lnTo>
                    <a:pt x="794" y="117"/>
                  </a:lnTo>
                  <a:lnTo>
                    <a:pt x="793" y="117"/>
                  </a:lnTo>
                  <a:lnTo>
                    <a:pt x="790" y="117"/>
                  </a:lnTo>
                  <a:lnTo>
                    <a:pt x="789" y="115"/>
                  </a:lnTo>
                  <a:lnTo>
                    <a:pt x="788" y="115"/>
                  </a:lnTo>
                  <a:lnTo>
                    <a:pt x="786" y="114"/>
                  </a:lnTo>
                  <a:lnTo>
                    <a:pt x="785" y="113"/>
                  </a:lnTo>
                  <a:lnTo>
                    <a:pt x="783" y="112"/>
                  </a:lnTo>
                  <a:lnTo>
                    <a:pt x="780" y="111"/>
                  </a:lnTo>
                  <a:lnTo>
                    <a:pt x="779" y="110"/>
                  </a:lnTo>
                  <a:lnTo>
                    <a:pt x="778" y="109"/>
                  </a:lnTo>
                  <a:lnTo>
                    <a:pt x="778" y="107"/>
                  </a:lnTo>
                  <a:lnTo>
                    <a:pt x="779" y="107"/>
                  </a:lnTo>
                  <a:lnTo>
                    <a:pt x="780" y="106"/>
                  </a:lnTo>
                  <a:lnTo>
                    <a:pt x="781" y="105"/>
                  </a:lnTo>
                  <a:lnTo>
                    <a:pt x="784" y="104"/>
                  </a:lnTo>
                  <a:lnTo>
                    <a:pt x="786" y="104"/>
                  </a:lnTo>
                  <a:lnTo>
                    <a:pt x="787" y="104"/>
                  </a:lnTo>
                  <a:lnTo>
                    <a:pt x="788" y="104"/>
                  </a:lnTo>
                  <a:lnTo>
                    <a:pt x="792" y="104"/>
                  </a:lnTo>
                  <a:lnTo>
                    <a:pt x="792" y="103"/>
                  </a:lnTo>
                  <a:lnTo>
                    <a:pt x="794" y="103"/>
                  </a:lnTo>
                  <a:lnTo>
                    <a:pt x="795" y="102"/>
                  </a:lnTo>
                  <a:lnTo>
                    <a:pt x="796" y="99"/>
                  </a:lnTo>
                  <a:lnTo>
                    <a:pt x="797" y="99"/>
                  </a:lnTo>
                  <a:lnTo>
                    <a:pt x="798" y="99"/>
                  </a:lnTo>
                  <a:lnTo>
                    <a:pt x="798" y="98"/>
                  </a:lnTo>
                  <a:lnTo>
                    <a:pt x="797" y="98"/>
                  </a:lnTo>
                  <a:lnTo>
                    <a:pt x="797" y="97"/>
                  </a:lnTo>
                  <a:lnTo>
                    <a:pt x="798" y="97"/>
                  </a:lnTo>
                  <a:lnTo>
                    <a:pt x="798" y="96"/>
                  </a:lnTo>
                  <a:lnTo>
                    <a:pt x="799" y="95"/>
                  </a:lnTo>
                  <a:lnTo>
                    <a:pt x="801" y="93"/>
                  </a:lnTo>
                  <a:lnTo>
                    <a:pt x="803" y="92"/>
                  </a:lnTo>
                  <a:lnTo>
                    <a:pt x="803" y="90"/>
                  </a:lnTo>
                  <a:lnTo>
                    <a:pt x="802" y="90"/>
                  </a:lnTo>
                  <a:lnTo>
                    <a:pt x="802" y="89"/>
                  </a:lnTo>
                  <a:lnTo>
                    <a:pt x="801" y="90"/>
                  </a:lnTo>
                  <a:lnTo>
                    <a:pt x="799" y="90"/>
                  </a:lnTo>
                  <a:lnTo>
                    <a:pt x="798" y="92"/>
                  </a:lnTo>
                  <a:lnTo>
                    <a:pt x="797" y="94"/>
                  </a:lnTo>
                  <a:lnTo>
                    <a:pt x="795" y="95"/>
                  </a:lnTo>
                  <a:lnTo>
                    <a:pt x="795" y="97"/>
                  </a:lnTo>
                  <a:lnTo>
                    <a:pt x="794" y="98"/>
                  </a:lnTo>
                  <a:lnTo>
                    <a:pt x="792" y="99"/>
                  </a:lnTo>
                  <a:lnTo>
                    <a:pt x="789" y="101"/>
                  </a:lnTo>
                  <a:lnTo>
                    <a:pt x="787" y="101"/>
                  </a:lnTo>
                  <a:lnTo>
                    <a:pt x="784" y="102"/>
                  </a:lnTo>
                  <a:lnTo>
                    <a:pt x="781" y="103"/>
                  </a:lnTo>
                  <a:lnTo>
                    <a:pt x="778" y="104"/>
                  </a:lnTo>
                  <a:lnTo>
                    <a:pt x="776" y="105"/>
                  </a:lnTo>
                  <a:lnTo>
                    <a:pt x="775" y="105"/>
                  </a:lnTo>
                  <a:lnTo>
                    <a:pt x="773" y="105"/>
                  </a:lnTo>
                  <a:lnTo>
                    <a:pt x="773" y="104"/>
                  </a:lnTo>
                  <a:lnTo>
                    <a:pt x="772" y="104"/>
                  </a:lnTo>
                  <a:lnTo>
                    <a:pt x="772" y="103"/>
                  </a:lnTo>
                  <a:lnTo>
                    <a:pt x="772" y="102"/>
                  </a:lnTo>
                  <a:lnTo>
                    <a:pt x="771" y="102"/>
                  </a:lnTo>
                  <a:lnTo>
                    <a:pt x="771" y="101"/>
                  </a:lnTo>
                  <a:lnTo>
                    <a:pt x="771" y="99"/>
                  </a:lnTo>
                  <a:lnTo>
                    <a:pt x="772" y="97"/>
                  </a:lnTo>
                  <a:lnTo>
                    <a:pt x="773" y="97"/>
                  </a:lnTo>
                  <a:lnTo>
                    <a:pt x="776" y="98"/>
                  </a:lnTo>
                  <a:lnTo>
                    <a:pt x="777" y="97"/>
                  </a:lnTo>
                  <a:lnTo>
                    <a:pt x="779" y="96"/>
                  </a:lnTo>
                  <a:lnTo>
                    <a:pt x="778" y="96"/>
                  </a:lnTo>
                  <a:lnTo>
                    <a:pt x="776" y="97"/>
                  </a:lnTo>
                  <a:lnTo>
                    <a:pt x="775" y="96"/>
                  </a:lnTo>
                  <a:lnTo>
                    <a:pt x="773" y="95"/>
                  </a:lnTo>
                  <a:lnTo>
                    <a:pt x="772" y="95"/>
                  </a:lnTo>
                  <a:lnTo>
                    <a:pt x="772" y="94"/>
                  </a:lnTo>
                  <a:lnTo>
                    <a:pt x="775" y="93"/>
                  </a:lnTo>
                  <a:lnTo>
                    <a:pt x="775" y="92"/>
                  </a:lnTo>
                  <a:lnTo>
                    <a:pt x="776" y="90"/>
                  </a:lnTo>
                  <a:lnTo>
                    <a:pt x="777" y="88"/>
                  </a:lnTo>
                  <a:lnTo>
                    <a:pt x="778" y="89"/>
                  </a:lnTo>
                  <a:lnTo>
                    <a:pt x="777" y="88"/>
                  </a:lnTo>
                  <a:lnTo>
                    <a:pt x="777" y="87"/>
                  </a:lnTo>
                  <a:lnTo>
                    <a:pt x="779" y="86"/>
                  </a:lnTo>
                  <a:lnTo>
                    <a:pt x="780" y="86"/>
                  </a:lnTo>
                  <a:lnTo>
                    <a:pt x="783" y="86"/>
                  </a:lnTo>
                  <a:lnTo>
                    <a:pt x="784" y="86"/>
                  </a:lnTo>
                  <a:lnTo>
                    <a:pt x="785" y="86"/>
                  </a:lnTo>
                  <a:lnTo>
                    <a:pt x="787" y="87"/>
                  </a:lnTo>
                  <a:lnTo>
                    <a:pt x="787" y="86"/>
                  </a:lnTo>
                  <a:lnTo>
                    <a:pt x="786" y="86"/>
                  </a:lnTo>
                  <a:lnTo>
                    <a:pt x="784" y="85"/>
                  </a:lnTo>
                  <a:lnTo>
                    <a:pt x="781" y="85"/>
                  </a:lnTo>
                  <a:lnTo>
                    <a:pt x="780" y="85"/>
                  </a:lnTo>
                  <a:lnTo>
                    <a:pt x="780" y="84"/>
                  </a:lnTo>
                  <a:lnTo>
                    <a:pt x="779" y="84"/>
                  </a:lnTo>
                  <a:lnTo>
                    <a:pt x="779" y="85"/>
                  </a:lnTo>
                  <a:lnTo>
                    <a:pt x="778" y="86"/>
                  </a:lnTo>
                  <a:lnTo>
                    <a:pt x="777" y="86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2" y="90"/>
                  </a:lnTo>
                  <a:lnTo>
                    <a:pt x="770" y="93"/>
                  </a:lnTo>
                  <a:lnTo>
                    <a:pt x="769" y="94"/>
                  </a:lnTo>
                  <a:lnTo>
                    <a:pt x="769" y="93"/>
                  </a:lnTo>
                  <a:lnTo>
                    <a:pt x="767" y="92"/>
                  </a:lnTo>
                  <a:lnTo>
                    <a:pt x="767" y="90"/>
                  </a:lnTo>
                  <a:lnTo>
                    <a:pt x="768" y="88"/>
                  </a:lnTo>
                  <a:lnTo>
                    <a:pt x="770" y="86"/>
                  </a:lnTo>
                  <a:lnTo>
                    <a:pt x="771" y="86"/>
                  </a:lnTo>
                  <a:lnTo>
                    <a:pt x="771" y="85"/>
                  </a:lnTo>
                  <a:lnTo>
                    <a:pt x="772" y="85"/>
                  </a:lnTo>
                  <a:lnTo>
                    <a:pt x="772" y="84"/>
                  </a:lnTo>
                  <a:lnTo>
                    <a:pt x="771" y="84"/>
                  </a:lnTo>
                  <a:lnTo>
                    <a:pt x="770" y="85"/>
                  </a:lnTo>
                  <a:lnTo>
                    <a:pt x="770" y="84"/>
                  </a:lnTo>
                  <a:lnTo>
                    <a:pt x="769" y="84"/>
                  </a:lnTo>
                  <a:lnTo>
                    <a:pt x="769" y="82"/>
                  </a:lnTo>
                  <a:lnTo>
                    <a:pt x="769" y="81"/>
                  </a:lnTo>
                  <a:lnTo>
                    <a:pt x="768" y="81"/>
                  </a:lnTo>
                  <a:lnTo>
                    <a:pt x="768" y="82"/>
                  </a:lnTo>
                  <a:lnTo>
                    <a:pt x="769" y="84"/>
                  </a:lnTo>
                  <a:lnTo>
                    <a:pt x="768" y="84"/>
                  </a:lnTo>
                  <a:lnTo>
                    <a:pt x="767" y="84"/>
                  </a:lnTo>
                  <a:lnTo>
                    <a:pt x="766" y="82"/>
                  </a:lnTo>
                  <a:lnTo>
                    <a:pt x="766" y="85"/>
                  </a:lnTo>
                  <a:lnTo>
                    <a:pt x="764" y="85"/>
                  </a:lnTo>
                  <a:lnTo>
                    <a:pt x="764" y="86"/>
                  </a:lnTo>
                  <a:lnTo>
                    <a:pt x="766" y="87"/>
                  </a:lnTo>
                  <a:lnTo>
                    <a:pt x="764" y="87"/>
                  </a:lnTo>
                  <a:lnTo>
                    <a:pt x="764" y="88"/>
                  </a:lnTo>
                  <a:lnTo>
                    <a:pt x="764" y="87"/>
                  </a:lnTo>
                  <a:lnTo>
                    <a:pt x="762" y="88"/>
                  </a:lnTo>
                  <a:lnTo>
                    <a:pt x="762" y="87"/>
                  </a:lnTo>
                  <a:lnTo>
                    <a:pt x="762" y="86"/>
                  </a:lnTo>
                  <a:lnTo>
                    <a:pt x="760" y="86"/>
                  </a:lnTo>
                  <a:lnTo>
                    <a:pt x="759" y="86"/>
                  </a:lnTo>
                  <a:lnTo>
                    <a:pt x="759" y="85"/>
                  </a:lnTo>
                  <a:lnTo>
                    <a:pt x="760" y="85"/>
                  </a:lnTo>
                  <a:lnTo>
                    <a:pt x="759" y="85"/>
                  </a:lnTo>
                  <a:lnTo>
                    <a:pt x="759" y="84"/>
                  </a:lnTo>
                  <a:lnTo>
                    <a:pt x="760" y="85"/>
                  </a:lnTo>
                  <a:lnTo>
                    <a:pt x="760" y="84"/>
                  </a:lnTo>
                  <a:lnTo>
                    <a:pt x="760" y="82"/>
                  </a:lnTo>
                  <a:lnTo>
                    <a:pt x="760" y="81"/>
                  </a:lnTo>
                  <a:lnTo>
                    <a:pt x="761" y="81"/>
                  </a:lnTo>
                  <a:lnTo>
                    <a:pt x="761" y="80"/>
                  </a:lnTo>
                  <a:lnTo>
                    <a:pt x="762" y="80"/>
                  </a:lnTo>
                  <a:lnTo>
                    <a:pt x="763" y="80"/>
                  </a:lnTo>
                  <a:lnTo>
                    <a:pt x="763" y="79"/>
                  </a:lnTo>
                  <a:lnTo>
                    <a:pt x="762" y="79"/>
                  </a:lnTo>
                  <a:lnTo>
                    <a:pt x="763" y="78"/>
                  </a:lnTo>
                  <a:lnTo>
                    <a:pt x="763" y="77"/>
                  </a:lnTo>
                  <a:lnTo>
                    <a:pt x="764" y="77"/>
                  </a:lnTo>
                  <a:lnTo>
                    <a:pt x="766" y="77"/>
                  </a:lnTo>
                  <a:lnTo>
                    <a:pt x="766" y="76"/>
                  </a:lnTo>
                  <a:lnTo>
                    <a:pt x="767" y="74"/>
                  </a:lnTo>
                  <a:lnTo>
                    <a:pt x="769" y="74"/>
                  </a:lnTo>
                  <a:lnTo>
                    <a:pt x="769" y="73"/>
                  </a:lnTo>
                  <a:lnTo>
                    <a:pt x="770" y="73"/>
                  </a:lnTo>
                  <a:lnTo>
                    <a:pt x="770" y="74"/>
                  </a:lnTo>
                  <a:lnTo>
                    <a:pt x="770" y="76"/>
                  </a:lnTo>
                  <a:lnTo>
                    <a:pt x="771" y="76"/>
                  </a:lnTo>
                  <a:lnTo>
                    <a:pt x="771" y="77"/>
                  </a:lnTo>
                  <a:lnTo>
                    <a:pt x="772" y="77"/>
                  </a:lnTo>
                  <a:lnTo>
                    <a:pt x="772" y="76"/>
                  </a:lnTo>
                  <a:lnTo>
                    <a:pt x="773" y="74"/>
                  </a:lnTo>
                  <a:lnTo>
                    <a:pt x="772" y="73"/>
                  </a:lnTo>
                  <a:lnTo>
                    <a:pt x="771" y="73"/>
                  </a:lnTo>
                  <a:lnTo>
                    <a:pt x="771" y="72"/>
                  </a:lnTo>
                  <a:lnTo>
                    <a:pt x="772" y="72"/>
                  </a:lnTo>
                  <a:lnTo>
                    <a:pt x="773" y="73"/>
                  </a:lnTo>
                  <a:lnTo>
                    <a:pt x="773" y="72"/>
                  </a:lnTo>
                  <a:lnTo>
                    <a:pt x="772" y="71"/>
                  </a:lnTo>
                  <a:lnTo>
                    <a:pt x="773" y="70"/>
                  </a:lnTo>
                  <a:lnTo>
                    <a:pt x="775" y="68"/>
                  </a:lnTo>
                  <a:lnTo>
                    <a:pt x="777" y="67"/>
                  </a:lnTo>
                  <a:lnTo>
                    <a:pt x="777" y="65"/>
                  </a:lnTo>
                  <a:lnTo>
                    <a:pt x="778" y="65"/>
                  </a:lnTo>
                  <a:lnTo>
                    <a:pt x="779" y="67"/>
                  </a:lnTo>
                  <a:lnTo>
                    <a:pt x="780" y="65"/>
                  </a:lnTo>
                  <a:lnTo>
                    <a:pt x="781" y="67"/>
                  </a:lnTo>
                  <a:lnTo>
                    <a:pt x="783" y="68"/>
                  </a:lnTo>
                  <a:lnTo>
                    <a:pt x="783" y="70"/>
                  </a:lnTo>
                  <a:lnTo>
                    <a:pt x="785" y="71"/>
                  </a:lnTo>
                  <a:lnTo>
                    <a:pt x="786" y="72"/>
                  </a:lnTo>
                  <a:lnTo>
                    <a:pt x="786" y="71"/>
                  </a:lnTo>
                  <a:lnTo>
                    <a:pt x="785" y="70"/>
                  </a:lnTo>
                  <a:lnTo>
                    <a:pt x="784" y="70"/>
                  </a:lnTo>
                  <a:lnTo>
                    <a:pt x="784" y="69"/>
                  </a:lnTo>
                  <a:lnTo>
                    <a:pt x="785" y="69"/>
                  </a:lnTo>
                  <a:lnTo>
                    <a:pt x="784" y="68"/>
                  </a:lnTo>
                  <a:lnTo>
                    <a:pt x="784" y="67"/>
                  </a:lnTo>
                  <a:lnTo>
                    <a:pt x="785" y="65"/>
                  </a:lnTo>
                  <a:lnTo>
                    <a:pt x="787" y="65"/>
                  </a:lnTo>
                  <a:lnTo>
                    <a:pt x="788" y="65"/>
                  </a:lnTo>
                  <a:lnTo>
                    <a:pt x="788" y="67"/>
                  </a:lnTo>
                  <a:lnTo>
                    <a:pt x="789" y="67"/>
                  </a:lnTo>
                  <a:lnTo>
                    <a:pt x="792" y="69"/>
                  </a:lnTo>
                  <a:lnTo>
                    <a:pt x="794" y="71"/>
                  </a:lnTo>
                  <a:lnTo>
                    <a:pt x="794" y="70"/>
                  </a:lnTo>
                  <a:lnTo>
                    <a:pt x="792" y="69"/>
                  </a:lnTo>
                  <a:lnTo>
                    <a:pt x="790" y="68"/>
                  </a:lnTo>
                  <a:lnTo>
                    <a:pt x="790" y="67"/>
                  </a:lnTo>
                  <a:lnTo>
                    <a:pt x="793" y="67"/>
                  </a:lnTo>
                  <a:lnTo>
                    <a:pt x="794" y="67"/>
                  </a:lnTo>
                  <a:lnTo>
                    <a:pt x="795" y="69"/>
                  </a:lnTo>
                  <a:lnTo>
                    <a:pt x="796" y="70"/>
                  </a:lnTo>
                  <a:lnTo>
                    <a:pt x="795" y="69"/>
                  </a:lnTo>
                  <a:lnTo>
                    <a:pt x="794" y="67"/>
                  </a:lnTo>
                  <a:lnTo>
                    <a:pt x="795" y="67"/>
                  </a:lnTo>
                  <a:lnTo>
                    <a:pt x="796" y="67"/>
                  </a:lnTo>
                  <a:lnTo>
                    <a:pt x="796" y="68"/>
                  </a:lnTo>
                  <a:lnTo>
                    <a:pt x="796" y="69"/>
                  </a:lnTo>
                  <a:lnTo>
                    <a:pt x="797" y="69"/>
                  </a:lnTo>
                  <a:lnTo>
                    <a:pt x="797" y="68"/>
                  </a:lnTo>
                  <a:lnTo>
                    <a:pt x="796" y="68"/>
                  </a:lnTo>
                  <a:lnTo>
                    <a:pt x="796" y="67"/>
                  </a:lnTo>
                  <a:lnTo>
                    <a:pt x="793" y="65"/>
                  </a:lnTo>
                  <a:lnTo>
                    <a:pt x="789" y="64"/>
                  </a:lnTo>
                  <a:lnTo>
                    <a:pt x="787" y="64"/>
                  </a:lnTo>
                  <a:lnTo>
                    <a:pt x="784" y="63"/>
                  </a:lnTo>
                  <a:lnTo>
                    <a:pt x="783" y="62"/>
                  </a:lnTo>
                  <a:lnTo>
                    <a:pt x="783" y="61"/>
                  </a:lnTo>
                  <a:lnTo>
                    <a:pt x="784" y="60"/>
                  </a:lnTo>
                  <a:lnTo>
                    <a:pt x="785" y="60"/>
                  </a:lnTo>
                  <a:lnTo>
                    <a:pt x="787" y="59"/>
                  </a:lnTo>
                  <a:lnTo>
                    <a:pt x="788" y="59"/>
                  </a:lnTo>
                  <a:lnTo>
                    <a:pt x="789" y="57"/>
                  </a:lnTo>
                  <a:lnTo>
                    <a:pt x="789" y="56"/>
                  </a:lnTo>
                  <a:lnTo>
                    <a:pt x="788" y="55"/>
                  </a:lnTo>
                  <a:lnTo>
                    <a:pt x="789" y="55"/>
                  </a:lnTo>
                  <a:lnTo>
                    <a:pt x="789" y="54"/>
                  </a:lnTo>
                  <a:lnTo>
                    <a:pt x="788" y="55"/>
                  </a:lnTo>
                  <a:lnTo>
                    <a:pt x="788" y="54"/>
                  </a:lnTo>
                  <a:lnTo>
                    <a:pt x="788" y="53"/>
                  </a:lnTo>
                  <a:lnTo>
                    <a:pt x="787" y="53"/>
                  </a:lnTo>
                  <a:lnTo>
                    <a:pt x="786" y="53"/>
                  </a:lnTo>
                  <a:lnTo>
                    <a:pt x="786" y="52"/>
                  </a:lnTo>
                  <a:lnTo>
                    <a:pt x="786" y="51"/>
                  </a:lnTo>
                  <a:lnTo>
                    <a:pt x="788" y="51"/>
                  </a:lnTo>
                  <a:lnTo>
                    <a:pt x="789" y="50"/>
                  </a:lnTo>
                  <a:lnTo>
                    <a:pt x="792" y="50"/>
                  </a:lnTo>
                  <a:lnTo>
                    <a:pt x="792" y="51"/>
                  </a:lnTo>
                  <a:lnTo>
                    <a:pt x="790" y="51"/>
                  </a:lnTo>
                  <a:lnTo>
                    <a:pt x="790" y="52"/>
                  </a:lnTo>
                  <a:lnTo>
                    <a:pt x="793" y="52"/>
                  </a:lnTo>
                  <a:lnTo>
                    <a:pt x="794" y="53"/>
                  </a:lnTo>
                  <a:lnTo>
                    <a:pt x="795" y="53"/>
                  </a:lnTo>
                  <a:lnTo>
                    <a:pt x="796" y="53"/>
                  </a:lnTo>
                  <a:lnTo>
                    <a:pt x="797" y="53"/>
                  </a:lnTo>
                  <a:lnTo>
                    <a:pt x="799" y="54"/>
                  </a:lnTo>
                  <a:lnTo>
                    <a:pt x="799" y="55"/>
                  </a:lnTo>
                  <a:lnTo>
                    <a:pt x="801" y="55"/>
                  </a:lnTo>
                  <a:lnTo>
                    <a:pt x="801" y="56"/>
                  </a:lnTo>
                  <a:lnTo>
                    <a:pt x="803" y="57"/>
                  </a:lnTo>
                  <a:lnTo>
                    <a:pt x="803" y="59"/>
                  </a:lnTo>
                  <a:lnTo>
                    <a:pt x="804" y="59"/>
                  </a:lnTo>
                  <a:lnTo>
                    <a:pt x="804" y="60"/>
                  </a:lnTo>
                  <a:lnTo>
                    <a:pt x="804" y="61"/>
                  </a:lnTo>
                  <a:lnTo>
                    <a:pt x="803" y="61"/>
                  </a:lnTo>
                  <a:lnTo>
                    <a:pt x="805" y="61"/>
                  </a:lnTo>
                  <a:lnTo>
                    <a:pt x="807" y="61"/>
                  </a:lnTo>
                  <a:lnTo>
                    <a:pt x="809" y="61"/>
                  </a:lnTo>
                  <a:lnTo>
                    <a:pt x="810" y="61"/>
                  </a:lnTo>
                  <a:lnTo>
                    <a:pt x="810" y="60"/>
                  </a:lnTo>
                  <a:lnTo>
                    <a:pt x="809" y="59"/>
                  </a:lnTo>
                  <a:lnTo>
                    <a:pt x="806" y="60"/>
                  </a:lnTo>
                  <a:lnTo>
                    <a:pt x="805" y="60"/>
                  </a:lnTo>
                  <a:lnTo>
                    <a:pt x="804" y="57"/>
                  </a:lnTo>
                  <a:lnTo>
                    <a:pt x="802" y="56"/>
                  </a:lnTo>
                  <a:lnTo>
                    <a:pt x="802" y="55"/>
                  </a:lnTo>
                  <a:lnTo>
                    <a:pt x="802" y="54"/>
                  </a:lnTo>
                  <a:lnTo>
                    <a:pt x="802" y="53"/>
                  </a:lnTo>
                  <a:lnTo>
                    <a:pt x="804" y="55"/>
                  </a:lnTo>
                  <a:lnTo>
                    <a:pt x="805" y="54"/>
                  </a:lnTo>
                  <a:lnTo>
                    <a:pt x="807" y="56"/>
                  </a:lnTo>
                  <a:lnTo>
                    <a:pt x="809" y="56"/>
                  </a:lnTo>
                  <a:lnTo>
                    <a:pt x="811" y="57"/>
                  </a:lnTo>
                  <a:lnTo>
                    <a:pt x="814" y="59"/>
                  </a:lnTo>
                  <a:lnTo>
                    <a:pt x="818" y="60"/>
                  </a:lnTo>
                  <a:lnTo>
                    <a:pt x="818" y="61"/>
                  </a:lnTo>
                  <a:lnTo>
                    <a:pt x="818" y="60"/>
                  </a:lnTo>
                  <a:lnTo>
                    <a:pt x="821" y="61"/>
                  </a:lnTo>
                  <a:lnTo>
                    <a:pt x="824" y="63"/>
                  </a:lnTo>
                  <a:lnTo>
                    <a:pt x="824" y="64"/>
                  </a:lnTo>
                  <a:lnTo>
                    <a:pt x="826" y="64"/>
                  </a:lnTo>
                  <a:lnTo>
                    <a:pt x="827" y="64"/>
                  </a:lnTo>
                  <a:lnTo>
                    <a:pt x="823" y="61"/>
                  </a:lnTo>
                  <a:lnTo>
                    <a:pt x="822" y="61"/>
                  </a:lnTo>
                  <a:lnTo>
                    <a:pt x="822" y="60"/>
                  </a:lnTo>
                  <a:lnTo>
                    <a:pt x="821" y="60"/>
                  </a:lnTo>
                  <a:lnTo>
                    <a:pt x="821" y="59"/>
                  </a:lnTo>
                  <a:lnTo>
                    <a:pt x="819" y="57"/>
                  </a:lnTo>
                  <a:lnTo>
                    <a:pt x="816" y="57"/>
                  </a:lnTo>
                  <a:lnTo>
                    <a:pt x="814" y="57"/>
                  </a:lnTo>
                  <a:lnTo>
                    <a:pt x="814" y="56"/>
                  </a:lnTo>
                  <a:lnTo>
                    <a:pt x="814" y="55"/>
                  </a:lnTo>
                  <a:lnTo>
                    <a:pt x="812" y="56"/>
                  </a:lnTo>
                  <a:lnTo>
                    <a:pt x="809" y="54"/>
                  </a:lnTo>
                  <a:lnTo>
                    <a:pt x="805" y="52"/>
                  </a:lnTo>
                  <a:lnTo>
                    <a:pt x="802" y="51"/>
                  </a:lnTo>
                  <a:lnTo>
                    <a:pt x="802" y="50"/>
                  </a:lnTo>
                  <a:lnTo>
                    <a:pt x="802" y="48"/>
                  </a:lnTo>
                  <a:lnTo>
                    <a:pt x="802" y="46"/>
                  </a:lnTo>
                  <a:lnTo>
                    <a:pt x="804" y="45"/>
                  </a:lnTo>
                  <a:lnTo>
                    <a:pt x="806" y="45"/>
                  </a:lnTo>
                  <a:lnTo>
                    <a:pt x="806" y="44"/>
                  </a:lnTo>
                  <a:lnTo>
                    <a:pt x="806" y="45"/>
                  </a:lnTo>
                  <a:lnTo>
                    <a:pt x="804" y="45"/>
                  </a:lnTo>
                  <a:lnTo>
                    <a:pt x="804" y="44"/>
                  </a:lnTo>
                  <a:lnTo>
                    <a:pt x="802" y="43"/>
                  </a:lnTo>
                  <a:lnTo>
                    <a:pt x="801" y="42"/>
                  </a:lnTo>
                  <a:lnTo>
                    <a:pt x="801" y="40"/>
                  </a:lnTo>
                  <a:lnTo>
                    <a:pt x="802" y="39"/>
                  </a:lnTo>
                  <a:lnTo>
                    <a:pt x="804" y="40"/>
                  </a:lnTo>
                  <a:lnTo>
                    <a:pt x="805" y="40"/>
                  </a:lnTo>
                  <a:lnTo>
                    <a:pt x="807" y="42"/>
                  </a:lnTo>
                  <a:lnTo>
                    <a:pt x="810" y="43"/>
                  </a:lnTo>
                  <a:lnTo>
                    <a:pt x="811" y="42"/>
                  </a:lnTo>
                  <a:lnTo>
                    <a:pt x="809" y="40"/>
                  </a:lnTo>
                  <a:lnTo>
                    <a:pt x="806" y="38"/>
                  </a:lnTo>
                  <a:lnTo>
                    <a:pt x="805" y="37"/>
                  </a:lnTo>
                  <a:lnTo>
                    <a:pt x="804" y="36"/>
                  </a:lnTo>
                  <a:lnTo>
                    <a:pt x="803" y="35"/>
                  </a:lnTo>
                  <a:lnTo>
                    <a:pt x="803" y="34"/>
                  </a:lnTo>
                  <a:lnTo>
                    <a:pt x="805" y="34"/>
                  </a:lnTo>
                  <a:lnTo>
                    <a:pt x="806" y="34"/>
                  </a:lnTo>
                  <a:lnTo>
                    <a:pt x="809" y="34"/>
                  </a:lnTo>
                  <a:lnTo>
                    <a:pt x="810" y="34"/>
                  </a:lnTo>
                  <a:lnTo>
                    <a:pt x="810" y="35"/>
                  </a:lnTo>
                  <a:lnTo>
                    <a:pt x="811" y="36"/>
                  </a:lnTo>
                  <a:lnTo>
                    <a:pt x="811" y="37"/>
                  </a:lnTo>
                  <a:lnTo>
                    <a:pt x="812" y="37"/>
                  </a:lnTo>
                  <a:lnTo>
                    <a:pt x="813" y="37"/>
                  </a:lnTo>
                  <a:lnTo>
                    <a:pt x="812" y="37"/>
                  </a:lnTo>
                  <a:lnTo>
                    <a:pt x="812" y="36"/>
                  </a:lnTo>
                  <a:lnTo>
                    <a:pt x="812" y="35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6" y="35"/>
                  </a:lnTo>
                  <a:lnTo>
                    <a:pt x="816" y="36"/>
                  </a:lnTo>
                  <a:lnTo>
                    <a:pt x="819" y="35"/>
                  </a:lnTo>
                  <a:lnTo>
                    <a:pt x="819" y="34"/>
                  </a:lnTo>
                  <a:lnTo>
                    <a:pt x="816" y="34"/>
                  </a:lnTo>
                  <a:lnTo>
                    <a:pt x="813" y="34"/>
                  </a:lnTo>
                  <a:lnTo>
                    <a:pt x="811" y="34"/>
                  </a:lnTo>
                  <a:lnTo>
                    <a:pt x="811" y="32"/>
                  </a:lnTo>
                  <a:lnTo>
                    <a:pt x="810" y="32"/>
                  </a:lnTo>
                  <a:lnTo>
                    <a:pt x="810" y="31"/>
                  </a:lnTo>
                  <a:lnTo>
                    <a:pt x="811" y="31"/>
                  </a:lnTo>
                  <a:lnTo>
                    <a:pt x="810" y="31"/>
                  </a:lnTo>
                  <a:lnTo>
                    <a:pt x="807" y="31"/>
                  </a:lnTo>
                  <a:lnTo>
                    <a:pt x="807" y="30"/>
                  </a:lnTo>
                  <a:lnTo>
                    <a:pt x="806" y="30"/>
                  </a:lnTo>
                  <a:lnTo>
                    <a:pt x="807" y="29"/>
                  </a:lnTo>
                  <a:lnTo>
                    <a:pt x="807" y="28"/>
                  </a:lnTo>
                  <a:lnTo>
                    <a:pt x="810" y="27"/>
                  </a:lnTo>
                  <a:lnTo>
                    <a:pt x="811" y="26"/>
                  </a:lnTo>
                  <a:lnTo>
                    <a:pt x="811" y="27"/>
                  </a:lnTo>
                  <a:lnTo>
                    <a:pt x="812" y="27"/>
                  </a:lnTo>
                  <a:lnTo>
                    <a:pt x="813" y="28"/>
                  </a:lnTo>
                  <a:lnTo>
                    <a:pt x="813" y="29"/>
                  </a:lnTo>
                  <a:lnTo>
                    <a:pt x="814" y="29"/>
                  </a:lnTo>
                  <a:lnTo>
                    <a:pt x="813" y="26"/>
                  </a:lnTo>
                  <a:lnTo>
                    <a:pt x="814" y="26"/>
                  </a:lnTo>
                  <a:lnTo>
                    <a:pt x="815" y="26"/>
                  </a:lnTo>
                  <a:lnTo>
                    <a:pt x="815" y="27"/>
                  </a:lnTo>
                  <a:lnTo>
                    <a:pt x="815" y="28"/>
                  </a:lnTo>
                  <a:lnTo>
                    <a:pt x="816" y="29"/>
                  </a:lnTo>
                  <a:lnTo>
                    <a:pt x="816" y="28"/>
                  </a:lnTo>
                  <a:lnTo>
                    <a:pt x="818" y="28"/>
                  </a:lnTo>
                  <a:lnTo>
                    <a:pt x="818" y="29"/>
                  </a:lnTo>
                  <a:lnTo>
                    <a:pt x="819" y="29"/>
                  </a:lnTo>
                  <a:lnTo>
                    <a:pt x="818" y="29"/>
                  </a:lnTo>
                  <a:lnTo>
                    <a:pt x="818" y="28"/>
                  </a:lnTo>
                  <a:lnTo>
                    <a:pt x="818" y="27"/>
                  </a:lnTo>
                  <a:lnTo>
                    <a:pt x="818" y="28"/>
                  </a:lnTo>
                  <a:lnTo>
                    <a:pt x="819" y="28"/>
                  </a:lnTo>
                  <a:lnTo>
                    <a:pt x="818" y="27"/>
                  </a:lnTo>
                  <a:lnTo>
                    <a:pt x="818" y="26"/>
                  </a:lnTo>
                  <a:lnTo>
                    <a:pt x="820" y="26"/>
                  </a:lnTo>
                  <a:lnTo>
                    <a:pt x="822" y="26"/>
                  </a:lnTo>
                  <a:lnTo>
                    <a:pt x="824" y="28"/>
                  </a:lnTo>
                  <a:lnTo>
                    <a:pt x="824" y="29"/>
                  </a:lnTo>
                  <a:lnTo>
                    <a:pt x="826" y="29"/>
                  </a:lnTo>
                  <a:lnTo>
                    <a:pt x="828" y="31"/>
                  </a:lnTo>
                  <a:lnTo>
                    <a:pt x="829" y="31"/>
                  </a:lnTo>
                  <a:lnTo>
                    <a:pt x="829" y="32"/>
                  </a:lnTo>
                  <a:lnTo>
                    <a:pt x="830" y="32"/>
                  </a:lnTo>
                  <a:lnTo>
                    <a:pt x="831" y="32"/>
                  </a:lnTo>
                  <a:lnTo>
                    <a:pt x="832" y="32"/>
                  </a:lnTo>
                  <a:lnTo>
                    <a:pt x="832" y="34"/>
                  </a:lnTo>
                  <a:lnTo>
                    <a:pt x="832" y="35"/>
                  </a:lnTo>
                  <a:lnTo>
                    <a:pt x="832" y="36"/>
                  </a:lnTo>
                  <a:lnTo>
                    <a:pt x="832" y="37"/>
                  </a:lnTo>
                  <a:lnTo>
                    <a:pt x="832" y="38"/>
                  </a:lnTo>
                  <a:lnTo>
                    <a:pt x="833" y="38"/>
                  </a:lnTo>
                  <a:lnTo>
                    <a:pt x="833" y="35"/>
                  </a:lnTo>
                  <a:lnTo>
                    <a:pt x="833" y="32"/>
                  </a:lnTo>
                  <a:lnTo>
                    <a:pt x="833" y="31"/>
                  </a:lnTo>
                  <a:lnTo>
                    <a:pt x="831" y="30"/>
                  </a:lnTo>
                  <a:lnTo>
                    <a:pt x="830" y="30"/>
                  </a:lnTo>
                  <a:lnTo>
                    <a:pt x="829" y="30"/>
                  </a:lnTo>
                  <a:lnTo>
                    <a:pt x="828" y="29"/>
                  </a:lnTo>
                  <a:lnTo>
                    <a:pt x="828" y="28"/>
                  </a:lnTo>
                  <a:lnTo>
                    <a:pt x="829" y="28"/>
                  </a:lnTo>
                  <a:lnTo>
                    <a:pt x="829" y="27"/>
                  </a:lnTo>
                  <a:lnTo>
                    <a:pt x="827" y="27"/>
                  </a:lnTo>
                  <a:lnTo>
                    <a:pt x="826" y="27"/>
                  </a:lnTo>
                  <a:lnTo>
                    <a:pt x="824" y="25"/>
                  </a:lnTo>
                  <a:lnTo>
                    <a:pt x="822" y="23"/>
                  </a:lnTo>
                  <a:lnTo>
                    <a:pt x="819" y="22"/>
                  </a:lnTo>
                  <a:lnTo>
                    <a:pt x="819" y="21"/>
                  </a:lnTo>
                  <a:lnTo>
                    <a:pt x="820" y="20"/>
                  </a:lnTo>
                  <a:lnTo>
                    <a:pt x="820" y="21"/>
                  </a:lnTo>
                  <a:lnTo>
                    <a:pt x="822" y="20"/>
                  </a:lnTo>
                  <a:lnTo>
                    <a:pt x="823" y="19"/>
                  </a:lnTo>
                  <a:lnTo>
                    <a:pt x="824" y="19"/>
                  </a:lnTo>
                  <a:lnTo>
                    <a:pt x="826" y="18"/>
                  </a:lnTo>
                  <a:lnTo>
                    <a:pt x="827" y="18"/>
                  </a:lnTo>
                  <a:lnTo>
                    <a:pt x="828" y="18"/>
                  </a:lnTo>
                  <a:lnTo>
                    <a:pt x="829" y="18"/>
                  </a:lnTo>
                  <a:lnTo>
                    <a:pt x="829" y="17"/>
                  </a:lnTo>
                  <a:lnTo>
                    <a:pt x="831" y="17"/>
                  </a:lnTo>
                  <a:lnTo>
                    <a:pt x="833" y="17"/>
                  </a:lnTo>
                  <a:lnTo>
                    <a:pt x="835" y="18"/>
                  </a:lnTo>
                  <a:lnTo>
                    <a:pt x="835" y="19"/>
                  </a:lnTo>
                  <a:lnTo>
                    <a:pt x="836" y="19"/>
                  </a:lnTo>
                  <a:lnTo>
                    <a:pt x="837" y="20"/>
                  </a:lnTo>
                  <a:lnTo>
                    <a:pt x="840" y="21"/>
                  </a:lnTo>
                  <a:lnTo>
                    <a:pt x="842" y="22"/>
                  </a:lnTo>
                  <a:lnTo>
                    <a:pt x="846" y="23"/>
                  </a:lnTo>
                  <a:lnTo>
                    <a:pt x="845" y="23"/>
                  </a:lnTo>
                  <a:lnTo>
                    <a:pt x="846" y="22"/>
                  </a:lnTo>
                  <a:lnTo>
                    <a:pt x="845" y="22"/>
                  </a:lnTo>
                  <a:lnTo>
                    <a:pt x="844" y="22"/>
                  </a:lnTo>
                  <a:lnTo>
                    <a:pt x="841" y="21"/>
                  </a:lnTo>
                  <a:lnTo>
                    <a:pt x="839" y="20"/>
                  </a:lnTo>
                  <a:lnTo>
                    <a:pt x="838" y="19"/>
                  </a:lnTo>
                  <a:lnTo>
                    <a:pt x="837" y="19"/>
                  </a:lnTo>
                  <a:lnTo>
                    <a:pt x="837" y="18"/>
                  </a:lnTo>
                  <a:lnTo>
                    <a:pt x="837" y="17"/>
                  </a:lnTo>
                  <a:lnTo>
                    <a:pt x="837" y="14"/>
                  </a:lnTo>
                  <a:lnTo>
                    <a:pt x="838" y="13"/>
                  </a:lnTo>
                  <a:lnTo>
                    <a:pt x="837" y="13"/>
                  </a:lnTo>
                  <a:lnTo>
                    <a:pt x="837" y="12"/>
                  </a:lnTo>
                  <a:lnTo>
                    <a:pt x="838" y="12"/>
                  </a:lnTo>
                  <a:lnTo>
                    <a:pt x="838" y="11"/>
                  </a:lnTo>
                  <a:lnTo>
                    <a:pt x="839" y="11"/>
                  </a:lnTo>
                  <a:lnTo>
                    <a:pt x="839" y="10"/>
                  </a:lnTo>
                  <a:lnTo>
                    <a:pt x="841" y="10"/>
                  </a:lnTo>
                  <a:lnTo>
                    <a:pt x="842" y="9"/>
                  </a:lnTo>
                  <a:lnTo>
                    <a:pt x="842" y="10"/>
                  </a:lnTo>
                  <a:lnTo>
                    <a:pt x="842" y="11"/>
                  </a:lnTo>
                  <a:lnTo>
                    <a:pt x="844" y="12"/>
                  </a:lnTo>
                  <a:lnTo>
                    <a:pt x="845" y="13"/>
                  </a:lnTo>
                  <a:lnTo>
                    <a:pt x="846" y="13"/>
                  </a:lnTo>
                  <a:lnTo>
                    <a:pt x="847" y="14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46" y="12"/>
                  </a:lnTo>
                  <a:lnTo>
                    <a:pt x="845" y="12"/>
                  </a:lnTo>
                  <a:lnTo>
                    <a:pt x="845" y="11"/>
                  </a:lnTo>
                  <a:lnTo>
                    <a:pt x="845" y="10"/>
                  </a:lnTo>
                  <a:lnTo>
                    <a:pt x="845" y="9"/>
                  </a:lnTo>
                  <a:lnTo>
                    <a:pt x="845" y="7"/>
                  </a:lnTo>
                  <a:lnTo>
                    <a:pt x="846" y="9"/>
                  </a:lnTo>
                  <a:lnTo>
                    <a:pt x="846" y="7"/>
                  </a:lnTo>
                  <a:lnTo>
                    <a:pt x="847" y="6"/>
                  </a:lnTo>
                  <a:lnTo>
                    <a:pt x="848" y="5"/>
                  </a:lnTo>
                  <a:lnTo>
                    <a:pt x="850" y="5"/>
                  </a:lnTo>
                  <a:lnTo>
                    <a:pt x="850" y="6"/>
                  </a:lnTo>
                  <a:lnTo>
                    <a:pt x="852" y="6"/>
                  </a:lnTo>
                  <a:lnTo>
                    <a:pt x="850" y="6"/>
                  </a:lnTo>
                  <a:lnTo>
                    <a:pt x="852" y="7"/>
                  </a:lnTo>
                  <a:lnTo>
                    <a:pt x="852" y="6"/>
                  </a:lnTo>
                  <a:lnTo>
                    <a:pt x="852" y="7"/>
                  </a:lnTo>
                  <a:lnTo>
                    <a:pt x="853" y="6"/>
                  </a:lnTo>
                  <a:lnTo>
                    <a:pt x="853" y="7"/>
                  </a:lnTo>
                  <a:lnTo>
                    <a:pt x="853" y="9"/>
                  </a:lnTo>
                  <a:lnTo>
                    <a:pt x="854" y="7"/>
                  </a:lnTo>
                  <a:lnTo>
                    <a:pt x="854" y="5"/>
                  </a:lnTo>
                  <a:lnTo>
                    <a:pt x="855" y="5"/>
                  </a:lnTo>
                  <a:lnTo>
                    <a:pt x="855" y="6"/>
                  </a:lnTo>
                  <a:lnTo>
                    <a:pt x="855" y="7"/>
                  </a:lnTo>
                  <a:lnTo>
                    <a:pt x="856" y="7"/>
                  </a:lnTo>
                  <a:lnTo>
                    <a:pt x="857" y="6"/>
                  </a:lnTo>
                  <a:lnTo>
                    <a:pt x="857" y="5"/>
                  </a:lnTo>
                  <a:lnTo>
                    <a:pt x="858" y="5"/>
                  </a:lnTo>
                  <a:lnTo>
                    <a:pt x="859" y="5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1" y="6"/>
                  </a:lnTo>
                  <a:lnTo>
                    <a:pt x="862" y="5"/>
                  </a:lnTo>
                  <a:lnTo>
                    <a:pt x="864" y="5"/>
                  </a:lnTo>
                  <a:lnTo>
                    <a:pt x="864" y="4"/>
                  </a:lnTo>
                  <a:lnTo>
                    <a:pt x="865" y="4"/>
                  </a:lnTo>
                  <a:lnTo>
                    <a:pt x="865" y="5"/>
                  </a:lnTo>
                  <a:lnTo>
                    <a:pt x="865" y="4"/>
                  </a:lnTo>
                  <a:lnTo>
                    <a:pt x="865" y="3"/>
                  </a:lnTo>
                  <a:lnTo>
                    <a:pt x="866" y="4"/>
                  </a:lnTo>
                  <a:lnTo>
                    <a:pt x="867" y="3"/>
                  </a:lnTo>
                  <a:lnTo>
                    <a:pt x="867" y="4"/>
                  </a:lnTo>
                  <a:lnTo>
                    <a:pt x="869" y="4"/>
                  </a:lnTo>
                  <a:lnTo>
                    <a:pt x="867" y="7"/>
                  </a:lnTo>
                  <a:lnTo>
                    <a:pt x="869" y="7"/>
                  </a:lnTo>
                  <a:lnTo>
                    <a:pt x="867" y="10"/>
                  </a:lnTo>
                  <a:lnTo>
                    <a:pt x="866" y="11"/>
                  </a:lnTo>
                  <a:lnTo>
                    <a:pt x="866" y="12"/>
                  </a:lnTo>
                  <a:lnTo>
                    <a:pt x="865" y="12"/>
                  </a:lnTo>
                  <a:lnTo>
                    <a:pt x="865" y="13"/>
                  </a:lnTo>
                  <a:lnTo>
                    <a:pt x="865" y="14"/>
                  </a:lnTo>
                  <a:lnTo>
                    <a:pt x="864" y="15"/>
                  </a:lnTo>
                  <a:lnTo>
                    <a:pt x="864" y="17"/>
                  </a:lnTo>
                  <a:lnTo>
                    <a:pt x="864" y="18"/>
                  </a:lnTo>
                  <a:lnTo>
                    <a:pt x="866" y="17"/>
                  </a:lnTo>
                  <a:lnTo>
                    <a:pt x="867" y="15"/>
                  </a:lnTo>
                  <a:lnTo>
                    <a:pt x="869" y="14"/>
                  </a:lnTo>
                  <a:lnTo>
                    <a:pt x="869" y="12"/>
                  </a:lnTo>
                  <a:lnTo>
                    <a:pt x="870" y="12"/>
                  </a:lnTo>
                  <a:lnTo>
                    <a:pt x="869" y="12"/>
                  </a:lnTo>
                  <a:lnTo>
                    <a:pt x="870" y="11"/>
                  </a:lnTo>
                  <a:lnTo>
                    <a:pt x="871" y="11"/>
                  </a:lnTo>
                  <a:lnTo>
                    <a:pt x="871" y="10"/>
                  </a:lnTo>
                  <a:lnTo>
                    <a:pt x="870" y="10"/>
                  </a:lnTo>
                  <a:lnTo>
                    <a:pt x="870" y="9"/>
                  </a:lnTo>
                  <a:lnTo>
                    <a:pt x="871" y="7"/>
                  </a:lnTo>
                  <a:lnTo>
                    <a:pt x="872" y="5"/>
                  </a:lnTo>
                  <a:lnTo>
                    <a:pt x="873" y="4"/>
                  </a:lnTo>
                  <a:lnTo>
                    <a:pt x="874" y="5"/>
                  </a:lnTo>
                  <a:lnTo>
                    <a:pt x="874" y="6"/>
                  </a:lnTo>
                  <a:lnTo>
                    <a:pt x="876" y="5"/>
                  </a:lnTo>
                  <a:lnTo>
                    <a:pt x="875" y="5"/>
                  </a:lnTo>
                  <a:lnTo>
                    <a:pt x="874" y="5"/>
                  </a:lnTo>
                  <a:lnTo>
                    <a:pt x="874" y="4"/>
                  </a:lnTo>
                  <a:lnTo>
                    <a:pt x="874" y="3"/>
                  </a:lnTo>
                  <a:lnTo>
                    <a:pt x="873" y="3"/>
                  </a:lnTo>
                  <a:lnTo>
                    <a:pt x="873" y="2"/>
                  </a:lnTo>
                  <a:lnTo>
                    <a:pt x="874" y="1"/>
                  </a:lnTo>
                  <a:lnTo>
                    <a:pt x="875" y="1"/>
                  </a:lnTo>
                  <a:lnTo>
                    <a:pt x="874" y="2"/>
                  </a:lnTo>
                  <a:lnTo>
                    <a:pt x="875" y="2"/>
                  </a:lnTo>
                  <a:lnTo>
                    <a:pt x="876" y="2"/>
                  </a:lnTo>
                  <a:lnTo>
                    <a:pt x="876" y="3"/>
                  </a:lnTo>
                  <a:lnTo>
                    <a:pt x="878" y="3"/>
                  </a:lnTo>
                  <a:lnTo>
                    <a:pt x="879" y="4"/>
                  </a:lnTo>
                  <a:lnTo>
                    <a:pt x="879" y="3"/>
                  </a:lnTo>
                  <a:lnTo>
                    <a:pt x="879" y="1"/>
                  </a:lnTo>
                  <a:lnTo>
                    <a:pt x="880" y="1"/>
                  </a:lnTo>
                  <a:lnTo>
                    <a:pt x="882" y="0"/>
                  </a:lnTo>
                  <a:lnTo>
                    <a:pt x="882" y="1"/>
                  </a:lnTo>
                  <a:lnTo>
                    <a:pt x="883" y="1"/>
                  </a:lnTo>
                  <a:lnTo>
                    <a:pt x="883" y="2"/>
                  </a:lnTo>
                  <a:lnTo>
                    <a:pt x="882" y="4"/>
                  </a:lnTo>
                  <a:lnTo>
                    <a:pt x="883" y="3"/>
                  </a:lnTo>
                  <a:lnTo>
                    <a:pt x="884" y="4"/>
                  </a:lnTo>
                  <a:lnTo>
                    <a:pt x="884" y="3"/>
                  </a:lnTo>
                  <a:lnTo>
                    <a:pt x="884" y="4"/>
                  </a:lnTo>
                  <a:lnTo>
                    <a:pt x="885" y="4"/>
                  </a:lnTo>
                  <a:lnTo>
                    <a:pt x="887" y="4"/>
                  </a:lnTo>
                  <a:lnTo>
                    <a:pt x="887" y="5"/>
                  </a:lnTo>
                  <a:lnTo>
                    <a:pt x="889" y="5"/>
                  </a:lnTo>
                  <a:lnTo>
                    <a:pt x="890" y="5"/>
                  </a:lnTo>
                  <a:lnTo>
                    <a:pt x="890" y="6"/>
                  </a:lnTo>
                  <a:lnTo>
                    <a:pt x="890" y="7"/>
                  </a:lnTo>
                  <a:lnTo>
                    <a:pt x="891" y="9"/>
                  </a:lnTo>
                  <a:lnTo>
                    <a:pt x="890" y="10"/>
                  </a:lnTo>
                  <a:lnTo>
                    <a:pt x="891" y="11"/>
                  </a:lnTo>
                  <a:lnTo>
                    <a:pt x="892" y="10"/>
                  </a:lnTo>
                  <a:lnTo>
                    <a:pt x="892" y="9"/>
                  </a:lnTo>
                  <a:lnTo>
                    <a:pt x="891" y="7"/>
                  </a:lnTo>
                  <a:lnTo>
                    <a:pt x="892" y="7"/>
                  </a:lnTo>
                  <a:lnTo>
                    <a:pt x="891" y="7"/>
                  </a:lnTo>
                  <a:lnTo>
                    <a:pt x="891" y="6"/>
                  </a:lnTo>
                  <a:lnTo>
                    <a:pt x="892" y="6"/>
                  </a:lnTo>
                  <a:lnTo>
                    <a:pt x="893" y="5"/>
                  </a:lnTo>
                  <a:lnTo>
                    <a:pt x="893" y="6"/>
                  </a:lnTo>
                  <a:lnTo>
                    <a:pt x="895" y="6"/>
                  </a:lnTo>
                  <a:lnTo>
                    <a:pt x="893" y="5"/>
                  </a:lnTo>
                  <a:lnTo>
                    <a:pt x="895" y="5"/>
                  </a:lnTo>
                  <a:lnTo>
                    <a:pt x="896" y="5"/>
                  </a:lnTo>
                  <a:lnTo>
                    <a:pt x="897" y="4"/>
                  </a:lnTo>
                  <a:lnTo>
                    <a:pt x="899" y="5"/>
                  </a:lnTo>
                  <a:lnTo>
                    <a:pt x="901" y="6"/>
                  </a:lnTo>
                  <a:lnTo>
                    <a:pt x="902" y="6"/>
                  </a:lnTo>
                  <a:lnTo>
                    <a:pt x="902" y="7"/>
                  </a:lnTo>
                  <a:close/>
                  <a:moveTo>
                    <a:pt x="1157" y="1069"/>
                  </a:moveTo>
                  <a:lnTo>
                    <a:pt x="1158" y="1069"/>
                  </a:lnTo>
                  <a:lnTo>
                    <a:pt x="1158" y="1071"/>
                  </a:lnTo>
                  <a:lnTo>
                    <a:pt x="1159" y="1071"/>
                  </a:lnTo>
                  <a:lnTo>
                    <a:pt x="1158" y="1071"/>
                  </a:lnTo>
                  <a:lnTo>
                    <a:pt x="1158" y="1072"/>
                  </a:lnTo>
                  <a:lnTo>
                    <a:pt x="1157" y="1072"/>
                  </a:lnTo>
                  <a:lnTo>
                    <a:pt x="1156" y="1072"/>
                  </a:lnTo>
                  <a:lnTo>
                    <a:pt x="1156" y="1071"/>
                  </a:lnTo>
                  <a:lnTo>
                    <a:pt x="1156" y="1069"/>
                  </a:lnTo>
                  <a:lnTo>
                    <a:pt x="1156" y="1068"/>
                  </a:lnTo>
                  <a:lnTo>
                    <a:pt x="1157" y="1068"/>
                  </a:lnTo>
                  <a:lnTo>
                    <a:pt x="1157" y="1069"/>
                  </a:lnTo>
                  <a:close/>
                  <a:moveTo>
                    <a:pt x="1152" y="1063"/>
                  </a:moveTo>
                  <a:lnTo>
                    <a:pt x="1154" y="1064"/>
                  </a:lnTo>
                  <a:lnTo>
                    <a:pt x="1155" y="1064"/>
                  </a:lnTo>
                  <a:lnTo>
                    <a:pt x="1155" y="1065"/>
                  </a:lnTo>
                  <a:lnTo>
                    <a:pt x="1154" y="1066"/>
                  </a:lnTo>
                  <a:lnTo>
                    <a:pt x="1152" y="1066"/>
                  </a:lnTo>
                  <a:lnTo>
                    <a:pt x="1151" y="1065"/>
                  </a:lnTo>
                  <a:lnTo>
                    <a:pt x="1150" y="1065"/>
                  </a:lnTo>
                  <a:lnTo>
                    <a:pt x="1150" y="1064"/>
                  </a:lnTo>
                  <a:lnTo>
                    <a:pt x="1150" y="1063"/>
                  </a:lnTo>
                  <a:lnTo>
                    <a:pt x="1151" y="1063"/>
                  </a:lnTo>
                  <a:lnTo>
                    <a:pt x="1152" y="1063"/>
                  </a:lnTo>
                  <a:lnTo>
                    <a:pt x="1152" y="1061"/>
                  </a:lnTo>
                  <a:lnTo>
                    <a:pt x="1152" y="1063"/>
                  </a:lnTo>
                  <a:close/>
                  <a:moveTo>
                    <a:pt x="1149" y="1042"/>
                  </a:moveTo>
                  <a:lnTo>
                    <a:pt x="1148" y="1042"/>
                  </a:lnTo>
                  <a:lnTo>
                    <a:pt x="1148" y="1041"/>
                  </a:lnTo>
                  <a:lnTo>
                    <a:pt x="1149" y="1041"/>
                  </a:lnTo>
                  <a:lnTo>
                    <a:pt x="1149" y="1042"/>
                  </a:lnTo>
                  <a:close/>
                  <a:moveTo>
                    <a:pt x="1123" y="960"/>
                  </a:moveTo>
                  <a:lnTo>
                    <a:pt x="1122" y="960"/>
                  </a:lnTo>
                  <a:lnTo>
                    <a:pt x="1121" y="960"/>
                  </a:lnTo>
                  <a:lnTo>
                    <a:pt x="1121" y="959"/>
                  </a:lnTo>
                  <a:lnTo>
                    <a:pt x="1121" y="958"/>
                  </a:lnTo>
                  <a:lnTo>
                    <a:pt x="1121" y="957"/>
                  </a:lnTo>
                  <a:lnTo>
                    <a:pt x="1121" y="956"/>
                  </a:lnTo>
                  <a:lnTo>
                    <a:pt x="1122" y="956"/>
                  </a:lnTo>
                  <a:lnTo>
                    <a:pt x="1123" y="955"/>
                  </a:lnTo>
                  <a:lnTo>
                    <a:pt x="1124" y="955"/>
                  </a:lnTo>
                  <a:lnTo>
                    <a:pt x="1124" y="954"/>
                  </a:lnTo>
                  <a:lnTo>
                    <a:pt x="1123" y="954"/>
                  </a:lnTo>
                  <a:lnTo>
                    <a:pt x="1123" y="952"/>
                  </a:lnTo>
                  <a:lnTo>
                    <a:pt x="1124" y="952"/>
                  </a:lnTo>
                  <a:lnTo>
                    <a:pt x="1125" y="952"/>
                  </a:lnTo>
                  <a:lnTo>
                    <a:pt x="1126" y="952"/>
                  </a:lnTo>
                  <a:lnTo>
                    <a:pt x="1128" y="952"/>
                  </a:lnTo>
                  <a:lnTo>
                    <a:pt x="1128" y="951"/>
                  </a:lnTo>
                  <a:lnTo>
                    <a:pt x="1128" y="950"/>
                  </a:lnTo>
                  <a:lnTo>
                    <a:pt x="1128" y="949"/>
                  </a:lnTo>
                  <a:lnTo>
                    <a:pt x="1128" y="948"/>
                  </a:lnTo>
                  <a:lnTo>
                    <a:pt x="1128" y="947"/>
                  </a:lnTo>
                  <a:lnTo>
                    <a:pt x="1129" y="946"/>
                  </a:lnTo>
                  <a:lnTo>
                    <a:pt x="1129" y="947"/>
                  </a:lnTo>
                  <a:lnTo>
                    <a:pt x="1129" y="948"/>
                  </a:lnTo>
                  <a:lnTo>
                    <a:pt x="1129" y="950"/>
                  </a:lnTo>
                  <a:lnTo>
                    <a:pt x="1128" y="952"/>
                  </a:lnTo>
                  <a:lnTo>
                    <a:pt x="1128" y="954"/>
                  </a:lnTo>
                  <a:lnTo>
                    <a:pt x="1128" y="955"/>
                  </a:lnTo>
                  <a:lnTo>
                    <a:pt x="1123" y="960"/>
                  </a:lnTo>
                  <a:close/>
                  <a:moveTo>
                    <a:pt x="1125" y="938"/>
                  </a:moveTo>
                  <a:lnTo>
                    <a:pt x="1125" y="937"/>
                  </a:lnTo>
                  <a:lnTo>
                    <a:pt x="1124" y="937"/>
                  </a:lnTo>
                  <a:lnTo>
                    <a:pt x="1124" y="935"/>
                  </a:lnTo>
                  <a:lnTo>
                    <a:pt x="1125" y="935"/>
                  </a:lnTo>
                  <a:lnTo>
                    <a:pt x="1125" y="937"/>
                  </a:lnTo>
                  <a:lnTo>
                    <a:pt x="1126" y="937"/>
                  </a:lnTo>
                  <a:lnTo>
                    <a:pt x="1128" y="938"/>
                  </a:lnTo>
                  <a:lnTo>
                    <a:pt x="1128" y="939"/>
                  </a:lnTo>
                  <a:lnTo>
                    <a:pt x="1128" y="940"/>
                  </a:lnTo>
                  <a:lnTo>
                    <a:pt x="1128" y="941"/>
                  </a:lnTo>
                  <a:lnTo>
                    <a:pt x="1128" y="942"/>
                  </a:lnTo>
                  <a:lnTo>
                    <a:pt x="1126" y="942"/>
                  </a:lnTo>
                  <a:lnTo>
                    <a:pt x="1126" y="941"/>
                  </a:lnTo>
                  <a:lnTo>
                    <a:pt x="1126" y="940"/>
                  </a:lnTo>
                  <a:lnTo>
                    <a:pt x="1126" y="939"/>
                  </a:lnTo>
                  <a:lnTo>
                    <a:pt x="1125" y="938"/>
                  </a:lnTo>
                  <a:close/>
                  <a:moveTo>
                    <a:pt x="1117" y="934"/>
                  </a:moveTo>
                  <a:lnTo>
                    <a:pt x="1117" y="933"/>
                  </a:lnTo>
                  <a:lnTo>
                    <a:pt x="1119" y="933"/>
                  </a:lnTo>
                  <a:lnTo>
                    <a:pt x="1119" y="932"/>
                  </a:lnTo>
                  <a:lnTo>
                    <a:pt x="1120" y="932"/>
                  </a:lnTo>
                  <a:lnTo>
                    <a:pt x="1120" y="933"/>
                  </a:lnTo>
                  <a:lnTo>
                    <a:pt x="1121" y="933"/>
                  </a:lnTo>
                  <a:lnTo>
                    <a:pt x="1121" y="934"/>
                  </a:lnTo>
                  <a:lnTo>
                    <a:pt x="1121" y="935"/>
                  </a:lnTo>
                  <a:lnTo>
                    <a:pt x="1122" y="937"/>
                  </a:lnTo>
                  <a:lnTo>
                    <a:pt x="1122" y="938"/>
                  </a:lnTo>
                  <a:lnTo>
                    <a:pt x="1121" y="938"/>
                  </a:lnTo>
                  <a:lnTo>
                    <a:pt x="1121" y="937"/>
                  </a:lnTo>
                  <a:lnTo>
                    <a:pt x="1120" y="935"/>
                  </a:lnTo>
                  <a:lnTo>
                    <a:pt x="1120" y="934"/>
                  </a:lnTo>
                  <a:lnTo>
                    <a:pt x="1119" y="935"/>
                  </a:lnTo>
                  <a:lnTo>
                    <a:pt x="1117" y="934"/>
                  </a:lnTo>
                  <a:close/>
                  <a:moveTo>
                    <a:pt x="1114" y="915"/>
                  </a:moveTo>
                  <a:lnTo>
                    <a:pt x="1113" y="914"/>
                  </a:lnTo>
                  <a:lnTo>
                    <a:pt x="1112" y="913"/>
                  </a:lnTo>
                  <a:lnTo>
                    <a:pt x="1113" y="913"/>
                  </a:lnTo>
                  <a:lnTo>
                    <a:pt x="1113" y="912"/>
                  </a:lnTo>
                  <a:lnTo>
                    <a:pt x="1113" y="910"/>
                  </a:lnTo>
                  <a:lnTo>
                    <a:pt x="1113" y="912"/>
                  </a:lnTo>
                  <a:lnTo>
                    <a:pt x="1112" y="912"/>
                  </a:lnTo>
                  <a:lnTo>
                    <a:pt x="1112" y="910"/>
                  </a:lnTo>
                  <a:lnTo>
                    <a:pt x="1112" y="909"/>
                  </a:lnTo>
                  <a:lnTo>
                    <a:pt x="1113" y="908"/>
                  </a:lnTo>
                  <a:lnTo>
                    <a:pt x="1114" y="908"/>
                  </a:lnTo>
                  <a:lnTo>
                    <a:pt x="1114" y="909"/>
                  </a:lnTo>
                  <a:lnTo>
                    <a:pt x="1114" y="910"/>
                  </a:lnTo>
                  <a:lnTo>
                    <a:pt x="1115" y="910"/>
                  </a:lnTo>
                  <a:lnTo>
                    <a:pt x="1115" y="912"/>
                  </a:lnTo>
                  <a:lnTo>
                    <a:pt x="1114" y="912"/>
                  </a:lnTo>
                  <a:lnTo>
                    <a:pt x="1113" y="912"/>
                  </a:lnTo>
                  <a:lnTo>
                    <a:pt x="1113" y="913"/>
                  </a:lnTo>
                  <a:lnTo>
                    <a:pt x="1114" y="914"/>
                  </a:lnTo>
                  <a:lnTo>
                    <a:pt x="1114" y="915"/>
                  </a:lnTo>
                  <a:close/>
                  <a:moveTo>
                    <a:pt x="1079" y="845"/>
                  </a:moveTo>
                  <a:lnTo>
                    <a:pt x="1080" y="845"/>
                  </a:lnTo>
                  <a:lnTo>
                    <a:pt x="1080" y="846"/>
                  </a:lnTo>
                  <a:lnTo>
                    <a:pt x="1080" y="848"/>
                  </a:lnTo>
                  <a:lnTo>
                    <a:pt x="1080" y="849"/>
                  </a:lnTo>
                  <a:lnTo>
                    <a:pt x="1079" y="849"/>
                  </a:lnTo>
                  <a:lnTo>
                    <a:pt x="1079" y="848"/>
                  </a:lnTo>
                  <a:lnTo>
                    <a:pt x="1079" y="847"/>
                  </a:lnTo>
                  <a:lnTo>
                    <a:pt x="1079" y="846"/>
                  </a:lnTo>
                  <a:lnTo>
                    <a:pt x="1079" y="845"/>
                  </a:lnTo>
                  <a:close/>
                  <a:moveTo>
                    <a:pt x="1081" y="834"/>
                  </a:moveTo>
                  <a:lnTo>
                    <a:pt x="1082" y="834"/>
                  </a:lnTo>
                  <a:lnTo>
                    <a:pt x="1083" y="835"/>
                  </a:lnTo>
                  <a:lnTo>
                    <a:pt x="1083" y="837"/>
                  </a:lnTo>
                  <a:lnTo>
                    <a:pt x="1082" y="837"/>
                  </a:lnTo>
                  <a:lnTo>
                    <a:pt x="1082" y="838"/>
                  </a:lnTo>
                  <a:lnTo>
                    <a:pt x="1082" y="839"/>
                  </a:lnTo>
                  <a:lnTo>
                    <a:pt x="1081" y="839"/>
                  </a:lnTo>
                  <a:lnTo>
                    <a:pt x="1080" y="839"/>
                  </a:lnTo>
                  <a:lnTo>
                    <a:pt x="1080" y="838"/>
                  </a:lnTo>
                  <a:lnTo>
                    <a:pt x="1081" y="838"/>
                  </a:lnTo>
                  <a:lnTo>
                    <a:pt x="1080" y="837"/>
                  </a:lnTo>
                  <a:lnTo>
                    <a:pt x="1081" y="837"/>
                  </a:lnTo>
                  <a:lnTo>
                    <a:pt x="1081" y="835"/>
                  </a:lnTo>
                  <a:lnTo>
                    <a:pt x="1081" y="834"/>
                  </a:lnTo>
                  <a:close/>
                  <a:moveTo>
                    <a:pt x="1083" y="833"/>
                  </a:moveTo>
                  <a:lnTo>
                    <a:pt x="1083" y="832"/>
                  </a:lnTo>
                  <a:lnTo>
                    <a:pt x="1083" y="831"/>
                  </a:lnTo>
                  <a:lnTo>
                    <a:pt x="1082" y="831"/>
                  </a:lnTo>
                  <a:lnTo>
                    <a:pt x="1083" y="831"/>
                  </a:lnTo>
                  <a:lnTo>
                    <a:pt x="1082" y="832"/>
                  </a:lnTo>
                  <a:lnTo>
                    <a:pt x="1082" y="833"/>
                  </a:lnTo>
                  <a:lnTo>
                    <a:pt x="1082" y="834"/>
                  </a:lnTo>
                  <a:lnTo>
                    <a:pt x="1082" y="833"/>
                  </a:lnTo>
                  <a:lnTo>
                    <a:pt x="1082" y="831"/>
                  </a:lnTo>
                  <a:lnTo>
                    <a:pt x="1082" y="830"/>
                  </a:lnTo>
                  <a:lnTo>
                    <a:pt x="1083" y="829"/>
                  </a:lnTo>
                  <a:lnTo>
                    <a:pt x="1083" y="827"/>
                  </a:lnTo>
                  <a:lnTo>
                    <a:pt x="1085" y="829"/>
                  </a:lnTo>
                  <a:lnTo>
                    <a:pt x="1085" y="827"/>
                  </a:lnTo>
                  <a:lnTo>
                    <a:pt x="1086" y="827"/>
                  </a:lnTo>
                  <a:lnTo>
                    <a:pt x="1086" y="829"/>
                  </a:lnTo>
                  <a:lnTo>
                    <a:pt x="1086" y="830"/>
                  </a:lnTo>
                  <a:lnTo>
                    <a:pt x="1086" y="831"/>
                  </a:lnTo>
                  <a:lnTo>
                    <a:pt x="1085" y="831"/>
                  </a:lnTo>
                  <a:lnTo>
                    <a:pt x="1085" y="832"/>
                  </a:lnTo>
                  <a:lnTo>
                    <a:pt x="1083" y="833"/>
                  </a:lnTo>
                  <a:close/>
                  <a:moveTo>
                    <a:pt x="1606" y="1293"/>
                  </a:moveTo>
                  <a:lnTo>
                    <a:pt x="1605" y="1292"/>
                  </a:lnTo>
                  <a:lnTo>
                    <a:pt x="1606" y="1292"/>
                  </a:lnTo>
                  <a:lnTo>
                    <a:pt x="1607" y="1291"/>
                  </a:lnTo>
                  <a:lnTo>
                    <a:pt x="1607" y="1292"/>
                  </a:lnTo>
                  <a:lnTo>
                    <a:pt x="1607" y="1293"/>
                  </a:lnTo>
                  <a:lnTo>
                    <a:pt x="1607" y="1294"/>
                  </a:lnTo>
                  <a:lnTo>
                    <a:pt x="1606" y="1295"/>
                  </a:lnTo>
                  <a:lnTo>
                    <a:pt x="1606" y="1294"/>
                  </a:lnTo>
                  <a:lnTo>
                    <a:pt x="1605" y="1294"/>
                  </a:lnTo>
                  <a:lnTo>
                    <a:pt x="1605" y="1293"/>
                  </a:lnTo>
                  <a:lnTo>
                    <a:pt x="1606" y="1293"/>
                  </a:lnTo>
                  <a:close/>
                  <a:moveTo>
                    <a:pt x="1734" y="1206"/>
                  </a:moveTo>
                  <a:lnTo>
                    <a:pt x="1734" y="1203"/>
                  </a:lnTo>
                  <a:lnTo>
                    <a:pt x="1735" y="1202"/>
                  </a:lnTo>
                  <a:lnTo>
                    <a:pt x="1734" y="1205"/>
                  </a:lnTo>
                  <a:lnTo>
                    <a:pt x="1734" y="1207"/>
                  </a:lnTo>
                  <a:lnTo>
                    <a:pt x="1733" y="1208"/>
                  </a:lnTo>
                  <a:lnTo>
                    <a:pt x="1732" y="1209"/>
                  </a:lnTo>
                  <a:lnTo>
                    <a:pt x="1731" y="1209"/>
                  </a:lnTo>
                  <a:lnTo>
                    <a:pt x="1730" y="1210"/>
                  </a:lnTo>
                  <a:lnTo>
                    <a:pt x="1728" y="1210"/>
                  </a:lnTo>
                  <a:lnTo>
                    <a:pt x="1726" y="1210"/>
                  </a:lnTo>
                  <a:lnTo>
                    <a:pt x="1727" y="1210"/>
                  </a:lnTo>
                  <a:lnTo>
                    <a:pt x="1730" y="1209"/>
                  </a:lnTo>
                  <a:lnTo>
                    <a:pt x="1732" y="1208"/>
                  </a:lnTo>
                  <a:lnTo>
                    <a:pt x="1733" y="1207"/>
                  </a:lnTo>
                  <a:lnTo>
                    <a:pt x="1734" y="1206"/>
                  </a:lnTo>
                  <a:close/>
                  <a:moveTo>
                    <a:pt x="1578" y="1268"/>
                  </a:moveTo>
                  <a:lnTo>
                    <a:pt x="1578" y="1267"/>
                  </a:lnTo>
                  <a:lnTo>
                    <a:pt x="1578" y="1268"/>
                  </a:lnTo>
                  <a:lnTo>
                    <a:pt x="1578" y="1269"/>
                  </a:lnTo>
                  <a:lnTo>
                    <a:pt x="1578" y="1273"/>
                  </a:lnTo>
                  <a:lnTo>
                    <a:pt x="1578" y="1274"/>
                  </a:lnTo>
                  <a:lnTo>
                    <a:pt x="1577" y="1274"/>
                  </a:lnTo>
                  <a:lnTo>
                    <a:pt x="1577" y="1270"/>
                  </a:lnTo>
                  <a:lnTo>
                    <a:pt x="1578" y="1269"/>
                  </a:lnTo>
                  <a:lnTo>
                    <a:pt x="1578" y="1268"/>
                  </a:lnTo>
                  <a:close/>
                  <a:moveTo>
                    <a:pt x="1558" y="1262"/>
                  </a:moveTo>
                  <a:lnTo>
                    <a:pt x="1558" y="1261"/>
                  </a:lnTo>
                  <a:lnTo>
                    <a:pt x="1558" y="1260"/>
                  </a:lnTo>
                  <a:lnTo>
                    <a:pt x="1559" y="1259"/>
                  </a:lnTo>
                  <a:lnTo>
                    <a:pt x="1560" y="1260"/>
                  </a:lnTo>
                  <a:lnTo>
                    <a:pt x="1560" y="1261"/>
                  </a:lnTo>
                  <a:lnTo>
                    <a:pt x="1561" y="1262"/>
                  </a:lnTo>
                  <a:lnTo>
                    <a:pt x="1561" y="1264"/>
                  </a:lnTo>
                  <a:lnTo>
                    <a:pt x="1562" y="1264"/>
                  </a:lnTo>
                  <a:lnTo>
                    <a:pt x="1563" y="1264"/>
                  </a:lnTo>
                  <a:lnTo>
                    <a:pt x="1563" y="1265"/>
                  </a:lnTo>
                  <a:lnTo>
                    <a:pt x="1562" y="1265"/>
                  </a:lnTo>
                  <a:lnTo>
                    <a:pt x="1561" y="1265"/>
                  </a:lnTo>
                  <a:lnTo>
                    <a:pt x="1560" y="1265"/>
                  </a:lnTo>
                  <a:lnTo>
                    <a:pt x="1559" y="1266"/>
                  </a:lnTo>
                  <a:lnTo>
                    <a:pt x="1559" y="1267"/>
                  </a:lnTo>
                  <a:lnTo>
                    <a:pt x="1559" y="1268"/>
                  </a:lnTo>
                  <a:lnTo>
                    <a:pt x="1558" y="1267"/>
                  </a:lnTo>
                  <a:lnTo>
                    <a:pt x="1558" y="1266"/>
                  </a:lnTo>
                  <a:lnTo>
                    <a:pt x="1558" y="1265"/>
                  </a:lnTo>
                  <a:lnTo>
                    <a:pt x="1558" y="1264"/>
                  </a:lnTo>
                  <a:lnTo>
                    <a:pt x="1558" y="1262"/>
                  </a:lnTo>
                  <a:close/>
                  <a:moveTo>
                    <a:pt x="1378" y="1310"/>
                  </a:moveTo>
                  <a:lnTo>
                    <a:pt x="1378" y="1309"/>
                  </a:lnTo>
                  <a:lnTo>
                    <a:pt x="1379" y="1309"/>
                  </a:lnTo>
                  <a:lnTo>
                    <a:pt x="1380" y="1309"/>
                  </a:lnTo>
                  <a:lnTo>
                    <a:pt x="1380" y="1310"/>
                  </a:lnTo>
                  <a:lnTo>
                    <a:pt x="1379" y="1310"/>
                  </a:lnTo>
                  <a:lnTo>
                    <a:pt x="1379" y="1311"/>
                  </a:lnTo>
                  <a:lnTo>
                    <a:pt x="1378" y="1312"/>
                  </a:lnTo>
                  <a:lnTo>
                    <a:pt x="1377" y="1312"/>
                  </a:lnTo>
                  <a:lnTo>
                    <a:pt x="1375" y="1314"/>
                  </a:lnTo>
                  <a:lnTo>
                    <a:pt x="1374" y="1314"/>
                  </a:lnTo>
                  <a:lnTo>
                    <a:pt x="1374" y="1312"/>
                  </a:lnTo>
                  <a:lnTo>
                    <a:pt x="1374" y="1311"/>
                  </a:lnTo>
                  <a:lnTo>
                    <a:pt x="1375" y="1311"/>
                  </a:lnTo>
                  <a:lnTo>
                    <a:pt x="1377" y="1310"/>
                  </a:lnTo>
                  <a:lnTo>
                    <a:pt x="1378" y="1310"/>
                  </a:lnTo>
                  <a:close/>
                  <a:moveTo>
                    <a:pt x="1380" y="1306"/>
                  </a:moveTo>
                  <a:lnTo>
                    <a:pt x="1380" y="1307"/>
                  </a:lnTo>
                  <a:lnTo>
                    <a:pt x="1381" y="1307"/>
                  </a:lnTo>
                  <a:lnTo>
                    <a:pt x="1380" y="1307"/>
                  </a:lnTo>
                  <a:lnTo>
                    <a:pt x="1380" y="1308"/>
                  </a:lnTo>
                  <a:lnTo>
                    <a:pt x="1379" y="1308"/>
                  </a:lnTo>
                  <a:lnTo>
                    <a:pt x="1378" y="1307"/>
                  </a:lnTo>
                  <a:lnTo>
                    <a:pt x="1379" y="1306"/>
                  </a:lnTo>
                  <a:lnTo>
                    <a:pt x="1380" y="1306"/>
                  </a:lnTo>
                  <a:close/>
                  <a:moveTo>
                    <a:pt x="1378" y="1303"/>
                  </a:moveTo>
                  <a:lnTo>
                    <a:pt x="1377" y="1303"/>
                  </a:lnTo>
                  <a:lnTo>
                    <a:pt x="1378" y="1302"/>
                  </a:lnTo>
                  <a:lnTo>
                    <a:pt x="1378" y="1301"/>
                  </a:lnTo>
                  <a:lnTo>
                    <a:pt x="1379" y="1301"/>
                  </a:lnTo>
                  <a:lnTo>
                    <a:pt x="1379" y="1302"/>
                  </a:lnTo>
                  <a:lnTo>
                    <a:pt x="1378" y="1303"/>
                  </a:lnTo>
                  <a:close/>
                  <a:moveTo>
                    <a:pt x="1680" y="1166"/>
                  </a:moveTo>
                  <a:lnTo>
                    <a:pt x="1680" y="1165"/>
                  </a:lnTo>
                  <a:lnTo>
                    <a:pt x="1681" y="1165"/>
                  </a:lnTo>
                  <a:lnTo>
                    <a:pt x="1681" y="1166"/>
                  </a:lnTo>
                  <a:lnTo>
                    <a:pt x="1680" y="1167"/>
                  </a:lnTo>
                  <a:lnTo>
                    <a:pt x="1680" y="1168"/>
                  </a:lnTo>
                  <a:lnTo>
                    <a:pt x="1681" y="1168"/>
                  </a:lnTo>
                  <a:lnTo>
                    <a:pt x="1680" y="1169"/>
                  </a:lnTo>
                  <a:lnTo>
                    <a:pt x="1680" y="1170"/>
                  </a:lnTo>
                  <a:lnTo>
                    <a:pt x="1680" y="1169"/>
                  </a:lnTo>
                  <a:lnTo>
                    <a:pt x="1679" y="1169"/>
                  </a:lnTo>
                  <a:lnTo>
                    <a:pt x="1677" y="1169"/>
                  </a:lnTo>
                  <a:lnTo>
                    <a:pt x="1676" y="1169"/>
                  </a:lnTo>
                  <a:lnTo>
                    <a:pt x="1676" y="1168"/>
                  </a:lnTo>
                  <a:lnTo>
                    <a:pt x="1676" y="1167"/>
                  </a:lnTo>
                  <a:lnTo>
                    <a:pt x="1677" y="1167"/>
                  </a:lnTo>
                  <a:lnTo>
                    <a:pt x="1677" y="1166"/>
                  </a:lnTo>
                  <a:lnTo>
                    <a:pt x="1679" y="1166"/>
                  </a:lnTo>
                  <a:lnTo>
                    <a:pt x="1680" y="1166"/>
                  </a:lnTo>
                  <a:close/>
                  <a:moveTo>
                    <a:pt x="1379" y="1300"/>
                  </a:moveTo>
                  <a:lnTo>
                    <a:pt x="1379" y="1299"/>
                  </a:lnTo>
                  <a:lnTo>
                    <a:pt x="1379" y="1298"/>
                  </a:lnTo>
                  <a:lnTo>
                    <a:pt x="1380" y="1295"/>
                  </a:lnTo>
                  <a:lnTo>
                    <a:pt x="1381" y="1294"/>
                  </a:lnTo>
                  <a:lnTo>
                    <a:pt x="1382" y="1293"/>
                  </a:lnTo>
                  <a:lnTo>
                    <a:pt x="1383" y="1293"/>
                  </a:lnTo>
                  <a:lnTo>
                    <a:pt x="1384" y="1293"/>
                  </a:lnTo>
                  <a:lnTo>
                    <a:pt x="1383" y="1293"/>
                  </a:lnTo>
                  <a:lnTo>
                    <a:pt x="1383" y="1294"/>
                  </a:lnTo>
                  <a:lnTo>
                    <a:pt x="1383" y="1295"/>
                  </a:lnTo>
                  <a:lnTo>
                    <a:pt x="1382" y="1298"/>
                  </a:lnTo>
                  <a:lnTo>
                    <a:pt x="1382" y="1299"/>
                  </a:lnTo>
                  <a:lnTo>
                    <a:pt x="1381" y="1300"/>
                  </a:lnTo>
                  <a:lnTo>
                    <a:pt x="1379" y="1300"/>
                  </a:lnTo>
                  <a:close/>
                  <a:moveTo>
                    <a:pt x="1386" y="1292"/>
                  </a:moveTo>
                  <a:lnTo>
                    <a:pt x="1386" y="1291"/>
                  </a:lnTo>
                  <a:lnTo>
                    <a:pt x="1387" y="1292"/>
                  </a:lnTo>
                  <a:lnTo>
                    <a:pt x="1387" y="1293"/>
                  </a:lnTo>
                  <a:lnTo>
                    <a:pt x="1387" y="1294"/>
                  </a:lnTo>
                  <a:lnTo>
                    <a:pt x="1387" y="1295"/>
                  </a:lnTo>
                  <a:lnTo>
                    <a:pt x="1387" y="1297"/>
                  </a:lnTo>
                  <a:lnTo>
                    <a:pt x="1387" y="1298"/>
                  </a:lnTo>
                  <a:lnTo>
                    <a:pt x="1387" y="1299"/>
                  </a:lnTo>
                  <a:lnTo>
                    <a:pt x="1387" y="1300"/>
                  </a:lnTo>
                  <a:lnTo>
                    <a:pt x="1387" y="1301"/>
                  </a:lnTo>
                  <a:lnTo>
                    <a:pt x="1387" y="1302"/>
                  </a:lnTo>
                  <a:lnTo>
                    <a:pt x="1386" y="1302"/>
                  </a:lnTo>
                  <a:lnTo>
                    <a:pt x="1383" y="1302"/>
                  </a:lnTo>
                  <a:lnTo>
                    <a:pt x="1381" y="1303"/>
                  </a:lnTo>
                  <a:lnTo>
                    <a:pt x="1380" y="1304"/>
                  </a:lnTo>
                  <a:lnTo>
                    <a:pt x="1379" y="1306"/>
                  </a:lnTo>
                  <a:lnTo>
                    <a:pt x="1378" y="1306"/>
                  </a:lnTo>
                  <a:lnTo>
                    <a:pt x="1378" y="1304"/>
                  </a:lnTo>
                  <a:lnTo>
                    <a:pt x="1379" y="1303"/>
                  </a:lnTo>
                  <a:lnTo>
                    <a:pt x="1379" y="1302"/>
                  </a:lnTo>
                  <a:lnTo>
                    <a:pt x="1379" y="1301"/>
                  </a:lnTo>
                  <a:lnTo>
                    <a:pt x="1380" y="1301"/>
                  </a:lnTo>
                  <a:lnTo>
                    <a:pt x="1381" y="1301"/>
                  </a:lnTo>
                  <a:lnTo>
                    <a:pt x="1381" y="1300"/>
                  </a:lnTo>
                  <a:lnTo>
                    <a:pt x="1382" y="1300"/>
                  </a:lnTo>
                  <a:lnTo>
                    <a:pt x="1382" y="1299"/>
                  </a:lnTo>
                  <a:lnTo>
                    <a:pt x="1383" y="1298"/>
                  </a:lnTo>
                  <a:lnTo>
                    <a:pt x="1383" y="1297"/>
                  </a:lnTo>
                  <a:lnTo>
                    <a:pt x="1383" y="1295"/>
                  </a:lnTo>
                  <a:lnTo>
                    <a:pt x="1384" y="1293"/>
                  </a:lnTo>
                  <a:lnTo>
                    <a:pt x="1384" y="1292"/>
                  </a:lnTo>
                  <a:lnTo>
                    <a:pt x="1386" y="1292"/>
                  </a:lnTo>
                  <a:close/>
                  <a:moveTo>
                    <a:pt x="1431" y="1222"/>
                  </a:moveTo>
                  <a:lnTo>
                    <a:pt x="1432" y="1222"/>
                  </a:lnTo>
                  <a:lnTo>
                    <a:pt x="1432" y="1223"/>
                  </a:lnTo>
                  <a:lnTo>
                    <a:pt x="1432" y="1225"/>
                  </a:lnTo>
                  <a:lnTo>
                    <a:pt x="1431" y="1227"/>
                  </a:lnTo>
                  <a:lnTo>
                    <a:pt x="1430" y="1230"/>
                  </a:lnTo>
                  <a:lnTo>
                    <a:pt x="1429" y="1230"/>
                  </a:lnTo>
                  <a:lnTo>
                    <a:pt x="1427" y="1230"/>
                  </a:lnTo>
                  <a:lnTo>
                    <a:pt x="1427" y="1228"/>
                  </a:lnTo>
                  <a:lnTo>
                    <a:pt x="1429" y="1226"/>
                  </a:lnTo>
                  <a:lnTo>
                    <a:pt x="1430" y="1223"/>
                  </a:lnTo>
                  <a:lnTo>
                    <a:pt x="1431" y="1222"/>
                  </a:lnTo>
                  <a:close/>
                  <a:moveTo>
                    <a:pt x="1694" y="1148"/>
                  </a:moveTo>
                  <a:lnTo>
                    <a:pt x="1692" y="1150"/>
                  </a:lnTo>
                  <a:lnTo>
                    <a:pt x="1692" y="1151"/>
                  </a:lnTo>
                  <a:lnTo>
                    <a:pt x="1693" y="1151"/>
                  </a:lnTo>
                  <a:lnTo>
                    <a:pt x="1692" y="1152"/>
                  </a:lnTo>
                  <a:lnTo>
                    <a:pt x="1692" y="1153"/>
                  </a:lnTo>
                  <a:lnTo>
                    <a:pt x="1691" y="1155"/>
                  </a:lnTo>
                  <a:lnTo>
                    <a:pt x="1690" y="1157"/>
                  </a:lnTo>
                  <a:lnTo>
                    <a:pt x="1689" y="1157"/>
                  </a:lnTo>
                  <a:lnTo>
                    <a:pt x="1689" y="1158"/>
                  </a:lnTo>
                  <a:lnTo>
                    <a:pt x="1689" y="1157"/>
                  </a:lnTo>
                  <a:lnTo>
                    <a:pt x="1688" y="1158"/>
                  </a:lnTo>
                  <a:lnTo>
                    <a:pt x="1685" y="1161"/>
                  </a:lnTo>
                  <a:lnTo>
                    <a:pt x="1685" y="1163"/>
                  </a:lnTo>
                  <a:lnTo>
                    <a:pt x="1684" y="1163"/>
                  </a:lnTo>
                  <a:lnTo>
                    <a:pt x="1684" y="1164"/>
                  </a:lnTo>
                  <a:lnTo>
                    <a:pt x="1683" y="1163"/>
                  </a:lnTo>
                  <a:lnTo>
                    <a:pt x="1681" y="1164"/>
                  </a:lnTo>
                  <a:lnTo>
                    <a:pt x="1681" y="1163"/>
                  </a:lnTo>
                  <a:lnTo>
                    <a:pt x="1680" y="1163"/>
                  </a:lnTo>
                  <a:lnTo>
                    <a:pt x="1680" y="1164"/>
                  </a:lnTo>
                  <a:lnTo>
                    <a:pt x="1679" y="1164"/>
                  </a:lnTo>
                  <a:lnTo>
                    <a:pt x="1679" y="1165"/>
                  </a:lnTo>
                  <a:lnTo>
                    <a:pt x="1676" y="1165"/>
                  </a:lnTo>
                  <a:lnTo>
                    <a:pt x="1677" y="1165"/>
                  </a:lnTo>
                  <a:lnTo>
                    <a:pt x="1677" y="1166"/>
                  </a:lnTo>
                  <a:lnTo>
                    <a:pt x="1676" y="1166"/>
                  </a:lnTo>
                  <a:lnTo>
                    <a:pt x="1676" y="1167"/>
                  </a:lnTo>
                  <a:lnTo>
                    <a:pt x="1675" y="1168"/>
                  </a:lnTo>
                  <a:lnTo>
                    <a:pt x="1675" y="1169"/>
                  </a:lnTo>
                  <a:lnTo>
                    <a:pt x="1674" y="1169"/>
                  </a:lnTo>
                  <a:lnTo>
                    <a:pt x="1675" y="1168"/>
                  </a:lnTo>
                  <a:lnTo>
                    <a:pt x="1674" y="1168"/>
                  </a:lnTo>
                  <a:lnTo>
                    <a:pt x="1673" y="1168"/>
                  </a:lnTo>
                  <a:lnTo>
                    <a:pt x="1673" y="1169"/>
                  </a:lnTo>
                  <a:lnTo>
                    <a:pt x="1672" y="1169"/>
                  </a:lnTo>
                  <a:lnTo>
                    <a:pt x="1672" y="1170"/>
                  </a:lnTo>
                  <a:lnTo>
                    <a:pt x="1673" y="1170"/>
                  </a:lnTo>
                  <a:lnTo>
                    <a:pt x="1672" y="1170"/>
                  </a:lnTo>
                  <a:lnTo>
                    <a:pt x="1671" y="1170"/>
                  </a:lnTo>
                  <a:lnTo>
                    <a:pt x="1670" y="1169"/>
                  </a:lnTo>
                  <a:lnTo>
                    <a:pt x="1667" y="1168"/>
                  </a:lnTo>
                  <a:lnTo>
                    <a:pt x="1666" y="1168"/>
                  </a:lnTo>
                  <a:lnTo>
                    <a:pt x="1665" y="1167"/>
                  </a:lnTo>
                  <a:lnTo>
                    <a:pt x="1664" y="1165"/>
                  </a:lnTo>
                  <a:lnTo>
                    <a:pt x="1664" y="1164"/>
                  </a:lnTo>
                  <a:lnTo>
                    <a:pt x="1663" y="1164"/>
                  </a:lnTo>
                  <a:lnTo>
                    <a:pt x="1662" y="1161"/>
                  </a:lnTo>
                  <a:lnTo>
                    <a:pt x="1661" y="1161"/>
                  </a:lnTo>
                  <a:lnTo>
                    <a:pt x="1661" y="1160"/>
                  </a:lnTo>
                  <a:lnTo>
                    <a:pt x="1659" y="1159"/>
                  </a:lnTo>
                  <a:lnTo>
                    <a:pt x="1659" y="1158"/>
                  </a:lnTo>
                  <a:lnTo>
                    <a:pt x="1658" y="1158"/>
                  </a:lnTo>
                  <a:lnTo>
                    <a:pt x="1658" y="1157"/>
                  </a:lnTo>
                  <a:lnTo>
                    <a:pt x="1658" y="1156"/>
                  </a:lnTo>
                  <a:lnTo>
                    <a:pt x="1658" y="1155"/>
                  </a:lnTo>
                  <a:lnTo>
                    <a:pt x="1658" y="1153"/>
                  </a:lnTo>
                  <a:lnTo>
                    <a:pt x="1658" y="1152"/>
                  </a:lnTo>
                  <a:lnTo>
                    <a:pt x="1658" y="1151"/>
                  </a:lnTo>
                  <a:lnTo>
                    <a:pt x="1658" y="1150"/>
                  </a:lnTo>
                  <a:lnTo>
                    <a:pt x="1659" y="1148"/>
                  </a:lnTo>
                  <a:lnTo>
                    <a:pt x="1661" y="1147"/>
                  </a:lnTo>
                  <a:lnTo>
                    <a:pt x="1659" y="1147"/>
                  </a:lnTo>
                  <a:lnTo>
                    <a:pt x="1661" y="1143"/>
                  </a:lnTo>
                  <a:lnTo>
                    <a:pt x="1659" y="1142"/>
                  </a:lnTo>
                  <a:lnTo>
                    <a:pt x="1659" y="1141"/>
                  </a:lnTo>
                  <a:lnTo>
                    <a:pt x="1661" y="1138"/>
                  </a:lnTo>
                  <a:lnTo>
                    <a:pt x="1661" y="1136"/>
                  </a:lnTo>
                  <a:lnTo>
                    <a:pt x="1659" y="1135"/>
                  </a:lnTo>
                  <a:lnTo>
                    <a:pt x="1659" y="1134"/>
                  </a:lnTo>
                  <a:lnTo>
                    <a:pt x="1659" y="1133"/>
                  </a:lnTo>
                  <a:lnTo>
                    <a:pt x="1658" y="1132"/>
                  </a:lnTo>
                  <a:lnTo>
                    <a:pt x="1658" y="1131"/>
                  </a:lnTo>
                  <a:lnTo>
                    <a:pt x="1659" y="1132"/>
                  </a:lnTo>
                  <a:lnTo>
                    <a:pt x="1659" y="1131"/>
                  </a:lnTo>
                  <a:lnTo>
                    <a:pt x="1659" y="1130"/>
                  </a:lnTo>
                  <a:lnTo>
                    <a:pt x="1659" y="1127"/>
                  </a:lnTo>
                  <a:lnTo>
                    <a:pt x="1659" y="1125"/>
                  </a:lnTo>
                  <a:lnTo>
                    <a:pt x="1659" y="1123"/>
                  </a:lnTo>
                  <a:lnTo>
                    <a:pt x="1659" y="1122"/>
                  </a:lnTo>
                  <a:lnTo>
                    <a:pt x="1661" y="1122"/>
                  </a:lnTo>
                  <a:lnTo>
                    <a:pt x="1661" y="1121"/>
                  </a:lnTo>
                  <a:lnTo>
                    <a:pt x="1661" y="1118"/>
                  </a:lnTo>
                  <a:lnTo>
                    <a:pt x="1661" y="1115"/>
                  </a:lnTo>
                  <a:lnTo>
                    <a:pt x="1661" y="1114"/>
                  </a:lnTo>
                  <a:lnTo>
                    <a:pt x="1661" y="1113"/>
                  </a:lnTo>
                  <a:lnTo>
                    <a:pt x="1661" y="1111"/>
                  </a:lnTo>
                  <a:lnTo>
                    <a:pt x="1662" y="1113"/>
                  </a:lnTo>
                  <a:lnTo>
                    <a:pt x="1663" y="1111"/>
                  </a:lnTo>
                  <a:lnTo>
                    <a:pt x="1664" y="1113"/>
                  </a:lnTo>
                  <a:lnTo>
                    <a:pt x="1664" y="1111"/>
                  </a:lnTo>
                  <a:lnTo>
                    <a:pt x="1665" y="1110"/>
                  </a:lnTo>
                  <a:lnTo>
                    <a:pt x="1666" y="1110"/>
                  </a:lnTo>
                  <a:lnTo>
                    <a:pt x="1666" y="1111"/>
                  </a:lnTo>
                  <a:lnTo>
                    <a:pt x="1665" y="1113"/>
                  </a:lnTo>
                  <a:lnTo>
                    <a:pt x="1665" y="1114"/>
                  </a:lnTo>
                  <a:lnTo>
                    <a:pt x="1665" y="1115"/>
                  </a:lnTo>
                  <a:lnTo>
                    <a:pt x="1665" y="1116"/>
                  </a:lnTo>
                  <a:lnTo>
                    <a:pt x="1666" y="1115"/>
                  </a:lnTo>
                  <a:lnTo>
                    <a:pt x="1667" y="1115"/>
                  </a:lnTo>
                  <a:lnTo>
                    <a:pt x="1666" y="1116"/>
                  </a:lnTo>
                  <a:lnTo>
                    <a:pt x="1667" y="1116"/>
                  </a:lnTo>
                  <a:lnTo>
                    <a:pt x="1668" y="1115"/>
                  </a:lnTo>
                  <a:lnTo>
                    <a:pt x="1670" y="1114"/>
                  </a:lnTo>
                  <a:lnTo>
                    <a:pt x="1670" y="1115"/>
                  </a:lnTo>
                  <a:lnTo>
                    <a:pt x="1671" y="1115"/>
                  </a:lnTo>
                  <a:lnTo>
                    <a:pt x="1671" y="1116"/>
                  </a:lnTo>
                  <a:lnTo>
                    <a:pt x="1672" y="1118"/>
                  </a:lnTo>
                  <a:lnTo>
                    <a:pt x="1672" y="1119"/>
                  </a:lnTo>
                  <a:lnTo>
                    <a:pt x="1672" y="1121"/>
                  </a:lnTo>
                  <a:lnTo>
                    <a:pt x="1672" y="1122"/>
                  </a:lnTo>
                  <a:lnTo>
                    <a:pt x="1673" y="1122"/>
                  </a:lnTo>
                  <a:lnTo>
                    <a:pt x="1673" y="1123"/>
                  </a:lnTo>
                  <a:lnTo>
                    <a:pt x="1674" y="1123"/>
                  </a:lnTo>
                  <a:lnTo>
                    <a:pt x="1674" y="1124"/>
                  </a:lnTo>
                  <a:lnTo>
                    <a:pt x="1674" y="1125"/>
                  </a:lnTo>
                  <a:lnTo>
                    <a:pt x="1674" y="1127"/>
                  </a:lnTo>
                  <a:lnTo>
                    <a:pt x="1675" y="1131"/>
                  </a:lnTo>
                  <a:lnTo>
                    <a:pt x="1675" y="1132"/>
                  </a:lnTo>
                  <a:lnTo>
                    <a:pt x="1675" y="1133"/>
                  </a:lnTo>
                  <a:lnTo>
                    <a:pt x="1675" y="1134"/>
                  </a:lnTo>
                  <a:lnTo>
                    <a:pt x="1675" y="1135"/>
                  </a:lnTo>
                  <a:lnTo>
                    <a:pt x="1675" y="1138"/>
                  </a:lnTo>
                  <a:lnTo>
                    <a:pt x="1675" y="1140"/>
                  </a:lnTo>
                  <a:lnTo>
                    <a:pt x="1676" y="1140"/>
                  </a:lnTo>
                  <a:lnTo>
                    <a:pt x="1675" y="1138"/>
                  </a:lnTo>
                  <a:lnTo>
                    <a:pt x="1676" y="1136"/>
                  </a:lnTo>
                  <a:lnTo>
                    <a:pt x="1676" y="1134"/>
                  </a:lnTo>
                  <a:lnTo>
                    <a:pt x="1677" y="1134"/>
                  </a:lnTo>
                  <a:lnTo>
                    <a:pt x="1677" y="1135"/>
                  </a:lnTo>
                  <a:lnTo>
                    <a:pt x="1677" y="1136"/>
                  </a:lnTo>
                  <a:lnTo>
                    <a:pt x="1676" y="1143"/>
                  </a:lnTo>
                  <a:lnTo>
                    <a:pt x="1676" y="1144"/>
                  </a:lnTo>
                  <a:lnTo>
                    <a:pt x="1675" y="1145"/>
                  </a:lnTo>
                  <a:lnTo>
                    <a:pt x="1675" y="1144"/>
                  </a:lnTo>
                  <a:lnTo>
                    <a:pt x="1675" y="1145"/>
                  </a:lnTo>
                  <a:lnTo>
                    <a:pt x="1674" y="1145"/>
                  </a:lnTo>
                  <a:lnTo>
                    <a:pt x="1674" y="1147"/>
                  </a:lnTo>
                  <a:lnTo>
                    <a:pt x="1673" y="1148"/>
                  </a:lnTo>
                  <a:lnTo>
                    <a:pt x="1672" y="1149"/>
                  </a:lnTo>
                  <a:lnTo>
                    <a:pt x="1672" y="1148"/>
                  </a:lnTo>
                  <a:lnTo>
                    <a:pt x="1673" y="1148"/>
                  </a:lnTo>
                  <a:lnTo>
                    <a:pt x="1672" y="1148"/>
                  </a:lnTo>
                  <a:lnTo>
                    <a:pt x="1672" y="1149"/>
                  </a:lnTo>
                  <a:lnTo>
                    <a:pt x="1671" y="1152"/>
                  </a:lnTo>
                  <a:lnTo>
                    <a:pt x="1671" y="1153"/>
                  </a:lnTo>
                  <a:lnTo>
                    <a:pt x="1670" y="1155"/>
                  </a:lnTo>
                  <a:lnTo>
                    <a:pt x="1668" y="1155"/>
                  </a:lnTo>
                  <a:lnTo>
                    <a:pt x="1668" y="1156"/>
                  </a:lnTo>
                  <a:lnTo>
                    <a:pt x="1671" y="1155"/>
                  </a:lnTo>
                  <a:lnTo>
                    <a:pt x="1672" y="1155"/>
                  </a:lnTo>
                  <a:lnTo>
                    <a:pt x="1672" y="1153"/>
                  </a:lnTo>
                  <a:lnTo>
                    <a:pt x="1672" y="1152"/>
                  </a:lnTo>
                  <a:lnTo>
                    <a:pt x="1673" y="1150"/>
                  </a:lnTo>
                  <a:lnTo>
                    <a:pt x="1673" y="1149"/>
                  </a:lnTo>
                  <a:lnTo>
                    <a:pt x="1674" y="1149"/>
                  </a:lnTo>
                  <a:lnTo>
                    <a:pt x="1674" y="1147"/>
                  </a:lnTo>
                  <a:lnTo>
                    <a:pt x="1675" y="1147"/>
                  </a:lnTo>
                  <a:lnTo>
                    <a:pt x="1675" y="1148"/>
                  </a:lnTo>
                  <a:lnTo>
                    <a:pt x="1675" y="1149"/>
                  </a:lnTo>
                  <a:lnTo>
                    <a:pt x="1675" y="1150"/>
                  </a:lnTo>
                  <a:lnTo>
                    <a:pt x="1675" y="1151"/>
                  </a:lnTo>
                  <a:lnTo>
                    <a:pt x="1675" y="1152"/>
                  </a:lnTo>
                  <a:lnTo>
                    <a:pt x="1675" y="1153"/>
                  </a:lnTo>
                  <a:lnTo>
                    <a:pt x="1674" y="1153"/>
                  </a:lnTo>
                  <a:lnTo>
                    <a:pt x="1673" y="1155"/>
                  </a:lnTo>
                  <a:lnTo>
                    <a:pt x="1673" y="1156"/>
                  </a:lnTo>
                  <a:lnTo>
                    <a:pt x="1672" y="1156"/>
                  </a:lnTo>
                  <a:lnTo>
                    <a:pt x="1671" y="1156"/>
                  </a:lnTo>
                  <a:lnTo>
                    <a:pt x="1671" y="1157"/>
                  </a:lnTo>
                  <a:lnTo>
                    <a:pt x="1672" y="1157"/>
                  </a:lnTo>
                  <a:lnTo>
                    <a:pt x="1672" y="1156"/>
                  </a:lnTo>
                  <a:lnTo>
                    <a:pt x="1672" y="1157"/>
                  </a:lnTo>
                  <a:lnTo>
                    <a:pt x="1671" y="1157"/>
                  </a:lnTo>
                  <a:lnTo>
                    <a:pt x="1671" y="1158"/>
                  </a:lnTo>
                  <a:lnTo>
                    <a:pt x="1672" y="1158"/>
                  </a:lnTo>
                  <a:lnTo>
                    <a:pt x="1672" y="1157"/>
                  </a:lnTo>
                  <a:lnTo>
                    <a:pt x="1673" y="1156"/>
                  </a:lnTo>
                  <a:lnTo>
                    <a:pt x="1675" y="1156"/>
                  </a:lnTo>
                  <a:lnTo>
                    <a:pt x="1674" y="1156"/>
                  </a:lnTo>
                  <a:lnTo>
                    <a:pt x="1674" y="1157"/>
                  </a:lnTo>
                  <a:lnTo>
                    <a:pt x="1675" y="1157"/>
                  </a:lnTo>
                  <a:lnTo>
                    <a:pt x="1674" y="1157"/>
                  </a:lnTo>
                  <a:lnTo>
                    <a:pt x="1674" y="1158"/>
                  </a:lnTo>
                  <a:lnTo>
                    <a:pt x="1673" y="1158"/>
                  </a:lnTo>
                  <a:lnTo>
                    <a:pt x="1672" y="1160"/>
                  </a:lnTo>
                  <a:lnTo>
                    <a:pt x="1672" y="1161"/>
                  </a:lnTo>
                  <a:lnTo>
                    <a:pt x="1672" y="1163"/>
                  </a:lnTo>
                  <a:lnTo>
                    <a:pt x="1673" y="1161"/>
                  </a:lnTo>
                  <a:lnTo>
                    <a:pt x="1673" y="1163"/>
                  </a:lnTo>
                  <a:lnTo>
                    <a:pt x="1673" y="1164"/>
                  </a:lnTo>
                  <a:lnTo>
                    <a:pt x="1674" y="1164"/>
                  </a:lnTo>
                  <a:lnTo>
                    <a:pt x="1675" y="1163"/>
                  </a:lnTo>
                  <a:lnTo>
                    <a:pt x="1676" y="1160"/>
                  </a:lnTo>
                  <a:lnTo>
                    <a:pt x="1676" y="1159"/>
                  </a:lnTo>
                  <a:lnTo>
                    <a:pt x="1677" y="1159"/>
                  </a:lnTo>
                  <a:lnTo>
                    <a:pt x="1679" y="1159"/>
                  </a:lnTo>
                  <a:lnTo>
                    <a:pt x="1680" y="1159"/>
                  </a:lnTo>
                  <a:lnTo>
                    <a:pt x="1680" y="1160"/>
                  </a:lnTo>
                  <a:lnTo>
                    <a:pt x="1680" y="1161"/>
                  </a:lnTo>
                  <a:lnTo>
                    <a:pt x="1680" y="1163"/>
                  </a:lnTo>
                  <a:lnTo>
                    <a:pt x="1681" y="1163"/>
                  </a:lnTo>
                  <a:lnTo>
                    <a:pt x="1681" y="1161"/>
                  </a:lnTo>
                  <a:lnTo>
                    <a:pt x="1681" y="1160"/>
                  </a:lnTo>
                  <a:lnTo>
                    <a:pt x="1681" y="1159"/>
                  </a:lnTo>
                  <a:lnTo>
                    <a:pt x="1682" y="1159"/>
                  </a:lnTo>
                  <a:lnTo>
                    <a:pt x="1682" y="1158"/>
                  </a:lnTo>
                  <a:lnTo>
                    <a:pt x="1681" y="1158"/>
                  </a:lnTo>
                  <a:lnTo>
                    <a:pt x="1681" y="1157"/>
                  </a:lnTo>
                  <a:lnTo>
                    <a:pt x="1681" y="1156"/>
                  </a:lnTo>
                  <a:lnTo>
                    <a:pt x="1681" y="1155"/>
                  </a:lnTo>
                  <a:lnTo>
                    <a:pt x="1681" y="1153"/>
                  </a:lnTo>
                  <a:lnTo>
                    <a:pt x="1681" y="1152"/>
                  </a:lnTo>
                  <a:lnTo>
                    <a:pt x="1682" y="1152"/>
                  </a:lnTo>
                  <a:lnTo>
                    <a:pt x="1682" y="1151"/>
                  </a:lnTo>
                  <a:lnTo>
                    <a:pt x="1682" y="1150"/>
                  </a:lnTo>
                  <a:lnTo>
                    <a:pt x="1682" y="1149"/>
                  </a:lnTo>
                  <a:lnTo>
                    <a:pt x="1683" y="1148"/>
                  </a:lnTo>
                  <a:lnTo>
                    <a:pt x="1683" y="1147"/>
                  </a:lnTo>
                  <a:lnTo>
                    <a:pt x="1684" y="1145"/>
                  </a:lnTo>
                  <a:lnTo>
                    <a:pt x="1684" y="1144"/>
                  </a:lnTo>
                  <a:lnTo>
                    <a:pt x="1683" y="1145"/>
                  </a:lnTo>
                  <a:lnTo>
                    <a:pt x="1683" y="1147"/>
                  </a:lnTo>
                  <a:lnTo>
                    <a:pt x="1682" y="1147"/>
                  </a:lnTo>
                  <a:lnTo>
                    <a:pt x="1681" y="1149"/>
                  </a:lnTo>
                  <a:lnTo>
                    <a:pt x="1680" y="1150"/>
                  </a:lnTo>
                  <a:lnTo>
                    <a:pt x="1680" y="1151"/>
                  </a:lnTo>
                  <a:lnTo>
                    <a:pt x="1679" y="1152"/>
                  </a:lnTo>
                  <a:lnTo>
                    <a:pt x="1677" y="1151"/>
                  </a:lnTo>
                  <a:lnTo>
                    <a:pt x="1676" y="1151"/>
                  </a:lnTo>
                  <a:lnTo>
                    <a:pt x="1677" y="1149"/>
                  </a:lnTo>
                  <a:lnTo>
                    <a:pt x="1677" y="1148"/>
                  </a:lnTo>
                  <a:lnTo>
                    <a:pt x="1677" y="1147"/>
                  </a:lnTo>
                  <a:lnTo>
                    <a:pt x="1679" y="1147"/>
                  </a:lnTo>
                  <a:lnTo>
                    <a:pt x="1679" y="1144"/>
                  </a:lnTo>
                  <a:lnTo>
                    <a:pt x="1680" y="1143"/>
                  </a:lnTo>
                  <a:lnTo>
                    <a:pt x="1680" y="1142"/>
                  </a:lnTo>
                  <a:lnTo>
                    <a:pt x="1680" y="1140"/>
                  </a:lnTo>
                  <a:lnTo>
                    <a:pt x="1681" y="1140"/>
                  </a:lnTo>
                  <a:lnTo>
                    <a:pt x="1681" y="1139"/>
                  </a:lnTo>
                  <a:lnTo>
                    <a:pt x="1681" y="1138"/>
                  </a:lnTo>
                  <a:lnTo>
                    <a:pt x="1681" y="1136"/>
                  </a:lnTo>
                  <a:lnTo>
                    <a:pt x="1682" y="1136"/>
                  </a:lnTo>
                  <a:lnTo>
                    <a:pt x="1682" y="1135"/>
                  </a:lnTo>
                  <a:lnTo>
                    <a:pt x="1681" y="1135"/>
                  </a:lnTo>
                  <a:lnTo>
                    <a:pt x="1681" y="1136"/>
                  </a:lnTo>
                  <a:lnTo>
                    <a:pt x="1680" y="1136"/>
                  </a:lnTo>
                  <a:lnTo>
                    <a:pt x="1680" y="1138"/>
                  </a:lnTo>
                  <a:lnTo>
                    <a:pt x="1680" y="1139"/>
                  </a:lnTo>
                  <a:lnTo>
                    <a:pt x="1677" y="1144"/>
                  </a:lnTo>
                  <a:lnTo>
                    <a:pt x="1677" y="1145"/>
                  </a:lnTo>
                  <a:lnTo>
                    <a:pt x="1676" y="1145"/>
                  </a:lnTo>
                  <a:lnTo>
                    <a:pt x="1676" y="1144"/>
                  </a:lnTo>
                  <a:lnTo>
                    <a:pt x="1677" y="1144"/>
                  </a:lnTo>
                  <a:lnTo>
                    <a:pt x="1677" y="1143"/>
                  </a:lnTo>
                  <a:lnTo>
                    <a:pt x="1677" y="1142"/>
                  </a:lnTo>
                  <a:lnTo>
                    <a:pt x="1677" y="1139"/>
                  </a:lnTo>
                  <a:lnTo>
                    <a:pt x="1677" y="1138"/>
                  </a:lnTo>
                  <a:lnTo>
                    <a:pt x="1679" y="1133"/>
                  </a:lnTo>
                  <a:lnTo>
                    <a:pt x="1681" y="1132"/>
                  </a:lnTo>
                  <a:lnTo>
                    <a:pt x="1682" y="1133"/>
                  </a:lnTo>
                  <a:lnTo>
                    <a:pt x="1683" y="1134"/>
                  </a:lnTo>
                  <a:lnTo>
                    <a:pt x="1684" y="1134"/>
                  </a:lnTo>
                  <a:lnTo>
                    <a:pt x="1683" y="1138"/>
                  </a:lnTo>
                  <a:lnTo>
                    <a:pt x="1683" y="1136"/>
                  </a:lnTo>
                  <a:lnTo>
                    <a:pt x="1684" y="1136"/>
                  </a:lnTo>
                  <a:lnTo>
                    <a:pt x="1685" y="1138"/>
                  </a:lnTo>
                  <a:lnTo>
                    <a:pt x="1685" y="1136"/>
                  </a:lnTo>
                  <a:lnTo>
                    <a:pt x="1684" y="1135"/>
                  </a:lnTo>
                  <a:lnTo>
                    <a:pt x="1684" y="1134"/>
                  </a:lnTo>
                  <a:lnTo>
                    <a:pt x="1684" y="1133"/>
                  </a:lnTo>
                  <a:lnTo>
                    <a:pt x="1685" y="1133"/>
                  </a:lnTo>
                  <a:lnTo>
                    <a:pt x="1687" y="1132"/>
                  </a:lnTo>
                  <a:lnTo>
                    <a:pt x="1688" y="1133"/>
                  </a:lnTo>
                  <a:lnTo>
                    <a:pt x="1687" y="1133"/>
                  </a:lnTo>
                  <a:lnTo>
                    <a:pt x="1689" y="1133"/>
                  </a:lnTo>
                  <a:lnTo>
                    <a:pt x="1690" y="1132"/>
                  </a:lnTo>
                  <a:lnTo>
                    <a:pt x="1691" y="1133"/>
                  </a:lnTo>
                  <a:lnTo>
                    <a:pt x="1692" y="1132"/>
                  </a:lnTo>
                  <a:lnTo>
                    <a:pt x="1693" y="1132"/>
                  </a:lnTo>
                  <a:lnTo>
                    <a:pt x="1693" y="1133"/>
                  </a:lnTo>
                  <a:lnTo>
                    <a:pt x="1693" y="1134"/>
                  </a:lnTo>
                  <a:lnTo>
                    <a:pt x="1693" y="1135"/>
                  </a:lnTo>
                  <a:lnTo>
                    <a:pt x="1693" y="1134"/>
                  </a:lnTo>
                  <a:lnTo>
                    <a:pt x="1694" y="1134"/>
                  </a:lnTo>
                  <a:lnTo>
                    <a:pt x="1694" y="1133"/>
                  </a:lnTo>
                  <a:lnTo>
                    <a:pt x="1693" y="1135"/>
                  </a:lnTo>
                  <a:lnTo>
                    <a:pt x="1693" y="1136"/>
                  </a:lnTo>
                  <a:lnTo>
                    <a:pt x="1693" y="1138"/>
                  </a:lnTo>
                  <a:lnTo>
                    <a:pt x="1693" y="1139"/>
                  </a:lnTo>
                  <a:lnTo>
                    <a:pt x="1694" y="1139"/>
                  </a:lnTo>
                  <a:lnTo>
                    <a:pt x="1696" y="1138"/>
                  </a:lnTo>
                  <a:lnTo>
                    <a:pt x="1697" y="1138"/>
                  </a:lnTo>
                  <a:lnTo>
                    <a:pt x="1696" y="1138"/>
                  </a:lnTo>
                  <a:lnTo>
                    <a:pt x="1697" y="1138"/>
                  </a:lnTo>
                  <a:lnTo>
                    <a:pt x="1697" y="1139"/>
                  </a:lnTo>
                  <a:lnTo>
                    <a:pt x="1698" y="1139"/>
                  </a:lnTo>
                  <a:lnTo>
                    <a:pt x="1698" y="1140"/>
                  </a:lnTo>
                  <a:lnTo>
                    <a:pt x="1697" y="1140"/>
                  </a:lnTo>
                  <a:lnTo>
                    <a:pt x="1696" y="1142"/>
                  </a:lnTo>
                  <a:lnTo>
                    <a:pt x="1694" y="1142"/>
                  </a:lnTo>
                  <a:lnTo>
                    <a:pt x="1694" y="1143"/>
                  </a:lnTo>
                  <a:lnTo>
                    <a:pt x="1696" y="1143"/>
                  </a:lnTo>
                  <a:lnTo>
                    <a:pt x="1692" y="1145"/>
                  </a:lnTo>
                  <a:lnTo>
                    <a:pt x="1692" y="1147"/>
                  </a:lnTo>
                  <a:lnTo>
                    <a:pt x="1693" y="1147"/>
                  </a:lnTo>
                  <a:lnTo>
                    <a:pt x="1694" y="1147"/>
                  </a:lnTo>
                  <a:lnTo>
                    <a:pt x="1694" y="1148"/>
                  </a:lnTo>
                  <a:close/>
                  <a:moveTo>
                    <a:pt x="1640" y="1148"/>
                  </a:moveTo>
                  <a:lnTo>
                    <a:pt x="1641" y="1148"/>
                  </a:lnTo>
                  <a:lnTo>
                    <a:pt x="1641" y="1149"/>
                  </a:lnTo>
                  <a:lnTo>
                    <a:pt x="1640" y="1150"/>
                  </a:lnTo>
                  <a:lnTo>
                    <a:pt x="1639" y="1153"/>
                  </a:lnTo>
                  <a:lnTo>
                    <a:pt x="1638" y="1155"/>
                  </a:lnTo>
                  <a:lnTo>
                    <a:pt x="1637" y="1155"/>
                  </a:lnTo>
                  <a:lnTo>
                    <a:pt x="1636" y="1155"/>
                  </a:lnTo>
                  <a:lnTo>
                    <a:pt x="1637" y="1156"/>
                  </a:lnTo>
                  <a:lnTo>
                    <a:pt x="1636" y="1156"/>
                  </a:lnTo>
                  <a:lnTo>
                    <a:pt x="1634" y="1156"/>
                  </a:lnTo>
                  <a:lnTo>
                    <a:pt x="1634" y="1157"/>
                  </a:lnTo>
                  <a:lnTo>
                    <a:pt x="1636" y="1157"/>
                  </a:lnTo>
                  <a:lnTo>
                    <a:pt x="1634" y="1158"/>
                  </a:lnTo>
                  <a:lnTo>
                    <a:pt x="1636" y="1159"/>
                  </a:lnTo>
                  <a:lnTo>
                    <a:pt x="1633" y="1160"/>
                  </a:lnTo>
                  <a:lnTo>
                    <a:pt x="1632" y="1160"/>
                  </a:lnTo>
                  <a:lnTo>
                    <a:pt x="1634" y="1160"/>
                  </a:lnTo>
                  <a:lnTo>
                    <a:pt x="1636" y="1161"/>
                  </a:lnTo>
                  <a:lnTo>
                    <a:pt x="1634" y="1161"/>
                  </a:lnTo>
                  <a:lnTo>
                    <a:pt x="1634" y="1163"/>
                  </a:lnTo>
                  <a:lnTo>
                    <a:pt x="1633" y="1163"/>
                  </a:lnTo>
                  <a:lnTo>
                    <a:pt x="1632" y="1163"/>
                  </a:lnTo>
                  <a:lnTo>
                    <a:pt x="1631" y="1163"/>
                  </a:lnTo>
                  <a:lnTo>
                    <a:pt x="1631" y="1164"/>
                  </a:lnTo>
                  <a:lnTo>
                    <a:pt x="1632" y="1164"/>
                  </a:lnTo>
                  <a:lnTo>
                    <a:pt x="1633" y="1164"/>
                  </a:lnTo>
                  <a:lnTo>
                    <a:pt x="1634" y="1164"/>
                  </a:lnTo>
                  <a:lnTo>
                    <a:pt x="1633" y="1164"/>
                  </a:lnTo>
                  <a:lnTo>
                    <a:pt x="1632" y="1164"/>
                  </a:lnTo>
                  <a:lnTo>
                    <a:pt x="1631" y="1164"/>
                  </a:lnTo>
                  <a:lnTo>
                    <a:pt x="1632" y="1164"/>
                  </a:lnTo>
                  <a:lnTo>
                    <a:pt x="1632" y="1165"/>
                  </a:lnTo>
                  <a:lnTo>
                    <a:pt x="1632" y="1164"/>
                  </a:lnTo>
                  <a:lnTo>
                    <a:pt x="1632" y="1165"/>
                  </a:lnTo>
                  <a:lnTo>
                    <a:pt x="1633" y="1165"/>
                  </a:lnTo>
                  <a:lnTo>
                    <a:pt x="1633" y="1166"/>
                  </a:lnTo>
                  <a:lnTo>
                    <a:pt x="1634" y="1166"/>
                  </a:lnTo>
                  <a:lnTo>
                    <a:pt x="1636" y="1166"/>
                  </a:lnTo>
                  <a:lnTo>
                    <a:pt x="1636" y="1165"/>
                  </a:lnTo>
                  <a:lnTo>
                    <a:pt x="1634" y="1165"/>
                  </a:lnTo>
                  <a:lnTo>
                    <a:pt x="1636" y="1165"/>
                  </a:lnTo>
                  <a:lnTo>
                    <a:pt x="1637" y="1166"/>
                  </a:lnTo>
                  <a:lnTo>
                    <a:pt x="1637" y="1167"/>
                  </a:lnTo>
                  <a:lnTo>
                    <a:pt x="1637" y="1168"/>
                  </a:lnTo>
                  <a:lnTo>
                    <a:pt x="1636" y="1168"/>
                  </a:lnTo>
                  <a:lnTo>
                    <a:pt x="1636" y="1169"/>
                  </a:lnTo>
                  <a:lnTo>
                    <a:pt x="1634" y="1169"/>
                  </a:lnTo>
                  <a:lnTo>
                    <a:pt x="1636" y="1169"/>
                  </a:lnTo>
                  <a:lnTo>
                    <a:pt x="1637" y="1169"/>
                  </a:lnTo>
                  <a:lnTo>
                    <a:pt x="1638" y="1168"/>
                  </a:lnTo>
                  <a:lnTo>
                    <a:pt x="1638" y="1170"/>
                  </a:lnTo>
                  <a:lnTo>
                    <a:pt x="1637" y="1172"/>
                  </a:lnTo>
                  <a:lnTo>
                    <a:pt x="1633" y="1173"/>
                  </a:lnTo>
                  <a:lnTo>
                    <a:pt x="1633" y="1174"/>
                  </a:lnTo>
                  <a:lnTo>
                    <a:pt x="1632" y="1174"/>
                  </a:lnTo>
                  <a:lnTo>
                    <a:pt x="1632" y="1175"/>
                  </a:lnTo>
                  <a:lnTo>
                    <a:pt x="1632" y="1174"/>
                  </a:lnTo>
                  <a:lnTo>
                    <a:pt x="1630" y="1175"/>
                  </a:lnTo>
                  <a:lnTo>
                    <a:pt x="1629" y="1174"/>
                  </a:lnTo>
                  <a:lnTo>
                    <a:pt x="1628" y="1174"/>
                  </a:lnTo>
                  <a:lnTo>
                    <a:pt x="1627" y="1174"/>
                  </a:lnTo>
                  <a:lnTo>
                    <a:pt x="1627" y="1173"/>
                  </a:lnTo>
                  <a:lnTo>
                    <a:pt x="1628" y="1173"/>
                  </a:lnTo>
                  <a:lnTo>
                    <a:pt x="1627" y="1173"/>
                  </a:lnTo>
                  <a:lnTo>
                    <a:pt x="1625" y="1174"/>
                  </a:lnTo>
                  <a:lnTo>
                    <a:pt x="1624" y="1174"/>
                  </a:lnTo>
                  <a:lnTo>
                    <a:pt x="1625" y="1173"/>
                  </a:lnTo>
                  <a:lnTo>
                    <a:pt x="1625" y="1172"/>
                  </a:lnTo>
                  <a:lnTo>
                    <a:pt x="1627" y="1172"/>
                  </a:lnTo>
                  <a:lnTo>
                    <a:pt x="1627" y="1170"/>
                  </a:lnTo>
                  <a:lnTo>
                    <a:pt x="1627" y="1169"/>
                  </a:lnTo>
                  <a:lnTo>
                    <a:pt x="1625" y="1169"/>
                  </a:lnTo>
                  <a:lnTo>
                    <a:pt x="1625" y="1170"/>
                  </a:lnTo>
                  <a:lnTo>
                    <a:pt x="1624" y="1170"/>
                  </a:lnTo>
                  <a:lnTo>
                    <a:pt x="1624" y="1169"/>
                  </a:lnTo>
                  <a:lnTo>
                    <a:pt x="1624" y="1168"/>
                  </a:lnTo>
                  <a:lnTo>
                    <a:pt x="1623" y="1168"/>
                  </a:lnTo>
                  <a:lnTo>
                    <a:pt x="1623" y="1169"/>
                  </a:lnTo>
                  <a:lnTo>
                    <a:pt x="1622" y="1169"/>
                  </a:lnTo>
                  <a:lnTo>
                    <a:pt x="1620" y="1169"/>
                  </a:lnTo>
                  <a:lnTo>
                    <a:pt x="1620" y="1168"/>
                  </a:lnTo>
                  <a:lnTo>
                    <a:pt x="1621" y="1168"/>
                  </a:lnTo>
                  <a:lnTo>
                    <a:pt x="1620" y="1168"/>
                  </a:lnTo>
                  <a:lnTo>
                    <a:pt x="1620" y="1167"/>
                  </a:lnTo>
                  <a:lnTo>
                    <a:pt x="1621" y="1167"/>
                  </a:lnTo>
                  <a:lnTo>
                    <a:pt x="1621" y="1166"/>
                  </a:lnTo>
                  <a:lnTo>
                    <a:pt x="1621" y="1165"/>
                  </a:lnTo>
                  <a:lnTo>
                    <a:pt x="1622" y="1165"/>
                  </a:lnTo>
                  <a:lnTo>
                    <a:pt x="1621" y="1165"/>
                  </a:lnTo>
                  <a:lnTo>
                    <a:pt x="1621" y="1166"/>
                  </a:lnTo>
                  <a:lnTo>
                    <a:pt x="1620" y="1166"/>
                  </a:lnTo>
                  <a:lnTo>
                    <a:pt x="1620" y="1167"/>
                  </a:lnTo>
                  <a:lnTo>
                    <a:pt x="1620" y="1169"/>
                  </a:lnTo>
                  <a:lnTo>
                    <a:pt x="1619" y="1169"/>
                  </a:lnTo>
                  <a:lnTo>
                    <a:pt x="1618" y="1169"/>
                  </a:lnTo>
                  <a:lnTo>
                    <a:pt x="1619" y="1169"/>
                  </a:lnTo>
                  <a:lnTo>
                    <a:pt x="1619" y="1170"/>
                  </a:lnTo>
                  <a:lnTo>
                    <a:pt x="1618" y="1170"/>
                  </a:lnTo>
                  <a:lnTo>
                    <a:pt x="1618" y="1172"/>
                  </a:lnTo>
                  <a:lnTo>
                    <a:pt x="1616" y="1172"/>
                  </a:lnTo>
                  <a:lnTo>
                    <a:pt x="1616" y="1173"/>
                  </a:lnTo>
                  <a:lnTo>
                    <a:pt x="1619" y="1172"/>
                  </a:lnTo>
                  <a:lnTo>
                    <a:pt x="1619" y="1170"/>
                  </a:lnTo>
                  <a:lnTo>
                    <a:pt x="1620" y="1170"/>
                  </a:lnTo>
                  <a:lnTo>
                    <a:pt x="1620" y="1172"/>
                  </a:lnTo>
                  <a:lnTo>
                    <a:pt x="1619" y="1173"/>
                  </a:lnTo>
                  <a:lnTo>
                    <a:pt x="1619" y="1174"/>
                  </a:lnTo>
                  <a:lnTo>
                    <a:pt x="1618" y="1174"/>
                  </a:lnTo>
                  <a:lnTo>
                    <a:pt x="1616" y="1174"/>
                  </a:lnTo>
                  <a:lnTo>
                    <a:pt x="1615" y="1174"/>
                  </a:lnTo>
                  <a:lnTo>
                    <a:pt x="1614" y="1174"/>
                  </a:lnTo>
                  <a:lnTo>
                    <a:pt x="1613" y="1174"/>
                  </a:lnTo>
                  <a:lnTo>
                    <a:pt x="1612" y="1174"/>
                  </a:lnTo>
                  <a:lnTo>
                    <a:pt x="1611" y="1174"/>
                  </a:lnTo>
                  <a:lnTo>
                    <a:pt x="1611" y="1175"/>
                  </a:lnTo>
                  <a:lnTo>
                    <a:pt x="1610" y="1175"/>
                  </a:lnTo>
                  <a:lnTo>
                    <a:pt x="1608" y="1175"/>
                  </a:lnTo>
                  <a:lnTo>
                    <a:pt x="1607" y="1175"/>
                  </a:lnTo>
                  <a:lnTo>
                    <a:pt x="1606" y="1175"/>
                  </a:lnTo>
                  <a:lnTo>
                    <a:pt x="1605" y="1174"/>
                  </a:lnTo>
                  <a:lnTo>
                    <a:pt x="1603" y="1174"/>
                  </a:lnTo>
                  <a:lnTo>
                    <a:pt x="1603" y="1173"/>
                  </a:lnTo>
                  <a:lnTo>
                    <a:pt x="1602" y="1173"/>
                  </a:lnTo>
                  <a:lnTo>
                    <a:pt x="1604" y="1172"/>
                  </a:lnTo>
                  <a:lnTo>
                    <a:pt x="1603" y="1172"/>
                  </a:lnTo>
                  <a:lnTo>
                    <a:pt x="1603" y="1170"/>
                  </a:lnTo>
                  <a:lnTo>
                    <a:pt x="1601" y="1172"/>
                  </a:lnTo>
                  <a:lnTo>
                    <a:pt x="1599" y="1172"/>
                  </a:lnTo>
                  <a:lnTo>
                    <a:pt x="1599" y="1173"/>
                  </a:lnTo>
                  <a:lnTo>
                    <a:pt x="1599" y="1172"/>
                  </a:lnTo>
                  <a:lnTo>
                    <a:pt x="1598" y="1172"/>
                  </a:lnTo>
                  <a:lnTo>
                    <a:pt x="1598" y="1173"/>
                  </a:lnTo>
                  <a:lnTo>
                    <a:pt x="1597" y="1174"/>
                  </a:lnTo>
                  <a:lnTo>
                    <a:pt x="1595" y="1174"/>
                  </a:lnTo>
                  <a:lnTo>
                    <a:pt x="1595" y="1175"/>
                  </a:lnTo>
                  <a:lnTo>
                    <a:pt x="1594" y="1175"/>
                  </a:lnTo>
                  <a:lnTo>
                    <a:pt x="1594" y="1174"/>
                  </a:lnTo>
                  <a:lnTo>
                    <a:pt x="1594" y="1173"/>
                  </a:lnTo>
                  <a:lnTo>
                    <a:pt x="1594" y="1174"/>
                  </a:lnTo>
                  <a:lnTo>
                    <a:pt x="1594" y="1173"/>
                  </a:lnTo>
                  <a:lnTo>
                    <a:pt x="1593" y="1170"/>
                  </a:lnTo>
                  <a:lnTo>
                    <a:pt x="1593" y="1169"/>
                  </a:lnTo>
                  <a:lnTo>
                    <a:pt x="1593" y="1168"/>
                  </a:lnTo>
                  <a:lnTo>
                    <a:pt x="1591" y="1167"/>
                  </a:lnTo>
                  <a:lnTo>
                    <a:pt x="1591" y="1166"/>
                  </a:lnTo>
                  <a:lnTo>
                    <a:pt x="1590" y="1168"/>
                  </a:lnTo>
                  <a:lnTo>
                    <a:pt x="1589" y="1168"/>
                  </a:lnTo>
                  <a:lnTo>
                    <a:pt x="1588" y="1168"/>
                  </a:lnTo>
                  <a:lnTo>
                    <a:pt x="1586" y="1169"/>
                  </a:lnTo>
                  <a:lnTo>
                    <a:pt x="1585" y="1169"/>
                  </a:lnTo>
                  <a:lnTo>
                    <a:pt x="1585" y="1170"/>
                  </a:lnTo>
                  <a:lnTo>
                    <a:pt x="1584" y="1169"/>
                  </a:lnTo>
                  <a:lnTo>
                    <a:pt x="1584" y="1168"/>
                  </a:lnTo>
                  <a:lnTo>
                    <a:pt x="1582" y="1167"/>
                  </a:lnTo>
                  <a:lnTo>
                    <a:pt x="1582" y="1166"/>
                  </a:lnTo>
                  <a:lnTo>
                    <a:pt x="1584" y="1164"/>
                  </a:lnTo>
                  <a:lnTo>
                    <a:pt x="1584" y="1163"/>
                  </a:lnTo>
                  <a:lnTo>
                    <a:pt x="1584" y="1161"/>
                  </a:lnTo>
                  <a:lnTo>
                    <a:pt x="1584" y="1160"/>
                  </a:lnTo>
                  <a:lnTo>
                    <a:pt x="1584" y="1159"/>
                  </a:lnTo>
                  <a:lnTo>
                    <a:pt x="1585" y="1157"/>
                  </a:lnTo>
                  <a:lnTo>
                    <a:pt x="1586" y="1152"/>
                  </a:lnTo>
                  <a:lnTo>
                    <a:pt x="1586" y="1151"/>
                  </a:lnTo>
                  <a:lnTo>
                    <a:pt x="1587" y="1151"/>
                  </a:lnTo>
                  <a:lnTo>
                    <a:pt x="1587" y="1152"/>
                  </a:lnTo>
                  <a:lnTo>
                    <a:pt x="1588" y="1153"/>
                  </a:lnTo>
                  <a:lnTo>
                    <a:pt x="1588" y="1156"/>
                  </a:lnTo>
                  <a:lnTo>
                    <a:pt x="1589" y="1156"/>
                  </a:lnTo>
                  <a:lnTo>
                    <a:pt x="1589" y="1157"/>
                  </a:lnTo>
                  <a:lnTo>
                    <a:pt x="1589" y="1158"/>
                  </a:lnTo>
                  <a:lnTo>
                    <a:pt x="1589" y="1159"/>
                  </a:lnTo>
                  <a:lnTo>
                    <a:pt x="1589" y="1160"/>
                  </a:lnTo>
                  <a:lnTo>
                    <a:pt x="1588" y="1160"/>
                  </a:lnTo>
                  <a:lnTo>
                    <a:pt x="1589" y="1160"/>
                  </a:lnTo>
                  <a:lnTo>
                    <a:pt x="1589" y="1161"/>
                  </a:lnTo>
                  <a:lnTo>
                    <a:pt x="1589" y="1163"/>
                  </a:lnTo>
                  <a:lnTo>
                    <a:pt x="1590" y="1163"/>
                  </a:lnTo>
                  <a:lnTo>
                    <a:pt x="1591" y="1161"/>
                  </a:lnTo>
                  <a:lnTo>
                    <a:pt x="1593" y="1161"/>
                  </a:lnTo>
                  <a:lnTo>
                    <a:pt x="1593" y="1163"/>
                  </a:lnTo>
                  <a:lnTo>
                    <a:pt x="1594" y="1163"/>
                  </a:lnTo>
                  <a:lnTo>
                    <a:pt x="1595" y="1164"/>
                  </a:lnTo>
                  <a:lnTo>
                    <a:pt x="1596" y="1164"/>
                  </a:lnTo>
                  <a:lnTo>
                    <a:pt x="1596" y="1165"/>
                  </a:lnTo>
                  <a:lnTo>
                    <a:pt x="1595" y="1165"/>
                  </a:lnTo>
                  <a:lnTo>
                    <a:pt x="1596" y="1165"/>
                  </a:lnTo>
                  <a:lnTo>
                    <a:pt x="1596" y="1166"/>
                  </a:lnTo>
                  <a:lnTo>
                    <a:pt x="1596" y="1165"/>
                  </a:lnTo>
                  <a:lnTo>
                    <a:pt x="1597" y="1165"/>
                  </a:lnTo>
                  <a:lnTo>
                    <a:pt x="1596" y="1165"/>
                  </a:lnTo>
                  <a:lnTo>
                    <a:pt x="1596" y="1164"/>
                  </a:lnTo>
                  <a:lnTo>
                    <a:pt x="1597" y="1164"/>
                  </a:lnTo>
                  <a:lnTo>
                    <a:pt x="1597" y="1165"/>
                  </a:lnTo>
                  <a:lnTo>
                    <a:pt x="1598" y="1165"/>
                  </a:lnTo>
                  <a:lnTo>
                    <a:pt x="1598" y="1166"/>
                  </a:lnTo>
                  <a:lnTo>
                    <a:pt x="1597" y="1166"/>
                  </a:lnTo>
                  <a:lnTo>
                    <a:pt x="1598" y="1168"/>
                  </a:lnTo>
                  <a:lnTo>
                    <a:pt x="1597" y="1168"/>
                  </a:lnTo>
                  <a:lnTo>
                    <a:pt x="1597" y="1169"/>
                  </a:lnTo>
                  <a:lnTo>
                    <a:pt x="1597" y="1170"/>
                  </a:lnTo>
                  <a:lnTo>
                    <a:pt x="1597" y="1169"/>
                  </a:lnTo>
                  <a:lnTo>
                    <a:pt x="1598" y="1168"/>
                  </a:lnTo>
                  <a:lnTo>
                    <a:pt x="1598" y="1167"/>
                  </a:lnTo>
                  <a:lnTo>
                    <a:pt x="1599" y="1167"/>
                  </a:lnTo>
                  <a:lnTo>
                    <a:pt x="1599" y="1168"/>
                  </a:lnTo>
                  <a:lnTo>
                    <a:pt x="1599" y="1169"/>
                  </a:lnTo>
                  <a:lnTo>
                    <a:pt x="1601" y="1169"/>
                  </a:lnTo>
                  <a:lnTo>
                    <a:pt x="1603" y="1169"/>
                  </a:lnTo>
                  <a:lnTo>
                    <a:pt x="1603" y="1168"/>
                  </a:lnTo>
                  <a:lnTo>
                    <a:pt x="1602" y="1168"/>
                  </a:lnTo>
                  <a:lnTo>
                    <a:pt x="1602" y="1167"/>
                  </a:lnTo>
                  <a:lnTo>
                    <a:pt x="1602" y="1166"/>
                  </a:lnTo>
                  <a:lnTo>
                    <a:pt x="1601" y="1166"/>
                  </a:lnTo>
                  <a:lnTo>
                    <a:pt x="1601" y="1165"/>
                  </a:lnTo>
                  <a:lnTo>
                    <a:pt x="1602" y="1164"/>
                  </a:lnTo>
                  <a:lnTo>
                    <a:pt x="1603" y="1164"/>
                  </a:lnTo>
                  <a:lnTo>
                    <a:pt x="1605" y="1164"/>
                  </a:lnTo>
                  <a:lnTo>
                    <a:pt x="1606" y="1164"/>
                  </a:lnTo>
                  <a:lnTo>
                    <a:pt x="1606" y="1165"/>
                  </a:lnTo>
                  <a:lnTo>
                    <a:pt x="1607" y="1165"/>
                  </a:lnTo>
                  <a:lnTo>
                    <a:pt x="1608" y="1165"/>
                  </a:lnTo>
                  <a:lnTo>
                    <a:pt x="1608" y="1164"/>
                  </a:lnTo>
                  <a:lnTo>
                    <a:pt x="1607" y="1164"/>
                  </a:lnTo>
                  <a:lnTo>
                    <a:pt x="1608" y="1163"/>
                  </a:lnTo>
                  <a:lnTo>
                    <a:pt x="1610" y="1163"/>
                  </a:lnTo>
                  <a:lnTo>
                    <a:pt x="1611" y="1163"/>
                  </a:lnTo>
                  <a:lnTo>
                    <a:pt x="1612" y="1164"/>
                  </a:lnTo>
                  <a:lnTo>
                    <a:pt x="1613" y="1164"/>
                  </a:lnTo>
                  <a:lnTo>
                    <a:pt x="1613" y="1165"/>
                  </a:lnTo>
                  <a:lnTo>
                    <a:pt x="1613" y="1164"/>
                  </a:lnTo>
                  <a:lnTo>
                    <a:pt x="1614" y="1165"/>
                  </a:lnTo>
                  <a:lnTo>
                    <a:pt x="1614" y="1164"/>
                  </a:lnTo>
                  <a:lnTo>
                    <a:pt x="1618" y="1163"/>
                  </a:lnTo>
                  <a:lnTo>
                    <a:pt x="1620" y="1160"/>
                  </a:lnTo>
                  <a:lnTo>
                    <a:pt x="1622" y="1159"/>
                  </a:lnTo>
                  <a:lnTo>
                    <a:pt x="1623" y="1159"/>
                  </a:lnTo>
                  <a:lnTo>
                    <a:pt x="1624" y="1158"/>
                  </a:lnTo>
                  <a:lnTo>
                    <a:pt x="1628" y="1157"/>
                  </a:lnTo>
                  <a:lnTo>
                    <a:pt x="1628" y="1156"/>
                  </a:lnTo>
                  <a:lnTo>
                    <a:pt x="1625" y="1157"/>
                  </a:lnTo>
                  <a:lnTo>
                    <a:pt x="1625" y="1156"/>
                  </a:lnTo>
                  <a:lnTo>
                    <a:pt x="1627" y="1156"/>
                  </a:lnTo>
                  <a:lnTo>
                    <a:pt x="1628" y="1155"/>
                  </a:lnTo>
                  <a:lnTo>
                    <a:pt x="1629" y="1155"/>
                  </a:lnTo>
                  <a:lnTo>
                    <a:pt x="1629" y="1153"/>
                  </a:lnTo>
                  <a:lnTo>
                    <a:pt x="1632" y="1152"/>
                  </a:lnTo>
                  <a:lnTo>
                    <a:pt x="1634" y="1151"/>
                  </a:lnTo>
                  <a:lnTo>
                    <a:pt x="1636" y="1150"/>
                  </a:lnTo>
                  <a:lnTo>
                    <a:pt x="1638" y="1149"/>
                  </a:lnTo>
                  <a:lnTo>
                    <a:pt x="1640" y="1148"/>
                  </a:lnTo>
                  <a:close/>
                  <a:moveTo>
                    <a:pt x="1629" y="1108"/>
                  </a:moveTo>
                  <a:lnTo>
                    <a:pt x="1628" y="1109"/>
                  </a:lnTo>
                  <a:lnTo>
                    <a:pt x="1628" y="1110"/>
                  </a:lnTo>
                  <a:lnTo>
                    <a:pt x="1628" y="1111"/>
                  </a:lnTo>
                  <a:lnTo>
                    <a:pt x="1627" y="1114"/>
                  </a:lnTo>
                  <a:lnTo>
                    <a:pt x="1628" y="1114"/>
                  </a:lnTo>
                  <a:lnTo>
                    <a:pt x="1628" y="1113"/>
                  </a:lnTo>
                  <a:lnTo>
                    <a:pt x="1629" y="1108"/>
                  </a:lnTo>
                  <a:lnTo>
                    <a:pt x="1629" y="1107"/>
                  </a:lnTo>
                  <a:lnTo>
                    <a:pt x="1630" y="1106"/>
                  </a:lnTo>
                  <a:lnTo>
                    <a:pt x="1630" y="1107"/>
                  </a:lnTo>
                  <a:lnTo>
                    <a:pt x="1629" y="1108"/>
                  </a:lnTo>
                  <a:lnTo>
                    <a:pt x="1629" y="1110"/>
                  </a:lnTo>
                  <a:lnTo>
                    <a:pt x="1629" y="1114"/>
                  </a:lnTo>
                  <a:lnTo>
                    <a:pt x="1628" y="1114"/>
                  </a:lnTo>
                  <a:lnTo>
                    <a:pt x="1628" y="1115"/>
                  </a:lnTo>
                  <a:lnTo>
                    <a:pt x="1628" y="1116"/>
                  </a:lnTo>
                  <a:lnTo>
                    <a:pt x="1627" y="1117"/>
                  </a:lnTo>
                  <a:lnTo>
                    <a:pt x="1627" y="1118"/>
                  </a:lnTo>
                  <a:lnTo>
                    <a:pt x="1627" y="1119"/>
                  </a:lnTo>
                  <a:lnTo>
                    <a:pt x="1627" y="1121"/>
                  </a:lnTo>
                  <a:lnTo>
                    <a:pt x="1628" y="1121"/>
                  </a:lnTo>
                  <a:lnTo>
                    <a:pt x="1628" y="1119"/>
                  </a:lnTo>
                  <a:lnTo>
                    <a:pt x="1629" y="1119"/>
                  </a:lnTo>
                  <a:lnTo>
                    <a:pt x="1629" y="1121"/>
                  </a:lnTo>
                  <a:lnTo>
                    <a:pt x="1630" y="1121"/>
                  </a:lnTo>
                  <a:lnTo>
                    <a:pt x="1631" y="1119"/>
                  </a:lnTo>
                  <a:lnTo>
                    <a:pt x="1631" y="1118"/>
                  </a:lnTo>
                  <a:lnTo>
                    <a:pt x="1631" y="1119"/>
                  </a:lnTo>
                  <a:lnTo>
                    <a:pt x="1631" y="1121"/>
                  </a:lnTo>
                  <a:lnTo>
                    <a:pt x="1630" y="1121"/>
                  </a:lnTo>
                  <a:lnTo>
                    <a:pt x="1629" y="1121"/>
                  </a:lnTo>
                  <a:lnTo>
                    <a:pt x="1629" y="1122"/>
                  </a:lnTo>
                  <a:lnTo>
                    <a:pt x="1628" y="1123"/>
                  </a:lnTo>
                  <a:lnTo>
                    <a:pt x="1627" y="1123"/>
                  </a:lnTo>
                  <a:lnTo>
                    <a:pt x="1627" y="1122"/>
                  </a:lnTo>
                  <a:lnTo>
                    <a:pt x="1627" y="1121"/>
                  </a:lnTo>
                  <a:lnTo>
                    <a:pt x="1627" y="1119"/>
                  </a:lnTo>
                  <a:lnTo>
                    <a:pt x="1627" y="1118"/>
                  </a:lnTo>
                  <a:lnTo>
                    <a:pt x="1625" y="1116"/>
                  </a:lnTo>
                  <a:lnTo>
                    <a:pt x="1625" y="1115"/>
                  </a:lnTo>
                  <a:lnTo>
                    <a:pt x="1627" y="1114"/>
                  </a:lnTo>
                  <a:lnTo>
                    <a:pt x="1628" y="1108"/>
                  </a:lnTo>
                  <a:lnTo>
                    <a:pt x="1630" y="1103"/>
                  </a:lnTo>
                  <a:lnTo>
                    <a:pt x="1630" y="1102"/>
                  </a:lnTo>
                  <a:lnTo>
                    <a:pt x="1633" y="1101"/>
                  </a:lnTo>
                  <a:lnTo>
                    <a:pt x="1633" y="1102"/>
                  </a:lnTo>
                  <a:lnTo>
                    <a:pt x="1632" y="1102"/>
                  </a:lnTo>
                  <a:lnTo>
                    <a:pt x="1632" y="1103"/>
                  </a:lnTo>
                  <a:lnTo>
                    <a:pt x="1632" y="1105"/>
                  </a:lnTo>
                  <a:lnTo>
                    <a:pt x="1632" y="1106"/>
                  </a:lnTo>
                  <a:lnTo>
                    <a:pt x="1631" y="1106"/>
                  </a:lnTo>
                  <a:lnTo>
                    <a:pt x="1631" y="1105"/>
                  </a:lnTo>
                  <a:lnTo>
                    <a:pt x="1631" y="1103"/>
                  </a:lnTo>
                  <a:lnTo>
                    <a:pt x="1631" y="1102"/>
                  </a:lnTo>
                  <a:lnTo>
                    <a:pt x="1631" y="1103"/>
                  </a:lnTo>
                  <a:lnTo>
                    <a:pt x="1630" y="1103"/>
                  </a:lnTo>
                  <a:lnTo>
                    <a:pt x="1630" y="1105"/>
                  </a:lnTo>
                  <a:lnTo>
                    <a:pt x="1629" y="1106"/>
                  </a:lnTo>
                  <a:lnTo>
                    <a:pt x="1629" y="1107"/>
                  </a:lnTo>
                  <a:lnTo>
                    <a:pt x="1629" y="1108"/>
                  </a:lnTo>
                  <a:close/>
                  <a:moveTo>
                    <a:pt x="1561" y="1128"/>
                  </a:moveTo>
                  <a:lnTo>
                    <a:pt x="1561" y="1127"/>
                  </a:lnTo>
                  <a:lnTo>
                    <a:pt x="1561" y="1126"/>
                  </a:lnTo>
                  <a:lnTo>
                    <a:pt x="1561" y="1127"/>
                  </a:lnTo>
                  <a:lnTo>
                    <a:pt x="1562" y="1128"/>
                  </a:lnTo>
                  <a:lnTo>
                    <a:pt x="1562" y="1130"/>
                  </a:lnTo>
                  <a:lnTo>
                    <a:pt x="1562" y="1131"/>
                  </a:lnTo>
                  <a:lnTo>
                    <a:pt x="1561" y="1133"/>
                  </a:lnTo>
                  <a:lnTo>
                    <a:pt x="1561" y="1135"/>
                  </a:lnTo>
                  <a:lnTo>
                    <a:pt x="1561" y="1134"/>
                  </a:lnTo>
                  <a:lnTo>
                    <a:pt x="1560" y="1134"/>
                  </a:lnTo>
                  <a:lnTo>
                    <a:pt x="1560" y="1133"/>
                  </a:lnTo>
                  <a:lnTo>
                    <a:pt x="1559" y="1133"/>
                  </a:lnTo>
                  <a:lnTo>
                    <a:pt x="1559" y="1132"/>
                  </a:lnTo>
                  <a:lnTo>
                    <a:pt x="1559" y="1133"/>
                  </a:lnTo>
                  <a:lnTo>
                    <a:pt x="1558" y="1132"/>
                  </a:lnTo>
                  <a:lnTo>
                    <a:pt x="1558" y="1131"/>
                  </a:lnTo>
                  <a:lnTo>
                    <a:pt x="1559" y="1131"/>
                  </a:lnTo>
                  <a:lnTo>
                    <a:pt x="1560" y="1130"/>
                  </a:lnTo>
                  <a:lnTo>
                    <a:pt x="1560" y="1128"/>
                  </a:lnTo>
                  <a:lnTo>
                    <a:pt x="1560" y="1130"/>
                  </a:lnTo>
                  <a:lnTo>
                    <a:pt x="1561" y="1130"/>
                  </a:lnTo>
                  <a:lnTo>
                    <a:pt x="1561" y="1128"/>
                  </a:lnTo>
                  <a:close/>
                  <a:moveTo>
                    <a:pt x="1559" y="1126"/>
                  </a:moveTo>
                  <a:lnTo>
                    <a:pt x="1559" y="1124"/>
                  </a:lnTo>
                  <a:lnTo>
                    <a:pt x="1559" y="1123"/>
                  </a:lnTo>
                  <a:lnTo>
                    <a:pt x="1560" y="1123"/>
                  </a:lnTo>
                  <a:lnTo>
                    <a:pt x="1560" y="1124"/>
                  </a:lnTo>
                  <a:lnTo>
                    <a:pt x="1561" y="1125"/>
                  </a:lnTo>
                  <a:lnTo>
                    <a:pt x="1561" y="1126"/>
                  </a:lnTo>
                  <a:lnTo>
                    <a:pt x="1560" y="1128"/>
                  </a:lnTo>
                  <a:lnTo>
                    <a:pt x="1559" y="1128"/>
                  </a:lnTo>
                  <a:lnTo>
                    <a:pt x="1559" y="1127"/>
                  </a:lnTo>
                  <a:lnTo>
                    <a:pt x="1559" y="1126"/>
                  </a:lnTo>
                  <a:close/>
                  <a:moveTo>
                    <a:pt x="1534" y="1061"/>
                  </a:moveTo>
                  <a:lnTo>
                    <a:pt x="1533" y="1060"/>
                  </a:lnTo>
                  <a:lnTo>
                    <a:pt x="1532" y="1060"/>
                  </a:lnTo>
                  <a:lnTo>
                    <a:pt x="1533" y="1061"/>
                  </a:lnTo>
                  <a:lnTo>
                    <a:pt x="1532" y="1061"/>
                  </a:lnTo>
                  <a:lnTo>
                    <a:pt x="1530" y="1061"/>
                  </a:lnTo>
                  <a:lnTo>
                    <a:pt x="1529" y="1060"/>
                  </a:lnTo>
                  <a:lnTo>
                    <a:pt x="1528" y="1060"/>
                  </a:lnTo>
                  <a:lnTo>
                    <a:pt x="1528" y="1059"/>
                  </a:lnTo>
                  <a:lnTo>
                    <a:pt x="1528" y="1058"/>
                  </a:lnTo>
                  <a:lnTo>
                    <a:pt x="1530" y="1057"/>
                  </a:lnTo>
                  <a:lnTo>
                    <a:pt x="1532" y="1056"/>
                  </a:lnTo>
                  <a:lnTo>
                    <a:pt x="1533" y="1056"/>
                  </a:lnTo>
                  <a:lnTo>
                    <a:pt x="1533" y="1055"/>
                  </a:lnTo>
                  <a:lnTo>
                    <a:pt x="1535" y="1053"/>
                  </a:lnTo>
                  <a:lnTo>
                    <a:pt x="1537" y="1053"/>
                  </a:lnTo>
                  <a:lnTo>
                    <a:pt x="1538" y="1053"/>
                  </a:lnTo>
                  <a:lnTo>
                    <a:pt x="1539" y="1053"/>
                  </a:lnTo>
                  <a:lnTo>
                    <a:pt x="1545" y="1051"/>
                  </a:lnTo>
                  <a:lnTo>
                    <a:pt x="1547" y="1051"/>
                  </a:lnTo>
                  <a:lnTo>
                    <a:pt x="1550" y="1050"/>
                  </a:lnTo>
                  <a:lnTo>
                    <a:pt x="1552" y="1049"/>
                  </a:lnTo>
                  <a:lnTo>
                    <a:pt x="1556" y="1049"/>
                  </a:lnTo>
                  <a:lnTo>
                    <a:pt x="1559" y="1048"/>
                  </a:lnTo>
                  <a:lnTo>
                    <a:pt x="1561" y="1049"/>
                  </a:lnTo>
                  <a:lnTo>
                    <a:pt x="1562" y="1048"/>
                  </a:lnTo>
                  <a:lnTo>
                    <a:pt x="1563" y="1048"/>
                  </a:lnTo>
                  <a:lnTo>
                    <a:pt x="1564" y="1049"/>
                  </a:lnTo>
                  <a:lnTo>
                    <a:pt x="1565" y="1048"/>
                  </a:lnTo>
                  <a:lnTo>
                    <a:pt x="1568" y="1048"/>
                  </a:lnTo>
                  <a:lnTo>
                    <a:pt x="1569" y="1048"/>
                  </a:lnTo>
                  <a:lnTo>
                    <a:pt x="1570" y="1048"/>
                  </a:lnTo>
                  <a:lnTo>
                    <a:pt x="1572" y="1048"/>
                  </a:lnTo>
                  <a:lnTo>
                    <a:pt x="1573" y="1048"/>
                  </a:lnTo>
                  <a:lnTo>
                    <a:pt x="1575" y="1048"/>
                  </a:lnTo>
                  <a:lnTo>
                    <a:pt x="1576" y="1049"/>
                  </a:lnTo>
                  <a:lnTo>
                    <a:pt x="1577" y="1049"/>
                  </a:lnTo>
                  <a:lnTo>
                    <a:pt x="1579" y="1050"/>
                  </a:lnTo>
                  <a:lnTo>
                    <a:pt x="1580" y="1050"/>
                  </a:lnTo>
                  <a:lnTo>
                    <a:pt x="1581" y="1050"/>
                  </a:lnTo>
                  <a:lnTo>
                    <a:pt x="1582" y="1050"/>
                  </a:lnTo>
                  <a:lnTo>
                    <a:pt x="1584" y="1050"/>
                  </a:lnTo>
                  <a:lnTo>
                    <a:pt x="1585" y="1050"/>
                  </a:lnTo>
                  <a:lnTo>
                    <a:pt x="1586" y="1050"/>
                  </a:lnTo>
                  <a:lnTo>
                    <a:pt x="1588" y="1049"/>
                  </a:lnTo>
                  <a:lnTo>
                    <a:pt x="1589" y="1050"/>
                  </a:lnTo>
                  <a:lnTo>
                    <a:pt x="1590" y="1050"/>
                  </a:lnTo>
                  <a:lnTo>
                    <a:pt x="1591" y="1049"/>
                  </a:lnTo>
                  <a:lnTo>
                    <a:pt x="1593" y="1049"/>
                  </a:lnTo>
                  <a:lnTo>
                    <a:pt x="1594" y="1050"/>
                  </a:lnTo>
                  <a:lnTo>
                    <a:pt x="1595" y="1050"/>
                  </a:lnTo>
                  <a:lnTo>
                    <a:pt x="1595" y="1051"/>
                  </a:lnTo>
                  <a:lnTo>
                    <a:pt x="1596" y="1051"/>
                  </a:lnTo>
                  <a:lnTo>
                    <a:pt x="1597" y="1051"/>
                  </a:lnTo>
                  <a:lnTo>
                    <a:pt x="1597" y="1052"/>
                  </a:lnTo>
                  <a:lnTo>
                    <a:pt x="1598" y="1052"/>
                  </a:lnTo>
                  <a:lnTo>
                    <a:pt x="1599" y="1053"/>
                  </a:lnTo>
                  <a:lnTo>
                    <a:pt x="1601" y="1053"/>
                  </a:lnTo>
                  <a:lnTo>
                    <a:pt x="1599" y="1053"/>
                  </a:lnTo>
                  <a:lnTo>
                    <a:pt x="1599" y="1055"/>
                  </a:lnTo>
                  <a:lnTo>
                    <a:pt x="1599" y="1056"/>
                  </a:lnTo>
                  <a:lnTo>
                    <a:pt x="1601" y="1056"/>
                  </a:lnTo>
                  <a:lnTo>
                    <a:pt x="1599" y="1056"/>
                  </a:lnTo>
                  <a:lnTo>
                    <a:pt x="1598" y="1058"/>
                  </a:lnTo>
                  <a:lnTo>
                    <a:pt x="1597" y="1058"/>
                  </a:lnTo>
                  <a:lnTo>
                    <a:pt x="1594" y="1060"/>
                  </a:lnTo>
                  <a:lnTo>
                    <a:pt x="1591" y="1061"/>
                  </a:lnTo>
                  <a:lnTo>
                    <a:pt x="1589" y="1063"/>
                  </a:lnTo>
                  <a:lnTo>
                    <a:pt x="1588" y="1063"/>
                  </a:lnTo>
                  <a:lnTo>
                    <a:pt x="1587" y="1063"/>
                  </a:lnTo>
                  <a:lnTo>
                    <a:pt x="1585" y="1064"/>
                  </a:lnTo>
                  <a:lnTo>
                    <a:pt x="1582" y="1064"/>
                  </a:lnTo>
                  <a:lnTo>
                    <a:pt x="1579" y="1065"/>
                  </a:lnTo>
                  <a:lnTo>
                    <a:pt x="1573" y="1066"/>
                  </a:lnTo>
                  <a:lnTo>
                    <a:pt x="1569" y="1067"/>
                  </a:lnTo>
                  <a:lnTo>
                    <a:pt x="1567" y="1066"/>
                  </a:lnTo>
                  <a:lnTo>
                    <a:pt x="1565" y="1067"/>
                  </a:lnTo>
                  <a:lnTo>
                    <a:pt x="1563" y="1066"/>
                  </a:lnTo>
                  <a:lnTo>
                    <a:pt x="1562" y="1066"/>
                  </a:lnTo>
                  <a:lnTo>
                    <a:pt x="1561" y="1066"/>
                  </a:lnTo>
                  <a:lnTo>
                    <a:pt x="1560" y="1066"/>
                  </a:lnTo>
                  <a:lnTo>
                    <a:pt x="1559" y="1066"/>
                  </a:lnTo>
                  <a:lnTo>
                    <a:pt x="1555" y="1067"/>
                  </a:lnTo>
                  <a:lnTo>
                    <a:pt x="1555" y="1066"/>
                  </a:lnTo>
                  <a:lnTo>
                    <a:pt x="1554" y="1066"/>
                  </a:lnTo>
                  <a:lnTo>
                    <a:pt x="1554" y="1065"/>
                  </a:lnTo>
                  <a:lnTo>
                    <a:pt x="1553" y="1064"/>
                  </a:lnTo>
                  <a:lnTo>
                    <a:pt x="1552" y="1063"/>
                  </a:lnTo>
                  <a:lnTo>
                    <a:pt x="1551" y="1063"/>
                  </a:lnTo>
                  <a:lnTo>
                    <a:pt x="1548" y="1061"/>
                  </a:lnTo>
                  <a:lnTo>
                    <a:pt x="1544" y="1060"/>
                  </a:lnTo>
                  <a:lnTo>
                    <a:pt x="1541" y="1060"/>
                  </a:lnTo>
                  <a:lnTo>
                    <a:pt x="1537" y="1061"/>
                  </a:lnTo>
                  <a:lnTo>
                    <a:pt x="1534" y="1061"/>
                  </a:lnTo>
                  <a:close/>
                  <a:moveTo>
                    <a:pt x="1535" y="1042"/>
                  </a:moveTo>
                  <a:lnTo>
                    <a:pt x="1534" y="1042"/>
                  </a:lnTo>
                  <a:lnTo>
                    <a:pt x="1534" y="1041"/>
                  </a:lnTo>
                  <a:lnTo>
                    <a:pt x="1535" y="1041"/>
                  </a:lnTo>
                  <a:lnTo>
                    <a:pt x="1536" y="1041"/>
                  </a:lnTo>
                  <a:lnTo>
                    <a:pt x="1536" y="1042"/>
                  </a:lnTo>
                  <a:lnTo>
                    <a:pt x="1535" y="1042"/>
                  </a:lnTo>
                  <a:close/>
                  <a:moveTo>
                    <a:pt x="1177" y="1105"/>
                  </a:moveTo>
                  <a:lnTo>
                    <a:pt x="1179" y="1105"/>
                  </a:lnTo>
                  <a:lnTo>
                    <a:pt x="1179" y="1103"/>
                  </a:lnTo>
                  <a:lnTo>
                    <a:pt x="1180" y="1103"/>
                  </a:lnTo>
                  <a:lnTo>
                    <a:pt x="1181" y="1105"/>
                  </a:lnTo>
                  <a:lnTo>
                    <a:pt x="1181" y="1106"/>
                  </a:lnTo>
                  <a:lnTo>
                    <a:pt x="1180" y="1106"/>
                  </a:lnTo>
                  <a:lnTo>
                    <a:pt x="1180" y="1107"/>
                  </a:lnTo>
                  <a:lnTo>
                    <a:pt x="1181" y="1108"/>
                  </a:lnTo>
                  <a:lnTo>
                    <a:pt x="1181" y="1109"/>
                  </a:lnTo>
                  <a:lnTo>
                    <a:pt x="1180" y="1109"/>
                  </a:lnTo>
                  <a:lnTo>
                    <a:pt x="1180" y="1110"/>
                  </a:lnTo>
                  <a:lnTo>
                    <a:pt x="1179" y="1110"/>
                  </a:lnTo>
                  <a:lnTo>
                    <a:pt x="1176" y="1110"/>
                  </a:lnTo>
                  <a:lnTo>
                    <a:pt x="1175" y="1111"/>
                  </a:lnTo>
                  <a:lnTo>
                    <a:pt x="1175" y="1113"/>
                  </a:lnTo>
                  <a:lnTo>
                    <a:pt x="1174" y="1113"/>
                  </a:lnTo>
                  <a:lnTo>
                    <a:pt x="1174" y="1111"/>
                  </a:lnTo>
                  <a:lnTo>
                    <a:pt x="1173" y="1110"/>
                  </a:lnTo>
                  <a:lnTo>
                    <a:pt x="1173" y="1109"/>
                  </a:lnTo>
                  <a:lnTo>
                    <a:pt x="1174" y="1108"/>
                  </a:lnTo>
                  <a:lnTo>
                    <a:pt x="1174" y="1109"/>
                  </a:lnTo>
                  <a:lnTo>
                    <a:pt x="1175" y="1108"/>
                  </a:lnTo>
                  <a:lnTo>
                    <a:pt x="1176" y="1107"/>
                  </a:lnTo>
                  <a:lnTo>
                    <a:pt x="1176" y="1106"/>
                  </a:lnTo>
                  <a:lnTo>
                    <a:pt x="1177" y="1106"/>
                  </a:lnTo>
                  <a:lnTo>
                    <a:pt x="1177" y="1105"/>
                  </a:lnTo>
                  <a:close/>
                  <a:moveTo>
                    <a:pt x="1140" y="1083"/>
                  </a:moveTo>
                  <a:lnTo>
                    <a:pt x="1141" y="1084"/>
                  </a:lnTo>
                  <a:lnTo>
                    <a:pt x="1141" y="1085"/>
                  </a:lnTo>
                  <a:lnTo>
                    <a:pt x="1143" y="1088"/>
                  </a:lnTo>
                  <a:lnTo>
                    <a:pt x="1143" y="1089"/>
                  </a:lnTo>
                  <a:lnTo>
                    <a:pt x="1143" y="1090"/>
                  </a:lnTo>
                  <a:lnTo>
                    <a:pt x="1143" y="1091"/>
                  </a:lnTo>
                  <a:lnTo>
                    <a:pt x="1142" y="1091"/>
                  </a:lnTo>
                  <a:lnTo>
                    <a:pt x="1141" y="1090"/>
                  </a:lnTo>
                  <a:lnTo>
                    <a:pt x="1136" y="1090"/>
                  </a:lnTo>
                  <a:lnTo>
                    <a:pt x="1132" y="1089"/>
                  </a:lnTo>
                  <a:lnTo>
                    <a:pt x="1129" y="1089"/>
                  </a:lnTo>
                  <a:lnTo>
                    <a:pt x="1125" y="1089"/>
                  </a:lnTo>
                  <a:lnTo>
                    <a:pt x="1121" y="1088"/>
                  </a:lnTo>
                  <a:lnTo>
                    <a:pt x="1117" y="1088"/>
                  </a:lnTo>
                  <a:lnTo>
                    <a:pt x="1114" y="1088"/>
                  </a:lnTo>
                  <a:lnTo>
                    <a:pt x="1112" y="1086"/>
                  </a:lnTo>
                  <a:lnTo>
                    <a:pt x="1111" y="1085"/>
                  </a:lnTo>
                  <a:lnTo>
                    <a:pt x="1112" y="1084"/>
                  </a:lnTo>
                  <a:lnTo>
                    <a:pt x="1112" y="1082"/>
                  </a:lnTo>
                  <a:lnTo>
                    <a:pt x="1112" y="1081"/>
                  </a:lnTo>
                  <a:lnTo>
                    <a:pt x="1113" y="1080"/>
                  </a:lnTo>
                  <a:lnTo>
                    <a:pt x="1114" y="1078"/>
                  </a:lnTo>
                  <a:lnTo>
                    <a:pt x="1115" y="1078"/>
                  </a:lnTo>
                  <a:lnTo>
                    <a:pt x="1116" y="1078"/>
                  </a:lnTo>
                  <a:lnTo>
                    <a:pt x="1117" y="1077"/>
                  </a:lnTo>
                  <a:lnTo>
                    <a:pt x="1119" y="1076"/>
                  </a:lnTo>
                  <a:lnTo>
                    <a:pt x="1121" y="1076"/>
                  </a:lnTo>
                  <a:lnTo>
                    <a:pt x="1123" y="1075"/>
                  </a:lnTo>
                  <a:lnTo>
                    <a:pt x="1129" y="1074"/>
                  </a:lnTo>
                  <a:lnTo>
                    <a:pt x="1130" y="1074"/>
                  </a:lnTo>
                  <a:lnTo>
                    <a:pt x="1132" y="1076"/>
                  </a:lnTo>
                  <a:lnTo>
                    <a:pt x="1133" y="1077"/>
                  </a:lnTo>
                  <a:lnTo>
                    <a:pt x="1134" y="1078"/>
                  </a:lnTo>
                  <a:lnTo>
                    <a:pt x="1137" y="1080"/>
                  </a:lnTo>
                  <a:lnTo>
                    <a:pt x="1139" y="1082"/>
                  </a:lnTo>
                  <a:lnTo>
                    <a:pt x="1140" y="1082"/>
                  </a:lnTo>
                  <a:lnTo>
                    <a:pt x="1140" y="1083"/>
                  </a:lnTo>
                  <a:close/>
                  <a:moveTo>
                    <a:pt x="1156" y="1056"/>
                  </a:moveTo>
                  <a:lnTo>
                    <a:pt x="1155" y="1055"/>
                  </a:lnTo>
                  <a:lnTo>
                    <a:pt x="1157" y="1055"/>
                  </a:lnTo>
                  <a:lnTo>
                    <a:pt x="1157" y="1056"/>
                  </a:lnTo>
                  <a:lnTo>
                    <a:pt x="1156" y="1056"/>
                  </a:lnTo>
                  <a:close/>
                  <a:moveTo>
                    <a:pt x="1150" y="1002"/>
                  </a:moveTo>
                  <a:lnTo>
                    <a:pt x="1156" y="1000"/>
                  </a:lnTo>
                  <a:lnTo>
                    <a:pt x="1154" y="1002"/>
                  </a:lnTo>
                  <a:lnTo>
                    <a:pt x="1151" y="1002"/>
                  </a:lnTo>
                  <a:lnTo>
                    <a:pt x="1151" y="1004"/>
                  </a:lnTo>
                  <a:lnTo>
                    <a:pt x="1150" y="1004"/>
                  </a:lnTo>
                  <a:lnTo>
                    <a:pt x="1149" y="1006"/>
                  </a:lnTo>
                  <a:lnTo>
                    <a:pt x="1145" y="1007"/>
                  </a:lnTo>
                  <a:lnTo>
                    <a:pt x="1142" y="1010"/>
                  </a:lnTo>
                  <a:lnTo>
                    <a:pt x="1142" y="1009"/>
                  </a:lnTo>
                  <a:lnTo>
                    <a:pt x="1143" y="1008"/>
                  </a:lnTo>
                  <a:lnTo>
                    <a:pt x="1142" y="1008"/>
                  </a:lnTo>
                  <a:lnTo>
                    <a:pt x="1143" y="1007"/>
                  </a:lnTo>
                  <a:lnTo>
                    <a:pt x="1147" y="1005"/>
                  </a:lnTo>
                  <a:lnTo>
                    <a:pt x="1149" y="1004"/>
                  </a:lnTo>
                  <a:lnTo>
                    <a:pt x="1150" y="1002"/>
                  </a:lnTo>
                  <a:close/>
                  <a:moveTo>
                    <a:pt x="1183" y="965"/>
                  </a:moveTo>
                  <a:lnTo>
                    <a:pt x="1184" y="964"/>
                  </a:lnTo>
                  <a:lnTo>
                    <a:pt x="1184" y="965"/>
                  </a:lnTo>
                  <a:lnTo>
                    <a:pt x="1183" y="967"/>
                  </a:lnTo>
                  <a:lnTo>
                    <a:pt x="1182" y="968"/>
                  </a:lnTo>
                  <a:lnTo>
                    <a:pt x="1181" y="972"/>
                  </a:lnTo>
                  <a:lnTo>
                    <a:pt x="1180" y="974"/>
                  </a:lnTo>
                  <a:lnTo>
                    <a:pt x="1179" y="974"/>
                  </a:lnTo>
                  <a:lnTo>
                    <a:pt x="1181" y="969"/>
                  </a:lnTo>
                  <a:lnTo>
                    <a:pt x="1182" y="968"/>
                  </a:lnTo>
                  <a:lnTo>
                    <a:pt x="1182" y="967"/>
                  </a:lnTo>
                  <a:lnTo>
                    <a:pt x="1182" y="966"/>
                  </a:lnTo>
                  <a:lnTo>
                    <a:pt x="1183" y="965"/>
                  </a:lnTo>
                  <a:close/>
                  <a:moveTo>
                    <a:pt x="1145" y="962"/>
                  </a:moveTo>
                  <a:lnTo>
                    <a:pt x="1145" y="960"/>
                  </a:lnTo>
                  <a:lnTo>
                    <a:pt x="1146" y="960"/>
                  </a:lnTo>
                  <a:lnTo>
                    <a:pt x="1146" y="962"/>
                  </a:lnTo>
                  <a:lnTo>
                    <a:pt x="1145" y="963"/>
                  </a:lnTo>
                  <a:lnTo>
                    <a:pt x="1145" y="964"/>
                  </a:lnTo>
                  <a:lnTo>
                    <a:pt x="1145" y="965"/>
                  </a:lnTo>
                  <a:lnTo>
                    <a:pt x="1146" y="966"/>
                  </a:lnTo>
                  <a:lnTo>
                    <a:pt x="1145" y="968"/>
                  </a:lnTo>
                  <a:lnTo>
                    <a:pt x="1145" y="969"/>
                  </a:lnTo>
                  <a:lnTo>
                    <a:pt x="1145" y="968"/>
                  </a:lnTo>
                  <a:lnTo>
                    <a:pt x="1145" y="967"/>
                  </a:lnTo>
                  <a:lnTo>
                    <a:pt x="1145" y="965"/>
                  </a:lnTo>
                  <a:lnTo>
                    <a:pt x="1145" y="963"/>
                  </a:lnTo>
                  <a:lnTo>
                    <a:pt x="1145" y="962"/>
                  </a:lnTo>
                  <a:lnTo>
                    <a:pt x="1143" y="960"/>
                  </a:lnTo>
                  <a:lnTo>
                    <a:pt x="1143" y="959"/>
                  </a:lnTo>
                  <a:lnTo>
                    <a:pt x="1145" y="959"/>
                  </a:lnTo>
                  <a:lnTo>
                    <a:pt x="1145" y="958"/>
                  </a:lnTo>
                  <a:lnTo>
                    <a:pt x="1145" y="959"/>
                  </a:lnTo>
                  <a:lnTo>
                    <a:pt x="1146" y="959"/>
                  </a:lnTo>
                  <a:lnTo>
                    <a:pt x="1146" y="960"/>
                  </a:lnTo>
                  <a:lnTo>
                    <a:pt x="1145" y="960"/>
                  </a:lnTo>
                  <a:lnTo>
                    <a:pt x="1145" y="962"/>
                  </a:lnTo>
                  <a:close/>
                  <a:moveTo>
                    <a:pt x="1148" y="955"/>
                  </a:moveTo>
                  <a:lnTo>
                    <a:pt x="1147" y="955"/>
                  </a:lnTo>
                  <a:lnTo>
                    <a:pt x="1147" y="956"/>
                  </a:lnTo>
                  <a:lnTo>
                    <a:pt x="1146" y="957"/>
                  </a:lnTo>
                  <a:lnTo>
                    <a:pt x="1145" y="957"/>
                  </a:lnTo>
                  <a:lnTo>
                    <a:pt x="1145" y="956"/>
                  </a:lnTo>
                  <a:lnTo>
                    <a:pt x="1145" y="955"/>
                  </a:lnTo>
                  <a:lnTo>
                    <a:pt x="1146" y="952"/>
                  </a:lnTo>
                  <a:lnTo>
                    <a:pt x="1146" y="951"/>
                  </a:lnTo>
                  <a:lnTo>
                    <a:pt x="1145" y="951"/>
                  </a:lnTo>
                  <a:lnTo>
                    <a:pt x="1145" y="950"/>
                  </a:lnTo>
                  <a:lnTo>
                    <a:pt x="1145" y="949"/>
                  </a:lnTo>
                  <a:lnTo>
                    <a:pt x="1145" y="948"/>
                  </a:lnTo>
                  <a:lnTo>
                    <a:pt x="1145" y="949"/>
                  </a:lnTo>
                  <a:lnTo>
                    <a:pt x="1145" y="948"/>
                  </a:lnTo>
                  <a:lnTo>
                    <a:pt x="1145" y="947"/>
                  </a:lnTo>
                  <a:lnTo>
                    <a:pt x="1145" y="946"/>
                  </a:lnTo>
                  <a:lnTo>
                    <a:pt x="1145" y="944"/>
                  </a:lnTo>
                  <a:lnTo>
                    <a:pt x="1146" y="944"/>
                  </a:lnTo>
                  <a:lnTo>
                    <a:pt x="1147" y="944"/>
                  </a:lnTo>
                  <a:lnTo>
                    <a:pt x="1148" y="947"/>
                  </a:lnTo>
                  <a:lnTo>
                    <a:pt x="1148" y="948"/>
                  </a:lnTo>
                  <a:lnTo>
                    <a:pt x="1149" y="949"/>
                  </a:lnTo>
                  <a:lnTo>
                    <a:pt x="1148" y="950"/>
                  </a:lnTo>
                  <a:lnTo>
                    <a:pt x="1149" y="950"/>
                  </a:lnTo>
                  <a:lnTo>
                    <a:pt x="1149" y="951"/>
                  </a:lnTo>
                  <a:lnTo>
                    <a:pt x="1149" y="952"/>
                  </a:lnTo>
                  <a:lnTo>
                    <a:pt x="1149" y="954"/>
                  </a:lnTo>
                  <a:lnTo>
                    <a:pt x="1148" y="954"/>
                  </a:lnTo>
                  <a:lnTo>
                    <a:pt x="1148" y="955"/>
                  </a:lnTo>
                  <a:close/>
                  <a:moveTo>
                    <a:pt x="1133" y="964"/>
                  </a:moveTo>
                  <a:lnTo>
                    <a:pt x="1133" y="963"/>
                  </a:lnTo>
                  <a:lnTo>
                    <a:pt x="1134" y="960"/>
                  </a:lnTo>
                  <a:lnTo>
                    <a:pt x="1133" y="960"/>
                  </a:lnTo>
                  <a:lnTo>
                    <a:pt x="1132" y="960"/>
                  </a:lnTo>
                  <a:lnTo>
                    <a:pt x="1132" y="962"/>
                  </a:lnTo>
                  <a:lnTo>
                    <a:pt x="1131" y="966"/>
                  </a:lnTo>
                  <a:lnTo>
                    <a:pt x="1130" y="971"/>
                  </a:lnTo>
                  <a:lnTo>
                    <a:pt x="1129" y="971"/>
                  </a:lnTo>
                  <a:lnTo>
                    <a:pt x="1129" y="972"/>
                  </a:lnTo>
                  <a:lnTo>
                    <a:pt x="1129" y="973"/>
                  </a:lnTo>
                  <a:lnTo>
                    <a:pt x="1128" y="972"/>
                  </a:lnTo>
                  <a:lnTo>
                    <a:pt x="1128" y="971"/>
                  </a:lnTo>
                  <a:lnTo>
                    <a:pt x="1126" y="971"/>
                  </a:lnTo>
                  <a:lnTo>
                    <a:pt x="1125" y="971"/>
                  </a:lnTo>
                  <a:lnTo>
                    <a:pt x="1125" y="969"/>
                  </a:lnTo>
                  <a:lnTo>
                    <a:pt x="1125" y="968"/>
                  </a:lnTo>
                  <a:lnTo>
                    <a:pt x="1126" y="968"/>
                  </a:lnTo>
                  <a:lnTo>
                    <a:pt x="1129" y="960"/>
                  </a:lnTo>
                  <a:lnTo>
                    <a:pt x="1131" y="956"/>
                  </a:lnTo>
                  <a:lnTo>
                    <a:pt x="1131" y="955"/>
                  </a:lnTo>
                  <a:lnTo>
                    <a:pt x="1131" y="952"/>
                  </a:lnTo>
                  <a:lnTo>
                    <a:pt x="1131" y="949"/>
                  </a:lnTo>
                  <a:lnTo>
                    <a:pt x="1131" y="947"/>
                  </a:lnTo>
                  <a:lnTo>
                    <a:pt x="1130" y="946"/>
                  </a:lnTo>
                  <a:lnTo>
                    <a:pt x="1130" y="944"/>
                  </a:lnTo>
                  <a:lnTo>
                    <a:pt x="1131" y="946"/>
                  </a:lnTo>
                  <a:lnTo>
                    <a:pt x="1131" y="947"/>
                  </a:lnTo>
                  <a:lnTo>
                    <a:pt x="1131" y="948"/>
                  </a:lnTo>
                  <a:lnTo>
                    <a:pt x="1132" y="949"/>
                  </a:lnTo>
                  <a:lnTo>
                    <a:pt x="1132" y="950"/>
                  </a:lnTo>
                  <a:lnTo>
                    <a:pt x="1132" y="951"/>
                  </a:lnTo>
                  <a:lnTo>
                    <a:pt x="1131" y="952"/>
                  </a:lnTo>
                  <a:lnTo>
                    <a:pt x="1132" y="952"/>
                  </a:lnTo>
                  <a:lnTo>
                    <a:pt x="1132" y="954"/>
                  </a:lnTo>
                  <a:lnTo>
                    <a:pt x="1132" y="955"/>
                  </a:lnTo>
                  <a:lnTo>
                    <a:pt x="1132" y="956"/>
                  </a:lnTo>
                  <a:lnTo>
                    <a:pt x="1131" y="958"/>
                  </a:lnTo>
                  <a:lnTo>
                    <a:pt x="1131" y="959"/>
                  </a:lnTo>
                  <a:lnTo>
                    <a:pt x="1131" y="960"/>
                  </a:lnTo>
                  <a:lnTo>
                    <a:pt x="1132" y="960"/>
                  </a:lnTo>
                  <a:lnTo>
                    <a:pt x="1132" y="959"/>
                  </a:lnTo>
                  <a:lnTo>
                    <a:pt x="1132" y="958"/>
                  </a:lnTo>
                  <a:lnTo>
                    <a:pt x="1133" y="958"/>
                  </a:lnTo>
                  <a:lnTo>
                    <a:pt x="1133" y="957"/>
                  </a:lnTo>
                  <a:lnTo>
                    <a:pt x="1134" y="957"/>
                  </a:lnTo>
                  <a:lnTo>
                    <a:pt x="1134" y="956"/>
                  </a:lnTo>
                  <a:lnTo>
                    <a:pt x="1134" y="951"/>
                  </a:lnTo>
                  <a:lnTo>
                    <a:pt x="1134" y="949"/>
                  </a:lnTo>
                  <a:lnTo>
                    <a:pt x="1134" y="948"/>
                  </a:lnTo>
                  <a:lnTo>
                    <a:pt x="1133" y="947"/>
                  </a:lnTo>
                  <a:lnTo>
                    <a:pt x="1133" y="942"/>
                  </a:lnTo>
                  <a:lnTo>
                    <a:pt x="1132" y="942"/>
                  </a:lnTo>
                  <a:lnTo>
                    <a:pt x="1132" y="940"/>
                  </a:lnTo>
                  <a:lnTo>
                    <a:pt x="1132" y="939"/>
                  </a:lnTo>
                  <a:lnTo>
                    <a:pt x="1133" y="939"/>
                  </a:lnTo>
                  <a:lnTo>
                    <a:pt x="1134" y="939"/>
                  </a:lnTo>
                  <a:lnTo>
                    <a:pt x="1136" y="940"/>
                  </a:lnTo>
                  <a:lnTo>
                    <a:pt x="1136" y="941"/>
                  </a:lnTo>
                  <a:lnTo>
                    <a:pt x="1134" y="940"/>
                  </a:lnTo>
                  <a:lnTo>
                    <a:pt x="1133" y="940"/>
                  </a:lnTo>
                  <a:lnTo>
                    <a:pt x="1133" y="941"/>
                  </a:lnTo>
                  <a:lnTo>
                    <a:pt x="1133" y="942"/>
                  </a:lnTo>
                  <a:lnTo>
                    <a:pt x="1134" y="943"/>
                  </a:lnTo>
                  <a:lnTo>
                    <a:pt x="1136" y="943"/>
                  </a:lnTo>
                  <a:lnTo>
                    <a:pt x="1137" y="943"/>
                  </a:lnTo>
                  <a:lnTo>
                    <a:pt x="1137" y="944"/>
                  </a:lnTo>
                  <a:lnTo>
                    <a:pt x="1138" y="946"/>
                  </a:lnTo>
                  <a:lnTo>
                    <a:pt x="1139" y="947"/>
                  </a:lnTo>
                  <a:lnTo>
                    <a:pt x="1140" y="947"/>
                  </a:lnTo>
                  <a:lnTo>
                    <a:pt x="1141" y="946"/>
                  </a:lnTo>
                  <a:lnTo>
                    <a:pt x="1142" y="947"/>
                  </a:lnTo>
                  <a:lnTo>
                    <a:pt x="1142" y="948"/>
                  </a:lnTo>
                  <a:lnTo>
                    <a:pt x="1142" y="949"/>
                  </a:lnTo>
                  <a:lnTo>
                    <a:pt x="1142" y="950"/>
                  </a:lnTo>
                  <a:lnTo>
                    <a:pt x="1143" y="949"/>
                  </a:lnTo>
                  <a:lnTo>
                    <a:pt x="1143" y="950"/>
                  </a:lnTo>
                  <a:lnTo>
                    <a:pt x="1142" y="951"/>
                  </a:lnTo>
                  <a:lnTo>
                    <a:pt x="1142" y="952"/>
                  </a:lnTo>
                  <a:lnTo>
                    <a:pt x="1142" y="954"/>
                  </a:lnTo>
                  <a:lnTo>
                    <a:pt x="1142" y="957"/>
                  </a:lnTo>
                  <a:lnTo>
                    <a:pt x="1142" y="960"/>
                  </a:lnTo>
                  <a:lnTo>
                    <a:pt x="1142" y="966"/>
                  </a:lnTo>
                  <a:lnTo>
                    <a:pt x="1142" y="968"/>
                  </a:lnTo>
                  <a:lnTo>
                    <a:pt x="1142" y="967"/>
                  </a:lnTo>
                  <a:lnTo>
                    <a:pt x="1142" y="966"/>
                  </a:lnTo>
                  <a:lnTo>
                    <a:pt x="1141" y="965"/>
                  </a:lnTo>
                  <a:lnTo>
                    <a:pt x="1142" y="963"/>
                  </a:lnTo>
                  <a:lnTo>
                    <a:pt x="1141" y="962"/>
                  </a:lnTo>
                  <a:lnTo>
                    <a:pt x="1142" y="960"/>
                  </a:lnTo>
                  <a:lnTo>
                    <a:pt x="1141" y="959"/>
                  </a:lnTo>
                  <a:lnTo>
                    <a:pt x="1142" y="952"/>
                  </a:lnTo>
                  <a:lnTo>
                    <a:pt x="1142" y="951"/>
                  </a:lnTo>
                  <a:lnTo>
                    <a:pt x="1141" y="949"/>
                  </a:lnTo>
                  <a:lnTo>
                    <a:pt x="1141" y="948"/>
                  </a:lnTo>
                  <a:lnTo>
                    <a:pt x="1140" y="948"/>
                  </a:lnTo>
                  <a:lnTo>
                    <a:pt x="1140" y="949"/>
                  </a:lnTo>
                  <a:lnTo>
                    <a:pt x="1140" y="950"/>
                  </a:lnTo>
                  <a:lnTo>
                    <a:pt x="1140" y="954"/>
                  </a:lnTo>
                  <a:lnTo>
                    <a:pt x="1140" y="955"/>
                  </a:lnTo>
                  <a:lnTo>
                    <a:pt x="1141" y="955"/>
                  </a:lnTo>
                  <a:lnTo>
                    <a:pt x="1141" y="954"/>
                  </a:lnTo>
                  <a:lnTo>
                    <a:pt x="1141" y="955"/>
                  </a:lnTo>
                  <a:lnTo>
                    <a:pt x="1141" y="956"/>
                  </a:lnTo>
                  <a:lnTo>
                    <a:pt x="1141" y="957"/>
                  </a:lnTo>
                  <a:lnTo>
                    <a:pt x="1141" y="958"/>
                  </a:lnTo>
                  <a:lnTo>
                    <a:pt x="1141" y="959"/>
                  </a:lnTo>
                  <a:lnTo>
                    <a:pt x="1141" y="960"/>
                  </a:lnTo>
                  <a:lnTo>
                    <a:pt x="1141" y="965"/>
                  </a:lnTo>
                  <a:lnTo>
                    <a:pt x="1140" y="968"/>
                  </a:lnTo>
                  <a:lnTo>
                    <a:pt x="1140" y="967"/>
                  </a:lnTo>
                  <a:lnTo>
                    <a:pt x="1141" y="963"/>
                  </a:lnTo>
                  <a:lnTo>
                    <a:pt x="1140" y="957"/>
                  </a:lnTo>
                  <a:lnTo>
                    <a:pt x="1140" y="956"/>
                  </a:lnTo>
                  <a:lnTo>
                    <a:pt x="1140" y="955"/>
                  </a:lnTo>
                  <a:lnTo>
                    <a:pt x="1139" y="955"/>
                  </a:lnTo>
                  <a:lnTo>
                    <a:pt x="1138" y="958"/>
                  </a:lnTo>
                  <a:lnTo>
                    <a:pt x="1138" y="965"/>
                  </a:lnTo>
                  <a:lnTo>
                    <a:pt x="1137" y="968"/>
                  </a:lnTo>
                  <a:lnTo>
                    <a:pt x="1137" y="969"/>
                  </a:lnTo>
                  <a:lnTo>
                    <a:pt x="1136" y="969"/>
                  </a:lnTo>
                  <a:lnTo>
                    <a:pt x="1134" y="969"/>
                  </a:lnTo>
                  <a:lnTo>
                    <a:pt x="1133" y="968"/>
                  </a:lnTo>
                  <a:lnTo>
                    <a:pt x="1133" y="969"/>
                  </a:lnTo>
                  <a:lnTo>
                    <a:pt x="1132" y="973"/>
                  </a:lnTo>
                  <a:lnTo>
                    <a:pt x="1132" y="974"/>
                  </a:lnTo>
                  <a:lnTo>
                    <a:pt x="1131" y="974"/>
                  </a:lnTo>
                  <a:lnTo>
                    <a:pt x="1131" y="973"/>
                  </a:lnTo>
                  <a:lnTo>
                    <a:pt x="1133" y="967"/>
                  </a:lnTo>
                  <a:lnTo>
                    <a:pt x="1133" y="964"/>
                  </a:lnTo>
                  <a:close/>
                  <a:moveTo>
                    <a:pt x="1117" y="935"/>
                  </a:moveTo>
                  <a:lnTo>
                    <a:pt x="1119" y="935"/>
                  </a:lnTo>
                  <a:lnTo>
                    <a:pt x="1120" y="935"/>
                  </a:lnTo>
                  <a:lnTo>
                    <a:pt x="1120" y="937"/>
                  </a:lnTo>
                  <a:lnTo>
                    <a:pt x="1120" y="938"/>
                  </a:lnTo>
                  <a:lnTo>
                    <a:pt x="1120" y="939"/>
                  </a:lnTo>
                  <a:lnTo>
                    <a:pt x="1120" y="940"/>
                  </a:lnTo>
                  <a:lnTo>
                    <a:pt x="1119" y="940"/>
                  </a:lnTo>
                  <a:lnTo>
                    <a:pt x="1117" y="939"/>
                  </a:lnTo>
                  <a:lnTo>
                    <a:pt x="1117" y="938"/>
                  </a:lnTo>
                  <a:lnTo>
                    <a:pt x="1117" y="937"/>
                  </a:lnTo>
                  <a:lnTo>
                    <a:pt x="1117" y="935"/>
                  </a:lnTo>
                  <a:close/>
                  <a:moveTo>
                    <a:pt x="1139" y="873"/>
                  </a:moveTo>
                  <a:lnTo>
                    <a:pt x="1141" y="873"/>
                  </a:lnTo>
                  <a:lnTo>
                    <a:pt x="1145" y="874"/>
                  </a:lnTo>
                  <a:lnTo>
                    <a:pt x="1143" y="874"/>
                  </a:lnTo>
                  <a:lnTo>
                    <a:pt x="1139" y="873"/>
                  </a:lnTo>
                  <a:lnTo>
                    <a:pt x="1139" y="872"/>
                  </a:lnTo>
                  <a:lnTo>
                    <a:pt x="1139" y="873"/>
                  </a:lnTo>
                  <a:close/>
                  <a:moveTo>
                    <a:pt x="1122" y="866"/>
                  </a:moveTo>
                  <a:lnTo>
                    <a:pt x="1123" y="866"/>
                  </a:lnTo>
                  <a:lnTo>
                    <a:pt x="1126" y="867"/>
                  </a:lnTo>
                  <a:lnTo>
                    <a:pt x="1126" y="868"/>
                  </a:lnTo>
                  <a:lnTo>
                    <a:pt x="1123" y="867"/>
                  </a:lnTo>
                  <a:lnTo>
                    <a:pt x="1122" y="866"/>
                  </a:lnTo>
                  <a:lnTo>
                    <a:pt x="1122" y="865"/>
                  </a:lnTo>
                  <a:lnTo>
                    <a:pt x="1121" y="865"/>
                  </a:lnTo>
                  <a:lnTo>
                    <a:pt x="1121" y="864"/>
                  </a:lnTo>
                  <a:lnTo>
                    <a:pt x="1122" y="864"/>
                  </a:lnTo>
                  <a:lnTo>
                    <a:pt x="1122" y="865"/>
                  </a:lnTo>
                  <a:lnTo>
                    <a:pt x="1123" y="865"/>
                  </a:lnTo>
                  <a:lnTo>
                    <a:pt x="1123" y="866"/>
                  </a:lnTo>
                  <a:lnTo>
                    <a:pt x="1122" y="866"/>
                  </a:lnTo>
                  <a:close/>
                  <a:moveTo>
                    <a:pt x="153" y="1206"/>
                  </a:moveTo>
                  <a:lnTo>
                    <a:pt x="155" y="1206"/>
                  </a:lnTo>
                  <a:lnTo>
                    <a:pt x="155" y="1207"/>
                  </a:lnTo>
                  <a:lnTo>
                    <a:pt x="155" y="1208"/>
                  </a:lnTo>
                  <a:lnTo>
                    <a:pt x="156" y="1208"/>
                  </a:lnTo>
                  <a:lnTo>
                    <a:pt x="156" y="1209"/>
                  </a:lnTo>
                  <a:lnTo>
                    <a:pt x="155" y="1209"/>
                  </a:lnTo>
                  <a:lnTo>
                    <a:pt x="153" y="1208"/>
                  </a:lnTo>
                  <a:lnTo>
                    <a:pt x="152" y="1207"/>
                  </a:lnTo>
                  <a:lnTo>
                    <a:pt x="152" y="1206"/>
                  </a:lnTo>
                  <a:lnTo>
                    <a:pt x="153" y="1206"/>
                  </a:lnTo>
                  <a:lnTo>
                    <a:pt x="152" y="1206"/>
                  </a:lnTo>
                  <a:lnTo>
                    <a:pt x="153" y="1205"/>
                  </a:lnTo>
                  <a:lnTo>
                    <a:pt x="153" y="1206"/>
                  </a:lnTo>
                  <a:close/>
                  <a:moveTo>
                    <a:pt x="158" y="1208"/>
                  </a:moveTo>
                  <a:lnTo>
                    <a:pt x="158" y="1209"/>
                  </a:lnTo>
                  <a:lnTo>
                    <a:pt x="157" y="1208"/>
                  </a:lnTo>
                  <a:lnTo>
                    <a:pt x="156" y="1208"/>
                  </a:lnTo>
                  <a:lnTo>
                    <a:pt x="156" y="1207"/>
                  </a:lnTo>
                  <a:lnTo>
                    <a:pt x="156" y="1206"/>
                  </a:lnTo>
                  <a:lnTo>
                    <a:pt x="157" y="1207"/>
                  </a:lnTo>
                  <a:lnTo>
                    <a:pt x="158" y="1207"/>
                  </a:lnTo>
                  <a:lnTo>
                    <a:pt x="159" y="1208"/>
                  </a:lnTo>
                  <a:lnTo>
                    <a:pt x="158" y="1208"/>
                  </a:lnTo>
                  <a:close/>
                  <a:moveTo>
                    <a:pt x="1639" y="1176"/>
                  </a:moveTo>
                  <a:lnTo>
                    <a:pt x="1640" y="1176"/>
                  </a:lnTo>
                  <a:lnTo>
                    <a:pt x="1640" y="1177"/>
                  </a:lnTo>
                  <a:lnTo>
                    <a:pt x="1639" y="1177"/>
                  </a:lnTo>
                  <a:lnTo>
                    <a:pt x="1638" y="1178"/>
                  </a:lnTo>
                  <a:lnTo>
                    <a:pt x="1638" y="1177"/>
                  </a:lnTo>
                  <a:lnTo>
                    <a:pt x="1639" y="1177"/>
                  </a:lnTo>
                  <a:lnTo>
                    <a:pt x="1639" y="1176"/>
                  </a:lnTo>
                  <a:close/>
                  <a:moveTo>
                    <a:pt x="1699" y="1136"/>
                  </a:moveTo>
                  <a:lnTo>
                    <a:pt x="1698" y="1136"/>
                  </a:lnTo>
                  <a:lnTo>
                    <a:pt x="1697" y="1136"/>
                  </a:lnTo>
                  <a:lnTo>
                    <a:pt x="1698" y="1135"/>
                  </a:lnTo>
                  <a:lnTo>
                    <a:pt x="1699" y="1134"/>
                  </a:lnTo>
                  <a:lnTo>
                    <a:pt x="1699" y="1135"/>
                  </a:lnTo>
                  <a:lnTo>
                    <a:pt x="1699" y="1136"/>
                  </a:lnTo>
                  <a:close/>
                  <a:moveTo>
                    <a:pt x="1777" y="1029"/>
                  </a:moveTo>
                  <a:lnTo>
                    <a:pt x="1777" y="1030"/>
                  </a:lnTo>
                  <a:lnTo>
                    <a:pt x="1777" y="1031"/>
                  </a:lnTo>
                  <a:lnTo>
                    <a:pt x="1777" y="1030"/>
                  </a:lnTo>
                  <a:lnTo>
                    <a:pt x="1776" y="1030"/>
                  </a:lnTo>
                  <a:lnTo>
                    <a:pt x="1777" y="1029"/>
                  </a:lnTo>
                  <a:close/>
                  <a:moveTo>
                    <a:pt x="1786" y="1016"/>
                  </a:moveTo>
                  <a:lnTo>
                    <a:pt x="1786" y="1015"/>
                  </a:lnTo>
                  <a:lnTo>
                    <a:pt x="1787" y="1016"/>
                  </a:lnTo>
                  <a:lnTo>
                    <a:pt x="1787" y="1017"/>
                  </a:lnTo>
                  <a:lnTo>
                    <a:pt x="1787" y="1018"/>
                  </a:lnTo>
                  <a:lnTo>
                    <a:pt x="1786" y="1017"/>
                  </a:lnTo>
                  <a:lnTo>
                    <a:pt x="1786" y="1016"/>
                  </a:lnTo>
                  <a:close/>
                  <a:moveTo>
                    <a:pt x="1436" y="1203"/>
                  </a:moveTo>
                  <a:lnTo>
                    <a:pt x="1438" y="1202"/>
                  </a:lnTo>
                  <a:lnTo>
                    <a:pt x="1438" y="1203"/>
                  </a:lnTo>
                  <a:lnTo>
                    <a:pt x="1438" y="1205"/>
                  </a:lnTo>
                  <a:lnTo>
                    <a:pt x="1438" y="1206"/>
                  </a:lnTo>
                  <a:lnTo>
                    <a:pt x="1436" y="1206"/>
                  </a:lnTo>
                  <a:lnTo>
                    <a:pt x="1436" y="1205"/>
                  </a:lnTo>
                  <a:lnTo>
                    <a:pt x="1435" y="1205"/>
                  </a:lnTo>
                  <a:lnTo>
                    <a:pt x="1436" y="1205"/>
                  </a:lnTo>
                  <a:lnTo>
                    <a:pt x="1436" y="1203"/>
                  </a:lnTo>
                  <a:close/>
                  <a:moveTo>
                    <a:pt x="1805" y="991"/>
                  </a:moveTo>
                  <a:lnTo>
                    <a:pt x="1806" y="990"/>
                  </a:lnTo>
                  <a:lnTo>
                    <a:pt x="1806" y="991"/>
                  </a:lnTo>
                  <a:lnTo>
                    <a:pt x="1806" y="992"/>
                  </a:lnTo>
                  <a:lnTo>
                    <a:pt x="1805" y="993"/>
                  </a:lnTo>
                  <a:lnTo>
                    <a:pt x="1805" y="992"/>
                  </a:lnTo>
                  <a:lnTo>
                    <a:pt x="1805" y="991"/>
                  </a:lnTo>
                  <a:close/>
                  <a:moveTo>
                    <a:pt x="1457" y="1155"/>
                  </a:moveTo>
                  <a:lnTo>
                    <a:pt x="1458" y="1155"/>
                  </a:lnTo>
                  <a:lnTo>
                    <a:pt x="1457" y="1156"/>
                  </a:lnTo>
                  <a:lnTo>
                    <a:pt x="1457" y="1155"/>
                  </a:lnTo>
                  <a:close/>
                  <a:moveTo>
                    <a:pt x="99" y="1170"/>
                  </a:moveTo>
                  <a:lnTo>
                    <a:pt x="100" y="1172"/>
                  </a:lnTo>
                  <a:lnTo>
                    <a:pt x="101" y="1172"/>
                  </a:lnTo>
                  <a:lnTo>
                    <a:pt x="101" y="1173"/>
                  </a:lnTo>
                  <a:lnTo>
                    <a:pt x="100" y="1174"/>
                  </a:lnTo>
                  <a:lnTo>
                    <a:pt x="100" y="1175"/>
                  </a:lnTo>
                  <a:lnTo>
                    <a:pt x="99" y="1175"/>
                  </a:lnTo>
                  <a:lnTo>
                    <a:pt x="98" y="1174"/>
                  </a:lnTo>
                  <a:lnTo>
                    <a:pt x="98" y="1173"/>
                  </a:lnTo>
                  <a:lnTo>
                    <a:pt x="98" y="1172"/>
                  </a:lnTo>
                  <a:lnTo>
                    <a:pt x="99" y="1172"/>
                  </a:lnTo>
                  <a:lnTo>
                    <a:pt x="99" y="1170"/>
                  </a:lnTo>
                  <a:close/>
                  <a:moveTo>
                    <a:pt x="1696" y="948"/>
                  </a:moveTo>
                  <a:lnTo>
                    <a:pt x="1696" y="947"/>
                  </a:lnTo>
                  <a:lnTo>
                    <a:pt x="1696" y="948"/>
                  </a:lnTo>
                  <a:lnTo>
                    <a:pt x="1694" y="948"/>
                  </a:lnTo>
                  <a:lnTo>
                    <a:pt x="1696" y="948"/>
                  </a:lnTo>
                  <a:close/>
                  <a:moveTo>
                    <a:pt x="1697" y="946"/>
                  </a:moveTo>
                  <a:lnTo>
                    <a:pt x="1698" y="946"/>
                  </a:lnTo>
                  <a:lnTo>
                    <a:pt x="1699" y="946"/>
                  </a:lnTo>
                  <a:lnTo>
                    <a:pt x="1698" y="947"/>
                  </a:lnTo>
                  <a:lnTo>
                    <a:pt x="1697" y="947"/>
                  </a:lnTo>
                  <a:lnTo>
                    <a:pt x="1696" y="947"/>
                  </a:lnTo>
                  <a:lnTo>
                    <a:pt x="1697" y="946"/>
                  </a:lnTo>
                  <a:close/>
                  <a:moveTo>
                    <a:pt x="58" y="1093"/>
                  </a:moveTo>
                  <a:lnTo>
                    <a:pt x="60" y="1093"/>
                  </a:lnTo>
                  <a:lnTo>
                    <a:pt x="60" y="1092"/>
                  </a:lnTo>
                  <a:lnTo>
                    <a:pt x="60" y="1093"/>
                  </a:lnTo>
                  <a:lnTo>
                    <a:pt x="61" y="1093"/>
                  </a:lnTo>
                  <a:lnTo>
                    <a:pt x="60" y="1093"/>
                  </a:lnTo>
                  <a:lnTo>
                    <a:pt x="60" y="1094"/>
                  </a:lnTo>
                  <a:lnTo>
                    <a:pt x="58" y="1093"/>
                  </a:lnTo>
                  <a:close/>
                  <a:moveTo>
                    <a:pt x="1624" y="965"/>
                  </a:moveTo>
                  <a:lnTo>
                    <a:pt x="1625" y="965"/>
                  </a:lnTo>
                  <a:lnTo>
                    <a:pt x="1625" y="966"/>
                  </a:lnTo>
                  <a:lnTo>
                    <a:pt x="1624" y="966"/>
                  </a:lnTo>
                  <a:lnTo>
                    <a:pt x="1624" y="965"/>
                  </a:lnTo>
                  <a:close/>
                  <a:moveTo>
                    <a:pt x="58" y="1091"/>
                  </a:moveTo>
                  <a:lnTo>
                    <a:pt x="58" y="1092"/>
                  </a:lnTo>
                  <a:lnTo>
                    <a:pt x="57" y="1092"/>
                  </a:lnTo>
                  <a:lnTo>
                    <a:pt x="57" y="1091"/>
                  </a:lnTo>
                  <a:lnTo>
                    <a:pt x="58" y="1091"/>
                  </a:lnTo>
                  <a:close/>
                  <a:moveTo>
                    <a:pt x="1656" y="944"/>
                  </a:moveTo>
                  <a:lnTo>
                    <a:pt x="1657" y="944"/>
                  </a:lnTo>
                  <a:lnTo>
                    <a:pt x="1657" y="946"/>
                  </a:lnTo>
                  <a:lnTo>
                    <a:pt x="1656" y="946"/>
                  </a:lnTo>
                  <a:lnTo>
                    <a:pt x="1655" y="946"/>
                  </a:lnTo>
                  <a:lnTo>
                    <a:pt x="1655" y="944"/>
                  </a:lnTo>
                  <a:lnTo>
                    <a:pt x="1656" y="944"/>
                  </a:lnTo>
                  <a:close/>
                  <a:moveTo>
                    <a:pt x="79" y="1097"/>
                  </a:moveTo>
                  <a:lnTo>
                    <a:pt x="80" y="1097"/>
                  </a:lnTo>
                  <a:lnTo>
                    <a:pt x="81" y="1098"/>
                  </a:lnTo>
                  <a:lnTo>
                    <a:pt x="81" y="1099"/>
                  </a:lnTo>
                  <a:lnTo>
                    <a:pt x="81" y="1100"/>
                  </a:lnTo>
                  <a:lnTo>
                    <a:pt x="80" y="1100"/>
                  </a:lnTo>
                  <a:lnTo>
                    <a:pt x="79" y="1099"/>
                  </a:lnTo>
                  <a:lnTo>
                    <a:pt x="79" y="1098"/>
                  </a:lnTo>
                  <a:lnTo>
                    <a:pt x="78" y="1098"/>
                  </a:lnTo>
                  <a:lnTo>
                    <a:pt x="78" y="1097"/>
                  </a:lnTo>
                  <a:lnTo>
                    <a:pt x="79" y="1097"/>
                  </a:lnTo>
                  <a:close/>
                  <a:moveTo>
                    <a:pt x="1625" y="948"/>
                  </a:moveTo>
                  <a:lnTo>
                    <a:pt x="1627" y="948"/>
                  </a:lnTo>
                  <a:lnTo>
                    <a:pt x="1627" y="949"/>
                  </a:lnTo>
                  <a:lnTo>
                    <a:pt x="1625" y="950"/>
                  </a:lnTo>
                  <a:lnTo>
                    <a:pt x="1625" y="952"/>
                  </a:lnTo>
                  <a:lnTo>
                    <a:pt x="1625" y="954"/>
                  </a:lnTo>
                  <a:lnTo>
                    <a:pt x="1624" y="954"/>
                  </a:lnTo>
                  <a:lnTo>
                    <a:pt x="1624" y="951"/>
                  </a:lnTo>
                  <a:lnTo>
                    <a:pt x="1624" y="950"/>
                  </a:lnTo>
                  <a:lnTo>
                    <a:pt x="1625" y="948"/>
                  </a:lnTo>
                  <a:close/>
                  <a:moveTo>
                    <a:pt x="1627" y="944"/>
                  </a:moveTo>
                  <a:lnTo>
                    <a:pt x="1628" y="944"/>
                  </a:lnTo>
                  <a:lnTo>
                    <a:pt x="1628" y="946"/>
                  </a:lnTo>
                  <a:lnTo>
                    <a:pt x="1627" y="947"/>
                  </a:lnTo>
                  <a:lnTo>
                    <a:pt x="1625" y="947"/>
                  </a:lnTo>
                  <a:lnTo>
                    <a:pt x="1625" y="946"/>
                  </a:lnTo>
                  <a:lnTo>
                    <a:pt x="1627" y="944"/>
                  </a:lnTo>
                  <a:close/>
                  <a:moveTo>
                    <a:pt x="80" y="1053"/>
                  </a:moveTo>
                  <a:lnTo>
                    <a:pt x="80" y="1052"/>
                  </a:lnTo>
                  <a:lnTo>
                    <a:pt x="80" y="1053"/>
                  </a:lnTo>
                  <a:lnTo>
                    <a:pt x="80" y="1055"/>
                  </a:lnTo>
                  <a:lnTo>
                    <a:pt x="79" y="1056"/>
                  </a:lnTo>
                  <a:lnTo>
                    <a:pt x="78" y="1056"/>
                  </a:lnTo>
                  <a:lnTo>
                    <a:pt x="78" y="1055"/>
                  </a:lnTo>
                  <a:lnTo>
                    <a:pt x="78" y="1053"/>
                  </a:lnTo>
                  <a:lnTo>
                    <a:pt x="80" y="1053"/>
                  </a:lnTo>
                  <a:close/>
                  <a:moveTo>
                    <a:pt x="1185" y="1102"/>
                  </a:moveTo>
                  <a:lnTo>
                    <a:pt x="1185" y="1101"/>
                  </a:lnTo>
                  <a:lnTo>
                    <a:pt x="1186" y="1102"/>
                  </a:lnTo>
                  <a:lnTo>
                    <a:pt x="1185" y="1102"/>
                  </a:lnTo>
                  <a:lnTo>
                    <a:pt x="1184" y="1102"/>
                  </a:lnTo>
                  <a:lnTo>
                    <a:pt x="1185" y="1102"/>
                  </a:lnTo>
                  <a:close/>
                  <a:moveTo>
                    <a:pt x="1176" y="1099"/>
                  </a:moveTo>
                  <a:lnTo>
                    <a:pt x="1175" y="1100"/>
                  </a:lnTo>
                  <a:lnTo>
                    <a:pt x="1174" y="1100"/>
                  </a:lnTo>
                  <a:lnTo>
                    <a:pt x="1174" y="1099"/>
                  </a:lnTo>
                  <a:lnTo>
                    <a:pt x="1175" y="1099"/>
                  </a:lnTo>
                  <a:lnTo>
                    <a:pt x="1176" y="1099"/>
                  </a:lnTo>
                  <a:close/>
                  <a:moveTo>
                    <a:pt x="1189" y="1088"/>
                  </a:moveTo>
                  <a:lnTo>
                    <a:pt x="1189" y="1089"/>
                  </a:lnTo>
                  <a:lnTo>
                    <a:pt x="1189" y="1090"/>
                  </a:lnTo>
                  <a:lnTo>
                    <a:pt x="1188" y="1090"/>
                  </a:lnTo>
                  <a:lnTo>
                    <a:pt x="1188" y="1089"/>
                  </a:lnTo>
                  <a:lnTo>
                    <a:pt x="1186" y="1090"/>
                  </a:lnTo>
                  <a:lnTo>
                    <a:pt x="1186" y="1089"/>
                  </a:lnTo>
                  <a:lnTo>
                    <a:pt x="1188" y="1089"/>
                  </a:lnTo>
                  <a:lnTo>
                    <a:pt x="1188" y="1088"/>
                  </a:lnTo>
                  <a:lnTo>
                    <a:pt x="1189" y="1088"/>
                  </a:lnTo>
                  <a:close/>
                  <a:moveTo>
                    <a:pt x="1169" y="1089"/>
                  </a:moveTo>
                  <a:lnTo>
                    <a:pt x="1169" y="1090"/>
                  </a:lnTo>
                  <a:lnTo>
                    <a:pt x="1168" y="1090"/>
                  </a:lnTo>
                  <a:lnTo>
                    <a:pt x="1168" y="1089"/>
                  </a:lnTo>
                  <a:lnTo>
                    <a:pt x="1169" y="1089"/>
                  </a:lnTo>
                  <a:close/>
                  <a:moveTo>
                    <a:pt x="69" y="1021"/>
                  </a:moveTo>
                  <a:lnTo>
                    <a:pt x="70" y="1021"/>
                  </a:lnTo>
                  <a:lnTo>
                    <a:pt x="70" y="1022"/>
                  </a:lnTo>
                  <a:lnTo>
                    <a:pt x="69" y="1022"/>
                  </a:lnTo>
                  <a:lnTo>
                    <a:pt x="69" y="1021"/>
                  </a:lnTo>
                  <a:close/>
                  <a:moveTo>
                    <a:pt x="1641" y="865"/>
                  </a:moveTo>
                  <a:lnTo>
                    <a:pt x="1642" y="865"/>
                  </a:lnTo>
                  <a:lnTo>
                    <a:pt x="1642" y="866"/>
                  </a:lnTo>
                  <a:lnTo>
                    <a:pt x="1641" y="866"/>
                  </a:lnTo>
                  <a:lnTo>
                    <a:pt x="1640" y="866"/>
                  </a:lnTo>
                  <a:lnTo>
                    <a:pt x="1640" y="865"/>
                  </a:lnTo>
                  <a:lnTo>
                    <a:pt x="1641" y="865"/>
                  </a:lnTo>
                  <a:close/>
                  <a:moveTo>
                    <a:pt x="73" y="1015"/>
                  </a:moveTo>
                  <a:lnTo>
                    <a:pt x="74" y="1016"/>
                  </a:lnTo>
                  <a:lnTo>
                    <a:pt x="73" y="1016"/>
                  </a:lnTo>
                  <a:lnTo>
                    <a:pt x="73" y="1017"/>
                  </a:lnTo>
                  <a:lnTo>
                    <a:pt x="72" y="1017"/>
                  </a:lnTo>
                  <a:lnTo>
                    <a:pt x="72" y="1016"/>
                  </a:lnTo>
                  <a:lnTo>
                    <a:pt x="73" y="1015"/>
                  </a:lnTo>
                  <a:close/>
                  <a:moveTo>
                    <a:pt x="1637" y="857"/>
                  </a:moveTo>
                  <a:lnTo>
                    <a:pt x="1637" y="856"/>
                  </a:lnTo>
                  <a:lnTo>
                    <a:pt x="1637" y="857"/>
                  </a:lnTo>
                  <a:lnTo>
                    <a:pt x="1638" y="857"/>
                  </a:lnTo>
                  <a:lnTo>
                    <a:pt x="1638" y="858"/>
                  </a:lnTo>
                  <a:lnTo>
                    <a:pt x="1638" y="859"/>
                  </a:lnTo>
                  <a:lnTo>
                    <a:pt x="1638" y="858"/>
                  </a:lnTo>
                  <a:lnTo>
                    <a:pt x="1637" y="858"/>
                  </a:lnTo>
                  <a:lnTo>
                    <a:pt x="1636" y="858"/>
                  </a:lnTo>
                  <a:lnTo>
                    <a:pt x="1637" y="857"/>
                  </a:lnTo>
                  <a:close/>
                  <a:moveTo>
                    <a:pt x="1634" y="855"/>
                  </a:moveTo>
                  <a:lnTo>
                    <a:pt x="1636" y="854"/>
                  </a:lnTo>
                  <a:lnTo>
                    <a:pt x="1637" y="854"/>
                  </a:lnTo>
                  <a:lnTo>
                    <a:pt x="1637" y="855"/>
                  </a:lnTo>
                  <a:lnTo>
                    <a:pt x="1637" y="856"/>
                  </a:lnTo>
                  <a:lnTo>
                    <a:pt x="1637" y="857"/>
                  </a:lnTo>
                  <a:lnTo>
                    <a:pt x="1636" y="857"/>
                  </a:lnTo>
                  <a:lnTo>
                    <a:pt x="1634" y="857"/>
                  </a:lnTo>
                  <a:lnTo>
                    <a:pt x="1634" y="856"/>
                  </a:lnTo>
                  <a:lnTo>
                    <a:pt x="1634" y="855"/>
                  </a:lnTo>
                  <a:close/>
                  <a:moveTo>
                    <a:pt x="1624" y="843"/>
                  </a:moveTo>
                  <a:lnTo>
                    <a:pt x="1624" y="842"/>
                  </a:lnTo>
                  <a:lnTo>
                    <a:pt x="1625" y="842"/>
                  </a:lnTo>
                  <a:lnTo>
                    <a:pt x="1627" y="842"/>
                  </a:lnTo>
                  <a:lnTo>
                    <a:pt x="1627" y="841"/>
                  </a:lnTo>
                  <a:lnTo>
                    <a:pt x="1627" y="842"/>
                  </a:lnTo>
                  <a:lnTo>
                    <a:pt x="1628" y="841"/>
                  </a:lnTo>
                  <a:lnTo>
                    <a:pt x="1628" y="842"/>
                  </a:lnTo>
                  <a:lnTo>
                    <a:pt x="1629" y="842"/>
                  </a:lnTo>
                  <a:lnTo>
                    <a:pt x="1628" y="842"/>
                  </a:lnTo>
                  <a:lnTo>
                    <a:pt x="1628" y="843"/>
                  </a:lnTo>
                  <a:lnTo>
                    <a:pt x="1629" y="843"/>
                  </a:lnTo>
                  <a:lnTo>
                    <a:pt x="1628" y="843"/>
                  </a:lnTo>
                  <a:lnTo>
                    <a:pt x="1628" y="845"/>
                  </a:lnTo>
                  <a:lnTo>
                    <a:pt x="1629" y="845"/>
                  </a:lnTo>
                  <a:lnTo>
                    <a:pt x="1628" y="845"/>
                  </a:lnTo>
                  <a:lnTo>
                    <a:pt x="1627" y="845"/>
                  </a:lnTo>
                  <a:lnTo>
                    <a:pt x="1625" y="845"/>
                  </a:lnTo>
                  <a:lnTo>
                    <a:pt x="1624" y="846"/>
                  </a:lnTo>
                  <a:lnTo>
                    <a:pt x="1624" y="845"/>
                  </a:lnTo>
                  <a:lnTo>
                    <a:pt x="1623" y="845"/>
                  </a:lnTo>
                  <a:lnTo>
                    <a:pt x="1623" y="843"/>
                  </a:lnTo>
                  <a:lnTo>
                    <a:pt x="1624" y="843"/>
                  </a:lnTo>
                  <a:close/>
                  <a:moveTo>
                    <a:pt x="57" y="982"/>
                  </a:moveTo>
                  <a:lnTo>
                    <a:pt x="57" y="983"/>
                  </a:lnTo>
                  <a:lnTo>
                    <a:pt x="56" y="982"/>
                  </a:lnTo>
                  <a:lnTo>
                    <a:pt x="57" y="982"/>
                  </a:lnTo>
                  <a:close/>
                  <a:moveTo>
                    <a:pt x="1598" y="851"/>
                  </a:moveTo>
                  <a:lnTo>
                    <a:pt x="1598" y="850"/>
                  </a:lnTo>
                  <a:lnTo>
                    <a:pt x="1599" y="850"/>
                  </a:lnTo>
                  <a:lnTo>
                    <a:pt x="1599" y="849"/>
                  </a:lnTo>
                  <a:lnTo>
                    <a:pt x="1599" y="850"/>
                  </a:lnTo>
                  <a:lnTo>
                    <a:pt x="1599" y="851"/>
                  </a:lnTo>
                  <a:lnTo>
                    <a:pt x="1601" y="851"/>
                  </a:lnTo>
                  <a:lnTo>
                    <a:pt x="1599" y="852"/>
                  </a:lnTo>
                  <a:lnTo>
                    <a:pt x="1598" y="852"/>
                  </a:lnTo>
                  <a:lnTo>
                    <a:pt x="1598" y="851"/>
                  </a:lnTo>
                  <a:close/>
                  <a:moveTo>
                    <a:pt x="1601" y="845"/>
                  </a:moveTo>
                  <a:lnTo>
                    <a:pt x="1602" y="843"/>
                  </a:lnTo>
                  <a:lnTo>
                    <a:pt x="1602" y="845"/>
                  </a:lnTo>
                  <a:lnTo>
                    <a:pt x="1602" y="846"/>
                  </a:lnTo>
                  <a:lnTo>
                    <a:pt x="1601" y="846"/>
                  </a:lnTo>
                  <a:lnTo>
                    <a:pt x="1601" y="847"/>
                  </a:lnTo>
                  <a:lnTo>
                    <a:pt x="1599" y="847"/>
                  </a:lnTo>
                  <a:lnTo>
                    <a:pt x="1598" y="847"/>
                  </a:lnTo>
                  <a:lnTo>
                    <a:pt x="1598" y="846"/>
                  </a:lnTo>
                  <a:lnTo>
                    <a:pt x="1599" y="845"/>
                  </a:lnTo>
                  <a:lnTo>
                    <a:pt x="1601" y="845"/>
                  </a:lnTo>
                  <a:close/>
                  <a:moveTo>
                    <a:pt x="62" y="972"/>
                  </a:moveTo>
                  <a:lnTo>
                    <a:pt x="62" y="971"/>
                  </a:lnTo>
                  <a:lnTo>
                    <a:pt x="63" y="971"/>
                  </a:lnTo>
                  <a:lnTo>
                    <a:pt x="64" y="972"/>
                  </a:lnTo>
                  <a:lnTo>
                    <a:pt x="65" y="973"/>
                  </a:lnTo>
                  <a:lnTo>
                    <a:pt x="65" y="974"/>
                  </a:lnTo>
                  <a:lnTo>
                    <a:pt x="64" y="974"/>
                  </a:lnTo>
                  <a:lnTo>
                    <a:pt x="64" y="973"/>
                  </a:lnTo>
                  <a:lnTo>
                    <a:pt x="63" y="973"/>
                  </a:lnTo>
                  <a:lnTo>
                    <a:pt x="62" y="972"/>
                  </a:lnTo>
                  <a:close/>
                  <a:moveTo>
                    <a:pt x="1582" y="834"/>
                  </a:moveTo>
                  <a:lnTo>
                    <a:pt x="1584" y="833"/>
                  </a:lnTo>
                  <a:lnTo>
                    <a:pt x="1584" y="834"/>
                  </a:lnTo>
                  <a:lnTo>
                    <a:pt x="1584" y="835"/>
                  </a:lnTo>
                  <a:lnTo>
                    <a:pt x="1582" y="835"/>
                  </a:lnTo>
                  <a:lnTo>
                    <a:pt x="1582" y="834"/>
                  </a:lnTo>
                  <a:close/>
                  <a:moveTo>
                    <a:pt x="1119" y="1033"/>
                  </a:moveTo>
                  <a:lnTo>
                    <a:pt x="1119" y="1032"/>
                  </a:lnTo>
                  <a:lnTo>
                    <a:pt x="1120" y="1033"/>
                  </a:lnTo>
                  <a:lnTo>
                    <a:pt x="1119" y="1033"/>
                  </a:lnTo>
                  <a:close/>
                  <a:moveTo>
                    <a:pt x="1580" y="826"/>
                  </a:moveTo>
                  <a:lnTo>
                    <a:pt x="1581" y="826"/>
                  </a:lnTo>
                  <a:lnTo>
                    <a:pt x="1581" y="827"/>
                  </a:lnTo>
                  <a:lnTo>
                    <a:pt x="1580" y="827"/>
                  </a:lnTo>
                  <a:lnTo>
                    <a:pt x="1579" y="827"/>
                  </a:lnTo>
                  <a:lnTo>
                    <a:pt x="1580" y="826"/>
                  </a:lnTo>
                  <a:close/>
                  <a:moveTo>
                    <a:pt x="69" y="946"/>
                  </a:moveTo>
                  <a:lnTo>
                    <a:pt x="69" y="947"/>
                  </a:lnTo>
                  <a:lnTo>
                    <a:pt x="70" y="949"/>
                  </a:lnTo>
                  <a:lnTo>
                    <a:pt x="69" y="949"/>
                  </a:lnTo>
                  <a:lnTo>
                    <a:pt x="67" y="949"/>
                  </a:lnTo>
                  <a:lnTo>
                    <a:pt x="67" y="948"/>
                  </a:lnTo>
                  <a:lnTo>
                    <a:pt x="66" y="948"/>
                  </a:lnTo>
                  <a:lnTo>
                    <a:pt x="67" y="947"/>
                  </a:lnTo>
                  <a:lnTo>
                    <a:pt x="69" y="946"/>
                  </a:lnTo>
                  <a:close/>
                  <a:moveTo>
                    <a:pt x="1577" y="824"/>
                  </a:moveTo>
                  <a:lnTo>
                    <a:pt x="1578" y="824"/>
                  </a:lnTo>
                  <a:lnTo>
                    <a:pt x="1578" y="825"/>
                  </a:lnTo>
                  <a:lnTo>
                    <a:pt x="1579" y="825"/>
                  </a:lnTo>
                  <a:lnTo>
                    <a:pt x="1579" y="826"/>
                  </a:lnTo>
                  <a:lnTo>
                    <a:pt x="1578" y="827"/>
                  </a:lnTo>
                  <a:lnTo>
                    <a:pt x="1577" y="827"/>
                  </a:lnTo>
                  <a:lnTo>
                    <a:pt x="1577" y="826"/>
                  </a:lnTo>
                  <a:lnTo>
                    <a:pt x="1577" y="825"/>
                  </a:lnTo>
                  <a:lnTo>
                    <a:pt x="1577" y="824"/>
                  </a:lnTo>
                  <a:close/>
                  <a:moveTo>
                    <a:pt x="65" y="939"/>
                  </a:moveTo>
                  <a:lnTo>
                    <a:pt x="66" y="939"/>
                  </a:lnTo>
                  <a:lnTo>
                    <a:pt x="65" y="940"/>
                  </a:lnTo>
                  <a:lnTo>
                    <a:pt x="64" y="940"/>
                  </a:lnTo>
                  <a:lnTo>
                    <a:pt x="65" y="939"/>
                  </a:lnTo>
                  <a:close/>
                  <a:moveTo>
                    <a:pt x="1188" y="942"/>
                  </a:moveTo>
                  <a:lnTo>
                    <a:pt x="1188" y="943"/>
                  </a:lnTo>
                  <a:lnTo>
                    <a:pt x="1189" y="943"/>
                  </a:lnTo>
                  <a:lnTo>
                    <a:pt x="1189" y="944"/>
                  </a:lnTo>
                  <a:lnTo>
                    <a:pt x="1188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8" y="942"/>
                  </a:lnTo>
                  <a:close/>
                  <a:moveTo>
                    <a:pt x="1164" y="943"/>
                  </a:moveTo>
                  <a:lnTo>
                    <a:pt x="1164" y="944"/>
                  </a:lnTo>
                  <a:lnTo>
                    <a:pt x="1163" y="944"/>
                  </a:lnTo>
                  <a:lnTo>
                    <a:pt x="1162" y="946"/>
                  </a:lnTo>
                  <a:lnTo>
                    <a:pt x="1162" y="944"/>
                  </a:lnTo>
                  <a:lnTo>
                    <a:pt x="1163" y="944"/>
                  </a:lnTo>
                  <a:lnTo>
                    <a:pt x="1164" y="943"/>
                  </a:lnTo>
                  <a:close/>
                  <a:moveTo>
                    <a:pt x="1169" y="938"/>
                  </a:moveTo>
                  <a:lnTo>
                    <a:pt x="1169" y="939"/>
                  </a:lnTo>
                  <a:lnTo>
                    <a:pt x="1169" y="940"/>
                  </a:lnTo>
                  <a:lnTo>
                    <a:pt x="1169" y="939"/>
                  </a:lnTo>
                  <a:lnTo>
                    <a:pt x="1169" y="938"/>
                  </a:lnTo>
                  <a:close/>
                  <a:moveTo>
                    <a:pt x="1141" y="938"/>
                  </a:moveTo>
                  <a:lnTo>
                    <a:pt x="1141" y="937"/>
                  </a:lnTo>
                  <a:lnTo>
                    <a:pt x="1140" y="937"/>
                  </a:lnTo>
                  <a:lnTo>
                    <a:pt x="1142" y="937"/>
                  </a:lnTo>
                  <a:lnTo>
                    <a:pt x="1142" y="938"/>
                  </a:lnTo>
                  <a:lnTo>
                    <a:pt x="1141" y="938"/>
                  </a:lnTo>
                  <a:close/>
                  <a:moveTo>
                    <a:pt x="1183" y="923"/>
                  </a:moveTo>
                  <a:lnTo>
                    <a:pt x="1183" y="924"/>
                  </a:lnTo>
                  <a:lnTo>
                    <a:pt x="1184" y="924"/>
                  </a:lnTo>
                  <a:lnTo>
                    <a:pt x="1184" y="925"/>
                  </a:lnTo>
                  <a:lnTo>
                    <a:pt x="1185" y="926"/>
                  </a:lnTo>
                  <a:lnTo>
                    <a:pt x="1185" y="927"/>
                  </a:lnTo>
                  <a:lnTo>
                    <a:pt x="1184" y="929"/>
                  </a:lnTo>
                  <a:lnTo>
                    <a:pt x="1184" y="927"/>
                  </a:lnTo>
                  <a:lnTo>
                    <a:pt x="1184" y="926"/>
                  </a:lnTo>
                  <a:lnTo>
                    <a:pt x="1184" y="925"/>
                  </a:lnTo>
                  <a:lnTo>
                    <a:pt x="1184" y="924"/>
                  </a:lnTo>
                  <a:lnTo>
                    <a:pt x="1183" y="922"/>
                  </a:lnTo>
                  <a:lnTo>
                    <a:pt x="1183" y="923"/>
                  </a:lnTo>
                  <a:close/>
                  <a:moveTo>
                    <a:pt x="1179" y="909"/>
                  </a:moveTo>
                  <a:lnTo>
                    <a:pt x="1179" y="910"/>
                  </a:lnTo>
                  <a:lnTo>
                    <a:pt x="1177" y="910"/>
                  </a:lnTo>
                  <a:lnTo>
                    <a:pt x="1177" y="909"/>
                  </a:lnTo>
                  <a:lnTo>
                    <a:pt x="1176" y="909"/>
                  </a:lnTo>
                  <a:lnTo>
                    <a:pt x="1176" y="908"/>
                  </a:lnTo>
                  <a:lnTo>
                    <a:pt x="1176" y="907"/>
                  </a:lnTo>
                  <a:lnTo>
                    <a:pt x="1175" y="907"/>
                  </a:lnTo>
                  <a:lnTo>
                    <a:pt x="1175" y="906"/>
                  </a:lnTo>
                  <a:lnTo>
                    <a:pt x="1176" y="906"/>
                  </a:lnTo>
                  <a:lnTo>
                    <a:pt x="1176" y="907"/>
                  </a:lnTo>
                  <a:lnTo>
                    <a:pt x="1177" y="907"/>
                  </a:lnTo>
                  <a:lnTo>
                    <a:pt x="1177" y="908"/>
                  </a:lnTo>
                  <a:lnTo>
                    <a:pt x="1177" y="909"/>
                  </a:lnTo>
                  <a:lnTo>
                    <a:pt x="1179" y="909"/>
                  </a:lnTo>
                  <a:close/>
                  <a:moveTo>
                    <a:pt x="1146" y="915"/>
                  </a:moveTo>
                  <a:lnTo>
                    <a:pt x="1146" y="916"/>
                  </a:lnTo>
                  <a:lnTo>
                    <a:pt x="1145" y="916"/>
                  </a:lnTo>
                  <a:lnTo>
                    <a:pt x="1143" y="916"/>
                  </a:lnTo>
                  <a:lnTo>
                    <a:pt x="1145" y="916"/>
                  </a:lnTo>
                  <a:lnTo>
                    <a:pt x="1145" y="915"/>
                  </a:lnTo>
                  <a:lnTo>
                    <a:pt x="1146" y="915"/>
                  </a:lnTo>
                  <a:close/>
                  <a:moveTo>
                    <a:pt x="1143" y="912"/>
                  </a:moveTo>
                  <a:lnTo>
                    <a:pt x="1142" y="913"/>
                  </a:lnTo>
                  <a:lnTo>
                    <a:pt x="1141" y="913"/>
                  </a:lnTo>
                  <a:lnTo>
                    <a:pt x="1141" y="912"/>
                  </a:lnTo>
                  <a:lnTo>
                    <a:pt x="1142" y="910"/>
                  </a:lnTo>
                  <a:lnTo>
                    <a:pt x="1143" y="910"/>
                  </a:lnTo>
                  <a:lnTo>
                    <a:pt x="1143" y="912"/>
                  </a:lnTo>
                  <a:close/>
                  <a:moveTo>
                    <a:pt x="1173" y="901"/>
                  </a:moveTo>
                  <a:lnTo>
                    <a:pt x="1172" y="901"/>
                  </a:lnTo>
                  <a:lnTo>
                    <a:pt x="1172" y="900"/>
                  </a:lnTo>
                  <a:lnTo>
                    <a:pt x="1172" y="899"/>
                  </a:lnTo>
                  <a:lnTo>
                    <a:pt x="1171" y="899"/>
                  </a:lnTo>
                  <a:lnTo>
                    <a:pt x="1171" y="898"/>
                  </a:lnTo>
                  <a:lnTo>
                    <a:pt x="1171" y="899"/>
                  </a:lnTo>
                  <a:lnTo>
                    <a:pt x="1172" y="899"/>
                  </a:lnTo>
                  <a:lnTo>
                    <a:pt x="1173" y="899"/>
                  </a:lnTo>
                  <a:lnTo>
                    <a:pt x="1173" y="900"/>
                  </a:lnTo>
                  <a:lnTo>
                    <a:pt x="1173" y="901"/>
                  </a:lnTo>
                  <a:lnTo>
                    <a:pt x="1174" y="901"/>
                  </a:lnTo>
                  <a:lnTo>
                    <a:pt x="1174" y="902"/>
                  </a:lnTo>
                  <a:lnTo>
                    <a:pt x="1173" y="902"/>
                  </a:lnTo>
                  <a:lnTo>
                    <a:pt x="1173" y="901"/>
                  </a:lnTo>
                  <a:close/>
                  <a:moveTo>
                    <a:pt x="1324" y="798"/>
                  </a:moveTo>
                  <a:lnTo>
                    <a:pt x="1327" y="800"/>
                  </a:lnTo>
                  <a:lnTo>
                    <a:pt x="1327" y="801"/>
                  </a:lnTo>
                  <a:lnTo>
                    <a:pt x="1327" y="803"/>
                  </a:lnTo>
                  <a:lnTo>
                    <a:pt x="1326" y="803"/>
                  </a:lnTo>
                  <a:lnTo>
                    <a:pt x="1324" y="801"/>
                  </a:lnTo>
                  <a:lnTo>
                    <a:pt x="1323" y="800"/>
                  </a:lnTo>
                  <a:lnTo>
                    <a:pt x="1323" y="799"/>
                  </a:lnTo>
                  <a:lnTo>
                    <a:pt x="1323" y="798"/>
                  </a:lnTo>
                  <a:lnTo>
                    <a:pt x="1324" y="798"/>
                  </a:lnTo>
                  <a:close/>
                  <a:moveTo>
                    <a:pt x="1121" y="860"/>
                  </a:moveTo>
                  <a:lnTo>
                    <a:pt x="1120" y="860"/>
                  </a:lnTo>
                  <a:lnTo>
                    <a:pt x="1120" y="859"/>
                  </a:lnTo>
                  <a:lnTo>
                    <a:pt x="1121" y="859"/>
                  </a:lnTo>
                  <a:lnTo>
                    <a:pt x="1121" y="860"/>
                  </a:lnTo>
                  <a:close/>
                  <a:moveTo>
                    <a:pt x="1115" y="860"/>
                  </a:moveTo>
                  <a:lnTo>
                    <a:pt x="1116" y="860"/>
                  </a:lnTo>
                  <a:lnTo>
                    <a:pt x="1115" y="860"/>
                  </a:lnTo>
                  <a:lnTo>
                    <a:pt x="1114" y="860"/>
                  </a:lnTo>
                  <a:lnTo>
                    <a:pt x="1114" y="859"/>
                  </a:lnTo>
                  <a:lnTo>
                    <a:pt x="1115" y="859"/>
                  </a:lnTo>
                  <a:lnTo>
                    <a:pt x="1115" y="860"/>
                  </a:lnTo>
                  <a:close/>
                  <a:moveTo>
                    <a:pt x="1289" y="789"/>
                  </a:moveTo>
                  <a:lnTo>
                    <a:pt x="1291" y="789"/>
                  </a:lnTo>
                  <a:lnTo>
                    <a:pt x="1291" y="790"/>
                  </a:lnTo>
                  <a:lnTo>
                    <a:pt x="1291" y="791"/>
                  </a:lnTo>
                  <a:lnTo>
                    <a:pt x="1289" y="791"/>
                  </a:lnTo>
                  <a:lnTo>
                    <a:pt x="1288" y="792"/>
                  </a:lnTo>
                  <a:lnTo>
                    <a:pt x="1288" y="791"/>
                  </a:lnTo>
                  <a:lnTo>
                    <a:pt x="1288" y="790"/>
                  </a:lnTo>
                  <a:lnTo>
                    <a:pt x="1289" y="789"/>
                  </a:lnTo>
                  <a:close/>
                  <a:moveTo>
                    <a:pt x="1082" y="858"/>
                  </a:moveTo>
                  <a:lnTo>
                    <a:pt x="1082" y="859"/>
                  </a:lnTo>
                  <a:lnTo>
                    <a:pt x="1081" y="859"/>
                  </a:lnTo>
                  <a:lnTo>
                    <a:pt x="1081" y="858"/>
                  </a:lnTo>
                  <a:lnTo>
                    <a:pt x="1082" y="858"/>
                  </a:lnTo>
                  <a:close/>
                  <a:moveTo>
                    <a:pt x="1077" y="838"/>
                  </a:moveTo>
                  <a:lnTo>
                    <a:pt x="1077" y="839"/>
                  </a:lnTo>
                  <a:lnTo>
                    <a:pt x="1076" y="839"/>
                  </a:lnTo>
                  <a:lnTo>
                    <a:pt x="1077" y="838"/>
                  </a:lnTo>
                  <a:close/>
                  <a:moveTo>
                    <a:pt x="1079" y="837"/>
                  </a:moveTo>
                  <a:lnTo>
                    <a:pt x="1079" y="838"/>
                  </a:lnTo>
                  <a:lnTo>
                    <a:pt x="1079" y="839"/>
                  </a:lnTo>
                  <a:lnTo>
                    <a:pt x="1078" y="839"/>
                  </a:lnTo>
                  <a:lnTo>
                    <a:pt x="1078" y="838"/>
                  </a:lnTo>
                  <a:lnTo>
                    <a:pt x="1078" y="837"/>
                  </a:lnTo>
                  <a:lnTo>
                    <a:pt x="1079" y="837"/>
                  </a:lnTo>
                  <a:close/>
                  <a:moveTo>
                    <a:pt x="1242" y="728"/>
                  </a:moveTo>
                  <a:lnTo>
                    <a:pt x="1242" y="729"/>
                  </a:lnTo>
                  <a:lnTo>
                    <a:pt x="1242" y="730"/>
                  </a:lnTo>
                  <a:lnTo>
                    <a:pt x="1242" y="731"/>
                  </a:lnTo>
                  <a:lnTo>
                    <a:pt x="1241" y="730"/>
                  </a:lnTo>
                  <a:lnTo>
                    <a:pt x="1241" y="729"/>
                  </a:lnTo>
                  <a:lnTo>
                    <a:pt x="1241" y="728"/>
                  </a:lnTo>
                  <a:lnTo>
                    <a:pt x="1242" y="728"/>
                  </a:lnTo>
                  <a:close/>
                  <a:moveTo>
                    <a:pt x="1210" y="728"/>
                  </a:moveTo>
                  <a:lnTo>
                    <a:pt x="1211" y="728"/>
                  </a:lnTo>
                  <a:lnTo>
                    <a:pt x="1211" y="729"/>
                  </a:lnTo>
                  <a:lnTo>
                    <a:pt x="1210" y="730"/>
                  </a:lnTo>
                  <a:lnTo>
                    <a:pt x="1209" y="729"/>
                  </a:lnTo>
                  <a:lnTo>
                    <a:pt x="1210" y="728"/>
                  </a:lnTo>
                  <a:close/>
                  <a:moveTo>
                    <a:pt x="1193" y="713"/>
                  </a:moveTo>
                  <a:lnTo>
                    <a:pt x="1194" y="713"/>
                  </a:lnTo>
                  <a:lnTo>
                    <a:pt x="1195" y="713"/>
                  </a:lnTo>
                  <a:lnTo>
                    <a:pt x="1194" y="713"/>
                  </a:lnTo>
                  <a:lnTo>
                    <a:pt x="1194" y="714"/>
                  </a:lnTo>
                  <a:lnTo>
                    <a:pt x="1193" y="713"/>
                  </a:lnTo>
                  <a:lnTo>
                    <a:pt x="1192" y="713"/>
                  </a:lnTo>
                  <a:lnTo>
                    <a:pt x="1192" y="712"/>
                  </a:lnTo>
                  <a:lnTo>
                    <a:pt x="1193" y="713"/>
                  </a:lnTo>
                  <a:close/>
                  <a:moveTo>
                    <a:pt x="840" y="795"/>
                  </a:moveTo>
                  <a:lnTo>
                    <a:pt x="841" y="796"/>
                  </a:lnTo>
                  <a:lnTo>
                    <a:pt x="840" y="796"/>
                  </a:lnTo>
                  <a:lnTo>
                    <a:pt x="839" y="796"/>
                  </a:lnTo>
                  <a:lnTo>
                    <a:pt x="840" y="795"/>
                  </a:lnTo>
                  <a:close/>
                  <a:moveTo>
                    <a:pt x="1185" y="709"/>
                  </a:moveTo>
                  <a:lnTo>
                    <a:pt x="1186" y="709"/>
                  </a:lnTo>
                  <a:lnTo>
                    <a:pt x="1188" y="709"/>
                  </a:lnTo>
                  <a:lnTo>
                    <a:pt x="1186" y="711"/>
                  </a:lnTo>
                  <a:lnTo>
                    <a:pt x="1185" y="711"/>
                  </a:lnTo>
                  <a:lnTo>
                    <a:pt x="1184" y="709"/>
                  </a:lnTo>
                  <a:lnTo>
                    <a:pt x="1185" y="709"/>
                  </a:lnTo>
                  <a:close/>
                  <a:moveTo>
                    <a:pt x="842" y="791"/>
                  </a:moveTo>
                  <a:lnTo>
                    <a:pt x="842" y="792"/>
                  </a:lnTo>
                  <a:lnTo>
                    <a:pt x="842" y="791"/>
                  </a:lnTo>
                  <a:lnTo>
                    <a:pt x="841" y="791"/>
                  </a:lnTo>
                  <a:lnTo>
                    <a:pt x="841" y="790"/>
                  </a:lnTo>
                  <a:lnTo>
                    <a:pt x="842" y="791"/>
                  </a:lnTo>
                  <a:close/>
                  <a:moveTo>
                    <a:pt x="1263" y="639"/>
                  </a:moveTo>
                  <a:lnTo>
                    <a:pt x="1266" y="639"/>
                  </a:lnTo>
                  <a:lnTo>
                    <a:pt x="1266" y="640"/>
                  </a:lnTo>
                  <a:lnTo>
                    <a:pt x="1265" y="640"/>
                  </a:lnTo>
                  <a:lnTo>
                    <a:pt x="1263" y="640"/>
                  </a:lnTo>
                  <a:lnTo>
                    <a:pt x="1261" y="639"/>
                  </a:lnTo>
                  <a:lnTo>
                    <a:pt x="1263" y="639"/>
                  </a:lnTo>
                  <a:close/>
                  <a:moveTo>
                    <a:pt x="1253" y="637"/>
                  </a:moveTo>
                  <a:lnTo>
                    <a:pt x="1257" y="639"/>
                  </a:lnTo>
                  <a:lnTo>
                    <a:pt x="1258" y="640"/>
                  </a:lnTo>
                  <a:lnTo>
                    <a:pt x="1258" y="641"/>
                  </a:lnTo>
                  <a:lnTo>
                    <a:pt x="1257" y="640"/>
                  </a:lnTo>
                  <a:lnTo>
                    <a:pt x="1255" y="640"/>
                  </a:lnTo>
                  <a:lnTo>
                    <a:pt x="1253" y="639"/>
                  </a:lnTo>
                  <a:lnTo>
                    <a:pt x="1252" y="638"/>
                  </a:lnTo>
                  <a:lnTo>
                    <a:pt x="1251" y="637"/>
                  </a:lnTo>
                  <a:lnTo>
                    <a:pt x="1252" y="637"/>
                  </a:lnTo>
                  <a:lnTo>
                    <a:pt x="1253" y="637"/>
                  </a:lnTo>
                  <a:close/>
                  <a:moveTo>
                    <a:pt x="1232" y="639"/>
                  </a:moveTo>
                  <a:lnTo>
                    <a:pt x="1234" y="640"/>
                  </a:lnTo>
                  <a:lnTo>
                    <a:pt x="1234" y="641"/>
                  </a:lnTo>
                  <a:lnTo>
                    <a:pt x="1233" y="640"/>
                  </a:lnTo>
                  <a:lnTo>
                    <a:pt x="1232" y="640"/>
                  </a:lnTo>
                  <a:lnTo>
                    <a:pt x="1231" y="639"/>
                  </a:lnTo>
                  <a:lnTo>
                    <a:pt x="1232" y="639"/>
                  </a:lnTo>
                  <a:close/>
                  <a:moveTo>
                    <a:pt x="1233" y="637"/>
                  </a:moveTo>
                  <a:lnTo>
                    <a:pt x="1235" y="639"/>
                  </a:lnTo>
                  <a:lnTo>
                    <a:pt x="1236" y="640"/>
                  </a:lnTo>
                  <a:lnTo>
                    <a:pt x="1235" y="639"/>
                  </a:lnTo>
                  <a:lnTo>
                    <a:pt x="1233" y="638"/>
                  </a:lnTo>
                  <a:lnTo>
                    <a:pt x="1232" y="637"/>
                  </a:lnTo>
                  <a:lnTo>
                    <a:pt x="1233" y="637"/>
                  </a:lnTo>
                  <a:close/>
                  <a:moveTo>
                    <a:pt x="1235" y="634"/>
                  </a:moveTo>
                  <a:lnTo>
                    <a:pt x="1235" y="636"/>
                  </a:lnTo>
                  <a:lnTo>
                    <a:pt x="1236" y="636"/>
                  </a:lnTo>
                  <a:lnTo>
                    <a:pt x="1235" y="637"/>
                  </a:lnTo>
                  <a:lnTo>
                    <a:pt x="1234" y="636"/>
                  </a:lnTo>
                  <a:lnTo>
                    <a:pt x="1233" y="634"/>
                  </a:lnTo>
                  <a:lnTo>
                    <a:pt x="1232" y="633"/>
                  </a:lnTo>
                  <a:lnTo>
                    <a:pt x="1233" y="633"/>
                  </a:lnTo>
                  <a:lnTo>
                    <a:pt x="1235" y="634"/>
                  </a:lnTo>
                  <a:close/>
                  <a:moveTo>
                    <a:pt x="1286" y="599"/>
                  </a:moveTo>
                  <a:lnTo>
                    <a:pt x="1286" y="600"/>
                  </a:lnTo>
                  <a:lnTo>
                    <a:pt x="1287" y="601"/>
                  </a:lnTo>
                  <a:lnTo>
                    <a:pt x="1285" y="600"/>
                  </a:lnTo>
                  <a:lnTo>
                    <a:pt x="1284" y="598"/>
                  </a:lnTo>
                  <a:lnTo>
                    <a:pt x="1286" y="599"/>
                  </a:lnTo>
                  <a:close/>
                  <a:moveTo>
                    <a:pt x="1278" y="591"/>
                  </a:moveTo>
                  <a:lnTo>
                    <a:pt x="1279" y="592"/>
                  </a:lnTo>
                  <a:lnTo>
                    <a:pt x="1279" y="594"/>
                  </a:lnTo>
                  <a:lnTo>
                    <a:pt x="1280" y="596"/>
                  </a:lnTo>
                  <a:lnTo>
                    <a:pt x="1279" y="596"/>
                  </a:lnTo>
                  <a:lnTo>
                    <a:pt x="1278" y="595"/>
                  </a:lnTo>
                  <a:lnTo>
                    <a:pt x="1277" y="592"/>
                  </a:lnTo>
                  <a:lnTo>
                    <a:pt x="1278" y="591"/>
                  </a:lnTo>
                  <a:close/>
                  <a:moveTo>
                    <a:pt x="1091" y="658"/>
                  </a:moveTo>
                  <a:lnTo>
                    <a:pt x="1090" y="658"/>
                  </a:lnTo>
                  <a:lnTo>
                    <a:pt x="1089" y="658"/>
                  </a:lnTo>
                  <a:lnTo>
                    <a:pt x="1089" y="657"/>
                  </a:lnTo>
                  <a:lnTo>
                    <a:pt x="1089" y="656"/>
                  </a:lnTo>
                  <a:lnTo>
                    <a:pt x="1090" y="656"/>
                  </a:lnTo>
                  <a:lnTo>
                    <a:pt x="1090" y="657"/>
                  </a:lnTo>
                  <a:lnTo>
                    <a:pt x="1091" y="657"/>
                  </a:lnTo>
                  <a:lnTo>
                    <a:pt x="1091" y="658"/>
                  </a:lnTo>
                  <a:close/>
                  <a:moveTo>
                    <a:pt x="1088" y="657"/>
                  </a:moveTo>
                  <a:lnTo>
                    <a:pt x="1087" y="657"/>
                  </a:lnTo>
                  <a:lnTo>
                    <a:pt x="1087" y="656"/>
                  </a:lnTo>
                  <a:lnTo>
                    <a:pt x="1088" y="656"/>
                  </a:lnTo>
                  <a:lnTo>
                    <a:pt x="1089" y="656"/>
                  </a:lnTo>
                  <a:lnTo>
                    <a:pt x="1089" y="657"/>
                  </a:lnTo>
                  <a:lnTo>
                    <a:pt x="1088" y="658"/>
                  </a:lnTo>
                  <a:lnTo>
                    <a:pt x="1088" y="657"/>
                  </a:lnTo>
                  <a:close/>
                  <a:moveTo>
                    <a:pt x="1259" y="581"/>
                  </a:moveTo>
                  <a:lnTo>
                    <a:pt x="1259" y="582"/>
                  </a:lnTo>
                  <a:lnTo>
                    <a:pt x="1260" y="582"/>
                  </a:lnTo>
                  <a:lnTo>
                    <a:pt x="1261" y="582"/>
                  </a:lnTo>
                  <a:lnTo>
                    <a:pt x="1260" y="583"/>
                  </a:lnTo>
                  <a:lnTo>
                    <a:pt x="1261" y="583"/>
                  </a:lnTo>
                  <a:lnTo>
                    <a:pt x="1261" y="584"/>
                  </a:lnTo>
                  <a:lnTo>
                    <a:pt x="1260" y="586"/>
                  </a:lnTo>
                  <a:lnTo>
                    <a:pt x="1259" y="584"/>
                  </a:lnTo>
                  <a:lnTo>
                    <a:pt x="1258" y="583"/>
                  </a:lnTo>
                  <a:lnTo>
                    <a:pt x="1257" y="582"/>
                  </a:lnTo>
                  <a:lnTo>
                    <a:pt x="1259" y="581"/>
                  </a:lnTo>
                  <a:close/>
                  <a:moveTo>
                    <a:pt x="1212" y="563"/>
                  </a:moveTo>
                  <a:lnTo>
                    <a:pt x="1212" y="564"/>
                  </a:lnTo>
                  <a:lnTo>
                    <a:pt x="1211" y="564"/>
                  </a:lnTo>
                  <a:lnTo>
                    <a:pt x="1211" y="563"/>
                  </a:lnTo>
                  <a:lnTo>
                    <a:pt x="1211" y="562"/>
                  </a:lnTo>
                  <a:lnTo>
                    <a:pt x="1211" y="561"/>
                  </a:lnTo>
                  <a:lnTo>
                    <a:pt x="1212" y="562"/>
                  </a:lnTo>
                  <a:lnTo>
                    <a:pt x="1212" y="563"/>
                  </a:lnTo>
                  <a:close/>
                  <a:moveTo>
                    <a:pt x="884" y="662"/>
                  </a:moveTo>
                  <a:lnTo>
                    <a:pt x="885" y="661"/>
                  </a:lnTo>
                  <a:lnTo>
                    <a:pt x="885" y="662"/>
                  </a:lnTo>
                  <a:lnTo>
                    <a:pt x="884" y="662"/>
                  </a:lnTo>
                  <a:lnTo>
                    <a:pt x="884" y="661"/>
                  </a:lnTo>
                  <a:lnTo>
                    <a:pt x="884" y="662"/>
                  </a:lnTo>
                  <a:close/>
                  <a:moveTo>
                    <a:pt x="893" y="657"/>
                  </a:moveTo>
                  <a:lnTo>
                    <a:pt x="895" y="657"/>
                  </a:lnTo>
                  <a:lnTo>
                    <a:pt x="895" y="658"/>
                  </a:lnTo>
                  <a:lnTo>
                    <a:pt x="893" y="658"/>
                  </a:lnTo>
                  <a:lnTo>
                    <a:pt x="893" y="657"/>
                  </a:lnTo>
                  <a:close/>
                  <a:moveTo>
                    <a:pt x="1198" y="552"/>
                  </a:moveTo>
                  <a:lnTo>
                    <a:pt x="1199" y="552"/>
                  </a:lnTo>
                  <a:lnTo>
                    <a:pt x="1198" y="553"/>
                  </a:lnTo>
                  <a:lnTo>
                    <a:pt x="1198" y="554"/>
                  </a:lnTo>
                  <a:lnTo>
                    <a:pt x="1197" y="554"/>
                  </a:lnTo>
                  <a:lnTo>
                    <a:pt x="1195" y="555"/>
                  </a:lnTo>
                  <a:lnTo>
                    <a:pt x="1194" y="555"/>
                  </a:lnTo>
                  <a:lnTo>
                    <a:pt x="1194" y="554"/>
                  </a:lnTo>
                  <a:lnTo>
                    <a:pt x="1195" y="554"/>
                  </a:lnTo>
                  <a:lnTo>
                    <a:pt x="1197" y="553"/>
                  </a:lnTo>
                  <a:lnTo>
                    <a:pt x="1198" y="552"/>
                  </a:lnTo>
                  <a:close/>
                  <a:moveTo>
                    <a:pt x="1220" y="542"/>
                  </a:moveTo>
                  <a:lnTo>
                    <a:pt x="1220" y="544"/>
                  </a:lnTo>
                  <a:lnTo>
                    <a:pt x="1219" y="542"/>
                  </a:lnTo>
                  <a:lnTo>
                    <a:pt x="1219" y="541"/>
                  </a:lnTo>
                  <a:lnTo>
                    <a:pt x="1218" y="540"/>
                  </a:lnTo>
                  <a:lnTo>
                    <a:pt x="1219" y="540"/>
                  </a:lnTo>
                  <a:lnTo>
                    <a:pt x="1220" y="542"/>
                  </a:lnTo>
                  <a:close/>
                  <a:moveTo>
                    <a:pt x="1201" y="541"/>
                  </a:moveTo>
                  <a:lnTo>
                    <a:pt x="1200" y="542"/>
                  </a:lnTo>
                  <a:lnTo>
                    <a:pt x="1200" y="541"/>
                  </a:lnTo>
                  <a:lnTo>
                    <a:pt x="1199" y="541"/>
                  </a:lnTo>
                  <a:lnTo>
                    <a:pt x="1198" y="542"/>
                  </a:lnTo>
                  <a:lnTo>
                    <a:pt x="1197" y="541"/>
                  </a:lnTo>
                  <a:lnTo>
                    <a:pt x="1198" y="540"/>
                  </a:lnTo>
                  <a:lnTo>
                    <a:pt x="1199" y="540"/>
                  </a:lnTo>
                  <a:lnTo>
                    <a:pt x="1200" y="541"/>
                  </a:lnTo>
                  <a:lnTo>
                    <a:pt x="1201" y="541"/>
                  </a:lnTo>
                  <a:close/>
                  <a:moveTo>
                    <a:pt x="941" y="625"/>
                  </a:moveTo>
                  <a:lnTo>
                    <a:pt x="941" y="626"/>
                  </a:lnTo>
                  <a:lnTo>
                    <a:pt x="941" y="628"/>
                  </a:lnTo>
                  <a:lnTo>
                    <a:pt x="940" y="628"/>
                  </a:lnTo>
                  <a:lnTo>
                    <a:pt x="940" y="626"/>
                  </a:lnTo>
                  <a:lnTo>
                    <a:pt x="941" y="625"/>
                  </a:lnTo>
                  <a:close/>
                  <a:moveTo>
                    <a:pt x="962" y="623"/>
                  </a:moveTo>
                  <a:lnTo>
                    <a:pt x="962" y="622"/>
                  </a:lnTo>
                  <a:lnTo>
                    <a:pt x="962" y="621"/>
                  </a:lnTo>
                  <a:lnTo>
                    <a:pt x="962" y="622"/>
                  </a:lnTo>
                  <a:lnTo>
                    <a:pt x="962" y="623"/>
                  </a:lnTo>
                  <a:close/>
                  <a:moveTo>
                    <a:pt x="961" y="621"/>
                  </a:moveTo>
                  <a:lnTo>
                    <a:pt x="961" y="622"/>
                  </a:lnTo>
                  <a:lnTo>
                    <a:pt x="961" y="621"/>
                  </a:lnTo>
                  <a:lnTo>
                    <a:pt x="961" y="620"/>
                  </a:lnTo>
                  <a:lnTo>
                    <a:pt x="961" y="621"/>
                  </a:lnTo>
                  <a:lnTo>
                    <a:pt x="961" y="620"/>
                  </a:lnTo>
                  <a:lnTo>
                    <a:pt x="962" y="621"/>
                  </a:lnTo>
                  <a:lnTo>
                    <a:pt x="961" y="621"/>
                  </a:lnTo>
                  <a:close/>
                  <a:moveTo>
                    <a:pt x="924" y="615"/>
                  </a:moveTo>
                  <a:lnTo>
                    <a:pt x="925" y="615"/>
                  </a:lnTo>
                  <a:lnTo>
                    <a:pt x="924" y="616"/>
                  </a:lnTo>
                  <a:lnTo>
                    <a:pt x="924" y="615"/>
                  </a:lnTo>
                  <a:close/>
                  <a:moveTo>
                    <a:pt x="529" y="564"/>
                  </a:moveTo>
                  <a:lnTo>
                    <a:pt x="530" y="564"/>
                  </a:lnTo>
                  <a:lnTo>
                    <a:pt x="531" y="564"/>
                  </a:lnTo>
                  <a:lnTo>
                    <a:pt x="532" y="564"/>
                  </a:lnTo>
                  <a:lnTo>
                    <a:pt x="534" y="564"/>
                  </a:lnTo>
                  <a:lnTo>
                    <a:pt x="532" y="565"/>
                  </a:lnTo>
                  <a:lnTo>
                    <a:pt x="531" y="565"/>
                  </a:lnTo>
                  <a:lnTo>
                    <a:pt x="530" y="565"/>
                  </a:lnTo>
                  <a:lnTo>
                    <a:pt x="529" y="565"/>
                  </a:lnTo>
                  <a:lnTo>
                    <a:pt x="528" y="565"/>
                  </a:lnTo>
                  <a:lnTo>
                    <a:pt x="527" y="565"/>
                  </a:lnTo>
                  <a:lnTo>
                    <a:pt x="528" y="564"/>
                  </a:lnTo>
                  <a:lnTo>
                    <a:pt x="529" y="564"/>
                  </a:lnTo>
                  <a:close/>
                  <a:moveTo>
                    <a:pt x="534" y="557"/>
                  </a:moveTo>
                  <a:lnTo>
                    <a:pt x="535" y="557"/>
                  </a:lnTo>
                  <a:lnTo>
                    <a:pt x="535" y="558"/>
                  </a:lnTo>
                  <a:lnTo>
                    <a:pt x="534" y="558"/>
                  </a:lnTo>
                  <a:lnTo>
                    <a:pt x="532" y="558"/>
                  </a:lnTo>
                  <a:lnTo>
                    <a:pt x="532" y="557"/>
                  </a:lnTo>
                  <a:lnTo>
                    <a:pt x="534" y="557"/>
                  </a:lnTo>
                  <a:close/>
                  <a:moveTo>
                    <a:pt x="251" y="416"/>
                  </a:moveTo>
                  <a:lnTo>
                    <a:pt x="251" y="417"/>
                  </a:lnTo>
                  <a:lnTo>
                    <a:pt x="251" y="420"/>
                  </a:lnTo>
                  <a:lnTo>
                    <a:pt x="251" y="421"/>
                  </a:lnTo>
                  <a:lnTo>
                    <a:pt x="250" y="421"/>
                  </a:lnTo>
                  <a:lnTo>
                    <a:pt x="249" y="420"/>
                  </a:lnTo>
                  <a:lnTo>
                    <a:pt x="249" y="419"/>
                  </a:lnTo>
                  <a:lnTo>
                    <a:pt x="250" y="419"/>
                  </a:lnTo>
                  <a:lnTo>
                    <a:pt x="250" y="417"/>
                  </a:lnTo>
                  <a:lnTo>
                    <a:pt x="250" y="416"/>
                  </a:lnTo>
                  <a:lnTo>
                    <a:pt x="251" y="416"/>
                  </a:lnTo>
                  <a:close/>
                  <a:moveTo>
                    <a:pt x="975" y="491"/>
                  </a:moveTo>
                  <a:lnTo>
                    <a:pt x="975" y="492"/>
                  </a:lnTo>
                  <a:lnTo>
                    <a:pt x="976" y="492"/>
                  </a:lnTo>
                  <a:lnTo>
                    <a:pt x="975" y="494"/>
                  </a:lnTo>
                  <a:lnTo>
                    <a:pt x="975" y="492"/>
                  </a:lnTo>
                  <a:lnTo>
                    <a:pt x="974" y="491"/>
                  </a:lnTo>
                  <a:lnTo>
                    <a:pt x="975" y="491"/>
                  </a:lnTo>
                  <a:close/>
                  <a:moveTo>
                    <a:pt x="956" y="497"/>
                  </a:moveTo>
                  <a:lnTo>
                    <a:pt x="957" y="496"/>
                  </a:lnTo>
                  <a:lnTo>
                    <a:pt x="958" y="498"/>
                  </a:lnTo>
                  <a:lnTo>
                    <a:pt x="957" y="499"/>
                  </a:lnTo>
                  <a:lnTo>
                    <a:pt x="956" y="499"/>
                  </a:lnTo>
                  <a:lnTo>
                    <a:pt x="956" y="498"/>
                  </a:lnTo>
                  <a:lnTo>
                    <a:pt x="953" y="498"/>
                  </a:lnTo>
                  <a:lnTo>
                    <a:pt x="955" y="499"/>
                  </a:lnTo>
                  <a:lnTo>
                    <a:pt x="953" y="499"/>
                  </a:lnTo>
                  <a:lnTo>
                    <a:pt x="952" y="498"/>
                  </a:lnTo>
                  <a:lnTo>
                    <a:pt x="952" y="497"/>
                  </a:lnTo>
                  <a:lnTo>
                    <a:pt x="955" y="496"/>
                  </a:lnTo>
                  <a:lnTo>
                    <a:pt x="956" y="497"/>
                  </a:lnTo>
                  <a:close/>
                  <a:moveTo>
                    <a:pt x="263" y="410"/>
                  </a:moveTo>
                  <a:lnTo>
                    <a:pt x="263" y="412"/>
                  </a:lnTo>
                  <a:lnTo>
                    <a:pt x="262" y="412"/>
                  </a:lnTo>
                  <a:lnTo>
                    <a:pt x="262" y="411"/>
                  </a:lnTo>
                  <a:lnTo>
                    <a:pt x="262" y="410"/>
                  </a:lnTo>
                  <a:lnTo>
                    <a:pt x="261" y="410"/>
                  </a:lnTo>
                  <a:lnTo>
                    <a:pt x="262" y="410"/>
                  </a:lnTo>
                  <a:lnTo>
                    <a:pt x="263" y="410"/>
                  </a:lnTo>
                  <a:close/>
                  <a:moveTo>
                    <a:pt x="941" y="486"/>
                  </a:moveTo>
                  <a:lnTo>
                    <a:pt x="941" y="487"/>
                  </a:lnTo>
                  <a:lnTo>
                    <a:pt x="940" y="488"/>
                  </a:lnTo>
                  <a:lnTo>
                    <a:pt x="939" y="488"/>
                  </a:lnTo>
                  <a:lnTo>
                    <a:pt x="936" y="488"/>
                  </a:lnTo>
                  <a:lnTo>
                    <a:pt x="936" y="487"/>
                  </a:lnTo>
                  <a:lnTo>
                    <a:pt x="938" y="486"/>
                  </a:lnTo>
                  <a:lnTo>
                    <a:pt x="939" y="486"/>
                  </a:lnTo>
                  <a:lnTo>
                    <a:pt x="941" y="48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54">
              <a:extLst>
                <a:ext uri="{FF2B5EF4-FFF2-40B4-BE49-F238E27FC236}">
                  <a16:creationId xmlns:a16="http://schemas.microsoft.com/office/drawing/2014/main" id="{DC7185AC-9B23-8F71-338D-C5E9517F9A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6999" y="845741"/>
              <a:ext cx="1032828" cy="996490"/>
            </a:xfrm>
            <a:custGeom>
              <a:avLst/>
              <a:gdLst>
                <a:gd name="T0" fmla="*/ 657 w 739"/>
                <a:gd name="T1" fmla="*/ 557 h 713"/>
                <a:gd name="T2" fmla="*/ 668 w 739"/>
                <a:gd name="T3" fmla="*/ 596 h 713"/>
                <a:gd name="T4" fmla="*/ 707 w 739"/>
                <a:gd name="T5" fmla="*/ 632 h 713"/>
                <a:gd name="T6" fmla="*/ 726 w 739"/>
                <a:gd name="T7" fmla="*/ 665 h 713"/>
                <a:gd name="T8" fmla="*/ 708 w 739"/>
                <a:gd name="T9" fmla="*/ 690 h 713"/>
                <a:gd name="T10" fmla="*/ 679 w 739"/>
                <a:gd name="T11" fmla="*/ 686 h 713"/>
                <a:gd name="T12" fmla="*/ 664 w 739"/>
                <a:gd name="T13" fmla="*/ 696 h 713"/>
                <a:gd name="T14" fmla="*/ 630 w 739"/>
                <a:gd name="T15" fmla="*/ 703 h 713"/>
                <a:gd name="T16" fmla="*/ 604 w 739"/>
                <a:gd name="T17" fmla="*/ 688 h 713"/>
                <a:gd name="T18" fmla="*/ 558 w 739"/>
                <a:gd name="T19" fmla="*/ 664 h 713"/>
                <a:gd name="T20" fmla="*/ 524 w 739"/>
                <a:gd name="T21" fmla="*/ 650 h 713"/>
                <a:gd name="T22" fmla="*/ 513 w 739"/>
                <a:gd name="T23" fmla="*/ 620 h 713"/>
                <a:gd name="T24" fmla="*/ 493 w 739"/>
                <a:gd name="T25" fmla="*/ 631 h 713"/>
                <a:gd name="T26" fmla="*/ 465 w 739"/>
                <a:gd name="T27" fmla="*/ 616 h 713"/>
                <a:gd name="T28" fmla="*/ 449 w 739"/>
                <a:gd name="T29" fmla="*/ 612 h 713"/>
                <a:gd name="T30" fmla="*/ 431 w 739"/>
                <a:gd name="T31" fmla="*/ 573 h 713"/>
                <a:gd name="T32" fmla="*/ 438 w 739"/>
                <a:gd name="T33" fmla="*/ 540 h 713"/>
                <a:gd name="T34" fmla="*/ 416 w 739"/>
                <a:gd name="T35" fmla="*/ 553 h 713"/>
                <a:gd name="T36" fmla="*/ 405 w 739"/>
                <a:gd name="T37" fmla="*/ 544 h 713"/>
                <a:gd name="T38" fmla="*/ 403 w 739"/>
                <a:gd name="T39" fmla="*/ 503 h 713"/>
                <a:gd name="T40" fmla="*/ 325 w 739"/>
                <a:gd name="T41" fmla="*/ 491 h 713"/>
                <a:gd name="T42" fmla="*/ 331 w 739"/>
                <a:gd name="T43" fmla="*/ 459 h 713"/>
                <a:gd name="T44" fmla="*/ 288 w 739"/>
                <a:gd name="T45" fmla="*/ 469 h 713"/>
                <a:gd name="T46" fmla="*/ 245 w 739"/>
                <a:gd name="T47" fmla="*/ 418 h 713"/>
                <a:gd name="T48" fmla="*/ 174 w 739"/>
                <a:gd name="T49" fmla="*/ 381 h 713"/>
                <a:gd name="T50" fmla="*/ 92 w 739"/>
                <a:gd name="T51" fmla="*/ 394 h 713"/>
                <a:gd name="T52" fmla="*/ 62 w 739"/>
                <a:gd name="T53" fmla="*/ 353 h 713"/>
                <a:gd name="T54" fmla="*/ 37 w 739"/>
                <a:gd name="T55" fmla="*/ 285 h 713"/>
                <a:gd name="T56" fmla="*/ 12 w 739"/>
                <a:gd name="T57" fmla="*/ 197 h 713"/>
                <a:gd name="T58" fmla="*/ 37 w 739"/>
                <a:gd name="T59" fmla="*/ 152 h 713"/>
                <a:gd name="T60" fmla="*/ 23 w 739"/>
                <a:gd name="T61" fmla="*/ 129 h 713"/>
                <a:gd name="T62" fmla="*/ 41 w 739"/>
                <a:gd name="T63" fmla="*/ 62 h 713"/>
                <a:gd name="T64" fmla="*/ 100 w 739"/>
                <a:gd name="T65" fmla="*/ 56 h 713"/>
                <a:gd name="T66" fmla="*/ 164 w 739"/>
                <a:gd name="T67" fmla="*/ 70 h 713"/>
                <a:gd name="T68" fmla="*/ 177 w 739"/>
                <a:gd name="T69" fmla="*/ 34 h 713"/>
                <a:gd name="T70" fmla="*/ 281 w 739"/>
                <a:gd name="T71" fmla="*/ 78 h 713"/>
                <a:gd name="T72" fmla="*/ 325 w 739"/>
                <a:gd name="T73" fmla="*/ 108 h 713"/>
                <a:gd name="T74" fmla="*/ 384 w 739"/>
                <a:gd name="T75" fmla="*/ 125 h 713"/>
                <a:gd name="T76" fmla="*/ 441 w 739"/>
                <a:gd name="T77" fmla="*/ 133 h 713"/>
                <a:gd name="T78" fmla="*/ 434 w 739"/>
                <a:gd name="T79" fmla="*/ 201 h 713"/>
                <a:gd name="T80" fmla="*/ 509 w 739"/>
                <a:gd name="T81" fmla="*/ 178 h 713"/>
                <a:gd name="T82" fmla="*/ 540 w 739"/>
                <a:gd name="T83" fmla="*/ 193 h 713"/>
                <a:gd name="T84" fmla="*/ 514 w 739"/>
                <a:gd name="T85" fmla="*/ 222 h 713"/>
                <a:gd name="T86" fmla="*/ 547 w 739"/>
                <a:gd name="T87" fmla="*/ 223 h 713"/>
                <a:gd name="T88" fmla="*/ 596 w 739"/>
                <a:gd name="T89" fmla="*/ 255 h 713"/>
                <a:gd name="T90" fmla="*/ 590 w 739"/>
                <a:gd name="T91" fmla="*/ 338 h 713"/>
                <a:gd name="T92" fmla="*/ 618 w 739"/>
                <a:gd name="T93" fmla="*/ 394 h 713"/>
                <a:gd name="T94" fmla="*/ 623 w 739"/>
                <a:gd name="T95" fmla="*/ 448 h 713"/>
                <a:gd name="T96" fmla="*/ 616 w 739"/>
                <a:gd name="T97" fmla="*/ 479 h 713"/>
                <a:gd name="T98" fmla="*/ 708 w 739"/>
                <a:gd name="T99" fmla="*/ 695 h 713"/>
                <a:gd name="T100" fmla="*/ 644 w 739"/>
                <a:gd name="T101" fmla="*/ 706 h 713"/>
                <a:gd name="T102" fmla="*/ 737 w 739"/>
                <a:gd name="T103" fmla="*/ 674 h 713"/>
                <a:gd name="T104" fmla="*/ 667 w 739"/>
                <a:gd name="T105" fmla="*/ 588 h 713"/>
                <a:gd name="T106" fmla="*/ 620 w 739"/>
                <a:gd name="T107" fmla="*/ 491 h 713"/>
                <a:gd name="T108" fmla="*/ 617 w 739"/>
                <a:gd name="T109" fmla="*/ 392 h 713"/>
                <a:gd name="T110" fmla="*/ 364 w 739"/>
                <a:gd name="T111" fmla="*/ 520 h 713"/>
                <a:gd name="T112" fmla="*/ 330 w 739"/>
                <a:gd name="T113" fmla="*/ 457 h 713"/>
                <a:gd name="T114" fmla="*/ 234 w 739"/>
                <a:gd name="T115" fmla="*/ 410 h 713"/>
                <a:gd name="T116" fmla="*/ 38 w 739"/>
                <a:gd name="T117" fmla="*/ 102 h 713"/>
                <a:gd name="T118" fmla="*/ 487 w 739"/>
                <a:gd name="T119" fmla="*/ 167 h 713"/>
                <a:gd name="T120" fmla="*/ 432 w 739"/>
                <a:gd name="T121" fmla="*/ 179 h 713"/>
                <a:gd name="T122" fmla="*/ 381 w 739"/>
                <a:gd name="T123" fmla="*/ 89 h 713"/>
                <a:gd name="T124" fmla="*/ 257 w 739"/>
                <a:gd name="T125" fmla="*/ 67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9" h="713">
                  <a:moveTo>
                    <a:pt x="614" y="512"/>
                  </a:moveTo>
                  <a:lnTo>
                    <a:pt x="615" y="512"/>
                  </a:lnTo>
                  <a:lnTo>
                    <a:pt x="615" y="513"/>
                  </a:lnTo>
                  <a:lnTo>
                    <a:pt x="614" y="513"/>
                  </a:lnTo>
                  <a:lnTo>
                    <a:pt x="613" y="513"/>
                  </a:lnTo>
                  <a:lnTo>
                    <a:pt x="612" y="514"/>
                  </a:lnTo>
                  <a:lnTo>
                    <a:pt x="610" y="513"/>
                  </a:lnTo>
                  <a:lnTo>
                    <a:pt x="610" y="514"/>
                  </a:lnTo>
                  <a:lnTo>
                    <a:pt x="612" y="515"/>
                  </a:lnTo>
                  <a:lnTo>
                    <a:pt x="613" y="515"/>
                  </a:lnTo>
                  <a:lnTo>
                    <a:pt x="614" y="515"/>
                  </a:lnTo>
                  <a:lnTo>
                    <a:pt x="615" y="515"/>
                  </a:lnTo>
                  <a:lnTo>
                    <a:pt x="616" y="515"/>
                  </a:lnTo>
                  <a:lnTo>
                    <a:pt x="616" y="516"/>
                  </a:lnTo>
                  <a:lnTo>
                    <a:pt x="615" y="518"/>
                  </a:lnTo>
                  <a:lnTo>
                    <a:pt x="615" y="519"/>
                  </a:lnTo>
                  <a:lnTo>
                    <a:pt x="616" y="519"/>
                  </a:lnTo>
                  <a:lnTo>
                    <a:pt x="618" y="519"/>
                  </a:lnTo>
                  <a:lnTo>
                    <a:pt x="618" y="520"/>
                  </a:lnTo>
                  <a:lnTo>
                    <a:pt x="618" y="519"/>
                  </a:lnTo>
                  <a:lnTo>
                    <a:pt x="620" y="519"/>
                  </a:lnTo>
                  <a:lnTo>
                    <a:pt x="621" y="518"/>
                  </a:lnTo>
                  <a:lnTo>
                    <a:pt x="621" y="519"/>
                  </a:lnTo>
                  <a:lnTo>
                    <a:pt x="621" y="520"/>
                  </a:lnTo>
                  <a:lnTo>
                    <a:pt x="622" y="519"/>
                  </a:lnTo>
                  <a:lnTo>
                    <a:pt x="623" y="520"/>
                  </a:lnTo>
                  <a:lnTo>
                    <a:pt x="625" y="520"/>
                  </a:lnTo>
                  <a:lnTo>
                    <a:pt x="626" y="519"/>
                  </a:lnTo>
                  <a:lnTo>
                    <a:pt x="627" y="519"/>
                  </a:lnTo>
                  <a:lnTo>
                    <a:pt x="627" y="520"/>
                  </a:lnTo>
                  <a:lnTo>
                    <a:pt x="629" y="519"/>
                  </a:lnTo>
                  <a:lnTo>
                    <a:pt x="630" y="520"/>
                  </a:lnTo>
                  <a:lnTo>
                    <a:pt x="631" y="520"/>
                  </a:lnTo>
                  <a:lnTo>
                    <a:pt x="631" y="521"/>
                  </a:lnTo>
                  <a:lnTo>
                    <a:pt x="632" y="521"/>
                  </a:lnTo>
                  <a:lnTo>
                    <a:pt x="634" y="522"/>
                  </a:lnTo>
                  <a:lnTo>
                    <a:pt x="634" y="524"/>
                  </a:lnTo>
                  <a:lnTo>
                    <a:pt x="635" y="524"/>
                  </a:lnTo>
                  <a:lnTo>
                    <a:pt x="636" y="524"/>
                  </a:lnTo>
                  <a:lnTo>
                    <a:pt x="639" y="523"/>
                  </a:lnTo>
                  <a:lnTo>
                    <a:pt x="640" y="523"/>
                  </a:lnTo>
                  <a:lnTo>
                    <a:pt x="641" y="524"/>
                  </a:lnTo>
                  <a:lnTo>
                    <a:pt x="641" y="526"/>
                  </a:lnTo>
                  <a:lnTo>
                    <a:pt x="640" y="526"/>
                  </a:lnTo>
                  <a:lnTo>
                    <a:pt x="640" y="527"/>
                  </a:lnTo>
                  <a:lnTo>
                    <a:pt x="639" y="526"/>
                  </a:lnTo>
                  <a:lnTo>
                    <a:pt x="638" y="527"/>
                  </a:lnTo>
                  <a:lnTo>
                    <a:pt x="638" y="528"/>
                  </a:lnTo>
                  <a:lnTo>
                    <a:pt x="636" y="528"/>
                  </a:lnTo>
                  <a:lnTo>
                    <a:pt x="636" y="529"/>
                  </a:lnTo>
                  <a:lnTo>
                    <a:pt x="636" y="528"/>
                  </a:lnTo>
                  <a:lnTo>
                    <a:pt x="635" y="529"/>
                  </a:lnTo>
                  <a:lnTo>
                    <a:pt x="636" y="531"/>
                  </a:lnTo>
                  <a:lnTo>
                    <a:pt x="636" y="532"/>
                  </a:lnTo>
                  <a:lnTo>
                    <a:pt x="635" y="533"/>
                  </a:lnTo>
                  <a:lnTo>
                    <a:pt x="632" y="536"/>
                  </a:lnTo>
                  <a:lnTo>
                    <a:pt x="631" y="538"/>
                  </a:lnTo>
                  <a:lnTo>
                    <a:pt x="631" y="539"/>
                  </a:lnTo>
                  <a:lnTo>
                    <a:pt x="632" y="540"/>
                  </a:lnTo>
                  <a:lnTo>
                    <a:pt x="633" y="540"/>
                  </a:lnTo>
                  <a:lnTo>
                    <a:pt x="633" y="539"/>
                  </a:lnTo>
                  <a:lnTo>
                    <a:pt x="634" y="539"/>
                  </a:lnTo>
                  <a:lnTo>
                    <a:pt x="634" y="540"/>
                  </a:lnTo>
                  <a:lnTo>
                    <a:pt x="636" y="540"/>
                  </a:lnTo>
                  <a:lnTo>
                    <a:pt x="640" y="538"/>
                  </a:lnTo>
                  <a:lnTo>
                    <a:pt x="641" y="538"/>
                  </a:lnTo>
                  <a:lnTo>
                    <a:pt x="642" y="538"/>
                  </a:lnTo>
                  <a:lnTo>
                    <a:pt x="643" y="538"/>
                  </a:lnTo>
                  <a:lnTo>
                    <a:pt x="643" y="537"/>
                  </a:lnTo>
                  <a:lnTo>
                    <a:pt x="642" y="537"/>
                  </a:lnTo>
                  <a:lnTo>
                    <a:pt x="642" y="536"/>
                  </a:lnTo>
                  <a:lnTo>
                    <a:pt x="641" y="536"/>
                  </a:lnTo>
                  <a:lnTo>
                    <a:pt x="642" y="536"/>
                  </a:lnTo>
                  <a:lnTo>
                    <a:pt x="642" y="535"/>
                  </a:lnTo>
                  <a:lnTo>
                    <a:pt x="643" y="533"/>
                  </a:lnTo>
                  <a:lnTo>
                    <a:pt x="644" y="533"/>
                  </a:lnTo>
                  <a:lnTo>
                    <a:pt x="646" y="532"/>
                  </a:lnTo>
                  <a:lnTo>
                    <a:pt x="647" y="532"/>
                  </a:lnTo>
                  <a:lnTo>
                    <a:pt x="648" y="533"/>
                  </a:lnTo>
                  <a:lnTo>
                    <a:pt x="648" y="535"/>
                  </a:lnTo>
                  <a:lnTo>
                    <a:pt x="649" y="536"/>
                  </a:lnTo>
                  <a:lnTo>
                    <a:pt x="649" y="537"/>
                  </a:lnTo>
                  <a:lnTo>
                    <a:pt x="650" y="537"/>
                  </a:lnTo>
                  <a:lnTo>
                    <a:pt x="649" y="537"/>
                  </a:lnTo>
                  <a:lnTo>
                    <a:pt x="649" y="538"/>
                  </a:lnTo>
                  <a:lnTo>
                    <a:pt x="649" y="540"/>
                  </a:lnTo>
                  <a:lnTo>
                    <a:pt x="650" y="539"/>
                  </a:lnTo>
                  <a:lnTo>
                    <a:pt x="650" y="538"/>
                  </a:lnTo>
                  <a:lnTo>
                    <a:pt x="651" y="538"/>
                  </a:lnTo>
                  <a:lnTo>
                    <a:pt x="652" y="538"/>
                  </a:lnTo>
                  <a:lnTo>
                    <a:pt x="652" y="539"/>
                  </a:lnTo>
                  <a:lnTo>
                    <a:pt x="653" y="539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56" y="541"/>
                  </a:lnTo>
                  <a:lnTo>
                    <a:pt x="657" y="541"/>
                  </a:lnTo>
                  <a:lnTo>
                    <a:pt x="658" y="541"/>
                  </a:lnTo>
                  <a:lnTo>
                    <a:pt x="659" y="541"/>
                  </a:lnTo>
                  <a:lnTo>
                    <a:pt x="659" y="543"/>
                  </a:lnTo>
                  <a:lnTo>
                    <a:pt x="659" y="544"/>
                  </a:lnTo>
                  <a:lnTo>
                    <a:pt x="659" y="545"/>
                  </a:lnTo>
                  <a:lnTo>
                    <a:pt x="658" y="544"/>
                  </a:lnTo>
                  <a:lnTo>
                    <a:pt x="658" y="545"/>
                  </a:lnTo>
                  <a:lnTo>
                    <a:pt x="655" y="548"/>
                  </a:lnTo>
                  <a:lnTo>
                    <a:pt x="653" y="548"/>
                  </a:lnTo>
                  <a:lnTo>
                    <a:pt x="651" y="548"/>
                  </a:lnTo>
                  <a:lnTo>
                    <a:pt x="649" y="551"/>
                  </a:lnTo>
                  <a:lnTo>
                    <a:pt x="648" y="551"/>
                  </a:lnTo>
                  <a:lnTo>
                    <a:pt x="647" y="551"/>
                  </a:lnTo>
                  <a:lnTo>
                    <a:pt x="647" y="549"/>
                  </a:lnTo>
                  <a:lnTo>
                    <a:pt x="646" y="549"/>
                  </a:lnTo>
                  <a:lnTo>
                    <a:pt x="644" y="549"/>
                  </a:lnTo>
                  <a:lnTo>
                    <a:pt x="646" y="551"/>
                  </a:lnTo>
                  <a:lnTo>
                    <a:pt x="646" y="552"/>
                  </a:lnTo>
                  <a:lnTo>
                    <a:pt x="646" y="553"/>
                  </a:lnTo>
                  <a:lnTo>
                    <a:pt x="646" y="554"/>
                  </a:lnTo>
                  <a:lnTo>
                    <a:pt x="647" y="554"/>
                  </a:lnTo>
                  <a:lnTo>
                    <a:pt x="648" y="554"/>
                  </a:lnTo>
                  <a:lnTo>
                    <a:pt x="647" y="553"/>
                  </a:lnTo>
                  <a:lnTo>
                    <a:pt x="648" y="553"/>
                  </a:lnTo>
                  <a:lnTo>
                    <a:pt x="648" y="552"/>
                  </a:lnTo>
                  <a:lnTo>
                    <a:pt x="649" y="552"/>
                  </a:lnTo>
                  <a:lnTo>
                    <a:pt x="650" y="552"/>
                  </a:lnTo>
                  <a:lnTo>
                    <a:pt x="652" y="552"/>
                  </a:lnTo>
                  <a:lnTo>
                    <a:pt x="652" y="551"/>
                  </a:lnTo>
                  <a:lnTo>
                    <a:pt x="656" y="548"/>
                  </a:lnTo>
                  <a:lnTo>
                    <a:pt x="657" y="548"/>
                  </a:lnTo>
                  <a:lnTo>
                    <a:pt x="659" y="549"/>
                  </a:lnTo>
                  <a:lnTo>
                    <a:pt x="660" y="549"/>
                  </a:lnTo>
                  <a:lnTo>
                    <a:pt x="660" y="548"/>
                  </a:lnTo>
                  <a:lnTo>
                    <a:pt x="661" y="548"/>
                  </a:lnTo>
                  <a:lnTo>
                    <a:pt x="663" y="549"/>
                  </a:lnTo>
                  <a:lnTo>
                    <a:pt x="663" y="551"/>
                  </a:lnTo>
                  <a:lnTo>
                    <a:pt x="661" y="551"/>
                  </a:lnTo>
                  <a:lnTo>
                    <a:pt x="661" y="552"/>
                  </a:lnTo>
                  <a:lnTo>
                    <a:pt x="660" y="552"/>
                  </a:lnTo>
                  <a:lnTo>
                    <a:pt x="660" y="553"/>
                  </a:lnTo>
                  <a:lnTo>
                    <a:pt x="660" y="552"/>
                  </a:lnTo>
                  <a:lnTo>
                    <a:pt x="658" y="552"/>
                  </a:lnTo>
                  <a:lnTo>
                    <a:pt x="659" y="552"/>
                  </a:lnTo>
                  <a:lnTo>
                    <a:pt x="659" y="553"/>
                  </a:lnTo>
                  <a:lnTo>
                    <a:pt x="660" y="553"/>
                  </a:lnTo>
                  <a:lnTo>
                    <a:pt x="659" y="554"/>
                  </a:lnTo>
                  <a:lnTo>
                    <a:pt x="658" y="554"/>
                  </a:lnTo>
                  <a:lnTo>
                    <a:pt x="659" y="555"/>
                  </a:lnTo>
                  <a:lnTo>
                    <a:pt x="659" y="554"/>
                  </a:lnTo>
                  <a:lnTo>
                    <a:pt x="660" y="554"/>
                  </a:lnTo>
                  <a:lnTo>
                    <a:pt x="661" y="554"/>
                  </a:lnTo>
                  <a:lnTo>
                    <a:pt x="663" y="555"/>
                  </a:lnTo>
                  <a:lnTo>
                    <a:pt x="661" y="555"/>
                  </a:lnTo>
                  <a:lnTo>
                    <a:pt x="660" y="555"/>
                  </a:lnTo>
                  <a:lnTo>
                    <a:pt x="658" y="555"/>
                  </a:lnTo>
                  <a:lnTo>
                    <a:pt x="657" y="555"/>
                  </a:lnTo>
                  <a:lnTo>
                    <a:pt x="656" y="555"/>
                  </a:lnTo>
                  <a:lnTo>
                    <a:pt x="657" y="555"/>
                  </a:lnTo>
                  <a:lnTo>
                    <a:pt x="657" y="556"/>
                  </a:lnTo>
                  <a:lnTo>
                    <a:pt x="658" y="555"/>
                  </a:lnTo>
                  <a:lnTo>
                    <a:pt x="659" y="556"/>
                  </a:lnTo>
                  <a:lnTo>
                    <a:pt x="660" y="556"/>
                  </a:lnTo>
                  <a:lnTo>
                    <a:pt x="661" y="556"/>
                  </a:lnTo>
                  <a:lnTo>
                    <a:pt x="663" y="556"/>
                  </a:lnTo>
                  <a:lnTo>
                    <a:pt x="663" y="555"/>
                  </a:lnTo>
                  <a:lnTo>
                    <a:pt x="664" y="555"/>
                  </a:lnTo>
                  <a:lnTo>
                    <a:pt x="664" y="556"/>
                  </a:lnTo>
                  <a:lnTo>
                    <a:pt x="663" y="556"/>
                  </a:lnTo>
                  <a:lnTo>
                    <a:pt x="663" y="557"/>
                  </a:lnTo>
                  <a:lnTo>
                    <a:pt x="663" y="558"/>
                  </a:lnTo>
                  <a:lnTo>
                    <a:pt x="661" y="557"/>
                  </a:lnTo>
                  <a:lnTo>
                    <a:pt x="660" y="557"/>
                  </a:lnTo>
                  <a:lnTo>
                    <a:pt x="658" y="557"/>
                  </a:lnTo>
                  <a:lnTo>
                    <a:pt x="657" y="557"/>
                  </a:lnTo>
                  <a:lnTo>
                    <a:pt x="656" y="556"/>
                  </a:lnTo>
                  <a:lnTo>
                    <a:pt x="655" y="556"/>
                  </a:lnTo>
                  <a:lnTo>
                    <a:pt x="658" y="557"/>
                  </a:lnTo>
                  <a:lnTo>
                    <a:pt x="659" y="558"/>
                  </a:lnTo>
                  <a:lnTo>
                    <a:pt x="660" y="558"/>
                  </a:lnTo>
                  <a:lnTo>
                    <a:pt x="661" y="558"/>
                  </a:lnTo>
                  <a:lnTo>
                    <a:pt x="658" y="560"/>
                  </a:lnTo>
                  <a:lnTo>
                    <a:pt x="657" y="558"/>
                  </a:lnTo>
                  <a:lnTo>
                    <a:pt x="655" y="558"/>
                  </a:lnTo>
                  <a:lnTo>
                    <a:pt x="656" y="560"/>
                  </a:lnTo>
                  <a:lnTo>
                    <a:pt x="655" y="561"/>
                  </a:lnTo>
                  <a:lnTo>
                    <a:pt x="656" y="561"/>
                  </a:lnTo>
                  <a:lnTo>
                    <a:pt x="657" y="561"/>
                  </a:lnTo>
                  <a:lnTo>
                    <a:pt x="659" y="560"/>
                  </a:lnTo>
                  <a:lnTo>
                    <a:pt x="663" y="560"/>
                  </a:lnTo>
                  <a:lnTo>
                    <a:pt x="664" y="560"/>
                  </a:lnTo>
                  <a:lnTo>
                    <a:pt x="665" y="560"/>
                  </a:lnTo>
                  <a:lnTo>
                    <a:pt x="664" y="560"/>
                  </a:lnTo>
                  <a:lnTo>
                    <a:pt x="660" y="561"/>
                  </a:lnTo>
                  <a:lnTo>
                    <a:pt x="659" y="561"/>
                  </a:lnTo>
                  <a:lnTo>
                    <a:pt x="659" y="560"/>
                  </a:lnTo>
                  <a:lnTo>
                    <a:pt x="658" y="561"/>
                  </a:lnTo>
                  <a:lnTo>
                    <a:pt x="657" y="562"/>
                  </a:lnTo>
                  <a:lnTo>
                    <a:pt x="653" y="561"/>
                  </a:lnTo>
                  <a:lnTo>
                    <a:pt x="652" y="561"/>
                  </a:lnTo>
                  <a:lnTo>
                    <a:pt x="651" y="561"/>
                  </a:lnTo>
                  <a:lnTo>
                    <a:pt x="652" y="562"/>
                  </a:lnTo>
                  <a:lnTo>
                    <a:pt x="652" y="564"/>
                  </a:lnTo>
                  <a:lnTo>
                    <a:pt x="652" y="565"/>
                  </a:lnTo>
                  <a:lnTo>
                    <a:pt x="653" y="565"/>
                  </a:lnTo>
                  <a:lnTo>
                    <a:pt x="655" y="566"/>
                  </a:lnTo>
                  <a:lnTo>
                    <a:pt x="656" y="566"/>
                  </a:lnTo>
                  <a:lnTo>
                    <a:pt x="658" y="565"/>
                  </a:lnTo>
                  <a:lnTo>
                    <a:pt x="659" y="566"/>
                  </a:lnTo>
                  <a:lnTo>
                    <a:pt x="657" y="566"/>
                  </a:lnTo>
                  <a:lnTo>
                    <a:pt x="657" y="568"/>
                  </a:lnTo>
                  <a:lnTo>
                    <a:pt x="658" y="566"/>
                  </a:lnTo>
                  <a:lnTo>
                    <a:pt x="658" y="568"/>
                  </a:lnTo>
                  <a:lnTo>
                    <a:pt x="659" y="568"/>
                  </a:lnTo>
                  <a:lnTo>
                    <a:pt x="659" y="566"/>
                  </a:lnTo>
                  <a:lnTo>
                    <a:pt x="659" y="565"/>
                  </a:lnTo>
                  <a:lnTo>
                    <a:pt x="660" y="565"/>
                  </a:lnTo>
                  <a:lnTo>
                    <a:pt x="661" y="565"/>
                  </a:lnTo>
                  <a:lnTo>
                    <a:pt x="663" y="566"/>
                  </a:lnTo>
                  <a:lnTo>
                    <a:pt x="664" y="565"/>
                  </a:lnTo>
                  <a:lnTo>
                    <a:pt x="664" y="566"/>
                  </a:lnTo>
                  <a:lnTo>
                    <a:pt x="665" y="566"/>
                  </a:lnTo>
                  <a:lnTo>
                    <a:pt x="665" y="568"/>
                  </a:lnTo>
                  <a:lnTo>
                    <a:pt x="666" y="568"/>
                  </a:lnTo>
                  <a:lnTo>
                    <a:pt x="667" y="568"/>
                  </a:lnTo>
                  <a:lnTo>
                    <a:pt x="667" y="569"/>
                  </a:lnTo>
                  <a:lnTo>
                    <a:pt x="667" y="570"/>
                  </a:lnTo>
                  <a:lnTo>
                    <a:pt x="666" y="570"/>
                  </a:lnTo>
                  <a:lnTo>
                    <a:pt x="665" y="570"/>
                  </a:lnTo>
                  <a:lnTo>
                    <a:pt x="660" y="570"/>
                  </a:lnTo>
                  <a:lnTo>
                    <a:pt x="659" y="571"/>
                  </a:lnTo>
                  <a:lnTo>
                    <a:pt x="658" y="572"/>
                  </a:lnTo>
                  <a:lnTo>
                    <a:pt x="659" y="572"/>
                  </a:lnTo>
                  <a:lnTo>
                    <a:pt x="661" y="571"/>
                  </a:lnTo>
                  <a:lnTo>
                    <a:pt x="664" y="571"/>
                  </a:lnTo>
                  <a:lnTo>
                    <a:pt x="665" y="571"/>
                  </a:lnTo>
                  <a:lnTo>
                    <a:pt x="666" y="571"/>
                  </a:lnTo>
                  <a:lnTo>
                    <a:pt x="668" y="571"/>
                  </a:lnTo>
                  <a:lnTo>
                    <a:pt x="669" y="571"/>
                  </a:lnTo>
                  <a:lnTo>
                    <a:pt x="669" y="572"/>
                  </a:lnTo>
                  <a:lnTo>
                    <a:pt x="667" y="573"/>
                  </a:lnTo>
                  <a:lnTo>
                    <a:pt x="666" y="573"/>
                  </a:lnTo>
                  <a:lnTo>
                    <a:pt x="667" y="573"/>
                  </a:lnTo>
                  <a:lnTo>
                    <a:pt x="667" y="574"/>
                  </a:lnTo>
                  <a:lnTo>
                    <a:pt x="666" y="574"/>
                  </a:lnTo>
                  <a:lnTo>
                    <a:pt x="665" y="576"/>
                  </a:lnTo>
                  <a:lnTo>
                    <a:pt x="665" y="574"/>
                  </a:lnTo>
                  <a:lnTo>
                    <a:pt x="664" y="574"/>
                  </a:lnTo>
                  <a:lnTo>
                    <a:pt x="663" y="574"/>
                  </a:lnTo>
                  <a:lnTo>
                    <a:pt x="663" y="576"/>
                  </a:lnTo>
                  <a:lnTo>
                    <a:pt x="664" y="576"/>
                  </a:lnTo>
                  <a:lnTo>
                    <a:pt x="661" y="576"/>
                  </a:lnTo>
                  <a:lnTo>
                    <a:pt x="660" y="574"/>
                  </a:lnTo>
                  <a:lnTo>
                    <a:pt x="659" y="574"/>
                  </a:lnTo>
                  <a:lnTo>
                    <a:pt x="658" y="574"/>
                  </a:lnTo>
                  <a:lnTo>
                    <a:pt x="657" y="574"/>
                  </a:lnTo>
                  <a:lnTo>
                    <a:pt x="658" y="576"/>
                  </a:lnTo>
                  <a:lnTo>
                    <a:pt x="659" y="576"/>
                  </a:lnTo>
                  <a:lnTo>
                    <a:pt x="660" y="577"/>
                  </a:lnTo>
                  <a:lnTo>
                    <a:pt x="660" y="578"/>
                  </a:lnTo>
                  <a:lnTo>
                    <a:pt x="661" y="577"/>
                  </a:lnTo>
                  <a:lnTo>
                    <a:pt x="663" y="577"/>
                  </a:lnTo>
                  <a:lnTo>
                    <a:pt x="664" y="577"/>
                  </a:lnTo>
                  <a:lnTo>
                    <a:pt x="665" y="578"/>
                  </a:lnTo>
                  <a:lnTo>
                    <a:pt x="667" y="574"/>
                  </a:lnTo>
                  <a:lnTo>
                    <a:pt x="668" y="574"/>
                  </a:lnTo>
                  <a:lnTo>
                    <a:pt x="669" y="574"/>
                  </a:lnTo>
                  <a:lnTo>
                    <a:pt x="669" y="573"/>
                  </a:lnTo>
                  <a:lnTo>
                    <a:pt x="670" y="574"/>
                  </a:lnTo>
                  <a:lnTo>
                    <a:pt x="672" y="576"/>
                  </a:lnTo>
                  <a:lnTo>
                    <a:pt x="672" y="577"/>
                  </a:lnTo>
                  <a:lnTo>
                    <a:pt x="670" y="577"/>
                  </a:lnTo>
                  <a:lnTo>
                    <a:pt x="669" y="577"/>
                  </a:lnTo>
                  <a:lnTo>
                    <a:pt x="670" y="578"/>
                  </a:lnTo>
                  <a:lnTo>
                    <a:pt x="672" y="578"/>
                  </a:lnTo>
                  <a:lnTo>
                    <a:pt x="672" y="579"/>
                  </a:lnTo>
                  <a:lnTo>
                    <a:pt x="670" y="579"/>
                  </a:lnTo>
                  <a:lnTo>
                    <a:pt x="672" y="579"/>
                  </a:lnTo>
                  <a:lnTo>
                    <a:pt x="673" y="579"/>
                  </a:lnTo>
                  <a:lnTo>
                    <a:pt x="672" y="580"/>
                  </a:lnTo>
                  <a:lnTo>
                    <a:pt x="670" y="581"/>
                  </a:lnTo>
                  <a:lnTo>
                    <a:pt x="669" y="582"/>
                  </a:lnTo>
                  <a:lnTo>
                    <a:pt x="669" y="581"/>
                  </a:lnTo>
                  <a:lnTo>
                    <a:pt x="668" y="581"/>
                  </a:lnTo>
                  <a:lnTo>
                    <a:pt x="669" y="582"/>
                  </a:lnTo>
                  <a:lnTo>
                    <a:pt x="672" y="583"/>
                  </a:lnTo>
                  <a:lnTo>
                    <a:pt x="670" y="585"/>
                  </a:lnTo>
                  <a:lnTo>
                    <a:pt x="669" y="585"/>
                  </a:lnTo>
                  <a:lnTo>
                    <a:pt x="667" y="587"/>
                  </a:lnTo>
                  <a:lnTo>
                    <a:pt x="666" y="587"/>
                  </a:lnTo>
                  <a:lnTo>
                    <a:pt x="666" y="586"/>
                  </a:lnTo>
                  <a:lnTo>
                    <a:pt x="666" y="585"/>
                  </a:lnTo>
                  <a:lnTo>
                    <a:pt x="665" y="586"/>
                  </a:lnTo>
                  <a:lnTo>
                    <a:pt x="665" y="585"/>
                  </a:lnTo>
                  <a:lnTo>
                    <a:pt x="664" y="585"/>
                  </a:lnTo>
                  <a:lnTo>
                    <a:pt x="664" y="583"/>
                  </a:lnTo>
                  <a:lnTo>
                    <a:pt x="664" y="585"/>
                  </a:lnTo>
                  <a:lnTo>
                    <a:pt x="664" y="586"/>
                  </a:lnTo>
                  <a:lnTo>
                    <a:pt x="663" y="586"/>
                  </a:lnTo>
                  <a:lnTo>
                    <a:pt x="664" y="586"/>
                  </a:lnTo>
                  <a:lnTo>
                    <a:pt x="665" y="587"/>
                  </a:lnTo>
                  <a:lnTo>
                    <a:pt x="664" y="588"/>
                  </a:lnTo>
                  <a:lnTo>
                    <a:pt x="663" y="588"/>
                  </a:lnTo>
                  <a:lnTo>
                    <a:pt x="663" y="589"/>
                  </a:lnTo>
                  <a:lnTo>
                    <a:pt x="664" y="589"/>
                  </a:lnTo>
                  <a:lnTo>
                    <a:pt x="665" y="588"/>
                  </a:lnTo>
                  <a:lnTo>
                    <a:pt x="666" y="587"/>
                  </a:lnTo>
                  <a:lnTo>
                    <a:pt x="666" y="588"/>
                  </a:lnTo>
                  <a:lnTo>
                    <a:pt x="667" y="589"/>
                  </a:lnTo>
                  <a:lnTo>
                    <a:pt x="666" y="590"/>
                  </a:lnTo>
                  <a:lnTo>
                    <a:pt x="666" y="589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5" y="590"/>
                  </a:lnTo>
                  <a:lnTo>
                    <a:pt x="668" y="591"/>
                  </a:lnTo>
                  <a:lnTo>
                    <a:pt x="669" y="591"/>
                  </a:lnTo>
                  <a:lnTo>
                    <a:pt x="668" y="591"/>
                  </a:lnTo>
                  <a:lnTo>
                    <a:pt x="667" y="591"/>
                  </a:lnTo>
                  <a:lnTo>
                    <a:pt x="666" y="591"/>
                  </a:lnTo>
                  <a:lnTo>
                    <a:pt x="666" y="593"/>
                  </a:lnTo>
                  <a:lnTo>
                    <a:pt x="667" y="593"/>
                  </a:lnTo>
                  <a:lnTo>
                    <a:pt x="668" y="593"/>
                  </a:lnTo>
                  <a:lnTo>
                    <a:pt x="668" y="594"/>
                  </a:lnTo>
                  <a:lnTo>
                    <a:pt x="667" y="594"/>
                  </a:lnTo>
                  <a:lnTo>
                    <a:pt x="667" y="593"/>
                  </a:lnTo>
                  <a:lnTo>
                    <a:pt x="666" y="593"/>
                  </a:lnTo>
                  <a:lnTo>
                    <a:pt x="665" y="593"/>
                  </a:lnTo>
                  <a:lnTo>
                    <a:pt x="664" y="593"/>
                  </a:lnTo>
                  <a:lnTo>
                    <a:pt x="665" y="593"/>
                  </a:lnTo>
                  <a:lnTo>
                    <a:pt x="665" y="594"/>
                  </a:lnTo>
                  <a:lnTo>
                    <a:pt x="666" y="594"/>
                  </a:lnTo>
                  <a:lnTo>
                    <a:pt x="667" y="595"/>
                  </a:lnTo>
                  <a:lnTo>
                    <a:pt x="666" y="595"/>
                  </a:lnTo>
                  <a:lnTo>
                    <a:pt x="665" y="596"/>
                  </a:lnTo>
                  <a:lnTo>
                    <a:pt x="664" y="597"/>
                  </a:lnTo>
                  <a:lnTo>
                    <a:pt x="663" y="598"/>
                  </a:lnTo>
                  <a:lnTo>
                    <a:pt x="661" y="598"/>
                  </a:lnTo>
                  <a:lnTo>
                    <a:pt x="661" y="597"/>
                  </a:lnTo>
                  <a:lnTo>
                    <a:pt x="660" y="597"/>
                  </a:lnTo>
                  <a:lnTo>
                    <a:pt x="660" y="598"/>
                  </a:lnTo>
                  <a:lnTo>
                    <a:pt x="661" y="598"/>
                  </a:lnTo>
                  <a:lnTo>
                    <a:pt x="661" y="599"/>
                  </a:lnTo>
                  <a:lnTo>
                    <a:pt x="663" y="599"/>
                  </a:lnTo>
                  <a:lnTo>
                    <a:pt x="666" y="597"/>
                  </a:lnTo>
                  <a:lnTo>
                    <a:pt x="667" y="597"/>
                  </a:lnTo>
                  <a:lnTo>
                    <a:pt x="668" y="596"/>
                  </a:lnTo>
                  <a:lnTo>
                    <a:pt x="668" y="597"/>
                  </a:lnTo>
                  <a:lnTo>
                    <a:pt x="669" y="597"/>
                  </a:lnTo>
                  <a:lnTo>
                    <a:pt x="670" y="597"/>
                  </a:lnTo>
                  <a:lnTo>
                    <a:pt x="669" y="597"/>
                  </a:lnTo>
                  <a:lnTo>
                    <a:pt x="669" y="596"/>
                  </a:lnTo>
                  <a:lnTo>
                    <a:pt x="669" y="595"/>
                  </a:lnTo>
                  <a:lnTo>
                    <a:pt x="670" y="595"/>
                  </a:lnTo>
                  <a:lnTo>
                    <a:pt x="673" y="595"/>
                  </a:lnTo>
                  <a:lnTo>
                    <a:pt x="674" y="594"/>
                  </a:lnTo>
                  <a:lnTo>
                    <a:pt x="676" y="595"/>
                  </a:lnTo>
                  <a:lnTo>
                    <a:pt x="677" y="596"/>
                  </a:lnTo>
                  <a:lnTo>
                    <a:pt x="677" y="597"/>
                  </a:lnTo>
                  <a:lnTo>
                    <a:pt x="676" y="597"/>
                  </a:lnTo>
                  <a:lnTo>
                    <a:pt x="675" y="597"/>
                  </a:lnTo>
                  <a:lnTo>
                    <a:pt x="674" y="596"/>
                  </a:lnTo>
                  <a:lnTo>
                    <a:pt x="673" y="597"/>
                  </a:lnTo>
                  <a:lnTo>
                    <a:pt x="674" y="597"/>
                  </a:lnTo>
                  <a:lnTo>
                    <a:pt x="675" y="597"/>
                  </a:lnTo>
                  <a:lnTo>
                    <a:pt x="675" y="598"/>
                  </a:lnTo>
                  <a:lnTo>
                    <a:pt x="674" y="598"/>
                  </a:lnTo>
                  <a:lnTo>
                    <a:pt x="675" y="598"/>
                  </a:lnTo>
                  <a:lnTo>
                    <a:pt x="676" y="598"/>
                  </a:lnTo>
                  <a:lnTo>
                    <a:pt x="677" y="598"/>
                  </a:lnTo>
                  <a:lnTo>
                    <a:pt x="677" y="597"/>
                  </a:lnTo>
                  <a:lnTo>
                    <a:pt x="678" y="598"/>
                  </a:lnTo>
                  <a:lnTo>
                    <a:pt x="678" y="597"/>
                  </a:lnTo>
                  <a:lnTo>
                    <a:pt x="679" y="596"/>
                  </a:lnTo>
                  <a:lnTo>
                    <a:pt x="681" y="596"/>
                  </a:lnTo>
                  <a:lnTo>
                    <a:pt x="681" y="597"/>
                  </a:lnTo>
                  <a:lnTo>
                    <a:pt x="682" y="596"/>
                  </a:lnTo>
                  <a:lnTo>
                    <a:pt x="682" y="597"/>
                  </a:lnTo>
                  <a:lnTo>
                    <a:pt x="682" y="598"/>
                  </a:lnTo>
                  <a:lnTo>
                    <a:pt x="681" y="598"/>
                  </a:lnTo>
                  <a:lnTo>
                    <a:pt x="679" y="598"/>
                  </a:lnTo>
                  <a:lnTo>
                    <a:pt x="678" y="599"/>
                  </a:lnTo>
                  <a:lnTo>
                    <a:pt x="677" y="599"/>
                  </a:lnTo>
                  <a:lnTo>
                    <a:pt x="677" y="598"/>
                  </a:lnTo>
                  <a:lnTo>
                    <a:pt x="676" y="599"/>
                  </a:lnTo>
                  <a:lnTo>
                    <a:pt x="675" y="599"/>
                  </a:lnTo>
                  <a:lnTo>
                    <a:pt x="674" y="599"/>
                  </a:lnTo>
                  <a:lnTo>
                    <a:pt x="674" y="600"/>
                  </a:lnTo>
                  <a:lnTo>
                    <a:pt x="673" y="600"/>
                  </a:lnTo>
                  <a:lnTo>
                    <a:pt x="673" y="599"/>
                  </a:lnTo>
                  <a:lnTo>
                    <a:pt x="672" y="599"/>
                  </a:lnTo>
                  <a:lnTo>
                    <a:pt x="672" y="600"/>
                  </a:lnTo>
                  <a:lnTo>
                    <a:pt x="670" y="602"/>
                  </a:lnTo>
                  <a:lnTo>
                    <a:pt x="669" y="602"/>
                  </a:lnTo>
                  <a:lnTo>
                    <a:pt x="668" y="603"/>
                  </a:lnTo>
                  <a:lnTo>
                    <a:pt x="669" y="603"/>
                  </a:lnTo>
                  <a:lnTo>
                    <a:pt x="670" y="604"/>
                  </a:lnTo>
                  <a:lnTo>
                    <a:pt x="670" y="603"/>
                  </a:lnTo>
                  <a:lnTo>
                    <a:pt x="674" y="602"/>
                  </a:lnTo>
                  <a:lnTo>
                    <a:pt x="676" y="602"/>
                  </a:lnTo>
                  <a:lnTo>
                    <a:pt x="677" y="603"/>
                  </a:lnTo>
                  <a:lnTo>
                    <a:pt x="678" y="603"/>
                  </a:lnTo>
                  <a:lnTo>
                    <a:pt x="679" y="600"/>
                  </a:lnTo>
                  <a:lnTo>
                    <a:pt x="681" y="600"/>
                  </a:lnTo>
                  <a:lnTo>
                    <a:pt x="682" y="600"/>
                  </a:lnTo>
                  <a:lnTo>
                    <a:pt x="682" y="599"/>
                  </a:lnTo>
                  <a:lnTo>
                    <a:pt x="683" y="599"/>
                  </a:lnTo>
                  <a:lnTo>
                    <a:pt x="683" y="600"/>
                  </a:lnTo>
                  <a:lnTo>
                    <a:pt x="683" y="602"/>
                  </a:lnTo>
                  <a:lnTo>
                    <a:pt x="684" y="600"/>
                  </a:lnTo>
                  <a:lnTo>
                    <a:pt x="685" y="602"/>
                  </a:lnTo>
                  <a:lnTo>
                    <a:pt x="686" y="602"/>
                  </a:lnTo>
                  <a:lnTo>
                    <a:pt x="686" y="603"/>
                  </a:lnTo>
                  <a:lnTo>
                    <a:pt x="686" y="604"/>
                  </a:lnTo>
                  <a:lnTo>
                    <a:pt x="687" y="605"/>
                  </a:lnTo>
                  <a:lnTo>
                    <a:pt x="687" y="604"/>
                  </a:lnTo>
                  <a:lnTo>
                    <a:pt x="687" y="605"/>
                  </a:lnTo>
                  <a:lnTo>
                    <a:pt x="689" y="605"/>
                  </a:lnTo>
                  <a:lnTo>
                    <a:pt x="689" y="606"/>
                  </a:lnTo>
                  <a:lnTo>
                    <a:pt x="687" y="606"/>
                  </a:lnTo>
                  <a:lnTo>
                    <a:pt x="687" y="607"/>
                  </a:lnTo>
                  <a:lnTo>
                    <a:pt x="689" y="607"/>
                  </a:lnTo>
                  <a:lnTo>
                    <a:pt x="689" y="608"/>
                  </a:lnTo>
                  <a:lnTo>
                    <a:pt x="687" y="610"/>
                  </a:lnTo>
                  <a:lnTo>
                    <a:pt x="689" y="610"/>
                  </a:lnTo>
                  <a:lnTo>
                    <a:pt x="690" y="608"/>
                  </a:lnTo>
                  <a:lnTo>
                    <a:pt x="690" y="611"/>
                  </a:lnTo>
                  <a:lnTo>
                    <a:pt x="690" y="612"/>
                  </a:lnTo>
                  <a:lnTo>
                    <a:pt x="691" y="612"/>
                  </a:lnTo>
                  <a:lnTo>
                    <a:pt x="691" y="611"/>
                  </a:lnTo>
                  <a:lnTo>
                    <a:pt x="691" y="608"/>
                  </a:lnTo>
                  <a:lnTo>
                    <a:pt x="691" y="607"/>
                  </a:lnTo>
                  <a:lnTo>
                    <a:pt x="692" y="605"/>
                  </a:lnTo>
                  <a:lnTo>
                    <a:pt x="693" y="605"/>
                  </a:lnTo>
                  <a:lnTo>
                    <a:pt x="693" y="606"/>
                  </a:lnTo>
                  <a:lnTo>
                    <a:pt x="694" y="607"/>
                  </a:lnTo>
                  <a:lnTo>
                    <a:pt x="694" y="608"/>
                  </a:lnTo>
                  <a:lnTo>
                    <a:pt x="694" y="610"/>
                  </a:lnTo>
                  <a:lnTo>
                    <a:pt x="693" y="611"/>
                  </a:lnTo>
                  <a:lnTo>
                    <a:pt x="692" y="611"/>
                  </a:lnTo>
                  <a:lnTo>
                    <a:pt x="693" y="612"/>
                  </a:lnTo>
                  <a:lnTo>
                    <a:pt x="694" y="611"/>
                  </a:lnTo>
                  <a:lnTo>
                    <a:pt x="695" y="610"/>
                  </a:lnTo>
                  <a:lnTo>
                    <a:pt x="695" y="611"/>
                  </a:lnTo>
                  <a:lnTo>
                    <a:pt x="696" y="610"/>
                  </a:lnTo>
                  <a:lnTo>
                    <a:pt x="696" y="611"/>
                  </a:lnTo>
                  <a:lnTo>
                    <a:pt x="698" y="612"/>
                  </a:lnTo>
                  <a:lnTo>
                    <a:pt x="698" y="613"/>
                  </a:lnTo>
                  <a:lnTo>
                    <a:pt x="698" y="614"/>
                  </a:lnTo>
                  <a:lnTo>
                    <a:pt x="698" y="615"/>
                  </a:lnTo>
                  <a:lnTo>
                    <a:pt x="696" y="618"/>
                  </a:lnTo>
                  <a:lnTo>
                    <a:pt x="695" y="619"/>
                  </a:lnTo>
                  <a:lnTo>
                    <a:pt x="694" y="619"/>
                  </a:lnTo>
                  <a:lnTo>
                    <a:pt x="693" y="619"/>
                  </a:lnTo>
                  <a:lnTo>
                    <a:pt x="692" y="619"/>
                  </a:lnTo>
                  <a:lnTo>
                    <a:pt x="692" y="618"/>
                  </a:lnTo>
                  <a:lnTo>
                    <a:pt x="691" y="619"/>
                  </a:lnTo>
                  <a:lnTo>
                    <a:pt x="691" y="620"/>
                  </a:lnTo>
                  <a:lnTo>
                    <a:pt x="691" y="621"/>
                  </a:lnTo>
                  <a:lnTo>
                    <a:pt x="692" y="621"/>
                  </a:lnTo>
                  <a:lnTo>
                    <a:pt x="692" y="619"/>
                  </a:lnTo>
                  <a:lnTo>
                    <a:pt x="696" y="620"/>
                  </a:lnTo>
                  <a:lnTo>
                    <a:pt x="696" y="619"/>
                  </a:lnTo>
                  <a:lnTo>
                    <a:pt x="699" y="618"/>
                  </a:lnTo>
                  <a:lnTo>
                    <a:pt x="699" y="616"/>
                  </a:lnTo>
                  <a:lnTo>
                    <a:pt x="699" y="615"/>
                  </a:lnTo>
                  <a:lnTo>
                    <a:pt x="700" y="614"/>
                  </a:lnTo>
                  <a:lnTo>
                    <a:pt x="700" y="615"/>
                  </a:lnTo>
                  <a:lnTo>
                    <a:pt x="700" y="616"/>
                  </a:lnTo>
                  <a:lnTo>
                    <a:pt x="700" y="618"/>
                  </a:lnTo>
                  <a:lnTo>
                    <a:pt x="701" y="618"/>
                  </a:lnTo>
                  <a:lnTo>
                    <a:pt x="702" y="618"/>
                  </a:lnTo>
                  <a:lnTo>
                    <a:pt x="702" y="619"/>
                  </a:lnTo>
                  <a:lnTo>
                    <a:pt x="701" y="619"/>
                  </a:lnTo>
                  <a:lnTo>
                    <a:pt x="700" y="619"/>
                  </a:lnTo>
                  <a:lnTo>
                    <a:pt x="701" y="619"/>
                  </a:lnTo>
                  <a:lnTo>
                    <a:pt x="702" y="619"/>
                  </a:lnTo>
                  <a:lnTo>
                    <a:pt x="701" y="620"/>
                  </a:lnTo>
                  <a:lnTo>
                    <a:pt x="702" y="620"/>
                  </a:lnTo>
                  <a:lnTo>
                    <a:pt x="702" y="621"/>
                  </a:lnTo>
                  <a:lnTo>
                    <a:pt x="702" y="622"/>
                  </a:lnTo>
                  <a:lnTo>
                    <a:pt x="701" y="623"/>
                  </a:lnTo>
                  <a:lnTo>
                    <a:pt x="701" y="624"/>
                  </a:lnTo>
                  <a:lnTo>
                    <a:pt x="700" y="624"/>
                  </a:lnTo>
                  <a:lnTo>
                    <a:pt x="698" y="627"/>
                  </a:lnTo>
                  <a:lnTo>
                    <a:pt x="696" y="627"/>
                  </a:lnTo>
                  <a:lnTo>
                    <a:pt x="695" y="627"/>
                  </a:lnTo>
                  <a:lnTo>
                    <a:pt x="694" y="628"/>
                  </a:lnTo>
                  <a:lnTo>
                    <a:pt x="696" y="628"/>
                  </a:lnTo>
                  <a:lnTo>
                    <a:pt x="698" y="628"/>
                  </a:lnTo>
                  <a:lnTo>
                    <a:pt x="699" y="627"/>
                  </a:lnTo>
                  <a:lnTo>
                    <a:pt x="700" y="627"/>
                  </a:lnTo>
                  <a:lnTo>
                    <a:pt x="702" y="623"/>
                  </a:lnTo>
                  <a:lnTo>
                    <a:pt x="703" y="624"/>
                  </a:lnTo>
                  <a:lnTo>
                    <a:pt x="704" y="624"/>
                  </a:lnTo>
                  <a:lnTo>
                    <a:pt x="706" y="625"/>
                  </a:lnTo>
                  <a:lnTo>
                    <a:pt x="706" y="624"/>
                  </a:lnTo>
                  <a:lnTo>
                    <a:pt x="707" y="624"/>
                  </a:lnTo>
                  <a:lnTo>
                    <a:pt x="708" y="624"/>
                  </a:lnTo>
                  <a:lnTo>
                    <a:pt x="707" y="624"/>
                  </a:lnTo>
                  <a:lnTo>
                    <a:pt x="707" y="625"/>
                  </a:lnTo>
                  <a:lnTo>
                    <a:pt x="707" y="627"/>
                  </a:lnTo>
                  <a:lnTo>
                    <a:pt x="708" y="627"/>
                  </a:lnTo>
                  <a:lnTo>
                    <a:pt x="708" y="628"/>
                  </a:lnTo>
                  <a:lnTo>
                    <a:pt x="707" y="628"/>
                  </a:lnTo>
                  <a:lnTo>
                    <a:pt x="707" y="629"/>
                  </a:lnTo>
                  <a:lnTo>
                    <a:pt x="708" y="629"/>
                  </a:lnTo>
                  <a:lnTo>
                    <a:pt x="708" y="630"/>
                  </a:lnTo>
                  <a:lnTo>
                    <a:pt x="707" y="630"/>
                  </a:lnTo>
                  <a:lnTo>
                    <a:pt x="707" y="631"/>
                  </a:lnTo>
                  <a:lnTo>
                    <a:pt x="708" y="630"/>
                  </a:lnTo>
                  <a:lnTo>
                    <a:pt x="708" y="631"/>
                  </a:lnTo>
                  <a:lnTo>
                    <a:pt x="704" y="632"/>
                  </a:lnTo>
                  <a:lnTo>
                    <a:pt x="703" y="633"/>
                  </a:lnTo>
                  <a:lnTo>
                    <a:pt x="700" y="636"/>
                  </a:lnTo>
                  <a:lnTo>
                    <a:pt x="700" y="637"/>
                  </a:lnTo>
                  <a:lnTo>
                    <a:pt x="704" y="633"/>
                  </a:lnTo>
                  <a:lnTo>
                    <a:pt x="707" y="632"/>
                  </a:lnTo>
                  <a:lnTo>
                    <a:pt x="707" y="633"/>
                  </a:lnTo>
                  <a:lnTo>
                    <a:pt x="707" y="635"/>
                  </a:lnTo>
                  <a:lnTo>
                    <a:pt x="707" y="636"/>
                  </a:lnTo>
                  <a:lnTo>
                    <a:pt x="708" y="633"/>
                  </a:lnTo>
                  <a:lnTo>
                    <a:pt x="708" y="632"/>
                  </a:lnTo>
                  <a:lnTo>
                    <a:pt x="709" y="632"/>
                  </a:lnTo>
                  <a:lnTo>
                    <a:pt x="709" y="631"/>
                  </a:lnTo>
                  <a:lnTo>
                    <a:pt x="709" y="632"/>
                  </a:lnTo>
                  <a:lnTo>
                    <a:pt x="710" y="632"/>
                  </a:lnTo>
                  <a:lnTo>
                    <a:pt x="711" y="632"/>
                  </a:lnTo>
                  <a:lnTo>
                    <a:pt x="710" y="635"/>
                  </a:lnTo>
                  <a:lnTo>
                    <a:pt x="709" y="636"/>
                  </a:lnTo>
                  <a:lnTo>
                    <a:pt x="708" y="636"/>
                  </a:lnTo>
                  <a:lnTo>
                    <a:pt x="707" y="636"/>
                  </a:lnTo>
                  <a:lnTo>
                    <a:pt x="707" y="637"/>
                  </a:lnTo>
                  <a:lnTo>
                    <a:pt x="704" y="639"/>
                  </a:lnTo>
                  <a:lnTo>
                    <a:pt x="709" y="637"/>
                  </a:lnTo>
                  <a:lnTo>
                    <a:pt x="710" y="637"/>
                  </a:lnTo>
                  <a:lnTo>
                    <a:pt x="711" y="636"/>
                  </a:lnTo>
                  <a:lnTo>
                    <a:pt x="712" y="636"/>
                  </a:lnTo>
                  <a:lnTo>
                    <a:pt x="713" y="636"/>
                  </a:lnTo>
                  <a:lnTo>
                    <a:pt x="712" y="637"/>
                  </a:lnTo>
                  <a:lnTo>
                    <a:pt x="710" y="638"/>
                  </a:lnTo>
                  <a:lnTo>
                    <a:pt x="710" y="639"/>
                  </a:lnTo>
                  <a:lnTo>
                    <a:pt x="707" y="641"/>
                  </a:lnTo>
                  <a:lnTo>
                    <a:pt x="707" y="643"/>
                  </a:lnTo>
                  <a:lnTo>
                    <a:pt x="706" y="644"/>
                  </a:lnTo>
                  <a:lnTo>
                    <a:pt x="702" y="646"/>
                  </a:lnTo>
                  <a:lnTo>
                    <a:pt x="702" y="647"/>
                  </a:lnTo>
                  <a:lnTo>
                    <a:pt x="703" y="646"/>
                  </a:lnTo>
                  <a:lnTo>
                    <a:pt x="704" y="645"/>
                  </a:lnTo>
                  <a:lnTo>
                    <a:pt x="706" y="645"/>
                  </a:lnTo>
                  <a:lnTo>
                    <a:pt x="708" y="643"/>
                  </a:lnTo>
                  <a:lnTo>
                    <a:pt x="709" y="641"/>
                  </a:lnTo>
                  <a:lnTo>
                    <a:pt x="708" y="641"/>
                  </a:lnTo>
                  <a:lnTo>
                    <a:pt x="709" y="641"/>
                  </a:lnTo>
                  <a:lnTo>
                    <a:pt x="710" y="640"/>
                  </a:lnTo>
                  <a:lnTo>
                    <a:pt x="710" y="641"/>
                  </a:lnTo>
                  <a:lnTo>
                    <a:pt x="711" y="641"/>
                  </a:lnTo>
                  <a:lnTo>
                    <a:pt x="711" y="640"/>
                  </a:lnTo>
                  <a:lnTo>
                    <a:pt x="712" y="639"/>
                  </a:lnTo>
                  <a:lnTo>
                    <a:pt x="713" y="638"/>
                  </a:lnTo>
                  <a:lnTo>
                    <a:pt x="715" y="638"/>
                  </a:lnTo>
                  <a:lnTo>
                    <a:pt x="713" y="638"/>
                  </a:lnTo>
                  <a:lnTo>
                    <a:pt x="713" y="639"/>
                  </a:lnTo>
                  <a:lnTo>
                    <a:pt x="715" y="639"/>
                  </a:lnTo>
                  <a:lnTo>
                    <a:pt x="715" y="638"/>
                  </a:lnTo>
                  <a:lnTo>
                    <a:pt x="716" y="638"/>
                  </a:lnTo>
                  <a:lnTo>
                    <a:pt x="716" y="639"/>
                  </a:lnTo>
                  <a:lnTo>
                    <a:pt x="717" y="639"/>
                  </a:lnTo>
                  <a:lnTo>
                    <a:pt x="716" y="639"/>
                  </a:lnTo>
                  <a:lnTo>
                    <a:pt x="715" y="639"/>
                  </a:lnTo>
                  <a:lnTo>
                    <a:pt x="715" y="640"/>
                  </a:lnTo>
                  <a:lnTo>
                    <a:pt x="716" y="640"/>
                  </a:lnTo>
                  <a:lnTo>
                    <a:pt x="716" y="641"/>
                  </a:lnTo>
                  <a:lnTo>
                    <a:pt x="717" y="641"/>
                  </a:lnTo>
                  <a:lnTo>
                    <a:pt x="718" y="641"/>
                  </a:lnTo>
                  <a:lnTo>
                    <a:pt x="716" y="646"/>
                  </a:lnTo>
                  <a:lnTo>
                    <a:pt x="712" y="648"/>
                  </a:lnTo>
                  <a:lnTo>
                    <a:pt x="711" y="649"/>
                  </a:lnTo>
                  <a:lnTo>
                    <a:pt x="709" y="649"/>
                  </a:lnTo>
                  <a:lnTo>
                    <a:pt x="709" y="650"/>
                  </a:lnTo>
                  <a:lnTo>
                    <a:pt x="708" y="650"/>
                  </a:lnTo>
                  <a:lnTo>
                    <a:pt x="709" y="650"/>
                  </a:lnTo>
                  <a:lnTo>
                    <a:pt x="709" y="652"/>
                  </a:lnTo>
                  <a:lnTo>
                    <a:pt x="710" y="650"/>
                  </a:lnTo>
                  <a:lnTo>
                    <a:pt x="715" y="648"/>
                  </a:lnTo>
                  <a:lnTo>
                    <a:pt x="716" y="648"/>
                  </a:lnTo>
                  <a:lnTo>
                    <a:pt x="715" y="648"/>
                  </a:lnTo>
                  <a:lnTo>
                    <a:pt x="716" y="648"/>
                  </a:lnTo>
                  <a:lnTo>
                    <a:pt x="716" y="647"/>
                  </a:lnTo>
                  <a:lnTo>
                    <a:pt x="718" y="646"/>
                  </a:lnTo>
                  <a:lnTo>
                    <a:pt x="719" y="646"/>
                  </a:lnTo>
                  <a:lnTo>
                    <a:pt x="719" y="645"/>
                  </a:lnTo>
                  <a:lnTo>
                    <a:pt x="720" y="645"/>
                  </a:lnTo>
                  <a:lnTo>
                    <a:pt x="720" y="646"/>
                  </a:lnTo>
                  <a:lnTo>
                    <a:pt x="719" y="647"/>
                  </a:lnTo>
                  <a:lnTo>
                    <a:pt x="716" y="649"/>
                  </a:lnTo>
                  <a:lnTo>
                    <a:pt x="711" y="654"/>
                  </a:lnTo>
                  <a:lnTo>
                    <a:pt x="712" y="653"/>
                  </a:lnTo>
                  <a:lnTo>
                    <a:pt x="713" y="653"/>
                  </a:lnTo>
                  <a:lnTo>
                    <a:pt x="715" y="652"/>
                  </a:lnTo>
                  <a:lnTo>
                    <a:pt x="716" y="652"/>
                  </a:lnTo>
                  <a:lnTo>
                    <a:pt x="716" y="650"/>
                  </a:lnTo>
                  <a:lnTo>
                    <a:pt x="717" y="649"/>
                  </a:lnTo>
                  <a:lnTo>
                    <a:pt x="719" y="648"/>
                  </a:lnTo>
                  <a:lnTo>
                    <a:pt x="720" y="648"/>
                  </a:lnTo>
                  <a:lnTo>
                    <a:pt x="721" y="647"/>
                  </a:lnTo>
                  <a:lnTo>
                    <a:pt x="722" y="647"/>
                  </a:lnTo>
                  <a:lnTo>
                    <a:pt x="724" y="649"/>
                  </a:lnTo>
                  <a:lnTo>
                    <a:pt x="724" y="650"/>
                  </a:lnTo>
                  <a:lnTo>
                    <a:pt x="724" y="652"/>
                  </a:lnTo>
                  <a:lnTo>
                    <a:pt x="722" y="652"/>
                  </a:lnTo>
                  <a:lnTo>
                    <a:pt x="721" y="653"/>
                  </a:lnTo>
                  <a:lnTo>
                    <a:pt x="718" y="655"/>
                  </a:lnTo>
                  <a:lnTo>
                    <a:pt x="719" y="655"/>
                  </a:lnTo>
                  <a:lnTo>
                    <a:pt x="720" y="655"/>
                  </a:lnTo>
                  <a:lnTo>
                    <a:pt x="725" y="652"/>
                  </a:lnTo>
                  <a:lnTo>
                    <a:pt x="724" y="652"/>
                  </a:lnTo>
                  <a:lnTo>
                    <a:pt x="724" y="650"/>
                  </a:lnTo>
                  <a:lnTo>
                    <a:pt x="724" y="649"/>
                  </a:lnTo>
                  <a:lnTo>
                    <a:pt x="724" y="648"/>
                  </a:lnTo>
                  <a:lnTo>
                    <a:pt x="725" y="648"/>
                  </a:lnTo>
                  <a:lnTo>
                    <a:pt x="725" y="650"/>
                  </a:lnTo>
                  <a:lnTo>
                    <a:pt x="726" y="650"/>
                  </a:lnTo>
                  <a:lnTo>
                    <a:pt x="726" y="652"/>
                  </a:lnTo>
                  <a:lnTo>
                    <a:pt x="725" y="652"/>
                  </a:lnTo>
                  <a:lnTo>
                    <a:pt x="721" y="655"/>
                  </a:lnTo>
                  <a:lnTo>
                    <a:pt x="722" y="655"/>
                  </a:lnTo>
                  <a:lnTo>
                    <a:pt x="725" y="654"/>
                  </a:lnTo>
                  <a:lnTo>
                    <a:pt x="726" y="653"/>
                  </a:lnTo>
                  <a:lnTo>
                    <a:pt x="726" y="652"/>
                  </a:lnTo>
                  <a:lnTo>
                    <a:pt x="727" y="653"/>
                  </a:lnTo>
                  <a:lnTo>
                    <a:pt x="726" y="653"/>
                  </a:lnTo>
                  <a:lnTo>
                    <a:pt x="726" y="654"/>
                  </a:lnTo>
                  <a:lnTo>
                    <a:pt x="726" y="655"/>
                  </a:lnTo>
                  <a:lnTo>
                    <a:pt x="724" y="657"/>
                  </a:lnTo>
                  <a:lnTo>
                    <a:pt x="725" y="657"/>
                  </a:lnTo>
                  <a:lnTo>
                    <a:pt x="726" y="656"/>
                  </a:lnTo>
                  <a:lnTo>
                    <a:pt x="726" y="657"/>
                  </a:lnTo>
                  <a:lnTo>
                    <a:pt x="725" y="657"/>
                  </a:lnTo>
                  <a:lnTo>
                    <a:pt x="724" y="657"/>
                  </a:lnTo>
                  <a:lnTo>
                    <a:pt x="722" y="657"/>
                  </a:lnTo>
                  <a:lnTo>
                    <a:pt x="722" y="658"/>
                  </a:lnTo>
                  <a:lnTo>
                    <a:pt x="721" y="658"/>
                  </a:lnTo>
                  <a:lnTo>
                    <a:pt x="722" y="660"/>
                  </a:lnTo>
                  <a:lnTo>
                    <a:pt x="725" y="658"/>
                  </a:lnTo>
                  <a:lnTo>
                    <a:pt x="726" y="658"/>
                  </a:lnTo>
                  <a:lnTo>
                    <a:pt x="725" y="660"/>
                  </a:lnTo>
                  <a:lnTo>
                    <a:pt x="719" y="662"/>
                  </a:lnTo>
                  <a:lnTo>
                    <a:pt x="718" y="662"/>
                  </a:lnTo>
                  <a:lnTo>
                    <a:pt x="716" y="661"/>
                  </a:lnTo>
                  <a:lnTo>
                    <a:pt x="715" y="661"/>
                  </a:lnTo>
                  <a:lnTo>
                    <a:pt x="713" y="660"/>
                  </a:lnTo>
                  <a:lnTo>
                    <a:pt x="712" y="660"/>
                  </a:lnTo>
                  <a:lnTo>
                    <a:pt x="713" y="661"/>
                  </a:lnTo>
                  <a:lnTo>
                    <a:pt x="715" y="661"/>
                  </a:lnTo>
                  <a:lnTo>
                    <a:pt x="717" y="662"/>
                  </a:lnTo>
                  <a:lnTo>
                    <a:pt x="718" y="663"/>
                  </a:lnTo>
                  <a:lnTo>
                    <a:pt x="717" y="663"/>
                  </a:lnTo>
                  <a:lnTo>
                    <a:pt x="717" y="664"/>
                  </a:lnTo>
                  <a:lnTo>
                    <a:pt x="711" y="667"/>
                  </a:lnTo>
                  <a:lnTo>
                    <a:pt x="710" y="667"/>
                  </a:lnTo>
                  <a:lnTo>
                    <a:pt x="709" y="667"/>
                  </a:lnTo>
                  <a:lnTo>
                    <a:pt x="710" y="667"/>
                  </a:lnTo>
                  <a:lnTo>
                    <a:pt x="710" y="669"/>
                  </a:lnTo>
                  <a:lnTo>
                    <a:pt x="711" y="669"/>
                  </a:lnTo>
                  <a:lnTo>
                    <a:pt x="712" y="667"/>
                  </a:lnTo>
                  <a:lnTo>
                    <a:pt x="713" y="666"/>
                  </a:lnTo>
                  <a:lnTo>
                    <a:pt x="715" y="666"/>
                  </a:lnTo>
                  <a:lnTo>
                    <a:pt x="716" y="666"/>
                  </a:lnTo>
                  <a:lnTo>
                    <a:pt x="717" y="666"/>
                  </a:lnTo>
                  <a:lnTo>
                    <a:pt x="718" y="667"/>
                  </a:lnTo>
                  <a:lnTo>
                    <a:pt x="718" y="669"/>
                  </a:lnTo>
                  <a:lnTo>
                    <a:pt x="719" y="667"/>
                  </a:lnTo>
                  <a:lnTo>
                    <a:pt x="718" y="667"/>
                  </a:lnTo>
                  <a:lnTo>
                    <a:pt x="717" y="666"/>
                  </a:lnTo>
                  <a:lnTo>
                    <a:pt x="717" y="665"/>
                  </a:lnTo>
                  <a:lnTo>
                    <a:pt x="722" y="662"/>
                  </a:lnTo>
                  <a:lnTo>
                    <a:pt x="724" y="662"/>
                  </a:lnTo>
                  <a:lnTo>
                    <a:pt x="725" y="662"/>
                  </a:lnTo>
                  <a:lnTo>
                    <a:pt x="725" y="663"/>
                  </a:lnTo>
                  <a:lnTo>
                    <a:pt x="724" y="665"/>
                  </a:lnTo>
                  <a:lnTo>
                    <a:pt x="725" y="665"/>
                  </a:lnTo>
                  <a:lnTo>
                    <a:pt x="725" y="667"/>
                  </a:lnTo>
                  <a:lnTo>
                    <a:pt x="725" y="669"/>
                  </a:lnTo>
                  <a:lnTo>
                    <a:pt x="726" y="667"/>
                  </a:lnTo>
                  <a:lnTo>
                    <a:pt x="726" y="666"/>
                  </a:lnTo>
                  <a:lnTo>
                    <a:pt x="726" y="665"/>
                  </a:lnTo>
                  <a:lnTo>
                    <a:pt x="727" y="665"/>
                  </a:lnTo>
                  <a:lnTo>
                    <a:pt x="726" y="665"/>
                  </a:lnTo>
                  <a:lnTo>
                    <a:pt x="726" y="664"/>
                  </a:lnTo>
                  <a:lnTo>
                    <a:pt x="726" y="663"/>
                  </a:lnTo>
                  <a:lnTo>
                    <a:pt x="727" y="661"/>
                  </a:lnTo>
                  <a:lnTo>
                    <a:pt x="728" y="662"/>
                  </a:lnTo>
                  <a:lnTo>
                    <a:pt x="727" y="662"/>
                  </a:lnTo>
                  <a:lnTo>
                    <a:pt x="728" y="662"/>
                  </a:lnTo>
                  <a:lnTo>
                    <a:pt x="729" y="662"/>
                  </a:lnTo>
                  <a:lnTo>
                    <a:pt x="728" y="663"/>
                  </a:lnTo>
                  <a:lnTo>
                    <a:pt x="726" y="664"/>
                  </a:lnTo>
                  <a:lnTo>
                    <a:pt x="727" y="664"/>
                  </a:lnTo>
                  <a:lnTo>
                    <a:pt x="730" y="663"/>
                  </a:lnTo>
                  <a:lnTo>
                    <a:pt x="732" y="663"/>
                  </a:lnTo>
                  <a:lnTo>
                    <a:pt x="732" y="664"/>
                  </a:lnTo>
                  <a:lnTo>
                    <a:pt x="730" y="664"/>
                  </a:lnTo>
                  <a:lnTo>
                    <a:pt x="732" y="664"/>
                  </a:lnTo>
                  <a:lnTo>
                    <a:pt x="733" y="664"/>
                  </a:lnTo>
                  <a:lnTo>
                    <a:pt x="733" y="665"/>
                  </a:lnTo>
                  <a:lnTo>
                    <a:pt x="732" y="665"/>
                  </a:lnTo>
                  <a:lnTo>
                    <a:pt x="730" y="665"/>
                  </a:lnTo>
                  <a:lnTo>
                    <a:pt x="732" y="666"/>
                  </a:lnTo>
                  <a:lnTo>
                    <a:pt x="730" y="667"/>
                  </a:lnTo>
                  <a:lnTo>
                    <a:pt x="730" y="669"/>
                  </a:lnTo>
                  <a:lnTo>
                    <a:pt x="732" y="667"/>
                  </a:lnTo>
                  <a:lnTo>
                    <a:pt x="733" y="666"/>
                  </a:lnTo>
                  <a:lnTo>
                    <a:pt x="734" y="666"/>
                  </a:lnTo>
                  <a:lnTo>
                    <a:pt x="735" y="666"/>
                  </a:lnTo>
                  <a:lnTo>
                    <a:pt x="735" y="667"/>
                  </a:lnTo>
                  <a:lnTo>
                    <a:pt x="735" y="666"/>
                  </a:lnTo>
                  <a:lnTo>
                    <a:pt x="735" y="667"/>
                  </a:lnTo>
                  <a:lnTo>
                    <a:pt x="734" y="667"/>
                  </a:lnTo>
                  <a:lnTo>
                    <a:pt x="735" y="669"/>
                  </a:lnTo>
                  <a:lnTo>
                    <a:pt x="736" y="669"/>
                  </a:lnTo>
                  <a:lnTo>
                    <a:pt x="736" y="667"/>
                  </a:lnTo>
                  <a:lnTo>
                    <a:pt x="737" y="667"/>
                  </a:lnTo>
                  <a:lnTo>
                    <a:pt x="737" y="669"/>
                  </a:lnTo>
                  <a:lnTo>
                    <a:pt x="737" y="670"/>
                  </a:lnTo>
                  <a:lnTo>
                    <a:pt x="735" y="671"/>
                  </a:lnTo>
                  <a:lnTo>
                    <a:pt x="734" y="671"/>
                  </a:lnTo>
                  <a:lnTo>
                    <a:pt x="734" y="672"/>
                  </a:lnTo>
                  <a:lnTo>
                    <a:pt x="732" y="672"/>
                  </a:lnTo>
                  <a:lnTo>
                    <a:pt x="730" y="673"/>
                  </a:lnTo>
                  <a:lnTo>
                    <a:pt x="729" y="673"/>
                  </a:lnTo>
                  <a:lnTo>
                    <a:pt x="728" y="673"/>
                  </a:lnTo>
                  <a:lnTo>
                    <a:pt x="728" y="672"/>
                  </a:lnTo>
                  <a:lnTo>
                    <a:pt x="728" y="673"/>
                  </a:lnTo>
                  <a:lnTo>
                    <a:pt x="728" y="674"/>
                  </a:lnTo>
                  <a:lnTo>
                    <a:pt x="727" y="675"/>
                  </a:lnTo>
                  <a:lnTo>
                    <a:pt x="725" y="677"/>
                  </a:lnTo>
                  <a:lnTo>
                    <a:pt x="724" y="678"/>
                  </a:lnTo>
                  <a:lnTo>
                    <a:pt x="722" y="679"/>
                  </a:lnTo>
                  <a:lnTo>
                    <a:pt x="722" y="680"/>
                  </a:lnTo>
                  <a:lnTo>
                    <a:pt x="721" y="680"/>
                  </a:lnTo>
                  <a:lnTo>
                    <a:pt x="721" y="679"/>
                  </a:lnTo>
                  <a:lnTo>
                    <a:pt x="720" y="679"/>
                  </a:lnTo>
                  <a:lnTo>
                    <a:pt x="720" y="678"/>
                  </a:lnTo>
                  <a:lnTo>
                    <a:pt x="720" y="674"/>
                  </a:lnTo>
                  <a:lnTo>
                    <a:pt x="719" y="674"/>
                  </a:lnTo>
                  <a:lnTo>
                    <a:pt x="718" y="674"/>
                  </a:lnTo>
                  <a:lnTo>
                    <a:pt x="718" y="673"/>
                  </a:lnTo>
                  <a:lnTo>
                    <a:pt x="717" y="673"/>
                  </a:lnTo>
                  <a:lnTo>
                    <a:pt x="718" y="674"/>
                  </a:lnTo>
                  <a:lnTo>
                    <a:pt x="719" y="675"/>
                  </a:lnTo>
                  <a:lnTo>
                    <a:pt x="720" y="677"/>
                  </a:lnTo>
                  <a:lnTo>
                    <a:pt x="719" y="677"/>
                  </a:lnTo>
                  <a:lnTo>
                    <a:pt x="720" y="678"/>
                  </a:lnTo>
                  <a:lnTo>
                    <a:pt x="719" y="678"/>
                  </a:lnTo>
                  <a:lnTo>
                    <a:pt x="718" y="677"/>
                  </a:lnTo>
                  <a:lnTo>
                    <a:pt x="717" y="677"/>
                  </a:lnTo>
                  <a:lnTo>
                    <a:pt x="716" y="677"/>
                  </a:lnTo>
                  <a:lnTo>
                    <a:pt x="717" y="678"/>
                  </a:lnTo>
                  <a:lnTo>
                    <a:pt x="718" y="678"/>
                  </a:lnTo>
                  <a:lnTo>
                    <a:pt x="719" y="678"/>
                  </a:lnTo>
                  <a:lnTo>
                    <a:pt x="719" y="679"/>
                  </a:lnTo>
                  <a:lnTo>
                    <a:pt x="719" y="680"/>
                  </a:lnTo>
                  <a:lnTo>
                    <a:pt x="718" y="680"/>
                  </a:lnTo>
                  <a:lnTo>
                    <a:pt x="719" y="680"/>
                  </a:lnTo>
                  <a:lnTo>
                    <a:pt x="719" y="681"/>
                  </a:lnTo>
                  <a:lnTo>
                    <a:pt x="720" y="680"/>
                  </a:lnTo>
                  <a:lnTo>
                    <a:pt x="720" y="681"/>
                  </a:lnTo>
                  <a:lnTo>
                    <a:pt x="720" y="682"/>
                  </a:lnTo>
                  <a:lnTo>
                    <a:pt x="720" y="683"/>
                  </a:lnTo>
                  <a:lnTo>
                    <a:pt x="719" y="683"/>
                  </a:lnTo>
                  <a:lnTo>
                    <a:pt x="719" y="685"/>
                  </a:lnTo>
                  <a:lnTo>
                    <a:pt x="719" y="686"/>
                  </a:lnTo>
                  <a:lnTo>
                    <a:pt x="720" y="687"/>
                  </a:lnTo>
                  <a:lnTo>
                    <a:pt x="721" y="687"/>
                  </a:lnTo>
                  <a:lnTo>
                    <a:pt x="721" y="688"/>
                  </a:lnTo>
                  <a:lnTo>
                    <a:pt x="721" y="689"/>
                  </a:lnTo>
                  <a:lnTo>
                    <a:pt x="721" y="690"/>
                  </a:lnTo>
                  <a:lnTo>
                    <a:pt x="721" y="691"/>
                  </a:lnTo>
                  <a:lnTo>
                    <a:pt x="720" y="691"/>
                  </a:lnTo>
                  <a:lnTo>
                    <a:pt x="720" y="690"/>
                  </a:lnTo>
                  <a:lnTo>
                    <a:pt x="719" y="690"/>
                  </a:lnTo>
                  <a:lnTo>
                    <a:pt x="718" y="689"/>
                  </a:lnTo>
                  <a:lnTo>
                    <a:pt x="718" y="688"/>
                  </a:lnTo>
                  <a:lnTo>
                    <a:pt x="718" y="689"/>
                  </a:lnTo>
                  <a:lnTo>
                    <a:pt x="719" y="690"/>
                  </a:lnTo>
                  <a:lnTo>
                    <a:pt x="719" y="691"/>
                  </a:lnTo>
                  <a:lnTo>
                    <a:pt x="720" y="691"/>
                  </a:lnTo>
                  <a:lnTo>
                    <a:pt x="719" y="692"/>
                  </a:lnTo>
                  <a:lnTo>
                    <a:pt x="718" y="692"/>
                  </a:lnTo>
                  <a:lnTo>
                    <a:pt x="717" y="691"/>
                  </a:lnTo>
                  <a:lnTo>
                    <a:pt x="716" y="691"/>
                  </a:lnTo>
                  <a:lnTo>
                    <a:pt x="716" y="690"/>
                  </a:lnTo>
                  <a:lnTo>
                    <a:pt x="715" y="690"/>
                  </a:lnTo>
                  <a:lnTo>
                    <a:pt x="715" y="689"/>
                  </a:lnTo>
                  <a:lnTo>
                    <a:pt x="713" y="689"/>
                  </a:lnTo>
                  <a:lnTo>
                    <a:pt x="713" y="690"/>
                  </a:lnTo>
                  <a:lnTo>
                    <a:pt x="715" y="690"/>
                  </a:lnTo>
                  <a:lnTo>
                    <a:pt x="715" y="691"/>
                  </a:lnTo>
                  <a:lnTo>
                    <a:pt x="716" y="691"/>
                  </a:lnTo>
                  <a:lnTo>
                    <a:pt x="717" y="692"/>
                  </a:lnTo>
                  <a:lnTo>
                    <a:pt x="718" y="692"/>
                  </a:lnTo>
                  <a:lnTo>
                    <a:pt x="717" y="692"/>
                  </a:lnTo>
                  <a:lnTo>
                    <a:pt x="717" y="694"/>
                  </a:lnTo>
                  <a:lnTo>
                    <a:pt x="716" y="694"/>
                  </a:lnTo>
                  <a:lnTo>
                    <a:pt x="716" y="692"/>
                  </a:lnTo>
                  <a:lnTo>
                    <a:pt x="715" y="692"/>
                  </a:lnTo>
                  <a:lnTo>
                    <a:pt x="713" y="692"/>
                  </a:lnTo>
                  <a:lnTo>
                    <a:pt x="713" y="694"/>
                  </a:lnTo>
                  <a:lnTo>
                    <a:pt x="712" y="694"/>
                  </a:lnTo>
                  <a:lnTo>
                    <a:pt x="712" y="695"/>
                  </a:lnTo>
                  <a:lnTo>
                    <a:pt x="713" y="694"/>
                  </a:lnTo>
                  <a:lnTo>
                    <a:pt x="713" y="695"/>
                  </a:lnTo>
                  <a:lnTo>
                    <a:pt x="712" y="695"/>
                  </a:lnTo>
                  <a:lnTo>
                    <a:pt x="711" y="695"/>
                  </a:lnTo>
                  <a:lnTo>
                    <a:pt x="712" y="692"/>
                  </a:lnTo>
                  <a:lnTo>
                    <a:pt x="711" y="692"/>
                  </a:lnTo>
                  <a:lnTo>
                    <a:pt x="711" y="691"/>
                  </a:lnTo>
                  <a:lnTo>
                    <a:pt x="712" y="690"/>
                  </a:lnTo>
                  <a:lnTo>
                    <a:pt x="712" y="689"/>
                  </a:lnTo>
                  <a:lnTo>
                    <a:pt x="713" y="687"/>
                  </a:lnTo>
                  <a:lnTo>
                    <a:pt x="713" y="688"/>
                  </a:lnTo>
                  <a:lnTo>
                    <a:pt x="712" y="688"/>
                  </a:lnTo>
                  <a:lnTo>
                    <a:pt x="712" y="687"/>
                  </a:lnTo>
                  <a:lnTo>
                    <a:pt x="712" y="686"/>
                  </a:lnTo>
                  <a:lnTo>
                    <a:pt x="712" y="685"/>
                  </a:lnTo>
                  <a:lnTo>
                    <a:pt x="711" y="683"/>
                  </a:lnTo>
                  <a:lnTo>
                    <a:pt x="711" y="682"/>
                  </a:lnTo>
                  <a:lnTo>
                    <a:pt x="711" y="680"/>
                  </a:lnTo>
                  <a:lnTo>
                    <a:pt x="710" y="680"/>
                  </a:lnTo>
                  <a:lnTo>
                    <a:pt x="710" y="679"/>
                  </a:lnTo>
                  <a:lnTo>
                    <a:pt x="710" y="678"/>
                  </a:lnTo>
                  <a:lnTo>
                    <a:pt x="709" y="678"/>
                  </a:lnTo>
                  <a:lnTo>
                    <a:pt x="710" y="677"/>
                  </a:lnTo>
                  <a:lnTo>
                    <a:pt x="709" y="677"/>
                  </a:lnTo>
                  <a:lnTo>
                    <a:pt x="709" y="675"/>
                  </a:lnTo>
                  <a:lnTo>
                    <a:pt x="709" y="674"/>
                  </a:lnTo>
                  <a:lnTo>
                    <a:pt x="708" y="674"/>
                  </a:lnTo>
                  <a:lnTo>
                    <a:pt x="708" y="673"/>
                  </a:lnTo>
                  <a:lnTo>
                    <a:pt x="709" y="675"/>
                  </a:lnTo>
                  <a:lnTo>
                    <a:pt x="708" y="677"/>
                  </a:lnTo>
                  <a:lnTo>
                    <a:pt x="709" y="678"/>
                  </a:lnTo>
                  <a:lnTo>
                    <a:pt x="710" y="680"/>
                  </a:lnTo>
                  <a:lnTo>
                    <a:pt x="710" y="681"/>
                  </a:lnTo>
                  <a:lnTo>
                    <a:pt x="710" y="682"/>
                  </a:lnTo>
                  <a:lnTo>
                    <a:pt x="710" y="683"/>
                  </a:lnTo>
                  <a:lnTo>
                    <a:pt x="711" y="685"/>
                  </a:lnTo>
                  <a:lnTo>
                    <a:pt x="710" y="686"/>
                  </a:lnTo>
                  <a:lnTo>
                    <a:pt x="711" y="687"/>
                  </a:lnTo>
                  <a:lnTo>
                    <a:pt x="712" y="688"/>
                  </a:lnTo>
                  <a:lnTo>
                    <a:pt x="711" y="689"/>
                  </a:lnTo>
                  <a:lnTo>
                    <a:pt x="710" y="690"/>
                  </a:lnTo>
                  <a:lnTo>
                    <a:pt x="710" y="691"/>
                  </a:lnTo>
                  <a:lnTo>
                    <a:pt x="710" y="692"/>
                  </a:lnTo>
                  <a:lnTo>
                    <a:pt x="711" y="694"/>
                  </a:lnTo>
                  <a:lnTo>
                    <a:pt x="710" y="694"/>
                  </a:lnTo>
                  <a:lnTo>
                    <a:pt x="710" y="692"/>
                  </a:lnTo>
                  <a:lnTo>
                    <a:pt x="709" y="692"/>
                  </a:lnTo>
                  <a:lnTo>
                    <a:pt x="708" y="691"/>
                  </a:lnTo>
                  <a:lnTo>
                    <a:pt x="708" y="690"/>
                  </a:lnTo>
                  <a:lnTo>
                    <a:pt x="708" y="689"/>
                  </a:lnTo>
                  <a:lnTo>
                    <a:pt x="708" y="688"/>
                  </a:lnTo>
                  <a:lnTo>
                    <a:pt x="708" y="687"/>
                  </a:lnTo>
                  <a:lnTo>
                    <a:pt x="708" y="686"/>
                  </a:lnTo>
                  <a:lnTo>
                    <a:pt x="709" y="686"/>
                  </a:lnTo>
                  <a:lnTo>
                    <a:pt x="708" y="685"/>
                  </a:lnTo>
                  <a:lnTo>
                    <a:pt x="707" y="685"/>
                  </a:lnTo>
                  <a:lnTo>
                    <a:pt x="707" y="683"/>
                  </a:lnTo>
                  <a:lnTo>
                    <a:pt x="706" y="682"/>
                  </a:lnTo>
                  <a:lnTo>
                    <a:pt x="706" y="681"/>
                  </a:lnTo>
                  <a:lnTo>
                    <a:pt x="706" y="680"/>
                  </a:lnTo>
                  <a:lnTo>
                    <a:pt x="704" y="681"/>
                  </a:lnTo>
                  <a:lnTo>
                    <a:pt x="704" y="682"/>
                  </a:lnTo>
                  <a:lnTo>
                    <a:pt x="704" y="681"/>
                  </a:lnTo>
                  <a:lnTo>
                    <a:pt x="703" y="678"/>
                  </a:lnTo>
                  <a:lnTo>
                    <a:pt x="703" y="677"/>
                  </a:lnTo>
                  <a:lnTo>
                    <a:pt x="702" y="675"/>
                  </a:lnTo>
                  <a:lnTo>
                    <a:pt x="701" y="674"/>
                  </a:lnTo>
                  <a:lnTo>
                    <a:pt x="701" y="673"/>
                  </a:lnTo>
                  <a:lnTo>
                    <a:pt x="701" y="671"/>
                  </a:lnTo>
                  <a:lnTo>
                    <a:pt x="700" y="671"/>
                  </a:lnTo>
                  <a:lnTo>
                    <a:pt x="700" y="672"/>
                  </a:lnTo>
                  <a:lnTo>
                    <a:pt x="700" y="673"/>
                  </a:lnTo>
                  <a:lnTo>
                    <a:pt x="700" y="674"/>
                  </a:lnTo>
                  <a:lnTo>
                    <a:pt x="701" y="675"/>
                  </a:lnTo>
                  <a:lnTo>
                    <a:pt x="702" y="677"/>
                  </a:lnTo>
                  <a:lnTo>
                    <a:pt x="702" y="678"/>
                  </a:lnTo>
                  <a:lnTo>
                    <a:pt x="703" y="682"/>
                  </a:lnTo>
                  <a:lnTo>
                    <a:pt x="702" y="685"/>
                  </a:lnTo>
                  <a:lnTo>
                    <a:pt x="702" y="686"/>
                  </a:lnTo>
                  <a:lnTo>
                    <a:pt x="701" y="686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699" y="685"/>
                  </a:lnTo>
                  <a:lnTo>
                    <a:pt x="699" y="683"/>
                  </a:lnTo>
                  <a:lnTo>
                    <a:pt x="699" y="682"/>
                  </a:lnTo>
                  <a:lnTo>
                    <a:pt x="699" y="681"/>
                  </a:lnTo>
                  <a:lnTo>
                    <a:pt x="698" y="679"/>
                  </a:lnTo>
                  <a:lnTo>
                    <a:pt x="698" y="678"/>
                  </a:lnTo>
                  <a:lnTo>
                    <a:pt x="698" y="679"/>
                  </a:lnTo>
                  <a:lnTo>
                    <a:pt x="698" y="680"/>
                  </a:lnTo>
                  <a:lnTo>
                    <a:pt x="696" y="680"/>
                  </a:lnTo>
                  <a:lnTo>
                    <a:pt x="696" y="681"/>
                  </a:lnTo>
                  <a:lnTo>
                    <a:pt x="698" y="681"/>
                  </a:lnTo>
                  <a:lnTo>
                    <a:pt x="698" y="682"/>
                  </a:lnTo>
                  <a:lnTo>
                    <a:pt x="696" y="682"/>
                  </a:lnTo>
                  <a:lnTo>
                    <a:pt x="698" y="682"/>
                  </a:lnTo>
                  <a:lnTo>
                    <a:pt x="698" y="683"/>
                  </a:lnTo>
                  <a:lnTo>
                    <a:pt x="698" y="685"/>
                  </a:lnTo>
                  <a:lnTo>
                    <a:pt x="698" y="686"/>
                  </a:lnTo>
                  <a:lnTo>
                    <a:pt x="696" y="687"/>
                  </a:lnTo>
                  <a:lnTo>
                    <a:pt x="696" y="688"/>
                  </a:lnTo>
                  <a:lnTo>
                    <a:pt x="696" y="687"/>
                  </a:lnTo>
                  <a:lnTo>
                    <a:pt x="696" y="686"/>
                  </a:lnTo>
                  <a:lnTo>
                    <a:pt x="696" y="685"/>
                  </a:lnTo>
                  <a:lnTo>
                    <a:pt x="695" y="683"/>
                  </a:lnTo>
                  <a:lnTo>
                    <a:pt x="695" y="682"/>
                  </a:lnTo>
                  <a:lnTo>
                    <a:pt x="695" y="679"/>
                  </a:lnTo>
                  <a:lnTo>
                    <a:pt x="695" y="678"/>
                  </a:lnTo>
                  <a:lnTo>
                    <a:pt x="695" y="677"/>
                  </a:lnTo>
                  <a:lnTo>
                    <a:pt x="694" y="678"/>
                  </a:lnTo>
                  <a:lnTo>
                    <a:pt x="695" y="679"/>
                  </a:lnTo>
                  <a:lnTo>
                    <a:pt x="695" y="680"/>
                  </a:lnTo>
                  <a:lnTo>
                    <a:pt x="694" y="680"/>
                  </a:lnTo>
                  <a:lnTo>
                    <a:pt x="693" y="680"/>
                  </a:lnTo>
                  <a:lnTo>
                    <a:pt x="692" y="679"/>
                  </a:lnTo>
                  <a:lnTo>
                    <a:pt x="692" y="680"/>
                  </a:lnTo>
                  <a:lnTo>
                    <a:pt x="693" y="681"/>
                  </a:lnTo>
                  <a:lnTo>
                    <a:pt x="694" y="682"/>
                  </a:lnTo>
                  <a:lnTo>
                    <a:pt x="693" y="683"/>
                  </a:lnTo>
                  <a:lnTo>
                    <a:pt x="694" y="685"/>
                  </a:lnTo>
                  <a:lnTo>
                    <a:pt x="695" y="686"/>
                  </a:lnTo>
                  <a:lnTo>
                    <a:pt x="694" y="686"/>
                  </a:lnTo>
                  <a:lnTo>
                    <a:pt x="695" y="687"/>
                  </a:lnTo>
                  <a:lnTo>
                    <a:pt x="695" y="688"/>
                  </a:lnTo>
                  <a:lnTo>
                    <a:pt x="695" y="689"/>
                  </a:lnTo>
                  <a:lnTo>
                    <a:pt x="696" y="689"/>
                  </a:lnTo>
                  <a:lnTo>
                    <a:pt x="695" y="689"/>
                  </a:lnTo>
                  <a:lnTo>
                    <a:pt x="694" y="689"/>
                  </a:lnTo>
                  <a:lnTo>
                    <a:pt x="694" y="688"/>
                  </a:lnTo>
                  <a:lnTo>
                    <a:pt x="694" y="689"/>
                  </a:lnTo>
                  <a:lnTo>
                    <a:pt x="693" y="689"/>
                  </a:lnTo>
                  <a:lnTo>
                    <a:pt x="693" y="688"/>
                  </a:lnTo>
                  <a:lnTo>
                    <a:pt x="693" y="687"/>
                  </a:lnTo>
                  <a:lnTo>
                    <a:pt x="692" y="687"/>
                  </a:lnTo>
                  <a:lnTo>
                    <a:pt x="693" y="687"/>
                  </a:lnTo>
                  <a:lnTo>
                    <a:pt x="693" y="688"/>
                  </a:lnTo>
                  <a:lnTo>
                    <a:pt x="692" y="688"/>
                  </a:lnTo>
                  <a:lnTo>
                    <a:pt x="691" y="688"/>
                  </a:lnTo>
                  <a:lnTo>
                    <a:pt x="691" y="687"/>
                  </a:lnTo>
                  <a:lnTo>
                    <a:pt x="691" y="686"/>
                  </a:lnTo>
                  <a:lnTo>
                    <a:pt x="691" y="687"/>
                  </a:lnTo>
                  <a:lnTo>
                    <a:pt x="690" y="687"/>
                  </a:lnTo>
                  <a:lnTo>
                    <a:pt x="690" y="688"/>
                  </a:lnTo>
                  <a:lnTo>
                    <a:pt x="690" y="689"/>
                  </a:lnTo>
                  <a:lnTo>
                    <a:pt x="691" y="689"/>
                  </a:lnTo>
                  <a:lnTo>
                    <a:pt x="691" y="690"/>
                  </a:lnTo>
                  <a:lnTo>
                    <a:pt x="691" y="691"/>
                  </a:lnTo>
                  <a:lnTo>
                    <a:pt x="692" y="691"/>
                  </a:lnTo>
                  <a:lnTo>
                    <a:pt x="691" y="691"/>
                  </a:lnTo>
                  <a:lnTo>
                    <a:pt x="690" y="691"/>
                  </a:lnTo>
                  <a:lnTo>
                    <a:pt x="689" y="691"/>
                  </a:lnTo>
                  <a:lnTo>
                    <a:pt x="689" y="690"/>
                  </a:lnTo>
                  <a:lnTo>
                    <a:pt x="689" y="689"/>
                  </a:lnTo>
                  <a:lnTo>
                    <a:pt x="689" y="688"/>
                  </a:lnTo>
                  <a:lnTo>
                    <a:pt x="689" y="687"/>
                  </a:lnTo>
                  <a:lnTo>
                    <a:pt x="690" y="687"/>
                  </a:lnTo>
                  <a:lnTo>
                    <a:pt x="690" y="686"/>
                  </a:lnTo>
                  <a:lnTo>
                    <a:pt x="690" y="685"/>
                  </a:lnTo>
                  <a:lnTo>
                    <a:pt x="690" y="683"/>
                  </a:lnTo>
                  <a:lnTo>
                    <a:pt x="690" y="685"/>
                  </a:lnTo>
                  <a:lnTo>
                    <a:pt x="689" y="686"/>
                  </a:lnTo>
                  <a:lnTo>
                    <a:pt x="689" y="687"/>
                  </a:lnTo>
                  <a:lnTo>
                    <a:pt x="687" y="687"/>
                  </a:lnTo>
                  <a:lnTo>
                    <a:pt x="686" y="687"/>
                  </a:lnTo>
                  <a:lnTo>
                    <a:pt x="687" y="686"/>
                  </a:lnTo>
                  <a:lnTo>
                    <a:pt x="687" y="685"/>
                  </a:lnTo>
                  <a:lnTo>
                    <a:pt x="687" y="683"/>
                  </a:lnTo>
                  <a:lnTo>
                    <a:pt x="689" y="681"/>
                  </a:lnTo>
                  <a:lnTo>
                    <a:pt x="687" y="681"/>
                  </a:lnTo>
                  <a:lnTo>
                    <a:pt x="687" y="680"/>
                  </a:lnTo>
                  <a:lnTo>
                    <a:pt x="687" y="679"/>
                  </a:lnTo>
                  <a:lnTo>
                    <a:pt x="687" y="678"/>
                  </a:lnTo>
                  <a:lnTo>
                    <a:pt x="687" y="677"/>
                  </a:lnTo>
                  <a:lnTo>
                    <a:pt x="687" y="675"/>
                  </a:lnTo>
                  <a:lnTo>
                    <a:pt x="687" y="674"/>
                  </a:lnTo>
                  <a:lnTo>
                    <a:pt x="689" y="673"/>
                  </a:lnTo>
                  <a:lnTo>
                    <a:pt x="687" y="673"/>
                  </a:lnTo>
                  <a:lnTo>
                    <a:pt x="686" y="673"/>
                  </a:lnTo>
                  <a:lnTo>
                    <a:pt x="686" y="674"/>
                  </a:lnTo>
                  <a:lnTo>
                    <a:pt x="686" y="673"/>
                  </a:lnTo>
                  <a:lnTo>
                    <a:pt x="685" y="673"/>
                  </a:lnTo>
                  <a:lnTo>
                    <a:pt x="685" y="672"/>
                  </a:lnTo>
                  <a:lnTo>
                    <a:pt x="684" y="672"/>
                  </a:lnTo>
                  <a:lnTo>
                    <a:pt x="684" y="673"/>
                  </a:lnTo>
                  <a:lnTo>
                    <a:pt x="685" y="673"/>
                  </a:lnTo>
                  <a:lnTo>
                    <a:pt x="685" y="674"/>
                  </a:lnTo>
                  <a:lnTo>
                    <a:pt x="685" y="675"/>
                  </a:lnTo>
                  <a:lnTo>
                    <a:pt x="685" y="677"/>
                  </a:lnTo>
                  <a:lnTo>
                    <a:pt x="686" y="677"/>
                  </a:lnTo>
                  <a:lnTo>
                    <a:pt x="686" y="678"/>
                  </a:lnTo>
                  <a:lnTo>
                    <a:pt x="686" y="682"/>
                  </a:lnTo>
                  <a:lnTo>
                    <a:pt x="686" y="683"/>
                  </a:lnTo>
                  <a:lnTo>
                    <a:pt x="685" y="685"/>
                  </a:lnTo>
                  <a:lnTo>
                    <a:pt x="685" y="686"/>
                  </a:lnTo>
                  <a:lnTo>
                    <a:pt x="684" y="685"/>
                  </a:lnTo>
                  <a:lnTo>
                    <a:pt x="684" y="683"/>
                  </a:lnTo>
                  <a:lnTo>
                    <a:pt x="684" y="682"/>
                  </a:lnTo>
                  <a:lnTo>
                    <a:pt x="684" y="681"/>
                  </a:lnTo>
                  <a:lnTo>
                    <a:pt x="683" y="682"/>
                  </a:lnTo>
                  <a:lnTo>
                    <a:pt x="682" y="682"/>
                  </a:lnTo>
                  <a:lnTo>
                    <a:pt x="682" y="683"/>
                  </a:lnTo>
                  <a:lnTo>
                    <a:pt x="682" y="685"/>
                  </a:lnTo>
                  <a:lnTo>
                    <a:pt x="682" y="686"/>
                  </a:lnTo>
                  <a:lnTo>
                    <a:pt x="683" y="686"/>
                  </a:lnTo>
                  <a:lnTo>
                    <a:pt x="684" y="687"/>
                  </a:lnTo>
                  <a:lnTo>
                    <a:pt x="684" y="688"/>
                  </a:lnTo>
                  <a:lnTo>
                    <a:pt x="682" y="689"/>
                  </a:lnTo>
                  <a:lnTo>
                    <a:pt x="681" y="689"/>
                  </a:lnTo>
                  <a:lnTo>
                    <a:pt x="679" y="689"/>
                  </a:lnTo>
                  <a:lnTo>
                    <a:pt x="681" y="688"/>
                  </a:lnTo>
                  <a:lnTo>
                    <a:pt x="682" y="687"/>
                  </a:lnTo>
                  <a:lnTo>
                    <a:pt x="681" y="685"/>
                  </a:lnTo>
                  <a:lnTo>
                    <a:pt x="682" y="682"/>
                  </a:lnTo>
                  <a:lnTo>
                    <a:pt x="682" y="681"/>
                  </a:lnTo>
                  <a:lnTo>
                    <a:pt x="681" y="681"/>
                  </a:lnTo>
                  <a:lnTo>
                    <a:pt x="681" y="683"/>
                  </a:lnTo>
                  <a:lnTo>
                    <a:pt x="679" y="683"/>
                  </a:lnTo>
                  <a:lnTo>
                    <a:pt x="681" y="685"/>
                  </a:lnTo>
                  <a:lnTo>
                    <a:pt x="681" y="686"/>
                  </a:lnTo>
                  <a:lnTo>
                    <a:pt x="679" y="686"/>
                  </a:lnTo>
                  <a:lnTo>
                    <a:pt x="679" y="687"/>
                  </a:lnTo>
                  <a:lnTo>
                    <a:pt x="681" y="687"/>
                  </a:lnTo>
                  <a:lnTo>
                    <a:pt x="679" y="687"/>
                  </a:lnTo>
                  <a:lnTo>
                    <a:pt x="679" y="688"/>
                  </a:lnTo>
                  <a:lnTo>
                    <a:pt x="679" y="687"/>
                  </a:lnTo>
                  <a:lnTo>
                    <a:pt x="679" y="680"/>
                  </a:lnTo>
                  <a:lnTo>
                    <a:pt x="683" y="674"/>
                  </a:lnTo>
                  <a:lnTo>
                    <a:pt x="683" y="673"/>
                  </a:lnTo>
                  <a:lnTo>
                    <a:pt x="683" y="672"/>
                  </a:lnTo>
                  <a:lnTo>
                    <a:pt x="682" y="672"/>
                  </a:lnTo>
                  <a:lnTo>
                    <a:pt x="682" y="671"/>
                  </a:lnTo>
                  <a:lnTo>
                    <a:pt x="683" y="671"/>
                  </a:lnTo>
                  <a:lnTo>
                    <a:pt x="683" y="670"/>
                  </a:lnTo>
                  <a:lnTo>
                    <a:pt x="683" y="669"/>
                  </a:lnTo>
                  <a:lnTo>
                    <a:pt x="683" y="667"/>
                  </a:lnTo>
                  <a:lnTo>
                    <a:pt x="682" y="667"/>
                  </a:lnTo>
                  <a:lnTo>
                    <a:pt x="682" y="666"/>
                  </a:lnTo>
                  <a:lnTo>
                    <a:pt x="681" y="665"/>
                  </a:lnTo>
                  <a:lnTo>
                    <a:pt x="681" y="664"/>
                  </a:lnTo>
                  <a:lnTo>
                    <a:pt x="681" y="665"/>
                  </a:lnTo>
                  <a:lnTo>
                    <a:pt x="681" y="666"/>
                  </a:lnTo>
                  <a:lnTo>
                    <a:pt x="681" y="667"/>
                  </a:lnTo>
                  <a:lnTo>
                    <a:pt x="682" y="669"/>
                  </a:lnTo>
                  <a:lnTo>
                    <a:pt x="682" y="670"/>
                  </a:lnTo>
                  <a:lnTo>
                    <a:pt x="681" y="670"/>
                  </a:lnTo>
                  <a:lnTo>
                    <a:pt x="679" y="670"/>
                  </a:lnTo>
                  <a:lnTo>
                    <a:pt x="679" y="669"/>
                  </a:lnTo>
                  <a:lnTo>
                    <a:pt x="678" y="669"/>
                  </a:lnTo>
                  <a:lnTo>
                    <a:pt x="678" y="667"/>
                  </a:lnTo>
                  <a:lnTo>
                    <a:pt x="677" y="667"/>
                  </a:lnTo>
                  <a:lnTo>
                    <a:pt x="676" y="667"/>
                  </a:lnTo>
                  <a:lnTo>
                    <a:pt x="677" y="669"/>
                  </a:lnTo>
                  <a:lnTo>
                    <a:pt x="677" y="670"/>
                  </a:lnTo>
                  <a:lnTo>
                    <a:pt x="678" y="670"/>
                  </a:lnTo>
                  <a:lnTo>
                    <a:pt x="679" y="671"/>
                  </a:lnTo>
                  <a:lnTo>
                    <a:pt x="679" y="672"/>
                  </a:lnTo>
                  <a:lnTo>
                    <a:pt x="681" y="674"/>
                  </a:lnTo>
                  <a:lnTo>
                    <a:pt x="681" y="675"/>
                  </a:lnTo>
                  <a:lnTo>
                    <a:pt x="681" y="679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78" y="682"/>
                  </a:lnTo>
                  <a:lnTo>
                    <a:pt x="677" y="682"/>
                  </a:lnTo>
                  <a:lnTo>
                    <a:pt x="678" y="682"/>
                  </a:lnTo>
                  <a:lnTo>
                    <a:pt x="677" y="682"/>
                  </a:lnTo>
                  <a:lnTo>
                    <a:pt x="676" y="682"/>
                  </a:lnTo>
                  <a:lnTo>
                    <a:pt x="676" y="681"/>
                  </a:lnTo>
                  <a:lnTo>
                    <a:pt x="676" y="679"/>
                  </a:lnTo>
                  <a:lnTo>
                    <a:pt x="677" y="675"/>
                  </a:lnTo>
                  <a:lnTo>
                    <a:pt x="678" y="675"/>
                  </a:lnTo>
                  <a:lnTo>
                    <a:pt x="678" y="674"/>
                  </a:lnTo>
                  <a:lnTo>
                    <a:pt x="678" y="673"/>
                  </a:lnTo>
                  <a:lnTo>
                    <a:pt x="677" y="674"/>
                  </a:lnTo>
                  <a:lnTo>
                    <a:pt x="676" y="674"/>
                  </a:lnTo>
                  <a:lnTo>
                    <a:pt x="677" y="673"/>
                  </a:lnTo>
                  <a:lnTo>
                    <a:pt x="676" y="673"/>
                  </a:lnTo>
                  <a:lnTo>
                    <a:pt x="676" y="672"/>
                  </a:lnTo>
                  <a:lnTo>
                    <a:pt x="677" y="672"/>
                  </a:lnTo>
                  <a:lnTo>
                    <a:pt x="677" y="671"/>
                  </a:lnTo>
                  <a:lnTo>
                    <a:pt x="676" y="672"/>
                  </a:lnTo>
                  <a:lnTo>
                    <a:pt x="675" y="672"/>
                  </a:lnTo>
                  <a:lnTo>
                    <a:pt x="675" y="673"/>
                  </a:lnTo>
                  <a:lnTo>
                    <a:pt x="674" y="672"/>
                  </a:lnTo>
                  <a:lnTo>
                    <a:pt x="673" y="672"/>
                  </a:lnTo>
                  <a:lnTo>
                    <a:pt x="672" y="672"/>
                  </a:lnTo>
                  <a:lnTo>
                    <a:pt x="672" y="671"/>
                  </a:lnTo>
                  <a:lnTo>
                    <a:pt x="672" y="670"/>
                  </a:lnTo>
                  <a:lnTo>
                    <a:pt x="672" y="669"/>
                  </a:lnTo>
                  <a:lnTo>
                    <a:pt x="672" y="667"/>
                  </a:lnTo>
                  <a:lnTo>
                    <a:pt x="670" y="667"/>
                  </a:lnTo>
                  <a:lnTo>
                    <a:pt x="670" y="669"/>
                  </a:lnTo>
                  <a:lnTo>
                    <a:pt x="669" y="669"/>
                  </a:lnTo>
                  <a:lnTo>
                    <a:pt x="669" y="670"/>
                  </a:lnTo>
                  <a:lnTo>
                    <a:pt x="670" y="671"/>
                  </a:lnTo>
                  <a:lnTo>
                    <a:pt x="670" y="672"/>
                  </a:lnTo>
                  <a:lnTo>
                    <a:pt x="670" y="673"/>
                  </a:lnTo>
                  <a:lnTo>
                    <a:pt x="669" y="673"/>
                  </a:lnTo>
                  <a:lnTo>
                    <a:pt x="668" y="673"/>
                  </a:lnTo>
                  <a:lnTo>
                    <a:pt x="668" y="674"/>
                  </a:lnTo>
                  <a:lnTo>
                    <a:pt x="669" y="674"/>
                  </a:lnTo>
                  <a:lnTo>
                    <a:pt x="670" y="674"/>
                  </a:lnTo>
                  <a:lnTo>
                    <a:pt x="670" y="673"/>
                  </a:lnTo>
                  <a:lnTo>
                    <a:pt x="672" y="673"/>
                  </a:lnTo>
                  <a:lnTo>
                    <a:pt x="672" y="674"/>
                  </a:lnTo>
                  <a:lnTo>
                    <a:pt x="673" y="674"/>
                  </a:lnTo>
                  <a:lnTo>
                    <a:pt x="673" y="673"/>
                  </a:lnTo>
                  <a:lnTo>
                    <a:pt x="674" y="673"/>
                  </a:lnTo>
                  <a:lnTo>
                    <a:pt x="674" y="674"/>
                  </a:lnTo>
                  <a:lnTo>
                    <a:pt x="675" y="674"/>
                  </a:lnTo>
                  <a:lnTo>
                    <a:pt x="674" y="675"/>
                  </a:lnTo>
                  <a:lnTo>
                    <a:pt x="674" y="677"/>
                  </a:lnTo>
                  <a:lnTo>
                    <a:pt x="675" y="677"/>
                  </a:lnTo>
                  <a:lnTo>
                    <a:pt x="675" y="679"/>
                  </a:lnTo>
                  <a:lnTo>
                    <a:pt x="674" y="680"/>
                  </a:lnTo>
                  <a:lnTo>
                    <a:pt x="673" y="680"/>
                  </a:lnTo>
                  <a:lnTo>
                    <a:pt x="672" y="680"/>
                  </a:lnTo>
                  <a:lnTo>
                    <a:pt x="670" y="681"/>
                  </a:lnTo>
                  <a:lnTo>
                    <a:pt x="672" y="681"/>
                  </a:lnTo>
                  <a:lnTo>
                    <a:pt x="673" y="681"/>
                  </a:lnTo>
                  <a:lnTo>
                    <a:pt x="674" y="681"/>
                  </a:lnTo>
                  <a:lnTo>
                    <a:pt x="675" y="681"/>
                  </a:lnTo>
                  <a:lnTo>
                    <a:pt x="675" y="682"/>
                  </a:lnTo>
                  <a:lnTo>
                    <a:pt x="674" y="682"/>
                  </a:lnTo>
                  <a:lnTo>
                    <a:pt x="675" y="683"/>
                  </a:lnTo>
                  <a:lnTo>
                    <a:pt x="674" y="683"/>
                  </a:lnTo>
                  <a:lnTo>
                    <a:pt x="674" y="682"/>
                  </a:lnTo>
                  <a:lnTo>
                    <a:pt x="673" y="682"/>
                  </a:lnTo>
                  <a:lnTo>
                    <a:pt x="672" y="682"/>
                  </a:lnTo>
                  <a:lnTo>
                    <a:pt x="670" y="682"/>
                  </a:lnTo>
                  <a:lnTo>
                    <a:pt x="669" y="682"/>
                  </a:lnTo>
                  <a:lnTo>
                    <a:pt x="670" y="683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70" y="685"/>
                  </a:lnTo>
                  <a:lnTo>
                    <a:pt x="672" y="685"/>
                  </a:lnTo>
                  <a:lnTo>
                    <a:pt x="672" y="686"/>
                  </a:lnTo>
                  <a:lnTo>
                    <a:pt x="670" y="686"/>
                  </a:lnTo>
                  <a:lnTo>
                    <a:pt x="669" y="686"/>
                  </a:lnTo>
                  <a:lnTo>
                    <a:pt x="669" y="687"/>
                  </a:lnTo>
                  <a:lnTo>
                    <a:pt x="670" y="687"/>
                  </a:lnTo>
                  <a:lnTo>
                    <a:pt x="670" y="688"/>
                  </a:lnTo>
                  <a:lnTo>
                    <a:pt x="672" y="688"/>
                  </a:lnTo>
                  <a:lnTo>
                    <a:pt x="670" y="688"/>
                  </a:lnTo>
                  <a:lnTo>
                    <a:pt x="669" y="688"/>
                  </a:lnTo>
                  <a:lnTo>
                    <a:pt x="672" y="689"/>
                  </a:lnTo>
                  <a:lnTo>
                    <a:pt x="670" y="689"/>
                  </a:lnTo>
                  <a:lnTo>
                    <a:pt x="672" y="690"/>
                  </a:lnTo>
                  <a:lnTo>
                    <a:pt x="670" y="690"/>
                  </a:lnTo>
                  <a:lnTo>
                    <a:pt x="669" y="690"/>
                  </a:lnTo>
                  <a:lnTo>
                    <a:pt x="668" y="690"/>
                  </a:lnTo>
                  <a:lnTo>
                    <a:pt x="669" y="690"/>
                  </a:lnTo>
                  <a:lnTo>
                    <a:pt x="669" y="691"/>
                  </a:lnTo>
                  <a:lnTo>
                    <a:pt x="670" y="691"/>
                  </a:lnTo>
                  <a:lnTo>
                    <a:pt x="670" y="690"/>
                  </a:lnTo>
                  <a:lnTo>
                    <a:pt x="670" y="691"/>
                  </a:lnTo>
                  <a:lnTo>
                    <a:pt x="669" y="691"/>
                  </a:lnTo>
                  <a:lnTo>
                    <a:pt x="668" y="691"/>
                  </a:lnTo>
                  <a:lnTo>
                    <a:pt x="667" y="692"/>
                  </a:lnTo>
                  <a:lnTo>
                    <a:pt x="668" y="692"/>
                  </a:lnTo>
                  <a:lnTo>
                    <a:pt x="669" y="692"/>
                  </a:lnTo>
                  <a:lnTo>
                    <a:pt x="670" y="692"/>
                  </a:lnTo>
                  <a:lnTo>
                    <a:pt x="670" y="691"/>
                  </a:lnTo>
                  <a:lnTo>
                    <a:pt x="672" y="692"/>
                  </a:lnTo>
                  <a:lnTo>
                    <a:pt x="672" y="694"/>
                  </a:lnTo>
                  <a:lnTo>
                    <a:pt x="672" y="695"/>
                  </a:lnTo>
                  <a:lnTo>
                    <a:pt x="672" y="696"/>
                  </a:lnTo>
                  <a:lnTo>
                    <a:pt x="670" y="697"/>
                  </a:lnTo>
                  <a:lnTo>
                    <a:pt x="670" y="696"/>
                  </a:lnTo>
                  <a:lnTo>
                    <a:pt x="670" y="695"/>
                  </a:lnTo>
                  <a:lnTo>
                    <a:pt x="669" y="696"/>
                  </a:lnTo>
                  <a:lnTo>
                    <a:pt x="669" y="697"/>
                  </a:lnTo>
                  <a:lnTo>
                    <a:pt x="669" y="696"/>
                  </a:lnTo>
                  <a:lnTo>
                    <a:pt x="669" y="695"/>
                  </a:lnTo>
                  <a:lnTo>
                    <a:pt x="669" y="694"/>
                  </a:lnTo>
                  <a:lnTo>
                    <a:pt x="669" y="695"/>
                  </a:lnTo>
                  <a:lnTo>
                    <a:pt x="668" y="695"/>
                  </a:lnTo>
                  <a:lnTo>
                    <a:pt x="668" y="696"/>
                  </a:lnTo>
                  <a:lnTo>
                    <a:pt x="668" y="697"/>
                  </a:lnTo>
                  <a:lnTo>
                    <a:pt x="667" y="697"/>
                  </a:lnTo>
                  <a:lnTo>
                    <a:pt x="667" y="696"/>
                  </a:lnTo>
                  <a:lnTo>
                    <a:pt x="667" y="695"/>
                  </a:lnTo>
                  <a:lnTo>
                    <a:pt x="667" y="694"/>
                  </a:lnTo>
                  <a:lnTo>
                    <a:pt x="667" y="692"/>
                  </a:lnTo>
                  <a:lnTo>
                    <a:pt x="666" y="692"/>
                  </a:lnTo>
                  <a:lnTo>
                    <a:pt x="666" y="694"/>
                  </a:lnTo>
                  <a:lnTo>
                    <a:pt x="665" y="694"/>
                  </a:lnTo>
                  <a:lnTo>
                    <a:pt x="665" y="695"/>
                  </a:lnTo>
                  <a:lnTo>
                    <a:pt x="665" y="694"/>
                  </a:lnTo>
                  <a:lnTo>
                    <a:pt x="665" y="692"/>
                  </a:lnTo>
                  <a:lnTo>
                    <a:pt x="664" y="694"/>
                  </a:lnTo>
                  <a:lnTo>
                    <a:pt x="664" y="696"/>
                  </a:lnTo>
                  <a:lnTo>
                    <a:pt x="664" y="697"/>
                  </a:lnTo>
                  <a:lnTo>
                    <a:pt x="664" y="698"/>
                  </a:lnTo>
                  <a:lnTo>
                    <a:pt x="663" y="697"/>
                  </a:lnTo>
                  <a:lnTo>
                    <a:pt x="661" y="697"/>
                  </a:lnTo>
                  <a:lnTo>
                    <a:pt x="661" y="698"/>
                  </a:lnTo>
                  <a:lnTo>
                    <a:pt x="660" y="699"/>
                  </a:lnTo>
                  <a:lnTo>
                    <a:pt x="660" y="700"/>
                  </a:lnTo>
                  <a:lnTo>
                    <a:pt x="659" y="700"/>
                  </a:lnTo>
                  <a:lnTo>
                    <a:pt x="660" y="700"/>
                  </a:lnTo>
                  <a:lnTo>
                    <a:pt x="660" y="702"/>
                  </a:lnTo>
                  <a:lnTo>
                    <a:pt x="660" y="700"/>
                  </a:lnTo>
                  <a:lnTo>
                    <a:pt x="660" y="702"/>
                  </a:lnTo>
                  <a:lnTo>
                    <a:pt x="658" y="703"/>
                  </a:lnTo>
                  <a:lnTo>
                    <a:pt x="658" y="704"/>
                  </a:lnTo>
                  <a:lnTo>
                    <a:pt x="657" y="703"/>
                  </a:lnTo>
                  <a:lnTo>
                    <a:pt x="657" y="704"/>
                  </a:lnTo>
                  <a:lnTo>
                    <a:pt x="657" y="705"/>
                  </a:lnTo>
                  <a:lnTo>
                    <a:pt x="657" y="706"/>
                  </a:lnTo>
                  <a:lnTo>
                    <a:pt x="657" y="705"/>
                  </a:lnTo>
                  <a:lnTo>
                    <a:pt x="658" y="704"/>
                  </a:lnTo>
                  <a:lnTo>
                    <a:pt x="659" y="705"/>
                  </a:lnTo>
                  <a:lnTo>
                    <a:pt x="659" y="704"/>
                  </a:lnTo>
                  <a:lnTo>
                    <a:pt x="659" y="703"/>
                  </a:lnTo>
                  <a:lnTo>
                    <a:pt x="661" y="702"/>
                  </a:lnTo>
                  <a:lnTo>
                    <a:pt x="661" y="700"/>
                  </a:lnTo>
                  <a:lnTo>
                    <a:pt x="663" y="699"/>
                  </a:lnTo>
                  <a:lnTo>
                    <a:pt x="664" y="699"/>
                  </a:lnTo>
                  <a:lnTo>
                    <a:pt x="664" y="700"/>
                  </a:lnTo>
                  <a:lnTo>
                    <a:pt x="664" y="702"/>
                  </a:lnTo>
                  <a:lnTo>
                    <a:pt x="663" y="703"/>
                  </a:lnTo>
                  <a:lnTo>
                    <a:pt x="661" y="704"/>
                  </a:lnTo>
                  <a:lnTo>
                    <a:pt x="659" y="706"/>
                  </a:lnTo>
                  <a:lnTo>
                    <a:pt x="658" y="706"/>
                  </a:lnTo>
                  <a:lnTo>
                    <a:pt x="657" y="707"/>
                  </a:lnTo>
                  <a:lnTo>
                    <a:pt x="656" y="706"/>
                  </a:lnTo>
                  <a:lnTo>
                    <a:pt x="656" y="707"/>
                  </a:lnTo>
                  <a:lnTo>
                    <a:pt x="656" y="708"/>
                  </a:lnTo>
                  <a:lnTo>
                    <a:pt x="656" y="710"/>
                  </a:lnTo>
                  <a:lnTo>
                    <a:pt x="655" y="710"/>
                  </a:lnTo>
                  <a:lnTo>
                    <a:pt x="655" y="711"/>
                  </a:lnTo>
                  <a:lnTo>
                    <a:pt x="655" y="712"/>
                  </a:lnTo>
                  <a:lnTo>
                    <a:pt x="653" y="712"/>
                  </a:lnTo>
                  <a:lnTo>
                    <a:pt x="652" y="711"/>
                  </a:lnTo>
                  <a:lnTo>
                    <a:pt x="653" y="711"/>
                  </a:lnTo>
                  <a:lnTo>
                    <a:pt x="653" y="710"/>
                  </a:lnTo>
                  <a:lnTo>
                    <a:pt x="653" y="708"/>
                  </a:lnTo>
                  <a:lnTo>
                    <a:pt x="653" y="706"/>
                  </a:lnTo>
                  <a:lnTo>
                    <a:pt x="655" y="706"/>
                  </a:lnTo>
                  <a:lnTo>
                    <a:pt x="655" y="705"/>
                  </a:lnTo>
                  <a:lnTo>
                    <a:pt x="655" y="704"/>
                  </a:lnTo>
                  <a:lnTo>
                    <a:pt x="656" y="702"/>
                  </a:lnTo>
                  <a:lnTo>
                    <a:pt x="656" y="700"/>
                  </a:lnTo>
                  <a:lnTo>
                    <a:pt x="656" y="699"/>
                  </a:lnTo>
                  <a:lnTo>
                    <a:pt x="655" y="700"/>
                  </a:lnTo>
                  <a:lnTo>
                    <a:pt x="653" y="702"/>
                  </a:lnTo>
                  <a:lnTo>
                    <a:pt x="653" y="703"/>
                  </a:lnTo>
                  <a:lnTo>
                    <a:pt x="652" y="703"/>
                  </a:lnTo>
                  <a:lnTo>
                    <a:pt x="652" y="702"/>
                  </a:lnTo>
                  <a:lnTo>
                    <a:pt x="652" y="703"/>
                  </a:lnTo>
                  <a:lnTo>
                    <a:pt x="652" y="704"/>
                  </a:lnTo>
                  <a:lnTo>
                    <a:pt x="651" y="704"/>
                  </a:lnTo>
                  <a:lnTo>
                    <a:pt x="651" y="705"/>
                  </a:lnTo>
                  <a:lnTo>
                    <a:pt x="651" y="706"/>
                  </a:lnTo>
                  <a:lnTo>
                    <a:pt x="650" y="706"/>
                  </a:lnTo>
                  <a:lnTo>
                    <a:pt x="649" y="706"/>
                  </a:lnTo>
                  <a:lnTo>
                    <a:pt x="648" y="707"/>
                  </a:lnTo>
                  <a:lnTo>
                    <a:pt x="648" y="708"/>
                  </a:lnTo>
                  <a:lnTo>
                    <a:pt x="647" y="708"/>
                  </a:lnTo>
                  <a:lnTo>
                    <a:pt x="648" y="706"/>
                  </a:lnTo>
                  <a:lnTo>
                    <a:pt x="649" y="705"/>
                  </a:lnTo>
                  <a:lnTo>
                    <a:pt x="650" y="705"/>
                  </a:lnTo>
                  <a:lnTo>
                    <a:pt x="650" y="704"/>
                  </a:lnTo>
                  <a:lnTo>
                    <a:pt x="650" y="703"/>
                  </a:lnTo>
                  <a:lnTo>
                    <a:pt x="652" y="702"/>
                  </a:lnTo>
                  <a:lnTo>
                    <a:pt x="652" y="700"/>
                  </a:lnTo>
                  <a:lnTo>
                    <a:pt x="651" y="700"/>
                  </a:lnTo>
                  <a:lnTo>
                    <a:pt x="651" y="699"/>
                  </a:lnTo>
                  <a:lnTo>
                    <a:pt x="651" y="700"/>
                  </a:lnTo>
                  <a:lnTo>
                    <a:pt x="651" y="702"/>
                  </a:lnTo>
                  <a:lnTo>
                    <a:pt x="650" y="700"/>
                  </a:lnTo>
                  <a:lnTo>
                    <a:pt x="650" y="699"/>
                  </a:lnTo>
                  <a:lnTo>
                    <a:pt x="650" y="698"/>
                  </a:lnTo>
                  <a:lnTo>
                    <a:pt x="650" y="697"/>
                  </a:lnTo>
                  <a:lnTo>
                    <a:pt x="650" y="696"/>
                  </a:lnTo>
                  <a:lnTo>
                    <a:pt x="649" y="696"/>
                  </a:lnTo>
                  <a:lnTo>
                    <a:pt x="649" y="697"/>
                  </a:lnTo>
                  <a:lnTo>
                    <a:pt x="649" y="698"/>
                  </a:lnTo>
                  <a:lnTo>
                    <a:pt x="650" y="698"/>
                  </a:lnTo>
                  <a:lnTo>
                    <a:pt x="650" y="699"/>
                  </a:lnTo>
                  <a:lnTo>
                    <a:pt x="649" y="700"/>
                  </a:lnTo>
                  <a:lnTo>
                    <a:pt x="649" y="702"/>
                  </a:lnTo>
                  <a:lnTo>
                    <a:pt x="648" y="702"/>
                  </a:lnTo>
                  <a:lnTo>
                    <a:pt x="648" y="703"/>
                  </a:lnTo>
                  <a:lnTo>
                    <a:pt x="648" y="702"/>
                  </a:lnTo>
                  <a:lnTo>
                    <a:pt x="647" y="702"/>
                  </a:lnTo>
                  <a:lnTo>
                    <a:pt x="647" y="700"/>
                  </a:lnTo>
                  <a:lnTo>
                    <a:pt x="647" y="699"/>
                  </a:lnTo>
                  <a:lnTo>
                    <a:pt x="646" y="699"/>
                  </a:lnTo>
                  <a:lnTo>
                    <a:pt x="647" y="699"/>
                  </a:lnTo>
                  <a:lnTo>
                    <a:pt x="647" y="700"/>
                  </a:lnTo>
                  <a:lnTo>
                    <a:pt x="647" y="702"/>
                  </a:lnTo>
                  <a:lnTo>
                    <a:pt x="646" y="702"/>
                  </a:lnTo>
                  <a:lnTo>
                    <a:pt x="644" y="702"/>
                  </a:lnTo>
                  <a:lnTo>
                    <a:pt x="643" y="700"/>
                  </a:lnTo>
                  <a:lnTo>
                    <a:pt x="644" y="698"/>
                  </a:lnTo>
                  <a:lnTo>
                    <a:pt x="643" y="698"/>
                  </a:lnTo>
                  <a:lnTo>
                    <a:pt x="643" y="697"/>
                  </a:lnTo>
                  <a:lnTo>
                    <a:pt x="642" y="697"/>
                  </a:lnTo>
                  <a:lnTo>
                    <a:pt x="642" y="696"/>
                  </a:lnTo>
                  <a:lnTo>
                    <a:pt x="643" y="696"/>
                  </a:lnTo>
                  <a:lnTo>
                    <a:pt x="643" y="695"/>
                  </a:lnTo>
                  <a:lnTo>
                    <a:pt x="644" y="694"/>
                  </a:lnTo>
                  <a:lnTo>
                    <a:pt x="643" y="694"/>
                  </a:lnTo>
                  <a:lnTo>
                    <a:pt x="642" y="695"/>
                  </a:lnTo>
                  <a:lnTo>
                    <a:pt x="642" y="696"/>
                  </a:lnTo>
                  <a:lnTo>
                    <a:pt x="641" y="696"/>
                  </a:lnTo>
                  <a:lnTo>
                    <a:pt x="641" y="697"/>
                  </a:lnTo>
                  <a:lnTo>
                    <a:pt x="642" y="698"/>
                  </a:lnTo>
                  <a:lnTo>
                    <a:pt x="642" y="699"/>
                  </a:lnTo>
                  <a:lnTo>
                    <a:pt x="642" y="700"/>
                  </a:lnTo>
                  <a:lnTo>
                    <a:pt x="643" y="702"/>
                  </a:lnTo>
                  <a:lnTo>
                    <a:pt x="646" y="703"/>
                  </a:lnTo>
                  <a:lnTo>
                    <a:pt x="644" y="704"/>
                  </a:lnTo>
                  <a:lnTo>
                    <a:pt x="643" y="705"/>
                  </a:lnTo>
                  <a:lnTo>
                    <a:pt x="642" y="705"/>
                  </a:lnTo>
                  <a:lnTo>
                    <a:pt x="642" y="704"/>
                  </a:lnTo>
                  <a:lnTo>
                    <a:pt x="642" y="703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2" y="703"/>
                  </a:lnTo>
                  <a:lnTo>
                    <a:pt x="642" y="702"/>
                  </a:lnTo>
                  <a:lnTo>
                    <a:pt x="642" y="700"/>
                  </a:lnTo>
                  <a:lnTo>
                    <a:pt x="642" y="702"/>
                  </a:lnTo>
                  <a:lnTo>
                    <a:pt x="642" y="703"/>
                  </a:lnTo>
                  <a:lnTo>
                    <a:pt x="641" y="702"/>
                  </a:lnTo>
                  <a:lnTo>
                    <a:pt x="641" y="703"/>
                  </a:lnTo>
                  <a:lnTo>
                    <a:pt x="641" y="704"/>
                  </a:lnTo>
                  <a:lnTo>
                    <a:pt x="640" y="704"/>
                  </a:lnTo>
                  <a:lnTo>
                    <a:pt x="640" y="705"/>
                  </a:lnTo>
                  <a:lnTo>
                    <a:pt x="639" y="704"/>
                  </a:lnTo>
                  <a:lnTo>
                    <a:pt x="639" y="703"/>
                  </a:lnTo>
                  <a:lnTo>
                    <a:pt x="639" y="705"/>
                  </a:lnTo>
                  <a:lnTo>
                    <a:pt x="639" y="704"/>
                  </a:lnTo>
                  <a:lnTo>
                    <a:pt x="638" y="703"/>
                  </a:lnTo>
                  <a:lnTo>
                    <a:pt x="639" y="703"/>
                  </a:lnTo>
                  <a:lnTo>
                    <a:pt x="638" y="702"/>
                  </a:lnTo>
                  <a:lnTo>
                    <a:pt x="638" y="703"/>
                  </a:lnTo>
                  <a:lnTo>
                    <a:pt x="638" y="704"/>
                  </a:lnTo>
                  <a:lnTo>
                    <a:pt x="638" y="705"/>
                  </a:lnTo>
                  <a:lnTo>
                    <a:pt x="638" y="704"/>
                  </a:lnTo>
                  <a:lnTo>
                    <a:pt x="636" y="704"/>
                  </a:lnTo>
                  <a:lnTo>
                    <a:pt x="636" y="703"/>
                  </a:lnTo>
                  <a:lnTo>
                    <a:pt x="638" y="702"/>
                  </a:lnTo>
                  <a:lnTo>
                    <a:pt x="639" y="700"/>
                  </a:lnTo>
                  <a:lnTo>
                    <a:pt x="639" y="699"/>
                  </a:lnTo>
                  <a:lnTo>
                    <a:pt x="638" y="700"/>
                  </a:lnTo>
                  <a:lnTo>
                    <a:pt x="638" y="702"/>
                  </a:lnTo>
                  <a:lnTo>
                    <a:pt x="636" y="699"/>
                  </a:lnTo>
                  <a:lnTo>
                    <a:pt x="636" y="698"/>
                  </a:lnTo>
                  <a:lnTo>
                    <a:pt x="638" y="698"/>
                  </a:lnTo>
                  <a:lnTo>
                    <a:pt x="638" y="697"/>
                  </a:lnTo>
                  <a:lnTo>
                    <a:pt x="636" y="697"/>
                  </a:lnTo>
                  <a:lnTo>
                    <a:pt x="634" y="699"/>
                  </a:lnTo>
                  <a:lnTo>
                    <a:pt x="633" y="699"/>
                  </a:lnTo>
                  <a:lnTo>
                    <a:pt x="633" y="700"/>
                  </a:lnTo>
                  <a:lnTo>
                    <a:pt x="632" y="699"/>
                  </a:lnTo>
                  <a:lnTo>
                    <a:pt x="632" y="698"/>
                  </a:lnTo>
                  <a:lnTo>
                    <a:pt x="632" y="699"/>
                  </a:lnTo>
                  <a:lnTo>
                    <a:pt x="632" y="702"/>
                  </a:lnTo>
                  <a:lnTo>
                    <a:pt x="631" y="703"/>
                  </a:lnTo>
                  <a:lnTo>
                    <a:pt x="630" y="703"/>
                  </a:lnTo>
                  <a:lnTo>
                    <a:pt x="630" y="704"/>
                  </a:lnTo>
                  <a:lnTo>
                    <a:pt x="630" y="705"/>
                  </a:lnTo>
                  <a:lnTo>
                    <a:pt x="630" y="704"/>
                  </a:lnTo>
                  <a:lnTo>
                    <a:pt x="630" y="703"/>
                  </a:lnTo>
                  <a:lnTo>
                    <a:pt x="629" y="703"/>
                  </a:lnTo>
                  <a:lnTo>
                    <a:pt x="627" y="705"/>
                  </a:lnTo>
                  <a:lnTo>
                    <a:pt x="627" y="704"/>
                  </a:lnTo>
                  <a:lnTo>
                    <a:pt x="627" y="703"/>
                  </a:lnTo>
                  <a:lnTo>
                    <a:pt x="629" y="703"/>
                  </a:lnTo>
                  <a:lnTo>
                    <a:pt x="629" y="700"/>
                  </a:lnTo>
                  <a:lnTo>
                    <a:pt x="630" y="699"/>
                  </a:lnTo>
                  <a:lnTo>
                    <a:pt x="631" y="698"/>
                  </a:lnTo>
                  <a:lnTo>
                    <a:pt x="632" y="695"/>
                  </a:lnTo>
                  <a:lnTo>
                    <a:pt x="634" y="691"/>
                  </a:lnTo>
                  <a:lnTo>
                    <a:pt x="632" y="694"/>
                  </a:lnTo>
                  <a:lnTo>
                    <a:pt x="632" y="692"/>
                  </a:lnTo>
                  <a:lnTo>
                    <a:pt x="632" y="691"/>
                  </a:lnTo>
                  <a:lnTo>
                    <a:pt x="632" y="690"/>
                  </a:lnTo>
                  <a:lnTo>
                    <a:pt x="631" y="690"/>
                  </a:lnTo>
                  <a:lnTo>
                    <a:pt x="631" y="695"/>
                  </a:lnTo>
                  <a:lnTo>
                    <a:pt x="629" y="697"/>
                  </a:lnTo>
                  <a:lnTo>
                    <a:pt x="629" y="698"/>
                  </a:lnTo>
                  <a:lnTo>
                    <a:pt x="629" y="699"/>
                  </a:lnTo>
                  <a:lnTo>
                    <a:pt x="627" y="700"/>
                  </a:lnTo>
                  <a:lnTo>
                    <a:pt x="627" y="702"/>
                  </a:lnTo>
                  <a:lnTo>
                    <a:pt x="627" y="703"/>
                  </a:lnTo>
                  <a:lnTo>
                    <a:pt x="626" y="703"/>
                  </a:lnTo>
                  <a:lnTo>
                    <a:pt x="626" y="702"/>
                  </a:lnTo>
                  <a:lnTo>
                    <a:pt x="625" y="702"/>
                  </a:lnTo>
                  <a:lnTo>
                    <a:pt x="625" y="703"/>
                  </a:lnTo>
                  <a:lnTo>
                    <a:pt x="624" y="703"/>
                  </a:lnTo>
                  <a:lnTo>
                    <a:pt x="624" y="702"/>
                  </a:lnTo>
                  <a:lnTo>
                    <a:pt x="624" y="700"/>
                  </a:lnTo>
                  <a:lnTo>
                    <a:pt x="623" y="700"/>
                  </a:lnTo>
                  <a:lnTo>
                    <a:pt x="623" y="702"/>
                  </a:lnTo>
                  <a:lnTo>
                    <a:pt x="621" y="703"/>
                  </a:lnTo>
                  <a:lnTo>
                    <a:pt x="621" y="702"/>
                  </a:lnTo>
                  <a:lnTo>
                    <a:pt x="620" y="702"/>
                  </a:lnTo>
                  <a:lnTo>
                    <a:pt x="620" y="700"/>
                  </a:lnTo>
                  <a:lnTo>
                    <a:pt x="624" y="698"/>
                  </a:lnTo>
                  <a:lnTo>
                    <a:pt x="626" y="695"/>
                  </a:lnTo>
                  <a:lnTo>
                    <a:pt x="626" y="692"/>
                  </a:lnTo>
                  <a:lnTo>
                    <a:pt x="627" y="692"/>
                  </a:lnTo>
                  <a:lnTo>
                    <a:pt x="626" y="692"/>
                  </a:lnTo>
                  <a:lnTo>
                    <a:pt x="625" y="695"/>
                  </a:lnTo>
                  <a:lnTo>
                    <a:pt x="623" y="698"/>
                  </a:lnTo>
                  <a:lnTo>
                    <a:pt x="623" y="697"/>
                  </a:lnTo>
                  <a:lnTo>
                    <a:pt x="623" y="696"/>
                  </a:lnTo>
                  <a:lnTo>
                    <a:pt x="623" y="697"/>
                  </a:lnTo>
                  <a:lnTo>
                    <a:pt x="622" y="697"/>
                  </a:lnTo>
                  <a:lnTo>
                    <a:pt x="622" y="698"/>
                  </a:lnTo>
                  <a:lnTo>
                    <a:pt x="621" y="697"/>
                  </a:lnTo>
                  <a:lnTo>
                    <a:pt x="620" y="697"/>
                  </a:lnTo>
                  <a:lnTo>
                    <a:pt x="620" y="696"/>
                  </a:lnTo>
                  <a:lnTo>
                    <a:pt x="620" y="695"/>
                  </a:lnTo>
                  <a:lnTo>
                    <a:pt x="621" y="694"/>
                  </a:lnTo>
                  <a:lnTo>
                    <a:pt x="622" y="694"/>
                  </a:lnTo>
                  <a:lnTo>
                    <a:pt x="621" y="692"/>
                  </a:lnTo>
                  <a:lnTo>
                    <a:pt x="620" y="692"/>
                  </a:lnTo>
                  <a:lnTo>
                    <a:pt x="620" y="691"/>
                  </a:lnTo>
                  <a:lnTo>
                    <a:pt x="620" y="692"/>
                  </a:lnTo>
                  <a:lnTo>
                    <a:pt x="620" y="694"/>
                  </a:lnTo>
                  <a:lnTo>
                    <a:pt x="620" y="695"/>
                  </a:lnTo>
                  <a:lnTo>
                    <a:pt x="618" y="696"/>
                  </a:lnTo>
                  <a:lnTo>
                    <a:pt x="617" y="696"/>
                  </a:lnTo>
                  <a:lnTo>
                    <a:pt x="617" y="695"/>
                  </a:lnTo>
                  <a:lnTo>
                    <a:pt x="616" y="694"/>
                  </a:lnTo>
                  <a:lnTo>
                    <a:pt x="616" y="692"/>
                  </a:lnTo>
                  <a:lnTo>
                    <a:pt x="616" y="691"/>
                  </a:lnTo>
                  <a:lnTo>
                    <a:pt x="616" y="690"/>
                  </a:lnTo>
                  <a:lnTo>
                    <a:pt x="616" y="689"/>
                  </a:lnTo>
                  <a:lnTo>
                    <a:pt x="616" y="688"/>
                  </a:lnTo>
                  <a:lnTo>
                    <a:pt x="615" y="688"/>
                  </a:lnTo>
                  <a:lnTo>
                    <a:pt x="615" y="687"/>
                  </a:lnTo>
                  <a:lnTo>
                    <a:pt x="616" y="686"/>
                  </a:lnTo>
                  <a:lnTo>
                    <a:pt x="617" y="686"/>
                  </a:lnTo>
                  <a:lnTo>
                    <a:pt x="616" y="685"/>
                  </a:lnTo>
                  <a:lnTo>
                    <a:pt x="615" y="685"/>
                  </a:lnTo>
                  <a:lnTo>
                    <a:pt x="614" y="687"/>
                  </a:lnTo>
                  <a:lnTo>
                    <a:pt x="614" y="688"/>
                  </a:lnTo>
                  <a:lnTo>
                    <a:pt x="614" y="692"/>
                  </a:lnTo>
                  <a:lnTo>
                    <a:pt x="615" y="694"/>
                  </a:lnTo>
                  <a:lnTo>
                    <a:pt x="615" y="695"/>
                  </a:lnTo>
                  <a:lnTo>
                    <a:pt x="616" y="695"/>
                  </a:lnTo>
                  <a:lnTo>
                    <a:pt x="616" y="696"/>
                  </a:lnTo>
                  <a:lnTo>
                    <a:pt x="617" y="696"/>
                  </a:lnTo>
                  <a:lnTo>
                    <a:pt x="617" y="697"/>
                  </a:lnTo>
                  <a:lnTo>
                    <a:pt x="616" y="697"/>
                  </a:lnTo>
                  <a:lnTo>
                    <a:pt x="615" y="697"/>
                  </a:lnTo>
                  <a:lnTo>
                    <a:pt x="614" y="697"/>
                  </a:lnTo>
                  <a:lnTo>
                    <a:pt x="613" y="692"/>
                  </a:lnTo>
                  <a:lnTo>
                    <a:pt x="613" y="691"/>
                  </a:lnTo>
                  <a:lnTo>
                    <a:pt x="613" y="692"/>
                  </a:lnTo>
                  <a:lnTo>
                    <a:pt x="612" y="694"/>
                  </a:lnTo>
                  <a:lnTo>
                    <a:pt x="613" y="694"/>
                  </a:lnTo>
                  <a:lnTo>
                    <a:pt x="613" y="695"/>
                  </a:lnTo>
                  <a:lnTo>
                    <a:pt x="613" y="696"/>
                  </a:lnTo>
                  <a:lnTo>
                    <a:pt x="613" y="697"/>
                  </a:lnTo>
                  <a:lnTo>
                    <a:pt x="612" y="697"/>
                  </a:lnTo>
                  <a:lnTo>
                    <a:pt x="612" y="696"/>
                  </a:lnTo>
                  <a:lnTo>
                    <a:pt x="610" y="696"/>
                  </a:lnTo>
                  <a:lnTo>
                    <a:pt x="610" y="695"/>
                  </a:lnTo>
                  <a:lnTo>
                    <a:pt x="610" y="694"/>
                  </a:lnTo>
                  <a:lnTo>
                    <a:pt x="609" y="694"/>
                  </a:lnTo>
                  <a:lnTo>
                    <a:pt x="609" y="692"/>
                  </a:lnTo>
                  <a:lnTo>
                    <a:pt x="610" y="692"/>
                  </a:lnTo>
                  <a:lnTo>
                    <a:pt x="609" y="692"/>
                  </a:lnTo>
                  <a:lnTo>
                    <a:pt x="609" y="694"/>
                  </a:lnTo>
                  <a:lnTo>
                    <a:pt x="609" y="692"/>
                  </a:lnTo>
                  <a:lnTo>
                    <a:pt x="609" y="691"/>
                  </a:lnTo>
                  <a:lnTo>
                    <a:pt x="609" y="690"/>
                  </a:lnTo>
                  <a:lnTo>
                    <a:pt x="610" y="690"/>
                  </a:lnTo>
                  <a:lnTo>
                    <a:pt x="612" y="689"/>
                  </a:lnTo>
                  <a:lnTo>
                    <a:pt x="612" y="688"/>
                  </a:lnTo>
                  <a:lnTo>
                    <a:pt x="612" y="687"/>
                  </a:lnTo>
                  <a:lnTo>
                    <a:pt x="612" y="686"/>
                  </a:lnTo>
                  <a:lnTo>
                    <a:pt x="612" y="685"/>
                  </a:lnTo>
                  <a:lnTo>
                    <a:pt x="613" y="685"/>
                  </a:lnTo>
                  <a:lnTo>
                    <a:pt x="613" y="683"/>
                  </a:lnTo>
                  <a:lnTo>
                    <a:pt x="613" y="682"/>
                  </a:lnTo>
                  <a:lnTo>
                    <a:pt x="612" y="683"/>
                  </a:lnTo>
                  <a:lnTo>
                    <a:pt x="612" y="685"/>
                  </a:lnTo>
                  <a:lnTo>
                    <a:pt x="610" y="685"/>
                  </a:lnTo>
                  <a:lnTo>
                    <a:pt x="609" y="683"/>
                  </a:lnTo>
                  <a:lnTo>
                    <a:pt x="609" y="682"/>
                  </a:lnTo>
                  <a:lnTo>
                    <a:pt x="609" y="683"/>
                  </a:lnTo>
                  <a:lnTo>
                    <a:pt x="609" y="685"/>
                  </a:lnTo>
                  <a:lnTo>
                    <a:pt x="609" y="686"/>
                  </a:lnTo>
                  <a:lnTo>
                    <a:pt x="608" y="685"/>
                  </a:lnTo>
                  <a:lnTo>
                    <a:pt x="608" y="683"/>
                  </a:lnTo>
                  <a:lnTo>
                    <a:pt x="607" y="682"/>
                  </a:lnTo>
                  <a:lnTo>
                    <a:pt x="607" y="681"/>
                  </a:lnTo>
                  <a:lnTo>
                    <a:pt x="606" y="682"/>
                  </a:lnTo>
                  <a:lnTo>
                    <a:pt x="607" y="682"/>
                  </a:lnTo>
                  <a:lnTo>
                    <a:pt x="607" y="683"/>
                  </a:lnTo>
                  <a:lnTo>
                    <a:pt x="608" y="686"/>
                  </a:lnTo>
                  <a:lnTo>
                    <a:pt x="608" y="687"/>
                  </a:lnTo>
                  <a:lnTo>
                    <a:pt x="609" y="687"/>
                  </a:lnTo>
                  <a:lnTo>
                    <a:pt x="609" y="688"/>
                  </a:lnTo>
                  <a:lnTo>
                    <a:pt x="609" y="689"/>
                  </a:lnTo>
                  <a:lnTo>
                    <a:pt x="609" y="690"/>
                  </a:lnTo>
                  <a:lnTo>
                    <a:pt x="608" y="691"/>
                  </a:lnTo>
                  <a:lnTo>
                    <a:pt x="607" y="691"/>
                  </a:lnTo>
                  <a:lnTo>
                    <a:pt x="608" y="690"/>
                  </a:lnTo>
                  <a:lnTo>
                    <a:pt x="607" y="690"/>
                  </a:lnTo>
                  <a:lnTo>
                    <a:pt x="606" y="690"/>
                  </a:lnTo>
                  <a:lnTo>
                    <a:pt x="606" y="689"/>
                  </a:lnTo>
                  <a:lnTo>
                    <a:pt x="606" y="690"/>
                  </a:lnTo>
                  <a:lnTo>
                    <a:pt x="606" y="691"/>
                  </a:lnTo>
                  <a:lnTo>
                    <a:pt x="606" y="692"/>
                  </a:lnTo>
                  <a:lnTo>
                    <a:pt x="606" y="694"/>
                  </a:lnTo>
                  <a:lnTo>
                    <a:pt x="605" y="694"/>
                  </a:lnTo>
                  <a:lnTo>
                    <a:pt x="605" y="695"/>
                  </a:lnTo>
                  <a:lnTo>
                    <a:pt x="604" y="695"/>
                  </a:lnTo>
                  <a:lnTo>
                    <a:pt x="604" y="694"/>
                  </a:lnTo>
                  <a:lnTo>
                    <a:pt x="604" y="692"/>
                  </a:lnTo>
                  <a:lnTo>
                    <a:pt x="605" y="692"/>
                  </a:lnTo>
                  <a:lnTo>
                    <a:pt x="604" y="692"/>
                  </a:lnTo>
                  <a:lnTo>
                    <a:pt x="604" y="691"/>
                  </a:lnTo>
                  <a:lnTo>
                    <a:pt x="604" y="690"/>
                  </a:lnTo>
                  <a:lnTo>
                    <a:pt x="605" y="690"/>
                  </a:lnTo>
                  <a:lnTo>
                    <a:pt x="605" y="689"/>
                  </a:lnTo>
                  <a:lnTo>
                    <a:pt x="604" y="690"/>
                  </a:lnTo>
                  <a:lnTo>
                    <a:pt x="604" y="691"/>
                  </a:lnTo>
                  <a:lnTo>
                    <a:pt x="603" y="691"/>
                  </a:lnTo>
                  <a:lnTo>
                    <a:pt x="601" y="691"/>
                  </a:lnTo>
                  <a:lnTo>
                    <a:pt x="600" y="691"/>
                  </a:lnTo>
                  <a:lnTo>
                    <a:pt x="600" y="690"/>
                  </a:lnTo>
                  <a:lnTo>
                    <a:pt x="601" y="690"/>
                  </a:lnTo>
                  <a:lnTo>
                    <a:pt x="606" y="688"/>
                  </a:lnTo>
                  <a:lnTo>
                    <a:pt x="604" y="688"/>
                  </a:lnTo>
                  <a:lnTo>
                    <a:pt x="605" y="687"/>
                  </a:lnTo>
                  <a:lnTo>
                    <a:pt x="605" y="686"/>
                  </a:lnTo>
                  <a:lnTo>
                    <a:pt x="604" y="685"/>
                  </a:lnTo>
                  <a:lnTo>
                    <a:pt x="604" y="686"/>
                  </a:lnTo>
                  <a:lnTo>
                    <a:pt x="603" y="686"/>
                  </a:lnTo>
                  <a:lnTo>
                    <a:pt x="603" y="685"/>
                  </a:lnTo>
                  <a:lnTo>
                    <a:pt x="603" y="686"/>
                  </a:lnTo>
                  <a:lnTo>
                    <a:pt x="603" y="687"/>
                  </a:lnTo>
                  <a:lnTo>
                    <a:pt x="603" y="688"/>
                  </a:lnTo>
                  <a:lnTo>
                    <a:pt x="601" y="689"/>
                  </a:lnTo>
                  <a:lnTo>
                    <a:pt x="600" y="689"/>
                  </a:lnTo>
                  <a:lnTo>
                    <a:pt x="600" y="690"/>
                  </a:lnTo>
                  <a:lnTo>
                    <a:pt x="600" y="689"/>
                  </a:lnTo>
                  <a:lnTo>
                    <a:pt x="600" y="688"/>
                  </a:lnTo>
                  <a:lnTo>
                    <a:pt x="599" y="687"/>
                  </a:lnTo>
                  <a:lnTo>
                    <a:pt x="600" y="686"/>
                  </a:lnTo>
                  <a:lnTo>
                    <a:pt x="600" y="685"/>
                  </a:lnTo>
                  <a:lnTo>
                    <a:pt x="601" y="685"/>
                  </a:lnTo>
                  <a:lnTo>
                    <a:pt x="603" y="683"/>
                  </a:lnTo>
                  <a:lnTo>
                    <a:pt x="601" y="682"/>
                  </a:lnTo>
                  <a:lnTo>
                    <a:pt x="601" y="683"/>
                  </a:lnTo>
                  <a:lnTo>
                    <a:pt x="599" y="685"/>
                  </a:lnTo>
                  <a:lnTo>
                    <a:pt x="599" y="686"/>
                  </a:lnTo>
                  <a:lnTo>
                    <a:pt x="598" y="686"/>
                  </a:lnTo>
                  <a:lnTo>
                    <a:pt x="598" y="685"/>
                  </a:lnTo>
                  <a:lnTo>
                    <a:pt x="598" y="686"/>
                  </a:lnTo>
                  <a:lnTo>
                    <a:pt x="598" y="687"/>
                  </a:lnTo>
                  <a:lnTo>
                    <a:pt x="597" y="687"/>
                  </a:lnTo>
                  <a:lnTo>
                    <a:pt x="596" y="688"/>
                  </a:lnTo>
                  <a:lnTo>
                    <a:pt x="596" y="689"/>
                  </a:lnTo>
                  <a:lnTo>
                    <a:pt x="595" y="689"/>
                  </a:lnTo>
                  <a:lnTo>
                    <a:pt x="595" y="688"/>
                  </a:lnTo>
                  <a:lnTo>
                    <a:pt x="596" y="688"/>
                  </a:lnTo>
                  <a:lnTo>
                    <a:pt x="596" y="687"/>
                  </a:lnTo>
                  <a:lnTo>
                    <a:pt x="595" y="687"/>
                  </a:lnTo>
                  <a:lnTo>
                    <a:pt x="595" y="688"/>
                  </a:lnTo>
                  <a:lnTo>
                    <a:pt x="593" y="688"/>
                  </a:lnTo>
                  <a:lnTo>
                    <a:pt x="592" y="688"/>
                  </a:lnTo>
                  <a:lnTo>
                    <a:pt x="592" y="687"/>
                  </a:lnTo>
                  <a:lnTo>
                    <a:pt x="591" y="687"/>
                  </a:lnTo>
                  <a:lnTo>
                    <a:pt x="592" y="688"/>
                  </a:lnTo>
                  <a:lnTo>
                    <a:pt x="592" y="689"/>
                  </a:lnTo>
                  <a:lnTo>
                    <a:pt x="591" y="689"/>
                  </a:lnTo>
                  <a:lnTo>
                    <a:pt x="591" y="688"/>
                  </a:lnTo>
                  <a:lnTo>
                    <a:pt x="590" y="688"/>
                  </a:lnTo>
                  <a:lnTo>
                    <a:pt x="589" y="688"/>
                  </a:lnTo>
                  <a:lnTo>
                    <a:pt x="588" y="688"/>
                  </a:lnTo>
                  <a:lnTo>
                    <a:pt x="587" y="688"/>
                  </a:lnTo>
                  <a:lnTo>
                    <a:pt x="586" y="688"/>
                  </a:lnTo>
                  <a:lnTo>
                    <a:pt x="584" y="687"/>
                  </a:lnTo>
                  <a:lnTo>
                    <a:pt x="583" y="687"/>
                  </a:lnTo>
                  <a:lnTo>
                    <a:pt x="582" y="686"/>
                  </a:lnTo>
                  <a:lnTo>
                    <a:pt x="582" y="685"/>
                  </a:lnTo>
                  <a:lnTo>
                    <a:pt x="581" y="685"/>
                  </a:lnTo>
                  <a:lnTo>
                    <a:pt x="581" y="683"/>
                  </a:lnTo>
                  <a:lnTo>
                    <a:pt x="581" y="682"/>
                  </a:lnTo>
                  <a:lnTo>
                    <a:pt x="580" y="682"/>
                  </a:lnTo>
                  <a:lnTo>
                    <a:pt x="580" y="681"/>
                  </a:lnTo>
                  <a:lnTo>
                    <a:pt x="580" y="680"/>
                  </a:lnTo>
                  <a:lnTo>
                    <a:pt x="580" y="679"/>
                  </a:lnTo>
                  <a:lnTo>
                    <a:pt x="580" y="678"/>
                  </a:lnTo>
                  <a:lnTo>
                    <a:pt x="580" y="677"/>
                  </a:lnTo>
                  <a:lnTo>
                    <a:pt x="579" y="675"/>
                  </a:lnTo>
                  <a:lnTo>
                    <a:pt x="579" y="674"/>
                  </a:lnTo>
                  <a:lnTo>
                    <a:pt x="579" y="673"/>
                  </a:lnTo>
                  <a:lnTo>
                    <a:pt x="579" y="672"/>
                  </a:lnTo>
                  <a:lnTo>
                    <a:pt x="579" y="671"/>
                  </a:lnTo>
                  <a:lnTo>
                    <a:pt x="578" y="671"/>
                  </a:lnTo>
                  <a:lnTo>
                    <a:pt x="578" y="672"/>
                  </a:lnTo>
                  <a:lnTo>
                    <a:pt x="578" y="674"/>
                  </a:lnTo>
                  <a:lnTo>
                    <a:pt x="578" y="675"/>
                  </a:lnTo>
                  <a:lnTo>
                    <a:pt x="578" y="677"/>
                  </a:lnTo>
                  <a:lnTo>
                    <a:pt x="577" y="677"/>
                  </a:lnTo>
                  <a:lnTo>
                    <a:pt x="578" y="678"/>
                  </a:lnTo>
                  <a:lnTo>
                    <a:pt x="578" y="679"/>
                  </a:lnTo>
                  <a:lnTo>
                    <a:pt x="579" y="680"/>
                  </a:lnTo>
                  <a:lnTo>
                    <a:pt x="578" y="680"/>
                  </a:lnTo>
                  <a:lnTo>
                    <a:pt x="577" y="680"/>
                  </a:lnTo>
                  <a:lnTo>
                    <a:pt x="577" y="678"/>
                  </a:lnTo>
                  <a:lnTo>
                    <a:pt x="575" y="678"/>
                  </a:lnTo>
                  <a:lnTo>
                    <a:pt x="575" y="677"/>
                  </a:lnTo>
                  <a:lnTo>
                    <a:pt x="574" y="675"/>
                  </a:lnTo>
                  <a:lnTo>
                    <a:pt x="574" y="674"/>
                  </a:lnTo>
                  <a:lnTo>
                    <a:pt x="574" y="673"/>
                  </a:lnTo>
                  <a:lnTo>
                    <a:pt x="574" y="672"/>
                  </a:lnTo>
                  <a:lnTo>
                    <a:pt x="577" y="666"/>
                  </a:lnTo>
                  <a:lnTo>
                    <a:pt x="577" y="665"/>
                  </a:lnTo>
                  <a:lnTo>
                    <a:pt x="575" y="664"/>
                  </a:lnTo>
                  <a:lnTo>
                    <a:pt x="575" y="665"/>
                  </a:lnTo>
                  <a:lnTo>
                    <a:pt x="574" y="665"/>
                  </a:lnTo>
                  <a:lnTo>
                    <a:pt x="574" y="666"/>
                  </a:lnTo>
                  <a:lnTo>
                    <a:pt x="574" y="670"/>
                  </a:lnTo>
                  <a:lnTo>
                    <a:pt x="573" y="672"/>
                  </a:lnTo>
                  <a:lnTo>
                    <a:pt x="574" y="674"/>
                  </a:lnTo>
                  <a:lnTo>
                    <a:pt x="574" y="675"/>
                  </a:lnTo>
                  <a:lnTo>
                    <a:pt x="574" y="677"/>
                  </a:lnTo>
                  <a:lnTo>
                    <a:pt x="574" y="678"/>
                  </a:lnTo>
                  <a:lnTo>
                    <a:pt x="575" y="679"/>
                  </a:lnTo>
                  <a:lnTo>
                    <a:pt x="574" y="679"/>
                  </a:lnTo>
                  <a:lnTo>
                    <a:pt x="574" y="678"/>
                  </a:lnTo>
                  <a:lnTo>
                    <a:pt x="573" y="678"/>
                  </a:lnTo>
                  <a:lnTo>
                    <a:pt x="572" y="677"/>
                  </a:lnTo>
                  <a:lnTo>
                    <a:pt x="572" y="674"/>
                  </a:lnTo>
                  <a:lnTo>
                    <a:pt x="572" y="673"/>
                  </a:lnTo>
                  <a:lnTo>
                    <a:pt x="571" y="672"/>
                  </a:lnTo>
                  <a:lnTo>
                    <a:pt x="571" y="671"/>
                  </a:lnTo>
                  <a:lnTo>
                    <a:pt x="572" y="671"/>
                  </a:lnTo>
                  <a:lnTo>
                    <a:pt x="572" y="670"/>
                  </a:lnTo>
                  <a:lnTo>
                    <a:pt x="570" y="671"/>
                  </a:lnTo>
                  <a:lnTo>
                    <a:pt x="571" y="672"/>
                  </a:lnTo>
                  <a:lnTo>
                    <a:pt x="571" y="673"/>
                  </a:lnTo>
                  <a:lnTo>
                    <a:pt x="571" y="674"/>
                  </a:lnTo>
                  <a:lnTo>
                    <a:pt x="570" y="675"/>
                  </a:lnTo>
                  <a:lnTo>
                    <a:pt x="569" y="675"/>
                  </a:lnTo>
                  <a:lnTo>
                    <a:pt x="567" y="675"/>
                  </a:lnTo>
                  <a:lnTo>
                    <a:pt x="567" y="677"/>
                  </a:lnTo>
                  <a:lnTo>
                    <a:pt x="567" y="674"/>
                  </a:lnTo>
                  <a:lnTo>
                    <a:pt x="567" y="673"/>
                  </a:lnTo>
                  <a:lnTo>
                    <a:pt x="566" y="673"/>
                  </a:lnTo>
                  <a:lnTo>
                    <a:pt x="566" y="674"/>
                  </a:lnTo>
                  <a:lnTo>
                    <a:pt x="565" y="674"/>
                  </a:lnTo>
                  <a:lnTo>
                    <a:pt x="565" y="673"/>
                  </a:lnTo>
                  <a:lnTo>
                    <a:pt x="564" y="673"/>
                  </a:lnTo>
                  <a:lnTo>
                    <a:pt x="564" y="672"/>
                  </a:lnTo>
                  <a:lnTo>
                    <a:pt x="565" y="672"/>
                  </a:lnTo>
                  <a:lnTo>
                    <a:pt x="564" y="672"/>
                  </a:lnTo>
                  <a:lnTo>
                    <a:pt x="564" y="671"/>
                  </a:lnTo>
                  <a:lnTo>
                    <a:pt x="565" y="671"/>
                  </a:lnTo>
                  <a:lnTo>
                    <a:pt x="565" y="670"/>
                  </a:lnTo>
                  <a:lnTo>
                    <a:pt x="564" y="669"/>
                  </a:lnTo>
                  <a:lnTo>
                    <a:pt x="564" y="667"/>
                  </a:lnTo>
                  <a:lnTo>
                    <a:pt x="567" y="663"/>
                  </a:lnTo>
                  <a:lnTo>
                    <a:pt x="566" y="663"/>
                  </a:lnTo>
                  <a:lnTo>
                    <a:pt x="564" y="665"/>
                  </a:lnTo>
                  <a:lnTo>
                    <a:pt x="563" y="666"/>
                  </a:lnTo>
                  <a:lnTo>
                    <a:pt x="564" y="666"/>
                  </a:lnTo>
                  <a:lnTo>
                    <a:pt x="564" y="669"/>
                  </a:lnTo>
                  <a:lnTo>
                    <a:pt x="563" y="669"/>
                  </a:lnTo>
                  <a:lnTo>
                    <a:pt x="561" y="669"/>
                  </a:lnTo>
                  <a:lnTo>
                    <a:pt x="561" y="670"/>
                  </a:lnTo>
                  <a:lnTo>
                    <a:pt x="560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60" y="673"/>
                  </a:lnTo>
                  <a:lnTo>
                    <a:pt x="560" y="674"/>
                  </a:lnTo>
                  <a:lnTo>
                    <a:pt x="558" y="674"/>
                  </a:lnTo>
                  <a:lnTo>
                    <a:pt x="557" y="673"/>
                  </a:lnTo>
                  <a:lnTo>
                    <a:pt x="558" y="672"/>
                  </a:lnTo>
                  <a:lnTo>
                    <a:pt x="558" y="671"/>
                  </a:lnTo>
                  <a:lnTo>
                    <a:pt x="557" y="670"/>
                  </a:lnTo>
                  <a:lnTo>
                    <a:pt x="557" y="671"/>
                  </a:lnTo>
                  <a:lnTo>
                    <a:pt x="557" y="672"/>
                  </a:lnTo>
                  <a:lnTo>
                    <a:pt x="557" y="673"/>
                  </a:lnTo>
                  <a:lnTo>
                    <a:pt x="557" y="674"/>
                  </a:lnTo>
                  <a:lnTo>
                    <a:pt x="557" y="675"/>
                  </a:lnTo>
                  <a:lnTo>
                    <a:pt x="556" y="675"/>
                  </a:lnTo>
                  <a:lnTo>
                    <a:pt x="556" y="674"/>
                  </a:lnTo>
                  <a:lnTo>
                    <a:pt x="555" y="673"/>
                  </a:lnTo>
                  <a:lnTo>
                    <a:pt x="555" y="672"/>
                  </a:lnTo>
                  <a:lnTo>
                    <a:pt x="556" y="672"/>
                  </a:lnTo>
                  <a:lnTo>
                    <a:pt x="555" y="672"/>
                  </a:lnTo>
                  <a:lnTo>
                    <a:pt x="555" y="673"/>
                  </a:lnTo>
                  <a:lnTo>
                    <a:pt x="554" y="673"/>
                  </a:lnTo>
                  <a:lnTo>
                    <a:pt x="554" y="672"/>
                  </a:lnTo>
                  <a:lnTo>
                    <a:pt x="554" y="671"/>
                  </a:lnTo>
                  <a:lnTo>
                    <a:pt x="554" y="672"/>
                  </a:lnTo>
                  <a:lnTo>
                    <a:pt x="553" y="672"/>
                  </a:lnTo>
                  <a:lnTo>
                    <a:pt x="552" y="671"/>
                  </a:lnTo>
                  <a:lnTo>
                    <a:pt x="555" y="667"/>
                  </a:lnTo>
                  <a:lnTo>
                    <a:pt x="554" y="667"/>
                  </a:lnTo>
                  <a:lnTo>
                    <a:pt x="558" y="664"/>
                  </a:lnTo>
                  <a:lnTo>
                    <a:pt x="558" y="663"/>
                  </a:lnTo>
                  <a:lnTo>
                    <a:pt x="560" y="661"/>
                  </a:lnTo>
                  <a:lnTo>
                    <a:pt x="558" y="661"/>
                  </a:lnTo>
                  <a:lnTo>
                    <a:pt x="557" y="662"/>
                  </a:lnTo>
                  <a:lnTo>
                    <a:pt x="557" y="664"/>
                  </a:lnTo>
                  <a:lnTo>
                    <a:pt x="555" y="666"/>
                  </a:lnTo>
                  <a:lnTo>
                    <a:pt x="554" y="666"/>
                  </a:lnTo>
                  <a:lnTo>
                    <a:pt x="554" y="667"/>
                  </a:lnTo>
                  <a:lnTo>
                    <a:pt x="553" y="667"/>
                  </a:lnTo>
                  <a:lnTo>
                    <a:pt x="553" y="669"/>
                  </a:lnTo>
                  <a:lnTo>
                    <a:pt x="552" y="669"/>
                  </a:lnTo>
                  <a:lnTo>
                    <a:pt x="552" y="670"/>
                  </a:lnTo>
                  <a:lnTo>
                    <a:pt x="551" y="670"/>
                  </a:lnTo>
                  <a:lnTo>
                    <a:pt x="551" y="669"/>
                  </a:lnTo>
                  <a:lnTo>
                    <a:pt x="551" y="667"/>
                  </a:lnTo>
                  <a:lnTo>
                    <a:pt x="549" y="667"/>
                  </a:lnTo>
                  <a:lnTo>
                    <a:pt x="549" y="666"/>
                  </a:lnTo>
                  <a:lnTo>
                    <a:pt x="549" y="667"/>
                  </a:lnTo>
                  <a:lnTo>
                    <a:pt x="549" y="669"/>
                  </a:lnTo>
                  <a:lnTo>
                    <a:pt x="551" y="669"/>
                  </a:lnTo>
                  <a:lnTo>
                    <a:pt x="551" y="670"/>
                  </a:lnTo>
                  <a:lnTo>
                    <a:pt x="549" y="671"/>
                  </a:lnTo>
                  <a:lnTo>
                    <a:pt x="549" y="670"/>
                  </a:lnTo>
                  <a:lnTo>
                    <a:pt x="549" y="669"/>
                  </a:lnTo>
                  <a:lnTo>
                    <a:pt x="548" y="669"/>
                  </a:lnTo>
                  <a:lnTo>
                    <a:pt x="548" y="670"/>
                  </a:lnTo>
                  <a:lnTo>
                    <a:pt x="547" y="669"/>
                  </a:lnTo>
                  <a:lnTo>
                    <a:pt x="547" y="667"/>
                  </a:lnTo>
                  <a:lnTo>
                    <a:pt x="547" y="666"/>
                  </a:lnTo>
                  <a:lnTo>
                    <a:pt x="548" y="666"/>
                  </a:lnTo>
                  <a:lnTo>
                    <a:pt x="548" y="665"/>
                  </a:lnTo>
                  <a:lnTo>
                    <a:pt x="551" y="663"/>
                  </a:lnTo>
                  <a:lnTo>
                    <a:pt x="551" y="662"/>
                  </a:lnTo>
                  <a:lnTo>
                    <a:pt x="551" y="661"/>
                  </a:lnTo>
                  <a:lnTo>
                    <a:pt x="549" y="662"/>
                  </a:lnTo>
                  <a:lnTo>
                    <a:pt x="547" y="665"/>
                  </a:lnTo>
                  <a:lnTo>
                    <a:pt x="546" y="665"/>
                  </a:lnTo>
                  <a:lnTo>
                    <a:pt x="545" y="664"/>
                  </a:lnTo>
                  <a:lnTo>
                    <a:pt x="544" y="663"/>
                  </a:lnTo>
                  <a:lnTo>
                    <a:pt x="545" y="663"/>
                  </a:lnTo>
                  <a:lnTo>
                    <a:pt x="544" y="662"/>
                  </a:lnTo>
                  <a:lnTo>
                    <a:pt x="545" y="662"/>
                  </a:lnTo>
                  <a:lnTo>
                    <a:pt x="546" y="662"/>
                  </a:lnTo>
                  <a:lnTo>
                    <a:pt x="547" y="661"/>
                  </a:lnTo>
                  <a:lnTo>
                    <a:pt x="551" y="657"/>
                  </a:lnTo>
                  <a:lnTo>
                    <a:pt x="552" y="657"/>
                  </a:lnTo>
                  <a:lnTo>
                    <a:pt x="551" y="656"/>
                  </a:lnTo>
                  <a:lnTo>
                    <a:pt x="551" y="655"/>
                  </a:lnTo>
                  <a:lnTo>
                    <a:pt x="549" y="655"/>
                  </a:lnTo>
                  <a:lnTo>
                    <a:pt x="547" y="661"/>
                  </a:lnTo>
                  <a:lnTo>
                    <a:pt x="546" y="661"/>
                  </a:lnTo>
                  <a:lnTo>
                    <a:pt x="544" y="661"/>
                  </a:lnTo>
                  <a:lnTo>
                    <a:pt x="544" y="662"/>
                  </a:lnTo>
                  <a:lnTo>
                    <a:pt x="544" y="663"/>
                  </a:lnTo>
                  <a:lnTo>
                    <a:pt x="544" y="664"/>
                  </a:lnTo>
                  <a:lnTo>
                    <a:pt x="545" y="664"/>
                  </a:lnTo>
                  <a:lnTo>
                    <a:pt x="546" y="666"/>
                  </a:lnTo>
                  <a:lnTo>
                    <a:pt x="547" y="666"/>
                  </a:lnTo>
                  <a:lnTo>
                    <a:pt x="546" y="666"/>
                  </a:lnTo>
                  <a:lnTo>
                    <a:pt x="545" y="666"/>
                  </a:lnTo>
                  <a:lnTo>
                    <a:pt x="544" y="666"/>
                  </a:lnTo>
                  <a:lnTo>
                    <a:pt x="543" y="667"/>
                  </a:lnTo>
                  <a:lnTo>
                    <a:pt x="544" y="669"/>
                  </a:lnTo>
                  <a:lnTo>
                    <a:pt x="543" y="669"/>
                  </a:lnTo>
                  <a:lnTo>
                    <a:pt x="543" y="667"/>
                  </a:lnTo>
                  <a:lnTo>
                    <a:pt x="541" y="667"/>
                  </a:lnTo>
                  <a:lnTo>
                    <a:pt x="541" y="665"/>
                  </a:lnTo>
                  <a:lnTo>
                    <a:pt x="541" y="664"/>
                  </a:lnTo>
                  <a:lnTo>
                    <a:pt x="541" y="665"/>
                  </a:lnTo>
                  <a:lnTo>
                    <a:pt x="540" y="665"/>
                  </a:lnTo>
                  <a:lnTo>
                    <a:pt x="537" y="665"/>
                  </a:lnTo>
                  <a:lnTo>
                    <a:pt x="537" y="664"/>
                  </a:lnTo>
                  <a:lnTo>
                    <a:pt x="539" y="663"/>
                  </a:lnTo>
                  <a:lnTo>
                    <a:pt x="539" y="662"/>
                  </a:lnTo>
                  <a:lnTo>
                    <a:pt x="538" y="663"/>
                  </a:lnTo>
                  <a:lnTo>
                    <a:pt x="537" y="664"/>
                  </a:lnTo>
                  <a:lnTo>
                    <a:pt x="537" y="665"/>
                  </a:lnTo>
                  <a:lnTo>
                    <a:pt x="536" y="664"/>
                  </a:lnTo>
                  <a:lnTo>
                    <a:pt x="536" y="663"/>
                  </a:lnTo>
                  <a:lnTo>
                    <a:pt x="536" y="662"/>
                  </a:lnTo>
                  <a:lnTo>
                    <a:pt x="538" y="658"/>
                  </a:lnTo>
                  <a:lnTo>
                    <a:pt x="537" y="657"/>
                  </a:lnTo>
                  <a:lnTo>
                    <a:pt x="538" y="655"/>
                  </a:lnTo>
                  <a:lnTo>
                    <a:pt x="538" y="653"/>
                  </a:lnTo>
                  <a:lnTo>
                    <a:pt x="538" y="652"/>
                  </a:lnTo>
                  <a:lnTo>
                    <a:pt x="538" y="653"/>
                  </a:lnTo>
                  <a:lnTo>
                    <a:pt x="537" y="653"/>
                  </a:lnTo>
                  <a:lnTo>
                    <a:pt x="537" y="656"/>
                  </a:lnTo>
                  <a:lnTo>
                    <a:pt x="537" y="658"/>
                  </a:lnTo>
                  <a:lnTo>
                    <a:pt x="537" y="660"/>
                  </a:lnTo>
                  <a:lnTo>
                    <a:pt x="536" y="661"/>
                  </a:lnTo>
                  <a:lnTo>
                    <a:pt x="535" y="661"/>
                  </a:lnTo>
                  <a:lnTo>
                    <a:pt x="534" y="660"/>
                  </a:lnTo>
                  <a:lnTo>
                    <a:pt x="535" y="660"/>
                  </a:lnTo>
                  <a:lnTo>
                    <a:pt x="535" y="658"/>
                  </a:lnTo>
                  <a:lnTo>
                    <a:pt x="534" y="658"/>
                  </a:lnTo>
                  <a:lnTo>
                    <a:pt x="535" y="657"/>
                  </a:lnTo>
                  <a:lnTo>
                    <a:pt x="534" y="657"/>
                  </a:lnTo>
                  <a:lnTo>
                    <a:pt x="532" y="657"/>
                  </a:lnTo>
                  <a:lnTo>
                    <a:pt x="531" y="656"/>
                  </a:lnTo>
                  <a:lnTo>
                    <a:pt x="532" y="656"/>
                  </a:lnTo>
                  <a:lnTo>
                    <a:pt x="532" y="655"/>
                  </a:lnTo>
                  <a:lnTo>
                    <a:pt x="531" y="655"/>
                  </a:lnTo>
                  <a:lnTo>
                    <a:pt x="531" y="656"/>
                  </a:lnTo>
                  <a:lnTo>
                    <a:pt x="530" y="656"/>
                  </a:lnTo>
                  <a:lnTo>
                    <a:pt x="530" y="657"/>
                  </a:lnTo>
                  <a:lnTo>
                    <a:pt x="528" y="657"/>
                  </a:lnTo>
                  <a:lnTo>
                    <a:pt x="528" y="656"/>
                  </a:lnTo>
                  <a:lnTo>
                    <a:pt x="528" y="655"/>
                  </a:lnTo>
                  <a:lnTo>
                    <a:pt x="529" y="654"/>
                  </a:lnTo>
                  <a:lnTo>
                    <a:pt x="530" y="654"/>
                  </a:lnTo>
                  <a:lnTo>
                    <a:pt x="531" y="654"/>
                  </a:lnTo>
                  <a:lnTo>
                    <a:pt x="530" y="653"/>
                  </a:lnTo>
                  <a:lnTo>
                    <a:pt x="532" y="649"/>
                  </a:lnTo>
                  <a:lnTo>
                    <a:pt x="534" y="649"/>
                  </a:lnTo>
                  <a:lnTo>
                    <a:pt x="534" y="648"/>
                  </a:lnTo>
                  <a:lnTo>
                    <a:pt x="535" y="647"/>
                  </a:lnTo>
                  <a:lnTo>
                    <a:pt x="535" y="646"/>
                  </a:lnTo>
                  <a:lnTo>
                    <a:pt x="535" y="643"/>
                  </a:lnTo>
                  <a:lnTo>
                    <a:pt x="536" y="643"/>
                  </a:lnTo>
                  <a:lnTo>
                    <a:pt x="537" y="643"/>
                  </a:lnTo>
                  <a:lnTo>
                    <a:pt x="537" y="641"/>
                  </a:lnTo>
                  <a:lnTo>
                    <a:pt x="538" y="641"/>
                  </a:lnTo>
                  <a:lnTo>
                    <a:pt x="539" y="641"/>
                  </a:lnTo>
                  <a:lnTo>
                    <a:pt x="539" y="640"/>
                  </a:lnTo>
                  <a:lnTo>
                    <a:pt x="539" y="639"/>
                  </a:lnTo>
                  <a:lnTo>
                    <a:pt x="539" y="637"/>
                  </a:lnTo>
                  <a:lnTo>
                    <a:pt x="540" y="637"/>
                  </a:lnTo>
                  <a:lnTo>
                    <a:pt x="541" y="637"/>
                  </a:lnTo>
                  <a:lnTo>
                    <a:pt x="543" y="637"/>
                  </a:lnTo>
                  <a:lnTo>
                    <a:pt x="543" y="638"/>
                  </a:lnTo>
                  <a:lnTo>
                    <a:pt x="544" y="638"/>
                  </a:lnTo>
                  <a:lnTo>
                    <a:pt x="545" y="639"/>
                  </a:lnTo>
                  <a:lnTo>
                    <a:pt x="544" y="638"/>
                  </a:lnTo>
                  <a:lnTo>
                    <a:pt x="543" y="637"/>
                  </a:lnTo>
                  <a:lnTo>
                    <a:pt x="543" y="636"/>
                  </a:lnTo>
                  <a:lnTo>
                    <a:pt x="541" y="636"/>
                  </a:lnTo>
                  <a:lnTo>
                    <a:pt x="540" y="636"/>
                  </a:lnTo>
                  <a:lnTo>
                    <a:pt x="539" y="636"/>
                  </a:lnTo>
                  <a:lnTo>
                    <a:pt x="538" y="639"/>
                  </a:lnTo>
                  <a:lnTo>
                    <a:pt x="537" y="640"/>
                  </a:lnTo>
                  <a:lnTo>
                    <a:pt x="537" y="641"/>
                  </a:lnTo>
                  <a:lnTo>
                    <a:pt x="536" y="640"/>
                  </a:lnTo>
                  <a:lnTo>
                    <a:pt x="535" y="638"/>
                  </a:lnTo>
                  <a:lnTo>
                    <a:pt x="535" y="637"/>
                  </a:lnTo>
                  <a:lnTo>
                    <a:pt x="535" y="636"/>
                  </a:lnTo>
                  <a:lnTo>
                    <a:pt x="535" y="635"/>
                  </a:lnTo>
                  <a:lnTo>
                    <a:pt x="534" y="635"/>
                  </a:lnTo>
                  <a:lnTo>
                    <a:pt x="534" y="636"/>
                  </a:lnTo>
                  <a:lnTo>
                    <a:pt x="535" y="637"/>
                  </a:lnTo>
                  <a:lnTo>
                    <a:pt x="535" y="638"/>
                  </a:lnTo>
                  <a:lnTo>
                    <a:pt x="534" y="639"/>
                  </a:lnTo>
                  <a:lnTo>
                    <a:pt x="535" y="639"/>
                  </a:lnTo>
                  <a:lnTo>
                    <a:pt x="535" y="640"/>
                  </a:lnTo>
                  <a:lnTo>
                    <a:pt x="535" y="641"/>
                  </a:lnTo>
                  <a:lnTo>
                    <a:pt x="534" y="641"/>
                  </a:lnTo>
                  <a:lnTo>
                    <a:pt x="534" y="643"/>
                  </a:lnTo>
                  <a:lnTo>
                    <a:pt x="534" y="644"/>
                  </a:lnTo>
                  <a:lnTo>
                    <a:pt x="531" y="648"/>
                  </a:lnTo>
                  <a:lnTo>
                    <a:pt x="528" y="653"/>
                  </a:lnTo>
                  <a:lnTo>
                    <a:pt x="527" y="654"/>
                  </a:lnTo>
                  <a:lnTo>
                    <a:pt x="526" y="654"/>
                  </a:lnTo>
                  <a:lnTo>
                    <a:pt x="524" y="654"/>
                  </a:lnTo>
                  <a:lnTo>
                    <a:pt x="524" y="652"/>
                  </a:lnTo>
                  <a:lnTo>
                    <a:pt x="526" y="652"/>
                  </a:lnTo>
                  <a:lnTo>
                    <a:pt x="526" y="650"/>
                  </a:lnTo>
                  <a:lnTo>
                    <a:pt x="527" y="650"/>
                  </a:lnTo>
                  <a:lnTo>
                    <a:pt x="528" y="650"/>
                  </a:lnTo>
                  <a:lnTo>
                    <a:pt x="527" y="650"/>
                  </a:lnTo>
                  <a:lnTo>
                    <a:pt x="526" y="650"/>
                  </a:lnTo>
                  <a:lnTo>
                    <a:pt x="524" y="650"/>
                  </a:lnTo>
                  <a:lnTo>
                    <a:pt x="524" y="652"/>
                  </a:lnTo>
                  <a:lnTo>
                    <a:pt x="523" y="653"/>
                  </a:lnTo>
                  <a:lnTo>
                    <a:pt x="523" y="654"/>
                  </a:lnTo>
                  <a:lnTo>
                    <a:pt x="523" y="653"/>
                  </a:lnTo>
                  <a:lnTo>
                    <a:pt x="522" y="653"/>
                  </a:lnTo>
                  <a:lnTo>
                    <a:pt x="522" y="652"/>
                  </a:lnTo>
                  <a:lnTo>
                    <a:pt x="526" y="648"/>
                  </a:lnTo>
                  <a:lnTo>
                    <a:pt x="527" y="649"/>
                  </a:lnTo>
                  <a:lnTo>
                    <a:pt x="528" y="648"/>
                  </a:lnTo>
                  <a:lnTo>
                    <a:pt x="529" y="646"/>
                  </a:lnTo>
                  <a:lnTo>
                    <a:pt x="529" y="645"/>
                  </a:lnTo>
                  <a:lnTo>
                    <a:pt x="529" y="644"/>
                  </a:lnTo>
                  <a:lnTo>
                    <a:pt x="530" y="644"/>
                  </a:lnTo>
                  <a:lnTo>
                    <a:pt x="531" y="643"/>
                  </a:lnTo>
                  <a:lnTo>
                    <a:pt x="531" y="641"/>
                  </a:lnTo>
                  <a:lnTo>
                    <a:pt x="530" y="643"/>
                  </a:lnTo>
                  <a:lnTo>
                    <a:pt x="529" y="644"/>
                  </a:lnTo>
                  <a:lnTo>
                    <a:pt x="528" y="644"/>
                  </a:lnTo>
                  <a:lnTo>
                    <a:pt x="528" y="643"/>
                  </a:lnTo>
                  <a:lnTo>
                    <a:pt x="528" y="641"/>
                  </a:lnTo>
                  <a:lnTo>
                    <a:pt x="528" y="640"/>
                  </a:lnTo>
                  <a:lnTo>
                    <a:pt x="527" y="640"/>
                  </a:lnTo>
                  <a:lnTo>
                    <a:pt x="527" y="639"/>
                  </a:lnTo>
                  <a:lnTo>
                    <a:pt x="527" y="638"/>
                  </a:lnTo>
                  <a:lnTo>
                    <a:pt x="527" y="637"/>
                  </a:lnTo>
                  <a:lnTo>
                    <a:pt x="528" y="636"/>
                  </a:lnTo>
                  <a:lnTo>
                    <a:pt x="528" y="637"/>
                  </a:lnTo>
                  <a:lnTo>
                    <a:pt x="529" y="637"/>
                  </a:lnTo>
                  <a:lnTo>
                    <a:pt x="530" y="636"/>
                  </a:lnTo>
                  <a:lnTo>
                    <a:pt x="531" y="636"/>
                  </a:lnTo>
                  <a:lnTo>
                    <a:pt x="530" y="636"/>
                  </a:lnTo>
                  <a:lnTo>
                    <a:pt x="529" y="636"/>
                  </a:lnTo>
                  <a:lnTo>
                    <a:pt x="528" y="635"/>
                  </a:lnTo>
                  <a:lnTo>
                    <a:pt x="529" y="635"/>
                  </a:lnTo>
                  <a:lnTo>
                    <a:pt x="531" y="635"/>
                  </a:lnTo>
                  <a:lnTo>
                    <a:pt x="532" y="633"/>
                  </a:lnTo>
                  <a:lnTo>
                    <a:pt x="534" y="633"/>
                  </a:lnTo>
                  <a:lnTo>
                    <a:pt x="534" y="632"/>
                  </a:lnTo>
                  <a:lnTo>
                    <a:pt x="534" y="631"/>
                  </a:lnTo>
                  <a:lnTo>
                    <a:pt x="534" y="630"/>
                  </a:lnTo>
                  <a:lnTo>
                    <a:pt x="534" y="629"/>
                  </a:lnTo>
                  <a:lnTo>
                    <a:pt x="534" y="630"/>
                  </a:lnTo>
                  <a:lnTo>
                    <a:pt x="532" y="629"/>
                  </a:lnTo>
                  <a:lnTo>
                    <a:pt x="532" y="630"/>
                  </a:lnTo>
                  <a:lnTo>
                    <a:pt x="532" y="631"/>
                  </a:lnTo>
                  <a:lnTo>
                    <a:pt x="532" y="632"/>
                  </a:lnTo>
                  <a:lnTo>
                    <a:pt x="531" y="632"/>
                  </a:lnTo>
                  <a:lnTo>
                    <a:pt x="528" y="633"/>
                  </a:lnTo>
                  <a:lnTo>
                    <a:pt x="527" y="633"/>
                  </a:lnTo>
                  <a:lnTo>
                    <a:pt x="528" y="633"/>
                  </a:lnTo>
                  <a:lnTo>
                    <a:pt x="528" y="631"/>
                  </a:lnTo>
                  <a:lnTo>
                    <a:pt x="528" y="630"/>
                  </a:lnTo>
                  <a:lnTo>
                    <a:pt x="528" y="629"/>
                  </a:lnTo>
                  <a:lnTo>
                    <a:pt x="528" y="630"/>
                  </a:lnTo>
                  <a:lnTo>
                    <a:pt x="527" y="631"/>
                  </a:lnTo>
                  <a:lnTo>
                    <a:pt x="527" y="632"/>
                  </a:lnTo>
                  <a:lnTo>
                    <a:pt x="526" y="632"/>
                  </a:lnTo>
                  <a:lnTo>
                    <a:pt x="526" y="631"/>
                  </a:lnTo>
                  <a:lnTo>
                    <a:pt x="524" y="631"/>
                  </a:lnTo>
                  <a:lnTo>
                    <a:pt x="524" y="630"/>
                  </a:lnTo>
                  <a:lnTo>
                    <a:pt x="524" y="631"/>
                  </a:lnTo>
                  <a:lnTo>
                    <a:pt x="523" y="631"/>
                  </a:lnTo>
                  <a:lnTo>
                    <a:pt x="522" y="631"/>
                  </a:lnTo>
                  <a:lnTo>
                    <a:pt x="522" y="633"/>
                  </a:lnTo>
                  <a:lnTo>
                    <a:pt x="521" y="632"/>
                  </a:lnTo>
                  <a:lnTo>
                    <a:pt x="521" y="631"/>
                  </a:lnTo>
                  <a:lnTo>
                    <a:pt x="521" y="630"/>
                  </a:lnTo>
                  <a:lnTo>
                    <a:pt x="522" y="630"/>
                  </a:lnTo>
                  <a:lnTo>
                    <a:pt x="523" y="629"/>
                  </a:lnTo>
                  <a:lnTo>
                    <a:pt x="524" y="629"/>
                  </a:lnTo>
                  <a:lnTo>
                    <a:pt x="524" y="628"/>
                  </a:lnTo>
                  <a:lnTo>
                    <a:pt x="524" y="627"/>
                  </a:lnTo>
                  <a:lnTo>
                    <a:pt x="523" y="628"/>
                  </a:lnTo>
                  <a:lnTo>
                    <a:pt x="522" y="628"/>
                  </a:lnTo>
                  <a:lnTo>
                    <a:pt x="523" y="625"/>
                  </a:lnTo>
                  <a:lnTo>
                    <a:pt x="524" y="625"/>
                  </a:lnTo>
                  <a:lnTo>
                    <a:pt x="526" y="624"/>
                  </a:lnTo>
                  <a:lnTo>
                    <a:pt x="527" y="624"/>
                  </a:lnTo>
                  <a:lnTo>
                    <a:pt x="528" y="625"/>
                  </a:lnTo>
                  <a:lnTo>
                    <a:pt x="529" y="627"/>
                  </a:lnTo>
                  <a:lnTo>
                    <a:pt x="530" y="627"/>
                  </a:lnTo>
                  <a:lnTo>
                    <a:pt x="532" y="628"/>
                  </a:lnTo>
                  <a:lnTo>
                    <a:pt x="534" y="629"/>
                  </a:lnTo>
                  <a:lnTo>
                    <a:pt x="536" y="628"/>
                  </a:lnTo>
                  <a:lnTo>
                    <a:pt x="537" y="628"/>
                  </a:lnTo>
                  <a:lnTo>
                    <a:pt x="538" y="628"/>
                  </a:lnTo>
                  <a:lnTo>
                    <a:pt x="539" y="628"/>
                  </a:lnTo>
                  <a:lnTo>
                    <a:pt x="541" y="628"/>
                  </a:lnTo>
                  <a:lnTo>
                    <a:pt x="543" y="628"/>
                  </a:lnTo>
                  <a:lnTo>
                    <a:pt x="544" y="627"/>
                  </a:lnTo>
                  <a:lnTo>
                    <a:pt x="543" y="627"/>
                  </a:lnTo>
                  <a:lnTo>
                    <a:pt x="541" y="627"/>
                  </a:lnTo>
                  <a:lnTo>
                    <a:pt x="540" y="627"/>
                  </a:lnTo>
                  <a:lnTo>
                    <a:pt x="540" y="625"/>
                  </a:lnTo>
                  <a:lnTo>
                    <a:pt x="539" y="625"/>
                  </a:lnTo>
                  <a:lnTo>
                    <a:pt x="538" y="627"/>
                  </a:lnTo>
                  <a:lnTo>
                    <a:pt x="537" y="625"/>
                  </a:lnTo>
                  <a:lnTo>
                    <a:pt x="536" y="625"/>
                  </a:lnTo>
                  <a:lnTo>
                    <a:pt x="536" y="627"/>
                  </a:lnTo>
                  <a:lnTo>
                    <a:pt x="535" y="627"/>
                  </a:lnTo>
                  <a:lnTo>
                    <a:pt x="534" y="627"/>
                  </a:lnTo>
                  <a:lnTo>
                    <a:pt x="532" y="625"/>
                  </a:lnTo>
                  <a:lnTo>
                    <a:pt x="531" y="625"/>
                  </a:lnTo>
                  <a:lnTo>
                    <a:pt x="530" y="624"/>
                  </a:lnTo>
                  <a:lnTo>
                    <a:pt x="529" y="623"/>
                  </a:lnTo>
                  <a:lnTo>
                    <a:pt x="529" y="622"/>
                  </a:lnTo>
                  <a:lnTo>
                    <a:pt x="530" y="621"/>
                  </a:lnTo>
                  <a:lnTo>
                    <a:pt x="529" y="621"/>
                  </a:lnTo>
                  <a:lnTo>
                    <a:pt x="528" y="621"/>
                  </a:lnTo>
                  <a:lnTo>
                    <a:pt x="528" y="622"/>
                  </a:lnTo>
                  <a:lnTo>
                    <a:pt x="527" y="622"/>
                  </a:lnTo>
                  <a:lnTo>
                    <a:pt x="526" y="622"/>
                  </a:lnTo>
                  <a:lnTo>
                    <a:pt x="526" y="621"/>
                  </a:lnTo>
                  <a:lnTo>
                    <a:pt x="526" y="620"/>
                  </a:lnTo>
                  <a:lnTo>
                    <a:pt x="524" y="620"/>
                  </a:lnTo>
                  <a:lnTo>
                    <a:pt x="524" y="619"/>
                  </a:lnTo>
                  <a:lnTo>
                    <a:pt x="524" y="616"/>
                  </a:lnTo>
                  <a:lnTo>
                    <a:pt x="524" y="618"/>
                  </a:lnTo>
                  <a:lnTo>
                    <a:pt x="523" y="619"/>
                  </a:lnTo>
                  <a:lnTo>
                    <a:pt x="523" y="620"/>
                  </a:lnTo>
                  <a:lnTo>
                    <a:pt x="524" y="620"/>
                  </a:lnTo>
                  <a:lnTo>
                    <a:pt x="524" y="621"/>
                  </a:lnTo>
                  <a:lnTo>
                    <a:pt x="524" y="622"/>
                  </a:lnTo>
                  <a:lnTo>
                    <a:pt x="523" y="622"/>
                  </a:lnTo>
                  <a:lnTo>
                    <a:pt x="523" y="623"/>
                  </a:lnTo>
                  <a:lnTo>
                    <a:pt x="521" y="624"/>
                  </a:lnTo>
                  <a:lnTo>
                    <a:pt x="520" y="624"/>
                  </a:lnTo>
                  <a:lnTo>
                    <a:pt x="520" y="623"/>
                  </a:lnTo>
                  <a:lnTo>
                    <a:pt x="519" y="623"/>
                  </a:lnTo>
                  <a:lnTo>
                    <a:pt x="518" y="622"/>
                  </a:lnTo>
                  <a:lnTo>
                    <a:pt x="517" y="622"/>
                  </a:lnTo>
                  <a:lnTo>
                    <a:pt x="515" y="622"/>
                  </a:lnTo>
                  <a:lnTo>
                    <a:pt x="515" y="621"/>
                  </a:lnTo>
                  <a:lnTo>
                    <a:pt x="514" y="621"/>
                  </a:lnTo>
                  <a:lnTo>
                    <a:pt x="514" y="620"/>
                  </a:lnTo>
                  <a:lnTo>
                    <a:pt x="513" y="620"/>
                  </a:lnTo>
                  <a:lnTo>
                    <a:pt x="513" y="619"/>
                  </a:lnTo>
                  <a:lnTo>
                    <a:pt x="512" y="619"/>
                  </a:lnTo>
                  <a:lnTo>
                    <a:pt x="512" y="620"/>
                  </a:lnTo>
                  <a:lnTo>
                    <a:pt x="511" y="619"/>
                  </a:lnTo>
                  <a:lnTo>
                    <a:pt x="510" y="618"/>
                  </a:lnTo>
                  <a:lnTo>
                    <a:pt x="509" y="618"/>
                  </a:lnTo>
                  <a:lnTo>
                    <a:pt x="509" y="616"/>
                  </a:lnTo>
                  <a:lnTo>
                    <a:pt x="508" y="616"/>
                  </a:lnTo>
                  <a:lnTo>
                    <a:pt x="509" y="615"/>
                  </a:lnTo>
                  <a:lnTo>
                    <a:pt x="509" y="614"/>
                  </a:lnTo>
                  <a:lnTo>
                    <a:pt x="508" y="613"/>
                  </a:lnTo>
                  <a:lnTo>
                    <a:pt x="508" y="614"/>
                  </a:lnTo>
                  <a:lnTo>
                    <a:pt x="508" y="616"/>
                  </a:lnTo>
                  <a:lnTo>
                    <a:pt x="506" y="616"/>
                  </a:lnTo>
                  <a:lnTo>
                    <a:pt x="505" y="616"/>
                  </a:lnTo>
                  <a:lnTo>
                    <a:pt x="505" y="615"/>
                  </a:lnTo>
                  <a:lnTo>
                    <a:pt x="504" y="615"/>
                  </a:lnTo>
                  <a:lnTo>
                    <a:pt x="504" y="616"/>
                  </a:lnTo>
                  <a:lnTo>
                    <a:pt x="505" y="616"/>
                  </a:lnTo>
                  <a:lnTo>
                    <a:pt x="505" y="618"/>
                  </a:lnTo>
                  <a:lnTo>
                    <a:pt x="506" y="618"/>
                  </a:lnTo>
                  <a:lnTo>
                    <a:pt x="508" y="618"/>
                  </a:lnTo>
                  <a:lnTo>
                    <a:pt x="508" y="619"/>
                  </a:lnTo>
                  <a:lnTo>
                    <a:pt x="509" y="618"/>
                  </a:lnTo>
                  <a:lnTo>
                    <a:pt x="509" y="619"/>
                  </a:lnTo>
                  <a:lnTo>
                    <a:pt x="509" y="620"/>
                  </a:lnTo>
                  <a:lnTo>
                    <a:pt x="509" y="619"/>
                  </a:lnTo>
                  <a:lnTo>
                    <a:pt x="510" y="619"/>
                  </a:lnTo>
                  <a:lnTo>
                    <a:pt x="510" y="620"/>
                  </a:lnTo>
                  <a:lnTo>
                    <a:pt x="511" y="620"/>
                  </a:lnTo>
                  <a:lnTo>
                    <a:pt x="511" y="621"/>
                  </a:lnTo>
                  <a:lnTo>
                    <a:pt x="512" y="622"/>
                  </a:lnTo>
                  <a:lnTo>
                    <a:pt x="512" y="621"/>
                  </a:lnTo>
                  <a:lnTo>
                    <a:pt x="512" y="620"/>
                  </a:lnTo>
                  <a:lnTo>
                    <a:pt x="513" y="620"/>
                  </a:lnTo>
                  <a:lnTo>
                    <a:pt x="514" y="621"/>
                  </a:lnTo>
                  <a:lnTo>
                    <a:pt x="514" y="622"/>
                  </a:lnTo>
                  <a:lnTo>
                    <a:pt x="515" y="622"/>
                  </a:lnTo>
                  <a:lnTo>
                    <a:pt x="515" y="623"/>
                  </a:lnTo>
                  <a:lnTo>
                    <a:pt x="517" y="623"/>
                  </a:lnTo>
                  <a:lnTo>
                    <a:pt x="518" y="623"/>
                  </a:lnTo>
                  <a:lnTo>
                    <a:pt x="519" y="624"/>
                  </a:lnTo>
                  <a:lnTo>
                    <a:pt x="519" y="625"/>
                  </a:lnTo>
                  <a:lnTo>
                    <a:pt x="520" y="625"/>
                  </a:lnTo>
                  <a:lnTo>
                    <a:pt x="520" y="627"/>
                  </a:lnTo>
                  <a:lnTo>
                    <a:pt x="519" y="625"/>
                  </a:lnTo>
                  <a:lnTo>
                    <a:pt x="519" y="627"/>
                  </a:lnTo>
                  <a:lnTo>
                    <a:pt x="519" y="630"/>
                  </a:lnTo>
                  <a:lnTo>
                    <a:pt x="518" y="632"/>
                  </a:lnTo>
                  <a:lnTo>
                    <a:pt x="518" y="633"/>
                  </a:lnTo>
                  <a:lnTo>
                    <a:pt x="519" y="632"/>
                  </a:lnTo>
                  <a:lnTo>
                    <a:pt x="519" y="633"/>
                  </a:lnTo>
                  <a:lnTo>
                    <a:pt x="518" y="635"/>
                  </a:lnTo>
                  <a:lnTo>
                    <a:pt x="517" y="635"/>
                  </a:lnTo>
                  <a:lnTo>
                    <a:pt x="517" y="633"/>
                  </a:lnTo>
                  <a:lnTo>
                    <a:pt x="515" y="632"/>
                  </a:lnTo>
                  <a:lnTo>
                    <a:pt x="515" y="631"/>
                  </a:lnTo>
                  <a:lnTo>
                    <a:pt x="515" y="630"/>
                  </a:lnTo>
                  <a:lnTo>
                    <a:pt x="515" y="629"/>
                  </a:lnTo>
                  <a:lnTo>
                    <a:pt x="514" y="629"/>
                  </a:lnTo>
                  <a:lnTo>
                    <a:pt x="513" y="630"/>
                  </a:lnTo>
                  <a:lnTo>
                    <a:pt x="513" y="631"/>
                  </a:lnTo>
                  <a:lnTo>
                    <a:pt x="513" y="632"/>
                  </a:lnTo>
                  <a:lnTo>
                    <a:pt x="514" y="633"/>
                  </a:lnTo>
                  <a:lnTo>
                    <a:pt x="514" y="635"/>
                  </a:lnTo>
                  <a:lnTo>
                    <a:pt x="515" y="636"/>
                  </a:lnTo>
                  <a:lnTo>
                    <a:pt x="514" y="636"/>
                  </a:lnTo>
                  <a:lnTo>
                    <a:pt x="515" y="637"/>
                  </a:lnTo>
                  <a:lnTo>
                    <a:pt x="515" y="638"/>
                  </a:lnTo>
                  <a:lnTo>
                    <a:pt x="517" y="639"/>
                  </a:lnTo>
                  <a:lnTo>
                    <a:pt x="517" y="640"/>
                  </a:lnTo>
                  <a:lnTo>
                    <a:pt x="518" y="640"/>
                  </a:lnTo>
                  <a:lnTo>
                    <a:pt x="517" y="641"/>
                  </a:lnTo>
                  <a:lnTo>
                    <a:pt x="518" y="641"/>
                  </a:lnTo>
                  <a:lnTo>
                    <a:pt x="518" y="643"/>
                  </a:lnTo>
                  <a:lnTo>
                    <a:pt x="518" y="644"/>
                  </a:lnTo>
                  <a:lnTo>
                    <a:pt x="519" y="646"/>
                  </a:lnTo>
                  <a:lnTo>
                    <a:pt x="518" y="647"/>
                  </a:lnTo>
                  <a:lnTo>
                    <a:pt x="519" y="647"/>
                  </a:lnTo>
                  <a:lnTo>
                    <a:pt x="519" y="648"/>
                  </a:lnTo>
                  <a:lnTo>
                    <a:pt x="520" y="648"/>
                  </a:lnTo>
                  <a:lnTo>
                    <a:pt x="520" y="649"/>
                  </a:lnTo>
                  <a:lnTo>
                    <a:pt x="520" y="650"/>
                  </a:lnTo>
                  <a:lnTo>
                    <a:pt x="520" y="652"/>
                  </a:lnTo>
                  <a:lnTo>
                    <a:pt x="520" y="653"/>
                  </a:lnTo>
                  <a:lnTo>
                    <a:pt x="520" y="654"/>
                  </a:lnTo>
                  <a:lnTo>
                    <a:pt x="519" y="654"/>
                  </a:lnTo>
                  <a:lnTo>
                    <a:pt x="519" y="655"/>
                  </a:lnTo>
                  <a:lnTo>
                    <a:pt x="518" y="656"/>
                  </a:lnTo>
                  <a:lnTo>
                    <a:pt x="518" y="655"/>
                  </a:lnTo>
                  <a:lnTo>
                    <a:pt x="517" y="655"/>
                  </a:lnTo>
                  <a:lnTo>
                    <a:pt x="517" y="656"/>
                  </a:lnTo>
                  <a:lnTo>
                    <a:pt x="515" y="655"/>
                  </a:lnTo>
                  <a:lnTo>
                    <a:pt x="514" y="654"/>
                  </a:lnTo>
                  <a:lnTo>
                    <a:pt x="514" y="653"/>
                  </a:lnTo>
                  <a:lnTo>
                    <a:pt x="513" y="653"/>
                  </a:lnTo>
                  <a:lnTo>
                    <a:pt x="513" y="652"/>
                  </a:lnTo>
                  <a:lnTo>
                    <a:pt x="512" y="650"/>
                  </a:lnTo>
                  <a:lnTo>
                    <a:pt x="511" y="650"/>
                  </a:lnTo>
                  <a:lnTo>
                    <a:pt x="510" y="649"/>
                  </a:lnTo>
                  <a:lnTo>
                    <a:pt x="511" y="648"/>
                  </a:lnTo>
                  <a:lnTo>
                    <a:pt x="510" y="648"/>
                  </a:lnTo>
                  <a:lnTo>
                    <a:pt x="511" y="647"/>
                  </a:lnTo>
                  <a:lnTo>
                    <a:pt x="510" y="647"/>
                  </a:lnTo>
                  <a:lnTo>
                    <a:pt x="509" y="647"/>
                  </a:lnTo>
                  <a:lnTo>
                    <a:pt x="508" y="646"/>
                  </a:lnTo>
                  <a:lnTo>
                    <a:pt x="509" y="646"/>
                  </a:lnTo>
                  <a:lnTo>
                    <a:pt x="509" y="645"/>
                  </a:lnTo>
                  <a:lnTo>
                    <a:pt x="509" y="644"/>
                  </a:lnTo>
                  <a:lnTo>
                    <a:pt x="508" y="644"/>
                  </a:lnTo>
                  <a:lnTo>
                    <a:pt x="509" y="645"/>
                  </a:lnTo>
                  <a:lnTo>
                    <a:pt x="508" y="645"/>
                  </a:lnTo>
                  <a:lnTo>
                    <a:pt x="508" y="646"/>
                  </a:lnTo>
                  <a:lnTo>
                    <a:pt x="506" y="645"/>
                  </a:lnTo>
                  <a:lnTo>
                    <a:pt x="505" y="645"/>
                  </a:lnTo>
                  <a:lnTo>
                    <a:pt x="505" y="644"/>
                  </a:lnTo>
                  <a:lnTo>
                    <a:pt x="508" y="644"/>
                  </a:lnTo>
                  <a:lnTo>
                    <a:pt x="506" y="644"/>
                  </a:lnTo>
                  <a:lnTo>
                    <a:pt x="505" y="644"/>
                  </a:lnTo>
                  <a:lnTo>
                    <a:pt x="505" y="643"/>
                  </a:lnTo>
                  <a:lnTo>
                    <a:pt x="504" y="643"/>
                  </a:lnTo>
                  <a:lnTo>
                    <a:pt x="504" y="641"/>
                  </a:lnTo>
                  <a:lnTo>
                    <a:pt x="504" y="640"/>
                  </a:lnTo>
                  <a:lnTo>
                    <a:pt x="504" y="639"/>
                  </a:lnTo>
                  <a:lnTo>
                    <a:pt x="505" y="639"/>
                  </a:lnTo>
                  <a:lnTo>
                    <a:pt x="504" y="638"/>
                  </a:lnTo>
                  <a:lnTo>
                    <a:pt x="504" y="637"/>
                  </a:lnTo>
                  <a:lnTo>
                    <a:pt x="505" y="637"/>
                  </a:lnTo>
                  <a:lnTo>
                    <a:pt x="504" y="637"/>
                  </a:lnTo>
                  <a:lnTo>
                    <a:pt x="504" y="636"/>
                  </a:lnTo>
                  <a:lnTo>
                    <a:pt x="505" y="633"/>
                  </a:lnTo>
                  <a:lnTo>
                    <a:pt x="505" y="632"/>
                  </a:lnTo>
                  <a:lnTo>
                    <a:pt x="505" y="631"/>
                  </a:lnTo>
                  <a:lnTo>
                    <a:pt x="506" y="631"/>
                  </a:lnTo>
                  <a:lnTo>
                    <a:pt x="508" y="631"/>
                  </a:lnTo>
                  <a:lnTo>
                    <a:pt x="506" y="630"/>
                  </a:lnTo>
                  <a:lnTo>
                    <a:pt x="506" y="629"/>
                  </a:lnTo>
                  <a:lnTo>
                    <a:pt x="506" y="628"/>
                  </a:lnTo>
                  <a:lnTo>
                    <a:pt x="506" y="627"/>
                  </a:lnTo>
                  <a:lnTo>
                    <a:pt x="506" y="625"/>
                  </a:lnTo>
                  <a:lnTo>
                    <a:pt x="506" y="624"/>
                  </a:lnTo>
                  <a:lnTo>
                    <a:pt x="505" y="624"/>
                  </a:lnTo>
                  <a:lnTo>
                    <a:pt x="506" y="625"/>
                  </a:lnTo>
                  <a:lnTo>
                    <a:pt x="505" y="625"/>
                  </a:lnTo>
                  <a:lnTo>
                    <a:pt x="505" y="627"/>
                  </a:lnTo>
                  <a:lnTo>
                    <a:pt x="505" y="628"/>
                  </a:lnTo>
                  <a:lnTo>
                    <a:pt x="505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2"/>
                  </a:lnTo>
                  <a:lnTo>
                    <a:pt x="504" y="631"/>
                  </a:lnTo>
                  <a:lnTo>
                    <a:pt x="504" y="630"/>
                  </a:lnTo>
                  <a:lnTo>
                    <a:pt x="503" y="630"/>
                  </a:lnTo>
                  <a:lnTo>
                    <a:pt x="503" y="629"/>
                  </a:lnTo>
                  <a:lnTo>
                    <a:pt x="504" y="629"/>
                  </a:lnTo>
                  <a:lnTo>
                    <a:pt x="504" y="628"/>
                  </a:lnTo>
                  <a:lnTo>
                    <a:pt x="502" y="628"/>
                  </a:lnTo>
                  <a:lnTo>
                    <a:pt x="501" y="628"/>
                  </a:lnTo>
                  <a:lnTo>
                    <a:pt x="501" y="629"/>
                  </a:lnTo>
                  <a:lnTo>
                    <a:pt x="502" y="629"/>
                  </a:lnTo>
                  <a:lnTo>
                    <a:pt x="502" y="630"/>
                  </a:lnTo>
                  <a:lnTo>
                    <a:pt x="502" y="631"/>
                  </a:lnTo>
                  <a:lnTo>
                    <a:pt x="502" y="632"/>
                  </a:lnTo>
                  <a:lnTo>
                    <a:pt x="502" y="633"/>
                  </a:lnTo>
                  <a:lnTo>
                    <a:pt x="503" y="633"/>
                  </a:lnTo>
                  <a:lnTo>
                    <a:pt x="503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4" y="633"/>
                  </a:lnTo>
                  <a:lnTo>
                    <a:pt x="503" y="633"/>
                  </a:lnTo>
                  <a:lnTo>
                    <a:pt x="503" y="635"/>
                  </a:lnTo>
                  <a:lnTo>
                    <a:pt x="504" y="636"/>
                  </a:lnTo>
                  <a:lnTo>
                    <a:pt x="504" y="637"/>
                  </a:lnTo>
                  <a:lnTo>
                    <a:pt x="503" y="637"/>
                  </a:lnTo>
                  <a:lnTo>
                    <a:pt x="503" y="638"/>
                  </a:lnTo>
                  <a:lnTo>
                    <a:pt x="503" y="639"/>
                  </a:lnTo>
                  <a:lnTo>
                    <a:pt x="502" y="639"/>
                  </a:lnTo>
                  <a:lnTo>
                    <a:pt x="502" y="638"/>
                  </a:lnTo>
                  <a:lnTo>
                    <a:pt x="502" y="637"/>
                  </a:lnTo>
                  <a:lnTo>
                    <a:pt x="503" y="637"/>
                  </a:lnTo>
                  <a:lnTo>
                    <a:pt x="502" y="637"/>
                  </a:lnTo>
                  <a:lnTo>
                    <a:pt x="502" y="636"/>
                  </a:lnTo>
                  <a:lnTo>
                    <a:pt x="502" y="635"/>
                  </a:lnTo>
                  <a:lnTo>
                    <a:pt x="501" y="635"/>
                  </a:lnTo>
                  <a:lnTo>
                    <a:pt x="500" y="635"/>
                  </a:lnTo>
                  <a:lnTo>
                    <a:pt x="500" y="636"/>
                  </a:lnTo>
                  <a:lnTo>
                    <a:pt x="501" y="636"/>
                  </a:lnTo>
                  <a:lnTo>
                    <a:pt x="501" y="637"/>
                  </a:lnTo>
                  <a:lnTo>
                    <a:pt x="501" y="639"/>
                  </a:lnTo>
                  <a:lnTo>
                    <a:pt x="500" y="639"/>
                  </a:lnTo>
                  <a:lnTo>
                    <a:pt x="500" y="638"/>
                  </a:lnTo>
                  <a:lnTo>
                    <a:pt x="498" y="638"/>
                  </a:lnTo>
                  <a:lnTo>
                    <a:pt x="498" y="637"/>
                  </a:lnTo>
                  <a:lnTo>
                    <a:pt x="498" y="636"/>
                  </a:lnTo>
                  <a:lnTo>
                    <a:pt x="498" y="635"/>
                  </a:lnTo>
                  <a:lnTo>
                    <a:pt x="498" y="633"/>
                  </a:lnTo>
                  <a:lnTo>
                    <a:pt x="498" y="632"/>
                  </a:lnTo>
                  <a:lnTo>
                    <a:pt x="497" y="633"/>
                  </a:lnTo>
                  <a:lnTo>
                    <a:pt x="497" y="632"/>
                  </a:lnTo>
                  <a:lnTo>
                    <a:pt x="496" y="632"/>
                  </a:lnTo>
                  <a:lnTo>
                    <a:pt x="496" y="633"/>
                  </a:lnTo>
                  <a:lnTo>
                    <a:pt x="495" y="633"/>
                  </a:lnTo>
                  <a:lnTo>
                    <a:pt x="495" y="632"/>
                  </a:lnTo>
                  <a:lnTo>
                    <a:pt x="494" y="632"/>
                  </a:lnTo>
                  <a:lnTo>
                    <a:pt x="493" y="632"/>
                  </a:lnTo>
                  <a:lnTo>
                    <a:pt x="493" y="631"/>
                  </a:lnTo>
                  <a:lnTo>
                    <a:pt x="493" y="630"/>
                  </a:lnTo>
                  <a:lnTo>
                    <a:pt x="494" y="630"/>
                  </a:lnTo>
                  <a:lnTo>
                    <a:pt x="494" y="629"/>
                  </a:lnTo>
                  <a:lnTo>
                    <a:pt x="493" y="630"/>
                  </a:lnTo>
                  <a:lnTo>
                    <a:pt x="492" y="629"/>
                  </a:lnTo>
                  <a:lnTo>
                    <a:pt x="492" y="628"/>
                  </a:lnTo>
                  <a:lnTo>
                    <a:pt x="491" y="624"/>
                  </a:lnTo>
                  <a:lnTo>
                    <a:pt x="491" y="623"/>
                  </a:lnTo>
                  <a:lnTo>
                    <a:pt x="489" y="623"/>
                  </a:lnTo>
                  <a:lnTo>
                    <a:pt x="489" y="624"/>
                  </a:lnTo>
                  <a:lnTo>
                    <a:pt x="491" y="625"/>
                  </a:lnTo>
                  <a:lnTo>
                    <a:pt x="491" y="628"/>
                  </a:lnTo>
                  <a:lnTo>
                    <a:pt x="491" y="629"/>
                  </a:lnTo>
                  <a:lnTo>
                    <a:pt x="489" y="629"/>
                  </a:lnTo>
                  <a:lnTo>
                    <a:pt x="489" y="628"/>
                  </a:lnTo>
                  <a:lnTo>
                    <a:pt x="489" y="627"/>
                  </a:lnTo>
                  <a:lnTo>
                    <a:pt x="488" y="625"/>
                  </a:lnTo>
                  <a:lnTo>
                    <a:pt x="488" y="624"/>
                  </a:lnTo>
                  <a:lnTo>
                    <a:pt x="487" y="624"/>
                  </a:lnTo>
                  <a:lnTo>
                    <a:pt x="487" y="625"/>
                  </a:lnTo>
                  <a:lnTo>
                    <a:pt x="487" y="627"/>
                  </a:lnTo>
                  <a:lnTo>
                    <a:pt x="486" y="627"/>
                  </a:lnTo>
                  <a:lnTo>
                    <a:pt x="486" y="625"/>
                  </a:lnTo>
                  <a:lnTo>
                    <a:pt x="486" y="627"/>
                  </a:lnTo>
                  <a:lnTo>
                    <a:pt x="487" y="628"/>
                  </a:lnTo>
                  <a:lnTo>
                    <a:pt x="487" y="630"/>
                  </a:lnTo>
                  <a:lnTo>
                    <a:pt x="487" y="631"/>
                  </a:lnTo>
                  <a:lnTo>
                    <a:pt x="487" y="630"/>
                  </a:lnTo>
                  <a:lnTo>
                    <a:pt x="486" y="630"/>
                  </a:lnTo>
                  <a:lnTo>
                    <a:pt x="486" y="629"/>
                  </a:lnTo>
                  <a:lnTo>
                    <a:pt x="486" y="628"/>
                  </a:lnTo>
                  <a:lnTo>
                    <a:pt x="485" y="628"/>
                  </a:lnTo>
                  <a:lnTo>
                    <a:pt x="485" y="629"/>
                  </a:lnTo>
                  <a:lnTo>
                    <a:pt x="484" y="628"/>
                  </a:lnTo>
                  <a:lnTo>
                    <a:pt x="483" y="628"/>
                  </a:lnTo>
                  <a:lnTo>
                    <a:pt x="483" y="627"/>
                  </a:lnTo>
                  <a:lnTo>
                    <a:pt x="484" y="627"/>
                  </a:lnTo>
                  <a:lnTo>
                    <a:pt x="484" y="625"/>
                  </a:lnTo>
                  <a:lnTo>
                    <a:pt x="484" y="624"/>
                  </a:lnTo>
                  <a:lnTo>
                    <a:pt x="484" y="623"/>
                  </a:lnTo>
                  <a:lnTo>
                    <a:pt x="485" y="623"/>
                  </a:lnTo>
                  <a:lnTo>
                    <a:pt x="485" y="622"/>
                  </a:lnTo>
                  <a:lnTo>
                    <a:pt x="485" y="620"/>
                  </a:lnTo>
                  <a:lnTo>
                    <a:pt x="485" y="619"/>
                  </a:lnTo>
                  <a:lnTo>
                    <a:pt x="486" y="618"/>
                  </a:lnTo>
                  <a:lnTo>
                    <a:pt x="486" y="616"/>
                  </a:lnTo>
                  <a:lnTo>
                    <a:pt x="486" y="615"/>
                  </a:lnTo>
                  <a:lnTo>
                    <a:pt x="486" y="614"/>
                  </a:lnTo>
                  <a:lnTo>
                    <a:pt x="485" y="614"/>
                  </a:lnTo>
                  <a:lnTo>
                    <a:pt x="485" y="613"/>
                  </a:lnTo>
                  <a:lnTo>
                    <a:pt x="486" y="613"/>
                  </a:lnTo>
                  <a:lnTo>
                    <a:pt x="486" y="612"/>
                  </a:lnTo>
                  <a:lnTo>
                    <a:pt x="486" y="613"/>
                  </a:lnTo>
                  <a:lnTo>
                    <a:pt x="485" y="612"/>
                  </a:lnTo>
                  <a:lnTo>
                    <a:pt x="485" y="613"/>
                  </a:lnTo>
                  <a:lnTo>
                    <a:pt x="484" y="613"/>
                  </a:lnTo>
                  <a:lnTo>
                    <a:pt x="483" y="612"/>
                  </a:lnTo>
                  <a:lnTo>
                    <a:pt x="484" y="611"/>
                  </a:lnTo>
                  <a:lnTo>
                    <a:pt x="484" y="610"/>
                  </a:lnTo>
                  <a:lnTo>
                    <a:pt x="484" y="608"/>
                  </a:lnTo>
                  <a:lnTo>
                    <a:pt x="485" y="606"/>
                  </a:lnTo>
                  <a:lnTo>
                    <a:pt x="488" y="602"/>
                  </a:lnTo>
                  <a:lnTo>
                    <a:pt x="489" y="602"/>
                  </a:lnTo>
                  <a:lnTo>
                    <a:pt x="489" y="600"/>
                  </a:lnTo>
                  <a:lnTo>
                    <a:pt x="491" y="600"/>
                  </a:lnTo>
                  <a:lnTo>
                    <a:pt x="492" y="600"/>
                  </a:lnTo>
                  <a:lnTo>
                    <a:pt x="494" y="600"/>
                  </a:lnTo>
                  <a:lnTo>
                    <a:pt x="495" y="600"/>
                  </a:lnTo>
                  <a:lnTo>
                    <a:pt x="496" y="599"/>
                  </a:lnTo>
                  <a:lnTo>
                    <a:pt x="497" y="598"/>
                  </a:lnTo>
                  <a:lnTo>
                    <a:pt x="496" y="598"/>
                  </a:lnTo>
                  <a:lnTo>
                    <a:pt x="496" y="597"/>
                  </a:lnTo>
                  <a:lnTo>
                    <a:pt x="495" y="599"/>
                  </a:lnTo>
                  <a:lnTo>
                    <a:pt x="494" y="600"/>
                  </a:lnTo>
                  <a:lnTo>
                    <a:pt x="493" y="599"/>
                  </a:lnTo>
                  <a:lnTo>
                    <a:pt x="494" y="599"/>
                  </a:lnTo>
                  <a:lnTo>
                    <a:pt x="494" y="598"/>
                  </a:lnTo>
                  <a:lnTo>
                    <a:pt x="495" y="598"/>
                  </a:lnTo>
                  <a:lnTo>
                    <a:pt x="494" y="598"/>
                  </a:lnTo>
                  <a:lnTo>
                    <a:pt x="493" y="598"/>
                  </a:lnTo>
                  <a:lnTo>
                    <a:pt x="492" y="599"/>
                  </a:lnTo>
                  <a:lnTo>
                    <a:pt x="491" y="599"/>
                  </a:lnTo>
                  <a:lnTo>
                    <a:pt x="489" y="599"/>
                  </a:lnTo>
                  <a:lnTo>
                    <a:pt x="489" y="600"/>
                  </a:lnTo>
                  <a:lnTo>
                    <a:pt x="486" y="602"/>
                  </a:lnTo>
                  <a:lnTo>
                    <a:pt x="485" y="604"/>
                  </a:lnTo>
                  <a:lnTo>
                    <a:pt x="483" y="612"/>
                  </a:lnTo>
                  <a:lnTo>
                    <a:pt x="481" y="612"/>
                  </a:lnTo>
                  <a:lnTo>
                    <a:pt x="481" y="613"/>
                  </a:lnTo>
                  <a:lnTo>
                    <a:pt x="483" y="613"/>
                  </a:lnTo>
                  <a:lnTo>
                    <a:pt x="484" y="614"/>
                  </a:lnTo>
                  <a:lnTo>
                    <a:pt x="484" y="615"/>
                  </a:lnTo>
                  <a:lnTo>
                    <a:pt x="485" y="615"/>
                  </a:lnTo>
                  <a:lnTo>
                    <a:pt x="485" y="616"/>
                  </a:lnTo>
                  <a:lnTo>
                    <a:pt x="485" y="618"/>
                  </a:lnTo>
                  <a:lnTo>
                    <a:pt x="485" y="619"/>
                  </a:lnTo>
                  <a:lnTo>
                    <a:pt x="484" y="619"/>
                  </a:lnTo>
                  <a:lnTo>
                    <a:pt x="484" y="620"/>
                  </a:lnTo>
                  <a:lnTo>
                    <a:pt x="484" y="621"/>
                  </a:lnTo>
                  <a:lnTo>
                    <a:pt x="484" y="622"/>
                  </a:lnTo>
                  <a:lnTo>
                    <a:pt x="483" y="623"/>
                  </a:lnTo>
                  <a:lnTo>
                    <a:pt x="483" y="625"/>
                  </a:lnTo>
                  <a:lnTo>
                    <a:pt x="480" y="624"/>
                  </a:lnTo>
                  <a:lnTo>
                    <a:pt x="480" y="623"/>
                  </a:lnTo>
                  <a:lnTo>
                    <a:pt x="480" y="622"/>
                  </a:lnTo>
                  <a:lnTo>
                    <a:pt x="480" y="621"/>
                  </a:lnTo>
                  <a:lnTo>
                    <a:pt x="479" y="621"/>
                  </a:lnTo>
                  <a:lnTo>
                    <a:pt x="479" y="622"/>
                  </a:lnTo>
                  <a:lnTo>
                    <a:pt x="479" y="623"/>
                  </a:lnTo>
                  <a:lnTo>
                    <a:pt x="479" y="624"/>
                  </a:lnTo>
                  <a:lnTo>
                    <a:pt x="478" y="623"/>
                  </a:lnTo>
                  <a:lnTo>
                    <a:pt x="478" y="622"/>
                  </a:lnTo>
                  <a:lnTo>
                    <a:pt x="477" y="621"/>
                  </a:lnTo>
                  <a:lnTo>
                    <a:pt x="477" y="620"/>
                  </a:lnTo>
                  <a:lnTo>
                    <a:pt x="477" y="619"/>
                  </a:lnTo>
                  <a:lnTo>
                    <a:pt x="476" y="618"/>
                  </a:lnTo>
                  <a:lnTo>
                    <a:pt x="476" y="619"/>
                  </a:lnTo>
                  <a:lnTo>
                    <a:pt x="476" y="620"/>
                  </a:lnTo>
                  <a:lnTo>
                    <a:pt x="477" y="620"/>
                  </a:lnTo>
                  <a:lnTo>
                    <a:pt x="477" y="621"/>
                  </a:lnTo>
                  <a:lnTo>
                    <a:pt x="477" y="622"/>
                  </a:lnTo>
                  <a:lnTo>
                    <a:pt x="477" y="623"/>
                  </a:lnTo>
                  <a:lnTo>
                    <a:pt x="477" y="624"/>
                  </a:lnTo>
                  <a:lnTo>
                    <a:pt x="476" y="624"/>
                  </a:lnTo>
                  <a:lnTo>
                    <a:pt x="475" y="623"/>
                  </a:lnTo>
                  <a:lnTo>
                    <a:pt x="475" y="622"/>
                  </a:lnTo>
                  <a:lnTo>
                    <a:pt x="475" y="621"/>
                  </a:lnTo>
                  <a:lnTo>
                    <a:pt x="475" y="622"/>
                  </a:lnTo>
                  <a:lnTo>
                    <a:pt x="474" y="622"/>
                  </a:lnTo>
                  <a:lnTo>
                    <a:pt x="474" y="619"/>
                  </a:lnTo>
                  <a:lnTo>
                    <a:pt x="475" y="619"/>
                  </a:lnTo>
                  <a:lnTo>
                    <a:pt x="475" y="618"/>
                  </a:lnTo>
                  <a:lnTo>
                    <a:pt x="474" y="618"/>
                  </a:lnTo>
                  <a:lnTo>
                    <a:pt x="474" y="620"/>
                  </a:lnTo>
                  <a:lnTo>
                    <a:pt x="474" y="621"/>
                  </a:lnTo>
                  <a:lnTo>
                    <a:pt x="472" y="621"/>
                  </a:lnTo>
                  <a:lnTo>
                    <a:pt x="472" y="620"/>
                  </a:lnTo>
                  <a:lnTo>
                    <a:pt x="472" y="619"/>
                  </a:lnTo>
                  <a:lnTo>
                    <a:pt x="472" y="618"/>
                  </a:lnTo>
                  <a:lnTo>
                    <a:pt x="471" y="618"/>
                  </a:lnTo>
                  <a:lnTo>
                    <a:pt x="471" y="616"/>
                  </a:lnTo>
                  <a:lnTo>
                    <a:pt x="470" y="615"/>
                  </a:lnTo>
                  <a:lnTo>
                    <a:pt x="469" y="615"/>
                  </a:lnTo>
                  <a:lnTo>
                    <a:pt x="470" y="616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0" y="620"/>
                  </a:lnTo>
                  <a:lnTo>
                    <a:pt x="470" y="621"/>
                  </a:lnTo>
                  <a:lnTo>
                    <a:pt x="470" y="622"/>
                  </a:lnTo>
                  <a:lnTo>
                    <a:pt x="467" y="623"/>
                  </a:lnTo>
                  <a:lnTo>
                    <a:pt x="467" y="622"/>
                  </a:lnTo>
                  <a:lnTo>
                    <a:pt x="467" y="621"/>
                  </a:lnTo>
                  <a:lnTo>
                    <a:pt x="468" y="620"/>
                  </a:lnTo>
                  <a:lnTo>
                    <a:pt x="468" y="619"/>
                  </a:lnTo>
                  <a:lnTo>
                    <a:pt x="468" y="618"/>
                  </a:lnTo>
                  <a:lnTo>
                    <a:pt x="468" y="616"/>
                  </a:lnTo>
                  <a:lnTo>
                    <a:pt x="467" y="616"/>
                  </a:lnTo>
                  <a:lnTo>
                    <a:pt x="467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7" y="621"/>
                  </a:lnTo>
                  <a:lnTo>
                    <a:pt x="465" y="622"/>
                  </a:lnTo>
                  <a:lnTo>
                    <a:pt x="465" y="621"/>
                  </a:lnTo>
                  <a:lnTo>
                    <a:pt x="465" y="620"/>
                  </a:lnTo>
                  <a:lnTo>
                    <a:pt x="466" y="620"/>
                  </a:lnTo>
                  <a:lnTo>
                    <a:pt x="466" y="619"/>
                  </a:lnTo>
                  <a:lnTo>
                    <a:pt x="466" y="618"/>
                  </a:lnTo>
                  <a:lnTo>
                    <a:pt x="466" y="619"/>
                  </a:lnTo>
                  <a:lnTo>
                    <a:pt x="465" y="619"/>
                  </a:lnTo>
                  <a:lnTo>
                    <a:pt x="465" y="618"/>
                  </a:lnTo>
                  <a:lnTo>
                    <a:pt x="465" y="616"/>
                  </a:lnTo>
                  <a:lnTo>
                    <a:pt x="465" y="615"/>
                  </a:lnTo>
                  <a:lnTo>
                    <a:pt x="466" y="614"/>
                  </a:lnTo>
                  <a:lnTo>
                    <a:pt x="466" y="613"/>
                  </a:lnTo>
                  <a:lnTo>
                    <a:pt x="466" y="612"/>
                  </a:lnTo>
                  <a:lnTo>
                    <a:pt x="467" y="611"/>
                  </a:lnTo>
                  <a:lnTo>
                    <a:pt x="469" y="612"/>
                  </a:lnTo>
                  <a:lnTo>
                    <a:pt x="471" y="611"/>
                  </a:lnTo>
                  <a:lnTo>
                    <a:pt x="471" y="610"/>
                  </a:lnTo>
                  <a:lnTo>
                    <a:pt x="472" y="610"/>
                  </a:lnTo>
                  <a:lnTo>
                    <a:pt x="472" y="611"/>
                  </a:lnTo>
                  <a:lnTo>
                    <a:pt x="474" y="611"/>
                  </a:lnTo>
                  <a:lnTo>
                    <a:pt x="472" y="610"/>
                  </a:lnTo>
                  <a:lnTo>
                    <a:pt x="474" y="608"/>
                  </a:lnTo>
                  <a:lnTo>
                    <a:pt x="472" y="608"/>
                  </a:lnTo>
                  <a:lnTo>
                    <a:pt x="471" y="608"/>
                  </a:lnTo>
                  <a:lnTo>
                    <a:pt x="471" y="607"/>
                  </a:lnTo>
                  <a:lnTo>
                    <a:pt x="471" y="606"/>
                  </a:lnTo>
                  <a:lnTo>
                    <a:pt x="472" y="603"/>
                  </a:lnTo>
                  <a:lnTo>
                    <a:pt x="474" y="603"/>
                  </a:lnTo>
                  <a:lnTo>
                    <a:pt x="475" y="603"/>
                  </a:lnTo>
                  <a:lnTo>
                    <a:pt x="477" y="603"/>
                  </a:lnTo>
                  <a:lnTo>
                    <a:pt x="476" y="602"/>
                  </a:lnTo>
                  <a:lnTo>
                    <a:pt x="475" y="602"/>
                  </a:lnTo>
                  <a:lnTo>
                    <a:pt x="474" y="602"/>
                  </a:lnTo>
                  <a:lnTo>
                    <a:pt x="474" y="600"/>
                  </a:lnTo>
                  <a:lnTo>
                    <a:pt x="474" y="599"/>
                  </a:lnTo>
                  <a:lnTo>
                    <a:pt x="474" y="598"/>
                  </a:lnTo>
                  <a:lnTo>
                    <a:pt x="472" y="599"/>
                  </a:lnTo>
                  <a:lnTo>
                    <a:pt x="471" y="604"/>
                  </a:lnTo>
                  <a:lnTo>
                    <a:pt x="470" y="605"/>
                  </a:lnTo>
                  <a:lnTo>
                    <a:pt x="470" y="606"/>
                  </a:lnTo>
                  <a:lnTo>
                    <a:pt x="471" y="608"/>
                  </a:lnTo>
                  <a:lnTo>
                    <a:pt x="469" y="611"/>
                  </a:lnTo>
                  <a:lnTo>
                    <a:pt x="468" y="611"/>
                  </a:lnTo>
                  <a:lnTo>
                    <a:pt x="467" y="611"/>
                  </a:lnTo>
                  <a:lnTo>
                    <a:pt x="467" y="610"/>
                  </a:lnTo>
                  <a:lnTo>
                    <a:pt x="467" y="608"/>
                  </a:lnTo>
                  <a:lnTo>
                    <a:pt x="466" y="608"/>
                  </a:lnTo>
                  <a:lnTo>
                    <a:pt x="466" y="611"/>
                  </a:lnTo>
                  <a:lnTo>
                    <a:pt x="465" y="611"/>
                  </a:lnTo>
                  <a:lnTo>
                    <a:pt x="463" y="611"/>
                  </a:lnTo>
                  <a:lnTo>
                    <a:pt x="465" y="612"/>
                  </a:lnTo>
                  <a:lnTo>
                    <a:pt x="465" y="613"/>
                  </a:lnTo>
                  <a:lnTo>
                    <a:pt x="465" y="614"/>
                  </a:lnTo>
                  <a:lnTo>
                    <a:pt x="465" y="615"/>
                  </a:lnTo>
                  <a:lnTo>
                    <a:pt x="463" y="615"/>
                  </a:lnTo>
                  <a:lnTo>
                    <a:pt x="463" y="618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2" y="618"/>
                  </a:lnTo>
                  <a:lnTo>
                    <a:pt x="462" y="616"/>
                  </a:lnTo>
                  <a:lnTo>
                    <a:pt x="460" y="618"/>
                  </a:lnTo>
                  <a:lnTo>
                    <a:pt x="461" y="615"/>
                  </a:lnTo>
                  <a:lnTo>
                    <a:pt x="461" y="614"/>
                  </a:lnTo>
                  <a:lnTo>
                    <a:pt x="462" y="611"/>
                  </a:lnTo>
                  <a:lnTo>
                    <a:pt x="461" y="611"/>
                  </a:lnTo>
                  <a:lnTo>
                    <a:pt x="461" y="612"/>
                  </a:lnTo>
                  <a:lnTo>
                    <a:pt x="461" y="613"/>
                  </a:lnTo>
                  <a:lnTo>
                    <a:pt x="460" y="614"/>
                  </a:lnTo>
                  <a:lnTo>
                    <a:pt x="460" y="616"/>
                  </a:lnTo>
                  <a:lnTo>
                    <a:pt x="459" y="616"/>
                  </a:lnTo>
                  <a:lnTo>
                    <a:pt x="459" y="618"/>
                  </a:lnTo>
                  <a:lnTo>
                    <a:pt x="458" y="618"/>
                  </a:lnTo>
                  <a:lnTo>
                    <a:pt x="457" y="618"/>
                  </a:lnTo>
                  <a:lnTo>
                    <a:pt x="457" y="616"/>
                  </a:lnTo>
                  <a:lnTo>
                    <a:pt x="457" y="615"/>
                  </a:lnTo>
                  <a:lnTo>
                    <a:pt x="458" y="615"/>
                  </a:lnTo>
                  <a:lnTo>
                    <a:pt x="459" y="613"/>
                  </a:lnTo>
                  <a:lnTo>
                    <a:pt x="458" y="615"/>
                  </a:lnTo>
                  <a:lnTo>
                    <a:pt x="457" y="614"/>
                  </a:lnTo>
                  <a:lnTo>
                    <a:pt x="455" y="615"/>
                  </a:lnTo>
                  <a:lnTo>
                    <a:pt x="454" y="614"/>
                  </a:lnTo>
                  <a:lnTo>
                    <a:pt x="457" y="608"/>
                  </a:lnTo>
                  <a:lnTo>
                    <a:pt x="457" y="607"/>
                  </a:lnTo>
                  <a:lnTo>
                    <a:pt x="458" y="603"/>
                  </a:lnTo>
                  <a:lnTo>
                    <a:pt x="457" y="602"/>
                  </a:lnTo>
                  <a:lnTo>
                    <a:pt x="457" y="600"/>
                  </a:lnTo>
                  <a:lnTo>
                    <a:pt x="457" y="596"/>
                  </a:lnTo>
                  <a:lnTo>
                    <a:pt x="457" y="594"/>
                  </a:lnTo>
                  <a:lnTo>
                    <a:pt x="458" y="593"/>
                  </a:lnTo>
                  <a:lnTo>
                    <a:pt x="459" y="589"/>
                  </a:lnTo>
                  <a:lnTo>
                    <a:pt x="460" y="589"/>
                  </a:lnTo>
                  <a:lnTo>
                    <a:pt x="460" y="588"/>
                  </a:lnTo>
                  <a:lnTo>
                    <a:pt x="460" y="589"/>
                  </a:lnTo>
                  <a:lnTo>
                    <a:pt x="459" y="589"/>
                  </a:lnTo>
                  <a:lnTo>
                    <a:pt x="459" y="588"/>
                  </a:lnTo>
                  <a:lnTo>
                    <a:pt x="458" y="588"/>
                  </a:lnTo>
                  <a:lnTo>
                    <a:pt x="458" y="587"/>
                  </a:lnTo>
                  <a:lnTo>
                    <a:pt x="458" y="586"/>
                  </a:lnTo>
                  <a:lnTo>
                    <a:pt x="458" y="583"/>
                  </a:lnTo>
                  <a:lnTo>
                    <a:pt x="458" y="581"/>
                  </a:lnTo>
                  <a:lnTo>
                    <a:pt x="459" y="580"/>
                  </a:lnTo>
                  <a:lnTo>
                    <a:pt x="460" y="578"/>
                  </a:lnTo>
                  <a:lnTo>
                    <a:pt x="459" y="578"/>
                  </a:lnTo>
                  <a:lnTo>
                    <a:pt x="459" y="577"/>
                  </a:lnTo>
                  <a:lnTo>
                    <a:pt x="459" y="576"/>
                  </a:lnTo>
                  <a:lnTo>
                    <a:pt x="459" y="574"/>
                  </a:lnTo>
                  <a:lnTo>
                    <a:pt x="458" y="572"/>
                  </a:lnTo>
                  <a:lnTo>
                    <a:pt x="459" y="572"/>
                  </a:lnTo>
                  <a:lnTo>
                    <a:pt x="459" y="571"/>
                  </a:lnTo>
                  <a:lnTo>
                    <a:pt x="460" y="571"/>
                  </a:lnTo>
                  <a:lnTo>
                    <a:pt x="459" y="571"/>
                  </a:lnTo>
                  <a:lnTo>
                    <a:pt x="459" y="570"/>
                  </a:lnTo>
                  <a:lnTo>
                    <a:pt x="460" y="570"/>
                  </a:lnTo>
                  <a:lnTo>
                    <a:pt x="463" y="570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6" y="566"/>
                  </a:lnTo>
                  <a:lnTo>
                    <a:pt x="467" y="566"/>
                  </a:lnTo>
                  <a:lnTo>
                    <a:pt x="469" y="564"/>
                  </a:lnTo>
                  <a:lnTo>
                    <a:pt x="468" y="564"/>
                  </a:lnTo>
                  <a:lnTo>
                    <a:pt x="466" y="565"/>
                  </a:lnTo>
                  <a:lnTo>
                    <a:pt x="463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0" y="569"/>
                  </a:lnTo>
                  <a:lnTo>
                    <a:pt x="459" y="566"/>
                  </a:lnTo>
                  <a:lnTo>
                    <a:pt x="460" y="565"/>
                  </a:lnTo>
                  <a:lnTo>
                    <a:pt x="460" y="564"/>
                  </a:lnTo>
                  <a:lnTo>
                    <a:pt x="460" y="563"/>
                  </a:lnTo>
                  <a:lnTo>
                    <a:pt x="460" y="562"/>
                  </a:lnTo>
                  <a:lnTo>
                    <a:pt x="461" y="562"/>
                  </a:lnTo>
                  <a:lnTo>
                    <a:pt x="462" y="562"/>
                  </a:lnTo>
                  <a:lnTo>
                    <a:pt x="462" y="561"/>
                  </a:lnTo>
                  <a:lnTo>
                    <a:pt x="465" y="560"/>
                  </a:lnTo>
                  <a:lnTo>
                    <a:pt x="467" y="558"/>
                  </a:lnTo>
                  <a:lnTo>
                    <a:pt x="468" y="557"/>
                  </a:lnTo>
                  <a:lnTo>
                    <a:pt x="468" y="556"/>
                  </a:lnTo>
                  <a:lnTo>
                    <a:pt x="467" y="557"/>
                  </a:lnTo>
                  <a:lnTo>
                    <a:pt x="466" y="558"/>
                  </a:lnTo>
                  <a:lnTo>
                    <a:pt x="465" y="558"/>
                  </a:lnTo>
                  <a:lnTo>
                    <a:pt x="463" y="560"/>
                  </a:lnTo>
                  <a:lnTo>
                    <a:pt x="462" y="561"/>
                  </a:lnTo>
                  <a:lnTo>
                    <a:pt x="461" y="561"/>
                  </a:lnTo>
                  <a:lnTo>
                    <a:pt x="461" y="562"/>
                  </a:lnTo>
                  <a:lnTo>
                    <a:pt x="460" y="562"/>
                  </a:lnTo>
                  <a:lnTo>
                    <a:pt x="461" y="561"/>
                  </a:lnTo>
                  <a:lnTo>
                    <a:pt x="461" y="560"/>
                  </a:lnTo>
                  <a:lnTo>
                    <a:pt x="463" y="557"/>
                  </a:lnTo>
                  <a:lnTo>
                    <a:pt x="462" y="557"/>
                  </a:lnTo>
                  <a:lnTo>
                    <a:pt x="460" y="561"/>
                  </a:lnTo>
                  <a:lnTo>
                    <a:pt x="460" y="562"/>
                  </a:lnTo>
                  <a:lnTo>
                    <a:pt x="460" y="563"/>
                  </a:lnTo>
                  <a:lnTo>
                    <a:pt x="459" y="564"/>
                  </a:lnTo>
                  <a:lnTo>
                    <a:pt x="459" y="565"/>
                  </a:lnTo>
                  <a:lnTo>
                    <a:pt x="458" y="569"/>
                  </a:lnTo>
                  <a:lnTo>
                    <a:pt x="458" y="570"/>
                  </a:lnTo>
                  <a:lnTo>
                    <a:pt x="457" y="572"/>
                  </a:lnTo>
                  <a:lnTo>
                    <a:pt x="457" y="573"/>
                  </a:lnTo>
                  <a:lnTo>
                    <a:pt x="457" y="574"/>
                  </a:lnTo>
                  <a:lnTo>
                    <a:pt x="457" y="580"/>
                  </a:lnTo>
                  <a:lnTo>
                    <a:pt x="455" y="583"/>
                  </a:lnTo>
                  <a:lnTo>
                    <a:pt x="455" y="586"/>
                  </a:lnTo>
                  <a:lnTo>
                    <a:pt x="458" y="588"/>
                  </a:lnTo>
                  <a:lnTo>
                    <a:pt x="458" y="589"/>
                  </a:lnTo>
                  <a:lnTo>
                    <a:pt x="457" y="591"/>
                  </a:lnTo>
                  <a:lnTo>
                    <a:pt x="457" y="593"/>
                  </a:lnTo>
                  <a:lnTo>
                    <a:pt x="455" y="599"/>
                  </a:lnTo>
                  <a:lnTo>
                    <a:pt x="457" y="604"/>
                  </a:lnTo>
                  <a:lnTo>
                    <a:pt x="455" y="606"/>
                  </a:lnTo>
                  <a:lnTo>
                    <a:pt x="454" y="612"/>
                  </a:lnTo>
                  <a:lnTo>
                    <a:pt x="453" y="613"/>
                  </a:lnTo>
                  <a:lnTo>
                    <a:pt x="451" y="614"/>
                  </a:lnTo>
                  <a:lnTo>
                    <a:pt x="451" y="615"/>
                  </a:lnTo>
                  <a:lnTo>
                    <a:pt x="451" y="613"/>
                  </a:lnTo>
                  <a:lnTo>
                    <a:pt x="452" y="613"/>
                  </a:lnTo>
                  <a:lnTo>
                    <a:pt x="452" y="612"/>
                  </a:lnTo>
                  <a:lnTo>
                    <a:pt x="450" y="614"/>
                  </a:lnTo>
                  <a:lnTo>
                    <a:pt x="450" y="613"/>
                  </a:lnTo>
                  <a:lnTo>
                    <a:pt x="450" y="612"/>
                  </a:lnTo>
                  <a:lnTo>
                    <a:pt x="449" y="612"/>
                  </a:lnTo>
                  <a:lnTo>
                    <a:pt x="449" y="611"/>
                  </a:lnTo>
                  <a:lnTo>
                    <a:pt x="450" y="610"/>
                  </a:lnTo>
                  <a:lnTo>
                    <a:pt x="451" y="608"/>
                  </a:lnTo>
                  <a:lnTo>
                    <a:pt x="452" y="605"/>
                  </a:lnTo>
                  <a:lnTo>
                    <a:pt x="452" y="606"/>
                  </a:lnTo>
                  <a:lnTo>
                    <a:pt x="451" y="606"/>
                  </a:lnTo>
                  <a:lnTo>
                    <a:pt x="450" y="607"/>
                  </a:lnTo>
                  <a:lnTo>
                    <a:pt x="450" y="608"/>
                  </a:lnTo>
                  <a:lnTo>
                    <a:pt x="449" y="610"/>
                  </a:lnTo>
                  <a:lnTo>
                    <a:pt x="449" y="611"/>
                  </a:lnTo>
                  <a:lnTo>
                    <a:pt x="448" y="611"/>
                  </a:lnTo>
                  <a:lnTo>
                    <a:pt x="446" y="611"/>
                  </a:lnTo>
                  <a:lnTo>
                    <a:pt x="446" y="610"/>
                  </a:lnTo>
                  <a:lnTo>
                    <a:pt x="445" y="608"/>
                  </a:lnTo>
                  <a:lnTo>
                    <a:pt x="445" y="610"/>
                  </a:lnTo>
                  <a:lnTo>
                    <a:pt x="444" y="608"/>
                  </a:lnTo>
                  <a:lnTo>
                    <a:pt x="444" y="607"/>
                  </a:lnTo>
                  <a:lnTo>
                    <a:pt x="443" y="606"/>
                  </a:lnTo>
                  <a:lnTo>
                    <a:pt x="444" y="606"/>
                  </a:lnTo>
                  <a:lnTo>
                    <a:pt x="443" y="605"/>
                  </a:lnTo>
                  <a:lnTo>
                    <a:pt x="443" y="604"/>
                  </a:lnTo>
                  <a:lnTo>
                    <a:pt x="443" y="603"/>
                  </a:lnTo>
                  <a:lnTo>
                    <a:pt x="443" y="604"/>
                  </a:lnTo>
                  <a:lnTo>
                    <a:pt x="443" y="605"/>
                  </a:lnTo>
                  <a:lnTo>
                    <a:pt x="443" y="606"/>
                  </a:lnTo>
                  <a:lnTo>
                    <a:pt x="443" y="605"/>
                  </a:lnTo>
                  <a:lnTo>
                    <a:pt x="442" y="605"/>
                  </a:lnTo>
                  <a:lnTo>
                    <a:pt x="442" y="604"/>
                  </a:lnTo>
                  <a:lnTo>
                    <a:pt x="441" y="604"/>
                  </a:lnTo>
                  <a:lnTo>
                    <a:pt x="441" y="603"/>
                  </a:lnTo>
                  <a:lnTo>
                    <a:pt x="442" y="602"/>
                  </a:lnTo>
                  <a:lnTo>
                    <a:pt x="443" y="600"/>
                  </a:lnTo>
                  <a:lnTo>
                    <a:pt x="444" y="600"/>
                  </a:lnTo>
                  <a:lnTo>
                    <a:pt x="444" y="599"/>
                  </a:lnTo>
                  <a:lnTo>
                    <a:pt x="445" y="599"/>
                  </a:lnTo>
                  <a:lnTo>
                    <a:pt x="444" y="600"/>
                  </a:lnTo>
                  <a:lnTo>
                    <a:pt x="445" y="600"/>
                  </a:lnTo>
                  <a:lnTo>
                    <a:pt x="446" y="600"/>
                  </a:lnTo>
                  <a:lnTo>
                    <a:pt x="446" y="599"/>
                  </a:lnTo>
                  <a:lnTo>
                    <a:pt x="446" y="598"/>
                  </a:lnTo>
                  <a:lnTo>
                    <a:pt x="448" y="596"/>
                  </a:lnTo>
                  <a:lnTo>
                    <a:pt x="449" y="595"/>
                  </a:lnTo>
                  <a:lnTo>
                    <a:pt x="450" y="595"/>
                  </a:lnTo>
                  <a:lnTo>
                    <a:pt x="454" y="593"/>
                  </a:lnTo>
                  <a:lnTo>
                    <a:pt x="454" y="591"/>
                  </a:lnTo>
                  <a:lnTo>
                    <a:pt x="453" y="591"/>
                  </a:lnTo>
                  <a:lnTo>
                    <a:pt x="451" y="593"/>
                  </a:lnTo>
                  <a:lnTo>
                    <a:pt x="450" y="594"/>
                  </a:lnTo>
                  <a:lnTo>
                    <a:pt x="449" y="595"/>
                  </a:lnTo>
                  <a:lnTo>
                    <a:pt x="449" y="594"/>
                  </a:lnTo>
                  <a:lnTo>
                    <a:pt x="446" y="596"/>
                  </a:lnTo>
                  <a:lnTo>
                    <a:pt x="446" y="597"/>
                  </a:lnTo>
                  <a:lnTo>
                    <a:pt x="445" y="597"/>
                  </a:lnTo>
                  <a:lnTo>
                    <a:pt x="444" y="598"/>
                  </a:lnTo>
                  <a:lnTo>
                    <a:pt x="442" y="599"/>
                  </a:lnTo>
                  <a:lnTo>
                    <a:pt x="442" y="598"/>
                  </a:lnTo>
                  <a:lnTo>
                    <a:pt x="442" y="597"/>
                  </a:lnTo>
                  <a:lnTo>
                    <a:pt x="442" y="598"/>
                  </a:lnTo>
                  <a:lnTo>
                    <a:pt x="441" y="598"/>
                  </a:lnTo>
                  <a:lnTo>
                    <a:pt x="441" y="599"/>
                  </a:lnTo>
                  <a:lnTo>
                    <a:pt x="441" y="598"/>
                  </a:lnTo>
                  <a:lnTo>
                    <a:pt x="440" y="598"/>
                  </a:lnTo>
                  <a:lnTo>
                    <a:pt x="440" y="597"/>
                  </a:lnTo>
                  <a:lnTo>
                    <a:pt x="441" y="595"/>
                  </a:lnTo>
                  <a:lnTo>
                    <a:pt x="442" y="594"/>
                  </a:lnTo>
                  <a:lnTo>
                    <a:pt x="443" y="594"/>
                  </a:lnTo>
                  <a:lnTo>
                    <a:pt x="445" y="591"/>
                  </a:lnTo>
                  <a:lnTo>
                    <a:pt x="445" y="590"/>
                  </a:lnTo>
                  <a:lnTo>
                    <a:pt x="448" y="589"/>
                  </a:lnTo>
                  <a:lnTo>
                    <a:pt x="448" y="588"/>
                  </a:lnTo>
                  <a:lnTo>
                    <a:pt x="446" y="587"/>
                  </a:lnTo>
                  <a:lnTo>
                    <a:pt x="446" y="588"/>
                  </a:lnTo>
                  <a:lnTo>
                    <a:pt x="445" y="588"/>
                  </a:lnTo>
                  <a:lnTo>
                    <a:pt x="444" y="589"/>
                  </a:lnTo>
                  <a:lnTo>
                    <a:pt x="443" y="591"/>
                  </a:lnTo>
                  <a:lnTo>
                    <a:pt x="442" y="593"/>
                  </a:lnTo>
                  <a:lnTo>
                    <a:pt x="441" y="593"/>
                  </a:lnTo>
                  <a:lnTo>
                    <a:pt x="440" y="593"/>
                  </a:lnTo>
                  <a:lnTo>
                    <a:pt x="441" y="593"/>
                  </a:lnTo>
                  <a:lnTo>
                    <a:pt x="441" y="591"/>
                  </a:lnTo>
                  <a:lnTo>
                    <a:pt x="442" y="591"/>
                  </a:lnTo>
                  <a:lnTo>
                    <a:pt x="442" y="590"/>
                  </a:lnTo>
                  <a:lnTo>
                    <a:pt x="444" y="589"/>
                  </a:lnTo>
                  <a:lnTo>
                    <a:pt x="444" y="588"/>
                  </a:lnTo>
                  <a:lnTo>
                    <a:pt x="444" y="587"/>
                  </a:lnTo>
                  <a:lnTo>
                    <a:pt x="444" y="586"/>
                  </a:lnTo>
                  <a:lnTo>
                    <a:pt x="443" y="586"/>
                  </a:lnTo>
                  <a:lnTo>
                    <a:pt x="443" y="587"/>
                  </a:lnTo>
                  <a:lnTo>
                    <a:pt x="442" y="587"/>
                  </a:lnTo>
                  <a:lnTo>
                    <a:pt x="441" y="588"/>
                  </a:lnTo>
                  <a:lnTo>
                    <a:pt x="441" y="591"/>
                  </a:lnTo>
                  <a:lnTo>
                    <a:pt x="440" y="590"/>
                  </a:lnTo>
                  <a:lnTo>
                    <a:pt x="440" y="589"/>
                  </a:lnTo>
                  <a:lnTo>
                    <a:pt x="440" y="588"/>
                  </a:lnTo>
                  <a:lnTo>
                    <a:pt x="440" y="587"/>
                  </a:lnTo>
                  <a:lnTo>
                    <a:pt x="441" y="587"/>
                  </a:lnTo>
                  <a:lnTo>
                    <a:pt x="445" y="583"/>
                  </a:lnTo>
                  <a:lnTo>
                    <a:pt x="448" y="582"/>
                  </a:lnTo>
                  <a:lnTo>
                    <a:pt x="449" y="582"/>
                  </a:lnTo>
                  <a:lnTo>
                    <a:pt x="448" y="581"/>
                  </a:lnTo>
                  <a:lnTo>
                    <a:pt x="448" y="582"/>
                  </a:lnTo>
                  <a:lnTo>
                    <a:pt x="446" y="582"/>
                  </a:lnTo>
                  <a:lnTo>
                    <a:pt x="445" y="582"/>
                  </a:lnTo>
                  <a:lnTo>
                    <a:pt x="444" y="582"/>
                  </a:lnTo>
                  <a:lnTo>
                    <a:pt x="445" y="582"/>
                  </a:lnTo>
                  <a:lnTo>
                    <a:pt x="446" y="580"/>
                  </a:lnTo>
                  <a:lnTo>
                    <a:pt x="445" y="580"/>
                  </a:lnTo>
                  <a:lnTo>
                    <a:pt x="445" y="579"/>
                  </a:lnTo>
                  <a:lnTo>
                    <a:pt x="445" y="580"/>
                  </a:lnTo>
                  <a:lnTo>
                    <a:pt x="444" y="581"/>
                  </a:lnTo>
                  <a:lnTo>
                    <a:pt x="443" y="581"/>
                  </a:lnTo>
                  <a:lnTo>
                    <a:pt x="442" y="580"/>
                  </a:lnTo>
                  <a:lnTo>
                    <a:pt x="442" y="579"/>
                  </a:lnTo>
                  <a:lnTo>
                    <a:pt x="442" y="580"/>
                  </a:lnTo>
                  <a:lnTo>
                    <a:pt x="442" y="582"/>
                  </a:lnTo>
                  <a:lnTo>
                    <a:pt x="441" y="585"/>
                  </a:lnTo>
                  <a:lnTo>
                    <a:pt x="440" y="585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7"/>
                  </a:lnTo>
                  <a:lnTo>
                    <a:pt x="434" y="589"/>
                  </a:lnTo>
                  <a:lnTo>
                    <a:pt x="433" y="590"/>
                  </a:lnTo>
                  <a:lnTo>
                    <a:pt x="431" y="591"/>
                  </a:lnTo>
                  <a:lnTo>
                    <a:pt x="429" y="591"/>
                  </a:lnTo>
                  <a:lnTo>
                    <a:pt x="431" y="591"/>
                  </a:lnTo>
                  <a:lnTo>
                    <a:pt x="429" y="591"/>
                  </a:lnTo>
                  <a:lnTo>
                    <a:pt x="428" y="591"/>
                  </a:lnTo>
                  <a:lnTo>
                    <a:pt x="427" y="591"/>
                  </a:lnTo>
                  <a:lnTo>
                    <a:pt x="427" y="590"/>
                  </a:lnTo>
                  <a:lnTo>
                    <a:pt x="429" y="589"/>
                  </a:lnTo>
                  <a:lnTo>
                    <a:pt x="432" y="587"/>
                  </a:lnTo>
                  <a:lnTo>
                    <a:pt x="433" y="587"/>
                  </a:lnTo>
                  <a:lnTo>
                    <a:pt x="433" y="586"/>
                  </a:lnTo>
                  <a:lnTo>
                    <a:pt x="434" y="586"/>
                  </a:lnTo>
                  <a:lnTo>
                    <a:pt x="433" y="586"/>
                  </a:lnTo>
                  <a:lnTo>
                    <a:pt x="429" y="588"/>
                  </a:lnTo>
                  <a:lnTo>
                    <a:pt x="429" y="589"/>
                  </a:lnTo>
                  <a:lnTo>
                    <a:pt x="428" y="589"/>
                  </a:lnTo>
                  <a:lnTo>
                    <a:pt x="427" y="589"/>
                  </a:lnTo>
                  <a:lnTo>
                    <a:pt x="427" y="590"/>
                  </a:lnTo>
                  <a:lnTo>
                    <a:pt x="426" y="590"/>
                  </a:lnTo>
                  <a:lnTo>
                    <a:pt x="425" y="589"/>
                  </a:lnTo>
                  <a:lnTo>
                    <a:pt x="425" y="588"/>
                  </a:lnTo>
                  <a:lnTo>
                    <a:pt x="426" y="588"/>
                  </a:lnTo>
                  <a:lnTo>
                    <a:pt x="427" y="587"/>
                  </a:lnTo>
                  <a:lnTo>
                    <a:pt x="428" y="585"/>
                  </a:lnTo>
                  <a:lnTo>
                    <a:pt x="428" y="583"/>
                  </a:lnTo>
                  <a:lnTo>
                    <a:pt x="428" y="585"/>
                  </a:lnTo>
                  <a:lnTo>
                    <a:pt x="427" y="586"/>
                  </a:lnTo>
                  <a:lnTo>
                    <a:pt x="423" y="590"/>
                  </a:lnTo>
                  <a:lnTo>
                    <a:pt x="423" y="589"/>
                  </a:lnTo>
                  <a:lnTo>
                    <a:pt x="423" y="588"/>
                  </a:lnTo>
                  <a:lnTo>
                    <a:pt x="423" y="587"/>
                  </a:lnTo>
                  <a:lnTo>
                    <a:pt x="422" y="587"/>
                  </a:lnTo>
                  <a:lnTo>
                    <a:pt x="423" y="587"/>
                  </a:lnTo>
                  <a:lnTo>
                    <a:pt x="423" y="586"/>
                  </a:lnTo>
                  <a:lnTo>
                    <a:pt x="422" y="586"/>
                  </a:lnTo>
                  <a:lnTo>
                    <a:pt x="423" y="585"/>
                  </a:lnTo>
                  <a:lnTo>
                    <a:pt x="426" y="581"/>
                  </a:lnTo>
                  <a:lnTo>
                    <a:pt x="425" y="581"/>
                  </a:lnTo>
                  <a:lnTo>
                    <a:pt x="425" y="582"/>
                  </a:lnTo>
                  <a:lnTo>
                    <a:pt x="424" y="582"/>
                  </a:lnTo>
                  <a:lnTo>
                    <a:pt x="424" y="581"/>
                  </a:lnTo>
                  <a:lnTo>
                    <a:pt x="425" y="580"/>
                  </a:lnTo>
                  <a:lnTo>
                    <a:pt x="426" y="580"/>
                  </a:lnTo>
                  <a:lnTo>
                    <a:pt x="426" y="579"/>
                  </a:lnTo>
                  <a:lnTo>
                    <a:pt x="428" y="577"/>
                  </a:lnTo>
                  <a:lnTo>
                    <a:pt x="428" y="576"/>
                  </a:lnTo>
                  <a:lnTo>
                    <a:pt x="429" y="576"/>
                  </a:lnTo>
                  <a:lnTo>
                    <a:pt x="429" y="574"/>
                  </a:lnTo>
                  <a:lnTo>
                    <a:pt x="431" y="573"/>
                  </a:lnTo>
                  <a:lnTo>
                    <a:pt x="432" y="571"/>
                  </a:lnTo>
                  <a:lnTo>
                    <a:pt x="432" y="570"/>
                  </a:lnTo>
                  <a:lnTo>
                    <a:pt x="433" y="570"/>
                  </a:lnTo>
                  <a:lnTo>
                    <a:pt x="433" y="569"/>
                  </a:lnTo>
                  <a:lnTo>
                    <a:pt x="434" y="566"/>
                  </a:lnTo>
                  <a:lnTo>
                    <a:pt x="435" y="565"/>
                  </a:lnTo>
                  <a:lnTo>
                    <a:pt x="437" y="565"/>
                  </a:lnTo>
                  <a:lnTo>
                    <a:pt x="443" y="561"/>
                  </a:lnTo>
                  <a:lnTo>
                    <a:pt x="444" y="561"/>
                  </a:lnTo>
                  <a:lnTo>
                    <a:pt x="445" y="562"/>
                  </a:lnTo>
                  <a:lnTo>
                    <a:pt x="446" y="562"/>
                  </a:lnTo>
                  <a:lnTo>
                    <a:pt x="448" y="563"/>
                  </a:lnTo>
                  <a:lnTo>
                    <a:pt x="450" y="564"/>
                  </a:lnTo>
                  <a:lnTo>
                    <a:pt x="451" y="564"/>
                  </a:lnTo>
                  <a:lnTo>
                    <a:pt x="452" y="564"/>
                  </a:lnTo>
                  <a:lnTo>
                    <a:pt x="452" y="563"/>
                  </a:lnTo>
                  <a:lnTo>
                    <a:pt x="453" y="562"/>
                  </a:lnTo>
                  <a:lnTo>
                    <a:pt x="453" y="561"/>
                  </a:lnTo>
                  <a:lnTo>
                    <a:pt x="454" y="560"/>
                  </a:lnTo>
                  <a:lnTo>
                    <a:pt x="454" y="558"/>
                  </a:lnTo>
                  <a:lnTo>
                    <a:pt x="455" y="557"/>
                  </a:lnTo>
                  <a:lnTo>
                    <a:pt x="459" y="555"/>
                  </a:lnTo>
                  <a:lnTo>
                    <a:pt x="459" y="554"/>
                  </a:lnTo>
                  <a:lnTo>
                    <a:pt x="458" y="555"/>
                  </a:lnTo>
                  <a:lnTo>
                    <a:pt x="457" y="555"/>
                  </a:lnTo>
                  <a:lnTo>
                    <a:pt x="453" y="558"/>
                  </a:lnTo>
                  <a:lnTo>
                    <a:pt x="452" y="563"/>
                  </a:lnTo>
                  <a:lnTo>
                    <a:pt x="451" y="563"/>
                  </a:lnTo>
                  <a:lnTo>
                    <a:pt x="450" y="563"/>
                  </a:lnTo>
                  <a:lnTo>
                    <a:pt x="448" y="562"/>
                  </a:lnTo>
                  <a:lnTo>
                    <a:pt x="446" y="562"/>
                  </a:lnTo>
                  <a:lnTo>
                    <a:pt x="444" y="561"/>
                  </a:lnTo>
                  <a:lnTo>
                    <a:pt x="444" y="560"/>
                  </a:lnTo>
                  <a:lnTo>
                    <a:pt x="443" y="561"/>
                  </a:lnTo>
                  <a:lnTo>
                    <a:pt x="442" y="561"/>
                  </a:lnTo>
                  <a:lnTo>
                    <a:pt x="442" y="560"/>
                  </a:lnTo>
                  <a:lnTo>
                    <a:pt x="444" y="557"/>
                  </a:lnTo>
                  <a:lnTo>
                    <a:pt x="444" y="556"/>
                  </a:lnTo>
                  <a:lnTo>
                    <a:pt x="445" y="555"/>
                  </a:lnTo>
                  <a:lnTo>
                    <a:pt x="444" y="555"/>
                  </a:lnTo>
                  <a:lnTo>
                    <a:pt x="441" y="560"/>
                  </a:lnTo>
                  <a:lnTo>
                    <a:pt x="437" y="564"/>
                  </a:lnTo>
                  <a:lnTo>
                    <a:pt x="435" y="564"/>
                  </a:lnTo>
                  <a:lnTo>
                    <a:pt x="434" y="564"/>
                  </a:lnTo>
                  <a:lnTo>
                    <a:pt x="432" y="568"/>
                  </a:lnTo>
                  <a:lnTo>
                    <a:pt x="432" y="569"/>
                  </a:lnTo>
                  <a:lnTo>
                    <a:pt x="431" y="570"/>
                  </a:lnTo>
                  <a:lnTo>
                    <a:pt x="429" y="573"/>
                  </a:lnTo>
                  <a:lnTo>
                    <a:pt x="427" y="577"/>
                  </a:lnTo>
                  <a:lnTo>
                    <a:pt x="426" y="577"/>
                  </a:lnTo>
                  <a:lnTo>
                    <a:pt x="425" y="577"/>
                  </a:lnTo>
                  <a:lnTo>
                    <a:pt x="425" y="576"/>
                  </a:lnTo>
                  <a:lnTo>
                    <a:pt x="425" y="577"/>
                  </a:lnTo>
                  <a:lnTo>
                    <a:pt x="425" y="578"/>
                  </a:lnTo>
                  <a:lnTo>
                    <a:pt x="425" y="579"/>
                  </a:lnTo>
                  <a:lnTo>
                    <a:pt x="423" y="580"/>
                  </a:lnTo>
                  <a:lnTo>
                    <a:pt x="423" y="581"/>
                  </a:lnTo>
                  <a:lnTo>
                    <a:pt x="423" y="582"/>
                  </a:lnTo>
                  <a:lnTo>
                    <a:pt x="422" y="585"/>
                  </a:lnTo>
                  <a:lnTo>
                    <a:pt x="422" y="583"/>
                  </a:lnTo>
                  <a:lnTo>
                    <a:pt x="420" y="585"/>
                  </a:lnTo>
                  <a:lnTo>
                    <a:pt x="420" y="583"/>
                  </a:lnTo>
                  <a:lnTo>
                    <a:pt x="419" y="583"/>
                  </a:lnTo>
                  <a:lnTo>
                    <a:pt x="419" y="582"/>
                  </a:lnTo>
                  <a:lnTo>
                    <a:pt x="418" y="582"/>
                  </a:lnTo>
                  <a:lnTo>
                    <a:pt x="418" y="581"/>
                  </a:lnTo>
                  <a:lnTo>
                    <a:pt x="417" y="581"/>
                  </a:lnTo>
                  <a:lnTo>
                    <a:pt x="417" y="580"/>
                  </a:lnTo>
                  <a:lnTo>
                    <a:pt x="417" y="579"/>
                  </a:lnTo>
                  <a:lnTo>
                    <a:pt x="416" y="579"/>
                  </a:lnTo>
                  <a:lnTo>
                    <a:pt x="416" y="578"/>
                  </a:lnTo>
                  <a:lnTo>
                    <a:pt x="416" y="577"/>
                  </a:lnTo>
                  <a:lnTo>
                    <a:pt x="417" y="577"/>
                  </a:lnTo>
                  <a:lnTo>
                    <a:pt x="416" y="577"/>
                  </a:lnTo>
                  <a:lnTo>
                    <a:pt x="417" y="577"/>
                  </a:lnTo>
                  <a:lnTo>
                    <a:pt x="417" y="574"/>
                  </a:lnTo>
                  <a:lnTo>
                    <a:pt x="417" y="573"/>
                  </a:lnTo>
                  <a:lnTo>
                    <a:pt x="418" y="572"/>
                  </a:lnTo>
                  <a:lnTo>
                    <a:pt x="418" y="571"/>
                  </a:lnTo>
                  <a:lnTo>
                    <a:pt x="418" y="570"/>
                  </a:lnTo>
                  <a:lnTo>
                    <a:pt x="419" y="568"/>
                  </a:lnTo>
                  <a:lnTo>
                    <a:pt x="418" y="569"/>
                  </a:lnTo>
                  <a:lnTo>
                    <a:pt x="418" y="566"/>
                  </a:lnTo>
                  <a:lnTo>
                    <a:pt x="419" y="565"/>
                  </a:lnTo>
                  <a:lnTo>
                    <a:pt x="419" y="564"/>
                  </a:lnTo>
                  <a:lnTo>
                    <a:pt x="419" y="563"/>
                  </a:lnTo>
                  <a:lnTo>
                    <a:pt x="418" y="563"/>
                  </a:lnTo>
                  <a:lnTo>
                    <a:pt x="418" y="564"/>
                  </a:lnTo>
                  <a:lnTo>
                    <a:pt x="418" y="565"/>
                  </a:lnTo>
                  <a:lnTo>
                    <a:pt x="417" y="564"/>
                  </a:lnTo>
                  <a:lnTo>
                    <a:pt x="418" y="563"/>
                  </a:lnTo>
                  <a:lnTo>
                    <a:pt x="418" y="562"/>
                  </a:lnTo>
                  <a:lnTo>
                    <a:pt x="419" y="561"/>
                  </a:lnTo>
                  <a:lnTo>
                    <a:pt x="420" y="561"/>
                  </a:lnTo>
                  <a:lnTo>
                    <a:pt x="422" y="560"/>
                  </a:lnTo>
                  <a:lnTo>
                    <a:pt x="422" y="558"/>
                  </a:lnTo>
                  <a:lnTo>
                    <a:pt x="419" y="561"/>
                  </a:lnTo>
                  <a:lnTo>
                    <a:pt x="418" y="561"/>
                  </a:lnTo>
                  <a:lnTo>
                    <a:pt x="418" y="560"/>
                  </a:lnTo>
                  <a:lnTo>
                    <a:pt x="420" y="558"/>
                  </a:lnTo>
                  <a:lnTo>
                    <a:pt x="420" y="557"/>
                  </a:lnTo>
                  <a:lnTo>
                    <a:pt x="423" y="556"/>
                  </a:lnTo>
                  <a:lnTo>
                    <a:pt x="424" y="556"/>
                  </a:lnTo>
                  <a:lnTo>
                    <a:pt x="425" y="556"/>
                  </a:lnTo>
                  <a:lnTo>
                    <a:pt x="427" y="556"/>
                  </a:lnTo>
                  <a:lnTo>
                    <a:pt x="427" y="555"/>
                  </a:lnTo>
                  <a:lnTo>
                    <a:pt x="428" y="555"/>
                  </a:lnTo>
                  <a:lnTo>
                    <a:pt x="429" y="555"/>
                  </a:lnTo>
                  <a:lnTo>
                    <a:pt x="431" y="555"/>
                  </a:lnTo>
                  <a:lnTo>
                    <a:pt x="432" y="555"/>
                  </a:lnTo>
                  <a:lnTo>
                    <a:pt x="433" y="554"/>
                  </a:lnTo>
                  <a:lnTo>
                    <a:pt x="434" y="552"/>
                  </a:lnTo>
                  <a:lnTo>
                    <a:pt x="435" y="551"/>
                  </a:lnTo>
                  <a:lnTo>
                    <a:pt x="435" y="549"/>
                  </a:lnTo>
                  <a:lnTo>
                    <a:pt x="436" y="549"/>
                  </a:lnTo>
                  <a:lnTo>
                    <a:pt x="437" y="549"/>
                  </a:lnTo>
                  <a:lnTo>
                    <a:pt x="441" y="549"/>
                  </a:lnTo>
                  <a:lnTo>
                    <a:pt x="442" y="549"/>
                  </a:lnTo>
                  <a:lnTo>
                    <a:pt x="442" y="548"/>
                  </a:lnTo>
                  <a:lnTo>
                    <a:pt x="443" y="548"/>
                  </a:lnTo>
                  <a:lnTo>
                    <a:pt x="445" y="549"/>
                  </a:lnTo>
                  <a:lnTo>
                    <a:pt x="446" y="549"/>
                  </a:lnTo>
                  <a:lnTo>
                    <a:pt x="448" y="549"/>
                  </a:lnTo>
                  <a:lnTo>
                    <a:pt x="448" y="548"/>
                  </a:lnTo>
                  <a:lnTo>
                    <a:pt x="449" y="548"/>
                  </a:lnTo>
                  <a:lnTo>
                    <a:pt x="450" y="547"/>
                  </a:lnTo>
                  <a:lnTo>
                    <a:pt x="452" y="545"/>
                  </a:lnTo>
                  <a:lnTo>
                    <a:pt x="453" y="545"/>
                  </a:lnTo>
                  <a:lnTo>
                    <a:pt x="453" y="544"/>
                  </a:lnTo>
                  <a:lnTo>
                    <a:pt x="453" y="543"/>
                  </a:lnTo>
                  <a:lnTo>
                    <a:pt x="452" y="544"/>
                  </a:lnTo>
                  <a:lnTo>
                    <a:pt x="451" y="545"/>
                  </a:lnTo>
                  <a:lnTo>
                    <a:pt x="450" y="546"/>
                  </a:lnTo>
                  <a:lnTo>
                    <a:pt x="449" y="547"/>
                  </a:lnTo>
                  <a:lnTo>
                    <a:pt x="445" y="548"/>
                  </a:lnTo>
                  <a:lnTo>
                    <a:pt x="443" y="547"/>
                  </a:lnTo>
                  <a:lnTo>
                    <a:pt x="443" y="546"/>
                  </a:lnTo>
                  <a:lnTo>
                    <a:pt x="444" y="544"/>
                  </a:lnTo>
                  <a:lnTo>
                    <a:pt x="444" y="541"/>
                  </a:lnTo>
                  <a:lnTo>
                    <a:pt x="445" y="539"/>
                  </a:lnTo>
                  <a:lnTo>
                    <a:pt x="445" y="538"/>
                  </a:lnTo>
                  <a:lnTo>
                    <a:pt x="446" y="538"/>
                  </a:lnTo>
                  <a:lnTo>
                    <a:pt x="448" y="537"/>
                  </a:lnTo>
                  <a:lnTo>
                    <a:pt x="448" y="538"/>
                  </a:lnTo>
                  <a:lnTo>
                    <a:pt x="449" y="537"/>
                  </a:lnTo>
                  <a:lnTo>
                    <a:pt x="450" y="537"/>
                  </a:lnTo>
                  <a:lnTo>
                    <a:pt x="450" y="536"/>
                  </a:lnTo>
                  <a:lnTo>
                    <a:pt x="449" y="536"/>
                  </a:lnTo>
                  <a:lnTo>
                    <a:pt x="448" y="537"/>
                  </a:lnTo>
                  <a:lnTo>
                    <a:pt x="446" y="537"/>
                  </a:lnTo>
                  <a:lnTo>
                    <a:pt x="444" y="538"/>
                  </a:lnTo>
                  <a:lnTo>
                    <a:pt x="444" y="540"/>
                  </a:lnTo>
                  <a:lnTo>
                    <a:pt x="444" y="541"/>
                  </a:lnTo>
                  <a:lnTo>
                    <a:pt x="444" y="543"/>
                  </a:lnTo>
                  <a:lnTo>
                    <a:pt x="443" y="544"/>
                  </a:lnTo>
                  <a:lnTo>
                    <a:pt x="443" y="545"/>
                  </a:lnTo>
                  <a:lnTo>
                    <a:pt x="442" y="546"/>
                  </a:lnTo>
                  <a:lnTo>
                    <a:pt x="441" y="548"/>
                  </a:lnTo>
                  <a:lnTo>
                    <a:pt x="441" y="547"/>
                  </a:lnTo>
                  <a:lnTo>
                    <a:pt x="441" y="546"/>
                  </a:lnTo>
                  <a:lnTo>
                    <a:pt x="440" y="546"/>
                  </a:lnTo>
                  <a:lnTo>
                    <a:pt x="440" y="547"/>
                  </a:lnTo>
                  <a:lnTo>
                    <a:pt x="438" y="548"/>
                  </a:lnTo>
                  <a:lnTo>
                    <a:pt x="435" y="548"/>
                  </a:lnTo>
                  <a:lnTo>
                    <a:pt x="435" y="547"/>
                  </a:lnTo>
                  <a:lnTo>
                    <a:pt x="436" y="547"/>
                  </a:lnTo>
                  <a:lnTo>
                    <a:pt x="437" y="546"/>
                  </a:lnTo>
                  <a:lnTo>
                    <a:pt x="438" y="545"/>
                  </a:lnTo>
                  <a:lnTo>
                    <a:pt x="437" y="545"/>
                  </a:lnTo>
                  <a:lnTo>
                    <a:pt x="438" y="541"/>
                  </a:lnTo>
                  <a:lnTo>
                    <a:pt x="438" y="540"/>
                  </a:lnTo>
                  <a:lnTo>
                    <a:pt x="438" y="539"/>
                  </a:lnTo>
                  <a:lnTo>
                    <a:pt x="441" y="537"/>
                  </a:lnTo>
                  <a:lnTo>
                    <a:pt x="442" y="537"/>
                  </a:lnTo>
                  <a:lnTo>
                    <a:pt x="443" y="537"/>
                  </a:lnTo>
                  <a:lnTo>
                    <a:pt x="443" y="536"/>
                  </a:lnTo>
                  <a:lnTo>
                    <a:pt x="442" y="536"/>
                  </a:lnTo>
                  <a:lnTo>
                    <a:pt x="441" y="537"/>
                  </a:lnTo>
                  <a:lnTo>
                    <a:pt x="440" y="537"/>
                  </a:lnTo>
                  <a:lnTo>
                    <a:pt x="440" y="536"/>
                  </a:lnTo>
                  <a:lnTo>
                    <a:pt x="438" y="536"/>
                  </a:lnTo>
                  <a:lnTo>
                    <a:pt x="438" y="537"/>
                  </a:lnTo>
                  <a:lnTo>
                    <a:pt x="437" y="537"/>
                  </a:lnTo>
                  <a:lnTo>
                    <a:pt x="437" y="538"/>
                  </a:lnTo>
                  <a:lnTo>
                    <a:pt x="437" y="537"/>
                  </a:lnTo>
                  <a:lnTo>
                    <a:pt x="435" y="538"/>
                  </a:lnTo>
                  <a:lnTo>
                    <a:pt x="435" y="539"/>
                  </a:lnTo>
                  <a:lnTo>
                    <a:pt x="436" y="539"/>
                  </a:lnTo>
                  <a:lnTo>
                    <a:pt x="435" y="540"/>
                  </a:lnTo>
                  <a:lnTo>
                    <a:pt x="436" y="540"/>
                  </a:lnTo>
                  <a:lnTo>
                    <a:pt x="436" y="539"/>
                  </a:lnTo>
                  <a:lnTo>
                    <a:pt x="438" y="539"/>
                  </a:lnTo>
                  <a:lnTo>
                    <a:pt x="438" y="538"/>
                  </a:lnTo>
                  <a:lnTo>
                    <a:pt x="438" y="539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7" y="543"/>
                  </a:lnTo>
                  <a:lnTo>
                    <a:pt x="436" y="543"/>
                  </a:lnTo>
                  <a:lnTo>
                    <a:pt x="436" y="544"/>
                  </a:lnTo>
                  <a:lnTo>
                    <a:pt x="436" y="545"/>
                  </a:lnTo>
                  <a:lnTo>
                    <a:pt x="435" y="545"/>
                  </a:lnTo>
                  <a:lnTo>
                    <a:pt x="435" y="546"/>
                  </a:lnTo>
                  <a:lnTo>
                    <a:pt x="434" y="546"/>
                  </a:lnTo>
                  <a:lnTo>
                    <a:pt x="434" y="545"/>
                  </a:lnTo>
                  <a:lnTo>
                    <a:pt x="433" y="545"/>
                  </a:lnTo>
                  <a:lnTo>
                    <a:pt x="432" y="544"/>
                  </a:lnTo>
                  <a:lnTo>
                    <a:pt x="431" y="544"/>
                  </a:lnTo>
                  <a:lnTo>
                    <a:pt x="429" y="544"/>
                  </a:lnTo>
                  <a:lnTo>
                    <a:pt x="431" y="544"/>
                  </a:lnTo>
                  <a:lnTo>
                    <a:pt x="431" y="543"/>
                  </a:lnTo>
                  <a:lnTo>
                    <a:pt x="433" y="540"/>
                  </a:lnTo>
                  <a:lnTo>
                    <a:pt x="434" y="541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3" y="539"/>
                  </a:lnTo>
                  <a:lnTo>
                    <a:pt x="432" y="539"/>
                  </a:lnTo>
                  <a:lnTo>
                    <a:pt x="431" y="539"/>
                  </a:lnTo>
                  <a:lnTo>
                    <a:pt x="431" y="538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9" y="543"/>
                  </a:lnTo>
                  <a:lnTo>
                    <a:pt x="428" y="543"/>
                  </a:lnTo>
                  <a:lnTo>
                    <a:pt x="427" y="544"/>
                  </a:lnTo>
                  <a:lnTo>
                    <a:pt x="426" y="544"/>
                  </a:lnTo>
                  <a:lnTo>
                    <a:pt x="426" y="545"/>
                  </a:lnTo>
                  <a:lnTo>
                    <a:pt x="427" y="545"/>
                  </a:lnTo>
                  <a:lnTo>
                    <a:pt x="428" y="545"/>
                  </a:lnTo>
                  <a:lnTo>
                    <a:pt x="429" y="545"/>
                  </a:lnTo>
                  <a:lnTo>
                    <a:pt x="431" y="545"/>
                  </a:lnTo>
                  <a:lnTo>
                    <a:pt x="432" y="545"/>
                  </a:lnTo>
                  <a:lnTo>
                    <a:pt x="433" y="546"/>
                  </a:lnTo>
                  <a:lnTo>
                    <a:pt x="433" y="547"/>
                  </a:lnTo>
                  <a:lnTo>
                    <a:pt x="433" y="548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3" y="549"/>
                  </a:lnTo>
                  <a:lnTo>
                    <a:pt x="433" y="548"/>
                  </a:lnTo>
                  <a:lnTo>
                    <a:pt x="432" y="548"/>
                  </a:lnTo>
                  <a:lnTo>
                    <a:pt x="432" y="549"/>
                  </a:lnTo>
                  <a:lnTo>
                    <a:pt x="431" y="549"/>
                  </a:lnTo>
                  <a:lnTo>
                    <a:pt x="431" y="551"/>
                  </a:lnTo>
                  <a:lnTo>
                    <a:pt x="432" y="551"/>
                  </a:lnTo>
                  <a:lnTo>
                    <a:pt x="432" y="552"/>
                  </a:lnTo>
                  <a:lnTo>
                    <a:pt x="431" y="553"/>
                  </a:lnTo>
                  <a:lnTo>
                    <a:pt x="429" y="553"/>
                  </a:lnTo>
                  <a:lnTo>
                    <a:pt x="429" y="552"/>
                  </a:lnTo>
                  <a:lnTo>
                    <a:pt x="429" y="553"/>
                  </a:lnTo>
                  <a:lnTo>
                    <a:pt x="428" y="552"/>
                  </a:lnTo>
                  <a:lnTo>
                    <a:pt x="429" y="551"/>
                  </a:lnTo>
                  <a:lnTo>
                    <a:pt x="431" y="549"/>
                  </a:lnTo>
                  <a:lnTo>
                    <a:pt x="429" y="549"/>
                  </a:lnTo>
                  <a:lnTo>
                    <a:pt x="428" y="549"/>
                  </a:lnTo>
                  <a:lnTo>
                    <a:pt x="428" y="551"/>
                  </a:lnTo>
                  <a:lnTo>
                    <a:pt x="428" y="552"/>
                  </a:lnTo>
                  <a:lnTo>
                    <a:pt x="424" y="555"/>
                  </a:lnTo>
                  <a:lnTo>
                    <a:pt x="423" y="554"/>
                  </a:lnTo>
                  <a:lnTo>
                    <a:pt x="422" y="554"/>
                  </a:lnTo>
                  <a:lnTo>
                    <a:pt x="422" y="553"/>
                  </a:lnTo>
                  <a:lnTo>
                    <a:pt x="422" y="552"/>
                  </a:lnTo>
                  <a:lnTo>
                    <a:pt x="422" y="551"/>
                  </a:lnTo>
                  <a:lnTo>
                    <a:pt x="424" y="548"/>
                  </a:lnTo>
                  <a:lnTo>
                    <a:pt x="425" y="547"/>
                  </a:lnTo>
                  <a:lnTo>
                    <a:pt x="425" y="546"/>
                  </a:lnTo>
                  <a:lnTo>
                    <a:pt x="426" y="545"/>
                  </a:lnTo>
                  <a:lnTo>
                    <a:pt x="426" y="544"/>
                  </a:lnTo>
                  <a:lnTo>
                    <a:pt x="425" y="544"/>
                  </a:lnTo>
                  <a:lnTo>
                    <a:pt x="424" y="546"/>
                  </a:lnTo>
                  <a:lnTo>
                    <a:pt x="424" y="548"/>
                  </a:lnTo>
                  <a:lnTo>
                    <a:pt x="420" y="551"/>
                  </a:lnTo>
                  <a:lnTo>
                    <a:pt x="420" y="552"/>
                  </a:lnTo>
                  <a:lnTo>
                    <a:pt x="419" y="553"/>
                  </a:lnTo>
                  <a:lnTo>
                    <a:pt x="419" y="554"/>
                  </a:lnTo>
                  <a:lnTo>
                    <a:pt x="420" y="555"/>
                  </a:lnTo>
                  <a:lnTo>
                    <a:pt x="419" y="556"/>
                  </a:lnTo>
                  <a:lnTo>
                    <a:pt x="419" y="557"/>
                  </a:lnTo>
                  <a:lnTo>
                    <a:pt x="419" y="558"/>
                  </a:lnTo>
                  <a:lnTo>
                    <a:pt x="417" y="560"/>
                  </a:lnTo>
                  <a:lnTo>
                    <a:pt x="417" y="561"/>
                  </a:lnTo>
                  <a:lnTo>
                    <a:pt x="416" y="562"/>
                  </a:lnTo>
                  <a:lnTo>
                    <a:pt x="416" y="563"/>
                  </a:lnTo>
                  <a:lnTo>
                    <a:pt x="417" y="569"/>
                  </a:lnTo>
                  <a:lnTo>
                    <a:pt x="416" y="573"/>
                  </a:lnTo>
                  <a:lnTo>
                    <a:pt x="416" y="574"/>
                  </a:lnTo>
                  <a:lnTo>
                    <a:pt x="415" y="574"/>
                  </a:lnTo>
                  <a:lnTo>
                    <a:pt x="414" y="574"/>
                  </a:lnTo>
                  <a:lnTo>
                    <a:pt x="414" y="573"/>
                  </a:lnTo>
                  <a:lnTo>
                    <a:pt x="412" y="573"/>
                  </a:lnTo>
                  <a:lnTo>
                    <a:pt x="412" y="572"/>
                  </a:lnTo>
                  <a:lnTo>
                    <a:pt x="412" y="570"/>
                  </a:lnTo>
                  <a:lnTo>
                    <a:pt x="411" y="571"/>
                  </a:lnTo>
                  <a:lnTo>
                    <a:pt x="412" y="569"/>
                  </a:lnTo>
                  <a:lnTo>
                    <a:pt x="411" y="569"/>
                  </a:lnTo>
                  <a:lnTo>
                    <a:pt x="411" y="568"/>
                  </a:lnTo>
                  <a:lnTo>
                    <a:pt x="410" y="566"/>
                  </a:lnTo>
                  <a:lnTo>
                    <a:pt x="409" y="566"/>
                  </a:lnTo>
                  <a:lnTo>
                    <a:pt x="408" y="566"/>
                  </a:lnTo>
                  <a:lnTo>
                    <a:pt x="408" y="564"/>
                  </a:lnTo>
                  <a:lnTo>
                    <a:pt x="408" y="563"/>
                  </a:lnTo>
                  <a:lnTo>
                    <a:pt x="409" y="563"/>
                  </a:lnTo>
                  <a:lnTo>
                    <a:pt x="408" y="563"/>
                  </a:lnTo>
                  <a:lnTo>
                    <a:pt x="409" y="563"/>
                  </a:lnTo>
                  <a:lnTo>
                    <a:pt x="410" y="564"/>
                  </a:lnTo>
                  <a:lnTo>
                    <a:pt x="409" y="564"/>
                  </a:lnTo>
                  <a:lnTo>
                    <a:pt x="410" y="564"/>
                  </a:lnTo>
                  <a:lnTo>
                    <a:pt x="410" y="563"/>
                  </a:lnTo>
                  <a:lnTo>
                    <a:pt x="410" y="564"/>
                  </a:lnTo>
                  <a:lnTo>
                    <a:pt x="412" y="563"/>
                  </a:lnTo>
                  <a:lnTo>
                    <a:pt x="412" y="562"/>
                  </a:lnTo>
                  <a:lnTo>
                    <a:pt x="410" y="563"/>
                  </a:lnTo>
                  <a:lnTo>
                    <a:pt x="409" y="563"/>
                  </a:lnTo>
                  <a:lnTo>
                    <a:pt x="409" y="562"/>
                  </a:lnTo>
                  <a:lnTo>
                    <a:pt x="408" y="562"/>
                  </a:lnTo>
                  <a:lnTo>
                    <a:pt x="409" y="561"/>
                  </a:lnTo>
                  <a:lnTo>
                    <a:pt x="410" y="561"/>
                  </a:lnTo>
                  <a:lnTo>
                    <a:pt x="410" y="562"/>
                  </a:lnTo>
                  <a:lnTo>
                    <a:pt x="411" y="562"/>
                  </a:lnTo>
                  <a:lnTo>
                    <a:pt x="412" y="561"/>
                  </a:lnTo>
                  <a:lnTo>
                    <a:pt x="411" y="562"/>
                  </a:lnTo>
                  <a:lnTo>
                    <a:pt x="410" y="561"/>
                  </a:lnTo>
                  <a:lnTo>
                    <a:pt x="411" y="560"/>
                  </a:lnTo>
                  <a:lnTo>
                    <a:pt x="411" y="558"/>
                  </a:lnTo>
                  <a:lnTo>
                    <a:pt x="412" y="558"/>
                  </a:lnTo>
                  <a:lnTo>
                    <a:pt x="411" y="558"/>
                  </a:lnTo>
                  <a:lnTo>
                    <a:pt x="410" y="558"/>
                  </a:lnTo>
                  <a:lnTo>
                    <a:pt x="410" y="560"/>
                  </a:lnTo>
                  <a:lnTo>
                    <a:pt x="409" y="560"/>
                  </a:lnTo>
                  <a:lnTo>
                    <a:pt x="409" y="558"/>
                  </a:lnTo>
                  <a:lnTo>
                    <a:pt x="410" y="558"/>
                  </a:lnTo>
                  <a:lnTo>
                    <a:pt x="409" y="558"/>
                  </a:lnTo>
                  <a:lnTo>
                    <a:pt x="408" y="558"/>
                  </a:lnTo>
                  <a:lnTo>
                    <a:pt x="409" y="557"/>
                  </a:lnTo>
                  <a:lnTo>
                    <a:pt x="410" y="556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10" y="555"/>
                  </a:lnTo>
                  <a:lnTo>
                    <a:pt x="408" y="557"/>
                  </a:lnTo>
                  <a:lnTo>
                    <a:pt x="407" y="556"/>
                  </a:lnTo>
                  <a:lnTo>
                    <a:pt x="407" y="555"/>
                  </a:lnTo>
                  <a:lnTo>
                    <a:pt x="408" y="553"/>
                  </a:lnTo>
                  <a:lnTo>
                    <a:pt x="414" y="554"/>
                  </a:lnTo>
                  <a:lnTo>
                    <a:pt x="415" y="553"/>
                  </a:lnTo>
                  <a:lnTo>
                    <a:pt x="416" y="553"/>
                  </a:lnTo>
                  <a:lnTo>
                    <a:pt x="416" y="552"/>
                  </a:lnTo>
                  <a:lnTo>
                    <a:pt x="419" y="551"/>
                  </a:lnTo>
                  <a:lnTo>
                    <a:pt x="420" y="551"/>
                  </a:lnTo>
                  <a:lnTo>
                    <a:pt x="420" y="549"/>
                  </a:lnTo>
                  <a:lnTo>
                    <a:pt x="420" y="548"/>
                  </a:lnTo>
                  <a:lnTo>
                    <a:pt x="420" y="547"/>
                  </a:lnTo>
                  <a:lnTo>
                    <a:pt x="420" y="548"/>
                  </a:lnTo>
                  <a:lnTo>
                    <a:pt x="419" y="549"/>
                  </a:lnTo>
                  <a:lnTo>
                    <a:pt x="416" y="552"/>
                  </a:lnTo>
                  <a:lnTo>
                    <a:pt x="412" y="553"/>
                  </a:lnTo>
                  <a:lnTo>
                    <a:pt x="411" y="553"/>
                  </a:lnTo>
                  <a:lnTo>
                    <a:pt x="408" y="553"/>
                  </a:lnTo>
                  <a:lnTo>
                    <a:pt x="406" y="553"/>
                  </a:lnTo>
                  <a:lnTo>
                    <a:pt x="405" y="553"/>
                  </a:lnTo>
                  <a:lnTo>
                    <a:pt x="405" y="552"/>
                  </a:lnTo>
                  <a:lnTo>
                    <a:pt x="405" y="551"/>
                  </a:lnTo>
                  <a:lnTo>
                    <a:pt x="405" y="552"/>
                  </a:lnTo>
                  <a:lnTo>
                    <a:pt x="403" y="553"/>
                  </a:lnTo>
                  <a:lnTo>
                    <a:pt x="403" y="554"/>
                  </a:lnTo>
                  <a:lnTo>
                    <a:pt x="403" y="553"/>
                  </a:lnTo>
                  <a:lnTo>
                    <a:pt x="402" y="553"/>
                  </a:lnTo>
                  <a:lnTo>
                    <a:pt x="402" y="554"/>
                  </a:lnTo>
                  <a:lnTo>
                    <a:pt x="401" y="554"/>
                  </a:lnTo>
                  <a:lnTo>
                    <a:pt x="402" y="552"/>
                  </a:lnTo>
                  <a:lnTo>
                    <a:pt x="403" y="551"/>
                  </a:lnTo>
                  <a:lnTo>
                    <a:pt x="405" y="551"/>
                  </a:lnTo>
                  <a:lnTo>
                    <a:pt x="406" y="551"/>
                  </a:lnTo>
                  <a:lnTo>
                    <a:pt x="407" y="549"/>
                  </a:lnTo>
                  <a:lnTo>
                    <a:pt x="408" y="549"/>
                  </a:lnTo>
                  <a:lnTo>
                    <a:pt x="409" y="549"/>
                  </a:lnTo>
                  <a:lnTo>
                    <a:pt x="410" y="549"/>
                  </a:lnTo>
                  <a:lnTo>
                    <a:pt x="412" y="548"/>
                  </a:lnTo>
                  <a:lnTo>
                    <a:pt x="414" y="548"/>
                  </a:lnTo>
                  <a:lnTo>
                    <a:pt x="415" y="548"/>
                  </a:lnTo>
                  <a:lnTo>
                    <a:pt x="415" y="547"/>
                  </a:lnTo>
                  <a:lnTo>
                    <a:pt x="414" y="547"/>
                  </a:lnTo>
                  <a:lnTo>
                    <a:pt x="412" y="548"/>
                  </a:lnTo>
                  <a:lnTo>
                    <a:pt x="412" y="547"/>
                  </a:lnTo>
                  <a:lnTo>
                    <a:pt x="411" y="547"/>
                  </a:lnTo>
                  <a:lnTo>
                    <a:pt x="410" y="548"/>
                  </a:lnTo>
                  <a:lnTo>
                    <a:pt x="410" y="547"/>
                  </a:lnTo>
                  <a:lnTo>
                    <a:pt x="409" y="548"/>
                  </a:lnTo>
                  <a:lnTo>
                    <a:pt x="409" y="547"/>
                  </a:lnTo>
                  <a:lnTo>
                    <a:pt x="408" y="547"/>
                  </a:lnTo>
                  <a:lnTo>
                    <a:pt x="408" y="548"/>
                  </a:lnTo>
                  <a:lnTo>
                    <a:pt x="407" y="547"/>
                  </a:lnTo>
                  <a:lnTo>
                    <a:pt x="408" y="547"/>
                  </a:lnTo>
                  <a:lnTo>
                    <a:pt x="409" y="547"/>
                  </a:lnTo>
                  <a:lnTo>
                    <a:pt x="409" y="546"/>
                  </a:lnTo>
                  <a:lnTo>
                    <a:pt x="410" y="546"/>
                  </a:lnTo>
                  <a:lnTo>
                    <a:pt x="411" y="546"/>
                  </a:lnTo>
                  <a:lnTo>
                    <a:pt x="412" y="545"/>
                  </a:lnTo>
                  <a:lnTo>
                    <a:pt x="414" y="545"/>
                  </a:lnTo>
                  <a:lnTo>
                    <a:pt x="415" y="545"/>
                  </a:lnTo>
                  <a:lnTo>
                    <a:pt x="416" y="545"/>
                  </a:lnTo>
                  <a:lnTo>
                    <a:pt x="417" y="545"/>
                  </a:lnTo>
                  <a:lnTo>
                    <a:pt x="418" y="545"/>
                  </a:lnTo>
                  <a:lnTo>
                    <a:pt x="419" y="545"/>
                  </a:lnTo>
                  <a:lnTo>
                    <a:pt x="420" y="545"/>
                  </a:lnTo>
                  <a:lnTo>
                    <a:pt x="424" y="540"/>
                  </a:lnTo>
                  <a:lnTo>
                    <a:pt x="426" y="537"/>
                  </a:lnTo>
                  <a:lnTo>
                    <a:pt x="427" y="537"/>
                  </a:lnTo>
                  <a:lnTo>
                    <a:pt x="428" y="537"/>
                  </a:lnTo>
                  <a:lnTo>
                    <a:pt x="429" y="537"/>
                  </a:lnTo>
                  <a:lnTo>
                    <a:pt x="431" y="537"/>
                  </a:lnTo>
                  <a:lnTo>
                    <a:pt x="432" y="537"/>
                  </a:lnTo>
                  <a:lnTo>
                    <a:pt x="433" y="537"/>
                  </a:lnTo>
                  <a:lnTo>
                    <a:pt x="435" y="536"/>
                  </a:lnTo>
                  <a:lnTo>
                    <a:pt x="436" y="537"/>
                  </a:lnTo>
                  <a:lnTo>
                    <a:pt x="437" y="537"/>
                  </a:lnTo>
                  <a:lnTo>
                    <a:pt x="437" y="536"/>
                  </a:lnTo>
                  <a:lnTo>
                    <a:pt x="437" y="535"/>
                  </a:lnTo>
                  <a:lnTo>
                    <a:pt x="441" y="533"/>
                  </a:lnTo>
                  <a:lnTo>
                    <a:pt x="441" y="532"/>
                  </a:lnTo>
                  <a:lnTo>
                    <a:pt x="441" y="531"/>
                  </a:lnTo>
                  <a:lnTo>
                    <a:pt x="440" y="533"/>
                  </a:lnTo>
                  <a:lnTo>
                    <a:pt x="438" y="533"/>
                  </a:lnTo>
                  <a:lnTo>
                    <a:pt x="437" y="533"/>
                  </a:lnTo>
                  <a:lnTo>
                    <a:pt x="436" y="533"/>
                  </a:lnTo>
                  <a:lnTo>
                    <a:pt x="436" y="535"/>
                  </a:lnTo>
                  <a:lnTo>
                    <a:pt x="435" y="535"/>
                  </a:lnTo>
                  <a:lnTo>
                    <a:pt x="435" y="533"/>
                  </a:lnTo>
                  <a:lnTo>
                    <a:pt x="434" y="535"/>
                  </a:lnTo>
                  <a:lnTo>
                    <a:pt x="433" y="535"/>
                  </a:lnTo>
                  <a:lnTo>
                    <a:pt x="434" y="535"/>
                  </a:lnTo>
                  <a:lnTo>
                    <a:pt x="433" y="535"/>
                  </a:lnTo>
                  <a:lnTo>
                    <a:pt x="433" y="533"/>
                  </a:lnTo>
                  <a:lnTo>
                    <a:pt x="432" y="533"/>
                  </a:lnTo>
                  <a:lnTo>
                    <a:pt x="432" y="535"/>
                  </a:lnTo>
                  <a:lnTo>
                    <a:pt x="431" y="535"/>
                  </a:lnTo>
                  <a:lnTo>
                    <a:pt x="429" y="536"/>
                  </a:lnTo>
                  <a:lnTo>
                    <a:pt x="429" y="535"/>
                  </a:lnTo>
                  <a:lnTo>
                    <a:pt x="428" y="535"/>
                  </a:lnTo>
                  <a:lnTo>
                    <a:pt x="428" y="536"/>
                  </a:lnTo>
                  <a:lnTo>
                    <a:pt x="427" y="536"/>
                  </a:lnTo>
                  <a:lnTo>
                    <a:pt x="427" y="535"/>
                  </a:lnTo>
                  <a:lnTo>
                    <a:pt x="428" y="533"/>
                  </a:lnTo>
                  <a:lnTo>
                    <a:pt x="427" y="533"/>
                  </a:lnTo>
                  <a:lnTo>
                    <a:pt x="427" y="535"/>
                  </a:lnTo>
                  <a:lnTo>
                    <a:pt x="427" y="536"/>
                  </a:lnTo>
                  <a:lnTo>
                    <a:pt x="426" y="536"/>
                  </a:lnTo>
                  <a:lnTo>
                    <a:pt x="426" y="535"/>
                  </a:lnTo>
                  <a:lnTo>
                    <a:pt x="425" y="536"/>
                  </a:lnTo>
                  <a:lnTo>
                    <a:pt x="424" y="535"/>
                  </a:lnTo>
                  <a:lnTo>
                    <a:pt x="424" y="536"/>
                  </a:lnTo>
                  <a:lnTo>
                    <a:pt x="423" y="536"/>
                  </a:lnTo>
                  <a:lnTo>
                    <a:pt x="422" y="536"/>
                  </a:lnTo>
                  <a:lnTo>
                    <a:pt x="420" y="536"/>
                  </a:lnTo>
                  <a:lnTo>
                    <a:pt x="426" y="532"/>
                  </a:lnTo>
                  <a:lnTo>
                    <a:pt x="426" y="531"/>
                  </a:lnTo>
                  <a:lnTo>
                    <a:pt x="425" y="531"/>
                  </a:lnTo>
                  <a:lnTo>
                    <a:pt x="424" y="532"/>
                  </a:lnTo>
                  <a:lnTo>
                    <a:pt x="423" y="532"/>
                  </a:lnTo>
                  <a:lnTo>
                    <a:pt x="422" y="532"/>
                  </a:lnTo>
                  <a:lnTo>
                    <a:pt x="420" y="533"/>
                  </a:lnTo>
                  <a:lnTo>
                    <a:pt x="420" y="532"/>
                  </a:lnTo>
                  <a:lnTo>
                    <a:pt x="422" y="531"/>
                  </a:lnTo>
                  <a:lnTo>
                    <a:pt x="422" y="530"/>
                  </a:lnTo>
                  <a:lnTo>
                    <a:pt x="420" y="530"/>
                  </a:lnTo>
                  <a:lnTo>
                    <a:pt x="420" y="529"/>
                  </a:lnTo>
                  <a:lnTo>
                    <a:pt x="419" y="529"/>
                  </a:lnTo>
                  <a:lnTo>
                    <a:pt x="419" y="528"/>
                  </a:lnTo>
                  <a:lnTo>
                    <a:pt x="418" y="528"/>
                  </a:lnTo>
                  <a:lnTo>
                    <a:pt x="419" y="524"/>
                  </a:lnTo>
                  <a:lnTo>
                    <a:pt x="419" y="523"/>
                  </a:lnTo>
                  <a:lnTo>
                    <a:pt x="419" y="522"/>
                  </a:lnTo>
                  <a:lnTo>
                    <a:pt x="419" y="523"/>
                  </a:lnTo>
                  <a:lnTo>
                    <a:pt x="419" y="522"/>
                  </a:lnTo>
                  <a:lnTo>
                    <a:pt x="418" y="522"/>
                  </a:lnTo>
                  <a:lnTo>
                    <a:pt x="417" y="528"/>
                  </a:lnTo>
                  <a:lnTo>
                    <a:pt x="416" y="529"/>
                  </a:lnTo>
                  <a:lnTo>
                    <a:pt x="416" y="530"/>
                  </a:lnTo>
                  <a:lnTo>
                    <a:pt x="415" y="530"/>
                  </a:lnTo>
                  <a:lnTo>
                    <a:pt x="414" y="530"/>
                  </a:lnTo>
                  <a:lnTo>
                    <a:pt x="414" y="531"/>
                  </a:lnTo>
                  <a:lnTo>
                    <a:pt x="415" y="531"/>
                  </a:lnTo>
                  <a:lnTo>
                    <a:pt x="416" y="531"/>
                  </a:lnTo>
                  <a:lnTo>
                    <a:pt x="418" y="530"/>
                  </a:lnTo>
                  <a:lnTo>
                    <a:pt x="419" y="530"/>
                  </a:lnTo>
                  <a:lnTo>
                    <a:pt x="420" y="530"/>
                  </a:lnTo>
                  <a:lnTo>
                    <a:pt x="420" y="531"/>
                  </a:lnTo>
                  <a:lnTo>
                    <a:pt x="420" y="532"/>
                  </a:lnTo>
                  <a:lnTo>
                    <a:pt x="417" y="536"/>
                  </a:lnTo>
                  <a:lnTo>
                    <a:pt x="416" y="537"/>
                  </a:lnTo>
                  <a:lnTo>
                    <a:pt x="416" y="538"/>
                  </a:lnTo>
                  <a:lnTo>
                    <a:pt x="414" y="540"/>
                  </a:lnTo>
                  <a:lnTo>
                    <a:pt x="414" y="541"/>
                  </a:lnTo>
                  <a:lnTo>
                    <a:pt x="412" y="541"/>
                  </a:lnTo>
                  <a:lnTo>
                    <a:pt x="412" y="543"/>
                  </a:lnTo>
                  <a:lnTo>
                    <a:pt x="411" y="545"/>
                  </a:lnTo>
                  <a:lnTo>
                    <a:pt x="410" y="545"/>
                  </a:lnTo>
                  <a:lnTo>
                    <a:pt x="410" y="544"/>
                  </a:lnTo>
                  <a:lnTo>
                    <a:pt x="409" y="544"/>
                  </a:lnTo>
                  <a:lnTo>
                    <a:pt x="408" y="544"/>
                  </a:lnTo>
                  <a:lnTo>
                    <a:pt x="408" y="543"/>
                  </a:lnTo>
                  <a:lnTo>
                    <a:pt x="407" y="543"/>
                  </a:lnTo>
                  <a:lnTo>
                    <a:pt x="407" y="544"/>
                  </a:lnTo>
                  <a:lnTo>
                    <a:pt x="406" y="545"/>
                  </a:lnTo>
                  <a:lnTo>
                    <a:pt x="405" y="545"/>
                  </a:lnTo>
                  <a:lnTo>
                    <a:pt x="406" y="545"/>
                  </a:lnTo>
                  <a:lnTo>
                    <a:pt x="407" y="545"/>
                  </a:lnTo>
                  <a:lnTo>
                    <a:pt x="408" y="545"/>
                  </a:lnTo>
                  <a:lnTo>
                    <a:pt x="408" y="546"/>
                  </a:lnTo>
                  <a:lnTo>
                    <a:pt x="407" y="547"/>
                  </a:lnTo>
                  <a:lnTo>
                    <a:pt x="406" y="547"/>
                  </a:lnTo>
                  <a:lnTo>
                    <a:pt x="405" y="547"/>
                  </a:lnTo>
                  <a:lnTo>
                    <a:pt x="405" y="546"/>
                  </a:lnTo>
                  <a:lnTo>
                    <a:pt x="405" y="547"/>
                  </a:lnTo>
                  <a:lnTo>
                    <a:pt x="403" y="547"/>
                  </a:lnTo>
                  <a:lnTo>
                    <a:pt x="403" y="546"/>
                  </a:lnTo>
                  <a:lnTo>
                    <a:pt x="405" y="544"/>
                  </a:lnTo>
                  <a:lnTo>
                    <a:pt x="406" y="544"/>
                  </a:lnTo>
                  <a:lnTo>
                    <a:pt x="406" y="543"/>
                  </a:lnTo>
                  <a:lnTo>
                    <a:pt x="405" y="543"/>
                  </a:lnTo>
                  <a:lnTo>
                    <a:pt x="406" y="543"/>
                  </a:lnTo>
                  <a:lnTo>
                    <a:pt x="406" y="541"/>
                  </a:lnTo>
                  <a:lnTo>
                    <a:pt x="405" y="543"/>
                  </a:lnTo>
                  <a:lnTo>
                    <a:pt x="403" y="544"/>
                  </a:lnTo>
                  <a:lnTo>
                    <a:pt x="403" y="545"/>
                  </a:lnTo>
                  <a:lnTo>
                    <a:pt x="402" y="547"/>
                  </a:lnTo>
                  <a:lnTo>
                    <a:pt x="401" y="547"/>
                  </a:lnTo>
                  <a:lnTo>
                    <a:pt x="401" y="548"/>
                  </a:lnTo>
                  <a:lnTo>
                    <a:pt x="400" y="547"/>
                  </a:lnTo>
                  <a:lnTo>
                    <a:pt x="400" y="548"/>
                  </a:lnTo>
                  <a:lnTo>
                    <a:pt x="399" y="549"/>
                  </a:lnTo>
                  <a:lnTo>
                    <a:pt x="400" y="549"/>
                  </a:lnTo>
                  <a:lnTo>
                    <a:pt x="399" y="549"/>
                  </a:lnTo>
                  <a:lnTo>
                    <a:pt x="398" y="548"/>
                  </a:lnTo>
                  <a:lnTo>
                    <a:pt x="398" y="547"/>
                  </a:lnTo>
                  <a:lnTo>
                    <a:pt x="399" y="547"/>
                  </a:lnTo>
                  <a:lnTo>
                    <a:pt x="400" y="547"/>
                  </a:lnTo>
                  <a:lnTo>
                    <a:pt x="401" y="547"/>
                  </a:lnTo>
                  <a:lnTo>
                    <a:pt x="401" y="546"/>
                  </a:lnTo>
                  <a:lnTo>
                    <a:pt x="401" y="545"/>
                  </a:lnTo>
                  <a:lnTo>
                    <a:pt x="401" y="544"/>
                  </a:lnTo>
                  <a:lnTo>
                    <a:pt x="401" y="543"/>
                  </a:lnTo>
                  <a:lnTo>
                    <a:pt x="402" y="543"/>
                  </a:lnTo>
                  <a:lnTo>
                    <a:pt x="402" y="541"/>
                  </a:lnTo>
                  <a:lnTo>
                    <a:pt x="401" y="541"/>
                  </a:lnTo>
                  <a:lnTo>
                    <a:pt x="401" y="540"/>
                  </a:lnTo>
                  <a:lnTo>
                    <a:pt x="402" y="540"/>
                  </a:lnTo>
                  <a:lnTo>
                    <a:pt x="402" y="539"/>
                  </a:lnTo>
                  <a:lnTo>
                    <a:pt x="402" y="538"/>
                  </a:lnTo>
                  <a:lnTo>
                    <a:pt x="403" y="538"/>
                  </a:lnTo>
                  <a:lnTo>
                    <a:pt x="402" y="538"/>
                  </a:lnTo>
                  <a:lnTo>
                    <a:pt x="403" y="537"/>
                  </a:lnTo>
                  <a:lnTo>
                    <a:pt x="402" y="536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2" y="535"/>
                  </a:lnTo>
                  <a:lnTo>
                    <a:pt x="402" y="536"/>
                  </a:lnTo>
                  <a:lnTo>
                    <a:pt x="401" y="537"/>
                  </a:lnTo>
                  <a:lnTo>
                    <a:pt x="400" y="537"/>
                  </a:lnTo>
                  <a:lnTo>
                    <a:pt x="403" y="531"/>
                  </a:lnTo>
                  <a:lnTo>
                    <a:pt x="403" y="532"/>
                  </a:lnTo>
                  <a:lnTo>
                    <a:pt x="405" y="532"/>
                  </a:lnTo>
                  <a:lnTo>
                    <a:pt x="405" y="531"/>
                  </a:lnTo>
                  <a:lnTo>
                    <a:pt x="406" y="529"/>
                  </a:lnTo>
                  <a:lnTo>
                    <a:pt x="407" y="528"/>
                  </a:lnTo>
                  <a:lnTo>
                    <a:pt x="407" y="529"/>
                  </a:lnTo>
                  <a:lnTo>
                    <a:pt x="406" y="530"/>
                  </a:lnTo>
                  <a:lnTo>
                    <a:pt x="407" y="530"/>
                  </a:lnTo>
                  <a:lnTo>
                    <a:pt x="407" y="531"/>
                  </a:lnTo>
                  <a:lnTo>
                    <a:pt x="408" y="530"/>
                  </a:lnTo>
                  <a:lnTo>
                    <a:pt x="408" y="529"/>
                  </a:lnTo>
                  <a:lnTo>
                    <a:pt x="409" y="529"/>
                  </a:lnTo>
                  <a:lnTo>
                    <a:pt x="410" y="528"/>
                  </a:lnTo>
                  <a:lnTo>
                    <a:pt x="411" y="528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0" y="526"/>
                  </a:lnTo>
                  <a:lnTo>
                    <a:pt x="411" y="526"/>
                  </a:lnTo>
                  <a:lnTo>
                    <a:pt x="411" y="527"/>
                  </a:lnTo>
                  <a:lnTo>
                    <a:pt x="411" y="526"/>
                  </a:lnTo>
                  <a:lnTo>
                    <a:pt x="412" y="526"/>
                  </a:lnTo>
                  <a:lnTo>
                    <a:pt x="412" y="524"/>
                  </a:lnTo>
                  <a:lnTo>
                    <a:pt x="411" y="526"/>
                  </a:lnTo>
                  <a:lnTo>
                    <a:pt x="411" y="524"/>
                  </a:lnTo>
                  <a:lnTo>
                    <a:pt x="411" y="523"/>
                  </a:lnTo>
                  <a:lnTo>
                    <a:pt x="412" y="523"/>
                  </a:lnTo>
                  <a:lnTo>
                    <a:pt x="412" y="524"/>
                  </a:lnTo>
                  <a:lnTo>
                    <a:pt x="414" y="523"/>
                  </a:lnTo>
                  <a:lnTo>
                    <a:pt x="414" y="522"/>
                  </a:lnTo>
                  <a:lnTo>
                    <a:pt x="414" y="521"/>
                  </a:lnTo>
                  <a:lnTo>
                    <a:pt x="414" y="522"/>
                  </a:lnTo>
                  <a:lnTo>
                    <a:pt x="415" y="522"/>
                  </a:lnTo>
                  <a:lnTo>
                    <a:pt x="415" y="521"/>
                  </a:lnTo>
                  <a:lnTo>
                    <a:pt x="414" y="521"/>
                  </a:lnTo>
                  <a:lnTo>
                    <a:pt x="414" y="520"/>
                  </a:lnTo>
                  <a:lnTo>
                    <a:pt x="412" y="519"/>
                  </a:lnTo>
                  <a:lnTo>
                    <a:pt x="411" y="519"/>
                  </a:lnTo>
                  <a:lnTo>
                    <a:pt x="412" y="519"/>
                  </a:lnTo>
                  <a:lnTo>
                    <a:pt x="414" y="519"/>
                  </a:lnTo>
                  <a:lnTo>
                    <a:pt x="415" y="519"/>
                  </a:lnTo>
                  <a:lnTo>
                    <a:pt x="416" y="519"/>
                  </a:lnTo>
                  <a:lnTo>
                    <a:pt x="415" y="519"/>
                  </a:lnTo>
                  <a:lnTo>
                    <a:pt x="414" y="518"/>
                  </a:lnTo>
                  <a:lnTo>
                    <a:pt x="415" y="518"/>
                  </a:lnTo>
                  <a:lnTo>
                    <a:pt x="415" y="516"/>
                  </a:lnTo>
                  <a:lnTo>
                    <a:pt x="414" y="518"/>
                  </a:lnTo>
                  <a:lnTo>
                    <a:pt x="412" y="518"/>
                  </a:lnTo>
                  <a:lnTo>
                    <a:pt x="411" y="516"/>
                  </a:lnTo>
                  <a:lnTo>
                    <a:pt x="411" y="515"/>
                  </a:lnTo>
                  <a:lnTo>
                    <a:pt x="412" y="514"/>
                  </a:lnTo>
                  <a:lnTo>
                    <a:pt x="411" y="513"/>
                  </a:lnTo>
                  <a:lnTo>
                    <a:pt x="411" y="511"/>
                  </a:lnTo>
                  <a:lnTo>
                    <a:pt x="410" y="512"/>
                  </a:lnTo>
                  <a:lnTo>
                    <a:pt x="410" y="513"/>
                  </a:lnTo>
                  <a:lnTo>
                    <a:pt x="410" y="514"/>
                  </a:lnTo>
                  <a:lnTo>
                    <a:pt x="410" y="515"/>
                  </a:lnTo>
                  <a:lnTo>
                    <a:pt x="410" y="516"/>
                  </a:lnTo>
                  <a:lnTo>
                    <a:pt x="410" y="518"/>
                  </a:lnTo>
                  <a:lnTo>
                    <a:pt x="408" y="519"/>
                  </a:lnTo>
                  <a:lnTo>
                    <a:pt x="408" y="518"/>
                  </a:lnTo>
                  <a:lnTo>
                    <a:pt x="407" y="516"/>
                  </a:lnTo>
                  <a:lnTo>
                    <a:pt x="406" y="515"/>
                  </a:lnTo>
                  <a:lnTo>
                    <a:pt x="407" y="514"/>
                  </a:lnTo>
                  <a:lnTo>
                    <a:pt x="407" y="513"/>
                  </a:lnTo>
                  <a:lnTo>
                    <a:pt x="406" y="513"/>
                  </a:lnTo>
                  <a:lnTo>
                    <a:pt x="406" y="512"/>
                  </a:lnTo>
                  <a:lnTo>
                    <a:pt x="406" y="511"/>
                  </a:lnTo>
                  <a:lnTo>
                    <a:pt x="406" y="512"/>
                  </a:lnTo>
                  <a:lnTo>
                    <a:pt x="406" y="513"/>
                  </a:lnTo>
                  <a:lnTo>
                    <a:pt x="406" y="514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3" y="511"/>
                  </a:lnTo>
                  <a:lnTo>
                    <a:pt x="402" y="511"/>
                  </a:lnTo>
                  <a:lnTo>
                    <a:pt x="402" y="510"/>
                  </a:lnTo>
                  <a:lnTo>
                    <a:pt x="401" y="510"/>
                  </a:lnTo>
                  <a:lnTo>
                    <a:pt x="402" y="508"/>
                  </a:lnTo>
                  <a:lnTo>
                    <a:pt x="401" y="508"/>
                  </a:lnTo>
                  <a:lnTo>
                    <a:pt x="400" y="508"/>
                  </a:lnTo>
                  <a:lnTo>
                    <a:pt x="400" y="507"/>
                  </a:lnTo>
                  <a:lnTo>
                    <a:pt x="400" y="506"/>
                  </a:lnTo>
                  <a:lnTo>
                    <a:pt x="402" y="504"/>
                  </a:lnTo>
                  <a:lnTo>
                    <a:pt x="403" y="504"/>
                  </a:lnTo>
                  <a:lnTo>
                    <a:pt x="403" y="505"/>
                  </a:lnTo>
                  <a:lnTo>
                    <a:pt x="402" y="506"/>
                  </a:lnTo>
                  <a:lnTo>
                    <a:pt x="403" y="507"/>
                  </a:lnTo>
                  <a:lnTo>
                    <a:pt x="403" y="508"/>
                  </a:lnTo>
                  <a:lnTo>
                    <a:pt x="405" y="508"/>
                  </a:lnTo>
                  <a:lnTo>
                    <a:pt x="403" y="507"/>
                  </a:lnTo>
                  <a:lnTo>
                    <a:pt x="405" y="505"/>
                  </a:lnTo>
                  <a:lnTo>
                    <a:pt x="406" y="504"/>
                  </a:lnTo>
                  <a:lnTo>
                    <a:pt x="406" y="505"/>
                  </a:lnTo>
                  <a:lnTo>
                    <a:pt x="407" y="505"/>
                  </a:lnTo>
                  <a:lnTo>
                    <a:pt x="408" y="505"/>
                  </a:lnTo>
                  <a:lnTo>
                    <a:pt x="408" y="506"/>
                  </a:lnTo>
                  <a:lnTo>
                    <a:pt x="409" y="506"/>
                  </a:lnTo>
                  <a:lnTo>
                    <a:pt x="410" y="507"/>
                  </a:lnTo>
                  <a:lnTo>
                    <a:pt x="410" y="506"/>
                  </a:lnTo>
                  <a:lnTo>
                    <a:pt x="411" y="506"/>
                  </a:lnTo>
                  <a:lnTo>
                    <a:pt x="412" y="506"/>
                  </a:lnTo>
                  <a:lnTo>
                    <a:pt x="412" y="507"/>
                  </a:lnTo>
                  <a:lnTo>
                    <a:pt x="412" y="506"/>
                  </a:lnTo>
                  <a:lnTo>
                    <a:pt x="411" y="505"/>
                  </a:lnTo>
                  <a:lnTo>
                    <a:pt x="410" y="505"/>
                  </a:lnTo>
                  <a:lnTo>
                    <a:pt x="410" y="506"/>
                  </a:lnTo>
                  <a:lnTo>
                    <a:pt x="409" y="506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8" y="504"/>
                  </a:lnTo>
                  <a:lnTo>
                    <a:pt x="409" y="504"/>
                  </a:lnTo>
                  <a:lnTo>
                    <a:pt x="410" y="504"/>
                  </a:lnTo>
                  <a:lnTo>
                    <a:pt x="409" y="503"/>
                  </a:lnTo>
                  <a:lnTo>
                    <a:pt x="409" y="502"/>
                  </a:lnTo>
                  <a:lnTo>
                    <a:pt x="410" y="502"/>
                  </a:lnTo>
                  <a:lnTo>
                    <a:pt x="410" y="503"/>
                  </a:lnTo>
                  <a:lnTo>
                    <a:pt x="410" y="504"/>
                  </a:lnTo>
                  <a:lnTo>
                    <a:pt x="411" y="504"/>
                  </a:lnTo>
                  <a:lnTo>
                    <a:pt x="412" y="504"/>
                  </a:lnTo>
                  <a:lnTo>
                    <a:pt x="411" y="503"/>
                  </a:lnTo>
                  <a:lnTo>
                    <a:pt x="410" y="503"/>
                  </a:lnTo>
                  <a:lnTo>
                    <a:pt x="411" y="502"/>
                  </a:lnTo>
                  <a:lnTo>
                    <a:pt x="410" y="502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4"/>
                  </a:lnTo>
                  <a:lnTo>
                    <a:pt x="403" y="504"/>
                  </a:lnTo>
                  <a:lnTo>
                    <a:pt x="403" y="503"/>
                  </a:lnTo>
                  <a:lnTo>
                    <a:pt x="406" y="502"/>
                  </a:lnTo>
                  <a:lnTo>
                    <a:pt x="406" y="501"/>
                  </a:lnTo>
                  <a:lnTo>
                    <a:pt x="407" y="501"/>
                  </a:lnTo>
                  <a:lnTo>
                    <a:pt x="407" y="499"/>
                  </a:lnTo>
                  <a:lnTo>
                    <a:pt x="408" y="498"/>
                  </a:lnTo>
                  <a:lnTo>
                    <a:pt x="407" y="497"/>
                  </a:lnTo>
                  <a:lnTo>
                    <a:pt x="406" y="496"/>
                  </a:lnTo>
                  <a:lnTo>
                    <a:pt x="406" y="497"/>
                  </a:lnTo>
                  <a:lnTo>
                    <a:pt x="406" y="498"/>
                  </a:lnTo>
                  <a:lnTo>
                    <a:pt x="405" y="498"/>
                  </a:lnTo>
                  <a:lnTo>
                    <a:pt x="405" y="499"/>
                  </a:lnTo>
                  <a:lnTo>
                    <a:pt x="403" y="499"/>
                  </a:lnTo>
                  <a:lnTo>
                    <a:pt x="403" y="498"/>
                  </a:lnTo>
                  <a:lnTo>
                    <a:pt x="402" y="498"/>
                  </a:lnTo>
                  <a:lnTo>
                    <a:pt x="401" y="497"/>
                  </a:lnTo>
                  <a:lnTo>
                    <a:pt x="400" y="496"/>
                  </a:lnTo>
                  <a:lnTo>
                    <a:pt x="401" y="496"/>
                  </a:lnTo>
                  <a:lnTo>
                    <a:pt x="401" y="495"/>
                  </a:lnTo>
                  <a:lnTo>
                    <a:pt x="400" y="495"/>
                  </a:lnTo>
                  <a:lnTo>
                    <a:pt x="400" y="496"/>
                  </a:lnTo>
                  <a:lnTo>
                    <a:pt x="400" y="498"/>
                  </a:lnTo>
                  <a:lnTo>
                    <a:pt x="401" y="498"/>
                  </a:lnTo>
                  <a:lnTo>
                    <a:pt x="401" y="499"/>
                  </a:lnTo>
                  <a:lnTo>
                    <a:pt x="402" y="499"/>
                  </a:lnTo>
                  <a:lnTo>
                    <a:pt x="402" y="501"/>
                  </a:lnTo>
                  <a:lnTo>
                    <a:pt x="401" y="501"/>
                  </a:lnTo>
                  <a:lnTo>
                    <a:pt x="401" y="502"/>
                  </a:lnTo>
                  <a:lnTo>
                    <a:pt x="400" y="503"/>
                  </a:lnTo>
                  <a:lnTo>
                    <a:pt x="400" y="504"/>
                  </a:lnTo>
                  <a:lnTo>
                    <a:pt x="399" y="505"/>
                  </a:lnTo>
                  <a:lnTo>
                    <a:pt x="398" y="504"/>
                  </a:lnTo>
                  <a:lnTo>
                    <a:pt x="398" y="505"/>
                  </a:lnTo>
                  <a:lnTo>
                    <a:pt x="397" y="505"/>
                  </a:lnTo>
                  <a:lnTo>
                    <a:pt x="397" y="504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8" y="501"/>
                  </a:lnTo>
                  <a:lnTo>
                    <a:pt x="397" y="501"/>
                  </a:lnTo>
                  <a:lnTo>
                    <a:pt x="396" y="501"/>
                  </a:lnTo>
                  <a:lnTo>
                    <a:pt x="396" y="499"/>
                  </a:lnTo>
                  <a:lnTo>
                    <a:pt x="397" y="499"/>
                  </a:lnTo>
                  <a:lnTo>
                    <a:pt x="397" y="498"/>
                  </a:lnTo>
                  <a:lnTo>
                    <a:pt x="394" y="498"/>
                  </a:lnTo>
                  <a:lnTo>
                    <a:pt x="394" y="497"/>
                  </a:lnTo>
                  <a:lnTo>
                    <a:pt x="393" y="496"/>
                  </a:lnTo>
                  <a:lnTo>
                    <a:pt x="393" y="495"/>
                  </a:lnTo>
                  <a:lnTo>
                    <a:pt x="393" y="494"/>
                  </a:lnTo>
                  <a:lnTo>
                    <a:pt x="394" y="494"/>
                  </a:lnTo>
                  <a:lnTo>
                    <a:pt x="396" y="494"/>
                  </a:lnTo>
                  <a:lnTo>
                    <a:pt x="397" y="494"/>
                  </a:lnTo>
                  <a:lnTo>
                    <a:pt x="397" y="493"/>
                  </a:lnTo>
                  <a:lnTo>
                    <a:pt x="396" y="493"/>
                  </a:lnTo>
                  <a:lnTo>
                    <a:pt x="396" y="491"/>
                  </a:lnTo>
                  <a:lnTo>
                    <a:pt x="396" y="490"/>
                  </a:lnTo>
                  <a:lnTo>
                    <a:pt x="397" y="490"/>
                  </a:lnTo>
                  <a:lnTo>
                    <a:pt x="398" y="489"/>
                  </a:lnTo>
                  <a:lnTo>
                    <a:pt x="398" y="488"/>
                  </a:lnTo>
                  <a:lnTo>
                    <a:pt x="397" y="488"/>
                  </a:lnTo>
                  <a:lnTo>
                    <a:pt x="396" y="489"/>
                  </a:lnTo>
                  <a:lnTo>
                    <a:pt x="394" y="489"/>
                  </a:lnTo>
                  <a:lnTo>
                    <a:pt x="394" y="490"/>
                  </a:lnTo>
                  <a:lnTo>
                    <a:pt x="394" y="491"/>
                  </a:lnTo>
                  <a:lnTo>
                    <a:pt x="394" y="493"/>
                  </a:lnTo>
                  <a:lnTo>
                    <a:pt x="393" y="494"/>
                  </a:lnTo>
                  <a:lnTo>
                    <a:pt x="393" y="493"/>
                  </a:lnTo>
                  <a:lnTo>
                    <a:pt x="392" y="493"/>
                  </a:lnTo>
                  <a:lnTo>
                    <a:pt x="392" y="494"/>
                  </a:lnTo>
                  <a:lnTo>
                    <a:pt x="392" y="495"/>
                  </a:lnTo>
                  <a:lnTo>
                    <a:pt x="391" y="495"/>
                  </a:lnTo>
                  <a:lnTo>
                    <a:pt x="391" y="494"/>
                  </a:lnTo>
                  <a:lnTo>
                    <a:pt x="391" y="493"/>
                  </a:lnTo>
                  <a:lnTo>
                    <a:pt x="390" y="493"/>
                  </a:lnTo>
                  <a:lnTo>
                    <a:pt x="390" y="491"/>
                  </a:lnTo>
                  <a:lnTo>
                    <a:pt x="389" y="491"/>
                  </a:lnTo>
                  <a:lnTo>
                    <a:pt x="389" y="490"/>
                  </a:lnTo>
                  <a:lnTo>
                    <a:pt x="390" y="489"/>
                  </a:lnTo>
                  <a:lnTo>
                    <a:pt x="393" y="488"/>
                  </a:lnTo>
                  <a:lnTo>
                    <a:pt x="392" y="488"/>
                  </a:lnTo>
                  <a:lnTo>
                    <a:pt x="391" y="487"/>
                  </a:lnTo>
                  <a:lnTo>
                    <a:pt x="391" y="488"/>
                  </a:lnTo>
                  <a:lnTo>
                    <a:pt x="390" y="488"/>
                  </a:lnTo>
                  <a:lnTo>
                    <a:pt x="389" y="488"/>
                  </a:lnTo>
                  <a:lnTo>
                    <a:pt x="389" y="489"/>
                  </a:lnTo>
                  <a:lnTo>
                    <a:pt x="388" y="489"/>
                  </a:lnTo>
                  <a:lnTo>
                    <a:pt x="386" y="489"/>
                  </a:lnTo>
                  <a:lnTo>
                    <a:pt x="386" y="488"/>
                  </a:lnTo>
                  <a:lnTo>
                    <a:pt x="386" y="487"/>
                  </a:lnTo>
                  <a:lnTo>
                    <a:pt x="386" y="486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9" y="484"/>
                  </a:lnTo>
                  <a:lnTo>
                    <a:pt x="390" y="484"/>
                  </a:lnTo>
                  <a:lnTo>
                    <a:pt x="390" y="482"/>
                  </a:lnTo>
                  <a:lnTo>
                    <a:pt x="391" y="482"/>
                  </a:lnTo>
                  <a:lnTo>
                    <a:pt x="391" y="481"/>
                  </a:lnTo>
                  <a:lnTo>
                    <a:pt x="390" y="482"/>
                  </a:lnTo>
                  <a:lnTo>
                    <a:pt x="389" y="481"/>
                  </a:lnTo>
                  <a:lnTo>
                    <a:pt x="388" y="481"/>
                  </a:lnTo>
                  <a:lnTo>
                    <a:pt x="388" y="480"/>
                  </a:lnTo>
                  <a:lnTo>
                    <a:pt x="386" y="480"/>
                  </a:lnTo>
                  <a:lnTo>
                    <a:pt x="386" y="479"/>
                  </a:lnTo>
                  <a:lnTo>
                    <a:pt x="385" y="480"/>
                  </a:lnTo>
                  <a:lnTo>
                    <a:pt x="384" y="480"/>
                  </a:lnTo>
                  <a:lnTo>
                    <a:pt x="383" y="481"/>
                  </a:lnTo>
                  <a:lnTo>
                    <a:pt x="383" y="480"/>
                  </a:lnTo>
                  <a:lnTo>
                    <a:pt x="382" y="480"/>
                  </a:lnTo>
                  <a:lnTo>
                    <a:pt x="382" y="479"/>
                  </a:lnTo>
                  <a:lnTo>
                    <a:pt x="383" y="477"/>
                  </a:lnTo>
                  <a:lnTo>
                    <a:pt x="384" y="477"/>
                  </a:lnTo>
                  <a:lnTo>
                    <a:pt x="384" y="476"/>
                  </a:lnTo>
                  <a:lnTo>
                    <a:pt x="383" y="474"/>
                  </a:lnTo>
                  <a:lnTo>
                    <a:pt x="382" y="474"/>
                  </a:lnTo>
                  <a:lnTo>
                    <a:pt x="381" y="477"/>
                  </a:lnTo>
                  <a:lnTo>
                    <a:pt x="381" y="476"/>
                  </a:lnTo>
                  <a:lnTo>
                    <a:pt x="380" y="476"/>
                  </a:lnTo>
                  <a:lnTo>
                    <a:pt x="380" y="477"/>
                  </a:lnTo>
                  <a:lnTo>
                    <a:pt x="381" y="477"/>
                  </a:lnTo>
                  <a:lnTo>
                    <a:pt x="380" y="480"/>
                  </a:lnTo>
                  <a:lnTo>
                    <a:pt x="379" y="480"/>
                  </a:lnTo>
                  <a:lnTo>
                    <a:pt x="379" y="482"/>
                  </a:lnTo>
                  <a:lnTo>
                    <a:pt x="375" y="485"/>
                  </a:lnTo>
                  <a:lnTo>
                    <a:pt x="375" y="484"/>
                  </a:lnTo>
                  <a:lnTo>
                    <a:pt x="375" y="482"/>
                  </a:lnTo>
                  <a:lnTo>
                    <a:pt x="375" y="481"/>
                  </a:lnTo>
                  <a:lnTo>
                    <a:pt x="376" y="481"/>
                  </a:lnTo>
                  <a:lnTo>
                    <a:pt x="377" y="482"/>
                  </a:lnTo>
                  <a:lnTo>
                    <a:pt x="377" y="480"/>
                  </a:lnTo>
                  <a:lnTo>
                    <a:pt x="376" y="480"/>
                  </a:lnTo>
                  <a:lnTo>
                    <a:pt x="376" y="481"/>
                  </a:lnTo>
                  <a:lnTo>
                    <a:pt x="375" y="481"/>
                  </a:lnTo>
                  <a:lnTo>
                    <a:pt x="375" y="480"/>
                  </a:lnTo>
                  <a:lnTo>
                    <a:pt x="373" y="481"/>
                  </a:lnTo>
                  <a:lnTo>
                    <a:pt x="373" y="482"/>
                  </a:lnTo>
                  <a:lnTo>
                    <a:pt x="373" y="484"/>
                  </a:lnTo>
                  <a:lnTo>
                    <a:pt x="374" y="486"/>
                  </a:lnTo>
                  <a:lnTo>
                    <a:pt x="374" y="487"/>
                  </a:lnTo>
                  <a:lnTo>
                    <a:pt x="373" y="487"/>
                  </a:lnTo>
                  <a:lnTo>
                    <a:pt x="372" y="487"/>
                  </a:lnTo>
                  <a:lnTo>
                    <a:pt x="372" y="486"/>
                  </a:lnTo>
                  <a:lnTo>
                    <a:pt x="371" y="486"/>
                  </a:lnTo>
                  <a:lnTo>
                    <a:pt x="371" y="487"/>
                  </a:lnTo>
                  <a:lnTo>
                    <a:pt x="368" y="488"/>
                  </a:lnTo>
                  <a:lnTo>
                    <a:pt x="368" y="489"/>
                  </a:lnTo>
                  <a:lnTo>
                    <a:pt x="367" y="489"/>
                  </a:lnTo>
                  <a:lnTo>
                    <a:pt x="366" y="489"/>
                  </a:lnTo>
                  <a:lnTo>
                    <a:pt x="365" y="489"/>
                  </a:lnTo>
                  <a:lnTo>
                    <a:pt x="365" y="490"/>
                  </a:lnTo>
                  <a:lnTo>
                    <a:pt x="364" y="490"/>
                  </a:lnTo>
                  <a:lnTo>
                    <a:pt x="363" y="490"/>
                  </a:lnTo>
                  <a:lnTo>
                    <a:pt x="363" y="491"/>
                  </a:lnTo>
                  <a:lnTo>
                    <a:pt x="362" y="491"/>
                  </a:lnTo>
                  <a:lnTo>
                    <a:pt x="359" y="490"/>
                  </a:lnTo>
                  <a:lnTo>
                    <a:pt x="359" y="489"/>
                  </a:lnTo>
                  <a:lnTo>
                    <a:pt x="358" y="489"/>
                  </a:lnTo>
                  <a:lnTo>
                    <a:pt x="358" y="490"/>
                  </a:lnTo>
                  <a:lnTo>
                    <a:pt x="358" y="489"/>
                  </a:lnTo>
                  <a:lnTo>
                    <a:pt x="357" y="489"/>
                  </a:lnTo>
                  <a:lnTo>
                    <a:pt x="356" y="489"/>
                  </a:lnTo>
                  <a:lnTo>
                    <a:pt x="351" y="489"/>
                  </a:lnTo>
                  <a:lnTo>
                    <a:pt x="347" y="490"/>
                  </a:lnTo>
                  <a:lnTo>
                    <a:pt x="343" y="491"/>
                  </a:lnTo>
                  <a:lnTo>
                    <a:pt x="340" y="494"/>
                  </a:lnTo>
                  <a:lnTo>
                    <a:pt x="338" y="494"/>
                  </a:lnTo>
                  <a:lnTo>
                    <a:pt x="337" y="494"/>
                  </a:lnTo>
                  <a:lnTo>
                    <a:pt x="336" y="494"/>
                  </a:lnTo>
                  <a:lnTo>
                    <a:pt x="334" y="494"/>
                  </a:lnTo>
                  <a:lnTo>
                    <a:pt x="333" y="493"/>
                  </a:lnTo>
                  <a:lnTo>
                    <a:pt x="331" y="491"/>
                  </a:lnTo>
                  <a:lnTo>
                    <a:pt x="329" y="491"/>
                  </a:lnTo>
                  <a:lnTo>
                    <a:pt x="326" y="491"/>
                  </a:lnTo>
                  <a:lnTo>
                    <a:pt x="325" y="491"/>
                  </a:lnTo>
                  <a:lnTo>
                    <a:pt x="325" y="490"/>
                  </a:lnTo>
                  <a:lnTo>
                    <a:pt x="324" y="489"/>
                  </a:lnTo>
                  <a:lnTo>
                    <a:pt x="324" y="488"/>
                  </a:lnTo>
                  <a:lnTo>
                    <a:pt x="325" y="487"/>
                  </a:lnTo>
                  <a:lnTo>
                    <a:pt x="325" y="486"/>
                  </a:lnTo>
                  <a:lnTo>
                    <a:pt x="325" y="485"/>
                  </a:lnTo>
                  <a:lnTo>
                    <a:pt x="325" y="484"/>
                  </a:lnTo>
                  <a:lnTo>
                    <a:pt x="328" y="482"/>
                  </a:lnTo>
                  <a:lnTo>
                    <a:pt x="329" y="481"/>
                  </a:lnTo>
                  <a:lnTo>
                    <a:pt x="330" y="481"/>
                  </a:lnTo>
                  <a:lnTo>
                    <a:pt x="331" y="480"/>
                  </a:lnTo>
                  <a:lnTo>
                    <a:pt x="332" y="480"/>
                  </a:lnTo>
                  <a:lnTo>
                    <a:pt x="334" y="480"/>
                  </a:lnTo>
                  <a:lnTo>
                    <a:pt x="337" y="478"/>
                  </a:lnTo>
                  <a:lnTo>
                    <a:pt x="340" y="476"/>
                  </a:lnTo>
                  <a:lnTo>
                    <a:pt x="345" y="474"/>
                  </a:lnTo>
                  <a:lnTo>
                    <a:pt x="348" y="474"/>
                  </a:lnTo>
                  <a:lnTo>
                    <a:pt x="350" y="474"/>
                  </a:lnTo>
                  <a:lnTo>
                    <a:pt x="351" y="474"/>
                  </a:lnTo>
                  <a:lnTo>
                    <a:pt x="354" y="474"/>
                  </a:lnTo>
                  <a:lnTo>
                    <a:pt x="356" y="474"/>
                  </a:lnTo>
                  <a:lnTo>
                    <a:pt x="358" y="474"/>
                  </a:lnTo>
                  <a:lnTo>
                    <a:pt x="360" y="474"/>
                  </a:lnTo>
                  <a:lnTo>
                    <a:pt x="362" y="473"/>
                  </a:lnTo>
                  <a:lnTo>
                    <a:pt x="364" y="472"/>
                  </a:lnTo>
                  <a:lnTo>
                    <a:pt x="366" y="472"/>
                  </a:lnTo>
                  <a:lnTo>
                    <a:pt x="368" y="471"/>
                  </a:lnTo>
                  <a:lnTo>
                    <a:pt x="371" y="470"/>
                  </a:lnTo>
                  <a:lnTo>
                    <a:pt x="372" y="470"/>
                  </a:lnTo>
                  <a:lnTo>
                    <a:pt x="372" y="469"/>
                  </a:lnTo>
                  <a:lnTo>
                    <a:pt x="371" y="468"/>
                  </a:lnTo>
                  <a:lnTo>
                    <a:pt x="369" y="468"/>
                  </a:lnTo>
                  <a:lnTo>
                    <a:pt x="369" y="469"/>
                  </a:lnTo>
                  <a:lnTo>
                    <a:pt x="368" y="469"/>
                  </a:lnTo>
                  <a:lnTo>
                    <a:pt x="368" y="468"/>
                  </a:lnTo>
                  <a:lnTo>
                    <a:pt x="368" y="466"/>
                  </a:lnTo>
                  <a:lnTo>
                    <a:pt x="368" y="465"/>
                  </a:lnTo>
                  <a:lnTo>
                    <a:pt x="367" y="464"/>
                  </a:lnTo>
                  <a:lnTo>
                    <a:pt x="367" y="463"/>
                  </a:lnTo>
                  <a:lnTo>
                    <a:pt x="366" y="463"/>
                  </a:lnTo>
                  <a:lnTo>
                    <a:pt x="366" y="464"/>
                  </a:lnTo>
                  <a:lnTo>
                    <a:pt x="367" y="465"/>
                  </a:lnTo>
                  <a:lnTo>
                    <a:pt x="366" y="465"/>
                  </a:lnTo>
                  <a:lnTo>
                    <a:pt x="367" y="466"/>
                  </a:lnTo>
                  <a:lnTo>
                    <a:pt x="367" y="468"/>
                  </a:lnTo>
                  <a:lnTo>
                    <a:pt x="367" y="469"/>
                  </a:lnTo>
                  <a:lnTo>
                    <a:pt x="365" y="470"/>
                  </a:lnTo>
                  <a:lnTo>
                    <a:pt x="364" y="470"/>
                  </a:lnTo>
                  <a:lnTo>
                    <a:pt x="365" y="469"/>
                  </a:lnTo>
                  <a:lnTo>
                    <a:pt x="364" y="469"/>
                  </a:lnTo>
                  <a:lnTo>
                    <a:pt x="363" y="469"/>
                  </a:lnTo>
                  <a:lnTo>
                    <a:pt x="362" y="470"/>
                  </a:lnTo>
                  <a:lnTo>
                    <a:pt x="360" y="469"/>
                  </a:lnTo>
                  <a:lnTo>
                    <a:pt x="359" y="469"/>
                  </a:lnTo>
                  <a:lnTo>
                    <a:pt x="358" y="469"/>
                  </a:lnTo>
                  <a:lnTo>
                    <a:pt x="358" y="468"/>
                  </a:lnTo>
                  <a:lnTo>
                    <a:pt x="358" y="466"/>
                  </a:lnTo>
                  <a:lnTo>
                    <a:pt x="359" y="466"/>
                  </a:lnTo>
                  <a:lnTo>
                    <a:pt x="359" y="468"/>
                  </a:lnTo>
                  <a:lnTo>
                    <a:pt x="360" y="468"/>
                  </a:lnTo>
                  <a:lnTo>
                    <a:pt x="362" y="466"/>
                  </a:lnTo>
                  <a:lnTo>
                    <a:pt x="363" y="466"/>
                  </a:lnTo>
                  <a:lnTo>
                    <a:pt x="364" y="466"/>
                  </a:lnTo>
                  <a:lnTo>
                    <a:pt x="364" y="468"/>
                  </a:lnTo>
                  <a:lnTo>
                    <a:pt x="364" y="466"/>
                  </a:lnTo>
                  <a:lnTo>
                    <a:pt x="363" y="466"/>
                  </a:lnTo>
                  <a:lnTo>
                    <a:pt x="363" y="465"/>
                  </a:lnTo>
                  <a:lnTo>
                    <a:pt x="364" y="465"/>
                  </a:lnTo>
                  <a:lnTo>
                    <a:pt x="365" y="465"/>
                  </a:lnTo>
                  <a:lnTo>
                    <a:pt x="364" y="464"/>
                  </a:lnTo>
                  <a:lnTo>
                    <a:pt x="363" y="464"/>
                  </a:lnTo>
                  <a:lnTo>
                    <a:pt x="363" y="465"/>
                  </a:lnTo>
                  <a:lnTo>
                    <a:pt x="362" y="464"/>
                  </a:lnTo>
                  <a:lnTo>
                    <a:pt x="362" y="465"/>
                  </a:lnTo>
                  <a:lnTo>
                    <a:pt x="360" y="465"/>
                  </a:lnTo>
                  <a:lnTo>
                    <a:pt x="359" y="464"/>
                  </a:lnTo>
                  <a:lnTo>
                    <a:pt x="359" y="463"/>
                  </a:lnTo>
                  <a:lnTo>
                    <a:pt x="360" y="463"/>
                  </a:lnTo>
                  <a:lnTo>
                    <a:pt x="362" y="462"/>
                  </a:lnTo>
                  <a:lnTo>
                    <a:pt x="363" y="462"/>
                  </a:lnTo>
                  <a:lnTo>
                    <a:pt x="364" y="462"/>
                  </a:lnTo>
                  <a:lnTo>
                    <a:pt x="363" y="462"/>
                  </a:lnTo>
                  <a:lnTo>
                    <a:pt x="359" y="462"/>
                  </a:lnTo>
                  <a:lnTo>
                    <a:pt x="358" y="464"/>
                  </a:lnTo>
                  <a:lnTo>
                    <a:pt x="357" y="464"/>
                  </a:lnTo>
                  <a:lnTo>
                    <a:pt x="357" y="463"/>
                  </a:lnTo>
                  <a:lnTo>
                    <a:pt x="356" y="462"/>
                  </a:lnTo>
                  <a:lnTo>
                    <a:pt x="356" y="463"/>
                  </a:lnTo>
                  <a:lnTo>
                    <a:pt x="356" y="464"/>
                  </a:lnTo>
                  <a:lnTo>
                    <a:pt x="355" y="466"/>
                  </a:lnTo>
                  <a:lnTo>
                    <a:pt x="354" y="465"/>
                  </a:lnTo>
                  <a:lnTo>
                    <a:pt x="353" y="465"/>
                  </a:lnTo>
                  <a:lnTo>
                    <a:pt x="353" y="464"/>
                  </a:lnTo>
                  <a:lnTo>
                    <a:pt x="354" y="464"/>
                  </a:lnTo>
                  <a:lnTo>
                    <a:pt x="354" y="463"/>
                  </a:lnTo>
                  <a:lnTo>
                    <a:pt x="353" y="462"/>
                  </a:lnTo>
                  <a:lnTo>
                    <a:pt x="354" y="461"/>
                  </a:lnTo>
                  <a:lnTo>
                    <a:pt x="355" y="461"/>
                  </a:lnTo>
                  <a:lnTo>
                    <a:pt x="356" y="461"/>
                  </a:lnTo>
                  <a:lnTo>
                    <a:pt x="359" y="461"/>
                  </a:lnTo>
                  <a:lnTo>
                    <a:pt x="360" y="460"/>
                  </a:lnTo>
                  <a:lnTo>
                    <a:pt x="360" y="459"/>
                  </a:lnTo>
                  <a:lnTo>
                    <a:pt x="359" y="460"/>
                  </a:lnTo>
                  <a:lnTo>
                    <a:pt x="358" y="460"/>
                  </a:lnTo>
                  <a:lnTo>
                    <a:pt x="358" y="459"/>
                  </a:lnTo>
                  <a:lnTo>
                    <a:pt x="356" y="459"/>
                  </a:lnTo>
                  <a:lnTo>
                    <a:pt x="355" y="459"/>
                  </a:lnTo>
                  <a:lnTo>
                    <a:pt x="355" y="457"/>
                  </a:lnTo>
                  <a:lnTo>
                    <a:pt x="354" y="457"/>
                  </a:lnTo>
                  <a:lnTo>
                    <a:pt x="354" y="459"/>
                  </a:lnTo>
                  <a:lnTo>
                    <a:pt x="354" y="460"/>
                  </a:lnTo>
                  <a:lnTo>
                    <a:pt x="353" y="460"/>
                  </a:lnTo>
                  <a:lnTo>
                    <a:pt x="351" y="460"/>
                  </a:lnTo>
                  <a:lnTo>
                    <a:pt x="348" y="461"/>
                  </a:lnTo>
                  <a:lnTo>
                    <a:pt x="347" y="461"/>
                  </a:lnTo>
                  <a:lnTo>
                    <a:pt x="346" y="461"/>
                  </a:lnTo>
                  <a:lnTo>
                    <a:pt x="345" y="461"/>
                  </a:lnTo>
                  <a:lnTo>
                    <a:pt x="341" y="461"/>
                  </a:lnTo>
                  <a:lnTo>
                    <a:pt x="340" y="461"/>
                  </a:lnTo>
                  <a:lnTo>
                    <a:pt x="340" y="460"/>
                  </a:lnTo>
                  <a:lnTo>
                    <a:pt x="340" y="459"/>
                  </a:lnTo>
                  <a:lnTo>
                    <a:pt x="345" y="459"/>
                  </a:lnTo>
                  <a:lnTo>
                    <a:pt x="349" y="457"/>
                  </a:lnTo>
                  <a:lnTo>
                    <a:pt x="350" y="455"/>
                  </a:lnTo>
                  <a:lnTo>
                    <a:pt x="351" y="455"/>
                  </a:lnTo>
                  <a:lnTo>
                    <a:pt x="350" y="454"/>
                  </a:lnTo>
                  <a:lnTo>
                    <a:pt x="350" y="453"/>
                  </a:lnTo>
                  <a:lnTo>
                    <a:pt x="348" y="455"/>
                  </a:lnTo>
                  <a:lnTo>
                    <a:pt x="347" y="456"/>
                  </a:lnTo>
                  <a:lnTo>
                    <a:pt x="346" y="456"/>
                  </a:lnTo>
                  <a:lnTo>
                    <a:pt x="345" y="456"/>
                  </a:lnTo>
                  <a:lnTo>
                    <a:pt x="343" y="456"/>
                  </a:lnTo>
                  <a:lnTo>
                    <a:pt x="343" y="455"/>
                  </a:lnTo>
                  <a:lnTo>
                    <a:pt x="345" y="455"/>
                  </a:lnTo>
                  <a:lnTo>
                    <a:pt x="343" y="455"/>
                  </a:lnTo>
                  <a:lnTo>
                    <a:pt x="343" y="454"/>
                  </a:lnTo>
                  <a:lnTo>
                    <a:pt x="343" y="453"/>
                  </a:lnTo>
                  <a:lnTo>
                    <a:pt x="343" y="452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1" y="456"/>
                  </a:lnTo>
                  <a:lnTo>
                    <a:pt x="340" y="456"/>
                  </a:lnTo>
                  <a:lnTo>
                    <a:pt x="339" y="456"/>
                  </a:lnTo>
                  <a:lnTo>
                    <a:pt x="339" y="457"/>
                  </a:lnTo>
                  <a:lnTo>
                    <a:pt x="338" y="459"/>
                  </a:lnTo>
                  <a:lnTo>
                    <a:pt x="338" y="460"/>
                  </a:lnTo>
                  <a:lnTo>
                    <a:pt x="337" y="461"/>
                  </a:lnTo>
                  <a:lnTo>
                    <a:pt x="336" y="461"/>
                  </a:lnTo>
                  <a:lnTo>
                    <a:pt x="336" y="460"/>
                  </a:lnTo>
                  <a:lnTo>
                    <a:pt x="336" y="459"/>
                  </a:lnTo>
                  <a:lnTo>
                    <a:pt x="336" y="457"/>
                  </a:lnTo>
                  <a:lnTo>
                    <a:pt x="334" y="456"/>
                  </a:lnTo>
                  <a:lnTo>
                    <a:pt x="336" y="455"/>
                  </a:lnTo>
                  <a:lnTo>
                    <a:pt x="336" y="454"/>
                  </a:lnTo>
                  <a:lnTo>
                    <a:pt x="338" y="453"/>
                  </a:lnTo>
                  <a:lnTo>
                    <a:pt x="338" y="452"/>
                  </a:lnTo>
                  <a:lnTo>
                    <a:pt x="338" y="451"/>
                  </a:lnTo>
                  <a:lnTo>
                    <a:pt x="337" y="451"/>
                  </a:lnTo>
                  <a:lnTo>
                    <a:pt x="334" y="451"/>
                  </a:lnTo>
                  <a:lnTo>
                    <a:pt x="334" y="449"/>
                  </a:lnTo>
                  <a:lnTo>
                    <a:pt x="333" y="451"/>
                  </a:lnTo>
                  <a:lnTo>
                    <a:pt x="333" y="456"/>
                  </a:lnTo>
                  <a:lnTo>
                    <a:pt x="333" y="457"/>
                  </a:lnTo>
                  <a:lnTo>
                    <a:pt x="333" y="459"/>
                  </a:lnTo>
                  <a:lnTo>
                    <a:pt x="333" y="460"/>
                  </a:lnTo>
                  <a:lnTo>
                    <a:pt x="333" y="461"/>
                  </a:lnTo>
                  <a:lnTo>
                    <a:pt x="332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0" y="460"/>
                  </a:lnTo>
                  <a:lnTo>
                    <a:pt x="331" y="459"/>
                  </a:lnTo>
                  <a:lnTo>
                    <a:pt x="331" y="457"/>
                  </a:lnTo>
                  <a:lnTo>
                    <a:pt x="331" y="456"/>
                  </a:lnTo>
                  <a:lnTo>
                    <a:pt x="330" y="455"/>
                  </a:lnTo>
                  <a:lnTo>
                    <a:pt x="329" y="455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30" y="452"/>
                  </a:lnTo>
                  <a:lnTo>
                    <a:pt x="330" y="451"/>
                  </a:lnTo>
                  <a:lnTo>
                    <a:pt x="330" y="449"/>
                  </a:lnTo>
                  <a:lnTo>
                    <a:pt x="332" y="447"/>
                  </a:lnTo>
                  <a:lnTo>
                    <a:pt x="334" y="446"/>
                  </a:lnTo>
                  <a:lnTo>
                    <a:pt x="334" y="445"/>
                  </a:lnTo>
                  <a:lnTo>
                    <a:pt x="333" y="445"/>
                  </a:lnTo>
                  <a:lnTo>
                    <a:pt x="333" y="444"/>
                  </a:lnTo>
                  <a:lnTo>
                    <a:pt x="330" y="446"/>
                  </a:lnTo>
                  <a:lnTo>
                    <a:pt x="328" y="451"/>
                  </a:lnTo>
                  <a:lnTo>
                    <a:pt x="328" y="453"/>
                  </a:lnTo>
                  <a:lnTo>
                    <a:pt x="328" y="454"/>
                  </a:lnTo>
                  <a:lnTo>
                    <a:pt x="328" y="455"/>
                  </a:lnTo>
                  <a:lnTo>
                    <a:pt x="324" y="456"/>
                  </a:lnTo>
                  <a:lnTo>
                    <a:pt x="321" y="459"/>
                  </a:lnTo>
                  <a:lnTo>
                    <a:pt x="321" y="457"/>
                  </a:lnTo>
                  <a:lnTo>
                    <a:pt x="321" y="456"/>
                  </a:lnTo>
                  <a:lnTo>
                    <a:pt x="321" y="455"/>
                  </a:lnTo>
                  <a:lnTo>
                    <a:pt x="321" y="454"/>
                  </a:lnTo>
                  <a:lnTo>
                    <a:pt x="321" y="453"/>
                  </a:lnTo>
                  <a:lnTo>
                    <a:pt x="323" y="448"/>
                  </a:lnTo>
                  <a:lnTo>
                    <a:pt x="324" y="447"/>
                  </a:lnTo>
                  <a:lnTo>
                    <a:pt x="326" y="444"/>
                  </a:lnTo>
                  <a:lnTo>
                    <a:pt x="326" y="443"/>
                  </a:lnTo>
                  <a:lnTo>
                    <a:pt x="325" y="441"/>
                  </a:lnTo>
                  <a:lnTo>
                    <a:pt x="325" y="440"/>
                  </a:lnTo>
                  <a:lnTo>
                    <a:pt x="324" y="440"/>
                  </a:lnTo>
                  <a:lnTo>
                    <a:pt x="324" y="439"/>
                  </a:lnTo>
                  <a:lnTo>
                    <a:pt x="323" y="440"/>
                  </a:lnTo>
                  <a:lnTo>
                    <a:pt x="323" y="441"/>
                  </a:lnTo>
                  <a:lnTo>
                    <a:pt x="324" y="443"/>
                  </a:lnTo>
                  <a:lnTo>
                    <a:pt x="324" y="444"/>
                  </a:lnTo>
                  <a:lnTo>
                    <a:pt x="323" y="446"/>
                  </a:lnTo>
                  <a:lnTo>
                    <a:pt x="319" y="448"/>
                  </a:lnTo>
                  <a:lnTo>
                    <a:pt x="317" y="447"/>
                  </a:lnTo>
                  <a:lnTo>
                    <a:pt x="317" y="448"/>
                  </a:lnTo>
                  <a:lnTo>
                    <a:pt x="314" y="451"/>
                  </a:lnTo>
                  <a:lnTo>
                    <a:pt x="311" y="452"/>
                  </a:lnTo>
                  <a:lnTo>
                    <a:pt x="311" y="451"/>
                  </a:lnTo>
                  <a:lnTo>
                    <a:pt x="311" y="448"/>
                  </a:lnTo>
                  <a:lnTo>
                    <a:pt x="311" y="447"/>
                  </a:lnTo>
                  <a:lnTo>
                    <a:pt x="311" y="446"/>
                  </a:lnTo>
                  <a:lnTo>
                    <a:pt x="311" y="445"/>
                  </a:lnTo>
                  <a:lnTo>
                    <a:pt x="310" y="445"/>
                  </a:lnTo>
                  <a:lnTo>
                    <a:pt x="310" y="444"/>
                  </a:lnTo>
                  <a:lnTo>
                    <a:pt x="308" y="444"/>
                  </a:lnTo>
                  <a:lnTo>
                    <a:pt x="308" y="443"/>
                  </a:lnTo>
                  <a:lnTo>
                    <a:pt x="308" y="441"/>
                  </a:lnTo>
                  <a:lnTo>
                    <a:pt x="308" y="440"/>
                  </a:lnTo>
                  <a:lnTo>
                    <a:pt x="308" y="439"/>
                  </a:lnTo>
                  <a:lnTo>
                    <a:pt x="307" y="439"/>
                  </a:lnTo>
                  <a:lnTo>
                    <a:pt x="307" y="440"/>
                  </a:lnTo>
                  <a:lnTo>
                    <a:pt x="307" y="441"/>
                  </a:lnTo>
                  <a:lnTo>
                    <a:pt x="307" y="444"/>
                  </a:lnTo>
                  <a:lnTo>
                    <a:pt x="307" y="445"/>
                  </a:lnTo>
                  <a:lnTo>
                    <a:pt x="308" y="445"/>
                  </a:lnTo>
                  <a:lnTo>
                    <a:pt x="310" y="446"/>
                  </a:lnTo>
                  <a:lnTo>
                    <a:pt x="308" y="448"/>
                  </a:lnTo>
                  <a:lnTo>
                    <a:pt x="308" y="449"/>
                  </a:lnTo>
                  <a:lnTo>
                    <a:pt x="308" y="451"/>
                  </a:lnTo>
                  <a:lnTo>
                    <a:pt x="307" y="449"/>
                  </a:lnTo>
                  <a:lnTo>
                    <a:pt x="306" y="448"/>
                  </a:lnTo>
                  <a:lnTo>
                    <a:pt x="305" y="447"/>
                  </a:lnTo>
                  <a:lnTo>
                    <a:pt x="304" y="446"/>
                  </a:lnTo>
                  <a:lnTo>
                    <a:pt x="303" y="446"/>
                  </a:lnTo>
                  <a:lnTo>
                    <a:pt x="303" y="445"/>
                  </a:lnTo>
                  <a:lnTo>
                    <a:pt x="302" y="445"/>
                  </a:lnTo>
                  <a:lnTo>
                    <a:pt x="302" y="444"/>
                  </a:lnTo>
                  <a:lnTo>
                    <a:pt x="300" y="444"/>
                  </a:lnTo>
                  <a:lnTo>
                    <a:pt x="299" y="443"/>
                  </a:lnTo>
                  <a:lnTo>
                    <a:pt x="296" y="444"/>
                  </a:lnTo>
                  <a:lnTo>
                    <a:pt x="295" y="443"/>
                  </a:lnTo>
                  <a:lnTo>
                    <a:pt x="295" y="441"/>
                  </a:lnTo>
                  <a:lnTo>
                    <a:pt x="294" y="441"/>
                  </a:lnTo>
                  <a:lnTo>
                    <a:pt x="293" y="440"/>
                  </a:lnTo>
                  <a:lnTo>
                    <a:pt x="291" y="439"/>
                  </a:lnTo>
                  <a:lnTo>
                    <a:pt x="290" y="439"/>
                  </a:lnTo>
                  <a:lnTo>
                    <a:pt x="289" y="439"/>
                  </a:lnTo>
                  <a:lnTo>
                    <a:pt x="289" y="438"/>
                  </a:lnTo>
                  <a:lnTo>
                    <a:pt x="290" y="438"/>
                  </a:lnTo>
                  <a:lnTo>
                    <a:pt x="291" y="436"/>
                  </a:lnTo>
                  <a:lnTo>
                    <a:pt x="289" y="438"/>
                  </a:lnTo>
                  <a:lnTo>
                    <a:pt x="288" y="438"/>
                  </a:lnTo>
                  <a:lnTo>
                    <a:pt x="289" y="439"/>
                  </a:lnTo>
                  <a:lnTo>
                    <a:pt x="289" y="440"/>
                  </a:lnTo>
                  <a:lnTo>
                    <a:pt x="290" y="440"/>
                  </a:lnTo>
                  <a:lnTo>
                    <a:pt x="291" y="440"/>
                  </a:lnTo>
                  <a:lnTo>
                    <a:pt x="293" y="441"/>
                  </a:lnTo>
                  <a:lnTo>
                    <a:pt x="293" y="443"/>
                  </a:lnTo>
                  <a:lnTo>
                    <a:pt x="294" y="443"/>
                  </a:lnTo>
                  <a:lnTo>
                    <a:pt x="294" y="444"/>
                  </a:lnTo>
                  <a:lnTo>
                    <a:pt x="295" y="444"/>
                  </a:lnTo>
                  <a:lnTo>
                    <a:pt x="296" y="444"/>
                  </a:lnTo>
                  <a:lnTo>
                    <a:pt x="299" y="445"/>
                  </a:lnTo>
                  <a:lnTo>
                    <a:pt x="300" y="445"/>
                  </a:lnTo>
                  <a:lnTo>
                    <a:pt x="302" y="446"/>
                  </a:lnTo>
                  <a:lnTo>
                    <a:pt x="303" y="447"/>
                  </a:lnTo>
                  <a:lnTo>
                    <a:pt x="304" y="448"/>
                  </a:lnTo>
                  <a:lnTo>
                    <a:pt x="305" y="448"/>
                  </a:lnTo>
                  <a:lnTo>
                    <a:pt x="306" y="448"/>
                  </a:lnTo>
                  <a:lnTo>
                    <a:pt x="306" y="449"/>
                  </a:lnTo>
                  <a:lnTo>
                    <a:pt x="306" y="451"/>
                  </a:lnTo>
                  <a:lnTo>
                    <a:pt x="307" y="452"/>
                  </a:lnTo>
                  <a:lnTo>
                    <a:pt x="306" y="454"/>
                  </a:lnTo>
                  <a:lnTo>
                    <a:pt x="305" y="455"/>
                  </a:lnTo>
                  <a:lnTo>
                    <a:pt x="304" y="455"/>
                  </a:lnTo>
                  <a:lnTo>
                    <a:pt x="304" y="456"/>
                  </a:lnTo>
                  <a:lnTo>
                    <a:pt x="305" y="455"/>
                  </a:lnTo>
                  <a:lnTo>
                    <a:pt x="306" y="455"/>
                  </a:lnTo>
                  <a:lnTo>
                    <a:pt x="307" y="455"/>
                  </a:lnTo>
                  <a:lnTo>
                    <a:pt x="308" y="456"/>
                  </a:lnTo>
                  <a:lnTo>
                    <a:pt x="308" y="457"/>
                  </a:lnTo>
                  <a:lnTo>
                    <a:pt x="307" y="459"/>
                  </a:lnTo>
                  <a:lnTo>
                    <a:pt x="306" y="459"/>
                  </a:lnTo>
                  <a:lnTo>
                    <a:pt x="305" y="459"/>
                  </a:lnTo>
                  <a:lnTo>
                    <a:pt x="305" y="457"/>
                  </a:lnTo>
                  <a:lnTo>
                    <a:pt x="304" y="457"/>
                  </a:lnTo>
                  <a:lnTo>
                    <a:pt x="305" y="459"/>
                  </a:lnTo>
                  <a:lnTo>
                    <a:pt x="305" y="460"/>
                  </a:lnTo>
                  <a:lnTo>
                    <a:pt x="306" y="460"/>
                  </a:lnTo>
                  <a:lnTo>
                    <a:pt x="307" y="460"/>
                  </a:lnTo>
                  <a:lnTo>
                    <a:pt x="308" y="460"/>
                  </a:lnTo>
                  <a:lnTo>
                    <a:pt x="310" y="461"/>
                  </a:lnTo>
                  <a:lnTo>
                    <a:pt x="311" y="461"/>
                  </a:lnTo>
                  <a:lnTo>
                    <a:pt x="311" y="462"/>
                  </a:lnTo>
                  <a:lnTo>
                    <a:pt x="312" y="463"/>
                  </a:lnTo>
                  <a:lnTo>
                    <a:pt x="312" y="464"/>
                  </a:lnTo>
                  <a:lnTo>
                    <a:pt x="311" y="465"/>
                  </a:lnTo>
                  <a:lnTo>
                    <a:pt x="311" y="468"/>
                  </a:lnTo>
                  <a:lnTo>
                    <a:pt x="311" y="469"/>
                  </a:lnTo>
                  <a:lnTo>
                    <a:pt x="310" y="469"/>
                  </a:lnTo>
                  <a:lnTo>
                    <a:pt x="310" y="470"/>
                  </a:lnTo>
                  <a:lnTo>
                    <a:pt x="308" y="471"/>
                  </a:lnTo>
                  <a:lnTo>
                    <a:pt x="308" y="472"/>
                  </a:lnTo>
                  <a:lnTo>
                    <a:pt x="307" y="472"/>
                  </a:lnTo>
                  <a:lnTo>
                    <a:pt x="306" y="472"/>
                  </a:lnTo>
                  <a:lnTo>
                    <a:pt x="306" y="473"/>
                  </a:lnTo>
                  <a:lnTo>
                    <a:pt x="304" y="473"/>
                  </a:lnTo>
                  <a:lnTo>
                    <a:pt x="304" y="472"/>
                  </a:lnTo>
                  <a:lnTo>
                    <a:pt x="303" y="472"/>
                  </a:lnTo>
                  <a:lnTo>
                    <a:pt x="302" y="473"/>
                  </a:lnTo>
                  <a:lnTo>
                    <a:pt x="300" y="473"/>
                  </a:lnTo>
                  <a:lnTo>
                    <a:pt x="299" y="472"/>
                  </a:lnTo>
                  <a:lnTo>
                    <a:pt x="298" y="472"/>
                  </a:lnTo>
                  <a:lnTo>
                    <a:pt x="299" y="472"/>
                  </a:lnTo>
                  <a:lnTo>
                    <a:pt x="299" y="473"/>
                  </a:lnTo>
                  <a:lnTo>
                    <a:pt x="300" y="473"/>
                  </a:lnTo>
                  <a:lnTo>
                    <a:pt x="302" y="474"/>
                  </a:lnTo>
                  <a:lnTo>
                    <a:pt x="303" y="474"/>
                  </a:lnTo>
                  <a:lnTo>
                    <a:pt x="302" y="476"/>
                  </a:lnTo>
                  <a:lnTo>
                    <a:pt x="299" y="476"/>
                  </a:lnTo>
                  <a:lnTo>
                    <a:pt x="298" y="476"/>
                  </a:lnTo>
                  <a:lnTo>
                    <a:pt x="297" y="476"/>
                  </a:lnTo>
                  <a:lnTo>
                    <a:pt x="296" y="474"/>
                  </a:lnTo>
                  <a:lnTo>
                    <a:pt x="293" y="472"/>
                  </a:lnTo>
                  <a:lnTo>
                    <a:pt x="291" y="472"/>
                  </a:lnTo>
                  <a:lnTo>
                    <a:pt x="291" y="471"/>
                  </a:lnTo>
                  <a:lnTo>
                    <a:pt x="293" y="471"/>
                  </a:lnTo>
                  <a:lnTo>
                    <a:pt x="293" y="470"/>
                  </a:lnTo>
                  <a:lnTo>
                    <a:pt x="291" y="470"/>
                  </a:lnTo>
                  <a:lnTo>
                    <a:pt x="290" y="471"/>
                  </a:lnTo>
                  <a:lnTo>
                    <a:pt x="289" y="471"/>
                  </a:lnTo>
                  <a:lnTo>
                    <a:pt x="288" y="471"/>
                  </a:lnTo>
                  <a:lnTo>
                    <a:pt x="288" y="470"/>
                  </a:lnTo>
                  <a:lnTo>
                    <a:pt x="288" y="469"/>
                  </a:lnTo>
                  <a:lnTo>
                    <a:pt x="288" y="468"/>
                  </a:lnTo>
                  <a:lnTo>
                    <a:pt x="289" y="468"/>
                  </a:lnTo>
                  <a:lnTo>
                    <a:pt x="289" y="466"/>
                  </a:lnTo>
                  <a:lnTo>
                    <a:pt x="289" y="464"/>
                  </a:lnTo>
                  <a:lnTo>
                    <a:pt x="291" y="464"/>
                  </a:lnTo>
                  <a:lnTo>
                    <a:pt x="289" y="463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1"/>
                  </a:lnTo>
                  <a:lnTo>
                    <a:pt x="291" y="457"/>
                  </a:lnTo>
                  <a:lnTo>
                    <a:pt x="291" y="452"/>
                  </a:lnTo>
                  <a:lnTo>
                    <a:pt x="290" y="451"/>
                  </a:lnTo>
                  <a:lnTo>
                    <a:pt x="289" y="449"/>
                  </a:lnTo>
                  <a:lnTo>
                    <a:pt x="289" y="448"/>
                  </a:lnTo>
                  <a:lnTo>
                    <a:pt x="288" y="447"/>
                  </a:lnTo>
                  <a:lnTo>
                    <a:pt x="288" y="446"/>
                  </a:lnTo>
                  <a:lnTo>
                    <a:pt x="288" y="445"/>
                  </a:lnTo>
                  <a:lnTo>
                    <a:pt x="287" y="445"/>
                  </a:lnTo>
                  <a:lnTo>
                    <a:pt x="287" y="446"/>
                  </a:lnTo>
                  <a:lnTo>
                    <a:pt x="288" y="447"/>
                  </a:lnTo>
                  <a:lnTo>
                    <a:pt x="288" y="448"/>
                  </a:lnTo>
                  <a:lnTo>
                    <a:pt x="289" y="448"/>
                  </a:lnTo>
                  <a:lnTo>
                    <a:pt x="289" y="449"/>
                  </a:lnTo>
                  <a:lnTo>
                    <a:pt x="289" y="451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0" y="453"/>
                  </a:lnTo>
                  <a:lnTo>
                    <a:pt x="290" y="454"/>
                  </a:lnTo>
                  <a:lnTo>
                    <a:pt x="290" y="455"/>
                  </a:lnTo>
                  <a:lnTo>
                    <a:pt x="290" y="456"/>
                  </a:lnTo>
                  <a:lnTo>
                    <a:pt x="290" y="457"/>
                  </a:lnTo>
                  <a:lnTo>
                    <a:pt x="288" y="460"/>
                  </a:lnTo>
                  <a:lnTo>
                    <a:pt x="283" y="460"/>
                  </a:lnTo>
                  <a:lnTo>
                    <a:pt x="282" y="461"/>
                  </a:lnTo>
                  <a:lnTo>
                    <a:pt x="282" y="460"/>
                  </a:lnTo>
                  <a:lnTo>
                    <a:pt x="282" y="459"/>
                  </a:lnTo>
                  <a:lnTo>
                    <a:pt x="282" y="457"/>
                  </a:lnTo>
                  <a:lnTo>
                    <a:pt x="283" y="456"/>
                  </a:lnTo>
                  <a:lnTo>
                    <a:pt x="282" y="456"/>
                  </a:lnTo>
                  <a:lnTo>
                    <a:pt x="282" y="455"/>
                  </a:lnTo>
                  <a:lnTo>
                    <a:pt x="282" y="454"/>
                  </a:lnTo>
                  <a:lnTo>
                    <a:pt x="282" y="452"/>
                  </a:lnTo>
                  <a:lnTo>
                    <a:pt x="282" y="451"/>
                  </a:lnTo>
                  <a:lnTo>
                    <a:pt x="282" y="448"/>
                  </a:lnTo>
                  <a:lnTo>
                    <a:pt x="281" y="447"/>
                  </a:lnTo>
                  <a:lnTo>
                    <a:pt x="281" y="446"/>
                  </a:lnTo>
                  <a:lnTo>
                    <a:pt x="280" y="446"/>
                  </a:lnTo>
                  <a:lnTo>
                    <a:pt x="279" y="445"/>
                  </a:lnTo>
                  <a:lnTo>
                    <a:pt x="280" y="445"/>
                  </a:lnTo>
                  <a:lnTo>
                    <a:pt x="281" y="444"/>
                  </a:lnTo>
                  <a:lnTo>
                    <a:pt x="279" y="445"/>
                  </a:lnTo>
                  <a:lnTo>
                    <a:pt x="278" y="444"/>
                  </a:lnTo>
                  <a:lnTo>
                    <a:pt x="278" y="443"/>
                  </a:lnTo>
                  <a:lnTo>
                    <a:pt x="278" y="444"/>
                  </a:lnTo>
                  <a:lnTo>
                    <a:pt x="277" y="444"/>
                  </a:lnTo>
                  <a:lnTo>
                    <a:pt x="278" y="445"/>
                  </a:lnTo>
                  <a:lnTo>
                    <a:pt x="277" y="446"/>
                  </a:lnTo>
                  <a:lnTo>
                    <a:pt x="277" y="447"/>
                  </a:lnTo>
                  <a:lnTo>
                    <a:pt x="276" y="447"/>
                  </a:lnTo>
                  <a:lnTo>
                    <a:pt x="276" y="446"/>
                  </a:lnTo>
                  <a:lnTo>
                    <a:pt x="274" y="446"/>
                  </a:lnTo>
                  <a:lnTo>
                    <a:pt x="274" y="445"/>
                  </a:lnTo>
                  <a:lnTo>
                    <a:pt x="273" y="445"/>
                  </a:lnTo>
                  <a:lnTo>
                    <a:pt x="273" y="446"/>
                  </a:lnTo>
                  <a:lnTo>
                    <a:pt x="274" y="446"/>
                  </a:lnTo>
                  <a:lnTo>
                    <a:pt x="274" y="447"/>
                  </a:lnTo>
                  <a:lnTo>
                    <a:pt x="273" y="447"/>
                  </a:lnTo>
                  <a:lnTo>
                    <a:pt x="273" y="448"/>
                  </a:lnTo>
                  <a:lnTo>
                    <a:pt x="272" y="448"/>
                  </a:lnTo>
                  <a:lnTo>
                    <a:pt x="271" y="447"/>
                  </a:lnTo>
                  <a:lnTo>
                    <a:pt x="270" y="445"/>
                  </a:lnTo>
                  <a:lnTo>
                    <a:pt x="270" y="444"/>
                  </a:lnTo>
                  <a:lnTo>
                    <a:pt x="271" y="444"/>
                  </a:lnTo>
                  <a:lnTo>
                    <a:pt x="272" y="444"/>
                  </a:lnTo>
                  <a:lnTo>
                    <a:pt x="273" y="444"/>
                  </a:lnTo>
                  <a:lnTo>
                    <a:pt x="274" y="443"/>
                  </a:lnTo>
                  <a:lnTo>
                    <a:pt x="277" y="441"/>
                  </a:lnTo>
                  <a:lnTo>
                    <a:pt x="278" y="440"/>
                  </a:lnTo>
                  <a:lnTo>
                    <a:pt x="279" y="439"/>
                  </a:lnTo>
                  <a:lnTo>
                    <a:pt x="280" y="439"/>
                  </a:lnTo>
                  <a:lnTo>
                    <a:pt x="280" y="438"/>
                  </a:lnTo>
                  <a:lnTo>
                    <a:pt x="281" y="438"/>
                  </a:lnTo>
                  <a:lnTo>
                    <a:pt x="281" y="437"/>
                  </a:lnTo>
                  <a:lnTo>
                    <a:pt x="280" y="438"/>
                  </a:lnTo>
                  <a:lnTo>
                    <a:pt x="279" y="439"/>
                  </a:lnTo>
                  <a:lnTo>
                    <a:pt x="278" y="439"/>
                  </a:lnTo>
                  <a:lnTo>
                    <a:pt x="277" y="440"/>
                  </a:lnTo>
                  <a:lnTo>
                    <a:pt x="276" y="439"/>
                  </a:lnTo>
                  <a:lnTo>
                    <a:pt x="276" y="440"/>
                  </a:lnTo>
                  <a:lnTo>
                    <a:pt x="276" y="441"/>
                  </a:lnTo>
                  <a:lnTo>
                    <a:pt x="274" y="441"/>
                  </a:lnTo>
                  <a:lnTo>
                    <a:pt x="274" y="440"/>
                  </a:lnTo>
                  <a:lnTo>
                    <a:pt x="273" y="440"/>
                  </a:lnTo>
                  <a:lnTo>
                    <a:pt x="273" y="439"/>
                  </a:lnTo>
                  <a:lnTo>
                    <a:pt x="273" y="438"/>
                  </a:lnTo>
                  <a:lnTo>
                    <a:pt x="276" y="436"/>
                  </a:lnTo>
                  <a:lnTo>
                    <a:pt x="274" y="436"/>
                  </a:lnTo>
                  <a:lnTo>
                    <a:pt x="274" y="437"/>
                  </a:lnTo>
                  <a:lnTo>
                    <a:pt x="273" y="437"/>
                  </a:lnTo>
                  <a:lnTo>
                    <a:pt x="272" y="437"/>
                  </a:lnTo>
                  <a:lnTo>
                    <a:pt x="272" y="436"/>
                  </a:lnTo>
                  <a:lnTo>
                    <a:pt x="273" y="436"/>
                  </a:lnTo>
                  <a:lnTo>
                    <a:pt x="273" y="435"/>
                  </a:lnTo>
                  <a:lnTo>
                    <a:pt x="272" y="435"/>
                  </a:lnTo>
                  <a:lnTo>
                    <a:pt x="272" y="434"/>
                  </a:lnTo>
                  <a:lnTo>
                    <a:pt x="273" y="434"/>
                  </a:lnTo>
                  <a:lnTo>
                    <a:pt x="272" y="434"/>
                  </a:lnTo>
                  <a:lnTo>
                    <a:pt x="271" y="434"/>
                  </a:lnTo>
                  <a:lnTo>
                    <a:pt x="271" y="432"/>
                  </a:lnTo>
                  <a:lnTo>
                    <a:pt x="272" y="432"/>
                  </a:lnTo>
                  <a:lnTo>
                    <a:pt x="272" y="431"/>
                  </a:lnTo>
                  <a:lnTo>
                    <a:pt x="272" y="430"/>
                  </a:lnTo>
                  <a:lnTo>
                    <a:pt x="271" y="430"/>
                  </a:lnTo>
                  <a:lnTo>
                    <a:pt x="271" y="431"/>
                  </a:lnTo>
                  <a:lnTo>
                    <a:pt x="271" y="432"/>
                  </a:lnTo>
                  <a:lnTo>
                    <a:pt x="270" y="434"/>
                  </a:lnTo>
                  <a:lnTo>
                    <a:pt x="269" y="434"/>
                  </a:lnTo>
                  <a:lnTo>
                    <a:pt x="269" y="432"/>
                  </a:lnTo>
                  <a:lnTo>
                    <a:pt x="269" y="431"/>
                  </a:lnTo>
                  <a:lnTo>
                    <a:pt x="270" y="431"/>
                  </a:lnTo>
                  <a:lnTo>
                    <a:pt x="270" y="430"/>
                  </a:lnTo>
                  <a:lnTo>
                    <a:pt x="269" y="429"/>
                  </a:lnTo>
                  <a:lnTo>
                    <a:pt x="268" y="428"/>
                  </a:lnTo>
                  <a:lnTo>
                    <a:pt x="267" y="428"/>
                  </a:lnTo>
                  <a:lnTo>
                    <a:pt x="265" y="428"/>
                  </a:lnTo>
                  <a:lnTo>
                    <a:pt x="265" y="427"/>
                  </a:lnTo>
                  <a:lnTo>
                    <a:pt x="264" y="428"/>
                  </a:lnTo>
                  <a:lnTo>
                    <a:pt x="264" y="427"/>
                  </a:lnTo>
                  <a:lnTo>
                    <a:pt x="264" y="426"/>
                  </a:lnTo>
                  <a:lnTo>
                    <a:pt x="263" y="426"/>
                  </a:lnTo>
                  <a:lnTo>
                    <a:pt x="263" y="427"/>
                  </a:lnTo>
                  <a:lnTo>
                    <a:pt x="263" y="428"/>
                  </a:lnTo>
                  <a:lnTo>
                    <a:pt x="262" y="428"/>
                  </a:lnTo>
                  <a:lnTo>
                    <a:pt x="261" y="427"/>
                  </a:lnTo>
                  <a:lnTo>
                    <a:pt x="261" y="426"/>
                  </a:lnTo>
                  <a:lnTo>
                    <a:pt x="261" y="428"/>
                  </a:lnTo>
                  <a:lnTo>
                    <a:pt x="260" y="428"/>
                  </a:lnTo>
                  <a:lnTo>
                    <a:pt x="259" y="428"/>
                  </a:lnTo>
                  <a:lnTo>
                    <a:pt x="259" y="429"/>
                  </a:lnTo>
                  <a:lnTo>
                    <a:pt x="257" y="429"/>
                  </a:lnTo>
                  <a:lnTo>
                    <a:pt x="256" y="429"/>
                  </a:lnTo>
                  <a:lnTo>
                    <a:pt x="255" y="430"/>
                  </a:lnTo>
                  <a:lnTo>
                    <a:pt x="254" y="430"/>
                  </a:lnTo>
                  <a:lnTo>
                    <a:pt x="254" y="429"/>
                  </a:lnTo>
                  <a:lnTo>
                    <a:pt x="254" y="428"/>
                  </a:lnTo>
                  <a:lnTo>
                    <a:pt x="255" y="428"/>
                  </a:lnTo>
                  <a:lnTo>
                    <a:pt x="255" y="427"/>
                  </a:lnTo>
                  <a:lnTo>
                    <a:pt x="255" y="426"/>
                  </a:lnTo>
                  <a:lnTo>
                    <a:pt x="255" y="424"/>
                  </a:lnTo>
                  <a:lnTo>
                    <a:pt x="254" y="426"/>
                  </a:lnTo>
                  <a:lnTo>
                    <a:pt x="254" y="424"/>
                  </a:lnTo>
                  <a:lnTo>
                    <a:pt x="256" y="423"/>
                  </a:lnTo>
                  <a:lnTo>
                    <a:pt x="256" y="422"/>
                  </a:lnTo>
                  <a:lnTo>
                    <a:pt x="255" y="422"/>
                  </a:lnTo>
                  <a:lnTo>
                    <a:pt x="254" y="422"/>
                  </a:lnTo>
                  <a:lnTo>
                    <a:pt x="253" y="423"/>
                  </a:lnTo>
                  <a:lnTo>
                    <a:pt x="252" y="423"/>
                  </a:lnTo>
                  <a:lnTo>
                    <a:pt x="252" y="422"/>
                  </a:lnTo>
                  <a:lnTo>
                    <a:pt x="252" y="421"/>
                  </a:lnTo>
                  <a:lnTo>
                    <a:pt x="252" y="420"/>
                  </a:lnTo>
                  <a:lnTo>
                    <a:pt x="251" y="421"/>
                  </a:lnTo>
                  <a:lnTo>
                    <a:pt x="251" y="420"/>
                  </a:lnTo>
                  <a:lnTo>
                    <a:pt x="251" y="419"/>
                  </a:lnTo>
                  <a:lnTo>
                    <a:pt x="251" y="418"/>
                  </a:lnTo>
                  <a:lnTo>
                    <a:pt x="251" y="419"/>
                  </a:lnTo>
                  <a:lnTo>
                    <a:pt x="252" y="419"/>
                  </a:lnTo>
                  <a:lnTo>
                    <a:pt x="253" y="418"/>
                  </a:lnTo>
                  <a:lnTo>
                    <a:pt x="252" y="418"/>
                  </a:lnTo>
                  <a:lnTo>
                    <a:pt x="251" y="416"/>
                  </a:lnTo>
                  <a:lnTo>
                    <a:pt x="246" y="418"/>
                  </a:lnTo>
                  <a:lnTo>
                    <a:pt x="245" y="418"/>
                  </a:lnTo>
                  <a:lnTo>
                    <a:pt x="245" y="416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42" y="416"/>
                  </a:lnTo>
                  <a:lnTo>
                    <a:pt x="240" y="415"/>
                  </a:lnTo>
                  <a:lnTo>
                    <a:pt x="240" y="414"/>
                  </a:lnTo>
                  <a:lnTo>
                    <a:pt x="239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7" y="415"/>
                  </a:lnTo>
                  <a:lnTo>
                    <a:pt x="238" y="415"/>
                  </a:lnTo>
                  <a:lnTo>
                    <a:pt x="238" y="413"/>
                  </a:lnTo>
                  <a:lnTo>
                    <a:pt x="237" y="413"/>
                  </a:lnTo>
                  <a:lnTo>
                    <a:pt x="237" y="414"/>
                  </a:lnTo>
                  <a:lnTo>
                    <a:pt x="236" y="414"/>
                  </a:lnTo>
                  <a:lnTo>
                    <a:pt x="236" y="413"/>
                  </a:lnTo>
                  <a:lnTo>
                    <a:pt x="235" y="412"/>
                  </a:lnTo>
                  <a:lnTo>
                    <a:pt x="236" y="412"/>
                  </a:lnTo>
                  <a:lnTo>
                    <a:pt x="237" y="412"/>
                  </a:lnTo>
                  <a:lnTo>
                    <a:pt x="238" y="412"/>
                  </a:lnTo>
                  <a:lnTo>
                    <a:pt x="239" y="412"/>
                  </a:lnTo>
                  <a:lnTo>
                    <a:pt x="239" y="411"/>
                  </a:lnTo>
                  <a:lnTo>
                    <a:pt x="238" y="411"/>
                  </a:lnTo>
                  <a:lnTo>
                    <a:pt x="238" y="412"/>
                  </a:lnTo>
                  <a:lnTo>
                    <a:pt x="237" y="412"/>
                  </a:lnTo>
                  <a:lnTo>
                    <a:pt x="237" y="411"/>
                  </a:lnTo>
                  <a:lnTo>
                    <a:pt x="236" y="411"/>
                  </a:lnTo>
                  <a:lnTo>
                    <a:pt x="235" y="411"/>
                  </a:lnTo>
                  <a:lnTo>
                    <a:pt x="234" y="410"/>
                  </a:lnTo>
                  <a:lnTo>
                    <a:pt x="233" y="409"/>
                  </a:lnTo>
                  <a:lnTo>
                    <a:pt x="234" y="409"/>
                  </a:lnTo>
                  <a:lnTo>
                    <a:pt x="235" y="409"/>
                  </a:lnTo>
                  <a:lnTo>
                    <a:pt x="235" y="407"/>
                  </a:lnTo>
                  <a:lnTo>
                    <a:pt x="235" y="406"/>
                  </a:lnTo>
                  <a:lnTo>
                    <a:pt x="234" y="406"/>
                  </a:lnTo>
                  <a:lnTo>
                    <a:pt x="234" y="407"/>
                  </a:lnTo>
                  <a:lnTo>
                    <a:pt x="233" y="407"/>
                  </a:lnTo>
                  <a:lnTo>
                    <a:pt x="231" y="407"/>
                  </a:lnTo>
                  <a:lnTo>
                    <a:pt x="230" y="406"/>
                  </a:lnTo>
                  <a:lnTo>
                    <a:pt x="229" y="406"/>
                  </a:lnTo>
                  <a:lnTo>
                    <a:pt x="229" y="407"/>
                  </a:lnTo>
                  <a:lnTo>
                    <a:pt x="228" y="407"/>
                  </a:lnTo>
                  <a:lnTo>
                    <a:pt x="228" y="406"/>
                  </a:lnTo>
                  <a:lnTo>
                    <a:pt x="227" y="406"/>
                  </a:lnTo>
                  <a:lnTo>
                    <a:pt x="227" y="405"/>
                  </a:lnTo>
                  <a:lnTo>
                    <a:pt x="228" y="405"/>
                  </a:lnTo>
                  <a:lnTo>
                    <a:pt x="228" y="404"/>
                  </a:lnTo>
                  <a:lnTo>
                    <a:pt x="225" y="406"/>
                  </a:lnTo>
                  <a:lnTo>
                    <a:pt x="224" y="406"/>
                  </a:lnTo>
                  <a:lnTo>
                    <a:pt x="224" y="405"/>
                  </a:lnTo>
                  <a:lnTo>
                    <a:pt x="225" y="405"/>
                  </a:lnTo>
                  <a:lnTo>
                    <a:pt x="225" y="404"/>
                  </a:lnTo>
                  <a:lnTo>
                    <a:pt x="224" y="403"/>
                  </a:lnTo>
                  <a:lnTo>
                    <a:pt x="224" y="404"/>
                  </a:lnTo>
                  <a:lnTo>
                    <a:pt x="222" y="403"/>
                  </a:lnTo>
                  <a:lnTo>
                    <a:pt x="222" y="402"/>
                  </a:lnTo>
                  <a:lnTo>
                    <a:pt x="222" y="401"/>
                  </a:lnTo>
                  <a:lnTo>
                    <a:pt x="221" y="399"/>
                  </a:lnTo>
                  <a:lnTo>
                    <a:pt x="221" y="398"/>
                  </a:lnTo>
                  <a:lnTo>
                    <a:pt x="220" y="398"/>
                  </a:lnTo>
                  <a:lnTo>
                    <a:pt x="220" y="401"/>
                  </a:lnTo>
                  <a:lnTo>
                    <a:pt x="220" y="404"/>
                  </a:lnTo>
                  <a:lnTo>
                    <a:pt x="218" y="407"/>
                  </a:lnTo>
                  <a:lnTo>
                    <a:pt x="216" y="411"/>
                  </a:lnTo>
                  <a:lnTo>
                    <a:pt x="216" y="410"/>
                  </a:lnTo>
                  <a:lnTo>
                    <a:pt x="214" y="410"/>
                  </a:lnTo>
                  <a:lnTo>
                    <a:pt x="214" y="409"/>
                  </a:lnTo>
                  <a:lnTo>
                    <a:pt x="216" y="409"/>
                  </a:lnTo>
                  <a:lnTo>
                    <a:pt x="217" y="409"/>
                  </a:lnTo>
                  <a:lnTo>
                    <a:pt x="217" y="407"/>
                  </a:lnTo>
                  <a:lnTo>
                    <a:pt x="216" y="407"/>
                  </a:lnTo>
                  <a:lnTo>
                    <a:pt x="214" y="407"/>
                  </a:lnTo>
                  <a:lnTo>
                    <a:pt x="216" y="406"/>
                  </a:lnTo>
                  <a:lnTo>
                    <a:pt x="217" y="406"/>
                  </a:lnTo>
                  <a:lnTo>
                    <a:pt x="217" y="405"/>
                  </a:lnTo>
                  <a:lnTo>
                    <a:pt x="218" y="404"/>
                  </a:lnTo>
                  <a:lnTo>
                    <a:pt x="218" y="403"/>
                  </a:lnTo>
                  <a:lnTo>
                    <a:pt x="218" y="402"/>
                  </a:lnTo>
                  <a:lnTo>
                    <a:pt x="219" y="399"/>
                  </a:lnTo>
                  <a:lnTo>
                    <a:pt x="219" y="398"/>
                  </a:lnTo>
                  <a:lnTo>
                    <a:pt x="218" y="398"/>
                  </a:lnTo>
                  <a:lnTo>
                    <a:pt x="217" y="401"/>
                  </a:lnTo>
                  <a:lnTo>
                    <a:pt x="217" y="399"/>
                  </a:lnTo>
                  <a:lnTo>
                    <a:pt x="216" y="399"/>
                  </a:lnTo>
                  <a:lnTo>
                    <a:pt x="214" y="399"/>
                  </a:lnTo>
                  <a:lnTo>
                    <a:pt x="216" y="399"/>
                  </a:lnTo>
                  <a:lnTo>
                    <a:pt x="216" y="398"/>
                  </a:lnTo>
                  <a:lnTo>
                    <a:pt x="218" y="396"/>
                  </a:lnTo>
                  <a:lnTo>
                    <a:pt x="218" y="395"/>
                  </a:lnTo>
                  <a:lnTo>
                    <a:pt x="217" y="395"/>
                  </a:lnTo>
                  <a:lnTo>
                    <a:pt x="214" y="397"/>
                  </a:lnTo>
                  <a:lnTo>
                    <a:pt x="211" y="397"/>
                  </a:lnTo>
                  <a:lnTo>
                    <a:pt x="212" y="396"/>
                  </a:lnTo>
                  <a:lnTo>
                    <a:pt x="214" y="394"/>
                  </a:lnTo>
                  <a:lnTo>
                    <a:pt x="216" y="393"/>
                  </a:lnTo>
                  <a:lnTo>
                    <a:pt x="214" y="393"/>
                  </a:lnTo>
                  <a:lnTo>
                    <a:pt x="213" y="393"/>
                  </a:lnTo>
                  <a:lnTo>
                    <a:pt x="213" y="392"/>
                  </a:lnTo>
                  <a:lnTo>
                    <a:pt x="213" y="390"/>
                  </a:lnTo>
                  <a:lnTo>
                    <a:pt x="212" y="390"/>
                  </a:lnTo>
                  <a:lnTo>
                    <a:pt x="211" y="393"/>
                  </a:lnTo>
                  <a:lnTo>
                    <a:pt x="211" y="392"/>
                  </a:lnTo>
                  <a:lnTo>
                    <a:pt x="210" y="392"/>
                  </a:lnTo>
                  <a:lnTo>
                    <a:pt x="210" y="393"/>
                  </a:lnTo>
                  <a:lnTo>
                    <a:pt x="209" y="393"/>
                  </a:lnTo>
                  <a:lnTo>
                    <a:pt x="209" y="392"/>
                  </a:lnTo>
                  <a:lnTo>
                    <a:pt x="209" y="390"/>
                  </a:lnTo>
                  <a:lnTo>
                    <a:pt x="207" y="392"/>
                  </a:lnTo>
                  <a:lnTo>
                    <a:pt x="205" y="392"/>
                  </a:lnTo>
                  <a:lnTo>
                    <a:pt x="205" y="390"/>
                  </a:lnTo>
                  <a:lnTo>
                    <a:pt x="204" y="390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4" y="392"/>
                  </a:lnTo>
                  <a:lnTo>
                    <a:pt x="204" y="393"/>
                  </a:lnTo>
                  <a:lnTo>
                    <a:pt x="203" y="393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1" y="390"/>
                  </a:lnTo>
                  <a:lnTo>
                    <a:pt x="201" y="392"/>
                  </a:lnTo>
                  <a:lnTo>
                    <a:pt x="201" y="390"/>
                  </a:lnTo>
                  <a:lnTo>
                    <a:pt x="200" y="390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1" y="388"/>
                  </a:lnTo>
                  <a:lnTo>
                    <a:pt x="202" y="388"/>
                  </a:lnTo>
                  <a:lnTo>
                    <a:pt x="202" y="387"/>
                  </a:lnTo>
                  <a:lnTo>
                    <a:pt x="201" y="387"/>
                  </a:lnTo>
                  <a:lnTo>
                    <a:pt x="201" y="386"/>
                  </a:lnTo>
                  <a:lnTo>
                    <a:pt x="200" y="387"/>
                  </a:lnTo>
                  <a:lnTo>
                    <a:pt x="199" y="387"/>
                  </a:lnTo>
                  <a:lnTo>
                    <a:pt x="199" y="386"/>
                  </a:lnTo>
                  <a:lnTo>
                    <a:pt x="198" y="386"/>
                  </a:lnTo>
                  <a:lnTo>
                    <a:pt x="196" y="386"/>
                  </a:lnTo>
                  <a:lnTo>
                    <a:pt x="195" y="387"/>
                  </a:lnTo>
                  <a:lnTo>
                    <a:pt x="194" y="387"/>
                  </a:lnTo>
                  <a:lnTo>
                    <a:pt x="194" y="386"/>
                  </a:lnTo>
                  <a:lnTo>
                    <a:pt x="193" y="386"/>
                  </a:lnTo>
                  <a:lnTo>
                    <a:pt x="192" y="387"/>
                  </a:lnTo>
                  <a:lnTo>
                    <a:pt x="191" y="386"/>
                  </a:lnTo>
                  <a:lnTo>
                    <a:pt x="190" y="386"/>
                  </a:lnTo>
                  <a:lnTo>
                    <a:pt x="188" y="387"/>
                  </a:lnTo>
                  <a:lnTo>
                    <a:pt x="187" y="387"/>
                  </a:lnTo>
                  <a:lnTo>
                    <a:pt x="187" y="386"/>
                  </a:lnTo>
                  <a:lnTo>
                    <a:pt x="186" y="387"/>
                  </a:lnTo>
                  <a:lnTo>
                    <a:pt x="186" y="388"/>
                  </a:lnTo>
                  <a:lnTo>
                    <a:pt x="185" y="388"/>
                  </a:lnTo>
                  <a:lnTo>
                    <a:pt x="185" y="387"/>
                  </a:lnTo>
                  <a:lnTo>
                    <a:pt x="185" y="386"/>
                  </a:lnTo>
                  <a:lnTo>
                    <a:pt x="184" y="386"/>
                  </a:lnTo>
                  <a:lnTo>
                    <a:pt x="185" y="384"/>
                  </a:lnTo>
                  <a:lnTo>
                    <a:pt x="184" y="382"/>
                  </a:lnTo>
                  <a:lnTo>
                    <a:pt x="183" y="382"/>
                  </a:lnTo>
                  <a:lnTo>
                    <a:pt x="182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79" y="382"/>
                  </a:lnTo>
                  <a:lnTo>
                    <a:pt x="178" y="382"/>
                  </a:lnTo>
                  <a:lnTo>
                    <a:pt x="177" y="382"/>
                  </a:lnTo>
                  <a:lnTo>
                    <a:pt x="177" y="381"/>
                  </a:lnTo>
                  <a:lnTo>
                    <a:pt x="177" y="380"/>
                  </a:lnTo>
                  <a:lnTo>
                    <a:pt x="176" y="380"/>
                  </a:lnTo>
                  <a:lnTo>
                    <a:pt x="176" y="379"/>
                  </a:lnTo>
                  <a:lnTo>
                    <a:pt x="176" y="378"/>
                  </a:lnTo>
                  <a:lnTo>
                    <a:pt x="175" y="379"/>
                  </a:lnTo>
                  <a:lnTo>
                    <a:pt x="175" y="380"/>
                  </a:lnTo>
                  <a:lnTo>
                    <a:pt x="176" y="381"/>
                  </a:lnTo>
                  <a:lnTo>
                    <a:pt x="174" y="382"/>
                  </a:lnTo>
                  <a:lnTo>
                    <a:pt x="174" y="381"/>
                  </a:lnTo>
                  <a:lnTo>
                    <a:pt x="174" y="379"/>
                  </a:lnTo>
                  <a:lnTo>
                    <a:pt x="175" y="379"/>
                  </a:lnTo>
                  <a:lnTo>
                    <a:pt x="175" y="378"/>
                  </a:lnTo>
                  <a:lnTo>
                    <a:pt x="175" y="377"/>
                  </a:lnTo>
                  <a:lnTo>
                    <a:pt x="176" y="377"/>
                  </a:lnTo>
                  <a:lnTo>
                    <a:pt x="175" y="377"/>
                  </a:lnTo>
                  <a:lnTo>
                    <a:pt x="175" y="376"/>
                  </a:lnTo>
                  <a:lnTo>
                    <a:pt x="175" y="374"/>
                  </a:lnTo>
                  <a:lnTo>
                    <a:pt x="174" y="374"/>
                  </a:lnTo>
                  <a:lnTo>
                    <a:pt x="173" y="374"/>
                  </a:lnTo>
                  <a:lnTo>
                    <a:pt x="171" y="374"/>
                  </a:lnTo>
                  <a:lnTo>
                    <a:pt x="170" y="374"/>
                  </a:lnTo>
                  <a:lnTo>
                    <a:pt x="170" y="373"/>
                  </a:lnTo>
                  <a:lnTo>
                    <a:pt x="170" y="371"/>
                  </a:lnTo>
                  <a:lnTo>
                    <a:pt x="169" y="371"/>
                  </a:lnTo>
                  <a:lnTo>
                    <a:pt x="168" y="372"/>
                  </a:lnTo>
                  <a:lnTo>
                    <a:pt x="167" y="372"/>
                  </a:lnTo>
                  <a:lnTo>
                    <a:pt x="167" y="371"/>
                  </a:lnTo>
                  <a:lnTo>
                    <a:pt x="167" y="370"/>
                  </a:lnTo>
                  <a:lnTo>
                    <a:pt x="165" y="371"/>
                  </a:lnTo>
                  <a:lnTo>
                    <a:pt x="165" y="372"/>
                  </a:lnTo>
                  <a:lnTo>
                    <a:pt x="162" y="373"/>
                  </a:lnTo>
                  <a:lnTo>
                    <a:pt x="161" y="372"/>
                  </a:lnTo>
                  <a:lnTo>
                    <a:pt x="160" y="372"/>
                  </a:lnTo>
                  <a:lnTo>
                    <a:pt x="160" y="373"/>
                  </a:lnTo>
                  <a:lnTo>
                    <a:pt x="160" y="372"/>
                  </a:lnTo>
                  <a:lnTo>
                    <a:pt x="159" y="371"/>
                  </a:lnTo>
                  <a:lnTo>
                    <a:pt x="158" y="371"/>
                  </a:lnTo>
                  <a:lnTo>
                    <a:pt x="159" y="370"/>
                  </a:lnTo>
                  <a:lnTo>
                    <a:pt x="158" y="369"/>
                  </a:lnTo>
                  <a:lnTo>
                    <a:pt x="157" y="370"/>
                  </a:lnTo>
                  <a:lnTo>
                    <a:pt x="156" y="371"/>
                  </a:lnTo>
                  <a:lnTo>
                    <a:pt x="156" y="372"/>
                  </a:lnTo>
                  <a:lnTo>
                    <a:pt x="156" y="373"/>
                  </a:lnTo>
                  <a:lnTo>
                    <a:pt x="156" y="374"/>
                  </a:lnTo>
                  <a:lnTo>
                    <a:pt x="155" y="374"/>
                  </a:lnTo>
                  <a:lnTo>
                    <a:pt x="155" y="373"/>
                  </a:lnTo>
                  <a:lnTo>
                    <a:pt x="153" y="373"/>
                  </a:lnTo>
                  <a:lnTo>
                    <a:pt x="153" y="372"/>
                  </a:lnTo>
                  <a:lnTo>
                    <a:pt x="153" y="371"/>
                  </a:lnTo>
                  <a:lnTo>
                    <a:pt x="153" y="370"/>
                  </a:lnTo>
                  <a:lnTo>
                    <a:pt x="152" y="369"/>
                  </a:lnTo>
                  <a:lnTo>
                    <a:pt x="151" y="369"/>
                  </a:lnTo>
                  <a:lnTo>
                    <a:pt x="151" y="370"/>
                  </a:lnTo>
                  <a:lnTo>
                    <a:pt x="151" y="371"/>
                  </a:lnTo>
                  <a:lnTo>
                    <a:pt x="151" y="372"/>
                  </a:lnTo>
                  <a:lnTo>
                    <a:pt x="150" y="372"/>
                  </a:lnTo>
                  <a:lnTo>
                    <a:pt x="150" y="371"/>
                  </a:lnTo>
                  <a:lnTo>
                    <a:pt x="149" y="371"/>
                  </a:lnTo>
                  <a:lnTo>
                    <a:pt x="148" y="371"/>
                  </a:lnTo>
                  <a:lnTo>
                    <a:pt x="148" y="370"/>
                  </a:lnTo>
                  <a:lnTo>
                    <a:pt x="147" y="370"/>
                  </a:lnTo>
                  <a:lnTo>
                    <a:pt x="144" y="371"/>
                  </a:lnTo>
                  <a:lnTo>
                    <a:pt x="144" y="370"/>
                  </a:lnTo>
                  <a:lnTo>
                    <a:pt x="143" y="370"/>
                  </a:lnTo>
                  <a:lnTo>
                    <a:pt x="143" y="371"/>
                  </a:lnTo>
                  <a:lnTo>
                    <a:pt x="143" y="372"/>
                  </a:lnTo>
                  <a:lnTo>
                    <a:pt x="143" y="373"/>
                  </a:lnTo>
                  <a:lnTo>
                    <a:pt x="142" y="373"/>
                  </a:lnTo>
                  <a:lnTo>
                    <a:pt x="142" y="372"/>
                  </a:lnTo>
                  <a:lnTo>
                    <a:pt x="142" y="373"/>
                  </a:lnTo>
                  <a:lnTo>
                    <a:pt x="142" y="372"/>
                  </a:lnTo>
                  <a:lnTo>
                    <a:pt x="141" y="372"/>
                  </a:lnTo>
                  <a:lnTo>
                    <a:pt x="141" y="371"/>
                  </a:lnTo>
                  <a:lnTo>
                    <a:pt x="140" y="372"/>
                  </a:lnTo>
                  <a:lnTo>
                    <a:pt x="140" y="371"/>
                  </a:lnTo>
                  <a:lnTo>
                    <a:pt x="140" y="370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38" y="369"/>
                  </a:lnTo>
                  <a:lnTo>
                    <a:pt x="138" y="370"/>
                  </a:lnTo>
                  <a:lnTo>
                    <a:pt x="136" y="371"/>
                  </a:lnTo>
                  <a:lnTo>
                    <a:pt x="135" y="370"/>
                  </a:lnTo>
                  <a:lnTo>
                    <a:pt x="134" y="371"/>
                  </a:lnTo>
                  <a:lnTo>
                    <a:pt x="134" y="372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0" y="372"/>
                  </a:lnTo>
                  <a:lnTo>
                    <a:pt x="128" y="372"/>
                  </a:lnTo>
                  <a:lnTo>
                    <a:pt x="127" y="373"/>
                  </a:lnTo>
                  <a:lnTo>
                    <a:pt x="126" y="372"/>
                  </a:lnTo>
                  <a:lnTo>
                    <a:pt x="125" y="372"/>
                  </a:lnTo>
                  <a:lnTo>
                    <a:pt x="125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3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2" y="377"/>
                  </a:lnTo>
                  <a:lnTo>
                    <a:pt x="122" y="376"/>
                  </a:lnTo>
                  <a:lnTo>
                    <a:pt x="122" y="374"/>
                  </a:lnTo>
                  <a:lnTo>
                    <a:pt x="121" y="374"/>
                  </a:lnTo>
                  <a:lnTo>
                    <a:pt x="118" y="374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4"/>
                  </a:lnTo>
                  <a:lnTo>
                    <a:pt x="115" y="374"/>
                  </a:lnTo>
                  <a:lnTo>
                    <a:pt x="114" y="374"/>
                  </a:lnTo>
                  <a:lnTo>
                    <a:pt x="114" y="376"/>
                  </a:lnTo>
                  <a:lnTo>
                    <a:pt x="115" y="376"/>
                  </a:lnTo>
                  <a:lnTo>
                    <a:pt x="115" y="377"/>
                  </a:lnTo>
                  <a:lnTo>
                    <a:pt x="116" y="379"/>
                  </a:lnTo>
                  <a:lnTo>
                    <a:pt x="116" y="380"/>
                  </a:lnTo>
                  <a:lnTo>
                    <a:pt x="116" y="381"/>
                  </a:lnTo>
                  <a:lnTo>
                    <a:pt x="116" y="382"/>
                  </a:lnTo>
                  <a:lnTo>
                    <a:pt x="115" y="385"/>
                  </a:lnTo>
                  <a:lnTo>
                    <a:pt x="114" y="384"/>
                  </a:lnTo>
                  <a:lnTo>
                    <a:pt x="113" y="384"/>
                  </a:lnTo>
                  <a:lnTo>
                    <a:pt x="112" y="381"/>
                  </a:lnTo>
                  <a:lnTo>
                    <a:pt x="110" y="381"/>
                  </a:lnTo>
                  <a:lnTo>
                    <a:pt x="110" y="380"/>
                  </a:lnTo>
                  <a:lnTo>
                    <a:pt x="110" y="379"/>
                  </a:lnTo>
                  <a:lnTo>
                    <a:pt x="108" y="379"/>
                  </a:lnTo>
                  <a:lnTo>
                    <a:pt x="107" y="380"/>
                  </a:lnTo>
                  <a:lnTo>
                    <a:pt x="108" y="380"/>
                  </a:lnTo>
                  <a:lnTo>
                    <a:pt x="109" y="381"/>
                  </a:lnTo>
                  <a:lnTo>
                    <a:pt x="109" y="382"/>
                  </a:lnTo>
                  <a:lnTo>
                    <a:pt x="109" y="384"/>
                  </a:lnTo>
                  <a:lnTo>
                    <a:pt x="108" y="384"/>
                  </a:lnTo>
                  <a:lnTo>
                    <a:pt x="107" y="384"/>
                  </a:lnTo>
                  <a:lnTo>
                    <a:pt x="108" y="384"/>
                  </a:lnTo>
                  <a:lnTo>
                    <a:pt x="108" y="385"/>
                  </a:lnTo>
                  <a:lnTo>
                    <a:pt x="109" y="386"/>
                  </a:lnTo>
                  <a:lnTo>
                    <a:pt x="110" y="386"/>
                  </a:lnTo>
                  <a:lnTo>
                    <a:pt x="109" y="386"/>
                  </a:lnTo>
                  <a:lnTo>
                    <a:pt x="109" y="387"/>
                  </a:lnTo>
                  <a:lnTo>
                    <a:pt x="110" y="387"/>
                  </a:lnTo>
                  <a:lnTo>
                    <a:pt x="110" y="388"/>
                  </a:lnTo>
                  <a:lnTo>
                    <a:pt x="109" y="388"/>
                  </a:lnTo>
                  <a:lnTo>
                    <a:pt x="109" y="387"/>
                  </a:lnTo>
                  <a:lnTo>
                    <a:pt x="108" y="387"/>
                  </a:lnTo>
                  <a:lnTo>
                    <a:pt x="107" y="388"/>
                  </a:lnTo>
                  <a:lnTo>
                    <a:pt x="108" y="389"/>
                  </a:lnTo>
                  <a:lnTo>
                    <a:pt x="107" y="389"/>
                  </a:lnTo>
                  <a:lnTo>
                    <a:pt x="106" y="390"/>
                  </a:lnTo>
                  <a:lnTo>
                    <a:pt x="106" y="389"/>
                  </a:lnTo>
                  <a:lnTo>
                    <a:pt x="105" y="388"/>
                  </a:lnTo>
                  <a:lnTo>
                    <a:pt x="104" y="389"/>
                  </a:lnTo>
                  <a:lnTo>
                    <a:pt x="105" y="389"/>
                  </a:lnTo>
                  <a:lnTo>
                    <a:pt x="105" y="390"/>
                  </a:lnTo>
                  <a:lnTo>
                    <a:pt x="106" y="392"/>
                  </a:lnTo>
                  <a:lnTo>
                    <a:pt x="107" y="393"/>
                  </a:lnTo>
                  <a:lnTo>
                    <a:pt x="107" y="394"/>
                  </a:lnTo>
                  <a:lnTo>
                    <a:pt x="105" y="395"/>
                  </a:lnTo>
                  <a:lnTo>
                    <a:pt x="105" y="394"/>
                  </a:lnTo>
                  <a:lnTo>
                    <a:pt x="104" y="394"/>
                  </a:lnTo>
                  <a:lnTo>
                    <a:pt x="102" y="394"/>
                  </a:lnTo>
                  <a:lnTo>
                    <a:pt x="101" y="394"/>
                  </a:lnTo>
                  <a:lnTo>
                    <a:pt x="101" y="393"/>
                  </a:lnTo>
                  <a:lnTo>
                    <a:pt x="101" y="392"/>
                  </a:lnTo>
                  <a:lnTo>
                    <a:pt x="101" y="390"/>
                  </a:lnTo>
                  <a:lnTo>
                    <a:pt x="100" y="390"/>
                  </a:lnTo>
                  <a:lnTo>
                    <a:pt x="101" y="388"/>
                  </a:lnTo>
                  <a:lnTo>
                    <a:pt x="100" y="388"/>
                  </a:lnTo>
                  <a:lnTo>
                    <a:pt x="99" y="388"/>
                  </a:lnTo>
                  <a:lnTo>
                    <a:pt x="97" y="389"/>
                  </a:lnTo>
                  <a:lnTo>
                    <a:pt x="96" y="389"/>
                  </a:lnTo>
                  <a:lnTo>
                    <a:pt x="96" y="390"/>
                  </a:lnTo>
                  <a:lnTo>
                    <a:pt x="97" y="392"/>
                  </a:lnTo>
                  <a:lnTo>
                    <a:pt x="96" y="393"/>
                  </a:lnTo>
                  <a:lnTo>
                    <a:pt x="97" y="394"/>
                  </a:lnTo>
                  <a:lnTo>
                    <a:pt x="97" y="395"/>
                  </a:lnTo>
                  <a:lnTo>
                    <a:pt x="98" y="396"/>
                  </a:lnTo>
                  <a:lnTo>
                    <a:pt x="97" y="397"/>
                  </a:lnTo>
                  <a:lnTo>
                    <a:pt x="97" y="396"/>
                  </a:lnTo>
                  <a:lnTo>
                    <a:pt x="96" y="396"/>
                  </a:lnTo>
                  <a:lnTo>
                    <a:pt x="95" y="396"/>
                  </a:lnTo>
                  <a:lnTo>
                    <a:pt x="95" y="395"/>
                  </a:lnTo>
                  <a:lnTo>
                    <a:pt x="93" y="395"/>
                  </a:lnTo>
                  <a:lnTo>
                    <a:pt x="93" y="394"/>
                  </a:lnTo>
                  <a:lnTo>
                    <a:pt x="92" y="394"/>
                  </a:lnTo>
                  <a:lnTo>
                    <a:pt x="91" y="394"/>
                  </a:lnTo>
                  <a:lnTo>
                    <a:pt x="91" y="393"/>
                  </a:lnTo>
                  <a:lnTo>
                    <a:pt x="90" y="393"/>
                  </a:lnTo>
                  <a:lnTo>
                    <a:pt x="89" y="394"/>
                  </a:lnTo>
                  <a:lnTo>
                    <a:pt x="89" y="395"/>
                  </a:lnTo>
                  <a:lnTo>
                    <a:pt x="90" y="395"/>
                  </a:lnTo>
                  <a:lnTo>
                    <a:pt x="90" y="396"/>
                  </a:lnTo>
                  <a:lnTo>
                    <a:pt x="89" y="396"/>
                  </a:lnTo>
                  <a:lnTo>
                    <a:pt x="89" y="397"/>
                  </a:lnTo>
                  <a:lnTo>
                    <a:pt x="89" y="398"/>
                  </a:lnTo>
                  <a:lnTo>
                    <a:pt x="91" y="397"/>
                  </a:lnTo>
                  <a:lnTo>
                    <a:pt x="92" y="398"/>
                  </a:lnTo>
                  <a:lnTo>
                    <a:pt x="92" y="399"/>
                  </a:lnTo>
                  <a:lnTo>
                    <a:pt x="93" y="399"/>
                  </a:lnTo>
                  <a:lnTo>
                    <a:pt x="96" y="399"/>
                  </a:lnTo>
                  <a:lnTo>
                    <a:pt x="97" y="401"/>
                  </a:lnTo>
                  <a:lnTo>
                    <a:pt x="98" y="401"/>
                  </a:lnTo>
                  <a:lnTo>
                    <a:pt x="99" y="401"/>
                  </a:lnTo>
                  <a:lnTo>
                    <a:pt x="100" y="401"/>
                  </a:lnTo>
                  <a:lnTo>
                    <a:pt x="100" y="402"/>
                  </a:lnTo>
                  <a:lnTo>
                    <a:pt x="100" y="403"/>
                  </a:lnTo>
                  <a:lnTo>
                    <a:pt x="98" y="402"/>
                  </a:lnTo>
                  <a:lnTo>
                    <a:pt x="96" y="402"/>
                  </a:lnTo>
                  <a:lnTo>
                    <a:pt x="95" y="403"/>
                  </a:lnTo>
                  <a:lnTo>
                    <a:pt x="91" y="403"/>
                  </a:lnTo>
                  <a:lnTo>
                    <a:pt x="88" y="404"/>
                  </a:lnTo>
                  <a:lnTo>
                    <a:pt x="84" y="404"/>
                  </a:lnTo>
                  <a:lnTo>
                    <a:pt x="83" y="404"/>
                  </a:lnTo>
                  <a:lnTo>
                    <a:pt x="82" y="405"/>
                  </a:lnTo>
                  <a:lnTo>
                    <a:pt x="81" y="405"/>
                  </a:lnTo>
                  <a:lnTo>
                    <a:pt x="80" y="405"/>
                  </a:lnTo>
                  <a:lnTo>
                    <a:pt x="80" y="404"/>
                  </a:lnTo>
                  <a:lnTo>
                    <a:pt x="80" y="403"/>
                  </a:lnTo>
                  <a:lnTo>
                    <a:pt x="79" y="403"/>
                  </a:lnTo>
                  <a:lnTo>
                    <a:pt x="78" y="404"/>
                  </a:lnTo>
                  <a:lnTo>
                    <a:pt x="78" y="403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4" y="402"/>
                  </a:lnTo>
                  <a:lnTo>
                    <a:pt x="72" y="401"/>
                  </a:lnTo>
                  <a:lnTo>
                    <a:pt x="72" y="402"/>
                  </a:lnTo>
                  <a:lnTo>
                    <a:pt x="71" y="401"/>
                  </a:lnTo>
                  <a:lnTo>
                    <a:pt x="71" y="402"/>
                  </a:lnTo>
                  <a:lnTo>
                    <a:pt x="70" y="402"/>
                  </a:lnTo>
                  <a:lnTo>
                    <a:pt x="67" y="401"/>
                  </a:lnTo>
                  <a:lnTo>
                    <a:pt x="66" y="401"/>
                  </a:lnTo>
                  <a:lnTo>
                    <a:pt x="66" y="399"/>
                  </a:lnTo>
                  <a:lnTo>
                    <a:pt x="65" y="398"/>
                  </a:lnTo>
                  <a:lnTo>
                    <a:pt x="67" y="396"/>
                  </a:lnTo>
                  <a:lnTo>
                    <a:pt x="69" y="394"/>
                  </a:lnTo>
                  <a:lnTo>
                    <a:pt x="70" y="393"/>
                  </a:lnTo>
                  <a:lnTo>
                    <a:pt x="70" y="392"/>
                  </a:lnTo>
                  <a:lnTo>
                    <a:pt x="69" y="392"/>
                  </a:lnTo>
                  <a:lnTo>
                    <a:pt x="70" y="390"/>
                  </a:lnTo>
                  <a:lnTo>
                    <a:pt x="72" y="389"/>
                  </a:lnTo>
                  <a:lnTo>
                    <a:pt x="75" y="387"/>
                  </a:lnTo>
                  <a:lnTo>
                    <a:pt x="74" y="386"/>
                  </a:lnTo>
                  <a:lnTo>
                    <a:pt x="73" y="386"/>
                  </a:lnTo>
                  <a:lnTo>
                    <a:pt x="73" y="385"/>
                  </a:lnTo>
                  <a:lnTo>
                    <a:pt x="73" y="384"/>
                  </a:lnTo>
                  <a:lnTo>
                    <a:pt x="72" y="384"/>
                  </a:lnTo>
                  <a:lnTo>
                    <a:pt x="71" y="386"/>
                  </a:lnTo>
                  <a:lnTo>
                    <a:pt x="69" y="387"/>
                  </a:lnTo>
                  <a:lnTo>
                    <a:pt x="66" y="388"/>
                  </a:lnTo>
                  <a:lnTo>
                    <a:pt x="64" y="388"/>
                  </a:lnTo>
                  <a:lnTo>
                    <a:pt x="64" y="389"/>
                  </a:lnTo>
                  <a:lnTo>
                    <a:pt x="63" y="389"/>
                  </a:lnTo>
                  <a:lnTo>
                    <a:pt x="59" y="389"/>
                  </a:lnTo>
                  <a:lnTo>
                    <a:pt x="57" y="389"/>
                  </a:lnTo>
                  <a:lnTo>
                    <a:pt x="56" y="389"/>
                  </a:lnTo>
                  <a:lnTo>
                    <a:pt x="55" y="388"/>
                  </a:lnTo>
                  <a:lnTo>
                    <a:pt x="55" y="387"/>
                  </a:lnTo>
                  <a:lnTo>
                    <a:pt x="55" y="386"/>
                  </a:lnTo>
                  <a:lnTo>
                    <a:pt x="55" y="385"/>
                  </a:lnTo>
                  <a:lnTo>
                    <a:pt x="55" y="384"/>
                  </a:lnTo>
                  <a:lnTo>
                    <a:pt x="55" y="381"/>
                  </a:lnTo>
                  <a:lnTo>
                    <a:pt x="55" y="380"/>
                  </a:lnTo>
                  <a:lnTo>
                    <a:pt x="54" y="380"/>
                  </a:lnTo>
                  <a:lnTo>
                    <a:pt x="54" y="381"/>
                  </a:lnTo>
                  <a:lnTo>
                    <a:pt x="54" y="384"/>
                  </a:lnTo>
                  <a:lnTo>
                    <a:pt x="54" y="385"/>
                  </a:lnTo>
                  <a:lnTo>
                    <a:pt x="53" y="389"/>
                  </a:lnTo>
                  <a:lnTo>
                    <a:pt x="52" y="390"/>
                  </a:lnTo>
                  <a:lnTo>
                    <a:pt x="50" y="389"/>
                  </a:lnTo>
                  <a:lnTo>
                    <a:pt x="50" y="390"/>
                  </a:lnTo>
                  <a:lnTo>
                    <a:pt x="48" y="389"/>
                  </a:lnTo>
                  <a:lnTo>
                    <a:pt x="48" y="388"/>
                  </a:lnTo>
                  <a:lnTo>
                    <a:pt x="47" y="389"/>
                  </a:lnTo>
                  <a:lnTo>
                    <a:pt x="47" y="388"/>
                  </a:lnTo>
                  <a:lnTo>
                    <a:pt x="46" y="388"/>
                  </a:lnTo>
                  <a:lnTo>
                    <a:pt x="47" y="388"/>
                  </a:lnTo>
                  <a:lnTo>
                    <a:pt x="47" y="387"/>
                  </a:lnTo>
                  <a:lnTo>
                    <a:pt x="48" y="386"/>
                  </a:lnTo>
                  <a:lnTo>
                    <a:pt x="47" y="387"/>
                  </a:lnTo>
                  <a:lnTo>
                    <a:pt x="45" y="387"/>
                  </a:lnTo>
                  <a:lnTo>
                    <a:pt x="44" y="387"/>
                  </a:lnTo>
                  <a:lnTo>
                    <a:pt x="45" y="388"/>
                  </a:lnTo>
                  <a:lnTo>
                    <a:pt x="41" y="387"/>
                  </a:lnTo>
                  <a:lnTo>
                    <a:pt x="41" y="386"/>
                  </a:lnTo>
                  <a:lnTo>
                    <a:pt x="40" y="385"/>
                  </a:lnTo>
                  <a:lnTo>
                    <a:pt x="40" y="384"/>
                  </a:lnTo>
                  <a:lnTo>
                    <a:pt x="41" y="384"/>
                  </a:lnTo>
                  <a:lnTo>
                    <a:pt x="40" y="382"/>
                  </a:lnTo>
                  <a:lnTo>
                    <a:pt x="40" y="381"/>
                  </a:lnTo>
                  <a:lnTo>
                    <a:pt x="41" y="380"/>
                  </a:lnTo>
                  <a:lnTo>
                    <a:pt x="43" y="380"/>
                  </a:lnTo>
                  <a:lnTo>
                    <a:pt x="44" y="379"/>
                  </a:lnTo>
                  <a:lnTo>
                    <a:pt x="41" y="379"/>
                  </a:lnTo>
                  <a:lnTo>
                    <a:pt x="45" y="377"/>
                  </a:lnTo>
                  <a:lnTo>
                    <a:pt x="47" y="374"/>
                  </a:lnTo>
                  <a:lnTo>
                    <a:pt x="49" y="373"/>
                  </a:lnTo>
                  <a:lnTo>
                    <a:pt x="50" y="373"/>
                  </a:lnTo>
                  <a:lnTo>
                    <a:pt x="55" y="372"/>
                  </a:lnTo>
                  <a:lnTo>
                    <a:pt x="58" y="371"/>
                  </a:lnTo>
                  <a:lnTo>
                    <a:pt x="59" y="371"/>
                  </a:lnTo>
                  <a:lnTo>
                    <a:pt x="62" y="369"/>
                  </a:lnTo>
                  <a:lnTo>
                    <a:pt x="64" y="368"/>
                  </a:lnTo>
                  <a:lnTo>
                    <a:pt x="67" y="367"/>
                  </a:lnTo>
                  <a:lnTo>
                    <a:pt x="71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5" y="364"/>
                  </a:lnTo>
                  <a:lnTo>
                    <a:pt x="76" y="364"/>
                  </a:lnTo>
                  <a:lnTo>
                    <a:pt x="75" y="363"/>
                  </a:lnTo>
                  <a:lnTo>
                    <a:pt x="76" y="362"/>
                  </a:lnTo>
                  <a:lnTo>
                    <a:pt x="76" y="361"/>
                  </a:lnTo>
                  <a:lnTo>
                    <a:pt x="74" y="364"/>
                  </a:lnTo>
                  <a:lnTo>
                    <a:pt x="71" y="365"/>
                  </a:lnTo>
                  <a:lnTo>
                    <a:pt x="66" y="367"/>
                  </a:lnTo>
                  <a:lnTo>
                    <a:pt x="63" y="367"/>
                  </a:lnTo>
                  <a:lnTo>
                    <a:pt x="62" y="369"/>
                  </a:lnTo>
                  <a:lnTo>
                    <a:pt x="58" y="369"/>
                  </a:lnTo>
                  <a:lnTo>
                    <a:pt x="54" y="370"/>
                  </a:lnTo>
                  <a:lnTo>
                    <a:pt x="55" y="367"/>
                  </a:lnTo>
                  <a:lnTo>
                    <a:pt x="57" y="363"/>
                  </a:lnTo>
                  <a:lnTo>
                    <a:pt x="61" y="362"/>
                  </a:lnTo>
                  <a:lnTo>
                    <a:pt x="64" y="360"/>
                  </a:lnTo>
                  <a:lnTo>
                    <a:pt x="66" y="360"/>
                  </a:lnTo>
                  <a:lnTo>
                    <a:pt x="70" y="359"/>
                  </a:lnTo>
                  <a:lnTo>
                    <a:pt x="73" y="360"/>
                  </a:lnTo>
                  <a:lnTo>
                    <a:pt x="75" y="360"/>
                  </a:lnTo>
                  <a:lnTo>
                    <a:pt x="75" y="359"/>
                  </a:lnTo>
                  <a:lnTo>
                    <a:pt x="74" y="359"/>
                  </a:lnTo>
                  <a:lnTo>
                    <a:pt x="73" y="359"/>
                  </a:lnTo>
                  <a:lnTo>
                    <a:pt x="72" y="359"/>
                  </a:lnTo>
                  <a:lnTo>
                    <a:pt x="71" y="359"/>
                  </a:lnTo>
                  <a:lnTo>
                    <a:pt x="70" y="357"/>
                  </a:lnTo>
                  <a:lnTo>
                    <a:pt x="70" y="356"/>
                  </a:lnTo>
                  <a:lnTo>
                    <a:pt x="69" y="356"/>
                  </a:lnTo>
                  <a:lnTo>
                    <a:pt x="69" y="355"/>
                  </a:lnTo>
                  <a:lnTo>
                    <a:pt x="72" y="354"/>
                  </a:lnTo>
                  <a:lnTo>
                    <a:pt x="72" y="353"/>
                  </a:lnTo>
                  <a:lnTo>
                    <a:pt x="72" y="352"/>
                  </a:lnTo>
                  <a:lnTo>
                    <a:pt x="71" y="351"/>
                  </a:lnTo>
                  <a:lnTo>
                    <a:pt x="70" y="351"/>
                  </a:lnTo>
                  <a:lnTo>
                    <a:pt x="69" y="351"/>
                  </a:lnTo>
                  <a:lnTo>
                    <a:pt x="69" y="349"/>
                  </a:lnTo>
                  <a:lnTo>
                    <a:pt x="70" y="349"/>
                  </a:lnTo>
                  <a:lnTo>
                    <a:pt x="69" y="349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4" y="348"/>
                  </a:lnTo>
                  <a:lnTo>
                    <a:pt x="63" y="348"/>
                  </a:lnTo>
                  <a:lnTo>
                    <a:pt x="63" y="347"/>
                  </a:lnTo>
                  <a:lnTo>
                    <a:pt x="63" y="346"/>
                  </a:lnTo>
                  <a:lnTo>
                    <a:pt x="62" y="347"/>
                  </a:lnTo>
                  <a:lnTo>
                    <a:pt x="62" y="348"/>
                  </a:lnTo>
                  <a:lnTo>
                    <a:pt x="61" y="349"/>
                  </a:lnTo>
                  <a:lnTo>
                    <a:pt x="61" y="351"/>
                  </a:lnTo>
                  <a:lnTo>
                    <a:pt x="61" y="352"/>
                  </a:lnTo>
                  <a:lnTo>
                    <a:pt x="62" y="353"/>
                  </a:lnTo>
                  <a:lnTo>
                    <a:pt x="59" y="356"/>
                  </a:lnTo>
                  <a:lnTo>
                    <a:pt x="57" y="357"/>
                  </a:lnTo>
                  <a:lnTo>
                    <a:pt x="55" y="360"/>
                  </a:lnTo>
                  <a:lnTo>
                    <a:pt x="54" y="359"/>
                  </a:lnTo>
                  <a:lnTo>
                    <a:pt x="54" y="357"/>
                  </a:lnTo>
                  <a:lnTo>
                    <a:pt x="53" y="357"/>
                  </a:lnTo>
                  <a:lnTo>
                    <a:pt x="52" y="356"/>
                  </a:lnTo>
                  <a:lnTo>
                    <a:pt x="49" y="355"/>
                  </a:lnTo>
                  <a:lnTo>
                    <a:pt x="48" y="356"/>
                  </a:lnTo>
                  <a:lnTo>
                    <a:pt x="52" y="359"/>
                  </a:lnTo>
                  <a:lnTo>
                    <a:pt x="53" y="360"/>
                  </a:lnTo>
                  <a:lnTo>
                    <a:pt x="53" y="361"/>
                  </a:lnTo>
                  <a:lnTo>
                    <a:pt x="50" y="362"/>
                  </a:lnTo>
                  <a:lnTo>
                    <a:pt x="49" y="364"/>
                  </a:lnTo>
                  <a:lnTo>
                    <a:pt x="46" y="364"/>
                  </a:lnTo>
                  <a:lnTo>
                    <a:pt x="43" y="364"/>
                  </a:lnTo>
                  <a:lnTo>
                    <a:pt x="40" y="364"/>
                  </a:lnTo>
                  <a:lnTo>
                    <a:pt x="39" y="364"/>
                  </a:lnTo>
                  <a:lnTo>
                    <a:pt x="39" y="363"/>
                  </a:lnTo>
                  <a:lnTo>
                    <a:pt x="40" y="362"/>
                  </a:lnTo>
                  <a:lnTo>
                    <a:pt x="41" y="361"/>
                  </a:lnTo>
                  <a:lnTo>
                    <a:pt x="41" y="360"/>
                  </a:lnTo>
                  <a:lnTo>
                    <a:pt x="43" y="359"/>
                  </a:lnTo>
                  <a:lnTo>
                    <a:pt x="43" y="357"/>
                  </a:lnTo>
                  <a:lnTo>
                    <a:pt x="41" y="356"/>
                  </a:lnTo>
                  <a:lnTo>
                    <a:pt x="41" y="355"/>
                  </a:lnTo>
                  <a:lnTo>
                    <a:pt x="41" y="356"/>
                  </a:lnTo>
                  <a:lnTo>
                    <a:pt x="41" y="357"/>
                  </a:lnTo>
                  <a:lnTo>
                    <a:pt x="41" y="359"/>
                  </a:lnTo>
                  <a:lnTo>
                    <a:pt x="39" y="360"/>
                  </a:lnTo>
                  <a:lnTo>
                    <a:pt x="37" y="361"/>
                  </a:lnTo>
                  <a:lnTo>
                    <a:pt x="35" y="362"/>
                  </a:lnTo>
                  <a:lnTo>
                    <a:pt x="33" y="361"/>
                  </a:lnTo>
                  <a:lnTo>
                    <a:pt x="35" y="359"/>
                  </a:lnTo>
                  <a:lnTo>
                    <a:pt x="35" y="356"/>
                  </a:lnTo>
                  <a:lnTo>
                    <a:pt x="36" y="355"/>
                  </a:lnTo>
                  <a:lnTo>
                    <a:pt x="37" y="355"/>
                  </a:lnTo>
                  <a:lnTo>
                    <a:pt x="36" y="354"/>
                  </a:lnTo>
                  <a:lnTo>
                    <a:pt x="35" y="355"/>
                  </a:lnTo>
                  <a:lnTo>
                    <a:pt x="33" y="355"/>
                  </a:lnTo>
                  <a:lnTo>
                    <a:pt x="32" y="355"/>
                  </a:lnTo>
                  <a:lnTo>
                    <a:pt x="32" y="356"/>
                  </a:lnTo>
                  <a:lnTo>
                    <a:pt x="32" y="359"/>
                  </a:lnTo>
                  <a:lnTo>
                    <a:pt x="30" y="360"/>
                  </a:lnTo>
                  <a:lnTo>
                    <a:pt x="28" y="361"/>
                  </a:lnTo>
                  <a:lnTo>
                    <a:pt x="27" y="361"/>
                  </a:lnTo>
                  <a:lnTo>
                    <a:pt x="27" y="360"/>
                  </a:lnTo>
                  <a:lnTo>
                    <a:pt x="28" y="359"/>
                  </a:lnTo>
                  <a:lnTo>
                    <a:pt x="27" y="357"/>
                  </a:lnTo>
                  <a:lnTo>
                    <a:pt x="26" y="357"/>
                  </a:lnTo>
                  <a:lnTo>
                    <a:pt x="26" y="359"/>
                  </a:lnTo>
                  <a:lnTo>
                    <a:pt x="26" y="360"/>
                  </a:lnTo>
                  <a:lnTo>
                    <a:pt x="24" y="360"/>
                  </a:lnTo>
                  <a:lnTo>
                    <a:pt x="24" y="359"/>
                  </a:lnTo>
                  <a:lnTo>
                    <a:pt x="23" y="357"/>
                  </a:lnTo>
                  <a:lnTo>
                    <a:pt x="22" y="359"/>
                  </a:lnTo>
                  <a:lnTo>
                    <a:pt x="22" y="360"/>
                  </a:lnTo>
                  <a:lnTo>
                    <a:pt x="21" y="360"/>
                  </a:lnTo>
                  <a:lnTo>
                    <a:pt x="20" y="359"/>
                  </a:lnTo>
                  <a:lnTo>
                    <a:pt x="19" y="359"/>
                  </a:lnTo>
                  <a:lnTo>
                    <a:pt x="19" y="357"/>
                  </a:lnTo>
                  <a:lnTo>
                    <a:pt x="16" y="357"/>
                  </a:lnTo>
                  <a:lnTo>
                    <a:pt x="16" y="356"/>
                  </a:lnTo>
                  <a:lnTo>
                    <a:pt x="16" y="355"/>
                  </a:lnTo>
                  <a:lnTo>
                    <a:pt x="14" y="356"/>
                  </a:lnTo>
                  <a:lnTo>
                    <a:pt x="13" y="355"/>
                  </a:lnTo>
                  <a:lnTo>
                    <a:pt x="12" y="355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9" y="354"/>
                  </a:lnTo>
                  <a:lnTo>
                    <a:pt x="9" y="353"/>
                  </a:lnTo>
                  <a:lnTo>
                    <a:pt x="10" y="353"/>
                  </a:lnTo>
                  <a:lnTo>
                    <a:pt x="11" y="352"/>
                  </a:lnTo>
                  <a:lnTo>
                    <a:pt x="10" y="352"/>
                  </a:lnTo>
                  <a:lnTo>
                    <a:pt x="10" y="351"/>
                  </a:lnTo>
                  <a:lnTo>
                    <a:pt x="10" y="349"/>
                  </a:lnTo>
                  <a:lnTo>
                    <a:pt x="10" y="348"/>
                  </a:lnTo>
                  <a:lnTo>
                    <a:pt x="11" y="348"/>
                  </a:lnTo>
                  <a:lnTo>
                    <a:pt x="11" y="347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6" y="344"/>
                  </a:lnTo>
                  <a:lnTo>
                    <a:pt x="6" y="343"/>
                  </a:lnTo>
                  <a:lnTo>
                    <a:pt x="7" y="343"/>
                  </a:lnTo>
                  <a:lnTo>
                    <a:pt x="6" y="342"/>
                  </a:lnTo>
                  <a:lnTo>
                    <a:pt x="6" y="340"/>
                  </a:lnTo>
                  <a:lnTo>
                    <a:pt x="7" y="339"/>
                  </a:lnTo>
                  <a:lnTo>
                    <a:pt x="10" y="338"/>
                  </a:lnTo>
                  <a:lnTo>
                    <a:pt x="11" y="334"/>
                  </a:lnTo>
                  <a:lnTo>
                    <a:pt x="13" y="332"/>
                  </a:lnTo>
                  <a:lnTo>
                    <a:pt x="14" y="334"/>
                  </a:lnTo>
                  <a:lnTo>
                    <a:pt x="16" y="332"/>
                  </a:lnTo>
                  <a:lnTo>
                    <a:pt x="16" y="331"/>
                  </a:lnTo>
                  <a:lnTo>
                    <a:pt x="15" y="331"/>
                  </a:lnTo>
                  <a:lnTo>
                    <a:pt x="15" y="330"/>
                  </a:lnTo>
                  <a:lnTo>
                    <a:pt x="16" y="328"/>
                  </a:lnTo>
                  <a:lnTo>
                    <a:pt x="18" y="328"/>
                  </a:lnTo>
                  <a:lnTo>
                    <a:pt x="18" y="327"/>
                  </a:lnTo>
                  <a:lnTo>
                    <a:pt x="20" y="326"/>
                  </a:lnTo>
                  <a:lnTo>
                    <a:pt x="20" y="325"/>
                  </a:lnTo>
                  <a:lnTo>
                    <a:pt x="19" y="325"/>
                  </a:lnTo>
                  <a:lnTo>
                    <a:pt x="19" y="323"/>
                  </a:lnTo>
                  <a:lnTo>
                    <a:pt x="22" y="322"/>
                  </a:lnTo>
                  <a:lnTo>
                    <a:pt x="23" y="322"/>
                  </a:lnTo>
                  <a:lnTo>
                    <a:pt x="23" y="321"/>
                  </a:lnTo>
                  <a:lnTo>
                    <a:pt x="23" y="320"/>
                  </a:lnTo>
                  <a:lnTo>
                    <a:pt x="22" y="319"/>
                  </a:lnTo>
                  <a:lnTo>
                    <a:pt x="23" y="319"/>
                  </a:lnTo>
                  <a:lnTo>
                    <a:pt x="24" y="319"/>
                  </a:lnTo>
                  <a:lnTo>
                    <a:pt x="26" y="319"/>
                  </a:lnTo>
                  <a:lnTo>
                    <a:pt x="24" y="319"/>
                  </a:lnTo>
                  <a:lnTo>
                    <a:pt x="24" y="318"/>
                  </a:lnTo>
                  <a:lnTo>
                    <a:pt x="23" y="318"/>
                  </a:lnTo>
                  <a:lnTo>
                    <a:pt x="22" y="318"/>
                  </a:lnTo>
                  <a:lnTo>
                    <a:pt x="21" y="317"/>
                  </a:lnTo>
                  <a:lnTo>
                    <a:pt x="21" y="315"/>
                  </a:lnTo>
                  <a:lnTo>
                    <a:pt x="23" y="312"/>
                  </a:lnTo>
                  <a:lnTo>
                    <a:pt x="26" y="309"/>
                  </a:lnTo>
                  <a:lnTo>
                    <a:pt x="29" y="310"/>
                  </a:lnTo>
                  <a:lnTo>
                    <a:pt x="29" y="309"/>
                  </a:lnTo>
                  <a:lnTo>
                    <a:pt x="28" y="309"/>
                  </a:lnTo>
                  <a:lnTo>
                    <a:pt x="28" y="307"/>
                  </a:lnTo>
                  <a:lnTo>
                    <a:pt x="29" y="306"/>
                  </a:lnTo>
                  <a:lnTo>
                    <a:pt x="28" y="305"/>
                  </a:lnTo>
                  <a:lnTo>
                    <a:pt x="30" y="305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30" y="304"/>
                  </a:lnTo>
                  <a:lnTo>
                    <a:pt x="31" y="304"/>
                  </a:lnTo>
                  <a:lnTo>
                    <a:pt x="31" y="305"/>
                  </a:lnTo>
                  <a:lnTo>
                    <a:pt x="31" y="304"/>
                  </a:lnTo>
                  <a:lnTo>
                    <a:pt x="31" y="303"/>
                  </a:lnTo>
                  <a:lnTo>
                    <a:pt x="32" y="304"/>
                  </a:lnTo>
                  <a:lnTo>
                    <a:pt x="32" y="305"/>
                  </a:lnTo>
                  <a:lnTo>
                    <a:pt x="32" y="304"/>
                  </a:lnTo>
                  <a:lnTo>
                    <a:pt x="32" y="303"/>
                  </a:lnTo>
                  <a:lnTo>
                    <a:pt x="32" y="304"/>
                  </a:lnTo>
                  <a:lnTo>
                    <a:pt x="33" y="304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5" y="303"/>
                  </a:lnTo>
                  <a:lnTo>
                    <a:pt x="35" y="302"/>
                  </a:lnTo>
                  <a:lnTo>
                    <a:pt x="36" y="302"/>
                  </a:lnTo>
                  <a:lnTo>
                    <a:pt x="36" y="303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8" y="302"/>
                  </a:lnTo>
                  <a:lnTo>
                    <a:pt x="38" y="301"/>
                  </a:lnTo>
                  <a:lnTo>
                    <a:pt x="37" y="301"/>
                  </a:lnTo>
                  <a:lnTo>
                    <a:pt x="39" y="301"/>
                  </a:lnTo>
                  <a:lnTo>
                    <a:pt x="39" y="300"/>
                  </a:lnTo>
                  <a:lnTo>
                    <a:pt x="38" y="300"/>
                  </a:lnTo>
                  <a:lnTo>
                    <a:pt x="38" y="298"/>
                  </a:lnTo>
                  <a:lnTo>
                    <a:pt x="38" y="297"/>
                  </a:lnTo>
                  <a:lnTo>
                    <a:pt x="37" y="296"/>
                  </a:lnTo>
                  <a:lnTo>
                    <a:pt x="37" y="295"/>
                  </a:lnTo>
                  <a:lnTo>
                    <a:pt x="38" y="295"/>
                  </a:lnTo>
                  <a:lnTo>
                    <a:pt x="37" y="294"/>
                  </a:lnTo>
                  <a:lnTo>
                    <a:pt x="37" y="293"/>
                  </a:lnTo>
                  <a:lnTo>
                    <a:pt x="38" y="292"/>
                  </a:lnTo>
                  <a:lnTo>
                    <a:pt x="37" y="290"/>
                  </a:lnTo>
                  <a:lnTo>
                    <a:pt x="38" y="290"/>
                  </a:lnTo>
                  <a:lnTo>
                    <a:pt x="38" y="289"/>
                  </a:lnTo>
                  <a:lnTo>
                    <a:pt x="37" y="289"/>
                  </a:lnTo>
                  <a:lnTo>
                    <a:pt x="37" y="288"/>
                  </a:lnTo>
                  <a:lnTo>
                    <a:pt x="37" y="287"/>
                  </a:lnTo>
                  <a:lnTo>
                    <a:pt x="37" y="286"/>
                  </a:lnTo>
                  <a:lnTo>
                    <a:pt x="37" y="285"/>
                  </a:lnTo>
                  <a:lnTo>
                    <a:pt x="36" y="284"/>
                  </a:lnTo>
                  <a:lnTo>
                    <a:pt x="36" y="282"/>
                  </a:lnTo>
                  <a:lnTo>
                    <a:pt x="35" y="282"/>
                  </a:lnTo>
                  <a:lnTo>
                    <a:pt x="33" y="281"/>
                  </a:lnTo>
                  <a:lnTo>
                    <a:pt x="32" y="281"/>
                  </a:lnTo>
                  <a:lnTo>
                    <a:pt x="32" y="280"/>
                  </a:lnTo>
                  <a:lnTo>
                    <a:pt x="32" y="279"/>
                  </a:lnTo>
                  <a:lnTo>
                    <a:pt x="31" y="279"/>
                  </a:lnTo>
                  <a:lnTo>
                    <a:pt x="30" y="278"/>
                  </a:lnTo>
                  <a:lnTo>
                    <a:pt x="30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8" y="275"/>
                  </a:lnTo>
                  <a:lnTo>
                    <a:pt x="27" y="275"/>
                  </a:lnTo>
                  <a:lnTo>
                    <a:pt x="27" y="273"/>
                  </a:lnTo>
                  <a:lnTo>
                    <a:pt x="27" y="272"/>
                  </a:lnTo>
                  <a:lnTo>
                    <a:pt x="26" y="271"/>
                  </a:lnTo>
                  <a:lnTo>
                    <a:pt x="24" y="271"/>
                  </a:lnTo>
                  <a:lnTo>
                    <a:pt x="24" y="270"/>
                  </a:lnTo>
                  <a:lnTo>
                    <a:pt x="26" y="269"/>
                  </a:lnTo>
                  <a:lnTo>
                    <a:pt x="27" y="267"/>
                  </a:lnTo>
                  <a:lnTo>
                    <a:pt x="27" y="264"/>
                  </a:lnTo>
                  <a:lnTo>
                    <a:pt x="27" y="263"/>
                  </a:lnTo>
                  <a:lnTo>
                    <a:pt x="28" y="263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27" y="263"/>
                  </a:lnTo>
                  <a:lnTo>
                    <a:pt x="26" y="263"/>
                  </a:lnTo>
                  <a:lnTo>
                    <a:pt x="26" y="262"/>
                  </a:lnTo>
                  <a:lnTo>
                    <a:pt x="24" y="262"/>
                  </a:lnTo>
                  <a:lnTo>
                    <a:pt x="24" y="261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4" y="262"/>
                  </a:lnTo>
                  <a:lnTo>
                    <a:pt x="24" y="263"/>
                  </a:lnTo>
                  <a:lnTo>
                    <a:pt x="26" y="264"/>
                  </a:lnTo>
                  <a:lnTo>
                    <a:pt x="26" y="267"/>
                  </a:lnTo>
                  <a:lnTo>
                    <a:pt x="24" y="269"/>
                  </a:lnTo>
                  <a:lnTo>
                    <a:pt x="21" y="269"/>
                  </a:lnTo>
                  <a:lnTo>
                    <a:pt x="21" y="271"/>
                  </a:lnTo>
                  <a:lnTo>
                    <a:pt x="20" y="273"/>
                  </a:lnTo>
                  <a:lnTo>
                    <a:pt x="19" y="273"/>
                  </a:lnTo>
                  <a:lnTo>
                    <a:pt x="18" y="273"/>
                  </a:lnTo>
                  <a:lnTo>
                    <a:pt x="18" y="272"/>
                  </a:lnTo>
                  <a:lnTo>
                    <a:pt x="16" y="272"/>
                  </a:lnTo>
                  <a:lnTo>
                    <a:pt x="15" y="272"/>
                  </a:lnTo>
                  <a:lnTo>
                    <a:pt x="14" y="272"/>
                  </a:lnTo>
                  <a:lnTo>
                    <a:pt x="15" y="273"/>
                  </a:lnTo>
                  <a:lnTo>
                    <a:pt x="14" y="273"/>
                  </a:lnTo>
                  <a:lnTo>
                    <a:pt x="12" y="276"/>
                  </a:lnTo>
                  <a:lnTo>
                    <a:pt x="12" y="275"/>
                  </a:lnTo>
                  <a:lnTo>
                    <a:pt x="11" y="275"/>
                  </a:lnTo>
                  <a:lnTo>
                    <a:pt x="11" y="273"/>
                  </a:lnTo>
                  <a:lnTo>
                    <a:pt x="10" y="273"/>
                  </a:lnTo>
                  <a:lnTo>
                    <a:pt x="10" y="272"/>
                  </a:lnTo>
                  <a:lnTo>
                    <a:pt x="9" y="273"/>
                  </a:lnTo>
                  <a:lnTo>
                    <a:pt x="7" y="273"/>
                  </a:lnTo>
                  <a:lnTo>
                    <a:pt x="6" y="272"/>
                  </a:lnTo>
                  <a:lnTo>
                    <a:pt x="6" y="271"/>
                  </a:lnTo>
                  <a:lnTo>
                    <a:pt x="5" y="271"/>
                  </a:lnTo>
                  <a:lnTo>
                    <a:pt x="5" y="270"/>
                  </a:lnTo>
                  <a:lnTo>
                    <a:pt x="5" y="269"/>
                  </a:lnTo>
                  <a:lnTo>
                    <a:pt x="4" y="269"/>
                  </a:lnTo>
                  <a:lnTo>
                    <a:pt x="4" y="268"/>
                  </a:lnTo>
                  <a:lnTo>
                    <a:pt x="4" y="267"/>
                  </a:lnTo>
                  <a:lnTo>
                    <a:pt x="5" y="267"/>
                  </a:lnTo>
                  <a:lnTo>
                    <a:pt x="5" y="265"/>
                  </a:lnTo>
                  <a:lnTo>
                    <a:pt x="5" y="264"/>
                  </a:lnTo>
                  <a:lnTo>
                    <a:pt x="5" y="263"/>
                  </a:lnTo>
                  <a:lnTo>
                    <a:pt x="5" y="262"/>
                  </a:lnTo>
                  <a:lnTo>
                    <a:pt x="5" y="261"/>
                  </a:lnTo>
                  <a:lnTo>
                    <a:pt x="4" y="261"/>
                  </a:lnTo>
                  <a:lnTo>
                    <a:pt x="4" y="260"/>
                  </a:lnTo>
                  <a:lnTo>
                    <a:pt x="4" y="261"/>
                  </a:lnTo>
                  <a:lnTo>
                    <a:pt x="4" y="260"/>
                  </a:lnTo>
                  <a:lnTo>
                    <a:pt x="5" y="257"/>
                  </a:lnTo>
                  <a:lnTo>
                    <a:pt x="6" y="256"/>
                  </a:lnTo>
                  <a:lnTo>
                    <a:pt x="6" y="255"/>
                  </a:lnTo>
                  <a:lnTo>
                    <a:pt x="5" y="255"/>
                  </a:lnTo>
                  <a:lnTo>
                    <a:pt x="5" y="254"/>
                  </a:lnTo>
                  <a:lnTo>
                    <a:pt x="6" y="253"/>
                  </a:lnTo>
                  <a:lnTo>
                    <a:pt x="7" y="253"/>
                  </a:lnTo>
                  <a:lnTo>
                    <a:pt x="7" y="252"/>
                  </a:lnTo>
                  <a:lnTo>
                    <a:pt x="6" y="252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7" y="247"/>
                  </a:lnTo>
                  <a:lnTo>
                    <a:pt x="7" y="246"/>
                  </a:lnTo>
                  <a:lnTo>
                    <a:pt x="6" y="245"/>
                  </a:lnTo>
                  <a:lnTo>
                    <a:pt x="5" y="244"/>
                  </a:lnTo>
                  <a:lnTo>
                    <a:pt x="6" y="243"/>
                  </a:lnTo>
                  <a:lnTo>
                    <a:pt x="6" y="242"/>
                  </a:lnTo>
                  <a:lnTo>
                    <a:pt x="5" y="242"/>
                  </a:lnTo>
                  <a:lnTo>
                    <a:pt x="5" y="240"/>
                  </a:lnTo>
                  <a:lnTo>
                    <a:pt x="5" y="239"/>
                  </a:lnTo>
                  <a:lnTo>
                    <a:pt x="5" y="238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4"/>
                  </a:lnTo>
                  <a:lnTo>
                    <a:pt x="10" y="235"/>
                  </a:lnTo>
                  <a:lnTo>
                    <a:pt x="11" y="235"/>
                  </a:lnTo>
                  <a:lnTo>
                    <a:pt x="13" y="237"/>
                  </a:lnTo>
                  <a:lnTo>
                    <a:pt x="14" y="238"/>
                  </a:lnTo>
                  <a:lnTo>
                    <a:pt x="16" y="238"/>
                  </a:lnTo>
                  <a:lnTo>
                    <a:pt x="16" y="239"/>
                  </a:lnTo>
                  <a:lnTo>
                    <a:pt x="18" y="240"/>
                  </a:lnTo>
                  <a:lnTo>
                    <a:pt x="19" y="240"/>
                  </a:lnTo>
                  <a:lnTo>
                    <a:pt x="20" y="242"/>
                  </a:lnTo>
                  <a:lnTo>
                    <a:pt x="20" y="240"/>
                  </a:lnTo>
                  <a:lnTo>
                    <a:pt x="19" y="240"/>
                  </a:lnTo>
                  <a:lnTo>
                    <a:pt x="19" y="239"/>
                  </a:lnTo>
                  <a:lnTo>
                    <a:pt x="18" y="239"/>
                  </a:lnTo>
                  <a:lnTo>
                    <a:pt x="16" y="238"/>
                  </a:lnTo>
                  <a:lnTo>
                    <a:pt x="15" y="238"/>
                  </a:lnTo>
                  <a:lnTo>
                    <a:pt x="14" y="237"/>
                  </a:lnTo>
                  <a:lnTo>
                    <a:pt x="13" y="237"/>
                  </a:lnTo>
                  <a:lnTo>
                    <a:pt x="11" y="234"/>
                  </a:lnTo>
                  <a:lnTo>
                    <a:pt x="10" y="234"/>
                  </a:lnTo>
                  <a:lnTo>
                    <a:pt x="10" y="233"/>
                  </a:lnTo>
                  <a:lnTo>
                    <a:pt x="9" y="233"/>
                  </a:lnTo>
                  <a:lnTo>
                    <a:pt x="9" y="231"/>
                  </a:lnTo>
                  <a:lnTo>
                    <a:pt x="7" y="231"/>
                  </a:lnTo>
                  <a:lnTo>
                    <a:pt x="9" y="230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8"/>
                  </a:lnTo>
                  <a:lnTo>
                    <a:pt x="11" y="227"/>
                  </a:lnTo>
                  <a:lnTo>
                    <a:pt x="13" y="227"/>
                  </a:lnTo>
                  <a:lnTo>
                    <a:pt x="16" y="228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19" y="226"/>
                  </a:lnTo>
                  <a:lnTo>
                    <a:pt x="20" y="226"/>
                  </a:lnTo>
                  <a:lnTo>
                    <a:pt x="20" y="225"/>
                  </a:lnTo>
                  <a:lnTo>
                    <a:pt x="20" y="223"/>
                  </a:lnTo>
                  <a:lnTo>
                    <a:pt x="19" y="223"/>
                  </a:lnTo>
                  <a:lnTo>
                    <a:pt x="19" y="222"/>
                  </a:lnTo>
                  <a:lnTo>
                    <a:pt x="18" y="222"/>
                  </a:lnTo>
                  <a:lnTo>
                    <a:pt x="16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3" y="219"/>
                  </a:lnTo>
                  <a:lnTo>
                    <a:pt x="13" y="214"/>
                  </a:lnTo>
                  <a:lnTo>
                    <a:pt x="13" y="213"/>
                  </a:lnTo>
                  <a:lnTo>
                    <a:pt x="12" y="213"/>
                  </a:lnTo>
                  <a:lnTo>
                    <a:pt x="11" y="213"/>
                  </a:lnTo>
                  <a:lnTo>
                    <a:pt x="10" y="213"/>
                  </a:lnTo>
                  <a:lnTo>
                    <a:pt x="10" y="212"/>
                  </a:lnTo>
                  <a:lnTo>
                    <a:pt x="9" y="212"/>
                  </a:lnTo>
                  <a:lnTo>
                    <a:pt x="7" y="211"/>
                  </a:lnTo>
                  <a:lnTo>
                    <a:pt x="6" y="210"/>
                  </a:lnTo>
                  <a:lnTo>
                    <a:pt x="5" y="210"/>
                  </a:lnTo>
                  <a:lnTo>
                    <a:pt x="4" y="209"/>
                  </a:lnTo>
                  <a:lnTo>
                    <a:pt x="3" y="209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3" y="203"/>
                  </a:lnTo>
                  <a:lnTo>
                    <a:pt x="3" y="201"/>
                  </a:lnTo>
                  <a:lnTo>
                    <a:pt x="4" y="201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6" y="198"/>
                  </a:lnTo>
                  <a:lnTo>
                    <a:pt x="7" y="198"/>
                  </a:lnTo>
                  <a:lnTo>
                    <a:pt x="9" y="198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8"/>
                  </a:lnTo>
                  <a:lnTo>
                    <a:pt x="14" y="198"/>
                  </a:lnTo>
                  <a:lnTo>
                    <a:pt x="14" y="200"/>
                  </a:lnTo>
                  <a:lnTo>
                    <a:pt x="15" y="200"/>
                  </a:lnTo>
                  <a:lnTo>
                    <a:pt x="15" y="201"/>
                  </a:lnTo>
                  <a:lnTo>
                    <a:pt x="16" y="201"/>
                  </a:lnTo>
                  <a:lnTo>
                    <a:pt x="16" y="202"/>
                  </a:lnTo>
                  <a:lnTo>
                    <a:pt x="18" y="202"/>
                  </a:lnTo>
                  <a:lnTo>
                    <a:pt x="20" y="202"/>
                  </a:lnTo>
                  <a:lnTo>
                    <a:pt x="22" y="202"/>
                  </a:lnTo>
                  <a:lnTo>
                    <a:pt x="23" y="201"/>
                  </a:lnTo>
                  <a:lnTo>
                    <a:pt x="24" y="201"/>
                  </a:lnTo>
                  <a:lnTo>
                    <a:pt x="26" y="202"/>
                  </a:lnTo>
                  <a:lnTo>
                    <a:pt x="29" y="203"/>
                  </a:lnTo>
                  <a:lnTo>
                    <a:pt x="30" y="204"/>
                  </a:lnTo>
                  <a:lnTo>
                    <a:pt x="32" y="204"/>
                  </a:lnTo>
                  <a:lnTo>
                    <a:pt x="33" y="204"/>
                  </a:lnTo>
                  <a:lnTo>
                    <a:pt x="36" y="204"/>
                  </a:lnTo>
                  <a:lnTo>
                    <a:pt x="35" y="203"/>
                  </a:lnTo>
                  <a:lnTo>
                    <a:pt x="33" y="203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29" y="203"/>
                  </a:lnTo>
                  <a:lnTo>
                    <a:pt x="29" y="202"/>
                  </a:lnTo>
                  <a:lnTo>
                    <a:pt x="28" y="202"/>
                  </a:lnTo>
                  <a:lnTo>
                    <a:pt x="28" y="201"/>
                  </a:lnTo>
                  <a:lnTo>
                    <a:pt x="27" y="201"/>
                  </a:lnTo>
                  <a:lnTo>
                    <a:pt x="24" y="201"/>
                  </a:lnTo>
                  <a:lnTo>
                    <a:pt x="23" y="201"/>
                  </a:lnTo>
                  <a:lnTo>
                    <a:pt x="22" y="200"/>
                  </a:lnTo>
                  <a:lnTo>
                    <a:pt x="20" y="201"/>
                  </a:lnTo>
                  <a:lnTo>
                    <a:pt x="19" y="200"/>
                  </a:lnTo>
                  <a:lnTo>
                    <a:pt x="16" y="198"/>
                  </a:lnTo>
                  <a:lnTo>
                    <a:pt x="15" y="197"/>
                  </a:lnTo>
                  <a:lnTo>
                    <a:pt x="14" y="197"/>
                  </a:lnTo>
                  <a:lnTo>
                    <a:pt x="14" y="196"/>
                  </a:lnTo>
                  <a:lnTo>
                    <a:pt x="13" y="196"/>
                  </a:lnTo>
                  <a:lnTo>
                    <a:pt x="12" y="196"/>
                  </a:lnTo>
                  <a:lnTo>
                    <a:pt x="11" y="195"/>
                  </a:lnTo>
                  <a:lnTo>
                    <a:pt x="10" y="196"/>
                  </a:lnTo>
                  <a:lnTo>
                    <a:pt x="6" y="196"/>
                  </a:lnTo>
                  <a:lnTo>
                    <a:pt x="5" y="195"/>
                  </a:lnTo>
                  <a:lnTo>
                    <a:pt x="6" y="193"/>
                  </a:lnTo>
                  <a:lnTo>
                    <a:pt x="6" y="190"/>
                  </a:lnTo>
                  <a:lnTo>
                    <a:pt x="7" y="189"/>
                  </a:lnTo>
                  <a:lnTo>
                    <a:pt x="7" y="188"/>
                  </a:lnTo>
                  <a:lnTo>
                    <a:pt x="9" y="187"/>
                  </a:lnTo>
                  <a:lnTo>
                    <a:pt x="9" y="186"/>
                  </a:lnTo>
                  <a:lnTo>
                    <a:pt x="10" y="184"/>
                  </a:lnTo>
                  <a:lnTo>
                    <a:pt x="11" y="183"/>
                  </a:lnTo>
                  <a:lnTo>
                    <a:pt x="11" y="181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4" y="180"/>
                  </a:lnTo>
                  <a:lnTo>
                    <a:pt x="14" y="181"/>
                  </a:lnTo>
                  <a:lnTo>
                    <a:pt x="14" y="180"/>
                  </a:lnTo>
                  <a:lnTo>
                    <a:pt x="13" y="179"/>
                  </a:lnTo>
                  <a:lnTo>
                    <a:pt x="13" y="178"/>
                  </a:lnTo>
                  <a:lnTo>
                    <a:pt x="13" y="177"/>
                  </a:lnTo>
                  <a:lnTo>
                    <a:pt x="14" y="177"/>
                  </a:lnTo>
                  <a:lnTo>
                    <a:pt x="16" y="176"/>
                  </a:lnTo>
                  <a:lnTo>
                    <a:pt x="16" y="177"/>
                  </a:lnTo>
                  <a:lnTo>
                    <a:pt x="18" y="177"/>
                  </a:lnTo>
                  <a:lnTo>
                    <a:pt x="19" y="177"/>
                  </a:lnTo>
                  <a:lnTo>
                    <a:pt x="19" y="178"/>
                  </a:lnTo>
                  <a:lnTo>
                    <a:pt x="20" y="178"/>
                  </a:lnTo>
                  <a:lnTo>
                    <a:pt x="19" y="177"/>
                  </a:lnTo>
                  <a:lnTo>
                    <a:pt x="18" y="177"/>
                  </a:lnTo>
                  <a:lnTo>
                    <a:pt x="18" y="176"/>
                  </a:lnTo>
                  <a:lnTo>
                    <a:pt x="16" y="176"/>
                  </a:lnTo>
                  <a:lnTo>
                    <a:pt x="15" y="175"/>
                  </a:lnTo>
                  <a:lnTo>
                    <a:pt x="14" y="176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5" y="172"/>
                  </a:lnTo>
                  <a:lnTo>
                    <a:pt x="16" y="170"/>
                  </a:lnTo>
                  <a:lnTo>
                    <a:pt x="19" y="170"/>
                  </a:lnTo>
                  <a:lnTo>
                    <a:pt x="20" y="171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2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6" y="173"/>
                  </a:lnTo>
                  <a:lnTo>
                    <a:pt x="27" y="173"/>
                  </a:lnTo>
                  <a:lnTo>
                    <a:pt x="27" y="175"/>
                  </a:lnTo>
                  <a:lnTo>
                    <a:pt x="28" y="175"/>
                  </a:lnTo>
                  <a:lnTo>
                    <a:pt x="28" y="176"/>
                  </a:lnTo>
                  <a:lnTo>
                    <a:pt x="29" y="176"/>
                  </a:lnTo>
                  <a:lnTo>
                    <a:pt x="29" y="177"/>
                  </a:lnTo>
                  <a:lnTo>
                    <a:pt x="30" y="177"/>
                  </a:lnTo>
                  <a:lnTo>
                    <a:pt x="31" y="178"/>
                  </a:lnTo>
                  <a:lnTo>
                    <a:pt x="32" y="179"/>
                  </a:lnTo>
                  <a:lnTo>
                    <a:pt x="35" y="181"/>
                  </a:lnTo>
                  <a:lnTo>
                    <a:pt x="35" y="183"/>
                  </a:lnTo>
                  <a:lnTo>
                    <a:pt x="36" y="184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8" y="186"/>
                  </a:lnTo>
                  <a:lnTo>
                    <a:pt x="39" y="187"/>
                  </a:lnTo>
                  <a:lnTo>
                    <a:pt x="40" y="188"/>
                  </a:lnTo>
                  <a:lnTo>
                    <a:pt x="41" y="189"/>
                  </a:lnTo>
                  <a:lnTo>
                    <a:pt x="43" y="189"/>
                  </a:lnTo>
                  <a:lnTo>
                    <a:pt x="44" y="189"/>
                  </a:lnTo>
                  <a:lnTo>
                    <a:pt x="43" y="189"/>
                  </a:lnTo>
                  <a:lnTo>
                    <a:pt x="43" y="188"/>
                  </a:lnTo>
                  <a:lnTo>
                    <a:pt x="41" y="187"/>
                  </a:lnTo>
                  <a:lnTo>
                    <a:pt x="39" y="186"/>
                  </a:lnTo>
                  <a:lnTo>
                    <a:pt x="39" y="185"/>
                  </a:lnTo>
                  <a:lnTo>
                    <a:pt x="38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8"/>
                  </a:lnTo>
                  <a:lnTo>
                    <a:pt x="35" y="177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32" y="173"/>
                  </a:lnTo>
                  <a:lnTo>
                    <a:pt x="33" y="173"/>
                  </a:lnTo>
                  <a:lnTo>
                    <a:pt x="35" y="173"/>
                  </a:lnTo>
                  <a:lnTo>
                    <a:pt x="36" y="172"/>
                  </a:lnTo>
                  <a:lnTo>
                    <a:pt x="37" y="173"/>
                  </a:lnTo>
                  <a:lnTo>
                    <a:pt x="39" y="172"/>
                  </a:lnTo>
                  <a:lnTo>
                    <a:pt x="40" y="172"/>
                  </a:lnTo>
                  <a:lnTo>
                    <a:pt x="44" y="172"/>
                  </a:lnTo>
                  <a:lnTo>
                    <a:pt x="46" y="172"/>
                  </a:lnTo>
                  <a:lnTo>
                    <a:pt x="47" y="172"/>
                  </a:lnTo>
                  <a:lnTo>
                    <a:pt x="50" y="172"/>
                  </a:lnTo>
                  <a:lnTo>
                    <a:pt x="52" y="172"/>
                  </a:lnTo>
                  <a:lnTo>
                    <a:pt x="52" y="173"/>
                  </a:lnTo>
                  <a:lnTo>
                    <a:pt x="53" y="173"/>
                  </a:lnTo>
                  <a:lnTo>
                    <a:pt x="55" y="173"/>
                  </a:lnTo>
                  <a:lnTo>
                    <a:pt x="55" y="171"/>
                  </a:lnTo>
                  <a:lnTo>
                    <a:pt x="54" y="172"/>
                  </a:lnTo>
                  <a:lnTo>
                    <a:pt x="53" y="172"/>
                  </a:lnTo>
                  <a:lnTo>
                    <a:pt x="53" y="171"/>
                  </a:lnTo>
                  <a:lnTo>
                    <a:pt x="52" y="171"/>
                  </a:lnTo>
                  <a:lnTo>
                    <a:pt x="49" y="171"/>
                  </a:lnTo>
                  <a:lnTo>
                    <a:pt x="47" y="171"/>
                  </a:lnTo>
                  <a:lnTo>
                    <a:pt x="46" y="171"/>
                  </a:lnTo>
                  <a:lnTo>
                    <a:pt x="46" y="170"/>
                  </a:lnTo>
                  <a:lnTo>
                    <a:pt x="45" y="170"/>
                  </a:lnTo>
                  <a:lnTo>
                    <a:pt x="44" y="171"/>
                  </a:lnTo>
                  <a:lnTo>
                    <a:pt x="41" y="170"/>
                  </a:lnTo>
                  <a:lnTo>
                    <a:pt x="40" y="169"/>
                  </a:lnTo>
                  <a:lnTo>
                    <a:pt x="43" y="169"/>
                  </a:lnTo>
                  <a:lnTo>
                    <a:pt x="45" y="168"/>
                  </a:lnTo>
                  <a:lnTo>
                    <a:pt x="47" y="167"/>
                  </a:lnTo>
                  <a:lnTo>
                    <a:pt x="48" y="167"/>
                  </a:lnTo>
                  <a:lnTo>
                    <a:pt x="47" y="164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37" y="163"/>
                  </a:lnTo>
                  <a:lnTo>
                    <a:pt x="35" y="162"/>
                  </a:lnTo>
                  <a:lnTo>
                    <a:pt x="33" y="161"/>
                  </a:lnTo>
                  <a:lnTo>
                    <a:pt x="31" y="160"/>
                  </a:lnTo>
                  <a:lnTo>
                    <a:pt x="30" y="159"/>
                  </a:lnTo>
                  <a:lnTo>
                    <a:pt x="29" y="159"/>
                  </a:lnTo>
                  <a:lnTo>
                    <a:pt x="27" y="158"/>
                  </a:lnTo>
                  <a:lnTo>
                    <a:pt x="26" y="156"/>
                  </a:lnTo>
                  <a:lnTo>
                    <a:pt x="24" y="156"/>
                  </a:lnTo>
                  <a:lnTo>
                    <a:pt x="24" y="155"/>
                  </a:lnTo>
                  <a:lnTo>
                    <a:pt x="26" y="155"/>
                  </a:lnTo>
                  <a:lnTo>
                    <a:pt x="28" y="154"/>
                  </a:lnTo>
                  <a:lnTo>
                    <a:pt x="30" y="153"/>
                  </a:lnTo>
                  <a:lnTo>
                    <a:pt x="31" y="152"/>
                  </a:lnTo>
                  <a:lnTo>
                    <a:pt x="33" y="151"/>
                  </a:lnTo>
                  <a:lnTo>
                    <a:pt x="36" y="152"/>
                  </a:lnTo>
                  <a:lnTo>
                    <a:pt x="37" y="152"/>
                  </a:lnTo>
                  <a:lnTo>
                    <a:pt x="39" y="151"/>
                  </a:lnTo>
                  <a:lnTo>
                    <a:pt x="41" y="151"/>
                  </a:lnTo>
                  <a:lnTo>
                    <a:pt x="45" y="151"/>
                  </a:lnTo>
                  <a:lnTo>
                    <a:pt x="46" y="151"/>
                  </a:lnTo>
                  <a:lnTo>
                    <a:pt x="46" y="152"/>
                  </a:lnTo>
                  <a:lnTo>
                    <a:pt x="47" y="152"/>
                  </a:lnTo>
                  <a:lnTo>
                    <a:pt x="48" y="151"/>
                  </a:lnTo>
                  <a:lnTo>
                    <a:pt x="50" y="150"/>
                  </a:lnTo>
                  <a:lnTo>
                    <a:pt x="53" y="150"/>
                  </a:lnTo>
                  <a:lnTo>
                    <a:pt x="56" y="150"/>
                  </a:lnTo>
                  <a:lnTo>
                    <a:pt x="57" y="150"/>
                  </a:lnTo>
                  <a:lnTo>
                    <a:pt x="57" y="151"/>
                  </a:lnTo>
                  <a:lnTo>
                    <a:pt x="58" y="151"/>
                  </a:lnTo>
                  <a:lnTo>
                    <a:pt x="59" y="151"/>
                  </a:lnTo>
                  <a:lnTo>
                    <a:pt x="61" y="151"/>
                  </a:lnTo>
                  <a:lnTo>
                    <a:pt x="63" y="151"/>
                  </a:lnTo>
                  <a:lnTo>
                    <a:pt x="64" y="151"/>
                  </a:lnTo>
                  <a:lnTo>
                    <a:pt x="65" y="151"/>
                  </a:lnTo>
                  <a:lnTo>
                    <a:pt x="66" y="152"/>
                  </a:lnTo>
                  <a:lnTo>
                    <a:pt x="69" y="151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69" y="150"/>
                  </a:lnTo>
                  <a:lnTo>
                    <a:pt x="69" y="147"/>
                  </a:lnTo>
                  <a:lnTo>
                    <a:pt x="69" y="146"/>
                  </a:lnTo>
                  <a:lnTo>
                    <a:pt x="67" y="146"/>
                  </a:lnTo>
                  <a:lnTo>
                    <a:pt x="67" y="147"/>
                  </a:lnTo>
                  <a:lnTo>
                    <a:pt x="66" y="147"/>
                  </a:lnTo>
                  <a:lnTo>
                    <a:pt x="66" y="146"/>
                  </a:lnTo>
                  <a:lnTo>
                    <a:pt x="67" y="146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5" y="147"/>
                  </a:lnTo>
                  <a:lnTo>
                    <a:pt x="65" y="146"/>
                  </a:lnTo>
                  <a:lnTo>
                    <a:pt x="64" y="146"/>
                  </a:lnTo>
                  <a:lnTo>
                    <a:pt x="63" y="146"/>
                  </a:lnTo>
                  <a:lnTo>
                    <a:pt x="64" y="146"/>
                  </a:lnTo>
                  <a:lnTo>
                    <a:pt x="64" y="145"/>
                  </a:lnTo>
                  <a:lnTo>
                    <a:pt x="63" y="145"/>
                  </a:lnTo>
                  <a:lnTo>
                    <a:pt x="62" y="146"/>
                  </a:lnTo>
                  <a:lnTo>
                    <a:pt x="61" y="146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59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5" y="142"/>
                  </a:lnTo>
                  <a:lnTo>
                    <a:pt x="55" y="141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6"/>
                  </a:lnTo>
                  <a:lnTo>
                    <a:pt x="54" y="136"/>
                  </a:lnTo>
                  <a:lnTo>
                    <a:pt x="56" y="135"/>
                  </a:lnTo>
                  <a:lnTo>
                    <a:pt x="57" y="134"/>
                  </a:lnTo>
                  <a:lnTo>
                    <a:pt x="59" y="133"/>
                  </a:lnTo>
                  <a:lnTo>
                    <a:pt x="61" y="133"/>
                  </a:lnTo>
                  <a:lnTo>
                    <a:pt x="62" y="131"/>
                  </a:lnTo>
                  <a:lnTo>
                    <a:pt x="59" y="131"/>
                  </a:lnTo>
                  <a:lnTo>
                    <a:pt x="57" y="133"/>
                  </a:lnTo>
                  <a:lnTo>
                    <a:pt x="57" y="134"/>
                  </a:lnTo>
                  <a:lnTo>
                    <a:pt x="55" y="134"/>
                  </a:lnTo>
                  <a:lnTo>
                    <a:pt x="53" y="135"/>
                  </a:lnTo>
                  <a:lnTo>
                    <a:pt x="53" y="134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7" y="133"/>
                  </a:lnTo>
                  <a:lnTo>
                    <a:pt x="47" y="134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5" y="133"/>
                  </a:lnTo>
                  <a:lnTo>
                    <a:pt x="44" y="133"/>
                  </a:lnTo>
                  <a:lnTo>
                    <a:pt x="43" y="133"/>
                  </a:lnTo>
                  <a:lnTo>
                    <a:pt x="41" y="133"/>
                  </a:lnTo>
                  <a:lnTo>
                    <a:pt x="40" y="133"/>
                  </a:lnTo>
                  <a:lnTo>
                    <a:pt x="39" y="133"/>
                  </a:lnTo>
                  <a:lnTo>
                    <a:pt x="38" y="133"/>
                  </a:lnTo>
                  <a:lnTo>
                    <a:pt x="36" y="133"/>
                  </a:lnTo>
                  <a:lnTo>
                    <a:pt x="35" y="133"/>
                  </a:lnTo>
                  <a:lnTo>
                    <a:pt x="33" y="131"/>
                  </a:lnTo>
                  <a:lnTo>
                    <a:pt x="35" y="130"/>
                  </a:lnTo>
                  <a:lnTo>
                    <a:pt x="35" y="129"/>
                  </a:lnTo>
                  <a:lnTo>
                    <a:pt x="36" y="129"/>
                  </a:lnTo>
                  <a:lnTo>
                    <a:pt x="38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1" y="122"/>
                  </a:lnTo>
                  <a:lnTo>
                    <a:pt x="44" y="121"/>
                  </a:lnTo>
                  <a:lnTo>
                    <a:pt x="45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2" y="122"/>
                  </a:lnTo>
                  <a:lnTo>
                    <a:pt x="53" y="122"/>
                  </a:lnTo>
                  <a:lnTo>
                    <a:pt x="53" y="123"/>
                  </a:lnTo>
                  <a:lnTo>
                    <a:pt x="55" y="123"/>
                  </a:lnTo>
                  <a:lnTo>
                    <a:pt x="54" y="122"/>
                  </a:lnTo>
                  <a:lnTo>
                    <a:pt x="53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50" y="120"/>
                  </a:lnTo>
                  <a:lnTo>
                    <a:pt x="49" y="120"/>
                  </a:lnTo>
                  <a:lnTo>
                    <a:pt x="48" y="120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8" y="118"/>
                  </a:lnTo>
                  <a:lnTo>
                    <a:pt x="49" y="118"/>
                  </a:lnTo>
                  <a:lnTo>
                    <a:pt x="53" y="118"/>
                  </a:lnTo>
                  <a:lnTo>
                    <a:pt x="55" y="118"/>
                  </a:lnTo>
                  <a:lnTo>
                    <a:pt x="56" y="117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9" y="117"/>
                  </a:lnTo>
                  <a:lnTo>
                    <a:pt x="59" y="118"/>
                  </a:lnTo>
                  <a:lnTo>
                    <a:pt x="61" y="118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4" y="118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61" y="118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8" y="116"/>
                  </a:lnTo>
                  <a:lnTo>
                    <a:pt x="57" y="116"/>
                  </a:lnTo>
                  <a:lnTo>
                    <a:pt x="56" y="116"/>
                  </a:lnTo>
                  <a:lnTo>
                    <a:pt x="56" y="114"/>
                  </a:lnTo>
                  <a:lnTo>
                    <a:pt x="55" y="114"/>
                  </a:lnTo>
                  <a:lnTo>
                    <a:pt x="55" y="113"/>
                  </a:lnTo>
                  <a:lnTo>
                    <a:pt x="54" y="113"/>
                  </a:lnTo>
                  <a:lnTo>
                    <a:pt x="53" y="113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7" y="116"/>
                  </a:lnTo>
                  <a:lnTo>
                    <a:pt x="46" y="117"/>
                  </a:lnTo>
                  <a:lnTo>
                    <a:pt x="44" y="118"/>
                  </a:lnTo>
                  <a:lnTo>
                    <a:pt x="43" y="119"/>
                  </a:lnTo>
                  <a:lnTo>
                    <a:pt x="40" y="121"/>
                  </a:lnTo>
                  <a:lnTo>
                    <a:pt x="39" y="122"/>
                  </a:lnTo>
                  <a:lnTo>
                    <a:pt x="37" y="123"/>
                  </a:lnTo>
                  <a:lnTo>
                    <a:pt x="36" y="125"/>
                  </a:lnTo>
                  <a:lnTo>
                    <a:pt x="33" y="127"/>
                  </a:lnTo>
                  <a:lnTo>
                    <a:pt x="32" y="126"/>
                  </a:lnTo>
                  <a:lnTo>
                    <a:pt x="31" y="127"/>
                  </a:lnTo>
                  <a:lnTo>
                    <a:pt x="33" y="127"/>
                  </a:lnTo>
                  <a:lnTo>
                    <a:pt x="33" y="128"/>
                  </a:lnTo>
                  <a:lnTo>
                    <a:pt x="32" y="128"/>
                  </a:lnTo>
                  <a:lnTo>
                    <a:pt x="30" y="129"/>
                  </a:lnTo>
                  <a:lnTo>
                    <a:pt x="31" y="129"/>
                  </a:lnTo>
                  <a:lnTo>
                    <a:pt x="31" y="131"/>
                  </a:lnTo>
                  <a:lnTo>
                    <a:pt x="30" y="131"/>
                  </a:lnTo>
                  <a:lnTo>
                    <a:pt x="28" y="131"/>
                  </a:lnTo>
                  <a:lnTo>
                    <a:pt x="27" y="131"/>
                  </a:lnTo>
                  <a:lnTo>
                    <a:pt x="26" y="131"/>
                  </a:lnTo>
                  <a:lnTo>
                    <a:pt x="24" y="131"/>
                  </a:lnTo>
                  <a:lnTo>
                    <a:pt x="26" y="130"/>
                  </a:lnTo>
                  <a:lnTo>
                    <a:pt x="28" y="129"/>
                  </a:lnTo>
                  <a:lnTo>
                    <a:pt x="26" y="129"/>
                  </a:lnTo>
                  <a:lnTo>
                    <a:pt x="23" y="130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3" y="127"/>
                  </a:lnTo>
                  <a:lnTo>
                    <a:pt x="23" y="126"/>
                  </a:lnTo>
                  <a:lnTo>
                    <a:pt x="22" y="126"/>
                  </a:lnTo>
                  <a:lnTo>
                    <a:pt x="23" y="126"/>
                  </a:lnTo>
                  <a:lnTo>
                    <a:pt x="24" y="126"/>
                  </a:lnTo>
                  <a:lnTo>
                    <a:pt x="27" y="126"/>
                  </a:lnTo>
                  <a:lnTo>
                    <a:pt x="29" y="125"/>
                  </a:lnTo>
                  <a:lnTo>
                    <a:pt x="30" y="126"/>
                  </a:lnTo>
                  <a:lnTo>
                    <a:pt x="30" y="123"/>
                  </a:lnTo>
                  <a:lnTo>
                    <a:pt x="32" y="123"/>
                  </a:lnTo>
                  <a:lnTo>
                    <a:pt x="33" y="122"/>
                  </a:lnTo>
                  <a:lnTo>
                    <a:pt x="36" y="121"/>
                  </a:lnTo>
                  <a:lnTo>
                    <a:pt x="36" y="120"/>
                  </a:lnTo>
                  <a:lnTo>
                    <a:pt x="33" y="121"/>
                  </a:lnTo>
                  <a:lnTo>
                    <a:pt x="31" y="122"/>
                  </a:lnTo>
                  <a:lnTo>
                    <a:pt x="29" y="123"/>
                  </a:lnTo>
                  <a:lnTo>
                    <a:pt x="27" y="123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2" y="122"/>
                  </a:lnTo>
                  <a:lnTo>
                    <a:pt x="23" y="122"/>
                  </a:lnTo>
                  <a:lnTo>
                    <a:pt x="23" y="121"/>
                  </a:lnTo>
                  <a:lnTo>
                    <a:pt x="26" y="121"/>
                  </a:lnTo>
                  <a:lnTo>
                    <a:pt x="26" y="120"/>
                  </a:lnTo>
                  <a:lnTo>
                    <a:pt x="24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8"/>
                  </a:lnTo>
                  <a:lnTo>
                    <a:pt x="29" y="118"/>
                  </a:lnTo>
                  <a:lnTo>
                    <a:pt x="28" y="117"/>
                  </a:lnTo>
                  <a:lnTo>
                    <a:pt x="30" y="116"/>
                  </a:lnTo>
                  <a:lnTo>
                    <a:pt x="31" y="114"/>
                  </a:lnTo>
                  <a:lnTo>
                    <a:pt x="29" y="116"/>
                  </a:lnTo>
                  <a:lnTo>
                    <a:pt x="27" y="116"/>
                  </a:lnTo>
                  <a:lnTo>
                    <a:pt x="24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7" y="113"/>
                  </a:lnTo>
                  <a:lnTo>
                    <a:pt x="27" y="112"/>
                  </a:lnTo>
                  <a:lnTo>
                    <a:pt x="26" y="113"/>
                  </a:lnTo>
                  <a:lnTo>
                    <a:pt x="24" y="113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7" y="111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30" y="110"/>
                  </a:lnTo>
                  <a:lnTo>
                    <a:pt x="31" y="110"/>
                  </a:lnTo>
                  <a:lnTo>
                    <a:pt x="31" y="109"/>
                  </a:lnTo>
                  <a:lnTo>
                    <a:pt x="32" y="110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7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3" y="109"/>
                  </a:lnTo>
                  <a:lnTo>
                    <a:pt x="44" y="108"/>
                  </a:lnTo>
                  <a:lnTo>
                    <a:pt x="45" y="105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4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50" y="105"/>
                  </a:lnTo>
                  <a:lnTo>
                    <a:pt x="49" y="105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6" y="104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5" y="102"/>
                  </a:lnTo>
                  <a:lnTo>
                    <a:pt x="46" y="101"/>
                  </a:lnTo>
                  <a:lnTo>
                    <a:pt x="47" y="98"/>
                  </a:lnTo>
                  <a:lnTo>
                    <a:pt x="48" y="97"/>
                  </a:lnTo>
                  <a:lnTo>
                    <a:pt x="47" y="97"/>
                  </a:lnTo>
                  <a:lnTo>
                    <a:pt x="46" y="97"/>
                  </a:lnTo>
                  <a:lnTo>
                    <a:pt x="46" y="98"/>
                  </a:lnTo>
                  <a:lnTo>
                    <a:pt x="45" y="101"/>
                  </a:lnTo>
                  <a:lnTo>
                    <a:pt x="44" y="102"/>
                  </a:lnTo>
                  <a:lnTo>
                    <a:pt x="43" y="102"/>
                  </a:lnTo>
                  <a:lnTo>
                    <a:pt x="44" y="100"/>
                  </a:lnTo>
                  <a:lnTo>
                    <a:pt x="44" y="97"/>
                  </a:lnTo>
                  <a:lnTo>
                    <a:pt x="44" y="95"/>
                  </a:lnTo>
                  <a:lnTo>
                    <a:pt x="45" y="94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3" y="96"/>
                  </a:lnTo>
                  <a:lnTo>
                    <a:pt x="43" y="95"/>
                  </a:lnTo>
                  <a:lnTo>
                    <a:pt x="41" y="95"/>
                  </a:lnTo>
                  <a:lnTo>
                    <a:pt x="40" y="96"/>
                  </a:lnTo>
                  <a:lnTo>
                    <a:pt x="39" y="97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7" y="98"/>
                  </a:lnTo>
                  <a:lnTo>
                    <a:pt x="36" y="98"/>
                  </a:lnTo>
                  <a:lnTo>
                    <a:pt x="36" y="97"/>
                  </a:lnTo>
                  <a:lnTo>
                    <a:pt x="35" y="97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2" y="96"/>
                  </a:lnTo>
                  <a:lnTo>
                    <a:pt x="32" y="95"/>
                  </a:lnTo>
                  <a:lnTo>
                    <a:pt x="31" y="95"/>
                  </a:lnTo>
                  <a:lnTo>
                    <a:pt x="30" y="95"/>
                  </a:lnTo>
                  <a:lnTo>
                    <a:pt x="30" y="94"/>
                  </a:lnTo>
                  <a:lnTo>
                    <a:pt x="32" y="94"/>
                  </a:lnTo>
                  <a:lnTo>
                    <a:pt x="35" y="93"/>
                  </a:lnTo>
                  <a:lnTo>
                    <a:pt x="35" y="92"/>
                  </a:lnTo>
                  <a:lnTo>
                    <a:pt x="33" y="92"/>
                  </a:lnTo>
                  <a:lnTo>
                    <a:pt x="32" y="92"/>
                  </a:lnTo>
                  <a:lnTo>
                    <a:pt x="31" y="92"/>
                  </a:lnTo>
                  <a:lnTo>
                    <a:pt x="31" y="91"/>
                  </a:lnTo>
                  <a:lnTo>
                    <a:pt x="30" y="91"/>
                  </a:lnTo>
                  <a:lnTo>
                    <a:pt x="30" y="89"/>
                  </a:lnTo>
                  <a:lnTo>
                    <a:pt x="32" y="88"/>
                  </a:lnTo>
                  <a:lnTo>
                    <a:pt x="35" y="88"/>
                  </a:lnTo>
                  <a:lnTo>
                    <a:pt x="36" y="88"/>
                  </a:lnTo>
                  <a:lnTo>
                    <a:pt x="38" y="88"/>
                  </a:lnTo>
                  <a:lnTo>
                    <a:pt x="38" y="87"/>
                  </a:lnTo>
                  <a:lnTo>
                    <a:pt x="36" y="88"/>
                  </a:lnTo>
                  <a:lnTo>
                    <a:pt x="36" y="87"/>
                  </a:lnTo>
                  <a:lnTo>
                    <a:pt x="36" y="88"/>
                  </a:lnTo>
                  <a:lnTo>
                    <a:pt x="35" y="87"/>
                  </a:lnTo>
                  <a:lnTo>
                    <a:pt x="32" y="87"/>
                  </a:lnTo>
                  <a:lnTo>
                    <a:pt x="32" y="86"/>
                  </a:lnTo>
                  <a:lnTo>
                    <a:pt x="31" y="86"/>
                  </a:lnTo>
                  <a:lnTo>
                    <a:pt x="32" y="84"/>
                  </a:lnTo>
                  <a:lnTo>
                    <a:pt x="33" y="83"/>
                  </a:lnTo>
                  <a:lnTo>
                    <a:pt x="33" y="80"/>
                  </a:lnTo>
                  <a:lnTo>
                    <a:pt x="33" y="79"/>
                  </a:lnTo>
                  <a:lnTo>
                    <a:pt x="32" y="78"/>
                  </a:lnTo>
                  <a:lnTo>
                    <a:pt x="33" y="78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7" y="77"/>
                  </a:lnTo>
                  <a:lnTo>
                    <a:pt x="38" y="77"/>
                  </a:lnTo>
                  <a:lnTo>
                    <a:pt x="39" y="77"/>
                  </a:lnTo>
                  <a:lnTo>
                    <a:pt x="39" y="76"/>
                  </a:lnTo>
                  <a:lnTo>
                    <a:pt x="38" y="76"/>
                  </a:lnTo>
                  <a:lnTo>
                    <a:pt x="37" y="77"/>
                  </a:lnTo>
                  <a:lnTo>
                    <a:pt x="36" y="77"/>
                  </a:lnTo>
                  <a:lnTo>
                    <a:pt x="36" y="76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6" y="72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7" y="70"/>
                  </a:lnTo>
                  <a:lnTo>
                    <a:pt x="37" y="69"/>
                  </a:lnTo>
                  <a:lnTo>
                    <a:pt x="38" y="70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40" y="66"/>
                  </a:lnTo>
                  <a:lnTo>
                    <a:pt x="40" y="64"/>
                  </a:lnTo>
                  <a:lnTo>
                    <a:pt x="40" y="63"/>
                  </a:lnTo>
                  <a:lnTo>
                    <a:pt x="41" y="62"/>
                  </a:lnTo>
                  <a:lnTo>
                    <a:pt x="44" y="61"/>
                  </a:lnTo>
                  <a:lnTo>
                    <a:pt x="45" y="60"/>
                  </a:lnTo>
                  <a:lnTo>
                    <a:pt x="46" y="60"/>
                  </a:lnTo>
                  <a:lnTo>
                    <a:pt x="47" y="60"/>
                  </a:lnTo>
                  <a:lnTo>
                    <a:pt x="46" y="59"/>
                  </a:lnTo>
                  <a:lnTo>
                    <a:pt x="46" y="58"/>
                  </a:lnTo>
                  <a:lnTo>
                    <a:pt x="47" y="58"/>
                  </a:lnTo>
                  <a:lnTo>
                    <a:pt x="48" y="58"/>
                  </a:lnTo>
                  <a:lnTo>
                    <a:pt x="48" y="59"/>
                  </a:lnTo>
                  <a:lnTo>
                    <a:pt x="47" y="59"/>
                  </a:lnTo>
                  <a:lnTo>
                    <a:pt x="48" y="59"/>
                  </a:lnTo>
                  <a:lnTo>
                    <a:pt x="50" y="59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9" y="58"/>
                  </a:lnTo>
                  <a:lnTo>
                    <a:pt x="48" y="58"/>
                  </a:lnTo>
                  <a:lnTo>
                    <a:pt x="50" y="56"/>
                  </a:lnTo>
                  <a:lnTo>
                    <a:pt x="52" y="54"/>
                  </a:lnTo>
                  <a:lnTo>
                    <a:pt x="54" y="53"/>
                  </a:lnTo>
                  <a:lnTo>
                    <a:pt x="56" y="52"/>
                  </a:lnTo>
                  <a:lnTo>
                    <a:pt x="57" y="51"/>
                  </a:lnTo>
                  <a:lnTo>
                    <a:pt x="59" y="50"/>
                  </a:lnTo>
                  <a:lnTo>
                    <a:pt x="61" y="51"/>
                  </a:lnTo>
                  <a:lnTo>
                    <a:pt x="62" y="52"/>
                  </a:lnTo>
                  <a:lnTo>
                    <a:pt x="62" y="54"/>
                  </a:lnTo>
                  <a:lnTo>
                    <a:pt x="61" y="55"/>
                  </a:lnTo>
                  <a:lnTo>
                    <a:pt x="61" y="58"/>
                  </a:lnTo>
                  <a:lnTo>
                    <a:pt x="61" y="60"/>
                  </a:lnTo>
                  <a:lnTo>
                    <a:pt x="59" y="61"/>
                  </a:lnTo>
                  <a:lnTo>
                    <a:pt x="59" y="63"/>
                  </a:lnTo>
                  <a:lnTo>
                    <a:pt x="58" y="66"/>
                  </a:lnTo>
                  <a:lnTo>
                    <a:pt x="58" y="67"/>
                  </a:lnTo>
                  <a:lnTo>
                    <a:pt x="57" y="69"/>
                  </a:lnTo>
                  <a:lnTo>
                    <a:pt x="57" y="71"/>
                  </a:lnTo>
                  <a:lnTo>
                    <a:pt x="58" y="71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55" y="78"/>
                  </a:lnTo>
                  <a:lnTo>
                    <a:pt x="53" y="79"/>
                  </a:lnTo>
                  <a:lnTo>
                    <a:pt x="52" y="80"/>
                  </a:lnTo>
                  <a:lnTo>
                    <a:pt x="53" y="80"/>
                  </a:lnTo>
                  <a:lnTo>
                    <a:pt x="53" y="79"/>
                  </a:lnTo>
                  <a:lnTo>
                    <a:pt x="55" y="79"/>
                  </a:lnTo>
                  <a:lnTo>
                    <a:pt x="56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4"/>
                  </a:lnTo>
                  <a:lnTo>
                    <a:pt x="57" y="85"/>
                  </a:lnTo>
                  <a:lnTo>
                    <a:pt x="56" y="87"/>
                  </a:lnTo>
                  <a:lnTo>
                    <a:pt x="56" y="88"/>
                  </a:lnTo>
                  <a:lnTo>
                    <a:pt x="56" y="91"/>
                  </a:lnTo>
                  <a:lnTo>
                    <a:pt x="55" y="93"/>
                  </a:lnTo>
                  <a:lnTo>
                    <a:pt x="56" y="93"/>
                  </a:lnTo>
                  <a:lnTo>
                    <a:pt x="56" y="92"/>
                  </a:lnTo>
                  <a:lnTo>
                    <a:pt x="57" y="92"/>
                  </a:lnTo>
                  <a:lnTo>
                    <a:pt x="57" y="93"/>
                  </a:lnTo>
                  <a:lnTo>
                    <a:pt x="58" y="93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61" y="95"/>
                  </a:lnTo>
                  <a:lnTo>
                    <a:pt x="62" y="95"/>
                  </a:lnTo>
                  <a:lnTo>
                    <a:pt x="61" y="94"/>
                  </a:lnTo>
                  <a:lnTo>
                    <a:pt x="59" y="94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7" y="91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61" y="86"/>
                  </a:lnTo>
                  <a:lnTo>
                    <a:pt x="62" y="87"/>
                  </a:lnTo>
                  <a:lnTo>
                    <a:pt x="63" y="87"/>
                  </a:lnTo>
                  <a:lnTo>
                    <a:pt x="63" y="88"/>
                  </a:lnTo>
                  <a:lnTo>
                    <a:pt x="63" y="87"/>
                  </a:lnTo>
                  <a:lnTo>
                    <a:pt x="62" y="86"/>
                  </a:lnTo>
                  <a:lnTo>
                    <a:pt x="61" y="86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8" y="81"/>
                  </a:lnTo>
                  <a:lnTo>
                    <a:pt x="59" y="80"/>
                  </a:lnTo>
                  <a:lnTo>
                    <a:pt x="59" y="78"/>
                  </a:lnTo>
                  <a:lnTo>
                    <a:pt x="61" y="77"/>
                  </a:lnTo>
                  <a:lnTo>
                    <a:pt x="62" y="77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1" y="76"/>
                  </a:lnTo>
                  <a:lnTo>
                    <a:pt x="61" y="75"/>
                  </a:lnTo>
                  <a:lnTo>
                    <a:pt x="59" y="74"/>
                  </a:lnTo>
                  <a:lnTo>
                    <a:pt x="59" y="71"/>
                  </a:lnTo>
                  <a:lnTo>
                    <a:pt x="59" y="69"/>
                  </a:lnTo>
                  <a:lnTo>
                    <a:pt x="58" y="69"/>
                  </a:lnTo>
                  <a:lnTo>
                    <a:pt x="59" y="67"/>
                  </a:lnTo>
                  <a:lnTo>
                    <a:pt x="61" y="66"/>
                  </a:lnTo>
                  <a:lnTo>
                    <a:pt x="62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4" y="61"/>
                  </a:lnTo>
                  <a:lnTo>
                    <a:pt x="65" y="59"/>
                  </a:lnTo>
                  <a:lnTo>
                    <a:pt x="66" y="58"/>
                  </a:lnTo>
                  <a:lnTo>
                    <a:pt x="66" y="55"/>
                  </a:lnTo>
                  <a:lnTo>
                    <a:pt x="65" y="53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7" y="49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2" y="50"/>
                  </a:lnTo>
                  <a:lnTo>
                    <a:pt x="73" y="51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6" y="52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79" y="54"/>
                  </a:lnTo>
                  <a:lnTo>
                    <a:pt x="78" y="53"/>
                  </a:lnTo>
                  <a:lnTo>
                    <a:pt x="76" y="51"/>
                  </a:lnTo>
                  <a:lnTo>
                    <a:pt x="75" y="50"/>
                  </a:lnTo>
                  <a:lnTo>
                    <a:pt x="76" y="49"/>
                  </a:lnTo>
                  <a:lnTo>
                    <a:pt x="76" y="47"/>
                  </a:lnTo>
                  <a:lnTo>
                    <a:pt x="75" y="47"/>
                  </a:lnTo>
                  <a:lnTo>
                    <a:pt x="76" y="46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9"/>
                  </a:lnTo>
                  <a:lnTo>
                    <a:pt x="82" y="49"/>
                  </a:lnTo>
                  <a:lnTo>
                    <a:pt x="82" y="47"/>
                  </a:lnTo>
                  <a:lnTo>
                    <a:pt x="81" y="47"/>
                  </a:lnTo>
                  <a:lnTo>
                    <a:pt x="80" y="47"/>
                  </a:lnTo>
                  <a:lnTo>
                    <a:pt x="80" y="46"/>
                  </a:lnTo>
                  <a:lnTo>
                    <a:pt x="79" y="45"/>
                  </a:lnTo>
                  <a:lnTo>
                    <a:pt x="80" y="45"/>
                  </a:lnTo>
                  <a:lnTo>
                    <a:pt x="81" y="45"/>
                  </a:lnTo>
                  <a:lnTo>
                    <a:pt x="82" y="45"/>
                  </a:lnTo>
                  <a:lnTo>
                    <a:pt x="82" y="44"/>
                  </a:lnTo>
                  <a:lnTo>
                    <a:pt x="83" y="44"/>
                  </a:lnTo>
                  <a:lnTo>
                    <a:pt x="83" y="43"/>
                  </a:lnTo>
                  <a:lnTo>
                    <a:pt x="82" y="43"/>
                  </a:lnTo>
                  <a:lnTo>
                    <a:pt x="83" y="42"/>
                  </a:lnTo>
                  <a:lnTo>
                    <a:pt x="84" y="42"/>
                  </a:lnTo>
                  <a:lnTo>
                    <a:pt x="85" y="42"/>
                  </a:lnTo>
                  <a:lnTo>
                    <a:pt x="87" y="41"/>
                  </a:lnTo>
                  <a:lnTo>
                    <a:pt x="88" y="41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1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3" y="41"/>
                  </a:lnTo>
                  <a:lnTo>
                    <a:pt x="96" y="43"/>
                  </a:lnTo>
                  <a:lnTo>
                    <a:pt x="96" y="44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99" y="45"/>
                  </a:lnTo>
                  <a:lnTo>
                    <a:pt x="100" y="46"/>
                  </a:lnTo>
                  <a:lnTo>
                    <a:pt x="100" y="49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6"/>
                  </a:lnTo>
                  <a:lnTo>
                    <a:pt x="100" y="59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6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8" y="72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6" y="79"/>
                  </a:lnTo>
                  <a:lnTo>
                    <a:pt x="96" y="81"/>
                  </a:lnTo>
                  <a:lnTo>
                    <a:pt x="95" y="81"/>
                  </a:lnTo>
                  <a:lnTo>
                    <a:pt x="93" y="83"/>
                  </a:lnTo>
                  <a:lnTo>
                    <a:pt x="92" y="83"/>
                  </a:lnTo>
                  <a:lnTo>
                    <a:pt x="91" y="85"/>
                  </a:lnTo>
                  <a:lnTo>
                    <a:pt x="90" y="86"/>
                  </a:lnTo>
                  <a:lnTo>
                    <a:pt x="90" y="87"/>
                  </a:lnTo>
                  <a:lnTo>
                    <a:pt x="89" y="88"/>
                  </a:lnTo>
                  <a:lnTo>
                    <a:pt x="91" y="86"/>
                  </a:lnTo>
                  <a:lnTo>
                    <a:pt x="92" y="85"/>
                  </a:lnTo>
                  <a:lnTo>
                    <a:pt x="93" y="83"/>
                  </a:lnTo>
                  <a:lnTo>
                    <a:pt x="95" y="83"/>
                  </a:lnTo>
                  <a:lnTo>
                    <a:pt x="96" y="83"/>
                  </a:lnTo>
                  <a:lnTo>
                    <a:pt x="97" y="83"/>
                  </a:lnTo>
                  <a:lnTo>
                    <a:pt x="98" y="85"/>
                  </a:lnTo>
                  <a:lnTo>
                    <a:pt x="98" y="87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8" y="93"/>
                  </a:lnTo>
                  <a:lnTo>
                    <a:pt x="99" y="93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9" y="97"/>
                  </a:lnTo>
                  <a:lnTo>
                    <a:pt x="100" y="98"/>
                  </a:lnTo>
                  <a:lnTo>
                    <a:pt x="100" y="100"/>
                  </a:lnTo>
                  <a:lnTo>
                    <a:pt x="101" y="100"/>
                  </a:lnTo>
                  <a:lnTo>
                    <a:pt x="102" y="101"/>
                  </a:lnTo>
                  <a:lnTo>
                    <a:pt x="104" y="101"/>
                  </a:lnTo>
                  <a:lnTo>
                    <a:pt x="105" y="101"/>
                  </a:lnTo>
                  <a:lnTo>
                    <a:pt x="106" y="101"/>
                  </a:lnTo>
                  <a:lnTo>
                    <a:pt x="107" y="101"/>
                  </a:lnTo>
                  <a:lnTo>
                    <a:pt x="107" y="98"/>
                  </a:lnTo>
                  <a:lnTo>
                    <a:pt x="106" y="98"/>
                  </a:lnTo>
                  <a:lnTo>
                    <a:pt x="106" y="97"/>
                  </a:lnTo>
                  <a:lnTo>
                    <a:pt x="104" y="96"/>
                  </a:lnTo>
                  <a:lnTo>
                    <a:pt x="102" y="94"/>
                  </a:lnTo>
                  <a:lnTo>
                    <a:pt x="104" y="92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4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4" y="84"/>
                  </a:lnTo>
                  <a:lnTo>
                    <a:pt x="105" y="84"/>
                  </a:lnTo>
                  <a:lnTo>
                    <a:pt x="106" y="84"/>
                  </a:lnTo>
                  <a:lnTo>
                    <a:pt x="106" y="83"/>
                  </a:lnTo>
                  <a:lnTo>
                    <a:pt x="105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2" y="79"/>
                  </a:lnTo>
                  <a:lnTo>
                    <a:pt x="102" y="78"/>
                  </a:lnTo>
                  <a:lnTo>
                    <a:pt x="102" y="77"/>
                  </a:lnTo>
                  <a:lnTo>
                    <a:pt x="102" y="76"/>
                  </a:lnTo>
                  <a:lnTo>
                    <a:pt x="104" y="75"/>
                  </a:lnTo>
                  <a:lnTo>
                    <a:pt x="102" y="74"/>
                  </a:lnTo>
                  <a:lnTo>
                    <a:pt x="104" y="71"/>
                  </a:lnTo>
                  <a:lnTo>
                    <a:pt x="105" y="70"/>
                  </a:lnTo>
                  <a:lnTo>
                    <a:pt x="106" y="68"/>
                  </a:lnTo>
                  <a:lnTo>
                    <a:pt x="107" y="66"/>
                  </a:lnTo>
                  <a:lnTo>
                    <a:pt x="108" y="64"/>
                  </a:lnTo>
                  <a:lnTo>
                    <a:pt x="109" y="62"/>
                  </a:lnTo>
                  <a:lnTo>
                    <a:pt x="110" y="60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8" y="62"/>
                  </a:lnTo>
                  <a:lnTo>
                    <a:pt x="118" y="63"/>
                  </a:lnTo>
                  <a:lnTo>
                    <a:pt x="119" y="66"/>
                  </a:lnTo>
                  <a:lnTo>
                    <a:pt x="121" y="68"/>
                  </a:lnTo>
                  <a:lnTo>
                    <a:pt x="121" y="70"/>
                  </a:lnTo>
                  <a:lnTo>
                    <a:pt x="122" y="72"/>
                  </a:lnTo>
                  <a:lnTo>
                    <a:pt x="123" y="74"/>
                  </a:lnTo>
                  <a:lnTo>
                    <a:pt x="123" y="75"/>
                  </a:lnTo>
                  <a:lnTo>
                    <a:pt x="124" y="76"/>
                  </a:lnTo>
                  <a:lnTo>
                    <a:pt x="125" y="75"/>
                  </a:lnTo>
                  <a:lnTo>
                    <a:pt x="126" y="75"/>
                  </a:lnTo>
                  <a:lnTo>
                    <a:pt x="127" y="76"/>
                  </a:lnTo>
                  <a:lnTo>
                    <a:pt x="128" y="76"/>
                  </a:lnTo>
                  <a:lnTo>
                    <a:pt x="127" y="72"/>
                  </a:lnTo>
                  <a:lnTo>
                    <a:pt x="125" y="70"/>
                  </a:lnTo>
                  <a:lnTo>
                    <a:pt x="125" y="69"/>
                  </a:lnTo>
                  <a:lnTo>
                    <a:pt x="125" y="67"/>
                  </a:lnTo>
                  <a:lnTo>
                    <a:pt x="124" y="63"/>
                  </a:lnTo>
                  <a:lnTo>
                    <a:pt x="123" y="63"/>
                  </a:lnTo>
                  <a:lnTo>
                    <a:pt x="123" y="62"/>
                  </a:lnTo>
                  <a:lnTo>
                    <a:pt x="122" y="61"/>
                  </a:lnTo>
                  <a:lnTo>
                    <a:pt x="121" y="59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1" y="56"/>
                  </a:lnTo>
                  <a:lnTo>
                    <a:pt x="119" y="56"/>
                  </a:lnTo>
                  <a:lnTo>
                    <a:pt x="118" y="56"/>
                  </a:lnTo>
                  <a:lnTo>
                    <a:pt x="117" y="55"/>
                  </a:lnTo>
                  <a:lnTo>
                    <a:pt x="116" y="55"/>
                  </a:lnTo>
                  <a:lnTo>
                    <a:pt x="115" y="55"/>
                  </a:lnTo>
                  <a:lnTo>
                    <a:pt x="115" y="54"/>
                  </a:lnTo>
                  <a:lnTo>
                    <a:pt x="114" y="54"/>
                  </a:lnTo>
                  <a:lnTo>
                    <a:pt x="113" y="54"/>
                  </a:lnTo>
                  <a:lnTo>
                    <a:pt x="112" y="54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2" y="53"/>
                  </a:lnTo>
                  <a:lnTo>
                    <a:pt x="110" y="52"/>
                  </a:lnTo>
                  <a:lnTo>
                    <a:pt x="112" y="50"/>
                  </a:lnTo>
                  <a:lnTo>
                    <a:pt x="112" y="49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3" y="44"/>
                  </a:lnTo>
                  <a:lnTo>
                    <a:pt x="116" y="44"/>
                  </a:lnTo>
                  <a:lnTo>
                    <a:pt x="117" y="44"/>
                  </a:lnTo>
                  <a:lnTo>
                    <a:pt x="118" y="44"/>
                  </a:lnTo>
                  <a:lnTo>
                    <a:pt x="118" y="45"/>
                  </a:lnTo>
                  <a:lnTo>
                    <a:pt x="119" y="45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3" y="45"/>
                  </a:lnTo>
                  <a:lnTo>
                    <a:pt x="124" y="46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6"/>
                  </a:lnTo>
                  <a:lnTo>
                    <a:pt x="127" y="47"/>
                  </a:lnTo>
                  <a:lnTo>
                    <a:pt x="128" y="47"/>
                  </a:lnTo>
                  <a:lnTo>
                    <a:pt x="130" y="47"/>
                  </a:lnTo>
                  <a:lnTo>
                    <a:pt x="132" y="49"/>
                  </a:lnTo>
                  <a:lnTo>
                    <a:pt x="133" y="49"/>
                  </a:lnTo>
                  <a:lnTo>
                    <a:pt x="133" y="50"/>
                  </a:lnTo>
                  <a:lnTo>
                    <a:pt x="138" y="52"/>
                  </a:lnTo>
                  <a:lnTo>
                    <a:pt x="141" y="54"/>
                  </a:lnTo>
                  <a:lnTo>
                    <a:pt x="142" y="55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4" y="58"/>
                  </a:lnTo>
                  <a:lnTo>
                    <a:pt x="145" y="58"/>
                  </a:lnTo>
                  <a:lnTo>
                    <a:pt x="147" y="59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49" y="61"/>
                  </a:lnTo>
                  <a:lnTo>
                    <a:pt x="153" y="66"/>
                  </a:lnTo>
                  <a:lnTo>
                    <a:pt x="155" y="67"/>
                  </a:lnTo>
                  <a:lnTo>
                    <a:pt x="156" y="67"/>
                  </a:lnTo>
                  <a:lnTo>
                    <a:pt x="157" y="67"/>
                  </a:lnTo>
                  <a:lnTo>
                    <a:pt x="158" y="67"/>
                  </a:lnTo>
                  <a:lnTo>
                    <a:pt x="158" y="68"/>
                  </a:lnTo>
                  <a:lnTo>
                    <a:pt x="159" y="68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2" y="71"/>
                  </a:lnTo>
                  <a:lnTo>
                    <a:pt x="164" y="72"/>
                  </a:lnTo>
                  <a:lnTo>
                    <a:pt x="165" y="72"/>
                  </a:lnTo>
                  <a:lnTo>
                    <a:pt x="166" y="74"/>
                  </a:lnTo>
                  <a:lnTo>
                    <a:pt x="166" y="72"/>
                  </a:lnTo>
                  <a:lnTo>
                    <a:pt x="164" y="70"/>
                  </a:lnTo>
                  <a:lnTo>
                    <a:pt x="161" y="68"/>
                  </a:lnTo>
                  <a:lnTo>
                    <a:pt x="161" y="67"/>
                  </a:lnTo>
                  <a:lnTo>
                    <a:pt x="160" y="67"/>
                  </a:lnTo>
                  <a:lnTo>
                    <a:pt x="159" y="67"/>
                  </a:lnTo>
                  <a:lnTo>
                    <a:pt x="158" y="66"/>
                  </a:lnTo>
                  <a:lnTo>
                    <a:pt x="157" y="64"/>
                  </a:lnTo>
                  <a:lnTo>
                    <a:pt x="156" y="64"/>
                  </a:lnTo>
                  <a:lnTo>
                    <a:pt x="155" y="63"/>
                  </a:lnTo>
                  <a:lnTo>
                    <a:pt x="153" y="60"/>
                  </a:lnTo>
                  <a:lnTo>
                    <a:pt x="152" y="60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2" y="59"/>
                  </a:lnTo>
                  <a:lnTo>
                    <a:pt x="152" y="58"/>
                  </a:lnTo>
                  <a:lnTo>
                    <a:pt x="151" y="58"/>
                  </a:lnTo>
                  <a:lnTo>
                    <a:pt x="150" y="58"/>
                  </a:lnTo>
                  <a:lnTo>
                    <a:pt x="149" y="56"/>
                  </a:lnTo>
                  <a:lnTo>
                    <a:pt x="147" y="54"/>
                  </a:lnTo>
                  <a:lnTo>
                    <a:pt x="145" y="53"/>
                  </a:lnTo>
                  <a:lnTo>
                    <a:pt x="144" y="51"/>
                  </a:lnTo>
                  <a:lnTo>
                    <a:pt x="143" y="50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9"/>
                  </a:lnTo>
                  <a:lnTo>
                    <a:pt x="138" y="45"/>
                  </a:lnTo>
                  <a:lnTo>
                    <a:pt x="134" y="42"/>
                  </a:lnTo>
                  <a:lnTo>
                    <a:pt x="132" y="43"/>
                  </a:lnTo>
                  <a:lnTo>
                    <a:pt x="131" y="42"/>
                  </a:lnTo>
                  <a:lnTo>
                    <a:pt x="130" y="42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2" y="38"/>
                  </a:lnTo>
                  <a:lnTo>
                    <a:pt x="132" y="37"/>
                  </a:lnTo>
                  <a:lnTo>
                    <a:pt x="133" y="37"/>
                  </a:lnTo>
                  <a:lnTo>
                    <a:pt x="134" y="39"/>
                  </a:lnTo>
                  <a:lnTo>
                    <a:pt x="135" y="39"/>
                  </a:lnTo>
                  <a:lnTo>
                    <a:pt x="136" y="39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40" y="41"/>
                  </a:lnTo>
                  <a:lnTo>
                    <a:pt x="140" y="42"/>
                  </a:lnTo>
                  <a:lnTo>
                    <a:pt x="141" y="42"/>
                  </a:lnTo>
                  <a:lnTo>
                    <a:pt x="140" y="39"/>
                  </a:lnTo>
                  <a:lnTo>
                    <a:pt x="138" y="37"/>
                  </a:lnTo>
                  <a:lnTo>
                    <a:pt x="138" y="36"/>
                  </a:lnTo>
                  <a:lnTo>
                    <a:pt x="139" y="36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1" y="34"/>
                  </a:lnTo>
                  <a:lnTo>
                    <a:pt x="142" y="34"/>
                  </a:lnTo>
                  <a:lnTo>
                    <a:pt x="142" y="33"/>
                  </a:lnTo>
                  <a:lnTo>
                    <a:pt x="141" y="33"/>
                  </a:lnTo>
                  <a:lnTo>
                    <a:pt x="140" y="33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3" y="31"/>
                  </a:lnTo>
                  <a:lnTo>
                    <a:pt x="142" y="31"/>
                  </a:lnTo>
                  <a:lnTo>
                    <a:pt x="142" y="29"/>
                  </a:lnTo>
                  <a:lnTo>
                    <a:pt x="141" y="29"/>
                  </a:lnTo>
                  <a:lnTo>
                    <a:pt x="140" y="29"/>
                  </a:lnTo>
                  <a:lnTo>
                    <a:pt x="140" y="28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6" y="28"/>
                  </a:lnTo>
                  <a:lnTo>
                    <a:pt x="135" y="28"/>
                  </a:lnTo>
                  <a:lnTo>
                    <a:pt x="135" y="27"/>
                  </a:lnTo>
                  <a:lnTo>
                    <a:pt x="134" y="27"/>
                  </a:lnTo>
                  <a:lnTo>
                    <a:pt x="134" y="26"/>
                  </a:lnTo>
                  <a:lnTo>
                    <a:pt x="135" y="26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2" y="25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30" y="22"/>
                  </a:lnTo>
                  <a:lnTo>
                    <a:pt x="128" y="22"/>
                  </a:lnTo>
                  <a:lnTo>
                    <a:pt x="128" y="21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7" y="19"/>
                  </a:lnTo>
                  <a:lnTo>
                    <a:pt x="127" y="18"/>
                  </a:lnTo>
                  <a:lnTo>
                    <a:pt x="128" y="16"/>
                  </a:lnTo>
                  <a:lnTo>
                    <a:pt x="128" y="13"/>
                  </a:lnTo>
                  <a:lnTo>
                    <a:pt x="128" y="11"/>
                  </a:lnTo>
                  <a:lnTo>
                    <a:pt x="131" y="9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5" y="4"/>
                  </a:lnTo>
                  <a:lnTo>
                    <a:pt x="136" y="3"/>
                  </a:lnTo>
                  <a:lnTo>
                    <a:pt x="139" y="2"/>
                  </a:lnTo>
                  <a:lnTo>
                    <a:pt x="140" y="2"/>
                  </a:lnTo>
                  <a:lnTo>
                    <a:pt x="141" y="2"/>
                  </a:lnTo>
                  <a:lnTo>
                    <a:pt x="142" y="2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7" y="2"/>
                  </a:lnTo>
                  <a:lnTo>
                    <a:pt x="148" y="3"/>
                  </a:lnTo>
                  <a:lnTo>
                    <a:pt x="149" y="4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1" y="5"/>
                  </a:lnTo>
                  <a:lnTo>
                    <a:pt x="152" y="6"/>
                  </a:lnTo>
                  <a:lnTo>
                    <a:pt x="153" y="8"/>
                  </a:lnTo>
                  <a:lnTo>
                    <a:pt x="155" y="8"/>
                  </a:lnTo>
                  <a:lnTo>
                    <a:pt x="157" y="9"/>
                  </a:lnTo>
                  <a:lnTo>
                    <a:pt x="158" y="11"/>
                  </a:lnTo>
                  <a:lnTo>
                    <a:pt x="159" y="12"/>
                  </a:lnTo>
                  <a:lnTo>
                    <a:pt x="160" y="12"/>
                  </a:lnTo>
                  <a:lnTo>
                    <a:pt x="161" y="14"/>
                  </a:lnTo>
                  <a:lnTo>
                    <a:pt x="160" y="17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5" y="18"/>
                  </a:lnTo>
                  <a:lnTo>
                    <a:pt x="166" y="18"/>
                  </a:lnTo>
                  <a:lnTo>
                    <a:pt x="167" y="18"/>
                  </a:lnTo>
                  <a:lnTo>
                    <a:pt x="168" y="18"/>
                  </a:lnTo>
                  <a:lnTo>
                    <a:pt x="169" y="19"/>
                  </a:lnTo>
                  <a:lnTo>
                    <a:pt x="170" y="21"/>
                  </a:lnTo>
                  <a:lnTo>
                    <a:pt x="171" y="24"/>
                  </a:lnTo>
                  <a:lnTo>
                    <a:pt x="171" y="25"/>
                  </a:lnTo>
                  <a:lnTo>
                    <a:pt x="173" y="26"/>
                  </a:lnTo>
                  <a:lnTo>
                    <a:pt x="174" y="26"/>
                  </a:lnTo>
                  <a:lnTo>
                    <a:pt x="174" y="28"/>
                  </a:lnTo>
                  <a:lnTo>
                    <a:pt x="174" y="30"/>
                  </a:lnTo>
                  <a:lnTo>
                    <a:pt x="173" y="31"/>
                  </a:lnTo>
                  <a:lnTo>
                    <a:pt x="173" y="33"/>
                  </a:lnTo>
                  <a:lnTo>
                    <a:pt x="171" y="35"/>
                  </a:lnTo>
                  <a:lnTo>
                    <a:pt x="170" y="35"/>
                  </a:lnTo>
                  <a:lnTo>
                    <a:pt x="169" y="35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3" y="37"/>
                  </a:lnTo>
                  <a:lnTo>
                    <a:pt x="171" y="38"/>
                  </a:lnTo>
                  <a:lnTo>
                    <a:pt x="173" y="39"/>
                  </a:lnTo>
                  <a:lnTo>
                    <a:pt x="174" y="42"/>
                  </a:lnTo>
                  <a:lnTo>
                    <a:pt x="175" y="43"/>
                  </a:lnTo>
                  <a:lnTo>
                    <a:pt x="174" y="44"/>
                  </a:lnTo>
                  <a:lnTo>
                    <a:pt x="171" y="46"/>
                  </a:lnTo>
                  <a:lnTo>
                    <a:pt x="170" y="47"/>
                  </a:lnTo>
                  <a:lnTo>
                    <a:pt x="169" y="49"/>
                  </a:lnTo>
                  <a:lnTo>
                    <a:pt x="170" y="51"/>
                  </a:lnTo>
                  <a:lnTo>
                    <a:pt x="171" y="53"/>
                  </a:lnTo>
                  <a:lnTo>
                    <a:pt x="171" y="55"/>
                  </a:lnTo>
                  <a:lnTo>
                    <a:pt x="171" y="56"/>
                  </a:lnTo>
                  <a:lnTo>
                    <a:pt x="173" y="56"/>
                  </a:lnTo>
                  <a:lnTo>
                    <a:pt x="173" y="54"/>
                  </a:lnTo>
                  <a:lnTo>
                    <a:pt x="174" y="54"/>
                  </a:lnTo>
                  <a:lnTo>
                    <a:pt x="175" y="54"/>
                  </a:lnTo>
                  <a:lnTo>
                    <a:pt x="176" y="55"/>
                  </a:lnTo>
                  <a:lnTo>
                    <a:pt x="176" y="54"/>
                  </a:lnTo>
                  <a:lnTo>
                    <a:pt x="175" y="54"/>
                  </a:lnTo>
                  <a:lnTo>
                    <a:pt x="173" y="51"/>
                  </a:lnTo>
                  <a:lnTo>
                    <a:pt x="170" y="49"/>
                  </a:lnTo>
                  <a:lnTo>
                    <a:pt x="173" y="46"/>
                  </a:lnTo>
                  <a:lnTo>
                    <a:pt x="174" y="45"/>
                  </a:lnTo>
                  <a:lnTo>
                    <a:pt x="175" y="45"/>
                  </a:lnTo>
                  <a:lnTo>
                    <a:pt x="176" y="44"/>
                  </a:lnTo>
                  <a:lnTo>
                    <a:pt x="177" y="42"/>
                  </a:lnTo>
                  <a:lnTo>
                    <a:pt x="177" y="39"/>
                  </a:lnTo>
                  <a:lnTo>
                    <a:pt x="177" y="37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7" y="34"/>
                  </a:lnTo>
                  <a:lnTo>
                    <a:pt x="179" y="33"/>
                  </a:lnTo>
                  <a:lnTo>
                    <a:pt x="181" y="31"/>
                  </a:lnTo>
                  <a:lnTo>
                    <a:pt x="182" y="29"/>
                  </a:lnTo>
                  <a:lnTo>
                    <a:pt x="183" y="29"/>
                  </a:lnTo>
                  <a:lnTo>
                    <a:pt x="183" y="30"/>
                  </a:lnTo>
                  <a:lnTo>
                    <a:pt x="187" y="34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88" y="34"/>
                  </a:lnTo>
                  <a:lnTo>
                    <a:pt x="190" y="35"/>
                  </a:lnTo>
                  <a:lnTo>
                    <a:pt x="191" y="37"/>
                  </a:lnTo>
                  <a:lnTo>
                    <a:pt x="191" y="38"/>
                  </a:lnTo>
                  <a:lnTo>
                    <a:pt x="191" y="39"/>
                  </a:lnTo>
                  <a:lnTo>
                    <a:pt x="190" y="39"/>
                  </a:lnTo>
                  <a:lnTo>
                    <a:pt x="190" y="42"/>
                  </a:lnTo>
                  <a:lnTo>
                    <a:pt x="191" y="44"/>
                  </a:lnTo>
                  <a:lnTo>
                    <a:pt x="190" y="46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6" y="50"/>
                  </a:lnTo>
                  <a:lnTo>
                    <a:pt x="185" y="51"/>
                  </a:lnTo>
                  <a:lnTo>
                    <a:pt x="185" y="52"/>
                  </a:lnTo>
                  <a:lnTo>
                    <a:pt x="186" y="53"/>
                  </a:lnTo>
                  <a:lnTo>
                    <a:pt x="188" y="54"/>
                  </a:lnTo>
                  <a:lnTo>
                    <a:pt x="188" y="55"/>
                  </a:lnTo>
                  <a:lnTo>
                    <a:pt x="190" y="58"/>
                  </a:lnTo>
                  <a:lnTo>
                    <a:pt x="191" y="58"/>
                  </a:lnTo>
                  <a:lnTo>
                    <a:pt x="191" y="56"/>
                  </a:lnTo>
                  <a:lnTo>
                    <a:pt x="192" y="56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4" y="58"/>
                  </a:lnTo>
                  <a:lnTo>
                    <a:pt x="199" y="61"/>
                  </a:lnTo>
                  <a:lnTo>
                    <a:pt x="200" y="61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1" y="60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4" y="60"/>
                  </a:lnTo>
                  <a:lnTo>
                    <a:pt x="205" y="60"/>
                  </a:lnTo>
                  <a:lnTo>
                    <a:pt x="207" y="61"/>
                  </a:lnTo>
                  <a:lnTo>
                    <a:pt x="207" y="60"/>
                  </a:lnTo>
                  <a:lnTo>
                    <a:pt x="205" y="59"/>
                  </a:lnTo>
                  <a:lnTo>
                    <a:pt x="204" y="56"/>
                  </a:lnTo>
                  <a:lnTo>
                    <a:pt x="205" y="56"/>
                  </a:lnTo>
                  <a:lnTo>
                    <a:pt x="205" y="55"/>
                  </a:lnTo>
                  <a:lnTo>
                    <a:pt x="207" y="55"/>
                  </a:lnTo>
                  <a:lnTo>
                    <a:pt x="208" y="55"/>
                  </a:lnTo>
                  <a:lnTo>
                    <a:pt x="208" y="56"/>
                  </a:lnTo>
                  <a:lnTo>
                    <a:pt x="209" y="56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2" y="58"/>
                  </a:lnTo>
                  <a:lnTo>
                    <a:pt x="213" y="59"/>
                  </a:lnTo>
                  <a:lnTo>
                    <a:pt x="214" y="59"/>
                  </a:lnTo>
                  <a:lnTo>
                    <a:pt x="214" y="60"/>
                  </a:lnTo>
                  <a:lnTo>
                    <a:pt x="216" y="60"/>
                  </a:lnTo>
                  <a:lnTo>
                    <a:pt x="217" y="60"/>
                  </a:lnTo>
                  <a:lnTo>
                    <a:pt x="218" y="60"/>
                  </a:lnTo>
                  <a:lnTo>
                    <a:pt x="219" y="61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1"/>
                  </a:lnTo>
                  <a:lnTo>
                    <a:pt x="224" y="62"/>
                  </a:lnTo>
                  <a:lnTo>
                    <a:pt x="225" y="62"/>
                  </a:lnTo>
                  <a:lnTo>
                    <a:pt x="226" y="62"/>
                  </a:lnTo>
                  <a:lnTo>
                    <a:pt x="226" y="63"/>
                  </a:lnTo>
                  <a:lnTo>
                    <a:pt x="227" y="63"/>
                  </a:lnTo>
                  <a:lnTo>
                    <a:pt x="226" y="62"/>
                  </a:lnTo>
                  <a:lnTo>
                    <a:pt x="225" y="62"/>
                  </a:lnTo>
                  <a:lnTo>
                    <a:pt x="224" y="61"/>
                  </a:lnTo>
                  <a:lnTo>
                    <a:pt x="222" y="61"/>
                  </a:lnTo>
                  <a:lnTo>
                    <a:pt x="222" y="60"/>
                  </a:lnTo>
                  <a:lnTo>
                    <a:pt x="221" y="60"/>
                  </a:lnTo>
                  <a:lnTo>
                    <a:pt x="220" y="60"/>
                  </a:lnTo>
                  <a:lnTo>
                    <a:pt x="219" y="60"/>
                  </a:lnTo>
                  <a:lnTo>
                    <a:pt x="219" y="59"/>
                  </a:lnTo>
                  <a:lnTo>
                    <a:pt x="220" y="59"/>
                  </a:lnTo>
                  <a:lnTo>
                    <a:pt x="221" y="60"/>
                  </a:lnTo>
                  <a:lnTo>
                    <a:pt x="222" y="60"/>
                  </a:lnTo>
                  <a:lnTo>
                    <a:pt x="224" y="60"/>
                  </a:lnTo>
                  <a:lnTo>
                    <a:pt x="222" y="60"/>
                  </a:lnTo>
                  <a:lnTo>
                    <a:pt x="224" y="60"/>
                  </a:lnTo>
                  <a:lnTo>
                    <a:pt x="225" y="59"/>
                  </a:lnTo>
                  <a:lnTo>
                    <a:pt x="226" y="58"/>
                  </a:lnTo>
                  <a:lnTo>
                    <a:pt x="226" y="59"/>
                  </a:lnTo>
                  <a:lnTo>
                    <a:pt x="227" y="59"/>
                  </a:lnTo>
                  <a:lnTo>
                    <a:pt x="227" y="60"/>
                  </a:lnTo>
                  <a:lnTo>
                    <a:pt x="228" y="60"/>
                  </a:lnTo>
                  <a:lnTo>
                    <a:pt x="229" y="60"/>
                  </a:lnTo>
                  <a:lnTo>
                    <a:pt x="228" y="60"/>
                  </a:lnTo>
                  <a:lnTo>
                    <a:pt x="228" y="61"/>
                  </a:lnTo>
                  <a:lnTo>
                    <a:pt x="229" y="61"/>
                  </a:lnTo>
                  <a:lnTo>
                    <a:pt x="230" y="62"/>
                  </a:lnTo>
                  <a:lnTo>
                    <a:pt x="229" y="62"/>
                  </a:lnTo>
                  <a:lnTo>
                    <a:pt x="230" y="63"/>
                  </a:lnTo>
                  <a:lnTo>
                    <a:pt x="229" y="63"/>
                  </a:lnTo>
                  <a:lnTo>
                    <a:pt x="230" y="64"/>
                  </a:lnTo>
                  <a:lnTo>
                    <a:pt x="230" y="66"/>
                  </a:lnTo>
                  <a:lnTo>
                    <a:pt x="231" y="66"/>
                  </a:lnTo>
                  <a:lnTo>
                    <a:pt x="231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36" y="67"/>
                  </a:lnTo>
                  <a:lnTo>
                    <a:pt x="237" y="67"/>
                  </a:lnTo>
                  <a:lnTo>
                    <a:pt x="238" y="68"/>
                  </a:lnTo>
                  <a:lnTo>
                    <a:pt x="239" y="69"/>
                  </a:lnTo>
                  <a:lnTo>
                    <a:pt x="239" y="71"/>
                  </a:lnTo>
                  <a:lnTo>
                    <a:pt x="238" y="71"/>
                  </a:lnTo>
                  <a:lnTo>
                    <a:pt x="238" y="72"/>
                  </a:lnTo>
                  <a:lnTo>
                    <a:pt x="238" y="74"/>
                  </a:lnTo>
                  <a:lnTo>
                    <a:pt x="239" y="74"/>
                  </a:lnTo>
                  <a:lnTo>
                    <a:pt x="240" y="74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40" y="76"/>
                  </a:lnTo>
                  <a:lnTo>
                    <a:pt x="242" y="76"/>
                  </a:lnTo>
                  <a:lnTo>
                    <a:pt x="243" y="76"/>
                  </a:lnTo>
                  <a:lnTo>
                    <a:pt x="244" y="78"/>
                  </a:lnTo>
                  <a:lnTo>
                    <a:pt x="245" y="79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8"/>
                  </a:lnTo>
                  <a:lnTo>
                    <a:pt x="251" y="79"/>
                  </a:lnTo>
                  <a:lnTo>
                    <a:pt x="251" y="80"/>
                  </a:lnTo>
                  <a:lnTo>
                    <a:pt x="252" y="80"/>
                  </a:lnTo>
                  <a:lnTo>
                    <a:pt x="253" y="80"/>
                  </a:lnTo>
                  <a:lnTo>
                    <a:pt x="254" y="81"/>
                  </a:lnTo>
                  <a:lnTo>
                    <a:pt x="255" y="83"/>
                  </a:lnTo>
                  <a:lnTo>
                    <a:pt x="257" y="84"/>
                  </a:lnTo>
                  <a:lnTo>
                    <a:pt x="259" y="84"/>
                  </a:lnTo>
                  <a:lnTo>
                    <a:pt x="260" y="84"/>
                  </a:lnTo>
                  <a:lnTo>
                    <a:pt x="261" y="84"/>
                  </a:lnTo>
                  <a:lnTo>
                    <a:pt x="262" y="85"/>
                  </a:lnTo>
                  <a:lnTo>
                    <a:pt x="263" y="85"/>
                  </a:lnTo>
                  <a:lnTo>
                    <a:pt x="263" y="86"/>
                  </a:lnTo>
                  <a:lnTo>
                    <a:pt x="264" y="86"/>
                  </a:lnTo>
                  <a:lnTo>
                    <a:pt x="265" y="86"/>
                  </a:lnTo>
                  <a:lnTo>
                    <a:pt x="267" y="86"/>
                  </a:lnTo>
                  <a:lnTo>
                    <a:pt x="267" y="87"/>
                  </a:lnTo>
                  <a:lnTo>
                    <a:pt x="269" y="89"/>
                  </a:lnTo>
                  <a:lnTo>
                    <a:pt x="270" y="89"/>
                  </a:lnTo>
                  <a:lnTo>
                    <a:pt x="271" y="89"/>
                  </a:lnTo>
                  <a:lnTo>
                    <a:pt x="272" y="89"/>
                  </a:lnTo>
                  <a:lnTo>
                    <a:pt x="273" y="91"/>
                  </a:lnTo>
                  <a:lnTo>
                    <a:pt x="274" y="92"/>
                  </a:lnTo>
                  <a:lnTo>
                    <a:pt x="274" y="93"/>
                  </a:lnTo>
                  <a:lnTo>
                    <a:pt x="276" y="93"/>
                  </a:lnTo>
                  <a:lnTo>
                    <a:pt x="277" y="93"/>
                  </a:lnTo>
                  <a:lnTo>
                    <a:pt x="277" y="94"/>
                  </a:lnTo>
                  <a:lnTo>
                    <a:pt x="278" y="94"/>
                  </a:lnTo>
                  <a:lnTo>
                    <a:pt x="279" y="94"/>
                  </a:lnTo>
                  <a:lnTo>
                    <a:pt x="279" y="95"/>
                  </a:lnTo>
                  <a:lnTo>
                    <a:pt x="280" y="95"/>
                  </a:lnTo>
                  <a:lnTo>
                    <a:pt x="281" y="93"/>
                  </a:lnTo>
                  <a:lnTo>
                    <a:pt x="281" y="92"/>
                  </a:lnTo>
                  <a:lnTo>
                    <a:pt x="282" y="92"/>
                  </a:lnTo>
                  <a:lnTo>
                    <a:pt x="286" y="94"/>
                  </a:lnTo>
                  <a:lnTo>
                    <a:pt x="285" y="93"/>
                  </a:lnTo>
                  <a:lnTo>
                    <a:pt x="282" y="91"/>
                  </a:lnTo>
                  <a:lnTo>
                    <a:pt x="281" y="91"/>
                  </a:lnTo>
                  <a:lnTo>
                    <a:pt x="280" y="91"/>
                  </a:lnTo>
                  <a:lnTo>
                    <a:pt x="279" y="91"/>
                  </a:lnTo>
                  <a:lnTo>
                    <a:pt x="278" y="89"/>
                  </a:lnTo>
                  <a:lnTo>
                    <a:pt x="271" y="85"/>
                  </a:lnTo>
                  <a:lnTo>
                    <a:pt x="271" y="84"/>
                  </a:lnTo>
                  <a:lnTo>
                    <a:pt x="276" y="81"/>
                  </a:lnTo>
                  <a:lnTo>
                    <a:pt x="279" y="80"/>
                  </a:lnTo>
                  <a:lnTo>
                    <a:pt x="280" y="80"/>
                  </a:lnTo>
                  <a:lnTo>
                    <a:pt x="281" y="78"/>
                  </a:lnTo>
                  <a:lnTo>
                    <a:pt x="283" y="76"/>
                  </a:lnTo>
                  <a:lnTo>
                    <a:pt x="285" y="76"/>
                  </a:lnTo>
                  <a:lnTo>
                    <a:pt x="286" y="76"/>
                  </a:lnTo>
                  <a:lnTo>
                    <a:pt x="286" y="75"/>
                  </a:lnTo>
                  <a:lnTo>
                    <a:pt x="287" y="75"/>
                  </a:lnTo>
                  <a:lnTo>
                    <a:pt x="288" y="75"/>
                  </a:lnTo>
                  <a:lnTo>
                    <a:pt x="289" y="75"/>
                  </a:lnTo>
                  <a:lnTo>
                    <a:pt x="289" y="76"/>
                  </a:lnTo>
                  <a:lnTo>
                    <a:pt x="290" y="77"/>
                  </a:lnTo>
                  <a:lnTo>
                    <a:pt x="291" y="78"/>
                  </a:lnTo>
                  <a:lnTo>
                    <a:pt x="290" y="78"/>
                  </a:lnTo>
                  <a:lnTo>
                    <a:pt x="287" y="80"/>
                  </a:lnTo>
                  <a:lnTo>
                    <a:pt x="283" y="81"/>
                  </a:lnTo>
                  <a:lnTo>
                    <a:pt x="283" y="83"/>
                  </a:lnTo>
                  <a:lnTo>
                    <a:pt x="285" y="84"/>
                  </a:lnTo>
                  <a:lnTo>
                    <a:pt x="283" y="87"/>
                  </a:lnTo>
                  <a:lnTo>
                    <a:pt x="285" y="87"/>
                  </a:lnTo>
                  <a:lnTo>
                    <a:pt x="288" y="85"/>
                  </a:lnTo>
                  <a:lnTo>
                    <a:pt x="289" y="85"/>
                  </a:lnTo>
                  <a:lnTo>
                    <a:pt x="290" y="85"/>
                  </a:lnTo>
                  <a:lnTo>
                    <a:pt x="290" y="86"/>
                  </a:lnTo>
                  <a:lnTo>
                    <a:pt x="289" y="86"/>
                  </a:lnTo>
                  <a:lnTo>
                    <a:pt x="290" y="86"/>
                  </a:lnTo>
                  <a:lnTo>
                    <a:pt x="291" y="87"/>
                  </a:lnTo>
                  <a:lnTo>
                    <a:pt x="288" y="88"/>
                  </a:lnTo>
                  <a:lnTo>
                    <a:pt x="288" y="89"/>
                  </a:lnTo>
                  <a:lnTo>
                    <a:pt x="289" y="89"/>
                  </a:lnTo>
                  <a:lnTo>
                    <a:pt x="290" y="89"/>
                  </a:lnTo>
                  <a:lnTo>
                    <a:pt x="291" y="87"/>
                  </a:lnTo>
                  <a:lnTo>
                    <a:pt x="294" y="86"/>
                  </a:lnTo>
                  <a:lnTo>
                    <a:pt x="295" y="86"/>
                  </a:lnTo>
                  <a:lnTo>
                    <a:pt x="295" y="88"/>
                  </a:lnTo>
                  <a:lnTo>
                    <a:pt x="296" y="88"/>
                  </a:lnTo>
                  <a:lnTo>
                    <a:pt x="296" y="86"/>
                  </a:lnTo>
                  <a:lnTo>
                    <a:pt x="297" y="85"/>
                  </a:lnTo>
                  <a:lnTo>
                    <a:pt x="298" y="83"/>
                  </a:lnTo>
                  <a:lnTo>
                    <a:pt x="299" y="83"/>
                  </a:lnTo>
                  <a:lnTo>
                    <a:pt x="300" y="81"/>
                  </a:lnTo>
                  <a:lnTo>
                    <a:pt x="302" y="81"/>
                  </a:lnTo>
                  <a:lnTo>
                    <a:pt x="304" y="83"/>
                  </a:lnTo>
                  <a:lnTo>
                    <a:pt x="303" y="81"/>
                  </a:lnTo>
                  <a:lnTo>
                    <a:pt x="305" y="81"/>
                  </a:lnTo>
                  <a:lnTo>
                    <a:pt x="305" y="80"/>
                  </a:lnTo>
                  <a:lnTo>
                    <a:pt x="305" y="79"/>
                  </a:lnTo>
                  <a:lnTo>
                    <a:pt x="304" y="79"/>
                  </a:lnTo>
                  <a:lnTo>
                    <a:pt x="303" y="79"/>
                  </a:lnTo>
                  <a:lnTo>
                    <a:pt x="302" y="79"/>
                  </a:lnTo>
                  <a:lnTo>
                    <a:pt x="300" y="78"/>
                  </a:lnTo>
                  <a:lnTo>
                    <a:pt x="299" y="78"/>
                  </a:lnTo>
                  <a:lnTo>
                    <a:pt x="302" y="77"/>
                  </a:lnTo>
                  <a:lnTo>
                    <a:pt x="302" y="76"/>
                  </a:lnTo>
                  <a:lnTo>
                    <a:pt x="302" y="75"/>
                  </a:lnTo>
                  <a:lnTo>
                    <a:pt x="303" y="75"/>
                  </a:lnTo>
                  <a:lnTo>
                    <a:pt x="304" y="75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8" y="75"/>
                  </a:lnTo>
                  <a:lnTo>
                    <a:pt x="310" y="75"/>
                  </a:lnTo>
                  <a:lnTo>
                    <a:pt x="311" y="75"/>
                  </a:lnTo>
                  <a:lnTo>
                    <a:pt x="313" y="76"/>
                  </a:lnTo>
                  <a:lnTo>
                    <a:pt x="314" y="76"/>
                  </a:lnTo>
                  <a:lnTo>
                    <a:pt x="315" y="76"/>
                  </a:lnTo>
                  <a:lnTo>
                    <a:pt x="316" y="76"/>
                  </a:lnTo>
                  <a:lnTo>
                    <a:pt x="317" y="77"/>
                  </a:lnTo>
                  <a:lnTo>
                    <a:pt x="319" y="77"/>
                  </a:lnTo>
                  <a:lnTo>
                    <a:pt x="320" y="78"/>
                  </a:lnTo>
                  <a:lnTo>
                    <a:pt x="321" y="78"/>
                  </a:lnTo>
                  <a:lnTo>
                    <a:pt x="321" y="79"/>
                  </a:lnTo>
                  <a:lnTo>
                    <a:pt x="322" y="79"/>
                  </a:lnTo>
                  <a:lnTo>
                    <a:pt x="323" y="80"/>
                  </a:lnTo>
                  <a:lnTo>
                    <a:pt x="322" y="80"/>
                  </a:lnTo>
                  <a:lnTo>
                    <a:pt x="323" y="80"/>
                  </a:lnTo>
                  <a:lnTo>
                    <a:pt x="323" y="81"/>
                  </a:lnTo>
                  <a:lnTo>
                    <a:pt x="324" y="81"/>
                  </a:lnTo>
                  <a:lnTo>
                    <a:pt x="323" y="81"/>
                  </a:lnTo>
                  <a:lnTo>
                    <a:pt x="322" y="81"/>
                  </a:lnTo>
                  <a:lnTo>
                    <a:pt x="322" y="83"/>
                  </a:lnTo>
                  <a:lnTo>
                    <a:pt x="321" y="83"/>
                  </a:lnTo>
                  <a:lnTo>
                    <a:pt x="320" y="83"/>
                  </a:lnTo>
                  <a:lnTo>
                    <a:pt x="319" y="83"/>
                  </a:lnTo>
                  <a:lnTo>
                    <a:pt x="319" y="84"/>
                  </a:lnTo>
                  <a:lnTo>
                    <a:pt x="319" y="86"/>
                  </a:lnTo>
                  <a:lnTo>
                    <a:pt x="317" y="86"/>
                  </a:lnTo>
                  <a:lnTo>
                    <a:pt x="316" y="86"/>
                  </a:lnTo>
                  <a:lnTo>
                    <a:pt x="316" y="87"/>
                  </a:lnTo>
                  <a:lnTo>
                    <a:pt x="314" y="88"/>
                  </a:lnTo>
                  <a:lnTo>
                    <a:pt x="313" y="91"/>
                  </a:lnTo>
                  <a:lnTo>
                    <a:pt x="313" y="92"/>
                  </a:lnTo>
                  <a:lnTo>
                    <a:pt x="312" y="93"/>
                  </a:lnTo>
                  <a:lnTo>
                    <a:pt x="312" y="94"/>
                  </a:lnTo>
                  <a:lnTo>
                    <a:pt x="313" y="94"/>
                  </a:lnTo>
                  <a:lnTo>
                    <a:pt x="313" y="95"/>
                  </a:lnTo>
                  <a:lnTo>
                    <a:pt x="314" y="96"/>
                  </a:lnTo>
                  <a:lnTo>
                    <a:pt x="313" y="96"/>
                  </a:lnTo>
                  <a:lnTo>
                    <a:pt x="312" y="97"/>
                  </a:lnTo>
                  <a:lnTo>
                    <a:pt x="312" y="100"/>
                  </a:lnTo>
                  <a:lnTo>
                    <a:pt x="311" y="101"/>
                  </a:lnTo>
                  <a:lnTo>
                    <a:pt x="311" y="103"/>
                  </a:lnTo>
                  <a:lnTo>
                    <a:pt x="312" y="103"/>
                  </a:lnTo>
                  <a:lnTo>
                    <a:pt x="312" y="102"/>
                  </a:lnTo>
                  <a:lnTo>
                    <a:pt x="313" y="101"/>
                  </a:lnTo>
                  <a:lnTo>
                    <a:pt x="313" y="98"/>
                  </a:lnTo>
                  <a:lnTo>
                    <a:pt x="313" y="97"/>
                  </a:lnTo>
                  <a:lnTo>
                    <a:pt x="314" y="97"/>
                  </a:lnTo>
                  <a:lnTo>
                    <a:pt x="315" y="97"/>
                  </a:lnTo>
                  <a:lnTo>
                    <a:pt x="314" y="96"/>
                  </a:lnTo>
                  <a:lnTo>
                    <a:pt x="315" y="96"/>
                  </a:lnTo>
                  <a:lnTo>
                    <a:pt x="315" y="97"/>
                  </a:lnTo>
                  <a:lnTo>
                    <a:pt x="316" y="98"/>
                  </a:lnTo>
                  <a:lnTo>
                    <a:pt x="316" y="100"/>
                  </a:lnTo>
                  <a:lnTo>
                    <a:pt x="315" y="100"/>
                  </a:lnTo>
                  <a:lnTo>
                    <a:pt x="315" y="101"/>
                  </a:lnTo>
                  <a:lnTo>
                    <a:pt x="316" y="101"/>
                  </a:lnTo>
                  <a:lnTo>
                    <a:pt x="316" y="100"/>
                  </a:lnTo>
                  <a:lnTo>
                    <a:pt x="316" y="101"/>
                  </a:lnTo>
                  <a:lnTo>
                    <a:pt x="317" y="102"/>
                  </a:lnTo>
                  <a:lnTo>
                    <a:pt x="319" y="103"/>
                  </a:lnTo>
                  <a:lnTo>
                    <a:pt x="319" y="105"/>
                  </a:lnTo>
                  <a:lnTo>
                    <a:pt x="320" y="105"/>
                  </a:lnTo>
                  <a:lnTo>
                    <a:pt x="320" y="104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19" y="106"/>
                  </a:lnTo>
                  <a:lnTo>
                    <a:pt x="317" y="106"/>
                  </a:lnTo>
                  <a:lnTo>
                    <a:pt x="317" y="105"/>
                  </a:lnTo>
                  <a:lnTo>
                    <a:pt x="316" y="106"/>
                  </a:lnTo>
                  <a:lnTo>
                    <a:pt x="315" y="106"/>
                  </a:lnTo>
                  <a:lnTo>
                    <a:pt x="314" y="106"/>
                  </a:lnTo>
                  <a:lnTo>
                    <a:pt x="313" y="106"/>
                  </a:lnTo>
                  <a:lnTo>
                    <a:pt x="312" y="106"/>
                  </a:lnTo>
                  <a:lnTo>
                    <a:pt x="311" y="106"/>
                  </a:lnTo>
                  <a:lnTo>
                    <a:pt x="311" y="108"/>
                  </a:lnTo>
                  <a:lnTo>
                    <a:pt x="312" y="109"/>
                  </a:lnTo>
                  <a:lnTo>
                    <a:pt x="313" y="109"/>
                  </a:lnTo>
                  <a:lnTo>
                    <a:pt x="314" y="109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5" y="112"/>
                  </a:lnTo>
                  <a:lnTo>
                    <a:pt x="316" y="113"/>
                  </a:lnTo>
                  <a:lnTo>
                    <a:pt x="317" y="113"/>
                  </a:lnTo>
                  <a:lnTo>
                    <a:pt x="317" y="112"/>
                  </a:lnTo>
                  <a:lnTo>
                    <a:pt x="319" y="111"/>
                  </a:lnTo>
                  <a:lnTo>
                    <a:pt x="319" y="112"/>
                  </a:lnTo>
                  <a:lnTo>
                    <a:pt x="320" y="112"/>
                  </a:lnTo>
                  <a:lnTo>
                    <a:pt x="321" y="112"/>
                  </a:lnTo>
                  <a:lnTo>
                    <a:pt x="322" y="112"/>
                  </a:lnTo>
                  <a:lnTo>
                    <a:pt x="323" y="112"/>
                  </a:lnTo>
                  <a:lnTo>
                    <a:pt x="324" y="112"/>
                  </a:lnTo>
                  <a:lnTo>
                    <a:pt x="323" y="111"/>
                  </a:lnTo>
                  <a:lnTo>
                    <a:pt x="322" y="111"/>
                  </a:lnTo>
                  <a:lnTo>
                    <a:pt x="321" y="111"/>
                  </a:lnTo>
                  <a:lnTo>
                    <a:pt x="321" y="110"/>
                  </a:lnTo>
                  <a:lnTo>
                    <a:pt x="320" y="110"/>
                  </a:lnTo>
                  <a:lnTo>
                    <a:pt x="320" y="109"/>
                  </a:lnTo>
                  <a:lnTo>
                    <a:pt x="321" y="109"/>
                  </a:lnTo>
                  <a:lnTo>
                    <a:pt x="321" y="108"/>
                  </a:lnTo>
                  <a:lnTo>
                    <a:pt x="322" y="108"/>
                  </a:lnTo>
                  <a:lnTo>
                    <a:pt x="323" y="108"/>
                  </a:lnTo>
                  <a:lnTo>
                    <a:pt x="323" y="109"/>
                  </a:lnTo>
                  <a:lnTo>
                    <a:pt x="323" y="110"/>
                  </a:lnTo>
                  <a:lnTo>
                    <a:pt x="324" y="110"/>
                  </a:lnTo>
                  <a:lnTo>
                    <a:pt x="324" y="109"/>
                  </a:lnTo>
                  <a:lnTo>
                    <a:pt x="323" y="109"/>
                  </a:lnTo>
                  <a:lnTo>
                    <a:pt x="323" y="108"/>
                  </a:lnTo>
                  <a:lnTo>
                    <a:pt x="325" y="106"/>
                  </a:lnTo>
                  <a:lnTo>
                    <a:pt x="325" y="110"/>
                  </a:lnTo>
                  <a:lnTo>
                    <a:pt x="326" y="110"/>
                  </a:lnTo>
                  <a:lnTo>
                    <a:pt x="326" y="109"/>
                  </a:lnTo>
                  <a:lnTo>
                    <a:pt x="326" y="108"/>
                  </a:lnTo>
                  <a:lnTo>
                    <a:pt x="325" y="108"/>
                  </a:lnTo>
                  <a:lnTo>
                    <a:pt x="326" y="108"/>
                  </a:lnTo>
                  <a:lnTo>
                    <a:pt x="328" y="108"/>
                  </a:lnTo>
                  <a:lnTo>
                    <a:pt x="328" y="109"/>
                  </a:lnTo>
                  <a:lnTo>
                    <a:pt x="328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2"/>
                  </a:lnTo>
                  <a:lnTo>
                    <a:pt x="324" y="113"/>
                  </a:lnTo>
                  <a:lnTo>
                    <a:pt x="325" y="113"/>
                  </a:lnTo>
                  <a:lnTo>
                    <a:pt x="326" y="113"/>
                  </a:lnTo>
                  <a:lnTo>
                    <a:pt x="325" y="114"/>
                  </a:lnTo>
                  <a:lnTo>
                    <a:pt x="328" y="113"/>
                  </a:lnTo>
                  <a:lnTo>
                    <a:pt x="328" y="112"/>
                  </a:lnTo>
                  <a:lnTo>
                    <a:pt x="329" y="110"/>
                  </a:lnTo>
                  <a:lnTo>
                    <a:pt x="329" y="108"/>
                  </a:lnTo>
                  <a:lnTo>
                    <a:pt x="330" y="108"/>
                  </a:lnTo>
                  <a:lnTo>
                    <a:pt x="331" y="108"/>
                  </a:lnTo>
                  <a:lnTo>
                    <a:pt x="332" y="109"/>
                  </a:lnTo>
                  <a:lnTo>
                    <a:pt x="333" y="109"/>
                  </a:lnTo>
                  <a:lnTo>
                    <a:pt x="334" y="110"/>
                  </a:lnTo>
                  <a:lnTo>
                    <a:pt x="336" y="110"/>
                  </a:lnTo>
                  <a:lnTo>
                    <a:pt x="337" y="110"/>
                  </a:lnTo>
                  <a:lnTo>
                    <a:pt x="337" y="109"/>
                  </a:lnTo>
                  <a:lnTo>
                    <a:pt x="337" y="108"/>
                  </a:lnTo>
                  <a:lnTo>
                    <a:pt x="336" y="108"/>
                  </a:lnTo>
                  <a:lnTo>
                    <a:pt x="336" y="109"/>
                  </a:lnTo>
                  <a:lnTo>
                    <a:pt x="334" y="108"/>
                  </a:lnTo>
                  <a:lnTo>
                    <a:pt x="334" y="106"/>
                  </a:lnTo>
                  <a:lnTo>
                    <a:pt x="336" y="108"/>
                  </a:lnTo>
                  <a:lnTo>
                    <a:pt x="336" y="105"/>
                  </a:lnTo>
                  <a:lnTo>
                    <a:pt x="339" y="104"/>
                  </a:lnTo>
                  <a:lnTo>
                    <a:pt x="339" y="103"/>
                  </a:lnTo>
                  <a:lnTo>
                    <a:pt x="341" y="103"/>
                  </a:lnTo>
                  <a:lnTo>
                    <a:pt x="342" y="103"/>
                  </a:lnTo>
                  <a:lnTo>
                    <a:pt x="342" y="102"/>
                  </a:lnTo>
                  <a:lnTo>
                    <a:pt x="341" y="102"/>
                  </a:lnTo>
                  <a:lnTo>
                    <a:pt x="341" y="103"/>
                  </a:lnTo>
                  <a:lnTo>
                    <a:pt x="340" y="103"/>
                  </a:lnTo>
                  <a:lnTo>
                    <a:pt x="338" y="104"/>
                  </a:lnTo>
                  <a:lnTo>
                    <a:pt x="337" y="104"/>
                  </a:lnTo>
                  <a:lnTo>
                    <a:pt x="337" y="105"/>
                  </a:lnTo>
                  <a:lnTo>
                    <a:pt x="336" y="105"/>
                  </a:lnTo>
                  <a:lnTo>
                    <a:pt x="334" y="104"/>
                  </a:lnTo>
                  <a:lnTo>
                    <a:pt x="336" y="103"/>
                  </a:lnTo>
                  <a:lnTo>
                    <a:pt x="338" y="102"/>
                  </a:lnTo>
                  <a:lnTo>
                    <a:pt x="339" y="101"/>
                  </a:lnTo>
                  <a:lnTo>
                    <a:pt x="340" y="100"/>
                  </a:lnTo>
                  <a:lnTo>
                    <a:pt x="339" y="98"/>
                  </a:lnTo>
                  <a:lnTo>
                    <a:pt x="339" y="96"/>
                  </a:lnTo>
                  <a:lnTo>
                    <a:pt x="340" y="96"/>
                  </a:lnTo>
                  <a:lnTo>
                    <a:pt x="341" y="95"/>
                  </a:lnTo>
                  <a:lnTo>
                    <a:pt x="345" y="96"/>
                  </a:lnTo>
                  <a:lnTo>
                    <a:pt x="345" y="95"/>
                  </a:lnTo>
                  <a:lnTo>
                    <a:pt x="345" y="96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8"/>
                  </a:lnTo>
                  <a:lnTo>
                    <a:pt x="349" y="102"/>
                  </a:lnTo>
                  <a:lnTo>
                    <a:pt x="348" y="105"/>
                  </a:lnTo>
                  <a:lnTo>
                    <a:pt x="347" y="109"/>
                  </a:lnTo>
                  <a:lnTo>
                    <a:pt x="346" y="112"/>
                  </a:lnTo>
                  <a:lnTo>
                    <a:pt x="346" y="113"/>
                  </a:lnTo>
                  <a:lnTo>
                    <a:pt x="345" y="114"/>
                  </a:lnTo>
                  <a:lnTo>
                    <a:pt x="343" y="114"/>
                  </a:lnTo>
                  <a:lnTo>
                    <a:pt x="342" y="114"/>
                  </a:lnTo>
                  <a:lnTo>
                    <a:pt x="343" y="116"/>
                  </a:lnTo>
                  <a:lnTo>
                    <a:pt x="345" y="116"/>
                  </a:lnTo>
                  <a:lnTo>
                    <a:pt x="346" y="116"/>
                  </a:lnTo>
                  <a:lnTo>
                    <a:pt x="347" y="116"/>
                  </a:lnTo>
                  <a:lnTo>
                    <a:pt x="347" y="113"/>
                  </a:lnTo>
                  <a:lnTo>
                    <a:pt x="347" y="111"/>
                  </a:lnTo>
                  <a:lnTo>
                    <a:pt x="348" y="108"/>
                  </a:lnTo>
                  <a:lnTo>
                    <a:pt x="349" y="105"/>
                  </a:lnTo>
                  <a:lnTo>
                    <a:pt x="350" y="104"/>
                  </a:lnTo>
                  <a:lnTo>
                    <a:pt x="351" y="103"/>
                  </a:lnTo>
                  <a:lnTo>
                    <a:pt x="351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7" y="98"/>
                  </a:lnTo>
                  <a:lnTo>
                    <a:pt x="358" y="98"/>
                  </a:lnTo>
                  <a:lnTo>
                    <a:pt x="359" y="98"/>
                  </a:lnTo>
                  <a:lnTo>
                    <a:pt x="360" y="97"/>
                  </a:lnTo>
                  <a:lnTo>
                    <a:pt x="360" y="98"/>
                  </a:lnTo>
                  <a:lnTo>
                    <a:pt x="360" y="100"/>
                  </a:lnTo>
                  <a:lnTo>
                    <a:pt x="362" y="100"/>
                  </a:lnTo>
                  <a:lnTo>
                    <a:pt x="363" y="100"/>
                  </a:lnTo>
                  <a:lnTo>
                    <a:pt x="364" y="100"/>
                  </a:lnTo>
                  <a:lnTo>
                    <a:pt x="365" y="100"/>
                  </a:lnTo>
                  <a:lnTo>
                    <a:pt x="366" y="100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69" y="100"/>
                  </a:lnTo>
                  <a:lnTo>
                    <a:pt x="371" y="101"/>
                  </a:lnTo>
                  <a:lnTo>
                    <a:pt x="372" y="101"/>
                  </a:lnTo>
                  <a:lnTo>
                    <a:pt x="373" y="101"/>
                  </a:lnTo>
                  <a:lnTo>
                    <a:pt x="374" y="101"/>
                  </a:lnTo>
                  <a:lnTo>
                    <a:pt x="374" y="102"/>
                  </a:lnTo>
                  <a:lnTo>
                    <a:pt x="375" y="102"/>
                  </a:lnTo>
                  <a:lnTo>
                    <a:pt x="376" y="102"/>
                  </a:lnTo>
                  <a:lnTo>
                    <a:pt x="379" y="103"/>
                  </a:lnTo>
                  <a:lnTo>
                    <a:pt x="380" y="104"/>
                  </a:lnTo>
                  <a:lnTo>
                    <a:pt x="381" y="104"/>
                  </a:lnTo>
                  <a:lnTo>
                    <a:pt x="382" y="105"/>
                  </a:lnTo>
                  <a:lnTo>
                    <a:pt x="383" y="105"/>
                  </a:lnTo>
                  <a:lnTo>
                    <a:pt x="383" y="106"/>
                  </a:lnTo>
                  <a:lnTo>
                    <a:pt x="382" y="109"/>
                  </a:lnTo>
                  <a:lnTo>
                    <a:pt x="381" y="109"/>
                  </a:lnTo>
                  <a:lnTo>
                    <a:pt x="380" y="109"/>
                  </a:lnTo>
                  <a:lnTo>
                    <a:pt x="379" y="109"/>
                  </a:lnTo>
                  <a:lnTo>
                    <a:pt x="377" y="109"/>
                  </a:lnTo>
                  <a:lnTo>
                    <a:pt x="377" y="108"/>
                  </a:lnTo>
                  <a:lnTo>
                    <a:pt x="376" y="108"/>
                  </a:lnTo>
                  <a:lnTo>
                    <a:pt x="375" y="108"/>
                  </a:lnTo>
                  <a:lnTo>
                    <a:pt x="374" y="109"/>
                  </a:lnTo>
                  <a:lnTo>
                    <a:pt x="374" y="110"/>
                  </a:lnTo>
                  <a:lnTo>
                    <a:pt x="374" y="111"/>
                  </a:lnTo>
                  <a:lnTo>
                    <a:pt x="374" y="113"/>
                  </a:lnTo>
                  <a:lnTo>
                    <a:pt x="372" y="114"/>
                  </a:lnTo>
                  <a:lnTo>
                    <a:pt x="371" y="116"/>
                  </a:lnTo>
                  <a:lnTo>
                    <a:pt x="369" y="117"/>
                  </a:lnTo>
                  <a:lnTo>
                    <a:pt x="368" y="117"/>
                  </a:lnTo>
                  <a:lnTo>
                    <a:pt x="367" y="116"/>
                  </a:lnTo>
                  <a:lnTo>
                    <a:pt x="366" y="116"/>
                  </a:lnTo>
                  <a:lnTo>
                    <a:pt x="365" y="117"/>
                  </a:lnTo>
                  <a:lnTo>
                    <a:pt x="360" y="118"/>
                  </a:lnTo>
                  <a:lnTo>
                    <a:pt x="358" y="120"/>
                  </a:lnTo>
                  <a:lnTo>
                    <a:pt x="356" y="122"/>
                  </a:lnTo>
                  <a:lnTo>
                    <a:pt x="357" y="122"/>
                  </a:lnTo>
                  <a:lnTo>
                    <a:pt x="360" y="120"/>
                  </a:lnTo>
                  <a:lnTo>
                    <a:pt x="364" y="119"/>
                  </a:lnTo>
                  <a:lnTo>
                    <a:pt x="366" y="118"/>
                  </a:lnTo>
                  <a:lnTo>
                    <a:pt x="367" y="118"/>
                  </a:lnTo>
                  <a:lnTo>
                    <a:pt x="364" y="121"/>
                  </a:lnTo>
                  <a:lnTo>
                    <a:pt x="362" y="125"/>
                  </a:lnTo>
                  <a:lnTo>
                    <a:pt x="360" y="126"/>
                  </a:lnTo>
                  <a:lnTo>
                    <a:pt x="359" y="126"/>
                  </a:lnTo>
                  <a:lnTo>
                    <a:pt x="360" y="126"/>
                  </a:lnTo>
                  <a:lnTo>
                    <a:pt x="362" y="126"/>
                  </a:lnTo>
                  <a:lnTo>
                    <a:pt x="364" y="123"/>
                  </a:lnTo>
                  <a:lnTo>
                    <a:pt x="365" y="121"/>
                  </a:lnTo>
                  <a:lnTo>
                    <a:pt x="367" y="118"/>
                  </a:lnTo>
                  <a:lnTo>
                    <a:pt x="368" y="118"/>
                  </a:lnTo>
                  <a:lnTo>
                    <a:pt x="369" y="118"/>
                  </a:lnTo>
                  <a:lnTo>
                    <a:pt x="371" y="118"/>
                  </a:lnTo>
                  <a:lnTo>
                    <a:pt x="373" y="116"/>
                  </a:lnTo>
                  <a:lnTo>
                    <a:pt x="374" y="116"/>
                  </a:lnTo>
                  <a:lnTo>
                    <a:pt x="375" y="116"/>
                  </a:lnTo>
                  <a:lnTo>
                    <a:pt x="376" y="116"/>
                  </a:lnTo>
                  <a:lnTo>
                    <a:pt x="377" y="114"/>
                  </a:lnTo>
                  <a:lnTo>
                    <a:pt x="379" y="113"/>
                  </a:lnTo>
                  <a:lnTo>
                    <a:pt x="381" y="114"/>
                  </a:lnTo>
                  <a:lnTo>
                    <a:pt x="381" y="116"/>
                  </a:lnTo>
                  <a:lnTo>
                    <a:pt x="380" y="118"/>
                  </a:lnTo>
                  <a:lnTo>
                    <a:pt x="380" y="119"/>
                  </a:lnTo>
                  <a:lnTo>
                    <a:pt x="380" y="120"/>
                  </a:lnTo>
                  <a:lnTo>
                    <a:pt x="383" y="125"/>
                  </a:lnTo>
                  <a:lnTo>
                    <a:pt x="383" y="127"/>
                  </a:lnTo>
                  <a:lnTo>
                    <a:pt x="382" y="127"/>
                  </a:lnTo>
                  <a:lnTo>
                    <a:pt x="381" y="127"/>
                  </a:lnTo>
                  <a:lnTo>
                    <a:pt x="380" y="127"/>
                  </a:lnTo>
                  <a:lnTo>
                    <a:pt x="375" y="129"/>
                  </a:lnTo>
                  <a:lnTo>
                    <a:pt x="375" y="130"/>
                  </a:lnTo>
                  <a:lnTo>
                    <a:pt x="376" y="129"/>
                  </a:lnTo>
                  <a:lnTo>
                    <a:pt x="377" y="128"/>
                  </a:lnTo>
                  <a:lnTo>
                    <a:pt x="381" y="127"/>
                  </a:lnTo>
                  <a:lnTo>
                    <a:pt x="381" y="128"/>
                  </a:lnTo>
                  <a:lnTo>
                    <a:pt x="382" y="128"/>
                  </a:lnTo>
                  <a:lnTo>
                    <a:pt x="383" y="128"/>
                  </a:lnTo>
                  <a:lnTo>
                    <a:pt x="384" y="127"/>
                  </a:lnTo>
                  <a:lnTo>
                    <a:pt x="385" y="126"/>
                  </a:lnTo>
                  <a:lnTo>
                    <a:pt x="384" y="125"/>
                  </a:lnTo>
                  <a:lnTo>
                    <a:pt x="381" y="120"/>
                  </a:lnTo>
                  <a:lnTo>
                    <a:pt x="382" y="119"/>
                  </a:lnTo>
                  <a:lnTo>
                    <a:pt x="383" y="118"/>
                  </a:lnTo>
                  <a:lnTo>
                    <a:pt x="383" y="117"/>
                  </a:lnTo>
                  <a:lnTo>
                    <a:pt x="383" y="116"/>
                  </a:lnTo>
                  <a:lnTo>
                    <a:pt x="384" y="116"/>
                  </a:lnTo>
                  <a:lnTo>
                    <a:pt x="385" y="117"/>
                  </a:lnTo>
                  <a:lnTo>
                    <a:pt x="386" y="118"/>
                  </a:lnTo>
                  <a:lnTo>
                    <a:pt x="388" y="118"/>
                  </a:lnTo>
                  <a:lnTo>
                    <a:pt x="389" y="118"/>
                  </a:lnTo>
                  <a:lnTo>
                    <a:pt x="390" y="118"/>
                  </a:lnTo>
                  <a:lnTo>
                    <a:pt x="390" y="119"/>
                  </a:lnTo>
                  <a:lnTo>
                    <a:pt x="391" y="119"/>
                  </a:lnTo>
                  <a:lnTo>
                    <a:pt x="392" y="120"/>
                  </a:lnTo>
                  <a:lnTo>
                    <a:pt x="393" y="120"/>
                  </a:lnTo>
                  <a:lnTo>
                    <a:pt x="394" y="120"/>
                  </a:lnTo>
                  <a:lnTo>
                    <a:pt x="396" y="119"/>
                  </a:lnTo>
                  <a:lnTo>
                    <a:pt x="396" y="120"/>
                  </a:lnTo>
                  <a:lnTo>
                    <a:pt x="397" y="120"/>
                  </a:lnTo>
                  <a:lnTo>
                    <a:pt x="397" y="121"/>
                  </a:lnTo>
                  <a:lnTo>
                    <a:pt x="398" y="122"/>
                  </a:lnTo>
                  <a:lnTo>
                    <a:pt x="397" y="125"/>
                  </a:lnTo>
                  <a:lnTo>
                    <a:pt x="398" y="125"/>
                  </a:lnTo>
                  <a:lnTo>
                    <a:pt x="399" y="121"/>
                  </a:lnTo>
                  <a:lnTo>
                    <a:pt x="399" y="120"/>
                  </a:lnTo>
                  <a:lnTo>
                    <a:pt x="398" y="119"/>
                  </a:lnTo>
                  <a:lnTo>
                    <a:pt x="399" y="118"/>
                  </a:lnTo>
                  <a:lnTo>
                    <a:pt x="399" y="117"/>
                  </a:lnTo>
                  <a:lnTo>
                    <a:pt x="400" y="116"/>
                  </a:lnTo>
                  <a:lnTo>
                    <a:pt x="401" y="116"/>
                  </a:lnTo>
                  <a:lnTo>
                    <a:pt x="402" y="116"/>
                  </a:lnTo>
                  <a:lnTo>
                    <a:pt x="401" y="116"/>
                  </a:lnTo>
                  <a:lnTo>
                    <a:pt x="402" y="114"/>
                  </a:lnTo>
                  <a:lnTo>
                    <a:pt x="403" y="114"/>
                  </a:lnTo>
                  <a:lnTo>
                    <a:pt x="403" y="113"/>
                  </a:lnTo>
                  <a:lnTo>
                    <a:pt x="402" y="112"/>
                  </a:lnTo>
                  <a:lnTo>
                    <a:pt x="402" y="111"/>
                  </a:lnTo>
                  <a:lnTo>
                    <a:pt x="401" y="110"/>
                  </a:lnTo>
                  <a:lnTo>
                    <a:pt x="401" y="109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5" y="110"/>
                  </a:lnTo>
                  <a:lnTo>
                    <a:pt x="406" y="110"/>
                  </a:lnTo>
                  <a:lnTo>
                    <a:pt x="406" y="111"/>
                  </a:lnTo>
                  <a:lnTo>
                    <a:pt x="406" y="110"/>
                  </a:lnTo>
                  <a:lnTo>
                    <a:pt x="407" y="110"/>
                  </a:lnTo>
                  <a:lnTo>
                    <a:pt x="408" y="110"/>
                  </a:lnTo>
                  <a:lnTo>
                    <a:pt x="408" y="109"/>
                  </a:lnTo>
                  <a:lnTo>
                    <a:pt x="409" y="109"/>
                  </a:lnTo>
                  <a:lnTo>
                    <a:pt x="409" y="108"/>
                  </a:lnTo>
                  <a:lnTo>
                    <a:pt x="410" y="109"/>
                  </a:lnTo>
                  <a:lnTo>
                    <a:pt x="411" y="110"/>
                  </a:lnTo>
                  <a:lnTo>
                    <a:pt x="412" y="111"/>
                  </a:lnTo>
                  <a:lnTo>
                    <a:pt x="414" y="111"/>
                  </a:lnTo>
                  <a:lnTo>
                    <a:pt x="415" y="111"/>
                  </a:lnTo>
                  <a:lnTo>
                    <a:pt x="416" y="113"/>
                  </a:lnTo>
                  <a:lnTo>
                    <a:pt x="417" y="114"/>
                  </a:lnTo>
                  <a:lnTo>
                    <a:pt x="417" y="117"/>
                  </a:lnTo>
                  <a:lnTo>
                    <a:pt x="416" y="119"/>
                  </a:lnTo>
                  <a:lnTo>
                    <a:pt x="415" y="121"/>
                  </a:lnTo>
                  <a:lnTo>
                    <a:pt x="414" y="121"/>
                  </a:lnTo>
                  <a:lnTo>
                    <a:pt x="412" y="121"/>
                  </a:lnTo>
                  <a:lnTo>
                    <a:pt x="411" y="121"/>
                  </a:lnTo>
                  <a:lnTo>
                    <a:pt x="410" y="121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8" y="122"/>
                  </a:lnTo>
                  <a:lnTo>
                    <a:pt x="407" y="121"/>
                  </a:lnTo>
                  <a:lnTo>
                    <a:pt x="407" y="122"/>
                  </a:lnTo>
                  <a:lnTo>
                    <a:pt x="406" y="123"/>
                  </a:lnTo>
                  <a:lnTo>
                    <a:pt x="406" y="125"/>
                  </a:lnTo>
                  <a:lnTo>
                    <a:pt x="405" y="128"/>
                  </a:lnTo>
                  <a:lnTo>
                    <a:pt x="405" y="130"/>
                  </a:lnTo>
                  <a:lnTo>
                    <a:pt x="405" y="131"/>
                  </a:lnTo>
                  <a:lnTo>
                    <a:pt x="405" y="133"/>
                  </a:lnTo>
                  <a:lnTo>
                    <a:pt x="402" y="134"/>
                  </a:lnTo>
                  <a:lnTo>
                    <a:pt x="401" y="134"/>
                  </a:lnTo>
                  <a:lnTo>
                    <a:pt x="400" y="133"/>
                  </a:lnTo>
                  <a:lnTo>
                    <a:pt x="398" y="134"/>
                  </a:lnTo>
                  <a:lnTo>
                    <a:pt x="397" y="134"/>
                  </a:lnTo>
                  <a:lnTo>
                    <a:pt x="398" y="135"/>
                  </a:lnTo>
                  <a:lnTo>
                    <a:pt x="400" y="134"/>
                  </a:lnTo>
                  <a:lnTo>
                    <a:pt x="401" y="134"/>
                  </a:lnTo>
                  <a:lnTo>
                    <a:pt x="402" y="134"/>
                  </a:lnTo>
                  <a:lnTo>
                    <a:pt x="403" y="134"/>
                  </a:lnTo>
                  <a:lnTo>
                    <a:pt x="405" y="134"/>
                  </a:lnTo>
                  <a:lnTo>
                    <a:pt x="406" y="134"/>
                  </a:lnTo>
                  <a:lnTo>
                    <a:pt x="406" y="135"/>
                  </a:lnTo>
                  <a:lnTo>
                    <a:pt x="407" y="135"/>
                  </a:lnTo>
                  <a:lnTo>
                    <a:pt x="408" y="137"/>
                  </a:lnTo>
                  <a:lnTo>
                    <a:pt x="408" y="139"/>
                  </a:lnTo>
                  <a:lnTo>
                    <a:pt x="408" y="141"/>
                  </a:lnTo>
                  <a:lnTo>
                    <a:pt x="407" y="141"/>
                  </a:lnTo>
                  <a:lnTo>
                    <a:pt x="407" y="142"/>
                  </a:lnTo>
                  <a:lnTo>
                    <a:pt x="408" y="141"/>
                  </a:lnTo>
                  <a:lnTo>
                    <a:pt x="408" y="139"/>
                  </a:lnTo>
                  <a:lnTo>
                    <a:pt x="409" y="138"/>
                  </a:lnTo>
                  <a:lnTo>
                    <a:pt x="410" y="138"/>
                  </a:lnTo>
                  <a:lnTo>
                    <a:pt x="411" y="138"/>
                  </a:lnTo>
                  <a:lnTo>
                    <a:pt x="411" y="139"/>
                  </a:lnTo>
                  <a:lnTo>
                    <a:pt x="412" y="139"/>
                  </a:lnTo>
                  <a:lnTo>
                    <a:pt x="412" y="141"/>
                  </a:lnTo>
                  <a:lnTo>
                    <a:pt x="412" y="142"/>
                  </a:lnTo>
                  <a:lnTo>
                    <a:pt x="414" y="143"/>
                  </a:lnTo>
                  <a:lnTo>
                    <a:pt x="414" y="142"/>
                  </a:lnTo>
                  <a:lnTo>
                    <a:pt x="414" y="141"/>
                  </a:lnTo>
                  <a:lnTo>
                    <a:pt x="415" y="141"/>
                  </a:lnTo>
                  <a:lnTo>
                    <a:pt x="416" y="142"/>
                  </a:lnTo>
                  <a:lnTo>
                    <a:pt x="416" y="143"/>
                  </a:lnTo>
                  <a:lnTo>
                    <a:pt x="415" y="144"/>
                  </a:lnTo>
                  <a:lnTo>
                    <a:pt x="416" y="144"/>
                  </a:lnTo>
                  <a:lnTo>
                    <a:pt x="416" y="145"/>
                  </a:lnTo>
                  <a:lnTo>
                    <a:pt x="417" y="145"/>
                  </a:lnTo>
                  <a:lnTo>
                    <a:pt x="417" y="144"/>
                  </a:lnTo>
                  <a:lnTo>
                    <a:pt x="418" y="144"/>
                  </a:lnTo>
                  <a:lnTo>
                    <a:pt x="419" y="142"/>
                  </a:lnTo>
                  <a:lnTo>
                    <a:pt x="420" y="142"/>
                  </a:lnTo>
                  <a:lnTo>
                    <a:pt x="422" y="142"/>
                  </a:lnTo>
                  <a:lnTo>
                    <a:pt x="423" y="142"/>
                  </a:lnTo>
                  <a:lnTo>
                    <a:pt x="424" y="142"/>
                  </a:lnTo>
                  <a:lnTo>
                    <a:pt x="425" y="142"/>
                  </a:lnTo>
                  <a:lnTo>
                    <a:pt x="426" y="142"/>
                  </a:lnTo>
                  <a:lnTo>
                    <a:pt x="427" y="142"/>
                  </a:lnTo>
                  <a:lnTo>
                    <a:pt x="427" y="143"/>
                  </a:lnTo>
                  <a:lnTo>
                    <a:pt x="428" y="143"/>
                  </a:lnTo>
                  <a:lnTo>
                    <a:pt x="429" y="143"/>
                  </a:lnTo>
                  <a:lnTo>
                    <a:pt x="431" y="143"/>
                  </a:lnTo>
                  <a:lnTo>
                    <a:pt x="431" y="144"/>
                  </a:lnTo>
                  <a:lnTo>
                    <a:pt x="431" y="143"/>
                  </a:lnTo>
                  <a:lnTo>
                    <a:pt x="431" y="144"/>
                  </a:lnTo>
                  <a:lnTo>
                    <a:pt x="432" y="144"/>
                  </a:lnTo>
                  <a:lnTo>
                    <a:pt x="433" y="144"/>
                  </a:lnTo>
                  <a:lnTo>
                    <a:pt x="434" y="144"/>
                  </a:lnTo>
                  <a:lnTo>
                    <a:pt x="434" y="143"/>
                  </a:lnTo>
                  <a:lnTo>
                    <a:pt x="433" y="143"/>
                  </a:lnTo>
                  <a:lnTo>
                    <a:pt x="432" y="143"/>
                  </a:lnTo>
                  <a:lnTo>
                    <a:pt x="431" y="143"/>
                  </a:lnTo>
                  <a:lnTo>
                    <a:pt x="431" y="142"/>
                  </a:lnTo>
                  <a:lnTo>
                    <a:pt x="429" y="142"/>
                  </a:lnTo>
                  <a:lnTo>
                    <a:pt x="428" y="142"/>
                  </a:lnTo>
                  <a:lnTo>
                    <a:pt x="427" y="142"/>
                  </a:lnTo>
                  <a:lnTo>
                    <a:pt x="426" y="141"/>
                  </a:lnTo>
                  <a:lnTo>
                    <a:pt x="425" y="141"/>
                  </a:lnTo>
                  <a:lnTo>
                    <a:pt x="424" y="141"/>
                  </a:lnTo>
                  <a:lnTo>
                    <a:pt x="424" y="142"/>
                  </a:lnTo>
                  <a:lnTo>
                    <a:pt x="423" y="142"/>
                  </a:lnTo>
                  <a:lnTo>
                    <a:pt x="423" y="141"/>
                  </a:lnTo>
                  <a:lnTo>
                    <a:pt x="422" y="141"/>
                  </a:lnTo>
                  <a:lnTo>
                    <a:pt x="420" y="141"/>
                  </a:lnTo>
                  <a:lnTo>
                    <a:pt x="419" y="139"/>
                  </a:lnTo>
                  <a:lnTo>
                    <a:pt x="419" y="138"/>
                  </a:lnTo>
                  <a:lnTo>
                    <a:pt x="419" y="137"/>
                  </a:lnTo>
                  <a:lnTo>
                    <a:pt x="424" y="134"/>
                  </a:lnTo>
                  <a:lnTo>
                    <a:pt x="428" y="130"/>
                  </a:lnTo>
                  <a:lnTo>
                    <a:pt x="428" y="128"/>
                  </a:lnTo>
                  <a:lnTo>
                    <a:pt x="429" y="127"/>
                  </a:lnTo>
                  <a:lnTo>
                    <a:pt x="431" y="127"/>
                  </a:lnTo>
                  <a:lnTo>
                    <a:pt x="432" y="128"/>
                  </a:lnTo>
                  <a:lnTo>
                    <a:pt x="433" y="128"/>
                  </a:lnTo>
                  <a:lnTo>
                    <a:pt x="433" y="129"/>
                  </a:lnTo>
                  <a:lnTo>
                    <a:pt x="433" y="130"/>
                  </a:lnTo>
                  <a:lnTo>
                    <a:pt x="434" y="130"/>
                  </a:lnTo>
                  <a:lnTo>
                    <a:pt x="435" y="130"/>
                  </a:lnTo>
                  <a:lnTo>
                    <a:pt x="434" y="130"/>
                  </a:lnTo>
                  <a:lnTo>
                    <a:pt x="435" y="131"/>
                  </a:lnTo>
                  <a:lnTo>
                    <a:pt x="436" y="131"/>
                  </a:lnTo>
                  <a:lnTo>
                    <a:pt x="437" y="131"/>
                  </a:lnTo>
                  <a:lnTo>
                    <a:pt x="438" y="131"/>
                  </a:lnTo>
                  <a:lnTo>
                    <a:pt x="438" y="133"/>
                  </a:lnTo>
                  <a:lnTo>
                    <a:pt x="440" y="133"/>
                  </a:lnTo>
                  <a:lnTo>
                    <a:pt x="441" y="133"/>
                  </a:lnTo>
                  <a:lnTo>
                    <a:pt x="441" y="134"/>
                  </a:lnTo>
                  <a:lnTo>
                    <a:pt x="442" y="134"/>
                  </a:lnTo>
                  <a:lnTo>
                    <a:pt x="442" y="133"/>
                  </a:lnTo>
                  <a:lnTo>
                    <a:pt x="443" y="133"/>
                  </a:lnTo>
                  <a:lnTo>
                    <a:pt x="444" y="133"/>
                  </a:lnTo>
                  <a:lnTo>
                    <a:pt x="444" y="134"/>
                  </a:lnTo>
                  <a:lnTo>
                    <a:pt x="445" y="134"/>
                  </a:lnTo>
                  <a:lnTo>
                    <a:pt x="445" y="135"/>
                  </a:lnTo>
                  <a:lnTo>
                    <a:pt x="444" y="138"/>
                  </a:lnTo>
                  <a:lnTo>
                    <a:pt x="443" y="142"/>
                  </a:lnTo>
                  <a:lnTo>
                    <a:pt x="441" y="143"/>
                  </a:lnTo>
                  <a:lnTo>
                    <a:pt x="441" y="144"/>
                  </a:lnTo>
                  <a:lnTo>
                    <a:pt x="442" y="145"/>
                  </a:lnTo>
                  <a:lnTo>
                    <a:pt x="443" y="145"/>
                  </a:lnTo>
                  <a:lnTo>
                    <a:pt x="444" y="145"/>
                  </a:lnTo>
                  <a:lnTo>
                    <a:pt x="444" y="146"/>
                  </a:lnTo>
                  <a:lnTo>
                    <a:pt x="444" y="147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48" y="153"/>
                  </a:lnTo>
                  <a:lnTo>
                    <a:pt x="448" y="154"/>
                  </a:lnTo>
                  <a:lnTo>
                    <a:pt x="445" y="156"/>
                  </a:lnTo>
                  <a:lnTo>
                    <a:pt x="443" y="159"/>
                  </a:lnTo>
                  <a:lnTo>
                    <a:pt x="442" y="160"/>
                  </a:lnTo>
                  <a:lnTo>
                    <a:pt x="441" y="160"/>
                  </a:lnTo>
                  <a:lnTo>
                    <a:pt x="438" y="161"/>
                  </a:lnTo>
                  <a:lnTo>
                    <a:pt x="437" y="162"/>
                  </a:lnTo>
                  <a:lnTo>
                    <a:pt x="436" y="162"/>
                  </a:lnTo>
                  <a:lnTo>
                    <a:pt x="435" y="163"/>
                  </a:lnTo>
                  <a:lnTo>
                    <a:pt x="434" y="163"/>
                  </a:lnTo>
                  <a:lnTo>
                    <a:pt x="432" y="164"/>
                  </a:lnTo>
                  <a:lnTo>
                    <a:pt x="431" y="164"/>
                  </a:lnTo>
                  <a:lnTo>
                    <a:pt x="429" y="164"/>
                  </a:lnTo>
                  <a:lnTo>
                    <a:pt x="429" y="166"/>
                  </a:lnTo>
                  <a:lnTo>
                    <a:pt x="428" y="166"/>
                  </a:lnTo>
                  <a:lnTo>
                    <a:pt x="428" y="164"/>
                  </a:lnTo>
                  <a:lnTo>
                    <a:pt x="427" y="164"/>
                  </a:lnTo>
                  <a:lnTo>
                    <a:pt x="426" y="164"/>
                  </a:lnTo>
                  <a:lnTo>
                    <a:pt x="425" y="164"/>
                  </a:lnTo>
                  <a:lnTo>
                    <a:pt x="425" y="163"/>
                  </a:lnTo>
                  <a:lnTo>
                    <a:pt x="425" y="162"/>
                  </a:lnTo>
                  <a:lnTo>
                    <a:pt x="425" y="161"/>
                  </a:lnTo>
                  <a:lnTo>
                    <a:pt x="426" y="161"/>
                  </a:lnTo>
                  <a:lnTo>
                    <a:pt x="426" y="160"/>
                  </a:lnTo>
                  <a:lnTo>
                    <a:pt x="426" y="159"/>
                  </a:lnTo>
                  <a:lnTo>
                    <a:pt x="427" y="159"/>
                  </a:lnTo>
                  <a:lnTo>
                    <a:pt x="428" y="159"/>
                  </a:lnTo>
                  <a:lnTo>
                    <a:pt x="429" y="159"/>
                  </a:lnTo>
                  <a:lnTo>
                    <a:pt x="431" y="156"/>
                  </a:lnTo>
                  <a:lnTo>
                    <a:pt x="434" y="155"/>
                  </a:lnTo>
                  <a:lnTo>
                    <a:pt x="435" y="153"/>
                  </a:lnTo>
                  <a:lnTo>
                    <a:pt x="435" y="152"/>
                  </a:lnTo>
                  <a:lnTo>
                    <a:pt x="434" y="150"/>
                  </a:lnTo>
                  <a:lnTo>
                    <a:pt x="434" y="147"/>
                  </a:lnTo>
                  <a:lnTo>
                    <a:pt x="434" y="148"/>
                  </a:lnTo>
                  <a:lnTo>
                    <a:pt x="433" y="150"/>
                  </a:lnTo>
                  <a:lnTo>
                    <a:pt x="434" y="150"/>
                  </a:lnTo>
                  <a:lnTo>
                    <a:pt x="434" y="151"/>
                  </a:lnTo>
                  <a:lnTo>
                    <a:pt x="434" y="153"/>
                  </a:lnTo>
                  <a:lnTo>
                    <a:pt x="434" y="154"/>
                  </a:lnTo>
                  <a:lnTo>
                    <a:pt x="434" y="155"/>
                  </a:lnTo>
                  <a:lnTo>
                    <a:pt x="432" y="155"/>
                  </a:lnTo>
                  <a:lnTo>
                    <a:pt x="429" y="156"/>
                  </a:lnTo>
                  <a:lnTo>
                    <a:pt x="425" y="159"/>
                  </a:lnTo>
                  <a:lnTo>
                    <a:pt x="425" y="162"/>
                  </a:lnTo>
                  <a:lnTo>
                    <a:pt x="424" y="162"/>
                  </a:lnTo>
                  <a:lnTo>
                    <a:pt x="422" y="162"/>
                  </a:lnTo>
                  <a:lnTo>
                    <a:pt x="420" y="162"/>
                  </a:lnTo>
                  <a:lnTo>
                    <a:pt x="420" y="163"/>
                  </a:lnTo>
                  <a:lnTo>
                    <a:pt x="422" y="164"/>
                  </a:lnTo>
                  <a:lnTo>
                    <a:pt x="422" y="166"/>
                  </a:lnTo>
                  <a:lnTo>
                    <a:pt x="423" y="166"/>
                  </a:lnTo>
                  <a:lnTo>
                    <a:pt x="423" y="167"/>
                  </a:lnTo>
                  <a:lnTo>
                    <a:pt x="424" y="168"/>
                  </a:lnTo>
                  <a:lnTo>
                    <a:pt x="425" y="169"/>
                  </a:lnTo>
                  <a:lnTo>
                    <a:pt x="429" y="169"/>
                  </a:lnTo>
                  <a:lnTo>
                    <a:pt x="429" y="170"/>
                  </a:lnTo>
                  <a:lnTo>
                    <a:pt x="425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3" y="172"/>
                  </a:lnTo>
                  <a:lnTo>
                    <a:pt x="422" y="172"/>
                  </a:lnTo>
                  <a:lnTo>
                    <a:pt x="419" y="173"/>
                  </a:lnTo>
                  <a:lnTo>
                    <a:pt x="416" y="175"/>
                  </a:lnTo>
                  <a:lnTo>
                    <a:pt x="415" y="175"/>
                  </a:lnTo>
                  <a:lnTo>
                    <a:pt x="412" y="175"/>
                  </a:lnTo>
                  <a:lnTo>
                    <a:pt x="411" y="175"/>
                  </a:lnTo>
                  <a:lnTo>
                    <a:pt x="410" y="175"/>
                  </a:lnTo>
                  <a:lnTo>
                    <a:pt x="410" y="176"/>
                  </a:lnTo>
                  <a:lnTo>
                    <a:pt x="411" y="176"/>
                  </a:lnTo>
                  <a:lnTo>
                    <a:pt x="414" y="176"/>
                  </a:lnTo>
                  <a:lnTo>
                    <a:pt x="415" y="176"/>
                  </a:lnTo>
                  <a:lnTo>
                    <a:pt x="416" y="176"/>
                  </a:lnTo>
                  <a:lnTo>
                    <a:pt x="417" y="176"/>
                  </a:lnTo>
                  <a:lnTo>
                    <a:pt x="418" y="176"/>
                  </a:lnTo>
                  <a:lnTo>
                    <a:pt x="419" y="175"/>
                  </a:lnTo>
                  <a:lnTo>
                    <a:pt x="422" y="173"/>
                  </a:lnTo>
                  <a:lnTo>
                    <a:pt x="423" y="173"/>
                  </a:lnTo>
                  <a:lnTo>
                    <a:pt x="423" y="175"/>
                  </a:lnTo>
                  <a:lnTo>
                    <a:pt x="424" y="175"/>
                  </a:lnTo>
                  <a:lnTo>
                    <a:pt x="425" y="175"/>
                  </a:lnTo>
                  <a:lnTo>
                    <a:pt x="426" y="175"/>
                  </a:lnTo>
                  <a:lnTo>
                    <a:pt x="427" y="173"/>
                  </a:lnTo>
                  <a:lnTo>
                    <a:pt x="428" y="173"/>
                  </a:lnTo>
                  <a:lnTo>
                    <a:pt x="429" y="172"/>
                  </a:lnTo>
                  <a:lnTo>
                    <a:pt x="431" y="172"/>
                  </a:lnTo>
                  <a:lnTo>
                    <a:pt x="431" y="173"/>
                  </a:lnTo>
                  <a:lnTo>
                    <a:pt x="429" y="176"/>
                  </a:lnTo>
                  <a:lnTo>
                    <a:pt x="429" y="179"/>
                  </a:lnTo>
                  <a:lnTo>
                    <a:pt x="431" y="181"/>
                  </a:lnTo>
                  <a:lnTo>
                    <a:pt x="432" y="181"/>
                  </a:lnTo>
                  <a:lnTo>
                    <a:pt x="433" y="181"/>
                  </a:lnTo>
                  <a:lnTo>
                    <a:pt x="433" y="183"/>
                  </a:lnTo>
                  <a:lnTo>
                    <a:pt x="434" y="184"/>
                  </a:lnTo>
                  <a:lnTo>
                    <a:pt x="435" y="186"/>
                  </a:lnTo>
                  <a:lnTo>
                    <a:pt x="435" y="187"/>
                  </a:lnTo>
                  <a:lnTo>
                    <a:pt x="435" y="188"/>
                  </a:lnTo>
                  <a:lnTo>
                    <a:pt x="435" y="190"/>
                  </a:lnTo>
                  <a:lnTo>
                    <a:pt x="434" y="190"/>
                  </a:lnTo>
                  <a:lnTo>
                    <a:pt x="432" y="190"/>
                  </a:lnTo>
                  <a:lnTo>
                    <a:pt x="429" y="192"/>
                  </a:lnTo>
                  <a:lnTo>
                    <a:pt x="429" y="193"/>
                  </a:lnTo>
                  <a:lnTo>
                    <a:pt x="429" y="194"/>
                  </a:lnTo>
                  <a:lnTo>
                    <a:pt x="428" y="195"/>
                  </a:lnTo>
                  <a:lnTo>
                    <a:pt x="423" y="196"/>
                  </a:lnTo>
                  <a:lnTo>
                    <a:pt x="422" y="196"/>
                  </a:lnTo>
                  <a:lnTo>
                    <a:pt x="420" y="196"/>
                  </a:lnTo>
                  <a:lnTo>
                    <a:pt x="420" y="197"/>
                  </a:lnTo>
                  <a:lnTo>
                    <a:pt x="422" y="198"/>
                  </a:lnTo>
                  <a:lnTo>
                    <a:pt x="422" y="200"/>
                  </a:lnTo>
                  <a:lnTo>
                    <a:pt x="423" y="198"/>
                  </a:lnTo>
                  <a:lnTo>
                    <a:pt x="424" y="198"/>
                  </a:lnTo>
                  <a:lnTo>
                    <a:pt x="427" y="197"/>
                  </a:lnTo>
                  <a:lnTo>
                    <a:pt x="428" y="196"/>
                  </a:lnTo>
                  <a:lnTo>
                    <a:pt x="429" y="196"/>
                  </a:lnTo>
                  <a:lnTo>
                    <a:pt x="429" y="195"/>
                  </a:lnTo>
                  <a:lnTo>
                    <a:pt x="432" y="193"/>
                  </a:lnTo>
                  <a:lnTo>
                    <a:pt x="433" y="193"/>
                  </a:lnTo>
                  <a:lnTo>
                    <a:pt x="434" y="193"/>
                  </a:lnTo>
                  <a:lnTo>
                    <a:pt x="434" y="194"/>
                  </a:lnTo>
                  <a:lnTo>
                    <a:pt x="434" y="195"/>
                  </a:lnTo>
                  <a:lnTo>
                    <a:pt x="435" y="195"/>
                  </a:lnTo>
                  <a:lnTo>
                    <a:pt x="435" y="196"/>
                  </a:lnTo>
                  <a:lnTo>
                    <a:pt x="436" y="197"/>
                  </a:lnTo>
                  <a:lnTo>
                    <a:pt x="435" y="198"/>
                  </a:lnTo>
                  <a:lnTo>
                    <a:pt x="434" y="198"/>
                  </a:lnTo>
                  <a:lnTo>
                    <a:pt x="434" y="200"/>
                  </a:lnTo>
                  <a:lnTo>
                    <a:pt x="433" y="200"/>
                  </a:lnTo>
                  <a:lnTo>
                    <a:pt x="433" y="201"/>
                  </a:lnTo>
                  <a:lnTo>
                    <a:pt x="432" y="201"/>
                  </a:lnTo>
                  <a:lnTo>
                    <a:pt x="433" y="203"/>
                  </a:lnTo>
                  <a:lnTo>
                    <a:pt x="432" y="205"/>
                  </a:lnTo>
                  <a:lnTo>
                    <a:pt x="432" y="206"/>
                  </a:lnTo>
                  <a:lnTo>
                    <a:pt x="433" y="206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4"/>
                  </a:lnTo>
                  <a:lnTo>
                    <a:pt x="436" y="205"/>
                  </a:lnTo>
                  <a:lnTo>
                    <a:pt x="438" y="205"/>
                  </a:lnTo>
                  <a:lnTo>
                    <a:pt x="440" y="206"/>
                  </a:lnTo>
                  <a:lnTo>
                    <a:pt x="440" y="208"/>
                  </a:lnTo>
                  <a:lnTo>
                    <a:pt x="441" y="208"/>
                  </a:lnTo>
                  <a:lnTo>
                    <a:pt x="440" y="206"/>
                  </a:lnTo>
                  <a:lnTo>
                    <a:pt x="440" y="205"/>
                  </a:lnTo>
                  <a:lnTo>
                    <a:pt x="437" y="204"/>
                  </a:lnTo>
                  <a:lnTo>
                    <a:pt x="436" y="204"/>
                  </a:lnTo>
                  <a:lnTo>
                    <a:pt x="436" y="203"/>
                  </a:lnTo>
                  <a:lnTo>
                    <a:pt x="435" y="203"/>
                  </a:lnTo>
                  <a:lnTo>
                    <a:pt x="434" y="202"/>
                  </a:lnTo>
                  <a:lnTo>
                    <a:pt x="434" y="201"/>
                  </a:lnTo>
                  <a:lnTo>
                    <a:pt x="437" y="197"/>
                  </a:lnTo>
                  <a:lnTo>
                    <a:pt x="437" y="196"/>
                  </a:lnTo>
                  <a:lnTo>
                    <a:pt x="435" y="194"/>
                  </a:lnTo>
                  <a:lnTo>
                    <a:pt x="436" y="189"/>
                  </a:lnTo>
                  <a:lnTo>
                    <a:pt x="437" y="188"/>
                  </a:lnTo>
                  <a:lnTo>
                    <a:pt x="440" y="188"/>
                  </a:lnTo>
                  <a:lnTo>
                    <a:pt x="442" y="185"/>
                  </a:lnTo>
                  <a:lnTo>
                    <a:pt x="444" y="183"/>
                  </a:lnTo>
                  <a:lnTo>
                    <a:pt x="445" y="183"/>
                  </a:lnTo>
                  <a:lnTo>
                    <a:pt x="446" y="183"/>
                  </a:lnTo>
                  <a:lnTo>
                    <a:pt x="448" y="184"/>
                  </a:lnTo>
                  <a:lnTo>
                    <a:pt x="449" y="184"/>
                  </a:lnTo>
                  <a:lnTo>
                    <a:pt x="449" y="185"/>
                  </a:lnTo>
                  <a:lnTo>
                    <a:pt x="450" y="186"/>
                  </a:lnTo>
                  <a:lnTo>
                    <a:pt x="450" y="187"/>
                  </a:lnTo>
                  <a:lnTo>
                    <a:pt x="451" y="188"/>
                  </a:lnTo>
                  <a:lnTo>
                    <a:pt x="449" y="192"/>
                  </a:lnTo>
                  <a:lnTo>
                    <a:pt x="450" y="193"/>
                  </a:lnTo>
                  <a:lnTo>
                    <a:pt x="451" y="194"/>
                  </a:lnTo>
                  <a:lnTo>
                    <a:pt x="452" y="196"/>
                  </a:lnTo>
                  <a:lnTo>
                    <a:pt x="452" y="197"/>
                  </a:lnTo>
                  <a:lnTo>
                    <a:pt x="451" y="197"/>
                  </a:lnTo>
                  <a:lnTo>
                    <a:pt x="451" y="198"/>
                  </a:lnTo>
                  <a:lnTo>
                    <a:pt x="446" y="201"/>
                  </a:lnTo>
                  <a:lnTo>
                    <a:pt x="445" y="202"/>
                  </a:lnTo>
                  <a:lnTo>
                    <a:pt x="446" y="205"/>
                  </a:lnTo>
                  <a:lnTo>
                    <a:pt x="445" y="206"/>
                  </a:lnTo>
                  <a:lnTo>
                    <a:pt x="444" y="206"/>
                  </a:lnTo>
                  <a:lnTo>
                    <a:pt x="444" y="208"/>
                  </a:lnTo>
                  <a:lnTo>
                    <a:pt x="444" y="209"/>
                  </a:lnTo>
                  <a:lnTo>
                    <a:pt x="446" y="206"/>
                  </a:lnTo>
                  <a:lnTo>
                    <a:pt x="446" y="204"/>
                  </a:lnTo>
                  <a:lnTo>
                    <a:pt x="448" y="202"/>
                  </a:lnTo>
                  <a:lnTo>
                    <a:pt x="450" y="201"/>
                  </a:lnTo>
                  <a:lnTo>
                    <a:pt x="451" y="200"/>
                  </a:lnTo>
                  <a:lnTo>
                    <a:pt x="451" y="202"/>
                  </a:lnTo>
                  <a:lnTo>
                    <a:pt x="451" y="203"/>
                  </a:lnTo>
                  <a:lnTo>
                    <a:pt x="451" y="204"/>
                  </a:lnTo>
                  <a:lnTo>
                    <a:pt x="452" y="204"/>
                  </a:lnTo>
                  <a:lnTo>
                    <a:pt x="452" y="200"/>
                  </a:lnTo>
                  <a:lnTo>
                    <a:pt x="453" y="200"/>
                  </a:lnTo>
                  <a:lnTo>
                    <a:pt x="453" y="201"/>
                  </a:lnTo>
                  <a:lnTo>
                    <a:pt x="455" y="202"/>
                  </a:lnTo>
                  <a:lnTo>
                    <a:pt x="457" y="202"/>
                  </a:lnTo>
                  <a:lnTo>
                    <a:pt x="457" y="203"/>
                  </a:lnTo>
                  <a:lnTo>
                    <a:pt x="458" y="204"/>
                  </a:lnTo>
                  <a:lnTo>
                    <a:pt x="458" y="203"/>
                  </a:lnTo>
                  <a:lnTo>
                    <a:pt x="454" y="200"/>
                  </a:lnTo>
                  <a:lnTo>
                    <a:pt x="453" y="200"/>
                  </a:lnTo>
                  <a:lnTo>
                    <a:pt x="453" y="198"/>
                  </a:lnTo>
                  <a:lnTo>
                    <a:pt x="454" y="198"/>
                  </a:lnTo>
                  <a:lnTo>
                    <a:pt x="454" y="195"/>
                  </a:lnTo>
                  <a:lnTo>
                    <a:pt x="453" y="195"/>
                  </a:lnTo>
                  <a:lnTo>
                    <a:pt x="453" y="193"/>
                  </a:lnTo>
                  <a:lnTo>
                    <a:pt x="452" y="192"/>
                  </a:lnTo>
                  <a:lnTo>
                    <a:pt x="452" y="190"/>
                  </a:lnTo>
                  <a:lnTo>
                    <a:pt x="453" y="189"/>
                  </a:lnTo>
                  <a:lnTo>
                    <a:pt x="454" y="189"/>
                  </a:lnTo>
                  <a:lnTo>
                    <a:pt x="454" y="188"/>
                  </a:lnTo>
                  <a:lnTo>
                    <a:pt x="455" y="188"/>
                  </a:lnTo>
                  <a:lnTo>
                    <a:pt x="457" y="188"/>
                  </a:lnTo>
                  <a:lnTo>
                    <a:pt x="457" y="187"/>
                  </a:lnTo>
                  <a:lnTo>
                    <a:pt x="458" y="187"/>
                  </a:lnTo>
                  <a:lnTo>
                    <a:pt x="459" y="186"/>
                  </a:lnTo>
                  <a:lnTo>
                    <a:pt x="460" y="186"/>
                  </a:lnTo>
                  <a:lnTo>
                    <a:pt x="460" y="185"/>
                  </a:lnTo>
                  <a:lnTo>
                    <a:pt x="461" y="185"/>
                  </a:lnTo>
                  <a:lnTo>
                    <a:pt x="461" y="186"/>
                  </a:lnTo>
                  <a:lnTo>
                    <a:pt x="462" y="186"/>
                  </a:lnTo>
                  <a:lnTo>
                    <a:pt x="463" y="186"/>
                  </a:lnTo>
                  <a:lnTo>
                    <a:pt x="463" y="187"/>
                  </a:lnTo>
                  <a:lnTo>
                    <a:pt x="465" y="187"/>
                  </a:lnTo>
                  <a:lnTo>
                    <a:pt x="465" y="186"/>
                  </a:lnTo>
                  <a:lnTo>
                    <a:pt x="466" y="187"/>
                  </a:lnTo>
                  <a:lnTo>
                    <a:pt x="466" y="186"/>
                  </a:lnTo>
                  <a:lnTo>
                    <a:pt x="467" y="187"/>
                  </a:lnTo>
                  <a:lnTo>
                    <a:pt x="467" y="188"/>
                  </a:lnTo>
                  <a:lnTo>
                    <a:pt x="468" y="190"/>
                  </a:lnTo>
                  <a:lnTo>
                    <a:pt x="468" y="193"/>
                  </a:lnTo>
                  <a:lnTo>
                    <a:pt x="467" y="197"/>
                  </a:lnTo>
                  <a:lnTo>
                    <a:pt x="466" y="201"/>
                  </a:lnTo>
                  <a:lnTo>
                    <a:pt x="467" y="201"/>
                  </a:lnTo>
                  <a:lnTo>
                    <a:pt x="468" y="200"/>
                  </a:lnTo>
                  <a:lnTo>
                    <a:pt x="468" y="196"/>
                  </a:lnTo>
                  <a:lnTo>
                    <a:pt x="469" y="196"/>
                  </a:lnTo>
                  <a:lnTo>
                    <a:pt x="469" y="195"/>
                  </a:lnTo>
                  <a:lnTo>
                    <a:pt x="470" y="196"/>
                  </a:lnTo>
                  <a:lnTo>
                    <a:pt x="472" y="198"/>
                  </a:lnTo>
                  <a:lnTo>
                    <a:pt x="474" y="198"/>
                  </a:lnTo>
                  <a:lnTo>
                    <a:pt x="474" y="200"/>
                  </a:lnTo>
                  <a:lnTo>
                    <a:pt x="475" y="200"/>
                  </a:lnTo>
                  <a:lnTo>
                    <a:pt x="475" y="201"/>
                  </a:lnTo>
                  <a:lnTo>
                    <a:pt x="476" y="201"/>
                  </a:lnTo>
                  <a:lnTo>
                    <a:pt x="477" y="201"/>
                  </a:lnTo>
                  <a:lnTo>
                    <a:pt x="478" y="202"/>
                  </a:lnTo>
                  <a:lnTo>
                    <a:pt x="478" y="201"/>
                  </a:lnTo>
                  <a:lnTo>
                    <a:pt x="477" y="200"/>
                  </a:lnTo>
                  <a:lnTo>
                    <a:pt x="476" y="200"/>
                  </a:lnTo>
                  <a:lnTo>
                    <a:pt x="475" y="200"/>
                  </a:lnTo>
                  <a:lnTo>
                    <a:pt x="475" y="198"/>
                  </a:lnTo>
                  <a:lnTo>
                    <a:pt x="474" y="198"/>
                  </a:lnTo>
                  <a:lnTo>
                    <a:pt x="472" y="197"/>
                  </a:lnTo>
                  <a:lnTo>
                    <a:pt x="472" y="196"/>
                  </a:lnTo>
                  <a:lnTo>
                    <a:pt x="471" y="195"/>
                  </a:lnTo>
                  <a:lnTo>
                    <a:pt x="470" y="195"/>
                  </a:lnTo>
                  <a:lnTo>
                    <a:pt x="470" y="193"/>
                  </a:lnTo>
                  <a:lnTo>
                    <a:pt x="470" y="192"/>
                  </a:lnTo>
                  <a:lnTo>
                    <a:pt x="469" y="190"/>
                  </a:lnTo>
                  <a:lnTo>
                    <a:pt x="470" y="189"/>
                  </a:lnTo>
                  <a:lnTo>
                    <a:pt x="470" y="188"/>
                  </a:lnTo>
                  <a:lnTo>
                    <a:pt x="471" y="188"/>
                  </a:lnTo>
                  <a:lnTo>
                    <a:pt x="471" y="187"/>
                  </a:lnTo>
                  <a:lnTo>
                    <a:pt x="474" y="187"/>
                  </a:lnTo>
                  <a:lnTo>
                    <a:pt x="475" y="187"/>
                  </a:lnTo>
                  <a:lnTo>
                    <a:pt x="476" y="186"/>
                  </a:lnTo>
                  <a:lnTo>
                    <a:pt x="475" y="186"/>
                  </a:lnTo>
                  <a:lnTo>
                    <a:pt x="478" y="185"/>
                  </a:lnTo>
                  <a:lnTo>
                    <a:pt x="479" y="184"/>
                  </a:lnTo>
                  <a:lnTo>
                    <a:pt x="479" y="183"/>
                  </a:lnTo>
                  <a:lnTo>
                    <a:pt x="480" y="183"/>
                  </a:lnTo>
                  <a:lnTo>
                    <a:pt x="480" y="184"/>
                  </a:lnTo>
                  <a:lnTo>
                    <a:pt x="481" y="184"/>
                  </a:lnTo>
                  <a:lnTo>
                    <a:pt x="481" y="183"/>
                  </a:lnTo>
                  <a:lnTo>
                    <a:pt x="480" y="183"/>
                  </a:lnTo>
                  <a:lnTo>
                    <a:pt x="481" y="183"/>
                  </a:lnTo>
                  <a:lnTo>
                    <a:pt x="483" y="183"/>
                  </a:lnTo>
                  <a:lnTo>
                    <a:pt x="484" y="185"/>
                  </a:lnTo>
                  <a:lnTo>
                    <a:pt x="485" y="185"/>
                  </a:lnTo>
                  <a:lnTo>
                    <a:pt x="484" y="184"/>
                  </a:lnTo>
                  <a:lnTo>
                    <a:pt x="484" y="183"/>
                  </a:lnTo>
                  <a:lnTo>
                    <a:pt x="485" y="183"/>
                  </a:lnTo>
                  <a:lnTo>
                    <a:pt x="489" y="178"/>
                  </a:lnTo>
                  <a:lnTo>
                    <a:pt x="491" y="179"/>
                  </a:lnTo>
                  <a:lnTo>
                    <a:pt x="491" y="180"/>
                  </a:lnTo>
                  <a:lnTo>
                    <a:pt x="492" y="180"/>
                  </a:lnTo>
                  <a:lnTo>
                    <a:pt x="492" y="179"/>
                  </a:lnTo>
                  <a:lnTo>
                    <a:pt x="492" y="178"/>
                  </a:lnTo>
                  <a:lnTo>
                    <a:pt x="493" y="178"/>
                  </a:lnTo>
                  <a:lnTo>
                    <a:pt x="495" y="176"/>
                  </a:lnTo>
                  <a:lnTo>
                    <a:pt x="496" y="176"/>
                  </a:lnTo>
                  <a:lnTo>
                    <a:pt x="496" y="175"/>
                  </a:lnTo>
                  <a:lnTo>
                    <a:pt x="497" y="175"/>
                  </a:lnTo>
                  <a:lnTo>
                    <a:pt x="498" y="175"/>
                  </a:lnTo>
                  <a:lnTo>
                    <a:pt x="498" y="176"/>
                  </a:lnTo>
                  <a:lnTo>
                    <a:pt x="498" y="177"/>
                  </a:lnTo>
                  <a:lnTo>
                    <a:pt x="498" y="178"/>
                  </a:lnTo>
                  <a:lnTo>
                    <a:pt x="500" y="178"/>
                  </a:lnTo>
                  <a:lnTo>
                    <a:pt x="501" y="179"/>
                  </a:lnTo>
                  <a:lnTo>
                    <a:pt x="502" y="181"/>
                  </a:lnTo>
                  <a:lnTo>
                    <a:pt x="503" y="184"/>
                  </a:lnTo>
                  <a:lnTo>
                    <a:pt x="504" y="185"/>
                  </a:lnTo>
                  <a:lnTo>
                    <a:pt x="505" y="185"/>
                  </a:lnTo>
                  <a:lnTo>
                    <a:pt x="505" y="184"/>
                  </a:lnTo>
                  <a:lnTo>
                    <a:pt x="505" y="183"/>
                  </a:lnTo>
                  <a:lnTo>
                    <a:pt x="504" y="181"/>
                  </a:lnTo>
                  <a:lnTo>
                    <a:pt x="502" y="177"/>
                  </a:lnTo>
                  <a:lnTo>
                    <a:pt x="502" y="176"/>
                  </a:lnTo>
                  <a:lnTo>
                    <a:pt x="503" y="176"/>
                  </a:lnTo>
                  <a:lnTo>
                    <a:pt x="504" y="177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05" y="179"/>
                  </a:lnTo>
                  <a:lnTo>
                    <a:pt x="506" y="180"/>
                  </a:lnTo>
                  <a:lnTo>
                    <a:pt x="508" y="180"/>
                  </a:lnTo>
                  <a:lnTo>
                    <a:pt x="509" y="180"/>
                  </a:lnTo>
                  <a:lnTo>
                    <a:pt x="510" y="180"/>
                  </a:lnTo>
                  <a:lnTo>
                    <a:pt x="509" y="180"/>
                  </a:lnTo>
                  <a:lnTo>
                    <a:pt x="508" y="180"/>
                  </a:lnTo>
                  <a:lnTo>
                    <a:pt x="508" y="179"/>
                  </a:lnTo>
                  <a:lnTo>
                    <a:pt x="508" y="178"/>
                  </a:lnTo>
                  <a:lnTo>
                    <a:pt x="509" y="178"/>
                  </a:lnTo>
                  <a:lnTo>
                    <a:pt x="508" y="178"/>
                  </a:lnTo>
                  <a:lnTo>
                    <a:pt x="508" y="177"/>
                  </a:lnTo>
                  <a:lnTo>
                    <a:pt x="506" y="177"/>
                  </a:lnTo>
                  <a:lnTo>
                    <a:pt x="506" y="176"/>
                  </a:lnTo>
                  <a:lnTo>
                    <a:pt x="505" y="176"/>
                  </a:lnTo>
                  <a:lnTo>
                    <a:pt x="504" y="175"/>
                  </a:lnTo>
                  <a:lnTo>
                    <a:pt x="504" y="173"/>
                  </a:lnTo>
                  <a:lnTo>
                    <a:pt x="505" y="173"/>
                  </a:lnTo>
                  <a:lnTo>
                    <a:pt x="505" y="171"/>
                  </a:lnTo>
                  <a:lnTo>
                    <a:pt x="506" y="171"/>
                  </a:lnTo>
                  <a:lnTo>
                    <a:pt x="506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10" y="176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0" y="177"/>
                  </a:lnTo>
                  <a:lnTo>
                    <a:pt x="510" y="178"/>
                  </a:lnTo>
                  <a:lnTo>
                    <a:pt x="510" y="179"/>
                  </a:lnTo>
                  <a:lnTo>
                    <a:pt x="511" y="179"/>
                  </a:lnTo>
                  <a:lnTo>
                    <a:pt x="511" y="180"/>
                  </a:lnTo>
                  <a:lnTo>
                    <a:pt x="513" y="180"/>
                  </a:lnTo>
                  <a:lnTo>
                    <a:pt x="513" y="181"/>
                  </a:lnTo>
                  <a:lnTo>
                    <a:pt x="514" y="181"/>
                  </a:lnTo>
                  <a:lnTo>
                    <a:pt x="515" y="181"/>
                  </a:lnTo>
                  <a:lnTo>
                    <a:pt x="517" y="181"/>
                  </a:lnTo>
                  <a:lnTo>
                    <a:pt x="517" y="183"/>
                  </a:lnTo>
                  <a:lnTo>
                    <a:pt x="518" y="183"/>
                  </a:lnTo>
                  <a:lnTo>
                    <a:pt x="519" y="183"/>
                  </a:lnTo>
                  <a:lnTo>
                    <a:pt x="520" y="183"/>
                  </a:lnTo>
                  <a:lnTo>
                    <a:pt x="521" y="183"/>
                  </a:lnTo>
                  <a:lnTo>
                    <a:pt x="521" y="184"/>
                  </a:lnTo>
                  <a:lnTo>
                    <a:pt x="522" y="184"/>
                  </a:lnTo>
                  <a:lnTo>
                    <a:pt x="522" y="183"/>
                  </a:lnTo>
                  <a:lnTo>
                    <a:pt x="521" y="181"/>
                  </a:lnTo>
                  <a:lnTo>
                    <a:pt x="520" y="181"/>
                  </a:lnTo>
                  <a:lnTo>
                    <a:pt x="519" y="181"/>
                  </a:lnTo>
                  <a:lnTo>
                    <a:pt x="517" y="179"/>
                  </a:lnTo>
                  <a:lnTo>
                    <a:pt x="515" y="179"/>
                  </a:lnTo>
                  <a:lnTo>
                    <a:pt x="514" y="177"/>
                  </a:lnTo>
                  <a:lnTo>
                    <a:pt x="514" y="176"/>
                  </a:lnTo>
                  <a:lnTo>
                    <a:pt x="515" y="176"/>
                  </a:lnTo>
                  <a:lnTo>
                    <a:pt x="515" y="175"/>
                  </a:lnTo>
                  <a:lnTo>
                    <a:pt x="514" y="175"/>
                  </a:lnTo>
                  <a:lnTo>
                    <a:pt x="515" y="175"/>
                  </a:lnTo>
                  <a:lnTo>
                    <a:pt x="514" y="173"/>
                  </a:lnTo>
                  <a:lnTo>
                    <a:pt x="515" y="173"/>
                  </a:lnTo>
                  <a:lnTo>
                    <a:pt x="514" y="173"/>
                  </a:lnTo>
                  <a:lnTo>
                    <a:pt x="514" y="172"/>
                  </a:lnTo>
                  <a:lnTo>
                    <a:pt x="515" y="172"/>
                  </a:lnTo>
                  <a:lnTo>
                    <a:pt x="517" y="173"/>
                  </a:lnTo>
                  <a:lnTo>
                    <a:pt x="517" y="175"/>
                  </a:lnTo>
                  <a:lnTo>
                    <a:pt x="518" y="175"/>
                  </a:lnTo>
                  <a:lnTo>
                    <a:pt x="517" y="173"/>
                  </a:lnTo>
                  <a:lnTo>
                    <a:pt x="518" y="173"/>
                  </a:lnTo>
                  <a:lnTo>
                    <a:pt x="518" y="175"/>
                  </a:lnTo>
                  <a:lnTo>
                    <a:pt x="519" y="173"/>
                  </a:lnTo>
                  <a:lnTo>
                    <a:pt x="520" y="175"/>
                  </a:lnTo>
                  <a:lnTo>
                    <a:pt x="520" y="176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20" y="175"/>
                  </a:lnTo>
                  <a:lnTo>
                    <a:pt x="521" y="175"/>
                  </a:lnTo>
                  <a:lnTo>
                    <a:pt x="521" y="176"/>
                  </a:lnTo>
                  <a:lnTo>
                    <a:pt x="522" y="176"/>
                  </a:lnTo>
                  <a:lnTo>
                    <a:pt x="521" y="175"/>
                  </a:lnTo>
                  <a:lnTo>
                    <a:pt x="522" y="173"/>
                  </a:lnTo>
                  <a:lnTo>
                    <a:pt x="523" y="178"/>
                  </a:lnTo>
                  <a:lnTo>
                    <a:pt x="524" y="178"/>
                  </a:lnTo>
                  <a:lnTo>
                    <a:pt x="524" y="177"/>
                  </a:lnTo>
                  <a:lnTo>
                    <a:pt x="523" y="177"/>
                  </a:lnTo>
                  <a:lnTo>
                    <a:pt x="524" y="176"/>
                  </a:lnTo>
                  <a:lnTo>
                    <a:pt x="526" y="176"/>
                  </a:lnTo>
                  <a:lnTo>
                    <a:pt x="526" y="177"/>
                  </a:lnTo>
                  <a:lnTo>
                    <a:pt x="526" y="176"/>
                  </a:lnTo>
                  <a:lnTo>
                    <a:pt x="527" y="176"/>
                  </a:lnTo>
                  <a:lnTo>
                    <a:pt x="528" y="177"/>
                  </a:lnTo>
                  <a:lnTo>
                    <a:pt x="529" y="177"/>
                  </a:lnTo>
                  <a:lnTo>
                    <a:pt x="529" y="178"/>
                  </a:lnTo>
                  <a:lnTo>
                    <a:pt x="527" y="178"/>
                  </a:lnTo>
                  <a:lnTo>
                    <a:pt x="528" y="178"/>
                  </a:lnTo>
                  <a:lnTo>
                    <a:pt x="530" y="178"/>
                  </a:lnTo>
                  <a:lnTo>
                    <a:pt x="530" y="183"/>
                  </a:lnTo>
                  <a:lnTo>
                    <a:pt x="530" y="185"/>
                  </a:lnTo>
                  <a:lnTo>
                    <a:pt x="531" y="181"/>
                  </a:lnTo>
                  <a:lnTo>
                    <a:pt x="531" y="180"/>
                  </a:lnTo>
                  <a:lnTo>
                    <a:pt x="531" y="179"/>
                  </a:lnTo>
                  <a:lnTo>
                    <a:pt x="530" y="179"/>
                  </a:lnTo>
                  <a:lnTo>
                    <a:pt x="531" y="178"/>
                  </a:lnTo>
                  <a:lnTo>
                    <a:pt x="532" y="178"/>
                  </a:lnTo>
                  <a:lnTo>
                    <a:pt x="534" y="178"/>
                  </a:lnTo>
                  <a:lnTo>
                    <a:pt x="534" y="179"/>
                  </a:lnTo>
                  <a:lnTo>
                    <a:pt x="534" y="180"/>
                  </a:lnTo>
                  <a:lnTo>
                    <a:pt x="535" y="181"/>
                  </a:lnTo>
                  <a:lnTo>
                    <a:pt x="534" y="183"/>
                  </a:lnTo>
                  <a:lnTo>
                    <a:pt x="535" y="183"/>
                  </a:lnTo>
                  <a:lnTo>
                    <a:pt x="535" y="181"/>
                  </a:lnTo>
                  <a:lnTo>
                    <a:pt x="535" y="179"/>
                  </a:lnTo>
                  <a:lnTo>
                    <a:pt x="536" y="180"/>
                  </a:lnTo>
                  <a:lnTo>
                    <a:pt x="536" y="181"/>
                  </a:lnTo>
                  <a:lnTo>
                    <a:pt x="537" y="181"/>
                  </a:lnTo>
                  <a:lnTo>
                    <a:pt x="536" y="180"/>
                  </a:lnTo>
                  <a:lnTo>
                    <a:pt x="536" y="179"/>
                  </a:lnTo>
                  <a:lnTo>
                    <a:pt x="536" y="180"/>
                  </a:lnTo>
                  <a:lnTo>
                    <a:pt x="537" y="179"/>
                  </a:lnTo>
                  <a:lnTo>
                    <a:pt x="536" y="178"/>
                  </a:lnTo>
                  <a:lnTo>
                    <a:pt x="537" y="179"/>
                  </a:lnTo>
                  <a:lnTo>
                    <a:pt x="538" y="180"/>
                  </a:lnTo>
                  <a:lnTo>
                    <a:pt x="539" y="181"/>
                  </a:lnTo>
                  <a:lnTo>
                    <a:pt x="540" y="181"/>
                  </a:lnTo>
                  <a:lnTo>
                    <a:pt x="541" y="181"/>
                  </a:lnTo>
                  <a:lnTo>
                    <a:pt x="541" y="183"/>
                  </a:lnTo>
                  <a:lnTo>
                    <a:pt x="541" y="184"/>
                  </a:lnTo>
                  <a:lnTo>
                    <a:pt x="540" y="184"/>
                  </a:lnTo>
                  <a:lnTo>
                    <a:pt x="541" y="185"/>
                  </a:lnTo>
                  <a:lnTo>
                    <a:pt x="541" y="184"/>
                  </a:lnTo>
                  <a:lnTo>
                    <a:pt x="543" y="184"/>
                  </a:lnTo>
                  <a:lnTo>
                    <a:pt x="543" y="183"/>
                  </a:lnTo>
                  <a:lnTo>
                    <a:pt x="541" y="181"/>
                  </a:lnTo>
                  <a:lnTo>
                    <a:pt x="543" y="181"/>
                  </a:lnTo>
                  <a:lnTo>
                    <a:pt x="544" y="183"/>
                  </a:lnTo>
                  <a:lnTo>
                    <a:pt x="544" y="184"/>
                  </a:lnTo>
                  <a:lnTo>
                    <a:pt x="544" y="183"/>
                  </a:lnTo>
                  <a:lnTo>
                    <a:pt x="544" y="181"/>
                  </a:lnTo>
                  <a:lnTo>
                    <a:pt x="545" y="181"/>
                  </a:lnTo>
                  <a:lnTo>
                    <a:pt x="546" y="181"/>
                  </a:lnTo>
                  <a:lnTo>
                    <a:pt x="545" y="184"/>
                  </a:lnTo>
                  <a:lnTo>
                    <a:pt x="546" y="183"/>
                  </a:lnTo>
                  <a:lnTo>
                    <a:pt x="547" y="183"/>
                  </a:lnTo>
                  <a:lnTo>
                    <a:pt x="547" y="184"/>
                  </a:lnTo>
                  <a:lnTo>
                    <a:pt x="548" y="184"/>
                  </a:lnTo>
                  <a:lnTo>
                    <a:pt x="548" y="185"/>
                  </a:lnTo>
                  <a:lnTo>
                    <a:pt x="549" y="186"/>
                  </a:lnTo>
                  <a:lnTo>
                    <a:pt x="549" y="185"/>
                  </a:lnTo>
                  <a:lnTo>
                    <a:pt x="549" y="184"/>
                  </a:lnTo>
                  <a:lnTo>
                    <a:pt x="551" y="184"/>
                  </a:lnTo>
                  <a:lnTo>
                    <a:pt x="551" y="185"/>
                  </a:lnTo>
                  <a:lnTo>
                    <a:pt x="552" y="184"/>
                  </a:lnTo>
                  <a:lnTo>
                    <a:pt x="552" y="183"/>
                  </a:lnTo>
                  <a:lnTo>
                    <a:pt x="554" y="185"/>
                  </a:lnTo>
                  <a:lnTo>
                    <a:pt x="554" y="186"/>
                  </a:lnTo>
                  <a:lnTo>
                    <a:pt x="555" y="186"/>
                  </a:lnTo>
                  <a:lnTo>
                    <a:pt x="555" y="187"/>
                  </a:lnTo>
                  <a:lnTo>
                    <a:pt x="555" y="188"/>
                  </a:lnTo>
                  <a:lnTo>
                    <a:pt x="556" y="190"/>
                  </a:lnTo>
                  <a:lnTo>
                    <a:pt x="555" y="190"/>
                  </a:lnTo>
                  <a:lnTo>
                    <a:pt x="554" y="189"/>
                  </a:lnTo>
                  <a:lnTo>
                    <a:pt x="553" y="189"/>
                  </a:lnTo>
                  <a:lnTo>
                    <a:pt x="552" y="189"/>
                  </a:lnTo>
                  <a:lnTo>
                    <a:pt x="552" y="190"/>
                  </a:lnTo>
                  <a:lnTo>
                    <a:pt x="553" y="194"/>
                  </a:lnTo>
                  <a:lnTo>
                    <a:pt x="552" y="194"/>
                  </a:lnTo>
                  <a:lnTo>
                    <a:pt x="551" y="194"/>
                  </a:lnTo>
                  <a:lnTo>
                    <a:pt x="549" y="194"/>
                  </a:lnTo>
                  <a:lnTo>
                    <a:pt x="548" y="193"/>
                  </a:lnTo>
                  <a:lnTo>
                    <a:pt x="547" y="193"/>
                  </a:lnTo>
                  <a:lnTo>
                    <a:pt x="545" y="193"/>
                  </a:lnTo>
                  <a:lnTo>
                    <a:pt x="544" y="193"/>
                  </a:lnTo>
                  <a:lnTo>
                    <a:pt x="544" y="192"/>
                  </a:lnTo>
                  <a:lnTo>
                    <a:pt x="543" y="192"/>
                  </a:lnTo>
                  <a:lnTo>
                    <a:pt x="540" y="190"/>
                  </a:lnTo>
                  <a:lnTo>
                    <a:pt x="539" y="190"/>
                  </a:lnTo>
                  <a:lnTo>
                    <a:pt x="538" y="189"/>
                  </a:lnTo>
                  <a:lnTo>
                    <a:pt x="537" y="189"/>
                  </a:lnTo>
                  <a:lnTo>
                    <a:pt x="537" y="190"/>
                  </a:lnTo>
                  <a:lnTo>
                    <a:pt x="538" y="190"/>
                  </a:lnTo>
                  <a:lnTo>
                    <a:pt x="538" y="192"/>
                  </a:lnTo>
                  <a:lnTo>
                    <a:pt x="539" y="192"/>
                  </a:lnTo>
                  <a:lnTo>
                    <a:pt x="540" y="193"/>
                  </a:lnTo>
                  <a:lnTo>
                    <a:pt x="541" y="193"/>
                  </a:lnTo>
                  <a:lnTo>
                    <a:pt x="541" y="194"/>
                  </a:lnTo>
                  <a:lnTo>
                    <a:pt x="543" y="194"/>
                  </a:lnTo>
                  <a:lnTo>
                    <a:pt x="544" y="194"/>
                  </a:lnTo>
                  <a:lnTo>
                    <a:pt x="545" y="194"/>
                  </a:lnTo>
                  <a:lnTo>
                    <a:pt x="546" y="194"/>
                  </a:lnTo>
                  <a:lnTo>
                    <a:pt x="547" y="195"/>
                  </a:lnTo>
                  <a:lnTo>
                    <a:pt x="548" y="195"/>
                  </a:lnTo>
                  <a:lnTo>
                    <a:pt x="549" y="196"/>
                  </a:lnTo>
                  <a:lnTo>
                    <a:pt x="551" y="196"/>
                  </a:lnTo>
                  <a:lnTo>
                    <a:pt x="552" y="197"/>
                  </a:lnTo>
                  <a:lnTo>
                    <a:pt x="551" y="202"/>
                  </a:lnTo>
                  <a:lnTo>
                    <a:pt x="551" y="203"/>
                  </a:lnTo>
                  <a:lnTo>
                    <a:pt x="549" y="205"/>
                  </a:lnTo>
                  <a:lnTo>
                    <a:pt x="544" y="208"/>
                  </a:lnTo>
                  <a:lnTo>
                    <a:pt x="543" y="208"/>
                  </a:lnTo>
                  <a:lnTo>
                    <a:pt x="543" y="209"/>
                  </a:lnTo>
                  <a:lnTo>
                    <a:pt x="540" y="209"/>
                  </a:lnTo>
                  <a:lnTo>
                    <a:pt x="538" y="209"/>
                  </a:lnTo>
                  <a:lnTo>
                    <a:pt x="537" y="209"/>
                  </a:lnTo>
                  <a:lnTo>
                    <a:pt x="536" y="209"/>
                  </a:lnTo>
                  <a:lnTo>
                    <a:pt x="535" y="209"/>
                  </a:lnTo>
                  <a:lnTo>
                    <a:pt x="532" y="209"/>
                  </a:lnTo>
                  <a:lnTo>
                    <a:pt x="530" y="208"/>
                  </a:lnTo>
                  <a:lnTo>
                    <a:pt x="529" y="208"/>
                  </a:lnTo>
                  <a:lnTo>
                    <a:pt x="528" y="208"/>
                  </a:lnTo>
                  <a:lnTo>
                    <a:pt x="527" y="208"/>
                  </a:lnTo>
                  <a:lnTo>
                    <a:pt x="527" y="206"/>
                  </a:lnTo>
                  <a:lnTo>
                    <a:pt x="524" y="205"/>
                  </a:lnTo>
                  <a:lnTo>
                    <a:pt x="523" y="205"/>
                  </a:lnTo>
                  <a:lnTo>
                    <a:pt x="522" y="205"/>
                  </a:lnTo>
                  <a:lnTo>
                    <a:pt x="521" y="205"/>
                  </a:lnTo>
                  <a:lnTo>
                    <a:pt x="518" y="205"/>
                  </a:lnTo>
                  <a:lnTo>
                    <a:pt x="517" y="206"/>
                  </a:lnTo>
                  <a:lnTo>
                    <a:pt x="515" y="206"/>
                  </a:lnTo>
                  <a:lnTo>
                    <a:pt x="514" y="206"/>
                  </a:lnTo>
                  <a:lnTo>
                    <a:pt x="513" y="205"/>
                  </a:lnTo>
                  <a:lnTo>
                    <a:pt x="513" y="206"/>
                  </a:lnTo>
                  <a:lnTo>
                    <a:pt x="512" y="206"/>
                  </a:lnTo>
                  <a:lnTo>
                    <a:pt x="511" y="205"/>
                  </a:lnTo>
                  <a:lnTo>
                    <a:pt x="510" y="204"/>
                  </a:lnTo>
                  <a:lnTo>
                    <a:pt x="510" y="205"/>
                  </a:lnTo>
                  <a:lnTo>
                    <a:pt x="510" y="206"/>
                  </a:lnTo>
                  <a:lnTo>
                    <a:pt x="511" y="208"/>
                  </a:lnTo>
                  <a:lnTo>
                    <a:pt x="511" y="209"/>
                  </a:lnTo>
                  <a:lnTo>
                    <a:pt x="510" y="209"/>
                  </a:lnTo>
                  <a:lnTo>
                    <a:pt x="510" y="210"/>
                  </a:lnTo>
                  <a:lnTo>
                    <a:pt x="510" y="211"/>
                  </a:lnTo>
                  <a:lnTo>
                    <a:pt x="508" y="211"/>
                  </a:lnTo>
                  <a:lnTo>
                    <a:pt x="506" y="211"/>
                  </a:lnTo>
                  <a:lnTo>
                    <a:pt x="505" y="211"/>
                  </a:lnTo>
                  <a:lnTo>
                    <a:pt x="504" y="211"/>
                  </a:lnTo>
                  <a:lnTo>
                    <a:pt x="503" y="212"/>
                  </a:lnTo>
                  <a:lnTo>
                    <a:pt x="502" y="212"/>
                  </a:lnTo>
                  <a:lnTo>
                    <a:pt x="501" y="212"/>
                  </a:lnTo>
                  <a:lnTo>
                    <a:pt x="500" y="212"/>
                  </a:lnTo>
                  <a:lnTo>
                    <a:pt x="498" y="212"/>
                  </a:lnTo>
                  <a:lnTo>
                    <a:pt x="498" y="213"/>
                  </a:lnTo>
                  <a:lnTo>
                    <a:pt x="497" y="213"/>
                  </a:lnTo>
                  <a:lnTo>
                    <a:pt x="497" y="214"/>
                  </a:lnTo>
                  <a:lnTo>
                    <a:pt x="497" y="215"/>
                  </a:lnTo>
                  <a:lnTo>
                    <a:pt x="496" y="215"/>
                  </a:lnTo>
                  <a:lnTo>
                    <a:pt x="495" y="215"/>
                  </a:lnTo>
                  <a:lnTo>
                    <a:pt x="495" y="217"/>
                  </a:lnTo>
                  <a:lnTo>
                    <a:pt x="495" y="218"/>
                  </a:lnTo>
                  <a:lnTo>
                    <a:pt x="495" y="219"/>
                  </a:lnTo>
                  <a:lnTo>
                    <a:pt x="494" y="219"/>
                  </a:lnTo>
                  <a:lnTo>
                    <a:pt x="493" y="218"/>
                  </a:lnTo>
                  <a:lnTo>
                    <a:pt x="492" y="218"/>
                  </a:lnTo>
                  <a:lnTo>
                    <a:pt x="492" y="219"/>
                  </a:lnTo>
                  <a:lnTo>
                    <a:pt x="493" y="219"/>
                  </a:lnTo>
                  <a:lnTo>
                    <a:pt x="494" y="220"/>
                  </a:lnTo>
                  <a:lnTo>
                    <a:pt x="495" y="220"/>
                  </a:lnTo>
                  <a:lnTo>
                    <a:pt x="495" y="222"/>
                  </a:lnTo>
                  <a:lnTo>
                    <a:pt x="494" y="223"/>
                  </a:lnTo>
                  <a:lnTo>
                    <a:pt x="493" y="223"/>
                  </a:lnTo>
                  <a:lnTo>
                    <a:pt x="493" y="225"/>
                  </a:lnTo>
                  <a:lnTo>
                    <a:pt x="492" y="225"/>
                  </a:lnTo>
                  <a:lnTo>
                    <a:pt x="488" y="226"/>
                  </a:lnTo>
                  <a:lnTo>
                    <a:pt x="487" y="226"/>
                  </a:lnTo>
                  <a:lnTo>
                    <a:pt x="486" y="225"/>
                  </a:lnTo>
                  <a:lnTo>
                    <a:pt x="485" y="225"/>
                  </a:lnTo>
                  <a:lnTo>
                    <a:pt x="483" y="226"/>
                  </a:lnTo>
                  <a:lnTo>
                    <a:pt x="481" y="226"/>
                  </a:lnTo>
                  <a:lnTo>
                    <a:pt x="478" y="227"/>
                  </a:lnTo>
                  <a:lnTo>
                    <a:pt x="477" y="226"/>
                  </a:lnTo>
                  <a:lnTo>
                    <a:pt x="474" y="227"/>
                  </a:lnTo>
                  <a:lnTo>
                    <a:pt x="472" y="227"/>
                  </a:lnTo>
                  <a:lnTo>
                    <a:pt x="472" y="228"/>
                  </a:lnTo>
                  <a:lnTo>
                    <a:pt x="472" y="229"/>
                  </a:lnTo>
                  <a:lnTo>
                    <a:pt x="471" y="229"/>
                  </a:lnTo>
                  <a:lnTo>
                    <a:pt x="471" y="230"/>
                  </a:lnTo>
                  <a:lnTo>
                    <a:pt x="469" y="230"/>
                  </a:lnTo>
                  <a:lnTo>
                    <a:pt x="467" y="231"/>
                  </a:lnTo>
                  <a:lnTo>
                    <a:pt x="466" y="231"/>
                  </a:lnTo>
                  <a:lnTo>
                    <a:pt x="465" y="231"/>
                  </a:lnTo>
                  <a:lnTo>
                    <a:pt x="465" y="233"/>
                  </a:lnTo>
                  <a:lnTo>
                    <a:pt x="466" y="233"/>
                  </a:lnTo>
                  <a:lnTo>
                    <a:pt x="466" y="234"/>
                  </a:lnTo>
                  <a:lnTo>
                    <a:pt x="466" y="233"/>
                  </a:lnTo>
                  <a:lnTo>
                    <a:pt x="467" y="233"/>
                  </a:lnTo>
                  <a:lnTo>
                    <a:pt x="468" y="231"/>
                  </a:lnTo>
                  <a:lnTo>
                    <a:pt x="470" y="231"/>
                  </a:lnTo>
                  <a:lnTo>
                    <a:pt x="470" y="233"/>
                  </a:lnTo>
                  <a:lnTo>
                    <a:pt x="471" y="234"/>
                  </a:lnTo>
                  <a:lnTo>
                    <a:pt x="472" y="234"/>
                  </a:lnTo>
                  <a:lnTo>
                    <a:pt x="474" y="231"/>
                  </a:lnTo>
                  <a:lnTo>
                    <a:pt x="476" y="228"/>
                  </a:lnTo>
                  <a:lnTo>
                    <a:pt x="477" y="228"/>
                  </a:lnTo>
                  <a:lnTo>
                    <a:pt x="477" y="229"/>
                  </a:lnTo>
                  <a:lnTo>
                    <a:pt x="476" y="229"/>
                  </a:lnTo>
                  <a:lnTo>
                    <a:pt x="476" y="230"/>
                  </a:lnTo>
                  <a:lnTo>
                    <a:pt x="477" y="230"/>
                  </a:lnTo>
                  <a:lnTo>
                    <a:pt x="481" y="228"/>
                  </a:lnTo>
                  <a:lnTo>
                    <a:pt x="485" y="226"/>
                  </a:lnTo>
                  <a:lnTo>
                    <a:pt x="486" y="227"/>
                  </a:lnTo>
                  <a:lnTo>
                    <a:pt x="487" y="227"/>
                  </a:lnTo>
                  <a:lnTo>
                    <a:pt x="487" y="228"/>
                  </a:lnTo>
                  <a:lnTo>
                    <a:pt x="487" y="229"/>
                  </a:lnTo>
                  <a:lnTo>
                    <a:pt x="486" y="230"/>
                  </a:lnTo>
                  <a:lnTo>
                    <a:pt x="486" y="231"/>
                  </a:lnTo>
                  <a:lnTo>
                    <a:pt x="487" y="233"/>
                  </a:lnTo>
                  <a:lnTo>
                    <a:pt x="487" y="234"/>
                  </a:lnTo>
                  <a:lnTo>
                    <a:pt x="486" y="234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6" y="239"/>
                  </a:lnTo>
                  <a:lnTo>
                    <a:pt x="485" y="239"/>
                  </a:lnTo>
                  <a:lnTo>
                    <a:pt x="485" y="240"/>
                  </a:lnTo>
                  <a:lnTo>
                    <a:pt x="486" y="240"/>
                  </a:lnTo>
                  <a:lnTo>
                    <a:pt x="487" y="237"/>
                  </a:lnTo>
                  <a:lnTo>
                    <a:pt x="488" y="235"/>
                  </a:lnTo>
                  <a:lnTo>
                    <a:pt x="487" y="233"/>
                  </a:lnTo>
                  <a:lnTo>
                    <a:pt x="488" y="233"/>
                  </a:lnTo>
                  <a:lnTo>
                    <a:pt x="487" y="231"/>
                  </a:lnTo>
                  <a:lnTo>
                    <a:pt x="489" y="229"/>
                  </a:lnTo>
                  <a:lnTo>
                    <a:pt x="492" y="227"/>
                  </a:lnTo>
                  <a:lnTo>
                    <a:pt x="493" y="228"/>
                  </a:lnTo>
                  <a:lnTo>
                    <a:pt x="493" y="229"/>
                  </a:lnTo>
                  <a:lnTo>
                    <a:pt x="494" y="229"/>
                  </a:lnTo>
                  <a:lnTo>
                    <a:pt x="494" y="228"/>
                  </a:lnTo>
                  <a:lnTo>
                    <a:pt x="493" y="228"/>
                  </a:lnTo>
                  <a:lnTo>
                    <a:pt x="493" y="227"/>
                  </a:lnTo>
                  <a:lnTo>
                    <a:pt x="494" y="226"/>
                  </a:lnTo>
                  <a:lnTo>
                    <a:pt x="495" y="225"/>
                  </a:lnTo>
                  <a:lnTo>
                    <a:pt x="496" y="223"/>
                  </a:lnTo>
                  <a:lnTo>
                    <a:pt x="497" y="222"/>
                  </a:lnTo>
                  <a:lnTo>
                    <a:pt x="496" y="221"/>
                  </a:lnTo>
                  <a:lnTo>
                    <a:pt x="497" y="220"/>
                  </a:lnTo>
                  <a:lnTo>
                    <a:pt x="497" y="219"/>
                  </a:lnTo>
                  <a:lnTo>
                    <a:pt x="498" y="218"/>
                  </a:lnTo>
                  <a:lnTo>
                    <a:pt x="498" y="217"/>
                  </a:lnTo>
                  <a:lnTo>
                    <a:pt x="500" y="214"/>
                  </a:lnTo>
                  <a:lnTo>
                    <a:pt x="501" y="214"/>
                  </a:lnTo>
                  <a:lnTo>
                    <a:pt x="503" y="214"/>
                  </a:lnTo>
                  <a:lnTo>
                    <a:pt x="504" y="214"/>
                  </a:lnTo>
                  <a:lnTo>
                    <a:pt x="505" y="213"/>
                  </a:lnTo>
                  <a:lnTo>
                    <a:pt x="506" y="213"/>
                  </a:lnTo>
                  <a:lnTo>
                    <a:pt x="508" y="213"/>
                  </a:lnTo>
                  <a:lnTo>
                    <a:pt x="510" y="214"/>
                  </a:lnTo>
                  <a:lnTo>
                    <a:pt x="511" y="215"/>
                  </a:lnTo>
                  <a:lnTo>
                    <a:pt x="511" y="217"/>
                  </a:lnTo>
                  <a:lnTo>
                    <a:pt x="509" y="218"/>
                  </a:lnTo>
                  <a:lnTo>
                    <a:pt x="510" y="218"/>
                  </a:lnTo>
                  <a:lnTo>
                    <a:pt x="512" y="218"/>
                  </a:lnTo>
                  <a:lnTo>
                    <a:pt x="512" y="217"/>
                  </a:lnTo>
                  <a:lnTo>
                    <a:pt x="513" y="218"/>
                  </a:lnTo>
                  <a:lnTo>
                    <a:pt x="513" y="219"/>
                  </a:lnTo>
                  <a:lnTo>
                    <a:pt x="513" y="220"/>
                  </a:lnTo>
                  <a:lnTo>
                    <a:pt x="514" y="221"/>
                  </a:lnTo>
                  <a:lnTo>
                    <a:pt x="514" y="222"/>
                  </a:lnTo>
                  <a:lnTo>
                    <a:pt x="514" y="223"/>
                  </a:lnTo>
                  <a:lnTo>
                    <a:pt x="515" y="223"/>
                  </a:lnTo>
                  <a:lnTo>
                    <a:pt x="514" y="225"/>
                  </a:lnTo>
                  <a:lnTo>
                    <a:pt x="514" y="226"/>
                  </a:lnTo>
                  <a:lnTo>
                    <a:pt x="514" y="227"/>
                  </a:lnTo>
                  <a:lnTo>
                    <a:pt x="515" y="227"/>
                  </a:lnTo>
                  <a:lnTo>
                    <a:pt x="515" y="228"/>
                  </a:lnTo>
                  <a:lnTo>
                    <a:pt x="517" y="229"/>
                  </a:lnTo>
                  <a:lnTo>
                    <a:pt x="515" y="235"/>
                  </a:lnTo>
                  <a:lnTo>
                    <a:pt x="514" y="237"/>
                  </a:lnTo>
                  <a:lnTo>
                    <a:pt x="514" y="238"/>
                  </a:lnTo>
                  <a:lnTo>
                    <a:pt x="512" y="242"/>
                  </a:lnTo>
                  <a:lnTo>
                    <a:pt x="512" y="240"/>
                  </a:lnTo>
                  <a:lnTo>
                    <a:pt x="511" y="240"/>
                  </a:lnTo>
                  <a:lnTo>
                    <a:pt x="510" y="240"/>
                  </a:lnTo>
                  <a:lnTo>
                    <a:pt x="505" y="240"/>
                  </a:lnTo>
                  <a:lnTo>
                    <a:pt x="504" y="240"/>
                  </a:lnTo>
                  <a:lnTo>
                    <a:pt x="503" y="240"/>
                  </a:lnTo>
                  <a:lnTo>
                    <a:pt x="504" y="240"/>
                  </a:lnTo>
                  <a:lnTo>
                    <a:pt x="504" y="242"/>
                  </a:lnTo>
                  <a:lnTo>
                    <a:pt x="503" y="242"/>
                  </a:lnTo>
                  <a:lnTo>
                    <a:pt x="504" y="242"/>
                  </a:lnTo>
                  <a:lnTo>
                    <a:pt x="504" y="243"/>
                  </a:lnTo>
                  <a:lnTo>
                    <a:pt x="505" y="243"/>
                  </a:lnTo>
                  <a:lnTo>
                    <a:pt x="506" y="243"/>
                  </a:lnTo>
                  <a:lnTo>
                    <a:pt x="508" y="243"/>
                  </a:lnTo>
                  <a:lnTo>
                    <a:pt x="509" y="243"/>
                  </a:lnTo>
                  <a:lnTo>
                    <a:pt x="510" y="242"/>
                  </a:lnTo>
                  <a:lnTo>
                    <a:pt x="511" y="242"/>
                  </a:lnTo>
                  <a:lnTo>
                    <a:pt x="512" y="242"/>
                  </a:lnTo>
                  <a:lnTo>
                    <a:pt x="512" y="243"/>
                  </a:lnTo>
                  <a:lnTo>
                    <a:pt x="511" y="244"/>
                  </a:lnTo>
                  <a:lnTo>
                    <a:pt x="510" y="244"/>
                  </a:lnTo>
                  <a:lnTo>
                    <a:pt x="509" y="245"/>
                  </a:lnTo>
                  <a:lnTo>
                    <a:pt x="508" y="246"/>
                  </a:lnTo>
                  <a:lnTo>
                    <a:pt x="509" y="247"/>
                  </a:lnTo>
                  <a:lnTo>
                    <a:pt x="508" y="248"/>
                  </a:lnTo>
                  <a:lnTo>
                    <a:pt x="506" y="248"/>
                  </a:lnTo>
                  <a:lnTo>
                    <a:pt x="506" y="250"/>
                  </a:lnTo>
                  <a:lnTo>
                    <a:pt x="508" y="250"/>
                  </a:lnTo>
                  <a:lnTo>
                    <a:pt x="510" y="247"/>
                  </a:lnTo>
                  <a:lnTo>
                    <a:pt x="511" y="247"/>
                  </a:lnTo>
                  <a:lnTo>
                    <a:pt x="512" y="247"/>
                  </a:lnTo>
                  <a:lnTo>
                    <a:pt x="513" y="246"/>
                  </a:lnTo>
                  <a:lnTo>
                    <a:pt x="513" y="247"/>
                  </a:lnTo>
                  <a:lnTo>
                    <a:pt x="514" y="247"/>
                  </a:lnTo>
                  <a:lnTo>
                    <a:pt x="514" y="248"/>
                  </a:lnTo>
                  <a:lnTo>
                    <a:pt x="517" y="250"/>
                  </a:lnTo>
                  <a:lnTo>
                    <a:pt x="518" y="250"/>
                  </a:lnTo>
                  <a:lnTo>
                    <a:pt x="518" y="251"/>
                  </a:lnTo>
                  <a:lnTo>
                    <a:pt x="520" y="253"/>
                  </a:lnTo>
                  <a:lnTo>
                    <a:pt x="520" y="254"/>
                  </a:lnTo>
                  <a:lnTo>
                    <a:pt x="520" y="255"/>
                  </a:lnTo>
                  <a:lnTo>
                    <a:pt x="521" y="255"/>
                  </a:lnTo>
                  <a:lnTo>
                    <a:pt x="522" y="256"/>
                  </a:lnTo>
                  <a:lnTo>
                    <a:pt x="522" y="257"/>
                  </a:lnTo>
                  <a:lnTo>
                    <a:pt x="522" y="259"/>
                  </a:lnTo>
                  <a:lnTo>
                    <a:pt x="522" y="260"/>
                  </a:lnTo>
                  <a:lnTo>
                    <a:pt x="521" y="261"/>
                  </a:lnTo>
                  <a:lnTo>
                    <a:pt x="521" y="265"/>
                  </a:lnTo>
                  <a:lnTo>
                    <a:pt x="522" y="265"/>
                  </a:lnTo>
                  <a:lnTo>
                    <a:pt x="521" y="267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3" y="269"/>
                  </a:lnTo>
                  <a:lnTo>
                    <a:pt x="524" y="268"/>
                  </a:lnTo>
                  <a:lnTo>
                    <a:pt x="523" y="267"/>
                  </a:lnTo>
                  <a:lnTo>
                    <a:pt x="524" y="265"/>
                  </a:lnTo>
                  <a:lnTo>
                    <a:pt x="523" y="264"/>
                  </a:lnTo>
                  <a:lnTo>
                    <a:pt x="523" y="263"/>
                  </a:lnTo>
                  <a:lnTo>
                    <a:pt x="524" y="261"/>
                  </a:lnTo>
                  <a:lnTo>
                    <a:pt x="524" y="260"/>
                  </a:lnTo>
                  <a:lnTo>
                    <a:pt x="523" y="259"/>
                  </a:lnTo>
                  <a:lnTo>
                    <a:pt x="524" y="257"/>
                  </a:lnTo>
                  <a:lnTo>
                    <a:pt x="524" y="256"/>
                  </a:lnTo>
                  <a:lnTo>
                    <a:pt x="524" y="257"/>
                  </a:lnTo>
                  <a:lnTo>
                    <a:pt x="526" y="257"/>
                  </a:lnTo>
                  <a:lnTo>
                    <a:pt x="526" y="259"/>
                  </a:lnTo>
                  <a:lnTo>
                    <a:pt x="527" y="259"/>
                  </a:lnTo>
                  <a:lnTo>
                    <a:pt x="528" y="259"/>
                  </a:lnTo>
                  <a:lnTo>
                    <a:pt x="529" y="259"/>
                  </a:lnTo>
                  <a:lnTo>
                    <a:pt x="529" y="257"/>
                  </a:lnTo>
                  <a:lnTo>
                    <a:pt x="530" y="256"/>
                  </a:lnTo>
                  <a:lnTo>
                    <a:pt x="531" y="251"/>
                  </a:lnTo>
                  <a:lnTo>
                    <a:pt x="531" y="246"/>
                  </a:lnTo>
                  <a:lnTo>
                    <a:pt x="532" y="245"/>
                  </a:lnTo>
                  <a:lnTo>
                    <a:pt x="532" y="243"/>
                  </a:lnTo>
                  <a:lnTo>
                    <a:pt x="532" y="242"/>
                  </a:lnTo>
                  <a:lnTo>
                    <a:pt x="532" y="240"/>
                  </a:lnTo>
                  <a:lnTo>
                    <a:pt x="534" y="239"/>
                  </a:lnTo>
                  <a:lnTo>
                    <a:pt x="535" y="238"/>
                  </a:lnTo>
                  <a:lnTo>
                    <a:pt x="538" y="238"/>
                  </a:lnTo>
                  <a:lnTo>
                    <a:pt x="539" y="238"/>
                  </a:lnTo>
                  <a:lnTo>
                    <a:pt x="539" y="239"/>
                  </a:lnTo>
                  <a:lnTo>
                    <a:pt x="539" y="240"/>
                  </a:lnTo>
                  <a:lnTo>
                    <a:pt x="540" y="244"/>
                  </a:lnTo>
                  <a:lnTo>
                    <a:pt x="539" y="244"/>
                  </a:lnTo>
                  <a:lnTo>
                    <a:pt x="539" y="245"/>
                  </a:lnTo>
                  <a:lnTo>
                    <a:pt x="537" y="246"/>
                  </a:lnTo>
                  <a:lnTo>
                    <a:pt x="538" y="247"/>
                  </a:lnTo>
                  <a:lnTo>
                    <a:pt x="538" y="248"/>
                  </a:lnTo>
                  <a:lnTo>
                    <a:pt x="538" y="250"/>
                  </a:lnTo>
                  <a:lnTo>
                    <a:pt x="538" y="251"/>
                  </a:lnTo>
                  <a:lnTo>
                    <a:pt x="540" y="253"/>
                  </a:lnTo>
                  <a:lnTo>
                    <a:pt x="540" y="254"/>
                  </a:lnTo>
                  <a:lnTo>
                    <a:pt x="540" y="257"/>
                  </a:lnTo>
                  <a:lnTo>
                    <a:pt x="541" y="259"/>
                  </a:lnTo>
                  <a:lnTo>
                    <a:pt x="541" y="260"/>
                  </a:lnTo>
                  <a:lnTo>
                    <a:pt x="538" y="261"/>
                  </a:lnTo>
                  <a:lnTo>
                    <a:pt x="537" y="263"/>
                  </a:lnTo>
                  <a:lnTo>
                    <a:pt x="538" y="263"/>
                  </a:lnTo>
                  <a:lnTo>
                    <a:pt x="537" y="263"/>
                  </a:lnTo>
                  <a:lnTo>
                    <a:pt x="538" y="265"/>
                  </a:lnTo>
                  <a:lnTo>
                    <a:pt x="538" y="267"/>
                  </a:lnTo>
                  <a:lnTo>
                    <a:pt x="537" y="267"/>
                  </a:lnTo>
                  <a:lnTo>
                    <a:pt x="538" y="268"/>
                  </a:lnTo>
                  <a:lnTo>
                    <a:pt x="539" y="268"/>
                  </a:lnTo>
                  <a:lnTo>
                    <a:pt x="540" y="267"/>
                  </a:lnTo>
                  <a:lnTo>
                    <a:pt x="540" y="265"/>
                  </a:lnTo>
                  <a:lnTo>
                    <a:pt x="540" y="264"/>
                  </a:lnTo>
                  <a:lnTo>
                    <a:pt x="540" y="262"/>
                  </a:lnTo>
                  <a:lnTo>
                    <a:pt x="541" y="262"/>
                  </a:lnTo>
                  <a:lnTo>
                    <a:pt x="543" y="262"/>
                  </a:lnTo>
                  <a:lnTo>
                    <a:pt x="544" y="262"/>
                  </a:lnTo>
                  <a:lnTo>
                    <a:pt x="544" y="261"/>
                  </a:lnTo>
                  <a:lnTo>
                    <a:pt x="544" y="260"/>
                  </a:lnTo>
                  <a:lnTo>
                    <a:pt x="544" y="257"/>
                  </a:lnTo>
                  <a:lnTo>
                    <a:pt x="544" y="256"/>
                  </a:lnTo>
                  <a:lnTo>
                    <a:pt x="545" y="256"/>
                  </a:lnTo>
                  <a:lnTo>
                    <a:pt x="545" y="257"/>
                  </a:lnTo>
                  <a:lnTo>
                    <a:pt x="546" y="257"/>
                  </a:lnTo>
                  <a:lnTo>
                    <a:pt x="547" y="257"/>
                  </a:lnTo>
                  <a:lnTo>
                    <a:pt x="548" y="257"/>
                  </a:lnTo>
                  <a:lnTo>
                    <a:pt x="548" y="256"/>
                  </a:lnTo>
                  <a:lnTo>
                    <a:pt x="548" y="255"/>
                  </a:lnTo>
                  <a:lnTo>
                    <a:pt x="545" y="253"/>
                  </a:lnTo>
                  <a:lnTo>
                    <a:pt x="544" y="252"/>
                  </a:lnTo>
                  <a:lnTo>
                    <a:pt x="543" y="252"/>
                  </a:lnTo>
                  <a:lnTo>
                    <a:pt x="543" y="251"/>
                  </a:lnTo>
                  <a:lnTo>
                    <a:pt x="541" y="251"/>
                  </a:lnTo>
                  <a:lnTo>
                    <a:pt x="541" y="250"/>
                  </a:lnTo>
                  <a:lnTo>
                    <a:pt x="541" y="248"/>
                  </a:lnTo>
                  <a:lnTo>
                    <a:pt x="540" y="246"/>
                  </a:lnTo>
                  <a:lnTo>
                    <a:pt x="541" y="244"/>
                  </a:lnTo>
                  <a:lnTo>
                    <a:pt x="544" y="243"/>
                  </a:lnTo>
                  <a:lnTo>
                    <a:pt x="545" y="242"/>
                  </a:lnTo>
                  <a:lnTo>
                    <a:pt x="545" y="240"/>
                  </a:lnTo>
                  <a:lnTo>
                    <a:pt x="544" y="239"/>
                  </a:lnTo>
                  <a:lnTo>
                    <a:pt x="544" y="236"/>
                  </a:lnTo>
                  <a:lnTo>
                    <a:pt x="543" y="235"/>
                  </a:lnTo>
                  <a:lnTo>
                    <a:pt x="543" y="229"/>
                  </a:lnTo>
                  <a:lnTo>
                    <a:pt x="541" y="228"/>
                  </a:lnTo>
                  <a:lnTo>
                    <a:pt x="541" y="227"/>
                  </a:lnTo>
                  <a:lnTo>
                    <a:pt x="541" y="226"/>
                  </a:lnTo>
                  <a:lnTo>
                    <a:pt x="543" y="226"/>
                  </a:lnTo>
                  <a:lnTo>
                    <a:pt x="544" y="227"/>
                  </a:lnTo>
                  <a:lnTo>
                    <a:pt x="543" y="228"/>
                  </a:lnTo>
                  <a:lnTo>
                    <a:pt x="544" y="229"/>
                  </a:lnTo>
                  <a:lnTo>
                    <a:pt x="544" y="227"/>
                  </a:lnTo>
                  <a:lnTo>
                    <a:pt x="544" y="228"/>
                  </a:lnTo>
                  <a:lnTo>
                    <a:pt x="545" y="228"/>
                  </a:lnTo>
                  <a:lnTo>
                    <a:pt x="545" y="229"/>
                  </a:lnTo>
                  <a:lnTo>
                    <a:pt x="546" y="229"/>
                  </a:lnTo>
                  <a:lnTo>
                    <a:pt x="547" y="228"/>
                  </a:lnTo>
                  <a:lnTo>
                    <a:pt x="546" y="228"/>
                  </a:lnTo>
                  <a:lnTo>
                    <a:pt x="546" y="227"/>
                  </a:lnTo>
                  <a:lnTo>
                    <a:pt x="545" y="225"/>
                  </a:lnTo>
                  <a:lnTo>
                    <a:pt x="545" y="223"/>
                  </a:lnTo>
                  <a:lnTo>
                    <a:pt x="546" y="223"/>
                  </a:lnTo>
                  <a:lnTo>
                    <a:pt x="547" y="223"/>
                  </a:lnTo>
                  <a:lnTo>
                    <a:pt x="547" y="225"/>
                  </a:lnTo>
                  <a:lnTo>
                    <a:pt x="548" y="225"/>
                  </a:lnTo>
                  <a:lnTo>
                    <a:pt x="548" y="223"/>
                  </a:lnTo>
                  <a:lnTo>
                    <a:pt x="547" y="223"/>
                  </a:lnTo>
                  <a:lnTo>
                    <a:pt x="547" y="222"/>
                  </a:lnTo>
                  <a:lnTo>
                    <a:pt x="548" y="222"/>
                  </a:lnTo>
                  <a:lnTo>
                    <a:pt x="549" y="222"/>
                  </a:lnTo>
                  <a:lnTo>
                    <a:pt x="551" y="221"/>
                  </a:lnTo>
                  <a:lnTo>
                    <a:pt x="552" y="220"/>
                  </a:lnTo>
                  <a:lnTo>
                    <a:pt x="552" y="221"/>
                  </a:lnTo>
                  <a:lnTo>
                    <a:pt x="553" y="221"/>
                  </a:lnTo>
                  <a:lnTo>
                    <a:pt x="553" y="220"/>
                  </a:lnTo>
                  <a:lnTo>
                    <a:pt x="554" y="218"/>
                  </a:lnTo>
                  <a:lnTo>
                    <a:pt x="555" y="217"/>
                  </a:lnTo>
                  <a:lnTo>
                    <a:pt x="556" y="217"/>
                  </a:lnTo>
                  <a:lnTo>
                    <a:pt x="557" y="217"/>
                  </a:lnTo>
                  <a:lnTo>
                    <a:pt x="557" y="215"/>
                  </a:lnTo>
                  <a:lnTo>
                    <a:pt x="558" y="215"/>
                  </a:lnTo>
                  <a:lnTo>
                    <a:pt x="557" y="214"/>
                  </a:lnTo>
                  <a:lnTo>
                    <a:pt x="558" y="214"/>
                  </a:lnTo>
                  <a:lnTo>
                    <a:pt x="558" y="213"/>
                  </a:lnTo>
                  <a:lnTo>
                    <a:pt x="560" y="213"/>
                  </a:lnTo>
                  <a:lnTo>
                    <a:pt x="560" y="212"/>
                  </a:lnTo>
                  <a:lnTo>
                    <a:pt x="561" y="212"/>
                  </a:lnTo>
                  <a:lnTo>
                    <a:pt x="562" y="208"/>
                  </a:lnTo>
                  <a:lnTo>
                    <a:pt x="563" y="204"/>
                  </a:lnTo>
                  <a:lnTo>
                    <a:pt x="565" y="200"/>
                  </a:lnTo>
                  <a:lnTo>
                    <a:pt x="564" y="198"/>
                  </a:lnTo>
                  <a:lnTo>
                    <a:pt x="564" y="197"/>
                  </a:lnTo>
                  <a:lnTo>
                    <a:pt x="564" y="196"/>
                  </a:lnTo>
                  <a:lnTo>
                    <a:pt x="564" y="195"/>
                  </a:lnTo>
                  <a:lnTo>
                    <a:pt x="565" y="195"/>
                  </a:lnTo>
                  <a:lnTo>
                    <a:pt x="565" y="196"/>
                  </a:lnTo>
                  <a:lnTo>
                    <a:pt x="566" y="197"/>
                  </a:lnTo>
                  <a:lnTo>
                    <a:pt x="567" y="197"/>
                  </a:lnTo>
                  <a:lnTo>
                    <a:pt x="569" y="198"/>
                  </a:lnTo>
                  <a:lnTo>
                    <a:pt x="570" y="200"/>
                  </a:lnTo>
                  <a:lnTo>
                    <a:pt x="570" y="201"/>
                  </a:lnTo>
                  <a:lnTo>
                    <a:pt x="570" y="202"/>
                  </a:lnTo>
                  <a:lnTo>
                    <a:pt x="569" y="202"/>
                  </a:lnTo>
                  <a:lnTo>
                    <a:pt x="570" y="202"/>
                  </a:lnTo>
                  <a:lnTo>
                    <a:pt x="570" y="203"/>
                  </a:lnTo>
                  <a:lnTo>
                    <a:pt x="569" y="203"/>
                  </a:lnTo>
                  <a:lnTo>
                    <a:pt x="570" y="203"/>
                  </a:lnTo>
                  <a:lnTo>
                    <a:pt x="571" y="204"/>
                  </a:lnTo>
                  <a:lnTo>
                    <a:pt x="570" y="205"/>
                  </a:lnTo>
                  <a:lnTo>
                    <a:pt x="570" y="206"/>
                  </a:lnTo>
                  <a:lnTo>
                    <a:pt x="569" y="206"/>
                  </a:lnTo>
                  <a:lnTo>
                    <a:pt x="569" y="208"/>
                  </a:lnTo>
                  <a:lnTo>
                    <a:pt x="570" y="209"/>
                  </a:lnTo>
                  <a:lnTo>
                    <a:pt x="571" y="208"/>
                  </a:lnTo>
                  <a:lnTo>
                    <a:pt x="571" y="206"/>
                  </a:lnTo>
                  <a:lnTo>
                    <a:pt x="572" y="208"/>
                  </a:lnTo>
                  <a:lnTo>
                    <a:pt x="571" y="208"/>
                  </a:lnTo>
                  <a:lnTo>
                    <a:pt x="571" y="209"/>
                  </a:lnTo>
                  <a:lnTo>
                    <a:pt x="570" y="209"/>
                  </a:lnTo>
                  <a:lnTo>
                    <a:pt x="569" y="209"/>
                  </a:lnTo>
                  <a:lnTo>
                    <a:pt x="569" y="210"/>
                  </a:lnTo>
                  <a:lnTo>
                    <a:pt x="571" y="210"/>
                  </a:lnTo>
                  <a:lnTo>
                    <a:pt x="571" y="211"/>
                  </a:lnTo>
                  <a:lnTo>
                    <a:pt x="570" y="212"/>
                  </a:lnTo>
                  <a:lnTo>
                    <a:pt x="571" y="213"/>
                  </a:lnTo>
                  <a:lnTo>
                    <a:pt x="572" y="210"/>
                  </a:lnTo>
                  <a:lnTo>
                    <a:pt x="573" y="210"/>
                  </a:lnTo>
                  <a:lnTo>
                    <a:pt x="574" y="210"/>
                  </a:lnTo>
                  <a:lnTo>
                    <a:pt x="575" y="211"/>
                  </a:lnTo>
                  <a:lnTo>
                    <a:pt x="575" y="212"/>
                  </a:lnTo>
                  <a:lnTo>
                    <a:pt x="574" y="212"/>
                  </a:lnTo>
                  <a:lnTo>
                    <a:pt x="573" y="213"/>
                  </a:lnTo>
                  <a:lnTo>
                    <a:pt x="571" y="213"/>
                  </a:lnTo>
                  <a:lnTo>
                    <a:pt x="570" y="214"/>
                  </a:lnTo>
                  <a:lnTo>
                    <a:pt x="571" y="214"/>
                  </a:lnTo>
                  <a:lnTo>
                    <a:pt x="572" y="214"/>
                  </a:lnTo>
                  <a:lnTo>
                    <a:pt x="573" y="214"/>
                  </a:lnTo>
                  <a:lnTo>
                    <a:pt x="574" y="214"/>
                  </a:lnTo>
                  <a:lnTo>
                    <a:pt x="574" y="215"/>
                  </a:lnTo>
                  <a:lnTo>
                    <a:pt x="574" y="217"/>
                  </a:lnTo>
                  <a:lnTo>
                    <a:pt x="574" y="219"/>
                  </a:lnTo>
                  <a:lnTo>
                    <a:pt x="572" y="222"/>
                  </a:lnTo>
                  <a:lnTo>
                    <a:pt x="574" y="220"/>
                  </a:lnTo>
                  <a:lnTo>
                    <a:pt x="575" y="220"/>
                  </a:lnTo>
                  <a:lnTo>
                    <a:pt x="577" y="220"/>
                  </a:lnTo>
                  <a:lnTo>
                    <a:pt x="578" y="220"/>
                  </a:lnTo>
                  <a:lnTo>
                    <a:pt x="578" y="221"/>
                  </a:lnTo>
                  <a:lnTo>
                    <a:pt x="578" y="222"/>
                  </a:lnTo>
                  <a:lnTo>
                    <a:pt x="579" y="222"/>
                  </a:lnTo>
                  <a:lnTo>
                    <a:pt x="579" y="221"/>
                  </a:lnTo>
                  <a:lnTo>
                    <a:pt x="580" y="222"/>
                  </a:lnTo>
                  <a:lnTo>
                    <a:pt x="581" y="225"/>
                  </a:lnTo>
                  <a:lnTo>
                    <a:pt x="580" y="226"/>
                  </a:lnTo>
                  <a:lnTo>
                    <a:pt x="579" y="226"/>
                  </a:lnTo>
                  <a:lnTo>
                    <a:pt x="578" y="226"/>
                  </a:lnTo>
                  <a:lnTo>
                    <a:pt x="579" y="226"/>
                  </a:lnTo>
                  <a:lnTo>
                    <a:pt x="579" y="227"/>
                  </a:lnTo>
                  <a:lnTo>
                    <a:pt x="577" y="228"/>
                  </a:lnTo>
                  <a:lnTo>
                    <a:pt x="575" y="229"/>
                  </a:lnTo>
                  <a:lnTo>
                    <a:pt x="578" y="228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8"/>
                  </a:lnTo>
                  <a:lnTo>
                    <a:pt x="581" y="229"/>
                  </a:lnTo>
                  <a:lnTo>
                    <a:pt x="582" y="229"/>
                  </a:lnTo>
                  <a:lnTo>
                    <a:pt x="583" y="229"/>
                  </a:lnTo>
                  <a:lnTo>
                    <a:pt x="582" y="230"/>
                  </a:lnTo>
                  <a:lnTo>
                    <a:pt x="581" y="230"/>
                  </a:lnTo>
                  <a:lnTo>
                    <a:pt x="581" y="231"/>
                  </a:lnTo>
                  <a:lnTo>
                    <a:pt x="582" y="231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3" y="234"/>
                  </a:lnTo>
                  <a:lnTo>
                    <a:pt x="584" y="234"/>
                  </a:lnTo>
                  <a:lnTo>
                    <a:pt x="583" y="235"/>
                  </a:lnTo>
                  <a:lnTo>
                    <a:pt x="583" y="234"/>
                  </a:lnTo>
                  <a:lnTo>
                    <a:pt x="582" y="234"/>
                  </a:lnTo>
                  <a:lnTo>
                    <a:pt x="582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81" y="237"/>
                  </a:lnTo>
                  <a:lnTo>
                    <a:pt x="582" y="237"/>
                  </a:lnTo>
                  <a:lnTo>
                    <a:pt x="583" y="236"/>
                  </a:lnTo>
                  <a:lnTo>
                    <a:pt x="584" y="237"/>
                  </a:lnTo>
                  <a:lnTo>
                    <a:pt x="584" y="238"/>
                  </a:lnTo>
                  <a:lnTo>
                    <a:pt x="584" y="239"/>
                  </a:lnTo>
                  <a:lnTo>
                    <a:pt x="586" y="239"/>
                  </a:lnTo>
                  <a:lnTo>
                    <a:pt x="586" y="238"/>
                  </a:lnTo>
                  <a:lnTo>
                    <a:pt x="586" y="237"/>
                  </a:lnTo>
                  <a:lnTo>
                    <a:pt x="587" y="237"/>
                  </a:lnTo>
                  <a:lnTo>
                    <a:pt x="587" y="238"/>
                  </a:lnTo>
                  <a:lnTo>
                    <a:pt x="587" y="240"/>
                  </a:lnTo>
                  <a:lnTo>
                    <a:pt x="587" y="239"/>
                  </a:lnTo>
                  <a:lnTo>
                    <a:pt x="586" y="239"/>
                  </a:lnTo>
                  <a:lnTo>
                    <a:pt x="586" y="240"/>
                  </a:lnTo>
                  <a:lnTo>
                    <a:pt x="584" y="242"/>
                  </a:lnTo>
                  <a:lnTo>
                    <a:pt x="583" y="243"/>
                  </a:lnTo>
                  <a:lnTo>
                    <a:pt x="583" y="244"/>
                  </a:lnTo>
                  <a:lnTo>
                    <a:pt x="584" y="244"/>
                  </a:lnTo>
                  <a:lnTo>
                    <a:pt x="584" y="245"/>
                  </a:lnTo>
                  <a:lnTo>
                    <a:pt x="584" y="246"/>
                  </a:lnTo>
                  <a:lnTo>
                    <a:pt x="586" y="244"/>
                  </a:lnTo>
                  <a:lnTo>
                    <a:pt x="587" y="243"/>
                  </a:lnTo>
                  <a:lnTo>
                    <a:pt x="588" y="243"/>
                  </a:lnTo>
                  <a:lnTo>
                    <a:pt x="588" y="244"/>
                  </a:lnTo>
                  <a:lnTo>
                    <a:pt x="589" y="244"/>
                  </a:lnTo>
                  <a:lnTo>
                    <a:pt x="589" y="245"/>
                  </a:lnTo>
                  <a:lnTo>
                    <a:pt x="590" y="245"/>
                  </a:lnTo>
                  <a:lnTo>
                    <a:pt x="590" y="246"/>
                  </a:lnTo>
                  <a:lnTo>
                    <a:pt x="589" y="247"/>
                  </a:lnTo>
                  <a:lnTo>
                    <a:pt x="588" y="247"/>
                  </a:lnTo>
                  <a:lnTo>
                    <a:pt x="588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2" y="248"/>
                  </a:lnTo>
                  <a:lnTo>
                    <a:pt x="592" y="250"/>
                  </a:lnTo>
                  <a:lnTo>
                    <a:pt x="591" y="250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88" y="252"/>
                  </a:lnTo>
                  <a:lnTo>
                    <a:pt x="590" y="252"/>
                  </a:lnTo>
                  <a:lnTo>
                    <a:pt x="591" y="252"/>
                  </a:lnTo>
                  <a:lnTo>
                    <a:pt x="591" y="253"/>
                  </a:lnTo>
                  <a:lnTo>
                    <a:pt x="591" y="254"/>
                  </a:lnTo>
                  <a:lnTo>
                    <a:pt x="591" y="253"/>
                  </a:lnTo>
                  <a:lnTo>
                    <a:pt x="592" y="252"/>
                  </a:lnTo>
                  <a:lnTo>
                    <a:pt x="593" y="252"/>
                  </a:lnTo>
                  <a:lnTo>
                    <a:pt x="593" y="253"/>
                  </a:lnTo>
                  <a:lnTo>
                    <a:pt x="592" y="254"/>
                  </a:lnTo>
                  <a:lnTo>
                    <a:pt x="592" y="255"/>
                  </a:lnTo>
                  <a:lnTo>
                    <a:pt x="593" y="255"/>
                  </a:lnTo>
                  <a:lnTo>
                    <a:pt x="595" y="254"/>
                  </a:lnTo>
                  <a:lnTo>
                    <a:pt x="596" y="255"/>
                  </a:lnTo>
                  <a:lnTo>
                    <a:pt x="596" y="256"/>
                  </a:lnTo>
                  <a:lnTo>
                    <a:pt x="595" y="257"/>
                  </a:lnTo>
                  <a:lnTo>
                    <a:pt x="596" y="257"/>
                  </a:lnTo>
                  <a:lnTo>
                    <a:pt x="596" y="259"/>
                  </a:lnTo>
                  <a:lnTo>
                    <a:pt x="597" y="259"/>
                  </a:lnTo>
                  <a:lnTo>
                    <a:pt x="598" y="261"/>
                  </a:lnTo>
                  <a:lnTo>
                    <a:pt x="597" y="262"/>
                  </a:lnTo>
                  <a:lnTo>
                    <a:pt x="597" y="263"/>
                  </a:lnTo>
                  <a:lnTo>
                    <a:pt x="596" y="264"/>
                  </a:lnTo>
                  <a:lnTo>
                    <a:pt x="597" y="265"/>
                  </a:lnTo>
                  <a:lnTo>
                    <a:pt x="598" y="265"/>
                  </a:lnTo>
                  <a:lnTo>
                    <a:pt x="599" y="265"/>
                  </a:lnTo>
                  <a:lnTo>
                    <a:pt x="599" y="267"/>
                  </a:lnTo>
                  <a:lnTo>
                    <a:pt x="600" y="267"/>
                  </a:lnTo>
                  <a:lnTo>
                    <a:pt x="600" y="269"/>
                  </a:lnTo>
                  <a:lnTo>
                    <a:pt x="599" y="269"/>
                  </a:lnTo>
                  <a:lnTo>
                    <a:pt x="599" y="270"/>
                  </a:lnTo>
                  <a:lnTo>
                    <a:pt x="599" y="271"/>
                  </a:lnTo>
                  <a:lnTo>
                    <a:pt x="598" y="271"/>
                  </a:lnTo>
                  <a:lnTo>
                    <a:pt x="597" y="271"/>
                  </a:lnTo>
                  <a:lnTo>
                    <a:pt x="598" y="273"/>
                  </a:lnTo>
                  <a:lnTo>
                    <a:pt x="598" y="275"/>
                  </a:lnTo>
                  <a:lnTo>
                    <a:pt x="598" y="276"/>
                  </a:lnTo>
                  <a:lnTo>
                    <a:pt x="599" y="277"/>
                  </a:lnTo>
                  <a:lnTo>
                    <a:pt x="599" y="278"/>
                  </a:lnTo>
                  <a:lnTo>
                    <a:pt x="598" y="278"/>
                  </a:lnTo>
                  <a:lnTo>
                    <a:pt x="598" y="279"/>
                  </a:lnTo>
                  <a:lnTo>
                    <a:pt x="597" y="279"/>
                  </a:lnTo>
                  <a:lnTo>
                    <a:pt x="597" y="280"/>
                  </a:lnTo>
                  <a:lnTo>
                    <a:pt x="598" y="280"/>
                  </a:lnTo>
                  <a:lnTo>
                    <a:pt x="599" y="280"/>
                  </a:lnTo>
                  <a:lnTo>
                    <a:pt x="599" y="279"/>
                  </a:lnTo>
                  <a:lnTo>
                    <a:pt x="600" y="280"/>
                  </a:lnTo>
                  <a:lnTo>
                    <a:pt x="599" y="280"/>
                  </a:lnTo>
                  <a:lnTo>
                    <a:pt x="600" y="281"/>
                  </a:lnTo>
                  <a:lnTo>
                    <a:pt x="599" y="282"/>
                  </a:lnTo>
                  <a:lnTo>
                    <a:pt x="598" y="284"/>
                  </a:lnTo>
                  <a:lnTo>
                    <a:pt x="598" y="282"/>
                  </a:lnTo>
                  <a:lnTo>
                    <a:pt x="597" y="282"/>
                  </a:lnTo>
                  <a:lnTo>
                    <a:pt x="597" y="284"/>
                  </a:lnTo>
                  <a:lnTo>
                    <a:pt x="598" y="285"/>
                  </a:lnTo>
                  <a:lnTo>
                    <a:pt x="597" y="286"/>
                  </a:lnTo>
                  <a:lnTo>
                    <a:pt x="598" y="286"/>
                  </a:lnTo>
                  <a:lnTo>
                    <a:pt x="599" y="285"/>
                  </a:lnTo>
                  <a:lnTo>
                    <a:pt x="600" y="286"/>
                  </a:lnTo>
                  <a:lnTo>
                    <a:pt x="599" y="287"/>
                  </a:lnTo>
                  <a:lnTo>
                    <a:pt x="599" y="288"/>
                  </a:lnTo>
                  <a:lnTo>
                    <a:pt x="598" y="288"/>
                  </a:lnTo>
                  <a:lnTo>
                    <a:pt x="597" y="288"/>
                  </a:lnTo>
                  <a:lnTo>
                    <a:pt x="596" y="288"/>
                  </a:lnTo>
                  <a:lnTo>
                    <a:pt x="595" y="288"/>
                  </a:lnTo>
                  <a:lnTo>
                    <a:pt x="596" y="289"/>
                  </a:lnTo>
                  <a:lnTo>
                    <a:pt x="597" y="289"/>
                  </a:lnTo>
                  <a:lnTo>
                    <a:pt x="598" y="290"/>
                  </a:lnTo>
                  <a:lnTo>
                    <a:pt x="599" y="290"/>
                  </a:lnTo>
                  <a:lnTo>
                    <a:pt x="598" y="290"/>
                  </a:lnTo>
                  <a:lnTo>
                    <a:pt x="598" y="292"/>
                  </a:lnTo>
                  <a:lnTo>
                    <a:pt x="599" y="292"/>
                  </a:lnTo>
                  <a:lnTo>
                    <a:pt x="598" y="292"/>
                  </a:lnTo>
                  <a:lnTo>
                    <a:pt x="596" y="293"/>
                  </a:lnTo>
                  <a:lnTo>
                    <a:pt x="596" y="294"/>
                  </a:lnTo>
                  <a:lnTo>
                    <a:pt x="596" y="293"/>
                  </a:lnTo>
                  <a:lnTo>
                    <a:pt x="597" y="293"/>
                  </a:lnTo>
                  <a:lnTo>
                    <a:pt x="598" y="294"/>
                  </a:lnTo>
                  <a:lnTo>
                    <a:pt x="597" y="296"/>
                  </a:lnTo>
                  <a:lnTo>
                    <a:pt x="598" y="297"/>
                  </a:lnTo>
                  <a:lnTo>
                    <a:pt x="597" y="297"/>
                  </a:lnTo>
                  <a:lnTo>
                    <a:pt x="597" y="298"/>
                  </a:lnTo>
                  <a:lnTo>
                    <a:pt x="598" y="298"/>
                  </a:lnTo>
                  <a:lnTo>
                    <a:pt x="599" y="300"/>
                  </a:lnTo>
                  <a:lnTo>
                    <a:pt x="598" y="300"/>
                  </a:lnTo>
                  <a:lnTo>
                    <a:pt x="597" y="301"/>
                  </a:lnTo>
                  <a:lnTo>
                    <a:pt x="597" y="302"/>
                  </a:lnTo>
                  <a:lnTo>
                    <a:pt x="598" y="302"/>
                  </a:lnTo>
                  <a:lnTo>
                    <a:pt x="598" y="303"/>
                  </a:lnTo>
                  <a:lnTo>
                    <a:pt x="597" y="303"/>
                  </a:lnTo>
                  <a:lnTo>
                    <a:pt x="597" y="304"/>
                  </a:lnTo>
                  <a:lnTo>
                    <a:pt x="596" y="304"/>
                  </a:lnTo>
                  <a:lnTo>
                    <a:pt x="595" y="304"/>
                  </a:lnTo>
                  <a:lnTo>
                    <a:pt x="595" y="305"/>
                  </a:lnTo>
                  <a:lnTo>
                    <a:pt x="596" y="305"/>
                  </a:lnTo>
                  <a:lnTo>
                    <a:pt x="596" y="306"/>
                  </a:lnTo>
                  <a:lnTo>
                    <a:pt x="597" y="305"/>
                  </a:lnTo>
                  <a:lnTo>
                    <a:pt x="598" y="305"/>
                  </a:lnTo>
                  <a:lnTo>
                    <a:pt x="599" y="306"/>
                  </a:lnTo>
                  <a:lnTo>
                    <a:pt x="599" y="307"/>
                  </a:lnTo>
                  <a:lnTo>
                    <a:pt x="598" y="307"/>
                  </a:lnTo>
                  <a:lnTo>
                    <a:pt x="597" y="307"/>
                  </a:lnTo>
                  <a:lnTo>
                    <a:pt x="596" y="307"/>
                  </a:lnTo>
                  <a:lnTo>
                    <a:pt x="597" y="307"/>
                  </a:lnTo>
                  <a:lnTo>
                    <a:pt x="597" y="309"/>
                  </a:lnTo>
                  <a:lnTo>
                    <a:pt x="598" y="310"/>
                  </a:lnTo>
                  <a:lnTo>
                    <a:pt x="597" y="311"/>
                  </a:lnTo>
                  <a:lnTo>
                    <a:pt x="598" y="311"/>
                  </a:lnTo>
                  <a:lnTo>
                    <a:pt x="599" y="311"/>
                  </a:lnTo>
                  <a:lnTo>
                    <a:pt x="600" y="311"/>
                  </a:lnTo>
                  <a:lnTo>
                    <a:pt x="599" y="311"/>
                  </a:lnTo>
                  <a:lnTo>
                    <a:pt x="598" y="312"/>
                  </a:lnTo>
                  <a:lnTo>
                    <a:pt x="597" y="312"/>
                  </a:lnTo>
                  <a:lnTo>
                    <a:pt x="597" y="313"/>
                  </a:lnTo>
                  <a:lnTo>
                    <a:pt x="596" y="313"/>
                  </a:lnTo>
                  <a:lnTo>
                    <a:pt x="596" y="312"/>
                  </a:lnTo>
                  <a:lnTo>
                    <a:pt x="595" y="313"/>
                  </a:lnTo>
                  <a:lnTo>
                    <a:pt x="593" y="313"/>
                  </a:lnTo>
                  <a:lnTo>
                    <a:pt x="592" y="313"/>
                  </a:lnTo>
                  <a:lnTo>
                    <a:pt x="591" y="312"/>
                  </a:lnTo>
                  <a:lnTo>
                    <a:pt x="590" y="312"/>
                  </a:lnTo>
                  <a:lnTo>
                    <a:pt x="590" y="313"/>
                  </a:lnTo>
                  <a:lnTo>
                    <a:pt x="590" y="314"/>
                  </a:lnTo>
                  <a:lnTo>
                    <a:pt x="590" y="315"/>
                  </a:lnTo>
                  <a:lnTo>
                    <a:pt x="591" y="315"/>
                  </a:lnTo>
                  <a:lnTo>
                    <a:pt x="591" y="317"/>
                  </a:lnTo>
                  <a:lnTo>
                    <a:pt x="592" y="317"/>
                  </a:lnTo>
                  <a:lnTo>
                    <a:pt x="593" y="317"/>
                  </a:lnTo>
                  <a:lnTo>
                    <a:pt x="595" y="317"/>
                  </a:lnTo>
                  <a:lnTo>
                    <a:pt x="595" y="318"/>
                  </a:lnTo>
                  <a:lnTo>
                    <a:pt x="593" y="319"/>
                  </a:lnTo>
                  <a:lnTo>
                    <a:pt x="592" y="319"/>
                  </a:lnTo>
                  <a:lnTo>
                    <a:pt x="592" y="320"/>
                  </a:lnTo>
                  <a:lnTo>
                    <a:pt x="593" y="320"/>
                  </a:lnTo>
                  <a:lnTo>
                    <a:pt x="593" y="319"/>
                  </a:lnTo>
                  <a:lnTo>
                    <a:pt x="595" y="319"/>
                  </a:lnTo>
                  <a:lnTo>
                    <a:pt x="596" y="319"/>
                  </a:lnTo>
                  <a:lnTo>
                    <a:pt x="596" y="320"/>
                  </a:lnTo>
                  <a:lnTo>
                    <a:pt x="597" y="320"/>
                  </a:lnTo>
                  <a:lnTo>
                    <a:pt x="597" y="319"/>
                  </a:lnTo>
                  <a:lnTo>
                    <a:pt x="599" y="320"/>
                  </a:lnTo>
                  <a:lnTo>
                    <a:pt x="598" y="321"/>
                  </a:lnTo>
                  <a:lnTo>
                    <a:pt x="599" y="321"/>
                  </a:lnTo>
                  <a:lnTo>
                    <a:pt x="599" y="322"/>
                  </a:lnTo>
                  <a:lnTo>
                    <a:pt x="598" y="322"/>
                  </a:lnTo>
                  <a:lnTo>
                    <a:pt x="598" y="323"/>
                  </a:lnTo>
                  <a:lnTo>
                    <a:pt x="597" y="325"/>
                  </a:lnTo>
                  <a:lnTo>
                    <a:pt x="596" y="323"/>
                  </a:lnTo>
                  <a:lnTo>
                    <a:pt x="595" y="323"/>
                  </a:lnTo>
                  <a:lnTo>
                    <a:pt x="593" y="322"/>
                  </a:lnTo>
                  <a:lnTo>
                    <a:pt x="592" y="323"/>
                  </a:lnTo>
                  <a:lnTo>
                    <a:pt x="590" y="325"/>
                  </a:lnTo>
                  <a:lnTo>
                    <a:pt x="589" y="327"/>
                  </a:lnTo>
                  <a:lnTo>
                    <a:pt x="590" y="327"/>
                  </a:lnTo>
                  <a:lnTo>
                    <a:pt x="593" y="325"/>
                  </a:lnTo>
                  <a:lnTo>
                    <a:pt x="595" y="325"/>
                  </a:lnTo>
                  <a:lnTo>
                    <a:pt x="596" y="325"/>
                  </a:lnTo>
                  <a:lnTo>
                    <a:pt x="597" y="325"/>
                  </a:lnTo>
                  <a:lnTo>
                    <a:pt x="597" y="326"/>
                  </a:lnTo>
                  <a:lnTo>
                    <a:pt x="598" y="326"/>
                  </a:lnTo>
                  <a:lnTo>
                    <a:pt x="598" y="327"/>
                  </a:lnTo>
                  <a:lnTo>
                    <a:pt x="597" y="327"/>
                  </a:lnTo>
                  <a:lnTo>
                    <a:pt x="597" y="328"/>
                  </a:lnTo>
                  <a:lnTo>
                    <a:pt x="597" y="329"/>
                  </a:lnTo>
                  <a:lnTo>
                    <a:pt x="596" y="329"/>
                  </a:lnTo>
                  <a:lnTo>
                    <a:pt x="596" y="330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6" y="331"/>
                  </a:lnTo>
                  <a:lnTo>
                    <a:pt x="596" y="332"/>
                  </a:lnTo>
                  <a:lnTo>
                    <a:pt x="595" y="332"/>
                  </a:lnTo>
                  <a:lnTo>
                    <a:pt x="595" y="334"/>
                  </a:lnTo>
                  <a:lnTo>
                    <a:pt x="593" y="334"/>
                  </a:lnTo>
                  <a:lnTo>
                    <a:pt x="590" y="336"/>
                  </a:lnTo>
                  <a:lnTo>
                    <a:pt x="589" y="336"/>
                  </a:lnTo>
                  <a:lnTo>
                    <a:pt x="589" y="335"/>
                  </a:lnTo>
                  <a:lnTo>
                    <a:pt x="590" y="335"/>
                  </a:lnTo>
                  <a:lnTo>
                    <a:pt x="589" y="335"/>
                  </a:lnTo>
                  <a:lnTo>
                    <a:pt x="589" y="336"/>
                  </a:lnTo>
                  <a:lnTo>
                    <a:pt x="589" y="337"/>
                  </a:lnTo>
                  <a:lnTo>
                    <a:pt x="590" y="337"/>
                  </a:lnTo>
                  <a:lnTo>
                    <a:pt x="591" y="336"/>
                  </a:lnTo>
                  <a:lnTo>
                    <a:pt x="591" y="337"/>
                  </a:lnTo>
                  <a:lnTo>
                    <a:pt x="591" y="338"/>
                  </a:lnTo>
                  <a:lnTo>
                    <a:pt x="590" y="338"/>
                  </a:lnTo>
                  <a:lnTo>
                    <a:pt x="589" y="339"/>
                  </a:lnTo>
                  <a:lnTo>
                    <a:pt x="588" y="339"/>
                  </a:lnTo>
                  <a:lnTo>
                    <a:pt x="588" y="338"/>
                  </a:lnTo>
                  <a:lnTo>
                    <a:pt x="587" y="338"/>
                  </a:lnTo>
                  <a:lnTo>
                    <a:pt x="587" y="337"/>
                  </a:lnTo>
                  <a:lnTo>
                    <a:pt x="586" y="337"/>
                  </a:lnTo>
                  <a:lnTo>
                    <a:pt x="586" y="338"/>
                  </a:lnTo>
                  <a:lnTo>
                    <a:pt x="584" y="338"/>
                  </a:lnTo>
                  <a:lnTo>
                    <a:pt x="586" y="337"/>
                  </a:lnTo>
                  <a:lnTo>
                    <a:pt x="584" y="337"/>
                  </a:lnTo>
                  <a:lnTo>
                    <a:pt x="584" y="336"/>
                  </a:lnTo>
                  <a:lnTo>
                    <a:pt x="586" y="336"/>
                  </a:lnTo>
                  <a:lnTo>
                    <a:pt x="586" y="335"/>
                  </a:lnTo>
                  <a:lnTo>
                    <a:pt x="584" y="335"/>
                  </a:lnTo>
                  <a:lnTo>
                    <a:pt x="582" y="338"/>
                  </a:lnTo>
                  <a:lnTo>
                    <a:pt x="582" y="339"/>
                  </a:lnTo>
                  <a:lnTo>
                    <a:pt x="581" y="339"/>
                  </a:lnTo>
                  <a:lnTo>
                    <a:pt x="580" y="339"/>
                  </a:lnTo>
                  <a:lnTo>
                    <a:pt x="579" y="339"/>
                  </a:lnTo>
                  <a:lnTo>
                    <a:pt x="579" y="338"/>
                  </a:lnTo>
                  <a:lnTo>
                    <a:pt x="578" y="338"/>
                  </a:lnTo>
                  <a:lnTo>
                    <a:pt x="577" y="338"/>
                  </a:lnTo>
                  <a:lnTo>
                    <a:pt x="575" y="338"/>
                  </a:lnTo>
                  <a:lnTo>
                    <a:pt x="574" y="337"/>
                  </a:lnTo>
                  <a:lnTo>
                    <a:pt x="573" y="337"/>
                  </a:lnTo>
                  <a:lnTo>
                    <a:pt x="574" y="338"/>
                  </a:lnTo>
                  <a:lnTo>
                    <a:pt x="574" y="339"/>
                  </a:lnTo>
                  <a:lnTo>
                    <a:pt x="573" y="339"/>
                  </a:lnTo>
                  <a:lnTo>
                    <a:pt x="572" y="338"/>
                  </a:lnTo>
                  <a:lnTo>
                    <a:pt x="571" y="338"/>
                  </a:lnTo>
                  <a:lnTo>
                    <a:pt x="570" y="338"/>
                  </a:lnTo>
                  <a:lnTo>
                    <a:pt x="570" y="337"/>
                  </a:lnTo>
                  <a:lnTo>
                    <a:pt x="569" y="337"/>
                  </a:lnTo>
                  <a:lnTo>
                    <a:pt x="567" y="337"/>
                  </a:lnTo>
                  <a:lnTo>
                    <a:pt x="566" y="337"/>
                  </a:lnTo>
                  <a:lnTo>
                    <a:pt x="566" y="338"/>
                  </a:lnTo>
                  <a:lnTo>
                    <a:pt x="567" y="338"/>
                  </a:lnTo>
                  <a:lnTo>
                    <a:pt x="569" y="339"/>
                  </a:lnTo>
                  <a:lnTo>
                    <a:pt x="569" y="338"/>
                  </a:lnTo>
                  <a:lnTo>
                    <a:pt x="570" y="338"/>
                  </a:lnTo>
                  <a:lnTo>
                    <a:pt x="571" y="339"/>
                  </a:lnTo>
                  <a:lnTo>
                    <a:pt x="570" y="340"/>
                  </a:lnTo>
                  <a:lnTo>
                    <a:pt x="573" y="342"/>
                  </a:lnTo>
                  <a:lnTo>
                    <a:pt x="574" y="342"/>
                  </a:lnTo>
                  <a:lnTo>
                    <a:pt x="575" y="342"/>
                  </a:lnTo>
                  <a:lnTo>
                    <a:pt x="577" y="340"/>
                  </a:lnTo>
                  <a:lnTo>
                    <a:pt x="578" y="340"/>
                  </a:lnTo>
                  <a:lnTo>
                    <a:pt x="579" y="340"/>
                  </a:lnTo>
                  <a:lnTo>
                    <a:pt x="580" y="340"/>
                  </a:lnTo>
                  <a:lnTo>
                    <a:pt x="583" y="342"/>
                  </a:lnTo>
                  <a:lnTo>
                    <a:pt x="583" y="343"/>
                  </a:lnTo>
                  <a:lnTo>
                    <a:pt x="582" y="343"/>
                  </a:lnTo>
                  <a:lnTo>
                    <a:pt x="580" y="345"/>
                  </a:lnTo>
                  <a:lnTo>
                    <a:pt x="581" y="346"/>
                  </a:lnTo>
                  <a:lnTo>
                    <a:pt x="581" y="345"/>
                  </a:lnTo>
                  <a:lnTo>
                    <a:pt x="581" y="344"/>
                  </a:lnTo>
                  <a:lnTo>
                    <a:pt x="583" y="344"/>
                  </a:lnTo>
                  <a:lnTo>
                    <a:pt x="584" y="344"/>
                  </a:lnTo>
                  <a:lnTo>
                    <a:pt x="584" y="343"/>
                  </a:lnTo>
                  <a:lnTo>
                    <a:pt x="586" y="343"/>
                  </a:lnTo>
                  <a:lnTo>
                    <a:pt x="587" y="343"/>
                  </a:lnTo>
                  <a:lnTo>
                    <a:pt x="588" y="343"/>
                  </a:lnTo>
                  <a:lnTo>
                    <a:pt x="588" y="344"/>
                  </a:lnTo>
                  <a:lnTo>
                    <a:pt x="589" y="344"/>
                  </a:lnTo>
                  <a:lnTo>
                    <a:pt x="588" y="344"/>
                  </a:lnTo>
                  <a:lnTo>
                    <a:pt x="588" y="345"/>
                  </a:lnTo>
                  <a:lnTo>
                    <a:pt x="589" y="346"/>
                  </a:lnTo>
                  <a:lnTo>
                    <a:pt x="589" y="345"/>
                  </a:lnTo>
                  <a:lnTo>
                    <a:pt x="590" y="346"/>
                  </a:lnTo>
                  <a:lnTo>
                    <a:pt x="591" y="346"/>
                  </a:lnTo>
                  <a:lnTo>
                    <a:pt x="591" y="347"/>
                  </a:lnTo>
                  <a:lnTo>
                    <a:pt x="592" y="347"/>
                  </a:lnTo>
                  <a:lnTo>
                    <a:pt x="592" y="346"/>
                  </a:lnTo>
                  <a:lnTo>
                    <a:pt x="592" y="347"/>
                  </a:lnTo>
                  <a:lnTo>
                    <a:pt x="593" y="347"/>
                  </a:lnTo>
                  <a:lnTo>
                    <a:pt x="593" y="348"/>
                  </a:lnTo>
                  <a:lnTo>
                    <a:pt x="592" y="348"/>
                  </a:lnTo>
                  <a:lnTo>
                    <a:pt x="593" y="349"/>
                  </a:lnTo>
                  <a:lnTo>
                    <a:pt x="595" y="349"/>
                  </a:lnTo>
                  <a:lnTo>
                    <a:pt x="593" y="351"/>
                  </a:lnTo>
                  <a:lnTo>
                    <a:pt x="592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91" y="354"/>
                  </a:lnTo>
                  <a:lnTo>
                    <a:pt x="592" y="354"/>
                  </a:lnTo>
                  <a:lnTo>
                    <a:pt x="593" y="354"/>
                  </a:lnTo>
                  <a:lnTo>
                    <a:pt x="593" y="355"/>
                  </a:lnTo>
                  <a:lnTo>
                    <a:pt x="592" y="356"/>
                  </a:lnTo>
                  <a:lnTo>
                    <a:pt x="593" y="356"/>
                  </a:lnTo>
                  <a:lnTo>
                    <a:pt x="593" y="357"/>
                  </a:lnTo>
                  <a:lnTo>
                    <a:pt x="595" y="357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5" y="361"/>
                  </a:lnTo>
                  <a:lnTo>
                    <a:pt x="595" y="362"/>
                  </a:lnTo>
                  <a:lnTo>
                    <a:pt x="595" y="363"/>
                  </a:lnTo>
                  <a:lnTo>
                    <a:pt x="593" y="364"/>
                  </a:lnTo>
                  <a:lnTo>
                    <a:pt x="592" y="364"/>
                  </a:lnTo>
                  <a:lnTo>
                    <a:pt x="593" y="364"/>
                  </a:lnTo>
                  <a:lnTo>
                    <a:pt x="593" y="365"/>
                  </a:lnTo>
                  <a:lnTo>
                    <a:pt x="595" y="365"/>
                  </a:lnTo>
                  <a:lnTo>
                    <a:pt x="595" y="364"/>
                  </a:lnTo>
                  <a:lnTo>
                    <a:pt x="596" y="364"/>
                  </a:lnTo>
                  <a:lnTo>
                    <a:pt x="597" y="365"/>
                  </a:lnTo>
                  <a:lnTo>
                    <a:pt x="597" y="367"/>
                  </a:lnTo>
                  <a:lnTo>
                    <a:pt x="598" y="368"/>
                  </a:lnTo>
                  <a:lnTo>
                    <a:pt x="598" y="369"/>
                  </a:lnTo>
                  <a:lnTo>
                    <a:pt x="597" y="369"/>
                  </a:lnTo>
                  <a:lnTo>
                    <a:pt x="597" y="370"/>
                  </a:lnTo>
                  <a:lnTo>
                    <a:pt x="598" y="370"/>
                  </a:lnTo>
                  <a:lnTo>
                    <a:pt x="599" y="371"/>
                  </a:lnTo>
                  <a:lnTo>
                    <a:pt x="599" y="370"/>
                  </a:lnTo>
                  <a:lnTo>
                    <a:pt x="600" y="370"/>
                  </a:lnTo>
                  <a:lnTo>
                    <a:pt x="600" y="371"/>
                  </a:lnTo>
                  <a:lnTo>
                    <a:pt x="600" y="372"/>
                  </a:lnTo>
                  <a:lnTo>
                    <a:pt x="601" y="371"/>
                  </a:lnTo>
                  <a:lnTo>
                    <a:pt x="603" y="371"/>
                  </a:lnTo>
                  <a:lnTo>
                    <a:pt x="603" y="372"/>
                  </a:lnTo>
                  <a:lnTo>
                    <a:pt x="603" y="373"/>
                  </a:lnTo>
                  <a:lnTo>
                    <a:pt x="604" y="373"/>
                  </a:lnTo>
                  <a:lnTo>
                    <a:pt x="603" y="374"/>
                  </a:lnTo>
                  <a:lnTo>
                    <a:pt x="603" y="373"/>
                  </a:lnTo>
                  <a:lnTo>
                    <a:pt x="601" y="373"/>
                  </a:lnTo>
                  <a:lnTo>
                    <a:pt x="601" y="374"/>
                  </a:lnTo>
                  <a:lnTo>
                    <a:pt x="601" y="376"/>
                  </a:lnTo>
                  <a:lnTo>
                    <a:pt x="603" y="376"/>
                  </a:lnTo>
                  <a:lnTo>
                    <a:pt x="604" y="374"/>
                  </a:lnTo>
                  <a:lnTo>
                    <a:pt x="604" y="376"/>
                  </a:lnTo>
                  <a:lnTo>
                    <a:pt x="605" y="376"/>
                  </a:lnTo>
                  <a:lnTo>
                    <a:pt x="606" y="376"/>
                  </a:lnTo>
                  <a:lnTo>
                    <a:pt x="607" y="376"/>
                  </a:lnTo>
                  <a:lnTo>
                    <a:pt x="606" y="378"/>
                  </a:lnTo>
                  <a:lnTo>
                    <a:pt x="605" y="378"/>
                  </a:lnTo>
                  <a:lnTo>
                    <a:pt x="605" y="379"/>
                  </a:lnTo>
                  <a:lnTo>
                    <a:pt x="606" y="380"/>
                  </a:lnTo>
                  <a:lnTo>
                    <a:pt x="606" y="379"/>
                  </a:lnTo>
                  <a:lnTo>
                    <a:pt x="607" y="379"/>
                  </a:lnTo>
                  <a:lnTo>
                    <a:pt x="608" y="379"/>
                  </a:lnTo>
                  <a:lnTo>
                    <a:pt x="608" y="380"/>
                  </a:lnTo>
                  <a:lnTo>
                    <a:pt x="609" y="380"/>
                  </a:lnTo>
                  <a:lnTo>
                    <a:pt x="610" y="381"/>
                  </a:lnTo>
                  <a:lnTo>
                    <a:pt x="612" y="381"/>
                  </a:lnTo>
                  <a:lnTo>
                    <a:pt x="610" y="381"/>
                  </a:lnTo>
                  <a:lnTo>
                    <a:pt x="609" y="382"/>
                  </a:lnTo>
                  <a:lnTo>
                    <a:pt x="610" y="382"/>
                  </a:lnTo>
                  <a:lnTo>
                    <a:pt x="610" y="384"/>
                  </a:lnTo>
                  <a:lnTo>
                    <a:pt x="610" y="386"/>
                  </a:lnTo>
                  <a:lnTo>
                    <a:pt x="610" y="387"/>
                  </a:lnTo>
                  <a:lnTo>
                    <a:pt x="612" y="387"/>
                  </a:lnTo>
                  <a:lnTo>
                    <a:pt x="612" y="386"/>
                  </a:lnTo>
                  <a:lnTo>
                    <a:pt x="612" y="385"/>
                  </a:lnTo>
                  <a:lnTo>
                    <a:pt x="613" y="386"/>
                  </a:lnTo>
                  <a:lnTo>
                    <a:pt x="610" y="388"/>
                  </a:lnTo>
                  <a:lnTo>
                    <a:pt x="612" y="388"/>
                  </a:lnTo>
                  <a:lnTo>
                    <a:pt x="613" y="388"/>
                  </a:lnTo>
                  <a:lnTo>
                    <a:pt x="613" y="389"/>
                  </a:lnTo>
                  <a:lnTo>
                    <a:pt x="612" y="389"/>
                  </a:lnTo>
                  <a:lnTo>
                    <a:pt x="613" y="389"/>
                  </a:lnTo>
                  <a:lnTo>
                    <a:pt x="614" y="389"/>
                  </a:lnTo>
                  <a:lnTo>
                    <a:pt x="614" y="390"/>
                  </a:lnTo>
                  <a:lnTo>
                    <a:pt x="615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0" y="393"/>
                  </a:lnTo>
                  <a:lnTo>
                    <a:pt x="620" y="394"/>
                  </a:lnTo>
                  <a:lnTo>
                    <a:pt x="618" y="394"/>
                  </a:lnTo>
                  <a:lnTo>
                    <a:pt x="617" y="394"/>
                  </a:lnTo>
                  <a:lnTo>
                    <a:pt x="616" y="394"/>
                  </a:lnTo>
                  <a:lnTo>
                    <a:pt x="617" y="394"/>
                  </a:lnTo>
                  <a:lnTo>
                    <a:pt x="618" y="394"/>
                  </a:lnTo>
                  <a:lnTo>
                    <a:pt x="618" y="395"/>
                  </a:lnTo>
                  <a:lnTo>
                    <a:pt x="617" y="395"/>
                  </a:lnTo>
                  <a:lnTo>
                    <a:pt x="620" y="395"/>
                  </a:lnTo>
                  <a:lnTo>
                    <a:pt x="620" y="396"/>
                  </a:lnTo>
                  <a:lnTo>
                    <a:pt x="618" y="396"/>
                  </a:lnTo>
                  <a:lnTo>
                    <a:pt x="620" y="397"/>
                  </a:lnTo>
                  <a:lnTo>
                    <a:pt x="621" y="397"/>
                  </a:lnTo>
                  <a:lnTo>
                    <a:pt x="621" y="398"/>
                  </a:lnTo>
                  <a:lnTo>
                    <a:pt x="622" y="399"/>
                  </a:lnTo>
                  <a:lnTo>
                    <a:pt x="623" y="401"/>
                  </a:lnTo>
                  <a:lnTo>
                    <a:pt x="622" y="401"/>
                  </a:lnTo>
                  <a:lnTo>
                    <a:pt x="621" y="399"/>
                  </a:lnTo>
                  <a:lnTo>
                    <a:pt x="620" y="398"/>
                  </a:lnTo>
                  <a:lnTo>
                    <a:pt x="618" y="398"/>
                  </a:lnTo>
                  <a:lnTo>
                    <a:pt x="620" y="399"/>
                  </a:lnTo>
                  <a:lnTo>
                    <a:pt x="621" y="399"/>
                  </a:lnTo>
                  <a:lnTo>
                    <a:pt x="621" y="401"/>
                  </a:lnTo>
                  <a:lnTo>
                    <a:pt x="621" y="402"/>
                  </a:lnTo>
                  <a:lnTo>
                    <a:pt x="620" y="401"/>
                  </a:lnTo>
                  <a:lnTo>
                    <a:pt x="618" y="399"/>
                  </a:lnTo>
                  <a:lnTo>
                    <a:pt x="617" y="399"/>
                  </a:lnTo>
                  <a:lnTo>
                    <a:pt x="616" y="398"/>
                  </a:lnTo>
                  <a:lnTo>
                    <a:pt x="616" y="399"/>
                  </a:lnTo>
                  <a:lnTo>
                    <a:pt x="617" y="399"/>
                  </a:lnTo>
                  <a:lnTo>
                    <a:pt x="617" y="401"/>
                  </a:lnTo>
                  <a:lnTo>
                    <a:pt x="618" y="402"/>
                  </a:lnTo>
                  <a:lnTo>
                    <a:pt x="618" y="403"/>
                  </a:lnTo>
                  <a:lnTo>
                    <a:pt x="620" y="402"/>
                  </a:lnTo>
                  <a:lnTo>
                    <a:pt x="620" y="403"/>
                  </a:lnTo>
                  <a:lnTo>
                    <a:pt x="621" y="403"/>
                  </a:lnTo>
                  <a:lnTo>
                    <a:pt x="622" y="403"/>
                  </a:lnTo>
                  <a:lnTo>
                    <a:pt x="623" y="403"/>
                  </a:lnTo>
                  <a:lnTo>
                    <a:pt x="623" y="404"/>
                  </a:lnTo>
                  <a:lnTo>
                    <a:pt x="623" y="405"/>
                  </a:lnTo>
                  <a:lnTo>
                    <a:pt x="624" y="406"/>
                  </a:lnTo>
                  <a:lnTo>
                    <a:pt x="625" y="407"/>
                  </a:lnTo>
                  <a:lnTo>
                    <a:pt x="624" y="409"/>
                  </a:lnTo>
                  <a:lnTo>
                    <a:pt x="624" y="410"/>
                  </a:lnTo>
                  <a:lnTo>
                    <a:pt x="625" y="410"/>
                  </a:lnTo>
                  <a:lnTo>
                    <a:pt x="625" y="409"/>
                  </a:lnTo>
                  <a:lnTo>
                    <a:pt x="626" y="409"/>
                  </a:lnTo>
                  <a:lnTo>
                    <a:pt x="626" y="410"/>
                  </a:lnTo>
                  <a:lnTo>
                    <a:pt x="625" y="410"/>
                  </a:lnTo>
                  <a:lnTo>
                    <a:pt x="625" y="411"/>
                  </a:lnTo>
                  <a:lnTo>
                    <a:pt x="626" y="411"/>
                  </a:lnTo>
                  <a:lnTo>
                    <a:pt x="627" y="411"/>
                  </a:lnTo>
                  <a:lnTo>
                    <a:pt x="626" y="412"/>
                  </a:lnTo>
                  <a:lnTo>
                    <a:pt x="627" y="412"/>
                  </a:lnTo>
                  <a:lnTo>
                    <a:pt x="627" y="413"/>
                  </a:lnTo>
                  <a:lnTo>
                    <a:pt x="626" y="413"/>
                  </a:lnTo>
                  <a:lnTo>
                    <a:pt x="626" y="412"/>
                  </a:lnTo>
                  <a:lnTo>
                    <a:pt x="625" y="412"/>
                  </a:lnTo>
                  <a:lnTo>
                    <a:pt x="625" y="413"/>
                  </a:lnTo>
                  <a:lnTo>
                    <a:pt x="625" y="414"/>
                  </a:lnTo>
                  <a:lnTo>
                    <a:pt x="626" y="414"/>
                  </a:lnTo>
                  <a:lnTo>
                    <a:pt x="627" y="415"/>
                  </a:lnTo>
                  <a:lnTo>
                    <a:pt x="626" y="415"/>
                  </a:lnTo>
                  <a:lnTo>
                    <a:pt x="624" y="416"/>
                  </a:lnTo>
                  <a:lnTo>
                    <a:pt x="623" y="415"/>
                  </a:lnTo>
                  <a:lnTo>
                    <a:pt x="623" y="414"/>
                  </a:lnTo>
                  <a:lnTo>
                    <a:pt x="622" y="414"/>
                  </a:lnTo>
                  <a:lnTo>
                    <a:pt x="622" y="415"/>
                  </a:lnTo>
                  <a:lnTo>
                    <a:pt x="622" y="416"/>
                  </a:lnTo>
                  <a:lnTo>
                    <a:pt x="623" y="416"/>
                  </a:lnTo>
                  <a:lnTo>
                    <a:pt x="623" y="418"/>
                  </a:lnTo>
                  <a:lnTo>
                    <a:pt x="624" y="418"/>
                  </a:lnTo>
                  <a:lnTo>
                    <a:pt x="625" y="418"/>
                  </a:lnTo>
                  <a:lnTo>
                    <a:pt x="626" y="416"/>
                  </a:lnTo>
                  <a:lnTo>
                    <a:pt x="627" y="416"/>
                  </a:lnTo>
                  <a:lnTo>
                    <a:pt x="627" y="418"/>
                  </a:lnTo>
                  <a:lnTo>
                    <a:pt x="626" y="419"/>
                  </a:lnTo>
                  <a:lnTo>
                    <a:pt x="624" y="420"/>
                  </a:lnTo>
                  <a:lnTo>
                    <a:pt x="623" y="421"/>
                  </a:lnTo>
                  <a:lnTo>
                    <a:pt x="623" y="420"/>
                  </a:lnTo>
                  <a:lnTo>
                    <a:pt x="622" y="420"/>
                  </a:lnTo>
                  <a:lnTo>
                    <a:pt x="622" y="421"/>
                  </a:lnTo>
                  <a:lnTo>
                    <a:pt x="623" y="421"/>
                  </a:lnTo>
                  <a:lnTo>
                    <a:pt x="622" y="422"/>
                  </a:lnTo>
                  <a:lnTo>
                    <a:pt x="621" y="422"/>
                  </a:lnTo>
                  <a:lnTo>
                    <a:pt x="620" y="422"/>
                  </a:lnTo>
                  <a:lnTo>
                    <a:pt x="617" y="422"/>
                  </a:lnTo>
                  <a:lnTo>
                    <a:pt x="616" y="422"/>
                  </a:lnTo>
                  <a:lnTo>
                    <a:pt x="616" y="421"/>
                  </a:lnTo>
                  <a:lnTo>
                    <a:pt x="615" y="422"/>
                  </a:lnTo>
                  <a:lnTo>
                    <a:pt x="615" y="423"/>
                  </a:lnTo>
                  <a:lnTo>
                    <a:pt x="616" y="423"/>
                  </a:lnTo>
                  <a:lnTo>
                    <a:pt x="617" y="423"/>
                  </a:lnTo>
                  <a:lnTo>
                    <a:pt x="618" y="423"/>
                  </a:lnTo>
                  <a:lnTo>
                    <a:pt x="620" y="423"/>
                  </a:lnTo>
                  <a:lnTo>
                    <a:pt x="620" y="422"/>
                  </a:lnTo>
                  <a:lnTo>
                    <a:pt x="621" y="422"/>
                  </a:lnTo>
                  <a:lnTo>
                    <a:pt x="621" y="423"/>
                  </a:lnTo>
                  <a:lnTo>
                    <a:pt x="621" y="424"/>
                  </a:lnTo>
                  <a:lnTo>
                    <a:pt x="622" y="424"/>
                  </a:lnTo>
                  <a:lnTo>
                    <a:pt x="622" y="423"/>
                  </a:lnTo>
                  <a:lnTo>
                    <a:pt x="623" y="423"/>
                  </a:lnTo>
                  <a:lnTo>
                    <a:pt x="624" y="423"/>
                  </a:lnTo>
                  <a:lnTo>
                    <a:pt x="623" y="424"/>
                  </a:lnTo>
                  <a:lnTo>
                    <a:pt x="624" y="426"/>
                  </a:lnTo>
                  <a:lnTo>
                    <a:pt x="624" y="424"/>
                  </a:lnTo>
                  <a:lnTo>
                    <a:pt x="625" y="424"/>
                  </a:lnTo>
                  <a:lnTo>
                    <a:pt x="626" y="426"/>
                  </a:lnTo>
                  <a:lnTo>
                    <a:pt x="627" y="426"/>
                  </a:lnTo>
                  <a:lnTo>
                    <a:pt x="627" y="427"/>
                  </a:lnTo>
                  <a:lnTo>
                    <a:pt x="626" y="427"/>
                  </a:lnTo>
                  <a:lnTo>
                    <a:pt x="625" y="427"/>
                  </a:lnTo>
                  <a:lnTo>
                    <a:pt x="625" y="426"/>
                  </a:lnTo>
                  <a:lnTo>
                    <a:pt x="624" y="426"/>
                  </a:lnTo>
                  <a:lnTo>
                    <a:pt x="624" y="427"/>
                  </a:lnTo>
                  <a:lnTo>
                    <a:pt x="625" y="427"/>
                  </a:lnTo>
                  <a:lnTo>
                    <a:pt x="626" y="427"/>
                  </a:lnTo>
                  <a:lnTo>
                    <a:pt x="626" y="428"/>
                  </a:lnTo>
                  <a:lnTo>
                    <a:pt x="625" y="429"/>
                  </a:lnTo>
                  <a:lnTo>
                    <a:pt x="624" y="429"/>
                  </a:lnTo>
                  <a:lnTo>
                    <a:pt x="624" y="430"/>
                  </a:lnTo>
                  <a:lnTo>
                    <a:pt x="625" y="431"/>
                  </a:lnTo>
                  <a:lnTo>
                    <a:pt x="625" y="430"/>
                  </a:lnTo>
                  <a:lnTo>
                    <a:pt x="625" y="429"/>
                  </a:lnTo>
                  <a:lnTo>
                    <a:pt x="627" y="429"/>
                  </a:lnTo>
                  <a:lnTo>
                    <a:pt x="627" y="428"/>
                  </a:lnTo>
                  <a:lnTo>
                    <a:pt x="627" y="429"/>
                  </a:lnTo>
                  <a:lnTo>
                    <a:pt x="627" y="430"/>
                  </a:lnTo>
                  <a:lnTo>
                    <a:pt x="626" y="430"/>
                  </a:lnTo>
                  <a:lnTo>
                    <a:pt x="626" y="431"/>
                  </a:lnTo>
                  <a:lnTo>
                    <a:pt x="626" y="430"/>
                  </a:lnTo>
                  <a:lnTo>
                    <a:pt x="626" y="431"/>
                  </a:lnTo>
                  <a:lnTo>
                    <a:pt x="627" y="431"/>
                  </a:lnTo>
                  <a:lnTo>
                    <a:pt x="627" y="432"/>
                  </a:lnTo>
                  <a:lnTo>
                    <a:pt x="629" y="432"/>
                  </a:lnTo>
                  <a:lnTo>
                    <a:pt x="629" y="434"/>
                  </a:lnTo>
                  <a:lnTo>
                    <a:pt x="629" y="435"/>
                  </a:lnTo>
                  <a:lnTo>
                    <a:pt x="630" y="436"/>
                  </a:lnTo>
                  <a:lnTo>
                    <a:pt x="630" y="437"/>
                  </a:lnTo>
                  <a:lnTo>
                    <a:pt x="629" y="437"/>
                  </a:lnTo>
                  <a:lnTo>
                    <a:pt x="629" y="438"/>
                  </a:lnTo>
                  <a:lnTo>
                    <a:pt x="627" y="437"/>
                  </a:lnTo>
                  <a:lnTo>
                    <a:pt x="627" y="438"/>
                  </a:lnTo>
                  <a:lnTo>
                    <a:pt x="626" y="437"/>
                  </a:lnTo>
                  <a:lnTo>
                    <a:pt x="625" y="437"/>
                  </a:lnTo>
                  <a:lnTo>
                    <a:pt x="626" y="437"/>
                  </a:lnTo>
                  <a:lnTo>
                    <a:pt x="626" y="438"/>
                  </a:lnTo>
                  <a:lnTo>
                    <a:pt x="625" y="438"/>
                  </a:lnTo>
                  <a:lnTo>
                    <a:pt x="626" y="438"/>
                  </a:lnTo>
                  <a:lnTo>
                    <a:pt x="627" y="439"/>
                  </a:lnTo>
                  <a:lnTo>
                    <a:pt x="629" y="439"/>
                  </a:lnTo>
                  <a:lnTo>
                    <a:pt x="627" y="440"/>
                  </a:lnTo>
                  <a:lnTo>
                    <a:pt x="626" y="439"/>
                  </a:lnTo>
                  <a:lnTo>
                    <a:pt x="624" y="438"/>
                  </a:lnTo>
                  <a:lnTo>
                    <a:pt x="624" y="437"/>
                  </a:lnTo>
                  <a:lnTo>
                    <a:pt x="623" y="437"/>
                  </a:lnTo>
                  <a:lnTo>
                    <a:pt x="623" y="436"/>
                  </a:lnTo>
                  <a:lnTo>
                    <a:pt x="622" y="436"/>
                  </a:lnTo>
                  <a:lnTo>
                    <a:pt x="622" y="437"/>
                  </a:lnTo>
                  <a:lnTo>
                    <a:pt x="621" y="438"/>
                  </a:lnTo>
                  <a:lnTo>
                    <a:pt x="621" y="439"/>
                  </a:lnTo>
                  <a:lnTo>
                    <a:pt x="622" y="439"/>
                  </a:lnTo>
                  <a:lnTo>
                    <a:pt x="622" y="438"/>
                  </a:lnTo>
                  <a:lnTo>
                    <a:pt x="623" y="438"/>
                  </a:lnTo>
                  <a:lnTo>
                    <a:pt x="623" y="439"/>
                  </a:lnTo>
                  <a:lnTo>
                    <a:pt x="624" y="440"/>
                  </a:lnTo>
                  <a:lnTo>
                    <a:pt x="624" y="443"/>
                  </a:lnTo>
                  <a:lnTo>
                    <a:pt x="624" y="444"/>
                  </a:lnTo>
                  <a:lnTo>
                    <a:pt x="623" y="446"/>
                  </a:lnTo>
                  <a:lnTo>
                    <a:pt x="624" y="446"/>
                  </a:lnTo>
                  <a:lnTo>
                    <a:pt x="624" y="445"/>
                  </a:lnTo>
                  <a:lnTo>
                    <a:pt x="625" y="446"/>
                  </a:lnTo>
                  <a:lnTo>
                    <a:pt x="625" y="447"/>
                  </a:lnTo>
                  <a:lnTo>
                    <a:pt x="625" y="449"/>
                  </a:lnTo>
                  <a:lnTo>
                    <a:pt x="624" y="449"/>
                  </a:lnTo>
                  <a:lnTo>
                    <a:pt x="624" y="448"/>
                  </a:lnTo>
                  <a:lnTo>
                    <a:pt x="623" y="448"/>
                  </a:lnTo>
                  <a:lnTo>
                    <a:pt x="622" y="448"/>
                  </a:lnTo>
                  <a:lnTo>
                    <a:pt x="621" y="448"/>
                  </a:lnTo>
                  <a:lnTo>
                    <a:pt x="621" y="447"/>
                  </a:lnTo>
                  <a:lnTo>
                    <a:pt x="620" y="447"/>
                  </a:lnTo>
                  <a:lnTo>
                    <a:pt x="620" y="446"/>
                  </a:lnTo>
                  <a:lnTo>
                    <a:pt x="618" y="446"/>
                  </a:lnTo>
                  <a:lnTo>
                    <a:pt x="618" y="445"/>
                  </a:lnTo>
                  <a:lnTo>
                    <a:pt x="617" y="445"/>
                  </a:lnTo>
                  <a:lnTo>
                    <a:pt x="618" y="446"/>
                  </a:lnTo>
                  <a:lnTo>
                    <a:pt x="620" y="446"/>
                  </a:lnTo>
                  <a:lnTo>
                    <a:pt x="620" y="447"/>
                  </a:lnTo>
                  <a:lnTo>
                    <a:pt x="618" y="447"/>
                  </a:lnTo>
                  <a:lnTo>
                    <a:pt x="620" y="447"/>
                  </a:lnTo>
                  <a:lnTo>
                    <a:pt x="621" y="448"/>
                  </a:lnTo>
                  <a:lnTo>
                    <a:pt x="622" y="448"/>
                  </a:lnTo>
                  <a:lnTo>
                    <a:pt x="622" y="449"/>
                  </a:lnTo>
                  <a:lnTo>
                    <a:pt x="621" y="451"/>
                  </a:lnTo>
                  <a:lnTo>
                    <a:pt x="623" y="449"/>
                  </a:lnTo>
                  <a:lnTo>
                    <a:pt x="624" y="449"/>
                  </a:lnTo>
                  <a:lnTo>
                    <a:pt x="624" y="451"/>
                  </a:lnTo>
                  <a:lnTo>
                    <a:pt x="625" y="451"/>
                  </a:lnTo>
                  <a:lnTo>
                    <a:pt x="625" y="452"/>
                  </a:lnTo>
                  <a:lnTo>
                    <a:pt x="624" y="452"/>
                  </a:lnTo>
                  <a:lnTo>
                    <a:pt x="623" y="452"/>
                  </a:lnTo>
                  <a:lnTo>
                    <a:pt x="623" y="453"/>
                  </a:lnTo>
                  <a:lnTo>
                    <a:pt x="624" y="453"/>
                  </a:lnTo>
                  <a:lnTo>
                    <a:pt x="625" y="453"/>
                  </a:lnTo>
                  <a:lnTo>
                    <a:pt x="621" y="454"/>
                  </a:lnTo>
                  <a:lnTo>
                    <a:pt x="618" y="454"/>
                  </a:lnTo>
                  <a:lnTo>
                    <a:pt x="617" y="455"/>
                  </a:lnTo>
                  <a:lnTo>
                    <a:pt x="616" y="455"/>
                  </a:lnTo>
                  <a:lnTo>
                    <a:pt x="616" y="456"/>
                  </a:lnTo>
                  <a:lnTo>
                    <a:pt x="616" y="457"/>
                  </a:lnTo>
                  <a:lnTo>
                    <a:pt x="617" y="457"/>
                  </a:lnTo>
                  <a:lnTo>
                    <a:pt x="616" y="459"/>
                  </a:lnTo>
                  <a:lnTo>
                    <a:pt x="616" y="457"/>
                  </a:lnTo>
                  <a:lnTo>
                    <a:pt x="615" y="456"/>
                  </a:lnTo>
                  <a:lnTo>
                    <a:pt x="615" y="455"/>
                  </a:lnTo>
                  <a:lnTo>
                    <a:pt x="614" y="454"/>
                  </a:lnTo>
                  <a:lnTo>
                    <a:pt x="614" y="455"/>
                  </a:lnTo>
                  <a:lnTo>
                    <a:pt x="613" y="455"/>
                  </a:lnTo>
                  <a:lnTo>
                    <a:pt x="613" y="454"/>
                  </a:lnTo>
                  <a:lnTo>
                    <a:pt x="612" y="454"/>
                  </a:lnTo>
                  <a:lnTo>
                    <a:pt x="612" y="453"/>
                  </a:lnTo>
                  <a:lnTo>
                    <a:pt x="612" y="452"/>
                  </a:lnTo>
                  <a:lnTo>
                    <a:pt x="613" y="452"/>
                  </a:lnTo>
                  <a:lnTo>
                    <a:pt x="612" y="452"/>
                  </a:lnTo>
                  <a:lnTo>
                    <a:pt x="612" y="451"/>
                  </a:lnTo>
                  <a:lnTo>
                    <a:pt x="612" y="449"/>
                  </a:lnTo>
                  <a:lnTo>
                    <a:pt x="612" y="448"/>
                  </a:lnTo>
                  <a:lnTo>
                    <a:pt x="610" y="448"/>
                  </a:lnTo>
                  <a:lnTo>
                    <a:pt x="609" y="448"/>
                  </a:lnTo>
                  <a:lnTo>
                    <a:pt x="609" y="447"/>
                  </a:lnTo>
                  <a:lnTo>
                    <a:pt x="609" y="446"/>
                  </a:lnTo>
                  <a:lnTo>
                    <a:pt x="609" y="445"/>
                  </a:lnTo>
                  <a:lnTo>
                    <a:pt x="608" y="443"/>
                  </a:lnTo>
                  <a:lnTo>
                    <a:pt x="608" y="441"/>
                  </a:lnTo>
                  <a:lnTo>
                    <a:pt x="608" y="440"/>
                  </a:lnTo>
                  <a:lnTo>
                    <a:pt x="607" y="440"/>
                  </a:lnTo>
                  <a:lnTo>
                    <a:pt x="606" y="443"/>
                  </a:lnTo>
                  <a:lnTo>
                    <a:pt x="605" y="443"/>
                  </a:lnTo>
                  <a:lnTo>
                    <a:pt x="605" y="444"/>
                  </a:lnTo>
                  <a:lnTo>
                    <a:pt x="605" y="445"/>
                  </a:lnTo>
                  <a:lnTo>
                    <a:pt x="604" y="445"/>
                  </a:lnTo>
                  <a:lnTo>
                    <a:pt x="603" y="445"/>
                  </a:lnTo>
                  <a:lnTo>
                    <a:pt x="603" y="446"/>
                  </a:lnTo>
                  <a:lnTo>
                    <a:pt x="601" y="446"/>
                  </a:lnTo>
                  <a:lnTo>
                    <a:pt x="600" y="446"/>
                  </a:lnTo>
                  <a:lnTo>
                    <a:pt x="599" y="445"/>
                  </a:lnTo>
                  <a:lnTo>
                    <a:pt x="598" y="445"/>
                  </a:lnTo>
                  <a:lnTo>
                    <a:pt x="599" y="445"/>
                  </a:lnTo>
                  <a:lnTo>
                    <a:pt x="599" y="446"/>
                  </a:lnTo>
                  <a:lnTo>
                    <a:pt x="600" y="446"/>
                  </a:lnTo>
                  <a:lnTo>
                    <a:pt x="600" y="447"/>
                  </a:lnTo>
                  <a:lnTo>
                    <a:pt x="599" y="447"/>
                  </a:lnTo>
                  <a:lnTo>
                    <a:pt x="599" y="448"/>
                  </a:lnTo>
                  <a:lnTo>
                    <a:pt x="598" y="449"/>
                  </a:lnTo>
                  <a:lnTo>
                    <a:pt x="599" y="451"/>
                  </a:lnTo>
                  <a:lnTo>
                    <a:pt x="604" y="447"/>
                  </a:lnTo>
                  <a:lnTo>
                    <a:pt x="605" y="447"/>
                  </a:lnTo>
                  <a:lnTo>
                    <a:pt x="606" y="447"/>
                  </a:lnTo>
                  <a:lnTo>
                    <a:pt x="606" y="448"/>
                  </a:lnTo>
                  <a:lnTo>
                    <a:pt x="606" y="449"/>
                  </a:lnTo>
                  <a:lnTo>
                    <a:pt x="605" y="449"/>
                  </a:lnTo>
                  <a:lnTo>
                    <a:pt x="605" y="451"/>
                  </a:lnTo>
                  <a:lnTo>
                    <a:pt x="604" y="451"/>
                  </a:lnTo>
                  <a:lnTo>
                    <a:pt x="604" y="452"/>
                  </a:lnTo>
                  <a:lnTo>
                    <a:pt x="605" y="451"/>
                  </a:lnTo>
                  <a:lnTo>
                    <a:pt x="606" y="451"/>
                  </a:lnTo>
                  <a:lnTo>
                    <a:pt x="607" y="452"/>
                  </a:lnTo>
                  <a:lnTo>
                    <a:pt x="607" y="453"/>
                  </a:lnTo>
                  <a:lnTo>
                    <a:pt x="608" y="454"/>
                  </a:lnTo>
                  <a:lnTo>
                    <a:pt x="608" y="455"/>
                  </a:lnTo>
                  <a:lnTo>
                    <a:pt x="607" y="455"/>
                  </a:lnTo>
                  <a:lnTo>
                    <a:pt x="607" y="456"/>
                  </a:lnTo>
                  <a:lnTo>
                    <a:pt x="608" y="456"/>
                  </a:lnTo>
                  <a:lnTo>
                    <a:pt x="608" y="455"/>
                  </a:lnTo>
                  <a:lnTo>
                    <a:pt x="609" y="455"/>
                  </a:lnTo>
                  <a:lnTo>
                    <a:pt x="610" y="455"/>
                  </a:lnTo>
                  <a:lnTo>
                    <a:pt x="610" y="456"/>
                  </a:lnTo>
                  <a:lnTo>
                    <a:pt x="612" y="456"/>
                  </a:lnTo>
                  <a:lnTo>
                    <a:pt x="612" y="457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4" y="459"/>
                  </a:lnTo>
                  <a:lnTo>
                    <a:pt x="614" y="460"/>
                  </a:lnTo>
                  <a:lnTo>
                    <a:pt x="613" y="460"/>
                  </a:lnTo>
                  <a:lnTo>
                    <a:pt x="613" y="459"/>
                  </a:lnTo>
                  <a:lnTo>
                    <a:pt x="612" y="459"/>
                  </a:lnTo>
                  <a:lnTo>
                    <a:pt x="612" y="460"/>
                  </a:lnTo>
                  <a:lnTo>
                    <a:pt x="610" y="460"/>
                  </a:lnTo>
                  <a:lnTo>
                    <a:pt x="612" y="461"/>
                  </a:lnTo>
                  <a:lnTo>
                    <a:pt x="613" y="460"/>
                  </a:lnTo>
                  <a:lnTo>
                    <a:pt x="613" y="461"/>
                  </a:lnTo>
                  <a:lnTo>
                    <a:pt x="612" y="462"/>
                  </a:lnTo>
                  <a:lnTo>
                    <a:pt x="612" y="463"/>
                  </a:lnTo>
                  <a:lnTo>
                    <a:pt x="610" y="462"/>
                  </a:lnTo>
                  <a:lnTo>
                    <a:pt x="609" y="462"/>
                  </a:lnTo>
                  <a:lnTo>
                    <a:pt x="608" y="461"/>
                  </a:lnTo>
                  <a:lnTo>
                    <a:pt x="608" y="462"/>
                  </a:lnTo>
                  <a:lnTo>
                    <a:pt x="607" y="462"/>
                  </a:lnTo>
                  <a:lnTo>
                    <a:pt x="608" y="463"/>
                  </a:lnTo>
                  <a:lnTo>
                    <a:pt x="609" y="463"/>
                  </a:lnTo>
                  <a:lnTo>
                    <a:pt x="609" y="464"/>
                  </a:lnTo>
                  <a:lnTo>
                    <a:pt x="610" y="464"/>
                  </a:lnTo>
                  <a:lnTo>
                    <a:pt x="614" y="463"/>
                  </a:lnTo>
                  <a:lnTo>
                    <a:pt x="614" y="464"/>
                  </a:lnTo>
                  <a:lnTo>
                    <a:pt x="615" y="463"/>
                  </a:lnTo>
                  <a:lnTo>
                    <a:pt x="616" y="463"/>
                  </a:lnTo>
                  <a:lnTo>
                    <a:pt x="617" y="463"/>
                  </a:lnTo>
                  <a:lnTo>
                    <a:pt x="617" y="464"/>
                  </a:lnTo>
                  <a:lnTo>
                    <a:pt x="618" y="465"/>
                  </a:lnTo>
                  <a:lnTo>
                    <a:pt x="620" y="466"/>
                  </a:lnTo>
                  <a:lnTo>
                    <a:pt x="618" y="466"/>
                  </a:lnTo>
                  <a:lnTo>
                    <a:pt x="620" y="468"/>
                  </a:lnTo>
                  <a:lnTo>
                    <a:pt x="621" y="468"/>
                  </a:lnTo>
                  <a:lnTo>
                    <a:pt x="621" y="469"/>
                  </a:lnTo>
                  <a:lnTo>
                    <a:pt x="620" y="469"/>
                  </a:lnTo>
                  <a:lnTo>
                    <a:pt x="620" y="470"/>
                  </a:lnTo>
                  <a:lnTo>
                    <a:pt x="618" y="470"/>
                  </a:lnTo>
                  <a:lnTo>
                    <a:pt x="620" y="471"/>
                  </a:lnTo>
                  <a:lnTo>
                    <a:pt x="621" y="472"/>
                  </a:lnTo>
                  <a:lnTo>
                    <a:pt x="620" y="472"/>
                  </a:lnTo>
                  <a:lnTo>
                    <a:pt x="618" y="472"/>
                  </a:lnTo>
                  <a:lnTo>
                    <a:pt x="618" y="471"/>
                  </a:lnTo>
                  <a:lnTo>
                    <a:pt x="618" y="470"/>
                  </a:lnTo>
                  <a:lnTo>
                    <a:pt x="617" y="470"/>
                  </a:lnTo>
                  <a:lnTo>
                    <a:pt x="617" y="471"/>
                  </a:lnTo>
                  <a:lnTo>
                    <a:pt x="617" y="470"/>
                  </a:lnTo>
                  <a:lnTo>
                    <a:pt x="616" y="470"/>
                  </a:lnTo>
                  <a:lnTo>
                    <a:pt x="617" y="471"/>
                  </a:lnTo>
                  <a:lnTo>
                    <a:pt x="618" y="472"/>
                  </a:lnTo>
                  <a:lnTo>
                    <a:pt x="617" y="472"/>
                  </a:lnTo>
                  <a:lnTo>
                    <a:pt x="616" y="471"/>
                  </a:lnTo>
                  <a:lnTo>
                    <a:pt x="616" y="472"/>
                  </a:lnTo>
                  <a:lnTo>
                    <a:pt x="616" y="473"/>
                  </a:lnTo>
                  <a:lnTo>
                    <a:pt x="615" y="473"/>
                  </a:lnTo>
                  <a:lnTo>
                    <a:pt x="615" y="474"/>
                  </a:lnTo>
                  <a:lnTo>
                    <a:pt x="616" y="474"/>
                  </a:lnTo>
                  <a:lnTo>
                    <a:pt x="617" y="473"/>
                  </a:lnTo>
                  <a:lnTo>
                    <a:pt x="618" y="473"/>
                  </a:lnTo>
                  <a:lnTo>
                    <a:pt x="620" y="473"/>
                  </a:lnTo>
                  <a:lnTo>
                    <a:pt x="620" y="474"/>
                  </a:lnTo>
                  <a:lnTo>
                    <a:pt x="618" y="474"/>
                  </a:lnTo>
                  <a:lnTo>
                    <a:pt x="617" y="476"/>
                  </a:lnTo>
                  <a:lnTo>
                    <a:pt x="616" y="476"/>
                  </a:lnTo>
                  <a:lnTo>
                    <a:pt x="616" y="477"/>
                  </a:lnTo>
                  <a:lnTo>
                    <a:pt x="617" y="477"/>
                  </a:lnTo>
                  <a:lnTo>
                    <a:pt x="617" y="478"/>
                  </a:lnTo>
                  <a:lnTo>
                    <a:pt x="616" y="478"/>
                  </a:lnTo>
                  <a:lnTo>
                    <a:pt x="616" y="479"/>
                  </a:lnTo>
                  <a:lnTo>
                    <a:pt x="616" y="480"/>
                  </a:lnTo>
                  <a:lnTo>
                    <a:pt x="615" y="479"/>
                  </a:lnTo>
                  <a:lnTo>
                    <a:pt x="613" y="478"/>
                  </a:lnTo>
                  <a:lnTo>
                    <a:pt x="612" y="478"/>
                  </a:lnTo>
                  <a:lnTo>
                    <a:pt x="612" y="479"/>
                  </a:lnTo>
                  <a:lnTo>
                    <a:pt x="610" y="478"/>
                  </a:lnTo>
                  <a:lnTo>
                    <a:pt x="609" y="479"/>
                  </a:lnTo>
                  <a:lnTo>
                    <a:pt x="608" y="478"/>
                  </a:lnTo>
                  <a:lnTo>
                    <a:pt x="608" y="479"/>
                  </a:lnTo>
                  <a:lnTo>
                    <a:pt x="609" y="479"/>
                  </a:lnTo>
                  <a:lnTo>
                    <a:pt x="610" y="479"/>
                  </a:lnTo>
                  <a:lnTo>
                    <a:pt x="612" y="480"/>
                  </a:lnTo>
                  <a:lnTo>
                    <a:pt x="613" y="480"/>
                  </a:lnTo>
                  <a:lnTo>
                    <a:pt x="614" y="480"/>
                  </a:lnTo>
                  <a:lnTo>
                    <a:pt x="614" y="481"/>
                  </a:lnTo>
                  <a:lnTo>
                    <a:pt x="613" y="481"/>
                  </a:lnTo>
                  <a:lnTo>
                    <a:pt x="613" y="482"/>
                  </a:lnTo>
                  <a:lnTo>
                    <a:pt x="614" y="482"/>
                  </a:lnTo>
                  <a:lnTo>
                    <a:pt x="614" y="484"/>
                  </a:lnTo>
                  <a:lnTo>
                    <a:pt x="613" y="482"/>
                  </a:lnTo>
                  <a:lnTo>
                    <a:pt x="612" y="481"/>
                  </a:lnTo>
                  <a:lnTo>
                    <a:pt x="612" y="482"/>
                  </a:lnTo>
                  <a:lnTo>
                    <a:pt x="613" y="484"/>
                  </a:lnTo>
                  <a:lnTo>
                    <a:pt x="614" y="484"/>
                  </a:lnTo>
                  <a:lnTo>
                    <a:pt x="614" y="485"/>
                  </a:lnTo>
                  <a:lnTo>
                    <a:pt x="613" y="485"/>
                  </a:lnTo>
                  <a:lnTo>
                    <a:pt x="612" y="484"/>
                  </a:lnTo>
                  <a:lnTo>
                    <a:pt x="610" y="484"/>
                  </a:lnTo>
                  <a:lnTo>
                    <a:pt x="609" y="484"/>
                  </a:lnTo>
                  <a:lnTo>
                    <a:pt x="609" y="482"/>
                  </a:lnTo>
                  <a:lnTo>
                    <a:pt x="608" y="482"/>
                  </a:lnTo>
                  <a:lnTo>
                    <a:pt x="609" y="484"/>
                  </a:lnTo>
                  <a:lnTo>
                    <a:pt x="608" y="484"/>
                  </a:lnTo>
                  <a:lnTo>
                    <a:pt x="607" y="484"/>
                  </a:lnTo>
                  <a:lnTo>
                    <a:pt x="607" y="485"/>
                  </a:lnTo>
                  <a:lnTo>
                    <a:pt x="609" y="485"/>
                  </a:lnTo>
                  <a:lnTo>
                    <a:pt x="608" y="485"/>
                  </a:lnTo>
                  <a:lnTo>
                    <a:pt x="607" y="486"/>
                  </a:lnTo>
                  <a:lnTo>
                    <a:pt x="608" y="487"/>
                  </a:lnTo>
                  <a:lnTo>
                    <a:pt x="608" y="488"/>
                  </a:lnTo>
                  <a:lnTo>
                    <a:pt x="609" y="487"/>
                  </a:lnTo>
                  <a:lnTo>
                    <a:pt x="610" y="487"/>
                  </a:lnTo>
                  <a:lnTo>
                    <a:pt x="610" y="488"/>
                  </a:lnTo>
                  <a:lnTo>
                    <a:pt x="609" y="488"/>
                  </a:lnTo>
                  <a:lnTo>
                    <a:pt x="609" y="489"/>
                  </a:lnTo>
                  <a:lnTo>
                    <a:pt x="610" y="489"/>
                  </a:lnTo>
                  <a:lnTo>
                    <a:pt x="610" y="490"/>
                  </a:lnTo>
                  <a:lnTo>
                    <a:pt x="608" y="490"/>
                  </a:lnTo>
                  <a:lnTo>
                    <a:pt x="607" y="490"/>
                  </a:lnTo>
                  <a:lnTo>
                    <a:pt x="606" y="490"/>
                  </a:lnTo>
                  <a:lnTo>
                    <a:pt x="606" y="491"/>
                  </a:lnTo>
                  <a:lnTo>
                    <a:pt x="607" y="491"/>
                  </a:lnTo>
                  <a:lnTo>
                    <a:pt x="608" y="491"/>
                  </a:lnTo>
                  <a:lnTo>
                    <a:pt x="608" y="493"/>
                  </a:lnTo>
                  <a:lnTo>
                    <a:pt x="609" y="493"/>
                  </a:lnTo>
                  <a:lnTo>
                    <a:pt x="608" y="493"/>
                  </a:lnTo>
                  <a:lnTo>
                    <a:pt x="607" y="494"/>
                  </a:lnTo>
                  <a:lnTo>
                    <a:pt x="608" y="495"/>
                  </a:lnTo>
                  <a:lnTo>
                    <a:pt x="609" y="495"/>
                  </a:lnTo>
                  <a:lnTo>
                    <a:pt x="612" y="493"/>
                  </a:lnTo>
                  <a:lnTo>
                    <a:pt x="613" y="493"/>
                  </a:lnTo>
                  <a:lnTo>
                    <a:pt x="614" y="491"/>
                  </a:lnTo>
                  <a:lnTo>
                    <a:pt x="615" y="491"/>
                  </a:lnTo>
                  <a:lnTo>
                    <a:pt x="614" y="493"/>
                  </a:lnTo>
                  <a:lnTo>
                    <a:pt x="614" y="494"/>
                  </a:lnTo>
                  <a:lnTo>
                    <a:pt x="614" y="495"/>
                  </a:lnTo>
                  <a:lnTo>
                    <a:pt x="615" y="495"/>
                  </a:lnTo>
                  <a:lnTo>
                    <a:pt x="616" y="495"/>
                  </a:lnTo>
                  <a:lnTo>
                    <a:pt x="617" y="495"/>
                  </a:lnTo>
                  <a:lnTo>
                    <a:pt x="617" y="496"/>
                  </a:lnTo>
                  <a:lnTo>
                    <a:pt x="618" y="496"/>
                  </a:lnTo>
                  <a:lnTo>
                    <a:pt x="617" y="495"/>
                  </a:lnTo>
                  <a:lnTo>
                    <a:pt x="618" y="495"/>
                  </a:lnTo>
                  <a:lnTo>
                    <a:pt x="620" y="495"/>
                  </a:lnTo>
                  <a:lnTo>
                    <a:pt x="620" y="496"/>
                  </a:lnTo>
                  <a:lnTo>
                    <a:pt x="618" y="497"/>
                  </a:lnTo>
                  <a:lnTo>
                    <a:pt x="617" y="497"/>
                  </a:lnTo>
                  <a:lnTo>
                    <a:pt x="618" y="497"/>
                  </a:lnTo>
                  <a:lnTo>
                    <a:pt x="618" y="498"/>
                  </a:lnTo>
                  <a:lnTo>
                    <a:pt x="620" y="498"/>
                  </a:lnTo>
                  <a:lnTo>
                    <a:pt x="620" y="499"/>
                  </a:lnTo>
                  <a:lnTo>
                    <a:pt x="618" y="499"/>
                  </a:lnTo>
                  <a:lnTo>
                    <a:pt x="620" y="499"/>
                  </a:lnTo>
                  <a:lnTo>
                    <a:pt x="621" y="499"/>
                  </a:lnTo>
                  <a:lnTo>
                    <a:pt x="621" y="501"/>
                  </a:lnTo>
                  <a:lnTo>
                    <a:pt x="620" y="501"/>
                  </a:lnTo>
                  <a:lnTo>
                    <a:pt x="618" y="501"/>
                  </a:lnTo>
                  <a:lnTo>
                    <a:pt x="618" y="502"/>
                  </a:lnTo>
                  <a:lnTo>
                    <a:pt x="620" y="502"/>
                  </a:lnTo>
                  <a:lnTo>
                    <a:pt x="621" y="502"/>
                  </a:lnTo>
                  <a:lnTo>
                    <a:pt x="622" y="502"/>
                  </a:lnTo>
                  <a:lnTo>
                    <a:pt x="622" y="501"/>
                  </a:lnTo>
                  <a:lnTo>
                    <a:pt x="623" y="501"/>
                  </a:lnTo>
                  <a:lnTo>
                    <a:pt x="623" y="502"/>
                  </a:lnTo>
                  <a:lnTo>
                    <a:pt x="622" y="502"/>
                  </a:lnTo>
                  <a:lnTo>
                    <a:pt x="621" y="504"/>
                  </a:lnTo>
                  <a:lnTo>
                    <a:pt x="622" y="505"/>
                  </a:lnTo>
                  <a:lnTo>
                    <a:pt x="623" y="505"/>
                  </a:lnTo>
                  <a:lnTo>
                    <a:pt x="622" y="505"/>
                  </a:lnTo>
                  <a:lnTo>
                    <a:pt x="622" y="506"/>
                  </a:lnTo>
                  <a:lnTo>
                    <a:pt x="622" y="507"/>
                  </a:lnTo>
                  <a:lnTo>
                    <a:pt x="621" y="507"/>
                  </a:lnTo>
                  <a:lnTo>
                    <a:pt x="620" y="506"/>
                  </a:lnTo>
                  <a:lnTo>
                    <a:pt x="618" y="506"/>
                  </a:lnTo>
                  <a:lnTo>
                    <a:pt x="620" y="507"/>
                  </a:lnTo>
                  <a:lnTo>
                    <a:pt x="621" y="507"/>
                  </a:lnTo>
                  <a:lnTo>
                    <a:pt x="620" y="507"/>
                  </a:lnTo>
                  <a:lnTo>
                    <a:pt x="620" y="508"/>
                  </a:lnTo>
                  <a:lnTo>
                    <a:pt x="618" y="507"/>
                  </a:lnTo>
                  <a:lnTo>
                    <a:pt x="616" y="508"/>
                  </a:lnTo>
                  <a:lnTo>
                    <a:pt x="615" y="508"/>
                  </a:lnTo>
                  <a:lnTo>
                    <a:pt x="615" y="507"/>
                  </a:lnTo>
                  <a:lnTo>
                    <a:pt x="614" y="508"/>
                  </a:lnTo>
                  <a:lnTo>
                    <a:pt x="615" y="508"/>
                  </a:lnTo>
                  <a:lnTo>
                    <a:pt x="615" y="510"/>
                  </a:lnTo>
                  <a:lnTo>
                    <a:pt x="616" y="510"/>
                  </a:lnTo>
                  <a:lnTo>
                    <a:pt x="616" y="511"/>
                  </a:lnTo>
                  <a:lnTo>
                    <a:pt x="617" y="511"/>
                  </a:lnTo>
                  <a:lnTo>
                    <a:pt x="617" y="512"/>
                  </a:lnTo>
                  <a:lnTo>
                    <a:pt x="616" y="512"/>
                  </a:lnTo>
                  <a:lnTo>
                    <a:pt x="615" y="511"/>
                  </a:lnTo>
                  <a:lnTo>
                    <a:pt x="614" y="512"/>
                  </a:lnTo>
                  <a:close/>
                  <a:moveTo>
                    <a:pt x="722" y="691"/>
                  </a:moveTo>
                  <a:lnTo>
                    <a:pt x="722" y="690"/>
                  </a:lnTo>
                  <a:lnTo>
                    <a:pt x="724" y="690"/>
                  </a:lnTo>
                  <a:lnTo>
                    <a:pt x="724" y="691"/>
                  </a:lnTo>
                  <a:lnTo>
                    <a:pt x="722" y="691"/>
                  </a:lnTo>
                  <a:close/>
                  <a:moveTo>
                    <a:pt x="725" y="688"/>
                  </a:moveTo>
                  <a:lnTo>
                    <a:pt x="725" y="689"/>
                  </a:lnTo>
                  <a:lnTo>
                    <a:pt x="724" y="689"/>
                  </a:lnTo>
                  <a:lnTo>
                    <a:pt x="724" y="688"/>
                  </a:lnTo>
                  <a:lnTo>
                    <a:pt x="722" y="687"/>
                  </a:lnTo>
                  <a:lnTo>
                    <a:pt x="722" y="686"/>
                  </a:lnTo>
                  <a:lnTo>
                    <a:pt x="721" y="686"/>
                  </a:lnTo>
                  <a:lnTo>
                    <a:pt x="722" y="687"/>
                  </a:lnTo>
                  <a:lnTo>
                    <a:pt x="722" y="688"/>
                  </a:lnTo>
                  <a:lnTo>
                    <a:pt x="722" y="689"/>
                  </a:lnTo>
                  <a:lnTo>
                    <a:pt x="722" y="688"/>
                  </a:lnTo>
                  <a:lnTo>
                    <a:pt x="721" y="688"/>
                  </a:lnTo>
                  <a:lnTo>
                    <a:pt x="721" y="687"/>
                  </a:lnTo>
                  <a:lnTo>
                    <a:pt x="720" y="686"/>
                  </a:lnTo>
                  <a:lnTo>
                    <a:pt x="719" y="685"/>
                  </a:lnTo>
                  <a:lnTo>
                    <a:pt x="719" y="683"/>
                  </a:lnTo>
                  <a:lnTo>
                    <a:pt x="720" y="683"/>
                  </a:lnTo>
                  <a:lnTo>
                    <a:pt x="721" y="682"/>
                  </a:lnTo>
                  <a:lnTo>
                    <a:pt x="722" y="683"/>
                  </a:lnTo>
                  <a:lnTo>
                    <a:pt x="724" y="683"/>
                  </a:lnTo>
                  <a:lnTo>
                    <a:pt x="725" y="683"/>
                  </a:lnTo>
                  <a:lnTo>
                    <a:pt x="725" y="685"/>
                  </a:lnTo>
                  <a:lnTo>
                    <a:pt x="725" y="686"/>
                  </a:lnTo>
                  <a:lnTo>
                    <a:pt x="725" y="687"/>
                  </a:lnTo>
                  <a:lnTo>
                    <a:pt x="726" y="687"/>
                  </a:lnTo>
                  <a:lnTo>
                    <a:pt x="725" y="687"/>
                  </a:lnTo>
                  <a:lnTo>
                    <a:pt x="724" y="686"/>
                  </a:lnTo>
                  <a:lnTo>
                    <a:pt x="724" y="687"/>
                  </a:lnTo>
                  <a:lnTo>
                    <a:pt x="725" y="688"/>
                  </a:lnTo>
                  <a:close/>
                  <a:moveTo>
                    <a:pt x="724" y="682"/>
                  </a:moveTo>
                  <a:lnTo>
                    <a:pt x="722" y="682"/>
                  </a:lnTo>
                  <a:lnTo>
                    <a:pt x="721" y="681"/>
                  </a:lnTo>
                  <a:lnTo>
                    <a:pt x="721" y="680"/>
                  </a:lnTo>
                  <a:lnTo>
                    <a:pt x="722" y="681"/>
                  </a:lnTo>
                  <a:lnTo>
                    <a:pt x="724" y="681"/>
                  </a:lnTo>
                  <a:lnTo>
                    <a:pt x="725" y="682"/>
                  </a:lnTo>
                  <a:lnTo>
                    <a:pt x="726" y="682"/>
                  </a:lnTo>
                  <a:lnTo>
                    <a:pt x="727" y="681"/>
                  </a:lnTo>
                  <a:lnTo>
                    <a:pt x="727" y="682"/>
                  </a:lnTo>
                  <a:lnTo>
                    <a:pt x="726" y="683"/>
                  </a:lnTo>
                  <a:lnTo>
                    <a:pt x="725" y="683"/>
                  </a:lnTo>
                  <a:lnTo>
                    <a:pt x="724" y="682"/>
                  </a:lnTo>
                  <a:close/>
                  <a:moveTo>
                    <a:pt x="709" y="695"/>
                  </a:moveTo>
                  <a:lnTo>
                    <a:pt x="708" y="695"/>
                  </a:lnTo>
                  <a:lnTo>
                    <a:pt x="708" y="694"/>
                  </a:lnTo>
                  <a:lnTo>
                    <a:pt x="709" y="694"/>
                  </a:lnTo>
                  <a:lnTo>
                    <a:pt x="710" y="694"/>
                  </a:lnTo>
                  <a:lnTo>
                    <a:pt x="709" y="695"/>
                  </a:lnTo>
                  <a:close/>
                  <a:moveTo>
                    <a:pt x="704" y="687"/>
                  </a:moveTo>
                  <a:lnTo>
                    <a:pt x="706" y="688"/>
                  </a:lnTo>
                  <a:lnTo>
                    <a:pt x="706" y="689"/>
                  </a:lnTo>
                  <a:lnTo>
                    <a:pt x="707" y="690"/>
                  </a:lnTo>
                  <a:lnTo>
                    <a:pt x="707" y="691"/>
                  </a:lnTo>
                  <a:lnTo>
                    <a:pt x="707" y="692"/>
                  </a:lnTo>
                  <a:lnTo>
                    <a:pt x="707" y="694"/>
                  </a:lnTo>
                  <a:lnTo>
                    <a:pt x="707" y="695"/>
                  </a:lnTo>
                  <a:lnTo>
                    <a:pt x="706" y="695"/>
                  </a:lnTo>
                  <a:lnTo>
                    <a:pt x="706" y="694"/>
                  </a:lnTo>
                  <a:lnTo>
                    <a:pt x="704" y="694"/>
                  </a:lnTo>
                  <a:lnTo>
                    <a:pt x="704" y="692"/>
                  </a:lnTo>
                  <a:lnTo>
                    <a:pt x="704" y="691"/>
                  </a:lnTo>
                  <a:lnTo>
                    <a:pt x="703" y="691"/>
                  </a:lnTo>
                  <a:lnTo>
                    <a:pt x="702" y="689"/>
                  </a:lnTo>
                  <a:lnTo>
                    <a:pt x="701" y="689"/>
                  </a:lnTo>
                  <a:lnTo>
                    <a:pt x="702" y="688"/>
                  </a:lnTo>
                  <a:lnTo>
                    <a:pt x="703" y="688"/>
                  </a:lnTo>
                  <a:lnTo>
                    <a:pt x="703" y="687"/>
                  </a:lnTo>
                  <a:lnTo>
                    <a:pt x="704" y="687"/>
                  </a:lnTo>
                  <a:close/>
                  <a:moveTo>
                    <a:pt x="706" y="686"/>
                  </a:moveTo>
                  <a:lnTo>
                    <a:pt x="704" y="686"/>
                  </a:lnTo>
                  <a:lnTo>
                    <a:pt x="703" y="686"/>
                  </a:lnTo>
                  <a:lnTo>
                    <a:pt x="703" y="685"/>
                  </a:lnTo>
                  <a:lnTo>
                    <a:pt x="704" y="683"/>
                  </a:lnTo>
                  <a:lnTo>
                    <a:pt x="706" y="685"/>
                  </a:lnTo>
                  <a:lnTo>
                    <a:pt x="706" y="686"/>
                  </a:lnTo>
                  <a:close/>
                  <a:moveTo>
                    <a:pt x="706" y="683"/>
                  </a:moveTo>
                  <a:lnTo>
                    <a:pt x="704" y="683"/>
                  </a:lnTo>
                  <a:lnTo>
                    <a:pt x="704" y="682"/>
                  </a:lnTo>
                  <a:lnTo>
                    <a:pt x="706" y="682"/>
                  </a:lnTo>
                  <a:lnTo>
                    <a:pt x="706" y="683"/>
                  </a:lnTo>
                  <a:lnTo>
                    <a:pt x="707" y="685"/>
                  </a:lnTo>
                  <a:lnTo>
                    <a:pt x="707" y="686"/>
                  </a:lnTo>
                  <a:lnTo>
                    <a:pt x="707" y="687"/>
                  </a:lnTo>
                  <a:lnTo>
                    <a:pt x="707" y="688"/>
                  </a:lnTo>
                  <a:lnTo>
                    <a:pt x="707" y="687"/>
                  </a:lnTo>
                  <a:lnTo>
                    <a:pt x="706" y="687"/>
                  </a:lnTo>
                  <a:lnTo>
                    <a:pt x="706" y="686"/>
                  </a:lnTo>
                  <a:lnTo>
                    <a:pt x="706" y="685"/>
                  </a:lnTo>
                  <a:lnTo>
                    <a:pt x="706" y="683"/>
                  </a:lnTo>
                  <a:close/>
                  <a:moveTo>
                    <a:pt x="699" y="687"/>
                  </a:moveTo>
                  <a:lnTo>
                    <a:pt x="700" y="687"/>
                  </a:lnTo>
                  <a:lnTo>
                    <a:pt x="700" y="688"/>
                  </a:lnTo>
                  <a:lnTo>
                    <a:pt x="700" y="689"/>
                  </a:lnTo>
                  <a:lnTo>
                    <a:pt x="699" y="689"/>
                  </a:lnTo>
                  <a:lnTo>
                    <a:pt x="699" y="688"/>
                  </a:lnTo>
                  <a:lnTo>
                    <a:pt x="699" y="687"/>
                  </a:lnTo>
                  <a:close/>
                  <a:moveTo>
                    <a:pt x="686" y="689"/>
                  </a:moveTo>
                  <a:lnTo>
                    <a:pt x="685" y="689"/>
                  </a:lnTo>
                  <a:lnTo>
                    <a:pt x="686" y="688"/>
                  </a:lnTo>
                  <a:lnTo>
                    <a:pt x="687" y="687"/>
                  </a:lnTo>
                  <a:lnTo>
                    <a:pt x="689" y="687"/>
                  </a:lnTo>
                  <a:lnTo>
                    <a:pt x="689" y="688"/>
                  </a:lnTo>
                  <a:lnTo>
                    <a:pt x="687" y="689"/>
                  </a:lnTo>
                  <a:lnTo>
                    <a:pt x="687" y="690"/>
                  </a:lnTo>
                  <a:lnTo>
                    <a:pt x="686" y="690"/>
                  </a:lnTo>
                  <a:lnTo>
                    <a:pt x="686" y="689"/>
                  </a:lnTo>
                  <a:close/>
                  <a:moveTo>
                    <a:pt x="686" y="687"/>
                  </a:moveTo>
                  <a:lnTo>
                    <a:pt x="685" y="688"/>
                  </a:lnTo>
                  <a:lnTo>
                    <a:pt x="685" y="689"/>
                  </a:lnTo>
                  <a:lnTo>
                    <a:pt x="685" y="690"/>
                  </a:lnTo>
                  <a:lnTo>
                    <a:pt x="685" y="691"/>
                  </a:lnTo>
                  <a:lnTo>
                    <a:pt x="684" y="691"/>
                  </a:lnTo>
                  <a:lnTo>
                    <a:pt x="683" y="691"/>
                  </a:lnTo>
                  <a:lnTo>
                    <a:pt x="686" y="687"/>
                  </a:lnTo>
                  <a:close/>
                  <a:moveTo>
                    <a:pt x="675" y="695"/>
                  </a:moveTo>
                  <a:lnTo>
                    <a:pt x="675" y="694"/>
                  </a:lnTo>
                  <a:lnTo>
                    <a:pt x="676" y="694"/>
                  </a:lnTo>
                  <a:lnTo>
                    <a:pt x="676" y="692"/>
                  </a:lnTo>
                  <a:lnTo>
                    <a:pt x="677" y="692"/>
                  </a:lnTo>
                  <a:lnTo>
                    <a:pt x="677" y="694"/>
                  </a:lnTo>
                  <a:lnTo>
                    <a:pt x="676" y="694"/>
                  </a:lnTo>
                  <a:lnTo>
                    <a:pt x="676" y="695"/>
                  </a:lnTo>
                  <a:lnTo>
                    <a:pt x="675" y="695"/>
                  </a:lnTo>
                  <a:close/>
                  <a:moveTo>
                    <a:pt x="679" y="689"/>
                  </a:moveTo>
                  <a:lnTo>
                    <a:pt x="679" y="690"/>
                  </a:lnTo>
                  <a:lnTo>
                    <a:pt x="681" y="690"/>
                  </a:lnTo>
                  <a:lnTo>
                    <a:pt x="679" y="691"/>
                  </a:lnTo>
                  <a:lnTo>
                    <a:pt x="679" y="692"/>
                  </a:lnTo>
                  <a:lnTo>
                    <a:pt x="681" y="692"/>
                  </a:lnTo>
                  <a:lnTo>
                    <a:pt x="682" y="694"/>
                  </a:lnTo>
                  <a:lnTo>
                    <a:pt x="679" y="695"/>
                  </a:lnTo>
                  <a:lnTo>
                    <a:pt x="679" y="694"/>
                  </a:lnTo>
                  <a:lnTo>
                    <a:pt x="678" y="694"/>
                  </a:lnTo>
                  <a:lnTo>
                    <a:pt x="678" y="695"/>
                  </a:lnTo>
                  <a:lnTo>
                    <a:pt x="678" y="692"/>
                  </a:lnTo>
                  <a:lnTo>
                    <a:pt x="678" y="691"/>
                  </a:lnTo>
                  <a:lnTo>
                    <a:pt x="678" y="690"/>
                  </a:lnTo>
                  <a:lnTo>
                    <a:pt x="679" y="689"/>
                  </a:lnTo>
                  <a:close/>
                  <a:moveTo>
                    <a:pt x="665" y="702"/>
                  </a:moveTo>
                  <a:lnTo>
                    <a:pt x="666" y="702"/>
                  </a:lnTo>
                  <a:lnTo>
                    <a:pt x="666" y="700"/>
                  </a:lnTo>
                  <a:lnTo>
                    <a:pt x="667" y="700"/>
                  </a:lnTo>
                  <a:lnTo>
                    <a:pt x="667" y="702"/>
                  </a:lnTo>
                  <a:lnTo>
                    <a:pt x="665" y="702"/>
                  </a:lnTo>
                  <a:close/>
                  <a:moveTo>
                    <a:pt x="669" y="697"/>
                  </a:moveTo>
                  <a:lnTo>
                    <a:pt x="670" y="698"/>
                  </a:lnTo>
                  <a:lnTo>
                    <a:pt x="669" y="698"/>
                  </a:lnTo>
                  <a:lnTo>
                    <a:pt x="669" y="697"/>
                  </a:lnTo>
                  <a:close/>
                  <a:moveTo>
                    <a:pt x="666" y="700"/>
                  </a:moveTo>
                  <a:lnTo>
                    <a:pt x="666" y="699"/>
                  </a:lnTo>
                  <a:lnTo>
                    <a:pt x="667" y="699"/>
                  </a:lnTo>
                  <a:lnTo>
                    <a:pt x="667" y="700"/>
                  </a:lnTo>
                  <a:lnTo>
                    <a:pt x="666" y="700"/>
                  </a:lnTo>
                  <a:close/>
                  <a:moveTo>
                    <a:pt x="677" y="689"/>
                  </a:moveTo>
                  <a:lnTo>
                    <a:pt x="678" y="689"/>
                  </a:lnTo>
                  <a:lnTo>
                    <a:pt x="678" y="690"/>
                  </a:lnTo>
                  <a:lnTo>
                    <a:pt x="677" y="691"/>
                  </a:lnTo>
                  <a:lnTo>
                    <a:pt x="677" y="690"/>
                  </a:lnTo>
                  <a:lnTo>
                    <a:pt x="677" y="689"/>
                  </a:lnTo>
                  <a:close/>
                  <a:moveTo>
                    <a:pt x="666" y="699"/>
                  </a:moveTo>
                  <a:lnTo>
                    <a:pt x="666" y="698"/>
                  </a:lnTo>
                  <a:lnTo>
                    <a:pt x="667" y="697"/>
                  </a:lnTo>
                  <a:lnTo>
                    <a:pt x="667" y="698"/>
                  </a:lnTo>
                  <a:lnTo>
                    <a:pt x="666" y="699"/>
                  </a:lnTo>
                  <a:close/>
                  <a:moveTo>
                    <a:pt x="665" y="698"/>
                  </a:moveTo>
                  <a:lnTo>
                    <a:pt x="666" y="698"/>
                  </a:lnTo>
                  <a:lnTo>
                    <a:pt x="666" y="699"/>
                  </a:lnTo>
                  <a:lnTo>
                    <a:pt x="665" y="699"/>
                  </a:lnTo>
                  <a:lnTo>
                    <a:pt x="665" y="698"/>
                  </a:lnTo>
                  <a:close/>
                  <a:moveTo>
                    <a:pt x="665" y="697"/>
                  </a:moveTo>
                  <a:lnTo>
                    <a:pt x="665" y="696"/>
                  </a:lnTo>
                  <a:lnTo>
                    <a:pt x="665" y="695"/>
                  </a:lnTo>
                  <a:lnTo>
                    <a:pt x="666" y="695"/>
                  </a:lnTo>
                  <a:lnTo>
                    <a:pt x="666" y="696"/>
                  </a:lnTo>
                  <a:lnTo>
                    <a:pt x="666" y="697"/>
                  </a:lnTo>
                  <a:lnTo>
                    <a:pt x="665" y="697"/>
                  </a:lnTo>
                  <a:close/>
                  <a:moveTo>
                    <a:pt x="666" y="696"/>
                  </a:moveTo>
                  <a:lnTo>
                    <a:pt x="666" y="695"/>
                  </a:lnTo>
                  <a:lnTo>
                    <a:pt x="666" y="694"/>
                  </a:lnTo>
                  <a:lnTo>
                    <a:pt x="667" y="694"/>
                  </a:lnTo>
                  <a:lnTo>
                    <a:pt x="667" y="695"/>
                  </a:lnTo>
                  <a:lnTo>
                    <a:pt x="666" y="695"/>
                  </a:lnTo>
                  <a:lnTo>
                    <a:pt x="666" y="696"/>
                  </a:lnTo>
                  <a:close/>
                  <a:moveTo>
                    <a:pt x="675" y="692"/>
                  </a:moveTo>
                  <a:lnTo>
                    <a:pt x="675" y="694"/>
                  </a:lnTo>
                  <a:lnTo>
                    <a:pt x="674" y="694"/>
                  </a:lnTo>
                  <a:lnTo>
                    <a:pt x="675" y="694"/>
                  </a:lnTo>
                  <a:lnTo>
                    <a:pt x="674" y="695"/>
                  </a:lnTo>
                  <a:lnTo>
                    <a:pt x="674" y="696"/>
                  </a:lnTo>
                  <a:lnTo>
                    <a:pt x="673" y="697"/>
                  </a:lnTo>
                  <a:lnTo>
                    <a:pt x="673" y="694"/>
                  </a:lnTo>
                  <a:lnTo>
                    <a:pt x="674" y="690"/>
                  </a:lnTo>
                  <a:lnTo>
                    <a:pt x="674" y="689"/>
                  </a:lnTo>
                  <a:lnTo>
                    <a:pt x="675" y="683"/>
                  </a:lnTo>
                  <a:lnTo>
                    <a:pt x="676" y="685"/>
                  </a:lnTo>
                  <a:lnTo>
                    <a:pt x="677" y="685"/>
                  </a:lnTo>
                  <a:lnTo>
                    <a:pt x="677" y="688"/>
                  </a:lnTo>
                  <a:lnTo>
                    <a:pt x="676" y="688"/>
                  </a:lnTo>
                  <a:lnTo>
                    <a:pt x="676" y="689"/>
                  </a:lnTo>
                  <a:lnTo>
                    <a:pt x="676" y="690"/>
                  </a:lnTo>
                  <a:lnTo>
                    <a:pt x="676" y="691"/>
                  </a:lnTo>
                  <a:lnTo>
                    <a:pt x="675" y="691"/>
                  </a:lnTo>
                  <a:lnTo>
                    <a:pt x="675" y="692"/>
                  </a:lnTo>
                  <a:close/>
                  <a:moveTo>
                    <a:pt x="670" y="687"/>
                  </a:moveTo>
                  <a:lnTo>
                    <a:pt x="670" y="686"/>
                  </a:lnTo>
                  <a:lnTo>
                    <a:pt x="672" y="686"/>
                  </a:lnTo>
                  <a:lnTo>
                    <a:pt x="673" y="687"/>
                  </a:lnTo>
                  <a:lnTo>
                    <a:pt x="673" y="688"/>
                  </a:lnTo>
                  <a:lnTo>
                    <a:pt x="672" y="688"/>
                  </a:lnTo>
                  <a:lnTo>
                    <a:pt x="672" y="687"/>
                  </a:lnTo>
                  <a:lnTo>
                    <a:pt x="670" y="687"/>
                  </a:lnTo>
                  <a:close/>
                  <a:moveTo>
                    <a:pt x="648" y="704"/>
                  </a:moveTo>
                  <a:lnTo>
                    <a:pt x="647" y="705"/>
                  </a:lnTo>
                  <a:lnTo>
                    <a:pt x="646" y="706"/>
                  </a:lnTo>
                  <a:lnTo>
                    <a:pt x="644" y="706"/>
                  </a:lnTo>
                  <a:lnTo>
                    <a:pt x="644" y="705"/>
                  </a:lnTo>
                  <a:lnTo>
                    <a:pt x="646" y="704"/>
                  </a:lnTo>
                  <a:lnTo>
                    <a:pt x="647" y="703"/>
                  </a:lnTo>
                  <a:lnTo>
                    <a:pt x="648" y="703"/>
                  </a:lnTo>
                  <a:lnTo>
                    <a:pt x="649" y="703"/>
                  </a:lnTo>
                  <a:lnTo>
                    <a:pt x="649" y="704"/>
                  </a:lnTo>
                  <a:lnTo>
                    <a:pt x="648" y="704"/>
                  </a:lnTo>
                  <a:close/>
                  <a:moveTo>
                    <a:pt x="633" y="707"/>
                  </a:moveTo>
                  <a:lnTo>
                    <a:pt x="632" y="706"/>
                  </a:lnTo>
                  <a:lnTo>
                    <a:pt x="633" y="705"/>
                  </a:lnTo>
                  <a:lnTo>
                    <a:pt x="634" y="704"/>
                  </a:lnTo>
                  <a:lnTo>
                    <a:pt x="633" y="705"/>
                  </a:lnTo>
                  <a:lnTo>
                    <a:pt x="633" y="706"/>
                  </a:lnTo>
                  <a:lnTo>
                    <a:pt x="633" y="707"/>
                  </a:lnTo>
                  <a:close/>
                  <a:moveTo>
                    <a:pt x="633" y="702"/>
                  </a:moveTo>
                  <a:lnTo>
                    <a:pt x="634" y="699"/>
                  </a:lnTo>
                  <a:lnTo>
                    <a:pt x="635" y="699"/>
                  </a:lnTo>
                  <a:lnTo>
                    <a:pt x="636" y="700"/>
                  </a:lnTo>
                  <a:lnTo>
                    <a:pt x="635" y="702"/>
                  </a:lnTo>
                  <a:lnTo>
                    <a:pt x="635" y="700"/>
                  </a:lnTo>
                  <a:lnTo>
                    <a:pt x="635" y="702"/>
                  </a:lnTo>
                  <a:lnTo>
                    <a:pt x="635" y="703"/>
                  </a:lnTo>
                  <a:lnTo>
                    <a:pt x="634" y="703"/>
                  </a:lnTo>
                  <a:lnTo>
                    <a:pt x="633" y="704"/>
                  </a:lnTo>
                  <a:lnTo>
                    <a:pt x="632" y="704"/>
                  </a:lnTo>
                  <a:lnTo>
                    <a:pt x="633" y="702"/>
                  </a:lnTo>
                  <a:close/>
                  <a:moveTo>
                    <a:pt x="618" y="697"/>
                  </a:moveTo>
                  <a:lnTo>
                    <a:pt x="620" y="697"/>
                  </a:lnTo>
                  <a:lnTo>
                    <a:pt x="621" y="697"/>
                  </a:lnTo>
                  <a:lnTo>
                    <a:pt x="621" y="698"/>
                  </a:lnTo>
                  <a:lnTo>
                    <a:pt x="621" y="699"/>
                  </a:lnTo>
                  <a:lnTo>
                    <a:pt x="618" y="699"/>
                  </a:lnTo>
                  <a:lnTo>
                    <a:pt x="618" y="698"/>
                  </a:lnTo>
                  <a:lnTo>
                    <a:pt x="618" y="697"/>
                  </a:lnTo>
                  <a:close/>
                  <a:moveTo>
                    <a:pt x="563" y="673"/>
                  </a:moveTo>
                  <a:lnTo>
                    <a:pt x="564" y="673"/>
                  </a:lnTo>
                  <a:lnTo>
                    <a:pt x="564" y="674"/>
                  </a:lnTo>
                  <a:lnTo>
                    <a:pt x="565" y="675"/>
                  </a:lnTo>
                  <a:lnTo>
                    <a:pt x="564" y="675"/>
                  </a:lnTo>
                  <a:lnTo>
                    <a:pt x="563" y="675"/>
                  </a:lnTo>
                  <a:lnTo>
                    <a:pt x="563" y="674"/>
                  </a:lnTo>
                  <a:lnTo>
                    <a:pt x="563" y="673"/>
                  </a:lnTo>
                  <a:close/>
                  <a:moveTo>
                    <a:pt x="562" y="673"/>
                  </a:moveTo>
                  <a:lnTo>
                    <a:pt x="563" y="673"/>
                  </a:lnTo>
                  <a:lnTo>
                    <a:pt x="562" y="673"/>
                  </a:lnTo>
                  <a:lnTo>
                    <a:pt x="562" y="674"/>
                  </a:lnTo>
                  <a:lnTo>
                    <a:pt x="562" y="675"/>
                  </a:lnTo>
                  <a:lnTo>
                    <a:pt x="561" y="675"/>
                  </a:lnTo>
                  <a:lnTo>
                    <a:pt x="560" y="674"/>
                  </a:lnTo>
                  <a:lnTo>
                    <a:pt x="560" y="673"/>
                  </a:lnTo>
                  <a:lnTo>
                    <a:pt x="560" y="672"/>
                  </a:lnTo>
                  <a:lnTo>
                    <a:pt x="561" y="672"/>
                  </a:lnTo>
                  <a:lnTo>
                    <a:pt x="562" y="673"/>
                  </a:lnTo>
                  <a:close/>
                  <a:moveTo>
                    <a:pt x="563" y="670"/>
                  </a:moveTo>
                  <a:lnTo>
                    <a:pt x="564" y="670"/>
                  </a:lnTo>
                  <a:lnTo>
                    <a:pt x="563" y="671"/>
                  </a:lnTo>
                  <a:lnTo>
                    <a:pt x="563" y="672"/>
                  </a:lnTo>
                  <a:lnTo>
                    <a:pt x="562" y="672"/>
                  </a:lnTo>
                  <a:lnTo>
                    <a:pt x="562" y="671"/>
                  </a:lnTo>
                  <a:lnTo>
                    <a:pt x="561" y="670"/>
                  </a:lnTo>
                  <a:lnTo>
                    <a:pt x="562" y="669"/>
                  </a:lnTo>
                  <a:lnTo>
                    <a:pt x="563" y="670"/>
                  </a:lnTo>
                  <a:close/>
                  <a:moveTo>
                    <a:pt x="519" y="657"/>
                  </a:moveTo>
                  <a:lnTo>
                    <a:pt x="519" y="656"/>
                  </a:lnTo>
                  <a:lnTo>
                    <a:pt x="520" y="655"/>
                  </a:lnTo>
                  <a:lnTo>
                    <a:pt x="520" y="654"/>
                  </a:lnTo>
                  <a:lnTo>
                    <a:pt x="521" y="655"/>
                  </a:lnTo>
                  <a:lnTo>
                    <a:pt x="521" y="656"/>
                  </a:lnTo>
                  <a:lnTo>
                    <a:pt x="521" y="657"/>
                  </a:lnTo>
                  <a:lnTo>
                    <a:pt x="520" y="657"/>
                  </a:lnTo>
                  <a:lnTo>
                    <a:pt x="521" y="658"/>
                  </a:lnTo>
                  <a:lnTo>
                    <a:pt x="520" y="658"/>
                  </a:lnTo>
                  <a:lnTo>
                    <a:pt x="519" y="657"/>
                  </a:lnTo>
                  <a:close/>
                  <a:moveTo>
                    <a:pt x="524" y="633"/>
                  </a:moveTo>
                  <a:lnTo>
                    <a:pt x="526" y="636"/>
                  </a:lnTo>
                  <a:lnTo>
                    <a:pt x="526" y="638"/>
                  </a:lnTo>
                  <a:lnTo>
                    <a:pt x="526" y="639"/>
                  </a:lnTo>
                  <a:lnTo>
                    <a:pt x="526" y="640"/>
                  </a:lnTo>
                  <a:lnTo>
                    <a:pt x="527" y="641"/>
                  </a:lnTo>
                  <a:lnTo>
                    <a:pt x="527" y="643"/>
                  </a:lnTo>
                  <a:lnTo>
                    <a:pt x="527" y="644"/>
                  </a:lnTo>
                  <a:lnTo>
                    <a:pt x="528" y="645"/>
                  </a:lnTo>
                  <a:lnTo>
                    <a:pt x="527" y="646"/>
                  </a:lnTo>
                  <a:lnTo>
                    <a:pt x="527" y="647"/>
                  </a:lnTo>
                  <a:lnTo>
                    <a:pt x="526" y="647"/>
                  </a:lnTo>
                  <a:lnTo>
                    <a:pt x="524" y="647"/>
                  </a:lnTo>
                  <a:lnTo>
                    <a:pt x="524" y="646"/>
                  </a:lnTo>
                  <a:lnTo>
                    <a:pt x="527" y="646"/>
                  </a:lnTo>
                  <a:lnTo>
                    <a:pt x="526" y="646"/>
                  </a:lnTo>
                  <a:lnTo>
                    <a:pt x="526" y="645"/>
                  </a:lnTo>
                  <a:lnTo>
                    <a:pt x="526" y="644"/>
                  </a:lnTo>
                  <a:lnTo>
                    <a:pt x="524" y="644"/>
                  </a:lnTo>
                  <a:lnTo>
                    <a:pt x="524" y="643"/>
                  </a:lnTo>
                  <a:lnTo>
                    <a:pt x="524" y="641"/>
                  </a:lnTo>
                  <a:lnTo>
                    <a:pt x="523" y="641"/>
                  </a:lnTo>
                  <a:lnTo>
                    <a:pt x="523" y="640"/>
                  </a:lnTo>
                  <a:lnTo>
                    <a:pt x="523" y="639"/>
                  </a:lnTo>
                  <a:lnTo>
                    <a:pt x="522" y="638"/>
                  </a:lnTo>
                  <a:lnTo>
                    <a:pt x="522" y="637"/>
                  </a:lnTo>
                  <a:lnTo>
                    <a:pt x="522" y="636"/>
                  </a:lnTo>
                  <a:lnTo>
                    <a:pt x="521" y="636"/>
                  </a:lnTo>
                  <a:lnTo>
                    <a:pt x="523" y="633"/>
                  </a:lnTo>
                  <a:lnTo>
                    <a:pt x="524" y="633"/>
                  </a:lnTo>
                  <a:close/>
                  <a:moveTo>
                    <a:pt x="522" y="643"/>
                  </a:moveTo>
                  <a:lnTo>
                    <a:pt x="522" y="644"/>
                  </a:lnTo>
                  <a:lnTo>
                    <a:pt x="521" y="644"/>
                  </a:lnTo>
                  <a:lnTo>
                    <a:pt x="520" y="644"/>
                  </a:lnTo>
                  <a:lnTo>
                    <a:pt x="520" y="645"/>
                  </a:lnTo>
                  <a:lnTo>
                    <a:pt x="520" y="644"/>
                  </a:lnTo>
                  <a:lnTo>
                    <a:pt x="520" y="643"/>
                  </a:lnTo>
                  <a:lnTo>
                    <a:pt x="519" y="643"/>
                  </a:lnTo>
                  <a:lnTo>
                    <a:pt x="520" y="643"/>
                  </a:lnTo>
                  <a:lnTo>
                    <a:pt x="520" y="641"/>
                  </a:lnTo>
                  <a:lnTo>
                    <a:pt x="519" y="640"/>
                  </a:lnTo>
                  <a:lnTo>
                    <a:pt x="519" y="638"/>
                  </a:lnTo>
                  <a:lnTo>
                    <a:pt x="518" y="637"/>
                  </a:lnTo>
                  <a:lnTo>
                    <a:pt x="520" y="636"/>
                  </a:lnTo>
                  <a:lnTo>
                    <a:pt x="520" y="637"/>
                  </a:lnTo>
                  <a:lnTo>
                    <a:pt x="520" y="638"/>
                  </a:lnTo>
                  <a:lnTo>
                    <a:pt x="521" y="638"/>
                  </a:lnTo>
                  <a:lnTo>
                    <a:pt x="521" y="639"/>
                  </a:lnTo>
                  <a:lnTo>
                    <a:pt x="522" y="639"/>
                  </a:lnTo>
                  <a:lnTo>
                    <a:pt x="522" y="640"/>
                  </a:lnTo>
                  <a:lnTo>
                    <a:pt x="522" y="641"/>
                  </a:lnTo>
                  <a:lnTo>
                    <a:pt x="522" y="643"/>
                  </a:lnTo>
                  <a:close/>
                  <a:moveTo>
                    <a:pt x="735" y="681"/>
                  </a:moveTo>
                  <a:lnTo>
                    <a:pt x="736" y="681"/>
                  </a:lnTo>
                  <a:lnTo>
                    <a:pt x="737" y="681"/>
                  </a:lnTo>
                  <a:lnTo>
                    <a:pt x="737" y="682"/>
                  </a:lnTo>
                  <a:lnTo>
                    <a:pt x="736" y="682"/>
                  </a:lnTo>
                  <a:lnTo>
                    <a:pt x="737" y="683"/>
                  </a:lnTo>
                  <a:lnTo>
                    <a:pt x="736" y="683"/>
                  </a:lnTo>
                  <a:lnTo>
                    <a:pt x="737" y="685"/>
                  </a:lnTo>
                  <a:lnTo>
                    <a:pt x="736" y="685"/>
                  </a:lnTo>
                  <a:lnTo>
                    <a:pt x="737" y="685"/>
                  </a:lnTo>
                  <a:lnTo>
                    <a:pt x="736" y="685"/>
                  </a:lnTo>
                  <a:lnTo>
                    <a:pt x="735" y="683"/>
                  </a:lnTo>
                  <a:lnTo>
                    <a:pt x="735" y="682"/>
                  </a:lnTo>
                  <a:lnTo>
                    <a:pt x="735" y="683"/>
                  </a:lnTo>
                  <a:lnTo>
                    <a:pt x="735" y="685"/>
                  </a:lnTo>
                  <a:lnTo>
                    <a:pt x="736" y="685"/>
                  </a:lnTo>
                  <a:lnTo>
                    <a:pt x="736" y="686"/>
                  </a:lnTo>
                  <a:lnTo>
                    <a:pt x="736" y="687"/>
                  </a:lnTo>
                  <a:lnTo>
                    <a:pt x="735" y="687"/>
                  </a:lnTo>
                  <a:lnTo>
                    <a:pt x="734" y="685"/>
                  </a:lnTo>
                  <a:lnTo>
                    <a:pt x="733" y="685"/>
                  </a:lnTo>
                  <a:lnTo>
                    <a:pt x="734" y="686"/>
                  </a:lnTo>
                  <a:lnTo>
                    <a:pt x="734" y="687"/>
                  </a:lnTo>
                  <a:lnTo>
                    <a:pt x="734" y="688"/>
                  </a:lnTo>
                  <a:lnTo>
                    <a:pt x="734" y="689"/>
                  </a:lnTo>
                  <a:lnTo>
                    <a:pt x="733" y="689"/>
                  </a:lnTo>
                  <a:lnTo>
                    <a:pt x="732" y="689"/>
                  </a:lnTo>
                  <a:lnTo>
                    <a:pt x="732" y="688"/>
                  </a:lnTo>
                  <a:lnTo>
                    <a:pt x="732" y="687"/>
                  </a:lnTo>
                  <a:lnTo>
                    <a:pt x="730" y="686"/>
                  </a:lnTo>
                  <a:lnTo>
                    <a:pt x="730" y="685"/>
                  </a:lnTo>
                  <a:lnTo>
                    <a:pt x="730" y="682"/>
                  </a:lnTo>
                  <a:lnTo>
                    <a:pt x="732" y="682"/>
                  </a:lnTo>
                  <a:lnTo>
                    <a:pt x="733" y="682"/>
                  </a:lnTo>
                  <a:lnTo>
                    <a:pt x="734" y="681"/>
                  </a:lnTo>
                  <a:lnTo>
                    <a:pt x="735" y="681"/>
                  </a:lnTo>
                  <a:close/>
                  <a:moveTo>
                    <a:pt x="739" y="673"/>
                  </a:moveTo>
                  <a:lnTo>
                    <a:pt x="739" y="674"/>
                  </a:lnTo>
                  <a:lnTo>
                    <a:pt x="739" y="675"/>
                  </a:lnTo>
                  <a:lnTo>
                    <a:pt x="738" y="675"/>
                  </a:lnTo>
                  <a:lnTo>
                    <a:pt x="738" y="674"/>
                  </a:lnTo>
                  <a:lnTo>
                    <a:pt x="738" y="675"/>
                  </a:lnTo>
                  <a:lnTo>
                    <a:pt x="739" y="675"/>
                  </a:lnTo>
                  <a:lnTo>
                    <a:pt x="739" y="677"/>
                  </a:lnTo>
                  <a:lnTo>
                    <a:pt x="738" y="677"/>
                  </a:lnTo>
                  <a:lnTo>
                    <a:pt x="737" y="674"/>
                  </a:lnTo>
                  <a:lnTo>
                    <a:pt x="737" y="673"/>
                  </a:lnTo>
                  <a:lnTo>
                    <a:pt x="738" y="673"/>
                  </a:lnTo>
                  <a:lnTo>
                    <a:pt x="739" y="673"/>
                  </a:lnTo>
                  <a:close/>
                  <a:moveTo>
                    <a:pt x="729" y="683"/>
                  </a:moveTo>
                  <a:lnTo>
                    <a:pt x="729" y="685"/>
                  </a:lnTo>
                  <a:lnTo>
                    <a:pt x="729" y="686"/>
                  </a:lnTo>
                  <a:lnTo>
                    <a:pt x="729" y="687"/>
                  </a:lnTo>
                  <a:lnTo>
                    <a:pt x="728" y="686"/>
                  </a:lnTo>
                  <a:lnTo>
                    <a:pt x="727" y="685"/>
                  </a:lnTo>
                  <a:lnTo>
                    <a:pt x="728" y="686"/>
                  </a:lnTo>
                  <a:lnTo>
                    <a:pt x="729" y="687"/>
                  </a:lnTo>
                  <a:lnTo>
                    <a:pt x="729" y="688"/>
                  </a:lnTo>
                  <a:lnTo>
                    <a:pt x="729" y="689"/>
                  </a:lnTo>
                  <a:lnTo>
                    <a:pt x="728" y="690"/>
                  </a:lnTo>
                  <a:lnTo>
                    <a:pt x="727" y="690"/>
                  </a:lnTo>
                  <a:lnTo>
                    <a:pt x="727" y="689"/>
                  </a:lnTo>
                  <a:lnTo>
                    <a:pt x="726" y="688"/>
                  </a:lnTo>
                  <a:lnTo>
                    <a:pt x="726" y="687"/>
                  </a:lnTo>
                  <a:lnTo>
                    <a:pt x="726" y="686"/>
                  </a:lnTo>
                  <a:lnTo>
                    <a:pt x="726" y="685"/>
                  </a:lnTo>
                  <a:lnTo>
                    <a:pt x="728" y="682"/>
                  </a:lnTo>
                  <a:lnTo>
                    <a:pt x="729" y="683"/>
                  </a:lnTo>
                  <a:close/>
                  <a:moveTo>
                    <a:pt x="737" y="674"/>
                  </a:moveTo>
                  <a:lnTo>
                    <a:pt x="737" y="675"/>
                  </a:lnTo>
                  <a:lnTo>
                    <a:pt x="738" y="677"/>
                  </a:lnTo>
                  <a:lnTo>
                    <a:pt x="737" y="677"/>
                  </a:lnTo>
                  <a:lnTo>
                    <a:pt x="737" y="678"/>
                  </a:lnTo>
                  <a:lnTo>
                    <a:pt x="737" y="679"/>
                  </a:lnTo>
                  <a:lnTo>
                    <a:pt x="737" y="678"/>
                  </a:lnTo>
                  <a:lnTo>
                    <a:pt x="736" y="677"/>
                  </a:lnTo>
                  <a:lnTo>
                    <a:pt x="735" y="675"/>
                  </a:lnTo>
                  <a:lnTo>
                    <a:pt x="735" y="674"/>
                  </a:lnTo>
                  <a:lnTo>
                    <a:pt x="736" y="674"/>
                  </a:lnTo>
                  <a:lnTo>
                    <a:pt x="737" y="674"/>
                  </a:lnTo>
                  <a:close/>
                  <a:moveTo>
                    <a:pt x="737" y="670"/>
                  </a:moveTo>
                  <a:lnTo>
                    <a:pt x="737" y="671"/>
                  </a:lnTo>
                  <a:lnTo>
                    <a:pt x="738" y="671"/>
                  </a:lnTo>
                  <a:lnTo>
                    <a:pt x="738" y="672"/>
                  </a:lnTo>
                  <a:lnTo>
                    <a:pt x="738" y="673"/>
                  </a:lnTo>
                  <a:lnTo>
                    <a:pt x="737" y="673"/>
                  </a:lnTo>
                  <a:lnTo>
                    <a:pt x="736" y="673"/>
                  </a:lnTo>
                  <a:lnTo>
                    <a:pt x="735" y="673"/>
                  </a:lnTo>
                  <a:lnTo>
                    <a:pt x="734" y="674"/>
                  </a:lnTo>
                  <a:lnTo>
                    <a:pt x="733" y="674"/>
                  </a:lnTo>
                  <a:lnTo>
                    <a:pt x="732" y="674"/>
                  </a:lnTo>
                  <a:lnTo>
                    <a:pt x="732" y="675"/>
                  </a:lnTo>
                  <a:lnTo>
                    <a:pt x="733" y="674"/>
                  </a:lnTo>
                  <a:lnTo>
                    <a:pt x="734" y="674"/>
                  </a:lnTo>
                  <a:lnTo>
                    <a:pt x="735" y="675"/>
                  </a:lnTo>
                  <a:lnTo>
                    <a:pt x="735" y="677"/>
                  </a:lnTo>
                  <a:lnTo>
                    <a:pt x="736" y="678"/>
                  </a:lnTo>
                  <a:lnTo>
                    <a:pt x="736" y="679"/>
                  </a:lnTo>
                  <a:lnTo>
                    <a:pt x="736" y="680"/>
                  </a:lnTo>
                  <a:lnTo>
                    <a:pt x="735" y="680"/>
                  </a:lnTo>
                  <a:lnTo>
                    <a:pt x="735" y="679"/>
                  </a:lnTo>
                  <a:lnTo>
                    <a:pt x="734" y="679"/>
                  </a:lnTo>
                  <a:lnTo>
                    <a:pt x="733" y="679"/>
                  </a:lnTo>
                  <a:lnTo>
                    <a:pt x="734" y="680"/>
                  </a:lnTo>
                  <a:lnTo>
                    <a:pt x="733" y="681"/>
                  </a:lnTo>
                  <a:lnTo>
                    <a:pt x="732" y="681"/>
                  </a:lnTo>
                  <a:lnTo>
                    <a:pt x="730" y="681"/>
                  </a:lnTo>
                  <a:lnTo>
                    <a:pt x="729" y="681"/>
                  </a:lnTo>
                  <a:lnTo>
                    <a:pt x="729" y="680"/>
                  </a:lnTo>
                  <a:lnTo>
                    <a:pt x="730" y="679"/>
                  </a:lnTo>
                  <a:lnTo>
                    <a:pt x="730" y="678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8" y="680"/>
                  </a:lnTo>
                  <a:lnTo>
                    <a:pt x="727" y="680"/>
                  </a:lnTo>
                  <a:lnTo>
                    <a:pt x="726" y="681"/>
                  </a:lnTo>
                  <a:lnTo>
                    <a:pt x="725" y="681"/>
                  </a:lnTo>
                  <a:lnTo>
                    <a:pt x="724" y="680"/>
                  </a:lnTo>
                  <a:lnTo>
                    <a:pt x="722" y="680"/>
                  </a:lnTo>
                  <a:lnTo>
                    <a:pt x="722" y="679"/>
                  </a:lnTo>
                  <a:lnTo>
                    <a:pt x="730" y="674"/>
                  </a:lnTo>
                  <a:lnTo>
                    <a:pt x="737" y="670"/>
                  </a:lnTo>
                  <a:close/>
                  <a:moveTo>
                    <a:pt x="661" y="707"/>
                  </a:moveTo>
                  <a:lnTo>
                    <a:pt x="663" y="706"/>
                  </a:lnTo>
                  <a:lnTo>
                    <a:pt x="663" y="707"/>
                  </a:lnTo>
                  <a:lnTo>
                    <a:pt x="663" y="708"/>
                  </a:lnTo>
                  <a:lnTo>
                    <a:pt x="661" y="710"/>
                  </a:lnTo>
                  <a:lnTo>
                    <a:pt x="661" y="711"/>
                  </a:lnTo>
                  <a:lnTo>
                    <a:pt x="661" y="712"/>
                  </a:lnTo>
                  <a:lnTo>
                    <a:pt x="660" y="711"/>
                  </a:lnTo>
                  <a:lnTo>
                    <a:pt x="661" y="711"/>
                  </a:lnTo>
                  <a:lnTo>
                    <a:pt x="660" y="711"/>
                  </a:lnTo>
                  <a:lnTo>
                    <a:pt x="660" y="712"/>
                  </a:lnTo>
                  <a:lnTo>
                    <a:pt x="659" y="713"/>
                  </a:lnTo>
                  <a:lnTo>
                    <a:pt x="658" y="713"/>
                  </a:lnTo>
                  <a:lnTo>
                    <a:pt x="657" y="713"/>
                  </a:lnTo>
                  <a:lnTo>
                    <a:pt x="657" y="712"/>
                  </a:lnTo>
                  <a:lnTo>
                    <a:pt x="657" y="713"/>
                  </a:lnTo>
                  <a:lnTo>
                    <a:pt x="656" y="713"/>
                  </a:lnTo>
                  <a:lnTo>
                    <a:pt x="656" y="712"/>
                  </a:lnTo>
                  <a:lnTo>
                    <a:pt x="655" y="712"/>
                  </a:lnTo>
                  <a:lnTo>
                    <a:pt x="653" y="712"/>
                  </a:lnTo>
                  <a:lnTo>
                    <a:pt x="655" y="712"/>
                  </a:lnTo>
                  <a:lnTo>
                    <a:pt x="655" y="711"/>
                  </a:lnTo>
                  <a:lnTo>
                    <a:pt x="656" y="708"/>
                  </a:lnTo>
                  <a:lnTo>
                    <a:pt x="657" y="707"/>
                  </a:lnTo>
                  <a:lnTo>
                    <a:pt x="658" y="708"/>
                  </a:lnTo>
                  <a:lnTo>
                    <a:pt x="658" y="707"/>
                  </a:lnTo>
                  <a:lnTo>
                    <a:pt x="659" y="706"/>
                  </a:lnTo>
                  <a:lnTo>
                    <a:pt x="660" y="706"/>
                  </a:lnTo>
                  <a:lnTo>
                    <a:pt x="660" y="707"/>
                  </a:lnTo>
                  <a:lnTo>
                    <a:pt x="660" y="708"/>
                  </a:lnTo>
                  <a:lnTo>
                    <a:pt x="661" y="708"/>
                  </a:lnTo>
                  <a:lnTo>
                    <a:pt x="661" y="707"/>
                  </a:lnTo>
                  <a:close/>
                  <a:moveTo>
                    <a:pt x="718" y="643"/>
                  </a:moveTo>
                  <a:lnTo>
                    <a:pt x="720" y="641"/>
                  </a:lnTo>
                  <a:lnTo>
                    <a:pt x="719" y="643"/>
                  </a:lnTo>
                  <a:lnTo>
                    <a:pt x="719" y="644"/>
                  </a:lnTo>
                  <a:lnTo>
                    <a:pt x="717" y="645"/>
                  </a:lnTo>
                  <a:lnTo>
                    <a:pt x="717" y="646"/>
                  </a:lnTo>
                  <a:lnTo>
                    <a:pt x="717" y="645"/>
                  </a:lnTo>
                  <a:lnTo>
                    <a:pt x="717" y="644"/>
                  </a:lnTo>
                  <a:lnTo>
                    <a:pt x="718" y="643"/>
                  </a:lnTo>
                  <a:close/>
                  <a:moveTo>
                    <a:pt x="706" y="624"/>
                  </a:moveTo>
                  <a:lnTo>
                    <a:pt x="704" y="624"/>
                  </a:lnTo>
                  <a:lnTo>
                    <a:pt x="704" y="623"/>
                  </a:lnTo>
                  <a:lnTo>
                    <a:pt x="704" y="622"/>
                  </a:lnTo>
                  <a:lnTo>
                    <a:pt x="706" y="622"/>
                  </a:lnTo>
                  <a:lnTo>
                    <a:pt x="706" y="623"/>
                  </a:lnTo>
                  <a:lnTo>
                    <a:pt x="706" y="624"/>
                  </a:lnTo>
                  <a:close/>
                  <a:moveTo>
                    <a:pt x="698" y="608"/>
                  </a:moveTo>
                  <a:lnTo>
                    <a:pt x="698" y="610"/>
                  </a:lnTo>
                  <a:lnTo>
                    <a:pt x="699" y="610"/>
                  </a:lnTo>
                  <a:lnTo>
                    <a:pt x="699" y="611"/>
                  </a:lnTo>
                  <a:lnTo>
                    <a:pt x="699" y="612"/>
                  </a:lnTo>
                  <a:lnTo>
                    <a:pt x="699" y="611"/>
                  </a:lnTo>
                  <a:lnTo>
                    <a:pt x="700" y="611"/>
                  </a:lnTo>
                  <a:lnTo>
                    <a:pt x="700" y="612"/>
                  </a:lnTo>
                  <a:lnTo>
                    <a:pt x="699" y="614"/>
                  </a:lnTo>
                  <a:lnTo>
                    <a:pt x="699" y="613"/>
                  </a:lnTo>
                  <a:lnTo>
                    <a:pt x="698" y="611"/>
                  </a:lnTo>
                  <a:lnTo>
                    <a:pt x="696" y="610"/>
                  </a:lnTo>
                  <a:lnTo>
                    <a:pt x="698" y="608"/>
                  </a:lnTo>
                  <a:close/>
                  <a:moveTo>
                    <a:pt x="675" y="593"/>
                  </a:moveTo>
                  <a:lnTo>
                    <a:pt x="676" y="593"/>
                  </a:lnTo>
                  <a:lnTo>
                    <a:pt x="676" y="591"/>
                  </a:lnTo>
                  <a:lnTo>
                    <a:pt x="677" y="591"/>
                  </a:lnTo>
                  <a:lnTo>
                    <a:pt x="677" y="593"/>
                  </a:lnTo>
                  <a:lnTo>
                    <a:pt x="678" y="593"/>
                  </a:lnTo>
                  <a:lnTo>
                    <a:pt x="678" y="594"/>
                  </a:lnTo>
                  <a:lnTo>
                    <a:pt x="677" y="594"/>
                  </a:lnTo>
                  <a:lnTo>
                    <a:pt x="676" y="594"/>
                  </a:lnTo>
                  <a:lnTo>
                    <a:pt x="675" y="593"/>
                  </a:lnTo>
                  <a:close/>
                  <a:moveTo>
                    <a:pt x="672" y="585"/>
                  </a:moveTo>
                  <a:lnTo>
                    <a:pt x="673" y="585"/>
                  </a:lnTo>
                  <a:lnTo>
                    <a:pt x="674" y="583"/>
                  </a:lnTo>
                  <a:lnTo>
                    <a:pt x="674" y="585"/>
                  </a:lnTo>
                  <a:lnTo>
                    <a:pt x="673" y="585"/>
                  </a:lnTo>
                  <a:lnTo>
                    <a:pt x="670" y="587"/>
                  </a:lnTo>
                  <a:lnTo>
                    <a:pt x="670" y="588"/>
                  </a:lnTo>
                  <a:lnTo>
                    <a:pt x="672" y="587"/>
                  </a:lnTo>
                  <a:lnTo>
                    <a:pt x="673" y="586"/>
                  </a:lnTo>
                  <a:lnTo>
                    <a:pt x="674" y="586"/>
                  </a:lnTo>
                  <a:lnTo>
                    <a:pt x="674" y="587"/>
                  </a:lnTo>
                  <a:lnTo>
                    <a:pt x="673" y="588"/>
                  </a:lnTo>
                  <a:lnTo>
                    <a:pt x="672" y="588"/>
                  </a:lnTo>
                  <a:lnTo>
                    <a:pt x="672" y="589"/>
                  </a:lnTo>
                  <a:lnTo>
                    <a:pt x="670" y="589"/>
                  </a:lnTo>
                  <a:lnTo>
                    <a:pt x="670" y="588"/>
                  </a:lnTo>
                  <a:lnTo>
                    <a:pt x="670" y="589"/>
                  </a:lnTo>
                  <a:lnTo>
                    <a:pt x="670" y="590"/>
                  </a:lnTo>
                  <a:lnTo>
                    <a:pt x="670" y="591"/>
                  </a:lnTo>
                  <a:lnTo>
                    <a:pt x="669" y="590"/>
                  </a:lnTo>
                  <a:lnTo>
                    <a:pt x="668" y="590"/>
                  </a:lnTo>
                  <a:lnTo>
                    <a:pt x="668" y="589"/>
                  </a:lnTo>
                  <a:lnTo>
                    <a:pt x="668" y="590"/>
                  </a:lnTo>
                  <a:lnTo>
                    <a:pt x="667" y="588"/>
                  </a:lnTo>
                  <a:lnTo>
                    <a:pt x="667" y="587"/>
                  </a:lnTo>
                  <a:lnTo>
                    <a:pt x="668" y="587"/>
                  </a:lnTo>
                  <a:lnTo>
                    <a:pt x="668" y="586"/>
                  </a:lnTo>
                  <a:lnTo>
                    <a:pt x="672" y="583"/>
                  </a:lnTo>
                  <a:lnTo>
                    <a:pt x="673" y="583"/>
                  </a:lnTo>
                  <a:lnTo>
                    <a:pt x="672" y="585"/>
                  </a:lnTo>
                  <a:close/>
                  <a:moveTo>
                    <a:pt x="672" y="582"/>
                  </a:moveTo>
                  <a:lnTo>
                    <a:pt x="673" y="581"/>
                  </a:lnTo>
                  <a:lnTo>
                    <a:pt x="673" y="582"/>
                  </a:lnTo>
                  <a:lnTo>
                    <a:pt x="672" y="582"/>
                  </a:lnTo>
                  <a:lnTo>
                    <a:pt x="670" y="582"/>
                  </a:lnTo>
                  <a:lnTo>
                    <a:pt x="670" y="581"/>
                  </a:lnTo>
                  <a:lnTo>
                    <a:pt x="672" y="581"/>
                  </a:lnTo>
                  <a:lnTo>
                    <a:pt x="672" y="582"/>
                  </a:lnTo>
                  <a:close/>
                  <a:moveTo>
                    <a:pt x="669" y="573"/>
                  </a:moveTo>
                  <a:lnTo>
                    <a:pt x="669" y="572"/>
                  </a:lnTo>
                  <a:lnTo>
                    <a:pt x="670" y="571"/>
                  </a:lnTo>
                  <a:lnTo>
                    <a:pt x="672" y="572"/>
                  </a:lnTo>
                  <a:lnTo>
                    <a:pt x="673" y="573"/>
                  </a:lnTo>
                  <a:lnTo>
                    <a:pt x="673" y="574"/>
                  </a:lnTo>
                  <a:lnTo>
                    <a:pt x="673" y="576"/>
                  </a:lnTo>
                  <a:lnTo>
                    <a:pt x="674" y="576"/>
                  </a:lnTo>
                  <a:lnTo>
                    <a:pt x="674" y="577"/>
                  </a:lnTo>
                  <a:lnTo>
                    <a:pt x="673" y="576"/>
                  </a:lnTo>
                  <a:lnTo>
                    <a:pt x="673" y="574"/>
                  </a:lnTo>
                  <a:lnTo>
                    <a:pt x="672" y="574"/>
                  </a:lnTo>
                  <a:lnTo>
                    <a:pt x="672" y="576"/>
                  </a:lnTo>
                  <a:lnTo>
                    <a:pt x="670" y="574"/>
                  </a:lnTo>
                  <a:lnTo>
                    <a:pt x="670" y="573"/>
                  </a:lnTo>
                  <a:lnTo>
                    <a:pt x="669" y="573"/>
                  </a:lnTo>
                  <a:close/>
                  <a:moveTo>
                    <a:pt x="668" y="570"/>
                  </a:moveTo>
                  <a:lnTo>
                    <a:pt x="667" y="570"/>
                  </a:lnTo>
                  <a:lnTo>
                    <a:pt x="667" y="569"/>
                  </a:lnTo>
                  <a:lnTo>
                    <a:pt x="668" y="568"/>
                  </a:lnTo>
                  <a:lnTo>
                    <a:pt x="669" y="568"/>
                  </a:lnTo>
                  <a:lnTo>
                    <a:pt x="670" y="568"/>
                  </a:lnTo>
                  <a:lnTo>
                    <a:pt x="670" y="569"/>
                  </a:lnTo>
                  <a:lnTo>
                    <a:pt x="670" y="570"/>
                  </a:lnTo>
                  <a:lnTo>
                    <a:pt x="669" y="570"/>
                  </a:lnTo>
                  <a:lnTo>
                    <a:pt x="668" y="570"/>
                  </a:lnTo>
                  <a:close/>
                  <a:moveTo>
                    <a:pt x="669" y="564"/>
                  </a:moveTo>
                  <a:lnTo>
                    <a:pt x="667" y="565"/>
                  </a:lnTo>
                  <a:lnTo>
                    <a:pt x="668" y="565"/>
                  </a:lnTo>
                  <a:lnTo>
                    <a:pt x="669" y="565"/>
                  </a:lnTo>
                  <a:lnTo>
                    <a:pt x="670" y="565"/>
                  </a:lnTo>
                  <a:lnTo>
                    <a:pt x="669" y="565"/>
                  </a:lnTo>
                  <a:lnTo>
                    <a:pt x="669" y="566"/>
                  </a:lnTo>
                  <a:lnTo>
                    <a:pt x="668" y="568"/>
                  </a:lnTo>
                  <a:lnTo>
                    <a:pt x="666" y="568"/>
                  </a:lnTo>
                  <a:lnTo>
                    <a:pt x="665" y="566"/>
                  </a:lnTo>
                  <a:lnTo>
                    <a:pt x="665" y="565"/>
                  </a:lnTo>
                  <a:lnTo>
                    <a:pt x="667" y="564"/>
                  </a:lnTo>
                  <a:lnTo>
                    <a:pt x="668" y="564"/>
                  </a:lnTo>
                  <a:lnTo>
                    <a:pt x="669" y="564"/>
                  </a:lnTo>
                  <a:close/>
                  <a:moveTo>
                    <a:pt x="666" y="561"/>
                  </a:moveTo>
                  <a:lnTo>
                    <a:pt x="667" y="561"/>
                  </a:lnTo>
                  <a:lnTo>
                    <a:pt x="668" y="562"/>
                  </a:lnTo>
                  <a:lnTo>
                    <a:pt x="667" y="562"/>
                  </a:lnTo>
                  <a:lnTo>
                    <a:pt x="665" y="562"/>
                  </a:lnTo>
                  <a:lnTo>
                    <a:pt x="666" y="562"/>
                  </a:lnTo>
                  <a:lnTo>
                    <a:pt x="666" y="563"/>
                  </a:lnTo>
                  <a:lnTo>
                    <a:pt x="667" y="563"/>
                  </a:lnTo>
                  <a:lnTo>
                    <a:pt x="666" y="563"/>
                  </a:lnTo>
                  <a:lnTo>
                    <a:pt x="664" y="563"/>
                  </a:lnTo>
                  <a:lnTo>
                    <a:pt x="665" y="564"/>
                  </a:lnTo>
                  <a:lnTo>
                    <a:pt x="665" y="565"/>
                  </a:lnTo>
                  <a:lnTo>
                    <a:pt x="664" y="565"/>
                  </a:lnTo>
                  <a:lnTo>
                    <a:pt x="663" y="565"/>
                  </a:lnTo>
                  <a:lnTo>
                    <a:pt x="660" y="565"/>
                  </a:lnTo>
                  <a:lnTo>
                    <a:pt x="658" y="565"/>
                  </a:lnTo>
                  <a:lnTo>
                    <a:pt x="657" y="564"/>
                  </a:lnTo>
                  <a:lnTo>
                    <a:pt x="656" y="565"/>
                  </a:lnTo>
                  <a:lnTo>
                    <a:pt x="653" y="565"/>
                  </a:lnTo>
                  <a:lnTo>
                    <a:pt x="652" y="564"/>
                  </a:lnTo>
                  <a:lnTo>
                    <a:pt x="652" y="563"/>
                  </a:lnTo>
                  <a:lnTo>
                    <a:pt x="653" y="562"/>
                  </a:lnTo>
                  <a:lnTo>
                    <a:pt x="655" y="562"/>
                  </a:lnTo>
                  <a:lnTo>
                    <a:pt x="656" y="562"/>
                  </a:lnTo>
                  <a:lnTo>
                    <a:pt x="657" y="562"/>
                  </a:lnTo>
                  <a:lnTo>
                    <a:pt x="658" y="562"/>
                  </a:lnTo>
                  <a:lnTo>
                    <a:pt x="658" y="561"/>
                  </a:lnTo>
                  <a:lnTo>
                    <a:pt x="659" y="561"/>
                  </a:lnTo>
                  <a:lnTo>
                    <a:pt x="660" y="562"/>
                  </a:lnTo>
                  <a:lnTo>
                    <a:pt x="660" y="563"/>
                  </a:lnTo>
                  <a:lnTo>
                    <a:pt x="663" y="561"/>
                  </a:lnTo>
                  <a:lnTo>
                    <a:pt x="664" y="560"/>
                  </a:lnTo>
                  <a:lnTo>
                    <a:pt x="665" y="561"/>
                  </a:lnTo>
                  <a:lnTo>
                    <a:pt x="666" y="561"/>
                  </a:lnTo>
                  <a:close/>
                  <a:moveTo>
                    <a:pt x="546" y="667"/>
                  </a:moveTo>
                  <a:lnTo>
                    <a:pt x="546" y="669"/>
                  </a:lnTo>
                  <a:lnTo>
                    <a:pt x="545" y="670"/>
                  </a:lnTo>
                  <a:lnTo>
                    <a:pt x="545" y="669"/>
                  </a:lnTo>
                  <a:lnTo>
                    <a:pt x="544" y="669"/>
                  </a:lnTo>
                  <a:lnTo>
                    <a:pt x="544" y="667"/>
                  </a:lnTo>
                  <a:lnTo>
                    <a:pt x="545" y="667"/>
                  </a:lnTo>
                  <a:lnTo>
                    <a:pt x="546" y="667"/>
                  </a:lnTo>
                  <a:close/>
                  <a:moveTo>
                    <a:pt x="659" y="547"/>
                  </a:moveTo>
                  <a:lnTo>
                    <a:pt x="659" y="546"/>
                  </a:lnTo>
                  <a:lnTo>
                    <a:pt x="660" y="546"/>
                  </a:lnTo>
                  <a:lnTo>
                    <a:pt x="660" y="547"/>
                  </a:lnTo>
                  <a:lnTo>
                    <a:pt x="659" y="548"/>
                  </a:lnTo>
                  <a:lnTo>
                    <a:pt x="658" y="548"/>
                  </a:lnTo>
                  <a:lnTo>
                    <a:pt x="658" y="547"/>
                  </a:lnTo>
                  <a:lnTo>
                    <a:pt x="659" y="547"/>
                  </a:lnTo>
                  <a:close/>
                  <a:moveTo>
                    <a:pt x="642" y="531"/>
                  </a:moveTo>
                  <a:lnTo>
                    <a:pt x="642" y="530"/>
                  </a:lnTo>
                  <a:lnTo>
                    <a:pt x="643" y="531"/>
                  </a:lnTo>
                  <a:lnTo>
                    <a:pt x="642" y="531"/>
                  </a:lnTo>
                  <a:lnTo>
                    <a:pt x="640" y="535"/>
                  </a:lnTo>
                  <a:lnTo>
                    <a:pt x="640" y="536"/>
                  </a:lnTo>
                  <a:lnTo>
                    <a:pt x="639" y="536"/>
                  </a:lnTo>
                  <a:lnTo>
                    <a:pt x="638" y="536"/>
                  </a:lnTo>
                  <a:lnTo>
                    <a:pt x="638" y="535"/>
                  </a:lnTo>
                  <a:lnTo>
                    <a:pt x="638" y="533"/>
                  </a:lnTo>
                  <a:lnTo>
                    <a:pt x="638" y="532"/>
                  </a:lnTo>
                  <a:lnTo>
                    <a:pt x="638" y="531"/>
                  </a:lnTo>
                  <a:lnTo>
                    <a:pt x="639" y="530"/>
                  </a:lnTo>
                  <a:lnTo>
                    <a:pt x="640" y="529"/>
                  </a:lnTo>
                  <a:lnTo>
                    <a:pt x="640" y="530"/>
                  </a:lnTo>
                  <a:lnTo>
                    <a:pt x="641" y="531"/>
                  </a:lnTo>
                  <a:lnTo>
                    <a:pt x="642" y="531"/>
                  </a:lnTo>
                  <a:close/>
                  <a:moveTo>
                    <a:pt x="639" y="519"/>
                  </a:moveTo>
                  <a:lnTo>
                    <a:pt x="640" y="520"/>
                  </a:lnTo>
                  <a:lnTo>
                    <a:pt x="639" y="521"/>
                  </a:lnTo>
                  <a:lnTo>
                    <a:pt x="638" y="522"/>
                  </a:lnTo>
                  <a:lnTo>
                    <a:pt x="636" y="522"/>
                  </a:lnTo>
                  <a:lnTo>
                    <a:pt x="635" y="522"/>
                  </a:lnTo>
                  <a:lnTo>
                    <a:pt x="634" y="521"/>
                  </a:lnTo>
                  <a:lnTo>
                    <a:pt x="633" y="521"/>
                  </a:lnTo>
                  <a:lnTo>
                    <a:pt x="632" y="521"/>
                  </a:lnTo>
                  <a:lnTo>
                    <a:pt x="632" y="520"/>
                  </a:lnTo>
                  <a:lnTo>
                    <a:pt x="631" y="520"/>
                  </a:lnTo>
                  <a:lnTo>
                    <a:pt x="630" y="519"/>
                  </a:lnTo>
                  <a:lnTo>
                    <a:pt x="629" y="519"/>
                  </a:lnTo>
                  <a:lnTo>
                    <a:pt x="627" y="519"/>
                  </a:lnTo>
                  <a:lnTo>
                    <a:pt x="627" y="518"/>
                  </a:lnTo>
                  <a:lnTo>
                    <a:pt x="626" y="518"/>
                  </a:lnTo>
                  <a:lnTo>
                    <a:pt x="625" y="518"/>
                  </a:lnTo>
                  <a:lnTo>
                    <a:pt x="624" y="518"/>
                  </a:lnTo>
                  <a:lnTo>
                    <a:pt x="623" y="518"/>
                  </a:lnTo>
                  <a:lnTo>
                    <a:pt x="622" y="518"/>
                  </a:lnTo>
                  <a:lnTo>
                    <a:pt x="621" y="516"/>
                  </a:lnTo>
                  <a:lnTo>
                    <a:pt x="620" y="516"/>
                  </a:lnTo>
                  <a:lnTo>
                    <a:pt x="620" y="515"/>
                  </a:lnTo>
                  <a:lnTo>
                    <a:pt x="620" y="514"/>
                  </a:lnTo>
                  <a:lnTo>
                    <a:pt x="621" y="514"/>
                  </a:lnTo>
                  <a:lnTo>
                    <a:pt x="622" y="514"/>
                  </a:lnTo>
                  <a:lnTo>
                    <a:pt x="623" y="514"/>
                  </a:lnTo>
                  <a:lnTo>
                    <a:pt x="624" y="514"/>
                  </a:lnTo>
                  <a:lnTo>
                    <a:pt x="625" y="514"/>
                  </a:lnTo>
                  <a:lnTo>
                    <a:pt x="625" y="515"/>
                  </a:lnTo>
                  <a:lnTo>
                    <a:pt x="626" y="515"/>
                  </a:lnTo>
                  <a:lnTo>
                    <a:pt x="627" y="515"/>
                  </a:lnTo>
                  <a:lnTo>
                    <a:pt x="629" y="515"/>
                  </a:lnTo>
                  <a:lnTo>
                    <a:pt x="629" y="516"/>
                  </a:lnTo>
                  <a:lnTo>
                    <a:pt x="629" y="518"/>
                  </a:lnTo>
                  <a:lnTo>
                    <a:pt x="630" y="518"/>
                  </a:lnTo>
                  <a:lnTo>
                    <a:pt x="631" y="518"/>
                  </a:lnTo>
                  <a:lnTo>
                    <a:pt x="632" y="518"/>
                  </a:lnTo>
                  <a:lnTo>
                    <a:pt x="633" y="518"/>
                  </a:lnTo>
                  <a:lnTo>
                    <a:pt x="633" y="519"/>
                  </a:lnTo>
                  <a:lnTo>
                    <a:pt x="632" y="519"/>
                  </a:lnTo>
                  <a:lnTo>
                    <a:pt x="633" y="519"/>
                  </a:lnTo>
                  <a:lnTo>
                    <a:pt x="633" y="520"/>
                  </a:lnTo>
                  <a:lnTo>
                    <a:pt x="634" y="520"/>
                  </a:lnTo>
                  <a:lnTo>
                    <a:pt x="636" y="519"/>
                  </a:lnTo>
                  <a:lnTo>
                    <a:pt x="638" y="519"/>
                  </a:lnTo>
                  <a:lnTo>
                    <a:pt x="639" y="519"/>
                  </a:lnTo>
                  <a:close/>
                  <a:moveTo>
                    <a:pt x="620" y="491"/>
                  </a:moveTo>
                  <a:lnTo>
                    <a:pt x="618" y="491"/>
                  </a:lnTo>
                  <a:lnTo>
                    <a:pt x="620" y="491"/>
                  </a:lnTo>
                  <a:lnTo>
                    <a:pt x="620" y="493"/>
                  </a:lnTo>
                  <a:lnTo>
                    <a:pt x="621" y="491"/>
                  </a:lnTo>
                  <a:lnTo>
                    <a:pt x="621" y="493"/>
                  </a:lnTo>
                  <a:lnTo>
                    <a:pt x="617" y="493"/>
                  </a:lnTo>
                  <a:lnTo>
                    <a:pt x="617" y="494"/>
                  </a:lnTo>
                  <a:lnTo>
                    <a:pt x="616" y="494"/>
                  </a:lnTo>
                  <a:lnTo>
                    <a:pt x="616" y="493"/>
                  </a:lnTo>
                  <a:lnTo>
                    <a:pt x="615" y="491"/>
                  </a:lnTo>
                  <a:lnTo>
                    <a:pt x="616" y="491"/>
                  </a:lnTo>
                  <a:lnTo>
                    <a:pt x="616" y="493"/>
                  </a:lnTo>
                  <a:lnTo>
                    <a:pt x="617" y="491"/>
                  </a:lnTo>
                  <a:lnTo>
                    <a:pt x="617" y="490"/>
                  </a:lnTo>
                  <a:lnTo>
                    <a:pt x="618" y="490"/>
                  </a:lnTo>
                  <a:lnTo>
                    <a:pt x="620" y="490"/>
                  </a:lnTo>
                  <a:lnTo>
                    <a:pt x="620" y="491"/>
                  </a:lnTo>
                  <a:close/>
                  <a:moveTo>
                    <a:pt x="631" y="457"/>
                  </a:moveTo>
                  <a:lnTo>
                    <a:pt x="632" y="457"/>
                  </a:lnTo>
                  <a:lnTo>
                    <a:pt x="632" y="456"/>
                  </a:lnTo>
                  <a:lnTo>
                    <a:pt x="633" y="456"/>
                  </a:lnTo>
                  <a:lnTo>
                    <a:pt x="634" y="456"/>
                  </a:lnTo>
                  <a:lnTo>
                    <a:pt x="633" y="456"/>
                  </a:lnTo>
                  <a:lnTo>
                    <a:pt x="633" y="457"/>
                  </a:lnTo>
                  <a:lnTo>
                    <a:pt x="633" y="459"/>
                  </a:lnTo>
                  <a:lnTo>
                    <a:pt x="632" y="459"/>
                  </a:lnTo>
                  <a:lnTo>
                    <a:pt x="632" y="457"/>
                  </a:lnTo>
                  <a:lnTo>
                    <a:pt x="631" y="457"/>
                  </a:lnTo>
                  <a:close/>
                  <a:moveTo>
                    <a:pt x="470" y="622"/>
                  </a:moveTo>
                  <a:lnTo>
                    <a:pt x="471" y="621"/>
                  </a:lnTo>
                  <a:lnTo>
                    <a:pt x="472" y="621"/>
                  </a:lnTo>
                  <a:lnTo>
                    <a:pt x="472" y="622"/>
                  </a:lnTo>
                  <a:lnTo>
                    <a:pt x="472" y="623"/>
                  </a:lnTo>
                  <a:lnTo>
                    <a:pt x="472" y="624"/>
                  </a:lnTo>
                  <a:lnTo>
                    <a:pt x="472" y="625"/>
                  </a:lnTo>
                  <a:lnTo>
                    <a:pt x="472" y="627"/>
                  </a:lnTo>
                  <a:lnTo>
                    <a:pt x="471" y="627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5"/>
                  </a:lnTo>
                  <a:lnTo>
                    <a:pt x="469" y="624"/>
                  </a:lnTo>
                  <a:lnTo>
                    <a:pt x="470" y="622"/>
                  </a:lnTo>
                  <a:close/>
                  <a:moveTo>
                    <a:pt x="631" y="452"/>
                  </a:moveTo>
                  <a:lnTo>
                    <a:pt x="631" y="453"/>
                  </a:lnTo>
                  <a:lnTo>
                    <a:pt x="632" y="453"/>
                  </a:lnTo>
                  <a:lnTo>
                    <a:pt x="632" y="454"/>
                  </a:lnTo>
                  <a:lnTo>
                    <a:pt x="633" y="455"/>
                  </a:lnTo>
                  <a:lnTo>
                    <a:pt x="632" y="455"/>
                  </a:lnTo>
                  <a:lnTo>
                    <a:pt x="631" y="455"/>
                  </a:lnTo>
                  <a:lnTo>
                    <a:pt x="630" y="455"/>
                  </a:lnTo>
                  <a:lnTo>
                    <a:pt x="629" y="455"/>
                  </a:lnTo>
                  <a:lnTo>
                    <a:pt x="629" y="453"/>
                  </a:lnTo>
                  <a:lnTo>
                    <a:pt x="627" y="453"/>
                  </a:lnTo>
                  <a:lnTo>
                    <a:pt x="629" y="453"/>
                  </a:lnTo>
                  <a:lnTo>
                    <a:pt x="630" y="452"/>
                  </a:lnTo>
                  <a:lnTo>
                    <a:pt x="630" y="453"/>
                  </a:lnTo>
                  <a:lnTo>
                    <a:pt x="631" y="452"/>
                  </a:lnTo>
                  <a:close/>
                  <a:moveTo>
                    <a:pt x="626" y="446"/>
                  </a:moveTo>
                  <a:lnTo>
                    <a:pt x="627" y="447"/>
                  </a:lnTo>
                  <a:lnTo>
                    <a:pt x="630" y="448"/>
                  </a:lnTo>
                  <a:lnTo>
                    <a:pt x="630" y="449"/>
                  </a:lnTo>
                  <a:lnTo>
                    <a:pt x="629" y="449"/>
                  </a:lnTo>
                  <a:lnTo>
                    <a:pt x="627" y="449"/>
                  </a:lnTo>
                  <a:lnTo>
                    <a:pt x="626" y="449"/>
                  </a:lnTo>
                  <a:lnTo>
                    <a:pt x="626" y="448"/>
                  </a:lnTo>
                  <a:lnTo>
                    <a:pt x="625" y="447"/>
                  </a:lnTo>
                  <a:lnTo>
                    <a:pt x="625" y="446"/>
                  </a:lnTo>
                  <a:lnTo>
                    <a:pt x="626" y="446"/>
                  </a:lnTo>
                  <a:close/>
                  <a:moveTo>
                    <a:pt x="623" y="455"/>
                  </a:moveTo>
                  <a:lnTo>
                    <a:pt x="622" y="455"/>
                  </a:lnTo>
                  <a:lnTo>
                    <a:pt x="622" y="456"/>
                  </a:lnTo>
                  <a:lnTo>
                    <a:pt x="623" y="456"/>
                  </a:lnTo>
                  <a:lnTo>
                    <a:pt x="624" y="456"/>
                  </a:lnTo>
                  <a:lnTo>
                    <a:pt x="625" y="456"/>
                  </a:lnTo>
                  <a:lnTo>
                    <a:pt x="624" y="457"/>
                  </a:lnTo>
                  <a:lnTo>
                    <a:pt x="625" y="457"/>
                  </a:lnTo>
                  <a:lnTo>
                    <a:pt x="625" y="456"/>
                  </a:lnTo>
                  <a:lnTo>
                    <a:pt x="626" y="456"/>
                  </a:lnTo>
                  <a:lnTo>
                    <a:pt x="627" y="456"/>
                  </a:lnTo>
                  <a:lnTo>
                    <a:pt x="627" y="457"/>
                  </a:lnTo>
                  <a:lnTo>
                    <a:pt x="629" y="459"/>
                  </a:lnTo>
                  <a:lnTo>
                    <a:pt x="627" y="459"/>
                  </a:lnTo>
                  <a:lnTo>
                    <a:pt x="627" y="460"/>
                  </a:lnTo>
                  <a:lnTo>
                    <a:pt x="629" y="460"/>
                  </a:lnTo>
                  <a:lnTo>
                    <a:pt x="627" y="461"/>
                  </a:lnTo>
                  <a:lnTo>
                    <a:pt x="627" y="460"/>
                  </a:lnTo>
                  <a:lnTo>
                    <a:pt x="626" y="460"/>
                  </a:lnTo>
                  <a:lnTo>
                    <a:pt x="627" y="461"/>
                  </a:lnTo>
                  <a:lnTo>
                    <a:pt x="627" y="462"/>
                  </a:lnTo>
                  <a:lnTo>
                    <a:pt x="627" y="461"/>
                  </a:lnTo>
                  <a:lnTo>
                    <a:pt x="626" y="461"/>
                  </a:lnTo>
                  <a:lnTo>
                    <a:pt x="625" y="462"/>
                  </a:lnTo>
                  <a:lnTo>
                    <a:pt x="626" y="462"/>
                  </a:lnTo>
                  <a:lnTo>
                    <a:pt x="627" y="462"/>
                  </a:lnTo>
                  <a:lnTo>
                    <a:pt x="627" y="463"/>
                  </a:lnTo>
                  <a:lnTo>
                    <a:pt x="627" y="464"/>
                  </a:lnTo>
                  <a:lnTo>
                    <a:pt x="626" y="464"/>
                  </a:lnTo>
                  <a:lnTo>
                    <a:pt x="625" y="464"/>
                  </a:lnTo>
                  <a:lnTo>
                    <a:pt x="625" y="465"/>
                  </a:lnTo>
                  <a:lnTo>
                    <a:pt x="626" y="465"/>
                  </a:lnTo>
                  <a:lnTo>
                    <a:pt x="625" y="465"/>
                  </a:lnTo>
                  <a:lnTo>
                    <a:pt x="624" y="465"/>
                  </a:lnTo>
                  <a:lnTo>
                    <a:pt x="623" y="465"/>
                  </a:lnTo>
                  <a:lnTo>
                    <a:pt x="623" y="464"/>
                  </a:lnTo>
                  <a:lnTo>
                    <a:pt x="622" y="464"/>
                  </a:lnTo>
                  <a:lnTo>
                    <a:pt x="621" y="464"/>
                  </a:lnTo>
                  <a:lnTo>
                    <a:pt x="620" y="463"/>
                  </a:lnTo>
                  <a:lnTo>
                    <a:pt x="620" y="462"/>
                  </a:lnTo>
                  <a:lnTo>
                    <a:pt x="618" y="461"/>
                  </a:lnTo>
                  <a:lnTo>
                    <a:pt x="618" y="460"/>
                  </a:lnTo>
                  <a:lnTo>
                    <a:pt x="617" y="459"/>
                  </a:lnTo>
                  <a:lnTo>
                    <a:pt x="617" y="457"/>
                  </a:lnTo>
                  <a:lnTo>
                    <a:pt x="617" y="456"/>
                  </a:lnTo>
                  <a:lnTo>
                    <a:pt x="617" y="455"/>
                  </a:lnTo>
                  <a:lnTo>
                    <a:pt x="618" y="455"/>
                  </a:lnTo>
                  <a:lnTo>
                    <a:pt x="621" y="455"/>
                  </a:lnTo>
                  <a:lnTo>
                    <a:pt x="622" y="454"/>
                  </a:lnTo>
                  <a:lnTo>
                    <a:pt x="624" y="455"/>
                  </a:lnTo>
                  <a:lnTo>
                    <a:pt x="625" y="454"/>
                  </a:lnTo>
                  <a:lnTo>
                    <a:pt x="624" y="456"/>
                  </a:lnTo>
                  <a:lnTo>
                    <a:pt x="623" y="456"/>
                  </a:lnTo>
                  <a:lnTo>
                    <a:pt x="623" y="455"/>
                  </a:lnTo>
                  <a:close/>
                  <a:moveTo>
                    <a:pt x="629" y="438"/>
                  </a:moveTo>
                  <a:lnTo>
                    <a:pt x="630" y="439"/>
                  </a:lnTo>
                  <a:lnTo>
                    <a:pt x="631" y="438"/>
                  </a:lnTo>
                  <a:lnTo>
                    <a:pt x="631" y="439"/>
                  </a:lnTo>
                  <a:lnTo>
                    <a:pt x="631" y="440"/>
                  </a:lnTo>
                  <a:lnTo>
                    <a:pt x="631" y="441"/>
                  </a:lnTo>
                  <a:lnTo>
                    <a:pt x="631" y="443"/>
                  </a:lnTo>
                  <a:lnTo>
                    <a:pt x="630" y="441"/>
                  </a:lnTo>
                  <a:lnTo>
                    <a:pt x="629" y="440"/>
                  </a:lnTo>
                  <a:lnTo>
                    <a:pt x="629" y="439"/>
                  </a:lnTo>
                  <a:lnTo>
                    <a:pt x="629" y="438"/>
                  </a:lnTo>
                  <a:close/>
                  <a:moveTo>
                    <a:pt x="625" y="445"/>
                  </a:moveTo>
                  <a:lnTo>
                    <a:pt x="624" y="444"/>
                  </a:lnTo>
                  <a:lnTo>
                    <a:pt x="624" y="443"/>
                  </a:lnTo>
                  <a:lnTo>
                    <a:pt x="625" y="441"/>
                  </a:lnTo>
                  <a:lnTo>
                    <a:pt x="625" y="440"/>
                  </a:lnTo>
                  <a:lnTo>
                    <a:pt x="626" y="441"/>
                  </a:lnTo>
                  <a:lnTo>
                    <a:pt x="627" y="443"/>
                  </a:lnTo>
                  <a:lnTo>
                    <a:pt x="626" y="444"/>
                  </a:lnTo>
                  <a:lnTo>
                    <a:pt x="627" y="444"/>
                  </a:lnTo>
                  <a:lnTo>
                    <a:pt x="629" y="444"/>
                  </a:lnTo>
                  <a:lnTo>
                    <a:pt x="629" y="445"/>
                  </a:lnTo>
                  <a:lnTo>
                    <a:pt x="630" y="445"/>
                  </a:lnTo>
                  <a:lnTo>
                    <a:pt x="630" y="446"/>
                  </a:lnTo>
                  <a:lnTo>
                    <a:pt x="629" y="446"/>
                  </a:lnTo>
                  <a:lnTo>
                    <a:pt x="629" y="447"/>
                  </a:lnTo>
                  <a:lnTo>
                    <a:pt x="627" y="446"/>
                  </a:lnTo>
                  <a:lnTo>
                    <a:pt x="627" y="445"/>
                  </a:lnTo>
                  <a:lnTo>
                    <a:pt x="626" y="445"/>
                  </a:lnTo>
                  <a:lnTo>
                    <a:pt x="625" y="445"/>
                  </a:lnTo>
                  <a:close/>
                  <a:moveTo>
                    <a:pt x="625" y="423"/>
                  </a:moveTo>
                  <a:lnTo>
                    <a:pt x="624" y="423"/>
                  </a:lnTo>
                  <a:lnTo>
                    <a:pt x="624" y="422"/>
                  </a:lnTo>
                  <a:lnTo>
                    <a:pt x="625" y="421"/>
                  </a:lnTo>
                  <a:lnTo>
                    <a:pt x="625" y="422"/>
                  </a:lnTo>
                  <a:lnTo>
                    <a:pt x="626" y="423"/>
                  </a:lnTo>
                  <a:lnTo>
                    <a:pt x="626" y="424"/>
                  </a:lnTo>
                  <a:lnTo>
                    <a:pt x="625" y="424"/>
                  </a:lnTo>
                  <a:lnTo>
                    <a:pt x="625" y="423"/>
                  </a:lnTo>
                  <a:close/>
                  <a:moveTo>
                    <a:pt x="617" y="390"/>
                  </a:moveTo>
                  <a:lnTo>
                    <a:pt x="618" y="390"/>
                  </a:lnTo>
                  <a:lnTo>
                    <a:pt x="618" y="392"/>
                  </a:lnTo>
                  <a:lnTo>
                    <a:pt x="617" y="393"/>
                  </a:lnTo>
                  <a:lnTo>
                    <a:pt x="616" y="392"/>
                  </a:lnTo>
                  <a:lnTo>
                    <a:pt x="617" y="392"/>
                  </a:lnTo>
                  <a:lnTo>
                    <a:pt x="616" y="390"/>
                  </a:lnTo>
                  <a:lnTo>
                    <a:pt x="615" y="390"/>
                  </a:lnTo>
                  <a:lnTo>
                    <a:pt x="616" y="389"/>
                  </a:lnTo>
                  <a:lnTo>
                    <a:pt x="616" y="390"/>
                  </a:lnTo>
                  <a:lnTo>
                    <a:pt x="617" y="390"/>
                  </a:lnTo>
                  <a:lnTo>
                    <a:pt x="617" y="392"/>
                  </a:lnTo>
                  <a:lnTo>
                    <a:pt x="617" y="390"/>
                  </a:lnTo>
                  <a:close/>
                  <a:moveTo>
                    <a:pt x="608" y="378"/>
                  </a:moveTo>
                  <a:lnTo>
                    <a:pt x="608" y="377"/>
                  </a:lnTo>
                  <a:lnTo>
                    <a:pt x="609" y="378"/>
                  </a:lnTo>
                  <a:lnTo>
                    <a:pt x="609" y="379"/>
                  </a:lnTo>
                  <a:lnTo>
                    <a:pt x="609" y="378"/>
                  </a:lnTo>
                  <a:lnTo>
                    <a:pt x="608" y="378"/>
                  </a:lnTo>
                  <a:close/>
                  <a:moveTo>
                    <a:pt x="604" y="372"/>
                  </a:moveTo>
                  <a:lnTo>
                    <a:pt x="605" y="372"/>
                  </a:lnTo>
                  <a:lnTo>
                    <a:pt x="605" y="373"/>
                  </a:lnTo>
                  <a:lnTo>
                    <a:pt x="606" y="373"/>
                  </a:lnTo>
                  <a:lnTo>
                    <a:pt x="604" y="373"/>
                  </a:lnTo>
                  <a:lnTo>
                    <a:pt x="604" y="372"/>
                  </a:lnTo>
                  <a:close/>
                  <a:moveTo>
                    <a:pt x="597" y="314"/>
                  </a:moveTo>
                  <a:lnTo>
                    <a:pt x="598" y="314"/>
                  </a:lnTo>
                  <a:lnTo>
                    <a:pt x="598" y="315"/>
                  </a:lnTo>
                  <a:lnTo>
                    <a:pt x="599" y="315"/>
                  </a:lnTo>
                  <a:lnTo>
                    <a:pt x="599" y="317"/>
                  </a:lnTo>
                  <a:lnTo>
                    <a:pt x="599" y="318"/>
                  </a:lnTo>
                  <a:lnTo>
                    <a:pt x="598" y="318"/>
                  </a:lnTo>
                  <a:lnTo>
                    <a:pt x="598" y="319"/>
                  </a:lnTo>
                  <a:lnTo>
                    <a:pt x="597" y="319"/>
                  </a:lnTo>
                  <a:lnTo>
                    <a:pt x="596" y="318"/>
                  </a:lnTo>
                  <a:lnTo>
                    <a:pt x="596" y="317"/>
                  </a:lnTo>
                  <a:lnTo>
                    <a:pt x="596" y="315"/>
                  </a:lnTo>
                  <a:lnTo>
                    <a:pt x="597" y="315"/>
                  </a:lnTo>
                  <a:lnTo>
                    <a:pt x="597" y="314"/>
                  </a:lnTo>
                  <a:close/>
                  <a:moveTo>
                    <a:pt x="398" y="543"/>
                  </a:moveTo>
                  <a:lnTo>
                    <a:pt x="399" y="543"/>
                  </a:lnTo>
                  <a:lnTo>
                    <a:pt x="399" y="541"/>
                  </a:lnTo>
                  <a:lnTo>
                    <a:pt x="398" y="541"/>
                  </a:lnTo>
                  <a:lnTo>
                    <a:pt x="397" y="541"/>
                  </a:lnTo>
                  <a:lnTo>
                    <a:pt x="398" y="540"/>
                  </a:lnTo>
                  <a:lnTo>
                    <a:pt x="399" y="541"/>
                  </a:lnTo>
                  <a:lnTo>
                    <a:pt x="399" y="540"/>
                  </a:lnTo>
                  <a:lnTo>
                    <a:pt x="400" y="540"/>
                  </a:lnTo>
                  <a:lnTo>
                    <a:pt x="400" y="541"/>
                  </a:lnTo>
                  <a:lnTo>
                    <a:pt x="401" y="541"/>
                  </a:lnTo>
                  <a:lnTo>
                    <a:pt x="401" y="543"/>
                  </a:lnTo>
                  <a:lnTo>
                    <a:pt x="401" y="544"/>
                  </a:lnTo>
                  <a:lnTo>
                    <a:pt x="400" y="545"/>
                  </a:lnTo>
                  <a:lnTo>
                    <a:pt x="399" y="545"/>
                  </a:lnTo>
                  <a:lnTo>
                    <a:pt x="398" y="545"/>
                  </a:lnTo>
                  <a:lnTo>
                    <a:pt x="397" y="545"/>
                  </a:lnTo>
                  <a:lnTo>
                    <a:pt x="397" y="544"/>
                  </a:lnTo>
                  <a:lnTo>
                    <a:pt x="397" y="543"/>
                  </a:lnTo>
                  <a:lnTo>
                    <a:pt x="398" y="543"/>
                  </a:lnTo>
                  <a:close/>
                  <a:moveTo>
                    <a:pt x="405" y="528"/>
                  </a:moveTo>
                  <a:lnTo>
                    <a:pt x="406" y="527"/>
                  </a:lnTo>
                  <a:lnTo>
                    <a:pt x="405" y="528"/>
                  </a:lnTo>
                  <a:lnTo>
                    <a:pt x="406" y="528"/>
                  </a:lnTo>
                  <a:lnTo>
                    <a:pt x="405" y="530"/>
                  </a:lnTo>
                  <a:lnTo>
                    <a:pt x="405" y="531"/>
                  </a:lnTo>
                  <a:lnTo>
                    <a:pt x="403" y="531"/>
                  </a:lnTo>
                  <a:lnTo>
                    <a:pt x="402" y="531"/>
                  </a:lnTo>
                  <a:lnTo>
                    <a:pt x="402" y="532"/>
                  </a:lnTo>
                  <a:lnTo>
                    <a:pt x="401" y="532"/>
                  </a:lnTo>
                  <a:lnTo>
                    <a:pt x="401" y="533"/>
                  </a:lnTo>
                  <a:lnTo>
                    <a:pt x="400" y="532"/>
                  </a:lnTo>
                  <a:lnTo>
                    <a:pt x="400" y="531"/>
                  </a:lnTo>
                  <a:lnTo>
                    <a:pt x="401" y="531"/>
                  </a:lnTo>
                  <a:lnTo>
                    <a:pt x="401" y="530"/>
                  </a:lnTo>
                  <a:lnTo>
                    <a:pt x="401" y="529"/>
                  </a:lnTo>
                  <a:lnTo>
                    <a:pt x="403" y="529"/>
                  </a:lnTo>
                  <a:lnTo>
                    <a:pt x="403" y="530"/>
                  </a:lnTo>
                  <a:lnTo>
                    <a:pt x="405" y="530"/>
                  </a:lnTo>
                  <a:lnTo>
                    <a:pt x="405" y="529"/>
                  </a:lnTo>
                  <a:lnTo>
                    <a:pt x="405" y="528"/>
                  </a:lnTo>
                  <a:close/>
                  <a:moveTo>
                    <a:pt x="400" y="531"/>
                  </a:moveTo>
                  <a:lnTo>
                    <a:pt x="399" y="531"/>
                  </a:lnTo>
                  <a:lnTo>
                    <a:pt x="399" y="532"/>
                  </a:lnTo>
                  <a:lnTo>
                    <a:pt x="398" y="533"/>
                  </a:lnTo>
                  <a:lnTo>
                    <a:pt x="398" y="535"/>
                  </a:lnTo>
                  <a:lnTo>
                    <a:pt x="397" y="535"/>
                  </a:lnTo>
                  <a:lnTo>
                    <a:pt x="396" y="537"/>
                  </a:lnTo>
                  <a:lnTo>
                    <a:pt x="394" y="539"/>
                  </a:lnTo>
                  <a:lnTo>
                    <a:pt x="393" y="538"/>
                  </a:lnTo>
                  <a:lnTo>
                    <a:pt x="393" y="537"/>
                  </a:lnTo>
                  <a:lnTo>
                    <a:pt x="394" y="535"/>
                  </a:lnTo>
                  <a:lnTo>
                    <a:pt x="396" y="533"/>
                  </a:lnTo>
                  <a:lnTo>
                    <a:pt x="394" y="533"/>
                  </a:lnTo>
                  <a:lnTo>
                    <a:pt x="394" y="535"/>
                  </a:lnTo>
                  <a:lnTo>
                    <a:pt x="396" y="531"/>
                  </a:lnTo>
                  <a:lnTo>
                    <a:pt x="397" y="530"/>
                  </a:lnTo>
                  <a:lnTo>
                    <a:pt x="397" y="531"/>
                  </a:lnTo>
                  <a:lnTo>
                    <a:pt x="399" y="529"/>
                  </a:lnTo>
                  <a:lnTo>
                    <a:pt x="399" y="528"/>
                  </a:lnTo>
                  <a:lnTo>
                    <a:pt x="400" y="528"/>
                  </a:lnTo>
                  <a:lnTo>
                    <a:pt x="400" y="529"/>
                  </a:lnTo>
                  <a:lnTo>
                    <a:pt x="400" y="530"/>
                  </a:lnTo>
                  <a:lnTo>
                    <a:pt x="400" y="531"/>
                  </a:lnTo>
                  <a:close/>
                  <a:moveTo>
                    <a:pt x="377" y="486"/>
                  </a:moveTo>
                  <a:lnTo>
                    <a:pt x="379" y="485"/>
                  </a:lnTo>
                  <a:lnTo>
                    <a:pt x="381" y="485"/>
                  </a:lnTo>
                  <a:lnTo>
                    <a:pt x="381" y="484"/>
                  </a:lnTo>
                  <a:lnTo>
                    <a:pt x="382" y="484"/>
                  </a:lnTo>
                  <a:lnTo>
                    <a:pt x="383" y="482"/>
                  </a:lnTo>
                  <a:lnTo>
                    <a:pt x="384" y="484"/>
                  </a:lnTo>
                  <a:lnTo>
                    <a:pt x="385" y="486"/>
                  </a:lnTo>
                  <a:lnTo>
                    <a:pt x="385" y="487"/>
                  </a:lnTo>
                  <a:lnTo>
                    <a:pt x="384" y="487"/>
                  </a:lnTo>
                  <a:lnTo>
                    <a:pt x="384" y="488"/>
                  </a:lnTo>
                  <a:lnTo>
                    <a:pt x="384" y="489"/>
                  </a:lnTo>
                  <a:lnTo>
                    <a:pt x="385" y="490"/>
                  </a:lnTo>
                  <a:lnTo>
                    <a:pt x="386" y="490"/>
                  </a:lnTo>
                  <a:lnTo>
                    <a:pt x="386" y="491"/>
                  </a:lnTo>
                  <a:lnTo>
                    <a:pt x="388" y="493"/>
                  </a:lnTo>
                  <a:lnTo>
                    <a:pt x="389" y="494"/>
                  </a:lnTo>
                  <a:lnTo>
                    <a:pt x="389" y="495"/>
                  </a:lnTo>
                  <a:lnTo>
                    <a:pt x="389" y="496"/>
                  </a:lnTo>
                  <a:lnTo>
                    <a:pt x="389" y="497"/>
                  </a:lnTo>
                  <a:lnTo>
                    <a:pt x="388" y="497"/>
                  </a:lnTo>
                  <a:lnTo>
                    <a:pt x="386" y="496"/>
                  </a:lnTo>
                  <a:lnTo>
                    <a:pt x="385" y="495"/>
                  </a:lnTo>
                  <a:lnTo>
                    <a:pt x="384" y="495"/>
                  </a:lnTo>
                  <a:lnTo>
                    <a:pt x="383" y="494"/>
                  </a:lnTo>
                  <a:lnTo>
                    <a:pt x="382" y="494"/>
                  </a:lnTo>
                  <a:lnTo>
                    <a:pt x="381" y="494"/>
                  </a:lnTo>
                  <a:lnTo>
                    <a:pt x="381" y="493"/>
                  </a:lnTo>
                  <a:lnTo>
                    <a:pt x="381" y="491"/>
                  </a:lnTo>
                  <a:lnTo>
                    <a:pt x="381" y="490"/>
                  </a:lnTo>
                  <a:lnTo>
                    <a:pt x="380" y="489"/>
                  </a:lnTo>
                  <a:lnTo>
                    <a:pt x="380" y="488"/>
                  </a:lnTo>
                  <a:lnTo>
                    <a:pt x="381" y="488"/>
                  </a:lnTo>
                  <a:lnTo>
                    <a:pt x="380" y="486"/>
                  </a:lnTo>
                  <a:lnTo>
                    <a:pt x="380" y="485"/>
                  </a:lnTo>
                  <a:lnTo>
                    <a:pt x="380" y="486"/>
                  </a:lnTo>
                  <a:lnTo>
                    <a:pt x="380" y="487"/>
                  </a:lnTo>
                  <a:lnTo>
                    <a:pt x="380" y="488"/>
                  </a:lnTo>
                  <a:lnTo>
                    <a:pt x="377" y="489"/>
                  </a:lnTo>
                  <a:lnTo>
                    <a:pt x="377" y="488"/>
                  </a:lnTo>
                  <a:lnTo>
                    <a:pt x="377" y="487"/>
                  </a:lnTo>
                  <a:lnTo>
                    <a:pt x="377" y="486"/>
                  </a:lnTo>
                  <a:close/>
                  <a:moveTo>
                    <a:pt x="376" y="515"/>
                  </a:moveTo>
                  <a:lnTo>
                    <a:pt x="375" y="515"/>
                  </a:lnTo>
                  <a:lnTo>
                    <a:pt x="374" y="519"/>
                  </a:lnTo>
                  <a:lnTo>
                    <a:pt x="374" y="520"/>
                  </a:lnTo>
                  <a:lnTo>
                    <a:pt x="373" y="523"/>
                  </a:lnTo>
                  <a:lnTo>
                    <a:pt x="373" y="524"/>
                  </a:lnTo>
                  <a:lnTo>
                    <a:pt x="372" y="524"/>
                  </a:lnTo>
                  <a:lnTo>
                    <a:pt x="371" y="524"/>
                  </a:lnTo>
                  <a:lnTo>
                    <a:pt x="368" y="526"/>
                  </a:lnTo>
                  <a:lnTo>
                    <a:pt x="367" y="524"/>
                  </a:lnTo>
                  <a:lnTo>
                    <a:pt x="366" y="524"/>
                  </a:lnTo>
                  <a:lnTo>
                    <a:pt x="364" y="526"/>
                  </a:lnTo>
                  <a:lnTo>
                    <a:pt x="363" y="526"/>
                  </a:lnTo>
                  <a:lnTo>
                    <a:pt x="362" y="526"/>
                  </a:lnTo>
                  <a:lnTo>
                    <a:pt x="360" y="524"/>
                  </a:lnTo>
                  <a:lnTo>
                    <a:pt x="360" y="523"/>
                  </a:lnTo>
                  <a:lnTo>
                    <a:pt x="362" y="523"/>
                  </a:lnTo>
                  <a:lnTo>
                    <a:pt x="363" y="522"/>
                  </a:lnTo>
                  <a:lnTo>
                    <a:pt x="365" y="521"/>
                  </a:lnTo>
                  <a:lnTo>
                    <a:pt x="366" y="519"/>
                  </a:lnTo>
                  <a:lnTo>
                    <a:pt x="368" y="518"/>
                  </a:lnTo>
                  <a:lnTo>
                    <a:pt x="368" y="516"/>
                  </a:lnTo>
                  <a:lnTo>
                    <a:pt x="367" y="518"/>
                  </a:lnTo>
                  <a:lnTo>
                    <a:pt x="366" y="518"/>
                  </a:lnTo>
                  <a:lnTo>
                    <a:pt x="365" y="516"/>
                  </a:lnTo>
                  <a:lnTo>
                    <a:pt x="365" y="515"/>
                  </a:lnTo>
                  <a:lnTo>
                    <a:pt x="365" y="514"/>
                  </a:lnTo>
                  <a:lnTo>
                    <a:pt x="365" y="513"/>
                  </a:lnTo>
                  <a:lnTo>
                    <a:pt x="366" y="513"/>
                  </a:lnTo>
                  <a:lnTo>
                    <a:pt x="366" y="512"/>
                  </a:lnTo>
                  <a:lnTo>
                    <a:pt x="365" y="513"/>
                  </a:lnTo>
                  <a:lnTo>
                    <a:pt x="364" y="514"/>
                  </a:lnTo>
                  <a:lnTo>
                    <a:pt x="364" y="515"/>
                  </a:lnTo>
                  <a:lnTo>
                    <a:pt x="365" y="516"/>
                  </a:lnTo>
                  <a:lnTo>
                    <a:pt x="365" y="518"/>
                  </a:lnTo>
                  <a:lnTo>
                    <a:pt x="365" y="519"/>
                  </a:lnTo>
                  <a:lnTo>
                    <a:pt x="365" y="520"/>
                  </a:lnTo>
                  <a:lnTo>
                    <a:pt x="364" y="520"/>
                  </a:lnTo>
                  <a:lnTo>
                    <a:pt x="364" y="518"/>
                  </a:lnTo>
                  <a:lnTo>
                    <a:pt x="363" y="518"/>
                  </a:lnTo>
                  <a:lnTo>
                    <a:pt x="363" y="520"/>
                  </a:lnTo>
                  <a:lnTo>
                    <a:pt x="362" y="520"/>
                  </a:lnTo>
                  <a:lnTo>
                    <a:pt x="362" y="519"/>
                  </a:lnTo>
                  <a:lnTo>
                    <a:pt x="360" y="518"/>
                  </a:lnTo>
                  <a:lnTo>
                    <a:pt x="360" y="516"/>
                  </a:lnTo>
                  <a:lnTo>
                    <a:pt x="359" y="516"/>
                  </a:lnTo>
                  <a:lnTo>
                    <a:pt x="359" y="518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0"/>
                  </a:lnTo>
                  <a:lnTo>
                    <a:pt x="356" y="521"/>
                  </a:lnTo>
                  <a:lnTo>
                    <a:pt x="351" y="523"/>
                  </a:lnTo>
                  <a:lnTo>
                    <a:pt x="350" y="523"/>
                  </a:lnTo>
                  <a:lnTo>
                    <a:pt x="349" y="522"/>
                  </a:lnTo>
                  <a:lnTo>
                    <a:pt x="348" y="522"/>
                  </a:lnTo>
                  <a:lnTo>
                    <a:pt x="347" y="522"/>
                  </a:lnTo>
                  <a:lnTo>
                    <a:pt x="347" y="521"/>
                  </a:lnTo>
                  <a:lnTo>
                    <a:pt x="346" y="521"/>
                  </a:lnTo>
                  <a:lnTo>
                    <a:pt x="346" y="520"/>
                  </a:lnTo>
                  <a:lnTo>
                    <a:pt x="347" y="520"/>
                  </a:lnTo>
                  <a:lnTo>
                    <a:pt x="347" y="519"/>
                  </a:lnTo>
                  <a:lnTo>
                    <a:pt x="348" y="518"/>
                  </a:lnTo>
                  <a:lnTo>
                    <a:pt x="349" y="518"/>
                  </a:lnTo>
                  <a:lnTo>
                    <a:pt x="349" y="519"/>
                  </a:lnTo>
                  <a:lnTo>
                    <a:pt x="350" y="519"/>
                  </a:lnTo>
                  <a:lnTo>
                    <a:pt x="351" y="518"/>
                  </a:lnTo>
                  <a:lnTo>
                    <a:pt x="353" y="519"/>
                  </a:lnTo>
                  <a:lnTo>
                    <a:pt x="353" y="518"/>
                  </a:lnTo>
                  <a:lnTo>
                    <a:pt x="350" y="518"/>
                  </a:lnTo>
                  <a:lnTo>
                    <a:pt x="349" y="518"/>
                  </a:lnTo>
                  <a:lnTo>
                    <a:pt x="348" y="516"/>
                  </a:lnTo>
                  <a:lnTo>
                    <a:pt x="346" y="518"/>
                  </a:lnTo>
                  <a:lnTo>
                    <a:pt x="345" y="518"/>
                  </a:lnTo>
                  <a:lnTo>
                    <a:pt x="342" y="516"/>
                  </a:lnTo>
                  <a:lnTo>
                    <a:pt x="343" y="516"/>
                  </a:lnTo>
                  <a:lnTo>
                    <a:pt x="343" y="515"/>
                  </a:lnTo>
                  <a:lnTo>
                    <a:pt x="342" y="515"/>
                  </a:lnTo>
                  <a:lnTo>
                    <a:pt x="342" y="514"/>
                  </a:lnTo>
                  <a:lnTo>
                    <a:pt x="341" y="514"/>
                  </a:lnTo>
                  <a:lnTo>
                    <a:pt x="341" y="513"/>
                  </a:lnTo>
                  <a:lnTo>
                    <a:pt x="342" y="512"/>
                  </a:lnTo>
                  <a:lnTo>
                    <a:pt x="343" y="512"/>
                  </a:lnTo>
                  <a:lnTo>
                    <a:pt x="348" y="510"/>
                  </a:lnTo>
                  <a:lnTo>
                    <a:pt x="347" y="510"/>
                  </a:lnTo>
                  <a:lnTo>
                    <a:pt x="345" y="511"/>
                  </a:lnTo>
                  <a:lnTo>
                    <a:pt x="340" y="511"/>
                  </a:lnTo>
                  <a:lnTo>
                    <a:pt x="339" y="511"/>
                  </a:lnTo>
                  <a:lnTo>
                    <a:pt x="339" y="510"/>
                  </a:lnTo>
                  <a:lnTo>
                    <a:pt x="338" y="510"/>
                  </a:lnTo>
                  <a:lnTo>
                    <a:pt x="336" y="507"/>
                  </a:lnTo>
                  <a:lnTo>
                    <a:pt x="336" y="506"/>
                  </a:lnTo>
                  <a:lnTo>
                    <a:pt x="336" y="505"/>
                  </a:lnTo>
                  <a:lnTo>
                    <a:pt x="334" y="504"/>
                  </a:lnTo>
                  <a:lnTo>
                    <a:pt x="336" y="503"/>
                  </a:lnTo>
                  <a:lnTo>
                    <a:pt x="337" y="501"/>
                  </a:lnTo>
                  <a:lnTo>
                    <a:pt x="337" y="499"/>
                  </a:lnTo>
                  <a:lnTo>
                    <a:pt x="338" y="499"/>
                  </a:lnTo>
                  <a:lnTo>
                    <a:pt x="342" y="497"/>
                  </a:lnTo>
                  <a:lnTo>
                    <a:pt x="343" y="496"/>
                  </a:lnTo>
                  <a:lnTo>
                    <a:pt x="347" y="495"/>
                  </a:lnTo>
                  <a:lnTo>
                    <a:pt x="349" y="495"/>
                  </a:lnTo>
                  <a:lnTo>
                    <a:pt x="350" y="494"/>
                  </a:lnTo>
                  <a:lnTo>
                    <a:pt x="351" y="495"/>
                  </a:lnTo>
                  <a:lnTo>
                    <a:pt x="353" y="495"/>
                  </a:lnTo>
                  <a:lnTo>
                    <a:pt x="354" y="495"/>
                  </a:lnTo>
                  <a:lnTo>
                    <a:pt x="355" y="495"/>
                  </a:lnTo>
                  <a:lnTo>
                    <a:pt x="356" y="495"/>
                  </a:lnTo>
                  <a:lnTo>
                    <a:pt x="357" y="496"/>
                  </a:lnTo>
                  <a:lnTo>
                    <a:pt x="358" y="496"/>
                  </a:lnTo>
                  <a:lnTo>
                    <a:pt x="359" y="497"/>
                  </a:lnTo>
                  <a:lnTo>
                    <a:pt x="362" y="497"/>
                  </a:lnTo>
                  <a:lnTo>
                    <a:pt x="363" y="498"/>
                  </a:lnTo>
                  <a:lnTo>
                    <a:pt x="364" y="497"/>
                  </a:lnTo>
                  <a:lnTo>
                    <a:pt x="366" y="497"/>
                  </a:lnTo>
                  <a:lnTo>
                    <a:pt x="367" y="497"/>
                  </a:lnTo>
                  <a:lnTo>
                    <a:pt x="368" y="497"/>
                  </a:lnTo>
                  <a:lnTo>
                    <a:pt x="369" y="496"/>
                  </a:lnTo>
                  <a:lnTo>
                    <a:pt x="373" y="496"/>
                  </a:lnTo>
                  <a:lnTo>
                    <a:pt x="374" y="496"/>
                  </a:lnTo>
                  <a:lnTo>
                    <a:pt x="375" y="496"/>
                  </a:lnTo>
                  <a:lnTo>
                    <a:pt x="375" y="497"/>
                  </a:lnTo>
                  <a:lnTo>
                    <a:pt x="376" y="498"/>
                  </a:lnTo>
                  <a:lnTo>
                    <a:pt x="376" y="499"/>
                  </a:lnTo>
                  <a:lnTo>
                    <a:pt x="379" y="499"/>
                  </a:lnTo>
                  <a:lnTo>
                    <a:pt x="379" y="498"/>
                  </a:lnTo>
                  <a:lnTo>
                    <a:pt x="379" y="499"/>
                  </a:lnTo>
                  <a:lnTo>
                    <a:pt x="379" y="501"/>
                  </a:lnTo>
                  <a:lnTo>
                    <a:pt x="380" y="501"/>
                  </a:lnTo>
                  <a:lnTo>
                    <a:pt x="380" y="504"/>
                  </a:lnTo>
                  <a:lnTo>
                    <a:pt x="380" y="505"/>
                  </a:lnTo>
                  <a:lnTo>
                    <a:pt x="380" y="506"/>
                  </a:lnTo>
                  <a:lnTo>
                    <a:pt x="380" y="507"/>
                  </a:lnTo>
                  <a:lnTo>
                    <a:pt x="379" y="508"/>
                  </a:lnTo>
                  <a:lnTo>
                    <a:pt x="376" y="515"/>
                  </a:lnTo>
                  <a:close/>
                  <a:moveTo>
                    <a:pt x="332" y="501"/>
                  </a:moveTo>
                  <a:lnTo>
                    <a:pt x="331" y="502"/>
                  </a:lnTo>
                  <a:lnTo>
                    <a:pt x="330" y="502"/>
                  </a:lnTo>
                  <a:lnTo>
                    <a:pt x="329" y="502"/>
                  </a:lnTo>
                  <a:lnTo>
                    <a:pt x="328" y="502"/>
                  </a:lnTo>
                  <a:lnTo>
                    <a:pt x="328" y="501"/>
                  </a:lnTo>
                  <a:lnTo>
                    <a:pt x="326" y="499"/>
                  </a:lnTo>
                  <a:lnTo>
                    <a:pt x="329" y="498"/>
                  </a:lnTo>
                  <a:lnTo>
                    <a:pt x="331" y="499"/>
                  </a:lnTo>
                  <a:lnTo>
                    <a:pt x="332" y="499"/>
                  </a:lnTo>
                  <a:lnTo>
                    <a:pt x="332" y="501"/>
                  </a:lnTo>
                  <a:close/>
                  <a:moveTo>
                    <a:pt x="351" y="468"/>
                  </a:moveTo>
                  <a:lnTo>
                    <a:pt x="354" y="468"/>
                  </a:lnTo>
                  <a:lnTo>
                    <a:pt x="355" y="469"/>
                  </a:lnTo>
                  <a:lnTo>
                    <a:pt x="354" y="469"/>
                  </a:lnTo>
                  <a:lnTo>
                    <a:pt x="349" y="469"/>
                  </a:lnTo>
                  <a:lnTo>
                    <a:pt x="349" y="468"/>
                  </a:lnTo>
                  <a:lnTo>
                    <a:pt x="350" y="468"/>
                  </a:lnTo>
                  <a:lnTo>
                    <a:pt x="351" y="468"/>
                  </a:lnTo>
                  <a:close/>
                  <a:moveTo>
                    <a:pt x="345" y="462"/>
                  </a:moveTo>
                  <a:lnTo>
                    <a:pt x="347" y="463"/>
                  </a:lnTo>
                  <a:lnTo>
                    <a:pt x="348" y="462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6" y="465"/>
                  </a:lnTo>
                  <a:lnTo>
                    <a:pt x="345" y="465"/>
                  </a:lnTo>
                  <a:lnTo>
                    <a:pt x="343" y="466"/>
                  </a:lnTo>
                  <a:lnTo>
                    <a:pt x="342" y="466"/>
                  </a:lnTo>
                  <a:lnTo>
                    <a:pt x="341" y="465"/>
                  </a:lnTo>
                  <a:lnTo>
                    <a:pt x="341" y="464"/>
                  </a:lnTo>
                  <a:lnTo>
                    <a:pt x="341" y="463"/>
                  </a:lnTo>
                  <a:lnTo>
                    <a:pt x="342" y="462"/>
                  </a:lnTo>
                  <a:lnTo>
                    <a:pt x="343" y="463"/>
                  </a:lnTo>
                  <a:lnTo>
                    <a:pt x="345" y="462"/>
                  </a:lnTo>
                  <a:close/>
                  <a:moveTo>
                    <a:pt x="322" y="474"/>
                  </a:moveTo>
                  <a:lnTo>
                    <a:pt x="321" y="474"/>
                  </a:lnTo>
                  <a:lnTo>
                    <a:pt x="320" y="473"/>
                  </a:lnTo>
                  <a:lnTo>
                    <a:pt x="319" y="472"/>
                  </a:lnTo>
                  <a:lnTo>
                    <a:pt x="319" y="471"/>
                  </a:lnTo>
                  <a:lnTo>
                    <a:pt x="319" y="470"/>
                  </a:lnTo>
                  <a:lnTo>
                    <a:pt x="319" y="469"/>
                  </a:lnTo>
                  <a:lnTo>
                    <a:pt x="319" y="468"/>
                  </a:lnTo>
                  <a:lnTo>
                    <a:pt x="317" y="465"/>
                  </a:lnTo>
                  <a:lnTo>
                    <a:pt x="319" y="465"/>
                  </a:lnTo>
                  <a:lnTo>
                    <a:pt x="322" y="468"/>
                  </a:lnTo>
                  <a:lnTo>
                    <a:pt x="323" y="468"/>
                  </a:lnTo>
                  <a:lnTo>
                    <a:pt x="324" y="469"/>
                  </a:lnTo>
                  <a:lnTo>
                    <a:pt x="325" y="469"/>
                  </a:lnTo>
                  <a:lnTo>
                    <a:pt x="325" y="470"/>
                  </a:lnTo>
                  <a:lnTo>
                    <a:pt x="326" y="471"/>
                  </a:lnTo>
                  <a:lnTo>
                    <a:pt x="326" y="472"/>
                  </a:lnTo>
                  <a:lnTo>
                    <a:pt x="325" y="474"/>
                  </a:lnTo>
                  <a:lnTo>
                    <a:pt x="322" y="474"/>
                  </a:lnTo>
                  <a:close/>
                  <a:moveTo>
                    <a:pt x="330" y="459"/>
                  </a:moveTo>
                  <a:lnTo>
                    <a:pt x="329" y="459"/>
                  </a:lnTo>
                  <a:lnTo>
                    <a:pt x="329" y="460"/>
                  </a:lnTo>
                  <a:lnTo>
                    <a:pt x="330" y="461"/>
                  </a:lnTo>
                  <a:lnTo>
                    <a:pt x="330" y="462"/>
                  </a:lnTo>
                  <a:lnTo>
                    <a:pt x="331" y="463"/>
                  </a:lnTo>
                  <a:lnTo>
                    <a:pt x="329" y="465"/>
                  </a:lnTo>
                  <a:lnTo>
                    <a:pt x="328" y="465"/>
                  </a:lnTo>
                  <a:lnTo>
                    <a:pt x="325" y="465"/>
                  </a:lnTo>
                  <a:lnTo>
                    <a:pt x="325" y="464"/>
                  </a:lnTo>
                  <a:lnTo>
                    <a:pt x="324" y="464"/>
                  </a:lnTo>
                  <a:lnTo>
                    <a:pt x="322" y="463"/>
                  </a:lnTo>
                  <a:lnTo>
                    <a:pt x="322" y="462"/>
                  </a:lnTo>
                  <a:lnTo>
                    <a:pt x="321" y="462"/>
                  </a:lnTo>
                  <a:lnTo>
                    <a:pt x="321" y="461"/>
                  </a:lnTo>
                  <a:lnTo>
                    <a:pt x="322" y="461"/>
                  </a:lnTo>
                  <a:lnTo>
                    <a:pt x="322" y="459"/>
                  </a:lnTo>
                  <a:lnTo>
                    <a:pt x="325" y="457"/>
                  </a:lnTo>
                  <a:lnTo>
                    <a:pt x="328" y="455"/>
                  </a:lnTo>
                  <a:lnTo>
                    <a:pt x="329" y="455"/>
                  </a:lnTo>
                  <a:lnTo>
                    <a:pt x="330" y="456"/>
                  </a:lnTo>
                  <a:lnTo>
                    <a:pt x="330" y="457"/>
                  </a:lnTo>
                  <a:lnTo>
                    <a:pt x="330" y="459"/>
                  </a:lnTo>
                  <a:close/>
                  <a:moveTo>
                    <a:pt x="315" y="457"/>
                  </a:moveTo>
                  <a:lnTo>
                    <a:pt x="314" y="457"/>
                  </a:lnTo>
                  <a:lnTo>
                    <a:pt x="313" y="457"/>
                  </a:lnTo>
                  <a:lnTo>
                    <a:pt x="311" y="455"/>
                  </a:lnTo>
                  <a:lnTo>
                    <a:pt x="311" y="454"/>
                  </a:lnTo>
                  <a:lnTo>
                    <a:pt x="313" y="452"/>
                  </a:lnTo>
                  <a:lnTo>
                    <a:pt x="314" y="452"/>
                  </a:lnTo>
                  <a:lnTo>
                    <a:pt x="314" y="451"/>
                  </a:lnTo>
                  <a:lnTo>
                    <a:pt x="316" y="449"/>
                  </a:lnTo>
                  <a:lnTo>
                    <a:pt x="316" y="451"/>
                  </a:lnTo>
                  <a:lnTo>
                    <a:pt x="316" y="452"/>
                  </a:lnTo>
                  <a:lnTo>
                    <a:pt x="316" y="454"/>
                  </a:lnTo>
                  <a:lnTo>
                    <a:pt x="316" y="455"/>
                  </a:lnTo>
                  <a:lnTo>
                    <a:pt x="316" y="456"/>
                  </a:lnTo>
                  <a:lnTo>
                    <a:pt x="315" y="457"/>
                  </a:lnTo>
                  <a:close/>
                  <a:moveTo>
                    <a:pt x="283" y="463"/>
                  </a:moveTo>
                  <a:lnTo>
                    <a:pt x="285" y="462"/>
                  </a:lnTo>
                  <a:lnTo>
                    <a:pt x="286" y="462"/>
                  </a:lnTo>
                  <a:lnTo>
                    <a:pt x="287" y="462"/>
                  </a:lnTo>
                  <a:lnTo>
                    <a:pt x="288" y="463"/>
                  </a:lnTo>
                  <a:lnTo>
                    <a:pt x="288" y="464"/>
                  </a:lnTo>
                  <a:lnTo>
                    <a:pt x="288" y="465"/>
                  </a:lnTo>
                  <a:lnTo>
                    <a:pt x="287" y="465"/>
                  </a:lnTo>
                  <a:lnTo>
                    <a:pt x="286" y="465"/>
                  </a:lnTo>
                  <a:lnTo>
                    <a:pt x="285" y="465"/>
                  </a:lnTo>
                  <a:lnTo>
                    <a:pt x="283" y="465"/>
                  </a:lnTo>
                  <a:lnTo>
                    <a:pt x="283" y="464"/>
                  </a:lnTo>
                  <a:lnTo>
                    <a:pt x="283" y="463"/>
                  </a:lnTo>
                  <a:close/>
                  <a:moveTo>
                    <a:pt x="279" y="447"/>
                  </a:moveTo>
                  <a:lnTo>
                    <a:pt x="280" y="447"/>
                  </a:lnTo>
                  <a:lnTo>
                    <a:pt x="279" y="447"/>
                  </a:lnTo>
                  <a:lnTo>
                    <a:pt x="279" y="448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1"/>
                  </a:lnTo>
                  <a:lnTo>
                    <a:pt x="280" y="452"/>
                  </a:lnTo>
                  <a:lnTo>
                    <a:pt x="280" y="453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79" y="455"/>
                  </a:lnTo>
                  <a:lnTo>
                    <a:pt x="278" y="455"/>
                  </a:lnTo>
                  <a:lnTo>
                    <a:pt x="277" y="455"/>
                  </a:lnTo>
                  <a:lnTo>
                    <a:pt x="277" y="454"/>
                  </a:lnTo>
                  <a:lnTo>
                    <a:pt x="278" y="452"/>
                  </a:lnTo>
                  <a:lnTo>
                    <a:pt x="277" y="451"/>
                  </a:lnTo>
                  <a:lnTo>
                    <a:pt x="277" y="452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7" y="451"/>
                  </a:lnTo>
                  <a:lnTo>
                    <a:pt x="277" y="449"/>
                  </a:lnTo>
                  <a:lnTo>
                    <a:pt x="277" y="448"/>
                  </a:lnTo>
                  <a:lnTo>
                    <a:pt x="278" y="448"/>
                  </a:lnTo>
                  <a:lnTo>
                    <a:pt x="278" y="447"/>
                  </a:lnTo>
                  <a:lnTo>
                    <a:pt x="278" y="446"/>
                  </a:lnTo>
                  <a:lnTo>
                    <a:pt x="278" y="445"/>
                  </a:lnTo>
                  <a:lnTo>
                    <a:pt x="279" y="446"/>
                  </a:lnTo>
                  <a:lnTo>
                    <a:pt x="279" y="447"/>
                  </a:lnTo>
                  <a:close/>
                  <a:moveTo>
                    <a:pt x="263" y="441"/>
                  </a:moveTo>
                  <a:lnTo>
                    <a:pt x="262" y="441"/>
                  </a:lnTo>
                  <a:lnTo>
                    <a:pt x="262" y="443"/>
                  </a:lnTo>
                  <a:lnTo>
                    <a:pt x="263" y="443"/>
                  </a:lnTo>
                  <a:lnTo>
                    <a:pt x="262" y="443"/>
                  </a:lnTo>
                  <a:lnTo>
                    <a:pt x="262" y="444"/>
                  </a:lnTo>
                  <a:lnTo>
                    <a:pt x="261" y="445"/>
                  </a:lnTo>
                  <a:lnTo>
                    <a:pt x="260" y="444"/>
                  </a:lnTo>
                  <a:lnTo>
                    <a:pt x="260" y="443"/>
                  </a:lnTo>
                  <a:lnTo>
                    <a:pt x="261" y="441"/>
                  </a:lnTo>
                  <a:lnTo>
                    <a:pt x="260" y="440"/>
                  </a:lnTo>
                  <a:lnTo>
                    <a:pt x="261" y="439"/>
                  </a:lnTo>
                  <a:lnTo>
                    <a:pt x="262" y="439"/>
                  </a:lnTo>
                  <a:lnTo>
                    <a:pt x="262" y="438"/>
                  </a:lnTo>
                  <a:lnTo>
                    <a:pt x="262" y="439"/>
                  </a:lnTo>
                  <a:lnTo>
                    <a:pt x="262" y="438"/>
                  </a:lnTo>
                  <a:lnTo>
                    <a:pt x="263" y="438"/>
                  </a:lnTo>
                  <a:lnTo>
                    <a:pt x="263" y="439"/>
                  </a:lnTo>
                  <a:lnTo>
                    <a:pt x="263" y="440"/>
                  </a:lnTo>
                  <a:lnTo>
                    <a:pt x="264" y="440"/>
                  </a:lnTo>
                  <a:lnTo>
                    <a:pt x="264" y="441"/>
                  </a:lnTo>
                  <a:lnTo>
                    <a:pt x="263" y="441"/>
                  </a:lnTo>
                  <a:close/>
                  <a:moveTo>
                    <a:pt x="267" y="444"/>
                  </a:moveTo>
                  <a:lnTo>
                    <a:pt x="265" y="444"/>
                  </a:lnTo>
                  <a:lnTo>
                    <a:pt x="264" y="444"/>
                  </a:lnTo>
                  <a:lnTo>
                    <a:pt x="264" y="443"/>
                  </a:lnTo>
                  <a:lnTo>
                    <a:pt x="265" y="441"/>
                  </a:lnTo>
                  <a:lnTo>
                    <a:pt x="265" y="440"/>
                  </a:lnTo>
                  <a:lnTo>
                    <a:pt x="264" y="439"/>
                  </a:lnTo>
                  <a:lnTo>
                    <a:pt x="263" y="439"/>
                  </a:lnTo>
                  <a:lnTo>
                    <a:pt x="263" y="438"/>
                  </a:lnTo>
                  <a:lnTo>
                    <a:pt x="264" y="437"/>
                  </a:lnTo>
                  <a:lnTo>
                    <a:pt x="264" y="436"/>
                  </a:lnTo>
                  <a:lnTo>
                    <a:pt x="265" y="435"/>
                  </a:lnTo>
                  <a:lnTo>
                    <a:pt x="267" y="435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4" y="434"/>
                  </a:lnTo>
                  <a:lnTo>
                    <a:pt x="268" y="432"/>
                  </a:lnTo>
                  <a:lnTo>
                    <a:pt x="268" y="434"/>
                  </a:lnTo>
                  <a:lnTo>
                    <a:pt x="268" y="435"/>
                  </a:lnTo>
                  <a:lnTo>
                    <a:pt x="269" y="436"/>
                  </a:lnTo>
                  <a:lnTo>
                    <a:pt x="269" y="437"/>
                  </a:lnTo>
                  <a:lnTo>
                    <a:pt x="268" y="437"/>
                  </a:lnTo>
                  <a:lnTo>
                    <a:pt x="268" y="438"/>
                  </a:lnTo>
                  <a:lnTo>
                    <a:pt x="269" y="439"/>
                  </a:lnTo>
                  <a:lnTo>
                    <a:pt x="269" y="440"/>
                  </a:lnTo>
                  <a:lnTo>
                    <a:pt x="270" y="441"/>
                  </a:lnTo>
                  <a:lnTo>
                    <a:pt x="269" y="441"/>
                  </a:lnTo>
                  <a:lnTo>
                    <a:pt x="269" y="443"/>
                  </a:lnTo>
                  <a:lnTo>
                    <a:pt x="269" y="444"/>
                  </a:lnTo>
                  <a:lnTo>
                    <a:pt x="268" y="443"/>
                  </a:lnTo>
                  <a:lnTo>
                    <a:pt x="268" y="441"/>
                  </a:lnTo>
                  <a:lnTo>
                    <a:pt x="268" y="443"/>
                  </a:lnTo>
                  <a:lnTo>
                    <a:pt x="267" y="441"/>
                  </a:lnTo>
                  <a:lnTo>
                    <a:pt x="265" y="441"/>
                  </a:lnTo>
                  <a:lnTo>
                    <a:pt x="265" y="443"/>
                  </a:lnTo>
                  <a:lnTo>
                    <a:pt x="267" y="443"/>
                  </a:lnTo>
                  <a:lnTo>
                    <a:pt x="267" y="444"/>
                  </a:lnTo>
                  <a:close/>
                  <a:moveTo>
                    <a:pt x="256" y="430"/>
                  </a:moveTo>
                  <a:lnTo>
                    <a:pt x="256" y="429"/>
                  </a:lnTo>
                  <a:lnTo>
                    <a:pt x="261" y="429"/>
                  </a:lnTo>
                  <a:lnTo>
                    <a:pt x="262" y="429"/>
                  </a:lnTo>
                  <a:lnTo>
                    <a:pt x="263" y="429"/>
                  </a:lnTo>
                  <a:lnTo>
                    <a:pt x="263" y="430"/>
                  </a:lnTo>
                  <a:lnTo>
                    <a:pt x="262" y="431"/>
                  </a:lnTo>
                  <a:lnTo>
                    <a:pt x="261" y="431"/>
                  </a:lnTo>
                  <a:lnTo>
                    <a:pt x="260" y="430"/>
                  </a:lnTo>
                  <a:lnTo>
                    <a:pt x="260" y="431"/>
                  </a:lnTo>
                  <a:lnTo>
                    <a:pt x="260" y="432"/>
                  </a:lnTo>
                  <a:lnTo>
                    <a:pt x="257" y="432"/>
                  </a:lnTo>
                  <a:lnTo>
                    <a:pt x="256" y="432"/>
                  </a:lnTo>
                  <a:lnTo>
                    <a:pt x="256" y="430"/>
                  </a:lnTo>
                  <a:close/>
                  <a:moveTo>
                    <a:pt x="239" y="418"/>
                  </a:moveTo>
                  <a:lnTo>
                    <a:pt x="240" y="418"/>
                  </a:lnTo>
                  <a:lnTo>
                    <a:pt x="242" y="418"/>
                  </a:lnTo>
                  <a:lnTo>
                    <a:pt x="243" y="418"/>
                  </a:lnTo>
                  <a:lnTo>
                    <a:pt x="244" y="418"/>
                  </a:lnTo>
                  <a:lnTo>
                    <a:pt x="245" y="418"/>
                  </a:lnTo>
                  <a:lnTo>
                    <a:pt x="246" y="418"/>
                  </a:lnTo>
                  <a:lnTo>
                    <a:pt x="247" y="418"/>
                  </a:lnTo>
                  <a:lnTo>
                    <a:pt x="247" y="419"/>
                  </a:lnTo>
                  <a:lnTo>
                    <a:pt x="247" y="420"/>
                  </a:lnTo>
                  <a:lnTo>
                    <a:pt x="247" y="421"/>
                  </a:lnTo>
                  <a:lnTo>
                    <a:pt x="246" y="420"/>
                  </a:lnTo>
                  <a:lnTo>
                    <a:pt x="246" y="421"/>
                  </a:lnTo>
                  <a:lnTo>
                    <a:pt x="246" y="420"/>
                  </a:lnTo>
                  <a:lnTo>
                    <a:pt x="246" y="419"/>
                  </a:lnTo>
                  <a:lnTo>
                    <a:pt x="245" y="419"/>
                  </a:lnTo>
                  <a:lnTo>
                    <a:pt x="245" y="418"/>
                  </a:lnTo>
                  <a:lnTo>
                    <a:pt x="244" y="419"/>
                  </a:lnTo>
                  <a:lnTo>
                    <a:pt x="243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39" y="419"/>
                  </a:lnTo>
                  <a:lnTo>
                    <a:pt x="238" y="419"/>
                  </a:lnTo>
                  <a:lnTo>
                    <a:pt x="238" y="418"/>
                  </a:lnTo>
                  <a:lnTo>
                    <a:pt x="239" y="418"/>
                  </a:lnTo>
                  <a:close/>
                  <a:moveTo>
                    <a:pt x="233" y="411"/>
                  </a:moveTo>
                  <a:lnTo>
                    <a:pt x="231" y="412"/>
                  </a:lnTo>
                  <a:lnTo>
                    <a:pt x="231" y="413"/>
                  </a:lnTo>
                  <a:lnTo>
                    <a:pt x="230" y="413"/>
                  </a:lnTo>
                  <a:lnTo>
                    <a:pt x="230" y="412"/>
                  </a:lnTo>
                  <a:lnTo>
                    <a:pt x="228" y="414"/>
                  </a:lnTo>
                  <a:lnTo>
                    <a:pt x="227" y="414"/>
                  </a:lnTo>
                  <a:lnTo>
                    <a:pt x="227" y="413"/>
                  </a:lnTo>
                  <a:lnTo>
                    <a:pt x="226" y="414"/>
                  </a:lnTo>
                  <a:lnTo>
                    <a:pt x="226" y="413"/>
                  </a:lnTo>
                  <a:lnTo>
                    <a:pt x="226" y="412"/>
                  </a:lnTo>
                  <a:lnTo>
                    <a:pt x="229" y="411"/>
                  </a:lnTo>
                  <a:lnTo>
                    <a:pt x="233" y="410"/>
                  </a:lnTo>
                  <a:lnTo>
                    <a:pt x="234" y="410"/>
                  </a:lnTo>
                  <a:lnTo>
                    <a:pt x="234" y="411"/>
                  </a:lnTo>
                  <a:lnTo>
                    <a:pt x="233" y="411"/>
                  </a:lnTo>
                  <a:close/>
                  <a:moveTo>
                    <a:pt x="212" y="395"/>
                  </a:moveTo>
                  <a:lnTo>
                    <a:pt x="210" y="396"/>
                  </a:lnTo>
                  <a:lnTo>
                    <a:pt x="208" y="398"/>
                  </a:lnTo>
                  <a:lnTo>
                    <a:pt x="208" y="399"/>
                  </a:lnTo>
                  <a:lnTo>
                    <a:pt x="204" y="401"/>
                  </a:lnTo>
                  <a:lnTo>
                    <a:pt x="207" y="398"/>
                  </a:lnTo>
                  <a:lnTo>
                    <a:pt x="209" y="395"/>
                  </a:lnTo>
                  <a:lnTo>
                    <a:pt x="209" y="394"/>
                  </a:lnTo>
                  <a:lnTo>
                    <a:pt x="210" y="394"/>
                  </a:lnTo>
                  <a:lnTo>
                    <a:pt x="211" y="394"/>
                  </a:lnTo>
                  <a:lnTo>
                    <a:pt x="212" y="394"/>
                  </a:lnTo>
                  <a:lnTo>
                    <a:pt x="212" y="395"/>
                  </a:lnTo>
                  <a:close/>
                  <a:moveTo>
                    <a:pt x="63" y="393"/>
                  </a:moveTo>
                  <a:lnTo>
                    <a:pt x="64" y="393"/>
                  </a:lnTo>
                  <a:lnTo>
                    <a:pt x="64" y="394"/>
                  </a:lnTo>
                  <a:lnTo>
                    <a:pt x="64" y="395"/>
                  </a:lnTo>
                  <a:lnTo>
                    <a:pt x="63" y="395"/>
                  </a:lnTo>
                  <a:lnTo>
                    <a:pt x="59" y="396"/>
                  </a:lnTo>
                  <a:lnTo>
                    <a:pt x="59" y="395"/>
                  </a:lnTo>
                  <a:lnTo>
                    <a:pt x="63" y="393"/>
                  </a:lnTo>
                  <a:close/>
                  <a:moveTo>
                    <a:pt x="33" y="374"/>
                  </a:moveTo>
                  <a:lnTo>
                    <a:pt x="33" y="373"/>
                  </a:lnTo>
                  <a:lnTo>
                    <a:pt x="35" y="373"/>
                  </a:lnTo>
                  <a:lnTo>
                    <a:pt x="35" y="374"/>
                  </a:lnTo>
                  <a:lnTo>
                    <a:pt x="35" y="376"/>
                  </a:lnTo>
                  <a:lnTo>
                    <a:pt x="35" y="377"/>
                  </a:lnTo>
                  <a:lnTo>
                    <a:pt x="33" y="377"/>
                  </a:lnTo>
                  <a:lnTo>
                    <a:pt x="30" y="378"/>
                  </a:lnTo>
                  <a:lnTo>
                    <a:pt x="29" y="378"/>
                  </a:lnTo>
                  <a:lnTo>
                    <a:pt x="28" y="378"/>
                  </a:lnTo>
                  <a:lnTo>
                    <a:pt x="26" y="378"/>
                  </a:lnTo>
                  <a:lnTo>
                    <a:pt x="26" y="377"/>
                  </a:lnTo>
                  <a:lnTo>
                    <a:pt x="24" y="377"/>
                  </a:lnTo>
                  <a:lnTo>
                    <a:pt x="26" y="377"/>
                  </a:lnTo>
                  <a:lnTo>
                    <a:pt x="26" y="376"/>
                  </a:lnTo>
                  <a:lnTo>
                    <a:pt x="26" y="374"/>
                  </a:lnTo>
                  <a:lnTo>
                    <a:pt x="27" y="374"/>
                  </a:lnTo>
                  <a:lnTo>
                    <a:pt x="28" y="374"/>
                  </a:lnTo>
                  <a:lnTo>
                    <a:pt x="31" y="374"/>
                  </a:lnTo>
                  <a:lnTo>
                    <a:pt x="31" y="373"/>
                  </a:lnTo>
                  <a:lnTo>
                    <a:pt x="32" y="373"/>
                  </a:lnTo>
                  <a:lnTo>
                    <a:pt x="33" y="374"/>
                  </a:lnTo>
                  <a:close/>
                  <a:moveTo>
                    <a:pt x="41" y="370"/>
                  </a:moveTo>
                  <a:lnTo>
                    <a:pt x="44" y="369"/>
                  </a:lnTo>
                  <a:lnTo>
                    <a:pt x="44" y="370"/>
                  </a:lnTo>
                  <a:lnTo>
                    <a:pt x="43" y="370"/>
                  </a:lnTo>
                  <a:lnTo>
                    <a:pt x="40" y="371"/>
                  </a:lnTo>
                  <a:lnTo>
                    <a:pt x="37" y="373"/>
                  </a:lnTo>
                  <a:lnTo>
                    <a:pt x="36" y="373"/>
                  </a:lnTo>
                  <a:lnTo>
                    <a:pt x="36" y="372"/>
                  </a:lnTo>
                  <a:lnTo>
                    <a:pt x="35" y="372"/>
                  </a:lnTo>
                  <a:lnTo>
                    <a:pt x="33" y="371"/>
                  </a:lnTo>
                  <a:lnTo>
                    <a:pt x="35" y="371"/>
                  </a:lnTo>
                  <a:lnTo>
                    <a:pt x="35" y="370"/>
                  </a:lnTo>
                  <a:lnTo>
                    <a:pt x="36" y="370"/>
                  </a:lnTo>
                  <a:lnTo>
                    <a:pt x="37" y="370"/>
                  </a:lnTo>
                  <a:lnTo>
                    <a:pt x="39" y="370"/>
                  </a:lnTo>
                  <a:lnTo>
                    <a:pt x="41" y="370"/>
                  </a:lnTo>
                  <a:close/>
                  <a:moveTo>
                    <a:pt x="26" y="171"/>
                  </a:moveTo>
                  <a:lnTo>
                    <a:pt x="24" y="171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2" y="167"/>
                  </a:lnTo>
                  <a:lnTo>
                    <a:pt x="23" y="167"/>
                  </a:lnTo>
                  <a:lnTo>
                    <a:pt x="26" y="167"/>
                  </a:lnTo>
                  <a:lnTo>
                    <a:pt x="27" y="167"/>
                  </a:lnTo>
                  <a:lnTo>
                    <a:pt x="28" y="168"/>
                  </a:lnTo>
                  <a:lnTo>
                    <a:pt x="31" y="168"/>
                  </a:lnTo>
                  <a:lnTo>
                    <a:pt x="35" y="169"/>
                  </a:lnTo>
                  <a:lnTo>
                    <a:pt x="38" y="169"/>
                  </a:lnTo>
                  <a:lnTo>
                    <a:pt x="39" y="169"/>
                  </a:lnTo>
                  <a:lnTo>
                    <a:pt x="39" y="170"/>
                  </a:lnTo>
                  <a:lnTo>
                    <a:pt x="37" y="171"/>
                  </a:lnTo>
                  <a:lnTo>
                    <a:pt x="36" y="172"/>
                  </a:lnTo>
                  <a:lnTo>
                    <a:pt x="35" y="172"/>
                  </a:lnTo>
                  <a:lnTo>
                    <a:pt x="32" y="172"/>
                  </a:lnTo>
                  <a:lnTo>
                    <a:pt x="31" y="172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7" y="172"/>
                  </a:lnTo>
                  <a:lnTo>
                    <a:pt x="27" y="171"/>
                  </a:lnTo>
                  <a:lnTo>
                    <a:pt x="26" y="171"/>
                  </a:lnTo>
                  <a:close/>
                  <a:moveTo>
                    <a:pt x="48" y="135"/>
                  </a:moveTo>
                  <a:lnTo>
                    <a:pt x="49" y="135"/>
                  </a:lnTo>
                  <a:lnTo>
                    <a:pt x="50" y="136"/>
                  </a:lnTo>
                  <a:lnTo>
                    <a:pt x="52" y="137"/>
                  </a:lnTo>
                  <a:lnTo>
                    <a:pt x="52" y="138"/>
                  </a:lnTo>
                  <a:lnTo>
                    <a:pt x="53" y="142"/>
                  </a:lnTo>
                  <a:lnTo>
                    <a:pt x="54" y="142"/>
                  </a:lnTo>
                  <a:lnTo>
                    <a:pt x="55" y="143"/>
                  </a:lnTo>
                  <a:lnTo>
                    <a:pt x="58" y="143"/>
                  </a:lnTo>
                  <a:lnTo>
                    <a:pt x="58" y="144"/>
                  </a:lnTo>
                  <a:lnTo>
                    <a:pt x="58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3" y="144"/>
                  </a:lnTo>
                  <a:lnTo>
                    <a:pt x="49" y="144"/>
                  </a:lnTo>
                  <a:lnTo>
                    <a:pt x="46" y="145"/>
                  </a:lnTo>
                  <a:lnTo>
                    <a:pt x="43" y="145"/>
                  </a:lnTo>
                  <a:lnTo>
                    <a:pt x="41" y="145"/>
                  </a:lnTo>
                  <a:lnTo>
                    <a:pt x="41" y="144"/>
                  </a:lnTo>
                  <a:lnTo>
                    <a:pt x="40" y="144"/>
                  </a:lnTo>
                  <a:lnTo>
                    <a:pt x="38" y="143"/>
                  </a:lnTo>
                  <a:lnTo>
                    <a:pt x="37" y="143"/>
                  </a:lnTo>
                  <a:lnTo>
                    <a:pt x="36" y="143"/>
                  </a:lnTo>
                  <a:lnTo>
                    <a:pt x="32" y="142"/>
                  </a:lnTo>
                  <a:lnTo>
                    <a:pt x="31" y="142"/>
                  </a:lnTo>
                  <a:lnTo>
                    <a:pt x="32" y="139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7"/>
                  </a:lnTo>
                  <a:lnTo>
                    <a:pt x="35" y="136"/>
                  </a:lnTo>
                  <a:lnTo>
                    <a:pt x="37" y="136"/>
                  </a:lnTo>
                  <a:lnTo>
                    <a:pt x="39" y="135"/>
                  </a:lnTo>
                  <a:lnTo>
                    <a:pt x="41" y="135"/>
                  </a:lnTo>
                  <a:lnTo>
                    <a:pt x="43" y="135"/>
                  </a:lnTo>
                  <a:lnTo>
                    <a:pt x="45" y="135"/>
                  </a:lnTo>
                  <a:lnTo>
                    <a:pt x="46" y="135"/>
                  </a:lnTo>
                  <a:lnTo>
                    <a:pt x="48" y="135"/>
                  </a:lnTo>
                  <a:close/>
                  <a:moveTo>
                    <a:pt x="27" y="138"/>
                  </a:moveTo>
                  <a:lnTo>
                    <a:pt x="26" y="141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3" y="139"/>
                  </a:lnTo>
                  <a:lnTo>
                    <a:pt x="23" y="138"/>
                  </a:lnTo>
                  <a:lnTo>
                    <a:pt x="22" y="138"/>
                  </a:lnTo>
                  <a:lnTo>
                    <a:pt x="22" y="137"/>
                  </a:lnTo>
                  <a:lnTo>
                    <a:pt x="24" y="137"/>
                  </a:lnTo>
                  <a:lnTo>
                    <a:pt x="27" y="136"/>
                  </a:lnTo>
                  <a:lnTo>
                    <a:pt x="27" y="137"/>
                  </a:lnTo>
                  <a:lnTo>
                    <a:pt x="28" y="137"/>
                  </a:lnTo>
                  <a:lnTo>
                    <a:pt x="27" y="138"/>
                  </a:lnTo>
                  <a:close/>
                  <a:moveTo>
                    <a:pt x="40" y="103"/>
                  </a:moveTo>
                  <a:lnTo>
                    <a:pt x="41" y="103"/>
                  </a:lnTo>
                  <a:lnTo>
                    <a:pt x="41" y="104"/>
                  </a:lnTo>
                  <a:lnTo>
                    <a:pt x="43" y="105"/>
                  </a:lnTo>
                  <a:lnTo>
                    <a:pt x="43" y="106"/>
                  </a:lnTo>
                  <a:lnTo>
                    <a:pt x="41" y="106"/>
                  </a:lnTo>
                  <a:lnTo>
                    <a:pt x="40" y="105"/>
                  </a:lnTo>
                  <a:lnTo>
                    <a:pt x="39" y="105"/>
                  </a:lnTo>
                  <a:lnTo>
                    <a:pt x="38" y="106"/>
                  </a:lnTo>
                  <a:lnTo>
                    <a:pt x="37" y="106"/>
                  </a:lnTo>
                  <a:lnTo>
                    <a:pt x="36" y="106"/>
                  </a:lnTo>
                  <a:lnTo>
                    <a:pt x="35" y="105"/>
                  </a:lnTo>
                  <a:lnTo>
                    <a:pt x="36" y="104"/>
                  </a:lnTo>
                  <a:lnTo>
                    <a:pt x="37" y="104"/>
                  </a:lnTo>
                  <a:lnTo>
                    <a:pt x="38" y="104"/>
                  </a:lnTo>
                  <a:lnTo>
                    <a:pt x="40" y="103"/>
                  </a:lnTo>
                  <a:close/>
                  <a:moveTo>
                    <a:pt x="40" y="106"/>
                  </a:moveTo>
                  <a:lnTo>
                    <a:pt x="41" y="106"/>
                  </a:lnTo>
                  <a:lnTo>
                    <a:pt x="43" y="106"/>
                  </a:lnTo>
                  <a:lnTo>
                    <a:pt x="41" y="108"/>
                  </a:lnTo>
                  <a:lnTo>
                    <a:pt x="39" y="109"/>
                  </a:lnTo>
                  <a:lnTo>
                    <a:pt x="37" y="109"/>
                  </a:lnTo>
                  <a:lnTo>
                    <a:pt x="35" y="109"/>
                  </a:lnTo>
                  <a:lnTo>
                    <a:pt x="32" y="109"/>
                  </a:lnTo>
                  <a:lnTo>
                    <a:pt x="33" y="108"/>
                  </a:lnTo>
                  <a:lnTo>
                    <a:pt x="33" y="106"/>
                  </a:lnTo>
                  <a:lnTo>
                    <a:pt x="35" y="106"/>
                  </a:lnTo>
                  <a:lnTo>
                    <a:pt x="36" y="108"/>
                  </a:lnTo>
                  <a:lnTo>
                    <a:pt x="37" y="108"/>
                  </a:lnTo>
                  <a:lnTo>
                    <a:pt x="38" y="108"/>
                  </a:lnTo>
                  <a:lnTo>
                    <a:pt x="39" y="106"/>
                  </a:lnTo>
                  <a:lnTo>
                    <a:pt x="40" y="106"/>
                  </a:lnTo>
                  <a:close/>
                  <a:moveTo>
                    <a:pt x="39" y="100"/>
                  </a:moveTo>
                  <a:lnTo>
                    <a:pt x="41" y="100"/>
                  </a:lnTo>
                  <a:lnTo>
                    <a:pt x="41" y="101"/>
                  </a:lnTo>
                  <a:lnTo>
                    <a:pt x="40" y="101"/>
                  </a:lnTo>
                  <a:lnTo>
                    <a:pt x="38" y="102"/>
                  </a:lnTo>
                  <a:lnTo>
                    <a:pt x="36" y="103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2" y="103"/>
                  </a:lnTo>
                  <a:lnTo>
                    <a:pt x="31" y="104"/>
                  </a:lnTo>
                  <a:lnTo>
                    <a:pt x="30" y="103"/>
                  </a:lnTo>
                  <a:lnTo>
                    <a:pt x="29" y="103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30" y="102"/>
                  </a:lnTo>
                  <a:lnTo>
                    <a:pt x="32" y="101"/>
                  </a:lnTo>
                  <a:lnTo>
                    <a:pt x="33" y="101"/>
                  </a:lnTo>
                  <a:lnTo>
                    <a:pt x="35" y="101"/>
                  </a:lnTo>
                  <a:lnTo>
                    <a:pt x="36" y="101"/>
                  </a:lnTo>
                  <a:lnTo>
                    <a:pt x="37" y="101"/>
                  </a:lnTo>
                  <a:lnTo>
                    <a:pt x="39" y="100"/>
                  </a:lnTo>
                  <a:close/>
                  <a:moveTo>
                    <a:pt x="574" y="217"/>
                  </a:moveTo>
                  <a:lnTo>
                    <a:pt x="574" y="215"/>
                  </a:lnTo>
                  <a:lnTo>
                    <a:pt x="575" y="215"/>
                  </a:lnTo>
                  <a:lnTo>
                    <a:pt x="575" y="214"/>
                  </a:lnTo>
                  <a:lnTo>
                    <a:pt x="578" y="215"/>
                  </a:lnTo>
                  <a:lnTo>
                    <a:pt x="579" y="215"/>
                  </a:lnTo>
                  <a:lnTo>
                    <a:pt x="579" y="217"/>
                  </a:lnTo>
                  <a:lnTo>
                    <a:pt x="578" y="219"/>
                  </a:lnTo>
                  <a:lnTo>
                    <a:pt x="577" y="219"/>
                  </a:lnTo>
                  <a:lnTo>
                    <a:pt x="574" y="219"/>
                  </a:lnTo>
                  <a:lnTo>
                    <a:pt x="574" y="218"/>
                  </a:lnTo>
                  <a:lnTo>
                    <a:pt x="574" y="217"/>
                  </a:lnTo>
                  <a:close/>
                  <a:moveTo>
                    <a:pt x="532" y="234"/>
                  </a:moveTo>
                  <a:lnTo>
                    <a:pt x="534" y="234"/>
                  </a:lnTo>
                  <a:lnTo>
                    <a:pt x="535" y="234"/>
                  </a:lnTo>
                  <a:lnTo>
                    <a:pt x="536" y="234"/>
                  </a:lnTo>
                  <a:lnTo>
                    <a:pt x="536" y="235"/>
                  </a:lnTo>
                  <a:lnTo>
                    <a:pt x="536" y="236"/>
                  </a:lnTo>
                  <a:lnTo>
                    <a:pt x="536" y="237"/>
                  </a:lnTo>
                  <a:lnTo>
                    <a:pt x="535" y="237"/>
                  </a:lnTo>
                  <a:lnTo>
                    <a:pt x="534" y="237"/>
                  </a:lnTo>
                  <a:lnTo>
                    <a:pt x="532" y="236"/>
                  </a:lnTo>
                  <a:lnTo>
                    <a:pt x="532" y="235"/>
                  </a:lnTo>
                  <a:lnTo>
                    <a:pt x="534" y="235"/>
                  </a:lnTo>
                  <a:lnTo>
                    <a:pt x="532" y="235"/>
                  </a:lnTo>
                  <a:lnTo>
                    <a:pt x="532" y="234"/>
                  </a:lnTo>
                  <a:close/>
                  <a:moveTo>
                    <a:pt x="519" y="247"/>
                  </a:moveTo>
                  <a:lnTo>
                    <a:pt x="518" y="247"/>
                  </a:lnTo>
                  <a:lnTo>
                    <a:pt x="518" y="246"/>
                  </a:lnTo>
                  <a:lnTo>
                    <a:pt x="517" y="246"/>
                  </a:lnTo>
                  <a:lnTo>
                    <a:pt x="515" y="246"/>
                  </a:lnTo>
                  <a:lnTo>
                    <a:pt x="515" y="245"/>
                  </a:lnTo>
                  <a:lnTo>
                    <a:pt x="514" y="245"/>
                  </a:lnTo>
                  <a:lnTo>
                    <a:pt x="513" y="244"/>
                  </a:lnTo>
                  <a:lnTo>
                    <a:pt x="513" y="243"/>
                  </a:lnTo>
                  <a:lnTo>
                    <a:pt x="514" y="243"/>
                  </a:lnTo>
                  <a:lnTo>
                    <a:pt x="514" y="242"/>
                  </a:lnTo>
                  <a:lnTo>
                    <a:pt x="515" y="239"/>
                  </a:lnTo>
                  <a:lnTo>
                    <a:pt x="517" y="240"/>
                  </a:lnTo>
                  <a:lnTo>
                    <a:pt x="518" y="242"/>
                  </a:lnTo>
                  <a:lnTo>
                    <a:pt x="518" y="243"/>
                  </a:lnTo>
                  <a:lnTo>
                    <a:pt x="518" y="244"/>
                  </a:lnTo>
                  <a:lnTo>
                    <a:pt x="519" y="245"/>
                  </a:lnTo>
                  <a:lnTo>
                    <a:pt x="519" y="246"/>
                  </a:lnTo>
                  <a:lnTo>
                    <a:pt x="519" y="247"/>
                  </a:lnTo>
                  <a:close/>
                  <a:moveTo>
                    <a:pt x="529" y="221"/>
                  </a:moveTo>
                  <a:lnTo>
                    <a:pt x="530" y="221"/>
                  </a:lnTo>
                  <a:lnTo>
                    <a:pt x="531" y="222"/>
                  </a:lnTo>
                  <a:lnTo>
                    <a:pt x="532" y="222"/>
                  </a:lnTo>
                  <a:lnTo>
                    <a:pt x="532" y="223"/>
                  </a:lnTo>
                  <a:lnTo>
                    <a:pt x="532" y="225"/>
                  </a:lnTo>
                  <a:lnTo>
                    <a:pt x="532" y="226"/>
                  </a:lnTo>
                  <a:lnTo>
                    <a:pt x="534" y="227"/>
                  </a:lnTo>
                  <a:lnTo>
                    <a:pt x="534" y="228"/>
                  </a:lnTo>
                  <a:lnTo>
                    <a:pt x="532" y="229"/>
                  </a:lnTo>
                  <a:lnTo>
                    <a:pt x="534" y="231"/>
                  </a:lnTo>
                  <a:lnTo>
                    <a:pt x="535" y="233"/>
                  </a:lnTo>
                  <a:lnTo>
                    <a:pt x="534" y="233"/>
                  </a:lnTo>
                  <a:lnTo>
                    <a:pt x="534" y="234"/>
                  </a:lnTo>
                  <a:lnTo>
                    <a:pt x="531" y="234"/>
                  </a:lnTo>
                  <a:lnTo>
                    <a:pt x="531" y="235"/>
                  </a:lnTo>
                  <a:lnTo>
                    <a:pt x="531" y="236"/>
                  </a:lnTo>
                  <a:lnTo>
                    <a:pt x="531" y="237"/>
                  </a:lnTo>
                  <a:lnTo>
                    <a:pt x="532" y="238"/>
                  </a:lnTo>
                  <a:lnTo>
                    <a:pt x="530" y="243"/>
                  </a:lnTo>
                  <a:lnTo>
                    <a:pt x="530" y="244"/>
                  </a:lnTo>
                  <a:lnTo>
                    <a:pt x="530" y="247"/>
                  </a:lnTo>
                  <a:lnTo>
                    <a:pt x="529" y="252"/>
                  </a:lnTo>
                  <a:lnTo>
                    <a:pt x="528" y="256"/>
                  </a:lnTo>
                  <a:lnTo>
                    <a:pt x="527" y="256"/>
                  </a:lnTo>
                  <a:lnTo>
                    <a:pt x="527" y="255"/>
                  </a:lnTo>
                  <a:lnTo>
                    <a:pt x="526" y="255"/>
                  </a:lnTo>
                  <a:lnTo>
                    <a:pt x="526" y="254"/>
                  </a:lnTo>
                  <a:lnTo>
                    <a:pt x="526" y="253"/>
                  </a:lnTo>
                  <a:lnTo>
                    <a:pt x="524" y="253"/>
                  </a:lnTo>
                  <a:lnTo>
                    <a:pt x="523" y="253"/>
                  </a:lnTo>
                  <a:lnTo>
                    <a:pt x="522" y="253"/>
                  </a:lnTo>
                  <a:lnTo>
                    <a:pt x="522" y="252"/>
                  </a:lnTo>
                  <a:lnTo>
                    <a:pt x="521" y="251"/>
                  </a:lnTo>
                  <a:lnTo>
                    <a:pt x="522" y="248"/>
                  </a:lnTo>
                  <a:lnTo>
                    <a:pt x="522" y="247"/>
                  </a:lnTo>
                  <a:lnTo>
                    <a:pt x="520" y="246"/>
                  </a:lnTo>
                  <a:lnTo>
                    <a:pt x="520" y="245"/>
                  </a:lnTo>
                  <a:lnTo>
                    <a:pt x="520" y="244"/>
                  </a:lnTo>
                  <a:lnTo>
                    <a:pt x="519" y="244"/>
                  </a:lnTo>
                  <a:lnTo>
                    <a:pt x="519" y="243"/>
                  </a:lnTo>
                  <a:lnTo>
                    <a:pt x="519" y="242"/>
                  </a:lnTo>
                  <a:lnTo>
                    <a:pt x="519" y="240"/>
                  </a:lnTo>
                  <a:lnTo>
                    <a:pt x="518" y="240"/>
                  </a:lnTo>
                  <a:lnTo>
                    <a:pt x="517" y="238"/>
                  </a:lnTo>
                  <a:lnTo>
                    <a:pt x="517" y="237"/>
                  </a:lnTo>
                  <a:lnTo>
                    <a:pt x="518" y="234"/>
                  </a:lnTo>
                  <a:lnTo>
                    <a:pt x="518" y="229"/>
                  </a:lnTo>
                  <a:lnTo>
                    <a:pt x="518" y="228"/>
                  </a:lnTo>
                  <a:lnTo>
                    <a:pt x="518" y="227"/>
                  </a:lnTo>
                  <a:lnTo>
                    <a:pt x="517" y="226"/>
                  </a:lnTo>
                  <a:lnTo>
                    <a:pt x="517" y="225"/>
                  </a:lnTo>
                  <a:lnTo>
                    <a:pt x="515" y="220"/>
                  </a:lnTo>
                  <a:lnTo>
                    <a:pt x="517" y="220"/>
                  </a:lnTo>
                  <a:lnTo>
                    <a:pt x="518" y="221"/>
                  </a:lnTo>
                  <a:lnTo>
                    <a:pt x="519" y="221"/>
                  </a:lnTo>
                  <a:lnTo>
                    <a:pt x="519" y="222"/>
                  </a:lnTo>
                  <a:lnTo>
                    <a:pt x="520" y="221"/>
                  </a:lnTo>
                  <a:lnTo>
                    <a:pt x="520" y="220"/>
                  </a:lnTo>
                  <a:lnTo>
                    <a:pt x="521" y="220"/>
                  </a:lnTo>
                  <a:lnTo>
                    <a:pt x="522" y="220"/>
                  </a:lnTo>
                  <a:lnTo>
                    <a:pt x="523" y="220"/>
                  </a:lnTo>
                  <a:lnTo>
                    <a:pt x="524" y="220"/>
                  </a:lnTo>
                  <a:lnTo>
                    <a:pt x="526" y="221"/>
                  </a:lnTo>
                  <a:lnTo>
                    <a:pt x="526" y="220"/>
                  </a:lnTo>
                  <a:lnTo>
                    <a:pt x="527" y="220"/>
                  </a:lnTo>
                  <a:lnTo>
                    <a:pt x="527" y="221"/>
                  </a:lnTo>
                  <a:lnTo>
                    <a:pt x="527" y="222"/>
                  </a:lnTo>
                  <a:lnTo>
                    <a:pt x="528" y="222"/>
                  </a:lnTo>
                  <a:lnTo>
                    <a:pt x="529" y="221"/>
                  </a:lnTo>
                  <a:close/>
                  <a:moveTo>
                    <a:pt x="515" y="218"/>
                  </a:moveTo>
                  <a:lnTo>
                    <a:pt x="517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8"/>
                  </a:lnTo>
                  <a:lnTo>
                    <a:pt x="519" y="218"/>
                  </a:lnTo>
                  <a:lnTo>
                    <a:pt x="518" y="218"/>
                  </a:lnTo>
                  <a:lnTo>
                    <a:pt x="519" y="218"/>
                  </a:lnTo>
                  <a:lnTo>
                    <a:pt x="518" y="218"/>
                  </a:lnTo>
                  <a:lnTo>
                    <a:pt x="517" y="218"/>
                  </a:lnTo>
                  <a:lnTo>
                    <a:pt x="517" y="219"/>
                  </a:lnTo>
                  <a:lnTo>
                    <a:pt x="515" y="219"/>
                  </a:lnTo>
                  <a:lnTo>
                    <a:pt x="515" y="218"/>
                  </a:lnTo>
                  <a:close/>
                  <a:moveTo>
                    <a:pt x="479" y="162"/>
                  </a:moveTo>
                  <a:lnTo>
                    <a:pt x="480" y="162"/>
                  </a:lnTo>
                  <a:lnTo>
                    <a:pt x="481" y="162"/>
                  </a:lnTo>
                  <a:lnTo>
                    <a:pt x="481" y="163"/>
                  </a:lnTo>
                  <a:lnTo>
                    <a:pt x="480" y="163"/>
                  </a:lnTo>
                  <a:lnTo>
                    <a:pt x="479" y="164"/>
                  </a:lnTo>
                  <a:lnTo>
                    <a:pt x="478" y="166"/>
                  </a:lnTo>
                  <a:lnTo>
                    <a:pt x="478" y="164"/>
                  </a:lnTo>
                  <a:lnTo>
                    <a:pt x="478" y="166"/>
                  </a:lnTo>
                  <a:lnTo>
                    <a:pt x="476" y="168"/>
                  </a:lnTo>
                  <a:lnTo>
                    <a:pt x="476" y="169"/>
                  </a:lnTo>
                  <a:lnTo>
                    <a:pt x="477" y="170"/>
                  </a:lnTo>
                  <a:lnTo>
                    <a:pt x="478" y="170"/>
                  </a:lnTo>
                  <a:lnTo>
                    <a:pt x="479" y="170"/>
                  </a:lnTo>
                  <a:lnTo>
                    <a:pt x="483" y="168"/>
                  </a:lnTo>
                  <a:lnTo>
                    <a:pt x="484" y="168"/>
                  </a:lnTo>
                  <a:lnTo>
                    <a:pt x="485" y="168"/>
                  </a:lnTo>
                  <a:lnTo>
                    <a:pt x="485" y="167"/>
                  </a:lnTo>
                  <a:lnTo>
                    <a:pt x="484" y="167"/>
                  </a:lnTo>
                  <a:lnTo>
                    <a:pt x="485" y="166"/>
                  </a:lnTo>
                  <a:lnTo>
                    <a:pt x="486" y="166"/>
                  </a:lnTo>
                  <a:lnTo>
                    <a:pt x="486" y="167"/>
                  </a:lnTo>
                  <a:lnTo>
                    <a:pt x="487" y="167"/>
                  </a:lnTo>
                  <a:lnTo>
                    <a:pt x="487" y="168"/>
                  </a:lnTo>
                  <a:lnTo>
                    <a:pt x="488" y="168"/>
                  </a:lnTo>
                  <a:lnTo>
                    <a:pt x="489" y="168"/>
                  </a:lnTo>
                  <a:lnTo>
                    <a:pt x="491" y="168"/>
                  </a:lnTo>
                  <a:lnTo>
                    <a:pt x="491" y="169"/>
                  </a:lnTo>
                  <a:lnTo>
                    <a:pt x="488" y="171"/>
                  </a:lnTo>
                  <a:lnTo>
                    <a:pt x="488" y="172"/>
                  </a:lnTo>
                  <a:lnTo>
                    <a:pt x="487" y="172"/>
                  </a:lnTo>
                  <a:lnTo>
                    <a:pt x="487" y="171"/>
                  </a:lnTo>
                  <a:lnTo>
                    <a:pt x="486" y="170"/>
                  </a:lnTo>
                  <a:lnTo>
                    <a:pt x="486" y="171"/>
                  </a:lnTo>
                  <a:lnTo>
                    <a:pt x="487" y="172"/>
                  </a:lnTo>
                  <a:lnTo>
                    <a:pt x="486" y="173"/>
                  </a:lnTo>
                  <a:lnTo>
                    <a:pt x="485" y="173"/>
                  </a:lnTo>
                  <a:lnTo>
                    <a:pt x="484" y="175"/>
                  </a:lnTo>
                  <a:lnTo>
                    <a:pt x="483" y="175"/>
                  </a:lnTo>
                  <a:lnTo>
                    <a:pt x="481" y="175"/>
                  </a:lnTo>
                  <a:lnTo>
                    <a:pt x="480" y="175"/>
                  </a:lnTo>
                  <a:lnTo>
                    <a:pt x="477" y="177"/>
                  </a:lnTo>
                  <a:lnTo>
                    <a:pt x="475" y="179"/>
                  </a:lnTo>
                  <a:lnTo>
                    <a:pt x="474" y="180"/>
                  </a:lnTo>
                  <a:lnTo>
                    <a:pt x="471" y="180"/>
                  </a:lnTo>
                  <a:lnTo>
                    <a:pt x="471" y="181"/>
                  </a:lnTo>
                  <a:lnTo>
                    <a:pt x="471" y="183"/>
                  </a:lnTo>
                  <a:lnTo>
                    <a:pt x="472" y="183"/>
                  </a:lnTo>
                  <a:lnTo>
                    <a:pt x="471" y="183"/>
                  </a:lnTo>
                  <a:lnTo>
                    <a:pt x="470" y="181"/>
                  </a:lnTo>
                  <a:lnTo>
                    <a:pt x="469" y="181"/>
                  </a:lnTo>
                  <a:lnTo>
                    <a:pt x="468" y="181"/>
                  </a:lnTo>
                  <a:lnTo>
                    <a:pt x="468" y="183"/>
                  </a:lnTo>
                  <a:lnTo>
                    <a:pt x="466" y="183"/>
                  </a:lnTo>
                  <a:lnTo>
                    <a:pt x="466" y="184"/>
                  </a:lnTo>
                  <a:lnTo>
                    <a:pt x="465" y="184"/>
                  </a:lnTo>
                  <a:lnTo>
                    <a:pt x="465" y="183"/>
                  </a:lnTo>
                  <a:lnTo>
                    <a:pt x="463" y="183"/>
                  </a:lnTo>
                  <a:lnTo>
                    <a:pt x="462" y="183"/>
                  </a:lnTo>
                  <a:lnTo>
                    <a:pt x="461" y="183"/>
                  </a:lnTo>
                  <a:lnTo>
                    <a:pt x="461" y="181"/>
                  </a:lnTo>
                  <a:lnTo>
                    <a:pt x="460" y="181"/>
                  </a:lnTo>
                  <a:lnTo>
                    <a:pt x="459" y="181"/>
                  </a:lnTo>
                  <a:lnTo>
                    <a:pt x="458" y="181"/>
                  </a:lnTo>
                  <a:lnTo>
                    <a:pt x="457" y="181"/>
                  </a:lnTo>
                  <a:lnTo>
                    <a:pt x="455" y="180"/>
                  </a:lnTo>
                  <a:lnTo>
                    <a:pt x="455" y="179"/>
                  </a:lnTo>
                  <a:lnTo>
                    <a:pt x="457" y="175"/>
                  </a:lnTo>
                  <a:lnTo>
                    <a:pt x="458" y="173"/>
                  </a:lnTo>
                  <a:lnTo>
                    <a:pt x="459" y="172"/>
                  </a:lnTo>
                  <a:lnTo>
                    <a:pt x="460" y="168"/>
                  </a:lnTo>
                  <a:lnTo>
                    <a:pt x="461" y="168"/>
                  </a:lnTo>
                  <a:lnTo>
                    <a:pt x="462" y="168"/>
                  </a:lnTo>
                  <a:lnTo>
                    <a:pt x="463" y="168"/>
                  </a:lnTo>
                  <a:lnTo>
                    <a:pt x="465" y="168"/>
                  </a:lnTo>
                  <a:lnTo>
                    <a:pt x="466" y="168"/>
                  </a:lnTo>
                  <a:lnTo>
                    <a:pt x="466" y="167"/>
                  </a:lnTo>
                  <a:lnTo>
                    <a:pt x="467" y="167"/>
                  </a:lnTo>
                  <a:lnTo>
                    <a:pt x="468" y="167"/>
                  </a:lnTo>
                  <a:lnTo>
                    <a:pt x="469" y="167"/>
                  </a:lnTo>
                  <a:lnTo>
                    <a:pt x="471" y="166"/>
                  </a:lnTo>
                  <a:lnTo>
                    <a:pt x="471" y="164"/>
                  </a:lnTo>
                  <a:lnTo>
                    <a:pt x="470" y="164"/>
                  </a:lnTo>
                  <a:lnTo>
                    <a:pt x="471" y="164"/>
                  </a:lnTo>
                  <a:lnTo>
                    <a:pt x="472" y="164"/>
                  </a:lnTo>
                  <a:lnTo>
                    <a:pt x="474" y="163"/>
                  </a:lnTo>
                  <a:lnTo>
                    <a:pt x="475" y="162"/>
                  </a:lnTo>
                  <a:lnTo>
                    <a:pt x="476" y="162"/>
                  </a:lnTo>
                  <a:lnTo>
                    <a:pt x="476" y="163"/>
                  </a:lnTo>
                  <a:lnTo>
                    <a:pt x="477" y="163"/>
                  </a:lnTo>
                  <a:lnTo>
                    <a:pt x="477" y="162"/>
                  </a:lnTo>
                  <a:lnTo>
                    <a:pt x="477" y="161"/>
                  </a:lnTo>
                  <a:lnTo>
                    <a:pt x="478" y="161"/>
                  </a:lnTo>
                  <a:lnTo>
                    <a:pt x="479" y="162"/>
                  </a:lnTo>
                  <a:close/>
                  <a:moveTo>
                    <a:pt x="452" y="183"/>
                  </a:moveTo>
                  <a:lnTo>
                    <a:pt x="453" y="183"/>
                  </a:lnTo>
                  <a:lnTo>
                    <a:pt x="453" y="184"/>
                  </a:lnTo>
                  <a:lnTo>
                    <a:pt x="454" y="185"/>
                  </a:lnTo>
                  <a:lnTo>
                    <a:pt x="455" y="185"/>
                  </a:lnTo>
                  <a:lnTo>
                    <a:pt x="457" y="186"/>
                  </a:lnTo>
                  <a:lnTo>
                    <a:pt x="455" y="187"/>
                  </a:lnTo>
                  <a:lnTo>
                    <a:pt x="454" y="187"/>
                  </a:lnTo>
                  <a:lnTo>
                    <a:pt x="453" y="188"/>
                  </a:lnTo>
                  <a:lnTo>
                    <a:pt x="452" y="188"/>
                  </a:lnTo>
                  <a:lnTo>
                    <a:pt x="452" y="187"/>
                  </a:lnTo>
                  <a:lnTo>
                    <a:pt x="452" y="186"/>
                  </a:lnTo>
                  <a:lnTo>
                    <a:pt x="451" y="186"/>
                  </a:lnTo>
                  <a:lnTo>
                    <a:pt x="452" y="186"/>
                  </a:lnTo>
                  <a:lnTo>
                    <a:pt x="452" y="185"/>
                  </a:lnTo>
                  <a:lnTo>
                    <a:pt x="451" y="185"/>
                  </a:lnTo>
                  <a:lnTo>
                    <a:pt x="452" y="183"/>
                  </a:lnTo>
                  <a:close/>
                  <a:moveTo>
                    <a:pt x="468" y="158"/>
                  </a:moveTo>
                  <a:lnTo>
                    <a:pt x="469" y="158"/>
                  </a:lnTo>
                  <a:lnTo>
                    <a:pt x="470" y="158"/>
                  </a:lnTo>
                  <a:lnTo>
                    <a:pt x="470" y="159"/>
                  </a:lnTo>
                  <a:lnTo>
                    <a:pt x="469" y="159"/>
                  </a:lnTo>
                  <a:lnTo>
                    <a:pt x="469" y="160"/>
                  </a:lnTo>
                  <a:lnTo>
                    <a:pt x="469" y="159"/>
                  </a:lnTo>
                  <a:lnTo>
                    <a:pt x="468" y="159"/>
                  </a:lnTo>
                  <a:lnTo>
                    <a:pt x="468" y="160"/>
                  </a:lnTo>
                  <a:lnTo>
                    <a:pt x="469" y="160"/>
                  </a:lnTo>
                  <a:lnTo>
                    <a:pt x="469" y="161"/>
                  </a:lnTo>
                  <a:lnTo>
                    <a:pt x="468" y="161"/>
                  </a:lnTo>
                  <a:lnTo>
                    <a:pt x="467" y="166"/>
                  </a:lnTo>
                  <a:lnTo>
                    <a:pt x="467" y="164"/>
                  </a:lnTo>
                  <a:lnTo>
                    <a:pt x="466" y="164"/>
                  </a:lnTo>
                  <a:lnTo>
                    <a:pt x="466" y="166"/>
                  </a:lnTo>
                  <a:lnTo>
                    <a:pt x="465" y="166"/>
                  </a:lnTo>
                  <a:lnTo>
                    <a:pt x="463" y="166"/>
                  </a:lnTo>
                  <a:lnTo>
                    <a:pt x="463" y="164"/>
                  </a:lnTo>
                  <a:lnTo>
                    <a:pt x="463" y="166"/>
                  </a:lnTo>
                  <a:lnTo>
                    <a:pt x="462" y="164"/>
                  </a:lnTo>
                  <a:lnTo>
                    <a:pt x="462" y="166"/>
                  </a:lnTo>
                  <a:lnTo>
                    <a:pt x="459" y="168"/>
                  </a:lnTo>
                  <a:lnTo>
                    <a:pt x="459" y="169"/>
                  </a:lnTo>
                  <a:lnTo>
                    <a:pt x="458" y="169"/>
                  </a:lnTo>
                  <a:lnTo>
                    <a:pt x="458" y="170"/>
                  </a:lnTo>
                  <a:lnTo>
                    <a:pt x="458" y="172"/>
                  </a:lnTo>
                  <a:lnTo>
                    <a:pt x="457" y="172"/>
                  </a:lnTo>
                  <a:lnTo>
                    <a:pt x="455" y="173"/>
                  </a:lnTo>
                  <a:lnTo>
                    <a:pt x="454" y="177"/>
                  </a:lnTo>
                  <a:lnTo>
                    <a:pt x="453" y="180"/>
                  </a:lnTo>
                  <a:lnTo>
                    <a:pt x="452" y="180"/>
                  </a:lnTo>
                  <a:lnTo>
                    <a:pt x="451" y="180"/>
                  </a:lnTo>
                  <a:lnTo>
                    <a:pt x="450" y="179"/>
                  </a:lnTo>
                  <a:lnTo>
                    <a:pt x="451" y="176"/>
                  </a:lnTo>
                  <a:lnTo>
                    <a:pt x="452" y="171"/>
                  </a:lnTo>
                  <a:lnTo>
                    <a:pt x="451" y="170"/>
                  </a:lnTo>
                  <a:lnTo>
                    <a:pt x="452" y="169"/>
                  </a:lnTo>
                  <a:lnTo>
                    <a:pt x="451" y="166"/>
                  </a:lnTo>
                  <a:lnTo>
                    <a:pt x="453" y="163"/>
                  </a:lnTo>
                  <a:lnTo>
                    <a:pt x="454" y="162"/>
                  </a:lnTo>
                  <a:lnTo>
                    <a:pt x="454" y="161"/>
                  </a:lnTo>
                  <a:lnTo>
                    <a:pt x="458" y="158"/>
                  </a:lnTo>
                  <a:lnTo>
                    <a:pt x="460" y="156"/>
                  </a:lnTo>
                  <a:lnTo>
                    <a:pt x="460" y="155"/>
                  </a:lnTo>
                  <a:lnTo>
                    <a:pt x="461" y="155"/>
                  </a:lnTo>
                  <a:lnTo>
                    <a:pt x="462" y="155"/>
                  </a:lnTo>
                  <a:lnTo>
                    <a:pt x="462" y="156"/>
                  </a:lnTo>
                  <a:lnTo>
                    <a:pt x="463" y="156"/>
                  </a:lnTo>
                  <a:lnTo>
                    <a:pt x="463" y="158"/>
                  </a:lnTo>
                  <a:lnTo>
                    <a:pt x="465" y="158"/>
                  </a:lnTo>
                  <a:lnTo>
                    <a:pt x="465" y="159"/>
                  </a:lnTo>
                  <a:lnTo>
                    <a:pt x="466" y="159"/>
                  </a:lnTo>
                  <a:lnTo>
                    <a:pt x="466" y="158"/>
                  </a:lnTo>
                  <a:lnTo>
                    <a:pt x="467" y="158"/>
                  </a:lnTo>
                  <a:lnTo>
                    <a:pt x="467" y="159"/>
                  </a:lnTo>
                  <a:lnTo>
                    <a:pt x="468" y="159"/>
                  </a:lnTo>
                  <a:lnTo>
                    <a:pt x="468" y="158"/>
                  </a:lnTo>
                  <a:close/>
                  <a:moveTo>
                    <a:pt x="454" y="146"/>
                  </a:moveTo>
                  <a:lnTo>
                    <a:pt x="454" y="145"/>
                  </a:lnTo>
                  <a:lnTo>
                    <a:pt x="455" y="145"/>
                  </a:lnTo>
                  <a:lnTo>
                    <a:pt x="457" y="147"/>
                  </a:lnTo>
                  <a:lnTo>
                    <a:pt x="455" y="147"/>
                  </a:lnTo>
                  <a:lnTo>
                    <a:pt x="454" y="146"/>
                  </a:lnTo>
                  <a:close/>
                  <a:moveTo>
                    <a:pt x="448" y="178"/>
                  </a:moveTo>
                  <a:lnTo>
                    <a:pt x="448" y="179"/>
                  </a:lnTo>
                  <a:lnTo>
                    <a:pt x="446" y="180"/>
                  </a:lnTo>
                  <a:lnTo>
                    <a:pt x="445" y="181"/>
                  </a:lnTo>
                  <a:lnTo>
                    <a:pt x="443" y="183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38" y="187"/>
                  </a:lnTo>
                  <a:lnTo>
                    <a:pt x="437" y="187"/>
                  </a:lnTo>
                  <a:lnTo>
                    <a:pt x="437" y="186"/>
                  </a:lnTo>
                  <a:lnTo>
                    <a:pt x="437" y="185"/>
                  </a:lnTo>
                  <a:lnTo>
                    <a:pt x="436" y="185"/>
                  </a:lnTo>
                  <a:lnTo>
                    <a:pt x="435" y="183"/>
                  </a:lnTo>
                  <a:lnTo>
                    <a:pt x="435" y="181"/>
                  </a:lnTo>
                  <a:lnTo>
                    <a:pt x="434" y="181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2" y="179"/>
                  </a:lnTo>
                  <a:lnTo>
                    <a:pt x="433" y="176"/>
                  </a:lnTo>
                  <a:lnTo>
                    <a:pt x="434" y="172"/>
                  </a:lnTo>
                  <a:lnTo>
                    <a:pt x="434" y="171"/>
                  </a:lnTo>
                  <a:lnTo>
                    <a:pt x="437" y="169"/>
                  </a:lnTo>
                  <a:lnTo>
                    <a:pt x="441" y="166"/>
                  </a:lnTo>
                  <a:lnTo>
                    <a:pt x="444" y="163"/>
                  </a:lnTo>
                  <a:lnTo>
                    <a:pt x="445" y="163"/>
                  </a:lnTo>
                  <a:lnTo>
                    <a:pt x="443" y="168"/>
                  </a:lnTo>
                  <a:lnTo>
                    <a:pt x="441" y="171"/>
                  </a:lnTo>
                  <a:lnTo>
                    <a:pt x="438" y="175"/>
                  </a:lnTo>
                  <a:lnTo>
                    <a:pt x="436" y="178"/>
                  </a:lnTo>
                  <a:lnTo>
                    <a:pt x="436" y="179"/>
                  </a:lnTo>
                  <a:lnTo>
                    <a:pt x="436" y="178"/>
                  </a:lnTo>
                  <a:lnTo>
                    <a:pt x="437" y="177"/>
                  </a:lnTo>
                  <a:lnTo>
                    <a:pt x="440" y="173"/>
                  </a:lnTo>
                  <a:lnTo>
                    <a:pt x="441" y="173"/>
                  </a:lnTo>
                  <a:lnTo>
                    <a:pt x="441" y="172"/>
                  </a:lnTo>
                  <a:lnTo>
                    <a:pt x="443" y="171"/>
                  </a:lnTo>
                  <a:lnTo>
                    <a:pt x="444" y="169"/>
                  </a:lnTo>
                  <a:lnTo>
                    <a:pt x="445" y="169"/>
                  </a:lnTo>
                  <a:lnTo>
                    <a:pt x="446" y="166"/>
                  </a:lnTo>
                  <a:lnTo>
                    <a:pt x="448" y="162"/>
                  </a:lnTo>
                  <a:lnTo>
                    <a:pt x="449" y="162"/>
                  </a:lnTo>
                  <a:lnTo>
                    <a:pt x="450" y="162"/>
                  </a:lnTo>
                  <a:lnTo>
                    <a:pt x="449" y="161"/>
                  </a:lnTo>
                  <a:lnTo>
                    <a:pt x="450" y="161"/>
                  </a:lnTo>
                  <a:lnTo>
                    <a:pt x="451" y="162"/>
                  </a:lnTo>
                  <a:lnTo>
                    <a:pt x="450" y="168"/>
                  </a:lnTo>
                  <a:lnTo>
                    <a:pt x="450" y="172"/>
                  </a:lnTo>
                  <a:lnTo>
                    <a:pt x="449" y="178"/>
                  </a:lnTo>
                  <a:lnTo>
                    <a:pt x="448" y="178"/>
                  </a:lnTo>
                  <a:close/>
                  <a:moveTo>
                    <a:pt x="415" y="123"/>
                  </a:moveTo>
                  <a:lnTo>
                    <a:pt x="416" y="123"/>
                  </a:lnTo>
                  <a:lnTo>
                    <a:pt x="416" y="122"/>
                  </a:lnTo>
                  <a:lnTo>
                    <a:pt x="417" y="122"/>
                  </a:lnTo>
                  <a:lnTo>
                    <a:pt x="417" y="121"/>
                  </a:lnTo>
                  <a:lnTo>
                    <a:pt x="418" y="122"/>
                  </a:lnTo>
                  <a:lnTo>
                    <a:pt x="419" y="122"/>
                  </a:lnTo>
                  <a:lnTo>
                    <a:pt x="419" y="126"/>
                  </a:lnTo>
                  <a:lnTo>
                    <a:pt x="419" y="129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7" y="134"/>
                  </a:lnTo>
                  <a:lnTo>
                    <a:pt x="415" y="136"/>
                  </a:lnTo>
                  <a:lnTo>
                    <a:pt x="412" y="138"/>
                  </a:lnTo>
                  <a:lnTo>
                    <a:pt x="411" y="138"/>
                  </a:lnTo>
                  <a:lnTo>
                    <a:pt x="410" y="137"/>
                  </a:lnTo>
                  <a:lnTo>
                    <a:pt x="409" y="137"/>
                  </a:lnTo>
                  <a:lnTo>
                    <a:pt x="409" y="136"/>
                  </a:lnTo>
                  <a:lnTo>
                    <a:pt x="408" y="136"/>
                  </a:lnTo>
                  <a:lnTo>
                    <a:pt x="407" y="135"/>
                  </a:lnTo>
                  <a:lnTo>
                    <a:pt x="406" y="131"/>
                  </a:lnTo>
                  <a:lnTo>
                    <a:pt x="405" y="129"/>
                  </a:lnTo>
                  <a:lnTo>
                    <a:pt x="406" y="127"/>
                  </a:lnTo>
                  <a:lnTo>
                    <a:pt x="406" y="126"/>
                  </a:lnTo>
                  <a:lnTo>
                    <a:pt x="407" y="126"/>
                  </a:lnTo>
                  <a:lnTo>
                    <a:pt x="409" y="123"/>
                  </a:lnTo>
                  <a:lnTo>
                    <a:pt x="410" y="122"/>
                  </a:lnTo>
                  <a:lnTo>
                    <a:pt x="411" y="122"/>
                  </a:lnTo>
                  <a:lnTo>
                    <a:pt x="411" y="123"/>
                  </a:lnTo>
                  <a:lnTo>
                    <a:pt x="412" y="123"/>
                  </a:lnTo>
                  <a:lnTo>
                    <a:pt x="414" y="123"/>
                  </a:lnTo>
                  <a:lnTo>
                    <a:pt x="415" y="123"/>
                  </a:lnTo>
                  <a:close/>
                  <a:moveTo>
                    <a:pt x="405" y="104"/>
                  </a:moveTo>
                  <a:lnTo>
                    <a:pt x="406" y="104"/>
                  </a:lnTo>
                  <a:lnTo>
                    <a:pt x="407" y="105"/>
                  </a:lnTo>
                  <a:lnTo>
                    <a:pt x="408" y="106"/>
                  </a:lnTo>
                  <a:lnTo>
                    <a:pt x="407" y="109"/>
                  </a:lnTo>
                  <a:lnTo>
                    <a:pt x="406" y="109"/>
                  </a:lnTo>
                  <a:lnTo>
                    <a:pt x="405" y="109"/>
                  </a:lnTo>
                  <a:lnTo>
                    <a:pt x="403" y="108"/>
                  </a:lnTo>
                  <a:lnTo>
                    <a:pt x="402" y="105"/>
                  </a:lnTo>
                  <a:lnTo>
                    <a:pt x="402" y="104"/>
                  </a:lnTo>
                  <a:lnTo>
                    <a:pt x="403" y="104"/>
                  </a:lnTo>
                  <a:lnTo>
                    <a:pt x="405" y="105"/>
                  </a:lnTo>
                  <a:lnTo>
                    <a:pt x="405" y="104"/>
                  </a:lnTo>
                  <a:close/>
                  <a:moveTo>
                    <a:pt x="402" y="100"/>
                  </a:moveTo>
                  <a:lnTo>
                    <a:pt x="402" y="101"/>
                  </a:lnTo>
                  <a:lnTo>
                    <a:pt x="403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5" y="102"/>
                  </a:lnTo>
                  <a:lnTo>
                    <a:pt x="403" y="102"/>
                  </a:lnTo>
                  <a:lnTo>
                    <a:pt x="402" y="102"/>
                  </a:lnTo>
                  <a:lnTo>
                    <a:pt x="401" y="102"/>
                  </a:lnTo>
                  <a:lnTo>
                    <a:pt x="402" y="101"/>
                  </a:lnTo>
                  <a:lnTo>
                    <a:pt x="402" y="100"/>
                  </a:lnTo>
                  <a:close/>
                  <a:moveTo>
                    <a:pt x="392" y="111"/>
                  </a:moveTo>
                  <a:lnTo>
                    <a:pt x="392" y="110"/>
                  </a:lnTo>
                  <a:lnTo>
                    <a:pt x="393" y="110"/>
                  </a:lnTo>
                  <a:lnTo>
                    <a:pt x="393" y="111"/>
                  </a:lnTo>
                  <a:lnTo>
                    <a:pt x="394" y="111"/>
                  </a:lnTo>
                  <a:lnTo>
                    <a:pt x="397" y="113"/>
                  </a:lnTo>
                  <a:lnTo>
                    <a:pt x="398" y="114"/>
                  </a:lnTo>
                  <a:lnTo>
                    <a:pt x="399" y="116"/>
                  </a:lnTo>
                  <a:lnTo>
                    <a:pt x="398" y="117"/>
                  </a:lnTo>
                  <a:lnTo>
                    <a:pt x="397" y="118"/>
                  </a:lnTo>
                  <a:lnTo>
                    <a:pt x="393" y="119"/>
                  </a:lnTo>
                  <a:lnTo>
                    <a:pt x="392" y="119"/>
                  </a:lnTo>
                  <a:lnTo>
                    <a:pt x="391" y="118"/>
                  </a:lnTo>
                  <a:lnTo>
                    <a:pt x="390" y="118"/>
                  </a:lnTo>
                  <a:lnTo>
                    <a:pt x="390" y="117"/>
                  </a:lnTo>
                  <a:lnTo>
                    <a:pt x="389" y="117"/>
                  </a:lnTo>
                  <a:lnTo>
                    <a:pt x="388" y="117"/>
                  </a:lnTo>
                  <a:lnTo>
                    <a:pt x="386" y="117"/>
                  </a:lnTo>
                  <a:lnTo>
                    <a:pt x="385" y="116"/>
                  </a:lnTo>
                  <a:lnTo>
                    <a:pt x="384" y="114"/>
                  </a:lnTo>
                  <a:lnTo>
                    <a:pt x="384" y="113"/>
                  </a:lnTo>
                  <a:lnTo>
                    <a:pt x="385" y="112"/>
                  </a:lnTo>
                  <a:lnTo>
                    <a:pt x="386" y="112"/>
                  </a:lnTo>
                  <a:lnTo>
                    <a:pt x="386" y="111"/>
                  </a:lnTo>
                  <a:lnTo>
                    <a:pt x="388" y="111"/>
                  </a:lnTo>
                  <a:lnTo>
                    <a:pt x="389" y="111"/>
                  </a:lnTo>
                  <a:lnTo>
                    <a:pt x="389" y="113"/>
                  </a:lnTo>
                  <a:lnTo>
                    <a:pt x="390" y="114"/>
                  </a:lnTo>
                  <a:lnTo>
                    <a:pt x="391" y="114"/>
                  </a:lnTo>
                  <a:lnTo>
                    <a:pt x="391" y="113"/>
                  </a:lnTo>
                  <a:lnTo>
                    <a:pt x="390" y="113"/>
                  </a:lnTo>
                  <a:lnTo>
                    <a:pt x="390" y="112"/>
                  </a:lnTo>
                  <a:lnTo>
                    <a:pt x="392" y="111"/>
                  </a:lnTo>
                  <a:close/>
                  <a:moveTo>
                    <a:pt x="388" y="86"/>
                  </a:moveTo>
                  <a:lnTo>
                    <a:pt x="389" y="87"/>
                  </a:lnTo>
                  <a:lnTo>
                    <a:pt x="390" y="88"/>
                  </a:lnTo>
                  <a:lnTo>
                    <a:pt x="391" y="88"/>
                  </a:lnTo>
                  <a:lnTo>
                    <a:pt x="392" y="88"/>
                  </a:lnTo>
                  <a:lnTo>
                    <a:pt x="392" y="89"/>
                  </a:lnTo>
                  <a:lnTo>
                    <a:pt x="393" y="89"/>
                  </a:lnTo>
                  <a:lnTo>
                    <a:pt x="394" y="91"/>
                  </a:lnTo>
                  <a:lnTo>
                    <a:pt x="394" y="92"/>
                  </a:lnTo>
                  <a:lnTo>
                    <a:pt x="394" y="91"/>
                  </a:lnTo>
                  <a:lnTo>
                    <a:pt x="393" y="91"/>
                  </a:lnTo>
                  <a:lnTo>
                    <a:pt x="392" y="91"/>
                  </a:lnTo>
                  <a:lnTo>
                    <a:pt x="392" y="92"/>
                  </a:lnTo>
                  <a:lnTo>
                    <a:pt x="391" y="92"/>
                  </a:lnTo>
                  <a:lnTo>
                    <a:pt x="391" y="93"/>
                  </a:lnTo>
                  <a:lnTo>
                    <a:pt x="390" y="94"/>
                  </a:lnTo>
                  <a:lnTo>
                    <a:pt x="391" y="95"/>
                  </a:lnTo>
                  <a:lnTo>
                    <a:pt x="391" y="97"/>
                  </a:lnTo>
                  <a:lnTo>
                    <a:pt x="390" y="101"/>
                  </a:lnTo>
                  <a:lnTo>
                    <a:pt x="390" y="102"/>
                  </a:lnTo>
                  <a:lnTo>
                    <a:pt x="389" y="102"/>
                  </a:lnTo>
                  <a:lnTo>
                    <a:pt x="388" y="102"/>
                  </a:lnTo>
                  <a:lnTo>
                    <a:pt x="388" y="101"/>
                  </a:lnTo>
                  <a:lnTo>
                    <a:pt x="386" y="101"/>
                  </a:lnTo>
                  <a:lnTo>
                    <a:pt x="385" y="101"/>
                  </a:lnTo>
                  <a:lnTo>
                    <a:pt x="384" y="100"/>
                  </a:lnTo>
                  <a:lnTo>
                    <a:pt x="383" y="100"/>
                  </a:lnTo>
                  <a:lnTo>
                    <a:pt x="382" y="100"/>
                  </a:lnTo>
                  <a:lnTo>
                    <a:pt x="382" y="98"/>
                  </a:lnTo>
                  <a:lnTo>
                    <a:pt x="380" y="98"/>
                  </a:lnTo>
                  <a:lnTo>
                    <a:pt x="379" y="98"/>
                  </a:lnTo>
                  <a:lnTo>
                    <a:pt x="377" y="98"/>
                  </a:lnTo>
                  <a:lnTo>
                    <a:pt x="376" y="98"/>
                  </a:lnTo>
                  <a:lnTo>
                    <a:pt x="377" y="97"/>
                  </a:lnTo>
                  <a:lnTo>
                    <a:pt x="376" y="96"/>
                  </a:lnTo>
                  <a:lnTo>
                    <a:pt x="376" y="94"/>
                  </a:lnTo>
                  <a:lnTo>
                    <a:pt x="377" y="94"/>
                  </a:lnTo>
                  <a:lnTo>
                    <a:pt x="379" y="94"/>
                  </a:lnTo>
                  <a:lnTo>
                    <a:pt x="380" y="94"/>
                  </a:lnTo>
                  <a:lnTo>
                    <a:pt x="380" y="93"/>
                  </a:lnTo>
                  <a:lnTo>
                    <a:pt x="379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6" y="91"/>
                  </a:lnTo>
                  <a:lnTo>
                    <a:pt x="375" y="91"/>
                  </a:lnTo>
                  <a:lnTo>
                    <a:pt x="375" y="89"/>
                  </a:lnTo>
                  <a:lnTo>
                    <a:pt x="376" y="89"/>
                  </a:lnTo>
                  <a:lnTo>
                    <a:pt x="377" y="89"/>
                  </a:lnTo>
                  <a:lnTo>
                    <a:pt x="379" y="89"/>
                  </a:lnTo>
                  <a:lnTo>
                    <a:pt x="380" y="89"/>
                  </a:lnTo>
                  <a:lnTo>
                    <a:pt x="381" y="89"/>
                  </a:lnTo>
                  <a:lnTo>
                    <a:pt x="382" y="91"/>
                  </a:lnTo>
                  <a:lnTo>
                    <a:pt x="381" y="92"/>
                  </a:lnTo>
                  <a:lnTo>
                    <a:pt x="381" y="93"/>
                  </a:lnTo>
                  <a:lnTo>
                    <a:pt x="382" y="92"/>
                  </a:lnTo>
                  <a:lnTo>
                    <a:pt x="382" y="93"/>
                  </a:lnTo>
                  <a:lnTo>
                    <a:pt x="383" y="93"/>
                  </a:lnTo>
                  <a:lnTo>
                    <a:pt x="383" y="92"/>
                  </a:lnTo>
                  <a:lnTo>
                    <a:pt x="384" y="92"/>
                  </a:lnTo>
                  <a:lnTo>
                    <a:pt x="384" y="93"/>
                  </a:lnTo>
                  <a:lnTo>
                    <a:pt x="385" y="93"/>
                  </a:lnTo>
                  <a:lnTo>
                    <a:pt x="386" y="93"/>
                  </a:lnTo>
                  <a:lnTo>
                    <a:pt x="386" y="92"/>
                  </a:lnTo>
                  <a:lnTo>
                    <a:pt x="388" y="92"/>
                  </a:lnTo>
                  <a:lnTo>
                    <a:pt x="389" y="92"/>
                  </a:lnTo>
                  <a:lnTo>
                    <a:pt x="389" y="91"/>
                  </a:lnTo>
                  <a:lnTo>
                    <a:pt x="389" y="89"/>
                  </a:lnTo>
                  <a:lnTo>
                    <a:pt x="388" y="89"/>
                  </a:lnTo>
                  <a:lnTo>
                    <a:pt x="386" y="88"/>
                  </a:lnTo>
                  <a:lnTo>
                    <a:pt x="386" y="87"/>
                  </a:lnTo>
                  <a:lnTo>
                    <a:pt x="388" y="86"/>
                  </a:lnTo>
                  <a:close/>
                  <a:moveTo>
                    <a:pt x="350" y="87"/>
                  </a:moveTo>
                  <a:lnTo>
                    <a:pt x="351" y="88"/>
                  </a:lnTo>
                  <a:lnTo>
                    <a:pt x="353" y="88"/>
                  </a:lnTo>
                  <a:lnTo>
                    <a:pt x="354" y="88"/>
                  </a:lnTo>
                  <a:lnTo>
                    <a:pt x="355" y="89"/>
                  </a:lnTo>
                  <a:lnTo>
                    <a:pt x="356" y="89"/>
                  </a:lnTo>
                  <a:lnTo>
                    <a:pt x="355" y="89"/>
                  </a:lnTo>
                  <a:lnTo>
                    <a:pt x="354" y="89"/>
                  </a:lnTo>
                  <a:lnTo>
                    <a:pt x="353" y="89"/>
                  </a:lnTo>
                  <a:lnTo>
                    <a:pt x="343" y="88"/>
                  </a:lnTo>
                  <a:lnTo>
                    <a:pt x="342" y="88"/>
                  </a:lnTo>
                  <a:lnTo>
                    <a:pt x="341" y="88"/>
                  </a:lnTo>
                  <a:lnTo>
                    <a:pt x="340" y="87"/>
                  </a:lnTo>
                  <a:lnTo>
                    <a:pt x="339" y="87"/>
                  </a:lnTo>
                  <a:lnTo>
                    <a:pt x="338" y="87"/>
                  </a:lnTo>
                  <a:lnTo>
                    <a:pt x="332" y="87"/>
                  </a:lnTo>
                  <a:lnTo>
                    <a:pt x="331" y="87"/>
                  </a:lnTo>
                  <a:lnTo>
                    <a:pt x="329" y="87"/>
                  </a:lnTo>
                  <a:lnTo>
                    <a:pt x="329" y="86"/>
                  </a:lnTo>
                  <a:lnTo>
                    <a:pt x="328" y="86"/>
                  </a:lnTo>
                  <a:lnTo>
                    <a:pt x="328" y="85"/>
                  </a:lnTo>
                  <a:lnTo>
                    <a:pt x="329" y="84"/>
                  </a:lnTo>
                  <a:lnTo>
                    <a:pt x="328" y="84"/>
                  </a:lnTo>
                  <a:lnTo>
                    <a:pt x="326" y="85"/>
                  </a:lnTo>
                  <a:lnTo>
                    <a:pt x="328" y="85"/>
                  </a:lnTo>
                  <a:lnTo>
                    <a:pt x="326" y="85"/>
                  </a:lnTo>
                  <a:lnTo>
                    <a:pt x="325" y="85"/>
                  </a:lnTo>
                  <a:lnTo>
                    <a:pt x="324" y="85"/>
                  </a:lnTo>
                  <a:lnTo>
                    <a:pt x="323" y="85"/>
                  </a:lnTo>
                  <a:lnTo>
                    <a:pt x="322" y="85"/>
                  </a:lnTo>
                  <a:lnTo>
                    <a:pt x="322" y="84"/>
                  </a:lnTo>
                  <a:lnTo>
                    <a:pt x="322" y="83"/>
                  </a:lnTo>
                  <a:lnTo>
                    <a:pt x="323" y="83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29" y="83"/>
                  </a:lnTo>
                  <a:lnTo>
                    <a:pt x="331" y="84"/>
                  </a:lnTo>
                  <a:lnTo>
                    <a:pt x="332" y="84"/>
                  </a:lnTo>
                  <a:lnTo>
                    <a:pt x="333" y="84"/>
                  </a:lnTo>
                  <a:lnTo>
                    <a:pt x="334" y="85"/>
                  </a:lnTo>
                  <a:lnTo>
                    <a:pt x="336" y="85"/>
                  </a:lnTo>
                  <a:lnTo>
                    <a:pt x="337" y="85"/>
                  </a:lnTo>
                  <a:lnTo>
                    <a:pt x="338" y="85"/>
                  </a:lnTo>
                  <a:lnTo>
                    <a:pt x="338" y="86"/>
                  </a:lnTo>
                  <a:lnTo>
                    <a:pt x="339" y="86"/>
                  </a:lnTo>
                  <a:lnTo>
                    <a:pt x="340" y="86"/>
                  </a:lnTo>
                  <a:lnTo>
                    <a:pt x="342" y="86"/>
                  </a:lnTo>
                  <a:lnTo>
                    <a:pt x="343" y="86"/>
                  </a:lnTo>
                  <a:lnTo>
                    <a:pt x="345" y="87"/>
                  </a:lnTo>
                  <a:lnTo>
                    <a:pt x="346" y="87"/>
                  </a:lnTo>
                  <a:lnTo>
                    <a:pt x="347" y="87"/>
                  </a:lnTo>
                  <a:lnTo>
                    <a:pt x="348" y="87"/>
                  </a:lnTo>
                  <a:lnTo>
                    <a:pt x="349" y="87"/>
                  </a:lnTo>
                  <a:lnTo>
                    <a:pt x="350" y="87"/>
                  </a:lnTo>
                  <a:close/>
                  <a:moveTo>
                    <a:pt x="289" y="68"/>
                  </a:moveTo>
                  <a:lnTo>
                    <a:pt x="289" y="69"/>
                  </a:lnTo>
                  <a:lnTo>
                    <a:pt x="288" y="69"/>
                  </a:lnTo>
                  <a:lnTo>
                    <a:pt x="286" y="68"/>
                  </a:lnTo>
                  <a:lnTo>
                    <a:pt x="283" y="66"/>
                  </a:lnTo>
                  <a:lnTo>
                    <a:pt x="282" y="66"/>
                  </a:lnTo>
                  <a:lnTo>
                    <a:pt x="281" y="66"/>
                  </a:lnTo>
                  <a:lnTo>
                    <a:pt x="281" y="64"/>
                  </a:lnTo>
                  <a:lnTo>
                    <a:pt x="280" y="64"/>
                  </a:lnTo>
                  <a:lnTo>
                    <a:pt x="280" y="63"/>
                  </a:lnTo>
                  <a:lnTo>
                    <a:pt x="282" y="63"/>
                  </a:lnTo>
                  <a:lnTo>
                    <a:pt x="283" y="63"/>
                  </a:lnTo>
                  <a:lnTo>
                    <a:pt x="285" y="63"/>
                  </a:lnTo>
                  <a:lnTo>
                    <a:pt x="286" y="64"/>
                  </a:lnTo>
                  <a:lnTo>
                    <a:pt x="287" y="64"/>
                  </a:lnTo>
                  <a:lnTo>
                    <a:pt x="288" y="66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close/>
                  <a:moveTo>
                    <a:pt x="274" y="89"/>
                  </a:moveTo>
                  <a:lnTo>
                    <a:pt x="273" y="89"/>
                  </a:lnTo>
                  <a:lnTo>
                    <a:pt x="273" y="88"/>
                  </a:lnTo>
                  <a:lnTo>
                    <a:pt x="272" y="88"/>
                  </a:lnTo>
                  <a:lnTo>
                    <a:pt x="271" y="88"/>
                  </a:lnTo>
                  <a:lnTo>
                    <a:pt x="271" y="87"/>
                  </a:lnTo>
                  <a:lnTo>
                    <a:pt x="270" y="87"/>
                  </a:lnTo>
                  <a:lnTo>
                    <a:pt x="270" y="86"/>
                  </a:lnTo>
                  <a:lnTo>
                    <a:pt x="271" y="86"/>
                  </a:lnTo>
                  <a:lnTo>
                    <a:pt x="271" y="87"/>
                  </a:lnTo>
                  <a:lnTo>
                    <a:pt x="272" y="87"/>
                  </a:lnTo>
                  <a:lnTo>
                    <a:pt x="273" y="87"/>
                  </a:lnTo>
                  <a:lnTo>
                    <a:pt x="273" y="88"/>
                  </a:lnTo>
                  <a:lnTo>
                    <a:pt x="274" y="88"/>
                  </a:lnTo>
                  <a:lnTo>
                    <a:pt x="274" y="89"/>
                  </a:lnTo>
                  <a:close/>
                  <a:moveTo>
                    <a:pt x="278" y="75"/>
                  </a:moveTo>
                  <a:lnTo>
                    <a:pt x="279" y="75"/>
                  </a:lnTo>
                  <a:lnTo>
                    <a:pt x="280" y="75"/>
                  </a:lnTo>
                  <a:lnTo>
                    <a:pt x="278" y="77"/>
                  </a:lnTo>
                  <a:lnTo>
                    <a:pt x="276" y="79"/>
                  </a:lnTo>
                  <a:lnTo>
                    <a:pt x="273" y="81"/>
                  </a:lnTo>
                  <a:lnTo>
                    <a:pt x="272" y="81"/>
                  </a:lnTo>
                  <a:lnTo>
                    <a:pt x="272" y="79"/>
                  </a:lnTo>
                  <a:lnTo>
                    <a:pt x="272" y="78"/>
                  </a:lnTo>
                  <a:lnTo>
                    <a:pt x="273" y="78"/>
                  </a:lnTo>
                  <a:lnTo>
                    <a:pt x="274" y="78"/>
                  </a:lnTo>
                  <a:lnTo>
                    <a:pt x="277" y="77"/>
                  </a:lnTo>
                  <a:lnTo>
                    <a:pt x="277" y="75"/>
                  </a:lnTo>
                  <a:lnTo>
                    <a:pt x="278" y="75"/>
                  </a:lnTo>
                  <a:close/>
                  <a:moveTo>
                    <a:pt x="273" y="72"/>
                  </a:moveTo>
                  <a:lnTo>
                    <a:pt x="272" y="71"/>
                  </a:lnTo>
                  <a:lnTo>
                    <a:pt x="271" y="71"/>
                  </a:lnTo>
                  <a:lnTo>
                    <a:pt x="270" y="71"/>
                  </a:lnTo>
                  <a:lnTo>
                    <a:pt x="269" y="72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8" y="69"/>
                  </a:lnTo>
                  <a:lnTo>
                    <a:pt x="269" y="69"/>
                  </a:lnTo>
                  <a:lnTo>
                    <a:pt x="270" y="69"/>
                  </a:lnTo>
                  <a:lnTo>
                    <a:pt x="271" y="70"/>
                  </a:lnTo>
                  <a:lnTo>
                    <a:pt x="272" y="70"/>
                  </a:lnTo>
                  <a:lnTo>
                    <a:pt x="276" y="72"/>
                  </a:lnTo>
                  <a:lnTo>
                    <a:pt x="277" y="72"/>
                  </a:lnTo>
                  <a:lnTo>
                    <a:pt x="277" y="74"/>
                  </a:lnTo>
                  <a:lnTo>
                    <a:pt x="276" y="74"/>
                  </a:lnTo>
                  <a:lnTo>
                    <a:pt x="276" y="72"/>
                  </a:lnTo>
                  <a:lnTo>
                    <a:pt x="274" y="72"/>
                  </a:lnTo>
                  <a:lnTo>
                    <a:pt x="273" y="72"/>
                  </a:lnTo>
                  <a:close/>
                  <a:moveTo>
                    <a:pt x="265" y="79"/>
                  </a:moveTo>
                  <a:lnTo>
                    <a:pt x="267" y="79"/>
                  </a:lnTo>
                  <a:lnTo>
                    <a:pt x="265" y="80"/>
                  </a:lnTo>
                  <a:lnTo>
                    <a:pt x="263" y="81"/>
                  </a:lnTo>
                  <a:lnTo>
                    <a:pt x="263" y="80"/>
                  </a:lnTo>
                  <a:lnTo>
                    <a:pt x="261" y="79"/>
                  </a:lnTo>
                  <a:lnTo>
                    <a:pt x="261" y="78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8"/>
                  </a:lnTo>
                  <a:lnTo>
                    <a:pt x="265" y="79"/>
                  </a:lnTo>
                  <a:close/>
                  <a:moveTo>
                    <a:pt x="265" y="72"/>
                  </a:moveTo>
                  <a:lnTo>
                    <a:pt x="264" y="72"/>
                  </a:lnTo>
                  <a:lnTo>
                    <a:pt x="263" y="72"/>
                  </a:lnTo>
                  <a:lnTo>
                    <a:pt x="262" y="72"/>
                  </a:lnTo>
                  <a:lnTo>
                    <a:pt x="261" y="72"/>
                  </a:lnTo>
                  <a:lnTo>
                    <a:pt x="260" y="72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60" y="71"/>
                  </a:lnTo>
                  <a:lnTo>
                    <a:pt x="261" y="71"/>
                  </a:lnTo>
                  <a:lnTo>
                    <a:pt x="262" y="71"/>
                  </a:lnTo>
                  <a:lnTo>
                    <a:pt x="263" y="71"/>
                  </a:lnTo>
                  <a:lnTo>
                    <a:pt x="264" y="71"/>
                  </a:lnTo>
                  <a:lnTo>
                    <a:pt x="265" y="72"/>
                  </a:lnTo>
                  <a:close/>
                  <a:moveTo>
                    <a:pt x="256" y="66"/>
                  </a:moveTo>
                  <a:lnTo>
                    <a:pt x="257" y="67"/>
                  </a:lnTo>
                  <a:lnTo>
                    <a:pt x="259" y="67"/>
                  </a:lnTo>
                  <a:lnTo>
                    <a:pt x="260" y="67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2" y="69"/>
                  </a:lnTo>
                  <a:lnTo>
                    <a:pt x="264" y="68"/>
                  </a:lnTo>
                  <a:lnTo>
                    <a:pt x="265" y="68"/>
                  </a:lnTo>
                  <a:lnTo>
                    <a:pt x="265" y="69"/>
                  </a:lnTo>
                  <a:lnTo>
                    <a:pt x="267" y="69"/>
                  </a:lnTo>
                  <a:lnTo>
                    <a:pt x="267" y="70"/>
                  </a:lnTo>
                  <a:lnTo>
                    <a:pt x="265" y="70"/>
                  </a:lnTo>
                  <a:lnTo>
                    <a:pt x="264" y="70"/>
                  </a:lnTo>
                  <a:lnTo>
                    <a:pt x="263" y="70"/>
                  </a:lnTo>
                  <a:lnTo>
                    <a:pt x="262" y="70"/>
                  </a:lnTo>
                  <a:lnTo>
                    <a:pt x="261" y="70"/>
                  </a:lnTo>
                  <a:lnTo>
                    <a:pt x="260" y="70"/>
                  </a:lnTo>
                  <a:lnTo>
                    <a:pt x="259" y="69"/>
                  </a:lnTo>
                  <a:lnTo>
                    <a:pt x="255" y="66"/>
                  </a:lnTo>
                  <a:lnTo>
                    <a:pt x="256" y="66"/>
                  </a:lnTo>
                  <a:close/>
                  <a:moveTo>
                    <a:pt x="251" y="60"/>
                  </a:moveTo>
                  <a:lnTo>
                    <a:pt x="252" y="61"/>
                  </a:lnTo>
                  <a:lnTo>
                    <a:pt x="253" y="62"/>
                  </a:lnTo>
                  <a:lnTo>
                    <a:pt x="254" y="62"/>
                  </a:lnTo>
                  <a:lnTo>
                    <a:pt x="254" y="63"/>
                  </a:lnTo>
                  <a:lnTo>
                    <a:pt x="253" y="63"/>
                  </a:lnTo>
                  <a:lnTo>
                    <a:pt x="252" y="63"/>
                  </a:lnTo>
                  <a:lnTo>
                    <a:pt x="252" y="62"/>
                  </a:lnTo>
                  <a:lnTo>
                    <a:pt x="251" y="62"/>
                  </a:lnTo>
                  <a:lnTo>
                    <a:pt x="250" y="61"/>
                  </a:lnTo>
                  <a:lnTo>
                    <a:pt x="250" y="60"/>
                  </a:lnTo>
                  <a:lnTo>
                    <a:pt x="251" y="60"/>
                  </a:lnTo>
                  <a:close/>
                  <a:moveTo>
                    <a:pt x="246" y="59"/>
                  </a:moveTo>
                  <a:lnTo>
                    <a:pt x="245" y="59"/>
                  </a:lnTo>
                  <a:lnTo>
                    <a:pt x="244" y="59"/>
                  </a:lnTo>
                  <a:lnTo>
                    <a:pt x="243" y="58"/>
                  </a:lnTo>
                  <a:lnTo>
                    <a:pt x="243" y="56"/>
                  </a:lnTo>
                  <a:lnTo>
                    <a:pt x="244" y="56"/>
                  </a:lnTo>
                  <a:lnTo>
                    <a:pt x="245" y="56"/>
                  </a:lnTo>
                  <a:lnTo>
                    <a:pt x="246" y="58"/>
                  </a:lnTo>
                  <a:lnTo>
                    <a:pt x="247" y="59"/>
                  </a:lnTo>
                  <a:lnTo>
                    <a:pt x="246" y="59"/>
                  </a:lnTo>
                  <a:close/>
                  <a:moveTo>
                    <a:pt x="246" y="64"/>
                  </a:moveTo>
                  <a:lnTo>
                    <a:pt x="246" y="66"/>
                  </a:lnTo>
                  <a:lnTo>
                    <a:pt x="246" y="67"/>
                  </a:lnTo>
                  <a:lnTo>
                    <a:pt x="245" y="67"/>
                  </a:lnTo>
                  <a:lnTo>
                    <a:pt x="244" y="67"/>
                  </a:lnTo>
                  <a:lnTo>
                    <a:pt x="244" y="68"/>
                  </a:lnTo>
                  <a:lnTo>
                    <a:pt x="243" y="68"/>
                  </a:lnTo>
                  <a:lnTo>
                    <a:pt x="242" y="67"/>
                  </a:lnTo>
                  <a:lnTo>
                    <a:pt x="237" y="63"/>
                  </a:lnTo>
                  <a:lnTo>
                    <a:pt x="237" y="62"/>
                  </a:lnTo>
                  <a:lnTo>
                    <a:pt x="238" y="62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40" y="63"/>
                  </a:lnTo>
                  <a:lnTo>
                    <a:pt x="242" y="64"/>
                  </a:lnTo>
                  <a:lnTo>
                    <a:pt x="243" y="64"/>
                  </a:lnTo>
                  <a:lnTo>
                    <a:pt x="243" y="63"/>
                  </a:lnTo>
                  <a:lnTo>
                    <a:pt x="244" y="64"/>
                  </a:lnTo>
                  <a:lnTo>
                    <a:pt x="243" y="66"/>
                  </a:lnTo>
                  <a:lnTo>
                    <a:pt x="244" y="66"/>
                  </a:lnTo>
                  <a:lnTo>
                    <a:pt x="244" y="64"/>
                  </a:lnTo>
                  <a:lnTo>
                    <a:pt x="245" y="63"/>
                  </a:lnTo>
                  <a:lnTo>
                    <a:pt x="245" y="64"/>
                  </a:lnTo>
                  <a:lnTo>
                    <a:pt x="246" y="64"/>
                  </a:lnTo>
                  <a:close/>
                  <a:moveTo>
                    <a:pt x="235" y="52"/>
                  </a:moveTo>
                  <a:lnTo>
                    <a:pt x="235" y="53"/>
                  </a:lnTo>
                  <a:lnTo>
                    <a:pt x="236" y="53"/>
                  </a:lnTo>
                  <a:lnTo>
                    <a:pt x="237" y="53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8" y="55"/>
                  </a:lnTo>
                  <a:lnTo>
                    <a:pt x="237" y="54"/>
                  </a:lnTo>
                  <a:lnTo>
                    <a:pt x="236" y="54"/>
                  </a:lnTo>
                  <a:lnTo>
                    <a:pt x="235" y="54"/>
                  </a:lnTo>
                  <a:lnTo>
                    <a:pt x="234" y="54"/>
                  </a:lnTo>
                  <a:lnTo>
                    <a:pt x="233" y="53"/>
                  </a:lnTo>
                  <a:lnTo>
                    <a:pt x="230" y="52"/>
                  </a:lnTo>
                  <a:lnTo>
                    <a:pt x="230" y="51"/>
                  </a:lnTo>
                  <a:lnTo>
                    <a:pt x="229" y="51"/>
                  </a:lnTo>
                  <a:lnTo>
                    <a:pt x="230" y="50"/>
                  </a:lnTo>
                  <a:lnTo>
                    <a:pt x="231" y="50"/>
                  </a:lnTo>
                  <a:lnTo>
                    <a:pt x="233" y="50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5" y="52"/>
                  </a:lnTo>
                  <a:close/>
                  <a:moveTo>
                    <a:pt x="198" y="51"/>
                  </a:moveTo>
                  <a:lnTo>
                    <a:pt x="196" y="50"/>
                  </a:lnTo>
                  <a:lnTo>
                    <a:pt x="195" y="50"/>
                  </a:lnTo>
                  <a:lnTo>
                    <a:pt x="194" y="46"/>
                  </a:lnTo>
                  <a:lnTo>
                    <a:pt x="194" y="44"/>
                  </a:lnTo>
                  <a:lnTo>
                    <a:pt x="194" y="43"/>
                  </a:lnTo>
                  <a:lnTo>
                    <a:pt x="198" y="42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200" y="43"/>
                  </a:lnTo>
                  <a:lnTo>
                    <a:pt x="203" y="45"/>
                  </a:lnTo>
                  <a:lnTo>
                    <a:pt x="208" y="47"/>
                  </a:lnTo>
                  <a:lnTo>
                    <a:pt x="209" y="50"/>
                  </a:lnTo>
                  <a:lnTo>
                    <a:pt x="209" y="52"/>
                  </a:lnTo>
                  <a:lnTo>
                    <a:pt x="208" y="52"/>
                  </a:lnTo>
                  <a:lnTo>
                    <a:pt x="205" y="53"/>
                  </a:lnTo>
                  <a:lnTo>
                    <a:pt x="204" y="54"/>
                  </a:lnTo>
                  <a:lnTo>
                    <a:pt x="203" y="54"/>
                  </a:lnTo>
                  <a:lnTo>
                    <a:pt x="202" y="55"/>
                  </a:lnTo>
                  <a:lnTo>
                    <a:pt x="201" y="55"/>
                  </a:lnTo>
                  <a:lnTo>
                    <a:pt x="200" y="55"/>
                  </a:lnTo>
                  <a:lnTo>
                    <a:pt x="199" y="53"/>
                  </a:lnTo>
                  <a:lnTo>
                    <a:pt x="199" y="52"/>
                  </a:lnTo>
                  <a:lnTo>
                    <a:pt x="198" y="52"/>
                  </a:lnTo>
                  <a:lnTo>
                    <a:pt x="196" y="52"/>
                  </a:lnTo>
                  <a:lnTo>
                    <a:pt x="195" y="52"/>
                  </a:lnTo>
                  <a:lnTo>
                    <a:pt x="195" y="51"/>
                  </a:lnTo>
                  <a:lnTo>
                    <a:pt x="196" y="51"/>
                  </a:lnTo>
                  <a:lnTo>
                    <a:pt x="198" y="51"/>
                  </a:lnTo>
                  <a:close/>
                  <a:moveTo>
                    <a:pt x="194" y="54"/>
                  </a:moveTo>
                  <a:lnTo>
                    <a:pt x="194" y="55"/>
                  </a:lnTo>
                  <a:lnTo>
                    <a:pt x="192" y="55"/>
                  </a:lnTo>
                  <a:lnTo>
                    <a:pt x="192" y="54"/>
                  </a:lnTo>
                  <a:lnTo>
                    <a:pt x="191" y="54"/>
                  </a:lnTo>
                  <a:lnTo>
                    <a:pt x="190" y="54"/>
                  </a:lnTo>
                  <a:lnTo>
                    <a:pt x="188" y="54"/>
                  </a:lnTo>
                  <a:lnTo>
                    <a:pt x="188" y="53"/>
                  </a:lnTo>
                  <a:lnTo>
                    <a:pt x="187" y="53"/>
                  </a:lnTo>
                  <a:lnTo>
                    <a:pt x="187" y="52"/>
                  </a:lnTo>
                  <a:lnTo>
                    <a:pt x="187" y="51"/>
                  </a:lnTo>
                  <a:lnTo>
                    <a:pt x="191" y="49"/>
                  </a:lnTo>
                  <a:lnTo>
                    <a:pt x="192" y="50"/>
                  </a:lnTo>
                  <a:lnTo>
                    <a:pt x="193" y="52"/>
                  </a:lnTo>
                  <a:lnTo>
                    <a:pt x="194" y="54"/>
                  </a:lnTo>
                  <a:close/>
                  <a:moveTo>
                    <a:pt x="134" y="31"/>
                  </a:moveTo>
                  <a:lnTo>
                    <a:pt x="131" y="33"/>
                  </a:lnTo>
                  <a:lnTo>
                    <a:pt x="130" y="33"/>
                  </a:lnTo>
                  <a:lnTo>
                    <a:pt x="128" y="33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1" y="30"/>
                  </a:lnTo>
                  <a:lnTo>
                    <a:pt x="132" y="30"/>
                  </a:lnTo>
                  <a:lnTo>
                    <a:pt x="133" y="29"/>
                  </a:lnTo>
                  <a:lnTo>
                    <a:pt x="134" y="29"/>
                  </a:lnTo>
                  <a:lnTo>
                    <a:pt x="135" y="29"/>
                  </a:lnTo>
                  <a:lnTo>
                    <a:pt x="134" y="31"/>
                  </a:lnTo>
                  <a:close/>
                  <a:moveTo>
                    <a:pt x="118" y="37"/>
                  </a:moveTo>
                  <a:lnTo>
                    <a:pt x="117" y="37"/>
                  </a:lnTo>
                  <a:lnTo>
                    <a:pt x="116" y="37"/>
                  </a:lnTo>
                  <a:lnTo>
                    <a:pt x="115" y="37"/>
                  </a:lnTo>
                  <a:lnTo>
                    <a:pt x="114" y="36"/>
                  </a:lnTo>
                  <a:lnTo>
                    <a:pt x="113" y="36"/>
                  </a:lnTo>
                  <a:lnTo>
                    <a:pt x="113" y="35"/>
                  </a:lnTo>
                  <a:lnTo>
                    <a:pt x="114" y="35"/>
                  </a:lnTo>
                  <a:lnTo>
                    <a:pt x="116" y="34"/>
                  </a:lnTo>
                  <a:lnTo>
                    <a:pt x="117" y="34"/>
                  </a:lnTo>
                  <a:lnTo>
                    <a:pt x="118" y="34"/>
                  </a:lnTo>
                  <a:lnTo>
                    <a:pt x="123" y="34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4" y="36"/>
                  </a:lnTo>
                  <a:lnTo>
                    <a:pt x="118" y="37"/>
                  </a:lnTo>
                  <a:close/>
                  <a:moveTo>
                    <a:pt x="3" y="259"/>
                  </a:moveTo>
                  <a:lnTo>
                    <a:pt x="2" y="259"/>
                  </a:lnTo>
                  <a:lnTo>
                    <a:pt x="2" y="257"/>
                  </a:lnTo>
                  <a:lnTo>
                    <a:pt x="1" y="257"/>
                  </a:lnTo>
                  <a:lnTo>
                    <a:pt x="1" y="256"/>
                  </a:lnTo>
                  <a:lnTo>
                    <a:pt x="0" y="256"/>
                  </a:lnTo>
                  <a:lnTo>
                    <a:pt x="1" y="256"/>
                  </a:lnTo>
                  <a:lnTo>
                    <a:pt x="2" y="256"/>
                  </a:lnTo>
                  <a:lnTo>
                    <a:pt x="3" y="256"/>
                  </a:lnTo>
                  <a:lnTo>
                    <a:pt x="3" y="257"/>
                  </a:lnTo>
                  <a:lnTo>
                    <a:pt x="3" y="25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982">
              <a:extLst>
                <a:ext uri="{FF2B5EF4-FFF2-40B4-BE49-F238E27FC236}">
                  <a16:creationId xmlns:a16="http://schemas.microsoft.com/office/drawing/2014/main" id="{D1201471-FFBB-AEDD-0C93-591E93FCE6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5905" y="3674486"/>
              <a:ext cx="1489843" cy="978321"/>
            </a:xfrm>
            <a:custGeom>
              <a:avLst/>
              <a:gdLst>
                <a:gd name="T0" fmla="*/ 688 w 1066"/>
                <a:gd name="T1" fmla="*/ 464 h 700"/>
                <a:gd name="T2" fmla="*/ 724 w 1066"/>
                <a:gd name="T3" fmla="*/ 519 h 700"/>
                <a:gd name="T4" fmla="*/ 784 w 1066"/>
                <a:gd name="T5" fmla="*/ 563 h 700"/>
                <a:gd name="T6" fmla="*/ 861 w 1066"/>
                <a:gd name="T7" fmla="*/ 559 h 700"/>
                <a:gd name="T8" fmla="*/ 902 w 1066"/>
                <a:gd name="T9" fmla="*/ 556 h 700"/>
                <a:gd name="T10" fmla="*/ 935 w 1066"/>
                <a:gd name="T11" fmla="*/ 486 h 700"/>
                <a:gd name="T12" fmla="*/ 1014 w 1066"/>
                <a:gd name="T13" fmla="*/ 428 h 700"/>
                <a:gd name="T14" fmla="*/ 1059 w 1066"/>
                <a:gd name="T15" fmla="*/ 429 h 700"/>
                <a:gd name="T16" fmla="*/ 1039 w 1066"/>
                <a:gd name="T17" fmla="*/ 500 h 700"/>
                <a:gd name="T18" fmla="*/ 1038 w 1066"/>
                <a:gd name="T19" fmla="*/ 542 h 700"/>
                <a:gd name="T20" fmla="*/ 1012 w 1066"/>
                <a:gd name="T21" fmla="*/ 544 h 700"/>
                <a:gd name="T22" fmla="*/ 929 w 1066"/>
                <a:gd name="T23" fmla="*/ 613 h 700"/>
                <a:gd name="T24" fmla="*/ 885 w 1066"/>
                <a:gd name="T25" fmla="*/ 674 h 700"/>
                <a:gd name="T26" fmla="*/ 807 w 1066"/>
                <a:gd name="T27" fmla="*/ 646 h 700"/>
                <a:gd name="T28" fmla="*/ 778 w 1066"/>
                <a:gd name="T29" fmla="*/ 645 h 700"/>
                <a:gd name="T30" fmla="*/ 707 w 1066"/>
                <a:gd name="T31" fmla="*/ 665 h 700"/>
                <a:gd name="T32" fmla="*/ 603 w 1066"/>
                <a:gd name="T33" fmla="*/ 631 h 700"/>
                <a:gd name="T34" fmla="*/ 489 w 1066"/>
                <a:gd name="T35" fmla="*/ 580 h 700"/>
                <a:gd name="T36" fmla="*/ 405 w 1066"/>
                <a:gd name="T37" fmla="*/ 516 h 700"/>
                <a:gd name="T38" fmla="*/ 413 w 1066"/>
                <a:gd name="T39" fmla="*/ 455 h 700"/>
                <a:gd name="T40" fmla="*/ 341 w 1066"/>
                <a:gd name="T41" fmla="*/ 348 h 700"/>
                <a:gd name="T42" fmla="*/ 314 w 1066"/>
                <a:gd name="T43" fmla="*/ 315 h 700"/>
                <a:gd name="T44" fmla="*/ 294 w 1066"/>
                <a:gd name="T45" fmla="*/ 299 h 700"/>
                <a:gd name="T46" fmla="*/ 277 w 1066"/>
                <a:gd name="T47" fmla="*/ 285 h 700"/>
                <a:gd name="T48" fmla="*/ 266 w 1066"/>
                <a:gd name="T49" fmla="*/ 246 h 700"/>
                <a:gd name="T50" fmla="*/ 244 w 1066"/>
                <a:gd name="T51" fmla="*/ 204 h 700"/>
                <a:gd name="T52" fmla="*/ 203 w 1066"/>
                <a:gd name="T53" fmla="*/ 161 h 700"/>
                <a:gd name="T54" fmla="*/ 182 w 1066"/>
                <a:gd name="T55" fmla="*/ 101 h 700"/>
                <a:gd name="T56" fmla="*/ 145 w 1066"/>
                <a:gd name="T57" fmla="*/ 53 h 700"/>
                <a:gd name="T58" fmla="*/ 127 w 1066"/>
                <a:gd name="T59" fmla="*/ 89 h 700"/>
                <a:gd name="T60" fmla="*/ 155 w 1066"/>
                <a:gd name="T61" fmla="*/ 148 h 700"/>
                <a:gd name="T62" fmla="*/ 174 w 1066"/>
                <a:gd name="T63" fmla="*/ 188 h 700"/>
                <a:gd name="T64" fmla="*/ 199 w 1066"/>
                <a:gd name="T65" fmla="*/ 244 h 700"/>
                <a:gd name="T66" fmla="*/ 214 w 1066"/>
                <a:gd name="T67" fmla="*/ 278 h 700"/>
                <a:gd name="T68" fmla="*/ 231 w 1066"/>
                <a:gd name="T69" fmla="*/ 335 h 700"/>
                <a:gd name="T70" fmla="*/ 262 w 1066"/>
                <a:gd name="T71" fmla="*/ 363 h 700"/>
                <a:gd name="T72" fmla="*/ 231 w 1066"/>
                <a:gd name="T73" fmla="*/ 358 h 700"/>
                <a:gd name="T74" fmla="*/ 185 w 1066"/>
                <a:gd name="T75" fmla="*/ 312 h 700"/>
                <a:gd name="T76" fmla="*/ 181 w 1066"/>
                <a:gd name="T77" fmla="*/ 263 h 700"/>
                <a:gd name="T78" fmla="*/ 142 w 1066"/>
                <a:gd name="T79" fmla="*/ 234 h 700"/>
                <a:gd name="T80" fmla="*/ 105 w 1066"/>
                <a:gd name="T81" fmla="*/ 186 h 700"/>
                <a:gd name="T82" fmla="*/ 129 w 1066"/>
                <a:gd name="T83" fmla="*/ 186 h 700"/>
                <a:gd name="T84" fmla="*/ 124 w 1066"/>
                <a:gd name="T85" fmla="*/ 147 h 700"/>
                <a:gd name="T86" fmla="*/ 83 w 1066"/>
                <a:gd name="T87" fmla="*/ 86 h 700"/>
                <a:gd name="T88" fmla="*/ 61 w 1066"/>
                <a:gd name="T89" fmla="*/ 3 h 700"/>
                <a:gd name="T90" fmla="*/ 258 w 1066"/>
                <a:gd name="T91" fmla="*/ 78 h 700"/>
                <a:gd name="T92" fmla="*/ 335 w 1066"/>
                <a:gd name="T93" fmla="*/ 71 h 700"/>
                <a:gd name="T94" fmla="*/ 406 w 1066"/>
                <a:gd name="T95" fmla="*/ 92 h 700"/>
                <a:gd name="T96" fmla="*/ 448 w 1066"/>
                <a:gd name="T97" fmla="*/ 154 h 700"/>
                <a:gd name="T98" fmla="*/ 508 w 1066"/>
                <a:gd name="T99" fmla="*/ 157 h 700"/>
                <a:gd name="T100" fmla="*/ 574 w 1066"/>
                <a:gd name="T101" fmla="*/ 180 h 700"/>
                <a:gd name="T102" fmla="*/ 612 w 1066"/>
                <a:gd name="T103" fmla="*/ 239 h 700"/>
                <a:gd name="T104" fmla="*/ 652 w 1066"/>
                <a:gd name="T105" fmla="*/ 289 h 700"/>
                <a:gd name="T106" fmla="*/ 207 w 1066"/>
                <a:gd name="T107" fmla="*/ 517 h 700"/>
                <a:gd name="T108" fmla="*/ 197 w 1066"/>
                <a:gd name="T109" fmla="*/ 329 h 700"/>
                <a:gd name="T110" fmla="*/ 233 w 1066"/>
                <a:gd name="T111" fmla="*/ 312 h 700"/>
                <a:gd name="T112" fmla="*/ 290 w 1066"/>
                <a:gd name="T113" fmla="*/ 301 h 700"/>
                <a:gd name="T114" fmla="*/ 98 w 1066"/>
                <a:gd name="T115" fmla="*/ 172 h 700"/>
                <a:gd name="T116" fmla="*/ 189 w 1066"/>
                <a:gd name="T117" fmla="*/ 151 h 700"/>
                <a:gd name="T118" fmla="*/ 161 w 1066"/>
                <a:gd name="T119" fmla="*/ 138 h 700"/>
                <a:gd name="T120" fmla="*/ 1065 w 1066"/>
                <a:gd name="T121" fmla="*/ 462 h 700"/>
                <a:gd name="T122" fmla="*/ 3 w 1066"/>
                <a:gd name="T123" fmla="*/ 114 h 700"/>
                <a:gd name="T124" fmla="*/ 223 w 1066"/>
                <a:gd name="T125" fmla="*/ 285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6" h="700">
                  <a:moveTo>
                    <a:pt x="694" y="295"/>
                  </a:moveTo>
                  <a:lnTo>
                    <a:pt x="693" y="299"/>
                  </a:lnTo>
                  <a:lnTo>
                    <a:pt x="693" y="302"/>
                  </a:lnTo>
                  <a:lnTo>
                    <a:pt x="693" y="304"/>
                  </a:lnTo>
                  <a:lnTo>
                    <a:pt x="692" y="305"/>
                  </a:lnTo>
                  <a:lnTo>
                    <a:pt x="692" y="306"/>
                  </a:lnTo>
                  <a:lnTo>
                    <a:pt x="690" y="308"/>
                  </a:lnTo>
                  <a:lnTo>
                    <a:pt x="689" y="312"/>
                  </a:lnTo>
                  <a:lnTo>
                    <a:pt x="688" y="316"/>
                  </a:lnTo>
                  <a:lnTo>
                    <a:pt x="684" y="324"/>
                  </a:lnTo>
                  <a:lnTo>
                    <a:pt x="680" y="336"/>
                  </a:lnTo>
                  <a:lnTo>
                    <a:pt x="677" y="348"/>
                  </a:lnTo>
                  <a:lnTo>
                    <a:pt x="676" y="364"/>
                  </a:lnTo>
                  <a:lnTo>
                    <a:pt x="676" y="365"/>
                  </a:lnTo>
                  <a:lnTo>
                    <a:pt x="676" y="368"/>
                  </a:lnTo>
                  <a:lnTo>
                    <a:pt x="675" y="374"/>
                  </a:lnTo>
                  <a:lnTo>
                    <a:pt x="675" y="375"/>
                  </a:lnTo>
                  <a:lnTo>
                    <a:pt x="672" y="375"/>
                  </a:lnTo>
                  <a:lnTo>
                    <a:pt x="673" y="375"/>
                  </a:lnTo>
                  <a:lnTo>
                    <a:pt x="675" y="377"/>
                  </a:lnTo>
                  <a:lnTo>
                    <a:pt x="673" y="380"/>
                  </a:lnTo>
                  <a:lnTo>
                    <a:pt x="675" y="380"/>
                  </a:lnTo>
                  <a:lnTo>
                    <a:pt x="675" y="379"/>
                  </a:lnTo>
                  <a:lnTo>
                    <a:pt x="675" y="377"/>
                  </a:lnTo>
                  <a:lnTo>
                    <a:pt x="675" y="375"/>
                  </a:lnTo>
                  <a:lnTo>
                    <a:pt x="676" y="377"/>
                  </a:lnTo>
                  <a:lnTo>
                    <a:pt x="675" y="385"/>
                  </a:lnTo>
                  <a:lnTo>
                    <a:pt x="675" y="388"/>
                  </a:lnTo>
                  <a:lnTo>
                    <a:pt x="673" y="395"/>
                  </a:lnTo>
                  <a:lnTo>
                    <a:pt x="675" y="405"/>
                  </a:lnTo>
                  <a:lnTo>
                    <a:pt x="675" y="410"/>
                  </a:lnTo>
                  <a:lnTo>
                    <a:pt x="675" y="407"/>
                  </a:lnTo>
                  <a:lnTo>
                    <a:pt x="673" y="411"/>
                  </a:lnTo>
                  <a:lnTo>
                    <a:pt x="673" y="412"/>
                  </a:lnTo>
                  <a:lnTo>
                    <a:pt x="672" y="413"/>
                  </a:lnTo>
                  <a:lnTo>
                    <a:pt x="672" y="414"/>
                  </a:lnTo>
                  <a:lnTo>
                    <a:pt x="671" y="414"/>
                  </a:lnTo>
                  <a:lnTo>
                    <a:pt x="670" y="414"/>
                  </a:lnTo>
                  <a:lnTo>
                    <a:pt x="671" y="414"/>
                  </a:lnTo>
                  <a:lnTo>
                    <a:pt x="671" y="415"/>
                  </a:lnTo>
                  <a:lnTo>
                    <a:pt x="670" y="418"/>
                  </a:lnTo>
                  <a:lnTo>
                    <a:pt x="670" y="419"/>
                  </a:lnTo>
                  <a:lnTo>
                    <a:pt x="670" y="420"/>
                  </a:lnTo>
                  <a:lnTo>
                    <a:pt x="671" y="420"/>
                  </a:lnTo>
                  <a:lnTo>
                    <a:pt x="671" y="419"/>
                  </a:lnTo>
                  <a:lnTo>
                    <a:pt x="671" y="418"/>
                  </a:lnTo>
                  <a:lnTo>
                    <a:pt x="671" y="416"/>
                  </a:lnTo>
                  <a:lnTo>
                    <a:pt x="672" y="416"/>
                  </a:lnTo>
                  <a:lnTo>
                    <a:pt x="672" y="418"/>
                  </a:lnTo>
                  <a:lnTo>
                    <a:pt x="672" y="419"/>
                  </a:lnTo>
                  <a:lnTo>
                    <a:pt x="671" y="421"/>
                  </a:lnTo>
                  <a:lnTo>
                    <a:pt x="672" y="425"/>
                  </a:lnTo>
                  <a:lnTo>
                    <a:pt x="672" y="427"/>
                  </a:lnTo>
                  <a:lnTo>
                    <a:pt x="673" y="427"/>
                  </a:lnTo>
                  <a:lnTo>
                    <a:pt x="673" y="429"/>
                  </a:lnTo>
                  <a:lnTo>
                    <a:pt x="675" y="431"/>
                  </a:lnTo>
                  <a:lnTo>
                    <a:pt x="675" y="436"/>
                  </a:lnTo>
                  <a:lnTo>
                    <a:pt x="675" y="437"/>
                  </a:lnTo>
                  <a:lnTo>
                    <a:pt x="680" y="447"/>
                  </a:lnTo>
                  <a:lnTo>
                    <a:pt x="685" y="450"/>
                  </a:lnTo>
                  <a:lnTo>
                    <a:pt x="687" y="453"/>
                  </a:lnTo>
                  <a:lnTo>
                    <a:pt x="688" y="454"/>
                  </a:lnTo>
                  <a:lnTo>
                    <a:pt x="690" y="455"/>
                  </a:lnTo>
                  <a:lnTo>
                    <a:pt x="692" y="456"/>
                  </a:lnTo>
                  <a:lnTo>
                    <a:pt x="692" y="458"/>
                  </a:lnTo>
                  <a:lnTo>
                    <a:pt x="690" y="460"/>
                  </a:lnTo>
                  <a:lnTo>
                    <a:pt x="690" y="461"/>
                  </a:lnTo>
                  <a:lnTo>
                    <a:pt x="690" y="462"/>
                  </a:lnTo>
                  <a:lnTo>
                    <a:pt x="689" y="463"/>
                  </a:lnTo>
                  <a:lnTo>
                    <a:pt x="689" y="464"/>
                  </a:lnTo>
                  <a:lnTo>
                    <a:pt x="688" y="464"/>
                  </a:lnTo>
                  <a:lnTo>
                    <a:pt x="688" y="465"/>
                  </a:lnTo>
                  <a:lnTo>
                    <a:pt x="688" y="467"/>
                  </a:lnTo>
                  <a:lnTo>
                    <a:pt x="687" y="464"/>
                  </a:lnTo>
                  <a:lnTo>
                    <a:pt x="686" y="463"/>
                  </a:lnTo>
                  <a:lnTo>
                    <a:pt x="686" y="462"/>
                  </a:lnTo>
                  <a:lnTo>
                    <a:pt x="686" y="461"/>
                  </a:lnTo>
                  <a:lnTo>
                    <a:pt x="687" y="460"/>
                  </a:lnTo>
                  <a:lnTo>
                    <a:pt x="688" y="460"/>
                  </a:lnTo>
                  <a:lnTo>
                    <a:pt x="689" y="460"/>
                  </a:lnTo>
                  <a:lnTo>
                    <a:pt x="689" y="458"/>
                  </a:lnTo>
                  <a:lnTo>
                    <a:pt x="689" y="457"/>
                  </a:lnTo>
                  <a:lnTo>
                    <a:pt x="689" y="456"/>
                  </a:lnTo>
                  <a:lnTo>
                    <a:pt x="688" y="456"/>
                  </a:lnTo>
                  <a:lnTo>
                    <a:pt x="687" y="455"/>
                  </a:lnTo>
                  <a:lnTo>
                    <a:pt x="685" y="454"/>
                  </a:lnTo>
                  <a:lnTo>
                    <a:pt x="685" y="453"/>
                  </a:lnTo>
                  <a:lnTo>
                    <a:pt x="682" y="452"/>
                  </a:lnTo>
                  <a:lnTo>
                    <a:pt x="681" y="449"/>
                  </a:lnTo>
                  <a:lnTo>
                    <a:pt x="680" y="448"/>
                  </a:lnTo>
                  <a:lnTo>
                    <a:pt x="680" y="447"/>
                  </a:lnTo>
                  <a:lnTo>
                    <a:pt x="679" y="445"/>
                  </a:lnTo>
                  <a:lnTo>
                    <a:pt x="679" y="444"/>
                  </a:lnTo>
                  <a:lnTo>
                    <a:pt x="678" y="444"/>
                  </a:lnTo>
                  <a:lnTo>
                    <a:pt x="675" y="438"/>
                  </a:lnTo>
                  <a:lnTo>
                    <a:pt x="675" y="437"/>
                  </a:lnTo>
                  <a:lnTo>
                    <a:pt x="675" y="438"/>
                  </a:lnTo>
                  <a:lnTo>
                    <a:pt x="676" y="439"/>
                  </a:lnTo>
                  <a:lnTo>
                    <a:pt x="676" y="440"/>
                  </a:lnTo>
                  <a:lnTo>
                    <a:pt x="677" y="442"/>
                  </a:lnTo>
                  <a:lnTo>
                    <a:pt x="677" y="444"/>
                  </a:lnTo>
                  <a:lnTo>
                    <a:pt x="677" y="447"/>
                  </a:lnTo>
                  <a:lnTo>
                    <a:pt x="678" y="449"/>
                  </a:lnTo>
                  <a:lnTo>
                    <a:pt x="678" y="453"/>
                  </a:lnTo>
                  <a:lnTo>
                    <a:pt x="679" y="454"/>
                  </a:lnTo>
                  <a:lnTo>
                    <a:pt x="682" y="458"/>
                  </a:lnTo>
                  <a:lnTo>
                    <a:pt x="682" y="460"/>
                  </a:lnTo>
                  <a:lnTo>
                    <a:pt x="684" y="460"/>
                  </a:lnTo>
                  <a:lnTo>
                    <a:pt x="685" y="460"/>
                  </a:lnTo>
                  <a:lnTo>
                    <a:pt x="685" y="461"/>
                  </a:lnTo>
                  <a:lnTo>
                    <a:pt x="685" y="462"/>
                  </a:lnTo>
                  <a:lnTo>
                    <a:pt x="685" y="463"/>
                  </a:lnTo>
                  <a:lnTo>
                    <a:pt x="687" y="467"/>
                  </a:lnTo>
                  <a:lnTo>
                    <a:pt x="688" y="467"/>
                  </a:lnTo>
                  <a:lnTo>
                    <a:pt x="688" y="469"/>
                  </a:lnTo>
                  <a:lnTo>
                    <a:pt x="688" y="470"/>
                  </a:lnTo>
                  <a:lnTo>
                    <a:pt x="690" y="474"/>
                  </a:lnTo>
                  <a:lnTo>
                    <a:pt x="694" y="480"/>
                  </a:lnTo>
                  <a:lnTo>
                    <a:pt x="696" y="483"/>
                  </a:lnTo>
                  <a:lnTo>
                    <a:pt x="696" y="485"/>
                  </a:lnTo>
                  <a:lnTo>
                    <a:pt x="697" y="486"/>
                  </a:lnTo>
                  <a:lnTo>
                    <a:pt x="696" y="486"/>
                  </a:lnTo>
                  <a:lnTo>
                    <a:pt x="696" y="487"/>
                  </a:lnTo>
                  <a:lnTo>
                    <a:pt x="697" y="489"/>
                  </a:lnTo>
                  <a:lnTo>
                    <a:pt x="702" y="495"/>
                  </a:lnTo>
                  <a:lnTo>
                    <a:pt x="703" y="495"/>
                  </a:lnTo>
                  <a:lnTo>
                    <a:pt x="705" y="496"/>
                  </a:lnTo>
                  <a:lnTo>
                    <a:pt x="705" y="497"/>
                  </a:lnTo>
                  <a:lnTo>
                    <a:pt x="706" y="498"/>
                  </a:lnTo>
                  <a:lnTo>
                    <a:pt x="707" y="499"/>
                  </a:lnTo>
                  <a:lnTo>
                    <a:pt x="710" y="503"/>
                  </a:lnTo>
                  <a:lnTo>
                    <a:pt x="712" y="504"/>
                  </a:lnTo>
                  <a:lnTo>
                    <a:pt x="713" y="505"/>
                  </a:lnTo>
                  <a:lnTo>
                    <a:pt x="713" y="506"/>
                  </a:lnTo>
                  <a:lnTo>
                    <a:pt x="714" y="506"/>
                  </a:lnTo>
                  <a:lnTo>
                    <a:pt x="715" y="506"/>
                  </a:lnTo>
                  <a:lnTo>
                    <a:pt x="715" y="507"/>
                  </a:lnTo>
                  <a:lnTo>
                    <a:pt x="716" y="508"/>
                  </a:lnTo>
                  <a:lnTo>
                    <a:pt x="719" y="512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4" y="519"/>
                  </a:lnTo>
                  <a:lnTo>
                    <a:pt x="725" y="522"/>
                  </a:lnTo>
                  <a:lnTo>
                    <a:pt x="725" y="524"/>
                  </a:lnTo>
                  <a:lnTo>
                    <a:pt x="727" y="529"/>
                  </a:lnTo>
                  <a:lnTo>
                    <a:pt x="728" y="530"/>
                  </a:lnTo>
                  <a:lnTo>
                    <a:pt x="729" y="531"/>
                  </a:lnTo>
                  <a:lnTo>
                    <a:pt x="729" y="532"/>
                  </a:lnTo>
                  <a:lnTo>
                    <a:pt x="729" y="533"/>
                  </a:lnTo>
                  <a:lnTo>
                    <a:pt x="729" y="534"/>
                  </a:lnTo>
                  <a:lnTo>
                    <a:pt x="730" y="536"/>
                  </a:lnTo>
                  <a:lnTo>
                    <a:pt x="730" y="537"/>
                  </a:lnTo>
                  <a:lnTo>
                    <a:pt x="731" y="538"/>
                  </a:lnTo>
                  <a:lnTo>
                    <a:pt x="735" y="540"/>
                  </a:lnTo>
                  <a:lnTo>
                    <a:pt x="736" y="539"/>
                  </a:lnTo>
                  <a:lnTo>
                    <a:pt x="736" y="540"/>
                  </a:lnTo>
                  <a:lnTo>
                    <a:pt x="736" y="541"/>
                  </a:lnTo>
                  <a:lnTo>
                    <a:pt x="737" y="541"/>
                  </a:lnTo>
                  <a:lnTo>
                    <a:pt x="737" y="542"/>
                  </a:lnTo>
                  <a:lnTo>
                    <a:pt x="737" y="544"/>
                  </a:lnTo>
                  <a:lnTo>
                    <a:pt x="738" y="545"/>
                  </a:lnTo>
                  <a:lnTo>
                    <a:pt x="739" y="546"/>
                  </a:lnTo>
                  <a:lnTo>
                    <a:pt x="740" y="546"/>
                  </a:lnTo>
                  <a:lnTo>
                    <a:pt x="741" y="546"/>
                  </a:lnTo>
                  <a:lnTo>
                    <a:pt x="742" y="549"/>
                  </a:lnTo>
                  <a:lnTo>
                    <a:pt x="742" y="550"/>
                  </a:lnTo>
                  <a:lnTo>
                    <a:pt x="744" y="552"/>
                  </a:lnTo>
                  <a:lnTo>
                    <a:pt x="745" y="552"/>
                  </a:lnTo>
                  <a:lnTo>
                    <a:pt x="746" y="553"/>
                  </a:lnTo>
                  <a:lnTo>
                    <a:pt x="746" y="554"/>
                  </a:lnTo>
                  <a:lnTo>
                    <a:pt x="747" y="554"/>
                  </a:lnTo>
                  <a:lnTo>
                    <a:pt x="748" y="554"/>
                  </a:lnTo>
                  <a:lnTo>
                    <a:pt x="749" y="555"/>
                  </a:lnTo>
                  <a:lnTo>
                    <a:pt x="749" y="556"/>
                  </a:lnTo>
                  <a:lnTo>
                    <a:pt x="747" y="555"/>
                  </a:lnTo>
                  <a:lnTo>
                    <a:pt x="745" y="554"/>
                  </a:lnTo>
                  <a:lnTo>
                    <a:pt x="744" y="553"/>
                  </a:lnTo>
                  <a:lnTo>
                    <a:pt x="742" y="553"/>
                  </a:lnTo>
                  <a:lnTo>
                    <a:pt x="744" y="554"/>
                  </a:lnTo>
                  <a:lnTo>
                    <a:pt x="745" y="554"/>
                  </a:lnTo>
                  <a:lnTo>
                    <a:pt x="746" y="555"/>
                  </a:lnTo>
                  <a:lnTo>
                    <a:pt x="746" y="556"/>
                  </a:lnTo>
                  <a:lnTo>
                    <a:pt x="748" y="556"/>
                  </a:lnTo>
                  <a:lnTo>
                    <a:pt x="748" y="557"/>
                  </a:lnTo>
                  <a:lnTo>
                    <a:pt x="747" y="557"/>
                  </a:lnTo>
                  <a:lnTo>
                    <a:pt x="746" y="556"/>
                  </a:lnTo>
                  <a:lnTo>
                    <a:pt x="746" y="557"/>
                  </a:lnTo>
                  <a:lnTo>
                    <a:pt x="746" y="558"/>
                  </a:lnTo>
                  <a:lnTo>
                    <a:pt x="747" y="558"/>
                  </a:lnTo>
                  <a:lnTo>
                    <a:pt x="748" y="557"/>
                  </a:lnTo>
                  <a:lnTo>
                    <a:pt x="749" y="557"/>
                  </a:lnTo>
                  <a:lnTo>
                    <a:pt x="753" y="557"/>
                  </a:lnTo>
                  <a:lnTo>
                    <a:pt x="754" y="558"/>
                  </a:lnTo>
                  <a:lnTo>
                    <a:pt x="755" y="558"/>
                  </a:lnTo>
                  <a:lnTo>
                    <a:pt x="756" y="559"/>
                  </a:lnTo>
                  <a:lnTo>
                    <a:pt x="756" y="558"/>
                  </a:lnTo>
                  <a:lnTo>
                    <a:pt x="755" y="558"/>
                  </a:lnTo>
                  <a:lnTo>
                    <a:pt x="753" y="557"/>
                  </a:lnTo>
                  <a:lnTo>
                    <a:pt x="750" y="556"/>
                  </a:lnTo>
                  <a:lnTo>
                    <a:pt x="750" y="555"/>
                  </a:lnTo>
                  <a:lnTo>
                    <a:pt x="753" y="556"/>
                  </a:lnTo>
                  <a:lnTo>
                    <a:pt x="756" y="557"/>
                  </a:lnTo>
                  <a:lnTo>
                    <a:pt x="759" y="557"/>
                  </a:lnTo>
                  <a:lnTo>
                    <a:pt x="764" y="557"/>
                  </a:lnTo>
                  <a:lnTo>
                    <a:pt x="767" y="557"/>
                  </a:lnTo>
                  <a:lnTo>
                    <a:pt x="770" y="557"/>
                  </a:lnTo>
                  <a:lnTo>
                    <a:pt x="771" y="557"/>
                  </a:lnTo>
                  <a:lnTo>
                    <a:pt x="772" y="558"/>
                  </a:lnTo>
                  <a:lnTo>
                    <a:pt x="775" y="561"/>
                  </a:lnTo>
                  <a:lnTo>
                    <a:pt x="776" y="562"/>
                  </a:lnTo>
                  <a:lnTo>
                    <a:pt x="778" y="562"/>
                  </a:lnTo>
                  <a:lnTo>
                    <a:pt x="782" y="563"/>
                  </a:lnTo>
                  <a:lnTo>
                    <a:pt x="784" y="563"/>
                  </a:lnTo>
                  <a:lnTo>
                    <a:pt x="785" y="563"/>
                  </a:lnTo>
                  <a:lnTo>
                    <a:pt x="785" y="564"/>
                  </a:lnTo>
                  <a:lnTo>
                    <a:pt x="787" y="567"/>
                  </a:lnTo>
                  <a:lnTo>
                    <a:pt x="788" y="569"/>
                  </a:lnTo>
                  <a:lnTo>
                    <a:pt x="790" y="571"/>
                  </a:lnTo>
                  <a:lnTo>
                    <a:pt x="791" y="571"/>
                  </a:lnTo>
                  <a:lnTo>
                    <a:pt x="793" y="574"/>
                  </a:lnTo>
                  <a:lnTo>
                    <a:pt x="795" y="575"/>
                  </a:lnTo>
                  <a:lnTo>
                    <a:pt x="796" y="575"/>
                  </a:lnTo>
                  <a:lnTo>
                    <a:pt x="797" y="577"/>
                  </a:lnTo>
                  <a:lnTo>
                    <a:pt x="798" y="575"/>
                  </a:lnTo>
                  <a:lnTo>
                    <a:pt x="799" y="575"/>
                  </a:lnTo>
                  <a:lnTo>
                    <a:pt x="800" y="575"/>
                  </a:lnTo>
                  <a:lnTo>
                    <a:pt x="801" y="575"/>
                  </a:lnTo>
                  <a:lnTo>
                    <a:pt x="807" y="574"/>
                  </a:lnTo>
                  <a:lnTo>
                    <a:pt x="809" y="573"/>
                  </a:lnTo>
                  <a:lnTo>
                    <a:pt x="810" y="572"/>
                  </a:lnTo>
                  <a:lnTo>
                    <a:pt x="814" y="571"/>
                  </a:lnTo>
                  <a:lnTo>
                    <a:pt x="815" y="571"/>
                  </a:lnTo>
                  <a:lnTo>
                    <a:pt x="818" y="569"/>
                  </a:lnTo>
                  <a:lnTo>
                    <a:pt x="818" y="570"/>
                  </a:lnTo>
                  <a:lnTo>
                    <a:pt x="818" y="571"/>
                  </a:lnTo>
                  <a:lnTo>
                    <a:pt x="822" y="570"/>
                  </a:lnTo>
                  <a:lnTo>
                    <a:pt x="823" y="569"/>
                  </a:lnTo>
                  <a:lnTo>
                    <a:pt x="822" y="569"/>
                  </a:lnTo>
                  <a:lnTo>
                    <a:pt x="823" y="567"/>
                  </a:lnTo>
                  <a:lnTo>
                    <a:pt x="824" y="567"/>
                  </a:lnTo>
                  <a:lnTo>
                    <a:pt x="825" y="567"/>
                  </a:lnTo>
                  <a:lnTo>
                    <a:pt x="825" y="566"/>
                  </a:lnTo>
                  <a:lnTo>
                    <a:pt x="825" y="567"/>
                  </a:lnTo>
                  <a:lnTo>
                    <a:pt x="826" y="567"/>
                  </a:lnTo>
                  <a:lnTo>
                    <a:pt x="828" y="566"/>
                  </a:lnTo>
                  <a:lnTo>
                    <a:pt x="830" y="565"/>
                  </a:lnTo>
                  <a:lnTo>
                    <a:pt x="828" y="564"/>
                  </a:lnTo>
                  <a:lnTo>
                    <a:pt x="827" y="565"/>
                  </a:lnTo>
                  <a:lnTo>
                    <a:pt x="824" y="566"/>
                  </a:lnTo>
                  <a:lnTo>
                    <a:pt x="824" y="567"/>
                  </a:lnTo>
                  <a:lnTo>
                    <a:pt x="822" y="567"/>
                  </a:lnTo>
                  <a:lnTo>
                    <a:pt x="821" y="569"/>
                  </a:lnTo>
                  <a:lnTo>
                    <a:pt x="819" y="569"/>
                  </a:lnTo>
                  <a:lnTo>
                    <a:pt x="821" y="567"/>
                  </a:lnTo>
                  <a:lnTo>
                    <a:pt x="822" y="567"/>
                  </a:lnTo>
                  <a:lnTo>
                    <a:pt x="828" y="564"/>
                  </a:lnTo>
                  <a:lnTo>
                    <a:pt x="830" y="564"/>
                  </a:lnTo>
                  <a:lnTo>
                    <a:pt x="834" y="563"/>
                  </a:lnTo>
                  <a:lnTo>
                    <a:pt x="839" y="563"/>
                  </a:lnTo>
                  <a:lnTo>
                    <a:pt x="844" y="562"/>
                  </a:lnTo>
                  <a:lnTo>
                    <a:pt x="843" y="563"/>
                  </a:lnTo>
                  <a:lnTo>
                    <a:pt x="843" y="564"/>
                  </a:lnTo>
                  <a:lnTo>
                    <a:pt x="843" y="565"/>
                  </a:lnTo>
                  <a:lnTo>
                    <a:pt x="844" y="565"/>
                  </a:lnTo>
                  <a:lnTo>
                    <a:pt x="844" y="564"/>
                  </a:lnTo>
                  <a:lnTo>
                    <a:pt x="845" y="564"/>
                  </a:lnTo>
                  <a:lnTo>
                    <a:pt x="845" y="565"/>
                  </a:lnTo>
                  <a:lnTo>
                    <a:pt x="845" y="564"/>
                  </a:lnTo>
                  <a:lnTo>
                    <a:pt x="847" y="564"/>
                  </a:lnTo>
                  <a:lnTo>
                    <a:pt x="847" y="563"/>
                  </a:lnTo>
                  <a:lnTo>
                    <a:pt x="845" y="563"/>
                  </a:lnTo>
                  <a:lnTo>
                    <a:pt x="844" y="563"/>
                  </a:lnTo>
                  <a:lnTo>
                    <a:pt x="845" y="562"/>
                  </a:lnTo>
                  <a:lnTo>
                    <a:pt x="852" y="562"/>
                  </a:lnTo>
                  <a:lnTo>
                    <a:pt x="854" y="561"/>
                  </a:lnTo>
                  <a:lnTo>
                    <a:pt x="857" y="559"/>
                  </a:lnTo>
                  <a:lnTo>
                    <a:pt x="858" y="557"/>
                  </a:lnTo>
                  <a:lnTo>
                    <a:pt x="859" y="556"/>
                  </a:lnTo>
                  <a:lnTo>
                    <a:pt x="859" y="555"/>
                  </a:lnTo>
                  <a:lnTo>
                    <a:pt x="860" y="555"/>
                  </a:lnTo>
                  <a:lnTo>
                    <a:pt x="860" y="556"/>
                  </a:lnTo>
                  <a:lnTo>
                    <a:pt x="860" y="557"/>
                  </a:lnTo>
                  <a:lnTo>
                    <a:pt x="861" y="561"/>
                  </a:lnTo>
                  <a:lnTo>
                    <a:pt x="861" y="559"/>
                  </a:lnTo>
                  <a:lnTo>
                    <a:pt x="861" y="558"/>
                  </a:lnTo>
                  <a:lnTo>
                    <a:pt x="861" y="557"/>
                  </a:lnTo>
                  <a:lnTo>
                    <a:pt x="861" y="556"/>
                  </a:lnTo>
                  <a:lnTo>
                    <a:pt x="860" y="555"/>
                  </a:lnTo>
                  <a:lnTo>
                    <a:pt x="861" y="554"/>
                  </a:lnTo>
                  <a:lnTo>
                    <a:pt x="864" y="554"/>
                  </a:lnTo>
                  <a:lnTo>
                    <a:pt x="868" y="553"/>
                  </a:lnTo>
                  <a:lnTo>
                    <a:pt x="870" y="552"/>
                  </a:lnTo>
                  <a:lnTo>
                    <a:pt x="875" y="552"/>
                  </a:lnTo>
                  <a:lnTo>
                    <a:pt x="878" y="550"/>
                  </a:lnTo>
                  <a:lnTo>
                    <a:pt x="883" y="549"/>
                  </a:lnTo>
                  <a:lnTo>
                    <a:pt x="886" y="549"/>
                  </a:lnTo>
                  <a:lnTo>
                    <a:pt x="887" y="549"/>
                  </a:lnTo>
                  <a:lnTo>
                    <a:pt x="888" y="550"/>
                  </a:lnTo>
                  <a:lnTo>
                    <a:pt x="890" y="552"/>
                  </a:lnTo>
                  <a:lnTo>
                    <a:pt x="891" y="552"/>
                  </a:lnTo>
                  <a:lnTo>
                    <a:pt x="891" y="553"/>
                  </a:lnTo>
                  <a:lnTo>
                    <a:pt x="890" y="553"/>
                  </a:lnTo>
                  <a:lnTo>
                    <a:pt x="888" y="553"/>
                  </a:lnTo>
                  <a:lnTo>
                    <a:pt x="887" y="553"/>
                  </a:lnTo>
                  <a:lnTo>
                    <a:pt x="887" y="552"/>
                  </a:lnTo>
                  <a:lnTo>
                    <a:pt x="886" y="553"/>
                  </a:lnTo>
                  <a:lnTo>
                    <a:pt x="885" y="553"/>
                  </a:lnTo>
                  <a:lnTo>
                    <a:pt x="886" y="553"/>
                  </a:lnTo>
                  <a:lnTo>
                    <a:pt x="885" y="554"/>
                  </a:lnTo>
                  <a:lnTo>
                    <a:pt x="884" y="554"/>
                  </a:lnTo>
                  <a:lnTo>
                    <a:pt x="884" y="553"/>
                  </a:lnTo>
                  <a:lnTo>
                    <a:pt x="884" y="554"/>
                  </a:lnTo>
                  <a:lnTo>
                    <a:pt x="884" y="555"/>
                  </a:lnTo>
                  <a:lnTo>
                    <a:pt x="885" y="555"/>
                  </a:lnTo>
                  <a:lnTo>
                    <a:pt x="886" y="555"/>
                  </a:lnTo>
                  <a:lnTo>
                    <a:pt x="887" y="555"/>
                  </a:lnTo>
                  <a:lnTo>
                    <a:pt x="888" y="556"/>
                  </a:lnTo>
                  <a:lnTo>
                    <a:pt x="890" y="556"/>
                  </a:lnTo>
                  <a:lnTo>
                    <a:pt x="888" y="555"/>
                  </a:lnTo>
                  <a:lnTo>
                    <a:pt x="887" y="555"/>
                  </a:lnTo>
                  <a:lnTo>
                    <a:pt x="886" y="554"/>
                  </a:lnTo>
                  <a:lnTo>
                    <a:pt x="886" y="553"/>
                  </a:lnTo>
                  <a:lnTo>
                    <a:pt x="887" y="554"/>
                  </a:lnTo>
                  <a:lnTo>
                    <a:pt x="888" y="554"/>
                  </a:lnTo>
                  <a:lnTo>
                    <a:pt x="890" y="555"/>
                  </a:lnTo>
                  <a:lnTo>
                    <a:pt x="890" y="556"/>
                  </a:lnTo>
                  <a:lnTo>
                    <a:pt x="892" y="556"/>
                  </a:lnTo>
                  <a:lnTo>
                    <a:pt x="892" y="557"/>
                  </a:lnTo>
                  <a:lnTo>
                    <a:pt x="891" y="558"/>
                  </a:lnTo>
                  <a:lnTo>
                    <a:pt x="891" y="559"/>
                  </a:lnTo>
                  <a:lnTo>
                    <a:pt x="892" y="559"/>
                  </a:lnTo>
                  <a:lnTo>
                    <a:pt x="893" y="559"/>
                  </a:lnTo>
                  <a:lnTo>
                    <a:pt x="893" y="561"/>
                  </a:lnTo>
                  <a:lnTo>
                    <a:pt x="893" y="559"/>
                  </a:lnTo>
                  <a:lnTo>
                    <a:pt x="893" y="558"/>
                  </a:lnTo>
                  <a:lnTo>
                    <a:pt x="893" y="557"/>
                  </a:lnTo>
                  <a:lnTo>
                    <a:pt x="893" y="558"/>
                  </a:lnTo>
                  <a:lnTo>
                    <a:pt x="894" y="558"/>
                  </a:lnTo>
                  <a:lnTo>
                    <a:pt x="894" y="557"/>
                  </a:lnTo>
                  <a:lnTo>
                    <a:pt x="893" y="557"/>
                  </a:lnTo>
                  <a:lnTo>
                    <a:pt x="893" y="556"/>
                  </a:lnTo>
                  <a:lnTo>
                    <a:pt x="894" y="556"/>
                  </a:lnTo>
                  <a:lnTo>
                    <a:pt x="896" y="557"/>
                  </a:lnTo>
                  <a:lnTo>
                    <a:pt x="897" y="557"/>
                  </a:lnTo>
                  <a:lnTo>
                    <a:pt x="900" y="557"/>
                  </a:lnTo>
                  <a:lnTo>
                    <a:pt x="901" y="557"/>
                  </a:lnTo>
                  <a:lnTo>
                    <a:pt x="902" y="557"/>
                  </a:lnTo>
                  <a:lnTo>
                    <a:pt x="903" y="556"/>
                  </a:lnTo>
                  <a:lnTo>
                    <a:pt x="903" y="557"/>
                  </a:lnTo>
                  <a:lnTo>
                    <a:pt x="904" y="557"/>
                  </a:lnTo>
                  <a:lnTo>
                    <a:pt x="904" y="556"/>
                  </a:lnTo>
                  <a:lnTo>
                    <a:pt x="904" y="555"/>
                  </a:lnTo>
                  <a:lnTo>
                    <a:pt x="904" y="556"/>
                  </a:lnTo>
                  <a:lnTo>
                    <a:pt x="903" y="556"/>
                  </a:lnTo>
                  <a:lnTo>
                    <a:pt x="902" y="556"/>
                  </a:lnTo>
                  <a:lnTo>
                    <a:pt x="903" y="555"/>
                  </a:lnTo>
                  <a:lnTo>
                    <a:pt x="904" y="554"/>
                  </a:lnTo>
                  <a:lnTo>
                    <a:pt x="907" y="553"/>
                  </a:lnTo>
                  <a:lnTo>
                    <a:pt x="908" y="553"/>
                  </a:lnTo>
                  <a:lnTo>
                    <a:pt x="909" y="553"/>
                  </a:lnTo>
                  <a:lnTo>
                    <a:pt x="909" y="552"/>
                  </a:lnTo>
                  <a:lnTo>
                    <a:pt x="910" y="552"/>
                  </a:lnTo>
                  <a:lnTo>
                    <a:pt x="910" y="550"/>
                  </a:lnTo>
                  <a:lnTo>
                    <a:pt x="911" y="550"/>
                  </a:lnTo>
                  <a:lnTo>
                    <a:pt x="912" y="549"/>
                  </a:lnTo>
                  <a:lnTo>
                    <a:pt x="914" y="548"/>
                  </a:lnTo>
                  <a:lnTo>
                    <a:pt x="913" y="548"/>
                  </a:lnTo>
                  <a:lnTo>
                    <a:pt x="912" y="548"/>
                  </a:lnTo>
                  <a:lnTo>
                    <a:pt x="911" y="549"/>
                  </a:lnTo>
                  <a:lnTo>
                    <a:pt x="911" y="547"/>
                  </a:lnTo>
                  <a:lnTo>
                    <a:pt x="911" y="546"/>
                  </a:lnTo>
                  <a:lnTo>
                    <a:pt x="911" y="545"/>
                  </a:lnTo>
                  <a:lnTo>
                    <a:pt x="910" y="544"/>
                  </a:lnTo>
                  <a:lnTo>
                    <a:pt x="909" y="544"/>
                  </a:lnTo>
                  <a:lnTo>
                    <a:pt x="909" y="545"/>
                  </a:lnTo>
                  <a:lnTo>
                    <a:pt x="908" y="545"/>
                  </a:lnTo>
                  <a:lnTo>
                    <a:pt x="907" y="544"/>
                  </a:lnTo>
                  <a:lnTo>
                    <a:pt x="905" y="544"/>
                  </a:lnTo>
                  <a:lnTo>
                    <a:pt x="907" y="542"/>
                  </a:lnTo>
                  <a:lnTo>
                    <a:pt x="907" y="541"/>
                  </a:lnTo>
                  <a:lnTo>
                    <a:pt x="908" y="541"/>
                  </a:lnTo>
                  <a:lnTo>
                    <a:pt x="910" y="540"/>
                  </a:lnTo>
                  <a:lnTo>
                    <a:pt x="910" y="539"/>
                  </a:lnTo>
                  <a:lnTo>
                    <a:pt x="911" y="538"/>
                  </a:lnTo>
                  <a:lnTo>
                    <a:pt x="912" y="538"/>
                  </a:lnTo>
                  <a:lnTo>
                    <a:pt x="911" y="538"/>
                  </a:lnTo>
                  <a:lnTo>
                    <a:pt x="909" y="540"/>
                  </a:lnTo>
                  <a:lnTo>
                    <a:pt x="907" y="541"/>
                  </a:lnTo>
                  <a:lnTo>
                    <a:pt x="905" y="542"/>
                  </a:lnTo>
                  <a:lnTo>
                    <a:pt x="904" y="544"/>
                  </a:lnTo>
                  <a:lnTo>
                    <a:pt x="903" y="544"/>
                  </a:lnTo>
                  <a:lnTo>
                    <a:pt x="903" y="542"/>
                  </a:lnTo>
                  <a:lnTo>
                    <a:pt x="905" y="541"/>
                  </a:lnTo>
                  <a:lnTo>
                    <a:pt x="908" y="539"/>
                  </a:lnTo>
                  <a:lnTo>
                    <a:pt x="910" y="537"/>
                  </a:lnTo>
                  <a:lnTo>
                    <a:pt x="914" y="534"/>
                  </a:lnTo>
                  <a:lnTo>
                    <a:pt x="917" y="532"/>
                  </a:lnTo>
                  <a:lnTo>
                    <a:pt x="918" y="532"/>
                  </a:lnTo>
                  <a:lnTo>
                    <a:pt x="919" y="531"/>
                  </a:lnTo>
                  <a:lnTo>
                    <a:pt x="922" y="529"/>
                  </a:lnTo>
                  <a:lnTo>
                    <a:pt x="925" y="525"/>
                  </a:lnTo>
                  <a:lnTo>
                    <a:pt x="926" y="524"/>
                  </a:lnTo>
                  <a:lnTo>
                    <a:pt x="927" y="524"/>
                  </a:lnTo>
                  <a:lnTo>
                    <a:pt x="928" y="523"/>
                  </a:lnTo>
                  <a:lnTo>
                    <a:pt x="928" y="522"/>
                  </a:lnTo>
                  <a:lnTo>
                    <a:pt x="929" y="521"/>
                  </a:lnTo>
                  <a:lnTo>
                    <a:pt x="929" y="513"/>
                  </a:lnTo>
                  <a:lnTo>
                    <a:pt x="929" y="512"/>
                  </a:lnTo>
                  <a:lnTo>
                    <a:pt x="929" y="511"/>
                  </a:lnTo>
                  <a:lnTo>
                    <a:pt x="929" y="510"/>
                  </a:lnTo>
                  <a:lnTo>
                    <a:pt x="929" y="508"/>
                  </a:lnTo>
                  <a:lnTo>
                    <a:pt x="929" y="506"/>
                  </a:lnTo>
                  <a:lnTo>
                    <a:pt x="930" y="505"/>
                  </a:lnTo>
                  <a:lnTo>
                    <a:pt x="933" y="504"/>
                  </a:lnTo>
                  <a:lnTo>
                    <a:pt x="935" y="502"/>
                  </a:lnTo>
                  <a:lnTo>
                    <a:pt x="936" y="499"/>
                  </a:lnTo>
                  <a:lnTo>
                    <a:pt x="937" y="498"/>
                  </a:lnTo>
                  <a:lnTo>
                    <a:pt x="937" y="497"/>
                  </a:lnTo>
                  <a:lnTo>
                    <a:pt x="937" y="496"/>
                  </a:lnTo>
                  <a:lnTo>
                    <a:pt x="935" y="495"/>
                  </a:lnTo>
                  <a:lnTo>
                    <a:pt x="935" y="494"/>
                  </a:lnTo>
                  <a:lnTo>
                    <a:pt x="935" y="492"/>
                  </a:lnTo>
                  <a:lnTo>
                    <a:pt x="935" y="490"/>
                  </a:lnTo>
                  <a:lnTo>
                    <a:pt x="935" y="488"/>
                  </a:lnTo>
                  <a:lnTo>
                    <a:pt x="935" y="487"/>
                  </a:lnTo>
                  <a:lnTo>
                    <a:pt x="935" y="486"/>
                  </a:lnTo>
                  <a:lnTo>
                    <a:pt x="935" y="483"/>
                  </a:lnTo>
                  <a:lnTo>
                    <a:pt x="935" y="482"/>
                  </a:lnTo>
                  <a:lnTo>
                    <a:pt x="935" y="479"/>
                  </a:lnTo>
                  <a:lnTo>
                    <a:pt x="934" y="478"/>
                  </a:lnTo>
                  <a:lnTo>
                    <a:pt x="935" y="474"/>
                  </a:lnTo>
                  <a:lnTo>
                    <a:pt x="935" y="471"/>
                  </a:lnTo>
                  <a:lnTo>
                    <a:pt x="935" y="470"/>
                  </a:lnTo>
                  <a:lnTo>
                    <a:pt x="937" y="467"/>
                  </a:lnTo>
                  <a:lnTo>
                    <a:pt x="937" y="466"/>
                  </a:lnTo>
                  <a:lnTo>
                    <a:pt x="937" y="464"/>
                  </a:lnTo>
                  <a:lnTo>
                    <a:pt x="938" y="462"/>
                  </a:lnTo>
                  <a:lnTo>
                    <a:pt x="938" y="461"/>
                  </a:lnTo>
                  <a:lnTo>
                    <a:pt x="938" y="463"/>
                  </a:lnTo>
                  <a:lnTo>
                    <a:pt x="937" y="464"/>
                  </a:lnTo>
                  <a:lnTo>
                    <a:pt x="937" y="465"/>
                  </a:lnTo>
                  <a:lnTo>
                    <a:pt x="937" y="466"/>
                  </a:lnTo>
                  <a:lnTo>
                    <a:pt x="936" y="467"/>
                  </a:lnTo>
                  <a:lnTo>
                    <a:pt x="935" y="469"/>
                  </a:lnTo>
                  <a:lnTo>
                    <a:pt x="935" y="467"/>
                  </a:lnTo>
                  <a:lnTo>
                    <a:pt x="936" y="466"/>
                  </a:lnTo>
                  <a:lnTo>
                    <a:pt x="937" y="460"/>
                  </a:lnTo>
                  <a:lnTo>
                    <a:pt x="938" y="460"/>
                  </a:lnTo>
                  <a:lnTo>
                    <a:pt x="938" y="458"/>
                  </a:lnTo>
                  <a:lnTo>
                    <a:pt x="942" y="456"/>
                  </a:lnTo>
                  <a:lnTo>
                    <a:pt x="943" y="455"/>
                  </a:lnTo>
                  <a:lnTo>
                    <a:pt x="945" y="454"/>
                  </a:lnTo>
                  <a:lnTo>
                    <a:pt x="946" y="453"/>
                  </a:lnTo>
                  <a:lnTo>
                    <a:pt x="947" y="453"/>
                  </a:lnTo>
                  <a:lnTo>
                    <a:pt x="948" y="453"/>
                  </a:lnTo>
                  <a:lnTo>
                    <a:pt x="951" y="452"/>
                  </a:lnTo>
                  <a:lnTo>
                    <a:pt x="952" y="449"/>
                  </a:lnTo>
                  <a:lnTo>
                    <a:pt x="953" y="449"/>
                  </a:lnTo>
                  <a:lnTo>
                    <a:pt x="956" y="447"/>
                  </a:lnTo>
                  <a:lnTo>
                    <a:pt x="961" y="446"/>
                  </a:lnTo>
                  <a:lnTo>
                    <a:pt x="963" y="446"/>
                  </a:lnTo>
                  <a:lnTo>
                    <a:pt x="968" y="445"/>
                  </a:lnTo>
                  <a:lnTo>
                    <a:pt x="974" y="444"/>
                  </a:lnTo>
                  <a:lnTo>
                    <a:pt x="978" y="442"/>
                  </a:lnTo>
                  <a:lnTo>
                    <a:pt x="979" y="441"/>
                  </a:lnTo>
                  <a:lnTo>
                    <a:pt x="980" y="441"/>
                  </a:lnTo>
                  <a:lnTo>
                    <a:pt x="981" y="441"/>
                  </a:lnTo>
                  <a:lnTo>
                    <a:pt x="985" y="440"/>
                  </a:lnTo>
                  <a:lnTo>
                    <a:pt x="987" y="439"/>
                  </a:lnTo>
                  <a:lnTo>
                    <a:pt x="988" y="439"/>
                  </a:lnTo>
                  <a:lnTo>
                    <a:pt x="989" y="439"/>
                  </a:lnTo>
                  <a:lnTo>
                    <a:pt x="990" y="438"/>
                  </a:lnTo>
                  <a:lnTo>
                    <a:pt x="994" y="437"/>
                  </a:lnTo>
                  <a:lnTo>
                    <a:pt x="995" y="436"/>
                  </a:lnTo>
                  <a:lnTo>
                    <a:pt x="997" y="433"/>
                  </a:lnTo>
                  <a:lnTo>
                    <a:pt x="998" y="433"/>
                  </a:lnTo>
                  <a:lnTo>
                    <a:pt x="1000" y="432"/>
                  </a:lnTo>
                  <a:lnTo>
                    <a:pt x="1002" y="431"/>
                  </a:lnTo>
                  <a:lnTo>
                    <a:pt x="1003" y="431"/>
                  </a:lnTo>
                  <a:lnTo>
                    <a:pt x="1005" y="431"/>
                  </a:lnTo>
                  <a:lnTo>
                    <a:pt x="1006" y="431"/>
                  </a:lnTo>
                  <a:lnTo>
                    <a:pt x="1007" y="431"/>
                  </a:lnTo>
                  <a:lnTo>
                    <a:pt x="1008" y="431"/>
                  </a:lnTo>
                  <a:lnTo>
                    <a:pt x="1009" y="430"/>
                  </a:lnTo>
                  <a:lnTo>
                    <a:pt x="1012" y="430"/>
                  </a:lnTo>
                  <a:lnTo>
                    <a:pt x="1013" y="430"/>
                  </a:lnTo>
                  <a:lnTo>
                    <a:pt x="1013" y="429"/>
                  </a:lnTo>
                  <a:lnTo>
                    <a:pt x="1015" y="429"/>
                  </a:lnTo>
                  <a:lnTo>
                    <a:pt x="1014" y="429"/>
                  </a:lnTo>
                  <a:lnTo>
                    <a:pt x="1013" y="429"/>
                  </a:lnTo>
                  <a:lnTo>
                    <a:pt x="1012" y="430"/>
                  </a:lnTo>
                  <a:lnTo>
                    <a:pt x="1011" y="430"/>
                  </a:lnTo>
                  <a:lnTo>
                    <a:pt x="1011" y="429"/>
                  </a:lnTo>
                  <a:lnTo>
                    <a:pt x="1012" y="429"/>
                  </a:lnTo>
                  <a:lnTo>
                    <a:pt x="1013" y="429"/>
                  </a:lnTo>
                  <a:lnTo>
                    <a:pt x="1013" y="428"/>
                  </a:lnTo>
                  <a:lnTo>
                    <a:pt x="1014" y="428"/>
                  </a:lnTo>
                  <a:lnTo>
                    <a:pt x="1016" y="429"/>
                  </a:lnTo>
                  <a:lnTo>
                    <a:pt x="1019" y="428"/>
                  </a:lnTo>
                  <a:lnTo>
                    <a:pt x="1020" y="428"/>
                  </a:lnTo>
                  <a:lnTo>
                    <a:pt x="1022" y="429"/>
                  </a:lnTo>
                  <a:lnTo>
                    <a:pt x="1023" y="429"/>
                  </a:lnTo>
                  <a:lnTo>
                    <a:pt x="1026" y="429"/>
                  </a:lnTo>
                  <a:lnTo>
                    <a:pt x="1029" y="429"/>
                  </a:lnTo>
                  <a:lnTo>
                    <a:pt x="1029" y="430"/>
                  </a:lnTo>
                  <a:lnTo>
                    <a:pt x="1028" y="430"/>
                  </a:lnTo>
                  <a:lnTo>
                    <a:pt x="1026" y="430"/>
                  </a:lnTo>
                  <a:lnTo>
                    <a:pt x="1026" y="429"/>
                  </a:lnTo>
                  <a:lnTo>
                    <a:pt x="1024" y="429"/>
                  </a:lnTo>
                  <a:lnTo>
                    <a:pt x="1023" y="429"/>
                  </a:lnTo>
                  <a:lnTo>
                    <a:pt x="1024" y="430"/>
                  </a:lnTo>
                  <a:lnTo>
                    <a:pt x="1025" y="430"/>
                  </a:lnTo>
                  <a:lnTo>
                    <a:pt x="1026" y="430"/>
                  </a:lnTo>
                  <a:lnTo>
                    <a:pt x="1028" y="430"/>
                  </a:lnTo>
                  <a:lnTo>
                    <a:pt x="1030" y="430"/>
                  </a:lnTo>
                  <a:lnTo>
                    <a:pt x="1031" y="430"/>
                  </a:lnTo>
                  <a:lnTo>
                    <a:pt x="1032" y="430"/>
                  </a:lnTo>
                  <a:lnTo>
                    <a:pt x="1031" y="430"/>
                  </a:lnTo>
                  <a:lnTo>
                    <a:pt x="1030" y="430"/>
                  </a:lnTo>
                  <a:lnTo>
                    <a:pt x="1030" y="429"/>
                  </a:lnTo>
                  <a:lnTo>
                    <a:pt x="1032" y="429"/>
                  </a:lnTo>
                  <a:lnTo>
                    <a:pt x="1034" y="430"/>
                  </a:lnTo>
                  <a:lnTo>
                    <a:pt x="1035" y="429"/>
                  </a:lnTo>
                  <a:lnTo>
                    <a:pt x="1037" y="430"/>
                  </a:lnTo>
                  <a:lnTo>
                    <a:pt x="1035" y="430"/>
                  </a:lnTo>
                  <a:lnTo>
                    <a:pt x="1037" y="430"/>
                  </a:lnTo>
                  <a:lnTo>
                    <a:pt x="1039" y="430"/>
                  </a:lnTo>
                  <a:lnTo>
                    <a:pt x="1041" y="430"/>
                  </a:lnTo>
                  <a:lnTo>
                    <a:pt x="1043" y="430"/>
                  </a:lnTo>
                  <a:lnTo>
                    <a:pt x="1045" y="430"/>
                  </a:lnTo>
                  <a:lnTo>
                    <a:pt x="1046" y="430"/>
                  </a:lnTo>
                  <a:lnTo>
                    <a:pt x="1048" y="429"/>
                  </a:lnTo>
                  <a:lnTo>
                    <a:pt x="1048" y="428"/>
                  </a:lnTo>
                  <a:lnTo>
                    <a:pt x="1049" y="428"/>
                  </a:lnTo>
                  <a:lnTo>
                    <a:pt x="1049" y="427"/>
                  </a:lnTo>
                  <a:lnTo>
                    <a:pt x="1048" y="425"/>
                  </a:lnTo>
                  <a:lnTo>
                    <a:pt x="1049" y="425"/>
                  </a:lnTo>
                  <a:lnTo>
                    <a:pt x="1048" y="425"/>
                  </a:lnTo>
                  <a:lnTo>
                    <a:pt x="1047" y="425"/>
                  </a:lnTo>
                  <a:lnTo>
                    <a:pt x="1046" y="427"/>
                  </a:lnTo>
                  <a:lnTo>
                    <a:pt x="1045" y="427"/>
                  </a:lnTo>
                  <a:lnTo>
                    <a:pt x="1045" y="428"/>
                  </a:lnTo>
                  <a:lnTo>
                    <a:pt x="1043" y="428"/>
                  </a:lnTo>
                  <a:lnTo>
                    <a:pt x="1042" y="428"/>
                  </a:lnTo>
                  <a:lnTo>
                    <a:pt x="1042" y="427"/>
                  </a:lnTo>
                  <a:lnTo>
                    <a:pt x="1042" y="428"/>
                  </a:lnTo>
                  <a:lnTo>
                    <a:pt x="1041" y="427"/>
                  </a:lnTo>
                  <a:lnTo>
                    <a:pt x="1040" y="428"/>
                  </a:lnTo>
                  <a:lnTo>
                    <a:pt x="1040" y="429"/>
                  </a:lnTo>
                  <a:lnTo>
                    <a:pt x="1039" y="429"/>
                  </a:lnTo>
                  <a:lnTo>
                    <a:pt x="1039" y="428"/>
                  </a:lnTo>
                  <a:lnTo>
                    <a:pt x="1040" y="427"/>
                  </a:lnTo>
                  <a:lnTo>
                    <a:pt x="1041" y="425"/>
                  </a:lnTo>
                  <a:lnTo>
                    <a:pt x="1042" y="425"/>
                  </a:lnTo>
                  <a:lnTo>
                    <a:pt x="1043" y="425"/>
                  </a:lnTo>
                  <a:lnTo>
                    <a:pt x="1043" y="427"/>
                  </a:lnTo>
                  <a:lnTo>
                    <a:pt x="1045" y="425"/>
                  </a:lnTo>
                  <a:lnTo>
                    <a:pt x="1048" y="423"/>
                  </a:lnTo>
                  <a:lnTo>
                    <a:pt x="1049" y="423"/>
                  </a:lnTo>
                  <a:lnTo>
                    <a:pt x="1051" y="423"/>
                  </a:lnTo>
                  <a:lnTo>
                    <a:pt x="1052" y="423"/>
                  </a:lnTo>
                  <a:lnTo>
                    <a:pt x="1054" y="424"/>
                  </a:lnTo>
                  <a:lnTo>
                    <a:pt x="1056" y="427"/>
                  </a:lnTo>
                  <a:lnTo>
                    <a:pt x="1056" y="428"/>
                  </a:lnTo>
                  <a:lnTo>
                    <a:pt x="1056" y="429"/>
                  </a:lnTo>
                  <a:lnTo>
                    <a:pt x="1057" y="429"/>
                  </a:lnTo>
                  <a:lnTo>
                    <a:pt x="1058" y="429"/>
                  </a:lnTo>
                  <a:lnTo>
                    <a:pt x="1059" y="429"/>
                  </a:lnTo>
                  <a:lnTo>
                    <a:pt x="1060" y="430"/>
                  </a:lnTo>
                  <a:lnTo>
                    <a:pt x="1060" y="431"/>
                  </a:lnTo>
                  <a:lnTo>
                    <a:pt x="1060" y="432"/>
                  </a:lnTo>
                  <a:lnTo>
                    <a:pt x="1060" y="435"/>
                  </a:lnTo>
                  <a:lnTo>
                    <a:pt x="1062" y="437"/>
                  </a:lnTo>
                  <a:lnTo>
                    <a:pt x="1063" y="438"/>
                  </a:lnTo>
                  <a:lnTo>
                    <a:pt x="1064" y="438"/>
                  </a:lnTo>
                  <a:lnTo>
                    <a:pt x="1064" y="439"/>
                  </a:lnTo>
                  <a:lnTo>
                    <a:pt x="1063" y="440"/>
                  </a:lnTo>
                  <a:lnTo>
                    <a:pt x="1063" y="441"/>
                  </a:lnTo>
                  <a:lnTo>
                    <a:pt x="1063" y="442"/>
                  </a:lnTo>
                  <a:lnTo>
                    <a:pt x="1062" y="444"/>
                  </a:lnTo>
                  <a:lnTo>
                    <a:pt x="1062" y="445"/>
                  </a:lnTo>
                  <a:lnTo>
                    <a:pt x="1062" y="447"/>
                  </a:lnTo>
                  <a:lnTo>
                    <a:pt x="1060" y="449"/>
                  </a:lnTo>
                  <a:lnTo>
                    <a:pt x="1058" y="454"/>
                  </a:lnTo>
                  <a:lnTo>
                    <a:pt x="1056" y="457"/>
                  </a:lnTo>
                  <a:lnTo>
                    <a:pt x="1055" y="458"/>
                  </a:lnTo>
                  <a:lnTo>
                    <a:pt x="1055" y="460"/>
                  </a:lnTo>
                  <a:lnTo>
                    <a:pt x="1052" y="461"/>
                  </a:lnTo>
                  <a:lnTo>
                    <a:pt x="1052" y="462"/>
                  </a:lnTo>
                  <a:lnTo>
                    <a:pt x="1051" y="463"/>
                  </a:lnTo>
                  <a:lnTo>
                    <a:pt x="1049" y="465"/>
                  </a:lnTo>
                  <a:lnTo>
                    <a:pt x="1046" y="471"/>
                  </a:lnTo>
                  <a:lnTo>
                    <a:pt x="1046" y="472"/>
                  </a:lnTo>
                  <a:lnTo>
                    <a:pt x="1045" y="473"/>
                  </a:lnTo>
                  <a:lnTo>
                    <a:pt x="1043" y="474"/>
                  </a:lnTo>
                  <a:lnTo>
                    <a:pt x="1043" y="475"/>
                  </a:lnTo>
                  <a:lnTo>
                    <a:pt x="1043" y="477"/>
                  </a:lnTo>
                  <a:lnTo>
                    <a:pt x="1042" y="480"/>
                  </a:lnTo>
                  <a:lnTo>
                    <a:pt x="1042" y="481"/>
                  </a:lnTo>
                  <a:lnTo>
                    <a:pt x="1043" y="485"/>
                  </a:lnTo>
                  <a:lnTo>
                    <a:pt x="1043" y="486"/>
                  </a:lnTo>
                  <a:lnTo>
                    <a:pt x="1045" y="487"/>
                  </a:lnTo>
                  <a:lnTo>
                    <a:pt x="1045" y="488"/>
                  </a:lnTo>
                  <a:lnTo>
                    <a:pt x="1045" y="489"/>
                  </a:lnTo>
                  <a:lnTo>
                    <a:pt x="1043" y="489"/>
                  </a:lnTo>
                  <a:lnTo>
                    <a:pt x="1043" y="491"/>
                  </a:lnTo>
                  <a:lnTo>
                    <a:pt x="1043" y="490"/>
                  </a:lnTo>
                  <a:lnTo>
                    <a:pt x="1043" y="489"/>
                  </a:lnTo>
                  <a:lnTo>
                    <a:pt x="1045" y="489"/>
                  </a:lnTo>
                  <a:lnTo>
                    <a:pt x="1045" y="488"/>
                  </a:lnTo>
                  <a:lnTo>
                    <a:pt x="1045" y="487"/>
                  </a:lnTo>
                  <a:lnTo>
                    <a:pt x="1043" y="487"/>
                  </a:lnTo>
                  <a:lnTo>
                    <a:pt x="1043" y="486"/>
                  </a:lnTo>
                  <a:lnTo>
                    <a:pt x="1042" y="486"/>
                  </a:lnTo>
                  <a:lnTo>
                    <a:pt x="1043" y="487"/>
                  </a:lnTo>
                  <a:lnTo>
                    <a:pt x="1043" y="488"/>
                  </a:lnTo>
                  <a:lnTo>
                    <a:pt x="1042" y="490"/>
                  </a:lnTo>
                  <a:lnTo>
                    <a:pt x="1042" y="491"/>
                  </a:lnTo>
                  <a:lnTo>
                    <a:pt x="1041" y="491"/>
                  </a:lnTo>
                  <a:lnTo>
                    <a:pt x="1040" y="491"/>
                  </a:lnTo>
                  <a:lnTo>
                    <a:pt x="1039" y="492"/>
                  </a:lnTo>
                  <a:lnTo>
                    <a:pt x="1039" y="494"/>
                  </a:lnTo>
                  <a:lnTo>
                    <a:pt x="1038" y="495"/>
                  </a:lnTo>
                  <a:lnTo>
                    <a:pt x="1038" y="496"/>
                  </a:lnTo>
                  <a:lnTo>
                    <a:pt x="1038" y="498"/>
                  </a:lnTo>
                  <a:lnTo>
                    <a:pt x="1037" y="498"/>
                  </a:lnTo>
                  <a:lnTo>
                    <a:pt x="1038" y="497"/>
                  </a:lnTo>
                  <a:lnTo>
                    <a:pt x="1037" y="496"/>
                  </a:lnTo>
                  <a:lnTo>
                    <a:pt x="1034" y="497"/>
                  </a:lnTo>
                  <a:lnTo>
                    <a:pt x="1034" y="498"/>
                  </a:lnTo>
                  <a:lnTo>
                    <a:pt x="1034" y="499"/>
                  </a:lnTo>
                  <a:lnTo>
                    <a:pt x="1035" y="499"/>
                  </a:lnTo>
                  <a:lnTo>
                    <a:pt x="1035" y="500"/>
                  </a:lnTo>
                  <a:lnTo>
                    <a:pt x="1037" y="500"/>
                  </a:lnTo>
                  <a:lnTo>
                    <a:pt x="1038" y="500"/>
                  </a:lnTo>
                  <a:lnTo>
                    <a:pt x="1038" y="502"/>
                  </a:lnTo>
                  <a:lnTo>
                    <a:pt x="1038" y="503"/>
                  </a:lnTo>
                  <a:lnTo>
                    <a:pt x="1039" y="502"/>
                  </a:lnTo>
                  <a:lnTo>
                    <a:pt x="1039" y="500"/>
                  </a:lnTo>
                  <a:lnTo>
                    <a:pt x="1040" y="500"/>
                  </a:lnTo>
                  <a:lnTo>
                    <a:pt x="1041" y="500"/>
                  </a:lnTo>
                  <a:lnTo>
                    <a:pt x="1042" y="500"/>
                  </a:lnTo>
                  <a:lnTo>
                    <a:pt x="1043" y="500"/>
                  </a:lnTo>
                  <a:lnTo>
                    <a:pt x="1043" y="499"/>
                  </a:lnTo>
                  <a:lnTo>
                    <a:pt x="1045" y="499"/>
                  </a:lnTo>
                  <a:lnTo>
                    <a:pt x="1045" y="500"/>
                  </a:lnTo>
                  <a:lnTo>
                    <a:pt x="1046" y="499"/>
                  </a:lnTo>
                  <a:lnTo>
                    <a:pt x="1046" y="498"/>
                  </a:lnTo>
                  <a:lnTo>
                    <a:pt x="1046" y="499"/>
                  </a:lnTo>
                  <a:lnTo>
                    <a:pt x="1045" y="499"/>
                  </a:lnTo>
                  <a:lnTo>
                    <a:pt x="1043" y="499"/>
                  </a:lnTo>
                  <a:lnTo>
                    <a:pt x="1042" y="499"/>
                  </a:lnTo>
                  <a:lnTo>
                    <a:pt x="1043" y="499"/>
                  </a:lnTo>
                  <a:lnTo>
                    <a:pt x="1046" y="499"/>
                  </a:lnTo>
                  <a:lnTo>
                    <a:pt x="1045" y="498"/>
                  </a:lnTo>
                  <a:lnTo>
                    <a:pt x="1046" y="497"/>
                  </a:lnTo>
                  <a:lnTo>
                    <a:pt x="1046" y="498"/>
                  </a:lnTo>
                  <a:lnTo>
                    <a:pt x="1047" y="499"/>
                  </a:lnTo>
                  <a:lnTo>
                    <a:pt x="1046" y="499"/>
                  </a:lnTo>
                  <a:lnTo>
                    <a:pt x="1046" y="502"/>
                  </a:lnTo>
                  <a:lnTo>
                    <a:pt x="1046" y="503"/>
                  </a:lnTo>
                  <a:lnTo>
                    <a:pt x="1046" y="504"/>
                  </a:lnTo>
                  <a:lnTo>
                    <a:pt x="1045" y="504"/>
                  </a:lnTo>
                  <a:lnTo>
                    <a:pt x="1043" y="505"/>
                  </a:lnTo>
                  <a:lnTo>
                    <a:pt x="1043" y="506"/>
                  </a:lnTo>
                  <a:lnTo>
                    <a:pt x="1042" y="506"/>
                  </a:lnTo>
                  <a:lnTo>
                    <a:pt x="1041" y="506"/>
                  </a:lnTo>
                  <a:lnTo>
                    <a:pt x="1042" y="506"/>
                  </a:lnTo>
                  <a:lnTo>
                    <a:pt x="1042" y="505"/>
                  </a:lnTo>
                  <a:lnTo>
                    <a:pt x="1041" y="505"/>
                  </a:lnTo>
                  <a:lnTo>
                    <a:pt x="1040" y="506"/>
                  </a:lnTo>
                  <a:lnTo>
                    <a:pt x="1039" y="507"/>
                  </a:lnTo>
                  <a:lnTo>
                    <a:pt x="1038" y="508"/>
                  </a:lnTo>
                  <a:lnTo>
                    <a:pt x="1039" y="508"/>
                  </a:lnTo>
                  <a:lnTo>
                    <a:pt x="1038" y="510"/>
                  </a:lnTo>
                  <a:lnTo>
                    <a:pt x="1039" y="510"/>
                  </a:lnTo>
                  <a:lnTo>
                    <a:pt x="1038" y="512"/>
                  </a:lnTo>
                  <a:lnTo>
                    <a:pt x="1038" y="513"/>
                  </a:lnTo>
                  <a:lnTo>
                    <a:pt x="1039" y="513"/>
                  </a:lnTo>
                  <a:lnTo>
                    <a:pt x="1040" y="513"/>
                  </a:lnTo>
                  <a:lnTo>
                    <a:pt x="1040" y="512"/>
                  </a:lnTo>
                  <a:lnTo>
                    <a:pt x="1041" y="511"/>
                  </a:lnTo>
                  <a:lnTo>
                    <a:pt x="1041" y="510"/>
                  </a:lnTo>
                  <a:lnTo>
                    <a:pt x="1042" y="510"/>
                  </a:lnTo>
                  <a:lnTo>
                    <a:pt x="1042" y="508"/>
                  </a:lnTo>
                  <a:lnTo>
                    <a:pt x="1045" y="508"/>
                  </a:lnTo>
                  <a:lnTo>
                    <a:pt x="1043" y="510"/>
                  </a:lnTo>
                  <a:lnTo>
                    <a:pt x="1045" y="510"/>
                  </a:lnTo>
                  <a:lnTo>
                    <a:pt x="1045" y="508"/>
                  </a:lnTo>
                  <a:lnTo>
                    <a:pt x="1046" y="508"/>
                  </a:lnTo>
                  <a:lnTo>
                    <a:pt x="1045" y="510"/>
                  </a:lnTo>
                  <a:lnTo>
                    <a:pt x="1043" y="511"/>
                  </a:lnTo>
                  <a:lnTo>
                    <a:pt x="1043" y="512"/>
                  </a:lnTo>
                  <a:lnTo>
                    <a:pt x="1043" y="514"/>
                  </a:lnTo>
                  <a:lnTo>
                    <a:pt x="1042" y="515"/>
                  </a:lnTo>
                  <a:lnTo>
                    <a:pt x="1043" y="515"/>
                  </a:lnTo>
                  <a:lnTo>
                    <a:pt x="1042" y="516"/>
                  </a:lnTo>
                  <a:lnTo>
                    <a:pt x="1042" y="519"/>
                  </a:lnTo>
                  <a:lnTo>
                    <a:pt x="1041" y="520"/>
                  </a:lnTo>
                  <a:lnTo>
                    <a:pt x="1041" y="525"/>
                  </a:lnTo>
                  <a:lnTo>
                    <a:pt x="1040" y="530"/>
                  </a:lnTo>
                  <a:lnTo>
                    <a:pt x="1040" y="531"/>
                  </a:lnTo>
                  <a:lnTo>
                    <a:pt x="1039" y="531"/>
                  </a:lnTo>
                  <a:lnTo>
                    <a:pt x="1039" y="533"/>
                  </a:lnTo>
                  <a:lnTo>
                    <a:pt x="1038" y="534"/>
                  </a:lnTo>
                  <a:lnTo>
                    <a:pt x="1038" y="536"/>
                  </a:lnTo>
                  <a:lnTo>
                    <a:pt x="1039" y="538"/>
                  </a:lnTo>
                  <a:lnTo>
                    <a:pt x="1038" y="539"/>
                  </a:lnTo>
                  <a:lnTo>
                    <a:pt x="1038" y="540"/>
                  </a:lnTo>
                  <a:lnTo>
                    <a:pt x="1038" y="542"/>
                  </a:lnTo>
                  <a:lnTo>
                    <a:pt x="1038" y="544"/>
                  </a:lnTo>
                  <a:lnTo>
                    <a:pt x="1037" y="546"/>
                  </a:lnTo>
                  <a:lnTo>
                    <a:pt x="1037" y="547"/>
                  </a:lnTo>
                  <a:lnTo>
                    <a:pt x="1035" y="548"/>
                  </a:lnTo>
                  <a:lnTo>
                    <a:pt x="1035" y="552"/>
                  </a:lnTo>
                  <a:lnTo>
                    <a:pt x="1035" y="550"/>
                  </a:lnTo>
                  <a:lnTo>
                    <a:pt x="1035" y="549"/>
                  </a:lnTo>
                  <a:lnTo>
                    <a:pt x="1034" y="550"/>
                  </a:lnTo>
                  <a:lnTo>
                    <a:pt x="1034" y="549"/>
                  </a:lnTo>
                  <a:lnTo>
                    <a:pt x="1034" y="548"/>
                  </a:lnTo>
                  <a:lnTo>
                    <a:pt x="1034" y="547"/>
                  </a:lnTo>
                  <a:lnTo>
                    <a:pt x="1034" y="546"/>
                  </a:lnTo>
                  <a:lnTo>
                    <a:pt x="1034" y="547"/>
                  </a:lnTo>
                  <a:lnTo>
                    <a:pt x="1034" y="548"/>
                  </a:lnTo>
                  <a:lnTo>
                    <a:pt x="1034" y="547"/>
                  </a:lnTo>
                  <a:lnTo>
                    <a:pt x="1034" y="546"/>
                  </a:lnTo>
                  <a:lnTo>
                    <a:pt x="1033" y="546"/>
                  </a:lnTo>
                  <a:lnTo>
                    <a:pt x="1033" y="545"/>
                  </a:lnTo>
                  <a:lnTo>
                    <a:pt x="1032" y="545"/>
                  </a:lnTo>
                  <a:lnTo>
                    <a:pt x="1032" y="544"/>
                  </a:lnTo>
                  <a:lnTo>
                    <a:pt x="1032" y="542"/>
                  </a:lnTo>
                  <a:lnTo>
                    <a:pt x="1031" y="542"/>
                  </a:lnTo>
                  <a:lnTo>
                    <a:pt x="1030" y="542"/>
                  </a:lnTo>
                  <a:lnTo>
                    <a:pt x="1028" y="541"/>
                  </a:lnTo>
                  <a:lnTo>
                    <a:pt x="1026" y="541"/>
                  </a:lnTo>
                  <a:lnTo>
                    <a:pt x="1026" y="540"/>
                  </a:lnTo>
                  <a:lnTo>
                    <a:pt x="1028" y="538"/>
                  </a:lnTo>
                  <a:lnTo>
                    <a:pt x="1028" y="537"/>
                  </a:lnTo>
                  <a:lnTo>
                    <a:pt x="1028" y="536"/>
                  </a:lnTo>
                  <a:lnTo>
                    <a:pt x="1029" y="536"/>
                  </a:lnTo>
                  <a:lnTo>
                    <a:pt x="1029" y="534"/>
                  </a:lnTo>
                  <a:lnTo>
                    <a:pt x="1029" y="533"/>
                  </a:lnTo>
                  <a:lnTo>
                    <a:pt x="1028" y="533"/>
                  </a:lnTo>
                  <a:lnTo>
                    <a:pt x="1028" y="532"/>
                  </a:lnTo>
                  <a:lnTo>
                    <a:pt x="1029" y="532"/>
                  </a:lnTo>
                  <a:lnTo>
                    <a:pt x="1029" y="531"/>
                  </a:lnTo>
                  <a:lnTo>
                    <a:pt x="1028" y="530"/>
                  </a:lnTo>
                  <a:lnTo>
                    <a:pt x="1028" y="529"/>
                  </a:lnTo>
                  <a:lnTo>
                    <a:pt x="1026" y="528"/>
                  </a:lnTo>
                  <a:lnTo>
                    <a:pt x="1025" y="529"/>
                  </a:lnTo>
                  <a:lnTo>
                    <a:pt x="1024" y="530"/>
                  </a:lnTo>
                  <a:lnTo>
                    <a:pt x="1024" y="531"/>
                  </a:lnTo>
                  <a:lnTo>
                    <a:pt x="1024" y="532"/>
                  </a:lnTo>
                  <a:lnTo>
                    <a:pt x="1024" y="533"/>
                  </a:lnTo>
                  <a:lnTo>
                    <a:pt x="1023" y="533"/>
                  </a:lnTo>
                  <a:lnTo>
                    <a:pt x="1023" y="532"/>
                  </a:lnTo>
                  <a:lnTo>
                    <a:pt x="1023" y="531"/>
                  </a:lnTo>
                  <a:lnTo>
                    <a:pt x="1023" y="532"/>
                  </a:lnTo>
                  <a:lnTo>
                    <a:pt x="1022" y="532"/>
                  </a:lnTo>
                  <a:lnTo>
                    <a:pt x="1021" y="533"/>
                  </a:lnTo>
                  <a:lnTo>
                    <a:pt x="1020" y="534"/>
                  </a:lnTo>
                  <a:lnTo>
                    <a:pt x="1020" y="536"/>
                  </a:lnTo>
                  <a:lnTo>
                    <a:pt x="1021" y="534"/>
                  </a:lnTo>
                  <a:lnTo>
                    <a:pt x="1022" y="533"/>
                  </a:lnTo>
                  <a:lnTo>
                    <a:pt x="1022" y="534"/>
                  </a:lnTo>
                  <a:lnTo>
                    <a:pt x="1022" y="536"/>
                  </a:lnTo>
                  <a:lnTo>
                    <a:pt x="1022" y="534"/>
                  </a:lnTo>
                  <a:lnTo>
                    <a:pt x="1023" y="534"/>
                  </a:lnTo>
                  <a:lnTo>
                    <a:pt x="1022" y="534"/>
                  </a:lnTo>
                  <a:lnTo>
                    <a:pt x="1022" y="537"/>
                  </a:lnTo>
                  <a:lnTo>
                    <a:pt x="1021" y="538"/>
                  </a:lnTo>
                  <a:lnTo>
                    <a:pt x="1020" y="540"/>
                  </a:lnTo>
                  <a:lnTo>
                    <a:pt x="1020" y="541"/>
                  </a:lnTo>
                  <a:lnTo>
                    <a:pt x="1020" y="542"/>
                  </a:lnTo>
                  <a:lnTo>
                    <a:pt x="1019" y="542"/>
                  </a:lnTo>
                  <a:lnTo>
                    <a:pt x="1016" y="544"/>
                  </a:lnTo>
                  <a:lnTo>
                    <a:pt x="1015" y="544"/>
                  </a:lnTo>
                  <a:lnTo>
                    <a:pt x="1014" y="542"/>
                  </a:lnTo>
                  <a:lnTo>
                    <a:pt x="1014" y="544"/>
                  </a:lnTo>
                  <a:lnTo>
                    <a:pt x="1013" y="544"/>
                  </a:lnTo>
                  <a:lnTo>
                    <a:pt x="1012" y="544"/>
                  </a:lnTo>
                  <a:lnTo>
                    <a:pt x="1011" y="545"/>
                  </a:lnTo>
                  <a:lnTo>
                    <a:pt x="1011" y="546"/>
                  </a:lnTo>
                  <a:lnTo>
                    <a:pt x="1009" y="547"/>
                  </a:lnTo>
                  <a:lnTo>
                    <a:pt x="1009" y="548"/>
                  </a:lnTo>
                  <a:lnTo>
                    <a:pt x="1009" y="549"/>
                  </a:lnTo>
                  <a:lnTo>
                    <a:pt x="1008" y="550"/>
                  </a:lnTo>
                  <a:lnTo>
                    <a:pt x="1008" y="552"/>
                  </a:lnTo>
                  <a:lnTo>
                    <a:pt x="1008" y="553"/>
                  </a:lnTo>
                  <a:lnTo>
                    <a:pt x="1007" y="554"/>
                  </a:lnTo>
                  <a:lnTo>
                    <a:pt x="1006" y="555"/>
                  </a:lnTo>
                  <a:lnTo>
                    <a:pt x="1005" y="556"/>
                  </a:lnTo>
                  <a:lnTo>
                    <a:pt x="1006" y="556"/>
                  </a:lnTo>
                  <a:lnTo>
                    <a:pt x="1005" y="558"/>
                  </a:lnTo>
                  <a:lnTo>
                    <a:pt x="1005" y="559"/>
                  </a:lnTo>
                  <a:lnTo>
                    <a:pt x="1004" y="561"/>
                  </a:lnTo>
                  <a:lnTo>
                    <a:pt x="1003" y="562"/>
                  </a:lnTo>
                  <a:lnTo>
                    <a:pt x="1003" y="563"/>
                  </a:lnTo>
                  <a:lnTo>
                    <a:pt x="1002" y="564"/>
                  </a:lnTo>
                  <a:lnTo>
                    <a:pt x="1000" y="565"/>
                  </a:lnTo>
                  <a:lnTo>
                    <a:pt x="1000" y="566"/>
                  </a:lnTo>
                  <a:lnTo>
                    <a:pt x="999" y="567"/>
                  </a:lnTo>
                  <a:lnTo>
                    <a:pt x="998" y="566"/>
                  </a:lnTo>
                  <a:lnTo>
                    <a:pt x="997" y="565"/>
                  </a:lnTo>
                  <a:lnTo>
                    <a:pt x="996" y="565"/>
                  </a:lnTo>
                  <a:lnTo>
                    <a:pt x="995" y="565"/>
                  </a:lnTo>
                  <a:lnTo>
                    <a:pt x="995" y="564"/>
                  </a:lnTo>
                  <a:lnTo>
                    <a:pt x="994" y="564"/>
                  </a:lnTo>
                  <a:lnTo>
                    <a:pt x="990" y="565"/>
                  </a:lnTo>
                  <a:lnTo>
                    <a:pt x="989" y="566"/>
                  </a:lnTo>
                  <a:lnTo>
                    <a:pt x="989" y="567"/>
                  </a:lnTo>
                  <a:lnTo>
                    <a:pt x="990" y="571"/>
                  </a:lnTo>
                  <a:lnTo>
                    <a:pt x="982" y="572"/>
                  </a:lnTo>
                  <a:lnTo>
                    <a:pt x="974" y="573"/>
                  </a:lnTo>
                  <a:lnTo>
                    <a:pt x="966" y="573"/>
                  </a:lnTo>
                  <a:lnTo>
                    <a:pt x="959" y="574"/>
                  </a:lnTo>
                  <a:lnTo>
                    <a:pt x="950" y="575"/>
                  </a:lnTo>
                  <a:lnTo>
                    <a:pt x="942" y="577"/>
                  </a:lnTo>
                  <a:lnTo>
                    <a:pt x="934" y="577"/>
                  </a:lnTo>
                  <a:lnTo>
                    <a:pt x="926" y="578"/>
                  </a:lnTo>
                  <a:lnTo>
                    <a:pt x="925" y="578"/>
                  </a:lnTo>
                  <a:lnTo>
                    <a:pt x="923" y="578"/>
                  </a:lnTo>
                  <a:lnTo>
                    <a:pt x="923" y="579"/>
                  </a:lnTo>
                  <a:lnTo>
                    <a:pt x="925" y="588"/>
                  </a:lnTo>
                  <a:lnTo>
                    <a:pt x="925" y="598"/>
                  </a:lnTo>
                  <a:lnTo>
                    <a:pt x="909" y="599"/>
                  </a:lnTo>
                  <a:lnTo>
                    <a:pt x="909" y="600"/>
                  </a:lnTo>
                  <a:lnTo>
                    <a:pt x="910" y="600"/>
                  </a:lnTo>
                  <a:lnTo>
                    <a:pt x="911" y="600"/>
                  </a:lnTo>
                  <a:lnTo>
                    <a:pt x="911" y="602"/>
                  </a:lnTo>
                  <a:lnTo>
                    <a:pt x="912" y="602"/>
                  </a:lnTo>
                  <a:lnTo>
                    <a:pt x="913" y="602"/>
                  </a:lnTo>
                  <a:lnTo>
                    <a:pt x="914" y="602"/>
                  </a:lnTo>
                  <a:lnTo>
                    <a:pt x="916" y="603"/>
                  </a:lnTo>
                  <a:lnTo>
                    <a:pt x="916" y="604"/>
                  </a:lnTo>
                  <a:lnTo>
                    <a:pt x="917" y="604"/>
                  </a:lnTo>
                  <a:lnTo>
                    <a:pt x="917" y="605"/>
                  </a:lnTo>
                  <a:lnTo>
                    <a:pt x="918" y="605"/>
                  </a:lnTo>
                  <a:lnTo>
                    <a:pt x="918" y="606"/>
                  </a:lnTo>
                  <a:lnTo>
                    <a:pt x="919" y="607"/>
                  </a:lnTo>
                  <a:lnTo>
                    <a:pt x="920" y="607"/>
                  </a:lnTo>
                  <a:lnTo>
                    <a:pt x="921" y="607"/>
                  </a:lnTo>
                  <a:lnTo>
                    <a:pt x="921" y="608"/>
                  </a:lnTo>
                  <a:lnTo>
                    <a:pt x="922" y="609"/>
                  </a:lnTo>
                  <a:lnTo>
                    <a:pt x="923" y="611"/>
                  </a:lnTo>
                  <a:lnTo>
                    <a:pt x="925" y="612"/>
                  </a:lnTo>
                  <a:lnTo>
                    <a:pt x="926" y="612"/>
                  </a:lnTo>
                  <a:lnTo>
                    <a:pt x="926" y="611"/>
                  </a:lnTo>
                  <a:lnTo>
                    <a:pt x="927" y="611"/>
                  </a:lnTo>
                  <a:lnTo>
                    <a:pt x="927" y="612"/>
                  </a:lnTo>
                  <a:lnTo>
                    <a:pt x="928" y="612"/>
                  </a:lnTo>
                  <a:lnTo>
                    <a:pt x="929" y="613"/>
                  </a:lnTo>
                  <a:lnTo>
                    <a:pt x="929" y="614"/>
                  </a:lnTo>
                  <a:lnTo>
                    <a:pt x="931" y="614"/>
                  </a:lnTo>
                  <a:lnTo>
                    <a:pt x="933" y="614"/>
                  </a:lnTo>
                  <a:lnTo>
                    <a:pt x="934" y="614"/>
                  </a:lnTo>
                  <a:lnTo>
                    <a:pt x="934" y="615"/>
                  </a:lnTo>
                  <a:lnTo>
                    <a:pt x="935" y="615"/>
                  </a:lnTo>
                  <a:lnTo>
                    <a:pt x="936" y="616"/>
                  </a:lnTo>
                  <a:lnTo>
                    <a:pt x="938" y="619"/>
                  </a:lnTo>
                  <a:lnTo>
                    <a:pt x="939" y="620"/>
                  </a:lnTo>
                  <a:lnTo>
                    <a:pt x="938" y="621"/>
                  </a:lnTo>
                  <a:lnTo>
                    <a:pt x="939" y="621"/>
                  </a:lnTo>
                  <a:lnTo>
                    <a:pt x="939" y="622"/>
                  </a:lnTo>
                  <a:lnTo>
                    <a:pt x="939" y="623"/>
                  </a:lnTo>
                  <a:lnTo>
                    <a:pt x="940" y="623"/>
                  </a:lnTo>
                  <a:lnTo>
                    <a:pt x="940" y="624"/>
                  </a:lnTo>
                  <a:lnTo>
                    <a:pt x="940" y="625"/>
                  </a:lnTo>
                  <a:lnTo>
                    <a:pt x="940" y="624"/>
                  </a:lnTo>
                  <a:lnTo>
                    <a:pt x="942" y="624"/>
                  </a:lnTo>
                  <a:lnTo>
                    <a:pt x="943" y="624"/>
                  </a:lnTo>
                  <a:lnTo>
                    <a:pt x="944" y="625"/>
                  </a:lnTo>
                  <a:lnTo>
                    <a:pt x="945" y="625"/>
                  </a:lnTo>
                  <a:lnTo>
                    <a:pt x="946" y="625"/>
                  </a:lnTo>
                  <a:lnTo>
                    <a:pt x="946" y="626"/>
                  </a:lnTo>
                  <a:lnTo>
                    <a:pt x="947" y="626"/>
                  </a:lnTo>
                  <a:lnTo>
                    <a:pt x="948" y="626"/>
                  </a:lnTo>
                  <a:lnTo>
                    <a:pt x="950" y="626"/>
                  </a:lnTo>
                  <a:lnTo>
                    <a:pt x="950" y="628"/>
                  </a:lnTo>
                  <a:lnTo>
                    <a:pt x="948" y="628"/>
                  </a:lnTo>
                  <a:lnTo>
                    <a:pt x="948" y="629"/>
                  </a:lnTo>
                  <a:lnTo>
                    <a:pt x="948" y="630"/>
                  </a:lnTo>
                  <a:lnTo>
                    <a:pt x="947" y="630"/>
                  </a:lnTo>
                  <a:lnTo>
                    <a:pt x="947" y="631"/>
                  </a:lnTo>
                  <a:lnTo>
                    <a:pt x="948" y="631"/>
                  </a:lnTo>
                  <a:lnTo>
                    <a:pt x="947" y="631"/>
                  </a:lnTo>
                  <a:lnTo>
                    <a:pt x="948" y="632"/>
                  </a:lnTo>
                  <a:lnTo>
                    <a:pt x="947" y="632"/>
                  </a:lnTo>
                  <a:lnTo>
                    <a:pt x="947" y="633"/>
                  </a:lnTo>
                  <a:lnTo>
                    <a:pt x="948" y="633"/>
                  </a:lnTo>
                  <a:lnTo>
                    <a:pt x="947" y="633"/>
                  </a:lnTo>
                  <a:lnTo>
                    <a:pt x="947" y="634"/>
                  </a:lnTo>
                  <a:lnTo>
                    <a:pt x="948" y="636"/>
                  </a:lnTo>
                  <a:lnTo>
                    <a:pt x="947" y="636"/>
                  </a:lnTo>
                  <a:lnTo>
                    <a:pt x="947" y="637"/>
                  </a:lnTo>
                  <a:lnTo>
                    <a:pt x="948" y="637"/>
                  </a:lnTo>
                  <a:lnTo>
                    <a:pt x="947" y="638"/>
                  </a:lnTo>
                  <a:lnTo>
                    <a:pt x="948" y="638"/>
                  </a:lnTo>
                  <a:lnTo>
                    <a:pt x="948" y="639"/>
                  </a:lnTo>
                  <a:lnTo>
                    <a:pt x="947" y="639"/>
                  </a:lnTo>
                  <a:lnTo>
                    <a:pt x="946" y="639"/>
                  </a:lnTo>
                  <a:lnTo>
                    <a:pt x="943" y="639"/>
                  </a:lnTo>
                  <a:lnTo>
                    <a:pt x="938" y="640"/>
                  </a:lnTo>
                  <a:lnTo>
                    <a:pt x="933" y="640"/>
                  </a:lnTo>
                  <a:lnTo>
                    <a:pt x="928" y="641"/>
                  </a:lnTo>
                  <a:lnTo>
                    <a:pt x="923" y="641"/>
                  </a:lnTo>
                  <a:lnTo>
                    <a:pt x="918" y="642"/>
                  </a:lnTo>
                  <a:lnTo>
                    <a:pt x="913" y="642"/>
                  </a:lnTo>
                  <a:lnTo>
                    <a:pt x="908" y="644"/>
                  </a:lnTo>
                  <a:lnTo>
                    <a:pt x="903" y="644"/>
                  </a:lnTo>
                  <a:lnTo>
                    <a:pt x="901" y="644"/>
                  </a:lnTo>
                  <a:lnTo>
                    <a:pt x="900" y="645"/>
                  </a:lnTo>
                  <a:lnTo>
                    <a:pt x="900" y="646"/>
                  </a:lnTo>
                  <a:lnTo>
                    <a:pt x="899" y="647"/>
                  </a:lnTo>
                  <a:lnTo>
                    <a:pt x="897" y="650"/>
                  </a:lnTo>
                  <a:lnTo>
                    <a:pt x="895" y="655"/>
                  </a:lnTo>
                  <a:lnTo>
                    <a:pt x="892" y="659"/>
                  </a:lnTo>
                  <a:lnTo>
                    <a:pt x="890" y="665"/>
                  </a:lnTo>
                  <a:lnTo>
                    <a:pt x="888" y="667"/>
                  </a:lnTo>
                  <a:lnTo>
                    <a:pt x="887" y="669"/>
                  </a:lnTo>
                  <a:lnTo>
                    <a:pt x="886" y="672"/>
                  </a:lnTo>
                  <a:lnTo>
                    <a:pt x="885" y="673"/>
                  </a:lnTo>
                  <a:lnTo>
                    <a:pt x="885" y="674"/>
                  </a:lnTo>
                  <a:lnTo>
                    <a:pt x="885" y="675"/>
                  </a:lnTo>
                  <a:lnTo>
                    <a:pt x="891" y="681"/>
                  </a:lnTo>
                  <a:lnTo>
                    <a:pt x="890" y="682"/>
                  </a:lnTo>
                  <a:lnTo>
                    <a:pt x="890" y="683"/>
                  </a:lnTo>
                  <a:lnTo>
                    <a:pt x="888" y="683"/>
                  </a:lnTo>
                  <a:lnTo>
                    <a:pt x="887" y="683"/>
                  </a:lnTo>
                  <a:lnTo>
                    <a:pt x="887" y="684"/>
                  </a:lnTo>
                  <a:lnTo>
                    <a:pt x="887" y="687"/>
                  </a:lnTo>
                  <a:lnTo>
                    <a:pt x="887" y="688"/>
                  </a:lnTo>
                  <a:lnTo>
                    <a:pt x="886" y="689"/>
                  </a:lnTo>
                  <a:lnTo>
                    <a:pt x="886" y="690"/>
                  </a:lnTo>
                  <a:lnTo>
                    <a:pt x="887" y="691"/>
                  </a:lnTo>
                  <a:lnTo>
                    <a:pt x="887" y="692"/>
                  </a:lnTo>
                  <a:lnTo>
                    <a:pt x="887" y="695"/>
                  </a:lnTo>
                  <a:lnTo>
                    <a:pt x="888" y="695"/>
                  </a:lnTo>
                  <a:lnTo>
                    <a:pt x="887" y="696"/>
                  </a:lnTo>
                  <a:lnTo>
                    <a:pt x="887" y="697"/>
                  </a:lnTo>
                  <a:lnTo>
                    <a:pt x="886" y="699"/>
                  </a:lnTo>
                  <a:lnTo>
                    <a:pt x="886" y="700"/>
                  </a:lnTo>
                  <a:lnTo>
                    <a:pt x="885" y="700"/>
                  </a:lnTo>
                  <a:lnTo>
                    <a:pt x="883" y="698"/>
                  </a:lnTo>
                  <a:lnTo>
                    <a:pt x="879" y="696"/>
                  </a:lnTo>
                  <a:lnTo>
                    <a:pt x="875" y="691"/>
                  </a:lnTo>
                  <a:lnTo>
                    <a:pt x="867" y="686"/>
                  </a:lnTo>
                  <a:lnTo>
                    <a:pt x="862" y="681"/>
                  </a:lnTo>
                  <a:lnTo>
                    <a:pt x="861" y="680"/>
                  </a:lnTo>
                  <a:lnTo>
                    <a:pt x="861" y="679"/>
                  </a:lnTo>
                  <a:lnTo>
                    <a:pt x="862" y="680"/>
                  </a:lnTo>
                  <a:lnTo>
                    <a:pt x="864" y="680"/>
                  </a:lnTo>
                  <a:lnTo>
                    <a:pt x="865" y="680"/>
                  </a:lnTo>
                  <a:lnTo>
                    <a:pt x="865" y="681"/>
                  </a:lnTo>
                  <a:lnTo>
                    <a:pt x="865" y="682"/>
                  </a:lnTo>
                  <a:lnTo>
                    <a:pt x="866" y="682"/>
                  </a:lnTo>
                  <a:lnTo>
                    <a:pt x="866" y="681"/>
                  </a:lnTo>
                  <a:lnTo>
                    <a:pt x="865" y="680"/>
                  </a:lnTo>
                  <a:lnTo>
                    <a:pt x="865" y="679"/>
                  </a:lnTo>
                  <a:lnTo>
                    <a:pt x="864" y="679"/>
                  </a:lnTo>
                  <a:lnTo>
                    <a:pt x="862" y="679"/>
                  </a:lnTo>
                  <a:lnTo>
                    <a:pt x="861" y="679"/>
                  </a:lnTo>
                  <a:lnTo>
                    <a:pt x="861" y="678"/>
                  </a:lnTo>
                  <a:lnTo>
                    <a:pt x="861" y="679"/>
                  </a:lnTo>
                  <a:lnTo>
                    <a:pt x="859" y="678"/>
                  </a:lnTo>
                  <a:lnTo>
                    <a:pt x="857" y="676"/>
                  </a:lnTo>
                  <a:lnTo>
                    <a:pt x="856" y="675"/>
                  </a:lnTo>
                  <a:lnTo>
                    <a:pt x="852" y="674"/>
                  </a:lnTo>
                  <a:lnTo>
                    <a:pt x="849" y="671"/>
                  </a:lnTo>
                  <a:lnTo>
                    <a:pt x="849" y="670"/>
                  </a:lnTo>
                  <a:lnTo>
                    <a:pt x="848" y="669"/>
                  </a:lnTo>
                  <a:lnTo>
                    <a:pt x="847" y="669"/>
                  </a:lnTo>
                  <a:lnTo>
                    <a:pt x="838" y="662"/>
                  </a:lnTo>
                  <a:lnTo>
                    <a:pt x="836" y="662"/>
                  </a:lnTo>
                  <a:lnTo>
                    <a:pt x="831" y="657"/>
                  </a:lnTo>
                  <a:lnTo>
                    <a:pt x="826" y="655"/>
                  </a:lnTo>
                  <a:lnTo>
                    <a:pt x="819" y="653"/>
                  </a:lnTo>
                  <a:lnTo>
                    <a:pt x="821" y="651"/>
                  </a:lnTo>
                  <a:lnTo>
                    <a:pt x="822" y="651"/>
                  </a:lnTo>
                  <a:lnTo>
                    <a:pt x="822" y="653"/>
                  </a:lnTo>
                  <a:lnTo>
                    <a:pt x="823" y="651"/>
                  </a:lnTo>
                  <a:lnTo>
                    <a:pt x="822" y="650"/>
                  </a:lnTo>
                  <a:lnTo>
                    <a:pt x="822" y="649"/>
                  </a:lnTo>
                  <a:lnTo>
                    <a:pt x="821" y="649"/>
                  </a:lnTo>
                  <a:lnTo>
                    <a:pt x="816" y="648"/>
                  </a:lnTo>
                  <a:lnTo>
                    <a:pt x="815" y="648"/>
                  </a:lnTo>
                  <a:lnTo>
                    <a:pt x="814" y="647"/>
                  </a:lnTo>
                  <a:lnTo>
                    <a:pt x="813" y="647"/>
                  </a:lnTo>
                  <a:lnTo>
                    <a:pt x="813" y="646"/>
                  </a:lnTo>
                  <a:lnTo>
                    <a:pt x="813" y="645"/>
                  </a:lnTo>
                  <a:lnTo>
                    <a:pt x="811" y="645"/>
                  </a:lnTo>
                  <a:lnTo>
                    <a:pt x="810" y="646"/>
                  </a:lnTo>
                  <a:lnTo>
                    <a:pt x="809" y="646"/>
                  </a:lnTo>
                  <a:lnTo>
                    <a:pt x="807" y="646"/>
                  </a:lnTo>
                  <a:lnTo>
                    <a:pt x="806" y="645"/>
                  </a:lnTo>
                  <a:lnTo>
                    <a:pt x="805" y="644"/>
                  </a:lnTo>
                  <a:lnTo>
                    <a:pt x="804" y="644"/>
                  </a:lnTo>
                  <a:lnTo>
                    <a:pt x="804" y="642"/>
                  </a:lnTo>
                  <a:lnTo>
                    <a:pt x="802" y="642"/>
                  </a:lnTo>
                  <a:lnTo>
                    <a:pt x="801" y="644"/>
                  </a:lnTo>
                  <a:lnTo>
                    <a:pt x="802" y="645"/>
                  </a:lnTo>
                  <a:lnTo>
                    <a:pt x="801" y="645"/>
                  </a:lnTo>
                  <a:lnTo>
                    <a:pt x="802" y="645"/>
                  </a:lnTo>
                  <a:lnTo>
                    <a:pt x="802" y="646"/>
                  </a:lnTo>
                  <a:lnTo>
                    <a:pt x="801" y="646"/>
                  </a:lnTo>
                  <a:lnTo>
                    <a:pt x="805" y="647"/>
                  </a:lnTo>
                  <a:lnTo>
                    <a:pt x="807" y="648"/>
                  </a:lnTo>
                  <a:lnTo>
                    <a:pt x="808" y="648"/>
                  </a:lnTo>
                  <a:lnTo>
                    <a:pt x="805" y="647"/>
                  </a:lnTo>
                  <a:lnTo>
                    <a:pt x="806" y="647"/>
                  </a:lnTo>
                  <a:lnTo>
                    <a:pt x="807" y="647"/>
                  </a:lnTo>
                  <a:lnTo>
                    <a:pt x="808" y="647"/>
                  </a:lnTo>
                  <a:lnTo>
                    <a:pt x="809" y="647"/>
                  </a:lnTo>
                  <a:lnTo>
                    <a:pt x="810" y="647"/>
                  </a:lnTo>
                  <a:lnTo>
                    <a:pt x="811" y="648"/>
                  </a:lnTo>
                  <a:lnTo>
                    <a:pt x="810" y="648"/>
                  </a:lnTo>
                  <a:lnTo>
                    <a:pt x="810" y="649"/>
                  </a:lnTo>
                  <a:lnTo>
                    <a:pt x="814" y="649"/>
                  </a:lnTo>
                  <a:lnTo>
                    <a:pt x="815" y="649"/>
                  </a:lnTo>
                  <a:lnTo>
                    <a:pt x="815" y="650"/>
                  </a:lnTo>
                  <a:lnTo>
                    <a:pt x="816" y="651"/>
                  </a:lnTo>
                  <a:lnTo>
                    <a:pt x="817" y="651"/>
                  </a:lnTo>
                  <a:lnTo>
                    <a:pt x="818" y="651"/>
                  </a:lnTo>
                  <a:lnTo>
                    <a:pt x="818" y="653"/>
                  </a:lnTo>
                  <a:lnTo>
                    <a:pt x="819" y="653"/>
                  </a:lnTo>
                  <a:lnTo>
                    <a:pt x="805" y="648"/>
                  </a:lnTo>
                  <a:lnTo>
                    <a:pt x="802" y="647"/>
                  </a:lnTo>
                  <a:lnTo>
                    <a:pt x="801" y="647"/>
                  </a:lnTo>
                  <a:lnTo>
                    <a:pt x="798" y="647"/>
                  </a:lnTo>
                  <a:lnTo>
                    <a:pt x="796" y="647"/>
                  </a:lnTo>
                  <a:lnTo>
                    <a:pt x="795" y="647"/>
                  </a:lnTo>
                  <a:lnTo>
                    <a:pt x="793" y="647"/>
                  </a:lnTo>
                  <a:lnTo>
                    <a:pt x="791" y="647"/>
                  </a:lnTo>
                  <a:lnTo>
                    <a:pt x="790" y="647"/>
                  </a:lnTo>
                  <a:lnTo>
                    <a:pt x="791" y="646"/>
                  </a:lnTo>
                  <a:lnTo>
                    <a:pt x="795" y="645"/>
                  </a:lnTo>
                  <a:lnTo>
                    <a:pt x="796" y="644"/>
                  </a:lnTo>
                  <a:lnTo>
                    <a:pt x="796" y="642"/>
                  </a:lnTo>
                  <a:lnTo>
                    <a:pt x="796" y="641"/>
                  </a:lnTo>
                  <a:lnTo>
                    <a:pt x="793" y="641"/>
                  </a:lnTo>
                  <a:lnTo>
                    <a:pt x="792" y="641"/>
                  </a:lnTo>
                  <a:lnTo>
                    <a:pt x="792" y="642"/>
                  </a:lnTo>
                  <a:lnTo>
                    <a:pt x="791" y="642"/>
                  </a:lnTo>
                  <a:lnTo>
                    <a:pt x="790" y="644"/>
                  </a:lnTo>
                  <a:lnTo>
                    <a:pt x="789" y="644"/>
                  </a:lnTo>
                  <a:lnTo>
                    <a:pt x="789" y="645"/>
                  </a:lnTo>
                  <a:lnTo>
                    <a:pt x="788" y="645"/>
                  </a:lnTo>
                  <a:lnTo>
                    <a:pt x="788" y="644"/>
                  </a:lnTo>
                  <a:lnTo>
                    <a:pt x="789" y="642"/>
                  </a:lnTo>
                  <a:lnTo>
                    <a:pt x="788" y="642"/>
                  </a:lnTo>
                  <a:lnTo>
                    <a:pt x="788" y="641"/>
                  </a:lnTo>
                  <a:lnTo>
                    <a:pt x="788" y="640"/>
                  </a:lnTo>
                  <a:lnTo>
                    <a:pt x="787" y="640"/>
                  </a:lnTo>
                  <a:lnTo>
                    <a:pt x="787" y="639"/>
                  </a:lnTo>
                  <a:lnTo>
                    <a:pt x="785" y="639"/>
                  </a:lnTo>
                  <a:lnTo>
                    <a:pt x="784" y="639"/>
                  </a:lnTo>
                  <a:lnTo>
                    <a:pt x="784" y="640"/>
                  </a:lnTo>
                  <a:lnTo>
                    <a:pt x="783" y="640"/>
                  </a:lnTo>
                  <a:lnTo>
                    <a:pt x="782" y="642"/>
                  </a:lnTo>
                  <a:lnTo>
                    <a:pt x="781" y="642"/>
                  </a:lnTo>
                  <a:lnTo>
                    <a:pt x="779" y="644"/>
                  </a:lnTo>
                  <a:lnTo>
                    <a:pt x="780" y="644"/>
                  </a:lnTo>
                  <a:lnTo>
                    <a:pt x="779" y="644"/>
                  </a:lnTo>
                  <a:lnTo>
                    <a:pt x="779" y="645"/>
                  </a:lnTo>
                  <a:lnTo>
                    <a:pt x="778" y="645"/>
                  </a:lnTo>
                  <a:lnTo>
                    <a:pt x="779" y="646"/>
                  </a:lnTo>
                  <a:lnTo>
                    <a:pt x="781" y="646"/>
                  </a:lnTo>
                  <a:lnTo>
                    <a:pt x="782" y="646"/>
                  </a:lnTo>
                  <a:lnTo>
                    <a:pt x="783" y="646"/>
                  </a:lnTo>
                  <a:lnTo>
                    <a:pt x="784" y="646"/>
                  </a:lnTo>
                  <a:lnTo>
                    <a:pt x="785" y="645"/>
                  </a:lnTo>
                  <a:lnTo>
                    <a:pt x="787" y="645"/>
                  </a:lnTo>
                  <a:lnTo>
                    <a:pt x="785" y="645"/>
                  </a:lnTo>
                  <a:lnTo>
                    <a:pt x="784" y="646"/>
                  </a:lnTo>
                  <a:lnTo>
                    <a:pt x="783" y="646"/>
                  </a:lnTo>
                  <a:lnTo>
                    <a:pt x="784" y="646"/>
                  </a:lnTo>
                  <a:lnTo>
                    <a:pt x="788" y="646"/>
                  </a:lnTo>
                  <a:lnTo>
                    <a:pt x="789" y="646"/>
                  </a:lnTo>
                  <a:lnTo>
                    <a:pt x="789" y="647"/>
                  </a:lnTo>
                  <a:lnTo>
                    <a:pt x="787" y="647"/>
                  </a:lnTo>
                  <a:lnTo>
                    <a:pt x="784" y="647"/>
                  </a:lnTo>
                  <a:lnTo>
                    <a:pt x="782" y="647"/>
                  </a:lnTo>
                  <a:lnTo>
                    <a:pt x="781" y="648"/>
                  </a:lnTo>
                  <a:lnTo>
                    <a:pt x="780" y="648"/>
                  </a:lnTo>
                  <a:lnTo>
                    <a:pt x="779" y="648"/>
                  </a:lnTo>
                  <a:lnTo>
                    <a:pt x="776" y="648"/>
                  </a:lnTo>
                  <a:lnTo>
                    <a:pt x="775" y="648"/>
                  </a:lnTo>
                  <a:lnTo>
                    <a:pt x="775" y="649"/>
                  </a:lnTo>
                  <a:lnTo>
                    <a:pt x="774" y="649"/>
                  </a:lnTo>
                  <a:lnTo>
                    <a:pt x="773" y="649"/>
                  </a:lnTo>
                  <a:lnTo>
                    <a:pt x="772" y="649"/>
                  </a:lnTo>
                  <a:lnTo>
                    <a:pt x="772" y="650"/>
                  </a:lnTo>
                  <a:lnTo>
                    <a:pt x="771" y="650"/>
                  </a:lnTo>
                  <a:lnTo>
                    <a:pt x="771" y="651"/>
                  </a:lnTo>
                  <a:lnTo>
                    <a:pt x="770" y="651"/>
                  </a:lnTo>
                  <a:lnTo>
                    <a:pt x="768" y="653"/>
                  </a:lnTo>
                  <a:lnTo>
                    <a:pt x="767" y="653"/>
                  </a:lnTo>
                  <a:lnTo>
                    <a:pt x="766" y="654"/>
                  </a:lnTo>
                  <a:lnTo>
                    <a:pt x="767" y="655"/>
                  </a:lnTo>
                  <a:lnTo>
                    <a:pt x="766" y="655"/>
                  </a:lnTo>
                  <a:lnTo>
                    <a:pt x="765" y="656"/>
                  </a:lnTo>
                  <a:lnTo>
                    <a:pt x="763" y="657"/>
                  </a:lnTo>
                  <a:lnTo>
                    <a:pt x="759" y="657"/>
                  </a:lnTo>
                  <a:lnTo>
                    <a:pt x="759" y="658"/>
                  </a:lnTo>
                  <a:lnTo>
                    <a:pt x="758" y="658"/>
                  </a:lnTo>
                  <a:lnTo>
                    <a:pt x="756" y="659"/>
                  </a:lnTo>
                  <a:lnTo>
                    <a:pt x="755" y="659"/>
                  </a:lnTo>
                  <a:lnTo>
                    <a:pt x="754" y="659"/>
                  </a:lnTo>
                  <a:lnTo>
                    <a:pt x="753" y="659"/>
                  </a:lnTo>
                  <a:lnTo>
                    <a:pt x="753" y="661"/>
                  </a:lnTo>
                  <a:lnTo>
                    <a:pt x="752" y="661"/>
                  </a:lnTo>
                  <a:lnTo>
                    <a:pt x="750" y="662"/>
                  </a:lnTo>
                  <a:lnTo>
                    <a:pt x="749" y="662"/>
                  </a:lnTo>
                  <a:lnTo>
                    <a:pt x="748" y="662"/>
                  </a:lnTo>
                  <a:lnTo>
                    <a:pt x="746" y="663"/>
                  </a:lnTo>
                  <a:lnTo>
                    <a:pt x="744" y="664"/>
                  </a:lnTo>
                  <a:lnTo>
                    <a:pt x="742" y="664"/>
                  </a:lnTo>
                  <a:lnTo>
                    <a:pt x="741" y="665"/>
                  </a:lnTo>
                  <a:lnTo>
                    <a:pt x="740" y="665"/>
                  </a:lnTo>
                  <a:lnTo>
                    <a:pt x="739" y="666"/>
                  </a:lnTo>
                  <a:lnTo>
                    <a:pt x="737" y="667"/>
                  </a:lnTo>
                  <a:lnTo>
                    <a:pt x="736" y="669"/>
                  </a:lnTo>
                  <a:lnTo>
                    <a:pt x="733" y="669"/>
                  </a:lnTo>
                  <a:lnTo>
                    <a:pt x="731" y="669"/>
                  </a:lnTo>
                  <a:lnTo>
                    <a:pt x="729" y="669"/>
                  </a:lnTo>
                  <a:lnTo>
                    <a:pt x="728" y="669"/>
                  </a:lnTo>
                  <a:lnTo>
                    <a:pt x="727" y="670"/>
                  </a:lnTo>
                  <a:lnTo>
                    <a:pt x="725" y="670"/>
                  </a:lnTo>
                  <a:lnTo>
                    <a:pt x="724" y="670"/>
                  </a:lnTo>
                  <a:lnTo>
                    <a:pt x="723" y="670"/>
                  </a:lnTo>
                  <a:lnTo>
                    <a:pt x="722" y="669"/>
                  </a:lnTo>
                  <a:lnTo>
                    <a:pt x="719" y="669"/>
                  </a:lnTo>
                  <a:lnTo>
                    <a:pt x="714" y="667"/>
                  </a:lnTo>
                  <a:lnTo>
                    <a:pt x="713" y="667"/>
                  </a:lnTo>
                  <a:lnTo>
                    <a:pt x="710" y="666"/>
                  </a:lnTo>
                  <a:lnTo>
                    <a:pt x="707" y="665"/>
                  </a:lnTo>
                  <a:lnTo>
                    <a:pt x="706" y="665"/>
                  </a:lnTo>
                  <a:lnTo>
                    <a:pt x="705" y="664"/>
                  </a:lnTo>
                  <a:lnTo>
                    <a:pt x="705" y="663"/>
                  </a:lnTo>
                  <a:lnTo>
                    <a:pt x="704" y="663"/>
                  </a:lnTo>
                  <a:lnTo>
                    <a:pt x="703" y="663"/>
                  </a:lnTo>
                  <a:lnTo>
                    <a:pt x="702" y="662"/>
                  </a:lnTo>
                  <a:lnTo>
                    <a:pt x="699" y="661"/>
                  </a:lnTo>
                  <a:lnTo>
                    <a:pt x="697" y="661"/>
                  </a:lnTo>
                  <a:lnTo>
                    <a:pt x="696" y="661"/>
                  </a:lnTo>
                  <a:lnTo>
                    <a:pt x="695" y="661"/>
                  </a:lnTo>
                  <a:lnTo>
                    <a:pt x="694" y="661"/>
                  </a:lnTo>
                  <a:lnTo>
                    <a:pt x="690" y="661"/>
                  </a:lnTo>
                  <a:lnTo>
                    <a:pt x="687" y="659"/>
                  </a:lnTo>
                  <a:lnTo>
                    <a:pt x="685" y="659"/>
                  </a:lnTo>
                  <a:lnTo>
                    <a:pt x="682" y="659"/>
                  </a:lnTo>
                  <a:lnTo>
                    <a:pt x="682" y="661"/>
                  </a:lnTo>
                  <a:lnTo>
                    <a:pt x="680" y="659"/>
                  </a:lnTo>
                  <a:lnTo>
                    <a:pt x="679" y="659"/>
                  </a:lnTo>
                  <a:lnTo>
                    <a:pt x="678" y="659"/>
                  </a:lnTo>
                  <a:lnTo>
                    <a:pt x="677" y="658"/>
                  </a:lnTo>
                  <a:lnTo>
                    <a:pt x="676" y="658"/>
                  </a:lnTo>
                  <a:lnTo>
                    <a:pt x="675" y="657"/>
                  </a:lnTo>
                  <a:lnTo>
                    <a:pt x="672" y="656"/>
                  </a:lnTo>
                  <a:lnTo>
                    <a:pt x="671" y="655"/>
                  </a:lnTo>
                  <a:lnTo>
                    <a:pt x="667" y="653"/>
                  </a:lnTo>
                  <a:lnTo>
                    <a:pt x="666" y="653"/>
                  </a:lnTo>
                  <a:lnTo>
                    <a:pt x="664" y="653"/>
                  </a:lnTo>
                  <a:lnTo>
                    <a:pt x="663" y="651"/>
                  </a:lnTo>
                  <a:lnTo>
                    <a:pt x="666" y="653"/>
                  </a:lnTo>
                  <a:lnTo>
                    <a:pt x="667" y="653"/>
                  </a:lnTo>
                  <a:lnTo>
                    <a:pt x="668" y="651"/>
                  </a:lnTo>
                  <a:lnTo>
                    <a:pt x="667" y="651"/>
                  </a:lnTo>
                  <a:lnTo>
                    <a:pt x="666" y="651"/>
                  </a:lnTo>
                  <a:lnTo>
                    <a:pt x="664" y="651"/>
                  </a:lnTo>
                  <a:lnTo>
                    <a:pt x="664" y="650"/>
                  </a:lnTo>
                  <a:lnTo>
                    <a:pt x="663" y="650"/>
                  </a:lnTo>
                  <a:lnTo>
                    <a:pt x="663" y="651"/>
                  </a:lnTo>
                  <a:lnTo>
                    <a:pt x="662" y="651"/>
                  </a:lnTo>
                  <a:lnTo>
                    <a:pt x="659" y="650"/>
                  </a:lnTo>
                  <a:lnTo>
                    <a:pt x="654" y="649"/>
                  </a:lnTo>
                  <a:lnTo>
                    <a:pt x="651" y="648"/>
                  </a:lnTo>
                  <a:lnTo>
                    <a:pt x="650" y="648"/>
                  </a:lnTo>
                  <a:lnTo>
                    <a:pt x="649" y="648"/>
                  </a:lnTo>
                  <a:lnTo>
                    <a:pt x="650" y="648"/>
                  </a:lnTo>
                  <a:lnTo>
                    <a:pt x="650" y="647"/>
                  </a:lnTo>
                  <a:lnTo>
                    <a:pt x="649" y="646"/>
                  </a:lnTo>
                  <a:lnTo>
                    <a:pt x="647" y="645"/>
                  </a:lnTo>
                  <a:lnTo>
                    <a:pt x="644" y="642"/>
                  </a:lnTo>
                  <a:lnTo>
                    <a:pt x="643" y="641"/>
                  </a:lnTo>
                  <a:lnTo>
                    <a:pt x="642" y="640"/>
                  </a:lnTo>
                  <a:lnTo>
                    <a:pt x="642" y="639"/>
                  </a:lnTo>
                  <a:lnTo>
                    <a:pt x="641" y="639"/>
                  </a:lnTo>
                  <a:lnTo>
                    <a:pt x="640" y="639"/>
                  </a:lnTo>
                  <a:lnTo>
                    <a:pt x="640" y="640"/>
                  </a:lnTo>
                  <a:lnTo>
                    <a:pt x="638" y="640"/>
                  </a:lnTo>
                  <a:lnTo>
                    <a:pt x="637" y="640"/>
                  </a:lnTo>
                  <a:lnTo>
                    <a:pt x="636" y="640"/>
                  </a:lnTo>
                  <a:lnTo>
                    <a:pt x="635" y="640"/>
                  </a:lnTo>
                  <a:lnTo>
                    <a:pt x="628" y="638"/>
                  </a:lnTo>
                  <a:lnTo>
                    <a:pt x="621" y="636"/>
                  </a:lnTo>
                  <a:lnTo>
                    <a:pt x="619" y="636"/>
                  </a:lnTo>
                  <a:lnTo>
                    <a:pt x="615" y="634"/>
                  </a:lnTo>
                  <a:lnTo>
                    <a:pt x="612" y="634"/>
                  </a:lnTo>
                  <a:lnTo>
                    <a:pt x="611" y="636"/>
                  </a:lnTo>
                  <a:lnTo>
                    <a:pt x="610" y="634"/>
                  </a:lnTo>
                  <a:lnTo>
                    <a:pt x="609" y="634"/>
                  </a:lnTo>
                  <a:lnTo>
                    <a:pt x="608" y="634"/>
                  </a:lnTo>
                  <a:lnTo>
                    <a:pt x="607" y="633"/>
                  </a:lnTo>
                  <a:lnTo>
                    <a:pt x="606" y="633"/>
                  </a:lnTo>
                  <a:lnTo>
                    <a:pt x="604" y="632"/>
                  </a:lnTo>
                  <a:lnTo>
                    <a:pt x="603" y="631"/>
                  </a:lnTo>
                  <a:lnTo>
                    <a:pt x="602" y="631"/>
                  </a:lnTo>
                  <a:lnTo>
                    <a:pt x="602" y="630"/>
                  </a:lnTo>
                  <a:lnTo>
                    <a:pt x="602" y="631"/>
                  </a:lnTo>
                  <a:lnTo>
                    <a:pt x="601" y="631"/>
                  </a:lnTo>
                  <a:lnTo>
                    <a:pt x="601" y="630"/>
                  </a:lnTo>
                  <a:lnTo>
                    <a:pt x="602" y="630"/>
                  </a:lnTo>
                  <a:lnTo>
                    <a:pt x="602" y="629"/>
                  </a:lnTo>
                  <a:lnTo>
                    <a:pt x="601" y="629"/>
                  </a:lnTo>
                  <a:lnTo>
                    <a:pt x="600" y="629"/>
                  </a:lnTo>
                  <a:lnTo>
                    <a:pt x="600" y="630"/>
                  </a:lnTo>
                  <a:lnTo>
                    <a:pt x="599" y="629"/>
                  </a:lnTo>
                  <a:lnTo>
                    <a:pt x="598" y="628"/>
                  </a:lnTo>
                  <a:lnTo>
                    <a:pt x="597" y="626"/>
                  </a:lnTo>
                  <a:lnTo>
                    <a:pt x="594" y="626"/>
                  </a:lnTo>
                  <a:lnTo>
                    <a:pt x="592" y="625"/>
                  </a:lnTo>
                  <a:lnTo>
                    <a:pt x="591" y="624"/>
                  </a:lnTo>
                  <a:lnTo>
                    <a:pt x="587" y="624"/>
                  </a:lnTo>
                  <a:lnTo>
                    <a:pt x="585" y="623"/>
                  </a:lnTo>
                  <a:lnTo>
                    <a:pt x="576" y="620"/>
                  </a:lnTo>
                  <a:lnTo>
                    <a:pt x="573" y="619"/>
                  </a:lnTo>
                  <a:lnTo>
                    <a:pt x="570" y="619"/>
                  </a:lnTo>
                  <a:lnTo>
                    <a:pt x="568" y="617"/>
                  </a:lnTo>
                  <a:lnTo>
                    <a:pt x="566" y="616"/>
                  </a:lnTo>
                  <a:lnTo>
                    <a:pt x="564" y="615"/>
                  </a:lnTo>
                  <a:lnTo>
                    <a:pt x="561" y="615"/>
                  </a:lnTo>
                  <a:lnTo>
                    <a:pt x="559" y="614"/>
                  </a:lnTo>
                  <a:lnTo>
                    <a:pt x="558" y="614"/>
                  </a:lnTo>
                  <a:lnTo>
                    <a:pt x="558" y="613"/>
                  </a:lnTo>
                  <a:lnTo>
                    <a:pt x="557" y="612"/>
                  </a:lnTo>
                  <a:lnTo>
                    <a:pt x="556" y="611"/>
                  </a:lnTo>
                  <a:lnTo>
                    <a:pt x="554" y="609"/>
                  </a:lnTo>
                  <a:lnTo>
                    <a:pt x="554" y="608"/>
                  </a:lnTo>
                  <a:lnTo>
                    <a:pt x="550" y="607"/>
                  </a:lnTo>
                  <a:lnTo>
                    <a:pt x="548" y="606"/>
                  </a:lnTo>
                  <a:lnTo>
                    <a:pt x="546" y="605"/>
                  </a:lnTo>
                  <a:lnTo>
                    <a:pt x="543" y="604"/>
                  </a:lnTo>
                  <a:lnTo>
                    <a:pt x="544" y="603"/>
                  </a:lnTo>
                  <a:lnTo>
                    <a:pt x="543" y="603"/>
                  </a:lnTo>
                  <a:lnTo>
                    <a:pt x="543" y="602"/>
                  </a:lnTo>
                  <a:lnTo>
                    <a:pt x="542" y="600"/>
                  </a:lnTo>
                  <a:lnTo>
                    <a:pt x="541" y="600"/>
                  </a:lnTo>
                  <a:lnTo>
                    <a:pt x="540" y="602"/>
                  </a:lnTo>
                  <a:lnTo>
                    <a:pt x="540" y="600"/>
                  </a:lnTo>
                  <a:lnTo>
                    <a:pt x="539" y="600"/>
                  </a:lnTo>
                  <a:lnTo>
                    <a:pt x="538" y="599"/>
                  </a:lnTo>
                  <a:lnTo>
                    <a:pt x="537" y="599"/>
                  </a:lnTo>
                  <a:lnTo>
                    <a:pt x="537" y="597"/>
                  </a:lnTo>
                  <a:lnTo>
                    <a:pt x="535" y="596"/>
                  </a:lnTo>
                  <a:lnTo>
                    <a:pt x="534" y="596"/>
                  </a:lnTo>
                  <a:lnTo>
                    <a:pt x="533" y="595"/>
                  </a:lnTo>
                  <a:lnTo>
                    <a:pt x="532" y="594"/>
                  </a:lnTo>
                  <a:lnTo>
                    <a:pt x="532" y="592"/>
                  </a:lnTo>
                  <a:lnTo>
                    <a:pt x="531" y="590"/>
                  </a:lnTo>
                  <a:lnTo>
                    <a:pt x="529" y="590"/>
                  </a:lnTo>
                  <a:lnTo>
                    <a:pt x="526" y="588"/>
                  </a:lnTo>
                  <a:lnTo>
                    <a:pt x="524" y="588"/>
                  </a:lnTo>
                  <a:lnTo>
                    <a:pt x="523" y="587"/>
                  </a:lnTo>
                  <a:lnTo>
                    <a:pt x="520" y="587"/>
                  </a:lnTo>
                  <a:lnTo>
                    <a:pt x="520" y="588"/>
                  </a:lnTo>
                  <a:lnTo>
                    <a:pt x="518" y="589"/>
                  </a:lnTo>
                  <a:lnTo>
                    <a:pt x="517" y="589"/>
                  </a:lnTo>
                  <a:lnTo>
                    <a:pt x="515" y="589"/>
                  </a:lnTo>
                  <a:lnTo>
                    <a:pt x="513" y="588"/>
                  </a:lnTo>
                  <a:lnTo>
                    <a:pt x="508" y="587"/>
                  </a:lnTo>
                  <a:lnTo>
                    <a:pt x="506" y="586"/>
                  </a:lnTo>
                  <a:lnTo>
                    <a:pt x="505" y="586"/>
                  </a:lnTo>
                  <a:lnTo>
                    <a:pt x="503" y="584"/>
                  </a:lnTo>
                  <a:lnTo>
                    <a:pt x="499" y="583"/>
                  </a:lnTo>
                  <a:lnTo>
                    <a:pt x="497" y="583"/>
                  </a:lnTo>
                  <a:lnTo>
                    <a:pt x="492" y="581"/>
                  </a:lnTo>
                  <a:lnTo>
                    <a:pt x="489" y="580"/>
                  </a:lnTo>
                  <a:lnTo>
                    <a:pt x="487" y="579"/>
                  </a:lnTo>
                  <a:lnTo>
                    <a:pt x="486" y="579"/>
                  </a:lnTo>
                  <a:lnTo>
                    <a:pt x="483" y="579"/>
                  </a:lnTo>
                  <a:lnTo>
                    <a:pt x="483" y="578"/>
                  </a:lnTo>
                  <a:lnTo>
                    <a:pt x="482" y="578"/>
                  </a:lnTo>
                  <a:lnTo>
                    <a:pt x="480" y="577"/>
                  </a:lnTo>
                  <a:lnTo>
                    <a:pt x="479" y="577"/>
                  </a:lnTo>
                  <a:lnTo>
                    <a:pt x="477" y="577"/>
                  </a:lnTo>
                  <a:lnTo>
                    <a:pt x="477" y="575"/>
                  </a:lnTo>
                  <a:lnTo>
                    <a:pt x="475" y="575"/>
                  </a:lnTo>
                  <a:lnTo>
                    <a:pt x="474" y="575"/>
                  </a:lnTo>
                  <a:lnTo>
                    <a:pt x="472" y="574"/>
                  </a:lnTo>
                  <a:lnTo>
                    <a:pt x="470" y="573"/>
                  </a:lnTo>
                  <a:lnTo>
                    <a:pt x="469" y="571"/>
                  </a:lnTo>
                  <a:lnTo>
                    <a:pt x="468" y="567"/>
                  </a:lnTo>
                  <a:lnTo>
                    <a:pt x="466" y="565"/>
                  </a:lnTo>
                  <a:lnTo>
                    <a:pt x="465" y="565"/>
                  </a:lnTo>
                  <a:lnTo>
                    <a:pt x="464" y="564"/>
                  </a:lnTo>
                  <a:lnTo>
                    <a:pt x="463" y="563"/>
                  </a:lnTo>
                  <a:lnTo>
                    <a:pt x="462" y="563"/>
                  </a:lnTo>
                  <a:lnTo>
                    <a:pt x="463" y="562"/>
                  </a:lnTo>
                  <a:lnTo>
                    <a:pt x="463" y="561"/>
                  </a:lnTo>
                  <a:lnTo>
                    <a:pt x="462" y="559"/>
                  </a:lnTo>
                  <a:lnTo>
                    <a:pt x="460" y="557"/>
                  </a:lnTo>
                  <a:lnTo>
                    <a:pt x="454" y="554"/>
                  </a:lnTo>
                  <a:lnTo>
                    <a:pt x="453" y="553"/>
                  </a:lnTo>
                  <a:lnTo>
                    <a:pt x="449" y="550"/>
                  </a:lnTo>
                  <a:lnTo>
                    <a:pt x="446" y="548"/>
                  </a:lnTo>
                  <a:lnTo>
                    <a:pt x="444" y="548"/>
                  </a:lnTo>
                  <a:lnTo>
                    <a:pt x="443" y="547"/>
                  </a:lnTo>
                  <a:lnTo>
                    <a:pt x="442" y="547"/>
                  </a:lnTo>
                  <a:lnTo>
                    <a:pt x="440" y="547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5"/>
                  </a:lnTo>
                  <a:lnTo>
                    <a:pt x="440" y="544"/>
                  </a:lnTo>
                  <a:lnTo>
                    <a:pt x="439" y="544"/>
                  </a:lnTo>
                  <a:lnTo>
                    <a:pt x="438" y="544"/>
                  </a:lnTo>
                  <a:lnTo>
                    <a:pt x="437" y="544"/>
                  </a:lnTo>
                  <a:lnTo>
                    <a:pt x="437" y="545"/>
                  </a:lnTo>
                  <a:lnTo>
                    <a:pt x="436" y="544"/>
                  </a:lnTo>
                  <a:lnTo>
                    <a:pt x="435" y="542"/>
                  </a:lnTo>
                  <a:lnTo>
                    <a:pt x="431" y="541"/>
                  </a:lnTo>
                  <a:lnTo>
                    <a:pt x="430" y="541"/>
                  </a:lnTo>
                  <a:lnTo>
                    <a:pt x="428" y="540"/>
                  </a:lnTo>
                  <a:lnTo>
                    <a:pt x="428" y="539"/>
                  </a:lnTo>
                  <a:lnTo>
                    <a:pt x="427" y="539"/>
                  </a:lnTo>
                  <a:lnTo>
                    <a:pt x="426" y="538"/>
                  </a:lnTo>
                  <a:lnTo>
                    <a:pt x="425" y="538"/>
                  </a:lnTo>
                  <a:lnTo>
                    <a:pt x="423" y="538"/>
                  </a:lnTo>
                  <a:lnTo>
                    <a:pt x="423" y="537"/>
                  </a:lnTo>
                  <a:lnTo>
                    <a:pt x="423" y="536"/>
                  </a:lnTo>
                  <a:lnTo>
                    <a:pt x="422" y="536"/>
                  </a:lnTo>
                  <a:lnTo>
                    <a:pt x="421" y="536"/>
                  </a:lnTo>
                  <a:lnTo>
                    <a:pt x="421" y="537"/>
                  </a:lnTo>
                  <a:lnTo>
                    <a:pt x="418" y="534"/>
                  </a:lnTo>
                  <a:lnTo>
                    <a:pt x="417" y="533"/>
                  </a:lnTo>
                  <a:lnTo>
                    <a:pt x="417" y="532"/>
                  </a:lnTo>
                  <a:lnTo>
                    <a:pt x="415" y="531"/>
                  </a:lnTo>
                  <a:lnTo>
                    <a:pt x="415" y="530"/>
                  </a:lnTo>
                  <a:lnTo>
                    <a:pt x="414" y="530"/>
                  </a:lnTo>
                  <a:lnTo>
                    <a:pt x="414" y="529"/>
                  </a:lnTo>
                  <a:lnTo>
                    <a:pt x="414" y="528"/>
                  </a:lnTo>
                  <a:lnTo>
                    <a:pt x="414" y="525"/>
                  </a:lnTo>
                  <a:lnTo>
                    <a:pt x="413" y="524"/>
                  </a:lnTo>
                  <a:lnTo>
                    <a:pt x="412" y="524"/>
                  </a:lnTo>
                  <a:lnTo>
                    <a:pt x="411" y="524"/>
                  </a:lnTo>
                  <a:lnTo>
                    <a:pt x="411" y="523"/>
                  </a:lnTo>
                  <a:lnTo>
                    <a:pt x="409" y="521"/>
                  </a:lnTo>
                  <a:lnTo>
                    <a:pt x="406" y="520"/>
                  </a:lnTo>
                  <a:lnTo>
                    <a:pt x="405" y="516"/>
                  </a:lnTo>
                  <a:lnTo>
                    <a:pt x="404" y="515"/>
                  </a:lnTo>
                  <a:lnTo>
                    <a:pt x="404" y="514"/>
                  </a:lnTo>
                  <a:lnTo>
                    <a:pt x="403" y="514"/>
                  </a:lnTo>
                  <a:lnTo>
                    <a:pt x="402" y="513"/>
                  </a:lnTo>
                  <a:lnTo>
                    <a:pt x="402" y="512"/>
                  </a:lnTo>
                  <a:lnTo>
                    <a:pt x="401" y="511"/>
                  </a:lnTo>
                  <a:lnTo>
                    <a:pt x="400" y="507"/>
                  </a:lnTo>
                  <a:lnTo>
                    <a:pt x="399" y="507"/>
                  </a:lnTo>
                  <a:lnTo>
                    <a:pt x="399" y="506"/>
                  </a:lnTo>
                  <a:lnTo>
                    <a:pt x="399" y="505"/>
                  </a:lnTo>
                  <a:lnTo>
                    <a:pt x="399" y="504"/>
                  </a:lnTo>
                  <a:lnTo>
                    <a:pt x="399" y="502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7" y="499"/>
                  </a:lnTo>
                  <a:lnTo>
                    <a:pt x="396" y="498"/>
                  </a:lnTo>
                  <a:lnTo>
                    <a:pt x="396" y="497"/>
                  </a:lnTo>
                  <a:lnTo>
                    <a:pt x="395" y="497"/>
                  </a:lnTo>
                  <a:lnTo>
                    <a:pt x="394" y="496"/>
                  </a:lnTo>
                  <a:lnTo>
                    <a:pt x="394" y="495"/>
                  </a:lnTo>
                  <a:lnTo>
                    <a:pt x="394" y="494"/>
                  </a:lnTo>
                  <a:lnTo>
                    <a:pt x="394" y="492"/>
                  </a:lnTo>
                  <a:lnTo>
                    <a:pt x="399" y="491"/>
                  </a:lnTo>
                  <a:lnTo>
                    <a:pt x="400" y="490"/>
                  </a:lnTo>
                  <a:lnTo>
                    <a:pt x="402" y="491"/>
                  </a:lnTo>
                  <a:lnTo>
                    <a:pt x="403" y="491"/>
                  </a:lnTo>
                  <a:lnTo>
                    <a:pt x="403" y="490"/>
                  </a:lnTo>
                  <a:lnTo>
                    <a:pt x="405" y="490"/>
                  </a:lnTo>
                  <a:lnTo>
                    <a:pt x="406" y="490"/>
                  </a:lnTo>
                  <a:lnTo>
                    <a:pt x="408" y="490"/>
                  </a:lnTo>
                  <a:lnTo>
                    <a:pt x="409" y="489"/>
                  </a:lnTo>
                  <a:lnTo>
                    <a:pt x="410" y="488"/>
                  </a:lnTo>
                  <a:lnTo>
                    <a:pt x="411" y="486"/>
                  </a:lnTo>
                  <a:lnTo>
                    <a:pt x="410" y="486"/>
                  </a:lnTo>
                  <a:lnTo>
                    <a:pt x="409" y="485"/>
                  </a:lnTo>
                  <a:lnTo>
                    <a:pt x="408" y="482"/>
                  </a:lnTo>
                  <a:lnTo>
                    <a:pt x="406" y="481"/>
                  </a:lnTo>
                  <a:lnTo>
                    <a:pt x="405" y="481"/>
                  </a:lnTo>
                  <a:lnTo>
                    <a:pt x="405" y="482"/>
                  </a:lnTo>
                  <a:lnTo>
                    <a:pt x="404" y="482"/>
                  </a:lnTo>
                  <a:lnTo>
                    <a:pt x="403" y="481"/>
                  </a:lnTo>
                  <a:lnTo>
                    <a:pt x="402" y="481"/>
                  </a:lnTo>
                  <a:lnTo>
                    <a:pt x="401" y="481"/>
                  </a:lnTo>
                  <a:lnTo>
                    <a:pt x="400" y="481"/>
                  </a:lnTo>
                  <a:lnTo>
                    <a:pt x="400" y="480"/>
                  </a:lnTo>
                  <a:lnTo>
                    <a:pt x="401" y="480"/>
                  </a:lnTo>
                  <a:lnTo>
                    <a:pt x="402" y="480"/>
                  </a:lnTo>
                  <a:lnTo>
                    <a:pt x="402" y="479"/>
                  </a:lnTo>
                  <a:lnTo>
                    <a:pt x="403" y="479"/>
                  </a:lnTo>
                  <a:lnTo>
                    <a:pt x="403" y="478"/>
                  </a:lnTo>
                  <a:lnTo>
                    <a:pt x="403" y="477"/>
                  </a:lnTo>
                  <a:lnTo>
                    <a:pt x="404" y="477"/>
                  </a:lnTo>
                  <a:lnTo>
                    <a:pt x="405" y="475"/>
                  </a:lnTo>
                  <a:lnTo>
                    <a:pt x="406" y="474"/>
                  </a:lnTo>
                  <a:lnTo>
                    <a:pt x="406" y="473"/>
                  </a:lnTo>
                  <a:lnTo>
                    <a:pt x="408" y="473"/>
                  </a:lnTo>
                  <a:lnTo>
                    <a:pt x="408" y="472"/>
                  </a:lnTo>
                  <a:lnTo>
                    <a:pt x="409" y="472"/>
                  </a:lnTo>
                  <a:lnTo>
                    <a:pt x="410" y="472"/>
                  </a:lnTo>
                  <a:lnTo>
                    <a:pt x="411" y="471"/>
                  </a:lnTo>
                  <a:lnTo>
                    <a:pt x="411" y="470"/>
                  </a:lnTo>
                  <a:lnTo>
                    <a:pt x="411" y="469"/>
                  </a:lnTo>
                  <a:lnTo>
                    <a:pt x="411" y="467"/>
                  </a:lnTo>
                  <a:lnTo>
                    <a:pt x="411" y="466"/>
                  </a:lnTo>
                  <a:lnTo>
                    <a:pt x="412" y="465"/>
                  </a:lnTo>
                  <a:lnTo>
                    <a:pt x="412" y="463"/>
                  </a:lnTo>
                  <a:lnTo>
                    <a:pt x="411" y="461"/>
                  </a:lnTo>
                  <a:lnTo>
                    <a:pt x="412" y="458"/>
                  </a:lnTo>
                  <a:lnTo>
                    <a:pt x="413" y="457"/>
                  </a:lnTo>
                  <a:lnTo>
                    <a:pt x="413" y="456"/>
                  </a:lnTo>
                  <a:lnTo>
                    <a:pt x="413" y="455"/>
                  </a:lnTo>
                  <a:lnTo>
                    <a:pt x="412" y="454"/>
                  </a:lnTo>
                  <a:lnTo>
                    <a:pt x="411" y="454"/>
                  </a:lnTo>
                  <a:lnTo>
                    <a:pt x="410" y="454"/>
                  </a:lnTo>
                  <a:lnTo>
                    <a:pt x="409" y="453"/>
                  </a:lnTo>
                  <a:lnTo>
                    <a:pt x="406" y="452"/>
                  </a:lnTo>
                  <a:lnTo>
                    <a:pt x="405" y="450"/>
                  </a:lnTo>
                  <a:lnTo>
                    <a:pt x="404" y="449"/>
                  </a:lnTo>
                  <a:lnTo>
                    <a:pt x="404" y="448"/>
                  </a:lnTo>
                  <a:lnTo>
                    <a:pt x="401" y="441"/>
                  </a:lnTo>
                  <a:lnTo>
                    <a:pt x="399" y="437"/>
                  </a:lnTo>
                  <a:lnTo>
                    <a:pt x="399" y="436"/>
                  </a:lnTo>
                  <a:lnTo>
                    <a:pt x="397" y="433"/>
                  </a:lnTo>
                  <a:lnTo>
                    <a:pt x="399" y="429"/>
                  </a:lnTo>
                  <a:lnTo>
                    <a:pt x="399" y="427"/>
                  </a:lnTo>
                  <a:lnTo>
                    <a:pt x="397" y="423"/>
                  </a:lnTo>
                  <a:lnTo>
                    <a:pt x="396" y="420"/>
                  </a:lnTo>
                  <a:lnTo>
                    <a:pt x="396" y="418"/>
                  </a:lnTo>
                  <a:lnTo>
                    <a:pt x="396" y="416"/>
                  </a:lnTo>
                  <a:lnTo>
                    <a:pt x="396" y="415"/>
                  </a:lnTo>
                  <a:lnTo>
                    <a:pt x="395" y="415"/>
                  </a:lnTo>
                  <a:lnTo>
                    <a:pt x="395" y="414"/>
                  </a:lnTo>
                  <a:lnTo>
                    <a:pt x="394" y="412"/>
                  </a:lnTo>
                  <a:lnTo>
                    <a:pt x="392" y="408"/>
                  </a:lnTo>
                  <a:lnTo>
                    <a:pt x="389" y="407"/>
                  </a:lnTo>
                  <a:lnTo>
                    <a:pt x="389" y="406"/>
                  </a:lnTo>
                  <a:lnTo>
                    <a:pt x="388" y="405"/>
                  </a:lnTo>
                  <a:lnTo>
                    <a:pt x="387" y="405"/>
                  </a:lnTo>
                  <a:lnTo>
                    <a:pt x="387" y="404"/>
                  </a:lnTo>
                  <a:lnTo>
                    <a:pt x="388" y="404"/>
                  </a:lnTo>
                  <a:lnTo>
                    <a:pt x="387" y="404"/>
                  </a:lnTo>
                  <a:lnTo>
                    <a:pt x="386" y="404"/>
                  </a:lnTo>
                  <a:lnTo>
                    <a:pt x="380" y="396"/>
                  </a:lnTo>
                  <a:lnTo>
                    <a:pt x="379" y="396"/>
                  </a:lnTo>
                  <a:lnTo>
                    <a:pt x="379" y="395"/>
                  </a:lnTo>
                  <a:lnTo>
                    <a:pt x="378" y="395"/>
                  </a:lnTo>
                  <a:lnTo>
                    <a:pt x="375" y="390"/>
                  </a:lnTo>
                  <a:lnTo>
                    <a:pt x="374" y="390"/>
                  </a:lnTo>
                  <a:lnTo>
                    <a:pt x="372" y="390"/>
                  </a:lnTo>
                  <a:lnTo>
                    <a:pt x="374" y="389"/>
                  </a:lnTo>
                  <a:lnTo>
                    <a:pt x="372" y="388"/>
                  </a:lnTo>
                  <a:lnTo>
                    <a:pt x="371" y="386"/>
                  </a:lnTo>
                  <a:lnTo>
                    <a:pt x="371" y="385"/>
                  </a:lnTo>
                  <a:lnTo>
                    <a:pt x="370" y="382"/>
                  </a:lnTo>
                  <a:lnTo>
                    <a:pt x="370" y="381"/>
                  </a:lnTo>
                  <a:lnTo>
                    <a:pt x="369" y="381"/>
                  </a:lnTo>
                  <a:lnTo>
                    <a:pt x="367" y="380"/>
                  </a:lnTo>
                  <a:lnTo>
                    <a:pt x="367" y="379"/>
                  </a:lnTo>
                  <a:lnTo>
                    <a:pt x="367" y="378"/>
                  </a:lnTo>
                  <a:lnTo>
                    <a:pt x="366" y="377"/>
                  </a:lnTo>
                  <a:lnTo>
                    <a:pt x="365" y="377"/>
                  </a:lnTo>
                  <a:lnTo>
                    <a:pt x="365" y="375"/>
                  </a:lnTo>
                  <a:lnTo>
                    <a:pt x="363" y="374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1" y="372"/>
                  </a:lnTo>
                  <a:lnTo>
                    <a:pt x="361" y="371"/>
                  </a:lnTo>
                  <a:lnTo>
                    <a:pt x="360" y="370"/>
                  </a:lnTo>
                  <a:lnTo>
                    <a:pt x="360" y="369"/>
                  </a:lnTo>
                  <a:lnTo>
                    <a:pt x="359" y="369"/>
                  </a:lnTo>
                  <a:lnTo>
                    <a:pt x="359" y="366"/>
                  </a:lnTo>
                  <a:lnTo>
                    <a:pt x="358" y="365"/>
                  </a:lnTo>
                  <a:lnTo>
                    <a:pt x="354" y="360"/>
                  </a:lnTo>
                  <a:lnTo>
                    <a:pt x="352" y="358"/>
                  </a:lnTo>
                  <a:lnTo>
                    <a:pt x="351" y="357"/>
                  </a:lnTo>
                  <a:lnTo>
                    <a:pt x="350" y="356"/>
                  </a:lnTo>
                  <a:lnTo>
                    <a:pt x="345" y="352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2" y="349"/>
                  </a:lnTo>
                  <a:lnTo>
                    <a:pt x="342" y="348"/>
                  </a:lnTo>
                  <a:lnTo>
                    <a:pt x="341" y="348"/>
                  </a:lnTo>
                  <a:lnTo>
                    <a:pt x="340" y="347"/>
                  </a:lnTo>
                  <a:lnTo>
                    <a:pt x="337" y="345"/>
                  </a:lnTo>
                  <a:lnTo>
                    <a:pt x="329" y="339"/>
                  </a:lnTo>
                  <a:lnTo>
                    <a:pt x="329" y="338"/>
                  </a:lnTo>
                  <a:lnTo>
                    <a:pt x="329" y="339"/>
                  </a:lnTo>
                  <a:lnTo>
                    <a:pt x="333" y="340"/>
                  </a:lnTo>
                  <a:lnTo>
                    <a:pt x="337" y="344"/>
                  </a:lnTo>
                  <a:lnTo>
                    <a:pt x="337" y="345"/>
                  </a:lnTo>
                  <a:lnTo>
                    <a:pt x="339" y="345"/>
                  </a:lnTo>
                  <a:lnTo>
                    <a:pt x="337" y="344"/>
                  </a:lnTo>
                  <a:lnTo>
                    <a:pt x="339" y="345"/>
                  </a:lnTo>
                  <a:lnTo>
                    <a:pt x="339" y="344"/>
                  </a:lnTo>
                  <a:lnTo>
                    <a:pt x="340" y="344"/>
                  </a:lnTo>
                  <a:lnTo>
                    <a:pt x="339" y="344"/>
                  </a:lnTo>
                  <a:lnTo>
                    <a:pt x="340" y="344"/>
                  </a:lnTo>
                  <a:lnTo>
                    <a:pt x="340" y="343"/>
                  </a:lnTo>
                  <a:lnTo>
                    <a:pt x="340" y="341"/>
                  </a:lnTo>
                  <a:lnTo>
                    <a:pt x="339" y="339"/>
                  </a:lnTo>
                  <a:lnTo>
                    <a:pt x="339" y="338"/>
                  </a:lnTo>
                  <a:lnTo>
                    <a:pt x="337" y="338"/>
                  </a:lnTo>
                  <a:lnTo>
                    <a:pt x="336" y="338"/>
                  </a:lnTo>
                  <a:lnTo>
                    <a:pt x="336" y="339"/>
                  </a:lnTo>
                  <a:lnTo>
                    <a:pt x="337" y="339"/>
                  </a:lnTo>
                  <a:lnTo>
                    <a:pt x="336" y="340"/>
                  </a:lnTo>
                  <a:lnTo>
                    <a:pt x="335" y="340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3" y="339"/>
                  </a:lnTo>
                  <a:lnTo>
                    <a:pt x="332" y="339"/>
                  </a:lnTo>
                  <a:lnTo>
                    <a:pt x="331" y="338"/>
                  </a:lnTo>
                  <a:lnTo>
                    <a:pt x="331" y="337"/>
                  </a:lnTo>
                  <a:lnTo>
                    <a:pt x="329" y="337"/>
                  </a:lnTo>
                  <a:lnTo>
                    <a:pt x="328" y="335"/>
                  </a:lnTo>
                  <a:lnTo>
                    <a:pt x="327" y="335"/>
                  </a:lnTo>
                  <a:lnTo>
                    <a:pt x="326" y="333"/>
                  </a:lnTo>
                  <a:lnTo>
                    <a:pt x="325" y="333"/>
                  </a:lnTo>
                  <a:lnTo>
                    <a:pt x="326" y="336"/>
                  </a:lnTo>
                  <a:lnTo>
                    <a:pt x="327" y="336"/>
                  </a:lnTo>
                  <a:lnTo>
                    <a:pt x="328" y="337"/>
                  </a:lnTo>
                  <a:lnTo>
                    <a:pt x="325" y="336"/>
                  </a:lnTo>
                  <a:lnTo>
                    <a:pt x="323" y="332"/>
                  </a:lnTo>
                  <a:lnTo>
                    <a:pt x="323" y="331"/>
                  </a:lnTo>
                  <a:lnTo>
                    <a:pt x="323" y="330"/>
                  </a:lnTo>
                  <a:lnTo>
                    <a:pt x="322" y="329"/>
                  </a:lnTo>
                  <a:lnTo>
                    <a:pt x="322" y="328"/>
                  </a:lnTo>
                  <a:lnTo>
                    <a:pt x="320" y="328"/>
                  </a:lnTo>
                  <a:lnTo>
                    <a:pt x="320" y="327"/>
                  </a:lnTo>
                  <a:lnTo>
                    <a:pt x="322" y="327"/>
                  </a:lnTo>
                  <a:lnTo>
                    <a:pt x="322" y="328"/>
                  </a:lnTo>
                  <a:lnTo>
                    <a:pt x="323" y="328"/>
                  </a:lnTo>
                  <a:lnTo>
                    <a:pt x="323" y="329"/>
                  </a:lnTo>
                  <a:lnTo>
                    <a:pt x="324" y="329"/>
                  </a:lnTo>
                  <a:lnTo>
                    <a:pt x="324" y="328"/>
                  </a:lnTo>
                  <a:lnTo>
                    <a:pt x="324" y="327"/>
                  </a:lnTo>
                  <a:lnTo>
                    <a:pt x="323" y="326"/>
                  </a:lnTo>
                  <a:lnTo>
                    <a:pt x="323" y="324"/>
                  </a:lnTo>
                  <a:lnTo>
                    <a:pt x="323" y="323"/>
                  </a:lnTo>
                  <a:lnTo>
                    <a:pt x="323" y="322"/>
                  </a:lnTo>
                  <a:lnTo>
                    <a:pt x="324" y="321"/>
                  </a:lnTo>
                  <a:lnTo>
                    <a:pt x="323" y="320"/>
                  </a:lnTo>
                  <a:lnTo>
                    <a:pt x="322" y="320"/>
                  </a:lnTo>
                  <a:lnTo>
                    <a:pt x="322" y="322"/>
                  </a:lnTo>
                  <a:lnTo>
                    <a:pt x="322" y="323"/>
                  </a:lnTo>
                  <a:lnTo>
                    <a:pt x="322" y="324"/>
                  </a:lnTo>
                  <a:lnTo>
                    <a:pt x="322" y="326"/>
                  </a:lnTo>
                  <a:lnTo>
                    <a:pt x="320" y="326"/>
                  </a:lnTo>
                  <a:lnTo>
                    <a:pt x="319" y="324"/>
                  </a:lnTo>
                  <a:lnTo>
                    <a:pt x="318" y="323"/>
                  </a:lnTo>
                  <a:lnTo>
                    <a:pt x="316" y="318"/>
                  </a:lnTo>
                  <a:lnTo>
                    <a:pt x="315" y="316"/>
                  </a:lnTo>
                  <a:lnTo>
                    <a:pt x="314" y="315"/>
                  </a:lnTo>
                  <a:lnTo>
                    <a:pt x="313" y="315"/>
                  </a:lnTo>
                  <a:lnTo>
                    <a:pt x="313" y="314"/>
                  </a:lnTo>
                  <a:lnTo>
                    <a:pt x="314" y="314"/>
                  </a:lnTo>
                  <a:lnTo>
                    <a:pt x="315" y="315"/>
                  </a:lnTo>
                  <a:lnTo>
                    <a:pt x="317" y="319"/>
                  </a:lnTo>
                  <a:lnTo>
                    <a:pt x="317" y="320"/>
                  </a:lnTo>
                  <a:lnTo>
                    <a:pt x="318" y="320"/>
                  </a:lnTo>
                  <a:lnTo>
                    <a:pt x="319" y="320"/>
                  </a:lnTo>
                  <a:lnTo>
                    <a:pt x="319" y="319"/>
                  </a:lnTo>
                  <a:lnTo>
                    <a:pt x="318" y="319"/>
                  </a:lnTo>
                  <a:lnTo>
                    <a:pt x="318" y="318"/>
                  </a:lnTo>
                  <a:lnTo>
                    <a:pt x="319" y="316"/>
                  </a:lnTo>
                  <a:lnTo>
                    <a:pt x="319" y="318"/>
                  </a:lnTo>
                  <a:lnTo>
                    <a:pt x="320" y="319"/>
                  </a:lnTo>
                  <a:lnTo>
                    <a:pt x="322" y="319"/>
                  </a:lnTo>
                  <a:lnTo>
                    <a:pt x="323" y="320"/>
                  </a:lnTo>
                  <a:lnTo>
                    <a:pt x="324" y="319"/>
                  </a:lnTo>
                  <a:lnTo>
                    <a:pt x="320" y="315"/>
                  </a:lnTo>
                  <a:lnTo>
                    <a:pt x="319" y="314"/>
                  </a:lnTo>
                  <a:lnTo>
                    <a:pt x="319" y="315"/>
                  </a:lnTo>
                  <a:lnTo>
                    <a:pt x="318" y="315"/>
                  </a:lnTo>
                  <a:lnTo>
                    <a:pt x="317" y="314"/>
                  </a:lnTo>
                  <a:lnTo>
                    <a:pt x="317" y="313"/>
                  </a:lnTo>
                  <a:lnTo>
                    <a:pt x="316" y="313"/>
                  </a:lnTo>
                  <a:lnTo>
                    <a:pt x="315" y="313"/>
                  </a:lnTo>
                  <a:lnTo>
                    <a:pt x="314" y="313"/>
                  </a:lnTo>
                  <a:lnTo>
                    <a:pt x="313" y="313"/>
                  </a:lnTo>
                  <a:lnTo>
                    <a:pt x="311" y="312"/>
                  </a:lnTo>
                  <a:lnTo>
                    <a:pt x="311" y="311"/>
                  </a:lnTo>
                  <a:lnTo>
                    <a:pt x="313" y="311"/>
                  </a:lnTo>
                  <a:lnTo>
                    <a:pt x="313" y="312"/>
                  </a:lnTo>
                  <a:lnTo>
                    <a:pt x="314" y="312"/>
                  </a:lnTo>
                  <a:lnTo>
                    <a:pt x="314" y="311"/>
                  </a:lnTo>
                  <a:lnTo>
                    <a:pt x="314" y="310"/>
                  </a:lnTo>
                  <a:lnTo>
                    <a:pt x="313" y="310"/>
                  </a:lnTo>
                  <a:lnTo>
                    <a:pt x="313" y="308"/>
                  </a:lnTo>
                  <a:lnTo>
                    <a:pt x="311" y="308"/>
                  </a:lnTo>
                  <a:lnTo>
                    <a:pt x="310" y="312"/>
                  </a:lnTo>
                  <a:lnTo>
                    <a:pt x="310" y="313"/>
                  </a:lnTo>
                  <a:lnTo>
                    <a:pt x="310" y="311"/>
                  </a:lnTo>
                  <a:lnTo>
                    <a:pt x="310" y="310"/>
                  </a:lnTo>
                  <a:lnTo>
                    <a:pt x="310" y="308"/>
                  </a:lnTo>
                  <a:lnTo>
                    <a:pt x="309" y="308"/>
                  </a:lnTo>
                  <a:lnTo>
                    <a:pt x="306" y="306"/>
                  </a:lnTo>
                  <a:lnTo>
                    <a:pt x="303" y="305"/>
                  </a:lnTo>
                  <a:lnTo>
                    <a:pt x="302" y="304"/>
                  </a:lnTo>
                  <a:lnTo>
                    <a:pt x="301" y="304"/>
                  </a:lnTo>
                  <a:lnTo>
                    <a:pt x="300" y="304"/>
                  </a:lnTo>
                  <a:lnTo>
                    <a:pt x="302" y="304"/>
                  </a:lnTo>
                  <a:lnTo>
                    <a:pt x="305" y="305"/>
                  </a:lnTo>
                  <a:lnTo>
                    <a:pt x="303" y="304"/>
                  </a:lnTo>
                  <a:lnTo>
                    <a:pt x="302" y="303"/>
                  </a:lnTo>
                  <a:lnTo>
                    <a:pt x="301" y="303"/>
                  </a:lnTo>
                  <a:lnTo>
                    <a:pt x="299" y="303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3"/>
                  </a:lnTo>
                  <a:lnTo>
                    <a:pt x="299" y="302"/>
                  </a:lnTo>
                  <a:lnTo>
                    <a:pt x="299" y="301"/>
                  </a:lnTo>
                  <a:lnTo>
                    <a:pt x="298" y="301"/>
                  </a:lnTo>
                  <a:lnTo>
                    <a:pt x="299" y="299"/>
                  </a:lnTo>
                  <a:lnTo>
                    <a:pt x="299" y="298"/>
                  </a:lnTo>
                  <a:lnTo>
                    <a:pt x="299" y="297"/>
                  </a:lnTo>
                  <a:lnTo>
                    <a:pt x="298" y="297"/>
                  </a:lnTo>
                  <a:lnTo>
                    <a:pt x="297" y="297"/>
                  </a:lnTo>
                  <a:lnTo>
                    <a:pt x="297" y="296"/>
                  </a:lnTo>
                  <a:lnTo>
                    <a:pt x="296" y="296"/>
                  </a:lnTo>
                  <a:lnTo>
                    <a:pt x="294" y="296"/>
                  </a:lnTo>
                  <a:lnTo>
                    <a:pt x="294" y="297"/>
                  </a:lnTo>
                  <a:lnTo>
                    <a:pt x="294" y="298"/>
                  </a:lnTo>
                  <a:lnTo>
                    <a:pt x="294" y="299"/>
                  </a:lnTo>
                  <a:lnTo>
                    <a:pt x="293" y="299"/>
                  </a:lnTo>
                  <a:lnTo>
                    <a:pt x="292" y="298"/>
                  </a:lnTo>
                  <a:lnTo>
                    <a:pt x="293" y="298"/>
                  </a:lnTo>
                  <a:lnTo>
                    <a:pt x="292" y="298"/>
                  </a:lnTo>
                  <a:lnTo>
                    <a:pt x="291" y="298"/>
                  </a:lnTo>
                  <a:lnTo>
                    <a:pt x="290" y="298"/>
                  </a:lnTo>
                  <a:lnTo>
                    <a:pt x="291" y="299"/>
                  </a:lnTo>
                  <a:lnTo>
                    <a:pt x="290" y="299"/>
                  </a:lnTo>
                  <a:lnTo>
                    <a:pt x="289" y="298"/>
                  </a:lnTo>
                  <a:lnTo>
                    <a:pt x="288" y="296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90" y="295"/>
                  </a:lnTo>
                  <a:lnTo>
                    <a:pt x="291" y="295"/>
                  </a:lnTo>
                  <a:lnTo>
                    <a:pt x="291" y="296"/>
                  </a:lnTo>
                  <a:lnTo>
                    <a:pt x="292" y="296"/>
                  </a:lnTo>
                  <a:lnTo>
                    <a:pt x="292" y="295"/>
                  </a:lnTo>
                  <a:lnTo>
                    <a:pt x="294" y="293"/>
                  </a:lnTo>
                  <a:lnTo>
                    <a:pt x="294" y="291"/>
                  </a:lnTo>
                  <a:lnTo>
                    <a:pt x="296" y="291"/>
                  </a:lnTo>
                  <a:lnTo>
                    <a:pt x="296" y="290"/>
                  </a:lnTo>
                  <a:lnTo>
                    <a:pt x="296" y="289"/>
                  </a:lnTo>
                  <a:lnTo>
                    <a:pt x="298" y="288"/>
                  </a:lnTo>
                  <a:lnTo>
                    <a:pt x="298" y="287"/>
                  </a:lnTo>
                  <a:lnTo>
                    <a:pt x="297" y="288"/>
                  </a:lnTo>
                  <a:lnTo>
                    <a:pt x="296" y="289"/>
                  </a:lnTo>
                  <a:lnTo>
                    <a:pt x="296" y="290"/>
                  </a:lnTo>
                  <a:lnTo>
                    <a:pt x="294" y="290"/>
                  </a:lnTo>
                  <a:lnTo>
                    <a:pt x="294" y="291"/>
                  </a:lnTo>
                  <a:lnTo>
                    <a:pt x="293" y="291"/>
                  </a:lnTo>
                  <a:lnTo>
                    <a:pt x="292" y="291"/>
                  </a:lnTo>
                  <a:lnTo>
                    <a:pt x="291" y="293"/>
                  </a:lnTo>
                  <a:lnTo>
                    <a:pt x="290" y="294"/>
                  </a:lnTo>
                  <a:lnTo>
                    <a:pt x="289" y="295"/>
                  </a:lnTo>
                  <a:lnTo>
                    <a:pt x="289" y="294"/>
                  </a:lnTo>
                  <a:lnTo>
                    <a:pt x="288" y="295"/>
                  </a:lnTo>
                  <a:lnTo>
                    <a:pt x="287" y="295"/>
                  </a:lnTo>
                  <a:lnTo>
                    <a:pt x="287" y="294"/>
                  </a:lnTo>
                  <a:lnTo>
                    <a:pt x="287" y="293"/>
                  </a:lnTo>
                  <a:lnTo>
                    <a:pt x="285" y="293"/>
                  </a:lnTo>
                  <a:lnTo>
                    <a:pt x="285" y="291"/>
                  </a:lnTo>
                  <a:lnTo>
                    <a:pt x="284" y="291"/>
                  </a:lnTo>
                  <a:lnTo>
                    <a:pt x="283" y="290"/>
                  </a:lnTo>
                  <a:lnTo>
                    <a:pt x="283" y="291"/>
                  </a:lnTo>
                  <a:lnTo>
                    <a:pt x="285" y="294"/>
                  </a:lnTo>
                  <a:lnTo>
                    <a:pt x="287" y="295"/>
                  </a:lnTo>
                  <a:lnTo>
                    <a:pt x="285" y="295"/>
                  </a:lnTo>
                  <a:lnTo>
                    <a:pt x="284" y="294"/>
                  </a:lnTo>
                  <a:lnTo>
                    <a:pt x="283" y="293"/>
                  </a:lnTo>
                  <a:lnTo>
                    <a:pt x="282" y="291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9" y="290"/>
                  </a:lnTo>
                  <a:lnTo>
                    <a:pt x="280" y="290"/>
                  </a:lnTo>
                  <a:lnTo>
                    <a:pt x="281" y="290"/>
                  </a:lnTo>
                  <a:lnTo>
                    <a:pt x="281" y="291"/>
                  </a:lnTo>
                  <a:lnTo>
                    <a:pt x="281" y="290"/>
                  </a:lnTo>
                  <a:lnTo>
                    <a:pt x="281" y="289"/>
                  </a:lnTo>
                  <a:lnTo>
                    <a:pt x="282" y="289"/>
                  </a:lnTo>
                  <a:lnTo>
                    <a:pt x="282" y="288"/>
                  </a:lnTo>
                  <a:lnTo>
                    <a:pt x="281" y="288"/>
                  </a:lnTo>
                  <a:lnTo>
                    <a:pt x="280" y="287"/>
                  </a:lnTo>
                  <a:lnTo>
                    <a:pt x="279" y="287"/>
                  </a:lnTo>
                  <a:lnTo>
                    <a:pt x="279" y="288"/>
                  </a:lnTo>
                  <a:lnTo>
                    <a:pt x="279" y="289"/>
                  </a:lnTo>
                  <a:lnTo>
                    <a:pt x="277" y="290"/>
                  </a:lnTo>
                  <a:lnTo>
                    <a:pt x="277" y="289"/>
                  </a:lnTo>
                  <a:lnTo>
                    <a:pt x="279" y="288"/>
                  </a:lnTo>
                  <a:lnTo>
                    <a:pt x="277" y="287"/>
                  </a:lnTo>
                  <a:lnTo>
                    <a:pt x="277" y="286"/>
                  </a:lnTo>
                  <a:lnTo>
                    <a:pt x="277" y="285"/>
                  </a:lnTo>
                  <a:lnTo>
                    <a:pt x="277" y="283"/>
                  </a:lnTo>
                  <a:lnTo>
                    <a:pt x="277" y="282"/>
                  </a:lnTo>
                  <a:lnTo>
                    <a:pt x="277" y="281"/>
                  </a:lnTo>
                  <a:lnTo>
                    <a:pt x="277" y="280"/>
                  </a:lnTo>
                  <a:lnTo>
                    <a:pt x="277" y="279"/>
                  </a:lnTo>
                  <a:lnTo>
                    <a:pt x="277" y="278"/>
                  </a:lnTo>
                  <a:lnTo>
                    <a:pt x="277" y="277"/>
                  </a:lnTo>
                  <a:lnTo>
                    <a:pt x="280" y="276"/>
                  </a:lnTo>
                  <a:lnTo>
                    <a:pt x="281" y="274"/>
                  </a:lnTo>
                  <a:lnTo>
                    <a:pt x="281" y="273"/>
                  </a:lnTo>
                  <a:lnTo>
                    <a:pt x="282" y="272"/>
                  </a:lnTo>
                  <a:lnTo>
                    <a:pt x="283" y="270"/>
                  </a:lnTo>
                  <a:lnTo>
                    <a:pt x="284" y="269"/>
                  </a:lnTo>
                  <a:lnTo>
                    <a:pt x="284" y="268"/>
                  </a:lnTo>
                  <a:lnTo>
                    <a:pt x="285" y="268"/>
                  </a:lnTo>
                  <a:lnTo>
                    <a:pt x="284" y="269"/>
                  </a:lnTo>
                  <a:lnTo>
                    <a:pt x="284" y="270"/>
                  </a:lnTo>
                  <a:lnTo>
                    <a:pt x="283" y="270"/>
                  </a:lnTo>
                  <a:lnTo>
                    <a:pt x="283" y="271"/>
                  </a:lnTo>
                  <a:lnTo>
                    <a:pt x="283" y="272"/>
                  </a:lnTo>
                  <a:lnTo>
                    <a:pt x="284" y="272"/>
                  </a:lnTo>
                  <a:lnTo>
                    <a:pt x="284" y="271"/>
                  </a:lnTo>
                  <a:lnTo>
                    <a:pt x="285" y="269"/>
                  </a:lnTo>
                  <a:lnTo>
                    <a:pt x="285" y="266"/>
                  </a:lnTo>
                  <a:lnTo>
                    <a:pt x="287" y="266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8" y="269"/>
                  </a:lnTo>
                  <a:lnTo>
                    <a:pt x="288" y="270"/>
                  </a:lnTo>
                  <a:lnTo>
                    <a:pt x="290" y="271"/>
                  </a:lnTo>
                  <a:lnTo>
                    <a:pt x="290" y="270"/>
                  </a:lnTo>
                  <a:lnTo>
                    <a:pt x="290" y="269"/>
                  </a:lnTo>
                  <a:lnTo>
                    <a:pt x="291" y="269"/>
                  </a:lnTo>
                  <a:lnTo>
                    <a:pt x="290" y="269"/>
                  </a:lnTo>
                  <a:lnTo>
                    <a:pt x="289" y="266"/>
                  </a:lnTo>
                  <a:lnTo>
                    <a:pt x="289" y="265"/>
                  </a:lnTo>
                  <a:lnTo>
                    <a:pt x="288" y="265"/>
                  </a:lnTo>
                  <a:lnTo>
                    <a:pt x="287" y="265"/>
                  </a:lnTo>
                  <a:lnTo>
                    <a:pt x="285" y="266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5" y="262"/>
                  </a:lnTo>
                  <a:lnTo>
                    <a:pt x="285" y="261"/>
                  </a:lnTo>
                  <a:lnTo>
                    <a:pt x="284" y="260"/>
                  </a:lnTo>
                  <a:lnTo>
                    <a:pt x="283" y="257"/>
                  </a:lnTo>
                  <a:lnTo>
                    <a:pt x="282" y="256"/>
                  </a:lnTo>
                  <a:lnTo>
                    <a:pt x="282" y="255"/>
                  </a:lnTo>
                  <a:lnTo>
                    <a:pt x="281" y="254"/>
                  </a:lnTo>
                  <a:lnTo>
                    <a:pt x="280" y="253"/>
                  </a:lnTo>
                  <a:lnTo>
                    <a:pt x="279" y="253"/>
                  </a:lnTo>
                  <a:lnTo>
                    <a:pt x="280" y="253"/>
                  </a:lnTo>
                  <a:lnTo>
                    <a:pt x="280" y="252"/>
                  </a:lnTo>
                  <a:lnTo>
                    <a:pt x="279" y="252"/>
                  </a:lnTo>
                  <a:lnTo>
                    <a:pt x="279" y="251"/>
                  </a:lnTo>
                  <a:lnTo>
                    <a:pt x="277" y="251"/>
                  </a:lnTo>
                  <a:lnTo>
                    <a:pt x="276" y="251"/>
                  </a:lnTo>
                  <a:lnTo>
                    <a:pt x="276" y="252"/>
                  </a:lnTo>
                  <a:lnTo>
                    <a:pt x="277" y="252"/>
                  </a:lnTo>
                  <a:lnTo>
                    <a:pt x="277" y="253"/>
                  </a:lnTo>
                  <a:lnTo>
                    <a:pt x="279" y="253"/>
                  </a:lnTo>
                  <a:lnTo>
                    <a:pt x="277" y="253"/>
                  </a:lnTo>
                  <a:lnTo>
                    <a:pt x="276" y="253"/>
                  </a:lnTo>
                  <a:lnTo>
                    <a:pt x="274" y="252"/>
                  </a:lnTo>
                  <a:lnTo>
                    <a:pt x="273" y="252"/>
                  </a:lnTo>
                  <a:lnTo>
                    <a:pt x="272" y="253"/>
                  </a:lnTo>
                  <a:lnTo>
                    <a:pt x="272" y="252"/>
                  </a:lnTo>
                  <a:lnTo>
                    <a:pt x="271" y="252"/>
                  </a:lnTo>
                  <a:lnTo>
                    <a:pt x="268" y="251"/>
                  </a:lnTo>
                  <a:lnTo>
                    <a:pt x="267" y="248"/>
                  </a:lnTo>
                  <a:lnTo>
                    <a:pt x="266" y="247"/>
                  </a:lnTo>
                  <a:lnTo>
                    <a:pt x="266" y="246"/>
                  </a:lnTo>
                  <a:lnTo>
                    <a:pt x="266" y="245"/>
                  </a:lnTo>
                  <a:lnTo>
                    <a:pt x="266" y="244"/>
                  </a:lnTo>
                  <a:lnTo>
                    <a:pt x="265" y="243"/>
                  </a:lnTo>
                  <a:lnTo>
                    <a:pt x="265" y="241"/>
                  </a:lnTo>
                  <a:lnTo>
                    <a:pt x="264" y="239"/>
                  </a:lnTo>
                  <a:lnTo>
                    <a:pt x="265" y="239"/>
                  </a:lnTo>
                  <a:lnTo>
                    <a:pt x="265" y="241"/>
                  </a:lnTo>
                  <a:lnTo>
                    <a:pt x="266" y="241"/>
                  </a:lnTo>
                  <a:lnTo>
                    <a:pt x="265" y="239"/>
                  </a:lnTo>
                  <a:lnTo>
                    <a:pt x="265" y="237"/>
                  </a:lnTo>
                  <a:lnTo>
                    <a:pt x="264" y="236"/>
                  </a:lnTo>
                  <a:lnTo>
                    <a:pt x="263" y="235"/>
                  </a:lnTo>
                  <a:lnTo>
                    <a:pt x="262" y="235"/>
                  </a:lnTo>
                  <a:lnTo>
                    <a:pt x="262" y="236"/>
                  </a:lnTo>
                  <a:lnTo>
                    <a:pt x="260" y="236"/>
                  </a:lnTo>
                  <a:lnTo>
                    <a:pt x="259" y="235"/>
                  </a:lnTo>
                  <a:lnTo>
                    <a:pt x="258" y="235"/>
                  </a:lnTo>
                  <a:lnTo>
                    <a:pt x="256" y="234"/>
                  </a:lnTo>
                  <a:lnTo>
                    <a:pt x="255" y="234"/>
                  </a:lnTo>
                  <a:lnTo>
                    <a:pt x="254" y="232"/>
                  </a:lnTo>
                  <a:lnTo>
                    <a:pt x="253" y="232"/>
                  </a:lnTo>
                  <a:lnTo>
                    <a:pt x="251" y="231"/>
                  </a:lnTo>
                  <a:lnTo>
                    <a:pt x="250" y="230"/>
                  </a:lnTo>
                  <a:lnTo>
                    <a:pt x="249" y="229"/>
                  </a:lnTo>
                  <a:lnTo>
                    <a:pt x="248" y="228"/>
                  </a:lnTo>
                  <a:lnTo>
                    <a:pt x="248" y="227"/>
                  </a:lnTo>
                  <a:lnTo>
                    <a:pt x="247" y="227"/>
                  </a:lnTo>
                  <a:lnTo>
                    <a:pt x="246" y="227"/>
                  </a:lnTo>
                  <a:lnTo>
                    <a:pt x="246" y="226"/>
                  </a:lnTo>
                  <a:lnTo>
                    <a:pt x="247" y="227"/>
                  </a:lnTo>
                  <a:lnTo>
                    <a:pt x="248" y="227"/>
                  </a:lnTo>
                  <a:lnTo>
                    <a:pt x="249" y="227"/>
                  </a:lnTo>
                  <a:lnTo>
                    <a:pt x="248" y="226"/>
                  </a:lnTo>
                  <a:lnTo>
                    <a:pt x="248" y="224"/>
                  </a:lnTo>
                  <a:lnTo>
                    <a:pt x="248" y="223"/>
                  </a:lnTo>
                  <a:lnTo>
                    <a:pt x="247" y="223"/>
                  </a:lnTo>
                  <a:lnTo>
                    <a:pt x="246" y="223"/>
                  </a:lnTo>
                  <a:lnTo>
                    <a:pt x="245" y="223"/>
                  </a:lnTo>
                  <a:lnTo>
                    <a:pt x="246" y="222"/>
                  </a:lnTo>
                  <a:lnTo>
                    <a:pt x="246" y="221"/>
                  </a:lnTo>
                  <a:lnTo>
                    <a:pt x="245" y="220"/>
                  </a:lnTo>
                  <a:lnTo>
                    <a:pt x="245" y="218"/>
                  </a:lnTo>
                  <a:lnTo>
                    <a:pt x="245" y="216"/>
                  </a:lnTo>
                  <a:lnTo>
                    <a:pt x="244" y="214"/>
                  </a:lnTo>
                  <a:lnTo>
                    <a:pt x="244" y="213"/>
                  </a:lnTo>
                  <a:lnTo>
                    <a:pt x="245" y="213"/>
                  </a:lnTo>
                  <a:lnTo>
                    <a:pt x="245" y="212"/>
                  </a:lnTo>
                  <a:lnTo>
                    <a:pt x="246" y="212"/>
                  </a:lnTo>
                  <a:lnTo>
                    <a:pt x="246" y="211"/>
                  </a:lnTo>
                  <a:lnTo>
                    <a:pt x="245" y="211"/>
                  </a:lnTo>
                  <a:lnTo>
                    <a:pt x="245" y="212"/>
                  </a:lnTo>
                  <a:lnTo>
                    <a:pt x="245" y="211"/>
                  </a:lnTo>
                  <a:lnTo>
                    <a:pt x="246" y="211"/>
                  </a:lnTo>
                  <a:lnTo>
                    <a:pt x="246" y="210"/>
                  </a:lnTo>
                  <a:lnTo>
                    <a:pt x="247" y="210"/>
                  </a:lnTo>
                  <a:lnTo>
                    <a:pt x="246" y="210"/>
                  </a:lnTo>
                  <a:lnTo>
                    <a:pt x="245" y="210"/>
                  </a:lnTo>
                  <a:lnTo>
                    <a:pt x="245" y="209"/>
                  </a:lnTo>
                  <a:lnTo>
                    <a:pt x="246" y="207"/>
                  </a:lnTo>
                  <a:lnTo>
                    <a:pt x="245" y="207"/>
                  </a:lnTo>
                  <a:lnTo>
                    <a:pt x="245" y="206"/>
                  </a:lnTo>
                  <a:lnTo>
                    <a:pt x="245" y="207"/>
                  </a:lnTo>
                  <a:lnTo>
                    <a:pt x="246" y="207"/>
                  </a:lnTo>
                  <a:lnTo>
                    <a:pt x="246" y="206"/>
                  </a:lnTo>
                  <a:lnTo>
                    <a:pt x="248" y="206"/>
                  </a:lnTo>
                  <a:lnTo>
                    <a:pt x="248" y="205"/>
                  </a:lnTo>
                  <a:lnTo>
                    <a:pt x="246" y="204"/>
                  </a:lnTo>
                  <a:lnTo>
                    <a:pt x="245" y="204"/>
                  </a:lnTo>
                  <a:lnTo>
                    <a:pt x="246" y="205"/>
                  </a:lnTo>
                  <a:lnTo>
                    <a:pt x="245" y="205"/>
                  </a:lnTo>
                  <a:lnTo>
                    <a:pt x="244" y="204"/>
                  </a:lnTo>
                  <a:lnTo>
                    <a:pt x="241" y="203"/>
                  </a:lnTo>
                  <a:lnTo>
                    <a:pt x="240" y="203"/>
                  </a:lnTo>
                  <a:lnTo>
                    <a:pt x="239" y="203"/>
                  </a:lnTo>
                  <a:lnTo>
                    <a:pt x="238" y="203"/>
                  </a:lnTo>
                  <a:lnTo>
                    <a:pt x="238" y="202"/>
                  </a:lnTo>
                  <a:lnTo>
                    <a:pt x="239" y="202"/>
                  </a:lnTo>
                  <a:lnTo>
                    <a:pt x="239" y="201"/>
                  </a:lnTo>
                  <a:lnTo>
                    <a:pt x="239" y="199"/>
                  </a:lnTo>
                  <a:lnTo>
                    <a:pt x="238" y="199"/>
                  </a:lnTo>
                  <a:lnTo>
                    <a:pt x="238" y="201"/>
                  </a:lnTo>
                  <a:lnTo>
                    <a:pt x="237" y="202"/>
                  </a:lnTo>
                  <a:lnTo>
                    <a:pt x="236" y="203"/>
                  </a:lnTo>
                  <a:lnTo>
                    <a:pt x="237" y="203"/>
                  </a:lnTo>
                  <a:lnTo>
                    <a:pt x="237" y="204"/>
                  </a:lnTo>
                  <a:lnTo>
                    <a:pt x="237" y="205"/>
                  </a:lnTo>
                  <a:lnTo>
                    <a:pt x="236" y="205"/>
                  </a:lnTo>
                  <a:lnTo>
                    <a:pt x="236" y="204"/>
                  </a:lnTo>
                  <a:lnTo>
                    <a:pt x="236" y="203"/>
                  </a:lnTo>
                  <a:lnTo>
                    <a:pt x="234" y="203"/>
                  </a:lnTo>
                  <a:lnTo>
                    <a:pt x="233" y="202"/>
                  </a:lnTo>
                  <a:lnTo>
                    <a:pt x="234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2" y="199"/>
                  </a:lnTo>
                  <a:lnTo>
                    <a:pt x="231" y="199"/>
                  </a:lnTo>
                  <a:lnTo>
                    <a:pt x="231" y="201"/>
                  </a:lnTo>
                  <a:lnTo>
                    <a:pt x="230" y="201"/>
                  </a:lnTo>
                  <a:lnTo>
                    <a:pt x="229" y="201"/>
                  </a:lnTo>
                  <a:lnTo>
                    <a:pt x="230" y="199"/>
                  </a:lnTo>
                  <a:lnTo>
                    <a:pt x="229" y="199"/>
                  </a:lnTo>
                  <a:lnTo>
                    <a:pt x="228" y="198"/>
                  </a:lnTo>
                  <a:lnTo>
                    <a:pt x="227" y="197"/>
                  </a:lnTo>
                  <a:lnTo>
                    <a:pt x="225" y="196"/>
                  </a:lnTo>
                  <a:lnTo>
                    <a:pt x="224" y="195"/>
                  </a:lnTo>
                  <a:lnTo>
                    <a:pt x="224" y="194"/>
                  </a:lnTo>
                  <a:lnTo>
                    <a:pt x="223" y="193"/>
                  </a:lnTo>
                  <a:lnTo>
                    <a:pt x="222" y="192"/>
                  </a:lnTo>
                  <a:lnTo>
                    <a:pt x="222" y="189"/>
                  </a:lnTo>
                  <a:lnTo>
                    <a:pt x="221" y="189"/>
                  </a:lnTo>
                  <a:lnTo>
                    <a:pt x="221" y="188"/>
                  </a:lnTo>
                  <a:lnTo>
                    <a:pt x="221" y="187"/>
                  </a:lnTo>
                  <a:lnTo>
                    <a:pt x="220" y="185"/>
                  </a:lnTo>
                  <a:lnTo>
                    <a:pt x="219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19" y="182"/>
                  </a:lnTo>
                  <a:lnTo>
                    <a:pt x="217" y="181"/>
                  </a:lnTo>
                  <a:lnTo>
                    <a:pt x="215" y="180"/>
                  </a:lnTo>
                  <a:lnTo>
                    <a:pt x="213" y="179"/>
                  </a:lnTo>
                  <a:lnTo>
                    <a:pt x="212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3"/>
                  </a:lnTo>
                  <a:lnTo>
                    <a:pt x="206" y="168"/>
                  </a:lnTo>
                  <a:lnTo>
                    <a:pt x="205" y="167"/>
                  </a:lnTo>
                  <a:lnTo>
                    <a:pt x="206" y="167"/>
                  </a:lnTo>
                  <a:lnTo>
                    <a:pt x="206" y="165"/>
                  </a:lnTo>
                  <a:lnTo>
                    <a:pt x="207" y="165"/>
                  </a:lnTo>
                  <a:lnTo>
                    <a:pt x="207" y="167"/>
                  </a:lnTo>
                  <a:lnTo>
                    <a:pt x="207" y="168"/>
                  </a:lnTo>
                  <a:lnTo>
                    <a:pt x="207" y="167"/>
                  </a:lnTo>
                  <a:lnTo>
                    <a:pt x="208" y="167"/>
                  </a:lnTo>
                  <a:lnTo>
                    <a:pt x="208" y="165"/>
                  </a:lnTo>
                  <a:lnTo>
                    <a:pt x="207" y="165"/>
                  </a:lnTo>
                  <a:lnTo>
                    <a:pt x="206" y="165"/>
                  </a:lnTo>
                  <a:lnTo>
                    <a:pt x="205" y="164"/>
                  </a:lnTo>
                  <a:lnTo>
                    <a:pt x="205" y="163"/>
                  </a:lnTo>
                  <a:lnTo>
                    <a:pt x="204" y="163"/>
                  </a:lnTo>
                  <a:lnTo>
                    <a:pt x="203" y="162"/>
                  </a:lnTo>
                  <a:lnTo>
                    <a:pt x="202" y="161"/>
                  </a:lnTo>
                  <a:lnTo>
                    <a:pt x="203" y="161"/>
                  </a:lnTo>
                  <a:lnTo>
                    <a:pt x="202" y="161"/>
                  </a:lnTo>
                  <a:lnTo>
                    <a:pt x="202" y="160"/>
                  </a:lnTo>
                  <a:lnTo>
                    <a:pt x="201" y="160"/>
                  </a:lnTo>
                  <a:lnTo>
                    <a:pt x="201" y="159"/>
                  </a:lnTo>
                  <a:lnTo>
                    <a:pt x="199" y="159"/>
                  </a:lnTo>
                  <a:lnTo>
                    <a:pt x="198" y="157"/>
                  </a:lnTo>
                  <a:lnTo>
                    <a:pt x="199" y="157"/>
                  </a:lnTo>
                  <a:lnTo>
                    <a:pt x="199" y="156"/>
                  </a:lnTo>
                  <a:lnTo>
                    <a:pt x="199" y="155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3"/>
                  </a:lnTo>
                  <a:lnTo>
                    <a:pt x="199" y="153"/>
                  </a:lnTo>
                  <a:lnTo>
                    <a:pt x="199" y="152"/>
                  </a:lnTo>
                  <a:lnTo>
                    <a:pt x="198" y="151"/>
                  </a:lnTo>
                  <a:lnTo>
                    <a:pt x="198" y="149"/>
                  </a:lnTo>
                  <a:lnTo>
                    <a:pt x="198" y="148"/>
                  </a:lnTo>
                  <a:lnTo>
                    <a:pt x="198" y="147"/>
                  </a:lnTo>
                  <a:lnTo>
                    <a:pt x="198" y="146"/>
                  </a:lnTo>
                  <a:lnTo>
                    <a:pt x="198" y="145"/>
                  </a:lnTo>
                  <a:lnTo>
                    <a:pt x="197" y="144"/>
                  </a:lnTo>
                  <a:lnTo>
                    <a:pt x="196" y="144"/>
                  </a:lnTo>
                  <a:lnTo>
                    <a:pt x="195" y="144"/>
                  </a:lnTo>
                  <a:lnTo>
                    <a:pt x="195" y="145"/>
                  </a:lnTo>
                  <a:lnTo>
                    <a:pt x="194" y="144"/>
                  </a:lnTo>
                  <a:lnTo>
                    <a:pt x="193" y="144"/>
                  </a:lnTo>
                  <a:lnTo>
                    <a:pt x="193" y="143"/>
                  </a:lnTo>
                  <a:lnTo>
                    <a:pt x="193" y="142"/>
                  </a:lnTo>
                  <a:lnTo>
                    <a:pt x="193" y="140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4" y="137"/>
                  </a:lnTo>
                  <a:lnTo>
                    <a:pt x="193" y="137"/>
                  </a:lnTo>
                  <a:lnTo>
                    <a:pt x="193" y="136"/>
                  </a:lnTo>
                  <a:lnTo>
                    <a:pt x="193" y="135"/>
                  </a:lnTo>
                  <a:lnTo>
                    <a:pt x="191" y="134"/>
                  </a:lnTo>
                  <a:lnTo>
                    <a:pt x="190" y="132"/>
                  </a:lnTo>
                  <a:lnTo>
                    <a:pt x="190" y="130"/>
                  </a:lnTo>
                  <a:lnTo>
                    <a:pt x="190" y="129"/>
                  </a:lnTo>
                  <a:lnTo>
                    <a:pt x="189" y="129"/>
                  </a:lnTo>
                  <a:lnTo>
                    <a:pt x="189" y="128"/>
                  </a:lnTo>
                  <a:lnTo>
                    <a:pt x="188" y="128"/>
                  </a:lnTo>
                  <a:lnTo>
                    <a:pt x="188" y="127"/>
                  </a:lnTo>
                  <a:lnTo>
                    <a:pt x="188" y="126"/>
                  </a:lnTo>
                  <a:lnTo>
                    <a:pt x="188" y="124"/>
                  </a:lnTo>
                  <a:lnTo>
                    <a:pt x="187" y="124"/>
                  </a:lnTo>
                  <a:lnTo>
                    <a:pt x="187" y="122"/>
                  </a:lnTo>
                  <a:lnTo>
                    <a:pt x="187" y="121"/>
                  </a:lnTo>
                  <a:lnTo>
                    <a:pt x="186" y="121"/>
                  </a:lnTo>
                  <a:lnTo>
                    <a:pt x="185" y="121"/>
                  </a:lnTo>
                  <a:lnTo>
                    <a:pt x="185" y="120"/>
                  </a:lnTo>
                  <a:lnTo>
                    <a:pt x="185" y="119"/>
                  </a:lnTo>
                  <a:lnTo>
                    <a:pt x="185" y="118"/>
                  </a:lnTo>
                  <a:lnTo>
                    <a:pt x="186" y="117"/>
                  </a:lnTo>
                  <a:lnTo>
                    <a:pt x="185" y="117"/>
                  </a:lnTo>
                  <a:lnTo>
                    <a:pt x="185" y="115"/>
                  </a:lnTo>
                  <a:lnTo>
                    <a:pt x="185" y="114"/>
                  </a:lnTo>
                  <a:lnTo>
                    <a:pt x="185" y="112"/>
                  </a:lnTo>
                  <a:lnTo>
                    <a:pt x="186" y="110"/>
                  </a:lnTo>
                  <a:lnTo>
                    <a:pt x="185" y="110"/>
                  </a:lnTo>
                  <a:lnTo>
                    <a:pt x="185" y="109"/>
                  </a:lnTo>
                  <a:lnTo>
                    <a:pt x="185" y="107"/>
                  </a:lnTo>
                  <a:lnTo>
                    <a:pt x="184" y="107"/>
                  </a:lnTo>
                  <a:lnTo>
                    <a:pt x="184" y="106"/>
                  </a:lnTo>
                  <a:lnTo>
                    <a:pt x="182" y="106"/>
                  </a:lnTo>
                  <a:lnTo>
                    <a:pt x="182" y="107"/>
                  </a:lnTo>
                  <a:lnTo>
                    <a:pt x="182" y="106"/>
                  </a:lnTo>
                  <a:lnTo>
                    <a:pt x="182" y="105"/>
                  </a:lnTo>
                  <a:lnTo>
                    <a:pt x="184" y="103"/>
                  </a:lnTo>
                  <a:lnTo>
                    <a:pt x="184" y="102"/>
                  </a:lnTo>
                  <a:lnTo>
                    <a:pt x="182" y="101"/>
                  </a:lnTo>
                  <a:lnTo>
                    <a:pt x="181" y="98"/>
                  </a:lnTo>
                  <a:lnTo>
                    <a:pt x="179" y="96"/>
                  </a:lnTo>
                  <a:lnTo>
                    <a:pt x="178" y="94"/>
                  </a:lnTo>
                  <a:lnTo>
                    <a:pt x="177" y="90"/>
                  </a:lnTo>
                  <a:lnTo>
                    <a:pt x="177" y="87"/>
                  </a:lnTo>
                  <a:lnTo>
                    <a:pt x="177" y="86"/>
                  </a:lnTo>
                  <a:lnTo>
                    <a:pt x="177" y="85"/>
                  </a:lnTo>
                  <a:lnTo>
                    <a:pt x="178" y="82"/>
                  </a:lnTo>
                  <a:lnTo>
                    <a:pt x="178" y="80"/>
                  </a:lnTo>
                  <a:lnTo>
                    <a:pt x="178" y="79"/>
                  </a:lnTo>
                  <a:lnTo>
                    <a:pt x="178" y="77"/>
                  </a:lnTo>
                  <a:lnTo>
                    <a:pt x="178" y="76"/>
                  </a:lnTo>
                  <a:lnTo>
                    <a:pt x="178" y="77"/>
                  </a:lnTo>
                  <a:lnTo>
                    <a:pt x="178" y="78"/>
                  </a:lnTo>
                  <a:lnTo>
                    <a:pt x="179" y="79"/>
                  </a:lnTo>
                  <a:lnTo>
                    <a:pt x="180" y="78"/>
                  </a:lnTo>
                  <a:lnTo>
                    <a:pt x="180" y="76"/>
                  </a:lnTo>
                  <a:lnTo>
                    <a:pt x="180" y="75"/>
                  </a:lnTo>
                  <a:lnTo>
                    <a:pt x="180" y="73"/>
                  </a:lnTo>
                  <a:lnTo>
                    <a:pt x="180" y="72"/>
                  </a:lnTo>
                  <a:lnTo>
                    <a:pt x="179" y="71"/>
                  </a:lnTo>
                  <a:lnTo>
                    <a:pt x="179" y="70"/>
                  </a:lnTo>
                  <a:lnTo>
                    <a:pt x="178" y="70"/>
                  </a:lnTo>
                  <a:lnTo>
                    <a:pt x="178" y="71"/>
                  </a:lnTo>
                  <a:lnTo>
                    <a:pt x="179" y="71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6" y="69"/>
                  </a:lnTo>
                  <a:lnTo>
                    <a:pt x="176" y="68"/>
                  </a:lnTo>
                  <a:lnTo>
                    <a:pt x="174" y="68"/>
                  </a:lnTo>
                  <a:lnTo>
                    <a:pt x="174" y="69"/>
                  </a:lnTo>
                  <a:lnTo>
                    <a:pt x="176" y="69"/>
                  </a:lnTo>
                  <a:lnTo>
                    <a:pt x="174" y="69"/>
                  </a:lnTo>
                  <a:lnTo>
                    <a:pt x="173" y="69"/>
                  </a:lnTo>
                  <a:lnTo>
                    <a:pt x="169" y="67"/>
                  </a:lnTo>
                  <a:lnTo>
                    <a:pt x="168" y="67"/>
                  </a:lnTo>
                  <a:lnTo>
                    <a:pt x="165" y="65"/>
                  </a:lnTo>
                  <a:lnTo>
                    <a:pt x="165" y="64"/>
                  </a:lnTo>
                  <a:lnTo>
                    <a:pt x="164" y="64"/>
                  </a:lnTo>
                  <a:lnTo>
                    <a:pt x="163" y="64"/>
                  </a:lnTo>
                  <a:lnTo>
                    <a:pt x="163" y="63"/>
                  </a:lnTo>
                  <a:lnTo>
                    <a:pt x="164" y="63"/>
                  </a:lnTo>
                  <a:lnTo>
                    <a:pt x="163" y="62"/>
                  </a:lnTo>
                  <a:lnTo>
                    <a:pt x="163" y="60"/>
                  </a:lnTo>
                  <a:lnTo>
                    <a:pt x="163" y="59"/>
                  </a:lnTo>
                  <a:lnTo>
                    <a:pt x="163" y="57"/>
                  </a:lnTo>
                  <a:lnTo>
                    <a:pt x="162" y="56"/>
                  </a:lnTo>
                  <a:lnTo>
                    <a:pt x="160" y="55"/>
                  </a:lnTo>
                  <a:lnTo>
                    <a:pt x="160" y="54"/>
                  </a:lnTo>
                  <a:lnTo>
                    <a:pt x="159" y="54"/>
                  </a:lnTo>
                  <a:lnTo>
                    <a:pt x="158" y="53"/>
                  </a:lnTo>
                  <a:lnTo>
                    <a:pt x="156" y="53"/>
                  </a:lnTo>
                  <a:lnTo>
                    <a:pt x="156" y="52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1"/>
                  </a:lnTo>
                  <a:lnTo>
                    <a:pt x="154" y="50"/>
                  </a:lnTo>
                  <a:lnTo>
                    <a:pt x="154" y="51"/>
                  </a:lnTo>
                  <a:lnTo>
                    <a:pt x="153" y="52"/>
                  </a:lnTo>
                  <a:lnTo>
                    <a:pt x="153" y="53"/>
                  </a:lnTo>
                  <a:lnTo>
                    <a:pt x="154" y="53"/>
                  </a:lnTo>
                  <a:lnTo>
                    <a:pt x="154" y="54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2" y="55"/>
                  </a:lnTo>
                  <a:lnTo>
                    <a:pt x="152" y="56"/>
                  </a:lnTo>
                  <a:lnTo>
                    <a:pt x="150" y="55"/>
                  </a:lnTo>
                  <a:lnTo>
                    <a:pt x="148" y="55"/>
                  </a:lnTo>
                  <a:lnTo>
                    <a:pt x="147" y="55"/>
                  </a:lnTo>
                  <a:lnTo>
                    <a:pt x="146" y="54"/>
                  </a:lnTo>
                  <a:lnTo>
                    <a:pt x="145" y="53"/>
                  </a:lnTo>
                  <a:lnTo>
                    <a:pt x="144" y="53"/>
                  </a:lnTo>
                  <a:lnTo>
                    <a:pt x="144" y="52"/>
                  </a:lnTo>
                  <a:lnTo>
                    <a:pt x="143" y="52"/>
                  </a:lnTo>
                  <a:lnTo>
                    <a:pt x="143" y="51"/>
                  </a:lnTo>
                  <a:lnTo>
                    <a:pt x="142" y="50"/>
                  </a:lnTo>
                  <a:lnTo>
                    <a:pt x="141" y="48"/>
                  </a:lnTo>
                  <a:lnTo>
                    <a:pt x="139" y="48"/>
                  </a:lnTo>
                  <a:lnTo>
                    <a:pt x="138" y="47"/>
                  </a:lnTo>
                  <a:lnTo>
                    <a:pt x="138" y="46"/>
                  </a:lnTo>
                  <a:lnTo>
                    <a:pt x="136" y="45"/>
                  </a:lnTo>
                  <a:lnTo>
                    <a:pt x="135" y="43"/>
                  </a:lnTo>
                  <a:lnTo>
                    <a:pt x="133" y="43"/>
                  </a:lnTo>
                  <a:lnTo>
                    <a:pt x="132" y="42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29" y="39"/>
                  </a:lnTo>
                  <a:lnTo>
                    <a:pt x="128" y="39"/>
                  </a:lnTo>
                  <a:lnTo>
                    <a:pt x="128" y="38"/>
                  </a:lnTo>
                  <a:lnTo>
                    <a:pt x="128" y="37"/>
                  </a:lnTo>
                  <a:lnTo>
                    <a:pt x="127" y="37"/>
                  </a:lnTo>
                  <a:lnTo>
                    <a:pt x="126" y="36"/>
                  </a:lnTo>
                  <a:lnTo>
                    <a:pt x="125" y="35"/>
                  </a:lnTo>
                  <a:lnTo>
                    <a:pt x="124" y="35"/>
                  </a:lnTo>
                  <a:lnTo>
                    <a:pt x="124" y="34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2" y="34"/>
                  </a:lnTo>
                  <a:lnTo>
                    <a:pt x="122" y="35"/>
                  </a:lnTo>
                  <a:lnTo>
                    <a:pt x="124" y="35"/>
                  </a:lnTo>
                  <a:lnTo>
                    <a:pt x="124" y="36"/>
                  </a:lnTo>
                  <a:lnTo>
                    <a:pt x="125" y="36"/>
                  </a:lnTo>
                  <a:lnTo>
                    <a:pt x="125" y="37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7" y="39"/>
                  </a:lnTo>
                  <a:lnTo>
                    <a:pt x="128" y="40"/>
                  </a:lnTo>
                  <a:lnTo>
                    <a:pt x="128" y="43"/>
                  </a:lnTo>
                  <a:lnTo>
                    <a:pt x="128" y="44"/>
                  </a:lnTo>
                  <a:lnTo>
                    <a:pt x="128" y="45"/>
                  </a:lnTo>
                  <a:lnTo>
                    <a:pt x="129" y="46"/>
                  </a:lnTo>
                  <a:lnTo>
                    <a:pt x="128" y="46"/>
                  </a:lnTo>
                  <a:lnTo>
                    <a:pt x="127" y="47"/>
                  </a:lnTo>
                  <a:lnTo>
                    <a:pt x="126" y="48"/>
                  </a:lnTo>
                  <a:lnTo>
                    <a:pt x="126" y="51"/>
                  </a:lnTo>
                  <a:lnTo>
                    <a:pt x="125" y="55"/>
                  </a:lnTo>
                  <a:lnTo>
                    <a:pt x="124" y="57"/>
                  </a:lnTo>
                  <a:lnTo>
                    <a:pt x="124" y="60"/>
                  </a:lnTo>
                  <a:lnTo>
                    <a:pt x="122" y="63"/>
                  </a:lnTo>
                  <a:lnTo>
                    <a:pt x="122" y="64"/>
                  </a:lnTo>
                  <a:lnTo>
                    <a:pt x="122" y="67"/>
                  </a:lnTo>
                  <a:lnTo>
                    <a:pt x="124" y="67"/>
                  </a:lnTo>
                  <a:lnTo>
                    <a:pt x="125" y="68"/>
                  </a:lnTo>
                  <a:lnTo>
                    <a:pt x="124" y="69"/>
                  </a:lnTo>
                  <a:lnTo>
                    <a:pt x="124" y="70"/>
                  </a:lnTo>
                  <a:lnTo>
                    <a:pt x="125" y="71"/>
                  </a:lnTo>
                  <a:lnTo>
                    <a:pt x="126" y="72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7" y="80"/>
                  </a:lnTo>
                  <a:lnTo>
                    <a:pt x="126" y="81"/>
                  </a:lnTo>
                  <a:lnTo>
                    <a:pt x="126" y="82"/>
                  </a:lnTo>
                  <a:lnTo>
                    <a:pt x="126" y="84"/>
                  </a:lnTo>
                  <a:lnTo>
                    <a:pt x="126" y="85"/>
                  </a:lnTo>
                  <a:lnTo>
                    <a:pt x="127" y="86"/>
                  </a:lnTo>
                  <a:lnTo>
                    <a:pt x="127" y="87"/>
                  </a:lnTo>
                  <a:lnTo>
                    <a:pt x="127" y="88"/>
                  </a:lnTo>
                  <a:lnTo>
                    <a:pt x="127" y="89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7" y="93"/>
                  </a:lnTo>
                  <a:lnTo>
                    <a:pt x="126" y="94"/>
                  </a:lnTo>
                  <a:lnTo>
                    <a:pt x="126" y="96"/>
                  </a:lnTo>
                  <a:lnTo>
                    <a:pt x="126" y="97"/>
                  </a:lnTo>
                  <a:lnTo>
                    <a:pt x="126" y="98"/>
                  </a:lnTo>
                  <a:lnTo>
                    <a:pt x="125" y="98"/>
                  </a:lnTo>
                  <a:lnTo>
                    <a:pt x="125" y="100"/>
                  </a:lnTo>
                  <a:lnTo>
                    <a:pt x="125" y="101"/>
                  </a:lnTo>
                  <a:lnTo>
                    <a:pt x="125" y="102"/>
                  </a:lnTo>
                  <a:lnTo>
                    <a:pt x="125" y="103"/>
                  </a:lnTo>
                  <a:lnTo>
                    <a:pt x="126" y="103"/>
                  </a:lnTo>
                  <a:lnTo>
                    <a:pt x="126" y="104"/>
                  </a:lnTo>
                  <a:lnTo>
                    <a:pt x="127" y="105"/>
                  </a:lnTo>
                  <a:lnTo>
                    <a:pt x="126" y="106"/>
                  </a:lnTo>
                  <a:lnTo>
                    <a:pt x="127" y="107"/>
                  </a:lnTo>
                  <a:lnTo>
                    <a:pt x="127" y="109"/>
                  </a:lnTo>
                  <a:lnTo>
                    <a:pt x="129" y="110"/>
                  </a:lnTo>
                  <a:lnTo>
                    <a:pt x="129" y="111"/>
                  </a:lnTo>
                  <a:lnTo>
                    <a:pt x="129" y="112"/>
                  </a:lnTo>
                  <a:lnTo>
                    <a:pt x="130" y="112"/>
                  </a:lnTo>
                  <a:lnTo>
                    <a:pt x="130" y="113"/>
                  </a:lnTo>
                  <a:lnTo>
                    <a:pt x="130" y="114"/>
                  </a:lnTo>
                  <a:lnTo>
                    <a:pt x="132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2" y="117"/>
                  </a:lnTo>
                  <a:lnTo>
                    <a:pt x="132" y="118"/>
                  </a:lnTo>
                  <a:lnTo>
                    <a:pt x="133" y="118"/>
                  </a:lnTo>
                  <a:lnTo>
                    <a:pt x="133" y="119"/>
                  </a:lnTo>
                  <a:lnTo>
                    <a:pt x="134" y="119"/>
                  </a:lnTo>
                  <a:lnTo>
                    <a:pt x="134" y="118"/>
                  </a:lnTo>
                  <a:lnTo>
                    <a:pt x="135" y="118"/>
                  </a:lnTo>
                  <a:lnTo>
                    <a:pt x="136" y="118"/>
                  </a:lnTo>
                  <a:lnTo>
                    <a:pt x="136" y="119"/>
                  </a:lnTo>
                  <a:lnTo>
                    <a:pt x="137" y="119"/>
                  </a:lnTo>
                  <a:lnTo>
                    <a:pt x="137" y="120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2"/>
                  </a:lnTo>
                  <a:lnTo>
                    <a:pt x="139" y="122"/>
                  </a:lnTo>
                  <a:lnTo>
                    <a:pt x="139" y="123"/>
                  </a:lnTo>
                  <a:lnTo>
                    <a:pt x="141" y="123"/>
                  </a:lnTo>
                  <a:lnTo>
                    <a:pt x="141" y="124"/>
                  </a:lnTo>
                  <a:lnTo>
                    <a:pt x="141" y="126"/>
                  </a:lnTo>
                  <a:lnTo>
                    <a:pt x="142" y="126"/>
                  </a:lnTo>
                  <a:lnTo>
                    <a:pt x="142" y="127"/>
                  </a:lnTo>
                  <a:lnTo>
                    <a:pt x="143" y="127"/>
                  </a:lnTo>
                  <a:lnTo>
                    <a:pt x="144" y="128"/>
                  </a:lnTo>
                  <a:lnTo>
                    <a:pt x="144" y="129"/>
                  </a:lnTo>
                  <a:lnTo>
                    <a:pt x="145" y="129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6" y="131"/>
                  </a:lnTo>
                  <a:lnTo>
                    <a:pt x="147" y="131"/>
                  </a:lnTo>
                  <a:lnTo>
                    <a:pt x="147" y="132"/>
                  </a:lnTo>
                  <a:lnTo>
                    <a:pt x="148" y="132"/>
                  </a:lnTo>
                  <a:lnTo>
                    <a:pt x="148" y="134"/>
                  </a:lnTo>
                  <a:lnTo>
                    <a:pt x="152" y="138"/>
                  </a:lnTo>
                  <a:lnTo>
                    <a:pt x="153" y="139"/>
                  </a:lnTo>
                  <a:lnTo>
                    <a:pt x="153" y="140"/>
                  </a:lnTo>
                  <a:lnTo>
                    <a:pt x="152" y="140"/>
                  </a:lnTo>
                  <a:lnTo>
                    <a:pt x="152" y="142"/>
                  </a:lnTo>
                  <a:lnTo>
                    <a:pt x="152" y="143"/>
                  </a:lnTo>
                  <a:lnTo>
                    <a:pt x="153" y="144"/>
                  </a:lnTo>
                  <a:lnTo>
                    <a:pt x="153" y="145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4" y="147"/>
                  </a:lnTo>
                  <a:lnTo>
                    <a:pt x="155" y="148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4" y="152"/>
                  </a:lnTo>
                  <a:lnTo>
                    <a:pt x="154" y="153"/>
                  </a:lnTo>
                  <a:lnTo>
                    <a:pt x="154" y="154"/>
                  </a:lnTo>
                  <a:lnTo>
                    <a:pt x="155" y="154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5" y="153"/>
                  </a:lnTo>
                  <a:lnTo>
                    <a:pt x="156" y="153"/>
                  </a:lnTo>
                  <a:lnTo>
                    <a:pt x="156" y="152"/>
                  </a:lnTo>
                  <a:lnTo>
                    <a:pt x="158" y="153"/>
                  </a:lnTo>
                  <a:lnTo>
                    <a:pt x="158" y="152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59" y="154"/>
                  </a:lnTo>
                  <a:lnTo>
                    <a:pt x="160" y="154"/>
                  </a:lnTo>
                  <a:lnTo>
                    <a:pt x="159" y="154"/>
                  </a:lnTo>
                  <a:lnTo>
                    <a:pt x="159" y="155"/>
                  </a:lnTo>
                  <a:lnTo>
                    <a:pt x="160" y="155"/>
                  </a:lnTo>
                  <a:lnTo>
                    <a:pt x="160" y="156"/>
                  </a:lnTo>
                  <a:lnTo>
                    <a:pt x="159" y="156"/>
                  </a:lnTo>
                  <a:lnTo>
                    <a:pt x="159" y="157"/>
                  </a:lnTo>
                  <a:lnTo>
                    <a:pt x="160" y="157"/>
                  </a:lnTo>
                  <a:lnTo>
                    <a:pt x="160" y="159"/>
                  </a:lnTo>
                  <a:lnTo>
                    <a:pt x="161" y="159"/>
                  </a:lnTo>
                  <a:lnTo>
                    <a:pt x="162" y="157"/>
                  </a:lnTo>
                  <a:lnTo>
                    <a:pt x="163" y="157"/>
                  </a:lnTo>
                  <a:lnTo>
                    <a:pt x="164" y="157"/>
                  </a:lnTo>
                  <a:lnTo>
                    <a:pt x="164" y="159"/>
                  </a:lnTo>
                  <a:lnTo>
                    <a:pt x="164" y="160"/>
                  </a:lnTo>
                  <a:lnTo>
                    <a:pt x="164" y="161"/>
                  </a:lnTo>
                  <a:lnTo>
                    <a:pt x="164" y="162"/>
                  </a:lnTo>
                  <a:lnTo>
                    <a:pt x="165" y="163"/>
                  </a:lnTo>
                  <a:lnTo>
                    <a:pt x="165" y="164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7" y="168"/>
                  </a:lnTo>
                  <a:lnTo>
                    <a:pt x="167" y="169"/>
                  </a:lnTo>
                  <a:lnTo>
                    <a:pt x="165" y="170"/>
                  </a:lnTo>
                  <a:lnTo>
                    <a:pt x="167" y="170"/>
                  </a:lnTo>
                  <a:lnTo>
                    <a:pt x="167" y="171"/>
                  </a:lnTo>
                  <a:lnTo>
                    <a:pt x="168" y="171"/>
                  </a:lnTo>
                  <a:lnTo>
                    <a:pt x="168" y="172"/>
                  </a:lnTo>
                  <a:lnTo>
                    <a:pt x="169" y="172"/>
                  </a:lnTo>
                  <a:lnTo>
                    <a:pt x="170" y="172"/>
                  </a:lnTo>
                  <a:lnTo>
                    <a:pt x="171" y="172"/>
                  </a:lnTo>
                  <a:lnTo>
                    <a:pt x="172" y="172"/>
                  </a:lnTo>
                  <a:lnTo>
                    <a:pt x="173" y="173"/>
                  </a:lnTo>
                  <a:lnTo>
                    <a:pt x="173" y="174"/>
                  </a:lnTo>
                  <a:lnTo>
                    <a:pt x="173" y="173"/>
                  </a:lnTo>
                  <a:lnTo>
                    <a:pt x="174" y="173"/>
                  </a:lnTo>
                  <a:lnTo>
                    <a:pt x="174" y="174"/>
                  </a:lnTo>
                  <a:lnTo>
                    <a:pt x="173" y="176"/>
                  </a:lnTo>
                  <a:lnTo>
                    <a:pt x="173" y="177"/>
                  </a:lnTo>
                  <a:lnTo>
                    <a:pt x="173" y="178"/>
                  </a:lnTo>
                  <a:lnTo>
                    <a:pt x="172" y="179"/>
                  </a:lnTo>
                  <a:lnTo>
                    <a:pt x="173" y="179"/>
                  </a:lnTo>
                  <a:lnTo>
                    <a:pt x="172" y="179"/>
                  </a:lnTo>
                  <a:lnTo>
                    <a:pt x="173" y="180"/>
                  </a:lnTo>
                  <a:lnTo>
                    <a:pt x="173" y="181"/>
                  </a:lnTo>
                  <a:lnTo>
                    <a:pt x="174" y="182"/>
                  </a:lnTo>
                  <a:lnTo>
                    <a:pt x="176" y="184"/>
                  </a:lnTo>
                  <a:lnTo>
                    <a:pt x="174" y="184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4" y="187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9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4" y="192"/>
                  </a:lnTo>
                  <a:lnTo>
                    <a:pt x="176" y="192"/>
                  </a:lnTo>
                  <a:lnTo>
                    <a:pt x="174" y="192"/>
                  </a:lnTo>
                  <a:lnTo>
                    <a:pt x="174" y="193"/>
                  </a:lnTo>
                  <a:lnTo>
                    <a:pt x="174" y="194"/>
                  </a:lnTo>
                  <a:lnTo>
                    <a:pt x="174" y="195"/>
                  </a:lnTo>
                  <a:lnTo>
                    <a:pt x="174" y="196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199"/>
                  </a:lnTo>
                  <a:lnTo>
                    <a:pt x="176" y="201"/>
                  </a:lnTo>
                  <a:lnTo>
                    <a:pt x="177" y="201"/>
                  </a:lnTo>
                  <a:lnTo>
                    <a:pt x="177" y="202"/>
                  </a:lnTo>
                  <a:lnTo>
                    <a:pt x="178" y="202"/>
                  </a:lnTo>
                  <a:lnTo>
                    <a:pt x="178" y="203"/>
                  </a:lnTo>
                  <a:lnTo>
                    <a:pt x="179" y="204"/>
                  </a:lnTo>
                  <a:lnTo>
                    <a:pt x="180" y="205"/>
                  </a:lnTo>
                  <a:lnTo>
                    <a:pt x="181" y="205"/>
                  </a:lnTo>
                  <a:lnTo>
                    <a:pt x="182" y="205"/>
                  </a:lnTo>
                  <a:lnTo>
                    <a:pt x="182" y="206"/>
                  </a:lnTo>
                  <a:lnTo>
                    <a:pt x="184" y="206"/>
                  </a:lnTo>
                  <a:lnTo>
                    <a:pt x="185" y="207"/>
                  </a:lnTo>
                  <a:lnTo>
                    <a:pt x="186" y="209"/>
                  </a:lnTo>
                  <a:lnTo>
                    <a:pt x="187" y="209"/>
                  </a:lnTo>
                  <a:lnTo>
                    <a:pt x="187" y="210"/>
                  </a:lnTo>
                  <a:lnTo>
                    <a:pt x="187" y="211"/>
                  </a:lnTo>
                  <a:lnTo>
                    <a:pt x="187" y="212"/>
                  </a:lnTo>
                  <a:lnTo>
                    <a:pt x="187" y="213"/>
                  </a:lnTo>
                  <a:lnTo>
                    <a:pt x="187" y="214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88" y="216"/>
                  </a:lnTo>
                  <a:lnTo>
                    <a:pt x="189" y="218"/>
                  </a:lnTo>
                  <a:lnTo>
                    <a:pt x="189" y="219"/>
                  </a:lnTo>
                  <a:lnTo>
                    <a:pt x="190" y="220"/>
                  </a:lnTo>
                  <a:lnTo>
                    <a:pt x="190" y="221"/>
                  </a:lnTo>
                  <a:lnTo>
                    <a:pt x="189" y="222"/>
                  </a:lnTo>
                  <a:lnTo>
                    <a:pt x="190" y="222"/>
                  </a:lnTo>
                  <a:lnTo>
                    <a:pt x="190" y="223"/>
                  </a:lnTo>
                  <a:lnTo>
                    <a:pt x="191" y="223"/>
                  </a:lnTo>
                  <a:lnTo>
                    <a:pt x="191" y="224"/>
                  </a:lnTo>
                  <a:lnTo>
                    <a:pt x="193" y="224"/>
                  </a:lnTo>
                  <a:lnTo>
                    <a:pt x="193" y="226"/>
                  </a:lnTo>
                  <a:lnTo>
                    <a:pt x="194" y="226"/>
                  </a:lnTo>
                  <a:lnTo>
                    <a:pt x="195" y="226"/>
                  </a:lnTo>
                  <a:lnTo>
                    <a:pt x="196" y="227"/>
                  </a:lnTo>
                  <a:lnTo>
                    <a:pt x="196" y="228"/>
                  </a:lnTo>
                  <a:lnTo>
                    <a:pt x="197" y="228"/>
                  </a:lnTo>
                  <a:lnTo>
                    <a:pt x="198" y="228"/>
                  </a:lnTo>
                  <a:lnTo>
                    <a:pt x="198" y="229"/>
                  </a:lnTo>
                  <a:lnTo>
                    <a:pt x="197" y="229"/>
                  </a:lnTo>
                  <a:lnTo>
                    <a:pt x="196" y="229"/>
                  </a:lnTo>
                  <a:lnTo>
                    <a:pt x="196" y="230"/>
                  </a:lnTo>
                  <a:lnTo>
                    <a:pt x="195" y="231"/>
                  </a:lnTo>
                  <a:lnTo>
                    <a:pt x="196" y="232"/>
                  </a:lnTo>
                  <a:lnTo>
                    <a:pt x="196" y="234"/>
                  </a:lnTo>
                  <a:lnTo>
                    <a:pt x="197" y="235"/>
                  </a:lnTo>
                  <a:lnTo>
                    <a:pt x="198" y="236"/>
                  </a:lnTo>
                  <a:lnTo>
                    <a:pt x="198" y="237"/>
                  </a:lnTo>
                  <a:lnTo>
                    <a:pt x="199" y="238"/>
                  </a:lnTo>
                  <a:lnTo>
                    <a:pt x="199" y="239"/>
                  </a:lnTo>
                  <a:lnTo>
                    <a:pt x="199" y="240"/>
                  </a:lnTo>
                  <a:lnTo>
                    <a:pt x="198" y="240"/>
                  </a:lnTo>
                  <a:lnTo>
                    <a:pt x="198" y="241"/>
                  </a:lnTo>
                  <a:lnTo>
                    <a:pt x="199" y="243"/>
                  </a:lnTo>
                  <a:lnTo>
                    <a:pt x="199" y="244"/>
                  </a:lnTo>
                  <a:lnTo>
                    <a:pt x="199" y="245"/>
                  </a:lnTo>
                  <a:lnTo>
                    <a:pt x="201" y="245"/>
                  </a:lnTo>
                  <a:lnTo>
                    <a:pt x="201" y="246"/>
                  </a:lnTo>
                  <a:lnTo>
                    <a:pt x="202" y="247"/>
                  </a:lnTo>
                  <a:lnTo>
                    <a:pt x="202" y="248"/>
                  </a:lnTo>
                  <a:lnTo>
                    <a:pt x="203" y="249"/>
                  </a:lnTo>
                  <a:lnTo>
                    <a:pt x="204" y="248"/>
                  </a:lnTo>
                  <a:lnTo>
                    <a:pt x="205" y="247"/>
                  </a:lnTo>
                  <a:lnTo>
                    <a:pt x="204" y="247"/>
                  </a:lnTo>
                  <a:lnTo>
                    <a:pt x="204" y="246"/>
                  </a:lnTo>
                  <a:lnTo>
                    <a:pt x="203" y="245"/>
                  </a:lnTo>
                  <a:lnTo>
                    <a:pt x="203" y="244"/>
                  </a:lnTo>
                  <a:lnTo>
                    <a:pt x="202" y="243"/>
                  </a:lnTo>
                  <a:lnTo>
                    <a:pt x="201" y="243"/>
                  </a:lnTo>
                  <a:lnTo>
                    <a:pt x="201" y="241"/>
                  </a:lnTo>
                  <a:lnTo>
                    <a:pt x="201" y="240"/>
                  </a:lnTo>
                  <a:lnTo>
                    <a:pt x="201" y="239"/>
                  </a:lnTo>
                  <a:lnTo>
                    <a:pt x="201" y="238"/>
                  </a:lnTo>
                  <a:lnTo>
                    <a:pt x="201" y="237"/>
                  </a:lnTo>
                  <a:lnTo>
                    <a:pt x="201" y="236"/>
                  </a:lnTo>
                  <a:lnTo>
                    <a:pt x="202" y="236"/>
                  </a:lnTo>
                  <a:lnTo>
                    <a:pt x="203" y="237"/>
                  </a:lnTo>
                  <a:lnTo>
                    <a:pt x="204" y="238"/>
                  </a:lnTo>
                  <a:lnTo>
                    <a:pt x="204" y="239"/>
                  </a:lnTo>
                  <a:lnTo>
                    <a:pt x="205" y="240"/>
                  </a:lnTo>
                  <a:lnTo>
                    <a:pt x="206" y="240"/>
                  </a:lnTo>
                  <a:lnTo>
                    <a:pt x="206" y="241"/>
                  </a:lnTo>
                  <a:lnTo>
                    <a:pt x="207" y="241"/>
                  </a:lnTo>
                  <a:lnTo>
                    <a:pt x="207" y="243"/>
                  </a:lnTo>
                  <a:lnTo>
                    <a:pt x="208" y="244"/>
                  </a:lnTo>
                  <a:lnTo>
                    <a:pt x="210" y="244"/>
                  </a:lnTo>
                  <a:lnTo>
                    <a:pt x="208" y="245"/>
                  </a:lnTo>
                  <a:lnTo>
                    <a:pt x="208" y="246"/>
                  </a:lnTo>
                  <a:lnTo>
                    <a:pt x="208" y="248"/>
                  </a:lnTo>
                  <a:lnTo>
                    <a:pt x="208" y="249"/>
                  </a:lnTo>
                  <a:lnTo>
                    <a:pt x="210" y="249"/>
                  </a:lnTo>
                  <a:lnTo>
                    <a:pt x="211" y="251"/>
                  </a:lnTo>
                  <a:lnTo>
                    <a:pt x="212" y="251"/>
                  </a:lnTo>
                  <a:lnTo>
                    <a:pt x="213" y="251"/>
                  </a:lnTo>
                  <a:lnTo>
                    <a:pt x="212" y="251"/>
                  </a:lnTo>
                  <a:lnTo>
                    <a:pt x="212" y="252"/>
                  </a:lnTo>
                  <a:lnTo>
                    <a:pt x="212" y="253"/>
                  </a:lnTo>
                  <a:lnTo>
                    <a:pt x="212" y="254"/>
                  </a:lnTo>
                  <a:lnTo>
                    <a:pt x="211" y="254"/>
                  </a:lnTo>
                  <a:lnTo>
                    <a:pt x="212" y="255"/>
                  </a:lnTo>
                  <a:lnTo>
                    <a:pt x="212" y="256"/>
                  </a:lnTo>
                  <a:lnTo>
                    <a:pt x="213" y="256"/>
                  </a:lnTo>
                  <a:lnTo>
                    <a:pt x="212" y="256"/>
                  </a:lnTo>
                  <a:lnTo>
                    <a:pt x="213" y="257"/>
                  </a:lnTo>
                  <a:lnTo>
                    <a:pt x="213" y="259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2"/>
                  </a:lnTo>
                  <a:lnTo>
                    <a:pt x="213" y="263"/>
                  </a:lnTo>
                  <a:lnTo>
                    <a:pt x="214" y="264"/>
                  </a:lnTo>
                  <a:lnTo>
                    <a:pt x="214" y="265"/>
                  </a:lnTo>
                  <a:lnTo>
                    <a:pt x="214" y="266"/>
                  </a:lnTo>
                  <a:lnTo>
                    <a:pt x="215" y="266"/>
                  </a:lnTo>
                  <a:lnTo>
                    <a:pt x="215" y="268"/>
                  </a:lnTo>
                  <a:lnTo>
                    <a:pt x="214" y="269"/>
                  </a:lnTo>
                  <a:lnTo>
                    <a:pt x="214" y="270"/>
                  </a:lnTo>
                  <a:lnTo>
                    <a:pt x="214" y="271"/>
                  </a:lnTo>
                  <a:lnTo>
                    <a:pt x="213" y="271"/>
                  </a:lnTo>
                  <a:lnTo>
                    <a:pt x="213" y="272"/>
                  </a:lnTo>
                  <a:lnTo>
                    <a:pt x="213" y="273"/>
                  </a:lnTo>
                  <a:lnTo>
                    <a:pt x="214" y="273"/>
                  </a:lnTo>
                  <a:lnTo>
                    <a:pt x="214" y="274"/>
                  </a:lnTo>
                  <a:lnTo>
                    <a:pt x="213" y="276"/>
                  </a:lnTo>
                  <a:lnTo>
                    <a:pt x="214" y="276"/>
                  </a:lnTo>
                  <a:lnTo>
                    <a:pt x="214" y="277"/>
                  </a:lnTo>
                  <a:lnTo>
                    <a:pt x="214" y="278"/>
                  </a:lnTo>
                  <a:lnTo>
                    <a:pt x="215" y="278"/>
                  </a:lnTo>
                  <a:lnTo>
                    <a:pt x="214" y="278"/>
                  </a:lnTo>
                  <a:lnTo>
                    <a:pt x="214" y="277"/>
                  </a:lnTo>
                  <a:lnTo>
                    <a:pt x="214" y="278"/>
                  </a:lnTo>
                  <a:lnTo>
                    <a:pt x="214" y="279"/>
                  </a:lnTo>
                  <a:lnTo>
                    <a:pt x="215" y="280"/>
                  </a:lnTo>
                  <a:lnTo>
                    <a:pt x="216" y="280"/>
                  </a:lnTo>
                  <a:lnTo>
                    <a:pt x="216" y="281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7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9" y="287"/>
                  </a:lnTo>
                  <a:lnTo>
                    <a:pt x="219" y="288"/>
                  </a:lnTo>
                  <a:lnTo>
                    <a:pt x="220" y="288"/>
                  </a:lnTo>
                  <a:lnTo>
                    <a:pt x="220" y="289"/>
                  </a:lnTo>
                  <a:lnTo>
                    <a:pt x="221" y="289"/>
                  </a:lnTo>
                  <a:lnTo>
                    <a:pt x="222" y="289"/>
                  </a:lnTo>
                  <a:lnTo>
                    <a:pt x="223" y="289"/>
                  </a:lnTo>
                  <a:lnTo>
                    <a:pt x="223" y="290"/>
                  </a:lnTo>
                  <a:lnTo>
                    <a:pt x="223" y="291"/>
                  </a:lnTo>
                  <a:lnTo>
                    <a:pt x="222" y="291"/>
                  </a:lnTo>
                  <a:lnTo>
                    <a:pt x="222" y="293"/>
                  </a:lnTo>
                  <a:lnTo>
                    <a:pt x="223" y="293"/>
                  </a:lnTo>
                  <a:lnTo>
                    <a:pt x="223" y="294"/>
                  </a:lnTo>
                  <a:lnTo>
                    <a:pt x="223" y="295"/>
                  </a:lnTo>
                  <a:lnTo>
                    <a:pt x="223" y="296"/>
                  </a:lnTo>
                  <a:lnTo>
                    <a:pt x="224" y="296"/>
                  </a:lnTo>
                  <a:lnTo>
                    <a:pt x="224" y="297"/>
                  </a:lnTo>
                  <a:lnTo>
                    <a:pt x="224" y="298"/>
                  </a:lnTo>
                  <a:lnTo>
                    <a:pt x="225" y="298"/>
                  </a:lnTo>
                  <a:lnTo>
                    <a:pt x="224" y="298"/>
                  </a:lnTo>
                  <a:lnTo>
                    <a:pt x="224" y="299"/>
                  </a:lnTo>
                  <a:lnTo>
                    <a:pt x="224" y="301"/>
                  </a:lnTo>
                  <a:lnTo>
                    <a:pt x="225" y="302"/>
                  </a:lnTo>
                  <a:lnTo>
                    <a:pt x="225" y="303"/>
                  </a:lnTo>
                  <a:lnTo>
                    <a:pt x="225" y="304"/>
                  </a:lnTo>
                  <a:lnTo>
                    <a:pt x="227" y="304"/>
                  </a:lnTo>
                  <a:lnTo>
                    <a:pt x="227" y="305"/>
                  </a:lnTo>
                  <a:lnTo>
                    <a:pt x="227" y="306"/>
                  </a:lnTo>
                  <a:lnTo>
                    <a:pt x="228" y="307"/>
                  </a:lnTo>
                  <a:lnTo>
                    <a:pt x="228" y="308"/>
                  </a:lnTo>
                  <a:lnTo>
                    <a:pt x="229" y="308"/>
                  </a:lnTo>
                  <a:lnTo>
                    <a:pt x="230" y="310"/>
                  </a:lnTo>
                  <a:lnTo>
                    <a:pt x="230" y="311"/>
                  </a:lnTo>
                  <a:lnTo>
                    <a:pt x="230" y="312"/>
                  </a:lnTo>
                  <a:lnTo>
                    <a:pt x="231" y="312"/>
                  </a:lnTo>
                  <a:lnTo>
                    <a:pt x="231" y="313"/>
                  </a:lnTo>
                  <a:lnTo>
                    <a:pt x="232" y="314"/>
                  </a:lnTo>
                  <a:lnTo>
                    <a:pt x="232" y="315"/>
                  </a:lnTo>
                  <a:lnTo>
                    <a:pt x="232" y="316"/>
                  </a:lnTo>
                  <a:lnTo>
                    <a:pt x="232" y="318"/>
                  </a:lnTo>
                  <a:lnTo>
                    <a:pt x="232" y="319"/>
                  </a:lnTo>
                  <a:lnTo>
                    <a:pt x="231" y="319"/>
                  </a:lnTo>
                  <a:lnTo>
                    <a:pt x="231" y="320"/>
                  </a:lnTo>
                  <a:lnTo>
                    <a:pt x="231" y="321"/>
                  </a:lnTo>
                  <a:lnTo>
                    <a:pt x="230" y="321"/>
                  </a:lnTo>
                  <a:lnTo>
                    <a:pt x="230" y="322"/>
                  </a:lnTo>
                  <a:lnTo>
                    <a:pt x="229" y="323"/>
                  </a:lnTo>
                  <a:lnTo>
                    <a:pt x="229" y="324"/>
                  </a:lnTo>
                  <a:lnTo>
                    <a:pt x="229" y="326"/>
                  </a:lnTo>
                  <a:lnTo>
                    <a:pt x="229" y="327"/>
                  </a:lnTo>
                  <a:lnTo>
                    <a:pt x="229" y="328"/>
                  </a:lnTo>
                  <a:lnTo>
                    <a:pt x="230" y="329"/>
                  </a:lnTo>
                  <a:lnTo>
                    <a:pt x="230" y="330"/>
                  </a:lnTo>
                  <a:lnTo>
                    <a:pt x="230" y="331"/>
                  </a:lnTo>
                  <a:lnTo>
                    <a:pt x="230" y="332"/>
                  </a:lnTo>
                  <a:lnTo>
                    <a:pt x="230" y="333"/>
                  </a:lnTo>
                  <a:lnTo>
                    <a:pt x="231" y="335"/>
                  </a:lnTo>
                  <a:lnTo>
                    <a:pt x="231" y="336"/>
                  </a:lnTo>
                  <a:lnTo>
                    <a:pt x="232" y="336"/>
                  </a:lnTo>
                  <a:lnTo>
                    <a:pt x="232" y="337"/>
                  </a:lnTo>
                  <a:lnTo>
                    <a:pt x="232" y="338"/>
                  </a:lnTo>
                  <a:lnTo>
                    <a:pt x="233" y="338"/>
                  </a:lnTo>
                  <a:lnTo>
                    <a:pt x="233" y="339"/>
                  </a:lnTo>
                  <a:lnTo>
                    <a:pt x="234" y="339"/>
                  </a:lnTo>
                  <a:lnTo>
                    <a:pt x="236" y="340"/>
                  </a:lnTo>
                  <a:lnTo>
                    <a:pt x="237" y="340"/>
                  </a:lnTo>
                  <a:lnTo>
                    <a:pt x="238" y="340"/>
                  </a:lnTo>
                  <a:lnTo>
                    <a:pt x="239" y="341"/>
                  </a:lnTo>
                  <a:lnTo>
                    <a:pt x="241" y="341"/>
                  </a:lnTo>
                  <a:lnTo>
                    <a:pt x="240" y="343"/>
                  </a:lnTo>
                  <a:lnTo>
                    <a:pt x="239" y="341"/>
                  </a:lnTo>
                  <a:lnTo>
                    <a:pt x="238" y="341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9" y="344"/>
                  </a:lnTo>
                  <a:lnTo>
                    <a:pt x="240" y="344"/>
                  </a:lnTo>
                  <a:lnTo>
                    <a:pt x="241" y="343"/>
                  </a:lnTo>
                  <a:lnTo>
                    <a:pt x="242" y="341"/>
                  </a:lnTo>
                  <a:lnTo>
                    <a:pt x="242" y="340"/>
                  </a:lnTo>
                  <a:lnTo>
                    <a:pt x="242" y="339"/>
                  </a:lnTo>
                  <a:lnTo>
                    <a:pt x="242" y="338"/>
                  </a:lnTo>
                  <a:lnTo>
                    <a:pt x="241" y="338"/>
                  </a:lnTo>
                  <a:lnTo>
                    <a:pt x="241" y="337"/>
                  </a:lnTo>
                  <a:lnTo>
                    <a:pt x="241" y="336"/>
                  </a:lnTo>
                  <a:lnTo>
                    <a:pt x="242" y="337"/>
                  </a:lnTo>
                  <a:lnTo>
                    <a:pt x="242" y="336"/>
                  </a:lnTo>
                  <a:lnTo>
                    <a:pt x="244" y="336"/>
                  </a:lnTo>
                  <a:lnTo>
                    <a:pt x="244" y="335"/>
                  </a:lnTo>
                  <a:lnTo>
                    <a:pt x="244" y="336"/>
                  </a:lnTo>
                  <a:lnTo>
                    <a:pt x="245" y="336"/>
                  </a:lnTo>
                  <a:lnTo>
                    <a:pt x="246" y="336"/>
                  </a:lnTo>
                  <a:lnTo>
                    <a:pt x="245" y="337"/>
                  </a:lnTo>
                  <a:lnTo>
                    <a:pt x="246" y="337"/>
                  </a:lnTo>
                  <a:lnTo>
                    <a:pt x="246" y="338"/>
                  </a:lnTo>
                  <a:lnTo>
                    <a:pt x="247" y="338"/>
                  </a:lnTo>
                  <a:lnTo>
                    <a:pt x="247" y="339"/>
                  </a:lnTo>
                  <a:lnTo>
                    <a:pt x="248" y="339"/>
                  </a:lnTo>
                  <a:lnTo>
                    <a:pt x="248" y="340"/>
                  </a:lnTo>
                  <a:lnTo>
                    <a:pt x="249" y="340"/>
                  </a:lnTo>
                  <a:lnTo>
                    <a:pt x="250" y="341"/>
                  </a:lnTo>
                  <a:lnTo>
                    <a:pt x="251" y="343"/>
                  </a:lnTo>
                  <a:lnTo>
                    <a:pt x="253" y="343"/>
                  </a:lnTo>
                  <a:lnTo>
                    <a:pt x="253" y="344"/>
                  </a:lnTo>
                  <a:lnTo>
                    <a:pt x="253" y="345"/>
                  </a:lnTo>
                  <a:lnTo>
                    <a:pt x="253" y="347"/>
                  </a:lnTo>
                  <a:lnTo>
                    <a:pt x="254" y="348"/>
                  </a:lnTo>
                  <a:lnTo>
                    <a:pt x="255" y="348"/>
                  </a:lnTo>
                  <a:lnTo>
                    <a:pt x="256" y="348"/>
                  </a:lnTo>
                  <a:lnTo>
                    <a:pt x="257" y="348"/>
                  </a:lnTo>
                  <a:lnTo>
                    <a:pt x="258" y="347"/>
                  </a:lnTo>
                  <a:lnTo>
                    <a:pt x="258" y="348"/>
                  </a:lnTo>
                  <a:lnTo>
                    <a:pt x="259" y="349"/>
                  </a:lnTo>
                  <a:lnTo>
                    <a:pt x="258" y="349"/>
                  </a:lnTo>
                  <a:lnTo>
                    <a:pt x="258" y="351"/>
                  </a:lnTo>
                  <a:lnTo>
                    <a:pt x="258" y="352"/>
                  </a:lnTo>
                  <a:lnTo>
                    <a:pt x="257" y="352"/>
                  </a:lnTo>
                  <a:lnTo>
                    <a:pt x="258" y="353"/>
                  </a:lnTo>
                  <a:lnTo>
                    <a:pt x="258" y="354"/>
                  </a:lnTo>
                  <a:lnTo>
                    <a:pt x="259" y="354"/>
                  </a:lnTo>
                  <a:lnTo>
                    <a:pt x="259" y="355"/>
                  </a:lnTo>
                  <a:lnTo>
                    <a:pt x="260" y="356"/>
                  </a:lnTo>
                  <a:lnTo>
                    <a:pt x="262" y="356"/>
                  </a:lnTo>
                  <a:lnTo>
                    <a:pt x="262" y="357"/>
                  </a:lnTo>
                  <a:lnTo>
                    <a:pt x="262" y="358"/>
                  </a:lnTo>
                  <a:lnTo>
                    <a:pt x="262" y="360"/>
                  </a:lnTo>
                  <a:lnTo>
                    <a:pt x="262" y="361"/>
                  </a:lnTo>
                  <a:lnTo>
                    <a:pt x="262" y="362"/>
                  </a:lnTo>
                  <a:lnTo>
                    <a:pt x="262" y="363"/>
                  </a:lnTo>
                  <a:lnTo>
                    <a:pt x="263" y="364"/>
                  </a:lnTo>
                  <a:lnTo>
                    <a:pt x="264" y="364"/>
                  </a:lnTo>
                  <a:lnTo>
                    <a:pt x="265" y="365"/>
                  </a:lnTo>
                  <a:lnTo>
                    <a:pt x="266" y="365"/>
                  </a:lnTo>
                  <a:lnTo>
                    <a:pt x="267" y="366"/>
                  </a:lnTo>
                  <a:lnTo>
                    <a:pt x="268" y="368"/>
                  </a:lnTo>
                  <a:lnTo>
                    <a:pt x="270" y="368"/>
                  </a:lnTo>
                  <a:lnTo>
                    <a:pt x="268" y="368"/>
                  </a:lnTo>
                  <a:lnTo>
                    <a:pt x="268" y="369"/>
                  </a:lnTo>
                  <a:lnTo>
                    <a:pt x="268" y="370"/>
                  </a:lnTo>
                  <a:lnTo>
                    <a:pt x="270" y="371"/>
                  </a:lnTo>
                  <a:lnTo>
                    <a:pt x="271" y="371"/>
                  </a:lnTo>
                  <a:lnTo>
                    <a:pt x="271" y="372"/>
                  </a:lnTo>
                  <a:lnTo>
                    <a:pt x="270" y="372"/>
                  </a:lnTo>
                  <a:lnTo>
                    <a:pt x="270" y="373"/>
                  </a:lnTo>
                  <a:lnTo>
                    <a:pt x="271" y="373"/>
                  </a:lnTo>
                  <a:lnTo>
                    <a:pt x="271" y="374"/>
                  </a:lnTo>
                  <a:lnTo>
                    <a:pt x="270" y="374"/>
                  </a:lnTo>
                  <a:lnTo>
                    <a:pt x="270" y="375"/>
                  </a:lnTo>
                  <a:lnTo>
                    <a:pt x="270" y="377"/>
                  </a:lnTo>
                  <a:lnTo>
                    <a:pt x="270" y="378"/>
                  </a:lnTo>
                  <a:lnTo>
                    <a:pt x="270" y="379"/>
                  </a:lnTo>
                  <a:lnTo>
                    <a:pt x="268" y="380"/>
                  </a:lnTo>
                  <a:lnTo>
                    <a:pt x="268" y="381"/>
                  </a:lnTo>
                  <a:lnTo>
                    <a:pt x="267" y="381"/>
                  </a:lnTo>
                  <a:lnTo>
                    <a:pt x="267" y="382"/>
                  </a:lnTo>
                  <a:lnTo>
                    <a:pt x="266" y="382"/>
                  </a:lnTo>
                  <a:lnTo>
                    <a:pt x="266" y="383"/>
                  </a:lnTo>
                  <a:lnTo>
                    <a:pt x="265" y="383"/>
                  </a:lnTo>
                  <a:lnTo>
                    <a:pt x="264" y="383"/>
                  </a:lnTo>
                  <a:lnTo>
                    <a:pt x="264" y="385"/>
                  </a:lnTo>
                  <a:lnTo>
                    <a:pt x="263" y="385"/>
                  </a:lnTo>
                  <a:lnTo>
                    <a:pt x="262" y="385"/>
                  </a:lnTo>
                  <a:lnTo>
                    <a:pt x="260" y="385"/>
                  </a:lnTo>
                  <a:lnTo>
                    <a:pt x="259" y="386"/>
                  </a:lnTo>
                  <a:lnTo>
                    <a:pt x="259" y="387"/>
                  </a:lnTo>
                  <a:lnTo>
                    <a:pt x="258" y="387"/>
                  </a:lnTo>
                  <a:lnTo>
                    <a:pt x="257" y="387"/>
                  </a:lnTo>
                  <a:lnTo>
                    <a:pt x="256" y="388"/>
                  </a:lnTo>
                  <a:lnTo>
                    <a:pt x="256" y="389"/>
                  </a:lnTo>
                  <a:lnTo>
                    <a:pt x="255" y="389"/>
                  </a:lnTo>
                  <a:lnTo>
                    <a:pt x="254" y="390"/>
                  </a:lnTo>
                  <a:lnTo>
                    <a:pt x="253" y="390"/>
                  </a:lnTo>
                  <a:lnTo>
                    <a:pt x="251" y="390"/>
                  </a:lnTo>
                  <a:lnTo>
                    <a:pt x="253" y="390"/>
                  </a:lnTo>
                  <a:lnTo>
                    <a:pt x="250" y="390"/>
                  </a:lnTo>
                  <a:lnTo>
                    <a:pt x="249" y="390"/>
                  </a:lnTo>
                  <a:lnTo>
                    <a:pt x="249" y="389"/>
                  </a:lnTo>
                  <a:lnTo>
                    <a:pt x="248" y="389"/>
                  </a:lnTo>
                  <a:lnTo>
                    <a:pt x="247" y="388"/>
                  </a:lnTo>
                  <a:lnTo>
                    <a:pt x="247" y="387"/>
                  </a:lnTo>
                  <a:lnTo>
                    <a:pt x="246" y="386"/>
                  </a:lnTo>
                  <a:lnTo>
                    <a:pt x="246" y="385"/>
                  </a:lnTo>
                  <a:lnTo>
                    <a:pt x="246" y="383"/>
                  </a:lnTo>
                  <a:lnTo>
                    <a:pt x="246" y="382"/>
                  </a:lnTo>
                  <a:lnTo>
                    <a:pt x="245" y="377"/>
                  </a:lnTo>
                  <a:lnTo>
                    <a:pt x="245" y="374"/>
                  </a:lnTo>
                  <a:lnTo>
                    <a:pt x="245" y="373"/>
                  </a:lnTo>
                  <a:lnTo>
                    <a:pt x="244" y="373"/>
                  </a:lnTo>
                  <a:lnTo>
                    <a:pt x="244" y="372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2" y="370"/>
                  </a:lnTo>
                  <a:lnTo>
                    <a:pt x="242" y="369"/>
                  </a:lnTo>
                  <a:lnTo>
                    <a:pt x="241" y="368"/>
                  </a:lnTo>
                  <a:lnTo>
                    <a:pt x="241" y="366"/>
                  </a:lnTo>
                  <a:lnTo>
                    <a:pt x="240" y="365"/>
                  </a:lnTo>
                  <a:lnTo>
                    <a:pt x="239" y="363"/>
                  </a:lnTo>
                  <a:lnTo>
                    <a:pt x="237" y="362"/>
                  </a:lnTo>
                  <a:lnTo>
                    <a:pt x="233" y="360"/>
                  </a:lnTo>
                  <a:lnTo>
                    <a:pt x="231" y="358"/>
                  </a:lnTo>
                  <a:lnTo>
                    <a:pt x="229" y="356"/>
                  </a:lnTo>
                  <a:lnTo>
                    <a:pt x="225" y="352"/>
                  </a:lnTo>
                  <a:lnTo>
                    <a:pt x="224" y="349"/>
                  </a:lnTo>
                  <a:lnTo>
                    <a:pt x="223" y="348"/>
                  </a:lnTo>
                  <a:lnTo>
                    <a:pt x="222" y="347"/>
                  </a:lnTo>
                  <a:lnTo>
                    <a:pt x="222" y="346"/>
                  </a:lnTo>
                  <a:lnTo>
                    <a:pt x="221" y="345"/>
                  </a:lnTo>
                  <a:lnTo>
                    <a:pt x="220" y="344"/>
                  </a:lnTo>
                  <a:lnTo>
                    <a:pt x="219" y="343"/>
                  </a:lnTo>
                  <a:lnTo>
                    <a:pt x="217" y="343"/>
                  </a:lnTo>
                  <a:lnTo>
                    <a:pt x="217" y="341"/>
                  </a:lnTo>
                  <a:lnTo>
                    <a:pt x="215" y="340"/>
                  </a:lnTo>
                  <a:lnTo>
                    <a:pt x="215" y="339"/>
                  </a:lnTo>
                  <a:lnTo>
                    <a:pt x="214" y="338"/>
                  </a:lnTo>
                  <a:lnTo>
                    <a:pt x="213" y="338"/>
                  </a:lnTo>
                  <a:lnTo>
                    <a:pt x="211" y="336"/>
                  </a:lnTo>
                  <a:lnTo>
                    <a:pt x="210" y="335"/>
                  </a:lnTo>
                  <a:lnTo>
                    <a:pt x="204" y="331"/>
                  </a:lnTo>
                  <a:lnTo>
                    <a:pt x="207" y="333"/>
                  </a:lnTo>
                  <a:lnTo>
                    <a:pt x="206" y="332"/>
                  </a:lnTo>
                  <a:lnTo>
                    <a:pt x="205" y="331"/>
                  </a:lnTo>
                  <a:lnTo>
                    <a:pt x="204" y="331"/>
                  </a:lnTo>
                  <a:lnTo>
                    <a:pt x="204" y="330"/>
                  </a:lnTo>
                  <a:lnTo>
                    <a:pt x="203" y="330"/>
                  </a:lnTo>
                  <a:lnTo>
                    <a:pt x="203" y="329"/>
                  </a:lnTo>
                  <a:lnTo>
                    <a:pt x="202" y="328"/>
                  </a:lnTo>
                  <a:lnTo>
                    <a:pt x="201" y="328"/>
                  </a:lnTo>
                  <a:lnTo>
                    <a:pt x="199" y="327"/>
                  </a:lnTo>
                  <a:lnTo>
                    <a:pt x="198" y="326"/>
                  </a:lnTo>
                  <a:lnTo>
                    <a:pt x="198" y="323"/>
                  </a:lnTo>
                  <a:lnTo>
                    <a:pt x="198" y="322"/>
                  </a:lnTo>
                  <a:lnTo>
                    <a:pt x="197" y="321"/>
                  </a:lnTo>
                  <a:lnTo>
                    <a:pt x="196" y="321"/>
                  </a:lnTo>
                  <a:lnTo>
                    <a:pt x="197" y="322"/>
                  </a:lnTo>
                  <a:lnTo>
                    <a:pt x="196" y="322"/>
                  </a:lnTo>
                  <a:lnTo>
                    <a:pt x="195" y="322"/>
                  </a:lnTo>
                  <a:lnTo>
                    <a:pt x="194" y="322"/>
                  </a:lnTo>
                  <a:lnTo>
                    <a:pt x="193" y="322"/>
                  </a:lnTo>
                  <a:lnTo>
                    <a:pt x="194" y="322"/>
                  </a:lnTo>
                  <a:lnTo>
                    <a:pt x="194" y="323"/>
                  </a:lnTo>
                  <a:lnTo>
                    <a:pt x="193" y="322"/>
                  </a:lnTo>
                  <a:lnTo>
                    <a:pt x="193" y="323"/>
                  </a:lnTo>
                  <a:lnTo>
                    <a:pt x="191" y="322"/>
                  </a:lnTo>
                  <a:lnTo>
                    <a:pt x="193" y="321"/>
                  </a:lnTo>
                  <a:lnTo>
                    <a:pt x="191" y="319"/>
                  </a:lnTo>
                  <a:lnTo>
                    <a:pt x="191" y="318"/>
                  </a:lnTo>
                  <a:lnTo>
                    <a:pt x="191" y="316"/>
                  </a:lnTo>
                  <a:lnTo>
                    <a:pt x="190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9" y="313"/>
                  </a:lnTo>
                  <a:lnTo>
                    <a:pt x="189" y="314"/>
                  </a:lnTo>
                  <a:lnTo>
                    <a:pt x="189" y="313"/>
                  </a:lnTo>
                  <a:lnTo>
                    <a:pt x="188" y="313"/>
                  </a:lnTo>
                  <a:lnTo>
                    <a:pt x="188" y="312"/>
                  </a:lnTo>
                  <a:lnTo>
                    <a:pt x="188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7" y="310"/>
                  </a:lnTo>
                  <a:lnTo>
                    <a:pt x="187" y="311"/>
                  </a:lnTo>
                  <a:lnTo>
                    <a:pt x="187" y="312"/>
                  </a:lnTo>
                  <a:lnTo>
                    <a:pt x="188" y="312"/>
                  </a:lnTo>
                  <a:lnTo>
                    <a:pt x="187" y="313"/>
                  </a:lnTo>
                  <a:lnTo>
                    <a:pt x="188" y="313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3"/>
                  </a:lnTo>
                  <a:lnTo>
                    <a:pt x="186" y="311"/>
                  </a:lnTo>
                  <a:lnTo>
                    <a:pt x="186" y="310"/>
                  </a:lnTo>
                  <a:lnTo>
                    <a:pt x="185" y="311"/>
                  </a:lnTo>
                  <a:lnTo>
                    <a:pt x="185" y="312"/>
                  </a:lnTo>
                  <a:lnTo>
                    <a:pt x="186" y="313"/>
                  </a:lnTo>
                  <a:lnTo>
                    <a:pt x="185" y="313"/>
                  </a:lnTo>
                  <a:lnTo>
                    <a:pt x="185" y="312"/>
                  </a:lnTo>
                  <a:lnTo>
                    <a:pt x="184" y="312"/>
                  </a:lnTo>
                  <a:lnTo>
                    <a:pt x="184" y="311"/>
                  </a:lnTo>
                  <a:lnTo>
                    <a:pt x="184" y="310"/>
                  </a:lnTo>
                  <a:lnTo>
                    <a:pt x="184" y="308"/>
                  </a:lnTo>
                  <a:lnTo>
                    <a:pt x="184" y="307"/>
                  </a:lnTo>
                  <a:lnTo>
                    <a:pt x="185" y="307"/>
                  </a:lnTo>
                  <a:lnTo>
                    <a:pt x="185" y="306"/>
                  </a:lnTo>
                  <a:lnTo>
                    <a:pt x="184" y="306"/>
                  </a:lnTo>
                  <a:lnTo>
                    <a:pt x="185" y="305"/>
                  </a:lnTo>
                  <a:lnTo>
                    <a:pt x="185" y="304"/>
                  </a:lnTo>
                  <a:lnTo>
                    <a:pt x="185" y="303"/>
                  </a:lnTo>
                  <a:lnTo>
                    <a:pt x="184" y="304"/>
                  </a:lnTo>
                  <a:lnTo>
                    <a:pt x="184" y="305"/>
                  </a:lnTo>
                  <a:lnTo>
                    <a:pt x="182" y="305"/>
                  </a:lnTo>
                  <a:lnTo>
                    <a:pt x="184" y="306"/>
                  </a:lnTo>
                  <a:lnTo>
                    <a:pt x="184" y="307"/>
                  </a:lnTo>
                  <a:lnTo>
                    <a:pt x="182" y="307"/>
                  </a:lnTo>
                  <a:lnTo>
                    <a:pt x="182" y="308"/>
                  </a:lnTo>
                  <a:lnTo>
                    <a:pt x="182" y="307"/>
                  </a:lnTo>
                  <a:lnTo>
                    <a:pt x="182" y="306"/>
                  </a:lnTo>
                  <a:lnTo>
                    <a:pt x="182" y="305"/>
                  </a:lnTo>
                  <a:lnTo>
                    <a:pt x="182" y="304"/>
                  </a:lnTo>
                  <a:lnTo>
                    <a:pt x="184" y="303"/>
                  </a:lnTo>
                  <a:lnTo>
                    <a:pt x="184" y="302"/>
                  </a:lnTo>
                  <a:lnTo>
                    <a:pt x="184" y="301"/>
                  </a:lnTo>
                  <a:lnTo>
                    <a:pt x="184" y="299"/>
                  </a:lnTo>
                  <a:lnTo>
                    <a:pt x="184" y="298"/>
                  </a:lnTo>
                  <a:lnTo>
                    <a:pt x="184" y="297"/>
                  </a:lnTo>
                  <a:lnTo>
                    <a:pt x="185" y="296"/>
                  </a:lnTo>
                  <a:lnTo>
                    <a:pt x="186" y="295"/>
                  </a:lnTo>
                  <a:lnTo>
                    <a:pt x="186" y="294"/>
                  </a:lnTo>
                  <a:lnTo>
                    <a:pt x="186" y="293"/>
                  </a:lnTo>
                  <a:lnTo>
                    <a:pt x="187" y="291"/>
                  </a:lnTo>
                  <a:lnTo>
                    <a:pt x="187" y="290"/>
                  </a:lnTo>
                  <a:lnTo>
                    <a:pt x="186" y="290"/>
                  </a:lnTo>
                  <a:lnTo>
                    <a:pt x="186" y="289"/>
                  </a:lnTo>
                  <a:lnTo>
                    <a:pt x="187" y="289"/>
                  </a:lnTo>
                  <a:lnTo>
                    <a:pt x="187" y="288"/>
                  </a:lnTo>
                  <a:lnTo>
                    <a:pt x="187" y="287"/>
                  </a:lnTo>
                  <a:lnTo>
                    <a:pt x="188" y="287"/>
                  </a:lnTo>
                  <a:lnTo>
                    <a:pt x="187" y="286"/>
                  </a:lnTo>
                  <a:lnTo>
                    <a:pt x="187" y="287"/>
                  </a:lnTo>
                  <a:lnTo>
                    <a:pt x="187" y="286"/>
                  </a:lnTo>
                  <a:lnTo>
                    <a:pt x="188" y="286"/>
                  </a:lnTo>
                  <a:lnTo>
                    <a:pt x="188" y="285"/>
                  </a:lnTo>
                  <a:lnTo>
                    <a:pt x="188" y="283"/>
                  </a:lnTo>
                  <a:lnTo>
                    <a:pt x="188" y="282"/>
                  </a:lnTo>
                  <a:lnTo>
                    <a:pt x="188" y="281"/>
                  </a:lnTo>
                  <a:lnTo>
                    <a:pt x="188" y="279"/>
                  </a:lnTo>
                  <a:lnTo>
                    <a:pt x="188" y="278"/>
                  </a:lnTo>
                  <a:lnTo>
                    <a:pt x="187" y="282"/>
                  </a:lnTo>
                  <a:lnTo>
                    <a:pt x="187" y="283"/>
                  </a:lnTo>
                  <a:lnTo>
                    <a:pt x="187" y="285"/>
                  </a:lnTo>
                  <a:lnTo>
                    <a:pt x="186" y="285"/>
                  </a:lnTo>
                  <a:lnTo>
                    <a:pt x="187" y="283"/>
                  </a:lnTo>
                  <a:lnTo>
                    <a:pt x="187" y="282"/>
                  </a:lnTo>
                  <a:lnTo>
                    <a:pt x="187" y="277"/>
                  </a:lnTo>
                  <a:lnTo>
                    <a:pt x="187" y="274"/>
                  </a:lnTo>
                  <a:lnTo>
                    <a:pt x="187" y="273"/>
                  </a:lnTo>
                  <a:lnTo>
                    <a:pt x="187" y="272"/>
                  </a:lnTo>
                  <a:lnTo>
                    <a:pt x="186" y="271"/>
                  </a:lnTo>
                  <a:lnTo>
                    <a:pt x="186" y="269"/>
                  </a:lnTo>
                  <a:lnTo>
                    <a:pt x="185" y="266"/>
                  </a:lnTo>
                  <a:lnTo>
                    <a:pt x="185" y="265"/>
                  </a:lnTo>
                  <a:lnTo>
                    <a:pt x="184" y="265"/>
                  </a:lnTo>
                  <a:lnTo>
                    <a:pt x="184" y="264"/>
                  </a:lnTo>
                  <a:lnTo>
                    <a:pt x="182" y="264"/>
                  </a:lnTo>
                  <a:lnTo>
                    <a:pt x="181" y="263"/>
                  </a:lnTo>
                  <a:lnTo>
                    <a:pt x="181" y="262"/>
                  </a:lnTo>
                  <a:lnTo>
                    <a:pt x="181" y="261"/>
                  </a:lnTo>
                  <a:lnTo>
                    <a:pt x="181" y="260"/>
                  </a:lnTo>
                  <a:lnTo>
                    <a:pt x="180" y="257"/>
                  </a:lnTo>
                  <a:lnTo>
                    <a:pt x="179" y="256"/>
                  </a:lnTo>
                  <a:lnTo>
                    <a:pt x="178" y="256"/>
                  </a:lnTo>
                  <a:lnTo>
                    <a:pt x="177" y="256"/>
                  </a:lnTo>
                  <a:lnTo>
                    <a:pt x="176" y="256"/>
                  </a:lnTo>
                  <a:lnTo>
                    <a:pt x="174" y="255"/>
                  </a:lnTo>
                  <a:lnTo>
                    <a:pt x="174" y="254"/>
                  </a:lnTo>
                  <a:lnTo>
                    <a:pt x="173" y="254"/>
                  </a:lnTo>
                  <a:lnTo>
                    <a:pt x="172" y="254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69" y="251"/>
                  </a:lnTo>
                  <a:lnTo>
                    <a:pt x="168" y="249"/>
                  </a:lnTo>
                  <a:lnTo>
                    <a:pt x="167" y="248"/>
                  </a:lnTo>
                  <a:lnTo>
                    <a:pt x="165" y="247"/>
                  </a:lnTo>
                  <a:lnTo>
                    <a:pt x="165" y="246"/>
                  </a:lnTo>
                  <a:lnTo>
                    <a:pt x="163" y="245"/>
                  </a:lnTo>
                  <a:lnTo>
                    <a:pt x="162" y="244"/>
                  </a:lnTo>
                  <a:lnTo>
                    <a:pt x="162" y="243"/>
                  </a:lnTo>
                  <a:lnTo>
                    <a:pt x="161" y="243"/>
                  </a:lnTo>
                  <a:lnTo>
                    <a:pt x="160" y="241"/>
                  </a:lnTo>
                  <a:lnTo>
                    <a:pt x="159" y="240"/>
                  </a:lnTo>
                  <a:lnTo>
                    <a:pt x="159" y="239"/>
                  </a:lnTo>
                  <a:lnTo>
                    <a:pt x="160" y="239"/>
                  </a:lnTo>
                  <a:lnTo>
                    <a:pt x="160" y="238"/>
                  </a:lnTo>
                  <a:lnTo>
                    <a:pt x="159" y="238"/>
                  </a:lnTo>
                  <a:lnTo>
                    <a:pt x="159" y="237"/>
                  </a:lnTo>
                  <a:lnTo>
                    <a:pt x="158" y="236"/>
                  </a:lnTo>
                  <a:lnTo>
                    <a:pt x="158" y="235"/>
                  </a:lnTo>
                  <a:lnTo>
                    <a:pt x="156" y="235"/>
                  </a:lnTo>
                  <a:lnTo>
                    <a:pt x="158" y="234"/>
                  </a:lnTo>
                  <a:lnTo>
                    <a:pt x="158" y="232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5" y="234"/>
                  </a:lnTo>
                  <a:lnTo>
                    <a:pt x="155" y="235"/>
                  </a:lnTo>
                  <a:lnTo>
                    <a:pt x="154" y="235"/>
                  </a:lnTo>
                  <a:lnTo>
                    <a:pt x="154" y="234"/>
                  </a:lnTo>
                  <a:lnTo>
                    <a:pt x="154" y="232"/>
                  </a:lnTo>
                  <a:lnTo>
                    <a:pt x="155" y="232"/>
                  </a:lnTo>
                  <a:lnTo>
                    <a:pt x="156" y="232"/>
                  </a:lnTo>
                  <a:lnTo>
                    <a:pt x="156" y="231"/>
                  </a:lnTo>
                  <a:lnTo>
                    <a:pt x="158" y="231"/>
                  </a:lnTo>
                  <a:lnTo>
                    <a:pt x="158" y="230"/>
                  </a:lnTo>
                  <a:lnTo>
                    <a:pt x="159" y="229"/>
                  </a:lnTo>
                  <a:lnTo>
                    <a:pt x="159" y="228"/>
                  </a:lnTo>
                  <a:lnTo>
                    <a:pt x="159" y="227"/>
                  </a:lnTo>
                  <a:lnTo>
                    <a:pt x="158" y="227"/>
                  </a:lnTo>
                  <a:lnTo>
                    <a:pt x="158" y="226"/>
                  </a:lnTo>
                  <a:lnTo>
                    <a:pt x="156" y="227"/>
                  </a:lnTo>
                  <a:lnTo>
                    <a:pt x="155" y="229"/>
                  </a:lnTo>
                  <a:lnTo>
                    <a:pt x="155" y="230"/>
                  </a:lnTo>
                  <a:lnTo>
                    <a:pt x="154" y="231"/>
                  </a:lnTo>
                  <a:lnTo>
                    <a:pt x="153" y="231"/>
                  </a:lnTo>
                  <a:lnTo>
                    <a:pt x="153" y="232"/>
                  </a:lnTo>
                  <a:lnTo>
                    <a:pt x="153" y="234"/>
                  </a:lnTo>
                  <a:lnTo>
                    <a:pt x="152" y="234"/>
                  </a:lnTo>
                  <a:lnTo>
                    <a:pt x="151" y="232"/>
                  </a:lnTo>
                  <a:lnTo>
                    <a:pt x="150" y="231"/>
                  </a:lnTo>
                  <a:lnTo>
                    <a:pt x="148" y="231"/>
                  </a:lnTo>
                  <a:lnTo>
                    <a:pt x="147" y="231"/>
                  </a:lnTo>
                  <a:lnTo>
                    <a:pt x="146" y="231"/>
                  </a:lnTo>
                  <a:lnTo>
                    <a:pt x="145" y="231"/>
                  </a:lnTo>
                  <a:lnTo>
                    <a:pt x="145" y="232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3" y="234"/>
                  </a:lnTo>
                  <a:lnTo>
                    <a:pt x="142" y="234"/>
                  </a:lnTo>
                  <a:lnTo>
                    <a:pt x="141" y="232"/>
                  </a:lnTo>
                  <a:lnTo>
                    <a:pt x="139" y="231"/>
                  </a:lnTo>
                  <a:lnTo>
                    <a:pt x="138" y="230"/>
                  </a:lnTo>
                  <a:lnTo>
                    <a:pt x="137" y="229"/>
                  </a:lnTo>
                  <a:lnTo>
                    <a:pt x="137" y="227"/>
                  </a:lnTo>
                  <a:lnTo>
                    <a:pt x="136" y="224"/>
                  </a:lnTo>
                  <a:lnTo>
                    <a:pt x="136" y="223"/>
                  </a:lnTo>
                  <a:lnTo>
                    <a:pt x="135" y="223"/>
                  </a:lnTo>
                  <a:lnTo>
                    <a:pt x="134" y="222"/>
                  </a:lnTo>
                  <a:lnTo>
                    <a:pt x="133" y="222"/>
                  </a:lnTo>
                  <a:lnTo>
                    <a:pt x="132" y="221"/>
                  </a:lnTo>
                  <a:lnTo>
                    <a:pt x="130" y="221"/>
                  </a:lnTo>
                  <a:lnTo>
                    <a:pt x="130" y="222"/>
                  </a:lnTo>
                  <a:lnTo>
                    <a:pt x="129" y="222"/>
                  </a:lnTo>
                  <a:lnTo>
                    <a:pt x="128" y="220"/>
                  </a:lnTo>
                  <a:lnTo>
                    <a:pt x="128" y="219"/>
                  </a:lnTo>
                  <a:lnTo>
                    <a:pt x="127" y="218"/>
                  </a:lnTo>
                  <a:lnTo>
                    <a:pt x="127" y="216"/>
                  </a:lnTo>
                  <a:lnTo>
                    <a:pt x="126" y="215"/>
                  </a:lnTo>
                  <a:lnTo>
                    <a:pt x="125" y="214"/>
                  </a:lnTo>
                  <a:lnTo>
                    <a:pt x="124" y="214"/>
                  </a:lnTo>
                  <a:lnTo>
                    <a:pt x="122" y="214"/>
                  </a:lnTo>
                  <a:lnTo>
                    <a:pt x="121" y="214"/>
                  </a:lnTo>
                  <a:lnTo>
                    <a:pt x="120" y="214"/>
                  </a:lnTo>
                  <a:lnTo>
                    <a:pt x="119" y="213"/>
                  </a:lnTo>
                  <a:lnTo>
                    <a:pt x="118" y="212"/>
                  </a:lnTo>
                  <a:lnTo>
                    <a:pt x="117" y="212"/>
                  </a:lnTo>
                  <a:lnTo>
                    <a:pt x="117" y="211"/>
                  </a:lnTo>
                  <a:lnTo>
                    <a:pt x="116" y="211"/>
                  </a:lnTo>
                  <a:lnTo>
                    <a:pt x="116" y="210"/>
                  </a:lnTo>
                  <a:lnTo>
                    <a:pt x="116" y="211"/>
                  </a:lnTo>
                  <a:lnTo>
                    <a:pt x="115" y="210"/>
                  </a:lnTo>
                  <a:lnTo>
                    <a:pt x="115" y="207"/>
                  </a:lnTo>
                  <a:lnTo>
                    <a:pt x="116" y="206"/>
                  </a:lnTo>
                  <a:lnTo>
                    <a:pt x="116" y="205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3" y="202"/>
                  </a:lnTo>
                  <a:lnTo>
                    <a:pt x="112" y="202"/>
                  </a:lnTo>
                  <a:lnTo>
                    <a:pt x="112" y="201"/>
                  </a:lnTo>
                  <a:lnTo>
                    <a:pt x="111" y="199"/>
                  </a:lnTo>
                  <a:lnTo>
                    <a:pt x="110" y="198"/>
                  </a:lnTo>
                  <a:lnTo>
                    <a:pt x="109" y="198"/>
                  </a:lnTo>
                  <a:lnTo>
                    <a:pt x="108" y="197"/>
                  </a:lnTo>
                  <a:lnTo>
                    <a:pt x="108" y="196"/>
                  </a:lnTo>
                  <a:lnTo>
                    <a:pt x="107" y="195"/>
                  </a:lnTo>
                  <a:lnTo>
                    <a:pt x="107" y="194"/>
                  </a:lnTo>
                  <a:lnTo>
                    <a:pt x="105" y="193"/>
                  </a:lnTo>
                  <a:lnTo>
                    <a:pt x="105" y="194"/>
                  </a:lnTo>
                  <a:lnTo>
                    <a:pt x="104" y="194"/>
                  </a:lnTo>
                  <a:lnTo>
                    <a:pt x="104" y="193"/>
                  </a:lnTo>
                  <a:lnTo>
                    <a:pt x="105" y="193"/>
                  </a:lnTo>
                  <a:lnTo>
                    <a:pt x="105" y="192"/>
                  </a:lnTo>
                  <a:lnTo>
                    <a:pt x="104" y="190"/>
                  </a:lnTo>
                  <a:lnTo>
                    <a:pt x="103" y="192"/>
                  </a:lnTo>
                  <a:lnTo>
                    <a:pt x="102" y="192"/>
                  </a:lnTo>
                  <a:lnTo>
                    <a:pt x="102" y="190"/>
                  </a:lnTo>
                  <a:lnTo>
                    <a:pt x="102" y="189"/>
                  </a:lnTo>
                  <a:lnTo>
                    <a:pt x="101" y="189"/>
                  </a:lnTo>
                  <a:lnTo>
                    <a:pt x="100" y="188"/>
                  </a:lnTo>
                  <a:lnTo>
                    <a:pt x="100" y="187"/>
                  </a:lnTo>
                  <a:lnTo>
                    <a:pt x="100" y="186"/>
                  </a:lnTo>
                  <a:lnTo>
                    <a:pt x="100" y="185"/>
                  </a:lnTo>
                  <a:lnTo>
                    <a:pt x="99" y="185"/>
                  </a:lnTo>
                  <a:lnTo>
                    <a:pt x="99" y="184"/>
                  </a:lnTo>
                  <a:lnTo>
                    <a:pt x="100" y="184"/>
                  </a:lnTo>
                  <a:lnTo>
                    <a:pt x="101" y="185"/>
                  </a:lnTo>
                  <a:lnTo>
                    <a:pt x="102" y="185"/>
                  </a:lnTo>
                  <a:lnTo>
                    <a:pt x="103" y="185"/>
                  </a:lnTo>
                  <a:lnTo>
                    <a:pt x="104" y="186"/>
                  </a:lnTo>
                  <a:lnTo>
                    <a:pt x="105" y="186"/>
                  </a:lnTo>
                  <a:lnTo>
                    <a:pt x="107" y="187"/>
                  </a:lnTo>
                  <a:lnTo>
                    <a:pt x="108" y="187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0" y="188"/>
                  </a:lnTo>
                  <a:lnTo>
                    <a:pt x="111" y="188"/>
                  </a:lnTo>
                  <a:lnTo>
                    <a:pt x="112" y="189"/>
                  </a:lnTo>
                  <a:lnTo>
                    <a:pt x="113" y="189"/>
                  </a:lnTo>
                  <a:lnTo>
                    <a:pt x="115" y="189"/>
                  </a:lnTo>
                  <a:lnTo>
                    <a:pt x="116" y="189"/>
                  </a:lnTo>
                  <a:lnTo>
                    <a:pt x="117" y="189"/>
                  </a:lnTo>
                  <a:lnTo>
                    <a:pt x="118" y="189"/>
                  </a:lnTo>
                  <a:lnTo>
                    <a:pt x="119" y="189"/>
                  </a:lnTo>
                  <a:lnTo>
                    <a:pt x="120" y="189"/>
                  </a:lnTo>
                  <a:lnTo>
                    <a:pt x="121" y="188"/>
                  </a:lnTo>
                  <a:lnTo>
                    <a:pt x="122" y="188"/>
                  </a:lnTo>
                  <a:lnTo>
                    <a:pt x="122" y="187"/>
                  </a:lnTo>
                  <a:lnTo>
                    <a:pt x="124" y="187"/>
                  </a:lnTo>
                  <a:lnTo>
                    <a:pt x="125" y="187"/>
                  </a:lnTo>
                  <a:lnTo>
                    <a:pt x="125" y="188"/>
                  </a:lnTo>
                  <a:lnTo>
                    <a:pt x="125" y="189"/>
                  </a:lnTo>
                  <a:lnTo>
                    <a:pt x="124" y="189"/>
                  </a:lnTo>
                  <a:lnTo>
                    <a:pt x="124" y="190"/>
                  </a:lnTo>
                  <a:lnTo>
                    <a:pt x="124" y="192"/>
                  </a:lnTo>
                  <a:lnTo>
                    <a:pt x="124" y="193"/>
                  </a:lnTo>
                  <a:lnTo>
                    <a:pt x="125" y="193"/>
                  </a:lnTo>
                  <a:lnTo>
                    <a:pt x="125" y="194"/>
                  </a:lnTo>
                  <a:lnTo>
                    <a:pt x="126" y="194"/>
                  </a:lnTo>
                  <a:lnTo>
                    <a:pt x="127" y="195"/>
                  </a:lnTo>
                  <a:lnTo>
                    <a:pt x="128" y="196"/>
                  </a:lnTo>
                  <a:lnTo>
                    <a:pt x="129" y="196"/>
                  </a:lnTo>
                  <a:lnTo>
                    <a:pt x="129" y="197"/>
                  </a:lnTo>
                  <a:lnTo>
                    <a:pt x="129" y="198"/>
                  </a:lnTo>
                  <a:lnTo>
                    <a:pt x="130" y="198"/>
                  </a:lnTo>
                  <a:lnTo>
                    <a:pt x="130" y="197"/>
                  </a:lnTo>
                  <a:lnTo>
                    <a:pt x="132" y="197"/>
                  </a:lnTo>
                  <a:lnTo>
                    <a:pt x="132" y="196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2" y="196"/>
                  </a:lnTo>
                  <a:lnTo>
                    <a:pt x="133" y="196"/>
                  </a:lnTo>
                  <a:lnTo>
                    <a:pt x="133" y="197"/>
                  </a:lnTo>
                  <a:lnTo>
                    <a:pt x="134" y="197"/>
                  </a:lnTo>
                  <a:lnTo>
                    <a:pt x="135" y="197"/>
                  </a:lnTo>
                  <a:lnTo>
                    <a:pt x="135" y="196"/>
                  </a:lnTo>
                  <a:lnTo>
                    <a:pt x="136" y="196"/>
                  </a:lnTo>
                  <a:lnTo>
                    <a:pt x="136" y="195"/>
                  </a:lnTo>
                  <a:lnTo>
                    <a:pt x="135" y="195"/>
                  </a:lnTo>
                  <a:lnTo>
                    <a:pt x="135" y="194"/>
                  </a:lnTo>
                  <a:lnTo>
                    <a:pt x="134" y="194"/>
                  </a:lnTo>
                  <a:lnTo>
                    <a:pt x="134" y="193"/>
                  </a:lnTo>
                  <a:lnTo>
                    <a:pt x="134" y="194"/>
                  </a:lnTo>
                  <a:lnTo>
                    <a:pt x="133" y="194"/>
                  </a:lnTo>
                  <a:lnTo>
                    <a:pt x="133" y="193"/>
                  </a:lnTo>
                  <a:lnTo>
                    <a:pt x="132" y="192"/>
                  </a:lnTo>
                  <a:lnTo>
                    <a:pt x="132" y="193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29" y="195"/>
                  </a:lnTo>
                  <a:lnTo>
                    <a:pt x="129" y="194"/>
                  </a:lnTo>
                  <a:lnTo>
                    <a:pt x="128" y="194"/>
                  </a:lnTo>
                  <a:lnTo>
                    <a:pt x="128" y="193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89"/>
                  </a:lnTo>
                  <a:lnTo>
                    <a:pt x="129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5"/>
                  </a:lnTo>
                  <a:lnTo>
                    <a:pt x="128" y="185"/>
                  </a:lnTo>
                  <a:lnTo>
                    <a:pt x="128" y="186"/>
                  </a:lnTo>
                  <a:lnTo>
                    <a:pt x="127" y="186"/>
                  </a:lnTo>
                  <a:lnTo>
                    <a:pt x="126" y="186"/>
                  </a:lnTo>
                  <a:lnTo>
                    <a:pt x="126" y="187"/>
                  </a:lnTo>
                  <a:lnTo>
                    <a:pt x="125" y="187"/>
                  </a:lnTo>
                  <a:lnTo>
                    <a:pt x="125" y="186"/>
                  </a:lnTo>
                  <a:lnTo>
                    <a:pt x="126" y="186"/>
                  </a:lnTo>
                  <a:lnTo>
                    <a:pt x="126" y="185"/>
                  </a:lnTo>
                  <a:lnTo>
                    <a:pt x="127" y="184"/>
                  </a:lnTo>
                  <a:lnTo>
                    <a:pt x="128" y="184"/>
                  </a:lnTo>
                  <a:lnTo>
                    <a:pt x="128" y="182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2" y="181"/>
                  </a:lnTo>
                  <a:lnTo>
                    <a:pt x="132" y="182"/>
                  </a:lnTo>
                  <a:lnTo>
                    <a:pt x="130" y="182"/>
                  </a:lnTo>
                  <a:lnTo>
                    <a:pt x="129" y="182"/>
                  </a:lnTo>
                  <a:lnTo>
                    <a:pt x="129" y="184"/>
                  </a:lnTo>
                  <a:lnTo>
                    <a:pt x="130" y="184"/>
                  </a:lnTo>
                  <a:lnTo>
                    <a:pt x="130" y="185"/>
                  </a:lnTo>
                  <a:lnTo>
                    <a:pt x="130" y="186"/>
                  </a:lnTo>
                  <a:lnTo>
                    <a:pt x="132" y="185"/>
                  </a:lnTo>
                  <a:lnTo>
                    <a:pt x="132" y="184"/>
                  </a:lnTo>
                  <a:lnTo>
                    <a:pt x="130" y="184"/>
                  </a:lnTo>
                  <a:lnTo>
                    <a:pt x="130" y="182"/>
                  </a:lnTo>
                  <a:lnTo>
                    <a:pt x="132" y="182"/>
                  </a:lnTo>
                  <a:lnTo>
                    <a:pt x="133" y="184"/>
                  </a:lnTo>
                  <a:lnTo>
                    <a:pt x="134" y="182"/>
                  </a:lnTo>
                  <a:lnTo>
                    <a:pt x="133" y="182"/>
                  </a:lnTo>
                  <a:lnTo>
                    <a:pt x="133" y="181"/>
                  </a:lnTo>
                  <a:lnTo>
                    <a:pt x="132" y="181"/>
                  </a:lnTo>
                  <a:lnTo>
                    <a:pt x="132" y="180"/>
                  </a:lnTo>
                  <a:lnTo>
                    <a:pt x="132" y="179"/>
                  </a:lnTo>
                  <a:lnTo>
                    <a:pt x="133" y="178"/>
                  </a:lnTo>
                  <a:lnTo>
                    <a:pt x="134" y="177"/>
                  </a:lnTo>
                  <a:lnTo>
                    <a:pt x="134" y="176"/>
                  </a:lnTo>
                  <a:lnTo>
                    <a:pt x="134" y="174"/>
                  </a:lnTo>
                  <a:lnTo>
                    <a:pt x="133" y="174"/>
                  </a:lnTo>
                  <a:lnTo>
                    <a:pt x="132" y="174"/>
                  </a:lnTo>
                  <a:lnTo>
                    <a:pt x="132" y="173"/>
                  </a:lnTo>
                  <a:lnTo>
                    <a:pt x="133" y="173"/>
                  </a:lnTo>
                  <a:lnTo>
                    <a:pt x="133" y="172"/>
                  </a:lnTo>
                  <a:lnTo>
                    <a:pt x="134" y="171"/>
                  </a:lnTo>
                  <a:lnTo>
                    <a:pt x="135" y="169"/>
                  </a:lnTo>
                  <a:lnTo>
                    <a:pt x="135" y="168"/>
                  </a:lnTo>
                  <a:lnTo>
                    <a:pt x="135" y="167"/>
                  </a:lnTo>
                  <a:lnTo>
                    <a:pt x="135" y="165"/>
                  </a:lnTo>
                  <a:lnTo>
                    <a:pt x="135" y="164"/>
                  </a:lnTo>
                  <a:lnTo>
                    <a:pt x="134" y="163"/>
                  </a:lnTo>
                  <a:lnTo>
                    <a:pt x="133" y="163"/>
                  </a:lnTo>
                  <a:lnTo>
                    <a:pt x="133" y="162"/>
                  </a:lnTo>
                  <a:lnTo>
                    <a:pt x="133" y="161"/>
                  </a:lnTo>
                  <a:lnTo>
                    <a:pt x="133" y="160"/>
                  </a:lnTo>
                  <a:lnTo>
                    <a:pt x="132" y="159"/>
                  </a:lnTo>
                  <a:lnTo>
                    <a:pt x="130" y="159"/>
                  </a:lnTo>
                  <a:lnTo>
                    <a:pt x="129" y="159"/>
                  </a:lnTo>
                  <a:lnTo>
                    <a:pt x="129" y="157"/>
                  </a:lnTo>
                  <a:lnTo>
                    <a:pt x="128" y="156"/>
                  </a:lnTo>
                  <a:lnTo>
                    <a:pt x="127" y="155"/>
                  </a:lnTo>
                  <a:lnTo>
                    <a:pt x="127" y="154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6" y="152"/>
                  </a:lnTo>
                  <a:lnTo>
                    <a:pt x="126" y="151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5" y="148"/>
                  </a:lnTo>
                  <a:lnTo>
                    <a:pt x="124" y="147"/>
                  </a:lnTo>
                  <a:lnTo>
                    <a:pt x="122" y="147"/>
                  </a:lnTo>
                  <a:lnTo>
                    <a:pt x="121" y="147"/>
                  </a:lnTo>
                  <a:lnTo>
                    <a:pt x="121" y="146"/>
                  </a:lnTo>
                  <a:lnTo>
                    <a:pt x="121" y="145"/>
                  </a:lnTo>
                  <a:lnTo>
                    <a:pt x="120" y="146"/>
                  </a:lnTo>
                  <a:lnTo>
                    <a:pt x="120" y="144"/>
                  </a:lnTo>
                  <a:lnTo>
                    <a:pt x="120" y="143"/>
                  </a:lnTo>
                  <a:lnTo>
                    <a:pt x="120" y="142"/>
                  </a:lnTo>
                  <a:lnTo>
                    <a:pt x="120" y="140"/>
                  </a:lnTo>
                  <a:lnTo>
                    <a:pt x="119" y="140"/>
                  </a:lnTo>
                  <a:lnTo>
                    <a:pt x="118" y="139"/>
                  </a:lnTo>
                  <a:lnTo>
                    <a:pt x="117" y="140"/>
                  </a:lnTo>
                  <a:lnTo>
                    <a:pt x="117" y="139"/>
                  </a:lnTo>
                  <a:lnTo>
                    <a:pt x="117" y="138"/>
                  </a:lnTo>
                  <a:lnTo>
                    <a:pt x="117" y="137"/>
                  </a:lnTo>
                  <a:lnTo>
                    <a:pt x="117" y="136"/>
                  </a:lnTo>
                  <a:lnTo>
                    <a:pt x="116" y="136"/>
                  </a:lnTo>
                  <a:lnTo>
                    <a:pt x="115" y="135"/>
                  </a:lnTo>
                  <a:lnTo>
                    <a:pt x="113" y="134"/>
                  </a:lnTo>
                  <a:lnTo>
                    <a:pt x="112" y="132"/>
                  </a:lnTo>
                  <a:lnTo>
                    <a:pt x="111" y="130"/>
                  </a:lnTo>
                  <a:lnTo>
                    <a:pt x="110" y="128"/>
                  </a:lnTo>
                  <a:lnTo>
                    <a:pt x="107" y="126"/>
                  </a:lnTo>
                  <a:lnTo>
                    <a:pt x="103" y="126"/>
                  </a:lnTo>
                  <a:lnTo>
                    <a:pt x="102" y="122"/>
                  </a:lnTo>
                  <a:lnTo>
                    <a:pt x="101" y="121"/>
                  </a:lnTo>
                  <a:lnTo>
                    <a:pt x="99" y="120"/>
                  </a:lnTo>
                  <a:lnTo>
                    <a:pt x="96" y="118"/>
                  </a:lnTo>
                  <a:lnTo>
                    <a:pt x="96" y="117"/>
                  </a:lnTo>
                  <a:lnTo>
                    <a:pt x="95" y="117"/>
                  </a:lnTo>
                  <a:lnTo>
                    <a:pt x="94" y="117"/>
                  </a:lnTo>
                  <a:lnTo>
                    <a:pt x="93" y="115"/>
                  </a:lnTo>
                  <a:lnTo>
                    <a:pt x="93" y="114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90" y="111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6"/>
                  </a:lnTo>
                  <a:lnTo>
                    <a:pt x="90" y="105"/>
                  </a:lnTo>
                  <a:lnTo>
                    <a:pt x="90" y="104"/>
                  </a:lnTo>
                  <a:lnTo>
                    <a:pt x="89" y="103"/>
                  </a:lnTo>
                  <a:lnTo>
                    <a:pt x="86" y="102"/>
                  </a:lnTo>
                  <a:lnTo>
                    <a:pt x="87" y="100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9" y="90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7" y="87"/>
                  </a:lnTo>
                  <a:lnTo>
                    <a:pt x="86" y="86"/>
                  </a:lnTo>
                  <a:lnTo>
                    <a:pt x="85" y="85"/>
                  </a:lnTo>
                  <a:lnTo>
                    <a:pt x="84" y="85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5" y="82"/>
                  </a:lnTo>
                  <a:lnTo>
                    <a:pt x="85" y="81"/>
                  </a:lnTo>
                  <a:lnTo>
                    <a:pt x="84" y="81"/>
                  </a:lnTo>
                  <a:lnTo>
                    <a:pt x="84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4" y="86"/>
                  </a:lnTo>
                  <a:lnTo>
                    <a:pt x="84" y="87"/>
                  </a:lnTo>
                  <a:lnTo>
                    <a:pt x="83" y="86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2" y="81"/>
                  </a:lnTo>
                  <a:lnTo>
                    <a:pt x="84" y="77"/>
                  </a:lnTo>
                  <a:lnTo>
                    <a:pt x="84" y="72"/>
                  </a:lnTo>
                  <a:lnTo>
                    <a:pt x="84" y="70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78" y="63"/>
                  </a:lnTo>
                  <a:lnTo>
                    <a:pt x="78" y="62"/>
                  </a:lnTo>
                  <a:lnTo>
                    <a:pt x="77" y="63"/>
                  </a:lnTo>
                  <a:lnTo>
                    <a:pt x="76" y="62"/>
                  </a:lnTo>
                  <a:lnTo>
                    <a:pt x="76" y="61"/>
                  </a:lnTo>
                  <a:lnTo>
                    <a:pt x="77" y="60"/>
                  </a:lnTo>
                  <a:lnTo>
                    <a:pt x="77" y="57"/>
                  </a:lnTo>
                  <a:lnTo>
                    <a:pt x="78" y="55"/>
                  </a:lnTo>
                  <a:lnTo>
                    <a:pt x="77" y="53"/>
                  </a:lnTo>
                  <a:lnTo>
                    <a:pt x="75" y="47"/>
                  </a:lnTo>
                  <a:lnTo>
                    <a:pt x="74" y="45"/>
                  </a:lnTo>
                  <a:lnTo>
                    <a:pt x="73" y="44"/>
                  </a:lnTo>
                  <a:lnTo>
                    <a:pt x="73" y="43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7"/>
                  </a:lnTo>
                  <a:lnTo>
                    <a:pt x="70" y="38"/>
                  </a:lnTo>
                  <a:lnTo>
                    <a:pt x="69" y="37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0" y="35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69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9" y="31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2" y="31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68" y="22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6" y="15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5" y="12"/>
                  </a:lnTo>
                  <a:lnTo>
                    <a:pt x="65" y="11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6" y="1"/>
                  </a:lnTo>
                  <a:lnTo>
                    <a:pt x="68" y="1"/>
                  </a:lnTo>
                  <a:lnTo>
                    <a:pt x="70" y="1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6" y="3"/>
                  </a:lnTo>
                  <a:lnTo>
                    <a:pt x="99" y="4"/>
                  </a:lnTo>
                  <a:lnTo>
                    <a:pt x="101" y="4"/>
                  </a:lnTo>
                  <a:lnTo>
                    <a:pt x="103" y="4"/>
                  </a:lnTo>
                  <a:lnTo>
                    <a:pt x="105" y="4"/>
                  </a:lnTo>
                  <a:lnTo>
                    <a:pt x="108" y="4"/>
                  </a:lnTo>
                  <a:lnTo>
                    <a:pt x="110" y="5"/>
                  </a:lnTo>
                  <a:lnTo>
                    <a:pt x="112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9" y="5"/>
                  </a:lnTo>
                  <a:lnTo>
                    <a:pt x="121" y="6"/>
                  </a:lnTo>
                  <a:lnTo>
                    <a:pt x="124" y="6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6"/>
                  </a:lnTo>
                  <a:lnTo>
                    <a:pt x="133" y="6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6" y="9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4" y="11"/>
                  </a:lnTo>
                  <a:lnTo>
                    <a:pt x="134" y="12"/>
                  </a:lnTo>
                  <a:lnTo>
                    <a:pt x="134" y="13"/>
                  </a:lnTo>
                  <a:lnTo>
                    <a:pt x="133" y="14"/>
                  </a:lnTo>
                  <a:lnTo>
                    <a:pt x="134" y="15"/>
                  </a:lnTo>
                  <a:lnTo>
                    <a:pt x="145" y="22"/>
                  </a:lnTo>
                  <a:lnTo>
                    <a:pt x="158" y="29"/>
                  </a:lnTo>
                  <a:lnTo>
                    <a:pt x="170" y="36"/>
                  </a:lnTo>
                  <a:lnTo>
                    <a:pt x="181" y="43"/>
                  </a:lnTo>
                  <a:lnTo>
                    <a:pt x="194" y="48"/>
                  </a:lnTo>
                  <a:lnTo>
                    <a:pt x="206" y="55"/>
                  </a:lnTo>
                  <a:lnTo>
                    <a:pt x="219" y="62"/>
                  </a:lnTo>
                  <a:lnTo>
                    <a:pt x="231" y="69"/>
                  </a:lnTo>
                  <a:lnTo>
                    <a:pt x="232" y="69"/>
                  </a:lnTo>
                  <a:lnTo>
                    <a:pt x="233" y="70"/>
                  </a:lnTo>
                  <a:lnTo>
                    <a:pt x="236" y="71"/>
                  </a:lnTo>
                  <a:lnTo>
                    <a:pt x="237" y="72"/>
                  </a:lnTo>
                  <a:lnTo>
                    <a:pt x="239" y="72"/>
                  </a:lnTo>
                  <a:lnTo>
                    <a:pt x="240" y="73"/>
                  </a:lnTo>
                  <a:lnTo>
                    <a:pt x="241" y="75"/>
                  </a:lnTo>
                  <a:lnTo>
                    <a:pt x="244" y="75"/>
                  </a:lnTo>
                  <a:lnTo>
                    <a:pt x="244" y="76"/>
                  </a:lnTo>
                  <a:lnTo>
                    <a:pt x="246" y="76"/>
                  </a:lnTo>
                  <a:lnTo>
                    <a:pt x="248" y="76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3" y="77"/>
                  </a:lnTo>
                  <a:lnTo>
                    <a:pt x="255" y="77"/>
                  </a:lnTo>
                  <a:lnTo>
                    <a:pt x="256" y="77"/>
                  </a:lnTo>
                  <a:lnTo>
                    <a:pt x="257" y="78"/>
                  </a:lnTo>
                  <a:lnTo>
                    <a:pt x="258" y="78"/>
                  </a:lnTo>
                  <a:lnTo>
                    <a:pt x="259" y="78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8"/>
                  </a:lnTo>
                  <a:lnTo>
                    <a:pt x="266" y="79"/>
                  </a:lnTo>
                  <a:lnTo>
                    <a:pt x="268" y="79"/>
                  </a:lnTo>
                  <a:lnTo>
                    <a:pt x="270" y="79"/>
                  </a:lnTo>
                  <a:lnTo>
                    <a:pt x="271" y="79"/>
                  </a:lnTo>
                  <a:lnTo>
                    <a:pt x="272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80"/>
                  </a:lnTo>
                  <a:lnTo>
                    <a:pt x="277" y="80"/>
                  </a:lnTo>
                  <a:lnTo>
                    <a:pt x="279" y="80"/>
                  </a:lnTo>
                  <a:lnTo>
                    <a:pt x="280" y="80"/>
                  </a:lnTo>
                  <a:lnTo>
                    <a:pt x="282" y="80"/>
                  </a:lnTo>
                  <a:lnTo>
                    <a:pt x="283" y="80"/>
                  </a:lnTo>
                  <a:lnTo>
                    <a:pt x="284" y="80"/>
                  </a:lnTo>
                  <a:lnTo>
                    <a:pt x="285" y="81"/>
                  </a:lnTo>
                  <a:lnTo>
                    <a:pt x="287" y="81"/>
                  </a:lnTo>
                  <a:lnTo>
                    <a:pt x="289" y="81"/>
                  </a:lnTo>
                  <a:lnTo>
                    <a:pt x="290" y="81"/>
                  </a:lnTo>
                  <a:lnTo>
                    <a:pt x="291" y="81"/>
                  </a:lnTo>
                  <a:lnTo>
                    <a:pt x="292" y="81"/>
                  </a:lnTo>
                  <a:lnTo>
                    <a:pt x="293" y="81"/>
                  </a:lnTo>
                  <a:lnTo>
                    <a:pt x="296" y="81"/>
                  </a:lnTo>
                  <a:lnTo>
                    <a:pt x="297" y="82"/>
                  </a:lnTo>
                  <a:lnTo>
                    <a:pt x="298" y="82"/>
                  </a:lnTo>
                  <a:lnTo>
                    <a:pt x="299" y="82"/>
                  </a:lnTo>
                  <a:lnTo>
                    <a:pt x="300" y="82"/>
                  </a:lnTo>
                  <a:lnTo>
                    <a:pt x="302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6" y="82"/>
                  </a:lnTo>
                  <a:lnTo>
                    <a:pt x="307" y="84"/>
                  </a:lnTo>
                  <a:lnTo>
                    <a:pt x="308" y="84"/>
                  </a:lnTo>
                  <a:lnTo>
                    <a:pt x="309" y="84"/>
                  </a:lnTo>
                  <a:lnTo>
                    <a:pt x="310" y="84"/>
                  </a:lnTo>
                  <a:lnTo>
                    <a:pt x="311" y="84"/>
                  </a:lnTo>
                  <a:lnTo>
                    <a:pt x="313" y="84"/>
                  </a:lnTo>
                  <a:lnTo>
                    <a:pt x="314" y="84"/>
                  </a:lnTo>
                  <a:lnTo>
                    <a:pt x="316" y="84"/>
                  </a:lnTo>
                  <a:lnTo>
                    <a:pt x="317" y="84"/>
                  </a:lnTo>
                  <a:lnTo>
                    <a:pt x="318" y="85"/>
                  </a:lnTo>
                  <a:lnTo>
                    <a:pt x="319" y="85"/>
                  </a:lnTo>
                  <a:lnTo>
                    <a:pt x="320" y="85"/>
                  </a:lnTo>
                  <a:lnTo>
                    <a:pt x="323" y="85"/>
                  </a:lnTo>
                  <a:lnTo>
                    <a:pt x="324" y="85"/>
                  </a:lnTo>
                  <a:lnTo>
                    <a:pt x="325" y="85"/>
                  </a:lnTo>
                  <a:lnTo>
                    <a:pt x="326" y="85"/>
                  </a:lnTo>
                  <a:lnTo>
                    <a:pt x="327" y="85"/>
                  </a:lnTo>
                  <a:lnTo>
                    <a:pt x="329" y="86"/>
                  </a:lnTo>
                  <a:lnTo>
                    <a:pt x="331" y="86"/>
                  </a:lnTo>
                  <a:lnTo>
                    <a:pt x="332" y="86"/>
                  </a:lnTo>
                  <a:lnTo>
                    <a:pt x="333" y="86"/>
                  </a:lnTo>
                  <a:lnTo>
                    <a:pt x="334" y="86"/>
                  </a:lnTo>
                  <a:lnTo>
                    <a:pt x="334" y="85"/>
                  </a:lnTo>
                  <a:lnTo>
                    <a:pt x="334" y="84"/>
                  </a:lnTo>
                  <a:lnTo>
                    <a:pt x="335" y="84"/>
                  </a:lnTo>
                  <a:lnTo>
                    <a:pt x="335" y="82"/>
                  </a:lnTo>
                  <a:lnTo>
                    <a:pt x="335" y="81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5" y="78"/>
                  </a:lnTo>
                  <a:lnTo>
                    <a:pt x="335" y="77"/>
                  </a:lnTo>
                  <a:lnTo>
                    <a:pt x="335" y="76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5" y="72"/>
                  </a:lnTo>
                  <a:lnTo>
                    <a:pt x="335" y="71"/>
                  </a:lnTo>
                  <a:lnTo>
                    <a:pt x="335" y="70"/>
                  </a:lnTo>
                  <a:lnTo>
                    <a:pt x="336" y="70"/>
                  </a:lnTo>
                  <a:lnTo>
                    <a:pt x="336" y="69"/>
                  </a:lnTo>
                  <a:lnTo>
                    <a:pt x="337" y="70"/>
                  </a:lnTo>
                  <a:lnTo>
                    <a:pt x="339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2" y="70"/>
                  </a:lnTo>
                  <a:lnTo>
                    <a:pt x="343" y="70"/>
                  </a:lnTo>
                  <a:lnTo>
                    <a:pt x="344" y="70"/>
                  </a:lnTo>
                  <a:lnTo>
                    <a:pt x="345" y="70"/>
                  </a:lnTo>
                  <a:lnTo>
                    <a:pt x="346" y="70"/>
                  </a:lnTo>
                  <a:lnTo>
                    <a:pt x="348" y="70"/>
                  </a:lnTo>
                  <a:lnTo>
                    <a:pt x="349" y="70"/>
                  </a:lnTo>
                  <a:lnTo>
                    <a:pt x="350" y="71"/>
                  </a:lnTo>
                  <a:lnTo>
                    <a:pt x="351" y="71"/>
                  </a:lnTo>
                  <a:lnTo>
                    <a:pt x="352" y="71"/>
                  </a:lnTo>
                  <a:lnTo>
                    <a:pt x="353" y="71"/>
                  </a:lnTo>
                  <a:lnTo>
                    <a:pt x="354" y="71"/>
                  </a:lnTo>
                  <a:lnTo>
                    <a:pt x="356" y="71"/>
                  </a:lnTo>
                  <a:lnTo>
                    <a:pt x="357" y="71"/>
                  </a:lnTo>
                  <a:lnTo>
                    <a:pt x="358" y="71"/>
                  </a:lnTo>
                  <a:lnTo>
                    <a:pt x="359" y="71"/>
                  </a:lnTo>
                  <a:lnTo>
                    <a:pt x="360" y="71"/>
                  </a:lnTo>
                  <a:lnTo>
                    <a:pt x="361" y="71"/>
                  </a:lnTo>
                  <a:lnTo>
                    <a:pt x="362" y="72"/>
                  </a:lnTo>
                  <a:lnTo>
                    <a:pt x="363" y="72"/>
                  </a:lnTo>
                  <a:lnTo>
                    <a:pt x="365" y="72"/>
                  </a:lnTo>
                  <a:lnTo>
                    <a:pt x="366" y="72"/>
                  </a:lnTo>
                  <a:lnTo>
                    <a:pt x="367" y="72"/>
                  </a:lnTo>
                  <a:lnTo>
                    <a:pt x="368" y="72"/>
                  </a:lnTo>
                  <a:lnTo>
                    <a:pt x="369" y="72"/>
                  </a:lnTo>
                  <a:lnTo>
                    <a:pt x="370" y="72"/>
                  </a:lnTo>
                  <a:lnTo>
                    <a:pt x="371" y="72"/>
                  </a:lnTo>
                  <a:lnTo>
                    <a:pt x="372" y="72"/>
                  </a:lnTo>
                  <a:lnTo>
                    <a:pt x="374" y="72"/>
                  </a:lnTo>
                  <a:lnTo>
                    <a:pt x="375" y="72"/>
                  </a:lnTo>
                  <a:lnTo>
                    <a:pt x="375" y="73"/>
                  </a:lnTo>
                  <a:lnTo>
                    <a:pt x="376" y="73"/>
                  </a:lnTo>
                  <a:lnTo>
                    <a:pt x="377" y="73"/>
                  </a:lnTo>
                  <a:lnTo>
                    <a:pt x="378" y="73"/>
                  </a:lnTo>
                  <a:lnTo>
                    <a:pt x="379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3" y="73"/>
                  </a:lnTo>
                  <a:lnTo>
                    <a:pt x="384" y="73"/>
                  </a:lnTo>
                  <a:lnTo>
                    <a:pt x="385" y="73"/>
                  </a:lnTo>
                  <a:lnTo>
                    <a:pt x="386" y="73"/>
                  </a:lnTo>
                  <a:lnTo>
                    <a:pt x="387" y="73"/>
                  </a:lnTo>
                  <a:lnTo>
                    <a:pt x="388" y="75"/>
                  </a:lnTo>
                  <a:lnTo>
                    <a:pt x="389" y="75"/>
                  </a:lnTo>
                  <a:lnTo>
                    <a:pt x="391" y="75"/>
                  </a:lnTo>
                  <a:lnTo>
                    <a:pt x="392" y="75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5" y="78"/>
                  </a:lnTo>
                  <a:lnTo>
                    <a:pt x="396" y="79"/>
                  </a:lnTo>
                  <a:lnTo>
                    <a:pt x="396" y="81"/>
                  </a:lnTo>
                  <a:lnTo>
                    <a:pt x="396" y="82"/>
                  </a:lnTo>
                  <a:lnTo>
                    <a:pt x="397" y="84"/>
                  </a:lnTo>
                  <a:lnTo>
                    <a:pt x="399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2" y="88"/>
                  </a:lnTo>
                  <a:lnTo>
                    <a:pt x="403" y="88"/>
                  </a:lnTo>
                  <a:lnTo>
                    <a:pt x="403" y="89"/>
                  </a:lnTo>
                  <a:lnTo>
                    <a:pt x="404" y="89"/>
                  </a:lnTo>
                  <a:lnTo>
                    <a:pt x="405" y="89"/>
                  </a:lnTo>
                  <a:lnTo>
                    <a:pt x="406" y="90"/>
                  </a:lnTo>
                  <a:lnTo>
                    <a:pt x="406" y="92"/>
                  </a:lnTo>
                  <a:lnTo>
                    <a:pt x="408" y="92"/>
                  </a:lnTo>
                  <a:lnTo>
                    <a:pt x="408" y="93"/>
                  </a:lnTo>
                  <a:lnTo>
                    <a:pt x="409" y="93"/>
                  </a:lnTo>
                  <a:lnTo>
                    <a:pt x="409" y="94"/>
                  </a:lnTo>
                  <a:lnTo>
                    <a:pt x="411" y="96"/>
                  </a:lnTo>
                  <a:lnTo>
                    <a:pt x="412" y="97"/>
                  </a:lnTo>
                  <a:lnTo>
                    <a:pt x="414" y="100"/>
                  </a:lnTo>
                  <a:lnTo>
                    <a:pt x="415" y="100"/>
                  </a:lnTo>
                  <a:lnTo>
                    <a:pt x="415" y="101"/>
                  </a:lnTo>
                  <a:lnTo>
                    <a:pt x="417" y="102"/>
                  </a:lnTo>
                  <a:lnTo>
                    <a:pt x="418" y="102"/>
                  </a:lnTo>
                  <a:lnTo>
                    <a:pt x="418" y="103"/>
                  </a:lnTo>
                  <a:lnTo>
                    <a:pt x="418" y="104"/>
                  </a:lnTo>
                  <a:lnTo>
                    <a:pt x="419" y="105"/>
                  </a:lnTo>
                  <a:lnTo>
                    <a:pt x="420" y="106"/>
                  </a:lnTo>
                  <a:lnTo>
                    <a:pt x="422" y="109"/>
                  </a:lnTo>
                  <a:lnTo>
                    <a:pt x="423" y="111"/>
                  </a:lnTo>
                  <a:lnTo>
                    <a:pt x="425" y="111"/>
                  </a:lnTo>
                  <a:lnTo>
                    <a:pt x="426" y="111"/>
                  </a:lnTo>
                  <a:lnTo>
                    <a:pt x="427" y="112"/>
                  </a:lnTo>
                  <a:lnTo>
                    <a:pt x="428" y="113"/>
                  </a:lnTo>
                  <a:lnTo>
                    <a:pt x="428" y="112"/>
                  </a:lnTo>
                  <a:lnTo>
                    <a:pt x="429" y="113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1" y="114"/>
                  </a:lnTo>
                  <a:lnTo>
                    <a:pt x="431" y="115"/>
                  </a:lnTo>
                  <a:lnTo>
                    <a:pt x="431" y="114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5" y="118"/>
                  </a:lnTo>
                  <a:lnTo>
                    <a:pt x="436" y="118"/>
                  </a:lnTo>
                  <a:lnTo>
                    <a:pt x="436" y="119"/>
                  </a:lnTo>
                  <a:lnTo>
                    <a:pt x="436" y="120"/>
                  </a:lnTo>
                  <a:lnTo>
                    <a:pt x="437" y="120"/>
                  </a:lnTo>
                  <a:lnTo>
                    <a:pt x="438" y="120"/>
                  </a:lnTo>
                  <a:lnTo>
                    <a:pt x="438" y="121"/>
                  </a:lnTo>
                  <a:lnTo>
                    <a:pt x="438" y="122"/>
                  </a:lnTo>
                  <a:lnTo>
                    <a:pt x="439" y="122"/>
                  </a:lnTo>
                  <a:lnTo>
                    <a:pt x="439" y="123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40" y="127"/>
                  </a:lnTo>
                  <a:lnTo>
                    <a:pt x="440" y="128"/>
                  </a:lnTo>
                  <a:lnTo>
                    <a:pt x="439" y="128"/>
                  </a:lnTo>
                  <a:lnTo>
                    <a:pt x="440" y="128"/>
                  </a:lnTo>
                  <a:lnTo>
                    <a:pt x="440" y="129"/>
                  </a:lnTo>
                  <a:lnTo>
                    <a:pt x="442" y="130"/>
                  </a:lnTo>
                  <a:lnTo>
                    <a:pt x="442" y="131"/>
                  </a:lnTo>
                  <a:lnTo>
                    <a:pt x="443" y="131"/>
                  </a:lnTo>
                  <a:lnTo>
                    <a:pt x="443" y="132"/>
                  </a:lnTo>
                  <a:lnTo>
                    <a:pt x="443" y="134"/>
                  </a:lnTo>
                  <a:lnTo>
                    <a:pt x="444" y="134"/>
                  </a:lnTo>
                  <a:lnTo>
                    <a:pt x="444" y="135"/>
                  </a:lnTo>
                  <a:lnTo>
                    <a:pt x="445" y="136"/>
                  </a:lnTo>
                  <a:lnTo>
                    <a:pt x="445" y="137"/>
                  </a:lnTo>
                  <a:lnTo>
                    <a:pt x="445" y="138"/>
                  </a:lnTo>
                  <a:lnTo>
                    <a:pt x="445" y="139"/>
                  </a:lnTo>
                  <a:lnTo>
                    <a:pt x="444" y="140"/>
                  </a:lnTo>
                  <a:lnTo>
                    <a:pt x="444" y="142"/>
                  </a:lnTo>
                  <a:lnTo>
                    <a:pt x="444" y="143"/>
                  </a:lnTo>
                  <a:lnTo>
                    <a:pt x="445" y="144"/>
                  </a:lnTo>
                  <a:lnTo>
                    <a:pt x="445" y="145"/>
                  </a:lnTo>
                  <a:lnTo>
                    <a:pt x="445" y="146"/>
                  </a:lnTo>
                  <a:lnTo>
                    <a:pt x="445" y="147"/>
                  </a:lnTo>
                  <a:lnTo>
                    <a:pt x="446" y="147"/>
                  </a:lnTo>
                  <a:lnTo>
                    <a:pt x="446" y="149"/>
                  </a:lnTo>
                  <a:lnTo>
                    <a:pt x="447" y="151"/>
                  </a:lnTo>
                  <a:lnTo>
                    <a:pt x="448" y="152"/>
                  </a:lnTo>
                  <a:lnTo>
                    <a:pt x="448" y="153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9" y="155"/>
                  </a:lnTo>
                  <a:lnTo>
                    <a:pt x="448" y="155"/>
                  </a:lnTo>
                  <a:lnTo>
                    <a:pt x="449" y="156"/>
                  </a:lnTo>
                  <a:lnTo>
                    <a:pt x="451" y="157"/>
                  </a:lnTo>
                  <a:lnTo>
                    <a:pt x="452" y="159"/>
                  </a:lnTo>
                  <a:lnTo>
                    <a:pt x="452" y="160"/>
                  </a:lnTo>
                  <a:lnTo>
                    <a:pt x="455" y="161"/>
                  </a:lnTo>
                  <a:lnTo>
                    <a:pt x="455" y="162"/>
                  </a:lnTo>
                  <a:lnTo>
                    <a:pt x="455" y="161"/>
                  </a:lnTo>
                  <a:lnTo>
                    <a:pt x="456" y="161"/>
                  </a:lnTo>
                  <a:lnTo>
                    <a:pt x="457" y="162"/>
                  </a:lnTo>
                  <a:lnTo>
                    <a:pt x="458" y="163"/>
                  </a:lnTo>
                  <a:lnTo>
                    <a:pt x="460" y="163"/>
                  </a:lnTo>
                  <a:lnTo>
                    <a:pt x="460" y="164"/>
                  </a:lnTo>
                  <a:lnTo>
                    <a:pt x="461" y="165"/>
                  </a:lnTo>
                  <a:lnTo>
                    <a:pt x="461" y="167"/>
                  </a:lnTo>
                  <a:lnTo>
                    <a:pt x="462" y="168"/>
                  </a:lnTo>
                  <a:lnTo>
                    <a:pt x="464" y="169"/>
                  </a:lnTo>
                  <a:lnTo>
                    <a:pt x="465" y="170"/>
                  </a:lnTo>
                  <a:lnTo>
                    <a:pt x="468" y="171"/>
                  </a:lnTo>
                  <a:lnTo>
                    <a:pt x="470" y="171"/>
                  </a:lnTo>
                  <a:lnTo>
                    <a:pt x="472" y="171"/>
                  </a:lnTo>
                  <a:lnTo>
                    <a:pt x="473" y="172"/>
                  </a:lnTo>
                  <a:lnTo>
                    <a:pt x="473" y="173"/>
                  </a:lnTo>
                  <a:lnTo>
                    <a:pt x="474" y="173"/>
                  </a:lnTo>
                  <a:lnTo>
                    <a:pt x="475" y="174"/>
                  </a:lnTo>
                  <a:lnTo>
                    <a:pt x="477" y="176"/>
                  </a:lnTo>
                  <a:lnTo>
                    <a:pt x="479" y="177"/>
                  </a:lnTo>
                  <a:lnTo>
                    <a:pt x="480" y="177"/>
                  </a:lnTo>
                  <a:lnTo>
                    <a:pt x="481" y="177"/>
                  </a:lnTo>
                  <a:lnTo>
                    <a:pt x="481" y="178"/>
                  </a:lnTo>
                  <a:lnTo>
                    <a:pt x="482" y="179"/>
                  </a:lnTo>
                  <a:lnTo>
                    <a:pt x="483" y="180"/>
                  </a:lnTo>
                  <a:lnTo>
                    <a:pt x="485" y="180"/>
                  </a:lnTo>
                  <a:lnTo>
                    <a:pt x="486" y="181"/>
                  </a:lnTo>
                  <a:lnTo>
                    <a:pt x="487" y="181"/>
                  </a:lnTo>
                  <a:lnTo>
                    <a:pt x="488" y="181"/>
                  </a:lnTo>
                  <a:lnTo>
                    <a:pt x="488" y="182"/>
                  </a:lnTo>
                  <a:lnTo>
                    <a:pt x="490" y="182"/>
                  </a:lnTo>
                  <a:lnTo>
                    <a:pt x="492" y="182"/>
                  </a:lnTo>
                  <a:lnTo>
                    <a:pt x="494" y="184"/>
                  </a:lnTo>
                  <a:lnTo>
                    <a:pt x="494" y="182"/>
                  </a:lnTo>
                  <a:lnTo>
                    <a:pt x="495" y="181"/>
                  </a:lnTo>
                  <a:lnTo>
                    <a:pt x="495" y="180"/>
                  </a:lnTo>
                  <a:lnTo>
                    <a:pt x="496" y="180"/>
                  </a:lnTo>
                  <a:lnTo>
                    <a:pt x="496" y="179"/>
                  </a:lnTo>
                  <a:lnTo>
                    <a:pt x="497" y="179"/>
                  </a:lnTo>
                  <a:lnTo>
                    <a:pt x="498" y="178"/>
                  </a:lnTo>
                  <a:lnTo>
                    <a:pt x="498" y="177"/>
                  </a:lnTo>
                  <a:lnTo>
                    <a:pt x="499" y="176"/>
                  </a:lnTo>
                  <a:lnTo>
                    <a:pt x="500" y="177"/>
                  </a:lnTo>
                  <a:lnTo>
                    <a:pt x="500" y="176"/>
                  </a:lnTo>
                  <a:lnTo>
                    <a:pt x="501" y="174"/>
                  </a:lnTo>
                  <a:lnTo>
                    <a:pt x="503" y="174"/>
                  </a:lnTo>
                  <a:lnTo>
                    <a:pt x="501" y="173"/>
                  </a:lnTo>
                  <a:lnTo>
                    <a:pt x="501" y="172"/>
                  </a:lnTo>
                  <a:lnTo>
                    <a:pt x="503" y="171"/>
                  </a:lnTo>
                  <a:lnTo>
                    <a:pt x="503" y="170"/>
                  </a:lnTo>
                  <a:lnTo>
                    <a:pt x="504" y="170"/>
                  </a:lnTo>
                  <a:lnTo>
                    <a:pt x="504" y="169"/>
                  </a:lnTo>
                  <a:lnTo>
                    <a:pt x="504" y="168"/>
                  </a:lnTo>
                  <a:lnTo>
                    <a:pt x="504" y="167"/>
                  </a:lnTo>
                  <a:lnTo>
                    <a:pt x="504" y="165"/>
                  </a:lnTo>
                  <a:lnTo>
                    <a:pt x="505" y="163"/>
                  </a:lnTo>
                  <a:lnTo>
                    <a:pt x="506" y="163"/>
                  </a:lnTo>
                  <a:lnTo>
                    <a:pt x="506" y="162"/>
                  </a:lnTo>
                  <a:lnTo>
                    <a:pt x="506" y="161"/>
                  </a:lnTo>
                  <a:lnTo>
                    <a:pt x="507" y="160"/>
                  </a:lnTo>
                  <a:lnTo>
                    <a:pt x="507" y="159"/>
                  </a:lnTo>
                  <a:lnTo>
                    <a:pt x="508" y="157"/>
                  </a:lnTo>
                  <a:lnTo>
                    <a:pt x="508" y="156"/>
                  </a:lnTo>
                  <a:lnTo>
                    <a:pt x="509" y="156"/>
                  </a:lnTo>
                  <a:lnTo>
                    <a:pt x="509" y="155"/>
                  </a:lnTo>
                  <a:lnTo>
                    <a:pt x="511" y="156"/>
                  </a:lnTo>
                  <a:lnTo>
                    <a:pt x="512" y="155"/>
                  </a:lnTo>
                  <a:lnTo>
                    <a:pt x="513" y="155"/>
                  </a:lnTo>
                  <a:lnTo>
                    <a:pt x="514" y="155"/>
                  </a:lnTo>
                  <a:lnTo>
                    <a:pt x="514" y="154"/>
                  </a:lnTo>
                  <a:lnTo>
                    <a:pt x="515" y="154"/>
                  </a:lnTo>
                  <a:lnTo>
                    <a:pt x="518" y="155"/>
                  </a:lnTo>
                  <a:lnTo>
                    <a:pt x="520" y="154"/>
                  </a:lnTo>
                  <a:lnTo>
                    <a:pt x="520" y="153"/>
                  </a:lnTo>
                  <a:lnTo>
                    <a:pt x="520" y="152"/>
                  </a:lnTo>
                  <a:lnTo>
                    <a:pt x="521" y="152"/>
                  </a:lnTo>
                  <a:lnTo>
                    <a:pt x="521" y="151"/>
                  </a:lnTo>
                  <a:lnTo>
                    <a:pt x="522" y="151"/>
                  </a:lnTo>
                  <a:lnTo>
                    <a:pt x="523" y="152"/>
                  </a:lnTo>
                  <a:lnTo>
                    <a:pt x="524" y="152"/>
                  </a:lnTo>
                  <a:lnTo>
                    <a:pt x="525" y="153"/>
                  </a:lnTo>
                  <a:lnTo>
                    <a:pt x="526" y="153"/>
                  </a:lnTo>
                  <a:lnTo>
                    <a:pt x="526" y="154"/>
                  </a:lnTo>
                  <a:lnTo>
                    <a:pt x="527" y="154"/>
                  </a:lnTo>
                  <a:lnTo>
                    <a:pt x="531" y="154"/>
                  </a:lnTo>
                  <a:lnTo>
                    <a:pt x="532" y="154"/>
                  </a:lnTo>
                  <a:lnTo>
                    <a:pt x="533" y="154"/>
                  </a:lnTo>
                  <a:lnTo>
                    <a:pt x="534" y="154"/>
                  </a:lnTo>
                  <a:lnTo>
                    <a:pt x="535" y="154"/>
                  </a:lnTo>
                  <a:lnTo>
                    <a:pt x="537" y="154"/>
                  </a:lnTo>
                  <a:lnTo>
                    <a:pt x="538" y="154"/>
                  </a:lnTo>
                  <a:lnTo>
                    <a:pt x="543" y="155"/>
                  </a:lnTo>
                  <a:lnTo>
                    <a:pt x="546" y="155"/>
                  </a:lnTo>
                  <a:lnTo>
                    <a:pt x="546" y="154"/>
                  </a:lnTo>
                  <a:lnTo>
                    <a:pt x="547" y="154"/>
                  </a:lnTo>
                  <a:lnTo>
                    <a:pt x="547" y="155"/>
                  </a:lnTo>
                  <a:lnTo>
                    <a:pt x="547" y="156"/>
                  </a:lnTo>
                  <a:lnTo>
                    <a:pt x="548" y="155"/>
                  </a:lnTo>
                  <a:lnTo>
                    <a:pt x="549" y="155"/>
                  </a:lnTo>
                  <a:lnTo>
                    <a:pt x="550" y="155"/>
                  </a:lnTo>
                  <a:lnTo>
                    <a:pt x="551" y="155"/>
                  </a:lnTo>
                  <a:lnTo>
                    <a:pt x="550" y="156"/>
                  </a:lnTo>
                  <a:lnTo>
                    <a:pt x="551" y="156"/>
                  </a:lnTo>
                  <a:lnTo>
                    <a:pt x="551" y="157"/>
                  </a:lnTo>
                  <a:lnTo>
                    <a:pt x="551" y="159"/>
                  </a:lnTo>
                  <a:lnTo>
                    <a:pt x="552" y="160"/>
                  </a:lnTo>
                  <a:lnTo>
                    <a:pt x="554" y="160"/>
                  </a:lnTo>
                  <a:lnTo>
                    <a:pt x="554" y="161"/>
                  </a:lnTo>
                  <a:lnTo>
                    <a:pt x="554" y="162"/>
                  </a:lnTo>
                  <a:lnTo>
                    <a:pt x="555" y="162"/>
                  </a:lnTo>
                  <a:lnTo>
                    <a:pt x="556" y="161"/>
                  </a:lnTo>
                  <a:lnTo>
                    <a:pt x="557" y="162"/>
                  </a:lnTo>
                  <a:lnTo>
                    <a:pt x="557" y="163"/>
                  </a:lnTo>
                  <a:lnTo>
                    <a:pt x="557" y="164"/>
                  </a:lnTo>
                  <a:lnTo>
                    <a:pt x="558" y="164"/>
                  </a:lnTo>
                  <a:lnTo>
                    <a:pt x="558" y="165"/>
                  </a:lnTo>
                  <a:lnTo>
                    <a:pt x="559" y="167"/>
                  </a:lnTo>
                  <a:lnTo>
                    <a:pt x="561" y="167"/>
                  </a:lnTo>
                  <a:lnTo>
                    <a:pt x="563" y="168"/>
                  </a:lnTo>
                  <a:lnTo>
                    <a:pt x="563" y="169"/>
                  </a:lnTo>
                  <a:lnTo>
                    <a:pt x="563" y="170"/>
                  </a:lnTo>
                  <a:lnTo>
                    <a:pt x="564" y="170"/>
                  </a:lnTo>
                  <a:lnTo>
                    <a:pt x="564" y="171"/>
                  </a:lnTo>
                  <a:lnTo>
                    <a:pt x="567" y="172"/>
                  </a:lnTo>
                  <a:lnTo>
                    <a:pt x="568" y="173"/>
                  </a:lnTo>
                  <a:lnTo>
                    <a:pt x="569" y="174"/>
                  </a:lnTo>
                  <a:lnTo>
                    <a:pt x="570" y="174"/>
                  </a:lnTo>
                  <a:lnTo>
                    <a:pt x="570" y="176"/>
                  </a:lnTo>
                  <a:lnTo>
                    <a:pt x="572" y="177"/>
                  </a:lnTo>
                  <a:lnTo>
                    <a:pt x="572" y="178"/>
                  </a:lnTo>
                  <a:lnTo>
                    <a:pt x="573" y="179"/>
                  </a:lnTo>
                  <a:lnTo>
                    <a:pt x="573" y="180"/>
                  </a:lnTo>
                  <a:lnTo>
                    <a:pt x="574" y="180"/>
                  </a:lnTo>
                  <a:lnTo>
                    <a:pt x="575" y="180"/>
                  </a:lnTo>
                  <a:lnTo>
                    <a:pt x="575" y="182"/>
                  </a:lnTo>
                  <a:lnTo>
                    <a:pt x="576" y="185"/>
                  </a:lnTo>
                  <a:lnTo>
                    <a:pt x="575" y="186"/>
                  </a:lnTo>
                  <a:lnTo>
                    <a:pt x="576" y="186"/>
                  </a:lnTo>
                  <a:lnTo>
                    <a:pt x="576" y="187"/>
                  </a:lnTo>
                  <a:lnTo>
                    <a:pt x="576" y="188"/>
                  </a:lnTo>
                  <a:lnTo>
                    <a:pt x="577" y="188"/>
                  </a:lnTo>
                  <a:lnTo>
                    <a:pt x="577" y="189"/>
                  </a:lnTo>
                  <a:lnTo>
                    <a:pt x="578" y="189"/>
                  </a:lnTo>
                  <a:lnTo>
                    <a:pt x="577" y="190"/>
                  </a:lnTo>
                  <a:lnTo>
                    <a:pt x="578" y="190"/>
                  </a:lnTo>
                  <a:lnTo>
                    <a:pt x="580" y="192"/>
                  </a:lnTo>
                  <a:lnTo>
                    <a:pt x="581" y="195"/>
                  </a:lnTo>
                  <a:lnTo>
                    <a:pt x="581" y="196"/>
                  </a:lnTo>
                  <a:lnTo>
                    <a:pt x="582" y="197"/>
                  </a:lnTo>
                  <a:lnTo>
                    <a:pt x="582" y="198"/>
                  </a:lnTo>
                  <a:lnTo>
                    <a:pt x="583" y="199"/>
                  </a:lnTo>
                  <a:lnTo>
                    <a:pt x="583" y="201"/>
                  </a:lnTo>
                  <a:lnTo>
                    <a:pt x="584" y="202"/>
                  </a:lnTo>
                  <a:lnTo>
                    <a:pt x="586" y="203"/>
                  </a:lnTo>
                  <a:lnTo>
                    <a:pt x="585" y="203"/>
                  </a:lnTo>
                  <a:lnTo>
                    <a:pt x="585" y="204"/>
                  </a:lnTo>
                  <a:lnTo>
                    <a:pt x="585" y="206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7" y="210"/>
                  </a:lnTo>
                  <a:lnTo>
                    <a:pt x="587" y="211"/>
                  </a:lnTo>
                  <a:lnTo>
                    <a:pt x="587" y="212"/>
                  </a:lnTo>
                  <a:lnTo>
                    <a:pt x="589" y="212"/>
                  </a:lnTo>
                  <a:lnTo>
                    <a:pt x="590" y="212"/>
                  </a:lnTo>
                  <a:lnTo>
                    <a:pt x="590" y="213"/>
                  </a:lnTo>
                  <a:lnTo>
                    <a:pt x="590" y="214"/>
                  </a:lnTo>
                  <a:lnTo>
                    <a:pt x="591" y="214"/>
                  </a:lnTo>
                  <a:lnTo>
                    <a:pt x="594" y="215"/>
                  </a:lnTo>
                  <a:lnTo>
                    <a:pt x="594" y="216"/>
                  </a:lnTo>
                  <a:lnTo>
                    <a:pt x="595" y="218"/>
                  </a:lnTo>
                  <a:lnTo>
                    <a:pt x="595" y="219"/>
                  </a:lnTo>
                  <a:lnTo>
                    <a:pt x="597" y="219"/>
                  </a:lnTo>
                  <a:lnTo>
                    <a:pt x="597" y="220"/>
                  </a:lnTo>
                  <a:lnTo>
                    <a:pt x="597" y="221"/>
                  </a:lnTo>
                  <a:lnTo>
                    <a:pt x="598" y="222"/>
                  </a:lnTo>
                  <a:lnTo>
                    <a:pt x="599" y="222"/>
                  </a:lnTo>
                  <a:lnTo>
                    <a:pt x="599" y="223"/>
                  </a:lnTo>
                  <a:lnTo>
                    <a:pt x="599" y="224"/>
                  </a:lnTo>
                  <a:lnTo>
                    <a:pt x="600" y="224"/>
                  </a:lnTo>
                  <a:lnTo>
                    <a:pt x="601" y="226"/>
                  </a:lnTo>
                  <a:lnTo>
                    <a:pt x="600" y="226"/>
                  </a:lnTo>
                  <a:lnTo>
                    <a:pt x="600" y="227"/>
                  </a:lnTo>
                  <a:lnTo>
                    <a:pt x="601" y="227"/>
                  </a:lnTo>
                  <a:lnTo>
                    <a:pt x="601" y="228"/>
                  </a:lnTo>
                  <a:lnTo>
                    <a:pt x="601" y="229"/>
                  </a:lnTo>
                  <a:lnTo>
                    <a:pt x="602" y="229"/>
                  </a:lnTo>
                  <a:lnTo>
                    <a:pt x="602" y="230"/>
                  </a:lnTo>
                  <a:lnTo>
                    <a:pt x="603" y="230"/>
                  </a:lnTo>
                  <a:lnTo>
                    <a:pt x="603" y="231"/>
                  </a:lnTo>
                  <a:lnTo>
                    <a:pt x="604" y="231"/>
                  </a:lnTo>
                  <a:lnTo>
                    <a:pt x="606" y="231"/>
                  </a:lnTo>
                  <a:lnTo>
                    <a:pt x="606" y="232"/>
                  </a:lnTo>
                  <a:lnTo>
                    <a:pt x="606" y="234"/>
                  </a:lnTo>
                  <a:lnTo>
                    <a:pt x="607" y="234"/>
                  </a:lnTo>
                  <a:lnTo>
                    <a:pt x="608" y="234"/>
                  </a:lnTo>
                  <a:lnTo>
                    <a:pt x="608" y="235"/>
                  </a:lnTo>
                  <a:lnTo>
                    <a:pt x="609" y="235"/>
                  </a:lnTo>
                  <a:lnTo>
                    <a:pt x="610" y="235"/>
                  </a:lnTo>
                  <a:lnTo>
                    <a:pt x="610" y="236"/>
                  </a:lnTo>
                  <a:lnTo>
                    <a:pt x="611" y="236"/>
                  </a:lnTo>
                  <a:lnTo>
                    <a:pt x="612" y="236"/>
                  </a:lnTo>
                  <a:lnTo>
                    <a:pt x="612" y="237"/>
                  </a:lnTo>
                  <a:lnTo>
                    <a:pt x="612" y="238"/>
                  </a:lnTo>
                  <a:lnTo>
                    <a:pt x="612" y="239"/>
                  </a:lnTo>
                  <a:lnTo>
                    <a:pt x="612" y="240"/>
                  </a:lnTo>
                  <a:lnTo>
                    <a:pt x="613" y="240"/>
                  </a:lnTo>
                  <a:lnTo>
                    <a:pt x="613" y="241"/>
                  </a:lnTo>
                  <a:lnTo>
                    <a:pt x="613" y="243"/>
                  </a:lnTo>
                  <a:lnTo>
                    <a:pt x="613" y="244"/>
                  </a:lnTo>
                  <a:lnTo>
                    <a:pt x="613" y="245"/>
                  </a:lnTo>
                  <a:lnTo>
                    <a:pt x="613" y="246"/>
                  </a:lnTo>
                  <a:lnTo>
                    <a:pt x="612" y="246"/>
                  </a:lnTo>
                  <a:lnTo>
                    <a:pt x="612" y="247"/>
                  </a:lnTo>
                  <a:lnTo>
                    <a:pt x="613" y="247"/>
                  </a:lnTo>
                  <a:lnTo>
                    <a:pt x="613" y="248"/>
                  </a:lnTo>
                  <a:lnTo>
                    <a:pt x="615" y="248"/>
                  </a:lnTo>
                  <a:lnTo>
                    <a:pt x="615" y="249"/>
                  </a:lnTo>
                  <a:lnTo>
                    <a:pt x="616" y="249"/>
                  </a:lnTo>
                  <a:lnTo>
                    <a:pt x="616" y="251"/>
                  </a:lnTo>
                  <a:lnTo>
                    <a:pt x="616" y="252"/>
                  </a:lnTo>
                  <a:lnTo>
                    <a:pt x="615" y="253"/>
                  </a:lnTo>
                  <a:lnTo>
                    <a:pt x="615" y="254"/>
                  </a:lnTo>
                  <a:lnTo>
                    <a:pt x="616" y="255"/>
                  </a:lnTo>
                  <a:lnTo>
                    <a:pt x="615" y="255"/>
                  </a:lnTo>
                  <a:lnTo>
                    <a:pt x="615" y="256"/>
                  </a:lnTo>
                  <a:lnTo>
                    <a:pt x="615" y="257"/>
                  </a:lnTo>
                  <a:lnTo>
                    <a:pt x="616" y="257"/>
                  </a:lnTo>
                  <a:lnTo>
                    <a:pt x="617" y="257"/>
                  </a:lnTo>
                  <a:lnTo>
                    <a:pt x="617" y="259"/>
                  </a:lnTo>
                  <a:lnTo>
                    <a:pt x="617" y="260"/>
                  </a:lnTo>
                  <a:lnTo>
                    <a:pt x="619" y="261"/>
                  </a:lnTo>
                  <a:lnTo>
                    <a:pt x="619" y="262"/>
                  </a:lnTo>
                  <a:lnTo>
                    <a:pt x="620" y="263"/>
                  </a:lnTo>
                  <a:lnTo>
                    <a:pt x="621" y="264"/>
                  </a:lnTo>
                  <a:lnTo>
                    <a:pt x="623" y="266"/>
                  </a:lnTo>
                  <a:lnTo>
                    <a:pt x="623" y="268"/>
                  </a:lnTo>
                  <a:lnTo>
                    <a:pt x="624" y="272"/>
                  </a:lnTo>
                  <a:lnTo>
                    <a:pt x="625" y="274"/>
                  </a:lnTo>
                  <a:lnTo>
                    <a:pt x="625" y="276"/>
                  </a:lnTo>
                  <a:lnTo>
                    <a:pt x="626" y="276"/>
                  </a:lnTo>
                  <a:lnTo>
                    <a:pt x="627" y="276"/>
                  </a:lnTo>
                  <a:lnTo>
                    <a:pt x="627" y="277"/>
                  </a:lnTo>
                  <a:lnTo>
                    <a:pt x="627" y="278"/>
                  </a:lnTo>
                  <a:lnTo>
                    <a:pt x="627" y="279"/>
                  </a:lnTo>
                  <a:lnTo>
                    <a:pt x="626" y="279"/>
                  </a:lnTo>
                  <a:lnTo>
                    <a:pt x="627" y="279"/>
                  </a:lnTo>
                  <a:lnTo>
                    <a:pt x="627" y="280"/>
                  </a:lnTo>
                  <a:lnTo>
                    <a:pt x="628" y="280"/>
                  </a:lnTo>
                  <a:lnTo>
                    <a:pt x="629" y="280"/>
                  </a:lnTo>
                  <a:lnTo>
                    <a:pt x="630" y="280"/>
                  </a:lnTo>
                  <a:lnTo>
                    <a:pt x="632" y="280"/>
                  </a:lnTo>
                  <a:lnTo>
                    <a:pt x="632" y="281"/>
                  </a:lnTo>
                  <a:lnTo>
                    <a:pt x="633" y="280"/>
                  </a:lnTo>
                  <a:lnTo>
                    <a:pt x="634" y="281"/>
                  </a:lnTo>
                  <a:lnTo>
                    <a:pt x="635" y="281"/>
                  </a:lnTo>
                  <a:lnTo>
                    <a:pt x="636" y="281"/>
                  </a:lnTo>
                  <a:lnTo>
                    <a:pt x="637" y="281"/>
                  </a:lnTo>
                  <a:lnTo>
                    <a:pt x="637" y="282"/>
                  </a:lnTo>
                  <a:lnTo>
                    <a:pt x="638" y="282"/>
                  </a:lnTo>
                  <a:lnTo>
                    <a:pt x="640" y="283"/>
                  </a:lnTo>
                  <a:lnTo>
                    <a:pt x="641" y="283"/>
                  </a:lnTo>
                  <a:lnTo>
                    <a:pt x="641" y="285"/>
                  </a:lnTo>
                  <a:lnTo>
                    <a:pt x="642" y="286"/>
                  </a:lnTo>
                  <a:lnTo>
                    <a:pt x="643" y="286"/>
                  </a:lnTo>
                  <a:lnTo>
                    <a:pt x="644" y="285"/>
                  </a:lnTo>
                  <a:lnTo>
                    <a:pt x="645" y="286"/>
                  </a:lnTo>
                  <a:lnTo>
                    <a:pt x="646" y="286"/>
                  </a:lnTo>
                  <a:lnTo>
                    <a:pt x="647" y="286"/>
                  </a:lnTo>
                  <a:lnTo>
                    <a:pt x="649" y="287"/>
                  </a:lnTo>
                  <a:lnTo>
                    <a:pt x="649" y="286"/>
                  </a:lnTo>
                  <a:lnTo>
                    <a:pt x="650" y="287"/>
                  </a:lnTo>
                  <a:lnTo>
                    <a:pt x="651" y="287"/>
                  </a:lnTo>
                  <a:lnTo>
                    <a:pt x="652" y="287"/>
                  </a:lnTo>
                  <a:lnTo>
                    <a:pt x="651" y="288"/>
                  </a:lnTo>
                  <a:lnTo>
                    <a:pt x="652" y="289"/>
                  </a:lnTo>
                  <a:lnTo>
                    <a:pt x="653" y="289"/>
                  </a:lnTo>
                  <a:lnTo>
                    <a:pt x="653" y="290"/>
                  </a:lnTo>
                  <a:lnTo>
                    <a:pt x="654" y="290"/>
                  </a:lnTo>
                  <a:lnTo>
                    <a:pt x="656" y="291"/>
                  </a:lnTo>
                  <a:lnTo>
                    <a:pt x="658" y="293"/>
                  </a:lnTo>
                  <a:lnTo>
                    <a:pt x="659" y="293"/>
                  </a:lnTo>
                  <a:lnTo>
                    <a:pt x="661" y="291"/>
                  </a:lnTo>
                  <a:lnTo>
                    <a:pt x="662" y="293"/>
                  </a:lnTo>
                  <a:lnTo>
                    <a:pt x="663" y="291"/>
                  </a:lnTo>
                  <a:lnTo>
                    <a:pt x="664" y="291"/>
                  </a:lnTo>
                  <a:lnTo>
                    <a:pt x="666" y="293"/>
                  </a:lnTo>
                  <a:lnTo>
                    <a:pt x="668" y="291"/>
                  </a:lnTo>
                  <a:lnTo>
                    <a:pt x="671" y="291"/>
                  </a:lnTo>
                  <a:lnTo>
                    <a:pt x="671" y="293"/>
                  </a:lnTo>
                  <a:lnTo>
                    <a:pt x="672" y="293"/>
                  </a:lnTo>
                  <a:lnTo>
                    <a:pt x="675" y="293"/>
                  </a:lnTo>
                  <a:lnTo>
                    <a:pt x="676" y="293"/>
                  </a:lnTo>
                  <a:lnTo>
                    <a:pt x="676" y="294"/>
                  </a:lnTo>
                  <a:lnTo>
                    <a:pt x="677" y="294"/>
                  </a:lnTo>
                  <a:lnTo>
                    <a:pt x="678" y="295"/>
                  </a:lnTo>
                  <a:lnTo>
                    <a:pt x="679" y="296"/>
                  </a:lnTo>
                  <a:lnTo>
                    <a:pt x="680" y="297"/>
                  </a:lnTo>
                  <a:lnTo>
                    <a:pt x="681" y="297"/>
                  </a:lnTo>
                  <a:lnTo>
                    <a:pt x="681" y="298"/>
                  </a:lnTo>
                  <a:lnTo>
                    <a:pt x="682" y="298"/>
                  </a:lnTo>
                  <a:lnTo>
                    <a:pt x="684" y="298"/>
                  </a:lnTo>
                  <a:lnTo>
                    <a:pt x="684" y="299"/>
                  </a:lnTo>
                  <a:lnTo>
                    <a:pt x="685" y="299"/>
                  </a:lnTo>
                  <a:lnTo>
                    <a:pt x="685" y="298"/>
                  </a:lnTo>
                  <a:lnTo>
                    <a:pt x="685" y="299"/>
                  </a:lnTo>
                  <a:lnTo>
                    <a:pt x="686" y="299"/>
                  </a:lnTo>
                  <a:lnTo>
                    <a:pt x="686" y="298"/>
                  </a:lnTo>
                  <a:lnTo>
                    <a:pt x="686" y="297"/>
                  </a:lnTo>
                  <a:lnTo>
                    <a:pt x="687" y="296"/>
                  </a:lnTo>
                  <a:lnTo>
                    <a:pt x="687" y="297"/>
                  </a:lnTo>
                  <a:lnTo>
                    <a:pt x="688" y="296"/>
                  </a:lnTo>
                  <a:lnTo>
                    <a:pt x="689" y="296"/>
                  </a:lnTo>
                  <a:lnTo>
                    <a:pt x="689" y="295"/>
                  </a:lnTo>
                  <a:lnTo>
                    <a:pt x="692" y="295"/>
                  </a:lnTo>
                  <a:lnTo>
                    <a:pt x="694" y="295"/>
                  </a:lnTo>
                  <a:close/>
                  <a:moveTo>
                    <a:pt x="64" y="531"/>
                  </a:moveTo>
                  <a:lnTo>
                    <a:pt x="66" y="531"/>
                  </a:lnTo>
                  <a:lnTo>
                    <a:pt x="66" y="532"/>
                  </a:lnTo>
                  <a:lnTo>
                    <a:pt x="65" y="532"/>
                  </a:lnTo>
                  <a:lnTo>
                    <a:pt x="64" y="532"/>
                  </a:lnTo>
                  <a:lnTo>
                    <a:pt x="62" y="532"/>
                  </a:lnTo>
                  <a:lnTo>
                    <a:pt x="62" y="531"/>
                  </a:lnTo>
                  <a:lnTo>
                    <a:pt x="64" y="531"/>
                  </a:lnTo>
                  <a:close/>
                  <a:moveTo>
                    <a:pt x="203" y="534"/>
                  </a:moveTo>
                  <a:lnTo>
                    <a:pt x="203" y="536"/>
                  </a:lnTo>
                  <a:lnTo>
                    <a:pt x="204" y="536"/>
                  </a:lnTo>
                  <a:lnTo>
                    <a:pt x="204" y="537"/>
                  </a:lnTo>
                  <a:lnTo>
                    <a:pt x="203" y="538"/>
                  </a:lnTo>
                  <a:lnTo>
                    <a:pt x="202" y="537"/>
                  </a:lnTo>
                  <a:lnTo>
                    <a:pt x="201" y="538"/>
                  </a:lnTo>
                  <a:lnTo>
                    <a:pt x="201" y="537"/>
                  </a:lnTo>
                  <a:lnTo>
                    <a:pt x="199" y="536"/>
                  </a:lnTo>
                  <a:lnTo>
                    <a:pt x="198" y="536"/>
                  </a:lnTo>
                  <a:lnTo>
                    <a:pt x="198" y="534"/>
                  </a:lnTo>
                  <a:lnTo>
                    <a:pt x="198" y="533"/>
                  </a:lnTo>
                  <a:lnTo>
                    <a:pt x="199" y="533"/>
                  </a:lnTo>
                  <a:lnTo>
                    <a:pt x="201" y="532"/>
                  </a:lnTo>
                  <a:lnTo>
                    <a:pt x="202" y="532"/>
                  </a:lnTo>
                  <a:lnTo>
                    <a:pt x="202" y="533"/>
                  </a:lnTo>
                  <a:lnTo>
                    <a:pt x="203" y="533"/>
                  </a:lnTo>
                  <a:lnTo>
                    <a:pt x="203" y="534"/>
                  </a:lnTo>
                  <a:close/>
                  <a:moveTo>
                    <a:pt x="208" y="515"/>
                  </a:moveTo>
                  <a:lnTo>
                    <a:pt x="210" y="515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7" y="517"/>
                  </a:lnTo>
                  <a:lnTo>
                    <a:pt x="208" y="517"/>
                  </a:lnTo>
                  <a:lnTo>
                    <a:pt x="208" y="516"/>
                  </a:lnTo>
                  <a:lnTo>
                    <a:pt x="208" y="515"/>
                  </a:lnTo>
                  <a:close/>
                  <a:moveTo>
                    <a:pt x="377" y="458"/>
                  </a:moveTo>
                  <a:lnTo>
                    <a:pt x="377" y="460"/>
                  </a:lnTo>
                  <a:lnTo>
                    <a:pt x="376" y="460"/>
                  </a:lnTo>
                  <a:lnTo>
                    <a:pt x="375" y="460"/>
                  </a:lnTo>
                  <a:lnTo>
                    <a:pt x="376" y="458"/>
                  </a:lnTo>
                  <a:lnTo>
                    <a:pt x="377" y="458"/>
                  </a:lnTo>
                  <a:close/>
                  <a:moveTo>
                    <a:pt x="370" y="453"/>
                  </a:moveTo>
                  <a:lnTo>
                    <a:pt x="371" y="453"/>
                  </a:lnTo>
                  <a:lnTo>
                    <a:pt x="372" y="454"/>
                  </a:lnTo>
                  <a:lnTo>
                    <a:pt x="371" y="454"/>
                  </a:lnTo>
                  <a:lnTo>
                    <a:pt x="371" y="455"/>
                  </a:lnTo>
                  <a:lnTo>
                    <a:pt x="370" y="455"/>
                  </a:lnTo>
                  <a:lnTo>
                    <a:pt x="369" y="454"/>
                  </a:lnTo>
                  <a:lnTo>
                    <a:pt x="368" y="454"/>
                  </a:lnTo>
                  <a:lnTo>
                    <a:pt x="368" y="453"/>
                  </a:lnTo>
                  <a:lnTo>
                    <a:pt x="369" y="452"/>
                  </a:lnTo>
                  <a:lnTo>
                    <a:pt x="370" y="453"/>
                  </a:lnTo>
                  <a:close/>
                  <a:moveTo>
                    <a:pt x="367" y="448"/>
                  </a:moveTo>
                  <a:lnTo>
                    <a:pt x="367" y="449"/>
                  </a:lnTo>
                  <a:lnTo>
                    <a:pt x="366" y="449"/>
                  </a:lnTo>
                  <a:lnTo>
                    <a:pt x="366" y="450"/>
                  </a:lnTo>
                  <a:lnTo>
                    <a:pt x="366" y="449"/>
                  </a:lnTo>
                  <a:lnTo>
                    <a:pt x="365" y="448"/>
                  </a:lnTo>
                  <a:lnTo>
                    <a:pt x="362" y="448"/>
                  </a:lnTo>
                  <a:lnTo>
                    <a:pt x="362" y="447"/>
                  </a:lnTo>
                  <a:lnTo>
                    <a:pt x="363" y="447"/>
                  </a:lnTo>
                  <a:lnTo>
                    <a:pt x="362" y="447"/>
                  </a:lnTo>
                  <a:lnTo>
                    <a:pt x="362" y="446"/>
                  </a:lnTo>
                  <a:lnTo>
                    <a:pt x="362" y="445"/>
                  </a:lnTo>
                  <a:lnTo>
                    <a:pt x="362" y="444"/>
                  </a:lnTo>
                  <a:lnTo>
                    <a:pt x="363" y="445"/>
                  </a:lnTo>
                  <a:lnTo>
                    <a:pt x="365" y="445"/>
                  </a:lnTo>
                  <a:lnTo>
                    <a:pt x="366" y="446"/>
                  </a:lnTo>
                  <a:lnTo>
                    <a:pt x="367" y="446"/>
                  </a:lnTo>
                  <a:lnTo>
                    <a:pt x="366" y="446"/>
                  </a:lnTo>
                  <a:lnTo>
                    <a:pt x="366" y="447"/>
                  </a:lnTo>
                  <a:lnTo>
                    <a:pt x="367" y="447"/>
                  </a:lnTo>
                  <a:lnTo>
                    <a:pt x="367" y="448"/>
                  </a:lnTo>
                  <a:close/>
                  <a:moveTo>
                    <a:pt x="362" y="441"/>
                  </a:moveTo>
                  <a:lnTo>
                    <a:pt x="362" y="442"/>
                  </a:lnTo>
                  <a:lnTo>
                    <a:pt x="361" y="442"/>
                  </a:lnTo>
                  <a:lnTo>
                    <a:pt x="361" y="441"/>
                  </a:lnTo>
                  <a:lnTo>
                    <a:pt x="362" y="441"/>
                  </a:lnTo>
                  <a:close/>
                  <a:moveTo>
                    <a:pt x="258" y="341"/>
                  </a:moveTo>
                  <a:lnTo>
                    <a:pt x="259" y="343"/>
                  </a:lnTo>
                  <a:lnTo>
                    <a:pt x="259" y="344"/>
                  </a:lnTo>
                  <a:lnTo>
                    <a:pt x="259" y="345"/>
                  </a:lnTo>
                  <a:lnTo>
                    <a:pt x="258" y="345"/>
                  </a:lnTo>
                  <a:lnTo>
                    <a:pt x="257" y="345"/>
                  </a:lnTo>
                  <a:lnTo>
                    <a:pt x="257" y="344"/>
                  </a:lnTo>
                  <a:lnTo>
                    <a:pt x="256" y="343"/>
                  </a:lnTo>
                  <a:lnTo>
                    <a:pt x="256" y="341"/>
                  </a:lnTo>
                  <a:lnTo>
                    <a:pt x="256" y="339"/>
                  </a:lnTo>
                  <a:lnTo>
                    <a:pt x="255" y="338"/>
                  </a:lnTo>
                  <a:lnTo>
                    <a:pt x="256" y="336"/>
                  </a:lnTo>
                  <a:lnTo>
                    <a:pt x="256" y="337"/>
                  </a:lnTo>
                  <a:lnTo>
                    <a:pt x="257" y="338"/>
                  </a:lnTo>
                  <a:lnTo>
                    <a:pt x="257" y="339"/>
                  </a:lnTo>
                  <a:lnTo>
                    <a:pt x="258" y="340"/>
                  </a:lnTo>
                  <a:lnTo>
                    <a:pt x="258" y="341"/>
                  </a:lnTo>
                  <a:close/>
                  <a:moveTo>
                    <a:pt x="201" y="329"/>
                  </a:moveTo>
                  <a:lnTo>
                    <a:pt x="202" y="330"/>
                  </a:lnTo>
                  <a:lnTo>
                    <a:pt x="203" y="331"/>
                  </a:lnTo>
                  <a:lnTo>
                    <a:pt x="204" y="331"/>
                  </a:lnTo>
                  <a:lnTo>
                    <a:pt x="202" y="330"/>
                  </a:lnTo>
                  <a:lnTo>
                    <a:pt x="201" y="329"/>
                  </a:lnTo>
                  <a:lnTo>
                    <a:pt x="199" y="329"/>
                  </a:lnTo>
                  <a:lnTo>
                    <a:pt x="197" y="329"/>
                  </a:lnTo>
                  <a:lnTo>
                    <a:pt x="196" y="329"/>
                  </a:lnTo>
                  <a:lnTo>
                    <a:pt x="197" y="329"/>
                  </a:lnTo>
                  <a:lnTo>
                    <a:pt x="198" y="329"/>
                  </a:lnTo>
                  <a:lnTo>
                    <a:pt x="199" y="329"/>
                  </a:lnTo>
                  <a:lnTo>
                    <a:pt x="201" y="329"/>
                  </a:lnTo>
                  <a:close/>
                  <a:moveTo>
                    <a:pt x="194" y="326"/>
                  </a:moveTo>
                  <a:lnTo>
                    <a:pt x="195" y="328"/>
                  </a:lnTo>
                  <a:lnTo>
                    <a:pt x="196" y="328"/>
                  </a:lnTo>
                  <a:lnTo>
                    <a:pt x="196" y="329"/>
                  </a:lnTo>
                  <a:lnTo>
                    <a:pt x="195" y="329"/>
                  </a:lnTo>
                  <a:lnTo>
                    <a:pt x="196" y="329"/>
                  </a:lnTo>
                  <a:lnTo>
                    <a:pt x="195" y="330"/>
                  </a:lnTo>
                  <a:lnTo>
                    <a:pt x="195" y="331"/>
                  </a:lnTo>
                  <a:lnTo>
                    <a:pt x="194" y="329"/>
                  </a:lnTo>
                  <a:lnTo>
                    <a:pt x="191" y="328"/>
                  </a:lnTo>
                  <a:lnTo>
                    <a:pt x="190" y="326"/>
                  </a:lnTo>
                  <a:lnTo>
                    <a:pt x="189" y="324"/>
                  </a:lnTo>
                  <a:lnTo>
                    <a:pt x="188" y="324"/>
                  </a:lnTo>
                  <a:lnTo>
                    <a:pt x="188" y="323"/>
                  </a:lnTo>
                  <a:lnTo>
                    <a:pt x="187" y="322"/>
                  </a:lnTo>
                  <a:lnTo>
                    <a:pt x="186" y="322"/>
                  </a:lnTo>
                  <a:lnTo>
                    <a:pt x="186" y="321"/>
                  </a:lnTo>
                  <a:lnTo>
                    <a:pt x="187" y="322"/>
                  </a:lnTo>
                  <a:lnTo>
                    <a:pt x="189" y="322"/>
                  </a:lnTo>
                  <a:lnTo>
                    <a:pt x="190" y="322"/>
                  </a:lnTo>
                  <a:lnTo>
                    <a:pt x="191" y="322"/>
                  </a:lnTo>
                  <a:lnTo>
                    <a:pt x="191" y="323"/>
                  </a:lnTo>
                  <a:lnTo>
                    <a:pt x="191" y="324"/>
                  </a:lnTo>
                  <a:lnTo>
                    <a:pt x="193" y="324"/>
                  </a:lnTo>
                  <a:lnTo>
                    <a:pt x="194" y="324"/>
                  </a:lnTo>
                  <a:lnTo>
                    <a:pt x="194" y="326"/>
                  </a:lnTo>
                  <a:close/>
                  <a:moveTo>
                    <a:pt x="242" y="329"/>
                  </a:moveTo>
                  <a:lnTo>
                    <a:pt x="244" y="329"/>
                  </a:lnTo>
                  <a:lnTo>
                    <a:pt x="244" y="330"/>
                  </a:lnTo>
                  <a:lnTo>
                    <a:pt x="244" y="331"/>
                  </a:lnTo>
                  <a:lnTo>
                    <a:pt x="244" y="332"/>
                  </a:lnTo>
                  <a:lnTo>
                    <a:pt x="242" y="332"/>
                  </a:lnTo>
                  <a:lnTo>
                    <a:pt x="242" y="333"/>
                  </a:lnTo>
                  <a:lnTo>
                    <a:pt x="241" y="333"/>
                  </a:lnTo>
                  <a:lnTo>
                    <a:pt x="241" y="332"/>
                  </a:lnTo>
                  <a:lnTo>
                    <a:pt x="241" y="331"/>
                  </a:lnTo>
                  <a:lnTo>
                    <a:pt x="241" y="332"/>
                  </a:lnTo>
                  <a:lnTo>
                    <a:pt x="241" y="331"/>
                  </a:lnTo>
                  <a:lnTo>
                    <a:pt x="241" y="330"/>
                  </a:lnTo>
                  <a:lnTo>
                    <a:pt x="240" y="330"/>
                  </a:lnTo>
                  <a:lnTo>
                    <a:pt x="240" y="329"/>
                  </a:lnTo>
                  <a:lnTo>
                    <a:pt x="241" y="329"/>
                  </a:lnTo>
                  <a:lnTo>
                    <a:pt x="241" y="328"/>
                  </a:lnTo>
                  <a:lnTo>
                    <a:pt x="240" y="328"/>
                  </a:lnTo>
                  <a:lnTo>
                    <a:pt x="240" y="327"/>
                  </a:lnTo>
                  <a:lnTo>
                    <a:pt x="240" y="326"/>
                  </a:lnTo>
                  <a:lnTo>
                    <a:pt x="241" y="327"/>
                  </a:lnTo>
                  <a:lnTo>
                    <a:pt x="241" y="328"/>
                  </a:lnTo>
                  <a:lnTo>
                    <a:pt x="242" y="329"/>
                  </a:lnTo>
                  <a:close/>
                  <a:moveTo>
                    <a:pt x="232" y="306"/>
                  </a:moveTo>
                  <a:lnTo>
                    <a:pt x="232" y="307"/>
                  </a:lnTo>
                  <a:lnTo>
                    <a:pt x="233" y="308"/>
                  </a:lnTo>
                  <a:lnTo>
                    <a:pt x="234" y="308"/>
                  </a:lnTo>
                  <a:lnTo>
                    <a:pt x="236" y="308"/>
                  </a:lnTo>
                  <a:lnTo>
                    <a:pt x="236" y="310"/>
                  </a:lnTo>
                  <a:lnTo>
                    <a:pt x="237" y="311"/>
                  </a:lnTo>
                  <a:lnTo>
                    <a:pt x="236" y="312"/>
                  </a:lnTo>
                  <a:lnTo>
                    <a:pt x="237" y="313"/>
                  </a:lnTo>
                  <a:lnTo>
                    <a:pt x="237" y="314"/>
                  </a:lnTo>
                  <a:lnTo>
                    <a:pt x="237" y="315"/>
                  </a:lnTo>
                  <a:lnTo>
                    <a:pt x="236" y="315"/>
                  </a:lnTo>
                  <a:lnTo>
                    <a:pt x="236" y="314"/>
                  </a:lnTo>
                  <a:lnTo>
                    <a:pt x="234" y="314"/>
                  </a:lnTo>
                  <a:lnTo>
                    <a:pt x="234" y="313"/>
                  </a:lnTo>
                  <a:lnTo>
                    <a:pt x="233" y="313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2" y="311"/>
                  </a:lnTo>
                  <a:lnTo>
                    <a:pt x="232" y="310"/>
                  </a:lnTo>
                  <a:lnTo>
                    <a:pt x="232" y="308"/>
                  </a:lnTo>
                  <a:lnTo>
                    <a:pt x="231" y="308"/>
                  </a:lnTo>
                  <a:lnTo>
                    <a:pt x="231" y="307"/>
                  </a:lnTo>
                  <a:lnTo>
                    <a:pt x="232" y="306"/>
                  </a:lnTo>
                  <a:close/>
                  <a:moveTo>
                    <a:pt x="182" y="318"/>
                  </a:moveTo>
                  <a:lnTo>
                    <a:pt x="184" y="319"/>
                  </a:lnTo>
                  <a:lnTo>
                    <a:pt x="184" y="320"/>
                  </a:lnTo>
                  <a:lnTo>
                    <a:pt x="184" y="321"/>
                  </a:lnTo>
                  <a:lnTo>
                    <a:pt x="182" y="320"/>
                  </a:lnTo>
                  <a:lnTo>
                    <a:pt x="182" y="319"/>
                  </a:lnTo>
                  <a:lnTo>
                    <a:pt x="182" y="318"/>
                  </a:lnTo>
                  <a:lnTo>
                    <a:pt x="181" y="318"/>
                  </a:lnTo>
                  <a:lnTo>
                    <a:pt x="181" y="316"/>
                  </a:lnTo>
                  <a:lnTo>
                    <a:pt x="180" y="316"/>
                  </a:lnTo>
                  <a:lnTo>
                    <a:pt x="180" y="315"/>
                  </a:lnTo>
                  <a:lnTo>
                    <a:pt x="181" y="315"/>
                  </a:lnTo>
                  <a:lnTo>
                    <a:pt x="182" y="314"/>
                  </a:lnTo>
                  <a:lnTo>
                    <a:pt x="181" y="313"/>
                  </a:lnTo>
                  <a:lnTo>
                    <a:pt x="181" y="312"/>
                  </a:lnTo>
                  <a:lnTo>
                    <a:pt x="180" y="312"/>
                  </a:lnTo>
                  <a:lnTo>
                    <a:pt x="180" y="311"/>
                  </a:lnTo>
                  <a:lnTo>
                    <a:pt x="179" y="311"/>
                  </a:lnTo>
                  <a:lnTo>
                    <a:pt x="178" y="311"/>
                  </a:lnTo>
                  <a:lnTo>
                    <a:pt x="178" y="312"/>
                  </a:lnTo>
                  <a:lnTo>
                    <a:pt x="178" y="311"/>
                  </a:lnTo>
                  <a:lnTo>
                    <a:pt x="177" y="311"/>
                  </a:lnTo>
                  <a:lnTo>
                    <a:pt x="177" y="310"/>
                  </a:lnTo>
                  <a:lnTo>
                    <a:pt x="178" y="308"/>
                  </a:lnTo>
                  <a:lnTo>
                    <a:pt x="179" y="307"/>
                  </a:lnTo>
                  <a:lnTo>
                    <a:pt x="181" y="303"/>
                  </a:lnTo>
                  <a:lnTo>
                    <a:pt x="181" y="301"/>
                  </a:lnTo>
                  <a:lnTo>
                    <a:pt x="182" y="297"/>
                  </a:lnTo>
                  <a:lnTo>
                    <a:pt x="184" y="295"/>
                  </a:lnTo>
                  <a:lnTo>
                    <a:pt x="184" y="294"/>
                  </a:lnTo>
                  <a:lnTo>
                    <a:pt x="185" y="294"/>
                  </a:lnTo>
                  <a:lnTo>
                    <a:pt x="185" y="295"/>
                  </a:lnTo>
                  <a:lnTo>
                    <a:pt x="185" y="296"/>
                  </a:lnTo>
                  <a:lnTo>
                    <a:pt x="184" y="297"/>
                  </a:lnTo>
                  <a:lnTo>
                    <a:pt x="184" y="298"/>
                  </a:lnTo>
                  <a:lnTo>
                    <a:pt x="182" y="301"/>
                  </a:lnTo>
                  <a:lnTo>
                    <a:pt x="182" y="302"/>
                  </a:lnTo>
                  <a:lnTo>
                    <a:pt x="182" y="303"/>
                  </a:lnTo>
                  <a:lnTo>
                    <a:pt x="182" y="304"/>
                  </a:lnTo>
                  <a:lnTo>
                    <a:pt x="181" y="304"/>
                  </a:lnTo>
                  <a:lnTo>
                    <a:pt x="181" y="305"/>
                  </a:lnTo>
                  <a:lnTo>
                    <a:pt x="181" y="306"/>
                  </a:lnTo>
                  <a:lnTo>
                    <a:pt x="181" y="307"/>
                  </a:lnTo>
                  <a:lnTo>
                    <a:pt x="181" y="308"/>
                  </a:lnTo>
                  <a:lnTo>
                    <a:pt x="180" y="308"/>
                  </a:lnTo>
                  <a:lnTo>
                    <a:pt x="180" y="310"/>
                  </a:lnTo>
                  <a:lnTo>
                    <a:pt x="180" y="311"/>
                  </a:lnTo>
                  <a:lnTo>
                    <a:pt x="181" y="311"/>
                  </a:lnTo>
                  <a:lnTo>
                    <a:pt x="181" y="312"/>
                  </a:lnTo>
                  <a:lnTo>
                    <a:pt x="182" y="313"/>
                  </a:lnTo>
                  <a:lnTo>
                    <a:pt x="182" y="314"/>
                  </a:lnTo>
                  <a:lnTo>
                    <a:pt x="182" y="315"/>
                  </a:lnTo>
                  <a:lnTo>
                    <a:pt x="181" y="315"/>
                  </a:lnTo>
                  <a:lnTo>
                    <a:pt x="181" y="316"/>
                  </a:lnTo>
                  <a:lnTo>
                    <a:pt x="182" y="318"/>
                  </a:lnTo>
                  <a:close/>
                  <a:moveTo>
                    <a:pt x="297" y="302"/>
                  </a:moveTo>
                  <a:lnTo>
                    <a:pt x="298" y="303"/>
                  </a:lnTo>
                  <a:lnTo>
                    <a:pt x="297" y="303"/>
                  </a:lnTo>
                  <a:lnTo>
                    <a:pt x="296" y="303"/>
                  </a:lnTo>
                  <a:lnTo>
                    <a:pt x="294" y="302"/>
                  </a:lnTo>
                  <a:lnTo>
                    <a:pt x="293" y="302"/>
                  </a:lnTo>
                  <a:lnTo>
                    <a:pt x="293" y="301"/>
                  </a:lnTo>
                  <a:lnTo>
                    <a:pt x="291" y="301"/>
                  </a:lnTo>
                  <a:lnTo>
                    <a:pt x="290" y="301"/>
                  </a:lnTo>
                  <a:lnTo>
                    <a:pt x="290" y="299"/>
                  </a:lnTo>
                  <a:lnTo>
                    <a:pt x="294" y="301"/>
                  </a:lnTo>
                  <a:lnTo>
                    <a:pt x="297" y="302"/>
                  </a:lnTo>
                  <a:close/>
                  <a:moveTo>
                    <a:pt x="232" y="288"/>
                  </a:moveTo>
                  <a:lnTo>
                    <a:pt x="231" y="287"/>
                  </a:lnTo>
                  <a:lnTo>
                    <a:pt x="230" y="286"/>
                  </a:lnTo>
                  <a:lnTo>
                    <a:pt x="231" y="285"/>
                  </a:lnTo>
                  <a:lnTo>
                    <a:pt x="231" y="283"/>
                  </a:lnTo>
                  <a:lnTo>
                    <a:pt x="232" y="283"/>
                  </a:lnTo>
                  <a:lnTo>
                    <a:pt x="232" y="285"/>
                  </a:lnTo>
                  <a:lnTo>
                    <a:pt x="232" y="286"/>
                  </a:lnTo>
                  <a:lnTo>
                    <a:pt x="232" y="288"/>
                  </a:lnTo>
                  <a:close/>
                  <a:moveTo>
                    <a:pt x="222" y="271"/>
                  </a:moveTo>
                  <a:lnTo>
                    <a:pt x="223" y="272"/>
                  </a:lnTo>
                  <a:lnTo>
                    <a:pt x="223" y="273"/>
                  </a:lnTo>
                  <a:lnTo>
                    <a:pt x="223" y="272"/>
                  </a:lnTo>
                  <a:lnTo>
                    <a:pt x="222" y="272"/>
                  </a:lnTo>
                  <a:lnTo>
                    <a:pt x="222" y="271"/>
                  </a:lnTo>
                  <a:lnTo>
                    <a:pt x="221" y="272"/>
                  </a:lnTo>
                  <a:lnTo>
                    <a:pt x="221" y="273"/>
                  </a:lnTo>
                  <a:lnTo>
                    <a:pt x="220" y="273"/>
                  </a:lnTo>
                  <a:lnTo>
                    <a:pt x="219" y="274"/>
                  </a:lnTo>
                  <a:lnTo>
                    <a:pt x="219" y="276"/>
                  </a:lnTo>
                  <a:lnTo>
                    <a:pt x="219" y="277"/>
                  </a:lnTo>
                  <a:lnTo>
                    <a:pt x="217" y="277"/>
                  </a:lnTo>
                  <a:lnTo>
                    <a:pt x="217" y="278"/>
                  </a:lnTo>
                  <a:lnTo>
                    <a:pt x="216" y="278"/>
                  </a:lnTo>
                  <a:lnTo>
                    <a:pt x="216" y="277"/>
                  </a:lnTo>
                  <a:lnTo>
                    <a:pt x="217" y="276"/>
                  </a:lnTo>
                  <a:lnTo>
                    <a:pt x="217" y="274"/>
                  </a:lnTo>
                  <a:lnTo>
                    <a:pt x="217" y="273"/>
                  </a:lnTo>
                  <a:lnTo>
                    <a:pt x="219" y="273"/>
                  </a:lnTo>
                  <a:lnTo>
                    <a:pt x="219" y="272"/>
                  </a:lnTo>
                  <a:lnTo>
                    <a:pt x="220" y="272"/>
                  </a:lnTo>
                  <a:lnTo>
                    <a:pt x="220" y="271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69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3" y="270"/>
                  </a:lnTo>
                  <a:lnTo>
                    <a:pt x="223" y="269"/>
                  </a:lnTo>
                  <a:lnTo>
                    <a:pt x="223" y="270"/>
                  </a:lnTo>
                  <a:lnTo>
                    <a:pt x="223" y="271"/>
                  </a:lnTo>
                  <a:lnTo>
                    <a:pt x="222" y="271"/>
                  </a:lnTo>
                  <a:close/>
                  <a:moveTo>
                    <a:pt x="260" y="236"/>
                  </a:moveTo>
                  <a:lnTo>
                    <a:pt x="262" y="236"/>
                  </a:lnTo>
                  <a:lnTo>
                    <a:pt x="263" y="237"/>
                  </a:lnTo>
                  <a:lnTo>
                    <a:pt x="264" y="237"/>
                  </a:lnTo>
                  <a:lnTo>
                    <a:pt x="264" y="239"/>
                  </a:lnTo>
                  <a:lnTo>
                    <a:pt x="264" y="238"/>
                  </a:lnTo>
                  <a:lnTo>
                    <a:pt x="263" y="237"/>
                  </a:lnTo>
                  <a:lnTo>
                    <a:pt x="262" y="236"/>
                  </a:lnTo>
                  <a:lnTo>
                    <a:pt x="260" y="236"/>
                  </a:lnTo>
                  <a:close/>
                  <a:moveTo>
                    <a:pt x="244" y="226"/>
                  </a:moveTo>
                  <a:lnTo>
                    <a:pt x="244" y="223"/>
                  </a:lnTo>
                  <a:lnTo>
                    <a:pt x="244" y="222"/>
                  </a:lnTo>
                  <a:lnTo>
                    <a:pt x="244" y="221"/>
                  </a:lnTo>
                  <a:lnTo>
                    <a:pt x="244" y="223"/>
                  </a:lnTo>
                  <a:lnTo>
                    <a:pt x="244" y="224"/>
                  </a:lnTo>
                  <a:lnTo>
                    <a:pt x="245" y="226"/>
                  </a:lnTo>
                  <a:lnTo>
                    <a:pt x="246" y="226"/>
                  </a:lnTo>
                  <a:lnTo>
                    <a:pt x="246" y="227"/>
                  </a:lnTo>
                  <a:lnTo>
                    <a:pt x="244" y="226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8"/>
                  </a:lnTo>
                  <a:lnTo>
                    <a:pt x="98" y="169"/>
                  </a:lnTo>
                  <a:lnTo>
                    <a:pt x="98" y="170"/>
                  </a:lnTo>
                  <a:lnTo>
                    <a:pt x="98" y="171"/>
                  </a:lnTo>
                  <a:lnTo>
                    <a:pt x="98" y="172"/>
                  </a:lnTo>
                  <a:lnTo>
                    <a:pt x="98" y="173"/>
                  </a:lnTo>
                  <a:lnTo>
                    <a:pt x="96" y="173"/>
                  </a:lnTo>
                  <a:lnTo>
                    <a:pt x="96" y="174"/>
                  </a:lnTo>
                  <a:lnTo>
                    <a:pt x="96" y="176"/>
                  </a:lnTo>
                  <a:lnTo>
                    <a:pt x="96" y="177"/>
                  </a:lnTo>
                  <a:lnTo>
                    <a:pt x="95" y="177"/>
                  </a:lnTo>
                  <a:lnTo>
                    <a:pt x="95" y="176"/>
                  </a:lnTo>
                  <a:lnTo>
                    <a:pt x="95" y="177"/>
                  </a:lnTo>
                  <a:lnTo>
                    <a:pt x="94" y="177"/>
                  </a:lnTo>
                  <a:lnTo>
                    <a:pt x="94" y="176"/>
                  </a:lnTo>
                  <a:lnTo>
                    <a:pt x="94" y="174"/>
                  </a:lnTo>
                  <a:lnTo>
                    <a:pt x="93" y="173"/>
                  </a:lnTo>
                  <a:lnTo>
                    <a:pt x="92" y="173"/>
                  </a:lnTo>
                  <a:lnTo>
                    <a:pt x="91" y="174"/>
                  </a:lnTo>
                  <a:lnTo>
                    <a:pt x="91" y="173"/>
                  </a:lnTo>
                  <a:lnTo>
                    <a:pt x="91" y="172"/>
                  </a:lnTo>
                  <a:lnTo>
                    <a:pt x="92" y="172"/>
                  </a:lnTo>
                  <a:lnTo>
                    <a:pt x="94" y="170"/>
                  </a:lnTo>
                  <a:lnTo>
                    <a:pt x="95" y="169"/>
                  </a:lnTo>
                  <a:lnTo>
                    <a:pt x="95" y="168"/>
                  </a:lnTo>
                  <a:lnTo>
                    <a:pt x="95" y="167"/>
                  </a:lnTo>
                  <a:lnTo>
                    <a:pt x="95" y="165"/>
                  </a:lnTo>
                  <a:lnTo>
                    <a:pt x="95" y="164"/>
                  </a:lnTo>
                  <a:lnTo>
                    <a:pt x="96" y="164"/>
                  </a:lnTo>
                  <a:lnTo>
                    <a:pt x="98" y="163"/>
                  </a:lnTo>
                  <a:lnTo>
                    <a:pt x="98" y="164"/>
                  </a:lnTo>
                  <a:lnTo>
                    <a:pt x="98" y="165"/>
                  </a:lnTo>
                  <a:close/>
                  <a:moveTo>
                    <a:pt x="173" y="165"/>
                  </a:moveTo>
                  <a:lnTo>
                    <a:pt x="174" y="165"/>
                  </a:lnTo>
                  <a:lnTo>
                    <a:pt x="177" y="167"/>
                  </a:lnTo>
                  <a:lnTo>
                    <a:pt x="177" y="168"/>
                  </a:lnTo>
                  <a:lnTo>
                    <a:pt x="178" y="169"/>
                  </a:lnTo>
                  <a:lnTo>
                    <a:pt x="177" y="169"/>
                  </a:lnTo>
                  <a:lnTo>
                    <a:pt x="177" y="168"/>
                  </a:lnTo>
                  <a:lnTo>
                    <a:pt x="176" y="168"/>
                  </a:lnTo>
                  <a:lnTo>
                    <a:pt x="176" y="167"/>
                  </a:lnTo>
                  <a:lnTo>
                    <a:pt x="174" y="167"/>
                  </a:lnTo>
                  <a:lnTo>
                    <a:pt x="174" y="165"/>
                  </a:lnTo>
                  <a:lnTo>
                    <a:pt x="173" y="165"/>
                  </a:lnTo>
                  <a:close/>
                  <a:moveTo>
                    <a:pt x="184" y="164"/>
                  </a:moveTo>
                  <a:lnTo>
                    <a:pt x="185" y="164"/>
                  </a:lnTo>
                  <a:lnTo>
                    <a:pt x="186" y="164"/>
                  </a:lnTo>
                  <a:lnTo>
                    <a:pt x="186" y="165"/>
                  </a:lnTo>
                  <a:lnTo>
                    <a:pt x="185" y="165"/>
                  </a:lnTo>
                  <a:lnTo>
                    <a:pt x="185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4"/>
                  </a:lnTo>
                  <a:close/>
                  <a:moveTo>
                    <a:pt x="195" y="164"/>
                  </a:moveTo>
                  <a:lnTo>
                    <a:pt x="194" y="164"/>
                  </a:lnTo>
                  <a:lnTo>
                    <a:pt x="193" y="165"/>
                  </a:lnTo>
                  <a:lnTo>
                    <a:pt x="193" y="164"/>
                  </a:lnTo>
                  <a:lnTo>
                    <a:pt x="191" y="164"/>
                  </a:lnTo>
                  <a:lnTo>
                    <a:pt x="190" y="164"/>
                  </a:lnTo>
                  <a:lnTo>
                    <a:pt x="190" y="163"/>
                  </a:lnTo>
                  <a:lnTo>
                    <a:pt x="189" y="163"/>
                  </a:lnTo>
                  <a:lnTo>
                    <a:pt x="188" y="163"/>
                  </a:lnTo>
                  <a:lnTo>
                    <a:pt x="188" y="162"/>
                  </a:lnTo>
                  <a:lnTo>
                    <a:pt x="187" y="162"/>
                  </a:lnTo>
                  <a:lnTo>
                    <a:pt x="187" y="161"/>
                  </a:lnTo>
                  <a:lnTo>
                    <a:pt x="186" y="160"/>
                  </a:lnTo>
                  <a:lnTo>
                    <a:pt x="185" y="160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87" y="157"/>
                  </a:lnTo>
                  <a:lnTo>
                    <a:pt x="188" y="157"/>
                  </a:lnTo>
                  <a:lnTo>
                    <a:pt x="188" y="156"/>
                  </a:lnTo>
                  <a:lnTo>
                    <a:pt x="188" y="155"/>
                  </a:lnTo>
                  <a:lnTo>
                    <a:pt x="188" y="154"/>
                  </a:lnTo>
                  <a:lnTo>
                    <a:pt x="188" y="152"/>
                  </a:lnTo>
                  <a:lnTo>
                    <a:pt x="189" y="151"/>
                  </a:lnTo>
                  <a:lnTo>
                    <a:pt x="189" y="149"/>
                  </a:lnTo>
                  <a:lnTo>
                    <a:pt x="190" y="148"/>
                  </a:lnTo>
                  <a:lnTo>
                    <a:pt x="191" y="148"/>
                  </a:lnTo>
                  <a:lnTo>
                    <a:pt x="193" y="148"/>
                  </a:lnTo>
                  <a:lnTo>
                    <a:pt x="194" y="147"/>
                  </a:lnTo>
                  <a:lnTo>
                    <a:pt x="195" y="148"/>
                  </a:lnTo>
                  <a:lnTo>
                    <a:pt x="196" y="147"/>
                  </a:lnTo>
                  <a:lnTo>
                    <a:pt x="197" y="147"/>
                  </a:lnTo>
                  <a:lnTo>
                    <a:pt x="196" y="147"/>
                  </a:lnTo>
                  <a:lnTo>
                    <a:pt x="196" y="148"/>
                  </a:lnTo>
                  <a:lnTo>
                    <a:pt x="197" y="149"/>
                  </a:lnTo>
                  <a:lnTo>
                    <a:pt x="196" y="149"/>
                  </a:lnTo>
                  <a:lnTo>
                    <a:pt x="196" y="151"/>
                  </a:lnTo>
                  <a:lnTo>
                    <a:pt x="197" y="153"/>
                  </a:lnTo>
                  <a:lnTo>
                    <a:pt x="198" y="155"/>
                  </a:lnTo>
                  <a:lnTo>
                    <a:pt x="197" y="156"/>
                  </a:lnTo>
                  <a:lnTo>
                    <a:pt x="197" y="159"/>
                  </a:lnTo>
                  <a:lnTo>
                    <a:pt x="196" y="160"/>
                  </a:lnTo>
                  <a:lnTo>
                    <a:pt x="196" y="161"/>
                  </a:lnTo>
                  <a:lnTo>
                    <a:pt x="195" y="162"/>
                  </a:lnTo>
                  <a:lnTo>
                    <a:pt x="195" y="163"/>
                  </a:lnTo>
                  <a:lnTo>
                    <a:pt x="195" y="164"/>
                  </a:lnTo>
                  <a:lnTo>
                    <a:pt x="195" y="165"/>
                  </a:lnTo>
                  <a:lnTo>
                    <a:pt x="195" y="164"/>
                  </a:lnTo>
                  <a:close/>
                  <a:moveTo>
                    <a:pt x="168" y="149"/>
                  </a:moveTo>
                  <a:lnTo>
                    <a:pt x="169" y="149"/>
                  </a:lnTo>
                  <a:lnTo>
                    <a:pt x="169" y="151"/>
                  </a:lnTo>
                  <a:lnTo>
                    <a:pt x="168" y="151"/>
                  </a:lnTo>
                  <a:lnTo>
                    <a:pt x="168" y="152"/>
                  </a:lnTo>
                  <a:lnTo>
                    <a:pt x="168" y="153"/>
                  </a:lnTo>
                  <a:lnTo>
                    <a:pt x="168" y="152"/>
                  </a:lnTo>
                  <a:lnTo>
                    <a:pt x="167" y="152"/>
                  </a:lnTo>
                  <a:lnTo>
                    <a:pt x="167" y="151"/>
                  </a:lnTo>
                  <a:lnTo>
                    <a:pt x="165" y="151"/>
                  </a:lnTo>
                  <a:lnTo>
                    <a:pt x="165" y="149"/>
                  </a:lnTo>
                  <a:lnTo>
                    <a:pt x="164" y="149"/>
                  </a:lnTo>
                  <a:lnTo>
                    <a:pt x="164" y="148"/>
                  </a:lnTo>
                  <a:lnTo>
                    <a:pt x="164" y="147"/>
                  </a:lnTo>
                  <a:lnTo>
                    <a:pt x="163" y="147"/>
                  </a:lnTo>
                  <a:lnTo>
                    <a:pt x="163" y="146"/>
                  </a:lnTo>
                  <a:lnTo>
                    <a:pt x="162" y="146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0" y="144"/>
                  </a:lnTo>
                  <a:lnTo>
                    <a:pt x="160" y="143"/>
                  </a:lnTo>
                  <a:lnTo>
                    <a:pt x="159" y="142"/>
                  </a:lnTo>
                  <a:lnTo>
                    <a:pt x="160" y="142"/>
                  </a:lnTo>
                  <a:lnTo>
                    <a:pt x="159" y="140"/>
                  </a:lnTo>
                  <a:lnTo>
                    <a:pt x="158" y="140"/>
                  </a:lnTo>
                  <a:lnTo>
                    <a:pt x="158" y="139"/>
                  </a:lnTo>
                  <a:lnTo>
                    <a:pt x="158" y="138"/>
                  </a:lnTo>
                  <a:lnTo>
                    <a:pt x="156" y="138"/>
                  </a:lnTo>
                  <a:lnTo>
                    <a:pt x="156" y="137"/>
                  </a:lnTo>
                  <a:lnTo>
                    <a:pt x="155" y="136"/>
                  </a:lnTo>
                  <a:lnTo>
                    <a:pt x="155" y="135"/>
                  </a:lnTo>
                  <a:lnTo>
                    <a:pt x="155" y="134"/>
                  </a:lnTo>
                  <a:lnTo>
                    <a:pt x="155" y="132"/>
                  </a:lnTo>
                  <a:lnTo>
                    <a:pt x="156" y="131"/>
                  </a:lnTo>
                  <a:lnTo>
                    <a:pt x="156" y="130"/>
                  </a:lnTo>
                  <a:lnTo>
                    <a:pt x="158" y="130"/>
                  </a:lnTo>
                  <a:lnTo>
                    <a:pt x="159" y="130"/>
                  </a:lnTo>
                  <a:lnTo>
                    <a:pt x="160" y="131"/>
                  </a:lnTo>
                  <a:lnTo>
                    <a:pt x="160" y="132"/>
                  </a:lnTo>
                  <a:lnTo>
                    <a:pt x="161" y="134"/>
                  </a:lnTo>
                  <a:lnTo>
                    <a:pt x="162" y="135"/>
                  </a:lnTo>
                  <a:lnTo>
                    <a:pt x="161" y="135"/>
                  </a:lnTo>
                  <a:lnTo>
                    <a:pt x="162" y="135"/>
                  </a:lnTo>
                  <a:lnTo>
                    <a:pt x="162" y="136"/>
                  </a:lnTo>
                  <a:lnTo>
                    <a:pt x="162" y="137"/>
                  </a:lnTo>
                  <a:lnTo>
                    <a:pt x="161" y="138"/>
                  </a:lnTo>
                  <a:lnTo>
                    <a:pt x="161" y="139"/>
                  </a:lnTo>
                  <a:lnTo>
                    <a:pt x="162" y="140"/>
                  </a:lnTo>
                  <a:lnTo>
                    <a:pt x="163" y="140"/>
                  </a:lnTo>
                  <a:lnTo>
                    <a:pt x="164" y="140"/>
                  </a:lnTo>
                  <a:lnTo>
                    <a:pt x="165" y="140"/>
                  </a:lnTo>
                  <a:lnTo>
                    <a:pt x="167" y="140"/>
                  </a:lnTo>
                  <a:lnTo>
                    <a:pt x="167" y="142"/>
                  </a:lnTo>
                  <a:lnTo>
                    <a:pt x="168" y="142"/>
                  </a:lnTo>
                  <a:lnTo>
                    <a:pt x="168" y="143"/>
                  </a:lnTo>
                  <a:lnTo>
                    <a:pt x="168" y="144"/>
                  </a:lnTo>
                  <a:lnTo>
                    <a:pt x="168" y="145"/>
                  </a:lnTo>
                  <a:lnTo>
                    <a:pt x="167" y="146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49"/>
                  </a:lnTo>
                  <a:close/>
                  <a:moveTo>
                    <a:pt x="129" y="40"/>
                  </a:moveTo>
                  <a:lnTo>
                    <a:pt x="130" y="40"/>
                  </a:lnTo>
                  <a:lnTo>
                    <a:pt x="132" y="43"/>
                  </a:lnTo>
                  <a:lnTo>
                    <a:pt x="133" y="44"/>
                  </a:lnTo>
                  <a:lnTo>
                    <a:pt x="133" y="45"/>
                  </a:lnTo>
                  <a:lnTo>
                    <a:pt x="132" y="45"/>
                  </a:lnTo>
                  <a:lnTo>
                    <a:pt x="132" y="44"/>
                  </a:lnTo>
                  <a:lnTo>
                    <a:pt x="132" y="45"/>
                  </a:lnTo>
                  <a:lnTo>
                    <a:pt x="129" y="44"/>
                  </a:lnTo>
                  <a:lnTo>
                    <a:pt x="129" y="42"/>
                  </a:lnTo>
                  <a:lnTo>
                    <a:pt x="129" y="40"/>
                  </a:lnTo>
                  <a:close/>
                  <a:moveTo>
                    <a:pt x="1054" y="537"/>
                  </a:moveTo>
                  <a:lnTo>
                    <a:pt x="1054" y="536"/>
                  </a:lnTo>
                  <a:lnTo>
                    <a:pt x="1054" y="534"/>
                  </a:lnTo>
                  <a:lnTo>
                    <a:pt x="1054" y="537"/>
                  </a:lnTo>
                  <a:lnTo>
                    <a:pt x="1054" y="538"/>
                  </a:lnTo>
                  <a:lnTo>
                    <a:pt x="1054" y="539"/>
                  </a:lnTo>
                  <a:lnTo>
                    <a:pt x="1052" y="541"/>
                  </a:lnTo>
                  <a:lnTo>
                    <a:pt x="1051" y="541"/>
                  </a:lnTo>
                  <a:lnTo>
                    <a:pt x="1052" y="541"/>
                  </a:lnTo>
                  <a:lnTo>
                    <a:pt x="1052" y="540"/>
                  </a:lnTo>
                  <a:lnTo>
                    <a:pt x="1052" y="539"/>
                  </a:lnTo>
                  <a:lnTo>
                    <a:pt x="1054" y="538"/>
                  </a:lnTo>
                  <a:lnTo>
                    <a:pt x="1054" y="537"/>
                  </a:lnTo>
                  <a:close/>
                  <a:moveTo>
                    <a:pt x="1055" y="529"/>
                  </a:moveTo>
                  <a:lnTo>
                    <a:pt x="1056" y="531"/>
                  </a:lnTo>
                  <a:lnTo>
                    <a:pt x="1055" y="532"/>
                  </a:lnTo>
                  <a:lnTo>
                    <a:pt x="1055" y="531"/>
                  </a:lnTo>
                  <a:lnTo>
                    <a:pt x="1055" y="529"/>
                  </a:lnTo>
                  <a:close/>
                  <a:moveTo>
                    <a:pt x="900" y="546"/>
                  </a:moveTo>
                  <a:lnTo>
                    <a:pt x="901" y="545"/>
                  </a:lnTo>
                  <a:lnTo>
                    <a:pt x="902" y="545"/>
                  </a:lnTo>
                  <a:lnTo>
                    <a:pt x="902" y="546"/>
                  </a:lnTo>
                  <a:lnTo>
                    <a:pt x="901" y="546"/>
                  </a:lnTo>
                  <a:lnTo>
                    <a:pt x="901" y="547"/>
                  </a:lnTo>
                  <a:lnTo>
                    <a:pt x="900" y="547"/>
                  </a:lnTo>
                  <a:lnTo>
                    <a:pt x="900" y="546"/>
                  </a:lnTo>
                  <a:lnTo>
                    <a:pt x="901" y="546"/>
                  </a:lnTo>
                  <a:lnTo>
                    <a:pt x="899" y="547"/>
                  </a:lnTo>
                  <a:lnTo>
                    <a:pt x="897" y="548"/>
                  </a:lnTo>
                  <a:lnTo>
                    <a:pt x="896" y="549"/>
                  </a:lnTo>
                  <a:lnTo>
                    <a:pt x="895" y="549"/>
                  </a:lnTo>
                  <a:lnTo>
                    <a:pt x="896" y="548"/>
                  </a:lnTo>
                  <a:lnTo>
                    <a:pt x="894" y="549"/>
                  </a:lnTo>
                  <a:lnTo>
                    <a:pt x="893" y="550"/>
                  </a:lnTo>
                  <a:lnTo>
                    <a:pt x="892" y="550"/>
                  </a:lnTo>
                  <a:lnTo>
                    <a:pt x="891" y="550"/>
                  </a:lnTo>
                  <a:lnTo>
                    <a:pt x="892" y="549"/>
                  </a:lnTo>
                  <a:lnTo>
                    <a:pt x="893" y="548"/>
                  </a:lnTo>
                  <a:lnTo>
                    <a:pt x="894" y="548"/>
                  </a:lnTo>
                  <a:lnTo>
                    <a:pt x="896" y="547"/>
                  </a:lnTo>
                  <a:lnTo>
                    <a:pt x="897" y="546"/>
                  </a:lnTo>
                  <a:lnTo>
                    <a:pt x="900" y="546"/>
                  </a:lnTo>
                  <a:close/>
                  <a:moveTo>
                    <a:pt x="1066" y="458"/>
                  </a:moveTo>
                  <a:lnTo>
                    <a:pt x="1066" y="460"/>
                  </a:lnTo>
                  <a:lnTo>
                    <a:pt x="1065" y="462"/>
                  </a:lnTo>
                  <a:lnTo>
                    <a:pt x="1065" y="463"/>
                  </a:lnTo>
                  <a:lnTo>
                    <a:pt x="1064" y="464"/>
                  </a:lnTo>
                  <a:lnTo>
                    <a:pt x="1063" y="465"/>
                  </a:lnTo>
                  <a:lnTo>
                    <a:pt x="1063" y="467"/>
                  </a:lnTo>
                  <a:lnTo>
                    <a:pt x="1062" y="467"/>
                  </a:lnTo>
                  <a:lnTo>
                    <a:pt x="1062" y="469"/>
                  </a:lnTo>
                  <a:lnTo>
                    <a:pt x="1062" y="470"/>
                  </a:lnTo>
                  <a:lnTo>
                    <a:pt x="1060" y="470"/>
                  </a:lnTo>
                  <a:lnTo>
                    <a:pt x="1059" y="472"/>
                  </a:lnTo>
                  <a:lnTo>
                    <a:pt x="1058" y="472"/>
                  </a:lnTo>
                  <a:lnTo>
                    <a:pt x="1058" y="471"/>
                  </a:lnTo>
                  <a:lnTo>
                    <a:pt x="1057" y="470"/>
                  </a:lnTo>
                  <a:lnTo>
                    <a:pt x="1057" y="469"/>
                  </a:lnTo>
                  <a:lnTo>
                    <a:pt x="1057" y="467"/>
                  </a:lnTo>
                  <a:lnTo>
                    <a:pt x="1057" y="465"/>
                  </a:lnTo>
                  <a:lnTo>
                    <a:pt x="1058" y="463"/>
                  </a:lnTo>
                  <a:lnTo>
                    <a:pt x="1059" y="461"/>
                  </a:lnTo>
                  <a:lnTo>
                    <a:pt x="1060" y="461"/>
                  </a:lnTo>
                  <a:lnTo>
                    <a:pt x="1062" y="461"/>
                  </a:lnTo>
                  <a:lnTo>
                    <a:pt x="1063" y="461"/>
                  </a:lnTo>
                  <a:lnTo>
                    <a:pt x="1064" y="461"/>
                  </a:lnTo>
                  <a:lnTo>
                    <a:pt x="1064" y="460"/>
                  </a:lnTo>
                  <a:lnTo>
                    <a:pt x="1065" y="460"/>
                  </a:lnTo>
                  <a:lnTo>
                    <a:pt x="1066" y="460"/>
                  </a:lnTo>
                  <a:lnTo>
                    <a:pt x="1066" y="458"/>
                  </a:lnTo>
                  <a:close/>
                  <a:moveTo>
                    <a:pt x="1065" y="437"/>
                  </a:moveTo>
                  <a:lnTo>
                    <a:pt x="1065" y="436"/>
                  </a:lnTo>
                  <a:lnTo>
                    <a:pt x="1064" y="435"/>
                  </a:lnTo>
                  <a:lnTo>
                    <a:pt x="1063" y="433"/>
                  </a:lnTo>
                  <a:lnTo>
                    <a:pt x="1064" y="433"/>
                  </a:lnTo>
                  <a:lnTo>
                    <a:pt x="1064" y="435"/>
                  </a:lnTo>
                  <a:lnTo>
                    <a:pt x="1065" y="437"/>
                  </a:lnTo>
                  <a:close/>
                  <a:moveTo>
                    <a:pt x="679" y="448"/>
                  </a:moveTo>
                  <a:lnTo>
                    <a:pt x="680" y="449"/>
                  </a:lnTo>
                  <a:lnTo>
                    <a:pt x="681" y="449"/>
                  </a:lnTo>
                  <a:lnTo>
                    <a:pt x="680" y="450"/>
                  </a:lnTo>
                  <a:lnTo>
                    <a:pt x="679" y="450"/>
                  </a:lnTo>
                  <a:lnTo>
                    <a:pt x="679" y="449"/>
                  </a:lnTo>
                  <a:lnTo>
                    <a:pt x="678" y="447"/>
                  </a:lnTo>
                  <a:lnTo>
                    <a:pt x="678" y="446"/>
                  </a:lnTo>
                  <a:lnTo>
                    <a:pt x="679" y="447"/>
                  </a:lnTo>
                  <a:lnTo>
                    <a:pt x="679" y="448"/>
                  </a:lnTo>
                  <a:close/>
                  <a:moveTo>
                    <a:pt x="672" y="414"/>
                  </a:moveTo>
                  <a:lnTo>
                    <a:pt x="673" y="413"/>
                  </a:lnTo>
                  <a:lnTo>
                    <a:pt x="673" y="414"/>
                  </a:lnTo>
                  <a:lnTo>
                    <a:pt x="672" y="415"/>
                  </a:lnTo>
                  <a:lnTo>
                    <a:pt x="672" y="414"/>
                  </a:lnTo>
                  <a:close/>
                  <a:moveTo>
                    <a:pt x="4" y="119"/>
                  </a:moveTo>
                  <a:lnTo>
                    <a:pt x="4" y="120"/>
                  </a:lnTo>
                  <a:lnTo>
                    <a:pt x="4" y="121"/>
                  </a:lnTo>
                  <a:lnTo>
                    <a:pt x="4" y="122"/>
                  </a:lnTo>
                  <a:lnTo>
                    <a:pt x="4" y="123"/>
                  </a:lnTo>
                  <a:lnTo>
                    <a:pt x="4" y="124"/>
                  </a:lnTo>
                  <a:lnTo>
                    <a:pt x="3" y="126"/>
                  </a:lnTo>
                  <a:lnTo>
                    <a:pt x="1" y="126"/>
                  </a:lnTo>
                  <a:lnTo>
                    <a:pt x="1" y="127"/>
                  </a:lnTo>
                  <a:lnTo>
                    <a:pt x="0" y="126"/>
                  </a:lnTo>
                  <a:lnTo>
                    <a:pt x="1" y="126"/>
                  </a:lnTo>
                  <a:lnTo>
                    <a:pt x="1" y="124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5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4" y="115"/>
                  </a:lnTo>
                  <a:lnTo>
                    <a:pt x="3" y="115"/>
                  </a:lnTo>
                  <a:lnTo>
                    <a:pt x="3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4" y="119"/>
                  </a:lnTo>
                  <a:close/>
                  <a:moveTo>
                    <a:pt x="153" y="235"/>
                  </a:moveTo>
                  <a:lnTo>
                    <a:pt x="154" y="235"/>
                  </a:lnTo>
                  <a:lnTo>
                    <a:pt x="155" y="235"/>
                  </a:lnTo>
                  <a:lnTo>
                    <a:pt x="155" y="236"/>
                  </a:lnTo>
                  <a:lnTo>
                    <a:pt x="156" y="236"/>
                  </a:lnTo>
                  <a:lnTo>
                    <a:pt x="156" y="237"/>
                  </a:lnTo>
                  <a:lnTo>
                    <a:pt x="156" y="238"/>
                  </a:lnTo>
                  <a:lnTo>
                    <a:pt x="156" y="237"/>
                  </a:lnTo>
                  <a:lnTo>
                    <a:pt x="155" y="237"/>
                  </a:lnTo>
                  <a:lnTo>
                    <a:pt x="154" y="236"/>
                  </a:lnTo>
                  <a:lnTo>
                    <a:pt x="153" y="236"/>
                  </a:lnTo>
                  <a:lnTo>
                    <a:pt x="153" y="235"/>
                  </a:lnTo>
                  <a:close/>
                  <a:moveTo>
                    <a:pt x="957" y="407"/>
                  </a:moveTo>
                  <a:lnTo>
                    <a:pt x="956" y="407"/>
                  </a:lnTo>
                  <a:lnTo>
                    <a:pt x="956" y="406"/>
                  </a:lnTo>
                  <a:lnTo>
                    <a:pt x="956" y="405"/>
                  </a:lnTo>
                  <a:lnTo>
                    <a:pt x="957" y="405"/>
                  </a:lnTo>
                  <a:lnTo>
                    <a:pt x="957" y="404"/>
                  </a:lnTo>
                  <a:lnTo>
                    <a:pt x="957" y="403"/>
                  </a:lnTo>
                  <a:lnTo>
                    <a:pt x="956" y="403"/>
                  </a:lnTo>
                  <a:lnTo>
                    <a:pt x="956" y="402"/>
                  </a:lnTo>
                  <a:lnTo>
                    <a:pt x="955" y="402"/>
                  </a:lnTo>
                  <a:lnTo>
                    <a:pt x="954" y="402"/>
                  </a:lnTo>
                  <a:lnTo>
                    <a:pt x="953" y="402"/>
                  </a:lnTo>
                  <a:lnTo>
                    <a:pt x="954" y="400"/>
                  </a:lnTo>
                  <a:lnTo>
                    <a:pt x="955" y="399"/>
                  </a:lnTo>
                  <a:lnTo>
                    <a:pt x="956" y="400"/>
                  </a:lnTo>
                  <a:lnTo>
                    <a:pt x="957" y="402"/>
                  </a:lnTo>
                  <a:lnTo>
                    <a:pt x="959" y="403"/>
                  </a:lnTo>
                  <a:lnTo>
                    <a:pt x="960" y="404"/>
                  </a:lnTo>
                  <a:lnTo>
                    <a:pt x="959" y="406"/>
                  </a:lnTo>
                  <a:lnTo>
                    <a:pt x="959" y="407"/>
                  </a:lnTo>
                  <a:lnTo>
                    <a:pt x="957" y="407"/>
                  </a:lnTo>
                  <a:close/>
                  <a:moveTo>
                    <a:pt x="234" y="316"/>
                  </a:moveTo>
                  <a:lnTo>
                    <a:pt x="236" y="316"/>
                  </a:lnTo>
                  <a:lnTo>
                    <a:pt x="236" y="318"/>
                  </a:lnTo>
                  <a:lnTo>
                    <a:pt x="236" y="316"/>
                  </a:lnTo>
                  <a:lnTo>
                    <a:pt x="234" y="316"/>
                  </a:lnTo>
                  <a:close/>
                  <a:moveTo>
                    <a:pt x="232" y="298"/>
                  </a:moveTo>
                  <a:lnTo>
                    <a:pt x="233" y="298"/>
                  </a:lnTo>
                  <a:lnTo>
                    <a:pt x="232" y="299"/>
                  </a:lnTo>
                  <a:lnTo>
                    <a:pt x="232" y="301"/>
                  </a:lnTo>
                  <a:lnTo>
                    <a:pt x="232" y="299"/>
                  </a:lnTo>
                  <a:lnTo>
                    <a:pt x="231" y="299"/>
                  </a:lnTo>
                  <a:lnTo>
                    <a:pt x="232" y="299"/>
                  </a:lnTo>
                  <a:lnTo>
                    <a:pt x="232" y="298"/>
                  </a:lnTo>
                  <a:close/>
                  <a:moveTo>
                    <a:pt x="186" y="286"/>
                  </a:moveTo>
                  <a:lnTo>
                    <a:pt x="186" y="287"/>
                  </a:lnTo>
                  <a:lnTo>
                    <a:pt x="186" y="288"/>
                  </a:lnTo>
                  <a:lnTo>
                    <a:pt x="186" y="289"/>
                  </a:lnTo>
                  <a:lnTo>
                    <a:pt x="186" y="290"/>
                  </a:lnTo>
                  <a:lnTo>
                    <a:pt x="186" y="291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5" y="293"/>
                  </a:lnTo>
                  <a:lnTo>
                    <a:pt x="185" y="291"/>
                  </a:lnTo>
                  <a:lnTo>
                    <a:pt x="185" y="290"/>
                  </a:lnTo>
                  <a:lnTo>
                    <a:pt x="186" y="289"/>
                  </a:lnTo>
                  <a:lnTo>
                    <a:pt x="186" y="287"/>
                  </a:lnTo>
                  <a:lnTo>
                    <a:pt x="186" y="286"/>
                  </a:lnTo>
                  <a:close/>
                  <a:moveTo>
                    <a:pt x="222" y="282"/>
                  </a:moveTo>
                  <a:lnTo>
                    <a:pt x="223" y="282"/>
                  </a:lnTo>
                  <a:lnTo>
                    <a:pt x="223" y="283"/>
                  </a:lnTo>
                  <a:lnTo>
                    <a:pt x="223" y="285"/>
                  </a:lnTo>
                  <a:lnTo>
                    <a:pt x="222" y="283"/>
                  </a:lnTo>
                  <a:lnTo>
                    <a:pt x="222" y="282"/>
                  </a:lnTo>
                  <a:close/>
                  <a:moveTo>
                    <a:pt x="216" y="278"/>
                  </a:moveTo>
                  <a:lnTo>
                    <a:pt x="216" y="279"/>
                  </a:lnTo>
                  <a:lnTo>
                    <a:pt x="215" y="279"/>
                  </a:lnTo>
                  <a:lnTo>
                    <a:pt x="216" y="279"/>
                  </a:lnTo>
                  <a:lnTo>
                    <a:pt x="216" y="278"/>
                  </a:lnTo>
                  <a:close/>
                  <a:moveTo>
                    <a:pt x="216" y="266"/>
                  </a:moveTo>
                  <a:lnTo>
                    <a:pt x="216" y="265"/>
                  </a:lnTo>
                  <a:lnTo>
                    <a:pt x="217" y="266"/>
                  </a:lnTo>
                  <a:lnTo>
                    <a:pt x="216" y="266"/>
                  </a:lnTo>
                  <a:close/>
                  <a:moveTo>
                    <a:pt x="194" y="222"/>
                  </a:moveTo>
                  <a:lnTo>
                    <a:pt x="194" y="221"/>
                  </a:lnTo>
                  <a:lnTo>
                    <a:pt x="195" y="222"/>
                  </a:lnTo>
                  <a:lnTo>
                    <a:pt x="195" y="223"/>
                  </a:lnTo>
                  <a:lnTo>
                    <a:pt x="195" y="224"/>
                  </a:lnTo>
                  <a:lnTo>
                    <a:pt x="194" y="223"/>
                  </a:lnTo>
                  <a:lnTo>
                    <a:pt x="194" y="222"/>
                  </a:lnTo>
                  <a:close/>
                  <a:moveTo>
                    <a:pt x="202" y="215"/>
                  </a:moveTo>
                  <a:lnTo>
                    <a:pt x="201" y="215"/>
                  </a:lnTo>
                  <a:lnTo>
                    <a:pt x="201" y="214"/>
                  </a:lnTo>
                  <a:lnTo>
                    <a:pt x="202" y="214"/>
                  </a:lnTo>
                  <a:lnTo>
                    <a:pt x="202" y="215"/>
                  </a:lnTo>
                  <a:lnTo>
                    <a:pt x="203" y="215"/>
                  </a:lnTo>
                  <a:lnTo>
                    <a:pt x="202" y="215"/>
                  </a:lnTo>
                  <a:close/>
                  <a:moveTo>
                    <a:pt x="95" y="181"/>
                  </a:moveTo>
                  <a:lnTo>
                    <a:pt x="95" y="182"/>
                  </a:lnTo>
                  <a:lnTo>
                    <a:pt x="96" y="182"/>
                  </a:lnTo>
                  <a:lnTo>
                    <a:pt x="95" y="184"/>
                  </a:lnTo>
                  <a:lnTo>
                    <a:pt x="95" y="182"/>
                  </a:lnTo>
                  <a:lnTo>
                    <a:pt x="94" y="181"/>
                  </a:lnTo>
                  <a:lnTo>
                    <a:pt x="95" y="181"/>
                  </a:lnTo>
                  <a:close/>
                  <a:moveTo>
                    <a:pt x="220" y="198"/>
                  </a:moveTo>
                  <a:lnTo>
                    <a:pt x="220" y="197"/>
                  </a:lnTo>
                  <a:lnTo>
                    <a:pt x="221" y="198"/>
                  </a:lnTo>
                  <a:lnTo>
                    <a:pt x="220" y="198"/>
                  </a:lnTo>
                  <a:close/>
                  <a:moveTo>
                    <a:pt x="84" y="163"/>
                  </a:moveTo>
                  <a:lnTo>
                    <a:pt x="84" y="164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4" y="163"/>
                  </a:lnTo>
                  <a:close/>
                  <a:moveTo>
                    <a:pt x="155" y="146"/>
                  </a:moveTo>
                  <a:lnTo>
                    <a:pt x="156" y="147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5" y="148"/>
                  </a:lnTo>
                  <a:lnTo>
                    <a:pt x="156" y="148"/>
                  </a:lnTo>
                  <a:lnTo>
                    <a:pt x="155" y="148"/>
                  </a:lnTo>
                  <a:lnTo>
                    <a:pt x="155" y="147"/>
                  </a:lnTo>
                  <a:lnTo>
                    <a:pt x="155" y="146"/>
                  </a:lnTo>
                  <a:close/>
                  <a:moveTo>
                    <a:pt x="132" y="109"/>
                  </a:moveTo>
                  <a:lnTo>
                    <a:pt x="132" y="110"/>
                  </a:lnTo>
                  <a:lnTo>
                    <a:pt x="132" y="109"/>
                  </a:lnTo>
                  <a:close/>
                  <a:moveTo>
                    <a:pt x="81" y="80"/>
                  </a:moveTo>
                  <a:lnTo>
                    <a:pt x="81" y="81"/>
                  </a:lnTo>
                  <a:lnTo>
                    <a:pt x="79" y="81"/>
                  </a:lnTo>
                  <a:lnTo>
                    <a:pt x="81" y="80"/>
                  </a:lnTo>
                  <a:close/>
                  <a:moveTo>
                    <a:pt x="57" y="3"/>
                  </a:moveTo>
                  <a:lnTo>
                    <a:pt x="57" y="4"/>
                  </a:lnTo>
                  <a:lnTo>
                    <a:pt x="57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145">
              <a:extLst>
                <a:ext uri="{FF2B5EF4-FFF2-40B4-BE49-F238E27FC236}">
                  <a16:creationId xmlns:a16="http://schemas.microsoft.com/office/drawing/2014/main" id="{3304861B-CC32-767E-F637-A281ABC55A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5966" y="4567553"/>
              <a:ext cx="248773" cy="222219"/>
            </a:xfrm>
            <a:custGeom>
              <a:avLst/>
              <a:gdLst>
                <a:gd name="T0" fmla="*/ 69 w 178"/>
                <a:gd name="T1" fmla="*/ 149 h 159"/>
                <a:gd name="T2" fmla="*/ 59 w 178"/>
                <a:gd name="T3" fmla="*/ 143 h 159"/>
                <a:gd name="T4" fmla="*/ 44 w 178"/>
                <a:gd name="T5" fmla="*/ 133 h 159"/>
                <a:gd name="T6" fmla="*/ 27 w 178"/>
                <a:gd name="T7" fmla="*/ 118 h 159"/>
                <a:gd name="T8" fmla="*/ 21 w 178"/>
                <a:gd name="T9" fmla="*/ 115 h 159"/>
                <a:gd name="T10" fmla="*/ 14 w 178"/>
                <a:gd name="T11" fmla="*/ 110 h 159"/>
                <a:gd name="T12" fmla="*/ 8 w 178"/>
                <a:gd name="T13" fmla="*/ 106 h 159"/>
                <a:gd name="T14" fmla="*/ 3 w 178"/>
                <a:gd name="T15" fmla="*/ 98 h 159"/>
                <a:gd name="T16" fmla="*/ 8 w 178"/>
                <a:gd name="T17" fmla="*/ 98 h 159"/>
                <a:gd name="T18" fmla="*/ 22 w 178"/>
                <a:gd name="T19" fmla="*/ 95 h 159"/>
                <a:gd name="T20" fmla="*/ 27 w 178"/>
                <a:gd name="T21" fmla="*/ 87 h 159"/>
                <a:gd name="T22" fmla="*/ 34 w 178"/>
                <a:gd name="T23" fmla="*/ 81 h 159"/>
                <a:gd name="T24" fmla="*/ 31 w 178"/>
                <a:gd name="T25" fmla="*/ 68 h 159"/>
                <a:gd name="T26" fmla="*/ 43 w 178"/>
                <a:gd name="T27" fmla="*/ 65 h 159"/>
                <a:gd name="T28" fmla="*/ 53 w 178"/>
                <a:gd name="T29" fmla="*/ 54 h 159"/>
                <a:gd name="T30" fmla="*/ 62 w 178"/>
                <a:gd name="T31" fmla="*/ 56 h 159"/>
                <a:gd name="T32" fmla="*/ 69 w 178"/>
                <a:gd name="T33" fmla="*/ 57 h 159"/>
                <a:gd name="T34" fmla="*/ 74 w 178"/>
                <a:gd name="T35" fmla="*/ 50 h 159"/>
                <a:gd name="T36" fmla="*/ 81 w 178"/>
                <a:gd name="T37" fmla="*/ 41 h 159"/>
                <a:gd name="T38" fmla="*/ 86 w 178"/>
                <a:gd name="T39" fmla="*/ 34 h 159"/>
                <a:gd name="T40" fmla="*/ 93 w 178"/>
                <a:gd name="T41" fmla="*/ 26 h 159"/>
                <a:gd name="T42" fmla="*/ 93 w 178"/>
                <a:gd name="T43" fmla="*/ 20 h 159"/>
                <a:gd name="T44" fmla="*/ 101 w 178"/>
                <a:gd name="T45" fmla="*/ 19 h 159"/>
                <a:gd name="T46" fmla="*/ 111 w 178"/>
                <a:gd name="T47" fmla="*/ 22 h 159"/>
                <a:gd name="T48" fmla="*/ 118 w 178"/>
                <a:gd name="T49" fmla="*/ 19 h 159"/>
                <a:gd name="T50" fmla="*/ 125 w 178"/>
                <a:gd name="T51" fmla="*/ 17 h 159"/>
                <a:gd name="T52" fmla="*/ 133 w 178"/>
                <a:gd name="T53" fmla="*/ 14 h 159"/>
                <a:gd name="T54" fmla="*/ 138 w 178"/>
                <a:gd name="T55" fmla="*/ 9 h 159"/>
                <a:gd name="T56" fmla="*/ 144 w 178"/>
                <a:gd name="T57" fmla="*/ 6 h 159"/>
                <a:gd name="T58" fmla="*/ 148 w 178"/>
                <a:gd name="T59" fmla="*/ 3 h 159"/>
                <a:gd name="T60" fmla="*/ 155 w 178"/>
                <a:gd name="T61" fmla="*/ 1 h 159"/>
                <a:gd name="T62" fmla="*/ 158 w 178"/>
                <a:gd name="T63" fmla="*/ 3 h 159"/>
                <a:gd name="T64" fmla="*/ 154 w 178"/>
                <a:gd name="T65" fmla="*/ 7 h 159"/>
                <a:gd name="T66" fmla="*/ 151 w 178"/>
                <a:gd name="T67" fmla="*/ 8 h 159"/>
                <a:gd name="T68" fmla="*/ 154 w 178"/>
                <a:gd name="T69" fmla="*/ 10 h 159"/>
                <a:gd name="T70" fmla="*/ 161 w 178"/>
                <a:gd name="T71" fmla="*/ 23 h 159"/>
                <a:gd name="T72" fmla="*/ 153 w 178"/>
                <a:gd name="T73" fmla="*/ 40 h 159"/>
                <a:gd name="T74" fmla="*/ 151 w 178"/>
                <a:gd name="T75" fmla="*/ 65 h 159"/>
                <a:gd name="T76" fmla="*/ 158 w 178"/>
                <a:gd name="T77" fmla="*/ 94 h 159"/>
                <a:gd name="T78" fmla="*/ 153 w 178"/>
                <a:gd name="T79" fmla="*/ 94 h 159"/>
                <a:gd name="T80" fmla="*/ 154 w 178"/>
                <a:gd name="T81" fmla="*/ 84 h 159"/>
                <a:gd name="T82" fmla="*/ 152 w 178"/>
                <a:gd name="T83" fmla="*/ 85 h 159"/>
                <a:gd name="T84" fmla="*/ 148 w 178"/>
                <a:gd name="T85" fmla="*/ 94 h 159"/>
                <a:gd name="T86" fmla="*/ 151 w 178"/>
                <a:gd name="T87" fmla="*/ 101 h 159"/>
                <a:gd name="T88" fmla="*/ 153 w 178"/>
                <a:gd name="T89" fmla="*/ 111 h 159"/>
                <a:gd name="T90" fmla="*/ 151 w 178"/>
                <a:gd name="T91" fmla="*/ 107 h 159"/>
                <a:gd name="T92" fmla="*/ 150 w 178"/>
                <a:gd name="T93" fmla="*/ 109 h 159"/>
                <a:gd name="T94" fmla="*/ 148 w 178"/>
                <a:gd name="T95" fmla="*/ 115 h 159"/>
                <a:gd name="T96" fmla="*/ 151 w 178"/>
                <a:gd name="T97" fmla="*/ 117 h 159"/>
                <a:gd name="T98" fmla="*/ 152 w 178"/>
                <a:gd name="T99" fmla="*/ 127 h 159"/>
                <a:gd name="T100" fmla="*/ 150 w 178"/>
                <a:gd name="T101" fmla="*/ 143 h 159"/>
                <a:gd name="T102" fmla="*/ 156 w 178"/>
                <a:gd name="T103" fmla="*/ 150 h 159"/>
                <a:gd name="T104" fmla="*/ 154 w 178"/>
                <a:gd name="T105" fmla="*/ 156 h 159"/>
                <a:gd name="T106" fmla="*/ 142 w 178"/>
                <a:gd name="T107" fmla="*/ 158 h 159"/>
                <a:gd name="T108" fmla="*/ 135 w 178"/>
                <a:gd name="T109" fmla="*/ 154 h 159"/>
                <a:gd name="T110" fmla="*/ 126 w 178"/>
                <a:gd name="T111" fmla="*/ 152 h 159"/>
                <a:gd name="T112" fmla="*/ 111 w 178"/>
                <a:gd name="T113" fmla="*/ 157 h 159"/>
                <a:gd name="T114" fmla="*/ 85 w 178"/>
                <a:gd name="T115" fmla="*/ 151 h 159"/>
                <a:gd name="T116" fmla="*/ 151 w 178"/>
                <a:gd name="T117" fmla="*/ 116 h 159"/>
                <a:gd name="T118" fmla="*/ 151 w 178"/>
                <a:gd name="T119" fmla="*/ 115 h 159"/>
                <a:gd name="T120" fmla="*/ 178 w 178"/>
                <a:gd name="T121" fmla="*/ 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8" h="159">
                  <a:moveTo>
                    <a:pt x="79" y="157"/>
                  </a:moveTo>
                  <a:lnTo>
                    <a:pt x="78" y="156"/>
                  </a:lnTo>
                  <a:lnTo>
                    <a:pt x="77" y="156"/>
                  </a:lnTo>
                  <a:lnTo>
                    <a:pt x="76" y="156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0" y="150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8" y="149"/>
                  </a:lnTo>
                  <a:lnTo>
                    <a:pt x="67" y="149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4" y="145"/>
                  </a:lnTo>
                  <a:lnTo>
                    <a:pt x="61" y="145"/>
                  </a:lnTo>
                  <a:lnTo>
                    <a:pt x="61" y="144"/>
                  </a:lnTo>
                  <a:lnTo>
                    <a:pt x="60" y="143"/>
                  </a:lnTo>
                  <a:lnTo>
                    <a:pt x="59" y="143"/>
                  </a:lnTo>
                  <a:lnTo>
                    <a:pt x="58" y="142"/>
                  </a:lnTo>
                  <a:lnTo>
                    <a:pt x="55" y="141"/>
                  </a:lnTo>
                  <a:lnTo>
                    <a:pt x="53" y="141"/>
                  </a:lnTo>
                  <a:lnTo>
                    <a:pt x="53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7" y="136"/>
                  </a:lnTo>
                  <a:lnTo>
                    <a:pt x="46" y="134"/>
                  </a:lnTo>
                  <a:lnTo>
                    <a:pt x="44" y="133"/>
                  </a:lnTo>
                  <a:lnTo>
                    <a:pt x="43" y="132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1" y="129"/>
                  </a:lnTo>
                  <a:lnTo>
                    <a:pt x="40" y="128"/>
                  </a:lnTo>
                  <a:lnTo>
                    <a:pt x="39" y="126"/>
                  </a:lnTo>
                  <a:lnTo>
                    <a:pt x="36" y="123"/>
                  </a:lnTo>
                  <a:lnTo>
                    <a:pt x="35" y="122"/>
                  </a:lnTo>
                  <a:lnTo>
                    <a:pt x="27" y="118"/>
                  </a:lnTo>
                  <a:lnTo>
                    <a:pt x="26" y="118"/>
                  </a:lnTo>
                  <a:lnTo>
                    <a:pt x="24" y="117"/>
                  </a:lnTo>
                  <a:lnTo>
                    <a:pt x="23" y="116"/>
                  </a:lnTo>
                  <a:lnTo>
                    <a:pt x="21" y="116"/>
                  </a:lnTo>
                  <a:lnTo>
                    <a:pt x="21" y="115"/>
                  </a:lnTo>
                  <a:lnTo>
                    <a:pt x="22" y="116"/>
                  </a:lnTo>
                  <a:lnTo>
                    <a:pt x="23" y="116"/>
                  </a:lnTo>
                  <a:lnTo>
                    <a:pt x="22" y="115"/>
                  </a:lnTo>
                  <a:lnTo>
                    <a:pt x="21" y="115"/>
                  </a:lnTo>
                  <a:lnTo>
                    <a:pt x="19" y="112"/>
                  </a:lnTo>
                  <a:lnTo>
                    <a:pt x="21" y="115"/>
                  </a:lnTo>
                  <a:lnTo>
                    <a:pt x="19" y="114"/>
                  </a:lnTo>
                  <a:lnTo>
                    <a:pt x="18" y="112"/>
                  </a:lnTo>
                  <a:lnTo>
                    <a:pt x="17" y="112"/>
                  </a:lnTo>
                  <a:lnTo>
                    <a:pt x="15" y="110"/>
                  </a:lnTo>
                  <a:lnTo>
                    <a:pt x="14" y="110"/>
                  </a:lnTo>
                  <a:lnTo>
                    <a:pt x="14" y="109"/>
                  </a:lnTo>
                  <a:lnTo>
                    <a:pt x="14" y="110"/>
                  </a:lnTo>
                  <a:lnTo>
                    <a:pt x="9" y="107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8" y="106"/>
                  </a:lnTo>
                  <a:lnTo>
                    <a:pt x="7" y="106"/>
                  </a:lnTo>
                  <a:lnTo>
                    <a:pt x="6" y="104"/>
                  </a:lnTo>
                  <a:lnTo>
                    <a:pt x="1" y="102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1" y="98"/>
                  </a:lnTo>
                  <a:lnTo>
                    <a:pt x="3" y="98"/>
                  </a:lnTo>
                  <a:lnTo>
                    <a:pt x="3" y="97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5" y="97"/>
                  </a:lnTo>
                  <a:lnTo>
                    <a:pt x="6" y="97"/>
                  </a:lnTo>
                  <a:lnTo>
                    <a:pt x="7" y="98"/>
                  </a:lnTo>
                  <a:lnTo>
                    <a:pt x="8" y="98"/>
                  </a:lnTo>
                  <a:lnTo>
                    <a:pt x="8" y="99"/>
                  </a:lnTo>
                  <a:lnTo>
                    <a:pt x="9" y="100"/>
                  </a:lnTo>
                  <a:lnTo>
                    <a:pt x="10" y="100"/>
                  </a:lnTo>
                  <a:lnTo>
                    <a:pt x="15" y="99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22" y="95"/>
                  </a:lnTo>
                  <a:lnTo>
                    <a:pt x="23" y="95"/>
                  </a:lnTo>
                  <a:lnTo>
                    <a:pt x="24" y="95"/>
                  </a:lnTo>
                  <a:lnTo>
                    <a:pt x="25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89"/>
                  </a:lnTo>
                  <a:lnTo>
                    <a:pt x="27" y="87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3" y="84"/>
                  </a:lnTo>
                  <a:lnTo>
                    <a:pt x="34" y="84"/>
                  </a:lnTo>
                  <a:lnTo>
                    <a:pt x="35" y="83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4" y="81"/>
                  </a:lnTo>
                  <a:lnTo>
                    <a:pt x="33" y="79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2" y="74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1" y="70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2" y="67"/>
                  </a:lnTo>
                  <a:lnTo>
                    <a:pt x="33" y="66"/>
                  </a:lnTo>
                  <a:lnTo>
                    <a:pt x="35" y="66"/>
                  </a:lnTo>
                  <a:lnTo>
                    <a:pt x="38" y="65"/>
                  </a:lnTo>
                  <a:lnTo>
                    <a:pt x="40" y="65"/>
                  </a:lnTo>
                  <a:lnTo>
                    <a:pt x="41" y="65"/>
                  </a:lnTo>
                  <a:lnTo>
                    <a:pt x="42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7" y="65"/>
                  </a:lnTo>
                  <a:lnTo>
                    <a:pt x="48" y="64"/>
                  </a:lnTo>
                  <a:lnTo>
                    <a:pt x="48" y="62"/>
                  </a:lnTo>
                  <a:lnTo>
                    <a:pt x="49" y="61"/>
                  </a:lnTo>
                  <a:lnTo>
                    <a:pt x="51" y="58"/>
                  </a:lnTo>
                  <a:lnTo>
                    <a:pt x="52" y="56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4"/>
                  </a:lnTo>
                  <a:lnTo>
                    <a:pt x="60" y="56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5" y="57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9"/>
                  </a:lnTo>
                  <a:lnTo>
                    <a:pt x="69" y="58"/>
                  </a:lnTo>
                  <a:lnTo>
                    <a:pt x="69" y="57"/>
                  </a:lnTo>
                  <a:lnTo>
                    <a:pt x="68" y="57"/>
                  </a:lnTo>
                  <a:lnTo>
                    <a:pt x="68" y="56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70" y="53"/>
                  </a:lnTo>
                  <a:lnTo>
                    <a:pt x="72" y="52"/>
                  </a:lnTo>
                  <a:lnTo>
                    <a:pt x="73" y="51"/>
                  </a:lnTo>
                  <a:lnTo>
                    <a:pt x="74" y="51"/>
                  </a:lnTo>
                  <a:lnTo>
                    <a:pt x="74" y="50"/>
                  </a:lnTo>
                  <a:lnTo>
                    <a:pt x="75" y="50"/>
                  </a:lnTo>
                  <a:lnTo>
                    <a:pt x="76" y="49"/>
                  </a:lnTo>
                  <a:lnTo>
                    <a:pt x="76" y="48"/>
                  </a:lnTo>
                  <a:lnTo>
                    <a:pt x="78" y="47"/>
                  </a:lnTo>
                  <a:lnTo>
                    <a:pt x="79" y="45"/>
                  </a:lnTo>
                  <a:lnTo>
                    <a:pt x="79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1" y="41"/>
                  </a:lnTo>
                  <a:lnTo>
                    <a:pt x="82" y="41"/>
                  </a:lnTo>
                  <a:lnTo>
                    <a:pt x="83" y="40"/>
                  </a:lnTo>
                  <a:lnTo>
                    <a:pt x="84" y="39"/>
                  </a:lnTo>
                  <a:lnTo>
                    <a:pt x="86" y="39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6"/>
                  </a:lnTo>
                  <a:lnTo>
                    <a:pt x="87" y="35"/>
                  </a:lnTo>
                  <a:lnTo>
                    <a:pt x="86" y="34"/>
                  </a:lnTo>
                  <a:lnTo>
                    <a:pt x="87" y="34"/>
                  </a:lnTo>
                  <a:lnTo>
                    <a:pt x="87" y="33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9" y="28"/>
                  </a:lnTo>
                  <a:lnTo>
                    <a:pt x="90" y="28"/>
                  </a:lnTo>
                  <a:lnTo>
                    <a:pt x="91" y="28"/>
                  </a:lnTo>
                  <a:lnTo>
                    <a:pt x="92" y="27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18"/>
                  </a:lnTo>
                  <a:lnTo>
                    <a:pt x="96" y="18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2" y="18"/>
                  </a:lnTo>
                  <a:lnTo>
                    <a:pt x="101" y="18"/>
                  </a:lnTo>
                  <a:lnTo>
                    <a:pt x="101" y="19"/>
                  </a:lnTo>
                  <a:lnTo>
                    <a:pt x="102" y="19"/>
                  </a:lnTo>
                  <a:lnTo>
                    <a:pt x="103" y="20"/>
                  </a:lnTo>
                  <a:lnTo>
                    <a:pt x="104" y="22"/>
                  </a:lnTo>
                  <a:lnTo>
                    <a:pt x="105" y="22"/>
                  </a:lnTo>
                  <a:lnTo>
                    <a:pt x="107" y="22"/>
                  </a:lnTo>
                  <a:lnTo>
                    <a:pt x="108" y="22"/>
                  </a:lnTo>
                  <a:lnTo>
                    <a:pt x="110" y="22"/>
                  </a:lnTo>
                  <a:lnTo>
                    <a:pt x="110" y="23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3" y="22"/>
                  </a:lnTo>
                  <a:lnTo>
                    <a:pt x="115" y="20"/>
                  </a:lnTo>
                  <a:lnTo>
                    <a:pt x="116" y="20"/>
                  </a:lnTo>
                  <a:lnTo>
                    <a:pt x="116" y="19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19" y="17"/>
                  </a:lnTo>
                  <a:lnTo>
                    <a:pt x="120" y="16"/>
                  </a:lnTo>
                  <a:lnTo>
                    <a:pt x="121" y="16"/>
                  </a:lnTo>
                  <a:lnTo>
                    <a:pt x="122" y="17"/>
                  </a:lnTo>
                  <a:lnTo>
                    <a:pt x="124" y="17"/>
                  </a:lnTo>
                  <a:lnTo>
                    <a:pt x="125" y="17"/>
                  </a:lnTo>
                  <a:lnTo>
                    <a:pt x="125" y="16"/>
                  </a:lnTo>
                  <a:lnTo>
                    <a:pt x="126" y="16"/>
                  </a:lnTo>
                  <a:lnTo>
                    <a:pt x="125" y="15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6" y="15"/>
                  </a:lnTo>
                  <a:lnTo>
                    <a:pt x="127" y="15"/>
                  </a:lnTo>
                  <a:lnTo>
                    <a:pt x="128" y="15"/>
                  </a:lnTo>
                  <a:lnTo>
                    <a:pt x="133" y="14"/>
                  </a:lnTo>
                  <a:lnTo>
                    <a:pt x="132" y="14"/>
                  </a:lnTo>
                  <a:lnTo>
                    <a:pt x="132" y="12"/>
                  </a:lnTo>
                  <a:lnTo>
                    <a:pt x="133" y="12"/>
                  </a:lnTo>
                  <a:lnTo>
                    <a:pt x="134" y="12"/>
                  </a:lnTo>
                  <a:lnTo>
                    <a:pt x="135" y="12"/>
                  </a:lnTo>
                  <a:lnTo>
                    <a:pt x="136" y="11"/>
                  </a:lnTo>
                  <a:lnTo>
                    <a:pt x="137" y="10"/>
                  </a:lnTo>
                  <a:lnTo>
                    <a:pt x="138" y="10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39" y="10"/>
                  </a:lnTo>
                  <a:lnTo>
                    <a:pt x="139" y="9"/>
                  </a:lnTo>
                  <a:lnTo>
                    <a:pt x="139" y="8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4" y="6"/>
                  </a:lnTo>
                  <a:lnTo>
                    <a:pt x="145" y="6"/>
                  </a:lnTo>
                  <a:lnTo>
                    <a:pt x="145" y="5"/>
                  </a:lnTo>
                  <a:lnTo>
                    <a:pt x="146" y="5"/>
                  </a:lnTo>
                  <a:lnTo>
                    <a:pt x="145" y="5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5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8" y="1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0" y="1"/>
                  </a:lnTo>
                  <a:lnTo>
                    <a:pt x="159" y="1"/>
                  </a:lnTo>
                  <a:lnTo>
                    <a:pt x="158" y="1"/>
                  </a:lnTo>
                  <a:lnTo>
                    <a:pt x="158" y="2"/>
                  </a:lnTo>
                  <a:lnTo>
                    <a:pt x="158" y="3"/>
                  </a:lnTo>
                  <a:lnTo>
                    <a:pt x="156" y="3"/>
                  </a:lnTo>
                  <a:lnTo>
                    <a:pt x="156" y="5"/>
                  </a:lnTo>
                  <a:lnTo>
                    <a:pt x="155" y="6"/>
                  </a:lnTo>
                  <a:lnTo>
                    <a:pt x="155" y="7"/>
                  </a:lnTo>
                  <a:lnTo>
                    <a:pt x="155" y="8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4" y="7"/>
                  </a:lnTo>
                  <a:lnTo>
                    <a:pt x="155" y="7"/>
                  </a:lnTo>
                  <a:lnTo>
                    <a:pt x="155" y="8"/>
                  </a:lnTo>
                  <a:lnTo>
                    <a:pt x="155" y="7"/>
                  </a:lnTo>
                  <a:lnTo>
                    <a:pt x="154" y="6"/>
                  </a:lnTo>
                  <a:lnTo>
                    <a:pt x="154" y="5"/>
                  </a:lnTo>
                  <a:lnTo>
                    <a:pt x="153" y="5"/>
                  </a:lnTo>
                  <a:lnTo>
                    <a:pt x="153" y="6"/>
                  </a:lnTo>
                  <a:lnTo>
                    <a:pt x="152" y="6"/>
                  </a:lnTo>
                  <a:lnTo>
                    <a:pt x="151" y="8"/>
                  </a:lnTo>
                  <a:lnTo>
                    <a:pt x="150" y="9"/>
                  </a:lnTo>
                  <a:lnTo>
                    <a:pt x="151" y="9"/>
                  </a:lnTo>
                  <a:lnTo>
                    <a:pt x="151" y="8"/>
                  </a:lnTo>
                  <a:lnTo>
                    <a:pt x="151" y="9"/>
                  </a:lnTo>
                  <a:lnTo>
                    <a:pt x="152" y="10"/>
                  </a:lnTo>
                  <a:lnTo>
                    <a:pt x="153" y="10"/>
                  </a:lnTo>
                  <a:lnTo>
                    <a:pt x="153" y="11"/>
                  </a:lnTo>
                  <a:lnTo>
                    <a:pt x="154" y="11"/>
                  </a:lnTo>
                  <a:lnTo>
                    <a:pt x="154" y="10"/>
                  </a:lnTo>
                  <a:lnTo>
                    <a:pt x="153" y="10"/>
                  </a:lnTo>
                  <a:lnTo>
                    <a:pt x="153" y="9"/>
                  </a:lnTo>
                  <a:lnTo>
                    <a:pt x="154" y="9"/>
                  </a:lnTo>
                  <a:lnTo>
                    <a:pt x="154" y="10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8" y="16"/>
                  </a:lnTo>
                  <a:lnTo>
                    <a:pt x="159" y="18"/>
                  </a:lnTo>
                  <a:lnTo>
                    <a:pt x="161" y="23"/>
                  </a:lnTo>
                  <a:lnTo>
                    <a:pt x="161" y="24"/>
                  </a:lnTo>
                  <a:lnTo>
                    <a:pt x="161" y="25"/>
                  </a:lnTo>
                  <a:lnTo>
                    <a:pt x="160" y="27"/>
                  </a:lnTo>
                  <a:lnTo>
                    <a:pt x="158" y="33"/>
                  </a:lnTo>
                  <a:lnTo>
                    <a:pt x="156" y="34"/>
                  </a:lnTo>
                  <a:lnTo>
                    <a:pt x="156" y="35"/>
                  </a:lnTo>
                  <a:lnTo>
                    <a:pt x="154" y="37"/>
                  </a:lnTo>
                  <a:lnTo>
                    <a:pt x="154" y="39"/>
                  </a:lnTo>
                  <a:lnTo>
                    <a:pt x="153" y="40"/>
                  </a:lnTo>
                  <a:lnTo>
                    <a:pt x="153" y="43"/>
                  </a:lnTo>
                  <a:lnTo>
                    <a:pt x="152" y="48"/>
                  </a:lnTo>
                  <a:lnTo>
                    <a:pt x="152" y="52"/>
                  </a:lnTo>
                  <a:lnTo>
                    <a:pt x="152" y="53"/>
                  </a:lnTo>
                  <a:lnTo>
                    <a:pt x="152" y="54"/>
                  </a:lnTo>
                  <a:lnTo>
                    <a:pt x="152" y="56"/>
                  </a:lnTo>
                  <a:lnTo>
                    <a:pt x="152" y="57"/>
                  </a:lnTo>
                  <a:lnTo>
                    <a:pt x="151" y="60"/>
                  </a:lnTo>
                  <a:lnTo>
                    <a:pt x="151" y="65"/>
                  </a:lnTo>
                  <a:lnTo>
                    <a:pt x="152" y="66"/>
                  </a:lnTo>
                  <a:lnTo>
                    <a:pt x="154" y="74"/>
                  </a:lnTo>
                  <a:lnTo>
                    <a:pt x="155" y="78"/>
                  </a:lnTo>
                  <a:lnTo>
                    <a:pt x="155" y="87"/>
                  </a:lnTo>
                  <a:lnTo>
                    <a:pt x="155" y="90"/>
                  </a:lnTo>
                  <a:lnTo>
                    <a:pt x="156" y="91"/>
                  </a:lnTo>
                  <a:lnTo>
                    <a:pt x="156" y="92"/>
                  </a:lnTo>
                  <a:lnTo>
                    <a:pt x="158" y="93"/>
                  </a:lnTo>
                  <a:lnTo>
                    <a:pt x="158" y="94"/>
                  </a:lnTo>
                  <a:lnTo>
                    <a:pt x="158" y="95"/>
                  </a:lnTo>
                  <a:lnTo>
                    <a:pt x="156" y="97"/>
                  </a:lnTo>
                  <a:lnTo>
                    <a:pt x="155" y="97"/>
                  </a:lnTo>
                  <a:lnTo>
                    <a:pt x="154" y="98"/>
                  </a:lnTo>
                  <a:lnTo>
                    <a:pt x="153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3" y="95"/>
                  </a:lnTo>
                  <a:lnTo>
                    <a:pt x="153" y="94"/>
                  </a:lnTo>
                  <a:lnTo>
                    <a:pt x="152" y="94"/>
                  </a:lnTo>
                  <a:lnTo>
                    <a:pt x="152" y="92"/>
                  </a:lnTo>
                  <a:lnTo>
                    <a:pt x="152" y="91"/>
                  </a:lnTo>
                  <a:lnTo>
                    <a:pt x="153" y="91"/>
                  </a:lnTo>
                  <a:lnTo>
                    <a:pt x="154" y="90"/>
                  </a:lnTo>
                  <a:lnTo>
                    <a:pt x="154" y="87"/>
                  </a:lnTo>
                  <a:lnTo>
                    <a:pt x="154" y="86"/>
                  </a:lnTo>
                  <a:lnTo>
                    <a:pt x="154" y="85"/>
                  </a:lnTo>
                  <a:lnTo>
                    <a:pt x="154" y="84"/>
                  </a:lnTo>
                  <a:lnTo>
                    <a:pt x="154" y="83"/>
                  </a:lnTo>
                  <a:lnTo>
                    <a:pt x="154" y="82"/>
                  </a:lnTo>
                  <a:lnTo>
                    <a:pt x="153" y="82"/>
                  </a:lnTo>
                  <a:lnTo>
                    <a:pt x="152" y="82"/>
                  </a:lnTo>
                  <a:lnTo>
                    <a:pt x="151" y="82"/>
                  </a:lnTo>
                  <a:lnTo>
                    <a:pt x="151" y="83"/>
                  </a:lnTo>
                  <a:lnTo>
                    <a:pt x="151" y="84"/>
                  </a:lnTo>
                  <a:lnTo>
                    <a:pt x="152" y="84"/>
                  </a:lnTo>
                  <a:lnTo>
                    <a:pt x="152" y="85"/>
                  </a:lnTo>
                  <a:lnTo>
                    <a:pt x="153" y="86"/>
                  </a:lnTo>
                  <a:lnTo>
                    <a:pt x="153" y="87"/>
                  </a:lnTo>
                  <a:lnTo>
                    <a:pt x="152" y="89"/>
                  </a:lnTo>
                  <a:lnTo>
                    <a:pt x="151" y="91"/>
                  </a:lnTo>
                  <a:lnTo>
                    <a:pt x="150" y="92"/>
                  </a:lnTo>
                  <a:lnTo>
                    <a:pt x="147" y="92"/>
                  </a:lnTo>
                  <a:lnTo>
                    <a:pt x="146" y="93"/>
                  </a:lnTo>
                  <a:lnTo>
                    <a:pt x="147" y="94"/>
                  </a:lnTo>
                  <a:lnTo>
                    <a:pt x="148" y="94"/>
                  </a:lnTo>
                  <a:lnTo>
                    <a:pt x="150" y="97"/>
                  </a:lnTo>
                  <a:lnTo>
                    <a:pt x="150" y="98"/>
                  </a:lnTo>
                  <a:lnTo>
                    <a:pt x="148" y="98"/>
                  </a:lnTo>
                  <a:lnTo>
                    <a:pt x="148" y="99"/>
                  </a:lnTo>
                  <a:lnTo>
                    <a:pt x="150" y="99"/>
                  </a:lnTo>
                  <a:lnTo>
                    <a:pt x="150" y="100"/>
                  </a:lnTo>
                  <a:lnTo>
                    <a:pt x="151" y="99"/>
                  </a:lnTo>
                  <a:lnTo>
                    <a:pt x="152" y="100"/>
                  </a:lnTo>
                  <a:lnTo>
                    <a:pt x="151" y="101"/>
                  </a:lnTo>
                  <a:lnTo>
                    <a:pt x="152" y="101"/>
                  </a:lnTo>
                  <a:lnTo>
                    <a:pt x="152" y="99"/>
                  </a:lnTo>
                  <a:lnTo>
                    <a:pt x="152" y="98"/>
                  </a:lnTo>
                  <a:lnTo>
                    <a:pt x="153" y="98"/>
                  </a:lnTo>
                  <a:lnTo>
                    <a:pt x="153" y="99"/>
                  </a:lnTo>
                  <a:lnTo>
                    <a:pt x="152" y="102"/>
                  </a:lnTo>
                  <a:lnTo>
                    <a:pt x="152" y="107"/>
                  </a:lnTo>
                  <a:lnTo>
                    <a:pt x="152" y="111"/>
                  </a:lnTo>
                  <a:lnTo>
                    <a:pt x="153" y="111"/>
                  </a:lnTo>
                  <a:lnTo>
                    <a:pt x="152" y="111"/>
                  </a:lnTo>
                  <a:lnTo>
                    <a:pt x="152" y="112"/>
                  </a:lnTo>
                  <a:lnTo>
                    <a:pt x="152" y="111"/>
                  </a:lnTo>
                  <a:lnTo>
                    <a:pt x="152" y="110"/>
                  </a:lnTo>
                  <a:lnTo>
                    <a:pt x="151" y="110"/>
                  </a:lnTo>
                  <a:lnTo>
                    <a:pt x="151" y="109"/>
                  </a:lnTo>
                  <a:lnTo>
                    <a:pt x="151" y="108"/>
                  </a:lnTo>
                  <a:lnTo>
                    <a:pt x="152" y="107"/>
                  </a:lnTo>
                  <a:lnTo>
                    <a:pt x="151" y="107"/>
                  </a:lnTo>
                  <a:lnTo>
                    <a:pt x="151" y="106"/>
                  </a:lnTo>
                  <a:lnTo>
                    <a:pt x="150" y="106"/>
                  </a:lnTo>
                  <a:lnTo>
                    <a:pt x="148" y="106"/>
                  </a:lnTo>
                  <a:lnTo>
                    <a:pt x="148" y="107"/>
                  </a:lnTo>
                  <a:lnTo>
                    <a:pt x="150" y="106"/>
                  </a:lnTo>
                  <a:lnTo>
                    <a:pt x="151" y="107"/>
                  </a:lnTo>
                  <a:lnTo>
                    <a:pt x="151" y="108"/>
                  </a:lnTo>
                  <a:lnTo>
                    <a:pt x="150" y="108"/>
                  </a:lnTo>
                  <a:lnTo>
                    <a:pt x="150" y="109"/>
                  </a:lnTo>
                  <a:lnTo>
                    <a:pt x="150" y="110"/>
                  </a:lnTo>
                  <a:lnTo>
                    <a:pt x="147" y="110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0" y="111"/>
                  </a:lnTo>
                  <a:lnTo>
                    <a:pt x="150" y="112"/>
                  </a:lnTo>
                  <a:lnTo>
                    <a:pt x="150" y="114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6"/>
                  </a:lnTo>
                  <a:lnTo>
                    <a:pt x="147" y="116"/>
                  </a:lnTo>
                  <a:lnTo>
                    <a:pt x="147" y="117"/>
                  </a:lnTo>
                  <a:lnTo>
                    <a:pt x="148" y="117"/>
                  </a:lnTo>
                  <a:lnTo>
                    <a:pt x="148" y="118"/>
                  </a:lnTo>
                  <a:lnTo>
                    <a:pt x="150" y="118"/>
                  </a:lnTo>
                  <a:lnTo>
                    <a:pt x="150" y="119"/>
                  </a:lnTo>
                  <a:lnTo>
                    <a:pt x="151" y="118"/>
                  </a:lnTo>
                  <a:lnTo>
                    <a:pt x="151" y="117"/>
                  </a:lnTo>
                  <a:lnTo>
                    <a:pt x="152" y="117"/>
                  </a:lnTo>
                  <a:lnTo>
                    <a:pt x="154" y="123"/>
                  </a:lnTo>
                  <a:lnTo>
                    <a:pt x="155" y="124"/>
                  </a:lnTo>
                  <a:lnTo>
                    <a:pt x="155" y="125"/>
                  </a:lnTo>
                  <a:lnTo>
                    <a:pt x="154" y="125"/>
                  </a:lnTo>
                  <a:lnTo>
                    <a:pt x="154" y="126"/>
                  </a:lnTo>
                  <a:lnTo>
                    <a:pt x="153" y="126"/>
                  </a:lnTo>
                  <a:lnTo>
                    <a:pt x="153" y="127"/>
                  </a:lnTo>
                  <a:lnTo>
                    <a:pt x="152" y="127"/>
                  </a:lnTo>
                  <a:lnTo>
                    <a:pt x="151" y="127"/>
                  </a:lnTo>
                  <a:lnTo>
                    <a:pt x="151" y="128"/>
                  </a:lnTo>
                  <a:lnTo>
                    <a:pt x="151" y="131"/>
                  </a:lnTo>
                  <a:lnTo>
                    <a:pt x="150" y="132"/>
                  </a:lnTo>
                  <a:lnTo>
                    <a:pt x="148" y="134"/>
                  </a:lnTo>
                  <a:lnTo>
                    <a:pt x="147" y="134"/>
                  </a:lnTo>
                  <a:lnTo>
                    <a:pt x="147" y="135"/>
                  </a:lnTo>
                  <a:lnTo>
                    <a:pt x="148" y="139"/>
                  </a:lnTo>
                  <a:lnTo>
                    <a:pt x="150" y="143"/>
                  </a:lnTo>
                  <a:lnTo>
                    <a:pt x="151" y="144"/>
                  </a:lnTo>
                  <a:lnTo>
                    <a:pt x="152" y="146"/>
                  </a:lnTo>
                  <a:lnTo>
                    <a:pt x="153" y="146"/>
                  </a:lnTo>
                  <a:lnTo>
                    <a:pt x="153" y="148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5" y="149"/>
                  </a:lnTo>
                  <a:lnTo>
                    <a:pt x="155" y="150"/>
                  </a:lnTo>
                  <a:lnTo>
                    <a:pt x="156" y="150"/>
                  </a:lnTo>
                  <a:lnTo>
                    <a:pt x="155" y="149"/>
                  </a:lnTo>
                  <a:lnTo>
                    <a:pt x="156" y="149"/>
                  </a:lnTo>
                  <a:lnTo>
                    <a:pt x="156" y="150"/>
                  </a:lnTo>
                  <a:lnTo>
                    <a:pt x="156" y="151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58" y="153"/>
                  </a:lnTo>
                  <a:lnTo>
                    <a:pt x="156" y="154"/>
                  </a:lnTo>
                  <a:lnTo>
                    <a:pt x="154" y="156"/>
                  </a:lnTo>
                  <a:lnTo>
                    <a:pt x="151" y="157"/>
                  </a:lnTo>
                  <a:lnTo>
                    <a:pt x="151" y="158"/>
                  </a:lnTo>
                  <a:lnTo>
                    <a:pt x="150" y="158"/>
                  </a:lnTo>
                  <a:lnTo>
                    <a:pt x="148" y="159"/>
                  </a:lnTo>
                  <a:lnTo>
                    <a:pt x="147" y="159"/>
                  </a:lnTo>
                  <a:lnTo>
                    <a:pt x="145" y="157"/>
                  </a:lnTo>
                  <a:lnTo>
                    <a:pt x="144" y="157"/>
                  </a:lnTo>
                  <a:lnTo>
                    <a:pt x="143" y="157"/>
                  </a:lnTo>
                  <a:lnTo>
                    <a:pt x="142" y="158"/>
                  </a:lnTo>
                  <a:lnTo>
                    <a:pt x="141" y="158"/>
                  </a:lnTo>
                  <a:lnTo>
                    <a:pt x="139" y="158"/>
                  </a:lnTo>
                  <a:lnTo>
                    <a:pt x="138" y="158"/>
                  </a:lnTo>
                  <a:lnTo>
                    <a:pt x="137" y="158"/>
                  </a:lnTo>
                  <a:lnTo>
                    <a:pt x="137" y="157"/>
                  </a:lnTo>
                  <a:lnTo>
                    <a:pt x="136" y="157"/>
                  </a:lnTo>
                  <a:lnTo>
                    <a:pt x="137" y="156"/>
                  </a:lnTo>
                  <a:lnTo>
                    <a:pt x="136" y="154"/>
                  </a:lnTo>
                  <a:lnTo>
                    <a:pt x="135" y="154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2"/>
                  </a:lnTo>
                  <a:lnTo>
                    <a:pt x="132" y="151"/>
                  </a:lnTo>
                  <a:lnTo>
                    <a:pt x="130" y="151"/>
                  </a:lnTo>
                  <a:lnTo>
                    <a:pt x="130" y="152"/>
                  </a:lnTo>
                  <a:lnTo>
                    <a:pt x="128" y="153"/>
                  </a:lnTo>
                  <a:lnTo>
                    <a:pt x="127" y="153"/>
                  </a:lnTo>
                  <a:lnTo>
                    <a:pt x="126" y="152"/>
                  </a:lnTo>
                  <a:lnTo>
                    <a:pt x="125" y="152"/>
                  </a:lnTo>
                  <a:lnTo>
                    <a:pt x="124" y="151"/>
                  </a:lnTo>
                  <a:lnTo>
                    <a:pt x="122" y="151"/>
                  </a:lnTo>
                  <a:lnTo>
                    <a:pt x="121" y="151"/>
                  </a:lnTo>
                  <a:lnTo>
                    <a:pt x="120" y="151"/>
                  </a:lnTo>
                  <a:lnTo>
                    <a:pt x="119" y="151"/>
                  </a:lnTo>
                  <a:lnTo>
                    <a:pt x="117" y="151"/>
                  </a:lnTo>
                  <a:lnTo>
                    <a:pt x="115" y="153"/>
                  </a:lnTo>
                  <a:lnTo>
                    <a:pt x="111" y="157"/>
                  </a:lnTo>
                  <a:lnTo>
                    <a:pt x="110" y="157"/>
                  </a:lnTo>
                  <a:lnTo>
                    <a:pt x="109" y="157"/>
                  </a:lnTo>
                  <a:lnTo>
                    <a:pt x="103" y="156"/>
                  </a:lnTo>
                  <a:lnTo>
                    <a:pt x="98" y="154"/>
                  </a:lnTo>
                  <a:lnTo>
                    <a:pt x="96" y="154"/>
                  </a:lnTo>
                  <a:lnTo>
                    <a:pt x="91" y="153"/>
                  </a:lnTo>
                  <a:lnTo>
                    <a:pt x="87" y="152"/>
                  </a:lnTo>
                  <a:lnTo>
                    <a:pt x="86" y="152"/>
                  </a:lnTo>
                  <a:lnTo>
                    <a:pt x="85" y="151"/>
                  </a:lnTo>
                  <a:lnTo>
                    <a:pt x="84" y="151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1" y="154"/>
                  </a:lnTo>
                  <a:lnTo>
                    <a:pt x="79" y="157"/>
                  </a:lnTo>
                  <a:close/>
                  <a:moveTo>
                    <a:pt x="156" y="149"/>
                  </a:moveTo>
                  <a:lnTo>
                    <a:pt x="156" y="150"/>
                  </a:lnTo>
                  <a:lnTo>
                    <a:pt x="156" y="149"/>
                  </a:lnTo>
                  <a:close/>
                  <a:moveTo>
                    <a:pt x="151" y="116"/>
                  </a:moveTo>
                  <a:lnTo>
                    <a:pt x="151" y="115"/>
                  </a:lnTo>
                  <a:lnTo>
                    <a:pt x="151" y="114"/>
                  </a:lnTo>
                  <a:lnTo>
                    <a:pt x="151" y="112"/>
                  </a:lnTo>
                  <a:lnTo>
                    <a:pt x="151" y="111"/>
                  </a:lnTo>
                  <a:lnTo>
                    <a:pt x="152" y="111"/>
                  </a:lnTo>
                  <a:lnTo>
                    <a:pt x="152" y="112"/>
                  </a:lnTo>
                  <a:lnTo>
                    <a:pt x="151" y="112"/>
                  </a:lnTo>
                  <a:lnTo>
                    <a:pt x="151" y="114"/>
                  </a:lnTo>
                  <a:lnTo>
                    <a:pt x="151" y="115"/>
                  </a:lnTo>
                  <a:lnTo>
                    <a:pt x="151" y="116"/>
                  </a:lnTo>
                  <a:close/>
                  <a:moveTo>
                    <a:pt x="174" y="102"/>
                  </a:moveTo>
                  <a:lnTo>
                    <a:pt x="174" y="101"/>
                  </a:lnTo>
                  <a:lnTo>
                    <a:pt x="176" y="100"/>
                  </a:lnTo>
                  <a:lnTo>
                    <a:pt x="176" y="101"/>
                  </a:lnTo>
                  <a:lnTo>
                    <a:pt x="174" y="102"/>
                  </a:lnTo>
                  <a:close/>
                  <a:moveTo>
                    <a:pt x="176" y="18"/>
                  </a:moveTo>
                  <a:lnTo>
                    <a:pt x="177" y="18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77" y="20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19"/>
                  </a:lnTo>
                  <a:lnTo>
                    <a:pt x="176" y="1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38">
              <a:extLst>
                <a:ext uri="{FF2B5EF4-FFF2-40B4-BE49-F238E27FC236}">
                  <a16:creationId xmlns:a16="http://schemas.microsoft.com/office/drawing/2014/main" id="{FD6A3CCE-FEE6-B456-488A-C21DD1B4EB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0112" y="4793966"/>
              <a:ext cx="314461" cy="148146"/>
            </a:xfrm>
            <a:custGeom>
              <a:avLst/>
              <a:gdLst>
                <a:gd name="T0" fmla="*/ 25 w 225"/>
                <a:gd name="T1" fmla="*/ 40 h 106"/>
                <a:gd name="T2" fmla="*/ 28 w 225"/>
                <a:gd name="T3" fmla="*/ 44 h 106"/>
                <a:gd name="T4" fmla="*/ 43 w 225"/>
                <a:gd name="T5" fmla="*/ 45 h 106"/>
                <a:gd name="T6" fmla="*/ 43 w 225"/>
                <a:gd name="T7" fmla="*/ 39 h 106"/>
                <a:gd name="T8" fmla="*/ 61 w 225"/>
                <a:gd name="T9" fmla="*/ 47 h 106"/>
                <a:gd name="T10" fmla="*/ 85 w 225"/>
                <a:gd name="T11" fmla="*/ 37 h 106"/>
                <a:gd name="T12" fmla="*/ 110 w 225"/>
                <a:gd name="T13" fmla="*/ 21 h 106"/>
                <a:gd name="T14" fmla="*/ 120 w 225"/>
                <a:gd name="T15" fmla="*/ 15 h 106"/>
                <a:gd name="T16" fmla="*/ 127 w 225"/>
                <a:gd name="T17" fmla="*/ 4 h 106"/>
                <a:gd name="T18" fmla="*/ 144 w 225"/>
                <a:gd name="T19" fmla="*/ 3 h 106"/>
                <a:gd name="T20" fmla="*/ 154 w 225"/>
                <a:gd name="T21" fmla="*/ 5 h 106"/>
                <a:gd name="T22" fmla="*/ 172 w 225"/>
                <a:gd name="T23" fmla="*/ 3 h 106"/>
                <a:gd name="T24" fmla="*/ 190 w 225"/>
                <a:gd name="T25" fmla="*/ 7 h 106"/>
                <a:gd name="T26" fmla="*/ 200 w 225"/>
                <a:gd name="T27" fmla="*/ 14 h 106"/>
                <a:gd name="T28" fmla="*/ 212 w 225"/>
                <a:gd name="T29" fmla="*/ 19 h 106"/>
                <a:gd name="T30" fmla="*/ 216 w 225"/>
                <a:gd name="T31" fmla="*/ 32 h 106"/>
                <a:gd name="T32" fmla="*/ 219 w 225"/>
                <a:gd name="T33" fmla="*/ 48 h 106"/>
                <a:gd name="T34" fmla="*/ 203 w 225"/>
                <a:gd name="T35" fmla="*/ 57 h 106"/>
                <a:gd name="T36" fmla="*/ 193 w 225"/>
                <a:gd name="T37" fmla="*/ 69 h 106"/>
                <a:gd name="T38" fmla="*/ 181 w 225"/>
                <a:gd name="T39" fmla="*/ 56 h 106"/>
                <a:gd name="T40" fmla="*/ 183 w 225"/>
                <a:gd name="T41" fmla="*/ 44 h 106"/>
                <a:gd name="T42" fmla="*/ 187 w 225"/>
                <a:gd name="T43" fmla="*/ 34 h 106"/>
                <a:gd name="T44" fmla="*/ 198 w 225"/>
                <a:gd name="T45" fmla="*/ 40 h 106"/>
                <a:gd name="T46" fmla="*/ 187 w 225"/>
                <a:gd name="T47" fmla="*/ 32 h 106"/>
                <a:gd name="T48" fmla="*/ 185 w 225"/>
                <a:gd name="T49" fmla="*/ 34 h 106"/>
                <a:gd name="T50" fmla="*/ 182 w 225"/>
                <a:gd name="T51" fmla="*/ 32 h 106"/>
                <a:gd name="T52" fmla="*/ 174 w 225"/>
                <a:gd name="T53" fmla="*/ 38 h 106"/>
                <a:gd name="T54" fmla="*/ 168 w 225"/>
                <a:gd name="T55" fmla="*/ 30 h 106"/>
                <a:gd name="T56" fmla="*/ 160 w 225"/>
                <a:gd name="T57" fmla="*/ 24 h 106"/>
                <a:gd name="T58" fmla="*/ 148 w 225"/>
                <a:gd name="T59" fmla="*/ 19 h 106"/>
                <a:gd name="T60" fmla="*/ 147 w 225"/>
                <a:gd name="T61" fmla="*/ 22 h 106"/>
                <a:gd name="T62" fmla="*/ 131 w 225"/>
                <a:gd name="T63" fmla="*/ 29 h 106"/>
                <a:gd name="T64" fmla="*/ 125 w 225"/>
                <a:gd name="T65" fmla="*/ 37 h 106"/>
                <a:gd name="T66" fmla="*/ 119 w 225"/>
                <a:gd name="T67" fmla="*/ 47 h 106"/>
                <a:gd name="T68" fmla="*/ 101 w 225"/>
                <a:gd name="T69" fmla="*/ 58 h 106"/>
                <a:gd name="T70" fmla="*/ 120 w 225"/>
                <a:gd name="T71" fmla="*/ 81 h 106"/>
                <a:gd name="T72" fmla="*/ 105 w 225"/>
                <a:gd name="T73" fmla="*/ 94 h 106"/>
                <a:gd name="T74" fmla="*/ 86 w 225"/>
                <a:gd name="T75" fmla="*/ 96 h 106"/>
                <a:gd name="T76" fmla="*/ 79 w 225"/>
                <a:gd name="T77" fmla="*/ 82 h 106"/>
                <a:gd name="T78" fmla="*/ 71 w 225"/>
                <a:gd name="T79" fmla="*/ 78 h 106"/>
                <a:gd name="T80" fmla="*/ 74 w 225"/>
                <a:gd name="T81" fmla="*/ 88 h 106"/>
                <a:gd name="T82" fmla="*/ 58 w 225"/>
                <a:gd name="T83" fmla="*/ 83 h 106"/>
                <a:gd name="T84" fmla="*/ 53 w 225"/>
                <a:gd name="T85" fmla="*/ 76 h 106"/>
                <a:gd name="T86" fmla="*/ 43 w 225"/>
                <a:gd name="T87" fmla="*/ 73 h 106"/>
                <a:gd name="T88" fmla="*/ 34 w 225"/>
                <a:gd name="T89" fmla="*/ 74 h 106"/>
                <a:gd name="T90" fmla="*/ 28 w 225"/>
                <a:gd name="T91" fmla="*/ 71 h 106"/>
                <a:gd name="T92" fmla="*/ 14 w 225"/>
                <a:gd name="T93" fmla="*/ 73 h 106"/>
                <a:gd name="T94" fmla="*/ 2 w 225"/>
                <a:gd name="T95" fmla="*/ 76 h 106"/>
                <a:gd name="T96" fmla="*/ 4 w 225"/>
                <a:gd name="T97" fmla="*/ 61 h 106"/>
                <a:gd name="T98" fmla="*/ 5 w 225"/>
                <a:gd name="T99" fmla="*/ 48 h 106"/>
                <a:gd name="T100" fmla="*/ 4 w 225"/>
                <a:gd name="T101" fmla="*/ 29 h 106"/>
                <a:gd name="T102" fmla="*/ 52 w 225"/>
                <a:gd name="T103" fmla="*/ 105 h 106"/>
                <a:gd name="T104" fmla="*/ 74 w 225"/>
                <a:gd name="T105" fmla="*/ 91 h 106"/>
                <a:gd name="T106" fmla="*/ 52 w 225"/>
                <a:gd name="T107" fmla="*/ 100 h 106"/>
                <a:gd name="T108" fmla="*/ 56 w 225"/>
                <a:gd name="T109" fmla="*/ 95 h 106"/>
                <a:gd name="T110" fmla="*/ 32 w 225"/>
                <a:gd name="T111" fmla="*/ 74 h 106"/>
                <a:gd name="T112" fmla="*/ 151 w 225"/>
                <a:gd name="T113" fmla="*/ 49 h 106"/>
                <a:gd name="T114" fmla="*/ 150 w 225"/>
                <a:gd name="T115" fmla="*/ 44 h 106"/>
                <a:gd name="T116" fmla="*/ 28 w 225"/>
                <a:gd name="T117" fmla="*/ 33 h 106"/>
                <a:gd name="T118" fmla="*/ 160 w 225"/>
                <a:gd name="T119" fmla="*/ 41 h 106"/>
                <a:gd name="T120" fmla="*/ 155 w 225"/>
                <a:gd name="T121" fmla="*/ 41 h 106"/>
                <a:gd name="T122" fmla="*/ 35 w 225"/>
                <a:gd name="T123" fmla="*/ 3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106">
                  <a:moveTo>
                    <a:pt x="14" y="28"/>
                  </a:moveTo>
                  <a:lnTo>
                    <a:pt x="15" y="28"/>
                  </a:lnTo>
                  <a:lnTo>
                    <a:pt x="18" y="30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4" y="31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8"/>
                  </a:lnTo>
                  <a:lnTo>
                    <a:pt x="23" y="38"/>
                  </a:lnTo>
                  <a:lnTo>
                    <a:pt x="24" y="39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4" y="47"/>
                  </a:lnTo>
                  <a:lnTo>
                    <a:pt x="34" y="48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39" y="46"/>
                  </a:lnTo>
                  <a:lnTo>
                    <a:pt x="40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3" y="46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7" y="46"/>
                  </a:lnTo>
                  <a:lnTo>
                    <a:pt x="47" y="45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3" y="38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5" y="40"/>
                  </a:lnTo>
                  <a:lnTo>
                    <a:pt x="47" y="40"/>
                  </a:lnTo>
                  <a:lnTo>
                    <a:pt x="48" y="41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50" y="42"/>
                  </a:lnTo>
                  <a:lnTo>
                    <a:pt x="52" y="46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9" y="47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5" y="47"/>
                  </a:lnTo>
                  <a:lnTo>
                    <a:pt x="67" y="47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1" y="45"/>
                  </a:lnTo>
                  <a:lnTo>
                    <a:pt x="74" y="45"/>
                  </a:lnTo>
                  <a:lnTo>
                    <a:pt x="74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81" y="40"/>
                  </a:lnTo>
                  <a:lnTo>
                    <a:pt x="82" y="40"/>
                  </a:lnTo>
                  <a:lnTo>
                    <a:pt x="83" y="39"/>
                  </a:lnTo>
                  <a:lnTo>
                    <a:pt x="84" y="39"/>
                  </a:lnTo>
                  <a:lnTo>
                    <a:pt x="84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6" y="34"/>
                  </a:lnTo>
                  <a:lnTo>
                    <a:pt x="87" y="34"/>
                  </a:lnTo>
                  <a:lnTo>
                    <a:pt x="88" y="33"/>
                  </a:lnTo>
                  <a:lnTo>
                    <a:pt x="90" y="32"/>
                  </a:lnTo>
                  <a:lnTo>
                    <a:pt x="91" y="31"/>
                  </a:lnTo>
                  <a:lnTo>
                    <a:pt x="94" y="29"/>
                  </a:lnTo>
                  <a:lnTo>
                    <a:pt x="98" y="28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3" y="25"/>
                  </a:lnTo>
                  <a:lnTo>
                    <a:pt x="104" y="24"/>
                  </a:lnTo>
                  <a:lnTo>
                    <a:pt x="105" y="24"/>
                  </a:lnTo>
                  <a:lnTo>
                    <a:pt x="107" y="23"/>
                  </a:lnTo>
                  <a:lnTo>
                    <a:pt x="108" y="23"/>
                  </a:lnTo>
                  <a:lnTo>
                    <a:pt x="109" y="22"/>
                  </a:lnTo>
                  <a:lnTo>
                    <a:pt x="110" y="21"/>
                  </a:lnTo>
                  <a:lnTo>
                    <a:pt x="111" y="19"/>
                  </a:lnTo>
                  <a:lnTo>
                    <a:pt x="112" y="17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6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6" y="16"/>
                  </a:lnTo>
                  <a:lnTo>
                    <a:pt x="116" y="15"/>
                  </a:lnTo>
                  <a:lnTo>
                    <a:pt x="117" y="16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8" y="14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20" y="15"/>
                  </a:lnTo>
                  <a:lnTo>
                    <a:pt x="119" y="14"/>
                  </a:lnTo>
                  <a:lnTo>
                    <a:pt x="119" y="13"/>
                  </a:lnTo>
                  <a:lnTo>
                    <a:pt x="120" y="12"/>
                  </a:lnTo>
                  <a:lnTo>
                    <a:pt x="121" y="12"/>
                  </a:lnTo>
                  <a:lnTo>
                    <a:pt x="121" y="11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4" y="7"/>
                  </a:lnTo>
                  <a:lnTo>
                    <a:pt x="124" y="6"/>
                  </a:lnTo>
                  <a:lnTo>
                    <a:pt x="124" y="7"/>
                  </a:lnTo>
                  <a:lnTo>
                    <a:pt x="122" y="6"/>
                  </a:lnTo>
                  <a:lnTo>
                    <a:pt x="124" y="6"/>
                  </a:lnTo>
                  <a:lnTo>
                    <a:pt x="124" y="5"/>
                  </a:lnTo>
                  <a:lnTo>
                    <a:pt x="125" y="5"/>
                  </a:lnTo>
                  <a:lnTo>
                    <a:pt x="125" y="4"/>
                  </a:lnTo>
                  <a:lnTo>
                    <a:pt x="126" y="4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29" y="4"/>
                  </a:lnTo>
                  <a:lnTo>
                    <a:pt x="128" y="5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7" y="3"/>
                  </a:lnTo>
                  <a:lnTo>
                    <a:pt x="146" y="3"/>
                  </a:lnTo>
                  <a:lnTo>
                    <a:pt x="146" y="4"/>
                  </a:lnTo>
                  <a:lnTo>
                    <a:pt x="146" y="5"/>
                  </a:lnTo>
                  <a:lnTo>
                    <a:pt x="147" y="5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1" y="5"/>
                  </a:lnTo>
                  <a:lnTo>
                    <a:pt x="152" y="5"/>
                  </a:lnTo>
                  <a:lnTo>
                    <a:pt x="153" y="5"/>
                  </a:lnTo>
                  <a:lnTo>
                    <a:pt x="154" y="5"/>
                  </a:lnTo>
                  <a:lnTo>
                    <a:pt x="155" y="4"/>
                  </a:lnTo>
                  <a:lnTo>
                    <a:pt x="156" y="4"/>
                  </a:lnTo>
                  <a:lnTo>
                    <a:pt x="157" y="4"/>
                  </a:lnTo>
                  <a:lnTo>
                    <a:pt x="159" y="3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3" y="3"/>
                  </a:lnTo>
                  <a:lnTo>
                    <a:pt x="164" y="3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71" y="3"/>
                  </a:lnTo>
                  <a:lnTo>
                    <a:pt x="172" y="3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6" y="3"/>
                  </a:lnTo>
                  <a:lnTo>
                    <a:pt x="176" y="4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79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7" y="5"/>
                  </a:lnTo>
                  <a:lnTo>
                    <a:pt x="188" y="6"/>
                  </a:lnTo>
                  <a:lnTo>
                    <a:pt x="189" y="6"/>
                  </a:lnTo>
                  <a:lnTo>
                    <a:pt x="190" y="7"/>
                  </a:lnTo>
                  <a:lnTo>
                    <a:pt x="191" y="7"/>
                  </a:lnTo>
                  <a:lnTo>
                    <a:pt x="191" y="8"/>
                  </a:lnTo>
                  <a:lnTo>
                    <a:pt x="193" y="8"/>
                  </a:lnTo>
                  <a:lnTo>
                    <a:pt x="194" y="9"/>
                  </a:lnTo>
                  <a:lnTo>
                    <a:pt x="194" y="8"/>
                  </a:lnTo>
                  <a:lnTo>
                    <a:pt x="193" y="8"/>
                  </a:lnTo>
                  <a:lnTo>
                    <a:pt x="193" y="7"/>
                  </a:lnTo>
                  <a:lnTo>
                    <a:pt x="194" y="8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9"/>
                  </a:lnTo>
                  <a:lnTo>
                    <a:pt x="197" y="11"/>
                  </a:lnTo>
                  <a:lnTo>
                    <a:pt x="198" y="11"/>
                  </a:lnTo>
                  <a:lnTo>
                    <a:pt x="198" y="12"/>
                  </a:lnTo>
                  <a:lnTo>
                    <a:pt x="198" y="13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2" y="15"/>
                  </a:lnTo>
                  <a:lnTo>
                    <a:pt x="203" y="15"/>
                  </a:lnTo>
                  <a:lnTo>
                    <a:pt x="204" y="15"/>
                  </a:lnTo>
                  <a:lnTo>
                    <a:pt x="203" y="15"/>
                  </a:lnTo>
                  <a:lnTo>
                    <a:pt x="203" y="14"/>
                  </a:lnTo>
                  <a:lnTo>
                    <a:pt x="204" y="15"/>
                  </a:lnTo>
                  <a:lnTo>
                    <a:pt x="205" y="16"/>
                  </a:lnTo>
                  <a:lnTo>
                    <a:pt x="206" y="17"/>
                  </a:lnTo>
                  <a:lnTo>
                    <a:pt x="206" y="16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2" y="19"/>
                  </a:lnTo>
                  <a:lnTo>
                    <a:pt x="213" y="19"/>
                  </a:lnTo>
                  <a:lnTo>
                    <a:pt x="213" y="20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2" y="23"/>
                  </a:lnTo>
                  <a:lnTo>
                    <a:pt x="211" y="24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1" y="27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3" y="28"/>
                  </a:lnTo>
                  <a:lnTo>
                    <a:pt x="214" y="29"/>
                  </a:lnTo>
                  <a:lnTo>
                    <a:pt x="215" y="31"/>
                  </a:lnTo>
                  <a:lnTo>
                    <a:pt x="215" y="32"/>
                  </a:lnTo>
                  <a:lnTo>
                    <a:pt x="216" y="32"/>
                  </a:lnTo>
                  <a:lnTo>
                    <a:pt x="217" y="32"/>
                  </a:lnTo>
                  <a:lnTo>
                    <a:pt x="217" y="33"/>
                  </a:lnTo>
                  <a:lnTo>
                    <a:pt x="219" y="34"/>
                  </a:lnTo>
                  <a:lnTo>
                    <a:pt x="220" y="36"/>
                  </a:lnTo>
                  <a:lnTo>
                    <a:pt x="222" y="38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4" y="42"/>
                  </a:lnTo>
                  <a:lnTo>
                    <a:pt x="223" y="42"/>
                  </a:lnTo>
                  <a:lnTo>
                    <a:pt x="222" y="44"/>
                  </a:lnTo>
                  <a:lnTo>
                    <a:pt x="221" y="45"/>
                  </a:lnTo>
                  <a:lnTo>
                    <a:pt x="220" y="45"/>
                  </a:lnTo>
                  <a:lnTo>
                    <a:pt x="220" y="46"/>
                  </a:lnTo>
                  <a:lnTo>
                    <a:pt x="219" y="48"/>
                  </a:lnTo>
                  <a:lnTo>
                    <a:pt x="217" y="49"/>
                  </a:lnTo>
                  <a:lnTo>
                    <a:pt x="217" y="50"/>
                  </a:lnTo>
                  <a:lnTo>
                    <a:pt x="219" y="51"/>
                  </a:lnTo>
                  <a:lnTo>
                    <a:pt x="220" y="53"/>
                  </a:lnTo>
                  <a:lnTo>
                    <a:pt x="219" y="54"/>
                  </a:lnTo>
                  <a:lnTo>
                    <a:pt x="213" y="58"/>
                  </a:lnTo>
                  <a:lnTo>
                    <a:pt x="212" y="59"/>
                  </a:lnTo>
                  <a:lnTo>
                    <a:pt x="211" y="61"/>
                  </a:lnTo>
                  <a:lnTo>
                    <a:pt x="210" y="61"/>
                  </a:lnTo>
                  <a:lnTo>
                    <a:pt x="210" y="59"/>
                  </a:lnTo>
                  <a:lnTo>
                    <a:pt x="208" y="58"/>
                  </a:lnTo>
                  <a:lnTo>
                    <a:pt x="207" y="57"/>
                  </a:lnTo>
                  <a:lnTo>
                    <a:pt x="206" y="56"/>
                  </a:lnTo>
                  <a:lnTo>
                    <a:pt x="205" y="56"/>
                  </a:lnTo>
                  <a:lnTo>
                    <a:pt x="204" y="55"/>
                  </a:lnTo>
                  <a:lnTo>
                    <a:pt x="204" y="56"/>
                  </a:lnTo>
                  <a:lnTo>
                    <a:pt x="203" y="57"/>
                  </a:lnTo>
                  <a:lnTo>
                    <a:pt x="204" y="59"/>
                  </a:lnTo>
                  <a:lnTo>
                    <a:pt x="205" y="62"/>
                  </a:lnTo>
                  <a:lnTo>
                    <a:pt x="205" y="63"/>
                  </a:lnTo>
                  <a:lnTo>
                    <a:pt x="205" y="64"/>
                  </a:lnTo>
                  <a:lnTo>
                    <a:pt x="204" y="64"/>
                  </a:lnTo>
                  <a:lnTo>
                    <a:pt x="203" y="65"/>
                  </a:lnTo>
                  <a:lnTo>
                    <a:pt x="202" y="69"/>
                  </a:lnTo>
                  <a:lnTo>
                    <a:pt x="200" y="74"/>
                  </a:lnTo>
                  <a:lnTo>
                    <a:pt x="199" y="74"/>
                  </a:lnTo>
                  <a:lnTo>
                    <a:pt x="198" y="73"/>
                  </a:lnTo>
                  <a:lnTo>
                    <a:pt x="197" y="72"/>
                  </a:lnTo>
                  <a:lnTo>
                    <a:pt x="196" y="72"/>
                  </a:lnTo>
                  <a:lnTo>
                    <a:pt x="196" y="71"/>
                  </a:lnTo>
                  <a:lnTo>
                    <a:pt x="196" y="70"/>
                  </a:lnTo>
                  <a:lnTo>
                    <a:pt x="195" y="70"/>
                  </a:lnTo>
                  <a:lnTo>
                    <a:pt x="194" y="69"/>
                  </a:lnTo>
                  <a:lnTo>
                    <a:pt x="193" y="69"/>
                  </a:lnTo>
                  <a:lnTo>
                    <a:pt x="191" y="67"/>
                  </a:lnTo>
                  <a:lnTo>
                    <a:pt x="190" y="67"/>
                  </a:lnTo>
                  <a:lnTo>
                    <a:pt x="190" y="66"/>
                  </a:lnTo>
                  <a:lnTo>
                    <a:pt x="189" y="66"/>
                  </a:lnTo>
                  <a:lnTo>
                    <a:pt x="189" y="65"/>
                  </a:lnTo>
                  <a:lnTo>
                    <a:pt x="188" y="64"/>
                  </a:lnTo>
                  <a:lnTo>
                    <a:pt x="188" y="65"/>
                  </a:lnTo>
                  <a:lnTo>
                    <a:pt x="188" y="64"/>
                  </a:lnTo>
                  <a:lnTo>
                    <a:pt x="187" y="64"/>
                  </a:lnTo>
                  <a:lnTo>
                    <a:pt x="187" y="63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3" y="62"/>
                  </a:lnTo>
                  <a:lnTo>
                    <a:pt x="183" y="61"/>
                  </a:lnTo>
                  <a:lnTo>
                    <a:pt x="183" y="59"/>
                  </a:lnTo>
                  <a:lnTo>
                    <a:pt x="182" y="57"/>
                  </a:lnTo>
                  <a:lnTo>
                    <a:pt x="181" y="56"/>
                  </a:lnTo>
                  <a:lnTo>
                    <a:pt x="180" y="55"/>
                  </a:lnTo>
                  <a:lnTo>
                    <a:pt x="179" y="55"/>
                  </a:lnTo>
                  <a:lnTo>
                    <a:pt x="179" y="54"/>
                  </a:lnTo>
                  <a:lnTo>
                    <a:pt x="178" y="53"/>
                  </a:lnTo>
                  <a:lnTo>
                    <a:pt x="178" y="51"/>
                  </a:lnTo>
                  <a:lnTo>
                    <a:pt x="177" y="50"/>
                  </a:lnTo>
                  <a:lnTo>
                    <a:pt x="177" y="49"/>
                  </a:lnTo>
                  <a:lnTo>
                    <a:pt x="177" y="48"/>
                  </a:lnTo>
                  <a:lnTo>
                    <a:pt x="178" y="48"/>
                  </a:lnTo>
                  <a:lnTo>
                    <a:pt x="178" y="49"/>
                  </a:lnTo>
                  <a:lnTo>
                    <a:pt x="179" y="49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2" y="47"/>
                  </a:lnTo>
                  <a:lnTo>
                    <a:pt x="183" y="46"/>
                  </a:lnTo>
                  <a:lnTo>
                    <a:pt x="183" y="45"/>
                  </a:lnTo>
                  <a:lnTo>
                    <a:pt x="183" y="44"/>
                  </a:lnTo>
                  <a:lnTo>
                    <a:pt x="182" y="44"/>
                  </a:lnTo>
                  <a:lnTo>
                    <a:pt x="182" y="42"/>
                  </a:lnTo>
                  <a:lnTo>
                    <a:pt x="181" y="42"/>
                  </a:lnTo>
                  <a:lnTo>
                    <a:pt x="180" y="41"/>
                  </a:lnTo>
                  <a:lnTo>
                    <a:pt x="181" y="41"/>
                  </a:lnTo>
                  <a:lnTo>
                    <a:pt x="182" y="41"/>
                  </a:lnTo>
                  <a:lnTo>
                    <a:pt x="182" y="40"/>
                  </a:lnTo>
                  <a:lnTo>
                    <a:pt x="181" y="40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5" y="40"/>
                  </a:lnTo>
                  <a:lnTo>
                    <a:pt x="185" y="39"/>
                  </a:lnTo>
                  <a:lnTo>
                    <a:pt x="185" y="38"/>
                  </a:lnTo>
                  <a:lnTo>
                    <a:pt x="186" y="37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87" y="36"/>
                  </a:lnTo>
                  <a:lnTo>
                    <a:pt x="187" y="37"/>
                  </a:lnTo>
                  <a:lnTo>
                    <a:pt x="188" y="37"/>
                  </a:lnTo>
                  <a:lnTo>
                    <a:pt x="189" y="37"/>
                  </a:lnTo>
                  <a:lnTo>
                    <a:pt x="190" y="37"/>
                  </a:lnTo>
                  <a:lnTo>
                    <a:pt x="191" y="39"/>
                  </a:lnTo>
                  <a:lnTo>
                    <a:pt x="193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195" y="40"/>
                  </a:lnTo>
                  <a:lnTo>
                    <a:pt x="195" y="39"/>
                  </a:lnTo>
                  <a:lnTo>
                    <a:pt x="194" y="39"/>
                  </a:lnTo>
                  <a:lnTo>
                    <a:pt x="195" y="38"/>
                  </a:lnTo>
                  <a:lnTo>
                    <a:pt x="196" y="39"/>
                  </a:lnTo>
                  <a:lnTo>
                    <a:pt x="197" y="39"/>
                  </a:lnTo>
                  <a:lnTo>
                    <a:pt x="198" y="39"/>
                  </a:lnTo>
                  <a:lnTo>
                    <a:pt x="198" y="40"/>
                  </a:lnTo>
                  <a:lnTo>
                    <a:pt x="199" y="40"/>
                  </a:lnTo>
                  <a:lnTo>
                    <a:pt x="200" y="40"/>
                  </a:lnTo>
                  <a:lnTo>
                    <a:pt x="200" y="41"/>
                  </a:lnTo>
                  <a:lnTo>
                    <a:pt x="202" y="41"/>
                  </a:lnTo>
                  <a:lnTo>
                    <a:pt x="203" y="41"/>
                  </a:lnTo>
                  <a:lnTo>
                    <a:pt x="202" y="41"/>
                  </a:lnTo>
                  <a:lnTo>
                    <a:pt x="199" y="40"/>
                  </a:lnTo>
                  <a:lnTo>
                    <a:pt x="197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91" y="38"/>
                  </a:lnTo>
                  <a:lnTo>
                    <a:pt x="190" y="37"/>
                  </a:lnTo>
                  <a:lnTo>
                    <a:pt x="189" y="34"/>
                  </a:lnTo>
                  <a:lnTo>
                    <a:pt x="189" y="33"/>
                  </a:lnTo>
                  <a:lnTo>
                    <a:pt x="188" y="33"/>
                  </a:lnTo>
                  <a:lnTo>
                    <a:pt x="188" y="32"/>
                  </a:lnTo>
                  <a:lnTo>
                    <a:pt x="187" y="32"/>
                  </a:lnTo>
                  <a:lnTo>
                    <a:pt x="187" y="31"/>
                  </a:lnTo>
                  <a:lnTo>
                    <a:pt x="188" y="31"/>
                  </a:lnTo>
                  <a:lnTo>
                    <a:pt x="187" y="30"/>
                  </a:lnTo>
                  <a:lnTo>
                    <a:pt x="186" y="30"/>
                  </a:lnTo>
                  <a:lnTo>
                    <a:pt x="186" y="29"/>
                  </a:lnTo>
                  <a:lnTo>
                    <a:pt x="186" y="30"/>
                  </a:lnTo>
                  <a:lnTo>
                    <a:pt x="186" y="31"/>
                  </a:lnTo>
                  <a:lnTo>
                    <a:pt x="187" y="31"/>
                  </a:lnTo>
                  <a:lnTo>
                    <a:pt x="187" y="32"/>
                  </a:lnTo>
                  <a:lnTo>
                    <a:pt x="188" y="33"/>
                  </a:lnTo>
                  <a:lnTo>
                    <a:pt x="188" y="34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5" y="32"/>
                  </a:lnTo>
                  <a:lnTo>
                    <a:pt x="185" y="33"/>
                  </a:lnTo>
                  <a:lnTo>
                    <a:pt x="185" y="34"/>
                  </a:lnTo>
                  <a:lnTo>
                    <a:pt x="185" y="36"/>
                  </a:lnTo>
                  <a:lnTo>
                    <a:pt x="183" y="36"/>
                  </a:lnTo>
                  <a:lnTo>
                    <a:pt x="182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4"/>
                  </a:lnTo>
                  <a:lnTo>
                    <a:pt x="183" y="33"/>
                  </a:lnTo>
                  <a:lnTo>
                    <a:pt x="183" y="32"/>
                  </a:lnTo>
                  <a:lnTo>
                    <a:pt x="182" y="31"/>
                  </a:lnTo>
                  <a:lnTo>
                    <a:pt x="181" y="31"/>
                  </a:lnTo>
                  <a:lnTo>
                    <a:pt x="182" y="31"/>
                  </a:lnTo>
                  <a:lnTo>
                    <a:pt x="182" y="32"/>
                  </a:lnTo>
                  <a:lnTo>
                    <a:pt x="182" y="33"/>
                  </a:lnTo>
                  <a:lnTo>
                    <a:pt x="182" y="34"/>
                  </a:lnTo>
                  <a:lnTo>
                    <a:pt x="181" y="34"/>
                  </a:lnTo>
                  <a:lnTo>
                    <a:pt x="181" y="33"/>
                  </a:lnTo>
                  <a:lnTo>
                    <a:pt x="182" y="32"/>
                  </a:lnTo>
                  <a:lnTo>
                    <a:pt x="181" y="32"/>
                  </a:lnTo>
                  <a:lnTo>
                    <a:pt x="181" y="33"/>
                  </a:lnTo>
                  <a:lnTo>
                    <a:pt x="180" y="34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7" y="33"/>
                  </a:lnTo>
                  <a:lnTo>
                    <a:pt x="176" y="33"/>
                  </a:lnTo>
                  <a:lnTo>
                    <a:pt x="176" y="32"/>
                  </a:lnTo>
                  <a:lnTo>
                    <a:pt x="176" y="33"/>
                  </a:lnTo>
                  <a:lnTo>
                    <a:pt x="176" y="34"/>
                  </a:lnTo>
                  <a:lnTo>
                    <a:pt x="177" y="36"/>
                  </a:lnTo>
                  <a:lnTo>
                    <a:pt x="178" y="37"/>
                  </a:lnTo>
                  <a:lnTo>
                    <a:pt x="177" y="39"/>
                  </a:lnTo>
                  <a:lnTo>
                    <a:pt x="176" y="39"/>
                  </a:lnTo>
                  <a:lnTo>
                    <a:pt x="174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2" y="36"/>
                  </a:lnTo>
                  <a:lnTo>
                    <a:pt x="172" y="34"/>
                  </a:lnTo>
                  <a:lnTo>
                    <a:pt x="172" y="33"/>
                  </a:lnTo>
                  <a:lnTo>
                    <a:pt x="171" y="32"/>
                  </a:lnTo>
                  <a:lnTo>
                    <a:pt x="170" y="32"/>
                  </a:lnTo>
                  <a:lnTo>
                    <a:pt x="171" y="32"/>
                  </a:lnTo>
                  <a:lnTo>
                    <a:pt x="172" y="32"/>
                  </a:lnTo>
                  <a:lnTo>
                    <a:pt x="172" y="31"/>
                  </a:lnTo>
                  <a:lnTo>
                    <a:pt x="171" y="31"/>
                  </a:lnTo>
                  <a:lnTo>
                    <a:pt x="171" y="30"/>
                  </a:lnTo>
                  <a:lnTo>
                    <a:pt x="169" y="30"/>
                  </a:lnTo>
                  <a:lnTo>
                    <a:pt x="169" y="29"/>
                  </a:lnTo>
                  <a:lnTo>
                    <a:pt x="168" y="29"/>
                  </a:lnTo>
                  <a:lnTo>
                    <a:pt x="168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8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8"/>
                  </a:lnTo>
                  <a:lnTo>
                    <a:pt x="165" y="28"/>
                  </a:lnTo>
                  <a:lnTo>
                    <a:pt x="165" y="29"/>
                  </a:lnTo>
                  <a:lnTo>
                    <a:pt x="164" y="28"/>
                  </a:lnTo>
                  <a:lnTo>
                    <a:pt x="163" y="28"/>
                  </a:lnTo>
                  <a:lnTo>
                    <a:pt x="162" y="28"/>
                  </a:lnTo>
                  <a:lnTo>
                    <a:pt x="161" y="25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4"/>
                  </a:lnTo>
                  <a:lnTo>
                    <a:pt x="160" y="24"/>
                  </a:lnTo>
                  <a:lnTo>
                    <a:pt x="160" y="25"/>
                  </a:lnTo>
                  <a:lnTo>
                    <a:pt x="159" y="25"/>
                  </a:lnTo>
                  <a:lnTo>
                    <a:pt x="159" y="27"/>
                  </a:lnTo>
                  <a:lnTo>
                    <a:pt x="157" y="27"/>
                  </a:lnTo>
                  <a:lnTo>
                    <a:pt x="157" y="25"/>
                  </a:lnTo>
                  <a:lnTo>
                    <a:pt x="156" y="25"/>
                  </a:lnTo>
                  <a:lnTo>
                    <a:pt x="156" y="24"/>
                  </a:lnTo>
                  <a:lnTo>
                    <a:pt x="151" y="22"/>
                  </a:lnTo>
                  <a:lnTo>
                    <a:pt x="148" y="22"/>
                  </a:lnTo>
                  <a:lnTo>
                    <a:pt x="147" y="22"/>
                  </a:lnTo>
                  <a:lnTo>
                    <a:pt x="147" y="21"/>
                  </a:lnTo>
                  <a:lnTo>
                    <a:pt x="147" y="20"/>
                  </a:lnTo>
                  <a:lnTo>
                    <a:pt x="147" y="19"/>
                  </a:lnTo>
                  <a:lnTo>
                    <a:pt x="146" y="20"/>
                  </a:lnTo>
                  <a:lnTo>
                    <a:pt x="146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48" y="17"/>
                  </a:lnTo>
                  <a:lnTo>
                    <a:pt x="150" y="17"/>
                  </a:lnTo>
                  <a:lnTo>
                    <a:pt x="150" y="16"/>
                  </a:lnTo>
                  <a:lnTo>
                    <a:pt x="151" y="16"/>
                  </a:lnTo>
                  <a:lnTo>
                    <a:pt x="151" y="15"/>
                  </a:lnTo>
                  <a:lnTo>
                    <a:pt x="151" y="16"/>
                  </a:lnTo>
                  <a:lnTo>
                    <a:pt x="150" y="16"/>
                  </a:lnTo>
                  <a:lnTo>
                    <a:pt x="150" y="17"/>
                  </a:lnTo>
                  <a:lnTo>
                    <a:pt x="148" y="16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7" y="19"/>
                  </a:lnTo>
                  <a:lnTo>
                    <a:pt x="146" y="19"/>
                  </a:lnTo>
                  <a:lnTo>
                    <a:pt x="146" y="20"/>
                  </a:lnTo>
                  <a:lnTo>
                    <a:pt x="147" y="20"/>
                  </a:lnTo>
                  <a:lnTo>
                    <a:pt x="147" y="21"/>
                  </a:lnTo>
                  <a:lnTo>
                    <a:pt x="147" y="22"/>
                  </a:lnTo>
                  <a:lnTo>
                    <a:pt x="146" y="22"/>
                  </a:lnTo>
                  <a:lnTo>
                    <a:pt x="145" y="22"/>
                  </a:lnTo>
                  <a:lnTo>
                    <a:pt x="144" y="22"/>
                  </a:lnTo>
                  <a:lnTo>
                    <a:pt x="140" y="23"/>
                  </a:lnTo>
                  <a:lnTo>
                    <a:pt x="139" y="23"/>
                  </a:lnTo>
                  <a:lnTo>
                    <a:pt x="138" y="23"/>
                  </a:lnTo>
                  <a:lnTo>
                    <a:pt x="136" y="23"/>
                  </a:lnTo>
                  <a:lnTo>
                    <a:pt x="136" y="24"/>
                  </a:lnTo>
                  <a:lnTo>
                    <a:pt x="135" y="24"/>
                  </a:lnTo>
                  <a:lnTo>
                    <a:pt x="134" y="24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1" y="27"/>
                  </a:lnTo>
                  <a:lnTo>
                    <a:pt x="131" y="28"/>
                  </a:lnTo>
                  <a:lnTo>
                    <a:pt x="131" y="29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8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0" y="29"/>
                  </a:lnTo>
                  <a:lnTo>
                    <a:pt x="130" y="30"/>
                  </a:lnTo>
                  <a:lnTo>
                    <a:pt x="129" y="30"/>
                  </a:lnTo>
                  <a:lnTo>
                    <a:pt x="127" y="31"/>
                  </a:lnTo>
                  <a:lnTo>
                    <a:pt x="126" y="31"/>
                  </a:lnTo>
                  <a:lnTo>
                    <a:pt x="125" y="31"/>
                  </a:lnTo>
                  <a:lnTo>
                    <a:pt x="125" y="32"/>
                  </a:lnTo>
                  <a:lnTo>
                    <a:pt x="126" y="32"/>
                  </a:lnTo>
                  <a:lnTo>
                    <a:pt x="125" y="32"/>
                  </a:lnTo>
                  <a:lnTo>
                    <a:pt x="124" y="33"/>
                  </a:lnTo>
                  <a:lnTo>
                    <a:pt x="124" y="34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5" y="38"/>
                  </a:lnTo>
                  <a:lnTo>
                    <a:pt x="124" y="39"/>
                  </a:lnTo>
                  <a:lnTo>
                    <a:pt x="122" y="39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2" y="41"/>
                  </a:lnTo>
                  <a:lnTo>
                    <a:pt x="124" y="41"/>
                  </a:lnTo>
                  <a:lnTo>
                    <a:pt x="125" y="40"/>
                  </a:lnTo>
                  <a:lnTo>
                    <a:pt x="126" y="39"/>
                  </a:lnTo>
                  <a:lnTo>
                    <a:pt x="125" y="40"/>
                  </a:lnTo>
                  <a:lnTo>
                    <a:pt x="124" y="42"/>
                  </a:lnTo>
                  <a:lnTo>
                    <a:pt x="122" y="44"/>
                  </a:lnTo>
                  <a:lnTo>
                    <a:pt x="120" y="44"/>
                  </a:lnTo>
                  <a:lnTo>
                    <a:pt x="120" y="45"/>
                  </a:lnTo>
                  <a:lnTo>
                    <a:pt x="120" y="46"/>
                  </a:lnTo>
                  <a:lnTo>
                    <a:pt x="119" y="46"/>
                  </a:lnTo>
                  <a:lnTo>
                    <a:pt x="119" y="47"/>
                  </a:lnTo>
                  <a:lnTo>
                    <a:pt x="118" y="47"/>
                  </a:lnTo>
                  <a:lnTo>
                    <a:pt x="118" y="48"/>
                  </a:lnTo>
                  <a:lnTo>
                    <a:pt x="117" y="49"/>
                  </a:lnTo>
                  <a:lnTo>
                    <a:pt x="114" y="50"/>
                  </a:lnTo>
                  <a:lnTo>
                    <a:pt x="113" y="53"/>
                  </a:lnTo>
                  <a:lnTo>
                    <a:pt x="111" y="54"/>
                  </a:lnTo>
                  <a:lnTo>
                    <a:pt x="109" y="55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5" y="56"/>
                  </a:lnTo>
                  <a:lnTo>
                    <a:pt x="104" y="56"/>
                  </a:lnTo>
                  <a:lnTo>
                    <a:pt x="104" y="57"/>
                  </a:lnTo>
                  <a:lnTo>
                    <a:pt x="103" y="57"/>
                  </a:lnTo>
                  <a:lnTo>
                    <a:pt x="102" y="57"/>
                  </a:lnTo>
                  <a:lnTo>
                    <a:pt x="102" y="56"/>
                  </a:lnTo>
                  <a:lnTo>
                    <a:pt x="102" y="57"/>
                  </a:lnTo>
                  <a:lnTo>
                    <a:pt x="101" y="58"/>
                  </a:lnTo>
                  <a:lnTo>
                    <a:pt x="99" y="61"/>
                  </a:lnTo>
                  <a:lnTo>
                    <a:pt x="99" y="62"/>
                  </a:lnTo>
                  <a:lnTo>
                    <a:pt x="100" y="65"/>
                  </a:lnTo>
                  <a:lnTo>
                    <a:pt x="99" y="65"/>
                  </a:lnTo>
                  <a:lnTo>
                    <a:pt x="100" y="65"/>
                  </a:lnTo>
                  <a:lnTo>
                    <a:pt x="100" y="66"/>
                  </a:lnTo>
                  <a:lnTo>
                    <a:pt x="100" y="67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4" y="67"/>
                  </a:lnTo>
                  <a:lnTo>
                    <a:pt x="105" y="69"/>
                  </a:lnTo>
                  <a:lnTo>
                    <a:pt x="107" y="71"/>
                  </a:lnTo>
                  <a:lnTo>
                    <a:pt x="111" y="73"/>
                  </a:lnTo>
                  <a:lnTo>
                    <a:pt x="113" y="74"/>
                  </a:lnTo>
                  <a:lnTo>
                    <a:pt x="117" y="78"/>
                  </a:lnTo>
                  <a:lnTo>
                    <a:pt x="119" y="81"/>
                  </a:lnTo>
                  <a:lnTo>
                    <a:pt x="120" y="81"/>
                  </a:lnTo>
                  <a:lnTo>
                    <a:pt x="120" y="82"/>
                  </a:lnTo>
                  <a:lnTo>
                    <a:pt x="119" y="83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4" y="86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10" y="87"/>
                  </a:lnTo>
                  <a:lnTo>
                    <a:pt x="109" y="88"/>
                  </a:lnTo>
                  <a:lnTo>
                    <a:pt x="110" y="87"/>
                  </a:lnTo>
                  <a:lnTo>
                    <a:pt x="108" y="89"/>
                  </a:lnTo>
                  <a:lnTo>
                    <a:pt x="107" y="89"/>
                  </a:lnTo>
                  <a:lnTo>
                    <a:pt x="107" y="90"/>
                  </a:lnTo>
                  <a:lnTo>
                    <a:pt x="108" y="91"/>
                  </a:lnTo>
                  <a:lnTo>
                    <a:pt x="107" y="92"/>
                  </a:lnTo>
                  <a:lnTo>
                    <a:pt x="105" y="92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5"/>
                  </a:lnTo>
                  <a:lnTo>
                    <a:pt x="103" y="95"/>
                  </a:lnTo>
                  <a:lnTo>
                    <a:pt x="99" y="96"/>
                  </a:lnTo>
                  <a:lnTo>
                    <a:pt x="98" y="97"/>
                  </a:lnTo>
                  <a:lnTo>
                    <a:pt x="94" y="98"/>
                  </a:lnTo>
                  <a:lnTo>
                    <a:pt x="91" y="99"/>
                  </a:lnTo>
                  <a:lnTo>
                    <a:pt x="90" y="98"/>
                  </a:lnTo>
                  <a:lnTo>
                    <a:pt x="90" y="99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7" y="98"/>
                  </a:lnTo>
                  <a:lnTo>
                    <a:pt x="86" y="98"/>
                  </a:lnTo>
                  <a:lnTo>
                    <a:pt x="85" y="98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5" y="91"/>
                  </a:lnTo>
                  <a:lnTo>
                    <a:pt x="84" y="90"/>
                  </a:lnTo>
                  <a:lnTo>
                    <a:pt x="83" y="90"/>
                  </a:lnTo>
                  <a:lnTo>
                    <a:pt x="83" y="89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3" y="88"/>
                  </a:lnTo>
                  <a:lnTo>
                    <a:pt x="83" y="87"/>
                  </a:lnTo>
                  <a:lnTo>
                    <a:pt x="81" y="84"/>
                  </a:lnTo>
                  <a:lnTo>
                    <a:pt x="79" y="84"/>
                  </a:lnTo>
                  <a:lnTo>
                    <a:pt x="81" y="83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7" y="81"/>
                  </a:lnTo>
                  <a:lnTo>
                    <a:pt x="77" y="80"/>
                  </a:lnTo>
                  <a:lnTo>
                    <a:pt x="78" y="80"/>
                  </a:lnTo>
                  <a:lnTo>
                    <a:pt x="79" y="79"/>
                  </a:lnTo>
                  <a:lnTo>
                    <a:pt x="78" y="79"/>
                  </a:lnTo>
                  <a:lnTo>
                    <a:pt x="78" y="76"/>
                  </a:lnTo>
                  <a:lnTo>
                    <a:pt x="77" y="78"/>
                  </a:lnTo>
                  <a:lnTo>
                    <a:pt x="76" y="78"/>
                  </a:lnTo>
                  <a:lnTo>
                    <a:pt x="76" y="79"/>
                  </a:lnTo>
                  <a:lnTo>
                    <a:pt x="77" y="79"/>
                  </a:lnTo>
                  <a:lnTo>
                    <a:pt x="75" y="79"/>
                  </a:lnTo>
                  <a:lnTo>
                    <a:pt x="74" y="79"/>
                  </a:lnTo>
                  <a:lnTo>
                    <a:pt x="73" y="79"/>
                  </a:lnTo>
                  <a:lnTo>
                    <a:pt x="73" y="78"/>
                  </a:lnTo>
                  <a:lnTo>
                    <a:pt x="71" y="78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4" y="79"/>
                  </a:lnTo>
                  <a:lnTo>
                    <a:pt x="74" y="80"/>
                  </a:lnTo>
                  <a:lnTo>
                    <a:pt x="75" y="81"/>
                  </a:lnTo>
                  <a:lnTo>
                    <a:pt x="74" y="82"/>
                  </a:lnTo>
                  <a:lnTo>
                    <a:pt x="74" y="83"/>
                  </a:lnTo>
                  <a:lnTo>
                    <a:pt x="73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3" y="84"/>
                  </a:lnTo>
                  <a:lnTo>
                    <a:pt x="71" y="84"/>
                  </a:lnTo>
                  <a:lnTo>
                    <a:pt x="73" y="84"/>
                  </a:lnTo>
                  <a:lnTo>
                    <a:pt x="74" y="84"/>
                  </a:lnTo>
                  <a:lnTo>
                    <a:pt x="74" y="86"/>
                  </a:lnTo>
                  <a:lnTo>
                    <a:pt x="74" y="87"/>
                  </a:lnTo>
                  <a:lnTo>
                    <a:pt x="74" y="88"/>
                  </a:lnTo>
                  <a:lnTo>
                    <a:pt x="73" y="88"/>
                  </a:lnTo>
                  <a:lnTo>
                    <a:pt x="71" y="88"/>
                  </a:lnTo>
                  <a:lnTo>
                    <a:pt x="70" y="87"/>
                  </a:lnTo>
                  <a:lnTo>
                    <a:pt x="69" y="87"/>
                  </a:lnTo>
                  <a:lnTo>
                    <a:pt x="66" y="87"/>
                  </a:lnTo>
                  <a:lnTo>
                    <a:pt x="65" y="87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1" y="87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2" y="84"/>
                  </a:lnTo>
                  <a:lnTo>
                    <a:pt x="61" y="84"/>
                  </a:lnTo>
                  <a:lnTo>
                    <a:pt x="60" y="86"/>
                  </a:lnTo>
                  <a:lnTo>
                    <a:pt x="59" y="86"/>
                  </a:lnTo>
                  <a:lnTo>
                    <a:pt x="59" y="84"/>
                  </a:lnTo>
                  <a:lnTo>
                    <a:pt x="58" y="83"/>
                  </a:lnTo>
                  <a:lnTo>
                    <a:pt x="59" y="82"/>
                  </a:lnTo>
                  <a:lnTo>
                    <a:pt x="58" y="82"/>
                  </a:lnTo>
                  <a:lnTo>
                    <a:pt x="57" y="82"/>
                  </a:lnTo>
                  <a:lnTo>
                    <a:pt x="57" y="81"/>
                  </a:lnTo>
                  <a:lnTo>
                    <a:pt x="58" y="81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7" y="79"/>
                  </a:lnTo>
                  <a:lnTo>
                    <a:pt x="57" y="78"/>
                  </a:lnTo>
                  <a:lnTo>
                    <a:pt x="56" y="78"/>
                  </a:lnTo>
                  <a:lnTo>
                    <a:pt x="56" y="79"/>
                  </a:lnTo>
                  <a:lnTo>
                    <a:pt x="57" y="79"/>
                  </a:lnTo>
                  <a:lnTo>
                    <a:pt x="56" y="79"/>
                  </a:lnTo>
                  <a:lnTo>
                    <a:pt x="55" y="78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3" y="76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3" y="75"/>
                  </a:lnTo>
                  <a:lnTo>
                    <a:pt x="52" y="73"/>
                  </a:lnTo>
                  <a:lnTo>
                    <a:pt x="51" y="72"/>
                  </a:lnTo>
                  <a:lnTo>
                    <a:pt x="51" y="71"/>
                  </a:lnTo>
                  <a:lnTo>
                    <a:pt x="50" y="72"/>
                  </a:lnTo>
                  <a:lnTo>
                    <a:pt x="51" y="72"/>
                  </a:lnTo>
                  <a:lnTo>
                    <a:pt x="51" y="73"/>
                  </a:lnTo>
                  <a:lnTo>
                    <a:pt x="50" y="73"/>
                  </a:lnTo>
                  <a:lnTo>
                    <a:pt x="50" y="74"/>
                  </a:lnTo>
                  <a:lnTo>
                    <a:pt x="49" y="73"/>
                  </a:lnTo>
                  <a:lnTo>
                    <a:pt x="45" y="73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1" y="73"/>
                  </a:lnTo>
                  <a:lnTo>
                    <a:pt x="41" y="72"/>
                  </a:lnTo>
                  <a:lnTo>
                    <a:pt x="40" y="73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5" y="75"/>
                  </a:lnTo>
                  <a:lnTo>
                    <a:pt x="35" y="74"/>
                  </a:lnTo>
                  <a:lnTo>
                    <a:pt x="35" y="73"/>
                  </a:lnTo>
                  <a:lnTo>
                    <a:pt x="34" y="74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3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3" y="70"/>
                  </a:lnTo>
                  <a:lnTo>
                    <a:pt x="33" y="71"/>
                  </a:lnTo>
                  <a:lnTo>
                    <a:pt x="33" y="70"/>
                  </a:lnTo>
                  <a:lnTo>
                    <a:pt x="34" y="69"/>
                  </a:lnTo>
                  <a:lnTo>
                    <a:pt x="33" y="70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30" y="70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3" y="74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8" y="76"/>
                  </a:lnTo>
                  <a:lnTo>
                    <a:pt x="8" y="79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9" y="83"/>
                  </a:lnTo>
                  <a:lnTo>
                    <a:pt x="9" y="84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6" y="79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1" y="75"/>
                  </a:lnTo>
                  <a:lnTo>
                    <a:pt x="2" y="74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5" y="59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5" y="57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0" y="50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1" y="42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4" y="28"/>
                  </a:lnTo>
                  <a:close/>
                  <a:moveTo>
                    <a:pt x="52" y="104"/>
                  </a:moveTo>
                  <a:lnTo>
                    <a:pt x="53" y="104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1" y="104"/>
                  </a:lnTo>
                  <a:lnTo>
                    <a:pt x="52" y="104"/>
                  </a:lnTo>
                  <a:close/>
                  <a:moveTo>
                    <a:pt x="76" y="89"/>
                  </a:moveTo>
                  <a:lnTo>
                    <a:pt x="77" y="88"/>
                  </a:lnTo>
                  <a:lnTo>
                    <a:pt x="78" y="88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79" y="89"/>
                  </a:lnTo>
                  <a:lnTo>
                    <a:pt x="78" y="89"/>
                  </a:lnTo>
                  <a:lnTo>
                    <a:pt x="78" y="90"/>
                  </a:lnTo>
                  <a:lnTo>
                    <a:pt x="78" y="89"/>
                  </a:lnTo>
                  <a:lnTo>
                    <a:pt x="77" y="89"/>
                  </a:lnTo>
                  <a:lnTo>
                    <a:pt x="76" y="90"/>
                  </a:lnTo>
                  <a:lnTo>
                    <a:pt x="75" y="91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4" y="91"/>
                  </a:lnTo>
                  <a:lnTo>
                    <a:pt x="75" y="90"/>
                  </a:lnTo>
                  <a:lnTo>
                    <a:pt x="76" y="89"/>
                  </a:lnTo>
                  <a:close/>
                  <a:moveTo>
                    <a:pt x="57" y="99"/>
                  </a:moveTo>
                  <a:lnTo>
                    <a:pt x="58" y="99"/>
                  </a:lnTo>
                  <a:lnTo>
                    <a:pt x="59" y="98"/>
                  </a:lnTo>
                  <a:lnTo>
                    <a:pt x="59" y="99"/>
                  </a:lnTo>
                  <a:lnTo>
                    <a:pt x="60" y="100"/>
                  </a:lnTo>
                  <a:lnTo>
                    <a:pt x="59" y="100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7" y="100"/>
                  </a:lnTo>
                  <a:lnTo>
                    <a:pt x="55" y="101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0" y="99"/>
                  </a:lnTo>
                  <a:lnTo>
                    <a:pt x="49" y="97"/>
                  </a:lnTo>
                  <a:lnTo>
                    <a:pt x="48" y="96"/>
                  </a:lnTo>
                  <a:lnTo>
                    <a:pt x="49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0" y="94"/>
                  </a:lnTo>
                  <a:lnTo>
                    <a:pt x="51" y="92"/>
                  </a:lnTo>
                  <a:lnTo>
                    <a:pt x="52" y="91"/>
                  </a:lnTo>
                  <a:lnTo>
                    <a:pt x="52" y="90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3" y="90"/>
                  </a:lnTo>
                  <a:lnTo>
                    <a:pt x="55" y="92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56" y="95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55" y="96"/>
                  </a:lnTo>
                  <a:lnTo>
                    <a:pt x="55" y="97"/>
                  </a:lnTo>
                  <a:lnTo>
                    <a:pt x="55" y="98"/>
                  </a:lnTo>
                  <a:lnTo>
                    <a:pt x="56" y="98"/>
                  </a:lnTo>
                  <a:lnTo>
                    <a:pt x="56" y="99"/>
                  </a:lnTo>
                  <a:lnTo>
                    <a:pt x="57" y="99"/>
                  </a:lnTo>
                  <a:close/>
                  <a:moveTo>
                    <a:pt x="33" y="74"/>
                  </a:moveTo>
                  <a:lnTo>
                    <a:pt x="32" y="74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1" y="73"/>
                  </a:lnTo>
                  <a:lnTo>
                    <a:pt x="31" y="74"/>
                  </a:lnTo>
                  <a:lnTo>
                    <a:pt x="32" y="74"/>
                  </a:lnTo>
                  <a:lnTo>
                    <a:pt x="33" y="74"/>
                  </a:lnTo>
                  <a:close/>
                  <a:moveTo>
                    <a:pt x="27" y="73"/>
                  </a:moveTo>
                  <a:lnTo>
                    <a:pt x="28" y="73"/>
                  </a:lnTo>
                  <a:lnTo>
                    <a:pt x="28" y="74"/>
                  </a:lnTo>
                  <a:lnTo>
                    <a:pt x="27" y="75"/>
                  </a:lnTo>
                  <a:lnTo>
                    <a:pt x="26" y="75"/>
                  </a:lnTo>
                  <a:lnTo>
                    <a:pt x="25" y="74"/>
                  </a:lnTo>
                  <a:lnTo>
                    <a:pt x="26" y="73"/>
                  </a:lnTo>
                  <a:lnTo>
                    <a:pt x="27" y="72"/>
                  </a:lnTo>
                  <a:lnTo>
                    <a:pt x="28" y="72"/>
                  </a:lnTo>
                  <a:lnTo>
                    <a:pt x="28" y="73"/>
                  </a:lnTo>
                  <a:lnTo>
                    <a:pt x="27" y="73"/>
                  </a:lnTo>
                  <a:close/>
                  <a:moveTo>
                    <a:pt x="151" y="46"/>
                  </a:moveTo>
                  <a:lnTo>
                    <a:pt x="151" y="47"/>
                  </a:lnTo>
                  <a:lnTo>
                    <a:pt x="152" y="48"/>
                  </a:lnTo>
                  <a:lnTo>
                    <a:pt x="151" y="48"/>
                  </a:lnTo>
                  <a:lnTo>
                    <a:pt x="151" y="49"/>
                  </a:lnTo>
                  <a:lnTo>
                    <a:pt x="151" y="50"/>
                  </a:lnTo>
                  <a:lnTo>
                    <a:pt x="150" y="50"/>
                  </a:lnTo>
                  <a:lnTo>
                    <a:pt x="150" y="49"/>
                  </a:lnTo>
                  <a:lnTo>
                    <a:pt x="150" y="48"/>
                  </a:lnTo>
                  <a:lnTo>
                    <a:pt x="150" y="47"/>
                  </a:lnTo>
                  <a:lnTo>
                    <a:pt x="150" y="46"/>
                  </a:lnTo>
                  <a:lnTo>
                    <a:pt x="151" y="46"/>
                  </a:lnTo>
                  <a:close/>
                  <a:moveTo>
                    <a:pt x="27" y="80"/>
                  </a:moveTo>
                  <a:lnTo>
                    <a:pt x="27" y="79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30" y="78"/>
                  </a:lnTo>
                  <a:lnTo>
                    <a:pt x="30" y="79"/>
                  </a:lnTo>
                  <a:lnTo>
                    <a:pt x="28" y="79"/>
                  </a:lnTo>
                  <a:lnTo>
                    <a:pt x="27" y="80"/>
                  </a:lnTo>
                  <a:close/>
                  <a:moveTo>
                    <a:pt x="151" y="44"/>
                  </a:moveTo>
                  <a:lnTo>
                    <a:pt x="150" y="44"/>
                  </a:lnTo>
                  <a:lnTo>
                    <a:pt x="148" y="44"/>
                  </a:lnTo>
                  <a:lnTo>
                    <a:pt x="150" y="42"/>
                  </a:lnTo>
                  <a:lnTo>
                    <a:pt x="151" y="42"/>
                  </a:lnTo>
                  <a:lnTo>
                    <a:pt x="151" y="44"/>
                  </a:lnTo>
                  <a:close/>
                  <a:moveTo>
                    <a:pt x="32" y="33"/>
                  </a:moveTo>
                  <a:lnTo>
                    <a:pt x="33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2" y="33"/>
                  </a:lnTo>
                  <a:close/>
                  <a:moveTo>
                    <a:pt x="24" y="32"/>
                  </a:moveTo>
                  <a:lnTo>
                    <a:pt x="25" y="31"/>
                  </a:lnTo>
                  <a:lnTo>
                    <a:pt x="26" y="31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4" y="32"/>
                  </a:lnTo>
                  <a:close/>
                  <a:moveTo>
                    <a:pt x="157" y="39"/>
                  </a:moveTo>
                  <a:lnTo>
                    <a:pt x="159" y="39"/>
                  </a:lnTo>
                  <a:lnTo>
                    <a:pt x="159" y="40"/>
                  </a:lnTo>
                  <a:lnTo>
                    <a:pt x="160" y="40"/>
                  </a:lnTo>
                  <a:lnTo>
                    <a:pt x="160" y="41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5"/>
                  </a:lnTo>
                  <a:lnTo>
                    <a:pt x="159" y="45"/>
                  </a:lnTo>
                  <a:lnTo>
                    <a:pt x="157" y="45"/>
                  </a:lnTo>
                  <a:lnTo>
                    <a:pt x="157" y="46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59" y="48"/>
                  </a:lnTo>
                  <a:lnTo>
                    <a:pt x="157" y="48"/>
                  </a:lnTo>
                  <a:lnTo>
                    <a:pt x="157" y="47"/>
                  </a:lnTo>
                  <a:lnTo>
                    <a:pt x="156" y="46"/>
                  </a:lnTo>
                  <a:lnTo>
                    <a:pt x="155" y="46"/>
                  </a:lnTo>
                  <a:lnTo>
                    <a:pt x="155" y="45"/>
                  </a:lnTo>
                  <a:lnTo>
                    <a:pt x="155" y="44"/>
                  </a:lnTo>
                  <a:lnTo>
                    <a:pt x="155" y="42"/>
                  </a:lnTo>
                  <a:lnTo>
                    <a:pt x="155" y="41"/>
                  </a:lnTo>
                  <a:lnTo>
                    <a:pt x="154" y="40"/>
                  </a:lnTo>
                  <a:lnTo>
                    <a:pt x="155" y="40"/>
                  </a:lnTo>
                  <a:lnTo>
                    <a:pt x="156" y="39"/>
                  </a:lnTo>
                  <a:lnTo>
                    <a:pt x="157" y="39"/>
                  </a:lnTo>
                  <a:close/>
                  <a:moveTo>
                    <a:pt x="130" y="33"/>
                  </a:moveTo>
                  <a:lnTo>
                    <a:pt x="130" y="32"/>
                  </a:lnTo>
                  <a:lnTo>
                    <a:pt x="131" y="32"/>
                  </a:lnTo>
                  <a:lnTo>
                    <a:pt x="131" y="33"/>
                  </a:lnTo>
                  <a:lnTo>
                    <a:pt x="130" y="33"/>
                  </a:lnTo>
                  <a:close/>
                  <a:moveTo>
                    <a:pt x="53" y="38"/>
                  </a:moveTo>
                  <a:lnTo>
                    <a:pt x="55" y="38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3" y="38"/>
                  </a:lnTo>
                  <a:close/>
                  <a:moveTo>
                    <a:pt x="35" y="39"/>
                  </a:moveTo>
                  <a:lnTo>
                    <a:pt x="35" y="38"/>
                  </a:lnTo>
                  <a:lnTo>
                    <a:pt x="35" y="39"/>
                  </a:lnTo>
                  <a:lnTo>
                    <a:pt x="36" y="39"/>
                  </a:lnTo>
                  <a:lnTo>
                    <a:pt x="38" y="39"/>
                  </a:lnTo>
                  <a:lnTo>
                    <a:pt x="36" y="40"/>
                  </a:lnTo>
                  <a:lnTo>
                    <a:pt x="35" y="40"/>
                  </a:lnTo>
                  <a:lnTo>
                    <a:pt x="35" y="3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43">
              <a:extLst>
                <a:ext uri="{FF2B5EF4-FFF2-40B4-BE49-F238E27FC236}">
                  <a16:creationId xmlns:a16="http://schemas.microsoft.com/office/drawing/2014/main" id="{6EB1EB0B-8847-4C42-2496-E90C90C3D7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4665" y="4775796"/>
              <a:ext cx="226411" cy="296292"/>
            </a:xfrm>
            <a:custGeom>
              <a:avLst/>
              <a:gdLst>
                <a:gd name="T0" fmla="*/ 119 w 162"/>
                <a:gd name="T1" fmla="*/ 4 h 212"/>
                <a:gd name="T2" fmla="*/ 118 w 162"/>
                <a:gd name="T3" fmla="*/ 7 h 212"/>
                <a:gd name="T4" fmla="*/ 125 w 162"/>
                <a:gd name="T5" fmla="*/ 15 h 212"/>
                <a:gd name="T6" fmla="*/ 143 w 162"/>
                <a:gd name="T7" fmla="*/ 30 h 212"/>
                <a:gd name="T8" fmla="*/ 153 w 162"/>
                <a:gd name="T9" fmla="*/ 38 h 212"/>
                <a:gd name="T10" fmla="*/ 162 w 162"/>
                <a:gd name="T11" fmla="*/ 43 h 212"/>
                <a:gd name="T12" fmla="*/ 156 w 162"/>
                <a:gd name="T13" fmla="*/ 43 h 212"/>
                <a:gd name="T14" fmla="*/ 151 w 162"/>
                <a:gd name="T15" fmla="*/ 44 h 212"/>
                <a:gd name="T16" fmla="*/ 148 w 162"/>
                <a:gd name="T17" fmla="*/ 52 h 212"/>
                <a:gd name="T18" fmla="*/ 154 w 162"/>
                <a:gd name="T19" fmla="*/ 63 h 212"/>
                <a:gd name="T20" fmla="*/ 153 w 162"/>
                <a:gd name="T21" fmla="*/ 70 h 212"/>
                <a:gd name="T22" fmla="*/ 153 w 162"/>
                <a:gd name="T23" fmla="*/ 75 h 212"/>
                <a:gd name="T24" fmla="*/ 153 w 162"/>
                <a:gd name="T25" fmla="*/ 84 h 212"/>
                <a:gd name="T26" fmla="*/ 149 w 162"/>
                <a:gd name="T27" fmla="*/ 91 h 212"/>
                <a:gd name="T28" fmla="*/ 154 w 162"/>
                <a:gd name="T29" fmla="*/ 95 h 212"/>
                <a:gd name="T30" fmla="*/ 144 w 162"/>
                <a:gd name="T31" fmla="*/ 83 h 212"/>
                <a:gd name="T32" fmla="*/ 144 w 162"/>
                <a:gd name="T33" fmla="*/ 80 h 212"/>
                <a:gd name="T34" fmla="*/ 138 w 162"/>
                <a:gd name="T35" fmla="*/ 79 h 212"/>
                <a:gd name="T36" fmla="*/ 130 w 162"/>
                <a:gd name="T37" fmla="*/ 78 h 212"/>
                <a:gd name="T38" fmla="*/ 138 w 162"/>
                <a:gd name="T39" fmla="*/ 84 h 212"/>
                <a:gd name="T40" fmla="*/ 135 w 162"/>
                <a:gd name="T41" fmla="*/ 88 h 212"/>
                <a:gd name="T42" fmla="*/ 127 w 162"/>
                <a:gd name="T43" fmla="*/ 88 h 212"/>
                <a:gd name="T44" fmla="*/ 123 w 162"/>
                <a:gd name="T45" fmla="*/ 80 h 212"/>
                <a:gd name="T46" fmla="*/ 123 w 162"/>
                <a:gd name="T47" fmla="*/ 76 h 212"/>
                <a:gd name="T48" fmla="*/ 125 w 162"/>
                <a:gd name="T49" fmla="*/ 71 h 212"/>
                <a:gd name="T50" fmla="*/ 122 w 162"/>
                <a:gd name="T51" fmla="*/ 67 h 212"/>
                <a:gd name="T52" fmla="*/ 114 w 162"/>
                <a:gd name="T53" fmla="*/ 62 h 212"/>
                <a:gd name="T54" fmla="*/ 102 w 162"/>
                <a:gd name="T55" fmla="*/ 59 h 212"/>
                <a:gd name="T56" fmla="*/ 100 w 162"/>
                <a:gd name="T57" fmla="*/ 57 h 212"/>
                <a:gd name="T58" fmla="*/ 87 w 162"/>
                <a:gd name="T59" fmla="*/ 55 h 212"/>
                <a:gd name="T60" fmla="*/ 82 w 162"/>
                <a:gd name="T61" fmla="*/ 51 h 212"/>
                <a:gd name="T62" fmla="*/ 78 w 162"/>
                <a:gd name="T63" fmla="*/ 42 h 212"/>
                <a:gd name="T64" fmla="*/ 71 w 162"/>
                <a:gd name="T65" fmla="*/ 41 h 212"/>
                <a:gd name="T66" fmla="*/ 63 w 162"/>
                <a:gd name="T67" fmla="*/ 36 h 212"/>
                <a:gd name="T68" fmla="*/ 58 w 162"/>
                <a:gd name="T69" fmla="*/ 37 h 212"/>
                <a:gd name="T70" fmla="*/ 61 w 162"/>
                <a:gd name="T71" fmla="*/ 42 h 212"/>
                <a:gd name="T72" fmla="*/ 71 w 162"/>
                <a:gd name="T73" fmla="*/ 44 h 212"/>
                <a:gd name="T74" fmla="*/ 73 w 162"/>
                <a:gd name="T75" fmla="*/ 47 h 212"/>
                <a:gd name="T76" fmla="*/ 69 w 162"/>
                <a:gd name="T77" fmla="*/ 52 h 212"/>
                <a:gd name="T78" fmla="*/ 60 w 162"/>
                <a:gd name="T79" fmla="*/ 52 h 212"/>
                <a:gd name="T80" fmla="*/ 49 w 162"/>
                <a:gd name="T81" fmla="*/ 50 h 212"/>
                <a:gd name="T82" fmla="*/ 43 w 162"/>
                <a:gd name="T83" fmla="*/ 47 h 212"/>
                <a:gd name="T84" fmla="*/ 34 w 162"/>
                <a:gd name="T85" fmla="*/ 34 h 212"/>
                <a:gd name="T86" fmla="*/ 36 w 162"/>
                <a:gd name="T87" fmla="*/ 27 h 212"/>
                <a:gd name="T88" fmla="*/ 42 w 162"/>
                <a:gd name="T89" fmla="*/ 22 h 212"/>
                <a:gd name="T90" fmla="*/ 41 w 162"/>
                <a:gd name="T91" fmla="*/ 22 h 212"/>
                <a:gd name="T92" fmla="*/ 36 w 162"/>
                <a:gd name="T93" fmla="*/ 18 h 212"/>
                <a:gd name="T94" fmla="*/ 31 w 162"/>
                <a:gd name="T95" fmla="*/ 15 h 212"/>
                <a:gd name="T96" fmla="*/ 36 w 162"/>
                <a:gd name="T97" fmla="*/ 12 h 212"/>
                <a:gd name="T98" fmla="*/ 37 w 162"/>
                <a:gd name="T99" fmla="*/ 10 h 212"/>
                <a:gd name="T100" fmla="*/ 39 w 162"/>
                <a:gd name="T101" fmla="*/ 5 h 212"/>
                <a:gd name="T102" fmla="*/ 54 w 162"/>
                <a:gd name="T103" fmla="*/ 5 h 212"/>
                <a:gd name="T104" fmla="*/ 77 w 162"/>
                <a:gd name="T105" fmla="*/ 2 h 212"/>
                <a:gd name="T106" fmla="*/ 86 w 162"/>
                <a:gd name="T107" fmla="*/ 4 h 212"/>
                <a:gd name="T108" fmla="*/ 94 w 162"/>
                <a:gd name="T109" fmla="*/ 5 h 212"/>
                <a:gd name="T110" fmla="*/ 100 w 162"/>
                <a:gd name="T111" fmla="*/ 9 h 212"/>
                <a:gd name="T112" fmla="*/ 109 w 162"/>
                <a:gd name="T113" fmla="*/ 8 h 212"/>
                <a:gd name="T114" fmla="*/ 114 w 162"/>
                <a:gd name="T115" fmla="*/ 0 h 212"/>
                <a:gd name="T116" fmla="*/ 60 w 162"/>
                <a:gd name="T117" fmla="*/ 38 h 212"/>
                <a:gd name="T118" fmla="*/ 1 w 162"/>
                <a:gd name="T119" fmla="*/ 21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" h="212">
                  <a:moveTo>
                    <a:pt x="113" y="0"/>
                  </a:moveTo>
                  <a:lnTo>
                    <a:pt x="114" y="0"/>
                  </a:lnTo>
                  <a:lnTo>
                    <a:pt x="114" y="1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1"/>
                  </a:lnTo>
                  <a:lnTo>
                    <a:pt x="118" y="2"/>
                  </a:lnTo>
                  <a:lnTo>
                    <a:pt x="119" y="4"/>
                  </a:lnTo>
                  <a:lnTo>
                    <a:pt x="119" y="5"/>
                  </a:lnTo>
                  <a:lnTo>
                    <a:pt x="118" y="4"/>
                  </a:lnTo>
                  <a:lnTo>
                    <a:pt x="117" y="2"/>
                  </a:lnTo>
                  <a:lnTo>
                    <a:pt x="118" y="5"/>
                  </a:lnTo>
                  <a:lnTo>
                    <a:pt x="118" y="7"/>
                  </a:lnTo>
                  <a:lnTo>
                    <a:pt x="117" y="8"/>
                  </a:lnTo>
                  <a:lnTo>
                    <a:pt x="118" y="8"/>
                  </a:lnTo>
                  <a:lnTo>
                    <a:pt x="118" y="7"/>
                  </a:lnTo>
                  <a:lnTo>
                    <a:pt x="119" y="7"/>
                  </a:lnTo>
                  <a:lnTo>
                    <a:pt x="118" y="7"/>
                  </a:lnTo>
                  <a:lnTo>
                    <a:pt x="119" y="7"/>
                  </a:lnTo>
                  <a:lnTo>
                    <a:pt x="119" y="8"/>
                  </a:lnTo>
                  <a:lnTo>
                    <a:pt x="119" y="7"/>
                  </a:lnTo>
                  <a:lnTo>
                    <a:pt x="119" y="5"/>
                  </a:lnTo>
                  <a:lnTo>
                    <a:pt x="121" y="10"/>
                  </a:lnTo>
                  <a:lnTo>
                    <a:pt x="125" y="15"/>
                  </a:lnTo>
                  <a:lnTo>
                    <a:pt x="127" y="18"/>
                  </a:lnTo>
                  <a:lnTo>
                    <a:pt x="135" y="26"/>
                  </a:lnTo>
                  <a:lnTo>
                    <a:pt x="136" y="26"/>
                  </a:lnTo>
                  <a:lnTo>
                    <a:pt x="138" y="28"/>
                  </a:lnTo>
                  <a:lnTo>
                    <a:pt x="140" y="29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9" y="36"/>
                  </a:lnTo>
                  <a:lnTo>
                    <a:pt x="151" y="37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3" y="38"/>
                  </a:lnTo>
                  <a:lnTo>
                    <a:pt x="153" y="40"/>
                  </a:lnTo>
                  <a:lnTo>
                    <a:pt x="156" y="40"/>
                  </a:lnTo>
                  <a:lnTo>
                    <a:pt x="157" y="40"/>
                  </a:lnTo>
                  <a:lnTo>
                    <a:pt x="159" y="40"/>
                  </a:lnTo>
                  <a:lnTo>
                    <a:pt x="160" y="40"/>
                  </a:lnTo>
                  <a:lnTo>
                    <a:pt x="161" y="41"/>
                  </a:lnTo>
                  <a:lnTo>
                    <a:pt x="162" y="42"/>
                  </a:lnTo>
                  <a:lnTo>
                    <a:pt x="162" y="43"/>
                  </a:lnTo>
                  <a:lnTo>
                    <a:pt x="161" y="42"/>
                  </a:lnTo>
                  <a:lnTo>
                    <a:pt x="160" y="43"/>
                  </a:lnTo>
                  <a:lnTo>
                    <a:pt x="160" y="44"/>
                  </a:lnTo>
                  <a:lnTo>
                    <a:pt x="160" y="45"/>
                  </a:lnTo>
                  <a:lnTo>
                    <a:pt x="159" y="45"/>
                  </a:lnTo>
                  <a:lnTo>
                    <a:pt x="157" y="45"/>
                  </a:lnTo>
                  <a:lnTo>
                    <a:pt x="157" y="44"/>
                  </a:lnTo>
                  <a:lnTo>
                    <a:pt x="156" y="43"/>
                  </a:lnTo>
                  <a:lnTo>
                    <a:pt x="155" y="43"/>
                  </a:lnTo>
                  <a:lnTo>
                    <a:pt x="154" y="42"/>
                  </a:lnTo>
                  <a:lnTo>
                    <a:pt x="152" y="42"/>
                  </a:lnTo>
                  <a:lnTo>
                    <a:pt x="151" y="42"/>
                  </a:lnTo>
                  <a:lnTo>
                    <a:pt x="151" y="43"/>
                  </a:lnTo>
                  <a:lnTo>
                    <a:pt x="149" y="43"/>
                  </a:lnTo>
                  <a:lnTo>
                    <a:pt x="149" y="44"/>
                  </a:lnTo>
                  <a:lnTo>
                    <a:pt x="151" y="44"/>
                  </a:lnTo>
                  <a:lnTo>
                    <a:pt x="151" y="45"/>
                  </a:lnTo>
                  <a:lnTo>
                    <a:pt x="152" y="45"/>
                  </a:lnTo>
                  <a:lnTo>
                    <a:pt x="152" y="46"/>
                  </a:lnTo>
                  <a:lnTo>
                    <a:pt x="151" y="46"/>
                  </a:lnTo>
                  <a:lnTo>
                    <a:pt x="148" y="47"/>
                  </a:lnTo>
                  <a:lnTo>
                    <a:pt x="147" y="47"/>
                  </a:lnTo>
                  <a:lnTo>
                    <a:pt x="147" y="49"/>
                  </a:lnTo>
                  <a:lnTo>
                    <a:pt x="148" y="52"/>
                  </a:lnTo>
                  <a:lnTo>
                    <a:pt x="148" y="55"/>
                  </a:lnTo>
                  <a:lnTo>
                    <a:pt x="149" y="61"/>
                  </a:lnTo>
                  <a:lnTo>
                    <a:pt x="149" y="62"/>
                  </a:lnTo>
                  <a:lnTo>
                    <a:pt x="151" y="61"/>
                  </a:lnTo>
                  <a:lnTo>
                    <a:pt x="152" y="61"/>
                  </a:lnTo>
                  <a:lnTo>
                    <a:pt x="152" y="62"/>
                  </a:lnTo>
                  <a:lnTo>
                    <a:pt x="153" y="62"/>
                  </a:lnTo>
                  <a:lnTo>
                    <a:pt x="154" y="63"/>
                  </a:lnTo>
                  <a:lnTo>
                    <a:pt x="156" y="63"/>
                  </a:lnTo>
                  <a:lnTo>
                    <a:pt x="157" y="63"/>
                  </a:lnTo>
                  <a:lnTo>
                    <a:pt x="159" y="64"/>
                  </a:lnTo>
                  <a:lnTo>
                    <a:pt x="159" y="66"/>
                  </a:lnTo>
                  <a:lnTo>
                    <a:pt x="157" y="67"/>
                  </a:lnTo>
                  <a:lnTo>
                    <a:pt x="156" y="67"/>
                  </a:lnTo>
                  <a:lnTo>
                    <a:pt x="153" y="69"/>
                  </a:lnTo>
                  <a:lnTo>
                    <a:pt x="153" y="70"/>
                  </a:lnTo>
                  <a:lnTo>
                    <a:pt x="152" y="70"/>
                  </a:lnTo>
                  <a:lnTo>
                    <a:pt x="153" y="70"/>
                  </a:lnTo>
                  <a:lnTo>
                    <a:pt x="153" y="71"/>
                  </a:lnTo>
                  <a:lnTo>
                    <a:pt x="152" y="72"/>
                  </a:lnTo>
                  <a:lnTo>
                    <a:pt x="151" y="72"/>
                  </a:lnTo>
                  <a:lnTo>
                    <a:pt x="151" y="74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4" y="76"/>
                  </a:lnTo>
                  <a:lnTo>
                    <a:pt x="154" y="77"/>
                  </a:lnTo>
                  <a:lnTo>
                    <a:pt x="155" y="77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3"/>
                  </a:lnTo>
                  <a:lnTo>
                    <a:pt x="154" y="84"/>
                  </a:lnTo>
                  <a:lnTo>
                    <a:pt x="153" y="84"/>
                  </a:lnTo>
                  <a:lnTo>
                    <a:pt x="152" y="85"/>
                  </a:lnTo>
                  <a:lnTo>
                    <a:pt x="149" y="87"/>
                  </a:lnTo>
                  <a:lnTo>
                    <a:pt x="148" y="88"/>
                  </a:lnTo>
                  <a:lnTo>
                    <a:pt x="147" y="88"/>
                  </a:lnTo>
                  <a:lnTo>
                    <a:pt x="147" y="89"/>
                  </a:lnTo>
                  <a:lnTo>
                    <a:pt x="148" y="89"/>
                  </a:lnTo>
                  <a:lnTo>
                    <a:pt x="149" y="89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2" y="91"/>
                  </a:lnTo>
                  <a:lnTo>
                    <a:pt x="153" y="92"/>
                  </a:lnTo>
                  <a:lnTo>
                    <a:pt x="155" y="95"/>
                  </a:lnTo>
                  <a:lnTo>
                    <a:pt x="155" y="97"/>
                  </a:lnTo>
                  <a:lnTo>
                    <a:pt x="154" y="97"/>
                  </a:lnTo>
                  <a:lnTo>
                    <a:pt x="154" y="96"/>
                  </a:lnTo>
                  <a:lnTo>
                    <a:pt x="154" y="95"/>
                  </a:lnTo>
                  <a:lnTo>
                    <a:pt x="152" y="92"/>
                  </a:lnTo>
                  <a:lnTo>
                    <a:pt x="151" y="91"/>
                  </a:lnTo>
                  <a:lnTo>
                    <a:pt x="145" y="88"/>
                  </a:lnTo>
                  <a:lnTo>
                    <a:pt x="144" y="88"/>
                  </a:lnTo>
                  <a:lnTo>
                    <a:pt x="145" y="86"/>
                  </a:lnTo>
                  <a:lnTo>
                    <a:pt x="146" y="85"/>
                  </a:lnTo>
                  <a:lnTo>
                    <a:pt x="145" y="84"/>
                  </a:lnTo>
                  <a:lnTo>
                    <a:pt x="144" y="83"/>
                  </a:lnTo>
                  <a:lnTo>
                    <a:pt x="144" y="82"/>
                  </a:lnTo>
                  <a:lnTo>
                    <a:pt x="145" y="82"/>
                  </a:lnTo>
                  <a:lnTo>
                    <a:pt x="144" y="82"/>
                  </a:lnTo>
                  <a:lnTo>
                    <a:pt x="143" y="82"/>
                  </a:lnTo>
                  <a:lnTo>
                    <a:pt x="142" y="79"/>
                  </a:lnTo>
                  <a:lnTo>
                    <a:pt x="143" y="79"/>
                  </a:lnTo>
                  <a:lnTo>
                    <a:pt x="143" y="80"/>
                  </a:lnTo>
                  <a:lnTo>
                    <a:pt x="144" y="80"/>
                  </a:lnTo>
                  <a:lnTo>
                    <a:pt x="144" y="79"/>
                  </a:lnTo>
                  <a:lnTo>
                    <a:pt x="143" y="79"/>
                  </a:lnTo>
                  <a:lnTo>
                    <a:pt x="142" y="78"/>
                  </a:lnTo>
                  <a:lnTo>
                    <a:pt x="142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8"/>
                  </a:lnTo>
                  <a:lnTo>
                    <a:pt x="138" y="79"/>
                  </a:lnTo>
                  <a:lnTo>
                    <a:pt x="136" y="78"/>
                  </a:lnTo>
                  <a:lnTo>
                    <a:pt x="136" y="77"/>
                  </a:lnTo>
                  <a:lnTo>
                    <a:pt x="135" y="76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1" y="77"/>
                  </a:lnTo>
                  <a:lnTo>
                    <a:pt x="130" y="78"/>
                  </a:lnTo>
                  <a:lnTo>
                    <a:pt x="131" y="80"/>
                  </a:lnTo>
                  <a:lnTo>
                    <a:pt x="132" y="80"/>
                  </a:lnTo>
                  <a:lnTo>
                    <a:pt x="132" y="82"/>
                  </a:lnTo>
                  <a:lnTo>
                    <a:pt x="134" y="82"/>
                  </a:lnTo>
                  <a:lnTo>
                    <a:pt x="136" y="82"/>
                  </a:lnTo>
                  <a:lnTo>
                    <a:pt x="137" y="83"/>
                  </a:lnTo>
                  <a:lnTo>
                    <a:pt x="138" y="83"/>
                  </a:lnTo>
                  <a:lnTo>
                    <a:pt x="138" y="84"/>
                  </a:lnTo>
                  <a:lnTo>
                    <a:pt x="138" y="85"/>
                  </a:lnTo>
                  <a:lnTo>
                    <a:pt x="139" y="86"/>
                  </a:lnTo>
                  <a:lnTo>
                    <a:pt x="139" y="87"/>
                  </a:lnTo>
                  <a:lnTo>
                    <a:pt x="138" y="88"/>
                  </a:lnTo>
                  <a:lnTo>
                    <a:pt x="136" y="88"/>
                  </a:lnTo>
                  <a:lnTo>
                    <a:pt x="135" y="88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6" y="88"/>
                  </a:lnTo>
                  <a:lnTo>
                    <a:pt x="135" y="87"/>
                  </a:lnTo>
                  <a:lnTo>
                    <a:pt x="134" y="87"/>
                  </a:lnTo>
                  <a:lnTo>
                    <a:pt x="134" y="88"/>
                  </a:lnTo>
                  <a:lnTo>
                    <a:pt x="131" y="87"/>
                  </a:lnTo>
                  <a:lnTo>
                    <a:pt x="129" y="88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7" y="87"/>
                  </a:lnTo>
                  <a:lnTo>
                    <a:pt x="126" y="86"/>
                  </a:lnTo>
                  <a:lnTo>
                    <a:pt x="122" y="84"/>
                  </a:lnTo>
                  <a:lnTo>
                    <a:pt x="121" y="84"/>
                  </a:lnTo>
                  <a:lnTo>
                    <a:pt x="120" y="83"/>
                  </a:lnTo>
                  <a:lnTo>
                    <a:pt x="121" y="80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5" y="78"/>
                  </a:lnTo>
                  <a:lnTo>
                    <a:pt x="123" y="78"/>
                  </a:lnTo>
                  <a:lnTo>
                    <a:pt x="125" y="77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7"/>
                  </a:lnTo>
                  <a:lnTo>
                    <a:pt x="123" y="77"/>
                  </a:lnTo>
                  <a:lnTo>
                    <a:pt x="123" y="76"/>
                  </a:lnTo>
                  <a:lnTo>
                    <a:pt x="125" y="75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6" y="72"/>
                  </a:lnTo>
                  <a:lnTo>
                    <a:pt x="125" y="72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0"/>
                  </a:lnTo>
                  <a:lnTo>
                    <a:pt x="125" y="70"/>
                  </a:lnTo>
                  <a:lnTo>
                    <a:pt x="123" y="68"/>
                  </a:lnTo>
                  <a:lnTo>
                    <a:pt x="123" y="67"/>
                  </a:lnTo>
                  <a:lnTo>
                    <a:pt x="122" y="67"/>
                  </a:lnTo>
                  <a:lnTo>
                    <a:pt x="121" y="66"/>
                  </a:lnTo>
                  <a:lnTo>
                    <a:pt x="120" y="64"/>
                  </a:lnTo>
                  <a:lnTo>
                    <a:pt x="119" y="64"/>
                  </a:lnTo>
                  <a:lnTo>
                    <a:pt x="118" y="64"/>
                  </a:lnTo>
                  <a:lnTo>
                    <a:pt x="118" y="63"/>
                  </a:lnTo>
                  <a:lnTo>
                    <a:pt x="117" y="62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11" y="60"/>
                  </a:lnTo>
                  <a:lnTo>
                    <a:pt x="109" y="59"/>
                  </a:lnTo>
                  <a:lnTo>
                    <a:pt x="108" y="59"/>
                  </a:lnTo>
                  <a:lnTo>
                    <a:pt x="104" y="59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9"/>
                  </a:lnTo>
                  <a:lnTo>
                    <a:pt x="102" y="59"/>
                  </a:lnTo>
                  <a:lnTo>
                    <a:pt x="102" y="58"/>
                  </a:lnTo>
                  <a:lnTo>
                    <a:pt x="101" y="58"/>
                  </a:lnTo>
                  <a:lnTo>
                    <a:pt x="102" y="58"/>
                  </a:lnTo>
                  <a:lnTo>
                    <a:pt x="101" y="57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100" y="55"/>
                  </a:lnTo>
                  <a:lnTo>
                    <a:pt x="100" y="57"/>
                  </a:lnTo>
                  <a:lnTo>
                    <a:pt x="99" y="57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5" y="55"/>
                  </a:lnTo>
                  <a:lnTo>
                    <a:pt x="91" y="55"/>
                  </a:lnTo>
                  <a:lnTo>
                    <a:pt x="90" y="55"/>
                  </a:lnTo>
                  <a:lnTo>
                    <a:pt x="88" y="55"/>
                  </a:lnTo>
                  <a:lnTo>
                    <a:pt x="87" y="55"/>
                  </a:lnTo>
                  <a:lnTo>
                    <a:pt x="86" y="55"/>
                  </a:lnTo>
                  <a:lnTo>
                    <a:pt x="85" y="55"/>
                  </a:lnTo>
                  <a:lnTo>
                    <a:pt x="84" y="54"/>
                  </a:lnTo>
                  <a:lnTo>
                    <a:pt x="84" y="53"/>
                  </a:lnTo>
                  <a:lnTo>
                    <a:pt x="83" y="53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49"/>
                  </a:lnTo>
                  <a:lnTo>
                    <a:pt x="83" y="47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8" y="42"/>
                  </a:lnTo>
                  <a:lnTo>
                    <a:pt x="77" y="41"/>
                  </a:lnTo>
                  <a:lnTo>
                    <a:pt x="74" y="42"/>
                  </a:lnTo>
                  <a:lnTo>
                    <a:pt x="75" y="42"/>
                  </a:lnTo>
                  <a:lnTo>
                    <a:pt x="76" y="41"/>
                  </a:lnTo>
                  <a:lnTo>
                    <a:pt x="75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7"/>
                  </a:lnTo>
                  <a:lnTo>
                    <a:pt x="66" y="37"/>
                  </a:lnTo>
                  <a:lnTo>
                    <a:pt x="65" y="37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1" y="37"/>
                  </a:lnTo>
                  <a:lnTo>
                    <a:pt x="60" y="37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58" y="34"/>
                  </a:lnTo>
                  <a:lnTo>
                    <a:pt x="57" y="34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9" y="38"/>
                  </a:lnTo>
                  <a:lnTo>
                    <a:pt x="59" y="40"/>
                  </a:lnTo>
                  <a:lnTo>
                    <a:pt x="60" y="41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1" y="42"/>
                  </a:lnTo>
                  <a:lnTo>
                    <a:pt x="62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8" y="44"/>
                  </a:lnTo>
                  <a:lnTo>
                    <a:pt x="69" y="44"/>
                  </a:lnTo>
                  <a:lnTo>
                    <a:pt x="70" y="43"/>
                  </a:lnTo>
                  <a:lnTo>
                    <a:pt x="70" y="44"/>
                  </a:lnTo>
                  <a:lnTo>
                    <a:pt x="71" y="44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1" y="46"/>
                  </a:lnTo>
                  <a:lnTo>
                    <a:pt x="71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3" y="49"/>
                  </a:lnTo>
                  <a:lnTo>
                    <a:pt x="71" y="49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8" y="51"/>
                  </a:lnTo>
                  <a:lnTo>
                    <a:pt x="69" y="52"/>
                  </a:lnTo>
                  <a:lnTo>
                    <a:pt x="68" y="53"/>
                  </a:lnTo>
                  <a:lnTo>
                    <a:pt x="67" y="54"/>
                  </a:lnTo>
                  <a:lnTo>
                    <a:pt x="66" y="57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3" y="57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6" y="50"/>
                  </a:lnTo>
                  <a:lnTo>
                    <a:pt x="52" y="49"/>
                  </a:lnTo>
                  <a:lnTo>
                    <a:pt x="51" y="50"/>
                  </a:lnTo>
                  <a:lnTo>
                    <a:pt x="50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7" y="50"/>
                  </a:lnTo>
                  <a:lnTo>
                    <a:pt x="45" y="50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39" y="43"/>
                  </a:lnTo>
                  <a:lnTo>
                    <a:pt x="37" y="42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4" y="34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2" y="24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4" y="17"/>
                  </a:lnTo>
                  <a:lnTo>
                    <a:pt x="33" y="16"/>
                  </a:lnTo>
                  <a:lnTo>
                    <a:pt x="32" y="16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3" y="13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9" y="4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61" y="7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9" y="8"/>
                  </a:lnTo>
                  <a:lnTo>
                    <a:pt x="73" y="4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3" y="3"/>
                  </a:lnTo>
                  <a:lnTo>
                    <a:pt x="84" y="3"/>
                  </a:lnTo>
                  <a:lnTo>
                    <a:pt x="85" y="4"/>
                  </a:lnTo>
                  <a:lnTo>
                    <a:pt x="86" y="4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3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5" y="7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5" y="9"/>
                  </a:lnTo>
                  <a:lnTo>
                    <a:pt x="96" y="9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1" y="8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12" y="7"/>
                  </a:lnTo>
                  <a:lnTo>
                    <a:pt x="114" y="5"/>
                  </a:lnTo>
                  <a:lnTo>
                    <a:pt x="116" y="4"/>
                  </a:lnTo>
                  <a:lnTo>
                    <a:pt x="116" y="3"/>
                  </a:lnTo>
                  <a:lnTo>
                    <a:pt x="116" y="2"/>
                  </a:lnTo>
                  <a:lnTo>
                    <a:pt x="114" y="2"/>
                  </a:lnTo>
                  <a:lnTo>
                    <a:pt x="114" y="1"/>
                  </a:lnTo>
                  <a:lnTo>
                    <a:pt x="114" y="0"/>
                  </a:lnTo>
                  <a:lnTo>
                    <a:pt x="113" y="0"/>
                  </a:lnTo>
                  <a:close/>
                  <a:moveTo>
                    <a:pt x="62" y="40"/>
                  </a:moveTo>
                  <a:lnTo>
                    <a:pt x="63" y="40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2" y="38"/>
                  </a:lnTo>
                  <a:lnTo>
                    <a:pt x="63" y="38"/>
                  </a:lnTo>
                  <a:lnTo>
                    <a:pt x="62" y="38"/>
                  </a:lnTo>
                  <a:lnTo>
                    <a:pt x="62" y="40"/>
                  </a:lnTo>
                  <a:close/>
                  <a:moveTo>
                    <a:pt x="0" y="212"/>
                  </a:moveTo>
                  <a:lnTo>
                    <a:pt x="0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1" y="212"/>
                  </a:lnTo>
                  <a:lnTo>
                    <a:pt x="0" y="212"/>
                  </a:lnTo>
                  <a:close/>
                  <a:moveTo>
                    <a:pt x="114" y="80"/>
                  </a:moveTo>
                  <a:lnTo>
                    <a:pt x="116" y="80"/>
                  </a:lnTo>
                  <a:lnTo>
                    <a:pt x="114" y="8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02">
              <a:extLst>
                <a:ext uri="{FF2B5EF4-FFF2-40B4-BE49-F238E27FC236}">
                  <a16:creationId xmlns:a16="http://schemas.microsoft.com/office/drawing/2014/main" id="{6F6E7D3A-7158-9D61-C886-2D4D46837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724" y="4452950"/>
              <a:ext cx="315858" cy="251568"/>
            </a:xfrm>
            <a:custGeom>
              <a:avLst/>
              <a:gdLst>
                <a:gd name="T0" fmla="*/ 6 w 226"/>
                <a:gd name="T1" fmla="*/ 131 h 180"/>
                <a:gd name="T2" fmla="*/ 4 w 226"/>
                <a:gd name="T3" fmla="*/ 118 h 180"/>
                <a:gd name="T4" fmla="*/ 22 w 226"/>
                <a:gd name="T5" fmla="*/ 100 h 180"/>
                <a:gd name="T6" fmla="*/ 38 w 226"/>
                <a:gd name="T7" fmla="*/ 85 h 180"/>
                <a:gd name="T8" fmla="*/ 48 w 226"/>
                <a:gd name="T9" fmla="*/ 79 h 180"/>
                <a:gd name="T10" fmla="*/ 59 w 226"/>
                <a:gd name="T11" fmla="*/ 75 h 180"/>
                <a:gd name="T12" fmla="*/ 73 w 226"/>
                <a:gd name="T13" fmla="*/ 76 h 180"/>
                <a:gd name="T14" fmla="*/ 100 w 226"/>
                <a:gd name="T15" fmla="*/ 74 h 180"/>
                <a:gd name="T16" fmla="*/ 121 w 226"/>
                <a:gd name="T17" fmla="*/ 66 h 180"/>
                <a:gd name="T18" fmla="*/ 127 w 226"/>
                <a:gd name="T19" fmla="*/ 63 h 180"/>
                <a:gd name="T20" fmla="*/ 145 w 226"/>
                <a:gd name="T21" fmla="*/ 64 h 180"/>
                <a:gd name="T22" fmla="*/ 166 w 226"/>
                <a:gd name="T23" fmla="*/ 62 h 180"/>
                <a:gd name="T24" fmla="*/ 174 w 226"/>
                <a:gd name="T25" fmla="*/ 62 h 180"/>
                <a:gd name="T26" fmla="*/ 183 w 226"/>
                <a:gd name="T27" fmla="*/ 62 h 180"/>
                <a:gd name="T28" fmla="*/ 200 w 226"/>
                <a:gd name="T29" fmla="*/ 72 h 180"/>
                <a:gd name="T30" fmla="*/ 191 w 226"/>
                <a:gd name="T31" fmla="*/ 69 h 180"/>
                <a:gd name="T32" fmla="*/ 186 w 226"/>
                <a:gd name="T33" fmla="*/ 69 h 180"/>
                <a:gd name="T34" fmla="*/ 188 w 226"/>
                <a:gd name="T35" fmla="*/ 71 h 180"/>
                <a:gd name="T36" fmla="*/ 193 w 226"/>
                <a:gd name="T37" fmla="*/ 76 h 180"/>
                <a:gd name="T38" fmla="*/ 199 w 226"/>
                <a:gd name="T39" fmla="*/ 76 h 180"/>
                <a:gd name="T40" fmla="*/ 198 w 226"/>
                <a:gd name="T41" fmla="*/ 75 h 180"/>
                <a:gd name="T42" fmla="*/ 207 w 226"/>
                <a:gd name="T43" fmla="*/ 76 h 180"/>
                <a:gd name="T44" fmla="*/ 208 w 226"/>
                <a:gd name="T45" fmla="*/ 79 h 180"/>
                <a:gd name="T46" fmla="*/ 209 w 226"/>
                <a:gd name="T47" fmla="*/ 74 h 180"/>
                <a:gd name="T48" fmla="*/ 210 w 226"/>
                <a:gd name="T49" fmla="*/ 74 h 180"/>
                <a:gd name="T50" fmla="*/ 222 w 226"/>
                <a:gd name="T51" fmla="*/ 83 h 180"/>
                <a:gd name="T52" fmla="*/ 213 w 226"/>
                <a:gd name="T53" fmla="*/ 84 h 180"/>
                <a:gd name="T54" fmla="*/ 208 w 226"/>
                <a:gd name="T55" fmla="*/ 90 h 180"/>
                <a:gd name="T56" fmla="*/ 200 w 226"/>
                <a:gd name="T57" fmla="*/ 94 h 180"/>
                <a:gd name="T58" fmla="*/ 192 w 226"/>
                <a:gd name="T59" fmla="*/ 98 h 180"/>
                <a:gd name="T60" fmla="*/ 184 w 226"/>
                <a:gd name="T61" fmla="*/ 101 h 180"/>
                <a:gd name="T62" fmla="*/ 176 w 226"/>
                <a:gd name="T63" fmla="*/ 104 h 180"/>
                <a:gd name="T64" fmla="*/ 166 w 226"/>
                <a:gd name="T65" fmla="*/ 99 h 180"/>
                <a:gd name="T66" fmla="*/ 158 w 226"/>
                <a:gd name="T67" fmla="*/ 107 h 180"/>
                <a:gd name="T68" fmla="*/ 153 w 226"/>
                <a:gd name="T69" fmla="*/ 116 h 180"/>
                <a:gd name="T70" fmla="*/ 147 w 226"/>
                <a:gd name="T71" fmla="*/ 124 h 180"/>
                <a:gd name="T72" fmla="*/ 138 w 226"/>
                <a:gd name="T73" fmla="*/ 134 h 180"/>
                <a:gd name="T74" fmla="*/ 132 w 226"/>
                <a:gd name="T75" fmla="*/ 140 h 180"/>
                <a:gd name="T76" fmla="*/ 121 w 226"/>
                <a:gd name="T77" fmla="*/ 134 h 180"/>
                <a:gd name="T78" fmla="*/ 109 w 226"/>
                <a:gd name="T79" fmla="*/ 147 h 180"/>
                <a:gd name="T80" fmla="*/ 98 w 226"/>
                <a:gd name="T81" fmla="*/ 152 h 180"/>
                <a:gd name="T82" fmla="*/ 100 w 226"/>
                <a:gd name="T83" fmla="*/ 166 h 180"/>
                <a:gd name="T84" fmla="*/ 91 w 226"/>
                <a:gd name="T85" fmla="*/ 176 h 180"/>
                <a:gd name="T86" fmla="*/ 79 w 226"/>
                <a:gd name="T87" fmla="*/ 175 h 180"/>
                <a:gd name="T88" fmla="*/ 72 w 226"/>
                <a:gd name="T89" fmla="*/ 168 h 180"/>
                <a:gd name="T90" fmla="*/ 73 w 226"/>
                <a:gd name="T91" fmla="*/ 165 h 180"/>
                <a:gd name="T92" fmla="*/ 66 w 226"/>
                <a:gd name="T93" fmla="*/ 165 h 180"/>
                <a:gd name="T94" fmla="*/ 62 w 226"/>
                <a:gd name="T95" fmla="*/ 165 h 180"/>
                <a:gd name="T96" fmla="*/ 62 w 226"/>
                <a:gd name="T97" fmla="*/ 154 h 180"/>
                <a:gd name="T98" fmla="*/ 55 w 226"/>
                <a:gd name="T99" fmla="*/ 149 h 180"/>
                <a:gd name="T100" fmla="*/ 44 w 226"/>
                <a:gd name="T101" fmla="*/ 148 h 180"/>
                <a:gd name="T102" fmla="*/ 36 w 226"/>
                <a:gd name="T103" fmla="*/ 152 h 180"/>
                <a:gd name="T104" fmla="*/ 27 w 226"/>
                <a:gd name="T105" fmla="*/ 149 h 180"/>
                <a:gd name="T106" fmla="*/ 19 w 226"/>
                <a:gd name="T107" fmla="*/ 144 h 180"/>
                <a:gd name="T108" fmla="*/ 10 w 226"/>
                <a:gd name="T109" fmla="*/ 139 h 180"/>
                <a:gd name="T110" fmla="*/ 67 w 226"/>
                <a:gd name="T111" fmla="*/ 169 h 180"/>
                <a:gd name="T112" fmla="*/ 69 w 226"/>
                <a:gd name="T113" fmla="*/ 166 h 180"/>
                <a:gd name="T114" fmla="*/ 83 w 226"/>
                <a:gd name="T115" fmla="*/ 66 h 180"/>
                <a:gd name="T116" fmla="*/ 98 w 226"/>
                <a:gd name="T117" fmla="*/ 54 h 180"/>
                <a:gd name="T118" fmla="*/ 105 w 226"/>
                <a:gd name="T119" fmla="*/ 50 h 180"/>
                <a:gd name="T120" fmla="*/ 95 w 226"/>
                <a:gd name="T121" fmla="*/ 57 h 180"/>
                <a:gd name="T122" fmla="*/ 118 w 226"/>
                <a:gd name="T123" fmla="*/ 4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80">
                  <a:moveTo>
                    <a:pt x="0" y="138"/>
                  </a:moveTo>
                  <a:lnTo>
                    <a:pt x="0" y="136"/>
                  </a:lnTo>
                  <a:lnTo>
                    <a:pt x="0" y="135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2" y="133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0"/>
                  </a:lnTo>
                  <a:lnTo>
                    <a:pt x="6" y="127"/>
                  </a:lnTo>
                  <a:lnTo>
                    <a:pt x="6" y="126"/>
                  </a:lnTo>
                  <a:lnTo>
                    <a:pt x="6" y="125"/>
                  </a:lnTo>
                  <a:lnTo>
                    <a:pt x="5" y="125"/>
                  </a:lnTo>
                  <a:lnTo>
                    <a:pt x="4" y="123"/>
                  </a:lnTo>
                  <a:lnTo>
                    <a:pt x="3" y="122"/>
                  </a:lnTo>
                  <a:lnTo>
                    <a:pt x="3" y="121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4" y="118"/>
                  </a:lnTo>
                  <a:lnTo>
                    <a:pt x="5" y="117"/>
                  </a:lnTo>
                  <a:lnTo>
                    <a:pt x="5" y="116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5" y="113"/>
                  </a:lnTo>
                  <a:lnTo>
                    <a:pt x="6" y="112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15" y="106"/>
                  </a:lnTo>
                  <a:lnTo>
                    <a:pt x="19" y="102"/>
                  </a:lnTo>
                  <a:lnTo>
                    <a:pt x="22" y="100"/>
                  </a:lnTo>
                  <a:lnTo>
                    <a:pt x="24" y="98"/>
                  </a:lnTo>
                  <a:lnTo>
                    <a:pt x="28" y="94"/>
                  </a:lnTo>
                  <a:lnTo>
                    <a:pt x="29" y="93"/>
                  </a:lnTo>
                  <a:lnTo>
                    <a:pt x="31" y="91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5" y="88"/>
                  </a:lnTo>
                  <a:lnTo>
                    <a:pt x="36" y="87"/>
                  </a:lnTo>
                  <a:lnTo>
                    <a:pt x="37" y="87"/>
                  </a:lnTo>
                  <a:lnTo>
                    <a:pt x="37" y="85"/>
                  </a:lnTo>
                  <a:lnTo>
                    <a:pt x="38" y="85"/>
                  </a:lnTo>
                  <a:lnTo>
                    <a:pt x="39" y="87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8" y="79"/>
                  </a:lnTo>
                  <a:lnTo>
                    <a:pt x="49" y="79"/>
                  </a:lnTo>
                  <a:lnTo>
                    <a:pt x="49" y="77"/>
                  </a:lnTo>
                  <a:lnTo>
                    <a:pt x="50" y="77"/>
                  </a:lnTo>
                  <a:lnTo>
                    <a:pt x="54" y="76"/>
                  </a:lnTo>
                  <a:lnTo>
                    <a:pt x="55" y="76"/>
                  </a:lnTo>
                  <a:lnTo>
                    <a:pt x="55" y="75"/>
                  </a:lnTo>
                  <a:lnTo>
                    <a:pt x="56" y="75"/>
                  </a:lnTo>
                  <a:lnTo>
                    <a:pt x="58" y="76"/>
                  </a:lnTo>
                  <a:lnTo>
                    <a:pt x="58" y="75"/>
                  </a:lnTo>
                  <a:lnTo>
                    <a:pt x="59" y="74"/>
                  </a:lnTo>
                  <a:lnTo>
                    <a:pt x="59" y="75"/>
                  </a:lnTo>
                  <a:lnTo>
                    <a:pt x="58" y="76"/>
                  </a:lnTo>
                  <a:lnTo>
                    <a:pt x="59" y="76"/>
                  </a:lnTo>
                  <a:lnTo>
                    <a:pt x="63" y="79"/>
                  </a:lnTo>
                  <a:lnTo>
                    <a:pt x="64" y="80"/>
                  </a:lnTo>
                  <a:lnTo>
                    <a:pt x="65" y="79"/>
                  </a:lnTo>
                  <a:lnTo>
                    <a:pt x="66" y="79"/>
                  </a:lnTo>
                  <a:lnTo>
                    <a:pt x="66" y="77"/>
                  </a:lnTo>
                  <a:lnTo>
                    <a:pt x="67" y="77"/>
                  </a:lnTo>
                  <a:lnTo>
                    <a:pt x="67" y="76"/>
                  </a:lnTo>
                  <a:lnTo>
                    <a:pt x="69" y="76"/>
                  </a:lnTo>
                  <a:lnTo>
                    <a:pt x="73" y="76"/>
                  </a:lnTo>
                  <a:lnTo>
                    <a:pt x="76" y="77"/>
                  </a:lnTo>
                  <a:lnTo>
                    <a:pt x="80" y="77"/>
                  </a:lnTo>
                  <a:lnTo>
                    <a:pt x="83" y="77"/>
                  </a:lnTo>
                  <a:lnTo>
                    <a:pt x="85" y="77"/>
                  </a:lnTo>
                  <a:lnTo>
                    <a:pt x="87" y="77"/>
                  </a:lnTo>
                  <a:lnTo>
                    <a:pt x="89" y="76"/>
                  </a:lnTo>
                  <a:lnTo>
                    <a:pt x="89" y="75"/>
                  </a:lnTo>
                  <a:lnTo>
                    <a:pt x="90" y="75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100" y="74"/>
                  </a:lnTo>
                  <a:lnTo>
                    <a:pt x="101" y="73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6" y="74"/>
                  </a:lnTo>
                  <a:lnTo>
                    <a:pt x="109" y="71"/>
                  </a:lnTo>
                  <a:lnTo>
                    <a:pt x="110" y="69"/>
                  </a:lnTo>
                  <a:lnTo>
                    <a:pt x="112" y="68"/>
                  </a:lnTo>
                  <a:lnTo>
                    <a:pt x="113" y="68"/>
                  </a:lnTo>
                  <a:lnTo>
                    <a:pt x="118" y="67"/>
                  </a:lnTo>
                  <a:lnTo>
                    <a:pt x="121" y="66"/>
                  </a:lnTo>
                  <a:lnTo>
                    <a:pt x="121" y="65"/>
                  </a:lnTo>
                  <a:lnTo>
                    <a:pt x="121" y="64"/>
                  </a:lnTo>
                  <a:lnTo>
                    <a:pt x="121" y="63"/>
                  </a:lnTo>
                  <a:lnTo>
                    <a:pt x="118" y="63"/>
                  </a:lnTo>
                  <a:lnTo>
                    <a:pt x="117" y="63"/>
                  </a:lnTo>
                  <a:lnTo>
                    <a:pt x="118" y="63"/>
                  </a:lnTo>
                  <a:lnTo>
                    <a:pt x="121" y="63"/>
                  </a:lnTo>
                  <a:lnTo>
                    <a:pt x="123" y="63"/>
                  </a:lnTo>
                  <a:lnTo>
                    <a:pt x="124" y="63"/>
                  </a:lnTo>
                  <a:lnTo>
                    <a:pt x="126" y="63"/>
                  </a:lnTo>
                  <a:lnTo>
                    <a:pt x="127" y="63"/>
                  </a:lnTo>
                  <a:lnTo>
                    <a:pt x="128" y="63"/>
                  </a:lnTo>
                  <a:lnTo>
                    <a:pt x="128" y="64"/>
                  </a:lnTo>
                  <a:lnTo>
                    <a:pt x="130" y="64"/>
                  </a:lnTo>
                  <a:lnTo>
                    <a:pt x="131" y="64"/>
                  </a:lnTo>
                  <a:lnTo>
                    <a:pt x="131" y="65"/>
                  </a:lnTo>
                  <a:lnTo>
                    <a:pt x="132" y="65"/>
                  </a:lnTo>
                  <a:lnTo>
                    <a:pt x="134" y="65"/>
                  </a:lnTo>
                  <a:lnTo>
                    <a:pt x="136" y="66"/>
                  </a:lnTo>
                  <a:lnTo>
                    <a:pt x="139" y="65"/>
                  </a:lnTo>
                  <a:lnTo>
                    <a:pt x="141" y="65"/>
                  </a:lnTo>
                  <a:lnTo>
                    <a:pt x="145" y="64"/>
                  </a:lnTo>
                  <a:lnTo>
                    <a:pt x="147" y="63"/>
                  </a:lnTo>
                  <a:lnTo>
                    <a:pt x="150" y="60"/>
                  </a:lnTo>
                  <a:lnTo>
                    <a:pt x="151" y="59"/>
                  </a:lnTo>
                  <a:lnTo>
                    <a:pt x="153" y="58"/>
                  </a:lnTo>
                  <a:lnTo>
                    <a:pt x="156" y="58"/>
                  </a:lnTo>
                  <a:lnTo>
                    <a:pt x="159" y="59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7" y="60"/>
                  </a:lnTo>
                  <a:lnTo>
                    <a:pt x="167" y="62"/>
                  </a:lnTo>
                  <a:lnTo>
                    <a:pt x="166" y="62"/>
                  </a:lnTo>
                  <a:lnTo>
                    <a:pt x="166" y="63"/>
                  </a:lnTo>
                  <a:lnTo>
                    <a:pt x="166" y="64"/>
                  </a:lnTo>
                  <a:lnTo>
                    <a:pt x="167" y="64"/>
                  </a:lnTo>
                  <a:lnTo>
                    <a:pt x="168" y="64"/>
                  </a:lnTo>
                  <a:lnTo>
                    <a:pt x="169" y="64"/>
                  </a:lnTo>
                  <a:lnTo>
                    <a:pt x="169" y="63"/>
                  </a:lnTo>
                  <a:lnTo>
                    <a:pt x="170" y="63"/>
                  </a:lnTo>
                  <a:lnTo>
                    <a:pt x="171" y="63"/>
                  </a:lnTo>
                  <a:lnTo>
                    <a:pt x="174" y="63"/>
                  </a:lnTo>
                  <a:lnTo>
                    <a:pt x="175" y="62"/>
                  </a:lnTo>
                  <a:lnTo>
                    <a:pt x="174" y="62"/>
                  </a:lnTo>
                  <a:lnTo>
                    <a:pt x="173" y="62"/>
                  </a:lnTo>
                  <a:lnTo>
                    <a:pt x="170" y="62"/>
                  </a:lnTo>
                  <a:lnTo>
                    <a:pt x="169" y="62"/>
                  </a:lnTo>
                  <a:lnTo>
                    <a:pt x="168" y="62"/>
                  </a:lnTo>
                  <a:lnTo>
                    <a:pt x="167" y="60"/>
                  </a:lnTo>
                  <a:lnTo>
                    <a:pt x="169" y="60"/>
                  </a:lnTo>
                  <a:lnTo>
                    <a:pt x="174" y="60"/>
                  </a:lnTo>
                  <a:lnTo>
                    <a:pt x="177" y="60"/>
                  </a:lnTo>
                  <a:lnTo>
                    <a:pt x="179" y="60"/>
                  </a:lnTo>
                  <a:lnTo>
                    <a:pt x="181" y="60"/>
                  </a:lnTo>
                  <a:lnTo>
                    <a:pt x="183" y="62"/>
                  </a:lnTo>
                  <a:lnTo>
                    <a:pt x="185" y="64"/>
                  </a:lnTo>
                  <a:lnTo>
                    <a:pt x="190" y="66"/>
                  </a:lnTo>
                  <a:lnTo>
                    <a:pt x="194" y="68"/>
                  </a:lnTo>
                  <a:lnTo>
                    <a:pt x="196" y="69"/>
                  </a:lnTo>
                  <a:lnTo>
                    <a:pt x="199" y="71"/>
                  </a:lnTo>
                  <a:lnTo>
                    <a:pt x="200" y="71"/>
                  </a:lnTo>
                  <a:lnTo>
                    <a:pt x="201" y="72"/>
                  </a:lnTo>
                  <a:lnTo>
                    <a:pt x="202" y="71"/>
                  </a:lnTo>
                  <a:lnTo>
                    <a:pt x="202" y="72"/>
                  </a:lnTo>
                  <a:lnTo>
                    <a:pt x="201" y="72"/>
                  </a:lnTo>
                  <a:lnTo>
                    <a:pt x="200" y="72"/>
                  </a:lnTo>
                  <a:lnTo>
                    <a:pt x="199" y="71"/>
                  </a:lnTo>
                  <a:lnTo>
                    <a:pt x="198" y="71"/>
                  </a:lnTo>
                  <a:lnTo>
                    <a:pt x="196" y="71"/>
                  </a:lnTo>
                  <a:lnTo>
                    <a:pt x="195" y="71"/>
                  </a:lnTo>
                  <a:lnTo>
                    <a:pt x="196" y="71"/>
                  </a:lnTo>
                  <a:lnTo>
                    <a:pt x="195" y="69"/>
                  </a:lnTo>
                  <a:lnTo>
                    <a:pt x="194" y="68"/>
                  </a:lnTo>
                  <a:lnTo>
                    <a:pt x="193" y="69"/>
                  </a:lnTo>
                  <a:lnTo>
                    <a:pt x="192" y="68"/>
                  </a:lnTo>
                  <a:lnTo>
                    <a:pt x="191" y="68"/>
                  </a:lnTo>
                  <a:lnTo>
                    <a:pt x="191" y="69"/>
                  </a:lnTo>
                  <a:lnTo>
                    <a:pt x="190" y="69"/>
                  </a:lnTo>
                  <a:lnTo>
                    <a:pt x="188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88" y="68"/>
                  </a:lnTo>
                  <a:lnTo>
                    <a:pt x="188" y="69"/>
                  </a:lnTo>
                  <a:lnTo>
                    <a:pt x="188" y="71"/>
                  </a:lnTo>
                  <a:lnTo>
                    <a:pt x="190" y="71"/>
                  </a:lnTo>
                  <a:lnTo>
                    <a:pt x="187" y="69"/>
                  </a:lnTo>
                  <a:lnTo>
                    <a:pt x="187" y="68"/>
                  </a:lnTo>
                  <a:lnTo>
                    <a:pt x="186" y="69"/>
                  </a:lnTo>
                  <a:lnTo>
                    <a:pt x="185" y="69"/>
                  </a:lnTo>
                  <a:lnTo>
                    <a:pt x="184" y="69"/>
                  </a:lnTo>
                  <a:lnTo>
                    <a:pt x="185" y="71"/>
                  </a:lnTo>
                  <a:lnTo>
                    <a:pt x="186" y="71"/>
                  </a:lnTo>
                  <a:lnTo>
                    <a:pt x="185" y="71"/>
                  </a:lnTo>
                  <a:lnTo>
                    <a:pt x="185" y="72"/>
                  </a:lnTo>
                  <a:lnTo>
                    <a:pt x="186" y="72"/>
                  </a:lnTo>
                  <a:lnTo>
                    <a:pt x="186" y="71"/>
                  </a:lnTo>
                  <a:lnTo>
                    <a:pt x="186" y="69"/>
                  </a:lnTo>
                  <a:lnTo>
                    <a:pt x="187" y="69"/>
                  </a:lnTo>
                  <a:lnTo>
                    <a:pt x="188" y="71"/>
                  </a:lnTo>
                  <a:lnTo>
                    <a:pt x="188" y="72"/>
                  </a:lnTo>
                  <a:lnTo>
                    <a:pt x="190" y="72"/>
                  </a:lnTo>
                  <a:lnTo>
                    <a:pt x="188" y="73"/>
                  </a:lnTo>
                  <a:lnTo>
                    <a:pt x="188" y="74"/>
                  </a:lnTo>
                  <a:lnTo>
                    <a:pt x="190" y="75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4"/>
                  </a:lnTo>
                  <a:lnTo>
                    <a:pt x="192" y="75"/>
                  </a:lnTo>
                  <a:lnTo>
                    <a:pt x="193" y="75"/>
                  </a:lnTo>
                  <a:lnTo>
                    <a:pt x="193" y="76"/>
                  </a:lnTo>
                  <a:lnTo>
                    <a:pt x="194" y="76"/>
                  </a:lnTo>
                  <a:lnTo>
                    <a:pt x="195" y="76"/>
                  </a:lnTo>
                  <a:lnTo>
                    <a:pt x="194" y="76"/>
                  </a:lnTo>
                  <a:lnTo>
                    <a:pt x="194" y="77"/>
                  </a:lnTo>
                  <a:lnTo>
                    <a:pt x="195" y="77"/>
                  </a:lnTo>
                  <a:lnTo>
                    <a:pt x="195" y="79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9" y="77"/>
                  </a:lnTo>
                  <a:lnTo>
                    <a:pt x="200" y="77"/>
                  </a:lnTo>
                  <a:lnTo>
                    <a:pt x="199" y="76"/>
                  </a:lnTo>
                  <a:lnTo>
                    <a:pt x="198" y="76"/>
                  </a:lnTo>
                  <a:lnTo>
                    <a:pt x="198" y="75"/>
                  </a:lnTo>
                  <a:lnTo>
                    <a:pt x="196" y="75"/>
                  </a:lnTo>
                  <a:lnTo>
                    <a:pt x="193" y="75"/>
                  </a:lnTo>
                  <a:lnTo>
                    <a:pt x="192" y="74"/>
                  </a:lnTo>
                  <a:lnTo>
                    <a:pt x="192" y="73"/>
                  </a:lnTo>
                  <a:lnTo>
                    <a:pt x="193" y="73"/>
                  </a:lnTo>
                  <a:lnTo>
                    <a:pt x="196" y="73"/>
                  </a:lnTo>
                  <a:lnTo>
                    <a:pt x="196" y="74"/>
                  </a:lnTo>
                  <a:lnTo>
                    <a:pt x="198" y="74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5"/>
                  </a:lnTo>
                  <a:lnTo>
                    <a:pt x="201" y="76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2" y="79"/>
                  </a:lnTo>
                  <a:lnTo>
                    <a:pt x="203" y="79"/>
                  </a:lnTo>
                  <a:lnTo>
                    <a:pt x="204" y="77"/>
                  </a:lnTo>
                  <a:lnTo>
                    <a:pt x="205" y="76"/>
                  </a:lnTo>
                  <a:lnTo>
                    <a:pt x="207" y="76"/>
                  </a:lnTo>
                  <a:lnTo>
                    <a:pt x="207" y="75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0" y="74"/>
                  </a:lnTo>
                  <a:lnTo>
                    <a:pt x="210" y="75"/>
                  </a:lnTo>
                  <a:lnTo>
                    <a:pt x="211" y="76"/>
                  </a:lnTo>
                  <a:lnTo>
                    <a:pt x="210" y="77"/>
                  </a:lnTo>
                  <a:lnTo>
                    <a:pt x="209" y="76"/>
                  </a:lnTo>
                  <a:lnTo>
                    <a:pt x="208" y="76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77"/>
                  </a:lnTo>
                  <a:lnTo>
                    <a:pt x="209" y="79"/>
                  </a:lnTo>
                  <a:lnTo>
                    <a:pt x="209" y="80"/>
                  </a:lnTo>
                  <a:lnTo>
                    <a:pt x="210" y="79"/>
                  </a:lnTo>
                  <a:lnTo>
                    <a:pt x="210" y="77"/>
                  </a:lnTo>
                  <a:lnTo>
                    <a:pt x="211" y="77"/>
                  </a:lnTo>
                  <a:lnTo>
                    <a:pt x="212" y="76"/>
                  </a:lnTo>
                  <a:lnTo>
                    <a:pt x="211" y="75"/>
                  </a:lnTo>
                  <a:lnTo>
                    <a:pt x="211" y="74"/>
                  </a:lnTo>
                  <a:lnTo>
                    <a:pt x="210" y="74"/>
                  </a:lnTo>
                  <a:lnTo>
                    <a:pt x="209" y="74"/>
                  </a:lnTo>
                  <a:lnTo>
                    <a:pt x="208" y="74"/>
                  </a:lnTo>
                  <a:lnTo>
                    <a:pt x="207" y="74"/>
                  </a:lnTo>
                  <a:lnTo>
                    <a:pt x="208" y="74"/>
                  </a:lnTo>
                  <a:lnTo>
                    <a:pt x="207" y="74"/>
                  </a:lnTo>
                  <a:lnTo>
                    <a:pt x="205" y="73"/>
                  </a:lnTo>
                  <a:lnTo>
                    <a:pt x="204" y="73"/>
                  </a:lnTo>
                  <a:lnTo>
                    <a:pt x="203" y="73"/>
                  </a:lnTo>
                  <a:lnTo>
                    <a:pt x="203" y="72"/>
                  </a:lnTo>
                  <a:lnTo>
                    <a:pt x="204" y="72"/>
                  </a:lnTo>
                  <a:lnTo>
                    <a:pt x="205" y="72"/>
                  </a:lnTo>
                  <a:lnTo>
                    <a:pt x="210" y="74"/>
                  </a:lnTo>
                  <a:lnTo>
                    <a:pt x="214" y="74"/>
                  </a:lnTo>
                  <a:lnTo>
                    <a:pt x="217" y="75"/>
                  </a:lnTo>
                  <a:lnTo>
                    <a:pt x="218" y="76"/>
                  </a:lnTo>
                  <a:lnTo>
                    <a:pt x="218" y="79"/>
                  </a:lnTo>
                  <a:lnTo>
                    <a:pt x="219" y="80"/>
                  </a:lnTo>
                  <a:lnTo>
                    <a:pt x="220" y="81"/>
                  </a:lnTo>
                  <a:lnTo>
                    <a:pt x="221" y="81"/>
                  </a:lnTo>
                  <a:lnTo>
                    <a:pt x="226" y="82"/>
                  </a:lnTo>
                  <a:lnTo>
                    <a:pt x="225" y="82"/>
                  </a:lnTo>
                  <a:lnTo>
                    <a:pt x="224" y="83"/>
                  </a:lnTo>
                  <a:lnTo>
                    <a:pt x="222" y="83"/>
                  </a:lnTo>
                  <a:lnTo>
                    <a:pt x="221" y="83"/>
                  </a:lnTo>
                  <a:lnTo>
                    <a:pt x="220" y="83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8" y="83"/>
                  </a:lnTo>
                  <a:lnTo>
                    <a:pt x="217" y="83"/>
                  </a:lnTo>
                  <a:lnTo>
                    <a:pt x="216" y="83"/>
                  </a:lnTo>
                  <a:lnTo>
                    <a:pt x="216" y="84"/>
                  </a:lnTo>
                  <a:lnTo>
                    <a:pt x="214" y="84"/>
                  </a:lnTo>
                  <a:lnTo>
                    <a:pt x="214" y="85"/>
                  </a:lnTo>
                  <a:lnTo>
                    <a:pt x="213" y="84"/>
                  </a:lnTo>
                  <a:lnTo>
                    <a:pt x="212" y="84"/>
                  </a:lnTo>
                  <a:lnTo>
                    <a:pt x="212" y="85"/>
                  </a:lnTo>
                  <a:lnTo>
                    <a:pt x="211" y="85"/>
                  </a:lnTo>
                  <a:lnTo>
                    <a:pt x="211" y="87"/>
                  </a:lnTo>
                  <a:lnTo>
                    <a:pt x="212" y="87"/>
                  </a:lnTo>
                  <a:lnTo>
                    <a:pt x="211" y="87"/>
                  </a:lnTo>
                  <a:lnTo>
                    <a:pt x="211" y="88"/>
                  </a:lnTo>
                  <a:lnTo>
                    <a:pt x="210" y="88"/>
                  </a:lnTo>
                  <a:lnTo>
                    <a:pt x="209" y="89"/>
                  </a:lnTo>
                  <a:lnTo>
                    <a:pt x="209" y="90"/>
                  </a:lnTo>
                  <a:lnTo>
                    <a:pt x="208" y="90"/>
                  </a:lnTo>
                  <a:lnTo>
                    <a:pt x="207" y="90"/>
                  </a:lnTo>
                  <a:lnTo>
                    <a:pt x="205" y="90"/>
                  </a:lnTo>
                  <a:lnTo>
                    <a:pt x="205" y="91"/>
                  </a:lnTo>
                  <a:lnTo>
                    <a:pt x="205" y="92"/>
                  </a:lnTo>
                  <a:lnTo>
                    <a:pt x="205" y="91"/>
                  </a:lnTo>
                  <a:lnTo>
                    <a:pt x="204" y="91"/>
                  </a:lnTo>
                  <a:lnTo>
                    <a:pt x="204" y="92"/>
                  </a:lnTo>
                  <a:lnTo>
                    <a:pt x="203" y="92"/>
                  </a:lnTo>
                  <a:lnTo>
                    <a:pt x="202" y="93"/>
                  </a:lnTo>
                  <a:lnTo>
                    <a:pt x="201" y="94"/>
                  </a:lnTo>
                  <a:lnTo>
                    <a:pt x="200" y="94"/>
                  </a:lnTo>
                  <a:lnTo>
                    <a:pt x="199" y="94"/>
                  </a:lnTo>
                  <a:lnTo>
                    <a:pt x="198" y="94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194" y="97"/>
                  </a:lnTo>
                  <a:lnTo>
                    <a:pt x="193" y="97"/>
                  </a:lnTo>
                  <a:lnTo>
                    <a:pt x="192" y="97"/>
                  </a:lnTo>
                  <a:lnTo>
                    <a:pt x="192" y="96"/>
                  </a:lnTo>
                  <a:lnTo>
                    <a:pt x="191" y="96"/>
                  </a:lnTo>
                  <a:lnTo>
                    <a:pt x="191" y="97"/>
                  </a:lnTo>
                  <a:lnTo>
                    <a:pt x="192" y="98"/>
                  </a:lnTo>
                  <a:lnTo>
                    <a:pt x="191" y="98"/>
                  </a:lnTo>
                  <a:lnTo>
                    <a:pt x="191" y="99"/>
                  </a:lnTo>
                  <a:lnTo>
                    <a:pt x="190" y="99"/>
                  </a:lnTo>
                  <a:lnTo>
                    <a:pt x="188" y="99"/>
                  </a:lnTo>
                  <a:lnTo>
                    <a:pt x="187" y="98"/>
                  </a:lnTo>
                  <a:lnTo>
                    <a:pt x="186" y="98"/>
                  </a:lnTo>
                  <a:lnTo>
                    <a:pt x="185" y="99"/>
                  </a:lnTo>
                  <a:lnTo>
                    <a:pt x="186" y="100"/>
                  </a:lnTo>
                  <a:lnTo>
                    <a:pt x="186" y="101"/>
                  </a:lnTo>
                  <a:lnTo>
                    <a:pt x="185" y="101"/>
                  </a:lnTo>
                  <a:lnTo>
                    <a:pt x="184" y="101"/>
                  </a:lnTo>
                  <a:lnTo>
                    <a:pt x="183" y="101"/>
                  </a:lnTo>
                  <a:lnTo>
                    <a:pt x="183" y="100"/>
                  </a:lnTo>
                  <a:lnTo>
                    <a:pt x="182" y="101"/>
                  </a:lnTo>
                  <a:lnTo>
                    <a:pt x="182" y="102"/>
                  </a:lnTo>
                  <a:lnTo>
                    <a:pt x="181" y="102"/>
                  </a:lnTo>
                  <a:lnTo>
                    <a:pt x="179" y="104"/>
                  </a:lnTo>
                  <a:lnTo>
                    <a:pt x="178" y="105"/>
                  </a:lnTo>
                  <a:lnTo>
                    <a:pt x="177" y="105"/>
                  </a:lnTo>
                  <a:lnTo>
                    <a:pt x="177" y="104"/>
                  </a:lnTo>
                  <a:lnTo>
                    <a:pt x="176" y="105"/>
                  </a:lnTo>
                  <a:lnTo>
                    <a:pt x="176" y="104"/>
                  </a:lnTo>
                  <a:lnTo>
                    <a:pt x="174" y="104"/>
                  </a:lnTo>
                  <a:lnTo>
                    <a:pt x="173" y="104"/>
                  </a:lnTo>
                  <a:lnTo>
                    <a:pt x="171" y="104"/>
                  </a:lnTo>
                  <a:lnTo>
                    <a:pt x="170" y="104"/>
                  </a:lnTo>
                  <a:lnTo>
                    <a:pt x="169" y="102"/>
                  </a:lnTo>
                  <a:lnTo>
                    <a:pt x="168" y="101"/>
                  </a:lnTo>
                  <a:lnTo>
                    <a:pt x="167" y="101"/>
                  </a:lnTo>
                  <a:lnTo>
                    <a:pt x="167" y="100"/>
                  </a:lnTo>
                  <a:lnTo>
                    <a:pt x="168" y="100"/>
                  </a:lnTo>
                  <a:lnTo>
                    <a:pt x="167" y="99"/>
                  </a:lnTo>
                  <a:lnTo>
                    <a:pt x="166" y="99"/>
                  </a:lnTo>
                  <a:lnTo>
                    <a:pt x="165" y="99"/>
                  </a:lnTo>
                  <a:lnTo>
                    <a:pt x="162" y="100"/>
                  </a:lnTo>
                  <a:lnTo>
                    <a:pt x="161" y="100"/>
                  </a:lnTo>
                  <a:lnTo>
                    <a:pt x="160" y="102"/>
                  </a:lnTo>
                  <a:lnTo>
                    <a:pt x="159" y="102"/>
                  </a:lnTo>
                  <a:lnTo>
                    <a:pt x="159" y="104"/>
                  </a:lnTo>
                  <a:lnTo>
                    <a:pt x="158" y="104"/>
                  </a:lnTo>
                  <a:lnTo>
                    <a:pt x="158" y="105"/>
                  </a:lnTo>
                  <a:lnTo>
                    <a:pt x="158" y="106"/>
                  </a:lnTo>
                  <a:lnTo>
                    <a:pt x="157" y="106"/>
                  </a:lnTo>
                  <a:lnTo>
                    <a:pt x="158" y="107"/>
                  </a:lnTo>
                  <a:lnTo>
                    <a:pt x="159" y="107"/>
                  </a:lnTo>
                  <a:lnTo>
                    <a:pt x="158" y="108"/>
                  </a:lnTo>
                  <a:lnTo>
                    <a:pt x="159" y="108"/>
                  </a:lnTo>
                  <a:lnTo>
                    <a:pt x="158" y="109"/>
                  </a:lnTo>
                  <a:lnTo>
                    <a:pt x="157" y="110"/>
                  </a:lnTo>
                  <a:lnTo>
                    <a:pt x="156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5" y="114"/>
                  </a:lnTo>
                  <a:lnTo>
                    <a:pt x="153" y="115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3" y="117"/>
                  </a:lnTo>
                  <a:lnTo>
                    <a:pt x="155" y="118"/>
                  </a:lnTo>
                  <a:lnTo>
                    <a:pt x="155" y="119"/>
                  </a:lnTo>
                  <a:lnTo>
                    <a:pt x="153" y="119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49" y="122"/>
                  </a:lnTo>
                  <a:lnTo>
                    <a:pt x="148" y="123"/>
                  </a:lnTo>
                  <a:lnTo>
                    <a:pt x="147" y="123"/>
                  </a:lnTo>
                  <a:lnTo>
                    <a:pt x="147" y="124"/>
                  </a:lnTo>
                  <a:lnTo>
                    <a:pt x="147" y="125"/>
                  </a:lnTo>
                  <a:lnTo>
                    <a:pt x="145" y="126"/>
                  </a:lnTo>
                  <a:lnTo>
                    <a:pt x="145" y="127"/>
                  </a:lnTo>
                  <a:lnTo>
                    <a:pt x="144" y="129"/>
                  </a:lnTo>
                  <a:lnTo>
                    <a:pt x="142" y="130"/>
                  </a:lnTo>
                  <a:lnTo>
                    <a:pt x="142" y="131"/>
                  </a:lnTo>
                  <a:lnTo>
                    <a:pt x="141" y="132"/>
                  </a:lnTo>
                  <a:lnTo>
                    <a:pt x="140" y="132"/>
                  </a:lnTo>
                  <a:lnTo>
                    <a:pt x="140" y="133"/>
                  </a:lnTo>
                  <a:lnTo>
                    <a:pt x="139" y="133"/>
                  </a:lnTo>
                  <a:lnTo>
                    <a:pt x="138" y="134"/>
                  </a:lnTo>
                  <a:lnTo>
                    <a:pt x="136" y="135"/>
                  </a:lnTo>
                  <a:lnTo>
                    <a:pt x="135" y="135"/>
                  </a:lnTo>
                  <a:lnTo>
                    <a:pt x="135" y="136"/>
                  </a:lnTo>
                  <a:lnTo>
                    <a:pt x="134" y="138"/>
                  </a:lnTo>
                  <a:lnTo>
                    <a:pt x="134" y="139"/>
                  </a:lnTo>
                  <a:lnTo>
                    <a:pt x="135" y="139"/>
                  </a:lnTo>
                  <a:lnTo>
                    <a:pt x="135" y="140"/>
                  </a:lnTo>
                  <a:lnTo>
                    <a:pt x="135" y="141"/>
                  </a:lnTo>
                  <a:lnTo>
                    <a:pt x="134" y="140"/>
                  </a:lnTo>
                  <a:lnTo>
                    <a:pt x="133" y="140"/>
                  </a:lnTo>
                  <a:lnTo>
                    <a:pt x="132" y="140"/>
                  </a:lnTo>
                  <a:lnTo>
                    <a:pt x="131" y="140"/>
                  </a:lnTo>
                  <a:lnTo>
                    <a:pt x="131" y="139"/>
                  </a:lnTo>
                  <a:lnTo>
                    <a:pt x="130" y="138"/>
                  </a:lnTo>
                  <a:lnTo>
                    <a:pt x="128" y="138"/>
                  </a:lnTo>
                  <a:lnTo>
                    <a:pt x="128" y="139"/>
                  </a:lnTo>
                  <a:lnTo>
                    <a:pt x="127" y="139"/>
                  </a:lnTo>
                  <a:lnTo>
                    <a:pt x="126" y="138"/>
                  </a:lnTo>
                  <a:lnTo>
                    <a:pt x="124" y="136"/>
                  </a:lnTo>
                  <a:lnTo>
                    <a:pt x="124" y="135"/>
                  </a:lnTo>
                  <a:lnTo>
                    <a:pt x="124" y="134"/>
                  </a:lnTo>
                  <a:lnTo>
                    <a:pt x="121" y="134"/>
                  </a:lnTo>
                  <a:lnTo>
                    <a:pt x="121" y="135"/>
                  </a:lnTo>
                  <a:lnTo>
                    <a:pt x="119" y="136"/>
                  </a:lnTo>
                  <a:lnTo>
                    <a:pt x="119" y="138"/>
                  </a:lnTo>
                  <a:lnTo>
                    <a:pt x="118" y="138"/>
                  </a:lnTo>
                  <a:lnTo>
                    <a:pt x="117" y="140"/>
                  </a:lnTo>
                  <a:lnTo>
                    <a:pt x="115" y="143"/>
                  </a:lnTo>
                  <a:lnTo>
                    <a:pt x="114" y="144"/>
                  </a:lnTo>
                  <a:lnTo>
                    <a:pt x="114" y="146"/>
                  </a:lnTo>
                  <a:lnTo>
                    <a:pt x="113" y="147"/>
                  </a:lnTo>
                  <a:lnTo>
                    <a:pt x="110" y="147"/>
                  </a:lnTo>
                  <a:lnTo>
                    <a:pt x="109" y="147"/>
                  </a:lnTo>
                  <a:lnTo>
                    <a:pt x="108" y="147"/>
                  </a:lnTo>
                  <a:lnTo>
                    <a:pt x="107" y="147"/>
                  </a:lnTo>
                  <a:lnTo>
                    <a:pt x="106" y="147"/>
                  </a:lnTo>
                  <a:lnTo>
                    <a:pt x="104" y="147"/>
                  </a:lnTo>
                  <a:lnTo>
                    <a:pt x="101" y="148"/>
                  </a:lnTo>
                  <a:lnTo>
                    <a:pt x="99" y="148"/>
                  </a:lnTo>
                  <a:lnTo>
                    <a:pt x="98" y="149"/>
                  </a:lnTo>
                  <a:lnTo>
                    <a:pt x="97" y="149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8" y="152"/>
                  </a:lnTo>
                  <a:lnTo>
                    <a:pt x="98" y="154"/>
                  </a:lnTo>
                  <a:lnTo>
                    <a:pt x="98" y="155"/>
                  </a:lnTo>
                  <a:lnTo>
                    <a:pt x="98" y="156"/>
                  </a:lnTo>
                  <a:lnTo>
                    <a:pt x="100" y="159"/>
                  </a:lnTo>
                  <a:lnTo>
                    <a:pt x="100" y="160"/>
                  </a:lnTo>
                  <a:lnTo>
                    <a:pt x="99" y="161"/>
                  </a:lnTo>
                  <a:lnTo>
                    <a:pt x="100" y="163"/>
                  </a:lnTo>
                  <a:lnTo>
                    <a:pt x="101" y="163"/>
                  </a:lnTo>
                  <a:lnTo>
                    <a:pt x="101" y="164"/>
                  </a:lnTo>
                  <a:lnTo>
                    <a:pt x="101" y="165"/>
                  </a:lnTo>
                  <a:lnTo>
                    <a:pt x="100" y="166"/>
                  </a:lnTo>
                  <a:lnTo>
                    <a:pt x="99" y="166"/>
                  </a:lnTo>
                  <a:lnTo>
                    <a:pt x="97" y="166"/>
                  </a:lnTo>
                  <a:lnTo>
                    <a:pt x="96" y="166"/>
                  </a:lnTo>
                  <a:lnTo>
                    <a:pt x="93" y="168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73"/>
                  </a:lnTo>
                  <a:lnTo>
                    <a:pt x="93" y="174"/>
                  </a:lnTo>
                  <a:lnTo>
                    <a:pt x="92" y="174"/>
                  </a:lnTo>
                  <a:lnTo>
                    <a:pt x="92" y="175"/>
                  </a:lnTo>
                  <a:lnTo>
                    <a:pt x="91" y="176"/>
                  </a:lnTo>
                  <a:lnTo>
                    <a:pt x="90" y="177"/>
                  </a:lnTo>
                  <a:lnTo>
                    <a:pt x="89" y="177"/>
                  </a:lnTo>
                  <a:lnTo>
                    <a:pt x="88" y="177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81" y="177"/>
                  </a:lnTo>
                  <a:lnTo>
                    <a:pt x="80" y="177"/>
                  </a:lnTo>
                  <a:lnTo>
                    <a:pt x="79" y="177"/>
                  </a:lnTo>
                  <a:lnTo>
                    <a:pt x="78" y="176"/>
                  </a:lnTo>
                  <a:lnTo>
                    <a:pt x="78" y="175"/>
                  </a:lnTo>
                  <a:lnTo>
                    <a:pt x="79" y="175"/>
                  </a:lnTo>
                  <a:lnTo>
                    <a:pt x="80" y="175"/>
                  </a:lnTo>
                  <a:lnTo>
                    <a:pt x="78" y="175"/>
                  </a:lnTo>
                  <a:lnTo>
                    <a:pt x="76" y="175"/>
                  </a:lnTo>
                  <a:lnTo>
                    <a:pt x="75" y="175"/>
                  </a:lnTo>
                  <a:lnTo>
                    <a:pt x="75" y="174"/>
                  </a:lnTo>
                  <a:lnTo>
                    <a:pt x="74" y="173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2" y="169"/>
                  </a:lnTo>
                  <a:lnTo>
                    <a:pt x="71" y="169"/>
                  </a:lnTo>
                  <a:lnTo>
                    <a:pt x="72" y="168"/>
                  </a:lnTo>
                  <a:lnTo>
                    <a:pt x="73" y="167"/>
                  </a:lnTo>
                  <a:lnTo>
                    <a:pt x="73" y="166"/>
                  </a:lnTo>
                  <a:lnTo>
                    <a:pt x="74" y="166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4" y="164"/>
                  </a:lnTo>
                  <a:lnTo>
                    <a:pt x="74" y="165"/>
                  </a:lnTo>
                  <a:lnTo>
                    <a:pt x="73" y="165"/>
                  </a:lnTo>
                  <a:lnTo>
                    <a:pt x="73" y="164"/>
                  </a:lnTo>
                  <a:lnTo>
                    <a:pt x="73" y="165"/>
                  </a:lnTo>
                  <a:lnTo>
                    <a:pt x="72" y="165"/>
                  </a:lnTo>
                  <a:lnTo>
                    <a:pt x="72" y="166"/>
                  </a:lnTo>
                  <a:lnTo>
                    <a:pt x="71" y="167"/>
                  </a:lnTo>
                  <a:lnTo>
                    <a:pt x="70" y="167"/>
                  </a:lnTo>
                  <a:lnTo>
                    <a:pt x="70" y="166"/>
                  </a:lnTo>
                  <a:lnTo>
                    <a:pt x="69" y="166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5" y="164"/>
                  </a:lnTo>
                  <a:lnTo>
                    <a:pt x="65" y="165"/>
                  </a:lnTo>
                  <a:lnTo>
                    <a:pt x="65" y="166"/>
                  </a:lnTo>
                  <a:lnTo>
                    <a:pt x="64" y="167"/>
                  </a:lnTo>
                  <a:lnTo>
                    <a:pt x="63" y="167"/>
                  </a:lnTo>
                  <a:lnTo>
                    <a:pt x="62" y="167"/>
                  </a:lnTo>
                  <a:lnTo>
                    <a:pt x="61" y="167"/>
                  </a:lnTo>
                  <a:lnTo>
                    <a:pt x="61" y="166"/>
                  </a:lnTo>
                  <a:lnTo>
                    <a:pt x="59" y="166"/>
                  </a:lnTo>
                  <a:lnTo>
                    <a:pt x="62" y="165"/>
                  </a:lnTo>
                  <a:lnTo>
                    <a:pt x="63" y="164"/>
                  </a:lnTo>
                  <a:lnTo>
                    <a:pt x="63" y="163"/>
                  </a:lnTo>
                  <a:lnTo>
                    <a:pt x="62" y="163"/>
                  </a:lnTo>
                  <a:lnTo>
                    <a:pt x="61" y="163"/>
                  </a:lnTo>
                  <a:lnTo>
                    <a:pt x="61" y="161"/>
                  </a:lnTo>
                  <a:lnTo>
                    <a:pt x="61" y="160"/>
                  </a:lnTo>
                  <a:lnTo>
                    <a:pt x="61" y="158"/>
                  </a:lnTo>
                  <a:lnTo>
                    <a:pt x="61" y="157"/>
                  </a:lnTo>
                  <a:lnTo>
                    <a:pt x="61" y="156"/>
                  </a:lnTo>
                  <a:lnTo>
                    <a:pt x="62" y="155"/>
                  </a:lnTo>
                  <a:lnTo>
                    <a:pt x="62" y="154"/>
                  </a:lnTo>
                  <a:lnTo>
                    <a:pt x="62" y="151"/>
                  </a:lnTo>
                  <a:lnTo>
                    <a:pt x="63" y="151"/>
                  </a:lnTo>
                  <a:lnTo>
                    <a:pt x="62" y="151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7" y="148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5" y="149"/>
                  </a:lnTo>
                  <a:lnTo>
                    <a:pt x="54" y="150"/>
                  </a:lnTo>
                  <a:lnTo>
                    <a:pt x="53" y="150"/>
                  </a:lnTo>
                  <a:lnTo>
                    <a:pt x="50" y="151"/>
                  </a:lnTo>
                  <a:lnTo>
                    <a:pt x="50" y="150"/>
                  </a:lnTo>
                  <a:lnTo>
                    <a:pt x="49" y="149"/>
                  </a:lnTo>
                  <a:lnTo>
                    <a:pt x="48" y="148"/>
                  </a:lnTo>
                  <a:lnTo>
                    <a:pt x="48" y="147"/>
                  </a:lnTo>
                  <a:lnTo>
                    <a:pt x="47" y="147"/>
                  </a:lnTo>
                  <a:lnTo>
                    <a:pt x="46" y="147"/>
                  </a:lnTo>
                  <a:lnTo>
                    <a:pt x="45" y="148"/>
                  </a:lnTo>
                  <a:lnTo>
                    <a:pt x="44" y="148"/>
                  </a:lnTo>
                  <a:lnTo>
                    <a:pt x="42" y="148"/>
                  </a:lnTo>
                  <a:lnTo>
                    <a:pt x="41" y="148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1" y="150"/>
                  </a:lnTo>
                  <a:lnTo>
                    <a:pt x="40" y="151"/>
                  </a:lnTo>
                  <a:lnTo>
                    <a:pt x="39" y="151"/>
                  </a:lnTo>
                  <a:lnTo>
                    <a:pt x="38" y="151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6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2" y="154"/>
                  </a:lnTo>
                  <a:lnTo>
                    <a:pt x="33" y="154"/>
                  </a:lnTo>
                  <a:lnTo>
                    <a:pt x="33" y="152"/>
                  </a:lnTo>
                  <a:lnTo>
                    <a:pt x="32" y="151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0" y="149"/>
                  </a:lnTo>
                  <a:lnTo>
                    <a:pt x="28" y="149"/>
                  </a:lnTo>
                  <a:lnTo>
                    <a:pt x="27" y="149"/>
                  </a:lnTo>
                  <a:lnTo>
                    <a:pt x="26" y="149"/>
                  </a:lnTo>
                  <a:lnTo>
                    <a:pt x="26" y="148"/>
                  </a:lnTo>
                  <a:lnTo>
                    <a:pt x="24" y="148"/>
                  </a:lnTo>
                  <a:lnTo>
                    <a:pt x="23" y="148"/>
                  </a:lnTo>
                  <a:lnTo>
                    <a:pt x="23" y="147"/>
                  </a:lnTo>
                  <a:lnTo>
                    <a:pt x="23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20" y="147"/>
                  </a:lnTo>
                  <a:lnTo>
                    <a:pt x="19" y="146"/>
                  </a:lnTo>
                  <a:lnTo>
                    <a:pt x="19" y="144"/>
                  </a:lnTo>
                  <a:lnTo>
                    <a:pt x="18" y="143"/>
                  </a:lnTo>
                  <a:lnTo>
                    <a:pt x="16" y="143"/>
                  </a:lnTo>
                  <a:lnTo>
                    <a:pt x="15" y="143"/>
                  </a:lnTo>
                  <a:lnTo>
                    <a:pt x="14" y="143"/>
                  </a:lnTo>
                  <a:lnTo>
                    <a:pt x="14" y="142"/>
                  </a:lnTo>
                  <a:lnTo>
                    <a:pt x="13" y="141"/>
                  </a:lnTo>
                  <a:lnTo>
                    <a:pt x="12" y="141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1" y="139"/>
                  </a:lnTo>
                  <a:lnTo>
                    <a:pt x="10" y="139"/>
                  </a:lnTo>
                  <a:lnTo>
                    <a:pt x="10" y="138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7" y="138"/>
                  </a:lnTo>
                  <a:lnTo>
                    <a:pt x="7" y="139"/>
                  </a:lnTo>
                  <a:lnTo>
                    <a:pt x="5" y="139"/>
                  </a:lnTo>
                  <a:lnTo>
                    <a:pt x="4" y="138"/>
                  </a:lnTo>
                  <a:lnTo>
                    <a:pt x="3" y="138"/>
                  </a:lnTo>
                  <a:lnTo>
                    <a:pt x="2" y="138"/>
                  </a:lnTo>
                  <a:lnTo>
                    <a:pt x="0" y="138"/>
                  </a:lnTo>
                  <a:close/>
                  <a:moveTo>
                    <a:pt x="67" y="169"/>
                  </a:moveTo>
                  <a:lnTo>
                    <a:pt x="67" y="171"/>
                  </a:lnTo>
                  <a:lnTo>
                    <a:pt x="66" y="172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6" y="171"/>
                  </a:lnTo>
                  <a:lnTo>
                    <a:pt x="65" y="171"/>
                  </a:lnTo>
                  <a:lnTo>
                    <a:pt x="66" y="169"/>
                  </a:lnTo>
                  <a:lnTo>
                    <a:pt x="67" y="169"/>
                  </a:lnTo>
                  <a:close/>
                  <a:moveTo>
                    <a:pt x="66" y="167"/>
                  </a:moveTo>
                  <a:lnTo>
                    <a:pt x="67" y="167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66" y="168"/>
                  </a:lnTo>
                  <a:lnTo>
                    <a:pt x="65" y="168"/>
                  </a:lnTo>
                  <a:lnTo>
                    <a:pt x="65" y="167"/>
                  </a:lnTo>
                  <a:lnTo>
                    <a:pt x="66" y="167"/>
                  </a:lnTo>
                  <a:close/>
                  <a:moveTo>
                    <a:pt x="85" y="64"/>
                  </a:moveTo>
                  <a:lnTo>
                    <a:pt x="85" y="65"/>
                  </a:lnTo>
                  <a:lnTo>
                    <a:pt x="84" y="65"/>
                  </a:lnTo>
                  <a:lnTo>
                    <a:pt x="83" y="66"/>
                  </a:lnTo>
                  <a:lnTo>
                    <a:pt x="82" y="66"/>
                  </a:lnTo>
                  <a:lnTo>
                    <a:pt x="81" y="66"/>
                  </a:lnTo>
                  <a:lnTo>
                    <a:pt x="83" y="65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5" y="64"/>
                  </a:lnTo>
                  <a:close/>
                  <a:moveTo>
                    <a:pt x="95" y="57"/>
                  </a:moveTo>
                  <a:lnTo>
                    <a:pt x="95" y="56"/>
                  </a:lnTo>
                  <a:lnTo>
                    <a:pt x="96" y="55"/>
                  </a:lnTo>
                  <a:lnTo>
                    <a:pt x="97" y="54"/>
                  </a:lnTo>
                  <a:lnTo>
                    <a:pt x="98" y="54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4" y="50"/>
                  </a:lnTo>
                  <a:lnTo>
                    <a:pt x="105" y="50"/>
                  </a:lnTo>
                  <a:lnTo>
                    <a:pt x="106" y="50"/>
                  </a:lnTo>
                  <a:lnTo>
                    <a:pt x="107" y="49"/>
                  </a:lnTo>
                  <a:lnTo>
                    <a:pt x="109" y="49"/>
                  </a:lnTo>
                  <a:lnTo>
                    <a:pt x="108" y="50"/>
                  </a:lnTo>
                  <a:lnTo>
                    <a:pt x="107" y="50"/>
                  </a:lnTo>
                  <a:lnTo>
                    <a:pt x="106" y="50"/>
                  </a:lnTo>
                  <a:lnTo>
                    <a:pt x="105" y="50"/>
                  </a:lnTo>
                  <a:lnTo>
                    <a:pt x="104" y="51"/>
                  </a:lnTo>
                  <a:lnTo>
                    <a:pt x="102" y="51"/>
                  </a:lnTo>
                  <a:lnTo>
                    <a:pt x="102" y="52"/>
                  </a:lnTo>
                  <a:lnTo>
                    <a:pt x="101" y="52"/>
                  </a:lnTo>
                  <a:lnTo>
                    <a:pt x="100" y="54"/>
                  </a:lnTo>
                  <a:lnTo>
                    <a:pt x="98" y="55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7"/>
                  </a:lnTo>
                  <a:lnTo>
                    <a:pt x="95" y="57"/>
                  </a:lnTo>
                  <a:close/>
                  <a:moveTo>
                    <a:pt x="119" y="47"/>
                  </a:moveTo>
                  <a:lnTo>
                    <a:pt x="119" y="46"/>
                  </a:lnTo>
                  <a:lnTo>
                    <a:pt x="119" y="45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2" y="46"/>
                  </a:lnTo>
                  <a:lnTo>
                    <a:pt x="121" y="47"/>
                  </a:lnTo>
                  <a:lnTo>
                    <a:pt x="119" y="48"/>
                  </a:lnTo>
                  <a:lnTo>
                    <a:pt x="118" y="49"/>
                  </a:lnTo>
                  <a:lnTo>
                    <a:pt x="117" y="49"/>
                  </a:lnTo>
                  <a:lnTo>
                    <a:pt x="118" y="48"/>
                  </a:lnTo>
                  <a:lnTo>
                    <a:pt x="118" y="47"/>
                  </a:lnTo>
                  <a:lnTo>
                    <a:pt x="119" y="47"/>
                  </a:lnTo>
                  <a:close/>
                  <a:moveTo>
                    <a:pt x="186" y="0"/>
                  </a:moveTo>
                  <a:lnTo>
                    <a:pt x="187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57">
              <a:extLst>
                <a:ext uri="{FF2B5EF4-FFF2-40B4-BE49-F238E27FC236}">
                  <a16:creationId xmlns:a16="http://schemas.microsoft.com/office/drawing/2014/main" id="{1FE307C7-14A8-B192-157F-0F13C4FA7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2783" y="4472517"/>
              <a:ext cx="202653" cy="211038"/>
            </a:xfrm>
            <a:custGeom>
              <a:avLst/>
              <a:gdLst>
                <a:gd name="T0" fmla="*/ 104 w 145"/>
                <a:gd name="T1" fmla="*/ 124 h 151"/>
                <a:gd name="T2" fmla="*/ 101 w 145"/>
                <a:gd name="T3" fmla="*/ 125 h 151"/>
                <a:gd name="T4" fmla="*/ 100 w 145"/>
                <a:gd name="T5" fmla="*/ 126 h 151"/>
                <a:gd name="T6" fmla="*/ 101 w 145"/>
                <a:gd name="T7" fmla="*/ 128 h 151"/>
                <a:gd name="T8" fmla="*/ 102 w 145"/>
                <a:gd name="T9" fmla="*/ 130 h 151"/>
                <a:gd name="T10" fmla="*/ 94 w 145"/>
                <a:gd name="T11" fmla="*/ 137 h 151"/>
                <a:gd name="T12" fmla="*/ 91 w 145"/>
                <a:gd name="T13" fmla="*/ 138 h 151"/>
                <a:gd name="T14" fmla="*/ 83 w 145"/>
                <a:gd name="T15" fmla="*/ 145 h 151"/>
                <a:gd name="T16" fmla="*/ 81 w 145"/>
                <a:gd name="T17" fmla="*/ 151 h 151"/>
                <a:gd name="T18" fmla="*/ 55 w 145"/>
                <a:gd name="T19" fmla="*/ 146 h 151"/>
                <a:gd name="T20" fmla="*/ 19 w 145"/>
                <a:gd name="T21" fmla="*/ 141 h 151"/>
                <a:gd name="T22" fmla="*/ 3 w 145"/>
                <a:gd name="T23" fmla="*/ 124 h 151"/>
                <a:gd name="T24" fmla="*/ 1 w 145"/>
                <a:gd name="T25" fmla="*/ 119 h 151"/>
                <a:gd name="T26" fmla="*/ 3 w 145"/>
                <a:gd name="T27" fmla="*/ 112 h 151"/>
                <a:gd name="T28" fmla="*/ 1 w 145"/>
                <a:gd name="T29" fmla="*/ 101 h 151"/>
                <a:gd name="T30" fmla="*/ 15 w 145"/>
                <a:gd name="T31" fmla="*/ 75 h 151"/>
                <a:gd name="T32" fmla="*/ 38 w 145"/>
                <a:gd name="T33" fmla="*/ 70 h 151"/>
                <a:gd name="T34" fmla="*/ 62 w 145"/>
                <a:gd name="T35" fmla="*/ 68 h 151"/>
                <a:gd name="T36" fmla="*/ 62 w 145"/>
                <a:gd name="T37" fmla="*/ 67 h 151"/>
                <a:gd name="T38" fmla="*/ 62 w 145"/>
                <a:gd name="T39" fmla="*/ 63 h 151"/>
                <a:gd name="T40" fmla="*/ 62 w 145"/>
                <a:gd name="T41" fmla="*/ 61 h 151"/>
                <a:gd name="T42" fmla="*/ 62 w 145"/>
                <a:gd name="T43" fmla="*/ 60 h 151"/>
                <a:gd name="T44" fmla="*/ 62 w 145"/>
                <a:gd name="T45" fmla="*/ 60 h 151"/>
                <a:gd name="T46" fmla="*/ 63 w 145"/>
                <a:gd name="T47" fmla="*/ 58 h 151"/>
                <a:gd name="T48" fmla="*/ 65 w 145"/>
                <a:gd name="T49" fmla="*/ 55 h 151"/>
                <a:gd name="T50" fmla="*/ 61 w 145"/>
                <a:gd name="T51" fmla="*/ 55 h 151"/>
                <a:gd name="T52" fmla="*/ 59 w 145"/>
                <a:gd name="T53" fmla="*/ 54 h 151"/>
                <a:gd name="T54" fmla="*/ 55 w 145"/>
                <a:gd name="T55" fmla="*/ 54 h 151"/>
                <a:gd name="T56" fmla="*/ 54 w 145"/>
                <a:gd name="T57" fmla="*/ 52 h 151"/>
                <a:gd name="T58" fmla="*/ 53 w 145"/>
                <a:gd name="T59" fmla="*/ 50 h 151"/>
                <a:gd name="T60" fmla="*/ 49 w 145"/>
                <a:gd name="T61" fmla="*/ 43 h 151"/>
                <a:gd name="T62" fmla="*/ 42 w 145"/>
                <a:gd name="T63" fmla="*/ 41 h 151"/>
                <a:gd name="T64" fmla="*/ 41 w 145"/>
                <a:gd name="T65" fmla="*/ 41 h 151"/>
                <a:gd name="T66" fmla="*/ 36 w 145"/>
                <a:gd name="T67" fmla="*/ 37 h 151"/>
                <a:gd name="T68" fmla="*/ 33 w 145"/>
                <a:gd name="T69" fmla="*/ 34 h 151"/>
                <a:gd name="T70" fmla="*/ 31 w 145"/>
                <a:gd name="T71" fmla="*/ 32 h 151"/>
                <a:gd name="T72" fmla="*/ 25 w 145"/>
                <a:gd name="T73" fmla="*/ 29 h 151"/>
                <a:gd name="T74" fmla="*/ 40 w 145"/>
                <a:gd name="T75" fmla="*/ 7 h 151"/>
                <a:gd name="T76" fmla="*/ 97 w 145"/>
                <a:gd name="T77" fmla="*/ 1 h 151"/>
                <a:gd name="T78" fmla="*/ 108 w 145"/>
                <a:gd name="T79" fmla="*/ 59 h 151"/>
                <a:gd name="T80" fmla="*/ 109 w 145"/>
                <a:gd name="T81" fmla="*/ 69 h 151"/>
                <a:gd name="T82" fmla="*/ 121 w 145"/>
                <a:gd name="T83" fmla="*/ 69 h 151"/>
                <a:gd name="T84" fmla="*/ 130 w 145"/>
                <a:gd name="T85" fmla="*/ 74 h 151"/>
                <a:gd name="T86" fmla="*/ 131 w 145"/>
                <a:gd name="T87" fmla="*/ 73 h 151"/>
                <a:gd name="T88" fmla="*/ 132 w 145"/>
                <a:gd name="T89" fmla="*/ 70 h 151"/>
                <a:gd name="T90" fmla="*/ 134 w 145"/>
                <a:gd name="T91" fmla="*/ 68 h 151"/>
                <a:gd name="T92" fmla="*/ 132 w 145"/>
                <a:gd name="T93" fmla="*/ 66 h 151"/>
                <a:gd name="T94" fmla="*/ 134 w 145"/>
                <a:gd name="T95" fmla="*/ 66 h 151"/>
                <a:gd name="T96" fmla="*/ 145 w 145"/>
                <a:gd name="T97" fmla="*/ 71 h 151"/>
                <a:gd name="T98" fmla="*/ 143 w 145"/>
                <a:gd name="T99" fmla="*/ 74 h 151"/>
                <a:gd name="T100" fmla="*/ 130 w 145"/>
                <a:gd name="T101" fmla="*/ 86 h 151"/>
                <a:gd name="T102" fmla="*/ 113 w 145"/>
                <a:gd name="T103" fmla="*/ 99 h 151"/>
                <a:gd name="T104" fmla="*/ 111 w 145"/>
                <a:gd name="T105" fmla="*/ 105 h 151"/>
                <a:gd name="T106" fmla="*/ 114 w 145"/>
                <a:gd name="T107" fmla="*/ 111 h 151"/>
                <a:gd name="T108" fmla="*/ 114 w 145"/>
                <a:gd name="T109" fmla="*/ 116 h 151"/>
                <a:gd name="T110" fmla="*/ 111 w 145"/>
                <a:gd name="T111" fmla="*/ 117 h 151"/>
                <a:gd name="T112" fmla="*/ 108 w 145"/>
                <a:gd name="T113" fmla="*/ 12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" h="151">
                  <a:moveTo>
                    <a:pt x="108" y="124"/>
                  </a:moveTo>
                  <a:lnTo>
                    <a:pt x="108" y="124"/>
                  </a:lnTo>
                  <a:lnTo>
                    <a:pt x="106" y="122"/>
                  </a:lnTo>
                  <a:lnTo>
                    <a:pt x="106" y="122"/>
                  </a:lnTo>
                  <a:lnTo>
                    <a:pt x="106" y="122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3" y="124"/>
                  </a:lnTo>
                  <a:lnTo>
                    <a:pt x="103" y="124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1" y="125"/>
                  </a:lnTo>
                  <a:lnTo>
                    <a:pt x="101" y="125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98" y="125"/>
                  </a:lnTo>
                  <a:lnTo>
                    <a:pt x="100" y="126"/>
                  </a:lnTo>
                  <a:lnTo>
                    <a:pt x="100" y="126"/>
                  </a:lnTo>
                  <a:lnTo>
                    <a:pt x="100" y="126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7"/>
                  </a:lnTo>
                  <a:lnTo>
                    <a:pt x="98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8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2" y="129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97" y="132"/>
                  </a:lnTo>
                  <a:lnTo>
                    <a:pt x="96" y="133"/>
                  </a:lnTo>
                  <a:lnTo>
                    <a:pt x="96" y="134"/>
                  </a:lnTo>
                  <a:lnTo>
                    <a:pt x="95" y="134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4" y="138"/>
                  </a:lnTo>
                  <a:lnTo>
                    <a:pt x="93" y="138"/>
                  </a:lnTo>
                  <a:lnTo>
                    <a:pt x="92" y="138"/>
                  </a:lnTo>
                  <a:lnTo>
                    <a:pt x="92" y="138"/>
                  </a:lnTo>
                  <a:lnTo>
                    <a:pt x="91" y="138"/>
                  </a:lnTo>
                  <a:lnTo>
                    <a:pt x="89" y="138"/>
                  </a:lnTo>
                  <a:lnTo>
                    <a:pt x="88" y="140"/>
                  </a:lnTo>
                  <a:lnTo>
                    <a:pt x="88" y="140"/>
                  </a:lnTo>
                  <a:lnTo>
                    <a:pt x="85" y="143"/>
                  </a:lnTo>
                  <a:lnTo>
                    <a:pt x="84" y="143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1" y="146"/>
                  </a:lnTo>
                  <a:lnTo>
                    <a:pt x="81" y="146"/>
                  </a:lnTo>
                  <a:lnTo>
                    <a:pt x="81" y="146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1" y="149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6" y="150"/>
                  </a:lnTo>
                  <a:lnTo>
                    <a:pt x="70" y="147"/>
                  </a:lnTo>
                  <a:lnTo>
                    <a:pt x="67" y="146"/>
                  </a:lnTo>
                  <a:lnTo>
                    <a:pt x="63" y="146"/>
                  </a:lnTo>
                  <a:lnTo>
                    <a:pt x="61" y="146"/>
                  </a:lnTo>
                  <a:lnTo>
                    <a:pt x="59" y="146"/>
                  </a:lnTo>
                  <a:lnTo>
                    <a:pt x="55" y="146"/>
                  </a:lnTo>
                  <a:lnTo>
                    <a:pt x="55" y="146"/>
                  </a:lnTo>
                  <a:lnTo>
                    <a:pt x="51" y="147"/>
                  </a:lnTo>
                  <a:lnTo>
                    <a:pt x="46" y="147"/>
                  </a:lnTo>
                  <a:lnTo>
                    <a:pt x="42" y="147"/>
                  </a:lnTo>
                  <a:lnTo>
                    <a:pt x="36" y="147"/>
                  </a:lnTo>
                  <a:lnTo>
                    <a:pt x="27" y="144"/>
                  </a:lnTo>
                  <a:lnTo>
                    <a:pt x="24" y="143"/>
                  </a:lnTo>
                  <a:lnTo>
                    <a:pt x="19" y="141"/>
                  </a:lnTo>
                  <a:lnTo>
                    <a:pt x="14" y="137"/>
                  </a:lnTo>
                  <a:lnTo>
                    <a:pt x="8" y="134"/>
                  </a:lnTo>
                  <a:lnTo>
                    <a:pt x="0" y="129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2" y="117"/>
                  </a:lnTo>
                  <a:lnTo>
                    <a:pt x="2" y="116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5" y="111"/>
                  </a:lnTo>
                  <a:lnTo>
                    <a:pt x="6" y="110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6"/>
                  </a:lnTo>
                  <a:lnTo>
                    <a:pt x="5" y="94"/>
                  </a:lnTo>
                  <a:lnTo>
                    <a:pt x="7" y="88"/>
                  </a:lnTo>
                  <a:lnTo>
                    <a:pt x="10" y="84"/>
                  </a:lnTo>
                  <a:lnTo>
                    <a:pt x="12" y="79"/>
                  </a:lnTo>
                  <a:lnTo>
                    <a:pt x="14" y="76"/>
                  </a:lnTo>
                  <a:lnTo>
                    <a:pt x="15" y="75"/>
                  </a:lnTo>
                  <a:lnTo>
                    <a:pt x="15" y="74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3" y="73"/>
                  </a:lnTo>
                  <a:lnTo>
                    <a:pt x="28" y="71"/>
                  </a:lnTo>
                  <a:lnTo>
                    <a:pt x="33" y="71"/>
                  </a:lnTo>
                  <a:lnTo>
                    <a:pt x="38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8" y="69"/>
                  </a:lnTo>
                  <a:lnTo>
                    <a:pt x="53" y="69"/>
                  </a:lnTo>
                  <a:lnTo>
                    <a:pt x="58" y="68"/>
                  </a:lnTo>
                  <a:lnTo>
                    <a:pt x="61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3" y="66"/>
                  </a:lnTo>
                  <a:lnTo>
                    <a:pt x="62" y="66"/>
                  </a:lnTo>
                  <a:lnTo>
                    <a:pt x="62" y="65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3" y="62"/>
                  </a:lnTo>
                  <a:lnTo>
                    <a:pt x="62" y="62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2" y="60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55" y="54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4" y="49"/>
                  </a:lnTo>
                  <a:lnTo>
                    <a:pt x="53" y="48"/>
                  </a:lnTo>
                  <a:lnTo>
                    <a:pt x="51" y="45"/>
                  </a:lnTo>
                  <a:lnTo>
                    <a:pt x="50" y="44"/>
                  </a:lnTo>
                  <a:lnTo>
                    <a:pt x="49" y="44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4" y="42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8" y="31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40" y="27"/>
                  </a:lnTo>
                  <a:lnTo>
                    <a:pt x="40" y="17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9" y="6"/>
                  </a:lnTo>
                  <a:lnTo>
                    <a:pt x="57" y="6"/>
                  </a:lnTo>
                  <a:lnTo>
                    <a:pt x="65" y="4"/>
                  </a:lnTo>
                  <a:lnTo>
                    <a:pt x="74" y="3"/>
                  </a:lnTo>
                  <a:lnTo>
                    <a:pt x="81" y="2"/>
                  </a:lnTo>
                  <a:lnTo>
                    <a:pt x="89" y="2"/>
                  </a:lnTo>
                  <a:lnTo>
                    <a:pt x="97" y="1"/>
                  </a:lnTo>
                  <a:lnTo>
                    <a:pt x="105" y="0"/>
                  </a:lnTo>
                  <a:lnTo>
                    <a:pt x="105" y="8"/>
                  </a:lnTo>
                  <a:lnTo>
                    <a:pt x="106" y="18"/>
                  </a:lnTo>
                  <a:lnTo>
                    <a:pt x="108" y="28"/>
                  </a:lnTo>
                  <a:lnTo>
                    <a:pt x="108" y="37"/>
                  </a:lnTo>
                  <a:lnTo>
                    <a:pt x="108" y="48"/>
                  </a:lnTo>
                  <a:lnTo>
                    <a:pt x="108" y="51"/>
                  </a:lnTo>
                  <a:lnTo>
                    <a:pt x="108" y="59"/>
                  </a:lnTo>
                  <a:lnTo>
                    <a:pt x="108" y="67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8" y="70"/>
                  </a:lnTo>
                  <a:lnTo>
                    <a:pt x="109" y="70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10" y="69"/>
                  </a:lnTo>
                  <a:lnTo>
                    <a:pt x="113" y="69"/>
                  </a:lnTo>
                  <a:lnTo>
                    <a:pt x="113" y="68"/>
                  </a:lnTo>
                  <a:lnTo>
                    <a:pt x="114" y="68"/>
                  </a:lnTo>
                  <a:lnTo>
                    <a:pt x="118" y="69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1" y="69"/>
                  </a:lnTo>
                  <a:lnTo>
                    <a:pt x="122" y="69"/>
                  </a:lnTo>
                  <a:lnTo>
                    <a:pt x="124" y="69"/>
                  </a:lnTo>
                  <a:lnTo>
                    <a:pt x="126" y="69"/>
                  </a:lnTo>
                  <a:lnTo>
                    <a:pt x="126" y="70"/>
                  </a:lnTo>
                  <a:lnTo>
                    <a:pt x="127" y="70"/>
                  </a:lnTo>
                  <a:lnTo>
                    <a:pt x="130" y="71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2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70"/>
                  </a:lnTo>
                  <a:lnTo>
                    <a:pt x="132" y="70"/>
                  </a:lnTo>
                  <a:lnTo>
                    <a:pt x="134" y="70"/>
                  </a:lnTo>
                  <a:lnTo>
                    <a:pt x="134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8"/>
                  </a:lnTo>
                  <a:lnTo>
                    <a:pt x="134" y="68"/>
                  </a:lnTo>
                  <a:lnTo>
                    <a:pt x="134" y="68"/>
                  </a:lnTo>
                  <a:lnTo>
                    <a:pt x="135" y="68"/>
                  </a:lnTo>
                  <a:lnTo>
                    <a:pt x="135" y="68"/>
                  </a:lnTo>
                  <a:lnTo>
                    <a:pt x="135" y="67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2" y="67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0" y="65"/>
                  </a:lnTo>
                  <a:lnTo>
                    <a:pt x="130" y="65"/>
                  </a:lnTo>
                  <a:lnTo>
                    <a:pt x="130" y="63"/>
                  </a:lnTo>
                  <a:lnTo>
                    <a:pt x="131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4" y="66"/>
                  </a:lnTo>
                  <a:lnTo>
                    <a:pt x="135" y="66"/>
                  </a:lnTo>
                  <a:lnTo>
                    <a:pt x="137" y="67"/>
                  </a:lnTo>
                  <a:lnTo>
                    <a:pt x="140" y="68"/>
                  </a:lnTo>
                  <a:lnTo>
                    <a:pt x="141" y="69"/>
                  </a:lnTo>
                  <a:lnTo>
                    <a:pt x="143" y="69"/>
                  </a:lnTo>
                  <a:lnTo>
                    <a:pt x="144" y="70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4" y="73"/>
                  </a:lnTo>
                  <a:lnTo>
                    <a:pt x="144" y="73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1" y="74"/>
                  </a:lnTo>
                  <a:lnTo>
                    <a:pt x="141" y="76"/>
                  </a:lnTo>
                  <a:lnTo>
                    <a:pt x="139" y="77"/>
                  </a:lnTo>
                  <a:lnTo>
                    <a:pt x="137" y="79"/>
                  </a:lnTo>
                  <a:lnTo>
                    <a:pt x="136" y="80"/>
                  </a:lnTo>
                  <a:lnTo>
                    <a:pt x="132" y="84"/>
                  </a:lnTo>
                  <a:lnTo>
                    <a:pt x="130" y="86"/>
                  </a:lnTo>
                  <a:lnTo>
                    <a:pt x="127" y="88"/>
                  </a:lnTo>
                  <a:lnTo>
                    <a:pt x="123" y="92"/>
                  </a:lnTo>
                  <a:lnTo>
                    <a:pt x="120" y="95"/>
                  </a:lnTo>
                  <a:lnTo>
                    <a:pt x="119" y="96"/>
                  </a:lnTo>
                  <a:lnTo>
                    <a:pt x="114" y="98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12" y="100"/>
                  </a:lnTo>
                  <a:lnTo>
                    <a:pt x="112" y="102"/>
                  </a:lnTo>
                  <a:lnTo>
                    <a:pt x="113" y="102"/>
                  </a:lnTo>
                  <a:lnTo>
                    <a:pt x="113" y="103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5"/>
                  </a:lnTo>
                  <a:lnTo>
                    <a:pt x="111" y="105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3" y="111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3" y="117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1" y="118"/>
                  </a:lnTo>
                  <a:lnTo>
                    <a:pt x="111" y="118"/>
                  </a:lnTo>
                  <a:lnTo>
                    <a:pt x="110" y="119"/>
                  </a:lnTo>
                  <a:lnTo>
                    <a:pt x="109" y="119"/>
                  </a:lnTo>
                  <a:lnTo>
                    <a:pt x="109" y="120"/>
                  </a:lnTo>
                  <a:lnTo>
                    <a:pt x="109" y="120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08" y="122"/>
                  </a:lnTo>
                  <a:lnTo>
                    <a:pt x="108" y="12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36">
              <a:extLst>
                <a:ext uri="{FF2B5EF4-FFF2-40B4-BE49-F238E27FC236}">
                  <a16:creationId xmlns:a16="http://schemas.microsoft.com/office/drawing/2014/main" id="{B356EB76-5329-69D2-34D2-7602627E9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8134" y="4431987"/>
              <a:ext cx="71278" cy="138363"/>
            </a:xfrm>
            <a:custGeom>
              <a:avLst/>
              <a:gdLst>
                <a:gd name="T0" fmla="*/ 0 w 51"/>
                <a:gd name="T1" fmla="*/ 25 h 99"/>
                <a:gd name="T2" fmla="*/ 7 w 51"/>
                <a:gd name="T3" fmla="*/ 23 h 99"/>
                <a:gd name="T4" fmla="*/ 11 w 51"/>
                <a:gd name="T5" fmla="*/ 23 h 99"/>
                <a:gd name="T6" fmla="*/ 15 w 51"/>
                <a:gd name="T7" fmla="*/ 19 h 99"/>
                <a:gd name="T8" fmla="*/ 16 w 51"/>
                <a:gd name="T9" fmla="*/ 14 h 99"/>
                <a:gd name="T10" fmla="*/ 19 w 51"/>
                <a:gd name="T11" fmla="*/ 10 h 99"/>
                <a:gd name="T12" fmla="*/ 22 w 51"/>
                <a:gd name="T13" fmla="*/ 3 h 99"/>
                <a:gd name="T14" fmla="*/ 25 w 51"/>
                <a:gd name="T15" fmla="*/ 2 h 99"/>
                <a:gd name="T16" fmla="*/ 30 w 51"/>
                <a:gd name="T17" fmla="*/ 0 h 99"/>
                <a:gd name="T18" fmla="*/ 27 w 51"/>
                <a:gd name="T19" fmla="*/ 6 h 99"/>
                <a:gd name="T20" fmla="*/ 28 w 51"/>
                <a:gd name="T21" fmla="*/ 7 h 99"/>
                <a:gd name="T22" fmla="*/ 34 w 51"/>
                <a:gd name="T23" fmla="*/ 5 h 99"/>
                <a:gd name="T24" fmla="*/ 36 w 51"/>
                <a:gd name="T25" fmla="*/ 6 h 99"/>
                <a:gd name="T26" fmla="*/ 37 w 51"/>
                <a:gd name="T27" fmla="*/ 5 h 99"/>
                <a:gd name="T28" fmla="*/ 36 w 51"/>
                <a:gd name="T29" fmla="*/ 19 h 99"/>
                <a:gd name="T30" fmla="*/ 33 w 51"/>
                <a:gd name="T31" fmla="*/ 32 h 99"/>
                <a:gd name="T32" fmla="*/ 37 w 51"/>
                <a:gd name="T33" fmla="*/ 36 h 99"/>
                <a:gd name="T34" fmla="*/ 34 w 51"/>
                <a:gd name="T35" fmla="*/ 46 h 99"/>
                <a:gd name="T36" fmla="*/ 35 w 51"/>
                <a:gd name="T37" fmla="*/ 52 h 99"/>
                <a:gd name="T38" fmla="*/ 37 w 51"/>
                <a:gd name="T39" fmla="*/ 56 h 99"/>
                <a:gd name="T40" fmla="*/ 35 w 51"/>
                <a:gd name="T41" fmla="*/ 58 h 99"/>
                <a:gd name="T42" fmla="*/ 36 w 51"/>
                <a:gd name="T43" fmla="*/ 61 h 99"/>
                <a:gd name="T44" fmla="*/ 35 w 51"/>
                <a:gd name="T45" fmla="*/ 63 h 99"/>
                <a:gd name="T46" fmla="*/ 34 w 51"/>
                <a:gd name="T47" fmla="*/ 70 h 99"/>
                <a:gd name="T48" fmla="*/ 34 w 51"/>
                <a:gd name="T49" fmla="*/ 67 h 99"/>
                <a:gd name="T50" fmla="*/ 33 w 51"/>
                <a:gd name="T51" fmla="*/ 71 h 99"/>
                <a:gd name="T52" fmla="*/ 33 w 51"/>
                <a:gd name="T53" fmla="*/ 72 h 99"/>
                <a:gd name="T54" fmla="*/ 31 w 51"/>
                <a:gd name="T55" fmla="*/ 75 h 99"/>
                <a:gd name="T56" fmla="*/ 31 w 51"/>
                <a:gd name="T57" fmla="*/ 78 h 99"/>
                <a:gd name="T58" fmla="*/ 28 w 51"/>
                <a:gd name="T59" fmla="*/ 81 h 99"/>
                <a:gd name="T60" fmla="*/ 27 w 51"/>
                <a:gd name="T61" fmla="*/ 82 h 99"/>
                <a:gd name="T62" fmla="*/ 26 w 51"/>
                <a:gd name="T63" fmla="*/ 82 h 99"/>
                <a:gd name="T64" fmla="*/ 24 w 51"/>
                <a:gd name="T65" fmla="*/ 82 h 99"/>
                <a:gd name="T66" fmla="*/ 22 w 51"/>
                <a:gd name="T67" fmla="*/ 83 h 99"/>
                <a:gd name="T68" fmla="*/ 19 w 51"/>
                <a:gd name="T69" fmla="*/ 88 h 99"/>
                <a:gd name="T70" fmla="*/ 17 w 51"/>
                <a:gd name="T71" fmla="*/ 90 h 99"/>
                <a:gd name="T72" fmla="*/ 15 w 51"/>
                <a:gd name="T73" fmla="*/ 94 h 99"/>
                <a:gd name="T74" fmla="*/ 6 w 51"/>
                <a:gd name="T75" fmla="*/ 98 h 99"/>
                <a:gd name="T76" fmla="*/ 4 w 51"/>
                <a:gd name="T77" fmla="*/ 96 h 99"/>
                <a:gd name="T78" fmla="*/ 51 w 51"/>
                <a:gd name="T79" fmla="*/ 40 h 99"/>
                <a:gd name="T80" fmla="*/ 51 w 51"/>
                <a:gd name="T81" fmla="*/ 41 h 99"/>
                <a:gd name="T82" fmla="*/ 51 w 51"/>
                <a:gd name="T83" fmla="*/ 33 h 99"/>
                <a:gd name="T84" fmla="*/ 48 w 51"/>
                <a:gd name="T85" fmla="*/ 38 h 99"/>
                <a:gd name="T86" fmla="*/ 46 w 51"/>
                <a:gd name="T87" fmla="*/ 42 h 99"/>
                <a:gd name="T88" fmla="*/ 48 w 51"/>
                <a:gd name="T89" fmla="*/ 37 h 99"/>
                <a:gd name="T90" fmla="*/ 51 w 51"/>
                <a:gd name="T91" fmla="*/ 35 h 99"/>
                <a:gd name="T92" fmla="*/ 41 w 51"/>
                <a:gd name="T93" fmla="*/ 30 h 99"/>
                <a:gd name="T94" fmla="*/ 37 w 51"/>
                <a:gd name="T95" fmla="*/ 29 h 99"/>
                <a:gd name="T96" fmla="*/ 37 w 51"/>
                <a:gd name="T97" fmla="*/ 30 h 99"/>
                <a:gd name="T98" fmla="*/ 42 w 51"/>
                <a:gd name="T99" fmla="*/ 21 h 99"/>
                <a:gd name="T100" fmla="*/ 43 w 51"/>
                <a:gd name="T101" fmla="*/ 16 h 99"/>
                <a:gd name="T102" fmla="*/ 45 w 51"/>
                <a:gd name="T103" fmla="*/ 11 h 99"/>
                <a:gd name="T104" fmla="*/ 45 w 51"/>
                <a:gd name="T105" fmla="*/ 15 h 99"/>
                <a:gd name="T106" fmla="*/ 44 w 51"/>
                <a:gd name="T107" fmla="*/ 16 h 99"/>
                <a:gd name="T108" fmla="*/ 41 w 51"/>
                <a:gd name="T109" fmla="*/ 36 h 99"/>
                <a:gd name="T110" fmla="*/ 40 w 51"/>
                <a:gd name="T111" fmla="*/ 36 h 99"/>
                <a:gd name="T112" fmla="*/ 43 w 51"/>
                <a:gd name="T113" fmla="*/ 13 h 99"/>
                <a:gd name="T114" fmla="*/ 43 w 51"/>
                <a:gd name="T115" fmla="*/ 13 h 99"/>
                <a:gd name="T116" fmla="*/ 43 w 51"/>
                <a:gd name="T117" fmla="*/ 13 h 99"/>
                <a:gd name="T118" fmla="*/ 45 w 51"/>
                <a:gd name="T119" fmla="*/ 8 h 99"/>
                <a:gd name="T120" fmla="*/ 45 w 51"/>
                <a:gd name="T121" fmla="*/ 1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" h="99">
                  <a:moveTo>
                    <a:pt x="4" y="80"/>
                  </a:moveTo>
                  <a:lnTo>
                    <a:pt x="4" y="77"/>
                  </a:lnTo>
                  <a:lnTo>
                    <a:pt x="4" y="66"/>
                  </a:lnTo>
                  <a:lnTo>
                    <a:pt x="4" y="57"/>
                  </a:lnTo>
                  <a:lnTo>
                    <a:pt x="2" y="47"/>
                  </a:lnTo>
                  <a:lnTo>
                    <a:pt x="1" y="37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6" y="5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9" y="10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5" y="27"/>
                  </a:lnTo>
                  <a:lnTo>
                    <a:pt x="34" y="29"/>
                  </a:lnTo>
                  <a:lnTo>
                    <a:pt x="34" y="30"/>
                  </a:lnTo>
                  <a:lnTo>
                    <a:pt x="33" y="31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3"/>
                  </a:lnTo>
                  <a:lnTo>
                    <a:pt x="34" y="33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7" y="35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4" y="39"/>
                  </a:lnTo>
                  <a:lnTo>
                    <a:pt x="34" y="42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4" y="69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4" y="67"/>
                  </a:lnTo>
                  <a:lnTo>
                    <a:pt x="35" y="67"/>
                  </a:lnTo>
                  <a:lnTo>
                    <a:pt x="35" y="66"/>
                  </a:lnTo>
                  <a:lnTo>
                    <a:pt x="34" y="67"/>
                  </a:lnTo>
                  <a:lnTo>
                    <a:pt x="33" y="70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1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2" y="74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0" y="78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28" y="80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3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7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9"/>
                  </a:lnTo>
                  <a:lnTo>
                    <a:pt x="19" y="89"/>
                  </a:lnTo>
                  <a:lnTo>
                    <a:pt x="19" y="89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7" y="90"/>
                  </a:lnTo>
                  <a:lnTo>
                    <a:pt x="17" y="90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7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5"/>
                  </a:lnTo>
                  <a:lnTo>
                    <a:pt x="16" y="96"/>
                  </a:lnTo>
                  <a:lnTo>
                    <a:pt x="16" y="97"/>
                  </a:lnTo>
                  <a:lnTo>
                    <a:pt x="14" y="98"/>
                  </a:lnTo>
                  <a:lnTo>
                    <a:pt x="10" y="97"/>
                  </a:lnTo>
                  <a:lnTo>
                    <a:pt x="9" y="97"/>
                  </a:lnTo>
                  <a:lnTo>
                    <a:pt x="9" y="98"/>
                  </a:lnTo>
                  <a:lnTo>
                    <a:pt x="6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9"/>
                  </a:lnTo>
                  <a:lnTo>
                    <a:pt x="4" y="99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88"/>
                  </a:lnTo>
                  <a:lnTo>
                    <a:pt x="4" y="80"/>
                  </a:lnTo>
                  <a:close/>
                  <a:moveTo>
                    <a:pt x="50" y="38"/>
                  </a:moveTo>
                  <a:lnTo>
                    <a:pt x="50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39"/>
                  </a:lnTo>
                  <a:lnTo>
                    <a:pt x="50" y="38"/>
                  </a:lnTo>
                  <a:close/>
                  <a:moveTo>
                    <a:pt x="50" y="32"/>
                  </a:moveTo>
                  <a:lnTo>
                    <a:pt x="50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9" y="37"/>
                  </a:lnTo>
                  <a:lnTo>
                    <a:pt x="49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2"/>
                  </a:lnTo>
                  <a:close/>
                  <a:moveTo>
                    <a:pt x="41" y="30"/>
                  </a:moveTo>
                  <a:lnTo>
                    <a:pt x="41" y="30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1" y="32"/>
                  </a:lnTo>
                  <a:lnTo>
                    <a:pt x="41" y="30"/>
                  </a:lnTo>
                  <a:close/>
                  <a:moveTo>
                    <a:pt x="37" y="29"/>
                  </a:moveTo>
                  <a:lnTo>
                    <a:pt x="37" y="29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0" y="28"/>
                  </a:lnTo>
                  <a:lnTo>
                    <a:pt x="40" y="29"/>
                  </a:lnTo>
                  <a:lnTo>
                    <a:pt x="39" y="29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7" y="29"/>
                  </a:lnTo>
                  <a:close/>
                  <a:moveTo>
                    <a:pt x="45" y="15"/>
                  </a:moveTo>
                  <a:lnTo>
                    <a:pt x="45" y="15"/>
                  </a:lnTo>
                  <a:lnTo>
                    <a:pt x="45" y="17"/>
                  </a:lnTo>
                  <a:lnTo>
                    <a:pt x="44" y="19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5"/>
                  </a:lnTo>
                  <a:close/>
                  <a:moveTo>
                    <a:pt x="40" y="35"/>
                  </a:move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close/>
                  <a:moveTo>
                    <a:pt x="43" y="13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3" y="13"/>
                  </a:lnTo>
                  <a:close/>
                  <a:moveTo>
                    <a:pt x="44" y="12"/>
                  </a:move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4" y="12"/>
                  </a:lnTo>
                  <a:lnTo>
                    <a:pt x="44" y="12"/>
                  </a:lnTo>
                  <a:close/>
                  <a:moveTo>
                    <a:pt x="45" y="8"/>
                  </a:moveTo>
                  <a:lnTo>
                    <a:pt x="45" y="8"/>
                  </a:lnTo>
                  <a:lnTo>
                    <a:pt x="45" y="8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55">
              <a:extLst>
                <a:ext uri="{FF2B5EF4-FFF2-40B4-BE49-F238E27FC236}">
                  <a16:creationId xmlns:a16="http://schemas.microsoft.com/office/drawing/2014/main" id="{9A1BA076-40B0-6F44-EE7F-121E9F621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591" y="4643024"/>
              <a:ext cx="129977" cy="60097"/>
            </a:xfrm>
            <a:custGeom>
              <a:avLst/>
              <a:gdLst>
                <a:gd name="T0" fmla="*/ 1 w 93"/>
                <a:gd name="T1" fmla="*/ 24 h 43"/>
                <a:gd name="T2" fmla="*/ 4 w 93"/>
                <a:gd name="T3" fmla="*/ 21 h 43"/>
                <a:gd name="T4" fmla="*/ 12 w 93"/>
                <a:gd name="T5" fmla="*/ 16 h 43"/>
                <a:gd name="T6" fmla="*/ 14 w 93"/>
                <a:gd name="T7" fmla="*/ 16 h 43"/>
                <a:gd name="T8" fmla="*/ 16 w 93"/>
                <a:gd name="T9" fmla="*/ 11 h 43"/>
                <a:gd name="T10" fmla="*/ 21 w 93"/>
                <a:gd name="T11" fmla="*/ 7 h 43"/>
                <a:gd name="T12" fmla="*/ 21 w 93"/>
                <a:gd name="T13" fmla="*/ 6 h 43"/>
                <a:gd name="T14" fmla="*/ 20 w 93"/>
                <a:gd name="T15" fmla="*/ 5 h 43"/>
                <a:gd name="T16" fmla="*/ 20 w 93"/>
                <a:gd name="T17" fmla="*/ 3 h 43"/>
                <a:gd name="T18" fmla="*/ 22 w 93"/>
                <a:gd name="T19" fmla="*/ 2 h 43"/>
                <a:gd name="T20" fmla="*/ 25 w 93"/>
                <a:gd name="T21" fmla="*/ 0 h 43"/>
                <a:gd name="T22" fmla="*/ 28 w 93"/>
                <a:gd name="T23" fmla="*/ 2 h 43"/>
                <a:gd name="T24" fmla="*/ 35 w 93"/>
                <a:gd name="T25" fmla="*/ 3 h 43"/>
                <a:gd name="T26" fmla="*/ 37 w 93"/>
                <a:gd name="T27" fmla="*/ 0 h 43"/>
                <a:gd name="T28" fmla="*/ 38 w 93"/>
                <a:gd name="T29" fmla="*/ 3 h 43"/>
                <a:gd name="T30" fmla="*/ 41 w 93"/>
                <a:gd name="T31" fmla="*/ 5 h 43"/>
                <a:gd name="T32" fmla="*/ 42 w 93"/>
                <a:gd name="T33" fmla="*/ 7 h 43"/>
                <a:gd name="T34" fmla="*/ 46 w 93"/>
                <a:gd name="T35" fmla="*/ 7 h 43"/>
                <a:gd name="T36" fmla="*/ 50 w 93"/>
                <a:gd name="T37" fmla="*/ 10 h 43"/>
                <a:gd name="T38" fmla="*/ 51 w 93"/>
                <a:gd name="T39" fmla="*/ 12 h 43"/>
                <a:gd name="T40" fmla="*/ 54 w 93"/>
                <a:gd name="T41" fmla="*/ 13 h 43"/>
                <a:gd name="T42" fmla="*/ 58 w 93"/>
                <a:gd name="T43" fmla="*/ 13 h 43"/>
                <a:gd name="T44" fmla="*/ 60 w 93"/>
                <a:gd name="T45" fmla="*/ 13 h 43"/>
                <a:gd name="T46" fmla="*/ 60 w 93"/>
                <a:gd name="T47" fmla="*/ 14 h 43"/>
                <a:gd name="T48" fmla="*/ 60 w 93"/>
                <a:gd name="T49" fmla="*/ 18 h 43"/>
                <a:gd name="T50" fmla="*/ 66 w 93"/>
                <a:gd name="T51" fmla="*/ 16 h 43"/>
                <a:gd name="T52" fmla="*/ 66 w 93"/>
                <a:gd name="T53" fmla="*/ 15 h 43"/>
                <a:gd name="T54" fmla="*/ 68 w 93"/>
                <a:gd name="T55" fmla="*/ 15 h 43"/>
                <a:gd name="T56" fmla="*/ 69 w 93"/>
                <a:gd name="T57" fmla="*/ 13 h 43"/>
                <a:gd name="T58" fmla="*/ 69 w 93"/>
                <a:gd name="T59" fmla="*/ 12 h 43"/>
                <a:gd name="T60" fmla="*/ 72 w 93"/>
                <a:gd name="T61" fmla="*/ 12 h 43"/>
                <a:gd name="T62" fmla="*/ 77 w 93"/>
                <a:gd name="T63" fmla="*/ 13 h 43"/>
                <a:gd name="T64" fmla="*/ 81 w 93"/>
                <a:gd name="T65" fmla="*/ 14 h 43"/>
                <a:gd name="T66" fmla="*/ 83 w 93"/>
                <a:gd name="T67" fmla="*/ 13 h 43"/>
                <a:gd name="T68" fmla="*/ 85 w 93"/>
                <a:gd name="T69" fmla="*/ 12 h 43"/>
                <a:gd name="T70" fmla="*/ 87 w 93"/>
                <a:gd name="T71" fmla="*/ 14 h 43"/>
                <a:gd name="T72" fmla="*/ 90 w 93"/>
                <a:gd name="T73" fmla="*/ 18 h 43"/>
                <a:gd name="T74" fmla="*/ 89 w 93"/>
                <a:gd name="T75" fmla="*/ 21 h 43"/>
                <a:gd name="T76" fmla="*/ 89 w 93"/>
                <a:gd name="T77" fmla="*/ 27 h 43"/>
                <a:gd name="T78" fmla="*/ 91 w 93"/>
                <a:gd name="T79" fmla="*/ 28 h 43"/>
                <a:gd name="T80" fmla="*/ 86 w 93"/>
                <a:gd name="T81" fmla="*/ 29 h 43"/>
                <a:gd name="T82" fmla="*/ 89 w 93"/>
                <a:gd name="T83" fmla="*/ 33 h 43"/>
                <a:gd name="T84" fmla="*/ 84 w 93"/>
                <a:gd name="T85" fmla="*/ 38 h 43"/>
                <a:gd name="T86" fmla="*/ 77 w 93"/>
                <a:gd name="T87" fmla="*/ 40 h 43"/>
                <a:gd name="T88" fmla="*/ 68 w 93"/>
                <a:gd name="T89" fmla="*/ 41 h 43"/>
                <a:gd name="T90" fmla="*/ 68 w 93"/>
                <a:gd name="T91" fmla="*/ 39 h 43"/>
                <a:gd name="T92" fmla="*/ 66 w 93"/>
                <a:gd name="T93" fmla="*/ 41 h 43"/>
                <a:gd name="T94" fmla="*/ 66 w 93"/>
                <a:gd name="T95" fmla="*/ 41 h 43"/>
                <a:gd name="T96" fmla="*/ 66 w 93"/>
                <a:gd name="T97" fmla="*/ 40 h 43"/>
                <a:gd name="T98" fmla="*/ 65 w 93"/>
                <a:gd name="T99" fmla="*/ 40 h 43"/>
                <a:gd name="T100" fmla="*/ 60 w 93"/>
                <a:gd name="T101" fmla="*/ 39 h 43"/>
                <a:gd name="T102" fmla="*/ 55 w 93"/>
                <a:gd name="T103" fmla="*/ 39 h 43"/>
                <a:gd name="T104" fmla="*/ 59 w 93"/>
                <a:gd name="T105" fmla="*/ 39 h 43"/>
                <a:gd name="T106" fmla="*/ 61 w 93"/>
                <a:gd name="T107" fmla="*/ 40 h 43"/>
                <a:gd name="T108" fmla="*/ 64 w 93"/>
                <a:gd name="T109" fmla="*/ 41 h 43"/>
                <a:gd name="T110" fmla="*/ 61 w 93"/>
                <a:gd name="T111" fmla="*/ 41 h 43"/>
                <a:gd name="T112" fmla="*/ 31 w 93"/>
                <a:gd name="T113" fmla="*/ 35 h 43"/>
                <a:gd name="T114" fmla="*/ 17 w 93"/>
                <a:gd name="T115" fmla="*/ 35 h 43"/>
                <a:gd name="T116" fmla="*/ 12 w 93"/>
                <a:gd name="T117" fmla="*/ 32 h 43"/>
                <a:gd name="T118" fmla="*/ 91 w 93"/>
                <a:gd name="T119" fmla="*/ 37 h 43"/>
                <a:gd name="T120" fmla="*/ 92 w 93"/>
                <a:gd name="T121" fmla="*/ 39 h 43"/>
                <a:gd name="T122" fmla="*/ 90 w 93"/>
                <a:gd name="T123" fmla="*/ 36 h 43"/>
                <a:gd name="T124" fmla="*/ 90 w 93"/>
                <a:gd name="T125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43">
                  <a:moveTo>
                    <a:pt x="1" y="29"/>
                  </a:move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7" y="10"/>
                  </a:lnTo>
                  <a:lnTo>
                    <a:pt x="48" y="11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4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70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6" y="11"/>
                  </a:lnTo>
                  <a:lnTo>
                    <a:pt x="76" y="12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6" y="13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90" y="15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8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9" y="21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4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9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90" y="29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7" y="30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5" y="31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7" y="33"/>
                  </a:lnTo>
                  <a:lnTo>
                    <a:pt x="89" y="33"/>
                  </a:lnTo>
                  <a:lnTo>
                    <a:pt x="89" y="35"/>
                  </a:lnTo>
                  <a:lnTo>
                    <a:pt x="89" y="35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4" y="39"/>
                  </a:lnTo>
                  <a:lnTo>
                    <a:pt x="85" y="39"/>
                  </a:lnTo>
                  <a:lnTo>
                    <a:pt x="84" y="40"/>
                  </a:lnTo>
                  <a:lnTo>
                    <a:pt x="78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4" y="41"/>
                  </a:lnTo>
                  <a:lnTo>
                    <a:pt x="70" y="41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9" y="41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6" y="41"/>
                  </a:lnTo>
                  <a:lnTo>
                    <a:pt x="65" y="41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5" y="40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1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59" y="38"/>
                  </a:lnTo>
                  <a:lnTo>
                    <a:pt x="58" y="39"/>
                  </a:lnTo>
                  <a:lnTo>
                    <a:pt x="57" y="39"/>
                  </a:lnTo>
                  <a:lnTo>
                    <a:pt x="55" y="39"/>
                  </a:lnTo>
                  <a:lnTo>
                    <a:pt x="55" y="39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1" y="40"/>
                  </a:lnTo>
                  <a:lnTo>
                    <a:pt x="64" y="41"/>
                  </a:lnTo>
                  <a:lnTo>
                    <a:pt x="65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1" y="41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1" y="38"/>
                  </a:lnTo>
                  <a:lnTo>
                    <a:pt x="37" y="36"/>
                  </a:lnTo>
                  <a:lnTo>
                    <a:pt x="34" y="35"/>
                  </a:lnTo>
                  <a:lnTo>
                    <a:pt x="31" y="35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4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7" y="31"/>
                  </a:lnTo>
                  <a:lnTo>
                    <a:pt x="5" y="30"/>
                  </a:lnTo>
                  <a:lnTo>
                    <a:pt x="1" y="29"/>
                  </a:lnTo>
                  <a:close/>
                  <a:moveTo>
                    <a:pt x="92" y="38"/>
                  </a:moveTo>
                  <a:lnTo>
                    <a:pt x="91" y="37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1" y="38"/>
                  </a:lnTo>
                  <a:lnTo>
                    <a:pt x="92" y="38"/>
                  </a:lnTo>
                  <a:close/>
                  <a:moveTo>
                    <a:pt x="90" y="36"/>
                  </a:moveTo>
                  <a:lnTo>
                    <a:pt x="90" y="36"/>
                  </a:lnTo>
                  <a:lnTo>
                    <a:pt x="91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94">
              <a:extLst>
                <a:ext uri="{FF2B5EF4-FFF2-40B4-BE49-F238E27FC236}">
                  <a16:creationId xmlns:a16="http://schemas.microsoft.com/office/drawing/2014/main" id="{7ADC5C93-9599-86D8-10FE-DC58B57CC3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0209" y="3905090"/>
              <a:ext cx="342413" cy="251568"/>
            </a:xfrm>
            <a:custGeom>
              <a:avLst/>
              <a:gdLst>
                <a:gd name="T0" fmla="*/ 242 w 245"/>
                <a:gd name="T1" fmla="*/ 153 h 180"/>
                <a:gd name="T2" fmla="*/ 239 w 245"/>
                <a:gd name="T3" fmla="*/ 118 h 180"/>
                <a:gd name="T4" fmla="*/ 232 w 245"/>
                <a:gd name="T5" fmla="*/ 123 h 180"/>
                <a:gd name="T6" fmla="*/ 225 w 245"/>
                <a:gd name="T7" fmla="*/ 172 h 180"/>
                <a:gd name="T8" fmla="*/ 239 w 245"/>
                <a:gd name="T9" fmla="*/ 165 h 180"/>
                <a:gd name="T10" fmla="*/ 234 w 245"/>
                <a:gd name="T11" fmla="*/ 175 h 180"/>
                <a:gd name="T12" fmla="*/ 188 w 245"/>
                <a:gd name="T13" fmla="*/ 126 h 180"/>
                <a:gd name="T14" fmla="*/ 203 w 245"/>
                <a:gd name="T15" fmla="*/ 118 h 180"/>
                <a:gd name="T16" fmla="*/ 203 w 245"/>
                <a:gd name="T17" fmla="*/ 131 h 180"/>
                <a:gd name="T18" fmla="*/ 195 w 245"/>
                <a:gd name="T19" fmla="*/ 137 h 180"/>
                <a:gd name="T20" fmla="*/ 202 w 245"/>
                <a:gd name="T21" fmla="*/ 122 h 180"/>
                <a:gd name="T22" fmla="*/ 193 w 245"/>
                <a:gd name="T23" fmla="*/ 120 h 180"/>
                <a:gd name="T24" fmla="*/ 203 w 245"/>
                <a:gd name="T25" fmla="*/ 104 h 180"/>
                <a:gd name="T26" fmla="*/ 133 w 245"/>
                <a:gd name="T27" fmla="*/ 107 h 180"/>
                <a:gd name="T28" fmla="*/ 125 w 245"/>
                <a:gd name="T29" fmla="*/ 106 h 180"/>
                <a:gd name="T30" fmla="*/ 169 w 245"/>
                <a:gd name="T31" fmla="*/ 122 h 180"/>
                <a:gd name="T32" fmla="*/ 156 w 245"/>
                <a:gd name="T33" fmla="*/ 115 h 180"/>
                <a:gd name="T34" fmla="*/ 153 w 245"/>
                <a:gd name="T35" fmla="*/ 106 h 180"/>
                <a:gd name="T36" fmla="*/ 147 w 245"/>
                <a:gd name="T37" fmla="*/ 97 h 180"/>
                <a:gd name="T38" fmla="*/ 162 w 245"/>
                <a:gd name="T39" fmla="*/ 91 h 180"/>
                <a:gd name="T40" fmla="*/ 109 w 245"/>
                <a:gd name="T41" fmla="*/ 92 h 180"/>
                <a:gd name="T42" fmla="*/ 172 w 245"/>
                <a:gd name="T43" fmla="*/ 73 h 180"/>
                <a:gd name="T44" fmla="*/ 59 w 245"/>
                <a:gd name="T45" fmla="*/ 99 h 180"/>
                <a:gd name="T46" fmla="*/ 56 w 245"/>
                <a:gd name="T47" fmla="*/ 99 h 180"/>
                <a:gd name="T48" fmla="*/ 70 w 245"/>
                <a:gd name="T49" fmla="*/ 112 h 180"/>
                <a:gd name="T50" fmla="*/ 68 w 245"/>
                <a:gd name="T51" fmla="*/ 114 h 180"/>
                <a:gd name="T52" fmla="*/ 62 w 245"/>
                <a:gd name="T53" fmla="*/ 113 h 180"/>
                <a:gd name="T54" fmla="*/ 60 w 245"/>
                <a:gd name="T55" fmla="*/ 100 h 180"/>
                <a:gd name="T56" fmla="*/ 64 w 245"/>
                <a:gd name="T57" fmla="*/ 103 h 180"/>
                <a:gd name="T58" fmla="*/ 69 w 245"/>
                <a:gd name="T59" fmla="*/ 101 h 180"/>
                <a:gd name="T60" fmla="*/ 60 w 245"/>
                <a:gd name="T61" fmla="*/ 96 h 180"/>
                <a:gd name="T62" fmla="*/ 136 w 245"/>
                <a:gd name="T63" fmla="*/ 81 h 180"/>
                <a:gd name="T64" fmla="*/ 129 w 245"/>
                <a:gd name="T65" fmla="*/ 69 h 180"/>
                <a:gd name="T66" fmla="*/ 134 w 245"/>
                <a:gd name="T67" fmla="*/ 72 h 180"/>
                <a:gd name="T68" fmla="*/ 70 w 245"/>
                <a:gd name="T69" fmla="*/ 65 h 180"/>
                <a:gd name="T70" fmla="*/ 40 w 245"/>
                <a:gd name="T71" fmla="*/ 91 h 180"/>
                <a:gd name="T72" fmla="*/ 42 w 245"/>
                <a:gd name="T73" fmla="*/ 86 h 180"/>
                <a:gd name="T74" fmla="*/ 43 w 245"/>
                <a:gd name="T75" fmla="*/ 78 h 180"/>
                <a:gd name="T76" fmla="*/ 45 w 245"/>
                <a:gd name="T77" fmla="*/ 67 h 180"/>
                <a:gd name="T78" fmla="*/ 59 w 245"/>
                <a:gd name="T79" fmla="*/ 84 h 180"/>
                <a:gd name="T80" fmla="*/ 52 w 245"/>
                <a:gd name="T81" fmla="*/ 98 h 180"/>
                <a:gd name="T82" fmla="*/ 40 w 245"/>
                <a:gd name="T83" fmla="*/ 94 h 180"/>
                <a:gd name="T84" fmla="*/ 110 w 245"/>
                <a:gd name="T85" fmla="*/ 63 h 180"/>
                <a:gd name="T86" fmla="*/ 108 w 245"/>
                <a:gd name="T87" fmla="*/ 63 h 180"/>
                <a:gd name="T88" fmla="*/ 91 w 245"/>
                <a:gd name="T89" fmla="*/ 46 h 180"/>
                <a:gd name="T90" fmla="*/ 90 w 245"/>
                <a:gd name="T91" fmla="*/ 45 h 180"/>
                <a:gd name="T92" fmla="*/ 52 w 245"/>
                <a:gd name="T93" fmla="*/ 24 h 180"/>
                <a:gd name="T94" fmla="*/ 4 w 245"/>
                <a:gd name="T95" fmla="*/ 21 h 180"/>
                <a:gd name="T96" fmla="*/ 15 w 245"/>
                <a:gd name="T97" fmla="*/ 16 h 180"/>
                <a:gd name="T98" fmla="*/ 33 w 245"/>
                <a:gd name="T99" fmla="*/ 12 h 180"/>
                <a:gd name="T100" fmla="*/ 21 w 245"/>
                <a:gd name="T101" fmla="*/ 21 h 180"/>
                <a:gd name="T102" fmla="*/ 50 w 245"/>
                <a:gd name="T103" fmla="*/ 2 h 180"/>
                <a:gd name="T104" fmla="*/ 69 w 245"/>
                <a:gd name="T105" fmla="*/ 15 h 180"/>
                <a:gd name="T106" fmla="*/ 67 w 245"/>
                <a:gd name="T107" fmla="*/ 28 h 180"/>
                <a:gd name="T108" fmla="*/ 65 w 245"/>
                <a:gd name="T109" fmla="*/ 24 h 180"/>
                <a:gd name="T110" fmla="*/ 59 w 245"/>
                <a:gd name="T111" fmla="*/ 9 h 180"/>
                <a:gd name="T112" fmla="*/ 44 w 245"/>
                <a:gd name="T113" fmla="*/ 3 h 180"/>
                <a:gd name="T114" fmla="*/ 1 w 245"/>
                <a:gd name="T115" fmla="*/ 64 h 180"/>
                <a:gd name="T116" fmla="*/ 140 w 245"/>
                <a:gd name="T117" fmla="*/ 149 h 180"/>
                <a:gd name="T118" fmla="*/ 92 w 245"/>
                <a:gd name="T119" fmla="*/ 79 h 180"/>
                <a:gd name="T120" fmla="*/ 1 w 245"/>
                <a:gd name="T121" fmla="*/ 58 h 180"/>
                <a:gd name="T122" fmla="*/ 41 w 245"/>
                <a:gd name="T123" fmla="*/ 14 h 180"/>
                <a:gd name="T124" fmla="*/ 82 w 245"/>
                <a:gd name="T125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" h="180">
                  <a:moveTo>
                    <a:pt x="242" y="154"/>
                  </a:moveTo>
                  <a:lnTo>
                    <a:pt x="241" y="155"/>
                  </a:lnTo>
                  <a:lnTo>
                    <a:pt x="240" y="155"/>
                  </a:lnTo>
                  <a:lnTo>
                    <a:pt x="240" y="156"/>
                  </a:lnTo>
                  <a:lnTo>
                    <a:pt x="240" y="155"/>
                  </a:lnTo>
                  <a:lnTo>
                    <a:pt x="240" y="154"/>
                  </a:lnTo>
                  <a:lnTo>
                    <a:pt x="239" y="154"/>
                  </a:lnTo>
                  <a:lnTo>
                    <a:pt x="239" y="153"/>
                  </a:lnTo>
                  <a:lnTo>
                    <a:pt x="240" y="151"/>
                  </a:lnTo>
                  <a:lnTo>
                    <a:pt x="241" y="150"/>
                  </a:lnTo>
                  <a:lnTo>
                    <a:pt x="242" y="150"/>
                  </a:lnTo>
                  <a:lnTo>
                    <a:pt x="243" y="150"/>
                  </a:lnTo>
                  <a:lnTo>
                    <a:pt x="243" y="151"/>
                  </a:lnTo>
                  <a:lnTo>
                    <a:pt x="245" y="151"/>
                  </a:lnTo>
                  <a:lnTo>
                    <a:pt x="243" y="153"/>
                  </a:lnTo>
                  <a:lnTo>
                    <a:pt x="242" y="153"/>
                  </a:lnTo>
                  <a:lnTo>
                    <a:pt x="242" y="154"/>
                  </a:lnTo>
                  <a:close/>
                  <a:moveTo>
                    <a:pt x="230" y="123"/>
                  </a:moveTo>
                  <a:lnTo>
                    <a:pt x="229" y="123"/>
                  </a:lnTo>
                  <a:lnTo>
                    <a:pt x="229" y="122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30" y="120"/>
                  </a:lnTo>
                  <a:lnTo>
                    <a:pt x="231" y="120"/>
                  </a:lnTo>
                  <a:lnTo>
                    <a:pt x="231" y="118"/>
                  </a:lnTo>
                  <a:lnTo>
                    <a:pt x="232" y="118"/>
                  </a:lnTo>
                  <a:lnTo>
                    <a:pt x="233" y="118"/>
                  </a:lnTo>
                  <a:lnTo>
                    <a:pt x="236" y="120"/>
                  </a:lnTo>
                  <a:lnTo>
                    <a:pt x="236" y="118"/>
                  </a:lnTo>
                  <a:lnTo>
                    <a:pt x="237" y="118"/>
                  </a:lnTo>
                  <a:lnTo>
                    <a:pt x="238" y="118"/>
                  </a:lnTo>
                  <a:lnTo>
                    <a:pt x="239" y="118"/>
                  </a:lnTo>
                  <a:lnTo>
                    <a:pt x="240" y="118"/>
                  </a:lnTo>
                  <a:lnTo>
                    <a:pt x="241" y="120"/>
                  </a:lnTo>
                  <a:lnTo>
                    <a:pt x="242" y="118"/>
                  </a:lnTo>
                  <a:lnTo>
                    <a:pt x="242" y="120"/>
                  </a:lnTo>
                  <a:lnTo>
                    <a:pt x="242" y="121"/>
                  </a:lnTo>
                  <a:lnTo>
                    <a:pt x="242" y="122"/>
                  </a:lnTo>
                  <a:lnTo>
                    <a:pt x="241" y="122"/>
                  </a:lnTo>
                  <a:lnTo>
                    <a:pt x="240" y="121"/>
                  </a:lnTo>
                  <a:lnTo>
                    <a:pt x="239" y="121"/>
                  </a:lnTo>
                  <a:lnTo>
                    <a:pt x="238" y="120"/>
                  </a:lnTo>
                  <a:lnTo>
                    <a:pt x="237" y="121"/>
                  </a:lnTo>
                  <a:lnTo>
                    <a:pt x="236" y="121"/>
                  </a:lnTo>
                  <a:lnTo>
                    <a:pt x="234" y="121"/>
                  </a:lnTo>
                  <a:lnTo>
                    <a:pt x="233" y="121"/>
                  </a:lnTo>
                  <a:lnTo>
                    <a:pt x="232" y="122"/>
                  </a:lnTo>
                  <a:lnTo>
                    <a:pt x="232" y="123"/>
                  </a:lnTo>
                  <a:lnTo>
                    <a:pt x="231" y="123"/>
                  </a:lnTo>
                  <a:lnTo>
                    <a:pt x="230" y="123"/>
                  </a:lnTo>
                  <a:close/>
                  <a:moveTo>
                    <a:pt x="216" y="118"/>
                  </a:moveTo>
                  <a:lnTo>
                    <a:pt x="215" y="118"/>
                  </a:lnTo>
                  <a:lnTo>
                    <a:pt x="214" y="118"/>
                  </a:lnTo>
                  <a:lnTo>
                    <a:pt x="214" y="117"/>
                  </a:lnTo>
                  <a:lnTo>
                    <a:pt x="215" y="117"/>
                  </a:lnTo>
                  <a:lnTo>
                    <a:pt x="216" y="117"/>
                  </a:lnTo>
                  <a:lnTo>
                    <a:pt x="216" y="118"/>
                  </a:lnTo>
                  <a:close/>
                  <a:moveTo>
                    <a:pt x="223" y="175"/>
                  </a:moveTo>
                  <a:lnTo>
                    <a:pt x="223" y="174"/>
                  </a:lnTo>
                  <a:lnTo>
                    <a:pt x="222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4" y="172"/>
                  </a:lnTo>
                  <a:lnTo>
                    <a:pt x="225" y="172"/>
                  </a:lnTo>
                  <a:lnTo>
                    <a:pt x="226" y="172"/>
                  </a:lnTo>
                  <a:lnTo>
                    <a:pt x="226" y="171"/>
                  </a:lnTo>
                  <a:lnTo>
                    <a:pt x="226" y="170"/>
                  </a:lnTo>
                  <a:lnTo>
                    <a:pt x="226" y="168"/>
                  </a:lnTo>
                  <a:lnTo>
                    <a:pt x="228" y="168"/>
                  </a:lnTo>
                  <a:lnTo>
                    <a:pt x="229" y="168"/>
                  </a:lnTo>
                  <a:lnTo>
                    <a:pt x="230" y="167"/>
                  </a:lnTo>
                  <a:lnTo>
                    <a:pt x="230" y="166"/>
                  </a:lnTo>
                  <a:lnTo>
                    <a:pt x="231" y="166"/>
                  </a:lnTo>
                  <a:lnTo>
                    <a:pt x="232" y="167"/>
                  </a:lnTo>
                  <a:lnTo>
                    <a:pt x="232" y="168"/>
                  </a:lnTo>
                  <a:lnTo>
                    <a:pt x="233" y="168"/>
                  </a:lnTo>
                  <a:lnTo>
                    <a:pt x="236" y="168"/>
                  </a:lnTo>
                  <a:lnTo>
                    <a:pt x="237" y="167"/>
                  </a:lnTo>
                  <a:lnTo>
                    <a:pt x="239" y="166"/>
                  </a:lnTo>
                  <a:lnTo>
                    <a:pt x="239" y="165"/>
                  </a:lnTo>
                  <a:lnTo>
                    <a:pt x="240" y="163"/>
                  </a:lnTo>
                  <a:lnTo>
                    <a:pt x="241" y="159"/>
                  </a:lnTo>
                  <a:lnTo>
                    <a:pt x="241" y="158"/>
                  </a:lnTo>
                  <a:lnTo>
                    <a:pt x="242" y="158"/>
                  </a:lnTo>
                  <a:lnTo>
                    <a:pt x="242" y="159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3" y="165"/>
                  </a:lnTo>
                  <a:lnTo>
                    <a:pt x="241" y="168"/>
                  </a:lnTo>
                  <a:lnTo>
                    <a:pt x="241" y="172"/>
                  </a:lnTo>
                  <a:lnTo>
                    <a:pt x="241" y="173"/>
                  </a:lnTo>
                  <a:lnTo>
                    <a:pt x="239" y="174"/>
                  </a:lnTo>
                  <a:lnTo>
                    <a:pt x="237" y="174"/>
                  </a:lnTo>
                  <a:lnTo>
                    <a:pt x="237" y="175"/>
                  </a:lnTo>
                  <a:lnTo>
                    <a:pt x="236" y="175"/>
                  </a:lnTo>
                  <a:lnTo>
                    <a:pt x="234" y="175"/>
                  </a:lnTo>
                  <a:lnTo>
                    <a:pt x="232" y="176"/>
                  </a:lnTo>
                  <a:lnTo>
                    <a:pt x="231" y="178"/>
                  </a:lnTo>
                  <a:lnTo>
                    <a:pt x="230" y="179"/>
                  </a:lnTo>
                  <a:lnTo>
                    <a:pt x="228" y="178"/>
                  </a:lnTo>
                  <a:lnTo>
                    <a:pt x="225" y="179"/>
                  </a:lnTo>
                  <a:lnTo>
                    <a:pt x="224" y="180"/>
                  </a:lnTo>
                  <a:lnTo>
                    <a:pt x="223" y="180"/>
                  </a:lnTo>
                  <a:lnTo>
                    <a:pt x="223" y="179"/>
                  </a:lnTo>
                  <a:lnTo>
                    <a:pt x="223" y="178"/>
                  </a:lnTo>
                  <a:lnTo>
                    <a:pt x="222" y="178"/>
                  </a:lnTo>
                  <a:lnTo>
                    <a:pt x="222" y="176"/>
                  </a:lnTo>
                  <a:lnTo>
                    <a:pt x="223" y="176"/>
                  </a:lnTo>
                  <a:lnTo>
                    <a:pt x="223" y="175"/>
                  </a:lnTo>
                  <a:close/>
                  <a:moveTo>
                    <a:pt x="189" y="123"/>
                  </a:moveTo>
                  <a:lnTo>
                    <a:pt x="189" y="124"/>
                  </a:lnTo>
                  <a:lnTo>
                    <a:pt x="188" y="126"/>
                  </a:lnTo>
                  <a:lnTo>
                    <a:pt x="188" y="128"/>
                  </a:lnTo>
                  <a:lnTo>
                    <a:pt x="187" y="129"/>
                  </a:lnTo>
                  <a:lnTo>
                    <a:pt x="187" y="128"/>
                  </a:lnTo>
                  <a:lnTo>
                    <a:pt x="187" y="126"/>
                  </a:lnTo>
                  <a:lnTo>
                    <a:pt x="188" y="125"/>
                  </a:lnTo>
                  <a:lnTo>
                    <a:pt x="189" y="123"/>
                  </a:lnTo>
                  <a:close/>
                  <a:moveTo>
                    <a:pt x="198" y="121"/>
                  </a:moveTo>
                  <a:lnTo>
                    <a:pt x="198" y="120"/>
                  </a:lnTo>
                  <a:lnTo>
                    <a:pt x="199" y="120"/>
                  </a:lnTo>
                  <a:lnTo>
                    <a:pt x="200" y="120"/>
                  </a:lnTo>
                  <a:lnTo>
                    <a:pt x="200" y="118"/>
                  </a:lnTo>
                  <a:lnTo>
                    <a:pt x="199" y="118"/>
                  </a:lnTo>
                  <a:lnTo>
                    <a:pt x="202" y="117"/>
                  </a:lnTo>
                  <a:lnTo>
                    <a:pt x="203" y="116"/>
                  </a:lnTo>
                  <a:lnTo>
                    <a:pt x="203" y="117"/>
                  </a:lnTo>
                  <a:lnTo>
                    <a:pt x="203" y="118"/>
                  </a:lnTo>
                  <a:lnTo>
                    <a:pt x="203" y="120"/>
                  </a:lnTo>
                  <a:lnTo>
                    <a:pt x="203" y="118"/>
                  </a:lnTo>
                  <a:lnTo>
                    <a:pt x="202" y="118"/>
                  </a:lnTo>
                  <a:lnTo>
                    <a:pt x="203" y="120"/>
                  </a:lnTo>
                  <a:lnTo>
                    <a:pt x="203" y="118"/>
                  </a:lnTo>
                  <a:lnTo>
                    <a:pt x="203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5" y="124"/>
                  </a:lnTo>
                  <a:lnTo>
                    <a:pt x="205" y="125"/>
                  </a:lnTo>
                  <a:lnTo>
                    <a:pt x="205" y="126"/>
                  </a:lnTo>
                  <a:lnTo>
                    <a:pt x="204" y="126"/>
                  </a:lnTo>
                  <a:lnTo>
                    <a:pt x="204" y="128"/>
                  </a:lnTo>
                  <a:lnTo>
                    <a:pt x="203" y="128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0" y="133"/>
                  </a:lnTo>
                  <a:lnTo>
                    <a:pt x="198" y="134"/>
                  </a:lnTo>
                  <a:lnTo>
                    <a:pt x="197" y="136"/>
                  </a:lnTo>
                  <a:lnTo>
                    <a:pt x="197" y="138"/>
                  </a:lnTo>
                  <a:lnTo>
                    <a:pt x="196" y="138"/>
                  </a:lnTo>
                  <a:lnTo>
                    <a:pt x="196" y="139"/>
                  </a:lnTo>
                  <a:lnTo>
                    <a:pt x="195" y="139"/>
                  </a:lnTo>
                  <a:lnTo>
                    <a:pt x="194" y="140"/>
                  </a:lnTo>
                  <a:lnTo>
                    <a:pt x="194" y="141"/>
                  </a:lnTo>
                  <a:lnTo>
                    <a:pt x="193" y="140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6" y="138"/>
                  </a:lnTo>
                  <a:lnTo>
                    <a:pt x="196" y="137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7" y="134"/>
                  </a:lnTo>
                  <a:lnTo>
                    <a:pt x="198" y="134"/>
                  </a:lnTo>
                  <a:lnTo>
                    <a:pt x="198" y="133"/>
                  </a:lnTo>
                  <a:lnTo>
                    <a:pt x="198" y="132"/>
                  </a:lnTo>
                  <a:lnTo>
                    <a:pt x="198" y="131"/>
                  </a:lnTo>
                  <a:lnTo>
                    <a:pt x="199" y="131"/>
                  </a:lnTo>
                  <a:lnTo>
                    <a:pt x="200" y="130"/>
                  </a:lnTo>
                  <a:lnTo>
                    <a:pt x="200" y="129"/>
                  </a:lnTo>
                  <a:lnTo>
                    <a:pt x="200" y="128"/>
                  </a:lnTo>
                  <a:lnTo>
                    <a:pt x="202" y="128"/>
                  </a:lnTo>
                  <a:lnTo>
                    <a:pt x="203" y="126"/>
                  </a:lnTo>
                  <a:lnTo>
                    <a:pt x="204" y="125"/>
                  </a:lnTo>
                  <a:lnTo>
                    <a:pt x="204" y="124"/>
                  </a:lnTo>
                  <a:lnTo>
                    <a:pt x="203" y="123"/>
                  </a:lnTo>
                  <a:lnTo>
                    <a:pt x="202" y="122"/>
                  </a:lnTo>
                  <a:lnTo>
                    <a:pt x="199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8" y="121"/>
                  </a:lnTo>
                  <a:close/>
                  <a:moveTo>
                    <a:pt x="188" y="121"/>
                  </a:moveTo>
                  <a:lnTo>
                    <a:pt x="186" y="118"/>
                  </a:lnTo>
                  <a:lnTo>
                    <a:pt x="186" y="117"/>
                  </a:lnTo>
                  <a:lnTo>
                    <a:pt x="187" y="117"/>
                  </a:lnTo>
                  <a:lnTo>
                    <a:pt x="188" y="117"/>
                  </a:lnTo>
                  <a:lnTo>
                    <a:pt x="189" y="117"/>
                  </a:lnTo>
                  <a:lnTo>
                    <a:pt x="190" y="118"/>
                  </a:lnTo>
                  <a:lnTo>
                    <a:pt x="191" y="118"/>
                  </a:lnTo>
                  <a:lnTo>
                    <a:pt x="191" y="120"/>
                  </a:lnTo>
                  <a:lnTo>
                    <a:pt x="191" y="118"/>
                  </a:lnTo>
                  <a:lnTo>
                    <a:pt x="193" y="118"/>
                  </a:lnTo>
                  <a:lnTo>
                    <a:pt x="193" y="120"/>
                  </a:lnTo>
                  <a:lnTo>
                    <a:pt x="194" y="120"/>
                  </a:lnTo>
                  <a:lnTo>
                    <a:pt x="195" y="120"/>
                  </a:lnTo>
                  <a:lnTo>
                    <a:pt x="195" y="118"/>
                  </a:lnTo>
                  <a:lnTo>
                    <a:pt x="197" y="118"/>
                  </a:lnTo>
                  <a:lnTo>
                    <a:pt x="196" y="122"/>
                  </a:lnTo>
                  <a:lnTo>
                    <a:pt x="195" y="122"/>
                  </a:lnTo>
                  <a:lnTo>
                    <a:pt x="195" y="121"/>
                  </a:lnTo>
                  <a:lnTo>
                    <a:pt x="194" y="122"/>
                  </a:lnTo>
                  <a:lnTo>
                    <a:pt x="191" y="122"/>
                  </a:lnTo>
                  <a:lnTo>
                    <a:pt x="190" y="122"/>
                  </a:lnTo>
                  <a:lnTo>
                    <a:pt x="190" y="121"/>
                  </a:lnTo>
                  <a:lnTo>
                    <a:pt x="189" y="122"/>
                  </a:lnTo>
                  <a:lnTo>
                    <a:pt x="189" y="121"/>
                  </a:lnTo>
                  <a:lnTo>
                    <a:pt x="188" y="121"/>
                  </a:lnTo>
                  <a:close/>
                  <a:moveTo>
                    <a:pt x="206" y="101"/>
                  </a:moveTo>
                  <a:lnTo>
                    <a:pt x="203" y="104"/>
                  </a:lnTo>
                  <a:lnTo>
                    <a:pt x="202" y="104"/>
                  </a:lnTo>
                  <a:lnTo>
                    <a:pt x="200" y="103"/>
                  </a:lnTo>
                  <a:lnTo>
                    <a:pt x="204" y="103"/>
                  </a:lnTo>
                  <a:lnTo>
                    <a:pt x="205" y="101"/>
                  </a:lnTo>
                  <a:lnTo>
                    <a:pt x="206" y="101"/>
                  </a:lnTo>
                  <a:close/>
                  <a:moveTo>
                    <a:pt x="137" y="108"/>
                  </a:moveTo>
                  <a:lnTo>
                    <a:pt x="138" y="108"/>
                  </a:lnTo>
                  <a:lnTo>
                    <a:pt x="140" y="108"/>
                  </a:lnTo>
                  <a:lnTo>
                    <a:pt x="142" y="108"/>
                  </a:lnTo>
                  <a:lnTo>
                    <a:pt x="142" y="109"/>
                  </a:lnTo>
                  <a:lnTo>
                    <a:pt x="140" y="109"/>
                  </a:lnTo>
                  <a:lnTo>
                    <a:pt x="139" y="109"/>
                  </a:lnTo>
                  <a:lnTo>
                    <a:pt x="138" y="109"/>
                  </a:lnTo>
                  <a:lnTo>
                    <a:pt x="137" y="108"/>
                  </a:lnTo>
                  <a:close/>
                  <a:moveTo>
                    <a:pt x="131" y="107"/>
                  </a:moveTo>
                  <a:lnTo>
                    <a:pt x="133" y="107"/>
                  </a:lnTo>
                  <a:lnTo>
                    <a:pt x="134" y="108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5" y="108"/>
                  </a:lnTo>
                  <a:lnTo>
                    <a:pt x="133" y="109"/>
                  </a:lnTo>
                  <a:lnTo>
                    <a:pt x="131" y="109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0" y="107"/>
                  </a:lnTo>
                  <a:lnTo>
                    <a:pt x="129" y="108"/>
                  </a:lnTo>
                  <a:lnTo>
                    <a:pt x="128" y="107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4" y="107"/>
                  </a:lnTo>
                  <a:lnTo>
                    <a:pt x="125" y="106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4"/>
                  </a:lnTo>
                  <a:lnTo>
                    <a:pt x="125" y="104"/>
                  </a:lnTo>
                  <a:lnTo>
                    <a:pt x="125" y="103"/>
                  </a:lnTo>
                  <a:lnTo>
                    <a:pt x="125" y="104"/>
                  </a:lnTo>
                  <a:lnTo>
                    <a:pt x="126" y="104"/>
                  </a:lnTo>
                  <a:lnTo>
                    <a:pt x="127" y="104"/>
                  </a:lnTo>
                  <a:lnTo>
                    <a:pt x="127" y="105"/>
                  </a:lnTo>
                  <a:lnTo>
                    <a:pt x="130" y="106"/>
                  </a:lnTo>
                  <a:lnTo>
                    <a:pt x="131" y="107"/>
                  </a:lnTo>
                  <a:close/>
                  <a:moveTo>
                    <a:pt x="168" y="117"/>
                  </a:moveTo>
                  <a:lnTo>
                    <a:pt x="168" y="118"/>
                  </a:lnTo>
                  <a:lnTo>
                    <a:pt x="169" y="118"/>
                  </a:lnTo>
                  <a:lnTo>
                    <a:pt x="169" y="120"/>
                  </a:lnTo>
                  <a:lnTo>
                    <a:pt x="169" y="122"/>
                  </a:lnTo>
                  <a:lnTo>
                    <a:pt x="168" y="121"/>
                  </a:lnTo>
                  <a:lnTo>
                    <a:pt x="167" y="120"/>
                  </a:lnTo>
                  <a:lnTo>
                    <a:pt x="165" y="118"/>
                  </a:lnTo>
                  <a:lnTo>
                    <a:pt x="165" y="117"/>
                  </a:lnTo>
                  <a:lnTo>
                    <a:pt x="164" y="117"/>
                  </a:lnTo>
                  <a:lnTo>
                    <a:pt x="163" y="116"/>
                  </a:lnTo>
                  <a:lnTo>
                    <a:pt x="162" y="115"/>
                  </a:lnTo>
                  <a:lnTo>
                    <a:pt x="159" y="116"/>
                  </a:lnTo>
                  <a:lnTo>
                    <a:pt x="157" y="115"/>
                  </a:lnTo>
                  <a:lnTo>
                    <a:pt x="154" y="115"/>
                  </a:lnTo>
                  <a:lnTo>
                    <a:pt x="154" y="114"/>
                  </a:lnTo>
                  <a:lnTo>
                    <a:pt x="154" y="113"/>
                  </a:lnTo>
                  <a:lnTo>
                    <a:pt x="155" y="114"/>
                  </a:lnTo>
                  <a:lnTo>
                    <a:pt x="156" y="114"/>
                  </a:lnTo>
                  <a:lnTo>
                    <a:pt x="155" y="114"/>
                  </a:lnTo>
                  <a:lnTo>
                    <a:pt x="156" y="115"/>
                  </a:lnTo>
                  <a:lnTo>
                    <a:pt x="157" y="115"/>
                  </a:lnTo>
                  <a:lnTo>
                    <a:pt x="159" y="115"/>
                  </a:lnTo>
                  <a:lnTo>
                    <a:pt x="160" y="115"/>
                  </a:lnTo>
                  <a:lnTo>
                    <a:pt x="159" y="115"/>
                  </a:lnTo>
                  <a:lnTo>
                    <a:pt x="156" y="113"/>
                  </a:lnTo>
                  <a:lnTo>
                    <a:pt x="156" y="112"/>
                  </a:lnTo>
                  <a:lnTo>
                    <a:pt x="156" y="111"/>
                  </a:lnTo>
                  <a:lnTo>
                    <a:pt x="156" y="109"/>
                  </a:lnTo>
                  <a:lnTo>
                    <a:pt x="156" y="108"/>
                  </a:lnTo>
                  <a:lnTo>
                    <a:pt x="156" y="107"/>
                  </a:lnTo>
                  <a:lnTo>
                    <a:pt x="155" y="107"/>
                  </a:lnTo>
                  <a:lnTo>
                    <a:pt x="155" y="106"/>
                  </a:lnTo>
                  <a:lnTo>
                    <a:pt x="155" y="107"/>
                  </a:lnTo>
                  <a:lnTo>
                    <a:pt x="154" y="107"/>
                  </a:lnTo>
                  <a:lnTo>
                    <a:pt x="154" y="106"/>
                  </a:lnTo>
                  <a:lnTo>
                    <a:pt x="153" y="106"/>
                  </a:lnTo>
                  <a:lnTo>
                    <a:pt x="153" y="105"/>
                  </a:lnTo>
                  <a:lnTo>
                    <a:pt x="152" y="105"/>
                  </a:lnTo>
                  <a:lnTo>
                    <a:pt x="152" y="104"/>
                  </a:lnTo>
                  <a:lnTo>
                    <a:pt x="151" y="104"/>
                  </a:lnTo>
                  <a:lnTo>
                    <a:pt x="150" y="101"/>
                  </a:lnTo>
                  <a:lnTo>
                    <a:pt x="148" y="100"/>
                  </a:lnTo>
                  <a:lnTo>
                    <a:pt x="147" y="100"/>
                  </a:lnTo>
                  <a:lnTo>
                    <a:pt x="147" y="99"/>
                  </a:lnTo>
                  <a:lnTo>
                    <a:pt x="147" y="98"/>
                  </a:lnTo>
                  <a:lnTo>
                    <a:pt x="146" y="99"/>
                  </a:lnTo>
                  <a:lnTo>
                    <a:pt x="147" y="98"/>
                  </a:lnTo>
                  <a:lnTo>
                    <a:pt x="146" y="98"/>
                  </a:lnTo>
                  <a:lnTo>
                    <a:pt x="146" y="99"/>
                  </a:lnTo>
                  <a:lnTo>
                    <a:pt x="146" y="98"/>
                  </a:lnTo>
                  <a:lnTo>
                    <a:pt x="146" y="97"/>
                  </a:lnTo>
                  <a:lnTo>
                    <a:pt x="147" y="97"/>
                  </a:lnTo>
                  <a:lnTo>
                    <a:pt x="150" y="100"/>
                  </a:lnTo>
                  <a:lnTo>
                    <a:pt x="151" y="100"/>
                  </a:lnTo>
                  <a:lnTo>
                    <a:pt x="152" y="101"/>
                  </a:lnTo>
                  <a:lnTo>
                    <a:pt x="153" y="104"/>
                  </a:lnTo>
                  <a:lnTo>
                    <a:pt x="154" y="105"/>
                  </a:lnTo>
                  <a:lnTo>
                    <a:pt x="157" y="108"/>
                  </a:lnTo>
                  <a:lnTo>
                    <a:pt x="157" y="109"/>
                  </a:lnTo>
                  <a:lnTo>
                    <a:pt x="159" y="112"/>
                  </a:lnTo>
                  <a:lnTo>
                    <a:pt x="159" y="113"/>
                  </a:lnTo>
                  <a:lnTo>
                    <a:pt x="160" y="114"/>
                  </a:lnTo>
                  <a:lnTo>
                    <a:pt x="161" y="114"/>
                  </a:lnTo>
                  <a:lnTo>
                    <a:pt x="163" y="115"/>
                  </a:lnTo>
                  <a:lnTo>
                    <a:pt x="165" y="115"/>
                  </a:lnTo>
                  <a:lnTo>
                    <a:pt x="168" y="117"/>
                  </a:lnTo>
                  <a:close/>
                  <a:moveTo>
                    <a:pt x="160" y="92"/>
                  </a:moveTo>
                  <a:lnTo>
                    <a:pt x="162" y="91"/>
                  </a:lnTo>
                  <a:lnTo>
                    <a:pt x="163" y="91"/>
                  </a:lnTo>
                  <a:lnTo>
                    <a:pt x="164" y="91"/>
                  </a:lnTo>
                  <a:lnTo>
                    <a:pt x="164" y="92"/>
                  </a:lnTo>
                  <a:lnTo>
                    <a:pt x="163" y="92"/>
                  </a:lnTo>
                  <a:lnTo>
                    <a:pt x="163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0" y="94"/>
                  </a:lnTo>
                  <a:lnTo>
                    <a:pt x="160" y="95"/>
                  </a:lnTo>
                  <a:lnTo>
                    <a:pt x="159" y="94"/>
                  </a:lnTo>
                  <a:lnTo>
                    <a:pt x="159" y="92"/>
                  </a:lnTo>
                  <a:lnTo>
                    <a:pt x="160" y="92"/>
                  </a:lnTo>
                  <a:close/>
                  <a:moveTo>
                    <a:pt x="111" y="96"/>
                  </a:moveTo>
                  <a:lnTo>
                    <a:pt x="110" y="95"/>
                  </a:lnTo>
                  <a:lnTo>
                    <a:pt x="109" y="94"/>
                  </a:lnTo>
                  <a:lnTo>
                    <a:pt x="109" y="92"/>
                  </a:lnTo>
                  <a:lnTo>
                    <a:pt x="108" y="92"/>
                  </a:lnTo>
                  <a:lnTo>
                    <a:pt x="108" y="91"/>
                  </a:lnTo>
                  <a:lnTo>
                    <a:pt x="109" y="91"/>
                  </a:lnTo>
                  <a:lnTo>
                    <a:pt x="111" y="96"/>
                  </a:lnTo>
                  <a:close/>
                  <a:moveTo>
                    <a:pt x="172" y="76"/>
                  </a:moveTo>
                  <a:lnTo>
                    <a:pt x="171" y="79"/>
                  </a:lnTo>
                  <a:lnTo>
                    <a:pt x="170" y="80"/>
                  </a:lnTo>
                  <a:lnTo>
                    <a:pt x="170" y="79"/>
                  </a:lnTo>
                  <a:lnTo>
                    <a:pt x="170" y="78"/>
                  </a:lnTo>
                  <a:lnTo>
                    <a:pt x="170" y="76"/>
                  </a:lnTo>
                  <a:lnTo>
                    <a:pt x="170" y="75"/>
                  </a:lnTo>
                  <a:lnTo>
                    <a:pt x="169" y="74"/>
                  </a:lnTo>
                  <a:lnTo>
                    <a:pt x="170" y="73"/>
                  </a:lnTo>
                  <a:lnTo>
                    <a:pt x="171" y="73"/>
                  </a:lnTo>
                  <a:lnTo>
                    <a:pt x="171" y="72"/>
                  </a:lnTo>
                  <a:lnTo>
                    <a:pt x="172" y="73"/>
                  </a:lnTo>
                  <a:lnTo>
                    <a:pt x="172" y="74"/>
                  </a:lnTo>
                  <a:lnTo>
                    <a:pt x="173" y="74"/>
                  </a:lnTo>
                  <a:lnTo>
                    <a:pt x="172" y="75"/>
                  </a:lnTo>
                  <a:lnTo>
                    <a:pt x="173" y="75"/>
                  </a:lnTo>
                  <a:lnTo>
                    <a:pt x="172" y="78"/>
                  </a:lnTo>
                  <a:lnTo>
                    <a:pt x="172" y="76"/>
                  </a:lnTo>
                  <a:close/>
                  <a:moveTo>
                    <a:pt x="58" y="101"/>
                  </a:moveTo>
                  <a:lnTo>
                    <a:pt x="58" y="103"/>
                  </a:lnTo>
                  <a:lnTo>
                    <a:pt x="56" y="104"/>
                  </a:lnTo>
                  <a:lnTo>
                    <a:pt x="55" y="104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1"/>
                  </a:lnTo>
                  <a:lnTo>
                    <a:pt x="57" y="101"/>
                  </a:lnTo>
                  <a:lnTo>
                    <a:pt x="58" y="100"/>
                  </a:lnTo>
                  <a:lnTo>
                    <a:pt x="59" y="99"/>
                  </a:lnTo>
                  <a:lnTo>
                    <a:pt x="60" y="99"/>
                  </a:lnTo>
                  <a:lnTo>
                    <a:pt x="59" y="99"/>
                  </a:lnTo>
                  <a:lnTo>
                    <a:pt x="59" y="100"/>
                  </a:lnTo>
                  <a:lnTo>
                    <a:pt x="59" y="99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8" y="101"/>
                  </a:lnTo>
                  <a:close/>
                  <a:moveTo>
                    <a:pt x="56" y="99"/>
                  </a:moveTo>
                  <a:lnTo>
                    <a:pt x="56" y="100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3" y="100"/>
                  </a:lnTo>
                  <a:lnTo>
                    <a:pt x="55" y="100"/>
                  </a:lnTo>
                  <a:lnTo>
                    <a:pt x="55" y="99"/>
                  </a:lnTo>
                  <a:lnTo>
                    <a:pt x="56" y="99"/>
                  </a:lnTo>
                  <a:close/>
                  <a:moveTo>
                    <a:pt x="104" y="89"/>
                  </a:moveTo>
                  <a:lnTo>
                    <a:pt x="103" y="89"/>
                  </a:lnTo>
                  <a:lnTo>
                    <a:pt x="102" y="87"/>
                  </a:lnTo>
                  <a:lnTo>
                    <a:pt x="101" y="87"/>
                  </a:lnTo>
                  <a:lnTo>
                    <a:pt x="102" y="87"/>
                  </a:lnTo>
                  <a:lnTo>
                    <a:pt x="103" y="87"/>
                  </a:lnTo>
                  <a:lnTo>
                    <a:pt x="103" y="88"/>
                  </a:lnTo>
                  <a:lnTo>
                    <a:pt x="104" y="88"/>
                  </a:lnTo>
                  <a:lnTo>
                    <a:pt x="104" y="89"/>
                  </a:lnTo>
                  <a:close/>
                  <a:moveTo>
                    <a:pt x="71" y="108"/>
                  </a:moveTo>
                  <a:lnTo>
                    <a:pt x="73" y="108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2"/>
                  </a:lnTo>
                  <a:lnTo>
                    <a:pt x="71" y="113"/>
                  </a:lnTo>
                  <a:lnTo>
                    <a:pt x="70" y="112"/>
                  </a:lnTo>
                  <a:lnTo>
                    <a:pt x="71" y="113"/>
                  </a:lnTo>
                  <a:lnTo>
                    <a:pt x="73" y="114"/>
                  </a:lnTo>
                  <a:lnTo>
                    <a:pt x="71" y="115"/>
                  </a:lnTo>
                  <a:lnTo>
                    <a:pt x="70" y="116"/>
                  </a:lnTo>
                  <a:lnTo>
                    <a:pt x="69" y="115"/>
                  </a:lnTo>
                  <a:lnTo>
                    <a:pt x="68" y="115"/>
                  </a:lnTo>
                  <a:lnTo>
                    <a:pt x="69" y="116"/>
                  </a:lnTo>
                  <a:lnTo>
                    <a:pt x="69" y="117"/>
                  </a:lnTo>
                  <a:lnTo>
                    <a:pt x="68" y="117"/>
                  </a:lnTo>
                  <a:lnTo>
                    <a:pt x="68" y="116"/>
                  </a:lnTo>
                  <a:lnTo>
                    <a:pt x="67" y="116"/>
                  </a:lnTo>
                  <a:lnTo>
                    <a:pt x="65" y="117"/>
                  </a:lnTo>
                  <a:lnTo>
                    <a:pt x="66" y="116"/>
                  </a:lnTo>
                  <a:lnTo>
                    <a:pt x="66" y="115"/>
                  </a:lnTo>
                  <a:lnTo>
                    <a:pt x="68" y="115"/>
                  </a:lnTo>
                  <a:lnTo>
                    <a:pt x="68" y="114"/>
                  </a:lnTo>
                  <a:lnTo>
                    <a:pt x="69" y="114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69" y="112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7" y="115"/>
                  </a:lnTo>
                  <a:lnTo>
                    <a:pt x="66" y="115"/>
                  </a:lnTo>
                  <a:lnTo>
                    <a:pt x="65" y="114"/>
                  </a:lnTo>
                  <a:lnTo>
                    <a:pt x="67" y="113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7" y="112"/>
                  </a:lnTo>
                  <a:lnTo>
                    <a:pt x="65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0" y="107"/>
                  </a:lnTo>
                  <a:lnTo>
                    <a:pt x="59" y="107"/>
                  </a:lnTo>
                  <a:lnTo>
                    <a:pt x="60" y="106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5"/>
                  </a:lnTo>
                  <a:lnTo>
                    <a:pt x="58" y="105"/>
                  </a:lnTo>
                  <a:lnTo>
                    <a:pt x="58" y="104"/>
                  </a:lnTo>
                  <a:lnTo>
                    <a:pt x="59" y="103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60" y="100"/>
                  </a:lnTo>
                  <a:lnTo>
                    <a:pt x="61" y="100"/>
                  </a:lnTo>
                  <a:lnTo>
                    <a:pt x="61" y="99"/>
                  </a:lnTo>
                  <a:lnTo>
                    <a:pt x="61" y="98"/>
                  </a:lnTo>
                  <a:lnTo>
                    <a:pt x="62" y="97"/>
                  </a:lnTo>
                  <a:lnTo>
                    <a:pt x="64" y="97"/>
                  </a:lnTo>
                  <a:lnTo>
                    <a:pt x="64" y="96"/>
                  </a:lnTo>
                  <a:lnTo>
                    <a:pt x="65" y="97"/>
                  </a:lnTo>
                  <a:lnTo>
                    <a:pt x="66" y="97"/>
                  </a:lnTo>
                  <a:lnTo>
                    <a:pt x="66" y="98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2" y="101"/>
                  </a:lnTo>
                  <a:lnTo>
                    <a:pt x="64" y="101"/>
                  </a:lnTo>
                  <a:lnTo>
                    <a:pt x="64" y="103"/>
                  </a:lnTo>
                  <a:lnTo>
                    <a:pt x="62" y="103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4" y="106"/>
                  </a:lnTo>
                  <a:lnTo>
                    <a:pt x="65" y="106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6" y="101"/>
                  </a:lnTo>
                  <a:lnTo>
                    <a:pt x="66" y="100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7" y="98"/>
                  </a:lnTo>
                  <a:lnTo>
                    <a:pt x="67" y="99"/>
                  </a:lnTo>
                  <a:lnTo>
                    <a:pt x="68" y="100"/>
                  </a:lnTo>
                  <a:lnTo>
                    <a:pt x="69" y="100"/>
                  </a:lnTo>
                  <a:lnTo>
                    <a:pt x="69" y="101"/>
                  </a:lnTo>
                  <a:lnTo>
                    <a:pt x="70" y="103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70" y="106"/>
                  </a:lnTo>
                  <a:lnTo>
                    <a:pt x="71" y="106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0" y="108"/>
                  </a:lnTo>
                  <a:lnTo>
                    <a:pt x="69" y="108"/>
                  </a:lnTo>
                  <a:lnTo>
                    <a:pt x="69" y="109"/>
                  </a:lnTo>
                  <a:lnTo>
                    <a:pt x="70" y="108"/>
                  </a:lnTo>
                  <a:lnTo>
                    <a:pt x="71" y="108"/>
                  </a:lnTo>
                  <a:close/>
                  <a:moveTo>
                    <a:pt x="61" y="96"/>
                  </a:moveTo>
                  <a:lnTo>
                    <a:pt x="60" y="97"/>
                  </a:lnTo>
                  <a:lnTo>
                    <a:pt x="59" y="96"/>
                  </a:lnTo>
                  <a:lnTo>
                    <a:pt x="60" y="96"/>
                  </a:lnTo>
                  <a:lnTo>
                    <a:pt x="61" y="95"/>
                  </a:lnTo>
                  <a:lnTo>
                    <a:pt x="62" y="94"/>
                  </a:lnTo>
                  <a:lnTo>
                    <a:pt x="64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61" y="95"/>
                  </a:lnTo>
                  <a:lnTo>
                    <a:pt x="61" y="96"/>
                  </a:lnTo>
                  <a:close/>
                  <a:moveTo>
                    <a:pt x="143" y="78"/>
                  </a:moveTo>
                  <a:lnTo>
                    <a:pt x="144" y="80"/>
                  </a:lnTo>
                  <a:lnTo>
                    <a:pt x="143" y="80"/>
                  </a:lnTo>
                  <a:lnTo>
                    <a:pt x="142" y="80"/>
                  </a:lnTo>
                  <a:lnTo>
                    <a:pt x="140" y="80"/>
                  </a:lnTo>
                  <a:lnTo>
                    <a:pt x="139" y="81"/>
                  </a:lnTo>
                  <a:lnTo>
                    <a:pt x="138" y="82"/>
                  </a:lnTo>
                  <a:lnTo>
                    <a:pt x="137" y="82"/>
                  </a:lnTo>
                  <a:lnTo>
                    <a:pt x="136" y="81"/>
                  </a:lnTo>
                  <a:lnTo>
                    <a:pt x="137" y="81"/>
                  </a:lnTo>
                  <a:lnTo>
                    <a:pt x="138" y="80"/>
                  </a:lnTo>
                  <a:lnTo>
                    <a:pt x="138" y="79"/>
                  </a:lnTo>
                  <a:lnTo>
                    <a:pt x="139" y="79"/>
                  </a:lnTo>
                  <a:lnTo>
                    <a:pt x="139" y="78"/>
                  </a:lnTo>
                  <a:lnTo>
                    <a:pt x="139" y="76"/>
                  </a:lnTo>
                  <a:lnTo>
                    <a:pt x="138" y="76"/>
                  </a:lnTo>
                  <a:lnTo>
                    <a:pt x="137" y="76"/>
                  </a:lnTo>
                  <a:lnTo>
                    <a:pt x="136" y="75"/>
                  </a:lnTo>
                  <a:lnTo>
                    <a:pt x="134" y="73"/>
                  </a:lnTo>
                  <a:lnTo>
                    <a:pt x="133" y="72"/>
                  </a:lnTo>
                  <a:lnTo>
                    <a:pt x="133" y="71"/>
                  </a:lnTo>
                  <a:lnTo>
                    <a:pt x="131" y="70"/>
                  </a:lnTo>
                  <a:lnTo>
                    <a:pt x="130" y="70"/>
                  </a:lnTo>
                  <a:lnTo>
                    <a:pt x="129" y="70"/>
                  </a:lnTo>
                  <a:lnTo>
                    <a:pt x="129" y="69"/>
                  </a:lnTo>
                  <a:lnTo>
                    <a:pt x="129" y="67"/>
                  </a:lnTo>
                  <a:lnTo>
                    <a:pt x="128" y="67"/>
                  </a:lnTo>
                  <a:lnTo>
                    <a:pt x="126" y="66"/>
                  </a:lnTo>
                  <a:lnTo>
                    <a:pt x="125" y="66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7" y="65"/>
                  </a:lnTo>
                  <a:lnTo>
                    <a:pt x="128" y="65"/>
                  </a:lnTo>
                  <a:lnTo>
                    <a:pt x="129" y="65"/>
                  </a:lnTo>
                  <a:lnTo>
                    <a:pt x="129" y="67"/>
                  </a:lnTo>
                  <a:lnTo>
                    <a:pt x="130" y="67"/>
                  </a:lnTo>
                  <a:lnTo>
                    <a:pt x="130" y="69"/>
                  </a:lnTo>
                  <a:lnTo>
                    <a:pt x="131" y="69"/>
                  </a:lnTo>
                  <a:lnTo>
                    <a:pt x="133" y="70"/>
                  </a:lnTo>
                  <a:lnTo>
                    <a:pt x="134" y="72"/>
                  </a:lnTo>
                  <a:lnTo>
                    <a:pt x="136" y="73"/>
                  </a:lnTo>
                  <a:lnTo>
                    <a:pt x="137" y="74"/>
                  </a:lnTo>
                  <a:lnTo>
                    <a:pt x="138" y="74"/>
                  </a:lnTo>
                  <a:lnTo>
                    <a:pt x="139" y="74"/>
                  </a:lnTo>
                  <a:lnTo>
                    <a:pt x="140" y="76"/>
                  </a:lnTo>
                  <a:lnTo>
                    <a:pt x="143" y="78"/>
                  </a:lnTo>
                  <a:close/>
                  <a:moveTo>
                    <a:pt x="66" y="70"/>
                  </a:moveTo>
                  <a:lnTo>
                    <a:pt x="65" y="70"/>
                  </a:lnTo>
                  <a:lnTo>
                    <a:pt x="64" y="70"/>
                  </a:lnTo>
                  <a:lnTo>
                    <a:pt x="62" y="69"/>
                  </a:lnTo>
                  <a:lnTo>
                    <a:pt x="64" y="67"/>
                  </a:lnTo>
                  <a:lnTo>
                    <a:pt x="65" y="66"/>
                  </a:lnTo>
                  <a:lnTo>
                    <a:pt x="66" y="66"/>
                  </a:lnTo>
                  <a:lnTo>
                    <a:pt x="67" y="65"/>
                  </a:lnTo>
                  <a:lnTo>
                    <a:pt x="69" y="65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68" y="69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70"/>
                  </a:lnTo>
                  <a:close/>
                  <a:moveTo>
                    <a:pt x="39" y="89"/>
                  </a:moveTo>
                  <a:lnTo>
                    <a:pt x="40" y="89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40" y="87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1" y="89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3" y="90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4" y="89"/>
                  </a:lnTo>
                  <a:lnTo>
                    <a:pt x="43" y="88"/>
                  </a:lnTo>
                  <a:lnTo>
                    <a:pt x="43" y="87"/>
                  </a:lnTo>
                  <a:lnTo>
                    <a:pt x="42" y="87"/>
                  </a:lnTo>
                  <a:lnTo>
                    <a:pt x="42" y="86"/>
                  </a:lnTo>
                  <a:lnTo>
                    <a:pt x="41" y="86"/>
                  </a:lnTo>
                  <a:lnTo>
                    <a:pt x="42" y="87"/>
                  </a:lnTo>
                  <a:lnTo>
                    <a:pt x="42" y="88"/>
                  </a:lnTo>
                  <a:lnTo>
                    <a:pt x="41" y="88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40" y="84"/>
                  </a:lnTo>
                  <a:lnTo>
                    <a:pt x="41" y="83"/>
                  </a:lnTo>
                  <a:lnTo>
                    <a:pt x="41" y="82"/>
                  </a:lnTo>
                  <a:lnTo>
                    <a:pt x="42" y="82"/>
                  </a:lnTo>
                  <a:lnTo>
                    <a:pt x="41" y="81"/>
                  </a:lnTo>
                  <a:lnTo>
                    <a:pt x="42" y="81"/>
                  </a:lnTo>
                  <a:lnTo>
                    <a:pt x="42" y="80"/>
                  </a:lnTo>
                  <a:lnTo>
                    <a:pt x="43" y="79"/>
                  </a:lnTo>
                  <a:lnTo>
                    <a:pt x="43" y="78"/>
                  </a:lnTo>
                  <a:lnTo>
                    <a:pt x="42" y="78"/>
                  </a:lnTo>
                  <a:lnTo>
                    <a:pt x="42" y="76"/>
                  </a:lnTo>
                  <a:lnTo>
                    <a:pt x="42" y="75"/>
                  </a:lnTo>
                  <a:lnTo>
                    <a:pt x="43" y="75"/>
                  </a:lnTo>
                  <a:lnTo>
                    <a:pt x="43" y="74"/>
                  </a:lnTo>
                  <a:lnTo>
                    <a:pt x="42" y="72"/>
                  </a:lnTo>
                  <a:lnTo>
                    <a:pt x="42" y="71"/>
                  </a:lnTo>
                  <a:lnTo>
                    <a:pt x="41" y="70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9"/>
                  </a:lnTo>
                  <a:lnTo>
                    <a:pt x="44" y="69"/>
                  </a:lnTo>
                  <a:lnTo>
                    <a:pt x="45" y="67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48" y="69"/>
                  </a:lnTo>
                  <a:lnTo>
                    <a:pt x="48" y="70"/>
                  </a:lnTo>
                  <a:lnTo>
                    <a:pt x="49" y="71"/>
                  </a:lnTo>
                  <a:lnTo>
                    <a:pt x="49" y="72"/>
                  </a:lnTo>
                  <a:lnTo>
                    <a:pt x="49" y="73"/>
                  </a:lnTo>
                  <a:lnTo>
                    <a:pt x="50" y="73"/>
                  </a:lnTo>
                  <a:lnTo>
                    <a:pt x="51" y="74"/>
                  </a:lnTo>
                  <a:lnTo>
                    <a:pt x="53" y="79"/>
                  </a:lnTo>
                  <a:lnTo>
                    <a:pt x="56" y="80"/>
                  </a:lnTo>
                  <a:lnTo>
                    <a:pt x="56" y="81"/>
                  </a:lnTo>
                  <a:lnTo>
                    <a:pt x="57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59" y="84"/>
                  </a:lnTo>
                  <a:lnTo>
                    <a:pt x="59" y="86"/>
                  </a:lnTo>
                  <a:lnTo>
                    <a:pt x="60" y="87"/>
                  </a:lnTo>
                  <a:lnTo>
                    <a:pt x="60" y="88"/>
                  </a:lnTo>
                  <a:lnTo>
                    <a:pt x="61" y="89"/>
                  </a:lnTo>
                  <a:lnTo>
                    <a:pt x="61" y="90"/>
                  </a:lnTo>
                  <a:lnTo>
                    <a:pt x="60" y="91"/>
                  </a:lnTo>
                  <a:lnTo>
                    <a:pt x="59" y="91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7" y="94"/>
                  </a:lnTo>
                  <a:lnTo>
                    <a:pt x="57" y="95"/>
                  </a:lnTo>
                  <a:lnTo>
                    <a:pt x="56" y="96"/>
                  </a:lnTo>
                  <a:lnTo>
                    <a:pt x="56" y="97"/>
                  </a:lnTo>
                  <a:lnTo>
                    <a:pt x="55" y="97"/>
                  </a:lnTo>
                  <a:lnTo>
                    <a:pt x="53" y="97"/>
                  </a:lnTo>
                  <a:lnTo>
                    <a:pt x="52" y="98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1" y="99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49" y="97"/>
                  </a:lnTo>
                  <a:lnTo>
                    <a:pt x="48" y="96"/>
                  </a:lnTo>
                  <a:lnTo>
                    <a:pt x="48" y="95"/>
                  </a:lnTo>
                  <a:lnTo>
                    <a:pt x="48" y="92"/>
                  </a:lnTo>
                  <a:lnTo>
                    <a:pt x="47" y="94"/>
                  </a:lnTo>
                  <a:lnTo>
                    <a:pt x="47" y="95"/>
                  </a:lnTo>
                  <a:lnTo>
                    <a:pt x="45" y="95"/>
                  </a:lnTo>
                  <a:lnTo>
                    <a:pt x="44" y="95"/>
                  </a:lnTo>
                  <a:lnTo>
                    <a:pt x="40" y="94"/>
                  </a:lnTo>
                  <a:lnTo>
                    <a:pt x="38" y="92"/>
                  </a:lnTo>
                  <a:lnTo>
                    <a:pt x="36" y="91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9" y="89"/>
                  </a:lnTo>
                  <a:close/>
                  <a:moveTo>
                    <a:pt x="108" y="51"/>
                  </a:moveTo>
                  <a:lnTo>
                    <a:pt x="109" y="51"/>
                  </a:lnTo>
                  <a:lnTo>
                    <a:pt x="109" y="53"/>
                  </a:lnTo>
                  <a:lnTo>
                    <a:pt x="110" y="56"/>
                  </a:lnTo>
                  <a:lnTo>
                    <a:pt x="110" y="57"/>
                  </a:lnTo>
                  <a:lnTo>
                    <a:pt x="109" y="57"/>
                  </a:lnTo>
                  <a:lnTo>
                    <a:pt x="109" y="58"/>
                  </a:lnTo>
                  <a:lnTo>
                    <a:pt x="109" y="59"/>
                  </a:lnTo>
                  <a:lnTo>
                    <a:pt x="110" y="59"/>
                  </a:lnTo>
                  <a:lnTo>
                    <a:pt x="110" y="61"/>
                  </a:lnTo>
                  <a:lnTo>
                    <a:pt x="110" y="63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1" y="69"/>
                  </a:lnTo>
                  <a:lnTo>
                    <a:pt x="111" y="70"/>
                  </a:lnTo>
                  <a:lnTo>
                    <a:pt x="110" y="70"/>
                  </a:lnTo>
                  <a:lnTo>
                    <a:pt x="109" y="69"/>
                  </a:lnTo>
                  <a:lnTo>
                    <a:pt x="109" y="67"/>
                  </a:lnTo>
                  <a:lnTo>
                    <a:pt x="108" y="66"/>
                  </a:lnTo>
                  <a:lnTo>
                    <a:pt x="105" y="66"/>
                  </a:lnTo>
                  <a:lnTo>
                    <a:pt x="104" y="65"/>
                  </a:lnTo>
                  <a:lnTo>
                    <a:pt x="108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2"/>
                  </a:lnTo>
                  <a:lnTo>
                    <a:pt x="108" y="63"/>
                  </a:lnTo>
                  <a:lnTo>
                    <a:pt x="108" y="62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9" y="57"/>
                  </a:lnTo>
                  <a:lnTo>
                    <a:pt x="109" y="55"/>
                  </a:lnTo>
                  <a:lnTo>
                    <a:pt x="109" y="54"/>
                  </a:lnTo>
                  <a:lnTo>
                    <a:pt x="108" y="53"/>
                  </a:lnTo>
                  <a:lnTo>
                    <a:pt x="107" y="51"/>
                  </a:lnTo>
                  <a:lnTo>
                    <a:pt x="104" y="51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5" y="47"/>
                  </a:lnTo>
                  <a:lnTo>
                    <a:pt x="93" y="47"/>
                  </a:lnTo>
                  <a:lnTo>
                    <a:pt x="91" y="46"/>
                  </a:lnTo>
                  <a:lnTo>
                    <a:pt x="90" y="46"/>
                  </a:lnTo>
                  <a:lnTo>
                    <a:pt x="87" y="46"/>
                  </a:lnTo>
                  <a:lnTo>
                    <a:pt x="86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5"/>
                  </a:lnTo>
                  <a:lnTo>
                    <a:pt x="85" y="42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87" y="42"/>
                  </a:lnTo>
                  <a:lnTo>
                    <a:pt x="87" y="44"/>
                  </a:lnTo>
                  <a:lnTo>
                    <a:pt x="87" y="45"/>
                  </a:lnTo>
                  <a:lnTo>
                    <a:pt x="87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7" y="47"/>
                  </a:lnTo>
                  <a:lnTo>
                    <a:pt x="99" y="47"/>
                  </a:lnTo>
                  <a:lnTo>
                    <a:pt x="100" y="47"/>
                  </a:lnTo>
                  <a:lnTo>
                    <a:pt x="102" y="49"/>
                  </a:lnTo>
                  <a:lnTo>
                    <a:pt x="104" y="50"/>
                  </a:lnTo>
                  <a:lnTo>
                    <a:pt x="108" y="51"/>
                  </a:lnTo>
                  <a:close/>
                  <a:moveTo>
                    <a:pt x="49" y="46"/>
                  </a:moveTo>
                  <a:lnTo>
                    <a:pt x="48" y="46"/>
                  </a:lnTo>
                  <a:lnTo>
                    <a:pt x="48" y="45"/>
                  </a:lnTo>
                  <a:lnTo>
                    <a:pt x="47" y="45"/>
                  </a:lnTo>
                  <a:lnTo>
                    <a:pt x="47" y="44"/>
                  </a:lnTo>
                  <a:lnTo>
                    <a:pt x="49" y="46"/>
                  </a:lnTo>
                  <a:close/>
                  <a:moveTo>
                    <a:pt x="53" y="22"/>
                  </a:moveTo>
                  <a:lnTo>
                    <a:pt x="52" y="24"/>
                  </a:lnTo>
                  <a:lnTo>
                    <a:pt x="52" y="23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2" y="22"/>
                  </a:lnTo>
                  <a:lnTo>
                    <a:pt x="53" y="22"/>
                  </a:lnTo>
                  <a:close/>
                  <a:moveTo>
                    <a:pt x="17" y="23"/>
                  </a:moveTo>
                  <a:lnTo>
                    <a:pt x="16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18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28" y="16"/>
                  </a:lnTo>
                  <a:lnTo>
                    <a:pt x="26" y="17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8" y="22"/>
                  </a:lnTo>
                  <a:lnTo>
                    <a:pt x="17" y="23"/>
                  </a:lnTo>
                  <a:close/>
                  <a:moveTo>
                    <a:pt x="40" y="3"/>
                  </a:moveTo>
                  <a:lnTo>
                    <a:pt x="38" y="4"/>
                  </a:lnTo>
                  <a:lnTo>
                    <a:pt x="36" y="4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2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9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9" y="17"/>
                  </a:lnTo>
                  <a:lnTo>
                    <a:pt x="68" y="19"/>
                  </a:lnTo>
                  <a:lnTo>
                    <a:pt x="67" y="19"/>
                  </a:lnTo>
                  <a:lnTo>
                    <a:pt x="67" y="20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8"/>
                  </a:lnTo>
                  <a:lnTo>
                    <a:pt x="67" y="31"/>
                  </a:lnTo>
                  <a:lnTo>
                    <a:pt x="68" y="33"/>
                  </a:lnTo>
                  <a:lnTo>
                    <a:pt x="67" y="34"/>
                  </a:lnTo>
                  <a:lnTo>
                    <a:pt x="66" y="34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1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4" y="27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4" y="20"/>
                  </a:lnTo>
                  <a:lnTo>
                    <a:pt x="62" y="20"/>
                  </a:lnTo>
                  <a:lnTo>
                    <a:pt x="64" y="17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4" y="12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2" y="9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1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3"/>
                  </a:lnTo>
                  <a:close/>
                  <a:moveTo>
                    <a:pt x="8" y="140"/>
                  </a:moveTo>
                  <a:lnTo>
                    <a:pt x="7" y="140"/>
                  </a:lnTo>
                  <a:lnTo>
                    <a:pt x="8" y="140"/>
                  </a:lnTo>
                  <a:close/>
                  <a:moveTo>
                    <a:pt x="6" y="139"/>
                  </a:moveTo>
                  <a:lnTo>
                    <a:pt x="7" y="139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6" y="139"/>
                  </a:lnTo>
                  <a:close/>
                  <a:moveTo>
                    <a:pt x="2" y="64"/>
                  </a:moveTo>
                  <a:lnTo>
                    <a:pt x="2" y="65"/>
                  </a:lnTo>
                  <a:lnTo>
                    <a:pt x="2" y="64"/>
                  </a:lnTo>
                  <a:close/>
                  <a:moveTo>
                    <a:pt x="1" y="64"/>
                  </a:moveTo>
                  <a:lnTo>
                    <a:pt x="2" y="64"/>
                  </a:lnTo>
                  <a:lnTo>
                    <a:pt x="1" y="64"/>
                  </a:lnTo>
                  <a:close/>
                  <a:moveTo>
                    <a:pt x="145" y="154"/>
                  </a:moveTo>
                  <a:lnTo>
                    <a:pt x="145" y="155"/>
                  </a:lnTo>
                  <a:lnTo>
                    <a:pt x="144" y="155"/>
                  </a:lnTo>
                  <a:lnTo>
                    <a:pt x="144" y="154"/>
                  </a:lnTo>
                  <a:lnTo>
                    <a:pt x="145" y="154"/>
                  </a:lnTo>
                  <a:close/>
                  <a:moveTo>
                    <a:pt x="144" y="154"/>
                  </a:moveTo>
                  <a:lnTo>
                    <a:pt x="143" y="153"/>
                  </a:lnTo>
                  <a:lnTo>
                    <a:pt x="144" y="153"/>
                  </a:lnTo>
                  <a:lnTo>
                    <a:pt x="144" y="154"/>
                  </a:lnTo>
                  <a:close/>
                  <a:moveTo>
                    <a:pt x="140" y="149"/>
                  </a:moveTo>
                  <a:lnTo>
                    <a:pt x="140" y="150"/>
                  </a:lnTo>
                  <a:lnTo>
                    <a:pt x="140" y="149"/>
                  </a:lnTo>
                  <a:lnTo>
                    <a:pt x="140" y="148"/>
                  </a:lnTo>
                  <a:lnTo>
                    <a:pt x="140" y="149"/>
                  </a:lnTo>
                  <a:close/>
                  <a:moveTo>
                    <a:pt x="212" y="120"/>
                  </a:moveTo>
                  <a:lnTo>
                    <a:pt x="212" y="118"/>
                  </a:lnTo>
                  <a:lnTo>
                    <a:pt x="213" y="118"/>
                  </a:lnTo>
                  <a:lnTo>
                    <a:pt x="212" y="120"/>
                  </a:lnTo>
                  <a:close/>
                  <a:moveTo>
                    <a:pt x="152" y="89"/>
                  </a:moveTo>
                  <a:lnTo>
                    <a:pt x="153" y="89"/>
                  </a:lnTo>
                  <a:lnTo>
                    <a:pt x="153" y="90"/>
                  </a:lnTo>
                  <a:lnTo>
                    <a:pt x="152" y="90"/>
                  </a:lnTo>
                  <a:lnTo>
                    <a:pt x="152" y="89"/>
                  </a:lnTo>
                  <a:close/>
                  <a:moveTo>
                    <a:pt x="57" y="96"/>
                  </a:moveTo>
                  <a:lnTo>
                    <a:pt x="58" y="96"/>
                  </a:lnTo>
                  <a:lnTo>
                    <a:pt x="58" y="97"/>
                  </a:lnTo>
                  <a:lnTo>
                    <a:pt x="57" y="97"/>
                  </a:lnTo>
                  <a:lnTo>
                    <a:pt x="57" y="96"/>
                  </a:lnTo>
                  <a:close/>
                  <a:moveTo>
                    <a:pt x="92" y="80"/>
                  </a:moveTo>
                  <a:lnTo>
                    <a:pt x="92" y="79"/>
                  </a:lnTo>
                  <a:lnTo>
                    <a:pt x="92" y="80"/>
                  </a:lnTo>
                  <a:close/>
                  <a:moveTo>
                    <a:pt x="50" y="57"/>
                  </a:moveTo>
                  <a:lnTo>
                    <a:pt x="49" y="57"/>
                  </a:lnTo>
                  <a:lnTo>
                    <a:pt x="48" y="58"/>
                  </a:lnTo>
                  <a:lnTo>
                    <a:pt x="49" y="57"/>
                  </a:lnTo>
                  <a:lnTo>
                    <a:pt x="50" y="57"/>
                  </a:lnTo>
                  <a:lnTo>
                    <a:pt x="50" y="56"/>
                  </a:lnTo>
                  <a:lnTo>
                    <a:pt x="50" y="57"/>
                  </a:lnTo>
                  <a:close/>
                  <a:moveTo>
                    <a:pt x="1" y="56"/>
                  </a:moveTo>
                  <a:lnTo>
                    <a:pt x="2" y="57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1" y="56"/>
                  </a:lnTo>
                  <a:close/>
                  <a:moveTo>
                    <a:pt x="61" y="13"/>
                  </a:moveTo>
                  <a:lnTo>
                    <a:pt x="62" y="13"/>
                  </a:lnTo>
                  <a:lnTo>
                    <a:pt x="62" y="14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1" y="13"/>
                  </a:lnTo>
                  <a:close/>
                  <a:moveTo>
                    <a:pt x="41" y="14"/>
                  </a:moveTo>
                  <a:lnTo>
                    <a:pt x="42" y="14"/>
                  </a:lnTo>
                  <a:lnTo>
                    <a:pt x="41" y="14"/>
                  </a:lnTo>
                  <a:lnTo>
                    <a:pt x="41" y="15"/>
                  </a:lnTo>
                  <a:lnTo>
                    <a:pt x="40" y="15"/>
                  </a:lnTo>
                  <a:lnTo>
                    <a:pt x="40" y="14"/>
                  </a:lnTo>
                  <a:lnTo>
                    <a:pt x="41" y="14"/>
                  </a:lnTo>
                  <a:close/>
                  <a:moveTo>
                    <a:pt x="84" y="42"/>
                  </a:moveTo>
                  <a:lnTo>
                    <a:pt x="85" y="42"/>
                  </a:lnTo>
                  <a:lnTo>
                    <a:pt x="85" y="44"/>
                  </a:lnTo>
                  <a:lnTo>
                    <a:pt x="84" y="44"/>
                  </a:lnTo>
                  <a:lnTo>
                    <a:pt x="84" y="42"/>
                  </a:lnTo>
                  <a:close/>
                  <a:moveTo>
                    <a:pt x="83" y="44"/>
                  </a:moveTo>
                  <a:lnTo>
                    <a:pt x="83" y="45"/>
                  </a:lnTo>
                  <a:lnTo>
                    <a:pt x="82" y="45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59">
              <a:extLst>
                <a:ext uri="{FF2B5EF4-FFF2-40B4-BE49-F238E27FC236}">
                  <a16:creationId xmlns:a16="http://schemas.microsoft.com/office/drawing/2014/main" id="{0AA7DC5A-AD7D-A154-8D17-35F62F58A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412" y="4127309"/>
              <a:ext cx="533884" cy="138363"/>
            </a:xfrm>
            <a:custGeom>
              <a:avLst/>
              <a:gdLst>
                <a:gd name="T0" fmla="*/ 347 w 382"/>
                <a:gd name="T1" fmla="*/ 73 h 99"/>
                <a:gd name="T2" fmla="*/ 308 w 382"/>
                <a:gd name="T3" fmla="*/ 81 h 99"/>
                <a:gd name="T4" fmla="*/ 273 w 382"/>
                <a:gd name="T5" fmla="*/ 95 h 99"/>
                <a:gd name="T6" fmla="*/ 273 w 382"/>
                <a:gd name="T7" fmla="*/ 81 h 99"/>
                <a:gd name="T8" fmla="*/ 270 w 382"/>
                <a:gd name="T9" fmla="*/ 64 h 99"/>
                <a:gd name="T10" fmla="*/ 243 w 382"/>
                <a:gd name="T11" fmla="*/ 70 h 99"/>
                <a:gd name="T12" fmla="*/ 221 w 382"/>
                <a:gd name="T13" fmla="*/ 49 h 99"/>
                <a:gd name="T14" fmla="*/ 203 w 382"/>
                <a:gd name="T15" fmla="*/ 47 h 99"/>
                <a:gd name="T16" fmla="*/ 176 w 382"/>
                <a:gd name="T17" fmla="*/ 50 h 99"/>
                <a:gd name="T18" fmla="*/ 153 w 382"/>
                <a:gd name="T19" fmla="*/ 41 h 99"/>
                <a:gd name="T20" fmla="*/ 133 w 382"/>
                <a:gd name="T21" fmla="*/ 45 h 99"/>
                <a:gd name="T22" fmla="*/ 117 w 382"/>
                <a:gd name="T23" fmla="*/ 44 h 99"/>
                <a:gd name="T24" fmla="*/ 98 w 382"/>
                <a:gd name="T25" fmla="*/ 39 h 99"/>
                <a:gd name="T26" fmla="*/ 90 w 382"/>
                <a:gd name="T27" fmla="*/ 31 h 99"/>
                <a:gd name="T28" fmla="*/ 58 w 382"/>
                <a:gd name="T29" fmla="*/ 50 h 99"/>
                <a:gd name="T30" fmla="*/ 39 w 382"/>
                <a:gd name="T31" fmla="*/ 59 h 99"/>
                <a:gd name="T32" fmla="*/ 19 w 382"/>
                <a:gd name="T33" fmla="*/ 78 h 99"/>
                <a:gd name="T34" fmla="*/ 14 w 382"/>
                <a:gd name="T35" fmla="*/ 70 h 99"/>
                <a:gd name="T36" fmla="*/ 17 w 382"/>
                <a:gd name="T37" fmla="*/ 62 h 99"/>
                <a:gd name="T38" fmla="*/ 28 w 382"/>
                <a:gd name="T39" fmla="*/ 42 h 99"/>
                <a:gd name="T40" fmla="*/ 48 w 382"/>
                <a:gd name="T41" fmla="*/ 31 h 99"/>
                <a:gd name="T42" fmla="*/ 65 w 382"/>
                <a:gd name="T43" fmla="*/ 23 h 99"/>
                <a:gd name="T44" fmla="*/ 96 w 382"/>
                <a:gd name="T45" fmla="*/ 12 h 99"/>
                <a:gd name="T46" fmla="*/ 123 w 382"/>
                <a:gd name="T47" fmla="*/ 5 h 99"/>
                <a:gd name="T48" fmla="*/ 141 w 382"/>
                <a:gd name="T49" fmla="*/ 3 h 99"/>
                <a:gd name="T50" fmla="*/ 165 w 382"/>
                <a:gd name="T51" fmla="*/ 7 h 99"/>
                <a:gd name="T52" fmla="*/ 181 w 382"/>
                <a:gd name="T53" fmla="*/ 15 h 99"/>
                <a:gd name="T54" fmla="*/ 210 w 382"/>
                <a:gd name="T55" fmla="*/ 15 h 99"/>
                <a:gd name="T56" fmla="*/ 238 w 382"/>
                <a:gd name="T57" fmla="*/ 24 h 99"/>
                <a:gd name="T58" fmla="*/ 256 w 382"/>
                <a:gd name="T59" fmla="*/ 27 h 99"/>
                <a:gd name="T60" fmla="*/ 254 w 382"/>
                <a:gd name="T61" fmla="*/ 25 h 99"/>
                <a:gd name="T62" fmla="*/ 264 w 382"/>
                <a:gd name="T63" fmla="*/ 31 h 99"/>
                <a:gd name="T64" fmla="*/ 281 w 382"/>
                <a:gd name="T65" fmla="*/ 36 h 99"/>
                <a:gd name="T66" fmla="*/ 289 w 382"/>
                <a:gd name="T67" fmla="*/ 36 h 99"/>
                <a:gd name="T68" fmla="*/ 306 w 382"/>
                <a:gd name="T69" fmla="*/ 38 h 99"/>
                <a:gd name="T70" fmla="*/ 327 w 382"/>
                <a:gd name="T71" fmla="*/ 37 h 99"/>
                <a:gd name="T72" fmla="*/ 321 w 382"/>
                <a:gd name="T73" fmla="*/ 45 h 99"/>
                <a:gd name="T74" fmla="*/ 337 w 382"/>
                <a:gd name="T75" fmla="*/ 45 h 99"/>
                <a:gd name="T76" fmla="*/ 347 w 382"/>
                <a:gd name="T77" fmla="*/ 44 h 99"/>
                <a:gd name="T78" fmla="*/ 373 w 382"/>
                <a:gd name="T79" fmla="*/ 51 h 99"/>
                <a:gd name="T80" fmla="*/ 367 w 382"/>
                <a:gd name="T81" fmla="*/ 62 h 99"/>
                <a:gd name="T82" fmla="*/ 232 w 382"/>
                <a:gd name="T83" fmla="*/ 78 h 99"/>
                <a:gd name="T84" fmla="*/ 331 w 382"/>
                <a:gd name="T85" fmla="*/ 46 h 99"/>
                <a:gd name="T86" fmla="*/ 208 w 382"/>
                <a:gd name="T87" fmla="*/ 71 h 99"/>
                <a:gd name="T88" fmla="*/ 195 w 382"/>
                <a:gd name="T89" fmla="*/ 66 h 99"/>
                <a:gd name="T90" fmla="*/ 66 w 382"/>
                <a:gd name="T91" fmla="*/ 81 h 99"/>
                <a:gd name="T92" fmla="*/ 66 w 382"/>
                <a:gd name="T93" fmla="*/ 65 h 99"/>
                <a:gd name="T94" fmla="*/ 250 w 382"/>
                <a:gd name="T95" fmla="*/ 22 h 99"/>
                <a:gd name="T96" fmla="*/ 241 w 382"/>
                <a:gd name="T97" fmla="*/ 20 h 99"/>
                <a:gd name="T98" fmla="*/ 235 w 382"/>
                <a:gd name="T99" fmla="*/ 15 h 99"/>
                <a:gd name="T100" fmla="*/ 239 w 382"/>
                <a:gd name="T101" fmla="*/ 17 h 99"/>
                <a:gd name="T102" fmla="*/ 233 w 382"/>
                <a:gd name="T103" fmla="*/ 12 h 99"/>
                <a:gd name="T104" fmla="*/ 212 w 382"/>
                <a:gd name="T105" fmla="*/ 8 h 99"/>
                <a:gd name="T106" fmla="*/ 200 w 382"/>
                <a:gd name="T107" fmla="*/ 8 h 99"/>
                <a:gd name="T108" fmla="*/ 189 w 382"/>
                <a:gd name="T109" fmla="*/ 12 h 99"/>
                <a:gd name="T110" fmla="*/ 156 w 382"/>
                <a:gd name="T111" fmla="*/ 0 h 99"/>
                <a:gd name="T112" fmla="*/ 143 w 382"/>
                <a:gd name="T113" fmla="*/ 0 h 99"/>
                <a:gd name="T114" fmla="*/ 101 w 382"/>
                <a:gd name="T115" fmla="*/ 69 h 99"/>
                <a:gd name="T116" fmla="*/ 115 w 382"/>
                <a:gd name="T117" fmla="*/ 49 h 99"/>
                <a:gd name="T118" fmla="*/ 174 w 382"/>
                <a:gd name="T119" fmla="*/ 5 h 99"/>
                <a:gd name="T120" fmla="*/ 147 w 382"/>
                <a:gd name="T121" fmla="*/ 3 h 99"/>
                <a:gd name="T122" fmla="*/ 130 w 382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2" h="99">
                  <a:moveTo>
                    <a:pt x="351" y="72"/>
                  </a:moveTo>
                  <a:lnTo>
                    <a:pt x="350" y="72"/>
                  </a:lnTo>
                  <a:lnTo>
                    <a:pt x="350" y="73"/>
                  </a:lnTo>
                  <a:lnTo>
                    <a:pt x="349" y="73"/>
                  </a:lnTo>
                  <a:lnTo>
                    <a:pt x="349" y="72"/>
                  </a:lnTo>
                  <a:lnTo>
                    <a:pt x="350" y="71"/>
                  </a:lnTo>
                  <a:lnTo>
                    <a:pt x="350" y="70"/>
                  </a:lnTo>
                  <a:lnTo>
                    <a:pt x="349" y="71"/>
                  </a:lnTo>
                  <a:lnTo>
                    <a:pt x="349" y="70"/>
                  </a:lnTo>
                  <a:lnTo>
                    <a:pt x="350" y="70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6"/>
                  </a:lnTo>
                  <a:lnTo>
                    <a:pt x="349" y="66"/>
                  </a:lnTo>
                  <a:lnTo>
                    <a:pt x="349" y="67"/>
                  </a:lnTo>
                  <a:lnTo>
                    <a:pt x="349" y="69"/>
                  </a:lnTo>
                  <a:lnTo>
                    <a:pt x="348" y="69"/>
                  </a:lnTo>
                  <a:lnTo>
                    <a:pt x="348" y="70"/>
                  </a:lnTo>
                  <a:lnTo>
                    <a:pt x="349" y="70"/>
                  </a:lnTo>
                  <a:lnTo>
                    <a:pt x="348" y="70"/>
                  </a:lnTo>
                  <a:lnTo>
                    <a:pt x="348" y="71"/>
                  </a:lnTo>
                  <a:lnTo>
                    <a:pt x="349" y="72"/>
                  </a:lnTo>
                  <a:lnTo>
                    <a:pt x="348" y="72"/>
                  </a:lnTo>
                  <a:lnTo>
                    <a:pt x="347" y="72"/>
                  </a:lnTo>
                  <a:lnTo>
                    <a:pt x="347" y="73"/>
                  </a:lnTo>
                  <a:lnTo>
                    <a:pt x="348" y="73"/>
                  </a:lnTo>
                  <a:lnTo>
                    <a:pt x="347" y="73"/>
                  </a:lnTo>
                  <a:lnTo>
                    <a:pt x="345" y="74"/>
                  </a:lnTo>
                  <a:lnTo>
                    <a:pt x="341" y="75"/>
                  </a:lnTo>
                  <a:lnTo>
                    <a:pt x="340" y="75"/>
                  </a:lnTo>
                  <a:lnTo>
                    <a:pt x="339" y="75"/>
                  </a:lnTo>
                  <a:lnTo>
                    <a:pt x="339" y="76"/>
                  </a:lnTo>
                  <a:lnTo>
                    <a:pt x="338" y="76"/>
                  </a:lnTo>
                  <a:lnTo>
                    <a:pt x="337" y="78"/>
                  </a:lnTo>
                  <a:lnTo>
                    <a:pt x="336" y="78"/>
                  </a:lnTo>
                  <a:lnTo>
                    <a:pt x="335" y="76"/>
                  </a:lnTo>
                  <a:lnTo>
                    <a:pt x="333" y="78"/>
                  </a:lnTo>
                  <a:lnTo>
                    <a:pt x="332" y="78"/>
                  </a:lnTo>
                  <a:lnTo>
                    <a:pt x="331" y="76"/>
                  </a:lnTo>
                  <a:lnTo>
                    <a:pt x="329" y="76"/>
                  </a:lnTo>
                  <a:lnTo>
                    <a:pt x="327" y="78"/>
                  </a:lnTo>
                  <a:lnTo>
                    <a:pt x="325" y="78"/>
                  </a:lnTo>
                  <a:lnTo>
                    <a:pt x="324" y="78"/>
                  </a:lnTo>
                  <a:lnTo>
                    <a:pt x="323" y="78"/>
                  </a:lnTo>
                  <a:lnTo>
                    <a:pt x="322" y="78"/>
                  </a:lnTo>
                  <a:lnTo>
                    <a:pt x="321" y="79"/>
                  </a:lnTo>
                  <a:lnTo>
                    <a:pt x="315" y="79"/>
                  </a:lnTo>
                  <a:lnTo>
                    <a:pt x="313" y="80"/>
                  </a:lnTo>
                  <a:lnTo>
                    <a:pt x="311" y="80"/>
                  </a:lnTo>
                  <a:lnTo>
                    <a:pt x="308" y="81"/>
                  </a:lnTo>
                  <a:lnTo>
                    <a:pt x="307" y="82"/>
                  </a:lnTo>
                  <a:lnTo>
                    <a:pt x="305" y="82"/>
                  </a:lnTo>
                  <a:lnTo>
                    <a:pt x="304" y="83"/>
                  </a:lnTo>
                  <a:lnTo>
                    <a:pt x="303" y="84"/>
                  </a:lnTo>
                  <a:lnTo>
                    <a:pt x="302" y="84"/>
                  </a:lnTo>
                  <a:lnTo>
                    <a:pt x="297" y="86"/>
                  </a:lnTo>
                  <a:lnTo>
                    <a:pt x="293" y="87"/>
                  </a:lnTo>
                  <a:lnTo>
                    <a:pt x="292" y="88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8" y="90"/>
                  </a:lnTo>
                  <a:lnTo>
                    <a:pt x="287" y="90"/>
                  </a:lnTo>
                  <a:lnTo>
                    <a:pt x="282" y="91"/>
                  </a:lnTo>
                  <a:lnTo>
                    <a:pt x="280" y="91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78" y="91"/>
                  </a:lnTo>
                  <a:lnTo>
                    <a:pt x="278" y="92"/>
                  </a:lnTo>
                  <a:lnTo>
                    <a:pt x="277" y="92"/>
                  </a:lnTo>
                  <a:lnTo>
                    <a:pt x="276" y="92"/>
                  </a:lnTo>
                  <a:lnTo>
                    <a:pt x="275" y="94"/>
                  </a:lnTo>
                  <a:lnTo>
                    <a:pt x="276" y="94"/>
                  </a:lnTo>
                  <a:lnTo>
                    <a:pt x="275" y="94"/>
                  </a:lnTo>
                  <a:lnTo>
                    <a:pt x="273" y="95"/>
                  </a:lnTo>
                  <a:lnTo>
                    <a:pt x="270" y="96"/>
                  </a:lnTo>
                  <a:lnTo>
                    <a:pt x="268" y="97"/>
                  </a:lnTo>
                  <a:lnTo>
                    <a:pt x="267" y="97"/>
                  </a:lnTo>
                  <a:lnTo>
                    <a:pt x="265" y="98"/>
                  </a:lnTo>
                  <a:lnTo>
                    <a:pt x="263" y="99"/>
                  </a:lnTo>
                  <a:lnTo>
                    <a:pt x="262" y="99"/>
                  </a:lnTo>
                  <a:lnTo>
                    <a:pt x="261" y="99"/>
                  </a:lnTo>
                  <a:lnTo>
                    <a:pt x="261" y="98"/>
                  </a:lnTo>
                  <a:lnTo>
                    <a:pt x="261" y="96"/>
                  </a:lnTo>
                  <a:lnTo>
                    <a:pt x="262" y="96"/>
                  </a:lnTo>
                  <a:lnTo>
                    <a:pt x="262" y="95"/>
                  </a:lnTo>
                  <a:lnTo>
                    <a:pt x="262" y="94"/>
                  </a:lnTo>
                  <a:lnTo>
                    <a:pt x="263" y="94"/>
                  </a:lnTo>
                  <a:lnTo>
                    <a:pt x="263" y="92"/>
                  </a:lnTo>
                  <a:lnTo>
                    <a:pt x="263" y="91"/>
                  </a:lnTo>
                  <a:lnTo>
                    <a:pt x="265" y="89"/>
                  </a:lnTo>
                  <a:lnTo>
                    <a:pt x="264" y="89"/>
                  </a:lnTo>
                  <a:lnTo>
                    <a:pt x="265" y="89"/>
                  </a:lnTo>
                  <a:lnTo>
                    <a:pt x="265" y="88"/>
                  </a:lnTo>
                  <a:lnTo>
                    <a:pt x="267" y="88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9" y="84"/>
                  </a:lnTo>
                  <a:lnTo>
                    <a:pt x="270" y="83"/>
                  </a:lnTo>
                  <a:lnTo>
                    <a:pt x="273" y="81"/>
                  </a:lnTo>
                  <a:lnTo>
                    <a:pt x="273" y="80"/>
                  </a:lnTo>
                  <a:lnTo>
                    <a:pt x="275" y="80"/>
                  </a:lnTo>
                  <a:lnTo>
                    <a:pt x="275" y="79"/>
                  </a:lnTo>
                  <a:lnTo>
                    <a:pt x="275" y="78"/>
                  </a:lnTo>
                  <a:lnTo>
                    <a:pt x="276" y="78"/>
                  </a:lnTo>
                  <a:lnTo>
                    <a:pt x="276" y="79"/>
                  </a:lnTo>
                  <a:lnTo>
                    <a:pt x="277" y="78"/>
                  </a:lnTo>
                  <a:lnTo>
                    <a:pt x="277" y="76"/>
                  </a:lnTo>
                  <a:lnTo>
                    <a:pt x="278" y="76"/>
                  </a:lnTo>
                  <a:lnTo>
                    <a:pt x="277" y="75"/>
                  </a:lnTo>
                  <a:lnTo>
                    <a:pt x="278" y="75"/>
                  </a:lnTo>
                  <a:lnTo>
                    <a:pt x="279" y="74"/>
                  </a:lnTo>
                  <a:lnTo>
                    <a:pt x="279" y="73"/>
                  </a:lnTo>
                  <a:lnTo>
                    <a:pt x="279" y="72"/>
                  </a:lnTo>
                  <a:lnTo>
                    <a:pt x="279" y="71"/>
                  </a:lnTo>
                  <a:lnTo>
                    <a:pt x="278" y="69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3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2" y="65"/>
                  </a:lnTo>
                  <a:lnTo>
                    <a:pt x="271" y="65"/>
                  </a:lnTo>
                  <a:lnTo>
                    <a:pt x="270" y="64"/>
                  </a:lnTo>
                  <a:lnTo>
                    <a:pt x="269" y="64"/>
                  </a:lnTo>
                  <a:lnTo>
                    <a:pt x="268" y="64"/>
                  </a:lnTo>
                  <a:lnTo>
                    <a:pt x="267" y="65"/>
                  </a:lnTo>
                  <a:lnTo>
                    <a:pt x="265" y="65"/>
                  </a:lnTo>
                  <a:lnTo>
                    <a:pt x="265" y="66"/>
                  </a:lnTo>
                  <a:lnTo>
                    <a:pt x="264" y="66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0" y="67"/>
                  </a:lnTo>
                  <a:lnTo>
                    <a:pt x="259" y="67"/>
                  </a:lnTo>
                  <a:lnTo>
                    <a:pt x="258" y="67"/>
                  </a:lnTo>
                  <a:lnTo>
                    <a:pt x="256" y="67"/>
                  </a:lnTo>
                  <a:lnTo>
                    <a:pt x="255" y="67"/>
                  </a:lnTo>
                  <a:lnTo>
                    <a:pt x="254" y="69"/>
                  </a:lnTo>
                  <a:lnTo>
                    <a:pt x="253" y="69"/>
                  </a:lnTo>
                  <a:lnTo>
                    <a:pt x="252" y="67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49" y="69"/>
                  </a:lnTo>
                  <a:lnTo>
                    <a:pt x="249" y="70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4" y="70"/>
                  </a:lnTo>
                  <a:lnTo>
                    <a:pt x="244" y="71"/>
                  </a:lnTo>
                  <a:lnTo>
                    <a:pt x="243" y="70"/>
                  </a:lnTo>
                  <a:lnTo>
                    <a:pt x="242" y="70"/>
                  </a:lnTo>
                  <a:lnTo>
                    <a:pt x="241" y="69"/>
                  </a:lnTo>
                  <a:lnTo>
                    <a:pt x="239" y="67"/>
                  </a:lnTo>
                  <a:lnTo>
                    <a:pt x="238" y="67"/>
                  </a:lnTo>
                  <a:lnTo>
                    <a:pt x="237" y="67"/>
                  </a:lnTo>
                  <a:lnTo>
                    <a:pt x="237" y="66"/>
                  </a:lnTo>
                  <a:lnTo>
                    <a:pt x="236" y="66"/>
                  </a:lnTo>
                  <a:lnTo>
                    <a:pt x="236" y="65"/>
                  </a:lnTo>
                  <a:lnTo>
                    <a:pt x="233" y="64"/>
                  </a:lnTo>
                  <a:lnTo>
                    <a:pt x="232" y="64"/>
                  </a:lnTo>
                  <a:lnTo>
                    <a:pt x="230" y="64"/>
                  </a:lnTo>
                  <a:lnTo>
                    <a:pt x="229" y="63"/>
                  </a:lnTo>
                  <a:lnTo>
                    <a:pt x="227" y="62"/>
                  </a:lnTo>
                  <a:lnTo>
                    <a:pt x="227" y="61"/>
                  </a:lnTo>
                  <a:lnTo>
                    <a:pt x="226" y="58"/>
                  </a:lnTo>
                  <a:lnTo>
                    <a:pt x="226" y="57"/>
                  </a:lnTo>
                  <a:lnTo>
                    <a:pt x="225" y="56"/>
                  </a:lnTo>
                  <a:lnTo>
                    <a:pt x="225" y="55"/>
                  </a:lnTo>
                  <a:lnTo>
                    <a:pt x="226" y="54"/>
                  </a:lnTo>
                  <a:lnTo>
                    <a:pt x="225" y="54"/>
                  </a:lnTo>
                  <a:lnTo>
                    <a:pt x="224" y="54"/>
                  </a:lnTo>
                  <a:lnTo>
                    <a:pt x="224" y="53"/>
                  </a:lnTo>
                  <a:lnTo>
                    <a:pt x="223" y="51"/>
                  </a:lnTo>
                  <a:lnTo>
                    <a:pt x="223" y="50"/>
                  </a:lnTo>
                  <a:lnTo>
                    <a:pt x="221" y="49"/>
                  </a:lnTo>
                  <a:lnTo>
                    <a:pt x="221" y="48"/>
                  </a:lnTo>
                  <a:lnTo>
                    <a:pt x="220" y="47"/>
                  </a:lnTo>
                  <a:lnTo>
                    <a:pt x="219" y="46"/>
                  </a:lnTo>
                  <a:lnTo>
                    <a:pt x="218" y="46"/>
                  </a:lnTo>
                  <a:lnTo>
                    <a:pt x="218" y="45"/>
                  </a:lnTo>
                  <a:lnTo>
                    <a:pt x="217" y="45"/>
                  </a:lnTo>
                  <a:lnTo>
                    <a:pt x="216" y="45"/>
                  </a:lnTo>
                  <a:lnTo>
                    <a:pt x="215" y="45"/>
                  </a:lnTo>
                  <a:lnTo>
                    <a:pt x="216" y="45"/>
                  </a:lnTo>
                  <a:lnTo>
                    <a:pt x="217" y="45"/>
                  </a:lnTo>
                  <a:lnTo>
                    <a:pt x="217" y="44"/>
                  </a:lnTo>
                  <a:lnTo>
                    <a:pt x="216" y="44"/>
                  </a:lnTo>
                  <a:lnTo>
                    <a:pt x="216" y="42"/>
                  </a:lnTo>
                  <a:lnTo>
                    <a:pt x="215" y="42"/>
                  </a:lnTo>
                  <a:lnTo>
                    <a:pt x="213" y="42"/>
                  </a:lnTo>
                  <a:lnTo>
                    <a:pt x="213" y="44"/>
                  </a:lnTo>
                  <a:lnTo>
                    <a:pt x="211" y="44"/>
                  </a:lnTo>
                  <a:lnTo>
                    <a:pt x="210" y="45"/>
                  </a:lnTo>
                  <a:lnTo>
                    <a:pt x="210" y="46"/>
                  </a:lnTo>
                  <a:lnTo>
                    <a:pt x="209" y="46"/>
                  </a:lnTo>
                  <a:lnTo>
                    <a:pt x="208" y="46"/>
                  </a:lnTo>
                  <a:lnTo>
                    <a:pt x="207" y="46"/>
                  </a:lnTo>
                  <a:lnTo>
                    <a:pt x="206" y="47"/>
                  </a:lnTo>
                  <a:lnTo>
                    <a:pt x="204" y="47"/>
                  </a:lnTo>
                  <a:lnTo>
                    <a:pt x="203" y="47"/>
                  </a:lnTo>
                  <a:lnTo>
                    <a:pt x="202" y="48"/>
                  </a:lnTo>
                  <a:lnTo>
                    <a:pt x="201" y="49"/>
                  </a:lnTo>
                  <a:lnTo>
                    <a:pt x="199" y="49"/>
                  </a:lnTo>
                  <a:lnTo>
                    <a:pt x="198" y="50"/>
                  </a:lnTo>
                  <a:lnTo>
                    <a:pt x="195" y="49"/>
                  </a:lnTo>
                  <a:lnTo>
                    <a:pt x="194" y="49"/>
                  </a:lnTo>
                  <a:lnTo>
                    <a:pt x="193" y="49"/>
                  </a:lnTo>
                  <a:lnTo>
                    <a:pt x="192" y="49"/>
                  </a:lnTo>
                  <a:lnTo>
                    <a:pt x="191" y="50"/>
                  </a:lnTo>
                  <a:lnTo>
                    <a:pt x="190" y="49"/>
                  </a:lnTo>
                  <a:lnTo>
                    <a:pt x="189" y="49"/>
                  </a:lnTo>
                  <a:lnTo>
                    <a:pt x="189" y="48"/>
                  </a:lnTo>
                  <a:lnTo>
                    <a:pt x="189" y="49"/>
                  </a:lnTo>
                  <a:lnTo>
                    <a:pt x="187" y="49"/>
                  </a:lnTo>
                  <a:lnTo>
                    <a:pt x="186" y="49"/>
                  </a:lnTo>
                  <a:lnTo>
                    <a:pt x="185" y="49"/>
                  </a:lnTo>
                  <a:lnTo>
                    <a:pt x="184" y="49"/>
                  </a:lnTo>
                  <a:lnTo>
                    <a:pt x="184" y="48"/>
                  </a:lnTo>
                  <a:lnTo>
                    <a:pt x="183" y="48"/>
                  </a:lnTo>
                  <a:lnTo>
                    <a:pt x="181" y="48"/>
                  </a:lnTo>
                  <a:lnTo>
                    <a:pt x="178" y="48"/>
                  </a:lnTo>
                  <a:lnTo>
                    <a:pt x="177" y="48"/>
                  </a:lnTo>
                  <a:lnTo>
                    <a:pt x="177" y="49"/>
                  </a:lnTo>
                  <a:lnTo>
                    <a:pt x="177" y="50"/>
                  </a:lnTo>
                  <a:lnTo>
                    <a:pt x="176" y="50"/>
                  </a:lnTo>
                  <a:lnTo>
                    <a:pt x="176" y="49"/>
                  </a:lnTo>
                  <a:lnTo>
                    <a:pt x="175" y="49"/>
                  </a:lnTo>
                  <a:lnTo>
                    <a:pt x="175" y="48"/>
                  </a:lnTo>
                  <a:lnTo>
                    <a:pt x="175" y="47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2" y="49"/>
                  </a:lnTo>
                  <a:lnTo>
                    <a:pt x="170" y="49"/>
                  </a:lnTo>
                  <a:lnTo>
                    <a:pt x="169" y="49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68" y="47"/>
                  </a:lnTo>
                  <a:lnTo>
                    <a:pt x="167" y="47"/>
                  </a:lnTo>
                  <a:lnTo>
                    <a:pt x="166" y="47"/>
                  </a:lnTo>
                  <a:lnTo>
                    <a:pt x="164" y="47"/>
                  </a:lnTo>
                  <a:lnTo>
                    <a:pt x="163" y="46"/>
                  </a:lnTo>
                  <a:lnTo>
                    <a:pt x="161" y="46"/>
                  </a:lnTo>
                  <a:lnTo>
                    <a:pt x="160" y="45"/>
                  </a:lnTo>
                  <a:lnTo>
                    <a:pt x="156" y="42"/>
                  </a:lnTo>
                  <a:lnTo>
                    <a:pt x="156" y="41"/>
                  </a:lnTo>
                  <a:lnTo>
                    <a:pt x="155" y="41"/>
                  </a:lnTo>
                  <a:lnTo>
                    <a:pt x="153" y="41"/>
                  </a:lnTo>
                  <a:lnTo>
                    <a:pt x="153" y="40"/>
                  </a:lnTo>
                  <a:lnTo>
                    <a:pt x="155" y="40"/>
                  </a:lnTo>
                  <a:lnTo>
                    <a:pt x="156" y="40"/>
                  </a:lnTo>
                  <a:lnTo>
                    <a:pt x="155" y="40"/>
                  </a:lnTo>
                  <a:lnTo>
                    <a:pt x="156" y="39"/>
                  </a:lnTo>
                  <a:lnTo>
                    <a:pt x="155" y="39"/>
                  </a:lnTo>
                  <a:lnTo>
                    <a:pt x="155" y="38"/>
                  </a:lnTo>
                  <a:lnTo>
                    <a:pt x="153" y="39"/>
                  </a:lnTo>
                  <a:lnTo>
                    <a:pt x="153" y="38"/>
                  </a:lnTo>
                  <a:lnTo>
                    <a:pt x="153" y="37"/>
                  </a:lnTo>
                  <a:lnTo>
                    <a:pt x="152" y="37"/>
                  </a:lnTo>
                  <a:lnTo>
                    <a:pt x="151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3" y="41"/>
                  </a:lnTo>
                  <a:lnTo>
                    <a:pt x="151" y="41"/>
                  </a:lnTo>
                  <a:lnTo>
                    <a:pt x="148" y="42"/>
                  </a:lnTo>
                  <a:lnTo>
                    <a:pt x="143" y="44"/>
                  </a:lnTo>
                  <a:lnTo>
                    <a:pt x="139" y="45"/>
                  </a:lnTo>
                  <a:lnTo>
                    <a:pt x="135" y="45"/>
                  </a:lnTo>
                  <a:lnTo>
                    <a:pt x="134" y="45"/>
                  </a:lnTo>
                  <a:lnTo>
                    <a:pt x="133" y="45"/>
                  </a:lnTo>
                  <a:lnTo>
                    <a:pt x="132" y="45"/>
                  </a:lnTo>
                  <a:lnTo>
                    <a:pt x="131" y="45"/>
                  </a:lnTo>
                  <a:lnTo>
                    <a:pt x="131" y="44"/>
                  </a:lnTo>
                  <a:lnTo>
                    <a:pt x="130" y="42"/>
                  </a:lnTo>
                  <a:lnTo>
                    <a:pt x="130" y="41"/>
                  </a:lnTo>
                  <a:lnTo>
                    <a:pt x="130" y="40"/>
                  </a:lnTo>
                  <a:lnTo>
                    <a:pt x="129" y="40"/>
                  </a:lnTo>
                  <a:lnTo>
                    <a:pt x="127" y="39"/>
                  </a:lnTo>
                  <a:lnTo>
                    <a:pt x="127" y="38"/>
                  </a:lnTo>
                  <a:lnTo>
                    <a:pt x="126" y="39"/>
                  </a:lnTo>
                  <a:lnTo>
                    <a:pt x="127" y="41"/>
                  </a:lnTo>
                  <a:lnTo>
                    <a:pt x="127" y="46"/>
                  </a:lnTo>
                  <a:lnTo>
                    <a:pt x="127" y="47"/>
                  </a:lnTo>
                  <a:lnTo>
                    <a:pt x="127" y="46"/>
                  </a:lnTo>
                  <a:lnTo>
                    <a:pt x="127" y="45"/>
                  </a:lnTo>
                  <a:lnTo>
                    <a:pt x="126" y="44"/>
                  </a:lnTo>
                  <a:lnTo>
                    <a:pt x="125" y="44"/>
                  </a:lnTo>
                  <a:lnTo>
                    <a:pt x="125" y="45"/>
                  </a:lnTo>
                  <a:lnTo>
                    <a:pt x="125" y="46"/>
                  </a:lnTo>
                  <a:lnTo>
                    <a:pt x="124" y="46"/>
                  </a:lnTo>
                  <a:lnTo>
                    <a:pt x="123" y="47"/>
                  </a:lnTo>
                  <a:lnTo>
                    <a:pt x="122" y="46"/>
                  </a:lnTo>
                  <a:lnTo>
                    <a:pt x="121" y="44"/>
                  </a:lnTo>
                  <a:lnTo>
                    <a:pt x="120" y="44"/>
                  </a:lnTo>
                  <a:lnTo>
                    <a:pt x="117" y="44"/>
                  </a:lnTo>
                  <a:lnTo>
                    <a:pt x="116" y="44"/>
                  </a:lnTo>
                  <a:lnTo>
                    <a:pt x="115" y="45"/>
                  </a:lnTo>
                  <a:lnTo>
                    <a:pt x="114" y="45"/>
                  </a:lnTo>
                  <a:lnTo>
                    <a:pt x="113" y="45"/>
                  </a:lnTo>
                  <a:lnTo>
                    <a:pt x="112" y="45"/>
                  </a:lnTo>
                  <a:lnTo>
                    <a:pt x="110" y="45"/>
                  </a:lnTo>
                  <a:lnTo>
                    <a:pt x="109" y="45"/>
                  </a:lnTo>
                  <a:lnTo>
                    <a:pt x="109" y="46"/>
                  </a:lnTo>
                  <a:lnTo>
                    <a:pt x="108" y="46"/>
                  </a:lnTo>
                  <a:lnTo>
                    <a:pt x="106" y="47"/>
                  </a:lnTo>
                  <a:lnTo>
                    <a:pt x="106" y="46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4" y="44"/>
                  </a:lnTo>
                  <a:lnTo>
                    <a:pt x="98" y="44"/>
                  </a:lnTo>
                  <a:lnTo>
                    <a:pt x="97" y="42"/>
                  </a:lnTo>
                  <a:lnTo>
                    <a:pt x="96" y="42"/>
                  </a:lnTo>
                  <a:lnTo>
                    <a:pt x="96" y="41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4" y="41"/>
                  </a:lnTo>
                  <a:lnTo>
                    <a:pt x="94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8" y="39"/>
                  </a:lnTo>
                  <a:lnTo>
                    <a:pt x="99" y="38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0" y="33"/>
                  </a:lnTo>
                  <a:lnTo>
                    <a:pt x="109" y="32"/>
                  </a:lnTo>
                  <a:lnTo>
                    <a:pt x="110" y="31"/>
                  </a:lnTo>
                  <a:lnTo>
                    <a:pt x="109" y="31"/>
                  </a:lnTo>
                  <a:lnTo>
                    <a:pt x="108" y="31"/>
                  </a:lnTo>
                  <a:lnTo>
                    <a:pt x="107" y="30"/>
                  </a:lnTo>
                  <a:lnTo>
                    <a:pt x="106" y="30"/>
                  </a:lnTo>
                  <a:lnTo>
                    <a:pt x="105" y="29"/>
                  </a:lnTo>
                  <a:lnTo>
                    <a:pt x="101" y="29"/>
                  </a:lnTo>
                  <a:lnTo>
                    <a:pt x="100" y="29"/>
                  </a:lnTo>
                  <a:lnTo>
                    <a:pt x="98" y="30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88" y="31"/>
                  </a:lnTo>
                  <a:lnTo>
                    <a:pt x="87" y="32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3" y="32"/>
                  </a:lnTo>
                  <a:lnTo>
                    <a:pt x="81" y="33"/>
                  </a:lnTo>
                  <a:lnTo>
                    <a:pt x="80" y="33"/>
                  </a:lnTo>
                  <a:lnTo>
                    <a:pt x="79" y="33"/>
                  </a:lnTo>
                  <a:lnTo>
                    <a:pt x="77" y="33"/>
                  </a:lnTo>
                  <a:lnTo>
                    <a:pt x="75" y="34"/>
                  </a:lnTo>
                  <a:lnTo>
                    <a:pt x="72" y="33"/>
                  </a:lnTo>
                  <a:lnTo>
                    <a:pt x="71" y="34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69" y="38"/>
                  </a:lnTo>
                  <a:lnTo>
                    <a:pt x="66" y="40"/>
                  </a:lnTo>
                  <a:lnTo>
                    <a:pt x="66" y="41"/>
                  </a:lnTo>
                  <a:lnTo>
                    <a:pt x="65" y="41"/>
                  </a:lnTo>
                  <a:lnTo>
                    <a:pt x="63" y="42"/>
                  </a:lnTo>
                  <a:lnTo>
                    <a:pt x="62" y="44"/>
                  </a:lnTo>
                  <a:lnTo>
                    <a:pt x="62" y="45"/>
                  </a:lnTo>
                  <a:lnTo>
                    <a:pt x="60" y="49"/>
                  </a:lnTo>
                  <a:lnTo>
                    <a:pt x="60" y="50"/>
                  </a:lnTo>
                  <a:lnTo>
                    <a:pt x="58" y="50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6" y="51"/>
                  </a:lnTo>
                  <a:lnTo>
                    <a:pt x="55" y="51"/>
                  </a:lnTo>
                  <a:lnTo>
                    <a:pt x="55" y="53"/>
                  </a:lnTo>
                  <a:lnTo>
                    <a:pt x="54" y="53"/>
                  </a:lnTo>
                  <a:lnTo>
                    <a:pt x="54" y="54"/>
                  </a:lnTo>
                  <a:lnTo>
                    <a:pt x="54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49" y="57"/>
                  </a:lnTo>
                  <a:lnTo>
                    <a:pt x="48" y="58"/>
                  </a:lnTo>
                  <a:lnTo>
                    <a:pt x="46" y="57"/>
                  </a:lnTo>
                  <a:lnTo>
                    <a:pt x="47" y="57"/>
                  </a:lnTo>
                  <a:lnTo>
                    <a:pt x="46" y="57"/>
                  </a:lnTo>
                  <a:lnTo>
                    <a:pt x="46" y="56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58"/>
                  </a:lnTo>
                  <a:lnTo>
                    <a:pt x="39" y="61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4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2" y="69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2" y="74"/>
                  </a:lnTo>
                  <a:lnTo>
                    <a:pt x="19" y="78"/>
                  </a:lnTo>
                  <a:lnTo>
                    <a:pt x="18" y="79"/>
                  </a:lnTo>
                  <a:lnTo>
                    <a:pt x="15" y="79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2" y="74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3" y="80"/>
                  </a:lnTo>
                  <a:lnTo>
                    <a:pt x="1" y="79"/>
                  </a:lnTo>
                  <a:lnTo>
                    <a:pt x="0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6" y="74"/>
                  </a:lnTo>
                  <a:lnTo>
                    <a:pt x="10" y="73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5" y="69"/>
                  </a:lnTo>
                  <a:lnTo>
                    <a:pt x="15" y="70"/>
                  </a:lnTo>
                  <a:lnTo>
                    <a:pt x="17" y="70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1" y="70"/>
                  </a:lnTo>
                  <a:lnTo>
                    <a:pt x="21" y="69"/>
                  </a:lnTo>
                  <a:lnTo>
                    <a:pt x="22" y="69"/>
                  </a:lnTo>
                  <a:lnTo>
                    <a:pt x="22" y="66"/>
                  </a:lnTo>
                  <a:lnTo>
                    <a:pt x="22" y="67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3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0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5" y="39"/>
                  </a:lnTo>
                  <a:lnTo>
                    <a:pt x="37" y="38"/>
                  </a:lnTo>
                  <a:lnTo>
                    <a:pt x="38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4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6" y="33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7" y="31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49" y="31"/>
                  </a:lnTo>
                  <a:lnTo>
                    <a:pt x="49" y="30"/>
                  </a:lnTo>
                  <a:lnTo>
                    <a:pt x="51" y="29"/>
                  </a:lnTo>
                  <a:lnTo>
                    <a:pt x="52" y="28"/>
                  </a:lnTo>
                  <a:lnTo>
                    <a:pt x="53" y="27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6" y="28"/>
                  </a:lnTo>
                  <a:lnTo>
                    <a:pt x="56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4"/>
                  </a:lnTo>
                  <a:lnTo>
                    <a:pt x="61" y="24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1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71" y="22"/>
                  </a:lnTo>
                  <a:lnTo>
                    <a:pt x="74" y="21"/>
                  </a:lnTo>
                  <a:lnTo>
                    <a:pt x="74" y="20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9" y="17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3" y="14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1" y="12"/>
                  </a:lnTo>
                  <a:lnTo>
                    <a:pt x="92" y="12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5" y="12"/>
                  </a:lnTo>
                  <a:lnTo>
                    <a:pt x="96" y="12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5" y="11"/>
                  </a:lnTo>
                  <a:lnTo>
                    <a:pt x="106" y="9"/>
                  </a:lnTo>
                  <a:lnTo>
                    <a:pt x="107" y="9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0" y="11"/>
                  </a:lnTo>
                  <a:lnTo>
                    <a:pt x="110" y="12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3" y="11"/>
                  </a:lnTo>
                  <a:lnTo>
                    <a:pt x="116" y="9"/>
                  </a:lnTo>
                  <a:lnTo>
                    <a:pt x="116" y="8"/>
                  </a:lnTo>
                  <a:lnTo>
                    <a:pt x="117" y="8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1" y="6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4" y="5"/>
                  </a:lnTo>
                  <a:lnTo>
                    <a:pt x="123" y="5"/>
                  </a:lnTo>
                  <a:lnTo>
                    <a:pt x="122" y="5"/>
                  </a:lnTo>
                  <a:lnTo>
                    <a:pt x="121" y="6"/>
                  </a:lnTo>
                  <a:lnTo>
                    <a:pt x="120" y="7"/>
                  </a:lnTo>
                  <a:lnTo>
                    <a:pt x="118" y="8"/>
                  </a:lnTo>
                  <a:lnTo>
                    <a:pt x="121" y="8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5" y="11"/>
                  </a:lnTo>
                  <a:lnTo>
                    <a:pt x="125" y="9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6" y="7"/>
                  </a:lnTo>
                  <a:lnTo>
                    <a:pt x="127" y="7"/>
                  </a:lnTo>
                  <a:lnTo>
                    <a:pt x="129" y="7"/>
                  </a:lnTo>
                  <a:lnTo>
                    <a:pt x="130" y="7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2" y="7"/>
                  </a:lnTo>
                  <a:lnTo>
                    <a:pt x="137" y="6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1" y="4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7" y="7"/>
                  </a:lnTo>
                  <a:lnTo>
                    <a:pt x="148" y="7"/>
                  </a:lnTo>
                  <a:lnTo>
                    <a:pt x="148" y="8"/>
                  </a:lnTo>
                  <a:lnTo>
                    <a:pt x="149" y="8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3" y="8"/>
                  </a:lnTo>
                  <a:lnTo>
                    <a:pt x="155" y="8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8" y="7"/>
                  </a:lnTo>
                  <a:lnTo>
                    <a:pt x="158" y="6"/>
                  </a:lnTo>
                  <a:lnTo>
                    <a:pt x="160" y="6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5" y="7"/>
                  </a:lnTo>
                  <a:lnTo>
                    <a:pt x="166" y="8"/>
                  </a:lnTo>
                  <a:lnTo>
                    <a:pt x="166" y="7"/>
                  </a:lnTo>
                  <a:lnTo>
                    <a:pt x="167" y="7"/>
                  </a:lnTo>
                  <a:lnTo>
                    <a:pt x="167" y="8"/>
                  </a:lnTo>
                  <a:lnTo>
                    <a:pt x="167" y="7"/>
                  </a:lnTo>
                  <a:lnTo>
                    <a:pt x="168" y="6"/>
                  </a:lnTo>
                  <a:lnTo>
                    <a:pt x="170" y="5"/>
                  </a:lnTo>
                  <a:lnTo>
                    <a:pt x="170" y="6"/>
                  </a:lnTo>
                  <a:lnTo>
                    <a:pt x="169" y="6"/>
                  </a:lnTo>
                  <a:lnTo>
                    <a:pt x="169" y="7"/>
                  </a:lnTo>
                  <a:lnTo>
                    <a:pt x="168" y="8"/>
                  </a:lnTo>
                  <a:lnTo>
                    <a:pt x="169" y="8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4" y="9"/>
                  </a:lnTo>
                  <a:lnTo>
                    <a:pt x="175" y="9"/>
                  </a:lnTo>
                  <a:lnTo>
                    <a:pt x="175" y="11"/>
                  </a:lnTo>
                  <a:lnTo>
                    <a:pt x="175" y="9"/>
                  </a:lnTo>
                  <a:lnTo>
                    <a:pt x="176" y="9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0" y="14"/>
                  </a:lnTo>
                  <a:lnTo>
                    <a:pt x="181" y="14"/>
                  </a:lnTo>
                  <a:lnTo>
                    <a:pt x="181" y="15"/>
                  </a:lnTo>
                  <a:lnTo>
                    <a:pt x="182" y="15"/>
                  </a:lnTo>
                  <a:lnTo>
                    <a:pt x="183" y="16"/>
                  </a:lnTo>
                  <a:lnTo>
                    <a:pt x="184" y="16"/>
                  </a:lnTo>
                  <a:lnTo>
                    <a:pt x="185" y="17"/>
                  </a:lnTo>
                  <a:lnTo>
                    <a:pt x="186" y="17"/>
                  </a:lnTo>
                  <a:lnTo>
                    <a:pt x="190" y="20"/>
                  </a:lnTo>
                  <a:lnTo>
                    <a:pt x="191" y="20"/>
                  </a:lnTo>
                  <a:lnTo>
                    <a:pt x="192" y="20"/>
                  </a:lnTo>
                  <a:lnTo>
                    <a:pt x="193" y="20"/>
                  </a:lnTo>
                  <a:lnTo>
                    <a:pt x="195" y="20"/>
                  </a:lnTo>
                  <a:lnTo>
                    <a:pt x="196" y="19"/>
                  </a:lnTo>
                  <a:lnTo>
                    <a:pt x="198" y="19"/>
                  </a:lnTo>
                  <a:lnTo>
                    <a:pt x="199" y="19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1" y="16"/>
                  </a:lnTo>
                  <a:lnTo>
                    <a:pt x="203" y="16"/>
                  </a:lnTo>
                  <a:lnTo>
                    <a:pt x="207" y="16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10" y="17"/>
                  </a:lnTo>
                  <a:lnTo>
                    <a:pt x="211" y="17"/>
                  </a:lnTo>
                  <a:lnTo>
                    <a:pt x="211" y="16"/>
                  </a:lnTo>
                  <a:lnTo>
                    <a:pt x="210" y="16"/>
                  </a:lnTo>
                  <a:lnTo>
                    <a:pt x="210" y="15"/>
                  </a:lnTo>
                  <a:lnTo>
                    <a:pt x="211" y="15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7" y="16"/>
                  </a:lnTo>
                  <a:lnTo>
                    <a:pt x="217" y="17"/>
                  </a:lnTo>
                  <a:lnTo>
                    <a:pt x="218" y="17"/>
                  </a:lnTo>
                  <a:lnTo>
                    <a:pt x="219" y="17"/>
                  </a:lnTo>
                  <a:lnTo>
                    <a:pt x="220" y="17"/>
                  </a:lnTo>
                  <a:lnTo>
                    <a:pt x="223" y="17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7" y="20"/>
                  </a:lnTo>
                  <a:lnTo>
                    <a:pt x="228" y="20"/>
                  </a:lnTo>
                  <a:lnTo>
                    <a:pt x="229" y="20"/>
                  </a:lnTo>
                  <a:lnTo>
                    <a:pt x="230" y="20"/>
                  </a:lnTo>
                  <a:lnTo>
                    <a:pt x="232" y="20"/>
                  </a:lnTo>
                  <a:lnTo>
                    <a:pt x="232" y="21"/>
                  </a:lnTo>
                  <a:lnTo>
                    <a:pt x="233" y="21"/>
                  </a:lnTo>
                  <a:lnTo>
                    <a:pt x="234" y="21"/>
                  </a:lnTo>
                  <a:lnTo>
                    <a:pt x="235" y="21"/>
                  </a:lnTo>
                  <a:lnTo>
                    <a:pt x="236" y="22"/>
                  </a:lnTo>
                  <a:lnTo>
                    <a:pt x="237" y="23"/>
                  </a:lnTo>
                  <a:lnTo>
                    <a:pt x="238" y="24"/>
                  </a:lnTo>
                  <a:lnTo>
                    <a:pt x="239" y="24"/>
                  </a:lnTo>
                  <a:lnTo>
                    <a:pt x="241" y="25"/>
                  </a:lnTo>
                  <a:lnTo>
                    <a:pt x="242" y="27"/>
                  </a:lnTo>
                  <a:lnTo>
                    <a:pt x="243" y="27"/>
                  </a:lnTo>
                  <a:lnTo>
                    <a:pt x="242" y="23"/>
                  </a:lnTo>
                  <a:lnTo>
                    <a:pt x="243" y="23"/>
                  </a:lnTo>
                  <a:lnTo>
                    <a:pt x="244" y="23"/>
                  </a:lnTo>
                  <a:lnTo>
                    <a:pt x="243" y="23"/>
                  </a:lnTo>
                  <a:lnTo>
                    <a:pt x="243" y="24"/>
                  </a:lnTo>
                  <a:lnTo>
                    <a:pt x="243" y="25"/>
                  </a:lnTo>
                  <a:lnTo>
                    <a:pt x="244" y="25"/>
                  </a:lnTo>
                  <a:lnTo>
                    <a:pt x="245" y="27"/>
                  </a:lnTo>
                  <a:lnTo>
                    <a:pt x="245" y="25"/>
                  </a:lnTo>
                  <a:lnTo>
                    <a:pt x="246" y="25"/>
                  </a:lnTo>
                  <a:lnTo>
                    <a:pt x="246" y="27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49" y="29"/>
                  </a:lnTo>
                  <a:lnTo>
                    <a:pt x="249" y="28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5" y="28"/>
                  </a:lnTo>
                  <a:lnTo>
                    <a:pt x="256" y="27"/>
                  </a:lnTo>
                  <a:lnTo>
                    <a:pt x="256" y="28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9" y="28"/>
                  </a:lnTo>
                  <a:lnTo>
                    <a:pt x="258" y="28"/>
                  </a:lnTo>
                  <a:lnTo>
                    <a:pt x="258" y="29"/>
                  </a:lnTo>
                  <a:lnTo>
                    <a:pt x="259" y="30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1"/>
                  </a:lnTo>
                  <a:lnTo>
                    <a:pt x="262" y="30"/>
                  </a:lnTo>
                  <a:lnTo>
                    <a:pt x="262" y="29"/>
                  </a:lnTo>
                  <a:lnTo>
                    <a:pt x="261" y="29"/>
                  </a:lnTo>
                  <a:lnTo>
                    <a:pt x="260" y="29"/>
                  </a:lnTo>
                  <a:lnTo>
                    <a:pt x="260" y="28"/>
                  </a:lnTo>
                  <a:lnTo>
                    <a:pt x="259" y="27"/>
                  </a:lnTo>
                  <a:lnTo>
                    <a:pt x="258" y="27"/>
                  </a:lnTo>
                  <a:lnTo>
                    <a:pt x="258" y="25"/>
                  </a:lnTo>
                  <a:lnTo>
                    <a:pt x="256" y="25"/>
                  </a:lnTo>
                  <a:lnTo>
                    <a:pt x="255" y="25"/>
                  </a:lnTo>
                  <a:lnTo>
                    <a:pt x="254" y="25"/>
                  </a:lnTo>
                  <a:lnTo>
                    <a:pt x="252" y="24"/>
                  </a:lnTo>
                  <a:lnTo>
                    <a:pt x="252" y="23"/>
                  </a:lnTo>
                  <a:lnTo>
                    <a:pt x="251" y="24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3" y="22"/>
                  </a:lnTo>
                  <a:lnTo>
                    <a:pt x="254" y="23"/>
                  </a:lnTo>
                  <a:lnTo>
                    <a:pt x="255" y="24"/>
                  </a:lnTo>
                  <a:lnTo>
                    <a:pt x="259" y="25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2" y="27"/>
                  </a:lnTo>
                  <a:lnTo>
                    <a:pt x="263" y="27"/>
                  </a:lnTo>
                  <a:lnTo>
                    <a:pt x="264" y="27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69" y="28"/>
                  </a:lnTo>
                  <a:lnTo>
                    <a:pt x="269" y="29"/>
                  </a:lnTo>
                  <a:lnTo>
                    <a:pt x="270" y="29"/>
                  </a:lnTo>
                  <a:lnTo>
                    <a:pt x="270" y="30"/>
                  </a:lnTo>
                  <a:lnTo>
                    <a:pt x="269" y="31"/>
                  </a:lnTo>
                  <a:lnTo>
                    <a:pt x="269" y="32"/>
                  </a:lnTo>
                  <a:lnTo>
                    <a:pt x="268" y="31"/>
                  </a:lnTo>
                  <a:lnTo>
                    <a:pt x="265" y="31"/>
                  </a:lnTo>
                  <a:lnTo>
                    <a:pt x="264" y="31"/>
                  </a:lnTo>
                  <a:lnTo>
                    <a:pt x="263" y="31"/>
                  </a:lnTo>
                  <a:lnTo>
                    <a:pt x="262" y="31"/>
                  </a:lnTo>
                  <a:lnTo>
                    <a:pt x="262" y="32"/>
                  </a:lnTo>
                  <a:lnTo>
                    <a:pt x="263" y="32"/>
                  </a:lnTo>
                  <a:lnTo>
                    <a:pt x="264" y="32"/>
                  </a:lnTo>
                  <a:lnTo>
                    <a:pt x="265" y="32"/>
                  </a:lnTo>
                  <a:lnTo>
                    <a:pt x="265" y="33"/>
                  </a:lnTo>
                  <a:lnTo>
                    <a:pt x="265" y="34"/>
                  </a:lnTo>
                  <a:lnTo>
                    <a:pt x="265" y="36"/>
                  </a:lnTo>
                  <a:lnTo>
                    <a:pt x="267" y="36"/>
                  </a:lnTo>
                  <a:lnTo>
                    <a:pt x="268" y="36"/>
                  </a:lnTo>
                  <a:lnTo>
                    <a:pt x="269" y="36"/>
                  </a:lnTo>
                  <a:lnTo>
                    <a:pt x="269" y="34"/>
                  </a:lnTo>
                  <a:lnTo>
                    <a:pt x="270" y="34"/>
                  </a:lnTo>
                  <a:lnTo>
                    <a:pt x="270" y="32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0"/>
                  </a:lnTo>
                  <a:lnTo>
                    <a:pt x="277" y="33"/>
                  </a:lnTo>
                  <a:lnTo>
                    <a:pt x="278" y="33"/>
                  </a:lnTo>
                  <a:lnTo>
                    <a:pt x="279" y="34"/>
                  </a:lnTo>
                  <a:lnTo>
                    <a:pt x="281" y="33"/>
                  </a:lnTo>
                  <a:lnTo>
                    <a:pt x="281" y="34"/>
                  </a:lnTo>
                  <a:lnTo>
                    <a:pt x="282" y="34"/>
                  </a:lnTo>
                  <a:lnTo>
                    <a:pt x="281" y="36"/>
                  </a:lnTo>
                  <a:lnTo>
                    <a:pt x="280" y="37"/>
                  </a:lnTo>
                  <a:lnTo>
                    <a:pt x="279" y="37"/>
                  </a:lnTo>
                  <a:lnTo>
                    <a:pt x="279" y="38"/>
                  </a:lnTo>
                  <a:lnTo>
                    <a:pt x="280" y="38"/>
                  </a:lnTo>
                  <a:lnTo>
                    <a:pt x="281" y="37"/>
                  </a:lnTo>
                  <a:lnTo>
                    <a:pt x="281" y="38"/>
                  </a:lnTo>
                  <a:lnTo>
                    <a:pt x="282" y="37"/>
                  </a:lnTo>
                  <a:lnTo>
                    <a:pt x="281" y="37"/>
                  </a:lnTo>
                  <a:lnTo>
                    <a:pt x="282" y="36"/>
                  </a:lnTo>
                  <a:lnTo>
                    <a:pt x="282" y="34"/>
                  </a:lnTo>
                  <a:lnTo>
                    <a:pt x="285" y="34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6"/>
                  </a:lnTo>
                  <a:lnTo>
                    <a:pt x="286" y="38"/>
                  </a:lnTo>
                  <a:lnTo>
                    <a:pt x="286" y="37"/>
                  </a:lnTo>
                  <a:lnTo>
                    <a:pt x="285" y="37"/>
                  </a:lnTo>
                  <a:lnTo>
                    <a:pt x="286" y="37"/>
                  </a:lnTo>
                  <a:lnTo>
                    <a:pt x="286" y="38"/>
                  </a:lnTo>
                  <a:lnTo>
                    <a:pt x="287" y="38"/>
                  </a:lnTo>
                  <a:lnTo>
                    <a:pt x="288" y="38"/>
                  </a:lnTo>
                  <a:lnTo>
                    <a:pt x="289" y="38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89" y="36"/>
                  </a:lnTo>
                  <a:lnTo>
                    <a:pt x="290" y="36"/>
                  </a:lnTo>
                  <a:lnTo>
                    <a:pt x="290" y="37"/>
                  </a:lnTo>
                  <a:lnTo>
                    <a:pt x="292" y="37"/>
                  </a:lnTo>
                  <a:lnTo>
                    <a:pt x="292" y="36"/>
                  </a:lnTo>
                  <a:lnTo>
                    <a:pt x="292" y="38"/>
                  </a:lnTo>
                  <a:lnTo>
                    <a:pt x="289" y="39"/>
                  </a:lnTo>
                  <a:lnTo>
                    <a:pt x="290" y="39"/>
                  </a:lnTo>
                  <a:lnTo>
                    <a:pt x="292" y="39"/>
                  </a:lnTo>
                  <a:lnTo>
                    <a:pt x="293" y="39"/>
                  </a:lnTo>
                  <a:lnTo>
                    <a:pt x="293" y="40"/>
                  </a:lnTo>
                  <a:lnTo>
                    <a:pt x="293" y="39"/>
                  </a:lnTo>
                  <a:lnTo>
                    <a:pt x="294" y="39"/>
                  </a:lnTo>
                  <a:lnTo>
                    <a:pt x="295" y="38"/>
                  </a:lnTo>
                  <a:lnTo>
                    <a:pt x="294" y="38"/>
                  </a:lnTo>
                  <a:lnTo>
                    <a:pt x="293" y="38"/>
                  </a:lnTo>
                  <a:lnTo>
                    <a:pt x="293" y="37"/>
                  </a:lnTo>
                  <a:lnTo>
                    <a:pt x="293" y="36"/>
                  </a:lnTo>
                  <a:lnTo>
                    <a:pt x="297" y="34"/>
                  </a:lnTo>
                  <a:lnTo>
                    <a:pt x="298" y="34"/>
                  </a:lnTo>
                  <a:lnTo>
                    <a:pt x="299" y="36"/>
                  </a:lnTo>
                  <a:lnTo>
                    <a:pt x="301" y="36"/>
                  </a:lnTo>
                  <a:lnTo>
                    <a:pt x="302" y="36"/>
                  </a:lnTo>
                  <a:lnTo>
                    <a:pt x="305" y="36"/>
                  </a:lnTo>
                  <a:lnTo>
                    <a:pt x="306" y="37"/>
                  </a:lnTo>
                  <a:lnTo>
                    <a:pt x="306" y="38"/>
                  </a:lnTo>
                  <a:lnTo>
                    <a:pt x="307" y="38"/>
                  </a:lnTo>
                  <a:lnTo>
                    <a:pt x="307" y="39"/>
                  </a:lnTo>
                  <a:lnTo>
                    <a:pt x="308" y="39"/>
                  </a:lnTo>
                  <a:lnTo>
                    <a:pt x="308" y="38"/>
                  </a:lnTo>
                  <a:lnTo>
                    <a:pt x="310" y="38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2" y="39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7"/>
                  </a:lnTo>
                  <a:lnTo>
                    <a:pt x="314" y="37"/>
                  </a:lnTo>
                  <a:lnTo>
                    <a:pt x="315" y="37"/>
                  </a:lnTo>
                  <a:lnTo>
                    <a:pt x="316" y="37"/>
                  </a:lnTo>
                  <a:lnTo>
                    <a:pt x="318" y="34"/>
                  </a:lnTo>
                  <a:lnTo>
                    <a:pt x="319" y="34"/>
                  </a:lnTo>
                  <a:lnTo>
                    <a:pt x="320" y="34"/>
                  </a:lnTo>
                  <a:lnTo>
                    <a:pt x="321" y="34"/>
                  </a:lnTo>
                  <a:lnTo>
                    <a:pt x="322" y="34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5" y="36"/>
                  </a:lnTo>
                  <a:lnTo>
                    <a:pt x="327" y="37"/>
                  </a:lnTo>
                  <a:lnTo>
                    <a:pt x="327" y="39"/>
                  </a:lnTo>
                  <a:lnTo>
                    <a:pt x="325" y="39"/>
                  </a:lnTo>
                  <a:lnTo>
                    <a:pt x="325" y="40"/>
                  </a:lnTo>
                  <a:lnTo>
                    <a:pt x="325" y="41"/>
                  </a:lnTo>
                  <a:lnTo>
                    <a:pt x="324" y="42"/>
                  </a:lnTo>
                  <a:lnTo>
                    <a:pt x="323" y="42"/>
                  </a:lnTo>
                  <a:lnTo>
                    <a:pt x="323" y="41"/>
                  </a:lnTo>
                  <a:lnTo>
                    <a:pt x="322" y="41"/>
                  </a:lnTo>
                  <a:lnTo>
                    <a:pt x="323" y="42"/>
                  </a:lnTo>
                  <a:lnTo>
                    <a:pt x="322" y="42"/>
                  </a:lnTo>
                  <a:lnTo>
                    <a:pt x="322" y="44"/>
                  </a:lnTo>
                  <a:lnTo>
                    <a:pt x="323" y="44"/>
                  </a:lnTo>
                  <a:lnTo>
                    <a:pt x="324" y="42"/>
                  </a:lnTo>
                  <a:lnTo>
                    <a:pt x="325" y="42"/>
                  </a:lnTo>
                  <a:lnTo>
                    <a:pt x="328" y="42"/>
                  </a:lnTo>
                  <a:lnTo>
                    <a:pt x="328" y="44"/>
                  </a:lnTo>
                  <a:lnTo>
                    <a:pt x="329" y="44"/>
                  </a:lnTo>
                  <a:lnTo>
                    <a:pt x="329" y="45"/>
                  </a:lnTo>
                  <a:lnTo>
                    <a:pt x="328" y="45"/>
                  </a:lnTo>
                  <a:lnTo>
                    <a:pt x="327" y="45"/>
                  </a:lnTo>
                  <a:lnTo>
                    <a:pt x="327" y="44"/>
                  </a:lnTo>
                  <a:lnTo>
                    <a:pt x="325" y="44"/>
                  </a:lnTo>
                  <a:lnTo>
                    <a:pt x="324" y="45"/>
                  </a:lnTo>
                  <a:lnTo>
                    <a:pt x="323" y="45"/>
                  </a:lnTo>
                  <a:lnTo>
                    <a:pt x="321" y="45"/>
                  </a:lnTo>
                  <a:lnTo>
                    <a:pt x="322" y="46"/>
                  </a:lnTo>
                  <a:lnTo>
                    <a:pt x="321" y="47"/>
                  </a:lnTo>
                  <a:lnTo>
                    <a:pt x="322" y="47"/>
                  </a:lnTo>
                  <a:lnTo>
                    <a:pt x="322" y="48"/>
                  </a:lnTo>
                  <a:lnTo>
                    <a:pt x="322" y="49"/>
                  </a:lnTo>
                  <a:lnTo>
                    <a:pt x="324" y="49"/>
                  </a:lnTo>
                  <a:lnTo>
                    <a:pt x="324" y="48"/>
                  </a:lnTo>
                  <a:lnTo>
                    <a:pt x="327" y="47"/>
                  </a:lnTo>
                  <a:lnTo>
                    <a:pt x="327" y="46"/>
                  </a:lnTo>
                  <a:lnTo>
                    <a:pt x="328" y="47"/>
                  </a:lnTo>
                  <a:lnTo>
                    <a:pt x="328" y="48"/>
                  </a:lnTo>
                  <a:lnTo>
                    <a:pt x="329" y="47"/>
                  </a:lnTo>
                  <a:lnTo>
                    <a:pt x="329" y="48"/>
                  </a:lnTo>
                  <a:lnTo>
                    <a:pt x="330" y="48"/>
                  </a:lnTo>
                  <a:lnTo>
                    <a:pt x="331" y="48"/>
                  </a:lnTo>
                  <a:lnTo>
                    <a:pt x="332" y="47"/>
                  </a:lnTo>
                  <a:lnTo>
                    <a:pt x="333" y="47"/>
                  </a:lnTo>
                  <a:lnTo>
                    <a:pt x="333" y="46"/>
                  </a:lnTo>
                  <a:lnTo>
                    <a:pt x="332" y="46"/>
                  </a:lnTo>
                  <a:lnTo>
                    <a:pt x="332" y="47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5"/>
                  </a:lnTo>
                  <a:lnTo>
                    <a:pt x="336" y="45"/>
                  </a:lnTo>
                  <a:lnTo>
                    <a:pt x="337" y="45"/>
                  </a:lnTo>
                  <a:lnTo>
                    <a:pt x="337" y="46"/>
                  </a:lnTo>
                  <a:lnTo>
                    <a:pt x="336" y="46"/>
                  </a:lnTo>
                  <a:lnTo>
                    <a:pt x="337" y="47"/>
                  </a:lnTo>
                  <a:lnTo>
                    <a:pt x="337" y="46"/>
                  </a:lnTo>
                  <a:lnTo>
                    <a:pt x="337" y="47"/>
                  </a:lnTo>
                  <a:lnTo>
                    <a:pt x="338" y="47"/>
                  </a:lnTo>
                  <a:lnTo>
                    <a:pt x="340" y="46"/>
                  </a:lnTo>
                  <a:lnTo>
                    <a:pt x="339" y="46"/>
                  </a:lnTo>
                  <a:lnTo>
                    <a:pt x="338" y="46"/>
                  </a:lnTo>
                  <a:lnTo>
                    <a:pt x="337" y="46"/>
                  </a:lnTo>
                  <a:lnTo>
                    <a:pt x="338" y="45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39" y="44"/>
                  </a:lnTo>
                  <a:lnTo>
                    <a:pt x="340" y="44"/>
                  </a:lnTo>
                  <a:lnTo>
                    <a:pt x="341" y="44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4" y="45"/>
                  </a:lnTo>
                  <a:lnTo>
                    <a:pt x="345" y="44"/>
                  </a:lnTo>
                  <a:lnTo>
                    <a:pt x="345" y="45"/>
                  </a:lnTo>
                  <a:lnTo>
                    <a:pt x="346" y="45"/>
                  </a:lnTo>
                  <a:lnTo>
                    <a:pt x="345" y="44"/>
                  </a:lnTo>
                  <a:lnTo>
                    <a:pt x="346" y="45"/>
                  </a:lnTo>
                  <a:lnTo>
                    <a:pt x="347" y="44"/>
                  </a:lnTo>
                  <a:lnTo>
                    <a:pt x="346" y="44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50" y="42"/>
                  </a:lnTo>
                  <a:lnTo>
                    <a:pt x="350" y="44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4" y="44"/>
                  </a:lnTo>
                  <a:lnTo>
                    <a:pt x="357" y="42"/>
                  </a:lnTo>
                  <a:lnTo>
                    <a:pt x="358" y="44"/>
                  </a:lnTo>
                  <a:lnTo>
                    <a:pt x="357" y="44"/>
                  </a:lnTo>
                  <a:lnTo>
                    <a:pt x="358" y="45"/>
                  </a:lnTo>
                  <a:lnTo>
                    <a:pt x="359" y="45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6"/>
                  </a:lnTo>
                  <a:lnTo>
                    <a:pt x="364" y="46"/>
                  </a:lnTo>
                  <a:lnTo>
                    <a:pt x="364" y="47"/>
                  </a:lnTo>
                  <a:lnTo>
                    <a:pt x="366" y="48"/>
                  </a:lnTo>
                  <a:lnTo>
                    <a:pt x="368" y="50"/>
                  </a:lnTo>
                  <a:lnTo>
                    <a:pt x="370" y="50"/>
                  </a:lnTo>
                  <a:lnTo>
                    <a:pt x="371" y="50"/>
                  </a:lnTo>
                  <a:lnTo>
                    <a:pt x="372" y="50"/>
                  </a:lnTo>
                  <a:lnTo>
                    <a:pt x="372" y="51"/>
                  </a:lnTo>
                  <a:lnTo>
                    <a:pt x="373" y="51"/>
                  </a:lnTo>
                  <a:lnTo>
                    <a:pt x="373" y="50"/>
                  </a:lnTo>
                  <a:lnTo>
                    <a:pt x="374" y="50"/>
                  </a:lnTo>
                  <a:lnTo>
                    <a:pt x="375" y="50"/>
                  </a:lnTo>
                  <a:lnTo>
                    <a:pt x="375" y="49"/>
                  </a:lnTo>
                  <a:lnTo>
                    <a:pt x="376" y="49"/>
                  </a:lnTo>
                  <a:lnTo>
                    <a:pt x="378" y="48"/>
                  </a:lnTo>
                  <a:lnTo>
                    <a:pt x="379" y="48"/>
                  </a:lnTo>
                  <a:lnTo>
                    <a:pt x="379" y="49"/>
                  </a:lnTo>
                  <a:lnTo>
                    <a:pt x="380" y="49"/>
                  </a:lnTo>
                  <a:lnTo>
                    <a:pt x="381" y="50"/>
                  </a:lnTo>
                  <a:lnTo>
                    <a:pt x="381" y="51"/>
                  </a:lnTo>
                  <a:lnTo>
                    <a:pt x="382" y="51"/>
                  </a:lnTo>
                  <a:lnTo>
                    <a:pt x="382" y="53"/>
                  </a:lnTo>
                  <a:lnTo>
                    <a:pt x="381" y="53"/>
                  </a:lnTo>
                  <a:lnTo>
                    <a:pt x="380" y="54"/>
                  </a:lnTo>
                  <a:lnTo>
                    <a:pt x="380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79" y="58"/>
                  </a:lnTo>
                  <a:lnTo>
                    <a:pt x="376" y="58"/>
                  </a:lnTo>
                  <a:lnTo>
                    <a:pt x="375" y="58"/>
                  </a:lnTo>
                  <a:lnTo>
                    <a:pt x="374" y="58"/>
                  </a:lnTo>
                  <a:lnTo>
                    <a:pt x="372" y="59"/>
                  </a:lnTo>
                  <a:lnTo>
                    <a:pt x="371" y="61"/>
                  </a:lnTo>
                  <a:lnTo>
                    <a:pt x="367" y="62"/>
                  </a:lnTo>
                  <a:lnTo>
                    <a:pt x="366" y="62"/>
                  </a:lnTo>
                  <a:lnTo>
                    <a:pt x="365" y="63"/>
                  </a:lnTo>
                  <a:lnTo>
                    <a:pt x="363" y="63"/>
                  </a:lnTo>
                  <a:lnTo>
                    <a:pt x="361" y="64"/>
                  </a:lnTo>
                  <a:lnTo>
                    <a:pt x="359" y="64"/>
                  </a:lnTo>
                  <a:lnTo>
                    <a:pt x="359" y="65"/>
                  </a:lnTo>
                  <a:lnTo>
                    <a:pt x="358" y="66"/>
                  </a:lnTo>
                  <a:lnTo>
                    <a:pt x="357" y="67"/>
                  </a:lnTo>
                  <a:lnTo>
                    <a:pt x="356" y="67"/>
                  </a:lnTo>
                  <a:lnTo>
                    <a:pt x="356" y="69"/>
                  </a:lnTo>
                  <a:lnTo>
                    <a:pt x="355" y="70"/>
                  </a:lnTo>
                  <a:lnTo>
                    <a:pt x="354" y="71"/>
                  </a:lnTo>
                  <a:lnTo>
                    <a:pt x="353" y="72"/>
                  </a:lnTo>
                  <a:lnTo>
                    <a:pt x="353" y="71"/>
                  </a:lnTo>
                  <a:lnTo>
                    <a:pt x="353" y="72"/>
                  </a:lnTo>
                  <a:lnTo>
                    <a:pt x="351" y="72"/>
                  </a:lnTo>
                  <a:close/>
                  <a:moveTo>
                    <a:pt x="236" y="79"/>
                  </a:moveTo>
                  <a:lnTo>
                    <a:pt x="236" y="80"/>
                  </a:lnTo>
                  <a:lnTo>
                    <a:pt x="235" y="80"/>
                  </a:lnTo>
                  <a:lnTo>
                    <a:pt x="235" y="79"/>
                  </a:lnTo>
                  <a:lnTo>
                    <a:pt x="234" y="79"/>
                  </a:lnTo>
                  <a:lnTo>
                    <a:pt x="233" y="79"/>
                  </a:lnTo>
                  <a:lnTo>
                    <a:pt x="233" y="78"/>
                  </a:lnTo>
                  <a:lnTo>
                    <a:pt x="230" y="78"/>
                  </a:lnTo>
                  <a:lnTo>
                    <a:pt x="232" y="78"/>
                  </a:lnTo>
                  <a:lnTo>
                    <a:pt x="233" y="78"/>
                  </a:lnTo>
                  <a:lnTo>
                    <a:pt x="234" y="79"/>
                  </a:lnTo>
                  <a:lnTo>
                    <a:pt x="235" y="79"/>
                  </a:lnTo>
                  <a:lnTo>
                    <a:pt x="235" y="78"/>
                  </a:lnTo>
                  <a:lnTo>
                    <a:pt x="236" y="79"/>
                  </a:lnTo>
                  <a:close/>
                  <a:moveTo>
                    <a:pt x="232" y="73"/>
                  </a:moveTo>
                  <a:lnTo>
                    <a:pt x="230" y="73"/>
                  </a:lnTo>
                  <a:lnTo>
                    <a:pt x="229" y="74"/>
                  </a:lnTo>
                  <a:lnTo>
                    <a:pt x="228" y="75"/>
                  </a:lnTo>
                  <a:lnTo>
                    <a:pt x="228" y="74"/>
                  </a:lnTo>
                  <a:lnTo>
                    <a:pt x="227" y="74"/>
                  </a:lnTo>
                  <a:lnTo>
                    <a:pt x="228" y="74"/>
                  </a:lnTo>
                  <a:lnTo>
                    <a:pt x="229" y="74"/>
                  </a:lnTo>
                  <a:lnTo>
                    <a:pt x="229" y="73"/>
                  </a:lnTo>
                  <a:lnTo>
                    <a:pt x="230" y="73"/>
                  </a:lnTo>
                  <a:lnTo>
                    <a:pt x="232" y="73"/>
                  </a:lnTo>
                  <a:close/>
                  <a:moveTo>
                    <a:pt x="218" y="75"/>
                  </a:moveTo>
                  <a:lnTo>
                    <a:pt x="219" y="75"/>
                  </a:lnTo>
                  <a:lnTo>
                    <a:pt x="220" y="75"/>
                  </a:lnTo>
                  <a:lnTo>
                    <a:pt x="220" y="76"/>
                  </a:lnTo>
                  <a:lnTo>
                    <a:pt x="219" y="76"/>
                  </a:lnTo>
                  <a:lnTo>
                    <a:pt x="218" y="75"/>
                  </a:lnTo>
                  <a:close/>
                  <a:moveTo>
                    <a:pt x="330" y="44"/>
                  </a:moveTo>
                  <a:lnTo>
                    <a:pt x="331" y="45"/>
                  </a:lnTo>
                  <a:lnTo>
                    <a:pt x="331" y="46"/>
                  </a:lnTo>
                  <a:lnTo>
                    <a:pt x="332" y="46"/>
                  </a:lnTo>
                  <a:lnTo>
                    <a:pt x="331" y="46"/>
                  </a:lnTo>
                  <a:lnTo>
                    <a:pt x="330" y="46"/>
                  </a:lnTo>
                  <a:lnTo>
                    <a:pt x="329" y="46"/>
                  </a:lnTo>
                  <a:lnTo>
                    <a:pt x="328" y="45"/>
                  </a:lnTo>
                  <a:lnTo>
                    <a:pt x="330" y="45"/>
                  </a:lnTo>
                  <a:lnTo>
                    <a:pt x="330" y="44"/>
                  </a:lnTo>
                  <a:close/>
                  <a:moveTo>
                    <a:pt x="213" y="74"/>
                  </a:moveTo>
                  <a:lnTo>
                    <a:pt x="216" y="73"/>
                  </a:lnTo>
                  <a:lnTo>
                    <a:pt x="216" y="74"/>
                  </a:lnTo>
                  <a:lnTo>
                    <a:pt x="217" y="74"/>
                  </a:lnTo>
                  <a:lnTo>
                    <a:pt x="216" y="74"/>
                  </a:lnTo>
                  <a:lnTo>
                    <a:pt x="213" y="74"/>
                  </a:lnTo>
                  <a:lnTo>
                    <a:pt x="212" y="74"/>
                  </a:lnTo>
                  <a:lnTo>
                    <a:pt x="212" y="73"/>
                  </a:lnTo>
                  <a:lnTo>
                    <a:pt x="213" y="73"/>
                  </a:lnTo>
                  <a:lnTo>
                    <a:pt x="213" y="74"/>
                  </a:lnTo>
                  <a:close/>
                  <a:moveTo>
                    <a:pt x="210" y="72"/>
                  </a:moveTo>
                  <a:lnTo>
                    <a:pt x="211" y="72"/>
                  </a:lnTo>
                  <a:lnTo>
                    <a:pt x="211" y="73"/>
                  </a:lnTo>
                  <a:lnTo>
                    <a:pt x="210" y="73"/>
                  </a:lnTo>
                  <a:lnTo>
                    <a:pt x="208" y="72"/>
                  </a:lnTo>
                  <a:lnTo>
                    <a:pt x="209" y="72"/>
                  </a:lnTo>
                  <a:lnTo>
                    <a:pt x="210" y="72"/>
                  </a:lnTo>
                  <a:close/>
                  <a:moveTo>
                    <a:pt x="208" y="71"/>
                  </a:moveTo>
                  <a:lnTo>
                    <a:pt x="208" y="72"/>
                  </a:lnTo>
                  <a:lnTo>
                    <a:pt x="207" y="72"/>
                  </a:lnTo>
                  <a:lnTo>
                    <a:pt x="206" y="72"/>
                  </a:lnTo>
                  <a:lnTo>
                    <a:pt x="204" y="71"/>
                  </a:lnTo>
                  <a:lnTo>
                    <a:pt x="204" y="70"/>
                  </a:lnTo>
                  <a:lnTo>
                    <a:pt x="206" y="71"/>
                  </a:lnTo>
                  <a:lnTo>
                    <a:pt x="207" y="71"/>
                  </a:lnTo>
                  <a:lnTo>
                    <a:pt x="206" y="71"/>
                  </a:lnTo>
                  <a:lnTo>
                    <a:pt x="204" y="70"/>
                  </a:lnTo>
                  <a:lnTo>
                    <a:pt x="203" y="70"/>
                  </a:lnTo>
                  <a:lnTo>
                    <a:pt x="202" y="70"/>
                  </a:lnTo>
                  <a:lnTo>
                    <a:pt x="203" y="69"/>
                  </a:lnTo>
                  <a:lnTo>
                    <a:pt x="206" y="70"/>
                  </a:lnTo>
                  <a:lnTo>
                    <a:pt x="207" y="71"/>
                  </a:lnTo>
                  <a:lnTo>
                    <a:pt x="208" y="71"/>
                  </a:lnTo>
                  <a:close/>
                  <a:moveTo>
                    <a:pt x="195" y="66"/>
                  </a:moveTo>
                  <a:lnTo>
                    <a:pt x="196" y="66"/>
                  </a:lnTo>
                  <a:lnTo>
                    <a:pt x="198" y="66"/>
                  </a:lnTo>
                  <a:lnTo>
                    <a:pt x="200" y="67"/>
                  </a:lnTo>
                  <a:lnTo>
                    <a:pt x="199" y="67"/>
                  </a:lnTo>
                  <a:lnTo>
                    <a:pt x="198" y="67"/>
                  </a:lnTo>
                  <a:lnTo>
                    <a:pt x="199" y="67"/>
                  </a:lnTo>
                  <a:lnTo>
                    <a:pt x="198" y="67"/>
                  </a:lnTo>
                  <a:lnTo>
                    <a:pt x="196" y="66"/>
                  </a:lnTo>
                  <a:lnTo>
                    <a:pt x="195" y="66"/>
                  </a:lnTo>
                  <a:close/>
                  <a:moveTo>
                    <a:pt x="124" y="61"/>
                  </a:moveTo>
                  <a:lnTo>
                    <a:pt x="123" y="63"/>
                  </a:lnTo>
                  <a:lnTo>
                    <a:pt x="121" y="65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20" y="65"/>
                  </a:lnTo>
                  <a:lnTo>
                    <a:pt x="120" y="64"/>
                  </a:lnTo>
                  <a:lnTo>
                    <a:pt x="121" y="63"/>
                  </a:lnTo>
                  <a:lnTo>
                    <a:pt x="122" y="63"/>
                  </a:lnTo>
                  <a:lnTo>
                    <a:pt x="122" y="62"/>
                  </a:lnTo>
                  <a:lnTo>
                    <a:pt x="123" y="62"/>
                  </a:lnTo>
                  <a:lnTo>
                    <a:pt x="124" y="61"/>
                  </a:lnTo>
                  <a:close/>
                  <a:moveTo>
                    <a:pt x="83" y="72"/>
                  </a:moveTo>
                  <a:lnTo>
                    <a:pt x="84" y="73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2" y="75"/>
                  </a:lnTo>
                  <a:lnTo>
                    <a:pt x="78" y="79"/>
                  </a:lnTo>
                  <a:lnTo>
                    <a:pt x="75" y="80"/>
                  </a:lnTo>
                  <a:lnTo>
                    <a:pt x="73" y="81"/>
                  </a:lnTo>
                  <a:lnTo>
                    <a:pt x="72" y="81"/>
                  </a:lnTo>
                  <a:lnTo>
                    <a:pt x="70" y="81"/>
                  </a:lnTo>
                  <a:lnTo>
                    <a:pt x="69" y="81"/>
                  </a:lnTo>
                  <a:lnTo>
                    <a:pt x="68" y="81"/>
                  </a:lnTo>
                  <a:lnTo>
                    <a:pt x="66" y="81"/>
                  </a:lnTo>
                  <a:lnTo>
                    <a:pt x="65" y="80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3" y="76"/>
                  </a:lnTo>
                  <a:lnTo>
                    <a:pt x="64" y="78"/>
                  </a:lnTo>
                  <a:lnTo>
                    <a:pt x="65" y="78"/>
                  </a:lnTo>
                  <a:lnTo>
                    <a:pt x="66" y="78"/>
                  </a:lnTo>
                  <a:lnTo>
                    <a:pt x="69" y="78"/>
                  </a:lnTo>
                  <a:lnTo>
                    <a:pt x="69" y="76"/>
                  </a:lnTo>
                  <a:lnTo>
                    <a:pt x="70" y="76"/>
                  </a:lnTo>
                  <a:lnTo>
                    <a:pt x="70" y="75"/>
                  </a:lnTo>
                  <a:lnTo>
                    <a:pt x="71" y="76"/>
                  </a:lnTo>
                  <a:lnTo>
                    <a:pt x="70" y="76"/>
                  </a:lnTo>
                  <a:lnTo>
                    <a:pt x="71" y="76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69" y="75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5" y="67"/>
                  </a:lnTo>
                  <a:lnTo>
                    <a:pt x="66" y="66"/>
                  </a:lnTo>
                  <a:lnTo>
                    <a:pt x="66" y="65"/>
                  </a:lnTo>
                  <a:lnTo>
                    <a:pt x="68" y="64"/>
                  </a:lnTo>
                  <a:lnTo>
                    <a:pt x="69" y="64"/>
                  </a:lnTo>
                  <a:lnTo>
                    <a:pt x="68" y="64"/>
                  </a:lnTo>
                  <a:lnTo>
                    <a:pt x="66" y="64"/>
                  </a:lnTo>
                  <a:lnTo>
                    <a:pt x="68" y="63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7" y="63"/>
                  </a:lnTo>
                  <a:lnTo>
                    <a:pt x="78" y="63"/>
                  </a:lnTo>
                  <a:lnTo>
                    <a:pt x="78" y="64"/>
                  </a:lnTo>
                  <a:lnTo>
                    <a:pt x="78" y="65"/>
                  </a:lnTo>
                  <a:lnTo>
                    <a:pt x="79" y="66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2" y="70"/>
                  </a:lnTo>
                  <a:lnTo>
                    <a:pt x="81" y="70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3" y="71"/>
                  </a:lnTo>
                  <a:lnTo>
                    <a:pt x="83" y="72"/>
                  </a:lnTo>
                  <a:close/>
                  <a:moveTo>
                    <a:pt x="250" y="19"/>
                  </a:moveTo>
                  <a:lnTo>
                    <a:pt x="250" y="20"/>
                  </a:lnTo>
                  <a:lnTo>
                    <a:pt x="250" y="21"/>
                  </a:lnTo>
                  <a:lnTo>
                    <a:pt x="250" y="22"/>
                  </a:lnTo>
                  <a:lnTo>
                    <a:pt x="249" y="23"/>
                  </a:lnTo>
                  <a:lnTo>
                    <a:pt x="249" y="22"/>
                  </a:lnTo>
                  <a:lnTo>
                    <a:pt x="247" y="23"/>
                  </a:lnTo>
                  <a:lnTo>
                    <a:pt x="249" y="23"/>
                  </a:lnTo>
                  <a:lnTo>
                    <a:pt x="249" y="24"/>
                  </a:lnTo>
                  <a:lnTo>
                    <a:pt x="247" y="24"/>
                  </a:lnTo>
                  <a:lnTo>
                    <a:pt x="247" y="23"/>
                  </a:lnTo>
                  <a:lnTo>
                    <a:pt x="246" y="23"/>
                  </a:lnTo>
                  <a:lnTo>
                    <a:pt x="246" y="22"/>
                  </a:lnTo>
                  <a:lnTo>
                    <a:pt x="245" y="23"/>
                  </a:lnTo>
                  <a:lnTo>
                    <a:pt x="244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4" y="21"/>
                  </a:lnTo>
                  <a:lnTo>
                    <a:pt x="243" y="21"/>
                  </a:lnTo>
                  <a:lnTo>
                    <a:pt x="243" y="22"/>
                  </a:lnTo>
                  <a:lnTo>
                    <a:pt x="242" y="21"/>
                  </a:lnTo>
                  <a:lnTo>
                    <a:pt x="242" y="22"/>
                  </a:lnTo>
                  <a:lnTo>
                    <a:pt x="241" y="22"/>
                  </a:lnTo>
                  <a:lnTo>
                    <a:pt x="241" y="21"/>
                  </a:lnTo>
                  <a:lnTo>
                    <a:pt x="239" y="21"/>
                  </a:lnTo>
                  <a:lnTo>
                    <a:pt x="238" y="20"/>
                  </a:lnTo>
                  <a:lnTo>
                    <a:pt x="238" y="19"/>
                  </a:lnTo>
                  <a:lnTo>
                    <a:pt x="239" y="19"/>
                  </a:lnTo>
                  <a:lnTo>
                    <a:pt x="241" y="20"/>
                  </a:lnTo>
                  <a:lnTo>
                    <a:pt x="242" y="20"/>
                  </a:lnTo>
                  <a:lnTo>
                    <a:pt x="242" y="19"/>
                  </a:lnTo>
                  <a:lnTo>
                    <a:pt x="243" y="17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5" y="19"/>
                  </a:lnTo>
                  <a:lnTo>
                    <a:pt x="246" y="17"/>
                  </a:lnTo>
                  <a:lnTo>
                    <a:pt x="247" y="19"/>
                  </a:lnTo>
                  <a:lnTo>
                    <a:pt x="249" y="19"/>
                  </a:lnTo>
                  <a:lnTo>
                    <a:pt x="249" y="17"/>
                  </a:lnTo>
                  <a:lnTo>
                    <a:pt x="250" y="19"/>
                  </a:lnTo>
                  <a:close/>
                  <a:moveTo>
                    <a:pt x="241" y="13"/>
                  </a:moveTo>
                  <a:lnTo>
                    <a:pt x="241" y="12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2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3" y="14"/>
                  </a:lnTo>
                  <a:lnTo>
                    <a:pt x="241" y="13"/>
                  </a:lnTo>
                  <a:close/>
                  <a:moveTo>
                    <a:pt x="236" y="17"/>
                  </a:moveTo>
                  <a:lnTo>
                    <a:pt x="235" y="16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4"/>
                  </a:lnTo>
                  <a:lnTo>
                    <a:pt x="235" y="13"/>
                  </a:lnTo>
                  <a:lnTo>
                    <a:pt x="235" y="12"/>
                  </a:lnTo>
                  <a:lnTo>
                    <a:pt x="236" y="12"/>
                  </a:lnTo>
                  <a:lnTo>
                    <a:pt x="236" y="13"/>
                  </a:lnTo>
                  <a:lnTo>
                    <a:pt x="236" y="14"/>
                  </a:lnTo>
                  <a:lnTo>
                    <a:pt x="237" y="14"/>
                  </a:lnTo>
                  <a:lnTo>
                    <a:pt x="238" y="14"/>
                  </a:lnTo>
                  <a:lnTo>
                    <a:pt x="238" y="15"/>
                  </a:lnTo>
                  <a:lnTo>
                    <a:pt x="239" y="15"/>
                  </a:lnTo>
                  <a:lnTo>
                    <a:pt x="238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1" y="14"/>
                  </a:lnTo>
                  <a:lnTo>
                    <a:pt x="241" y="15"/>
                  </a:lnTo>
                  <a:lnTo>
                    <a:pt x="239" y="15"/>
                  </a:lnTo>
                  <a:lnTo>
                    <a:pt x="241" y="15"/>
                  </a:lnTo>
                  <a:lnTo>
                    <a:pt x="241" y="16"/>
                  </a:lnTo>
                  <a:lnTo>
                    <a:pt x="242" y="16"/>
                  </a:lnTo>
                  <a:lnTo>
                    <a:pt x="242" y="17"/>
                  </a:lnTo>
                  <a:lnTo>
                    <a:pt x="242" y="19"/>
                  </a:lnTo>
                  <a:lnTo>
                    <a:pt x="241" y="19"/>
                  </a:lnTo>
                  <a:lnTo>
                    <a:pt x="239" y="19"/>
                  </a:lnTo>
                  <a:lnTo>
                    <a:pt x="239" y="17"/>
                  </a:lnTo>
                  <a:lnTo>
                    <a:pt x="238" y="17"/>
                  </a:lnTo>
                  <a:lnTo>
                    <a:pt x="238" y="19"/>
                  </a:lnTo>
                  <a:lnTo>
                    <a:pt x="237" y="17"/>
                  </a:lnTo>
                  <a:lnTo>
                    <a:pt x="236" y="17"/>
                  </a:lnTo>
                  <a:close/>
                  <a:moveTo>
                    <a:pt x="228" y="13"/>
                  </a:moveTo>
                  <a:lnTo>
                    <a:pt x="229" y="12"/>
                  </a:lnTo>
                  <a:lnTo>
                    <a:pt x="228" y="12"/>
                  </a:lnTo>
                  <a:lnTo>
                    <a:pt x="228" y="13"/>
                  </a:lnTo>
                  <a:lnTo>
                    <a:pt x="227" y="13"/>
                  </a:lnTo>
                  <a:lnTo>
                    <a:pt x="227" y="12"/>
                  </a:lnTo>
                  <a:lnTo>
                    <a:pt x="226" y="11"/>
                  </a:lnTo>
                  <a:lnTo>
                    <a:pt x="225" y="12"/>
                  </a:lnTo>
                  <a:lnTo>
                    <a:pt x="225" y="11"/>
                  </a:lnTo>
                  <a:lnTo>
                    <a:pt x="224" y="12"/>
                  </a:lnTo>
                  <a:lnTo>
                    <a:pt x="225" y="11"/>
                  </a:lnTo>
                  <a:lnTo>
                    <a:pt x="226" y="9"/>
                  </a:lnTo>
                  <a:lnTo>
                    <a:pt x="227" y="9"/>
                  </a:lnTo>
                  <a:lnTo>
                    <a:pt x="228" y="9"/>
                  </a:lnTo>
                  <a:lnTo>
                    <a:pt x="228" y="8"/>
                  </a:lnTo>
                  <a:lnTo>
                    <a:pt x="229" y="8"/>
                  </a:lnTo>
                  <a:lnTo>
                    <a:pt x="230" y="9"/>
                  </a:lnTo>
                  <a:lnTo>
                    <a:pt x="232" y="9"/>
                  </a:lnTo>
                  <a:lnTo>
                    <a:pt x="232" y="11"/>
                  </a:lnTo>
                  <a:lnTo>
                    <a:pt x="233" y="11"/>
                  </a:lnTo>
                  <a:lnTo>
                    <a:pt x="233" y="12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5" y="13"/>
                  </a:lnTo>
                  <a:lnTo>
                    <a:pt x="235" y="14"/>
                  </a:lnTo>
                  <a:lnTo>
                    <a:pt x="234" y="14"/>
                  </a:lnTo>
                  <a:lnTo>
                    <a:pt x="232" y="13"/>
                  </a:lnTo>
                  <a:lnTo>
                    <a:pt x="230" y="13"/>
                  </a:lnTo>
                  <a:lnTo>
                    <a:pt x="229" y="13"/>
                  </a:lnTo>
                  <a:lnTo>
                    <a:pt x="228" y="13"/>
                  </a:lnTo>
                  <a:close/>
                  <a:moveTo>
                    <a:pt x="220" y="9"/>
                  </a:moveTo>
                  <a:lnTo>
                    <a:pt x="219" y="11"/>
                  </a:lnTo>
                  <a:lnTo>
                    <a:pt x="218" y="11"/>
                  </a:lnTo>
                  <a:lnTo>
                    <a:pt x="217" y="11"/>
                  </a:lnTo>
                  <a:lnTo>
                    <a:pt x="216" y="11"/>
                  </a:lnTo>
                  <a:lnTo>
                    <a:pt x="215" y="11"/>
                  </a:lnTo>
                  <a:lnTo>
                    <a:pt x="213" y="11"/>
                  </a:lnTo>
                  <a:lnTo>
                    <a:pt x="212" y="11"/>
                  </a:lnTo>
                  <a:lnTo>
                    <a:pt x="212" y="9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10" y="11"/>
                  </a:lnTo>
                  <a:lnTo>
                    <a:pt x="210" y="9"/>
                  </a:lnTo>
                  <a:lnTo>
                    <a:pt x="211" y="9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3" y="8"/>
                  </a:lnTo>
                  <a:lnTo>
                    <a:pt x="215" y="8"/>
                  </a:lnTo>
                  <a:lnTo>
                    <a:pt x="216" y="8"/>
                  </a:lnTo>
                  <a:lnTo>
                    <a:pt x="217" y="8"/>
                  </a:lnTo>
                  <a:lnTo>
                    <a:pt x="218" y="8"/>
                  </a:lnTo>
                  <a:lnTo>
                    <a:pt x="218" y="7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20" y="6"/>
                  </a:lnTo>
                  <a:lnTo>
                    <a:pt x="221" y="6"/>
                  </a:lnTo>
                  <a:lnTo>
                    <a:pt x="223" y="7"/>
                  </a:lnTo>
                  <a:lnTo>
                    <a:pt x="221" y="7"/>
                  </a:lnTo>
                  <a:lnTo>
                    <a:pt x="223" y="7"/>
                  </a:lnTo>
                  <a:lnTo>
                    <a:pt x="225" y="9"/>
                  </a:lnTo>
                  <a:lnTo>
                    <a:pt x="224" y="9"/>
                  </a:lnTo>
                  <a:lnTo>
                    <a:pt x="220" y="12"/>
                  </a:lnTo>
                  <a:lnTo>
                    <a:pt x="220" y="11"/>
                  </a:lnTo>
                  <a:lnTo>
                    <a:pt x="220" y="9"/>
                  </a:lnTo>
                  <a:close/>
                  <a:moveTo>
                    <a:pt x="200" y="8"/>
                  </a:moveTo>
                  <a:lnTo>
                    <a:pt x="199" y="8"/>
                  </a:lnTo>
                  <a:lnTo>
                    <a:pt x="196" y="8"/>
                  </a:lnTo>
                  <a:lnTo>
                    <a:pt x="196" y="7"/>
                  </a:lnTo>
                  <a:lnTo>
                    <a:pt x="200" y="7"/>
                  </a:lnTo>
                  <a:lnTo>
                    <a:pt x="201" y="7"/>
                  </a:lnTo>
                  <a:lnTo>
                    <a:pt x="200" y="8"/>
                  </a:lnTo>
                  <a:close/>
                  <a:moveTo>
                    <a:pt x="187" y="12"/>
                  </a:moveTo>
                  <a:lnTo>
                    <a:pt x="186" y="12"/>
                  </a:lnTo>
                  <a:lnTo>
                    <a:pt x="186" y="11"/>
                  </a:lnTo>
                  <a:lnTo>
                    <a:pt x="185" y="11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3" y="11"/>
                  </a:lnTo>
                  <a:lnTo>
                    <a:pt x="182" y="11"/>
                  </a:lnTo>
                  <a:lnTo>
                    <a:pt x="182" y="9"/>
                  </a:lnTo>
                  <a:lnTo>
                    <a:pt x="181" y="9"/>
                  </a:lnTo>
                  <a:lnTo>
                    <a:pt x="181" y="8"/>
                  </a:lnTo>
                  <a:lnTo>
                    <a:pt x="180" y="8"/>
                  </a:lnTo>
                  <a:lnTo>
                    <a:pt x="180" y="7"/>
                  </a:lnTo>
                  <a:lnTo>
                    <a:pt x="178" y="7"/>
                  </a:lnTo>
                  <a:lnTo>
                    <a:pt x="177" y="8"/>
                  </a:lnTo>
                  <a:lnTo>
                    <a:pt x="177" y="7"/>
                  </a:lnTo>
                  <a:lnTo>
                    <a:pt x="178" y="7"/>
                  </a:lnTo>
                  <a:lnTo>
                    <a:pt x="181" y="8"/>
                  </a:lnTo>
                  <a:lnTo>
                    <a:pt x="182" y="9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6" y="11"/>
                  </a:lnTo>
                  <a:lnTo>
                    <a:pt x="187" y="11"/>
                  </a:lnTo>
                  <a:lnTo>
                    <a:pt x="187" y="12"/>
                  </a:lnTo>
                  <a:lnTo>
                    <a:pt x="189" y="12"/>
                  </a:lnTo>
                  <a:lnTo>
                    <a:pt x="187" y="12"/>
                  </a:lnTo>
                  <a:close/>
                  <a:moveTo>
                    <a:pt x="167" y="4"/>
                  </a:moveTo>
                  <a:lnTo>
                    <a:pt x="167" y="5"/>
                  </a:lnTo>
                  <a:lnTo>
                    <a:pt x="166" y="5"/>
                  </a:lnTo>
                  <a:lnTo>
                    <a:pt x="165" y="6"/>
                  </a:lnTo>
                  <a:lnTo>
                    <a:pt x="165" y="5"/>
                  </a:lnTo>
                  <a:lnTo>
                    <a:pt x="165" y="4"/>
                  </a:lnTo>
                  <a:lnTo>
                    <a:pt x="166" y="4"/>
                  </a:lnTo>
                  <a:lnTo>
                    <a:pt x="167" y="4"/>
                  </a:lnTo>
                  <a:close/>
                  <a:moveTo>
                    <a:pt x="152" y="6"/>
                  </a:moveTo>
                  <a:lnTo>
                    <a:pt x="153" y="5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5" y="5"/>
                  </a:lnTo>
                  <a:lnTo>
                    <a:pt x="155" y="6"/>
                  </a:lnTo>
                  <a:lnTo>
                    <a:pt x="156" y="6"/>
                  </a:lnTo>
                  <a:lnTo>
                    <a:pt x="152" y="7"/>
                  </a:lnTo>
                  <a:lnTo>
                    <a:pt x="151" y="6"/>
                  </a:lnTo>
                  <a:lnTo>
                    <a:pt x="152" y="6"/>
                  </a:lnTo>
                  <a:close/>
                  <a:moveTo>
                    <a:pt x="156" y="0"/>
                  </a:moveTo>
                  <a:lnTo>
                    <a:pt x="157" y="2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5" y="2"/>
                  </a:lnTo>
                  <a:lnTo>
                    <a:pt x="156" y="0"/>
                  </a:lnTo>
                  <a:close/>
                  <a:moveTo>
                    <a:pt x="134" y="3"/>
                  </a:moveTo>
                  <a:lnTo>
                    <a:pt x="134" y="4"/>
                  </a:lnTo>
                  <a:lnTo>
                    <a:pt x="135" y="4"/>
                  </a:lnTo>
                  <a:lnTo>
                    <a:pt x="134" y="4"/>
                  </a:lnTo>
                  <a:lnTo>
                    <a:pt x="134" y="5"/>
                  </a:lnTo>
                  <a:lnTo>
                    <a:pt x="133" y="5"/>
                  </a:lnTo>
                  <a:lnTo>
                    <a:pt x="132" y="5"/>
                  </a:lnTo>
                  <a:lnTo>
                    <a:pt x="131" y="5"/>
                  </a:lnTo>
                  <a:lnTo>
                    <a:pt x="130" y="7"/>
                  </a:lnTo>
                  <a:lnTo>
                    <a:pt x="130" y="6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3" y="4"/>
                  </a:lnTo>
                  <a:lnTo>
                    <a:pt x="133" y="3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4" y="3"/>
                  </a:lnTo>
                  <a:close/>
                  <a:moveTo>
                    <a:pt x="146" y="0"/>
                  </a:moveTo>
                  <a:lnTo>
                    <a:pt x="146" y="2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3" y="2"/>
                  </a:lnTo>
                  <a:lnTo>
                    <a:pt x="143" y="0"/>
                  </a:lnTo>
                  <a:lnTo>
                    <a:pt x="142" y="2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close/>
                  <a:moveTo>
                    <a:pt x="227" y="76"/>
                  </a:moveTo>
                  <a:lnTo>
                    <a:pt x="226" y="78"/>
                  </a:lnTo>
                  <a:lnTo>
                    <a:pt x="226" y="76"/>
                  </a:lnTo>
                  <a:lnTo>
                    <a:pt x="227" y="76"/>
                  </a:lnTo>
                  <a:close/>
                  <a:moveTo>
                    <a:pt x="224" y="76"/>
                  </a:moveTo>
                  <a:lnTo>
                    <a:pt x="225" y="76"/>
                  </a:lnTo>
                  <a:lnTo>
                    <a:pt x="225" y="78"/>
                  </a:lnTo>
                  <a:lnTo>
                    <a:pt x="224" y="78"/>
                  </a:lnTo>
                  <a:lnTo>
                    <a:pt x="224" y="76"/>
                  </a:lnTo>
                  <a:close/>
                  <a:moveTo>
                    <a:pt x="104" y="67"/>
                  </a:moveTo>
                  <a:lnTo>
                    <a:pt x="104" y="69"/>
                  </a:lnTo>
                  <a:lnTo>
                    <a:pt x="103" y="70"/>
                  </a:lnTo>
                  <a:lnTo>
                    <a:pt x="101" y="70"/>
                  </a:lnTo>
                  <a:lnTo>
                    <a:pt x="101" y="71"/>
                  </a:lnTo>
                  <a:lnTo>
                    <a:pt x="100" y="71"/>
                  </a:lnTo>
                  <a:lnTo>
                    <a:pt x="99" y="71"/>
                  </a:lnTo>
                  <a:lnTo>
                    <a:pt x="100" y="71"/>
                  </a:lnTo>
                  <a:lnTo>
                    <a:pt x="100" y="70"/>
                  </a:lnTo>
                  <a:lnTo>
                    <a:pt x="101" y="70"/>
                  </a:lnTo>
                  <a:lnTo>
                    <a:pt x="101" y="69"/>
                  </a:lnTo>
                  <a:lnTo>
                    <a:pt x="103" y="69"/>
                  </a:lnTo>
                  <a:lnTo>
                    <a:pt x="104" y="67"/>
                  </a:lnTo>
                  <a:close/>
                  <a:moveTo>
                    <a:pt x="108" y="65"/>
                  </a:moveTo>
                  <a:lnTo>
                    <a:pt x="108" y="66"/>
                  </a:lnTo>
                  <a:lnTo>
                    <a:pt x="107" y="66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5" y="67"/>
                  </a:lnTo>
                  <a:lnTo>
                    <a:pt x="106" y="67"/>
                  </a:lnTo>
                  <a:lnTo>
                    <a:pt x="107" y="66"/>
                  </a:lnTo>
                  <a:lnTo>
                    <a:pt x="108" y="66"/>
                  </a:lnTo>
                  <a:lnTo>
                    <a:pt x="108" y="65"/>
                  </a:lnTo>
                  <a:close/>
                  <a:moveTo>
                    <a:pt x="79" y="61"/>
                  </a:moveTo>
                  <a:lnTo>
                    <a:pt x="80" y="61"/>
                  </a:lnTo>
                  <a:lnTo>
                    <a:pt x="81" y="62"/>
                  </a:lnTo>
                  <a:lnTo>
                    <a:pt x="80" y="62"/>
                  </a:lnTo>
                  <a:lnTo>
                    <a:pt x="79" y="62"/>
                  </a:lnTo>
                  <a:lnTo>
                    <a:pt x="79" y="61"/>
                  </a:lnTo>
                  <a:close/>
                  <a:moveTo>
                    <a:pt x="48" y="66"/>
                  </a:moveTo>
                  <a:lnTo>
                    <a:pt x="47" y="66"/>
                  </a:lnTo>
                  <a:lnTo>
                    <a:pt x="46" y="66"/>
                  </a:lnTo>
                  <a:lnTo>
                    <a:pt x="47" y="66"/>
                  </a:lnTo>
                  <a:lnTo>
                    <a:pt x="48" y="66"/>
                  </a:lnTo>
                  <a:close/>
                  <a:moveTo>
                    <a:pt x="116" y="49"/>
                  </a:moveTo>
                  <a:lnTo>
                    <a:pt x="115" y="49"/>
                  </a:lnTo>
                  <a:lnTo>
                    <a:pt x="116" y="49"/>
                  </a:lnTo>
                  <a:close/>
                  <a:moveTo>
                    <a:pt x="209" y="9"/>
                  </a:moveTo>
                  <a:lnTo>
                    <a:pt x="209" y="11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09" y="9"/>
                  </a:lnTo>
                  <a:close/>
                  <a:moveTo>
                    <a:pt x="80" y="36"/>
                  </a:moveTo>
                  <a:lnTo>
                    <a:pt x="80" y="37"/>
                  </a:lnTo>
                  <a:lnTo>
                    <a:pt x="80" y="38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80" y="36"/>
                  </a:lnTo>
                  <a:close/>
                  <a:moveTo>
                    <a:pt x="192" y="11"/>
                  </a:moveTo>
                  <a:lnTo>
                    <a:pt x="192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2" y="11"/>
                  </a:lnTo>
                  <a:close/>
                  <a:moveTo>
                    <a:pt x="175" y="6"/>
                  </a:moveTo>
                  <a:lnTo>
                    <a:pt x="176" y="6"/>
                  </a:lnTo>
                  <a:lnTo>
                    <a:pt x="175" y="7"/>
                  </a:lnTo>
                  <a:lnTo>
                    <a:pt x="175" y="6"/>
                  </a:lnTo>
                  <a:lnTo>
                    <a:pt x="174" y="6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4" y="5"/>
                  </a:lnTo>
                  <a:lnTo>
                    <a:pt x="175" y="6"/>
                  </a:lnTo>
                  <a:close/>
                  <a:moveTo>
                    <a:pt x="169" y="3"/>
                  </a:moveTo>
                  <a:lnTo>
                    <a:pt x="169" y="4"/>
                  </a:lnTo>
                  <a:lnTo>
                    <a:pt x="169" y="5"/>
                  </a:lnTo>
                  <a:lnTo>
                    <a:pt x="168" y="5"/>
                  </a:lnTo>
                  <a:lnTo>
                    <a:pt x="168" y="4"/>
                  </a:lnTo>
                  <a:lnTo>
                    <a:pt x="169" y="3"/>
                  </a:lnTo>
                  <a:close/>
                  <a:moveTo>
                    <a:pt x="160" y="2"/>
                  </a:moveTo>
                  <a:lnTo>
                    <a:pt x="161" y="3"/>
                  </a:lnTo>
                  <a:lnTo>
                    <a:pt x="160" y="3"/>
                  </a:lnTo>
                  <a:lnTo>
                    <a:pt x="159" y="3"/>
                  </a:lnTo>
                  <a:lnTo>
                    <a:pt x="160" y="3"/>
                  </a:lnTo>
                  <a:lnTo>
                    <a:pt x="160" y="2"/>
                  </a:lnTo>
                  <a:close/>
                  <a:moveTo>
                    <a:pt x="155" y="2"/>
                  </a:moveTo>
                  <a:lnTo>
                    <a:pt x="155" y="3"/>
                  </a:lnTo>
                  <a:lnTo>
                    <a:pt x="153" y="2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3" y="2"/>
                  </a:lnTo>
                  <a:lnTo>
                    <a:pt x="155" y="2"/>
                  </a:lnTo>
                  <a:close/>
                  <a:moveTo>
                    <a:pt x="149" y="0"/>
                  </a:moveTo>
                  <a:lnTo>
                    <a:pt x="149" y="2"/>
                  </a:lnTo>
                  <a:lnTo>
                    <a:pt x="148" y="2"/>
                  </a:lnTo>
                  <a:lnTo>
                    <a:pt x="147" y="3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9" y="0"/>
                  </a:lnTo>
                  <a:close/>
                  <a:moveTo>
                    <a:pt x="139" y="0"/>
                  </a:moveTo>
                  <a:lnTo>
                    <a:pt x="140" y="2"/>
                  </a:lnTo>
                  <a:lnTo>
                    <a:pt x="139" y="2"/>
                  </a:lnTo>
                  <a:lnTo>
                    <a:pt x="139" y="3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39" y="0"/>
                  </a:lnTo>
                  <a:close/>
                  <a:moveTo>
                    <a:pt x="135" y="2"/>
                  </a:moveTo>
                  <a:lnTo>
                    <a:pt x="138" y="2"/>
                  </a:lnTo>
                  <a:lnTo>
                    <a:pt x="137" y="3"/>
                  </a:lnTo>
                  <a:lnTo>
                    <a:pt x="135" y="2"/>
                  </a:lnTo>
                  <a:lnTo>
                    <a:pt x="135" y="3"/>
                  </a:lnTo>
                  <a:lnTo>
                    <a:pt x="134" y="3"/>
                  </a:lnTo>
                  <a:lnTo>
                    <a:pt x="133" y="3"/>
                  </a:lnTo>
                  <a:lnTo>
                    <a:pt x="133" y="2"/>
                  </a:lnTo>
                  <a:lnTo>
                    <a:pt x="134" y="2"/>
                  </a:lnTo>
                  <a:lnTo>
                    <a:pt x="135" y="2"/>
                  </a:lnTo>
                  <a:close/>
                  <a:moveTo>
                    <a:pt x="132" y="0"/>
                  </a:moveTo>
                  <a:lnTo>
                    <a:pt x="132" y="2"/>
                  </a:lnTo>
                  <a:lnTo>
                    <a:pt x="131" y="2"/>
                  </a:lnTo>
                  <a:lnTo>
                    <a:pt x="130" y="2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2"/>
                  </a:lnTo>
                  <a:lnTo>
                    <a:pt x="132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230">
              <a:extLst>
                <a:ext uri="{FF2B5EF4-FFF2-40B4-BE49-F238E27FC236}">
                  <a16:creationId xmlns:a16="http://schemas.microsoft.com/office/drawing/2014/main" id="{072C446C-6CCB-3FA5-82B4-E71471491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3415" y="4327166"/>
              <a:ext cx="110411" cy="39133"/>
            </a:xfrm>
            <a:custGeom>
              <a:avLst/>
              <a:gdLst>
                <a:gd name="T0" fmla="*/ 76 w 79"/>
                <a:gd name="T1" fmla="*/ 11 h 28"/>
                <a:gd name="T2" fmla="*/ 76 w 79"/>
                <a:gd name="T3" fmla="*/ 13 h 28"/>
                <a:gd name="T4" fmla="*/ 74 w 79"/>
                <a:gd name="T5" fmla="*/ 14 h 28"/>
                <a:gd name="T6" fmla="*/ 73 w 79"/>
                <a:gd name="T7" fmla="*/ 14 h 28"/>
                <a:gd name="T8" fmla="*/ 71 w 79"/>
                <a:gd name="T9" fmla="*/ 14 h 28"/>
                <a:gd name="T10" fmla="*/ 65 w 79"/>
                <a:gd name="T11" fmla="*/ 16 h 28"/>
                <a:gd name="T12" fmla="*/ 64 w 79"/>
                <a:gd name="T13" fmla="*/ 16 h 28"/>
                <a:gd name="T14" fmla="*/ 63 w 79"/>
                <a:gd name="T15" fmla="*/ 15 h 28"/>
                <a:gd name="T16" fmla="*/ 61 w 79"/>
                <a:gd name="T17" fmla="*/ 15 h 28"/>
                <a:gd name="T18" fmla="*/ 58 w 79"/>
                <a:gd name="T19" fmla="*/ 15 h 28"/>
                <a:gd name="T20" fmla="*/ 59 w 79"/>
                <a:gd name="T21" fmla="*/ 15 h 28"/>
                <a:gd name="T22" fmla="*/ 57 w 79"/>
                <a:gd name="T23" fmla="*/ 15 h 28"/>
                <a:gd name="T24" fmla="*/ 55 w 79"/>
                <a:gd name="T25" fmla="*/ 14 h 28"/>
                <a:gd name="T26" fmla="*/ 54 w 79"/>
                <a:gd name="T27" fmla="*/ 16 h 28"/>
                <a:gd name="T28" fmla="*/ 54 w 79"/>
                <a:gd name="T29" fmla="*/ 20 h 28"/>
                <a:gd name="T30" fmla="*/ 52 w 79"/>
                <a:gd name="T31" fmla="*/ 21 h 28"/>
                <a:gd name="T32" fmla="*/ 49 w 79"/>
                <a:gd name="T33" fmla="*/ 21 h 28"/>
                <a:gd name="T34" fmla="*/ 48 w 79"/>
                <a:gd name="T35" fmla="*/ 20 h 28"/>
                <a:gd name="T36" fmla="*/ 46 w 79"/>
                <a:gd name="T37" fmla="*/ 21 h 28"/>
                <a:gd name="T38" fmla="*/ 45 w 79"/>
                <a:gd name="T39" fmla="*/ 24 h 28"/>
                <a:gd name="T40" fmla="*/ 45 w 79"/>
                <a:gd name="T41" fmla="*/ 25 h 28"/>
                <a:gd name="T42" fmla="*/ 44 w 79"/>
                <a:gd name="T43" fmla="*/ 25 h 28"/>
                <a:gd name="T44" fmla="*/ 46 w 79"/>
                <a:gd name="T45" fmla="*/ 25 h 28"/>
                <a:gd name="T46" fmla="*/ 46 w 79"/>
                <a:gd name="T47" fmla="*/ 28 h 28"/>
                <a:gd name="T48" fmla="*/ 40 w 79"/>
                <a:gd name="T49" fmla="*/ 25 h 28"/>
                <a:gd name="T50" fmla="*/ 35 w 79"/>
                <a:gd name="T51" fmla="*/ 24 h 28"/>
                <a:gd name="T52" fmla="*/ 31 w 79"/>
                <a:gd name="T53" fmla="*/ 25 h 28"/>
                <a:gd name="T54" fmla="*/ 24 w 79"/>
                <a:gd name="T55" fmla="*/ 27 h 28"/>
                <a:gd name="T56" fmla="*/ 22 w 79"/>
                <a:gd name="T57" fmla="*/ 25 h 28"/>
                <a:gd name="T58" fmla="*/ 21 w 79"/>
                <a:gd name="T59" fmla="*/ 25 h 28"/>
                <a:gd name="T60" fmla="*/ 19 w 79"/>
                <a:gd name="T61" fmla="*/ 22 h 28"/>
                <a:gd name="T62" fmla="*/ 14 w 79"/>
                <a:gd name="T63" fmla="*/ 21 h 28"/>
                <a:gd name="T64" fmla="*/ 13 w 79"/>
                <a:gd name="T65" fmla="*/ 21 h 28"/>
                <a:gd name="T66" fmla="*/ 11 w 79"/>
                <a:gd name="T67" fmla="*/ 18 h 28"/>
                <a:gd name="T68" fmla="*/ 5 w 79"/>
                <a:gd name="T69" fmla="*/ 20 h 28"/>
                <a:gd name="T70" fmla="*/ 4 w 79"/>
                <a:gd name="T71" fmla="*/ 20 h 28"/>
                <a:gd name="T72" fmla="*/ 2 w 79"/>
                <a:gd name="T73" fmla="*/ 20 h 28"/>
                <a:gd name="T74" fmla="*/ 0 w 79"/>
                <a:gd name="T75" fmla="*/ 18 h 28"/>
                <a:gd name="T76" fmla="*/ 1 w 79"/>
                <a:gd name="T77" fmla="*/ 15 h 28"/>
                <a:gd name="T78" fmla="*/ 1 w 79"/>
                <a:gd name="T79" fmla="*/ 14 h 28"/>
                <a:gd name="T80" fmla="*/ 2 w 79"/>
                <a:gd name="T81" fmla="*/ 13 h 28"/>
                <a:gd name="T82" fmla="*/ 5 w 79"/>
                <a:gd name="T83" fmla="*/ 10 h 28"/>
                <a:gd name="T84" fmla="*/ 7 w 79"/>
                <a:gd name="T85" fmla="*/ 10 h 28"/>
                <a:gd name="T86" fmla="*/ 12 w 79"/>
                <a:gd name="T87" fmla="*/ 8 h 28"/>
                <a:gd name="T88" fmla="*/ 13 w 79"/>
                <a:gd name="T89" fmla="*/ 8 h 28"/>
                <a:gd name="T90" fmla="*/ 14 w 79"/>
                <a:gd name="T91" fmla="*/ 6 h 28"/>
                <a:gd name="T92" fmla="*/ 18 w 79"/>
                <a:gd name="T93" fmla="*/ 4 h 28"/>
                <a:gd name="T94" fmla="*/ 28 w 79"/>
                <a:gd name="T95" fmla="*/ 3 h 28"/>
                <a:gd name="T96" fmla="*/ 33 w 79"/>
                <a:gd name="T97" fmla="*/ 3 h 28"/>
                <a:gd name="T98" fmla="*/ 39 w 79"/>
                <a:gd name="T99" fmla="*/ 2 h 28"/>
                <a:gd name="T100" fmla="*/ 39 w 79"/>
                <a:gd name="T101" fmla="*/ 2 h 28"/>
                <a:gd name="T102" fmla="*/ 41 w 79"/>
                <a:gd name="T103" fmla="*/ 2 h 28"/>
                <a:gd name="T104" fmla="*/ 45 w 79"/>
                <a:gd name="T105" fmla="*/ 2 h 28"/>
                <a:gd name="T106" fmla="*/ 47 w 79"/>
                <a:gd name="T107" fmla="*/ 2 h 28"/>
                <a:gd name="T108" fmla="*/ 50 w 79"/>
                <a:gd name="T109" fmla="*/ 0 h 28"/>
                <a:gd name="T110" fmla="*/ 50 w 79"/>
                <a:gd name="T111" fmla="*/ 2 h 28"/>
                <a:gd name="T112" fmla="*/ 54 w 79"/>
                <a:gd name="T113" fmla="*/ 3 h 28"/>
                <a:gd name="T114" fmla="*/ 56 w 79"/>
                <a:gd name="T115" fmla="*/ 4 h 28"/>
                <a:gd name="T116" fmla="*/ 59 w 79"/>
                <a:gd name="T117" fmla="*/ 4 h 28"/>
                <a:gd name="T118" fmla="*/ 63 w 79"/>
                <a:gd name="T119" fmla="*/ 4 h 28"/>
                <a:gd name="T120" fmla="*/ 64 w 79"/>
                <a:gd name="T121" fmla="*/ 4 h 28"/>
                <a:gd name="T122" fmla="*/ 67 w 79"/>
                <a:gd name="T123" fmla="*/ 4 h 28"/>
                <a:gd name="T124" fmla="*/ 73 w 79"/>
                <a:gd name="T125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" h="28">
                  <a:moveTo>
                    <a:pt x="75" y="8"/>
                  </a:moveTo>
                  <a:lnTo>
                    <a:pt x="75" y="8"/>
                  </a:lnTo>
                  <a:lnTo>
                    <a:pt x="76" y="10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9" y="12"/>
                  </a:lnTo>
                  <a:lnTo>
                    <a:pt x="76" y="13"/>
                  </a:lnTo>
                  <a:lnTo>
                    <a:pt x="75" y="13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3" y="14"/>
                  </a:lnTo>
                  <a:lnTo>
                    <a:pt x="73" y="15"/>
                  </a:lnTo>
                  <a:lnTo>
                    <a:pt x="72" y="15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70" y="15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7" y="27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40" y="25"/>
                  </a:lnTo>
                  <a:lnTo>
                    <a:pt x="39" y="25"/>
                  </a:lnTo>
                  <a:lnTo>
                    <a:pt x="37" y="24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4" y="6"/>
                  </a:lnTo>
                  <a:lnTo>
                    <a:pt x="75" y="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51">
              <a:extLst>
                <a:ext uri="{FF2B5EF4-FFF2-40B4-BE49-F238E27FC236}">
                  <a16:creationId xmlns:a16="http://schemas.microsoft.com/office/drawing/2014/main" id="{D58AC1BE-B5B4-9114-3726-5180FF6243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693" y="4186009"/>
              <a:ext cx="134170" cy="120194"/>
            </a:xfrm>
            <a:custGeom>
              <a:avLst/>
              <a:gdLst>
                <a:gd name="T0" fmla="*/ 87 w 96"/>
                <a:gd name="T1" fmla="*/ 11 h 86"/>
                <a:gd name="T2" fmla="*/ 88 w 96"/>
                <a:gd name="T3" fmla="*/ 19 h 86"/>
                <a:gd name="T4" fmla="*/ 88 w 96"/>
                <a:gd name="T5" fmla="*/ 28 h 86"/>
                <a:gd name="T6" fmla="*/ 88 w 96"/>
                <a:gd name="T7" fmla="*/ 30 h 86"/>
                <a:gd name="T8" fmla="*/ 92 w 96"/>
                <a:gd name="T9" fmla="*/ 37 h 86"/>
                <a:gd name="T10" fmla="*/ 85 w 96"/>
                <a:gd name="T11" fmla="*/ 44 h 86"/>
                <a:gd name="T12" fmla="*/ 91 w 96"/>
                <a:gd name="T13" fmla="*/ 49 h 86"/>
                <a:gd name="T14" fmla="*/ 95 w 96"/>
                <a:gd name="T15" fmla="*/ 56 h 86"/>
                <a:gd name="T16" fmla="*/ 95 w 96"/>
                <a:gd name="T17" fmla="*/ 62 h 86"/>
                <a:gd name="T18" fmla="*/ 83 w 96"/>
                <a:gd name="T19" fmla="*/ 58 h 86"/>
                <a:gd name="T20" fmla="*/ 68 w 96"/>
                <a:gd name="T21" fmla="*/ 66 h 86"/>
                <a:gd name="T22" fmla="*/ 60 w 96"/>
                <a:gd name="T23" fmla="*/ 70 h 86"/>
                <a:gd name="T24" fmla="*/ 48 w 96"/>
                <a:gd name="T25" fmla="*/ 71 h 86"/>
                <a:gd name="T26" fmla="*/ 42 w 96"/>
                <a:gd name="T27" fmla="*/ 71 h 86"/>
                <a:gd name="T28" fmla="*/ 33 w 96"/>
                <a:gd name="T29" fmla="*/ 75 h 86"/>
                <a:gd name="T30" fmla="*/ 31 w 96"/>
                <a:gd name="T31" fmla="*/ 74 h 86"/>
                <a:gd name="T32" fmla="*/ 24 w 96"/>
                <a:gd name="T33" fmla="*/ 82 h 86"/>
                <a:gd name="T34" fmla="*/ 21 w 96"/>
                <a:gd name="T35" fmla="*/ 82 h 86"/>
                <a:gd name="T36" fmla="*/ 11 w 96"/>
                <a:gd name="T37" fmla="*/ 80 h 86"/>
                <a:gd name="T38" fmla="*/ 6 w 96"/>
                <a:gd name="T39" fmla="*/ 81 h 86"/>
                <a:gd name="T40" fmla="*/ 0 w 96"/>
                <a:gd name="T41" fmla="*/ 75 h 86"/>
                <a:gd name="T42" fmla="*/ 2 w 96"/>
                <a:gd name="T43" fmla="*/ 69 h 86"/>
                <a:gd name="T44" fmla="*/ 15 w 96"/>
                <a:gd name="T45" fmla="*/ 66 h 86"/>
                <a:gd name="T46" fmla="*/ 23 w 96"/>
                <a:gd name="T47" fmla="*/ 66 h 86"/>
                <a:gd name="T48" fmla="*/ 30 w 96"/>
                <a:gd name="T49" fmla="*/ 64 h 86"/>
                <a:gd name="T50" fmla="*/ 28 w 96"/>
                <a:gd name="T51" fmla="*/ 66 h 86"/>
                <a:gd name="T52" fmla="*/ 41 w 96"/>
                <a:gd name="T53" fmla="*/ 63 h 86"/>
                <a:gd name="T54" fmla="*/ 54 w 96"/>
                <a:gd name="T55" fmla="*/ 59 h 86"/>
                <a:gd name="T56" fmla="*/ 62 w 96"/>
                <a:gd name="T57" fmla="*/ 56 h 86"/>
                <a:gd name="T58" fmla="*/ 71 w 96"/>
                <a:gd name="T59" fmla="*/ 52 h 86"/>
                <a:gd name="T60" fmla="*/ 71 w 96"/>
                <a:gd name="T61" fmla="*/ 45 h 86"/>
                <a:gd name="T62" fmla="*/ 64 w 96"/>
                <a:gd name="T63" fmla="*/ 44 h 86"/>
                <a:gd name="T64" fmla="*/ 52 w 96"/>
                <a:gd name="T65" fmla="*/ 37 h 86"/>
                <a:gd name="T66" fmla="*/ 52 w 96"/>
                <a:gd name="T67" fmla="*/ 31 h 86"/>
                <a:gd name="T68" fmla="*/ 53 w 96"/>
                <a:gd name="T69" fmla="*/ 27 h 86"/>
                <a:gd name="T70" fmla="*/ 52 w 96"/>
                <a:gd name="T71" fmla="*/ 23 h 86"/>
                <a:gd name="T72" fmla="*/ 49 w 96"/>
                <a:gd name="T73" fmla="*/ 21 h 86"/>
                <a:gd name="T74" fmla="*/ 38 w 96"/>
                <a:gd name="T75" fmla="*/ 20 h 86"/>
                <a:gd name="T76" fmla="*/ 32 w 96"/>
                <a:gd name="T77" fmla="*/ 22 h 86"/>
                <a:gd name="T78" fmla="*/ 26 w 96"/>
                <a:gd name="T79" fmla="*/ 17 h 86"/>
                <a:gd name="T80" fmla="*/ 32 w 96"/>
                <a:gd name="T81" fmla="*/ 12 h 86"/>
                <a:gd name="T82" fmla="*/ 38 w 96"/>
                <a:gd name="T83" fmla="*/ 8 h 86"/>
                <a:gd name="T84" fmla="*/ 43 w 96"/>
                <a:gd name="T85" fmla="*/ 6 h 86"/>
                <a:gd name="T86" fmla="*/ 54 w 96"/>
                <a:gd name="T87" fmla="*/ 5 h 86"/>
                <a:gd name="T88" fmla="*/ 61 w 96"/>
                <a:gd name="T89" fmla="*/ 6 h 86"/>
                <a:gd name="T90" fmla="*/ 64 w 96"/>
                <a:gd name="T91" fmla="*/ 7 h 86"/>
                <a:gd name="T92" fmla="*/ 67 w 96"/>
                <a:gd name="T93" fmla="*/ 5 h 86"/>
                <a:gd name="T94" fmla="*/ 75 w 96"/>
                <a:gd name="T95" fmla="*/ 5 h 86"/>
                <a:gd name="T96" fmla="*/ 78 w 96"/>
                <a:gd name="T97" fmla="*/ 5 h 86"/>
                <a:gd name="T98" fmla="*/ 80 w 96"/>
                <a:gd name="T99" fmla="*/ 3 h 86"/>
                <a:gd name="T100" fmla="*/ 33 w 96"/>
                <a:gd name="T101" fmla="*/ 81 h 86"/>
                <a:gd name="T102" fmla="*/ 23 w 96"/>
                <a:gd name="T103" fmla="*/ 63 h 86"/>
                <a:gd name="T104" fmla="*/ 23 w 96"/>
                <a:gd name="T105" fmla="*/ 64 h 86"/>
                <a:gd name="T106" fmla="*/ 51 w 96"/>
                <a:gd name="T107" fmla="*/ 0 h 86"/>
                <a:gd name="T108" fmla="*/ 42 w 96"/>
                <a:gd name="T109" fmla="*/ 3 h 86"/>
                <a:gd name="T110" fmla="*/ 38 w 96"/>
                <a:gd name="T111" fmla="*/ 47 h 86"/>
                <a:gd name="T112" fmla="*/ 53 w 96"/>
                <a:gd name="T113" fmla="*/ 46 h 86"/>
                <a:gd name="T114" fmla="*/ 53 w 96"/>
                <a:gd name="T115" fmla="*/ 49 h 86"/>
                <a:gd name="T116" fmla="*/ 40 w 96"/>
                <a:gd name="T117" fmla="*/ 4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86">
                  <a:moveTo>
                    <a:pt x="83" y="2"/>
                  </a:moveTo>
                  <a:lnTo>
                    <a:pt x="84" y="3"/>
                  </a:lnTo>
                  <a:lnTo>
                    <a:pt x="84" y="4"/>
                  </a:lnTo>
                  <a:lnTo>
                    <a:pt x="84" y="5"/>
                  </a:lnTo>
                  <a:lnTo>
                    <a:pt x="85" y="6"/>
                  </a:lnTo>
                  <a:lnTo>
                    <a:pt x="86" y="8"/>
                  </a:lnTo>
                  <a:lnTo>
                    <a:pt x="87" y="11"/>
                  </a:lnTo>
                  <a:lnTo>
                    <a:pt x="87" y="12"/>
                  </a:lnTo>
                  <a:lnTo>
                    <a:pt x="87" y="13"/>
                  </a:lnTo>
                  <a:lnTo>
                    <a:pt x="87" y="14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7" y="17"/>
                  </a:lnTo>
                  <a:lnTo>
                    <a:pt x="88" y="19"/>
                  </a:lnTo>
                  <a:lnTo>
                    <a:pt x="91" y="19"/>
                  </a:lnTo>
                  <a:lnTo>
                    <a:pt x="92" y="21"/>
                  </a:lnTo>
                  <a:lnTo>
                    <a:pt x="92" y="22"/>
                  </a:lnTo>
                  <a:lnTo>
                    <a:pt x="91" y="23"/>
                  </a:lnTo>
                  <a:lnTo>
                    <a:pt x="90" y="24"/>
                  </a:lnTo>
                  <a:lnTo>
                    <a:pt x="90" y="25"/>
                  </a:lnTo>
                  <a:lnTo>
                    <a:pt x="88" y="28"/>
                  </a:lnTo>
                  <a:lnTo>
                    <a:pt x="87" y="29"/>
                  </a:lnTo>
                  <a:lnTo>
                    <a:pt x="86" y="30"/>
                  </a:lnTo>
                  <a:lnTo>
                    <a:pt x="85" y="30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7" y="30"/>
                  </a:lnTo>
                  <a:lnTo>
                    <a:pt x="88" y="30"/>
                  </a:lnTo>
                  <a:lnTo>
                    <a:pt x="90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2" y="36"/>
                  </a:lnTo>
                  <a:lnTo>
                    <a:pt x="92" y="37"/>
                  </a:lnTo>
                  <a:lnTo>
                    <a:pt x="92" y="38"/>
                  </a:lnTo>
                  <a:lnTo>
                    <a:pt x="91" y="39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0" y="42"/>
                  </a:lnTo>
                  <a:lnTo>
                    <a:pt x="88" y="44"/>
                  </a:lnTo>
                  <a:lnTo>
                    <a:pt x="85" y="44"/>
                  </a:lnTo>
                  <a:lnTo>
                    <a:pt x="84" y="44"/>
                  </a:lnTo>
                  <a:lnTo>
                    <a:pt x="84" y="45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8" y="49"/>
                  </a:lnTo>
                  <a:lnTo>
                    <a:pt x="88" y="50"/>
                  </a:lnTo>
                  <a:lnTo>
                    <a:pt x="91" y="49"/>
                  </a:lnTo>
                  <a:lnTo>
                    <a:pt x="91" y="50"/>
                  </a:lnTo>
                  <a:lnTo>
                    <a:pt x="92" y="50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6" y="52"/>
                  </a:lnTo>
                  <a:lnTo>
                    <a:pt x="96" y="53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5" y="58"/>
                  </a:lnTo>
                  <a:lnTo>
                    <a:pt x="96" y="58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6" y="62"/>
                  </a:lnTo>
                  <a:lnTo>
                    <a:pt x="95" y="62"/>
                  </a:lnTo>
                  <a:lnTo>
                    <a:pt x="93" y="59"/>
                  </a:lnTo>
                  <a:lnTo>
                    <a:pt x="91" y="59"/>
                  </a:lnTo>
                  <a:lnTo>
                    <a:pt x="90" y="58"/>
                  </a:lnTo>
                  <a:lnTo>
                    <a:pt x="87" y="58"/>
                  </a:lnTo>
                  <a:lnTo>
                    <a:pt x="86" y="58"/>
                  </a:lnTo>
                  <a:lnTo>
                    <a:pt x="84" y="58"/>
                  </a:lnTo>
                  <a:lnTo>
                    <a:pt x="83" y="58"/>
                  </a:lnTo>
                  <a:lnTo>
                    <a:pt x="80" y="61"/>
                  </a:lnTo>
                  <a:lnTo>
                    <a:pt x="77" y="62"/>
                  </a:lnTo>
                  <a:lnTo>
                    <a:pt x="71" y="63"/>
                  </a:lnTo>
                  <a:lnTo>
                    <a:pt x="69" y="64"/>
                  </a:lnTo>
                  <a:lnTo>
                    <a:pt x="68" y="64"/>
                  </a:lnTo>
                  <a:lnTo>
                    <a:pt x="68" y="65"/>
                  </a:lnTo>
                  <a:lnTo>
                    <a:pt x="68" y="66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2" y="67"/>
                  </a:lnTo>
                  <a:lnTo>
                    <a:pt x="61" y="69"/>
                  </a:lnTo>
                  <a:lnTo>
                    <a:pt x="62" y="69"/>
                  </a:lnTo>
                  <a:lnTo>
                    <a:pt x="61" y="69"/>
                  </a:lnTo>
                  <a:lnTo>
                    <a:pt x="60" y="70"/>
                  </a:lnTo>
                  <a:lnTo>
                    <a:pt x="58" y="70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0" y="71"/>
                  </a:lnTo>
                  <a:lnTo>
                    <a:pt x="49" y="72"/>
                  </a:lnTo>
                  <a:lnTo>
                    <a:pt x="48" y="71"/>
                  </a:lnTo>
                  <a:lnTo>
                    <a:pt x="42" y="72"/>
                  </a:lnTo>
                  <a:lnTo>
                    <a:pt x="41" y="73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2" y="71"/>
                  </a:lnTo>
                  <a:lnTo>
                    <a:pt x="40" y="72"/>
                  </a:lnTo>
                  <a:lnTo>
                    <a:pt x="36" y="73"/>
                  </a:lnTo>
                  <a:lnTo>
                    <a:pt x="35" y="74"/>
                  </a:lnTo>
                  <a:lnTo>
                    <a:pt x="34" y="74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31" y="74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8"/>
                  </a:lnTo>
                  <a:lnTo>
                    <a:pt x="25" y="80"/>
                  </a:lnTo>
                  <a:lnTo>
                    <a:pt x="25" y="81"/>
                  </a:lnTo>
                  <a:lnTo>
                    <a:pt x="24" y="82"/>
                  </a:lnTo>
                  <a:lnTo>
                    <a:pt x="26" y="83"/>
                  </a:lnTo>
                  <a:lnTo>
                    <a:pt x="27" y="84"/>
                  </a:lnTo>
                  <a:lnTo>
                    <a:pt x="26" y="84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2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5" y="80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9" y="79"/>
                  </a:lnTo>
                  <a:lnTo>
                    <a:pt x="8" y="79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6" y="81"/>
                  </a:lnTo>
                  <a:lnTo>
                    <a:pt x="5" y="81"/>
                  </a:lnTo>
                  <a:lnTo>
                    <a:pt x="4" y="80"/>
                  </a:lnTo>
                  <a:lnTo>
                    <a:pt x="2" y="80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69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15" y="66"/>
                  </a:lnTo>
                  <a:lnTo>
                    <a:pt x="16" y="65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5"/>
                  </a:lnTo>
                  <a:lnTo>
                    <a:pt x="22" y="65"/>
                  </a:lnTo>
                  <a:lnTo>
                    <a:pt x="23" y="66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8" y="63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7" y="64"/>
                  </a:lnTo>
                  <a:lnTo>
                    <a:pt x="26" y="64"/>
                  </a:lnTo>
                  <a:lnTo>
                    <a:pt x="26" y="65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8" y="66"/>
                  </a:lnTo>
                  <a:lnTo>
                    <a:pt x="30" y="65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8" y="63"/>
                  </a:lnTo>
                  <a:lnTo>
                    <a:pt x="39" y="63"/>
                  </a:lnTo>
                  <a:lnTo>
                    <a:pt x="40" y="63"/>
                  </a:lnTo>
                  <a:lnTo>
                    <a:pt x="41" y="63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2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4" y="59"/>
                  </a:lnTo>
                  <a:lnTo>
                    <a:pt x="54" y="61"/>
                  </a:lnTo>
                  <a:lnTo>
                    <a:pt x="56" y="59"/>
                  </a:lnTo>
                  <a:lnTo>
                    <a:pt x="57" y="59"/>
                  </a:lnTo>
                  <a:lnTo>
                    <a:pt x="59" y="59"/>
                  </a:lnTo>
                  <a:lnTo>
                    <a:pt x="61" y="58"/>
                  </a:lnTo>
                  <a:lnTo>
                    <a:pt x="61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9" y="52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0"/>
                  </a:lnTo>
                  <a:lnTo>
                    <a:pt x="73" y="49"/>
                  </a:lnTo>
                  <a:lnTo>
                    <a:pt x="71" y="47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1" y="45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8" y="45"/>
                  </a:lnTo>
                  <a:lnTo>
                    <a:pt x="67" y="45"/>
                  </a:lnTo>
                  <a:lnTo>
                    <a:pt x="66" y="44"/>
                  </a:lnTo>
                  <a:lnTo>
                    <a:pt x="65" y="45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1" y="31"/>
                  </a:lnTo>
                  <a:lnTo>
                    <a:pt x="52" y="30"/>
                  </a:lnTo>
                  <a:lnTo>
                    <a:pt x="52" y="29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3" y="22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4" y="20"/>
                  </a:lnTo>
                  <a:lnTo>
                    <a:pt x="43" y="20"/>
                  </a:lnTo>
                  <a:lnTo>
                    <a:pt x="42" y="20"/>
                  </a:lnTo>
                  <a:lnTo>
                    <a:pt x="41" y="20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6" y="21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3" y="21"/>
                  </a:lnTo>
                  <a:lnTo>
                    <a:pt x="32" y="22"/>
                  </a:lnTo>
                  <a:lnTo>
                    <a:pt x="28" y="22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5" y="20"/>
                  </a:lnTo>
                  <a:lnTo>
                    <a:pt x="26" y="17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6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6" y="4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9" y="3"/>
                  </a:lnTo>
                  <a:lnTo>
                    <a:pt x="79" y="4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2"/>
                  </a:lnTo>
                  <a:close/>
                  <a:moveTo>
                    <a:pt x="32" y="80"/>
                  </a:moveTo>
                  <a:lnTo>
                    <a:pt x="33" y="80"/>
                  </a:lnTo>
                  <a:lnTo>
                    <a:pt x="34" y="80"/>
                  </a:lnTo>
                  <a:lnTo>
                    <a:pt x="34" y="81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2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2" y="80"/>
                  </a:lnTo>
                  <a:close/>
                  <a:moveTo>
                    <a:pt x="23" y="63"/>
                  </a:moveTo>
                  <a:lnTo>
                    <a:pt x="23" y="62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4"/>
                  </a:lnTo>
                  <a:lnTo>
                    <a:pt x="23" y="63"/>
                  </a:lnTo>
                  <a:close/>
                  <a:moveTo>
                    <a:pt x="43" y="0"/>
                  </a:move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3" y="0"/>
                  </a:lnTo>
                  <a:close/>
                  <a:moveTo>
                    <a:pt x="39" y="48"/>
                  </a:moveTo>
                  <a:lnTo>
                    <a:pt x="38" y="48"/>
                  </a:lnTo>
                  <a:lnTo>
                    <a:pt x="38" y="47"/>
                  </a:lnTo>
                  <a:lnTo>
                    <a:pt x="38" y="46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4" y="47"/>
                  </a:lnTo>
                  <a:lnTo>
                    <a:pt x="56" y="48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4" y="50"/>
                  </a:lnTo>
                  <a:lnTo>
                    <a:pt x="54" y="49"/>
                  </a:lnTo>
                  <a:lnTo>
                    <a:pt x="53" y="49"/>
                  </a:lnTo>
                  <a:lnTo>
                    <a:pt x="52" y="49"/>
                  </a:lnTo>
                  <a:lnTo>
                    <a:pt x="50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4" y="49"/>
                  </a:lnTo>
                  <a:lnTo>
                    <a:pt x="41" y="49"/>
                  </a:lnTo>
                  <a:lnTo>
                    <a:pt x="40" y="49"/>
                  </a:lnTo>
                  <a:lnTo>
                    <a:pt x="39" y="4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153">
              <a:extLst>
                <a:ext uri="{FF2B5EF4-FFF2-40B4-BE49-F238E27FC236}">
                  <a16:creationId xmlns:a16="http://schemas.microsoft.com/office/drawing/2014/main" id="{F672CED1-4262-59B9-86CA-5EAC6FF70A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5296" y="4160852"/>
              <a:ext cx="176098" cy="134170"/>
            </a:xfrm>
            <a:custGeom>
              <a:avLst/>
              <a:gdLst>
                <a:gd name="T0" fmla="*/ 1 w 126"/>
                <a:gd name="T1" fmla="*/ 17 h 96"/>
                <a:gd name="T2" fmla="*/ 2 w 126"/>
                <a:gd name="T3" fmla="*/ 15 h 96"/>
                <a:gd name="T4" fmla="*/ 8 w 126"/>
                <a:gd name="T5" fmla="*/ 10 h 96"/>
                <a:gd name="T6" fmla="*/ 15 w 126"/>
                <a:gd name="T7" fmla="*/ 10 h 96"/>
                <a:gd name="T8" fmla="*/ 20 w 126"/>
                <a:gd name="T9" fmla="*/ 8 h 96"/>
                <a:gd name="T10" fmla="*/ 26 w 126"/>
                <a:gd name="T11" fmla="*/ 4 h 96"/>
                <a:gd name="T12" fmla="*/ 30 w 126"/>
                <a:gd name="T13" fmla="*/ 3 h 96"/>
                <a:gd name="T14" fmla="*/ 37 w 126"/>
                <a:gd name="T15" fmla="*/ 5 h 96"/>
                <a:gd name="T16" fmla="*/ 45 w 126"/>
                <a:gd name="T17" fmla="*/ 3 h 96"/>
                <a:gd name="T18" fmla="*/ 54 w 126"/>
                <a:gd name="T19" fmla="*/ 5 h 96"/>
                <a:gd name="T20" fmla="*/ 61 w 126"/>
                <a:gd name="T21" fmla="*/ 1 h 96"/>
                <a:gd name="T22" fmla="*/ 66 w 126"/>
                <a:gd name="T23" fmla="*/ 6 h 96"/>
                <a:gd name="T24" fmla="*/ 72 w 126"/>
                <a:gd name="T25" fmla="*/ 12 h 96"/>
                <a:gd name="T26" fmla="*/ 78 w 126"/>
                <a:gd name="T27" fmla="*/ 8 h 96"/>
                <a:gd name="T28" fmla="*/ 83 w 126"/>
                <a:gd name="T29" fmla="*/ 7 h 96"/>
                <a:gd name="T30" fmla="*/ 89 w 126"/>
                <a:gd name="T31" fmla="*/ 5 h 96"/>
                <a:gd name="T32" fmla="*/ 92 w 126"/>
                <a:gd name="T33" fmla="*/ 6 h 96"/>
                <a:gd name="T34" fmla="*/ 84 w 126"/>
                <a:gd name="T35" fmla="*/ 12 h 96"/>
                <a:gd name="T36" fmla="*/ 78 w 126"/>
                <a:gd name="T37" fmla="*/ 17 h 96"/>
                <a:gd name="T38" fmla="*/ 83 w 126"/>
                <a:gd name="T39" fmla="*/ 15 h 96"/>
                <a:gd name="T40" fmla="*/ 89 w 126"/>
                <a:gd name="T41" fmla="*/ 15 h 96"/>
                <a:gd name="T42" fmla="*/ 97 w 126"/>
                <a:gd name="T43" fmla="*/ 14 h 96"/>
                <a:gd name="T44" fmla="*/ 100 w 126"/>
                <a:gd name="T45" fmla="*/ 12 h 96"/>
                <a:gd name="T46" fmla="*/ 107 w 126"/>
                <a:gd name="T47" fmla="*/ 12 h 96"/>
                <a:gd name="T48" fmla="*/ 120 w 126"/>
                <a:gd name="T49" fmla="*/ 16 h 96"/>
                <a:gd name="T50" fmla="*/ 124 w 126"/>
                <a:gd name="T51" fmla="*/ 26 h 96"/>
                <a:gd name="T52" fmla="*/ 120 w 126"/>
                <a:gd name="T53" fmla="*/ 30 h 96"/>
                <a:gd name="T54" fmla="*/ 120 w 126"/>
                <a:gd name="T55" fmla="*/ 34 h 96"/>
                <a:gd name="T56" fmla="*/ 115 w 126"/>
                <a:gd name="T57" fmla="*/ 38 h 96"/>
                <a:gd name="T58" fmla="*/ 106 w 126"/>
                <a:gd name="T59" fmla="*/ 33 h 96"/>
                <a:gd name="T60" fmla="*/ 98 w 126"/>
                <a:gd name="T61" fmla="*/ 35 h 96"/>
                <a:gd name="T62" fmla="*/ 89 w 126"/>
                <a:gd name="T63" fmla="*/ 40 h 96"/>
                <a:gd name="T64" fmla="*/ 83 w 126"/>
                <a:gd name="T65" fmla="*/ 42 h 96"/>
                <a:gd name="T66" fmla="*/ 74 w 126"/>
                <a:gd name="T67" fmla="*/ 43 h 96"/>
                <a:gd name="T68" fmla="*/ 70 w 126"/>
                <a:gd name="T69" fmla="*/ 50 h 96"/>
                <a:gd name="T70" fmla="*/ 65 w 126"/>
                <a:gd name="T71" fmla="*/ 56 h 96"/>
                <a:gd name="T72" fmla="*/ 54 w 126"/>
                <a:gd name="T73" fmla="*/ 60 h 96"/>
                <a:gd name="T74" fmla="*/ 53 w 126"/>
                <a:gd name="T75" fmla="*/ 55 h 96"/>
                <a:gd name="T76" fmla="*/ 47 w 126"/>
                <a:gd name="T77" fmla="*/ 55 h 96"/>
                <a:gd name="T78" fmla="*/ 44 w 126"/>
                <a:gd name="T79" fmla="*/ 59 h 96"/>
                <a:gd name="T80" fmla="*/ 38 w 126"/>
                <a:gd name="T81" fmla="*/ 62 h 96"/>
                <a:gd name="T82" fmla="*/ 37 w 126"/>
                <a:gd name="T83" fmla="*/ 67 h 96"/>
                <a:gd name="T84" fmla="*/ 34 w 126"/>
                <a:gd name="T85" fmla="*/ 80 h 96"/>
                <a:gd name="T86" fmla="*/ 31 w 126"/>
                <a:gd name="T87" fmla="*/ 89 h 96"/>
                <a:gd name="T88" fmla="*/ 23 w 126"/>
                <a:gd name="T89" fmla="*/ 88 h 96"/>
                <a:gd name="T90" fmla="*/ 20 w 126"/>
                <a:gd name="T91" fmla="*/ 84 h 96"/>
                <a:gd name="T92" fmla="*/ 14 w 126"/>
                <a:gd name="T93" fmla="*/ 80 h 96"/>
                <a:gd name="T94" fmla="*/ 13 w 126"/>
                <a:gd name="T95" fmla="*/ 74 h 96"/>
                <a:gd name="T96" fmla="*/ 9 w 126"/>
                <a:gd name="T97" fmla="*/ 68 h 96"/>
                <a:gd name="T98" fmla="*/ 2 w 126"/>
                <a:gd name="T99" fmla="*/ 63 h 96"/>
                <a:gd name="T100" fmla="*/ 8 w 126"/>
                <a:gd name="T101" fmla="*/ 58 h 96"/>
                <a:gd name="T102" fmla="*/ 10 w 126"/>
                <a:gd name="T103" fmla="*/ 51 h 96"/>
                <a:gd name="T104" fmla="*/ 4 w 126"/>
                <a:gd name="T105" fmla="*/ 48 h 96"/>
                <a:gd name="T106" fmla="*/ 8 w 126"/>
                <a:gd name="T107" fmla="*/ 43 h 96"/>
                <a:gd name="T108" fmla="*/ 6 w 126"/>
                <a:gd name="T109" fmla="*/ 37 h 96"/>
                <a:gd name="T110" fmla="*/ 5 w 126"/>
                <a:gd name="T111" fmla="*/ 30 h 96"/>
                <a:gd name="T112" fmla="*/ 2 w 126"/>
                <a:gd name="T113" fmla="*/ 21 h 96"/>
                <a:gd name="T114" fmla="*/ 28 w 126"/>
                <a:gd name="T115" fmla="*/ 92 h 96"/>
                <a:gd name="T116" fmla="*/ 122 w 126"/>
                <a:gd name="T117" fmla="*/ 39 h 96"/>
                <a:gd name="T118" fmla="*/ 117 w 126"/>
                <a:gd name="T119" fmla="*/ 41 h 96"/>
                <a:gd name="T120" fmla="*/ 117 w 126"/>
                <a:gd name="T121" fmla="*/ 3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96">
                  <a:moveTo>
                    <a:pt x="1" y="20"/>
                  </a:moveTo>
                  <a:lnTo>
                    <a:pt x="2" y="20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7" y="4"/>
                  </a:lnTo>
                  <a:lnTo>
                    <a:pt x="49" y="5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4" y="1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6" y="6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4" y="10"/>
                  </a:lnTo>
                  <a:lnTo>
                    <a:pt x="75" y="10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6" y="7"/>
                  </a:lnTo>
                  <a:lnTo>
                    <a:pt x="87" y="6"/>
                  </a:lnTo>
                  <a:lnTo>
                    <a:pt x="87" y="5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89" y="5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1" y="9"/>
                  </a:lnTo>
                  <a:lnTo>
                    <a:pt x="90" y="9"/>
                  </a:lnTo>
                  <a:lnTo>
                    <a:pt x="87" y="10"/>
                  </a:lnTo>
                  <a:lnTo>
                    <a:pt x="84" y="12"/>
                  </a:lnTo>
                  <a:lnTo>
                    <a:pt x="83" y="12"/>
                  </a:lnTo>
                  <a:lnTo>
                    <a:pt x="82" y="12"/>
                  </a:lnTo>
                  <a:lnTo>
                    <a:pt x="78" y="13"/>
                  </a:lnTo>
                  <a:lnTo>
                    <a:pt x="78" y="15"/>
                  </a:lnTo>
                  <a:lnTo>
                    <a:pt x="78" y="16"/>
                  </a:lnTo>
                  <a:lnTo>
                    <a:pt x="78" y="17"/>
                  </a:lnTo>
                  <a:lnTo>
                    <a:pt x="79" y="17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6" y="14"/>
                  </a:lnTo>
                  <a:lnTo>
                    <a:pt x="86" y="15"/>
                  </a:lnTo>
                  <a:lnTo>
                    <a:pt x="87" y="15"/>
                  </a:lnTo>
                  <a:lnTo>
                    <a:pt x="88" y="16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7" y="15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99" y="13"/>
                  </a:lnTo>
                  <a:lnTo>
                    <a:pt x="100" y="13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7" y="12"/>
                  </a:lnTo>
                  <a:lnTo>
                    <a:pt x="108" y="12"/>
                  </a:lnTo>
                  <a:lnTo>
                    <a:pt x="109" y="12"/>
                  </a:lnTo>
                  <a:lnTo>
                    <a:pt x="114" y="14"/>
                  </a:lnTo>
                  <a:lnTo>
                    <a:pt x="116" y="15"/>
                  </a:lnTo>
                  <a:lnTo>
                    <a:pt x="118" y="16"/>
                  </a:lnTo>
                  <a:lnTo>
                    <a:pt x="120" y="16"/>
                  </a:lnTo>
                  <a:lnTo>
                    <a:pt x="121" y="16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8"/>
                  </a:lnTo>
                  <a:lnTo>
                    <a:pt x="126" y="21"/>
                  </a:lnTo>
                  <a:lnTo>
                    <a:pt x="124" y="26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22" y="31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18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20" y="33"/>
                  </a:lnTo>
                  <a:lnTo>
                    <a:pt x="120" y="34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5" y="38"/>
                  </a:lnTo>
                  <a:lnTo>
                    <a:pt x="114" y="35"/>
                  </a:lnTo>
                  <a:lnTo>
                    <a:pt x="112" y="34"/>
                  </a:lnTo>
                  <a:lnTo>
                    <a:pt x="111" y="34"/>
                  </a:lnTo>
                  <a:lnTo>
                    <a:pt x="109" y="33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5" y="35"/>
                  </a:lnTo>
                  <a:lnTo>
                    <a:pt x="103" y="35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9" y="37"/>
                  </a:lnTo>
                  <a:lnTo>
                    <a:pt x="98" y="35"/>
                  </a:lnTo>
                  <a:lnTo>
                    <a:pt x="97" y="35"/>
                  </a:lnTo>
                  <a:lnTo>
                    <a:pt x="97" y="37"/>
                  </a:lnTo>
                  <a:lnTo>
                    <a:pt x="96" y="37"/>
                  </a:lnTo>
                  <a:lnTo>
                    <a:pt x="95" y="37"/>
                  </a:lnTo>
                  <a:lnTo>
                    <a:pt x="94" y="38"/>
                  </a:lnTo>
                  <a:lnTo>
                    <a:pt x="89" y="40"/>
                  </a:lnTo>
                  <a:lnTo>
                    <a:pt x="88" y="41"/>
                  </a:lnTo>
                  <a:lnTo>
                    <a:pt x="86" y="40"/>
                  </a:lnTo>
                  <a:lnTo>
                    <a:pt x="84" y="40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1" y="41"/>
                  </a:lnTo>
                  <a:lnTo>
                    <a:pt x="77" y="42"/>
                  </a:lnTo>
                  <a:lnTo>
                    <a:pt x="75" y="43"/>
                  </a:lnTo>
                  <a:lnTo>
                    <a:pt x="74" y="43"/>
                  </a:lnTo>
                  <a:lnTo>
                    <a:pt x="73" y="45"/>
                  </a:lnTo>
                  <a:lnTo>
                    <a:pt x="72" y="46"/>
                  </a:lnTo>
                  <a:lnTo>
                    <a:pt x="71" y="47"/>
                  </a:lnTo>
                  <a:lnTo>
                    <a:pt x="71" y="48"/>
                  </a:lnTo>
                  <a:lnTo>
                    <a:pt x="70" y="49"/>
                  </a:lnTo>
                  <a:lnTo>
                    <a:pt x="70" y="50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9" y="54"/>
                  </a:lnTo>
                  <a:lnTo>
                    <a:pt x="68" y="55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4" y="56"/>
                  </a:lnTo>
                  <a:lnTo>
                    <a:pt x="60" y="57"/>
                  </a:lnTo>
                  <a:lnTo>
                    <a:pt x="58" y="58"/>
                  </a:lnTo>
                  <a:lnTo>
                    <a:pt x="57" y="59"/>
                  </a:lnTo>
                  <a:lnTo>
                    <a:pt x="55" y="60"/>
                  </a:lnTo>
                  <a:lnTo>
                    <a:pt x="54" y="60"/>
                  </a:lnTo>
                  <a:lnTo>
                    <a:pt x="54" y="59"/>
                  </a:lnTo>
                  <a:lnTo>
                    <a:pt x="54" y="58"/>
                  </a:lnTo>
                  <a:lnTo>
                    <a:pt x="53" y="58"/>
                  </a:lnTo>
                  <a:lnTo>
                    <a:pt x="53" y="57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2" y="54"/>
                  </a:lnTo>
                  <a:lnTo>
                    <a:pt x="51" y="54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1" y="63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8" y="62"/>
                  </a:lnTo>
                  <a:lnTo>
                    <a:pt x="37" y="63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6" y="66"/>
                  </a:lnTo>
                  <a:lnTo>
                    <a:pt x="37" y="67"/>
                  </a:lnTo>
                  <a:lnTo>
                    <a:pt x="38" y="68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5" y="77"/>
                  </a:lnTo>
                  <a:lnTo>
                    <a:pt x="35" y="79"/>
                  </a:lnTo>
                  <a:lnTo>
                    <a:pt x="34" y="80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82"/>
                  </a:lnTo>
                  <a:lnTo>
                    <a:pt x="32" y="83"/>
                  </a:lnTo>
                  <a:lnTo>
                    <a:pt x="31" y="84"/>
                  </a:lnTo>
                  <a:lnTo>
                    <a:pt x="31" y="89"/>
                  </a:lnTo>
                  <a:lnTo>
                    <a:pt x="30" y="92"/>
                  </a:lnTo>
                  <a:lnTo>
                    <a:pt x="29" y="92"/>
                  </a:lnTo>
                  <a:lnTo>
                    <a:pt x="29" y="91"/>
                  </a:lnTo>
                  <a:lnTo>
                    <a:pt x="26" y="88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1" y="89"/>
                  </a:lnTo>
                  <a:lnTo>
                    <a:pt x="20" y="89"/>
                  </a:lnTo>
                  <a:lnTo>
                    <a:pt x="21" y="87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19" y="84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1"/>
                  </a:lnTo>
                  <a:lnTo>
                    <a:pt x="17" y="81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6" y="68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8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6" y="46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0"/>
                  </a:lnTo>
                  <a:close/>
                  <a:moveTo>
                    <a:pt x="27" y="96"/>
                  </a:moveTo>
                  <a:lnTo>
                    <a:pt x="26" y="94"/>
                  </a:lnTo>
                  <a:lnTo>
                    <a:pt x="26" y="93"/>
                  </a:lnTo>
                  <a:lnTo>
                    <a:pt x="27" y="92"/>
                  </a:lnTo>
                  <a:lnTo>
                    <a:pt x="28" y="92"/>
                  </a:lnTo>
                  <a:lnTo>
                    <a:pt x="28" y="93"/>
                  </a:lnTo>
                  <a:lnTo>
                    <a:pt x="27" y="94"/>
                  </a:lnTo>
                  <a:lnTo>
                    <a:pt x="27" y="96"/>
                  </a:lnTo>
                  <a:close/>
                  <a:moveTo>
                    <a:pt x="118" y="39"/>
                  </a:moveTo>
                  <a:lnTo>
                    <a:pt x="121" y="38"/>
                  </a:lnTo>
                  <a:lnTo>
                    <a:pt x="122" y="39"/>
                  </a:lnTo>
                  <a:lnTo>
                    <a:pt x="123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0" y="40"/>
                  </a:lnTo>
                  <a:lnTo>
                    <a:pt x="118" y="41"/>
                  </a:lnTo>
                  <a:lnTo>
                    <a:pt x="117" y="41"/>
                  </a:lnTo>
                  <a:lnTo>
                    <a:pt x="116" y="41"/>
                  </a:lnTo>
                  <a:lnTo>
                    <a:pt x="115" y="40"/>
                  </a:lnTo>
                  <a:lnTo>
                    <a:pt x="114" y="40"/>
                  </a:lnTo>
                  <a:lnTo>
                    <a:pt x="115" y="39"/>
                  </a:lnTo>
                  <a:lnTo>
                    <a:pt x="116" y="39"/>
                  </a:lnTo>
                  <a:lnTo>
                    <a:pt x="117" y="39"/>
                  </a:lnTo>
                  <a:lnTo>
                    <a:pt x="118" y="3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224">
              <a:extLst>
                <a:ext uri="{FF2B5EF4-FFF2-40B4-BE49-F238E27FC236}">
                  <a16:creationId xmlns:a16="http://schemas.microsoft.com/office/drawing/2014/main" id="{1B3FC297-8E59-072F-4F64-73200DB44D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6551" y="4145478"/>
              <a:ext cx="124387" cy="61494"/>
            </a:xfrm>
            <a:custGeom>
              <a:avLst/>
              <a:gdLst>
                <a:gd name="T0" fmla="*/ 3 w 89"/>
                <a:gd name="T1" fmla="*/ 43 h 44"/>
                <a:gd name="T2" fmla="*/ 3 w 89"/>
                <a:gd name="T3" fmla="*/ 44 h 44"/>
                <a:gd name="T4" fmla="*/ 0 w 89"/>
                <a:gd name="T5" fmla="*/ 43 h 44"/>
                <a:gd name="T6" fmla="*/ 86 w 89"/>
                <a:gd name="T7" fmla="*/ 9 h 44"/>
                <a:gd name="T8" fmla="*/ 82 w 89"/>
                <a:gd name="T9" fmla="*/ 11 h 44"/>
                <a:gd name="T10" fmla="*/ 79 w 89"/>
                <a:gd name="T11" fmla="*/ 11 h 44"/>
                <a:gd name="T12" fmla="*/ 81 w 89"/>
                <a:gd name="T13" fmla="*/ 9 h 44"/>
                <a:gd name="T14" fmla="*/ 88 w 89"/>
                <a:gd name="T15" fmla="*/ 7 h 44"/>
                <a:gd name="T16" fmla="*/ 88 w 89"/>
                <a:gd name="T17" fmla="*/ 8 h 44"/>
                <a:gd name="T18" fmla="*/ 86 w 89"/>
                <a:gd name="T19" fmla="*/ 1 h 44"/>
                <a:gd name="T20" fmla="*/ 88 w 89"/>
                <a:gd name="T21" fmla="*/ 0 h 44"/>
                <a:gd name="T22" fmla="*/ 88 w 89"/>
                <a:gd name="T23" fmla="*/ 1 h 44"/>
                <a:gd name="T24" fmla="*/ 86 w 89"/>
                <a:gd name="T25" fmla="*/ 1 h 44"/>
                <a:gd name="T26" fmla="*/ 75 w 89"/>
                <a:gd name="T27" fmla="*/ 7 h 44"/>
                <a:gd name="T28" fmla="*/ 77 w 89"/>
                <a:gd name="T29" fmla="*/ 8 h 44"/>
                <a:gd name="T30" fmla="*/ 75 w 89"/>
                <a:gd name="T31" fmla="*/ 8 h 44"/>
                <a:gd name="T32" fmla="*/ 75 w 89"/>
                <a:gd name="T33" fmla="*/ 9 h 44"/>
                <a:gd name="T34" fmla="*/ 72 w 89"/>
                <a:gd name="T35" fmla="*/ 12 h 44"/>
                <a:gd name="T36" fmla="*/ 71 w 89"/>
                <a:gd name="T37" fmla="*/ 17 h 44"/>
                <a:gd name="T38" fmla="*/ 68 w 89"/>
                <a:gd name="T39" fmla="*/ 21 h 44"/>
                <a:gd name="T40" fmla="*/ 65 w 89"/>
                <a:gd name="T41" fmla="*/ 24 h 44"/>
                <a:gd name="T42" fmla="*/ 60 w 89"/>
                <a:gd name="T43" fmla="*/ 26 h 44"/>
                <a:gd name="T44" fmla="*/ 59 w 89"/>
                <a:gd name="T45" fmla="*/ 27 h 44"/>
                <a:gd name="T46" fmla="*/ 59 w 89"/>
                <a:gd name="T47" fmla="*/ 26 h 44"/>
                <a:gd name="T48" fmla="*/ 56 w 89"/>
                <a:gd name="T49" fmla="*/ 27 h 44"/>
                <a:gd name="T50" fmla="*/ 55 w 89"/>
                <a:gd name="T51" fmla="*/ 27 h 44"/>
                <a:gd name="T52" fmla="*/ 51 w 89"/>
                <a:gd name="T53" fmla="*/ 28 h 44"/>
                <a:gd name="T54" fmla="*/ 49 w 89"/>
                <a:gd name="T55" fmla="*/ 29 h 44"/>
                <a:gd name="T56" fmla="*/ 46 w 89"/>
                <a:gd name="T57" fmla="*/ 31 h 44"/>
                <a:gd name="T58" fmla="*/ 45 w 89"/>
                <a:gd name="T59" fmla="*/ 31 h 44"/>
                <a:gd name="T60" fmla="*/ 40 w 89"/>
                <a:gd name="T61" fmla="*/ 32 h 44"/>
                <a:gd name="T62" fmla="*/ 40 w 89"/>
                <a:gd name="T63" fmla="*/ 33 h 44"/>
                <a:gd name="T64" fmla="*/ 37 w 89"/>
                <a:gd name="T65" fmla="*/ 35 h 44"/>
                <a:gd name="T66" fmla="*/ 36 w 89"/>
                <a:gd name="T67" fmla="*/ 36 h 44"/>
                <a:gd name="T68" fmla="*/ 32 w 89"/>
                <a:gd name="T69" fmla="*/ 36 h 44"/>
                <a:gd name="T70" fmla="*/ 30 w 89"/>
                <a:gd name="T71" fmla="*/ 37 h 44"/>
                <a:gd name="T72" fmla="*/ 26 w 89"/>
                <a:gd name="T73" fmla="*/ 38 h 44"/>
                <a:gd name="T74" fmla="*/ 25 w 89"/>
                <a:gd name="T75" fmla="*/ 37 h 44"/>
                <a:gd name="T76" fmla="*/ 26 w 89"/>
                <a:gd name="T77" fmla="*/ 36 h 44"/>
                <a:gd name="T78" fmla="*/ 25 w 89"/>
                <a:gd name="T79" fmla="*/ 35 h 44"/>
                <a:gd name="T80" fmla="*/ 25 w 89"/>
                <a:gd name="T81" fmla="*/ 33 h 44"/>
                <a:gd name="T82" fmla="*/ 25 w 89"/>
                <a:gd name="T83" fmla="*/ 29 h 44"/>
                <a:gd name="T84" fmla="*/ 22 w 89"/>
                <a:gd name="T85" fmla="*/ 27 h 44"/>
                <a:gd name="T86" fmla="*/ 20 w 89"/>
                <a:gd name="T87" fmla="*/ 25 h 44"/>
                <a:gd name="T88" fmla="*/ 23 w 89"/>
                <a:gd name="T89" fmla="*/ 21 h 44"/>
                <a:gd name="T90" fmla="*/ 24 w 89"/>
                <a:gd name="T91" fmla="*/ 17 h 44"/>
                <a:gd name="T92" fmla="*/ 34 w 89"/>
                <a:gd name="T93" fmla="*/ 15 h 44"/>
                <a:gd name="T94" fmla="*/ 40 w 89"/>
                <a:gd name="T95" fmla="*/ 12 h 44"/>
                <a:gd name="T96" fmla="*/ 48 w 89"/>
                <a:gd name="T97" fmla="*/ 9 h 44"/>
                <a:gd name="T98" fmla="*/ 55 w 89"/>
                <a:gd name="T99" fmla="*/ 7 h 44"/>
                <a:gd name="T100" fmla="*/ 56 w 89"/>
                <a:gd name="T101" fmla="*/ 7 h 44"/>
                <a:gd name="T102" fmla="*/ 58 w 89"/>
                <a:gd name="T103" fmla="*/ 8 h 44"/>
                <a:gd name="T104" fmla="*/ 58 w 89"/>
                <a:gd name="T105" fmla="*/ 7 h 44"/>
                <a:gd name="T106" fmla="*/ 60 w 89"/>
                <a:gd name="T107" fmla="*/ 6 h 44"/>
                <a:gd name="T108" fmla="*/ 64 w 89"/>
                <a:gd name="T109" fmla="*/ 4 h 44"/>
                <a:gd name="T110" fmla="*/ 67 w 89"/>
                <a:gd name="T111" fmla="*/ 4 h 44"/>
                <a:gd name="T112" fmla="*/ 68 w 89"/>
                <a:gd name="T113" fmla="*/ 3 h 44"/>
                <a:gd name="T114" fmla="*/ 69 w 89"/>
                <a:gd name="T115" fmla="*/ 3 h 44"/>
                <a:gd name="T116" fmla="*/ 73 w 89"/>
                <a:gd name="T117" fmla="*/ 4 h 44"/>
                <a:gd name="T118" fmla="*/ 74 w 89"/>
                <a:gd name="T11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9" h="44">
                  <a:moveTo>
                    <a:pt x="3" y="42"/>
                  </a:move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42"/>
                  </a:lnTo>
                  <a:lnTo>
                    <a:pt x="3" y="42"/>
                  </a:lnTo>
                  <a:close/>
                  <a:moveTo>
                    <a:pt x="86" y="9"/>
                  </a:moveTo>
                  <a:lnTo>
                    <a:pt x="85" y="8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1" y="11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6" y="9"/>
                  </a:lnTo>
                  <a:lnTo>
                    <a:pt x="86" y="9"/>
                  </a:lnTo>
                  <a:close/>
                  <a:moveTo>
                    <a:pt x="86" y="2"/>
                  </a:moveTo>
                  <a:lnTo>
                    <a:pt x="86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86" y="2"/>
                  </a:lnTo>
                  <a:close/>
                  <a:moveTo>
                    <a:pt x="75" y="7"/>
                  </a:moveTo>
                  <a:lnTo>
                    <a:pt x="75" y="7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6" y="8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5" y="8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5" y="10"/>
                  </a:lnTo>
                  <a:lnTo>
                    <a:pt x="75" y="9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2" y="12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69" y="20"/>
                  </a:lnTo>
                  <a:lnTo>
                    <a:pt x="68" y="21"/>
                  </a:lnTo>
                  <a:lnTo>
                    <a:pt x="67" y="21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4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8" y="17"/>
                  </a:lnTo>
                  <a:lnTo>
                    <a:pt x="31" y="16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7" y="14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1" y="12"/>
                  </a:lnTo>
                  <a:lnTo>
                    <a:pt x="42" y="11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6" y="3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3"/>
                  </a:lnTo>
                  <a:lnTo>
                    <a:pt x="75" y="4"/>
                  </a:lnTo>
                  <a:lnTo>
                    <a:pt x="75" y="7"/>
                  </a:lnTo>
                  <a:lnTo>
                    <a:pt x="75" y="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0">
              <a:extLst>
                <a:ext uri="{FF2B5EF4-FFF2-40B4-BE49-F238E27FC236}">
                  <a16:creationId xmlns:a16="http://schemas.microsoft.com/office/drawing/2014/main" id="{9CD29619-495B-FFDD-0E72-90E843F059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5084" y="4392854"/>
              <a:ext cx="51712" cy="95037"/>
            </a:xfrm>
            <a:custGeom>
              <a:avLst/>
              <a:gdLst>
                <a:gd name="T0" fmla="*/ 26 w 37"/>
                <a:gd name="T1" fmla="*/ 33 h 68"/>
                <a:gd name="T2" fmla="*/ 27 w 37"/>
                <a:gd name="T3" fmla="*/ 39 h 68"/>
                <a:gd name="T4" fmla="*/ 28 w 37"/>
                <a:gd name="T5" fmla="*/ 42 h 68"/>
                <a:gd name="T6" fmla="*/ 30 w 37"/>
                <a:gd name="T7" fmla="*/ 45 h 68"/>
                <a:gd name="T8" fmla="*/ 30 w 37"/>
                <a:gd name="T9" fmla="*/ 51 h 68"/>
                <a:gd name="T10" fmla="*/ 28 w 37"/>
                <a:gd name="T11" fmla="*/ 55 h 68"/>
                <a:gd name="T12" fmla="*/ 26 w 37"/>
                <a:gd name="T13" fmla="*/ 56 h 68"/>
                <a:gd name="T14" fmla="*/ 18 w 37"/>
                <a:gd name="T15" fmla="*/ 59 h 68"/>
                <a:gd name="T16" fmla="*/ 13 w 37"/>
                <a:gd name="T17" fmla="*/ 61 h 68"/>
                <a:gd name="T18" fmla="*/ 11 w 37"/>
                <a:gd name="T19" fmla="*/ 64 h 68"/>
                <a:gd name="T20" fmla="*/ 9 w 37"/>
                <a:gd name="T21" fmla="*/ 64 h 68"/>
                <a:gd name="T22" fmla="*/ 4 w 37"/>
                <a:gd name="T23" fmla="*/ 66 h 68"/>
                <a:gd name="T24" fmla="*/ 2 w 37"/>
                <a:gd name="T25" fmla="*/ 68 h 68"/>
                <a:gd name="T26" fmla="*/ 1 w 37"/>
                <a:gd name="T27" fmla="*/ 67 h 68"/>
                <a:gd name="T28" fmla="*/ 3 w 37"/>
                <a:gd name="T29" fmla="*/ 65 h 68"/>
                <a:gd name="T30" fmla="*/ 6 w 37"/>
                <a:gd name="T31" fmla="*/ 61 h 68"/>
                <a:gd name="T32" fmla="*/ 9 w 37"/>
                <a:gd name="T33" fmla="*/ 58 h 68"/>
                <a:gd name="T34" fmla="*/ 11 w 37"/>
                <a:gd name="T35" fmla="*/ 56 h 68"/>
                <a:gd name="T36" fmla="*/ 13 w 37"/>
                <a:gd name="T37" fmla="*/ 55 h 68"/>
                <a:gd name="T38" fmla="*/ 14 w 37"/>
                <a:gd name="T39" fmla="*/ 52 h 68"/>
                <a:gd name="T40" fmla="*/ 13 w 37"/>
                <a:gd name="T41" fmla="*/ 51 h 68"/>
                <a:gd name="T42" fmla="*/ 12 w 37"/>
                <a:gd name="T43" fmla="*/ 50 h 68"/>
                <a:gd name="T44" fmla="*/ 13 w 37"/>
                <a:gd name="T45" fmla="*/ 50 h 68"/>
                <a:gd name="T46" fmla="*/ 12 w 37"/>
                <a:gd name="T47" fmla="*/ 48 h 68"/>
                <a:gd name="T48" fmla="*/ 11 w 37"/>
                <a:gd name="T49" fmla="*/ 42 h 68"/>
                <a:gd name="T50" fmla="*/ 8 w 37"/>
                <a:gd name="T51" fmla="*/ 41 h 68"/>
                <a:gd name="T52" fmla="*/ 4 w 37"/>
                <a:gd name="T53" fmla="*/ 42 h 68"/>
                <a:gd name="T54" fmla="*/ 5 w 37"/>
                <a:gd name="T55" fmla="*/ 39 h 68"/>
                <a:gd name="T56" fmla="*/ 9 w 37"/>
                <a:gd name="T57" fmla="*/ 36 h 68"/>
                <a:gd name="T58" fmla="*/ 10 w 37"/>
                <a:gd name="T59" fmla="*/ 36 h 68"/>
                <a:gd name="T60" fmla="*/ 10 w 37"/>
                <a:gd name="T61" fmla="*/ 35 h 68"/>
                <a:gd name="T62" fmla="*/ 11 w 37"/>
                <a:gd name="T63" fmla="*/ 35 h 68"/>
                <a:gd name="T64" fmla="*/ 11 w 37"/>
                <a:gd name="T65" fmla="*/ 35 h 68"/>
                <a:gd name="T66" fmla="*/ 12 w 37"/>
                <a:gd name="T67" fmla="*/ 34 h 68"/>
                <a:gd name="T68" fmla="*/ 13 w 37"/>
                <a:gd name="T69" fmla="*/ 33 h 68"/>
                <a:gd name="T70" fmla="*/ 20 w 37"/>
                <a:gd name="T71" fmla="*/ 30 h 68"/>
                <a:gd name="T72" fmla="*/ 28 w 37"/>
                <a:gd name="T73" fmla="*/ 25 h 68"/>
                <a:gd name="T74" fmla="*/ 37 w 37"/>
                <a:gd name="T75" fmla="*/ 1 h 68"/>
                <a:gd name="T76" fmla="*/ 37 w 37"/>
                <a:gd name="T77" fmla="*/ 3 h 68"/>
                <a:gd name="T78" fmla="*/ 36 w 37"/>
                <a:gd name="T79" fmla="*/ 5 h 68"/>
                <a:gd name="T80" fmla="*/ 35 w 37"/>
                <a:gd name="T81" fmla="*/ 6 h 68"/>
                <a:gd name="T82" fmla="*/ 34 w 37"/>
                <a:gd name="T83" fmla="*/ 8 h 68"/>
                <a:gd name="T84" fmla="*/ 30 w 37"/>
                <a:gd name="T85" fmla="*/ 10 h 68"/>
                <a:gd name="T86" fmla="*/ 28 w 37"/>
                <a:gd name="T87" fmla="*/ 13 h 68"/>
                <a:gd name="T88" fmla="*/ 27 w 37"/>
                <a:gd name="T89" fmla="*/ 11 h 68"/>
                <a:gd name="T90" fmla="*/ 28 w 37"/>
                <a:gd name="T91" fmla="*/ 9 h 68"/>
                <a:gd name="T92" fmla="*/ 32 w 37"/>
                <a:gd name="T93" fmla="*/ 5 h 68"/>
                <a:gd name="T94" fmla="*/ 35 w 37"/>
                <a:gd name="T95" fmla="*/ 2 h 68"/>
                <a:gd name="T96" fmla="*/ 36 w 37"/>
                <a:gd name="T9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" h="68">
                  <a:moveTo>
                    <a:pt x="26" y="31"/>
                  </a:moveTo>
                  <a:lnTo>
                    <a:pt x="26" y="31"/>
                  </a:lnTo>
                  <a:lnTo>
                    <a:pt x="26" y="32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7" y="36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31" y="43"/>
                  </a:lnTo>
                  <a:lnTo>
                    <a:pt x="30" y="45"/>
                  </a:lnTo>
                  <a:lnTo>
                    <a:pt x="30" y="47"/>
                  </a:lnTo>
                  <a:lnTo>
                    <a:pt x="31" y="49"/>
                  </a:lnTo>
                  <a:lnTo>
                    <a:pt x="31" y="51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4" y="65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67"/>
                  </a:lnTo>
                  <a:lnTo>
                    <a:pt x="2" y="67"/>
                  </a:lnTo>
                  <a:lnTo>
                    <a:pt x="2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2" y="66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1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7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8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8" y="28"/>
                  </a:lnTo>
                  <a:lnTo>
                    <a:pt x="26" y="31"/>
                  </a:lnTo>
                  <a:close/>
                  <a:moveTo>
                    <a:pt x="36" y="0"/>
                  </a:moveTo>
                  <a:lnTo>
                    <a:pt x="37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08">
              <a:extLst>
                <a:ext uri="{FF2B5EF4-FFF2-40B4-BE49-F238E27FC236}">
                  <a16:creationId xmlns:a16="http://schemas.microsoft.com/office/drawing/2014/main" id="{2A9117CA-3FBC-A06E-CF66-C7B7414A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302" y="4265671"/>
              <a:ext cx="9784" cy="20964"/>
            </a:xfrm>
            <a:custGeom>
              <a:avLst/>
              <a:gdLst>
                <a:gd name="T0" fmla="*/ 6 w 7"/>
                <a:gd name="T1" fmla="*/ 2 h 15"/>
                <a:gd name="T2" fmla="*/ 6 w 7"/>
                <a:gd name="T3" fmla="*/ 4 h 15"/>
                <a:gd name="T4" fmla="*/ 6 w 7"/>
                <a:gd name="T5" fmla="*/ 5 h 15"/>
                <a:gd name="T6" fmla="*/ 7 w 7"/>
                <a:gd name="T7" fmla="*/ 8 h 15"/>
                <a:gd name="T8" fmla="*/ 7 w 7"/>
                <a:gd name="T9" fmla="*/ 9 h 15"/>
                <a:gd name="T10" fmla="*/ 7 w 7"/>
                <a:gd name="T11" fmla="*/ 12 h 15"/>
                <a:gd name="T12" fmla="*/ 7 w 7"/>
                <a:gd name="T13" fmla="*/ 12 h 15"/>
                <a:gd name="T14" fmla="*/ 7 w 7"/>
                <a:gd name="T15" fmla="*/ 12 h 15"/>
                <a:gd name="T16" fmla="*/ 7 w 7"/>
                <a:gd name="T17" fmla="*/ 12 h 15"/>
                <a:gd name="T18" fmla="*/ 7 w 7"/>
                <a:gd name="T19" fmla="*/ 12 h 15"/>
                <a:gd name="T20" fmla="*/ 6 w 7"/>
                <a:gd name="T21" fmla="*/ 13 h 15"/>
                <a:gd name="T22" fmla="*/ 7 w 7"/>
                <a:gd name="T23" fmla="*/ 14 h 15"/>
                <a:gd name="T24" fmla="*/ 6 w 7"/>
                <a:gd name="T25" fmla="*/ 14 h 15"/>
                <a:gd name="T26" fmla="*/ 6 w 7"/>
                <a:gd name="T27" fmla="*/ 14 h 15"/>
                <a:gd name="T28" fmla="*/ 6 w 7"/>
                <a:gd name="T29" fmla="*/ 15 h 15"/>
                <a:gd name="T30" fmla="*/ 4 w 7"/>
                <a:gd name="T31" fmla="*/ 14 h 15"/>
                <a:gd name="T32" fmla="*/ 2 w 7"/>
                <a:gd name="T33" fmla="*/ 14 h 15"/>
                <a:gd name="T34" fmla="*/ 1 w 7"/>
                <a:gd name="T35" fmla="*/ 14 h 15"/>
                <a:gd name="T36" fmla="*/ 1 w 7"/>
                <a:gd name="T37" fmla="*/ 14 h 15"/>
                <a:gd name="T38" fmla="*/ 1 w 7"/>
                <a:gd name="T39" fmla="*/ 14 h 15"/>
                <a:gd name="T40" fmla="*/ 1 w 7"/>
                <a:gd name="T41" fmla="*/ 13 h 15"/>
                <a:gd name="T42" fmla="*/ 1 w 7"/>
                <a:gd name="T43" fmla="*/ 13 h 15"/>
                <a:gd name="T44" fmla="*/ 1 w 7"/>
                <a:gd name="T45" fmla="*/ 12 h 15"/>
                <a:gd name="T46" fmla="*/ 1 w 7"/>
                <a:gd name="T47" fmla="*/ 12 h 15"/>
                <a:gd name="T48" fmla="*/ 0 w 7"/>
                <a:gd name="T49" fmla="*/ 12 h 15"/>
                <a:gd name="T50" fmla="*/ 0 w 7"/>
                <a:gd name="T51" fmla="*/ 12 h 15"/>
                <a:gd name="T52" fmla="*/ 0 w 7"/>
                <a:gd name="T53" fmla="*/ 10 h 15"/>
                <a:gd name="T54" fmla="*/ 0 w 7"/>
                <a:gd name="T55" fmla="*/ 10 h 15"/>
                <a:gd name="T56" fmla="*/ 0 w 7"/>
                <a:gd name="T57" fmla="*/ 10 h 15"/>
                <a:gd name="T58" fmla="*/ 0 w 7"/>
                <a:gd name="T59" fmla="*/ 9 h 15"/>
                <a:gd name="T60" fmla="*/ 0 w 7"/>
                <a:gd name="T61" fmla="*/ 9 h 15"/>
                <a:gd name="T62" fmla="*/ 0 w 7"/>
                <a:gd name="T63" fmla="*/ 8 h 15"/>
                <a:gd name="T64" fmla="*/ 1 w 7"/>
                <a:gd name="T65" fmla="*/ 7 h 15"/>
                <a:gd name="T66" fmla="*/ 1 w 7"/>
                <a:gd name="T67" fmla="*/ 6 h 15"/>
                <a:gd name="T68" fmla="*/ 1 w 7"/>
                <a:gd name="T69" fmla="*/ 5 h 15"/>
                <a:gd name="T70" fmla="*/ 1 w 7"/>
                <a:gd name="T71" fmla="*/ 4 h 15"/>
                <a:gd name="T72" fmla="*/ 1 w 7"/>
                <a:gd name="T73" fmla="*/ 4 h 15"/>
                <a:gd name="T74" fmla="*/ 2 w 7"/>
                <a:gd name="T75" fmla="*/ 4 h 15"/>
                <a:gd name="T76" fmla="*/ 2 w 7"/>
                <a:gd name="T77" fmla="*/ 4 h 15"/>
                <a:gd name="T78" fmla="*/ 2 w 7"/>
                <a:gd name="T79" fmla="*/ 2 h 15"/>
                <a:gd name="T80" fmla="*/ 2 w 7"/>
                <a:gd name="T81" fmla="*/ 2 h 15"/>
                <a:gd name="T82" fmla="*/ 2 w 7"/>
                <a:gd name="T83" fmla="*/ 0 h 15"/>
                <a:gd name="T84" fmla="*/ 2 w 7"/>
                <a:gd name="T85" fmla="*/ 0 h 15"/>
                <a:gd name="T86" fmla="*/ 3 w 7"/>
                <a:gd name="T87" fmla="*/ 0 h 15"/>
                <a:gd name="T88" fmla="*/ 3 w 7"/>
                <a:gd name="T89" fmla="*/ 0 h 15"/>
                <a:gd name="T90" fmla="*/ 3 w 7"/>
                <a:gd name="T91" fmla="*/ 1 h 15"/>
                <a:gd name="T92" fmla="*/ 4 w 7"/>
                <a:gd name="T93" fmla="*/ 1 h 15"/>
                <a:gd name="T94" fmla="*/ 4 w 7"/>
                <a:gd name="T95" fmla="*/ 1 h 15"/>
                <a:gd name="T96" fmla="*/ 4 w 7"/>
                <a:gd name="T97" fmla="*/ 1 h 15"/>
                <a:gd name="T98" fmla="*/ 6 w 7"/>
                <a:gd name="T9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" h="15">
                  <a:moveTo>
                    <a:pt x="6" y="2"/>
                  </a:moveTo>
                  <a:lnTo>
                    <a:pt x="6" y="4"/>
                  </a:lnTo>
                  <a:lnTo>
                    <a:pt x="6" y="5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10">
              <a:extLst>
                <a:ext uri="{FF2B5EF4-FFF2-40B4-BE49-F238E27FC236}">
                  <a16:creationId xmlns:a16="http://schemas.microsoft.com/office/drawing/2014/main" id="{67E40974-309C-7748-2A71-3540D3B18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975" y="4201382"/>
              <a:ext cx="13976" cy="19566"/>
            </a:xfrm>
            <a:custGeom>
              <a:avLst/>
              <a:gdLst>
                <a:gd name="T0" fmla="*/ 7 w 10"/>
                <a:gd name="T1" fmla="*/ 14 h 14"/>
                <a:gd name="T2" fmla="*/ 7 w 10"/>
                <a:gd name="T3" fmla="*/ 13 h 14"/>
                <a:gd name="T4" fmla="*/ 7 w 10"/>
                <a:gd name="T5" fmla="*/ 12 h 14"/>
                <a:gd name="T6" fmla="*/ 6 w 10"/>
                <a:gd name="T7" fmla="*/ 11 h 14"/>
                <a:gd name="T8" fmla="*/ 6 w 10"/>
                <a:gd name="T9" fmla="*/ 10 h 14"/>
                <a:gd name="T10" fmla="*/ 5 w 10"/>
                <a:gd name="T11" fmla="*/ 9 h 14"/>
                <a:gd name="T12" fmla="*/ 4 w 10"/>
                <a:gd name="T13" fmla="*/ 8 h 14"/>
                <a:gd name="T14" fmla="*/ 3 w 10"/>
                <a:gd name="T15" fmla="*/ 6 h 14"/>
                <a:gd name="T16" fmla="*/ 3 w 10"/>
                <a:gd name="T17" fmla="*/ 6 h 14"/>
                <a:gd name="T18" fmla="*/ 1 w 10"/>
                <a:gd name="T19" fmla="*/ 6 h 14"/>
                <a:gd name="T20" fmla="*/ 1 w 10"/>
                <a:gd name="T21" fmla="*/ 5 h 14"/>
                <a:gd name="T22" fmla="*/ 1 w 10"/>
                <a:gd name="T23" fmla="*/ 4 h 14"/>
                <a:gd name="T24" fmla="*/ 0 w 10"/>
                <a:gd name="T25" fmla="*/ 4 h 14"/>
                <a:gd name="T26" fmla="*/ 0 w 10"/>
                <a:gd name="T27" fmla="*/ 4 h 14"/>
                <a:gd name="T28" fmla="*/ 0 w 10"/>
                <a:gd name="T29" fmla="*/ 3 h 14"/>
                <a:gd name="T30" fmla="*/ 0 w 10"/>
                <a:gd name="T31" fmla="*/ 2 h 14"/>
                <a:gd name="T32" fmla="*/ 0 w 10"/>
                <a:gd name="T33" fmla="*/ 3 h 14"/>
                <a:gd name="T34" fmla="*/ 0 w 10"/>
                <a:gd name="T35" fmla="*/ 1 h 14"/>
                <a:gd name="T36" fmla="*/ 1 w 10"/>
                <a:gd name="T37" fmla="*/ 0 h 14"/>
                <a:gd name="T38" fmla="*/ 1 w 10"/>
                <a:gd name="T39" fmla="*/ 0 h 14"/>
                <a:gd name="T40" fmla="*/ 4 w 10"/>
                <a:gd name="T41" fmla="*/ 1 h 14"/>
                <a:gd name="T42" fmla="*/ 4 w 10"/>
                <a:gd name="T43" fmla="*/ 0 h 14"/>
                <a:gd name="T44" fmla="*/ 6 w 10"/>
                <a:gd name="T45" fmla="*/ 0 h 14"/>
                <a:gd name="T46" fmla="*/ 7 w 10"/>
                <a:gd name="T47" fmla="*/ 1 h 14"/>
                <a:gd name="T48" fmla="*/ 8 w 10"/>
                <a:gd name="T49" fmla="*/ 2 h 14"/>
                <a:gd name="T50" fmla="*/ 8 w 10"/>
                <a:gd name="T51" fmla="*/ 3 h 14"/>
                <a:gd name="T52" fmla="*/ 9 w 10"/>
                <a:gd name="T53" fmla="*/ 5 h 14"/>
                <a:gd name="T54" fmla="*/ 9 w 10"/>
                <a:gd name="T55" fmla="*/ 5 h 14"/>
                <a:gd name="T56" fmla="*/ 9 w 10"/>
                <a:gd name="T57" fmla="*/ 6 h 14"/>
                <a:gd name="T58" fmla="*/ 10 w 10"/>
                <a:gd name="T59" fmla="*/ 8 h 14"/>
                <a:gd name="T60" fmla="*/ 10 w 10"/>
                <a:gd name="T61" fmla="*/ 11 h 14"/>
                <a:gd name="T62" fmla="*/ 10 w 10"/>
                <a:gd name="T63" fmla="*/ 11 h 14"/>
                <a:gd name="T64" fmla="*/ 9 w 10"/>
                <a:gd name="T65" fmla="*/ 12 h 14"/>
                <a:gd name="T66" fmla="*/ 9 w 10"/>
                <a:gd name="T67" fmla="*/ 12 h 14"/>
                <a:gd name="T68" fmla="*/ 9 w 10"/>
                <a:gd name="T69" fmla="*/ 12 h 14"/>
                <a:gd name="T70" fmla="*/ 8 w 10"/>
                <a:gd name="T71" fmla="*/ 13 h 14"/>
                <a:gd name="T72" fmla="*/ 8 w 10"/>
                <a:gd name="T7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8" y="14"/>
                  </a:move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06">
              <a:extLst>
                <a:ext uri="{FF2B5EF4-FFF2-40B4-BE49-F238E27FC236}">
                  <a16:creationId xmlns:a16="http://schemas.microsoft.com/office/drawing/2014/main" id="{44776F91-BE39-5D82-4EC6-5A25463F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9374" y="4274057"/>
              <a:ext cx="13976" cy="12579"/>
            </a:xfrm>
            <a:custGeom>
              <a:avLst/>
              <a:gdLst>
                <a:gd name="T0" fmla="*/ 9 w 10"/>
                <a:gd name="T1" fmla="*/ 3 h 9"/>
                <a:gd name="T2" fmla="*/ 10 w 10"/>
                <a:gd name="T3" fmla="*/ 6 h 9"/>
                <a:gd name="T4" fmla="*/ 9 w 10"/>
                <a:gd name="T5" fmla="*/ 7 h 9"/>
                <a:gd name="T6" fmla="*/ 9 w 10"/>
                <a:gd name="T7" fmla="*/ 7 h 9"/>
                <a:gd name="T8" fmla="*/ 8 w 10"/>
                <a:gd name="T9" fmla="*/ 8 h 9"/>
                <a:gd name="T10" fmla="*/ 8 w 10"/>
                <a:gd name="T11" fmla="*/ 9 h 9"/>
                <a:gd name="T12" fmla="*/ 8 w 10"/>
                <a:gd name="T13" fmla="*/ 9 h 9"/>
                <a:gd name="T14" fmla="*/ 7 w 10"/>
                <a:gd name="T15" fmla="*/ 9 h 9"/>
                <a:gd name="T16" fmla="*/ 7 w 10"/>
                <a:gd name="T17" fmla="*/ 9 h 9"/>
                <a:gd name="T18" fmla="*/ 7 w 10"/>
                <a:gd name="T19" fmla="*/ 9 h 9"/>
                <a:gd name="T20" fmla="*/ 7 w 10"/>
                <a:gd name="T21" fmla="*/ 9 h 9"/>
                <a:gd name="T22" fmla="*/ 6 w 10"/>
                <a:gd name="T23" fmla="*/ 9 h 9"/>
                <a:gd name="T24" fmla="*/ 5 w 10"/>
                <a:gd name="T25" fmla="*/ 9 h 9"/>
                <a:gd name="T26" fmla="*/ 5 w 10"/>
                <a:gd name="T27" fmla="*/ 9 h 9"/>
                <a:gd name="T28" fmla="*/ 5 w 10"/>
                <a:gd name="T29" fmla="*/ 9 h 9"/>
                <a:gd name="T30" fmla="*/ 3 w 10"/>
                <a:gd name="T31" fmla="*/ 9 h 9"/>
                <a:gd name="T32" fmla="*/ 3 w 10"/>
                <a:gd name="T33" fmla="*/ 9 h 9"/>
                <a:gd name="T34" fmla="*/ 2 w 10"/>
                <a:gd name="T35" fmla="*/ 8 h 9"/>
                <a:gd name="T36" fmla="*/ 0 w 10"/>
                <a:gd name="T37" fmla="*/ 2 h 9"/>
                <a:gd name="T38" fmla="*/ 0 w 10"/>
                <a:gd name="T39" fmla="*/ 2 h 9"/>
                <a:gd name="T40" fmla="*/ 0 w 10"/>
                <a:gd name="T41" fmla="*/ 1 h 9"/>
                <a:gd name="T42" fmla="*/ 1 w 10"/>
                <a:gd name="T43" fmla="*/ 1 h 9"/>
                <a:gd name="T44" fmla="*/ 1 w 10"/>
                <a:gd name="T45" fmla="*/ 0 h 9"/>
                <a:gd name="T46" fmla="*/ 2 w 10"/>
                <a:gd name="T47" fmla="*/ 0 h 9"/>
                <a:gd name="T48" fmla="*/ 2 w 10"/>
                <a:gd name="T49" fmla="*/ 1 h 9"/>
                <a:gd name="T50" fmla="*/ 3 w 10"/>
                <a:gd name="T51" fmla="*/ 1 h 9"/>
                <a:gd name="T52" fmla="*/ 3 w 10"/>
                <a:gd name="T53" fmla="*/ 1 h 9"/>
                <a:gd name="T54" fmla="*/ 5 w 10"/>
                <a:gd name="T55" fmla="*/ 2 h 9"/>
                <a:gd name="T56" fmla="*/ 5 w 10"/>
                <a:gd name="T57" fmla="*/ 3 h 9"/>
                <a:gd name="T58" fmla="*/ 6 w 10"/>
                <a:gd name="T59" fmla="*/ 3 h 9"/>
                <a:gd name="T60" fmla="*/ 7 w 10"/>
                <a:gd name="T61" fmla="*/ 3 h 9"/>
                <a:gd name="T62" fmla="*/ 8 w 10"/>
                <a:gd name="T63" fmla="*/ 3 h 9"/>
                <a:gd name="T64" fmla="*/ 8 w 10"/>
                <a:gd name="T65" fmla="*/ 3 h 9"/>
                <a:gd name="T66" fmla="*/ 9 w 10"/>
                <a:gd name="T67" fmla="*/ 3 h 9"/>
                <a:gd name="T68" fmla="*/ 9 w 10"/>
                <a:gd name="T6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" h="9">
                  <a:moveTo>
                    <a:pt x="9" y="3"/>
                  </a:move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04">
              <a:extLst>
                <a:ext uri="{FF2B5EF4-FFF2-40B4-BE49-F238E27FC236}">
                  <a16:creationId xmlns:a16="http://schemas.microsoft.com/office/drawing/2014/main" id="{74508B3F-F97C-CDDA-9698-F90DC97982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5302" y="4307600"/>
              <a:ext cx="9784" cy="46121"/>
            </a:xfrm>
            <a:custGeom>
              <a:avLst/>
              <a:gdLst>
                <a:gd name="T0" fmla="*/ 4 w 7"/>
                <a:gd name="T1" fmla="*/ 13 h 33"/>
                <a:gd name="T2" fmla="*/ 3 w 7"/>
                <a:gd name="T3" fmla="*/ 14 h 33"/>
                <a:gd name="T4" fmla="*/ 3 w 7"/>
                <a:gd name="T5" fmla="*/ 16 h 33"/>
                <a:gd name="T6" fmla="*/ 3 w 7"/>
                <a:gd name="T7" fmla="*/ 14 h 33"/>
                <a:gd name="T8" fmla="*/ 2 w 7"/>
                <a:gd name="T9" fmla="*/ 16 h 33"/>
                <a:gd name="T10" fmla="*/ 2 w 7"/>
                <a:gd name="T11" fmla="*/ 14 h 33"/>
                <a:gd name="T12" fmla="*/ 3 w 7"/>
                <a:gd name="T13" fmla="*/ 14 h 33"/>
                <a:gd name="T14" fmla="*/ 3 w 7"/>
                <a:gd name="T15" fmla="*/ 13 h 33"/>
                <a:gd name="T16" fmla="*/ 3 w 7"/>
                <a:gd name="T17" fmla="*/ 12 h 33"/>
                <a:gd name="T18" fmla="*/ 4 w 7"/>
                <a:gd name="T19" fmla="*/ 12 h 33"/>
                <a:gd name="T20" fmla="*/ 4 w 7"/>
                <a:gd name="T21" fmla="*/ 12 h 33"/>
                <a:gd name="T22" fmla="*/ 4 w 7"/>
                <a:gd name="T23" fmla="*/ 8 h 33"/>
                <a:gd name="T24" fmla="*/ 3 w 7"/>
                <a:gd name="T25" fmla="*/ 9 h 33"/>
                <a:gd name="T26" fmla="*/ 0 w 7"/>
                <a:gd name="T27" fmla="*/ 8 h 33"/>
                <a:gd name="T28" fmla="*/ 0 w 7"/>
                <a:gd name="T29" fmla="*/ 4 h 33"/>
                <a:gd name="T30" fmla="*/ 0 w 7"/>
                <a:gd name="T31" fmla="*/ 4 h 33"/>
                <a:gd name="T32" fmla="*/ 0 w 7"/>
                <a:gd name="T33" fmla="*/ 3 h 33"/>
                <a:gd name="T34" fmla="*/ 1 w 7"/>
                <a:gd name="T35" fmla="*/ 1 h 33"/>
                <a:gd name="T36" fmla="*/ 1 w 7"/>
                <a:gd name="T37" fmla="*/ 0 h 33"/>
                <a:gd name="T38" fmla="*/ 2 w 7"/>
                <a:gd name="T39" fmla="*/ 0 h 33"/>
                <a:gd name="T40" fmla="*/ 3 w 7"/>
                <a:gd name="T41" fmla="*/ 0 h 33"/>
                <a:gd name="T42" fmla="*/ 4 w 7"/>
                <a:gd name="T43" fmla="*/ 2 h 33"/>
                <a:gd name="T44" fmla="*/ 4 w 7"/>
                <a:gd name="T45" fmla="*/ 7 h 33"/>
                <a:gd name="T46" fmla="*/ 0 w 7"/>
                <a:gd name="T47" fmla="*/ 32 h 33"/>
                <a:gd name="T48" fmla="*/ 1 w 7"/>
                <a:gd name="T49" fmla="*/ 32 h 33"/>
                <a:gd name="T50" fmla="*/ 0 w 7"/>
                <a:gd name="T51" fmla="*/ 32 h 33"/>
                <a:gd name="T52" fmla="*/ 0 w 7"/>
                <a:gd name="T53" fmla="*/ 33 h 33"/>
                <a:gd name="T54" fmla="*/ 0 w 7"/>
                <a:gd name="T55" fmla="*/ 32 h 33"/>
                <a:gd name="T56" fmla="*/ 0 w 7"/>
                <a:gd name="T57" fmla="*/ 32 h 33"/>
                <a:gd name="T58" fmla="*/ 0 w 7"/>
                <a:gd name="T59" fmla="*/ 32 h 33"/>
                <a:gd name="T60" fmla="*/ 3 w 7"/>
                <a:gd name="T61" fmla="*/ 25 h 33"/>
                <a:gd name="T62" fmla="*/ 3 w 7"/>
                <a:gd name="T63" fmla="*/ 26 h 33"/>
                <a:gd name="T64" fmla="*/ 3 w 7"/>
                <a:gd name="T65" fmla="*/ 26 h 33"/>
                <a:gd name="T66" fmla="*/ 3 w 7"/>
                <a:gd name="T67" fmla="*/ 27 h 33"/>
                <a:gd name="T68" fmla="*/ 2 w 7"/>
                <a:gd name="T69" fmla="*/ 27 h 33"/>
                <a:gd name="T70" fmla="*/ 3 w 7"/>
                <a:gd name="T71" fmla="*/ 26 h 33"/>
                <a:gd name="T72" fmla="*/ 2 w 7"/>
                <a:gd name="T73" fmla="*/ 26 h 33"/>
                <a:gd name="T74" fmla="*/ 3 w 7"/>
                <a:gd name="T75" fmla="*/ 25 h 33"/>
                <a:gd name="T76" fmla="*/ 7 w 7"/>
                <a:gd name="T77" fmla="*/ 18 h 33"/>
                <a:gd name="T78" fmla="*/ 7 w 7"/>
                <a:gd name="T79" fmla="*/ 18 h 33"/>
                <a:gd name="T80" fmla="*/ 7 w 7"/>
                <a:gd name="T8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33">
                  <a:moveTo>
                    <a:pt x="4" y="12"/>
                  </a:moveTo>
                  <a:lnTo>
                    <a:pt x="4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close/>
                  <a:moveTo>
                    <a:pt x="4" y="8"/>
                  </a:moveTo>
                  <a:lnTo>
                    <a:pt x="3" y="9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8"/>
                  </a:lnTo>
                  <a:close/>
                  <a:moveTo>
                    <a:pt x="0" y="32"/>
                  </a:move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  <a:moveTo>
                    <a:pt x="3" y="25"/>
                  </a:move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3" y="25"/>
                  </a:lnTo>
                  <a:lnTo>
                    <a:pt x="3" y="25"/>
                  </a:lnTo>
                  <a:close/>
                  <a:moveTo>
                    <a:pt x="7" y="18"/>
                  </a:move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02">
              <a:extLst>
                <a:ext uri="{FF2B5EF4-FFF2-40B4-BE49-F238E27FC236}">
                  <a16:creationId xmlns:a16="http://schemas.microsoft.com/office/drawing/2014/main" id="{0BB14EF7-67C8-88F7-D286-50EAFB5F8B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6916" y="4355118"/>
              <a:ext cx="11181" cy="33542"/>
            </a:xfrm>
            <a:custGeom>
              <a:avLst/>
              <a:gdLst>
                <a:gd name="T0" fmla="*/ 5 w 8"/>
                <a:gd name="T1" fmla="*/ 15 h 24"/>
                <a:gd name="T2" fmla="*/ 5 w 8"/>
                <a:gd name="T3" fmla="*/ 17 h 24"/>
                <a:gd name="T4" fmla="*/ 5 w 8"/>
                <a:gd name="T5" fmla="*/ 17 h 24"/>
                <a:gd name="T6" fmla="*/ 5 w 8"/>
                <a:gd name="T7" fmla="*/ 18 h 24"/>
                <a:gd name="T8" fmla="*/ 6 w 8"/>
                <a:gd name="T9" fmla="*/ 19 h 24"/>
                <a:gd name="T10" fmla="*/ 5 w 8"/>
                <a:gd name="T11" fmla="*/ 19 h 24"/>
                <a:gd name="T12" fmla="*/ 5 w 8"/>
                <a:gd name="T13" fmla="*/ 20 h 24"/>
                <a:gd name="T14" fmla="*/ 4 w 8"/>
                <a:gd name="T15" fmla="*/ 21 h 24"/>
                <a:gd name="T16" fmla="*/ 4 w 8"/>
                <a:gd name="T17" fmla="*/ 21 h 24"/>
                <a:gd name="T18" fmla="*/ 4 w 8"/>
                <a:gd name="T19" fmla="*/ 23 h 24"/>
                <a:gd name="T20" fmla="*/ 2 w 8"/>
                <a:gd name="T21" fmla="*/ 23 h 24"/>
                <a:gd name="T22" fmla="*/ 2 w 8"/>
                <a:gd name="T23" fmla="*/ 23 h 24"/>
                <a:gd name="T24" fmla="*/ 1 w 8"/>
                <a:gd name="T25" fmla="*/ 24 h 24"/>
                <a:gd name="T26" fmla="*/ 0 w 8"/>
                <a:gd name="T27" fmla="*/ 24 h 24"/>
                <a:gd name="T28" fmla="*/ 1 w 8"/>
                <a:gd name="T29" fmla="*/ 23 h 24"/>
                <a:gd name="T30" fmla="*/ 1 w 8"/>
                <a:gd name="T31" fmla="*/ 21 h 24"/>
                <a:gd name="T32" fmla="*/ 0 w 8"/>
                <a:gd name="T33" fmla="*/ 21 h 24"/>
                <a:gd name="T34" fmla="*/ 0 w 8"/>
                <a:gd name="T35" fmla="*/ 19 h 24"/>
                <a:gd name="T36" fmla="*/ 0 w 8"/>
                <a:gd name="T37" fmla="*/ 17 h 24"/>
                <a:gd name="T38" fmla="*/ 2 w 8"/>
                <a:gd name="T39" fmla="*/ 13 h 24"/>
                <a:gd name="T40" fmla="*/ 5 w 8"/>
                <a:gd name="T41" fmla="*/ 13 h 24"/>
                <a:gd name="T42" fmla="*/ 5 w 8"/>
                <a:gd name="T43" fmla="*/ 13 h 24"/>
                <a:gd name="T44" fmla="*/ 7 w 8"/>
                <a:gd name="T45" fmla="*/ 2 h 24"/>
                <a:gd name="T46" fmla="*/ 7 w 8"/>
                <a:gd name="T47" fmla="*/ 3 h 24"/>
                <a:gd name="T48" fmla="*/ 6 w 8"/>
                <a:gd name="T49" fmla="*/ 3 h 24"/>
                <a:gd name="T50" fmla="*/ 6 w 8"/>
                <a:gd name="T51" fmla="*/ 3 h 24"/>
                <a:gd name="T52" fmla="*/ 6 w 8"/>
                <a:gd name="T53" fmla="*/ 3 h 24"/>
                <a:gd name="T54" fmla="*/ 6 w 8"/>
                <a:gd name="T55" fmla="*/ 2 h 24"/>
                <a:gd name="T56" fmla="*/ 7 w 8"/>
                <a:gd name="T57" fmla="*/ 2 h 24"/>
                <a:gd name="T58" fmla="*/ 7 w 8"/>
                <a:gd name="T59" fmla="*/ 0 h 24"/>
                <a:gd name="T60" fmla="*/ 8 w 8"/>
                <a:gd name="T61" fmla="*/ 1 h 24"/>
                <a:gd name="T62" fmla="*/ 8 w 8"/>
                <a:gd name="T6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24">
                  <a:moveTo>
                    <a:pt x="5" y="13"/>
                  </a:moveTo>
                  <a:lnTo>
                    <a:pt x="5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close/>
                  <a:moveTo>
                    <a:pt x="8" y="2"/>
                  </a:move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16">
              <a:extLst>
                <a:ext uri="{FF2B5EF4-FFF2-40B4-BE49-F238E27FC236}">
                  <a16:creationId xmlns:a16="http://schemas.microsoft.com/office/drawing/2014/main" id="{B9311C76-C016-14A9-8834-D8E43F5D3E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1879" y="4104948"/>
              <a:ext cx="30747" cy="51712"/>
            </a:xfrm>
            <a:custGeom>
              <a:avLst/>
              <a:gdLst>
                <a:gd name="T0" fmla="*/ 14 w 22"/>
                <a:gd name="T1" fmla="*/ 25 h 37"/>
                <a:gd name="T2" fmla="*/ 14 w 22"/>
                <a:gd name="T3" fmla="*/ 24 h 37"/>
                <a:gd name="T4" fmla="*/ 14 w 22"/>
                <a:gd name="T5" fmla="*/ 24 h 37"/>
                <a:gd name="T6" fmla="*/ 14 w 22"/>
                <a:gd name="T7" fmla="*/ 23 h 37"/>
                <a:gd name="T8" fmla="*/ 15 w 22"/>
                <a:gd name="T9" fmla="*/ 22 h 37"/>
                <a:gd name="T10" fmla="*/ 15 w 22"/>
                <a:gd name="T11" fmla="*/ 21 h 37"/>
                <a:gd name="T12" fmla="*/ 15 w 22"/>
                <a:gd name="T13" fmla="*/ 20 h 37"/>
                <a:gd name="T14" fmla="*/ 16 w 22"/>
                <a:gd name="T15" fmla="*/ 21 h 37"/>
                <a:gd name="T16" fmla="*/ 18 w 22"/>
                <a:gd name="T17" fmla="*/ 21 h 37"/>
                <a:gd name="T18" fmla="*/ 17 w 22"/>
                <a:gd name="T19" fmla="*/ 21 h 37"/>
                <a:gd name="T20" fmla="*/ 18 w 22"/>
                <a:gd name="T21" fmla="*/ 20 h 37"/>
                <a:gd name="T22" fmla="*/ 18 w 22"/>
                <a:gd name="T23" fmla="*/ 20 h 37"/>
                <a:gd name="T24" fmla="*/ 20 w 22"/>
                <a:gd name="T25" fmla="*/ 20 h 37"/>
                <a:gd name="T26" fmla="*/ 20 w 22"/>
                <a:gd name="T27" fmla="*/ 21 h 37"/>
                <a:gd name="T28" fmla="*/ 20 w 22"/>
                <a:gd name="T29" fmla="*/ 21 h 37"/>
                <a:gd name="T30" fmla="*/ 20 w 22"/>
                <a:gd name="T31" fmla="*/ 21 h 37"/>
                <a:gd name="T32" fmla="*/ 21 w 22"/>
                <a:gd name="T33" fmla="*/ 21 h 37"/>
                <a:gd name="T34" fmla="*/ 21 w 22"/>
                <a:gd name="T35" fmla="*/ 21 h 37"/>
                <a:gd name="T36" fmla="*/ 21 w 22"/>
                <a:gd name="T37" fmla="*/ 21 h 37"/>
                <a:gd name="T38" fmla="*/ 21 w 22"/>
                <a:gd name="T39" fmla="*/ 22 h 37"/>
                <a:gd name="T40" fmla="*/ 21 w 22"/>
                <a:gd name="T41" fmla="*/ 22 h 37"/>
                <a:gd name="T42" fmla="*/ 22 w 22"/>
                <a:gd name="T43" fmla="*/ 22 h 37"/>
                <a:gd name="T44" fmla="*/ 21 w 22"/>
                <a:gd name="T45" fmla="*/ 23 h 37"/>
                <a:gd name="T46" fmla="*/ 20 w 22"/>
                <a:gd name="T47" fmla="*/ 23 h 37"/>
                <a:gd name="T48" fmla="*/ 20 w 22"/>
                <a:gd name="T49" fmla="*/ 24 h 37"/>
                <a:gd name="T50" fmla="*/ 20 w 22"/>
                <a:gd name="T51" fmla="*/ 25 h 37"/>
                <a:gd name="T52" fmla="*/ 18 w 22"/>
                <a:gd name="T53" fmla="*/ 25 h 37"/>
                <a:gd name="T54" fmla="*/ 18 w 22"/>
                <a:gd name="T55" fmla="*/ 25 h 37"/>
                <a:gd name="T56" fmla="*/ 17 w 22"/>
                <a:gd name="T57" fmla="*/ 25 h 37"/>
                <a:gd name="T58" fmla="*/ 16 w 22"/>
                <a:gd name="T59" fmla="*/ 27 h 37"/>
                <a:gd name="T60" fmla="*/ 14 w 22"/>
                <a:gd name="T61" fmla="*/ 25 h 37"/>
                <a:gd name="T62" fmla="*/ 10 w 22"/>
                <a:gd name="T63" fmla="*/ 5 h 37"/>
                <a:gd name="T64" fmla="*/ 9 w 22"/>
                <a:gd name="T65" fmla="*/ 5 h 37"/>
                <a:gd name="T66" fmla="*/ 8 w 22"/>
                <a:gd name="T67" fmla="*/ 4 h 37"/>
                <a:gd name="T68" fmla="*/ 8 w 22"/>
                <a:gd name="T69" fmla="*/ 3 h 37"/>
                <a:gd name="T70" fmla="*/ 8 w 22"/>
                <a:gd name="T71" fmla="*/ 2 h 37"/>
                <a:gd name="T72" fmla="*/ 8 w 22"/>
                <a:gd name="T73" fmla="*/ 3 h 37"/>
                <a:gd name="T74" fmla="*/ 9 w 22"/>
                <a:gd name="T75" fmla="*/ 3 h 37"/>
                <a:gd name="T76" fmla="*/ 9 w 22"/>
                <a:gd name="T77" fmla="*/ 4 h 37"/>
                <a:gd name="T78" fmla="*/ 9 w 22"/>
                <a:gd name="T79" fmla="*/ 5 h 37"/>
                <a:gd name="T80" fmla="*/ 10 w 22"/>
                <a:gd name="T81" fmla="*/ 4 h 37"/>
                <a:gd name="T82" fmla="*/ 9 w 22"/>
                <a:gd name="T83" fmla="*/ 3 h 37"/>
                <a:gd name="T84" fmla="*/ 8 w 22"/>
                <a:gd name="T85" fmla="*/ 2 h 37"/>
                <a:gd name="T86" fmla="*/ 8 w 22"/>
                <a:gd name="T87" fmla="*/ 0 h 37"/>
                <a:gd name="T88" fmla="*/ 9 w 22"/>
                <a:gd name="T89" fmla="*/ 2 h 37"/>
                <a:gd name="T90" fmla="*/ 9 w 22"/>
                <a:gd name="T91" fmla="*/ 2 h 37"/>
                <a:gd name="T92" fmla="*/ 10 w 22"/>
                <a:gd name="T93" fmla="*/ 0 h 37"/>
                <a:gd name="T94" fmla="*/ 12 w 22"/>
                <a:gd name="T95" fmla="*/ 2 h 37"/>
                <a:gd name="T96" fmla="*/ 13 w 22"/>
                <a:gd name="T97" fmla="*/ 3 h 37"/>
                <a:gd name="T98" fmla="*/ 14 w 22"/>
                <a:gd name="T99" fmla="*/ 4 h 37"/>
                <a:gd name="T100" fmla="*/ 14 w 22"/>
                <a:gd name="T101" fmla="*/ 5 h 37"/>
                <a:gd name="T102" fmla="*/ 13 w 22"/>
                <a:gd name="T103" fmla="*/ 6 h 37"/>
                <a:gd name="T104" fmla="*/ 13 w 22"/>
                <a:gd name="T105" fmla="*/ 5 h 37"/>
                <a:gd name="T106" fmla="*/ 10 w 22"/>
                <a:gd name="T107" fmla="*/ 5 h 37"/>
                <a:gd name="T108" fmla="*/ 0 w 22"/>
                <a:gd name="T109" fmla="*/ 36 h 37"/>
                <a:gd name="T110" fmla="*/ 0 w 22"/>
                <a:gd name="T111" fmla="*/ 37 h 37"/>
                <a:gd name="T112" fmla="*/ 0 w 22"/>
                <a:gd name="T113" fmla="*/ 37 h 37"/>
                <a:gd name="T114" fmla="*/ 0 w 22"/>
                <a:gd name="T115" fmla="*/ 37 h 37"/>
                <a:gd name="T116" fmla="*/ 0 w 22"/>
                <a:gd name="T1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7">
                  <a:moveTo>
                    <a:pt x="14" y="25"/>
                  </a:moveTo>
                  <a:lnTo>
                    <a:pt x="14" y="25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5"/>
                  </a:lnTo>
                  <a:lnTo>
                    <a:pt x="14" y="25"/>
                  </a:lnTo>
                  <a:close/>
                  <a:moveTo>
                    <a:pt x="10" y="5"/>
                  </a:move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close/>
                  <a:moveTo>
                    <a:pt x="0" y="37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20">
              <a:extLst>
                <a:ext uri="{FF2B5EF4-FFF2-40B4-BE49-F238E27FC236}">
                  <a16:creationId xmlns:a16="http://schemas.microsoft.com/office/drawing/2014/main" id="{43EACC99-64A7-76B1-CB2A-D8F8ABB127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7926" y="4132900"/>
              <a:ext cx="30747" cy="37736"/>
            </a:xfrm>
            <a:custGeom>
              <a:avLst/>
              <a:gdLst>
                <a:gd name="T0" fmla="*/ 21 w 22"/>
                <a:gd name="T1" fmla="*/ 20 h 27"/>
                <a:gd name="T2" fmla="*/ 20 w 22"/>
                <a:gd name="T3" fmla="*/ 21 h 27"/>
                <a:gd name="T4" fmla="*/ 12 w 22"/>
                <a:gd name="T5" fmla="*/ 26 h 27"/>
                <a:gd name="T6" fmla="*/ 12 w 22"/>
                <a:gd name="T7" fmla="*/ 26 h 27"/>
                <a:gd name="T8" fmla="*/ 11 w 22"/>
                <a:gd name="T9" fmla="*/ 24 h 27"/>
                <a:gd name="T10" fmla="*/ 12 w 22"/>
                <a:gd name="T11" fmla="*/ 24 h 27"/>
                <a:gd name="T12" fmla="*/ 13 w 22"/>
                <a:gd name="T13" fmla="*/ 23 h 27"/>
                <a:gd name="T14" fmla="*/ 15 w 22"/>
                <a:gd name="T15" fmla="*/ 21 h 27"/>
                <a:gd name="T16" fmla="*/ 16 w 22"/>
                <a:gd name="T17" fmla="*/ 21 h 27"/>
                <a:gd name="T18" fmla="*/ 17 w 22"/>
                <a:gd name="T19" fmla="*/ 21 h 27"/>
                <a:gd name="T20" fmla="*/ 18 w 22"/>
                <a:gd name="T21" fmla="*/ 20 h 27"/>
                <a:gd name="T22" fmla="*/ 21 w 22"/>
                <a:gd name="T23" fmla="*/ 19 h 27"/>
                <a:gd name="T24" fmla="*/ 22 w 22"/>
                <a:gd name="T25" fmla="*/ 19 h 27"/>
                <a:gd name="T26" fmla="*/ 11 w 22"/>
                <a:gd name="T27" fmla="*/ 1 h 27"/>
                <a:gd name="T28" fmla="*/ 12 w 22"/>
                <a:gd name="T29" fmla="*/ 2 h 27"/>
                <a:gd name="T30" fmla="*/ 8 w 22"/>
                <a:gd name="T31" fmla="*/ 3 h 27"/>
                <a:gd name="T32" fmla="*/ 8 w 22"/>
                <a:gd name="T33" fmla="*/ 1 h 27"/>
                <a:gd name="T34" fmla="*/ 9 w 22"/>
                <a:gd name="T35" fmla="*/ 1 h 27"/>
                <a:gd name="T36" fmla="*/ 9 w 22"/>
                <a:gd name="T37" fmla="*/ 0 h 27"/>
                <a:gd name="T38" fmla="*/ 12 w 22"/>
                <a:gd name="T39" fmla="*/ 0 h 27"/>
                <a:gd name="T40" fmla="*/ 13 w 22"/>
                <a:gd name="T41" fmla="*/ 0 h 27"/>
                <a:gd name="T42" fmla="*/ 13 w 22"/>
                <a:gd name="T43" fmla="*/ 1 h 27"/>
                <a:gd name="T44" fmla="*/ 6 w 22"/>
                <a:gd name="T45" fmla="*/ 4 h 27"/>
                <a:gd name="T46" fmla="*/ 5 w 22"/>
                <a:gd name="T47" fmla="*/ 4 h 27"/>
                <a:gd name="T48" fmla="*/ 4 w 22"/>
                <a:gd name="T49" fmla="*/ 4 h 27"/>
                <a:gd name="T50" fmla="*/ 4 w 22"/>
                <a:gd name="T51" fmla="*/ 4 h 27"/>
                <a:gd name="T52" fmla="*/ 3 w 22"/>
                <a:gd name="T53" fmla="*/ 4 h 27"/>
                <a:gd name="T54" fmla="*/ 0 w 22"/>
                <a:gd name="T55" fmla="*/ 5 h 27"/>
                <a:gd name="T56" fmla="*/ 0 w 22"/>
                <a:gd name="T57" fmla="*/ 4 h 27"/>
                <a:gd name="T58" fmla="*/ 3 w 22"/>
                <a:gd name="T59" fmla="*/ 3 h 27"/>
                <a:gd name="T60" fmla="*/ 4 w 22"/>
                <a:gd name="T61" fmla="*/ 3 h 27"/>
                <a:gd name="T62" fmla="*/ 3 w 22"/>
                <a:gd name="T63" fmla="*/ 2 h 27"/>
                <a:gd name="T64" fmla="*/ 5 w 22"/>
                <a:gd name="T65" fmla="*/ 2 h 27"/>
                <a:gd name="T66" fmla="*/ 7 w 22"/>
                <a:gd name="T67" fmla="*/ 3 h 27"/>
                <a:gd name="T68" fmla="*/ 6 w 22"/>
                <a:gd name="T6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27">
                  <a:moveTo>
                    <a:pt x="22" y="19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0" y="21"/>
                  </a:lnTo>
                  <a:lnTo>
                    <a:pt x="18" y="23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9"/>
                  </a:lnTo>
                  <a:close/>
                  <a:moveTo>
                    <a:pt x="12" y="1"/>
                  </a:move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18">
              <a:extLst>
                <a:ext uri="{FF2B5EF4-FFF2-40B4-BE49-F238E27FC236}">
                  <a16:creationId xmlns:a16="http://schemas.microsoft.com/office/drawing/2014/main" id="{88B27573-E74C-5262-2AD3-44CA98D27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2529" y="4142683"/>
              <a:ext cx="18169" cy="11181"/>
            </a:xfrm>
            <a:custGeom>
              <a:avLst/>
              <a:gdLst>
                <a:gd name="T0" fmla="*/ 10 w 13"/>
                <a:gd name="T1" fmla="*/ 4 h 8"/>
                <a:gd name="T2" fmla="*/ 11 w 13"/>
                <a:gd name="T3" fmla="*/ 3 h 8"/>
                <a:gd name="T4" fmla="*/ 11 w 13"/>
                <a:gd name="T5" fmla="*/ 3 h 8"/>
                <a:gd name="T6" fmla="*/ 12 w 13"/>
                <a:gd name="T7" fmla="*/ 4 h 8"/>
                <a:gd name="T8" fmla="*/ 12 w 13"/>
                <a:gd name="T9" fmla="*/ 4 h 8"/>
                <a:gd name="T10" fmla="*/ 13 w 13"/>
                <a:gd name="T11" fmla="*/ 4 h 8"/>
                <a:gd name="T12" fmla="*/ 13 w 13"/>
                <a:gd name="T13" fmla="*/ 5 h 8"/>
                <a:gd name="T14" fmla="*/ 13 w 13"/>
                <a:gd name="T15" fmla="*/ 5 h 8"/>
                <a:gd name="T16" fmla="*/ 13 w 13"/>
                <a:gd name="T17" fmla="*/ 6 h 8"/>
                <a:gd name="T18" fmla="*/ 13 w 13"/>
                <a:gd name="T19" fmla="*/ 6 h 8"/>
                <a:gd name="T20" fmla="*/ 12 w 13"/>
                <a:gd name="T21" fmla="*/ 6 h 8"/>
                <a:gd name="T22" fmla="*/ 11 w 13"/>
                <a:gd name="T23" fmla="*/ 8 h 8"/>
                <a:gd name="T24" fmla="*/ 10 w 13"/>
                <a:gd name="T25" fmla="*/ 6 h 8"/>
                <a:gd name="T26" fmla="*/ 10 w 13"/>
                <a:gd name="T27" fmla="*/ 4 h 8"/>
                <a:gd name="T28" fmla="*/ 10 w 13"/>
                <a:gd name="T29" fmla="*/ 4 h 8"/>
                <a:gd name="T30" fmla="*/ 8 w 13"/>
                <a:gd name="T31" fmla="*/ 2 h 8"/>
                <a:gd name="T32" fmla="*/ 9 w 13"/>
                <a:gd name="T33" fmla="*/ 2 h 8"/>
                <a:gd name="T34" fmla="*/ 9 w 13"/>
                <a:gd name="T35" fmla="*/ 3 h 8"/>
                <a:gd name="T36" fmla="*/ 9 w 13"/>
                <a:gd name="T37" fmla="*/ 3 h 8"/>
                <a:gd name="T38" fmla="*/ 9 w 13"/>
                <a:gd name="T39" fmla="*/ 4 h 8"/>
                <a:gd name="T40" fmla="*/ 8 w 13"/>
                <a:gd name="T41" fmla="*/ 4 h 8"/>
                <a:gd name="T42" fmla="*/ 8 w 13"/>
                <a:gd name="T43" fmla="*/ 3 h 8"/>
                <a:gd name="T44" fmla="*/ 7 w 13"/>
                <a:gd name="T45" fmla="*/ 3 h 8"/>
                <a:gd name="T46" fmla="*/ 5 w 13"/>
                <a:gd name="T47" fmla="*/ 2 h 8"/>
                <a:gd name="T48" fmla="*/ 5 w 13"/>
                <a:gd name="T49" fmla="*/ 2 h 8"/>
                <a:gd name="T50" fmla="*/ 4 w 13"/>
                <a:gd name="T51" fmla="*/ 3 h 8"/>
                <a:gd name="T52" fmla="*/ 4 w 13"/>
                <a:gd name="T53" fmla="*/ 3 h 8"/>
                <a:gd name="T54" fmla="*/ 3 w 13"/>
                <a:gd name="T55" fmla="*/ 3 h 8"/>
                <a:gd name="T56" fmla="*/ 1 w 13"/>
                <a:gd name="T57" fmla="*/ 3 h 8"/>
                <a:gd name="T58" fmla="*/ 0 w 13"/>
                <a:gd name="T59" fmla="*/ 2 h 8"/>
                <a:gd name="T60" fmla="*/ 0 w 13"/>
                <a:gd name="T61" fmla="*/ 1 h 8"/>
                <a:gd name="T62" fmla="*/ 0 w 13"/>
                <a:gd name="T63" fmla="*/ 1 h 8"/>
                <a:gd name="T64" fmla="*/ 0 w 13"/>
                <a:gd name="T65" fmla="*/ 1 h 8"/>
                <a:gd name="T66" fmla="*/ 0 w 13"/>
                <a:gd name="T67" fmla="*/ 1 h 8"/>
                <a:gd name="T68" fmla="*/ 0 w 13"/>
                <a:gd name="T69" fmla="*/ 1 h 8"/>
                <a:gd name="T70" fmla="*/ 1 w 13"/>
                <a:gd name="T71" fmla="*/ 0 h 8"/>
                <a:gd name="T72" fmla="*/ 1 w 13"/>
                <a:gd name="T73" fmla="*/ 0 h 8"/>
                <a:gd name="T74" fmla="*/ 1 w 13"/>
                <a:gd name="T75" fmla="*/ 0 h 8"/>
                <a:gd name="T76" fmla="*/ 4 w 13"/>
                <a:gd name="T77" fmla="*/ 0 h 8"/>
                <a:gd name="T78" fmla="*/ 5 w 13"/>
                <a:gd name="T79" fmla="*/ 1 h 8"/>
                <a:gd name="T80" fmla="*/ 7 w 13"/>
                <a:gd name="T81" fmla="*/ 2 h 8"/>
                <a:gd name="T82" fmla="*/ 8 w 13"/>
                <a:gd name="T83" fmla="*/ 2 h 8"/>
                <a:gd name="T84" fmla="*/ 8 w 13"/>
                <a:gd name="T8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close/>
                  <a:moveTo>
                    <a:pt x="8" y="2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26">
              <a:extLst>
                <a:ext uri="{FF2B5EF4-FFF2-40B4-BE49-F238E27FC236}">
                  <a16:creationId xmlns:a16="http://schemas.microsoft.com/office/drawing/2014/main" id="{76774049-E4E9-E386-8F6E-532999C047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07806" y="4096562"/>
              <a:ext cx="27952" cy="15374"/>
            </a:xfrm>
            <a:custGeom>
              <a:avLst/>
              <a:gdLst>
                <a:gd name="T0" fmla="*/ 18 w 20"/>
                <a:gd name="T1" fmla="*/ 4 h 11"/>
                <a:gd name="T2" fmla="*/ 18 w 20"/>
                <a:gd name="T3" fmla="*/ 4 h 11"/>
                <a:gd name="T4" fmla="*/ 18 w 20"/>
                <a:gd name="T5" fmla="*/ 6 h 11"/>
                <a:gd name="T6" fmla="*/ 17 w 20"/>
                <a:gd name="T7" fmla="*/ 8 h 11"/>
                <a:gd name="T8" fmla="*/ 16 w 20"/>
                <a:gd name="T9" fmla="*/ 10 h 11"/>
                <a:gd name="T10" fmla="*/ 15 w 20"/>
                <a:gd name="T11" fmla="*/ 9 h 11"/>
                <a:gd name="T12" fmla="*/ 14 w 20"/>
                <a:gd name="T13" fmla="*/ 11 h 11"/>
                <a:gd name="T14" fmla="*/ 14 w 20"/>
                <a:gd name="T15" fmla="*/ 10 h 11"/>
                <a:gd name="T16" fmla="*/ 15 w 20"/>
                <a:gd name="T17" fmla="*/ 9 h 11"/>
                <a:gd name="T18" fmla="*/ 16 w 20"/>
                <a:gd name="T19" fmla="*/ 8 h 11"/>
                <a:gd name="T20" fmla="*/ 16 w 20"/>
                <a:gd name="T21" fmla="*/ 6 h 11"/>
                <a:gd name="T22" fmla="*/ 17 w 20"/>
                <a:gd name="T23" fmla="*/ 4 h 11"/>
                <a:gd name="T24" fmla="*/ 0 w 20"/>
                <a:gd name="T25" fmla="*/ 0 h 11"/>
                <a:gd name="T26" fmla="*/ 0 w 20"/>
                <a:gd name="T27" fmla="*/ 0 h 11"/>
                <a:gd name="T28" fmla="*/ 19 w 20"/>
                <a:gd name="T29" fmla="*/ 3 h 11"/>
                <a:gd name="T30" fmla="*/ 19 w 20"/>
                <a:gd name="T31" fmla="*/ 3 h 11"/>
                <a:gd name="T32" fmla="*/ 19 w 20"/>
                <a:gd name="T33" fmla="*/ 3 h 11"/>
                <a:gd name="T34" fmla="*/ 19 w 20"/>
                <a:gd name="T35" fmla="*/ 3 h 11"/>
                <a:gd name="T36" fmla="*/ 19 w 20"/>
                <a:gd name="T37" fmla="*/ 4 h 11"/>
                <a:gd name="T38" fmla="*/ 19 w 20"/>
                <a:gd name="T39" fmla="*/ 3 h 11"/>
                <a:gd name="T40" fmla="*/ 9 w 20"/>
                <a:gd name="T41" fmla="*/ 9 h 11"/>
                <a:gd name="T42" fmla="*/ 9 w 20"/>
                <a:gd name="T43" fmla="*/ 8 h 11"/>
                <a:gd name="T44" fmla="*/ 10 w 20"/>
                <a:gd name="T45" fmla="*/ 8 h 11"/>
                <a:gd name="T46" fmla="*/ 11 w 20"/>
                <a:gd name="T47" fmla="*/ 8 h 11"/>
                <a:gd name="T48" fmla="*/ 11 w 20"/>
                <a:gd name="T49" fmla="*/ 8 h 11"/>
                <a:gd name="T50" fmla="*/ 11 w 20"/>
                <a:gd name="T51" fmla="*/ 8 h 11"/>
                <a:gd name="T52" fmla="*/ 11 w 20"/>
                <a:gd name="T53" fmla="*/ 8 h 11"/>
                <a:gd name="T54" fmla="*/ 11 w 20"/>
                <a:gd name="T55" fmla="*/ 8 h 11"/>
                <a:gd name="T56" fmla="*/ 13 w 20"/>
                <a:gd name="T57" fmla="*/ 8 h 11"/>
                <a:gd name="T58" fmla="*/ 13 w 20"/>
                <a:gd name="T59" fmla="*/ 8 h 11"/>
                <a:gd name="T60" fmla="*/ 13 w 20"/>
                <a:gd name="T61" fmla="*/ 8 h 11"/>
                <a:gd name="T62" fmla="*/ 13 w 20"/>
                <a:gd name="T6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1">
                  <a:moveTo>
                    <a:pt x="17" y="4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19" y="3"/>
                  </a:move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9" y="9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close/>
                  <a:moveTo>
                    <a:pt x="13" y="8"/>
                  </a:move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148">
              <a:extLst>
                <a:ext uri="{FF2B5EF4-FFF2-40B4-BE49-F238E27FC236}">
                  <a16:creationId xmlns:a16="http://schemas.microsoft.com/office/drawing/2014/main" id="{3BB70392-585A-9A89-9CC7-6BAB8780F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770" y="4110538"/>
              <a:ext cx="5590" cy="5590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3 h 4"/>
                <a:gd name="T4" fmla="*/ 2 w 4"/>
                <a:gd name="T5" fmla="*/ 3 h 4"/>
                <a:gd name="T6" fmla="*/ 1 w 4"/>
                <a:gd name="T7" fmla="*/ 3 h 4"/>
                <a:gd name="T8" fmla="*/ 1 w 4"/>
                <a:gd name="T9" fmla="*/ 3 h 4"/>
                <a:gd name="T10" fmla="*/ 1 w 4"/>
                <a:gd name="T11" fmla="*/ 4 h 4"/>
                <a:gd name="T12" fmla="*/ 1 w 4"/>
                <a:gd name="T13" fmla="*/ 4 h 4"/>
                <a:gd name="T14" fmla="*/ 0 w 4"/>
                <a:gd name="T15" fmla="*/ 4 h 4"/>
                <a:gd name="T16" fmla="*/ 0 w 4"/>
                <a:gd name="T17" fmla="*/ 4 h 4"/>
                <a:gd name="T18" fmla="*/ 0 w 4"/>
                <a:gd name="T19" fmla="*/ 3 h 4"/>
                <a:gd name="T20" fmla="*/ 1 w 4"/>
                <a:gd name="T21" fmla="*/ 3 h 4"/>
                <a:gd name="T22" fmla="*/ 2 w 4"/>
                <a:gd name="T23" fmla="*/ 3 h 4"/>
                <a:gd name="T24" fmla="*/ 2 w 4"/>
                <a:gd name="T25" fmla="*/ 2 h 4"/>
                <a:gd name="T26" fmla="*/ 2 w 4"/>
                <a:gd name="T27" fmla="*/ 2 h 4"/>
                <a:gd name="T28" fmla="*/ 2 w 4"/>
                <a:gd name="T29" fmla="*/ 1 h 4"/>
                <a:gd name="T30" fmla="*/ 3 w 4"/>
                <a:gd name="T31" fmla="*/ 1 h 4"/>
                <a:gd name="T32" fmla="*/ 3 w 4"/>
                <a:gd name="T33" fmla="*/ 0 h 4"/>
                <a:gd name="T34" fmla="*/ 4 w 4"/>
                <a:gd name="T35" fmla="*/ 0 h 4"/>
                <a:gd name="T36" fmla="*/ 4 w 4"/>
                <a:gd name="T37" fmla="*/ 1 h 4"/>
                <a:gd name="T38" fmla="*/ 4 w 4"/>
                <a:gd name="T39" fmla="*/ 2 h 4"/>
                <a:gd name="T40" fmla="*/ 4 w 4"/>
                <a:gd name="T41" fmla="*/ 3 h 4"/>
                <a:gd name="T42" fmla="*/ 4 w 4"/>
                <a:gd name="T4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22">
              <a:extLst>
                <a:ext uri="{FF2B5EF4-FFF2-40B4-BE49-F238E27FC236}">
                  <a16:creationId xmlns:a16="http://schemas.microsoft.com/office/drawing/2014/main" id="{FE8B2F93-1D8A-9766-536C-CB5F13F07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143" y="4116129"/>
              <a:ext cx="2795" cy="419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0 h 3"/>
                <a:gd name="T10" fmla="*/ 0 w 2"/>
                <a:gd name="T11" fmla="*/ 0 h 3"/>
                <a:gd name="T12" fmla="*/ 2 w 2"/>
                <a:gd name="T13" fmla="*/ 0 h 3"/>
                <a:gd name="T14" fmla="*/ 2 w 2"/>
                <a:gd name="T15" fmla="*/ 0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438492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58240B-E0F4-2309-998F-0BC9AAC02B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F43BD3D4-613F-8F08-0456-F1CA31E115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kern="0" dirty="0"/>
              <a:t>South America Map 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2F0E0FB-B592-E862-337E-C1A6C1F63604}"/>
              </a:ext>
            </a:extLst>
          </p:cNvPr>
          <p:cNvGrpSpPr/>
          <p:nvPr/>
        </p:nvGrpSpPr>
        <p:grpSpPr>
          <a:xfrm>
            <a:off x="755576" y="1059582"/>
            <a:ext cx="3561517" cy="3888432"/>
            <a:chOff x="1259632" y="706686"/>
            <a:chExt cx="4078700" cy="4453087"/>
          </a:xfrm>
          <a:solidFill>
            <a:schemeClr val="accent5"/>
          </a:solidFill>
        </p:grpSpPr>
        <p:sp>
          <p:nvSpPr>
            <p:cNvPr id="33" name="Freeform 5">
              <a:extLst>
                <a:ext uri="{FF2B5EF4-FFF2-40B4-BE49-F238E27FC236}">
                  <a16:creationId xmlns:a16="http://schemas.microsoft.com/office/drawing/2014/main" id="{DEF71FA0-0F34-F7CB-C8C8-71043FD641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9632" y="2372968"/>
              <a:ext cx="2109217" cy="2458557"/>
            </a:xfrm>
            <a:custGeom>
              <a:avLst/>
              <a:gdLst>
                <a:gd name="T0" fmla="*/ 1526 w 1600"/>
                <a:gd name="T1" fmla="*/ 304 h 1865"/>
                <a:gd name="T2" fmla="*/ 1450 w 1600"/>
                <a:gd name="T3" fmla="*/ 559 h 1865"/>
                <a:gd name="T4" fmla="*/ 1439 w 1600"/>
                <a:gd name="T5" fmla="*/ 793 h 1865"/>
                <a:gd name="T6" fmla="*/ 1397 w 1600"/>
                <a:gd name="T7" fmla="*/ 1028 h 1865"/>
                <a:gd name="T8" fmla="*/ 1403 w 1600"/>
                <a:gd name="T9" fmla="*/ 1219 h 1865"/>
                <a:gd name="T10" fmla="*/ 1336 w 1600"/>
                <a:gd name="T11" fmla="*/ 1474 h 1865"/>
                <a:gd name="T12" fmla="*/ 1444 w 1600"/>
                <a:gd name="T13" fmla="*/ 1660 h 1865"/>
                <a:gd name="T14" fmla="*/ 1415 w 1600"/>
                <a:gd name="T15" fmla="*/ 1664 h 1865"/>
                <a:gd name="T16" fmla="*/ 1367 w 1600"/>
                <a:gd name="T17" fmla="*/ 1660 h 1865"/>
                <a:gd name="T18" fmla="*/ 1342 w 1600"/>
                <a:gd name="T19" fmla="*/ 1670 h 1865"/>
                <a:gd name="T20" fmla="*/ 1349 w 1600"/>
                <a:gd name="T21" fmla="*/ 1623 h 1865"/>
                <a:gd name="T22" fmla="*/ 1364 w 1600"/>
                <a:gd name="T23" fmla="*/ 1594 h 1865"/>
                <a:gd name="T24" fmla="*/ 1321 w 1600"/>
                <a:gd name="T25" fmla="*/ 1585 h 1865"/>
                <a:gd name="T26" fmla="*/ 1313 w 1600"/>
                <a:gd name="T27" fmla="*/ 1538 h 1865"/>
                <a:gd name="T28" fmla="*/ 1320 w 1600"/>
                <a:gd name="T29" fmla="*/ 1493 h 1865"/>
                <a:gd name="T30" fmla="*/ 1306 w 1600"/>
                <a:gd name="T31" fmla="*/ 1426 h 1865"/>
                <a:gd name="T32" fmla="*/ 1336 w 1600"/>
                <a:gd name="T33" fmla="*/ 1382 h 1865"/>
                <a:gd name="T34" fmla="*/ 1310 w 1600"/>
                <a:gd name="T35" fmla="*/ 1339 h 1865"/>
                <a:gd name="T36" fmla="*/ 1273 w 1600"/>
                <a:gd name="T37" fmla="*/ 1296 h 1865"/>
                <a:gd name="T38" fmla="*/ 1325 w 1600"/>
                <a:gd name="T39" fmla="*/ 1303 h 1865"/>
                <a:gd name="T40" fmla="*/ 1367 w 1600"/>
                <a:gd name="T41" fmla="*/ 1194 h 1865"/>
                <a:gd name="T42" fmla="*/ 1377 w 1600"/>
                <a:gd name="T43" fmla="*/ 1074 h 1865"/>
                <a:gd name="T44" fmla="*/ 1330 w 1600"/>
                <a:gd name="T45" fmla="*/ 971 h 1865"/>
                <a:gd name="T46" fmla="*/ 1375 w 1600"/>
                <a:gd name="T47" fmla="*/ 749 h 1865"/>
                <a:gd name="T48" fmla="*/ 1416 w 1600"/>
                <a:gd name="T49" fmla="*/ 483 h 1865"/>
                <a:gd name="T50" fmla="*/ 1448 w 1600"/>
                <a:gd name="T51" fmla="*/ 263 h 1865"/>
                <a:gd name="T52" fmla="*/ 1455 w 1600"/>
                <a:gd name="T53" fmla="*/ 54 h 1865"/>
                <a:gd name="T54" fmla="*/ 1437 w 1600"/>
                <a:gd name="T55" fmla="*/ 1783 h 1865"/>
                <a:gd name="T56" fmla="*/ 1414 w 1600"/>
                <a:gd name="T57" fmla="*/ 1766 h 1865"/>
                <a:gd name="T58" fmla="*/ 1485 w 1600"/>
                <a:gd name="T59" fmla="*/ 1762 h 1865"/>
                <a:gd name="T60" fmla="*/ 1492 w 1600"/>
                <a:gd name="T61" fmla="*/ 1648 h 1865"/>
                <a:gd name="T62" fmla="*/ 1558 w 1600"/>
                <a:gd name="T63" fmla="*/ 1848 h 1865"/>
                <a:gd name="T64" fmla="*/ 1510 w 1600"/>
                <a:gd name="T65" fmla="*/ 1838 h 1865"/>
                <a:gd name="T66" fmla="*/ 1480 w 1600"/>
                <a:gd name="T67" fmla="*/ 1808 h 1865"/>
                <a:gd name="T68" fmla="*/ 1530 w 1600"/>
                <a:gd name="T69" fmla="*/ 1804 h 1865"/>
                <a:gd name="T70" fmla="*/ 1473 w 1600"/>
                <a:gd name="T71" fmla="*/ 1797 h 1865"/>
                <a:gd name="T72" fmla="*/ 1457 w 1600"/>
                <a:gd name="T73" fmla="*/ 1756 h 1865"/>
                <a:gd name="T74" fmla="*/ 1416 w 1600"/>
                <a:gd name="T75" fmla="*/ 1756 h 1865"/>
                <a:gd name="T76" fmla="*/ 1447 w 1600"/>
                <a:gd name="T77" fmla="*/ 1749 h 1865"/>
                <a:gd name="T78" fmla="*/ 1351 w 1600"/>
                <a:gd name="T79" fmla="*/ 1736 h 1865"/>
                <a:gd name="T80" fmla="*/ 1378 w 1600"/>
                <a:gd name="T81" fmla="*/ 1721 h 1865"/>
                <a:gd name="T82" fmla="*/ 1296 w 1600"/>
                <a:gd name="T83" fmla="*/ 1670 h 1865"/>
                <a:gd name="T84" fmla="*/ 1290 w 1600"/>
                <a:gd name="T85" fmla="*/ 1629 h 1865"/>
                <a:gd name="T86" fmla="*/ 1287 w 1600"/>
                <a:gd name="T87" fmla="*/ 1615 h 1865"/>
                <a:gd name="T88" fmla="*/ 1309 w 1600"/>
                <a:gd name="T89" fmla="*/ 1598 h 1865"/>
                <a:gd name="T90" fmla="*/ 1286 w 1600"/>
                <a:gd name="T91" fmla="*/ 1565 h 1865"/>
                <a:gd name="T92" fmla="*/ 1282 w 1600"/>
                <a:gd name="T93" fmla="*/ 1545 h 1865"/>
                <a:gd name="T94" fmla="*/ 1291 w 1600"/>
                <a:gd name="T95" fmla="*/ 1519 h 1865"/>
                <a:gd name="T96" fmla="*/ 1273 w 1600"/>
                <a:gd name="T97" fmla="*/ 1486 h 1865"/>
                <a:gd name="T98" fmla="*/ 1269 w 1600"/>
                <a:gd name="T99" fmla="*/ 1432 h 1865"/>
                <a:gd name="T100" fmla="*/ 1295 w 1600"/>
                <a:gd name="T101" fmla="*/ 1428 h 1865"/>
                <a:gd name="T102" fmla="*/ 1293 w 1600"/>
                <a:gd name="T103" fmla="*/ 1461 h 1865"/>
                <a:gd name="T104" fmla="*/ 1300 w 1600"/>
                <a:gd name="T105" fmla="*/ 1410 h 1865"/>
                <a:gd name="T106" fmla="*/ 1277 w 1600"/>
                <a:gd name="T107" fmla="*/ 1405 h 1865"/>
                <a:gd name="T108" fmla="*/ 1324 w 1600"/>
                <a:gd name="T109" fmla="*/ 1377 h 1865"/>
                <a:gd name="T110" fmla="*/ 1277 w 1600"/>
                <a:gd name="T111" fmla="*/ 1271 h 1865"/>
                <a:gd name="T112" fmla="*/ 1325 w 1600"/>
                <a:gd name="T113" fmla="*/ 1255 h 1865"/>
                <a:gd name="T114" fmla="*/ 1319 w 1600"/>
                <a:gd name="T115" fmla="*/ 1212 h 1865"/>
                <a:gd name="T116" fmla="*/ 1313 w 1600"/>
                <a:gd name="T117" fmla="*/ 1193 h 1865"/>
                <a:gd name="T118" fmla="*/ 1324 w 1600"/>
                <a:gd name="T119" fmla="*/ 1183 h 1865"/>
                <a:gd name="T120" fmla="*/ 1335 w 1600"/>
                <a:gd name="T121" fmla="*/ 1114 h 1865"/>
                <a:gd name="T122" fmla="*/ 1337 w 1600"/>
                <a:gd name="T123" fmla="*/ 1083 h 1865"/>
                <a:gd name="T124" fmla="*/ 1301 w 1600"/>
                <a:gd name="T125" fmla="*/ 1638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865">
                  <a:moveTo>
                    <a:pt x="1485" y="0"/>
                  </a:moveTo>
                  <a:lnTo>
                    <a:pt x="1485" y="3"/>
                  </a:lnTo>
                  <a:lnTo>
                    <a:pt x="1485" y="5"/>
                  </a:lnTo>
                  <a:lnTo>
                    <a:pt x="1487" y="6"/>
                  </a:lnTo>
                  <a:lnTo>
                    <a:pt x="1489" y="8"/>
                  </a:lnTo>
                  <a:lnTo>
                    <a:pt x="1491" y="9"/>
                  </a:lnTo>
                  <a:lnTo>
                    <a:pt x="1491" y="12"/>
                  </a:lnTo>
                  <a:lnTo>
                    <a:pt x="1492" y="13"/>
                  </a:lnTo>
                  <a:lnTo>
                    <a:pt x="1492" y="16"/>
                  </a:lnTo>
                  <a:lnTo>
                    <a:pt x="1492" y="17"/>
                  </a:lnTo>
                  <a:lnTo>
                    <a:pt x="1492" y="18"/>
                  </a:lnTo>
                  <a:lnTo>
                    <a:pt x="1493" y="18"/>
                  </a:lnTo>
                  <a:lnTo>
                    <a:pt x="1493" y="17"/>
                  </a:lnTo>
                  <a:lnTo>
                    <a:pt x="1494" y="17"/>
                  </a:lnTo>
                  <a:lnTo>
                    <a:pt x="1494" y="18"/>
                  </a:lnTo>
                  <a:lnTo>
                    <a:pt x="1496" y="18"/>
                  </a:lnTo>
                  <a:lnTo>
                    <a:pt x="1497" y="20"/>
                  </a:lnTo>
                  <a:lnTo>
                    <a:pt x="1498" y="20"/>
                  </a:lnTo>
                  <a:lnTo>
                    <a:pt x="1499" y="21"/>
                  </a:lnTo>
                  <a:lnTo>
                    <a:pt x="1500" y="20"/>
                  </a:lnTo>
                  <a:lnTo>
                    <a:pt x="1501" y="21"/>
                  </a:lnTo>
                  <a:lnTo>
                    <a:pt x="1500" y="22"/>
                  </a:lnTo>
                  <a:lnTo>
                    <a:pt x="1499" y="23"/>
                  </a:lnTo>
                  <a:lnTo>
                    <a:pt x="1498" y="24"/>
                  </a:lnTo>
                  <a:lnTo>
                    <a:pt x="1499" y="26"/>
                  </a:lnTo>
                  <a:lnTo>
                    <a:pt x="1500" y="28"/>
                  </a:lnTo>
                  <a:lnTo>
                    <a:pt x="1500" y="29"/>
                  </a:lnTo>
                  <a:lnTo>
                    <a:pt x="1500" y="30"/>
                  </a:lnTo>
                  <a:lnTo>
                    <a:pt x="1501" y="32"/>
                  </a:lnTo>
                  <a:lnTo>
                    <a:pt x="1501" y="34"/>
                  </a:lnTo>
                  <a:lnTo>
                    <a:pt x="1502" y="37"/>
                  </a:lnTo>
                  <a:lnTo>
                    <a:pt x="1502" y="38"/>
                  </a:lnTo>
                  <a:lnTo>
                    <a:pt x="1502" y="39"/>
                  </a:lnTo>
                  <a:lnTo>
                    <a:pt x="1502" y="41"/>
                  </a:lnTo>
                  <a:lnTo>
                    <a:pt x="1502" y="42"/>
                  </a:lnTo>
                  <a:lnTo>
                    <a:pt x="1502" y="45"/>
                  </a:lnTo>
                  <a:lnTo>
                    <a:pt x="1504" y="46"/>
                  </a:lnTo>
                  <a:lnTo>
                    <a:pt x="1504" y="47"/>
                  </a:lnTo>
                  <a:lnTo>
                    <a:pt x="1504" y="48"/>
                  </a:lnTo>
                  <a:lnTo>
                    <a:pt x="1506" y="53"/>
                  </a:lnTo>
                  <a:lnTo>
                    <a:pt x="1506" y="54"/>
                  </a:lnTo>
                  <a:lnTo>
                    <a:pt x="1506" y="55"/>
                  </a:lnTo>
                  <a:lnTo>
                    <a:pt x="1505" y="56"/>
                  </a:lnTo>
                  <a:lnTo>
                    <a:pt x="1505" y="57"/>
                  </a:lnTo>
                  <a:lnTo>
                    <a:pt x="1506" y="57"/>
                  </a:lnTo>
                  <a:lnTo>
                    <a:pt x="1506" y="58"/>
                  </a:lnTo>
                  <a:lnTo>
                    <a:pt x="1507" y="60"/>
                  </a:lnTo>
                  <a:lnTo>
                    <a:pt x="1507" y="62"/>
                  </a:lnTo>
                  <a:lnTo>
                    <a:pt x="1508" y="62"/>
                  </a:lnTo>
                  <a:lnTo>
                    <a:pt x="1509" y="62"/>
                  </a:lnTo>
                  <a:lnTo>
                    <a:pt x="1510" y="63"/>
                  </a:lnTo>
                  <a:lnTo>
                    <a:pt x="1514" y="66"/>
                  </a:lnTo>
                  <a:lnTo>
                    <a:pt x="1515" y="67"/>
                  </a:lnTo>
                  <a:lnTo>
                    <a:pt x="1516" y="70"/>
                  </a:lnTo>
                  <a:lnTo>
                    <a:pt x="1517" y="70"/>
                  </a:lnTo>
                  <a:lnTo>
                    <a:pt x="1518" y="71"/>
                  </a:lnTo>
                  <a:lnTo>
                    <a:pt x="1523" y="73"/>
                  </a:lnTo>
                  <a:lnTo>
                    <a:pt x="1524" y="74"/>
                  </a:lnTo>
                  <a:lnTo>
                    <a:pt x="1524" y="75"/>
                  </a:lnTo>
                  <a:lnTo>
                    <a:pt x="1524" y="76"/>
                  </a:lnTo>
                  <a:lnTo>
                    <a:pt x="1523" y="76"/>
                  </a:lnTo>
                  <a:lnTo>
                    <a:pt x="1522" y="78"/>
                  </a:lnTo>
                  <a:lnTo>
                    <a:pt x="1522" y="79"/>
                  </a:lnTo>
                  <a:lnTo>
                    <a:pt x="1519" y="81"/>
                  </a:lnTo>
                  <a:lnTo>
                    <a:pt x="1517" y="84"/>
                  </a:lnTo>
                  <a:lnTo>
                    <a:pt x="1516" y="85"/>
                  </a:lnTo>
                  <a:lnTo>
                    <a:pt x="1515" y="87"/>
                  </a:lnTo>
                  <a:lnTo>
                    <a:pt x="1515" y="88"/>
                  </a:lnTo>
                  <a:lnTo>
                    <a:pt x="1517" y="90"/>
                  </a:lnTo>
                  <a:lnTo>
                    <a:pt x="1518" y="91"/>
                  </a:lnTo>
                  <a:lnTo>
                    <a:pt x="1519" y="91"/>
                  </a:lnTo>
                  <a:lnTo>
                    <a:pt x="1520" y="92"/>
                  </a:lnTo>
                  <a:lnTo>
                    <a:pt x="1520" y="93"/>
                  </a:lnTo>
                  <a:lnTo>
                    <a:pt x="1520" y="95"/>
                  </a:lnTo>
                  <a:lnTo>
                    <a:pt x="1520" y="96"/>
                  </a:lnTo>
                  <a:lnTo>
                    <a:pt x="1520" y="97"/>
                  </a:lnTo>
                  <a:lnTo>
                    <a:pt x="1520" y="98"/>
                  </a:lnTo>
                  <a:lnTo>
                    <a:pt x="1519" y="99"/>
                  </a:lnTo>
                  <a:lnTo>
                    <a:pt x="1519" y="100"/>
                  </a:lnTo>
                  <a:lnTo>
                    <a:pt x="1518" y="100"/>
                  </a:lnTo>
                  <a:lnTo>
                    <a:pt x="1517" y="100"/>
                  </a:lnTo>
                  <a:lnTo>
                    <a:pt x="1513" y="101"/>
                  </a:lnTo>
                  <a:lnTo>
                    <a:pt x="1511" y="102"/>
                  </a:lnTo>
                  <a:lnTo>
                    <a:pt x="1511" y="104"/>
                  </a:lnTo>
                  <a:lnTo>
                    <a:pt x="1513" y="104"/>
                  </a:lnTo>
                  <a:lnTo>
                    <a:pt x="1514" y="104"/>
                  </a:lnTo>
                  <a:lnTo>
                    <a:pt x="1514" y="105"/>
                  </a:lnTo>
                  <a:lnTo>
                    <a:pt x="1514" y="106"/>
                  </a:lnTo>
                  <a:lnTo>
                    <a:pt x="1514" y="107"/>
                  </a:lnTo>
                  <a:lnTo>
                    <a:pt x="1515" y="108"/>
                  </a:lnTo>
                  <a:lnTo>
                    <a:pt x="1516" y="112"/>
                  </a:lnTo>
                  <a:lnTo>
                    <a:pt x="1514" y="112"/>
                  </a:lnTo>
                  <a:lnTo>
                    <a:pt x="1513" y="113"/>
                  </a:lnTo>
                  <a:lnTo>
                    <a:pt x="1513" y="114"/>
                  </a:lnTo>
                  <a:lnTo>
                    <a:pt x="1513" y="115"/>
                  </a:lnTo>
                  <a:lnTo>
                    <a:pt x="1514" y="116"/>
                  </a:lnTo>
                  <a:lnTo>
                    <a:pt x="1514" y="117"/>
                  </a:lnTo>
                  <a:lnTo>
                    <a:pt x="1515" y="118"/>
                  </a:lnTo>
                  <a:lnTo>
                    <a:pt x="1516" y="118"/>
                  </a:lnTo>
                  <a:lnTo>
                    <a:pt x="1519" y="121"/>
                  </a:lnTo>
                  <a:lnTo>
                    <a:pt x="1522" y="122"/>
                  </a:lnTo>
                  <a:lnTo>
                    <a:pt x="1523" y="123"/>
                  </a:lnTo>
                  <a:lnTo>
                    <a:pt x="1523" y="124"/>
                  </a:lnTo>
                  <a:lnTo>
                    <a:pt x="1520" y="126"/>
                  </a:lnTo>
                  <a:lnTo>
                    <a:pt x="1519" y="127"/>
                  </a:lnTo>
                  <a:lnTo>
                    <a:pt x="1519" y="133"/>
                  </a:lnTo>
                  <a:lnTo>
                    <a:pt x="1520" y="134"/>
                  </a:lnTo>
                  <a:lnTo>
                    <a:pt x="1522" y="135"/>
                  </a:lnTo>
                  <a:lnTo>
                    <a:pt x="1523" y="135"/>
                  </a:lnTo>
                  <a:lnTo>
                    <a:pt x="1524" y="135"/>
                  </a:lnTo>
                  <a:lnTo>
                    <a:pt x="1525" y="135"/>
                  </a:lnTo>
                  <a:lnTo>
                    <a:pt x="1526" y="137"/>
                  </a:lnTo>
                  <a:lnTo>
                    <a:pt x="1533" y="149"/>
                  </a:lnTo>
                  <a:lnTo>
                    <a:pt x="1534" y="151"/>
                  </a:lnTo>
                  <a:lnTo>
                    <a:pt x="1534" y="160"/>
                  </a:lnTo>
                  <a:lnTo>
                    <a:pt x="1534" y="163"/>
                  </a:lnTo>
                  <a:lnTo>
                    <a:pt x="1536" y="166"/>
                  </a:lnTo>
                  <a:lnTo>
                    <a:pt x="1537" y="169"/>
                  </a:lnTo>
                  <a:lnTo>
                    <a:pt x="1537" y="176"/>
                  </a:lnTo>
                  <a:lnTo>
                    <a:pt x="1537" y="177"/>
                  </a:lnTo>
                  <a:lnTo>
                    <a:pt x="1539" y="179"/>
                  </a:lnTo>
                  <a:lnTo>
                    <a:pt x="1541" y="180"/>
                  </a:lnTo>
                  <a:lnTo>
                    <a:pt x="1542" y="181"/>
                  </a:lnTo>
                  <a:lnTo>
                    <a:pt x="1542" y="182"/>
                  </a:lnTo>
                  <a:lnTo>
                    <a:pt x="1543" y="183"/>
                  </a:lnTo>
                  <a:lnTo>
                    <a:pt x="1542" y="183"/>
                  </a:lnTo>
                  <a:lnTo>
                    <a:pt x="1542" y="184"/>
                  </a:lnTo>
                  <a:lnTo>
                    <a:pt x="1542" y="185"/>
                  </a:lnTo>
                  <a:lnTo>
                    <a:pt x="1543" y="187"/>
                  </a:lnTo>
                  <a:lnTo>
                    <a:pt x="1543" y="188"/>
                  </a:lnTo>
                  <a:lnTo>
                    <a:pt x="1543" y="191"/>
                  </a:lnTo>
                  <a:lnTo>
                    <a:pt x="1543" y="192"/>
                  </a:lnTo>
                  <a:lnTo>
                    <a:pt x="1544" y="194"/>
                  </a:lnTo>
                  <a:lnTo>
                    <a:pt x="1545" y="196"/>
                  </a:lnTo>
                  <a:lnTo>
                    <a:pt x="1545" y="198"/>
                  </a:lnTo>
                  <a:lnTo>
                    <a:pt x="1547" y="200"/>
                  </a:lnTo>
                  <a:lnTo>
                    <a:pt x="1547" y="201"/>
                  </a:lnTo>
                  <a:lnTo>
                    <a:pt x="1545" y="207"/>
                  </a:lnTo>
                  <a:lnTo>
                    <a:pt x="1545" y="210"/>
                  </a:lnTo>
                  <a:lnTo>
                    <a:pt x="1545" y="212"/>
                  </a:lnTo>
                  <a:lnTo>
                    <a:pt x="1548" y="212"/>
                  </a:lnTo>
                  <a:lnTo>
                    <a:pt x="1548" y="214"/>
                  </a:lnTo>
                  <a:lnTo>
                    <a:pt x="1549" y="214"/>
                  </a:lnTo>
                  <a:lnTo>
                    <a:pt x="1550" y="214"/>
                  </a:lnTo>
                  <a:lnTo>
                    <a:pt x="1556" y="214"/>
                  </a:lnTo>
                  <a:lnTo>
                    <a:pt x="1558" y="214"/>
                  </a:lnTo>
                  <a:lnTo>
                    <a:pt x="1559" y="214"/>
                  </a:lnTo>
                  <a:lnTo>
                    <a:pt x="1571" y="212"/>
                  </a:lnTo>
                  <a:lnTo>
                    <a:pt x="1578" y="218"/>
                  </a:lnTo>
                  <a:lnTo>
                    <a:pt x="1577" y="219"/>
                  </a:lnTo>
                  <a:lnTo>
                    <a:pt x="1577" y="222"/>
                  </a:lnTo>
                  <a:lnTo>
                    <a:pt x="1575" y="231"/>
                  </a:lnTo>
                  <a:lnTo>
                    <a:pt x="1571" y="239"/>
                  </a:lnTo>
                  <a:lnTo>
                    <a:pt x="1569" y="248"/>
                  </a:lnTo>
                  <a:lnTo>
                    <a:pt x="1568" y="252"/>
                  </a:lnTo>
                  <a:lnTo>
                    <a:pt x="1567" y="257"/>
                  </a:lnTo>
                  <a:lnTo>
                    <a:pt x="1566" y="259"/>
                  </a:lnTo>
                  <a:lnTo>
                    <a:pt x="1565" y="260"/>
                  </a:lnTo>
                  <a:lnTo>
                    <a:pt x="1563" y="261"/>
                  </a:lnTo>
                  <a:lnTo>
                    <a:pt x="1561" y="261"/>
                  </a:lnTo>
                  <a:lnTo>
                    <a:pt x="1561" y="263"/>
                  </a:lnTo>
                  <a:lnTo>
                    <a:pt x="1560" y="263"/>
                  </a:lnTo>
                  <a:lnTo>
                    <a:pt x="1559" y="263"/>
                  </a:lnTo>
                  <a:lnTo>
                    <a:pt x="1554" y="265"/>
                  </a:lnTo>
                  <a:lnTo>
                    <a:pt x="1550" y="267"/>
                  </a:lnTo>
                  <a:lnTo>
                    <a:pt x="1545" y="269"/>
                  </a:lnTo>
                  <a:lnTo>
                    <a:pt x="1541" y="272"/>
                  </a:lnTo>
                  <a:lnTo>
                    <a:pt x="1539" y="272"/>
                  </a:lnTo>
                  <a:lnTo>
                    <a:pt x="1537" y="273"/>
                  </a:lnTo>
                  <a:lnTo>
                    <a:pt x="1535" y="274"/>
                  </a:lnTo>
                  <a:lnTo>
                    <a:pt x="1533" y="274"/>
                  </a:lnTo>
                  <a:lnTo>
                    <a:pt x="1532" y="275"/>
                  </a:lnTo>
                  <a:lnTo>
                    <a:pt x="1531" y="276"/>
                  </a:lnTo>
                  <a:lnTo>
                    <a:pt x="1531" y="277"/>
                  </a:lnTo>
                  <a:lnTo>
                    <a:pt x="1530" y="280"/>
                  </a:lnTo>
                  <a:lnTo>
                    <a:pt x="1528" y="280"/>
                  </a:lnTo>
                  <a:lnTo>
                    <a:pt x="1527" y="280"/>
                  </a:lnTo>
                  <a:lnTo>
                    <a:pt x="1526" y="280"/>
                  </a:lnTo>
                  <a:lnTo>
                    <a:pt x="1525" y="283"/>
                  </a:lnTo>
                  <a:lnTo>
                    <a:pt x="1525" y="284"/>
                  </a:lnTo>
                  <a:lnTo>
                    <a:pt x="1524" y="285"/>
                  </a:lnTo>
                  <a:lnTo>
                    <a:pt x="1524" y="284"/>
                  </a:lnTo>
                  <a:lnTo>
                    <a:pt x="1523" y="284"/>
                  </a:lnTo>
                  <a:lnTo>
                    <a:pt x="1523" y="285"/>
                  </a:lnTo>
                  <a:lnTo>
                    <a:pt x="1522" y="285"/>
                  </a:lnTo>
                  <a:lnTo>
                    <a:pt x="1522" y="286"/>
                  </a:lnTo>
                  <a:lnTo>
                    <a:pt x="1519" y="291"/>
                  </a:lnTo>
                  <a:lnTo>
                    <a:pt x="1519" y="292"/>
                  </a:lnTo>
                  <a:lnTo>
                    <a:pt x="1520" y="294"/>
                  </a:lnTo>
                  <a:lnTo>
                    <a:pt x="1520" y="296"/>
                  </a:lnTo>
                  <a:lnTo>
                    <a:pt x="1522" y="296"/>
                  </a:lnTo>
                  <a:lnTo>
                    <a:pt x="1523" y="296"/>
                  </a:lnTo>
                  <a:lnTo>
                    <a:pt x="1524" y="297"/>
                  </a:lnTo>
                  <a:lnTo>
                    <a:pt x="1524" y="298"/>
                  </a:lnTo>
                  <a:lnTo>
                    <a:pt x="1525" y="299"/>
                  </a:lnTo>
                  <a:lnTo>
                    <a:pt x="1525" y="300"/>
                  </a:lnTo>
                  <a:lnTo>
                    <a:pt x="1525" y="301"/>
                  </a:lnTo>
                  <a:lnTo>
                    <a:pt x="1525" y="302"/>
                  </a:lnTo>
                  <a:lnTo>
                    <a:pt x="1526" y="304"/>
                  </a:lnTo>
                  <a:lnTo>
                    <a:pt x="1527" y="305"/>
                  </a:lnTo>
                  <a:lnTo>
                    <a:pt x="1527" y="306"/>
                  </a:lnTo>
                  <a:lnTo>
                    <a:pt x="1526" y="306"/>
                  </a:lnTo>
                  <a:lnTo>
                    <a:pt x="1525" y="306"/>
                  </a:lnTo>
                  <a:lnTo>
                    <a:pt x="1524" y="306"/>
                  </a:lnTo>
                  <a:lnTo>
                    <a:pt x="1523" y="307"/>
                  </a:lnTo>
                  <a:lnTo>
                    <a:pt x="1522" y="308"/>
                  </a:lnTo>
                  <a:lnTo>
                    <a:pt x="1520" y="313"/>
                  </a:lnTo>
                  <a:lnTo>
                    <a:pt x="1518" y="318"/>
                  </a:lnTo>
                  <a:lnTo>
                    <a:pt x="1518" y="319"/>
                  </a:lnTo>
                  <a:lnTo>
                    <a:pt x="1518" y="321"/>
                  </a:lnTo>
                  <a:lnTo>
                    <a:pt x="1518" y="322"/>
                  </a:lnTo>
                  <a:lnTo>
                    <a:pt x="1520" y="323"/>
                  </a:lnTo>
                  <a:lnTo>
                    <a:pt x="1520" y="324"/>
                  </a:lnTo>
                  <a:lnTo>
                    <a:pt x="1520" y="325"/>
                  </a:lnTo>
                  <a:lnTo>
                    <a:pt x="1520" y="326"/>
                  </a:lnTo>
                  <a:lnTo>
                    <a:pt x="1520" y="327"/>
                  </a:lnTo>
                  <a:lnTo>
                    <a:pt x="1520" y="329"/>
                  </a:lnTo>
                  <a:lnTo>
                    <a:pt x="1522" y="330"/>
                  </a:lnTo>
                  <a:lnTo>
                    <a:pt x="1523" y="331"/>
                  </a:lnTo>
                  <a:lnTo>
                    <a:pt x="1523" y="332"/>
                  </a:lnTo>
                  <a:lnTo>
                    <a:pt x="1523" y="335"/>
                  </a:lnTo>
                  <a:lnTo>
                    <a:pt x="1525" y="346"/>
                  </a:lnTo>
                  <a:lnTo>
                    <a:pt x="1526" y="348"/>
                  </a:lnTo>
                  <a:lnTo>
                    <a:pt x="1525" y="349"/>
                  </a:lnTo>
                  <a:lnTo>
                    <a:pt x="1520" y="352"/>
                  </a:lnTo>
                  <a:lnTo>
                    <a:pt x="1519" y="355"/>
                  </a:lnTo>
                  <a:lnTo>
                    <a:pt x="1519" y="356"/>
                  </a:lnTo>
                  <a:lnTo>
                    <a:pt x="1519" y="357"/>
                  </a:lnTo>
                  <a:lnTo>
                    <a:pt x="1519" y="360"/>
                  </a:lnTo>
                  <a:lnTo>
                    <a:pt x="1519" y="363"/>
                  </a:lnTo>
                  <a:lnTo>
                    <a:pt x="1519" y="365"/>
                  </a:lnTo>
                  <a:lnTo>
                    <a:pt x="1520" y="366"/>
                  </a:lnTo>
                  <a:lnTo>
                    <a:pt x="1522" y="368"/>
                  </a:lnTo>
                  <a:lnTo>
                    <a:pt x="1530" y="377"/>
                  </a:lnTo>
                  <a:lnTo>
                    <a:pt x="1530" y="378"/>
                  </a:lnTo>
                  <a:lnTo>
                    <a:pt x="1530" y="381"/>
                  </a:lnTo>
                  <a:lnTo>
                    <a:pt x="1530" y="383"/>
                  </a:lnTo>
                  <a:lnTo>
                    <a:pt x="1528" y="383"/>
                  </a:lnTo>
                  <a:lnTo>
                    <a:pt x="1528" y="384"/>
                  </a:lnTo>
                  <a:lnTo>
                    <a:pt x="1528" y="385"/>
                  </a:lnTo>
                  <a:lnTo>
                    <a:pt x="1527" y="385"/>
                  </a:lnTo>
                  <a:lnTo>
                    <a:pt x="1525" y="386"/>
                  </a:lnTo>
                  <a:lnTo>
                    <a:pt x="1523" y="386"/>
                  </a:lnTo>
                  <a:lnTo>
                    <a:pt x="1522" y="386"/>
                  </a:lnTo>
                  <a:lnTo>
                    <a:pt x="1520" y="388"/>
                  </a:lnTo>
                  <a:lnTo>
                    <a:pt x="1519" y="389"/>
                  </a:lnTo>
                  <a:lnTo>
                    <a:pt x="1519" y="390"/>
                  </a:lnTo>
                  <a:lnTo>
                    <a:pt x="1518" y="390"/>
                  </a:lnTo>
                  <a:lnTo>
                    <a:pt x="1517" y="390"/>
                  </a:lnTo>
                  <a:lnTo>
                    <a:pt x="1516" y="389"/>
                  </a:lnTo>
                  <a:lnTo>
                    <a:pt x="1515" y="388"/>
                  </a:lnTo>
                  <a:lnTo>
                    <a:pt x="1513" y="388"/>
                  </a:lnTo>
                  <a:lnTo>
                    <a:pt x="1511" y="388"/>
                  </a:lnTo>
                  <a:lnTo>
                    <a:pt x="1510" y="389"/>
                  </a:lnTo>
                  <a:lnTo>
                    <a:pt x="1509" y="392"/>
                  </a:lnTo>
                  <a:lnTo>
                    <a:pt x="1508" y="392"/>
                  </a:lnTo>
                  <a:lnTo>
                    <a:pt x="1508" y="393"/>
                  </a:lnTo>
                  <a:lnTo>
                    <a:pt x="1508" y="396"/>
                  </a:lnTo>
                  <a:lnTo>
                    <a:pt x="1507" y="400"/>
                  </a:lnTo>
                  <a:lnTo>
                    <a:pt x="1506" y="400"/>
                  </a:lnTo>
                  <a:lnTo>
                    <a:pt x="1506" y="401"/>
                  </a:lnTo>
                  <a:lnTo>
                    <a:pt x="1505" y="401"/>
                  </a:lnTo>
                  <a:lnTo>
                    <a:pt x="1504" y="402"/>
                  </a:lnTo>
                  <a:lnTo>
                    <a:pt x="1504" y="403"/>
                  </a:lnTo>
                  <a:lnTo>
                    <a:pt x="1504" y="405"/>
                  </a:lnTo>
                  <a:lnTo>
                    <a:pt x="1504" y="406"/>
                  </a:lnTo>
                  <a:lnTo>
                    <a:pt x="1502" y="407"/>
                  </a:lnTo>
                  <a:lnTo>
                    <a:pt x="1502" y="408"/>
                  </a:lnTo>
                  <a:lnTo>
                    <a:pt x="1501" y="409"/>
                  </a:lnTo>
                  <a:lnTo>
                    <a:pt x="1501" y="410"/>
                  </a:lnTo>
                  <a:lnTo>
                    <a:pt x="1500" y="410"/>
                  </a:lnTo>
                  <a:lnTo>
                    <a:pt x="1500" y="411"/>
                  </a:lnTo>
                  <a:lnTo>
                    <a:pt x="1501" y="411"/>
                  </a:lnTo>
                  <a:lnTo>
                    <a:pt x="1501" y="413"/>
                  </a:lnTo>
                  <a:lnTo>
                    <a:pt x="1500" y="414"/>
                  </a:lnTo>
                  <a:lnTo>
                    <a:pt x="1499" y="414"/>
                  </a:lnTo>
                  <a:lnTo>
                    <a:pt x="1499" y="416"/>
                  </a:lnTo>
                  <a:lnTo>
                    <a:pt x="1498" y="422"/>
                  </a:lnTo>
                  <a:lnTo>
                    <a:pt x="1497" y="423"/>
                  </a:lnTo>
                  <a:lnTo>
                    <a:pt x="1496" y="424"/>
                  </a:lnTo>
                  <a:lnTo>
                    <a:pt x="1493" y="425"/>
                  </a:lnTo>
                  <a:lnTo>
                    <a:pt x="1492" y="425"/>
                  </a:lnTo>
                  <a:lnTo>
                    <a:pt x="1492" y="426"/>
                  </a:lnTo>
                  <a:lnTo>
                    <a:pt x="1492" y="427"/>
                  </a:lnTo>
                  <a:lnTo>
                    <a:pt x="1491" y="427"/>
                  </a:lnTo>
                  <a:lnTo>
                    <a:pt x="1490" y="431"/>
                  </a:lnTo>
                  <a:lnTo>
                    <a:pt x="1490" y="432"/>
                  </a:lnTo>
                  <a:lnTo>
                    <a:pt x="1489" y="434"/>
                  </a:lnTo>
                  <a:lnTo>
                    <a:pt x="1488" y="434"/>
                  </a:lnTo>
                  <a:lnTo>
                    <a:pt x="1487" y="434"/>
                  </a:lnTo>
                  <a:lnTo>
                    <a:pt x="1487" y="433"/>
                  </a:lnTo>
                  <a:lnTo>
                    <a:pt x="1485" y="434"/>
                  </a:lnTo>
                  <a:lnTo>
                    <a:pt x="1485" y="436"/>
                  </a:lnTo>
                  <a:lnTo>
                    <a:pt x="1483" y="439"/>
                  </a:lnTo>
                  <a:lnTo>
                    <a:pt x="1481" y="441"/>
                  </a:lnTo>
                  <a:lnTo>
                    <a:pt x="1480" y="442"/>
                  </a:lnTo>
                  <a:lnTo>
                    <a:pt x="1479" y="444"/>
                  </a:lnTo>
                  <a:lnTo>
                    <a:pt x="1479" y="449"/>
                  </a:lnTo>
                  <a:lnTo>
                    <a:pt x="1479" y="450"/>
                  </a:lnTo>
                  <a:lnTo>
                    <a:pt x="1477" y="450"/>
                  </a:lnTo>
                  <a:lnTo>
                    <a:pt x="1477" y="451"/>
                  </a:lnTo>
                  <a:lnTo>
                    <a:pt x="1476" y="452"/>
                  </a:lnTo>
                  <a:lnTo>
                    <a:pt x="1476" y="453"/>
                  </a:lnTo>
                  <a:lnTo>
                    <a:pt x="1475" y="456"/>
                  </a:lnTo>
                  <a:lnTo>
                    <a:pt x="1476" y="457"/>
                  </a:lnTo>
                  <a:lnTo>
                    <a:pt x="1476" y="458"/>
                  </a:lnTo>
                  <a:lnTo>
                    <a:pt x="1476" y="459"/>
                  </a:lnTo>
                  <a:lnTo>
                    <a:pt x="1476" y="460"/>
                  </a:lnTo>
                  <a:lnTo>
                    <a:pt x="1475" y="461"/>
                  </a:lnTo>
                  <a:lnTo>
                    <a:pt x="1475" y="463"/>
                  </a:lnTo>
                  <a:lnTo>
                    <a:pt x="1475" y="464"/>
                  </a:lnTo>
                  <a:lnTo>
                    <a:pt x="1474" y="465"/>
                  </a:lnTo>
                  <a:lnTo>
                    <a:pt x="1474" y="466"/>
                  </a:lnTo>
                  <a:lnTo>
                    <a:pt x="1474" y="467"/>
                  </a:lnTo>
                  <a:lnTo>
                    <a:pt x="1474" y="468"/>
                  </a:lnTo>
                  <a:lnTo>
                    <a:pt x="1474" y="470"/>
                  </a:lnTo>
                  <a:lnTo>
                    <a:pt x="1474" y="472"/>
                  </a:lnTo>
                  <a:lnTo>
                    <a:pt x="1473" y="473"/>
                  </a:lnTo>
                  <a:lnTo>
                    <a:pt x="1473" y="474"/>
                  </a:lnTo>
                  <a:lnTo>
                    <a:pt x="1471" y="474"/>
                  </a:lnTo>
                  <a:lnTo>
                    <a:pt x="1470" y="474"/>
                  </a:lnTo>
                  <a:lnTo>
                    <a:pt x="1470" y="475"/>
                  </a:lnTo>
                  <a:lnTo>
                    <a:pt x="1468" y="476"/>
                  </a:lnTo>
                  <a:lnTo>
                    <a:pt x="1467" y="476"/>
                  </a:lnTo>
                  <a:lnTo>
                    <a:pt x="1467" y="477"/>
                  </a:lnTo>
                  <a:lnTo>
                    <a:pt x="1467" y="478"/>
                  </a:lnTo>
                  <a:lnTo>
                    <a:pt x="1466" y="480"/>
                  </a:lnTo>
                  <a:lnTo>
                    <a:pt x="1465" y="480"/>
                  </a:lnTo>
                  <a:lnTo>
                    <a:pt x="1465" y="481"/>
                  </a:lnTo>
                  <a:lnTo>
                    <a:pt x="1465" y="483"/>
                  </a:lnTo>
                  <a:lnTo>
                    <a:pt x="1465" y="484"/>
                  </a:lnTo>
                  <a:lnTo>
                    <a:pt x="1466" y="484"/>
                  </a:lnTo>
                  <a:lnTo>
                    <a:pt x="1466" y="485"/>
                  </a:lnTo>
                  <a:lnTo>
                    <a:pt x="1466" y="488"/>
                  </a:lnTo>
                  <a:lnTo>
                    <a:pt x="1467" y="489"/>
                  </a:lnTo>
                  <a:lnTo>
                    <a:pt x="1468" y="493"/>
                  </a:lnTo>
                  <a:lnTo>
                    <a:pt x="1467" y="494"/>
                  </a:lnTo>
                  <a:lnTo>
                    <a:pt x="1467" y="495"/>
                  </a:lnTo>
                  <a:lnTo>
                    <a:pt x="1467" y="497"/>
                  </a:lnTo>
                  <a:lnTo>
                    <a:pt x="1468" y="498"/>
                  </a:lnTo>
                  <a:lnTo>
                    <a:pt x="1470" y="498"/>
                  </a:lnTo>
                  <a:lnTo>
                    <a:pt x="1470" y="499"/>
                  </a:lnTo>
                  <a:lnTo>
                    <a:pt x="1470" y="502"/>
                  </a:lnTo>
                  <a:lnTo>
                    <a:pt x="1470" y="508"/>
                  </a:lnTo>
                  <a:lnTo>
                    <a:pt x="1470" y="510"/>
                  </a:lnTo>
                  <a:lnTo>
                    <a:pt x="1468" y="511"/>
                  </a:lnTo>
                  <a:lnTo>
                    <a:pt x="1467" y="514"/>
                  </a:lnTo>
                  <a:lnTo>
                    <a:pt x="1467" y="515"/>
                  </a:lnTo>
                  <a:lnTo>
                    <a:pt x="1468" y="515"/>
                  </a:lnTo>
                  <a:lnTo>
                    <a:pt x="1470" y="515"/>
                  </a:lnTo>
                  <a:lnTo>
                    <a:pt x="1471" y="515"/>
                  </a:lnTo>
                  <a:lnTo>
                    <a:pt x="1472" y="516"/>
                  </a:lnTo>
                  <a:lnTo>
                    <a:pt x="1473" y="518"/>
                  </a:lnTo>
                  <a:lnTo>
                    <a:pt x="1472" y="519"/>
                  </a:lnTo>
                  <a:lnTo>
                    <a:pt x="1472" y="520"/>
                  </a:lnTo>
                  <a:lnTo>
                    <a:pt x="1471" y="520"/>
                  </a:lnTo>
                  <a:lnTo>
                    <a:pt x="1471" y="522"/>
                  </a:lnTo>
                  <a:lnTo>
                    <a:pt x="1471" y="524"/>
                  </a:lnTo>
                  <a:lnTo>
                    <a:pt x="1470" y="525"/>
                  </a:lnTo>
                  <a:lnTo>
                    <a:pt x="1470" y="526"/>
                  </a:lnTo>
                  <a:lnTo>
                    <a:pt x="1468" y="527"/>
                  </a:lnTo>
                  <a:lnTo>
                    <a:pt x="1467" y="527"/>
                  </a:lnTo>
                  <a:lnTo>
                    <a:pt x="1465" y="528"/>
                  </a:lnTo>
                  <a:lnTo>
                    <a:pt x="1464" y="527"/>
                  </a:lnTo>
                  <a:lnTo>
                    <a:pt x="1462" y="526"/>
                  </a:lnTo>
                  <a:lnTo>
                    <a:pt x="1461" y="526"/>
                  </a:lnTo>
                  <a:lnTo>
                    <a:pt x="1461" y="527"/>
                  </a:lnTo>
                  <a:lnTo>
                    <a:pt x="1462" y="528"/>
                  </a:lnTo>
                  <a:lnTo>
                    <a:pt x="1462" y="530"/>
                  </a:lnTo>
                  <a:lnTo>
                    <a:pt x="1461" y="531"/>
                  </a:lnTo>
                  <a:lnTo>
                    <a:pt x="1461" y="532"/>
                  </a:lnTo>
                  <a:lnTo>
                    <a:pt x="1459" y="532"/>
                  </a:lnTo>
                  <a:lnTo>
                    <a:pt x="1458" y="533"/>
                  </a:lnTo>
                  <a:lnTo>
                    <a:pt x="1458" y="536"/>
                  </a:lnTo>
                  <a:lnTo>
                    <a:pt x="1457" y="537"/>
                  </a:lnTo>
                  <a:lnTo>
                    <a:pt x="1457" y="540"/>
                  </a:lnTo>
                  <a:lnTo>
                    <a:pt x="1456" y="540"/>
                  </a:lnTo>
                  <a:lnTo>
                    <a:pt x="1456" y="541"/>
                  </a:lnTo>
                  <a:lnTo>
                    <a:pt x="1456" y="542"/>
                  </a:lnTo>
                  <a:lnTo>
                    <a:pt x="1456" y="543"/>
                  </a:lnTo>
                  <a:lnTo>
                    <a:pt x="1455" y="544"/>
                  </a:lnTo>
                  <a:lnTo>
                    <a:pt x="1455" y="545"/>
                  </a:lnTo>
                  <a:lnTo>
                    <a:pt x="1454" y="551"/>
                  </a:lnTo>
                  <a:lnTo>
                    <a:pt x="1454" y="552"/>
                  </a:lnTo>
                  <a:lnTo>
                    <a:pt x="1455" y="553"/>
                  </a:lnTo>
                  <a:lnTo>
                    <a:pt x="1456" y="555"/>
                  </a:lnTo>
                  <a:lnTo>
                    <a:pt x="1457" y="556"/>
                  </a:lnTo>
                  <a:lnTo>
                    <a:pt x="1456" y="556"/>
                  </a:lnTo>
                  <a:lnTo>
                    <a:pt x="1455" y="556"/>
                  </a:lnTo>
                  <a:lnTo>
                    <a:pt x="1454" y="556"/>
                  </a:lnTo>
                  <a:lnTo>
                    <a:pt x="1454" y="557"/>
                  </a:lnTo>
                  <a:lnTo>
                    <a:pt x="1453" y="558"/>
                  </a:lnTo>
                  <a:lnTo>
                    <a:pt x="1453" y="559"/>
                  </a:lnTo>
                  <a:lnTo>
                    <a:pt x="1453" y="560"/>
                  </a:lnTo>
                  <a:lnTo>
                    <a:pt x="1451" y="560"/>
                  </a:lnTo>
                  <a:lnTo>
                    <a:pt x="1451" y="561"/>
                  </a:lnTo>
                  <a:lnTo>
                    <a:pt x="1450" y="560"/>
                  </a:lnTo>
                  <a:lnTo>
                    <a:pt x="1450" y="559"/>
                  </a:lnTo>
                  <a:lnTo>
                    <a:pt x="1450" y="558"/>
                  </a:lnTo>
                  <a:lnTo>
                    <a:pt x="1449" y="558"/>
                  </a:lnTo>
                  <a:lnTo>
                    <a:pt x="1447" y="561"/>
                  </a:lnTo>
                  <a:lnTo>
                    <a:pt x="1447" y="562"/>
                  </a:lnTo>
                  <a:lnTo>
                    <a:pt x="1447" y="564"/>
                  </a:lnTo>
                  <a:lnTo>
                    <a:pt x="1447" y="565"/>
                  </a:lnTo>
                  <a:lnTo>
                    <a:pt x="1446" y="566"/>
                  </a:lnTo>
                  <a:lnTo>
                    <a:pt x="1446" y="567"/>
                  </a:lnTo>
                  <a:lnTo>
                    <a:pt x="1446" y="568"/>
                  </a:lnTo>
                  <a:lnTo>
                    <a:pt x="1446" y="569"/>
                  </a:lnTo>
                  <a:lnTo>
                    <a:pt x="1446" y="570"/>
                  </a:lnTo>
                  <a:lnTo>
                    <a:pt x="1446" y="572"/>
                  </a:lnTo>
                  <a:lnTo>
                    <a:pt x="1445" y="573"/>
                  </a:lnTo>
                  <a:lnTo>
                    <a:pt x="1445" y="575"/>
                  </a:lnTo>
                  <a:lnTo>
                    <a:pt x="1445" y="576"/>
                  </a:lnTo>
                  <a:lnTo>
                    <a:pt x="1445" y="578"/>
                  </a:lnTo>
                  <a:lnTo>
                    <a:pt x="1445" y="579"/>
                  </a:lnTo>
                  <a:lnTo>
                    <a:pt x="1447" y="584"/>
                  </a:lnTo>
                  <a:lnTo>
                    <a:pt x="1448" y="585"/>
                  </a:lnTo>
                  <a:lnTo>
                    <a:pt x="1448" y="586"/>
                  </a:lnTo>
                  <a:lnTo>
                    <a:pt x="1448" y="587"/>
                  </a:lnTo>
                  <a:lnTo>
                    <a:pt x="1449" y="589"/>
                  </a:lnTo>
                  <a:lnTo>
                    <a:pt x="1449" y="590"/>
                  </a:lnTo>
                  <a:lnTo>
                    <a:pt x="1449" y="591"/>
                  </a:lnTo>
                  <a:lnTo>
                    <a:pt x="1450" y="592"/>
                  </a:lnTo>
                  <a:lnTo>
                    <a:pt x="1453" y="592"/>
                  </a:lnTo>
                  <a:lnTo>
                    <a:pt x="1454" y="592"/>
                  </a:lnTo>
                  <a:lnTo>
                    <a:pt x="1455" y="593"/>
                  </a:lnTo>
                  <a:lnTo>
                    <a:pt x="1456" y="593"/>
                  </a:lnTo>
                  <a:lnTo>
                    <a:pt x="1456" y="594"/>
                  </a:lnTo>
                  <a:lnTo>
                    <a:pt x="1457" y="594"/>
                  </a:lnTo>
                  <a:lnTo>
                    <a:pt x="1457" y="595"/>
                  </a:lnTo>
                  <a:lnTo>
                    <a:pt x="1458" y="597"/>
                  </a:lnTo>
                  <a:lnTo>
                    <a:pt x="1457" y="597"/>
                  </a:lnTo>
                  <a:lnTo>
                    <a:pt x="1457" y="598"/>
                  </a:lnTo>
                  <a:lnTo>
                    <a:pt x="1456" y="600"/>
                  </a:lnTo>
                  <a:lnTo>
                    <a:pt x="1455" y="600"/>
                  </a:lnTo>
                  <a:lnTo>
                    <a:pt x="1454" y="599"/>
                  </a:lnTo>
                  <a:lnTo>
                    <a:pt x="1453" y="599"/>
                  </a:lnTo>
                  <a:lnTo>
                    <a:pt x="1453" y="600"/>
                  </a:lnTo>
                  <a:lnTo>
                    <a:pt x="1453" y="601"/>
                  </a:lnTo>
                  <a:lnTo>
                    <a:pt x="1454" y="602"/>
                  </a:lnTo>
                  <a:lnTo>
                    <a:pt x="1454" y="603"/>
                  </a:lnTo>
                  <a:lnTo>
                    <a:pt x="1454" y="604"/>
                  </a:lnTo>
                  <a:lnTo>
                    <a:pt x="1454" y="606"/>
                  </a:lnTo>
                  <a:lnTo>
                    <a:pt x="1455" y="607"/>
                  </a:lnTo>
                  <a:lnTo>
                    <a:pt x="1455" y="608"/>
                  </a:lnTo>
                  <a:lnTo>
                    <a:pt x="1455" y="609"/>
                  </a:lnTo>
                  <a:lnTo>
                    <a:pt x="1455" y="610"/>
                  </a:lnTo>
                  <a:lnTo>
                    <a:pt x="1456" y="610"/>
                  </a:lnTo>
                  <a:lnTo>
                    <a:pt x="1457" y="611"/>
                  </a:lnTo>
                  <a:lnTo>
                    <a:pt x="1457" y="612"/>
                  </a:lnTo>
                  <a:lnTo>
                    <a:pt x="1457" y="616"/>
                  </a:lnTo>
                  <a:lnTo>
                    <a:pt x="1458" y="617"/>
                  </a:lnTo>
                  <a:lnTo>
                    <a:pt x="1459" y="618"/>
                  </a:lnTo>
                  <a:lnTo>
                    <a:pt x="1461" y="618"/>
                  </a:lnTo>
                  <a:lnTo>
                    <a:pt x="1461" y="619"/>
                  </a:lnTo>
                  <a:lnTo>
                    <a:pt x="1461" y="620"/>
                  </a:lnTo>
                  <a:lnTo>
                    <a:pt x="1461" y="622"/>
                  </a:lnTo>
                  <a:lnTo>
                    <a:pt x="1462" y="623"/>
                  </a:lnTo>
                  <a:lnTo>
                    <a:pt x="1461" y="623"/>
                  </a:lnTo>
                  <a:lnTo>
                    <a:pt x="1461" y="624"/>
                  </a:lnTo>
                  <a:lnTo>
                    <a:pt x="1461" y="625"/>
                  </a:lnTo>
                  <a:lnTo>
                    <a:pt x="1461" y="626"/>
                  </a:lnTo>
                  <a:lnTo>
                    <a:pt x="1461" y="631"/>
                  </a:lnTo>
                  <a:lnTo>
                    <a:pt x="1462" y="632"/>
                  </a:lnTo>
                  <a:lnTo>
                    <a:pt x="1464" y="634"/>
                  </a:lnTo>
                  <a:lnTo>
                    <a:pt x="1465" y="635"/>
                  </a:lnTo>
                  <a:lnTo>
                    <a:pt x="1465" y="636"/>
                  </a:lnTo>
                  <a:lnTo>
                    <a:pt x="1466" y="636"/>
                  </a:lnTo>
                  <a:lnTo>
                    <a:pt x="1466" y="637"/>
                  </a:lnTo>
                  <a:lnTo>
                    <a:pt x="1466" y="639"/>
                  </a:lnTo>
                  <a:lnTo>
                    <a:pt x="1466" y="640"/>
                  </a:lnTo>
                  <a:lnTo>
                    <a:pt x="1465" y="641"/>
                  </a:lnTo>
                  <a:lnTo>
                    <a:pt x="1465" y="642"/>
                  </a:lnTo>
                  <a:lnTo>
                    <a:pt x="1464" y="642"/>
                  </a:lnTo>
                  <a:lnTo>
                    <a:pt x="1463" y="643"/>
                  </a:lnTo>
                  <a:lnTo>
                    <a:pt x="1463" y="644"/>
                  </a:lnTo>
                  <a:lnTo>
                    <a:pt x="1463" y="645"/>
                  </a:lnTo>
                  <a:lnTo>
                    <a:pt x="1463" y="647"/>
                  </a:lnTo>
                  <a:lnTo>
                    <a:pt x="1463" y="649"/>
                  </a:lnTo>
                  <a:lnTo>
                    <a:pt x="1463" y="650"/>
                  </a:lnTo>
                  <a:lnTo>
                    <a:pt x="1464" y="651"/>
                  </a:lnTo>
                  <a:lnTo>
                    <a:pt x="1465" y="652"/>
                  </a:lnTo>
                  <a:lnTo>
                    <a:pt x="1465" y="653"/>
                  </a:lnTo>
                  <a:lnTo>
                    <a:pt x="1466" y="656"/>
                  </a:lnTo>
                  <a:lnTo>
                    <a:pt x="1467" y="656"/>
                  </a:lnTo>
                  <a:lnTo>
                    <a:pt x="1468" y="653"/>
                  </a:lnTo>
                  <a:lnTo>
                    <a:pt x="1471" y="653"/>
                  </a:lnTo>
                  <a:lnTo>
                    <a:pt x="1472" y="653"/>
                  </a:lnTo>
                  <a:lnTo>
                    <a:pt x="1473" y="654"/>
                  </a:lnTo>
                  <a:lnTo>
                    <a:pt x="1474" y="656"/>
                  </a:lnTo>
                  <a:lnTo>
                    <a:pt x="1474" y="658"/>
                  </a:lnTo>
                  <a:lnTo>
                    <a:pt x="1474" y="659"/>
                  </a:lnTo>
                  <a:lnTo>
                    <a:pt x="1474" y="660"/>
                  </a:lnTo>
                  <a:lnTo>
                    <a:pt x="1473" y="662"/>
                  </a:lnTo>
                  <a:lnTo>
                    <a:pt x="1473" y="664"/>
                  </a:lnTo>
                  <a:lnTo>
                    <a:pt x="1473" y="666"/>
                  </a:lnTo>
                  <a:lnTo>
                    <a:pt x="1472" y="666"/>
                  </a:lnTo>
                  <a:lnTo>
                    <a:pt x="1472" y="667"/>
                  </a:lnTo>
                  <a:lnTo>
                    <a:pt x="1471" y="667"/>
                  </a:lnTo>
                  <a:lnTo>
                    <a:pt x="1472" y="667"/>
                  </a:lnTo>
                  <a:lnTo>
                    <a:pt x="1472" y="668"/>
                  </a:lnTo>
                  <a:lnTo>
                    <a:pt x="1471" y="670"/>
                  </a:lnTo>
                  <a:lnTo>
                    <a:pt x="1471" y="671"/>
                  </a:lnTo>
                  <a:lnTo>
                    <a:pt x="1471" y="673"/>
                  </a:lnTo>
                  <a:lnTo>
                    <a:pt x="1472" y="674"/>
                  </a:lnTo>
                  <a:lnTo>
                    <a:pt x="1472" y="675"/>
                  </a:lnTo>
                  <a:lnTo>
                    <a:pt x="1471" y="676"/>
                  </a:lnTo>
                  <a:lnTo>
                    <a:pt x="1470" y="677"/>
                  </a:lnTo>
                  <a:lnTo>
                    <a:pt x="1471" y="681"/>
                  </a:lnTo>
                  <a:lnTo>
                    <a:pt x="1471" y="682"/>
                  </a:lnTo>
                  <a:lnTo>
                    <a:pt x="1470" y="684"/>
                  </a:lnTo>
                  <a:lnTo>
                    <a:pt x="1470" y="685"/>
                  </a:lnTo>
                  <a:lnTo>
                    <a:pt x="1471" y="685"/>
                  </a:lnTo>
                  <a:lnTo>
                    <a:pt x="1472" y="685"/>
                  </a:lnTo>
                  <a:lnTo>
                    <a:pt x="1472" y="686"/>
                  </a:lnTo>
                  <a:lnTo>
                    <a:pt x="1472" y="689"/>
                  </a:lnTo>
                  <a:lnTo>
                    <a:pt x="1472" y="692"/>
                  </a:lnTo>
                  <a:lnTo>
                    <a:pt x="1472" y="693"/>
                  </a:lnTo>
                  <a:lnTo>
                    <a:pt x="1472" y="694"/>
                  </a:lnTo>
                  <a:lnTo>
                    <a:pt x="1473" y="696"/>
                  </a:lnTo>
                  <a:lnTo>
                    <a:pt x="1473" y="698"/>
                  </a:lnTo>
                  <a:lnTo>
                    <a:pt x="1471" y="699"/>
                  </a:lnTo>
                  <a:lnTo>
                    <a:pt x="1471" y="700"/>
                  </a:lnTo>
                  <a:lnTo>
                    <a:pt x="1470" y="700"/>
                  </a:lnTo>
                  <a:lnTo>
                    <a:pt x="1468" y="699"/>
                  </a:lnTo>
                  <a:lnTo>
                    <a:pt x="1467" y="699"/>
                  </a:lnTo>
                  <a:lnTo>
                    <a:pt x="1465" y="700"/>
                  </a:lnTo>
                  <a:lnTo>
                    <a:pt x="1464" y="701"/>
                  </a:lnTo>
                  <a:lnTo>
                    <a:pt x="1464" y="702"/>
                  </a:lnTo>
                  <a:lnTo>
                    <a:pt x="1465" y="703"/>
                  </a:lnTo>
                  <a:lnTo>
                    <a:pt x="1465" y="704"/>
                  </a:lnTo>
                  <a:lnTo>
                    <a:pt x="1464" y="706"/>
                  </a:lnTo>
                  <a:lnTo>
                    <a:pt x="1463" y="707"/>
                  </a:lnTo>
                  <a:lnTo>
                    <a:pt x="1462" y="708"/>
                  </a:lnTo>
                  <a:lnTo>
                    <a:pt x="1462" y="710"/>
                  </a:lnTo>
                  <a:lnTo>
                    <a:pt x="1461" y="711"/>
                  </a:lnTo>
                  <a:lnTo>
                    <a:pt x="1459" y="712"/>
                  </a:lnTo>
                  <a:lnTo>
                    <a:pt x="1458" y="714"/>
                  </a:lnTo>
                  <a:lnTo>
                    <a:pt x="1457" y="715"/>
                  </a:lnTo>
                  <a:lnTo>
                    <a:pt x="1457" y="718"/>
                  </a:lnTo>
                  <a:lnTo>
                    <a:pt x="1456" y="720"/>
                  </a:lnTo>
                  <a:lnTo>
                    <a:pt x="1455" y="720"/>
                  </a:lnTo>
                  <a:lnTo>
                    <a:pt x="1455" y="721"/>
                  </a:lnTo>
                  <a:lnTo>
                    <a:pt x="1456" y="723"/>
                  </a:lnTo>
                  <a:lnTo>
                    <a:pt x="1454" y="731"/>
                  </a:lnTo>
                  <a:lnTo>
                    <a:pt x="1453" y="733"/>
                  </a:lnTo>
                  <a:lnTo>
                    <a:pt x="1453" y="734"/>
                  </a:lnTo>
                  <a:lnTo>
                    <a:pt x="1453" y="736"/>
                  </a:lnTo>
                  <a:lnTo>
                    <a:pt x="1453" y="740"/>
                  </a:lnTo>
                  <a:lnTo>
                    <a:pt x="1447" y="742"/>
                  </a:lnTo>
                  <a:lnTo>
                    <a:pt x="1445" y="744"/>
                  </a:lnTo>
                  <a:lnTo>
                    <a:pt x="1446" y="745"/>
                  </a:lnTo>
                  <a:lnTo>
                    <a:pt x="1447" y="746"/>
                  </a:lnTo>
                  <a:lnTo>
                    <a:pt x="1449" y="746"/>
                  </a:lnTo>
                  <a:lnTo>
                    <a:pt x="1450" y="748"/>
                  </a:lnTo>
                  <a:lnTo>
                    <a:pt x="1450" y="749"/>
                  </a:lnTo>
                  <a:lnTo>
                    <a:pt x="1449" y="749"/>
                  </a:lnTo>
                  <a:lnTo>
                    <a:pt x="1449" y="750"/>
                  </a:lnTo>
                  <a:lnTo>
                    <a:pt x="1450" y="753"/>
                  </a:lnTo>
                  <a:lnTo>
                    <a:pt x="1450" y="754"/>
                  </a:lnTo>
                  <a:lnTo>
                    <a:pt x="1451" y="754"/>
                  </a:lnTo>
                  <a:lnTo>
                    <a:pt x="1451" y="756"/>
                  </a:lnTo>
                  <a:lnTo>
                    <a:pt x="1451" y="758"/>
                  </a:lnTo>
                  <a:lnTo>
                    <a:pt x="1451" y="759"/>
                  </a:lnTo>
                  <a:lnTo>
                    <a:pt x="1451" y="760"/>
                  </a:lnTo>
                  <a:lnTo>
                    <a:pt x="1451" y="761"/>
                  </a:lnTo>
                  <a:lnTo>
                    <a:pt x="1451" y="762"/>
                  </a:lnTo>
                  <a:lnTo>
                    <a:pt x="1453" y="767"/>
                  </a:lnTo>
                  <a:lnTo>
                    <a:pt x="1454" y="768"/>
                  </a:lnTo>
                  <a:lnTo>
                    <a:pt x="1454" y="769"/>
                  </a:lnTo>
                  <a:lnTo>
                    <a:pt x="1451" y="771"/>
                  </a:lnTo>
                  <a:lnTo>
                    <a:pt x="1451" y="774"/>
                  </a:lnTo>
                  <a:lnTo>
                    <a:pt x="1453" y="774"/>
                  </a:lnTo>
                  <a:lnTo>
                    <a:pt x="1453" y="775"/>
                  </a:lnTo>
                  <a:lnTo>
                    <a:pt x="1451" y="775"/>
                  </a:lnTo>
                  <a:lnTo>
                    <a:pt x="1451" y="776"/>
                  </a:lnTo>
                  <a:lnTo>
                    <a:pt x="1451" y="777"/>
                  </a:lnTo>
                  <a:lnTo>
                    <a:pt x="1453" y="779"/>
                  </a:lnTo>
                  <a:lnTo>
                    <a:pt x="1453" y="781"/>
                  </a:lnTo>
                  <a:lnTo>
                    <a:pt x="1451" y="782"/>
                  </a:lnTo>
                  <a:lnTo>
                    <a:pt x="1451" y="784"/>
                  </a:lnTo>
                  <a:lnTo>
                    <a:pt x="1450" y="784"/>
                  </a:lnTo>
                  <a:lnTo>
                    <a:pt x="1450" y="785"/>
                  </a:lnTo>
                  <a:lnTo>
                    <a:pt x="1449" y="785"/>
                  </a:lnTo>
                  <a:lnTo>
                    <a:pt x="1448" y="785"/>
                  </a:lnTo>
                  <a:lnTo>
                    <a:pt x="1447" y="785"/>
                  </a:lnTo>
                  <a:lnTo>
                    <a:pt x="1446" y="784"/>
                  </a:lnTo>
                  <a:lnTo>
                    <a:pt x="1445" y="785"/>
                  </a:lnTo>
                  <a:lnTo>
                    <a:pt x="1445" y="786"/>
                  </a:lnTo>
                  <a:lnTo>
                    <a:pt x="1445" y="787"/>
                  </a:lnTo>
                  <a:lnTo>
                    <a:pt x="1444" y="787"/>
                  </a:lnTo>
                  <a:lnTo>
                    <a:pt x="1442" y="790"/>
                  </a:lnTo>
                  <a:lnTo>
                    <a:pt x="1441" y="790"/>
                  </a:lnTo>
                  <a:lnTo>
                    <a:pt x="1440" y="790"/>
                  </a:lnTo>
                  <a:lnTo>
                    <a:pt x="1440" y="791"/>
                  </a:lnTo>
                  <a:lnTo>
                    <a:pt x="1440" y="792"/>
                  </a:lnTo>
                  <a:lnTo>
                    <a:pt x="1439" y="793"/>
                  </a:lnTo>
                  <a:lnTo>
                    <a:pt x="1439" y="794"/>
                  </a:lnTo>
                  <a:lnTo>
                    <a:pt x="1440" y="795"/>
                  </a:lnTo>
                  <a:lnTo>
                    <a:pt x="1440" y="796"/>
                  </a:lnTo>
                  <a:lnTo>
                    <a:pt x="1440" y="798"/>
                  </a:lnTo>
                  <a:lnTo>
                    <a:pt x="1437" y="798"/>
                  </a:lnTo>
                  <a:lnTo>
                    <a:pt x="1436" y="798"/>
                  </a:lnTo>
                  <a:lnTo>
                    <a:pt x="1434" y="796"/>
                  </a:lnTo>
                  <a:lnTo>
                    <a:pt x="1433" y="796"/>
                  </a:lnTo>
                  <a:lnTo>
                    <a:pt x="1432" y="798"/>
                  </a:lnTo>
                  <a:lnTo>
                    <a:pt x="1432" y="799"/>
                  </a:lnTo>
                  <a:lnTo>
                    <a:pt x="1432" y="800"/>
                  </a:lnTo>
                  <a:lnTo>
                    <a:pt x="1431" y="800"/>
                  </a:lnTo>
                  <a:lnTo>
                    <a:pt x="1431" y="801"/>
                  </a:lnTo>
                  <a:lnTo>
                    <a:pt x="1430" y="801"/>
                  </a:lnTo>
                  <a:lnTo>
                    <a:pt x="1429" y="800"/>
                  </a:lnTo>
                  <a:lnTo>
                    <a:pt x="1428" y="801"/>
                  </a:lnTo>
                  <a:lnTo>
                    <a:pt x="1428" y="802"/>
                  </a:lnTo>
                  <a:lnTo>
                    <a:pt x="1427" y="804"/>
                  </a:lnTo>
                  <a:lnTo>
                    <a:pt x="1427" y="806"/>
                  </a:lnTo>
                  <a:lnTo>
                    <a:pt x="1428" y="809"/>
                  </a:lnTo>
                  <a:lnTo>
                    <a:pt x="1428" y="810"/>
                  </a:lnTo>
                  <a:lnTo>
                    <a:pt x="1427" y="810"/>
                  </a:lnTo>
                  <a:lnTo>
                    <a:pt x="1425" y="810"/>
                  </a:lnTo>
                  <a:lnTo>
                    <a:pt x="1424" y="809"/>
                  </a:lnTo>
                  <a:lnTo>
                    <a:pt x="1424" y="810"/>
                  </a:lnTo>
                  <a:lnTo>
                    <a:pt x="1424" y="811"/>
                  </a:lnTo>
                  <a:lnTo>
                    <a:pt x="1424" y="812"/>
                  </a:lnTo>
                  <a:lnTo>
                    <a:pt x="1424" y="813"/>
                  </a:lnTo>
                  <a:lnTo>
                    <a:pt x="1423" y="816"/>
                  </a:lnTo>
                  <a:lnTo>
                    <a:pt x="1422" y="817"/>
                  </a:lnTo>
                  <a:lnTo>
                    <a:pt x="1422" y="818"/>
                  </a:lnTo>
                  <a:lnTo>
                    <a:pt x="1423" y="818"/>
                  </a:lnTo>
                  <a:lnTo>
                    <a:pt x="1423" y="819"/>
                  </a:lnTo>
                  <a:lnTo>
                    <a:pt x="1423" y="820"/>
                  </a:lnTo>
                  <a:lnTo>
                    <a:pt x="1423" y="821"/>
                  </a:lnTo>
                  <a:lnTo>
                    <a:pt x="1424" y="821"/>
                  </a:lnTo>
                  <a:lnTo>
                    <a:pt x="1424" y="823"/>
                  </a:lnTo>
                  <a:lnTo>
                    <a:pt x="1423" y="824"/>
                  </a:lnTo>
                  <a:lnTo>
                    <a:pt x="1422" y="824"/>
                  </a:lnTo>
                  <a:lnTo>
                    <a:pt x="1423" y="825"/>
                  </a:lnTo>
                  <a:lnTo>
                    <a:pt x="1424" y="825"/>
                  </a:lnTo>
                  <a:lnTo>
                    <a:pt x="1424" y="827"/>
                  </a:lnTo>
                  <a:lnTo>
                    <a:pt x="1424" y="828"/>
                  </a:lnTo>
                  <a:lnTo>
                    <a:pt x="1427" y="829"/>
                  </a:lnTo>
                  <a:lnTo>
                    <a:pt x="1424" y="830"/>
                  </a:lnTo>
                  <a:lnTo>
                    <a:pt x="1424" y="832"/>
                  </a:lnTo>
                  <a:lnTo>
                    <a:pt x="1424" y="833"/>
                  </a:lnTo>
                  <a:lnTo>
                    <a:pt x="1424" y="834"/>
                  </a:lnTo>
                  <a:lnTo>
                    <a:pt x="1424" y="835"/>
                  </a:lnTo>
                  <a:lnTo>
                    <a:pt x="1423" y="835"/>
                  </a:lnTo>
                  <a:lnTo>
                    <a:pt x="1422" y="837"/>
                  </a:lnTo>
                  <a:lnTo>
                    <a:pt x="1422" y="838"/>
                  </a:lnTo>
                  <a:lnTo>
                    <a:pt x="1422" y="840"/>
                  </a:lnTo>
                  <a:lnTo>
                    <a:pt x="1422" y="841"/>
                  </a:lnTo>
                  <a:lnTo>
                    <a:pt x="1423" y="843"/>
                  </a:lnTo>
                  <a:lnTo>
                    <a:pt x="1424" y="844"/>
                  </a:lnTo>
                  <a:lnTo>
                    <a:pt x="1425" y="845"/>
                  </a:lnTo>
                  <a:lnTo>
                    <a:pt x="1425" y="846"/>
                  </a:lnTo>
                  <a:lnTo>
                    <a:pt x="1425" y="848"/>
                  </a:lnTo>
                  <a:lnTo>
                    <a:pt x="1424" y="849"/>
                  </a:lnTo>
                  <a:lnTo>
                    <a:pt x="1424" y="850"/>
                  </a:lnTo>
                  <a:lnTo>
                    <a:pt x="1424" y="851"/>
                  </a:lnTo>
                  <a:lnTo>
                    <a:pt x="1424" y="852"/>
                  </a:lnTo>
                  <a:lnTo>
                    <a:pt x="1423" y="853"/>
                  </a:lnTo>
                  <a:lnTo>
                    <a:pt x="1423" y="854"/>
                  </a:lnTo>
                  <a:lnTo>
                    <a:pt x="1422" y="854"/>
                  </a:lnTo>
                  <a:lnTo>
                    <a:pt x="1422" y="855"/>
                  </a:lnTo>
                  <a:lnTo>
                    <a:pt x="1423" y="858"/>
                  </a:lnTo>
                  <a:lnTo>
                    <a:pt x="1424" y="863"/>
                  </a:lnTo>
                  <a:lnTo>
                    <a:pt x="1425" y="867"/>
                  </a:lnTo>
                  <a:lnTo>
                    <a:pt x="1427" y="869"/>
                  </a:lnTo>
                  <a:lnTo>
                    <a:pt x="1428" y="870"/>
                  </a:lnTo>
                  <a:lnTo>
                    <a:pt x="1428" y="871"/>
                  </a:lnTo>
                  <a:lnTo>
                    <a:pt x="1428" y="873"/>
                  </a:lnTo>
                  <a:lnTo>
                    <a:pt x="1428" y="874"/>
                  </a:lnTo>
                  <a:lnTo>
                    <a:pt x="1429" y="875"/>
                  </a:lnTo>
                  <a:lnTo>
                    <a:pt x="1429" y="876"/>
                  </a:lnTo>
                  <a:lnTo>
                    <a:pt x="1429" y="877"/>
                  </a:lnTo>
                  <a:lnTo>
                    <a:pt x="1429" y="878"/>
                  </a:lnTo>
                  <a:lnTo>
                    <a:pt x="1429" y="879"/>
                  </a:lnTo>
                  <a:lnTo>
                    <a:pt x="1429" y="882"/>
                  </a:lnTo>
                  <a:lnTo>
                    <a:pt x="1429" y="883"/>
                  </a:lnTo>
                  <a:lnTo>
                    <a:pt x="1429" y="884"/>
                  </a:lnTo>
                  <a:lnTo>
                    <a:pt x="1430" y="892"/>
                  </a:lnTo>
                  <a:lnTo>
                    <a:pt x="1431" y="893"/>
                  </a:lnTo>
                  <a:lnTo>
                    <a:pt x="1432" y="894"/>
                  </a:lnTo>
                  <a:lnTo>
                    <a:pt x="1434" y="895"/>
                  </a:lnTo>
                  <a:lnTo>
                    <a:pt x="1436" y="896"/>
                  </a:lnTo>
                  <a:lnTo>
                    <a:pt x="1436" y="899"/>
                  </a:lnTo>
                  <a:lnTo>
                    <a:pt x="1436" y="900"/>
                  </a:lnTo>
                  <a:lnTo>
                    <a:pt x="1434" y="901"/>
                  </a:lnTo>
                  <a:lnTo>
                    <a:pt x="1433" y="902"/>
                  </a:lnTo>
                  <a:lnTo>
                    <a:pt x="1433" y="903"/>
                  </a:lnTo>
                  <a:lnTo>
                    <a:pt x="1434" y="903"/>
                  </a:lnTo>
                  <a:lnTo>
                    <a:pt x="1434" y="904"/>
                  </a:lnTo>
                  <a:lnTo>
                    <a:pt x="1433" y="905"/>
                  </a:lnTo>
                  <a:lnTo>
                    <a:pt x="1432" y="905"/>
                  </a:lnTo>
                  <a:lnTo>
                    <a:pt x="1432" y="907"/>
                  </a:lnTo>
                  <a:lnTo>
                    <a:pt x="1431" y="907"/>
                  </a:lnTo>
                  <a:lnTo>
                    <a:pt x="1431" y="908"/>
                  </a:lnTo>
                  <a:lnTo>
                    <a:pt x="1429" y="907"/>
                  </a:lnTo>
                  <a:lnTo>
                    <a:pt x="1428" y="907"/>
                  </a:lnTo>
                  <a:lnTo>
                    <a:pt x="1427" y="908"/>
                  </a:lnTo>
                  <a:lnTo>
                    <a:pt x="1424" y="909"/>
                  </a:lnTo>
                  <a:lnTo>
                    <a:pt x="1424" y="910"/>
                  </a:lnTo>
                  <a:lnTo>
                    <a:pt x="1421" y="910"/>
                  </a:lnTo>
                  <a:lnTo>
                    <a:pt x="1420" y="911"/>
                  </a:lnTo>
                  <a:lnTo>
                    <a:pt x="1419" y="912"/>
                  </a:lnTo>
                  <a:lnTo>
                    <a:pt x="1415" y="913"/>
                  </a:lnTo>
                  <a:lnTo>
                    <a:pt x="1414" y="915"/>
                  </a:lnTo>
                  <a:lnTo>
                    <a:pt x="1414" y="916"/>
                  </a:lnTo>
                  <a:lnTo>
                    <a:pt x="1413" y="919"/>
                  </a:lnTo>
                  <a:lnTo>
                    <a:pt x="1413" y="920"/>
                  </a:lnTo>
                  <a:lnTo>
                    <a:pt x="1414" y="924"/>
                  </a:lnTo>
                  <a:lnTo>
                    <a:pt x="1414" y="930"/>
                  </a:lnTo>
                  <a:lnTo>
                    <a:pt x="1414" y="935"/>
                  </a:lnTo>
                  <a:lnTo>
                    <a:pt x="1414" y="936"/>
                  </a:lnTo>
                  <a:lnTo>
                    <a:pt x="1413" y="936"/>
                  </a:lnTo>
                  <a:lnTo>
                    <a:pt x="1412" y="937"/>
                  </a:lnTo>
                  <a:lnTo>
                    <a:pt x="1412" y="938"/>
                  </a:lnTo>
                  <a:lnTo>
                    <a:pt x="1412" y="941"/>
                  </a:lnTo>
                  <a:lnTo>
                    <a:pt x="1412" y="942"/>
                  </a:lnTo>
                  <a:lnTo>
                    <a:pt x="1411" y="943"/>
                  </a:lnTo>
                  <a:lnTo>
                    <a:pt x="1410" y="945"/>
                  </a:lnTo>
                  <a:lnTo>
                    <a:pt x="1411" y="946"/>
                  </a:lnTo>
                  <a:lnTo>
                    <a:pt x="1411" y="949"/>
                  </a:lnTo>
                  <a:lnTo>
                    <a:pt x="1410" y="949"/>
                  </a:lnTo>
                  <a:lnTo>
                    <a:pt x="1408" y="949"/>
                  </a:lnTo>
                  <a:lnTo>
                    <a:pt x="1407" y="949"/>
                  </a:lnTo>
                  <a:lnTo>
                    <a:pt x="1406" y="949"/>
                  </a:lnTo>
                  <a:lnTo>
                    <a:pt x="1404" y="946"/>
                  </a:lnTo>
                  <a:lnTo>
                    <a:pt x="1403" y="947"/>
                  </a:lnTo>
                  <a:lnTo>
                    <a:pt x="1403" y="949"/>
                  </a:lnTo>
                  <a:lnTo>
                    <a:pt x="1403" y="950"/>
                  </a:lnTo>
                  <a:lnTo>
                    <a:pt x="1403" y="951"/>
                  </a:lnTo>
                  <a:lnTo>
                    <a:pt x="1404" y="952"/>
                  </a:lnTo>
                  <a:lnTo>
                    <a:pt x="1403" y="953"/>
                  </a:lnTo>
                  <a:lnTo>
                    <a:pt x="1403" y="954"/>
                  </a:lnTo>
                  <a:lnTo>
                    <a:pt x="1403" y="955"/>
                  </a:lnTo>
                  <a:lnTo>
                    <a:pt x="1404" y="958"/>
                  </a:lnTo>
                  <a:lnTo>
                    <a:pt x="1404" y="959"/>
                  </a:lnTo>
                  <a:lnTo>
                    <a:pt x="1404" y="960"/>
                  </a:lnTo>
                  <a:lnTo>
                    <a:pt x="1405" y="961"/>
                  </a:lnTo>
                  <a:lnTo>
                    <a:pt x="1406" y="962"/>
                  </a:lnTo>
                  <a:lnTo>
                    <a:pt x="1406" y="963"/>
                  </a:lnTo>
                  <a:lnTo>
                    <a:pt x="1406" y="965"/>
                  </a:lnTo>
                  <a:lnTo>
                    <a:pt x="1405" y="968"/>
                  </a:lnTo>
                  <a:lnTo>
                    <a:pt x="1404" y="968"/>
                  </a:lnTo>
                  <a:lnTo>
                    <a:pt x="1404" y="969"/>
                  </a:lnTo>
                  <a:lnTo>
                    <a:pt x="1404" y="970"/>
                  </a:lnTo>
                  <a:lnTo>
                    <a:pt x="1405" y="970"/>
                  </a:lnTo>
                  <a:lnTo>
                    <a:pt x="1404" y="972"/>
                  </a:lnTo>
                  <a:lnTo>
                    <a:pt x="1403" y="972"/>
                  </a:lnTo>
                  <a:lnTo>
                    <a:pt x="1401" y="971"/>
                  </a:lnTo>
                  <a:lnTo>
                    <a:pt x="1399" y="971"/>
                  </a:lnTo>
                  <a:lnTo>
                    <a:pt x="1399" y="972"/>
                  </a:lnTo>
                  <a:lnTo>
                    <a:pt x="1399" y="974"/>
                  </a:lnTo>
                  <a:lnTo>
                    <a:pt x="1399" y="975"/>
                  </a:lnTo>
                  <a:lnTo>
                    <a:pt x="1399" y="976"/>
                  </a:lnTo>
                  <a:lnTo>
                    <a:pt x="1399" y="977"/>
                  </a:lnTo>
                  <a:lnTo>
                    <a:pt x="1399" y="978"/>
                  </a:lnTo>
                  <a:lnTo>
                    <a:pt x="1399" y="979"/>
                  </a:lnTo>
                  <a:lnTo>
                    <a:pt x="1401" y="980"/>
                  </a:lnTo>
                  <a:lnTo>
                    <a:pt x="1402" y="982"/>
                  </a:lnTo>
                  <a:lnTo>
                    <a:pt x="1402" y="983"/>
                  </a:lnTo>
                  <a:lnTo>
                    <a:pt x="1403" y="983"/>
                  </a:lnTo>
                  <a:lnTo>
                    <a:pt x="1403" y="982"/>
                  </a:lnTo>
                  <a:lnTo>
                    <a:pt x="1404" y="982"/>
                  </a:lnTo>
                  <a:lnTo>
                    <a:pt x="1404" y="983"/>
                  </a:lnTo>
                  <a:lnTo>
                    <a:pt x="1404" y="984"/>
                  </a:lnTo>
                  <a:lnTo>
                    <a:pt x="1403" y="988"/>
                  </a:lnTo>
                  <a:lnTo>
                    <a:pt x="1402" y="988"/>
                  </a:lnTo>
                  <a:lnTo>
                    <a:pt x="1401" y="987"/>
                  </a:lnTo>
                  <a:lnTo>
                    <a:pt x="1399" y="988"/>
                  </a:lnTo>
                  <a:lnTo>
                    <a:pt x="1398" y="993"/>
                  </a:lnTo>
                  <a:lnTo>
                    <a:pt x="1397" y="994"/>
                  </a:lnTo>
                  <a:lnTo>
                    <a:pt x="1397" y="995"/>
                  </a:lnTo>
                  <a:lnTo>
                    <a:pt x="1398" y="995"/>
                  </a:lnTo>
                  <a:lnTo>
                    <a:pt x="1398" y="996"/>
                  </a:lnTo>
                  <a:lnTo>
                    <a:pt x="1398" y="997"/>
                  </a:lnTo>
                  <a:lnTo>
                    <a:pt x="1397" y="1000"/>
                  </a:lnTo>
                  <a:lnTo>
                    <a:pt x="1394" y="1002"/>
                  </a:lnTo>
                  <a:lnTo>
                    <a:pt x="1394" y="1003"/>
                  </a:lnTo>
                  <a:lnTo>
                    <a:pt x="1395" y="1008"/>
                  </a:lnTo>
                  <a:lnTo>
                    <a:pt x="1396" y="1009"/>
                  </a:lnTo>
                  <a:lnTo>
                    <a:pt x="1397" y="1011"/>
                  </a:lnTo>
                  <a:lnTo>
                    <a:pt x="1397" y="1012"/>
                  </a:lnTo>
                  <a:lnTo>
                    <a:pt x="1398" y="1013"/>
                  </a:lnTo>
                  <a:lnTo>
                    <a:pt x="1398" y="1014"/>
                  </a:lnTo>
                  <a:lnTo>
                    <a:pt x="1397" y="1017"/>
                  </a:lnTo>
                  <a:lnTo>
                    <a:pt x="1397" y="1018"/>
                  </a:lnTo>
                  <a:lnTo>
                    <a:pt x="1398" y="1019"/>
                  </a:lnTo>
                  <a:lnTo>
                    <a:pt x="1398" y="1020"/>
                  </a:lnTo>
                  <a:lnTo>
                    <a:pt x="1397" y="1022"/>
                  </a:lnTo>
                  <a:lnTo>
                    <a:pt x="1397" y="1025"/>
                  </a:lnTo>
                  <a:lnTo>
                    <a:pt x="1397" y="1026"/>
                  </a:lnTo>
                  <a:lnTo>
                    <a:pt x="1396" y="1026"/>
                  </a:lnTo>
                  <a:lnTo>
                    <a:pt x="1396" y="1027"/>
                  </a:lnTo>
                  <a:lnTo>
                    <a:pt x="1397" y="1028"/>
                  </a:lnTo>
                  <a:lnTo>
                    <a:pt x="1397" y="1029"/>
                  </a:lnTo>
                  <a:lnTo>
                    <a:pt x="1397" y="1030"/>
                  </a:lnTo>
                  <a:lnTo>
                    <a:pt x="1396" y="1034"/>
                  </a:lnTo>
                  <a:lnTo>
                    <a:pt x="1396" y="1035"/>
                  </a:lnTo>
                  <a:lnTo>
                    <a:pt x="1396" y="1037"/>
                  </a:lnTo>
                  <a:lnTo>
                    <a:pt x="1397" y="1037"/>
                  </a:lnTo>
                  <a:lnTo>
                    <a:pt x="1397" y="1038"/>
                  </a:lnTo>
                  <a:lnTo>
                    <a:pt x="1397" y="1039"/>
                  </a:lnTo>
                  <a:lnTo>
                    <a:pt x="1397" y="1041"/>
                  </a:lnTo>
                  <a:lnTo>
                    <a:pt x="1396" y="1042"/>
                  </a:lnTo>
                  <a:lnTo>
                    <a:pt x="1397" y="1043"/>
                  </a:lnTo>
                  <a:lnTo>
                    <a:pt x="1397" y="1044"/>
                  </a:lnTo>
                  <a:lnTo>
                    <a:pt x="1398" y="1045"/>
                  </a:lnTo>
                  <a:lnTo>
                    <a:pt x="1397" y="1046"/>
                  </a:lnTo>
                  <a:lnTo>
                    <a:pt x="1396" y="1047"/>
                  </a:lnTo>
                  <a:lnTo>
                    <a:pt x="1395" y="1047"/>
                  </a:lnTo>
                  <a:lnTo>
                    <a:pt x="1395" y="1050"/>
                  </a:lnTo>
                  <a:lnTo>
                    <a:pt x="1397" y="1052"/>
                  </a:lnTo>
                  <a:lnTo>
                    <a:pt x="1397" y="1054"/>
                  </a:lnTo>
                  <a:lnTo>
                    <a:pt x="1397" y="1055"/>
                  </a:lnTo>
                  <a:lnTo>
                    <a:pt x="1398" y="1058"/>
                  </a:lnTo>
                  <a:lnTo>
                    <a:pt x="1399" y="1059"/>
                  </a:lnTo>
                  <a:lnTo>
                    <a:pt x="1399" y="1060"/>
                  </a:lnTo>
                  <a:lnTo>
                    <a:pt x="1401" y="1063"/>
                  </a:lnTo>
                  <a:lnTo>
                    <a:pt x="1401" y="1064"/>
                  </a:lnTo>
                  <a:lnTo>
                    <a:pt x="1401" y="1066"/>
                  </a:lnTo>
                  <a:lnTo>
                    <a:pt x="1401" y="1067"/>
                  </a:lnTo>
                  <a:lnTo>
                    <a:pt x="1402" y="1067"/>
                  </a:lnTo>
                  <a:lnTo>
                    <a:pt x="1402" y="1068"/>
                  </a:lnTo>
                  <a:lnTo>
                    <a:pt x="1402" y="1071"/>
                  </a:lnTo>
                  <a:lnTo>
                    <a:pt x="1401" y="1072"/>
                  </a:lnTo>
                  <a:lnTo>
                    <a:pt x="1399" y="1074"/>
                  </a:lnTo>
                  <a:lnTo>
                    <a:pt x="1397" y="1074"/>
                  </a:lnTo>
                  <a:lnTo>
                    <a:pt x="1396" y="1075"/>
                  </a:lnTo>
                  <a:lnTo>
                    <a:pt x="1396" y="1076"/>
                  </a:lnTo>
                  <a:lnTo>
                    <a:pt x="1395" y="1076"/>
                  </a:lnTo>
                  <a:lnTo>
                    <a:pt x="1394" y="1075"/>
                  </a:lnTo>
                  <a:lnTo>
                    <a:pt x="1394" y="1074"/>
                  </a:lnTo>
                  <a:lnTo>
                    <a:pt x="1393" y="1072"/>
                  </a:lnTo>
                  <a:lnTo>
                    <a:pt x="1392" y="1072"/>
                  </a:lnTo>
                  <a:lnTo>
                    <a:pt x="1390" y="1074"/>
                  </a:lnTo>
                  <a:lnTo>
                    <a:pt x="1390" y="1075"/>
                  </a:lnTo>
                  <a:lnTo>
                    <a:pt x="1390" y="1077"/>
                  </a:lnTo>
                  <a:lnTo>
                    <a:pt x="1389" y="1078"/>
                  </a:lnTo>
                  <a:lnTo>
                    <a:pt x="1388" y="1079"/>
                  </a:lnTo>
                  <a:lnTo>
                    <a:pt x="1388" y="1080"/>
                  </a:lnTo>
                  <a:lnTo>
                    <a:pt x="1387" y="1081"/>
                  </a:lnTo>
                  <a:lnTo>
                    <a:pt x="1388" y="1083"/>
                  </a:lnTo>
                  <a:lnTo>
                    <a:pt x="1389" y="1084"/>
                  </a:lnTo>
                  <a:lnTo>
                    <a:pt x="1390" y="1085"/>
                  </a:lnTo>
                  <a:lnTo>
                    <a:pt x="1389" y="1088"/>
                  </a:lnTo>
                  <a:lnTo>
                    <a:pt x="1390" y="1091"/>
                  </a:lnTo>
                  <a:lnTo>
                    <a:pt x="1390" y="1092"/>
                  </a:lnTo>
                  <a:lnTo>
                    <a:pt x="1389" y="1093"/>
                  </a:lnTo>
                  <a:lnTo>
                    <a:pt x="1388" y="1093"/>
                  </a:lnTo>
                  <a:lnTo>
                    <a:pt x="1387" y="1095"/>
                  </a:lnTo>
                  <a:lnTo>
                    <a:pt x="1387" y="1096"/>
                  </a:lnTo>
                  <a:lnTo>
                    <a:pt x="1387" y="1097"/>
                  </a:lnTo>
                  <a:lnTo>
                    <a:pt x="1387" y="1099"/>
                  </a:lnTo>
                  <a:lnTo>
                    <a:pt x="1387" y="1100"/>
                  </a:lnTo>
                  <a:lnTo>
                    <a:pt x="1387" y="1101"/>
                  </a:lnTo>
                  <a:lnTo>
                    <a:pt x="1388" y="1102"/>
                  </a:lnTo>
                  <a:lnTo>
                    <a:pt x="1388" y="1103"/>
                  </a:lnTo>
                  <a:lnTo>
                    <a:pt x="1388" y="1110"/>
                  </a:lnTo>
                  <a:lnTo>
                    <a:pt x="1388" y="1112"/>
                  </a:lnTo>
                  <a:lnTo>
                    <a:pt x="1387" y="1116"/>
                  </a:lnTo>
                  <a:lnTo>
                    <a:pt x="1387" y="1117"/>
                  </a:lnTo>
                  <a:lnTo>
                    <a:pt x="1387" y="1119"/>
                  </a:lnTo>
                  <a:lnTo>
                    <a:pt x="1389" y="1121"/>
                  </a:lnTo>
                  <a:lnTo>
                    <a:pt x="1390" y="1122"/>
                  </a:lnTo>
                  <a:lnTo>
                    <a:pt x="1392" y="1124"/>
                  </a:lnTo>
                  <a:lnTo>
                    <a:pt x="1397" y="1124"/>
                  </a:lnTo>
                  <a:lnTo>
                    <a:pt x="1401" y="1126"/>
                  </a:lnTo>
                  <a:lnTo>
                    <a:pt x="1402" y="1126"/>
                  </a:lnTo>
                  <a:lnTo>
                    <a:pt x="1402" y="1127"/>
                  </a:lnTo>
                  <a:lnTo>
                    <a:pt x="1402" y="1128"/>
                  </a:lnTo>
                  <a:lnTo>
                    <a:pt x="1402" y="1129"/>
                  </a:lnTo>
                  <a:lnTo>
                    <a:pt x="1402" y="1130"/>
                  </a:lnTo>
                  <a:lnTo>
                    <a:pt x="1402" y="1131"/>
                  </a:lnTo>
                  <a:lnTo>
                    <a:pt x="1402" y="1133"/>
                  </a:lnTo>
                  <a:lnTo>
                    <a:pt x="1399" y="1133"/>
                  </a:lnTo>
                  <a:lnTo>
                    <a:pt x="1398" y="1133"/>
                  </a:lnTo>
                  <a:lnTo>
                    <a:pt x="1397" y="1134"/>
                  </a:lnTo>
                  <a:lnTo>
                    <a:pt x="1396" y="1134"/>
                  </a:lnTo>
                  <a:lnTo>
                    <a:pt x="1396" y="1136"/>
                  </a:lnTo>
                  <a:lnTo>
                    <a:pt x="1395" y="1136"/>
                  </a:lnTo>
                  <a:lnTo>
                    <a:pt x="1395" y="1137"/>
                  </a:lnTo>
                  <a:lnTo>
                    <a:pt x="1395" y="1139"/>
                  </a:lnTo>
                  <a:lnTo>
                    <a:pt x="1394" y="1139"/>
                  </a:lnTo>
                  <a:lnTo>
                    <a:pt x="1394" y="1141"/>
                  </a:lnTo>
                  <a:lnTo>
                    <a:pt x="1395" y="1141"/>
                  </a:lnTo>
                  <a:lnTo>
                    <a:pt x="1396" y="1141"/>
                  </a:lnTo>
                  <a:lnTo>
                    <a:pt x="1397" y="1141"/>
                  </a:lnTo>
                  <a:lnTo>
                    <a:pt x="1397" y="1142"/>
                  </a:lnTo>
                  <a:lnTo>
                    <a:pt x="1397" y="1143"/>
                  </a:lnTo>
                  <a:lnTo>
                    <a:pt x="1397" y="1144"/>
                  </a:lnTo>
                  <a:lnTo>
                    <a:pt x="1397" y="1145"/>
                  </a:lnTo>
                  <a:lnTo>
                    <a:pt x="1398" y="1145"/>
                  </a:lnTo>
                  <a:lnTo>
                    <a:pt x="1399" y="1145"/>
                  </a:lnTo>
                  <a:lnTo>
                    <a:pt x="1401" y="1145"/>
                  </a:lnTo>
                  <a:lnTo>
                    <a:pt x="1401" y="1146"/>
                  </a:lnTo>
                  <a:lnTo>
                    <a:pt x="1403" y="1147"/>
                  </a:lnTo>
                  <a:lnTo>
                    <a:pt x="1403" y="1149"/>
                  </a:lnTo>
                  <a:lnTo>
                    <a:pt x="1403" y="1152"/>
                  </a:lnTo>
                  <a:lnTo>
                    <a:pt x="1403" y="1153"/>
                  </a:lnTo>
                  <a:lnTo>
                    <a:pt x="1402" y="1153"/>
                  </a:lnTo>
                  <a:lnTo>
                    <a:pt x="1401" y="1154"/>
                  </a:lnTo>
                  <a:lnTo>
                    <a:pt x="1399" y="1154"/>
                  </a:lnTo>
                  <a:lnTo>
                    <a:pt x="1399" y="1155"/>
                  </a:lnTo>
                  <a:lnTo>
                    <a:pt x="1399" y="1156"/>
                  </a:lnTo>
                  <a:lnTo>
                    <a:pt x="1399" y="1158"/>
                  </a:lnTo>
                  <a:lnTo>
                    <a:pt x="1401" y="1158"/>
                  </a:lnTo>
                  <a:lnTo>
                    <a:pt x="1402" y="1156"/>
                  </a:lnTo>
                  <a:lnTo>
                    <a:pt x="1402" y="1158"/>
                  </a:lnTo>
                  <a:lnTo>
                    <a:pt x="1402" y="1159"/>
                  </a:lnTo>
                  <a:lnTo>
                    <a:pt x="1401" y="1159"/>
                  </a:lnTo>
                  <a:lnTo>
                    <a:pt x="1402" y="1160"/>
                  </a:lnTo>
                  <a:lnTo>
                    <a:pt x="1402" y="1161"/>
                  </a:lnTo>
                  <a:lnTo>
                    <a:pt x="1403" y="1161"/>
                  </a:lnTo>
                  <a:lnTo>
                    <a:pt x="1405" y="1164"/>
                  </a:lnTo>
                  <a:lnTo>
                    <a:pt x="1405" y="1166"/>
                  </a:lnTo>
                  <a:lnTo>
                    <a:pt x="1405" y="1167"/>
                  </a:lnTo>
                  <a:lnTo>
                    <a:pt x="1402" y="1171"/>
                  </a:lnTo>
                  <a:lnTo>
                    <a:pt x="1402" y="1172"/>
                  </a:lnTo>
                  <a:lnTo>
                    <a:pt x="1399" y="1173"/>
                  </a:lnTo>
                  <a:lnTo>
                    <a:pt x="1398" y="1173"/>
                  </a:lnTo>
                  <a:lnTo>
                    <a:pt x="1397" y="1175"/>
                  </a:lnTo>
                  <a:lnTo>
                    <a:pt x="1398" y="1176"/>
                  </a:lnTo>
                  <a:lnTo>
                    <a:pt x="1399" y="1178"/>
                  </a:lnTo>
                  <a:lnTo>
                    <a:pt x="1399" y="1179"/>
                  </a:lnTo>
                  <a:lnTo>
                    <a:pt x="1399" y="1180"/>
                  </a:lnTo>
                  <a:lnTo>
                    <a:pt x="1398" y="1181"/>
                  </a:lnTo>
                  <a:lnTo>
                    <a:pt x="1398" y="1183"/>
                  </a:lnTo>
                  <a:lnTo>
                    <a:pt x="1399" y="1184"/>
                  </a:lnTo>
                  <a:lnTo>
                    <a:pt x="1399" y="1185"/>
                  </a:lnTo>
                  <a:lnTo>
                    <a:pt x="1399" y="1186"/>
                  </a:lnTo>
                  <a:lnTo>
                    <a:pt x="1398" y="1186"/>
                  </a:lnTo>
                  <a:lnTo>
                    <a:pt x="1398" y="1187"/>
                  </a:lnTo>
                  <a:lnTo>
                    <a:pt x="1397" y="1187"/>
                  </a:lnTo>
                  <a:lnTo>
                    <a:pt x="1397" y="1188"/>
                  </a:lnTo>
                  <a:lnTo>
                    <a:pt x="1399" y="1189"/>
                  </a:lnTo>
                  <a:lnTo>
                    <a:pt x="1401" y="1189"/>
                  </a:lnTo>
                  <a:lnTo>
                    <a:pt x="1402" y="1189"/>
                  </a:lnTo>
                  <a:lnTo>
                    <a:pt x="1404" y="1189"/>
                  </a:lnTo>
                  <a:lnTo>
                    <a:pt x="1405" y="1189"/>
                  </a:lnTo>
                  <a:lnTo>
                    <a:pt x="1413" y="1189"/>
                  </a:lnTo>
                  <a:lnTo>
                    <a:pt x="1419" y="1191"/>
                  </a:lnTo>
                  <a:lnTo>
                    <a:pt x="1421" y="1191"/>
                  </a:lnTo>
                  <a:lnTo>
                    <a:pt x="1422" y="1191"/>
                  </a:lnTo>
                  <a:lnTo>
                    <a:pt x="1422" y="1192"/>
                  </a:lnTo>
                  <a:lnTo>
                    <a:pt x="1423" y="1193"/>
                  </a:lnTo>
                  <a:lnTo>
                    <a:pt x="1423" y="1194"/>
                  </a:lnTo>
                  <a:lnTo>
                    <a:pt x="1423" y="1195"/>
                  </a:lnTo>
                  <a:lnTo>
                    <a:pt x="1424" y="1195"/>
                  </a:lnTo>
                  <a:lnTo>
                    <a:pt x="1424" y="1196"/>
                  </a:lnTo>
                  <a:lnTo>
                    <a:pt x="1425" y="1196"/>
                  </a:lnTo>
                  <a:lnTo>
                    <a:pt x="1425" y="1197"/>
                  </a:lnTo>
                  <a:lnTo>
                    <a:pt x="1424" y="1198"/>
                  </a:lnTo>
                  <a:lnTo>
                    <a:pt x="1423" y="1200"/>
                  </a:lnTo>
                  <a:lnTo>
                    <a:pt x="1422" y="1200"/>
                  </a:lnTo>
                  <a:lnTo>
                    <a:pt x="1422" y="1201"/>
                  </a:lnTo>
                  <a:lnTo>
                    <a:pt x="1421" y="1202"/>
                  </a:lnTo>
                  <a:lnTo>
                    <a:pt x="1421" y="1203"/>
                  </a:lnTo>
                  <a:lnTo>
                    <a:pt x="1421" y="1204"/>
                  </a:lnTo>
                  <a:lnTo>
                    <a:pt x="1421" y="1205"/>
                  </a:lnTo>
                  <a:lnTo>
                    <a:pt x="1421" y="1208"/>
                  </a:lnTo>
                  <a:lnTo>
                    <a:pt x="1420" y="1210"/>
                  </a:lnTo>
                  <a:lnTo>
                    <a:pt x="1419" y="1210"/>
                  </a:lnTo>
                  <a:lnTo>
                    <a:pt x="1418" y="1211"/>
                  </a:lnTo>
                  <a:lnTo>
                    <a:pt x="1415" y="1210"/>
                  </a:lnTo>
                  <a:lnTo>
                    <a:pt x="1413" y="1208"/>
                  </a:lnTo>
                  <a:lnTo>
                    <a:pt x="1411" y="1208"/>
                  </a:lnTo>
                  <a:lnTo>
                    <a:pt x="1410" y="1208"/>
                  </a:lnTo>
                  <a:lnTo>
                    <a:pt x="1406" y="1210"/>
                  </a:lnTo>
                  <a:lnTo>
                    <a:pt x="1404" y="1210"/>
                  </a:lnTo>
                  <a:lnTo>
                    <a:pt x="1402" y="1209"/>
                  </a:lnTo>
                  <a:lnTo>
                    <a:pt x="1402" y="1208"/>
                  </a:lnTo>
                  <a:lnTo>
                    <a:pt x="1401" y="1209"/>
                  </a:lnTo>
                  <a:lnTo>
                    <a:pt x="1399" y="1209"/>
                  </a:lnTo>
                  <a:lnTo>
                    <a:pt x="1399" y="1210"/>
                  </a:lnTo>
                  <a:lnTo>
                    <a:pt x="1398" y="1210"/>
                  </a:lnTo>
                  <a:lnTo>
                    <a:pt x="1393" y="1209"/>
                  </a:lnTo>
                  <a:lnTo>
                    <a:pt x="1392" y="1209"/>
                  </a:lnTo>
                  <a:lnTo>
                    <a:pt x="1390" y="1208"/>
                  </a:lnTo>
                  <a:lnTo>
                    <a:pt x="1389" y="1209"/>
                  </a:lnTo>
                  <a:lnTo>
                    <a:pt x="1389" y="1210"/>
                  </a:lnTo>
                  <a:lnTo>
                    <a:pt x="1389" y="1212"/>
                  </a:lnTo>
                  <a:lnTo>
                    <a:pt x="1389" y="1213"/>
                  </a:lnTo>
                  <a:lnTo>
                    <a:pt x="1389" y="1216"/>
                  </a:lnTo>
                  <a:lnTo>
                    <a:pt x="1390" y="1217"/>
                  </a:lnTo>
                  <a:lnTo>
                    <a:pt x="1392" y="1216"/>
                  </a:lnTo>
                  <a:lnTo>
                    <a:pt x="1394" y="1217"/>
                  </a:lnTo>
                  <a:lnTo>
                    <a:pt x="1395" y="1218"/>
                  </a:lnTo>
                  <a:lnTo>
                    <a:pt x="1396" y="1218"/>
                  </a:lnTo>
                  <a:lnTo>
                    <a:pt x="1398" y="1218"/>
                  </a:lnTo>
                  <a:lnTo>
                    <a:pt x="1399" y="1218"/>
                  </a:lnTo>
                  <a:lnTo>
                    <a:pt x="1401" y="1217"/>
                  </a:lnTo>
                  <a:lnTo>
                    <a:pt x="1402" y="1218"/>
                  </a:lnTo>
                  <a:lnTo>
                    <a:pt x="1403" y="1219"/>
                  </a:lnTo>
                  <a:lnTo>
                    <a:pt x="1404" y="1220"/>
                  </a:lnTo>
                  <a:lnTo>
                    <a:pt x="1405" y="1220"/>
                  </a:lnTo>
                  <a:lnTo>
                    <a:pt x="1406" y="1220"/>
                  </a:lnTo>
                  <a:lnTo>
                    <a:pt x="1407" y="1220"/>
                  </a:lnTo>
                  <a:lnTo>
                    <a:pt x="1408" y="1221"/>
                  </a:lnTo>
                  <a:lnTo>
                    <a:pt x="1411" y="1225"/>
                  </a:lnTo>
                  <a:lnTo>
                    <a:pt x="1411" y="1227"/>
                  </a:lnTo>
                  <a:lnTo>
                    <a:pt x="1412" y="1228"/>
                  </a:lnTo>
                  <a:lnTo>
                    <a:pt x="1413" y="1229"/>
                  </a:lnTo>
                  <a:lnTo>
                    <a:pt x="1415" y="1231"/>
                  </a:lnTo>
                  <a:lnTo>
                    <a:pt x="1416" y="1233"/>
                  </a:lnTo>
                  <a:lnTo>
                    <a:pt x="1416" y="1234"/>
                  </a:lnTo>
                  <a:lnTo>
                    <a:pt x="1418" y="1235"/>
                  </a:lnTo>
                  <a:lnTo>
                    <a:pt x="1418" y="1237"/>
                  </a:lnTo>
                  <a:lnTo>
                    <a:pt x="1418" y="1238"/>
                  </a:lnTo>
                  <a:lnTo>
                    <a:pt x="1416" y="1238"/>
                  </a:lnTo>
                  <a:lnTo>
                    <a:pt x="1415" y="1240"/>
                  </a:lnTo>
                  <a:lnTo>
                    <a:pt x="1414" y="1242"/>
                  </a:lnTo>
                  <a:lnTo>
                    <a:pt x="1411" y="1243"/>
                  </a:lnTo>
                  <a:lnTo>
                    <a:pt x="1411" y="1244"/>
                  </a:lnTo>
                  <a:lnTo>
                    <a:pt x="1412" y="1246"/>
                  </a:lnTo>
                  <a:lnTo>
                    <a:pt x="1412" y="1247"/>
                  </a:lnTo>
                  <a:lnTo>
                    <a:pt x="1410" y="1248"/>
                  </a:lnTo>
                  <a:lnTo>
                    <a:pt x="1408" y="1248"/>
                  </a:lnTo>
                  <a:lnTo>
                    <a:pt x="1406" y="1248"/>
                  </a:lnTo>
                  <a:lnTo>
                    <a:pt x="1405" y="1248"/>
                  </a:lnTo>
                  <a:lnTo>
                    <a:pt x="1403" y="1250"/>
                  </a:lnTo>
                  <a:lnTo>
                    <a:pt x="1402" y="1251"/>
                  </a:lnTo>
                  <a:lnTo>
                    <a:pt x="1401" y="1252"/>
                  </a:lnTo>
                  <a:lnTo>
                    <a:pt x="1402" y="1252"/>
                  </a:lnTo>
                  <a:lnTo>
                    <a:pt x="1402" y="1253"/>
                  </a:lnTo>
                  <a:lnTo>
                    <a:pt x="1401" y="1254"/>
                  </a:lnTo>
                  <a:lnTo>
                    <a:pt x="1401" y="1255"/>
                  </a:lnTo>
                  <a:lnTo>
                    <a:pt x="1401" y="1256"/>
                  </a:lnTo>
                  <a:lnTo>
                    <a:pt x="1401" y="1258"/>
                  </a:lnTo>
                  <a:lnTo>
                    <a:pt x="1401" y="1259"/>
                  </a:lnTo>
                  <a:lnTo>
                    <a:pt x="1399" y="1259"/>
                  </a:lnTo>
                  <a:lnTo>
                    <a:pt x="1399" y="1260"/>
                  </a:lnTo>
                  <a:lnTo>
                    <a:pt x="1401" y="1261"/>
                  </a:lnTo>
                  <a:lnTo>
                    <a:pt x="1402" y="1262"/>
                  </a:lnTo>
                  <a:lnTo>
                    <a:pt x="1402" y="1263"/>
                  </a:lnTo>
                  <a:lnTo>
                    <a:pt x="1402" y="1264"/>
                  </a:lnTo>
                  <a:lnTo>
                    <a:pt x="1401" y="1265"/>
                  </a:lnTo>
                  <a:lnTo>
                    <a:pt x="1402" y="1267"/>
                  </a:lnTo>
                  <a:lnTo>
                    <a:pt x="1404" y="1268"/>
                  </a:lnTo>
                  <a:lnTo>
                    <a:pt x="1405" y="1268"/>
                  </a:lnTo>
                  <a:lnTo>
                    <a:pt x="1406" y="1269"/>
                  </a:lnTo>
                  <a:lnTo>
                    <a:pt x="1406" y="1271"/>
                  </a:lnTo>
                  <a:lnTo>
                    <a:pt x="1406" y="1272"/>
                  </a:lnTo>
                  <a:lnTo>
                    <a:pt x="1405" y="1275"/>
                  </a:lnTo>
                  <a:lnTo>
                    <a:pt x="1403" y="1277"/>
                  </a:lnTo>
                  <a:lnTo>
                    <a:pt x="1402" y="1278"/>
                  </a:lnTo>
                  <a:lnTo>
                    <a:pt x="1402" y="1280"/>
                  </a:lnTo>
                  <a:lnTo>
                    <a:pt x="1401" y="1280"/>
                  </a:lnTo>
                  <a:lnTo>
                    <a:pt x="1401" y="1281"/>
                  </a:lnTo>
                  <a:lnTo>
                    <a:pt x="1399" y="1281"/>
                  </a:lnTo>
                  <a:lnTo>
                    <a:pt x="1396" y="1281"/>
                  </a:lnTo>
                  <a:lnTo>
                    <a:pt x="1396" y="1283"/>
                  </a:lnTo>
                  <a:lnTo>
                    <a:pt x="1398" y="1285"/>
                  </a:lnTo>
                  <a:lnTo>
                    <a:pt x="1401" y="1286"/>
                  </a:lnTo>
                  <a:lnTo>
                    <a:pt x="1402" y="1287"/>
                  </a:lnTo>
                  <a:lnTo>
                    <a:pt x="1402" y="1289"/>
                  </a:lnTo>
                  <a:lnTo>
                    <a:pt x="1402" y="1292"/>
                  </a:lnTo>
                  <a:lnTo>
                    <a:pt x="1402" y="1294"/>
                  </a:lnTo>
                  <a:lnTo>
                    <a:pt x="1402" y="1295"/>
                  </a:lnTo>
                  <a:lnTo>
                    <a:pt x="1404" y="1302"/>
                  </a:lnTo>
                  <a:lnTo>
                    <a:pt x="1404" y="1303"/>
                  </a:lnTo>
                  <a:lnTo>
                    <a:pt x="1404" y="1304"/>
                  </a:lnTo>
                  <a:lnTo>
                    <a:pt x="1404" y="1305"/>
                  </a:lnTo>
                  <a:lnTo>
                    <a:pt x="1404" y="1306"/>
                  </a:lnTo>
                  <a:lnTo>
                    <a:pt x="1404" y="1310"/>
                  </a:lnTo>
                  <a:lnTo>
                    <a:pt x="1404" y="1312"/>
                  </a:lnTo>
                  <a:lnTo>
                    <a:pt x="1403" y="1313"/>
                  </a:lnTo>
                  <a:lnTo>
                    <a:pt x="1401" y="1314"/>
                  </a:lnTo>
                  <a:lnTo>
                    <a:pt x="1401" y="1315"/>
                  </a:lnTo>
                  <a:lnTo>
                    <a:pt x="1399" y="1317"/>
                  </a:lnTo>
                  <a:lnTo>
                    <a:pt x="1398" y="1317"/>
                  </a:lnTo>
                  <a:lnTo>
                    <a:pt x="1397" y="1318"/>
                  </a:lnTo>
                  <a:lnTo>
                    <a:pt x="1396" y="1318"/>
                  </a:lnTo>
                  <a:lnTo>
                    <a:pt x="1395" y="1318"/>
                  </a:lnTo>
                  <a:lnTo>
                    <a:pt x="1394" y="1319"/>
                  </a:lnTo>
                  <a:lnTo>
                    <a:pt x="1395" y="1320"/>
                  </a:lnTo>
                  <a:lnTo>
                    <a:pt x="1395" y="1321"/>
                  </a:lnTo>
                  <a:lnTo>
                    <a:pt x="1394" y="1321"/>
                  </a:lnTo>
                  <a:lnTo>
                    <a:pt x="1394" y="1325"/>
                  </a:lnTo>
                  <a:lnTo>
                    <a:pt x="1394" y="1326"/>
                  </a:lnTo>
                  <a:lnTo>
                    <a:pt x="1394" y="1327"/>
                  </a:lnTo>
                  <a:lnTo>
                    <a:pt x="1395" y="1328"/>
                  </a:lnTo>
                  <a:lnTo>
                    <a:pt x="1396" y="1328"/>
                  </a:lnTo>
                  <a:lnTo>
                    <a:pt x="1395" y="1329"/>
                  </a:lnTo>
                  <a:lnTo>
                    <a:pt x="1393" y="1331"/>
                  </a:lnTo>
                  <a:lnTo>
                    <a:pt x="1393" y="1332"/>
                  </a:lnTo>
                  <a:lnTo>
                    <a:pt x="1395" y="1335"/>
                  </a:lnTo>
                  <a:lnTo>
                    <a:pt x="1396" y="1335"/>
                  </a:lnTo>
                  <a:lnTo>
                    <a:pt x="1397" y="1336"/>
                  </a:lnTo>
                  <a:lnTo>
                    <a:pt x="1397" y="1338"/>
                  </a:lnTo>
                  <a:lnTo>
                    <a:pt x="1397" y="1339"/>
                  </a:lnTo>
                  <a:lnTo>
                    <a:pt x="1397" y="1340"/>
                  </a:lnTo>
                  <a:lnTo>
                    <a:pt x="1396" y="1342"/>
                  </a:lnTo>
                  <a:lnTo>
                    <a:pt x="1395" y="1342"/>
                  </a:lnTo>
                  <a:lnTo>
                    <a:pt x="1392" y="1339"/>
                  </a:lnTo>
                  <a:lnTo>
                    <a:pt x="1390" y="1339"/>
                  </a:lnTo>
                  <a:lnTo>
                    <a:pt x="1390" y="1340"/>
                  </a:lnTo>
                  <a:lnTo>
                    <a:pt x="1390" y="1342"/>
                  </a:lnTo>
                  <a:lnTo>
                    <a:pt x="1392" y="1343"/>
                  </a:lnTo>
                  <a:lnTo>
                    <a:pt x="1392" y="1344"/>
                  </a:lnTo>
                  <a:lnTo>
                    <a:pt x="1390" y="1344"/>
                  </a:lnTo>
                  <a:lnTo>
                    <a:pt x="1390" y="1346"/>
                  </a:lnTo>
                  <a:lnTo>
                    <a:pt x="1387" y="1350"/>
                  </a:lnTo>
                  <a:lnTo>
                    <a:pt x="1386" y="1351"/>
                  </a:lnTo>
                  <a:lnTo>
                    <a:pt x="1386" y="1352"/>
                  </a:lnTo>
                  <a:lnTo>
                    <a:pt x="1385" y="1352"/>
                  </a:lnTo>
                  <a:lnTo>
                    <a:pt x="1382" y="1352"/>
                  </a:lnTo>
                  <a:lnTo>
                    <a:pt x="1381" y="1352"/>
                  </a:lnTo>
                  <a:lnTo>
                    <a:pt x="1380" y="1352"/>
                  </a:lnTo>
                  <a:lnTo>
                    <a:pt x="1379" y="1353"/>
                  </a:lnTo>
                  <a:lnTo>
                    <a:pt x="1379" y="1354"/>
                  </a:lnTo>
                  <a:lnTo>
                    <a:pt x="1379" y="1355"/>
                  </a:lnTo>
                  <a:lnTo>
                    <a:pt x="1380" y="1355"/>
                  </a:lnTo>
                  <a:lnTo>
                    <a:pt x="1380" y="1356"/>
                  </a:lnTo>
                  <a:lnTo>
                    <a:pt x="1380" y="1360"/>
                  </a:lnTo>
                  <a:lnTo>
                    <a:pt x="1380" y="1361"/>
                  </a:lnTo>
                  <a:lnTo>
                    <a:pt x="1379" y="1362"/>
                  </a:lnTo>
                  <a:lnTo>
                    <a:pt x="1379" y="1363"/>
                  </a:lnTo>
                  <a:lnTo>
                    <a:pt x="1376" y="1370"/>
                  </a:lnTo>
                  <a:lnTo>
                    <a:pt x="1375" y="1372"/>
                  </a:lnTo>
                  <a:lnTo>
                    <a:pt x="1373" y="1376"/>
                  </a:lnTo>
                  <a:lnTo>
                    <a:pt x="1372" y="1377"/>
                  </a:lnTo>
                  <a:lnTo>
                    <a:pt x="1372" y="1379"/>
                  </a:lnTo>
                  <a:lnTo>
                    <a:pt x="1372" y="1381"/>
                  </a:lnTo>
                  <a:lnTo>
                    <a:pt x="1373" y="1382"/>
                  </a:lnTo>
                  <a:lnTo>
                    <a:pt x="1375" y="1384"/>
                  </a:lnTo>
                  <a:lnTo>
                    <a:pt x="1376" y="1384"/>
                  </a:lnTo>
                  <a:lnTo>
                    <a:pt x="1377" y="1385"/>
                  </a:lnTo>
                  <a:lnTo>
                    <a:pt x="1378" y="1386"/>
                  </a:lnTo>
                  <a:lnTo>
                    <a:pt x="1378" y="1387"/>
                  </a:lnTo>
                  <a:lnTo>
                    <a:pt x="1379" y="1388"/>
                  </a:lnTo>
                  <a:lnTo>
                    <a:pt x="1380" y="1389"/>
                  </a:lnTo>
                  <a:lnTo>
                    <a:pt x="1381" y="1396"/>
                  </a:lnTo>
                  <a:lnTo>
                    <a:pt x="1380" y="1397"/>
                  </a:lnTo>
                  <a:lnTo>
                    <a:pt x="1380" y="1398"/>
                  </a:lnTo>
                  <a:lnTo>
                    <a:pt x="1380" y="1399"/>
                  </a:lnTo>
                  <a:lnTo>
                    <a:pt x="1380" y="1401"/>
                  </a:lnTo>
                  <a:lnTo>
                    <a:pt x="1381" y="1402"/>
                  </a:lnTo>
                  <a:lnTo>
                    <a:pt x="1381" y="1403"/>
                  </a:lnTo>
                  <a:lnTo>
                    <a:pt x="1380" y="1403"/>
                  </a:lnTo>
                  <a:lnTo>
                    <a:pt x="1379" y="1403"/>
                  </a:lnTo>
                  <a:lnTo>
                    <a:pt x="1378" y="1403"/>
                  </a:lnTo>
                  <a:lnTo>
                    <a:pt x="1378" y="1404"/>
                  </a:lnTo>
                  <a:lnTo>
                    <a:pt x="1377" y="1405"/>
                  </a:lnTo>
                  <a:lnTo>
                    <a:pt x="1376" y="1406"/>
                  </a:lnTo>
                  <a:lnTo>
                    <a:pt x="1373" y="1407"/>
                  </a:lnTo>
                  <a:lnTo>
                    <a:pt x="1372" y="1407"/>
                  </a:lnTo>
                  <a:lnTo>
                    <a:pt x="1371" y="1409"/>
                  </a:lnTo>
                  <a:lnTo>
                    <a:pt x="1370" y="1412"/>
                  </a:lnTo>
                  <a:lnTo>
                    <a:pt x="1370" y="1415"/>
                  </a:lnTo>
                  <a:lnTo>
                    <a:pt x="1371" y="1419"/>
                  </a:lnTo>
                  <a:lnTo>
                    <a:pt x="1371" y="1424"/>
                  </a:lnTo>
                  <a:lnTo>
                    <a:pt x="1371" y="1427"/>
                  </a:lnTo>
                  <a:lnTo>
                    <a:pt x="1370" y="1428"/>
                  </a:lnTo>
                  <a:lnTo>
                    <a:pt x="1369" y="1430"/>
                  </a:lnTo>
                  <a:lnTo>
                    <a:pt x="1368" y="1432"/>
                  </a:lnTo>
                  <a:lnTo>
                    <a:pt x="1364" y="1435"/>
                  </a:lnTo>
                  <a:lnTo>
                    <a:pt x="1363" y="1436"/>
                  </a:lnTo>
                  <a:lnTo>
                    <a:pt x="1362" y="1437"/>
                  </a:lnTo>
                  <a:lnTo>
                    <a:pt x="1358" y="1437"/>
                  </a:lnTo>
                  <a:lnTo>
                    <a:pt x="1356" y="1438"/>
                  </a:lnTo>
                  <a:lnTo>
                    <a:pt x="1355" y="1439"/>
                  </a:lnTo>
                  <a:lnTo>
                    <a:pt x="1354" y="1440"/>
                  </a:lnTo>
                  <a:lnTo>
                    <a:pt x="1352" y="1444"/>
                  </a:lnTo>
                  <a:lnTo>
                    <a:pt x="1352" y="1445"/>
                  </a:lnTo>
                  <a:lnTo>
                    <a:pt x="1352" y="1446"/>
                  </a:lnTo>
                  <a:lnTo>
                    <a:pt x="1352" y="1447"/>
                  </a:lnTo>
                  <a:lnTo>
                    <a:pt x="1351" y="1448"/>
                  </a:lnTo>
                  <a:lnTo>
                    <a:pt x="1349" y="1451"/>
                  </a:lnTo>
                  <a:lnTo>
                    <a:pt x="1349" y="1453"/>
                  </a:lnTo>
                  <a:lnTo>
                    <a:pt x="1349" y="1454"/>
                  </a:lnTo>
                  <a:lnTo>
                    <a:pt x="1350" y="1455"/>
                  </a:lnTo>
                  <a:lnTo>
                    <a:pt x="1352" y="1455"/>
                  </a:lnTo>
                  <a:lnTo>
                    <a:pt x="1351" y="1456"/>
                  </a:lnTo>
                  <a:lnTo>
                    <a:pt x="1350" y="1456"/>
                  </a:lnTo>
                  <a:lnTo>
                    <a:pt x="1350" y="1457"/>
                  </a:lnTo>
                  <a:lnTo>
                    <a:pt x="1338" y="1457"/>
                  </a:lnTo>
                  <a:lnTo>
                    <a:pt x="1337" y="1459"/>
                  </a:lnTo>
                  <a:lnTo>
                    <a:pt x="1337" y="1460"/>
                  </a:lnTo>
                  <a:lnTo>
                    <a:pt x="1338" y="1462"/>
                  </a:lnTo>
                  <a:lnTo>
                    <a:pt x="1337" y="1463"/>
                  </a:lnTo>
                  <a:lnTo>
                    <a:pt x="1336" y="1464"/>
                  </a:lnTo>
                  <a:lnTo>
                    <a:pt x="1335" y="1464"/>
                  </a:lnTo>
                  <a:lnTo>
                    <a:pt x="1335" y="1465"/>
                  </a:lnTo>
                  <a:lnTo>
                    <a:pt x="1335" y="1467"/>
                  </a:lnTo>
                  <a:lnTo>
                    <a:pt x="1335" y="1468"/>
                  </a:lnTo>
                  <a:lnTo>
                    <a:pt x="1335" y="1469"/>
                  </a:lnTo>
                  <a:lnTo>
                    <a:pt x="1334" y="1470"/>
                  </a:lnTo>
                  <a:lnTo>
                    <a:pt x="1334" y="1471"/>
                  </a:lnTo>
                  <a:lnTo>
                    <a:pt x="1334" y="1472"/>
                  </a:lnTo>
                  <a:lnTo>
                    <a:pt x="1334" y="1473"/>
                  </a:lnTo>
                  <a:lnTo>
                    <a:pt x="1335" y="1474"/>
                  </a:lnTo>
                  <a:lnTo>
                    <a:pt x="1336" y="1474"/>
                  </a:lnTo>
                  <a:lnTo>
                    <a:pt x="1336" y="1476"/>
                  </a:lnTo>
                  <a:lnTo>
                    <a:pt x="1335" y="1477"/>
                  </a:lnTo>
                  <a:lnTo>
                    <a:pt x="1335" y="1478"/>
                  </a:lnTo>
                  <a:lnTo>
                    <a:pt x="1335" y="1479"/>
                  </a:lnTo>
                  <a:lnTo>
                    <a:pt x="1335" y="1480"/>
                  </a:lnTo>
                  <a:lnTo>
                    <a:pt x="1336" y="1480"/>
                  </a:lnTo>
                  <a:lnTo>
                    <a:pt x="1337" y="1481"/>
                  </a:lnTo>
                  <a:lnTo>
                    <a:pt x="1337" y="1482"/>
                  </a:lnTo>
                  <a:lnTo>
                    <a:pt x="1338" y="1484"/>
                  </a:lnTo>
                  <a:lnTo>
                    <a:pt x="1338" y="1486"/>
                  </a:lnTo>
                  <a:lnTo>
                    <a:pt x="1337" y="1487"/>
                  </a:lnTo>
                  <a:lnTo>
                    <a:pt x="1335" y="1489"/>
                  </a:lnTo>
                  <a:lnTo>
                    <a:pt x="1335" y="1490"/>
                  </a:lnTo>
                  <a:lnTo>
                    <a:pt x="1335" y="1491"/>
                  </a:lnTo>
                  <a:lnTo>
                    <a:pt x="1335" y="1493"/>
                  </a:lnTo>
                  <a:lnTo>
                    <a:pt x="1334" y="1493"/>
                  </a:lnTo>
                  <a:lnTo>
                    <a:pt x="1334" y="1494"/>
                  </a:lnTo>
                  <a:lnTo>
                    <a:pt x="1335" y="1495"/>
                  </a:lnTo>
                  <a:lnTo>
                    <a:pt x="1336" y="1496"/>
                  </a:lnTo>
                  <a:lnTo>
                    <a:pt x="1337" y="1497"/>
                  </a:lnTo>
                  <a:lnTo>
                    <a:pt x="1337" y="1498"/>
                  </a:lnTo>
                  <a:lnTo>
                    <a:pt x="1337" y="1499"/>
                  </a:lnTo>
                  <a:lnTo>
                    <a:pt x="1335" y="1503"/>
                  </a:lnTo>
                  <a:lnTo>
                    <a:pt x="1335" y="1504"/>
                  </a:lnTo>
                  <a:lnTo>
                    <a:pt x="1335" y="1506"/>
                  </a:lnTo>
                  <a:lnTo>
                    <a:pt x="1341" y="1511"/>
                  </a:lnTo>
                  <a:lnTo>
                    <a:pt x="1342" y="1511"/>
                  </a:lnTo>
                  <a:lnTo>
                    <a:pt x="1342" y="1512"/>
                  </a:lnTo>
                  <a:lnTo>
                    <a:pt x="1343" y="1513"/>
                  </a:lnTo>
                  <a:lnTo>
                    <a:pt x="1344" y="1515"/>
                  </a:lnTo>
                  <a:lnTo>
                    <a:pt x="1345" y="1516"/>
                  </a:lnTo>
                  <a:lnTo>
                    <a:pt x="1345" y="1519"/>
                  </a:lnTo>
                  <a:lnTo>
                    <a:pt x="1345" y="1520"/>
                  </a:lnTo>
                  <a:lnTo>
                    <a:pt x="1345" y="1522"/>
                  </a:lnTo>
                  <a:lnTo>
                    <a:pt x="1345" y="1523"/>
                  </a:lnTo>
                  <a:lnTo>
                    <a:pt x="1345" y="1527"/>
                  </a:lnTo>
                  <a:lnTo>
                    <a:pt x="1345" y="1530"/>
                  </a:lnTo>
                  <a:lnTo>
                    <a:pt x="1345" y="1531"/>
                  </a:lnTo>
                  <a:lnTo>
                    <a:pt x="1346" y="1532"/>
                  </a:lnTo>
                  <a:lnTo>
                    <a:pt x="1347" y="1535"/>
                  </a:lnTo>
                  <a:lnTo>
                    <a:pt x="1349" y="1535"/>
                  </a:lnTo>
                  <a:lnTo>
                    <a:pt x="1349" y="1537"/>
                  </a:lnTo>
                  <a:lnTo>
                    <a:pt x="1349" y="1539"/>
                  </a:lnTo>
                  <a:lnTo>
                    <a:pt x="1349" y="1541"/>
                  </a:lnTo>
                  <a:lnTo>
                    <a:pt x="1350" y="1543"/>
                  </a:lnTo>
                  <a:lnTo>
                    <a:pt x="1352" y="1543"/>
                  </a:lnTo>
                  <a:lnTo>
                    <a:pt x="1353" y="1541"/>
                  </a:lnTo>
                  <a:lnTo>
                    <a:pt x="1355" y="1540"/>
                  </a:lnTo>
                  <a:lnTo>
                    <a:pt x="1358" y="1538"/>
                  </a:lnTo>
                  <a:lnTo>
                    <a:pt x="1359" y="1537"/>
                  </a:lnTo>
                  <a:lnTo>
                    <a:pt x="1363" y="1534"/>
                  </a:lnTo>
                  <a:lnTo>
                    <a:pt x="1364" y="1534"/>
                  </a:lnTo>
                  <a:lnTo>
                    <a:pt x="1365" y="1535"/>
                  </a:lnTo>
                  <a:lnTo>
                    <a:pt x="1367" y="1536"/>
                  </a:lnTo>
                  <a:lnTo>
                    <a:pt x="1368" y="1537"/>
                  </a:lnTo>
                  <a:lnTo>
                    <a:pt x="1369" y="1537"/>
                  </a:lnTo>
                  <a:lnTo>
                    <a:pt x="1372" y="1534"/>
                  </a:lnTo>
                  <a:lnTo>
                    <a:pt x="1373" y="1532"/>
                  </a:lnTo>
                  <a:lnTo>
                    <a:pt x="1378" y="1534"/>
                  </a:lnTo>
                  <a:lnTo>
                    <a:pt x="1379" y="1535"/>
                  </a:lnTo>
                  <a:lnTo>
                    <a:pt x="1380" y="1535"/>
                  </a:lnTo>
                  <a:lnTo>
                    <a:pt x="1381" y="1536"/>
                  </a:lnTo>
                  <a:lnTo>
                    <a:pt x="1381" y="1537"/>
                  </a:lnTo>
                  <a:lnTo>
                    <a:pt x="1380" y="1539"/>
                  </a:lnTo>
                  <a:lnTo>
                    <a:pt x="1379" y="1540"/>
                  </a:lnTo>
                  <a:lnTo>
                    <a:pt x="1379" y="1541"/>
                  </a:lnTo>
                  <a:lnTo>
                    <a:pt x="1380" y="1543"/>
                  </a:lnTo>
                  <a:lnTo>
                    <a:pt x="1380" y="1544"/>
                  </a:lnTo>
                  <a:lnTo>
                    <a:pt x="1381" y="1545"/>
                  </a:lnTo>
                  <a:lnTo>
                    <a:pt x="1382" y="1547"/>
                  </a:lnTo>
                  <a:lnTo>
                    <a:pt x="1382" y="1549"/>
                  </a:lnTo>
                  <a:lnTo>
                    <a:pt x="1382" y="1554"/>
                  </a:lnTo>
                  <a:lnTo>
                    <a:pt x="1382" y="1556"/>
                  </a:lnTo>
                  <a:lnTo>
                    <a:pt x="1381" y="1559"/>
                  </a:lnTo>
                  <a:lnTo>
                    <a:pt x="1380" y="1559"/>
                  </a:lnTo>
                  <a:lnTo>
                    <a:pt x="1379" y="1560"/>
                  </a:lnTo>
                  <a:lnTo>
                    <a:pt x="1379" y="1561"/>
                  </a:lnTo>
                  <a:lnTo>
                    <a:pt x="1378" y="1562"/>
                  </a:lnTo>
                  <a:lnTo>
                    <a:pt x="1377" y="1563"/>
                  </a:lnTo>
                  <a:lnTo>
                    <a:pt x="1377" y="1564"/>
                  </a:lnTo>
                  <a:lnTo>
                    <a:pt x="1378" y="1565"/>
                  </a:lnTo>
                  <a:lnTo>
                    <a:pt x="1379" y="1568"/>
                  </a:lnTo>
                  <a:lnTo>
                    <a:pt x="1382" y="1569"/>
                  </a:lnTo>
                  <a:lnTo>
                    <a:pt x="1382" y="1570"/>
                  </a:lnTo>
                  <a:lnTo>
                    <a:pt x="1382" y="1571"/>
                  </a:lnTo>
                  <a:lnTo>
                    <a:pt x="1382" y="1572"/>
                  </a:lnTo>
                  <a:lnTo>
                    <a:pt x="1380" y="1574"/>
                  </a:lnTo>
                  <a:lnTo>
                    <a:pt x="1380" y="1577"/>
                  </a:lnTo>
                  <a:lnTo>
                    <a:pt x="1380" y="1580"/>
                  </a:lnTo>
                  <a:lnTo>
                    <a:pt x="1380" y="1581"/>
                  </a:lnTo>
                  <a:lnTo>
                    <a:pt x="1379" y="1581"/>
                  </a:lnTo>
                  <a:lnTo>
                    <a:pt x="1379" y="1582"/>
                  </a:lnTo>
                  <a:lnTo>
                    <a:pt x="1379" y="1583"/>
                  </a:lnTo>
                  <a:lnTo>
                    <a:pt x="1379" y="1585"/>
                  </a:lnTo>
                  <a:lnTo>
                    <a:pt x="1377" y="1588"/>
                  </a:lnTo>
                  <a:lnTo>
                    <a:pt x="1376" y="1589"/>
                  </a:lnTo>
                  <a:lnTo>
                    <a:pt x="1377" y="1590"/>
                  </a:lnTo>
                  <a:lnTo>
                    <a:pt x="1378" y="1591"/>
                  </a:lnTo>
                  <a:lnTo>
                    <a:pt x="1379" y="1591"/>
                  </a:lnTo>
                  <a:lnTo>
                    <a:pt x="1380" y="1593"/>
                  </a:lnTo>
                  <a:lnTo>
                    <a:pt x="1380" y="1596"/>
                  </a:lnTo>
                  <a:lnTo>
                    <a:pt x="1381" y="1597"/>
                  </a:lnTo>
                  <a:lnTo>
                    <a:pt x="1381" y="1598"/>
                  </a:lnTo>
                  <a:lnTo>
                    <a:pt x="1386" y="1599"/>
                  </a:lnTo>
                  <a:lnTo>
                    <a:pt x="1387" y="1601"/>
                  </a:lnTo>
                  <a:lnTo>
                    <a:pt x="1389" y="1603"/>
                  </a:lnTo>
                  <a:lnTo>
                    <a:pt x="1392" y="1606"/>
                  </a:lnTo>
                  <a:lnTo>
                    <a:pt x="1393" y="1607"/>
                  </a:lnTo>
                  <a:lnTo>
                    <a:pt x="1394" y="1608"/>
                  </a:lnTo>
                  <a:lnTo>
                    <a:pt x="1394" y="1610"/>
                  </a:lnTo>
                  <a:lnTo>
                    <a:pt x="1394" y="1612"/>
                  </a:lnTo>
                  <a:lnTo>
                    <a:pt x="1394" y="1614"/>
                  </a:lnTo>
                  <a:lnTo>
                    <a:pt x="1395" y="1615"/>
                  </a:lnTo>
                  <a:lnTo>
                    <a:pt x="1398" y="1615"/>
                  </a:lnTo>
                  <a:lnTo>
                    <a:pt x="1406" y="1615"/>
                  </a:lnTo>
                  <a:lnTo>
                    <a:pt x="1415" y="1616"/>
                  </a:lnTo>
                  <a:lnTo>
                    <a:pt x="1423" y="1616"/>
                  </a:lnTo>
                  <a:lnTo>
                    <a:pt x="1432" y="1616"/>
                  </a:lnTo>
                  <a:lnTo>
                    <a:pt x="1440" y="1616"/>
                  </a:lnTo>
                  <a:lnTo>
                    <a:pt x="1449" y="1616"/>
                  </a:lnTo>
                  <a:lnTo>
                    <a:pt x="1457" y="1616"/>
                  </a:lnTo>
                  <a:lnTo>
                    <a:pt x="1465" y="1616"/>
                  </a:lnTo>
                  <a:lnTo>
                    <a:pt x="1468" y="1616"/>
                  </a:lnTo>
                  <a:lnTo>
                    <a:pt x="1473" y="1619"/>
                  </a:lnTo>
                  <a:lnTo>
                    <a:pt x="1480" y="1621"/>
                  </a:lnTo>
                  <a:lnTo>
                    <a:pt x="1485" y="1624"/>
                  </a:lnTo>
                  <a:lnTo>
                    <a:pt x="1496" y="1624"/>
                  </a:lnTo>
                  <a:lnTo>
                    <a:pt x="1504" y="1627"/>
                  </a:lnTo>
                  <a:lnTo>
                    <a:pt x="1509" y="1630"/>
                  </a:lnTo>
                  <a:lnTo>
                    <a:pt x="1510" y="1631"/>
                  </a:lnTo>
                  <a:lnTo>
                    <a:pt x="1518" y="1632"/>
                  </a:lnTo>
                  <a:lnTo>
                    <a:pt x="1519" y="1633"/>
                  </a:lnTo>
                  <a:lnTo>
                    <a:pt x="1520" y="1633"/>
                  </a:lnTo>
                  <a:lnTo>
                    <a:pt x="1523" y="1635"/>
                  </a:lnTo>
                  <a:lnTo>
                    <a:pt x="1524" y="1635"/>
                  </a:lnTo>
                  <a:lnTo>
                    <a:pt x="1524" y="1636"/>
                  </a:lnTo>
                  <a:lnTo>
                    <a:pt x="1524" y="1637"/>
                  </a:lnTo>
                  <a:lnTo>
                    <a:pt x="1520" y="1637"/>
                  </a:lnTo>
                  <a:lnTo>
                    <a:pt x="1515" y="1635"/>
                  </a:lnTo>
                  <a:lnTo>
                    <a:pt x="1513" y="1636"/>
                  </a:lnTo>
                  <a:lnTo>
                    <a:pt x="1510" y="1635"/>
                  </a:lnTo>
                  <a:lnTo>
                    <a:pt x="1508" y="1635"/>
                  </a:lnTo>
                  <a:lnTo>
                    <a:pt x="1506" y="1633"/>
                  </a:lnTo>
                  <a:lnTo>
                    <a:pt x="1505" y="1633"/>
                  </a:lnTo>
                  <a:lnTo>
                    <a:pt x="1504" y="1632"/>
                  </a:lnTo>
                  <a:lnTo>
                    <a:pt x="1501" y="1630"/>
                  </a:lnTo>
                  <a:lnTo>
                    <a:pt x="1499" y="1629"/>
                  </a:lnTo>
                  <a:lnTo>
                    <a:pt x="1497" y="1629"/>
                  </a:lnTo>
                  <a:lnTo>
                    <a:pt x="1496" y="1629"/>
                  </a:lnTo>
                  <a:lnTo>
                    <a:pt x="1491" y="1631"/>
                  </a:lnTo>
                  <a:lnTo>
                    <a:pt x="1489" y="1631"/>
                  </a:lnTo>
                  <a:lnTo>
                    <a:pt x="1488" y="1631"/>
                  </a:lnTo>
                  <a:lnTo>
                    <a:pt x="1487" y="1632"/>
                  </a:lnTo>
                  <a:lnTo>
                    <a:pt x="1487" y="1633"/>
                  </a:lnTo>
                  <a:lnTo>
                    <a:pt x="1485" y="1633"/>
                  </a:lnTo>
                  <a:lnTo>
                    <a:pt x="1485" y="1639"/>
                  </a:lnTo>
                  <a:lnTo>
                    <a:pt x="1485" y="1640"/>
                  </a:lnTo>
                  <a:lnTo>
                    <a:pt x="1484" y="1640"/>
                  </a:lnTo>
                  <a:lnTo>
                    <a:pt x="1483" y="1640"/>
                  </a:lnTo>
                  <a:lnTo>
                    <a:pt x="1483" y="1641"/>
                  </a:lnTo>
                  <a:lnTo>
                    <a:pt x="1483" y="1643"/>
                  </a:lnTo>
                  <a:lnTo>
                    <a:pt x="1483" y="1644"/>
                  </a:lnTo>
                  <a:lnTo>
                    <a:pt x="1482" y="1645"/>
                  </a:lnTo>
                  <a:lnTo>
                    <a:pt x="1481" y="1646"/>
                  </a:lnTo>
                  <a:lnTo>
                    <a:pt x="1480" y="1647"/>
                  </a:lnTo>
                  <a:lnTo>
                    <a:pt x="1480" y="1648"/>
                  </a:lnTo>
                  <a:lnTo>
                    <a:pt x="1479" y="1648"/>
                  </a:lnTo>
                  <a:lnTo>
                    <a:pt x="1477" y="1649"/>
                  </a:lnTo>
                  <a:lnTo>
                    <a:pt x="1475" y="1648"/>
                  </a:lnTo>
                  <a:lnTo>
                    <a:pt x="1474" y="1647"/>
                  </a:lnTo>
                  <a:lnTo>
                    <a:pt x="1473" y="1646"/>
                  </a:lnTo>
                  <a:lnTo>
                    <a:pt x="1472" y="1647"/>
                  </a:lnTo>
                  <a:lnTo>
                    <a:pt x="1470" y="1647"/>
                  </a:lnTo>
                  <a:lnTo>
                    <a:pt x="1468" y="1648"/>
                  </a:lnTo>
                  <a:lnTo>
                    <a:pt x="1464" y="1652"/>
                  </a:lnTo>
                  <a:lnTo>
                    <a:pt x="1461" y="1652"/>
                  </a:lnTo>
                  <a:lnTo>
                    <a:pt x="1461" y="1653"/>
                  </a:lnTo>
                  <a:lnTo>
                    <a:pt x="1459" y="1654"/>
                  </a:lnTo>
                  <a:lnTo>
                    <a:pt x="1459" y="1656"/>
                  </a:lnTo>
                  <a:lnTo>
                    <a:pt x="1458" y="1655"/>
                  </a:lnTo>
                  <a:lnTo>
                    <a:pt x="1456" y="1655"/>
                  </a:lnTo>
                  <a:lnTo>
                    <a:pt x="1455" y="1655"/>
                  </a:lnTo>
                  <a:lnTo>
                    <a:pt x="1455" y="1656"/>
                  </a:lnTo>
                  <a:lnTo>
                    <a:pt x="1453" y="1656"/>
                  </a:lnTo>
                  <a:lnTo>
                    <a:pt x="1453" y="1657"/>
                  </a:lnTo>
                  <a:lnTo>
                    <a:pt x="1447" y="1661"/>
                  </a:lnTo>
                  <a:lnTo>
                    <a:pt x="1446" y="1661"/>
                  </a:lnTo>
                  <a:lnTo>
                    <a:pt x="1446" y="1660"/>
                  </a:lnTo>
                  <a:lnTo>
                    <a:pt x="1447" y="1658"/>
                  </a:lnTo>
                  <a:lnTo>
                    <a:pt x="1448" y="1657"/>
                  </a:lnTo>
                  <a:lnTo>
                    <a:pt x="1448" y="1656"/>
                  </a:lnTo>
                  <a:lnTo>
                    <a:pt x="1447" y="1656"/>
                  </a:lnTo>
                  <a:lnTo>
                    <a:pt x="1447" y="1657"/>
                  </a:lnTo>
                  <a:lnTo>
                    <a:pt x="1446" y="1657"/>
                  </a:lnTo>
                  <a:lnTo>
                    <a:pt x="1445" y="1657"/>
                  </a:lnTo>
                  <a:lnTo>
                    <a:pt x="1445" y="1658"/>
                  </a:lnTo>
                  <a:lnTo>
                    <a:pt x="1446" y="1660"/>
                  </a:lnTo>
                  <a:lnTo>
                    <a:pt x="1445" y="1660"/>
                  </a:lnTo>
                  <a:lnTo>
                    <a:pt x="1444" y="1660"/>
                  </a:lnTo>
                  <a:lnTo>
                    <a:pt x="1442" y="1661"/>
                  </a:lnTo>
                  <a:lnTo>
                    <a:pt x="1441" y="1661"/>
                  </a:lnTo>
                  <a:lnTo>
                    <a:pt x="1441" y="1662"/>
                  </a:lnTo>
                  <a:lnTo>
                    <a:pt x="1440" y="1662"/>
                  </a:lnTo>
                  <a:lnTo>
                    <a:pt x="1440" y="1661"/>
                  </a:lnTo>
                  <a:lnTo>
                    <a:pt x="1440" y="1660"/>
                  </a:lnTo>
                  <a:lnTo>
                    <a:pt x="1439" y="1660"/>
                  </a:lnTo>
                  <a:lnTo>
                    <a:pt x="1438" y="1661"/>
                  </a:lnTo>
                  <a:lnTo>
                    <a:pt x="1437" y="1661"/>
                  </a:lnTo>
                  <a:lnTo>
                    <a:pt x="1436" y="1661"/>
                  </a:lnTo>
                  <a:lnTo>
                    <a:pt x="1434" y="1661"/>
                  </a:lnTo>
                  <a:lnTo>
                    <a:pt x="1436" y="1662"/>
                  </a:lnTo>
                  <a:lnTo>
                    <a:pt x="1437" y="1662"/>
                  </a:lnTo>
                  <a:lnTo>
                    <a:pt x="1437" y="1663"/>
                  </a:lnTo>
                  <a:lnTo>
                    <a:pt x="1437" y="1664"/>
                  </a:lnTo>
                  <a:lnTo>
                    <a:pt x="1438" y="1664"/>
                  </a:lnTo>
                  <a:lnTo>
                    <a:pt x="1439" y="1664"/>
                  </a:lnTo>
                  <a:lnTo>
                    <a:pt x="1439" y="1665"/>
                  </a:lnTo>
                  <a:lnTo>
                    <a:pt x="1437" y="1666"/>
                  </a:lnTo>
                  <a:lnTo>
                    <a:pt x="1436" y="1668"/>
                  </a:lnTo>
                  <a:lnTo>
                    <a:pt x="1436" y="1669"/>
                  </a:lnTo>
                  <a:lnTo>
                    <a:pt x="1436" y="1670"/>
                  </a:lnTo>
                  <a:lnTo>
                    <a:pt x="1436" y="1672"/>
                  </a:lnTo>
                  <a:lnTo>
                    <a:pt x="1434" y="1672"/>
                  </a:lnTo>
                  <a:lnTo>
                    <a:pt x="1434" y="1671"/>
                  </a:lnTo>
                  <a:lnTo>
                    <a:pt x="1433" y="1672"/>
                  </a:lnTo>
                  <a:lnTo>
                    <a:pt x="1434" y="1672"/>
                  </a:lnTo>
                  <a:lnTo>
                    <a:pt x="1436" y="1673"/>
                  </a:lnTo>
                  <a:lnTo>
                    <a:pt x="1437" y="1673"/>
                  </a:lnTo>
                  <a:lnTo>
                    <a:pt x="1437" y="1674"/>
                  </a:lnTo>
                  <a:lnTo>
                    <a:pt x="1437" y="1675"/>
                  </a:lnTo>
                  <a:lnTo>
                    <a:pt x="1437" y="1677"/>
                  </a:lnTo>
                  <a:lnTo>
                    <a:pt x="1434" y="1681"/>
                  </a:lnTo>
                  <a:lnTo>
                    <a:pt x="1434" y="1683"/>
                  </a:lnTo>
                  <a:lnTo>
                    <a:pt x="1433" y="1685"/>
                  </a:lnTo>
                  <a:lnTo>
                    <a:pt x="1432" y="1689"/>
                  </a:lnTo>
                  <a:lnTo>
                    <a:pt x="1431" y="1690"/>
                  </a:lnTo>
                  <a:lnTo>
                    <a:pt x="1431" y="1691"/>
                  </a:lnTo>
                  <a:lnTo>
                    <a:pt x="1431" y="1696"/>
                  </a:lnTo>
                  <a:lnTo>
                    <a:pt x="1431" y="1698"/>
                  </a:lnTo>
                  <a:lnTo>
                    <a:pt x="1430" y="1700"/>
                  </a:lnTo>
                  <a:lnTo>
                    <a:pt x="1430" y="1702"/>
                  </a:lnTo>
                  <a:lnTo>
                    <a:pt x="1430" y="1703"/>
                  </a:lnTo>
                  <a:lnTo>
                    <a:pt x="1430" y="1704"/>
                  </a:lnTo>
                  <a:lnTo>
                    <a:pt x="1430" y="1707"/>
                  </a:lnTo>
                  <a:lnTo>
                    <a:pt x="1431" y="1712"/>
                  </a:lnTo>
                  <a:lnTo>
                    <a:pt x="1432" y="1714"/>
                  </a:lnTo>
                  <a:lnTo>
                    <a:pt x="1432" y="1716"/>
                  </a:lnTo>
                  <a:lnTo>
                    <a:pt x="1431" y="1718"/>
                  </a:lnTo>
                  <a:lnTo>
                    <a:pt x="1431" y="1719"/>
                  </a:lnTo>
                  <a:lnTo>
                    <a:pt x="1431" y="1720"/>
                  </a:lnTo>
                  <a:lnTo>
                    <a:pt x="1430" y="1720"/>
                  </a:lnTo>
                  <a:lnTo>
                    <a:pt x="1430" y="1722"/>
                  </a:lnTo>
                  <a:lnTo>
                    <a:pt x="1430" y="1723"/>
                  </a:lnTo>
                  <a:lnTo>
                    <a:pt x="1430" y="1725"/>
                  </a:lnTo>
                  <a:lnTo>
                    <a:pt x="1430" y="1727"/>
                  </a:lnTo>
                  <a:lnTo>
                    <a:pt x="1428" y="1729"/>
                  </a:lnTo>
                  <a:lnTo>
                    <a:pt x="1421" y="1732"/>
                  </a:lnTo>
                  <a:lnTo>
                    <a:pt x="1419" y="1733"/>
                  </a:lnTo>
                  <a:lnTo>
                    <a:pt x="1418" y="1732"/>
                  </a:lnTo>
                  <a:lnTo>
                    <a:pt x="1413" y="1730"/>
                  </a:lnTo>
                  <a:lnTo>
                    <a:pt x="1412" y="1730"/>
                  </a:lnTo>
                  <a:lnTo>
                    <a:pt x="1405" y="1729"/>
                  </a:lnTo>
                  <a:lnTo>
                    <a:pt x="1403" y="1728"/>
                  </a:lnTo>
                  <a:lnTo>
                    <a:pt x="1402" y="1727"/>
                  </a:lnTo>
                  <a:lnTo>
                    <a:pt x="1399" y="1725"/>
                  </a:lnTo>
                  <a:lnTo>
                    <a:pt x="1398" y="1724"/>
                  </a:lnTo>
                  <a:lnTo>
                    <a:pt x="1397" y="1723"/>
                  </a:lnTo>
                  <a:lnTo>
                    <a:pt x="1397" y="1721"/>
                  </a:lnTo>
                  <a:lnTo>
                    <a:pt x="1396" y="1721"/>
                  </a:lnTo>
                  <a:lnTo>
                    <a:pt x="1396" y="1722"/>
                  </a:lnTo>
                  <a:lnTo>
                    <a:pt x="1395" y="1723"/>
                  </a:lnTo>
                  <a:lnTo>
                    <a:pt x="1394" y="1722"/>
                  </a:lnTo>
                  <a:lnTo>
                    <a:pt x="1393" y="1721"/>
                  </a:lnTo>
                  <a:lnTo>
                    <a:pt x="1393" y="1720"/>
                  </a:lnTo>
                  <a:lnTo>
                    <a:pt x="1392" y="1720"/>
                  </a:lnTo>
                  <a:lnTo>
                    <a:pt x="1392" y="1721"/>
                  </a:lnTo>
                  <a:lnTo>
                    <a:pt x="1390" y="1722"/>
                  </a:lnTo>
                  <a:lnTo>
                    <a:pt x="1390" y="1721"/>
                  </a:lnTo>
                  <a:lnTo>
                    <a:pt x="1389" y="1721"/>
                  </a:lnTo>
                  <a:lnTo>
                    <a:pt x="1388" y="1721"/>
                  </a:lnTo>
                  <a:lnTo>
                    <a:pt x="1386" y="1716"/>
                  </a:lnTo>
                  <a:lnTo>
                    <a:pt x="1384" y="1715"/>
                  </a:lnTo>
                  <a:lnTo>
                    <a:pt x="1382" y="1714"/>
                  </a:lnTo>
                  <a:lnTo>
                    <a:pt x="1381" y="1714"/>
                  </a:lnTo>
                  <a:lnTo>
                    <a:pt x="1381" y="1713"/>
                  </a:lnTo>
                  <a:lnTo>
                    <a:pt x="1381" y="1712"/>
                  </a:lnTo>
                  <a:lnTo>
                    <a:pt x="1380" y="1711"/>
                  </a:lnTo>
                  <a:lnTo>
                    <a:pt x="1378" y="1708"/>
                  </a:lnTo>
                  <a:lnTo>
                    <a:pt x="1378" y="1707"/>
                  </a:lnTo>
                  <a:lnTo>
                    <a:pt x="1377" y="1706"/>
                  </a:lnTo>
                  <a:lnTo>
                    <a:pt x="1376" y="1704"/>
                  </a:lnTo>
                  <a:lnTo>
                    <a:pt x="1376" y="1703"/>
                  </a:lnTo>
                  <a:lnTo>
                    <a:pt x="1376" y="1702"/>
                  </a:lnTo>
                  <a:lnTo>
                    <a:pt x="1377" y="1700"/>
                  </a:lnTo>
                  <a:lnTo>
                    <a:pt x="1377" y="1699"/>
                  </a:lnTo>
                  <a:lnTo>
                    <a:pt x="1377" y="1698"/>
                  </a:lnTo>
                  <a:lnTo>
                    <a:pt x="1377" y="1697"/>
                  </a:lnTo>
                  <a:lnTo>
                    <a:pt x="1378" y="1697"/>
                  </a:lnTo>
                  <a:lnTo>
                    <a:pt x="1381" y="1693"/>
                  </a:lnTo>
                  <a:lnTo>
                    <a:pt x="1386" y="1694"/>
                  </a:lnTo>
                  <a:lnTo>
                    <a:pt x="1387" y="1694"/>
                  </a:lnTo>
                  <a:lnTo>
                    <a:pt x="1388" y="1694"/>
                  </a:lnTo>
                  <a:lnTo>
                    <a:pt x="1389" y="1695"/>
                  </a:lnTo>
                  <a:lnTo>
                    <a:pt x="1389" y="1698"/>
                  </a:lnTo>
                  <a:lnTo>
                    <a:pt x="1389" y="1699"/>
                  </a:lnTo>
                  <a:lnTo>
                    <a:pt x="1389" y="1700"/>
                  </a:lnTo>
                  <a:lnTo>
                    <a:pt x="1389" y="1702"/>
                  </a:lnTo>
                  <a:lnTo>
                    <a:pt x="1388" y="1702"/>
                  </a:lnTo>
                  <a:lnTo>
                    <a:pt x="1387" y="1700"/>
                  </a:lnTo>
                  <a:lnTo>
                    <a:pt x="1387" y="1702"/>
                  </a:lnTo>
                  <a:lnTo>
                    <a:pt x="1387" y="1703"/>
                  </a:lnTo>
                  <a:lnTo>
                    <a:pt x="1386" y="1703"/>
                  </a:lnTo>
                  <a:lnTo>
                    <a:pt x="1385" y="1704"/>
                  </a:lnTo>
                  <a:lnTo>
                    <a:pt x="1384" y="1705"/>
                  </a:lnTo>
                  <a:lnTo>
                    <a:pt x="1385" y="1705"/>
                  </a:lnTo>
                  <a:lnTo>
                    <a:pt x="1386" y="1705"/>
                  </a:lnTo>
                  <a:lnTo>
                    <a:pt x="1387" y="1705"/>
                  </a:lnTo>
                  <a:lnTo>
                    <a:pt x="1388" y="1704"/>
                  </a:lnTo>
                  <a:lnTo>
                    <a:pt x="1389" y="1704"/>
                  </a:lnTo>
                  <a:lnTo>
                    <a:pt x="1389" y="1703"/>
                  </a:lnTo>
                  <a:lnTo>
                    <a:pt x="1390" y="1703"/>
                  </a:lnTo>
                  <a:lnTo>
                    <a:pt x="1390" y="1702"/>
                  </a:lnTo>
                  <a:lnTo>
                    <a:pt x="1392" y="1703"/>
                  </a:lnTo>
                  <a:lnTo>
                    <a:pt x="1392" y="1702"/>
                  </a:lnTo>
                  <a:lnTo>
                    <a:pt x="1393" y="1699"/>
                  </a:lnTo>
                  <a:lnTo>
                    <a:pt x="1392" y="1696"/>
                  </a:lnTo>
                  <a:lnTo>
                    <a:pt x="1392" y="1693"/>
                  </a:lnTo>
                  <a:lnTo>
                    <a:pt x="1393" y="1691"/>
                  </a:lnTo>
                  <a:lnTo>
                    <a:pt x="1394" y="1691"/>
                  </a:lnTo>
                  <a:lnTo>
                    <a:pt x="1395" y="1693"/>
                  </a:lnTo>
                  <a:lnTo>
                    <a:pt x="1396" y="1693"/>
                  </a:lnTo>
                  <a:lnTo>
                    <a:pt x="1396" y="1691"/>
                  </a:lnTo>
                  <a:lnTo>
                    <a:pt x="1397" y="1691"/>
                  </a:lnTo>
                  <a:lnTo>
                    <a:pt x="1398" y="1693"/>
                  </a:lnTo>
                  <a:lnTo>
                    <a:pt x="1398" y="1694"/>
                  </a:lnTo>
                  <a:lnTo>
                    <a:pt x="1399" y="1699"/>
                  </a:lnTo>
                  <a:lnTo>
                    <a:pt x="1399" y="1700"/>
                  </a:lnTo>
                  <a:lnTo>
                    <a:pt x="1399" y="1702"/>
                  </a:lnTo>
                  <a:lnTo>
                    <a:pt x="1399" y="1703"/>
                  </a:lnTo>
                  <a:lnTo>
                    <a:pt x="1401" y="1704"/>
                  </a:lnTo>
                  <a:lnTo>
                    <a:pt x="1401" y="1705"/>
                  </a:lnTo>
                  <a:lnTo>
                    <a:pt x="1399" y="1706"/>
                  </a:lnTo>
                  <a:lnTo>
                    <a:pt x="1398" y="1707"/>
                  </a:lnTo>
                  <a:lnTo>
                    <a:pt x="1397" y="1707"/>
                  </a:lnTo>
                  <a:lnTo>
                    <a:pt x="1397" y="1708"/>
                  </a:lnTo>
                  <a:lnTo>
                    <a:pt x="1396" y="1708"/>
                  </a:lnTo>
                  <a:lnTo>
                    <a:pt x="1394" y="1710"/>
                  </a:lnTo>
                  <a:lnTo>
                    <a:pt x="1393" y="1711"/>
                  </a:lnTo>
                  <a:lnTo>
                    <a:pt x="1392" y="1712"/>
                  </a:lnTo>
                  <a:lnTo>
                    <a:pt x="1393" y="1713"/>
                  </a:lnTo>
                  <a:lnTo>
                    <a:pt x="1394" y="1713"/>
                  </a:lnTo>
                  <a:lnTo>
                    <a:pt x="1395" y="1711"/>
                  </a:lnTo>
                  <a:lnTo>
                    <a:pt x="1396" y="1711"/>
                  </a:lnTo>
                  <a:lnTo>
                    <a:pt x="1398" y="1711"/>
                  </a:lnTo>
                  <a:lnTo>
                    <a:pt x="1399" y="1710"/>
                  </a:lnTo>
                  <a:lnTo>
                    <a:pt x="1401" y="1710"/>
                  </a:lnTo>
                  <a:lnTo>
                    <a:pt x="1402" y="1707"/>
                  </a:lnTo>
                  <a:lnTo>
                    <a:pt x="1402" y="1706"/>
                  </a:lnTo>
                  <a:lnTo>
                    <a:pt x="1401" y="1705"/>
                  </a:lnTo>
                  <a:lnTo>
                    <a:pt x="1401" y="1704"/>
                  </a:lnTo>
                  <a:lnTo>
                    <a:pt x="1402" y="1703"/>
                  </a:lnTo>
                  <a:lnTo>
                    <a:pt x="1402" y="1702"/>
                  </a:lnTo>
                  <a:lnTo>
                    <a:pt x="1401" y="1702"/>
                  </a:lnTo>
                  <a:lnTo>
                    <a:pt x="1401" y="1700"/>
                  </a:lnTo>
                  <a:lnTo>
                    <a:pt x="1401" y="1699"/>
                  </a:lnTo>
                  <a:lnTo>
                    <a:pt x="1401" y="1697"/>
                  </a:lnTo>
                  <a:lnTo>
                    <a:pt x="1402" y="1691"/>
                  </a:lnTo>
                  <a:lnTo>
                    <a:pt x="1403" y="1690"/>
                  </a:lnTo>
                  <a:lnTo>
                    <a:pt x="1404" y="1690"/>
                  </a:lnTo>
                  <a:lnTo>
                    <a:pt x="1405" y="1690"/>
                  </a:lnTo>
                  <a:lnTo>
                    <a:pt x="1406" y="1690"/>
                  </a:lnTo>
                  <a:lnTo>
                    <a:pt x="1406" y="1689"/>
                  </a:lnTo>
                  <a:lnTo>
                    <a:pt x="1407" y="1688"/>
                  </a:lnTo>
                  <a:lnTo>
                    <a:pt x="1408" y="1688"/>
                  </a:lnTo>
                  <a:lnTo>
                    <a:pt x="1410" y="1688"/>
                  </a:lnTo>
                  <a:lnTo>
                    <a:pt x="1412" y="1686"/>
                  </a:lnTo>
                  <a:lnTo>
                    <a:pt x="1414" y="1686"/>
                  </a:lnTo>
                  <a:lnTo>
                    <a:pt x="1415" y="1686"/>
                  </a:lnTo>
                  <a:lnTo>
                    <a:pt x="1416" y="1685"/>
                  </a:lnTo>
                  <a:lnTo>
                    <a:pt x="1418" y="1683"/>
                  </a:lnTo>
                  <a:lnTo>
                    <a:pt x="1418" y="1682"/>
                  </a:lnTo>
                  <a:lnTo>
                    <a:pt x="1419" y="1681"/>
                  </a:lnTo>
                  <a:lnTo>
                    <a:pt x="1419" y="1680"/>
                  </a:lnTo>
                  <a:lnTo>
                    <a:pt x="1420" y="1679"/>
                  </a:lnTo>
                  <a:lnTo>
                    <a:pt x="1420" y="1678"/>
                  </a:lnTo>
                  <a:lnTo>
                    <a:pt x="1421" y="1675"/>
                  </a:lnTo>
                  <a:lnTo>
                    <a:pt x="1421" y="1674"/>
                  </a:lnTo>
                  <a:lnTo>
                    <a:pt x="1422" y="1673"/>
                  </a:lnTo>
                  <a:lnTo>
                    <a:pt x="1423" y="1673"/>
                  </a:lnTo>
                  <a:lnTo>
                    <a:pt x="1425" y="1672"/>
                  </a:lnTo>
                  <a:lnTo>
                    <a:pt x="1425" y="1670"/>
                  </a:lnTo>
                  <a:lnTo>
                    <a:pt x="1424" y="1668"/>
                  </a:lnTo>
                  <a:lnTo>
                    <a:pt x="1423" y="1666"/>
                  </a:lnTo>
                  <a:lnTo>
                    <a:pt x="1422" y="1666"/>
                  </a:lnTo>
                  <a:lnTo>
                    <a:pt x="1420" y="1664"/>
                  </a:lnTo>
                  <a:lnTo>
                    <a:pt x="1418" y="1665"/>
                  </a:lnTo>
                  <a:lnTo>
                    <a:pt x="1416" y="1665"/>
                  </a:lnTo>
                  <a:lnTo>
                    <a:pt x="1415" y="1664"/>
                  </a:lnTo>
                  <a:lnTo>
                    <a:pt x="1415" y="1663"/>
                  </a:lnTo>
                  <a:lnTo>
                    <a:pt x="1414" y="1661"/>
                  </a:lnTo>
                  <a:lnTo>
                    <a:pt x="1414" y="1662"/>
                  </a:lnTo>
                  <a:lnTo>
                    <a:pt x="1414" y="1663"/>
                  </a:lnTo>
                  <a:lnTo>
                    <a:pt x="1414" y="1664"/>
                  </a:lnTo>
                  <a:lnTo>
                    <a:pt x="1414" y="1666"/>
                  </a:lnTo>
                  <a:lnTo>
                    <a:pt x="1414" y="1668"/>
                  </a:lnTo>
                  <a:lnTo>
                    <a:pt x="1413" y="1668"/>
                  </a:lnTo>
                  <a:lnTo>
                    <a:pt x="1412" y="1666"/>
                  </a:lnTo>
                  <a:lnTo>
                    <a:pt x="1411" y="1668"/>
                  </a:lnTo>
                  <a:lnTo>
                    <a:pt x="1410" y="1670"/>
                  </a:lnTo>
                  <a:lnTo>
                    <a:pt x="1408" y="1671"/>
                  </a:lnTo>
                  <a:lnTo>
                    <a:pt x="1406" y="1671"/>
                  </a:lnTo>
                  <a:lnTo>
                    <a:pt x="1405" y="1672"/>
                  </a:lnTo>
                  <a:lnTo>
                    <a:pt x="1403" y="1673"/>
                  </a:lnTo>
                  <a:lnTo>
                    <a:pt x="1402" y="1674"/>
                  </a:lnTo>
                  <a:lnTo>
                    <a:pt x="1401" y="1675"/>
                  </a:lnTo>
                  <a:lnTo>
                    <a:pt x="1398" y="1677"/>
                  </a:lnTo>
                  <a:lnTo>
                    <a:pt x="1397" y="1678"/>
                  </a:lnTo>
                  <a:lnTo>
                    <a:pt x="1396" y="1678"/>
                  </a:lnTo>
                  <a:lnTo>
                    <a:pt x="1395" y="1680"/>
                  </a:lnTo>
                  <a:lnTo>
                    <a:pt x="1393" y="1683"/>
                  </a:lnTo>
                  <a:lnTo>
                    <a:pt x="1392" y="1685"/>
                  </a:lnTo>
                  <a:lnTo>
                    <a:pt x="1392" y="1686"/>
                  </a:lnTo>
                  <a:lnTo>
                    <a:pt x="1390" y="1686"/>
                  </a:lnTo>
                  <a:lnTo>
                    <a:pt x="1389" y="1686"/>
                  </a:lnTo>
                  <a:lnTo>
                    <a:pt x="1388" y="1686"/>
                  </a:lnTo>
                  <a:lnTo>
                    <a:pt x="1387" y="1685"/>
                  </a:lnTo>
                  <a:lnTo>
                    <a:pt x="1386" y="1683"/>
                  </a:lnTo>
                  <a:lnTo>
                    <a:pt x="1386" y="1682"/>
                  </a:lnTo>
                  <a:lnTo>
                    <a:pt x="1385" y="1681"/>
                  </a:lnTo>
                  <a:lnTo>
                    <a:pt x="1384" y="1680"/>
                  </a:lnTo>
                  <a:lnTo>
                    <a:pt x="1382" y="1680"/>
                  </a:lnTo>
                  <a:lnTo>
                    <a:pt x="1381" y="1680"/>
                  </a:lnTo>
                  <a:lnTo>
                    <a:pt x="1380" y="1680"/>
                  </a:lnTo>
                  <a:lnTo>
                    <a:pt x="1381" y="1680"/>
                  </a:lnTo>
                  <a:lnTo>
                    <a:pt x="1381" y="1681"/>
                  </a:lnTo>
                  <a:lnTo>
                    <a:pt x="1382" y="1682"/>
                  </a:lnTo>
                  <a:lnTo>
                    <a:pt x="1381" y="1682"/>
                  </a:lnTo>
                  <a:lnTo>
                    <a:pt x="1379" y="1681"/>
                  </a:lnTo>
                  <a:lnTo>
                    <a:pt x="1378" y="1681"/>
                  </a:lnTo>
                  <a:lnTo>
                    <a:pt x="1373" y="1681"/>
                  </a:lnTo>
                  <a:lnTo>
                    <a:pt x="1372" y="1681"/>
                  </a:lnTo>
                  <a:lnTo>
                    <a:pt x="1371" y="1682"/>
                  </a:lnTo>
                  <a:lnTo>
                    <a:pt x="1372" y="1683"/>
                  </a:lnTo>
                  <a:lnTo>
                    <a:pt x="1373" y="1682"/>
                  </a:lnTo>
                  <a:lnTo>
                    <a:pt x="1375" y="1682"/>
                  </a:lnTo>
                  <a:lnTo>
                    <a:pt x="1376" y="1682"/>
                  </a:lnTo>
                  <a:lnTo>
                    <a:pt x="1377" y="1683"/>
                  </a:lnTo>
                  <a:lnTo>
                    <a:pt x="1378" y="1682"/>
                  </a:lnTo>
                  <a:lnTo>
                    <a:pt x="1379" y="1682"/>
                  </a:lnTo>
                  <a:lnTo>
                    <a:pt x="1380" y="1686"/>
                  </a:lnTo>
                  <a:lnTo>
                    <a:pt x="1384" y="1687"/>
                  </a:lnTo>
                  <a:lnTo>
                    <a:pt x="1385" y="1687"/>
                  </a:lnTo>
                  <a:lnTo>
                    <a:pt x="1385" y="1688"/>
                  </a:lnTo>
                  <a:lnTo>
                    <a:pt x="1385" y="1689"/>
                  </a:lnTo>
                  <a:lnTo>
                    <a:pt x="1385" y="1690"/>
                  </a:lnTo>
                  <a:lnTo>
                    <a:pt x="1384" y="1690"/>
                  </a:lnTo>
                  <a:lnTo>
                    <a:pt x="1382" y="1690"/>
                  </a:lnTo>
                  <a:lnTo>
                    <a:pt x="1381" y="1689"/>
                  </a:lnTo>
                  <a:lnTo>
                    <a:pt x="1380" y="1689"/>
                  </a:lnTo>
                  <a:lnTo>
                    <a:pt x="1379" y="1689"/>
                  </a:lnTo>
                  <a:lnTo>
                    <a:pt x="1380" y="1689"/>
                  </a:lnTo>
                  <a:lnTo>
                    <a:pt x="1380" y="1690"/>
                  </a:lnTo>
                  <a:lnTo>
                    <a:pt x="1380" y="1691"/>
                  </a:lnTo>
                  <a:lnTo>
                    <a:pt x="1379" y="1691"/>
                  </a:lnTo>
                  <a:lnTo>
                    <a:pt x="1376" y="1689"/>
                  </a:lnTo>
                  <a:lnTo>
                    <a:pt x="1375" y="1689"/>
                  </a:lnTo>
                  <a:lnTo>
                    <a:pt x="1376" y="1690"/>
                  </a:lnTo>
                  <a:lnTo>
                    <a:pt x="1376" y="1691"/>
                  </a:lnTo>
                  <a:lnTo>
                    <a:pt x="1375" y="1691"/>
                  </a:lnTo>
                  <a:lnTo>
                    <a:pt x="1373" y="1690"/>
                  </a:lnTo>
                  <a:lnTo>
                    <a:pt x="1372" y="1690"/>
                  </a:lnTo>
                  <a:lnTo>
                    <a:pt x="1373" y="1691"/>
                  </a:lnTo>
                  <a:lnTo>
                    <a:pt x="1376" y="1693"/>
                  </a:lnTo>
                  <a:lnTo>
                    <a:pt x="1377" y="1693"/>
                  </a:lnTo>
                  <a:lnTo>
                    <a:pt x="1377" y="1694"/>
                  </a:lnTo>
                  <a:lnTo>
                    <a:pt x="1376" y="1695"/>
                  </a:lnTo>
                  <a:lnTo>
                    <a:pt x="1375" y="1695"/>
                  </a:lnTo>
                  <a:lnTo>
                    <a:pt x="1373" y="1694"/>
                  </a:lnTo>
                  <a:lnTo>
                    <a:pt x="1372" y="1695"/>
                  </a:lnTo>
                  <a:lnTo>
                    <a:pt x="1373" y="1696"/>
                  </a:lnTo>
                  <a:lnTo>
                    <a:pt x="1373" y="1697"/>
                  </a:lnTo>
                  <a:lnTo>
                    <a:pt x="1373" y="1699"/>
                  </a:lnTo>
                  <a:lnTo>
                    <a:pt x="1373" y="1700"/>
                  </a:lnTo>
                  <a:lnTo>
                    <a:pt x="1371" y="1700"/>
                  </a:lnTo>
                  <a:lnTo>
                    <a:pt x="1370" y="1700"/>
                  </a:lnTo>
                  <a:lnTo>
                    <a:pt x="1369" y="1699"/>
                  </a:lnTo>
                  <a:lnTo>
                    <a:pt x="1369" y="1697"/>
                  </a:lnTo>
                  <a:lnTo>
                    <a:pt x="1368" y="1699"/>
                  </a:lnTo>
                  <a:lnTo>
                    <a:pt x="1369" y="1700"/>
                  </a:lnTo>
                  <a:lnTo>
                    <a:pt x="1370" y="1702"/>
                  </a:lnTo>
                  <a:lnTo>
                    <a:pt x="1371" y="1703"/>
                  </a:lnTo>
                  <a:lnTo>
                    <a:pt x="1371" y="1704"/>
                  </a:lnTo>
                  <a:lnTo>
                    <a:pt x="1372" y="1704"/>
                  </a:lnTo>
                  <a:lnTo>
                    <a:pt x="1372" y="1703"/>
                  </a:lnTo>
                  <a:lnTo>
                    <a:pt x="1373" y="1703"/>
                  </a:lnTo>
                  <a:lnTo>
                    <a:pt x="1375" y="1703"/>
                  </a:lnTo>
                  <a:lnTo>
                    <a:pt x="1378" y="1711"/>
                  </a:lnTo>
                  <a:lnTo>
                    <a:pt x="1379" y="1711"/>
                  </a:lnTo>
                  <a:lnTo>
                    <a:pt x="1373" y="1712"/>
                  </a:lnTo>
                  <a:lnTo>
                    <a:pt x="1372" y="1712"/>
                  </a:lnTo>
                  <a:lnTo>
                    <a:pt x="1372" y="1711"/>
                  </a:lnTo>
                  <a:lnTo>
                    <a:pt x="1371" y="1710"/>
                  </a:lnTo>
                  <a:lnTo>
                    <a:pt x="1369" y="1710"/>
                  </a:lnTo>
                  <a:lnTo>
                    <a:pt x="1369" y="1708"/>
                  </a:lnTo>
                  <a:lnTo>
                    <a:pt x="1368" y="1708"/>
                  </a:lnTo>
                  <a:lnTo>
                    <a:pt x="1368" y="1707"/>
                  </a:lnTo>
                  <a:lnTo>
                    <a:pt x="1365" y="1706"/>
                  </a:lnTo>
                  <a:lnTo>
                    <a:pt x="1365" y="1704"/>
                  </a:lnTo>
                  <a:lnTo>
                    <a:pt x="1364" y="1703"/>
                  </a:lnTo>
                  <a:lnTo>
                    <a:pt x="1364" y="1702"/>
                  </a:lnTo>
                  <a:lnTo>
                    <a:pt x="1363" y="1703"/>
                  </a:lnTo>
                  <a:lnTo>
                    <a:pt x="1363" y="1704"/>
                  </a:lnTo>
                  <a:lnTo>
                    <a:pt x="1363" y="1705"/>
                  </a:lnTo>
                  <a:lnTo>
                    <a:pt x="1362" y="1704"/>
                  </a:lnTo>
                  <a:lnTo>
                    <a:pt x="1362" y="1703"/>
                  </a:lnTo>
                  <a:lnTo>
                    <a:pt x="1362" y="1702"/>
                  </a:lnTo>
                  <a:lnTo>
                    <a:pt x="1361" y="1702"/>
                  </a:lnTo>
                  <a:lnTo>
                    <a:pt x="1360" y="1702"/>
                  </a:lnTo>
                  <a:lnTo>
                    <a:pt x="1360" y="1700"/>
                  </a:lnTo>
                  <a:lnTo>
                    <a:pt x="1358" y="1699"/>
                  </a:lnTo>
                  <a:lnTo>
                    <a:pt x="1352" y="1696"/>
                  </a:lnTo>
                  <a:lnTo>
                    <a:pt x="1350" y="1695"/>
                  </a:lnTo>
                  <a:lnTo>
                    <a:pt x="1349" y="1694"/>
                  </a:lnTo>
                  <a:lnTo>
                    <a:pt x="1347" y="1693"/>
                  </a:lnTo>
                  <a:lnTo>
                    <a:pt x="1347" y="1691"/>
                  </a:lnTo>
                  <a:lnTo>
                    <a:pt x="1346" y="1689"/>
                  </a:lnTo>
                  <a:lnTo>
                    <a:pt x="1345" y="1689"/>
                  </a:lnTo>
                  <a:lnTo>
                    <a:pt x="1344" y="1688"/>
                  </a:lnTo>
                  <a:lnTo>
                    <a:pt x="1344" y="1687"/>
                  </a:lnTo>
                  <a:lnTo>
                    <a:pt x="1349" y="1689"/>
                  </a:lnTo>
                  <a:lnTo>
                    <a:pt x="1350" y="1689"/>
                  </a:lnTo>
                  <a:lnTo>
                    <a:pt x="1351" y="1689"/>
                  </a:lnTo>
                  <a:lnTo>
                    <a:pt x="1352" y="1688"/>
                  </a:lnTo>
                  <a:lnTo>
                    <a:pt x="1355" y="1688"/>
                  </a:lnTo>
                  <a:lnTo>
                    <a:pt x="1356" y="1688"/>
                  </a:lnTo>
                  <a:lnTo>
                    <a:pt x="1358" y="1688"/>
                  </a:lnTo>
                  <a:lnTo>
                    <a:pt x="1358" y="1689"/>
                  </a:lnTo>
                  <a:lnTo>
                    <a:pt x="1359" y="1689"/>
                  </a:lnTo>
                  <a:lnTo>
                    <a:pt x="1359" y="1690"/>
                  </a:lnTo>
                  <a:lnTo>
                    <a:pt x="1360" y="1689"/>
                  </a:lnTo>
                  <a:lnTo>
                    <a:pt x="1360" y="1690"/>
                  </a:lnTo>
                  <a:lnTo>
                    <a:pt x="1363" y="1693"/>
                  </a:lnTo>
                  <a:lnTo>
                    <a:pt x="1364" y="1693"/>
                  </a:lnTo>
                  <a:lnTo>
                    <a:pt x="1364" y="1694"/>
                  </a:lnTo>
                  <a:lnTo>
                    <a:pt x="1364" y="1695"/>
                  </a:lnTo>
                  <a:lnTo>
                    <a:pt x="1363" y="1695"/>
                  </a:lnTo>
                  <a:lnTo>
                    <a:pt x="1363" y="1696"/>
                  </a:lnTo>
                  <a:lnTo>
                    <a:pt x="1364" y="1696"/>
                  </a:lnTo>
                  <a:lnTo>
                    <a:pt x="1365" y="1695"/>
                  </a:lnTo>
                  <a:lnTo>
                    <a:pt x="1365" y="1696"/>
                  </a:lnTo>
                  <a:lnTo>
                    <a:pt x="1365" y="1695"/>
                  </a:lnTo>
                  <a:lnTo>
                    <a:pt x="1365" y="1694"/>
                  </a:lnTo>
                  <a:lnTo>
                    <a:pt x="1367" y="1694"/>
                  </a:lnTo>
                  <a:lnTo>
                    <a:pt x="1367" y="1693"/>
                  </a:lnTo>
                  <a:lnTo>
                    <a:pt x="1365" y="1691"/>
                  </a:lnTo>
                  <a:lnTo>
                    <a:pt x="1364" y="1690"/>
                  </a:lnTo>
                  <a:lnTo>
                    <a:pt x="1363" y="1689"/>
                  </a:lnTo>
                  <a:lnTo>
                    <a:pt x="1363" y="1688"/>
                  </a:lnTo>
                  <a:lnTo>
                    <a:pt x="1365" y="1689"/>
                  </a:lnTo>
                  <a:lnTo>
                    <a:pt x="1364" y="1688"/>
                  </a:lnTo>
                  <a:lnTo>
                    <a:pt x="1364" y="1687"/>
                  </a:lnTo>
                  <a:lnTo>
                    <a:pt x="1364" y="1686"/>
                  </a:lnTo>
                  <a:lnTo>
                    <a:pt x="1365" y="1687"/>
                  </a:lnTo>
                  <a:lnTo>
                    <a:pt x="1368" y="1687"/>
                  </a:lnTo>
                  <a:lnTo>
                    <a:pt x="1368" y="1686"/>
                  </a:lnTo>
                  <a:lnTo>
                    <a:pt x="1367" y="1686"/>
                  </a:lnTo>
                  <a:lnTo>
                    <a:pt x="1365" y="1686"/>
                  </a:lnTo>
                  <a:lnTo>
                    <a:pt x="1365" y="1685"/>
                  </a:lnTo>
                  <a:lnTo>
                    <a:pt x="1364" y="1685"/>
                  </a:lnTo>
                  <a:lnTo>
                    <a:pt x="1363" y="1685"/>
                  </a:lnTo>
                  <a:lnTo>
                    <a:pt x="1362" y="1685"/>
                  </a:lnTo>
                  <a:lnTo>
                    <a:pt x="1361" y="1687"/>
                  </a:lnTo>
                  <a:lnTo>
                    <a:pt x="1359" y="1685"/>
                  </a:lnTo>
                  <a:lnTo>
                    <a:pt x="1358" y="1685"/>
                  </a:lnTo>
                  <a:lnTo>
                    <a:pt x="1358" y="1683"/>
                  </a:lnTo>
                  <a:lnTo>
                    <a:pt x="1359" y="1681"/>
                  </a:lnTo>
                  <a:lnTo>
                    <a:pt x="1360" y="1680"/>
                  </a:lnTo>
                  <a:lnTo>
                    <a:pt x="1360" y="1679"/>
                  </a:lnTo>
                  <a:lnTo>
                    <a:pt x="1359" y="1680"/>
                  </a:lnTo>
                  <a:lnTo>
                    <a:pt x="1358" y="1680"/>
                  </a:lnTo>
                  <a:lnTo>
                    <a:pt x="1358" y="1679"/>
                  </a:lnTo>
                  <a:lnTo>
                    <a:pt x="1358" y="1678"/>
                  </a:lnTo>
                  <a:lnTo>
                    <a:pt x="1359" y="1677"/>
                  </a:lnTo>
                  <a:lnTo>
                    <a:pt x="1358" y="1675"/>
                  </a:lnTo>
                  <a:lnTo>
                    <a:pt x="1358" y="1674"/>
                  </a:lnTo>
                  <a:lnTo>
                    <a:pt x="1358" y="1673"/>
                  </a:lnTo>
                  <a:lnTo>
                    <a:pt x="1358" y="1672"/>
                  </a:lnTo>
                  <a:lnTo>
                    <a:pt x="1358" y="1671"/>
                  </a:lnTo>
                  <a:lnTo>
                    <a:pt x="1358" y="1670"/>
                  </a:lnTo>
                  <a:lnTo>
                    <a:pt x="1356" y="1669"/>
                  </a:lnTo>
                  <a:lnTo>
                    <a:pt x="1356" y="1668"/>
                  </a:lnTo>
                  <a:lnTo>
                    <a:pt x="1356" y="1666"/>
                  </a:lnTo>
                  <a:lnTo>
                    <a:pt x="1358" y="1666"/>
                  </a:lnTo>
                  <a:lnTo>
                    <a:pt x="1360" y="1666"/>
                  </a:lnTo>
                  <a:lnTo>
                    <a:pt x="1361" y="1664"/>
                  </a:lnTo>
                  <a:lnTo>
                    <a:pt x="1364" y="1663"/>
                  </a:lnTo>
                  <a:lnTo>
                    <a:pt x="1367" y="1660"/>
                  </a:lnTo>
                  <a:lnTo>
                    <a:pt x="1368" y="1661"/>
                  </a:lnTo>
                  <a:lnTo>
                    <a:pt x="1369" y="1662"/>
                  </a:lnTo>
                  <a:lnTo>
                    <a:pt x="1370" y="1662"/>
                  </a:lnTo>
                  <a:lnTo>
                    <a:pt x="1370" y="1664"/>
                  </a:lnTo>
                  <a:lnTo>
                    <a:pt x="1368" y="1665"/>
                  </a:lnTo>
                  <a:lnTo>
                    <a:pt x="1367" y="1666"/>
                  </a:lnTo>
                  <a:lnTo>
                    <a:pt x="1365" y="1669"/>
                  </a:lnTo>
                  <a:lnTo>
                    <a:pt x="1365" y="1670"/>
                  </a:lnTo>
                  <a:lnTo>
                    <a:pt x="1367" y="1669"/>
                  </a:lnTo>
                  <a:lnTo>
                    <a:pt x="1368" y="1668"/>
                  </a:lnTo>
                  <a:lnTo>
                    <a:pt x="1369" y="1666"/>
                  </a:lnTo>
                  <a:lnTo>
                    <a:pt x="1370" y="1665"/>
                  </a:lnTo>
                  <a:lnTo>
                    <a:pt x="1371" y="1665"/>
                  </a:lnTo>
                  <a:lnTo>
                    <a:pt x="1371" y="1666"/>
                  </a:lnTo>
                  <a:lnTo>
                    <a:pt x="1370" y="1666"/>
                  </a:lnTo>
                  <a:lnTo>
                    <a:pt x="1370" y="1668"/>
                  </a:lnTo>
                  <a:lnTo>
                    <a:pt x="1371" y="1668"/>
                  </a:lnTo>
                  <a:lnTo>
                    <a:pt x="1372" y="1666"/>
                  </a:lnTo>
                  <a:lnTo>
                    <a:pt x="1375" y="1665"/>
                  </a:lnTo>
                  <a:lnTo>
                    <a:pt x="1375" y="1666"/>
                  </a:lnTo>
                  <a:lnTo>
                    <a:pt x="1376" y="1668"/>
                  </a:lnTo>
                  <a:lnTo>
                    <a:pt x="1376" y="1669"/>
                  </a:lnTo>
                  <a:lnTo>
                    <a:pt x="1377" y="1669"/>
                  </a:lnTo>
                  <a:lnTo>
                    <a:pt x="1377" y="1668"/>
                  </a:lnTo>
                  <a:lnTo>
                    <a:pt x="1377" y="1666"/>
                  </a:lnTo>
                  <a:lnTo>
                    <a:pt x="1377" y="1665"/>
                  </a:lnTo>
                  <a:lnTo>
                    <a:pt x="1378" y="1664"/>
                  </a:lnTo>
                  <a:lnTo>
                    <a:pt x="1380" y="1662"/>
                  </a:lnTo>
                  <a:lnTo>
                    <a:pt x="1381" y="1662"/>
                  </a:lnTo>
                  <a:lnTo>
                    <a:pt x="1381" y="1661"/>
                  </a:lnTo>
                  <a:lnTo>
                    <a:pt x="1382" y="1660"/>
                  </a:lnTo>
                  <a:lnTo>
                    <a:pt x="1384" y="1658"/>
                  </a:lnTo>
                  <a:lnTo>
                    <a:pt x="1385" y="1658"/>
                  </a:lnTo>
                  <a:lnTo>
                    <a:pt x="1386" y="1657"/>
                  </a:lnTo>
                  <a:lnTo>
                    <a:pt x="1386" y="1656"/>
                  </a:lnTo>
                  <a:lnTo>
                    <a:pt x="1388" y="1656"/>
                  </a:lnTo>
                  <a:lnTo>
                    <a:pt x="1389" y="1656"/>
                  </a:lnTo>
                  <a:lnTo>
                    <a:pt x="1390" y="1656"/>
                  </a:lnTo>
                  <a:lnTo>
                    <a:pt x="1390" y="1657"/>
                  </a:lnTo>
                  <a:lnTo>
                    <a:pt x="1392" y="1657"/>
                  </a:lnTo>
                  <a:lnTo>
                    <a:pt x="1392" y="1656"/>
                  </a:lnTo>
                  <a:lnTo>
                    <a:pt x="1393" y="1656"/>
                  </a:lnTo>
                  <a:lnTo>
                    <a:pt x="1394" y="1656"/>
                  </a:lnTo>
                  <a:lnTo>
                    <a:pt x="1394" y="1657"/>
                  </a:lnTo>
                  <a:lnTo>
                    <a:pt x="1395" y="1658"/>
                  </a:lnTo>
                  <a:lnTo>
                    <a:pt x="1398" y="1658"/>
                  </a:lnTo>
                  <a:lnTo>
                    <a:pt x="1406" y="1658"/>
                  </a:lnTo>
                  <a:lnTo>
                    <a:pt x="1407" y="1657"/>
                  </a:lnTo>
                  <a:lnTo>
                    <a:pt x="1407" y="1656"/>
                  </a:lnTo>
                  <a:lnTo>
                    <a:pt x="1411" y="1656"/>
                  </a:lnTo>
                  <a:lnTo>
                    <a:pt x="1412" y="1656"/>
                  </a:lnTo>
                  <a:lnTo>
                    <a:pt x="1411" y="1654"/>
                  </a:lnTo>
                  <a:lnTo>
                    <a:pt x="1410" y="1652"/>
                  </a:lnTo>
                  <a:lnTo>
                    <a:pt x="1408" y="1650"/>
                  </a:lnTo>
                  <a:lnTo>
                    <a:pt x="1406" y="1652"/>
                  </a:lnTo>
                  <a:lnTo>
                    <a:pt x="1404" y="1650"/>
                  </a:lnTo>
                  <a:lnTo>
                    <a:pt x="1403" y="1650"/>
                  </a:lnTo>
                  <a:lnTo>
                    <a:pt x="1402" y="1650"/>
                  </a:lnTo>
                  <a:lnTo>
                    <a:pt x="1398" y="1650"/>
                  </a:lnTo>
                  <a:lnTo>
                    <a:pt x="1396" y="1649"/>
                  </a:lnTo>
                  <a:lnTo>
                    <a:pt x="1394" y="1650"/>
                  </a:lnTo>
                  <a:lnTo>
                    <a:pt x="1393" y="1649"/>
                  </a:lnTo>
                  <a:lnTo>
                    <a:pt x="1392" y="1650"/>
                  </a:lnTo>
                  <a:lnTo>
                    <a:pt x="1390" y="1650"/>
                  </a:lnTo>
                  <a:lnTo>
                    <a:pt x="1389" y="1649"/>
                  </a:lnTo>
                  <a:lnTo>
                    <a:pt x="1389" y="1648"/>
                  </a:lnTo>
                  <a:lnTo>
                    <a:pt x="1388" y="1647"/>
                  </a:lnTo>
                  <a:lnTo>
                    <a:pt x="1385" y="1648"/>
                  </a:lnTo>
                  <a:lnTo>
                    <a:pt x="1381" y="1647"/>
                  </a:lnTo>
                  <a:lnTo>
                    <a:pt x="1381" y="1648"/>
                  </a:lnTo>
                  <a:lnTo>
                    <a:pt x="1380" y="1648"/>
                  </a:lnTo>
                  <a:lnTo>
                    <a:pt x="1379" y="1649"/>
                  </a:lnTo>
                  <a:lnTo>
                    <a:pt x="1379" y="1650"/>
                  </a:lnTo>
                  <a:lnTo>
                    <a:pt x="1379" y="1652"/>
                  </a:lnTo>
                  <a:lnTo>
                    <a:pt x="1378" y="1652"/>
                  </a:lnTo>
                  <a:lnTo>
                    <a:pt x="1377" y="1653"/>
                  </a:lnTo>
                  <a:lnTo>
                    <a:pt x="1376" y="1654"/>
                  </a:lnTo>
                  <a:lnTo>
                    <a:pt x="1377" y="1654"/>
                  </a:lnTo>
                  <a:lnTo>
                    <a:pt x="1378" y="1654"/>
                  </a:lnTo>
                  <a:lnTo>
                    <a:pt x="1377" y="1656"/>
                  </a:lnTo>
                  <a:lnTo>
                    <a:pt x="1376" y="1656"/>
                  </a:lnTo>
                  <a:lnTo>
                    <a:pt x="1376" y="1655"/>
                  </a:lnTo>
                  <a:lnTo>
                    <a:pt x="1373" y="1654"/>
                  </a:lnTo>
                  <a:lnTo>
                    <a:pt x="1372" y="1653"/>
                  </a:lnTo>
                  <a:lnTo>
                    <a:pt x="1372" y="1652"/>
                  </a:lnTo>
                  <a:lnTo>
                    <a:pt x="1373" y="1649"/>
                  </a:lnTo>
                  <a:lnTo>
                    <a:pt x="1375" y="1649"/>
                  </a:lnTo>
                  <a:lnTo>
                    <a:pt x="1377" y="1649"/>
                  </a:lnTo>
                  <a:lnTo>
                    <a:pt x="1378" y="1648"/>
                  </a:lnTo>
                  <a:lnTo>
                    <a:pt x="1378" y="1647"/>
                  </a:lnTo>
                  <a:lnTo>
                    <a:pt x="1377" y="1647"/>
                  </a:lnTo>
                  <a:lnTo>
                    <a:pt x="1376" y="1647"/>
                  </a:lnTo>
                  <a:lnTo>
                    <a:pt x="1376" y="1648"/>
                  </a:lnTo>
                  <a:lnTo>
                    <a:pt x="1375" y="1648"/>
                  </a:lnTo>
                  <a:lnTo>
                    <a:pt x="1373" y="1648"/>
                  </a:lnTo>
                  <a:lnTo>
                    <a:pt x="1372" y="1648"/>
                  </a:lnTo>
                  <a:lnTo>
                    <a:pt x="1372" y="1649"/>
                  </a:lnTo>
                  <a:lnTo>
                    <a:pt x="1371" y="1650"/>
                  </a:lnTo>
                  <a:lnTo>
                    <a:pt x="1370" y="1650"/>
                  </a:lnTo>
                  <a:lnTo>
                    <a:pt x="1370" y="1649"/>
                  </a:lnTo>
                  <a:lnTo>
                    <a:pt x="1369" y="1649"/>
                  </a:lnTo>
                  <a:lnTo>
                    <a:pt x="1369" y="1648"/>
                  </a:lnTo>
                  <a:lnTo>
                    <a:pt x="1368" y="1648"/>
                  </a:lnTo>
                  <a:lnTo>
                    <a:pt x="1367" y="1648"/>
                  </a:lnTo>
                  <a:lnTo>
                    <a:pt x="1363" y="1649"/>
                  </a:lnTo>
                  <a:lnTo>
                    <a:pt x="1362" y="1649"/>
                  </a:lnTo>
                  <a:lnTo>
                    <a:pt x="1362" y="1648"/>
                  </a:lnTo>
                  <a:lnTo>
                    <a:pt x="1361" y="1647"/>
                  </a:lnTo>
                  <a:lnTo>
                    <a:pt x="1360" y="1647"/>
                  </a:lnTo>
                  <a:lnTo>
                    <a:pt x="1361" y="1648"/>
                  </a:lnTo>
                  <a:lnTo>
                    <a:pt x="1360" y="1649"/>
                  </a:lnTo>
                  <a:lnTo>
                    <a:pt x="1360" y="1650"/>
                  </a:lnTo>
                  <a:lnTo>
                    <a:pt x="1359" y="1653"/>
                  </a:lnTo>
                  <a:lnTo>
                    <a:pt x="1359" y="1654"/>
                  </a:lnTo>
                  <a:lnTo>
                    <a:pt x="1359" y="1655"/>
                  </a:lnTo>
                  <a:lnTo>
                    <a:pt x="1358" y="1656"/>
                  </a:lnTo>
                  <a:lnTo>
                    <a:pt x="1356" y="1658"/>
                  </a:lnTo>
                  <a:lnTo>
                    <a:pt x="1355" y="1660"/>
                  </a:lnTo>
                  <a:lnTo>
                    <a:pt x="1356" y="1660"/>
                  </a:lnTo>
                  <a:lnTo>
                    <a:pt x="1358" y="1658"/>
                  </a:lnTo>
                  <a:lnTo>
                    <a:pt x="1360" y="1654"/>
                  </a:lnTo>
                  <a:lnTo>
                    <a:pt x="1361" y="1653"/>
                  </a:lnTo>
                  <a:lnTo>
                    <a:pt x="1362" y="1652"/>
                  </a:lnTo>
                  <a:lnTo>
                    <a:pt x="1362" y="1654"/>
                  </a:lnTo>
                  <a:lnTo>
                    <a:pt x="1363" y="1654"/>
                  </a:lnTo>
                  <a:lnTo>
                    <a:pt x="1365" y="1655"/>
                  </a:lnTo>
                  <a:lnTo>
                    <a:pt x="1367" y="1655"/>
                  </a:lnTo>
                  <a:lnTo>
                    <a:pt x="1368" y="1656"/>
                  </a:lnTo>
                  <a:lnTo>
                    <a:pt x="1367" y="1657"/>
                  </a:lnTo>
                  <a:lnTo>
                    <a:pt x="1365" y="1658"/>
                  </a:lnTo>
                  <a:lnTo>
                    <a:pt x="1364" y="1661"/>
                  </a:lnTo>
                  <a:lnTo>
                    <a:pt x="1363" y="1662"/>
                  </a:lnTo>
                  <a:lnTo>
                    <a:pt x="1362" y="1663"/>
                  </a:lnTo>
                  <a:lnTo>
                    <a:pt x="1361" y="1663"/>
                  </a:lnTo>
                  <a:lnTo>
                    <a:pt x="1360" y="1664"/>
                  </a:lnTo>
                  <a:lnTo>
                    <a:pt x="1360" y="1665"/>
                  </a:lnTo>
                  <a:lnTo>
                    <a:pt x="1358" y="1665"/>
                  </a:lnTo>
                  <a:lnTo>
                    <a:pt x="1355" y="1668"/>
                  </a:lnTo>
                  <a:lnTo>
                    <a:pt x="1354" y="1668"/>
                  </a:lnTo>
                  <a:lnTo>
                    <a:pt x="1355" y="1669"/>
                  </a:lnTo>
                  <a:lnTo>
                    <a:pt x="1356" y="1670"/>
                  </a:lnTo>
                  <a:lnTo>
                    <a:pt x="1356" y="1671"/>
                  </a:lnTo>
                  <a:lnTo>
                    <a:pt x="1356" y="1672"/>
                  </a:lnTo>
                  <a:lnTo>
                    <a:pt x="1356" y="1673"/>
                  </a:lnTo>
                  <a:lnTo>
                    <a:pt x="1356" y="1675"/>
                  </a:lnTo>
                  <a:lnTo>
                    <a:pt x="1356" y="1677"/>
                  </a:lnTo>
                  <a:lnTo>
                    <a:pt x="1358" y="1677"/>
                  </a:lnTo>
                  <a:lnTo>
                    <a:pt x="1356" y="1679"/>
                  </a:lnTo>
                  <a:lnTo>
                    <a:pt x="1356" y="1680"/>
                  </a:lnTo>
                  <a:lnTo>
                    <a:pt x="1356" y="1681"/>
                  </a:lnTo>
                  <a:lnTo>
                    <a:pt x="1355" y="1681"/>
                  </a:lnTo>
                  <a:lnTo>
                    <a:pt x="1351" y="1683"/>
                  </a:lnTo>
                  <a:lnTo>
                    <a:pt x="1350" y="1683"/>
                  </a:lnTo>
                  <a:lnTo>
                    <a:pt x="1349" y="1683"/>
                  </a:lnTo>
                  <a:lnTo>
                    <a:pt x="1349" y="1682"/>
                  </a:lnTo>
                  <a:lnTo>
                    <a:pt x="1349" y="1681"/>
                  </a:lnTo>
                  <a:lnTo>
                    <a:pt x="1349" y="1680"/>
                  </a:lnTo>
                  <a:lnTo>
                    <a:pt x="1350" y="1680"/>
                  </a:lnTo>
                  <a:lnTo>
                    <a:pt x="1350" y="1679"/>
                  </a:lnTo>
                  <a:lnTo>
                    <a:pt x="1349" y="1679"/>
                  </a:lnTo>
                  <a:lnTo>
                    <a:pt x="1347" y="1680"/>
                  </a:lnTo>
                  <a:lnTo>
                    <a:pt x="1347" y="1681"/>
                  </a:lnTo>
                  <a:lnTo>
                    <a:pt x="1347" y="1682"/>
                  </a:lnTo>
                  <a:lnTo>
                    <a:pt x="1349" y="1682"/>
                  </a:lnTo>
                  <a:lnTo>
                    <a:pt x="1349" y="1683"/>
                  </a:lnTo>
                  <a:lnTo>
                    <a:pt x="1347" y="1685"/>
                  </a:lnTo>
                  <a:lnTo>
                    <a:pt x="1347" y="1683"/>
                  </a:lnTo>
                  <a:lnTo>
                    <a:pt x="1346" y="1683"/>
                  </a:lnTo>
                  <a:lnTo>
                    <a:pt x="1346" y="1682"/>
                  </a:lnTo>
                  <a:lnTo>
                    <a:pt x="1343" y="1682"/>
                  </a:lnTo>
                  <a:lnTo>
                    <a:pt x="1342" y="1681"/>
                  </a:lnTo>
                  <a:lnTo>
                    <a:pt x="1341" y="1679"/>
                  </a:lnTo>
                  <a:lnTo>
                    <a:pt x="1339" y="1679"/>
                  </a:lnTo>
                  <a:lnTo>
                    <a:pt x="1338" y="1679"/>
                  </a:lnTo>
                  <a:lnTo>
                    <a:pt x="1338" y="1678"/>
                  </a:lnTo>
                  <a:lnTo>
                    <a:pt x="1338" y="1677"/>
                  </a:lnTo>
                  <a:lnTo>
                    <a:pt x="1341" y="1677"/>
                  </a:lnTo>
                  <a:lnTo>
                    <a:pt x="1342" y="1678"/>
                  </a:lnTo>
                  <a:lnTo>
                    <a:pt x="1342" y="1677"/>
                  </a:lnTo>
                  <a:lnTo>
                    <a:pt x="1342" y="1675"/>
                  </a:lnTo>
                  <a:lnTo>
                    <a:pt x="1342" y="1674"/>
                  </a:lnTo>
                  <a:lnTo>
                    <a:pt x="1343" y="1674"/>
                  </a:lnTo>
                  <a:lnTo>
                    <a:pt x="1343" y="1673"/>
                  </a:lnTo>
                  <a:lnTo>
                    <a:pt x="1344" y="1673"/>
                  </a:lnTo>
                  <a:lnTo>
                    <a:pt x="1344" y="1674"/>
                  </a:lnTo>
                  <a:lnTo>
                    <a:pt x="1345" y="1674"/>
                  </a:lnTo>
                  <a:lnTo>
                    <a:pt x="1345" y="1675"/>
                  </a:lnTo>
                  <a:lnTo>
                    <a:pt x="1346" y="1675"/>
                  </a:lnTo>
                  <a:lnTo>
                    <a:pt x="1346" y="1674"/>
                  </a:lnTo>
                  <a:lnTo>
                    <a:pt x="1345" y="1673"/>
                  </a:lnTo>
                  <a:lnTo>
                    <a:pt x="1346" y="1673"/>
                  </a:lnTo>
                  <a:lnTo>
                    <a:pt x="1346" y="1672"/>
                  </a:lnTo>
                  <a:lnTo>
                    <a:pt x="1347" y="1671"/>
                  </a:lnTo>
                  <a:lnTo>
                    <a:pt x="1344" y="1672"/>
                  </a:lnTo>
                  <a:lnTo>
                    <a:pt x="1344" y="1670"/>
                  </a:lnTo>
                  <a:lnTo>
                    <a:pt x="1343" y="1670"/>
                  </a:lnTo>
                  <a:lnTo>
                    <a:pt x="1343" y="1671"/>
                  </a:lnTo>
                  <a:lnTo>
                    <a:pt x="1342" y="1671"/>
                  </a:lnTo>
                  <a:lnTo>
                    <a:pt x="1342" y="1670"/>
                  </a:lnTo>
                  <a:lnTo>
                    <a:pt x="1342" y="1669"/>
                  </a:lnTo>
                  <a:lnTo>
                    <a:pt x="1341" y="1668"/>
                  </a:lnTo>
                  <a:lnTo>
                    <a:pt x="1337" y="1666"/>
                  </a:lnTo>
                  <a:lnTo>
                    <a:pt x="1335" y="1666"/>
                  </a:lnTo>
                  <a:lnTo>
                    <a:pt x="1334" y="1665"/>
                  </a:lnTo>
                  <a:lnTo>
                    <a:pt x="1335" y="1664"/>
                  </a:lnTo>
                  <a:lnTo>
                    <a:pt x="1337" y="1664"/>
                  </a:lnTo>
                  <a:lnTo>
                    <a:pt x="1338" y="1664"/>
                  </a:lnTo>
                  <a:lnTo>
                    <a:pt x="1337" y="1666"/>
                  </a:lnTo>
                  <a:lnTo>
                    <a:pt x="1338" y="1665"/>
                  </a:lnTo>
                  <a:lnTo>
                    <a:pt x="1339" y="1664"/>
                  </a:lnTo>
                  <a:lnTo>
                    <a:pt x="1341" y="1664"/>
                  </a:lnTo>
                  <a:lnTo>
                    <a:pt x="1341" y="1665"/>
                  </a:lnTo>
                  <a:lnTo>
                    <a:pt x="1342" y="1665"/>
                  </a:lnTo>
                  <a:lnTo>
                    <a:pt x="1343" y="1664"/>
                  </a:lnTo>
                  <a:lnTo>
                    <a:pt x="1343" y="1665"/>
                  </a:lnTo>
                  <a:lnTo>
                    <a:pt x="1344" y="1664"/>
                  </a:lnTo>
                  <a:lnTo>
                    <a:pt x="1346" y="1664"/>
                  </a:lnTo>
                  <a:lnTo>
                    <a:pt x="1347" y="1664"/>
                  </a:lnTo>
                  <a:lnTo>
                    <a:pt x="1346" y="1664"/>
                  </a:lnTo>
                  <a:lnTo>
                    <a:pt x="1346" y="1663"/>
                  </a:lnTo>
                  <a:lnTo>
                    <a:pt x="1345" y="1662"/>
                  </a:lnTo>
                  <a:lnTo>
                    <a:pt x="1344" y="1663"/>
                  </a:lnTo>
                  <a:lnTo>
                    <a:pt x="1344" y="1662"/>
                  </a:lnTo>
                  <a:lnTo>
                    <a:pt x="1344" y="1661"/>
                  </a:lnTo>
                  <a:lnTo>
                    <a:pt x="1344" y="1660"/>
                  </a:lnTo>
                  <a:lnTo>
                    <a:pt x="1345" y="1661"/>
                  </a:lnTo>
                  <a:lnTo>
                    <a:pt x="1345" y="1660"/>
                  </a:lnTo>
                  <a:lnTo>
                    <a:pt x="1346" y="1660"/>
                  </a:lnTo>
                  <a:lnTo>
                    <a:pt x="1346" y="1658"/>
                  </a:lnTo>
                  <a:lnTo>
                    <a:pt x="1346" y="1657"/>
                  </a:lnTo>
                  <a:lnTo>
                    <a:pt x="1346" y="1656"/>
                  </a:lnTo>
                  <a:lnTo>
                    <a:pt x="1347" y="1656"/>
                  </a:lnTo>
                  <a:lnTo>
                    <a:pt x="1349" y="1656"/>
                  </a:lnTo>
                  <a:lnTo>
                    <a:pt x="1349" y="1655"/>
                  </a:lnTo>
                  <a:lnTo>
                    <a:pt x="1350" y="1655"/>
                  </a:lnTo>
                  <a:lnTo>
                    <a:pt x="1350" y="1654"/>
                  </a:lnTo>
                  <a:lnTo>
                    <a:pt x="1350" y="1653"/>
                  </a:lnTo>
                  <a:lnTo>
                    <a:pt x="1351" y="1650"/>
                  </a:lnTo>
                  <a:lnTo>
                    <a:pt x="1351" y="1649"/>
                  </a:lnTo>
                  <a:lnTo>
                    <a:pt x="1353" y="1650"/>
                  </a:lnTo>
                  <a:lnTo>
                    <a:pt x="1354" y="1650"/>
                  </a:lnTo>
                  <a:lnTo>
                    <a:pt x="1355" y="1650"/>
                  </a:lnTo>
                  <a:lnTo>
                    <a:pt x="1355" y="1649"/>
                  </a:lnTo>
                  <a:lnTo>
                    <a:pt x="1354" y="1649"/>
                  </a:lnTo>
                  <a:lnTo>
                    <a:pt x="1353" y="1649"/>
                  </a:lnTo>
                  <a:lnTo>
                    <a:pt x="1351" y="1649"/>
                  </a:lnTo>
                  <a:lnTo>
                    <a:pt x="1351" y="1648"/>
                  </a:lnTo>
                  <a:lnTo>
                    <a:pt x="1351" y="1647"/>
                  </a:lnTo>
                  <a:lnTo>
                    <a:pt x="1352" y="1646"/>
                  </a:lnTo>
                  <a:lnTo>
                    <a:pt x="1353" y="1646"/>
                  </a:lnTo>
                  <a:lnTo>
                    <a:pt x="1355" y="1647"/>
                  </a:lnTo>
                  <a:lnTo>
                    <a:pt x="1358" y="1647"/>
                  </a:lnTo>
                  <a:lnTo>
                    <a:pt x="1359" y="1648"/>
                  </a:lnTo>
                  <a:lnTo>
                    <a:pt x="1360" y="1648"/>
                  </a:lnTo>
                  <a:lnTo>
                    <a:pt x="1359" y="1647"/>
                  </a:lnTo>
                  <a:lnTo>
                    <a:pt x="1359" y="1646"/>
                  </a:lnTo>
                  <a:lnTo>
                    <a:pt x="1356" y="1646"/>
                  </a:lnTo>
                  <a:lnTo>
                    <a:pt x="1354" y="1645"/>
                  </a:lnTo>
                  <a:lnTo>
                    <a:pt x="1353" y="1645"/>
                  </a:lnTo>
                  <a:lnTo>
                    <a:pt x="1352" y="1646"/>
                  </a:lnTo>
                  <a:lnTo>
                    <a:pt x="1351" y="1646"/>
                  </a:lnTo>
                  <a:lnTo>
                    <a:pt x="1350" y="1646"/>
                  </a:lnTo>
                  <a:lnTo>
                    <a:pt x="1349" y="1644"/>
                  </a:lnTo>
                  <a:lnTo>
                    <a:pt x="1347" y="1643"/>
                  </a:lnTo>
                  <a:lnTo>
                    <a:pt x="1347" y="1644"/>
                  </a:lnTo>
                  <a:lnTo>
                    <a:pt x="1349" y="1645"/>
                  </a:lnTo>
                  <a:lnTo>
                    <a:pt x="1347" y="1645"/>
                  </a:lnTo>
                  <a:lnTo>
                    <a:pt x="1347" y="1646"/>
                  </a:lnTo>
                  <a:lnTo>
                    <a:pt x="1346" y="1646"/>
                  </a:lnTo>
                  <a:lnTo>
                    <a:pt x="1346" y="1647"/>
                  </a:lnTo>
                  <a:lnTo>
                    <a:pt x="1347" y="1647"/>
                  </a:lnTo>
                  <a:lnTo>
                    <a:pt x="1349" y="1648"/>
                  </a:lnTo>
                  <a:lnTo>
                    <a:pt x="1349" y="1649"/>
                  </a:lnTo>
                  <a:lnTo>
                    <a:pt x="1350" y="1650"/>
                  </a:lnTo>
                  <a:lnTo>
                    <a:pt x="1349" y="1653"/>
                  </a:lnTo>
                  <a:lnTo>
                    <a:pt x="1347" y="1653"/>
                  </a:lnTo>
                  <a:lnTo>
                    <a:pt x="1346" y="1654"/>
                  </a:lnTo>
                  <a:lnTo>
                    <a:pt x="1345" y="1656"/>
                  </a:lnTo>
                  <a:lnTo>
                    <a:pt x="1345" y="1657"/>
                  </a:lnTo>
                  <a:lnTo>
                    <a:pt x="1344" y="1657"/>
                  </a:lnTo>
                  <a:lnTo>
                    <a:pt x="1343" y="1657"/>
                  </a:lnTo>
                  <a:lnTo>
                    <a:pt x="1343" y="1656"/>
                  </a:lnTo>
                  <a:lnTo>
                    <a:pt x="1343" y="1655"/>
                  </a:lnTo>
                  <a:lnTo>
                    <a:pt x="1344" y="1654"/>
                  </a:lnTo>
                  <a:lnTo>
                    <a:pt x="1344" y="1653"/>
                  </a:lnTo>
                  <a:lnTo>
                    <a:pt x="1344" y="1652"/>
                  </a:lnTo>
                  <a:lnTo>
                    <a:pt x="1343" y="1652"/>
                  </a:lnTo>
                  <a:lnTo>
                    <a:pt x="1343" y="1653"/>
                  </a:lnTo>
                  <a:lnTo>
                    <a:pt x="1342" y="1653"/>
                  </a:lnTo>
                  <a:lnTo>
                    <a:pt x="1342" y="1652"/>
                  </a:lnTo>
                  <a:lnTo>
                    <a:pt x="1342" y="1650"/>
                  </a:lnTo>
                  <a:lnTo>
                    <a:pt x="1341" y="1649"/>
                  </a:lnTo>
                  <a:lnTo>
                    <a:pt x="1339" y="1650"/>
                  </a:lnTo>
                  <a:lnTo>
                    <a:pt x="1341" y="1653"/>
                  </a:lnTo>
                  <a:lnTo>
                    <a:pt x="1341" y="1655"/>
                  </a:lnTo>
                  <a:lnTo>
                    <a:pt x="1339" y="1655"/>
                  </a:lnTo>
                  <a:lnTo>
                    <a:pt x="1338" y="1655"/>
                  </a:lnTo>
                  <a:lnTo>
                    <a:pt x="1338" y="1656"/>
                  </a:lnTo>
                  <a:lnTo>
                    <a:pt x="1338" y="1657"/>
                  </a:lnTo>
                  <a:lnTo>
                    <a:pt x="1337" y="1657"/>
                  </a:lnTo>
                  <a:lnTo>
                    <a:pt x="1337" y="1656"/>
                  </a:lnTo>
                  <a:lnTo>
                    <a:pt x="1336" y="1656"/>
                  </a:lnTo>
                  <a:lnTo>
                    <a:pt x="1336" y="1657"/>
                  </a:lnTo>
                  <a:lnTo>
                    <a:pt x="1335" y="1657"/>
                  </a:lnTo>
                  <a:lnTo>
                    <a:pt x="1335" y="1658"/>
                  </a:lnTo>
                  <a:lnTo>
                    <a:pt x="1333" y="1661"/>
                  </a:lnTo>
                  <a:lnTo>
                    <a:pt x="1333" y="1662"/>
                  </a:lnTo>
                  <a:lnTo>
                    <a:pt x="1332" y="1662"/>
                  </a:lnTo>
                  <a:lnTo>
                    <a:pt x="1330" y="1661"/>
                  </a:lnTo>
                  <a:lnTo>
                    <a:pt x="1329" y="1661"/>
                  </a:lnTo>
                  <a:lnTo>
                    <a:pt x="1329" y="1660"/>
                  </a:lnTo>
                  <a:lnTo>
                    <a:pt x="1330" y="1657"/>
                  </a:lnTo>
                  <a:lnTo>
                    <a:pt x="1333" y="1657"/>
                  </a:lnTo>
                  <a:lnTo>
                    <a:pt x="1334" y="1656"/>
                  </a:lnTo>
                  <a:lnTo>
                    <a:pt x="1334" y="1655"/>
                  </a:lnTo>
                  <a:lnTo>
                    <a:pt x="1333" y="1655"/>
                  </a:lnTo>
                  <a:lnTo>
                    <a:pt x="1332" y="1656"/>
                  </a:lnTo>
                  <a:lnTo>
                    <a:pt x="1330" y="1655"/>
                  </a:lnTo>
                  <a:lnTo>
                    <a:pt x="1330" y="1654"/>
                  </a:lnTo>
                  <a:lnTo>
                    <a:pt x="1329" y="1653"/>
                  </a:lnTo>
                  <a:lnTo>
                    <a:pt x="1330" y="1653"/>
                  </a:lnTo>
                  <a:lnTo>
                    <a:pt x="1332" y="1652"/>
                  </a:lnTo>
                  <a:lnTo>
                    <a:pt x="1332" y="1650"/>
                  </a:lnTo>
                  <a:lnTo>
                    <a:pt x="1333" y="1650"/>
                  </a:lnTo>
                  <a:lnTo>
                    <a:pt x="1333" y="1649"/>
                  </a:lnTo>
                  <a:lnTo>
                    <a:pt x="1334" y="1649"/>
                  </a:lnTo>
                  <a:lnTo>
                    <a:pt x="1334" y="1650"/>
                  </a:lnTo>
                  <a:lnTo>
                    <a:pt x="1335" y="1649"/>
                  </a:lnTo>
                  <a:lnTo>
                    <a:pt x="1334" y="1648"/>
                  </a:lnTo>
                  <a:lnTo>
                    <a:pt x="1333" y="1648"/>
                  </a:lnTo>
                  <a:lnTo>
                    <a:pt x="1332" y="1648"/>
                  </a:lnTo>
                  <a:lnTo>
                    <a:pt x="1333" y="1647"/>
                  </a:lnTo>
                  <a:lnTo>
                    <a:pt x="1334" y="1647"/>
                  </a:lnTo>
                  <a:lnTo>
                    <a:pt x="1334" y="1646"/>
                  </a:lnTo>
                  <a:lnTo>
                    <a:pt x="1334" y="1645"/>
                  </a:lnTo>
                  <a:lnTo>
                    <a:pt x="1337" y="1645"/>
                  </a:lnTo>
                  <a:lnTo>
                    <a:pt x="1336" y="1645"/>
                  </a:lnTo>
                  <a:lnTo>
                    <a:pt x="1335" y="1644"/>
                  </a:lnTo>
                  <a:lnTo>
                    <a:pt x="1336" y="1641"/>
                  </a:lnTo>
                  <a:lnTo>
                    <a:pt x="1335" y="1641"/>
                  </a:lnTo>
                  <a:lnTo>
                    <a:pt x="1335" y="1643"/>
                  </a:lnTo>
                  <a:lnTo>
                    <a:pt x="1334" y="1644"/>
                  </a:lnTo>
                  <a:lnTo>
                    <a:pt x="1330" y="1643"/>
                  </a:lnTo>
                  <a:lnTo>
                    <a:pt x="1330" y="1640"/>
                  </a:lnTo>
                  <a:lnTo>
                    <a:pt x="1330" y="1639"/>
                  </a:lnTo>
                  <a:lnTo>
                    <a:pt x="1332" y="1639"/>
                  </a:lnTo>
                  <a:lnTo>
                    <a:pt x="1333" y="1639"/>
                  </a:lnTo>
                  <a:lnTo>
                    <a:pt x="1333" y="1640"/>
                  </a:lnTo>
                  <a:lnTo>
                    <a:pt x="1333" y="1639"/>
                  </a:lnTo>
                  <a:lnTo>
                    <a:pt x="1334" y="1639"/>
                  </a:lnTo>
                  <a:lnTo>
                    <a:pt x="1334" y="1638"/>
                  </a:lnTo>
                  <a:lnTo>
                    <a:pt x="1334" y="1637"/>
                  </a:lnTo>
                  <a:lnTo>
                    <a:pt x="1334" y="1636"/>
                  </a:lnTo>
                  <a:lnTo>
                    <a:pt x="1333" y="1635"/>
                  </a:lnTo>
                  <a:lnTo>
                    <a:pt x="1333" y="1633"/>
                  </a:lnTo>
                  <a:lnTo>
                    <a:pt x="1333" y="1632"/>
                  </a:lnTo>
                  <a:lnTo>
                    <a:pt x="1333" y="1631"/>
                  </a:lnTo>
                  <a:lnTo>
                    <a:pt x="1334" y="1630"/>
                  </a:lnTo>
                  <a:lnTo>
                    <a:pt x="1334" y="1629"/>
                  </a:lnTo>
                  <a:lnTo>
                    <a:pt x="1333" y="1629"/>
                  </a:lnTo>
                  <a:lnTo>
                    <a:pt x="1332" y="1628"/>
                  </a:lnTo>
                  <a:lnTo>
                    <a:pt x="1332" y="1627"/>
                  </a:lnTo>
                  <a:lnTo>
                    <a:pt x="1330" y="1626"/>
                  </a:lnTo>
                  <a:lnTo>
                    <a:pt x="1329" y="1626"/>
                  </a:lnTo>
                  <a:lnTo>
                    <a:pt x="1329" y="1623"/>
                  </a:lnTo>
                  <a:lnTo>
                    <a:pt x="1328" y="1622"/>
                  </a:lnTo>
                  <a:lnTo>
                    <a:pt x="1327" y="1620"/>
                  </a:lnTo>
                  <a:lnTo>
                    <a:pt x="1328" y="1618"/>
                  </a:lnTo>
                  <a:lnTo>
                    <a:pt x="1329" y="1618"/>
                  </a:lnTo>
                  <a:lnTo>
                    <a:pt x="1330" y="1619"/>
                  </a:lnTo>
                  <a:lnTo>
                    <a:pt x="1330" y="1620"/>
                  </a:lnTo>
                  <a:lnTo>
                    <a:pt x="1332" y="1622"/>
                  </a:lnTo>
                  <a:lnTo>
                    <a:pt x="1332" y="1624"/>
                  </a:lnTo>
                  <a:lnTo>
                    <a:pt x="1333" y="1626"/>
                  </a:lnTo>
                  <a:lnTo>
                    <a:pt x="1333" y="1624"/>
                  </a:lnTo>
                  <a:lnTo>
                    <a:pt x="1334" y="1624"/>
                  </a:lnTo>
                  <a:lnTo>
                    <a:pt x="1334" y="1626"/>
                  </a:lnTo>
                  <a:lnTo>
                    <a:pt x="1334" y="1627"/>
                  </a:lnTo>
                  <a:lnTo>
                    <a:pt x="1335" y="1628"/>
                  </a:lnTo>
                  <a:lnTo>
                    <a:pt x="1336" y="1628"/>
                  </a:lnTo>
                  <a:lnTo>
                    <a:pt x="1337" y="1627"/>
                  </a:lnTo>
                  <a:lnTo>
                    <a:pt x="1337" y="1626"/>
                  </a:lnTo>
                  <a:lnTo>
                    <a:pt x="1336" y="1624"/>
                  </a:lnTo>
                  <a:lnTo>
                    <a:pt x="1337" y="1624"/>
                  </a:lnTo>
                  <a:lnTo>
                    <a:pt x="1338" y="1624"/>
                  </a:lnTo>
                  <a:lnTo>
                    <a:pt x="1339" y="1626"/>
                  </a:lnTo>
                  <a:lnTo>
                    <a:pt x="1341" y="1628"/>
                  </a:lnTo>
                  <a:lnTo>
                    <a:pt x="1342" y="1629"/>
                  </a:lnTo>
                  <a:lnTo>
                    <a:pt x="1343" y="1630"/>
                  </a:lnTo>
                  <a:lnTo>
                    <a:pt x="1344" y="1630"/>
                  </a:lnTo>
                  <a:lnTo>
                    <a:pt x="1345" y="1629"/>
                  </a:lnTo>
                  <a:lnTo>
                    <a:pt x="1346" y="1629"/>
                  </a:lnTo>
                  <a:lnTo>
                    <a:pt x="1347" y="1627"/>
                  </a:lnTo>
                  <a:lnTo>
                    <a:pt x="1347" y="1626"/>
                  </a:lnTo>
                  <a:lnTo>
                    <a:pt x="1347" y="1624"/>
                  </a:lnTo>
                  <a:lnTo>
                    <a:pt x="1347" y="1623"/>
                  </a:lnTo>
                  <a:lnTo>
                    <a:pt x="1349" y="1622"/>
                  </a:lnTo>
                  <a:lnTo>
                    <a:pt x="1349" y="1623"/>
                  </a:lnTo>
                  <a:lnTo>
                    <a:pt x="1350" y="1623"/>
                  </a:lnTo>
                  <a:lnTo>
                    <a:pt x="1350" y="1624"/>
                  </a:lnTo>
                  <a:lnTo>
                    <a:pt x="1351" y="1622"/>
                  </a:lnTo>
                  <a:lnTo>
                    <a:pt x="1352" y="1621"/>
                  </a:lnTo>
                  <a:lnTo>
                    <a:pt x="1353" y="1621"/>
                  </a:lnTo>
                  <a:lnTo>
                    <a:pt x="1354" y="1620"/>
                  </a:lnTo>
                  <a:lnTo>
                    <a:pt x="1355" y="1620"/>
                  </a:lnTo>
                  <a:lnTo>
                    <a:pt x="1355" y="1621"/>
                  </a:lnTo>
                  <a:lnTo>
                    <a:pt x="1355" y="1622"/>
                  </a:lnTo>
                  <a:lnTo>
                    <a:pt x="1355" y="1623"/>
                  </a:lnTo>
                  <a:lnTo>
                    <a:pt x="1355" y="1624"/>
                  </a:lnTo>
                  <a:lnTo>
                    <a:pt x="1355" y="1626"/>
                  </a:lnTo>
                  <a:lnTo>
                    <a:pt x="1354" y="1626"/>
                  </a:lnTo>
                  <a:lnTo>
                    <a:pt x="1353" y="1626"/>
                  </a:lnTo>
                  <a:lnTo>
                    <a:pt x="1353" y="1627"/>
                  </a:lnTo>
                  <a:lnTo>
                    <a:pt x="1353" y="1628"/>
                  </a:lnTo>
                  <a:lnTo>
                    <a:pt x="1352" y="1628"/>
                  </a:lnTo>
                  <a:lnTo>
                    <a:pt x="1352" y="1629"/>
                  </a:lnTo>
                  <a:lnTo>
                    <a:pt x="1352" y="1630"/>
                  </a:lnTo>
                  <a:lnTo>
                    <a:pt x="1352" y="1631"/>
                  </a:lnTo>
                  <a:lnTo>
                    <a:pt x="1353" y="1630"/>
                  </a:lnTo>
                  <a:lnTo>
                    <a:pt x="1354" y="1628"/>
                  </a:lnTo>
                  <a:lnTo>
                    <a:pt x="1355" y="1628"/>
                  </a:lnTo>
                  <a:lnTo>
                    <a:pt x="1358" y="1629"/>
                  </a:lnTo>
                  <a:lnTo>
                    <a:pt x="1359" y="1630"/>
                  </a:lnTo>
                  <a:lnTo>
                    <a:pt x="1358" y="1631"/>
                  </a:lnTo>
                  <a:lnTo>
                    <a:pt x="1359" y="1631"/>
                  </a:lnTo>
                  <a:lnTo>
                    <a:pt x="1360" y="1631"/>
                  </a:lnTo>
                  <a:lnTo>
                    <a:pt x="1360" y="1632"/>
                  </a:lnTo>
                  <a:lnTo>
                    <a:pt x="1361" y="1631"/>
                  </a:lnTo>
                  <a:lnTo>
                    <a:pt x="1361" y="1630"/>
                  </a:lnTo>
                  <a:lnTo>
                    <a:pt x="1361" y="1629"/>
                  </a:lnTo>
                  <a:lnTo>
                    <a:pt x="1362" y="1629"/>
                  </a:lnTo>
                  <a:lnTo>
                    <a:pt x="1362" y="1627"/>
                  </a:lnTo>
                  <a:lnTo>
                    <a:pt x="1362" y="1626"/>
                  </a:lnTo>
                  <a:lnTo>
                    <a:pt x="1362" y="1624"/>
                  </a:lnTo>
                  <a:lnTo>
                    <a:pt x="1363" y="1622"/>
                  </a:lnTo>
                  <a:lnTo>
                    <a:pt x="1364" y="1621"/>
                  </a:lnTo>
                  <a:lnTo>
                    <a:pt x="1364" y="1620"/>
                  </a:lnTo>
                  <a:lnTo>
                    <a:pt x="1363" y="1620"/>
                  </a:lnTo>
                  <a:lnTo>
                    <a:pt x="1362" y="1622"/>
                  </a:lnTo>
                  <a:lnTo>
                    <a:pt x="1361" y="1623"/>
                  </a:lnTo>
                  <a:lnTo>
                    <a:pt x="1361" y="1624"/>
                  </a:lnTo>
                  <a:lnTo>
                    <a:pt x="1361" y="1626"/>
                  </a:lnTo>
                  <a:lnTo>
                    <a:pt x="1361" y="1627"/>
                  </a:lnTo>
                  <a:lnTo>
                    <a:pt x="1360" y="1628"/>
                  </a:lnTo>
                  <a:lnTo>
                    <a:pt x="1359" y="1628"/>
                  </a:lnTo>
                  <a:lnTo>
                    <a:pt x="1358" y="1627"/>
                  </a:lnTo>
                  <a:lnTo>
                    <a:pt x="1358" y="1626"/>
                  </a:lnTo>
                  <a:lnTo>
                    <a:pt x="1358" y="1623"/>
                  </a:lnTo>
                  <a:lnTo>
                    <a:pt x="1358" y="1622"/>
                  </a:lnTo>
                  <a:lnTo>
                    <a:pt x="1356" y="1620"/>
                  </a:lnTo>
                  <a:lnTo>
                    <a:pt x="1358" y="1620"/>
                  </a:lnTo>
                  <a:lnTo>
                    <a:pt x="1358" y="1619"/>
                  </a:lnTo>
                  <a:lnTo>
                    <a:pt x="1359" y="1620"/>
                  </a:lnTo>
                  <a:lnTo>
                    <a:pt x="1360" y="1618"/>
                  </a:lnTo>
                  <a:lnTo>
                    <a:pt x="1360" y="1616"/>
                  </a:lnTo>
                  <a:lnTo>
                    <a:pt x="1360" y="1614"/>
                  </a:lnTo>
                  <a:lnTo>
                    <a:pt x="1360" y="1613"/>
                  </a:lnTo>
                  <a:lnTo>
                    <a:pt x="1361" y="1613"/>
                  </a:lnTo>
                  <a:lnTo>
                    <a:pt x="1362" y="1613"/>
                  </a:lnTo>
                  <a:lnTo>
                    <a:pt x="1364" y="1614"/>
                  </a:lnTo>
                  <a:lnTo>
                    <a:pt x="1367" y="1615"/>
                  </a:lnTo>
                  <a:lnTo>
                    <a:pt x="1367" y="1616"/>
                  </a:lnTo>
                  <a:lnTo>
                    <a:pt x="1367" y="1618"/>
                  </a:lnTo>
                  <a:lnTo>
                    <a:pt x="1365" y="1619"/>
                  </a:lnTo>
                  <a:lnTo>
                    <a:pt x="1367" y="1620"/>
                  </a:lnTo>
                  <a:lnTo>
                    <a:pt x="1368" y="1621"/>
                  </a:lnTo>
                  <a:lnTo>
                    <a:pt x="1368" y="1622"/>
                  </a:lnTo>
                  <a:lnTo>
                    <a:pt x="1369" y="1623"/>
                  </a:lnTo>
                  <a:lnTo>
                    <a:pt x="1369" y="1622"/>
                  </a:lnTo>
                  <a:lnTo>
                    <a:pt x="1370" y="1622"/>
                  </a:lnTo>
                  <a:lnTo>
                    <a:pt x="1370" y="1623"/>
                  </a:lnTo>
                  <a:lnTo>
                    <a:pt x="1371" y="1624"/>
                  </a:lnTo>
                  <a:lnTo>
                    <a:pt x="1371" y="1627"/>
                  </a:lnTo>
                  <a:lnTo>
                    <a:pt x="1372" y="1627"/>
                  </a:lnTo>
                  <a:lnTo>
                    <a:pt x="1372" y="1628"/>
                  </a:lnTo>
                  <a:lnTo>
                    <a:pt x="1372" y="1630"/>
                  </a:lnTo>
                  <a:lnTo>
                    <a:pt x="1371" y="1631"/>
                  </a:lnTo>
                  <a:lnTo>
                    <a:pt x="1371" y="1632"/>
                  </a:lnTo>
                  <a:lnTo>
                    <a:pt x="1371" y="1633"/>
                  </a:lnTo>
                  <a:lnTo>
                    <a:pt x="1371" y="1635"/>
                  </a:lnTo>
                  <a:lnTo>
                    <a:pt x="1371" y="1636"/>
                  </a:lnTo>
                  <a:lnTo>
                    <a:pt x="1370" y="1637"/>
                  </a:lnTo>
                  <a:lnTo>
                    <a:pt x="1369" y="1637"/>
                  </a:lnTo>
                  <a:lnTo>
                    <a:pt x="1368" y="1637"/>
                  </a:lnTo>
                  <a:lnTo>
                    <a:pt x="1368" y="1636"/>
                  </a:lnTo>
                  <a:lnTo>
                    <a:pt x="1367" y="1636"/>
                  </a:lnTo>
                  <a:lnTo>
                    <a:pt x="1367" y="1638"/>
                  </a:lnTo>
                  <a:lnTo>
                    <a:pt x="1365" y="1638"/>
                  </a:lnTo>
                  <a:lnTo>
                    <a:pt x="1364" y="1639"/>
                  </a:lnTo>
                  <a:lnTo>
                    <a:pt x="1363" y="1638"/>
                  </a:lnTo>
                  <a:lnTo>
                    <a:pt x="1363" y="1639"/>
                  </a:lnTo>
                  <a:lnTo>
                    <a:pt x="1363" y="1640"/>
                  </a:lnTo>
                  <a:lnTo>
                    <a:pt x="1362" y="1640"/>
                  </a:lnTo>
                  <a:lnTo>
                    <a:pt x="1361" y="1641"/>
                  </a:lnTo>
                  <a:lnTo>
                    <a:pt x="1361" y="1643"/>
                  </a:lnTo>
                  <a:lnTo>
                    <a:pt x="1360" y="1643"/>
                  </a:lnTo>
                  <a:lnTo>
                    <a:pt x="1359" y="1643"/>
                  </a:lnTo>
                  <a:lnTo>
                    <a:pt x="1358" y="1644"/>
                  </a:lnTo>
                  <a:lnTo>
                    <a:pt x="1359" y="1644"/>
                  </a:lnTo>
                  <a:lnTo>
                    <a:pt x="1360" y="1644"/>
                  </a:lnTo>
                  <a:lnTo>
                    <a:pt x="1361" y="1643"/>
                  </a:lnTo>
                  <a:lnTo>
                    <a:pt x="1363" y="1643"/>
                  </a:lnTo>
                  <a:lnTo>
                    <a:pt x="1364" y="1641"/>
                  </a:lnTo>
                  <a:lnTo>
                    <a:pt x="1365" y="1641"/>
                  </a:lnTo>
                  <a:lnTo>
                    <a:pt x="1367" y="1641"/>
                  </a:lnTo>
                  <a:lnTo>
                    <a:pt x="1370" y="1641"/>
                  </a:lnTo>
                  <a:lnTo>
                    <a:pt x="1370" y="1643"/>
                  </a:lnTo>
                  <a:lnTo>
                    <a:pt x="1371" y="1644"/>
                  </a:lnTo>
                  <a:lnTo>
                    <a:pt x="1372" y="1644"/>
                  </a:lnTo>
                  <a:lnTo>
                    <a:pt x="1373" y="1644"/>
                  </a:lnTo>
                  <a:lnTo>
                    <a:pt x="1373" y="1643"/>
                  </a:lnTo>
                  <a:lnTo>
                    <a:pt x="1370" y="1641"/>
                  </a:lnTo>
                  <a:lnTo>
                    <a:pt x="1369" y="1641"/>
                  </a:lnTo>
                  <a:lnTo>
                    <a:pt x="1369" y="1640"/>
                  </a:lnTo>
                  <a:lnTo>
                    <a:pt x="1370" y="1640"/>
                  </a:lnTo>
                  <a:lnTo>
                    <a:pt x="1371" y="1638"/>
                  </a:lnTo>
                  <a:lnTo>
                    <a:pt x="1372" y="1637"/>
                  </a:lnTo>
                  <a:lnTo>
                    <a:pt x="1373" y="1636"/>
                  </a:lnTo>
                  <a:lnTo>
                    <a:pt x="1375" y="1630"/>
                  </a:lnTo>
                  <a:lnTo>
                    <a:pt x="1375" y="1629"/>
                  </a:lnTo>
                  <a:lnTo>
                    <a:pt x="1375" y="1628"/>
                  </a:lnTo>
                  <a:lnTo>
                    <a:pt x="1371" y="1622"/>
                  </a:lnTo>
                  <a:lnTo>
                    <a:pt x="1370" y="1621"/>
                  </a:lnTo>
                  <a:lnTo>
                    <a:pt x="1368" y="1619"/>
                  </a:lnTo>
                  <a:lnTo>
                    <a:pt x="1368" y="1614"/>
                  </a:lnTo>
                  <a:lnTo>
                    <a:pt x="1368" y="1613"/>
                  </a:lnTo>
                  <a:lnTo>
                    <a:pt x="1369" y="1613"/>
                  </a:lnTo>
                  <a:lnTo>
                    <a:pt x="1369" y="1614"/>
                  </a:lnTo>
                  <a:lnTo>
                    <a:pt x="1370" y="1614"/>
                  </a:lnTo>
                  <a:lnTo>
                    <a:pt x="1370" y="1615"/>
                  </a:lnTo>
                  <a:lnTo>
                    <a:pt x="1370" y="1614"/>
                  </a:lnTo>
                  <a:lnTo>
                    <a:pt x="1371" y="1613"/>
                  </a:lnTo>
                  <a:lnTo>
                    <a:pt x="1372" y="1613"/>
                  </a:lnTo>
                  <a:lnTo>
                    <a:pt x="1373" y="1613"/>
                  </a:lnTo>
                  <a:lnTo>
                    <a:pt x="1375" y="1613"/>
                  </a:lnTo>
                  <a:lnTo>
                    <a:pt x="1375" y="1612"/>
                  </a:lnTo>
                  <a:lnTo>
                    <a:pt x="1376" y="1611"/>
                  </a:lnTo>
                  <a:lnTo>
                    <a:pt x="1375" y="1610"/>
                  </a:lnTo>
                  <a:lnTo>
                    <a:pt x="1373" y="1608"/>
                  </a:lnTo>
                  <a:lnTo>
                    <a:pt x="1373" y="1607"/>
                  </a:lnTo>
                  <a:lnTo>
                    <a:pt x="1373" y="1606"/>
                  </a:lnTo>
                  <a:lnTo>
                    <a:pt x="1373" y="1605"/>
                  </a:lnTo>
                  <a:lnTo>
                    <a:pt x="1375" y="1604"/>
                  </a:lnTo>
                  <a:lnTo>
                    <a:pt x="1373" y="1603"/>
                  </a:lnTo>
                  <a:lnTo>
                    <a:pt x="1373" y="1599"/>
                  </a:lnTo>
                  <a:lnTo>
                    <a:pt x="1371" y="1598"/>
                  </a:lnTo>
                  <a:lnTo>
                    <a:pt x="1370" y="1597"/>
                  </a:lnTo>
                  <a:lnTo>
                    <a:pt x="1369" y="1596"/>
                  </a:lnTo>
                  <a:lnTo>
                    <a:pt x="1368" y="1593"/>
                  </a:lnTo>
                  <a:lnTo>
                    <a:pt x="1367" y="1591"/>
                  </a:lnTo>
                  <a:lnTo>
                    <a:pt x="1365" y="1591"/>
                  </a:lnTo>
                  <a:lnTo>
                    <a:pt x="1364" y="1590"/>
                  </a:lnTo>
                  <a:lnTo>
                    <a:pt x="1362" y="1590"/>
                  </a:lnTo>
                  <a:lnTo>
                    <a:pt x="1361" y="1590"/>
                  </a:lnTo>
                  <a:lnTo>
                    <a:pt x="1361" y="1589"/>
                  </a:lnTo>
                  <a:lnTo>
                    <a:pt x="1360" y="1589"/>
                  </a:lnTo>
                  <a:lnTo>
                    <a:pt x="1359" y="1589"/>
                  </a:lnTo>
                  <a:lnTo>
                    <a:pt x="1358" y="1589"/>
                  </a:lnTo>
                  <a:lnTo>
                    <a:pt x="1358" y="1588"/>
                  </a:lnTo>
                  <a:lnTo>
                    <a:pt x="1358" y="1587"/>
                  </a:lnTo>
                  <a:lnTo>
                    <a:pt x="1356" y="1586"/>
                  </a:lnTo>
                  <a:lnTo>
                    <a:pt x="1354" y="1586"/>
                  </a:lnTo>
                  <a:lnTo>
                    <a:pt x="1353" y="1586"/>
                  </a:lnTo>
                  <a:lnTo>
                    <a:pt x="1353" y="1585"/>
                  </a:lnTo>
                  <a:lnTo>
                    <a:pt x="1352" y="1583"/>
                  </a:lnTo>
                  <a:lnTo>
                    <a:pt x="1352" y="1582"/>
                  </a:lnTo>
                  <a:lnTo>
                    <a:pt x="1352" y="1581"/>
                  </a:lnTo>
                  <a:lnTo>
                    <a:pt x="1351" y="1582"/>
                  </a:lnTo>
                  <a:lnTo>
                    <a:pt x="1350" y="1583"/>
                  </a:lnTo>
                  <a:lnTo>
                    <a:pt x="1346" y="1583"/>
                  </a:lnTo>
                  <a:lnTo>
                    <a:pt x="1345" y="1585"/>
                  </a:lnTo>
                  <a:lnTo>
                    <a:pt x="1345" y="1586"/>
                  </a:lnTo>
                  <a:lnTo>
                    <a:pt x="1346" y="1587"/>
                  </a:lnTo>
                  <a:lnTo>
                    <a:pt x="1349" y="1586"/>
                  </a:lnTo>
                  <a:lnTo>
                    <a:pt x="1350" y="1586"/>
                  </a:lnTo>
                  <a:lnTo>
                    <a:pt x="1351" y="1586"/>
                  </a:lnTo>
                  <a:lnTo>
                    <a:pt x="1353" y="1586"/>
                  </a:lnTo>
                  <a:lnTo>
                    <a:pt x="1353" y="1587"/>
                  </a:lnTo>
                  <a:lnTo>
                    <a:pt x="1353" y="1588"/>
                  </a:lnTo>
                  <a:lnTo>
                    <a:pt x="1354" y="1588"/>
                  </a:lnTo>
                  <a:lnTo>
                    <a:pt x="1353" y="1589"/>
                  </a:lnTo>
                  <a:lnTo>
                    <a:pt x="1352" y="1590"/>
                  </a:lnTo>
                  <a:lnTo>
                    <a:pt x="1351" y="1591"/>
                  </a:lnTo>
                  <a:lnTo>
                    <a:pt x="1352" y="1593"/>
                  </a:lnTo>
                  <a:lnTo>
                    <a:pt x="1354" y="1590"/>
                  </a:lnTo>
                  <a:lnTo>
                    <a:pt x="1354" y="1589"/>
                  </a:lnTo>
                  <a:lnTo>
                    <a:pt x="1354" y="1588"/>
                  </a:lnTo>
                  <a:lnTo>
                    <a:pt x="1355" y="1588"/>
                  </a:lnTo>
                  <a:lnTo>
                    <a:pt x="1356" y="1588"/>
                  </a:lnTo>
                  <a:lnTo>
                    <a:pt x="1358" y="1589"/>
                  </a:lnTo>
                  <a:lnTo>
                    <a:pt x="1358" y="1590"/>
                  </a:lnTo>
                  <a:lnTo>
                    <a:pt x="1361" y="1591"/>
                  </a:lnTo>
                  <a:lnTo>
                    <a:pt x="1361" y="1593"/>
                  </a:lnTo>
                  <a:lnTo>
                    <a:pt x="1362" y="1591"/>
                  </a:lnTo>
                  <a:lnTo>
                    <a:pt x="1363" y="1591"/>
                  </a:lnTo>
                  <a:lnTo>
                    <a:pt x="1363" y="1593"/>
                  </a:lnTo>
                  <a:lnTo>
                    <a:pt x="1364" y="1594"/>
                  </a:lnTo>
                  <a:lnTo>
                    <a:pt x="1365" y="1597"/>
                  </a:lnTo>
                  <a:lnTo>
                    <a:pt x="1367" y="1598"/>
                  </a:lnTo>
                  <a:lnTo>
                    <a:pt x="1369" y="1598"/>
                  </a:lnTo>
                  <a:lnTo>
                    <a:pt x="1369" y="1599"/>
                  </a:lnTo>
                  <a:lnTo>
                    <a:pt x="1370" y="1599"/>
                  </a:lnTo>
                  <a:lnTo>
                    <a:pt x="1371" y="1599"/>
                  </a:lnTo>
                  <a:lnTo>
                    <a:pt x="1372" y="1601"/>
                  </a:lnTo>
                  <a:lnTo>
                    <a:pt x="1372" y="1602"/>
                  </a:lnTo>
                  <a:lnTo>
                    <a:pt x="1371" y="1603"/>
                  </a:lnTo>
                  <a:lnTo>
                    <a:pt x="1371" y="1604"/>
                  </a:lnTo>
                  <a:lnTo>
                    <a:pt x="1370" y="1605"/>
                  </a:lnTo>
                  <a:lnTo>
                    <a:pt x="1369" y="1606"/>
                  </a:lnTo>
                  <a:lnTo>
                    <a:pt x="1368" y="1606"/>
                  </a:lnTo>
                  <a:lnTo>
                    <a:pt x="1367" y="1606"/>
                  </a:lnTo>
                  <a:lnTo>
                    <a:pt x="1365" y="1606"/>
                  </a:lnTo>
                  <a:lnTo>
                    <a:pt x="1365" y="1605"/>
                  </a:lnTo>
                  <a:lnTo>
                    <a:pt x="1364" y="1605"/>
                  </a:lnTo>
                  <a:lnTo>
                    <a:pt x="1363" y="1605"/>
                  </a:lnTo>
                  <a:lnTo>
                    <a:pt x="1362" y="1604"/>
                  </a:lnTo>
                  <a:lnTo>
                    <a:pt x="1362" y="1603"/>
                  </a:lnTo>
                  <a:lnTo>
                    <a:pt x="1361" y="1603"/>
                  </a:lnTo>
                  <a:lnTo>
                    <a:pt x="1361" y="1602"/>
                  </a:lnTo>
                  <a:lnTo>
                    <a:pt x="1360" y="1603"/>
                  </a:lnTo>
                  <a:lnTo>
                    <a:pt x="1359" y="1603"/>
                  </a:lnTo>
                  <a:lnTo>
                    <a:pt x="1359" y="1602"/>
                  </a:lnTo>
                  <a:lnTo>
                    <a:pt x="1356" y="1603"/>
                  </a:lnTo>
                  <a:lnTo>
                    <a:pt x="1355" y="1602"/>
                  </a:lnTo>
                  <a:lnTo>
                    <a:pt x="1355" y="1601"/>
                  </a:lnTo>
                  <a:lnTo>
                    <a:pt x="1355" y="1599"/>
                  </a:lnTo>
                  <a:lnTo>
                    <a:pt x="1354" y="1599"/>
                  </a:lnTo>
                  <a:lnTo>
                    <a:pt x="1354" y="1598"/>
                  </a:lnTo>
                  <a:lnTo>
                    <a:pt x="1353" y="1598"/>
                  </a:lnTo>
                  <a:lnTo>
                    <a:pt x="1351" y="1598"/>
                  </a:lnTo>
                  <a:lnTo>
                    <a:pt x="1350" y="1598"/>
                  </a:lnTo>
                  <a:lnTo>
                    <a:pt x="1349" y="1598"/>
                  </a:lnTo>
                  <a:lnTo>
                    <a:pt x="1349" y="1596"/>
                  </a:lnTo>
                  <a:lnTo>
                    <a:pt x="1349" y="1595"/>
                  </a:lnTo>
                  <a:lnTo>
                    <a:pt x="1346" y="1594"/>
                  </a:lnTo>
                  <a:lnTo>
                    <a:pt x="1346" y="1593"/>
                  </a:lnTo>
                  <a:lnTo>
                    <a:pt x="1345" y="1593"/>
                  </a:lnTo>
                  <a:lnTo>
                    <a:pt x="1344" y="1593"/>
                  </a:lnTo>
                  <a:lnTo>
                    <a:pt x="1344" y="1594"/>
                  </a:lnTo>
                  <a:lnTo>
                    <a:pt x="1346" y="1595"/>
                  </a:lnTo>
                  <a:lnTo>
                    <a:pt x="1346" y="1596"/>
                  </a:lnTo>
                  <a:lnTo>
                    <a:pt x="1346" y="1597"/>
                  </a:lnTo>
                  <a:lnTo>
                    <a:pt x="1346" y="1598"/>
                  </a:lnTo>
                  <a:lnTo>
                    <a:pt x="1347" y="1599"/>
                  </a:lnTo>
                  <a:lnTo>
                    <a:pt x="1353" y="1599"/>
                  </a:lnTo>
                  <a:lnTo>
                    <a:pt x="1354" y="1601"/>
                  </a:lnTo>
                  <a:lnTo>
                    <a:pt x="1355" y="1604"/>
                  </a:lnTo>
                  <a:lnTo>
                    <a:pt x="1354" y="1603"/>
                  </a:lnTo>
                  <a:lnTo>
                    <a:pt x="1353" y="1602"/>
                  </a:lnTo>
                  <a:lnTo>
                    <a:pt x="1351" y="1601"/>
                  </a:lnTo>
                  <a:lnTo>
                    <a:pt x="1350" y="1603"/>
                  </a:lnTo>
                  <a:lnTo>
                    <a:pt x="1351" y="1603"/>
                  </a:lnTo>
                  <a:lnTo>
                    <a:pt x="1352" y="1602"/>
                  </a:lnTo>
                  <a:lnTo>
                    <a:pt x="1353" y="1603"/>
                  </a:lnTo>
                  <a:lnTo>
                    <a:pt x="1353" y="1604"/>
                  </a:lnTo>
                  <a:lnTo>
                    <a:pt x="1353" y="1605"/>
                  </a:lnTo>
                  <a:lnTo>
                    <a:pt x="1353" y="1606"/>
                  </a:lnTo>
                  <a:lnTo>
                    <a:pt x="1352" y="1607"/>
                  </a:lnTo>
                  <a:lnTo>
                    <a:pt x="1349" y="1607"/>
                  </a:lnTo>
                  <a:lnTo>
                    <a:pt x="1347" y="1608"/>
                  </a:lnTo>
                  <a:lnTo>
                    <a:pt x="1349" y="1610"/>
                  </a:lnTo>
                  <a:lnTo>
                    <a:pt x="1350" y="1610"/>
                  </a:lnTo>
                  <a:lnTo>
                    <a:pt x="1351" y="1608"/>
                  </a:lnTo>
                  <a:lnTo>
                    <a:pt x="1352" y="1608"/>
                  </a:lnTo>
                  <a:lnTo>
                    <a:pt x="1353" y="1608"/>
                  </a:lnTo>
                  <a:lnTo>
                    <a:pt x="1353" y="1607"/>
                  </a:lnTo>
                  <a:lnTo>
                    <a:pt x="1355" y="1606"/>
                  </a:lnTo>
                  <a:lnTo>
                    <a:pt x="1356" y="1605"/>
                  </a:lnTo>
                  <a:lnTo>
                    <a:pt x="1358" y="1606"/>
                  </a:lnTo>
                  <a:lnTo>
                    <a:pt x="1359" y="1607"/>
                  </a:lnTo>
                  <a:lnTo>
                    <a:pt x="1358" y="1608"/>
                  </a:lnTo>
                  <a:lnTo>
                    <a:pt x="1355" y="1610"/>
                  </a:lnTo>
                  <a:lnTo>
                    <a:pt x="1353" y="1611"/>
                  </a:lnTo>
                  <a:lnTo>
                    <a:pt x="1352" y="1612"/>
                  </a:lnTo>
                  <a:lnTo>
                    <a:pt x="1351" y="1612"/>
                  </a:lnTo>
                  <a:lnTo>
                    <a:pt x="1350" y="1613"/>
                  </a:lnTo>
                  <a:lnTo>
                    <a:pt x="1350" y="1614"/>
                  </a:lnTo>
                  <a:lnTo>
                    <a:pt x="1349" y="1618"/>
                  </a:lnTo>
                  <a:lnTo>
                    <a:pt x="1349" y="1619"/>
                  </a:lnTo>
                  <a:lnTo>
                    <a:pt x="1349" y="1620"/>
                  </a:lnTo>
                  <a:lnTo>
                    <a:pt x="1349" y="1621"/>
                  </a:lnTo>
                  <a:lnTo>
                    <a:pt x="1347" y="1622"/>
                  </a:lnTo>
                  <a:lnTo>
                    <a:pt x="1346" y="1621"/>
                  </a:lnTo>
                  <a:lnTo>
                    <a:pt x="1345" y="1619"/>
                  </a:lnTo>
                  <a:lnTo>
                    <a:pt x="1345" y="1618"/>
                  </a:lnTo>
                  <a:lnTo>
                    <a:pt x="1345" y="1614"/>
                  </a:lnTo>
                  <a:lnTo>
                    <a:pt x="1345" y="1613"/>
                  </a:lnTo>
                  <a:lnTo>
                    <a:pt x="1344" y="1611"/>
                  </a:lnTo>
                  <a:lnTo>
                    <a:pt x="1344" y="1608"/>
                  </a:lnTo>
                  <a:lnTo>
                    <a:pt x="1344" y="1606"/>
                  </a:lnTo>
                  <a:lnTo>
                    <a:pt x="1343" y="1599"/>
                  </a:lnTo>
                  <a:lnTo>
                    <a:pt x="1343" y="1598"/>
                  </a:lnTo>
                  <a:lnTo>
                    <a:pt x="1342" y="1597"/>
                  </a:lnTo>
                  <a:lnTo>
                    <a:pt x="1341" y="1595"/>
                  </a:lnTo>
                  <a:lnTo>
                    <a:pt x="1341" y="1596"/>
                  </a:lnTo>
                  <a:lnTo>
                    <a:pt x="1341" y="1597"/>
                  </a:lnTo>
                  <a:lnTo>
                    <a:pt x="1342" y="1598"/>
                  </a:lnTo>
                  <a:lnTo>
                    <a:pt x="1342" y="1599"/>
                  </a:lnTo>
                  <a:lnTo>
                    <a:pt x="1343" y="1602"/>
                  </a:lnTo>
                  <a:lnTo>
                    <a:pt x="1343" y="1604"/>
                  </a:lnTo>
                  <a:lnTo>
                    <a:pt x="1343" y="1607"/>
                  </a:lnTo>
                  <a:lnTo>
                    <a:pt x="1344" y="1614"/>
                  </a:lnTo>
                  <a:lnTo>
                    <a:pt x="1344" y="1618"/>
                  </a:lnTo>
                  <a:lnTo>
                    <a:pt x="1344" y="1622"/>
                  </a:lnTo>
                  <a:lnTo>
                    <a:pt x="1345" y="1624"/>
                  </a:lnTo>
                  <a:lnTo>
                    <a:pt x="1344" y="1627"/>
                  </a:lnTo>
                  <a:lnTo>
                    <a:pt x="1343" y="1627"/>
                  </a:lnTo>
                  <a:lnTo>
                    <a:pt x="1343" y="1626"/>
                  </a:lnTo>
                  <a:lnTo>
                    <a:pt x="1342" y="1626"/>
                  </a:lnTo>
                  <a:lnTo>
                    <a:pt x="1341" y="1624"/>
                  </a:lnTo>
                  <a:lnTo>
                    <a:pt x="1341" y="1623"/>
                  </a:lnTo>
                  <a:lnTo>
                    <a:pt x="1339" y="1623"/>
                  </a:lnTo>
                  <a:lnTo>
                    <a:pt x="1339" y="1622"/>
                  </a:lnTo>
                  <a:lnTo>
                    <a:pt x="1338" y="1622"/>
                  </a:lnTo>
                  <a:lnTo>
                    <a:pt x="1335" y="1620"/>
                  </a:lnTo>
                  <a:lnTo>
                    <a:pt x="1334" y="1619"/>
                  </a:lnTo>
                  <a:lnTo>
                    <a:pt x="1334" y="1618"/>
                  </a:lnTo>
                  <a:lnTo>
                    <a:pt x="1334" y="1616"/>
                  </a:lnTo>
                  <a:lnTo>
                    <a:pt x="1334" y="1615"/>
                  </a:lnTo>
                  <a:lnTo>
                    <a:pt x="1334" y="1614"/>
                  </a:lnTo>
                  <a:lnTo>
                    <a:pt x="1333" y="1613"/>
                  </a:lnTo>
                  <a:lnTo>
                    <a:pt x="1333" y="1612"/>
                  </a:lnTo>
                  <a:lnTo>
                    <a:pt x="1334" y="1612"/>
                  </a:lnTo>
                  <a:lnTo>
                    <a:pt x="1333" y="1611"/>
                  </a:lnTo>
                  <a:lnTo>
                    <a:pt x="1332" y="1610"/>
                  </a:lnTo>
                  <a:lnTo>
                    <a:pt x="1332" y="1607"/>
                  </a:lnTo>
                  <a:lnTo>
                    <a:pt x="1330" y="1606"/>
                  </a:lnTo>
                  <a:lnTo>
                    <a:pt x="1332" y="1605"/>
                  </a:lnTo>
                  <a:lnTo>
                    <a:pt x="1333" y="1605"/>
                  </a:lnTo>
                  <a:lnTo>
                    <a:pt x="1334" y="1608"/>
                  </a:lnTo>
                  <a:lnTo>
                    <a:pt x="1335" y="1610"/>
                  </a:lnTo>
                  <a:lnTo>
                    <a:pt x="1336" y="1610"/>
                  </a:lnTo>
                  <a:lnTo>
                    <a:pt x="1336" y="1611"/>
                  </a:lnTo>
                  <a:lnTo>
                    <a:pt x="1336" y="1612"/>
                  </a:lnTo>
                  <a:lnTo>
                    <a:pt x="1336" y="1613"/>
                  </a:lnTo>
                  <a:lnTo>
                    <a:pt x="1338" y="1614"/>
                  </a:lnTo>
                  <a:lnTo>
                    <a:pt x="1338" y="1616"/>
                  </a:lnTo>
                  <a:lnTo>
                    <a:pt x="1339" y="1618"/>
                  </a:lnTo>
                  <a:lnTo>
                    <a:pt x="1341" y="1618"/>
                  </a:lnTo>
                  <a:lnTo>
                    <a:pt x="1339" y="1615"/>
                  </a:lnTo>
                  <a:lnTo>
                    <a:pt x="1337" y="1611"/>
                  </a:lnTo>
                  <a:lnTo>
                    <a:pt x="1338" y="1611"/>
                  </a:lnTo>
                  <a:lnTo>
                    <a:pt x="1338" y="1610"/>
                  </a:lnTo>
                  <a:lnTo>
                    <a:pt x="1337" y="1610"/>
                  </a:lnTo>
                  <a:lnTo>
                    <a:pt x="1337" y="1608"/>
                  </a:lnTo>
                  <a:lnTo>
                    <a:pt x="1337" y="1607"/>
                  </a:lnTo>
                  <a:lnTo>
                    <a:pt x="1336" y="1607"/>
                  </a:lnTo>
                  <a:lnTo>
                    <a:pt x="1335" y="1606"/>
                  </a:lnTo>
                  <a:lnTo>
                    <a:pt x="1335" y="1605"/>
                  </a:lnTo>
                  <a:lnTo>
                    <a:pt x="1336" y="1604"/>
                  </a:lnTo>
                  <a:lnTo>
                    <a:pt x="1335" y="1604"/>
                  </a:lnTo>
                  <a:lnTo>
                    <a:pt x="1334" y="1603"/>
                  </a:lnTo>
                  <a:lnTo>
                    <a:pt x="1333" y="1602"/>
                  </a:lnTo>
                  <a:lnTo>
                    <a:pt x="1335" y="1601"/>
                  </a:lnTo>
                  <a:lnTo>
                    <a:pt x="1336" y="1599"/>
                  </a:lnTo>
                  <a:lnTo>
                    <a:pt x="1337" y="1598"/>
                  </a:lnTo>
                  <a:lnTo>
                    <a:pt x="1338" y="1597"/>
                  </a:lnTo>
                  <a:lnTo>
                    <a:pt x="1337" y="1597"/>
                  </a:lnTo>
                  <a:lnTo>
                    <a:pt x="1336" y="1598"/>
                  </a:lnTo>
                  <a:lnTo>
                    <a:pt x="1335" y="1599"/>
                  </a:lnTo>
                  <a:lnTo>
                    <a:pt x="1335" y="1597"/>
                  </a:lnTo>
                  <a:lnTo>
                    <a:pt x="1334" y="1597"/>
                  </a:lnTo>
                  <a:lnTo>
                    <a:pt x="1334" y="1599"/>
                  </a:lnTo>
                  <a:lnTo>
                    <a:pt x="1333" y="1599"/>
                  </a:lnTo>
                  <a:lnTo>
                    <a:pt x="1332" y="1598"/>
                  </a:lnTo>
                  <a:lnTo>
                    <a:pt x="1332" y="1597"/>
                  </a:lnTo>
                  <a:lnTo>
                    <a:pt x="1330" y="1597"/>
                  </a:lnTo>
                  <a:lnTo>
                    <a:pt x="1330" y="1598"/>
                  </a:lnTo>
                  <a:lnTo>
                    <a:pt x="1330" y="1599"/>
                  </a:lnTo>
                  <a:lnTo>
                    <a:pt x="1329" y="1601"/>
                  </a:lnTo>
                  <a:lnTo>
                    <a:pt x="1329" y="1602"/>
                  </a:lnTo>
                  <a:lnTo>
                    <a:pt x="1329" y="1603"/>
                  </a:lnTo>
                  <a:lnTo>
                    <a:pt x="1328" y="1603"/>
                  </a:lnTo>
                  <a:lnTo>
                    <a:pt x="1327" y="1601"/>
                  </a:lnTo>
                  <a:lnTo>
                    <a:pt x="1327" y="1599"/>
                  </a:lnTo>
                  <a:lnTo>
                    <a:pt x="1325" y="1597"/>
                  </a:lnTo>
                  <a:lnTo>
                    <a:pt x="1325" y="1596"/>
                  </a:lnTo>
                  <a:lnTo>
                    <a:pt x="1326" y="1596"/>
                  </a:lnTo>
                  <a:lnTo>
                    <a:pt x="1328" y="1595"/>
                  </a:lnTo>
                  <a:lnTo>
                    <a:pt x="1327" y="1595"/>
                  </a:lnTo>
                  <a:lnTo>
                    <a:pt x="1326" y="1595"/>
                  </a:lnTo>
                  <a:lnTo>
                    <a:pt x="1325" y="1595"/>
                  </a:lnTo>
                  <a:lnTo>
                    <a:pt x="1325" y="1594"/>
                  </a:lnTo>
                  <a:lnTo>
                    <a:pt x="1324" y="1594"/>
                  </a:lnTo>
                  <a:lnTo>
                    <a:pt x="1322" y="1594"/>
                  </a:lnTo>
                  <a:lnTo>
                    <a:pt x="1321" y="1594"/>
                  </a:lnTo>
                  <a:lnTo>
                    <a:pt x="1321" y="1593"/>
                  </a:lnTo>
                  <a:lnTo>
                    <a:pt x="1321" y="1591"/>
                  </a:lnTo>
                  <a:lnTo>
                    <a:pt x="1322" y="1591"/>
                  </a:lnTo>
                  <a:lnTo>
                    <a:pt x="1322" y="1590"/>
                  </a:lnTo>
                  <a:lnTo>
                    <a:pt x="1325" y="1589"/>
                  </a:lnTo>
                  <a:lnTo>
                    <a:pt x="1325" y="1588"/>
                  </a:lnTo>
                  <a:lnTo>
                    <a:pt x="1322" y="1588"/>
                  </a:lnTo>
                  <a:lnTo>
                    <a:pt x="1321" y="1588"/>
                  </a:lnTo>
                  <a:lnTo>
                    <a:pt x="1321" y="1586"/>
                  </a:lnTo>
                  <a:lnTo>
                    <a:pt x="1321" y="1585"/>
                  </a:lnTo>
                  <a:lnTo>
                    <a:pt x="1321" y="1583"/>
                  </a:lnTo>
                  <a:lnTo>
                    <a:pt x="1320" y="1583"/>
                  </a:lnTo>
                  <a:lnTo>
                    <a:pt x="1320" y="1582"/>
                  </a:lnTo>
                  <a:lnTo>
                    <a:pt x="1320" y="1581"/>
                  </a:lnTo>
                  <a:lnTo>
                    <a:pt x="1320" y="1580"/>
                  </a:lnTo>
                  <a:lnTo>
                    <a:pt x="1321" y="1579"/>
                  </a:lnTo>
                  <a:lnTo>
                    <a:pt x="1322" y="1578"/>
                  </a:lnTo>
                  <a:lnTo>
                    <a:pt x="1322" y="1579"/>
                  </a:lnTo>
                  <a:lnTo>
                    <a:pt x="1324" y="1580"/>
                  </a:lnTo>
                  <a:lnTo>
                    <a:pt x="1325" y="1580"/>
                  </a:lnTo>
                  <a:lnTo>
                    <a:pt x="1326" y="1581"/>
                  </a:lnTo>
                  <a:lnTo>
                    <a:pt x="1326" y="1582"/>
                  </a:lnTo>
                  <a:lnTo>
                    <a:pt x="1327" y="1583"/>
                  </a:lnTo>
                  <a:lnTo>
                    <a:pt x="1328" y="1585"/>
                  </a:lnTo>
                  <a:lnTo>
                    <a:pt x="1329" y="1585"/>
                  </a:lnTo>
                  <a:lnTo>
                    <a:pt x="1329" y="1586"/>
                  </a:lnTo>
                  <a:lnTo>
                    <a:pt x="1330" y="1589"/>
                  </a:lnTo>
                  <a:lnTo>
                    <a:pt x="1330" y="1590"/>
                  </a:lnTo>
                  <a:lnTo>
                    <a:pt x="1332" y="1591"/>
                  </a:lnTo>
                  <a:lnTo>
                    <a:pt x="1332" y="1594"/>
                  </a:lnTo>
                  <a:lnTo>
                    <a:pt x="1333" y="1594"/>
                  </a:lnTo>
                  <a:lnTo>
                    <a:pt x="1333" y="1593"/>
                  </a:lnTo>
                  <a:lnTo>
                    <a:pt x="1333" y="1591"/>
                  </a:lnTo>
                  <a:lnTo>
                    <a:pt x="1333" y="1590"/>
                  </a:lnTo>
                  <a:lnTo>
                    <a:pt x="1332" y="1588"/>
                  </a:lnTo>
                  <a:lnTo>
                    <a:pt x="1333" y="1588"/>
                  </a:lnTo>
                  <a:lnTo>
                    <a:pt x="1333" y="1587"/>
                  </a:lnTo>
                  <a:lnTo>
                    <a:pt x="1332" y="1587"/>
                  </a:lnTo>
                  <a:lnTo>
                    <a:pt x="1330" y="1587"/>
                  </a:lnTo>
                  <a:lnTo>
                    <a:pt x="1330" y="1586"/>
                  </a:lnTo>
                  <a:lnTo>
                    <a:pt x="1330" y="1585"/>
                  </a:lnTo>
                  <a:lnTo>
                    <a:pt x="1333" y="1583"/>
                  </a:lnTo>
                  <a:lnTo>
                    <a:pt x="1333" y="1582"/>
                  </a:lnTo>
                  <a:lnTo>
                    <a:pt x="1332" y="1583"/>
                  </a:lnTo>
                  <a:lnTo>
                    <a:pt x="1330" y="1582"/>
                  </a:lnTo>
                  <a:lnTo>
                    <a:pt x="1329" y="1581"/>
                  </a:lnTo>
                  <a:lnTo>
                    <a:pt x="1328" y="1578"/>
                  </a:lnTo>
                  <a:lnTo>
                    <a:pt x="1328" y="1577"/>
                  </a:lnTo>
                  <a:lnTo>
                    <a:pt x="1328" y="1574"/>
                  </a:lnTo>
                  <a:lnTo>
                    <a:pt x="1328" y="1573"/>
                  </a:lnTo>
                  <a:lnTo>
                    <a:pt x="1328" y="1572"/>
                  </a:lnTo>
                  <a:lnTo>
                    <a:pt x="1327" y="1572"/>
                  </a:lnTo>
                  <a:lnTo>
                    <a:pt x="1327" y="1571"/>
                  </a:lnTo>
                  <a:lnTo>
                    <a:pt x="1326" y="1571"/>
                  </a:lnTo>
                  <a:lnTo>
                    <a:pt x="1326" y="1570"/>
                  </a:lnTo>
                  <a:lnTo>
                    <a:pt x="1326" y="1569"/>
                  </a:lnTo>
                  <a:lnTo>
                    <a:pt x="1327" y="1569"/>
                  </a:lnTo>
                  <a:lnTo>
                    <a:pt x="1327" y="1568"/>
                  </a:lnTo>
                  <a:lnTo>
                    <a:pt x="1328" y="1569"/>
                  </a:lnTo>
                  <a:lnTo>
                    <a:pt x="1329" y="1571"/>
                  </a:lnTo>
                  <a:lnTo>
                    <a:pt x="1329" y="1572"/>
                  </a:lnTo>
                  <a:lnTo>
                    <a:pt x="1329" y="1573"/>
                  </a:lnTo>
                  <a:lnTo>
                    <a:pt x="1329" y="1572"/>
                  </a:lnTo>
                  <a:lnTo>
                    <a:pt x="1329" y="1571"/>
                  </a:lnTo>
                  <a:lnTo>
                    <a:pt x="1329" y="1569"/>
                  </a:lnTo>
                  <a:lnTo>
                    <a:pt x="1330" y="1568"/>
                  </a:lnTo>
                  <a:lnTo>
                    <a:pt x="1329" y="1568"/>
                  </a:lnTo>
                  <a:lnTo>
                    <a:pt x="1328" y="1568"/>
                  </a:lnTo>
                  <a:lnTo>
                    <a:pt x="1328" y="1566"/>
                  </a:lnTo>
                  <a:lnTo>
                    <a:pt x="1329" y="1564"/>
                  </a:lnTo>
                  <a:lnTo>
                    <a:pt x="1328" y="1564"/>
                  </a:lnTo>
                  <a:lnTo>
                    <a:pt x="1328" y="1565"/>
                  </a:lnTo>
                  <a:lnTo>
                    <a:pt x="1327" y="1564"/>
                  </a:lnTo>
                  <a:lnTo>
                    <a:pt x="1327" y="1563"/>
                  </a:lnTo>
                  <a:lnTo>
                    <a:pt x="1326" y="1564"/>
                  </a:lnTo>
                  <a:lnTo>
                    <a:pt x="1327" y="1564"/>
                  </a:lnTo>
                  <a:lnTo>
                    <a:pt x="1327" y="1565"/>
                  </a:lnTo>
                  <a:lnTo>
                    <a:pt x="1327" y="1566"/>
                  </a:lnTo>
                  <a:lnTo>
                    <a:pt x="1326" y="1566"/>
                  </a:lnTo>
                  <a:lnTo>
                    <a:pt x="1324" y="1570"/>
                  </a:lnTo>
                  <a:lnTo>
                    <a:pt x="1322" y="1571"/>
                  </a:lnTo>
                  <a:lnTo>
                    <a:pt x="1321" y="1571"/>
                  </a:lnTo>
                  <a:lnTo>
                    <a:pt x="1321" y="1570"/>
                  </a:lnTo>
                  <a:lnTo>
                    <a:pt x="1320" y="1569"/>
                  </a:lnTo>
                  <a:lnTo>
                    <a:pt x="1319" y="1568"/>
                  </a:lnTo>
                  <a:lnTo>
                    <a:pt x="1319" y="1566"/>
                  </a:lnTo>
                  <a:lnTo>
                    <a:pt x="1319" y="1565"/>
                  </a:lnTo>
                  <a:lnTo>
                    <a:pt x="1318" y="1564"/>
                  </a:lnTo>
                  <a:lnTo>
                    <a:pt x="1318" y="1563"/>
                  </a:lnTo>
                  <a:lnTo>
                    <a:pt x="1317" y="1563"/>
                  </a:lnTo>
                  <a:lnTo>
                    <a:pt x="1317" y="1564"/>
                  </a:lnTo>
                  <a:lnTo>
                    <a:pt x="1317" y="1565"/>
                  </a:lnTo>
                  <a:lnTo>
                    <a:pt x="1317" y="1566"/>
                  </a:lnTo>
                  <a:lnTo>
                    <a:pt x="1317" y="1568"/>
                  </a:lnTo>
                  <a:lnTo>
                    <a:pt x="1317" y="1569"/>
                  </a:lnTo>
                  <a:lnTo>
                    <a:pt x="1316" y="1569"/>
                  </a:lnTo>
                  <a:lnTo>
                    <a:pt x="1315" y="1569"/>
                  </a:lnTo>
                  <a:lnTo>
                    <a:pt x="1315" y="1568"/>
                  </a:lnTo>
                  <a:lnTo>
                    <a:pt x="1313" y="1568"/>
                  </a:lnTo>
                  <a:lnTo>
                    <a:pt x="1313" y="1566"/>
                  </a:lnTo>
                  <a:lnTo>
                    <a:pt x="1313" y="1563"/>
                  </a:lnTo>
                  <a:lnTo>
                    <a:pt x="1313" y="1562"/>
                  </a:lnTo>
                  <a:lnTo>
                    <a:pt x="1312" y="1561"/>
                  </a:lnTo>
                  <a:lnTo>
                    <a:pt x="1312" y="1560"/>
                  </a:lnTo>
                  <a:lnTo>
                    <a:pt x="1315" y="1556"/>
                  </a:lnTo>
                  <a:lnTo>
                    <a:pt x="1315" y="1555"/>
                  </a:lnTo>
                  <a:lnTo>
                    <a:pt x="1315" y="1554"/>
                  </a:lnTo>
                  <a:lnTo>
                    <a:pt x="1316" y="1554"/>
                  </a:lnTo>
                  <a:lnTo>
                    <a:pt x="1315" y="1554"/>
                  </a:lnTo>
                  <a:lnTo>
                    <a:pt x="1311" y="1559"/>
                  </a:lnTo>
                  <a:lnTo>
                    <a:pt x="1309" y="1559"/>
                  </a:lnTo>
                  <a:lnTo>
                    <a:pt x="1309" y="1556"/>
                  </a:lnTo>
                  <a:lnTo>
                    <a:pt x="1309" y="1555"/>
                  </a:lnTo>
                  <a:lnTo>
                    <a:pt x="1310" y="1554"/>
                  </a:lnTo>
                  <a:lnTo>
                    <a:pt x="1309" y="1553"/>
                  </a:lnTo>
                  <a:lnTo>
                    <a:pt x="1309" y="1551"/>
                  </a:lnTo>
                  <a:lnTo>
                    <a:pt x="1311" y="1549"/>
                  </a:lnTo>
                  <a:lnTo>
                    <a:pt x="1312" y="1548"/>
                  </a:lnTo>
                  <a:lnTo>
                    <a:pt x="1315" y="1548"/>
                  </a:lnTo>
                  <a:lnTo>
                    <a:pt x="1318" y="1549"/>
                  </a:lnTo>
                  <a:lnTo>
                    <a:pt x="1319" y="1549"/>
                  </a:lnTo>
                  <a:lnTo>
                    <a:pt x="1320" y="1549"/>
                  </a:lnTo>
                  <a:lnTo>
                    <a:pt x="1320" y="1548"/>
                  </a:lnTo>
                  <a:lnTo>
                    <a:pt x="1321" y="1548"/>
                  </a:lnTo>
                  <a:lnTo>
                    <a:pt x="1322" y="1549"/>
                  </a:lnTo>
                  <a:lnTo>
                    <a:pt x="1324" y="1551"/>
                  </a:lnTo>
                  <a:lnTo>
                    <a:pt x="1324" y="1553"/>
                  </a:lnTo>
                  <a:lnTo>
                    <a:pt x="1325" y="1554"/>
                  </a:lnTo>
                  <a:lnTo>
                    <a:pt x="1326" y="1553"/>
                  </a:lnTo>
                  <a:lnTo>
                    <a:pt x="1326" y="1552"/>
                  </a:lnTo>
                  <a:lnTo>
                    <a:pt x="1325" y="1549"/>
                  </a:lnTo>
                  <a:lnTo>
                    <a:pt x="1324" y="1547"/>
                  </a:lnTo>
                  <a:lnTo>
                    <a:pt x="1322" y="1547"/>
                  </a:lnTo>
                  <a:lnTo>
                    <a:pt x="1322" y="1546"/>
                  </a:lnTo>
                  <a:lnTo>
                    <a:pt x="1324" y="1545"/>
                  </a:lnTo>
                  <a:lnTo>
                    <a:pt x="1325" y="1544"/>
                  </a:lnTo>
                  <a:lnTo>
                    <a:pt x="1325" y="1545"/>
                  </a:lnTo>
                  <a:lnTo>
                    <a:pt x="1326" y="1546"/>
                  </a:lnTo>
                  <a:lnTo>
                    <a:pt x="1327" y="1546"/>
                  </a:lnTo>
                  <a:lnTo>
                    <a:pt x="1327" y="1545"/>
                  </a:lnTo>
                  <a:lnTo>
                    <a:pt x="1326" y="1545"/>
                  </a:lnTo>
                  <a:lnTo>
                    <a:pt x="1326" y="1544"/>
                  </a:lnTo>
                  <a:lnTo>
                    <a:pt x="1326" y="1543"/>
                  </a:lnTo>
                  <a:lnTo>
                    <a:pt x="1326" y="1541"/>
                  </a:lnTo>
                  <a:lnTo>
                    <a:pt x="1327" y="1541"/>
                  </a:lnTo>
                  <a:lnTo>
                    <a:pt x="1326" y="1540"/>
                  </a:lnTo>
                  <a:lnTo>
                    <a:pt x="1326" y="1538"/>
                  </a:lnTo>
                  <a:lnTo>
                    <a:pt x="1326" y="1537"/>
                  </a:lnTo>
                  <a:lnTo>
                    <a:pt x="1327" y="1536"/>
                  </a:lnTo>
                  <a:lnTo>
                    <a:pt x="1328" y="1536"/>
                  </a:lnTo>
                  <a:lnTo>
                    <a:pt x="1329" y="1536"/>
                  </a:lnTo>
                  <a:lnTo>
                    <a:pt x="1330" y="1535"/>
                  </a:lnTo>
                  <a:lnTo>
                    <a:pt x="1332" y="1535"/>
                  </a:lnTo>
                  <a:lnTo>
                    <a:pt x="1332" y="1536"/>
                  </a:lnTo>
                  <a:lnTo>
                    <a:pt x="1333" y="1536"/>
                  </a:lnTo>
                  <a:lnTo>
                    <a:pt x="1334" y="1538"/>
                  </a:lnTo>
                  <a:lnTo>
                    <a:pt x="1335" y="1539"/>
                  </a:lnTo>
                  <a:lnTo>
                    <a:pt x="1335" y="1538"/>
                  </a:lnTo>
                  <a:lnTo>
                    <a:pt x="1336" y="1537"/>
                  </a:lnTo>
                  <a:lnTo>
                    <a:pt x="1337" y="1537"/>
                  </a:lnTo>
                  <a:lnTo>
                    <a:pt x="1337" y="1536"/>
                  </a:lnTo>
                  <a:lnTo>
                    <a:pt x="1336" y="1536"/>
                  </a:lnTo>
                  <a:lnTo>
                    <a:pt x="1335" y="1536"/>
                  </a:lnTo>
                  <a:lnTo>
                    <a:pt x="1335" y="1535"/>
                  </a:lnTo>
                  <a:lnTo>
                    <a:pt x="1334" y="1535"/>
                  </a:lnTo>
                  <a:lnTo>
                    <a:pt x="1334" y="1534"/>
                  </a:lnTo>
                  <a:lnTo>
                    <a:pt x="1333" y="1535"/>
                  </a:lnTo>
                  <a:lnTo>
                    <a:pt x="1332" y="1534"/>
                  </a:lnTo>
                  <a:lnTo>
                    <a:pt x="1330" y="1532"/>
                  </a:lnTo>
                  <a:lnTo>
                    <a:pt x="1328" y="1530"/>
                  </a:lnTo>
                  <a:lnTo>
                    <a:pt x="1328" y="1529"/>
                  </a:lnTo>
                  <a:lnTo>
                    <a:pt x="1329" y="1528"/>
                  </a:lnTo>
                  <a:lnTo>
                    <a:pt x="1330" y="1528"/>
                  </a:lnTo>
                  <a:lnTo>
                    <a:pt x="1332" y="1528"/>
                  </a:lnTo>
                  <a:lnTo>
                    <a:pt x="1332" y="1527"/>
                  </a:lnTo>
                  <a:lnTo>
                    <a:pt x="1333" y="1526"/>
                  </a:lnTo>
                  <a:lnTo>
                    <a:pt x="1334" y="1523"/>
                  </a:lnTo>
                  <a:lnTo>
                    <a:pt x="1334" y="1521"/>
                  </a:lnTo>
                  <a:lnTo>
                    <a:pt x="1333" y="1522"/>
                  </a:lnTo>
                  <a:lnTo>
                    <a:pt x="1332" y="1526"/>
                  </a:lnTo>
                  <a:lnTo>
                    <a:pt x="1330" y="1526"/>
                  </a:lnTo>
                  <a:lnTo>
                    <a:pt x="1329" y="1527"/>
                  </a:lnTo>
                  <a:lnTo>
                    <a:pt x="1328" y="1527"/>
                  </a:lnTo>
                  <a:lnTo>
                    <a:pt x="1327" y="1528"/>
                  </a:lnTo>
                  <a:lnTo>
                    <a:pt x="1327" y="1529"/>
                  </a:lnTo>
                  <a:lnTo>
                    <a:pt x="1326" y="1531"/>
                  </a:lnTo>
                  <a:lnTo>
                    <a:pt x="1326" y="1532"/>
                  </a:lnTo>
                  <a:lnTo>
                    <a:pt x="1325" y="1534"/>
                  </a:lnTo>
                  <a:lnTo>
                    <a:pt x="1326" y="1535"/>
                  </a:lnTo>
                  <a:lnTo>
                    <a:pt x="1326" y="1536"/>
                  </a:lnTo>
                  <a:lnTo>
                    <a:pt x="1325" y="1537"/>
                  </a:lnTo>
                  <a:lnTo>
                    <a:pt x="1325" y="1538"/>
                  </a:lnTo>
                  <a:lnTo>
                    <a:pt x="1325" y="1539"/>
                  </a:lnTo>
                  <a:lnTo>
                    <a:pt x="1325" y="1541"/>
                  </a:lnTo>
                  <a:lnTo>
                    <a:pt x="1324" y="1543"/>
                  </a:lnTo>
                  <a:lnTo>
                    <a:pt x="1322" y="1544"/>
                  </a:lnTo>
                  <a:lnTo>
                    <a:pt x="1321" y="1544"/>
                  </a:lnTo>
                  <a:lnTo>
                    <a:pt x="1321" y="1545"/>
                  </a:lnTo>
                  <a:lnTo>
                    <a:pt x="1321" y="1546"/>
                  </a:lnTo>
                  <a:lnTo>
                    <a:pt x="1320" y="1546"/>
                  </a:lnTo>
                  <a:lnTo>
                    <a:pt x="1318" y="1546"/>
                  </a:lnTo>
                  <a:lnTo>
                    <a:pt x="1317" y="1546"/>
                  </a:lnTo>
                  <a:lnTo>
                    <a:pt x="1316" y="1545"/>
                  </a:lnTo>
                  <a:lnTo>
                    <a:pt x="1313" y="1544"/>
                  </a:lnTo>
                  <a:lnTo>
                    <a:pt x="1313" y="1543"/>
                  </a:lnTo>
                  <a:lnTo>
                    <a:pt x="1316" y="1540"/>
                  </a:lnTo>
                  <a:lnTo>
                    <a:pt x="1316" y="1539"/>
                  </a:lnTo>
                  <a:lnTo>
                    <a:pt x="1315" y="1539"/>
                  </a:lnTo>
                  <a:lnTo>
                    <a:pt x="1313" y="1538"/>
                  </a:lnTo>
                  <a:lnTo>
                    <a:pt x="1313" y="1539"/>
                  </a:lnTo>
                  <a:lnTo>
                    <a:pt x="1313" y="1540"/>
                  </a:lnTo>
                  <a:lnTo>
                    <a:pt x="1312" y="1540"/>
                  </a:lnTo>
                  <a:lnTo>
                    <a:pt x="1311" y="1538"/>
                  </a:lnTo>
                  <a:lnTo>
                    <a:pt x="1311" y="1537"/>
                  </a:lnTo>
                  <a:lnTo>
                    <a:pt x="1310" y="1535"/>
                  </a:lnTo>
                  <a:lnTo>
                    <a:pt x="1309" y="1532"/>
                  </a:lnTo>
                  <a:lnTo>
                    <a:pt x="1310" y="1532"/>
                  </a:lnTo>
                  <a:lnTo>
                    <a:pt x="1310" y="1531"/>
                  </a:lnTo>
                  <a:lnTo>
                    <a:pt x="1310" y="1530"/>
                  </a:lnTo>
                  <a:lnTo>
                    <a:pt x="1310" y="1529"/>
                  </a:lnTo>
                  <a:lnTo>
                    <a:pt x="1309" y="1529"/>
                  </a:lnTo>
                  <a:lnTo>
                    <a:pt x="1308" y="1529"/>
                  </a:lnTo>
                  <a:lnTo>
                    <a:pt x="1308" y="1527"/>
                  </a:lnTo>
                  <a:lnTo>
                    <a:pt x="1307" y="1526"/>
                  </a:lnTo>
                  <a:lnTo>
                    <a:pt x="1308" y="1526"/>
                  </a:lnTo>
                  <a:lnTo>
                    <a:pt x="1310" y="1524"/>
                  </a:lnTo>
                  <a:lnTo>
                    <a:pt x="1310" y="1526"/>
                  </a:lnTo>
                  <a:lnTo>
                    <a:pt x="1311" y="1527"/>
                  </a:lnTo>
                  <a:lnTo>
                    <a:pt x="1311" y="1528"/>
                  </a:lnTo>
                  <a:lnTo>
                    <a:pt x="1312" y="1529"/>
                  </a:lnTo>
                  <a:lnTo>
                    <a:pt x="1312" y="1531"/>
                  </a:lnTo>
                  <a:lnTo>
                    <a:pt x="1313" y="1532"/>
                  </a:lnTo>
                  <a:lnTo>
                    <a:pt x="1313" y="1531"/>
                  </a:lnTo>
                  <a:lnTo>
                    <a:pt x="1312" y="1529"/>
                  </a:lnTo>
                  <a:lnTo>
                    <a:pt x="1313" y="1528"/>
                  </a:lnTo>
                  <a:lnTo>
                    <a:pt x="1312" y="1527"/>
                  </a:lnTo>
                  <a:lnTo>
                    <a:pt x="1312" y="1526"/>
                  </a:lnTo>
                  <a:lnTo>
                    <a:pt x="1313" y="1526"/>
                  </a:lnTo>
                  <a:lnTo>
                    <a:pt x="1316" y="1528"/>
                  </a:lnTo>
                  <a:lnTo>
                    <a:pt x="1320" y="1529"/>
                  </a:lnTo>
                  <a:lnTo>
                    <a:pt x="1321" y="1529"/>
                  </a:lnTo>
                  <a:lnTo>
                    <a:pt x="1321" y="1530"/>
                  </a:lnTo>
                  <a:lnTo>
                    <a:pt x="1322" y="1529"/>
                  </a:lnTo>
                  <a:lnTo>
                    <a:pt x="1321" y="1529"/>
                  </a:lnTo>
                  <a:lnTo>
                    <a:pt x="1319" y="1528"/>
                  </a:lnTo>
                  <a:lnTo>
                    <a:pt x="1318" y="1528"/>
                  </a:lnTo>
                  <a:lnTo>
                    <a:pt x="1317" y="1527"/>
                  </a:lnTo>
                  <a:lnTo>
                    <a:pt x="1317" y="1526"/>
                  </a:lnTo>
                  <a:lnTo>
                    <a:pt x="1318" y="1524"/>
                  </a:lnTo>
                  <a:lnTo>
                    <a:pt x="1317" y="1523"/>
                  </a:lnTo>
                  <a:lnTo>
                    <a:pt x="1317" y="1524"/>
                  </a:lnTo>
                  <a:lnTo>
                    <a:pt x="1316" y="1524"/>
                  </a:lnTo>
                  <a:lnTo>
                    <a:pt x="1316" y="1526"/>
                  </a:lnTo>
                  <a:lnTo>
                    <a:pt x="1315" y="1524"/>
                  </a:lnTo>
                  <a:lnTo>
                    <a:pt x="1315" y="1523"/>
                  </a:lnTo>
                  <a:lnTo>
                    <a:pt x="1313" y="1523"/>
                  </a:lnTo>
                  <a:lnTo>
                    <a:pt x="1313" y="1522"/>
                  </a:lnTo>
                  <a:lnTo>
                    <a:pt x="1315" y="1522"/>
                  </a:lnTo>
                  <a:lnTo>
                    <a:pt x="1315" y="1521"/>
                  </a:lnTo>
                  <a:lnTo>
                    <a:pt x="1316" y="1520"/>
                  </a:lnTo>
                  <a:lnTo>
                    <a:pt x="1317" y="1519"/>
                  </a:lnTo>
                  <a:lnTo>
                    <a:pt x="1316" y="1519"/>
                  </a:lnTo>
                  <a:lnTo>
                    <a:pt x="1315" y="1519"/>
                  </a:lnTo>
                  <a:lnTo>
                    <a:pt x="1315" y="1520"/>
                  </a:lnTo>
                  <a:lnTo>
                    <a:pt x="1313" y="1520"/>
                  </a:lnTo>
                  <a:lnTo>
                    <a:pt x="1312" y="1521"/>
                  </a:lnTo>
                  <a:lnTo>
                    <a:pt x="1311" y="1522"/>
                  </a:lnTo>
                  <a:lnTo>
                    <a:pt x="1310" y="1521"/>
                  </a:lnTo>
                  <a:lnTo>
                    <a:pt x="1309" y="1521"/>
                  </a:lnTo>
                  <a:lnTo>
                    <a:pt x="1309" y="1523"/>
                  </a:lnTo>
                  <a:lnTo>
                    <a:pt x="1308" y="1522"/>
                  </a:lnTo>
                  <a:lnTo>
                    <a:pt x="1307" y="1521"/>
                  </a:lnTo>
                  <a:lnTo>
                    <a:pt x="1306" y="1520"/>
                  </a:lnTo>
                  <a:lnTo>
                    <a:pt x="1307" y="1520"/>
                  </a:lnTo>
                  <a:lnTo>
                    <a:pt x="1307" y="1518"/>
                  </a:lnTo>
                  <a:lnTo>
                    <a:pt x="1308" y="1516"/>
                  </a:lnTo>
                  <a:lnTo>
                    <a:pt x="1308" y="1515"/>
                  </a:lnTo>
                  <a:lnTo>
                    <a:pt x="1308" y="1514"/>
                  </a:lnTo>
                  <a:lnTo>
                    <a:pt x="1308" y="1513"/>
                  </a:lnTo>
                  <a:lnTo>
                    <a:pt x="1307" y="1513"/>
                  </a:lnTo>
                  <a:lnTo>
                    <a:pt x="1307" y="1514"/>
                  </a:lnTo>
                  <a:lnTo>
                    <a:pt x="1306" y="1515"/>
                  </a:lnTo>
                  <a:lnTo>
                    <a:pt x="1306" y="1516"/>
                  </a:lnTo>
                  <a:lnTo>
                    <a:pt x="1304" y="1519"/>
                  </a:lnTo>
                  <a:lnTo>
                    <a:pt x="1303" y="1519"/>
                  </a:lnTo>
                  <a:lnTo>
                    <a:pt x="1302" y="1519"/>
                  </a:lnTo>
                  <a:lnTo>
                    <a:pt x="1300" y="1518"/>
                  </a:lnTo>
                  <a:lnTo>
                    <a:pt x="1301" y="1518"/>
                  </a:lnTo>
                  <a:lnTo>
                    <a:pt x="1301" y="1516"/>
                  </a:lnTo>
                  <a:lnTo>
                    <a:pt x="1300" y="1516"/>
                  </a:lnTo>
                  <a:lnTo>
                    <a:pt x="1299" y="1516"/>
                  </a:lnTo>
                  <a:lnTo>
                    <a:pt x="1298" y="1515"/>
                  </a:lnTo>
                  <a:lnTo>
                    <a:pt x="1299" y="1514"/>
                  </a:lnTo>
                  <a:lnTo>
                    <a:pt x="1300" y="1513"/>
                  </a:lnTo>
                  <a:lnTo>
                    <a:pt x="1300" y="1512"/>
                  </a:lnTo>
                  <a:lnTo>
                    <a:pt x="1299" y="1513"/>
                  </a:lnTo>
                  <a:lnTo>
                    <a:pt x="1298" y="1513"/>
                  </a:lnTo>
                  <a:lnTo>
                    <a:pt x="1298" y="1512"/>
                  </a:lnTo>
                  <a:lnTo>
                    <a:pt x="1299" y="1511"/>
                  </a:lnTo>
                  <a:lnTo>
                    <a:pt x="1298" y="1511"/>
                  </a:lnTo>
                  <a:lnTo>
                    <a:pt x="1296" y="1511"/>
                  </a:lnTo>
                  <a:lnTo>
                    <a:pt x="1296" y="1512"/>
                  </a:lnTo>
                  <a:lnTo>
                    <a:pt x="1295" y="1511"/>
                  </a:lnTo>
                  <a:lnTo>
                    <a:pt x="1295" y="1510"/>
                  </a:lnTo>
                  <a:lnTo>
                    <a:pt x="1296" y="1510"/>
                  </a:lnTo>
                  <a:lnTo>
                    <a:pt x="1295" y="1509"/>
                  </a:lnTo>
                  <a:lnTo>
                    <a:pt x="1294" y="1510"/>
                  </a:lnTo>
                  <a:lnTo>
                    <a:pt x="1293" y="1510"/>
                  </a:lnTo>
                  <a:lnTo>
                    <a:pt x="1292" y="1509"/>
                  </a:lnTo>
                  <a:lnTo>
                    <a:pt x="1292" y="1507"/>
                  </a:lnTo>
                  <a:lnTo>
                    <a:pt x="1293" y="1507"/>
                  </a:lnTo>
                  <a:lnTo>
                    <a:pt x="1293" y="1506"/>
                  </a:lnTo>
                  <a:lnTo>
                    <a:pt x="1294" y="1505"/>
                  </a:lnTo>
                  <a:lnTo>
                    <a:pt x="1294" y="1504"/>
                  </a:lnTo>
                  <a:lnTo>
                    <a:pt x="1295" y="1504"/>
                  </a:lnTo>
                  <a:lnTo>
                    <a:pt x="1296" y="1503"/>
                  </a:lnTo>
                  <a:lnTo>
                    <a:pt x="1298" y="1503"/>
                  </a:lnTo>
                  <a:lnTo>
                    <a:pt x="1298" y="1504"/>
                  </a:lnTo>
                  <a:lnTo>
                    <a:pt x="1299" y="1504"/>
                  </a:lnTo>
                  <a:lnTo>
                    <a:pt x="1298" y="1505"/>
                  </a:lnTo>
                  <a:lnTo>
                    <a:pt x="1299" y="1505"/>
                  </a:lnTo>
                  <a:lnTo>
                    <a:pt x="1300" y="1505"/>
                  </a:lnTo>
                  <a:lnTo>
                    <a:pt x="1300" y="1504"/>
                  </a:lnTo>
                  <a:lnTo>
                    <a:pt x="1299" y="1504"/>
                  </a:lnTo>
                  <a:lnTo>
                    <a:pt x="1299" y="1503"/>
                  </a:lnTo>
                  <a:lnTo>
                    <a:pt x="1300" y="1502"/>
                  </a:lnTo>
                  <a:lnTo>
                    <a:pt x="1300" y="1503"/>
                  </a:lnTo>
                  <a:lnTo>
                    <a:pt x="1301" y="1503"/>
                  </a:lnTo>
                  <a:lnTo>
                    <a:pt x="1306" y="1503"/>
                  </a:lnTo>
                  <a:lnTo>
                    <a:pt x="1306" y="1504"/>
                  </a:lnTo>
                  <a:lnTo>
                    <a:pt x="1307" y="1505"/>
                  </a:lnTo>
                  <a:lnTo>
                    <a:pt x="1307" y="1507"/>
                  </a:lnTo>
                  <a:lnTo>
                    <a:pt x="1306" y="1507"/>
                  </a:lnTo>
                  <a:lnTo>
                    <a:pt x="1307" y="1507"/>
                  </a:lnTo>
                  <a:lnTo>
                    <a:pt x="1308" y="1507"/>
                  </a:lnTo>
                  <a:lnTo>
                    <a:pt x="1308" y="1509"/>
                  </a:lnTo>
                  <a:lnTo>
                    <a:pt x="1309" y="1509"/>
                  </a:lnTo>
                  <a:lnTo>
                    <a:pt x="1310" y="1509"/>
                  </a:lnTo>
                  <a:lnTo>
                    <a:pt x="1310" y="1510"/>
                  </a:lnTo>
                  <a:lnTo>
                    <a:pt x="1310" y="1511"/>
                  </a:lnTo>
                  <a:lnTo>
                    <a:pt x="1310" y="1512"/>
                  </a:lnTo>
                  <a:lnTo>
                    <a:pt x="1311" y="1513"/>
                  </a:lnTo>
                  <a:lnTo>
                    <a:pt x="1311" y="1512"/>
                  </a:lnTo>
                  <a:lnTo>
                    <a:pt x="1312" y="1511"/>
                  </a:lnTo>
                  <a:lnTo>
                    <a:pt x="1313" y="1511"/>
                  </a:lnTo>
                  <a:lnTo>
                    <a:pt x="1315" y="1511"/>
                  </a:lnTo>
                  <a:lnTo>
                    <a:pt x="1319" y="1514"/>
                  </a:lnTo>
                  <a:lnTo>
                    <a:pt x="1321" y="1515"/>
                  </a:lnTo>
                  <a:lnTo>
                    <a:pt x="1324" y="1514"/>
                  </a:lnTo>
                  <a:lnTo>
                    <a:pt x="1322" y="1513"/>
                  </a:lnTo>
                  <a:lnTo>
                    <a:pt x="1319" y="1512"/>
                  </a:lnTo>
                  <a:lnTo>
                    <a:pt x="1318" y="1512"/>
                  </a:lnTo>
                  <a:lnTo>
                    <a:pt x="1317" y="1511"/>
                  </a:lnTo>
                  <a:lnTo>
                    <a:pt x="1317" y="1510"/>
                  </a:lnTo>
                  <a:lnTo>
                    <a:pt x="1318" y="1510"/>
                  </a:lnTo>
                  <a:lnTo>
                    <a:pt x="1317" y="1510"/>
                  </a:lnTo>
                  <a:lnTo>
                    <a:pt x="1316" y="1510"/>
                  </a:lnTo>
                  <a:lnTo>
                    <a:pt x="1315" y="1509"/>
                  </a:lnTo>
                  <a:lnTo>
                    <a:pt x="1313" y="1510"/>
                  </a:lnTo>
                  <a:lnTo>
                    <a:pt x="1312" y="1510"/>
                  </a:lnTo>
                  <a:lnTo>
                    <a:pt x="1311" y="1510"/>
                  </a:lnTo>
                  <a:lnTo>
                    <a:pt x="1311" y="1509"/>
                  </a:lnTo>
                  <a:lnTo>
                    <a:pt x="1310" y="1507"/>
                  </a:lnTo>
                  <a:lnTo>
                    <a:pt x="1310" y="1505"/>
                  </a:lnTo>
                  <a:lnTo>
                    <a:pt x="1309" y="1503"/>
                  </a:lnTo>
                  <a:lnTo>
                    <a:pt x="1309" y="1502"/>
                  </a:lnTo>
                  <a:lnTo>
                    <a:pt x="1309" y="1503"/>
                  </a:lnTo>
                  <a:lnTo>
                    <a:pt x="1307" y="1502"/>
                  </a:lnTo>
                  <a:lnTo>
                    <a:pt x="1307" y="1501"/>
                  </a:lnTo>
                  <a:lnTo>
                    <a:pt x="1306" y="1498"/>
                  </a:lnTo>
                  <a:lnTo>
                    <a:pt x="1304" y="1497"/>
                  </a:lnTo>
                  <a:lnTo>
                    <a:pt x="1304" y="1496"/>
                  </a:lnTo>
                  <a:lnTo>
                    <a:pt x="1304" y="1495"/>
                  </a:lnTo>
                  <a:lnTo>
                    <a:pt x="1304" y="1494"/>
                  </a:lnTo>
                  <a:lnTo>
                    <a:pt x="1306" y="1494"/>
                  </a:lnTo>
                  <a:lnTo>
                    <a:pt x="1307" y="1494"/>
                  </a:lnTo>
                  <a:lnTo>
                    <a:pt x="1307" y="1495"/>
                  </a:lnTo>
                  <a:lnTo>
                    <a:pt x="1308" y="1494"/>
                  </a:lnTo>
                  <a:lnTo>
                    <a:pt x="1309" y="1494"/>
                  </a:lnTo>
                  <a:lnTo>
                    <a:pt x="1310" y="1495"/>
                  </a:lnTo>
                  <a:lnTo>
                    <a:pt x="1312" y="1498"/>
                  </a:lnTo>
                  <a:lnTo>
                    <a:pt x="1313" y="1498"/>
                  </a:lnTo>
                  <a:lnTo>
                    <a:pt x="1313" y="1497"/>
                  </a:lnTo>
                  <a:lnTo>
                    <a:pt x="1315" y="1498"/>
                  </a:lnTo>
                  <a:lnTo>
                    <a:pt x="1316" y="1498"/>
                  </a:lnTo>
                  <a:lnTo>
                    <a:pt x="1316" y="1499"/>
                  </a:lnTo>
                  <a:lnTo>
                    <a:pt x="1319" y="1499"/>
                  </a:lnTo>
                  <a:lnTo>
                    <a:pt x="1320" y="1499"/>
                  </a:lnTo>
                  <a:lnTo>
                    <a:pt x="1321" y="1499"/>
                  </a:lnTo>
                  <a:lnTo>
                    <a:pt x="1321" y="1502"/>
                  </a:lnTo>
                  <a:lnTo>
                    <a:pt x="1322" y="1502"/>
                  </a:lnTo>
                  <a:lnTo>
                    <a:pt x="1322" y="1501"/>
                  </a:lnTo>
                  <a:lnTo>
                    <a:pt x="1322" y="1499"/>
                  </a:lnTo>
                  <a:lnTo>
                    <a:pt x="1321" y="1498"/>
                  </a:lnTo>
                  <a:lnTo>
                    <a:pt x="1320" y="1498"/>
                  </a:lnTo>
                  <a:lnTo>
                    <a:pt x="1319" y="1498"/>
                  </a:lnTo>
                  <a:lnTo>
                    <a:pt x="1318" y="1497"/>
                  </a:lnTo>
                  <a:lnTo>
                    <a:pt x="1318" y="1496"/>
                  </a:lnTo>
                  <a:lnTo>
                    <a:pt x="1319" y="1494"/>
                  </a:lnTo>
                  <a:lnTo>
                    <a:pt x="1320" y="1494"/>
                  </a:lnTo>
                  <a:lnTo>
                    <a:pt x="1321" y="1494"/>
                  </a:lnTo>
                  <a:lnTo>
                    <a:pt x="1322" y="1493"/>
                  </a:lnTo>
                  <a:lnTo>
                    <a:pt x="1321" y="1493"/>
                  </a:lnTo>
                  <a:lnTo>
                    <a:pt x="1321" y="1491"/>
                  </a:lnTo>
                  <a:lnTo>
                    <a:pt x="1321" y="1489"/>
                  </a:lnTo>
                  <a:lnTo>
                    <a:pt x="1321" y="1490"/>
                  </a:lnTo>
                  <a:lnTo>
                    <a:pt x="1320" y="1491"/>
                  </a:lnTo>
                  <a:lnTo>
                    <a:pt x="1320" y="1493"/>
                  </a:lnTo>
                  <a:lnTo>
                    <a:pt x="1319" y="1493"/>
                  </a:lnTo>
                  <a:lnTo>
                    <a:pt x="1319" y="1491"/>
                  </a:lnTo>
                  <a:lnTo>
                    <a:pt x="1318" y="1493"/>
                  </a:lnTo>
                  <a:lnTo>
                    <a:pt x="1318" y="1494"/>
                  </a:lnTo>
                  <a:lnTo>
                    <a:pt x="1318" y="1495"/>
                  </a:lnTo>
                  <a:lnTo>
                    <a:pt x="1317" y="1496"/>
                  </a:lnTo>
                  <a:lnTo>
                    <a:pt x="1315" y="1495"/>
                  </a:lnTo>
                  <a:lnTo>
                    <a:pt x="1313" y="1495"/>
                  </a:lnTo>
                  <a:lnTo>
                    <a:pt x="1313" y="1494"/>
                  </a:lnTo>
                  <a:lnTo>
                    <a:pt x="1312" y="1493"/>
                  </a:lnTo>
                  <a:lnTo>
                    <a:pt x="1311" y="1491"/>
                  </a:lnTo>
                  <a:lnTo>
                    <a:pt x="1307" y="1491"/>
                  </a:lnTo>
                  <a:lnTo>
                    <a:pt x="1306" y="1490"/>
                  </a:lnTo>
                  <a:lnTo>
                    <a:pt x="1306" y="1488"/>
                  </a:lnTo>
                  <a:lnTo>
                    <a:pt x="1306" y="1486"/>
                  </a:lnTo>
                  <a:lnTo>
                    <a:pt x="1307" y="1486"/>
                  </a:lnTo>
                  <a:lnTo>
                    <a:pt x="1308" y="1486"/>
                  </a:lnTo>
                  <a:lnTo>
                    <a:pt x="1308" y="1485"/>
                  </a:lnTo>
                  <a:lnTo>
                    <a:pt x="1309" y="1484"/>
                  </a:lnTo>
                  <a:lnTo>
                    <a:pt x="1310" y="1484"/>
                  </a:lnTo>
                  <a:lnTo>
                    <a:pt x="1311" y="1484"/>
                  </a:lnTo>
                  <a:lnTo>
                    <a:pt x="1315" y="1484"/>
                  </a:lnTo>
                  <a:lnTo>
                    <a:pt x="1316" y="1482"/>
                  </a:lnTo>
                  <a:lnTo>
                    <a:pt x="1315" y="1482"/>
                  </a:lnTo>
                  <a:lnTo>
                    <a:pt x="1316" y="1482"/>
                  </a:lnTo>
                  <a:lnTo>
                    <a:pt x="1316" y="1481"/>
                  </a:lnTo>
                  <a:lnTo>
                    <a:pt x="1315" y="1481"/>
                  </a:lnTo>
                  <a:lnTo>
                    <a:pt x="1311" y="1481"/>
                  </a:lnTo>
                  <a:lnTo>
                    <a:pt x="1310" y="1482"/>
                  </a:lnTo>
                  <a:lnTo>
                    <a:pt x="1309" y="1482"/>
                  </a:lnTo>
                  <a:lnTo>
                    <a:pt x="1308" y="1482"/>
                  </a:lnTo>
                  <a:lnTo>
                    <a:pt x="1307" y="1482"/>
                  </a:lnTo>
                  <a:lnTo>
                    <a:pt x="1307" y="1481"/>
                  </a:lnTo>
                  <a:lnTo>
                    <a:pt x="1306" y="1479"/>
                  </a:lnTo>
                  <a:lnTo>
                    <a:pt x="1306" y="1477"/>
                  </a:lnTo>
                  <a:lnTo>
                    <a:pt x="1307" y="1474"/>
                  </a:lnTo>
                  <a:lnTo>
                    <a:pt x="1308" y="1473"/>
                  </a:lnTo>
                  <a:lnTo>
                    <a:pt x="1309" y="1473"/>
                  </a:lnTo>
                  <a:lnTo>
                    <a:pt x="1309" y="1472"/>
                  </a:lnTo>
                  <a:lnTo>
                    <a:pt x="1310" y="1472"/>
                  </a:lnTo>
                  <a:lnTo>
                    <a:pt x="1311" y="1472"/>
                  </a:lnTo>
                  <a:lnTo>
                    <a:pt x="1312" y="1472"/>
                  </a:lnTo>
                  <a:lnTo>
                    <a:pt x="1315" y="1471"/>
                  </a:lnTo>
                  <a:lnTo>
                    <a:pt x="1316" y="1471"/>
                  </a:lnTo>
                  <a:lnTo>
                    <a:pt x="1317" y="1472"/>
                  </a:lnTo>
                  <a:lnTo>
                    <a:pt x="1317" y="1473"/>
                  </a:lnTo>
                  <a:lnTo>
                    <a:pt x="1317" y="1474"/>
                  </a:lnTo>
                  <a:lnTo>
                    <a:pt x="1317" y="1476"/>
                  </a:lnTo>
                  <a:lnTo>
                    <a:pt x="1318" y="1473"/>
                  </a:lnTo>
                  <a:lnTo>
                    <a:pt x="1318" y="1472"/>
                  </a:lnTo>
                  <a:lnTo>
                    <a:pt x="1319" y="1472"/>
                  </a:lnTo>
                  <a:lnTo>
                    <a:pt x="1320" y="1472"/>
                  </a:lnTo>
                  <a:lnTo>
                    <a:pt x="1320" y="1473"/>
                  </a:lnTo>
                  <a:lnTo>
                    <a:pt x="1320" y="1474"/>
                  </a:lnTo>
                  <a:lnTo>
                    <a:pt x="1321" y="1474"/>
                  </a:lnTo>
                  <a:lnTo>
                    <a:pt x="1321" y="1476"/>
                  </a:lnTo>
                  <a:lnTo>
                    <a:pt x="1321" y="1477"/>
                  </a:lnTo>
                  <a:lnTo>
                    <a:pt x="1321" y="1478"/>
                  </a:lnTo>
                  <a:lnTo>
                    <a:pt x="1322" y="1478"/>
                  </a:lnTo>
                  <a:lnTo>
                    <a:pt x="1325" y="1480"/>
                  </a:lnTo>
                  <a:lnTo>
                    <a:pt x="1326" y="1480"/>
                  </a:lnTo>
                  <a:lnTo>
                    <a:pt x="1327" y="1482"/>
                  </a:lnTo>
                  <a:lnTo>
                    <a:pt x="1328" y="1482"/>
                  </a:lnTo>
                  <a:lnTo>
                    <a:pt x="1328" y="1484"/>
                  </a:lnTo>
                  <a:lnTo>
                    <a:pt x="1328" y="1485"/>
                  </a:lnTo>
                  <a:lnTo>
                    <a:pt x="1328" y="1484"/>
                  </a:lnTo>
                  <a:lnTo>
                    <a:pt x="1329" y="1482"/>
                  </a:lnTo>
                  <a:lnTo>
                    <a:pt x="1329" y="1481"/>
                  </a:lnTo>
                  <a:lnTo>
                    <a:pt x="1328" y="1481"/>
                  </a:lnTo>
                  <a:lnTo>
                    <a:pt x="1328" y="1480"/>
                  </a:lnTo>
                  <a:lnTo>
                    <a:pt x="1327" y="1480"/>
                  </a:lnTo>
                  <a:lnTo>
                    <a:pt x="1327" y="1479"/>
                  </a:lnTo>
                  <a:lnTo>
                    <a:pt x="1326" y="1478"/>
                  </a:lnTo>
                  <a:lnTo>
                    <a:pt x="1325" y="1478"/>
                  </a:lnTo>
                  <a:lnTo>
                    <a:pt x="1324" y="1478"/>
                  </a:lnTo>
                  <a:lnTo>
                    <a:pt x="1324" y="1477"/>
                  </a:lnTo>
                  <a:lnTo>
                    <a:pt x="1322" y="1476"/>
                  </a:lnTo>
                  <a:lnTo>
                    <a:pt x="1322" y="1474"/>
                  </a:lnTo>
                  <a:lnTo>
                    <a:pt x="1322" y="1473"/>
                  </a:lnTo>
                  <a:lnTo>
                    <a:pt x="1322" y="1471"/>
                  </a:lnTo>
                  <a:lnTo>
                    <a:pt x="1322" y="1470"/>
                  </a:lnTo>
                  <a:lnTo>
                    <a:pt x="1321" y="1469"/>
                  </a:lnTo>
                  <a:lnTo>
                    <a:pt x="1315" y="1469"/>
                  </a:lnTo>
                  <a:lnTo>
                    <a:pt x="1313" y="1468"/>
                  </a:lnTo>
                  <a:lnTo>
                    <a:pt x="1313" y="1467"/>
                  </a:lnTo>
                  <a:lnTo>
                    <a:pt x="1313" y="1465"/>
                  </a:lnTo>
                  <a:lnTo>
                    <a:pt x="1313" y="1464"/>
                  </a:lnTo>
                  <a:lnTo>
                    <a:pt x="1313" y="1463"/>
                  </a:lnTo>
                  <a:lnTo>
                    <a:pt x="1315" y="1459"/>
                  </a:lnTo>
                  <a:lnTo>
                    <a:pt x="1315" y="1457"/>
                  </a:lnTo>
                  <a:lnTo>
                    <a:pt x="1315" y="1456"/>
                  </a:lnTo>
                  <a:lnTo>
                    <a:pt x="1316" y="1455"/>
                  </a:lnTo>
                  <a:lnTo>
                    <a:pt x="1317" y="1455"/>
                  </a:lnTo>
                  <a:lnTo>
                    <a:pt x="1318" y="1456"/>
                  </a:lnTo>
                  <a:lnTo>
                    <a:pt x="1318" y="1457"/>
                  </a:lnTo>
                  <a:lnTo>
                    <a:pt x="1319" y="1459"/>
                  </a:lnTo>
                  <a:lnTo>
                    <a:pt x="1320" y="1460"/>
                  </a:lnTo>
                  <a:lnTo>
                    <a:pt x="1321" y="1460"/>
                  </a:lnTo>
                  <a:lnTo>
                    <a:pt x="1324" y="1460"/>
                  </a:lnTo>
                  <a:lnTo>
                    <a:pt x="1320" y="1459"/>
                  </a:lnTo>
                  <a:lnTo>
                    <a:pt x="1320" y="1457"/>
                  </a:lnTo>
                  <a:lnTo>
                    <a:pt x="1318" y="1456"/>
                  </a:lnTo>
                  <a:lnTo>
                    <a:pt x="1318" y="1454"/>
                  </a:lnTo>
                  <a:lnTo>
                    <a:pt x="1318" y="1453"/>
                  </a:lnTo>
                  <a:lnTo>
                    <a:pt x="1319" y="1451"/>
                  </a:lnTo>
                  <a:lnTo>
                    <a:pt x="1319" y="1449"/>
                  </a:lnTo>
                  <a:lnTo>
                    <a:pt x="1318" y="1449"/>
                  </a:lnTo>
                  <a:lnTo>
                    <a:pt x="1318" y="1448"/>
                  </a:lnTo>
                  <a:lnTo>
                    <a:pt x="1318" y="1447"/>
                  </a:lnTo>
                  <a:lnTo>
                    <a:pt x="1318" y="1446"/>
                  </a:lnTo>
                  <a:lnTo>
                    <a:pt x="1317" y="1445"/>
                  </a:lnTo>
                  <a:lnTo>
                    <a:pt x="1319" y="1443"/>
                  </a:lnTo>
                  <a:lnTo>
                    <a:pt x="1320" y="1442"/>
                  </a:lnTo>
                  <a:lnTo>
                    <a:pt x="1321" y="1442"/>
                  </a:lnTo>
                  <a:lnTo>
                    <a:pt x="1322" y="1443"/>
                  </a:lnTo>
                  <a:lnTo>
                    <a:pt x="1324" y="1444"/>
                  </a:lnTo>
                  <a:lnTo>
                    <a:pt x="1325" y="1443"/>
                  </a:lnTo>
                  <a:lnTo>
                    <a:pt x="1324" y="1442"/>
                  </a:lnTo>
                  <a:lnTo>
                    <a:pt x="1322" y="1442"/>
                  </a:lnTo>
                  <a:lnTo>
                    <a:pt x="1322" y="1440"/>
                  </a:lnTo>
                  <a:lnTo>
                    <a:pt x="1321" y="1440"/>
                  </a:lnTo>
                  <a:lnTo>
                    <a:pt x="1317" y="1442"/>
                  </a:lnTo>
                  <a:lnTo>
                    <a:pt x="1316" y="1442"/>
                  </a:lnTo>
                  <a:lnTo>
                    <a:pt x="1316" y="1440"/>
                  </a:lnTo>
                  <a:lnTo>
                    <a:pt x="1316" y="1442"/>
                  </a:lnTo>
                  <a:lnTo>
                    <a:pt x="1316" y="1443"/>
                  </a:lnTo>
                  <a:lnTo>
                    <a:pt x="1316" y="1444"/>
                  </a:lnTo>
                  <a:lnTo>
                    <a:pt x="1317" y="1445"/>
                  </a:lnTo>
                  <a:lnTo>
                    <a:pt x="1316" y="1446"/>
                  </a:lnTo>
                  <a:lnTo>
                    <a:pt x="1316" y="1447"/>
                  </a:lnTo>
                  <a:lnTo>
                    <a:pt x="1317" y="1448"/>
                  </a:lnTo>
                  <a:lnTo>
                    <a:pt x="1315" y="1452"/>
                  </a:lnTo>
                  <a:lnTo>
                    <a:pt x="1313" y="1453"/>
                  </a:lnTo>
                  <a:lnTo>
                    <a:pt x="1312" y="1453"/>
                  </a:lnTo>
                  <a:lnTo>
                    <a:pt x="1312" y="1452"/>
                  </a:lnTo>
                  <a:lnTo>
                    <a:pt x="1311" y="1452"/>
                  </a:lnTo>
                  <a:lnTo>
                    <a:pt x="1311" y="1453"/>
                  </a:lnTo>
                  <a:lnTo>
                    <a:pt x="1312" y="1453"/>
                  </a:lnTo>
                  <a:lnTo>
                    <a:pt x="1312" y="1454"/>
                  </a:lnTo>
                  <a:lnTo>
                    <a:pt x="1312" y="1455"/>
                  </a:lnTo>
                  <a:lnTo>
                    <a:pt x="1312" y="1456"/>
                  </a:lnTo>
                  <a:lnTo>
                    <a:pt x="1312" y="1457"/>
                  </a:lnTo>
                  <a:lnTo>
                    <a:pt x="1312" y="1459"/>
                  </a:lnTo>
                  <a:lnTo>
                    <a:pt x="1312" y="1460"/>
                  </a:lnTo>
                  <a:lnTo>
                    <a:pt x="1312" y="1461"/>
                  </a:lnTo>
                  <a:lnTo>
                    <a:pt x="1311" y="1462"/>
                  </a:lnTo>
                  <a:lnTo>
                    <a:pt x="1311" y="1463"/>
                  </a:lnTo>
                  <a:lnTo>
                    <a:pt x="1311" y="1467"/>
                  </a:lnTo>
                  <a:lnTo>
                    <a:pt x="1311" y="1468"/>
                  </a:lnTo>
                  <a:lnTo>
                    <a:pt x="1310" y="1470"/>
                  </a:lnTo>
                  <a:lnTo>
                    <a:pt x="1309" y="1470"/>
                  </a:lnTo>
                  <a:lnTo>
                    <a:pt x="1308" y="1469"/>
                  </a:lnTo>
                  <a:lnTo>
                    <a:pt x="1307" y="1468"/>
                  </a:lnTo>
                  <a:lnTo>
                    <a:pt x="1307" y="1467"/>
                  </a:lnTo>
                  <a:lnTo>
                    <a:pt x="1306" y="1465"/>
                  </a:lnTo>
                  <a:lnTo>
                    <a:pt x="1304" y="1464"/>
                  </a:lnTo>
                  <a:lnTo>
                    <a:pt x="1303" y="1464"/>
                  </a:lnTo>
                  <a:lnTo>
                    <a:pt x="1302" y="1463"/>
                  </a:lnTo>
                  <a:lnTo>
                    <a:pt x="1302" y="1462"/>
                  </a:lnTo>
                  <a:lnTo>
                    <a:pt x="1302" y="1461"/>
                  </a:lnTo>
                  <a:lnTo>
                    <a:pt x="1303" y="1460"/>
                  </a:lnTo>
                  <a:lnTo>
                    <a:pt x="1303" y="1459"/>
                  </a:lnTo>
                  <a:lnTo>
                    <a:pt x="1302" y="1453"/>
                  </a:lnTo>
                  <a:lnTo>
                    <a:pt x="1303" y="1451"/>
                  </a:lnTo>
                  <a:lnTo>
                    <a:pt x="1304" y="1451"/>
                  </a:lnTo>
                  <a:lnTo>
                    <a:pt x="1303" y="1449"/>
                  </a:lnTo>
                  <a:lnTo>
                    <a:pt x="1302" y="1448"/>
                  </a:lnTo>
                  <a:lnTo>
                    <a:pt x="1302" y="1447"/>
                  </a:lnTo>
                  <a:lnTo>
                    <a:pt x="1302" y="1446"/>
                  </a:lnTo>
                  <a:lnTo>
                    <a:pt x="1303" y="1445"/>
                  </a:lnTo>
                  <a:lnTo>
                    <a:pt x="1303" y="1444"/>
                  </a:lnTo>
                  <a:lnTo>
                    <a:pt x="1302" y="1444"/>
                  </a:lnTo>
                  <a:lnTo>
                    <a:pt x="1302" y="1445"/>
                  </a:lnTo>
                  <a:lnTo>
                    <a:pt x="1301" y="1445"/>
                  </a:lnTo>
                  <a:lnTo>
                    <a:pt x="1301" y="1444"/>
                  </a:lnTo>
                  <a:lnTo>
                    <a:pt x="1301" y="1443"/>
                  </a:lnTo>
                  <a:lnTo>
                    <a:pt x="1301" y="1442"/>
                  </a:lnTo>
                  <a:lnTo>
                    <a:pt x="1301" y="1440"/>
                  </a:lnTo>
                  <a:lnTo>
                    <a:pt x="1302" y="1440"/>
                  </a:lnTo>
                  <a:lnTo>
                    <a:pt x="1303" y="1439"/>
                  </a:lnTo>
                  <a:lnTo>
                    <a:pt x="1303" y="1438"/>
                  </a:lnTo>
                  <a:lnTo>
                    <a:pt x="1302" y="1437"/>
                  </a:lnTo>
                  <a:lnTo>
                    <a:pt x="1303" y="1436"/>
                  </a:lnTo>
                  <a:lnTo>
                    <a:pt x="1304" y="1436"/>
                  </a:lnTo>
                  <a:lnTo>
                    <a:pt x="1303" y="1436"/>
                  </a:lnTo>
                  <a:lnTo>
                    <a:pt x="1302" y="1435"/>
                  </a:lnTo>
                  <a:lnTo>
                    <a:pt x="1302" y="1434"/>
                  </a:lnTo>
                  <a:lnTo>
                    <a:pt x="1302" y="1432"/>
                  </a:lnTo>
                  <a:lnTo>
                    <a:pt x="1301" y="1431"/>
                  </a:lnTo>
                  <a:lnTo>
                    <a:pt x="1301" y="1430"/>
                  </a:lnTo>
                  <a:lnTo>
                    <a:pt x="1301" y="1429"/>
                  </a:lnTo>
                  <a:lnTo>
                    <a:pt x="1302" y="1428"/>
                  </a:lnTo>
                  <a:lnTo>
                    <a:pt x="1303" y="1427"/>
                  </a:lnTo>
                  <a:lnTo>
                    <a:pt x="1303" y="1426"/>
                  </a:lnTo>
                  <a:lnTo>
                    <a:pt x="1303" y="1424"/>
                  </a:lnTo>
                  <a:lnTo>
                    <a:pt x="1304" y="1424"/>
                  </a:lnTo>
                  <a:lnTo>
                    <a:pt x="1306" y="1426"/>
                  </a:lnTo>
                  <a:lnTo>
                    <a:pt x="1306" y="1427"/>
                  </a:lnTo>
                  <a:lnTo>
                    <a:pt x="1306" y="1426"/>
                  </a:lnTo>
                  <a:lnTo>
                    <a:pt x="1307" y="1426"/>
                  </a:lnTo>
                  <a:lnTo>
                    <a:pt x="1308" y="1426"/>
                  </a:lnTo>
                  <a:lnTo>
                    <a:pt x="1309" y="1424"/>
                  </a:lnTo>
                  <a:lnTo>
                    <a:pt x="1310" y="1424"/>
                  </a:lnTo>
                  <a:lnTo>
                    <a:pt x="1313" y="1424"/>
                  </a:lnTo>
                  <a:lnTo>
                    <a:pt x="1315" y="1424"/>
                  </a:lnTo>
                  <a:lnTo>
                    <a:pt x="1315" y="1426"/>
                  </a:lnTo>
                  <a:lnTo>
                    <a:pt x="1316" y="1426"/>
                  </a:lnTo>
                  <a:lnTo>
                    <a:pt x="1316" y="1424"/>
                  </a:lnTo>
                  <a:lnTo>
                    <a:pt x="1315" y="1424"/>
                  </a:lnTo>
                  <a:lnTo>
                    <a:pt x="1313" y="1423"/>
                  </a:lnTo>
                  <a:lnTo>
                    <a:pt x="1311" y="1423"/>
                  </a:lnTo>
                  <a:lnTo>
                    <a:pt x="1310" y="1423"/>
                  </a:lnTo>
                  <a:lnTo>
                    <a:pt x="1308" y="1424"/>
                  </a:lnTo>
                  <a:lnTo>
                    <a:pt x="1307" y="1424"/>
                  </a:lnTo>
                  <a:lnTo>
                    <a:pt x="1306" y="1423"/>
                  </a:lnTo>
                  <a:lnTo>
                    <a:pt x="1307" y="1423"/>
                  </a:lnTo>
                  <a:lnTo>
                    <a:pt x="1307" y="1422"/>
                  </a:lnTo>
                  <a:lnTo>
                    <a:pt x="1307" y="1421"/>
                  </a:lnTo>
                  <a:lnTo>
                    <a:pt x="1306" y="1422"/>
                  </a:lnTo>
                  <a:lnTo>
                    <a:pt x="1304" y="1422"/>
                  </a:lnTo>
                  <a:lnTo>
                    <a:pt x="1304" y="1421"/>
                  </a:lnTo>
                  <a:lnTo>
                    <a:pt x="1304" y="1420"/>
                  </a:lnTo>
                  <a:lnTo>
                    <a:pt x="1304" y="1419"/>
                  </a:lnTo>
                  <a:lnTo>
                    <a:pt x="1303" y="1419"/>
                  </a:lnTo>
                  <a:lnTo>
                    <a:pt x="1303" y="1418"/>
                  </a:lnTo>
                  <a:lnTo>
                    <a:pt x="1306" y="1414"/>
                  </a:lnTo>
                  <a:lnTo>
                    <a:pt x="1307" y="1414"/>
                  </a:lnTo>
                  <a:lnTo>
                    <a:pt x="1308" y="1414"/>
                  </a:lnTo>
                  <a:lnTo>
                    <a:pt x="1308" y="1413"/>
                  </a:lnTo>
                  <a:lnTo>
                    <a:pt x="1308" y="1412"/>
                  </a:lnTo>
                  <a:lnTo>
                    <a:pt x="1309" y="1411"/>
                  </a:lnTo>
                  <a:lnTo>
                    <a:pt x="1310" y="1411"/>
                  </a:lnTo>
                  <a:lnTo>
                    <a:pt x="1311" y="1411"/>
                  </a:lnTo>
                  <a:lnTo>
                    <a:pt x="1312" y="1411"/>
                  </a:lnTo>
                  <a:lnTo>
                    <a:pt x="1312" y="1412"/>
                  </a:lnTo>
                  <a:lnTo>
                    <a:pt x="1315" y="1414"/>
                  </a:lnTo>
                  <a:lnTo>
                    <a:pt x="1316" y="1414"/>
                  </a:lnTo>
                  <a:lnTo>
                    <a:pt x="1317" y="1415"/>
                  </a:lnTo>
                  <a:lnTo>
                    <a:pt x="1317" y="1417"/>
                  </a:lnTo>
                  <a:lnTo>
                    <a:pt x="1318" y="1418"/>
                  </a:lnTo>
                  <a:lnTo>
                    <a:pt x="1319" y="1417"/>
                  </a:lnTo>
                  <a:lnTo>
                    <a:pt x="1319" y="1415"/>
                  </a:lnTo>
                  <a:lnTo>
                    <a:pt x="1318" y="1415"/>
                  </a:lnTo>
                  <a:lnTo>
                    <a:pt x="1318" y="1414"/>
                  </a:lnTo>
                  <a:lnTo>
                    <a:pt x="1317" y="1414"/>
                  </a:lnTo>
                  <a:lnTo>
                    <a:pt x="1317" y="1412"/>
                  </a:lnTo>
                  <a:lnTo>
                    <a:pt x="1317" y="1411"/>
                  </a:lnTo>
                  <a:lnTo>
                    <a:pt x="1317" y="1409"/>
                  </a:lnTo>
                  <a:lnTo>
                    <a:pt x="1321" y="1407"/>
                  </a:lnTo>
                  <a:lnTo>
                    <a:pt x="1322" y="1406"/>
                  </a:lnTo>
                  <a:lnTo>
                    <a:pt x="1321" y="1406"/>
                  </a:lnTo>
                  <a:lnTo>
                    <a:pt x="1320" y="1406"/>
                  </a:lnTo>
                  <a:lnTo>
                    <a:pt x="1318" y="1407"/>
                  </a:lnTo>
                  <a:lnTo>
                    <a:pt x="1317" y="1406"/>
                  </a:lnTo>
                  <a:lnTo>
                    <a:pt x="1316" y="1406"/>
                  </a:lnTo>
                  <a:lnTo>
                    <a:pt x="1316" y="1405"/>
                  </a:lnTo>
                  <a:lnTo>
                    <a:pt x="1315" y="1405"/>
                  </a:lnTo>
                  <a:lnTo>
                    <a:pt x="1313" y="1405"/>
                  </a:lnTo>
                  <a:lnTo>
                    <a:pt x="1312" y="1404"/>
                  </a:lnTo>
                  <a:lnTo>
                    <a:pt x="1310" y="1404"/>
                  </a:lnTo>
                  <a:lnTo>
                    <a:pt x="1309" y="1403"/>
                  </a:lnTo>
                  <a:lnTo>
                    <a:pt x="1310" y="1403"/>
                  </a:lnTo>
                  <a:lnTo>
                    <a:pt x="1310" y="1402"/>
                  </a:lnTo>
                  <a:lnTo>
                    <a:pt x="1312" y="1402"/>
                  </a:lnTo>
                  <a:lnTo>
                    <a:pt x="1315" y="1402"/>
                  </a:lnTo>
                  <a:lnTo>
                    <a:pt x="1313" y="1401"/>
                  </a:lnTo>
                  <a:lnTo>
                    <a:pt x="1311" y="1401"/>
                  </a:lnTo>
                  <a:lnTo>
                    <a:pt x="1310" y="1402"/>
                  </a:lnTo>
                  <a:lnTo>
                    <a:pt x="1308" y="1403"/>
                  </a:lnTo>
                  <a:lnTo>
                    <a:pt x="1308" y="1402"/>
                  </a:lnTo>
                  <a:lnTo>
                    <a:pt x="1308" y="1401"/>
                  </a:lnTo>
                  <a:lnTo>
                    <a:pt x="1308" y="1399"/>
                  </a:lnTo>
                  <a:lnTo>
                    <a:pt x="1308" y="1398"/>
                  </a:lnTo>
                  <a:lnTo>
                    <a:pt x="1307" y="1398"/>
                  </a:lnTo>
                  <a:lnTo>
                    <a:pt x="1307" y="1397"/>
                  </a:lnTo>
                  <a:lnTo>
                    <a:pt x="1306" y="1397"/>
                  </a:lnTo>
                  <a:lnTo>
                    <a:pt x="1307" y="1396"/>
                  </a:lnTo>
                  <a:lnTo>
                    <a:pt x="1303" y="1395"/>
                  </a:lnTo>
                  <a:lnTo>
                    <a:pt x="1301" y="1394"/>
                  </a:lnTo>
                  <a:lnTo>
                    <a:pt x="1301" y="1393"/>
                  </a:lnTo>
                  <a:lnTo>
                    <a:pt x="1301" y="1392"/>
                  </a:lnTo>
                  <a:lnTo>
                    <a:pt x="1299" y="1389"/>
                  </a:lnTo>
                  <a:lnTo>
                    <a:pt x="1300" y="1388"/>
                  </a:lnTo>
                  <a:lnTo>
                    <a:pt x="1301" y="1387"/>
                  </a:lnTo>
                  <a:lnTo>
                    <a:pt x="1300" y="1386"/>
                  </a:lnTo>
                  <a:lnTo>
                    <a:pt x="1301" y="1386"/>
                  </a:lnTo>
                  <a:lnTo>
                    <a:pt x="1300" y="1386"/>
                  </a:lnTo>
                  <a:lnTo>
                    <a:pt x="1298" y="1387"/>
                  </a:lnTo>
                  <a:lnTo>
                    <a:pt x="1296" y="1388"/>
                  </a:lnTo>
                  <a:lnTo>
                    <a:pt x="1295" y="1388"/>
                  </a:lnTo>
                  <a:lnTo>
                    <a:pt x="1294" y="1387"/>
                  </a:lnTo>
                  <a:lnTo>
                    <a:pt x="1294" y="1386"/>
                  </a:lnTo>
                  <a:lnTo>
                    <a:pt x="1294" y="1385"/>
                  </a:lnTo>
                  <a:lnTo>
                    <a:pt x="1294" y="1384"/>
                  </a:lnTo>
                  <a:lnTo>
                    <a:pt x="1295" y="1384"/>
                  </a:lnTo>
                  <a:lnTo>
                    <a:pt x="1296" y="1384"/>
                  </a:lnTo>
                  <a:lnTo>
                    <a:pt x="1298" y="1381"/>
                  </a:lnTo>
                  <a:lnTo>
                    <a:pt x="1299" y="1381"/>
                  </a:lnTo>
                  <a:lnTo>
                    <a:pt x="1300" y="1382"/>
                  </a:lnTo>
                  <a:lnTo>
                    <a:pt x="1302" y="1382"/>
                  </a:lnTo>
                  <a:lnTo>
                    <a:pt x="1303" y="1385"/>
                  </a:lnTo>
                  <a:lnTo>
                    <a:pt x="1304" y="1385"/>
                  </a:lnTo>
                  <a:lnTo>
                    <a:pt x="1306" y="1385"/>
                  </a:lnTo>
                  <a:lnTo>
                    <a:pt x="1306" y="1386"/>
                  </a:lnTo>
                  <a:lnTo>
                    <a:pt x="1307" y="1388"/>
                  </a:lnTo>
                  <a:lnTo>
                    <a:pt x="1307" y="1390"/>
                  </a:lnTo>
                  <a:lnTo>
                    <a:pt x="1308" y="1394"/>
                  </a:lnTo>
                  <a:lnTo>
                    <a:pt x="1309" y="1394"/>
                  </a:lnTo>
                  <a:lnTo>
                    <a:pt x="1309" y="1395"/>
                  </a:lnTo>
                  <a:lnTo>
                    <a:pt x="1310" y="1396"/>
                  </a:lnTo>
                  <a:lnTo>
                    <a:pt x="1310" y="1397"/>
                  </a:lnTo>
                  <a:lnTo>
                    <a:pt x="1311" y="1396"/>
                  </a:lnTo>
                  <a:lnTo>
                    <a:pt x="1310" y="1395"/>
                  </a:lnTo>
                  <a:lnTo>
                    <a:pt x="1310" y="1394"/>
                  </a:lnTo>
                  <a:lnTo>
                    <a:pt x="1309" y="1393"/>
                  </a:lnTo>
                  <a:lnTo>
                    <a:pt x="1309" y="1392"/>
                  </a:lnTo>
                  <a:lnTo>
                    <a:pt x="1310" y="1392"/>
                  </a:lnTo>
                  <a:lnTo>
                    <a:pt x="1309" y="1392"/>
                  </a:lnTo>
                  <a:lnTo>
                    <a:pt x="1309" y="1390"/>
                  </a:lnTo>
                  <a:lnTo>
                    <a:pt x="1308" y="1389"/>
                  </a:lnTo>
                  <a:lnTo>
                    <a:pt x="1308" y="1387"/>
                  </a:lnTo>
                  <a:lnTo>
                    <a:pt x="1307" y="1387"/>
                  </a:lnTo>
                  <a:lnTo>
                    <a:pt x="1307" y="1386"/>
                  </a:lnTo>
                  <a:lnTo>
                    <a:pt x="1306" y="1385"/>
                  </a:lnTo>
                  <a:lnTo>
                    <a:pt x="1306" y="1384"/>
                  </a:lnTo>
                  <a:lnTo>
                    <a:pt x="1307" y="1384"/>
                  </a:lnTo>
                  <a:lnTo>
                    <a:pt x="1309" y="1384"/>
                  </a:lnTo>
                  <a:lnTo>
                    <a:pt x="1310" y="1384"/>
                  </a:lnTo>
                  <a:lnTo>
                    <a:pt x="1316" y="1384"/>
                  </a:lnTo>
                  <a:lnTo>
                    <a:pt x="1317" y="1386"/>
                  </a:lnTo>
                  <a:lnTo>
                    <a:pt x="1317" y="1385"/>
                  </a:lnTo>
                  <a:lnTo>
                    <a:pt x="1318" y="1386"/>
                  </a:lnTo>
                  <a:lnTo>
                    <a:pt x="1319" y="1386"/>
                  </a:lnTo>
                  <a:lnTo>
                    <a:pt x="1319" y="1387"/>
                  </a:lnTo>
                  <a:lnTo>
                    <a:pt x="1321" y="1386"/>
                  </a:lnTo>
                  <a:lnTo>
                    <a:pt x="1322" y="1385"/>
                  </a:lnTo>
                  <a:lnTo>
                    <a:pt x="1322" y="1386"/>
                  </a:lnTo>
                  <a:lnTo>
                    <a:pt x="1324" y="1386"/>
                  </a:lnTo>
                  <a:lnTo>
                    <a:pt x="1324" y="1387"/>
                  </a:lnTo>
                  <a:lnTo>
                    <a:pt x="1322" y="1387"/>
                  </a:lnTo>
                  <a:lnTo>
                    <a:pt x="1322" y="1388"/>
                  </a:lnTo>
                  <a:lnTo>
                    <a:pt x="1322" y="1389"/>
                  </a:lnTo>
                  <a:lnTo>
                    <a:pt x="1325" y="1387"/>
                  </a:lnTo>
                  <a:lnTo>
                    <a:pt x="1326" y="1386"/>
                  </a:lnTo>
                  <a:lnTo>
                    <a:pt x="1327" y="1386"/>
                  </a:lnTo>
                  <a:lnTo>
                    <a:pt x="1327" y="1387"/>
                  </a:lnTo>
                  <a:lnTo>
                    <a:pt x="1326" y="1389"/>
                  </a:lnTo>
                  <a:lnTo>
                    <a:pt x="1325" y="1389"/>
                  </a:lnTo>
                  <a:lnTo>
                    <a:pt x="1326" y="1390"/>
                  </a:lnTo>
                  <a:lnTo>
                    <a:pt x="1327" y="1388"/>
                  </a:lnTo>
                  <a:lnTo>
                    <a:pt x="1328" y="1388"/>
                  </a:lnTo>
                  <a:lnTo>
                    <a:pt x="1329" y="1389"/>
                  </a:lnTo>
                  <a:lnTo>
                    <a:pt x="1330" y="1389"/>
                  </a:lnTo>
                  <a:lnTo>
                    <a:pt x="1330" y="1390"/>
                  </a:lnTo>
                  <a:lnTo>
                    <a:pt x="1332" y="1390"/>
                  </a:lnTo>
                  <a:lnTo>
                    <a:pt x="1333" y="1390"/>
                  </a:lnTo>
                  <a:lnTo>
                    <a:pt x="1333" y="1392"/>
                  </a:lnTo>
                  <a:lnTo>
                    <a:pt x="1333" y="1393"/>
                  </a:lnTo>
                  <a:lnTo>
                    <a:pt x="1333" y="1395"/>
                  </a:lnTo>
                  <a:lnTo>
                    <a:pt x="1334" y="1396"/>
                  </a:lnTo>
                  <a:lnTo>
                    <a:pt x="1335" y="1397"/>
                  </a:lnTo>
                  <a:lnTo>
                    <a:pt x="1335" y="1395"/>
                  </a:lnTo>
                  <a:lnTo>
                    <a:pt x="1336" y="1394"/>
                  </a:lnTo>
                  <a:lnTo>
                    <a:pt x="1337" y="1394"/>
                  </a:lnTo>
                  <a:lnTo>
                    <a:pt x="1339" y="1394"/>
                  </a:lnTo>
                  <a:lnTo>
                    <a:pt x="1342" y="1396"/>
                  </a:lnTo>
                  <a:lnTo>
                    <a:pt x="1342" y="1395"/>
                  </a:lnTo>
                  <a:lnTo>
                    <a:pt x="1343" y="1394"/>
                  </a:lnTo>
                  <a:lnTo>
                    <a:pt x="1344" y="1393"/>
                  </a:lnTo>
                  <a:lnTo>
                    <a:pt x="1345" y="1392"/>
                  </a:lnTo>
                  <a:lnTo>
                    <a:pt x="1345" y="1390"/>
                  </a:lnTo>
                  <a:lnTo>
                    <a:pt x="1345" y="1388"/>
                  </a:lnTo>
                  <a:lnTo>
                    <a:pt x="1344" y="1387"/>
                  </a:lnTo>
                  <a:lnTo>
                    <a:pt x="1344" y="1388"/>
                  </a:lnTo>
                  <a:lnTo>
                    <a:pt x="1344" y="1390"/>
                  </a:lnTo>
                  <a:lnTo>
                    <a:pt x="1344" y="1392"/>
                  </a:lnTo>
                  <a:lnTo>
                    <a:pt x="1343" y="1392"/>
                  </a:lnTo>
                  <a:lnTo>
                    <a:pt x="1342" y="1393"/>
                  </a:lnTo>
                  <a:lnTo>
                    <a:pt x="1341" y="1393"/>
                  </a:lnTo>
                  <a:lnTo>
                    <a:pt x="1339" y="1392"/>
                  </a:lnTo>
                  <a:lnTo>
                    <a:pt x="1337" y="1390"/>
                  </a:lnTo>
                  <a:lnTo>
                    <a:pt x="1336" y="1389"/>
                  </a:lnTo>
                  <a:lnTo>
                    <a:pt x="1335" y="1388"/>
                  </a:lnTo>
                  <a:lnTo>
                    <a:pt x="1333" y="1386"/>
                  </a:lnTo>
                  <a:lnTo>
                    <a:pt x="1334" y="1385"/>
                  </a:lnTo>
                  <a:lnTo>
                    <a:pt x="1333" y="1385"/>
                  </a:lnTo>
                  <a:lnTo>
                    <a:pt x="1332" y="1384"/>
                  </a:lnTo>
                  <a:lnTo>
                    <a:pt x="1332" y="1382"/>
                  </a:lnTo>
                  <a:lnTo>
                    <a:pt x="1332" y="1381"/>
                  </a:lnTo>
                  <a:lnTo>
                    <a:pt x="1330" y="1380"/>
                  </a:lnTo>
                  <a:lnTo>
                    <a:pt x="1330" y="1379"/>
                  </a:lnTo>
                  <a:lnTo>
                    <a:pt x="1330" y="1378"/>
                  </a:lnTo>
                  <a:lnTo>
                    <a:pt x="1332" y="1378"/>
                  </a:lnTo>
                  <a:lnTo>
                    <a:pt x="1334" y="1379"/>
                  </a:lnTo>
                  <a:lnTo>
                    <a:pt x="1335" y="1380"/>
                  </a:lnTo>
                  <a:lnTo>
                    <a:pt x="1335" y="1381"/>
                  </a:lnTo>
                  <a:lnTo>
                    <a:pt x="1335" y="1382"/>
                  </a:lnTo>
                  <a:lnTo>
                    <a:pt x="1336" y="1382"/>
                  </a:lnTo>
                  <a:lnTo>
                    <a:pt x="1339" y="1384"/>
                  </a:lnTo>
                  <a:lnTo>
                    <a:pt x="1343" y="1382"/>
                  </a:lnTo>
                  <a:lnTo>
                    <a:pt x="1344" y="1382"/>
                  </a:lnTo>
                  <a:lnTo>
                    <a:pt x="1345" y="1384"/>
                  </a:lnTo>
                  <a:lnTo>
                    <a:pt x="1346" y="1385"/>
                  </a:lnTo>
                  <a:lnTo>
                    <a:pt x="1346" y="1384"/>
                  </a:lnTo>
                  <a:lnTo>
                    <a:pt x="1345" y="1382"/>
                  </a:lnTo>
                  <a:lnTo>
                    <a:pt x="1344" y="1382"/>
                  </a:lnTo>
                  <a:lnTo>
                    <a:pt x="1342" y="1381"/>
                  </a:lnTo>
                  <a:lnTo>
                    <a:pt x="1338" y="1382"/>
                  </a:lnTo>
                  <a:lnTo>
                    <a:pt x="1337" y="1381"/>
                  </a:lnTo>
                  <a:lnTo>
                    <a:pt x="1336" y="1380"/>
                  </a:lnTo>
                  <a:lnTo>
                    <a:pt x="1336" y="1379"/>
                  </a:lnTo>
                  <a:lnTo>
                    <a:pt x="1336" y="1378"/>
                  </a:lnTo>
                  <a:lnTo>
                    <a:pt x="1336" y="1377"/>
                  </a:lnTo>
                  <a:lnTo>
                    <a:pt x="1335" y="1377"/>
                  </a:lnTo>
                  <a:lnTo>
                    <a:pt x="1335" y="1378"/>
                  </a:lnTo>
                  <a:lnTo>
                    <a:pt x="1334" y="1378"/>
                  </a:lnTo>
                  <a:lnTo>
                    <a:pt x="1334" y="1377"/>
                  </a:lnTo>
                  <a:lnTo>
                    <a:pt x="1333" y="1377"/>
                  </a:lnTo>
                  <a:lnTo>
                    <a:pt x="1333" y="1376"/>
                  </a:lnTo>
                  <a:lnTo>
                    <a:pt x="1333" y="1375"/>
                  </a:lnTo>
                  <a:lnTo>
                    <a:pt x="1334" y="1373"/>
                  </a:lnTo>
                  <a:lnTo>
                    <a:pt x="1335" y="1373"/>
                  </a:lnTo>
                  <a:lnTo>
                    <a:pt x="1334" y="1372"/>
                  </a:lnTo>
                  <a:lnTo>
                    <a:pt x="1330" y="1372"/>
                  </a:lnTo>
                  <a:lnTo>
                    <a:pt x="1329" y="1372"/>
                  </a:lnTo>
                  <a:lnTo>
                    <a:pt x="1329" y="1371"/>
                  </a:lnTo>
                  <a:lnTo>
                    <a:pt x="1328" y="1371"/>
                  </a:lnTo>
                  <a:lnTo>
                    <a:pt x="1328" y="1370"/>
                  </a:lnTo>
                  <a:lnTo>
                    <a:pt x="1327" y="1368"/>
                  </a:lnTo>
                  <a:lnTo>
                    <a:pt x="1329" y="1365"/>
                  </a:lnTo>
                  <a:lnTo>
                    <a:pt x="1330" y="1364"/>
                  </a:lnTo>
                  <a:lnTo>
                    <a:pt x="1330" y="1362"/>
                  </a:lnTo>
                  <a:lnTo>
                    <a:pt x="1329" y="1363"/>
                  </a:lnTo>
                  <a:lnTo>
                    <a:pt x="1329" y="1362"/>
                  </a:lnTo>
                  <a:lnTo>
                    <a:pt x="1329" y="1361"/>
                  </a:lnTo>
                  <a:lnTo>
                    <a:pt x="1330" y="1360"/>
                  </a:lnTo>
                  <a:lnTo>
                    <a:pt x="1329" y="1360"/>
                  </a:lnTo>
                  <a:lnTo>
                    <a:pt x="1329" y="1359"/>
                  </a:lnTo>
                  <a:lnTo>
                    <a:pt x="1328" y="1360"/>
                  </a:lnTo>
                  <a:lnTo>
                    <a:pt x="1328" y="1359"/>
                  </a:lnTo>
                  <a:lnTo>
                    <a:pt x="1328" y="1357"/>
                  </a:lnTo>
                  <a:lnTo>
                    <a:pt x="1327" y="1360"/>
                  </a:lnTo>
                  <a:lnTo>
                    <a:pt x="1326" y="1361"/>
                  </a:lnTo>
                  <a:lnTo>
                    <a:pt x="1328" y="1363"/>
                  </a:lnTo>
                  <a:lnTo>
                    <a:pt x="1327" y="1364"/>
                  </a:lnTo>
                  <a:lnTo>
                    <a:pt x="1326" y="1367"/>
                  </a:lnTo>
                  <a:lnTo>
                    <a:pt x="1326" y="1369"/>
                  </a:lnTo>
                  <a:lnTo>
                    <a:pt x="1326" y="1370"/>
                  </a:lnTo>
                  <a:lnTo>
                    <a:pt x="1326" y="1371"/>
                  </a:lnTo>
                  <a:lnTo>
                    <a:pt x="1327" y="1371"/>
                  </a:lnTo>
                  <a:lnTo>
                    <a:pt x="1326" y="1371"/>
                  </a:lnTo>
                  <a:lnTo>
                    <a:pt x="1326" y="1372"/>
                  </a:lnTo>
                  <a:lnTo>
                    <a:pt x="1325" y="1373"/>
                  </a:lnTo>
                  <a:lnTo>
                    <a:pt x="1322" y="1373"/>
                  </a:lnTo>
                  <a:lnTo>
                    <a:pt x="1321" y="1375"/>
                  </a:lnTo>
                  <a:lnTo>
                    <a:pt x="1320" y="1375"/>
                  </a:lnTo>
                  <a:lnTo>
                    <a:pt x="1318" y="1375"/>
                  </a:lnTo>
                  <a:lnTo>
                    <a:pt x="1317" y="1375"/>
                  </a:lnTo>
                  <a:lnTo>
                    <a:pt x="1317" y="1373"/>
                  </a:lnTo>
                  <a:lnTo>
                    <a:pt x="1317" y="1372"/>
                  </a:lnTo>
                  <a:lnTo>
                    <a:pt x="1316" y="1371"/>
                  </a:lnTo>
                  <a:lnTo>
                    <a:pt x="1310" y="1372"/>
                  </a:lnTo>
                  <a:lnTo>
                    <a:pt x="1308" y="1371"/>
                  </a:lnTo>
                  <a:lnTo>
                    <a:pt x="1307" y="1371"/>
                  </a:lnTo>
                  <a:lnTo>
                    <a:pt x="1307" y="1372"/>
                  </a:lnTo>
                  <a:lnTo>
                    <a:pt x="1304" y="1372"/>
                  </a:lnTo>
                  <a:lnTo>
                    <a:pt x="1303" y="1371"/>
                  </a:lnTo>
                  <a:lnTo>
                    <a:pt x="1306" y="1370"/>
                  </a:lnTo>
                  <a:lnTo>
                    <a:pt x="1304" y="1370"/>
                  </a:lnTo>
                  <a:lnTo>
                    <a:pt x="1300" y="1371"/>
                  </a:lnTo>
                  <a:lnTo>
                    <a:pt x="1298" y="1371"/>
                  </a:lnTo>
                  <a:lnTo>
                    <a:pt x="1298" y="1372"/>
                  </a:lnTo>
                  <a:lnTo>
                    <a:pt x="1298" y="1371"/>
                  </a:lnTo>
                  <a:lnTo>
                    <a:pt x="1296" y="1371"/>
                  </a:lnTo>
                  <a:lnTo>
                    <a:pt x="1294" y="1371"/>
                  </a:lnTo>
                  <a:lnTo>
                    <a:pt x="1293" y="1370"/>
                  </a:lnTo>
                  <a:lnTo>
                    <a:pt x="1293" y="1369"/>
                  </a:lnTo>
                  <a:lnTo>
                    <a:pt x="1292" y="1369"/>
                  </a:lnTo>
                  <a:lnTo>
                    <a:pt x="1291" y="1369"/>
                  </a:lnTo>
                  <a:lnTo>
                    <a:pt x="1291" y="1368"/>
                  </a:lnTo>
                  <a:lnTo>
                    <a:pt x="1291" y="1367"/>
                  </a:lnTo>
                  <a:lnTo>
                    <a:pt x="1292" y="1367"/>
                  </a:lnTo>
                  <a:lnTo>
                    <a:pt x="1292" y="1364"/>
                  </a:lnTo>
                  <a:lnTo>
                    <a:pt x="1293" y="1364"/>
                  </a:lnTo>
                  <a:lnTo>
                    <a:pt x="1294" y="1364"/>
                  </a:lnTo>
                  <a:lnTo>
                    <a:pt x="1295" y="1364"/>
                  </a:lnTo>
                  <a:lnTo>
                    <a:pt x="1296" y="1365"/>
                  </a:lnTo>
                  <a:lnTo>
                    <a:pt x="1296" y="1367"/>
                  </a:lnTo>
                  <a:lnTo>
                    <a:pt x="1298" y="1365"/>
                  </a:lnTo>
                  <a:lnTo>
                    <a:pt x="1296" y="1364"/>
                  </a:lnTo>
                  <a:lnTo>
                    <a:pt x="1295" y="1363"/>
                  </a:lnTo>
                  <a:lnTo>
                    <a:pt x="1294" y="1363"/>
                  </a:lnTo>
                  <a:lnTo>
                    <a:pt x="1294" y="1362"/>
                  </a:lnTo>
                  <a:lnTo>
                    <a:pt x="1295" y="1361"/>
                  </a:lnTo>
                  <a:lnTo>
                    <a:pt x="1295" y="1360"/>
                  </a:lnTo>
                  <a:lnTo>
                    <a:pt x="1298" y="1359"/>
                  </a:lnTo>
                  <a:lnTo>
                    <a:pt x="1299" y="1360"/>
                  </a:lnTo>
                  <a:lnTo>
                    <a:pt x="1299" y="1361"/>
                  </a:lnTo>
                  <a:lnTo>
                    <a:pt x="1299" y="1362"/>
                  </a:lnTo>
                  <a:lnTo>
                    <a:pt x="1299" y="1361"/>
                  </a:lnTo>
                  <a:lnTo>
                    <a:pt x="1300" y="1361"/>
                  </a:lnTo>
                  <a:lnTo>
                    <a:pt x="1300" y="1360"/>
                  </a:lnTo>
                  <a:lnTo>
                    <a:pt x="1300" y="1359"/>
                  </a:lnTo>
                  <a:lnTo>
                    <a:pt x="1301" y="1359"/>
                  </a:lnTo>
                  <a:lnTo>
                    <a:pt x="1302" y="1359"/>
                  </a:lnTo>
                  <a:lnTo>
                    <a:pt x="1302" y="1360"/>
                  </a:lnTo>
                  <a:lnTo>
                    <a:pt x="1302" y="1362"/>
                  </a:lnTo>
                  <a:lnTo>
                    <a:pt x="1303" y="1362"/>
                  </a:lnTo>
                  <a:lnTo>
                    <a:pt x="1303" y="1361"/>
                  </a:lnTo>
                  <a:lnTo>
                    <a:pt x="1304" y="1361"/>
                  </a:lnTo>
                  <a:lnTo>
                    <a:pt x="1304" y="1363"/>
                  </a:lnTo>
                  <a:lnTo>
                    <a:pt x="1306" y="1363"/>
                  </a:lnTo>
                  <a:lnTo>
                    <a:pt x="1304" y="1364"/>
                  </a:lnTo>
                  <a:lnTo>
                    <a:pt x="1301" y="1365"/>
                  </a:lnTo>
                  <a:lnTo>
                    <a:pt x="1300" y="1367"/>
                  </a:lnTo>
                  <a:lnTo>
                    <a:pt x="1303" y="1365"/>
                  </a:lnTo>
                  <a:lnTo>
                    <a:pt x="1304" y="1365"/>
                  </a:lnTo>
                  <a:lnTo>
                    <a:pt x="1306" y="1365"/>
                  </a:lnTo>
                  <a:lnTo>
                    <a:pt x="1306" y="1367"/>
                  </a:lnTo>
                  <a:lnTo>
                    <a:pt x="1307" y="1369"/>
                  </a:lnTo>
                  <a:lnTo>
                    <a:pt x="1309" y="1370"/>
                  </a:lnTo>
                  <a:lnTo>
                    <a:pt x="1310" y="1370"/>
                  </a:lnTo>
                  <a:lnTo>
                    <a:pt x="1312" y="1370"/>
                  </a:lnTo>
                  <a:lnTo>
                    <a:pt x="1309" y="1369"/>
                  </a:lnTo>
                  <a:lnTo>
                    <a:pt x="1308" y="1369"/>
                  </a:lnTo>
                  <a:lnTo>
                    <a:pt x="1308" y="1368"/>
                  </a:lnTo>
                  <a:lnTo>
                    <a:pt x="1307" y="1365"/>
                  </a:lnTo>
                  <a:lnTo>
                    <a:pt x="1308" y="1365"/>
                  </a:lnTo>
                  <a:lnTo>
                    <a:pt x="1311" y="1365"/>
                  </a:lnTo>
                  <a:lnTo>
                    <a:pt x="1313" y="1365"/>
                  </a:lnTo>
                  <a:lnTo>
                    <a:pt x="1312" y="1364"/>
                  </a:lnTo>
                  <a:lnTo>
                    <a:pt x="1310" y="1365"/>
                  </a:lnTo>
                  <a:lnTo>
                    <a:pt x="1309" y="1364"/>
                  </a:lnTo>
                  <a:lnTo>
                    <a:pt x="1308" y="1364"/>
                  </a:lnTo>
                  <a:lnTo>
                    <a:pt x="1309" y="1363"/>
                  </a:lnTo>
                  <a:lnTo>
                    <a:pt x="1311" y="1363"/>
                  </a:lnTo>
                  <a:lnTo>
                    <a:pt x="1311" y="1362"/>
                  </a:lnTo>
                  <a:lnTo>
                    <a:pt x="1312" y="1362"/>
                  </a:lnTo>
                  <a:lnTo>
                    <a:pt x="1313" y="1363"/>
                  </a:lnTo>
                  <a:lnTo>
                    <a:pt x="1316" y="1363"/>
                  </a:lnTo>
                  <a:lnTo>
                    <a:pt x="1317" y="1362"/>
                  </a:lnTo>
                  <a:lnTo>
                    <a:pt x="1315" y="1362"/>
                  </a:lnTo>
                  <a:lnTo>
                    <a:pt x="1313" y="1362"/>
                  </a:lnTo>
                  <a:lnTo>
                    <a:pt x="1313" y="1361"/>
                  </a:lnTo>
                  <a:lnTo>
                    <a:pt x="1312" y="1361"/>
                  </a:lnTo>
                  <a:lnTo>
                    <a:pt x="1313" y="1361"/>
                  </a:lnTo>
                  <a:lnTo>
                    <a:pt x="1315" y="1360"/>
                  </a:lnTo>
                  <a:lnTo>
                    <a:pt x="1316" y="1359"/>
                  </a:lnTo>
                  <a:lnTo>
                    <a:pt x="1316" y="1357"/>
                  </a:lnTo>
                  <a:lnTo>
                    <a:pt x="1315" y="1359"/>
                  </a:lnTo>
                  <a:lnTo>
                    <a:pt x="1313" y="1359"/>
                  </a:lnTo>
                  <a:lnTo>
                    <a:pt x="1312" y="1360"/>
                  </a:lnTo>
                  <a:lnTo>
                    <a:pt x="1312" y="1361"/>
                  </a:lnTo>
                  <a:lnTo>
                    <a:pt x="1311" y="1361"/>
                  </a:lnTo>
                  <a:lnTo>
                    <a:pt x="1310" y="1361"/>
                  </a:lnTo>
                  <a:lnTo>
                    <a:pt x="1309" y="1361"/>
                  </a:lnTo>
                  <a:lnTo>
                    <a:pt x="1308" y="1361"/>
                  </a:lnTo>
                  <a:lnTo>
                    <a:pt x="1308" y="1362"/>
                  </a:lnTo>
                  <a:lnTo>
                    <a:pt x="1307" y="1362"/>
                  </a:lnTo>
                  <a:lnTo>
                    <a:pt x="1307" y="1361"/>
                  </a:lnTo>
                  <a:lnTo>
                    <a:pt x="1306" y="1361"/>
                  </a:lnTo>
                  <a:lnTo>
                    <a:pt x="1306" y="1360"/>
                  </a:lnTo>
                  <a:lnTo>
                    <a:pt x="1306" y="1359"/>
                  </a:lnTo>
                  <a:lnTo>
                    <a:pt x="1306" y="1357"/>
                  </a:lnTo>
                  <a:lnTo>
                    <a:pt x="1304" y="1357"/>
                  </a:lnTo>
                  <a:lnTo>
                    <a:pt x="1303" y="1357"/>
                  </a:lnTo>
                  <a:lnTo>
                    <a:pt x="1302" y="1357"/>
                  </a:lnTo>
                  <a:lnTo>
                    <a:pt x="1302" y="1356"/>
                  </a:lnTo>
                  <a:lnTo>
                    <a:pt x="1301" y="1355"/>
                  </a:lnTo>
                  <a:lnTo>
                    <a:pt x="1301" y="1354"/>
                  </a:lnTo>
                  <a:lnTo>
                    <a:pt x="1303" y="1354"/>
                  </a:lnTo>
                  <a:lnTo>
                    <a:pt x="1303" y="1353"/>
                  </a:lnTo>
                  <a:lnTo>
                    <a:pt x="1302" y="1353"/>
                  </a:lnTo>
                  <a:lnTo>
                    <a:pt x="1301" y="1353"/>
                  </a:lnTo>
                  <a:lnTo>
                    <a:pt x="1301" y="1352"/>
                  </a:lnTo>
                  <a:lnTo>
                    <a:pt x="1300" y="1354"/>
                  </a:lnTo>
                  <a:lnTo>
                    <a:pt x="1299" y="1354"/>
                  </a:lnTo>
                  <a:lnTo>
                    <a:pt x="1299" y="1352"/>
                  </a:lnTo>
                  <a:lnTo>
                    <a:pt x="1299" y="1351"/>
                  </a:lnTo>
                  <a:lnTo>
                    <a:pt x="1300" y="1351"/>
                  </a:lnTo>
                  <a:lnTo>
                    <a:pt x="1300" y="1350"/>
                  </a:lnTo>
                  <a:lnTo>
                    <a:pt x="1301" y="1348"/>
                  </a:lnTo>
                  <a:lnTo>
                    <a:pt x="1303" y="1347"/>
                  </a:lnTo>
                  <a:lnTo>
                    <a:pt x="1302" y="1346"/>
                  </a:lnTo>
                  <a:lnTo>
                    <a:pt x="1303" y="1345"/>
                  </a:lnTo>
                  <a:lnTo>
                    <a:pt x="1304" y="1345"/>
                  </a:lnTo>
                  <a:lnTo>
                    <a:pt x="1304" y="1344"/>
                  </a:lnTo>
                  <a:lnTo>
                    <a:pt x="1306" y="1340"/>
                  </a:lnTo>
                  <a:lnTo>
                    <a:pt x="1307" y="1340"/>
                  </a:lnTo>
                  <a:lnTo>
                    <a:pt x="1307" y="1342"/>
                  </a:lnTo>
                  <a:lnTo>
                    <a:pt x="1308" y="1342"/>
                  </a:lnTo>
                  <a:lnTo>
                    <a:pt x="1308" y="1340"/>
                  </a:lnTo>
                  <a:lnTo>
                    <a:pt x="1309" y="1340"/>
                  </a:lnTo>
                  <a:lnTo>
                    <a:pt x="1309" y="1342"/>
                  </a:lnTo>
                  <a:lnTo>
                    <a:pt x="1310" y="1342"/>
                  </a:lnTo>
                  <a:lnTo>
                    <a:pt x="1310" y="1340"/>
                  </a:lnTo>
                  <a:lnTo>
                    <a:pt x="1310" y="1339"/>
                  </a:lnTo>
                  <a:lnTo>
                    <a:pt x="1311" y="1339"/>
                  </a:lnTo>
                  <a:lnTo>
                    <a:pt x="1311" y="1340"/>
                  </a:lnTo>
                  <a:lnTo>
                    <a:pt x="1312" y="1344"/>
                  </a:lnTo>
                  <a:lnTo>
                    <a:pt x="1312" y="1345"/>
                  </a:lnTo>
                  <a:lnTo>
                    <a:pt x="1313" y="1346"/>
                  </a:lnTo>
                  <a:lnTo>
                    <a:pt x="1313" y="1347"/>
                  </a:lnTo>
                  <a:lnTo>
                    <a:pt x="1313" y="1346"/>
                  </a:lnTo>
                  <a:lnTo>
                    <a:pt x="1315" y="1346"/>
                  </a:lnTo>
                  <a:lnTo>
                    <a:pt x="1313" y="1345"/>
                  </a:lnTo>
                  <a:lnTo>
                    <a:pt x="1313" y="1344"/>
                  </a:lnTo>
                  <a:lnTo>
                    <a:pt x="1312" y="1344"/>
                  </a:lnTo>
                  <a:lnTo>
                    <a:pt x="1312" y="1343"/>
                  </a:lnTo>
                  <a:lnTo>
                    <a:pt x="1312" y="1340"/>
                  </a:lnTo>
                  <a:lnTo>
                    <a:pt x="1313" y="1339"/>
                  </a:lnTo>
                  <a:lnTo>
                    <a:pt x="1315" y="1339"/>
                  </a:lnTo>
                  <a:lnTo>
                    <a:pt x="1316" y="1338"/>
                  </a:lnTo>
                  <a:lnTo>
                    <a:pt x="1316" y="1339"/>
                  </a:lnTo>
                  <a:lnTo>
                    <a:pt x="1317" y="1338"/>
                  </a:lnTo>
                  <a:lnTo>
                    <a:pt x="1318" y="1339"/>
                  </a:lnTo>
                  <a:lnTo>
                    <a:pt x="1318" y="1342"/>
                  </a:lnTo>
                  <a:lnTo>
                    <a:pt x="1319" y="1343"/>
                  </a:lnTo>
                  <a:lnTo>
                    <a:pt x="1319" y="1342"/>
                  </a:lnTo>
                  <a:lnTo>
                    <a:pt x="1319" y="1340"/>
                  </a:lnTo>
                  <a:lnTo>
                    <a:pt x="1318" y="1339"/>
                  </a:lnTo>
                  <a:lnTo>
                    <a:pt x="1318" y="1338"/>
                  </a:lnTo>
                  <a:lnTo>
                    <a:pt x="1318" y="1337"/>
                  </a:lnTo>
                  <a:lnTo>
                    <a:pt x="1316" y="1337"/>
                  </a:lnTo>
                  <a:lnTo>
                    <a:pt x="1319" y="1331"/>
                  </a:lnTo>
                  <a:lnTo>
                    <a:pt x="1320" y="1331"/>
                  </a:lnTo>
                  <a:lnTo>
                    <a:pt x="1320" y="1330"/>
                  </a:lnTo>
                  <a:lnTo>
                    <a:pt x="1320" y="1329"/>
                  </a:lnTo>
                  <a:lnTo>
                    <a:pt x="1317" y="1327"/>
                  </a:lnTo>
                  <a:lnTo>
                    <a:pt x="1316" y="1327"/>
                  </a:lnTo>
                  <a:lnTo>
                    <a:pt x="1315" y="1328"/>
                  </a:lnTo>
                  <a:lnTo>
                    <a:pt x="1313" y="1328"/>
                  </a:lnTo>
                  <a:lnTo>
                    <a:pt x="1312" y="1327"/>
                  </a:lnTo>
                  <a:lnTo>
                    <a:pt x="1310" y="1323"/>
                  </a:lnTo>
                  <a:lnTo>
                    <a:pt x="1310" y="1322"/>
                  </a:lnTo>
                  <a:lnTo>
                    <a:pt x="1311" y="1321"/>
                  </a:lnTo>
                  <a:lnTo>
                    <a:pt x="1312" y="1321"/>
                  </a:lnTo>
                  <a:lnTo>
                    <a:pt x="1312" y="1320"/>
                  </a:lnTo>
                  <a:lnTo>
                    <a:pt x="1313" y="1320"/>
                  </a:lnTo>
                  <a:lnTo>
                    <a:pt x="1313" y="1319"/>
                  </a:lnTo>
                  <a:lnTo>
                    <a:pt x="1311" y="1320"/>
                  </a:lnTo>
                  <a:lnTo>
                    <a:pt x="1310" y="1321"/>
                  </a:lnTo>
                  <a:lnTo>
                    <a:pt x="1309" y="1321"/>
                  </a:lnTo>
                  <a:lnTo>
                    <a:pt x="1308" y="1319"/>
                  </a:lnTo>
                  <a:lnTo>
                    <a:pt x="1307" y="1319"/>
                  </a:lnTo>
                  <a:lnTo>
                    <a:pt x="1308" y="1318"/>
                  </a:lnTo>
                  <a:lnTo>
                    <a:pt x="1308" y="1317"/>
                  </a:lnTo>
                  <a:lnTo>
                    <a:pt x="1307" y="1317"/>
                  </a:lnTo>
                  <a:lnTo>
                    <a:pt x="1306" y="1315"/>
                  </a:lnTo>
                  <a:lnTo>
                    <a:pt x="1301" y="1315"/>
                  </a:lnTo>
                  <a:lnTo>
                    <a:pt x="1300" y="1315"/>
                  </a:lnTo>
                  <a:lnTo>
                    <a:pt x="1299" y="1314"/>
                  </a:lnTo>
                  <a:lnTo>
                    <a:pt x="1296" y="1313"/>
                  </a:lnTo>
                  <a:lnTo>
                    <a:pt x="1296" y="1314"/>
                  </a:lnTo>
                  <a:lnTo>
                    <a:pt x="1299" y="1315"/>
                  </a:lnTo>
                  <a:lnTo>
                    <a:pt x="1300" y="1317"/>
                  </a:lnTo>
                  <a:lnTo>
                    <a:pt x="1299" y="1318"/>
                  </a:lnTo>
                  <a:lnTo>
                    <a:pt x="1296" y="1318"/>
                  </a:lnTo>
                  <a:lnTo>
                    <a:pt x="1295" y="1317"/>
                  </a:lnTo>
                  <a:lnTo>
                    <a:pt x="1294" y="1317"/>
                  </a:lnTo>
                  <a:lnTo>
                    <a:pt x="1294" y="1318"/>
                  </a:lnTo>
                  <a:lnTo>
                    <a:pt x="1294" y="1319"/>
                  </a:lnTo>
                  <a:lnTo>
                    <a:pt x="1293" y="1320"/>
                  </a:lnTo>
                  <a:lnTo>
                    <a:pt x="1298" y="1320"/>
                  </a:lnTo>
                  <a:lnTo>
                    <a:pt x="1299" y="1321"/>
                  </a:lnTo>
                  <a:lnTo>
                    <a:pt x="1300" y="1321"/>
                  </a:lnTo>
                  <a:lnTo>
                    <a:pt x="1301" y="1321"/>
                  </a:lnTo>
                  <a:lnTo>
                    <a:pt x="1302" y="1321"/>
                  </a:lnTo>
                  <a:lnTo>
                    <a:pt x="1300" y="1323"/>
                  </a:lnTo>
                  <a:lnTo>
                    <a:pt x="1298" y="1322"/>
                  </a:lnTo>
                  <a:lnTo>
                    <a:pt x="1295" y="1322"/>
                  </a:lnTo>
                  <a:lnTo>
                    <a:pt x="1293" y="1322"/>
                  </a:lnTo>
                  <a:lnTo>
                    <a:pt x="1292" y="1322"/>
                  </a:lnTo>
                  <a:lnTo>
                    <a:pt x="1292" y="1321"/>
                  </a:lnTo>
                  <a:lnTo>
                    <a:pt x="1292" y="1320"/>
                  </a:lnTo>
                  <a:lnTo>
                    <a:pt x="1291" y="1320"/>
                  </a:lnTo>
                  <a:lnTo>
                    <a:pt x="1290" y="1319"/>
                  </a:lnTo>
                  <a:lnTo>
                    <a:pt x="1289" y="1318"/>
                  </a:lnTo>
                  <a:lnTo>
                    <a:pt x="1289" y="1317"/>
                  </a:lnTo>
                  <a:lnTo>
                    <a:pt x="1287" y="1317"/>
                  </a:lnTo>
                  <a:lnTo>
                    <a:pt x="1287" y="1315"/>
                  </a:lnTo>
                  <a:lnTo>
                    <a:pt x="1286" y="1317"/>
                  </a:lnTo>
                  <a:lnTo>
                    <a:pt x="1287" y="1317"/>
                  </a:lnTo>
                  <a:lnTo>
                    <a:pt x="1286" y="1318"/>
                  </a:lnTo>
                  <a:lnTo>
                    <a:pt x="1286" y="1319"/>
                  </a:lnTo>
                  <a:lnTo>
                    <a:pt x="1285" y="1318"/>
                  </a:lnTo>
                  <a:lnTo>
                    <a:pt x="1285" y="1317"/>
                  </a:lnTo>
                  <a:lnTo>
                    <a:pt x="1284" y="1317"/>
                  </a:lnTo>
                  <a:lnTo>
                    <a:pt x="1283" y="1315"/>
                  </a:lnTo>
                  <a:lnTo>
                    <a:pt x="1282" y="1315"/>
                  </a:lnTo>
                  <a:lnTo>
                    <a:pt x="1281" y="1315"/>
                  </a:lnTo>
                  <a:lnTo>
                    <a:pt x="1281" y="1314"/>
                  </a:lnTo>
                  <a:lnTo>
                    <a:pt x="1281" y="1313"/>
                  </a:lnTo>
                  <a:lnTo>
                    <a:pt x="1278" y="1310"/>
                  </a:lnTo>
                  <a:lnTo>
                    <a:pt x="1277" y="1309"/>
                  </a:lnTo>
                  <a:lnTo>
                    <a:pt x="1278" y="1308"/>
                  </a:lnTo>
                  <a:lnTo>
                    <a:pt x="1278" y="1306"/>
                  </a:lnTo>
                  <a:lnTo>
                    <a:pt x="1279" y="1305"/>
                  </a:lnTo>
                  <a:lnTo>
                    <a:pt x="1281" y="1305"/>
                  </a:lnTo>
                  <a:lnTo>
                    <a:pt x="1281" y="1304"/>
                  </a:lnTo>
                  <a:lnTo>
                    <a:pt x="1281" y="1303"/>
                  </a:lnTo>
                  <a:lnTo>
                    <a:pt x="1282" y="1303"/>
                  </a:lnTo>
                  <a:lnTo>
                    <a:pt x="1283" y="1302"/>
                  </a:lnTo>
                  <a:lnTo>
                    <a:pt x="1283" y="1301"/>
                  </a:lnTo>
                  <a:lnTo>
                    <a:pt x="1283" y="1300"/>
                  </a:lnTo>
                  <a:lnTo>
                    <a:pt x="1283" y="1298"/>
                  </a:lnTo>
                  <a:lnTo>
                    <a:pt x="1282" y="1298"/>
                  </a:lnTo>
                  <a:lnTo>
                    <a:pt x="1282" y="1301"/>
                  </a:lnTo>
                  <a:lnTo>
                    <a:pt x="1281" y="1302"/>
                  </a:lnTo>
                  <a:lnTo>
                    <a:pt x="1278" y="1302"/>
                  </a:lnTo>
                  <a:lnTo>
                    <a:pt x="1278" y="1304"/>
                  </a:lnTo>
                  <a:lnTo>
                    <a:pt x="1276" y="1306"/>
                  </a:lnTo>
                  <a:lnTo>
                    <a:pt x="1273" y="1309"/>
                  </a:lnTo>
                  <a:lnTo>
                    <a:pt x="1273" y="1308"/>
                  </a:lnTo>
                  <a:lnTo>
                    <a:pt x="1273" y="1306"/>
                  </a:lnTo>
                  <a:lnTo>
                    <a:pt x="1272" y="1308"/>
                  </a:lnTo>
                  <a:lnTo>
                    <a:pt x="1272" y="1309"/>
                  </a:lnTo>
                  <a:lnTo>
                    <a:pt x="1270" y="1309"/>
                  </a:lnTo>
                  <a:lnTo>
                    <a:pt x="1268" y="1309"/>
                  </a:lnTo>
                  <a:lnTo>
                    <a:pt x="1268" y="1310"/>
                  </a:lnTo>
                  <a:lnTo>
                    <a:pt x="1266" y="1310"/>
                  </a:lnTo>
                  <a:lnTo>
                    <a:pt x="1266" y="1309"/>
                  </a:lnTo>
                  <a:lnTo>
                    <a:pt x="1265" y="1309"/>
                  </a:lnTo>
                  <a:lnTo>
                    <a:pt x="1265" y="1310"/>
                  </a:lnTo>
                  <a:lnTo>
                    <a:pt x="1260" y="1311"/>
                  </a:lnTo>
                  <a:lnTo>
                    <a:pt x="1259" y="1312"/>
                  </a:lnTo>
                  <a:lnTo>
                    <a:pt x="1258" y="1312"/>
                  </a:lnTo>
                  <a:lnTo>
                    <a:pt x="1258" y="1313"/>
                  </a:lnTo>
                  <a:lnTo>
                    <a:pt x="1258" y="1314"/>
                  </a:lnTo>
                  <a:lnTo>
                    <a:pt x="1257" y="1315"/>
                  </a:lnTo>
                  <a:lnTo>
                    <a:pt x="1256" y="1315"/>
                  </a:lnTo>
                  <a:lnTo>
                    <a:pt x="1257" y="1317"/>
                  </a:lnTo>
                  <a:lnTo>
                    <a:pt x="1258" y="1315"/>
                  </a:lnTo>
                  <a:lnTo>
                    <a:pt x="1260" y="1313"/>
                  </a:lnTo>
                  <a:lnTo>
                    <a:pt x="1260" y="1312"/>
                  </a:lnTo>
                  <a:lnTo>
                    <a:pt x="1264" y="1312"/>
                  </a:lnTo>
                  <a:lnTo>
                    <a:pt x="1265" y="1312"/>
                  </a:lnTo>
                  <a:lnTo>
                    <a:pt x="1265" y="1313"/>
                  </a:lnTo>
                  <a:lnTo>
                    <a:pt x="1264" y="1313"/>
                  </a:lnTo>
                  <a:lnTo>
                    <a:pt x="1265" y="1314"/>
                  </a:lnTo>
                  <a:lnTo>
                    <a:pt x="1264" y="1315"/>
                  </a:lnTo>
                  <a:lnTo>
                    <a:pt x="1263" y="1317"/>
                  </a:lnTo>
                  <a:lnTo>
                    <a:pt x="1266" y="1317"/>
                  </a:lnTo>
                  <a:lnTo>
                    <a:pt x="1267" y="1318"/>
                  </a:lnTo>
                  <a:lnTo>
                    <a:pt x="1266" y="1319"/>
                  </a:lnTo>
                  <a:lnTo>
                    <a:pt x="1265" y="1320"/>
                  </a:lnTo>
                  <a:lnTo>
                    <a:pt x="1265" y="1321"/>
                  </a:lnTo>
                  <a:lnTo>
                    <a:pt x="1266" y="1320"/>
                  </a:lnTo>
                  <a:lnTo>
                    <a:pt x="1267" y="1320"/>
                  </a:lnTo>
                  <a:lnTo>
                    <a:pt x="1268" y="1321"/>
                  </a:lnTo>
                  <a:lnTo>
                    <a:pt x="1268" y="1322"/>
                  </a:lnTo>
                  <a:lnTo>
                    <a:pt x="1268" y="1323"/>
                  </a:lnTo>
                  <a:lnTo>
                    <a:pt x="1267" y="1323"/>
                  </a:lnTo>
                  <a:lnTo>
                    <a:pt x="1266" y="1325"/>
                  </a:lnTo>
                  <a:lnTo>
                    <a:pt x="1265" y="1325"/>
                  </a:lnTo>
                  <a:lnTo>
                    <a:pt x="1264" y="1326"/>
                  </a:lnTo>
                  <a:lnTo>
                    <a:pt x="1261" y="1326"/>
                  </a:lnTo>
                  <a:lnTo>
                    <a:pt x="1260" y="1326"/>
                  </a:lnTo>
                  <a:lnTo>
                    <a:pt x="1259" y="1326"/>
                  </a:lnTo>
                  <a:lnTo>
                    <a:pt x="1259" y="1323"/>
                  </a:lnTo>
                  <a:lnTo>
                    <a:pt x="1258" y="1322"/>
                  </a:lnTo>
                  <a:lnTo>
                    <a:pt x="1257" y="1322"/>
                  </a:lnTo>
                  <a:lnTo>
                    <a:pt x="1257" y="1321"/>
                  </a:lnTo>
                  <a:lnTo>
                    <a:pt x="1257" y="1320"/>
                  </a:lnTo>
                  <a:lnTo>
                    <a:pt x="1257" y="1319"/>
                  </a:lnTo>
                  <a:lnTo>
                    <a:pt x="1256" y="1319"/>
                  </a:lnTo>
                  <a:lnTo>
                    <a:pt x="1255" y="1317"/>
                  </a:lnTo>
                  <a:lnTo>
                    <a:pt x="1255" y="1314"/>
                  </a:lnTo>
                  <a:lnTo>
                    <a:pt x="1255" y="1310"/>
                  </a:lnTo>
                  <a:lnTo>
                    <a:pt x="1255" y="1309"/>
                  </a:lnTo>
                  <a:lnTo>
                    <a:pt x="1256" y="1308"/>
                  </a:lnTo>
                  <a:lnTo>
                    <a:pt x="1256" y="1306"/>
                  </a:lnTo>
                  <a:lnTo>
                    <a:pt x="1257" y="1306"/>
                  </a:lnTo>
                  <a:lnTo>
                    <a:pt x="1257" y="1305"/>
                  </a:lnTo>
                  <a:lnTo>
                    <a:pt x="1258" y="1305"/>
                  </a:lnTo>
                  <a:lnTo>
                    <a:pt x="1259" y="1305"/>
                  </a:lnTo>
                  <a:lnTo>
                    <a:pt x="1260" y="1305"/>
                  </a:lnTo>
                  <a:lnTo>
                    <a:pt x="1260" y="1304"/>
                  </a:lnTo>
                  <a:lnTo>
                    <a:pt x="1261" y="1304"/>
                  </a:lnTo>
                  <a:lnTo>
                    <a:pt x="1261" y="1303"/>
                  </a:lnTo>
                  <a:lnTo>
                    <a:pt x="1260" y="1302"/>
                  </a:lnTo>
                  <a:lnTo>
                    <a:pt x="1264" y="1302"/>
                  </a:lnTo>
                  <a:lnTo>
                    <a:pt x="1265" y="1301"/>
                  </a:lnTo>
                  <a:lnTo>
                    <a:pt x="1265" y="1300"/>
                  </a:lnTo>
                  <a:lnTo>
                    <a:pt x="1266" y="1300"/>
                  </a:lnTo>
                  <a:lnTo>
                    <a:pt x="1267" y="1300"/>
                  </a:lnTo>
                  <a:lnTo>
                    <a:pt x="1266" y="1298"/>
                  </a:lnTo>
                  <a:lnTo>
                    <a:pt x="1266" y="1297"/>
                  </a:lnTo>
                  <a:lnTo>
                    <a:pt x="1268" y="1296"/>
                  </a:lnTo>
                  <a:lnTo>
                    <a:pt x="1268" y="1295"/>
                  </a:lnTo>
                  <a:lnTo>
                    <a:pt x="1269" y="1295"/>
                  </a:lnTo>
                  <a:lnTo>
                    <a:pt x="1270" y="1294"/>
                  </a:lnTo>
                  <a:lnTo>
                    <a:pt x="1272" y="1294"/>
                  </a:lnTo>
                  <a:lnTo>
                    <a:pt x="1272" y="1295"/>
                  </a:lnTo>
                  <a:lnTo>
                    <a:pt x="1273" y="1295"/>
                  </a:lnTo>
                  <a:lnTo>
                    <a:pt x="1273" y="1296"/>
                  </a:lnTo>
                  <a:lnTo>
                    <a:pt x="1273" y="1293"/>
                  </a:lnTo>
                  <a:lnTo>
                    <a:pt x="1273" y="1292"/>
                  </a:lnTo>
                  <a:lnTo>
                    <a:pt x="1273" y="1290"/>
                  </a:lnTo>
                  <a:lnTo>
                    <a:pt x="1274" y="1290"/>
                  </a:lnTo>
                  <a:lnTo>
                    <a:pt x="1275" y="1292"/>
                  </a:lnTo>
                  <a:lnTo>
                    <a:pt x="1277" y="1293"/>
                  </a:lnTo>
                  <a:lnTo>
                    <a:pt x="1278" y="1294"/>
                  </a:lnTo>
                  <a:lnTo>
                    <a:pt x="1279" y="1293"/>
                  </a:lnTo>
                  <a:lnTo>
                    <a:pt x="1278" y="1293"/>
                  </a:lnTo>
                  <a:lnTo>
                    <a:pt x="1277" y="1292"/>
                  </a:lnTo>
                  <a:lnTo>
                    <a:pt x="1276" y="1292"/>
                  </a:lnTo>
                  <a:lnTo>
                    <a:pt x="1276" y="1290"/>
                  </a:lnTo>
                  <a:lnTo>
                    <a:pt x="1276" y="1289"/>
                  </a:lnTo>
                  <a:lnTo>
                    <a:pt x="1277" y="1289"/>
                  </a:lnTo>
                  <a:lnTo>
                    <a:pt x="1277" y="1288"/>
                  </a:lnTo>
                  <a:lnTo>
                    <a:pt x="1276" y="1288"/>
                  </a:lnTo>
                  <a:lnTo>
                    <a:pt x="1276" y="1287"/>
                  </a:lnTo>
                  <a:lnTo>
                    <a:pt x="1277" y="1286"/>
                  </a:lnTo>
                  <a:lnTo>
                    <a:pt x="1278" y="1286"/>
                  </a:lnTo>
                  <a:lnTo>
                    <a:pt x="1279" y="1286"/>
                  </a:lnTo>
                  <a:lnTo>
                    <a:pt x="1281" y="1287"/>
                  </a:lnTo>
                  <a:lnTo>
                    <a:pt x="1282" y="1288"/>
                  </a:lnTo>
                  <a:lnTo>
                    <a:pt x="1283" y="1289"/>
                  </a:lnTo>
                  <a:lnTo>
                    <a:pt x="1283" y="1288"/>
                  </a:lnTo>
                  <a:lnTo>
                    <a:pt x="1282" y="1287"/>
                  </a:lnTo>
                  <a:lnTo>
                    <a:pt x="1282" y="1286"/>
                  </a:lnTo>
                  <a:lnTo>
                    <a:pt x="1284" y="1285"/>
                  </a:lnTo>
                  <a:lnTo>
                    <a:pt x="1284" y="1284"/>
                  </a:lnTo>
                  <a:lnTo>
                    <a:pt x="1284" y="1283"/>
                  </a:lnTo>
                  <a:lnTo>
                    <a:pt x="1285" y="1283"/>
                  </a:lnTo>
                  <a:lnTo>
                    <a:pt x="1286" y="1283"/>
                  </a:lnTo>
                  <a:lnTo>
                    <a:pt x="1286" y="1284"/>
                  </a:lnTo>
                  <a:lnTo>
                    <a:pt x="1287" y="1285"/>
                  </a:lnTo>
                  <a:lnTo>
                    <a:pt x="1289" y="1286"/>
                  </a:lnTo>
                  <a:lnTo>
                    <a:pt x="1289" y="1285"/>
                  </a:lnTo>
                  <a:lnTo>
                    <a:pt x="1289" y="1284"/>
                  </a:lnTo>
                  <a:lnTo>
                    <a:pt x="1290" y="1284"/>
                  </a:lnTo>
                  <a:lnTo>
                    <a:pt x="1289" y="1283"/>
                  </a:lnTo>
                  <a:lnTo>
                    <a:pt x="1287" y="1283"/>
                  </a:lnTo>
                  <a:lnTo>
                    <a:pt x="1287" y="1281"/>
                  </a:lnTo>
                  <a:lnTo>
                    <a:pt x="1287" y="1280"/>
                  </a:lnTo>
                  <a:lnTo>
                    <a:pt x="1287" y="1279"/>
                  </a:lnTo>
                  <a:lnTo>
                    <a:pt x="1289" y="1277"/>
                  </a:lnTo>
                  <a:lnTo>
                    <a:pt x="1290" y="1277"/>
                  </a:lnTo>
                  <a:lnTo>
                    <a:pt x="1292" y="1276"/>
                  </a:lnTo>
                  <a:lnTo>
                    <a:pt x="1291" y="1276"/>
                  </a:lnTo>
                  <a:lnTo>
                    <a:pt x="1291" y="1275"/>
                  </a:lnTo>
                  <a:lnTo>
                    <a:pt x="1291" y="1273"/>
                  </a:lnTo>
                  <a:lnTo>
                    <a:pt x="1292" y="1273"/>
                  </a:lnTo>
                  <a:lnTo>
                    <a:pt x="1291" y="1273"/>
                  </a:lnTo>
                  <a:lnTo>
                    <a:pt x="1291" y="1272"/>
                  </a:lnTo>
                  <a:lnTo>
                    <a:pt x="1291" y="1271"/>
                  </a:lnTo>
                  <a:lnTo>
                    <a:pt x="1292" y="1265"/>
                  </a:lnTo>
                  <a:lnTo>
                    <a:pt x="1293" y="1264"/>
                  </a:lnTo>
                  <a:lnTo>
                    <a:pt x="1294" y="1264"/>
                  </a:lnTo>
                  <a:lnTo>
                    <a:pt x="1295" y="1265"/>
                  </a:lnTo>
                  <a:lnTo>
                    <a:pt x="1296" y="1265"/>
                  </a:lnTo>
                  <a:lnTo>
                    <a:pt x="1298" y="1265"/>
                  </a:lnTo>
                  <a:lnTo>
                    <a:pt x="1298" y="1268"/>
                  </a:lnTo>
                  <a:lnTo>
                    <a:pt x="1298" y="1269"/>
                  </a:lnTo>
                  <a:lnTo>
                    <a:pt x="1299" y="1269"/>
                  </a:lnTo>
                  <a:lnTo>
                    <a:pt x="1299" y="1270"/>
                  </a:lnTo>
                  <a:lnTo>
                    <a:pt x="1300" y="1270"/>
                  </a:lnTo>
                  <a:lnTo>
                    <a:pt x="1301" y="1270"/>
                  </a:lnTo>
                  <a:lnTo>
                    <a:pt x="1301" y="1271"/>
                  </a:lnTo>
                  <a:lnTo>
                    <a:pt x="1301" y="1272"/>
                  </a:lnTo>
                  <a:lnTo>
                    <a:pt x="1301" y="1273"/>
                  </a:lnTo>
                  <a:lnTo>
                    <a:pt x="1300" y="1275"/>
                  </a:lnTo>
                  <a:lnTo>
                    <a:pt x="1300" y="1276"/>
                  </a:lnTo>
                  <a:lnTo>
                    <a:pt x="1301" y="1276"/>
                  </a:lnTo>
                  <a:lnTo>
                    <a:pt x="1301" y="1275"/>
                  </a:lnTo>
                  <a:lnTo>
                    <a:pt x="1302" y="1273"/>
                  </a:lnTo>
                  <a:lnTo>
                    <a:pt x="1302" y="1272"/>
                  </a:lnTo>
                  <a:lnTo>
                    <a:pt x="1302" y="1271"/>
                  </a:lnTo>
                  <a:lnTo>
                    <a:pt x="1303" y="1271"/>
                  </a:lnTo>
                  <a:lnTo>
                    <a:pt x="1303" y="1270"/>
                  </a:lnTo>
                  <a:lnTo>
                    <a:pt x="1302" y="1270"/>
                  </a:lnTo>
                  <a:lnTo>
                    <a:pt x="1301" y="1269"/>
                  </a:lnTo>
                  <a:lnTo>
                    <a:pt x="1301" y="1267"/>
                  </a:lnTo>
                  <a:lnTo>
                    <a:pt x="1301" y="1265"/>
                  </a:lnTo>
                  <a:lnTo>
                    <a:pt x="1302" y="1265"/>
                  </a:lnTo>
                  <a:lnTo>
                    <a:pt x="1301" y="1265"/>
                  </a:lnTo>
                  <a:lnTo>
                    <a:pt x="1301" y="1264"/>
                  </a:lnTo>
                  <a:lnTo>
                    <a:pt x="1303" y="1263"/>
                  </a:lnTo>
                  <a:lnTo>
                    <a:pt x="1304" y="1263"/>
                  </a:lnTo>
                  <a:lnTo>
                    <a:pt x="1306" y="1263"/>
                  </a:lnTo>
                  <a:lnTo>
                    <a:pt x="1306" y="1264"/>
                  </a:lnTo>
                  <a:lnTo>
                    <a:pt x="1306" y="1265"/>
                  </a:lnTo>
                  <a:lnTo>
                    <a:pt x="1307" y="1265"/>
                  </a:lnTo>
                  <a:lnTo>
                    <a:pt x="1307" y="1264"/>
                  </a:lnTo>
                  <a:lnTo>
                    <a:pt x="1311" y="1263"/>
                  </a:lnTo>
                  <a:lnTo>
                    <a:pt x="1312" y="1263"/>
                  </a:lnTo>
                  <a:lnTo>
                    <a:pt x="1315" y="1265"/>
                  </a:lnTo>
                  <a:lnTo>
                    <a:pt x="1313" y="1267"/>
                  </a:lnTo>
                  <a:lnTo>
                    <a:pt x="1312" y="1267"/>
                  </a:lnTo>
                  <a:lnTo>
                    <a:pt x="1312" y="1268"/>
                  </a:lnTo>
                  <a:lnTo>
                    <a:pt x="1311" y="1268"/>
                  </a:lnTo>
                  <a:lnTo>
                    <a:pt x="1313" y="1269"/>
                  </a:lnTo>
                  <a:lnTo>
                    <a:pt x="1313" y="1270"/>
                  </a:lnTo>
                  <a:lnTo>
                    <a:pt x="1312" y="1270"/>
                  </a:lnTo>
                  <a:lnTo>
                    <a:pt x="1315" y="1270"/>
                  </a:lnTo>
                  <a:lnTo>
                    <a:pt x="1316" y="1270"/>
                  </a:lnTo>
                  <a:lnTo>
                    <a:pt x="1316" y="1272"/>
                  </a:lnTo>
                  <a:lnTo>
                    <a:pt x="1315" y="1273"/>
                  </a:lnTo>
                  <a:lnTo>
                    <a:pt x="1313" y="1275"/>
                  </a:lnTo>
                  <a:lnTo>
                    <a:pt x="1312" y="1275"/>
                  </a:lnTo>
                  <a:lnTo>
                    <a:pt x="1311" y="1275"/>
                  </a:lnTo>
                  <a:lnTo>
                    <a:pt x="1312" y="1276"/>
                  </a:lnTo>
                  <a:lnTo>
                    <a:pt x="1315" y="1275"/>
                  </a:lnTo>
                  <a:lnTo>
                    <a:pt x="1315" y="1276"/>
                  </a:lnTo>
                  <a:lnTo>
                    <a:pt x="1315" y="1279"/>
                  </a:lnTo>
                  <a:lnTo>
                    <a:pt x="1313" y="1280"/>
                  </a:lnTo>
                  <a:lnTo>
                    <a:pt x="1311" y="1281"/>
                  </a:lnTo>
                  <a:lnTo>
                    <a:pt x="1312" y="1281"/>
                  </a:lnTo>
                  <a:lnTo>
                    <a:pt x="1315" y="1280"/>
                  </a:lnTo>
                  <a:lnTo>
                    <a:pt x="1315" y="1279"/>
                  </a:lnTo>
                  <a:lnTo>
                    <a:pt x="1316" y="1278"/>
                  </a:lnTo>
                  <a:lnTo>
                    <a:pt x="1316" y="1276"/>
                  </a:lnTo>
                  <a:lnTo>
                    <a:pt x="1316" y="1275"/>
                  </a:lnTo>
                  <a:lnTo>
                    <a:pt x="1316" y="1273"/>
                  </a:lnTo>
                  <a:lnTo>
                    <a:pt x="1317" y="1273"/>
                  </a:lnTo>
                  <a:lnTo>
                    <a:pt x="1317" y="1275"/>
                  </a:lnTo>
                  <a:lnTo>
                    <a:pt x="1319" y="1276"/>
                  </a:lnTo>
                  <a:lnTo>
                    <a:pt x="1319" y="1277"/>
                  </a:lnTo>
                  <a:lnTo>
                    <a:pt x="1319" y="1278"/>
                  </a:lnTo>
                  <a:lnTo>
                    <a:pt x="1319" y="1279"/>
                  </a:lnTo>
                  <a:lnTo>
                    <a:pt x="1318" y="1280"/>
                  </a:lnTo>
                  <a:lnTo>
                    <a:pt x="1317" y="1283"/>
                  </a:lnTo>
                  <a:lnTo>
                    <a:pt x="1316" y="1284"/>
                  </a:lnTo>
                  <a:lnTo>
                    <a:pt x="1311" y="1286"/>
                  </a:lnTo>
                  <a:lnTo>
                    <a:pt x="1308" y="1287"/>
                  </a:lnTo>
                  <a:lnTo>
                    <a:pt x="1307" y="1288"/>
                  </a:lnTo>
                  <a:lnTo>
                    <a:pt x="1306" y="1288"/>
                  </a:lnTo>
                  <a:lnTo>
                    <a:pt x="1304" y="1287"/>
                  </a:lnTo>
                  <a:lnTo>
                    <a:pt x="1303" y="1286"/>
                  </a:lnTo>
                  <a:lnTo>
                    <a:pt x="1302" y="1286"/>
                  </a:lnTo>
                  <a:lnTo>
                    <a:pt x="1300" y="1284"/>
                  </a:lnTo>
                  <a:lnTo>
                    <a:pt x="1300" y="1285"/>
                  </a:lnTo>
                  <a:lnTo>
                    <a:pt x="1301" y="1286"/>
                  </a:lnTo>
                  <a:lnTo>
                    <a:pt x="1302" y="1287"/>
                  </a:lnTo>
                  <a:lnTo>
                    <a:pt x="1303" y="1287"/>
                  </a:lnTo>
                  <a:lnTo>
                    <a:pt x="1303" y="1288"/>
                  </a:lnTo>
                  <a:lnTo>
                    <a:pt x="1304" y="1288"/>
                  </a:lnTo>
                  <a:lnTo>
                    <a:pt x="1306" y="1288"/>
                  </a:lnTo>
                  <a:lnTo>
                    <a:pt x="1311" y="1287"/>
                  </a:lnTo>
                  <a:lnTo>
                    <a:pt x="1315" y="1285"/>
                  </a:lnTo>
                  <a:lnTo>
                    <a:pt x="1316" y="1285"/>
                  </a:lnTo>
                  <a:lnTo>
                    <a:pt x="1317" y="1285"/>
                  </a:lnTo>
                  <a:lnTo>
                    <a:pt x="1316" y="1286"/>
                  </a:lnTo>
                  <a:lnTo>
                    <a:pt x="1316" y="1287"/>
                  </a:lnTo>
                  <a:lnTo>
                    <a:pt x="1317" y="1287"/>
                  </a:lnTo>
                  <a:lnTo>
                    <a:pt x="1317" y="1289"/>
                  </a:lnTo>
                  <a:lnTo>
                    <a:pt x="1315" y="1292"/>
                  </a:lnTo>
                  <a:lnTo>
                    <a:pt x="1316" y="1292"/>
                  </a:lnTo>
                  <a:lnTo>
                    <a:pt x="1317" y="1290"/>
                  </a:lnTo>
                  <a:lnTo>
                    <a:pt x="1317" y="1289"/>
                  </a:lnTo>
                  <a:lnTo>
                    <a:pt x="1318" y="1289"/>
                  </a:lnTo>
                  <a:lnTo>
                    <a:pt x="1320" y="1290"/>
                  </a:lnTo>
                  <a:lnTo>
                    <a:pt x="1320" y="1292"/>
                  </a:lnTo>
                  <a:lnTo>
                    <a:pt x="1321" y="1292"/>
                  </a:lnTo>
                  <a:lnTo>
                    <a:pt x="1321" y="1293"/>
                  </a:lnTo>
                  <a:lnTo>
                    <a:pt x="1322" y="1293"/>
                  </a:lnTo>
                  <a:lnTo>
                    <a:pt x="1324" y="1293"/>
                  </a:lnTo>
                  <a:lnTo>
                    <a:pt x="1320" y="1288"/>
                  </a:lnTo>
                  <a:lnTo>
                    <a:pt x="1319" y="1288"/>
                  </a:lnTo>
                  <a:lnTo>
                    <a:pt x="1320" y="1287"/>
                  </a:lnTo>
                  <a:lnTo>
                    <a:pt x="1319" y="1286"/>
                  </a:lnTo>
                  <a:lnTo>
                    <a:pt x="1317" y="1286"/>
                  </a:lnTo>
                  <a:lnTo>
                    <a:pt x="1317" y="1285"/>
                  </a:lnTo>
                  <a:lnTo>
                    <a:pt x="1318" y="1285"/>
                  </a:lnTo>
                  <a:lnTo>
                    <a:pt x="1318" y="1284"/>
                  </a:lnTo>
                  <a:lnTo>
                    <a:pt x="1318" y="1283"/>
                  </a:lnTo>
                  <a:lnTo>
                    <a:pt x="1319" y="1283"/>
                  </a:lnTo>
                  <a:lnTo>
                    <a:pt x="1320" y="1281"/>
                  </a:lnTo>
                  <a:lnTo>
                    <a:pt x="1321" y="1281"/>
                  </a:lnTo>
                  <a:lnTo>
                    <a:pt x="1322" y="1281"/>
                  </a:lnTo>
                  <a:lnTo>
                    <a:pt x="1322" y="1283"/>
                  </a:lnTo>
                  <a:lnTo>
                    <a:pt x="1324" y="1284"/>
                  </a:lnTo>
                  <a:lnTo>
                    <a:pt x="1325" y="1285"/>
                  </a:lnTo>
                  <a:lnTo>
                    <a:pt x="1326" y="1286"/>
                  </a:lnTo>
                  <a:lnTo>
                    <a:pt x="1327" y="1287"/>
                  </a:lnTo>
                  <a:lnTo>
                    <a:pt x="1327" y="1289"/>
                  </a:lnTo>
                  <a:lnTo>
                    <a:pt x="1326" y="1292"/>
                  </a:lnTo>
                  <a:lnTo>
                    <a:pt x="1326" y="1294"/>
                  </a:lnTo>
                  <a:lnTo>
                    <a:pt x="1325" y="1296"/>
                  </a:lnTo>
                  <a:lnTo>
                    <a:pt x="1324" y="1297"/>
                  </a:lnTo>
                  <a:lnTo>
                    <a:pt x="1321" y="1300"/>
                  </a:lnTo>
                  <a:lnTo>
                    <a:pt x="1321" y="1301"/>
                  </a:lnTo>
                  <a:lnTo>
                    <a:pt x="1320" y="1301"/>
                  </a:lnTo>
                  <a:lnTo>
                    <a:pt x="1319" y="1303"/>
                  </a:lnTo>
                  <a:lnTo>
                    <a:pt x="1318" y="1304"/>
                  </a:lnTo>
                  <a:lnTo>
                    <a:pt x="1319" y="1305"/>
                  </a:lnTo>
                  <a:lnTo>
                    <a:pt x="1320" y="1306"/>
                  </a:lnTo>
                  <a:lnTo>
                    <a:pt x="1321" y="1306"/>
                  </a:lnTo>
                  <a:lnTo>
                    <a:pt x="1322" y="1306"/>
                  </a:lnTo>
                  <a:lnTo>
                    <a:pt x="1324" y="1306"/>
                  </a:lnTo>
                  <a:lnTo>
                    <a:pt x="1325" y="1305"/>
                  </a:lnTo>
                  <a:lnTo>
                    <a:pt x="1325" y="1304"/>
                  </a:lnTo>
                  <a:lnTo>
                    <a:pt x="1325" y="1303"/>
                  </a:lnTo>
                  <a:lnTo>
                    <a:pt x="1326" y="1302"/>
                  </a:lnTo>
                  <a:lnTo>
                    <a:pt x="1326" y="1301"/>
                  </a:lnTo>
                  <a:lnTo>
                    <a:pt x="1327" y="1302"/>
                  </a:lnTo>
                  <a:lnTo>
                    <a:pt x="1327" y="1303"/>
                  </a:lnTo>
                  <a:lnTo>
                    <a:pt x="1328" y="1303"/>
                  </a:lnTo>
                  <a:lnTo>
                    <a:pt x="1328" y="1302"/>
                  </a:lnTo>
                  <a:lnTo>
                    <a:pt x="1327" y="1301"/>
                  </a:lnTo>
                  <a:lnTo>
                    <a:pt x="1327" y="1300"/>
                  </a:lnTo>
                  <a:lnTo>
                    <a:pt x="1327" y="1298"/>
                  </a:lnTo>
                  <a:lnTo>
                    <a:pt x="1327" y="1297"/>
                  </a:lnTo>
                  <a:lnTo>
                    <a:pt x="1329" y="1294"/>
                  </a:lnTo>
                  <a:lnTo>
                    <a:pt x="1330" y="1294"/>
                  </a:lnTo>
                  <a:lnTo>
                    <a:pt x="1332" y="1293"/>
                  </a:lnTo>
                  <a:lnTo>
                    <a:pt x="1333" y="1292"/>
                  </a:lnTo>
                  <a:lnTo>
                    <a:pt x="1334" y="1290"/>
                  </a:lnTo>
                  <a:lnTo>
                    <a:pt x="1336" y="1290"/>
                  </a:lnTo>
                  <a:lnTo>
                    <a:pt x="1337" y="1290"/>
                  </a:lnTo>
                  <a:lnTo>
                    <a:pt x="1335" y="1290"/>
                  </a:lnTo>
                  <a:lnTo>
                    <a:pt x="1334" y="1289"/>
                  </a:lnTo>
                  <a:lnTo>
                    <a:pt x="1334" y="1288"/>
                  </a:lnTo>
                  <a:lnTo>
                    <a:pt x="1335" y="1287"/>
                  </a:lnTo>
                  <a:lnTo>
                    <a:pt x="1336" y="1284"/>
                  </a:lnTo>
                  <a:lnTo>
                    <a:pt x="1336" y="1283"/>
                  </a:lnTo>
                  <a:lnTo>
                    <a:pt x="1337" y="1283"/>
                  </a:lnTo>
                  <a:lnTo>
                    <a:pt x="1339" y="1278"/>
                  </a:lnTo>
                  <a:lnTo>
                    <a:pt x="1341" y="1278"/>
                  </a:lnTo>
                  <a:lnTo>
                    <a:pt x="1342" y="1277"/>
                  </a:lnTo>
                  <a:lnTo>
                    <a:pt x="1343" y="1276"/>
                  </a:lnTo>
                  <a:lnTo>
                    <a:pt x="1342" y="1276"/>
                  </a:lnTo>
                  <a:lnTo>
                    <a:pt x="1341" y="1276"/>
                  </a:lnTo>
                  <a:lnTo>
                    <a:pt x="1339" y="1276"/>
                  </a:lnTo>
                  <a:lnTo>
                    <a:pt x="1338" y="1277"/>
                  </a:lnTo>
                  <a:lnTo>
                    <a:pt x="1337" y="1279"/>
                  </a:lnTo>
                  <a:lnTo>
                    <a:pt x="1334" y="1285"/>
                  </a:lnTo>
                  <a:lnTo>
                    <a:pt x="1333" y="1286"/>
                  </a:lnTo>
                  <a:lnTo>
                    <a:pt x="1333" y="1287"/>
                  </a:lnTo>
                  <a:lnTo>
                    <a:pt x="1332" y="1289"/>
                  </a:lnTo>
                  <a:lnTo>
                    <a:pt x="1329" y="1292"/>
                  </a:lnTo>
                  <a:lnTo>
                    <a:pt x="1329" y="1290"/>
                  </a:lnTo>
                  <a:lnTo>
                    <a:pt x="1329" y="1288"/>
                  </a:lnTo>
                  <a:lnTo>
                    <a:pt x="1330" y="1286"/>
                  </a:lnTo>
                  <a:lnTo>
                    <a:pt x="1332" y="1286"/>
                  </a:lnTo>
                  <a:lnTo>
                    <a:pt x="1332" y="1285"/>
                  </a:lnTo>
                  <a:lnTo>
                    <a:pt x="1332" y="1284"/>
                  </a:lnTo>
                  <a:lnTo>
                    <a:pt x="1332" y="1281"/>
                  </a:lnTo>
                  <a:lnTo>
                    <a:pt x="1333" y="1280"/>
                  </a:lnTo>
                  <a:lnTo>
                    <a:pt x="1332" y="1279"/>
                  </a:lnTo>
                  <a:lnTo>
                    <a:pt x="1332" y="1278"/>
                  </a:lnTo>
                  <a:lnTo>
                    <a:pt x="1330" y="1277"/>
                  </a:lnTo>
                  <a:lnTo>
                    <a:pt x="1330" y="1275"/>
                  </a:lnTo>
                  <a:lnTo>
                    <a:pt x="1330" y="1273"/>
                  </a:lnTo>
                  <a:lnTo>
                    <a:pt x="1332" y="1272"/>
                  </a:lnTo>
                  <a:lnTo>
                    <a:pt x="1332" y="1271"/>
                  </a:lnTo>
                  <a:lnTo>
                    <a:pt x="1333" y="1271"/>
                  </a:lnTo>
                  <a:lnTo>
                    <a:pt x="1333" y="1269"/>
                  </a:lnTo>
                  <a:lnTo>
                    <a:pt x="1334" y="1268"/>
                  </a:lnTo>
                  <a:lnTo>
                    <a:pt x="1335" y="1268"/>
                  </a:lnTo>
                  <a:lnTo>
                    <a:pt x="1336" y="1268"/>
                  </a:lnTo>
                  <a:lnTo>
                    <a:pt x="1335" y="1268"/>
                  </a:lnTo>
                  <a:lnTo>
                    <a:pt x="1335" y="1267"/>
                  </a:lnTo>
                  <a:lnTo>
                    <a:pt x="1334" y="1267"/>
                  </a:lnTo>
                  <a:lnTo>
                    <a:pt x="1334" y="1265"/>
                  </a:lnTo>
                  <a:lnTo>
                    <a:pt x="1335" y="1264"/>
                  </a:lnTo>
                  <a:lnTo>
                    <a:pt x="1341" y="1259"/>
                  </a:lnTo>
                  <a:lnTo>
                    <a:pt x="1342" y="1258"/>
                  </a:lnTo>
                  <a:lnTo>
                    <a:pt x="1347" y="1258"/>
                  </a:lnTo>
                  <a:lnTo>
                    <a:pt x="1349" y="1256"/>
                  </a:lnTo>
                  <a:lnTo>
                    <a:pt x="1347" y="1256"/>
                  </a:lnTo>
                  <a:lnTo>
                    <a:pt x="1344" y="1255"/>
                  </a:lnTo>
                  <a:lnTo>
                    <a:pt x="1343" y="1255"/>
                  </a:lnTo>
                  <a:lnTo>
                    <a:pt x="1343" y="1254"/>
                  </a:lnTo>
                  <a:lnTo>
                    <a:pt x="1342" y="1254"/>
                  </a:lnTo>
                  <a:lnTo>
                    <a:pt x="1342" y="1255"/>
                  </a:lnTo>
                  <a:lnTo>
                    <a:pt x="1341" y="1255"/>
                  </a:lnTo>
                  <a:lnTo>
                    <a:pt x="1339" y="1255"/>
                  </a:lnTo>
                  <a:lnTo>
                    <a:pt x="1337" y="1259"/>
                  </a:lnTo>
                  <a:lnTo>
                    <a:pt x="1337" y="1260"/>
                  </a:lnTo>
                  <a:lnTo>
                    <a:pt x="1336" y="1260"/>
                  </a:lnTo>
                  <a:lnTo>
                    <a:pt x="1335" y="1261"/>
                  </a:lnTo>
                  <a:lnTo>
                    <a:pt x="1334" y="1262"/>
                  </a:lnTo>
                  <a:lnTo>
                    <a:pt x="1333" y="1262"/>
                  </a:lnTo>
                  <a:lnTo>
                    <a:pt x="1334" y="1261"/>
                  </a:lnTo>
                  <a:lnTo>
                    <a:pt x="1334" y="1260"/>
                  </a:lnTo>
                  <a:lnTo>
                    <a:pt x="1334" y="1256"/>
                  </a:lnTo>
                  <a:lnTo>
                    <a:pt x="1334" y="1254"/>
                  </a:lnTo>
                  <a:lnTo>
                    <a:pt x="1335" y="1252"/>
                  </a:lnTo>
                  <a:lnTo>
                    <a:pt x="1335" y="1250"/>
                  </a:lnTo>
                  <a:lnTo>
                    <a:pt x="1336" y="1247"/>
                  </a:lnTo>
                  <a:lnTo>
                    <a:pt x="1336" y="1246"/>
                  </a:lnTo>
                  <a:lnTo>
                    <a:pt x="1336" y="1245"/>
                  </a:lnTo>
                  <a:lnTo>
                    <a:pt x="1337" y="1244"/>
                  </a:lnTo>
                  <a:lnTo>
                    <a:pt x="1338" y="1243"/>
                  </a:lnTo>
                  <a:lnTo>
                    <a:pt x="1339" y="1243"/>
                  </a:lnTo>
                  <a:lnTo>
                    <a:pt x="1339" y="1245"/>
                  </a:lnTo>
                  <a:lnTo>
                    <a:pt x="1341" y="1245"/>
                  </a:lnTo>
                  <a:lnTo>
                    <a:pt x="1341" y="1242"/>
                  </a:lnTo>
                  <a:lnTo>
                    <a:pt x="1341" y="1240"/>
                  </a:lnTo>
                  <a:lnTo>
                    <a:pt x="1342" y="1240"/>
                  </a:lnTo>
                  <a:lnTo>
                    <a:pt x="1343" y="1242"/>
                  </a:lnTo>
                  <a:lnTo>
                    <a:pt x="1343" y="1240"/>
                  </a:lnTo>
                  <a:lnTo>
                    <a:pt x="1343" y="1239"/>
                  </a:lnTo>
                  <a:lnTo>
                    <a:pt x="1344" y="1238"/>
                  </a:lnTo>
                  <a:lnTo>
                    <a:pt x="1345" y="1238"/>
                  </a:lnTo>
                  <a:lnTo>
                    <a:pt x="1346" y="1238"/>
                  </a:lnTo>
                  <a:lnTo>
                    <a:pt x="1346" y="1237"/>
                  </a:lnTo>
                  <a:lnTo>
                    <a:pt x="1347" y="1237"/>
                  </a:lnTo>
                  <a:lnTo>
                    <a:pt x="1349" y="1237"/>
                  </a:lnTo>
                  <a:lnTo>
                    <a:pt x="1349" y="1238"/>
                  </a:lnTo>
                  <a:lnTo>
                    <a:pt x="1349" y="1239"/>
                  </a:lnTo>
                  <a:lnTo>
                    <a:pt x="1349" y="1240"/>
                  </a:lnTo>
                  <a:lnTo>
                    <a:pt x="1350" y="1240"/>
                  </a:lnTo>
                  <a:lnTo>
                    <a:pt x="1351" y="1242"/>
                  </a:lnTo>
                  <a:lnTo>
                    <a:pt x="1352" y="1243"/>
                  </a:lnTo>
                  <a:lnTo>
                    <a:pt x="1353" y="1243"/>
                  </a:lnTo>
                  <a:lnTo>
                    <a:pt x="1354" y="1245"/>
                  </a:lnTo>
                  <a:lnTo>
                    <a:pt x="1355" y="1245"/>
                  </a:lnTo>
                  <a:lnTo>
                    <a:pt x="1359" y="1246"/>
                  </a:lnTo>
                  <a:lnTo>
                    <a:pt x="1360" y="1246"/>
                  </a:lnTo>
                  <a:lnTo>
                    <a:pt x="1361" y="1245"/>
                  </a:lnTo>
                  <a:lnTo>
                    <a:pt x="1361" y="1244"/>
                  </a:lnTo>
                  <a:lnTo>
                    <a:pt x="1361" y="1243"/>
                  </a:lnTo>
                  <a:lnTo>
                    <a:pt x="1361" y="1242"/>
                  </a:lnTo>
                  <a:lnTo>
                    <a:pt x="1360" y="1242"/>
                  </a:lnTo>
                  <a:lnTo>
                    <a:pt x="1359" y="1242"/>
                  </a:lnTo>
                  <a:lnTo>
                    <a:pt x="1359" y="1243"/>
                  </a:lnTo>
                  <a:lnTo>
                    <a:pt x="1358" y="1243"/>
                  </a:lnTo>
                  <a:lnTo>
                    <a:pt x="1356" y="1243"/>
                  </a:lnTo>
                  <a:lnTo>
                    <a:pt x="1355" y="1243"/>
                  </a:lnTo>
                  <a:lnTo>
                    <a:pt x="1352" y="1239"/>
                  </a:lnTo>
                  <a:lnTo>
                    <a:pt x="1349" y="1236"/>
                  </a:lnTo>
                  <a:lnTo>
                    <a:pt x="1347" y="1235"/>
                  </a:lnTo>
                  <a:lnTo>
                    <a:pt x="1345" y="1234"/>
                  </a:lnTo>
                  <a:lnTo>
                    <a:pt x="1344" y="1235"/>
                  </a:lnTo>
                  <a:lnTo>
                    <a:pt x="1343" y="1236"/>
                  </a:lnTo>
                  <a:lnTo>
                    <a:pt x="1342" y="1236"/>
                  </a:lnTo>
                  <a:lnTo>
                    <a:pt x="1342" y="1237"/>
                  </a:lnTo>
                  <a:lnTo>
                    <a:pt x="1341" y="1236"/>
                  </a:lnTo>
                  <a:lnTo>
                    <a:pt x="1339" y="1236"/>
                  </a:lnTo>
                  <a:lnTo>
                    <a:pt x="1338" y="1236"/>
                  </a:lnTo>
                  <a:lnTo>
                    <a:pt x="1338" y="1235"/>
                  </a:lnTo>
                  <a:lnTo>
                    <a:pt x="1338" y="1234"/>
                  </a:lnTo>
                  <a:lnTo>
                    <a:pt x="1338" y="1233"/>
                  </a:lnTo>
                  <a:lnTo>
                    <a:pt x="1338" y="1231"/>
                  </a:lnTo>
                  <a:lnTo>
                    <a:pt x="1341" y="1231"/>
                  </a:lnTo>
                  <a:lnTo>
                    <a:pt x="1342" y="1231"/>
                  </a:lnTo>
                  <a:lnTo>
                    <a:pt x="1343" y="1230"/>
                  </a:lnTo>
                  <a:lnTo>
                    <a:pt x="1343" y="1229"/>
                  </a:lnTo>
                  <a:lnTo>
                    <a:pt x="1344" y="1229"/>
                  </a:lnTo>
                  <a:lnTo>
                    <a:pt x="1344" y="1228"/>
                  </a:lnTo>
                  <a:lnTo>
                    <a:pt x="1343" y="1227"/>
                  </a:lnTo>
                  <a:lnTo>
                    <a:pt x="1343" y="1226"/>
                  </a:lnTo>
                  <a:lnTo>
                    <a:pt x="1342" y="1226"/>
                  </a:lnTo>
                  <a:lnTo>
                    <a:pt x="1342" y="1225"/>
                  </a:lnTo>
                  <a:lnTo>
                    <a:pt x="1341" y="1225"/>
                  </a:lnTo>
                  <a:lnTo>
                    <a:pt x="1341" y="1223"/>
                  </a:lnTo>
                  <a:lnTo>
                    <a:pt x="1341" y="1222"/>
                  </a:lnTo>
                  <a:lnTo>
                    <a:pt x="1341" y="1221"/>
                  </a:lnTo>
                  <a:lnTo>
                    <a:pt x="1341" y="1220"/>
                  </a:lnTo>
                  <a:lnTo>
                    <a:pt x="1342" y="1219"/>
                  </a:lnTo>
                  <a:lnTo>
                    <a:pt x="1346" y="1219"/>
                  </a:lnTo>
                  <a:lnTo>
                    <a:pt x="1347" y="1219"/>
                  </a:lnTo>
                  <a:lnTo>
                    <a:pt x="1349" y="1218"/>
                  </a:lnTo>
                  <a:lnTo>
                    <a:pt x="1350" y="1218"/>
                  </a:lnTo>
                  <a:lnTo>
                    <a:pt x="1351" y="1218"/>
                  </a:lnTo>
                  <a:lnTo>
                    <a:pt x="1352" y="1218"/>
                  </a:lnTo>
                  <a:lnTo>
                    <a:pt x="1352" y="1217"/>
                  </a:lnTo>
                  <a:lnTo>
                    <a:pt x="1354" y="1216"/>
                  </a:lnTo>
                  <a:lnTo>
                    <a:pt x="1355" y="1214"/>
                  </a:lnTo>
                  <a:lnTo>
                    <a:pt x="1355" y="1213"/>
                  </a:lnTo>
                  <a:lnTo>
                    <a:pt x="1356" y="1213"/>
                  </a:lnTo>
                  <a:lnTo>
                    <a:pt x="1358" y="1213"/>
                  </a:lnTo>
                  <a:lnTo>
                    <a:pt x="1359" y="1213"/>
                  </a:lnTo>
                  <a:lnTo>
                    <a:pt x="1362" y="1209"/>
                  </a:lnTo>
                  <a:lnTo>
                    <a:pt x="1364" y="1208"/>
                  </a:lnTo>
                  <a:lnTo>
                    <a:pt x="1365" y="1209"/>
                  </a:lnTo>
                  <a:lnTo>
                    <a:pt x="1365" y="1208"/>
                  </a:lnTo>
                  <a:lnTo>
                    <a:pt x="1365" y="1206"/>
                  </a:lnTo>
                  <a:lnTo>
                    <a:pt x="1365" y="1205"/>
                  </a:lnTo>
                  <a:lnTo>
                    <a:pt x="1365" y="1204"/>
                  </a:lnTo>
                  <a:lnTo>
                    <a:pt x="1365" y="1203"/>
                  </a:lnTo>
                  <a:lnTo>
                    <a:pt x="1365" y="1202"/>
                  </a:lnTo>
                  <a:lnTo>
                    <a:pt x="1367" y="1202"/>
                  </a:lnTo>
                  <a:lnTo>
                    <a:pt x="1367" y="1198"/>
                  </a:lnTo>
                  <a:lnTo>
                    <a:pt x="1367" y="1197"/>
                  </a:lnTo>
                  <a:lnTo>
                    <a:pt x="1368" y="1196"/>
                  </a:lnTo>
                  <a:lnTo>
                    <a:pt x="1369" y="1196"/>
                  </a:lnTo>
                  <a:lnTo>
                    <a:pt x="1369" y="1195"/>
                  </a:lnTo>
                  <a:lnTo>
                    <a:pt x="1370" y="1195"/>
                  </a:lnTo>
                  <a:lnTo>
                    <a:pt x="1369" y="1193"/>
                  </a:lnTo>
                  <a:lnTo>
                    <a:pt x="1369" y="1191"/>
                  </a:lnTo>
                  <a:lnTo>
                    <a:pt x="1370" y="1186"/>
                  </a:lnTo>
                  <a:lnTo>
                    <a:pt x="1370" y="1187"/>
                  </a:lnTo>
                  <a:lnTo>
                    <a:pt x="1370" y="1188"/>
                  </a:lnTo>
                  <a:lnTo>
                    <a:pt x="1369" y="1189"/>
                  </a:lnTo>
                  <a:lnTo>
                    <a:pt x="1368" y="1189"/>
                  </a:lnTo>
                  <a:lnTo>
                    <a:pt x="1368" y="1191"/>
                  </a:lnTo>
                  <a:lnTo>
                    <a:pt x="1368" y="1192"/>
                  </a:lnTo>
                  <a:lnTo>
                    <a:pt x="1368" y="1193"/>
                  </a:lnTo>
                  <a:lnTo>
                    <a:pt x="1367" y="1194"/>
                  </a:lnTo>
                  <a:lnTo>
                    <a:pt x="1367" y="1195"/>
                  </a:lnTo>
                  <a:lnTo>
                    <a:pt x="1365" y="1195"/>
                  </a:lnTo>
                  <a:lnTo>
                    <a:pt x="1365" y="1194"/>
                  </a:lnTo>
                  <a:lnTo>
                    <a:pt x="1364" y="1194"/>
                  </a:lnTo>
                  <a:lnTo>
                    <a:pt x="1364" y="1193"/>
                  </a:lnTo>
                  <a:lnTo>
                    <a:pt x="1364" y="1192"/>
                  </a:lnTo>
                  <a:lnTo>
                    <a:pt x="1363" y="1192"/>
                  </a:lnTo>
                  <a:lnTo>
                    <a:pt x="1362" y="1192"/>
                  </a:lnTo>
                  <a:lnTo>
                    <a:pt x="1362" y="1191"/>
                  </a:lnTo>
                  <a:lnTo>
                    <a:pt x="1361" y="1191"/>
                  </a:lnTo>
                  <a:lnTo>
                    <a:pt x="1361" y="1189"/>
                  </a:lnTo>
                  <a:lnTo>
                    <a:pt x="1358" y="1188"/>
                  </a:lnTo>
                  <a:lnTo>
                    <a:pt x="1358" y="1187"/>
                  </a:lnTo>
                  <a:lnTo>
                    <a:pt x="1358" y="1186"/>
                  </a:lnTo>
                  <a:lnTo>
                    <a:pt x="1358" y="1185"/>
                  </a:lnTo>
                  <a:lnTo>
                    <a:pt x="1356" y="1184"/>
                  </a:lnTo>
                  <a:lnTo>
                    <a:pt x="1354" y="1184"/>
                  </a:lnTo>
                  <a:lnTo>
                    <a:pt x="1353" y="1183"/>
                  </a:lnTo>
                  <a:lnTo>
                    <a:pt x="1350" y="1183"/>
                  </a:lnTo>
                  <a:lnTo>
                    <a:pt x="1349" y="1183"/>
                  </a:lnTo>
                  <a:lnTo>
                    <a:pt x="1349" y="1181"/>
                  </a:lnTo>
                  <a:lnTo>
                    <a:pt x="1349" y="1180"/>
                  </a:lnTo>
                  <a:lnTo>
                    <a:pt x="1350" y="1179"/>
                  </a:lnTo>
                  <a:lnTo>
                    <a:pt x="1351" y="1178"/>
                  </a:lnTo>
                  <a:lnTo>
                    <a:pt x="1351" y="1177"/>
                  </a:lnTo>
                  <a:lnTo>
                    <a:pt x="1351" y="1176"/>
                  </a:lnTo>
                  <a:lnTo>
                    <a:pt x="1350" y="1176"/>
                  </a:lnTo>
                  <a:lnTo>
                    <a:pt x="1350" y="1178"/>
                  </a:lnTo>
                  <a:lnTo>
                    <a:pt x="1349" y="1178"/>
                  </a:lnTo>
                  <a:lnTo>
                    <a:pt x="1347" y="1179"/>
                  </a:lnTo>
                  <a:lnTo>
                    <a:pt x="1346" y="1179"/>
                  </a:lnTo>
                  <a:lnTo>
                    <a:pt x="1345" y="1178"/>
                  </a:lnTo>
                  <a:lnTo>
                    <a:pt x="1344" y="1177"/>
                  </a:lnTo>
                  <a:lnTo>
                    <a:pt x="1344" y="1175"/>
                  </a:lnTo>
                  <a:lnTo>
                    <a:pt x="1345" y="1175"/>
                  </a:lnTo>
                  <a:lnTo>
                    <a:pt x="1346" y="1175"/>
                  </a:lnTo>
                  <a:lnTo>
                    <a:pt x="1346" y="1176"/>
                  </a:lnTo>
                  <a:lnTo>
                    <a:pt x="1347" y="1176"/>
                  </a:lnTo>
                  <a:lnTo>
                    <a:pt x="1347" y="1175"/>
                  </a:lnTo>
                  <a:lnTo>
                    <a:pt x="1347" y="1172"/>
                  </a:lnTo>
                  <a:lnTo>
                    <a:pt x="1349" y="1171"/>
                  </a:lnTo>
                  <a:lnTo>
                    <a:pt x="1349" y="1172"/>
                  </a:lnTo>
                  <a:lnTo>
                    <a:pt x="1350" y="1172"/>
                  </a:lnTo>
                  <a:lnTo>
                    <a:pt x="1350" y="1173"/>
                  </a:lnTo>
                  <a:lnTo>
                    <a:pt x="1351" y="1173"/>
                  </a:lnTo>
                  <a:lnTo>
                    <a:pt x="1351" y="1172"/>
                  </a:lnTo>
                  <a:lnTo>
                    <a:pt x="1350" y="1171"/>
                  </a:lnTo>
                  <a:lnTo>
                    <a:pt x="1350" y="1170"/>
                  </a:lnTo>
                  <a:lnTo>
                    <a:pt x="1350" y="1168"/>
                  </a:lnTo>
                  <a:lnTo>
                    <a:pt x="1351" y="1167"/>
                  </a:lnTo>
                  <a:lnTo>
                    <a:pt x="1352" y="1164"/>
                  </a:lnTo>
                  <a:lnTo>
                    <a:pt x="1353" y="1164"/>
                  </a:lnTo>
                  <a:lnTo>
                    <a:pt x="1353" y="1163"/>
                  </a:lnTo>
                  <a:lnTo>
                    <a:pt x="1353" y="1162"/>
                  </a:lnTo>
                  <a:lnTo>
                    <a:pt x="1353" y="1161"/>
                  </a:lnTo>
                  <a:lnTo>
                    <a:pt x="1354" y="1160"/>
                  </a:lnTo>
                  <a:lnTo>
                    <a:pt x="1354" y="1159"/>
                  </a:lnTo>
                  <a:lnTo>
                    <a:pt x="1354" y="1158"/>
                  </a:lnTo>
                  <a:lnTo>
                    <a:pt x="1354" y="1156"/>
                  </a:lnTo>
                  <a:lnTo>
                    <a:pt x="1355" y="1156"/>
                  </a:lnTo>
                  <a:lnTo>
                    <a:pt x="1355" y="1158"/>
                  </a:lnTo>
                  <a:lnTo>
                    <a:pt x="1355" y="1159"/>
                  </a:lnTo>
                  <a:lnTo>
                    <a:pt x="1356" y="1160"/>
                  </a:lnTo>
                  <a:lnTo>
                    <a:pt x="1356" y="1159"/>
                  </a:lnTo>
                  <a:lnTo>
                    <a:pt x="1358" y="1158"/>
                  </a:lnTo>
                  <a:lnTo>
                    <a:pt x="1359" y="1158"/>
                  </a:lnTo>
                  <a:lnTo>
                    <a:pt x="1360" y="1158"/>
                  </a:lnTo>
                  <a:lnTo>
                    <a:pt x="1360" y="1159"/>
                  </a:lnTo>
                  <a:lnTo>
                    <a:pt x="1361" y="1159"/>
                  </a:lnTo>
                  <a:lnTo>
                    <a:pt x="1362" y="1159"/>
                  </a:lnTo>
                  <a:lnTo>
                    <a:pt x="1361" y="1158"/>
                  </a:lnTo>
                  <a:lnTo>
                    <a:pt x="1361" y="1156"/>
                  </a:lnTo>
                  <a:lnTo>
                    <a:pt x="1361" y="1155"/>
                  </a:lnTo>
                  <a:lnTo>
                    <a:pt x="1361" y="1154"/>
                  </a:lnTo>
                  <a:lnTo>
                    <a:pt x="1361" y="1153"/>
                  </a:lnTo>
                  <a:lnTo>
                    <a:pt x="1361" y="1152"/>
                  </a:lnTo>
                  <a:lnTo>
                    <a:pt x="1361" y="1153"/>
                  </a:lnTo>
                  <a:lnTo>
                    <a:pt x="1360" y="1153"/>
                  </a:lnTo>
                  <a:lnTo>
                    <a:pt x="1360" y="1154"/>
                  </a:lnTo>
                  <a:lnTo>
                    <a:pt x="1360" y="1155"/>
                  </a:lnTo>
                  <a:lnTo>
                    <a:pt x="1359" y="1156"/>
                  </a:lnTo>
                  <a:lnTo>
                    <a:pt x="1358" y="1155"/>
                  </a:lnTo>
                  <a:lnTo>
                    <a:pt x="1358" y="1156"/>
                  </a:lnTo>
                  <a:lnTo>
                    <a:pt x="1356" y="1156"/>
                  </a:lnTo>
                  <a:lnTo>
                    <a:pt x="1355" y="1155"/>
                  </a:lnTo>
                  <a:lnTo>
                    <a:pt x="1354" y="1155"/>
                  </a:lnTo>
                  <a:lnTo>
                    <a:pt x="1353" y="1154"/>
                  </a:lnTo>
                  <a:lnTo>
                    <a:pt x="1353" y="1153"/>
                  </a:lnTo>
                  <a:lnTo>
                    <a:pt x="1354" y="1152"/>
                  </a:lnTo>
                  <a:lnTo>
                    <a:pt x="1355" y="1152"/>
                  </a:lnTo>
                  <a:lnTo>
                    <a:pt x="1356" y="1150"/>
                  </a:lnTo>
                  <a:lnTo>
                    <a:pt x="1356" y="1149"/>
                  </a:lnTo>
                  <a:lnTo>
                    <a:pt x="1358" y="1149"/>
                  </a:lnTo>
                  <a:lnTo>
                    <a:pt x="1359" y="1149"/>
                  </a:lnTo>
                  <a:lnTo>
                    <a:pt x="1359" y="1147"/>
                  </a:lnTo>
                  <a:lnTo>
                    <a:pt x="1358" y="1147"/>
                  </a:lnTo>
                  <a:lnTo>
                    <a:pt x="1356" y="1147"/>
                  </a:lnTo>
                  <a:lnTo>
                    <a:pt x="1355" y="1147"/>
                  </a:lnTo>
                  <a:lnTo>
                    <a:pt x="1354" y="1147"/>
                  </a:lnTo>
                  <a:lnTo>
                    <a:pt x="1354" y="1146"/>
                  </a:lnTo>
                  <a:lnTo>
                    <a:pt x="1353" y="1144"/>
                  </a:lnTo>
                  <a:lnTo>
                    <a:pt x="1352" y="1143"/>
                  </a:lnTo>
                  <a:lnTo>
                    <a:pt x="1351" y="1141"/>
                  </a:lnTo>
                  <a:lnTo>
                    <a:pt x="1351" y="1139"/>
                  </a:lnTo>
                  <a:lnTo>
                    <a:pt x="1352" y="1138"/>
                  </a:lnTo>
                  <a:lnTo>
                    <a:pt x="1352" y="1137"/>
                  </a:lnTo>
                  <a:lnTo>
                    <a:pt x="1352" y="1134"/>
                  </a:lnTo>
                  <a:lnTo>
                    <a:pt x="1352" y="1133"/>
                  </a:lnTo>
                  <a:lnTo>
                    <a:pt x="1353" y="1131"/>
                  </a:lnTo>
                  <a:lnTo>
                    <a:pt x="1356" y="1130"/>
                  </a:lnTo>
                  <a:lnTo>
                    <a:pt x="1358" y="1129"/>
                  </a:lnTo>
                  <a:lnTo>
                    <a:pt x="1359" y="1129"/>
                  </a:lnTo>
                  <a:lnTo>
                    <a:pt x="1359" y="1128"/>
                  </a:lnTo>
                  <a:lnTo>
                    <a:pt x="1359" y="1127"/>
                  </a:lnTo>
                  <a:lnTo>
                    <a:pt x="1359" y="1126"/>
                  </a:lnTo>
                  <a:lnTo>
                    <a:pt x="1358" y="1124"/>
                  </a:lnTo>
                  <a:lnTo>
                    <a:pt x="1358" y="1122"/>
                  </a:lnTo>
                  <a:lnTo>
                    <a:pt x="1358" y="1121"/>
                  </a:lnTo>
                  <a:lnTo>
                    <a:pt x="1359" y="1121"/>
                  </a:lnTo>
                  <a:lnTo>
                    <a:pt x="1360" y="1118"/>
                  </a:lnTo>
                  <a:lnTo>
                    <a:pt x="1361" y="1118"/>
                  </a:lnTo>
                  <a:lnTo>
                    <a:pt x="1362" y="1118"/>
                  </a:lnTo>
                  <a:lnTo>
                    <a:pt x="1363" y="1120"/>
                  </a:lnTo>
                  <a:lnTo>
                    <a:pt x="1363" y="1121"/>
                  </a:lnTo>
                  <a:lnTo>
                    <a:pt x="1364" y="1121"/>
                  </a:lnTo>
                  <a:lnTo>
                    <a:pt x="1365" y="1121"/>
                  </a:lnTo>
                  <a:lnTo>
                    <a:pt x="1364" y="1119"/>
                  </a:lnTo>
                  <a:lnTo>
                    <a:pt x="1364" y="1118"/>
                  </a:lnTo>
                  <a:lnTo>
                    <a:pt x="1364" y="1117"/>
                  </a:lnTo>
                  <a:lnTo>
                    <a:pt x="1364" y="1112"/>
                  </a:lnTo>
                  <a:lnTo>
                    <a:pt x="1363" y="1111"/>
                  </a:lnTo>
                  <a:lnTo>
                    <a:pt x="1362" y="1110"/>
                  </a:lnTo>
                  <a:lnTo>
                    <a:pt x="1361" y="1109"/>
                  </a:lnTo>
                  <a:lnTo>
                    <a:pt x="1361" y="1108"/>
                  </a:lnTo>
                  <a:lnTo>
                    <a:pt x="1361" y="1106"/>
                  </a:lnTo>
                  <a:lnTo>
                    <a:pt x="1360" y="1104"/>
                  </a:lnTo>
                  <a:lnTo>
                    <a:pt x="1360" y="1103"/>
                  </a:lnTo>
                  <a:lnTo>
                    <a:pt x="1360" y="1102"/>
                  </a:lnTo>
                  <a:lnTo>
                    <a:pt x="1361" y="1101"/>
                  </a:lnTo>
                  <a:lnTo>
                    <a:pt x="1362" y="1101"/>
                  </a:lnTo>
                  <a:lnTo>
                    <a:pt x="1362" y="1100"/>
                  </a:lnTo>
                  <a:lnTo>
                    <a:pt x="1361" y="1100"/>
                  </a:lnTo>
                  <a:lnTo>
                    <a:pt x="1361" y="1099"/>
                  </a:lnTo>
                  <a:lnTo>
                    <a:pt x="1360" y="1097"/>
                  </a:lnTo>
                  <a:lnTo>
                    <a:pt x="1360" y="1096"/>
                  </a:lnTo>
                  <a:lnTo>
                    <a:pt x="1361" y="1095"/>
                  </a:lnTo>
                  <a:lnTo>
                    <a:pt x="1361" y="1093"/>
                  </a:lnTo>
                  <a:lnTo>
                    <a:pt x="1362" y="1092"/>
                  </a:lnTo>
                  <a:lnTo>
                    <a:pt x="1363" y="1092"/>
                  </a:lnTo>
                  <a:lnTo>
                    <a:pt x="1364" y="1092"/>
                  </a:lnTo>
                  <a:lnTo>
                    <a:pt x="1365" y="1092"/>
                  </a:lnTo>
                  <a:lnTo>
                    <a:pt x="1367" y="1092"/>
                  </a:lnTo>
                  <a:lnTo>
                    <a:pt x="1368" y="1093"/>
                  </a:lnTo>
                  <a:lnTo>
                    <a:pt x="1369" y="1094"/>
                  </a:lnTo>
                  <a:lnTo>
                    <a:pt x="1370" y="1094"/>
                  </a:lnTo>
                  <a:lnTo>
                    <a:pt x="1371" y="1095"/>
                  </a:lnTo>
                  <a:lnTo>
                    <a:pt x="1372" y="1095"/>
                  </a:lnTo>
                  <a:lnTo>
                    <a:pt x="1372" y="1094"/>
                  </a:lnTo>
                  <a:lnTo>
                    <a:pt x="1371" y="1093"/>
                  </a:lnTo>
                  <a:lnTo>
                    <a:pt x="1370" y="1093"/>
                  </a:lnTo>
                  <a:lnTo>
                    <a:pt x="1368" y="1092"/>
                  </a:lnTo>
                  <a:lnTo>
                    <a:pt x="1367" y="1091"/>
                  </a:lnTo>
                  <a:lnTo>
                    <a:pt x="1365" y="1088"/>
                  </a:lnTo>
                  <a:lnTo>
                    <a:pt x="1365" y="1087"/>
                  </a:lnTo>
                  <a:lnTo>
                    <a:pt x="1365" y="1086"/>
                  </a:lnTo>
                  <a:lnTo>
                    <a:pt x="1364" y="1086"/>
                  </a:lnTo>
                  <a:lnTo>
                    <a:pt x="1363" y="1085"/>
                  </a:lnTo>
                  <a:lnTo>
                    <a:pt x="1363" y="1083"/>
                  </a:lnTo>
                  <a:lnTo>
                    <a:pt x="1363" y="1081"/>
                  </a:lnTo>
                  <a:lnTo>
                    <a:pt x="1362" y="1081"/>
                  </a:lnTo>
                  <a:lnTo>
                    <a:pt x="1361" y="1081"/>
                  </a:lnTo>
                  <a:lnTo>
                    <a:pt x="1361" y="1080"/>
                  </a:lnTo>
                  <a:lnTo>
                    <a:pt x="1362" y="1079"/>
                  </a:lnTo>
                  <a:lnTo>
                    <a:pt x="1364" y="1078"/>
                  </a:lnTo>
                  <a:lnTo>
                    <a:pt x="1368" y="1077"/>
                  </a:lnTo>
                  <a:lnTo>
                    <a:pt x="1369" y="1076"/>
                  </a:lnTo>
                  <a:lnTo>
                    <a:pt x="1370" y="1076"/>
                  </a:lnTo>
                  <a:lnTo>
                    <a:pt x="1371" y="1076"/>
                  </a:lnTo>
                  <a:lnTo>
                    <a:pt x="1371" y="1077"/>
                  </a:lnTo>
                  <a:lnTo>
                    <a:pt x="1376" y="1088"/>
                  </a:lnTo>
                  <a:lnTo>
                    <a:pt x="1376" y="1089"/>
                  </a:lnTo>
                  <a:lnTo>
                    <a:pt x="1377" y="1089"/>
                  </a:lnTo>
                  <a:lnTo>
                    <a:pt x="1377" y="1088"/>
                  </a:lnTo>
                  <a:lnTo>
                    <a:pt x="1377" y="1086"/>
                  </a:lnTo>
                  <a:lnTo>
                    <a:pt x="1376" y="1085"/>
                  </a:lnTo>
                  <a:lnTo>
                    <a:pt x="1376" y="1084"/>
                  </a:lnTo>
                  <a:lnTo>
                    <a:pt x="1375" y="1083"/>
                  </a:lnTo>
                  <a:lnTo>
                    <a:pt x="1375" y="1081"/>
                  </a:lnTo>
                  <a:lnTo>
                    <a:pt x="1375" y="1080"/>
                  </a:lnTo>
                  <a:lnTo>
                    <a:pt x="1376" y="1079"/>
                  </a:lnTo>
                  <a:lnTo>
                    <a:pt x="1377" y="1079"/>
                  </a:lnTo>
                  <a:lnTo>
                    <a:pt x="1377" y="1078"/>
                  </a:lnTo>
                  <a:lnTo>
                    <a:pt x="1376" y="1078"/>
                  </a:lnTo>
                  <a:lnTo>
                    <a:pt x="1375" y="1078"/>
                  </a:lnTo>
                  <a:lnTo>
                    <a:pt x="1375" y="1077"/>
                  </a:lnTo>
                  <a:lnTo>
                    <a:pt x="1375" y="1076"/>
                  </a:lnTo>
                  <a:lnTo>
                    <a:pt x="1375" y="1075"/>
                  </a:lnTo>
                  <a:lnTo>
                    <a:pt x="1376" y="1075"/>
                  </a:lnTo>
                  <a:lnTo>
                    <a:pt x="1377" y="1074"/>
                  </a:lnTo>
                  <a:lnTo>
                    <a:pt x="1376" y="1074"/>
                  </a:lnTo>
                  <a:lnTo>
                    <a:pt x="1375" y="1074"/>
                  </a:lnTo>
                  <a:lnTo>
                    <a:pt x="1375" y="1072"/>
                  </a:lnTo>
                  <a:lnTo>
                    <a:pt x="1375" y="1070"/>
                  </a:lnTo>
                  <a:lnTo>
                    <a:pt x="1376" y="1066"/>
                  </a:lnTo>
                  <a:lnTo>
                    <a:pt x="1375" y="1066"/>
                  </a:lnTo>
                  <a:lnTo>
                    <a:pt x="1375" y="1064"/>
                  </a:lnTo>
                  <a:lnTo>
                    <a:pt x="1373" y="1064"/>
                  </a:lnTo>
                  <a:lnTo>
                    <a:pt x="1372" y="1066"/>
                  </a:lnTo>
                  <a:lnTo>
                    <a:pt x="1371" y="1067"/>
                  </a:lnTo>
                  <a:lnTo>
                    <a:pt x="1371" y="1068"/>
                  </a:lnTo>
                  <a:lnTo>
                    <a:pt x="1370" y="1068"/>
                  </a:lnTo>
                  <a:lnTo>
                    <a:pt x="1369" y="1068"/>
                  </a:lnTo>
                  <a:lnTo>
                    <a:pt x="1369" y="1067"/>
                  </a:lnTo>
                  <a:lnTo>
                    <a:pt x="1368" y="1068"/>
                  </a:lnTo>
                  <a:lnTo>
                    <a:pt x="1367" y="1067"/>
                  </a:lnTo>
                  <a:lnTo>
                    <a:pt x="1365" y="1068"/>
                  </a:lnTo>
                  <a:lnTo>
                    <a:pt x="1364" y="1067"/>
                  </a:lnTo>
                  <a:lnTo>
                    <a:pt x="1362" y="1066"/>
                  </a:lnTo>
                  <a:lnTo>
                    <a:pt x="1361" y="1064"/>
                  </a:lnTo>
                  <a:lnTo>
                    <a:pt x="1361" y="1063"/>
                  </a:lnTo>
                  <a:lnTo>
                    <a:pt x="1360" y="1063"/>
                  </a:lnTo>
                  <a:lnTo>
                    <a:pt x="1360" y="1062"/>
                  </a:lnTo>
                  <a:lnTo>
                    <a:pt x="1361" y="1061"/>
                  </a:lnTo>
                  <a:lnTo>
                    <a:pt x="1362" y="1060"/>
                  </a:lnTo>
                  <a:lnTo>
                    <a:pt x="1362" y="1059"/>
                  </a:lnTo>
                  <a:lnTo>
                    <a:pt x="1365" y="1055"/>
                  </a:lnTo>
                  <a:lnTo>
                    <a:pt x="1367" y="1055"/>
                  </a:lnTo>
                  <a:lnTo>
                    <a:pt x="1367" y="1054"/>
                  </a:lnTo>
                  <a:lnTo>
                    <a:pt x="1368" y="1053"/>
                  </a:lnTo>
                  <a:lnTo>
                    <a:pt x="1369" y="1053"/>
                  </a:lnTo>
                  <a:lnTo>
                    <a:pt x="1370" y="1053"/>
                  </a:lnTo>
                  <a:lnTo>
                    <a:pt x="1371" y="1053"/>
                  </a:lnTo>
                  <a:lnTo>
                    <a:pt x="1372" y="1052"/>
                  </a:lnTo>
                  <a:lnTo>
                    <a:pt x="1373" y="1052"/>
                  </a:lnTo>
                  <a:lnTo>
                    <a:pt x="1375" y="1052"/>
                  </a:lnTo>
                  <a:lnTo>
                    <a:pt x="1376" y="1052"/>
                  </a:lnTo>
                  <a:lnTo>
                    <a:pt x="1377" y="1051"/>
                  </a:lnTo>
                  <a:lnTo>
                    <a:pt x="1378" y="1050"/>
                  </a:lnTo>
                  <a:lnTo>
                    <a:pt x="1379" y="1050"/>
                  </a:lnTo>
                  <a:lnTo>
                    <a:pt x="1379" y="1049"/>
                  </a:lnTo>
                  <a:lnTo>
                    <a:pt x="1380" y="1049"/>
                  </a:lnTo>
                  <a:lnTo>
                    <a:pt x="1381" y="1049"/>
                  </a:lnTo>
                  <a:lnTo>
                    <a:pt x="1380" y="1049"/>
                  </a:lnTo>
                  <a:lnTo>
                    <a:pt x="1380" y="1047"/>
                  </a:lnTo>
                  <a:lnTo>
                    <a:pt x="1379" y="1047"/>
                  </a:lnTo>
                  <a:lnTo>
                    <a:pt x="1379" y="1046"/>
                  </a:lnTo>
                  <a:lnTo>
                    <a:pt x="1380" y="1045"/>
                  </a:lnTo>
                  <a:lnTo>
                    <a:pt x="1380" y="1044"/>
                  </a:lnTo>
                  <a:lnTo>
                    <a:pt x="1381" y="1043"/>
                  </a:lnTo>
                  <a:lnTo>
                    <a:pt x="1381" y="1042"/>
                  </a:lnTo>
                  <a:lnTo>
                    <a:pt x="1380" y="1042"/>
                  </a:lnTo>
                  <a:lnTo>
                    <a:pt x="1380" y="1041"/>
                  </a:lnTo>
                  <a:lnTo>
                    <a:pt x="1380" y="1039"/>
                  </a:lnTo>
                  <a:lnTo>
                    <a:pt x="1381" y="1037"/>
                  </a:lnTo>
                  <a:lnTo>
                    <a:pt x="1381" y="1036"/>
                  </a:lnTo>
                  <a:lnTo>
                    <a:pt x="1380" y="1035"/>
                  </a:lnTo>
                  <a:lnTo>
                    <a:pt x="1379" y="1036"/>
                  </a:lnTo>
                  <a:lnTo>
                    <a:pt x="1380" y="1037"/>
                  </a:lnTo>
                  <a:lnTo>
                    <a:pt x="1379" y="1038"/>
                  </a:lnTo>
                  <a:lnTo>
                    <a:pt x="1379" y="1039"/>
                  </a:lnTo>
                  <a:lnTo>
                    <a:pt x="1378" y="1046"/>
                  </a:lnTo>
                  <a:lnTo>
                    <a:pt x="1378" y="1047"/>
                  </a:lnTo>
                  <a:lnTo>
                    <a:pt x="1377" y="1049"/>
                  </a:lnTo>
                  <a:lnTo>
                    <a:pt x="1377" y="1050"/>
                  </a:lnTo>
                  <a:lnTo>
                    <a:pt x="1376" y="1050"/>
                  </a:lnTo>
                  <a:lnTo>
                    <a:pt x="1373" y="1051"/>
                  </a:lnTo>
                  <a:lnTo>
                    <a:pt x="1372" y="1051"/>
                  </a:lnTo>
                  <a:lnTo>
                    <a:pt x="1371" y="1052"/>
                  </a:lnTo>
                  <a:lnTo>
                    <a:pt x="1370" y="1052"/>
                  </a:lnTo>
                  <a:lnTo>
                    <a:pt x="1368" y="1051"/>
                  </a:lnTo>
                  <a:lnTo>
                    <a:pt x="1367" y="1050"/>
                  </a:lnTo>
                  <a:lnTo>
                    <a:pt x="1367" y="1049"/>
                  </a:lnTo>
                  <a:lnTo>
                    <a:pt x="1367" y="1047"/>
                  </a:lnTo>
                  <a:lnTo>
                    <a:pt x="1365" y="1046"/>
                  </a:lnTo>
                  <a:lnTo>
                    <a:pt x="1365" y="1045"/>
                  </a:lnTo>
                  <a:lnTo>
                    <a:pt x="1364" y="1044"/>
                  </a:lnTo>
                  <a:lnTo>
                    <a:pt x="1363" y="1043"/>
                  </a:lnTo>
                  <a:lnTo>
                    <a:pt x="1362" y="1042"/>
                  </a:lnTo>
                  <a:lnTo>
                    <a:pt x="1361" y="1042"/>
                  </a:lnTo>
                  <a:lnTo>
                    <a:pt x="1360" y="1042"/>
                  </a:lnTo>
                  <a:lnTo>
                    <a:pt x="1359" y="1042"/>
                  </a:lnTo>
                  <a:lnTo>
                    <a:pt x="1358" y="1041"/>
                  </a:lnTo>
                  <a:lnTo>
                    <a:pt x="1356" y="1041"/>
                  </a:lnTo>
                  <a:lnTo>
                    <a:pt x="1356" y="1043"/>
                  </a:lnTo>
                  <a:lnTo>
                    <a:pt x="1354" y="1042"/>
                  </a:lnTo>
                  <a:lnTo>
                    <a:pt x="1354" y="1043"/>
                  </a:lnTo>
                  <a:lnTo>
                    <a:pt x="1354" y="1044"/>
                  </a:lnTo>
                  <a:lnTo>
                    <a:pt x="1352" y="1045"/>
                  </a:lnTo>
                  <a:lnTo>
                    <a:pt x="1351" y="1045"/>
                  </a:lnTo>
                  <a:lnTo>
                    <a:pt x="1351" y="1046"/>
                  </a:lnTo>
                  <a:lnTo>
                    <a:pt x="1352" y="1046"/>
                  </a:lnTo>
                  <a:lnTo>
                    <a:pt x="1352" y="1047"/>
                  </a:lnTo>
                  <a:lnTo>
                    <a:pt x="1352" y="1049"/>
                  </a:lnTo>
                  <a:lnTo>
                    <a:pt x="1352" y="1050"/>
                  </a:lnTo>
                  <a:lnTo>
                    <a:pt x="1353" y="1051"/>
                  </a:lnTo>
                  <a:lnTo>
                    <a:pt x="1353" y="1052"/>
                  </a:lnTo>
                  <a:lnTo>
                    <a:pt x="1352" y="1052"/>
                  </a:lnTo>
                  <a:lnTo>
                    <a:pt x="1351" y="1053"/>
                  </a:lnTo>
                  <a:lnTo>
                    <a:pt x="1351" y="1054"/>
                  </a:lnTo>
                  <a:lnTo>
                    <a:pt x="1350" y="1054"/>
                  </a:lnTo>
                  <a:lnTo>
                    <a:pt x="1349" y="1054"/>
                  </a:lnTo>
                  <a:lnTo>
                    <a:pt x="1347" y="1055"/>
                  </a:lnTo>
                  <a:lnTo>
                    <a:pt x="1345" y="1055"/>
                  </a:lnTo>
                  <a:lnTo>
                    <a:pt x="1342" y="1055"/>
                  </a:lnTo>
                  <a:lnTo>
                    <a:pt x="1339" y="1055"/>
                  </a:lnTo>
                  <a:lnTo>
                    <a:pt x="1339" y="1057"/>
                  </a:lnTo>
                  <a:lnTo>
                    <a:pt x="1338" y="1057"/>
                  </a:lnTo>
                  <a:lnTo>
                    <a:pt x="1337" y="1057"/>
                  </a:lnTo>
                  <a:lnTo>
                    <a:pt x="1336" y="1057"/>
                  </a:lnTo>
                  <a:lnTo>
                    <a:pt x="1334" y="1055"/>
                  </a:lnTo>
                  <a:lnTo>
                    <a:pt x="1330" y="1054"/>
                  </a:lnTo>
                  <a:lnTo>
                    <a:pt x="1328" y="1054"/>
                  </a:lnTo>
                  <a:lnTo>
                    <a:pt x="1327" y="1054"/>
                  </a:lnTo>
                  <a:lnTo>
                    <a:pt x="1327" y="1053"/>
                  </a:lnTo>
                  <a:lnTo>
                    <a:pt x="1328" y="1053"/>
                  </a:lnTo>
                  <a:lnTo>
                    <a:pt x="1328" y="1052"/>
                  </a:lnTo>
                  <a:lnTo>
                    <a:pt x="1329" y="1051"/>
                  </a:lnTo>
                  <a:lnTo>
                    <a:pt x="1329" y="1050"/>
                  </a:lnTo>
                  <a:lnTo>
                    <a:pt x="1329" y="1049"/>
                  </a:lnTo>
                  <a:lnTo>
                    <a:pt x="1329" y="1047"/>
                  </a:lnTo>
                  <a:lnTo>
                    <a:pt x="1330" y="1047"/>
                  </a:lnTo>
                  <a:lnTo>
                    <a:pt x="1332" y="1047"/>
                  </a:lnTo>
                  <a:lnTo>
                    <a:pt x="1334" y="1047"/>
                  </a:lnTo>
                  <a:lnTo>
                    <a:pt x="1335" y="1047"/>
                  </a:lnTo>
                  <a:lnTo>
                    <a:pt x="1335" y="1046"/>
                  </a:lnTo>
                  <a:lnTo>
                    <a:pt x="1335" y="1045"/>
                  </a:lnTo>
                  <a:lnTo>
                    <a:pt x="1336" y="1043"/>
                  </a:lnTo>
                  <a:lnTo>
                    <a:pt x="1337" y="1042"/>
                  </a:lnTo>
                  <a:lnTo>
                    <a:pt x="1336" y="1043"/>
                  </a:lnTo>
                  <a:lnTo>
                    <a:pt x="1335" y="1045"/>
                  </a:lnTo>
                  <a:lnTo>
                    <a:pt x="1334" y="1046"/>
                  </a:lnTo>
                  <a:lnTo>
                    <a:pt x="1333" y="1046"/>
                  </a:lnTo>
                  <a:lnTo>
                    <a:pt x="1332" y="1046"/>
                  </a:lnTo>
                  <a:lnTo>
                    <a:pt x="1330" y="1046"/>
                  </a:lnTo>
                  <a:lnTo>
                    <a:pt x="1329" y="1046"/>
                  </a:lnTo>
                  <a:lnTo>
                    <a:pt x="1328" y="1046"/>
                  </a:lnTo>
                  <a:lnTo>
                    <a:pt x="1327" y="1045"/>
                  </a:lnTo>
                  <a:lnTo>
                    <a:pt x="1326" y="1044"/>
                  </a:lnTo>
                  <a:lnTo>
                    <a:pt x="1326" y="1045"/>
                  </a:lnTo>
                  <a:lnTo>
                    <a:pt x="1325" y="1044"/>
                  </a:lnTo>
                  <a:lnTo>
                    <a:pt x="1326" y="1043"/>
                  </a:lnTo>
                  <a:lnTo>
                    <a:pt x="1325" y="1042"/>
                  </a:lnTo>
                  <a:lnTo>
                    <a:pt x="1324" y="1039"/>
                  </a:lnTo>
                  <a:lnTo>
                    <a:pt x="1324" y="1038"/>
                  </a:lnTo>
                  <a:lnTo>
                    <a:pt x="1324" y="1037"/>
                  </a:lnTo>
                  <a:lnTo>
                    <a:pt x="1324" y="1036"/>
                  </a:lnTo>
                  <a:lnTo>
                    <a:pt x="1324" y="1034"/>
                  </a:lnTo>
                  <a:lnTo>
                    <a:pt x="1324" y="1030"/>
                  </a:lnTo>
                  <a:lnTo>
                    <a:pt x="1322" y="1028"/>
                  </a:lnTo>
                  <a:lnTo>
                    <a:pt x="1321" y="1026"/>
                  </a:lnTo>
                  <a:lnTo>
                    <a:pt x="1321" y="1025"/>
                  </a:lnTo>
                  <a:lnTo>
                    <a:pt x="1321" y="1024"/>
                  </a:lnTo>
                  <a:lnTo>
                    <a:pt x="1321" y="1022"/>
                  </a:lnTo>
                  <a:lnTo>
                    <a:pt x="1320" y="1021"/>
                  </a:lnTo>
                  <a:lnTo>
                    <a:pt x="1320" y="1020"/>
                  </a:lnTo>
                  <a:lnTo>
                    <a:pt x="1320" y="1019"/>
                  </a:lnTo>
                  <a:lnTo>
                    <a:pt x="1320" y="1018"/>
                  </a:lnTo>
                  <a:lnTo>
                    <a:pt x="1320" y="1017"/>
                  </a:lnTo>
                  <a:lnTo>
                    <a:pt x="1320" y="1016"/>
                  </a:lnTo>
                  <a:lnTo>
                    <a:pt x="1320" y="1014"/>
                  </a:lnTo>
                  <a:lnTo>
                    <a:pt x="1321" y="1014"/>
                  </a:lnTo>
                  <a:lnTo>
                    <a:pt x="1322" y="1013"/>
                  </a:lnTo>
                  <a:lnTo>
                    <a:pt x="1324" y="1012"/>
                  </a:lnTo>
                  <a:lnTo>
                    <a:pt x="1322" y="1011"/>
                  </a:lnTo>
                  <a:lnTo>
                    <a:pt x="1321" y="1010"/>
                  </a:lnTo>
                  <a:lnTo>
                    <a:pt x="1322" y="1010"/>
                  </a:lnTo>
                  <a:lnTo>
                    <a:pt x="1322" y="1009"/>
                  </a:lnTo>
                  <a:lnTo>
                    <a:pt x="1322" y="1008"/>
                  </a:lnTo>
                  <a:lnTo>
                    <a:pt x="1322" y="1007"/>
                  </a:lnTo>
                  <a:lnTo>
                    <a:pt x="1324" y="1005"/>
                  </a:lnTo>
                  <a:lnTo>
                    <a:pt x="1324" y="1004"/>
                  </a:lnTo>
                  <a:lnTo>
                    <a:pt x="1325" y="1003"/>
                  </a:lnTo>
                  <a:lnTo>
                    <a:pt x="1325" y="1002"/>
                  </a:lnTo>
                  <a:lnTo>
                    <a:pt x="1324" y="1001"/>
                  </a:lnTo>
                  <a:lnTo>
                    <a:pt x="1325" y="1000"/>
                  </a:lnTo>
                  <a:lnTo>
                    <a:pt x="1325" y="999"/>
                  </a:lnTo>
                  <a:lnTo>
                    <a:pt x="1327" y="997"/>
                  </a:lnTo>
                  <a:lnTo>
                    <a:pt x="1327" y="996"/>
                  </a:lnTo>
                  <a:lnTo>
                    <a:pt x="1328" y="994"/>
                  </a:lnTo>
                  <a:lnTo>
                    <a:pt x="1328" y="993"/>
                  </a:lnTo>
                  <a:lnTo>
                    <a:pt x="1327" y="992"/>
                  </a:lnTo>
                  <a:lnTo>
                    <a:pt x="1327" y="991"/>
                  </a:lnTo>
                  <a:lnTo>
                    <a:pt x="1327" y="989"/>
                  </a:lnTo>
                  <a:lnTo>
                    <a:pt x="1326" y="989"/>
                  </a:lnTo>
                  <a:lnTo>
                    <a:pt x="1326" y="988"/>
                  </a:lnTo>
                  <a:lnTo>
                    <a:pt x="1327" y="987"/>
                  </a:lnTo>
                  <a:lnTo>
                    <a:pt x="1327" y="985"/>
                  </a:lnTo>
                  <a:lnTo>
                    <a:pt x="1327" y="984"/>
                  </a:lnTo>
                  <a:lnTo>
                    <a:pt x="1327" y="980"/>
                  </a:lnTo>
                  <a:lnTo>
                    <a:pt x="1327" y="979"/>
                  </a:lnTo>
                  <a:lnTo>
                    <a:pt x="1328" y="979"/>
                  </a:lnTo>
                  <a:lnTo>
                    <a:pt x="1328" y="978"/>
                  </a:lnTo>
                  <a:lnTo>
                    <a:pt x="1328" y="977"/>
                  </a:lnTo>
                  <a:lnTo>
                    <a:pt x="1328" y="976"/>
                  </a:lnTo>
                  <a:lnTo>
                    <a:pt x="1329" y="974"/>
                  </a:lnTo>
                  <a:lnTo>
                    <a:pt x="1330" y="974"/>
                  </a:lnTo>
                  <a:lnTo>
                    <a:pt x="1330" y="972"/>
                  </a:lnTo>
                  <a:lnTo>
                    <a:pt x="1330" y="971"/>
                  </a:lnTo>
                  <a:lnTo>
                    <a:pt x="1330" y="970"/>
                  </a:lnTo>
                  <a:lnTo>
                    <a:pt x="1330" y="969"/>
                  </a:lnTo>
                  <a:lnTo>
                    <a:pt x="1329" y="968"/>
                  </a:lnTo>
                  <a:lnTo>
                    <a:pt x="1328" y="967"/>
                  </a:lnTo>
                  <a:lnTo>
                    <a:pt x="1328" y="966"/>
                  </a:lnTo>
                  <a:lnTo>
                    <a:pt x="1329" y="966"/>
                  </a:lnTo>
                  <a:lnTo>
                    <a:pt x="1329" y="965"/>
                  </a:lnTo>
                  <a:lnTo>
                    <a:pt x="1330" y="965"/>
                  </a:lnTo>
                  <a:lnTo>
                    <a:pt x="1332" y="965"/>
                  </a:lnTo>
                  <a:lnTo>
                    <a:pt x="1333" y="965"/>
                  </a:lnTo>
                  <a:lnTo>
                    <a:pt x="1334" y="963"/>
                  </a:lnTo>
                  <a:lnTo>
                    <a:pt x="1335" y="962"/>
                  </a:lnTo>
                  <a:lnTo>
                    <a:pt x="1336" y="962"/>
                  </a:lnTo>
                  <a:lnTo>
                    <a:pt x="1336" y="961"/>
                  </a:lnTo>
                  <a:lnTo>
                    <a:pt x="1337" y="961"/>
                  </a:lnTo>
                  <a:lnTo>
                    <a:pt x="1338" y="960"/>
                  </a:lnTo>
                  <a:lnTo>
                    <a:pt x="1339" y="960"/>
                  </a:lnTo>
                  <a:lnTo>
                    <a:pt x="1339" y="961"/>
                  </a:lnTo>
                  <a:lnTo>
                    <a:pt x="1341" y="962"/>
                  </a:lnTo>
                  <a:lnTo>
                    <a:pt x="1341" y="963"/>
                  </a:lnTo>
                  <a:lnTo>
                    <a:pt x="1341" y="962"/>
                  </a:lnTo>
                  <a:lnTo>
                    <a:pt x="1342" y="962"/>
                  </a:lnTo>
                  <a:lnTo>
                    <a:pt x="1342" y="961"/>
                  </a:lnTo>
                  <a:lnTo>
                    <a:pt x="1341" y="960"/>
                  </a:lnTo>
                  <a:lnTo>
                    <a:pt x="1341" y="959"/>
                  </a:lnTo>
                  <a:lnTo>
                    <a:pt x="1341" y="958"/>
                  </a:lnTo>
                  <a:lnTo>
                    <a:pt x="1341" y="957"/>
                  </a:lnTo>
                  <a:lnTo>
                    <a:pt x="1341" y="955"/>
                  </a:lnTo>
                  <a:lnTo>
                    <a:pt x="1341" y="954"/>
                  </a:lnTo>
                  <a:lnTo>
                    <a:pt x="1341" y="953"/>
                  </a:lnTo>
                  <a:lnTo>
                    <a:pt x="1341" y="952"/>
                  </a:lnTo>
                  <a:lnTo>
                    <a:pt x="1342" y="951"/>
                  </a:lnTo>
                  <a:lnTo>
                    <a:pt x="1343" y="949"/>
                  </a:lnTo>
                  <a:lnTo>
                    <a:pt x="1344" y="947"/>
                  </a:lnTo>
                  <a:lnTo>
                    <a:pt x="1344" y="946"/>
                  </a:lnTo>
                  <a:lnTo>
                    <a:pt x="1345" y="945"/>
                  </a:lnTo>
                  <a:lnTo>
                    <a:pt x="1345" y="944"/>
                  </a:lnTo>
                  <a:lnTo>
                    <a:pt x="1345" y="943"/>
                  </a:lnTo>
                  <a:lnTo>
                    <a:pt x="1346" y="943"/>
                  </a:lnTo>
                  <a:lnTo>
                    <a:pt x="1346" y="942"/>
                  </a:lnTo>
                  <a:lnTo>
                    <a:pt x="1346" y="941"/>
                  </a:lnTo>
                  <a:lnTo>
                    <a:pt x="1346" y="940"/>
                  </a:lnTo>
                  <a:lnTo>
                    <a:pt x="1346" y="938"/>
                  </a:lnTo>
                  <a:lnTo>
                    <a:pt x="1346" y="937"/>
                  </a:lnTo>
                  <a:lnTo>
                    <a:pt x="1346" y="936"/>
                  </a:lnTo>
                  <a:lnTo>
                    <a:pt x="1347" y="936"/>
                  </a:lnTo>
                  <a:lnTo>
                    <a:pt x="1346" y="935"/>
                  </a:lnTo>
                  <a:lnTo>
                    <a:pt x="1346" y="933"/>
                  </a:lnTo>
                  <a:lnTo>
                    <a:pt x="1346" y="932"/>
                  </a:lnTo>
                  <a:lnTo>
                    <a:pt x="1347" y="929"/>
                  </a:lnTo>
                  <a:lnTo>
                    <a:pt x="1347" y="928"/>
                  </a:lnTo>
                  <a:lnTo>
                    <a:pt x="1346" y="928"/>
                  </a:lnTo>
                  <a:lnTo>
                    <a:pt x="1346" y="929"/>
                  </a:lnTo>
                  <a:lnTo>
                    <a:pt x="1346" y="930"/>
                  </a:lnTo>
                  <a:lnTo>
                    <a:pt x="1346" y="928"/>
                  </a:lnTo>
                  <a:lnTo>
                    <a:pt x="1345" y="926"/>
                  </a:lnTo>
                  <a:lnTo>
                    <a:pt x="1345" y="922"/>
                  </a:lnTo>
                  <a:lnTo>
                    <a:pt x="1342" y="916"/>
                  </a:lnTo>
                  <a:lnTo>
                    <a:pt x="1339" y="904"/>
                  </a:lnTo>
                  <a:lnTo>
                    <a:pt x="1338" y="904"/>
                  </a:lnTo>
                  <a:lnTo>
                    <a:pt x="1338" y="907"/>
                  </a:lnTo>
                  <a:lnTo>
                    <a:pt x="1339" y="909"/>
                  </a:lnTo>
                  <a:lnTo>
                    <a:pt x="1338" y="909"/>
                  </a:lnTo>
                  <a:lnTo>
                    <a:pt x="1338" y="908"/>
                  </a:lnTo>
                  <a:lnTo>
                    <a:pt x="1338" y="907"/>
                  </a:lnTo>
                  <a:lnTo>
                    <a:pt x="1338" y="905"/>
                  </a:lnTo>
                  <a:lnTo>
                    <a:pt x="1338" y="904"/>
                  </a:lnTo>
                  <a:lnTo>
                    <a:pt x="1338" y="903"/>
                  </a:lnTo>
                  <a:lnTo>
                    <a:pt x="1337" y="902"/>
                  </a:lnTo>
                  <a:lnTo>
                    <a:pt x="1336" y="899"/>
                  </a:lnTo>
                  <a:lnTo>
                    <a:pt x="1336" y="898"/>
                  </a:lnTo>
                  <a:lnTo>
                    <a:pt x="1336" y="896"/>
                  </a:lnTo>
                  <a:lnTo>
                    <a:pt x="1336" y="894"/>
                  </a:lnTo>
                  <a:lnTo>
                    <a:pt x="1335" y="892"/>
                  </a:lnTo>
                  <a:lnTo>
                    <a:pt x="1335" y="891"/>
                  </a:lnTo>
                  <a:lnTo>
                    <a:pt x="1336" y="888"/>
                  </a:lnTo>
                  <a:lnTo>
                    <a:pt x="1336" y="887"/>
                  </a:lnTo>
                  <a:lnTo>
                    <a:pt x="1335" y="887"/>
                  </a:lnTo>
                  <a:lnTo>
                    <a:pt x="1336" y="887"/>
                  </a:lnTo>
                  <a:lnTo>
                    <a:pt x="1336" y="886"/>
                  </a:lnTo>
                  <a:lnTo>
                    <a:pt x="1336" y="884"/>
                  </a:lnTo>
                  <a:lnTo>
                    <a:pt x="1336" y="883"/>
                  </a:lnTo>
                  <a:lnTo>
                    <a:pt x="1337" y="883"/>
                  </a:lnTo>
                  <a:lnTo>
                    <a:pt x="1337" y="882"/>
                  </a:lnTo>
                  <a:lnTo>
                    <a:pt x="1338" y="876"/>
                  </a:lnTo>
                  <a:lnTo>
                    <a:pt x="1338" y="874"/>
                  </a:lnTo>
                  <a:lnTo>
                    <a:pt x="1337" y="873"/>
                  </a:lnTo>
                  <a:lnTo>
                    <a:pt x="1336" y="868"/>
                  </a:lnTo>
                  <a:lnTo>
                    <a:pt x="1335" y="865"/>
                  </a:lnTo>
                  <a:lnTo>
                    <a:pt x="1332" y="860"/>
                  </a:lnTo>
                  <a:lnTo>
                    <a:pt x="1330" y="859"/>
                  </a:lnTo>
                  <a:lnTo>
                    <a:pt x="1330" y="858"/>
                  </a:lnTo>
                  <a:lnTo>
                    <a:pt x="1330" y="855"/>
                  </a:lnTo>
                  <a:lnTo>
                    <a:pt x="1329" y="854"/>
                  </a:lnTo>
                  <a:lnTo>
                    <a:pt x="1329" y="853"/>
                  </a:lnTo>
                  <a:lnTo>
                    <a:pt x="1329" y="852"/>
                  </a:lnTo>
                  <a:lnTo>
                    <a:pt x="1330" y="852"/>
                  </a:lnTo>
                  <a:lnTo>
                    <a:pt x="1330" y="851"/>
                  </a:lnTo>
                  <a:lnTo>
                    <a:pt x="1330" y="850"/>
                  </a:lnTo>
                  <a:lnTo>
                    <a:pt x="1333" y="849"/>
                  </a:lnTo>
                  <a:lnTo>
                    <a:pt x="1333" y="848"/>
                  </a:lnTo>
                  <a:lnTo>
                    <a:pt x="1333" y="845"/>
                  </a:lnTo>
                  <a:lnTo>
                    <a:pt x="1333" y="844"/>
                  </a:lnTo>
                  <a:lnTo>
                    <a:pt x="1330" y="842"/>
                  </a:lnTo>
                  <a:lnTo>
                    <a:pt x="1329" y="841"/>
                  </a:lnTo>
                  <a:lnTo>
                    <a:pt x="1330" y="840"/>
                  </a:lnTo>
                  <a:lnTo>
                    <a:pt x="1330" y="838"/>
                  </a:lnTo>
                  <a:lnTo>
                    <a:pt x="1332" y="837"/>
                  </a:lnTo>
                  <a:lnTo>
                    <a:pt x="1332" y="834"/>
                  </a:lnTo>
                  <a:lnTo>
                    <a:pt x="1332" y="833"/>
                  </a:lnTo>
                  <a:lnTo>
                    <a:pt x="1333" y="832"/>
                  </a:lnTo>
                  <a:lnTo>
                    <a:pt x="1334" y="832"/>
                  </a:lnTo>
                  <a:lnTo>
                    <a:pt x="1334" y="833"/>
                  </a:lnTo>
                  <a:lnTo>
                    <a:pt x="1335" y="833"/>
                  </a:lnTo>
                  <a:lnTo>
                    <a:pt x="1335" y="834"/>
                  </a:lnTo>
                  <a:lnTo>
                    <a:pt x="1336" y="834"/>
                  </a:lnTo>
                  <a:lnTo>
                    <a:pt x="1337" y="834"/>
                  </a:lnTo>
                  <a:lnTo>
                    <a:pt x="1338" y="835"/>
                  </a:lnTo>
                  <a:lnTo>
                    <a:pt x="1337" y="835"/>
                  </a:lnTo>
                  <a:lnTo>
                    <a:pt x="1338" y="836"/>
                  </a:lnTo>
                  <a:lnTo>
                    <a:pt x="1339" y="835"/>
                  </a:lnTo>
                  <a:lnTo>
                    <a:pt x="1341" y="835"/>
                  </a:lnTo>
                  <a:lnTo>
                    <a:pt x="1342" y="835"/>
                  </a:lnTo>
                  <a:lnTo>
                    <a:pt x="1343" y="835"/>
                  </a:lnTo>
                  <a:lnTo>
                    <a:pt x="1345" y="835"/>
                  </a:lnTo>
                  <a:lnTo>
                    <a:pt x="1346" y="834"/>
                  </a:lnTo>
                  <a:lnTo>
                    <a:pt x="1347" y="832"/>
                  </a:lnTo>
                  <a:lnTo>
                    <a:pt x="1349" y="828"/>
                  </a:lnTo>
                  <a:lnTo>
                    <a:pt x="1349" y="826"/>
                  </a:lnTo>
                  <a:lnTo>
                    <a:pt x="1349" y="825"/>
                  </a:lnTo>
                  <a:lnTo>
                    <a:pt x="1349" y="824"/>
                  </a:lnTo>
                  <a:lnTo>
                    <a:pt x="1350" y="823"/>
                  </a:lnTo>
                  <a:lnTo>
                    <a:pt x="1350" y="817"/>
                  </a:lnTo>
                  <a:lnTo>
                    <a:pt x="1350" y="816"/>
                  </a:lnTo>
                  <a:lnTo>
                    <a:pt x="1349" y="815"/>
                  </a:lnTo>
                  <a:lnTo>
                    <a:pt x="1347" y="813"/>
                  </a:lnTo>
                  <a:lnTo>
                    <a:pt x="1349" y="813"/>
                  </a:lnTo>
                  <a:lnTo>
                    <a:pt x="1349" y="812"/>
                  </a:lnTo>
                  <a:lnTo>
                    <a:pt x="1350" y="812"/>
                  </a:lnTo>
                  <a:lnTo>
                    <a:pt x="1351" y="812"/>
                  </a:lnTo>
                  <a:lnTo>
                    <a:pt x="1351" y="811"/>
                  </a:lnTo>
                  <a:lnTo>
                    <a:pt x="1350" y="811"/>
                  </a:lnTo>
                  <a:lnTo>
                    <a:pt x="1351" y="809"/>
                  </a:lnTo>
                  <a:lnTo>
                    <a:pt x="1350" y="808"/>
                  </a:lnTo>
                  <a:lnTo>
                    <a:pt x="1351" y="808"/>
                  </a:lnTo>
                  <a:lnTo>
                    <a:pt x="1351" y="807"/>
                  </a:lnTo>
                  <a:lnTo>
                    <a:pt x="1351" y="806"/>
                  </a:lnTo>
                  <a:lnTo>
                    <a:pt x="1352" y="807"/>
                  </a:lnTo>
                  <a:lnTo>
                    <a:pt x="1352" y="810"/>
                  </a:lnTo>
                  <a:lnTo>
                    <a:pt x="1353" y="811"/>
                  </a:lnTo>
                  <a:lnTo>
                    <a:pt x="1354" y="811"/>
                  </a:lnTo>
                  <a:lnTo>
                    <a:pt x="1355" y="811"/>
                  </a:lnTo>
                  <a:lnTo>
                    <a:pt x="1355" y="810"/>
                  </a:lnTo>
                  <a:lnTo>
                    <a:pt x="1355" y="809"/>
                  </a:lnTo>
                  <a:lnTo>
                    <a:pt x="1356" y="808"/>
                  </a:lnTo>
                  <a:lnTo>
                    <a:pt x="1356" y="807"/>
                  </a:lnTo>
                  <a:lnTo>
                    <a:pt x="1356" y="806"/>
                  </a:lnTo>
                  <a:lnTo>
                    <a:pt x="1355" y="804"/>
                  </a:lnTo>
                  <a:lnTo>
                    <a:pt x="1355" y="802"/>
                  </a:lnTo>
                  <a:lnTo>
                    <a:pt x="1356" y="802"/>
                  </a:lnTo>
                  <a:lnTo>
                    <a:pt x="1356" y="803"/>
                  </a:lnTo>
                  <a:lnTo>
                    <a:pt x="1358" y="803"/>
                  </a:lnTo>
                  <a:lnTo>
                    <a:pt x="1358" y="802"/>
                  </a:lnTo>
                  <a:lnTo>
                    <a:pt x="1359" y="799"/>
                  </a:lnTo>
                  <a:lnTo>
                    <a:pt x="1360" y="798"/>
                  </a:lnTo>
                  <a:lnTo>
                    <a:pt x="1360" y="795"/>
                  </a:lnTo>
                  <a:lnTo>
                    <a:pt x="1361" y="794"/>
                  </a:lnTo>
                  <a:lnTo>
                    <a:pt x="1361" y="793"/>
                  </a:lnTo>
                  <a:lnTo>
                    <a:pt x="1361" y="792"/>
                  </a:lnTo>
                  <a:lnTo>
                    <a:pt x="1362" y="792"/>
                  </a:lnTo>
                  <a:lnTo>
                    <a:pt x="1362" y="791"/>
                  </a:lnTo>
                  <a:lnTo>
                    <a:pt x="1361" y="787"/>
                  </a:lnTo>
                  <a:lnTo>
                    <a:pt x="1361" y="786"/>
                  </a:lnTo>
                  <a:lnTo>
                    <a:pt x="1362" y="785"/>
                  </a:lnTo>
                  <a:lnTo>
                    <a:pt x="1362" y="784"/>
                  </a:lnTo>
                  <a:lnTo>
                    <a:pt x="1362" y="783"/>
                  </a:lnTo>
                  <a:lnTo>
                    <a:pt x="1362" y="782"/>
                  </a:lnTo>
                  <a:lnTo>
                    <a:pt x="1363" y="781"/>
                  </a:lnTo>
                  <a:lnTo>
                    <a:pt x="1363" y="779"/>
                  </a:lnTo>
                  <a:lnTo>
                    <a:pt x="1363" y="778"/>
                  </a:lnTo>
                  <a:lnTo>
                    <a:pt x="1362" y="777"/>
                  </a:lnTo>
                  <a:lnTo>
                    <a:pt x="1363" y="777"/>
                  </a:lnTo>
                  <a:lnTo>
                    <a:pt x="1363" y="776"/>
                  </a:lnTo>
                  <a:lnTo>
                    <a:pt x="1367" y="773"/>
                  </a:lnTo>
                  <a:lnTo>
                    <a:pt x="1368" y="771"/>
                  </a:lnTo>
                  <a:lnTo>
                    <a:pt x="1370" y="769"/>
                  </a:lnTo>
                  <a:lnTo>
                    <a:pt x="1371" y="768"/>
                  </a:lnTo>
                  <a:lnTo>
                    <a:pt x="1370" y="766"/>
                  </a:lnTo>
                  <a:lnTo>
                    <a:pt x="1370" y="763"/>
                  </a:lnTo>
                  <a:lnTo>
                    <a:pt x="1368" y="760"/>
                  </a:lnTo>
                  <a:lnTo>
                    <a:pt x="1368" y="759"/>
                  </a:lnTo>
                  <a:lnTo>
                    <a:pt x="1368" y="758"/>
                  </a:lnTo>
                  <a:lnTo>
                    <a:pt x="1369" y="758"/>
                  </a:lnTo>
                  <a:lnTo>
                    <a:pt x="1372" y="756"/>
                  </a:lnTo>
                  <a:lnTo>
                    <a:pt x="1372" y="754"/>
                  </a:lnTo>
                  <a:lnTo>
                    <a:pt x="1373" y="752"/>
                  </a:lnTo>
                  <a:lnTo>
                    <a:pt x="1375" y="751"/>
                  </a:lnTo>
                  <a:lnTo>
                    <a:pt x="1375" y="750"/>
                  </a:lnTo>
                  <a:lnTo>
                    <a:pt x="1375" y="749"/>
                  </a:lnTo>
                  <a:lnTo>
                    <a:pt x="1376" y="748"/>
                  </a:lnTo>
                  <a:lnTo>
                    <a:pt x="1377" y="748"/>
                  </a:lnTo>
                  <a:lnTo>
                    <a:pt x="1377" y="746"/>
                  </a:lnTo>
                  <a:lnTo>
                    <a:pt x="1377" y="745"/>
                  </a:lnTo>
                  <a:lnTo>
                    <a:pt x="1377" y="744"/>
                  </a:lnTo>
                  <a:lnTo>
                    <a:pt x="1377" y="743"/>
                  </a:lnTo>
                  <a:lnTo>
                    <a:pt x="1378" y="743"/>
                  </a:lnTo>
                  <a:lnTo>
                    <a:pt x="1379" y="742"/>
                  </a:lnTo>
                  <a:lnTo>
                    <a:pt x="1381" y="740"/>
                  </a:lnTo>
                  <a:lnTo>
                    <a:pt x="1382" y="739"/>
                  </a:lnTo>
                  <a:lnTo>
                    <a:pt x="1384" y="737"/>
                  </a:lnTo>
                  <a:lnTo>
                    <a:pt x="1385" y="736"/>
                  </a:lnTo>
                  <a:lnTo>
                    <a:pt x="1385" y="734"/>
                  </a:lnTo>
                  <a:lnTo>
                    <a:pt x="1385" y="728"/>
                  </a:lnTo>
                  <a:lnTo>
                    <a:pt x="1386" y="727"/>
                  </a:lnTo>
                  <a:lnTo>
                    <a:pt x="1386" y="726"/>
                  </a:lnTo>
                  <a:lnTo>
                    <a:pt x="1386" y="725"/>
                  </a:lnTo>
                  <a:lnTo>
                    <a:pt x="1387" y="725"/>
                  </a:lnTo>
                  <a:lnTo>
                    <a:pt x="1387" y="723"/>
                  </a:lnTo>
                  <a:lnTo>
                    <a:pt x="1388" y="723"/>
                  </a:lnTo>
                  <a:lnTo>
                    <a:pt x="1388" y="721"/>
                  </a:lnTo>
                  <a:lnTo>
                    <a:pt x="1389" y="720"/>
                  </a:lnTo>
                  <a:lnTo>
                    <a:pt x="1390" y="718"/>
                  </a:lnTo>
                  <a:lnTo>
                    <a:pt x="1390" y="717"/>
                  </a:lnTo>
                  <a:lnTo>
                    <a:pt x="1390" y="712"/>
                  </a:lnTo>
                  <a:lnTo>
                    <a:pt x="1390" y="710"/>
                  </a:lnTo>
                  <a:lnTo>
                    <a:pt x="1390" y="709"/>
                  </a:lnTo>
                  <a:lnTo>
                    <a:pt x="1390" y="707"/>
                  </a:lnTo>
                  <a:lnTo>
                    <a:pt x="1390" y="706"/>
                  </a:lnTo>
                  <a:lnTo>
                    <a:pt x="1392" y="704"/>
                  </a:lnTo>
                  <a:lnTo>
                    <a:pt x="1393" y="703"/>
                  </a:lnTo>
                  <a:lnTo>
                    <a:pt x="1393" y="702"/>
                  </a:lnTo>
                  <a:lnTo>
                    <a:pt x="1393" y="699"/>
                  </a:lnTo>
                  <a:lnTo>
                    <a:pt x="1393" y="696"/>
                  </a:lnTo>
                  <a:lnTo>
                    <a:pt x="1393" y="695"/>
                  </a:lnTo>
                  <a:lnTo>
                    <a:pt x="1392" y="695"/>
                  </a:lnTo>
                  <a:lnTo>
                    <a:pt x="1392" y="694"/>
                  </a:lnTo>
                  <a:lnTo>
                    <a:pt x="1392" y="693"/>
                  </a:lnTo>
                  <a:lnTo>
                    <a:pt x="1394" y="691"/>
                  </a:lnTo>
                  <a:lnTo>
                    <a:pt x="1395" y="689"/>
                  </a:lnTo>
                  <a:lnTo>
                    <a:pt x="1395" y="687"/>
                  </a:lnTo>
                  <a:lnTo>
                    <a:pt x="1396" y="687"/>
                  </a:lnTo>
                  <a:lnTo>
                    <a:pt x="1396" y="686"/>
                  </a:lnTo>
                  <a:lnTo>
                    <a:pt x="1396" y="685"/>
                  </a:lnTo>
                  <a:lnTo>
                    <a:pt x="1397" y="684"/>
                  </a:lnTo>
                  <a:lnTo>
                    <a:pt x="1397" y="683"/>
                  </a:lnTo>
                  <a:lnTo>
                    <a:pt x="1398" y="679"/>
                  </a:lnTo>
                  <a:lnTo>
                    <a:pt x="1399" y="677"/>
                  </a:lnTo>
                  <a:lnTo>
                    <a:pt x="1399" y="676"/>
                  </a:lnTo>
                  <a:lnTo>
                    <a:pt x="1401" y="676"/>
                  </a:lnTo>
                  <a:lnTo>
                    <a:pt x="1402" y="676"/>
                  </a:lnTo>
                  <a:lnTo>
                    <a:pt x="1403" y="675"/>
                  </a:lnTo>
                  <a:lnTo>
                    <a:pt x="1404" y="675"/>
                  </a:lnTo>
                  <a:lnTo>
                    <a:pt x="1405" y="674"/>
                  </a:lnTo>
                  <a:lnTo>
                    <a:pt x="1405" y="671"/>
                  </a:lnTo>
                  <a:lnTo>
                    <a:pt x="1405" y="670"/>
                  </a:lnTo>
                  <a:lnTo>
                    <a:pt x="1405" y="669"/>
                  </a:lnTo>
                  <a:lnTo>
                    <a:pt x="1405" y="668"/>
                  </a:lnTo>
                  <a:lnTo>
                    <a:pt x="1406" y="667"/>
                  </a:lnTo>
                  <a:lnTo>
                    <a:pt x="1406" y="666"/>
                  </a:lnTo>
                  <a:lnTo>
                    <a:pt x="1406" y="665"/>
                  </a:lnTo>
                  <a:lnTo>
                    <a:pt x="1403" y="661"/>
                  </a:lnTo>
                  <a:lnTo>
                    <a:pt x="1403" y="659"/>
                  </a:lnTo>
                  <a:lnTo>
                    <a:pt x="1404" y="659"/>
                  </a:lnTo>
                  <a:lnTo>
                    <a:pt x="1404" y="658"/>
                  </a:lnTo>
                  <a:lnTo>
                    <a:pt x="1405" y="658"/>
                  </a:lnTo>
                  <a:lnTo>
                    <a:pt x="1405" y="657"/>
                  </a:lnTo>
                  <a:lnTo>
                    <a:pt x="1404" y="656"/>
                  </a:lnTo>
                  <a:lnTo>
                    <a:pt x="1404" y="654"/>
                  </a:lnTo>
                  <a:lnTo>
                    <a:pt x="1403" y="653"/>
                  </a:lnTo>
                  <a:lnTo>
                    <a:pt x="1403" y="650"/>
                  </a:lnTo>
                  <a:lnTo>
                    <a:pt x="1403" y="649"/>
                  </a:lnTo>
                  <a:lnTo>
                    <a:pt x="1402" y="648"/>
                  </a:lnTo>
                  <a:lnTo>
                    <a:pt x="1402" y="647"/>
                  </a:lnTo>
                  <a:lnTo>
                    <a:pt x="1404" y="647"/>
                  </a:lnTo>
                  <a:lnTo>
                    <a:pt x="1404" y="645"/>
                  </a:lnTo>
                  <a:lnTo>
                    <a:pt x="1404" y="644"/>
                  </a:lnTo>
                  <a:lnTo>
                    <a:pt x="1405" y="644"/>
                  </a:lnTo>
                  <a:lnTo>
                    <a:pt x="1405" y="643"/>
                  </a:lnTo>
                  <a:lnTo>
                    <a:pt x="1406" y="643"/>
                  </a:lnTo>
                  <a:lnTo>
                    <a:pt x="1407" y="643"/>
                  </a:lnTo>
                  <a:lnTo>
                    <a:pt x="1408" y="643"/>
                  </a:lnTo>
                  <a:lnTo>
                    <a:pt x="1408" y="642"/>
                  </a:lnTo>
                  <a:lnTo>
                    <a:pt x="1408" y="641"/>
                  </a:lnTo>
                  <a:lnTo>
                    <a:pt x="1408" y="640"/>
                  </a:lnTo>
                  <a:lnTo>
                    <a:pt x="1408" y="639"/>
                  </a:lnTo>
                  <a:lnTo>
                    <a:pt x="1410" y="639"/>
                  </a:lnTo>
                  <a:lnTo>
                    <a:pt x="1410" y="637"/>
                  </a:lnTo>
                  <a:lnTo>
                    <a:pt x="1411" y="636"/>
                  </a:lnTo>
                  <a:lnTo>
                    <a:pt x="1410" y="635"/>
                  </a:lnTo>
                  <a:lnTo>
                    <a:pt x="1410" y="633"/>
                  </a:lnTo>
                  <a:lnTo>
                    <a:pt x="1410" y="632"/>
                  </a:lnTo>
                  <a:lnTo>
                    <a:pt x="1411" y="632"/>
                  </a:lnTo>
                  <a:lnTo>
                    <a:pt x="1411" y="631"/>
                  </a:lnTo>
                  <a:lnTo>
                    <a:pt x="1411" y="629"/>
                  </a:lnTo>
                  <a:lnTo>
                    <a:pt x="1412" y="628"/>
                  </a:lnTo>
                  <a:lnTo>
                    <a:pt x="1413" y="628"/>
                  </a:lnTo>
                  <a:lnTo>
                    <a:pt x="1413" y="627"/>
                  </a:lnTo>
                  <a:lnTo>
                    <a:pt x="1413" y="626"/>
                  </a:lnTo>
                  <a:lnTo>
                    <a:pt x="1413" y="624"/>
                  </a:lnTo>
                  <a:lnTo>
                    <a:pt x="1413" y="623"/>
                  </a:lnTo>
                  <a:lnTo>
                    <a:pt x="1412" y="622"/>
                  </a:lnTo>
                  <a:lnTo>
                    <a:pt x="1412" y="620"/>
                  </a:lnTo>
                  <a:lnTo>
                    <a:pt x="1413" y="620"/>
                  </a:lnTo>
                  <a:lnTo>
                    <a:pt x="1413" y="619"/>
                  </a:lnTo>
                  <a:lnTo>
                    <a:pt x="1413" y="617"/>
                  </a:lnTo>
                  <a:lnTo>
                    <a:pt x="1414" y="616"/>
                  </a:lnTo>
                  <a:lnTo>
                    <a:pt x="1414" y="615"/>
                  </a:lnTo>
                  <a:lnTo>
                    <a:pt x="1413" y="612"/>
                  </a:lnTo>
                  <a:lnTo>
                    <a:pt x="1412" y="612"/>
                  </a:lnTo>
                  <a:lnTo>
                    <a:pt x="1412" y="611"/>
                  </a:lnTo>
                  <a:lnTo>
                    <a:pt x="1412" y="610"/>
                  </a:lnTo>
                  <a:lnTo>
                    <a:pt x="1411" y="609"/>
                  </a:lnTo>
                  <a:lnTo>
                    <a:pt x="1411" y="608"/>
                  </a:lnTo>
                  <a:lnTo>
                    <a:pt x="1410" y="608"/>
                  </a:lnTo>
                  <a:lnTo>
                    <a:pt x="1410" y="607"/>
                  </a:lnTo>
                  <a:lnTo>
                    <a:pt x="1410" y="604"/>
                  </a:lnTo>
                  <a:lnTo>
                    <a:pt x="1410" y="603"/>
                  </a:lnTo>
                  <a:lnTo>
                    <a:pt x="1410" y="601"/>
                  </a:lnTo>
                  <a:lnTo>
                    <a:pt x="1411" y="597"/>
                  </a:lnTo>
                  <a:lnTo>
                    <a:pt x="1410" y="595"/>
                  </a:lnTo>
                  <a:lnTo>
                    <a:pt x="1410" y="594"/>
                  </a:lnTo>
                  <a:lnTo>
                    <a:pt x="1411" y="593"/>
                  </a:lnTo>
                  <a:lnTo>
                    <a:pt x="1411" y="592"/>
                  </a:lnTo>
                  <a:lnTo>
                    <a:pt x="1410" y="591"/>
                  </a:lnTo>
                  <a:lnTo>
                    <a:pt x="1410" y="590"/>
                  </a:lnTo>
                  <a:lnTo>
                    <a:pt x="1411" y="589"/>
                  </a:lnTo>
                  <a:lnTo>
                    <a:pt x="1411" y="587"/>
                  </a:lnTo>
                  <a:lnTo>
                    <a:pt x="1408" y="581"/>
                  </a:lnTo>
                  <a:lnTo>
                    <a:pt x="1408" y="579"/>
                  </a:lnTo>
                  <a:lnTo>
                    <a:pt x="1408" y="577"/>
                  </a:lnTo>
                  <a:lnTo>
                    <a:pt x="1407" y="574"/>
                  </a:lnTo>
                  <a:lnTo>
                    <a:pt x="1407" y="573"/>
                  </a:lnTo>
                  <a:lnTo>
                    <a:pt x="1405" y="562"/>
                  </a:lnTo>
                  <a:lnTo>
                    <a:pt x="1405" y="561"/>
                  </a:lnTo>
                  <a:lnTo>
                    <a:pt x="1405" y="560"/>
                  </a:lnTo>
                  <a:lnTo>
                    <a:pt x="1405" y="557"/>
                  </a:lnTo>
                  <a:lnTo>
                    <a:pt x="1405" y="555"/>
                  </a:lnTo>
                  <a:lnTo>
                    <a:pt x="1405" y="553"/>
                  </a:lnTo>
                  <a:lnTo>
                    <a:pt x="1405" y="551"/>
                  </a:lnTo>
                  <a:lnTo>
                    <a:pt x="1404" y="551"/>
                  </a:lnTo>
                  <a:lnTo>
                    <a:pt x="1404" y="550"/>
                  </a:lnTo>
                  <a:lnTo>
                    <a:pt x="1404" y="549"/>
                  </a:lnTo>
                  <a:lnTo>
                    <a:pt x="1404" y="548"/>
                  </a:lnTo>
                  <a:lnTo>
                    <a:pt x="1403" y="544"/>
                  </a:lnTo>
                  <a:lnTo>
                    <a:pt x="1404" y="541"/>
                  </a:lnTo>
                  <a:lnTo>
                    <a:pt x="1403" y="541"/>
                  </a:lnTo>
                  <a:lnTo>
                    <a:pt x="1403" y="537"/>
                  </a:lnTo>
                  <a:lnTo>
                    <a:pt x="1403" y="536"/>
                  </a:lnTo>
                  <a:lnTo>
                    <a:pt x="1404" y="534"/>
                  </a:lnTo>
                  <a:lnTo>
                    <a:pt x="1403" y="533"/>
                  </a:lnTo>
                  <a:lnTo>
                    <a:pt x="1404" y="532"/>
                  </a:lnTo>
                  <a:lnTo>
                    <a:pt x="1404" y="531"/>
                  </a:lnTo>
                  <a:lnTo>
                    <a:pt x="1404" y="526"/>
                  </a:lnTo>
                  <a:lnTo>
                    <a:pt x="1406" y="522"/>
                  </a:lnTo>
                  <a:lnTo>
                    <a:pt x="1407" y="523"/>
                  </a:lnTo>
                  <a:lnTo>
                    <a:pt x="1408" y="523"/>
                  </a:lnTo>
                  <a:lnTo>
                    <a:pt x="1410" y="523"/>
                  </a:lnTo>
                  <a:lnTo>
                    <a:pt x="1411" y="523"/>
                  </a:lnTo>
                  <a:lnTo>
                    <a:pt x="1411" y="522"/>
                  </a:lnTo>
                  <a:lnTo>
                    <a:pt x="1412" y="520"/>
                  </a:lnTo>
                  <a:lnTo>
                    <a:pt x="1413" y="518"/>
                  </a:lnTo>
                  <a:lnTo>
                    <a:pt x="1414" y="518"/>
                  </a:lnTo>
                  <a:lnTo>
                    <a:pt x="1414" y="519"/>
                  </a:lnTo>
                  <a:lnTo>
                    <a:pt x="1414" y="518"/>
                  </a:lnTo>
                  <a:lnTo>
                    <a:pt x="1415" y="518"/>
                  </a:lnTo>
                  <a:lnTo>
                    <a:pt x="1415" y="517"/>
                  </a:lnTo>
                  <a:lnTo>
                    <a:pt x="1415" y="516"/>
                  </a:lnTo>
                  <a:lnTo>
                    <a:pt x="1415" y="514"/>
                  </a:lnTo>
                  <a:lnTo>
                    <a:pt x="1415" y="512"/>
                  </a:lnTo>
                  <a:lnTo>
                    <a:pt x="1415" y="511"/>
                  </a:lnTo>
                  <a:lnTo>
                    <a:pt x="1414" y="510"/>
                  </a:lnTo>
                  <a:lnTo>
                    <a:pt x="1415" y="510"/>
                  </a:lnTo>
                  <a:lnTo>
                    <a:pt x="1415" y="509"/>
                  </a:lnTo>
                  <a:lnTo>
                    <a:pt x="1416" y="509"/>
                  </a:lnTo>
                  <a:lnTo>
                    <a:pt x="1416" y="508"/>
                  </a:lnTo>
                  <a:lnTo>
                    <a:pt x="1418" y="508"/>
                  </a:lnTo>
                  <a:lnTo>
                    <a:pt x="1419" y="508"/>
                  </a:lnTo>
                  <a:lnTo>
                    <a:pt x="1419" y="507"/>
                  </a:lnTo>
                  <a:lnTo>
                    <a:pt x="1419" y="506"/>
                  </a:lnTo>
                  <a:lnTo>
                    <a:pt x="1419" y="505"/>
                  </a:lnTo>
                  <a:lnTo>
                    <a:pt x="1419" y="503"/>
                  </a:lnTo>
                  <a:lnTo>
                    <a:pt x="1418" y="502"/>
                  </a:lnTo>
                  <a:lnTo>
                    <a:pt x="1418" y="501"/>
                  </a:lnTo>
                  <a:lnTo>
                    <a:pt x="1418" y="499"/>
                  </a:lnTo>
                  <a:lnTo>
                    <a:pt x="1418" y="498"/>
                  </a:lnTo>
                  <a:lnTo>
                    <a:pt x="1418" y="497"/>
                  </a:lnTo>
                  <a:lnTo>
                    <a:pt x="1418" y="495"/>
                  </a:lnTo>
                  <a:lnTo>
                    <a:pt x="1419" y="494"/>
                  </a:lnTo>
                  <a:lnTo>
                    <a:pt x="1419" y="493"/>
                  </a:lnTo>
                  <a:lnTo>
                    <a:pt x="1418" y="493"/>
                  </a:lnTo>
                  <a:lnTo>
                    <a:pt x="1418" y="492"/>
                  </a:lnTo>
                  <a:lnTo>
                    <a:pt x="1418" y="491"/>
                  </a:lnTo>
                  <a:lnTo>
                    <a:pt x="1418" y="490"/>
                  </a:lnTo>
                  <a:lnTo>
                    <a:pt x="1418" y="488"/>
                  </a:lnTo>
                  <a:lnTo>
                    <a:pt x="1418" y="486"/>
                  </a:lnTo>
                  <a:lnTo>
                    <a:pt x="1418" y="485"/>
                  </a:lnTo>
                  <a:lnTo>
                    <a:pt x="1418" y="484"/>
                  </a:lnTo>
                  <a:lnTo>
                    <a:pt x="1416" y="483"/>
                  </a:lnTo>
                  <a:lnTo>
                    <a:pt x="1416" y="482"/>
                  </a:lnTo>
                  <a:lnTo>
                    <a:pt x="1416" y="481"/>
                  </a:lnTo>
                  <a:lnTo>
                    <a:pt x="1415" y="480"/>
                  </a:lnTo>
                  <a:lnTo>
                    <a:pt x="1412" y="477"/>
                  </a:lnTo>
                  <a:lnTo>
                    <a:pt x="1411" y="476"/>
                  </a:lnTo>
                  <a:lnTo>
                    <a:pt x="1411" y="474"/>
                  </a:lnTo>
                  <a:lnTo>
                    <a:pt x="1411" y="473"/>
                  </a:lnTo>
                  <a:lnTo>
                    <a:pt x="1412" y="473"/>
                  </a:lnTo>
                  <a:lnTo>
                    <a:pt x="1412" y="472"/>
                  </a:lnTo>
                  <a:lnTo>
                    <a:pt x="1411" y="472"/>
                  </a:lnTo>
                  <a:lnTo>
                    <a:pt x="1411" y="470"/>
                  </a:lnTo>
                  <a:lnTo>
                    <a:pt x="1411" y="469"/>
                  </a:lnTo>
                  <a:lnTo>
                    <a:pt x="1412" y="469"/>
                  </a:lnTo>
                  <a:lnTo>
                    <a:pt x="1411" y="467"/>
                  </a:lnTo>
                  <a:lnTo>
                    <a:pt x="1410" y="465"/>
                  </a:lnTo>
                  <a:lnTo>
                    <a:pt x="1411" y="464"/>
                  </a:lnTo>
                  <a:lnTo>
                    <a:pt x="1412" y="461"/>
                  </a:lnTo>
                  <a:lnTo>
                    <a:pt x="1413" y="460"/>
                  </a:lnTo>
                  <a:lnTo>
                    <a:pt x="1414" y="459"/>
                  </a:lnTo>
                  <a:lnTo>
                    <a:pt x="1415" y="459"/>
                  </a:lnTo>
                  <a:lnTo>
                    <a:pt x="1415" y="458"/>
                  </a:lnTo>
                  <a:lnTo>
                    <a:pt x="1415" y="457"/>
                  </a:lnTo>
                  <a:lnTo>
                    <a:pt x="1416" y="456"/>
                  </a:lnTo>
                  <a:lnTo>
                    <a:pt x="1418" y="455"/>
                  </a:lnTo>
                  <a:lnTo>
                    <a:pt x="1419" y="455"/>
                  </a:lnTo>
                  <a:lnTo>
                    <a:pt x="1419" y="451"/>
                  </a:lnTo>
                  <a:lnTo>
                    <a:pt x="1419" y="450"/>
                  </a:lnTo>
                  <a:lnTo>
                    <a:pt x="1418" y="450"/>
                  </a:lnTo>
                  <a:lnTo>
                    <a:pt x="1418" y="449"/>
                  </a:lnTo>
                  <a:lnTo>
                    <a:pt x="1419" y="449"/>
                  </a:lnTo>
                  <a:lnTo>
                    <a:pt x="1420" y="448"/>
                  </a:lnTo>
                  <a:lnTo>
                    <a:pt x="1420" y="445"/>
                  </a:lnTo>
                  <a:lnTo>
                    <a:pt x="1421" y="445"/>
                  </a:lnTo>
                  <a:lnTo>
                    <a:pt x="1422" y="444"/>
                  </a:lnTo>
                  <a:lnTo>
                    <a:pt x="1422" y="442"/>
                  </a:lnTo>
                  <a:lnTo>
                    <a:pt x="1423" y="441"/>
                  </a:lnTo>
                  <a:lnTo>
                    <a:pt x="1423" y="439"/>
                  </a:lnTo>
                  <a:lnTo>
                    <a:pt x="1422" y="438"/>
                  </a:lnTo>
                  <a:lnTo>
                    <a:pt x="1423" y="436"/>
                  </a:lnTo>
                  <a:lnTo>
                    <a:pt x="1423" y="434"/>
                  </a:lnTo>
                  <a:lnTo>
                    <a:pt x="1423" y="432"/>
                  </a:lnTo>
                  <a:lnTo>
                    <a:pt x="1423" y="431"/>
                  </a:lnTo>
                  <a:lnTo>
                    <a:pt x="1423" y="430"/>
                  </a:lnTo>
                  <a:lnTo>
                    <a:pt x="1423" y="428"/>
                  </a:lnTo>
                  <a:lnTo>
                    <a:pt x="1424" y="428"/>
                  </a:lnTo>
                  <a:lnTo>
                    <a:pt x="1424" y="427"/>
                  </a:lnTo>
                  <a:lnTo>
                    <a:pt x="1424" y="423"/>
                  </a:lnTo>
                  <a:lnTo>
                    <a:pt x="1424" y="422"/>
                  </a:lnTo>
                  <a:lnTo>
                    <a:pt x="1425" y="422"/>
                  </a:lnTo>
                  <a:lnTo>
                    <a:pt x="1425" y="420"/>
                  </a:lnTo>
                  <a:lnTo>
                    <a:pt x="1425" y="419"/>
                  </a:lnTo>
                  <a:lnTo>
                    <a:pt x="1425" y="418"/>
                  </a:lnTo>
                  <a:lnTo>
                    <a:pt x="1427" y="418"/>
                  </a:lnTo>
                  <a:lnTo>
                    <a:pt x="1427" y="417"/>
                  </a:lnTo>
                  <a:lnTo>
                    <a:pt x="1427" y="416"/>
                  </a:lnTo>
                  <a:lnTo>
                    <a:pt x="1428" y="415"/>
                  </a:lnTo>
                  <a:lnTo>
                    <a:pt x="1428" y="414"/>
                  </a:lnTo>
                  <a:lnTo>
                    <a:pt x="1428" y="413"/>
                  </a:lnTo>
                  <a:lnTo>
                    <a:pt x="1428" y="411"/>
                  </a:lnTo>
                  <a:lnTo>
                    <a:pt x="1429" y="411"/>
                  </a:lnTo>
                  <a:lnTo>
                    <a:pt x="1431" y="411"/>
                  </a:lnTo>
                  <a:lnTo>
                    <a:pt x="1431" y="410"/>
                  </a:lnTo>
                  <a:lnTo>
                    <a:pt x="1432" y="410"/>
                  </a:lnTo>
                  <a:lnTo>
                    <a:pt x="1432" y="409"/>
                  </a:lnTo>
                  <a:lnTo>
                    <a:pt x="1432" y="408"/>
                  </a:lnTo>
                  <a:lnTo>
                    <a:pt x="1432" y="406"/>
                  </a:lnTo>
                  <a:lnTo>
                    <a:pt x="1433" y="405"/>
                  </a:lnTo>
                  <a:lnTo>
                    <a:pt x="1433" y="403"/>
                  </a:lnTo>
                  <a:lnTo>
                    <a:pt x="1433" y="402"/>
                  </a:lnTo>
                  <a:lnTo>
                    <a:pt x="1432" y="401"/>
                  </a:lnTo>
                  <a:lnTo>
                    <a:pt x="1431" y="399"/>
                  </a:lnTo>
                  <a:lnTo>
                    <a:pt x="1431" y="398"/>
                  </a:lnTo>
                  <a:lnTo>
                    <a:pt x="1432" y="397"/>
                  </a:lnTo>
                  <a:lnTo>
                    <a:pt x="1432" y="396"/>
                  </a:lnTo>
                  <a:lnTo>
                    <a:pt x="1431" y="394"/>
                  </a:lnTo>
                  <a:lnTo>
                    <a:pt x="1431" y="393"/>
                  </a:lnTo>
                  <a:lnTo>
                    <a:pt x="1431" y="392"/>
                  </a:lnTo>
                  <a:lnTo>
                    <a:pt x="1431" y="391"/>
                  </a:lnTo>
                  <a:lnTo>
                    <a:pt x="1431" y="390"/>
                  </a:lnTo>
                  <a:lnTo>
                    <a:pt x="1431" y="389"/>
                  </a:lnTo>
                  <a:lnTo>
                    <a:pt x="1432" y="388"/>
                  </a:lnTo>
                  <a:lnTo>
                    <a:pt x="1433" y="389"/>
                  </a:lnTo>
                  <a:lnTo>
                    <a:pt x="1434" y="389"/>
                  </a:lnTo>
                  <a:lnTo>
                    <a:pt x="1434" y="388"/>
                  </a:lnTo>
                  <a:lnTo>
                    <a:pt x="1434" y="386"/>
                  </a:lnTo>
                  <a:lnTo>
                    <a:pt x="1436" y="386"/>
                  </a:lnTo>
                  <a:lnTo>
                    <a:pt x="1436" y="385"/>
                  </a:lnTo>
                  <a:lnTo>
                    <a:pt x="1437" y="385"/>
                  </a:lnTo>
                  <a:lnTo>
                    <a:pt x="1436" y="384"/>
                  </a:lnTo>
                  <a:lnTo>
                    <a:pt x="1437" y="384"/>
                  </a:lnTo>
                  <a:lnTo>
                    <a:pt x="1437" y="383"/>
                  </a:lnTo>
                  <a:lnTo>
                    <a:pt x="1438" y="383"/>
                  </a:lnTo>
                  <a:lnTo>
                    <a:pt x="1437" y="382"/>
                  </a:lnTo>
                  <a:lnTo>
                    <a:pt x="1437" y="381"/>
                  </a:lnTo>
                  <a:lnTo>
                    <a:pt x="1437" y="380"/>
                  </a:lnTo>
                  <a:lnTo>
                    <a:pt x="1436" y="378"/>
                  </a:lnTo>
                  <a:lnTo>
                    <a:pt x="1436" y="377"/>
                  </a:lnTo>
                  <a:lnTo>
                    <a:pt x="1438" y="374"/>
                  </a:lnTo>
                  <a:lnTo>
                    <a:pt x="1439" y="373"/>
                  </a:lnTo>
                  <a:lnTo>
                    <a:pt x="1439" y="372"/>
                  </a:lnTo>
                  <a:lnTo>
                    <a:pt x="1439" y="371"/>
                  </a:lnTo>
                  <a:lnTo>
                    <a:pt x="1440" y="369"/>
                  </a:lnTo>
                  <a:lnTo>
                    <a:pt x="1440" y="367"/>
                  </a:lnTo>
                  <a:lnTo>
                    <a:pt x="1441" y="365"/>
                  </a:lnTo>
                  <a:lnTo>
                    <a:pt x="1441" y="364"/>
                  </a:lnTo>
                  <a:lnTo>
                    <a:pt x="1440" y="363"/>
                  </a:lnTo>
                  <a:lnTo>
                    <a:pt x="1441" y="361"/>
                  </a:lnTo>
                  <a:lnTo>
                    <a:pt x="1441" y="360"/>
                  </a:lnTo>
                  <a:lnTo>
                    <a:pt x="1441" y="359"/>
                  </a:lnTo>
                  <a:lnTo>
                    <a:pt x="1441" y="358"/>
                  </a:lnTo>
                  <a:lnTo>
                    <a:pt x="1440" y="358"/>
                  </a:lnTo>
                  <a:lnTo>
                    <a:pt x="1441" y="358"/>
                  </a:lnTo>
                  <a:lnTo>
                    <a:pt x="1442" y="358"/>
                  </a:lnTo>
                  <a:lnTo>
                    <a:pt x="1442" y="357"/>
                  </a:lnTo>
                  <a:lnTo>
                    <a:pt x="1444" y="356"/>
                  </a:lnTo>
                  <a:lnTo>
                    <a:pt x="1442" y="355"/>
                  </a:lnTo>
                  <a:lnTo>
                    <a:pt x="1441" y="355"/>
                  </a:lnTo>
                  <a:lnTo>
                    <a:pt x="1441" y="353"/>
                  </a:lnTo>
                  <a:lnTo>
                    <a:pt x="1442" y="352"/>
                  </a:lnTo>
                  <a:lnTo>
                    <a:pt x="1442" y="351"/>
                  </a:lnTo>
                  <a:lnTo>
                    <a:pt x="1442" y="350"/>
                  </a:lnTo>
                  <a:lnTo>
                    <a:pt x="1442" y="349"/>
                  </a:lnTo>
                  <a:lnTo>
                    <a:pt x="1441" y="348"/>
                  </a:lnTo>
                  <a:lnTo>
                    <a:pt x="1442" y="348"/>
                  </a:lnTo>
                  <a:lnTo>
                    <a:pt x="1442" y="347"/>
                  </a:lnTo>
                  <a:lnTo>
                    <a:pt x="1442" y="346"/>
                  </a:lnTo>
                  <a:lnTo>
                    <a:pt x="1442" y="344"/>
                  </a:lnTo>
                  <a:lnTo>
                    <a:pt x="1442" y="343"/>
                  </a:lnTo>
                  <a:lnTo>
                    <a:pt x="1444" y="342"/>
                  </a:lnTo>
                  <a:lnTo>
                    <a:pt x="1444" y="341"/>
                  </a:lnTo>
                  <a:lnTo>
                    <a:pt x="1442" y="339"/>
                  </a:lnTo>
                  <a:lnTo>
                    <a:pt x="1441" y="336"/>
                  </a:lnTo>
                  <a:lnTo>
                    <a:pt x="1440" y="336"/>
                  </a:lnTo>
                  <a:lnTo>
                    <a:pt x="1440" y="335"/>
                  </a:lnTo>
                  <a:lnTo>
                    <a:pt x="1439" y="334"/>
                  </a:lnTo>
                  <a:lnTo>
                    <a:pt x="1439" y="333"/>
                  </a:lnTo>
                  <a:lnTo>
                    <a:pt x="1440" y="332"/>
                  </a:lnTo>
                  <a:lnTo>
                    <a:pt x="1441" y="331"/>
                  </a:lnTo>
                  <a:lnTo>
                    <a:pt x="1441" y="330"/>
                  </a:lnTo>
                  <a:lnTo>
                    <a:pt x="1441" y="329"/>
                  </a:lnTo>
                  <a:lnTo>
                    <a:pt x="1441" y="327"/>
                  </a:lnTo>
                  <a:lnTo>
                    <a:pt x="1442" y="327"/>
                  </a:lnTo>
                  <a:lnTo>
                    <a:pt x="1444" y="326"/>
                  </a:lnTo>
                  <a:lnTo>
                    <a:pt x="1442" y="324"/>
                  </a:lnTo>
                  <a:lnTo>
                    <a:pt x="1442" y="323"/>
                  </a:lnTo>
                  <a:lnTo>
                    <a:pt x="1442" y="322"/>
                  </a:lnTo>
                  <a:lnTo>
                    <a:pt x="1444" y="321"/>
                  </a:lnTo>
                  <a:lnTo>
                    <a:pt x="1445" y="321"/>
                  </a:lnTo>
                  <a:lnTo>
                    <a:pt x="1446" y="319"/>
                  </a:lnTo>
                  <a:lnTo>
                    <a:pt x="1447" y="319"/>
                  </a:lnTo>
                  <a:lnTo>
                    <a:pt x="1447" y="317"/>
                  </a:lnTo>
                  <a:lnTo>
                    <a:pt x="1448" y="316"/>
                  </a:lnTo>
                  <a:lnTo>
                    <a:pt x="1449" y="316"/>
                  </a:lnTo>
                  <a:lnTo>
                    <a:pt x="1450" y="315"/>
                  </a:lnTo>
                  <a:lnTo>
                    <a:pt x="1450" y="314"/>
                  </a:lnTo>
                  <a:lnTo>
                    <a:pt x="1450" y="313"/>
                  </a:lnTo>
                  <a:lnTo>
                    <a:pt x="1450" y="311"/>
                  </a:lnTo>
                  <a:lnTo>
                    <a:pt x="1450" y="310"/>
                  </a:lnTo>
                  <a:lnTo>
                    <a:pt x="1450" y="308"/>
                  </a:lnTo>
                  <a:lnTo>
                    <a:pt x="1450" y="307"/>
                  </a:lnTo>
                  <a:lnTo>
                    <a:pt x="1449" y="305"/>
                  </a:lnTo>
                  <a:lnTo>
                    <a:pt x="1448" y="305"/>
                  </a:lnTo>
                  <a:lnTo>
                    <a:pt x="1448" y="304"/>
                  </a:lnTo>
                  <a:lnTo>
                    <a:pt x="1448" y="302"/>
                  </a:lnTo>
                  <a:lnTo>
                    <a:pt x="1449" y="301"/>
                  </a:lnTo>
                  <a:lnTo>
                    <a:pt x="1449" y="300"/>
                  </a:lnTo>
                  <a:lnTo>
                    <a:pt x="1449" y="299"/>
                  </a:lnTo>
                  <a:lnTo>
                    <a:pt x="1447" y="297"/>
                  </a:lnTo>
                  <a:lnTo>
                    <a:pt x="1447" y="296"/>
                  </a:lnTo>
                  <a:lnTo>
                    <a:pt x="1446" y="293"/>
                  </a:lnTo>
                  <a:lnTo>
                    <a:pt x="1446" y="292"/>
                  </a:lnTo>
                  <a:lnTo>
                    <a:pt x="1446" y="291"/>
                  </a:lnTo>
                  <a:lnTo>
                    <a:pt x="1446" y="290"/>
                  </a:lnTo>
                  <a:lnTo>
                    <a:pt x="1446" y="289"/>
                  </a:lnTo>
                  <a:lnTo>
                    <a:pt x="1446" y="286"/>
                  </a:lnTo>
                  <a:lnTo>
                    <a:pt x="1446" y="284"/>
                  </a:lnTo>
                  <a:lnTo>
                    <a:pt x="1446" y="283"/>
                  </a:lnTo>
                  <a:lnTo>
                    <a:pt x="1446" y="282"/>
                  </a:lnTo>
                  <a:lnTo>
                    <a:pt x="1445" y="282"/>
                  </a:lnTo>
                  <a:lnTo>
                    <a:pt x="1445" y="281"/>
                  </a:lnTo>
                  <a:lnTo>
                    <a:pt x="1446" y="280"/>
                  </a:lnTo>
                  <a:lnTo>
                    <a:pt x="1446" y="279"/>
                  </a:lnTo>
                  <a:lnTo>
                    <a:pt x="1446" y="277"/>
                  </a:lnTo>
                  <a:lnTo>
                    <a:pt x="1447" y="276"/>
                  </a:lnTo>
                  <a:lnTo>
                    <a:pt x="1446" y="275"/>
                  </a:lnTo>
                  <a:lnTo>
                    <a:pt x="1446" y="274"/>
                  </a:lnTo>
                  <a:lnTo>
                    <a:pt x="1447" y="274"/>
                  </a:lnTo>
                  <a:lnTo>
                    <a:pt x="1447" y="273"/>
                  </a:lnTo>
                  <a:lnTo>
                    <a:pt x="1446" y="273"/>
                  </a:lnTo>
                  <a:lnTo>
                    <a:pt x="1447" y="272"/>
                  </a:lnTo>
                  <a:lnTo>
                    <a:pt x="1447" y="271"/>
                  </a:lnTo>
                  <a:lnTo>
                    <a:pt x="1447" y="269"/>
                  </a:lnTo>
                  <a:lnTo>
                    <a:pt x="1448" y="268"/>
                  </a:lnTo>
                  <a:lnTo>
                    <a:pt x="1447" y="267"/>
                  </a:lnTo>
                  <a:lnTo>
                    <a:pt x="1448" y="266"/>
                  </a:lnTo>
                  <a:lnTo>
                    <a:pt x="1448" y="265"/>
                  </a:lnTo>
                  <a:lnTo>
                    <a:pt x="1447" y="264"/>
                  </a:lnTo>
                  <a:lnTo>
                    <a:pt x="1448" y="264"/>
                  </a:lnTo>
                  <a:lnTo>
                    <a:pt x="1448" y="263"/>
                  </a:lnTo>
                  <a:lnTo>
                    <a:pt x="1448" y="261"/>
                  </a:lnTo>
                  <a:lnTo>
                    <a:pt x="1448" y="260"/>
                  </a:lnTo>
                  <a:lnTo>
                    <a:pt x="1447" y="259"/>
                  </a:lnTo>
                  <a:lnTo>
                    <a:pt x="1447" y="258"/>
                  </a:lnTo>
                  <a:lnTo>
                    <a:pt x="1448" y="256"/>
                  </a:lnTo>
                  <a:lnTo>
                    <a:pt x="1448" y="255"/>
                  </a:lnTo>
                  <a:lnTo>
                    <a:pt x="1448" y="254"/>
                  </a:lnTo>
                  <a:lnTo>
                    <a:pt x="1448" y="252"/>
                  </a:lnTo>
                  <a:lnTo>
                    <a:pt x="1448" y="250"/>
                  </a:lnTo>
                  <a:lnTo>
                    <a:pt x="1449" y="249"/>
                  </a:lnTo>
                  <a:lnTo>
                    <a:pt x="1450" y="248"/>
                  </a:lnTo>
                  <a:lnTo>
                    <a:pt x="1451" y="247"/>
                  </a:lnTo>
                  <a:lnTo>
                    <a:pt x="1451" y="244"/>
                  </a:lnTo>
                  <a:lnTo>
                    <a:pt x="1453" y="243"/>
                  </a:lnTo>
                  <a:lnTo>
                    <a:pt x="1453" y="242"/>
                  </a:lnTo>
                  <a:lnTo>
                    <a:pt x="1451" y="241"/>
                  </a:lnTo>
                  <a:lnTo>
                    <a:pt x="1451" y="239"/>
                  </a:lnTo>
                  <a:lnTo>
                    <a:pt x="1450" y="239"/>
                  </a:lnTo>
                  <a:lnTo>
                    <a:pt x="1449" y="238"/>
                  </a:lnTo>
                  <a:lnTo>
                    <a:pt x="1448" y="238"/>
                  </a:lnTo>
                  <a:lnTo>
                    <a:pt x="1447" y="239"/>
                  </a:lnTo>
                  <a:lnTo>
                    <a:pt x="1447" y="240"/>
                  </a:lnTo>
                  <a:lnTo>
                    <a:pt x="1446" y="240"/>
                  </a:lnTo>
                  <a:lnTo>
                    <a:pt x="1445" y="240"/>
                  </a:lnTo>
                  <a:lnTo>
                    <a:pt x="1445" y="239"/>
                  </a:lnTo>
                  <a:lnTo>
                    <a:pt x="1444" y="240"/>
                  </a:lnTo>
                  <a:lnTo>
                    <a:pt x="1444" y="238"/>
                  </a:lnTo>
                  <a:lnTo>
                    <a:pt x="1444" y="237"/>
                  </a:lnTo>
                  <a:lnTo>
                    <a:pt x="1445" y="237"/>
                  </a:lnTo>
                  <a:lnTo>
                    <a:pt x="1445" y="235"/>
                  </a:lnTo>
                  <a:lnTo>
                    <a:pt x="1445" y="234"/>
                  </a:lnTo>
                  <a:lnTo>
                    <a:pt x="1445" y="233"/>
                  </a:lnTo>
                  <a:lnTo>
                    <a:pt x="1445" y="232"/>
                  </a:lnTo>
                  <a:lnTo>
                    <a:pt x="1445" y="231"/>
                  </a:lnTo>
                  <a:lnTo>
                    <a:pt x="1445" y="230"/>
                  </a:lnTo>
                  <a:lnTo>
                    <a:pt x="1445" y="229"/>
                  </a:lnTo>
                  <a:lnTo>
                    <a:pt x="1445" y="227"/>
                  </a:lnTo>
                  <a:lnTo>
                    <a:pt x="1446" y="226"/>
                  </a:lnTo>
                  <a:lnTo>
                    <a:pt x="1446" y="225"/>
                  </a:lnTo>
                  <a:lnTo>
                    <a:pt x="1446" y="224"/>
                  </a:lnTo>
                  <a:lnTo>
                    <a:pt x="1445" y="223"/>
                  </a:lnTo>
                  <a:lnTo>
                    <a:pt x="1446" y="222"/>
                  </a:lnTo>
                  <a:lnTo>
                    <a:pt x="1446" y="221"/>
                  </a:lnTo>
                  <a:lnTo>
                    <a:pt x="1447" y="219"/>
                  </a:lnTo>
                  <a:lnTo>
                    <a:pt x="1448" y="219"/>
                  </a:lnTo>
                  <a:lnTo>
                    <a:pt x="1448" y="218"/>
                  </a:lnTo>
                  <a:lnTo>
                    <a:pt x="1448" y="219"/>
                  </a:lnTo>
                  <a:lnTo>
                    <a:pt x="1448" y="221"/>
                  </a:lnTo>
                  <a:lnTo>
                    <a:pt x="1448" y="222"/>
                  </a:lnTo>
                  <a:lnTo>
                    <a:pt x="1449" y="222"/>
                  </a:lnTo>
                  <a:lnTo>
                    <a:pt x="1449" y="223"/>
                  </a:lnTo>
                  <a:lnTo>
                    <a:pt x="1450" y="223"/>
                  </a:lnTo>
                  <a:lnTo>
                    <a:pt x="1450" y="222"/>
                  </a:lnTo>
                  <a:lnTo>
                    <a:pt x="1451" y="222"/>
                  </a:lnTo>
                  <a:lnTo>
                    <a:pt x="1453" y="221"/>
                  </a:lnTo>
                  <a:lnTo>
                    <a:pt x="1454" y="219"/>
                  </a:lnTo>
                  <a:lnTo>
                    <a:pt x="1454" y="218"/>
                  </a:lnTo>
                  <a:lnTo>
                    <a:pt x="1455" y="217"/>
                  </a:lnTo>
                  <a:lnTo>
                    <a:pt x="1455" y="216"/>
                  </a:lnTo>
                  <a:lnTo>
                    <a:pt x="1456" y="215"/>
                  </a:lnTo>
                  <a:lnTo>
                    <a:pt x="1456" y="214"/>
                  </a:lnTo>
                  <a:lnTo>
                    <a:pt x="1456" y="213"/>
                  </a:lnTo>
                  <a:lnTo>
                    <a:pt x="1455" y="212"/>
                  </a:lnTo>
                  <a:lnTo>
                    <a:pt x="1455" y="210"/>
                  </a:lnTo>
                  <a:lnTo>
                    <a:pt x="1456" y="209"/>
                  </a:lnTo>
                  <a:lnTo>
                    <a:pt x="1455" y="208"/>
                  </a:lnTo>
                  <a:lnTo>
                    <a:pt x="1456" y="207"/>
                  </a:lnTo>
                  <a:lnTo>
                    <a:pt x="1456" y="206"/>
                  </a:lnTo>
                  <a:lnTo>
                    <a:pt x="1456" y="205"/>
                  </a:lnTo>
                  <a:lnTo>
                    <a:pt x="1456" y="204"/>
                  </a:lnTo>
                  <a:lnTo>
                    <a:pt x="1457" y="204"/>
                  </a:lnTo>
                  <a:lnTo>
                    <a:pt x="1457" y="202"/>
                  </a:lnTo>
                  <a:lnTo>
                    <a:pt x="1456" y="201"/>
                  </a:lnTo>
                  <a:lnTo>
                    <a:pt x="1456" y="200"/>
                  </a:lnTo>
                  <a:lnTo>
                    <a:pt x="1457" y="198"/>
                  </a:lnTo>
                  <a:lnTo>
                    <a:pt x="1458" y="198"/>
                  </a:lnTo>
                  <a:lnTo>
                    <a:pt x="1457" y="198"/>
                  </a:lnTo>
                  <a:lnTo>
                    <a:pt x="1457" y="197"/>
                  </a:lnTo>
                  <a:lnTo>
                    <a:pt x="1457" y="193"/>
                  </a:lnTo>
                  <a:lnTo>
                    <a:pt x="1457" y="191"/>
                  </a:lnTo>
                  <a:lnTo>
                    <a:pt x="1458" y="190"/>
                  </a:lnTo>
                  <a:lnTo>
                    <a:pt x="1458" y="184"/>
                  </a:lnTo>
                  <a:lnTo>
                    <a:pt x="1459" y="182"/>
                  </a:lnTo>
                  <a:lnTo>
                    <a:pt x="1458" y="181"/>
                  </a:lnTo>
                  <a:lnTo>
                    <a:pt x="1459" y="181"/>
                  </a:lnTo>
                  <a:lnTo>
                    <a:pt x="1459" y="180"/>
                  </a:lnTo>
                  <a:lnTo>
                    <a:pt x="1459" y="179"/>
                  </a:lnTo>
                  <a:lnTo>
                    <a:pt x="1459" y="177"/>
                  </a:lnTo>
                  <a:lnTo>
                    <a:pt x="1461" y="177"/>
                  </a:lnTo>
                  <a:lnTo>
                    <a:pt x="1459" y="176"/>
                  </a:lnTo>
                  <a:lnTo>
                    <a:pt x="1461" y="176"/>
                  </a:lnTo>
                  <a:lnTo>
                    <a:pt x="1461" y="175"/>
                  </a:lnTo>
                  <a:lnTo>
                    <a:pt x="1461" y="174"/>
                  </a:lnTo>
                  <a:lnTo>
                    <a:pt x="1459" y="173"/>
                  </a:lnTo>
                  <a:lnTo>
                    <a:pt x="1462" y="173"/>
                  </a:lnTo>
                  <a:lnTo>
                    <a:pt x="1462" y="171"/>
                  </a:lnTo>
                  <a:lnTo>
                    <a:pt x="1461" y="168"/>
                  </a:lnTo>
                  <a:lnTo>
                    <a:pt x="1462" y="167"/>
                  </a:lnTo>
                  <a:lnTo>
                    <a:pt x="1461" y="165"/>
                  </a:lnTo>
                  <a:lnTo>
                    <a:pt x="1462" y="164"/>
                  </a:lnTo>
                  <a:lnTo>
                    <a:pt x="1462" y="163"/>
                  </a:lnTo>
                  <a:lnTo>
                    <a:pt x="1463" y="163"/>
                  </a:lnTo>
                  <a:lnTo>
                    <a:pt x="1463" y="162"/>
                  </a:lnTo>
                  <a:lnTo>
                    <a:pt x="1463" y="160"/>
                  </a:lnTo>
                  <a:lnTo>
                    <a:pt x="1464" y="160"/>
                  </a:lnTo>
                  <a:lnTo>
                    <a:pt x="1464" y="159"/>
                  </a:lnTo>
                  <a:lnTo>
                    <a:pt x="1464" y="158"/>
                  </a:lnTo>
                  <a:lnTo>
                    <a:pt x="1464" y="157"/>
                  </a:lnTo>
                  <a:lnTo>
                    <a:pt x="1464" y="156"/>
                  </a:lnTo>
                  <a:lnTo>
                    <a:pt x="1465" y="156"/>
                  </a:lnTo>
                  <a:lnTo>
                    <a:pt x="1464" y="155"/>
                  </a:lnTo>
                  <a:lnTo>
                    <a:pt x="1464" y="154"/>
                  </a:lnTo>
                  <a:lnTo>
                    <a:pt x="1463" y="152"/>
                  </a:lnTo>
                  <a:lnTo>
                    <a:pt x="1463" y="151"/>
                  </a:lnTo>
                  <a:lnTo>
                    <a:pt x="1464" y="151"/>
                  </a:lnTo>
                  <a:lnTo>
                    <a:pt x="1464" y="150"/>
                  </a:lnTo>
                  <a:lnTo>
                    <a:pt x="1464" y="149"/>
                  </a:lnTo>
                  <a:lnTo>
                    <a:pt x="1464" y="148"/>
                  </a:lnTo>
                  <a:lnTo>
                    <a:pt x="1464" y="147"/>
                  </a:lnTo>
                  <a:lnTo>
                    <a:pt x="1463" y="146"/>
                  </a:lnTo>
                  <a:lnTo>
                    <a:pt x="1463" y="145"/>
                  </a:lnTo>
                  <a:lnTo>
                    <a:pt x="1463" y="143"/>
                  </a:lnTo>
                  <a:lnTo>
                    <a:pt x="1462" y="143"/>
                  </a:lnTo>
                  <a:lnTo>
                    <a:pt x="1462" y="142"/>
                  </a:lnTo>
                  <a:lnTo>
                    <a:pt x="1462" y="141"/>
                  </a:lnTo>
                  <a:lnTo>
                    <a:pt x="1461" y="140"/>
                  </a:lnTo>
                  <a:lnTo>
                    <a:pt x="1461" y="139"/>
                  </a:lnTo>
                  <a:lnTo>
                    <a:pt x="1461" y="138"/>
                  </a:lnTo>
                  <a:lnTo>
                    <a:pt x="1462" y="137"/>
                  </a:lnTo>
                  <a:lnTo>
                    <a:pt x="1462" y="135"/>
                  </a:lnTo>
                  <a:lnTo>
                    <a:pt x="1462" y="134"/>
                  </a:lnTo>
                  <a:lnTo>
                    <a:pt x="1462" y="133"/>
                  </a:lnTo>
                  <a:lnTo>
                    <a:pt x="1461" y="132"/>
                  </a:lnTo>
                  <a:lnTo>
                    <a:pt x="1459" y="131"/>
                  </a:lnTo>
                  <a:lnTo>
                    <a:pt x="1458" y="131"/>
                  </a:lnTo>
                  <a:lnTo>
                    <a:pt x="1459" y="130"/>
                  </a:lnTo>
                  <a:lnTo>
                    <a:pt x="1459" y="129"/>
                  </a:lnTo>
                  <a:lnTo>
                    <a:pt x="1459" y="127"/>
                  </a:lnTo>
                  <a:lnTo>
                    <a:pt x="1459" y="126"/>
                  </a:lnTo>
                  <a:lnTo>
                    <a:pt x="1459" y="125"/>
                  </a:lnTo>
                  <a:lnTo>
                    <a:pt x="1459" y="124"/>
                  </a:lnTo>
                  <a:lnTo>
                    <a:pt x="1459" y="120"/>
                  </a:lnTo>
                  <a:lnTo>
                    <a:pt x="1459" y="118"/>
                  </a:lnTo>
                  <a:lnTo>
                    <a:pt x="1461" y="117"/>
                  </a:lnTo>
                  <a:lnTo>
                    <a:pt x="1461" y="116"/>
                  </a:lnTo>
                  <a:lnTo>
                    <a:pt x="1461" y="115"/>
                  </a:lnTo>
                  <a:lnTo>
                    <a:pt x="1461" y="114"/>
                  </a:lnTo>
                  <a:lnTo>
                    <a:pt x="1459" y="113"/>
                  </a:lnTo>
                  <a:lnTo>
                    <a:pt x="1461" y="112"/>
                  </a:lnTo>
                  <a:lnTo>
                    <a:pt x="1462" y="112"/>
                  </a:lnTo>
                  <a:lnTo>
                    <a:pt x="1462" y="110"/>
                  </a:lnTo>
                  <a:lnTo>
                    <a:pt x="1462" y="109"/>
                  </a:lnTo>
                  <a:lnTo>
                    <a:pt x="1462" y="108"/>
                  </a:lnTo>
                  <a:lnTo>
                    <a:pt x="1461" y="107"/>
                  </a:lnTo>
                  <a:lnTo>
                    <a:pt x="1461" y="106"/>
                  </a:lnTo>
                  <a:lnTo>
                    <a:pt x="1462" y="106"/>
                  </a:lnTo>
                  <a:lnTo>
                    <a:pt x="1462" y="105"/>
                  </a:lnTo>
                  <a:lnTo>
                    <a:pt x="1462" y="104"/>
                  </a:lnTo>
                  <a:lnTo>
                    <a:pt x="1461" y="104"/>
                  </a:lnTo>
                  <a:lnTo>
                    <a:pt x="1462" y="102"/>
                  </a:lnTo>
                  <a:lnTo>
                    <a:pt x="1462" y="101"/>
                  </a:lnTo>
                  <a:lnTo>
                    <a:pt x="1462" y="100"/>
                  </a:lnTo>
                  <a:lnTo>
                    <a:pt x="1462" y="99"/>
                  </a:lnTo>
                  <a:lnTo>
                    <a:pt x="1462" y="98"/>
                  </a:lnTo>
                  <a:lnTo>
                    <a:pt x="1462" y="97"/>
                  </a:lnTo>
                  <a:lnTo>
                    <a:pt x="1462" y="96"/>
                  </a:lnTo>
                  <a:lnTo>
                    <a:pt x="1462" y="95"/>
                  </a:lnTo>
                  <a:lnTo>
                    <a:pt x="1462" y="93"/>
                  </a:lnTo>
                  <a:lnTo>
                    <a:pt x="1462" y="92"/>
                  </a:lnTo>
                  <a:lnTo>
                    <a:pt x="1461" y="91"/>
                  </a:lnTo>
                  <a:lnTo>
                    <a:pt x="1461" y="90"/>
                  </a:lnTo>
                  <a:lnTo>
                    <a:pt x="1462" y="88"/>
                  </a:lnTo>
                  <a:lnTo>
                    <a:pt x="1461" y="87"/>
                  </a:lnTo>
                  <a:lnTo>
                    <a:pt x="1461" y="84"/>
                  </a:lnTo>
                  <a:lnTo>
                    <a:pt x="1459" y="83"/>
                  </a:lnTo>
                  <a:lnTo>
                    <a:pt x="1458" y="82"/>
                  </a:lnTo>
                  <a:lnTo>
                    <a:pt x="1457" y="82"/>
                  </a:lnTo>
                  <a:lnTo>
                    <a:pt x="1458" y="82"/>
                  </a:lnTo>
                  <a:lnTo>
                    <a:pt x="1459" y="81"/>
                  </a:lnTo>
                  <a:lnTo>
                    <a:pt x="1459" y="80"/>
                  </a:lnTo>
                  <a:lnTo>
                    <a:pt x="1459" y="78"/>
                  </a:lnTo>
                  <a:lnTo>
                    <a:pt x="1458" y="76"/>
                  </a:lnTo>
                  <a:lnTo>
                    <a:pt x="1458" y="75"/>
                  </a:lnTo>
                  <a:lnTo>
                    <a:pt x="1458" y="73"/>
                  </a:lnTo>
                  <a:lnTo>
                    <a:pt x="1457" y="72"/>
                  </a:lnTo>
                  <a:lnTo>
                    <a:pt x="1457" y="71"/>
                  </a:lnTo>
                  <a:lnTo>
                    <a:pt x="1456" y="71"/>
                  </a:lnTo>
                  <a:lnTo>
                    <a:pt x="1456" y="70"/>
                  </a:lnTo>
                  <a:lnTo>
                    <a:pt x="1456" y="68"/>
                  </a:lnTo>
                  <a:lnTo>
                    <a:pt x="1456" y="67"/>
                  </a:lnTo>
                  <a:lnTo>
                    <a:pt x="1456" y="66"/>
                  </a:lnTo>
                  <a:lnTo>
                    <a:pt x="1457" y="65"/>
                  </a:lnTo>
                  <a:lnTo>
                    <a:pt x="1456" y="65"/>
                  </a:lnTo>
                  <a:lnTo>
                    <a:pt x="1456" y="64"/>
                  </a:lnTo>
                  <a:lnTo>
                    <a:pt x="1456" y="63"/>
                  </a:lnTo>
                  <a:lnTo>
                    <a:pt x="1455" y="59"/>
                  </a:lnTo>
                  <a:lnTo>
                    <a:pt x="1455" y="57"/>
                  </a:lnTo>
                  <a:lnTo>
                    <a:pt x="1455" y="56"/>
                  </a:lnTo>
                  <a:lnTo>
                    <a:pt x="1455" y="54"/>
                  </a:lnTo>
                  <a:lnTo>
                    <a:pt x="1454" y="53"/>
                  </a:lnTo>
                  <a:lnTo>
                    <a:pt x="1454" y="50"/>
                  </a:lnTo>
                  <a:lnTo>
                    <a:pt x="1454" y="49"/>
                  </a:lnTo>
                  <a:lnTo>
                    <a:pt x="1454" y="48"/>
                  </a:lnTo>
                  <a:lnTo>
                    <a:pt x="1454" y="47"/>
                  </a:lnTo>
                  <a:lnTo>
                    <a:pt x="1454" y="46"/>
                  </a:lnTo>
                  <a:lnTo>
                    <a:pt x="1454" y="45"/>
                  </a:lnTo>
                  <a:lnTo>
                    <a:pt x="1454" y="43"/>
                  </a:lnTo>
                  <a:lnTo>
                    <a:pt x="1454" y="42"/>
                  </a:lnTo>
                  <a:lnTo>
                    <a:pt x="1454" y="41"/>
                  </a:lnTo>
                  <a:lnTo>
                    <a:pt x="1455" y="40"/>
                  </a:lnTo>
                  <a:lnTo>
                    <a:pt x="1455" y="39"/>
                  </a:lnTo>
                  <a:lnTo>
                    <a:pt x="1455" y="38"/>
                  </a:lnTo>
                  <a:lnTo>
                    <a:pt x="1455" y="37"/>
                  </a:lnTo>
                  <a:lnTo>
                    <a:pt x="1455" y="35"/>
                  </a:lnTo>
                  <a:lnTo>
                    <a:pt x="1454" y="34"/>
                  </a:lnTo>
                  <a:lnTo>
                    <a:pt x="1453" y="33"/>
                  </a:lnTo>
                  <a:lnTo>
                    <a:pt x="1453" y="32"/>
                  </a:lnTo>
                  <a:lnTo>
                    <a:pt x="1451" y="32"/>
                  </a:lnTo>
                  <a:lnTo>
                    <a:pt x="1453" y="32"/>
                  </a:lnTo>
                  <a:lnTo>
                    <a:pt x="1455" y="32"/>
                  </a:lnTo>
                  <a:lnTo>
                    <a:pt x="1459" y="32"/>
                  </a:lnTo>
                  <a:lnTo>
                    <a:pt x="1461" y="32"/>
                  </a:lnTo>
                  <a:lnTo>
                    <a:pt x="1462" y="32"/>
                  </a:lnTo>
                  <a:lnTo>
                    <a:pt x="1464" y="30"/>
                  </a:lnTo>
                  <a:lnTo>
                    <a:pt x="1465" y="30"/>
                  </a:lnTo>
                  <a:lnTo>
                    <a:pt x="1466" y="30"/>
                  </a:lnTo>
                  <a:lnTo>
                    <a:pt x="1467" y="30"/>
                  </a:lnTo>
                  <a:lnTo>
                    <a:pt x="1467" y="29"/>
                  </a:lnTo>
                  <a:lnTo>
                    <a:pt x="1470" y="26"/>
                  </a:lnTo>
                  <a:lnTo>
                    <a:pt x="1471" y="25"/>
                  </a:lnTo>
                  <a:lnTo>
                    <a:pt x="1472" y="25"/>
                  </a:lnTo>
                  <a:lnTo>
                    <a:pt x="1473" y="24"/>
                  </a:lnTo>
                  <a:lnTo>
                    <a:pt x="1475" y="18"/>
                  </a:lnTo>
                  <a:lnTo>
                    <a:pt x="1475" y="17"/>
                  </a:lnTo>
                  <a:lnTo>
                    <a:pt x="1474" y="16"/>
                  </a:lnTo>
                  <a:lnTo>
                    <a:pt x="1474" y="15"/>
                  </a:lnTo>
                  <a:lnTo>
                    <a:pt x="1473" y="14"/>
                  </a:lnTo>
                  <a:lnTo>
                    <a:pt x="1473" y="13"/>
                  </a:lnTo>
                  <a:lnTo>
                    <a:pt x="1473" y="12"/>
                  </a:lnTo>
                  <a:lnTo>
                    <a:pt x="1473" y="10"/>
                  </a:lnTo>
                  <a:lnTo>
                    <a:pt x="1472" y="8"/>
                  </a:lnTo>
                  <a:lnTo>
                    <a:pt x="1472" y="7"/>
                  </a:lnTo>
                  <a:lnTo>
                    <a:pt x="1473" y="6"/>
                  </a:lnTo>
                  <a:lnTo>
                    <a:pt x="1475" y="6"/>
                  </a:lnTo>
                  <a:lnTo>
                    <a:pt x="1476" y="6"/>
                  </a:lnTo>
                  <a:lnTo>
                    <a:pt x="1479" y="6"/>
                  </a:lnTo>
                  <a:lnTo>
                    <a:pt x="1480" y="5"/>
                  </a:lnTo>
                  <a:lnTo>
                    <a:pt x="1485" y="0"/>
                  </a:lnTo>
                  <a:close/>
                  <a:moveTo>
                    <a:pt x="1517" y="1791"/>
                  </a:moveTo>
                  <a:lnTo>
                    <a:pt x="1517" y="1795"/>
                  </a:lnTo>
                  <a:lnTo>
                    <a:pt x="1517" y="1797"/>
                  </a:lnTo>
                  <a:lnTo>
                    <a:pt x="1516" y="1797"/>
                  </a:lnTo>
                  <a:lnTo>
                    <a:pt x="1514" y="1795"/>
                  </a:lnTo>
                  <a:lnTo>
                    <a:pt x="1507" y="1790"/>
                  </a:lnTo>
                  <a:lnTo>
                    <a:pt x="1505" y="1790"/>
                  </a:lnTo>
                  <a:lnTo>
                    <a:pt x="1505" y="1791"/>
                  </a:lnTo>
                  <a:lnTo>
                    <a:pt x="1508" y="1792"/>
                  </a:lnTo>
                  <a:lnTo>
                    <a:pt x="1509" y="1794"/>
                  </a:lnTo>
                  <a:lnTo>
                    <a:pt x="1510" y="1795"/>
                  </a:lnTo>
                  <a:lnTo>
                    <a:pt x="1510" y="1796"/>
                  </a:lnTo>
                  <a:lnTo>
                    <a:pt x="1511" y="1796"/>
                  </a:lnTo>
                  <a:lnTo>
                    <a:pt x="1514" y="1797"/>
                  </a:lnTo>
                  <a:lnTo>
                    <a:pt x="1514" y="1798"/>
                  </a:lnTo>
                  <a:lnTo>
                    <a:pt x="1513" y="1799"/>
                  </a:lnTo>
                  <a:lnTo>
                    <a:pt x="1511" y="1799"/>
                  </a:lnTo>
                  <a:lnTo>
                    <a:pt x="1501" y="1802"/>
                  </a:lnTo>
                  <a:lnTo>
                    <a:pt x="1499" y="1800"/>
                  </a:lnTo>
                  <a:lnTo>
                    <a:pt x="1493" y="1798"/>
                  </a:lnTo>
                  <a:lnTo>
                    <a:pt x="1485" y="1796"/>
                  </a:lnTo>
                  <a:lnTo>
                    <a:pt x="1483" y="1795"/>
                  </a:lnTo>
                  <a:lnTo>
                    <a:pt x="1482" y="1794"/>
                  </a:lnTo>
                  <a:lnTo>
                    <a:pt x="1481" y="1794"/>
                  </a:lnTo>
                  <a:lnTo>
                    <a:pt x="1480" y="1794"/>
                  </a:lnTo>
                  <a:lnTo>
                    <a:pt x="1480" y="1792"/>
                  </a:lnTo>
                  <a:lnTo>
                    <a:pt x="1479" y="1792"/>
                  </a:lnTo>
                  <a:lnTo>
                    <a:pt x="1479" y="1791"/>
                  </a:lnTo>
                  <a:lnTo>
                    <a:pt x="1479" y="1790"/>
                  </a:lnTo>
                  <a:lnTo>
                    <a:pt x="1480" y="1790"/>
                  </a:lnTo>
                  <a:lnTo>
                    <a:pt x="1481" y="1790"/>
                  </a:lnTo>
                  <a:lnTo>
                    <a:pt x="1481" y="1789"/>
                  </a:lnTo>
                  <a:lnTo>
                    <a:pt x="1481" y="1788"/>
                  </a:lnTo>
                  <a:lnTo>
                    <a:pt x="1481" y="1785"/>
                  </a:lnTo>
                  <a:lnTo>
                    <a:pt x="1480" y="1785"/>
                  </a:lnTo>
                  <a:lnTo>
                    <a:pt x="1480" y="1789"/>
                  </a:lnTo>
                  <a:lnTo>
                    <a:pt x="1479" y="1789"/>
                  </a:lnTo>
                  <a:lnTo>
                    <a:pt x="1479" y="1788"/>
                  </a:lnTo>
                  <a:lnTo>
                    <a:pt x="1477" y="1786"/>
                  </a:lnTo>
                  <a:lnTo>
                    <a:pt x="1477" y="1785"/>
                  </a:lnTo>
                  <a:lnTo>
                    <a:pt x="1477" y="1786"/>
                  </a:lnTo>
                  <a:lnTo>
                    <a:pt x="1477" y="1789"/>
                  </a:lnTo>
                  <a:lnTo>
                    <a:pt x="1477" y="1790"/>
                  </a:lnTo>
                  <a:lnTo>
                    <a:pt x="1477" y="1791"/>
                  </a:lnTo>
                  <a:lnTo>
                    <a:pt x="1476" y="1791"/>
                  </a:lnTo>
                  <a:lnTo>
                    <a:pt x="1476" y="1792"/>
                  </a:lnTo>
                  <a:lnTo>
                    <a:pt x="1475" y="1792"/>
                  </a:lnTo>
                  <a:lnTo>
                    <a:pt x="1475" y="1791"/>
                  </a:lnTo>
                  <a:lnTo>
                    <a:pt x="1475" y="1788"/>
                  </a:lnTo>
                  <a:lnTo>
                    <a:pt x="1475" y="1787"/>
                  </a:lnTo>
                  <a:lnTo>
                    <a:pt x="1475" y="1786"/>
                  </a:lnTo>
                  <a:lnTo>
                    <a:pt x="1474" y="1787"/>
                  </a:lnTo>
                  <a:lnTo>
                    <a:pt x="1474" y="1788"/>
                  </a:lnTo>
                  <a:lnTo>
                    <a:pt x="1474" y="1791"/>
                  </a:lnTo>
                  <a:lnTo>
                    <a:pt x="1474" y="1792"/>
                  </a:lnTo>
                  <a:lnTo>
                    <a:pt x="1473" y="1794"/>
                  </a:lnTo>
                  <a:lnTo>
                    <a:pt x="1471" y="1794"/>
                  </a:lnTo>
                  <a:lnTo>
                    <a:pt x="1470" y="1792"/>
                  </a:lnTo>
                  <a:lnTo>
                    <a:pt x="1468" y="1791"/>
                  </a:lnTo>
                  <a:lnTo>
                    <a:pt x="1468" y="1790"/>
                  </a:lnTo>
                  <a:lnTo>
                    <a:pt x="1467" y="1789"/>
                  </a:lnTo>
                  <a:lnTo>
                    <a:pt x="1467" y="1787"/>
                  </a:lnTo>
                  <a:lnTo>
                    <a:pt x="1467" y="1786"/>
                  </a:lnTo>
                  <a:lnTo>
                    <a:pt x="1468" y="1786"/>
                  </a:lnTo>
                  <a:lnTo>
                    <a:pt x="1468" y="1785"/>
                  </a:lnTo>
                  <a:lnTo>
                    <a:pt x="1467" y="1783"/>
                  </a:lnTo>
                  <a:lnTo>
                    <a:pt x="1467" y="1785"/>
                  </a:lnTo>
                  <a:lnTo>
                    <a:pt x="1467" y="1786"/>
                  </a:lnTo>
                  <a:lnTo>
                    <a:pt x="1466" y="1788"/>
                  </a:lnTo>
                  <a:lnTo>
                    <a:pt x="1467" y="1789"/>
                  </a:lnTo>
                  <a:lnTo>
                    <a:pt x="1467" y="1791"/>
                  </a:lnTo>
                  <a:lnTo>
                    <a:pt x="1467" y="1792"/>
                  </a:lnTo>
                  <a:lnTo>
                    <a:pt x="1467" y="1794"/>
                  </a:lnTo>
                  <a:lnTo>
                    <a:pt x="1464" y="1795"/>
                  </a:lnTo>
                  <a:lnTo>
                    <a:pt x="1463" y="1795"/>
                  </a:lnTo>
                  <a:lnTo>
                    <a:pt x="1463" y="1794"/>
                  </a:lnTo>
                  <a:lnTo>
                    <a:pt x="1463" y="1792"/>
                  </a:lnTo>
                  <a:lnTo>
                    <a:pt x="1464" y="1792"/>
                  </a:lnTo>
                  <a:lnTo>
                    <a:pt x="1464" y="1791"/>
                  </a:lnTo>
                  <a:lnTo>
                    <a:pt x="1464" y="1790"/>
                  </a:lnTo>
                  <a:lnTo>
                    <a:pt x="1463" y="1790"/>
                  </a:lnTo>
                  <a:lnTo>
                    <a:pt x="1463" y="1791"/>
                  </a:lnTo>
                  <a:lnTo>
                    <a:pt x="1463" y="1792"/>
                  </a:lnTo>
                  <a:lnTo>
                    <a:pt x="1462" y="1791"/>
                  </a:lnTo>
                  <a:lnTo>
                    <a:pt x="1462" y="1792"/>
                  </a:lnTo>
                  <a:lnTo>
                    <a:pt x="1462" y="1794"/>
                  </a:lnTo>
                  <a:lnTo>
                    <a:pt x="1461" y="1795"/>
                  </a:lnTo>
                  <a:lnTo>
                    <a:pt x="1459" y="1795"/>
                  </a:lnTo>
                  <a:lnTo>
                    <a:pt x="1458" y="1796"/>
                  </a:lnTo>
                  <a:lnTo>
                    <a:pt x="1456" y="1795"/>
                  </a:lnTo>
                  <a:lnTo>
                    <a:pt x="1455" y="1795"/>
                  </a:lnTo>
                  <a:lnTo>
                    <a:pt x="1455" y="1792"/>
                  </a:lnTo>
                  <a:lnTo>
                    <a:pt x="1455" y="1791"/>
                  </a:lnTo>
                  <a:lnTo>
                    <a:pt x="1455" y="1790"/>
                  </a:lnTo>
                  <a:lnTo>
                    <a:pt x="1457" y="1789"/>
                  </a:lnTo>
                  <a:lnTo>
                    <a:pt x="1458" y="1786"/>
                  </a:lnTo>
                  <a:lnTo>
                    <a:pt x="1458" y="1785"/>
                  </a:lnTo>
                  <a:lnTo>
                    <a:pt x="1457" y="1785"/>
                  </a:lnTo>
                  <a:lnTo>
                    <a:pt x="1457" y="1786"/>
                  </a:lnTo>
                  <a:lnTo>
                    <a:pt x="1456" y="1787"/>
                  </a:lnTo>
                  <a:lnTo>
                    <a:pt x="1455" y="1788"/>
                  </a:lnTo>
                  <a:lnTo>
                    <a:pt x="1455" y="1789"/>
                  </a:lnTo>
                  <a:lnTo>
                    <a:pt x="1454" y="1789"/>
                  </a:lnTo>
                  <a:lnTo>
                    <a:pt x="1454" y="1790"/>
                  </a:lnTo>
                  <a:lnTo>
                    <a:pt x="1454" y="1791"/>
                  </a:lnTo>
                  <a:lnTo>
                    <a:pt x="1454" y="1792"/>
                  </a:lnTo>
                  <a:lnTo>
                    <a:pt x="1454" y="1794"/>
                  </a:lnTo>
                  <a:lnTo>
                    <a:pt x="1453" y="1794"/>
                  </a:lnTo>
                  <a:lnTo>
                    <a:pt x="1450" y="1792"/>
                  </a:lnTo>
                  <a:lnTo>
                    <a:pt x="1449" y="1792"/>
                  </a:lnTo>
                  <a:lnTo>
                    <a:pt x="1448" y="1791"/>
                  </a:lnTo>
                  <a:lnTo>
                    <a:pt x="1447" y="1790"/>
                  </a:lnTo>
                  <a:lnTo>
                    <a:pt x="1445" y="1790"/>
                  </a:lnTo>
                  <a:lnTo>
                    <a:pt x="1444" y="1790"/>
                  </a:lnTo>
                  <a:lnTo>
                    <a:pt x="1444" y="1791"/>
                  </a:lnTo>
                  <a:lnTo>
                    <a:pt x="1442" y="1792"/>
                  </a:lnTo>
                  <a:lnTo>
                    <a:pt x="1441" y="1792"/>
                  </a:lnTo>
                  <a:lnTo>
                    <a:pt x="1440" y="1792"/>
                  </a:lnTo>
                  <a:lnTo>
                    <a:pt x="1439" y="1794"/>
                  </a:lnTo>
                  <a:lnTo>
                    <a:pt x="1439" y="1795"/>
                  </a:lnTo>
                  <a:lnTo>
                    <a:pt x="1438" y="1794"/>
                  </a:lnTo>
                  <a:lnTo>
                    <a:pt x="1436" y="1794"/>
                  </a:lnTo>
                  <a:lnTo>
                    <a:pt x="1436" y="1792"/>
                  </a:lnTo>
                  <a:lnTo>
                    <a:pt x="1436" y="1791"/>
                  </a:lnTo>
                  <a:lnTo>
                    <a:pt x="1436" y="1790"/>
                  </a:lnTo>
                  <a:lnTo>
                    <a:pt x="1437" y="1789"/>
                  </a:lnTo>
                  <a:lnTo>
                    <a:pt x="1438" y="1789"/>
                  </a:lnTo>
                  <a:lnTo>
                    <a:pt x="1440" y="1789"/>
                  </a:lnTo>
                  <a:lnTo>
                    <a:pt x="1444" y="1787"/>
                  </a:lnTo>
                  <a:lnTo>
                    <a:pt x="1447" y="1785"/>
                  </a:lnTo>
                  <a:lnTo>
                    <a:pt x="1450" y="1781"/>
                  </a:lnTo>
                  <a:lnTo>
                    <a:pt x="1448" y="1780"/>
                  </a:lnTo>
                  <a:lnTo>
                    <a:pt x="1447" y="1780"/>
                  </a:lnTo>
                  <a:lnTo>
                    <a:pt x="1444" y="1783"/>
                  </a:lnTo>
                  <a:lnTo>
                    <a:pt x="1445" y="1785"/>
                  </a:lnTo>
                  <a:lnTo>
                    <a:pt x="1445" y="1786"/>
                  </a:lnTo>
                  <a:lnTo>
                    <a:pt x="1442" y="1787"/>
                  </a:lnTo>
                  <a:lnTo>
                    <a:pt x="1441" y="1787"/>
                  </a:lnTo>
                  <a:lnTo>
                    <a:pt x="1440" y="1787"/>
                  </a:lnTo>
                  <a:lnTo>
                    <a:pt x="1439" y="1787"/>
                  </a:lnTo>
                  <a:lnTo>
                    <a:pt x="1438" y="1787"/>
                  </a:lnTo>
                  <a:lnTo>
                    <a:pt x="1438" y="1788"/>
                  </a:lnTo>
                  <a:lnTo>
                    <a:pt x="1437" y="1788"/>
                  </a:lnTo>
                  <a:lnTo>
                    <a:pt x="1433" y="1788"/>
                  </a:lnTo>
                  <a:lnTo>
                    <a:pt x="1432" y="1788"/>
                  </a:lnTo>
                  <a:lnTo>
                    <a:pt x="1432" y="1786"/>
                  </a:lnTo>
                  <a:lnTo>
                    <a:pt x="1433" y="1786"/>
                  </a:lnTo>
                  <a:lnTo>
                    <a:pt x="1437" y="1785"/>
                  </a:lnTo>
                  <a:lnTo>
                    <a:pt x="1438" y="1785"/>
                  </a:lnTo>
                  <a:lnTo>
                    <a:pt x="1437" y="1783"/>
                  </a:lnTo>
                  <a:lnTo>
                    <a:pt x="1434" y="1785"/>
                  </a:lnTo>
                  <a:lnTo>
                    <a:pt x="1433" y="1785"/>
                  </a:lnTo>
                  <a:lnTo>
                    <a:pt x="1432" y="1783"/>
                  </a:lnTo>
                  <a:lnTo>
                    <a:pt x="1431" y="1783"/>
                  </a:lnTo>
                  <a:lnTo>
                    <a:pt x="1431" y="1785"/>
                  </a:lnTo>
                  <a:lnTo>
                    <a:pt x="1432" y="1786"/>
                  </a:lnTo>
                  <a:lnTo>
                    <a:pt x="1431" y="1787"/>
                  </a:lnTo>
                  <a:lnTo>
                    <a:pt x="1429" y="1790"/>
                  </a:lnTo>
                  <a:lnTo>
                    <a:pt x="1428" y="1790"/>
                  </a:lnTo>
                  <a:lnTo>
                    <a:pt x="1428" y="1789"/>
                  </a:lnTo>
                  <a:lnTo>
                    <a:pt x="1428" y="1788"/>
                  </a:lnTo>
                  <a:lnTo>
                    <a:pt x="1429" y="1788"/>
                  </a:lnTo>
                  <a:lnTo>
                    <a:pt x="1429" y="1787"/>
                  </a:lnTo>
                  <a:lnTo>
                    <a:pt x="1430" y="1786"/>
                  </a:lnTo>
                  <a:lnTo>
                    <a:pt x="1430" y="1785"/>
                  </a:lnTo>
                  <a:lnTo>
                    <a:pt x="1430" y="1783"/>
                  </a:lnTo>
                  <a:lnTo>
                    <a:pt x="1430" y="1782"/>
                  </a:lnTo>
                  <a:lnTo>
                    <a:pt x="1431" y="1781"/>
                  </a:lnTo>
                  <a:lnTo>
                    <a:pt x="1431" y="1780"/>
                  </a:lnTo>
                  <a:lnTo>
                    <a:pt x="1430" y="1780"/>
                  </a:lnTo>
                  <a:lnTo>
                    <a:pt x="1429" y="1780"/>
                  </a:lnTo>
                  <a:lnTo>
                    <a:pt x="1428" y="1779"/>
                  </a:lnTo>
                  <a:lnTo>
                    <a:pt x="1428" y="1780"/>
                  </a:lnTo>
                  <a:lnTo>
                    <a:pt x="1428" y="1781"/>
                  </a:lnTo>
                  <a:lnTo>
                    <a:pt x="1428" y="1782"/>
                  </a:lnTo>
                  <a:lnTo>
                    <a:pt x="1427" y="1782"/>
                  </a:lnTo>
                  <a:lnTo>
                    <a:pt x="1427" y="1781"/>
                  </a:lnTo>
                  <a:lnTo>
                    <a:pt x="1425" y="1781"/>
                  </a:lnTo>
                  <a:lnTo>
                    <a:pt x="1424" y="1785"/>
                  </a:lnTo>
                  <a:lnTo>
                    <a:pt x="1423" y="1786"/>
                  </a:lnTo>
                  <a:lnTo>
                    <a:pt x="1422" y="1786"/>
                  </a:lnTo>
                  <a:lnTo>
                    <a:pt x="1421" y="1785"/>
                  </a:lnTo>
                  <a:lnTo>
                    <a:pt x="1421" y="1783"/>
                  </a:lnTo>
                  <a:lnTo>
                    <a:pt x="1420" y="1783"/>
                  </a:lnTo>
                  <a:lnTo>
                    <a:pt x="1419" y="1783"/>
                  </a:lnTo>
                  <a:lnTo>
                    <a:pt x="1419" y="1782"/>
                  </a:lnTo>
                  <a:lnTo>
                    <a:pt x="1421" y="1781"/>
                  </a:lnTo>
                  <a:lnTo>
                    <a:pt x="1422" y="1781"/>
                  </a:lnTo>
                  <a:lnTo>
                    <a:pt x="1422" y="1780"/>
                  </a:lnTo>
                  <a:lnTo>
                    <a:pt x="1421" y="1780"/>
                  </a:lnTo>
                  <a:lnTo>
                    <a:pt x="1420" y="1780"/>
                  </a:lnTo>
                  <a:lnTo>
                    <a:pt x="1420" y="1778"/>
                  </a:lnTo>
                  <a:lnTo>
                    <a:pt x="1420" y="1777"/>
                  </a:lnTo>
                  <a:lnTo>
                    <a:pt x="1420" y="1775"/>
                  </a:lnTo>
                  <a:lnTo>
                    <a:pt x="1421" y="1775"/>
                  </a:lnTo>
                  <a:lnTo>
                    <a:pt x="1421" y="1774"/>
                  </a:lnTo>
                  <a:lnTo>
                    <a:pt x="1420" y="1774"/>
                  </a:lnTo>
                  <a:lnTo>
                    <a:pt x="1419" y="1775"/>
                  </a:lnTo>
                  <a:lnTo>
                    <a:pt x="1419" y="1777"/>
                  </a:lnTo>
                  <a:lnTo>
                    <a:pt x="1418" y="1775"/>
                  </a:lnTo>
                  <a:lnTo>
                    <a:pt x="1416" y="1773"/>
                  </a:lnTo>
                  <a:lnTo>
                    <a:pt x="1416" y="1774"/>
                  </a:lnTo>
                  <a:lnTo>
                    <a:pt x="1416" y="1775"/>
                  </a:lnTo>
                  <a:lnTo>
                    <a:pt x="1416" y="1777"/>
                  </a:lnTo>
                  <a:lnTo>
                    <a:pt x="1418" y="1777"/>
                  </a:lnTo>
                  <a:lnTo>
                    <a:pt x="1416" y="1777"/>
                  </a:lnTo>
                  <a:lnTo>
                    <a:pt x="1415" y="1777"/>
                  </a:lnTo>
                  <a:lnTo>
                    <a:pt x="1414" y="1775"/>
                  </a:lnTo>
                  <a:lnTo>
                    <a:pt x="1414" y="1778"/>
                  </a:lnTo>
                  <a:lnTo>
                    <a:pt x="1415" y="1778"/>
                  </a:lnTo>
                  <a:lnTo>
                    <a:pt x="1416" y="1779"/>
                  </a:lnTo>
                  <a:lnTo>
                    <a:pt x="1418" y="1779"/>
                  </a:lnTo>
                  <a:lnTo>
                    <a:pt x="1416" y="1780"/>
                  </a:lnTo>
                  <a:lnTo>
                    <a:pt x="1415" y="1779"/>
                  </a:lnTo>
                  <a:lnTo>
                    <a:pt x="1414" y="1780"/>
                  </a:lnTo>
                  <a:lnTo>
                    <a:pt x="1414" y="1781"/>
                  </a:lnTo>
                  <a:lnTo>
                    <a:pt x="1414" y="1782"/>
                  </a:lnTo>
                  <a:lnTo>
                    <a:pt x="1413" y="1781"/>
                  </a:lnTo>
                  <a:lnTo>
                    <a:pt x="1413" y="1782"/>
                  </a:lnTo>
                  <a:lnTo>
                    <a:pt x="1412" y="1782"/>
                  </a:lnTo>
                  <a:lnTo>
                    <a:pt x="1412" y="1783"/>
                  </a:lnTo>
                  <a:lnTo>
                    <a:pt x="1412" y="1785"/>
                  </a:lnTo>
                  <a:lnTo>
                    <a:pt x="1411" y="1785"/>
                  </a:lnTo>
                  <a:lnTo>
                    <a:pt x="1410" y="1782"/>
                  </a:lnTo>
                  <a:lnTo>
                    <a:pt x="1410" y="1781"/>
                  </a:lnTo>
                  <a:lnTo>
                    <a:pt x="1411" y="1780"/>
                  </a:lnTo>
                  <a:lnTo>
                    <a:pt x="1411" y="1779"/>
                  </a:lnTo>
                  <a:lnTo>
                    <a:pt x="1410" y="1780"/>
                  </a:lnTo>
                  <a:lnTo>
                    <a:pt x="1410" y="1781"/>
                  </a:lnTo>
                  <a:lnTo>
                    <a:pt x="1410" y="1782"/>
                  </a:lnTo>
                  <a:lnTo>
                    <a:pt x="1408" y="1782"/>
                  </a:lnTo>
                  <a:lnTo>
                    <a:pt x="1407" y="1782"/>
                  </a:lnTo>
                  <a:lnTo>
                    <a:pt x="1407" y="1781"/>
                  </a:lnTo>
                  <a:lnTo>
                    <a:pt x="1407" y="1780"/>
                  </a:lnTo>
                  <a:lnTo>
                    <a:pt x="1408" y="1779"/>
                  </a:lnTo>
                  <a:lnTo>
                    <a:pt x="1408" y="1778"/>
                  </a:lnTo>
                  <a:lnTo>
                    <a:pt x="1407" y="1779"/>
                  </a:lnTo>
                  <a:lnTo>
                    <a:pt x="1407" y="1778"/>
                  </a:lnTo>
                  <a:lnTo>
                    <a:pt x="1407" y="1779"/>
                  </a:lnTo>
                  <a:lnTo>
                    <a:pt x="1406" y="1780"/>
                  </a:lnTo>
                  <a:lnTo>
                    <a:pt x="1406" y="1781"/>
                  </a:lnTo>
                  <a:lnTo>
                    <a:pt x="1406" y="1782"/>
                  </a:lnTo>
                  <a:lnTo>
                    <a:pt x="1405" y="1782"/>
                  </a:lnTo>
                  <a:lnTo>
                    <a:pt x="1404" y="1782"/>
                  </a:lnTo>
                  <a:lnTo>
                    <a:pt x="1404" y="1781"/>
                  </a:lnTo>
                  <a:lnTo>
                    <a:pt x="1404" y="1780"/>
                  </a:lnTo>
                  <a:lnTo>
                    <a:pt x="1405" y="1779"/>
                  </a:lnTo>
                  <a:lnTo>
                    <a:pt x="1404" y="1779"/>
                  </a:lnTo>
                  <a:lnTo>
                    <a:pt x="1403" y="1779"/>
                  </a:lnTo>
                  <a:lnTo>
                    <a:pt x="1402" y="1779"/>
                  </a:lnTo>
                  <a:lnTo>
                    <a:pt x="1402" y="1780"/>
                  </a:lnTo>
                  <a:lnTo>
                    <a:pt x="1401" y="1780"/>
                  </a:lnTo>
                  <a:lnTo>
                    <a:pt x="1399" y="1780"/>
                  </a:lnTo>
                  <a:lnTo>
                    <a:pt x="1399" y="1781"/>
                  </a:lnTo>
                  <a:lnTo>
                    <a:pt x="1399" y="1782"/>
                  </a:lnTo>
                  <a:lnTo>
                    <a:pt x="1398" y="1782"/>
                  </a:lnTo>
                  <a:lnTo>
                    <a:pt x="1397" y="1782"/>
                  </a:lnTo>
                  <a:lnTo>
                    <a:pt x="1395" y="1782"/>
                  </a:lnTo>
                  <a:lnTo>
                    <a:pt x="1394" y="1782"/>
                  </a:lnTo>
                  <a:lnTo>
                    <a:pt x="1394" y="1781"/>
                  </a:lnTo>
                  <a:lnTo>
                    <a:pt x="1393" y="1780"/>
                  </a:lnTo>
                  <a:lnTo>
                    <a:pt x="1394" y="1779"/>
                  </a:lnTo>
                  <a:lnTo>
                    <a:pt x="1395" y="1779"/>
                  </a:lnTo>
                  <a:lnTo>
                    <a:pt x="1396" y="1780"/>
                  </a:lnTo>
                  <a:lnTo>
                    <a:pt x="1396" y="1779"/>
                  </a:lnTo>
                  <a:lnTo>
                    <a:pt x="1395" y="1779"/>
                  </a:lnTo>
                  <a:lnTo>
                    <a:pt x="1396" y="1778"/>
                  </a:lnTo>
                  <a:lnTo>
                    <a:pt x="1396" y="1777"/>
                  </a:lnTo>
                  <a:lnTo>
                    <a:pt x="1394" y="1777"/>
                  </a:lnTo>
                  <a:lnTo>
                    <a:pt x="1395" y="1775"/>
                  </a:lnTo>
                  <a:lnTo>
                    <a:pt x="1394" y="1775"/>
                  </a:lnTo>
                  <a:lnTo>
                    <a:pt x="1393" y="1777"/>
                  </a:lnTo>
                  <a:lnTo>
                    <a:pt x="1393" y="1775"/>
                  </a:lnTo>
                  <a:lnTo>
                    <a:pt x="1393" y="1774"/>
                  </a:lnTo>
                  <a:lnTo>
                    <a:pt x="1393" y="1773"/>
                  </a:lnTo>
                  <a:lnTo>
                    <a:pt x="1392" y="1773"/>
                  </a:lnTo>
                  <a:lnTo>
                    <a:pt x="1393" y="1772"/>
                  </a:lnTo>
                  <a:lnTo>
                    <a:pt x="1393" y="1773"/>
                  </a:lnTo>
                  <a:lnTo>
                    <a:pt x="1394" y="1773"/>
                  </a:lnTo>
                  <a:lnTo>
                    <a:pt x="1395" y="1773"/>
                  </a:lnTo>
                  <a:lnTo>
                    <a:pt x="1393" y="1771"/>
                  </a:lnTo>
                  <a:lnTo>
                    <a:pt x="1393" y="1770"/>
                  </a:lnTo>
                  <a:lnTo>
                    <a:pt x="1394" y="1769"/>
                  </a:lnTo>
                  <a:lnTo>
                    <a:pt x="1395" y="1770"/>
                  </a:lnTo>
                  <a:lnTo>
                    <a:pt x="1396" y="1771"/>
                  </a:lnTo>
                  <a:lnTo>
                    <a:pt x="1397" y="1772"/>
                  </a:lnTo>
                  <a:lnTo>
                    <a:pt x="1397" y="1773"/>
                  </a:lnTo>
                  <a:lnTo>
                    <a:pt x="1397" y="1774"/>
                  </a:lnTo>
                  <a:lnTo>
                    <a:pt x="1398" y="1774"/>
                  </a:lnTo>
                  <a:lnTo>
                    <a:pt x="1398" y="1775"/>
                  </a:lnTo>
                  <a:lnTo>
                    <a:pt x="1399" y="1775"/>
                  </a:lnTo>
                  <a:lnTo>
                    <a:pt x="1403" y="1777"/>
                  </a:lnTo>
                  <a:lnTo>
                    <a:pt x="1405" y="1777"/>
                  </a:lnTo>
                  <a:lnTo>
                    <a:pt x="1404" y="1777"/>
                  </a:lnTo>
                  <a:lnTo>
                    <a:pt x="1403" y="1775"/>
                  </a:lnTo>
                  <a:lnTo>
                    <a:pt x="1402" y="1773"/>
                  </a:lnTo>
                  <a:lnTo>
                    <a:pt x="1403" y="1773"/>
                  </a:lnTo>
                  <a:lnTo>
                    <a:pt x="1406" y="1775"/>
                  </a:lnTo>
                  <a:lnTo>
                    <a:pt x="1407" y="1775"/>
                  </a:lnTo>
                  <a:lnTo>
                    <a:pt x="1405" y="1773"/>
                  </a:lnTo>
                  <a:lnTo>
                    <a:pt x="1404" y="1772"/>
                  </a:lnTo>
                  <a:lnTo>
                    <a:pt x="1404" y="1771"/>
                  </a:lnTo>
                  <a:lnTo>
                    <a:pt x="1403" y="1770"/>
                  </a:lnTo>
                  <a:lnTo>
                    <a:pt x="1402" y="1770"/>
                  </a:lnTo>
                  <a:lnTo>
                    <a:pt x="1402" y="1771"/>
                  </a:lnTo>
                  <a:lnTo>
                    <a:pt x="1401" y="1771"/>
                  </a:lnTo>
                  <a:lnTo>
                    <a:pt x="1398" y="1771"/>
                  </a:lnTo>
                  <a:lnTo>
                    <a:pt x="1398" y="1770"/>
                  </a:lnTo>
                  <a:lnTo>
                    <a:pt x="1398" y="1769"/>
                  </a:lnTo>
                  <a:lnTo>
                    <a:pt x="1398" y="1767"/>
                  </a:lnTo>
                  <a:lnTo>
                    <a:pt x="1398" y="1766"/>
                  </a:lnTo>
                  <a:lnTo>
                    <a:pt x="1399" y="1767"/>
                  </a:lnTo>
                  <a:lnTo>
                    <a:pt x="1399" y="1766"/>
                  </a:lnTo>
                  <a:lnTo>
                    <a:pt x="1401" y="1765"/>
                  </a:lnTo>
                  <a:lnTo>
                    <a:pt x="1402" y="1765"/>
                  </a:lnTo>
                  <a:lnTo>
                    <a:pt x="1403" y="1766"/>
                  </a:lnTo>
                  <a:lnTo>
                    <a:pt x="1402" y="1767"/>
                  </a:lnTo>
                  <a:lnTo>
                    <a:pt x="1404" y="1769"/>
                  </a:lnTo>
                  <a:lnTo>
                    <a:pt x="1406" y="1772"/>
                  </a:lnTo>
                  <a:lnTo>
                    <a:pt x="1408" y="1773"/>
                  </a:lnTo>
                  <a:lnTo>
                    <a:pt x="1408" y="1772"/>
                  </a:lnTo>
                  <a:lnTo>
                    <a:pt x="1411" y="1772"/>
                  </a:lnTo>
                  <a:lnTo>
                    <a:pt x="1411" y="1771"/>
                  </a:lnTo>
                  <a:lnTo>
                    <a:pt x="1411" y="1770"/>
                  </a:lnTo>
                  <a:lnTo>
                    <a:pt x="1408" y="1770"/>
                  </a:lnTo>
                  <a:lnTo>
                    <a:pt x="1407" y="1769"/>
                  </a:lnTo>
                  <a:lnTo>
                    <a:pt x="1406" y="1767"/>
                  </a:lnTo>
                  <a:lnTo>
                    <a:pt x="1406" y="1766"/>
                  </a:lnTo>
                  <a:lnTo>
                    <a:pt x="1407" y="1766"/>
                  </a:lnTo>
                  <a:lnTo>
                    <a:pt x="1408" y="1767"/>
                  </a:lnTo>
                  <a:lnTo>
                    <a:pt x="1408" y="1769"/>
                  </a:lnTo>
                  <a:lnTo>
                    <a:pt x="1410" y="1769"/>
                  </a:lnTo>
                  <a:lnTo>
                    <a:pt x="1411" y="1769"/>
                  </a:lnTo>
                  <a:lnTo>
                    <a:pt x="1411" y="1767"/>
                  </a:lnTo>
                  <a:lnTo>
                    <a:pt x="1410" y="1766"/>
                  </a:lnTo>
                  <a:lnTo>
                    <a:pt x="1411" y="1766"/>
                  </a:lnTo>
                  <a:lnTo>
                    <a:pt x="1411" y="1767"/>
                  </a:lnTo>
                  <a:lnTo>
                    <a:pt x="1412" y="1769"/>
                  </a:lnTo>
                  <a:lnTo>
                    <a:pt x="1413" y="1769"/>
                  </a:lnTo>
                  <a:lnTo>
                    <a:pt x="1414" y="1769"/>
                  </a:lnTo>
                  <a:lnTo>
                    <a:pt x="1414" y="1770"/>
                  </a:lnTo>
                  <a:lnTo>
                    <a:pt x="1415" y="1770"/>
                  </a:lnTo>
                  <a:lnTo>
                    <a:pt x="1416" y="1769"/>
                  </a:lnTo>
                  <a:lnTo>
                    <a:pt x="1418" y="1769"/>
                  </a:lnTo>
                  <a:lnTo>
                    <a:pt x="1418" y="1767"/>
                  </a:lnTo>
                  <a:lnTo>
                    <a:pt x="1416" y="1767"/>
                  </a:lnTo>
                  <a:lnTo>
                    <a:pt x="1414" y="1766"/>
                  </a:lnTo>
                  <a:lnTo>
                    <a:pt x="1413" y="1766"/>
                  </a:lnTo>
                  <a:lnTo>
                    <a:pt x="1414" y="1766"/>
                  </a:lnTo>
                  <a:lnTo>
                    <a:pt x="1414" y="1765"/>
                  </a:lnTo>
                  <a:lnTo>
                    <a:pt x="1414" y="1764"/>
                  </a:lnTo>
                  <a:lnTo>
                    <a:pt x="1415" y="1765"/>
                  </a:lnTo>
                  <a:lnTo>
                    <a:pt x="1415" y="1764"/>
                  </a:lnTo>
                  <a:lnTo>
                    <a:pt x="1416" y="1764"/>
                  </a:lnTo>
                  <a:lnTo>
                    <a:pt x="1418" y="1765"/>
                  </a:lnTo>
                  <a:lnTo>
                    <a:pt x="1419" y="1765"/>
                  </a:lnTo>
                  <a:lnTo>
                    <a:pt x="1422" y="1767"/>
                  </a:lnTo>
                  <a:lnTo>
                    <a:pt x="1423" y="1769"/>
                  </a:lnTo>
                  <a:lnTo>
                    <a:pt x="1424" y="1771"/>
                  </a:lnTo>
                  <a:lnTo>
                    <a:pt x="1424" y="1772"/>
                  </a:lnTo>
                  <a:lnTo>
                    <a:pt x="1427" y="1773"/>
                  </a:lnTo>
                  <a:lnTo>
                    <a:pt x="1424" y="1770"/>
                  </a:lnTo>
                  <a:lnTo>
                    <a:pt x="1424" y="1769"/>
                  </a:lnTo>
                  <a:lnTo>
                    <a:pt x="1429" y="1769"/>
                  </a:lnTo>
                  <a:lnTo>
                    <a:pt x="1431" y="1771"/>
                  </a:lnTo>
                  <a:lnTo>
                    <a:pt x="1431" y="1770"/>
                  </a:lnTo>
                  <a:lnTo>
                    <a:pt x="1431" y="1769"/>
                  </a:lnTo>
                  <a:lnTo>
                    <a:pt x="1431" y="1767"/>
                  </a:lnTo>
                  <a:lnTo>
                    <a:pt x="1432" y="1767"/>
                  </a:lnTo>
                  <a:lnTo>
                    <a:pt x="1432" y="1765"/>
                  </a:lnTo>
                  <a:lnTo>
                    <a:pt x="1431" y="1762"/>
                  </a:lnTo>
                  <a:lnTo>
                    <a:pt x="1432" y="1762"/>
                  </a:lnTo>
                  <a:lnTo>
                    <a:pt x="1433" y="1762"/>
                  </a:lnTo>
                  <a:lnTo>
                    <a:pt x="1433" y="1761"/>
                  </a:lnTo>
                  <a:lnTo>
                    <a:pt x="1434" y="1761"/>
                  </a:lnTo>
                  <a:lnTo>
                    <a:pt x="1437" y="1761"/>
                  </a:lnTo>
                  <a:lnTo>
                    <a:pt x="1438" y="1761"/>
                  </a:lnTo>
                  <a:lnTo>
                    <a:pt x="1439" y="1762"/>
                  </a:lnTo>
                  <a:lnTo>
                    <a:pt x="1439" y="1763"/>
                  </a:lnTo>
                  <a:lnTo>
                    <a:pt x="1440" y="1763"/>
                  </a:lnTo>
                  <a:lnTo>
                    <a:pt x="1441" y="1762"/>
                  </a:lnTo>
                  <a:lnTo>
                    <a:pt x="1441" y="1761"/>
                  </a:lnTo>
                  <a:lnTo>
                    <a:pt x="1442" y="1761"/>
                  </a:lnTo>
                  <a:lnTo>
                    <a:pt x="1442" y="1762"/>
                  </a:lnTo>
                  <a:lnTo>
                    <a:pt x="1444" y="1762"/>
                  </a:lnTo>
                  <a:lnTo>
                    <a:pt x="1440" y="1767"/>
                  </a:lnTo>
                  <a:lnTo>
                    <a:pt x="1440" y="1769"/>
                  </a:lnTo>
                  <a:lnTo>
                    <a:pt x="1440" y="1770"/>
                  </a:lnTo>
                  <a:lnTo>
                    <a:pt x="1440" y="1771"/>
                  </a:lnTo>
                  <a:lnTo>
                    <a:pt x="1440" y="1772"/>
                  </a:lnTo>
                  <a:lnTo>
                    <a:pt x="1438" y="1775"/>
                  </a:lnTo>
                  <a:lnTo>
                    <a:pt x="1438" y="1777"/>
                  </a:lnTo>
                  <a:lnTo>
                    <a:pt x="1438" y="1778"/>
                  </a:lnTo>
                  <a:lnTo>
                    <a:pt x="1438" y="1779"/>
                  </a:lnTo>
                  <a:lnTo>
                    <a:pt x="1439" y="1779"/>
                  </a:lnTo>
                  <a:lnTo>
                    <a:pt x="1439" y="1777"/>
                  </a:lnTo>
                  <a:lnTo>
                    <a:pt x="1439" y="1775"/>
                  </a:lnTo>
                  <a:lnTo>
                    <a:pt x="1440" y="1778"/>
                  </a:lnTo>
                  <a:lnTo>
                    <a:pt x="1441" y="1779"/>
                  </a:lnTo>
                  <a:lnTo>
                    <a:pt x="1442" y="1779"/>
                  </a:lnTo>
                  <a:lnTo>
                    <a:pt x="1444" y="1779"/>
                  </a:lnTo>
                  <a:lnTo>
                    <a:pt x="1442" y="1778"/>
                  </a:lnTo>
                  <a:lnTo>
                    <a:pt x="1441" y="1777"/>
                  </a:lnTo>
                  <a:lnTo>
                    <a:pt x="1440" y="1774"/>
                  </a:lnTo>
                  <a:lnTo>
                    <a:pt x="1441" y="1772"/>
                  </a:lnTo>
                  <a:lnTo>
                    <a:pt x="1441" y="1770"/>
                  </a:lnTo>
                  <a:lnTo>
                    <a:pt x="1442" y="1767"/>
                  </a:lnTo>
                  <a:lnTo>
                    <a:pt x="1444" y="1766"/>
                  </a:lnTo>
                  <a:lnTo>
                    <a:pt x="1445" y="1765"/>
                  </a:lnTo>
                  <a:lnTo>
                    <a:pt x="1446" y="1765"/>
                  </a:lnTo>
                  <a:lnTo>
                    <a:pt x="1446" y="1766"/>
                  </a:lnTo>
                  <a:lnTo>
                    <a:pt x="1446" y="1767"/>
                  </a:lnTo>
                  <a:lnTo>
                    <a:pt x="1447" y="1767"/>
                  </a:lnTo>
                  <a:lnTo>
                    <a:pt x="1448" y="1769"/>
                  </a:lnTo>
                  <a:lnTo>
                    <a:pt x="1449" y="1770"/>
                  </a:lnTo>
                  <a:lnTo>
                    <a:pt x="1450" y="1771"/>
                  </a:lnTo>
                  <a:lnTo>
                    <a:pt x="1451" y="1772"/>
                  </a:lnTo>
                  <a:lnTo>
                    <a:pt x="1454" y="1773"/>
                  </a:lnTo>
                  <a:lnTo>
                    <a:pt x="1455" y="1773"/>
                  </a:lnTo>
                  <a:lnTo>
                    <a:pt x="1456" y="1777"/>
                  </a:lnTo>
                  <a:lnTo>
                    <a:pt x="1457" y="1778"/>
                  </a:lnTo>
                  <a:lnTo>
                    <a:pt x="1458" y="1775"/>
                  </a:lnTo>
                  <a:lnTo>
                    <a:pt x="1457" y="1775"/>
                  </a:lnTo>
                  <a:lnTo>
                    <a:pt x="1456" y="1774"/>
                  </a:lnTo>
                  <a:lnTo>
                    <a:pt x="1456" y="1773"/>
                  </a:lnTo>
                  <a:lnTo>
                    <a:pt x="1456" y="1772"/>
                  </a:lnTo>
                  <a:lnTo>
                    <a:pt x="1457" y="1773"/>
                  </a:lnTo>
                  <a:lnTo>
                    <a:pt x="1461" y="1775"/>
                  </a:lnTo>
                  <a:lnTo>
                    <a:pt x="1462" y="1775"/>
                  </a:lnTo>
                  <a:lnTo>
                    <a:pt x="1461" y="1774"/>
                  </a:lnTo>
                  <a:lnTo>
                    <a:pt x="1459" y="1773"/>
                  </a:lnTo>
                  <a:lnTo>
                    <a:pt x="1457" y="1771"/>
                  </a:lnTo>
                  <a:lnTo>
                    <a:pt x="1450" y="1769"/>
                  </a:lnTo>
                  <a:lnTo>
                    <a:pt x="1450" y="1767"/>
                  </a:lnTo>
                  <a:lnTo>
                    <a:pt x="1449" y="1767"/>
                  </a:lnTo>
                  <a:lnTo>
                    <a:pt x="1449" y="1766"/>
                  </a:lnTo>
                  <a:lnTo>
                    <a:pt x="1449" y="1765"/>
                  </a:lnTo>
                  <a:lnTo>
                    <a:pt x="1448" y="1764"/>
                  </a:lnTo>
                  <a:lnTo>
                    <a:pt x="1448" y="1763"/>
                  </a:lnTo>
                  <a:lnTo>
                    <a:pt x="1448" y="1762"/>
                  </a:lnTo>
                  <a:lnTo>
                    <a:pt x="1448" y="1761"/>
                  </a:lnTo>
                  <a:lnTo>
                    <a:pt x="1446" y="1758"/>
                  </a:lnTo>
                  <a:lnTo>
                    <a:pt x="1445" y="1758"/>
                  </a:lnTo>
                  <a:lnTo>
                    <a:pt x="1442" y="1757"/>
                  </a:lnTo>
                  <a:lnTo>
                    <a:pt x="1437" y="1757"/>
                  </a:lnTo>
                  <a:lnTo>
                    <a:pt x="1436" y="1757"/>
                  </a:lnTo>
                  <a:lnTo>
                    <a:pt x="1434" y="1756"/>
                  </a:lnTo>
                  <a:lnTo>
                    <a:pt x="1434" y="1755"/>
                  </a:lnTo>
                  <a:lnTo>
                    <a:pt x="1433" y="1753"/>
                  </a:lnTo>
                  <a:lnTo>
                    <a:pt x="1433" y="1752"/>
                  </a:lnTo>
                  <a:lnTo>
                    <a:pt x="1434" y="1752"/>
                  </a:lnTo>
                  <a:lnTo>
                    <a:pt x="1434" y="1753"/>
                  </a:lnTo>
                  <a:lnTo>
                    <a:pt x="1436" y="1753"/>
                  </a:lnTo>
                  <a:lnTo>
                    <a:pt x="1434" y="1750"/>
                  </a:lnTo>
                  <a:lnTo>
                    <a:pt x="1433" y="1750"/>
                  </a:lnTo>
                  <a:lnTo>
                    <a:pt x="1432" y="1749"/>
                  </a:lnTo>
                  <a:lnTo>
                    <a:pt x="1432" y="1748"/>
                  </a:lnTo>
                  <a:lnTo>
                    <a:pt x="1432" y="1747"/>
                  </a:lnTo>
                  <a:lnTo>
                    <a:pt x="1447" y="1757"/>
                  </a:lnTo>
                  <a:lnTo>
                    <a:pt x="1451" y="1760"/>
                  </a:lnTo>
                  <a:lnTo>
                    <a:pt x="1455" y="1761"/>
                  </a:lnTo>
                  <a:lnTo>
                    <a:pt x="1455" y="1762"/>
                  </a:lnTo>
                  <a:lnTo>
                    <a:pt x="1456" y="1762"/>
                  </a:lnTo>
                  <a:lnTo>
                    <a:pt x="1456" y="1763"/>
                  </a:lnTo>
                  <a:lnTo>
                    <a:pt x="1457" y="1763"/>
                  </a:lnTo>
                  <a:lnTo>
                    <a:pt x="1458" y="1764"/>
                  </a:lnTo>
                  <a:lnTo>
                    <a:pt x="1459" y="1766"/>
                  </a:lnTo>
                  <a:lnTo>
                    <a:pt x="1462" y="1767"/>
                  </a:lnTo>
                  <a:lnTo>
                    <a:pt x="1462" y="1765"/>
                  </a:lnTo>
                  <a:lnTo>
                    <a:pt x="1464" y="1765"/>
                  </a:lnTo>
                  <a:lnTo>
                    <a:pt x="1464" y="1764"/>
                  </a:lnTo>
                  <a:lnTo>
                    <a:pt x="1463" y="1763"/>
                  </a:lnTo>
                  <a:lnTo>
                    <a:pt x="1461" y="1763"/>
                  </a:lnTo>
                  <a:lnTo>
                    <a:pt x="1459" y="1762"/>
                  </a:lnTo>
                  <a:lnTo>
                    <a:pt x="1459" y="1761"/>
                  </a:lnTo>
                  <a:lnTo>
                    <a:pt x="1461" y="1760"/>
                  </a:lnTo>
                  <a:lnTo>
                    <a:pt x="1462" y="1760"/>
                  </a:lnTo>
                  <a:lnTo>
                    <a:pt x="1462" y="1758"/>
                  </a:lnTo>
                  <a:lnTo>
                    <a:pt x="1463" y="1757"/>
                  </a:lnTo>
                  <a:lnTo>
                    <a:pt x="1463" y="1756"/>
                  </a:lnTo>
                  <a:lnTo>
                    <a:pt x="1464" y="1756"/>
                  </a:lnTo>
                  <a:lnTo>
                    <a:pt x="1465" y="1756"/>
                  </a:lnTo>
                  <a:lnTo>
                    <a:pt x="1465" y="1757"/>
                  </a:lnTo>
                  <a:lnTo>
                    <a:pt x="1466" y="1757"/>
                  </a:lnTo>
                  <a:lnTo>
                    <a:pt x="1467" y="1758"/>
                  </a:lnTo>
                  <a:lnTo>
                    <a:pt x="1467" y="1760"/>
                  </a:lnTo>
                  <a:lnTo>
                    <a:pt x="1467" y="1761"/>
                  </a:lnTo>
                  <a:lnTo>
                    <a:pt x="1467" y="1762"/>
                  </a:lnTo>
                  <a:lnTo>
                    <a:pt x="1467" y="1763"/>
                  </a:lnTo>
                  <a:lnTo>
                    <a:pt x="1468" y="1763"/>
                  </a:lnTo>
                  <a:lnTo>
                    <a:pt x="1468" y="1764"/>
                  </a:lnTo>
                  <a:lnTo>
                    <a:pt x="1470" y="1764"/>
                  </a:lnTo>
                  <a:lnTo>
                    <a:pt x="1471" y="1765"/>
                  </a:lnTo>
                  <a:lnTo>
                    <a:pt x="1471" y="1766"/>
                  </a:lnTo>
                  <a:lnTo>
                    <a:pt x="1472" y="1767"/>
                  </a:lnTo>
                  <a:lnTo>
                    <a:pt x="1472" y="1769"/>
                  </a:lnTo>
                  <a:lnTo>
                    <a:pt x="1471" y="1770"/>
                  </a:lnTo>
                  <a:lnTo>
                    <a:pt x="1471" y="1772"/>
                  </a:lnTo>
                  <a:lnTo>
                    <a:pt x="1472" y="1772"/>
                  </a:lnTo>
                  <a:lnTo>
                    <a:pt x="1472" y="1771"/>
                  </a:lnTo>
                  <a:lnTo>
                    <a:pt x="1473" y="1771"/>
                  </a:lnTo>
                  <a:lnTo>
                    <a:pt x="1473" y="1770"/>
                  </a:lnTo>
                  <a:lnTo>
                    <a:pt x="1473" y="1771"/>
                  </a:lnTo>
                  <a:lnTo>
                    <a:pt x="1474" y="1771"/>
                  </a:lnTo>
                  <a:lnTo>
                    <a:pt x="1475" y="1771"/>
                  </a:lnTo>
                  <a:lnTo>
                    <a:pt x="1475" y="1772"/>
                  </a:lnTo>
                  <a:lnTo>
                    <a:pt x="1474" y="1774"/>
                  </a:lnTo>
                  <a:lnTo>
                    <a:pt x="1474" y="1775"/>
                  </a:lnTo>
                  <a:lnTo>
                    <a:pt x="1475" y="1775"/>
                  </a:lnTo>
                  <a:lnTo>
                    <a:pt x="1476" y="1775"/>
                  </a:lnTo>
                  <a:lnTo>
                    <a:pt x="1475" y="1774"/>
                  </a:lnTo>
                  <a:lnTo>
                    <a:pt x="1475" y="1773"/>
                  </a:lnTo>
                  <a:lnTo>
                    <a:pt x="1476" y="1772"/>
                  </a:lnTo>
                  <a:lnTo>
                    <a:pt x="1476" y="1771"/>
                  </a:lnTo>
                  <a:lnTo>
                    <a:pt x="1476" y="1770"/>
                  </a:lnTo>
                  <a:lnTo>
                    <a:pt x="1475" y="1770"/>
                  </a:lnTo>
                  <a:lnTo>
                    <a:pt x="1475" y="1769"/>
                  </a:lnTo>
                  <a:lnTo>
                    <a:pt x="1474" y="1767"/>
                  </a:lnTo>
                  <a:lnTo>
                    <a:pt x="1473" y="1766"/>
                  </a:lnTo>
                  <a:lnTo>
                    <a:pt x="1474" y="1765"/>
                  </a:lnTo>
                  <a:lnTo>
                    <a:pt x="1474" y="1764"/>
                  </a:lnTo>
                  <a:lnTo>
                    <a:pt x="1473" y="1764"/>
                  </a:lnTo>
                  <a:lnTo>
                    <a:pt x="1473" y="1763"/>
                  </a:lnTo>
                  <a:lnTo>
                    <a:pt x="1472" y="1763"/>
                  </a:lnTo>
                  <a:lnTo>
                    <a:pt x="1472" y="1762"/>
                  </a:lnTo>
                  <a:lnTo>
                    <a:pt x="1472" y="1761"/>
                  </a:lnTo>
                  <a:lnTo>
                    <a:pt x="1471" y="1761"/>
                  </a:lnTo>
                  <a:lnTo>
                    <a:pt x="1472" y="1760"/>
                  </a:lnTo>
                  <a:lnTo>
                    <a:pt x="1472" y="1758"/>
                  </a:lnTo>
                  <a:lnTo>
                    <a:pt x="1473" y="1758"/>
                  </a:lnTo>
                  <a:lnTo>
                    <a:pt x="1475" y="1760"/>
                  </a:lnTo>
                  <a:lnTo>
                    <a:pt x="1476" y="1760"/>
                  </a:lnTo>
                  <a:lnTo>
                    <a:pt x="1479" y="1761"/>
                  </a:lnTo>
                  <a:lnTo>
                    <a:pt x="1480" y="1762"/>
                  </a:lnTo>
                  <a:lnTo>
                    <a:pt x="1480" y="1763"/>
                  </a:lnTo>
                  <a:lnTo>
                    <a:pt x="1480" y="1764"/>
                  </a:lnTo>
                  <a:lnTo>
                    <a:pt x="1481" y="1765"/>
                  </a:lnTo>
                  <a:lnTo>
                    <a:pt x="1482" y="1766"/>
                  </a:lnTo>
                  <a:lnTo>
                    <a:pt x="1482" y="1767"/>
                  </a:lnTo>
                  <a:lnTo>
                    <a:pt x="1483" y="1769"/>
                  </a:lnTo>
                  <a:lnTo>
                    <a:pt x="1484" y="1769"/>
                  </a:lnTo>
                  <a:lnTo>
                    <a:pt x="1484" y="1766"/>
                  </a:lnTo>
                  <a:lnTo>
                    <a:pt x="1483" y="1765"/>
                  </a:lnTo>
                  <a:lnTo>
                    <a:pt x="1483" y="1764"/>
                  </a:lnTo>
                  <a:lnTo>
                    <a:pt x="1483" y="1763"/>
                  </a:lnTo>
                  <a:lnTo>
                    <a:pt x="1483" y="1762"/>
                  </a:lnTo>
                  <a:lnTo>
                    <a:pt x="1484" y="1762"/>
                  </a:lnTo>
                  <a:lnTo>
                    <a:pt x="1485" y="1762"/>
                  </a:lnTo>
                  <a:lnTo>
                    <a:pt x="1493" y="1767"/>
                  </a:lnTo>
                  <a:lnTo>
                    <a:pt x="1494" y="1769"/>
                  </a:lnTo>
                  <a:lnTo>
                    <a:pt x="1496" y="1769"/>
                  </a:lnTo>
                  <a:lnTo>
                    <a:pt x="1496" y="1770"/>
                  </a:lnTo>
                  <a:lnTo>
                    <a:pt x="1496" y="1771"/>
                  </a:lnTo>
                  <a:lnTo>
                    <a:pt x="1494" y="1772"/>
                  </a:lnTo>
                  <a:lnTo>
                    <a:pt x="1493" y="1772"/>
                  </a:lnTo>
                  <a:lnTo>
                    <a:pt x="1493" y="1773"/>
                  </a:lnTo>
                  <a:lnTo>
                    <a:pt x="1492" y="1774"/>
                  </a:lnTo>
                  <a:lnTo>
                    <a:pt x="1491" y="1775"/>
                  </a:lnTo>
                  <a:lnTo>
                    <a:pt x="1490" y="1777"/>
                  </a:lnTo>
                  <a:lnTo>
                    <a:pt x="1490" y="1778"/>
                  </a:lnTo>
                  <a:lnTo>
                    <a:pt x="1489" y="1780"/>
                  </a:lnTo>
                  <a:lnTo>
                    <a:pt x="1490" y="1782"/>
                  </a:lnTo>
                  <a:lnTo>
                    <a:pt x="1489" y="1782"/>
                  </a:lnTo>
                  <a:lnTo>
                    <a:pt x="1489" y="1783"/>
                  </a:lnTo>
                  <a:lnTo>
                    <a:pt x="1490" y="1783"/>
                  </a:lnTo>
                  <a:lnTo>
                    <a:pt x="1490" y="1785"/>
                  </a:lnTo>
                  <a:lnTo>
                    <a:pt x="1490" y="1783"/>
                  </a:lnTo>
                  <a:lnTo>
                    <a:pt x="1490" y="1781"/>
                  </a:lnTo>
                  <a:lnTo>
                    <a:pt x="1490" y="1780"/>
                  </a:lnTo>
                  <a:lnTo>
                    <a:pt x="1491" y="1779"/>
                  </a:lnTo>
                  <a:lnTo>
                    <a:pt x="1492" y="1778"/>
                  </a:lnTo>
                  <a:lnTo>
                    <a:pt x="1492" y="1777"/>
                  </a:lnTo>
                  <a:lnTo>
                    <a:pt x="1493" y="1775"/>
                  </a:lnTo>
                  <a:lnTo>
                    <a:pt x="1493" y="1774"/>
                  </a:lnTo>
                  <a:lnTo>
                    <a:pt x="1494" y="1774"/>
                  </a:lnTo>
                  <a:lnTo>
                    <a:pt x="1496" y="1774"/>
                  </a:lnTo>
                  <a:lnTo>
                    <a:pt x="1497" y="1775"/>
                  </a:lnTo>
                  <a:lnTo>
                    <a:pt x="1497" y="1777"/>
                  </a:lnTo>
                  <a:lnTo>
                    <a:pt x="1498" y="1778"/>
                  </a:lnTo>
                  <a:lnTo>
                    <a:pt x="1498" y="1777"/>
                  </a:lnTo>
                  <a:lnTo>
                    <a:pt x="1498" y="1775"/>
                  </a:lnTo>
                  <a:lnTo>
                    <a:pt x="1498" y="1772"/>
                  </a:lnTo>
                  <a:lnTo>
                    <a:pt x="1498" y="1771"/>
                  </a:lnTo>
                  <a:lnTo>
                    <a:pt x="1498" y="1770"/>
                  </a:lnTo>
                  <a:lnTo>
                    <a:pt x="1498" y="1769"/>
                  </a:lnTo>
                  <a:lnTo>
                    <a:pt x="1500" y="1769"/>
                  </a:lnTo>
                  <a:lnTo>
                    <a:pt x="1501" y="1769"/>
                  </a:lnTo>
                  <a:lnTo>
                    <a:pt x="1501" y="1770"/>
                  </a:lnTo>
                  <a:lnTo>
                    <a:pt x="1502" y="1771"/>
                  </a:lnTo>
                  <a:lnTo>
                    <a:pt x="1504" y="1771"/>
                  </a:lnTo>
                  <a:lnTo>
                    <a:pt x="1504" y="1770"/>
                  </a:lnTo>
                  <a:lnTo>
                    <a:pt x="1504" y="1769"/>
                  </a:lnTo>
                  <a:lnTo>
                    <a:pt x="1505" y="1769"/>
                  </a:lnTo>
                  <a:lnTo>
                    <a:pt x="1505" y="1767"/>
                  </a:lnTo>
                  <a:lnTo>
                    <a:pt x="1502" y="1766"/>
                  </a:lnTo>
                  <a:lnTo>
                    <a:pt x="1500" y="1765"/>
                  </a:lnTo>
                  <a:lnTo>
                    <a:pt x="1498" y="1765"/>
                  </a:lnTo>
                  <a:lnTo>
                    <a:pt x="1497" y="1764"/>
                  </a:lnTo>
                  <a:lnTo>
                    <a:pt x="1496" y="1763"/>
                  </a:lnTo>
                  <a:lnTo>
                    <a:pt x="1493" y="1761"/>
                  </a:lnTo>
                  <a:lnTo>
                    <a:pt x="1485" y="1757"/>
                  </a:lnTo>
                  <a:lnTo>
                    <a:pt x="1484" y="1757"/>
                  </a:lnTo>
                  <a:lnTo>
                    <a:pt x="1484" y="1756"/>
                  </a:lnTo>
                  <a:lnTo>
                    <a:pt x="1483" y="1755"/>
                  </a:lnTo>
                  <a:lnTo>
                    <a:pt x="1482" y="1755"/>
                  </a:lnTo>
                  <a:lnTo>
                    <a:pt x="1481" y="1755"/>
                  </a:lnTo>
                  <a:lnTo>
                    <a:pt x="1471" y="1750"/>
                  </a:lnTo>
                  <a:lnTo>
                    <a:pt x="1470" y="1749"/>
                  </a:lnTo>
                  <a:lnTo>
                    <a:pt x="1467" y="1748"/>
                  </a:lnTo>
                  <a:lnTo>
                    <a:pt x="1466" y="1747"/>
                  </a:lnTo>
                  <a:lnTo>
                    <a:pt x="1465" y="1746"/>
                  </a:lnTo>
                  <a:lnTo>
                    <a:pt x="1464" y="1744"/>
                  </a:lnTo>
                  <a:lnTo>
                    <a:pt x="1464" y="1741"/>
                  </a:lnTo>
                  <a:lnTo>
                    <a:pt x="1463" y="1738"/>
                  </a:lnTo>
                  <a:lnTo>
                    <a:pt x="1462" y="1737"/>
                  </a:lnTo>
                  <a:lnTo>
                    <a:pt x="1462" y="1736"/>
                  </a:lnTo>
                  <a:lnTo>
                    <a:pt x="1461" y="1732"/>
                  </a:lnTo>
                  <a:lnTo>
                    <a:pt x="1461" y="1730"/>
                  </a:lnTo>
                  <a:lnTo>
                    <a:pt x="1459" y="1729"/>
                  </a:lnTo>
                  <a:lnTo>
                    <a:pt x="1461" y="1725"/>
                  </a:lnTo>
                  <a:lnTo>
                    <a:pt x="1462" y="1724"/>
                  </a:lnTo>
                  <a:lnTo>
                    <a:pt x="1465" y="1722"/>
                  </a:lnTo>
                  <a:lnTo>
                    <a:pt x="1467" y="1721"/>
                  </a:lnTo>
                  <a:lnTo>
                    <a:pt x="1470" y="1720"/>
                  </a:lnTo>
                  <a:lnTo>
                    <a:pt x="1470" y="1719"/>
                  </a:lnTo>
                  <a:lnTo>
                    <a:pt x="1471" y="1719"/>
                  </a:lnTo>
                  <a:lnTo>
                    <a:pt x="1474" y="1720"/>
                  </a:lnTo>
                  <a:lnTo>
                    <a:pt x="1480" y="1718"/>
                  </a:lnTo>
                  <a:lnTo>
                    <a:pt x="1490" y="1711"/>
                  </a:lnTo>
                  <a:lnTo>
                    <a:pt x="1492" y="1708"/>
                  </a:lnTo>
                  <a:lnTo>
                    <a:pt x="1492" y="1706"/>
                  </a:lnTo>
                  <a:lnTo>
                    <a:pt x="1492" y="1704"/>
                  </a:lnTo>
                  <a:lnTo>
                    <a:pt x="1491" y="1702"/>
                  </a:lnTo>
                  <a:lnTo>
                    <a:pt x="1491" y="1700"/>
                  </a:lnTo>
                  <a:lnTo>
                    <a:pt x="1491" y="1699"/>
                  </a:lnTo>
                  <a:lnTo>
                    <a:pt x="1489" y="1699"/>
                  </a:lnTo>
                  <a:lnTo>
                    <a:pt x="1487" y="1699"/>
                  </a:lnTo>
                  <a:lnTo>
                    <a:pt x="1479" y="1700"/>
                  </a:lnTo>
                  <a:lnTo>
                    <a:pt x="1474" y="1702"/>
                  </a:lnTo>
                  <a:lnTo>
                    <a:pt x="1471" y="1702"/>
                  </a:lnTo>
                  <a:lnTo>
                    <a:pt x="1468" y="1703"/>
                  </a:lnTo>
                  <a:lnTo>
                    <a:pt x="1467" y="1704"/>
                  </a:lnTo>
                  <a:lnTo>
                    <a:pt x="1466" y="1705"/>
                  </a:lnTo>
                  <a:lnTo>
                    <a:pt x="1465" y="1704"/>
                  </a:lnTo>
                  <a:lnTo>
                    <a:pt x="1463" y="1705"/>
                  </a:lnTo>
                  <a:lnTo>
                    <a:pt x="1462" y="1705"/>
                  </a:lnTo>
                  <a:lnTo>
                    <a:pt x="1461" y="1706"/>
                  </a:lnTo>
                  <a:lnTo>
                    <a:pt x="1459" y="1707"/>
                  </a:lnTo>
                  <a:lnTo>
                    <a:pt x="1458" y="1707"/>
                  </a:lnTo>
                  <a:lnTo>
                    <a:pt x="1457" y="1706"/>
                  </a:lnTo>
                  <a:lnTo>
                    <a:pt x="1456" y="1706"/>
                  </a:lnTo>
                  <a:lnTo>
                    <a:pt x="1456" y="1705"/>
                  </a:lnTo>
                  <a:lnTo>
                    <a:pt x="1455" y="1703"/>
                  </a:lnTo>
                  <a:lnTo>
                    <a:pt x="1454" y="1702"/>
                  </a:lnTo>
                  <a:lnTo>
                    <a:pt x="1453" y="1702"/>
                  </a:lnTo>
                  <a:lnTo>
                    <a:pt x="1451" y="1700"/>
                  </a:lnTo>
                  <a:lnTo>
                    <a:pt x="1450" y="1700"/>
                  </a:lnTo>
                  <a:lnTo>
                    <a:pt x="1449" y="1699"/>
                  </a:lnTo>
                  <a:lnTo>
                    <a:pt x="1449" y="1698"/>
                  </a:lnTo>
                  <a:lnTo>
                    <a:pt x="1449" y="1697"/>
                  </a:lnTo>
                  <a:lnTo>
                    <a:pt x="1449" y="1695"/>
                  </a:lnTo>
                  <a:lnTo>
                    <a:pt x="1449" y="1691"/>
                  </a:lnTo>
                  <a:lnTo>
                    <a:pt x="1450" y="1690"/>
                  </a:lnTo>
                  <a:lnTo>
                    <a:pt x="1450" y="1689"/>
                  </a:lnTo>
                  <a:lnTo>
                    <a:pt x="1450" y="1688"/>
                  </a:lnTo>
                  <a:lnTo>
                    <a:pt x="1450" y="1687"/>
                  </a:lnTo>
                  <a:lnTo>
                    <a:pt x="1450" y="1686"/>
                  </a:lnTo>
                  <a:lnTo>
                    <a:pt x="1450" y="1685"/>
                  </a:lnTo>
                  <a:lnTo>
                    <a:pt x="1450" y="1682"/>
                  </a:lnTo>
                  <a:lnTo>
                    <a:pt x="1450" y="1680"/>
                  </a:lnTo>
                  <a:lnTo>
                    <a:pt x="1450" y="1679"/>
                  </a:lnTo>
                  <a:lnTo>
                    <a:pt x="1451" y="1679"/>
                  </a:lnTo>
                  <a:lnTo>
                    <a:pt x="1451" y="1678"/>
                  </a:lnTo>
                  <a:lnTo>
                    <a:pt x="1454" y="1677"/>
                  </a:lnTo>
                  <a:lnTo>
                    <a:pt x="1454" y="1675"/>
                  </a:lnTo>
                  <a:lnTo>
                    <a:pt x="1455" y="1675"/>
                  </a:lnTo>
                  <a:lnTo>
                    <a:pt x="1455" y="1677"/>
                  </a:lnTo>
                  <a:lnTo>
                    <a:pt x="1454" y="1678"/>
                  </a:lnTo>
                  <a:lnTo>
                    <a:pt x="1455" y="1679"/>
                  </a:lnTo>
                  <a:lnTo>
                    <a:pt x="1455" y="1680"/>
                  </a:lnTo>
                  <a:lnTo>
                    <a:pt x="1454" y="1681"/>
                  </a:lnTo>
                  <a:lnTo>
                    <a:pt x="1455" y="1681"/>
                  </a:lnTo>
                  <a:lnTo>
                    <a:pt x="1456" y="1681"/>
                  </a:lnTo>
                  <a:lnTo>
                    <a:pt x="1457" y="1681"/>
                  </a:lnTo>
                  <a:lnTo>
                    <a:pt x="1459" y="1679"/>
                  </a:lnTo>
                  <a:lnTo>
                    <a:pt x="1462" y="1679"/>
                  </a:lnTo>
                  <a:lnTo>
                    <a:pt x="1463" y="1677"/>
                  </a:lnTo>
                  <a:lnTo>
                    <a:pt x="1463" y="1675"/>
                  </a:lnTo>
                  <a:lnTo>
                    <a:pt x="1463" y="1674"/>
                  </a:lnTo>
                  <a:lnTo>
                    <a:pt x="1464" y="1672"/>
                  </a:lnTo>
                  <a:lnTo>
                    <a:pt x="1463" y="1671"/>
                  </a:lnTo>
                  <a:lnTo>
                    <a:pt x="1462" y="1670"/>
                  </a:lnTo>
                  <a:lnTo>
                    <a:pt x="1462" y="1671"/>
                  </a:lnTo>
                  <a:lnTo>
                    <a:pt x="1461" y="1671"/>
                  </a:lnTo>
                  <a:lnTo>
                    <a:pt x="1461" y="1670"/>
                  </a:lnTo>
                  <a:lnTo>
                    <a:pt x="1459" y="1670"/>
                  </a:lnTo>
                  <a:lnTo>
                    <a:pt x="1458" y="1670"/>
                  </a:lnTo>
                  <a:lnTo>
                    <a:pt x="1457" y="1670"/>
                  </a:lnTo>
                  <a:lnTo>
                    <a:pt x="1457" y="1671"/>
                  </a:lnTo>
                  <a:lnTo>
                    <a:pt x="1456" y="1672"/>
                  </a:lnTo>
                  <a:lnTo>
                    <a:pt x="1455" y="1672"/>
                  </a:lnTo>
                  <a:lnTo>
                    <a:pt x="1456" y="1670"/>
                  </a:lnTo>
                  <a:lnTo>
                    <a:pt x="1457" y="1670"/>
                  </a:lnTo>
                  <a:lnTo>
                    <a:pt x="1457" y="1666"/>
                  </a:lnTo>
                  <a:lnTo>
                    <a:pt x="1456" y="1665"/>
                  </a:lnTo>
                  <a:lnTo>
                    <a:pt x="1454" y="1664"/>
                  </a:lnTo>
                  <a:lnTo>
                    <a:pt x="1451" y="1664"/>
                  </a:lnTo>
                  <a:lnTo>
                    <a:pt x="1450" y="1664"/>
                  </a:lnTo>
                  <a:lnTo>
                    <a:pt x="1450" y="1663"/>
                  </a:lnTo>
                  <a:lnTo>
                    <a:pt x="1451" y="1663"/>
                  </a:lnTo>
                  <a:lnTo>
                    <a:pt x="1453" y="1662"/>
                  </a:lnTo>
                  <a:lnTo>
                    <a:pt x="1456" y="1661"/>
                  </a:lnTo>
                  <a:lnTo>
                    <a:pt x="1459" y="1662"/>
                  </a:lnTo>
                  <a:lnTo>
                    <a:pt x="1461" y="1661"/>
                  </a:lnTo>
                  <a:lnTo>
                    <a:pt x="1462" y="1661"/>
                  </a:lnTo>
                  <a:lnTo>
                    <a:pt x="1463" y="1663"/>
                  </a:lnTo>
                  <a:lnTo>
                    <a:pt x="1465" y="1666"/>
                  </a:lnTo>
                  <a:lnTo>
                    <a:pt x="1466" y="1668"/>
                  </a:lnTo>
                  <a:lnTo>
                    <a:pt x="1468" y="1669"/>
                  </a:lnTo>
                  <a:lnTo>
                    <a:pt x="1470" y="1669"/>
                  </a:lnTo>
                  <a:lnTo>
                    <a:pt x="1472" y="1665"/>
                  </a:lnTo>
                  <a:lnTo>
                    <a:pt x="1473" y="1664"/>
                  </a:lnTo>
                  <a:lnTo>
                    <a:pt x="1475" y="1664"/>
                  </a:lnTo>
                  <a:lnTo>
                    <a:pt x="1476" y="1664"/>
                  </a:lnTo>
                  <a:lnTo>
                    <a:pt x="1477" y="1663"/>
                  </a:lnTo>
                  <a:lnTo>
                    <a:pt x="1477" y="1662"/>
                  </a:lnTo>
                  <a:lnTo>
                    <a:pt x="1479" y="1661"/>
                  </a:lnTo>
                  <a:lnTo>
                    <a:pt x="1479" y="1660"/>
                  </a:lnTo>
                  <a:lnTo>
                    <a:pt x="1480" y="1658"/>
                  </a:lnTo>
                  <a:lnTo>
                    <a:pt x="1481" y="1657"/>
                  </a:lnTo>
                  <a:lnTo>
                    <a:pt x="1481" y="1656"/>
                  </a:lnTo>
                  <a:lnTo>
                    <a:pt x="1482" y="1655"/>
                  </a:lnTo>
                  <a:lnTo>
                    <a:pt x="1482" y="1654"/>
                  </a:lnTo>
                  <a:lnTo>
                    <a:pt x="1481" y="1653"/>
                  </a:lnTo>
                  <a:lnTo>
                    <a:pt x="1481" y="1652"/>
                  </a:lnTo>
                  <a:lnTo>
                    <a:pt x="1481" y="1650"/>
                  </a:lnTo>
                  <a:lnTo>
                    <a:pt x="1481" y="1649"/>
                  </a:lnTo>
                  <a:lnTo>
                    <a:pt x="1481" y="1648"/>
                  </a:lnTo>
                  <a:lnTo>
                    <a:pt x="1482" y="1647"/>
                  </a:lnTo>
                  <a:lnTo>
                    <a:pt x="1485" y="1646"/>
                  </a:lnTo>
                  <a:lnTo>
                    <a:pt x="1487" y="1645"/>
                  </a:lnTo>
                  <a:lnTo>
                    <a:pt x="1488" y="1645"/>
                  </a:lnTo>
                  <a:lnTo>
                    <a:pt x="1488" y="1644"/>
                  </a:lnTo>
                  <a:lnTo>
                    <a:pt x="1489" y="1644"/>
                  </a:lnTo>
                  <a:lnTo>
                    <a:pt x="1490" y="1645"/>
                  </a:lnTo>
                  <a:lnTo>
                    <a:pt x="1491" y="1647"/>
                  </a:lnTo>
                  <a:lnTo>
                    <a:pt x="1492" y="1648"/>
                  </a:lnTo>
                  <a:lnTo>
                    <a:pt x="1492" y="1649"/>
                  </a:lnTo>
                  <a:lnTo>
                    <a:pt x="1493" y="1650"/>
                  </a:lnTo>
                  <a:lnTo>
                    <a:pt x="1493" y="1652"/>
                  </a:lnTo>
                  <a:lnTo>
                    <a:pt x="1496" y="1655"/>
                  </a:lnTo>
                  <a:lnTo>
                    <a:pt x="1497" y="1657"/>
                  </a:lnTo>
                  <a:lnTo>
                    <a:pt x="1499" y="1658"/>
                  </a:lnTo>
                  <a:lnTo>
                    <a:pt x="1500" y="1657"/>
                  </a:lnTo>
                  <a:lnTo>
                    <a:pt x="1504" y="1656"/>
                  </a:lnTo>
                  <a:lnTo>
                    <a:pt x="1505" y="1656"/>
                  </a:lnTo>
                  <a:lnTo>
                    <a:pt x="1507" y="1655"/>
                  </a:lnTo>
                  <a:lnTo>
                    <a:pt x="1508" y="1654"/>
                  </a:lnTo>
                  <a:lnTo>
                    <a:pt x="1510" y="1653"/>
                  </a:lnTo>
                  <a:lnTo>
                    <a:pt x="1511" y="1652"/>
                  </a:lnTo>
                  <a:lnTo>
                    <a:pt x="1511" y="1650"/>
                  </a:lnTo>
                  <a:lnTo>
                    <a:pt x="1513" y="1649"/>
                  </a:lnTo>
                  <a:lnTo>
                    <a:pt x="1514" y="1650"/>
                  </a:lnTo>
                  <a:lnTo>
                    <a:pt x="1516" y="1654"/>
                  </a:lnTo>
                  <a:lnTo>
                    <a:pt x="1517" y="1655"/>
                  </a:lnTo>
                  <a:lnTo>
                    <a:pt x="1518" y="1655"/>
                  </a:lnTo>
                  <a:lnTo>
                    <a:pt x="1518" y="1672"/>
                  </a:lnTo>
                  <a:lnTo>
                    <a:pt x="1517" y="1688"/>
                  </a:lnTo>
                  <a:lnTo>
                    <a:pt x="1517" y="1705"/>
                  </a:lnTo>
                  <a:lnTo>
                    <a:pt x="1517" y="1722"/>
                  </a:lnTo>
                  <a:lnTo>
                    <a:pt x="1517" y="1739"/>
                  </a:lnTo>
                  <a:lnTo>
                    <a:pt x="1517" y="1756"/>
                  </a:lnTo>
                  <a:lnTo>
                    <a:pt x="1517" y="1773"/>
                  </a:lnTo>
                  <a:lnTo>
                    <a:pt x="1517" y="1790"/>
                  </a:lnTo>
                  <a:lnTo>
                    <a:pt x="1515" y="1789"/>
                  </a:lnTo>
                  <a:lnTo>
                    <a:pt x="1515" y="1790"/>
                  </a:lnTo>
                  <a:lnTo>
                    <a:pt x="1516" y="1791"/>
                  </a:lnTo>
                  <a:lnTo>
                    <a:pt x="1517" y="1791"/>
                  </a:lnTo>
                  <a:close/>
                  <a:moveTo>
                    <a:pt x="1067" y="676"/>
                  </a:moveTo>
                  <a:lnTo>
                    <a:pt x="1066" y="675"/>
                  </a:lnTo>
                  <a:lnTo>
                    <a:pt x="1067" y="674"/>
                  </a:lnTo>
                  <a:lnTo>
                    <a:pt x="1067" y="673"/>
                  </a:lnTo>
                  <a:lnTo>
                    <a:pt x="1068" y="674"/>
                  </a:lnTo>
                  <a:lnTo>
                    <a:pt x="1069" y="674"/>
                  </a:lnTo>
                  <a:lnTo>
                    <a:pt x="1069" y="675"/>
                  </a:lnTo>
                  <a:lnTo>
                    <a:pt x="1069" y="676"/>
                  </a:lnTo>
                  <a:lnTo>
                    <a:pt x="1068" y="677"/>
                  </a:lnTo>
                  <a:lnTo>
                    <a:pt x="1067" y="677"/>
                  </a:lnTo>
                  <a:lnTo>
                    <a:pt x="1067" y="676"/>
                  </a:lnTo>
                  <a:close/>
                  <a:moveTo>
                    <a:pt x="1140" y="669"/>
                  </a:moveTo>
                  <a:lnTo>
                    <a:pt x="1141" y="670"/>
                  </a:lnTo>
                  <a:lnTo>
                    <a:pt x="1140" y="670"/>
                  </a:lnTo>
                  <a:lnTo>
                    <a:pt x="1140" y="671"/>
                  </a:lnTo>
                  <a:lnTo>
                    <a:pt x="1139" y="671"/>
                  </a:lnTo>
                  <a:lnTo>
                    <a:pt x="1139" y="670"/>
                  </a:lnTo>
                  <a:lnTo>
                    <a:pt x="1139" y="671"/>
                  </a:lnTo>
                  <a:lnTo>
                    <a:pt x="1138" y="670"/>
                  </a:lnTo>
                  <a:lnTo>
                    <a:pt x="1137" y="670"/>
                  </a:lnTo>
                  <a:lnTo>
                    <a:pt x="1136" y="670"/>
                  </a:lnTo>
                  <a:lnTo>
                    <a:pt x="1135" y="671"/>
                  </a:lnTo>
                  <a:lnTo>
                    <a:pt x="1134" y="671"/>
                  </a:lnTo>
                  <a:lnTo>
                    <a:pt x="1132" y="671"/>
                  </a:lnTo>
                  <a:lnTo>
                    <a:pt x="1134" y="670"/>
                  </a:lnTo>
                  <a:lnTo>
                    <a:pt x="1135" y="669"/>
                  </a:lnTo>
                  <a:lnTo>
                    <a:pt x="1136" y="669"/>
                  </a:lnTo>
                  <a:lnTo>
                    <a:pt x="1136" y="668"/>
                  </a:lnTo>
                  <a:lnTo>
                    <a:pt x="1137" y="668"/>
                  </a:lnTo>
                  <a:lnTo>
                    <a:pt x="1138" y="668"/>
                  </a:lnTo>
                  <a:lnTo>
                    <a:pt x="1139" y="669"/>
                  </a:lnTo>
                  <a:lnTo>
                    <a:pt x="1140" y="669"/>
                  </a:lnTo>
                  <a:close/>
                  <a:moveTo>
                    <a:pt x="8" y="388"/>
                  </a:moveTo>
                  <a:lnTo>
                    <a:pt x="8" y="389"/>
                  </a:lnTo>
                  <a:lnTo>
                    <a:pt x="7" y="389"/>
                  </a:lnTo>
                  <a:lnTo>
                    <a:pt x="6" y="390"/>
                  </a:lnTo>
                  <a:lnTo>
                    <a:pt x="4" y="390"/>
                  </a:lnTo>
                  <a:lnTo>
                    <a:pt x="3" y="390"/>
                  </a:lnTo>
                  <a:lnTo>
                    <a:pt x="2" y="391"/>
                  </a:lnTo>
                  <a:lnTo>
                    <a:pt x="1" y="391"/>
                  </a:lnTo>
                  <a:lnTo>
                    <a:pt x="0" y="392"/>
                  </a:lnTo>
                  <a:lnTo>
                    <a:pt x="0" y="391"/>
                  </a:lnTo>
                  <a:lnTo>
                    <a:pt x="1" y="388"/>
                  </a:lnTo>
                  <a:lnTo>
                    <a:pt x="1" y="386"/>
                  </a:lnTo>
                  <a:lnTo>
                    <a:pt x="2" y="385"/>
                  </a:lnTo>
                  <a:lnTo>
                    <a:pt x="2" y="386"/>
                  </a:lnTo>
                  <a:lnTo>
                    <a:pt x="4" y="386"/>
                  </a:lnTo>
                  <a:lnTo>
                    <a:pt x="6" y="386"/>
                  </a:lnTo>
                  <a:lnTo>
                    <a:pt x="6" y="388"/>
                  </a:lnTo>
                  <a:lnTo>
                    <a:pt x="7" y="388"/>
                  </a:lnTo>
                  <a:lnTo>
                    <a:pt x="8" y="388"/>
                  </a:lnTo>
                  <a:close/>
                  <a:moveTo>
                    <a:pt x="148" y="361"/>
                  </a:moveTo>
                  <a:lnTo>
                    <a:pt x="148" y="360"/>
                  </a:lnTo>
                  <a:lnTo>
                    <a:pt x="148" y="361"/>
                  </a:lnTo>
                  <a:close/>
                  <a:moveTo>
                    <a:pt x="1098" y="356"/>
                  </a:moveTo>
                  <a:lnTo>
                    <a:pt x="1098" y="357"/>
                  </a:lnTo>
                  <a:lnTo>
                    <a:pt x="1098" y="356"/>
                  </a:lnTo>
                  <a:close/>
                  <a:moveTo>
                    <a:pt x="1092" y="352"/>
                  </a:moveTo>
                  <a:lnTo>
                    <a:pt x="1092" y="353"/>
                  </a:lnTo>
                  <a:lnTo>
                    <a:pt x="1091" y="353"/>
                  </a:lnTo>
                  <a:lnTo>
                    <a:pt x="1092" y="352"/>
                  </a:lnTo>
                  <a:close/>
                  <a:moveTo>
                    <a:pt x="1569" y="1859"/>
                  </a:moveTo>
                  <a:lnTo>
                    <a:pt x="1570" y="1861"/>
                  </a:lnTo>
                  <a:lnTo>
                    <a:pt x="1570" y="1862"/>
                  </a:lnTo>
                  <a:lnTo>
                    <a:pt x="1570" y="1863"/>
                  </a:lnTo>
                  <a:lnTo>
                    <a:pt x="1570" y="1864"/>
                  </a:lnTo>
                  <a:lnTo>
                    <a:pt x="1569" y="1863"/>
                  </a:lnTo>
                  <a:lnTo>
                    <a:pt x="1567" y="1862"/>
                  </a:lnTo>
                  <a:lnTo>
                    <a:pt x="1566" y="1862"/>
                  </a:lnTo>
                  <a:lnTo>
                    <a:pt x="1566" y="1861"/>
                  </a:lnTo>
                  <a:lnTo>
                    <a:pt x="1565" y="1859"/>
                  </a:lnTo>
                  <a:lnTo>
                    <a:pt x="1563" y="1859"/>
                  </a:lnTo>
                  <a:lnTo>
                    <a:pt x="1562" y="1859"/>
                  </a:lnTo>
                  <a:lnTo>
                    <a:pt x="1563" y="1858"/>
                  </a:lnTo>
                  <a:lnTo>
                    <a:pt x="1565" y="1858"/>
                  </a:lnTo>
                  <a:lnTo>
                    <a:pt x="1568" y="1858"/>
                  </a:lnTo>
                  <a:lnTo>
                    <a:pt x="1569" y="1859"/>
                  </a:lnTo>
                  <a:close/>
                  <a:moveTo>
                    <a:pt x="1575" y="1859"/>
                  </a:moveTo>
                  <a:lnTo>
                    <a:pt x="1575" y="1861"/>
                  </a:lnTo>
                  <a:lnTo>
                    <a:pt x="1575" y="1863"/>
                  </a:lnTo>
                  <a:lnTo>
                    <a:pt x="1576" y="1863"/>
                  </a:lnTo>
                  <a:lnTo>
                    <a:pt x="1576" y="1864"/>
                  </a:lnTo>
                  <a:lnTo>
                    <a:pt x="1575" y="1864"/>
                  </a:lnTo>
                  <a:lnTo>
                    <a:pt x="1575" y="1865"/>
                  </a:lnTo>
                  <a:lnTo>
                    <a:pt x="1574" y="1865"/>
                  </a:lnTo>
                  <a:lnTo>
                    <a:pt x="1574" y="1864"/>
                  </a:lnTo>
                  <a:lnTo>
                    <a:pt x="1573" y="1863"/>
                  </a:lnTo>
                  <a:lnTo>
                    <a:pt x="1571" y="1862"/>
                  </a:lnTo>
                  <a:lnTo>
                    <a:pt x="1573" y="1861"/>
                  </a:lnTo>
                  <a:lnTo>
                    <a:pt x="1573" y="1859"/>
                  </a:lnTo>
                  <a:lnTo>
                    <a:pt x="1573" y="1858"/>
                  </a:lnTo>
                  <a:lnTo>
                    <a:pt x="1574" y="1857"/>
                  </a:lnTo>
                  <a:lnTo>
                    <a:pt x="1575" y="1857"/>
                  </a:lnTo>
                  <a:lnTo>
                    <a:pt x="1575" y="1858"/>
                  </a:lnTo>
                  <a:lnTo>
                    <a:pt x="1575" y="1859"/>
                  </a:lnTo>
                  <a:close/>
                  <a:moveTo>
                    <a:pt x="1560" y="1858"/>
                  </a:moveTo>
                  <a:lnTo>
                    <a:pt x="1561" y="1858"/>
                  </a:lnTo>
                  <a:lnTo>
                    <a:pt x="1560" y="1859"/>
                  </a:lnTo>
                  <a:lnTo>
                    <a:pt x="1561" y="1861"/>
                  </a:lnTo>
                  <a:lnTo>
                    <a:pt x="1559" y="1859"/>
                  </a:lnTo>
                  <a:lnTo>
                    <a:pt x="1559" y="1861"/>
                  </a:lnTo>
                  <a:lnTo>
                    <a:pt x="1558" y="1863"/>
                  </a:lnTo>
                  <a:lnTo>
                    <a:pt x="1557" y="1864"/>
                  </a:lnTo>
                  <a:lnTo>
                    <a:pt x="1557" y="1863"/>
                  </a:lnTo>
                  <a:lnTo>
                    <a:pt x="1556" y="1863"/>
                  </a:lnTo>
                  <a:lnTo>
                    <a:pt x="1556" y="1864"/>
                  </a:lnTo>
                  <a:lnTo>
                    <a:pt x="1556" y="1865"/>
                  </a:lnTo>
                  <a:lnTo>
                    <a:pt x="1554" y="1865"/>
                  </a:lnTo>
                  <a:lnTo>
                    <a:pt x="1554" y="1864"/>
                  </a:lnTo>
                  <a:lnTo>
                    <a:pt x="1554" y="1863"/>
                  </a:lnTo>
                  <a:lnTo>
                    <a:pt x="1554" y="1862"/>
                  </a:lnTo>
                  <a:lnTo>
                    <a:pt x="1553" y="1862"/>
                  </a:lnTo>
                  <a:lnTo>
                    <a:pt x="1552" y="1862"/>
                  </a:lnTo>
                  <a:lnTo>
                    <a:pt x="1552" y="1863"/>
                  </a:lnTo>
                  <a:lnTo>
                    <a:pt x="1551" y="1863"/>
                  </a:lnTo>
                  <a:lnTo>
                    <a:pt x="1551" y="1862"/>
                  </a:lnTo>
                  <a:lnTo>
                    <a:pt x="1551" y="1861"/>
                  </a:lnTo>
                  <a:lnTo>
                    <a:pt x="1550" y="1861"/>
                  </a:lnTo>
                  <a:lnTo>
                    <a:pt x="1550" y="1862"/>
                  </a:lnTo>
                  <a:lnTo>
                    <a:pt x="1549" y="1862"/>
                  </a:lnTo>
                  <a:lnTo>
                    <a:pt x="1549" y="1863"/>
                  </a:lnTo>
                  <a:lnTo>
                    <a:pt x="1549" y="1864"/>
                  </a:lnTo>
                  <a:lnTo>
                    <a:pt x="1548" y="1863"/>
                  </a:lnTo>
                  <a:lnTo>
                    <a:pt x="1547" y="1863"/>
                  </a:lnTo>
                  <a:lnTo>
                    <a:pt x="1545" y="1863"/>
                  </a:lnTo>
                  <a:lnTo>
                    <a:pt x="1544" y="1862"/>
                  </a:lnTo>
                  <a:lnTo>
                    <a:pt x="1544" y="1861"/>
                  </a:lnTo>
                  <a:lnTo>
                    <a:pt x="1544" y="1859"/>
                  </a:lnTo>
                  <a:lnTo>
                    <a:pt x="1545" y="1859"/>
                  </a:lnTo>
                  <a:lnTo>
                    <a:pt x="1547" y="1858"/>
                  </a:lnTo>
                  <a:lnTo>
                    <a:pt x="1548" y="1858"/>
                  </a:lnTo>
                  <a:lnTo>
                    <a:pt x="1549" y="1858"/>
                  </a:lnTo>
                  <a:lnTo>
                    <a:pt x="1550" y="1859"/>
                  </a:lnTo>
                  <a:lnTo>
                    <a:pt x="1551" y="1859"/>
                  </a:lnTo>
                  <a:lnTo>
                    <a:pt x="1552" y="1859"/>
                  </a:lnTo>
                  <a:lnTo>
                    <a:pt x="1552" y="1858"/>
                  </a:lnTo>
                  <a:lnTo>
                    <a:pt x="1553" y="1858"/>
                  </a:lnTo>
                  <a:lnTo>
                    <a:pt x="1556" y="1859"/>
                  </a:lnTo>
                  <a:lnTo>
                    <a:pt x="1557" y="1859"/>
                  </a:lnTo>
                  <a:lnTo>
                    <a:pt x="1558" y="1859"/>
                  </a:lnTo>
                  <a:lnTo>
                    <a:pt x="1557" y="1858"/>
                  </a:lnTo>
                  <a:lnTo>
                    <a:pt x="1557" y="1857"/>
                  </a:lnTo>
                  <a:lnTo>
                    <a:pt x="1558" y="1858"/>
                  </a:lnTo>
                  <a:lnTo>
                    <a:pt x="1559" y="1857"/>
                  </a:lnTo>
                  <a:lnTo>
                    <a:pt x="1559" y="1858"/>
                  </a:lnTo>
                  <a:lnTo>
                    <a:pt x="1560" y="1858"/>
                  </a:lnTo>
                  <a:close/>
                  <a:moveTo>
                    <a:pt x="1569" y="1855"/>
                  </a:moveTo>
                  <a:lnTo>
                    <a:pt x="1570" y="1855"/>
                  </a:lnTo>
                  <a:lnTo>
                    <a:pt x="1571" y="1855"/>
                  </a:lnTo>
                  <a:lnTo>
                    <a:pt x="1573" y="1855"/>
                  </a:lnTo>
                  <a:lnTo>
                    <a:pt x="1573" y="1856"/>
                  </a:lnTo>
                  <a:lnTo>
                    <a:pt x="1571" y="1856"/>
                  </a:lnTo>
                  <a:lnTo>
                    <a:pt x="1570" y="1856"/>
                  </a:lnTo>
                  <a:lnTo>
                    <a:pt x="1570" y="1857"/>
                  </a:lnTo>
                  <a:lnTo>
                    <a:pt x="1569" y="1856"/>
                  </a:lnTo>
                  <a:lnTo>
                    <a:pt x="1569" y="1855"/>
                  </a:lnTo>
                  <a:close/>
                  <a:moveTo>
                    <a:pt x="1565" y="1854"/>
                  </a:moveTo>
                  <a:lnTo>
                    <a:pt x="1563" y="1854"/>
                  </a:lnTo>
                  <a:lnTo>
                    <a:pt x="1562" y="1855"/>
                  </a:lnTo>
                  <a:lnTo>
                    <a:pt x="1561" y="1855"/>
                  </a:lnTo>
                  <a:lnTo>
                    <a:pt x="1561" y="1854"/>
                  </a:lnTo>
                  <a:lnTo>
                    <a:pt x="1560" y="1854"/>
                  </a:lnTo>
                  <a:lnTo>
                    <a:pt x="1559" y="1854"/>
                  </a:lnTo>
                  <a:lnTo>
                    <a:pt x="1558" y="1853"/>
                  </a:lnTo>
                  <a:lnTo>
                    <a:pt x="1557" y="1853"/>
                  </a:lnTo>
                  <a:lnTo>
                    <a:pt x="1557" y="1852"/>
                  </a:lnTo>
                  <a:lnTo>
                    <a:pt x="1558" y="1852"/>
                  </a:lnTo>
                  <a:lnTo>
                    <a:pt x="1558" y="1848"/>
                  </a:lnTo>
                  <a:lnTo>
                    <a:pt x="1559" y="1848"/>
                  </a:lnTo>
                  <a:lnTo>
                    <a:pt x="1560" y="1848"/>
                  </a:lnTo>
                  <a:lnTo>
                    <a:pt x="1561" y="1849"/>
                  </a:lnTo>
                  <a:lnTo>
                    <a:pt x="1562" y="1849"/>
                  </a:lnTo>
                  <a:lnTo>
                    <a:pt x="1562" y="1850"/>
                  </a:lnTo>
                  <a:lnTo>
                    <a:pt x="1562" y="1852"/>
                  </a:lnTo>
                  <a:lnTo>
                    <a:pt x="1563" y="1850"/>
                  </a:lnTo>
                  <a:lnTo>
                    <a:pt x="1563" y="1847"/>
                  </a:lnTo>
                  <a:lnTo>
                    <a:pt x="1562" y="1846"/>
                  </a:lnTo>
                  <a:lnTo>
                    <a:pt x="1562" y="1845"/>
                  </a:lnTo>
                  <a:lnTo>
                    <a:pt x="1562" y="1844"/>
                  </a:lnTo>
                  <a:lnTo>
                    <a:pt x="1565" y="1842"/>
                  </a:lnTo>
                  <a:lnTo>
                    <a:pt x="1566" y="1842"/>
                  </a:lnTo>
                  <a:lnTo>
                    <a:pt x="1565" y="1844"/>
                  </a:lnTo>
                  <a:lnTo>
                    <a:pt x="1566" y="1844"/>
                  </a:lnTo>
                  <a:lnTo>
                    <a:pt x="1566" y="1845"/>
                  </a:lnTo>
                  <a:lnTo>
                    <a:pt x="1566" y="1846"/>
                  </a:lnTo>
                  <a:lnTo>
                    <a:pt x="1566" y="1847"/>
                  </a:lnTo>
                  <a:lnTo>
                    <a:pt x="1567" y="1848"/>
                  </a:lnTo>
                  <a:lnTo>
                    <a:pt x="1566" y="1848"/>
                  </a:lnTo>
                  <a:lnTo>
                    <a:pt x="1566" y="1849"/>
                  </a:lnTo>
                  <a:lnTo>
                    <a:pt x="1565" y="1849"/>
                  </a:lnTo>
                  <a:lnTo>
                    <a:pt x="1565" y="1852"/>
                  </a:lnTo>
                  <a:lnTo>
                    <a:pt x="1566" y="1852"/>
                  </a:lnTo>
                  <a:lnTo>
                    <a:pt x="1568" y="1852"/>
                  </a:lnTo>
                  <a:lnTo>
                    <a:pt x="1568" y="1853"/>
                  </a:lnTo>
                  <a:lnTo>
                    <a:pt x="1568" y="1854"/>
                  </a:lnTo>
                  <a:lnTo>
                    <a:pt x="1569" y="1854"/>
                  </a:lnTo>
                  <a:lnTo>
                    <a:pt x="1569" y="1855"/>
                  </a:lnTo>
                  <a:lnTo>
                    <a:pt x="1568" y="1856"/>
                  </a:lnTo>
                  <a:lnTo>
                    <a:pt x="1567" y="1856"/>
                  </a:lnTo>
                  <a:lnTo>
                    <a:pt x="1566" y="1857"/>
                  </a:lnTo>
                  <a:lnTo>
                    <a:pt x="1566" y="1855"/>
                  </a:lnTo>
                  <a:lnTo>
                    <a:pt x="1565" y="1854"/>
                  </a:lnTo>
                  <a:close/>
                  <a:moveTo>
                    <a:pt x="1554" y="1837"/>
                  </a:moveTo>
                  <a:lnTo>
                    <a:pt x="1556" y="1838"/>
                  </a:lnTo>
                  <a:lnTo>
                    <a:pt x="1556" y="1839"/>
                  </a:lnTo>
                  <a:lnTo>
                    <a:pt x="1557" y="1841"/>
                  </a:lnTo>
                  <a:lnTo>
                    <a:pt x="1557" y="1842"/>
                  </a:lnTo>
                  <a:lnTo>
                    <a:pt x="1557" y="1844"/>
                  </a:lnTo>
                  <a:lnTo>
                    <a:pt x="1556" y="1844"/>
                  </a:lnTo>
                  <a:lnTo>
                    <a:pt x="1553" y="1845"/>
                  </a:lnTo>
                  <a:lnTo>
                    <a:pt x="1552" y="1846"/>
                  </a:lnTo>
                  <a:lnTo>
                    <a:pt x="1551" y="1846"/>
                  </a:lnTo>
                  <a:lnTo>
                    <a:pt x="1551" y="1845"/>
                  </a:lnTo>
                  <a:lnTo>
                    <a:pt x="1551" y="1844"/>
                  </a:lnTo>
                  <a:lnTo>
                    <a:pt x="1552" y="1844"/>
                  </a:lnTo>
                  <a:lnTo>
                    <a:pt x="1552" y="1842"/>
                  </a:lnTo>
                  <a:lnTo>
                    <a:pt x="1553" y="1842"/>
                  </a:lnTo>
                  <a:lnTo>
                    <a:pt x="1553" y="1841"/>
                  </a:lnTo>
                  <a:lnTo>
                    <a:pt x="1552" y="1840"/>
                  </a:lnTo>
                  <a:lnTo>
                    <a:pt x="1552" y="1839"/>
                  </a:lnTo>
                  <a:lnTo>
                    <a:pt x="1552" y="1838"/>
                  </a:lnTo>
                  <a:lnTo>
                    <a:pt x="1552" y="1837"/>
                  </a:lnTo>
                  <a:lnTo>
                    <a:pt x="1553" y="1837"/>
                  </a:lnTo>
                  <a:lnTo>
                    <a:pt x="1554" y="1837"/>
                  </a:lnTo>
                  <a:close/>
                  <a:moveTo>
                    <a:pt x="1477" y="1828"/>
                  </a:moveTo>
                  <a:lnTo>
                    <a:pt x="1479" y="1828"/>
                  </a:lnTo>
                  <a:lnTo>
                    <a:pt x="1480" y="1829"/>
                  </a:lnTo>
                  <a:lnTo>
                    <a:pt x="1480" y="1830"/>
                  </a:lnTo>
                  <a:lnTo>
                    <a:pt x="1479" y="1829"/>
                  </a:lnTo>
                  <a:lnTo>
                    <a:pt x="1477" y="1829"/>
                  </a:lnTo>
                  <a:lnTo>
                    <a:pt x="1477" y="1830"/>
                  </a:lnTo>
                  <a:lnTo>
                    <a:pt x="1479" y="1831"/>
                  </a:lnTo>
                  <a:lnTo>
                    <a:pt x="1477" y="1831"/>
                  </a:lnTo>
                  <a:lnTo>
                    <a:pt x="1474" y="1831"/>
                  </a:lnTo>
                  <a:lnTo>
                    <a:pt x="1474" y="1830"/>
                  </a:lnTo>
                  <a:lnTo>
                    <a:pt x="1475" y="1830"/>
                  </a:lnTo>
                  <a:lnTo>
                    <a:pt x="1475" y="1829"/>
                  </a:lnTo>
                  <a:lnTo>
                    <a:pt x="1474" y="1827"/>
                  </a:lnTo>
                  <a:lnTo>
                    <a:pt x="1477" y="1828"/>
                  </a:lnTo>
                  <a:close/>
                  <a:moveTo>
                    <a:pt x="1466" y="1824"/>
                  </a:moveTo>
                  <a:lnTo>
                    <a:pt x="1467" y="1823"/>
                  </a:lnTo>
                  <a:lnTo>
                    <a:pt x="1468" y="1823"/>
                  </a:lnTo>
                  <a:lnTo>
                    <a:pt x="1468" y="1824"/>
                  </a:lnTo>
                  <a:lnTo>
                    <a:pt x="1467" y="1827"/>
                  </a:lnTo>
                  <a:lnTo>
                    <a:pt x="1467" y="1828"/>
                  </a:lnTo>
                  <a:lnTo>
                    <a:pt x="1467" y="1829"/>
                  </a:lnTo>
                  <a:lnTo>
                    <a:pt x="1466" y="1829"/>
                  </a:lnTo>
                  <a:lnTo>
                    <a:pt x="1466" y="1827"/>
                  </a:lnTo>
                  <a:lnTo>
                    <a:pt x="1465" y="1827"/>
                  </a:lnTo>
                  <a:lnTo>
                    <a:pt x="1466" y="1827"/>
                  </a:lnTo>
                  <a:lnTo>
                    <a:pt x="1466" y="1825"/>
                  </a:lnTo>
                  <a:lnTo>
                    <a:pt x="1465" y="1825"/>
                  </a:lnTo>
                  <a:lnTo>
                    <a:pt x="1464" y="1825"/>
                  </a:lnTo>
                  <a:lnTo>
                    <a:pt x="1463" y="1824"/>
                  </a:lnTo>
                  <a:lnTo>
                    <a:pt x="1464" y="1823"/>
                  </a:lnTo>
                  <a:lnTo>
                    <a:pt x="1465" y="1823"/>
                  </a:lnTo>
                  <a:lnTo>
                    <a:pt x="1466" y="1824"/>
                  </a:lnTo>
                  <a:close/>
                  <a:moveTo>
                    <a:pt x="1584" y="1822"/>
                  </a:moveTo>
                  <a:lnTo>
                    <a:pt x="1585" y="1823"/>
                  </a:lnTo>
                  <a:lnTo>
                    <a:pt x="1584" y="1824"/>
                  </a:lnTo>
                  <a:lnTo>
                    <a:pt x="1583" y="1825"/>
                  </a:lnTo>
                  <a:lnTo>
                    <a:pt x="1582" y="1827"/>
                  </a:lnTo>
                  <a:lnTo>
                    <a:pt x="1580" y="1827"/>
                  </a:lnTo>
                  <a:lnTo>
                    <a:pt x="1576" y="1827"/>
                  </a:lnTo>
                  <a:lnTo>
                    <a:pt x="1576" y="1824"/>
                  </a:lnTo>
                  <a:lnTo>
                    <a:pt x="1576" y="1823"/>
                  </a:lnTo>
                  <a:lnTo>
                    <a:pt x="1576" y="1822"/>
                  </a:lnTo>
                  <a:lnTo>
                    <a:pt x="1576" y="1821"/>
                  </a:lnTo>
                  <a:lnTo>
                    <a:pt x="1577" y="1821"/>
                  </a:lnTo>
                  <a:lnTo>
                    <a:pt x="1577" y="1820"/>
                  </a:lnTo>
                  <a:lnTo>
                    <a:pt x="1578" y="1820"/>
                  </a:lnTo>
                  <a:lnTo>
                    <a:pt x="1583" y="1820"/>
                  </a:lnTo>
                  <a:lnTo>
                    <a:pt x="1584" y="1820"/>
                  </a:lnTo>
                  <a:lnTo>
                    <a:pt x="1584" y="1821"/>
                  </a:lnTo>
                  <a:lnTo>
                    <a:pt x="1584" y="1822"/>
                  </a:lnTo>
                  <a:close/>
                  <a:moveTo>
                    <a:pt x="1600" y="1816"/>
                  </a:moveTo>
                  <a:lnTo>
                    <a:pt x="1600" y="1817"/>
                  </a:lnTo>
                  <a:lnTo>
                    <a:pt x="1600" y="1819"/>
                  </a:lnTo>
                  <a:lnTo>
                    <a:pt x="1597" y="1819"/>
                  </a:lnTo>
                  <a:lnTo>
                    <a:pt x="1597" y="1820"/>
                  </a:lnTo>
                  <a:lnTo>
                    <a:pt x="1596" y="1822"/>
                  </a:lnTo>
                  <a:lnTo>
                    <a:pt x="1595" y="1822"/>
                  </a:lnTo>
                  <a:lnTo>
                    <a:pt x="1594" y="1823"/>
                  </a:lnTo>
                  <a:lnTo>
                    <a:pt x="1593" y="1823"/>
                  </a:lnTo>
                  <a:lnTo>
                    <a:pt x="1593" y="1822"/>
                  </a:lnTo>
                  <a:lnTo>
                    <a:pt x="1593" y="1823"/>
                  </a:lnTo>
                  <a:lnTo>
                    <a:pt x="1592" y="1823"/>
                  </a:lnTo>
                  <a:lnTo>
                    <a:pt x="1592" y="1822"/>
                  </a:lnTo>
                  <a:lnTo>
                    <a:pt x="1592" y="1821"/>
                  </a:lnTo>
                  <a:lnTo>
                    <a:pt x="1592" y="1820"/>
                  </a:lnTo>
                  <a:lnTo>
                    <a:pt x="1592" y="1819"/>
                  </a:lnTo>
                  <a:lnTo>
                    <a:pt x="1593" y="1817"/>
                  </a:lnTo>
                  <a:lnTo>
                    <a:pt x="1594" y="1816"/>
                  </a:lnTo>
                  <a:lnTo>
                    <a:pt x="1595" y="1815"/>
                  </a:lnTo>
                  <a:lnTo>
                    <a:pt x="1596" y="1815"/>
                  </a:lnTo>
                  <a:lnTo>
                    <a:pt x="1597" y="1816"/>
                  </a:lnTo>
                  <a:lnTo>
                    <a:pt x="1599" y="1816"/>
                  </a:lnTo>
                  <a:lnTo>
                    <a:pt x="1600" y="1816"/>
                  </a:lnTo>
                  <a:close/>
                  <a:moveTo>
                    <a:pt x="1583" y="1806"/>
                  </a:moveTo>
                  <a:lnTo>
                    <a:pt x="1584" y="1807"/>
                  </a:lnTo>
                  <a:lnTo>
                    <a:pt x="1585" y="1808"/>
                  </a:lnTo>
                  <a:lnTo>
                    <a:pt x="1585" y="1812"/>
                  </a:lnTo>
                  <a:lnTo>
                    <a:pt x="1584" y="1812"/>
                  </a:lnTo>
                  <a:lnTo>
                    <a:pt x="1580" y="1808"/>
                  </a:lnTo>
                  <a:lnTo>
                    <a:pt x="1578" y="1807"/>
                  </a:lnTo>
                  <a:lnTo>
                    <a:pt x="1577" y="1806"/>
                  </a:lnTo>
                  <a:lnTo>
                    <a:pt x="1576" y="1806"/>
                  </a:lnTo>
                  <a:lnTo>
                    <a:pt x="1576" y="1805"/>
                  </a:lnTo>
                  <a:lnTo>
                    <a:pt x="1577" y="1804"/>
                  </a:lnTo>
                  <a:lnTo>
                    <a:pt x="1579" y="1805"/>
                  </a:lnTo>
                  <a:lnTo>
                    <a:pt x="1583" y="1806"/>
                  </a:lnTo>
                  <a:close/>
                  <a:moveTo>
                    <a:pt x="1541" y="1846"/>
                  </a:moveTo>
                  <a:lnTo>
                    <a:pt x="1541" y="1847"/>
                  </a:lnTo>
                  <a:lnTo>
                    <a:pt x="1540" y="1847"/>
                  </a:lnTo>
                  <a:lnTo>
                    <a:pt x="1540" y="1848"/>
                  </a:lnTo>
                  <a:lnTo>
                    <a:pt x="1541" y="1848"/>
                  </a:lnTo>
                  <a:lnTo>
                    <a:pt x="1542" y="1848"/>
                  </a:lnTo>
                  <a:lnTo>
                    <a:pt x="1542" y="1849"/>
                  </a:lnTo>
                  <a:lnTo>
                    <a:pt x="1541" y="1849"/>
                  </a:lnTo>
                  <a:lnTo>
                    <a:pt x="1540" y="1850"/>
                  </a:lnTo>
                  <a:lnTo>
                    <a:pt x="1539" y="1852"/>
                  </a:lnTo>
                  <a:lnTo>
                    <a:pt x="1537" y="1852"/>
                  </a:lnTo>
                  <a:lnTo>
                    <a:pt x="1536" y="1850"/>
                  </a:lnTo>
                  <a:lnTo>
                    <a:pt x="1536" y="1849"/>
                  </a:lnTo>
                  <a:lnTo>
                    <a:pt x="1535" y="1849"/>
                  </a:lnTo>
                  <a:lnTo>
                    <a:pt x="1535" y="1848"/>
                  </a:lnTo>
                  <a:lnTo>
                    <a:pt x="1535" y="1847"/>
                  </a:lnTo>
                  <a:lnTo>
                    <a:pt x="1535" y="1846"/>
                  </a:lnTo>
                  <a:lnTo>
                    <a:pt x="1535" y="1845"/>
                  </a:lnTo>
                  <a:lnTo>
                    <a:pt x="1535" y="1844"/>
                  </a:lnTo>
                  <a:lnTo>
                    <a:pt x="1534" y="1844"/>
                  </a:lnTo>
                  <a:lnTo>
                    <a:pt x="1533" y="1845"/>
                  </a:lnTo>
                  <a:lnTo>
                    <a:pt x="1532" y="1845"/>
                  </a:lnTo>
                  <a:lnTo>
                    <a:pt x="1531" y="1845"/>
                  </a:lnTo>
                  <a:lnTo>
                    <a:pt x="1531" y="1844"/>
                  </a:lnTo>
                  <a:lnTo>
                    <a:pt x="1532" y="1841"/>
                  </a:lnTo>
                  <a:lnTo>
                    <a:pt x="1532" y="1840"/>
                  </a:lnTo>
                  <a:lnTo>
                    <a:pt x="1532" y="1839"/>
                  </a:lnTo>
                  <a:lnTo>
                    <a:pt x="1531" y="1839"/>
                  </a:lnTo>
                  <a:lnTo>
                    <a:pt x="1528" y="1838"/>
                  </a:lnTo>
                  <a:lnTo>
                    <a:pt x="1528" y="1837"/>
                  </a:lnTo>
                  <a:lnTo>
                    <a:pt x="1528" y="1836"/>
                  </a:lnTo>
                  <a:lnTo>
                    <a:pt x="1527" y="1836"/>
                  </a:lnTo>
                  <a:lnTo>
                    <a:pt x="1525" y="1838"/>
                  </a:lnTo>
                  <a:lnTo>
                    <a:pt x="1524" y="1838"/>
                  </a:lnTo>
                  <a:lnTo>
                    <a:pt x="1523" y="1837"/>
                  </a:lnTo>
                  <a:lnTo>
                    <a:pt x="1522" y="1836"/>
                  </a:lnTo>
                  <a:lnTo>
                    <a:pt x="1520" y="1834"/>
                  </a:lnTo>
                  <a:lnTo>
                    <a:pt x="1520" y="1833"/>
                  </a:lnTo>
                  <a:lnTo>
                    <a:pt x="1520" y="1832"/>
                  </a:lnTo>
                  <a:lnTo>
                    <a:pt x="1519" y="1832"/>
                  </a:lnTo>
                  <a:lnTo>
                    <a:pt x="1519" y="1833"/>
                  </a:lnTo>
                  <a:lnTo>
                    <a:pt x="1519" y="1832"/>
                  </a:lnTo>
                  <a:lnTo>
                    <a:pt x="1518" y="1831"/>
                  </a:lnTo>
                  <a:lnTo>
                    <a:pt x="1518" y="1832"/>
                  </a:lnTo>
                  <a:lnTo>
                    <a:pt x="1518" y="1833"/>
                  </a:lnTo>
                  <a:lnTo>
                    <a:pt x="1518" y="1834"/>
                  </a:lnTo>
                  <a:lnTo>
                    <a:pt x="1516" y="1834"/>
                  </a:lnTo>
                  <a:lnTo>
                    <a:pt x="1515" y="1836"/>
                  </a:lnTo>
                  <a:lnTo>
                    <a:pt x="1514" y="1836"/>
                  </a:lnTo>
                  <a:lnTo>
                    <a:pt x="1513" y="1832"/>
                  </a:lnTo>
                  <a:lnTo>
                    <a:pt x="1511" y="1832"/>
                  </a:lnTo>
                  <a:lnTo>
                    <a:pt x="1513" y="1834"/>
                  </a:lnTo>
                  <a:lnTo>
                    <a:pt x="1511" y="1834"/>
                  </a:lnTo>
                  <a:lnTo>
                    <a:pt x="1513" y="1837"/>
                  </a:lnTo>
                  <a:lnTo>
                    <a:pt x="1511" y="1838"/>
                  </a:lnTo>
                  <a:lnTo>
                    <a:pt x="1510" y="1838"/>
                  </a:lnTo>
                  <a:lnTo>
                    <a:pt x="1509" y="1838"/>
                  </a:lnTo>
                  <a:lnTo>
                    <a:pt x="1508" y="1837"/>
                  </a:lnTo>
                  <a:lnTo>
                    <a:pt x="1507" y="1836"/>
                  </a:lnTo>
                  <a:lnTo>
                    <a:pt x="1507" y="1834"/>
                  </a:lnTo>
                  <a:lnTo>
                    <a:pt x="1506" y="1834"/>
                  </a:lnTo>
                  <a:lnTo>
                    <a:pt x="1506" y="1833"/>
                  </a:lnTo>
                  <a:lnTo>
                    <a:pt x="1505" y="1833"/>
                  </a:lnTo>
                  <a:lnTo>
                    <a:pt x="1505" y="1832"/>
                  </a:lnTo>
                  <a:lnTo>
                    <a:pt x="1505" y="1831"/>
                  </a:lnTo>
                  <a:lnTo>
                    <a:pt x="1506" y="1831"/>
                  </a:lnTo>
                  <a:lnTo>
                    <a:pt x="1507" y="1830"/>
                  </a:lnTo>
                  <a:lnTo>
                    <a:pt x="1508" y="1830"/>
                  </a:lnTo>
                  <a:lnTo>
                    <a:pt x="1510" y="1830"/>
                  </a:lnTo>
                  <a:lnTo>
                    <a:pt x="1513" y="1830"/>
                  </a:lnTo>
                  <a:lnTo>
                    <a:pt x="1511" y="1828"/>
                  </a:lnTo>
                  <a:lnTo>
                    <a:pt x="1513" y="1827"/>
                  </a:lnTo>
                  <a:lnTo>
                    <a:pt x="1511" y="1827"/>
                  </a:lnTo>
                  <a:lnTo>
                    <a:pt x="1506" y="1830"/>
                  </a:lnTo>
                  <a:lnTo>
                    <a:pt x="1505" y="1829"/>
                  </a:lnTo>
                  <a:lnTo>
                    <a:pt x="1507" y="1827"/>
                  </a:lnTo>
                  <a:lnTo>
                    <a:pt x="1508" y="1827"/>
                  </a:lnTo>
                  <a:lnTo>
                    <a:pt x="1508" y="1825"/>
                  </a:lnTo>
                  <a:lnTo>
                    <a:pt x="1508" y="1824"/>
                  </a:lnTo>
                  <a:lnTo>
                    <a:pt x="1508" y="1823"/>
                  </a:lnTo>
                  <a:lnTo>
                    <a:pt x="1509" y="1822"/>
                  </a:lnTo>
                  <a:lnTo>
                    <a:pt x="1509" y="1821"/>
                  </a:lnTo>
                  <a:lnTo>
                    <a:pt x="1509" y="1820"/>
                  </a:lnTo>
                  <a:lnTo>
                    <a:pt x="1509" y="1819"/>
                  </a:lnTo>
                  <a:lnTo>
                    <a:pt x="1510" y="1819"/>
                  </a:lnTo>
                  <a:lnTo>
                    <a:pt x="1511" y="1817"/>
                  </a:lnTo>
                  <a:lnTo>
                    <a:pt x="1510" y="1817"/>
                  </a:lnTo>
                  <a:lnTo>
                    <a:pt x="1507" y="1820"/>
                  </a:lnTo>
                  <a:lnTo>
                    <a:pt x="1506" y="1820"/>
                  </a:lnTo>
                  <a:lnTo>
                    <a:pt x="1505" y="1821"/>
                  </a:lnTo>
                  <a:lnTo>
                    <a:pt x="1505" y="1822"/>
                  </a:lnTo>
                  <a:lnTo>
                    <a:pt x="1502" y="1822"/>
                  </a:lnTo>
                  <a:lnTo>
                    <a:pt x="1501" y="1821"/>
                  </a:lnTo>
                  <a:lnTo>
                    <a:pt x="1500" y="1820"/>
                  </a:lnTo>
                  <a:lnTo>
                    <a:pt x="1500" y="1819"/>
                  </a:lnTo>
                  <a:lnTo>
                    <a:pt x="1499" y="1817"/>
                  </a:lnTo>
                  <a:lnTo>
                    <a:pt x="1499" y="1816"/>
                  </a:lnTo>
                  <a:lnTo>
                    <a:pt x="1499" y="1815"/>
                  </a:lnTo>
                  <a:lnTo>
                    <a:pt x="1499" y="1814"/>
                  </a:lnTo>
                  <a:lnTo>
                    <a:pt x="1498" y="1816"/>
                  </a:lnTo>
                  <a:lnTo>
                    <a:pt x="1499" y="1817"/>
                  </a:lnTo>
                  <a:lnTo>
                    <a:pt x="1499" y="1819"/>
                  </a:lnTo>
                  <a:lnTo>
                    <a:pt x="1500" y="1821"/>
                  </a:lnTo>
                  <a:lnTo>
                    <a:pt x="1499" y="1821"/>
                  </a:lnTo>
                  <a:lnTo>
                    <a:pt x="1498" y="1821"/>
                  </a:lnTo>
                  <a:lnTo>
                    <a:pt x="1497" y="1820"/>
                  </a:lnTo>
                  <a:lnTo>
                    <a:pt x="1496" y="1819"/>
                  </a:lnTo>
                  <a:lnTo>
                    <a:pt x="1496" y="1817"/>
                  </a:lnTo>
                  <a:lnTo>
                    <a:pt x="1496" y="1816"/>
                  </a:lnTo>
                  <a:lnTo>
                    <a:pt x="1496" y="1815"/>
                  </a:lnTo>
                  <a:lnTo>
                    <a:pt x="1494" y="1814"/>
                  </a:lnTo>
                  <a:lnTo>
                    <a:pt x="1494" y="1813"/>
                  </a:lnTo>
                  <a:lnTo>
                    <a:pt x="1494" y="1814"/>
                  </a:lnTo>
                  <a:lnTo>
                    <a:pt x="1493" y="1814"/>
                  </a:lnTo>
                  <a:lnTo>
                    <a:pt x="1492" y="1814"/>
                  </a:lnTo>
                  <a:lnTo>
                    <a:pt x="1491" y="1814"/>
                  </a:lnTo>
                  <a:lnTo>
                    <a:pt x="1489" y="1815"/>
                  </a:lnTo>
                  <a:lnTo>
                    <a:pt x="1488" y="1815"/>
                  </a:lnTo>
                  <a:lnTo>
                    <a:pt x="1489" y="1815"/>
                  </a:lnTo>
                  <a:lnTo>
                    <a:pt x="1490" y="1815"/>
                  </a:lnTo>
                  <a:lnTo>
                    <a:pt x="1491" y="1815"/>
                  </a:lnTo>
                  <a:lnTo>
                    <a:pt x="1492" y="1815"/>
                  </a:lnTo>
                  <a:lnTo>
                    <a:pt x="1493" y="1815"/>
                  </a:lnTo>
                  <a:lnTo>
                    <a:pt x="1493" y="1816"/>
                  </a:lnTo>
                  <a:lnTo>
                    <a:pt x="1492" y="1816"/>
                  </a:lnTo>
                  <a:lnTo>
                    <a:pt x="1493" y="1817"/>
                  </a:lnTo>
                  <a:lnTo>
                    <a:pt x="1493" y="1819"/>
                  </a:lnTo>
                  <a:lnTo>
                    <a:pt x="1494" y="1820"/>
                  </a:lnTo>
                  <a:lnTo>
                    <a:pt x="1493" y="1820"/>
                  </a:lnTo>
                  <a:lnTo>
                    <a:pt x="1492" y="1820"/>
                  </a:lnTo>
                  <a:lnTo>
                    <a:pt x="1490" y="1821"/>
                  </a:lnTo>
                  <a:lnTo>
                    <a:pt x="1489" y="1821"/>
                  </a:lnTo>
                  <a:lnTo>
                    <a:pt x="1488" y="1821"/>
                  </a:lnTo>
                  <a:lnTo>
                    <a:pt x="1488" y="1820"/>
                  </a:lnTo>
                  <a:lnTo>
                    <a:pt x="1487" y="1820"/>
                  </a:lnTo>
                  <a:lnTo>
                    <a:pt x="1487" y="1821"/>
                  </a:lnTo>
                  <a:lnTo>
                    <a:pt x="1487" y="1822"/>
                  </a:lnTo>
                  <a:lnTo>
                    <a:pt x="1488" y="1823"/>
                  </a:lnTo>
                  <a:lnTo>
                    <a:pt x="1487" y="1824"/>
                  </a:lnTo>
                  <a:lnTo>
                    <a:pt x="1488" y="1824"/>
                  </a:lnTo>
                  <a:lnTo>
                    <a:pt x="1488" y="1823"/>
                  </a:lnTo>
                  <a:lnTo>
                    <a:pt x="1489" y="1823"/>
                  </a:lnTo>
                  <a:lnTo>
                    <a:pt x="1490" y="1824"/>
                  </a:lnTo>
                  <a:lnTo>
                    <a:pt x="1491" y="1825"/>
                  </a:lnTo>
                  <a:lnTo>
                    <a:pt x="1492" y="1825"/>
                  </a:lnTo>
                  <a:lnTo>
                    <a:pt x="1493" y="1825"/>
                  </a:lnTo>
                  <a:lnTo>
                    <a:pt x="1492" y="1827"/>
                  </a:lnTo>
                  <a:lnTo>
                    <a:pt x="1492" y="1828"/>
                  </a:lnTo>
                  <a:lnTo>
                    <a:pt x="1493" y="1829"/>
                  </a:lnTo>
                  <a:lnTo>
                    <a:pt x="1494" y="1829"/>
                  </a:lnTo>
                  <a:lnTo>
                    <a:pt x="1494" y="1830"/>
                  </a:lnTo>
                  <a:lnTo>
                    <a:pt x="1493" y="1831"/>
                  </a:lnTo>
                  <a:lnTo>
                    <a:pt x="1493" y="1832"/>
                  </a:lnTo>
                  <a:lnTo>
                    <a:pt x="1492" y="1832"/>
                  </a:lnTo>
                  <a:lnTo>
                    <a:pt x="1493" y="1833"/>
                  </a:lnTo>
                  <a:lnTo>
                    <a:pt x="1494" y="1832"/>
                  </a:lnTo>
                  <a:lnTo>
                    <a:pt x="1494" y="1833"/>
                  </a:lnTo>
                  <a:lnTo>
                    <a:pt x="1496" y="1834"/>
                  </a:lnTo>
                  <a:lnTo>
                    <a:pt x="1497" y="1833"/>
                  </a:lnTo>
                  <a:lnTo>
                    <a:pt x="1498" y="1833"/>
                  </a:lnTo>
                  <a:lnTo>
                    <a:pt x="1499" y="1833"/>
                  </a:lnTo>
                  <a:lnTo>
                    <a:pt x="1498" y="1834"/>
                  </a:lnTo>
                  <a:lnTo>
                    <a:pt x="1497" y="1836"/>
                  </a:lnTo>
                  <a:lnTo>
                    <a:pt x="1498" y="1836"/>
                  </a:lnTo>
                  <a:lnTo>
                    <a:pt x="1498" y="1837"/>
                  </a:lnTo>
                  <a:lnTo>
                    <a:pt x="1498" y="1838"/>
                  </a:lnTo>
                  <a:lnTo>
                    <a:pt x="1497" y="1838"/>
                  </a:lnTo>
                  <a:lnTo>
                    <a:pt x="1496" y="1836"/>
                  </a:lnTo>
                  <a:lnTo>
                    <a:pt x="1494" y="1836"/>
                  </a:lnTo>
                  <a:lnTo>
                    <a:pt x="1492" y="1837"/>
                  </a:lnTo>
                  <a:lnTo>
                    <a:pt x="1492" y="1836"/>
                  </a:lnTo>
                  <a:lnTo>
                    <a:pt x="1491" y="1836"/>
                  </a:lnTo>
                  <a:lnTo>
                    <a:pt x="1491" y="1834"/>
                  </a:lnTo>
                  <a:lnTo>
                    <a:pt x="1491" y="1832"/>
                  </a:lnTo>
                  <a:lnTo>
                    <a:pt x="1491" y="1831"/>
                  </a:lnTo>
                  <a:lnTo>
                    <a:pt x="1490" y="1830"/>
                  </a:lnTo>
                  <a:lnTo>
                    <a:pt x="1490" y="1831"/>
                  </a:lnTo>
                  <a:lnTo>
                    <a:pt x="1490" y="1832"/>
                  </a:lnTo>
                  <a:lnTo>
                    <a:pt x="1489" y="1833"/>
                  </a:lnTo>
                  <a:lnTo>
                    <a:pt x="1489" y="1836"/>
                  </a:lnTo>
                  <a:lnTo>
                    <a:pt x="1489" y="1837"/>
                  </a:lnTo>
                  <a:lnTo>
                    <a:pt x="1488" y="1837"/>
                  </a:lnTo>
                  <a:lnTo>
                    <a:pt x="1488" y="1836"/>
                  </a:lnTo>
                  <a:lnTo>
                    <a:pt x="1488" y="1833"/>
                  </a:lnTo>
                  <a:lnTo>
                    <a:pt x="1487" y="1831"/>
                  </a:lnTo>
                  <a:lnTo>
                    <a:pt x="1485" y="1831"/>
                  </a:lnTo>
                  <a:lnTo>
                    <a:pt x="1484" y="1830"/>
                  </a:lnTo>
                  <a:lnTo>
                    <a:pt x="1485" y="1830"/>
                  </a:lnTo>
                  <a:lnTo>
                    <a:pt x="1489" y="1828"/>
                  </a:lnTo>
                  <a:lnTo>
                    <a:pt x="1485" y="1828"/>
                  </a:lnTo>
                  <a:lnTo>
                    <a:pt x="1487" y="1828"/>
                  </a:lnTo>
                  <a:lnTo>
                    <a:pt x="1487" y="1827"/>
                  </a:lnTo>
                  <a:lnTo>
                    <a:pt x="1485" y="1827"/>
                  </a:lnTo>
                  <a:lnTo>
                    <a:pt x="1485" y="1828"/>
                  </a:lnTo>
                  <a:lnTo>
                    <a:pt x="1484" y="1828"/>
                  </a:lnTo>
                  <a:lnTo>
                    <a:pt x="1483" y="1829"/>
                  </a:lnTo>
                  <a:lnTo>
                    <a:pt x="1481" y="1829"/>
                  </a:lnTo>
                  <a:lnTo>
                    <a:pt x="1481" y="1828"/>
                  </a:lnTo>
                  <a:lnTo>
                    <a:pt x="1481" y="1827"/>
                  </a:lnTo>
                  <a:lnTo>
                    <a:pt x="1480" y="1827"/>
                  </a:lnTo>
                  <a:lnTo>
                    <a:pt x="1479" y="1827"/>
                  </a:lnTo>
                  <a:lnTo>
                    <a:pt x="1479" y="1825"/>
                  </a:lnTo>
                  <a:lnTo>
                    <a:pt x="1477" y="1825"/>
                  </a:lnTo>
                  <a:lnTo>
                    <a:pt x="1477" y="1824"/>
                  </a:lnTo>
                  <a:lnTo>
                    <a:pt x="1476" y="1824"/>
                  </a:lnTo>
                  <a:lnTo>
                    <a:pt x="1474" y="1824"/>
                  </a:lnTo>
                  <a:lnTo>
                    <a:pt x="1475" y="1824"/>
                  </a:lnTo>
                  <a:lnTo>
                    <a:pt x="1476" y="1824"/>
                  </a:lnTo>
                  <a:lnTo>
                    <a:pt x="1476" y="1823"/>
                  </a:lnTo>
                  <a:lnTo>
                    <a:pt x="1479" y="1823"/>
                  </a:lnTo>
                  <a:lnTo>
                    <a:pt x="1480" y="1822"/>
                  </a:lnTo>
                  <a:lnTo>
                    <a:pt x="1483" y="1822"/>
                  </a:lnTo>
                  <a:lnTo>
                    <a:pt x="1482" y="1822"/>
                  </a:lnTo>
                  <a:lnTo>
                    <a:pt x="1481" y="1822"/>
                  </a:lnTo>
                  <a:lnTo>
                    <a:pt x="1479" y="1822"/>
                  </a:lnTo>
                  <a:lnTo>
                    <a:pt x="1479" y="1821"/>
                  </a:lnTo>
                  <a:lnTo>
                    <a:pt x="1480" y="1820"/>
                  </a:lnTo>
                  <a:lnTo>
                    <a:pt x="1483" y="1819"/>
                  </a:lnTo>
                  <a:lnTo>
                    <a:pt x="1484" y="1817"/>
                  </a:lnTo>
                  <a:lnTo>
                    <a:pt x="1485" y="1816"/>
                  </a:lnTo>
                  <a:lnTo>
                    <a:pt x="1483" y="1816"/>
                  </a:lnTo>
                  <a:lnTo>
                    <a:pt x="1481" y="1817"/>
                  </a:lnTo>
                  <a:lnTo>
                    <a:pt x="1481" y="1819"/>
                  </a:lnTo>
                  <a:lnTo>
                    <a:pt x="1480" y="1819"/>
                  </a:lnTo>
                  <a:lnTo>
                    <a:pt x="1479" y="1819"/>
                  </a:lnTo>
                  <a:lnTo>
                    <a:pt x="1479" y="1820"/>
                  </a:lnTo>
                  <a:lnTo>
                    <a:pt x="1477" y="1821"/>
                  </a:lnTo>
                  <a:lnTo>
                    <a:pt x="1472" y="1822"/>
                  </a:lnTo>
                  <a:lnTo>
                    <a:pt x="1472" y="1821"/>
                  </a:lnTo>
                  <a:lnTo>
                    <a:pt x="1472" y="1820"/>
                  </a:lnTo>
                  <a:lnTo>
                    <a:pt x="1471" y="1820"/>
                  </a:lnTo>
                  <a:lnTo>
                    <a:pt x="1470" y="1820"/>
                  </a:lnTo>
                  <a:lnTo>
                    <a:pt x="1472" y="1819"/>
                  </a:lnTo>
                  <a:lnTo>
                    <a:pt x="1473" y="1817"/>
                  </a:lnTo>
                  <a:lnTo>
                    <a:pt x="1471" y="1817"/>
                  </a:lnTo>
                  <a:lnTo>
                    <a:pt x="1470" y="1817"/>
                  </a:lnTo>
                  <a:lnTo>
                    <a:pt x="1471" y="1816"/>
                  </a:lnTo>
                  <a:lnTo>
                    <a:pt x="1473" y="1815"/>
                  </a:lnTo>
                  <a:lnTo>
                    <a:pt x="1472" y="1815"/>
                  </a:lnTo>
                  <a:lnTo>
                    <a:pt x="1468" y="1815"/>
                  </a:lnTo>
                  <a:lnTo>
                    <a:pt x="1467" y="1815"/>
                  </a:lnTo>
                  <a:lnTo>
                    <a:pt x="1466" y="1816"/>
                  </a:lnTo>
                  <a:lnTo>
                    <a:pt x="1466" y="1815"/>
                  </a:lnTo>
                  <a:lnTo>
                    <a:pt x="1465" y="1815"/>
                  </a:lnTo>
                  <a:lnTo>
                    <a:pt x="1465" y="1814"/>
                  </a:lnTo>
                  <a:lnTo>
                    <a:pt x="1466" y="1814"/>
                  </a:lnTo>
                  <a:lnTo>
                    <a:pt x="1467" y="1812"/>
                  </a:lnTo>
                  <a:lnTo>
                    <a:pt x="1467" y="1813"/>
                  </a:lnTo>
                  <a:lnTo>
                    <a:pt x="1468" y="1813"/>
                  </a:lnTo>
                  <a:lnTo>
                    <a:pt x="1468" y="1811"/>
                  </a:lnTo>
                  <a:lnTo>
                    <a:pt x="1470" y="1809"/>
                  </a:lnTo>
                  <a:lnTo>
                    <a:pt x="1471" y="1808"/>
                  </a:lnTo>
                  <a:lnTo>
                    <a:pt x="1473" y="1808"/>
                  </a:lnTo>
                  <a:lnTo>
                    <a:pt x="1475" y="1808"/>
                  </a:lnTo>
                  <a:lnTo>
                    <a:pt x="1480" y="1808"/>
                  </a:lnTo>
                  <a:lnTo>
                    <a:pt x="1481" y="1807"/>
                  </a:lnTo>
                  <a:lnTo>
                    <a:pt x="1482" y="1807"/>
                  </a:lnTo>
                  <a:lnTo>
                    <a:pt x="1482" y="1809"/>
                  </a:lnTo>
                  <a:lnTo>
                    <a:pt x="1483" y="1812"/>
                  </a:lnTo>
                  <a:lnTo>
                    <a:pt x="1483" y="1813"/>
                  </a:lnTo>
                  <a:lnTo>
                    <a:pt x="1482" y="1815"/>
                  </a:lnTo>
                  <a:lnTo>
                    <a:pt x="1484" y="1814"/>
                  </a:lnTo>
                  <a:lnTo>
                    <a:pt x="1484" y="1813"/>
                  </a:lnTo>
                  <a:lnTo>
                    <a:pt x="1483" y="1811"/>
                  </a:lnTo>
                  <a:lnTo>
                    <a:pt x="1484" y="1808"/>
                  </a:lnTo>
                  <a:lnTo>
                    <a:pt x="1483" y="1807"/>
                  </a:lnTo>
                  <a:lnTo>
                    <a:pt x="1484" y="1807"/>
                  </a:lnTo>
                  <a:lnTo>
                    <a:pt x="1487" y="1807"/>
                  </a:lnTo>
                  <a:lnTo>
                    <a:pt x="1488" y="1806"/>
                  </a:lnTo>
                  <a:lnTo>
                    <a:pt x="1488" y="1807"/>
                  </a:lnTo>
                  <a:lnTo>
                    <a:pt x="1488" y="1808"/>
                  </a:lnTo>
                  <a:lnTo>
                    <a:pt x="1489" y="1808"/>
                  </a:lnTo>
                  <a:lnTo>
                    <a:pt x="1489" y="1807"/>
                  </a:lnTo>
                  <a:lnTo>
                    <a:pt x="1490" y="1807"/>
                  </a:lnTo>
                  <a:lnTo>
                    <a:pt x="1491" y="1808"/>
                  </a:lnTo>
                  <a:lnTo>
                    <a:pt x="1492" y="1808"/>
                  </a:lnTo>
                  <a:lnTo>
                    <a:pt x="1491" y="1807"/>
                  </a:lnTo>
                  <a:lnTo>
                    <a:pt x="1490" y="1806"/>
                  </a:lnTo>
                  <a:lnTo>
                    <a:pt x="1492" y="1804"/>
                  </a:lnTo>
                  <a:lnTo>
                    <a:pt x="1493" y="1804"/>
                  </a:lnTo>
                  <a:lnTo>
                    <a:pt x="1494" y="1804"/>
                  </a:lnTo>
                  <a:lnTo>
                    <a:pt x="1496" y="1806"/>
                  </a:lnTo>
                  <a:lnTo>
                    <a:pt x="1497" y="1806"/>
                  </a:lnTo>
                  <a:lnTo>
                    <a:pt x="1497" y="1805"/>
                  </a:lnTo>
                  <a:lnTo>
                    <a:pt x="1496" y="1804"/>
                  </a:lnTo>
                  <a:lnTo>
                    <a:pt x="1497" y="1804"/>
                  </a:lnTo>
                  <a:lnTo>
                    <a:pt x="1499" y="1804"/>
                  </a:lnTo>
                  <a:lnTo>
                    <a:pt x="1500" y="1804"/>
                  </a:lnTo>
                  <a:lnTo>
                    <a:pt x="1501" y="1805"/>
                  </a:lnTo>
                  <a:lnTo>
                    <a:pt x="1502" y="1805"/>
                  </a:lnTo>
                  <a:lnTo>
                    <a:pt x="1504" y="1804"/>
                  </a:lnTo>
                  <a:lnTo>
                    <a:pt x="1510" y="1804"/>
                  </a:lnTo>
                  <a:lnTo>
                    <a:pt x="1514" y="1802"/>
                  </a:lnTo>
                  <a:lnTo>
                    <a:pt x="1516" y="1800"/>
                  </a:lnTo>
                  <a:lnTo>
                    <a:pt x="1519" y="1800"/>
                  </a:lnTo>
                  <a:lnTo>
                    <a:pt x="1520" y="1800"/>
                  </a:lnTo>
                  <a:lnTo>
                    <a:pt x="1522" y="1800"/>
                  </a:lnTo>
                  <a:lnTo>
                    <a:pt x="1525" y="1800"/>
                  </a:lnTo>
                  <a:lnTo>
                    <a:pt x="1525" y="1802"/>
                  </a:lnTo>
                  <a:lnTo>
                    <a:pt x="1526" y="1802"/>
                  </a:lnTo>
                  <a:lnTo>
                    <a:pt x="1527" y="1804"/>
                  </a:lnTo>
                  <a:lnTo>
                    <a:pt x="1528" y="1805"/>
                  </a:lnTo>
                  <a:lnTo>
                    <a:pt x="1528" y="1806"/>
                  </a:lnTo>
                  <a:lnTo>
                    <a:pt x="1528" y="1807"/>
                  </a:lnTo>
                  <a:lnTo>
                    <a:pt x="1528" y="1808"/>
                  </a:lnTo>
                  <a:lnTo>
                    <a:pt x="1528" y="1809"/>
                  </a:lnTo>
                  <a:lnTo>
                    <a:pt x="1527" y="1809"/>
                  </a:lnTo>
                  <a:lnTo>
                    <a:pt x="1526" y="1808"/>
                  </a:lnTo>
                  <a:lnTo>
                    <a:pt x="1525" y="1807"/>
                  </a:lnTo>
                  <a:lnTo>
                    <a:pt x="1525" y="1808"/>
                  </a:lnTo>
                  <a:lnTo>
                    <a:pt x="1525" y="1809"/>
                  </a:lnTo>
                  <a:lnTo>
                    <a:pt x="1523" y="1812"/>
                  </a:lnTo>
                  <a:lnTo>
                    <a:pt x="1522" y="1812"/>
                  </a:lnTo>
                  <a:lnTo>
                    <a:pt x="1520" y="1811"/>
                  </a:lnTo>
                  <a:lnTo>
                    <a:pt x="1519" y="1809"/>
                  </a:lnTo>
                  <a:lnTo>
                    <a:pt x="1518" y="1809"/>
                  </a:lnTo>
                  <a:lnTo>
                    <a:pt x="1518" y="1811"/>
                  </a:lnTo>
                  <a:lnTo>
                    <a:pt x="1519" y="1811"/>
                  </a:lnTo>
                  <a:lnTo>
                    <a:pt x="1519" y="1812"/>
                  </a:lnTo>
                  <a:lnTo>
                    <a:pt x="1519" y="1813"/>
                  </a:lnTo>
                  <a:lnTo>
                    <a:pt x="1519" y="1814"/>
                  </a:lnTo>
                  <a:lnTo>
                    <a:pt x="1518" y="1814"/>
                  </a:lnTo>
                  <a:lnTo>
                    <a:pt x="1518" y="1815"/>
                  </a:lnTo>
                  <a:lnTo>
                    <a:pt x="1517" y="1815"/>
                  </a:lnTo>
                  <a:lnTo>
                    <a:pt x="1515" y="1814"/>
                  </a:lnTo>
                  <a:lnTo>
                    <a:pt x="1513" y="1813"/>
                  </a:lnTo>
                  <a:lnTo>
                    <a:pt x="1511" y="1813"/>
                  </a:lnTo>
                  <a:lnTo>
                    <a:pt x="1510" y="1812"/>
                  </a:lnTo>
                  <a:lnTo>
                    <a:pt x="1508" y="1809"/>
                  </a:lnTo>
                  <a:lnTo>
                    <a:pt x="1505" y="1808"/>
                  </a:lnTo>
                  <a:lnTo>
                    <a:pt x="1504" y="1807"/>
                  </a:lnTo>
                  <a:lnTo>
                    <a:pt x="1502" y="1806"/>
                  </a:lnTo>
                  <a:lnTo>
                    <a:pt x="1501" y="1807"/>
                  </a:lnTo>
                  <a:lnTo>
                    <a:pt x="1501" y="1808"/>
                  </a:lnTo>
                  <a:lnTo>
                    <a:pt x="1502" y="1808"/>
                  </a:lnTo>
                  <a:lnTo>
                    <a:pt x="1504" y="1808"/>
                  </a:lnTo>
                  <a:lnTo>
                    <a:pt x="1504" y="1809"/>
                  </a:lnTo>
                  <a:lnTo>
                    <a:pt x="1505" y="1809"/>
                  </a:lnTo>
                  <a:lnTo>
                    <a:pt x="1505" y="1811"/>
                  </a:lnTo>
                  <a:lnTo>
                    <a:pt x="1505" y="1812"/>
                  </a:lnTo>
                  <a:lnTo>
                    <a:pt x="1506" y="1812"/>
                  </a:lnTo>
                  <a:lnTo>
                    <a:pt x="1511" y="1815"/>
                  </a:lnTo>
                  <a:lnTo>
                    <a:pt x="1513" y="1815"/>
                  </a:lnTo>
                  <a:lnTo>
                    <a:pt x="1516" y="1815"/>
                  </a:lnTo>
                  <a:lnTo>
                    <a:pt x="1518" y="1816"/>
                  </a:lnTo>
                  <a:lnTo>
                    <a:pt x="1519" y="1816"/>
                  </a:lnTo>
                  <a:lnTo>
                    <a:pt x="1520" y="1817"/>
                  </a:lnTo>
                  <a:lnTo>
                    <a:pt x="1526" y="1816"/>
                  </a:lnTo>
                  <a:lnTo>
                    <a:pt x="1527" y="1816"/>
                  </a:lnTo>
                  <a:lnTo>
                    <a:pt x="1527" y="1819"/>
                  </a:lnTo>
                  <a:lnTo>
                    <a:pt x="1530" y="1819"/>
                  </a:lnTo>
                  <a:lnTo>
                    <a:pt x="1531" y="1820"/>
                  </a:lnTo>
                  <a:lnTo>
                    <a:pt x="1528" y="1820"/>
                  </a:lnTo>
                  <a:lnTo>
                    <a:pt x="1532" y="1822"/>
                  </a:lnTo>
                  <a:lnTo>
                    <a:pt x="1533" y="1822"/>
                  </a:lnTo>
                  <a:lnTo>
                    <a:pt x="1533" y="1823"/>
                  </a:lnTo>
                  <a:lnTo>
                    <a:pt x="1533" y="1824"/>
                  </a:lnTo>
                  <a:lnTo>
                    <a:pt x="1532" y="1824"/>
                  </a:lnTo>
                  <a:lnTo>
                    <a:pt x="1531" y="1823"/>
                  </a:lnTo>
                  <a:lnTo>
                    <a:pt x="1530" y="1823"/>
                  </a:lnTo>
                  <a:lnTo>
                    <a:pt x="1525" y="1824"/>
                  </a:lnTo>
                  <a:lnTo>
                    <a:pt x="1524" y="1824"/>
                  </a:lnTo>
                  <a:lnTo>
                    <a:pt x="1524" y="1823"/>
                  </a:lnTo>
                  <a:lnTo>
                    <a:pt x="1524" y="1824"/>
                  </a:lnTo>
                  <a:lnTo>
                    <a:pt x="1523" y="1825"/>
                  </a:lnTo>
                  <a:lnTo>
                    <a:pt x="1519" y="1825"/>
                  </a:lnTo>
                  <a:lnTo>
                    <a:pt x="1518" y="1824"/>
                  </a:lnTo>
                  <a:lnTo>
                    <a:pt x="1517" y="1822"/>
                  </a:lnTo>
                  <a:lnTo>
                    <a:pt x="1516" y="1822"/>
                  </a:lnTo>
                  <a:lnTo>
                    <a:pt x="1515" y="1821"/>
                  </a:lnTo>
                  <a:lnTo>
                    <a:pt x="1514" y="1822"/>
                  </a:lnTo>
                  <a:lnTo>
                    <a:pt x="1515" y="1822"/>
                  </a:lnTo>
                  <a:lnTo>
                    <a:pt x="1516" y="1822"/>
                  </a:lnTo>
                  <a:lnTo>
                    <a:pt x="1516" y="1823"/>
                  </a:lnTo>
                  <a:lnTo>
                    <a:pt x="1516" y="1824"/>
                  </a:lnTo>
                  <a:lnTo>
                    <a:pt x="1517" y="1824"/>
                  </a:lnTo>
                  <a:lnTo>
                    <a:pt x="1517" y="1825"/>
                  </a:lnTo>
                  <a:lnTo>
                    <a:pt x="1517" y="1827"/>
                  </a:lnTo>
                  <a:lnTo>
                    <a:pt x="1518" y="1827"/>
                  </a:lnTo>
                  <a:lnTo>
                    <a:pt x="1520" y="1827"/>
                  </a:lnTo>
                  <a:lnTo>
                    <a:pt x="1519" y="1827"/>
                  </a:lnTo>
                  <a:lnTo>
                    <a:pt x="1519" y="1828"/>
                  </a:lnTo>
                  <a:lnTo>
                    <a:pt x="1518" y="1828"/>
                  </a:lnTo>
                  <a:lnTo>
                    <a:pt x="1519" y="1828"/>
                  </a:lnTo>
                  <a:lnTo>
                    <a:pt x="1522" y="1827"/>
                  </a:lnTo>
                  <a:lnTo>
                    <a:pt x="1523" y="1827"/>
                  </a:lnTo>
                  <a:lnTo>
                    <a:pt x="1524" y="1827"/>
                  </a:lnTo>
                  <a:lnTo>
                    <a:pt x="1525" y="1827"/>
                  </a:lnTo>
                  <a:lnTo>
                    <a:pt x="1526" y="1827"/>
                  </a:lnTo>
                  <a:lnTo>
                    <a:pt x="1526" y="1828"/>
                  </a:lnTo>
                  <a:lnTo>
                    <a:pt x="1527" y="1828"/>
                  </a:lnTo>
                  <a:lnTo>
                    <a:pt x="1528" y="1827"/>
                  </a:lnTo>
                  <a:lnTo>
                    <a:pt x="1528" y="1828"/>
                  </a:lnTo>
                  <a:lnTo>
                    <a:pt x="1528" y="1829"/>
                  </a:lnTo>
                  <a:lnTo>
                    <a:pt x="1528" y="1830"/>
                  </a:lnTo>
                  <a:lnTo>
                    <a:pt x="1530" y="1831"/>
                  </a:lnTo>
                  <a:lnTo>
                    <a:pt x="1530" y="1830"/>
                  </a:lnTo>
                  <a:lnTo>
                    <a:pt x="1531" y="1830"/>
                  </a:lnTo>
                  <a:lnTo>
                    <a:pt x="1532" y="1830"/>
                  </a:lnTo>
                  <a:lnTo>
                    <a:pt x="1532" y="1831"/>
                  </a:lnTo>
                  <a:lnTo>
                    <a:pt x="1533" y="1831"/>
                  </a:lnTo>
                  <a:lnTo>
                    <a:pt x="1533" y="1830"/>
                  </a:lnTo>
                  <a:lnTo>
                    <a:pt x="1535" y="1831"/>
                  </a:lnTo>
                  <a:lnTo>
                    <a:pt x="1535" y="1832"/>
                  </a:lnTo>
                  <a:lnTo>
                    <a:pt x="1535" y="1833"/>
                  </a:lnTo>
                  <a:lnTo>
                    <a:pt x="1535" y="1834"/>
                  </a:lnTo>
                  <a:lnTo>
                    <a:pt x="1534" y="1834"/>
                  </a:lnTo>
                  <a:lnTo>
                    <a:pt x="1535" y="1836"/>
                  </a:lnTo>
                  <a:lnTo>
                    <a:pt x="1539" y="1834"/>
                  </a:lnTo>
                  <a:lnTo>
                    <a:pt x="1539" y="1836"/>
                  </a:lnTo>
                  <a:lnTo>
                    <a:pt x="1539" y="1837"/>
                  </a:lnTo>
                  <a:lnTo>
                    <a:pt x="1537" y="1838"/>
                  </a:lnTo>
                  <a:lnTo>
                    <a:pt x="1537" y="1839"/>
                  </a:lnTo>
                  <a:lnTo>
                    <a:pt x="1537" y="1840"/>
                  </a:lnTo>
                  <a:lnTo>
                    <a:pt x="1539" y="1840"/>
                  </a:lnTo>
                  <a:lnTo>
                    <a:pt x="1540" y="1841"/>
                  </a:lnTo>
                  <a:lnTo>
                    <a:pt x="1540" y="1842"/>
                  </a:lnTo>
                  <a:lnTo>
                    <a:pt x="1540" y="1844"/>
                  </a:lnTo>
                  <a:lnTo>
                    <a:pt x="1541" y="1844"/>
                  </a:lnTo>
                  <a:lnTo>
                    <a:pt x="1542" y="1844"/>
                  </a:lnTo>
                  <a:lnTo>
                    <a:pt x="1542" y="1845"/>
                  </a:lnTo>
                  <a:lnTo>
                    <a:pt x="1541" y="1845"/>
                  </a:lnTo>
                  <a:lnTo>
                    <a:pt x="1541" y="1846"/>
                  </a:lnTo>
                  <a:close/>
                  <a:moveTo>
                    <a:pt x="1545" y="1821"/>
                  </a:moveTo>
                  <a:lnTo>
                    <a:pt x="1547" y="1820"/>
                  </a:lnTo>
                  <a:lnTo>
                    <a:pt x="1551" y="1820"/>
                  </a:lnTo>
                  <a:lnTo>
                    <a:pt x="1550" y="1820"/>
                  </a:lnTo>
                  <a:lnTo>
                    <a:pt x="1548" y="1819"/>
                  </a:lnTo>
                  <a:lnTo>
                    <a:pt x="1547" y="1817"/>
                  </a:lnTo>
                  <a:lnTo>
                    <a:pt x="1545" y="1816"/>
                  </a:lnTo>
                  <a:lnTo>
                    <a:pt x="1545" y="1815"/>
                  </a:lnTo>
                  <a:lnTo>
                    <a:pt x="1544" y="1816"/>
                  </a:lnTo>
                  <a:lnTo>
                    <a:pt x="1544" y="1817"/>
                  </a:lnTo>
                  <a:lnTo>
                    <a:pt x="1543" y="1816"/>
                  </a:lnTo>
                  <a:lnTo>
                    <a:pt x="1543" y="1819"/>
                  </a:lnTo>
                  <a:lnTo>
                    <a:pt x="1542" y="1820"/>
                  </a:lnTo>
                  <a:lnTo>
                    <a:pt x="1539" y="1820"/>
                  </a:lnTo>
                  <a:lnTo>
                    <a:pt x="1537" y="1820"/>
                  </a:lnTo>
                  <a:lnTo>
                    <a:pt x="1536" y="1819"/>
                  </a:lnTo>
                  <a:lnTo>
                    <a:pt x="1535" y="1817"/>
                  </a:lnTo>
                  <a:lnTo>
                    <a:pt x="1536" y="1816"/>
                  </a:lnTo>
                  <a:lnTo>
                    <a:pt x="1535" y="1815"/>
                  </a:lnTo>
                  <a:lnTo>
                    <a:pt x="1535" y="1814"/>
                  </a:lnTo>
                  <a:lnTo>
                    <a:pt x="1534" y="1812"/>
                  </a:lnTo>
                  <a:lnTo>
                    <a:pt x="1534" y="1811"/>
                  </a:lnTo>
                  <a:lnTo>
                    <a:pt x="1534" y="1809"/>
                  </a:lnTo>
                  <a:lnTo>
                    <a:pt x="1535" y="1808"/>
                  </a:lnTo>
                  <a:lnTo>
                    <a:pt x="1535" y="1807"/>
                  </a:lnTo>
                  <a:lnTo>
                    <a:pt x="1534" y="1805"/>
                  </a:lnTo>
                  <a:lnTo>
                    <a:pt x="1534" y="1803"/>
                  </a:lnTo>
                  <a:lnTo>
                    <a:pt x="1534" y="1804"/>
                  </a:lnTo>
                  <a:lnTo>
                    <a:pt x="1533" y="1804"/>
                  </a:lnTo>
                  <a:lnTo>
                    <a:pt x="1532" y="1804"/>
                  </a:lnTo>
                  <a:lnTo>
                    <a:pt x="1530" y="1804"/>
                  </a:lnTo>
                  <a:lnTo>
                    <a:pt x="1528" y="1804"/>
                  </a:lnTo>
                  <a:lnTo>
                    <a:pt x="1528" y="1803"/>
                  </a:lnTo>
                  <a:lnTo>
                    <a:pt x="1527" y="1802"/>
                  </a:lnTo>
                  <a:lnTo>
                    <a:pt x="1527" y="1800"/>
                  </a:lnTo>
                  <a:lnTo>
                    <a:pt x="1528" y="1799"/>
                  </a:lnTo>
                  <a:lnTo>
                    <a:pt x="1532" y="1799"/>
                  </a:lnTo>
                  <a:lnTo>
                    <a:pt x="1533" y="1799"/>
                  </a:lnTo>
                  <a:lnTo>
                    <a:pt x="1533" y="1798"/>
                  </a:lnTo>
                  <a:lnTo>
                    <a:pt x="1543" y="1798"/>
                  </a:lnTo>
                  <a:lnTo>
                    <a:pt x="1549" y="1799"/>
                  </a:lnTo>
                  <a:lnTo>
                    <a:pt x="1551" y="1800"/>
                  </a:lnTo>
                  <a:lnTo>
                    <a:pt x="1552" y="1800"/>
                  </a:lnTo>
                  <a:lnTo>
                    <a:pt x="1553" y="1799"/>
                  </a:lnTo>
                  <a:lnTo>
                    <a:pt x="1554" y="1799"/>
                  </a:lnTo>
                  <a:lnTo>
                    <a:pt x="1561" y="1799"/>
                  </a:lnTo>
                  <a:lnTo>
                    <a:pt x="1567" y="1800"/>
                  </a:lnTo>
                  <a:lnTo>
                    <a:pt x="1570" y="1802"/>
                  </a:lnTo>
                  <a:lnTo>
                    <a:pt x="1571" y="1803"/>
                  </a:lnTo>
                  <a:lnTo>
                    <a:pt x="1573" y="1804"/>
                  </a:lnTo>
                  <a:lnTo>
                    <a:pt x="1574" y="1807"/>
                  </a:lnTo>
                  <a:lnTo>
                    <a:pt x="1575" y="1807"/>
                  </a:lnTo>
                  <a:lnTo>
                    <a:pt x="1575" y="1808"/>
                  </a:lnTo>
                  <a:lnTo>
                    <a:pt x="1576" y="1809"/>
                  </a:lnTo>
                  <a:lnTo>
                    <a:pt x="1576" y="1811"/>
                  </a:lnTo>
                  <a:lnTo>
                    <a:pt x="1576" y="1812"/>
                  </a:lnTo>
                  <a:lnTo>
                    <a:pt x="1576" y="1813"/>
                  </a:lnTo>
                  <a:lnTo>
                    <a:pt x="1576" y="1814"/>
                  </a:lnTo>
                  <a:lnTo>
                    <a:pt x="1576" y="1815"/>
                  </a:lnTo>
                  <a:lnTo>
                    <a:pt x="1575" y="1816"/>
                  </a:lnTo>
                  <a:lnTo>
                    <a:pt x="1575" y="1817"/>
                  </a:lnTo>
                  <a:lnTo>
                    <a:pt x="1570" y="1823"/>
                  </a:lnTo>
                  <a:lnTo>
                    <a:pt x="1568" y="1824"/>
                  </a:lnTo>
                  <a:lnTo>
                    <a:pt x="1565" y="1824"/>
                  </a:lnTo>
                  <a:lnTo>
                    <a:pt x="1562" y="1824"/>
                  </a:lnTo>
                  <a:lnTo>
                    <a:pt x="1562" y="1823"/>
                  </a:lnTo>
                  <a:lnTo>
                    <a:pt x="1561" y="1822"/>
                  </a:lnTo>
                  <a:lnTo>
                    <a:pt x="1561" y="1821"/>
                  </a:lnTo>
                  <a:lnTo>
                    <a:pt x="1562" y="1820"/>
                  </a:lnTo>
                  <a:lnTo>
                    <a:pt x="1562" y="1819"/>
                  </a:lnTo>
                  <a:lnTo>
                    <a:pt x="1561" y="1816"/>
                  </a:lnTo>
                  <a:lnTo>
                    <a:pt x="1560" y="1816"/>
                  </a:lnTo>
                  <a:lnTo>
                    <a:pt x="1557" y="1816"/>
                  </a:lnTo>
                  <a:lnTo>
                    <a:pt x="1556" y="1817"/>
                  </a:lnTo>
                  <a:lnTo>
                    <a:pt x="1554" y="1819"/>
                  </a:lnTo>
                  <a:lnTo>
                    <a:pt x="1554" y="1821"/>
                  </a:lnTo>
                  <a:lnTo>
                    <a:pt x="1554" y="1822"/>
                  </a:lnTo>
                  <a:lnTo>
                    <a:pt x="1553" y="1822"/>
                  </a:lnTo>
                  <a:lnTo>
                    <a:pt x="1552" y="1822"/>
                  </a:lnTo>
                  <a:lnTo>
                    <a:pt x="1551" y="1821"/>
                  </a:lnTo>
                  <a:lnTo>
                    <a:pt x="1549" y="1822"/>
                  </a:lnTo>
                  <a:lnTo>
                    <a:pt x="1548" y="1822"/>
                  </a:lnTo>
                  <a:lnTo>
                    <a:pt x="1545" y="1821"/>
                  </a:lnTo>
                  <a:close/>
                  <a:moveTo>
                    <a:pt x="1456" y="1809"/>
                  </a:moveTo>
                  <a:lnTo>
                    <a:pt x="1456" y="1811"/>
                  </a:lnTo>
                  <a:lnTo>
                    <a:pt x="1456" y="1812"/>
                  </a:lnTo>
                  <a:lnTo>
                    <a:pt x="1457" y="1812"/>
                  </a:lnTo>
                  <a:lnTo>
                    <a:pt x="1455" y="1813"/>
                  </a:lnTo>
                  <a:lnTo>
                    <a:pt x="1454" y="1813"/>
                  </a:lnTo>
                  <a:lnTo>
                    <a:pt x="1454" y="1812"/>
                  </a:lnTo>
                  <a:lnTo>
                    <a:pt x="1453" y="1811"/>
                  </a:lnTo>
                  <a:lnTo>
                    <a:pt x="1451" y="1809"/>
                  </a:lnTo>
                  <a:lnTo>
                    <a:pt x="1451" y="1812"/>
                  </a:lnTo>
                  <a:lnTo>
                    <a:pt x="1450" y="1812"/>
                  </a:lnTo>
                  <a:lnTo>
                    <a:pt x="1450" y="1813"/>
                  </a:lnTo>
                  <a:lnTo>
                    <a:pt x="1450" y="1814"/>
                  </a:lnTo>
                  <a:lnTo>
                    <a:pt x="1453" y="1814"/>
                  </a:lnTo>
                  <a:lnTo>
                    <a:pt x="1453" y="1815"/>
                  </a:lnTo>
                  <a:lnTo>
                    <a:pt x="1450" y="1816"/>
                  </a:lnTo>
                  <a:lnTo>
                    <a:pt x="1449" y="1816"/>
                  </a:lnTo>
                  <a:lnTo>
                    <a:pt x="1449" y="1817"/>
                  </a:lnTo>
                  <a:lnTo>
                    <a:pt x="1448" y="1819"/>
                  </a:lnTo>
                  <a:lnTo>
                    <a:pt x="1448" y="1816"/>
                  </a:lnTo>
                  <a:lnTo>
                    <a:pt x="1448" y="1815"/>
                  </a:lnTo>
                  <a:lnTo>
                    <a:pt x="1447" y="1815"/>
                  </a:lnTo>
                  <a:lnTo>
                    <a:pt x="1446" y="1815"/>
                  </a:lnTo>
                  <a:lnTo>
                    <a:pt x="1447" y="1817"/>
                  </a:lnTo>
                  <a:lnTo>
                    <a:pt x="1447" y="1819"/>
                  </a:lnTo>
                  <a:lnTo>
                    <a:pt x="1446" y="1819"/>
                  </a:lnTo>
                  <a:lnTo>
                    <a:pt x="1446" y="1817"/>
                  </a:lnTo>
                  <a:lnTo>
                    <a:pt x="1446" y="1816"/>
                  </a:lnTo>
                  <a:lnTo>
                    <a:pt x="1446" y="1815"/>
                  </a:lnTo>
                  <a:lnTo>
                    <a:pt x="1446" y="1814"/>
                  </a:lnTo>
                  <a:lnTo>
                    <a:pt x="1446" y="1813"/>
                  </a:lnTo>
                  <a:lnTo>
                    <a:pt x="1447" y="1813"/>
                  </a:lnTo>
                  <a:lnTo>
                    <a:pt x="1448" y="1812"/>
                  </a:lnTo>
                  <a:lnTo>
                    <a:pt x="1446" y="1811"/>
                  </a:lnTo>
                  <a:lnTo>
                    <a:pt x="1446" y="1808"/>
                  </a:lnTo>
                  <a:lnTo>
                    <a:pt x="1445" y="1808"/>
                  </a:lnTo>
                  <a:lnTo>
                    <a:pt x="1444" y="1808"/>
                  </a:lnTo>
                  <a:lnTo>
                    <a:pt x="1445" y="1808"/>
                  </a:lnTo>
                  <a:lnTo>
                    <a:pt x="1445" y="1809"/>
                  </a:lnTo>
                  <a:lnTo>
                    <a:pt x="1444" y="1809"/>
                  </a:lnTo>
                  <a:lnTo>
                    <a:pt x="1442" y="1809"/>
                  </a:lnTo>
                  <a:lnTo>
                    <a:pt x="1442" y="1811"/>
                  </a:lnTo>
                  <a:lnTo>
                    <a:pt x="1442" y="1812"/>
                  </a:lnTo>
                  <a:lnTo>
                    <a:pt x="1441" y="1812"/>
                  </a:lnTo>
                  <a:lnTo>
                    <a:pt x="1440" y="1812"/>
                  </a:lnTo>
                  <a:lnTo>
                    <a:pt x="1440" y="1813"/>
                  </a:lnTo>
                  <a:lnTo>
                    <a:pt x="1439" y="1812"/>
                  </a:lnTo>
                  <a:lnTo>
                    <a:pt x="1439" y="1811"/>
                  </a:lnTo>
                  <a:lnTo>
                    <a:pt x="1440" y="1809"/>
                  </a:lnTo>
                  <a:lnTo>
                    <a:pt x="1440" y="1808"/>
                  </a:lnTo>
                  <a:lnTo>
                    <a:pt x="1439" y="1808"/>
                  </a:lnTo>
                  <a:lnTo>
                    <a:pt x="1438" y="1808"/>
                  </a:lnTo>
                  <a:lnTo>
                    <a:pt x="1438" y="1809"/>
                  </a:lnTo>
                  <a:lnTo>
                    <a:pt x="1437" y="1809"/>
                  </a:lnTo>
                  <a:lnTo>
                    <a:pt x="1437" y="1811"/>
                  </a:lnTo>
                  <a:lnTo>
                    <a:pt x="1436" y="1811"/>
                  </a:lnTo>
                  <a:lnTo>
                    <a:pt x="1436" y="1809"/>
                  </a:lnTo>
                  <a:lnTo>
                    <a:pt x="1436" y="1808"/>
                  </a:lnTo>
                  <a:lnTo>
                    <a:pt x="1434" y="1808"/>
                  </a:lnTo>
                  <a:lnTo>
                    <a:pt x="1433" y="1808"/>
                  </a:lnTo>
                  <a:lnTo>
                    <a:pt x="1433" y="1809"/>
                  </a:lnTo>
                  <a:lnTo>
                    <a:pt x="1432" y="1809"/>
                  </a:lnTo>
                  <a:lnTo>
                    <a:pt x="1431" y="1808"/>
                  </a:lnTo>
                  <a:lnTo>
                    <a:pt x="1430" y="1807"/>
                  </a:lnTo>
                  <a:lnTo>
                    <a:pt x="1429" y="1807"/>
                  </a:lnTo>
                  <a:lnTo>
                    <a:pt x="1430" y="1807"/>
                  </a:lnTo>
                  <a:lnTo>
                    <a:pt x="1430" y="1806"/>
                  </a:lnTo>
                  <a:lnTo>
                    <a:pt x="1430" y="1805"/>
                  </a:lnTo>
                  <a:lnTo>
                    <a:pt x="1432" y="1805"/>
                  </a:lnTo>
                  <a:lnTo>
                    <a:pt x="1432" y="1804"/>
                  </a:lnTo>
                  <a:lnTo>
                    <a:pt x="1431" y="1804"/>
                  </a:lnTo>
                  <a:lnTo>
                    <a:pt x="1430" y="1804"/>
                  </a:lnTo>
                  <a:lnTo>
                    <a:pt x="1429" y="1803"/>
                  </a:lnTo>
                  <a:lnTo>
                    <a:pt x="1430" y="1802"/>
                  </a:lnTo>
                  <a:lnTo>
                    <a:pt x="1431" y="1802"/>
                  </a:lnTo>
                  <a:lnTo>
                    <a:pt x="1432" y="1802"/>
                  </a:lnTo>
                  <a:lnTo>
                    <a:pt x="1433" y="1802"/>
                  </a:lnTo>
                  <a:lnTo>
                    <a:pt x="1433" y="1800"/>
                  </a:lnTo>
                  <a:lnTo>
                    <a:pt x="1434" y="1800"/>
                  </a:lnTo>
                  <a:lnTo>
                    <a:pt x="1436" y="1800"/>
                  </a:lnTo>
                  <a:lnTo>
                    <a:pt x="1434" y="1802"/>
                  </a:lnTo>
                  <a:lnTo>
                    <a:pt x="1434" y="1803"/>
                  </a:lnTo>
                  <a:lnTo>
                    <a:pt x="1436" y="1803"/>
                  </a:lnTo>
                  <a:lnTo>
                    <a:pt x="1437" y="1803"/>
                  </a:lnTo>
                  <a:lnTo>
                    <a:pt x="1437" y="1802"/>
                  </a:lnTo>
                  <a:lnTo>
                    <a:pt x="1437" y="1800"/>
                  </a:lnTo>
                  <a:lnTo>
                    <a:pt x="1438" y="1800"/>
                  </a:lnTo>
                  <a:lnTo>
                    <a:pt x="1438" y="1802"/>
                  </a:lnTo>
                  <a:lnTo>
                    <a:pt x="1439" y="1802"/>
                  </a:lnTo>
                  <a:lnTo>
                    <a:pt x="1440" y="1802"/>
                  </a:lnTo>
                  <a:lnTo>
                    <a:pt x="1440" y="1803"/>
                  </a:lnTo>
                  <a:lnTo>
                    <a:pt x="1441" y="1802"/>
                  </a:lnTo>
                  <a:lnTo>
                    <a:pt x="1442" y="1803"/>
                  </a:lnTo>
                  <a:lnTo>
                    <a:pt x="1446" y="1803"/>
                  </a:lnTo>
                  <a:lnTo>
                    <a:pt x="1445" y="1802"/>
                  </a:lnTo>
                  <a:lnTo>
                    <a:pt x="1444" y="1802"/>
                  </a:lnTo>
                  <a:lnTo>
                    <a:pt x="1444" y="1800"/>
                  </a:lnTo>
                  <a:lnTo>
                    <a:pt x="1445" y="1800"/>
                  </a:lnTo>
                  <a:lnTo>
                    <a:pt x="1446" y="1800"/>
                  </a:lnTo>
                  <a:lnTo>
                    <a:pt x="1448" y="1798"/>
                  </a:lnTo>
                  <a:lnTo>
                    <a:pt x="1453" y="1798"/>
                  </a:lnTo>
                  <a:lnTo>
                    <a:pt x="1454" y="1798"/>
                  </a:lnTo>
                  <a:lnTo>
                    <a:pt x="1455" y="1798"/>
                  </a:lnTo>
                  <a:lnTo>
                    <a:pt x="1450" y="1800"/>
                  </a:lnTo>
                  <a:lnTo>
                    <a:pt x="1448" y="1800"/>
                  </a:lnTo>
                  <a:lnTo>
                    <a:pt x="1448" y="1802"/>
                  </a:lnTo>
                  <a:lnTo>
                    <a:pt x="1448" y="1804"/>
                  </a:lnTo>
                  <a:lnTo>
                    <a:pt x="1447" y="1805"/>
                  </a:lnTo>
                  <a:lnTo>
                    <a:pt x="1446" y="1804"/>
                  </a:lnTo>
                  <a:lnTo>
                    <a:pt x="1445" y="1804"/>
                  </a:lnTo>
                  <a:lnTo>
                    <a:pt x="1445" y="1805"/>
                  </a:lnTo>
                  <a:lnTo>
                    <a:pt x="1442" y="1805"/>
                  </a:lnTo>
                  <a:lnTo>
                    <a:pt x="1441" y="1804"/>
                  </a:lnTo>
                  <a:lnTo>
                    <a:pt x="1440" y="1804"/>
                  </a:lnTo>
                  <a:lnTo>
                    <a:pt x="1439" y="1805"/>
                  </a:lnTo>
                  <a:lnTo>
                    <a:pt x="1439" y="1806"/>
                  </a:lnTo>
                  <a:lnTo>
                    <a:pt x="1440" y="1806"/>
                  </a:lnTo>
                  <a:lnTo>
                    <a:pt x="1442" y="1807"/>
                  </a:lnTo>
                  <a:lnTo>
                    <a:pt x="1446" y="1807"/>
                  </a:lnTo>
                  <a:lnTo>
                    <a:pt x="1446" y="1806"/>
                  </a:lnTo>
                  <a:lnTo>
                    <a:pt x="1447" y="1806"/>
                  </a:lnTo>
                  <a:lnTo>
                    <a:pt x="1448" y="1806"/>
                  </a:lnTo>
                  <a:lnTo>
                    <a:pt x="1448" y="1807"/>
                  </a:lnTo>
                  <a:lnTo>
                    <a:pt x="1449" y="1807"/>
                  </a:lnTo>
                  <a:lnTo>
                    <a:pt x="1451" y="1808"/>
                  </a:lnTo>
                  <a:lnTo>
                    <a:pt x="1453" y="1807"/>
                  </a:lnTo>
                  <a:lnTo>
                    <a:pt x="1454" y="1807"/>
                  </a:lnTo>
                  <a:lnTo>
                    <a:pt x="1455" y="1806"/>
                  </a:lnTo>
                  <a:lnTo>
                    <a:pt x="1456" y="1807"/>
                  </a:lnTo>
                  <a:lnTo>
                    <a:pt x="1456" y="1808"/>
                  </a:lnTo>
                  <a:lnTo>
                    <a:pt x="1455" y="1808"/>
                  </a:lnTo>
                  <a:lnTo>
                    <a:pt x="1454" y="1809"/>
                  </a:lnTo>
                  <a:lnTo>
                    <a:pt x="1456" y="1809"/>
                  </a:lnTo>
                  <a:close/>
                  <a:moveTo>
                    <a:pt x="1471" y="1805"/>
                  </a:moveTo>
                  <a:lnTo>
                    <a:pt x="1470" y="1804"/>
                  </a:lnTo>
                  <a:lnTo>
                    <a:pt x="1468" y="1803"/>
                  </a:lnTo>
                  <a:lnTo>
                    <a:pt x="1468" y="1802"/>
                  </a:lnTo>
                  <a:lnTo>
                    <a:pt x="1470" y="1802"/>
                  </a:lnTo>
                  <a:lnTo>
                    <a:pt x="1473" y="1802"/>
                  </a:lnTo>
                  <a:lnTo>
                    <a:pt x="1473" y="1800"/>
                  </a:lnTo>
                  <a:lnTo>
                    <a:pt x="1470" y="1799"/>
                  </a:lnTo>
                  <a:lnTo>
                    <a:pt x="1470" y="1798"/>
                  </a:lnTo>
                  <a:lnTo>
                    <a:pt x="1470" y="1797"/>
                  </a:lnTo>
                  <a:lnTo>
                    <a:pt x="1471" y="1797"/>
                  </a:lnTo>
                  <a:lnTo>
                    <a:pt x="1472" y="1797"/>
                  </a:lnTo>
                  <a:lnTo>
                    <a:pt x="1473" y="1796"/>
                  </a:lnTo>
                  <a:lnTo>
                    <a:pt x="1473" y="1797"/>
                  </a:lnTo>
                  <a:lnTo>
                    <a:pt x="1474" y="1798"/>
                  </a:lnTo>
                  <a:lnTo>
                    <a:pt x="1475" y="1798"/>
                  </a:lnTo>
                  <a:lnTo>
                    <a:pt x="1475" y="1799"/>
                  </a:lnTo>
                  <a:lnTo>
                    <a:pt x="1475" y="1800"/>
                  </a:lnTo>
                  <a:lnTo>
                    <a:pt x="1475" y="1802"/>
                  </a:lnTo>
                  <a:lnTo>
                    <a:pt x="1476" y="1800"/>
                  </a:lnTo>
                  <a:lnTo>
                    <a:pt x="1477" y="1802"/>
                  </a:lnTo>
                  <a:lnTo>
                    <a:pt x="1477" y="1800"/>
                  </a:lnTo>
                  <a:lnTo>
                    <a:pt x="1476" y="1799"/>
                  </a:lnTo>
                  <a:lnTo>
                    <a:pt x="1477" y="1799"/>
                  </a:lnTo>
                  <a:lnTo>
                    <a:pt x="1477" y="1798"/>
                  </a:lnTo>
                  <a:lnTo>
                    <a:pt x="1477" y="1799"/>
                  </a:lnTo>
                  <a:lnTo>
                    <a:pt x="1479" y="1799"/>
                  </a:lnTo>
                  <a:lnTo>
                    <a:pt x="1477" y="1798"/>
                  </a:lnTo>
                  <a:lnTo>
                    <a:pt x="1476" y="1798"/>
                  </a:lnTo>
                  <a:lnTo>
                    <a:pt x="1475" y="1797"/>
                  </a:lnTo>
                  <a:lnTo>
                    <a:pt x="1475" y="1796"/>
                  </a:lnTo>
                  <a:lnTo>
                    <a:pt x="1476" y="1796"/>
                  </a:lnTo>
                  <a:lnTo>
                    <a:pt x="1479" y="1796"/>
                  </a:lnTo>
                  <a:lnTo>
                    <a:pt x="1484" y="1798"/>
                  </a:lnTo>
                  <a:lnTo>
                    <a:pt x="1485" y="1798"/>
                  </a:lnTo>
                  <a:lnTo>
                    <a:pt x="1484" y="1800"/>
                  </a:lnTo>
                  <a:lnTo>
                    <a:pt x="1484" y="1802"/>
                  </a:lnTo>
                  <a:lnTo>
                    <a:pt x="1485" y="1802"/>
                  </a:lnTo>
                  <a:lnTo>
                    <a:pt x="1485" y="1800"/>
                  </a:lnTo>
                  <a:lnTo>
                    <a:pt x="1487" y="1799"/>
                  </a:lnTo>
                  <a:lnTo>
                    <a:pt x="1488" y="1798"/>
                  </a:lnTo>
                  <a:lnTo>
                    <a:pt x="1489" y="1798"/>
                  </a:lnTo>
                  <a:lnTo>
                    <a:pt x="1490" y="1798"/>
                  </a:lnTo>
                  <a:lnTo>
                    <a:pt x="1492" y="1799"/>
                  </a:lnTo>
                  <a:lnTo>
                    <a:pt x="1492" y="1800"/>
                  </a:lnTo>
                  <a:lnTo>
                    <a:pt x="1496" y="1800"/>
                  </a:lnTo>
                  <a:lnTo>
                    <a:pt x="1498" y="1802"/>
                  </a:lnTo>
                  <a:lnTo>
                    <a:pt x="1496" y="1803"/>
                  </a:lnTo>
                  <a:lnTo>
                    <a:pt x="1494" y="1803"/>
                  </a:lnTo>
                  <a:lnTo>
                    <a:pt x="1491" y="1802"/>
                  </a:lnTo>
                  <a:lnTo>
                    <a:pt x="1491" y="1803"/>
                  </a:lnTo>
                  <a:lnTo>
                    <a:pt x="1491" y="1804"/>
                  </a:lnTo>
                  <a:lnTo>
                    <a:pt x="1490" y="1804"/>
                  </a:lnTo>
                  <a:lnTo>
                    <a:pt x="1488" y="1805"/>
                  </a:lnTo>
                  <a:lnTo>
                    <a:pt x="1487" y="1804"/>
                  </a:lnTo>
                  <a:lnTo>
                    <a:pt x="1485" y="1803"/>
                  </a:lnTo>
                  <a:lnTo>
                    <a:pt x="1485" y="1804"/>
                  </a:lnTo>
                  <a:lnTo>
                    <a:pt x="1485" y="1805"/>
                  </a:lnTo>
                  <a:lnTo>
                    <a:pt x="1484" y="1805"/>
                  </a:lnTo>
                  <a:lnTo>
                    <a:pt x="1483" y="1805"/>
                  </a:lnTo>
                  <a:lnTo>
                    <a:pt x="1482" y="1805"/>
                  </a:lnTo>
                  <a:lnTo>
                    <a:pt x="1481" y="1805"/>
                  </a:lnTo>
                  <a:lnTo>
                    <a:pt x="1481" y="1806"/>
                  </a:lnTo>
                  <a:lnTo>
                    <a:pt x="1480" y="1806"/>
                  </a:lnTo>
                  <a:lnTo>
                    <a:pt x="1475" y="1807"/>
                  </a:lnTo>
                  <a:lnTo>
                    <a:pt x="1474" y="1806"/>
                  </a:lnTo>
                  <a:lnTo>
                    <a:pt x="1473" y="1807"/>
                  </a:lnTo>
                  <a:lnTo>
                    <a:pt x="1472" y="1807"/>
                  </a:lnTo>
                  <a:lnTo>
                    <a:pt x="1470" y="1807"/>
                  </a:lnTo>
                  <a:lnTo>
                    <a:pt x="1471" y="1806"/>
                  </a:lnTo>
                  <a:lnTo>
                    <a:pt x="1471" y="1805"/>
                  </a:lnTo>
                  <a:close/>
                  <a:moveTo>
                    <a:pt x="1451" y="1795"/>
                  </a:moveTo>
                  <a:lnTo>
                    <a:pt x="1451" y="1796"/>
                  </a:lnTo>
                  <a:lnTo>
                    <a:pt x="1450" y="1797"/>
                  </a:lnTo>
                  <a:lnTo>
                    <a:pt x="1448" y="1797"/>
                  </a:lnTo>
                  <a:lnTo>
                    <a:pt x="1445" y="1798"/>
                  </a:lnTo>
                  <a:lnTo>
                    <a:pt x="1442" y="1798"/>
                  </a:lnTo>
                  <a:lnTo>
                    <a:pt x="1441" y="1798"/>
                  </a:lnTo>
                  <a:lnTo>
                    <a:pt x="1441" y="1797"/>
                  </a:lnTo>
                  <a:lnTo>
                    <a:pt x="1440" y="1796"/>
                  </a:lnTo>
                  <a:lnTo>
                    <a:pt x="1440" y="1797"/>
                  </a:lnTo>
                  <a:lnTo>
                    <a:pt x="1439" y="1797"/>
                  </a:lnTo>
                  <a:lnTo>
                    <a:pt x="1439" y="1796"/>
                  </a:lnTo>
                  <a:lnTo>
                    <a:pt x="1440" y="1795"/>
                  </a:lnTo>
                  <a:lnTo>
                    <a:pt x="1441" y="1795"/>
                  </a:lnTo>
                  <a:lnTo>
                    <a:pt x="1442" y="1795"/>
                  </a:lnTo>
                  <a:lnTo>
                    <a:pt x="1444" y="1794"/>
                  </a:lnTo>
                  <a:lnTo>
                    <a:pt x="1445" y="1794"/>
                  </a:lnTo>
                  <a:lnTo>
                    <a:pt x="1447" y="1794"/>
                  </a:lnTo>
                  <a:lnTo>
                    <a:pt x="1451" y="1795"/>
                  </a:lnTo>
                  <a:close/>
                  <a:moveTo>
                    <a:pt x="1430" y="1800"/>
                  </a:moveTo>
                  <a:lnTo>
                    <a:pt x="1430" y="1799"/>
                  </a:lnTo>
                  <a:lnTo>
                    <a:pt x="1429" y="1799"/>
                  </a:lnTo>
                  <a:lnTo>
                    <a:pt x="1429" y="1800"/>
                  </a:lnTo>
                  <a:lnTo>
                    <a:pt x="1428" y="1800"/>
                  </a:lnTo>
                  <a:lnTo>
                    <a:pt x="1427" y="1802"/>
                  </a:lnTo>
                  <a:lnTo>
                    <a:pt x="1425" y="1800"/>
                  </a:lnTo>
                  <a:lnTo>
                    <a:pt x="1424" y="1800"/>
                  </a:lnTo>
                  <a:lnTo>
                    <a:pt x="1424" y="1799"/>
                  </a:lnTo>
                  <a:lnTo>
                    <a:pt x="1425" y="1799"/>
                  </a:lnTo>
                  <a:lnTo>
                    <a:pt x="1427" y="1798"/>
                  </a:lnTo>
                  <a:lnTo>
                    <a:pt x="1425" y="1798"/>
                  </a:lnTo>
                  <a:lnTo>
                    <a:pt x="1423" y="1798"/>
                  </a:lnTo>
                  <a:lnTo>
                    <a:pt x="1422" y="1798"/>
                  </a:lnTo>
                  <a:lnTo>
                    <a:pt x="1422" y="1797"/>
                  </a:lnTo>
                  <a:lnTo>
                    <a:pt x="1422" y="1796"/>
                  </a:lnTo>
                  <a:lnTo>
                    <a:pt x="1421" y="1796"/>
                  </a:lnTo>
                  <a:lnTo>
                    <a:pt x="1420" y="1796"/>
                  </a:lnTo>
                  <a:lnTo>
                    <a:pt x="1419" y="1796"/>
                  </a:lnTo>
                  <a:lnTo>
                    <a:pt x="1419" y="1797"/>
                  </a:lnTo>
                  <a:lnTo>
                    <a:pt x="1418" y="1797"/>
                  </a:lnTo>
                  <a:lnTo>
                    <a:pt x="1419" y="1798"/>
                  </a:lnTo>
                  <a:lnTo>
                    <a:pt x="1418" y="1799"/>
                  </a:lnTo>
                  <a:lnTo>
                    <a:pt x="1418" y="1800"/>
                  </a:lnTo>
                  <a:lnTo>
                    <a:pt x="1418" y="1802"/>
                  </a:lnTo>
                  <a:lnTo>
                    <a:pt x="1416" y="1802"/>
                  </a:lnTo>
                  <a:lnTo>
                    <a:pt x="1416" y="1800"/>
                  </a:lnTo>
                  <a:lnTo>
                    <a:pt x="1418" y="1799"/>
                  </a:lnTo>
                  <a:lnTo>
                    <a:pt x="1418" y="1798"/>
                  </a:lnTo>
                  <a:lnTo>
                    <a:pt x="1416" y="1798"/>
                  </a:lnTo>
                  <a:lnTo>
                    <a:pt x="1415" y="1800"/>
                  </a:lnTo>
                  <a:lnTo>
                    <a:pt x="1414" y="1800"/>
                  </a:lnTo>
                  <a:lnTo>
                    <a:pt x="1414" y="1799"/>
                  </a:lnTo>
                  <a:lnTo>
                    <a:pt x="1414" y="1798"/>
                  </a:lnTo>
                  <a:lnTo>
                    <a:pt x="1413" y="1798"/>
                  </a:lnTo>
                  <a:lnTo>
                    <a:pt x="1412" y="1797"/>
                  </a:lnTo>
                  <a:lnTo>
                    <a:pt x="1414" y="1796"/>
                  </a:lnTo>
                  <a:lnTo>
                    <a:pt x="1414" y="1794"/>
                  </a:lnTo>
                  <a:lnTo>
                    <a:pt x="1415" y="1794"/>
                  </a:lnTo>
                  <a:lnTo>
                    <a:pt x="1416" y="1794"/>
                  </a:lnTo>
                  <a:lnTo>
                    <a:pt x="1418" y="1795"/>
                  </a:lnTo>
                  <a:lnTo>
                    <a:pt x="1419" y="1795"/>
                  </a:lnTo>
                  <a:lnTo>
                    <a:pt x="1422" y="1795"/>
                  </a:lnTo>
                  <a:lnTo>
                    <a:pt x="1422" y="1794"/>
                  </a:lnTo>
                  <a:lnTo>
                    <a:pt x="1423" y="1794"/>
                  </a:lnTo>
                  <a:lnTo>
                    <a:pt x="1424" y="1795"/>
                  </a:lnTo>
                  <a:lnTo>
                    <a:pt x="1424" y="1796"/>
                  </a:lnTo>
                  <a:lnTo>
                    <a:pt x="1427" y="1797"/>
                  </a:lnTo>
                  <a:lnTo>
                    <a:pt x="1428" y="1797"/>
                  </a:lnTo>
                  <a:lnTo>
                    <a:pt x="1428" y="1796"/>
                  </a:lnTo>
                  <a:lnTo>
                    <a:pt x="1429" y="1796"/>
                  </a:lnTo>
                  <a:lnTo>
                    <a:pt x="1430" y="1796"/>
                  </a:lnTo>
                  <a:lnTo>
                    <a:pt x="1430" y="1797"/>
                  </a:lnTo>
                  <a:lnTo>
                    <a:pt x="1431" y="1797"/>
                  </a:lnTo>
                  <a:lnTo>
                    <a:pt x="1431" y="1796"/>
                  </a:lnTo>
                  <a:lnTo>
                    <a:pt x="1431" y="1797"/>
                  </a:lnTo>
                  <a:lnTo>
                    <a:pt x="1431" y="1798"/>
                  </a:lnTo>
                  <a:lnTo>
                    <a:pt x="1431" y="1799"/>
                  </a:lnTo>
                  <a:lnTo>
                    <a:pt x="1432" y="1799"/>
                  </a:lnTo>
                  <a:lnTo>
                    <a:pt x="1433" y="1799"/>
                  </a:lnTo>
                  <a:lnTo>
                    <a:pt x="1432" y="1800"/>
                  </a:lnTo>
                  <a:lnTo>
                    <a:pt x="1431" y="1800"/>
                  </a:lnTo>
                  <a:lnTo>
                    <a:pt x="1430" y="1800"/>
                  </a:lnTo>
                  <a:close/>
                  <a:moveTo>
                    <a:pt x="1394" y="1786"/>
                  </a:moveTo>
                  <a:lnTo>
                    <a:pt x="1395" y="1785"/>
                  </a:lnTo>
                  <a:lnTo>
                    <a:pt x="1395" y="1786"/>
                  </a:lnTo>
                  <a:lnTo>
                    <a:pt x="1395" y="1787"/>
                  </a:lnTo>
                  <a:lnTo>
                    <a:pt x="1395" y="1788"/>
                  </a:lnTo>
                  <a:lnTo>
                    <a:pt x="1394" y="1789"/>
                  </a:lnTo>
                  <a:lnTo>
                    <a:pt x="1393" y="1789"/>
                  </a:lnTo>
                  <a:lnTo>
                    <a:pt x="1392" y="1788"/>
                  </a:lnTo>
                  <a:lnTo>
                    <a:pt x="1393" y="1787"/>
                  </a:lnTo>
                  <a:lnTo>
                    <a:pt x="1393" y="1786"/>
                  </a:lnTo>
                  <a:lnTo>
                    <a:pt x="1392" y="1783"/>
                  </a:lnTo>
                  <a:lnTo>
                    <a:pt x="1392" y="1782"/>
                  </a:lnTo>
                  <a:lnTo>
                    <a:pt x="1390" y="1782"/>
                  </a:lnTo>
                  <a:lnTo>
                    <a:pt x="1390" y="1783"/>
                  </a:lnTo>
                  <a:lnTo>
                    <a:pt x="1389" y="1783"/>
                  </a:lnTo>
                  <a:lnTo>
                    <a:pt x="1388" y="1782"/>
                  </a:lnTo>
                  <a:lnTo>
                    <a:pt x="1388" y="1781"/>
                  </a:lnTo>
                  <a:lnTo>
                    <a:pt x="1389" y="1781"/>
                  </a:lnTo>
                  <a:lnTo>
                    <a:pt x="1390" y="1781"/>
                  </a:lnTo>
                  <a:lnTo>
                    <a:pt x="1392" y="1781"/>
                  </a:lnTo>
                  <a:lnTo>
                    <a:pt x="1393" y="1783"/>
                  </a:lnTo>
                  <a:lnTo>
                    <a:pt x="1394" y="1783"/>
                  </a:lnTo>
                  <a:lnTo>
                    <a:pt x="1394" y="1785"/>
                  </a:lnTo>
                  <a:lnTo>
                    <a:pt x="1394" y="1786"/>
                  </a:lnTo>
                  <a:close/>
                  <a:moveTo>
                    <a:pt x="1380" y="1762"/>
                  </a:moveTo>
                  <a:lnTo>
                    <a:pt x="1381" y="1762"/>
                  </a:lnTo>
                  <a:lnTo>
                    <a:pt x="1381" y="1763"/>
                  </a:lnTo>
                  <a:lnTo>
                    <a:pt x="1381" y="1764"/>
                  </a:lnTo>
                  <a:lnTo>
                    <a:pt x="1380" y="1763"/>
                  </a:lnTo>
                  <a:lnTo>
                    <a:pt x="1379" y="1763"/>
                  </a:lnTo>
                  <a:lnTo>
                    <a:pt x="1378" y="1763"/>
                  </a:lnTo>
                  <a:lnTo>
                    <a:pt x="1379" y="1763"/>
                  </a:lnTo>
                  <a:lnTo>
                    <a:pt x="1379" y="1764"/>
                  </a:lnTo>
                  <a:lnTo>
                    <a:pt x="1378" y="1764"/>
                  </a:lnTo>
                  <a:lnTo>
                    <a:pt x="1377" y="1764"/>
                  </a:lnTo>
                  <a:lnTo>
                    <a:pt x="1376" y="1764"/>
                  </a:lnTo>
                  <a:lnTo>
                    <a:pt x="1376" y="1767"/>
                  </a:lnTo>
                  <a:lnTo>
                    <a:pt x="1375" y="1767"/>
                  </a:lnTo>
                  <a:lnTo>
                    <a:pt x="1373" y="1765"/>
                  </a:lnTo>
                  <a:lnTo>
                    <a:pt x="1372" y="1764"/>
                  </a:lnTo>
                  <a:lnTo>
                    <a:pt x="1372" y="1762"/>
                  </a:lnTo>
                  <a:lnTo>
                    <a:pt x="1373" y="1763"/>
                  </a:lnTo>
                  <a:lnTo>
                    <a:pt x="1373" y="1762"/>
                  </a:lnTo>
                  <a:lnTo>
                    <a:pt x="1376" y="1762"/>
                  </a:lnTo>
                  <a:lnTo>
                    <a:pt x="1377" y="1762"/>
                  </a:lnTo>
                  <a:lnTo>
                    <a:pt x="1376" y="1761"/>
                  </a:lnTo>
                  <a:lnTo>
                    <a:pt x="1377" y="1760"/>
                  </a:lnTo>
                  <a:lnTo>
                    <a:pt x="1378" y="1761"/>
                  </a:lnTo>
                  <a:lnTo>
                    <a:pt x="1379" y="1762"/>
                  </a:lnTo>
                  <a:lnTo>
                    <a:pt x="1380" y="1762"/>
                  </a:lnTo>
                  <a:close/>
                  <a:moveTo>
                    <a:pt x="1453" y="1753"/>
                  </a:moveTo>
                  <a:lnTo>
                    <a:pt x="1454" y="1753"/>
                  </a:lnTo>
                  <a:lnTo>
                    <a:pt x="1455" y="1752"/>
                  </a:lnTo>
                  <a:lnTo>
                    <a:pt x="1456" y="1753"/>
                  </a:lnTo>
                  <a:lnTo>
                    <a:pt x="1456" y="1754"/>
                  </a:lnTo>
                  <a:lnTo>
                    <a:pt x="1457" y="1754"/>
                  </a:lnTo>
                  <a:lnTo>
                    <a:pt x="1458" y="1754"/>
                  </a:lnTo>
                  <a:lnTo>
                    <a:pt x="1458" y="1755"/>
                  </a:lnTo>
                  <a:lnTo>
                    <a:pt x="1458" y="1756"/>
                  </a:lnTo>
                  <a:lnTo>
                    <a:pt x="1457" y="1756"/>
                  </a:lnTo>
                  <a:lnTo>
                    <a:pt x="1457" y="1757"/>
                  </a:lnTo>
                  <a:lnTo>
                    <a:pt x="1454" y="1757"/>
                  </a:lnTo>
                  <a:lnTo>
                    <a:pt x="1453" y="1756"/>
                  </a:lnTo>
                  <a:lnTo>
                    <a:pt x="1450" y="1756"/>
                  </a:lnTo>
                  <a:lnTo>
                    <a:pt x="1449" y="1755"/>
                  </a:lnTo>
                  <a:lnTo>
                    <a:pt x="1448" y="1754"/>
                  </a:lnTo>
                  <a:lnTo>
                    <a:pt x="1448" y="1753"/>
                  </a:lnTo>
                  <a:lnTo>
                    <a:pt x="1447" y="1752"/>
                  </a:lnTo>
                  <a:lnTo>
                    <a:pt x="1448" y="1749"/>
                  </a:lnTo>
                  <a:lnTo>
                    <a:pt x="1449" y="1750"/>
                  </a:lnTo>
                  <a:lnTo>
                    <a:pt x="1453" y="1753"/>
                  </a:lnTo>
                  <a:close/>
                  <a:moveTo>
                    <a:pt x="1381" y="1746"/>
                  </a:moveTo>
                  <a:lnTo>
                    <a:pt x="1382" y="1746"/>
                  </a:lnTo>
                  <a:lnTo>
                    <a:pt x="1382" y="1747"/>
                  </a:lnTo>
                  <a:lnTo>
                    <a:pt x="1384" y="1747"/>
                  </a:lnTo>
                  <a:lnTo>
                    <a:pt x="1384" y="1748"/>
                  </a:lnTo>
                  <a:lnTo>
                    <a:pt x="1384" y="1749"/>
                  </a:lnTo>
                  <a:lnTo>
                    <a:pt x="1385" y="1749"/>
                  </a:lnTo>
                  <a:lnTo>
                    <a:pt x="1384" y="1749"/>
                  </a:lnTo>
                  <a:lnTo>
                    <a:pt x="1382" y="1750"/>
                  </a:lnTo>
                  <a:lnTo>
                    <a:pt x="1382" y="1752"/>
                  </a:lnTo>
                  <a:lnTo>
                    <a:pt x="1384" y="1753"/>
                  </a:lnTo>
                  <a:lnTo>
                    <a:pt x="1382" y="1753"/>
                  </a:lnTo>
                  <a:lnTo>
                    <a:pt x="1381" y="1753"/>
                  </a:lnTo>
                  <a:lnTo>
                    <a:pt x="1381" y="1754"/>
                  </a:lnTo>
                  <a:lnTo>
                    <a:pt x="1381" y="1756"/>
                  </a:lnTo>
                  <a:lnTo>
                    <a:pt x="1380" y="1757"/>
                  </a:lnTo>
                  <a:lnTo>
                    <a:pt x="1379" y="1756"/>
                  </a:lnTo>
                  <a:lnTo>
                    <a:pt x="1378" y="1755"/>
                  </a:lnTo>
                  <a:lnTo>
                    <a:pt x="1377" y="1756"/>
                  </a:lnTo>
                  <a:lnTo>
                    <a:pt x="1376" y="1757"/>
                  </a:lnTo>
                  <a:lnTo>
                    <a:pt x="1376" y="1756"/>
                  </a:lnTo>
                  <a:lnTo>
                    <a:pt x="1375" y="1756"/>
                  </a:lnTo>
                  <a:lnTo>
                    <a:pt x="1373" y="1756"/>
                  </a:lnTo>
                  <a:lnTo>
                    <a:pt x="1373" y="1755"/>
                  </a:lnTo>
                  <a:lnTo>
                    <a:pt x="1375" y="1755"/>
                  </a:lnTo>
                  <a:lnTo>
                    <a:pt x="1375" y="1754"/>
                  </a:lnTo>
                  <a:lnTo>
                    <a:pt x="1373" y="1753"/>
                  </a:lnTo>
                  <a:lnTo>
                    <a:pt x="1375" y="1753"/>
                  </a:lnTo>
                  <a:lnTo>
                    <a:pt x="1376" y="1752"/>
                  </a:lnTo>
                  <a:lnTo>
                    <a:pt x="1377" y="1752"/>
                  </a:lnTo>
                  <a:lnTo>
                    <a:pt x="1379" y="1752"/>
                  </a:lnTo>
                  <a:lnTo>
                    <a:pt x="1379" y="1750"/>
                  </a:lnTo>
                  <a:lnTo>
                    <a:pt x="1380" y="1749"/>
                  </a:lnTo>
                  <a:lnTo>
                    <a:pt x="1379" y="1749"/>
                  </a:lnTo>
                  <a:lnTo>
                    <a:pt x="1378" y="1749"/>
                  </a:lnTo>
                  <a:lnTo>
                    <a:pt x="1378" y="1748"/>
                  </a:lnTo>
                  <a:lnTo>
                    <a:pt x="1379" y="1748"/>
                  </a:lnTo>
                  <a:lnTo>
                    <a:pt x="1380" y="1748"/>
                  </a:lnTo>
                  <a:lnTo>
                    <a:pt x="1381" y="1747"/>
                  </a:lnTo>
                  <a:lnTo>
                    <a:pt x="1379" y="1747"/>
                  </a:lnTo>
                  <a:lnTo>
                    <a:pt x="1378" y="1747"/>
                  </a:lnTo>
                  <a:lnTo>
                    <a:pt x="1378" y="1746"/>
                  </a:lnTo>
                  <a:lnTo>
                    <a:pt x="1379" y="1746"/>
                  </a:lnTo>
                  <a:lnTo>
                    <a:pt x="1380" y="1745"/>
                  </a:lnTo>
                  <a:lnTo>
                    <a:pt x="1381" y="1746"/>
                  </a:lnTo>
                  <a:close/>
                  <a:moveTo>
                    <a:pt x="1349" y="1745"/>
                  </a:moveTo>
                  <a:lnTo>
                    <a:pt x="1349" y="1746"/>
                  </a:lnTo>
                  <a:lnTo>
                    <a:pt x="1349" y="1747"/>
                  </a:lnTo>
                  <a:lnTo>
                    <a:pt x="1350" y="1747"/>
                  </a:lnTo>
                  <a:lnTo>
                    <a:pt x="1349" y="1748"/>
                  </a:lnTo>
                  <a:lnTo>
                    <a:pt x="1347" y="1748"/>
                  </a:lnTo>
                  <a:lnTo>
                    <a:pt x="1346" y="1747"/>
                  </a:lnTo>
                  <a:lnTo>
                    <a:pt x="1345" y="1747"/>
                  </a:lnTo>
                  <a:lnTo>
                    <a:pt x="1346" y="1748"/>
                  </a:lnTo>
                  <a:lnTo>
                    <a:pt x="1345" y="1748"/>
                  </a:lnTo>
                  <a:lnTo>
                    <a:pt x="1344" y="1748"/>
                  </a:lnTo>
                  <a:lnTo>
                    <a:pt x="1343" y="1747"/>
                  </a:lnTo>
                  <a:lnTo>
                    <a:pt x="1343" y="1746"/>
                  </a:lnTo>
                  <a:lnTo>
                    <a:pt x="1343" y="1745"/>
                  </a:lnTo>
                  <a:lnTo>
                    <a:pt x="1342" y="1745"/>
                  </a:lnTo>
                  <a:lnTo>
                    <a:pt x="1341" y="1746"/>
                  </a:lnTo>
                  <a:lnTo>
                    <a:pt x="1339" y="1746"/>
                  </a:lnTo>
                  <a:lnTo>
                    <a:pt x="1338" y="1746"/>
                  </a:lnTo>
                  <a:lnTo>
                    <a:pt x="1337" y="1745"/>
                  </a:lnTo>
                  <a:lnTo>
                    <a:pt x="1338" y="1745"/>
                  </a:lnTo>
                  <a:lnTo>
                    <a:pt x="1339" y="1744"/>
                  </a:lnTo>
                  <a:lnTo>
                    <a:pt x="1341" y="1742"/>
                  </a:lnTo>
                  <a:lnTo>
                    <a:pt x="1342" y="1741"/>
                  </a:lnTo>
                  <a:lnTo>
                    <a:pt x="1345" y="1742"/>
                  </a:lnTo>
                  <a:lnTo>
                    <a:pt x="1346" y="1744"/>
                  </a:lnTo>
                  <a:lnTo>
                    <a:pt x="1346" y="1745"/>
                  </a:lnTo>
                  <a:lnTo>
                    <a:pt x="1347" y="1744"/>
                  </a:lnTo>
                  <a:lnTo>
                    <a:pt x="1349" y="1744"/>
                  </a:lnTo>
                  <a:lnTo>
                    <a:pt x="1349" y="1745"/>
                  </a:lnTo>
                  <a:close/>
                  <a:moveTo>
                    <a:pt x="1406" y="1746"/>
                  </a:moveTo>
                  <a:lnTo>
                    <a:pt x="1406" y="1744"/>
                  </a:lnTo>
                  <a:lnTo>
                    <a:pt x="1405" y="1741"/>
                  </a:lnTo>
                  <a:lnTo>
                    <a:pt x="1405" y="1739"/>
                  </a:lnTo>
                  <a:lnTo>
                    <a:pt x="1406" y="1738"/>
                  </a:lnTo>
                  <a:lnTo>
                    <a:pt x="1406" y="1737"/>
                  </a:lnTo>
                  <a:lnTo>
                    <a:pt x="1407" y="1737"/>
                  </a:lnTo>
                  <a:lnTo>
                    <a:pt x="1408" y="1737"/>
                  </a:lnTo>
                  <a:lnTo>
                    <a:pt x="1410" y="1738"/>
                  </a:lnTo>
                  <a:lnTo>
                    <a:pt x="1410" y="1739"/>
                  </a:lnTo>
                  <a:lnTo>
                    <a:pt x="1411" y="1740"/>
                  </a:lnTo>
                  <a:lnTo>
                    <a:pt x="1411" y="1739"/>
                  </a:lnTo>
                  <a:lnTo>
                    <a:pt x="1411" y="1738"/>
                  </a:lnTo>
                  <a:lnTo>
                    <a:pt x="1412" y="1737"/>
                  </a:lnTo>
                  <a:lnTo>
                    <a:pt x="1413" y="1737"/>
                  </a:lnTo>
                  <a:lnTo>
                    <a:pt x="1413" y="1738"/>
                  </a:lnTo>
                  <a:lnTo>
                    <a:pt x="1413" y="1739"/>
                  </a:lnTo>
                  <a:lnTo>
                    <a:pt x="1413" y="1740"/>
                  </a:lnTo>
                  <a:lnTo>
                    <a:pt x="1414" y="1744"/>
                  </a:lnTo>
                  <a:lnTo>
                    <a:pt x="1415" y="1745"/>
                  </a:lnTo>
                  <a:lnTo>
                    <a:pt x="1415" y="1742"/>
                  </a:lnTo>
                  <a:lnTo>
                    <a:pt x="1415" y="1740"/>
                  </a:lnTo>
                  <a:lnTo>
                    <a:pt x="1414" y="1739"/>
                  </a:lnTo>
                  <a:lnTo>
                    <a:pt x="1415" y="1738"/>
                  </a:lnTo>
                  <a:lnTo>
                    <a:pt x="1416" y="1739"/>
                  </a:lnTo>
                  <a:lnTo>
                    <a:pt x="1419" y="1740"/>
                  </a:lnTo>
                  <a:lnTo>
                    <a:pt x="1419" y="1741"/>
                  </a:lnTo>
                  <a:lnTo>
                    <a:pt x="1420" y="1744"/>
                  </a:lnTo>
                  <a:lnTo>
                    <a:pt x="1420" y="1745"/>
                  </a:lnTo>
                  <a:lnTo>
                    <a:pt x="1420" y="1746"/>
                  </a:lnTo>
                  <a:lnTo>
                    <a:pt x="1419" y="1746"/>
                  </a:lnTo>
                  <a:lnTo>
                    <a:pt x="1419" y="1747"/>
                  </a:lnTo>
                  <a:lnTo>
                    <a:pt x="1420" y="1747"/>
                  </a:lnTo>
                  <a:lnTo>
                    <a:pt x="1421" y="1748"/>
                  </a:lnTo>
                  <a:lnTo>
                    <a:pt x="1421" y="1749"/>
                  </a:lnTo>
                  <a:lnTo>
                    <a:pt x="1421" y="1750"/>
                  </a:lnTo>
                  <a:lnTo>
                    <a:pt x="1421" y="1752"/>
                  </a:lnTo>
                  <a:lnTo>
                    <a:pt x="1422" y="1752"/>
                  </a:lnTo>
                  <a:lnTo>
                    <a:pt x="1421" y="1750"/>
                  </a:lnTo>
                  <a:lnTo>
                    <a:pt x="1422" y="1750"/>
                  </a:lnTo>
                  <a:lnTo>
                    <a:pt x="1422" y="1747"/>
                  </a:lnTo>
                  <a:lnTo>
                    <a:pt x="1423" y="1746"/>
                  </a:lnTo>
                  <a:lnTo>
                    <a:pt x="1423" y="1747"/>
                  </a:lnTo>
                  <a:lnTo>
                    <a:pt x="1423" y="1750"/>
                  </a:lnTo>
                  <a:lnTo>
                    <a:pt x="1424" y="1750"/>
                  </a:lnTo>
                  <a:lnTo>
                    <a:pt x="1424" y="1749"/>
                  </a:lnTo>
                  <a:lnTo>
                    <a:pt x="1424" y="1747"/>
                  </a:lnTo>
                  <a:lnTo>
                    <a:pt x="1424" y="1746"/>
                  </a:lnTo>
                  <a:lnTo>
                    <a:pt x="1425" y="1745"/>
                  </a:lnTo>
                  <a:lnTo>
                    <a:pt x="1427" y="1745"/>
                  </a:lnTo>
                  <a:lnTo>
                    <a:pt x="1429" y="1746"/>
                  </a:lnTo>
                  <a:lnTo>
                    <a:pt x="1429" y="1747"/>
                  </a:lnTo>
                  <a:lnTo>
                    <a:pt x="1429" y="1748"/>
                  </a:lnTo>
                  <a:lnTo>
                    <a:pt x="1429" y="1749"/>
                  </a:lnTo>
                  <a:lnTo>
                    <a:pt x="1428" y="1752"/>
                  </a:lnTo>
                  <a:lnTo>
                    <a:pt x="1428" y="1753"/>
                  </a:lnTo>
                  <a:lnTo>
                    <a:pt x="1429" y="1752"/>
                  </a:lnTo>
                  <a:lnTo>
                    <a:pt x="1429" y="1750"/>
                  </a:lnTo>
                  <a:lnTo>
                    <a:pt x="1430" y="1752"/>
                  </a:lnTo>
                  <a:lnTo>
                    <a:pt x="1430" y="1753"/>
                  </a:lnTo>
                  <a:lnTo>
                    <a:pt x="1430" y="1754"/>
                  </a:lnTo>
                  <a:lnTo>
                    <a:pt x="1430" y="1755"/>
                  </a:lnTo>
                  <a:lnTo>
                    <a:pt x="1429" y="1755"/>
                  </a:lnTo>
                  <a:lnTo>
                    <a:pt x="1429" y="1756"/>
                  </a:lnTo>
                  <a:lnTo>
                    <a:pt x="1430" y="1757"/>
                  </a:lnTo>
                  <a:lnTo>
                    <a:pt x="1429" y="1758"/>
                  </a:lnTo>
                  <a:lnTo>
                    <a:pt x="1428" y="1758"/>
                  </a:lnTo>
                  <a:lnTo>
                    <a:pt x="1428" y="1760"/>
                  </a:lnTo>
                  <a:lnTo>
                    <a:pt x="1428" y="1758"/>
                  </a:lnTo>
                  <a:lnTo>
                    <a:pt x="1428" y="1760"/>
                  </a:lnTo>
                  <a:lnTo>
                    <a:pt x="1428" y="1761"/>
                  </a:lnTo>
                  <a:lnTo>
                    <a:pt x="1428" y="1762"/>
                  </a:lnTo>
                  <a:lnTo>
                    <a:pt x="1427" y="1761"/>
                  </a:lnTo>
                  <a:lnTo>
                    <a:pt x="1425" y="1761"/>
                  </a:lnTo>
                  <a:lnTo>
                    <a:pt x="1424" y="1760"/>
                  </a:lnTo>
                  <a:lnTo>
                    <a:pt x="1423" y="1760"/>
                  </a:lnTo>
                  <a:lnTo>
                    <a:pt x="1424" y="1761"/>
                  </a:lnTo>
                  <a:lnTo>
                    <a:pt x="1425" y="1762"/>
                  </a:lnTo>
                  <a:lnTo>
                    <a:pt x="1427" y="1762"/>
                  </a:lnTo>
                  <a:lnTo>
                    <a:pt x="1427" y="1763"/>
                  </a:lnTo>
                  <a:lnTo>
                    <a:pt x="1425" y="1763"/>
                  </a:lnTo>
                  <a:lnTo>
                    <a:pt x="1425" y="1764"/>
                  </a:lnTo>
                  <a:lnTo>
                    <a:pt x="1424" y="1764"/>
                  </a:lnTo>
                  <a:lnTo>
                    <a:pt x="1423" y="1763"/>
                  </a:lnTo>
                  <a:lnTo>
                    <a:pt x="1423" y="1762"/>
                  </a:lnTo>
                  <a:lnTo>
                    <a:pt x="1422" y="1762"/>
                  </a:lnTo>
                  <a:lnTo>
                    <a:pt x="1422" y="1763"/>
                  </a:lnTo>
                  <a:lnTo>
                    <a:pt x="1422" y="1764"/>
                  </a:lnTo>
                  <a:lnTo>
                    <a:pt x="1421" y="1764"/>
                  </a:lnTo>
                  <a:lnTo>
                    <a:pt x="1421" y="1763"/>
                  </a:lnTo>
                  <a:lnTo>
                    <a:pt x="1419" y="1761"/>
                  </a:lnTo>
                  <a:lnTo>
                    <a:pt x="1418" y="1761"/>
                  </a:lnTo>
                  <a:lnTo>
                    <a:pt x="1416" y="1760"/>
                  </a:lnTo>
                  <a:lnTo>
                    <a:pt x="1416" y="1758"/>
                  </a:lnTo>
                  <a:lnTo>
                    <a:pt x="1418" y="1758"/>
                  </a:lnTo>
                  <a:lnTo>
                    <a:pt x="1419" y="1758"/>
                  </a:lnTo>
                  <a:lnTo>
                    <a:pt x="1419" y="1757"/>
                  </a:lnTo>
                  <a:lnTo>
                    <a:pt x="1420" y="1757"/>
                  </a:lnTo>
                  <a:lnTo>
                    <a:pt x="1420" y="1758"/>
                  </a:lnTo>
                  <a:lnTo>
                    <a:pt x="1421" y="1758"/>
                  </a:lnTo>
                  <a:lnTo>
                    <a:pt x="1421" y="1757"/>
                  </a:lnTo>
                  <a:lnTo>
                    <a:pt x="1420" y="1757"/>
                  </a:lnTo>
                  <a:lnTo>
                    <a:pt x="1421" y="1756"/>
                  </a:lnTo>
                  <a:lnTo>
                    <a:pt x="1422" y="1755"/>
                  </a:lnTo>
                  <a:lnTo>
                    <a:pt x="1421" y="1754"/>
                  </a:lnTo>
                  <a:lnTo>
                    <a:pt x="1420" y="1755"/>
                  </a:lnTo>
                  <a:lnTo>
                    <a:pt x="1420" y="1756"/>
                  </a:lnTo>
                  <a:lnTo>
                    <a:pt x="1419" y="1756"/>
                  </a:lnTo>
                  <a:lnTo>
                    <a:pt x="1419" y="1757"/>
                  </a:lnTo>
                  <a:lnTo>
                    <a:pt x="1418" y="1756"/>
                  </a:lnTo>
                  <a:lnTo>
                    <a:pt x="1418" y="1755"/>
                  </a:lnTo>
                  <a:lnTo>
                    <a:pt x="1418" y="1754"/>
                  </a:lnTo>
                  <a:lnTo>
                    <a:pt x="1416" y="1754"/>
                  </a:lnTo>
                  <a:lnTo>
                    <a:pt x="1416" y="1756"/>
                  </a:lnTo>
                  <a:lnTo>
                    <a:pt x="1415" y="1756"/>
                  </a:lnTo>
                  <a:lnTo>
                    <a:pt x="1414" y="1755"/>
                  </a:lnTo>
                  <a:lnTo>
                    <a:pt x="1413" y="1754"/>
                  </a:lnTo>
                  <a:lnTo>
                    <a:pt x="1413" y="1753"/>
                  </a:lnTo>
                  <a:lnTo>
                    <a:pt x="1413" y="1752"/>
                  </a:lnTo>
                  <a:lnTo>
                    <a:pt x="1414" y="1750"/>
                  </a:lnTo>
                  <a:lnTo>
                    <a:pt x="1415" y="1750"/>
                  </a:lnTo>
                  <a:lnTo>
                    <a:pt x="1414" y="1750"/>
                  </a:lnTo>
                  <a:lnTo>
                    <a:pt x="1414" y="1749"/>
                  </a:lnTo>
                  <a:lnTo>
                    <a:pt x="1414" y="1748"/>
                  </a:lnTo>
                  <a:lnTo>
                    <a:pt x="1414" y="1747"/>
                  </a:lnTo>
                  <a:lnTo>
                    <a:pt x="1414" y="1748"/>
                  </a:lnTo>
                  <a:lnTo>
                    <a:pt x="1413" y="1749"/>
                  </a:lnTo>
                  <a:lnTo>
                    <a:pt x="1412" y="1749"/>
                  </a:lnTo>
                  <a:lnTo>
                    <a:pt x="1411" y="1749"/>
                  </a:lnTo>
                  <a:lnTo>
                    <a:pt x="1411" y="1750"/>
                  </a:lnTo>
                  <a:lnTo>
                    <a:pt x="1412" y="1750"/>
                  </a:lnTo>
                  <a:lnTo>
                    <a:pt x="1412" y="1752"/>
                  </a:lnTo>
                  <a:lnTo>
                    <a:pt x="1411" y="1752"/>
                  </a:lnTo>
                  <a:lnTo>
                    <a:pt x="1411" y="1753"/>
                  </a:lnTo>
                  <a:lnTo>
                    <a:pt x="1411" y="1754"/>
                  </a:lnTo>
                  <a:lnTo>
                    <a:pt x="1410" y="1755"/>
                  </a:lnTo>
                  <a:lnTo>
                    <a:pt x="1410" y="1757"/>
                  </a:lnTo>
                  <a:lnTo>
                    <a:pt x="1408" y="1756"/>
                  </a:lnTo>
                  <a:lnTo>
                    <a:pt x="1407" y="1756"/>
                  </a:lnTo>
                  <a:lnTo>
                    <a:pt x="1407" y="1755"/>
                  </a:lnTo>
                  <a:lnTo>
                    <a:pt x="1407" y="1754"/>
                  </a:lnTo>
                  <a:lnTo>
                    <a:pt x="1408" y="1754"/>
                  </a:lnTo>
                  <a:lnTo>
                    <a:pt x="1408" y="1753"/>
                  </a:lnTo>
                  <a:lnTo>
                    <a:pt x="1410" y="1752"/>
                  </a:lnTo>
                  <a:lnTo>
                    <a:pt x="1407" y="1753"/>
                  </a:lnTo>
                  <a:lnTo>
                    <a:pt x="1406" y="1755"/>
                  </a:lnTo>
                  <a:lnTo>
                    <a:pt x="1405" y="1755"/>
                  </a:lnTo>
                  <a:lnTo>
                    <a:pt x="1404" y="1754"/>
                  </a:lnTo>
                  <a:lnTo>
                    <a:pt x="1404" y="1753"/>
                  </a:lnTo>
                  <a:lnTo>
                    <a:pt x="1404" y="1750"/>
                  </a:lnTo>
                  <a:lnTo>
                    <a:pt x="1404" y="1749"/>
                  </a:lnTo>
                  <a:lnTo>
                    <a:pt x="1405" y="1748"/>
                  </a:lnTo>
                  <a:lnTo>
                    <a:pt x="1406" y="1747"/>
                  </a:lnTo>
                  <a:lnTo>
                    <a:pt x="1407" y="1747"/>
                  </a:lnTo>
                  <a:lnTo>
                    <a:pt x="1407" y="1746"/>
                  </a:lnTo>
                  <a:lnTo>
                    <a:pt x="1406" y="1745"/>
                  </a:lnTo>
                  <a:lnTo>
                    <a:pt x="1406" y="1746"/>
                  </a:lnTo>
                  <a:close/>
                  <a:moveTo>
                    <a:pt x="1392" y="1753"/>
                  </a:moveTo>
                  <a:lnTo>
                    <a:pt x="1390" y="1753"/>
                  </a:lnTo>
                  <a:lnTo>
                    <a:pt x="1388" y="1750"/>
                  </a:lnTo>
                  <a:lnTo>
                    <a:pt x="1389" y="1749"/>
                  </a:lnTo>
                  <a:lnTo>
                    <a:pt x="1390" y="1749"/>
                  </a:lnTo>
                  <a:lnTo>
                    <a:pt x="1389" y="1749"/>
                  </a:lnTo>
                  <a:lnTo>
                    <a:pt x="1388" y="1749"/>
                  </a:lnTo>
                  <a:lnTo>
                    <a:pt x="1388" y="1748"/>
                  </a:lnTo>
                  <a:lnTo>
                    <a:pt x="1389" y="1747"/>
                  </a:lnTo>
                  <a:lnTo>
                    <a:pt x="1390" y="1747"/>
                  </a:lnTo>
                  <a:lnTo>
                    <a:pt x="1389" y="1747"/>
                  </a:lnTo>
                  <a:lnTo>
                    <a:pt x="1389" y="1746"/>
                  </a:lnTo>
                  <a:lnTo>
                    <a:pt x="1389" y="1745"/>
                  </a:lnTo>
                  <a:lnTo>
                    <a:pt x="1388" y="1744"/>
                  </a:lnTo>
                  <a:lnTo>
                    <a:pt x="1387" y="1745"/>
                  </a:lnTo>
                  <a:lnTo>
                    <a:pt x="1386" y="1747"/>
                  </a:lnTo>
                  <a:lnTo>
                    <a:pt x="1385" y="1746"/>
                  </a:lnTo>
                  <a:lnTo>
                    <a:pt x="1384" y="1745"/>
                  </a:lnTo>
                  <a:lnTo>
                    <a:pt x="1384" y="1744"/>
                  </a:lnTo>
                  <a:lnTo>
                    <a:pt x="1385" y="1740"/>
                  </a:lnTo>
                  <a:lnTo>
                    <a:pt x="1384" y="1740"/>
                  </a:lnTo>
                  <a:lnTo>
                    <a:pt x="1384" y="1739"/>
                  </a:lnTo>
                  <a:lnTo>
                    <a:pt x="1384" y="1738"/>
                  </a:lnTo>
                  <a:lnTo>
                    <a:pt x="1382" y="1737"/>
                  </a:lnTo>
                  <a:lnTo>
                    <a:pt x="1382" y="1736"/>
                  </a:lnTo>
                  <a:lnTo>
                    <a:pt x="1384" y="1736"/>
                  </a:lnTo>
                  <a:lnTo>
                    <a:pt x="1388" y="1736"/>
                  </a:lnTo>
                  <a:lnTo>
                    <a:pt x="1388" y="1737"/>
                  </a:lnTo>
                  <a:lnTo>
                    <a:pt x="1388" y="1738"/>
                  </a:lnTo>
                  <a:lnTo>
                    <a:pt x="1388" y="1739"/>
                  </a:lnTo>
                  <a:lnTo>
                    <a:pt x="1389" y="1739"/>
                  </a:lnTo>
                  <a:lnTo>
                    <a:pt x="1390" y="1739"/>
                  </a:lnTo>
                  <a:lnTo>
                    <a:pt x="1390" y="1738"/>
                  </a:lnTo>
                  <a:lnTo>
                    <a:pt x="1389" y="1737"/>
                  </a:lnTo>
                  <a:lnTo>
                    <a:pt x="1390" y="1737"/>
                  </a:lnTo>
                  <a:lnTo>
                    <a:pt x="1390" y="1738"/>
                  </a:lnTo>
                  <a:lnTo>
                    <a:pt x="1390" y="1737"/>
                  </a:lnTo>
                  <a:lnTo>
                    <a:pt x="1390" y="1736"/>
                  </a:lnTo>
                  <a:lnTo>
                    <a:pt x="1392" y="1736"/>
                  </a:lnTo>
                  <a:lnTo>
                    <a:pt x="1392" y="1735"/>
                  </a:lnTo>
                  <a:lnTo>
                    <a:pt x="1393" y="1735"/>
                  </a:lnTo>
                  <a:lnTo>
                    <a:pt x="1392" y="1733"/>
                  </a:lnTo>
                  <a:lnTo>
                    <a:pt x="1393" y="1733"/>
                  </a:lnTo>
                  <a:lnTo>
                    <a:pt x="1394" y="1733"/>
                  </a:lnTo>
                  <a:lnTo>
                    <a:pt x="1394" y="1732"/>
                  </a:lnTo>
                  <a:lnTo>
                    <a:pt x="1393" y="1732"/>
                  </a:lnTo>
                  <a:lnTo>
                    <a:pt x="1395" y="1731"/>
                  </a:lnTo>
                  <a:lnTo>
                    <a:pt x="1396" y="1731"/>
                  </a:lnTo>
                  <a:lnTo>
                    <a:pt x="1397" y="1733"/>
                  </a:lnTo>
                  <a:lnTo>
                    <a:pt x="1398" y="1736"/>
                  </a:lnTo>
                  <a:lnTo>
                    <a:pt x="1398" y="1737"/>
                  </a:lnTo>
                  <a:lnTo>
                    <a:pt x="1398" y="1738"/>
                  </a:lnTo>
                  <a:lnTo>
                    <a:pt x="1398" y="1739"/>
                  </a:lnTo>
                  <a:lnTo>
                    <a:pt x="1398" y="1738"/>
                  </a:lnTo>
                  <a:lnTo>
                    <a:pt x="1399" y="1736"/>
                  </a:lnTo>
                  <a:lnTo>
                    <a:pt x="1399" y="1735"/>
                  </a:lnTo>
                  <a:lnTo>
                    <a:pt x="1401" y="1733"/>
                  </a:lnTo>
                  <a:lnTo>
                    <a:pt x="1401" y="1735"/>
                  </a:lnTo>
                  <a:lnTo>
                    <a:pt x="1402" y="1733"/>
                  </a:lnTo>
                  <a:lnTo>
                    <a:pt x="1403" y="1733"/>
                  </a:lnTo>
                  <a:lnTo>
                    <a:pt x="1404" y="1735"/>
                  </a:lnTo>
                  <a:lnTo>
                    <a:pt x="1405" y="1736"/>
                  </a:lnTo>
                  <a:lnTo>
                    <a:pt x="1403" y="1738"/>
                  </a:lnTo>
                  <a:lnTo>
                    <a:pt x="1402" y="1739"/>
                  </a:lnTo>
                  <a:lnTo>
                    <a:pt x="1401" y="1739"/>
                  </a:lnTo>
                  <a:lnTo>
                    <a:pt x="1401" y="1740"/>
                  </a:lnTo>
                  <a:lnTo>
                    <a:pt x="1402" y="1740"/>
                  </a:lnTo>
                  <a:lnTo>
                    <a:pt x="1403" y="1739"/>
                  </a:lnTo>
                  <a:lnTo>
                    <a:pt x="1404" y="1739"/>
                  </a:lnTo>
                  <a:lnTo>
                    <a:pt x="1404" y="1741"/>
                  </a:lnTo>
                  <a:lnTo>
                    <a:pt x="1404" y="1742"/>
                  </a:lnTo>
                  <a:lnTo>
                    <a:pt x="1403" y="1742"/>
                  </a:lnTo>
                  <a:lnTo>
                    <a:pt x="1402" y="1742"/>
                  </a:lnTo>
                  <a:lnTo>
                    <a:pt x="1401" y="1744"/>
                  </a:lnTo>
                  <a:lnTo>
                    <a:pt x="1402" y="1744"/>
                  </a:lnTo>
                  <a:lnTo>
                    <a:pt x="1403" y="1744"/>
                  </a:lnTo>
                  <a:lnTo>
                    <a:pt x="1402" y="1746"/>
                  </a:lnTo>
                  <a:lnTo>
                    <a:pt x="1403" y="1746"/>
                  </a:lnTo>
                  <a:lnTo>
                    <a:pt x="1404" y="1745"/>
                  </a:lnTo>
                  <a:lnTo>
                    <a:pt x="1405" y="1745"/>
                  </a:lnTo>
                  <a:lnTo>
                    <a:pt x="1405" y="1746"/>
                  </a:lnTo>
                  <a:lnTo>
                    <a:pt x="1405" y="1747"/>
                  </a:lnTo>
                  <a:lnTo>
                    <a:pt x="1403" y="1749"/>
                  </a:lnTo>
                  <a:lnTo>
                    <a:pt x="1401" y="1750"/>
                  </a:lnTo>
                  <a:lnTo>
                    <a:pt x="1399" y="1749"/>
                  </a:lnTo>
                  <a:lnTo>
                    <a:pt x="1397" y="1746"/>
                  </a:lnTo>
                  <a:lnTo>
                    <a:pt x="1396" y="1744"/>
                  </a:lnTo>
                  <a:lnTo>
                    <a:pt x="1395" y="1742"/>
                  </a:lnTo>
                  <a:lnTo>
                    <a:pt x="1395" y="1741"/>
                  </a:lnTo>
                  <a:lnTo>
                    <a:pt x="1395" y="1740"/>
                  </a:lnTo>
                  <a:lnTo>
                    <a:pt x="1394" y="1741"/>
                  </a:lnTo>
                  <a:lnTo>
                    <a:pt x="1394" y="1742"/>
                  </a:lnTo>
                  <a:lnTo>
                    <a:pt x="1394" y="1744"/>
                  </a:lnTo>
                  <a:lnTo>
                    <a:pt x="1395" y="1744"/>
                  </a:lnTo>
                  <a:lnTo>
                    <a:pt x="1395" y="1745"/>
                  </a:lnTo>
                  <a:lnTo>
                    <a:pt x="1395" y="1747"/>
                  </a:lnTo>
                  <a:lnTo>
                    <a:pt x="1396" y="1748"/>
                  </a:lnTo>
                  <a:lnTo>
                    <a:pt x="1398" y="1750"/>
                  </a:lnTo>
                  <a:lnTo>
                    <a:pt x="1399" y="1752"/>
                  </a:lnTo>
                  <a:lnTo>
                    <a:pt x="1399" y="1753"/>
                  </a:lnTo>
                  <a:lnTo>
                    <a:pt x="1399" y="1754"/>
                  </a:lnTo>
                  <a:lnTo>
                    <a:pt x="1402" y="1754"/>
                  </a:lnTo>
                  <a:lnTo>
                    <a:pt x="1402" y="1755"/>
                  </a:lnTo>
                  <a:lnTo>
                    <a:pt x="1402" y="1756"/>
                  </a:lnTo>
                  <a:lnTo>
                    <a:pt x="1402" y="1757"/>
                  </a:lnTo>
                  <a:lnTo>
                    <a:pt x="1401" y="1757"/>
                  </a:lnTo>
                  <a:lnTo>
                    <a:pt x="1399" y="1756"/>
                  </a:lnTo>
                  <a:lnTo>
                    <a:pt x="1398" y="1756"/>
                  </a:lnTo>
                  <a:lnTo>
                    <a:pt x="1398" y="1757"/>
                  </a:lnTo>
                  <a:lnTo>
                    <a:pt x="1397" y="1758"/>
                  </a:lnTo>
                  <a:lnTo>
                    <a:pt x="1398" y="1760"/>
                  </a:lnTo>
                  <a:lnTo>
                    <a:pt x="1397" y="1761"/>
                  </a:lnTo>
                  <a:lnTo>
                    <a:pt x="1398" y="1761"/>
                  </a:lnTo>
                  <a:lnTo>
                    <a:pt x="1398" y="1762"/>
                  </a:lnTo>
                  <a:lnTo>
                    <a:pt x="1397" y="1762"/>
                  </a:lnTo>
                  <a:lnTo>
                    <a:pt x="1396" y="1762"/>
                  </a:lnTo>
                  <a:lnTo>
                    <a:pt x="1396" y="1761"/>
                  </a:lnTo>
                  <a:lnTo>
                    <a:pt x="1394" y="1761"/>
                  </a:lnTo>
                  <a:lnTo>
                    <a:pt x="1393" y="1761"/>
                  </a:lnTo>
                  <a:lnTo>
                    <a:pt x="1394" y="1760"/>
                  </a:lnTo>
                  <a:lnTo>
                    <a:pt x="1395" y="1756"/>
                  </a:lnTo>
                  <a:lnTo>
                    <a:pt x="1396" y="1755"/>
                  </a:lnTo>
                  <a:lnTo>
                    <a:pt x="1395" y="1754"/>
                  </a:lnTo>
                  <a:lnTo>
                    <a:pt x="1394" y="1754"/>
                  </a:lnTo>
                  <a:lnTo>
                    <a:pt x="1392" y="1753"/>
                  </a:lnTo>
                  <a:close/>
                  <a:moveTo>
                    <a:pt x="1450" y="1716"/>
                  </a:moveTo>
                  <a:lnTo>
                    <a:pt x="1449" y="1718"/>
                  </a:lnTo>
                  <a:lnTo>
                    <a:pt x="1449" y="1719"/>
                  </a:lnTo>
                  <a:lnTo>
                    <a:pt x="1449" y="1721"/>
                  </a:lnTo>
                  <a:lnTo>
                    <a:pt x="1450" y="1725"/>
                  </a:lnTo>
                  <a:lnTo>
                    <a:pt x="1451" y="1728"/>
                  </a:lnTo>
                  <a:lnTo>
                    <a:pt x="1450" y="1729"/>
                  </a:lnTo>
                  <a:lnTo>
                    <a:pt x="1451" y="1732"/>
                  </a:lnTo>
                  <a:lnTo>
                    <a:pt x="1450" y="1733"/>
                  </a:lnTo>
                  <a:lnTo>
                    <a:pt x="1450" y="1735"/>
                  </a:lnTo>
                  <a:lnTo>
                    <a:pt x="1450" y="1736"/>
                  </a:lnTo>
                  <a:lnTo>
                    <a:pt x="1451" y="1736"/>
                  </a:lnTo>
                  <a:lnTo>
                    <a:pt x="1451" y="1737"/>
                  </a:lnTo>
                  <a:lnTo>
                    <a:pt x="1454" y="1739"/>
                  </a:lnTo>
                  <a:lnTo>
                    <a:pt x="1454" y="1741"/>
                  </a:lnTo>
                  <a:lnTo>
                    <a:pt x="1454" y="1742"/>
                  </a:lnTo>
                  <a:lnTo>
                    <a:pt x="1453" y="1744"/>
                  </a:lnTo>
                  <a:lnTo>
                    <a:pt x="1450" y="1745"/>
                  </a:lnTo>
                  <a:lnTo>
                    <a:pt x="1448" y="1742"/>
                  </a:lnTo>
                  <a:lnTo>
                    <a:pt x="1447" y="1740"/>
                  </a:lnTo>
                  <a:lnTo>
                    <a:pt x="1444" y="1737"/>
                  </a:lnTo>
                  <a:lnTo>
                    <a:pt x="1442" y="1737"/>
                  </a:lnTo>
                  <a:lnTo>
                    <a:pt x="1441" y="1737"/>
                  </a:lnTo>
                  <a:lnTo>
                    <a:pt x="1441" y="1738"/>
                  </a:lnTo>
                  <a:lnTo>
                    <a:pt x="1444" y="1740"/>
                  </a:lnTo>
                  <a:lnTo>
                    <a:pt x="1445" y="1742"/>
                  </a:lnTo>
                  <a:lnTo>
                    <a:pt x="1446" y="1745"/>
                  </a:lnTo>
                  <a:lnTo>
                    <a:pt x="1446" y="1746"/>
                  </a:lnTo>
                  <a:lnTo>
                    <a:pt x="1445" y="1747"/>
                  </a:lnTo>
                  <a:lnTo>
                    <a:pt x="1446" y="1748"/>
                  </a:lnTo>
                  <a:lnTo>
                    <a:pt x="1447" y="1749"/>
                  </a:lnTo>
                  <a:lnTo>
                    <a:pt x="1447" y="1750"/>
                  </a:lnTo>
                  <a:lnTo>
                    <a:pt x="1447" y="1752"/>
                  </a:lnTo>
                  <a:lnTo>
                    <a:pt x="1446" y="1752"/>
                  </a:lnTo>
                  <a:lnTo>
                    <a:pt x="1446" y="1753"/>
                  </a:lnTo>
                  <a:lnTo>
                    <a:pt x="1447" y="1753"/>
                  </a:lnTo>
                  <a:lnTo>
                    <a:pt x="1447" y="1754"/>
                  </a:lnTo>
                  <a:lnTo>
                    <a:pt x="1448" y="1754"/>
                  </a:lnTo>
                  <a:lnTo>
                    <a:pt x="1447" y="1755"/>
                  </a:lnTo>
                  <a:lnTo>
                    <a:pt x="1445" y="1754"/>
                  </a:lnTo>
                  <a:lnTo>
                    <a:pt x="1441" y="1753"/>
                  </a:lnTo>
                  <a:lnTo>
                    <a:pt x="1436" y="1747"/>
                  </a:lnTo>
                  <a:lnTo>
                    <a:pt x="1437" y="1747"/>
                  </a:lnTo>
                  <a:lnTo>
                    <a:pt x="1436" y="1745"/>
                  </a:lnTo>
                  <a:lnTo>
                    <a:pt x="1434" y="1744"/>
                  </a:lnTo>
                  <a:lnTo>
                    <a:pt x="1433" y="1742"/>
                  </a:lnTo>
                  <a:lnTo>
                    <a:pt x="1433" y="1740"/>
                  </a:lnTo>
                  <a:lnTo>
                    <a:pt x="1433" y="1737"/>
                  </a:lnTo>
                  <a:lnTo>
                    <a:pt x="1433" y="1736"/>
                  </a:lnTo>
                  <a:lnTo>
                    <a:pt x="1434" y="1736"/>
                  </a:lnTo>
                  <a:lnTo>
                    <a:pt x="1433" y="1733"/>
                  </a:lnTo>
                  <a:lnTo>
                    <a:pt x="1433" y="1732"/>
                  </a:lnTo>
                  <a:lnTo>
                    <a:pt x="1434" y="1732"/>
                  </a:lnTo>
                  <a:lnTo>
                    <a:pt x="1434" y="1731"/>
                  </a:lnTo>
                  <a:lnTo>
                    <a:pt x="1433" y="1730"/>
                  </a:lnTo>
                  <a:lnTo>
                    <a:pt x="1434" y="1730"/>
                  </a:lnTo>
                  <a:lnTo>
                    <a:pt x="1437" y="1730"/>
                  </a:lnTo>
                  <a:lnTo>
                    <a:pt x="1438" y="1730"/>
                  </a:lnTo>
                  <a:lnTo>
                    <a:pt x="1438" y="1729"/>
                  </a:lnTo>
                  <a:lnTo>
                    <a:pt x="1440" y="1730"/>
                  </a:lnTo>
                  <a:lnTo>
                    <a:pt x="1441" y="1731"/>
                  </a:lnTo>
                  <a:lnTo>
                    <a:pt x="1444" y="1732"/>
                  </a:lnTo>
                  <a:lnTo>
                    <a:pt x="1445" y="1732"/>
                  </a:lnTo>
                  <a:lnTo>
                    <a:pt x="1445" y="1730"/>
                  </a:lnTo>
                  <a:lnTo>
                    <a:pt x="1444" y="1729"/>
                  </a:lnTo>
                  <a:lnTo>
                    <a:pt x="1440" y="1727"/>
                  </a:lnTo>
                  <a:lnTo>
                    <a:pt x="1440" y="1724"/>
                  </a:lnTo>
                  <a:lnTo>
                    <a:pt x="1440" y="1723"/>
                  </a:lnTo>
                  <a:lnTo>
                    <a:pt x="1440" y="1722"/>
                  </a:lnTo>
                  <a:lnTo>
                    <a:pt x="1440" y="1721"/>
                  </a:lnTo>
                  <a:lnTo>
                    <a:pt x="1442" y="1721"/>
                  </a:lnTo>
                  <a:lnTo>
                    <a:pt x="1444" y="1719"/>
                  </a:lnTo>
                  <a:lnTo>
                    <a:pt x="1446" y="1716"/>
                  </a:lnTo>
                  <a:lnTo>
                    <a:pt x="1446" y="1715"/>
                  </a:lnTo>
                  <a:lnTo>
                    <a:pt x="1446" y="1714"/>
                  </a:lnTo>
                  <a:lnTo>
                    <a:pt x="1447" y="1713"/>
                  </a:lnTo>
                  <a:lnTo>
                    <a:pt x="1448" y="1713"/>
                  </a:lnTo>
                  <a:lnTo>
                    <a:pt x="1449" y="1713"/>
                  </a:lnTo>
                  <a:lnTo>
                    <a:pt x="1449" y="1714"/>
                  </a:lnTo>
                  <a:lnTo>
                    <a:pt x="1450" y="1716"/>
                  </a:lnTo>
                  <a:close/>
                  <a:moveTo>
                    <a:pt x="1325" y="1707"/>
                  </a:moveTo>
                  <a:lnTo>
                    <a:pt x="1328" y="1708"/>
                  </a:lnTo>
                  <a:lnTo>
                    <a:pt x="1329" y="1710"/>
                  </a:lnTo>
                  <a:lnTo>
                    <a:pt x="1329" y="1711"/>
                  </a:lnTo>
                  <a:lnTo>
                    <a:pt x="1328" y="1712"/>
                  </a:lnTo>
                  <a:lnTo>
                    <a:pt x="1327" y="1711"/>
                  </a:lnTo>
                  <a:lnTo>
                    <a:pt x="1326" y="1712"/>
                  </a:lnTo>
                  <a:lnTo>
                    <a:pt x="1326" y="1713"/>
                  </a:lnTo>
                  <a:lnTo>
                    <a:pt x="1325" y="1714"/>
                  </a:lnTo>
                  <a:lnTo>
                    <a:pt x="1324" y="1714"/>
                  </a:lnTo>
                  <a:lnTo>
                    <a:pt x="1324" y="1713"/>
                  </a:lnTo>
                  <a:lnTo>
                    <a:pt x="1324" y="1712"/>
                  </a:lnTo>
                  <a:lnTo>
                    <a:pt x="1325" y="1711"/>
                  </a:lnTo>
                  <a:lnTo>
                    <a:pt x="1322" y="1712"/>
                  </a:lnTo>
                  <a:lnTo>
                    <a:pt x="1322" y="1711"/>
                  </a:lnTo>
                  <a:lnTo>
                    <a:pt x="1322" y="1710"/>
                  </a:lnTo>
                  <a:lnTo>
                    <a:pt x="1324" y="1710"/>
                  </a:lnTo>
                  <a:lnTo>
                    <a:pt x="1324" y="1707"/>
                  </a:lnTo>
                  <a:lnTo>
                    <a:pt x="1324" y="1706"/>
                  </a:lnTo>
                  <a:lnTo>
                    <a:pt x="1324" y="1705"/>
                  </a:lnTo>
                  <a:lnTo>
                    <a:pt x="1324" y="1706"/>
                  </a:lnTo>
                  <a:lnTo>
                    <a:pt x="1325" y="1706"/>
                  </a:lnTo>
                  <a:lnTo>
                    <a:pt x="1325" y="1707"/>
                  </a:lnTo>
                  <a:close/>
                  <a:moveTo>
                    <a:pt x="1341" y="1704"/>
                  </a:moveTo>
                  <a:lnTo>
                    <a:pt x="1338" y="1705"/>
                  </a:lnTo>
                  <a:lnTo>
                    <a:pt x="1337" y="1706"/>
                  </a:lnTo>
                  <a:lnTo>
                    <a:pt x="1336" y="1707"/>
                  </a:lnTo>
                  <a:lnTo>
                    <a:pt x="1337" y="1707"/>
                  </a:lnTo>
                  <a:lnTo>
                    <a:pt x="1338" y="1708"/>
                  </a:lnTo>
                  <a:lnTo>
                    <a:pt x="1339" y="1708"/>
                  </a:lnTo>
                  <a:lnTo>
                    <a:pt x="1341" y="1711"/>
                  </a:lnTo>
                  <a:lnTo>
                    <a:pt x="1341" y="1712"/>
                  </a:lnTo>
                  <a:lnTo>
                    <a:pt x="1339" y="1712"/>
                  </a:lnTo>
                  <a:lnTo>
                    <a:pt x="1338" y="1712"/>
                  </a:lnTo>
                  <a:lnTo>
                    <a:pt x="1337" y="1713"/>
                  </a:lnTo>
                  <a:lnTo>
                    <a:pt x="1336" y="1713"/>
                  </a:lnTo>
                  <a:lnTo>
                    <a:pt x="1336" y="1712"/>
                  </a:lnTo>
                  <a:lnTo>
                    <a:pt x="1335" y="1711"/>
                  </a:lnTo>
                  <a:lnTo>
                    <a:pt x="1335" y="1710"/>
                  </a:lnTo>
                  <a:lnTo>
                    <a:pt x="1335" y="1712"/>
                  </a:lnTo>
                  <a:lnTo>
                    <a:pt x="1334" y="1712"/>
                  </a:lnTo>
                  <a:lnTo>
                    <a:pt x="1333" y="1711"/>
                  </a:lnTo>
                  <a:lnTo>
                    <a:pt x="1330" y="1710"/>
                  </a:lnTo>
                  <a:lnTo>
                    <a:pt x="1329" y="1707"/>
                  </a:lnTo>
                  <a:lnTo>
                    <a:pt x="1327" y="1706"/>
                  </a:lnTo>
                  <a:lnTo>
                    <a:pt x="1326" y="1706"/>
                  </a:lnTo>
                  <a:lnTo>
                    <a:pt x="1326" y="1705"/>
                  </a:lnTo>
                  <a:lnTo>
                    <a:pt x="1325" y="1705"/>
                  </a:lnTo>
                  <a:lnTo>
                    <a:pt x="1325" y="1704"/>
                  </a:lnTo>
                  <a:lnTo>
                    <a:pt x="1326" y="1704"/>
                  </a:lnTo>
                  <a:lnTo>
                    <a:pt x="1327" y="1704"/>
                  </a:lnTo>
                  <a:lnTo>
                    <a:pt x="1329" y="1707"/>
                  </a:lnTo>
                  <a:lnTo>
                    <a:pt x="1330" y="1707"/>
                  </a:lnTo>
                  <a:lnTo>
                    <a:pt x="1332" y="1707"/>
                  </a:lnTo>
                  <a:lnTo>
                    <a:pt x="1333" y="1707"/>
                  </a:lnTo>
                  <a:lnTo>
                    <a:pt x="1333" y="1708"/>
                  </a:lnTo>
                  <a:lnTo>
                    <a:pt x="1334" y="1708"/>
                  </a:lnTo>
                  <a:lnTo>
                    <a:pt x="1334" y="1707"/>
                  </a:lnTo>
                  <a:lnTo>
                    <a:pt x="1333" y="1707"/>
                  </a:lnTo>
                  <a:lnTo>
                    <a:pt x="1333" y="1706"/>
                  </a:lnTo>
                  <a:lnTo>
                    <a:pt x="1333" y="1705"/>
                  </a:lnTo>
                  <a:lnTo>
                    <a:pt x="1334" y="1706"/>
                  </a:lnTo>
                  <a:lnTo>
                    <a:pt x="1335" y="1706"/>
                  </a:lnTo>
                  <a:lnTo>
                    <a:pt x="1335" y="1705"/>
                  </a:lnTo>
                  <a:lnTo>
                    <a:pt x="1333" y="1704"/>
                  </a:lnTo>
                  <a:lnTo>
                    <a:pt x="1333" y="1702"/>
                  </a:lnTo>
                  <a:lnTo>
                    <a:pt x="1334" y="1702"/>
                  </a:lnTo>
                  <a:lnTo>
                    <a:pt x="1335" y="1703"/>
                  </a:lnTo>
                  <a:lnTo>
                    <a:pt x="1336" y="1703"/>
                  </a:lnTo>
                  <a:lnTo>
                    <a:pt x="1336" y="1702"/>
                  </a:lnTo>
                  <a:lnTo>
                    <a:pt x="1338" y="1702"/>
                  </a:lnTo>
                  <a:lnTo>
                    <a:pt x="1339" y="1703"/>
                  </a:lnTo>
                  <a:lnTo>
                    <a:pt x="1341" y="1703"/>
                  </a:lnTo>
                  <a:lnTo>
                    <a:pt x="1341" y="1704"/>
                  </a:lnTo>
                  <a:close/>
                  <a:moveTo>
                    <a:pt x="1372" y="1745"/>
                  </a:moveTo>
                  <a:lnTo>
                    <a:pt x="1372" y="1747"/>
                  </a:lnTo>
                  <a:lnTo>
                    <a:pt x="1371" y="1746"/>
                  </a:lnTo>
                  <a:lnTo>
                    <a:pt x="1370" y="1745"/>
                  </a:lnTo>
                  <a:lnTo>
                    <a:pt x="1369" y="1744"/>
                  </a:lnTo>
                  <a:lnTo>
                    <a:pt x="1369" y="1742"/>
                  </a:lnTo>
                  <a:lnTo>
                    <a:pt x="1369" y="1741"/>
                  </a:lnTo>
                  <a:lnTo>
                    <a:pt x="1369" y="1742"/>
                  </a:lnTo>
                  <a:lnTo>
                    <a:pt x="1368" y="1742"/>
                  </a:lnTo>
                  <a:lnTo>
                    <a:pt x="1368" y="1744"/>
                  </a:lnTo>
                  <a:lnTo>
                    <a:pt x="1367" y="1745"/>
                  </a:lnTo>
                  <a:lnTo>
                    <a:pt x="1367" y="1746"/>
                  </a:lnTo>
                  <a:lnTo>
                    <a:pt x="1365" y="1746"/>
                  </a:lnTo>
                  <a:lnTo>
                    <a:pt x="1365" y="1747"/>
                  </a:lnTo>
                  <a:lnTo>
                    <a:pt x="1363" y="1746"/>
                  </a:lnTo>
                  <a:lnTo>
                    <a:pt x="1363" y="1747"/>
                  </a:lnTo>
                  <a:lnTo>
                    <a:pt x="1362" y="1748"/>
                  </a:lnTo>
                  <a:lnTo>
                    <a:pt x="1361" y="1749"/>
                  </a:lnTo>
                  <a:lnTo>
                    <a:pt x="1359" y="1748"/>
                  </a:lnTo>
                  <a:lnTo>
                    <a:pt x="1358" y="1748"/>
                  </a:lnTo>
                  <a:lnTo>
                    <a:pt x="1359" y="1747"/>
                  </a:lnTo>
                  <a:lnTo>
                    <a:pt x="1360" y="1747"/>
                  </a:lnTo>
                  <a:lnTo>
                    <a:pt x="1360" y="1746"/>
                  </a:lnTo>
                  <a:lnTo>
                    <a:pt x="1359" y="1746"/>
                  </a:lnTo>
                  <a:lnTo>
                    <a:pt x="1359" y="1747"/>
                  </a:lnTo>
                  <a:lnTo>
                    <a:pt x="1358" y="1747"/>
                  </a:lnTo>
                  <a:lnTo>
                    <a:pt x="1358" y="1746"/>
                  </a:lnTo>
                  <a:lnTo>
                    <a:pt x="1356" y="1746"/>
                  </a:lnTo>
                  <a:lnTo>
                    <a:pt x="1355" y="1747"/>
                  </a:lnTo>
                  <a:lnTo>
                    <a:pt x="1355" y="1746"/>
                  </a:lnTo>
                  <a:lnTo>
                    <a:pt x="1354" y="1745"/>
                  </a:lnTo>
                  <a:lnTo>
                    <a:pt x="1355" y="1745"/>
                  </a:lnTo>
                  <a:lnTo>
                    <a:pt x="1358" y="1744"/>
                  </a:lnTo>
                  <a:lnTo>
                    <a:pt x="1362" y="1745"/>
                  </a:lnTo>
                  <a:lnTo>
                    <a:pt x="1363" y="1744"/>
                  </a:lnTo>
                  <a:lnTo>
                    <a:pt x="1360" y="1742"/>
                  </a:lnTo>
                  <a:lnTo>
                    <a:pt x="1360" y="1741"/>
                  </a:lnTo>
                  <a:lnTo>
                    <a:pt x="1364" y="1742"/>
                  </a:lnTo>
                  <a:lnTo>
                    <a:pt x="1363" y="1741"/>
                  </a:lnTo>
                  <a:lnTo>
                    <a:pt x="1362" y="1740"/>
                  </a:lnTo>
                  <a:lnTo>
                    <a:pt x="1363" y="1740"/>
                  </a:lnTo>
                  <a:lnTo>
                    <a:pt x="1363" y="1739"/>
                  </a:lnTo>
                  <a:lnTo>
                    <a:pt x="1361" y="1738"/>
                  </a:lnTo>
                  <a:lnTo>
                    <a:pt x="1361" y="1737"/>
                  </a:lnTo>
                  <a:lnTo>
                    <a:pt x="1363" y="1736"/>
                  </a:lnTo>
                  <a:lnTo>
                    <a:pt x="1364" y="1735"/>
                  </a:lnTo>
                  <a:lnTo>
                    <a:pt x="1364" y="1733"/>
                  </a:lnTo>
                  <a:lnTo>
                    <a:pt x="1365" y="1733"/>
                  </a:lnTo>
                  <a:lnTo>
                    <a:pt x="1367" y="1732"/>
                  </a:lnTo>
                  <a:lnTo>
                    <a:pt x="1368" y="1732"/>
                  </a:lnTo>
                  <a:lnTo>
                    <a:pt x="1369" y="1731"/>
                  </a:lnTo>
                  <a:lnTo>
                    <a:pt x="1364" y="1732"/>
                  </a:lnTo>
                  <a:lnTo>
                    <a:pt x="1363" y="1732"/>
                  </a:lnTo>
                  <a:lnTo>
                    <a:pt x="1364" y="1731"/>
                  </a:lnTo>
                  <a:lnTo>
                    <a:pt x="1365" y="1731"/>
                  </a:lnTo>
                  <a:lnTo>
                    <a:pt x="1365" y="1730"/>
                  </a:lnTo>
                  <a:lnTo>
                    <a:pt x="1364" y="1730"/>
                  </a:lnTo>
                  <a:lnTo>
                    <a:pt x="1363" y="1731"/>
                  </a:lnTo>
                  <a:lnTo>
                    <a:pt x="1362" y="1731"/>
                  </a:lnTo>
                  <a:lnTo>
                    <a:pt x="1363" y="1730"/>
                  </a:lnTo>
                  <a:lnTo>
                    <a:pt x="1363" y="1729"/>
                  </a:lnTo>
                  <a:lnTo>
                    <a:pt x="1362" y="1729"/>
                  </a:lnTo>
                  <a:lnTo>
                    <a:pt x="1361" y="1730"/>
                  </a:lnTo>
                  <a:lnTo>
                    <a:pt x="1359" y="1732"/>
                  </a:lnTo>
                  <a:lnTo>
                    <a:pt x="1358" y="1732"/>
                  </a:lnTo>
                  <a:lnTo>
                    <a:pt x="1356" y="1731"/>
                  </a:lnTo>
                  <a:lnTo>
                    <a:pt x="1355" y="1732"/>
                  </a:lnTo>
                  <a:lnTo>
                    <a:pt x="1354" y="1731"/>
                  </a:lnTo>
                  <a:lnTo>
                    <a:pt x="1354" y="1729"/>
                  </a:lnTo>
                  <a:lnTo>
                    <a:pt x="1354" y="1728"/>
                  </a:lnTo>
                  <a:lnTo>
                    <a:pt x="1353" y="1729"/>
                  </a:lnTo>
                  <a:lnTo>
                    <a:pt x="1353" y="1730"/>
                  </a:lnTo>
                  <a:lnTo>
                    <a:pt x="1353" y="1731"/>
                  </a:lnTo>
                  <a:lnTo>
                    <a:pt x="1352" y="1732"/>
                  </a:lnTo>
                  <a:lnTo>
                    <a:pt x="1352" y="1735"/>
                  </a:lnTo>
                  <a:lnTo>
                    <a:pt x="1351" y="1736"/>
                  </a:lnTo>
                  <a:lnTo>
                    <a:pt x="1352" y="1737"/>
                  </a:lnTo>
                  <a:lnTo>
                    <a:pt x="1353" y="1739"/>
                  </a:lnTo>
                  <a:lnTo>
                    <a:pt x="1354" y="1739"/>
                  </a:lnTo>
                  <a:lnTo>
                    <a:pt x="1353" y="1740"/>
                  </a:lnTo>
                  <a:lnTo>
                    <a:pt x="1353" y="1741"/>
                  </a:lnTo>
                  <a:lnTo>
                    <a:pt x="1352" y="1742"/>
                  </a:lnTo>
                  <a:lnTo>
                    <a:pt x="1351" y="1742"/>
                  </a:lnTo>
                  <a:lnTo>
                    <a:pt x="1351" y="1741"/>
                  </a:lnTo>
                  <a:lnTo>
                    <a:pt x="1350" y="1741"/>
                  </a:lnTo>
                  <a:lnTo>
                    <a:pt x="1349" y="1740"/>
                  </a:lnTo>
                  <a:lnTo>
                    <a:pt x="1347" y="1740"/>
                  </a:lnTo>
                  <a:lnTo>
                    <a:pt x="1345" y="1739"/>
                  </a:lnTo>
                  <a:lnTo>
                    <a:pt x="1344" y="1739"/>
                  </a:lnTo>
                  <a:lnTo>
                    <a:pt x="1343" y="1738"/>
                  </a:lnTo>
                  <a:lnTo>
                    <a:pt x="1343" y="1737"/>
                  </a:lnTo>
                  <a:lnTo>
                    <a:pt x="1344" y="1737"/>
                  </a:lnTo>
                  <a:lnTo>
                    <a:pt x="1345" y="1737"/>
                  </a:lnTo>
                  <a:lnTo>
                    <a:pt x="1345" y="1736"/>
                  </a:lnTo>
                  <a:lnTo>
                    <a:pt x="1345" y="1735"/>
                  </a:lnTo>
                  <a:lnTo>
                    <a:pt x="1346" y="1735"/>
                  </a:lnTo>
                  <a:lnTo>
                    <a:pt x="1346" y="1733"/>
                  </a:lnTo>
                  <a:lnTo>
                    <a:pt x="1345" y="1732"/>
                  </a:lnTo>
                  <a:lnTo>
                    <a:pt x="1345" y="1733"/>
                  </a:lnTo>
                  <a:lnTo>
                    <a:pt x="1344" y="1732"/>
                  </a:lnTo>
                  <a:lnTo>
                    <a:pt x="1344" y="1731"/>
                  </a:lnTo>
                  <a:lnTo>
                    <a:pt x="1344" y="1730"/>
                  </a:lnTo>
                  <a:lnTo>
                    <a:pt x="1343" y="1730"/>
                  </a:lnTo>
                  <a:lnTo>
                    <a:pt x="1344" y="1729"/>
                  </a:lnTo>
                  <a:lnTo>
                    <a:pt x="1345" y="1729"/>
                  </a:lnTo>
                  <a:lnTo>
                    <a:pt x="1345" y="1728"/>
                  </a:lnTo>
                  <a:lnTo>
                    <a:pt x="1346" y="1727"/>
                  </a:lnTo>
                  <a:lnTo>
                    <a:pt x="1345" y="1725"/>
                  </a:lnTo>
                  <a:lnTo>
                    <a:pt x="1344" y="1724"/>
                  </a:lnTo>
                  <a:lnTo>
                    <a:pt x="1345" y="1723"/>
                  </a:lnTo>
                  <a:lnTo>
                    <a:pt x="1346" y="1722"/>
                  </a:lnTo>
                  <a:lnTo>
                    <a:pt x="1345" y="1721"/>
                  </a:lnTo>
                  <a:lnTo>
                    <a:pt x="1344" y="1722"/>
                  </a:lnTo>
                  <a:lnTo>
                    <a:pt x="1342" y="1722"/>
                  </a:lnTo>
                  <a:lnTo>
                    <a:pt x="1335" y="1724"/>
                  </a:lnTo>
                  <a:lnTo>
                    <a:pt x="1333" y="1725"/>
                  </a:lnTo>
                  <a:lnTo>
                    <a:pt x="1334" y="1724"/>
                  </a:lnTo>
                  <a:lnTo>
                    <a:pt x="1336" y="1723"/>
                  </a:lnTo>
                  <a:lnTo>
                    <a:pt x="1337" y="1721"/>
                  </a:lnTo>
                  <a:lnTo>
                    <a:pt x="1337" y="1720"/>
                  </a:lnTo>
                  <a:lnTo>
                    <a:pt x="1337" y="1719"/>
                  </a:lnTo>
                  <a:lnTo>
                    <a:pt x="1336" y="1719"/>
                  </a:lnTo>
                  <a:lnTo>
                    <a:pt x="1334" y="1720"/>
                  </a:lnTo>
                  <a:lnTo>
                    <a:pt x="1334" y="1719"/>
                  </a:lnTo>
                  <a:lnTo>
                    <a:pt x="1333" y="1719"/>
                  </a:lnTo>
                  <a:lnTo>
                    <a:pt x="1333" y="1718"/>
                  </a:lnTo>
                  <a:lnTo>
                    <a:pt x="1333" y="1716"/>
                  </a:lnTo>
                  <a:lnTo>
                    <a:pt x="1333" y="1715"/>
                  </a:lnTo>
                  <a:lnTo>
                    <a:pt x="1334" y="1714"/>
                  </a:lnTo>
                  <a:lnTo>
                    <a:pt x="1337" y="1714"/>
                  </a:lnTo>
                  <a:lnTo>
                    <a:pt x="1338" y="1713"/>
                  </a:lnTo>
                  <a:lnTo>
                    <a:pt x="1339" y="1713"/>
                  </a:lnTo>
                  <a:lnTo>
                    <a:pt x="1342" y="1714"/>
                  </a:lnTo>
                  <a:lnTo>
                    <a:pt x="1343" y="1714"/>
                  </a:lnTo>
                  <a:lnTo>
                    <a:pt x="1343" y="1715"/>
                  </a:lnTo>
                  <a:lnTo>
                    <a:pt x="1343" y="1716"/>
                  </a:lnTo>
                  <a:lnTo>
                    <a:pt x="1344" y="1718"/>
                  </a:lnTo>
                  <a:lnTo>
                    <a:pt x="1345" y="1718"/>
                  </a:lnTo>
                  <a:lnTo>
                    <a:pt x="1345" y="1719"/>
                  </a:lnTo>
                  <a:lnTo>
                    <a:pt x="1347" y="1720"/>
                  </a:lnTo>
                  <a:lnTo>
                    <a:pt x="1356" y="1720"/>
                  </a:lnTo>
                  <a:lnTo>
                    <a:pt x="1356" y="1719"/>
                  </a:lnTo>
                  <a:lnTo>
                    <a:pt x="1358" y="1718"/>
                  </a:lnTo>
                  <a:lnTo>
                    <a:pt x="1356" y="1718"/>
                  </a:lnTo>
                  <a:lnTo>
                    <a:pt x="1355" y="1719"/>
                  </a:lnTo>
                  <a:lnTo>
                    <a:pt x="1354" y="1719"/>
                  </a:lnTo>
                  <a:lnTo>
                    <a:pt x="1353" y="1719"/>
                  </a:lnTo>
                  <a:lnTo>
                    <a:pt x="1352" y="1719"/>
                  </a:lnTo>
                  <a:lnTo>
                    <a:pt x="1352" y="1718"/>
                  </a:lnTo>
                  <a:lnTo>
                    <a:pt x="1354" y="1715"/>
                  </a:lnTo>
                  <a:lnTo>
                    <a:pt x="1354" y="1714"/>
                  </a:lnTo>
                  <a:lnTo>
                    <a:pt x="1353" y="1715"/>
                  </a:lnTo>
                  <a:lnTo>
                    <a:pt x="1352" y="1715"/>
                  </a:lnTo>
                  <a:lnTo>
                    <a:pt x="1352" y="1716"/>
                  </a:lnTo>
                  <a:lnTo>
                    <a:pt x="1351" y="1718"/>
                  </a:lnTo>
                  <a:lnTo>
                    <a:pt x="1350" y="1718"/>
                  </a:lnTo>
                  <a:lnTo>
                    <a:pt x="1350" y="1719"/>
                  </a:lnTo>
                  <a:lnTo>
                    <a:pt x="1347" y="1718"/>
                  </a:lnTo>
                  <a:lnTo>
                    <a:pt x="1345" y="1718"/>
                  </a:lnTo>
                  <a:lnTo>
                    <a:pt x="1345" y="1716"/>
                  </a:lnTo>
                  <a:lnTo>
                    <a:pt x="1344" y="1715"/>
                  </a:lnTo>
                  <a:lnTo>
                    <a:pt x="1344" y="1714"/>
                  </a:lnTo>
                  <a:lnTo>
                    <a:pt x="1345" y="1713"/>
                  </a:lnTo>
                  <a:lnTo>
                    <a:pt x="1343" y="1712"/>
                  </a:lnTo>
                  <a:lnTo>
                    <a:pt x="1339" y="1708"/>
                  </a:lnTo>
                  <a:lnTo>
                    <a:pt x="1339" y="1707"/>
                  </a:lnTo>
                  <a:lnTo>
                    <a:pt x="1339" y="1706"/>
                  </a:lnTo>
                  <a:lnTo>
                    <a:pt x="1341" y="1706"/>
                  </a:lnTo>
                  <a:lnTo>
                    <a:pt x="1343" y="1707"/>
                  </a:lnTo>
                  <a:lnTo>
                    <a:pt x="1344" y="1707"/>
                  </a:lnTo>
                  <a:lnTo>
                    <a:pt x="1345" y="1708"/>
                  </a:lnTo>
                  <a:lnTo>
                    <a:pt x="1345" y="1710"/>
                  </a:lnTo>
                  <a:lnTo>
                    <a:pt x="1347" y="1708"/>
                  </a:lnTo>
                  <a:lnTo>
                    <a:pt x="1349" y="1708"/>
                  </a:lnTo>
                  <a:lnTo>
                    <a:pt x="1352" y="1711"/>
                  </a:lnTo>
                  <a:lnTo>
                    <a:pt x="1352" y="1710"/>
                  </a:lnTo>
                  <a:lnTo>
                    <a:pt x="1351" y="1710"/>
                  </a:lnTo>
                  <a:lnTo>
                    <a:pt x="1351" y="1708"/>
                  </a:lnTo>
                  <a:lnTo>
                    <a:pt x="1350" y="1707"/>
                  </a:lnTo>
                  <a:lnTo>
                    <a:pt x="1350" y="1706"/>
                  </a:lnTo>
                  <a:lnTo>
                    <a:pt x="1350" y="1705"/>
                  </a:lnTo>
                  <a:lnTo>
                    <a:pt x="1349" y="1704"/>
                  </a:lnTo>
                  <a:lnTo>
                    <a:pt x="1350" y="1703"/>
                  </a:lnTo>
                  <a:lnTo>
                    <a:pt x="1351" y="1703"/>
                  </a:lnTo>
                  <a:lnTo>
                    <a:pt x="1352" y="1703"/>
                  </a:lnTo>
                  <a:lnTo>
                    <a:pt x="1353" y="1702"/>
                  </a:lnTo>
                  <a:lnTo>
                    <a:pt x="1354" y="1702"/>
                  </a:lnTo>
                  <a:lnTo>
                    <a:pt x="1354" y="1704"/>
                  </a:lnTo>
                  <a:lnTo>
                    <a:pt x="1354" y="1705"/>
                  </a:lnTo>
                  <a:lnTo>
                    <a:pt x="1354" y="1706"/>
                  </a:lnTo>
                  <a:lnTo>
                    <a:pt x="1354" y="1708"/>
                  </a:lnTo>
                  <a:lnTo>
                    <a:pt x="1355" y="1708"/>
                  </a:lnTo>
                  <a:lnTo>
                    <a:pt x="1355" y="1706"/>
                  </a:lnTo>
                  <a:lnTo>
                    <a:pt x="1355" y="1705"/>
                  </a:lnTo>
                  <a:lnTo>
                    <a:pt x="1355" y="1704"/>
                  </a:lnTo>
                  <a:lnTo>
                    <a:pt x="1354" y="1704"/>
                  </a:lnTo>
                  <a:lnTo>
                    <a:pt x="1354" y="1703"/>
                  </a:lnTo>
                  <a:lnTo>
                    <a:pt x="1355" y="1703"/>
                  </a:lnTo>
                  <a:lnTo>
                    <a:pt x="1358" y="1705"/>
                  </a:lnTo>
                  <a:lnTo>
                    <a:pt x="1359" y="1704"/>
                  </a:lnTo>
                  <a:lnTo>
                    <a:pt x="1359" y="1706"/>
                  </a:lnTo>
                  <a:lnTo>
                    <a:pt x="1359" y="1707"/>
                  </a:lnTo>
                  <a:lnTo>
                    <a:pt x="1358" y="1708"/>
                  </a:lnTo>
                  <a:lnTo>
                    <a:pt x="1358" y="1710"/>
                  </a:lnTo>
                  <a:lnTo>
                    <a:pt x="1358" y="1711"/>
                  </a:lnTo>
                  <a:lnTo>
                    <a:pt x="1358" y="1710"/>
                  </a:lnTo>
                  <a:lnTo>
                    <a:pt x="1359" y="1710"/>
                  </a:lnTo>
                  <a:lnTo>
                    <a:pt x="1360" y="1710"/>
                  </a:lnTo>
                  <a:lnTo>
                    <a:pt x="1360" y="1711"/>
                  </a:lnTo>
                  <a:lnTo>
                    <a:pt x="1360" y="1712"/>
                  </a:lnTo>
                  <a:lnTo>
                    <a:pt x="1360" y="1713"/>
                  </a:lnTo>
                  <a:lnTo>
                    <a:pt x="1359" y="1715"/>
                  </a:lnTo>
                  <a:lnTo>
                    <a:pt x="1359" y="1716"/>
                  </a:lnTo>
                  <a:lnTo>
                    <a:pt x="1359" y="1718"/>
                  </a:lnTo>
                  <a:lnTo>
                    <a:pt x="1359" y="1719"/>
                  </a:lnTo>
                  <a:lnTo>
                    <a:pt x="1359" y="1720"/>
                  </a:lnTo>
                  <a:lnTo>
                    <a:pt x="1360" y="1720"/>
                  </a:lnTo>
                  <a:lnTo>
                    <a:pt x="1360" y="1719"/>
                  </a:lnTo>
                  <a:lnTo>
                    <a:pt x="1360" y="1718"/>
                  </a:lnTo>
                  <a:lnTo>
                    <a:pt x="1360" y="1716"/>
                  </a:lnTo>
                  <a:lnTo>
                    <a:pt x="1361" y="1716"/>
                  </a:lnTo>
                  <a:lnTo>
                    <a:pt x="1361" y="1715"/>
                  </a:lnTo>
                  <a:lnTo>
                    <a:pt x="1362" y="1714"/>
                  </a:lnTo>
                  <a:lnTo>
                    <a:pt x="1362" y="1713"/>
                  </a:lnTo>
                  <a:lnTo>
                    <a:pt x="1362" y="1712"/>
                  </a:lnTo>
                  <a:lnTo>
                    <a:pt x="1362" y="1711"/>
                  </a:lnTo>
                  <a:lnTo>
                    <a:pt x="1361" y="1710"/>
                  </a:lnTo>
                  <a:lnTo>
                    <a:pt x="1361" y="1707"/>
                  </a:lnTo>
                  <a:lnTo>
                    <a:pt x="1360" y="1707"/>
                  </a:lnTo>
                  <a:lnTo>
                    <a:pt x="1360" y="1706"/>
                  </a:lnTo>
                  <a:lnTo>
                    <a:pt x="1361" y="1706"/>
                  </a:lnTo>
                  <a:lnTo>
                    <a:pt x="1362" y="1707"/>
                  </a:lnTo>
                  <a:lnTo>
                    <a:pt x="1363" y="1707"/>
                  </a:lnTo>
                  <a:lnTo>
                    <a:pt x="1363" y="1708"/>
                  </a:lnTo>
                  <a:lnTo>
                    <a:pt x="1363" y="1710"/>
                  </a:lnTo>
                  <a:lnTo>
                    <a:pt x="1364" y="1710"/>
                  </a:lnTo>
                  <a:lnTo>
                    <a:pt x="1365" y="1710"/>
                  </a:lnTo>
                  <a:lnTo>
                    <a:pt x="1364" y="1711"/>
                  </a:lnTo>
                  <a:lnTo>
                    <a:pt x="1364" y="1712"/>
                  </a:lnTo>
                  <a:lnTo>
                    <a:pt x="1365" y="1712"/>
                  </a:lnTo>
                  <a:lnTo>
                    <a:pt x="1367" y="1714"/>
                  </a:lnTo>
                  <a:lnTo>
                    <a:pt x="1367" y="1715"/>
                  </a:lnTo>
                  <a:lnTo>
                    <a:pt x="1368" y="1716"/>
                  </a:lnTo>
                  <a:lnTo>
                    <a:pt x="1367" y="1718"/>
                  </a:lnTo>
                  <a:lnTo>
                    <a:pt x="1367" y="1719"/>
                  </a:lnTo>
                  <a:lnTo>
                    <a:pt x="1367" y="1720"/>
                  </a:lnTo>
                  <a:lnTo>
                    <a:pt x="1368" y="1720"/>
                  </a:lnTo>
                  <a:lnTo>
                    <a:pt x="1369" y="1720"/>
                  </a:lnTo>
                  <a:lnTo>
                    <a:pt x="1369" y="1719"/>
                  </a:lnTo>
                  <a:lnTo>
                    <a:pt x="1369" y="1715"/>
                  </a:lnTo>
                  <a:lnTo>
                    <a:pt x="1369" y="1714"/>
                  </a:lnTo>
                  <a:lnTo>
                    <a:pt x="1368" y="1713"/>
                  </a:lnTo>
                  <a:lnTo>
                    <a:pt x="1368" y="1712"/>
                  </a:lnTo>
                  <a:lnTo>
                    <a:pt x="1368" y="1711"/>
                  </a:lnTo>
                  <a:lnTo>
                    <a:pt x="1371" y="1714"/>
                  </a:lnTo>
                  <a:lnTo>
                    <a:pt x="1372" y="1714"/>
                  </a:lnTo>
                  <a:lnTo>
                    <a:pt x="1373" y="1714"/>
                  </a:lnTo>
                  <a:lnTo>
                    <a:pt x="1375" y="1713"/>
                  </a:lnTo>
                  <a:lnTo>
                    <a:pt x="1376" y="1714"/>
                  </a:lnTo>
                  <a:lnTo>
                    <a:pt x="1376" y="1715"/>
                  </a:lnTo>
                  <a:lnTo>
                    <a:pt x="1376" y="1716"/>
                  </a:lnTo>
                  <a:lnTo>
                    <a:pt x="1377" y="1716"/>
                  </a:lnTo>
                  <a:lnTo>
                    <a:pt x="1378" y="1718"/>
                  </a:lnTo>
                  <a:lnTo>
                    <a:pt x="1378" y="1719"/>
                  </a:lnTo>
                  <a:lnTo>
                    <a:pt x="1377" y="1719"/>
                  </a:lnTo>
                  <a:lnTo>
                    <a:pt x="1376" y="1719"/>
                  </a:lnTo>
                  <a:lnTo>
                    <a:pt x="1375" y="1719"/>
                  </a:lnTo>
                  <a:lnTo>
                    <a:pt x="1375" y="1720"/>
                  </a:lnTo>
                  <a:lnTo>
                    <a:pt x="1375" y="1721"/>
                  </a:lnTo>
                  <a:lnTo>
                    <a:pt x="1376" y="1722"/>
                  </a:lnTo>
                  <a:lnTo>
                    <a:pt x="1376" y="1724"/>
                  </a:lnTo>
                  <a:lnTo>
                    <a:pt x="1377" y="1724"/>
                  </a:lnTo>
                  <a:lnTo>
                    <a:pt x="1377" y="1723"/>
                  </a:lnTo>
                  <a:lnTo>
                    <a:pt x="1377" y="1722"/>
                  </a:lnTo>
                  <a:lnTo>
                    <a:pt x="1378" y="1721"/>
                  </a:lnTo>
                  <a:lnTo>
                    <a:pt x="1379" y="1721"/>
                  </a:lnTo>
                  <a:lnTo>
                    <a:pt x="1379" y="1722"/>
                  </a:lnTo>
                  <a:lnTo>
                    <a:pt x="1384" y="1723"/>
                  </a:lnTo>
                  <a:lnTo>
                    <a:pt x="1382" y="1725"/>
                  </a:lnTo>
                  <a:lnTo>
                    <a:pt x="1384" y="1725"/>
                  </a:lnTo>
                  <a:lnTo>
                    <a:pt x="1386" y="1727"/>
                  </a:lnTo>
                  <a:lnTo>
                    <a:pt x="1387" y="1728"/>
                  </a:lnTo>
                  <a:lnTo>
                    <a:pt x="1385" y="1729"/>
                  </a:lnTo>
                  <a:lnTo>
                    <a:pt x="1384" y="1730"/>
                  </a:lnTo>
                  <a:lnTo>
                    <a:pt x="1384" y="1731"/>
                  </a:lnTo>
                  <a:lnTo>
                    <a:pt x="1384" y="1732"/>
                  </a:lnTo>
                  <a:lnTo>
                    <a:pt x="1382" y="1732"/>
                  </a:lnTo>
                  <a:lnTo>
                    <a:pt x="1381" y="1731"/>
                  </a:lnTo>
                  <a:lnTo>
                    <a:pt x="1380" y="1730"/>
                  </a:lnTo>
                  <a:lnTo>
                    <a:pt x="1379" y="1730"/>
                  </a:lnTo>
                  <a:lnTo>
                    <a:pt x="1378" y="1731"/>
                  </a:lnTo>
                  <a:lnTo>
                    <a:pt x="1379" y="1731"/>
                  </a:lnTo>
                  <a:lnTo>
                    <a:pt x="1379" y="1732"/>
                  </a:lnTo>
                  <a:lnTo>
                    <a:pt x="1379" y="1735"/>
                  </a:lnTo>
                  <a:lnTo>
                    <a:pt x="1379" y="1736"/>
                  </a:lnTo>
                  <a:lnTo>
                    <a:pt x="1378" y="1735"/>
                  </a:lnTo>
                  <a:lnTo>
                    <a:pt x="1377" y="1733"/>
                  </a:lnTo>
                  <a:lnTo>
                    <a:pt x="1377" y="1736"/>
                  </a:lnTo>
                  <a:lnTo>
                    <a:pt x="1378" y="1737"/>
                  </a:lnTo>
                  <a:lnTo>
                    <a:pt x="1379" y="1737"/>
                  </a:lnTo>
                  <a:lnTo>
                    <a:pt x="1378" y="1738"/>
                  </a:lnTo>
                  <a:lnTo>
                    <a:pt x="1377" y="1738"/>
                  </a:lnTo>
                  <a:lnTo>
                    <a:pt x="1378" y="1739"/>
                  </a:lnTo>
                  <a:lnTo>
                    <a:pt x="1380" y="1740"/>
                  </a:lnTo>
                  <a:lnTo>
                    <a:pt x="1380" y="1741"/>
                  </a:lnTo>
                  <a:lnTo>
                    <a:pt x="1380" y="1742"/>
                  </a:lnTo>
                  <a:lnTo>
                    <a:pt x="1379" y="1744"/>
                  </a:lnTo>
                  <a:lnTo>
                    <a:pt x="1378" y="1742"/>
                  </a:lnTo>
                  <a:lnTo>
                    <a:pt x="1377" y="1742"/>
                  </a:lnTo>
                  <a:lnTo>
                    <a:pt x="1376" y="1744"/>
                  </a:lnTo>
                  <a:lnTo>
                    <a:pt x="1376" y="1742"/>
                  </a:lnTo>
                  <a:lnTo>
                    <a:pt x="1376" y="1740"/>
                  </a:lnTo>
                  <a:lnTo>
                    <a:pt x="1375" y="1740"/>
                  </a:lnTo>
                  <a:lnTo>
                    <a:pt x="1373" y="1740"/>
                  </a:lnTo>
                  <a:lnTo>
                    <a:pt x="1373" y="1739"/>
                  </a:lnTo>
                  <a:lnTo>
                    <a:pt x="1373" y="1740"/>
                  </a:lnTo>
                  <a:lnTo>
                    <a:pt x="1373" y="1741"/>
                  </a:lnTo>
                  <a:lnTo>
                    <a:pt x="1372" y="1741"/>
                  </a:lnTo>
                  <a:lnTo>
                    <a:pt x="1373" y="1742"/>
                  </a:lnTo>
                  <a:lnTo>
                    <a:pt x="1373" y="1744"/>
                  </a:lnTo>
                  <a:lnTo>
                    <a:pt x="1372" y="1745"/>
                  </a:lnTo>
                  <a:close/>
                  <a:moveTo>
                    <a:pt x="1312" y="1693"/>
                  </a:moveTo>
                  <a:lnTo>
                    <a:pt x="1313" y="1693"/>
                  </a:lnTo>
                  <a:lnTo>
                    <a:pt x="1315" y="1691"/>
                  </a:lnTo>
                  <a:lnTo>
                    <a:pt x="1316" y="1693"/>
                  </a:lnTo>
                  <a:lnTo>
                    <a:pt x="1316" y="1694"/>
                  </a:lnTo>
                  <a:lnTo>
                    <a:pt x="1315" y="1694"/>
                  </a:lnTo>
                  <a:lnTo>
                    <a:pt x="1315" y="1695"/>
                  </a:lnTo>
                  <a:lnTo>
                    <a:pt x="1315" y="1696"/>
                  </a:lnTo>
                  <a:lnTo>
                    <a:pt x="1313" y="1697"/>
                  </a:lnTo>
                  <a:lnTo>
                    <a:pt x="1312" y="1697"/>
                  </a:lnTo>
                  <a:lnTo>
                    <a:pt x="1311" y="1697"/>
                  </a:lnTo>
                  <a:lnTo>
                    <a:pt x="1311" y="1698"/>
                  </a:lnTo>
                  <a:lnTo>
                    <a:pt x="1310" y="1698"/>
                  </a:lnTo>
                  <a:lnTo>
                    <a:pt x="1309" y="1697"/>
                  </a:lnTo>
                  <a:lnTo>
                    <a:pt x="1309" y="1696"/>
                  </a:lnTo>
                  <a:lnTo>
                    <a:pt x="1310" y="1695"/>
                  </a:lnTo>
                  <a:lnTo>
                    <a:pt x="1312" y="1693"/>
                  </a:lnTo>
                  <a:close/>
                  <a:moveTo>
                    <a:pt x="1339" y="1670"/>
                  </a:moveTo>
                  <a:lnTo>
                    <a:pt x="1341" y="1671"/>
                  </a:lnTo>
                  <a:lnTo>
                    <a:pt x="1341" y="1672"/>
                  </a:lnTo>
                  <a:lnTo>
                    <a:pt x="1341" y="1673"/>
                  </a:lnTo>
                  <a:lnTo>
                    <a:pt x="1341" y="1674"/>
                  </a:lnTo>
                  <a:lnTo>
                    <a:pt x="1339" y="1675"/>
                  </a:lnTo>
                  <a:lnTo>
                    <a:pt x="1338" y="1674"/>
                  </a:lnTo>
                  <a:lnTo>
                    <a:pt x="1337" y="1674"/>
                  </a:lnTo>
                  <a:lnTo>
                    <a:pt x="1337" y="1673"/>
                  </a:lnTo>
                  <a:lnTo>
                    <a:pt x="1337" y="1672"/>
                  </a:lnTo>
                  <a:lnTo>
                    <a:pt x="1338" y="1672"/>
                  </a:lnTo>
                  <a:lnTo>
                    <a:pt x="1338" y="1671"/>
                  </a:lnTo>
                  <a:lnTo>
                    <a:pt x="1337" y="1671"/>
                  </a:lnTo>
                  <a:lnTo>
                    <a:pt x="1336" y="1671"/>
                  </a:lnTo>
                  <a:lnTo>
                    <a:pt x="1335" y="1671"/>
                  </a:lnTo>
                  <a:lnTo>
                    <a:pt x="1334" y="1671"/>
                  </a:lnTo>
                  <a:lnTo>
                    <a:pt x="1334" y="1670"/>
                  </a:lnTo>
                  <a:lnTo>
                    <a:pt x="1333" y="1670"/>
                  </a:lnTo>
                  <a:lnTo>
                    <a:pt x="1332" y="1670"/>
                  </a:lnTo>
                  <a:lnTo>
                    <a:pt x="1330" y="1671"/>
                  </a:lnTo>
                  <a:lnTo>
                    <a:pt x="1328" y="1671"/>
                  </a:lnTo>
                  <a:lnTo>
                    <a:pt x="1326" y="1672"/>
                  </a:lnTo>
                  <a:lnTo>
                    <a:pt x="1325" y="1672"/>
                  </a:lnTo>
                  <a:lnTo>
                    <a:pt x="1326" y="1671"/>
                  </a:lnTo>
                  <a:lnTo>
                    <a:pt x="1327" y="1671"/>
                  </a:lnTo>
                  <a:lnTo>
                    <a:pt x="1327" y="1670"/>
                  </a:lnTo>
                  <a:lnTo>
                    <a:pt x="1328" y="1670"/>
                  </a:lnTo>
                  <a:lnTo>
                    <a:pt x="1329" y="1669"/>
                  </a:lnTo>
                  <a:lnTo>
                    <a:pt x="1330" y="1669"/>
                  </a:lnTo>
                  <a:lnTo>
                    <a:pt x="1332" y="1669"/>
                  </a:lnTo>
                  <a:lnTo>
                    <a:pt x="1333" y="1669"/>
                  </a:lnTo>
                  <a:lnTo>
                    <a:pt x="1333" y="1670"/>
                  </a:lnTo>
                  <a:lnTo>
                    <a:pt x="1333" y="1669"/>
                  </a:lnTo>
                  <a:lnTo>
                    <a:pt x="1332" y="1668"/>
                  </a:lnTo>
                  <a:lnTo>
                    <a:pt x="1333" y="1666"/>
                  </a:lnTo>
                  <a:lnTo>
                    <a:pt x="1335" y="1669"/>
                  </a:lnTo>
                  <a:lnTo>
                    <a:pt x="1335" y="1668"/>
                  </a:lnTo>
                  <a:lnTo>
                    <a:pt x="1336" y="1669"/>
                  </a:lnTo>
                  <a:lnTo>
                    <a:pt x="1337" y="1670"/>
                  </a:lnTo>
                  <a:lnTo>
                    <a:pt x="1338" y="1670"/>
                  </a:lnTo>
                  <a:lnTo>
                    <a:pt x="1339" y="1670"/>
                  </a:lnTo>
                  <a:close/>
                  <a:moveTo>
                    <a:pt x="1347" y="1697"/>
                  </a:moveTo>
                  <a:lnTo>
                    <a:pt x="1349" y="1697"/>
                  </a:lnTo>
                  <a:lnTo>
                    <a:pt x="1350" y="1698"/>
                  </a:lnTo>
                  <a:lnTo>
                    <a:pt x="1351" y="1699"/>
                  </a:lnTo>
                  <a:lnTo>
                    <a:pt x="1352" y="1699"/>
                  </a:lnTo>
                  <a:lnTo>
                    <a:pt x="1351" y="1700"/>
                  </a:lnTo>
                  <a:lnTo>
                    <a:pt x="1349" y="1700"/>
                  </a:lnTo>
                  <a:lnTo>
                    <a:pt x="1347" y="1700"/>
                  </a:lnTo>
                  <a:lnTo>
                    <a:pt x="1346" y="1700"/>
                  </a:lnTo>
                  <a:lnTo>
                    <a:pt x="1345" y="1699"/>
                  </a:lnTo>
                  <a:lnTo>
                    <a:pt x="1344" y="1699"/>
                  </a:lnTo>
                  <a:lnTo>
                    <a:pt x="1344" y="1698"/>
                  </a:lnTo>
                  <a:lnTo>
                    <a:pt x="1344" y="1699"/>
                  </a:lnTo>
                  <a:lnTo>
                    <a:pt x="1343" y="1699"/>
                  </a:lnTo>
                  <a:lnTo>
                    <a:pt x="1342" y="1699"/>
                  </a:lnTo>
                  <a:lnTo>
                    <a:pt x="1342" y="1698"/>
                  </a:lnTo>
                  <a:lnTo>
                    <a:pt x="1341" y="1696"/>
                  </a:lnTo>
                  <a:lnTo>
                    <a:pt x="1339" y="1695"/>
                  </a:lnTo>
                  <a:lnTo>
                    <a:pt x="1339" y="1696"/>
                  </a:lnTo>
                  <a:lnTo>
                    <a:pt x="1338" y="1697"/>
                  </a:lnTo>
                  <a:lnTo>
                    <a:pt x="1337" y="1698"/>
                  </a:lnTo>
                  <a:lnTo>
                    <a:pt x="1334" y="1698"/>
                  </a:lnTo>
                  <a:lnTo>
                    <a:pt x="1334" y="1697"/>
                  </a:lnTo>
                  <a:lnTo>
                    <a:pt x="1333" y="1697"/>
                  </a:lnTo>
                  <a:lnTo>
                    <a:pt x="1333" y="1696"/>
                  </a:lnTo>
                  <a:lnTo>
                    <a:pt x="1334" y="1696"/>
                  </a:lnTo>
                  <a:lnTo>
                    <a:pt x="1335" y="1696"/>
                  </a:lnTo>
                  <a:lnTo>
                    <a:pt x="1336" y="1696"/>
                  </a:lnTo>
                  <a:lnTo>
                    <a:pt x="1337" y="1696"/>
                  </a:lnTo>
                  <a:lnTo>
                    <a:pt x="1336" y="1695"/>
                  </a:lnTo>
                  <a:lnTo>
                    <a:pt x="1334" y="1695"/>
                  </a:lnTo>
                  <a:lnTo>
                    <a:pt x="1333" y="1694"/>
                  </a:lnTo>
                  <a:lnTo>
                    <a:pt x="1333" y="1693"/>
                  </a:lnTo>
                  <a:lnTo>
                    <a:pt x="1333" y="1691"/>
                  </a:lnTo>
                  <a:lnTo>
                    <a:pt x="1334" y="1691"/>
                  </a:lnTo>
                  <a:lnTo>
                    <a:pt x="1333" y="1691"/>
                  </a:lnTo>
                  <a:lnTo>
                    <a:pt x="1333" y="1690"/>
                  </a:lnTo>
                  <a:lnTo>
                    <a:pt x="1333" y="1689"/>
                  </a:lnTo>
                  <a:lnTo>
                    <a:pt x="1332" y="1689"/>
                  </a:lnTo>
                  <a:lnTo>
                    <a:pt x="1332" y="1690"/>
                  </a:lnTo>
                  <a:lnTo>
                    <a:pt x="1330" y="1690"/>
                  </a:lnTo>
                  <a:lnTo>
                    <a:pt x="1330" y="1689"/>
                  </a:lnTo>
                  <a:lnTo>
                    <a:pt x="1329" y="1687"/>
                  </a:lnTo>
                  <a:lnTo>
                    <a:pt x="1328" y="1686"/>
                  </a:lnTo>
                  <a:lnTo>
                    <a:pt x="1328" y="1687"/>
                  </a:lnTo>
                  <a:lnTo>
                    <a:pt x="1328" y="1688"/>
                  </a:lnTo>
                  <a:lnTo>
                    <a:pt x="1327" y="1688"/>
                  </a:lnTo>
                  <a:lnTo>
                    <a:pt x="1327" y="1687"/>
                  </a:lnTo>
                  <a:lnTo>
                    <a:pt x="1327" y="1686"/>
                  </a:lnTo>
                  <a:lnTo>
                    <a:pt x="1327" y="1685"/>
                  </a:lnTo>
                  <a:lnTo>
                    <a:pt x="1326" y="1685"/>
                  </a:lnTo>
                  <a:lnTo>
                    <a:pt x="1325" y="1685"/>
                  </a:lnTo>
                  <a:lnTo>
                    <a:pt x="1324" y="1685"/>
                  </a:lnTo>
                  <a:lnTo>
                    <a:pt x="1324" y="1682"/>
                  </a:lnTo>
                  <a:lnTo>
                    <a:pt x="1322" y="1681"/>
                  </a:lnTo>
                  <a:lnTo>
                    <a:pt x="1322" y="1682"/>
                  </a:lnTo>
                  <a:lnTo>
                    <a:pt x="1321" y="1682"/>
                  </a:lnTo>
                  <a:lnTo>
                    <a:pt x="1320" y="1682"/>
                  </a:lnTo>
                  <a:lnTo>
                    <a:pt x="1317" y="1681"/>
                  </a:lnTo>
                  <a:lnTo>
                    <a:pt x="1316" y="1681"/>
                  </a:lnTo>
                  <a:lnTo>
                    <a:pt x="1317" y="1683"/>
                  </a:lnTo>
                  <a:lnTo>
                    <a:pt x="1316" y="1683"/>
                  </a:lnTo>
                  <a:lnTo>
                    <a:pt x="1316" y="1685"/>
                  </a:lnTo>
                  <a:lnTo>
                    <a:pt x="1315" y="1685"/>
                  </a:lnTo>
                  <a:lnTo>
                    <a:pt x="1315" y="1683"/>
                  </a:lnTo>
                  <a:lnTo>
                    <a:pt x="1313" y="1683"/>
                  </a:lnTo>
                  <a:lnTo>
                    <a:pt x="1312" y="1683"/>
                  </a:lnTo>
                  <a:lnTo>
                    <a:pt x="1311" y="1683"/>
                  </a:lnTo>
                  <a:lnTo>
                    <a:pt x="1310" y="1680"/>
                  </a:lnTo>
                  <a:lnTo>
                    <a:pt x="1309" y="1680"/>
                  </a:lnTo>
                  <a:lnTo>
                    <a:pt x="1309" y="1681"/>
                  </a:lnTo>
                  <a:lnTo>
                    <a:pt x="1309" y="1682"/>
                  </a:lnTo>
                  <a:lnTo>
                    <a:pt x="1308" y="1683"/>
                  </a:lnTo>
                  <a:lnTo>
                    <a:pt x="1307" y="1683"/>
                  </a:lnTo>
                  <a:lnTo>
                    <a:pt x="1306" y="1683"/>
                  </a:lnTo>
                  <a:lnTo>
                    <a:pt x="1306" y="1682"/>
                  </a:lnTo>
                  <a:lnTo>
                    <a:pt x="1306" y="1681"/>
                  </a:lnTo>
                  <a:lnTo>
                    <a:pt x="1306" y="1680"/>
                  </a:lnTo>
                  <a:lnTo>
                    <a:pt x="1306" y="1679"/>
                  </a:lnTo>
                  <a:lnTo>
                    <a:pt x="1304" y="1680"/>
                  </a:lnTo>
                  <a:lnTo>
                    <a:pt x="1303" y="1680"/>
                  </a:lnTo>
                  <a:lnTo>
                    <a:pt x="1303" y="1679"/>
                  </a:lnTo>
                  <a:lnTo>
                    <a:pt x="1303" y="1678"/>
                  </a:lnTo>
                  <a:lnTo>
                    <a:pt x="1302" y="1678"/>
                  </a:lnTo>
                  <a:lnTo>
                    <a:pt x="1303" y="1678"/>
                  </a:lnTo>
                  <a:lnTo>
                    <a:pt x="1303" y="1677"/>
                  </a:lnTo>
                  <a:lnTo>
                    <a:pt x="1303" y="1675"/>
                  </a:lnTo>
                  <a:lnTo>
                    <a:pt x="1302" y="1675"/>
                  </a:lnTo>
                  <a:lnTo>
                    <a:pt x="1300" y="1675"/>
                  </a:lnTo>
                  <a:lnTo>
                    <a:pt x="1299" y="1675"/>
                  </a:lnTo>
                  <a:lnTo>
                    <a:pt x="1299" y="1674"/>
                  </a:lnTo>
                  <a:lnTo>
                    <a:pt x="1296" y="1673"/>
                  </a:lnTo>
                  <a:lnTo>
                    <a:pt x="1295" y="1673"/>
                  </a:lnTo>
                  <a:lnTo>
                    <a:pt x="1296" y="1671"/>
                  </a:lnTo>
                  <a:lnTo>
                    <a:pt x="1296" y="1670"/>
                  </a:lnTo>
                  <a:lnTo>
                    <a:pt x="1296" y="1669"/>
                  </a:lnTo>
                  <a:lnTo>
                    <a:pt x="1296" y="1668"/>
                  </a:lnTo>
                  <a:lnTo>
                    <a:pt x="1295" y="1666"/>
                  </a:lnTo>
                  <a:lnTo>
                    <a:pt x="1292" y="1664"/>
                  </a:lnTo>
                  <a:lnTo>
                    <a:pt x="1291" y="1663"/>
                  </a:lnTo>
                  <a:lnTo>
                    <a:pt x="1290" y="1663"/>
                  </a:lnTo>
                  <a:lnTo>
                    <a:pt x="1291" y="1662"/>
                  </a:lnTo>
                  <a:lnTo>
                    <a:pt x="1292" y="1662"/>
                  </a:lnTo>
                  <a:lnTo>
                    <a:pt x="1292" y="1661"/>
                  </a:lnTo>
                  <a:lnTo>
                    <a:pt x="1293" y="1661"/>
                  </a:lnTo>
                  <a:lnTo>
                    <a:pt x="1294" y="1662"/>
                  </a:lnTo>
                  <a:lnTo>
                    <a:pt x="1295" y="1663"/>
                  </a:lnTo>
                  <a:lnTo>
                    <a:pt x="1296" y="1664"/>
                  </a:lnTo>
                  <a:lnTo>
                    <a:pt x="1300" y="1665"/>
                  </a:lnTo>
                  <a:lnTo>
                    <a:pt x="1300" y="1666"/>
                  </a:lnTo>
                  <a:lnTo>
                    <a:pt x="1299" y="1666"/>
                  </a:lnTo>
                  <a:lnTo>
                    <a:pt x="1300" y="1668"/>
                  </a:lnTo>
                  <a:lnTo>
                    <a:pt x="1301" y="1669"/>
                  </a:lnTo>
                  <a:lnTo>
                    <a:pt x="1302" y="1670"/>
                  </a:lnTo>
                  <a:lnTo>
                    <a:pt x="1303" y="1670"/>
                  </a:lnTo>
                  <a:lnTo>
                    <a:pt x="1304" y="1670"/>
                  </a:lnTo>
                  <a:lnTo>
                    <a:pt x="1303" y="1671"/>
                  </a:lnTo>
                  <a:lnTo>
                    <a:pt x="1303" y="1672"/>
                  </a:lnTo>
                  <a:lnTo>
                    <a:pt x="1303" y="1673"/>
                  </a:lnTo>
                  <a:lnTo>
                    <a:pt x="1304" y="1674"/>
                  </a:lnTo>
                  <a:lnTo>
                    <a:pt x="1306" y="1673"/>
                  </a:lnTo>
                  <a:lnTo>
                    <a:pt x="1308" y="1675"/>
                  </a:lnTo>
                  <a:lnTo>
                    <a:pt x="1309" y="1675"/>
                  </a:lnTo>
                  <a:lnTo>
                    <a:pt x="1309" y="1674"/>
                  </a:lnTo>
                  <a:lnTo>
                    <a:pt x="1310" y="1674"/>
                  </a:lnTo>
                  <a:lnTo>
                    <a:pt x="1311" y="1674"/>
                  </a:lnTo>
                  <a:lnTo>
                    <a:pt x="1312" y="1675"/>
                  </a:lnTo>
                  <a:lnTo>
                    <a:pt x="1312" y="1677"/>
                  </a:lnTo>
                  <a:lnTo>
                    <a:pt x="1313" y="1677"/>
                  </a:lnTo>
                  <a:lnTo>
                    <a:pt x="1315" y="1675"/>
                  </a:lnTo>
                  <a:lnTo>
                    <a:pt x="1313" y="1674"/>
                  </a:lnTo>
                  <a:lnTo>
                    <a:pt x="1313" y="1673"/>
                  </a:lnTo>
                  <a:lnTo>
                    <a:pt x="1315" y="1674"/>
                  </a:lnTo>
                  <a:lnTo>
                    <a:pt x="1316" y="1674"/>
                  </a:lnTo>
                  <a:lnTo>
                    <a:pt x="1317" y="1677"/>
                  </a:lnTo>
                  <a:lnTo>
                    <a:pt x="1317" y="1675"/>
                  </a:lnTo>
                  <a:lnTo>
                    <a:pt x="1318" y="1675"/>
                  </a:lnTo>
                  <a:lnTo>
                    <a:pt x="1319" y="1677"/>
                  </a:lnTo>
                  <a:lnTo>
                    <a:pt x="1320" y="1677"/>
                  </a:lnTo>
                  <a:lnTo>
                    <a:pt x="1320" y="1678"/>
                  </a:lnTo>
                  <a:lnTo>
                    <a:pt x="1319" y="1678"/>
                  </a:lnTo>
                  <a:lnTo>
                    <a:pt x="1319" y="1679"/>
                  </a:lnTo>
                  <a:lnTo>
                    <a:pt x="1320" y="1679"/>
                  </a:lnTo>
                  <a:lnTo>
                    <a:pt x="1321" y="1680"/>
                  </a:lnTo>
                  <a:lnTo>
                    <a:pt x="1321" y="1679"/>
                  </a:lnTo>
                  <a:lnTo>
                    <a:pt x="1321" y="1678"/>
                  </a:lnTo>
                  <a:lnTo>
                    <a:pt x="1322" y="1678"/>
                  </a:lnTo>
                  <a:lnTo>
                    <a:pt x="1324" y="1680"/>
                  </a:lnTo>
                  <a:lnTo>
                    <a:pt x="1325" y="1680"/>
                  </a:lnTo>
                  <a:lnTo>
                    <a:pt x="1325" y="1681"/>
                  </a:lnTo>
                  <a:lnTo>
                    <a:pt x="1326" y="1681"/>
                  </a:lnTo>
                  <a:lnTo>
                    <a:pt x="1327" y="1681"/>
                  </a:lnTo>
                  <a:lnTo>
                    <a:pt x="1328" y="1682"/>
                  </a:lnTo>
                  <a:lnTo>
                    <a:pt x="1329" y="1685"/>
                  </a:lnTo>
                  <a:lnTo>
                    <a:pt x="1330" y="1685"/>
                  </a:lnTo>
                  <a:lnTo>
                    <a:pt x="1332" y="1687"/>
                  </a:lnTo>
                  <a:lnTo>
                    <a:pt x="1333" y="1687"/>
                  </a:lnTo>
                  <a:lnTo>
                    <a:pt x="1333" y="1686"/>
                  </a:lnTo>
                  <a:lnTo>
                    <a:pt x="1332" y="1685"/>
                  </a:lnTo>
                  <a:lnTo>
                    <a:pt x="1332" y="1683"/>
                  </a:lnTo>
                  <a:lnTo>
                    <a:pt x="1330" y="1681"/>
                  </a:lnTo>
                  <a:lnTo>
                    <a:pt x="1332" y="1681"/>
                  </a:lnTo>
                  <a:lnTo>
                    <a:pt x="1333" y="1682"/>
                  </a:lnTo>
                  <a:lnTo>
                    <a:pt x="1333" y="1683"/>
                  </a:lnTo>
                  <a:lnTo>
                    <a:pt x="1333" y="1685"/>
                  </a:lnTo>
                  <a:lnTo>
                    <a:pt x="1334" y="1685"/>
                  </a:lnTo>
                  <a:lnTo>
                    <a:pt x="1334" y="1683"/>
                  </a:lnTo>
                  <a:lnTo>
                    <a:pt x="1334" y="1685"/>
                  </a:lnTo>
                  <a:lnTo>
                    <a:pt x="1335" y="1685"/>
                  </a:lnTo>
                  <a:lnTo>
                    <a:pt x="1335" y="1687"/>
                  </a:lnTo>
                  <a:lnTo>
                    <a:pt x="1335" y="1688"/>
                  </a:lnTo>
                  <a:lnTo>
                    <a:pt x="1334" y="1689"/>
                  </a:lnTo>
                  <a:lnTo>
                    <a:pt x="1335" y="1690"/>
                  </a:lnTo>
                  <a:lnTo>
                    <a:pt x="1335" y="1691"/>
                  </a:lnTo>
                  <a:lnTo>
                    <a:pt x="1335" y="1693"/>
                  </a:lnTo>
                  <a:lnTo>
                    <a:pt x="1335" y="1694"/>
                  </a:lnTo>
                  <a:lnTo>
                    <a:pt x="1336" y="1694"/>
                  </a:lnTo>
                  <a:lnTo>
                    <a:pt x="1336" y="1693"/>
                  </a:lnTo>
                  <a:lnTo>
                    <a:pt x="1337" y="1691"/>
                  </a:lnTo>
                  <a:lnTo>
                    <a:pt x="1337" y="1690"/>
                  </a:lnTo>
                  <a:lnTo>
                    <a:pt x="1337" y="1689"/>
                  </a:lnTo>
                  <a:lnTo>
                    <a:pt x="1336" y="1689"/>
                  </a:lnTo>
                  <a:lnTo>
                    <a:pt x="1337" y="1688"/>
                  </a:lnTo>
                  <a:lnTo>
                    <a:pt x="1336" y="1687"/>
                  </a:lnTo>
                  <a:lnTo>
                    <a:pt x="1337" y="1686"/>
                  </a:lnTo>
                  <a:lnTo>
                    <a:pt x="1338" y="1686"/>
                  </a:lnTo>
                  <a:lnTo>
                    <a:pt x="1339" y="1687"/>
                  </a:lnTo>
                  <a:lnTo>
                    <a:pt x="1339" y="1688"/>
                  </a:lnTo>
                  <a:lnTo>
                    <a:pt x="1341" y="1688"/>
                  </a:lnTo>
                  <a:lnTo>
                    <a:pt x="1341" y="1689"/>
                  </a:lnTo>
                  <a:lnTo>
                    <a:pt x="1342" y="1690"/>
                  </a:lnTo>
                  <a:lnTo>
                    <a:pt x="1343" y="1691"/>
                  </a:lnTo>
                  <a:lnTo>
                    <a:pt x="1344" y="1693"/>
                  </a:lnTo>
                  <a:lnTo>
                    <a:pt x="1343" y="1693"/>
                  </a:lnTo>
                  <a:lnTo>
                    <a:pt x="1342" y="1693"/>
                  </a:lnTo>
                  <a:lnTo>
                    <a:pt x="1342" y="1694"/>
                  </a:lnTo>
                  <a:lnTo>
                    <a:pt x="1342" y="1695"/>
                  </a:lnTo>
                  <a:lnTo>
                    <a:pt x="1343" y="1695"/>
                  </a:lnTo>
                  <a:lnTo>
                    <a:pt x="1344" y="1694"/>
                  </a:lnTo>
                  <a:lnTo>
                    <a:pt x="1345" y="1695"/>
                  </a:lnTo>
                  <a:lnTo>
                    <a:pt x="1347" y="1697"/>
                  </a:lnTo>
                  <a:close/>
                  <a:moveTo>
                    <a:pt x="1343" y="1658"/>
                  </a:moveTo>
                  <a:lnTo>
                    <a:pt x="1343" y="1660"/>
                  </a:lnTo>
                  <a:lnTo>
                    <a:pt x="1342" y="1661"/>
                  </a:lnTo>
                  <a:lnTo>
                    <a:pt x="1341" y="1662"/>
                  </a:lnTo>
                  <a:lnTo>
                    <a:pt x="1341" y="1661"/>
                  </a:lnTo>
                  <a:lnTo>
                    <a:pt x="1342" y="1660"/>
                  </a:lnTo>
                  <a:lnTo>
                    <a:pt x="1343" y="1658"/>
                  </a:lnTo>
                  <a:close/>
                  <a:moveTo>
                    <a:pt x="1324" y="1660"/>
                  </a:moveTo>
                  <a:lnTo>
                    <a:pt x="1322" y="1660"/>
                  </a:lnTo>
                  <a:lnTo>
                    <a:pt x="1321" y="1660"/>
                  </a:lnTo>
                  <a:lnTo>
                    <a:pt x="1321" y="1661"/>
                  </a:lnTo>
                  <a:lnTo>
                    <a:pt x="1320" y="1661"/>
                  </a:lnTo>
                  <a:lnTo>
                    <a:pt x="1320" y="1660"/>
                  </a:lnTo>
                  <a:lnTo>
                    <a:pt x="1319" y="1660"/>
                  </a:lnTo>
                  <a:lnTo>
                    <a:pt x="1320" y="1658"/>
                  </a:lnTo>
                  <a:lnTo>
                    <a:pt x="1320" y="1657"/>
                  </a:lnTo>
                  <a:lnTo>
                    <a:pt x="1321" y="1656"/>
                  </a:lnTo>
                  <a:lnTo>
                    <a:pt x="1322" y="1654"/>
                  </a:lnTo>
                  <a:lnTo>
                    <a:pt x="1324" y="1653"/>
                  </a:lnTo>
                  <a:lnTo>
                    <a:pt x="1322" y="1654"/>
                  </a:lnTo>
                  <a:lnTo>
                    <a:pt x="1319" y="1656"/>
                  </a:lnTo>
                  <a:lnTo>
                    <a:pt x="1319" y="1655"/>
                  </a:lnTo>
                  <a:lnTo>
                    <a:pt x="1319" y="1654"/>
                  </a:lnTo>
                  <a:lnTo>
                    <a:pt x="1322" y="1650"/>
                  </a:lnTo>
                  <a:lnTo>
                    <a:pt x="1322" y="1649"/>
                  </a:lnTo>
                  <a:lnTo>
                    <a:pt x="1321" y="1650"/>
                  </a:lnTo>
                  <a:lnTo>
                    <a:pt x="1318" y="1654"/>
                  </a:lnTo>
                  <a:lnTo>
                    <a:pt x="1317" y="1656"/>
                  </a:lnTo>
                  <a:lnTo>
                    <a:pt x="1313" y="1660"/>
                  </a:lnTo>
                  <a:lnTo>
                    <a:pt x="1312" y="1660"/>
                  </a:lnTo>
                  <a:lnTo>
                    <a:pt x="1312" y="1658"/>
                  </a:lnTo>
                  <a:lnTo>
                    <a:pt x="1313" y="1658"/>
                  </a:lnTo>
                  <a:lnTo>
                    <a:pt x="1313" y="1657"/>
                  </a:lnTo>
                  <a:lnTo>
                    <a:pt x="1311" y="1656"/>
                  </a:lnTo>
                  <a:lnTo>
                    <a:pt x="1311" y="1654"/>
                  </a:lnTo>
                  <a:lnTo>
                    <a:pt x="1311" y="1652"/>
                  </a:lnTo>
                  <a:lnTo>
                    <a:pt x="1312" y="1652"/>
                  </a:lnTo>
                  <a:lnTo>
                    <a:pt x="1315" y="1652"/>
                  </a:lnTo>
                  <a:lnTo>
                    <a:pt x="1316" y="1650"/>
                  </a:lnTo>
                  <a:lnTo>
                    <a:pt x="1317" y="1649"/>
                  </a:lnTo>
                  <a:lnTo>
                    <a:pt x="1319" y="1647"/>
                  </a:lnTo>
                  <a:lnTo>
                    <a:pt x="1320" y="1646"/>
                  </a:lnTo>
                  <a:lnTo>
                    <a:pt x="1320" y="1645"/>
                  </a:lnTo>
                  <a:lnTo>
                    <a:pt x="1318" y="1645"/>
                  </a:lnTo>
                  <a:lnTo>
                    <a:pt x="1317" y="1645"/>
                  </a:lnTo>
                  <a:lnTo>
                    <a:pt x="1317" y="1644"/>
                  </a:lnTo>
                  <a:lnTo>
                    <a:pt x="1317" y="1643"/>
                  </a:lnTo>
                  <a:lnTo>
                    <a:pt x="1319" y="1643"/>
                  </a:lnTo>
                  <a:lnTo>
                    <a:pt x="1320" y="1643"/>
                  </a:lnTo>
                  <a:lnTo>
                    <a:pt x="1321" y="1641"/>
                  </a:lnTo>
                  <a:lnTo>
                    <a:pt x="1324" y="1641"/>
                  </a:lnTo>
                  <a:lnTo>
                    <a:pt x="1325" y="1643"/>
                  </a:lnTo>
                  <a:lnTo>
                    <a:pt x="1326" y="1643"/>
                  </a:lnTo>
                  <a:lnTo>
                    <a:pt x="1326" y="1641"/>
                  </a:lnTo>
                  <a:lnTo>
                    <a:pt x="1327" y="1640"/>
                  </a:lnTo>
                  <a:lnTo>
                    <a:pt x="1328" y="1641"/>
                  </a:lnTo>
                  <a:lnTo>
                    <a:pt x="1329" y="1643"/>
                  </a:lnTo>
                  <a:lnTo>
                    <a:pt x="1330" y="1645"/>
                  </a:lnTo>
                  <a:lnTo>
                    <a:pt x="1330" y="1646"/>
                  </a:lnTo>
                  <a:lnTo>
                    <a:pt x="1329" y="1647"/>
                  </a:lnTo>
                  <a:lnTo>
                    <a:pt x="1328" y="1647"/>
                  </a:lnTo>
                  <a:lnTo>
                    <a:pt x="1328" y="1648"/>
                  </a:lnTo>
                  <a:lnTo>
                    <a:pt x="1328" y="1649"/>
                  </a:lnTo>
                  <a:lnTo>
                    <a:pt x="1327" y="1649"/>
                  </a:lnTo>
                  <a:lnTo>
                    <a:pt x="1326" y="1649"/>
                  </a:lnTo>
                  <a:lnTo>
                    <a:pt x="1326" y="1650"/>
                  </a:lnTo>
                  <a:lnTo>
                    <a:pt x="1327" y="1652"/>
                  </a:lnTo>
                  <a:lnTo>
                    <a:pt x="1328" y="1653"/>
                  </a:lnTo>
                  <a:lnTo>
                    <a:pt x="1327" y="1655"/>
                  </a:lnTo>
                  <a:lnTo>
                    <a:pt x="1326" y="1657"/>
                  </a:lnTo>
                  <a:lnTo>
                    <a:pt x="1326" y="1658"/>
                  </a:lnTo>
                  <a:lnTo>
                    <a:pt x="1325" y="1658"/>
                  </a:lnTo>
                  <a:lnTo>
                    <a:pt x="1324" y="1660"/>
                  </a:lnTo>
                  <a:close/>
                  <a:moveTo>
                    <a:pt x="1293" y="1640"/>
                  </a:moveTo>
                  <a:lnTo>
                    <a:pt x="1292" y="1640"/>
                  </a:lnTo>
                  <a:lnTo>
                    <a:pt x="1292" y="1638"/>
                  </a:lnTo>
                  <a:lnTo>
                    <a:pt x="1292" y="1637"/>
                  </a:lnTo>
                  <a:lnTo>
                    <a:pt x="1291" y="1637"/>
                  </a:lnTo>
                  <a:lnTo>
                    <a:pt x="1290" y="1638"/>
                  </a:lnTo>
                  <a:lnTo>
                    <a:pt x="1289" y="1639"/>
                  </a:lnTo>
                  <a:lnTo>
                    <a:pt x="1287" y="1638"/>
                  </a:lnTo>
                  <a:lnTo>
                    <a:pt x="1287" y="1636"/>
                  </a:lnTo>
                  <a:lnTo>
                    <a:pt x="1289" y="1635"/>
                  </a:lnTo>
                  <a:lnTo>
                    <a:pt x="1287" y="1633"/>
                  </a:lnTo>
                  <a:lnTo>
                    <a:pt x="1285" y="1632"/>
                  </a:lnTo>
                  <a:lnTo>
                    <a:pt x="1284" y="1630"/>
                  </a:lnTo>
                  <a:lnTo>
                    <a:pt x="1284" y="1629"/>
                  </a:lnTo>
                  <a:lnTo>
                    <a:pt x="1284" y="1628"/>
                  </a:lnTo>
                  <a:lnTo>
                    <a:pt x="1285" y="1628"/>
                  </a:lnTo>
                  <a:lnTo>
                    <a:pt x="1287" y="1630"/>
                  </a:lnTo>
                  <a:lnTo>
                    <a:pt x="1287" y="1631"/>
                  </a:lnTo>
                  <a:lnTo>
                    <a:pt x="1289" y="1630"/>
                  </a:lnTo>
                  <a:lnTo>
                    <a:pt x="1290" y="1629"/>
                  </a:lnTo>
                  <a:lnTo>
                    <a:pt x="1292" y="1629"/>
                  </a:lnTo>
                  <a:lnTo>
                    <a:pt x="1293" y="1629"/>
                  </a:lnTo>
                  <a:lnTo>
                    <a:pt x="1294" y="1629"/>
                  </a:lnTo>
                  <a:lnTo>
                    <a:pt x="1295" y="1629"/>
                  </a:lnTo>
                  <a:lnTo>
                    <a:pt x="1296" y="1629"/>
                  </a:lnTo>
                  <a:lnTo>
                    <a:pt x="1296" y="1630"/>
                  </a:lnTo>
                  <a:lnTo>
                    <a:pt x="1298" y="1631"/>
                  </a:lnTo>
                  <a:lnTo>
                    <a:pt x="1298" y="1632"/>
                  </a:lnTo>
                  <a:lnTo>
                    <a:pt x="1298" y="1633"/>
                  </a:lnTo>
                  <a:lnTo>
                    <a:pt x="1298" y="1636"/>
                  </a:lnTo>
                  <a:lnTo>
                    <a:pt x="1296" y="1637"/>
                  </a:lnTo>
                  <a:lnTo>
                    <a:pt x="1296" y="1639"/>
                  </a:lnTo>
                  <a:lnTo>
                    <a:pt x="1295" y="1640"/>
                  </a:lnTo>
                  <a:lnTo>
                    <a:pt x="1293" y="1640"/>
                  </a:lnTo>
                  <a:close/>
                  <a:moveTo>
                    <a:pt x="1327" y="1639"/>
                  </a:moveTo>
                  <a:lnTo>
                    <a:pt x="1326" y="1640"/>
                  </a:lnTo>
                  <a:lnTo>
                    <a:pt x="1325" y="1640"/>
                  </a:lnTo>
                  <a:lnTo>
                    <a:pt x="1324" y="1640"/>
                  </a:lnTo>
                  <a:lnTo>
                    <a:pt x="1322" y="1639"/>
                  </a:lnTo>
                  <a:lnTo>
                    <a:pt x="1322" y="1638"/>
                  </a:lnTo>
                  <a:lnTo>
                    <a:pt x="1325" y="1637"/>
                  </a:lnTo>
                  <a:lnTo>
                    <a:pt x="1324" y="1637"/>
                  </a:lnTo>
                  <a:lnTo>
                    <a:pt x="1324" y="1636"/>
                  </a:lnTo>
                  <a:lnTo>
                    <a:pt x="1321" y="1635"/>
                  </a:lnTo>
                  <a:lnTo>
                    <a:pt x="1320" y="1633"/>
                  </a:lnTo>
                  <a:lnTo>
                    <a:pt x="1319" y="1632"/>
                  </a:lnTo>
                  <a:lnTo>
                    <a:pt x="1318" y="1632"/>
                  </a:lnTo>
                  <a:lnTo>
                    <a:pt x="1317" y="1631"/>
                  </a:lnTo>
                  <a:lnTo>
                    <a:pt x="1316" y="1629"/>
                  </a:lnTo>
                  <a:lnTo>
                    <a:pt x="1315" y="1628"/>
                  </a:lnTo>
                  <a:lnTo>
                    <a:pt x="1315" y="1627"/>
                  </a:lnTo>
                  <a:lnTo>
                    <a:pt x="1315" y="1626"/>
                  </a:lnTo>
                  <a:lnTo>
                    <a:pt x="1316" y="1624"/>
                  </a:lnTo>
                  <a:lnTo>
                    <a:pt x="1317" y="1624"/>
                  </a:lnTo>
                  <a:lnTo>
                    <a:pt x="1317" y="1626"/>
                  </a:lnTo>
                  <a:lnTo>
                    <a:pt x="1318" y="1626"/>
                  </a:lnTo>
                  <a:lnTo>
                    <a:pt x="1319" y="1627"/>
                  </a:lnTo>
                  <a:lnTo>
                    <a:pt x="1319" y="1628"/>
                  </a:lnTo>
                  <a:lnTo>
                    <a:pt x="1320" y="1628"/>
                  </a:lnTo>
                  <a:lnTo>
                    <a:pt x="1320" y="1629"/>
                  </a:lnTo>
                  <a:lnTo>
                    <a:pt x="1322" y="1630"/>
                  </a:lnTo>
                  <a:lnTo>
                    <a:pt x="1325" y="1631"/>
                  </a:lnTo>
                  <a:lnTo>
                    <a:pt x="1326" y="1632"/>
                  </a:lnTo>
                  <a:lnTo>
                    <a:pt x="1326" y="1633"/>
                  </a:lnTo>
                  <a:lnTo>
                    <a:pt x="1326" y="1635"/>
                  </a:lnTo>
                  <a:lnTo>
                    <a:pt x="1326" y="1636"/>
                  </a:lnTo>
                  <a:lnTo>
                    <a:pt x="1326" y="1637"/>
                  </a:lnTo>
                  <a:lnTo>
                    <a:pt x="1327" y="1638"/>
                  </a:lnTo>
                  <a:lnTo>
                    <a:pt x="1327" y="1639"/>
                  </a:lnTo>
                  <a:close/>
                  <a:moveTo>
                    <a:pt x="1313" y="1640"/>
                  </a:moveTo>
                  <a:lnTo>
                    <a:pt x="1312" y="1640"/>
                  </a:lnTo>
                  <a:lnTo>
                    <a:pt x="1312" y="1639"/>
                  </a:lnTo>
                  <a:lnTo>
                    <a:pt x="1311" y="1639"/>
                  </a:lnTo>
                  <a:lnTo>
                    <a:pt x="1310" y="1638"/>
                  </a:lnTo>
                  <a:lnTo>
                    <a:pt x="1311" y="1636"/>
                  </a:lnTo>
                  <a:lnTo>
                    <a:pt x="1310" y="1636"/>
                  </a:lnTo>
                  <a:lnTo>
                    <a:pt x="1309" y="1636"/>
                  </a:lnTo>
                  <a:lnTo>
                    <a:pt x="1309" y="1635"/>
                  </a:lnTo>
                  <a:lnTo>
                    <a:pt x="1310" y="1635"/>
                  </a:lnTo>
                  <a:lnTo>
                    <a:pt x="1311" y="1633"/>
                  </a:lnTo>
                  <a:lnTo>
                    <a:pt x="1309" y="1631"/>
                  </a:lnTo>
                  <a:lnTo>
                    <a:pt x="1310" y="1630"/>
                  </a:lnTo>
                  <a:lnTo>
                    <a:pt x="1311" y="1630"/>
                  </a:lnTo>
                  <a:lnTo>
                    <a:pt x="1313" y="1631"/>
                  </a:lnTo>
                  <a:lnTo>
                    <a:pt x="1315" y="1631"/>
                  </a:lnTo>
                  <a:lnTo>
                    <a:pt x="1313" y="1630"/>
                  </a:lnTo>
                  <a:lnTo>
                    <a:pt x="1310" y="1629"/>
                  </a:lnTo>
                  <a:lnTo>
                    <a:pt x="1310" y="1628"/>
                  </a:lnTo>
                  <a:lnTo>
                    <a:pt x="1312" y="1628"/>
                  </a:lnTo>
                  <a:lnTo>
                    <a:pt x="1310" y="1627"/>
                  </a:lnTo>
                  <a:lnTo>
                    <a:pt x="1309" y="1627"/>
                  </a:lnTo>
                  <a:lnTo>
                    <a:pt x="1308" y="1626"/>
                  </a:lnTo>
                  <a:lnTo>
                    <a:pt x="1307" y="1626"/>
                  </a:lnTo>
                  <a:lnTo>
                    <a:pt x="1306" y="1627"/>
                  </a:lnTo>
                  <a:lnTo>
                    <a:pt x="1304" y="1627"/>
                  </a:lnTo>
                  <a:lnTo>
                    <a:pt x="1303" y="1626"/>
                  </a:lnTo>
                  <a:lnTo>
                    <a:pt x="1302" y="1626"/>
                  </a:lnTo>
                  <a:lnTo>
                    <a:pt x="1302" y="1624"/>
                  </a:lnTo>
                  <a:lnTo>
                    <a:pt x="1303" y="1623"/>
                  </a:lnTo>
                  <a:lnTo>
                    <a:pt x="1306" y="1622"/>
                  </a:lnTo>
                  <a:lnTo>
                    <a:pt x="1306" y="1621"/>
                  </a:lnTo>
                  <a:lnTo>
                    <a:pt x="1307" y="1621"/>
                  </a:lnTo>
                  <a:lnTo>
                    <a:pt x="1308" y="1622"/>
                  </a:lnTo>
                  <a:lnTo>
                    <a:pt x="1309" y="1623"/>
                  </a:lnTo>
                  <a:lnTo>
                    <a:pt x="1313" y="1628"/>
                  </a:lnTo>
                  <a:lnTo>
                    <a:pt x="1315" y="1629"/>
                  </a:lnTo>
                  <a:lnTo>
                    <a:pt x="1317" y="1630"/>
                  </a:lnTo>
                  <a:lnTo>
                    <a:pt x="1317" y="1631"/>
                  </a:lnTo>
                  <a:lnTo>
                    <a:pt x="1318" y="1633"/>
                  </a:lnTo>
                  <a:lnTo>
                    <a:pt x="1320" y="1635"/>
                  </a:lnTo>
                  <a:lnTo>
                    <a:pt x="1320" y="1636"/>
                  </a:lnTo>
                  <a:lnTo>
                    <a:pt x="1320" y="1637"/>
                  </a:lnTo>
                  <a:lnTo>
                    <a:pt x="1319" y="1637"/>
                  </a:lnTo>
                  <a:lnTo>
                    <a:pt x="1318" y="1638"/>
                  </a:lnTo>
                  <a:lnTo>
                    <a:pt x="1317" y="1637"/>
                  </a:lnTo>
                  <a:lnTo>
                    <a:pt x="1317" y="1638"/>
                  </a:lnTo>
                  <a:lnTo>
                    <a:pt x="1316" y="1639"/>
                  </a:lnTo>
                  <a:lnTo>
                    <a:pt x="1315" y="1640"/>
                  </a:lnTo>
                  <a:lnTo>
                    <a:pt x="1313" y="1640"/>
                  </a:lnTo>
                  <a:close/>
                  <a:moveTo>
                    <a:pt x="1289" y="1627"/>
                  </a:moveTo>
                  <a:lnTo>
                    <a:pt x="1289" y="1626"/>
                  </a:lnTo>
                  <a:lnTo>
                    <a:pt x="1289" y="1624"/>
                  </a:lnTo>
                  <a:lnTo>
                    <a:pt x="1289" y="1623"/>
                  </a:lnTo>
                  <a:lnTo>
                    <a:pt x="1290" y="1623"/>
                  </a:lnTo>
                  <a:lnTo>
                    <a:pt x="1290" y="1624"/>
                  </a:lnTo>
                  <a:lnTo>
                    <a:pt x="1290" y="1623"/>
                  </a:lnTo>
                  <a:lnTo>
                    <a:pt x="1292" y="1622"/>
                  </a:lnTo>
                  <a:lnTo>
                    <a:pt x="1294" y="1621"/>
                  </a:lnTo>
                  <a:lnTo>
                    <a:pt x="1294" y="1620"/>
                  </a:lnTo>
                  <a:lnTo>
                    <a:pt x="1295" y="1620"/>
                  </a:lnTo>
                  <a:lnTo>
                    <a:pt x="1295" y="1621"/>
                  </a:lnTo>
                  <a:lnTo>
                    <a:pt x="1293" y="1623"/>
                  </a:lnTo>
                  <a:lnTo>
                    <a:pt x="1293" y="1624"/>
                  </a:lnTo>
                  <a:lnTo>
                    <a:pt x="1293" y="1626"/>
                  </a:lnTo>
                  <a:lnTo>
                    <a:pt x="1293" y="1627"/>
                  </a:lnTo>
                  <a:lnTo>
                    <a:pt x="1291" y="1627"/>
                  </a:lnTo>
                  <a:lnTo>
                    <a:pt x="1290" y="1628"/>
                  </a:lnTo>
                  <a:lnTo>
                    <a:pt x="1289" y="1627"/>
                  </a:lnTo>
                  <a:close/>
                  <a:moveTo>
                    <a:pt x="1306" y="1620"/>
                  </a:moveTo>
                  <a:lnTo>
                    <a:pt x="1304" y="1621"/>
                  </a:lnTo>
                  <a:lnTo>
                    <a:pt x="1303" y="1621"/>
                  </a:lnTo>
                  <a:lnTo>
                    <a:pt x="1303" y="1620"/>
                  </a:lnTo>
                  <a:lnTo>
                    <a:pt x="1303" y="1619"/>
                  </a:lnTo>
                  <a:lnTo>
                    <a:pt x="1304" y="1620"/>
                  </a:lnTo>
                  <a:lnTo>
                    <a:pt x="1306" y="1620"/>
                  </a:lnTo>
                  <a:close/>
                  <a:moveTo>
                    <a:pt x="1300" y="1615"/>
                  </a:moveTo>
                  <a:lnTo>
                    <a:pt x="1299" y="1616"/>
                  </a:lnTo>
                  <a:lnTo>
                    <a:pt x="1294" y="1619"/>
                  </a:lnTo>
                  <a:lnTo>
                    <a:pt x="1294" y="1620"/>
                  </a:lnTo>
                  <a:lnTo>
                    <a:pt x="1293" y="1620"/>
                  </a:lnTo>
                  <a:lnTo>
                    <a:pt x="1293" y="1621"/>
                  </a:lnTo>
                  <a:lnTo>
                    <a:pt x="1292" y="1621"/>
                  </a:lnTo>
                  <a:lnTo>
                    <a:pt x="1291" y="1621"/>
                  </a:lnTo>
                  <a:lnTo>
                    <a:pt x="1291" y="1620"/>
                  </a:lnTo>
                  <a:lnTo>
                    <a:pt x="1292" y="1618"/>
                  </a:lnTo>
                  <a:lnTo>
                    <a:pt x="1293" y="1616"/>
                  </a:lnTo>
                  <a:lnTo>
                    <a:pt x="1294" y="1615"/>
                  </a:lnTo>
                  <a:lnTo>
                    <a:pt x="1298" y="1612"/>
                  </a:lnTo>
                  <a:lnTo>
                    <a:pt x="1299" y="1612"/>
                  </a:lnTo>
                  <a:lnTo>
                    <a:pt x="1299" y="1613"/>
                  </a:lnTo>
                  <a:lnTo>
                    <a:pt x="1300" y="1613"/>
                  </a:lnTo>
                  <a:lnTo>
                    <a:pt x="1300" y="1614"/>
                  </a:lnTo>
                  <a:lnTo>
                    <a:pt x="1300" y="1615"/>
                  </a:lnTo>
                  <a:close/>
                  <a:moveTo>
                    <a:pt x="1329" y="1628"/>
                  </a:moveTo>
                  <a:lnTo>
                    <a:pt x="1329" y="1629"/>
                  </a:lnTo>
                  <a:lnTo>
                    <a:pt x="1329" y="1631"/>
                  </a:lnTo>
                  <a:lnTo>
                    <a:pt x="1328" y="1630"/>
                  </a:lnTo>
                  <a:lnTo>
                    <a:pt x="1328" y="1629"/>
                  </a:lnTo>
                  <a:lnTo>
                    <a:pt x="1327" y="1628"/>
                  </a:lnTo>
                  <a:lnTo>
                    <a:pt x="1326" y="1626"/>
                  </a:lnTo>
                  <a:lnTo>
                    <a:pt x="1325" y="1626"/>
                  </a:lnTo>
                  <a:lnTo>
                    <a:pt x="1325" y="1624"/>
                  </a:lnTo>
                  <a:lnTo>
                    <a:pt x="1322" y="1622"/>
                  </a:lnTo>
                  <a:lnTo>
                    <a:pt x="1321" y="1621"/>
                  </a:lnTo>
                  <a:lnTo>
                    <a:pt x="1319" y="1620"/>
                  </a:lnTo>
                  <a:lnTo>
                    <a:pt x="1317" y="1619"/>
                  </a:lnTo>
                  <a:lnTo>
                    <a:pt x="1315" y="1616"/>
                  </a:lnTo>
                  <a:lnTo>
                    <a:pt x="1313" y="1616"/>
                  </a:lnTo>
                  <a:lnTo>
                    <a:pt x="1315" y="1616"/>
                  </a:lnTo>
                  <a:lnTo>
                    <a:pt x="1316" y="1616"/>
                  </a:lnTo>
                  <a:lnTo>
                    <a:pt x="1317" y="1616"/>
                  </a:lnTo>
                  <a:lnTo>
                    <a:pt x="1316" y="1616"/>
                  </a:lnTo>
                  <a:lnTo>
                    <a:pt x="1316" y="1615"/>
                  </a:lnTo>
                  <a:lnTo>
                    <a:pt x="1315" y="1615"/>
                  </a:lnTo>
                  <a:lnTo>
                    <a:pt x="1313" y="1614"/>
                  </a:lnTo>
                  <a:lnTo>
                    <a:pt x="1315" y="1613"/>
                  </a:lnTo>
                  <a:lnTo>
                    <a:pt x="1315" y="1612"/>
                  </a:lnTo>
                  <a:lnTo>
                    <a:pt x="1316" y="1612"/>
                  </a:lnTo>
                  <a:lnTo>
                    <a:pt x="1316" y="1611"/>
                  </a:lnTo>
                  <a:lnTo>
                    <a:pt x="1317" y="1611"/>
                  </a:lnTo>
                  <a:lnTo>
                    <a:pt x="1317" y="1612"/>
                  </a:lnTo>
                  <a:lnTo>
                    <a:pt x="1318" y="1613"/>
                  </a:lnTo>
                  <a:lnTo>
                    <a:pt x="1319" y="1614"/>
                  </a:lnTo>
                  <a:lnTo>
                    <a:pt x="1320" y="1614"/>
                  </a:lnTo>
                  <a:lnTo>
                    <a:pt x="1326" y="1620"/>
                  </a:lnTo>
                  <a:lnTo>
                    <a:pt x="1327" y="1621"/>
                  </a:lnTo>
                  <a:lnTo>
                    <a:pt x="1328" y="1624"/>
                  </a:lnTo>
                  <a:lnTo>
                    <a:pt x="1329" y="1626"/>
                  </a:lnTo>
                  <a:lnTo>
                    <a:pt x="1329" y="1627"/>
                  </a:lnTo>
                  <a:lnTo>
                    <a:pt x="1329" y="1628"/>
                  </a:lnTo>
                  <a:close/>
                  <a:moveTo>
                    <a:pt x="1290" y="1619"/>
                  </a:moveTo>
                  <a:lnTo>
                    <a:pt x="1290" y="1621"/>
                  </a:lnTo>
                  <a:lnTo>
                    <a:pt x="1289" y="1621"/>
                  </a:lnTo>
                  <a:lnTo>
                    <a:pt x="1289" y="1622"/>
                  </a:lnTo>
                  <a:lnTo>
                    <a:pt x="1286" y="1622"/>
                  </a:lnTo>
                  <a:lnTo>
                    <a:pt x="1286" y="1623"/>
                  </a:lnTo>
                  <a:lnTo>
                    <a:pt x="1286" y="1624"/>
                  </a:lnTo>
                  <a:lnTo>
                    <a:pt x="1285" y="1624"/>
                  </a:lnTo>
                  <a:lnTo>
                    <a:pt x="1285" y="1623"/>
                  </a:lnTo>
                  <a:lnTo>
                    <a:pt x="1285" y="1622"/>
                  </a:lnTo>
                  <a:lnTo>
                    <a:pt x="1285" y="1621"/>
                  </a:lnTo>
                  <a:lnTo>
                    <a:pt x="1286" y="1620"/>
                  </a:lnTo>
                  <a:lnTo>
                    <a:pt x="1289" y="1618"/>
                  </a:lnTo>
                  <a:lnTo>
                    <a:pt x="1289" y="1616"/>
                  </a:lnTo>
                  <a:lnTo>
                    <a:pt x="1287" y="1616"/>
                  </a:lnTo>
                  <a:lnTo>
                    <a:pt x="1287" y="1618"/>
                  </a:lnTo>
                  <a:lnTo>
                    <a:pt x="1286" y="1618"/>
                  </a:lnTo>
                  <a:lnTo>
                    <a:pt x="1286" y="1616"/>
                  </a:lnTo>
                  <a:lnTo>
                    <a:pt x="1287" y="1615"/>
                  </a:lnTo>
                  <a:lnTo>
                    <a:pt x="1289" y="1608"/>
                  </a:lnTo>
                  <a:lnTo>
                    <a:pt x="1290" y="1606"/>
                  </a:lnTo>
                  <a:lnTo>
                    <a:pt x="1291" y="1606"/>
                  </a:lnTo>
                  <a:lnTo>
                    <a:pt x="1291" y="1607"/>
                  </a:lnTo>
                  <a:lnTo>
                    <a:pt x="1291" y="1608"/>
                  </a:lnTo>
                  <a:lnTo>
                    <a:pt x="1292" y="1608"/>
                  </a:lnTo>
                  <a:lnTo>
                    <a:pt x="1293" y="1608"/>
                  </a:lnTo>
                  <a:lnTo>
                    <a:pt x="1294" y="1607"/>
                  </a:lnTo>
                  <a:lnTo>
                    <a:pt x="1295" y="1607"/>
                  </a:lnTo>
                  <a:lnTo>
                    <a:pt x="1295" y="1606"/>
                  </a:lnTo>
                  <a:lnTo>
                    <a:pt x="1295" y="1607"/>
                  </a:lnTo>
                  <a:lnTo>
                    <a:pt x="1295" y="1608"/>
                  </a:lnTo>
                  <a:lnTo>
                    <a:pt x="1294" y="1610"/>
                  </a:lnTo>
                  <a:lnTo>
                    <a:pt x="1293" y="1611"/>
                  </a:lnTo>
                  <a:lnTo>
                    <a:pt x="1292" y="1613"/>
                  </a:lnTo>
                  <a:lnTo>
                    <a:pt x="1291" y="1614"/>
                  </a:lnTo>
                  <a:lnTo>
                    <a:pt x="1291" y="1615"/>
                  </a:lnTo>
                  <a:lnTo>
                    <a:pt x="1292" y="1614"/>
                  </a:lnTo>
                  <a:lnTo>
                    <a:pt x="1293" y="1614"/>
                  </a:lnTo>
                  <a:lnTo>
                    <a:pt x="1292" y="1615"/>
                  </a:lnTo>
                  <a:lnTo>
                    <a:pt x="1292" y="1616"/>
                  </a:lnTo>
                  <a:lnTo>
                    <a:pt x="1291" y="1616"/>
                  </a:lnTo>
                  <a:lnTo>
                    <a:pt x="1290" y="1619"/>
                  </a:lnTo>
                  <a:close/>
                  <a:moveTo>
                    <a:pt x="1278" y="1610"/>
                  </a:moveTo>
                  <a:lnTo>
                    <a:pt x="1277" y="1610"/>
                  </a:lnTo>
                  <a:lnTo>
                    <a:pt x="1277" y="1611"/>
                  </a:lnTo>
                  <a:lnTo>
                    <a:pt x="1276" y="1610"/>
                  </a:lnTo>
                  <a:lnTo>
                    <a:pt x="1276" y="1608"/>
                  </a:lnTo>
                  <a:lnTo>
                    <a:pt x="1276" y="1607"/>
                  </a:lnTo>
                  <a:lnTo>
                    <a:pt x="1277" y="1607"/>
                  </a:lnTo>
                  <a:lnTo>
                    <a:pt x="1277" y="1606"/>
                  </a:lnTo>
                  <a:lnTo>
                    <a:pt x="1277" y="1605"/>
                  </a:lnTo>
                  <a:lnTo>
                    <a:pt x="1277" y="1603"/>
                  </a:lnTo>
                  <a:lnTo>
                    <a:pt x="1278" y="1599"/>
                  </a:lnTo>
                  <a:lnTo>
                    <a:pt x="1279" y="1599"/>
                  </a:lnTo>
                  <a:lnTo>
                    <a:pt x="1281" y="1599"/>
                  </a:lnTo>
                  <a:lnTo>
                    <a:pt x="1282" y="1599"/>
                  </a:lnTo>
                  <a:lnTo>
                    <a:pt x="1282" y="1601"/>
                  </a:lnTo>
                  <a:lnTo>
                    <a:pt x="1282" y="1602"/>
                  </a:lnTo>
                  <a:lnTo>
                    <a:pt x="1281" y="1603"/>
                  </a:lnTo>
                  <a:lnTo>
                    <a:pt x="1282" y="1603"/>
                  </a:lnTo>
                  <a:lnTo>
                    <a:pt x="1281" y="1607"/>
                  </a:lnTo>
                  <a:lnTo>
                    <a:pt x="1281" y="1608"/>
                  </a:lnTo>
                  <a:lnTo>
                    <a:pt x="1279" y="1608"/>
                  </a:lnTo>
                  <a:lnTo>
                    <a:pt x="1278" y="1608"/>
                  </a:lnTo>
                  <a:lnTo>
                    <a:pt x="1278" y="1610"/>
                  </a:lnTo>
                  <a:close/>
                  <a:moveTo>
                    <a:pt x="1302" y="1607"/>
                  </a:moveTo>
                  <a:lnTo>
                    <a:pt x="1302" y="1606"/>
                  </a:lnTo>
                  <a:lnTo>
                    <a:pt x="1302" y="1605"/>
                  </a:lnTo>
                  <a:lnTo>
                    <a:pt x="1303" y="1605"/>
                  </a:lnTo>
                  <a:lnTo>
                    <a:pt x="1301" y="1604"/>
                  </a:lnTo>
                  <a:lnTo>
                    <a:pt x="1301" y="1603"/>
                  </a:lnTo>
                  <a:lnTo>
                    <a:pt x="1301" y="1602"/>
                  </a:lnTo>
                  <a:lnTo>
                    <a:pt x="1300" y="1599"/>
                  </a:lnTo>
                  <a:lnTo>
                    <a:pt x="1299" y="1599"/>
                  </a:lnTo>
                  <a:lnTo>
                    <a:pt x="1299" y="1598"/>
                  </a:lnTo>
                  <a:lnTo>
                    <a:pt x="1302" y="1599"/>
                  </a:lnTo>
                  <a:lnTo>
                    <a:pt x="1304" y="1601"/>
                  </a:lnTo>
                  <a:lnTo>
                    <a:pt x="1304" y="1603"/>
                  </a:lnTo>
                  <a:lnTo>
                    <a:pt x="1307" y="1602"/>
                  </a:lnTo>
                  <a:lnTo>
                    <a:pt x="1306" y="1602"/>
                  </a:lnTo>
                  <a:lnTo>
                    <a:pt x="1306" y="1603"/>
                  </a:lnTo>
                  <a:lnTo>
                    <a:pt x="1307" y="1604"/>
                  </a:lnTo>
                  <a:lnTo>
                    <a:pt x="1307" y="1605"/>
                  </a:lnTo>
                  <a:lnTo>
                    <a:pt x="1308" y="1605"/>
                  </a:lnTo>
                  <a:lnTo>
                    <a:pt x="1309" y="1605"/>
                  </a:lnTo>
                  <a:lnTo>
                    <a:pt x="1310" y="1606"/>
                  </a:lnTo>
                  <a:lnTo>
                    <a:pt x="1311" y="1606"/>
                  </a:lnTo>
                  <a:lnTo>
                    <a:pt x="1312" y="1607"/>
                  </a:lnTo>
                  <a:lnTo>
                    <a:pt x="1311" y="1608"/>
                  </a:lnTo>
                  <a:lnTo>
                    <a:pt x="1310" y="1608"/>
                  </a:lnTo>
                  <a:lnTo>
                    <a:pt x="1311" y="1610"/>
                  </a:lnTo>
                  <a:lnTo>
                    <a:pt x="1312" y="1610"/>
                  </a:lnTo>
                  <a:lnTo>
                    <a:pt x="1315" y="1608"/>
                  </a:lnTo>
                  <a:lnTo>
                    <a:pt x="1315" y="1611"/>
                  </a:lnTo>
                  <a:lnTo>
                    <a:pt x="1313" y="1611"/>
                  </a:lnTo>
                  <a:lnTo>
                    <a:pt x="1313" y="1613"/>
                  </a:lnTo>
                  <a:lnTo>
                    <a:pt x="1312" y="1613"/>
                  </a:lnTo>
                  <a:lnTo>
                    <a:pt x="1311" y="1613"/>
                  </a:lnTo>
                  <a:lnTo>
                    <a:pt x="1310" y="1613"/>
                  </a:lnTo>
                  <a:lnTo>
                    <a:pt x="1309" y="1613"/>
                  </a:lnTo>
                  <a:lnTo>
                    <a:pt x="1309" y="1612"/>
                  </a:lnTo>
                  <a:lnTo>
                    <a:pt x="1308" y="1612"/>
                  </a:lnTo>
                  <a:lnTo>
                    <a:pt x="1308" y="1611"/>
                  </a:lnTo>
                  <a:lnTo>
                    <a:pt x="1307" y="1611"/>
                  </a:lnTo>
                  <a:lnTo>
                    <a:pt x="1307" y="1610"/>
                  </a:lnTo>
                  <a:lnTo>
                    <a:pt x="1306" y="1610"/>
                  </a:lnTo>
                  <a:lnTo>
                    <a:pt x="1304" y="1610"/>
                  </a:lnTo>
                  <a:lnTo>
                    <a:pt x="1303" y="1610"/>
                  </a:lnTo>
                  <a:lnTo>
                    <a:pt x="1303" y="1608"/>
                  </a:lnTo>
                  <a:lnTo>
                    <a:pt x="1302" y="1607"/>
                  </a:lnTo>
                  <a:close/>
                  <a:moveTo>
                    <a:pt x="1326" y="1601"/>
                  </a:moveTo>
                  <a:lnTo>
                    <a:pt x="1327" y="1602"/>
                  </a:lnTo>
                  <a:lnTo>
                    <a:pt x="1326" y="1603"/>
                  </a:lnTo>
                  <a:lnTo>
                    <a:pt x="1326" y="1604"/>
                  </a:lnTo>
                  <a:lnTo>
                    <a:pt x="1326" y="1603"/>
                  </a:lnTo>
                  <a:lnTo>
                    <a:pt x="1325" y="1603"/>
                  </a:lnTo>
                  <a:lnTo>
                    <a:pt x="1325" y="1604"/>
                  </a:lnTo>
                  <a:lnTo>
                    <a:pt x="1326" y="1605"/>
                  </a:lnTo>
                  <a:lnTo>
                    <a:pt x="1325" y="1605"/>
                  </a:lnTo>
                  <a:lnTo>
                    <a:pt x="1324" y="1605"/>
                  </a:lnTo>
                  <a:lnTo>
                    <a:pt x="1324" y="1604"/>
                  </a:lnTo>
                  <a:lnTo>
                    <a:pt x="1322" y="1604"/>
                  </a:lnTo>
                  <a:lnTo>
                    <a:pt x="1322" y="1602"/>
                  </a:lnTo>
                  <a:lnTo>
                    <a:pt x="1322" y="1601"/>
                  </a:lnTo>
                  <a:lnTo>
                    <a:pt x="1321" y="1599"/>
                  </a:lnTo>
                  <a:lnTo>
                    <a:pt x="1320" y="1598"/>
                  </a:lnTo>
                  <a:lnTo>
                    <a:pt x="1320" y="1597"/>
                  </a:lnTo>
                  <a:lnTo>
                    <a:pt x="1320" y="1596"/>
                  </a:lnTo>
                  <a:lnTo>
                    <a:pt x="1321" y="1596"/>
                  </a:lnTo>
                  <a:lnTo>
                    <a:pt x="1322" y="1597"/>
                  </a:lnTo>
                  <a:lnTo>
                    <a:pt x="1324" y="1597"/>
                  </a:lnTo>
                  <a:lnTo>
                    <a:pt x="1324" y="1598"/>
                  </a:lnTo>
                  <a:lnTo>
                    <a:pt x="1324" y="1599"/>
                  </a:lnTo>
                  <a:lnTo>
                    <a:pt x="1324" y="1601"/>
                  </a:lnTo>
                  <a:lnTo>
                    <a:pt x="1325" y="1599"/>
                  </a:lnTo>
                  <a:lnTo>
                    <a:pt x="1326" y="1601"/>
                  </a:lnTo>
                  <a:close/>
                  <a:moveTo>
                    <a:pt x="1285" y="1616"/>
                  </a:moveTo>
                  <a:lnTo>
                    <a:pt x="1284" y="1616"/>
                  </a:lnTo>
                  <a:lnTo>
                    <a:pt x="1284" y="1618"/>
                  </a:lnTo>
                  <a:lnTo>
                    <a:pt x="1285" y="1619"/>
                  </a:lnTo>
                  <a:lnTo>
                    <a:pt x="1283" y="1623"/>
                  </a:lnTo>
                  <a:lnTo>
                    <a:pt x="1282" y="1623"/>
                  </a:lnTo>
                  <a:lnTo>
                    <a:pt x="1282" y="1622"/>
                  </a:lnTo>
                  <a:lnTo>
                    <a:pt x="1283" y="1620"/>
                  </a:lnTo>
                  <a:lnTo>
                    <a:pt x="1281" y="1622"/>
                  </a:lnTo>
                  <a:lnTo>
                    <a:pt x="1279" y="1621"/>
                  </a:lnTo>
                  <a:lnTo>
                    <a:pt x="1281" y="1621"/>
                  </a:lnTo>
                  <a:lnTo>
                    <a:pt x="1281" y="1620"/>
                  </a:lnTo>
                  <a:lnTo>
                    <a:pt x="1282" y="1620"/>
                  </a:lnTo>
                  <a:lnTo>
                    <a:pt x="1282" y="1619"/>
                  </a:lnTo>
                  <a:lnTo>
                    <a:pt x="1281" y="1619"/>
                  </a:lnTo>
                  <a:lnTo>
                    <a:pt x="1281" y="1618"/>
                  </a:lnTo>
                  <a:lnTo>
                    <a:pt x="1279" y="1618"/>
                  </a:lnTo>
                  <a:lnTo>
                    <a:pt x="1278" y="1616"/>
                  </a:lnTo>
                  <a:lnTo>
                    <a:pt x="1278" y="1615"/>
                  </a:lnTo>
                  <a:lnTo>
                    <a:pt x="1278" y="1614"/>
                  </a:lnTo>
                  <a:lnTo>
                    <a:pt x="1279" y="1614"/>
                  </a:lnTo>
                  <a:lnTo>
                    <a:pt x="1281" y="1613"/>
                  </a:lnTo>
                  <a:lnTo>
                    <a:pt x="1282" y="1612"/>
                  </a:lnTo>
                  <a:lnTo>
                    <a:pt x="1281" y="1612"/>
                  </a:lnTo>
                  <a:lnTo>
                    <a:pt x="1279" y="1612"/>
                  </a:lnTo>
                  <a:lnTo>
                    <a:pt x="1281" y="1610"/>
                  </a:lnTo>
                  <a:lnTo>
                    <a:pt x="1282" y="1606"/>
                  </a:lnTo>
                  <a:lnTo>
                    <a:pt x="1283" y="1605"/>
                  </a:lnTo>
                  <a:lnTo>
                    <a:pt x="1284" y="1606"/>
                  </a:lnTo>
                  <a:lnTo>
                    <a:pt x="1283" y="1607"/>
                  </a:lnTo>
                  <a:lnTo>
                    <a:pt x="1284" y="1608"/>
                  </a:lnTo>
                  <a:lnTo>
                    <a:pt x="1285" y="1608"/>
                  </a:lnTo>
                  <a:lnTo>
                    <a:pt x="1286" y="1608"/>
                  </a:lnTo>
                  <a:lnTo>
                    <a:pt x="1286" y="1607"/>
                  </a:lnTo>
                  <a:lnTo>
                    <a:pt x="1287" y="1606"/>
                  </a:lnTo>
                  <a:lnTo>
                    <a:pt x="1286" y="1606"/>
                  </a:lnTo>
                  <a:lnTo>
                    <a:pt x="1285" y="1606"/>
                  </a:lnTo>
                  <a:lnTo>
                    <a:pt x="1285" y="1605"/>
                  </a:lnTo>
                  <a:lnTo>
                    <a:pt x="1286" y="1604"/>
                  </a:lnTo>
                  <a:lnTo>
                    <a:pt x="1285" y="1604"/>
                  </a:lnTo>
                  <a:lnTo>
                    <a:pt x="1285" y="1603"/>
                  </a:lnTo>
                  <a:lnTo>
                    <a:pt x="1285" y="1602"/>
                  </a:lnTo>
                  <a:lnTo>
                    <a:pt x="1286" y="1602"/>
                  </a:lnTo>
                  <a:lnTo>
                    <a:pt x="1286" y="1601"/>
                  </a:lnTo>
                  <a:lnTo>
                    <a:pt x="1286" y="1599"/>
                  </a:lnTo>
                  <a:lnTo>
                    <a:pt x="1286" y="1598"/>
                  </a:lnTo>
                  <a:lnTo>
                    <a:pt x="1285" y="1598"/>
                  </a:lnTo>
                  <a:lnTo>
                    <a:pt x="1284" y="1598"/>
                  </a:lnTo>
                  <a:lnTo>
                    <a:pt x="1285" y="1597"/>
                  </a:lnTo>
                  <a:lnTo>
                    <a:pt x="1285" y="1596"/>
                  </a:lnTo>
                  <a:lnTo>
                    <a:pt x="1284" y="1596"/>
                  </a:lnTo>
                  <a:lnTo>
                    <a:pt x="1284" y="1595"/>
                  </a:lnTo>
                  <a:lnTo>
                    <a:pt x="1284" y="1594"/>
                  </a:lnTo>
                  <a:lnTo>
                    <a:pt x="1286" y="1594"/>
                  </a:lnTo>
                  <a:lnTo>
                    <a:pt x="1285" y="1594"/>
                  </a:lnTo>
                  <a:lnTo>
                    <a:pt x="1286" y="1594"/>
                  </a:lnTo>
                  <a:lnTo>
                    <a:pt x="1286" y="1595"/>
                  </a:lnTo>
                  <a:lnTo>
                    <a:pt x="1287" y="1594"/>
                  </a:lnTo>
                  <a:lnTo>
                    <a:pt x="1289" y="1595"/>
                  </a:lnTo>
                  <a:lnTo>
                    <a:pt x="1289" y="1596"/>
                  </a:lnTo>
                  <a:lnTo>
                    <a:pt x="1289" y="1597"/>
                  </a:lnTo>
                  <a:lnTo>
                    <a:pt x="1289" y="1599"/>
                  </a:lnTo>
                  <a:lnTo>
                    <a:pt x="1289" y="1601"/>
                  </a:lnTo>
                  <a:lnTo>
                    <a:pt x="1290" y="1602"/>
                  </a:lnTo>
                  <a:lnTo>
                    <a:pt x="1290" y="1603"/>
                  </a:lnTo>
                  <a:lnTo>
                    <a:pt x="1289" y="1604"/>
                  </a:lnTo>
                  <a:lnTo>
                    <a:pt x="1289" y="1605"/>
                  </a:lnTo>
                  <a:lnTo>
                    <a:pt x="1289" y="1606"/>
                  </a:lnTo>
                  <a:lnTo>
                    <a:pt x="1289" y="1607"/>
                  </a:lnTo>
                  <a:lnTo>
                    <a:pt x="1287" y="1610"/>
                  </a:lnTo>
                  <a:lnTo>
                    <a:pt x="1287" y="1612"/>
                  </a:lnTo>
                  <a:lnTo>
                    <a:pt x="1287" y="1613"/>
                  </a:lnTo>
                  <a:lnTo>
                    <a:pt x="1286" y="1613"/>
                  </a:lnTo>
                  <a:lnTo>
                    <a:pt x="1286" y="1614"/>
                  </a:lnTo>
                  <a:lnTo>
                    <a:pt x="1285" y="1616"/>
                  </a:lnTo>
                  <a:close/>
                  <a:moveTo>
                    <a:pt x="1320" y="1601"/>
                  </a:moveTo>
                  <a:lnTo>
                    <a:pt x="1320" y="1602"/>
                  </a:lnTo>
                  <a:lnTo>
                    <a:pt x="1320" y="1603"/>
                  </a:lnTo>
                  <a:lnTo>
                    <a:pt x="1319" y="1604"/>
                  </a:lnTo>
                  <a:lnTo>
                    <a:pt x="1318" y="1604"/>
                  </a:lnTo>
                  <a:lnTo>
                    <a:pt x="1316" y="1604"/>
                  </a:lnTo>
                  <a:lnTo>
                    <a:pt x="1309" y="1598"/>
                  </a:lnTo>
                  <a:lnTo>
                    <a:pt x="1309" y="1597"/>
                  </a:lnTo>
                  <a:lnTo>
                    <a:pt x="1310" y="1596"/>
                  </a:lnTo>
                  <a:lnTo>
                    <a:pt x="1311" y="1597"/>
                  </a:lnTo>
                  <a:lnTo>
                    <a:pt x="1311" y="1596"/>
                  </a:lnTo>
                  <a:lnTo>
                    <a:pt x="1312" y="1596"/>
                  </a:lnTo>
                  <a:lnTo>
                    <a:pt x="1313" y="1596"/>
                  </a:lnTo>
                  <a:lnTo>
                    <a:pt x="1313" y="1595"/>
                  </a:lnTo>
                  <a:lnTo>
                    <a:pt x="1312" y="1594"/>
                  </a:lnTo>
                  <a:lnTo>
                    <a:pt x="1312" y="1593"/>
                  </a:lnTo>
                  <a:lnTo>
                    <a:pt x="1313" y="1593"/>
                  </a:lnTo>
                  <a:lnTo>
                    <a:pt x="1315" y="1593"/>
                  </a:lnTo>
                  <a:lnTo>
                    <a:pt x="1316" y="1593"/>
                  </a:lnTo>
                  <a:lnTo>
                    <a:pt x="1315" y="1590"/>
                  </a:lnTo>
                  <a:lnTo>
                    <a:pt x="1315" y="1589"/>
                  </a:lnTo>
                  <a:lnTo>
                    <a:pt x="1315" y="1588"/>
                  </a:lnTo>
                  <a:lnTo>
                    <a:pt x="1316" y="1589"/>
                  </a:lnTo>
                  <a:lnTo>
                    <a:pt x="1317" y="1590"/>
                  </a:lnTo>
                  <a:lnTo>
                    <a:pt x="1317" y="1591"/>
                  </a:lnTo>
                  <a:lnTo>
                    <a:pt x="1317" y="1593"/>
                  </a:lnTo>
                  <a:lnTo>
                    <a:pt x="1317" y="1594"/>
                  </a:lnTo>
                  <a:lnTo>
                    <a:pt x="1317" y="1595"/>
                  </a:lnTo>
                  <a:lnTo>
                    <a:pt x="1318" y="1596"/>
                  </a:lnTo>
                  <a:lnTo>
                    <a:pt x="1318" y="1597"/>
                  </a:lnTo>
                  <a:lnTo>
                    <a:pt x="1318" y="1598"/>
                  </a:lnTo>
                  <a:lnTo>
                    <a:pt x="1318" y="1599"/>
                  </a:lnTo>
                  <a:lnTo>
                    <a:pt x="1319" y="1599"/>
                  </a:lnTo>
                  <a:lnTo>
                    <a:pt x="1320" y="1601"/>
                  </a:lnTo>
                  <a:close/>
                  <a:moveTo>
                    <a:pt x="1311" y="1581"/>
                  </a:moveTo>
                  <a:lnTo>
                    <a:pt x="1310" y="1581"/>
                  </a:lnTo>
                  <a:lnTo>
                    <a:pt x="1309" y="1581"/>
                  </a:lnTo>
                  <a:lnTo>
                    <a:pt x="1309" y="1580"/>
                  </a:lnTo>
                  <a:lnTo>
                    <a:pt x="1310" y="1579"/>
                  </a:lnTo>
                  <a:lnTo>
                    <a:pt x="1309" y="1579"/>
                  </a:lnTo>
                  <a:lnTo>
                    <a:pt x="1308" y="1578"/>
                  </a:lnTo>
                  <a:lnTo>
                    <a:pt x="1308" y="1576"/>
                  </a:lnTo>
                  <a:lnTo>
                    <a:pt x="1308" y="1574"/>
                  </a:lnTo>
                  <a:lnTo>
                    <a:pt x="1309" y="1573"/>
                  </a:lnTo>
                  <a:lnTo>
                    <a:pt x="1310" y="1573"/>
                  </a:lnTo>
                  <a:lnTo>
                    <a:pt x="1311" y="1573"/>
                  </a:lnTo>
                  <a:lnTo>
                    <a:pt x="1312" y="1573"/>
                  </a:lnTo>
                  <a:lnTo>
                    <a:pt x="1312" y="1574"/>
                  </a:lnTo>
                  <a:lnTo>
                    <a:pt x="1312" y="1576"/>
                  </a:lnTo>
                  <a:lnTo>
                    <a:pt x="1312" y="1577"/>
                  </a:lnTo>
                  <a:lnTo>
                    <a:pt x="1313" y="1578"/>
                  </a:lnTo>
                  <a:lnTo>
                    <a:pt x="1313" y="1579"/>
                  </a:lnTo>
                  <a:lnTo>
                    <a:pt x="1313" y="1580"/>
                  </a:lnTo>
                  <a:lnTo>
                    <a:pt x="1313" y="1582"/>
                  </a:lnTo>
                  <a:lnTo>
                    <a:pt x="1313" y="1583"/>
                  </a:lnTo>
                  <a:lnTo>
                    <a:pt x="1312" y="1583"/>
                  </a:lnTo>
                  <a:lnTo>
                    <a:pt x="1312" y="1581"/>
                  </a:lnTo>
                  <a:lnTo>
                    <a:pt x="1311" y="1581"/>
                  </a:lnTo>
                  <a:close/>
                  <a:moveTo>
                    <a:pt x="1279" y="1576"/>
                  </a:moveTo>
                  <a:lnTo>
                    <a:pt x="1281" y="1577"/>
                  </a:lnTo>
                  <a:lnTo>
                    <a:pt x="1281" y="1578"/>
                  </a:lnTo>
                  <a:lnTo>
                    <a:pt x="1281" y="1579"/>
                  </a:lnTo>
                  <a:lnTo>
                    <a:pt x="1281" y="1580"/>
                  </a:lnTo>
                  <a:lnTo>
                    <a:pt x="1281" y="1581"/>
                  </a:lnTo>
                  <a:lnTo>
                    <a:pt x="1279" y="1581"/>
                  </a:lnTo>
                  <a:lnTo>
                    <a:pt x="1278" y="1580"/>
                  </a:lnTo>
                  <a:lnTo>
                    <a:pt x="1278" y="1581"/>
                  </a:lnTo>
                  <a:lnTo>
                    <a:pt x="1277" y="1581"/>
                  </a:lnTo>
                  <a:lnTo>
                    <a:pt x="1277" y="1582"/>
                  </a:lnTo>
                  <a:lnTo>
                    <a:pt x="1277" y="1583"/>
                  </a:lnTo>
                  <a:lnTo>
                    <a:pt x="1277" y="1585"/>
                  </a:lnTo>
                  <a:lnTo>
                    <a:pt x="1276" y="1585"/>
                  </a:lnTo>
                  <a:lnTo>
                    <a:pt x="1276" y="1583"/>
                  </a:lnTo>
                  <a:lnTo>
                    <a:pt x="1275" y="1582"/>
                  </a:lnTo>
                  <a:lnTo>
                    <a:pt x="1275" y="1581"/>
                  </a:lnTo>
                  <a:lnTo>
                    <a:pt x="1275" y="1583"/>
                  </a:lnTo>
                  <a:lnTo>
                    <a:pt x="1276" y="1587"/>
                  </a:lnTo>
                  <a:lnTo>
                    <a:pt x="1276" y="1588"/>
                  </a:lnTo>
                  <a:lnTo>
                    <a:pt x="1275" y="1590"/>
                  </a:lnTo>
                  <a:lnTo>
                    <a:pt x="1274" y="1590"/>
                  </a:lnTo>
                  <a:lnTo>
                    <a:pt x="1273" y="1589"/>
                  </a:lnTo>
                  <a:lnTo>
                    <a:pt x="1273" y="1590"/>
                  </a:lnTo>
                  <a:lnTo>
                    <a:pt x="1273" y="1591"/>
                  </a:lnTo>
                  <a:lnTo>
                    <a:pt x="1273" y="1593"/>
                  </a:lnTo>
                  <a:lnTo>
                    <a:pt x="1272" y="1593"/>
                  </a:lnTo>
                  <a:lnTo>
                    <a:pt x="1270" y="1594"/>
                  </a:lnTo>
                  <a:lnTo>
                    <a:pt x="1269" y="1594"/>
                  </a:lnTo>
                  <a:lnTo>
                    <a:pt x="1269" y="1593"/>
                  </a:lnTo>
                  <a:lnTo>
                    <a:pt x="1269" y="1591"/>
                  </a:lnTo>
                  <a:lnTo>
                    <a:pt x="1268" y="1591"/>
                  </a:lnTo>
                  <a:lnTo>
                    <a:pt x="1268" y="1590"/>
                  </a:lnTo>
                  <a:lnTo>
                    <a:pt x="1269" y="1589"/>
                  </a:lnTo>
                  <a:lnTo>
                    <a:pt x="1269" y="1588"/>
                  </a:lnTo>
                  <a:lnTo>
                    <a:pt x="1270" y="1588"/>
                  </a:lnTo>
                  <a:lnTo>
                    <a:pt x="1270" y="1587"/>
                  </a:lnTo>
                  <a:lnTo>
                    <a:pt x="1272" y="1587"/>
                  </a:lnTo>
                  <a:lnTo>
                    <a:pt x="1272" y="1586"/>
                  </a:lnTo>
                  <a:lnTo>
                    <a:pt x="1273" y="1586"/>
                  </a:lnTo>
                  <a:lnTo>
                    <a:pt x="1273" y="1585"/>
                  </a:lnTo>
                  <a:lnTo>
                    <a:pt x="1273" y="1581"/>
                  </a:lnTo>
                  <a:lnTo>
                    <a:pt x="1273" y="1580"/>
                  </a:lnTo>
                  <a:lnTo>
                    <a:pt x="1273" y="1579"/>
                  </a:lnTo>
                  <a:lnTo>
                    <a:pt x="1274" y="1579"/>
                  </a:lnTo>
                  <a:lnTo>
                    <a:pt x="1274" y="1578"/>
                  </a:lnTo>
                  <a:lnTo>
                    <a:pt x="1273" y="1578"/>
                  </a:lnTo>
                  <a:lnTo>
                    <a:pt x="1273" y="1577"/>
                  </a:lnTo>
                  <a:lnTo>
                    <a:pt x="1273" y="1576"/>
                  </a:lnTo>
                  <a:lnTo>
                    <a:pt x="1273" y="1574"/>
                  </a:lnTo>
                  <a:lnTo>
                    <a:pt x="1274" y="1573"/>
                  </a:lnTo>
                  <a:lnTo>
                    <a:pt x="1275" y="1572"/>
                  </a:lnTo>
                  <a:lnTo>
                    <a:pt x="1276" y="1572"/>
                  </a:lnTo>
                  <a:lnTo>
                    <a:pt x="1276" y="1573"/>
                  </a:lnTo>
                  <a:lnTo>
                    <a:pt x="1275" y="1577"/>
                  </a:lnTo>
                  <a:lnTo>
                    <a:pt x="1275" y="1578"/>
                  </a:lnTo>
                  <a:lnTo>
                    <a:pt x="1276" y="1578"/>
                  </a:lnTo>
                  <a:lnTo>
                    <a:pt x="1276" y="1576"/>
                  </a:lnTo>
                  <a:lnTo>
                    <a:pt x="1276" y="1574"/>
                  </a:lnTo>
                  <a:lnTo>
                    <a:pt x="1277" y="1574"/>
                  </a:lnTo>
                  <a:lnTo>
                    <a:pt x="1278" y="1574"/>
                  </a:lnTo>
                  <a:lnTo>
                    <a:pt x="1278" y="1576"/>
                  </a:lnTo>
                  <a:lnTo>
                    <a:pt x="1279" y="1576"/>
                  </a:lnTo>
                  <a:close/>
                  <a:moveTo>
                    <a:pt x="1326" y="1572"/>
                  </a:moveTo>
                  <a:lnTo>
                    <a:pt x="1327" y="1573"/>
                  </a:lnTo>
                  <a:lnTo>
                    <a:pt x="1327" y="1574"/>
                  </a:lnTo>
                  <a:lnTo>
                    <a:pt x="1327" y="1576"/>
                  </a:lnTo>
                  <a:lnTo>
                    <a:pt x="1326" y="1577"/>
                  </a:lnTo>
                  <a:lnTo>
                    <a:pt x="1326" y="1578"/>
                  </a:lnTo>
                  <a:lnTo>
                    <a:pt x="1326" y="1579"/>
                  </a:lnTo>
                  <a:lnTo>
                    <a:pt x="1325" y="1578"/>
                  </a:lnTo>
                  <a:lnTo>
                    <a:pt x="1325" y="1577"/>
                  </a:lnTo>
                  <a:lnTo>
                    <a:pt x="1325" y="1578"/>
                  </a:lnTo>
                  <a:lnTo>
                    <a:pt x="1324" y="1578"/>
                  </a:lnTo>
                  <a:lnTo>
                    <a:pt x="1322" y="1578"/>
                  </a:lnTo>
                  <a:lnTo>
                    <a:pt x="1322" y="1577"/>
                  </a:lnTo>
                  <a:lnTo>
                    <a:pt x="1321" y="1577"/>
                  </a:lnTo>
                  <a:lnTo>
                    <a:pt x="1322" y="1576"/>
                  </a:lnTo>
                  <a:lnTo>
                    <a:pt x="1324" y="1576"/>
                  </a:lnTo>
                  <a:lnTo>
                    <a:pt x="1325" y="1574"/>
                  </a:lnTo>
                  <a:lnTo>
                    <a:pt x="1322" y="1576"/>
                  </a:lnTo>
                  <a:lnTo>
                    <a:pt x="1321" y="1576"/>
                  </a:lnTo>
                  <a:lnTo>
                    <a:pt x="1321" y="1574"/>
                  </a:lnTo>
                  <a:lnTo>
                    <a:pt x="1321" y="1573"/>
                  </a:lnTo>
                  <a:lnTo>
                    <a:pt x="1322" y="1572"/>
                  </a:lnTo>
                  <a:lnTo>
                    <a:pt x="1325" y="1571"/>
                  </a:lnTo>
                  <a:lnTo>
                    <a:pt x="1326" y="1572"/>
                  </a:lnTo>
                  <a:close/>
                  <a:moveTo>
                    <a:pt x="1291" y="1578"/>
                  </a:moveTo>
                  <a:lnTo>
                    <a:pt x="1289" y="1581"/>
                  </a:lnTo>
                  <a:lnTo>
                    <a:pt x="1289" y="1582"/>
                  </a:lnTo>
                  <a:lnTo>
                    <a:pt x="1287" y="1582"/>
                  </a:lnTo>
                  <a:lnTo>
                    <a:pt x="1286" y="1582"/>
                  </a:lnTo>
                  <a:lnTo>
                    <a:pt x="1284" y="1583"/>
                  </a:lnTo>
                  <a:lnTo>
                    <a:pt x="1283" y="1583"/>
                  </a:lnTo>
                  <a:lnTo>
                    <a:pt x="1282" y="1583"/>
                  </a:lnTo>
                  <a:lnTo>
                    <a:pt x="1282" y="1585"/>
                  </a:lnTo>
                  <a:lnTo>
                    <a:pt x="1281" y="1585"/>
                  </a:lnTo>
                  <a:lnTo>
                    <a:pt x="1279" y="1583"/>
                  </a:lnTo>
                  <a:lnTo>
                    <a:pt x="1281" y="1582"/>
                  </a:lnTo>
                  <a:lnTo>
                    <a:pt x="1282" y="1581"/>
                  </a:lnTo>
                  <a:lnTo>
                    <a:pt x="1285" y="1579"/>
                  </a:lnTo>
                  <a:lnTo>
                    <a:pt x="1286" y="1578"/>
                  </a:lnTo>
                  <a:lnTo>
                    <a:pt x="1287" y="1577"/>
                  </a:lnTo>
                  <a:lnTo>
                    <a:pt x="1289" y="1576"/>
                  </a:lnTo>
                  <a:lnTo>
                    <a:pt x="1284" y="1578"/>
                  </a:lnTo>
                  <a:lnTo>
                    <a:pt x="1283" y="1578"/>
                  </a:lnTo>
                  <a:lnTo>
                    <a:pt x="1282" y="1577"/>
                  </a:lnTo>
                  <a:lnTo>
                    <a:pt x="1282" y="1576"/>
                  </a:lnTo>
                  <a:lnTo>
                    <a:pt x="1283" y="1576"/>
                  </a:lnTo>
                  <a:lnTo>
                    <a:pt x="1283" y="1574"/>
                  </a:lnTo>
                  <a:lnTo>
                    <a:pt x="1284" y="1573"/>
                  </a:lnTo>
                  <a:lnTo>
                    <a:pt x="1286" y="1573"/>
                  </a:lnTo>
                  <a:lnTo>
                    <a:pt x="1286" y="1571"/>
                  </a:lnTo>
                  <a:lnTo>
                    <a:pt x="1287" y="1570"/>
                  </a:lnTo>
                  <a:lnTo>
                    <a:pt x="1289" y="1569"/>
                  </a:lnTo>
                  <a:lnTo>
                    <a:pt x="1290" y="1569"/>
                  </a:lnTo>
                  <a:lnTo>
                    <a:pt x="1291" y="1569"/>
                  </a:lnTo>
                  <a:lnTo>
                    <a:pt x="1291" y="1568"/>
                  </a:lnTo>
                  <a:lnTo>
                    <a:pt x="1292" y="1568"/>
                  </a:lnTo>
                  <a:lnTo>
                    <a:pt x="1293" y="1569"/>
                  </a:lnTo>
                  <a:lnTo>
                    <a:pt x="1294" y="1568"/>
                  </a:lnTo>
                  <a:lnTo>
                    <a:pt x="1295" y="1569"/>
                  </a:lnTo>
                  <a:lnTo>
                    <a:pt x="1298" y="1571"/>
                  </a:lnTo>
                  <a:lnTo>
                    <a:pt x="1298" y="1573"/>
                  </a:lnTo>
                  <a:lnTo>
                    <a:pt x="1294" y="1572"/>
                  </a:lnTo>
                  <a:lnTo>
                    <a:pt x="1294" y="1573"/>
                  </a:lnTo>
                  <a:lnTo>
                    <a:pt x="1296" y="1576"/>
                  </a:lnTo>
                  <a:lnTo>
                    <a:pt x="1296" y="1577"/>
                  </a:lnTo>
                  <a:lnTo>
                    <a:pt x="1298" y="1577"/>
                  </a:lnTo>
                  <a:lnTo>
                    <a:pt x="1298" y="1578"/>
                  </a:lnTo>
                  <a:lnTo>
                    <a:pt x="1295" y="1580"/>
                  </a:lnTo>
                  <a:lnTo>
                    <a:pt x="1294" y="1580"/>
                  </a:lnTo>
                  <a:lnTo>
                    <a:pt x="1294" y="1579"/>
                  </a:lnTo>
                  <a:lnTo>
                    <a:pt x="1294" y="1578"/>
                  </a:lnTo>
                  <a:lnTo>
                    <a:pt x="1293" y="1577"/>
                  </a:lnTo>
                  <a:lnTo>
                    <a:pt x="1293" y="1576"/>
                  </a:lnTo>
                  <a:lnTo>
                    <a:pt x="1292" y="1576"/>
                  </a:lnTo>
                  <a:lnTo>
                    <a:pt x="1292" y="1574"/>
                  </a:lnTo>
                  <a:lnTo>
                    <a:pt x="1292" y="1573"/>
                  </a:lnTo>
                  <a:lnTo>
                    <a:pt x="1292" y="1574"/>
                  </a:lnTo>
                  <a:lnTo>
                    <a:pt x="1291" y="1576"/>
                  </a:lnTo>
                  <a:lnTo>
                    <a:pt x="1291" y="1574"/>
                  </a:lnTo>
                  <a:lnTo>
                    <a:pt x="1291" y="1576"/>
                  </a:lnTo>
                  <a:lnTo>
                    <a:pt x="1291" y="1577"/>
                  </a:lnTo>
                  <a:lnTo>
                    <a:pt x="1291" y="1578"/>
                  </a:lnTo>
                  <a:close/>
                  <a:moveTo>
                    <a:pt x="1286" y="1563"/>
                  </a:moveTo>
                  <a:lnTo>
                    <a:pt x="1286" y="1564"/>
                  </a:lnTo>
                  <a:lnTo>
                    <a:pt x="1286" y="1565"/>
                  </a:lnTo>
                  <a:lnTo>
                    <a:pt x="1285" y="1565"/>
                  </a:lnTo>
                  <a:lnTo>
                    <a:pt x="1284" y="1565"/>
                  </a:lnTo>
                  <a:lnTo>
                    <a:pt x="1283" y="1566"/>
                  </a:lnTo>
                  <a:lnTo>
                    <a:pt x="1281" y="1566"/>
                  </a:lnTo>
                  <a:lnTo>
                    <a:pt x="1279" y="1566"/>
                  </a:lnTo>
                  <a:lnTo>
                    <a:pt x="1281" y="1565"/>
                  </a:lnTo>
                  <a:lnTo>
                    <a:pt x="1281" y="1564"/>
                  </a:lnTo>
                  <a:lnTo>
                    <a:pt x="1281" y="1563"/>
                  </a:lnTo>
                  <a:lnTo>
                    <a:pt x="1282" y="1563"/>
                  </a:lnTo>
                  <a:lnTo>
                    <a:pt x="1283" y="1562"/>
                  </a:lnTo>
                  <a:lnTo>
                    <a:pt x="1284" y="1562"/>
                  </a:lnTo>
                  <a:lnTo>
                    <a:pt x="1285" y="1563"/>
                  </a:lnTo>
                  <a:lnTo>
                    <a:pt x="1286" y="1563"/>
                  </a:lnTo>
                  <a:close/>
                  <a:moveTo>
                    <a:pt x="1302" y="1563"/>
                  </a:moveTo>
                  <a:lnTo>
                    <a:pt x="1303" y="1563"/>
                  </a:lnTo>
                  <a:lnTo>
                    <a:pt x="1303" y="1565"/>
                  </a:lnTo>
                  <a:lnTo>
                    <a:pt x="1303" y="1566"/>
                  </a:lnTo>
                  <a:lnTo>
                    <a:pt x="1303" y="1568"/>
                  </a:lnTo>
                  <a:lnTo>
                    <a:pt x="1302" y="1569"/>
                  </a:lnTo>
                  <a:lnTo>
                    <a:pt x="1301" y="1569"/>
                  </a:lnTo>
                  <a:lnTo>
                    <a:pt x="1301" y="1568"/>
                  </a:lnTo>
                  <a:lnTo>
                    <a:pt x="1300" y="1568"/>
                  </a:lnTo>
                  <a:lnTo>
                    <a:pt x="1299" y="1566"/>
                  </a:lnTo>
                  <a:lnTo>
                    <a:pt x="1298" y="1566"/>
                  </a:lnTo>
                  <a:lnTo>
                    <a:pt x="1296" y="1565"/>
                  </a:lnTo>
                  <a:lnTo>
                    <a:pt x="1296" y="1564"/>
                  </a:lnTo>
                  <a:lnTo>
                    <a:pt x="1295" y="1562"/>
                  </a:lnTo>
                  <a:lnTo>
                    <a:pt x="1295" y="1561"/>
                  </a:lnTo>
                  <a:lnTo>
                    <a:pt x="1299" y="1557"/>
                  </a:lnTo>
                  <a:lnTo>
                    <a:pt x="1300" y="1557"/>
                  </a:lnTo>
                  <a:lnTo>
                    <a:pt x="1301" y="1557"/>
                  </a:lnTo>
                  <a:lnTo>
                    <a:pt x="1301" y="1559"/>
                  </a:lnTo>
                  <a:lnTo>
                    <a:pt x="1301" y="1560"/>
                  </a:lnTo>
                  <a:lnTo>
                    <a:pt x="1300" y="1561"/>
                  </a:lnTo>
                  <a:lnTo>
                    <a:pt x="1300" y="1560"/>
                  </a:lnTo>
                  <a:lnTo>
                    <a:pt x="1299" y="1560"/>
                  </a:lnTo>
                  <a:lnTo>
                    <a:pt x="1299" y="1561"/>
                  </a:lnTo>
                  <a:lnTo>
                    <a:pt x="1299" y="1562"/>
                  </a:lnTo>
                  <a:lnTo>
                    <a:pt x="1299" y="1563"/>
                  </a:lnTo>
                  <a:lnTo>
                    <a:pt x="1300" y="1563"/>
                  </a:lnTo>
                  <a:lnTo>
                    <a:pt x="1301" y="1563"/>
                  </a:lnTo>
                  <a:lnTo>
                    <a:pt x="1302" y="1563"/>
                  </a:lnTo>
                  <a:close/>
                  <a:moveTo>
                    <a:pt x="1309" y="1570"/>
                  </a:moveTo>
                  <a:lnTo>
                    <a:pt x="1308" y="1571"/>
                  </a:lnTo>
                  <a:lnTo>
                    <a:pt x="1308" y="1570"/>
                  </a:lnTo>
                  <a:lnTo>
                    <a:pt x="1308" y="1569"/>
                  </a:lnTo>
                  <a:lnTo>
                    <a:pt x="1308" y="1568"/>
                  </a:lnTo>
                  <a:lnTo>
                    <a:pt x="1307" y="1566"/>
                  </a:lnTo>
                  <a:lnTo>
                    <a:pt x="1307" y="1563"/>
                  </a:lnTo>
                  <a:lnTo>
                    <a:pt x="1306" y="1559"/>
                  </a:lnTo>
                  <a:lnTo>
                    <a:pt x="1306" y="1557"/>
                  </a:lnTo>
                  <a:lnTo>
                    <a:pt x="1306" y="1556"/>
                  </a:lnTo>
                  <a:lnTo>
                    <a:pt x="1306" y="1555"/>
                  </a:lnTo>
                  <a:lnTo>
                    <a:pt x="1306" y="1554"/>
                  </a:lnTo>
                  <a:lnTo>
                    <a:pt x="1306" y="1553"/>
                  </a:lnTo>
                  <a:lnTo>
                    <a:pt x="1304" y="1552"/>
                  </a:lnTo>
                  <a:lnTo>
                    <a:pt x="1306" y="1552"/>
                  </a:lnTo>
                  <a:lnTo>
                    <a:pt x="1307" y="1553"/>
                  </a:lnTo>
                  <a:lnTo>
                    <a:pt x="1308" y="1554"/>
                  </a:lnTo>
                  <a:lnTo>
                    <a:pt x="1308" y="1556"/>
                  </a:lnTo>
                  <a:lnTo>
                    <a:pt x="1308" y="1557"/>
                  </a:lnTo>
                  <a:lnTo>
                    <a:pt x="1309" y="1561"/>
                  </a:lnTo>
                  <a:lnTo>
                    <a:pt x="1310" y="1564"/>
                  </a:lnTo>
                  <a:lnTo>
                    <a:pt x="1311" y="1566"/>
                  </a:lnTo>
                  <a:lnTo>
                    <a:pt x="1310" y="1569"/>
                  </a:lnTo>
                  <a:lnTo>
                    <a:pt x="1309" y="1570"/>
                  </a:lnTo>
                  <a:close/>
                  <a:moveTo>
                    <a:pt x="1303" y="1555"/>
                  </a:moveTo>
                  <a:lnTo>
                    <a:pt x="1304" y="1556"/>
                  </a:lnTo>
                  <a:lnTo>
                    <a:pt x="1303" y="1559"/>
                  </a:lnTo>
                  <a:lnTo>
                    <a:pt x="1303" y="1557"/>
                  </a:lnTo>
                  <a:lnTo>
                    <a:pt x="1303" y="1559"/>
                  </a:lnTo>
                  <a:lnTo>
                    <a:pt x="1303" y="1560"/>
                  </a:lnTo>
                  <a:lnTo>
                    <a:pt x="1303" y="1561"/>
                  </a:lnTo>
                  <a:lnTo>
                    <a:pt x="1303" y="1562"/>
                  </a:lnTo>
                  <a:lnTo>
                    <a:pt x="1303" y="1561"/>
                  </a:lnTo>
                  <a:lnTo>
                    <a:pt x="1302" y="1560"/>
                  </a:lnTo>
                  <a:lnTo>
                    <a:pt x="1302" y="1559"/>
                  </a:lnTo>
                  <a:lnTo>
                    <a:pt x="1301" y="1557"/>
                  </a:lnTo>
                  <a:lnTo>
                    <a:pt x="1301" y="1556"/>
                  </a:lnTo>
                  <a:lnTo>
                    <a:pt x="1300" y="1556"/>
                  </a:lnTo>
                  <a:lnTo>
                    <a:pt x="1298" y="1557"/>
                  </a:lnTo>
                  <a:lnTo>
                    <a:pt x="1296" y="1559"/>
                  </a:lnTo>
                  <a:lnTo>
                    <a:pt x="1295" y="1559"/>
                  </a:lnTo>
                  <a:lnTo>
                    <a:pt x="1294" y="1559"/>
                  </a:lnTo>
                  <a:lnTo>
                    <a:pt x="1294" y="1560"/>
                  </a:lnTo>
                  <a:lnTo>
                    <a:pt x="1294" y="1561"/>
                  </a:lnTo>
                  <a:lnTo>
                    <a:pt x="1294" y="1562"/>
                  </a:lnTo>
                  <a:lnTo>
                    <a:pt x="1292" y="1563"/>
                  </a:lnTo>
                  <a:lnTo>
                    <a:pt x="1291" y="1563"/>
                  </a:lnTo>
                  <a:lnTo>
                    <a:pt x="1291" y="1562"/>
                  </a:lnTo>
                  <a:lnTo>
                    <a:pt x="1290" y="1562"/>
                  </a:lnTo>
                  <a:lnTo>
                    <a:pt x="1290" y="1561"/>
                  </a:lnTo>
                  <a:lnTo>
                    <a:pt x="1291" y="1561"/>
                  </a:lnTo>
                  <a:lnTo>
                    <a:pt x="1291" y="1560"/>
                  </a:lnTo>
                  <a:lnTo>
                    <a:pt x="1290" y="1559"/>
                  </a:lnTo>
                  <a:lnTo>
                    <a:pt x="1291" y="1559"/>
                  </a:lnTo>
                  <a:lnTo>
                    <a:pt x="1292" y="1559"/>
                  </a:lnTo>
                  <a:lnTo>
                    <a:pt x="1292" y="1557"/>
                  </a:lnTo>
                  <a:lnTo>
                    <a:pt x="1293" y="1556"/>
                  </a:lnTo>
                  <a:lnTo>
                    <a:pt x="1291" y="1557"/>
                  </a:lnTo>
                  <a:lnTo>
                    <a:pt x="1290" y="1556"/>
                  </a:lnTo>
                  <a:lnTo>
                    <a:pt x="1289" y="1556"/>
                  </a:lnTo>
                  <a:lnTo>
                    <a:pt x="1290" y="1557"/>
                  </a:lnTo>
                  <a:lnTo>
                    <a:pt x="1289" y="1559"/>
                  </a:lnTo>
                  <a:lnTo>
                    <a:pt x="1289" y="1560"/>
                  </a:lnTo>
                  <a:lnTo>
                    <a:pt x="1287" y="1561"/>
                  </a:lnTo>
                  <a:lnTo>
                    <a:pt x="1286" y="1560"/>
                  </a:lnTo>
                  <a:lnTo>
                    <a:pt x="1285" y="1560"/>
                  </a:lnTo>
                  <a:lnTo>
                    <a:pt x="1286" y="1555"/>
                  </a:lnTo>
                  <a:lnTo>
                    <a:pt x="1285" y="1554"/>
                  </a:lnTo>
                  <a:lnTo>
                    <a:pt x="1284" y="1554"/>
                  </a:lnTo>
                  <a:lnTo>
                    <a:pt x="1283" y="1555"/>
                  </a:lnTo>
                  <a:lnTo>
                    <a:pt x="1282" y="1555"/>
                  </a:lnTo>
                  <a:lnTo>
                    <a:pt x="1282" y="1554"/>
                  </a:lnTo>
                  <a:lnTo>
                    <a:pt x="1282" y="1553"/>
                  </a:lnTo>
                  <a:lnTo>
                    <a:pt x="1283" y="1552"/>
                  </a:lnTo>
                  <a:lnTo>
                    <a:pt x="1284" y="1552"/>
                  </a:lnTo>
                  <a:lnTo>
                    <a:pt x="1283" y="1551"/>
                  </a:lnTo>
                  <a:lnTo>
                    <a:pt x="1283" y="1549"/>
                  </a:lnTo>
                  <a:lnTo>
                    <a:pt x="1284" y="1549"/>
                  </a:lnTo>
                  <a:lnTo>
                    <a:pt x="1285" y="1549"/>
                  </a:lnTo>
                  <a:lnTo>
                    <a:pt x="1292" y="1552"/>
                  </a:lnTo>
                  <a:lnTo>
                    <a:pt x="1293" y="1553"/>
                  </a:lnTo>
                  <a:lnTo>
                    <a:pt x="1293" y="1552"/>
                  </a:lnTo>
                  <a:lnTo>
                    <a:pt x="1294" y="1552"/>
                  </a:lnTo>
                  <a:lnTo>
                    <a:pt x="1295" y="1551"/>
                  </a:lnTo>
                  <a:lnTo>
                    <a:pt x="1296" y="1549"/>
                  </a:lnTo>
                  <a:lnTo>
                    <a:pt x="1294" y="1549"/>
                  </a:lnTo>
                  <a:lnTo>
                    <a:pt x="1293" y="1549"/>
                  </a:lnTo>
                  <a:lnTo>
                    <a:pt x="1294" y="1547"/>
                  </a:lnTo>
                  <a:lnTo>
                    <a:pt x="1295" y="1547"/>
                  </a:lnTo>
                  <a:lnTo>
                    <a:pt x="1296" y="1546"/>
                  </a:lnTo>
                  <a:lnTo>
                    <a:pt x="1298" y="1546"/>
                  </a:lnTo>
                  <a:lnTo>
                    <a:pt x="1296" y="1546"/>
                  </a:lnTo>
                  <a:lnTo>
                    <a:pt x="1295" y="1545"/>
                  </a:lnTo>
                  <a:lnTo>
                    <a:pt x="1295" y="1544"/>
                  </a:lnTo>
                  <a:lnTo>
                    <a:pt x="1294" y="1543"/>
                  </a:lnTo>
                  <a:lnTo>
                    <a:pt x="1293" y="1541"/>
                  </a:lnTo>
                  <a:lnTo>
                    <a:pt x="1293" y="1540"/>
                  </a:lnTo>
                  <a:lnTo>
                    <a:pt x="1298" y="1541"/>
                  </a:lnTo>
                  <a:lnTo>
                    <a:pt x="1298" y="1543"/>
                  </a:lnTo>
                  <a:lnTo>
                    <a:pt x="1300" y="1544"/>
                  </a:lnTo>
                  <a:lnTo>
                    <a:pt x="1300" y="1545"/>
                  </a:lnTo>
                  <a:lnTo>
                    <a:pt x="1301" y="1546"/>
                  </a:lnTo>
                  <a:lnTo>
                    <a:pt x="1302" y="1546"/>
                  </a:lnTo>
                  <a:lnTo>
                    <a:pt x="1303" y="1547"/>
                  </a:lnTo>
                  <a:lnTo>
                    <a:pt x="1303" y="1548"/>
                  </a:lnTo>
                  <a:lnTo>
                    <a:pt x="1303" y="1549"/>
                  </a:lnTo>
                  <a:lnTo>
                    <a:pt x="1302" y="1552"/>
                  </a:lnTo>
                  <a:lnTo>
                    <a:pt x="1302" y="1553"/>
                  </a:lnTo>
                  <a:lnTo>
                    <a:pt x="1303" y="1553"/>
                  </a:lnTo>
                  <a:lnTo>
                    <a:pt x="1303" y="1555"/>
                  </a:lnTo>
                  <a:close/>
                  <a:moveTo>
                    <a:pt x="1284" y="1544"/>
                  </a:moveTo>
                  <a:lnTo>
                    <a:pt x="1283" y="1544"/>
                  </a:lnTo>
                  <a:lnTo>
                    <a:pt x="1282" y="1543"/>
                  </a:lnTo>
                  <a:lnTo>
                    <a:pt x="1283" y="1543"/>
                  </a:lnTo>
                  <a:lnTo>
                    <a:pt x="1282" y="1540"/>
                  </a:lnTo>
                  <a:lnTo>
                    <a:pt x="1284" y="1540"/>
                  </a:lnTo>
                  <a:lnTo>
                    <a:pt x="1286" y="1541"/>
                  </a:lnTo>
                  <a:lnTo>
                    <a:pt x="1286" y="1540"/>
                  </a:lnTo>
                  <a:lnTo>
                    <a:pt x="1285" y="1539"/>
                  </a:lnTo>
                  <a:lnTo>
                    <a:pt x="1284" y="1538"/>
                  </a:lnTo>
                  <a:lnTo>
                    <a:pt x="1284" y="1537"/>
                  </a:lnTo>
                  <a:lnTo>
                    <a:pt x="1285" y="1538"/>
                  </a:lnTo>
                  <a:lnTo>
                    <a:pt x="1287" y="1539"/>
                  </a:lnTo>
                  <a:lnTo>
                    <a:pt x="1287" y="1538"/>
                  </a:lnTo>
                  <a:lnTo>
                    <a:pt x="1287" y="1537"/>
                  </a:lnTo>
                  <a:lnTo>
                    <a:pt x="1289" y="1537"/>
                  </a:lnTo>
                  <a:lnTo>
                    <a:pt x="1291" y="1539"/>
                  </a:lnTo>
                  <a:lnTo>
                    <a:pt x="1290" y="1539"/>
                  </a:lnTo>
                  <a:lnTo>
                    <a:pt x="1290" y="1540"/>
                  </a:lnTo>
                  <a:lnTo>
                    <a:pt x="1290" y="1541"/>
                  </a:lnTo>
                  <a:lnTo>
                    <a:pt x="1290" y="1543"/>
                  </a:lnTo>
                  <a:lnTo>
                    <a:pt x="1291" y="1544"/>
                  </a:lnTo>
                  <a:lnTo>
                    <a:pt x="1291" y="1545"/>
                  </a:lnTo>
                  <a:lnTo>
                    <a:pt x="1289" y="1545"/>
                  </a:lnTo>
                  <a:lnTo>
                    <a:pt x="1290" y="1546"/>
                  </a:lnTo>
                  <a:lnTo>
                    <a:pt x="1291" y="1546"/>
                  </a:lnTo>
                  <a:lnTo>
                    <a:pt x="1291" y="1547"/>
                  </a:lnTo>
                  <a:lnTo>
                    <a:pt x="1291" y="1548"/>
                  </a:lnTo>
                  <a:lnTo>
                    <a:pt x="1292" y="1547"/>
                  </a:lnTo>
                  <a:lnTo>
                    <a:pt x="1293" y="1545"/>
                  </a:lnTo>
                  <a:lnTo>
                    <a:pt x="1293" y="1546"/>
                  </a:lnTo>
                  <a:lnTo>
                    <a:pt x="1293" y="1548"/>
                  </a:lnTo>
                  <a:lnTo>
                    <a:pt x="1292" y="1549"/>
                  </a:lnTo>
                  <a:lnTo>
                    <a:pt x="1291" y="1549"/>
                  </a:lnTo>
                  <a:lnTo>
                    <a:pt x="1289" y="1549"/>
                  </a:lnTo>
                  <a:lnTo>
                    <a:pt x="1286" y="1548"/>
                  </a:lnTo>
                  <a:lnTo>
                    <a:pt x="1285" y="1548"/>
                  </a:lnTo>
                  <a:lnTo>
                    <a:pt x="1285" y="1547"/>
                  </a:lnTo>
                  <a:lnTo>
                    <a:pt x="1284" y="1547"/>
                  </a:lnTo>
                  <a:lnTo>
                    <a:pt x="1283" y="1547"/>
                  </a:lnTo>
                  <a:lnTo>
                    <a:pt x="1284" y="1546"/>
                  </a:lnTo>
                  <a:lnTo>
                    <a:pt x="1286" y="1546"/>
                  </a:lnTo>
                  <a:lnTo>
                    <a:pt x="1285" y="1546"/>
                  </a:lnTo>
                  <a:lnTo>
                    <a:pt x="1284" y="1545"/>
                  </a:lnTo>
                  <a:lnTo>
                    <a:pt x="1283" y="1544"/>
                  </a:lnTo>
                  <a:lnTo>
                    <a:pt x="1284" y="1544"/>
                  </a:lnTo>
                  <a:close/>
                  <a:moveTo>
                    <a:pt x="1282" y="1545"/>
                  </a:moveTo>
                  <a:lnTo>
                    <a:pt x="1281" y="1545"/>
                  </a:lnTo>
                  <a:lnTo>
                    <a:pt x="1279" y="1545"/>
                  </a:lnTo>
                  <a:lnTo>
                    <a:pt x="1278" y="1544"/>
                  </a:lnTo>
                  <a:lnTo>
                    <a:pt x="1277" y="1544"/>
                  </a:lnTo>
                  <a:lnTo>
                    <a:pt x="1277" y="1541"/>
                  </a:lnTo>
                  <a:lnTo>
                    <a:pt x="1276" y="1540"/>
                  </a:lnTo>
                  <a:lnTo>
                    <a:pt x="1277" y="1539"/>
                  </a:lnTo>
                  <a:lnTo>
                    <a:pt x="1278" y="1539"/>
                  </a:lnTo>
                  <a:lnTo>
                    <a:pt x="1278" y="1540"/>
                  </a:lnTo>
                  <a:lnTo>
                    <a:pt x="1279" y="1539"/>
                  </a:lnTo>
                  <a:lnTo>
                    <a:pt x="1278" y="1538"/>
                  </a:lnTo>
                  <a:lnTo>
                    <a:pt x="1277" y="1537"/>
                  </a:lnTo>
                  <a:lnTo>
                    <a:pt x="1277" y="1536"/>
                  </a:lnTo>
                  <a:lnTo>
                    <a:pt x="1278" y="1536"/>
                  </a:lnTo>
                  <a:lnTo>
                    <a:pt x="1279" y="1536"/>
                  </a:lnTo>
                  <a:lnTo>
                    <a:pt x="1279" y="1537"/>
                  </a:lnTo>
                  <a:lnTo>
                    <a:pt x="1281" y="1537"/>
                  </a:lnTo>
                  <a:lnTo>
                    <a:pt x="1281" y="1536"/>
                  </a:lnTo>
                  <a:lnTo>
                    <a:pt x="1282" y="1536"/>
                  </a:lnTo>
                  <a:lnTo>
                    <a:pt x="1282" y="1537"/>
                  </a:lnTo>
                  <a:lnTo>
                    <a:pt x="1282" y="1538"/>
                  </a:lnTo>
                  <a:lnTo>
                    <a:pt x="1281" y="1539"/>
                  </a:lnTo>
                  <a:lnTo>
                    <a:pt x="1281" y="1540"/>
                  </a:lnTo>
                  <a:lnTo>
                    <a:pt x="1281" y="1541"/>
                  </a:lnTo>
                  <a:lnTo>
                    <a:pt x="1281" y="1544"/>
                  </a:lnTo>
                  <a:lnTo>
                    <a:pt x="1282" y="1544"/>
                  </a:lnTo>
                  <a:lnTo>
                    <a:pt x="1282" y="1545"/>
                  </a:lnTo>
                  <a:close/>
                  <a:moveTo>
                    <a:pt x="1295" y="1528"/>
                  </a:moveTo>
                  <a:lnTo>
                    <a:pt x="1296" y="1529"/>
                  </a:lnTo>
                  <a:lnTo>
                    <a:pt x="1295" y="1530"/>
                  </a:lnTo>
                  <a:lnTo>
                    <a:pt x="1294" y="1532"/>
                  </a:lnTo>
                  <a:lnTo>
                    <a:pt x="1293" y="1531"/>
                  </a:lnTo>
                  <a:lnTo>
                    <a:pt x="1293" y="1530"/>
                  </a:lnTo>
                  <a:lnTo>
                    <a:pt x="1292" y="1529"/>
                  </a:lnTo>
                  <a:lnTo>
                    <a:pt x="1293" y="1528"/>
                  </a:lnTo>
                  <a:lnTo>
                    <a:pt x="1293" y="1527"/>
                  </a:lnTo>
                  <a:lnTo>
                    <a:pt x="1294" y="1527"/>
                  </a:lnTo>
                  <a:lnTo>
                    <a:pt x="1294" y="1528"/>
                  </a:lnTo>
                  <a:lnTo>
                    <a:pt x="1295" y="1528"/>
                  </a:lnTo>
                  <a:close/>
                  <a:moveTo>
                    <a:pt x="1276" y="1527"/>
                  </a:moveTo>
                  <a:lnTo>
                    <a:pt x="1277" y="1527"/>
                  </a:lnTo>
                  <a:lnTo>
                    <a:pt x="1276" y="1528"/>
                  </a:lnTo>
                  <a:lnTo>
                    <a:pt x="1276" y="1529"/>
                  </a:lnTo>
                  <a:lnTo>
                    <a:pt x="1276" y="1530"/>
                  </a:lnTo>
                  <a:lnTo>
                    <a:pt x="1275" y="1530"/>
                  </a:lnTo>
                  <a:lnTo>
                    <a:pt x="1274" y="1530"/>
                  </a:lnTo>
                  <a:lnTo>
                    <a:pt x="1274" y="1531"/>
                  </a:lnTo>
                  <a:lnTo>
                    <a:pt x="1274" y="1530"/>
                  </a:lnTo>
                  <a:lnTo>
                    <a:pt x="1273" y="1530"/>
                  </a:lnTo>
                  <a:lnTo>
                    <a:pt x="1273" y="1531"/>
                  </a:lnTo>
                  <a:lnTo>
                    <a:pt x="1273" y="1532"/>
                  </a:lnTo>
                  <a:lnTo>
                    <a:pt x="1272" y="1532"/>
                  </a:lnTo>
                  <a:lnTo>
                    <a:pt x="1270" y="1532"/>
                  </a:lnTo>
                  <a:lnTo>
                    <a:pt x="1269" y="1530"/>
                  </a:lnTo>
                  <a:lnTo>
                    <a:pt x="1268" y="1530"/>
                  </a:lnTo>
                  <a:lnTo>
                    <a:pt x="1270" y="1534"/>
                  </a:lnTo>
                  <a:lnTo>
                    <a:pt x="1270" y="1536"/>
                  </a:lnTo>
                  <a:lnTo>
                    <a:pt x="1269" y="1535"/>
                  </a:lnTo>
                  <a:lnTo>
                    <a:pt x="1269" y="1536"/>
                  </a:lnTo>
                  <a:lnTo>
                    <a:pt x="1270" y="1536"/>
                  </a:lnTo>
                  <a:lnTo>
                    <a:pt x="1270" y="1537"/>
                  </a:lnTo>
                  <a:lnTo>
                    <a:pt x="1270" y="1538"/>
                  </a:lnTo>
                  <a:lnTo>
                    <a:pt x="1270" y="1539"/>
                  </a:lnTo>
                  <a:lnTo>
                    <a:pt x="1269" y="1539"/>
                  </a:lnTo>
                  <a:lnTo>
                    <a:pt x="1269" y="1540"/>
                  </a:lnTo>
                  <a:lnTo>
                    <a:pt x="1270" y="1540"/>
                  </a:lnTo>
                  <a:lnTo>
                    <a:pt x="1270" y="1541"/>
                  </a:lnTo>
                  <a:lnTo>
                    <a:pt x="1270" y="1543"/>
                  </a:lnTo>
                  <a:lnTo>
                    <a:pt x="1270" y="1544"/>
                  </a:lnTo>
                  <a:lnTo>
                    <a:pt x="1269" y="1544"/>
                  </a:lnTo>
                  <a:lnTo>
                    <a:pt x="1268" y="1544"/>
                  </a:lnTo>
                  <a:lnTo>
                    <a:pt x="1268" y="1543"/>
                  </a:lnTo>
                  <a:lnTo>
                    <a:pt x="1268" y="1541"/>
                  </a:lnTo>
                  <a:lnTo>
                    <a:pt x="1267" y="1541"/>
                  </a:lnTo>
                  <a:lnTo>
                    <a:pt x="1267" y="1543"/>
                  </a:lnTo>
                  <a:lnTo>
                    <a:pt x="1266" y="1543"/>
                  </a:lnTo>
                  <a:lnTo>
                    <a:pt x="1264" y="1543"/>
                  </a:lnTo>
                  <a:lnTo>
                    <a:pt x="1264" y="1541"/>
                  </a:lnTo>
                  <a:lnTo>
                    <a:pt x="1265" y="1541"/>
                  </a:lnTo>
                  <a:lnTo>
                    <a:pt x="1264" y="1540"/>
                  </a:lnTo>
                  <a:lnTo>
                    <a:pt x="1264" y="1539"/>
                  </a:lnTo>
                  <a:lnTo>
                    <a:pt x="1265" y="1539"/>
                  </a:lnTo>
                  <a:lnTo>
                    <a:pt x="1266" y="1538"/>
                  </a:lnTo>
                  <a:lnTo>
                    <a:pt x="1266" y="1537"/>
                  </a:lnTo>
                  <a:lnTo>
                    <a:pt x="1263" y="1537"/>
                  </a:lnTo>
                  <a:lnTo>
                    <a:pt x="1261" y="1537"/>
                  </a:lnTo>
                  <a:lnTo>
                    <a:pt x="1261" y="1536"/>
                  </a:lnTo>
                  <a:lnTo>
                    <a:pt x="1263" y="1536"/>
                  </a:lnTo>
                  <a:lnTo>
                    <a:pt x="1264" y="1535"/>
                  </a:lnTo>
                  <a:lnTo>
                    <a:pt x="1264" y="1534"/>
                  </a:lnTo>
                  <a:lnTo>
                    <a:pt x="1265" y="1532"/>
                  </a:lnTo>
                  <a:lnTo>
                    <a:pt x="1267" y="1534"/>
                  </a:lnTo>
                  <a:lnTo>
                    <a:pt x="1267" y="1532"/>
                  </a:lnTo>
                  <a:lnTo>
                    <a:pt x="1267" y="1531"/>
                  </a:lnTo>
                  <a:lnTo>
                    <a:pt x="1266" y="1530"/>
                  </a:lnTo>
                  <a:lnTo>
                    <a:pt x="1266" y="1529"/>
                  </a:lnTo>
                  <a:lnTo>
                    <a:pt x="1265" y="1529"/>
                  </a:lnTo>
                  <a:lnTo>
                    <a:pt x="1265" y="1528"/>
                  </a:lnTo>
                  <a:lnTo>
                    <a:pt x="1264" y="1528"/>
                  </a:lnTo>
                  <a:lnTo>
                    <a:pt x="1264" y="1527"/>
                  </a:lnTo>
                  <a:lnTo>
                    <a:pt x="1265" y="1526"/>
                  </a:lnTo>
                  <a:lnTo>
                    <a:pt x="1265" y="1524"/>
                  </a:lnTo>
                  <a:lnTo>
                    <a:pt x="1266" y="1524"/>
                  </a:lnTo>
                  <a:lnTo>
                    <a:pt x="1267" y="1524"/>
                  </a:lnTo>
                  <a:lnTo>
                    <a:pt x="1267" y="1526"/>
                  </a:lnTo>
                  <a:lnTo>
                    <a:pt x="1268" y="1527"/>
                  </a:lnTo>
                  <a:lnTo>
                    <a:pt x="1268" y="1526"/>
                  </a:lnTo>
                  <a:lnTo>
                    <a:pt x="1268" y="1524"/>
                  </a:lnTo>
                  <a:lnTo>
                    <a:pt x="1269" y="1524"/>
                  </a:lnTo>
                  <a:lnTo>
                    <a:pt x="1269" y="1526"/>
                  </a:lnTo>
                  <a:lnTo>
                    <a:pt x="1270" y="1527"/>
                  </a:lnTo>
                  <a:lnTo>
                    <a:pt x="1272" y="1527"/>
                  </a:lnTo>
                  <a:lnTo>
                    <a:pt x="1272" y="1526"/>
                  </a:lnTo>
                  <a:lnTo>
                    <a:pt x="1272" y="1527"/>
                  </a:lnTo>
                  <a:lnTo>
                    <a:pt x="1273" y="1527"/>
                  </a:lnTo>
                  <a:lnTo>
                    <a:pt x="1273" y="1528"/>
                  </a:lnTo>
                  <a:lnTo>
                    <a:pt x="1273" y="1527"/>
                  </a:lnTo>
                  <a:lnTo>
                    <a:pt x="1274" y="1527"/>
                  </a:lnTo>
                  <a:lnTo>
                    <a:pt x="1275" y="1527"/>
                  </a:lnTo>
                  <a:lnTo>
                    <a:pt x="1276" y="1527"/>
                  </a:lnTo>
                  <a:close/>
                  <a:moveTo>
                    <a:pt x="1307" y="1546"/>
                  </a:moveTo>
                  <a:lnTo>
                    <a:pt x="1306" y="1547"/>
                  </a:lnTo>
                  <a:lnTo>
                    <a:pt x="1304" y="1546"/>
                  </a:lnTo>
                  <a:lnTo>
                    <a:pt x="1303" y="1545"/>
                  </a:lnTo>
                  <a:lnTo>
                    <a:pt x="1303" y="1544"/>
                  </a:lnTo>
                  <a:lnTo>
                    <a:pt x="1302" y="1543"/>
                  </a:lnTo>
                  <a:lnTo>
                    <a:pt x="1303" y="1541"/>
                  </a:lnTo>
                  <a:lnTo>
                    <a:pt x="1302" y="1541"/>
                  </a:lnTo>
                  <a:lnTo>
                    <a:pt x="1300" y="1541"/>
                  </a:lnTo>
                  <a:lnTo>
                    <a:pt x="1299" y="1540"/>
                  </a:lnTo>
                  <a:lnTo>
                    <a:pt x="1299" y="1538"/>
                  </a:lnTo>
                  <a:lnTo>
                    <a:pt x="1298" y="1538"/>
                  </a:lnTo>
                  <a:lnTo>
                    <a:pt x="1296" y="1536"/>
                  </a:lnTo>
                  <a:lnTo>
                    <a:pt x="1296" y="1535"/>
                  </a:lnTo>
                  <a:lnTo>
                    <a:pt x="1296" y="1534"/>
                  </a:lnTo>
                  <a:lnTo>
                    <a:pt x="1299" y="1532"/>
                  </a:lnTo>
                  <a:lnTo>
                    <a:pt x="1299" y="1531"/>
                  </a:lnTo>
                  <a:lnTo>
                    <a:pt x="1301" y="1531"/>
                  </a:lnTo>
                  <a:lnTo>
                    <a:pt x="1301" y="1530"/>
                  </a:lnTo>
                  <a:lnTo>
                    <a:pt x="1301" y="1529"/>
                  </a:lnTo>
                  <a:lnTo>
                    <a:pt x="1302" y="1529"/>
                  </a:lnTo>
                  <a:lnTo>
                    <a:pt x="1302" y="1528"/>
                  </a:lnTo>
                  <a:lnTo>
                    <a:pt x="1301" y="1528"/>
                  </a:lnTo>
                  <a:lnTo>
                    <a:pt x="1300" y="1528"/>
                  </a:lnTo>
                  <a:lnTo>
                    <a:pt x="1298" y="1527"/>
                  </a:lnTo>
                  <a:lnTo>
                    <a:pt x="1296" y="1527"/>
                  </a:lnTo>
                  <a:lnTo>
                    <a:pt x="1295" y="1527"/>
                  </a:lnTo>
                  <a:lnTo>
                    <a:pt x="1295" y="1526"/>
                  </a:lnTo>
                  <a:lnTo>
                    <a:pt x="1294" y="1526"/>
                  </a:lnTo>
                  <a:lnTo>
                    <a:pt x="1293" y="1526"/>
                  </a:lnTo>
                  <a:lnTo>
                    <a:pt x="1294" y="1524"/>
                  </a:lnTo>
                  <a:lnTo>
                    <a:pt x="1295" y="1523"/>
                  </a:lnTo>
                  <a:lnTo>
                    <a:pt x="1296" y="1522"/>
                  </a:lnTo>
                  <a:lnTo>
                    <a:pt x="1298" y="1522"/>
                  </a:lnTo>
                  <a:lnTo>
                    <a:pt x="1299" y="1523"/>
                  </a:lnTo>
                  <a:lnTo>
                    <a:pt x="1299" y="1524"/>
                  </a:lnTo>
                  <a:lnTo>
                    <a:pt x="1300" y="1524"/>
                  </a:lnTo>
                  <a:lnTo>
                    <a:pt x="1300" y="1526"/>
                  </a:lnTo>
                  <a:lnTo>
                    <a:pt x="1302" y="1526"/>
                  </a:lnTo>
                  <a:lnTo>
                    <a:pt x="1302" y="1524"/>
                  </a:lnTo>
                  <a:lnTo>
                    <a:pt x="1303" y="1524"/>
                  </a:lnTo>
                  <a:lnTo>
                    <a:pt x="1304" y="1526"/>
                  </a:lnTo>
                  <a:lnTo>
                    <a:pt x="1304" y="1527"/>
                  </a:lnTo>
                  <a:lnTo>
                    <a:pt x="1306" y="1528"/>
                  </a:lnTo>
                  <a:lnTo>
                    <a:pt x="1306" y="1531"/>
                  </a:lnTo>
                  <a:lnTo>
                    <a:pt x="1307" y="1532"/>
                  </a:lnTo>
                  <a:lnTo>
                    <a:pt x="1308" y="1534"/>
                  </a:lnTo>
                  <a:lnTo>
                    <a:pt x="1308" y="1535"/>
                  </a:lnTo>
                  <a:lnTo>
                    <a:pt x="1309" y="1537"/>
                  </a:lnTo>
                  <a:lnTo>
                    <a:pt x="1306" y="1537"/>
                  </a:lnTo>
                  <a:lnTo>
                    <a:pt x="1303" y="1536"/>
                  </a:lnTo>
                  <a:lnTo>
                    <a:pt x="1302" y="1536"/>
                  </a:lnTo>
                  <a:lnTo>
                    <a:pt x="1303" y="1537"/>
                  </a:lnTo>
                  <a:lnTo>
                    <a:pt x="1306" y="1537"/>
                  </a:lnTo>
                  <a:lnTo>
                    <a:pt x="1307" y="1538"/>
                  </a:lnTo>
                  <a:lnTo>
                    <a:pt x="1308" y="1538"/>
                  </a:lnTo>
                  <a:lnTo>
                    <a:pt x="1308" y="1539"/>
                  </a:lnTo>
                  <a:lnTo>
                    <a:pt x="1308" y="1540"/>
                  </a:lnTo>
                  <a:lnTo>
                    <a:pt x="1309" y="1539"/>
                  </a:lnTo>
                  <a:lnTo>
                    <a:pt x="1310" y="1540"/>
                  </a:lnTo>
                  <a:lnTo>
                    <a:pt x="1310" y="1541"/>
                  </a:lnTo>
                  <a:lnTo>
                    <a:pt x="1311" y="1543"/>
                  </a:lnTo>
                  <a:lnTo>
                    <a:pt x="1311" y="1544"/>
                  </a:lnTo>
                  <a:lnTo>
                    <a:pt x="1311" y="1545"/>
                  </a:lnTo>
                  <a:lnTo>
                    <a:pt x="1311" y="1546"/>
                  </a:lnTo>
                  <a:lnTo>
                    <a:pt x="1310" y="1547"/>
                  </a:lnTo>
                  <a:lnTo>
                    <a:pt x="1309" y="1547"/>
                  </a:lnTo>
                  <a:lnTo>
                    <a:pt x="1309" y="1545"/>
                  </a:lnTo>
                  <a:lnTo>
                    <a:pt x="1309" y="1544"/>
                  </a:lnTo>
                  <a:lnTo>
                    <a:pt x="1308" y="1544"/>
                  </a:lnTo>
                  <a:lnTo>
                    <a:pt x="1307" y="1545"/>
                  </a:lnTo>
                  <a:lnTo>
                    <a:pt x="1307" y="1546"/>
                  </a:lnTo>
                  <a:close/>
                  <a:moveTo>
                    <a:pt x="1289" y="1526"/>
                  </a:moveTo>
                  <a:lnTo>
                    <a:pt x="1289" y="1524"/>
                  </a:lnTo>
                  <a:lnTo>
                    <a:pt x="1290" y="1523"/>
                  </a:lnTo>
                  <a:lnTo>
                    <a:pt x="1291" y="1522"/>
                  </a:lnTo>
                  <a:lnTo>
                    <a:pt x="1291" y="1521"/>
                  </a:lnTo>
                  <a:lnTo>
                    <a:pt x="1290" y="1521"/>
                  </a:lnTo>
                  <a:lnTo>
                    <a:pt x="1291" y="1519"/>
                  </a:lnTo>
                  <a:lnTo>
                    <a:pt x="1292" y="1519"/>
                  </a:lnTo>
                  <a:lnTo>
                    <a:pt x="1295" y="1519"/>
                  </a:lnTo>
                  <a:lnTo>
                    <a:pt x="1296" y="1520"/>
                  </a:lnTo>
                  <a:lnTo>
                    <a:pt x="1298" y="1520"/>
                  </a:lnTo>
                  <a:lnTo>
                    <a:pt x="1298" y="1521"/>
                  </a:lnTo>
                  <a:lnTo>
                    <a:pt x="1296" y="1521"/>
                  </a:lnTo>
                  <a:lnTo>
                    <a:pt x="1294" y="1522"/>
                  </a:lnTo>
                  <a:lnTo>
                    <a:pt x="1295" y="1522"/>
                  </a:lnTo>
                  <a:lnTo>
                    <a:pt x="1294" y="1523"/>
                  </a:lnTo>
                  <a:lnTo>
                    <a:pt x="1293" y="1524"/>
                  </a:lnTo>
                  <a:lnTo>
                    <a:pt x="1292" y="1524"/>
                  </a:lnTo>
                  <a:lnTo>
                    <a:pt x="1291" y="1527"/>
                  </a:lnTo>
                  <a:lnTo>
                    <a:pt x="1290" y="1527"/>
                  </a:lnTo>
                  <a:lnTo>
                    <a:pt x="1289" y="1527"/>
                  </a:lnTo>
                  <a:lnTo>
                    <a:pt x="1289" y="1526"/>
                  </a:lnTo>
                  <a:close/>
                  <a:moveTo>
                    <a:pt x="1279" y="1514"/>
                  </a:moveTo>
                  <a:lnTo>
                    <a:pt x="1278" y="1515"/>
                  </a:lnTo>
                  <a:lnTo>
                    <a:pt x="1277" y="1516"/>
                  </a:lnTo>
                  <a:lnTo>
                    <a:pt x="1276" y="1516"/>
                  </a:lnTo>
                  <a:lnTo>
                    <a:pt x="1276" y="1518"/>
                  </a:lnTo>
                  <a:lnTo>
                    <a:pt x="1275" y="1519"/>
                  </a:lnTo>
                  <a:lnTo>
                    <a:pt x="1275" y="1520"/>
                  </a:lnTo>
                  <a:lnTo>
                    <a:pt x="1274" y="1520"/>
                  </a:lnTo>
                  <a:lnTo>
                    <a:pt x="1274" y="1521"/>
                  </a:lnTo>
                  <a:lnTo>
                    <a:pt x="1273" y="1522"/>
                  </a:lnTo>
                  <a:lnTo>
                    <a:pt x="1273" y="1523"/>
                  </a:lnTo>
                  <a:lnTo>
                    <a:pt x="1272" y="1523"/>
                  </a:lnTo>
                  <a:lnTo>
                    <a:pt x="1269" y="1523"/>
                  </a:lnTo>
                  <a:lnTo>
                    <a:pt x="1269" y="1522"/>
                  </a:lnTo>
                  <a:lnTo>
                    <a:pt x="1268" y="1522"/>
                  </a:lnTo>
                  <a:lnTo>
                    <a:pt x="1268" y="1521"/>
                  </a:lnTo>
                  <a:lnTo>
                    <a:pt x="1269" y="1521"/>
                  </a:lnTo>
                  <a:lnTo>
                    <a:pt x="1270" y="1520"/>
                  </a:lnTo>
                  <a:lnTo>
                    <a:pt x="1270" y="1519"/>
                  </a:lnTo>
                  <a:lnTo>
                    <a:pt x="1272" y="1519"/>
                  </a:lnTo>
                  <a:lnTo>
                    <a:pt x="1273" y="1518"/>
                  </a:lnTo>
                  <a:lnTo>
                    <a:pt x="1274" y="1515"/>
                  </a:lnTo>
                  <a:lnTo>
                    <a:pt x="1273" y="1515"/>
                  </a:lnTo>
                  <a:lnTo>
                    <a:pt x="1272" y="1515"/>
                  </a:lnTo>
                  <a:lnTo>
                    <a:pt x="1270" y="1516"/>
                  </a:lnTo>
                  <a:lnTo>
                    <a:pt x="1269" y="1518"/>
                  </a:lnTo>
                  <a:lnTo>
                    <a:pt x="1269" y="1516"/>
                  </a:lnTo>
                  <a:lnTo>
                    <a:pt x="1270" y="1516"/>
                  </a:lnTo>
                  <a:lnTo>
                    <a:pt x="1270" y="1515"/>
                  </a:lnTo>
                  <a:lnTo>
                    <a:pt x="1269" y="1515"/>
                  </a:lnTo>
                  <a:lnTo>
                    <a:pt x="1269" y="1516"/>
                  </a:lnTo>
                  <a:lnTo>
                    <a:pt x="1268" y="1516"/>
                  </a:lnTo>
                  <a:lnTo>
                    <a:pt x="1268" y="1518"/>
                  </a:lnTo>
                  <a:lnTo>
                    <a:pt x="1268" y="1516"/>
                  </a:lnTo>
                  <a:lnTo>
                    <a:pt x="1267" y="1516"/>
                  </a:lnTo>
                  <a:lnTo>
                    <a:pt x="1266" y="1518"/>
                  </a:lnTo>
                  <a:lnTo>
                    <a:pt x="1266" y="1519"/>
                  </a:lnTo>
                  <a:lnTo>
                    <a:pt x="1265" y="1519"/>
                  </a:lnTo>
                  <a:lnTo>
                    <a:pt x="1264" y="1519"/>
                  </a:lnTo>
                  <a:lnTo>
                    <a:pt x="1264" y="1518"/>
                  </a:lnTo>
                  <a:lnTo>
                    <a:pt x="1264" y="1514"/>
                  </a:lnTo>
                  <a:lnTo>
                    <a:pt x="1265" y="1513"/>
                  </a:lnTo>
                  <a:lnTo>
                    <a:pt x="1266" y="1513"/>
                  </a:lnTo>
                  <a:lnTo>
                    <a:pt x="1266" y="1512"/>
                  </a:lnTo>
                  <a:lnTo>
                    <a:pt x="1265" y="1511"/>
                  </a:lnTo>
                  <a:lnTo>
                    <a:pt x="1265" y="1510"/>
                  </a:lnTo>
                  <a:lnTo>
                    <a:pt x="1266" y="1510"/>
                  </a:lnTo>
                  <a:lnTo>
                    <a:pt x="1266" y="1507"/>
                  </a:lnTo>
                  <a:lnTo>
                    <a:pt x="1267" y="1506"/>
                  </a:lnTo>
                  <a:lnTo>
                    <a:pt x="1268" y="1506"/>
                  </a:lnTo>
                  <a:lnTo>
                    <a:pt x="1269" y="1507"/>
                  </a:lnTo>
                  <a:lnTo>
                    <a:pt x="1270" y="1507"/>
                  </a:lnTo>
                  <a:lnTo>
                    <a:pt x="1272" y="1507"/>
                  </a:lnTo>
                  <a:lnTo>
                    <a:pt x="1272" y="1509"/>
                  </a:lnTo>
                  <a:lnTo>
                    <a:pt x="1270" y="1509"/>
                  </a:lnTo>
                  <a:lnTo>
                    <a:pt x="1269" y="1509"/>
                  </a:lnTo>
                  <a:lnTo>
                    <a:pt x="1268" y="1509"/>
                  </a:lnTo>
                  <a:lnTo>
                    <a:pt x="1268" y="1510"/>
                  </a:lnTo>
                  <a:lnTo>
                    <a:pt x="1268" y="1511"/>
                  </a:lnTo>
                  <a:lnTo>
                    <a:pt x="1269" y="1511"/>
                  </a:lnTo>
                  <a:lnTo>
                    <a:pt x="1270" y="1511"/>
                  </a:lnTo>
                  <a:lnTo>
                    <a:pt x="1270" y="1512"/>
                  </a:lnTo>
                  <a:lnTo>
                    <a:pt x="1272" y="1512"/>
                  </a:lnTo>
                  <a:lnTo>
                    <a:pt x="1273" y="1512"/>
                  </a:lnTo>
                  <a:lnTo>
                    <a:pt x="1274" y="1513"/>
                  </a:lnTo>
                  <a:lnTo>
                    <a:pt x="1275" y="1512"/>
                  </a:lnTo>
                  <a:lnTo>
                    <a:pt x="1275" y="1511"/>
                  </a:lnTo>
                  <a:lnTo>
                    <a:pt x="1275" y="1509"/>
                  </a:lnTo>
                  <a:lnTo>
                    <a:pt x="1276" y="1507"/>
                  </a:lnTo>
                  <a:lnTo>
                    <a:pt x="1276" y="1505"/>
                  </a:lnTo>
                  <a:lnTo>
                    <a:pt x="1275" y="1507"/>
                  </a:lnTo>
                  <a:lnTo>
                    <a:pt x="1274" y="1507"/>
                  </a:lnTo>
                  <a:lnTo>
                    <a:pt x="1273" y="1506"/>
                  </a:lnTo>
                  <a:lnTo>
                    <a:pt x="1272" y="1505"/>
                  </a:lnTo>
                  <a:lnTo>
                    <a:pt x="1270" y="1505"/>
                  </a:lnTo>
                  <a:lnTo>
                    <a:pt x="1269" y="1505"/>
                  </a:lnTo>
                  <a:lnTo>
                    <a:pt x="1269" y="1504"/>
                  </a:lnTo>
                  <a:lnTo>
                    <a:pt x="1268" y="1503"/>
                  </a:lnTo>
                  <a:lnTo>
                    <a:pt x="1267" y="1503"/>
                  </a:lnTo>
                  <a:lnTo>
                    <a:pt x="1267" y="1502"/>
                  </a:lnTo>
                  <a:lnTo>
                    <a:pt x="1266" y="1502"/>
                  </a:lnTo>
                  <a:lnTo>
                    <a:pt x="1266" y="1501"/>
                  </a:lnTo>
                  <a:lnTo>
                    <a:pt x="1266" y="1499"/>
                  </a:lnTo>
                  <a:lnTo>
                    <a:pt x="1267" y="1499"/>
                  </a:lnTo>
                  <a:lnTo>
                    <a:pt x="1268" y="1499"/>
                  </a:lnTo>
                  <a:lnTo>
                    <a:pt x="1268" y="1498"/>
                  </a:lnTo>
                  <a:lnTo>
                    <a:pt x="1268" y="1497"/>
                  </a:lnTo>
                  <a:lnTo>
                    <a:pt x="1269" y="1497"/>
                  </a:lnTo>
                  <a:lnTo>
                    <a:pt x="1269" y="1498"/>
                  </a:lnTo>
                  <a:lnTo>
                    <a:pt x="1270" y="1498"/>
                  </a:lnTo>
                  <a:lnTo>
                    <a:pt x="1270" y="1499"/>
                  </a:lnTo>
                  <a:lnTo>
                    <a:pt x="1270" y="1501"/>
                  </a:lnTo>
                  <a:lnTo>
                    <a:pt x="1270" y="1502"/>
                  </a:lnTo>
                  <a:lnTo>
                    <a:pt x="1272" y="1501"/>
                  </a:lnTo>
                  <a:lnTo>
                    <a:pt x="1272" y="1499"/>
                  </a:lnTo>
                  <a:lnTo>
                    <a:pt x="1273" y="1499"/>
                  </a:lnTo>
                  <a:lnTo>
                    <a:pt x="1274" y="1499"/>
                  </a:lnTo>
                  <a:lnTo>
                    <a:pt x="1275" y="1498"/>
                  </a:lnTo>
                  <a:lnTo>
                    <a:pt x="1276" y="1499"/>
                  </a:lnTo>
                  <a:lnTo>
                    <a:pt x="1276" y="1501"/>
                  </a:lnTo>
                  <a:lnTo>
                    <a:pt x="1276" y="1502"/>
                  </a:lnTo>
                  <a:lnTo>
                    <a:pt x="1276" y="1503"/>
                  </a:lnTo>
                  <a:lnTo>
                    <a:pt x="1277" y="1503"/>
                  </a:lnTo>
                  <a:lnTo>
                    <a:pt x="1277" y="1502"/>
                  </a:lnTo>
                  <a:lnTo>
                    <a:pt x="1278" y="1503"/>
                  </a:lnTo>
                  <a:lnTo>
                    <a:pt x="1278" y="1505"/>
                  </a:lnTo>
                  <a:lnTo>
                    <a:pt x="1279" y="1505"/>
                  </a:lnTo>
                  <a:lnTo>
                    <a:pt x="1279" y="1504"/>
                  </a:lnTo>
                  <a:lnTo>
                    <a:pt x="1281" y="1504"/>
                  </a:lnTo>
                  <a:lnTo>
                    <a:pt x="1281" y="1503"/>
                  </a:lnTo>
                  <a:lnTo>
                    <a:pt x="1282" y="1503"/>
                  </a:lnTo>
                  <a:lnTo>
                    <a:pt x="1282" y="1502"/>
                  </a:lnTo>
                  <a:lnTo>
                    <a:pt x="1283" y="1502"/>
                  </a:lnTo>
                  <a:lnTo>
                    <a:pt x="1283" y="1503"/>
                  </a:lnTo>
                  <a:lnTo>
                    <a:pt x="1283" y="1504"/>
                  </a:lnTo>
                  <a:lnTo>
                    <a:pt x="1282" y="1504"/>
                  </a:lnTo>
                  <a:lnTo>
                    <a:pt x="1281" y="1505"/>
                  </a:lnTo>
                  <a:lnTo>
                    <a:pt x="1278" y="1509"/>
                  </a:lnTo>
                  <a:lnTo>
                    <a:pt x="1279" y="1509"/>
                  </a:lnTo>
                  <a:lnTo>
                    <a:pt x="1281" y="1507"/>
                  </a:lnTo>
                  <a:lnTo>
                    <a:pt x="1282" y="1507"/>
                  </a:lnTo>
                  <a:lnTo>
                    <a:pt x="1283" y="1507"/>
                  </a:lnTo>
                  <a:lnTo>
                    <a:pt x="1284" y="1507"/>
                  </a:lnTo>
                  <a:lnTo>
                    <a:pt x="1284" y="1506"/>
                  </a:lnTo>
                  <a:lnTo>
                    <a:pt x="1285" y="1506"/>
                  </a:lnTo>
                  <a:lnTo>
                    <a:pt x="1286" y="1506"/>
                  </a:lnTo>
                  <a:lnTo>
                    <a:pt x="1286" y="1505"/>
                  </a:lnTo>
                  <a:lnTo>
                    <a:pt x="1286" y="1504"/>
                  </a:lnTo>
                  <a:lnTo>
                    <a:pt x="1287" y="1504"/>
                  </a:lnTo>
                  <a:lnTo>
                    <a:pt x="1289" y="1505"/>
                  </a:lnTo>
                  <a:lnTo>
                    <a:pt x="1289" y="1506"/>
                  </a:lnTo>
                  <a:lnTo>
                    <a:pt x="1289" y="1507"/>
                  </a:lnTo>
                  <a:lnTo>
                    <a:pt x="1287" y="1509"/>
                  </a:lnTo>
                  <a:lnTo>
                    <a:pt x="1287" y="1510"/>
                  </a:lnTo>
                  <a:lnTo>
                    <a:pt x="1287" y="1511"/>
                  </a:lnTo>
                  <a:lnTo>
                    <a:pt x="1283" y="1511"/>
                  </a:lnTo>
                  <a:lnTo>
                    <a:pt x="1283" y="1512"/>
                  </a:lnTo>
                  <a:lnTo>
                    <a:pt x="1283" y="1513"/>
                  </a:lnTo>
                  <a:lnTo>
                    <a:pt x="1282" y="1513"/>
                  </a:lnTo>
                  <a:lnTo>
                    <a:pt x="1281" y="1514"/>
                  </a:lnTo>
                  <a:lnTo>
                    <a:pt x="1279" y="1514"/>
                  </a:lnTo>
                  <a:close/>
                  <a:moveTo>
                    <a:pt x="1264" y="1485"/>
                  </a:moveTo>
                  <a:lnTo>
                    <a:pt x="1263" y="1485"/>
                  </a:lnTo>
                  <a:lnTo>
                    <a:pt x="1263" y="1486"/>
                  </a:lnTo>
                  <a:lnTo>
                    <a:pt x="1261" y="1486"/>
                  </a:lnTo>
                  <a:lnTo>
                    <a:pt x="1260" y="1487"/>
                  </a:lnTo>
                  <a:lnTo>
                    <a:pt x="1260" y="1488"/>
                  </a:lnTo>
                  <a:lnTo>
                    <a:pt x="1259" y="1489"/>
                  </a:lnTo>
                  <a:lnTo>
                    <a:pt x="1258" y="1489"/>
                  </a:lnTo>
                  <a:lnTo>
                    <a:pt x="1257" y="1488"/>
                  </a:lnTo>
                  <a:lnTo>
                    <a:pt x="1258" y="1487"/>
                  </a:lnTo>
                  <a:lnTo>
                    <a:pt x="1257" y="1485"/>
                  </a:lnTo>
                  <a:lnTo>
                    <a:pt x="1258" y="1484"/>
                  </a:lnTo>
                  <a:lnTo>
                    <a:pt x="1259" y="1482"/>
                  </a:lnTo>
                  <a:lnTo>
                    <a:pt x="1260" y="1482"/>
                  </a:lnTo>
                  <a:lnTo>
                    <a:pt x="1261" y="1482"/>
                  </a:lnTo>
                  <a:lnTo>
                    <a:pt x="1261" y="1481"/>
                  </a:lnTo>
                  <a:lnTo>
                    <a:pt x="1261" y="1480"/>
                  </a:lnTo>
                  <a:lnTo>
                    <a:pt x="1260" y="1480"/>
                  </a:lnTo>
                  <a:lnTo>
                    <a:pt x="1259" y="1479"/>
                  </a:lnTo>
                  <a:lnTo>
                    <a:pt x="1259" y="1478"/>
                  </a:lnTo>
                  <a:lnTo>
                    <a:pt x="1259" y="1477"/>
                  </a:lnTo>
                  <a:lnTo>
                    <a:pt x="1258" y="1477"/>
                  </a:lnTo>
                  <a:lnTo>
                    <a:pt x="1259" y="1476"/>
                  </a:lnTo>
                  <a:lnTo>
                    <a:pt x="1260" y="1474"/>
                  </a:lnTo>
                  <a:lnTo>
                    <a:pt x="1260" y="1473"/>
                  </a:lnTo>
                  <a:lnTo>
                    <a:pt x="1261" y="1473"/>
                  </a:lnTo>
                  <a:lnTo>
                    <a:pt x="1263" y="1473"/>
                  </a:lnTo>
                  <a:lnTo>
                    <a:pt x="1261" y="1472"/>
                  </a:lnTo>
                  <a:lnTo>
                    <a:pt x="1263" y="1472"/>
                  </a:lnTo>
                  <a:lnTo>
                    <a:pt x="1264" y="1473"/>
                  </a:lnTo>
                  <a:lnTo>
                    <a:pt x="1265" y="1473"/>
                  </a:lnTo>
                  <a:lnTo>
                    <a:pt x="1266" y="1473"/>
                  </a:lnTo>
                  <a:lnTo>
                    <a:pt x="1266" y="1474"/>
                  </a:lnTo>
                  <a:lnTo>
                    <a:pt x="1267" y="1474"/>
                  </a:lnTo>
                  <a:lnTo>
                    <a:pt x="1267" y="1476"/>
                  </a:lnTo>
                  <a:lnTo>
                    <a:pt x="1268" y="1477"/>
                  </a:lnTo>
                  <a:lnTo>
                    <a:pt x="1268" y="1478"/>
                  </a:lnTo>
                  <a:lnTo>
                    <a:pt x="1269" y="1479"/>
                  </a:lnTo>
                  <a:lnTo>
                    <a:pt x="1269" y="1480"/>
                  </a:lnTo>
                  <a:lnTo>
                    <a:pt x="1270" y="1481"/>
                  </a:lnTo>
                  <a:lnTo>
                    <a:pt x="1270" y="1482"/>
                  </a:lnTo>
                  <a:lnTo>
                    <a:pt x="1272" y="1484"/>
                  </a:lnTo>
                  <a:lnTo>
                    <a:pt x="1273" y="1486"/>
                  </a:lnTo>
                  <a:lnTo>
                    <a:pt x="1273" y="1487"/>
                  </a:lnTo>
                  <a:lnTo>
                    <a:pt x="1274" y="1490"/>
                  </a:lnTo>
                  <a:lnTo>
                    <a:pt x="1274" y="1493"/>
                  </a:lnTo>
                  <a:lnTo>
                    <a:pt x="1274" y="1491"/>
                  </a:lnTo>
                  <a:lnTo>
                    <a:pt x="1273" y="1491"/>
                  </a:lnTo>
                  <a:lnTo>
                    <a:pt x="1273" y="1490"/>
                  </a:lnTo>
                  <a:lnTo>
                    <a:pt x="1272" y="1490"/>
                  </a:lnTo>
                  <a:lnTo>
                    <a:pt x="1272" y="1489"/>
                  </a:lnTo>
                  <a:lnTo>
                    <a:pt x="1272" y="1488"/>
                  </a:lnTo>
                  <a:lnTo>
                    <a:pt x="1270" y="1488"/>
                  </a:lnTo>
                  <a:lnTo>
                    <a:pt x="1270" y="1489"/>
                  </a:lnTo>
                  <a:lnTo>
                    <a:pt x="1270" y="1490"/>
                  </a:lnTo>
                  <a:lnTo>
                    <a:pt x="1270" y="1491"/>
                  </a:lnTo>
                  <a:lnTo>
                    <a:pt x="1269" y="1491"/>
                  </a:lnTo>
                  <a:lnTo>
                    <a:pt x="1269" y="1490"/>
                  </a:lnTo>
                  <a:lnTo>
                    <a:pt x="1268" y="1489"/>
                  </a:lnTo>
                  <a:lnTo>
                    <a:pt x="1267" y="1488"/>
                  </a:lnTo>
                  <a:lnTo>
                    <a:pt x="1267" y="1486"/>
                  </a:lnTo>
                  <a:lnTo>
                    <a:pt x="1268" y="1485"/>
                  </a:lnTo>
                  <a:lnTo>
                    <a:pt x="1267" y="1481"/>
                  </a:lnTo>
                  <a:lnTo>
                    <a:pt x="1266" y="1484"/>
                  </a:lnTo>
                  <a:lnTo>
                    <a:pt x="1265" y="1484"/>
                  </a:lnTo>
                  <a:lnTo>
                    <a:pt x="1264" y="1485"/>
                  </a:lnTo>
                  <a:close/>
                  <a:moveTo>
                    <a:pt x="1261" y="1462"/>
                  </a:moveTo>
                  <a:lnTo>
                    <a:pt x="1263" y="1463"/>
                  </a:lnTo>
                  <a:lnTo>
                    <a:pt x="1264" y="1463"/>
                  </a:lnTo>
                  <a:lnTo>
                    <a:pt x="1264" y="1464"/>
                  </a:lnTo>
                  <a:lnTo>
                    <a:pt x="1264" y="1465"/>
                  </a:lnTo>
                  <a:lnTo>
                    <a:pt x="1264" y="1467"/>
                  </a:lnTo>
                  <a:lnTo>
                    <a:pt x="1264" y="1465"/>
                  </a:lnTo>
                  <a:lnTo>
                    <a:pt x="1265" y="1467"/>
                  </a:lnTo>
                  <a:lnTo>
                    <a:pt x="1265" y="1468"/>
                  </a:lnTo>
                  <a:lnTo>
                    <a:pt x="1265" y="1469"/>
                  </a:lnTo>
                  <a:lnTo>
                    <a:pt x="1265" y="1470"/>
                  </a:lnTo>
                  <a:lnTo>
                    <a:pt x="1264" y="1470"/>
                  </a:lnTo>
                  <a:lnTo>
                    <a:pt x="1264" y="1469"/>
                  </a:lnTo>
                  <a:lnTo>
                    <a:pt x="1263" y="1469"/>
                  </a:lnTo>
                  <a:lnTo>
                    <a:pt x="1263" y="1468"/>
                  </a:lnTo>
                  <a:lnTo>
                    <a:pt x="1261" y="1468"/>
                  </a:lnTo>
                  <a:lnTo>
                    <a:pt x="1261" y="1467"/>
                  </a:lnTo>
                  <a:lnTo>
                    <a:pt x="1260" y="1467"/>
                  </a:lnTo>
                  <a:lnTo>
                    <a:pt x="1260" y="1465"/>
                  </a:lnTo>
                  <a:lnTo>
                    <a:pt x="1261" y="1465"/>
                  </a:lnTo>
                  <a:lnTo>
                    <a:pt x="1263" y="1465"/>
                  </a:lnTo>
                  <a:lnTo>
                    <a:pt x="1263" y="1464"/>
                  </a:lnTo>
                  <a:lnTo>
                    <a:pt x="1261" y="1464"/>
                  </a:lnTo>
                  <a:lnTo>
                    <a:pt x="1260" y="1463"/>
                  </a:lnTo>
                  <a:lnTo>
                    <a:pt x="1260" y="1462"/>
                  </a:lnTo>
                  <a:lnTo>
                    <a:pt x="1261" y="1462"/>
                  </a:lnTo>
                  <a:close/>
                  <a:moveTo>
                    <a:pt x="1284" y="1445"/>
                  </a:moveTo>
                  <a:lnTo>
                    <a:pt x="1285" y="1446"/>
                  </a:lnTo>
                  <a:lnTo>
                    <a:pt x="1285" y="1448"/>
                  </a:lnTo>
                  <a:lnTo>
                    <a:pt x="1284" y="1452"/>
                  </a:lnTo>
                  <a:lnTo>
                    <a:pt x="1284" y="1454"/>
                  </a:lnTo>
                  <a:lnTo>
                    <a:pt x="1284" y="1455"/>
                  </a:lnTo>
                  <a:lnTo>
                    <a:pt x="1283" y="1456"/>
                  </a:lnTo>
                  <a:lnTo>
                    <a:pt x="1282" y="1455"/>
                  </a:lnTo>
                  <a:lnTo>
                    <a:pt x="1281" y="1454"/>
                  </a:lnTo>
                  <a:lnTo>
                    <a:pt x="1278" y="1452"/>
                  </a:lnTo>
                  <a:lnTo>
                    <a:pt x="1278" y="1449"/>
                  </a:lnTo>
                  <a:lnTo>
                    <a:pt x="1277" y="1449"/>
                  </a:lnTo>
                  <a:lnTo>
                    <a:pt x="1273" y="1449"/>
                  </a:lnTo>
                  <a:lnTo>
                    <a:pt x="1275" y="1448"/>
                  </a:lnTo>
                  <a:lnTo>
                    <a:pt x="1276" y="1448"/>
                  </a:lnTo>
                  <a:lnTo>
                    <a:pt x="1276" y="1447"/>
                  </a:lnTo>
                  <a:lnTo>
                    <a:pt x="1275" y="1447"/>
                  </a:lnTo>
                  <a:lnTo>
                    <a:pt x="1273" y="1448"/>
                  </a:lnTo>
                  <a:lnTo>
                    <a:pt x="1272" y="1448"/>
                  </a:lnTo>
                  <a:lnTo>
                    <a:pt x="1273" y="1447"/>
                  </a:lnTo>
                  <a:lnTo>
                    <a:pt x="1273" y="1446"/>
                  </a:lnTo>
                  <a:lnTo>
                    <a:pt x="1275" y="1443"/>
                  </a:lnTo>
                  <a:lnTo>
                    <a:pt x="1276" y="1443"/>
                  </a:lnTo>
                  <a:lnTo>
                    <a:pt x="1277" y="1443"/>
                  </a:lnTo>
                  <a:lnTo>
                    <a:pt x="1276" y="1443"/>
                  </a:lnTo>
                  <a:lnTo>
                    <a:pt x="1276" y="1442"/>
                  </a:lnTo>
                  <a:lnTo>
                    <a:pt x="1277" y="1442"/>
                  </a:lnTo>
                  <a:lnTo>
                    <a:pt x="1278" y="1443"/>
                  </a:lnTo>
                  <a:lnTo>
                    <a:pt x="1278" y="1444"/>
                  </a:lnTo>
                  <a:lnTo>
                    <a:pt x="1281" y="1444"/>
                  </a:lnTo>
                  <a:lnTo>
                    <a:pt x="1281" y="1445"/>
                  </a:lnTo>
                  <a:lnTo>
                    <a:pt x="1282" y="1442"/>
                  </a:lnTo>
                  <a:lnTo>
                    <a:pt x="1284" y="1444"/>
                  </a:lnTo>
                  <a:lnTo>
                    <a:pt x="1284" y="1445"/>
                  </a:lnTo>
                  <a:close/>
                  <a:moveTo>
                    <a:pt x="1260" y="1454"/>
                  </a:moveTo>
                  <a:lnTo>
                    <a:pt x="1259" y="1454"/>
                  </a:lnTo>
                  <a:lnTo>
                    <a:pt x="1257" y="1453"/>
                  </a:lnTo>
                  <a:lnTo>
                    <a:pt x="1256" y="1452"/>
                  </a:lnTo>
                  <a:lnTo>
                    <a:pt x="1257" y="1452"/>
                  </a:lnTo>
                  <a:lnTo>
                    <a:pt x="1258" y="1452"/>
                  </a:lnTo>
                  <a:lnTo>
                    <a:pt x="1257" y="1451"/>
                  </a:lnTo>
                  <a:lnTo>
                    <a:pt x="1258" y="1448"/>
                  </a:lnTo>
                  <a:lnTo>
                    <a:pt x="1259" y="1447"/>
                  </a:lnTo>
                  <a:lnTo>
                    <a:pt x="1261" y="1446"/>
                  </a:lnTo>
                  <a:lnTo>
                    <a:pt x="1260" y="1448"/>
                  </a:lnTo>
                  <a:lnTo>
                    <a:pt x="1261" y="1448"/>
                  </a:lnTo>
                  <a:lnTo>
                    <a:pt x="1263" y="1447"/>
                  </a:lnTo>
                  <a:lnTo>
                    <a:pt x="1261" y="1447"/>
                  </a:lnTo>
                  <a:lnTo>
                    <a:pt x="1263" y="1446"/>
                  </a:lnTo>
                  <a:lnTo>
                    <a:pt x="1264" y="1445"/>
                  </a:lnTo>
                  <a:lnTo>
                    <a:pt x="1264" y="1446"/>
                  </a:lnTo>
                  <a:lnTo>
                    <a:pt x="1265" y="1445"/>
                  </a:lnTo>
                  <a:lnTo>
                    <a:pt x="1265" y="1444"/>
                  </a:lnTo>
                  <a:lnTo>
                    <a:pt x="1266" y="1444"/>
                  </a:lnTo>
                  <a:lnTo>
                    <a:pt x="1265" y="1444"/>
                  </a:lnTo>
                  <a:lnTo>
                    <a:pt x="1265" y="1443"/>
                  </a:lnTo>
                  <a:lnTo>
                    <a:pt x="1265" y="1442"/>
                  </a:lnTo>
                  <a:lnTo>
                    <a:pt x="1266" y="1440"/>
                  </a:lnTo>
                  <a:lnTo>
                    <a:pt x="1268" y="1439"/>
                  </a:lnTo>
                  <a:lnTo>
                    <a:pt x="1268" y="1440"/>
                  </a:lnTo>
                  <a:lnTo>
                    <a:pt x="1268" y="1442"/>
                  </a:lnTo>
                  <a:lnTo>
                    <a:pt x="1267" y="1443"/>
                  </a:lnTo>
                  <a:lnTo>
                    <a:pt x="1267" y="1444"/>
                  </a:lnTo>
                  <a:lnTo>
                    <a:pt x="1268" y="1443"/>
                  </a:lnTo>
                  <a:lnTo>
                    <a:pt x="1269" y="1444"/>
                  </a:lnTo>
                  <a:lnTo>
                    <a:pt x="1270" y="1445"/>
                  </a:lnTo>
                  <a:lnTo>
                    <a:pt x="1269" y="1446"/>
                  </a:lnTo>
                  <a:lnTo>
                    <a:pt x="1269" y="1447"/>
                  </a:lnTo>
                  <a:lnTo>
                    <a:pt x="1268" y="1448"/>
                  </a:lnTo>
                  <a:lnTo>
                    <a:pt x="1268" y="1447"/>
                  </a:lnTo>
                  <a:lnTo>
                    <a:pt x="1266" y="1451"/>
                  </a:lnTo>
                  <a:lnTo>
                    <a:pt x="1265" y="1451"/>
                  </a:lnTo>
                  <a:lnTo>
                    <a:pt x="1265" y="1449"/>
                  </a:lnTo>
                  <a:lnTo>
                    <a:pt x="1266" y="1448"/>
                  </a:lnTo>
                  <a:lnTo>
                    <a:pt x="1266" y="1447"/>
                  </a:lnTo>
                  <a:lnTo>
                    <a:pt x="1265" y="1448"/>
                  </a:lnTo>
                  <a:lnTo>
                    <a:pt x="1265" y="1449"/>
                  </a:lnTo>
                  <a:lnTo>
                    <a:pt x="1265" y="1451"/>
                  </a:lnTo>
                  <a:lnTo>
                    <a:pt x="1264" y="1451"/>
                  </a:lnTo>
                  <a:lnTo>
                    <a:pt x="1264" y="1452"/>
                  </a:lnTo>
                  <a:lnTo>
                    <a:pt x="1263" y="1452"/>
                  </a:lnTo>
                  <a:lnTo>
                    <a:pt x="1263" y="1453"/>
                  </a:lnTo>
                  <a:lnTo>
                    <a:pt x="1263" y="1454"/>
                  </a:lnTo>
                  <a:lnTo>
                    <a:pt x="1263" y="1455"/>
                  </a:lnTo>
                  <a:lnTo>
                    <a:pt x="1261" y="1455"/>
                  </a:lnTo>
                  <a:lnTo>
                    <a:pt x="1260" y="1454"/>
                  </a:lnTo>
                  <a:close/>
                  <a:moveTo>
                    <a:pt x="1273" y="1442"/>
                  </a:moveTo>
                  <a:lnTo>
                    <a:pt x="1273" y="1443"/>
                  </a:lnTo>
                  <a:lnTo>
                    <a:pt x="1273" y="1444"/>
                  </a:lnTo>
                  <a:lnTo>
                    <a:pt x="1272" y="1444"/>
                  </a:lnTo>
                  <a:lnTo>
                    <a:pt x="1270" y="1444"/>
                  </a:lnTo>
                  <a:lnTo>
                    <a:pt x="1270" y="1443"/>
                  </a:lnTo>
                  <a:lnTo>
                    <a:pt x="1269" y="1438"/>
                  </a:lnTo>
                  <a:lnTo>
                    <a:pt x="1269" y="1437"/>
                  </a:lnTo>
                  <a:lnTo>
                    <a:pt x="1268" y="1437"/>
                  </a:lnTo>
                  <a:lnTo>
                    <a:pt x="1268" y="1438"/>
                  </a:lnTo>
                  <a:lnTo>
                    <a:pt x="1267" y="1438"/>
                  </a:lnTo>
                  <a:lnTo>
                    <a:pt x="1267" y="1437"/>
                  </a:lnTo>
                  <a:lnTo>
                    <a:pt x="1267" y="1438"/>
                  </a:lnTo>
                  <a:lnTo>
                    <a:pt x="1266" y="1438"/>
                  </a:lnTo>
                  <a:lnTo>
                    <a:pt x="1265" y="1439"/>
                  </a:lnTo>
                  <a:lnTo>
                    <a:pt x="1264" y="1443"/>
                  </a:lnTo>
                  <a:lnTo>
                    <a:pt x="1263" y="1443"/>
                  </a:lnTo>
                  <a:lnTo>
                    <a:pt x="1261" y="1442"/>
                  </a:lnTo>
                  <a:lnTo>
                    <a:pt x="1261" y="1440"/>
                  </a:lnTo>
                  <a:lnTo>
                    <a:pt x="1261" y="1439"/>
                  </a:lnTo>
                  <a:lnTo>
                    <a:pt x="1263" y="1439"/>
                  </a:lnTo>
                  <a:lnTo>
                    <a:pt x="1263" y="1438"/>
                  </a:lnTo>
                  <a:lnTo>
                    <a:pt x="1264" y="1437"/>
                  </a:lnTo>
                  <a:lnTo>
                    <a:pt x="1263" y="1437"/>
                  </a:lnTo>
                  <a:lnTo>
                    <a:pt x="1263" y="1438"/>
                  </a:lnTo>
                  <a:lnTo>
                    <a:pt x="1261" y="1439"/>
                  </a:lnTo>
                  <a:lnTo>
                    <a:pt x="1260" y="1439"/>
                  </a:lnTo>
                  <a:lnTo>
                    <a:pt x="1259" y="1439"/>
                  </a:lnTo>
                  <a:lnTo>
                    <a:pt x="1258" y="1439"/>
                  </a:lnTo>
                  <a:lnTo>
                    <a:pt x="1257" y="1438"/>
                  </a:lnTo>
                  <a:lnTo>
                    <a:pt x="1257" y="1437"/>
                  </a:lnTo>
                  <a:lnTo>
                    <a:pt x="1256" y="1436"/>
                  </a:lnTo>
                  <a:lnTo>
                    <a:pt x="1257" y="1435"/>
                  </a:lnTo>
                  <a:lnTo>
                    <a:pt x="1257" y="1434"/>
                  </a:lnTo>
                  <a:lnTo>
                    <a:pt x="1257" y="1432"/>
                  </a:lnTo>
                  <a:lnTo>
                    <a:pt x="1258" y="1432"/>
                  </a:lnTo>
                  <a:lnTo>
                    <a:pt x="1259" y="1432"/>
                  </a:lnTo>
                  <a:lnTo>
                    <a:pt x="1259" y="1434"/>
                  </a:lnTo>
                  <a:lnTo>
                    <a:pt x="1259" y="1432"/>
                  </a:lnTo>
                  <a:lnTo>
                    <a:pt x="1259" y="1431"/>
                  </a:lnTo>
                  <a:lnTo>
                    <a:pt x="1260" y="1431"/>
                  </a:lnTo>
                  <a:lnTo>
                    <a:pt x="1260" y="1432"/>
                  </a:lnTo>
                  <a:lnTo>
                    <a:pt x="1260" y="1430"/>
                  </a:lnTo>
                  <a:lnTo>
                    <a:pt x="1261" y="1431"/>
                  </a:lnTo>
                  <a:lnTo>
                    <a:pt x="1263" y="1431"/>
                  </a:lnTo>
                  <a:lnTo>
                    <a:pt x="1264" y="1431"/>
                  </a:lnTo>
                  <a:lnTo>
                    <a:pt x="1263" y="1432"/>
                  </a:lnTo>
                  <a:lnTo>
                    <a:pt x="1261" y="1435"/>
                  </a:lnTo>
                  <a:lnTo>
                    <a:pt x="1263" y="1435"/>
                  </a:lnTo>
                  <a:lnTo>
                    <a:pt x="1264" y="1434"/>
                  </a:lnTo>
                  <a:lnTo>
                    <a:pt x="1264" y="1432"/>
                  </a:lnTo>
                  <a:lnTo>
                    <a:pt x="1265" y="1431"/>
                  </a:lnTo>
                  <a:lnTo>
                    <a:pt x="1266" y="1430"/>
                  </a:lnTo>
                  <a:lnTo>
                    <a:pt x="1266" y="1431"/>
                  </a:lnTo>
                  <a:lnTo>
                    <a:pt x="1265" y="1432"/>
                  </a:lnTo>
                  <a:lnTo>
                    <a:pt x="1265" y="1434"/>
                  </a:lnTo>
                  <a:lnTo>
                    <a:pt x="1266" y="1434"/>
                  </a:lnTo>
                  <a:lnTo>
                    <a:pt x="1266" y="1435"/>
                  </a:lnTo>
                  <a:lnTo>
                    <a:pt x="1267" y="1436"/>
                  </a:lnTo>
                  <a:lnTo>
                    <a:pt x="1267" y="1434"/>
                  </a:lnTo>
                  <a:lnTo>
                    <a:pt x="1266" y="1432"/>
                  </a:lnTo>
                  <a:lnTo>
                    <a:pt x="1267" y="1431"/>
                  </a:lnTo>
                  <a:lnTo>
                    <a:pt x="1268" y="1432"/>
                  </a:lnTo>
                  <a:lnTo>
                    <a:pt x="1269" y="1432"/>
                  </a:lnTo>
                  <a:lnTo>
                    <a:pt x="1270" y="1434"/>
                  </a:lnTo>
                  <a:lnTo>
                    <a:pt x="1270" y="1435"/>
                  </a:lnTo>
                  <a:lnTo>
                    <a:pt x="1272" y="1437"/>
                  </a:lnTo>
                  <a:lnTo>
                    <a:pt x="1272" y="1439"/>
                  </a:lnTo>
                  <a:lnTo>
                    <a:pt x="1272" y="1440"/>
                  </a:lnTo>
                  <a:lnTo>
                    <a:pt x="1273" y="1440"/>
                  </a:lnTo>
                  <a:lnTo>
                    <a:pt x="1273" y="1442"/>
                  </a:lnTo>
                  <a:close/>
                  <a:moveTo>
                    <a:pt x="1277" y="1438"/>
                  </a:moveTo>
                  <a:lnTo>
                    <a:pt x="1276" y="1438"/>
                  </a:lnTo>
                  <a:lnTo>
                    <a:pt x="1275" y="1439"/>
                  </a:lnTo>
                  <a:lnTo>
                    <a:pt x="1274" y="1440"/>
                  </a:lnTo>
                  <a:lnTo>
                    <a:pt x="1273" y="1439"/>
                  </a:lnTo>
                  <a:lnTo>
                    <a:pt x="1272" y="1438"/>
                  </a:lnTo>
                  <a:lnTo>
                    <a:pt x="1272" y="1436"/>
                  </a:lnTo>
                  <a:lnTo>
                    <a:pt x="1272" y="1434"/>
                  </a:lnTo>
                  <a:lnTo>
                    <a:pt x="1272" y="1432"/>
                  </a:lnTo>
                  <a:lnTo>
                    <a:pt x="1270" y="1432"/>
                  </a:lnTo>
                  <a:lnTo>
                    <a:pt x="1270" y="1431"/>
                  </a:lnTo>
                  <a:lnTo>
                    <a:pt x="1269" y="1430"/>
                  </a:lnTo>
                  <a:lnTo>
                    <a:pt x="1269" y="1429"/>
                  </a:lnTo>
                  <a:lnTo>
                    <a:pt x="1270" y="1429"/>
                  </a:lnTo>
                  <a:lnTo>
                    <a:pt x="1273" y="1429"/>
                  </a:lnTo>
                  <a:lnTo>
                    <a:pt x="1276" y="1431"/>
                  </a:lnTo>
                  <a:lnTo>
                    <a:pt x="1277" y="1432"/>
                  </a:lnTo>
                  <a:lnTo>
                    <a:pt x="1278" y="1435"/>
                  </a:lnTo>
                  <a:lnTo>
                    <a:pt x="1277" y="1435"/>
                  </a:lnTo>
                  <a:lnTo>
                    <a:pt x="1277" y="1436"/>
                  </a:lnTo>
                  <a:lnTo>
                    <a:pt x="1276" y="1436"/>
                  </a:lnTo>
                  <a:lnTo>
                    <a:pt x="1276" y="1437"/>
                  </a:lnTo>
                  <a:lnTo>
                    <a:pt x="1278" y="1436"/>
                  </a:lnTo>
                  <a:lnTo>
                    <a:pt x="1278" y="1437"/>
                  </a:lnTo>
                  <a:lnTo>
                    <a:pt x="1278" y="1438"/>
                  </a:lnTo>
                  <a:lnTo>
                    <a:pt x="1277" y="1438"/>
                  </a:lnTo>
                  <a:close/>
                  <a:moveTo>
                    <a:pt x="1274" y="1485"/>
                  </a:moveTo>
                  <a:lnTo>
                    <a:pt x="1273" y="1484"/>
                  </a:lnTo>
                  <a:lnTo>
                    <a:pt x="1273" y="1481"/>
                  </a:lnTo>
                  <a:lnTo>
                    <a:pt x="1273" y="1480"/>
                  </a:lnTo>
                  <a:lnTo>
                    <a:pt x="1272" y="1479"/>
                  </a:lnTo>
                  <a:lnTo>
                    <a:pt x="1270" y="1479"/>
                  </a:lnTo>
                  <a:lnTo>
                    <a:pt x="1272" y="1479"/>
                  </a:lnTo>
                  <a:lnTo>
                    <a:pt x="1272" y="1478"/>
                  </a:lnTo>
                  <a:lnTo>
                    <a:pt x="1270" y="1477"/>
                  </a:lnTo>
                  <a:lnTo>
                    <a:pt x="1269" y="1477"/>
                  </a:lnTo>
                  <a:lnTo>
                    <a:pt x="1269" y="1476"/>
                  </a:lnTo>
                  <a:lnTo>
                    <a:pt x="1269" y="1474"/>
                  </a:lnTo>
                  <a:lnTo>
                    <a:pt x="1270" y="1474"/>
                  </a:lnTo>
                  <a:lnTo>
                    <a:pt x="1272" y="1473"/>
                  </a:lnTo>
                  <a:lnTo>
                    <a:pt x="1272" y="1472"/>
                  </a:lnTo>
                  <a:lnTo>
                    <a:pt x="1270" y="1472"/>
                  </a:lnTo>
                  <a:lnTo>
                    <a:pt x="1269" y="1472"/>
                  </a:lnTo>
                  <a:lnTo>
                    <a:pt x="1269" y="1471"/>
                  </a:lnTo>
                  <a:lnTo>
                    <a:pt x="1270" y="1469"/>
                  </a:lnTo>
                  <a:lnTo>
                    <a:pt x="1272" y="1469"/>
                  </a:lnTo>
                  <a:lnTo>
                    <a:pt x="1270" y="1469"/>
                  </a:lnTo>
                  <a:lnTo>
                    <a:pt x="1269" y="1470"/>
                  </a:lnTo>
                  <a:lnTo>
                    <a:pt x="1268" y="1470"/>
                  </a:lnTo>
                  <a:lnTo>
                    <a:pt x="1268" y="1469"/>
                  </a:lnTo>
                  <a:lnTo>
                    <a:pt x="1268" y="1468"/>
                  </a:lnTo>
                  <a:lnTo>
                    <a:pt x="1268" y="1467"/>
                  </a:lnTo>
                  <a:lnTo>
                    <a:pt x="1267" y="1467"/>
                  </a:lnTo>
                  <a:lnTo>
                    <a:pt x="1267" y="1465"/>
                  </a:lnTo>
                  <a:lnTo>
                    <a:pt x="1266" y="1464"/>
                  </a:lnTo>
                  <a:lnTo>
                    <a:pt x="1265" y="1463"/>
                  </a:lnTo>
                  <a:lnTo>
                    <a:pt x="1265" y="1462"/>
                  </a:lnTo>
                  <a:lnTo>
                    <a:pt x="1265" y="1461"/>
                  </a:lnTo>
                  <a:lnTo>
                    <a:pt x="1264" y="1460"/>
                  </a:lnTo>
                  <a:lnTo>
                    <a:pt x="1264" y="1459"/>
                  </a:lnTo>
                  <a:lnTo>
                    <a:pt x="1264" y="1457"/>
                  </a:lnTo>
                  <a:lnTo>
                    <a:pt x="1264" y="1456"/>
                  </a:lnTo>
                  <a:lnTo>
                    <a:pt x="1265" y="1456"/>
                  </a:lnTo>
                  <a:lnTo>
                    <a:pt x="1266" y="1456"/>
                  </a:lnTo>
                  <a:lnTo>
                    <a:pt x="1267" y="1456"/>
                  </a:lnTo>
                  <a:lnTo>
                    <a:pt x="1267" y="1457"/>
                  </a:lnTo>
                  <a:lnTo>
                    <a:pt x="1267" y="1459"/>
                  </a:lnTo>
                  <a:lnTo>
                    <a:pt x="1268" y="1460"/>
                  </a:lnTo>
                  <a:lnTo>
                    <a:pt x="1270" y="1464"/>
                  </a:lnTo>
                  <a:lnTo>
                    <a:pt x="1273" y="1468"/>
                  </a:lnTo>
                  <a:lnTo>
                    <a:pt x="1275" y="1469"/>
                  </a:lnTo>
                  <a:lnTo>
                    <a:pt x="1274" y="1468"/>
                  </a:lnTo>
                  <a:lnTo>
                    <a:pt x="1274" y="1467"/>
                  </a:lnTo>
                  <a:lnTo>
                    <a:pt x="1273" y="1465"/>
                  </a:lnTo>
                  <a:lnTo>
                    <a:pt x="1274" y="1465"/>
                  </a:lnTo>
                  <a:lnTo>
                    <a:pt x="1273" y="1464"/>
                  </a:lnTo>
                  <a:lnTo>
                    <a:pt x="1272" y="1463"/>
                  </a:lnTo>
                  <a:lnTo>
                    <a:pt x="1270" y="1461"/>
                  </a:lnTo>
                  <a:lnTo>
                    <a:pt x="1270" y="1460"/>
                  </a:lnTo>
                  <a:lnTo>
                    <a:pt x="1269" y="1459"/>
                  </a:lnTo>
                  <a:lnTo>
                    <a:pt x="1268" y="1457"/>
                  </a:lnTo>
                  <a:lnTo>
                    <a:pt x="1269" y="1456"/>
                  </a:lnTo>
                  <a:lnTo>
                    <a:pt x="1268" y="1455"/>
                  </a:lnTo>
                  <a:lnTo>
                    <a:pt x="1269" y="1455"/>
                  </a:lnTo>
                  <a:lnTo>
                    <a:pt x="1270" y="1455"/>
                  </a:lnTo>
                  <a:lnTo>
                    <a:pt x="1272" y="1455"/>
                  </a:lnTo>
                  <a:lnTo>
                    <a:pt x="1274" y="1460"/>
                  </a:lnTo>
                  <a:lnTo>
                    <a:pt x="1274" y="1461"/>
                  </a:lnTo>
                  <a:lnTo>
                    <a:pt x="1275" y="1461"/>
                  </a:lnTo>
                  <a:lnTo>
                    <a:pt x="1275" y="1462"/>
                  </a:lnTo>
                  <a:lnTo>
                    <a:pt x="1276" y="1462"/>
                  </a:lnTo>
                  <a:lnTo>
                    <a:pt x="1277" y="1461"/>
                  </a:lnTo>
                  <a:lnTo>
                    <a:pt x="1275" y="1461"/>
                  </a:lnTo>
                  <a:lnTo>
                    <a:pt x="1275" y="1460"/>
                  </a:lnTo>
                  <a:lnTo>
                    <a:pt x="1274" y="1457"/>
                  </a:lnTo>
                  <a:lnTo>
                    <a:pt x="1274" y="1456"/>
                  </a:lnTo>
                  <a:lnTo>
                    <a:pt x="1275" y="1457"/>
                  </a:lnTo>
                  <a:lnTo>
                    <a:pt x="1276" y="1459"/>
                  </a:lnTo>
                  <a:lnTo>
                    <a:pt x="1277" y="1457"/>
                  </a:lnTo>
                  <a:lnTo>
                    <a:pt x="1276" y="1456"/>
                  </a:lnTo>
                  <a:lnTo>
                    <a:pt x="1277" y="1455"/>
                  </a:lnTo>
                  <a:lnTo>
                    <a:pt x="1278" y="1455"/>
                  </a:lnTo>
                  <a:lnTo>
                    <a:pt x="1279" y="1455"/>
                  </a:lnTo>
                  <a:lnTo>
                    <a:pt x="1278" y="1454"/>
                  </a:lnTo>
                  <a:lnTo>
                    <a:pt x="1277" y="1453"/>
                  </a:lnTo>
                  <a:lnTo>
                    <a:pt x="1277" y="1452"/>
                  </a:lnTo>
                  <a:lnTo>
                    <a:pt x="1278" y="1452"/>
                  </a:lnTo>
                  <a:lnTo>
                    <a:pt x="1281" y="1455"/>
                  </a:lnTo>
                  <a:lnTo>
                    <a:pt x="1283" y="1457"/>
                  </a:lnTo>
                  <a:lnTo>
                    <a:pt x="1283" y="1459"/>
                  </a:lnTo>
                  <a:lnTo>
                    <a:pt x="1284" y="1460"/>
                  </a:lnTo>
                  <a:lnTo>
                    <a:pt x="1284" y="1461"/>
                  </a:lnTo>
                  <a:lnTo>
                    <a:pt x="1285" y="1461"/>
                  </a:lnTo>
                  <a:lnTo>
                    <a:pt x="1285" y="1457"/>
                  </a:lnTo>
                  <a:lnTo>
                    <a:pt x="1285" y="1455"/>
                  </a:lnTo>
                  <a:lnTo>
                    <a:pt x="1285" y="1453"/>
                  </a:lnTo>
                  <a:lnTo>
                    <a:pt x="1286" y="1454"/>
                  </a:lnTo>
                  <a:lnTo>
                    <a:pt x="1285" y="1453"/>
                  </a:lnTo>
                  <a:lnTo>
                    <a:pt x="1285" y="1452"/>
                  </a:lnTo>
                  <a:lnTo>
                    <a:pt x="1285" y="1451"/>
                  </a:lnTo>
                  <a:lnTo>
                    <a:pt x="1286" y="1451"/>
                  </a:lnTo>
                  <a:lnTo>
                    <a:pt x="1286" y="1449"/>
                  </a:lnTo>
                  <a:lnTo>
                    <a:pt x="1286" y="1448"/>
                  </a:lnTo>
                  <a:lnTo>
                    <a:pt x="1286" y="1447"/>
                  </a:lnTo>
                  <a:lnTo>
                    <a:pt x="1286" y="1446"/>
                  </a:lnTo>
                  <a:lnTo>
                    <a:pt x="1287" y="1446"/>
                  </a:lnTo>
                  <a:lnTo>
                    <a:pt x="1289" y="1446"/>
                  </a:lnTo>
                  <a:lnTo>
                    <a:pt x="1283" y="1440"/>
                  </a:lnTo>
                  <a:lnTo>
                    <a:pt x="1286" y="1439"/>
                  </a:lnTo>
                  <a:lnTo>
                    <a:pt x="1287" y="1440"/>
                  </a:lnTo>
                  <a:lnTo>
                    <a:pt x="1287" y="1438"/>
                  </a:lnTo>
                  <a:lnTo>
                    <a:pt x="1287" y="1437"/>
                  </a:lnTo>
                  <a:lnTo>
                    <a:pt x="1286" y="1437"/>
                  </a:lnTo>
                  <a:lnTo>
                    <a:pt x="1284" y="1438"/>
                  </a:lnTo>
                  <a:lnTo>
                    <a:pt x="1283" y="1439"/>
                  </a:lnTo>
                  <a:lnTo>
                    <a:pt x="1282" y="1439"/>
                  </a:lnTo>
                  <a:lnTo>
                    <a:pt x="1282" y="1438"/>
                  </a:lnTo>
                  <a:lnTo>
                    <a:pt x="1282" y="1437"/>
                  </a:lnTo>
                  <a:lnTo>
                    <a:pt x="1283" y="1436"/>
                  </a:lnTo>
                  <a:lnTo>
                    <a:pt x="1282" y="1436"/>
                  </a:lnTo>
                  <a:lnTo>
                    <a:pt x="1281" y="1436"/>
                  </a:lnTo>
                  <a:lnTo>
                    <a:pt x="1281" y="1435"/>
                  </a:lnTo>
                  <a:lnTo>
                    <a:pt x="1279" y="1435"/>
                  </a:lnTo>
                  <a:lnTo>
                    <a:pt x="1281" y="1434"/>
                  </a:lnTo>
                  <a:lnTo>
                    <a:pt x="1282" y="1434"/>
                  </a:lnTo>
                  <a:lnTo>
                    <a:pt x="1283" y="1432"/>
                  </a:lnTo>
                  <a:lnTo>
                    <a:pt x="1285" y="1431"/>
                  </a:lnTo>
                  <a:lnTo>
                    <a:pt x="1284" y="1431"/>
                  </a:lnTo>
                  <a:lnTo>
                    <a:pt x="1282" y="1432"/>
                  </a:lnTo>
                  <a:lnTo>
                    <a:pt x="1281" y="1432"/>
                  </a:lnTo>
                  <a:lnTo>
                    <a:pt x="1278" y="1432"/>
                  </a:lnTo>
                  <a:lnTo>
                    <a:pt x="1278" y="1431"/>
                  </a:lnTo>
                  <a:lnTo>
                    <a:pt x="1278" y="1430"/>
                  </a:lnTo>
                  <a:lnTo>
                    <a:pt x="1279" y="1429"/>
                  </a:lnTo>
                  <a:lnTo>
                    <a:pt x="1281" y="1429"/>
                  </a:lnTo>
                  <a:lnTo>
                    <a:pt x="1282" y="1429"/>
                  </a:lnTo>
                  <a:lnTo>
                    <a:pt x="1282" y="1430"/>
                  </a:lnTo>
                  <a:lnTo>
                    <a:pt x="1283" y="1430"/>
                  </a:lnTo>
                  <a:lnTo>
                    <a:pt x="1282" y="1429"/>
                  </a:lnTo>
                  <a:lnTo>
                    <a:pt x="1282" y="1428"/>
                  </a:lnTo>
                  <a:lnTo>
                    <a:pt x="1281" y="1428"/>
                  </a:lnTo>
                  <a:lnTo>
                    <a:pt x="1281" y="1427"/>
                  </a:lnTo>
                  <a:lnTo>
                    <a:pt x="1282" y="1427"/>
                  </a:lnTo>
                  <a:lnTo>
                    <a:pt x="1285" y="1424"/>
                  </a:lnTo>
                  <a:lnTo>
                    <a:pt x="1285" y="1423"/>
                  </a:lnTo>
                  <a:lnTo>
                    <a:pt x="1286" y="1423"/>
                  </a:lnTo>
                  <a:lnTo>
                    <a:pt x="1287" y="1422"/>
                  </a:lnTo>
                  <a:lnTo>
                    <a:pt x="1287" y="1423"/>
                  </a:lnTo>
                  <a:lnTo>
                    <a:pt x="1287" y="1426"/>
                  </a:lnTo>
                  <a:lnTo>
                    <a:pt x="1289" y="1426"/>
                  </a:lnTo>
                  <a:lnTo>
                    <a:pt x="1289" y="1424"/>
                  </a:lnTo>
                  <a:lnTo>
                    <a:pt x="1289" y="1423"/>
                  </a:lnTo>
                  <a:lnTo>
                    <a:pt x="1289" y="1422"/>
                  </a:lnTo>
                  <a:lnTo>
                    <a:pt x="1290" y="1422"/>
                  </a:lnTo>
                  <a:lnTo>
                    <a:pt x="1292" y="1422"/>
                  </a:lnTo>
                  <a:lnTo>
                    <a:pt x="1293" y="1422"/>
                  </a:lnTo>
                  <a:lnTo>
                    <a:pt x="1293" y="1423"/>
                  </a:lnTo>
                  <a:lnTo>
                    <a:pt x="1293" y="1424"/>
                  </a:lnTo>
                  <a:lnTo>
                    <a:pt x="1294" y="1424"/>
                  </a:lnTo>
                  <a:lnTo>
                    <a:pt x="1295" y="1424"/>
                  </a:lnTo>
                  <a:lnTo>
                    <a:pt x="1294" y="1426"/>
                  </a:lnTo>
                  <a:lnTo>
                    <a:pt x="1294" y="1427"/>
                  </a:lnTo>
                  <a:lnTo>
                    <a:pt x="1294" y="1428"/>
                  </a:lnTo>
                  <a:lnTo>
                    <a:pt x="1294" y="1429"/>
                  </a:lnTo>
                  <a:lnTo>
                    <a:pt x="1294" y="1430"/>
                  </a:lnTo>
                  <a:lnTo>
                    <a:pt x="1293" y="1431"/>
                  </a:lnTo>
                  <a:lnTo>
                    <a:pt x="1293" y="1432"/>
                  </a:lnTo>
                  <a:lnTo>
                    <a:pt x="1294" y="1432"/>
                  </a:lnTo>
                  <a:lnTo>
                    <a:pt x="1295" y="1431"/>
                  </a:lnTo>
                  <a:lnTo>
                    <a:pt x="1295" y="1430"/>
                  </a:lnTo>
                  <a:lnTo>
                    <a:pt x="1295" y="1429"/>
                  </a:lnTo>
                  <a:lnTo>
                    <a:pt x="1295" y="1428"/>
                  </a:lnTo>
                  <a:lnTo>
                    <a:pt x="1295" y="1427"/>
                  </a:lnTo>
                  <a:lnTo>
                    <a:pt x="1295" y="1426"/>
                  </a:lnTo>
                  <a:lnTo>
                    <a:pt x="1296" y="1423"/>
                  </a:lnTo>
                  <a:lnTo>
                    <a:pt x="1298" y="1423"/>
                  </a:lnTo>
                  <a:lnTo>
                    <a:pt x="1299" y="1424"/>
                  </a:lnTo>
                  <a:lnTo>
                    <a:pt x="1299" y="1426"/>
                  </a:lnTo>
                  <a:lnTo>
                    <a:pt x="1299" y="1429"/>
                  </a:lnTo>
                  <a:lnTo>
                    <a:pt x="1299" y="1432"/>
                  </a:lnTo>
                  <a:lnTo>
                    <a:pt x="1298" y="1434"/>
                  </a:lnTo>
                  <a:lnTo>
                    <a:pt x="1296" y="1435"/>
                  </a:lnTo>
                  <a:lnTo>
                    <a:pt x="1298" y="1436"/>
                  </a:lnTo>
                  <a:lnTo>
                    <a:pt x="1299" y="1435"/>
                  </a:lnTo>
                  <a:lnTo>
                    <a:pt x="1300" y="1436"/>
                  </a:lnTo>
                  <a:lnTo>
                    <a:pt x="1300" y="1437"/>
                  </a:lnTo>
                  <a:lnTo>
                    <a:pt x="1300" y="1438"/>
                  </a:lnTo>
                  <a:lnTo>
                    <a:pt x="1300" y="1440"/>
                  </a:lnTo>
                  <a:lnTo>
                    <a:pt x="1299" y="1440"/>
                  </a:lnTo>
                  <a:lnTo>
                    <a:pt x="1299" y="1442"/>
                  </a:lnTo>
                  <a:lnTo>
                    <a:pt x="1299" y="1443"/>
                  </a:lnTo>
                  <a:lnTo>
                    <a:pt x="1300" y="1444"/>
                  </a:lnTo>
                  <a:lnTo>
                    <a:pt x="1300" y="1445"/>
                  </a:lnTo>
                  <a:lnTo>
                    <a:pt x="1301" y="1447"/>
                  </a:lnTo>
                  <a:lnTo>
                    <a:pt x="1300" y="1448"/>
                  </a:lnTo>
                  <a:lnTo>
                    <a:pt x="1301" y="1449"/>
                  </a:lnTo>
                  <a:lnTo>
                    <a:pt x="1301" y="1451"/>
                  </a:lnTo>
                  <a:lnTo>
                    <a:pt x="1301" y="1452"/>
                  </a:lnTo>
                  <a:lnTo>
                    <a:pt x="1301" y="1453"/>
                  </a:lnTo>
                  <a:lnTo>
                    <a:pt x="1301" y="1454"/>
                  </a:lnTo>
                  <a:lnTo>
                    <a:pt x="1301" y="1457"/>
                  </a:lnTo>
                  <a:lnTo>
                    <a:pt x="1301" y="1459"/>
                  </a:lnTo>
                  <a:lnTo>
                    <a:pt x="1301" y="1462"/>
                  </a:lnTo>
                  <a:lnTo>
                    <a:pt x="1301" y="1464"/>
                  </a:lnTo>
                  <a:lnTo>
                    <a:pt x="1300" y="1465"/>
                  </a:lnTo>
                  <a:lnTo>
                    <a:pt x="1300" y="1467"/>
                  </a:lnTo>
                  <a:lnTo>
                    <a:pt x="1300" y="1468"/>
                  </a:lnTo>
                  <a:lnTo>
                    <a:pt x="1299" y="1468"/>
                  </a:lnTo>
                  <a:lnTo>
                    <a:pt x="1299" y="1469"/>
                  </a:lnTo>
                  <a:lnTo>
                    <a:pt x="1298" y="1469"/>
                  </a:lnTo>
                  <a:lnTo>
                    <a:pt x="1298" y="1470"/>
                  </a:lnTo>
                  <a:lnTo>
                    <a:pt x="1299" y="1470"/>
                  </a:lnTo>
                  <a:lnTo>
                    <a:pt x="1299" y="1471"/>
                  </a:lnTo>
                  <a:lnTo>
                    <a:pt x="1299" y="1472"/>
                  </a:lnTo>
                  <a:lnTo>
                    <a:pt x="1299" y="1473"/>
                  </a:lnTo>
                  <a:lnTo>
                    <a:pt x="1299" y="1474"/>
                  </a:lnTo>
                  <a:lnTo>
                    <a:pt x="1298" y="1476"/>
                  </a:lnTo>
                  <a:lnTo>
                    <a:pt x="1298" y="1478"/>
                  </a:lnTo>
                  <a:lnTo>
                    <a:pt x="1296" y="1478"/>
                  </a:lnTo>
                  <a:lnTo>
                    <a:pt x="1296" y="1479"/>
                  </a:lnTo>
                  <a:lnTo>
                    <a:pt x="1295" y="1480"/>
                  </a:lnTo>
                  <a:lnTo>
                    <a:pt x="1295" y="1481"/>
                  </a:lnTo>
                  <a:lnTo>
                    <a:pt x="1296" y="1481"/>
                  </a:lnTo>
                  <a:lnTo>
                    <a:pt x="1298" y="1480"/>
                  </a:lnTo>
                  <a:lnTo>
                    <a:pt x="1298" y="1479"/>
                  </a:lnTo>
                  <a:lnTo>
                    <a:pt x="1298" y="1477"/>
                  </a:lnTo>
                  <a:lnTo>
                    <a:pt x="1299" y="1476"/>
                  </a:lnTo>
                  <a:lnTo>
                    <a:pt x="1300" y="1476"/>
                  </a:lnTo>
                  <a:lnTo>
                    <a:pt x="1301" y="1477"/>
                  </a:lnTo>
                  <a:lnTo>
                    <a:pt x="1302" y="1478"/>
                  </a:lnTo>
                  <a:lnTo>
                    <a:pt x="1302" y="1479"/>
                  </a:lnTo>
                  <a:lnTo>
                    <a:pt x="1302" y="1480"/>
                  </a:lnTo>
                  <a:lnTo>
                    <a:pt x="1302" y="1482"/>
                  </a:lnTo>
                  <a:lnTo>
                    <a:pt x="1302" y="1484"/>
                  </a:lnTo>
                  <a:lnTo>
                    <a:pt x="1301" y="1482"/>
                  </a:lnTo>
                  <a:lnTo>
                    <a:pt x="1300" y="1482"/>
                  </a:lnTo>
                  <a:lnTo>
                    <a:pt x="1299" y="1482"/>
                  </a:lnTo>
                  <a:lnTo>
                    <a:pt x="1298" y="1482"/>
                  </a:lnTo>
                  <a:lnTo>
                    <a:pt x="1299" y="1484"/>
                  </a:lnTo>
                  <a:lnTo>
                    <a:pt x="1301" y="1485"/>
                  </a:lnTo>
                  <a:lnTo>
                    <a:pt x="1302" y="1486"/>
                  </a:lnTo>
                  <a:lnTo>
                    <a:pt x="1302" y="1487"/>
                  </a:lnTo>
                  <a:lnTo>
                    <a:pt x="1302" y="1488"/>
                  </a:lnTo>
                  <a:lnTo>
                    <a:pt x="1301" y="1490"/>
                  </a:lnTo>
                  <a:lnTo>
                    <a:pt x="1301" y="1491"/>
                  </a:lnTo>
                  <a:lnTo>
                    <a:pt x="1301" y="1489"/>
                  </a:lnTo>
                  <a:lnTo>
                    <a:pt x="1300" y="1488"/>
                  </a:lnTo>
                  <a:lnTo>
                    <a:pt x="1300" y="1489"/>
                  </a:lnTo>
                  <a:lnTo>
                    <a:pt x="1300" y="1490"/>
                  </a:lnTo>
                  <a:lnTo>
                    <a:pt x="1299" y="1490"/>
                  </a:lnTo>
                  <a:lnTo>
                    <a:pt x="1299" y="1489"/>
                  </a:lnTo>
                  <a:lnTo>
                    <a:pt x="1299" y="1490"/>
                  </a:lnTo>
                  <a:lnTo>
                    <a:pt x="1299" y="1491"/>
                  </a:lnTo>
                  <a:lnTo>
                    <a:pt x="1300" y="1491"/>
                  </a:lnTo>
                  <a:lnTo>
                    <a:pt x="1301" y="1493"/>
                  </a:lnTo>
                  <a:lnTo>
                    <a:pt x="1301" y="1494"/>
                  </a:lnTo>
                  <a:lnTo>
                    <a:pt x="1300" y="1495"/>
                  </a:lnTo>
                  <a:lnTo>
                    <a:pt x="1299" y="1495"/>
                  </a:lnTo>
                  <a:lnTo>
                    <a:pt x="1298" y="1495"/>
                  </a:lnTo>
                  <a:lnTo>
                    <a:pt x="1295" y="1493"/>
                  </a:lnTo>
                  <a:lnTo>
                    <a:pt x="1298" y="1496"/>
                  </a:lnTo>
                  <a:lnTo>
                    <a:pt x="1298" y="1497"/>
                  </a:lnTo>
                  <a:lnTo>
                    <a:pt x="1296" y="1498"/>
                  </a:lnTo>
                  <a:lnTo>
                    <a:pt x="1294" y="1501"/>
                  </a:lnTo>
                  <a:lnTo>
                    <a:pt x="1293" y="1501"/>
                  </a:lnTo>
                  <a:lnTo>
                    <a:pt x="1292" y="1501"/>
                  </a:lnTo>
                  <a:lnTo>
                    <a:pt x="1292" y="1499"/>
                  </a:lnTo>
                  <a:lnTo>
                    <a:pt x="1292" y="1498"/>
                  </a:lnTo>
                  <a:lnTo>
                    <a:pt x="1293" y="1498"/>
                  </a:lnTo>
                  <a:lnTo>
                    <a:pt x="1293" y="1497"/>
                  </a:lnTo>
                  <a:lnTo>
                    <a:pt x="1292" y="1497"/>
                  </a:lnTo>
                  <a:lnTo>
                    <a:pt x="1291" y="1498"/>
                  </a:lnTo>
                  <a:lnTo>
                    <a:pt x="1291" y="1499"/>
                  </a:lnTo>
                  <a:lnTo>
                    <a:pt x="1290" y="1501"/>
                  </a:lnTo>
                  <a:lnTo>
                    <a:pt x="1289" y="1501"/>
                  </a:lnTo>
                  <a:lnTo>
                    <a:pt x="1289" y="1499"/>
                  </a:lnTo>
                  <a:lnTo>
                    <a:pt x="1287" y="1499"/>
                  </a:lnTo>
                  <a:lnTo>
                    <a:pt x="1287" y="1498"/>
                  </a:lnTo>
                  <a:lnTo>
                    <a:pt x="1289" y="1497"/>
                  </a:lnTo>
                  <a:lnTo>
                    <a:pt x="1287" y="1497"/>
                  </a:lnTo>
                  <a:lnTo>
                    <a:pt x="1286" y="1498"/>
                  </a:lnTo>
                  <a:lnTo>
                    <a:pt x="1287" y="1499"/>
                  </a:lnTo>
                  <a:lnTo>
                    <a:pt x="1285" y="1498"/>
                  </a:lnTo>
                  <a:lnTo>
                    <a:pt x="1286" y="1497"/>
                  </a:lnTo>
                  <a:lnTo>
                    <a:pt x="1287" y="1496"/>
                  </a:lnTo>
                  <a:lnTo>
                    <a:pt x="1291" y="1493"/>
                  </a:lnTo>
                  <a:lnTo>
                    <a:pt x="1292" y="1493"/>
                  </a:lnTo>
                  <a:lnTo>
                    <a:pt x="1293" y="1495"/>
                  </a:lnTo>
                  <a:lnTo>
                    <a:pt x="1293" y="1494"/>
                  </a:lnTo>
                  <a:lnTo>
                    <a:pt x="1292" y="1493"/>
                  </a:lnTo>
                  <a:lnTo>
                    <a:pt x="1291" y="1491"/>
                  </a:lnTo>
                  <a:lnTo>
                    <a:pt x="1290" y="1493"/>
                  </a:lnTo>
                  <a:lnTo>
                    <a:pt x="1286" y="1494"/>
                  </a:lnTo>
                  <a:lnTo>
                    <a:pt x="1285" y="1495"/>
                  </a:lnTo>
                  <a:lnTo>
                    <a:pt x="1284" y="1495"/>
                  </a:lnTo>
                  <a:lnTo>
                    <a:pt x="1284" y="1494"/>
                  </a:lnTo>
                  <a:lnTo>
                    <a:pt x="1284" y="1493"/>
                  </a:lnTo>
                  <a:lnTo>
                    <a:pt x="1284" y="1491"/>
                  </a:lnTo>
                  <a:lnTo>
                    <a:pt x="1284" y="1490"/>
                  </a:lnTo>
                  <a:lnTo>
                    <a:pt x="1285" y="1490"/>
                  </a:lnTo>
                  <a:lnTo>
                    <a:pt x="1285" y="1489"/>
                  </a:lnTo>
                  <a:lnTo>
                    <a:pt x="1286" y="1489"/>
                  </a:lnTo>
                  <a:lnTo>
                    <a:pt x="1286" y="1490"/>
                  </a:lnTo>
                  <a:lnTo>
                    <a:pt x="1287" y="1490"/>
                  </a:lnTo>
                  <a:lnTo>
                    <a:pt x="1289" y="1490"/>
                  </a:lnTo>
                  <a:lnTo>
                    <a:pt x="1290" y="1489"/>
                  </a:lnTo>
                  <a:lnTo>
                    <a:pt x="1291" y="1489"/>
                  </a:lnTo>
                  <a:lnTo>
                    <a:pt x="1291" y="1488"/>
                  </a:lnTo>
                  <a:lnTo>
                    <a:pt x="1289" y="1489"/>
                  </a:lnTo>
                  <a:lnTo>
                    <a:pt x="1287" y="1489"/>
                  </a:lnTo>
                  <a:lnTo>
                    <a:pt x="1286" y="1488"/>
                  </a:lnTo>
                  <a:lnTo>
                    <a:pt x="1287" y="1488"/>
                  </a:lnTo>
                  <a:lnTo>
                    <a:pt x="1287" y="1487"/>
                  </a:lnTo>
                  <a:lnTo>
                    <a:pt x="1287" y="1486"/>
                  </a:lnTo>
                  <a:lnTo>
                    <a:pt x="1289" y="1486"/>
                  </a:lnTo>
                  <a:lnTo>
                    <a:pt x="1289" y="1485"/>
                  </a:lnTo>
                  <a:lnTo>
                    <a:pt x="1290" y="1485"/>
                  </a:lnTo>
                  <a:lnTo>
                    <a:pt x="1287" y="1484"/>
                  </a:lnTo>
                  <a:lnTo>
                    <a:pt x="1287" y="1485"/>
                  </a:lnTo>
                  <a:lnTo>
                    <a:pt x="1286" y="1486"/>
                  </a:lnTo>
                  <a:lnTo>
                    <a:pt x="1285" y="1486"/>
                  </a:lnTo>
                  <a:lnTo>
                    <a:pt x="1285" y="1484"/>
                  </a:lnTo>
                  <a:lnTo>
                    <a:pt x="1285" y="1482"/>
                  </a:lnTo>
                  <a:lnTo>
                    <a:pt x="1286" y="1482"/>
                  </a:lnTo>
                  <a:lnTo>
                    <a:pt x="1285" y="1481"/>
                  </a:lnTo>
                  <a:lnTo>
                    <a:pt x="1284" y="1481"/>
                  </a:lnTo>
                  <a:lnTo>
                    <a:pt x="1284" y="1480"/>
                  </a:lnTo>
                  <a:lnTo>
                    <a:pt x="1284" y="1479"/>
                  </a:lnTo>
                  <a:lnTo>
                    <a:pt x="1285" y="1479"/>
                  </a:lnTo>
                  <a:lnTo>
                    <a:pt x="1286" y="1479"/>
                  </a:lnTo>
                  <a:lnTo>
                    <a:pt x="1286" y="1480"/>
                  </a:lnTo>
                  <a:lnTo>
                    <a:pt x="1286" y="1479"/>
                  </a:lnTo>
                  <a:lnTo>
                    <a:pt x="1285" y="1478"/>
                  </a:lnTo>
                  <a:lnTo>
                    <a:pt x="1284" y="1477"/>
                  </a:lnTo>
                  <a:lnTo>
                    <a:pt x="1285" y="1477"/>
                  </a:lnTo>
                  <a:lnTo>
                    <a:pt x="1285" y="1476"/>
                  </a:lnTo>
                  <a:lnTo>
                    <a:pt x="1289" y="1477"/>
                  </a:lnTo>
                  <a:lnTo>
                    <a:pt x="1290" y="1477"/>
                  </a:lnTo>
                  <a:lnTo>
                    <a:pt x="1291" y="1477"/>
                  </a:lnTo>
                  <a:lnTo>
                    <a:pt x="1292" y="1477"/>
                  </a:lnTo>
                  <a:lnTo>
                    <a:pt x="1291" y="1476"/>
                  </a:lnTo>
                  <a:lnTo>
                    <a:pt x="1290" y="1476"/>
                  </a:lnTo>
                  <a:lnTo>
                    <a:pt x="1290" y="1474"/>
                  </a:lnTo>
                  <a:lnTo>
                    <a:pt x="1290" y="1473"/>
                  </a:lnTo>
                  <a:lnTo>
                    <a:pt x="1289" y="1474"/>
                  </a:lnTo>
                  <a:lnTo>
                    <a:pt x="1287" y="1474"/>
                  </a:lnTo>
                  <a:lnTo>
                    <a:pt x="1286" y="1474"/>
                  </a:lnTo>
                  <a:lnTo>
                    <a:pt x="1286" y="1473"/>
                  </a:lnTo>
                  <a:lnTo>
                    <a:pt x="1285" y="1473"/>
                  </a:lnTo>
                  <a:lnTo>
                    <a:pt x="1285" y="1472"/>
                  </a:lnTo>
                  <a:lnTo>
                    <a:pt x="1285" y="1471"/>
                  </a:lnTo>
                  <a:lnTo>
                    <a:pt x="1285" y="1470"/>
                  </a:lnTo>
                  <a:lnTo>
                    <a:pt x="1286" y="1470"/>
                  </a:lnTo>
                  <a:lnTo>
                    <a:pt x="1287" y="1469"/>
                  </a:lnTo>
                  <a:lnTo>
                    <a:pt x="1289" y="1468"/>
                  </a:lnTo>
                  <a:lnTo>
                    <a:pt x="1290" y="1470"/>
                  </a:lnTo>
                  <a:lnTo>
                    <a:pt x="1291" y="1470"/>
                  </a:lnTo>
                  <a:lnTo>
                    <a:pt x="1291" y="1469"/>
                  </a:lnTo>
                  <a:lnTo>
                    <a:pt x="1291" y="1468"/>
                  </a:lnTo>
                  <a:lnTo>
                    <a:pt x="1290" y="1468"/>
                  </a:lnTo>
                  <a:lnTo>
                    <a:pt x="1290" y="1467"/>
                  </a:lnTo>
                  <a:lnTo>
                    <a:pt x="1291" y="1465"/>
                  </a:lnTo>
                  <a:lnTo>
                    <a:pt x="1293" y="1465"/>
                  </a:lnTo>
                  <a:lnTo>
                    <a:pt x="1293" y="1464"/>
                  </a:lnTo>
                  <a:lnTo>
                    <a:pt x="1292" y="1464"/>
                  </a:lnTo>
                  <a:lnTo>
                    <a:pt x="1291" y="1464"/>
                  </a:lnTo>
                  <a:lnTo>
                    <a:pt x="1291" y="1465"/>
                  </a:lnTo>
                  <a:lnTo>
                    <a:pt x="1291" y="1463"/>
                  </a:lnTo>
                  <a:lnTo>
                    <a:pt x="1293" y="1462"/>
                  </a:lnTo>
                  <a:lnTo>
                    <a:pt x="1294" y="1460"/>
                  </a:lnTo>
                  <a:lnTo>
                    <a:pt x="1293" y="1461"/>
                  </a:lnTo>
                  <a:lnTo>
                    <a:pt x="1291" y="1462"/>
                  </a:lnTo>
                  <a:lnTo>
                    <a:pt x="1291" y="1463"/>
                  </a:lnTo>
                  <a:lnTo>
                    <a:pt x="1290" y="1463"/>
                  </a:lnTo>
                  <a:lnTo>
                    <a:pt x="1289" y="1463"/>
                  </a:lnTo>
                  <a:lnTo>
                    <a:pt x="1289" y="1462"/>
                  </a:lnTo>
                  <a:lnTo>
                    <a:pt x="1287" y="1462"/>
                  </a:lnTo>
                  <a:lnTo>
                    <a:pt x="1289" y="1462"/>
                  </a:lnTo>
                  <a:lnTo>
                    <a:pt x="1289" y="1463"/>
                  </a:lnTo>
                  <a:lnTo>
                    <a:pt x="1290" y="1464"/>
                  </a:lnTo>
                  <a:lnTo>
                    <a:pt x="1290" y="1465"/>
                  </a:lnTo>
                  <a:lnTo>
                    <a:pt x="1289" y="1467"/>
                  </a:lnTo>
                  <a:lnTo>
                    <a:pt x="1287" y="1468"/>
                  </a:lnTo>
                  <a:lnTo>
                    <a:pt x="1286" y="1469"/>
                  </a:lnTo>
                  <a:lnTo>
                    <a:pt x="1285" y="1469"/>
                  </a:lnTo>
                  <a:lnTo>
                    <a:pt x="1285" y="1468"/>
                  </a:lnTo>
                  <a:lnTo>
                    <a:pt x="1284" y="1468"/>
                  </a:lnTo>
                  <a:lnTo>
                    <a:pt x="1284" y="1470"/>
                  </a:lnTo>
                  <a:lnTo>
                    <a:pt x="1284" y="1471"/>
                  </a:lnTo>
                  <a:lnTo>
                    <a:pt x="1283" y="1471"/>
                  </a:lnTo>
                  <a:lnTo>
                    <a:pt x="1282" y="1471"/>
                  </a:lnTo>
                  <a:lnTo>
                    <a:pt x="1282" y="1468"/>
                  </a:lnTo>
                  <a:lnTo>
                    <a:pt x="1281" y="1468"/>
                  </a:lnTo>
                  <a:lnTo>
                    <a:pt x="1281" y="1469"/>
                  </a:lnTo>
                  <a:lnTo>
                    <a:pt x="1281" y="1470"/>
                  </a:lnTo>
                  <a:lnTo>
                    <a:pt x="1281" y="1471"/>
                  </a:lnTo>
                  <a:lnTo>
                    <a:pt x="1281" y="1473"/>
                  </a:lnTo>
                  <a:lnTo>
                    <a:pt x="1281" y="1474"/>
                  </a:lnTo>
                  <a:lnTo>
                    <a:pt x="1279" y="1474"/>
                  </a:lnTo>
                  <a:lnTo>
                    <a:pt x="1281" y="1476"/>
                  </a:lnTo>
                  <a:lnTo>
                    <a:pt x="1281" y="1477"/>
                  </a:lnTo>
                  <a:lnTo>
                    <a:pt x="1281" y="1478"/>
                  </a:lnTo>
                  <a:lnTo>
                    <a:pt x="1281" y="1479"/>
                  </a:lnTo>
                  <a:lnTo>
                    <a:pt x="1281" y="1478"/>
                  </a:lnTo>
                  <a:lnTo>
                    <a:pt x="1282" y="1477"/>
                  </a:lnTo>
                  <a:lnTo>
                    <a:pt x="1283" y="1477"/>
                  </a:lnTo>
                  <a:lnTo>
                    <a:pt x="1282" y="1478"/>
                  </a:lnTo>
                  <a:lnTo>
                    <a:pt x="1282" y="1479"/>
                  </a:lnTo>
                  <a:lnTo>
                    <a:pt x="1282" y="1480"/>
                  </a:lnTo>
                  <a:lnTo>
                    <a:pt x="1281" y="1481"/>
                  </a:lnTo>
                  <a:lnTo>
                    <a:pt x="1279" y="1482"/>
                  </a:lnTo>
                  <a:lnTo>
                    <a:pt x="1281" y="1484"/>
                  </a:lnTo>
                  <a:lnTo>
                    <a:pt x="1281" y="1482"/>
                  </a:lnTo>
                  <a:lnTo>
                    <a:pt x="1282" y="1482"/>
                  </a:lnTo>
                  <a:lnTo>
                    <a:pt x="1282" y="1484"/>
                  </a:lnTo>
                  <a:lnTo>
                    <a:pt x="1282" y="1485"/>
                  </a:lnTo>
                  <a:lnTo>
                    <a:pt x="1281" y="1487"/>
                  </a:lnTo>
                  <a:lnTo>
                    <a:pt x="1279" y="1487"/>
                  </a:lnTo>
                  <a:lnTo>
                    <a:pt x="1279" y="1488"/>
                  </a:lnTo>
                  <a:lnTo>
                    <a:pt x="1281" y="1488"/>
                  </a:lnTo>
                  <a:lnTo>
                    <a:pt x="1281" y="1489"/>
                  </a:lnTo>
                  <a:lnTo>
                    <a:pt x="1281" y="1491"/>
                  </a:lnTo>
                  <a:lnTo>
                    <a:pt x="1279" y="1491"/>
                  </a:lnTo>
                  <a:lnTo>
                    <a:pt x="1278" y="1491"/>
                  </a:lnTo>
                  <a:lnTo>
                    <a:pt x="1277" y="1490"/>
                  </a:lnTo>
                  <a:lnTo>
                    <a:pt x="1277" y="1489"/>
                  </a:lnTo>
                  <a:lnTo>
                    <a:pt x="1276" y="1489"/>
                  </a:lnTo>
                  <a:lnTo>
                    <a:pt x="1275" y="1488"/>
                  </a:lnTo>
                  <a:lnTo>
                    <a:pt x="1274" y="1486"/>
                  </a:lnTo>
                  <a:lnTo>
                    <a:pt x="1274" y="1485"/>
                  </a:lnTo>
                  <a:close/>
                  <a:moveTo>
                    <a:pt x="1277" y="1420"/>
                  </a:moveTo>
                  <a:lnTo>
                    <a:pt x="1278" y="1420"/>
                  </a:lnTo>
                  <a:lnTo>
                    <a:pt x="1278" y="1421"/>
                  </a:lnTo>
                  <a:lnTo>
                    <a:pt x="1278" y="1423"/>
                  </a:lnTo>
                  <a:lnTo>
                    <a:pt x="1277" y="1426"/>
                  </a:lnTo>
                  <a:lnTo>
                    <a:pt x="1277" y="1427"/>
                  </a:lnTo>
                  <a:lnTo>
                    <a:pt x="1277" y="1428"/>
                  </a:lnTo>
                  <a:lnTo>
                    <a:pt x="1277" y="1429"/>
                  </a:lnTo>
                  <a:lnTo>
                    <a:pt x="1276" y="1430"/>
                  </a:lnTo>
                  <a:lnTo>
                    <a:pt x="1275" y="1430"/>
                  </a:lnTo>
                  <a:lnTo>
                    <a:pt x="1273" y="1429"/>
                  </a:lnTo>
                  <a:lnTo>
                    <a:pt x="1272" y="1429"/>
                  </a:lnTo>
                  <a:lnTo>
                    <a:pt x="1272" y="1428"/>
                  </a:lnTo>
                  <a:lnTo>
                    <a:pt x="1272" y="1427"/>
                  </a:lnTo>
                  <a:lnTo>
                    <a:pt x="1273" y="1426"/>
                  </a:lnTo>
                  <a:lnTo>
                    <a:pt x="1274" y="1426"/>
                  </a:lnTo>
                  <a:lnTo>
                    <a:pt x="1274" y="1424"/>
                  </a:lnTo>
                  <a:lnTo>
                    <a:pt x="1276" y="1422"/>
                  </a:lnTo>
                  <a:lnTo>
                    <a:pt x="1276" y="1421"/>
                  </a:lnTo>
                  <a:lnTo>
                    <a:pt x="1277" y="1420"/>
                  </a:lnTo>
                  <a:close/>
                  <a:moveTo>
                    <a:pt x="1279" y="1422"/>
                  </a:moveTo>
                  <a:lnTo>
                    <a:pt x="1281" y="1422"/>
                  </a:lnTo>
                  <a:lnTo>
                    <a:pt x="1282" y="1422"/>
                  </a:lnTo>
                  <a:lnTo>
                    <a:pt x="1281" y="1422"/>
                  </a:lnTo>
                  <a:lnTo>
                    <a:pt x="1281" y="1421"/>
                  </a:lnTo>
                  <a:lnTo>
                    <a:pt x="1281" y="1420"/>
                  </a:lnTo>
                  <a:lnTo>
                    <a:pt x="1282" y="1420"/>
                  </a:lnTo>
                  <a:lnTo>
                    <a:pt x="1283" y="1421"/>
                  </a:lnTo>
                  <a:lnTo>
                    <a:pt x="1284" y="1420"/>
                  </a:lnTo>
                  <a:lnTo>
                    <a:pt x="1285" y="1420"/>
                  </a:lnTo>
                  <a:lnTo>
                    <a:pt x="1287" y="1421"/>
                  </a:lnTo>
                  <a:lnTo>
                    <a:pt x="1286" y="1422"/>
                  </a:lnTo>
                  <a:lnTo>
                    <a:pt x="1283" y="1424"/>
                  </a:lnTo>
                  <a:lnTo>
                    <a:pt x="1282" y="1426"/>
                  </a:lnTo>
                  <a:lnTo>
                    <a:pt x="1279" y="1426"/>
                  </a:lnTo>
                  <a:lnTo>
                    <a:pt x="1279" y="1424"/>
                  </a:lnTo>
                  <a:lnTo>
                    <a:pt x="1279" y="1423"/>
                  </a:lnTo>
                  <a:lnTo>
                    <a:pt x="1279" y="1422"/>
                  </a:lnTo>
                  <a:close/>
                  <a:moveTo>
                    <a:pt x="1268" y="1419"/>
                  </a:moveTo>
                  <a:lnTo>
                    <a:pt x="1268" y="1420"/>
                  </a:lnTo>
                  <a:lnTo>
                    <a:pt x="1268" y="1421"/>
                  </a:lnTo>
                  <a:lnTo>
                    <a:pt x="1269" y="1421"/>
                  </a:lnTo>
                  <a:lnTo>
                    <a:pt x="1270" y="1422"/>
                  </a:lnTo>
                  <a:lnTo>
                    <a:pt x="1270" y="1423"/>
                  </a:lnTo>
                  <a:lnTo>
                    <a:pt x="1269" y="1424"/>
                  </a:lnTo>
                  <a:lnTo>
                    <a:pt x="1268" y="1426"/>
                  </a:lnTo>
                  <a:lnTo>
                    <a:pt x="1267" y="1424"/>
                  </a:lnTo>
                  <a:lnTo>
                    <a:pt x="1267" y="1423"/>
                  </a:lnTo>
                  <a:lnTo>
                    <a:pt x="1266" y="1423"/>
                  </a:lnTo>
                  <a:lnTo>
                    <a:pt x="1265" y="1424"/>
                  </a:lnTo>
                  <a:lnTo>
                    <a:pt x="1265" y="1426"/>
                  </a:lnTo>
                  <a:lnTo>
                    <a:pt x="1264" y="1426"/>
                  </a:lnTo>
                  <a:lnTo>
                    <a:pt x="1264" y="1427"/>
                  </a:lnTo>
                  <a:lnTo>
                    <a:pt x="1263" y="1427"/>
                  </a:lnTo>
                  <a:lnTo>
                    <a:pt x="1263" y="1428"/>
                  </a:lnTo>
                  <a:lnTo>
                    <a:pt x="1261" y="1428"/>
                  </a:lnTo>
                  <a:lnTo>
                    <a:pt x="1260" y="1428"/>
                  </a:lnTo>
                  <a:lnTo>
                    <a:pt x="1259" y="1428"/>
                  </a:lnTo>
                  <a:lnTo>
                    <a:pt x="1258" y="1429"/>
                  </a:lnTo>
                  <a:lnTo>
                    <a:pt x="1257" y="1428"/>
                  </a:lnTo>
                  <a:lnTo>
                    <a:pt x="1257" y="1427"/>
                  </a:lnTo>
                  <a:lnTo>
                    <a:pt x="1257" y="1424"/>
                  </a:lnTo>
                  <a:lnTo>
                    <a:pt x="1257" y="1423"/>
                  </a:lnTo>
                  <a:lnTo>
                    <a:pt x="1258" y="1423"/>
                  </a:lnTo>
                  <a:lnTo>
                    <a:pt x="1260" y="1424"/>
                  </a:lnTo>
                  <a:lnTo>
                    <a:pt x="1261" y="1424"/>
                  </a:lnTo>
                  <a:lnTo>
                    <a:pt x="1264" y="1423"/>
                  </a:lnTo>
                  <a:lnTo>
                    <a:pt x="1268" y="1419"/>
                  </a:lnTo>
                  <a:close/>
                  <a:moveTo>
                    <a:pt x="1268" y="1414"/>
                  </a:moveTo>
                  <a:lnTo>
                    <a:pt x="1268" y="1415"/>
                  </a:lnTo>
                  <a:lnTo>
                    <a:pt x="1269" y="1417"/>
                  </a:lnTo>
                  <a:lnTo>
                    <a:pt x="1269" y="1418"/>
                  </a:lnTo>
                  <a:lnTo>
                    <a:pt x="1268" y="1419"/>
                  </a:lnTo>
                  <a:lnTo>
                    <a:pt x="1261" y="1423"/>
                  </a:lnTo>
                  <a:lnTo>
                    <a:pt x="1260" y="1423"/>
                  </a:lnTo>
                  <a:lnTo>
                    <a:pt x="1259" y="1423"/>
                  </a:lnTo>
                  <a:lnTo>
                    <a:pt x="1258" y="1422"/>
                  </a:lnTo>
                  <a:lnTo>
                    <a:pt x="1258" y="1421"/>
                  </a:lnTo>
                  <a:lnTo>
                    <a:pt x="1259" y="1421"/>
                  </a:lnTo>
                  <a:lnTo>
                    <a:pt x="1261" y="1421"/>
                  </a:lnTo>
                  <a:lnTo>
                    <a:pt x="1263" y="1421"/>
                  </a:lnTo>
                  <a:lnTo>
                    <a:pt x="1264" y="1420"/>
                  </a:lnTo>
                  <a:lnTo>
                    <a:pt x="1264" y="1419"/>
                  </a:lnTo>
                  <a:lnTo>
                    <a:pt x="1265" y="1418"/>
                  </a:lnTo>
                  <a:lnTo>
                    <a:pt x="1264" y="1418"/>
                  </a:lnTo>
                  <a:lnTo>
                    <a:pt x="1261" y="1419"/>
                  </a:lnTo>
                  <a:lnTo>
                    <a:pt x="1260" y="1420"/>
                  </a:lnTo>
                  <a:lnTo>
                    <a:pt x="1261" y="1419"/>
                  </a:lnTo>
                  <a:lnTo>
                    <a:pt x="1263" y="1419"/>
                  </a:lnTo>
                  <a:lnTo>
                    <a:pt x="1263" y="1418"/>
                  </a:lnTo>
                  <a:lnTo>
                    <a:pt x="1260" y="1418"/>
                  </a:lnTo>
                  <a:lnTo>
                    <a:pt x="1259" y="1420"/>
                  </a:lnTo>
                  <a:lnTo>
                    <a:pt x="1258" y="1420"/>
                  </a:lnTo>
                  <a:lnTo>
                    <a:pt x="1258" y="1419"/>
                  </a:lnTo>
                  <a:lnTo>
                    <a:pt x="1257" y="1419"/>
                  </a:lnTo>
                  <a:lnTo>
                    <a:pt x="1256" y="1417"/>
                  </a:lnTo>
                  <a:lnTo>
                    <a:pt x="1257" y="1415"/>
                  </a:lnTo>
                  <a:lnTo>
                    <a:pt x="1257" y="1414"/>
                  </a:lnTo>
                  <a:lnTo>
                    <a:pt x="1256" y="1412"/>
                  </a:lnTo>
                  <a:lnTo>
                    <a:pt x="1257" y="1411"/>
                  </a:lnTo>
                  <a:lnTo>
                    <a:pt x="1258" y="1411"/>
                  </a:lnTo>
                  <a:lnTo>
                    <a:pt x="1258" y="1410"/>
                  </a:lnTo>
                  <a:lnTo>
                    <a:pt x="1258" y="1409"/>
                  </a:lnTo>
                  <a:lnTo>
                    <a:pt x="1259" y="1409"/>
                  </a:lnTo>
                  <a:lnTo>
                    <a:pt x="1260" y="1409"/>
                  </a:lnTo>
                  <a:lnTo>
                    <a:pt x="1260" y="1410"/>
                  </a:lnTo>
                  <a:lnTo>
                    <a:pt x="1260" y="1411"/>
                  </a:lnTo>
                  <a:lnTo>
                    <a:pt x="1261" y="1410"/>
                  </a:lnTo>
                  <a:lnTo>
                    <a:pt x="1263" y="1410"/>
                  </a:lnTo>
                  <a:lnTo>
                    <a:pt x="1264" y="1407"/>
                  </a:lnTo>
                  <a:lnTo>
                    <a:pt x="1265" y="1407"/>
                  </a:lnTo>
                  <a:lnTo>
                    <a:pt x="1265" y="1410"/>
                  </a:lnTo>
                  <a:lnTo>
                    <a:pt x="1266" y="1409"/>
                  </a:lnTo>
                  <a:lnTo>
                    <a:pt x="1266" y="1407"/>
                  </a:lnTo>
                  <a:lnTo>
                    <a:pt x="1267" y="1407"/>
                  </a:lnTo>
                  <a:lnTo>
                    <a:pt x="1267" y="1409"/>
                  </a:lnTo>
                  <a:lnTo>
                    <a:pt x="1266" y="1409"/>
                  </a:lnTo>
                  <a:lnTo>
                    <a:pt x="1267" y="1410"/>
                  </a:lnTo>
                  <a:lnTo>
                    <a:pt x="1267" y="1409"/>
                  </a:lnTo>
                  <a:lnTo>
                    <a:pt x="1268" y="1407"/>
                  </a:lnTo>
                  <a:lnTo>
                    <a:pt x="1268" y="1409"/>
                  </a:lnTo>
                  <a:lnTo>
                    <a:pt x="1268" y="1410"/>
                  </a:lnTo>
                  <a:lnTo>
                    <a:pt x="1268" y="1413"/>
                  </a:lnTo>
                  <a:lnTo>
                    <a:pt x="1267" y="1413"/>
                  </a:lnTo>
                  <a:lnTo>
                    <a:pt x="1267" y="1414"/>
                  </a:lnTo>
                  <a:lnTo>
                    <a:pt x="1268" y="1414"/>
                  </a:lnTo>
                  <a:close/>
                  <a:moveTo>
                    <a:pt x="1300" y="1410"/>
                  </a:moveTo>
                  <a:lnTo>
                    <a:pt x="1299" y="1407"/>
                  </a:lnTo>
                  <a:lnTo>
                    <a:pt x="1299" y="1406"/>
                  </a:lnTo>
                  <a:lnTo>
                    <a:pt x="1300" y="1406"/>
                  </a:lnTo>
                  <a:lnTo>
                    <a:pt x="1303" y="1407"/>
                  </a:lnTo>
                  <a:lnTo>
                    <a:pt x="1307" y="1410"/>
                  </a:lnTo>
                  <a:lnTo>
                    <a:pt x="1307" y="1411"/>
                  </a:lnTo>
                  <a:lnTo>
                    <a:pt x="1307" y="1412"/>
                  </a:lnTo>
                  <a:lnTo>
                    <a:pt x="1306" y="1412"/>
                  </a:lnTo>
                  <a:lnTo>
                    <a:pt x="1303" y="1413"/>
                  </a:lnTo>
                  <a:lnTo>
                    <a:pt x="1302" y="1413"/>
                  </a:lnTo>
                  <a:lnTo>
                    <a:pt x="1301" y="1411"/>
                  </a:lnTo>
                  <a:lnTo>
                    <a:pt x="1301" y="1410"/>
                  </a:lnTo>
                  <a:lnTo>
                    <a:pt x="1300" y="1410"/>
                  </a:lnTo>
                  <a:close/>
                  <a:moveTo>
                    <a:pt x="1315" y="1411"/>
                  </a:moveTo>
                  <a:lnTo>
                    <a:pt x="1313" y="1411"/>
                  </a:lnTo>
                  <a:lnTo>
                    <a:pt x="1311" y="1409"/>
                  </a:lnTo>
                  <a:lnTo>
                    <a:pt x="1310" y="1407"/>
                  </a:lnTo>
                  <a:lnTo>
                    <a:pt x="1309" y="1406"/>
                  </a:lnTo>
                  <a:lnTo>
                    <a:pt x="1309" y="1405"/>
                  </a:lnTo>
                  <a:lnTo>
                    <a:pt x="1309" y="1404"/>
                  </a:lnTo>
                  <a:lnTo>
                    <a:pt x="1310" y="1404"/>
                  </a:lnTo>
                  <a:lnTo>
                    <a:pt x="1311" y="1404"/>
                  </a:lnTo>
                  <a:lnTo>
                    <a:pt x="1312" y="1405"/>
                  </a:lnTo>
                  <a:lnTo>
                    <a:pt x="1313" y="1406"/>
                  </a:lnTo>
                  <a:lnTo>
                    <a:pt x="1315" y="1406"/>
                  </a:lnTo>
                  <a:lnTo>
                    <a:pt x="1316" y="1407"/>
                  </a:lnTo>
                  <a:lnTo>
                    <a:pt x="1316" y="1410"/>
                  </a:lnTo>
                  <a:lnTo>
                    <a:pt x="1316" y="1411"/>
                  </a:lnTo>
                  <a:lnTo>
                    <a:pt x="1315" y="1411"/>
                  </a:lnTo>
                  <a:close/>
                  <a:moveTo>
                    <a:pt x="1300" y="1403"/>
                  </a:moveTo>
                  <a:lnTo>
                    <a:pt x="1301" y="1403"/>
                  </a:lnTo>
                  <a:lnTo>
                    <a:pt x="1302" y="1403"/>
                  </a:lnTo>
                  <a:lnTo>
                    <a:pt x="1304" y="1404"/>
                  </a:lnTo>
                  <a:lnTo>
                    <a:pt x="1303" y="1403"/>
                  </a:lnTo>
                  <a:lnTo>
                    <a:pt x="1303" y="1402"/>
                  </a:lnTo>
                  <a:lnTo>
                    <a:pt x="1304" y="1401"/>
                  </a:lnTo>
                  <a:lnTo>
                    <a:pt x="1304" y="1399"/>
                  </a:lnTo>
                  <a:lnTo>
                    <a:pt x="1306" y="1399"/>
                  </a:lnTo>
                  <a:lnTo>
                    <a:pt x="1307" y="1399"/>
                  </a:lnTo>
                  <a:lnTo>
                    <a:pt x="1307" y="1401"/>
                  </a:lnTo>
                  <a:lnTo>
                    <a:pt x="1307" y="1403"/>
                  </a:lnTo>
                  <a:lnTo>
                    <a:pt x="1307" y="1404"/>
                  </a:lnTo>
                  <a:lnTo>
                    <a:pt x="1308" y="1405"/>
                  </a:lnTo>
                  <a:lnTo>
                    <a:pt x="1309" y="1407"/>
                  </a:lnTo>
                  <a:lnTo>
                    <a:pt x="1310" y="1409"/>
                  </a:lnTo>
                  <a:lnTo>
                    <a:pt x="1309" y="1410"/>
                  </a:lnTo>
                  <a:lnTo>
                    <a:pt x="1308" y="1410"/>
                  </a:lnTo>
                  <a:lnTo>
                    <a:pt x="1306" y="1407"/>
                  </a:lnTo>
                  <a:lnTo>
                    <a:pt x="1301" y="1405"/>
                  </a:lnTo>
                  <a:lnTo>
                    <a:pt x="1300" y="1403"/>
                  </a:lnTo>
                  <a:close/>
                  <a:moveTo>
                    <a:pt x="1300" y="1417"/>
                  </a:moveTo>
                  <a:lnTo>
                    <a:pt x="1300" y="1418"/>
                  </a:lnTo>
                  <a:lnTo>
                    <a:pt x="1300" y="1419"/>
                  </a:lnTo>
                  <a:lnTo>
                    <a:pt x="1300" y="1420"/>
                  </a:lnTo>
                  <a:lnTo>
                    <a:pt x="1299" y="1421"/>
                  </a:lnTo>
                  <a:lnTo>
                    <a:pt x="1299" y="1422"/>
                  </a:lnTo>
                  <a:lnTo>
                    <a:pt x="1296" y="1422"/>
                  </a:lnTo>
                  <a:lnTo>
                    <a:pt x="1295" y="1422"/>
                  </a:lnTo>
                  <a:lnTo>
                    <a:pt x="1293" y="1421"/>
                  </a:lnTo>
                  <a:lnTo>
                    <a:pt x="1292" y="1421"/>
                  </a:lnTo>
                  <a:lnTo>
                    <a:pt x="1291" y="1420"/>
                  </a:lnTo>
                  <a:lnTo>
                    <a:pt x="1290" y="1419"/>
                  </a:lnTo>
                  <a:lnTo>
                    <a:pt x="1289" y="1420"/>
                  </a:lnTo>
                  <a:lnTo>
                    <a:pt x="1287" y="1420"/>
                  </a:lnTo>
                  <a:lnTo>
                    <a:pt x="1285" y="1419"/>
                  </a:lnTo>
                  <a:lnTo>
                    <a:pt x="1283" y="1419"/>
                  </a:lnTo>
                  <a:lnTo>
                    <a:pt x="1282" y="1418"/>
                  </a:lnTo>
                  <a:lnTo>
                    <a:pt x="1281" y="1418"/>
                  </a:lnTo>
                  <a:lnTo>
                    <a:pt x="1281" y="1417"/>
                  </a:lnTo>
                  <a:lnTo>
                    <a:pt x="1281" y="1414"/>
                  </a:lnTo>
                  <a:lnTo>
                    <a:pt x="1279" y="1413"/>
                  </a:lnTo>
                  <a:lnTo>
                    <a:pt x="1279" y="1412"/>
                  </a:lnTo>
                  <a:lnTo>
                    <a:pt x="1279" y="1411"/>
                  </a:lnTo>
                  <a:lnTo>
                    <a:pt x="1281" y="1410"/>
                  </a:lnTo>
                  <a:lnTo>
                    <a:pt x="1283" y="1407"/>
                  </a:lnTo>
                  <a:lnTo>
                    <a:pt x="1283" y="1406"/>
                  </a:lnTo>
                  <a:lnTo>
                    <a:pt x="1284" y="1406"/>
                  </a:lnTo>
                  <a:lnTo>
                    <a:pt x="1285" y="1406"/>
                  </a:lnTo>
                  <a:lnTo>
                    <a:pt x="1286" y="1405"/>
                  </a:lnTo>
                  <a:lnTo>
                    <a:pt x="1287" y="1405"/>
                  </a:lnTo>
                  <a:lnTo>
                    <a:pt x="1287" y="1406"/>
                  </a:lnTo>
                  <a:lnTo>
                    <a:pt x="1287" y="1409"/>
                  </a:lnTo>
                  <a:lnTo>
                    <a:pt x="1289" y="1410"/>
                  </a:lnTo>
                  <a:lnTo>
                    <a:pt x="1289" y="1411"/>
                  </a:lnTo>
                  <a:lnTo>
                    <a:pt x="1290" y="1411"/>
                  </a:lnTo>
                  <a:lnTo>
                    <a:pt x="1291" y="1411"/>
                  </a:lnTo>
                  <a:lnTo>
                    <a:pt x="1291" y="1410"/>
                  </a:lnTo>
                  <a:lnTo>
                    <a:pt x="1292" y="1409"/>
                  </a:lnTo>
                  <a:lnTo>
                    <a:pt x="1291" y="1407"/>
                  </a:lnTo>
                  <a:lnTo>
                    <a:pt x="1290" y="1407"/>
                  </a:lnTo>
                  <a:lnTo>
                    <a:pt x="1287" y="1404"/>
                  </a:lnTo>
                  <a:lnTo>
                    <a:pt x="1287" y="1403"/>
                  </a:lnTo>
                  <a:lnTo>
                    <a:pt x="1289" y="1399"/>
                  </a:lnTo>
                  <a:lnTo>
                    <a:pt x="1289" y="1398"/>
                  </a:lnTo>
                  <a:lnTo>
                    <a:pt x="1290" y="1396"/>
                  </a:lnTo>
                  <a:lnTo>
                    <a:pt x="1290" y="1394"/>
                  </a:lnTo>
                  <a:lnTo>
                    <a:pt x="1290" y="1393"/>
                  </a:lnTo>
                  <a:lnTo>
                    <a:pt x="1290" y="1392"/>
                  </a:lnTo>
                  <a:lnTo>
                    <a:pt x="1291" y="1390"/>
                  </a:lnTo>
                  <a:lnTo>
                    <a:pt x="1291" y="1392"/>
                  </a:lnTo>
                  <a:lnTo>
                    <a:pt x="1292" y="1392"/>
                  </a:lnTo>
                  <a:lnTo>
                    <a:pt x="1292" y="1393"/>
                  </a:lnTo>
                  <a:lnTo>
                    <a:pt x="1292" y="1394"/>
                  </a:lnTo>
                  <a:lnTo>
                    <a:pt x="1292" y="1395"/>
                  </a:lnTo>
                  <a:lnTo>
                    <a:pt x="1291" y="1395"/>
                  </a:lnTo>
                  <a:lnTo>
                    <a:pt x="1291" y="1396"/>
                  </a:lnTo>
                  <a:lnTo>
                    <a:pt x="1292" y="1397"/>
                  </a:lnTo>
                  <a:lnTo>
                    <a:pt x="1292" y="1396"/>
                  </a:lnTo>
                  <a:lnTo>
                    <a:pt x="1292" y="1397"/>
                  </a:lnTo>
                  <a:lnTo>
                    <a:pt x="1293" y="1398"/>
                  </a:lnTo>
                  <a:lnTo>
                    <a:pt x="1293" y="1399"/>
                  </a:lnTo>
                  <a:lnTo>
                    <a:pt x="1293" y="1401"/>
                  </a:lnTo>
                  <a:lnTo>
                    <a:pt x="1294" y="1402"/>
                  </a:lnTo>
                  <a:lnTo>
                    <a:pt x="1295" y="1403"/>
                  </a:lnTo>
                  <a:lnTo>
                    <a:pt x="1295" y="1404"/>
                  </a:lnTo>
                  <a:lnTo>
                    <a:pt x="1296" y="1405"/>
                  </a:lnTo>
                  <a:lnTo>
                    <a:pt x="1296" y="1406"/>
                  </a:lnTo>
                  <a:lnTo>
                    <a:pt x="1295" y="1406"/>
                  </a:lnTo>
                  <a:lnTo>
                    <a:pt x="1294" y="1406"/>
                  </a:lnTo>
                  <a:lnTo>
                    <a:pt x="1293" y="1407"/>
                  </a:lnTo>
                  <a:lnTo>
                    <a:pt x="1294" y="1407"/>
                  </a:lnTo>
                  <a:lnTo>
                    <a:pt x="1295" y="1409"/>
                  </a:lnTo>
                  <a:lnTo>
                    <a:pt x="1295" y="1410"/>
                  </a:lnTo>
                  <a:lnTo>
                    <a:pt x="1295" y="1411"/>
                  </a:lnTo>
                  <a:lnTo>
                    <a:pt x="1295" y="1413"/>
                  </a:lnTo>
                  <a:lnTo>
                    <a:pt x="1295" y="1414"/>
                  </a:lnTo>
                  <a:lnTo>
                    <a:pt x="1295" y="1415"/>
                  </a:lnTo>
                  <a:lnTo>
                    <a:pt x="1296" y="1417"/>
                  </a:lnTo>
                  <a:lnTo>
                    <a:pt x="1298" y="1419"/>
                  </a:lnTo>
                  <a:lnTo>
                    <a:pt x="1299" y="1419"/>
                  </a:lnTo>
                  <a:lnTo>
                    <a:pt x="1299" y="1418"/>
                  </a:lnTo>
                  <a:lnTo>
                    <a:pt x="1299" y="1417"/>
                  </a:lnTo>
                  <a:lnTo>
                    <a:pt x="1300" y="1417"/>
                  </a:lnTo>
                  <a:close/>
                  <a:moveTo>
                    <a:pt x="1298" y="1402"/>
                  </a:moveTo>
                  <a:lnTo>
                    <a:pt x="1298" y="1401"/>
                  </a:lnTo>
                  <a:lnTo>
                    <a:pt x="1298" y="1399"/>
                  </a:lnTo>
                  <a:lnTo>
                    <a:pt x="1298" y="1397"/>
                  </a:lnTo>
                  <a:lnTo>
                    <a:pt x="1299" y="1395"/>
                  </a:lnTo>
                  <a:lnTo>
                    <a:pt x="1298" y="1395"/>
                  </a:lnTo>
                  <a:lnTo>
                    <a:pt x="1298" y="1396"/>
                  </a:lnTo>
                  <a:lnTo>
                    <a:pt x="1296" y="1396"/>
                  </a:lnTo>
                  <a:lnTo>
                    <a:pt x="1296" y="1397"/>
                  </a:lnTo>
                  <a:lnTo>
                    <a:pt x="1295" y="1397"/>
                  </a:lnTo>
                  <a:lnTo>
                    <a:pt x="1295" y="1395"/>
                  </a:lnTo>
                  <a:lnTo>
                    <a:pt x="1295" y="1394"/>
                  </a:lnTo>
                  <a:lnTo>
                    <a:pt x="1296" y="1393"/>
                  </a:lnTo>
                  <a:lnTo>
                    <a:pt x="1295" y="1393"/>
                  </a:lnTo>
                  <a:lnTo>
                    <a:pt x="1296" y="1392"/>
                  </a:lnTo>
                  <a:lnTo>
                    <a:pt x="1298" y="1390"/>
                  </a:lnTo>
                  <a:lnTo>
                    <a:pt x="1299" y="1392"/>
                  </a:lnTo>
                  <a:lnTo>
                    <a:pt x="1300" y="1394"/>
                  </a:lnTo>
                  <a:lnTo>
                    <a:pt x="1301" y="1394"/>
                  </a:lnTo>
                  <a:lnTo>
                    <a:pt x="1301" y="1395"/>
                  </a:lnTo>
                  <a:lnTo>
                    <a:pt x="1303" y="1396"/>
                  </a:lnTo>
                  <a:lnTo>
                    <a:pt x="1303" y="1397"/>
                  </a:lnTo>
                  <a:lnTo>
                    <a:pt x="1304" y="1397"/>
                  </a:lnTo>
                  <a:lnTo>
                    <a:pt x="1304" y="1398"/>
                  </a:lnTo>
                  <a:lnTo>
                    <a:pt x="1303" y="1399"/>
                  </a:lnTo>
                  <a:lnTo>
                    <a:pt x="1302" y="1401"/>
                  </a:lnTo>
                  <a:lnTo>
                    <a:pt x="1301" y="1401"/>
                  </a:lnTo>
                  <a:lnTo>
                    <a:pt x="1300" y="1402"/>
                  </a:lnTo>
                  <a:lnTo>
                    <a:pt x="1299" y="1403"/>
                  </a:lnTo>
                  <a:lnTo>
                    <a:pt x="1298" y="1403"/>
                  </a:lnTo>
                  <a:lnTo>
                    <a:pt x="1298" y="1402"/>
                  </a:lnTo>
                  <a:close/>
                  <a:moveTo>
                    <a:pt x="1275" y="1401"/>
                  </a:moveTo>
                  <a:lnTo>
                    <a:pt x="1275" y="1399"/>
                  </a:lnTo>
                  <a:lnTo>
                    <a:pt x="1276" y="1399"/>
                  </a:lnTo>
                  <a:lnTo>
                    <a:pt x="1276" y="1398"/>
                  </a:lnTo>
                  <a:lnTo>
                    <a:pt x="1275" y="1398"/>
                  </a:lnTo>
                  <a:lnTo>
                    <a:pt x="1274" y="1396"/>
                  </a:lnTo>
                  <a:lnTo>
                    <a:pt x="1273" y="1396"/>
                  </a:lnTo>
                  <a:lnTo>
                    <a:pt x="1273" y="1395"/>
                  </a:lnTo>
                  <a:lnTo>
                    <a:pt x="1274" y="1395"/>
                  </a:lnTo>
                  <a:lnTo>
                    <a:pt x="1274" y="1394"/>
                  </a:lnTo>
                  <a:lnTo>
                    <a:pt x="1273" y="1393"/>
                  </a:lnTo>
                  <a:lnTo>
                    <a:pt x="1273" y="1392"/>
                  </a:lnTo>
                  <a:lnTo>
                    <a:pt x="1273" y="1390"/>
                  </a:lnTo>
                  <a:lnTo>
                    <a:pt x="1272" y="1390"/>
                  </a:lnTo>
                  <a:lnTo>
                    <a:pt x="1272" y="1389"/>
                  </a:lnTo>
                  <a:lnTo>
                    <a:pt x="1272" y="1388"/>
                  </a:lnTo>
                  <a:lnTo>
                    <a:pt x="1275" y="1388"/>
                  </a:lnTo>
                  <a:lnTo>
                    <a:pt x="1275" y="1389"/>
                  </a:lnTo>
                  <a:lnTo>
                    <a:pt x="1276" y="1389"/>
                  </a:lnTo>
                  <a:lnTo>
                    <a:pt x="1278" y="1390"/>
                  </a:lnTo>
                  <a:lnTo>
                    <a:pt x="1278" y="1389"/>
                  </a:lnTo>
                  <a:lnTo>
                    <a:pt x="1277" y="1389"/>
                  </a:lnTo>
                  <a:lnTo>
                    <a:pt x="1279" y="1389"/>
                  </a:lnTo>
                  <a:lnTo>
                    <a:pt x="1281" y="1388"/>
                  </a:lnTo>
                  <a:lnTo>
                    <a:pt x="1282" y="1389"/>
                  </a:lnTo>
                  <a:lnTo>
                    <a:pt x="1284" y="1390"/>
                  </a:lnTo>
                  <a:lnTo>
                    <a:pt x="1285" y="1390"/>
                  </a:lnTo>
                  <a:lnTo>
                    <a:pt x="1286" y="1392"/>
                  </a:lnTo>
                  <a:lnTo>
                    <a:pt x="1287" y="1392"/>
                  </a:lnTo>
                  <a:lnTo>
                    <a:pt x="1287" y="1394"/>
                  </a:lnTo>
                  <a:lnTo>
                    <a:pt x="1289" y="1394"/>
                  </a:lnTo>
                  <a:lnTo>
                    <a:pt x="1289" y="1396"/>
                  </a:lnTo>
                  <a:lnTo>
                    <a:pt x="1287" y="1397"/>
                  </a:lnTo>
                  <a:lnTo>
                    <a:pt x="1286" y="1398"/>
                  </a:lnTo>
                  <a:lnTo>
                    <a:pt x="1286" y="1403"/>
                  </a:lnTo>
                  <a:lnTo>
                    <a:pt x="1286" y="1404"/>
                  </a:lnTo>
                  <a:lnTo>
                    <a:pt x="1286" y="1405"/>
                  </a:lnTo>
                  <a:lnTo>
                    <a:pt x="1285" y="1405"/>
                  </a:lnTo>
                  <a:lnTo>
                    <a:pt x="1285" y="1404"/>
                  </a:lnTo>
                  <a:lnTo>
                    <a:pt x="1284" y="1405"/>
                  </a:lnTo>
                  <a:lnTo>
                    <a:pt x="1282" y="1406"/>
                  </a:lnTo>
                  <a:lnTo>
                    <a:pt x="1281" y="1407"/>
                  </a:lnTo>
                  <a:lnTo>
                    <a:pt x="1279" y="1409"/>
                  </a:lnTo>
                  <a:lnTo>
                    <a:pt x="1278" y="1409"/>
                  </a:lnTo>
                  <a:lnTo>
                    <a:pt x="1278" y="1407"/>
                  </a:lnTo>
                  <a:lnTo>
                    <a:pt x="1278" y="1406"/>
                  </a:lnTo>
                  <a:lnTo>
                    <a:pt x="1278" y="1405"/>
                  </a:lnTo>
                  <a:lnTo>
                    <a:pt x="1277" y="1405"/>
                  </a:lnTo>
                  <a:lnTo>
                    <a:pt x="1276" y="1403"/>
                  </a:lnTo>
                  <a:lnTo>
                    <a:pt x="1275" y="1402"/>
                  </a:lnTo>
                  <a:lnTo>
                    <a:pt x="1275" y="1401"/>
                  </a:lnTo>
                  <a:close/>
                  <a:moveTo>
                    <a:pt x="1275" y="1421"/>
                  </a:moveTo>
                  <a:lnTo>
                    <a:pt x="1273" y="1423"/>
                  </a:lnTo>
                  <a:lnTo>
                    <a:pt x="1272" y="1423"/>
                  </a:lnTo>
                  <a:lnTo>
                    <a:pt x="1272" y="1422"/>
                  </a:lnTo>
                  <a:lnTo>
                    <a:pt x="1272" y="1421"/>
                  </a:lnTo>
                  <a:lnTo>
                    <a:pt x="1272" y="1420"/>
                  </a:lnTo>
                  <a:lnTo>
                    <a:pt x="1273" y="1420"/>
                  </a:lnTo>
                  <a:lnTo>
                    <a:pt x="1272" y="1420"/>
                  </a:lnTo>
                  <a:lnTo>
                    <a:pt x="1270" y="1420"/>
                  </a:lnTo>
                  <a:lnTo>
                    <a:pt x="1270" y="1419"/>
                  </a:lnTo>
                  <a:lnTo>
                    <a:pt x="1270" y="1418"/>
                  </a:lnTo>
                  <a:lnTo>
                    <a:pt x="1269" y="1417"/>
                  </a:lnTo>
                  <a:lnTo>
                    <a:pt x="1269" y="1415"/>
                  </a:lnTo>
                  <a:lnTo>
                    <a:pt x="1270" y="1414"/>
                  </a:lnTo>
                  <a:lnTo>
                    <a:pt x="1269" y="1414"/>
                  </a:lnTo>
                  <a:lnTo>
                    <a:pt x="1269" y="1413"/>
                  </a:lnTo>
                  <a:lnTo>
                    <a:pt x="1269" y="1411"/>
                  </a:lnTo>
                  <a:lnTo>
                    <a:pt x="1269" y="1410"/>
                  </a:lnTo>
                  <a:lnTo>
                    <a:pt x="1270" y="1409"/>
                  </a:lnTo>
                  <a:lnTo>
                    <a:pt x="1270" y="1407"/>
                  </a:lnTo>
                  <a:lnTo>
                    <a:pt x="1269" y="1406"/>
                  </a:lnTo>
                  <a:lnTo>
                    <a:pt x="1268" y="1406"/>
                  </a:lnTo>
                  <a:lnTo>
                    <a:pt x="1269" y="1404"/>
                  </a:lnTo>
                  <a:lnTo>
                    <a:pt x="1269" y="1403"/>
                  </a:lnTo>
                  <a:lnTo>
                    <a:pt x="1268" y="1403"/>
                  </a:lnTo>
                  <a:lnTo>
                    <a:pt x="1267" y="1405"/>
                  </a:lnTo>
                  <a:lnTo>
                    <a:pt x="1266" y="1406"/>
                  </a:lnTo>
                  <a:lnTo>
                    <a:pt x="1265" y="1405"/>
                  </a:lnTo>
                  <a:lnTo>
                    <a:pt x="1265" y="1406"/>
                  </a:lnTo>
                  <a:lnTo>
                    <a:pt x="1264" y="1407"/>
                  </a:lnTo>
                  <a:lnTo>
                    <a:pt x="1263" y="1407"/>
                  </a:lnTo>
                  <a:lnTo>
                    <a:pt x="1261" y="1407"/>
                  </a:lnTo>
                  <a:lnTo>
                    <a:pt x="1260" y="1407"/>
                  </a:lnTo>
                  <a:lnTo>
                    <a:pt x="1260" y="1406"/>
                  </a:lnTo>
                  <a:lnTo>
                    <a:pt x="1260" y="1405"/>
                  </a:lnTo>
                  <a:lnTo>
                    <a:pt x="1261" y="1404"/>
                  </a:lnTo>
                  <a:lnTo>
                    <a:pt x="1264" y="1404"/>
                  </a:lnTo>
                  <a:lnTo>
                    <a:pt x="1265" y="1403"/>
                  </a:lnTo>
                  <a:lnTo>
                    <a:pt x="1266" y="1403"/>
                  </a:lnTo>
                  <a:lnTo>
                    <a:pt x="1266" y="1402"/>
                  </a:lnTo>
                  <a:lnTo>
                    <a:pt x="1268" y="1401"/>
                  </a:lnTo>
                  <a:lnTo>
                    <a:pt x="1267" y="1401"/>
                  </a:lnTo>
                  <a:lnTo>
                    <a:pt x="1266" y="1401"/>
                  </a:lnTo>
                  <a:lnTo>
                    <a:pt x="1266" y="1402"/>
                  </a:lnTo>
                  <a:lnTo>
                    <a:pt x="1266" y="1401"/>
                  </a:lnTo>
                  <a:lnTo>
                    <a:pt x="1266" y="1399"/>
                  </a:lnTo>
                  <a:lnTo>
                    <a:pt x="1265" y="1401"/>
                  </a:lnTo>
                  <a:lnTo>
                    <a:pt x="1264" y="1402"/>
                  </a:lnTo>
                  <a:lnTo>
                    <a:pt x="1263" y="1401"/>
                  </a:lnTo>
                  <a:lnTo>
                    <a:pt x="1261" y="1402"/>
                  </a:lnTo>
                  <a:lnTo>
                    <a:pt x="1260" y="1402"/>
                  </a:lnTo>
                  <a:lnTo>
                    <a:pt x="1260" y="1401"/>
                  </a:lnTo>
                  <a:lnTo>
                    <a:pt x="1260" y="1399"/>
                  </a:lnTo>
                  <a:lnTo>
                    <a:pt x="1261" y="1399"/>
                  </a:lnTo>
                  <a:lnTo>
                    <a:pt x="1264" y="1397"/>
                  </a:lnTo>
                  <a:lnTo>
                    <a:pt x="1264" y="1396"/>
                  </a:lnTo>
                  <a:lnTo>
                    <a:pt x="1265" y="1395"/>
                  </a:lnTo>
                  <a:lnTo>
                    <a:pt x="1264" y="1395"/>
                  </a:lnTo>
                  <a:lnTo>
                    <a:pt x="1263" y="1396"/>
                  </a:lnTo>
                  <a:lnTo>
                    <a:pt x="1261" y="1397"/>
                  </a:lnTo>
                  <a:lnTo>
                    <a:pt x="1260" y="1396"/>
                  </a:lnTo>
                  <a:lnTo>
                    <a:pt x="1260" y="1395"/>
                  </a:lnTo>
                  <a:lnTo>
                    <a:pt x="1261" y="1395"/>
                  </a:lnTo>
                  <a:lnTo>
                    <a:pt x="1260" y="1394"/>
                  </a:lnTo>
                  <a:lnTo>
                    <a:pt x="1259" y="1393"/>
                  </a:lnTo>
                  <a:lnTo>
                    <a:pt x="1259" y="1390"/>
                  </a:lnTo>
                  <a:lnTo>
                    <a:pt x="1259" y="1389"/>
                  </a:lnTo>
                  <a:lnTo>
                    <a:pt x="1259" y="1388"/>
                  </a:lnTo>
                  <a:lnTo>
                    <a:pt x="1260" y="1387"/>
                  </a:lnTo>
                  <a:lnTo>
                    <a:pt x="1261" y="1386"/>
                  </a:lnTo>
                  <a:lnTo>
                    <a:pt x="1263" y="1386"/>
                  </a:lnTo>
                  <a:lnTo>
                    <a:pt x="1263" y="1385"/>
                  </a:lnTo>
                  <a:lnTo>
                    <a:pt x="1264" y="1386"/>
                  </a:lnTo>
                  <a:lnTo>
                    <a:pt x="1264" y="1387"/>
                  </a:lnTo>
                  <a:lnTo>
                    <a:pt x="1265" y="1387"/>
                  </a:lnTo>
                  <a:lnTo>
                    <a:pt x="1265" y="1386"/>
                  </a:lnTo>
                  <a:lnTo>
                    <a:pt x="1266" y="1385"/>
                  </a:lnTo>
                  <a:lnTo>
                    <a:pt x="1267" y="1385"/>
                  </a:lnTo>
                  <a:lnTo>
                    <a:pt x="1268" y="1384"/>
                  </a:lnTo>
                  <a:lnTo>
                    <a:pt x="1268" y="1385"/>
                  </a:lnTo>
                  <a:lnTo>
                    <a:pt x="1268" y="1386"/>
                  </a:lnTo>
                  <a:lnTo>
                    <a:pt x="1268" y="1387"/>
                  </a:lnTo>
                  <a:lnTo>
                    <a:pt x="1268" y="1388"/>
                  </a:lnTo>
                  <a:lnTo>
                    <a:pt x="1268" y="1389"/>
                  </a:lnTo>
                  <a:lnTo>
                    <a:pt x="1269" y="1390"/>
                  </a:lnTo>
                  <a:lnTo>
                    <a:pt x="1269" y="1389"/>
                  </a:lnTo>
                  <a:lnTo>
                    <a:pt x="1269" y="1390"/>
                  </a:lnTo>
                  <a:lnTo>
                    <a:pt x="1270" y="1392"/>
                  </a:lnTo>
                  <a:lnTo>
                    <a:pt x="1270" y="1393"/>
                  </a:lnTo>
                  <a:lnTo>
                    <a:pt x="1270" y="1394"/>
                  </a:lnTo>
                  <a:lnTo>
                    <a:pt x="1270" y="1395"/>
                  </a:lnTo>
                  <a:lnTo>
                    <a:pt x="1270" y="1396"/>
                  </a:lnTo>
                  <a:lnTo>
                    <a:pt x="1270" y="1395"/>
                  </a:lnTo>
                  <a:lnTo>
                    <a:pt x="1270" y="1396"/>
                  </a:lnTo>
                  <a:lnTo>
                    <a:pt x="1272" y="1396"/>
                  </a:lnTo>
                  <a:lnTo>
                    <a:pt x="1270" y="1396"/>
                  </a:lnTo>
                  <a:lnTo>
                    <a:pt x="1270" y="1397"/>
                  </a:lnTo>
                  <a:lnTo>
                    <a:pt x="1272" y="1397"/>
                  </a:lnTo>
                  <a:lnTo>
                    <a:pt x="1272" y="1398"/>
                  </a:lnTo>
                  <a:lnTo>
                    <a:pt x="1273" y="1402"/>
                  </a:lnTo>
                  <a:lnTo>
                    <a:pt x="1273" y="1403"/>
                  </a:lnTo>
                  <a:lnTo>
                    <a:pt x="1274" y="1403"/>
                  </a:lnTo>
                  <a:lnTo>
                    <a:pt x="1274" y="1404"/>
                  </a:lnTo>
                  <a:lnTo>
                    <a:pt x="1275" y="1404"/>
                  </a:lnTo>
                  <a:lnTo>
                    <a:pt x="1275" y="1405"/>
                  </a:lnTo>
                  <a:lnTo>
                    <a:pt x="1274" y="1406"/>
                  </a:lnTo>
                  <a:lnTo>
                    <a:pt x="1275" y="1406"/>
                  </a:lnTo>
                  <a:lnTo>
                    <a:pt x="1276" y="1407"/>
                  </a:lnTo>
                  <a:lnTo>
                    <a:pt x="1276" y="1409"/>
                  </a:lnTo>
                  <a:lnTo>
                    <a:pt x="1277" y="1410"/>
                  </a:lnTo>
                  <a:lnTo>
                    <a:pt x="1276" y="1410"/>
                  </a:lnTo>
                  <a:lnTo>
                    <a:pt x="1276" y="1411"/>
                  </a:lnTo>
                  <a:lnTo>
                    <a:pt x="1275" y="1411"/>
                  </a:lnTo>
                  <a:lnTo>
                    <a:pt x="1277" y="1412"/>
                  </a:lnTo>
                  <a:lnTo>
                    <a:pt x="1277" y="1413"/>
                  </a:lnTo>
                  <a:lnTo>
                    <a:pt x="1277" y="1414"/>
                  </a:lnTo>
                  <a:lnTo>
                    <a:pt x="1277" y="1415"/>
                  </a:lnTo>
                  <a:lnTo>
                    <a:pt x="1278" y="1417"/>
                  </a:lnTo>
                  <a:lnTo>
                    <a:pt x="1278" y="1418"/>
                  </a:lnTo>
                  <a:lnTo>
                    <a:pt x="1277" y="1418"/>
                  </a:lnTo>
                  <a:lnTo>
                    <a:pt x="1277" y="1420"/>
                  </a:lnTo>
                  <a:lnTo>
                    <a:pt x="1276" y="1420"/>
                  </a:lnTo>
                  <a:lnTo>
                    <a:pt x="1275" y="1421"/>
                  </a:lnTo>
                  <a:close/>
                  <a:moveTo>
                    <a:pt x="1270" y="1386"/>
                  </a:moveTo>
                  <a:lnTo>
                    <a:pt x="1272" y="1384"/>
                  </a:lnTo>
                  <a:lnTo>
                    <a:pt x="1273" y="1384"/>
                  </a:lnTo>
                  <a:lnTo>
                    <a:pt x="1272" y="1382"/>
                  </a:lnTo>
                  <a:lnTo>
                    <a:pt x="1273" y="1379"/>
                  </a:lnTo>
                  <a:lnTo>
                    <a:pt x="1275" y="1378"/>
                  </a:lnTo>
                  <a:lnTo>
                    <a:pt x="1277" y="1377"/>
                  </a:lnTo>
                  <a:lnTo>
                    <a:pt x="1279" y="1377"/>
                  </a:lnTo>
                  <a:lnTo>
                    <a:pt x="1281" y="1377"/>
                  </a:lnTo>
                  <a:lnTo>
                    <a:pt x="1283" y="1377"/>
                  </a:lnTo>
                  <a:lnTo>
                    <a:pt x="1284" y="1377"/>
                  </a:lnTo>
                  <a:lnTo>
                    <a:pt x="1284" y="1376"/>
                  </a:lnTo>
                  <a:lnTo>
                    <a:pt x="1285" y="1375"/>
                  </a:lnTo>
                  <a:lnTo>
                    <a:pt x="1285" y="1373"/>
                  </a:lnTo>
                  <a:lnTo>
                    <a:pt x="1286" y="1373"/>
                  </a:lnTo>
                  <a:lnTo>
                    <a:pt x="1287" y="1373"/>
                  </a:lnTo>
                  <a:lnTo>
                    <a:pt x="1289" y="1373"/>
                  </a:lnTo>
                  <a:lnTo>
                    <a:pt x="1289" y="1375"/>
                  </a:lnTo>
                  <a:lnTo>
                    <a:pt x="1290" y="1376"/>
                  </a:lnTo>
                  <a:lnTo>
                    <a:pt x="1290" y="1377"/>
                  </a:lnTo>
                  <a:lnTo>
                    <a:pt x="1289" y="1378"/>
                  </a:lnTo>
                  <a:lnTo>
                    <a:pt x="1289" y="1379"/>
                  </a:lnTo>
                  <a:lnTo>
                    <a:pt x="1287" y="1380"/>
                  </a:lnTo>
                  <a:lnTo>
                    <a:pt x="1289" y="1381"/>
                  </a:lnTo>
                  <a:lnTo>
                    <a:pt x="1289" y="1382"/>
                  </a:lnTo>
                  <a:lnTo>
                    <a:pt x="1289" y="1384"/>
                  </a:lnTo>
                  <a:lnTo>
                    <a:pt x="1287" y="1384"/>
                  </a:lnTo>
                  <a:lnTo>
                    <a:pt x="1287" y="1385"/>
                  </a:lnTo>
                  <a:lnTo>
                    <a:pt x="1289" y="1385"/>
                  </a:lnTo>
                  <a:lnTo>
                    <a:pt x="1290" y="1385"/>
                  </a:lnTo>
                  <a:lnTo>
                    <a:pt x="1290" y="1386"/>
                  </a:lnTo>
                  <a:lnTo>
                    <a:pt x="1291" y="1389"/>
                  </a:lnTo>
                  <a:lnTo>
                    <a:pt x="1289" y="1388"/>
                  </a:lnTo>
                  <a:lnTo>
                    <a:pt x="1286" y="1388"/>
                  </a:lnTo>
                  <a:lnTo>
                    <a:pt x="1285" y="1388"/>
                  </a:lnTo>
                  <a:lnTo>
                    <a:pt x="1283" y="1387"/>
                  </a:lnTo>
                  <a:lnTo>
                    <a:pt x="1282" y="1386"/>
                  </a:lnTo>
                  <a:lnTo>
                    <a:pt x="1281" y="1386"/>
                  </a:lnTo>
                  <a:lnTo>
                    <a:pt x="1279" y="1386"/>
                  </a:lnTo>
                  <a:lnTo>
                    <a:pt x="1279" y="1385"/>
                  </a:lnTo>
                  <a:lnTo>
                    <a:pt x="1279" y="1384"/>
                  </a:lnTo>
                  <a:lnTo>
                    <a:pt x="1278" y="1382"/>
                  </a:lnTo>
                  <a:lnTo>
                    <a:pt x="1277" y="1384"/>
                  </a:lnTo>
                  <a:lnTo>
                    <a:pt x="1276" y="1384"/>
                  </a:lnTo>
                  <a:lnTo>
                    <a:pt x="1276" y="1385"/>
                  </a:lnTo>
                  <a:lnTo>
                    <a:pt x="1275" y="1385"/>
                  </a:lnTo>
                  <a:lnTo>
                    <a:pt x="1275" y="1386"/>
                  </a:lnTo>
                  <a:lnTo>
                    <a:pt x="1274" y="1386"/>
                  </a:lnTo>
                  <a:lnTo>
                    <a:pt x="1273" y="1386"/>
                  </a:lnTo>
                  <a:lnTo>
                    <a:pt x="1272" y="1386"/>
                  </a:lnTo>
                  <a:lnTo>
                    <a:pt x="1270" y="1386"/>
                  </a:lnTo>
                  <a:close/>
                  <a:moveTo>
                    <a:pt x="1302" y="1380"/>
                  </a:moveTo>
                  <a:lnTo>
                    <a:pt x="1301" y="1380"/>
                  </a:lnTo>
                  <a:lnTo>
                    <a:pt x="1300" y="1380"/>
                  </a:lnTo>
                  <a:lnTo>
                    <a:pt x="1299" y="1379"/>
                  </a:lnTo>
                  <a:lnTo>
                    <a:pt x="1300" y="1378"/>
                  </a:lnTo>
                  <a:lnTo>
                    <a:pt x="1302" y="1376"/>
                  </a:lnTo>
                  <a:lnTo>
                    <a:pt x="1303" y="1375"/>
                  </a:lnTo>
                  <a:lnTo>
                    <a:pt x="1304" y="1375"/>
                  </a:lnTo>
                  <a:lnTo>
                    <a:pt x="1306" y="1376"/>
                  </a:lnTo>
                  <a:lnTo>
                    <a:pt x="1308" y="1377"/>
                  </a:lnTo>
                  <a:lnTo>
                    <a:pt x="1309" y="1377"/>
                  </a:lnTo>
                  <a:lnTo>
                    <a:pt x="1308" y="1376"/>
                  </a:lnTo>
                  <a:lnTo>
                    <a:pt x="1306" y="1373"/>
                  </a:lnTo>
                  <a:lnTo>
                    <a:pt x="1307" y="1373"/>
                  </a:lnTo>
                  <a:lnTo>
                    <a:pt x="1309" y="1373"/>
                  </a:lnTo>
                  <a:lnTo>
                    <a:pt x="1316" y="1376"/>
                  </a:lnTo>
                  <a:lnTo>
                    <a:pt x="1318" y="1376"/>
                  </a:lnTo>
                  <a:lnTo>
                    <a:pt x="1319" y="1376"/>
                  </a:lnTo>
                  <a:lnTo>
                    <a:pt x="1320" y="1377"/>
                  </a:lnTo>
                  <a:lnTo>
                    <a:pt x="1321" y="1377"/>
                  </a:lnTo>
                  <a:lnTo>
                    <a:pt x="1322" y="1377"/>
                  </a:lnTo>
                  <a:lnTo>
                    <a:pt x="1324" y="1377"/>
                  </a:lnTo>
                  <a:lnTo>
                    <a:pt x="1324" y="1376"/>
                  </a:lnTo>
                  <a:lnTo>
                    <a:pt x="1325" y="1377"/>
                  </a:lnTo>
                  <a:lnTo>
                    <a:pt x="1325" y="1378"/>
                  </a:lnTo>
                  <a:lnTo>
                    <a:pt x="1325" y="1379"/>
                  </a:lnTo>
                  <a:lnTo>
                    <a:pt x="1325" y="1380"/>
                  </a:lnTo>
                  <a:lnTo>
                    <a:pt x="1325" y="1381"/>
                  </a:lnTo>
                  <a:lnTo>
                    <a:pt x="1324" y="1381"/>
                  </a:lnTo>
                  <a:lnTo>
                    <a:pt x="1321" y="1381"/>
                  </a:lnTo>
                  <a:lnTo>
                    <a:pt x="1320" y="1381"/>
                  </a:lnTo>
                  <a:lnTo>
                    <a:pt x="1320" y="1380"/>
                  </a:lnTo>
                  <a:lnTo>
                    <a:pt x="1321" y="1380"/>
                  </a:lnTo>
                  <a:lnTo>
                    <a:pt x="1321" y="1379"/>
                  </a:lnTo>
                  <a:lnTo>
                    <a:pt x="1320" y="1379"/>
                  </a:lnTo>
                  <a:lnTo>
                    <a:pt x="1319" y="1380"/>
                  </a:lnTo>
                  <a:lnTo>
                    <a:pt x="1318" y="1381"/>
                  </a:lnTo>
                  <a:lnTo>
                    <a:pt x="1317" y="1381"/>
                  </a:lnTo>
                  <a:lnTo>
                    <a:pt x="1313" y="1381"/>
                  </a:lnTo>
                  <a:lnTo>
                    <a:pt x="1311" y="1381"/>
                  </a:lnTo>
                  <a:lnTo>
                    <a:pt x="1307" y="1382"/>
                  </a:lnTo>
                  <a:lnTo>
                    <a:pt x="1306" y="1382"/>
                  </a:lnTo>
                  <a:lnTo>
                    <a:pt x="1304" y="1381"/>
                  </a:lnTo>
                  <a:lnTo>
                    <a:pt x="1303" y="1380"/>
                  </a:lnTo>
                  <a:lnTo>
                    <a:pt x="1302" y="1380"/>
                  </a:lnTo>
                  <a:close/>
                  <a:moveTo>
                    <a:pt x="1274" y="1375"/>
                  </a:moveTo>
                  <a:lnTo>
                    <a:pt x="1274" y="1373"/>
                  </a:lnTo>
                  <a:lnTo>
                    <a:pt x="1273" y="1372"/>
                  </a:lnTo>
                  <a:lnTo>
                    <a:pt x="1270" y="1371"/>
                  </a:lnTo>
                  <a:lnTo>
                    <a:pt x="1269" y="1371"/>
                  </a:lnTo>
                  <a:lnTo>
                    <a:pt x="1268" y="1372"/>
                  </a:lnTo>
                  <a:lnTo>
                    <a:pt x="1268" y="1370"/>
                  </a:lnTo>
                  <a:lnTo>
                    <a:pt x="1267" y="1369"/>
                  </a:lnTo>
                  <a:lnTo>
                    <a:pt x="1268" y="1369"/>
                  </a:lnTo>
                  <a:lnTo>
                    <a:pt x="1269" y="1368"/>
                  </a:lnTo>
                  <a:lnTo>
                    <a:pt x="1270" y="1368"/>
                  </a:lnTo>
                  <a:lnTo>
                    <a:pt x="1272" y="1369"/>
                  </a:lnTo>
                  <a:lnTo>
                    <a:pt x="1273" y="1368"/>
                  </a:lnTo>
                  <a:lnTo>
                    <a:pt x="1274" y="1368"/>
                  </a:lnTo>
                  <a:lnTo>
                    <a:pt x="1275" y="1368"/>
                  </a:lnTo>
                  <a:lnTo>
                    <a:pt x="1275" y="1367"/>
                  </a:lnTo>
                  <a:lnTo>
                    <a:pt x="1276" y="1365"/>
                  </a:lnTo>
                  <a:lnTo>
                    <a:pt x="1277" y="1367"/>
                  </a:lnTo>
                  <a:lnTo>
                    <a:pt x="1278" y="1368"/>
                  </a:lnTo>
                  <a:lnTo>
                    <a:pt x="1278" y="1369"/>
                  </a:lnTo>
                  <a:lnTo>
                    <a:pt x="1278" y="1370"/>
                  </a:lnTo>
                  <a:lnTo>
                    <a:pt x="1277" y="1371"/>
                  </a:lnTo>
                  <a:lnTo>
                    <a:pt x="1276" y="1371"/>
                  </a:lnTo>
                  <a:lnTo>
                    <a:pt x="1276" y="1372"/>
                  </a:lnTo>
                  <a:lnTo>
                    <a:pt x="1277" y="1372"/>
                  </a:lnTo>
                  <a:lnTo>
                    <a:pt x="1277" y="1371"/>
                  </a:lnTo>
                  <a:lnTo>
                    <a:pt x="1278" y="1371"/>
                  </a:lnTo>
                  <a:lnTo>
                    <a:pt x="1279" y="1372"/>
                  </a:lnTo>
                  <a:lnTo>
                    <a:pt x="1279" y="1373"/>
                  </a:lnTo>
                  <a:lnTo>
                    <a:pt x="1278" y="1373"/>
                  </a:lnTo>
                  <a:lnTo>
                    <a:pt x="1277" y="1375"/>
                  </a:lnTo>
                  <a:lnTo>
                    <a:pt x="1276" y="1375"/>
                  </a:lnTo>
                  <a:lnTo>
                    <a:pt x="1275" y="1375"/>
                  </a:lnTo>
                  <a:lnTo>
                    <a:pt x="1273" y="1376"/>
                  </a:lnTo>
                  <a:lnTo>
                    <a:pt x="1274" y="1375"/>
                  </a:lnTo>
                  <a:close/>
                  <a:moveTo>
                    <a:pt x="1285" y="1368"/>
                  </a:moveTo>
                  <a:lnTo>
                    <a:pt x="1286" y="1370"/>
                  </a:lnTo>
                  <a:lnTo>
                    <a:pt x="1285" y="1371"/>
                  </a:lnTo>
                  <a:lnTo>
                    <a:pt x="1283" y="1371"/>
                  </a:lnTo>
                  <a:lnTo>
                    <a:pt x="1282" y="1371"/>
                  </a:lnTo>
                  <a:lnTo>
                    <a:pt x="1281" y="1370"/>
                  </a:lnTo>
                  <a:lnTo>
                    <a:pt x="1279" y="1369"/>
                  </a:lnTo>
                  <a:lnTo>
                    <a:pt x="1279" y="1368"/>
                  </a:lnTo>
                  <a:lnTo>
                    <a:pt x="1278" y="1367"/>
                  </a:lnTo>
                  <a:lnTo>
                    <a:pt x="1279" y="1365"/>
                  </a:lnTo>
                  <a:lnTo>
                    <a:pt x="1281" y="1365"/>
                  </a:lnTo>
                  <a:lnTo>
                    <a:pt x="1283" y="1365"/>
                  </a:lnTo>
                  <a:lnTo>
                    <a:pt x="1284" y="1367"/>
                  </a:lnTo>
                  <a:lnTo>
                    <a:pt x="1285" y="1368"/>
                  </a:lnTo>
                  <a:close/>
                  <a:moveTo>
                    <a:pt x="1301" y="1332"/>
                  </a:moveTo>
                  <a:lnTo>
                    <a:pt x="1302" y="1331"/>
                  </a:lnTo>
                  <a:lnTo>
                    <a:pt x="1303" y="1331"/>
                  </a:lnTo>
                  <a:lnTo>
                    <a:pt x="1304" y="1331"/>
                  </a:lnTo>
                  <a:lnTo>
                    <a:pt x="1306" y="1331"/>
                  </a:lnTo>
                  <a:lnTo>
                    <a:pt x="1307" y="1332"/>
                  </a:lnTo>
                  <a:lnTo>
                    <a:pt x="1306" y="1334"/>
                  </a:lnTo>
                  <a:lnTo>
                    <a:pt x="1306" y="1335"/>
                  </a:lnTo>
                  <a:lnTo>
                    <a:pt x="1304" y="1335"/>
                  </a:lnTo>
                  <a:lnTo>
                    <a:pt x="1303" y="1336"/>
                  </a:lnTo>
                  <a:lnTo>
                    <a:pt x="1301" y="1337"/>
                  </a:lnTo>
                  <a:lnTo>
                    <a:pt x="1301" y="1338"/>
                  </a:lnTo>
                  <a:lnTo>
                    <a:pt x="1300" y="1337"/>
                  </a:lnTo>
                  <a:lnTo>
                    <a:pt x="1301" y="1337"/>
                  </a:lnTo>
                  <a:lnTo>
                    <a:pt x="1301" y="1336"/>
                  </a:lnTo>
                  <a:lnTo>
                    <a:pt x="1300" y="1336"/>
                  </a:lnTo>
                  <a:lnTo>
                    <a:pt x="1300" y="1335"/>
                  </a:lnTo>
                  <a:lnTo>
                    <a:pt x="1300" y="1334"/>
                  </a:lnTo>
                  <a:lnTo>
                    <a:pt x="1300" y="1332"/>
                  </a:lnTo>
                  <a:lnTo>
                    <a:pt x="1301" y="1332"/>
                  </a:lnTo>
                  <a:close/>
                  <a:moveTo>
                    <a:pt x="1316" y="1329"/>
                  </a:moveTo>
                  <a:lnTo>
                    <a:pt x="1316" y="1330"/>
                  </a:lnTo>
                  <a:lnTo>
                    <a:pt x="1317" y="1330"/>
                  </a:lnTo>
                  <a:lnTo>
                    <a:pt x="1319" y="1331"/>
                  </a:lnTo>
                  <a:lnTo>
                    <a:pt x="1317" y="1332"/>
                  </a:lnTo>
                  <a:lnTo>
                    <a:pt x="1317" y="1334"/>
                  </a:lnTo>
                  <a:lnTo>
                    <a:pt x="1317" y="1335"/>
                  </a:lnTo>
                  <a:lnTo>
                    <a:pt x="1316" y="1335"/>
                  </a:lnTo>
                  <a:lnTo>
                    <a:pt x="1316" y="1336"/>
                  </a:lnTo>
                  <a:lnTo>
                    <a:pt x="1312" y="1338"/>
                  </a:lnTo>
                  <a:lnTo>
                    <a:pt x="1311" y="1338"/>
                  </a:lnTo>
                  <a:lnTo>
                    <a:pt x="1311" y="1337"/>
                  </a:lnTo>
                  <a:lnTo>
                    <a:pt x="1312" y="1337"/>
                  </a:lnTo>
                  <a:lnTo>
                    <a:pt x="1312" y="1336"/>
                  </a:lnTo>
                  <a:lnTo>
                    <a:pt x="1311" y="1336"/>
                  </a:lnTo>
                  <a:lnTo>
                    <a:pt x="1310" y="1336"/>
                  </a:lnTo>
                  <a:lnTo>
                    <a:pt x="1310" y="1335"/>
                  </a:lnTo>
                  <a:lnTo>
                    <a:pt x="1309" y="1334"/>
                  </a:lnTo>
                  <a:lnTo>
                    <a:pt x="1310" y="1332"/>
                  </a:lnTo>
                  <a:lnTo>
                    <a:pt x="1310" y="1331"/>
                  </a:lnTo>
                  <a:lnTo>
                    <a:pt x="1311" y="1330"/>
                  </a:lnTo>
                  <a:lnTo>
                    <a:pt x="1311" y="1329"/>
                  </a:lnTo>
                  <a:lnTo>
                    <a:pt x="1312" y="1329"/>
                  </a:lnTo>
                  <a:lnTo>
                    <a:pt x="1313" y="1330"/>
                  </a:lnTo>
                  <a:lnTo>
                    <a:pt x="1313" y="1331"/>
                  </a:lnTo>
                  <a:lnTo>
                    <a:pt x="1315" y="1331"/>
                  </a:lnTo>
                  <a:lnTo>
                    <a:pt x="1315" y="1330"/>
                  </a:lnTo>
                  <a:lnTo>
                    <a:pt x="1316" y="1329"/>
                  </a:lnTo>
                  <a:close/>
                  <a:moveTo>
                    <a:pt x="1328" y="1277"/>
                  </a:moveTo>
                  <a:lnTo>
                    <a:pt x="1328" y="1278"/>
                  </a:lnTo>
                  <a:lnTo>
                    <a:pt x="1329" y="1278"/>
                  </a:lnTo>
                  <a:lnTo>
                    <a:pt x="1329" y="1279"/>
                  </a:lnTo>
                  <a:lnTo>
                    <a:pt x="1329" y="1280"/>
                  </a:lnTo>
                  <a:lnTo>
                    <a:pt x="1329" y="1281"/>
                  </a:lnTo>
                  <a:lnTo>
                    <a:pt x="1328" y="1281"/>
                  </a:lnTo>
                  <a:lnTo>
                    <a:pt x="1328" y="1283"/>
                  </a:lnTo>
                  <a:lnTo>
                    <a:pt x="1328" y="1284"/>
                  </a:lnTo>
                  <a:lnTo>
                    <a:pt x="1327" y="1285"/>
                  </a:lnTo>
                  <a:lnTo>
                    <a:pt x="1326" y="1285"/>
                  </a:lnTo>
                  <a:lnTo>
                    <a:pt x="1325" y="1285"/>
                  </a:lnTo>
                  <a:lnTo>
                    <a:pt x="1325" y="1284"/>
                  </a:lnTo>
                  <a:lnTo>
                    <a:pt x="1325" y="1283"/>
                  </a:lnTo>
                  <a:lnTo>
                    <a:pt x="1325" y="1281"/>
                  </a:lnTo>
                  <a:lnTo>
                    <a:pt x="1324" y="1281"/>
                  </a:lnTo>
                  <a:lnTo>
                    <a:pt x="1322" y="1279"/>
                  </a:lnTo>
                  <a:lnTo>
                    <a:pt x="1320" y="1278"/>
                  </a:lnTo>
                  <a:lnTo>
                    <a:pt x="1321" y="1276"/>
                  </a:lnTo>
                  <a:lnTo>
                    <a:pt x="1321" y="1275"/>
                  </a:lnTo>
                  <a:lnTo>
                    <a:pt x="1322" y="1275"/>
                  </a:lnTo>
                  <a:lnTo>
                    <a:pt x="1324" y="1275"/>
                  </a:lnTo>
                  <a:lnTo>
                    <a:pt x="1325" y="1276"/>
                  </a:lnTo>
                  <a:lnTo>
                    <a:pt x="1326" y="1277"/>
                  </a:lnTo>
                  <a:lnTo>
                    <a:pt x="1327" y="1277"/>
                  </a:lnTo>
                  <a:lnTo>
                    <a:pt x="1328" y="1277"/>
                  </a:lnTo>
                  <a:close/>
                  <a:moveTo>
                    <a:pt x="1329" y="1270"/>
                  </a:moveTo>
                  <a:lnTo>
                    <a:pt x="1329" y="1271"/>
                  </a:lnTo>
                  <a:lnTo>
                    <a:pt x="1329" y="1272"/>
                  </a:lnTo>
                  <a:lnTo>
                    <a:pt x="1329" y="1276"/>
                  </a:lnTo>
                  <a:lnTo>
                    <a:pt x="1328" y="1276"/>
                  </a:lnTo>
                  <a:lnTo>
                    <a:pt x="1325" y="1275"/>
                  </a:lnTo>
                  <a:lnTo>
                    <a:pt x="1325" y="1273"/>
                  </a:lnTo>
                  <a:lnTo>
                    <a:pt x="1325" y="1272"/>
                  </a:lnTo>
                  <a:lnTo>
                    <a:pt x="1326" y="1270"/>
                  </a:lnTo>
                  <a:lnTo>
                    <a:pt x="1326" y="1269"/>
                  </a:lnTo>
                  <a:lnTo>
                    <a:pt x="1327" y="1269"/>
                  </a:lnTo>
                  <a:lnTo>
                    <a:pt x="1327" y="1270"/>
                  </a:lnTo>
                  <a:lnTo>
                    <a:pt x="1328" y="1270"/>
                  </a:lnTo>
                  <a:lnTo>
                    <a:pt x="1329" y="1270"/>
                  </a:lnTo>
                  <a:close/>
                  <a:moveTo>
                    <a:pt x="1290" y="1264"/>
                  </a:moveTo>
                  <a:lnTo>
                    <a:pt x="1291" y="1264"/>
                  </a:lnTo>
                  <a:lnTo>
                    <a:pt x="1292" y="1264"/>
                  </a:lnTo>
                  <a:lnTo>
                    <a:pt x="1291" y="1267"/>
                  </a:lnTo>
                  <a:lnTo>
                    <a:pt x="1290" y="1269"/>
                  </a:lnTo>
                  <a:lnTo>
                    <a:pt x="1290" y="1270"/>
                  </a:lnTo>
                  <a:lnTo>
                    <a:pt x="1290" y="1272"/>
                  </a:lnTo>
                  <a:lnTo>
                    <a:pt x="1290" y="1273"/>
                  </a:lnTo>
                  <a:lnTo>
                    <a:pt x="1290" y="1275"/>
                  </a:lnTo>
                  <a:lnTo>
                    <a:pt x="1289" y="1275"/>
                  </a:lnTo>
                  <a:lnTo>
                    <a:pt x="1289" y="1276"/>
                  </a:lnTo>
                  <a:lnTo>
                    <a:pt x="1287" y="1276"/>
                  </a:lnTo>
                  <a:lnTo>
                    <a:pt x="1286" y="1277"/>
                  </a:lnTo>
                  <a:lnTo>
                    <a:pt x="1285" y="1277"/>
                  </a:lnTo>
                  <a:lnTo>
                    <a:pt x="1285" y="1279"/>
                  </a:lnTo>
                  <a:lnTo>
                    <a:pt x="1284" y="1280"/>
                  </a:lnTo>
                  <a:lnTo>
                    <a:pt x="1283" y="1280"/>
                  </a:lnTo>
                  <a:lnTo>
                    <a:pt x="1282" y="1280"/>
                  </a:lnTo>
                  <a:lnTo>
                    <a:pt x="1279" y="1280"/>
                  </a:lnTo>
                  <a:lnTo>
                    <a:pt x="1278" y="1280"/>
                  </a:lnTo>
                  <a:lnTo>
                    <a:pt x="1278" y="1279"/>
                  </a:lnTo>
                  <a:lnTo>
                    <a:pt x="1277" y="1279"/>
                  </a:lnTo>
                  <a:lnTo>
                    <a:pt x="1277" y="1278"/>
                  </a:lnTo>
                  <a:lnTo>
                    <a:pt x="1277" y="1277"/>
                  </a:lnTo>
                  <a:lnTo>
                    <a:pt x="1277" y="1276"/>
                  </a:lnTo>
                  <a:lnTo>
                    <a:pt x="1281" y="1275"/>
                  </a:lnTo>
                  <a:lnTo>
                    <a:pt x="1283" y="1275"/>
                  </a:lnTo>
                  <a:lnTo>
                    <a:pt x="1284" y="1275"/>
                  </a:lnTo>
                  <a:lnTo>
                    <a:pt x="1285" y="1276"/>
                  </a:lnTo>
                  <a:lnTo>
                    <a:pt x="1286" y="1275"/>
                  </a:lnTo>
                  <a:lnTo>
                    <a:pt x="1286" y="1273"/>
                  </a:lnTo>
                  <a:lnTo>
                    <a:pt x="1284" y="1275"/>
                  </a:lnTo>
                  <a:lnTo>
                    <a:pt x="1282" y="1273"/>
                  </a:lnTo>
                  <a:lnTo>
                    <a:pt x="1281" y="1273"/>
                  </a:lnTo>
                  <a:lnTo>
                    <a:pt x="1279" y="1273"/>
                  </a:lnTo>
                  <a:lnTo>
                    <a:pt x="1278" y="1273"/>
                  </a:lnTo>
                  <a:lnTo>
                    <a:pt x="1278" y="1272"/>
                  </a:lnTo>
                  <a:lnTo>
                    <a:pt x="1279" y="1272"/>
                  </a:lnTo>
                  <a:lnTo>
                    <a:pt x="1277" y="1271"/>
                  </a:lnTo>
                  <a:lnTo>
                    <a:pt x="1277" y="1270"/>
                  </a:lnTo>
                  <a:lnTo>
                    <a:pt x="1277" y="1269"/>
                  </a:lnTo>
                  <a:lnTo>
                    <a:pt x="1276" y="1268"/>
                  </a:lnTo>
                  <a:lnTo>
                    <a:pt x="1277" y="1268"/>
                  </a:lnTo>
                  <a:lnTo>
                    <a:pt x="1277" y="1267"/>
                  </a:lnTo>
                  <a:lnTo>
                    <a:pt x="1278" y="1267"/>
                  </a:lnTo>
                  <a:lnTo>
                    <a:pt x="1281" y="1268"/>
                  </a:lnTo>
                  <a:lnTo>
                    <a:pt x="1282" y="1268"/>
                  </a:lnTo>
                  <a:lnTo>
                    <a:pt x="1282" y="1269"/>
                  </a:lnTo>
                  <a:lnTo>
                    <a:pt x="1283" y="1269"/>
                  </a:lnTo>
                  <a:lnTo>
                    <a:pt x="1284" y="1270"/>
                  </a:lnTo>
                  <a:lnTo>
                    <a:pt x="1285" y="1270"/>
                  </a:lnTo>
                  <a:lnTo>
                    <a:pt x="1286" y="1270"/>
                  </a:lnTo>
                  <a:lnTo>
                    <a:pt x="1285" y="1269"/>
                  </a:lnTo>
                  <a:lnTo>
                    <a:pt x="1282" y="1268"/>
                  </a:lnTo>
                  <a:lnTo>
                    <a:pt x="1282" y="1267"/>
                  </a:lnTo>
                  <a:lnTo>
                    <a:pt x="1283" y="1267"/>
                  </a:lnTo>
                  <a:lnTo>
                    <a:pt x="1283" y="1268"/>
                  </a:lnTo>
                  <a:lnTo>
                    <a:pt x="1284" y="1268"/>
                  </a:lnTo>
                  <a:lnTo>
                    <a:pt x="1285" y="1268"/>
                  </a:lnTo>
                  <a:lnTo>
                    <a:pt x="1285" y="1267"/>
                  </a:lnTo>
                  <a:lnTo>
                    <a:pt x="1286" y="1267"/>
                  </a:lnTo>
                  <a:lnTo>
                    <a:pt x="1287" y="1267"/>
                  </a:lnTo>
                  <a:lnTo>
                    <a:pt x="1287" y="1265"/>
                  </a:lnTo>
                  <a:lnTo>
                    <a:pt x="1287" y="1264"/>
                  </a:lnTo>
                  <a:lnTo>
                    <a:pt x="1289" y="1264"/>
                  </a:lnTo>
                  <a:lnTo>
                    <a:pt x="1290" y="1264"/>
                  </a:lnTo>
                  <a:close/>
                  <a:moveTo>
                    <a:pt x="1327" y="1263"/>
                  </a:moveTo>
                  <a:lnTo>
                    <a:pt x="1328" y="1264"/>
                  </a:lnTo>
                  <a:lnTo>
                    <a:pt x="1329" y="1265"/>
                  </a:lnTo>
                  <a:lnTo>
                    <a:pt x="1329" y="1267"/>
                  </a:lnTo>
                  <a:lnTo>
                    <a:pt x="1329" y="1269"/>
                  </a:lnTo>
                  <a:lnTo>
                    <a:pt x="1328" y="1268"/>
                  </a:lnTo>
                  <a:lnTo>
                    <a:pt x="1327" y="1268"/>
                  </a:lnTo>
                  <a:lnTo>
                    <a:pt x="1326" y="1268"/>
                  </a:lnTo>
                  <a:lnTo>
                    <a:pt x="1325" y="1269"/>
                  </a:lnTo>
                  <a:lnTo>
                    <a:pt x="1325" y="1270"/>
                  </a:lnTo>
                  <a:lnTo>
                    <a:pt x="1324" y="1270"/>
                  </a:lnTo>
                  <a:lnTo>
                    <a:pt x="1324" y="1271"/>
                  </a:lnTo>
                  <a:lnTo>
                    <a:pt x="1324" y="1272"/>
                  </a:lnTo>
                  <a:lnTo>
                    <a:pt x="1322" y="1273"/>
                  </a:lnTo>
                  <a:lnTo>
                    <a:pt x="1321" y="1273"/>
                  </a:lnTo>
                  <a:lnTo>
                    <a:pt x="1320" y="1272"/>
                  </a:lnTo>
                  <a:lnTo>
                    <a:pt x="1320" y="1271"/>
                  </a:lnTo>
                  <a:lnTo>
                    <a:pt x="1320" y="1270"/>
                  </a:lnTo>
                  <a:lnTo>
                    <a:pt x="1320" y="1269"/>
                  </a:lnTo>
                  <a:lnTo>
                    <a:pt x="1321" y="1268"/>
                  </a:lnTo>
                  <a:lnTo>
                    <a:pt x="1322" y="1267"/>
                  </a:lnTo>
                  <a:lnTo>
                    <a:pt x="1324" y="1267"/>
                  </a:lnTo>
                  <a:lnTo>
                    <a:pt x="1325" y="1265"/>
                  </a:lnTo>
                  <a:lnTo>
                    <a:pt x="1327" y="1263"/>
                  </a:lnTo>
                  <a:close/>
                  <a:moveTo>
                    <a:pt x="1320" y="1261"/>
                  </a:moveTo>
                  <a:lnTo>
                    <a:pt x="1319" y="1262"/>
                  </a:lnTo>
                  <a:lnTo>
                    <a:pt x="1319" y="1263"/>
                  </a:lnTo>
                  <a:lnTo>
                    <a:pt x="1319" y="1264"/>
                  </a:lnTo>
                  <a:lnTo>
                    <a:pt x="1319" y="1265"/>
                  </a:lnTo>
                  <a:lnTo>
                    <a:pt x="1319" y="1267"/>
                  </a:lnTo>
                  <a:lnTo>
                    <a:pt x="1319" y="1268"/>
                  </a:lnTo>
                  <a:lnTo>
                    <a:pt x="1318" y="1269"/>
                  </a:lnTo>
                  <a:lnTo>
                    <a:pt x="1317" y="1270"/>
                  </a:lnTo>
                  <a:lnTo>
                    <a:pt x="1317" y="1269"/>
                  </a:lnTo>
                  <a:lnTo>
                    <a:pt x="1317" y="1267"/>
                  </a:lnTo>
                  <a:lnTo>
                    <a:pt x="1316" y="1267"/>
                  </a:lnTo>
                  <a:lnTo>
                    <a:pt x="1316" y="1265"/>
                  </a:lnTo>
                  <a:lnTo>
                    <a:pt x="1316" y="1264"/>
                  </a:lnTo>
                  <a:lnTo>
                    <a:pt x="1315" y="1264"/>
                  </a:lnTo>
                  <a:lnTo>
                    <a:pt x="1315" y="1263"/>
                  </a:lnTo>
                  <a:lnTo>
                    <a:pt x="1315" y="1262"/>
                  </a:lnTo>
                  <a:lnTo>
                    <a:pt x="1316" y="1262"/>
                  </a:lnTo>
                  <a:lnTo>
                    <a:pt x="1316" y="1261"/>
                  </a:lnTo>
                  <a:lnTo>
                    <a:pt x="1317" y="1260"/>
                  </a:lnTo>
                  <a:lnTo>
                    <a:pt x="1317" y="1261"/>
                  </a:lnTo>
                  <a:lnTo>
                    <a:pt x="1318" y="1261"/>
                  </a:lnTo>
                  <a:lnTo>
                    <a:pt x="1320" y="1261"/>
                  </a:lnTo>
                  <a:close/>
                  <a:moveTo>
                    <a:pt x="1289" y="1254"/>
                  </a:moveTo>
                  <a:lnTo>
                    <a:pt x="1290" y="1258"/>
                  </a:lnTo>
                  <a:lnTo>
                    <a:pt x="1290" y="1259"/>
                  </a:lnTo>
                  <a:lnTo>
                    <a:pt x="1289" y="1258"/>
                  </a:lnTo>
                  <a:lnTo>
                    <a:pt x="1286" y="1256"/>
                  </a:lnTo>
                  <a:lnTo>
                    <a:pt x="1286" y="1255"/>
                  </a:lnTo>
                  <a:lnTo>
                    <a:pt x="1285" y="1255"/>
                  </a:lnTo>
                  <a:lnTo>
                    <a:pt x="1285" y="1254"/>
                  </a:lnTo>
                  <a:lnTo>
                    <a:pt x="1285" y="1253"/>
                  </a:lnTo>
                  <a:lnTo>
                    <a:pt x="1286" y="1253"/>
                  </a:lnTo>
                  <a:lnTo>
                    <a:pt x="1287" y="1253"/>
                  </a:lnTo>
                  <a:lnTo>
                    <a:pt x="1289" y="1254"/>
                  </a:lnTo>
                  <a:close/>
                  <a:moveTo>
                    <a:pt x="1298" y="1252"/>
                  </a:moveTo>
                  <a:lnTo>
                    <a:pt x="1298" y="1253"/>
                  </a:lnTo>
                  <a:lnTo>
                    <a:pt x="1296" y="1254"/>
                  </a:lnTo>
                  <a:lnTo>
                    <a:pt x="1296" y="1255"/>
                  </a:lnTo>
                  <a:lnTo>
                    <a:pt x="1298" y="1256"/>
                  </a:lnTo>
                  <a:lnTo>
                    <a:pt x="1298" y="1258"/>
                  </a:lnTo>
                  <a:lnTo>
                    <a:pt x="1296" y="1259"/>
                  </a:lnTo>
                  <a:lnTo>
                    <a:pt x="1296" y="1260"/>
                  </a:lnTo>
                  <a:lnTo>
                    <a:pt x="1295" y="1261"/>
                  </a:lnTo>
                  <a:lnTo>
                    <a:pt x="1294" y="1261"/>
                  </a:lnTo>
                  <a:lnTo>
                    <a:pt x="1293" y="1261"/>
                  </a:lnTo>
                  <a:lnTo>
                    <a:pt x="1292" y="1261"/>
                  </a:lnTo>
                  <a:lnTo>
                    <a:pt x="1292" y="1260"/>
                  </a:lnTo>
                  <a:lnTo>
                    <a:pt x="1292" y="1259"/>
                  </a:lnTo>
                  <a:lnTo>
                    <a:pt x="1292" y="1256"/>
                  </a:lnTo>
                  <a:lnTo>
                    <a:pt x="1292" y="1255"/>
                  </a:lnTo>
                  <a:lnTo>
                    <a:pt x="1293" y="1254"/>
                  </a:lnTo>
                  <a:lnTo>
                    <a:pt x="1293" y="1253"/>
                  </a:lnTo>
                  <a:lnTo>
                    <a:pt x="1294" y="1253"/>
                  </a:lnTo>
                  <a:lnTo>
                    <a:pt x="1295" y="1252"/>
                  </a:lnTo>
                  <a:lnTo>
                    <a:pt x="1296" y="1252"/>
                  </a:lnTo>
                  <a:lnTo>
                    <a:pt x="1298" y="1252"/>
                  </a:lnTo>
                  <a:close/>
                  <a:moveTo>
                    <a:pt x="1316" y="1258"/>
                  </a:moveTo>
                  <a:lnTo>
                    <a:pt x="1315" y="1255"/>
                  </a:lnTo>
                  <a:lnTo>
                    <a:pt x="1313" y="1254"/>
                  </a:lnTo>
                  <a:lnTo>
                    <a:pt x="1313" y="1253"/>
                  </a:lnTo>
                  <a:lnTo>
                    <a:pt x="1313" y="1252"/>
                  </a:lnTo>
                  <a:lnTo>
                    <a:pt x="1315" y="1252"/>
                  </a:lnTo>
                  <a:lnTo>
                    <a:pt x="1315" y="1251"/>
                  </a:lnTo>
                  <a:lnTo>
                    <a:pt x="1316" y="1251"/>
                  </a:lnTo>
                  <a:lnTo>
                    <a:pt x="1316" y="1250"/>
                  </a:lnTo>
                  <a:lnTo>
                    <a:pt x="1317" y="1250"/>
                  </a:lnTo>
                  <a:lnTo>
                    <a:pt x="1318" y="1250"/>
                  </a:lnTo>
                  <a:lnTo>
                    <a:pt x="1319" y="1251"/>
                  </a:lnTo>
                  <a:lnTo>
                    <a:pt x="1320" y="1252"/>
                  </a:lnTo>
                  <a:lnTo>
                    <a:pt x="1321" y="1252"/>
                  </a:lnTo>
                  <a:lnTo>
                    <a:pt x="1321" y="1254"/>
                  </a:lnTo>
                  <a:lnTo>
                    <a:pt x="1321" y="1256"/>
                  </a:lnTo>
                  <a:lnTo>
                    <a:pt x="1321" y="1258"/>
                  </a:lnTo>
                  <a:lnTo>
                    <a:pt x="1319" y="1259"/>
                  </a:lnTo>
                  <a:lnTo>
                    <a:pt x="1318" y="1260"/>
                  </a:lnTo>
                  <a:lnTo>
                    <a:pt x="1317" y="1259"/>
                  </a:lnTo>
                  <a:lnTo>
                    <a:pt x="1316" y="1258"/>
                  </a:lnTo>
                  <a:close/>
                  <a:moveTo>
                    <a:pt x="1299" y="1260"/>
                  </a:moveTo>
                  <a:lnTo>
                    <a:pt x="1301" y="1258"/>
                  </a:lnTo>
                  <a:lnTo>
                    <a:pt x="1301" y="1255"/>
                  </a:lnTo>
                  <a:lnTo>
                    <a:pt x="1301" y="1254"/>
                  </a:lnTo>
                  <a:lnTo>
                    <a:pt x="1300" y="1254"/>
                  </a:lnTo>
                  <a:lnTo>
                    <a:pt x="1300" y="1253"/>
                  </a:lnTo>
                  <a:lnTo>
                    <a:pt x="1301" y="1253"/>
                  </a:lnTo>
                  <a:lnTo>
                    <a:pt x="1301" y="1252"/>
                  </a:lnTo>
                  <a:lnTo>
                    <a:pt x="1301" y="1250"/>
                  </a:lnTo>
                  <a:lnTo>
                    <a:pt x="1301" y="1248"/>
                  </a:lnTo>
                  <a:lnTo>
                    <a:pt x="1301" y="1247"/>
                  </a:lnTo>
                  <a:lnTo>
                    <a:pt x="1302" y="1245"/>
                  </a:lnTo>
                  <a:lnTo>
                    <a:pt x="1303" y="1245"/>
                  </a:lnTo>
                  <a:lnTo>
                    <a:pt x="1304" y="1245"/>
                  </a:lnTo>
                  <a:lnTo>
                    <a:pt x="1307" y="1246"/>
                  </a:lnTo>
                  <a:lnTo>
                    <a:pt x="1308" y="1247"/>
                  </a:lnTo>
                  <a:lnTo>
                    <a:pt x="1309" y="1248"/>
                  </a:lnTo>
                  <a:lnTo>
                    <a:pt x="1309" y="1250"/>
                  </a:lnTo>
                  <a:lnTo>
                    <a:pt x="1309" y="1251"/>
                  </a:lnTo>
                  <a:lnTo>
                    <a:pt x="1308" y="1251"/>
                  </a:lnTo>
                  <a:lnTo>
                    <a:pt x="1308" y="1252"/>
                  </a:lnTo>
                  <a:lnTo>
                    <a:pt x="1309" y="1252"/>
                  </a:lnTo>
                  <a:lnTo>
                    <a:pt x="1310" y="1252"/>
                  </a:lnTo>
                  <a:lnTo>
                    <a:pt x="1310" y="1253"/>
                  </a:lnTo>
                  <a:lnTo>
                    <a:pt x="1309" y="1254"/>
                  </a:lnTo>
                  <a:lnTo>
                    <a:pt x="1307" y="1254"/>
                  </a:lnTo>
                  <a:lnTo>
                    <a:pt x="1308" y="1255"/>
                  </a:lnTo>
                  <a:lnTo>
                    <a:pt x="1309" y="1255"/>
                  </a:lnTo>
                  <a:lnTo>
                    <a:pt x="1310" y="1254"/>
                  </a:lnTo>
                  <a:lnTo>
                    <a:pt x="1310" y="1255"/>
                  </a:lnTo>
                  <a:lnTo>
                    <a:pt x="1309" y="1256"/>
                  </a:lnTo>
                  <a:lnTo>
                    <a:pt x="1308" y="1258"/>
                  </a:lnTo>
                  <a:lnTo>
                    <a:pt x="1306" y="1258"/>
                  </a:lnTo>
                  <a:lnTo>
                    <a:pt x="1304" y="1258"/>
                  </a:lnTo>
                  <a:lnTo>
                    <a:pt x="1306" y="1258"/>
                  </a:lnTo>
                  <a:lnTo>
                    <a:pt x="1306" y="1259"/>
                  </a:lnTo>
                  <a:lnTo>
                    <a:pt x="1306" y="1260"/>
                  </a:lnTo>
                  <a:lnTo>
                    <a:pt x="1303" y="1262"/>
                  </a:lnTo>
                  <a:lnTo>
                    <a:pt x="1302" y="1262"/>
                  </a:lnTo>
                  <a:lnTo>
                    <a:pt x="1301" y="1262"/>
                  </a:lnTo>
                  <a:lnTo>
                    <a:pt x="1300" y="1261"/>
                  </a:lnTo>
                  <a:lnTo>
                    <a:pt x="1299" y="1260"/>
                  </a:lnTo>
                  <a:close/>
                  <a:moveTo>
                    <a:pt x="1330" y="1244"/>
                  </a:moveTo>
                  <a:lnTo>
                    <a:pt x="1332" y="1245"/>
                  </a:lnTo>
                  <a:lnTo>
                    <a:pt x="1333" y="1245"/>
                  </a:lnTo>
                  <a:lnTo>
                    <a:pt x="1334" y="1246"/>
                  </a:lnTo>
                  <a:lnTo>
                    <a:pt x="1334" y="1248"/>
                  </a:lnTo>
                  <a:lnTo>
                    <a:pt x="1333" y="1248"/>
                  </a:lnTo>
                  <a:lnTo>
                    <a:pt x="1333" y="1250"/>
                  </a:lnTo>
                  <a:lnTo>
                    <a:pt x="1333" y="1251"/>
                  </a:lnTo>
                  <a:lnTo>
                    <a:pt x="1333" y="1252"/>
                  </a:lnTo>
                  <a:lnTo>
                    <a:pt x="1333" y="1253"/>
                  </a:lnTo>
                  <a:lnTo>
                    <a:pt x="1332" y="1254"/>
                  </a:lnTo>
                  <a:lnTo>
                    <a:pt x="1333" y="1254"/>
                  </a:lnTo>
                  <a:lnTo>
                    <a:pt x="1332" y="1255"/>
                  </a:lnTo>
                  <a:lnTo>
                    <a:pt x="1329" y="1254"/>
                  </a:lnTo>
                  <a:lnTo>
                    <a:pt x="1330" y="1255"/>
                  </a:lnTo>
                  <a:lnTo>
                    <a:pt x="1330" y="1256"/>
                  </a:lnTo>
                  <a:lnTo>
                    <a:pt x="1332" y="1256"/>
                  </a:lnTo>
                  <a:lnTo>
                    <a:pt x="1333" y="1258"/>
                  </a:lnTo>
                  <a:lnTo>
                    <a:pt x="1333" y="1259"/>
                  </a:lnTo>
                  <a:lnTo>
                    <a:pt x="1332" y="1260"/>
                  </a:lnTo>
                  <a:lnTo>
                    <a:pt x="1330" y="1261"/>
                  </a:lnTo>
                  <a:lnTo>
                    <a:pt x="1329" y="1261"/>
                  </a:lnTo>
                  <a:lnTo>
                    <a:pt x="1329" y="1260"/>
                  </a:lnTo>
                  <a:lnTo>
                    <a:pt x="1328" y="1259"/>
                  </a:lnTo>
                  <a:lnTo>
                    <a:pt x="1327" y="1258"/>
                  </a:lnTo>
                  <a:lnTo>
                    <a:pt x="1326" y="1256"/>
                  </a:lnTo>
                  <a:lnTo>
                    <a:pt x="1325" y="1256"/>
                  </a:lnTo>
                  <a:lnTo>
                    <a:pt x="1325" y="1255"/>
                  </a:lnTo>
                  <a:lnTo>
                    <a:pt x="1327" y="1253"/>
                  </a:lnTo>
                  <a:lnTo>
                    <a:pt x="1326" y="1251"/>
                  </a:lnTo>
                  <a:lnTo>
                    <a:pt x="1327" y="1248"/>
                  </a:lnTo>
                  <a:lnTo>
                    <a:pt x="1328" y="1245"/>
                  </a:lnTo>
                  <a:lnTo>
                    <a:pt x="1330" y="1244"/>
                  </a:lnTo>
                  <a:close/>
                  <a:moveTo>
                    <a:pt x="1322" y="1246"/>
                  </a:moveTo>
                  <a:lnTo>
                    <a:pt x="1324" y="1245"/>
                  </a:lnTo>
                  <a:lnTo>
                    <a:pt x="1325" y="1245"/>
                  </a:lnTo>
                  <a:lnTo>
                    <a:pt x="1325" y="1246"/>
                  </a:lnTo>
                  <a:lnTo>
                    <a:pt x="1325" y="1247"/>
                  </a:lnTo>
                  <a:lnTo>
                    <a:pt x="1324" y="1248"/>
                  </a:lnTo>
                  <a:lnTo>
                    <a:pt x="1322" y="1251"/>
                  </a:lnTo>
                  <a:lnTo>
                    <a:pt x="1321" y="1251"/>
                  </a:lnTo>
                  <a:lnTo>
                    <a:pt x="1320" y="1250"/>
                  </a:lnTo>
                  <a:lnTo>
                    <a:pt x="1319" y="1250"/>
                  </a:lnTo>
                  <a:lnTo>
                    <a:pt x="1317" y="1248"/>
                  </a:lnTo>
                  <a:lnTo>
                    <a:pt x="1316" y="1248"/>
                  </a:lnTo>
                  <a:lnTo>
                    <a:pt x="1315" y="1250"/>
                  </a:lnTo>
                  <a:lnTo>
                    <a:pt x="1313" y="1250"/>
                  </a:lnTo>
                  <a:lnTo>
                    <a:pt x="1313" y="1251"/>
                  </a:lnTo>
                  <a:lnTo>
                    <a:pt x="1313" y="1252"/>
                  </a:lnTo>
                  <a:lnTo>
                    <a:pt x="1312" y="1252"/>
                  </a:lnTo>
                  <a:lnTo>
                    <a:pt x="1312" y="1251"/>
                  </a:lnTo>
                  <a:lnTo>
                    <a:pt x="1312" y="1250"/>
                  </a:lnTo>
                  <a:lnTo>
                    <a:pt x="1313" y="1248"/>
                  </a:lnTo>
                  <a:lnTo>
                    <a:pt x="1313" y="1247"/>
                  </a:lnTo>
                  <a:lnTo>
                    <a:pt x="1313" y="1246"/>
                  </a:lnTo>
                  <a:lnTo>
                    <a:pt x="1315" y="1245"/>
                  </a:lnTo>
                  <a:lnTo>
                    <a:pt x="1315" y="1244"/>
                  </a:lnTo>
                  <a:lnTo>
                    <a:pt x="1316" y="1244"/>
                  </a:lnTo>
                  <a:lnTo>
                    <a:pt x="1318" y="1244"/>
                  </a:lnTo>
                  <a:lnTo>
                    <a:pt x="1319" y="1244"/>
                  </a:lnTo>
                  <a:lnTo>
                    <a:pt x="1319" y="1245"/>
                  </a:lnTo>
                  <a:lnTo>
                    <a:pt x="1320" y="1245"/>
                  </a:lnTo>
                  <a:lnTo>
                    <a:pt x="1321" y="1246"/>
                  </a:lnTo>
                  <a:lnTo>
                    <a:pt x="1322" y="1246"/>
                  </a:lnTo>
                  <a:close/>
                  <a:moveTo>
                    <a:pt x="1298" y="1250"/>
                  </a:moveTo>
                  <a:lnTo>
                    <a:pt x="1296" y="1250"/>
                  </a:lnTo>
                  <a:lnTo>
                    <a:pt x="1296" y="1248"/>
                  </a:lnTo>
                  <a:lnTo>
                    <a:pt x="1298" y="1247"/>
                  </a:lnTo>
                  <a:lnTo>
                    <a:pt x="1299" y="1245"/>
                  </a:lnTo>
                  <a:lnTo>
                    <a:pt x="1300" y="1244"/>
                  </a:lnTo>
                  <a:lnTo>
                    <a:pt x="1301" y="1243"/>
                  </a:lnTo>
                  <a:lnTo>
                    <a:pt x="1301" y="1244"/>
                  </a:lnTo>
                  <a:lnTo>
                    <a:pt x="1301" y="1245"/>
                  </a:lnTo>
                  <a:lnTo>
                    <a:pt x="1300" y="1247"/>
                  </a:lnTo>
                  <a:lnTo>
                    <a:pt x="1299" y="1250"/>
                  </a:lnTo>
                  <a:lnTo>
                    <a:pt x="1300" y="1251"/>
                  </a:lnTo>
                  <a:lnTo>
                    <a:pt x="1300" y="1252"/>
                  </a:lnTo>
                  <a:lnTo>
                    <a:pt x="1299" y="1252"/>
                  </a:lnTo>
                  <a:lnTo>
                    <a:pt x="1298" y="1251"/>
                  </a:lnTo>
                  <a:lnTo>
                    <a:pt x="1298" y="1250"/>
                  </a:lnTo>
                  <a:close/>
                  <a:moveTo>
                    <a:pt x="1325" y="1242"/>
                  </a:moveTo>
                  <a:lnTo>
                    <a:pt x="1324" y="1243"/>
                  </a:lnTo>
                  <a:lnTo>
                    <a:pt x="1322" y="1243"/>
                  </a:lnTo>
                  <a:lnTo>
                    <a:pt x="1321" y="1244"/>
                  </a:lnTo>
                  <a:lnTo>
                    <a:pt x="1319" y="1243"/>
                  </a:lnTo>
                  <a:lnTo>
                    <a:pt x="1318" y="1243"/>
                  </a:lnTo>
                  <a:lnTo>
                    <a:pt x="1317" y="1242"/>
                  </a:lnTo>
                  <a:lnTo>
                    <a:pt x="1318" y="1242"/>
                  </a:lnTo>
                  <a:lnTo>
                    <a:pt x="1319" y="1240"/>
                  </a:lnTo>
                  <a:lnTo>
                    <a:pt x="1320" y="1240"/>
                  </a:lnTo>
                  <a:lnTo>
                    <a:pt x="1322" y="1240"/>
                  </a:lnTo>
                  <a:lnTo>
                    <a:pt x="1324" y="1240"/>
                  </a:lnTo>
                  <a:lnTo>
                    <a:pt x="1325" y="1240"/>
                  </a:lnTo>
                  <a:lnTo>
                    <a:pt x="1325" y="1242"/>
                  </a:lnTo>
                  <a:close/>
                  <a:moveTo>
                    <a:pt x="1306" y="1239"/>
                  </a:moveTo>
                  <a:lnTo>
                    <a:pt x="1306" y="1240"/>
                  </a:lnTo>
                  <a:lnTo>
                    <a:pt x="1306" y="1242"/>
                  </a:lnTo>
                  <a:lnTo>
                    <a:pt x="1307" y="1242"/>
                  </a:lnTo>
                  <a:lnTo>
                    <a:pt x="1306" y="1242"/>
                  </a:lnTo>
                  <a:lnTo>
                    <a:pt x="1306" y="1243"/>
                  </a:lnTo>
                  <a:lnTo>
                    <a:pt x="1304" y="1243"/>
                  </a:lnTo>
                  <a:lnTo>
                    <a:pt x="1300" y="1239"/>
                  </a:lnTo>
                  <a:lnTo>
                    <a:pt x="1299" y="1239"/>
                  </a:lnTo>
                  <a:lnTo>
                    <a:pt x="1299" y="1238"/>
                  </a:lnTo>
                  <a:lnTo>
                    <a:pt x="1299" y="1237"/>
                  </a:lnTo>
                  <a:lnTo>
                    <a:pt x="1300" y="1236"/>
                  </a:lnTo>
                  <a:lnTo>
                    <a:pt x="1302" y="1236"/>
                  </a:lnTo>
                  <a:lnTo>
                    <a:pt x="1303" y="1236"/>
                  </a:lnTo>
                  <a:lnTo>
                    <a:pt x="1304" y="1237"/>
                  </a:lnTo>
                  <a:lnTo>
                    <a:pt x="1306" y="1239"/>
                  </a:lnTo>
                  <a:close/>
                  <a:moveTo>
                    <a:pt x="1325" y="1235"/>
                  </a:moveTo>
                  <a:lnTo>
                    <a:pt x="1325" y="1236"/>
                  </a:lnTo>
                  <a:lnTo>
                    <a:pt x="1326" y="1237"/>
                  </a:lnTo>
                  <a:lnTo>
                    <a:pt x="1326" y="1238"/>
                  </a:lnTo>
                  <a:lnTo>
                    <a:pt x="1325" y="1239"/>
                  </a:lnTo>
                  <a:lnTo>
                    <a:pt x="1319" y="1239"/>
                  </a:lnTo>
                  <a:lnTo>
                    <a:pt x="1318" y="1239"/>
                  </a:lnTo>
                  <a:lnTo>
                    <a:pt x="1316" y="1238"/>
                  </a:lnTo>
                  <a:lnTo>
                    <a:pt x="1313" y="1238"/>
                  </a:lnTo>
                  <a:lnTo>
                    <a:pt x="1312" y="1237"/>
                  </a:lnTo>
                  <a:lnTo>
                    <a:pt x="1312" y="1236"/>
                  </a:lnTo>
                  <a:lnTo>
                    <a:pt x="1312" y="1235"/>
                  </a:lnTo>
                  <a:lnTo>
                    <a:pt x="1311" y="1235"/>
                  </a:lnTo>
                  <a:lnTo>
                    <a:pt x="1312" y="1234"/>
                  </a:lnTo>
                  <a:lnTo>
                    <a:pt x="1313" y="1233"/>
                  </a:lnTo>
                  <a:lnTo>
                    <a:pt x="1316" y="1231"/>
                  </a:lnTo>
                  <a:lnTo>
                    <a:pt x="1316" y="1233"/>
                  </a:lnTo>
                  <a:lnTo>
                    <a:pt x="1317" y="1235"/>
                  </a:lnTo>
                  <a:lnTo>
                    <a:pt x="1318" y="1235"/>
                  </a:lnTo>
                  <a:lnTo>
                    <a:pt x="1322" y="1235"/>
                  </a:lnTo>
                  <a:lnTo>
                    <a:pt x="1325" y="1235"/>
                  </a:lnTo>
                  <a:close/>
                  <a:moveTo>
                    <a:pt x="1308" y="1233"/>
                  </a:moveTo>
                  <a:lnTo>
                    <a:pt x="1307" y="1233"/>
                  </a:lnTo>
                  <a:lnTo>
                    <a:pt x="1307" y="1236"/>
                  </a:lnTo>
                  <a:lnTo>
                    <a:pt x="1307" y="1237"/>
                  </a:lnTo>
                  <a:lnTo>
                    <a:pt x="1306" y="1237"/>
                  </a:lnTo>
                  <a:lnTo>
                    <a:pt x="1303" y="1235"/>
                  </a:lnTo>
                  <a:lnTo>
                    <a:pt x="1302" y="1234"/>
                  </a:lnTo>
                  <a:lnTo>
                    <a:pt x="1302" y="1231"/>
                  </a:lnTo>
                  <a:lnTo>
                    <a:pt x="1303" y="1230"/>
                  </a:lnTo>
                  <a:lnTo>
                    <a:pt x="1303" y="1229"/>
                  </a:lnTo>
                  <a:lnTo>
                    <a:pt x="1304" y="1229"/>
                  </a:lnTo>
                  <a:lnTo>
                    <a:pt x="1306" y="1230"/>
                  </a:lnTo>
                  <a:lnTo>
                    <a:pt x="1307" y="1231"/>
                  </a:lnTo>
                  <a:lnTo>
                    <a:pt x="1308" y="1231"/>
                  </a:lnTo>
                  <a:lnTo>
                    <a:pt x="1308" y="1233"/>
                  </a:lnTo>
                  <a:close/>
                  <a:moveTo>
                    <a:pt x="1328" y="1233"/>
                  </a:moveTo>
                  <a:lnTo>
                    <a:pt x="1327" y="1234"/>
                  </a:lnTo>
                  <a:lnTo>
                    <a:pt x="1328" y="1235"/>
                  </a:lnTo>
                  <a:lnTo>
                    <a:pt x="1327" y="1236"/>
                  </a:lnTo>
                  <a:lnTo>
                    <a:pt x="1326" y="1236"/>
                  </a:lnTo>
                  <a:lnTo>
                    <a:pt x="1325" y="1235"/>
                  </a:lnTo>
                  <a:lnTo>
                    <a:pt x="1325" y="1234"/>
                  </a:lnTo>
                  <a:lnTo>
                    <a:pt x="1324" y="1234"/>
                  </a:lnTo>
                  <a:lnTo>
                    <a:pt x="1322" y="1234"/>
                  </a:lnTo>
                  <a:lnTo>
                    <a:pt x="1319" y="1234"/>
                  </a:lnTo>
                  <a:lnTo>
                    <a:pt x="1318" y="1234"/>
                  </a:lnTo>
                  <a:lnTo>
                    <a:pt x="1317" y="1231"/>
                  </a:lnTo>
                  <a:lnTo>
                    <a:pt x="1317" y="1230"/>
                  </a:lnTo>
                  <a:lnTo>
                    <a:pt x="1316" y="1230"/>
                  </a:lnTo>
                  <a:lnTo>
                    <a:pt x="1315" y="1228"/>
                  </a:lnTo>
                  <a:lnTo>
                    <a:pt x="1313" y="1228"/>
                  </a:lnTo>
                  <a:lnTo>
                    <a:pt x="1313" y="1229"/>
                  </a:lnTo>
                  <a:lnTo>
                    <a:pt x="1312" y="1229"/>
                  </a:lnTo>
                  <a:lnTo>
                    <a:pt x="1311" y="1228"/>
                  </a:lnTo>
                  <a:lnTo>
                    <a:pt x="1311" y="1229"/>
                  </a:lnTo>
                  <a:lnTo>
                    <a:pt x="1311" y="1230"/>
                  </a:lnTo>
                  <a:lnTo>
                    <a:pt x="1310" y="1230"/>
                  </a:lnTo>
                  <a:lnTo>
                    <a:pt x="1309" y="1229"/>
                  </a:lnTo>
                  <a:lnTo>
                    <a:pt x="1309" y="1227"/>
                  </a:lnTo>
                  <a:lnTo>
                    <a:pt x="1309" y="1225"/>
                  </a:lnTo>
                  <a:lnTo>
                    <a:pt x="1310" y="1223"/>
                  </a:lnTo>
                  <a:lnTo>
                    <a:pt x="1311" y="1222"/>
                  </a:lnTo>
                  <a:lnTo>
                    <a:pt x="1312" y="1222"/>
                  </a:lnTo>
                  <a:lnTo>
                    <a:pt x="1316" y="1222"/>
                  </a:lnTo>
                  <a:lnTo>
                    <a:pt x="1317" y="1222"/>
                  </a:lnTo>
                  <a:lnTo>
                    <a:pt x="1318" y="1222"/>
                  </a:lnTo>
                  <a:lnTo>
                    <a:pt x="1319" y="1222"/>
                  </a:lnTo>
                  <a:lnTo>
                    <a:pt x="1319" y="1221"/>
                  </a:lnTo>
                  <a:lnTo>
                    <a:pt x="1321" y="1221"/>
                  </a:lnTo>
                  <a:lnTo>
                    <a:pt x="1322" y="1220"/>
                  </a:lnTo>
                  <a:lnTo>
                    <a:pt x="1322" y="1221"/>
                  </a:lnTo>
                  <a:lnTo>
                    <a:pt x="1324" y="1221"/>
                  </a:lnTo>
                  <a:lnTo>
                    <a:pt x="1326" y="1223"/>
                  </a:lnTo>
                  <a:lnTo>
                    <a:pt x="1327" y="1223"/>
                  </a:lnTo>
                  <a:lnTo>
                    <a:pt x="1327" y="1225"/>
                  </a:lnTo>
                  <a:lnTo>
                    <a:pt x="1327" y="1226"/>
                  </a:lnTo>
                  <a:lnTo>
                    <a:pt x="1328" y="1226"/>
                  </a:lnTo>
                  <a:lnTo>
                    <a:pt x="1328" y="1227"/>
                  </a:lnTo>
                  <a:lnTo>
                    <a:pt x="1329" y="1228"/>
                  </a:lnTo>
                  <a:lnTo>
                    <a:pt x="1329" y="1229"/>
                  </a:lnTo>
                  <a:lnTo>
                    <a:pt x="1329" y="1230"/>
                  </a:lnTo>
                  <a:lnTo>
                    <a:pt x="1328" y="1231"/>
                  </a:lnTo>
                  <a:lnTo>
                    <a:pt x="1328" y="1233"/>
                  </a:lnTo>
                  <a:close/>
                  <a:moveTo>
                    <a:pt x="1308" y="1218"/>
                  </a:moveTo>
                  <a:lnTo>
                    <a:pt x="1309" y="1218"/>
                  </a:lnTo>
                  <a:lnTo>
                    <a:pt x="1310" y="1216"/>
                  </a:lnTo>
                  <a:lnTo>
                    <a:pt x="1311" y="1214"/>
                  </a:lnTo>
                  <a:lnTo>
                    <a:pt x="1312" y="1214"/>
                  </a:lnTo>
                  <a:lnTo>
                    <a:pt x="1317" y="1216"/>
                  </a:lnTo>
                  <a:lnTo>
                    <a:pt x="1318" y="1216"/>
                  </a:lnTo>
                  <a:lnTo>
                    <a:pt x="1319" y="1216"/>
                  </a:lnTo>
                  <a:lnTo>
                    <a:pt x="1320" y="1218"/>
                  </a:lnTo>
                  <a:lnTo>
                    <a:pt x="1321" y="1218"/>
                  </a:lnTo>
                  <a:lnTo>
                    <a:pt x="1321" y="1219"/>
                  </a:lnTo>
                  <a:lnTo>
                    <a:pt x="1320" y="1219"/>
                  </a:lnTo>
                  <a:lnTo>
                    <a:pt x="1320" y="1220"/>
                  </a:lnTo>
                  <a:lnTo>
                    <a:pt x="1319" y="1220"/>
                  </a:lnTo>
                  <a:lnTo>
                    <a:pt x="1318" y="1220"/>
                  </a:lnTo>
                  <a:lnTo>
                    <a:pt x="1317" y="1220"/>
                  </a:lnTo>
                  <a:lnTo>
                    <a:pt x="1317" y="1219"/>
                  </a:lnTo>
                  <a:lnTo>
                    <a:pt x="1316" y="1219"/>
                  </a:lnTo>
                  <a:lnTo>
                    <a:pt x="1316" y="1220"/>
                  </a:lnTo>
                  <a:lnTo>
                    <a:pt x="1317" y="1220"/>
                  </a:lnTo>
                  <a:lnTo>
                    <a:pt x="1316" y="1221"/>
                  </a:lnTo>
                  <a:lnTo>
                    <a:pt x="1311" y="1220"/>
                  </a:lnTo>
                  <a:lnTo>
                    <a:pt x="1310" y="1221"/>
                  </a:lnTo>
                  <a:lnTo>
                    <a:pt x="1309" y="1222"/>
                  </a:lnTo>
                  <a:lnTo>
                    <a:pt x="1308" y="1222"/>
                  </a:lnTo>
                  <a:lnTo>
                    <a:pt x="1307" y="1222"/>
                  </a:lnTo>
                  <a:lnTo>
                    <a:pt x="1306" y="1222"/>
                  </a:lnTo>
                  <a:lnTo>
                    <a:pt x="1304" y="1221"/>
                  </a:lnTo>
                  <a:lnTo>
                    <a:pt x="1306" y="1220"/>
                  </a:lnTo>
                  <a:lnTo>
                    <a:pt x="1306" y="1219"/>
                  </a:lnTo>
                  <a:lnTo>
                    <a:pt x="1308" y="1218"/>
                  </a:lnTo>
                  <a:close/>
                  <a:moveTo>
                    <a:pt x="1319" y="1211"/>
                  </a:moveTo>
                  <a:lnTo>
                    <a:pt x="1319" y="1212"/>
                  </a:lnTo>
                  <a:lnTo>
                    <a:pt x="1318" y="1213"/>
                  </a:lnTo>
                  <a:lnTo>
                    <a:pt x="1317" y="1213"/>
                  </a:lnTo>
                  <a:lnTo>
                    <a:pt x="1316" y="1213"/>
                  </a:lnTo>
                  <a:lnTo>
                    <a:pt x="1315" y="1213"/>
                  </a:lnTo>
                  <a:lnTo>
                    <a:pt x="1311" y="1211"/>
                  </a:lnTo>
                  <a:lnTo>
                    <a:pt x="1312" y="1211"/>
                  </a:lnTo>
                  <a:lnTo>
                    <a:pt x="1317" y="1210"/>
                  </a:lnTo>
                  <a:lnTo>
                    <a:pt x="1318" y="1209"/>
                  </a:lnTo>
                  <a:lnTo>
                    <a:pt x="1319" y="1209"/>
                  </a:lnTo>
                  <a:lnTo>
                    <a:pt x="1319" y="1210"/>
                  </a:lnTo>
                  <a:lnTo>
                    <a:pt x="1319" y="1211"/>
                  </a:lnTo>
                  <a:close/>
                  <a:moveTo>
                    <a:pt x="1320" y="1210"/>
                  </a:moveTo>
                  <a:lnTo>
                    <a:pt x="1321" y="1209"/>
                  </a:lnTo>
                  <a:lnTo>
                    <a:pt x="1322" y="1209"/>
                  </a:lnTo>
                  <a:lnTo>
                    <a:pt x="1324" y="1209"/>
                  </a:lnTo>
                  <a:lnTo>
                    <a:pt x="1324" y="1210"/>
                  </a:lnTo>
                  <a:lnTo>
                    <a:pt x="1325" y="1212"/>
                  </a:lnTo>
                  <a:lnTo>
                    <a:pt x="1327" y="1218"/>
                  </a:lnTo>
                  <a:lnTo>
                    <a:pt x="1326" y="1218"/>
                  </a:lnTo>
                  <a:lnTo>
                    <a:pt x="1326" y="1219"/>
                  </a:lnTo>
                  <a:lnTo>
                    <a:pt x="1325" y="1219"/>
                  </a:lnTo>
                  <a:lnTo>
                    <a:pt x="1324" y="1219"/>
                  </a:lnTo>
                  <a:lnTo>
                    <a:pt x="1322" y="1218"/>
                  </a:lnTo>
                  <a:lnTo>
                    <a:pt x="1320" y="1216"/>
                  </a:lnTo>
                  <a:lnTo>
                    <a:pt x="1320" y="1214"/>
                  </a:lnTo>
                  <a:lnTo>
                    <a:pt x="1320" y="1213"/>
                  </a:lnTo>
                  <a:lnTo>
                    <a:pt x="1321" y="1213"/>
                  </a:lnTo>
                  <a:lnTo>
                    <a:pt x="1322" y="1214"/>
                  </a:lnTo>
                  <a:lnTo>
                    <a:pt x="1322" y="1216"/>
                  </a:lnTo>
                  <a:lnTo>
                    <a:pt x="1324" y="1216"/>
                  </a:lnTo>
                  <a:lnTo>
                    <a:pt x="1322" y="1216"/>
                  </a:lnTo>
                  <a:lnTo>
                    <a:pt x="1322" y="1214"/>
                  </a:lnTo>
                  <a:lnTo>
                    <a:pt x="1322" y="1213"/>
                  </a:lnTo>
                  <a:lnTo>
                    <a:pt x="1321" y="1212"/>
                  </a:lnTo>
                  <a:lnTo>
                    <a:pt x="1320" y="1212"/>
                  </a:lnTo>
                  <a:lnTo>
                    <a:pt x="1320" y="1211"/>
                  </a:lnTo>
                  <a:lnTo>
                    <a:pt x="1320" y="1210"/>
                  </a:lnTo>
                  <a:close/>
                  <a:moveTo>
                    <a:pt x="1277" y="1210"/>
                  </a:moveTo>
                  <a:lnTo>
                    <a:pt x="1278" y="1212"/>
                  </a:lnTo>
                  <a:lnTo>
                    <a:pt x="1279" y="1213"/>
                  </a:lnTo>
                  <a:lnTo>
                    <a:pt x="1279" y="1214"/>
                  </a:lnTo>
                  <a:lnTo>
                    <a:pt x="1279" y="1216"/>
                  </a:lnTo>
                  <a:lnTo>
                    <a:pt x="1278" y="1216"/>
                  </a:lnTo>
                  <a:lnTo>
                    <a:pt x="1278" y="1217"/>
                  </a:lnTo>
                  <a:lnTo>
                    <a:pt x="1277" y="1217"/>
                  </a:lnTo>
                  <a:lnTo>
                    <a:pt x="1276" y="1217"/>
                  </a:lnTo>
                  <a:lnTo>
                    <a:pt x="1275" y="1217"/>
                  </a:lnTo>
                  <a:lnTo>
                    <a:pt x="1275" y="1216"/>
                  </a:lnTo>
                  <a:lnTo>
                    <a:pt x="1275" y="1214"/>
                  </a:lnTo>
                  <a:lnTo>
                    <a:pt x="1274" y="1212"/>
                  </a:lnTo>
                  <a:lnTo>
                    <a:pt x="1274" y="1211"/>
                  </a:lnTo>
                  <a:lnTo>
                    <a:pt x="1274" y="1210"/>
                  </a:lnTo>
                  <a:lnTo>
                    <a:pt x="1275" y="1209"/>
                  </a:lnTo>
                  <a:lnTo>
                    <a:pt x="1276" y="1209"/>
                  </a:lnTo>
                  <a:lnTo>
                    <a:pt x="1277" y="1209"/>
                  </a:lnTo>
                  <a:lnTo>
                    <a:pt x="1277" y="1210"/>
                  </a:lnTo>
                  <a:close/>
                  <a:moveTo>
                    <a:pt x="1333" y="1208"/>
                  </a:moveTo>
                  <a:lnTo>
                    <a:pt x="1333" y="1209"/>
                  </a:lnTo>
                  <a:lnTo>
                    <a:pt x="1332" y="1210"/>
                  </a:lnTo>
                  <a:lnTo>
                    <a:pt x="1333" y="1211"/>
                  </a:lnTo>
                  <a:lnTo>
                    <a:pt x="1332" y="1212"/>
                  </a:lnTo>
                  <a:lnTo>
                    <a:pt x="1330" y="1212"/>
                  </a:lnTo>
                  <a:lnTo>
                    <a:pt x="1329" y="1212"/>
                  </a:lnTo>
                  <a:lnTo>
                    <a:pt x="1328" y="1212"/>
                  </a:lnTo>
                  <a:lnTo>
                    <a:pt x="1327" y="1211"/>
                  </a:lnTo>
                  <a:lnTo>
                    <a:pt x="1327" y="1210"/>
                  </a:lnTo>
                  <a:lnTo>
                    <a:pt x="1327" y="1208"/>
                  </a:lnTo>
                  <a:lnTo>
                    <a:pt x="1328" y="1208"/>
                  </a:lnTo>
                  <a:lnTo>
                    <a:pt x="1329" y="1208"/>
                  </a:lnTo>
                  <a:lnTo>
                    <a:pt x="1330" y="1208"/>
                  </a:lnTo>
                  <a:lnTo>
                    <a:pt x="1332" y="1206"/>
                  </a:lnTo>
                  <a:lnTo>
                    <a:pt x="1333" y="1208"/>
                  </a:lnTo>
                  <a:close/>
                  <a:moveTo>
                    <a:pt x="1306" y="1211"/>
                  </a:moveTo>
                  <a:lnTo>
                    <a:pt x="1307" y="1212"/>
                  </a:lnTo>
                  <a:lnTo>
                    <a:pt x="1306" y="1213"/>
                  </a:lnTo>
                  <a:lnTo>
                    <a:pt x="1303" y="1213"/>
                  </a:lnTo>
                  <a:lnTo>
                    <a:pt x="1302" y="1213"/>
                  </a:lnTo>
                  <a:lnTo>
                    <a:pt x="1301" y="1212"/>
                  </a:lnTo>
                  <a:lnTo>
                    <a:pt x="1300" y="1211"/>
                  </a:lnTo>
                  <a:lnTo>
                    <a:pt x="1300" y="1210"/>
                  </a:lnTo>
                  <a:lnTo>
                    <a:pt x="1299" y="1208"/>
                  </a:lnTo>
                  <a:lnTo>
                    <a:pt x="1299" y="1206"/>
                  </a:lnTo>
                  <a:lnTo>
                    <a:pt x="1300" y="1206"/>
                  </a:lnTo>
                  <a:lnTo>
                    <a:pt x="1301" y="1206"/>
                  </a:lnTo>
                  <a:lnTo>
                    <a:pt x="1302" y="1206"/>
                  </a:lnTo>
                  <a:lnTo>
                    <a:pt x="1302" y="1208"/>
                  </a:lnTo>
                  <a:lnTo>
                    <a:pt x="1303" y="1209"/>
                  </a:lnTo>
                  <a:lnTo>
                    <a:pt x="1303" y="1210"/>
                  </a:lnTo>
                  <a:lnTo>
                    <a:pt x="1304" y="1210"/>
                  </a:lnTo>
                  <a:lnTo>
                    <a:pt x="1304" y="1211"/>
                  </a:lnTo>
                  <a:lnTo>
                    <a:pt x="1306" y="1211"/>
                  </a:lnTo>
                  <a:close/>
                  <a:moveTo>
                    <a:pt x="1300" y="1202"/>
                  </a:moveTo>
                  <a:lnTo>
                    <a:pt x="1301" y="1202"/>
                  </a:lnTo>
                  <a:lnTo>
                    <a:pt x="1301" y="1203"/>
                  </a:lnTo>
                  <a:lnTo>
                    <a:pt x="1301" y="1204"/>
                  </a:lnTo>
                  <a:lnTo>
                    <a:pt x="1301" y="1205"/>
                  </a:lnTo>
                  <a:lnTo>
                    <a:pt x="1300" y="1205"/>
                  </a:lnTo>
                  <a:lnTo>
                    <a:pt x="1296" y="1205"/>
                  </a:lnTo>
                  <a:lnTo>
                    <a:pt x="1295" y="1204"/>
                  </a:lnTo>
                  <a:lnTo>
                    <a:pt x="1294" y="1204"/>
                  </a:lnTo>
                  <a:lnTo>
                    <a:pt x="1293" y="1204"/>
                  </a:lnTo>
                  <a:lnTo>
                    <a:pt x="1293" y="1203"/>
                  </a:lnTo>
                  <a:lnTo>
                    <a:pt x="1294" y="1202"/>
                  </a:lnTo>
                  <a:lnTo>
                    <a:pt x="1295" y="1201"/>
                  </a:lnTo>
                  <a:lnTo>
                    <a:pt x="1296" y="1201"/>
                  </a:lnTo>
                  <a:lnTo>
                    <a:pt x="1298" y="1201"/>
                  </a:lnTo>
                  <a:lnTo>
                    <a:pt x="1300" y="1202"/>
                  </a:lnTo>
                  <a:close/>
                  <a:moveTo>
                    <a:pt x="1320" y="1202"/>
                  </a:moveTo>
                  <a:lnTo>
                    <a:pt x="1321" y="1203"/>
                  </a:lnTo>
                  <a:lnTo>
                    <a:pt x="1322" y="1204"/>
                  </a:lnTo>
                  <a:lnTo>
                    <a:pt x="1322" y="1205"/>
                  </a:lnTo>
                  <a:lnTo>
                    <a:pt x="1319" y="1205"/>
                  </a:lnTo>
                  <a:lnTo>
                    <a:pt x="1318" y="1206"/>
                  </a:lnTo>
                  <a:lnTo>
                    <a:pt x="1315" y="1208"/>
                  </a:lnTo>
                  <a:lnTo>
                    <a:pt x="1311" y="1210"/>
                  </a:lnTo>
                  <a:lnTo>
                    <a:pt x="1309" y="1211"/>
                  </a:lnTo>
                  <a:lnTo>
                    <a:pt x="1308" y="1211"/>
                  </a:lnTo>
                  <a:lnTo>
                    <a:pt x="1306" y="1210"/>
                  </a:lnTo>
                  <a:lnTo>
                    <a:pt x="1304" y="1209"/>
                  </a:lnTo>
                  <a:lnTo>
                    <a:pt x="1304" y="1208"/>
                  </a:lnTo>
                  <a:lnTo>
                    <a:pt x="1304" y="1206"/>
                  </a:lnTo>
                  <a:lnTo>
                    <a:pt x="1306" y="1205"/>
                  </a:lnTo>
                  <a:lnTo>
                    <a:pt x="1307" y="1205"/>
                  </a:lnTo>
                  <a:lnTo>
                    <a:pt x="1306" y="1205"/>
                  </a:lnTo>
                  <a:lnTo>
                    <a:pt x="1303" y="1205"/>
                  </a:lnTo>
                  <a:lnTo>
                    <a:pt x="1302" y="1204"/>
                  </a:lnTo>
                  <a:lnTo>
                    <a:pt x="1302" y="1203"/>
                  </a:lnTo>
                  <a:lnTo>
                    <a:pt x="1303" y="1202"/>
                  </a:lnTo>
                  <a:lnTo>
                    <a:pt x="1304" y="1201"/>
                  </a:lnTo>
                  <a:lnTo>
                    <a:pt x="1307" y="1202"/>
                  </a:lnTo>
                  <a:lnTo>
                    <a:pt x="1307" y="1201"/>
                  </a:lnTo>
                  <a:lnTo>
                    <a:pt x="1308" y="1200"/>
                  </a:lnTo>
                  <a:lnTo>
                    <a:pt x="1317" y="1200"/>
                  </a:lnTo>
                  <a:lnTo>
                    <a:pt x="1319" y="1201"/>
                  </a:lnTo>
                  <a:lnTo>
                    <a:pt x="1320" y="1202"/>
                  </a:lnTo>
                  <a:close/>
                  <a:moveTo>
                    <a:pt x="1289" y="1198"/>
                  </a:moveTo>
                  <a:lnTo>
                    <a:pt x="1291" y="1198"/>
                  </a:lnTo>
                  <a:lnTo>
                    <a:pt x="1291" y="1200"/>
                  </a:lnTo>
                  <a:lnTo>
                    <a:pt x="1291" y="1202"/>
                  </a:lnTo>
                  <a:lnTo>
                    <a:pt x="1290" y="1203"/>
                  </a:lnTo>
                  <a:lnTo>
                    <a:pt x="1290" y="1204"/>
                  </a:lnTo>
                  <a:lnTo>
                    <a:pt x="1289" y="1204"/>
                  </a:lnTo>
                  <a:lnTo>
                    <a:pt x="1287" y="1203"/>
                  </a:lnTo>
                  <a:lnTo>
                    <a:pt x="1287" y="1202"/>
                  </a:lnTo>
                  <a:lnTo>
                    <a:pt x="1287" y="1201"/>
                  </a:lnTo>
                  <a:lnTo>
                    <a:pt x="1287" y="1198"/>
                  </a:lnTo>
                  <a:lnTo>
                    <a:pt x="1287" y="1197"/>
                  </a:lnTo>
                  <a:lnTo>
                    <a:pt x="1289" y="1197"/>
                  </a:lnTo>
                  <a:lnTo>
                    <a:pt x="1289" y="1198"/>
                  </a:lnTo>
                  <a:close/>
                  <a:moveTo>
                    <a:pt x="1330" y="1204"/>
                  </a:moveTo>
                  <a:lnTo>
                    <a:pt x="1332" y="1204"/>
                  </a:lnTo>
                  <a:lnTo>
                    <a:pt x="1333" y="1204"/>
                  </a:lnTo>
                  <a:lnTo>
                    <a:pt x="1333" y="1205"/>
                  </a:lnTo>
                  <a:lnTo>
                    <a:pt x="1333" y="1206"/>
                  </a:lnTo>
                  <a:lnTo>
                    <a:pt x="1332" y="1206"/>
                  </a:lnTo>
                  <a:lnTo>
                    <a:pt x="1328" y="1208"/>
                  </a:lnTo>
                  <a:lnTo>
                    <a:pt x="1327" y="1208"/>
                  </a:lnTo>
                  <a:lnTo>
                    <a:pt x="1327" y="1206"/>
                  </a:lnTo>
                  <a:lnTo>
                    <a:pt x="1326" y="1205"/>
                  </a:lnTo>
                  <a:lnTo>
                    <a:pt x="1324" y="1203"/>
                  </a:lnTo>
                  <a:lnTo>
                    <a:pt x="1325" y="1202"/>
                  </a:lnTo>
                  <a:lnTo>
                    <a:pt x="1325" y="1203"/>
                  </a:lnTo>
                  <a:lnTo>
                    <a:pt x="1325" y="1202"/>
                  </a:lnTo>
                  <a:lnTo>
                    <a:pt x="1325" y="1201"/>
                  </a:lnTo>
                  <a:lnTo>
                    <a:pt x="1325" y="1200"/>
                  </a:lnTo>
                  <a:lnTo>
                    <a:pt x="1325" y="1198"/>
                  </a:lnTo>
                  <a:lnTo>
                    <a:pt x="1326" y="1197"/>
                  </a:lnTo>
                  <a:lnTo>
                    <a:pt x="1327" y="1197"/>
                  </a:lnTo>
                  <a:lnTo>
                    <a:pt x="1328" y="1197"/>
                  </a:lnTo>
                  <a:lnTo>
                    <a:pt x="1329" y="1196"/>
                  </a:lnTo>
                  <a:lnTo>
                    <a:pt x="1330" y="1197"/>
                  </a:lnTo>
                  <a:lnTo>
                    <a:pt x="1330" y="1198"/>
                  </a:lnTo>
                  <a:lnTo>
                    <a:pt x="1330" y="1200"/>
                  </a:lnTo>
                  <a:lnTo>
                    <a:pt x="1332" y="1201"/>
                  </a:lnTo>
                  <a:lnTo>
                    <a:pt x="1332" y="1202"/>
                  </a:lnTo>
                  <a:lnTo>
                    <a:pt x="1332" y="1203"/>
                  </a:lnTo>
                  <a:lnTo>
                    <a:pt x="1330" y="1204"/>
                  </a:lnTo>
                  <a:close/>
                  <a:moveTo>
                    <a:pt x="1311" y="1194"/>
                  </a:moveTo>
                  <a:lnTo>
                    <a:pt x="1311" y="1195"/>
                  </a:lnTo>
                  <a:lnTo>
                    <a:pt x="1312" y="1197"/>
                  </a:lnTo>
                  <a:lnTo>
                    <a:pt x="1313" y="1197"/>
                  </a:lnTo>
                  <a:lnTo>
                    <a:pt x="1312" y="1197"/>
                  </a:lnTo>
                  <a:lnTo>
                    <a:pt x="1309" y="1198"/>
                  </a:lnTo>
                  <a:lnTo>
                    <a:pt x="1307" y="1198"/>
                  </a:lnTo>
                  <a:lnTo>
                    <a:pt x="1306" y="1198"/>
                  </a:lnTo>
                  <a:lnTo>
                    <a:pt x="1304" y="1197"/>
                  </a:lnTo>
                  <a:lnTo>
                    <a:pt x="1304" y="1196"/>
                  </a:lnTo>
                  <a:lnTo>
                    <a:pt x="1306" y="1195"/>
                  </a:lnTo>
                  <a:lnTo>
                    <a:pt x="1307" y="1195"/>
                  </a:lnTo>
                  <a:lnTo>
                    <a:pt x="1309" y="1195"/>
                  </a:lnTo>
                  <a:lnTo>
                    <a:pt x="1310" y="1194"/>
                  </a:lnTo>
                  <a:lnTo>
                    <a:pt x="1311" y="1194"/>
                  </a:lnTo>
                  <a:close/>
                  <a:moveTo>
                    <a:pt x="1317" y="1195"/>
                  </a:moveTo>
                  <a:lnTo>
                    <a:pt x="1316" y="1194"/>
                  </a:lnTo>
                  <a:lnTo>
                    <a:pt x="1312" y="1193"/>
                  </a:lnTo>
                  <a:lnTo>
                    <a:pt x="1311" y="1192"/>
                  </a:lnTo>
                  <a:lnTo>
                    <a:pt x="1312" y="1192"/>
                  </a:lnTo>
                  <a:lnTo>
                    <a:pt x="1313" y="1192"/>
                  </a:lnTo>
                  <a:lnTo>
                    <a:pt x="1313" y="1193"/>
                  </a:lnTo>
                  <a:lnTo>
                    <a:pt x="1317" y="1193"/>
                  </a:lnTo>
                  <a:lnTo>
                    <a:pt x="1318" y="1193"/>
                  </a:lnTo>
                  <a:lnTo>
                    <a:pt x="1319" y="1193"/>
                  </a:lnTo>
                  <a:lnTo>
                    <a:pt x="1319" y="1194"/>
                  </a:lnTo>
                  <a:lnTo>
                    <a:pt x="1320" y="1195"/>
                  </a:lnTo>
                  <a:lnTo>
                    <a:pt x="1320" y="1197"/>
                  </a:lnTo>
                  <a:lnTo>
                    <a:pt x="1319" y="1197"/>
                  </a:lnTo>
                  <a:lnTo>
                    <a:pt x="1318" y="1197"/>
                  </a:lnTo>
                  <a:lnTo>
                    <a:pt x="1316" y="1197"/>
                  </a:lnTo>
                  <a:lnTo>
                    <a:pt x="1315" y="1197"/>
                  </a:lnTo>
                  <a:lnTo>
                    <a:pt x="1313" y="1196"/>
                  </a:lnTo>
                  <a:lnTo>
                    <a:pt x="1313" y="1195"/>
                  </a:lnTo>
                  <a:lnTo>
                    <a:pt x="1317" y="1195"/>
                  </a:lnTo>
                  <a:close/>
                  <a:moveTo>
                    <a:pt x="1303" y="1197"/>
                  </a:moveTo>
                  <a:lnTo>
                    <a:pt x="1302" y="1197"/>
                  </a:lnTo>
                  <a:lnTo>
                    <a:pt x="1300" y="1196"/>
                  </a:lnTo>
                  <a:lnTo>
                    <a:pt x="1299" y="1196"/>
                  </a:lnTo>
                  <a:lnTo>
                    <a:pt x="1298" y="1195"/>
                  </a:lnTo>
                  <a:lnTo>
                    <a:pt x="1298" y="1194"/>
                  </a:lnTo>
                  <a:lnTo>
                    <a:pt x="1298" y="1193"/>
                  </a:lnTo>
                  <a:lnTo>
                    <a:pt x="1299" y="1192"/>
                  </a:lnTo>
                  <a:lnTo>
                    <a:pt x="1302" y="1192"/>
                  </a:lnTo>
                  <a:lnTo>
                    <a:pt x="1302" y="1193"/>
                  </a:lnTo>
                  <a:lnTo>
                    <a:pt x="1304" y="1191"/>
                  </a:lnTo>
                  <a:lnTo>
                    <a:pt x="1306" y="1189"/>
                  </a:lnTo>
                  <a:lnTo>
                    <a:pt x="1307" y="1189"/>
                  </a:lnTo>
                  <a:lnTo>
                    <a:pt x="1308" y="1189"/>
                  </a:lnTo>
                  <a:lnTo>
                    <a:pt x="1308" y="1191"/>
                  </a:lnTo>
                  <a:lnTo>
                    <a:pt x="1309" y="1192"/>
                  </a:lnTo>
                  <a:lnTo>
                    <a:pt x="1310" y="1193"/>
                  </a:lnTo>
                  <a:lnTo>
                    <a:pt x="1309" y="1194"/>
                  </a:lnTo>
                  <a:lnTo>
                    <a:pt x="1307" y="1194"/>
                  </a:lnTo>
                  <a:lnTo>
                    <a:pt x="1304" y="1195"/>
                  </a:lnTo>
                  <a:lnTo>
                    <a:pt x="1302" y="1195"/>
                  </a:lnTo>
                  <a:lnTo>
                    <a:pt x="1303" y="1196"/>
                  </a:lnTo>
                  <a:lnTo>
                    <a:pt x="1303" y="1197"/>
                  </a:lnTo>
                  <a:close/>
                  <a:moveTo>
                    <a:pt x="1326" y="1191"/>
                  </a:moveTo>
                  <a:lnTo>
                    <a:pt x="1326" y="1192"/>
                  </a:lnTo>
                  <a:lnTo>
                    <a:pt x="1326" y="1193"/>
                  </a:lnTo>
                  <a:lnTo>
                    <a:pt x="1325" y="1193"/>
                  </a:lnTo>
                  <a:lnTo>
                    <a:pt x="1322" y="1193"/>
                  </a:lnTo>
                  <a:lnTo>
                    <a:pt x="1321" y="1192"/>
                  </a:lnTo>
                  <a:lnTo>
                    <a:pt x="1321" y="1191"/>
                  </a:lnTo>
                  <a:lnTo>
                    <a:pt x="1321" y="1189"/>
                  </a:lnTo>
                  <a:lnTo>
                    <a:pt x="1321" y="1188"/>
                  </a:lnTo>
                  <a:lnTo>
                    <a:pt x="1322" y="1188"/>
                  </a:lnTo>
                  <a:lnTo>
                    <a:pt x="1324" y="1188"/>
                  </a:lnTo>
                  <a:lnTo>
                    <a:pt x="1324" y="1189"/>
                  </a:lnTo>
                  <a:lnTo>
                    <a:pt x="1324" y="1191"/>
                  </a:lnTo>
                  <a:lnTo>
                    <a:pt x="1325" y="1191"/>
                  </a:lnTo>
                  <a:lnTo>
                    <a:pt x="1326" y="1191"/>
                  </a:lnTo>
                  <a:close/>
                  <a:moveTo>
                    <a:pt x="1341" y="1200"/>
                  </a:moveTo>
                  <a:lnTo>
                    <a:pt x="1342" y="1200"/>
                  </a:lnTo>
                  <a:lnTo>
                    <a:pt x="1342" y="1201"/>
                  </a:lnTo>
                  <a:lnTo>
                    <a:pt x="1343" y="1200"/>
                  </a:lnTo>
                  <a:lnTo>
                    <a:pt x="1344" y="1200"/>
                  </a:lnTo>
                  <a:lnTo>
                    <a:pt x="1344" y="1201"/>
                  </a:lnTo>
                  <a:lnTo>
                    <a:pt x="1345" y="1201"/>
                  </a:lnTo>
                  <a:lnTo>
                    <a:pt x="1346" y="1202"/>
                  </a:lnTo>
                  <a:lnTo>
                    <a:pt x="1346" y="1201"/>
                  </a:lnTo>
                  <a:lnTo>
                    <a:pt x="1345" y="1200"/>
                  </a:lnTo>
                  <a:lnTo>
                    <a:pt x="1345" y="1198"/>
                  </a:lnTo>
                  <a:lnTo>
                    <a:pt x="1345" y="1197"/>
                  </a:lnTo>
                  <a:lnTo>
                    <a:pt x="1345" y="1196"/>
                  </a:lnTo>
                  <a:lnTo>
                    <a:pt x="1346" y="1196"/>
                  </a:lnTo>
                  <a:lnTo>
                    <a:pt x="1350" y="1198"/>
                  </a:lnTo>
                  <a:lnTo>
                    <a:pt x="1351" y="1197"/>
                  </a:lnTo>
                  <a:lnTo>
                    <a:pt x="1350" y="1196"/>
                  </a:lnTo>
                  <a:lnTo>
                    <a:pt x="1349" y="1196"/>
                  </a:lnTo>
                  <a:lnTo>
                    <a:pt x="1346" y="1196"/>
                  </a:lnTo>
                  <a:lnTo>
                    <a:pt x="1346" y="1195"/>
                  </a:lnTo>
                  <a:lnTo>
                    <a:pt x="1345" y="1194"/>
                  </a:lnTo>
                  <a:lnTo>
                    <a:pt x="1346" y="1192"/>
                  </a:lnTo>
                  <a:lnTo>
                    <a:pt x="1347" y="1191"/>
                  </a:lnTo>
                  <a:lnTo>
                    <a:pt x="1349" y="1191"/>
                  </a:lnTo>
                  <a:lnTo>
                    <a:pt x="1350" y="1191"/>
                  </a:lnTo>
                  <a:lnTo>
                    <a:pt x="1350" y="1192"/>
                  </a:lnTo>
                  <a:lnTo>
                    <a:pt x="1351" y="1192"/>
                  </a:lnTo>
                  <a:lnTo>
                    <a:pt x="1352" y="1191"/>
                  </a:lnTo>
                  <a:lnTo>
                    <a:pt x="1352" y="1192"/>
                  </a:lnTo>
                  <a:lnTo>
                    <a:pt x="1353" y="1193"/>
                  </a:lnTo>
                  <a:lnTo>
                    <a:pt x="1354" y="1194"/>
                  </a:lnTo>
                  <a:lnTo>
                    <a:pt x="1353" y="1192"/>
                  </a:lnTo>
                  <a:lnTo>
                    <a:pt x="1353" y="1191"/>
                  </a:lnTo>
                  <a:lnTo>
                    <a:pt x="1352" y="1191"/>
                  </a:lnTo>
                  <a:lnTo>
                    <a:pt x="1352" y="1189"/>
                  </a:lnTo>
                  <a:lnTo>
                    <a:pt x="1352" y="1188"/>
                  </a:lnTo>
                  <a:lnTo>
                    <a:pt x="1354" y="1188"/>
                  </a:lnTo>
                  <a:lnTo>
                    <a:pt x="1355" y="1187"/>
                  </a:lnTo>
                  <a:lnTo>
                    <a:pt x="1356" y="1188"/>
                  </a:lnTo>
                  <a:lnTo>
                    <a:pt x="1356" y="1189"/>
                  </a:lnTo>
                  <a:lnTo>
                    <a:pt x="1358" y="1191"/>
                  </a:lnTo>
                  <a:lnTo>
                    <a:pt x="1358" y="1192"/>
                  </a:lnTo>
                  <a:lnTo>
                    <a:pt x="1355" y="1195"/>
                  </a:lnTo>
                  <a:lnTo>
                    <a:pt x="1356" y="1195"/>
                  </a:lnTo>
                  <a:lnTo>
                    <a:pt x="1359" y="1193"/>
                  </a:lnTo>
                  <a:lnTo>
                    <a:pt x="1360" y="1192"/>
                  </a:lnTo>
                  <a:lnTo>
                    <a:pt x="1361" y="1192"/>
                  </a:lnTo>
                  <a:lnTo>
                    <a:pt x="1362" y="1193"/>
                  </a:lnTo>
                  <a:lnTo>
                    <a:pt x="1363" y="1193"/>
                  </a:lnTo>
                  <a:lnTo>
                    <a:pt x="1364" y="1195"/>
                  </a:lnTo>
                  <a:lnTo>
                    <a:pt x="1365" y="1196"/>
                  </a:lnTo>
                  <a:lnTo>
                    <a:pt x="1365" y="1197"/>
                  </a:lnTo>
                  <a:lnTo>
                    <a:pt x="1364" y="1198"/>
                  </a:lnTo>
                  <a:lnTo>
                    <a:pt x="1362" y="1202"/>
                  </a:lnTo>
                  <a:lnTo>
                    <a:pt x="1359" y="1202"/>
                  </a:lnTo>
                  <a:lnTo>
                    <a:pt x="1358" y="1201"/>
                  </a:lnTo>
                  <a:lnTo>
                    <a:pt x="1355" y="1200"/>
                  </a:lnTo>
                  <a:lnTo>
                    <a:pt x="1356" y="1201"/>
                  </a:lnTo>
                  <a:lnTo>
                    <a:pt x="1356" y="1202"/>
                  </a:lnTo>
                  <a:lnTo>
                    <a:pt x="1358" y="1202"/>
                  </a:lnTo>
                  <a:lnTo>
                    <a:pt x="1358" y="1203"/>
                  </a:lnTo>
                  <a:lnTo>
                    <a:pt x="1359" y="1203"/>
                  </a:lnTo>
                  <a:lnTo>
                    <a:pt x="1361" y="1203"/>
                  </a:lnTo>
                  <a:lnTo>
                    <a:pt x="1361" y="1204"/>
                  </a:lnTo>
                  <a:lnTo>
                    <a:pt x="1361" y="1205"/>
                  </a:lnTo>
                  <a:lnTo>
                    <a:pt x="1360" y="1208"/>
                  </a:lnTo>
                  <a:lnTo>
                    <a:pt x="1356" y="1210"/>
                  </a:lnTo>
                  <a:lnTo>
                    <a:pt x="1355" y="1211"/>
                  </a:lnTo>
                  <a:lnTo>
                    <a:pt x="1354" y="1212"/>
                  </a:lnTo>
                  <a:lnTo>
                    <a:pt x="1353" y="1213"/>
                  </a:lnTo>
                  <a:lnTo>
                    <a:pt x="1350" y="1217"/>
                  </a:lnTo>
                  <a:lnTo>
                    <a:pt x="1349" y="1217"/>
                  </a:lnTo>
                  <a:lnTo>
                    <a:pt x="1345" y="1218"/>
                  </a:lnTo>
                  <a:lnTo>
                    <a:pt x="1344" y="1218"/>
                  </a:lnTo>
                  <a:lnTo>
                    <a:pt x="1344" y="1217"/>
                  </a:lnTo>
                  <a:lnTo>
                    <a:pt x="1342" y="1214"/>
                  </a:lnTo>
                  <a:lnTo>
                    <a:pt x="1341" y="1212"/>
                  </a:lnTo>
                  <a:lnTo>
                    <a:pt x="1339" y="1212"/>
                  </a:lnTo>
                  <a:lnTo>
                    <a:pt x="1341" y="1211"/>
                  </a:lnTo>
                  <a:lnTo>
                    <a:pt x="1342" y="1211"/>
                  </a:lnTo>
                  <a:lnTo>
                    <a:pt x="1343" y="1211"/>
                  </a:lnTo>
                  <a:lnTo>
                    <a:pt x="1343" y="1210"/>
                  </a:lnTo>
                  <a:lnTo>
                    <a:pt x="1344" y="1210"/>
                  </a:lnTo>
                  <a:lnTo>
                    <a:pt x="1345" y="1211"/>
                  </a:lnTo>
                  <a:lnTo>
                    <a:pt x="1346" y="1211"/>
                  </a:lnTo>
                  <a:lnTo>
                    <a:pt x="1347" y="1211"/>
                  </a:lnTo>
                  <a:lnTo>
                    <a:pt x="1347" y="1210"/>
                  </a:lnTo>
                  <a:lnTo>
                    <a:pt x="1344" y="1209"/>
                  </a:lnTo>
                  <a:lnTo>
                    <a:pt x="1343" y="1210"/>
                  </a:lnTo>
                  <a:lnTo>
                    <a:pt x="1342" y="1210"/>
                  </a:lnTo>
                  <a:lnTo>
                    <a:pt x="1341" y="1210"/>
                  </a:lnTo>
                  <a:lnTo>
                    <a:pt x="1341" y="1209"/>
                  </a:lnTo>
                  <a:lnTo>
                    <a:pt x="1339" y="1208"/>
                  </a:lnTo>
                  <a:lnTo>
                    <a:pt x="1339" y="1206"/>
                  </a:lnTo>
                  <a:lnTo>
                    <a:pt x="1338" y="1205"/>
                  </a:lnTo>
                  <a:lnTo>
                    <a:pt x="1338" y="1203"/>
                  </a:lnTo>
                  <a:lnTo>
                    <a:pt x="1337" y="1202"/>
                  </a:lnTo>
                  <a:lnTo>
                    <a:pt x="1339" y="1200"/>
                  </a:lnTo>
                  <a:lnTo>
                    <a:pt x="1341" y="1200"/>
                  </a:lnTo>
                  <a:close/>
                  <a:moveTo>
                    <a:pt x="1328" y="1191"/>
                  </a:moveTo>
                  <a:lnTo>
                    <a:pt x="1326" y="1188"/>
                  </a:lnTo>
                  <a:lnTo>
                    <a:pt x="1327" y="1187"/>
                  </a:lnTo>
                  <a:lnTo>
                    <a:pt x="1328" y="1187"/>
                  </a:lnTo>
                  <a:lnTo>
                    <a:pt x="1329" y="1187"/>
                  </a:lnTo>
                  <a:lnTo>
                    <a:pt x="1330" y="1187"/>
                  </a:lnTo>
                  <a:lnTo>
                    <a:pt x="1330" y="1188"/>
                  </a:lnTo>
                  <a:lnTo>
                    <a:pt x="1330" y="1189"/>
                  </a:lnTo>
                  <a:lnTo>
                    <a:pt x="1328" y="1189"/>
                  </a:lnTo>
                  <a:lnTo>
                    <a:pt x="1329" y="1189"/>
                  </a:lnTo>
                  <a:lnTo>
                    <a:pt x="1330" y="1191"/>
                  </a:lnTo>
                  <a:lnTo>
                    <a:pt x="1330" y="1192"/>
                  </a:lnTo>
                  <a:lnTo>
                    <a:pt x="1329" y="1192"/>
                  </a:lnTo>
                  <a:lnTo>
                    <a:pt x="1328" y="1191"/>
                  </a:lnTo>
                  <a:close/>
                  <a:moveTo>
                    <a:pt x="1317" y="1187"/>
                  </a:moveTo>
                  <a:lnTo>
                    <a:pt x="1318" y="1187"/>
                  </a:lnTo>
                  <a:lnTo>
                    <a:pt x="1320" y="1187"/>
                  </a:lnTo>
                  <a:lnTo>
                    <a:pt x="1320" y="1188"/>
                  </a:lnTo>
                  <a:lnTo>
                    <a:pt x="1320" y="1192"/>
                  </a:lnTo>
                  <a:lnTo>
                    <a:pt x="1318" y="1191"/>
                  </a:lnTo>
                  <a:lnTo>
                    <a:pt x="1317" y="1191"/>
                  </a:lnTo>
                  <a:lnTo>
                    <a:pt x="1317" y="1189"/>
                  </a:lnTo>
                  <a:lnTo>
                    <a:pt x="1316" y="1189"/>
                  </a:lnTo>
                  <a:lnTo>
                    <a:pt x="1315" y="1188"/>
                  </a:lnTo>
                  <a:lnTo>
                    <a:pt x="1315" y="1186"/>
                  </a:lnTo>
                  <a:lnTo>
                    <a:pt x="1313" y="1186"/>
                  </a:lnTo>
                  <a:lnTo>
                    <a:pt x="1315" y="1185"/>
                  </a:lnTo>
                  <a:lnTo>
                    <a:pt x="1316" y="1186"/>
                  </a:lnTo>
                  <a:lnTo>
                    <a:pt x="1316" y="1187"/>
                  </a:lnTo>
                  <a:lnTo>
                    <a:pt x="1317" y="1187"/>
                  </a:lnTo>
                  <a:close/>
                  <a:moveTo>
                    <a:pt x="1345" y="1189"/>
                  </a:moveTo>
                  <a:lnTo>
                    <a:pt x="1345" y="1188"/>
                  </a:lnTo>
                  <a:lnTo>
                    <a:pt x="1344" y="1188"/>
                  </a:lnTo>
                  <a:lnTo>
                    <a:pt x="1344" y="1187"/>
                  </a:lnTo>
                  <a:lnTo>
                    <a:pt x="1344" y="1186"/>
                  </a:lnTo>
                  <a:lnTo>
                    <a:pt x="1345" y="1186"/>
                  </a:lnTo>
                  <a:lnTo>
                    <a:pt x="1345" y="1185"/>
                  </a:lnTo>
                  <a:lnTo>
                    <a:pt x="1346" y="1185"/>
                  </a:lnTo>
                  <a:lnTo>
                    <a:pt x="1347" y="1186"/>
                  </a:lnTo>
                  <a:lnTo>
                    <a:pt x="1349" y="1188"/>
                  </a:lnTo>
                  <a:lnTo>
                    <a:pt x="1345" y="1189"/>
                  </a:lnTo>
                  <a:close/>
                  <a:moveTo>
                    <a:pt x="1322" y="1186"/>
                  </a:moveTo>
                  <a:lnTo>
                    <a:pt x="1321" y="1186"/>
                  </a:lnTo>
                  <a:lnTo>
                    <a:pt x="1320" y="1186"/>
                  </a:lnTo>
                  <a:lnTo>
                    <a:pt x="1319" y="1185"/>
                  </a:lnTo>
                  <a:lnTo>
                    <a:pt x="1319" y="1184"/>
                  </a:lnTo>
                  <a:lnTo>
                    <a:pt x="1322" y="1184"/>
                  </a:lnTo>
                  <a:lnTo>
                    <a:pt x="1324" y="1184"/>
                  </a:lnTo>
                  <a:lnTo>
                    <a:pt x="1324" y="1183"/>
                  </a:lnTo>
                  <a:lnTo>
                    <a:pt x="1325" y="1183"/>
                  </a:lnTo>
                  <a:lnTo>
                    <a:pt x="1326" y="1185"/>
                  </a:lnTo>
                  <a:lnTo>
                    <a:pt x="1325" y="1186"/>
                  </a:lnTo>
                  <a:lnTo>
                    <a:pt x="1324" y="1186"/>
                  </a:lnTo>
                  <a:lnTo>
                    <a:pt x="1322" y="1186"/>
                  </a:lnTo>
                  <a:close/>
                  <a:moveTo>
                    <a:pt x="1303" y="1181"/>
                  </a:moveTo>
                  <a:lnTo>
                    <a:pt x="1304" y="1181"/>
                  </a:lnTo>
                  <a:lnTo>
                    <a:pt x="1306" y="1181"/>
                  </a:lnTo>
                  <a:lnTo>
                    <a:pt x="1307" y="1183"/>
                  </a:lnTo>
                  <a:lnTo>
                    <a:pt x="1307" y="1184"/>
                  </a:lnTo>
                  <a:lnTo>
                    <a:pt x="1307" y="1185"/>
                  </a:lnTo>
                  <a:lnTo>
                    <a:pt x="1306" y="1184"/>
                  </a:lnTo>
                  <a:lnTo>
                    <a:pt x="1304" y="1184"/>
                  </a:lnTo>
                  <a:lnTo>
                    <a:pt x="1303" y="1184"/>
                  </a:lnTo>
                  <a:lnTo>
                    <a:pt x="1302" y="1183"/>
                  </a:lnTo>
                  <a:lnTo>
                    <a:pt x="1303" y="1181"/>
                  </a:lnTo>
                  <a:close/>
                  <a:moveTo>
                    <a:pt x="1327" y="1183"/>
                  </a:moveTo>
                  <a:lnTo>
                    <a:pt x="1329" y="1181"/>
                  </a:lnTo>
                  <a:lnTo>
                    <a:pt x="1330" y="1181"/>
                  </a:lnTo>
                  <a:lnTo>
                    <a:pt x="1330" y="1183"/>
                  </a:lnTo>
                  <a:lnTo>
                    <a:pt x="1330" y="1184"/>
                  </a:lnTo>
                  <a:lnTo>
                    <a:pt x="1329" y="1184"/>
                  </a:lnTo>
                  <a:lnTo>
                    <a:pt x="1328" y="1185"/>
                  </a:lnTo>
                  <a:lnTo>
                    <a:pt x="1327" y="1184"/>
                  </a:lnTo>
                  <a:lnTo>
                    <a:pt x="1327" y="1183"/>
                  </a:lnTo>
                  <a:lnTo>
                    <a:pt x="1327" y="1181"/>
                  </a:lnTo>
                  <a:lnTo>
                    <a:pt x="1327" y="1183"/>
                  </a:lnTo>
                  <a:close/>
                  <a:moveTo>
                    <a:pt x="1313" y="1180"/>
                  </a:moveTo>
                  <a:lnTo>
                    <a:pt x="1313" y="1179"/>
                  </a:lnTo>
                  <a:lnTo>
                    <a:pt x="1313" y="1178"/>
                  </a:lnTo>
                  <a:lnTo>
                    <a:pt x="1315" y="1178"/>
                  </a:lnTo>
                  <a:lnTo>
                    <a:pt x="1316" y="1179"/>
                  </a:lnTo>
                  <a:lnTo>
                    <a:pt x="1316" y="1178"/>
                  </a:lnTo>
                  <a:lnTo>
                    <a:pt x="1316" y="1177"/>
                  </a:lnTo>
                  <a:lnTo>
                    <a:pt x="1317" y="1177"/>
                  </a:lnTo>
                  <a:lnTo>
                    <a:pt x="1318" y="1179"/>
                  </a:lnTo>
                  <a:lnTo>
                    <a:pt x="1319" y="1179"/>
                  </a:lnTo>
                  <a:lnTo>
                    <a:pt x="1321" y="1180"/>
                  </a:lnTo>
                  <a:lnTo>
                    <a:pt x="1321" y="1181"/>
                  </a:lnTo>
                  <a:lnTo>
                    <a:pt x="1320" y="1181"/>
                  </a:lnTo>
                  <a:lnTo>
                    <a:pt x="1319" y="1181"/>
                  </a:lnTo>
                  <a:lnTo>
                    <a:pt x="1318" y="1181"/>
                  </a:lnTo>
                  <a:lnTo>
                    <a:pt x="1318" y="1183"/>
                  </a:lnTo>
                  <a:lnTo>
                    <a:pt x="1317" y="1183"/>
                  </a:lnTo>
                  <a:lnTo>
                    <a:pt x="1318" y="1184"/>
                  </a:lnTo>
                  <a:lnTo>
                    <a:pt x="1318" y="1186"/>
                  </a:lnTo>
                  <a:lnTo>
                    <a:pt x="1317" y="1186"/>
                  </a:lnTo>
                  <a:lnTo>
                    <a:pt x="1317" y="1185"/>
                  </a:lnTo>
                  <a:lnTo>
                    <a:pt x="1315" y="1184"/>
                  </a:lnTo>
                  <a:lnTo>
                    <a:pt x="1315" y="1183"/>
                  </a:lnTo>
                  <a:lnTo>
                    <a:pt x="1315" y="1181"/>
                  </a:lnTo>
                  <a:lnTo>
                    <a:pt x="1313" y="1180"/>
                  </a:lnTo>
                  <a:close/>
                  <a:moveTo>
                    <a:pt x="1308" y="1177"/>
                  </a:moveTo>
                  <a:lnTo>
                    <a:pt x="1308" y="1178"/>
                  </a:lnTo>
                  <a:lnTo>
                    <a:pt x="1306" y="1178"/>
                  </a:lnTo>
                  <a:lnTo>
                    <a:pt x="1303" y="1177"/>
                  </a:lnTo>
                  <a:lnTo>
                    <a:pt x="1304" y="1177"/>
                  </a:lnTo>
                  <a:lnTo>
                    <a:pt x="1304" y="1176"/>
                  </a:lnTo>
                  <a:lnTo>
                    <a:pt x="1307" y="1176"/>
                  </a:lnTo>
                  <a:lnTo>
                    <a:pt x="1308" y="1176"/>
                  </a:lnTo>
                  <a:lnTo>
                    <a:pt x="1308" y="1177"/>
                  </a:lnTo>
                  <a:close/>
                  <a:moveTo>
                    <a:pt x="1322" y="1175"/>
                  </a:moveTo>
                  <a:lnTo>
                    <a:pt x="1322" y="1176"/>
                  </a:lnTo>
                  <a:lnTo>
                    <a:pt x="1322" y="1177"/>
                  </a:lnTo>
                  <a:lnTo>
                    <a:pt x="1324" y="1177"/>
                  </a:lnTo>
                  <a:lnTo>
                    <a:pt x="1325" y="1178"/>
                  </a:lnTo>
                  <a:lnTo>
                    <a:pt x="1324" y="1178"/>
                  </a:lnTo>
                  <a:lnTo>
                    <a:pt x="1324" y="1179"/>
                  </a:lnTo>
                  <a:lnTo>
                    <a:pt x="1322" y="1179"/>
                  </a:lnTo>
                  <a:lnTo>
                    <a:pt x="1321" y="1179"/>
                  </a:lnTo>
                  <a:lnTo>
                    <a:pt x="1320" y="1178"/>
                  </a:lnTo>
                  <a:lnTo>
                    <a:pt x="1318" y="1178"/>
                  </a:lnTo>
                  <a:lnTo>
                    <a:pt x="1317" y="1176"/>
                  </a:lnTo>
                  <a:lnTo>
                    <a:pt x="1320" y="1175"/>
                  </a:lnTo>
                  <a:lnTo>
                    <a:pt x="1321" y="1173"/>
                  </a:lnTo>
                  <a:lnTo>
                    <a:pt x="1322" y="1175"/>
                  </a:lnTo>
                  <a:close/>
                  <a:moveTo>
                    <a:pt x="1307" y="1169"/>
                  </a:moveTo>
                  <a:lnTo>
                    <a:pt x="1308" y="1169"/>
                  </a:lnTo>
                  <a:lnTo>
                    <a:pt x="1310" y="1170"/>
                  </a:lnTo>
                  <a:lnTo>
                    <a:pt x="1307" y="1170"/>
                  </a:lnTo>
                  <a:lnTo>
                    <a:pt x="1307" y="1169"/>
                  </a:lnTo>
                  <a:close/>
                  <a:moveTo>
                    <a:pt x="1327" y="1167"/>
                  </a:moveTo>
                  <a:lnTo>
                    <a:pt x="1328" y="1166"/>
                  </a:lnTo>
                  <a:lnTo>
                    <a:pt x="1329" y="1166"/>
                  </a:lnTo>
                  <a:lnTo>
                    <a:pt x="1329" y="1167"/>
                  </a:lnTo>
                  <a:lnTo>
                    <a:pt x="1330" y="1168"/>
                  </a:lnTo>
                  <a:lnTo>
                    <a:pt x="1332" y="1169"/>
                  </a:lnTo>
                  <a:lnTo>
                    <a:pt x="1332" y="1170"/>
                  </a:lnTo>
                  <a:lnTo>
                    <a:pt x="1330" y="1170"/>
                  </a:lnTo>
                  <a:lnTo>
                    <a:pt x="1332" y="1171"/>
                  </a:lnTo>
                  <a:lnTo>
                    <a:pt x="1333" y="1172"/>
                  </a:lnTo>
                  <a:lnTo>
                    <a:pt x="1333" y="1173"/>
                  </a:lnTo>
                  <a:lnTo>
                    <a:pt x="1333" y="1175"/>
                  </a:lnTo>
                  <a:lnTo>
                    <a:pt x="1332" y="1175"/>
                  </a:lnTo>
                  <a:lnTo>
                    <a:pt x="1330" y="1176"/>
                  </a:lnTo>
                  <a:lnTo>
                    <a:pt x="1330" y="1175"/>
                  </a:lnTo>
                  <a:lnTo>
                    <a:pt x="1330" y="1173"/>
                  </a:lnTo>
                  <a:lnTo>
                    <a:pt x="1330" y="1172"/>
                  </a:lnTo>
                  <a:lnTo>
                    <a:pt x="1329" y="1172"/>
                  </a:lnTo>
                  <a:lnTo>
                    <a:pt x="1329" y="1171"/>
                  </a:lnTo>
                  <a:lnTo>
                    <a:pt x="1328" y="1171"/>
                  </a:lnTo>
                  <a:lnTo>
                    <a:pt x="1328" y="1170"/>
                  </a:lnTo>
                  <a:lnTo>
                    <a:pt x="1328" y="1169"/>
                  </a:lnTo>
                  <a:lnTo>
                    <a:pt x="1327" y="1169"/>
                  </a:lnTo>
                  <a:lnTo>
                    <a:pt x="1327" y="1168"/>
                  </a:lnTo>
                  <a:lnTo>
                    <a:pt x="1327" y="1167"/>
                  </a:lnTo>
                  <a:close/>
                  <a:moveTo>
                    <a:pt x="1346" y="1169"/>
                  </a:moveTo>
                  <a:lnTo>
                    <a:pt x="1345" y="1169"/>
                  </a:lnTo>
                  <a:lnTo>
                    <a:pt x="1345" y="1168"/>
                  </a:lnTo>
                  <a:lnTo>
                    <a:pt x="1344" y="1166"/>
                  </a:lnTo>
                  <a:lnTo>
                    <a:pt x="1345" y="1166"/>
                  </a:lnTo>
                  <a:lnTo>
                    <a:pt x="1345" y="1164"/>
                  </a:lnTo>
                  <a:lnTo>
                    <a:pt x="1346" y="1163"/>
                  </a:lnTo>
                  <a:lnTo>
                    <a:pt x="1347" y="1163"/>
                  </a:lnTo>
                  <a:lnTo>
                    <a:pt x="1349" y="1162"/>
                  </a:lnTo>
                  <a:lnTo>
                    <a:pt x="1350" y="1162"/>
                  </a:lnTo>
                  <a:lnTo>
                    <a:pt x="1350" y="1163"/>
                  </a:lnTo>
                  <a:lnTo>
                    <a:pt x="1350" y="1166"/>
                  </a:lnTo>
                  <a:lnTo>
                    <a:pt x="1349" y="1167"/>
                  </a:lnTo>
                  <a:lnTo>
                    <a:pt x="1349" y="1168"/>
                  </a:lnTo>
                  <a:lnTo>
                    <a:pt x="1350" y="1169"/>
                  </a:lnTo>
                  <a:lnTo>
                    <a:pt x="1349" y="1170"/>
                  </a:lnTo>
                  <a:lnTo>
                    <a:pt x="1347" y="1170"/>
                  </a:lnTo>
                  <a:lnTo>
                    <a:pt x="1346" y="1169"/>
                  </a:lnTo>
                  <a:close/>
                  <a:moveTo>
                    <a:pt x="1312" y="1160"/>
                  </a:moveTo>
                  <a:lnTo>
                    <a:pt x="1313" y="1159"/>
                  </a:lnTo>
                  <a:lnTo>
                    <a:pt x="1316" y="1158"/>
                  </a:lnTo>
                  <a:lnTo>
                    <a:pt x="1318" y="1159"/>
                  </a:lnTo>
                  <a:lnTo>
                    <a:pt x="1319" y="1160"/>
                  </a:lnTo>
                  <a:lnTo>
                    <a:pt x="1321" y="1159"/>
                  </a:lnTo>
                  <a:lnTo>
                    <a:pt x="1321" y="1158"/>
                  </a:lnTo>
                  <a:lnTo>
                    <a:pt x="1322" y="1158"/>
                  </a:lnTo>
                  <a:lnTo>
                    <a:pt x="1322" y="1156"/>
                  </a:lnTo>
                  <a:lnTo>
                    <a:pt x="1324" y="1156"/>
                  </a:lnTo>
                  <a:lnTo>
                    <a:pt x="1326" y="1160"/>
                  </a:lnTo>
                  <a:lnTo>
                    <a:pt x="1326" y="1161"/>
                  </a:lnTo>
                  <a:lnTo>
                    <a:pt x="1327" y="1163"/>
                  </a:lnTo>
                  <a:lnTo>
                    <a:pt x="1324" y="1163"/>
                  </a:lnTo>
                  <a:lnTo>
                    <a:pt x="1322" y="1163"/>
                  </a:lnTo>
                  <a:lnTo>
                    <a:pt x="1321" y="1162"/>
                  </a:lnTo>
                  <a:lnTo>
                    <a:pt x="1321" y="1161"/>
                  </a:lnTo>
                  <a:lnTo>
                    <a:pt x="1322" y="1161"/>
                  </a:lnTo>
                  <a:lnTo>
                    <a:pt x="1321" y="1160"/>
                  </a:lnTo>
                  <a:lnTo>
                    <a:pt x="1320" y="1161"/>
                  </a:lnTo>
                  <a:lnTo>
                    <a:pt x="1319" y="1161"/>
                  </a:lnTo>
                  <a:lnTo>
                    <a:pt x="1319" y="1162"/>
                  </a:lnTo>
                  <a:lnTo>
                    <a:pt x="1321" y="1163"/>
                  </a:lnTo>
                  <a:lnTo>
                    <a:pt x="1321" y="1164"/>
                  </a:lnTo>
                  <a:lnTo>
                    <a:pt x="1320" y="1164"/>
                  </a:lnTo>
                  <a:lnTo>
                    <a:pt x="1319" y="1166"/>
                  </a:lnTo>
                  <a:lnTo>
                    <a:pt x="1318" y="1166"/>
                  </a:lnTo>
                  <a:lnTo>
                    <a:pt x="1317" y="1164"/>
                  </a:lnTo>
                  <a:lnTo>
                    <a:pt x="1317" y="1163"/>
                  </a:lnTo>
                  <a:lnTo>
                    <a:pt x="1316" y="1163"/>
                  </a:lnTo>
                  <a:lnTo>
                    <a:pt x="1315" y="1163"/>
                  </a:lnTo>
                  <a:lnTo>
                    <a:pt x="1312" y="1163"/>
                  </a:lnTo>
                  <a:lnTo>
                    <a:pt x="1312" y="1162"/>
                  </a:lnTo>
                  <a:lnTo>
                    <a:pt x="1311" y="1161"/>
                  </a:lnTo>
                  <a:lnTo>
                    <a:pt x="1312" y="1161"/>
                  </a:lnTo>
                  <a:lnTo>
                    <a:pt x="1312" y="1160"/>
                  </a:lnTo>
                  <a:close/>
                  <a:moveTo>
                    <a:pt x="1287" y="1150"/>
                  </a:moveTo>
                  <a:lnTo>
                    <a:pt x="1287" y="1149"/>
                  </a:lnTo>
                  <a:lnTo>
                    <a:pt x="1287" y="1147"/>
                  </a:lnTo>
                  <a:lnTo>
                    <a:pt x="1287" y="1146"/>
                  </a:lnTo>
                  <a:lnTo>
                    <a:pt x="1289" y="1146"/>
                  </a:lnTo>
                  <a:lnTo>
                    <a:pt x="1290" y="1146"/>
                  </a:lnTo>
                  <a:lnTo>
                    <a:pt x="1291" y="1145"/>
                  </a:lnTo>
                  <a:lnTo>
                    <a:pt x="1290" y="1145"/>
                  </a:lnTo>
                  <a:lnTo>
                    <a:pt x="1291" y="1144"/>
                  </a:lnTo>
                  <a:lnTo>
                    <a:pt x="1291" y="1145"/>
                  </a:lnTo>
                  <a:lnTo>
                    <a:pt x="1292" y="1145"/>
                  </a:lnTo>
                  <a:lnTo>
                    <a:pt x="1293" y="1145"/>
                  </a:lnTo>
                  <a:lnTo>
                    <a:pt x="1294" y="1145"/>
                  </a:lnTo>
                  <a:lnTo>
                    <a:pt x="1295" y="1147"/>
                  </a:lnTo>
                  <a:lnTo>
                    <a:pt x="1296" y="1147"/>
                  </a:lnTo>
                  <a:lnTo>
                    <a:pt x="1298" y="1150"/>
                  </a:lnTo>
                  <a:lnTo>
                    <a:pt x="1296" y="1150"/>
                  </a:lnTo>
                  <a:lnTo>
                    <a:pt x="1293" y="1150"/>
                  </a:lnTo>
                  <a:lnTo>
                    <a:pt x="1291" y="1151"/>
                  </a:lnTo>
                  <a:lnTo>
                    <a:pt x="1291" y="1152"/>
                  </a:lnTo>
                  <a:lnTo>
                    <a:pt x="1290" y="1152"/>
                  </a:lnTo>
                  <a:lnTo>
                    <a:pt x="1289" y="1152"/>
                  </a:lnTo>
                  <a:lnTo>
                    <a:pt x="1289" y="1151"/>
                  </a:lnTo>
                  <a:lnTo>
                    <a:pt x="1287" y="1150"/>
                  </a:lnTo>
                  <a:close/>
                  <a:moveTo>
                    <a:pt x="1333" y="1114"/>
                  </a:moveTo>
                  <a:lnTo>
                    <a:pt x="1334" y="1113"/>
                  </a:lnTo>
                  <a:lnTo>
                    <a:pt x="1335" y="1113"/>
                  </a:lnTo>
                  <a:lnTo>
                    <a:pt x="1337" y="1114"/>
                  </a:lnTo>
                  <a:lnTo>
                    <a:pt x="1338" y="1114"/>
                  </a:lnTo>
                  <a:lnTo>
                    <a:pt x="1339" y="1114"/>
                  </a:lnTo>
                  <a:lnTo>
                    <a:pt x="1341" y="1116"/>
                  </a:lnTo>
                  <a:lnTo>
                    <a:pt x="1342" y="1117"/>
                  </a:lnTo>
                  <a:lnTo>
                    <a:pt x="1341" y="1117"/>
                  </a:lnTo>
                  <a:lnTo>
                    <a:pt x="1339" y="1117"/>
                  </a:lnTo>
                  <a:lnTo>
                    <a:pt x="1338" y="1117"/>
                  </a:lnTo>
                  <a:lnTo>
                    <a:pt x="1337" y="1117"/>
                  </a:lnTo>
                  <a:lnTo>
                    <a:pt x="1337" y="1116"/>
                  </a:lnTo>
                  <a:lnTo>
                    <a:pt x="1336" y="1116"/>
                  </a:lnTo>
                  <a:lnTo>
                    <a:pt x="1335" y="1114"/>
                  </a:lnTo>
                  <a:lnTo>
                    <a:pt x="1334" y="1114"/>
                  </a:lnTo>
                  <a:lnTo>
                    <a:pt x="1333" y="1114"/>
                  </a:lnTo>
                  <a:close/>
                  <a:moveTo>
                    <a:pt x="1333" y="1096"/>
                  </a:moveTo>
                  <a:lnTo>
                    <a:pt x="1333" y="1099"/>
                  </a:lnTo>
                  <a:lnTo>
                    <a:pt x="1330" y="1099"/>
                  </a:lnTo>
                  <a:lnTo>
                    <a:pt x="1329" y="1099"/>
                  </a:lnTo>
                  <a:lnTo>
                    <a:pt x="1328" y="1099"/>
                  </a:lnTo>
                  <a:lnTo>
                    <a:pt x="1327" y="1097"/>
                  </a:lnTo>
                  <a:lnTo>
                    <a:pt x="1327" y="1096"/>
                  </a:lnTo>
                  <a:lnTo>
                    <a:pt x="1328" y="1096"/>
                  </a:lnTo>
                  <a:lnTo>
                    <a:pt x="1330" y="1096"/>
                  </a:lnTo>
                  <a:lnTo>
                    <a:pt x="1332" y="1096"/>
                  </a:lnTo>
                  <a:lnTo>
                    <a:pt x="1332" y="1095"/>
                  </a:lnTo>
                  <a:lnTo>
                    <a:pt x="1333" y="1096"/>
                  </a:lnTo>
                  <a:close/>
                  <a:moveTo>
                    <a:pt x="1339" y="1093"/>
                  </a:moveTo>
                  <a:lnTo>
                    <a:pt x="1339" y="1094"/>
                  </a:lnTo>
                  <a:lnTo>
                    <a:pt x="1339" y="1095"/>
                  </a:lnTo>
                  <a:lnTo>
                    <a:pt x="1337" y="1092"/>
                  </a:lnTo>
                  <a:lnTo>
                    <a:pt x="1336" y="1092"/>
                  </a:lnTo>
                  <a:lnTo>
                    <a:pt x="1335" y="1091"/>
                  </a:lnTo>
                  <a:lnTo>
                    <a:pt x="1334" y="1091"/>
                  </a:lnTo>
                  <a:lnTo>
                    <a:pt x="1333" y="1089"/>
                  </a:lnTo>
                  <a:lnTo>
                    <a:pt x="1332" y="1089"/>
                  </a:lnTo>
                  <a:lnTo>
                    <a:pt x="1332" y="1088"/>
                  </a:lnTo>
                  <a:lnTo>
                    <a:pt x="1332" y="1087"/>
                  </a:lnTo>
                  <a:lnTo>
                    <a:pt x="1332" y="1086"/>
                  </a:lnTo>
                  <a:lnTo>
                    <a:pt x="1330" y="1086"/>
                  </a:lnTo>
                  <a:lnTo>
                    <a:pt x="1332" y="1085"/>
                  </a:lnTo>
                  <a:lnTo>
                    <a:pt x="1333" y="1085"/>
                  </a:lnTo>
                  <a:lnTo>
                    <a:pt x="1335" y="1086"/>
                  </a:lnTo>
                  <a:lnTo>
                    <a:pt x="1335" y="1087"/>
                  </a:lnTo>
                  <a:lnTo>
                    <a:pt x="1336" y="1088"/>
                  </a:lnTo>
                  <a:lnTo>
                    <a:pt x="1339" y="1093"/>
                  </a:lnTo>
                  <a:close/>
                  <a:moveTo>
                    <a:pt x="1352" y="1079"/>
                  </a:moveTo>
                  <a:lnTo>
                    <a:pt x="1352" y="1080"/>
                  </a:lnTo>
                  <a:lnTo>
                    <a:pt x="1353" y="1080"/>
                  </a:lnTo>
                  <a:lnTo>
                    <a:pt x="1352" y="1081"/>
                  </a:lnTo>
                  <a:lnTo>
                    <a:pt x="1351" y="1083"/>
                  </a:lnTo>
                  <a:lnTo>
                    <a:pt x="1350" y="1083"/>
                  </a:lnTo>
                  <a:lnTo>
                    <a:pt x="1350" y="1081"/>
                  </a:lnTo>
                  <a:lnTo>
                    <a:pt x="1349" y="1081"/>
                  </a:lnTo>
                  <a:lnTo>
                    <a:pt x="1349" y="1080"/>
                  </a:lnTo>
                  <a:lnTo>
                    <a:pt x="1349" y="1079"/>
                  </a:lnTo>
                  <a:lnTo>
                    <a:pt x="1347" y="1079"/>
                  </a:lnTo>
                  <a:lnTo>
                    <a:pt x="1349" y="1079"/>
                  </a:lnTo>
                  <a:lnTo>
                    <a:pt x="1350" y="1080"/>
                  </a:lnTo>
                  <a:lnTo>
                    <a:pt x="1351" y="1079"/>
                  </a:lnTo>
                  <a:lnTo>
                    <a:pt x="1352" y="1079"/>
                  </a:lnTo>
                  <a:close/>
                  <a:moveTo>
                    <a:pt x="1372" y="1074"/>
                  </a:moveTo>
                  <a:lnTo>
                    <a:pt x="1370" y="1072"/>
                  </a:lnTo>
                  <a:lnTo>
                    <a:pt x="1369" y="1071"/>
                  </a:lnTo>
                  <a:lnTo>
                    <a:pt x="1370" y="1071"/>
                  </a:lnTo>
                  <a:lnTo>
                    <a:pt x="1370" y="1070"/>
                  </a:lnTo>
                  <a:lnTo>
                    <a:pt x="1371" y="1069"/>
                  </a:lnTo>
                  <a:lnTo>
                    <a:pt x="1372" y="1069"/>
                  </a:lnTo>
                  <a:lnTo>
                    <a:pt x="1373" y="1070"/>
                  </a:lnTo>
                  <a:lnTo>
                    <a:pt x="1373" y="1072"/>
                  </a:lnTo>
                  <a:lnTo>
                    <a:pt x="1373" y="1074"/>
                  </a:lnTo>
                  <a:lnTo>
                    <a:pt x="1373" y="1075"/>
                  </a:lnTo>
                  <a:lnTo>
                    <a:pt x="1372" y="1074"/>
                  </a:lnTo>
                  <a:close/>
                  <a:moveTo>
                    <a:pt x="1306" y="1131"/>
                  </a:moveTo>
                  <a:lnTo>
                    <a:pt x="1304" y="1133"/>
                  </a:lnTo>
                  <a:lnTo>
                    <a:pt x="1304" y="1131"/>
                  </a:lnTo>
                  <a:lnTo>
                    <a:pt x="1303" y="1130"/>
                  </a:lnTo>
                  <a:lnTo>
                    <a:pt x="1303" y="1129"/>
                  </a:lnTo>
                  <a:lnTo>
                    <a:pt x="1304" y="1128"/>
                  </a:lnTo>
                  <a:lnTo>
                    <a:pt x="1304" y="1126"/>
                  </a:lnTo>
                  <a:lnTo>
                    <a:pt x="1304" y="1125"/>
                  </a:lnTo>
                  <a:lnTo>
                    <a:pt x="1306" y="1125"/>
                  </a:lnTo>
                  <a:lnTo>
                    <a:pt x="1307" y="1125"/>
                  </a:lnTo>
                  <a:lnTo>
                    <a:pt x="1307" y="1124"/>
                  </a:lnTo>
                  <a:lnTo>
                    <a:pt x="1306" y="1124"/>
                  </a:lnTo>
                  <a:lnTo>
                    <a:pt x="1306" y="1122"/>
                  </a:lnTo>
                  <a:lnTo>
                    <a:pt x="1306" y="1121"/>
                  </a:lnTo>
                  <a:lnTo>
                    <a:pt x="1307" y="1121"/>
                  </a:lnTo>
                  <a:lnTo>
                    <a:pt x="1308" y="1121"/>
                  </a:lnTo>
                  <a:lnTo>
                    <a:pt x="1309" y="1120"/>
                  </a:lnTo>
                  <a:lnTo>
                    <a:pt x="1309" y="1119"/>
                  </a:lnTo>
                  <a:lnTo>
                    <a:pt x="1309" y="1118"/>
                  </a:lnTo>
                  <a:lnTo>
                    <a:pt x="1309" y="1117"/>
                  </a:lnTo>
                  <a:lnTo>
                    <a:pt x="1310" y="1116"/>
                  </a:lnTo>
                  <a:lnTo>
                    <a:pt x="1310" y="1114"/>
                  </a:lnTo>
                  <a:lnTo>
                    <a:pt x="1309" y="1113"/>
                  </a:lnTo>
                  <a:lnTo>
                    <a:pt x="1310" y="1113"/>
                  </a:lnTo>
                  <a:lnTo>
                    <a:pt x="1311" y="1112"/>
                  </a:lnTo>
                  <a:lnTo>
                    <a:pt x="1311" y="1111"/>
                  </a:lnTo>
                  <a:lnTo>
                    <a:pt x="1312" y="1110"/>
                  </a:lnTo>
                  <a:lnTo>
                    <a:pt x="1312" y="1109"/>
                  </a:lnTo>
                  <a:lnTo>
                    <a:pt x="1311" y="1109"/>
                  </a:lnTo>
                  <a:lnTo>
                    <a:pt x="1311" y="1108"/>
                  </a:lnTo>
                  <a:lnTo>
                    <a:pt x="1312" y="1108"/>
                  </a:lnTo>
                  <a:lnTo>
                    <a:pt x="1312" y="1106"/>
                  </a:lnTo>
                  <a:lnTo>
                    <a:pt x="1311" y="1106"/>
                  </a:lnTo>
                  <a:lnTo>
                    <a:pt x="1311" y="1105"/>
                  </a:lnTo>
                  <a:lnTo>
                    <a:pt x="1312" y="1105"/>
                  </a:lnTo>
                  <a:lnTo>
                    <a:pt x="1312" y="1104"/>
                  </a:lnTo>
                  <a:lnTo>
                    <a:pt x="1312" y="1103"/>
                  </a:lnTo>
                  <a:lnTo>
                    <a:pt x="1312" y="1102"/>
                  </a:lnTo>
                  <a:lnTo>
                    <a:pt x="1313" y="1102"/>
                  </a:lnTo>
                  <a:lnTo>
                    <a:pt x="1313" y="1101"/>
                  </a:lnTo>
                  <a:lnTo>
                    <a:pt x="1313" y="1099"/>
                  </a:lnTo>
                  <a:lnTo>
                    <a:pt x="1312" y="1097"/>
                  </a:lnTo>
                  <a:lnTo>
                    <a:pt x="1312" y="1096"/>
                  </a:lnTo>
                  <a:lnTo>
                    <a:pt x="1312" y="1095"/>
                  </a:lnTo>
                  <a:lnTo>
                    <a:pt x="1312" y="1094"/>
                  </a:lnTo>
                  <a:lnTo>
                    <a:pt x="1311" y="1093"/>
                  </a:lnTo>
                  <a:lnTo>
                    <a:pt x="1311" y="1092"/>
                  </a:lnTo>
                  <a:lnTo>
                    <a:pt x="1311" y="1091"/>
                  </a:lnTo>
                  <a:lnTo>
                    <a:pt x="1311" y="1089"/>
                  </a:lnTo>
                  <a:lnTo>
                    <a:pt x="1311" y="1088"/>
                  </a:lnTo>
                  <a:lnTo>
                    <a:pt x="1312" y="1085"/>
                  </a:lnTo>
                  <a:lnTo>
                    <a:pt x="1312" y="1083"/>
                  </a:lnTo>
                  <a:lnTo>
                    <a:pt x="1312" y="1081"/>
                  </a:lnTo>
                  <a:lnTo>
                    <a:pt x="1311" y="1080"/>
                  </a:lnTo>
                  <a:lnTo>
                    <a:pt x="1312" y="1079"/>
                  </a:lnTo>
                  <a:lnTo>
                    <a:pt x="1312" y="1077"/>
                  </a:lnTo>
                  <a:lnTo>
                    <a:pt x="1313" y="1077"/>
                  </a:lnTo>
                  <a:lnTo>
                    <a:pt x="1316" y="1075"/>
                  </a:lnTo>
                  <a:lnTo>
                    <a:pt x="1316" y="1074"/>
                  </a:lnTo>
                  <a:lnTo>
                    <a:pt x="1316" y="1072"/>
                  </a:lnTo>
                  <a:lnTo>
                    <a:pt x="1316" y="1071"/>
                  </a:lnTo>
                  <a:lnTo>
                    <a:pt x="1316" y="1070"/>
                  </a:lnTo>
                  <a:lnTo>
                    <a:pt x="1316" y="1069"/>
                  </a:lnTo>
                  <a:lnTo>
                    <a:pt x="1316" y="1066"/>
                  </a:lnTo>
                  <a:lnTo>
                    <a:pt x="1316" y="1064"/>
                  </a:lnTo>
                  <a:lnTo>
                    <a:pt x="1316" y="1063"/>
                  </a:lnTo>
                  <a:lnTo>
                    <a:pt x="1317" y="1063"/>
                  </a:lnTo>
                  <a:lnTo>
                    <a:pt x="1317" y="1062"/>
                  </a:lnTo>
                  <a:lnTo>
                    <a:pt x="1318" y="1062"/>
                  </a:lnTo>
                  <a:lnTo>
                    <a:pt x="1318" y="1061"/>
                  </a:lnTo>
                  <a:lnTo>
                    <a:pt x="1317" y="1060"/>
                  </a:lnTo>
                  <a:lnTo>
                    <a:pt x="1317" y="1059"/>
                  </a:lnTo>
                  <a:lnTo>
                    <a:pt x="1316" y="1059"/>
                  </a:lnTo>
                  <a:lnTo>
                    <a:pt x="1316" y="1058"/>
                  </a:lnTo>
                  <a:lnTo>
                    <a:pt x="1316" y="1057"/>
                  </a:lnTo>
                  <a:lnTo>
                    <a:pt x="1316" y="1055"/>
                  </a:lnTo>
                  <a:lnTo>
                    <a:pt x="1317" y="1055"/>
                  </a:lnTo>
                  <a:lnTo>
                    <a:pt x="1318" y="1055"/>
                  </a:lnTo>
                  <a:lnTo>
                    <a:pt x="1318" y="1057"/>
                  </a:lnTo>
                  <a:lnTo>
                    <a:pt x="1319" y="1057"/>
                  </a:lnTo>
                  <a:lnTo>
                    <a:pt x="1319" y="1058"/>
                  </a:lnTo>
                  <a:lnTo>
                    <a:pt x="1320" y="1058"/>
                  </a:lnTo>
                  <a:lnTo>
                    <a:pt x="1320" y="1057"/>
                  </a:lnTo>
                  <a:lnTo>
                    <a:pt x="1320" y="1055"/>
                  </a:lnTo>
                  <a:lnTo>
                    <a:pt x="1321" y="1055"/>
                  </a:lnTo>
                  <a:lnTo>
                    <a:pt x="1321" y="1057"/>
                  </a:lnTo>
                  <a:lnTo>
                    <a:pt x="1322" y="1057"/>
                  </a:lnTo>
                  <a:lnTo>
                    <a:pt x="1322" y="1058"/>
                  </a:lnTo>
                  <a:lnTo>
                    <a:pt x="1321" y="1059"/>
                  </a:lnTo>
                  <a:lnTo>
                    <a:pt x="1319" y="1058"/>
                  </a:lnTo>
                  <a:lnTo>
                    <a:pt x="1318" y="1058"/>
                  </a:lnTo>
                  <a:lnTo>
                    <a:pt x="1318" y="1059"/>
                  </a:lnTo>
                  <a:lnTo>
                    <a:pt x="1318" y="1060"/>
                  </a:lnTo>
                  <a:lnTo>
                    <a:pt x="1319" y="1060"/>
                  </a:lnTo>
                  <a:lnTo>
                    <a:pt x="1321" y="1061"/>
                  </a:lnTo>
                  <a:lnTo>
                    <a:pt x="1322" y="1061"/>
                  </a:lnTo>
                  <a:lnTo>
                    <a:pt x="1324" y="1061"/>
                  </a:lnTo>
                  <a:lnTo>
                    <a:pt x="1324" y="1060"/>
                  </a:lnTo>
                  <a:lnTo>
                    <a:pt x="1325" y="1060"/>
                  </a:lnTo>
                  <a:lnTo>
                    <a:pt x="1326" y="1060"/>
                  </a:lnTo>
                  <a:lnTo>
                    <a:pt x="1326" y="1061"/>
                  </a:lnTo>
                  <a:lnTo>
                    <a:pt x="1327" y="1062"/>
                  </a:lnTo>
                  <a:lnTo>
                    <a:pt x="1327" y="1061"/>
                  </a:lnTo>
                  <a:lnTo>
                    <a:pt x="1326" y="1060"/>
                  </a:lnTo>
                  <a:lnTo>
                    <a:pt x="1327" y="1059"/>
                  </a:lnTo>
                  <a:lnTo>
                    <a:pt x="1329" y="1058"/>
                  </a:lnTo>
                  <a:lnTo>
                    <a:pt x="1329" y="1057"/>
                  </a:lnTo>
                  <a:lnTo>
                    <a:pt x="1330" y="1058"/>
                  </a:lnTo>
                  <a:lnTo>
                    <a:pt x="1332" y="1058"/>
                  </a:lnTo>
                  <a:lnTo>
                    <a:pt x="1332" y="1057"/>
                  </a:lnTo>
                  <a:lnTo>
                    <a:pt x="1333" y="1057"/>
                  </a:lnTo>
                  <a:lnTo>
                    <a:pt x="1334" y="1057"/>
                  </a:lnTo>
                  <a:lnTo>
                    <a:pt x="1335" y="1058"/>
                  </a:lnTo>
                  <a:lnTo>
                    <a:pt x="1335" y="1059"/>
                  </a:lnTo>
                  <a:lnTo>
                    <a:pt x="1336" y="1059"/>
                  </a:lnTo>
                  <a:lnTo>
                    <a:pt x="1335" y="1060"/>
                  </a:lnTo>
                  <a:lnTo>
                    <a:pt x="1335" y="1061"/>
                  </a:lnTo>
                  <a:lnTo>
                    <a:pt x="1335" y="1062"/>
                  </a:lnTo>
                  <a:lnTo>
                    <a:pt x="1335" y="1063"/>
                  </a:lnTo>
                  <a:lnTo>
                    <a:pt x="1334" y="1063"/>
                  </a:lnTo>
                  <a:lnTo>
                    <a:pt x="1334" y="1064"/>
                  </a:lnTo>
                  <a:lnTo>
                    <a:pt x="1335" y="1064"/>
                  </a:lnTo>
                  <a:lnTo>
                    <a:pt x="1337" y="1068"/>
                  </a:lnTo>
                  <a:lnTo>
                    <a:pt x="1338" y="1069"/>
                  </a:lnTo>
                  <a:lnTo>
                    <a:pt x="1338" y="1070"/>
                  </a:lnTo>
                  <a:lnTo>
                    <a:pt x="1338" y="1071"/>
                  </a:lnTo>
                  <a:lnTo>
                    <a:pt x="1337" y="1071"/>
                  </a:lnTo>
                  <a:lnTo>
                    <a:pt x="1336" y="1072"/>
                  </a:lnTo>
                  <a:lnTo>
                    <a:pt x="1337" y="1074"/>
                  </a:lnTo>
                  <a:lnTo>
                    <a:pt x="1338" y="1075"/>
                  </a:lnTo>
                  <a:lnTo>
                    <a:pt x="1341" y="1077"/>
                  </a:lnTo>
                  <a:lnTo>
                    <a:pt x="1341" y="1078"/>
                  </a:lnTo>
                  <a:lnTo>
                    <a:pt x="1342" y="1079"/>
                  </a:lnTo>
                  <a:lnTo>
                    <a:pt x="1341" y="1080"/>
                  </a:lnTo>
                  <a:lnTo>
                    <a:pt x="1341" y="1081"/>
                  </a:lnTo>
                  <a:lnTo>
                    <a:pt x="1341" y="1083"/>
                  </a:lnTo>
                  <a:lnTo>
                    <a:pt x="1339" y="1081"/>
                  </a:lnTo>
                  <a:lnTo>
                    <a:pt x="1338" y="1081"/>
                  </a:lnTo>
                  <a:lnTo>
                    <a:pt x="1337" y="1083"/>
                  </a:lnTo>
                  <a:lnTo>
                    <a:pt x="1336" y="1083"/>
                  </a:lnTo>
                  <a:lnTo>
                    <a:pt x="1334" y="1083"/>
                  </a:lnTo>
                  <a:lnTo>
                    <a:pt x="1333" y="1083"/>
                  </a:lnTo>
                  <a:lnTo>
                    <a:pt x="1330" y="1084"/>
                  </a:lnTo>
                  <a:lnTo>
                    <a:pt x="1330" y="1085"/>
                  </a:lnTo>
                  <a:lnTo>
                    <a:pt x="1329" y="1085"/>
                  </a:lnTo>
                  <a:lnTo>
                    <a:pt x="1329" y="1086"/>
                  </a:lnTo>
                  <a:lnTo>
                    <a:pt x="1330" y="1086"/>
                  </a:lnTo>
                  <a:lnTo>
                    <a:pt x="1330" y="1087"/>
                  </a:lnTo>
                  <a:lnTo>
                    <a:pt x="1330" y="1088"/>
                  </a:lnTo>
                  <a:lnTo>
                    <a:pt x="1329" y="1088"/>
                  </a:lnTo>
                  <a:lnTo>
                    <a:pt x="1329" y="1089"/>
                  </a:lnTo>
                  <a:lnTo>
                    <a:pt x="1329" y="1091"/>
                  </a:lnTo>
                  <a:lnTo>
                    <a:pt x="1330" y="1091"/>
                  </a:lnTo>
                  <a:lnTo>
                    <a:pt x="1332" y="1092"/>
                  </a:lnTo>
                  <a:lnTo>
                    <a:pt x="1333" y="1093"/>
                  </a:lnTo>
                  <a:lnTo>
                    <a:pt x="1332" y="1093"/>
                  </a:lnTo>
                  <a:lnTo>
                    <a:pt x="1329" y="1094"/>
                  </a:lnTo>
                  <a:lnTo>
                    <a:pt x="1328" y="1094"/>
                  </a:lnTo>
                  <a:lnTo>
                    <a:pt x="1327" y="1094"/>
                  </a:lnTo>
                  <a:lnTo>
                    <a:pt x="1326" y="1093"/>
                  </a:lnTo>
                  <a:lnTo>
                    <a:pt x="1326" y="1092"/>
                  </a:lnTo>
                  <a:lnTo>
                    <a:pt x="1327" y="1091"/>
                  </a:lnTo>
                  <a:lnTo>
                    <a:pt x="1327" y="1089"/>
                  </a:lnTo>
                  <a:lnTo>
                    <a:pt x="1325" y="1091"/>
                  </a:lnTo>
                  <a:lnTo>
                    <a:pt x="1325" y="1092"/>
                  </a:lnTo>
                  <a:lnTo>
                    <a:pt x="1325" y="1093"/>
                  </a:lnTo>
                  <a:lnTo>
                    <a:pt x="1326" y="1094"/>
                  </a:lnTo>
                  <a:lnTo>
                    <a:pt x="1326" y="1095"/>
                  </a:lnTo>
                  <a:lnTo>
                    <a:pt x="1325" y="1095"/>
                  </a:lnTo>
                  <a:lnTo>
                    <a:pt x="1325" y="1096"/>
                  </a:lnTo>
                  <a:lnTo>
                    <a:pt x="1325" y="1097"/>
                  </a:lnTo>
                  <a:lnTo>
                    <a:pt x="1326" y="1099"/>
                  </a:lnTo>
                  <a:lnTo>
                    <a:pt x="1327" y="1099"/>
                  </a:lnTo>
                  <a:lnTo>
                    <a:pt x="1328" y="1100"/>
                  </a:lnTo>
                  <a:lnTo>
                    <a:pt x="1329" y="1100"/>
                  </a:lnTo>
                  <a:lnTo>
                    <a:pt x="1329" y="1101"/>
                  </a:lnTo>
                  <a:lnTo>
                    <a:pt x="1330" y="1101"/>
                  </a:lnTo>
                  <a:lnTo>
                    <a:pt x="1330" y="1102"/>
                  </a:lnTo>
                  <a:lnTo>
                    <a:pt x="1332" y="1103"/>
                  </a:lnTo>
                  <a:lnTo>
                    <a:pt x="1332" y="1104"/>
                  </a:lnTo>
                  <a:lnTo>
                    <a:pt x="1333" y="1104"/>
                  </a:lnTo>
                  <a:lnTo>
                    <a:pt x="1334" y="1105"/>
                  </a:lnTo>
                  <a:lnTo>
                    <a:pt x="1336" y="1106"/>
                  </a:lnTo>
                  <a:lnTo>
                    <a:pt x="1336" y="1108"/>
                  </a:lnTo>
                  <a:lnTo>
                    <a:pt x="1337" y="1108"/>
                  </a:lnTo>
                  <a:lnTo>
                    <a:pt x="1337" y="1109"/>
                  </a:lnTo>
                  <a:lnTo>
                    <a:pt x="1337" y="1110"/>
                  </a:lnTo>
                  <a:lnTo>
                    <a:pt x="1336" y="1111"/>
                  </a:lnTo>
                  <a:lnTo>
                    <a:pt x="1335" y="1111"/>
                  </a:lnTo>
                  <a:lnTo>
                    <a:pt x="1334" y="1111"/>
                  </a:lnTo>
                  <a:lnTo>
                    <a:pt x="1333" y="1111"/>
                  </a:lnTo>
                  <a:lnTo>
                    <a:pt x="1332" y="1111"/>
                  </a:lnTo>
                  <a:lnTo>
                    <a:pt x="1330" y="1111"/>
                  </a:lnTo>
                  <a:lnTo>
                    <a:pt x="1329" y="1111"/>
                  </a:lnTo>
                  <a:lnTo>
                    <a:pt x="1330" y="1112"/>
                  </a:lnTo>
                  <a:lnTo>
                    <a:pt x="1332" y="1112"/>
                  </a:lnTo>
                  <a:lnTo>
                    <a:pt x="1332" y="1113"/>
                  </a:lnTo>
                  <a:lnTo>
                    <a:pt x="1330" y="1113"/>
                  </a:lnTo>
                  <a:lnTo>
                    <a:pt x="1330" y="1114"/>
                  </a:lnTo>
                  <a:lnTo>
                    <a:pt x="1332" y="1114"/>
                  </a:lnTo>
                  <a:lnTo>
                    <a:pt x="1332" y="1116"/>
                  </a:lnTo>
                  <a:lnTo>
                    <a:pt x="1333" y="1116"/>
                  </a:lnTo>
                  <a:lnTo>
                    <a:pt x="1334" y="1116"/>
                  </a:lnTo>
                  <a:lnTo>
                    <a:pt x="1334" y="1117"/>
                  </a:lnTo>
                  <a:lnTo>
                    <a:pt x="1336" y="1120"/>
                  </a:lnTo>
                  <a:lnTo>
                    <a:pt x="1335" y="1120"/>
                  </a:lnTo>
                  <a:lnTo>
                    <a:pt x="1334" y="1119"/>
                  </a:lnTo>
                  <a:lnTo>
                    <a:pt x="1333" y="1119"/>
                  </a:lnTo>
                  <a:lnTo>
                    <a:pt x="1333" y="1120"/>
                  </a:lnTo>
                  <a:lnTo>
                    <a:pt x="1334" y="1120"/>
                  </a:lnTo>
                  <a:lnTo>
                    <a:pt x="1335" y="1121"/>
                  </a:lnTo>
                  <a:lnTo>
                    <a:pt x="1337" y="1122"/>
                  </a:lnTo>
                  <a:lnTo>
                    <a:pt x="1336" y="1124"/>
                  </a:lnTo>
                  <a:lnTo>
                    <a:pt x="1335" y="1124"/>
                  </a:lnTo>
                  <a:lnTo>
                    <a:pt x="1334" y="1124"/>
                  </a:lnTo>
                  <a:lnTo>
                    <a:pt x="1334" y="1122"/>
                  </a:lnTo>
                  <a:lnTo>
                    <a:pt x="1333" y="1122"/>
                  </a:lnTo>
                  <a:lnTo>
                    <a:pt x="1330" y="1124"/>
                  </a:lnTo>
                  <a:lnTo>
                    <a:pt x="1328" y="1125"/>
                  </a:lnTo>
                  <a:lnTo>
                    <a:pt x="1328" y="1124"/>
                  </a:lnTo>
                  <a:lnTo>
                    <a:pt x="1328" y="1122"/>
                  </a:lnTo>
                  <a:lnTo>
                    <a:pt x="1327" y="1122"/>
                  </a:lnTo>
                  <a:lnTo>
                    <a:pt x="1326" y="1124"/>
                  </a:lnTo>
                  <a:lnTo>
                    <a:pt x="1327" y="1125"/>
                  </a:lnTo>
                  <a:lnTo>
                    <a:pt x="1327" y="1126"/>
                  </a:lnTo>
                  <a:lnTo>
                    <a:pt x="1327" y="1127"/>
                  </a:lnTo>
                  <a:lnTo>
                    <a:pt x="1327" y="1128"/>
                  </a:lnTo>
                  <a:lnTo>
                    <a:pt x="1327" y="1129"/>
                  </a:lnTo>
                  <a:lnTo>
                    <a:pt x="1328" y="1129"/>
                  </a:lnTo>
                  <a:lnTo>
                    <a:pt x="1328" y="1130"/>
                  </a:lnTo>
                  <a:lnTo>
                    <a:pt x="1329" y="1130"/>
                  </a:lnTo>
                  <a:lnTo>
                    <a:pt x="1330" y="1131"/>
                  </a:lnTo>
                  <a:lnTo>
                    <a:pt x="1330" y="1133"/>
                  </a:lnTo>
                  <a:lnTo>
                    <a:pt x="1329" y="1134"/>
                  </a:lnTo>
                  <a:lnTo>
                    <a:pt x="1328" y="1134"/>
                  </a:lnTo>
                  <a:lnTo>
                    <a:pt x="1329" y="1134"/>
                  </a:lnTo>
                  <a:lnTo>
                    <a:pt x="1329" y="1135"/>
                  </a:lnTo>
                  <a:lnTo>
                    <a:pt x="1330" y="1135"/>
                  </a:lnTo>
                  <a:lnTo>
                    <a:pt x="1330" y="1136"/>
                  </a:lnTo>
                  <a:lnTo>
                    <a:pt x="1329" y="1137"/>
                  </a:lnTo>
                  <a:lnTo>
                    <a:pt x="1328" y="1137"/>
                  </a:lnTo>
                  <a:lnTo>
                    <a:pt x="1327" y="1137"/>
                  </a:lnTo>
                  <a:lnTo>
                    <a:pt x="1327" y="1136"/>
                  </a:lnTo>
                  <a:lnTo>
                    <a:pt x="1326" y="1136"/>
                  </a:lnTo>
                  <a:lnTo>
                    <a:pt x="1326" y="1137"/>
                  </a:lnTo>
                  <a:lnTo>
                    <a:pt x="1326" y="1138"/>
                  </a:lnTo>
                  <a:lnTo>
                    <a:pt x="1325" y="1138"/>
                  </a:lnTo>
                  <a:lnTo>
                    <a:pt x="1324" y="1138"/>
                  </a:lnTo>
                  <a:lnTo>
                    <a:pt x="1324" y="1139"/>
                  </a:lnTo>
                  <a:lnTo>
                    <a:pt x="1322" y="1138"/>
                  </a:lnTo>
                  <a:lnTo>
                    <a:pt x="1321" y="1137"/>
                  </a:lnTo>
                  <a:lnTo>
                    <a:pt x="1321" y="1136"/>
                  </a:lnTo>
                  <a:lnTo>
                    <a:pt x="1320" y="1136"/>
                  </a:lnTo>
                  <a:lnTo>
                    <a:pt x="1319" y="1136"/>
                  </a:lnTo>
                  <a:lnTo>
                    <a:pt x="1318" y="1137"/>
                  </a:lnTo>
                  <a:lnTo>
                    <a:pt x="1318" y="1136"/>
                  </a:lnTo>
                  <a:lnTo>
                    <a:pt x="1317" y="1136"/>
                  </a:lnTo>
                  <a:lnTo>
                    <a:pt x="1316" y="1136"/>
                  </a:lnTo>
                  <a:lnTo>
                    <a:pt x="1315" y="1136"/>
                  </a:lnTo>
                  <a:lnTo>
                    <a:pt x="1315" y="1138"/>
                  </a:lnTo>
                  <a:lnTo>
                    <a:pt x="1315" y="1137"/>
                  </a:lnTo>
                  <a:lnTo>
                    <a:pt x="1313" y="1136"/>
                  </a:lnTo>
                  <a:lnTo>
                    <a:pt x="1312" y="1135"/>
                  </a:lnTo>
                  <a:lnTo>
                    <a:pt x="1310" y="1135"/>
                  </a:lnTo>
                  <a:lnTo>
                    <a:pt x="1310" y="1134"/>
                  </a:lnTo>
                  <a:lnTo>
                    <a:pt x="1309" y="1134"/>
                  </a:lnTo>
                  <a:lnTo>
                    <a:pt x="1307" y="1134"/>
                  </a:lnTo>
                  <a:lnTo>
                    <a:pt x="1307" y="1133"/>
                  </a:lnTo>
                  <a:lnTo>
                    <a:pt x="1306" y="1131"/>
                  </a:lnTo>
                  <a:close/>
                  <a:moveTo>
                    <a:pt x="1352" y="1059"/>
                  </a:moveTo>
                  <a:lnTo>
                    <a:pt x="1352" y="1058"/>
                  </a:lnTo>
                  <a:lnTo>
                    <a:pt x="1353" y="1058"/>
                  </a:lnTo>
                  <a:lnTo>
                    <a:pt x="1352" y="1055"/>
                  </a:lnTo>
                  <a:lnTo>
                    <a:pt x="1352" y="1054"/>
                  </a:lnTo>
                  <a:lnTo>
                    <a:pt x="1353" y="1053"/>
                  </a:lnTo>
                  <a:lnTo>
                    <a:pt x="1353" y="1054"/>
                  </a:lnTo>
                  <a:lnTo>
                    <a:pt x="1354" y="1057"/>
                  </a:lnTo>
                  <a:lnTo>
                    <a:pt x="1355" y="1058"/>
                  </a:lnTo>
                  <a:lnTo>
                    <a:pt x="1355" y="1059"/>
                  </a:lnTo>
                  <a:lnTo>
                    <a:pt x="1355" y="1060"/>
                  </a:lnTo>
                  <a:lnTo>
                    <a:pt x="1354" y="1060"/>
                  </a:lnTo>
                  <a:lnTo>
                    <a:pt x="1353" y="1059"/>
                  </a:lnTo>
                  <a:lnTo>
                    <a:pt x="1352" y="1059"/>
                  </a:lnTo>
                  <a:close/>
                  <a:moveTo>
                    <a:pt x="1354" y="1770"/>
                  </a:moveTo>
                  <a:lnTo>
                    <a:pt x="1356" y="1769"/>
                  </a:lnTo>
                  <a:lnTo>
                    <a:pt x="1356" y="1770"/>
                  </a:lnTo>
                  <a:lnTo>
                    <a:pt x="1356" y="1772"/>
                  </a:lnTo>
                  <a:lnTo>
                    <a:pt x="1355" y="1772"/>
                  </a:lnTo>
                  <a:lnTo>
                    <a:pt x="1354" y="1772"/>
                  </a:lnTo>
                  <a:lnTo>
                    <a:pt x="1354" y="1771"/>
                  </a:lnTo>
                  <a:lnTo>
                    <a:pt x="1353" y="1772"/>
                  </a:lnTo>
                  <a:lnTo>
                    <a:pt x="1352" y="1772"/>
                  </a:lnTo>
                  <a:lnTo>
                    <a:pt x="1352" y="1771"/>
                  </a:lnTo>
                  <a:lnTo>
                    <a:pt x="1353" y="1770"/>
                  </a:lnTo>
                  <a:lnTo>
                    <a:pt x="1354" y="1770"/>
                  </a:lnTo>
                  <a:close/>
                  <a:moveTo>
                    <a:pt x="1451" y="1746"/>
                  </a:moveTo>
                  <a:lnTo>
                    <a:pt x="1454" y="1745"/>
                  </a:lnTo>
                  <a:lnTo>
                    <a:pt x="1454" y="1744"/>
                  </a:lnTo>
                  <a:lnTo>
                    <a:pt x="1455" y="1744"/>
                  </a:lnTo>
                  <a:lnTo>
                    <a:pt x="1456" y="1745"/>
                  </a:lnTo>
                  <a:lnTo>
                    <a:pt x="1456" y="1746"/>
                  </a:lnTo>
                  <a:lnTo>
                    <a:pt x="1456" y="1748"/>
                  </a:lnTo>
                  <a:lnTo>
                    <a:pt x="1455" y="1750"/>
                  </a:lnTo>
                  <a:lnTo>
                    <a:pt x="1454" y="1750"/>
                  </a:lnTo>
                  <a:lnTo>
                    <a:pt x="1451" y="1750"/>
                  </a:lnTo>
                  <a:lnTo>
                    <a:pt x="1449" y="1748"/>
                  </a:lnTo>
                  <a:lnTo>
                    <a:pt x="1448" y="1746"/>
                  </a:lnTo>
                  <a:lnTo>
                    <a:pt x="1448" y="1745"/>
                  </a:lnTo>
                  <a:lnTo>
                    <a:pt x="1449" y="1745"/>
                  </a:lnTo>
                  <a:lnTo>
                    <a:pt x="1450" y="1746"/>
                  </a:lnTo>
                  <a:lnTo>
                    <a:pt x="1451" y="1746"/>
                  </a:lnTo>
                  <a:close/>
                  <a:moveTo>
                    <a:pt x="1441" y="1669"/>
                  </a:moveTo>
                  <a:lnTo>
                    <a:pt x="1444" y="1668"/>
                  </a:lnTo>
                  <a:lnTo>
                    <a:pt x="1444" y="1669"/>
                  </a:lnTo>
                  <a:lnTo>
                    <a:pt x="1442" y="1670"/>
                  </a:lnTo>
                  <a:lnTo>
                    <a:pt x="1441" y="1671"/>
                  </a:lnTo>
                  <a:lnTo>
                    <a:pt x="1440" y="1672"/>
                  </a:lnTo>
                  <a:lnTo>
                    <a:pt x="1438" y="1672"/>
                  </a:lnTo>
                  <a:lnTo>
                    <a:pt x="1438" y="1671"/>
                  </a:lnTo>
                  <a:lnTo>
                    <a:pt x="1439" y="1670"/>
                  </a:lnTo>
                  <a:lnTo>
                    <a:pt x="1441" y="1669"/>
                  </a:lnTo>
                  <a:close/>
                  <a:moveTo>
                    <a:pt x="1302" y="1647"/>
                  </a:moveTo>
                  <a:lnTo>
                    <a:pt x="1303" y="1648"/>
                  </a:lnTo>
                  <a:lnTo>
                    <a:pt x="1303" y="1649"/>
                  </a:lnTo>
                  <a:lnTo>
                    <a:pt x="1304" y="1652"/>
                  </a:lnTo>
                  <a:lnTo>
                    <a:pt x="1304" y="1653"/>
                  </a:lnTo>
                  <a:lnTo>
                    <a:pt x="1306" y="1654"/>
                  </a:lnTo>
                  <a:lnTo>
                    <a:pt x="1304" y="1655"/>
                  </a:lnTo>
                  <a:lnTo>
                    <a:pt x="1302" y="1654"/>
                  </a:lnTo>
                  <a:lnTo>
                    <a:pt x="1301" y="1653"/>
                  </a:lnTo>
                  <a:lnTo>
                    <a:pt x="1300" y="1652"/>
                  </a:lnTo>
                  <a:lnTo>
                    <a:pt x="1300" y="1650"/>
                  </a:lnTo>
                  <a:lnTo>
                    <a:pt x="1301" y="1649"/>
                  </a:lnTo>
                  <a:lnTo>
                    <a:pt x="1301" y="1648"/>
                  </a:lnTo>
                  <a:lnTo>
                    <a:pt x="1302" y="1647"/>
                  </a:lnTo>
                  <a:close/>
                  <a:moveTo>
                    <a:pt x="1300" y="1635"/>
                  </a:moveTo>
                  <a:lnTo>
                    <a:pt x="1300" y="1636"/>
                  </a:lnTo>
                  <a:lnTo>
                    <a:pt x="1301" y="1638"/>
                  </a:lnTo>
                  <a:lnTo>
                    <a:pt x="1300" y="1639"/>
                  </a:lnTo>
                  <a:lnTo>
                    <a:pt x="1300" y="1640"/>
                  </a:lnTo>
                  <a:lnTo>
                    <a:pt x="1301" y="1640"/>
                  </a:lnTo>
                  <a:lnTo>
                    <a:pt x="1301" y="1641"/>
                  </a:lnTo>
                  <a:lnTo>
                    <a:pt x="1301" y="1643"/>
                  </a:lnTo>
                  <a:lnTo>
                    <a:pt x="1300" y="1644"/>
                  </a:lnTo>
                  <a:lnTo>
                    <a:pt x="1299" y="1643"/>
                  </a:lnTo>
                  <a:lnTo>
                    <a:pt x="1298" y="1641"/>
                  </a:lnTo>
                  <a:lnTo>
                    <a:pt x="1298" y="1639"/>
                  </a:lnTo>
                  <a:lnTo>
                    <a:pt x="1299" y="1637"/>
                  </a:lnTo>
                  <a:lnTo>
                    <a:pt x="1299" y="1635"/>
                  </a:lnTo>
                  <a:lnTo>
                    <a:pt x="1300" y="1635"/>
                  </a:lnTo>
                  <a:close/>
                  <a:moveTo>
                    <a:pt x="1325" y="1608"/>
                  </a:moveTo>
                  <a:lnTo>
                    <a:pt x="1326" y="1607"/>
                  </a:lnTo>
                  <a:lnTo>
                    <a:pt x="1326" y="1606"/>
                  </a:lnTo>
                  <a:lnTo>
                    <a:pt x="1327" y="1606"/>
                  </a:lnTo>
                  <a:lnTo>
                    <a:pt x="1328" y="1606"/>
                  </a:lnTo>
                  <a:lnTo>
                    <a:pt x="1328" y="1607"/>
                  </a:lnTo>
                  <a:lnTo>
                    <a:pt x="1329" y="1610"/>
                  </a:lnTo>
                  <a:lnTo>
                    <a:pt x="1329" y="1611"/>
                  </a:lnTo>
                  <a:lnTo>
                    <a:pt x="1329" y="1613"/>
                  </a:lnTo>
                  <a:lnTo>
                    <a:pt x="1328" y="1613"/>
                  </a:lnTo>
                  <a:lnTo>
                    <a:pt x="1328" y="1614"/>
                  </a:lnTo>
                  <a:lnTo>
                    <a:pt x="1329" y="1615"/>
                  </a:lnTo>
                  <a:lnTo>
                    <a:pt x="1328" y="1616"/>
                  </a:lnTo>
                  <a:lnTo>
                    <a:pt x="1327" y="1616"/>
                  </a:lnTo>
                  <a:lnTo>
                    <a:pt x="1325" y="1615"/>
                  </a:lnTo>
                  <a:lnTo>
                    <a:pt x="1324" y="1613"/>
                  </a:lnTo>
                  <a:lnTo>
                    <a:pt x="1324" y="1611"/>
                  </a:lnTo>
                  <a:lnTo>
                    <a:pt x="1322" y="1611"/>
                  </a:lnTo>
                  <a:lnTo>
                    <a:pt x="1321" y="1611"/>
                  </a:lnTo>
                  <a:lnTo>
                    <a:pt x="1320" y="1610"/>
                  </a:lnTo>
                  <a:lnTo>
                    <a:pt x="1320" y="1608"/>
                  </a:lnTo>
                  <a:lnTo>
                    <a:pt x="1319" y="1606"/>
                  </a:lnTo>
                  <a:lnTo>
                    <a:pt x="1319" y="1605"/>
                  </a:lnTo>
                  <a:lnTo>
                    <a:pt x="1320" y="1605"/>
                  </a:lnTo>
                  <a:lnTo>
                    <a:pt x="1321" y="1604"/>
                  </a:lnTo>
                  <a:lnTo>
                    <a:pt x="1322" y="1605"/>
                  </a:lnTo>
                  <a:lnTo>
                    <a:pt x="1324" y="1606"/>
                  </a:lnTo>
                  <a:lnTo>
                    <a:pt x="1325" y="1607"/>
                  </a:lnTo>
                  <a:lnTo>
                    <a:pt x="1325" y="1608"/>
                  </a:lnTo>
                  <a:close/>
                  <a:moveTo>
                    <a:pt x="1304" y="1577"/>
                  </a:moveTo>
                  <a:lnTo>
                    <a:pt x="1306" y="1577"/>
                  </a:lnTo>
                  <a:lnTo>
                    <a:pt x="1306" y="1578"/>
                  </a:lnTo>
                  <a:lnTo>
                    <a:pt x="1307" y="1579"/>
                  </a:lnTo>
                  <a:lnTo>
                    <a:pt x="1307" y="1580"/>
                  </a:lnTo>
                  <a:lnTo>
                    <a:pt x="1307" y="1581"/>
                  </a:lnTo>
                  <a:lnTo>
                    <a:pt x="1306" y="1581"/>
                  </a:lnTo>
                  <a:lnTo>
                    <a:pt x="1304" y="1581"/>
                  </a:lnTo>
                  <a:lnTo>
                    <a:pt x="1303" y="1581"/>
                  </a:lnTo>
                  <a:lnTo>
                    <a:pt x="1303" y="1580"/>
                  </a:lnTo>
                  <a:lnTo>
                    <a:pt x="1303" y="1579"/>
                  </a:lnTo>
                  <a:lnTo>
                    <a:pt x="1302" y="1578"/>
                  </a:lnTo>
                  <a:lnTo>
                    <a:pt x="1303" y="1577"/>
                  </a:lnTo>
                  <a:lnTo>
                    <a:pt x="1304" y="1577"/>
                  </a:lnTo>
                  <a:close/>
                  <a:moveTo>
                    <a:pt x="1282" y="1514"/>
                  </a:moveTo>
                  <a:lnTo>
                    <a:pt x="1284" y="1514"/>
                  </a:lnTo>
                  <a:lnTo>
                    <a:pt x="1285" y="1515"/>
                  </a:lnTo>
                  <a:lnTo>
                    <a:pt x="1283" y="1518"/>
                  </a:lnTo>
                  <a:lnTo>
                    <a:pt x="1282" y="1519"/>
                  </a:lnTo>
                  <a:lnTo>
                    <a:pt x="1283" y="1520"/>
                  </a:lnTo>
                  <a:lnTo>
                    <a:pt x="1282" y="1523"/>
                  </a:lnTo>
                  <a:lnTo>
                    <a:pt x="1279" y="1526"/>
                  </a:lnTo>
                  <a:lnTo>
                    <a:pt x="1276" y="1524"/>
                  </a:lnTo>
                  <a:lnTo>
                    <a:pt x="1274" y="1524"/>
                  </a:lnTo>
                  <a:lnTo>
                    <a:pt x="1275" y="1522"/>
                  </a:lnTo>
                  <a:lnTo>
                    <a:pt x="1276" y="1520"/>
                  </a:lnTo>
                  <a:lnTo>
                    <a:pt x="1278" y="1518"/>
                  </a:lnTo>
                  <a:lnTo>
                    <a:pt x="1282" y="1514"/>
                  </a:lnTo>
                  <a:close/>
                  <a:moveTo>
                    <a:pt x="1302" y="1476"/>
                  </a:moveTo>
                  <a:lnTo>
                    <a:pt x="1302" y="1474"/>
                  </a:lnTo>
                  <a:lnTo>
                    <a:pt x="1302" y="1473"/>
                  </a:lnTo>
                  <a:lnTo>
                    <a:pt x="1302" y="1472"/>
                  </a:lnTo>
                  <a:lnTo>
                    <a:pt x="1302" y="1471"/>
                  </a:lnTo>
                  <a:lnTo>
                    <a:pt x="1302" y="1470"/>
                  </a:lnTo>
                  <a:lnTo>
                    <a:pt x="1301" y="1469"/>
                  </a:lnTo>
                  <a:lnTo>
                    <a:pt x="1301" y="1468"/>
                  </a:lnTo>
                  <a:lnTo>
                    <a:pt x="1301" y="1467"/>
                  </a:lnTo>
                  <a:lnTo>
                    <a:pt x="1301" y="1465"/>
                  </a:lnTo>
                  <a:lnTo>
                    <a:pt x="1302" y="1464"/>
                  </a:lnTo>
                  <a:lnTo>
                    <a:pt x="1302" y="1465"/>
                  </a:lnTo>
                  <a:lnTo>
                    <a:pt x="1303" y="1465"/>
                  </a:lnTo>
                  <a:lnTo>
                    <a:pt x="1303" y="1467"/>
                  </a:lnTo>
                  <a:lnTo>
                    <a:pt x="1304" y="1467"/>
                  </a:lnTo>
                  <a:lnTo>
                    <a:pt x="1307" y="1470"/>
                  </a:lnTo>
                  <a:lnTo>
                    <a:pt x="1307" y="1471"/>
                  </a:lnTo>
                  <a:lnTo>
                    <a:pt x="1308" y="1471"/>
                  </a:lnTo>
                  <a:lnTo>
                    <a:pt x="1307" y="1472"/>
                  </a:lnTo>
                  <a:lnTo>
                    <a:pt x="1304" y="1474"/>
                  </a:lnTo>
                  <a:lnTo>
                    <a:pt x="1303" y="1476"/>
                  </a:lnTo>
                  <a:lnTo>
                    <a:pt x="1302" y="1476"/>
                  </a:lnTo>
                  <a:close/>
                  <a:moveTo>
                    <a:pt x="1294" y="1372"/>
                  </a:moveTo>
                  <a:lnTo>
                    <a:pt x="1295" y="1373"/>
                  </a:lnTo>
                  <a:lnTo>
                    <a:pt x="1298" y="1373"/>
                  </a:lnTo>
                  <a:lnTo>
                    <a:pt x="1299" y="1373"/>
                  </a:lnTo>
                  <a:lnTo>
                    <a:pt x="1299" y="1375"/>
                  </a:lnTo>
                  <a:lnTo>
                    <a:pt x="1299" y="1377"/>
                  </a:lnTo>
                  <a:lnTo>
                    <a:pt x="1298" y="1377"/>
                  </a:lnTo>
                  <a:lnTo>
                    <a:pt x="1295" y="1377"/>
                  </a:lnTo>
                  <a:lnTo>
                    <a:pt x="1294" y="1378"/>
                  </a:lnTo>
                  <a:lnTo>
                    <a:pt x="1295" y="1379"/>
                  </a:lnTo>
                  <a:lnTo>
                    <a:pt x="1294" y="1379"/>
                  </a:lnTo>
                  <a:lnTo>
                    <a:pt x="1293" y="1378"/>
                  </a:lnTo>
                  <a:lnTo>
                    <a:pt x="1292" y="1376"/>
                  </a:lnTo>
                  <a:lnTo>
                    <a:pt x="1292" y="1375"/>
                  </a:lnTo>
                  <a:lnTo>
                    <a:pt x="1292" y="1373"/>
                  </a:lnTo>
                  <a:lnTo>
                    <a:pt x="1294" y="1372"/>
                  </a:lnTo>
                  <a:close/>
                  <a:moveTo>
                    <a:pt x="1268" y="1311"/>
                  </a:moveTo>
                  <a:lnTo>
                    <a:pt x="1270" y="1311"/>
                  </a:lnTo>
                  <a:lnTo>
                    <a:pt x="1272" y="1311"/>
                  </a:lnTo>
                  <a:lnTo>
                    <a:pt x="1273" y="1311"/>
                  </a:lnTo>
                  <a:lnTo>
                    <a:pt x="1274" y="1311"/>
                  </a:lnTo>
                  <a:lnTo>
                    <a:pt x="1275" y="1312"/>
                  </a:lnTo>
                  <a:lnTo>
                    <a:pt x="1276" y="1313"/>
                  </a:lnTo>
                  <a:lnTo>
                    <a:pt x="1276" y="1314"/>
                  </a:lnTo>
                  <a:lnTo>
                    <a:pt x="1276" y="1317"/>
                  </a:lnTo>
                  <a:lnTo>
                    <a:pt x="1275" y="1317"/>
                  </a:lnTo>
                  <a:lnTo>
                    <a:pt x="1273" y="1315"/>
                  </a:lnTo>
                  <a:lnTo>
                    <a:pt x="1272" y="1314"/>
                  </a:lnTo>
                  <a:lnTo>
                    <a:pt x="1270" y="1313"/>
                  </a:lnTo>
                  <a:lnTo>
                    <a:pt x="1269" y="1313"/>
                  </a:lnTo>
                  <a:lnTo>
                    <a:pt x="1268" y="1312"/>
                  </a:lnTo>
                  <a:lnTo>
                    <a:pt x="1268" y="1311"/>
                  </a:lnTo>
                  <a:close/>
                  <a:moveTo>
                    <a:pt x="1309" y="1135"/>
                  </a:moveTo>
                  <a:lnTo>
                    <a:pt x="1309" y="1136"/>
                  </a:lnTo>
                  <a:lnTo>
                    <a:pt x="1309" y="1137"/>
                  </a:lnTo>
                  <a:lnTo>
                    <a:pt x="1309" y="1138"/>
                  </a:lnTo>
                  <a:lnTo>
                    <a:pt x="1309" y="1139"/>
                  </a:lnTo>
                  <a:lnTo>
                    <a:pt x="1308" y="1139"/>
                  </a:lnTo>
                  <a:lnTo>
                    <a:pt x="1308" y="1138"/>
                  </a:lnTo>
                  <a:lnTo>
                    <a:pt x="1308" y="1137"/>
                  </a:lnTo>
                  <a:lnTo>
                    <a:pt x="1308" y="1136"/>
                  </a:lnTo>
                  <a:lnTo>
                    <a:pt x="1309" y="1135"/>
                  </a:lnTo>
                  <a:close/>
                  <a:moveTo>
                    <a:pt x="1329" y="1127"/>
                  </a:moveTo>
                  <a:lnTo>
                    <a:pt x="1330" y="1127"/>
                  </a:lnTo>
                  <a:lnTo>
                    <a:pt x="1332" y="1129"/>
                  </a:lnTo>
                  <a:lnTo>
                    <a:pt x="1330" y="1129"/>
                  </a:lnTo>
                  <a:lnTo>
                    <a:pt x="1329" y="1129"/>
                  </a:lnTo>
                  <a:lnTo>
                    <a:pt x="1328" y="1128"/>
                  </a:lnTo>
                  <a:lnTo>
                    <a:pt x="1328" y="1127"/>
                  </a:lnTo>
                  <a:lnTo>
                    <a:pt x="1329" y="1127"/>
                  </a:lnTo>
                  <a:close/>
                  <a:moveTo>
                    <a:pt x="1355" y="1102"/>
                  </a:moveTo>
                  <a:lnTo>
                    <a:pt x="1355" y="1103"/>
                  </a:lnTo>
                  <a:lnTo>
                    <a:pt x="1355" y="1104"/>
                  </a:lnTo>
                  <a:lnTo>
                    <a:pt x="1356" y="1104"/>
                  </a:lnTo>
                  <a:lnTo>
                    <a:pt x="1356" y="1103"/>
                  </a:lnTo>
                  <a:lnTo>
                    <a:pt x="1358" y="1103"/>
                  </a:lnTo>
                  <a:lnTo>
                    <a:pt x="1358" y="1105"/>
                  </a:lnTo>
                  <a:lnTo>
                    <a:pt x="1359" y="1106"/>
                  </a:lnTo>
                  <a:lnTo>
                    <a:pt x="1358" y="1106"/>
                  </a:lnTo>
                  <a:lnTo>
                    <a:pt x="1356" y="1108"/>
                  </a:lnTo>
                  <a:lnTo>
                    <a:pt x="1356" y="1106"/>
                  </a:lnTo>
                  <a:lnTo>
                    <a:pt x="1355" y="1105"/>
                  </a:lnTo>
                  <a:lnTo>
                    <a:pt x="1354" y="1103"/>
                  </a:lnTo>
                  <a:lnTo>
                    <a:pt x="1354" y="1102"/>
                  </a:lnTo>
                  <a:lnTo>
                    <a:pt x="1355" y="1102"/>
                  </a:lnTo>
                  <a:close/>
                  <a:moveTo>
                    <a:pt x="1344" y="1099"/>
                  </a:moveTo>
                  <a:lnTo>
                    <a:pt x="1345" y="1099"/>
                  </a:lnTo>
                  <a:lnTo>
                    <a:pt x="1346" y="1099"/>
                  </a:lnTo>
                  <a:lnTo>
                    <a:pt x="1346" y="1100"/>
                  </a:lnTo>
                  <a:lnTo>
                    <a:pt x="1345" y="1100"/>
                  </a:lnTo>
                  <a:lnTo>
                    <a:pt x="1344" y="1100"/>
                  </a:lnTo>
                  <a:lnTo>
                    <a:pt x="1343" y="1099"/>
                  </a:lnTo>
                  <a:lnTo>
                    <a:pt x="1342" y="1099"/>
                  </a:lnTo>
                  <a:lnTo>
                    <a:pt x="1343" y="1097"/>
                  </a:lnTo>
                  <a:lnTo>
                    <a:pt x="1344" y="1099"/>
                  </a:lnTo>
                  <a:close/>
                  <a:moveTo>
                    <a:pt x="1322" y="888"/>
                  </a:moveTo>
                  <a:lnTo>
                    <a:pt x="1322" y="890"/>
                  </a:lnTo>
                  <a:lnTo>
                    <a:pt x="1322" y="891"/>
                  </a:lnTo>
                  <a:lnTo>
                    <a:pt x="1321" y="891"/>
                  </a:lnTo>
                  <a:lnTo>
                    <a:pt x="1320" y="891"/>
                  </a:lnTo>
                  <a:lnTo>
                    <a:pt x="1320" y="890"/>
                  </a:lnTo>
                  <a:lnTo>
                    <a:pt x="1320" y="888"/>
                  </a:lnTo>
                  <a:lnTo>
                    <a:pt x="1320" y="887"/>
                  </a:lnTo>
                  <a:lnTo>
                    <a:pt x="1319" y="887"/>
                  </a:lnTo>
                  <a:lnTo>
                    <a:pt x="1320" y="886"/>
                  </a:lnTo>
                  <a:lnTo>
                    <a:pt x="1320" y="887"/>
                  </a:lnTo>
                  <a:lnTo>
                    <a:pt x="1322" y="888"/>
                  </a:lnTo>
                  <a:close/>
                  <a:moveTo>
                    <a:pt x="1335" y="824"/>
                  </a:moveTo>
                  <a:lnTo>
                    <a:pt x="1336" y="824"/>
                  </a:lnTo>
                  <a:lnTo>
                    <a:pt x="1336" y="825"/>
                  </a:lnTo>
                  <a:lnTo>
                    <a:pt x="1337" y="826"/>
                  </a:lnTo>
                  <a:lnTo>
                    <a:pt x="1338" y="827"/>
                  </a:lnTo>
                  <a:lnTo>
                    <a:pt x="1337" y="827"/>
                  </a:lnTo>
                  <a:lnTo>
                    <a:pt x="1337" y="826"/>
                  </a:lnTo>
                  <a:lnTo>
                    <a:pt x="1336" y="827"/>
                  </a:lnTo>
                  <a:lnTo>
                    <a:pt x="1336" y="828"/>
                  </a:lnTo>
                  <a:lnTo>
                    <a:pt x="1335" y="828"/>
                  </a:lnTo>
                  <a:lnTo>
                    <a:pt x="1335" y="826"/>
                  </a:lnTo>
                  <a:lnTo>
                    <a:pt x="1335" y="825"/>
                  </a:lnTo>
                  <a:lnTo>
                    <a:pt x="1335" y="8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74">
              <a:extLst>
                <a:ext uri="{FF2B5EF4-FFF2-40B4-BE49-F238E27FC236}">
                  <a16:creationId xmlns:a16="http://schemas.microsoft.com/office/drawing/2014/main" id="{C9828D22-FC43-9440-9C77-50BB1218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340" y="1976171"/>
              <a:ext cx="597173" cy="678905"/>
            </a:xfrm>
            <a:custGeom>
              <a:avLst/>
              <a:gdLst>
                <a:gd name="T0" fmla="*/ 8 w 453"/>
                <a:gd name="T1" fmla="*/ 284 h 515"/>
                <a:gd name="T2" fmla="*/ 23 w 453"/>
                <a:gd name="T3" fmla="*/ 262 h 515"/>
                <a:gd name="T4" fmla="*/ 19 w 453"/>
                <a:gd name="T5" fmla="*/ 250 h 515"/>
                <a:gd name="T6" fmla="*/ 14 w 453"/>
                <a:gd name="T7" fmla="*/ 218 h 515"/>
                <a:gd name="T8" fmla="*/ 10 w 453"/>
                <a:gd name="T9" fmla="*/ 202 h 515"/>
                <a:gd name="T10" fmla="*/ 21 w 453"/>
                <a:gd name="T11" fmla="*/ 182 h 515"/>
                <a:gd name="T12" fmla="*/ 26 w 453"/>
                <a:gd name="T13" fmla="*/ 163 h 515"/>
                <a:gd name="T14" fmla="*/ 26 w 453"/>
                <a:gd name="T15" fmla="*/ 147 h 515"/>
                <a:gd name="T16" fmla="*/ 35 w 453"/>
                <a:gd name="T17" fmla="*/ 114 h 515"/>
                <a:gd name="T18" fmla="*/ 12 w 453"/>
                <a:gd name="T19" fmla="*/ 64 h 515"/>
                <a:gd name="T20" fmla="*/ 26 w 453"/>
                <a:gd name="T21" fmla="*/ 50 h 515"/>
                <a:gd name="T22" fmla="*/ 44 w 453"/>
                <a:gd name="T23" fmla="*/ 51 h 515"/>
                <a:gd name="T24" fmla="*/ 61 w 453"/>
                <a:gd name="T25" fmla="*/ 37 h 515"/>
                <a:gd name="T26" fmla="*/ 82 w 453"/>
                <a:gd name="T27" fmla="*/ 29 h 515"/>
                <a:gd name="T28" fmla="*/ 108 w 453"/>
                <a:gd name="T29" fmla="*/ 12 h 515"/>
                <a:gd name="T30" fmla="*/ 132 w 453"/>
                <a:gd name="T31" fmla="*/ 4 h 515"/>
                <a:gd name="T32" fmla="*/ 144 w 453"/>
                <a:gd name="T33" fmla="*/ 4 h 515"/>
                <a:gd name="T34" fmla="*/ 158 w 453"/>
                <a:gd name="T35" fmla="*/ 0 h 515"/>
                <a:gd name="T36" fmla="*/ 161 w 453"/>
                <a:gd name="T37" fmla="*/ 23 h 515"/>
                <a:gd name="T38" fmla="*/ 159 w 453"/>
                <a:gd name="T39" fmla="*/ 39 h 515"/>
                <a:gd name="T40" fmla="*/ 160 w 453"/>
                <a:gd name="T41" fmla="*/ 59 h 515"/>
                <a:gd name="T42" fmla="*/ 167 w 453"/>
                <a:gd name="T43" fmla="*/ 74 h 515"/>
                <a:gd name="T44" fmla="*/ 172 w 453"/>
                <a:gd name="T45" fmla="*/ 80 h 515"/>
                <a:gd name="T46" fmla="*/ 182 w 453"/>
                <a:gd name="T47" fmla="*/ 90 h 515"/>
                <a:gd name="T48" fmla="*/ 193 w 453"/>
                <a:gd name="T49" fmla="*/ 99 h 515"/>
                <a:gd name="T50" fmla="*/ 207 w 453"/>
                <a:gd name="T51" fmla="*/ 107 h 515"/>
                <a:gd name="T52" fmla="*/ 230 w 453"/>
                <a:gd name="T53" fmla="*/ 112 h 515"/>
                <a:gd name="T54" fmla="*/ 246 w 453"/>
                <a:gd name="T55" fmla="*/ 116 h 515"/>
                <a:gd name="T56" fmla="*/ 261 w 453"/>
                <a:gd name="T57" fmla="*/ 126 h 515"/>
                <a:gd name="T58" fmla="*/ 280 w 453"/>
                <a:gd name="T59" fmla="*/ 132 h 515"/>
                <a:gd name="T60" fmla="*/ 293 w 453"/>
                <a:gd name="T61" fmla="*/ 147 h 515"/>
                <a:gd name="T62" fmla="*/ 318 w 453"/>
                <a:gd name="T63" fmla="*/ 145 h 515"/>
                <a:gd name="T64" fmla="*/ 342 w 453"/>
                <a:gd name="T65" fmla="*/ 157 h 515"/>
                <a:gd name="T66" fmla="*/ 342 w 453"/>
                <a:gd name="T67" fmla="*/ 175 h 515"/>
                <a:gd name="T68" fmla="*/ 345 w 453"/>
                <a:gd name="T69" fmla="*/ 207 h 515"/>
                <a:gd name="T70" fmla="*/ 372 w 453"/>
                <a:gd name="T71" fmla="*/ 254 h 515"/>
                <a:gd name="T72" fmla="*/ 421 w 453"/>
                <a:gd name="T73" fmla="*/ 259 h 515"/>
                <a:gd name="T74" fmla="*/ 419 w 453"/>
                <a:gd name="T75" fmla="*/ 290 h 515"/>
                <a:gd name="T76" fmla="*/ 439 w 453"/>
                <a:gd name="T77" fmla="*/ 301 h 515"/>
                <a:gd name="T78" fmla="*/ 451 w 453"/>
                <a:gd name="T79" fmla="*/ 327 h 515"/>
                <a:gd name="T80" fmla="*/ 441 w 453"/>
                <a:gd name="T81" fmla="*/ 364 h 515"/>
                <a:gd name="T82" fmla="*/ 435 w 453"/>
                <a:gd name="T83" fmla="*/ 400 h 515"/>
                <a:gd name="T84" fmla="*/ 428 w 453"/>
                <a:gd name="T85" fmla="*/ 393 h 515"/>
                <a:gd name="T86" fmla="*/ 376 w 453"/>
                <a:gd name="T87" fmla="*/ 371 h 515"/>
                <a:gd name="T88" fmla="*/ 292 w 453"/>
                <a:gd name="T89" fmla="*/ 393 h 515"/>
                <a:gd name="T90" fmla="*/ 276 w 453"/>
                <a:gd name="T91" fmla="*/ 422 h 515"/>
                <a:gd name="T92" fmla="*/ 261 w 453"/>
                <a:gd name="T93" fmla="*/ 489 h 515"/>
                <a:gd name="T94" fmla="*/ 218 w 453"/>
                <a:gd name="T95" fmla="*/ 480 h 515"/>
                <a:gd name="T96" fmla="*/ 200 w 453"/>
                <a:gd name="T97" fmla="*/ 510 h 515"/>
                <a:gd name="T98" fmla="*/ 193 w 453"/>
                <a:gd name="T99" fmla="*/ 499 h 515"/>
                <a:gd name="T100" fmla="*/ 183 w 453"/>
                <a:gd name="T101" fmla="*/ 486 h 515"/>
                <a:gd name="T102" fmla="*/ 131 w 453"/>
                <a:gd name="T103" fmla="*/ 472 h 515"/>
                <a:gd name="T104" fmla="*/ 108 w 453"/>
                <a:gd name="T105" fmla="*/ 490 h 515"/>
                <a:gd name="T106" fmla="*/ 79 w 453"/>
                <a:gd name="T107" fmla="*/ 515 h 515"/>
                <a:gd name="T108" fmla="*/ 64 w 453"/>
                <a:gd name="T109" fmla="*/ 488 h 515"/>
                <a:gd name="T110" fmla="*/ 47 w 453"/>
                <a:gd name="T111" fmla="*/ 438 h 515"/>
                <a:gd name="T112" fmla="*/ 34 w 453"/>
                <a:gd name="T113" fmla="*/ 416 h 515"/>
                <a:gd name="T114" fmla="*/ 40 w 453"/>
                <a:gd name="T115" fmla="*/ 400 h 515"/>
                <a:gd name="T116" fmla="*/ 44 w 453"/>
                <a:gd name="T117" fmla="*/ 377 h 515"/>
                <a:gd name="T118" fmla="*/ 26 w 453"/>
                <a:gd name="T119" fmla="*/ 358 h 515"/>
                <a:gd name="T120" fmla="*/ 21 w 453"/>
                <a:gd name="T121" fmla="*/ 330 h 515"/>
                <a:gd name="T122" fmla="*/ 13 w 453"/>
                <a:gd name="T123" fmla="*/ 318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15">
                  <a:moveTo>
                    <a:pt x="6" y="301"/>
                  </a:moveTo>
                  <a:lnTo>
                    <a:pt x="6" y="298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5" y="294"/>
                  </a:lnTo>
                  <a:lnTo>
                    <a:pt x="4" y="294"/>
                  </a:lnTo>
                  <a:lnTo>
                    <a:pt x="3" y="292"/>
                  </a:lnTo>
                  <a:lnTo>
                    <a:pt x="2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89"/>
                  </a:lnTo>
                  <a:lnTo>
                    <a:pt x="2" y="289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5" y="287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9" y="284"/>
                  </a:lnTo>
                  <a:lnTo>
                    <a:pt x="10" y="283"/>
                  </a:lnTo>
                  <a:lnTo>
                    <a:pt x="10" y="282"/>
                  </a:lnTo>
                  <a:lnTo>
                    <a:pt x="11" y="281"/>
                  </a:lnTo>
                  <a:lnTo>
                    <a:pt x="12" y="280"/>
                  </a:lnTo>
                  <a:lnTo>
                    <a:pt x="13" y="277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8" y="271"/>
                  </a:lnTo>
                  <a:lnTo>
                    <a:pt x="19" y="269"/>
                  </a:lnTo>
                  <a:lnTo>
                    <a:pt x="20" y="269"/>
                  </a:lnTo>
                  <a:lnTo>
                    <a:pt x="21" y="269"/>
                  </a:lnTo>
                  <a:lnTo>
                    <a:pt x="23" y="268"/>
                  </a:lnTo>
                  <a:lnTo>
                    <a:pt x="25" y="267"/>
                  </a:lnTo>
                  <a:lnTo>
                    <a:pt x="23" y="265"/>
                  </a:lnTo>
                  <a:lnTo>
                    <a:pt x="23" y="264"/>
                  </a:lnTo>
                  <a:lnTo>
                    <a:pt x="23" y="262"/>
                  </a:lnTo>
                  <a:lnTo>
                    <a:pt x="23" y="260"/>
                  </a:lnTo>
                  <a:lnTo>
                    <a:pt x="23" y="259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6"/>
                  </a:lnTo>
                  <a:lnTo>
                    <a:pt x="31" y="255"/>
                  </a:lnTo>
                  <a:lnTo>
                    <a:pt x="30" y="254"/>
                  </a:lnTo>
                  <a:lnTo>
                    <a:pt x="28" y="252"/>
                  </a:lnTo>
                  <a:lnTo>
                    <a:pt x="27" y="250"/>
                  </a:lnTo>
                  <a:lnTo>
                    <a:pt x="26" y="250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2" y="250"/>
                  </a:lnTo>
                  <a:lnTo>
                    <a:pt x="22" y="251"/>
                  </a:lnTo>
                  <a:lnTo>
                    <a:pt x="21" y="251"/>
                  </a:lnTo>
                  <a:lnTo>
                    <a:pt x="20" y="251"/>
                  </a:lnTo>
                  <a:lnTo>
                    <a:pt x="19" y="250"/>
                  </a:lnTo>
                  <a:lnTo>
                    <a:pt x="18" y="250"/>
                  </a:lnTo>
                  <a:lnTo>
                    <a:pt x="17" y="248"/>
                  </a:lnTo>
                  <a:lnTo>
                    <a:pt x="15" y="246"/>
                  </a:lnTo>
                  <a:lnTo>
                    <a:pt x="14" y="242"/>
                  </a:lnTo>
                  <a:lnTo>
                    <a:pt x="13" y="238"/>
                  </a:lnTo>
                  <a:lnTo>
                    <a:pt x="11" y="234"/>
                  </a:lnTo>
                  <a:lnTo>
                    <a:pt x="10" y="230"/>
                  </a:lnTo>
                  <a:lnTo>
                    <a:pt x="9" y="229"/>
                  </a:lnTo>
                  <a:lnTo>
                    <a:pt x="9" y="227"/>
                  </a:lnTo>
                  <a:lnTo>
                    <a:pt x="9" y="226"/>
                  </a:lnTo>
                  <a:lnTo>
                    <a:pt x="12" y="223"/>
                  </a:lnTo>
                  <a:lnTo>
                    <a:pt x="12" y="222"/>
                  </a:lnTo>
                  <a:lnTo>
                    <a:pt x="12" y="221"/>
                  </a:lnTo>
                  <a:lnTo>
                    <a:pt x="12" y="220"/>
                  </a:lnTo>
                  <a:lnTo>
                    <a:pt x="13" y="220"/>
                  </a:lnTo>
                  <a:lnTo>
                    <a:pt x="14" y="220"/>
                  </a:lnTo>
                  <a:lnTo>
                    <a:pt x="14" y="218"/>
                  </a:lnTo>
                  <a:lnTo>
                    <a:pt x="14" y="217"/>
                  </a:lnTo>
                  <a:lnTo>
                    <a:pt x="14" y="216"/>
                  </a:lnTo>
                  <a:lnTo>
                    <a:pt x="15" y="215"/>
                  </a:lnTo>
                  <a:lnTo>
                    <a:pt x="17" y="215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3"/>
                  </a:lnTo>
                  <a:lnTo>
                    <a:pt x="19" y="212"/>
                  </a:lnTo>
                  <a:lnTo>
                    <a:pt x="18" y="210"/>
                  </a:lnTo>
                  <a:lnTo>
                    <a:pt x="17" y="209"/>
                  </a:lnTo>
                  <a:lnTo>
                    <a:pt x="14" y="208"/>
                  </a:lnTo>
                  <a:lnTo>
                    <a:pt x="14" y="207"/>
                  </a:lnTo>
                  <a:lnTo>
                    <a:pt x="12" y="204"/>
                  </a:lnTo>
                  <a:lnTo>
                    <a:pt x="11" y="204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1" y="201"/>
                  </a:lnTo>
                  <a:lnTo>
                    <a:pt x="11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1" y="196"/>
                  </a:lnTo>
                  <a:lnTo>
                    <a:pt x="12" y="195"/>
                  </a:lnTo>
                  <a:lnTo>
                    <a:pt x="14" y="195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88"/>
                  </a:lnTo>
                  <a:lnTo>
                    <a:pt x="17" y="187"/>
                  </a:lnTo>
                  <a:lnTo>
                    <a:pt x="18" y="187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20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5" y="180"/>
                  </a:lnTo>
                  <a:lnTo>
                    <a:pt x="26" y="180"/>
                  </a:lnTo>
                  <a:lnTo>
                    <a:pt x="26" y="179"/>
                  </a:lnTo>
                  <a:lnTo>
                    <a:pt x="25" y="177"/>
                  </a:lnTo>
                  <a:lnTo>
                    <a:pt x="25" y="175"/>
                  </a:lnTo>
                  <a:lnTo>
                    <a:pt x="25" y="174"/>
                  </a:lnTo>
                  <a:lnTo>
                    <a:pt x="26" y="174"/>
                  </a:lnTo>
                  <a:lnTo>
                    <a:pt x="27" y="173"/>
                  </a:lnTo>
                  <a:lnTo>
                    <a:pt x="29" y="173"/>
                  </a:lnTo>
                  <a:lnTo>
                    <a:pt x="30" y="172"/>
                  </a:lnTo>
                  <a:lnTo>
                    <a:pt x="30" y="171"/>
                  </a:lnTo>
                  <a:lnTo>
                    <a:pt x="29" y="168"/>
                  </a:lnTo>
                  <a:lnTo>
                    <a:pt x="29" y="167"/>
                  </a:lnTo>
                  <a:lnTo>
                    <a:pt x="28" y="166"/>
                  </a:lnTo>
                  <a:lnTo>
                    <a:pt x="26" y="164"/>
                  </a:lnTo>
                  <a:lnTo>
                    <a:pt x="26" y="163"/>
                  </a:lnTo>
                  <a:lnTo>
                    <a:pt x="26" y="162"/>
                  </a:lnTo>
                  <a:lnTo>
                    <a:pt x="26" y="159"/>
                  </a:lnTo>
                  <a:lnTo>
                    <a:pt x="25" y="159"/>
                  </a:lnTo>
                  <a:lnTo>
                    <a:pt x="25" y="157"/>
                  </a:lnTo>
                  <a:lnTo>
                    <a:pt x="25" y="156"/>
                  </a:lnTo>
                  <a:lnTo>
                    <a:pt x="25" y="155"/>
                  </a:lnTo>
                  <a:lnTo>
                    <a:pt x="23" y="155"/>
                  </a:lnTo>
                  <a:lnTo>
                    <a:pt x="22" y="152"/>
                  </a:lnTo>
                  <a:lnTo>
                    <a:pt x="21" y="152"/>
                  </a:lnTo>
                  <a:lnTo>
                    <a:pt x="21" y="151"/>
                  </a:lnTo>
                  <a:lnTo>
                    <a:pt x="22" y="151"/>
                  </a:lnTo>
                  <a:lnTo>
                    <a:pt x="23" y="151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5" y="149"/>
                  </a:lnTo>
                  <a:lnTo>
                    <a:pt x="26" y="148"/>
                  </a:lnTo>
                  <a:lnTo>
                    <a:pt x="26" y="147"/>
                  </a:lnTo>
                  <a:lnTo>
                    <a:pt x="26" y="146"/>
                  </a:lnTo>
                  <a:lnTo>
                    <a:pt x="26" y="145"/>
                  </a:lnTo>
                  <a:lnTo>
                    <a:pt x="27" y="138"/>
                  </a:lnTo>
                  <a:lnTo>
                    <a:pt x="26" y="134"/>
                  </a:lnTo>
                  <a:lnTo>
                    <a:pt x="26" y="133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4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18"/>
                  </a:lnTo>
                  <a:lnTo>
                    <a:pt x="29" y="117"/>
                  </a:lnTo>
                  <a:lnTo>
                    <a:pt x="30" y="116"/>
                  </a:lnTo>
                  <a:lnTo>
                    <a:pt x="34" y="116"/>
                  </a:lnTo>
                  <a:lnTo>
                    <a:pt x="34" y="115"/>
                  </a:lnTo>
                  <a:lnTo>
                    <a:pt x="35" y="114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4" y="110"/>
                  </a:lnTo>
                  <a:lnTo>
                    <a:pt x="35" y="110"/>
                  </a:lnTo>
                  <a:lnTo>
                    <a:pt x="35" y="109"/>
                  </a:lnTo>
                  <a:lnTo>
                    <a:pt x="36" y="109"/>
                  </a:lnTo>
                  <a:lnTo>
                    <a:pt x="36" y="108"/>
                  </a:lnTo>
                  <a:lnTo>
                    <a:pt x="36" y="107"/>
                  </a:lnTo>
                  <a:lnTo>
                    <a:pt x="37" y="107"/>
                  </a:lnTo>
                  <a:lnTo>
                    <a:pt x="36" y="105"/>
                  </a:lnTo>
                  <a:lnTo>
                    <a:pt x="31" y="98"/>
                  </a:lnTo>
                  <a:lnTo>
                    <a:pt x="28" y="91"/>
                  </a:lnTo>
                  <a:lnTo>
                    <a:pt x="23" y="84"/>
                  </a:lnTo>
                  <a:lnTo>
                    <a:pt x="20" y="78"/>
                  </a:lnTo>
                  <a:lnTo>
                    <a:pt x="17" y="71"/>
                  </a:lnTo>
                  <a:lnTo>
                    <a:pt x="12" y="64"/>
                  </a:lnTo>
                  <a:lnTo>
                    <a:pt x="9" y="57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5" y="50"/>
                  </a:lnTo>
                  <a:lnTo>
                    <a:pt x="26" y="50"/>
                  </a:lnTo>
                  <a:lnTo>
                    <a:pt x="27" y="50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30" y="50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9" y="55"/>
                  </a:lnTo>
                  <a:lnTo>
                    <a:pt x="40" y="54"/>
                  </a:lnTo>
                  <a:lnTo>
                    <a:pt x="43" y="53"/>
                  </a:lnTo>
                  <a:lnTo>
                    <a:pt x="44" y="51"/>
                  </a:lnTo>
                  <a:lnTo>
                    <a:pt x="45" y="51"/>
                  </a:lnTo>
                  <a:lnTo>
                    <a:pt x="46" y="51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2" y="48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6" y="41"/>
                  </a:lnTo>
                  <a:lnTo>
                    <a:pt x="58" y="39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2" y="37"/>
                  </a:lnTo>
                  <a:lnTo>
                    <a:pt x="63" y="38"/>
                  </a:lnTo>
                  <a:lnTo>
                    <a:pt x="68" y="37"/>
                  </a:lnTo>
                  <a:lnTo>
                    <a:pt x="69" y="38"/>
                  </a:lnTo>
                  <a:lnTo>
                    <a:pt x="71" y="39"/>
                  </a:lnTo>
                  <a:lnTo>
                    <a:pt x="72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4" y="36"/>
                  </a:lnTo>
                  <a:lnTo>
                    <a:pt x="74" y="34"/>
                  </a:lnTo>
                  <a:lnTo>
                    <a:pt x="75" y="34"/>
                  </a:lnTo>
                  <a:lnTo>
                    <a:pt x="75" y="33"/>
                  </a:lnTo>
                  <a:lnTo>
                    <a:pt x="77" y="32"/>
                  </a:lnTo>
                  <a:lnTo>
                    <a:pt x="78" y="31"/>
                  </a:lnTo>
                  <a:lnTo>
                    <a:pt x="80" y="30"/>
                  </a:lnTo>
                  <a:lnTo>
                    <a:pt x="81" y="30"/>
                  </a:lnTo>
                  <a:lnTo>
                    <a:pt x="82" y="29"/>
                  </a:lnTo>
                  <a:lnTo>
                    <a:pt x="83" y="28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6" y="26"/>
                  </a:lnTo>
                  <a:lnTo>
                    <a:pt x="87" y="26"/>
                  </a:lnTo>
                  <a:lnTo>
                    <a:pt x="87" y="25"/>
                  </a:lnTo>
                  <a:lnTo>
                    <a:pt x="87" y="24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5" y="23"/>
                  </a:lnTo>
                  <a:lnTo>
                    <a:pt x="97" y="22"/>
                  </a:lnTo>
                  <a:lnTo>
                    <a:pt x="103" y="15"/>
                  </a:lnTo>
                  <a:lnTo>
                    <a:pt x="108" y="12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3" y="9"/>
                  </a:lnTo>
                  <a:lnTo>
                    <a:pt x="113" y="8"/>
                  </a:lnTo>
                  <a:lnTo>
                    <a:pt x="117" y="7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6" y="6"/>
                  </a:lnTo>
                  <a:lnTo>
                    <a:pt x="127" y="6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4" y="1"/>
                  </a:lnTo>
                  <a:lnTo>
                    <a:pt x="144" y="3"/>
                  </a:lnTo>
                  <a:lnTo>
                    <a:pt x="144" y="4"/>
                  </a:lnTo>
                  <a:lnTo>
                    <a:pt x="146" y="4"/>
                  </a:lnTo>
                  <a:lnTo>
                    <a:pt x="147" y="3"/>
                  </a:lnTo>
                  <a:lnTo>
                    <a:pt x="147" y="4"/>
                  </a:lnTo>
                  <a:lnTo>
                    <a:pt x="148" y="4"/>
                  </a:lnTo>
                  <a:lnTo>
                    <a:pt x="149" y="4"/>
                  </a:lnTo>
                  <a:lnTo>
                    <a:pt x="149" y="5"/>
                  </a:lnTo>
                  <a:lnTo>
                    <a:pt x="150" y="6"/>
                  </a:lnTo>
                  <a:lnTo>
                    <a:pt x="151" y="6"/>
                  </a:lnTo>
                  <a:lnTo>
                    <a:pt x="152" y="6"/>
                  </a:lnTo>
                  <a:lnTo>
                    <a:pt x="152" y="5"/>
                  </a:lnTo>
                  <a:lnTo>
                    <a:pt x="153" y="5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5" y="1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1"/>
                  </a:lnTo>
                  <a:lnTo>
                    <a:pt x="160" y="3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6"/>
                  </a:lnTo>
                  <a:lnTo>
                    <a:pt x="163" y="7"/>
                  </a:lnTo>
                  <a:lnTo>
                    <a:pt x="161" y="8"/>
                  </a:lnTo>
                  <a:lnTo>
                    <a:pt x="161" y="9"/>
                  </a:lnTo>
                  <a:lnTo>
                    <a:pt x="161" y="11"/>
                  </a:lnTo>
                  <a:lnTo>
                    <a:pt x="161" y="13"/>
                  </a:lnTo>
                  <a:lnTo>
                    <a:pt x="161" y="14"/>
                  </a:lnTo>
                  <a:lnTo>
                    <a:pt x="163" y="16"/>
                  </a:lnTo>
                  <a:lnTo>
                    <a:pt x="163" y="18"/>
                  </a:lnTo>
                  <a:lnTo>
                    <a:pt x="163" y="20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4"/>
                  </a:lnTo>
                  <a:lnTo>
                    <a:pt x="160" y="24"/>
                  </a:lnTo>
                  <a:lnTo>
                    <a:pt x="159" y="25"/>
                  </a:lnTo>
                  <a:lnTo>
                    <a:pt x="159" y="26"/>
                  </a:lnTo>
                  <a:lnTo>
                    <a:pt x="159" y="28"/>
                  </a:lnTo>
                  <a:lnTo>
                    <a:pt x="158" y="29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7" y="31"/>
                  </a:lnTo>
                  <a:lnTo>
                    <a:pt x="157" y="32"/>
                  </a:lnTo>
                  <a:lnTo>
                    <a:pt x="157" y="33"/>
                  </a:lnTo>
                  <a:lnTo>
                    <a:pt x="158" y="33"/>
                  </a:lnTo>
                  <a:lnTo>
                    <a:pt x="157" y="36"/>
                  </a:lnTo>
                  <a:lnTo>
                    <a:pt x="158" y="37"/>
                  </a:lnTo>
                  <a:lnTo>
                    <a:pt x="159" y="37"/>
                  </a:lnTo>
                  <a:lnTo>
                    <a:pt x="159" y="38"/>
                  </a:lnTo>
                  <a:lnTo>
                    <a:pt x="159" y="39"/>
                  </a:lnTo>
                  <a:lnTo>
                    <a:pt x="159" y="41"/>
                  </a:lnTo>
                  <a:lnTo>
                    <a:pt x="159" y="42"/>
                  </a:lnTo>
                  <a:lnTo>
                    <a:pt x="160" y="43"/>
                  </a:lnTo>
                  <a:lnTo>
                    <a:pt x="161" y="43"/>
                  </a:lnTo>
                  <a:lnTo>
                    <a:pt x="161" y="45"/>
                  </a:lnTo>
                  <a:lnTo>
                    <a:pt x="163" y="48"/>
                  </a:lnTo>
                  <a:lnTo>
                    <a:pt x="163" y="49"/>
                  </a:lnTo>
                  <a:lnTo>
                    <a:pt x="163" y="50"/>
                  </a:lnTo>
                  <a:lnTo>
                    <a:pt x="161" y="50"/>
                  </a:lnTo>
                  <a:lnTo>
                    <a:pt x="161" y="51"/>
                  </a:lnTo>
                  <a:lnTo>
                    <a:pt x="161" y="53"/>
                  </a:lnTo>
                  <a:lnTo>
                    <a:pt x="161" y="54"/>
                  </a:lnTo>
                  <a:lnTo>
                    <a:pt x="159" y="55"/>
                  </a:lnTo>
                  <a:lnTo>
                    <a:pt x="159" y="56"/>
                  </a:lnTo>
                  <a:lnTo>
                    <a:pt x="159" y="57"/>
                  </a:lnTo>
                  <a:lnTo>
                    <a:pt x="160" y="58"/>
                  </a:lnTo>
                  <a:lnTo>
                    <a:pt x="160" y="59"/>
                  </a:lnTo>
                  <a:lnTo>
                    <a:pt x="159" y="59"/>
                  </a:lnTo>
                  <a:lnTo>
                    <a:pt x="159" y="60"/>
                  </a:lnTo>
                  <a:lnTo>
                    <a:pt x="160" y="62"/>
                  </a:lnTo>
                  <a:lnTo>
                    <a:pt x="161" y="63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8"/>
                  </a:lnTo>
                  <a:lnTo>
                    <a:pt x="163" y="70"/>
                  </a:lnTo>
                  <a:lnTo>
                    <a:pt x="164" y="68"/>
                  </a:lnTo>
                  <a:lnTo>
                    <a:pt x="165" y="70"/>
                  </a:lnTo>
                  <a:lnTo>
                    <a:pt x="166" y="71"/>
                  </a:lnTo>
                  <a:lnTo>
                    <a:pt x="165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6" y="73"/>
                  </a:lnTo>
                  <a:lnTo>
                    <a:pt x="167" y="73"/>
                  </a:lnTo>
                  <a:lnTo>
                    <a:pt x="167" y="74"/>
                  </a:lnTo>
                  <a:lnTo>
                    <a:pt x="166" y="74"/>
                  </a:lnTo>
                  <a:lnTo>
                    <a:pt x="167" y="75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6" y="79"/>
                  </a:lnTo>
                  <a:lnTo>
                    <a:pt x="167" y="79"/>
                  </a:lnTo>
                  <a:lnTo>
                    <a:pt x="167" y="80"/>
                  </a:lnTo>
                  <a:lnTo>
                    <a:pt x="168" y="80"/>
                  </a:lnTo>
                  <a:lnTo>
                    <a:pt x="168" y="79"/>
                  </a:lnTo>
                  <a:lnTo>
                    <a:pt x="168" y="78"/>
                  </a:lnTo>
                  <a:lnTo>
                    <a:pt x="168" y="76"/>
                  </a:lnTo>
                  <a:lnTo>
                    <a:pt x="169" y="76"/>
                  </a:lnTo>
                  <a:lnTo>
                    <a:pt x="169" y="78"/>
                  </a:lnTo>
                  <a:lnTo>
                    <a:pt x="170" y="78"/>
                  </a:lnTo>
                  <a:lnTo>
                    <a:pt x="170" y="79"/>
                  </a:lnTo>
                  <a:lnTo>
                    <a:pt x="172" y="79"/>
                  </a:lnTo>
                  <a:lnTo>
                    <a:pt x="172" y="80"/>
                  </a:lnTo>
                  <a:lnTo>
                    <a:pt x="172" y="81"/>
                  </a:lnTo>
                  <a:lnTo>
                    <a:pt x="173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3" y="84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3" y="87"/>
                  </a:lnTo>
                  <a:lnTo>
                    <a:pt x="174" y="88"/>
                  </a:lnTo>
                  <a:lnTo>
                    <a:pt x="175" y="89"/>
                  </a:lnTo>
                  <a:lnTo>
                    <a:pt x="176" y="89"/>
                  </a:lnTo>
                  <a:lnTo>
                    <a:pt x="177" y="89"/>
                  </a:lnTo>
                  <a:lnTo>
                    <a:pt x="178" y="89"/>
                  </a:lnTo>
                  <a:lnTo>
                    <a:pt x="180" y="89"/>
                  </a:lnTo>
                  <a:lnTo>
                    <a:pt x="181" y="89"/>
                  </a:lnTo>
                  <a:lnTo>
                    <a:pt x="182" y="89"/>
                  </a:lnTo>
                  <a:lnTo>
                    <a:pt x="182" y="90"/>
                  </a:lnTo>
                  <a:lnTo>
                    <a:pt x="182" y="91"/>
                  </a:lnTo>
                  <a:lnTo>
                    <a:pt x="183" y="92"/>
                  </a:lnTo>
                  <a:lnTo>
                    <a:pt x="183" y="93"/>
                  </a:lnTo>
                  <a:lnTo>
                    <a:pt x="184" y="93"/>
                  </a:lnTo>
                  <a:lnTo>
                    <a:pt x="184" y="92"/>
                  </a:lnTo>
                  <a:lnTo>
                    <a:pt x="185" y="92"/>
                  </a:lnTo>
                  <a:lnTo>
                    <a:pt x="185" y="93"/>
                  </a:lnTo>
                  <a:lnTo>
                    <a:pt x="185" y="95"/>
                  </a:lnTo>
                  <a:lnTo>
                    <a:pt x="186" y="95"/>
                  </a:lnTo>
                  <a:lnTo>
                    <a:pt x="187" y="96"/>
                  </a:lnTo>
                  <a:lnTo>
                    <a:pt x="189" y="97"/>
                  </a:lnTo>
                  <a:lnTo>
                    <a:pt x="190" y="97"/>
                  </a:lnTo>
                  <a:lnTo>
                    <a:pt x="191" y="97"/>
                  </a:lnTo>
                  <a:lnTo>
                    <a:pt x="192" y="97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3" y="99"/>
                  </a:lnTo>
                  <a:lnTo>
                    <a:pt x="193" y="100"/>
                  </a:lnTo>
                  <a:lnTo>
                    <a:pt x="192" y="101"/>
                  </a:lnTo>
                  <a:lnTo>
                    <a:pt x="193" y="103"/>
                  </a:lnTo>
                  <a:lnTo>
                    <a:pt x="194" y="103"/>
                  </a:lnTo>
                  <a:lnTo>
                    <a:pt x="194" y="104"/>
                  </a:lnTo>
                  <a:lnTo>
                    <a:pt x="195" y="105"/>
                  </a:lnTo>
                  <a:lnTo>
                    <a:pt x="196" y="106"/>
                  </a:lnTo>
                  <a:lnTo>
                    <a:pt x="198" y="106"/>
                  </a:lnTo>
                  <a:lnTo>
                    <a:pt x="199" y="106"/>
                  </a:lnTo>
                  <a:lnTo>
                    <a:pt x="200" y="106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4" y="107"/>
                  </a:lnTo>
                  <a:lnTo>
                    <a:pt x="206" y="108"/>
                  </a:lnTo>
                  <a:lnTo>
                    <a:pt x="207" y="107"/>
                  </a:lnTo>
                  <a:lnTo>
                    <a:pt x="209" y="107"/>
                  </a:lnTo>
                  <a:lnTo>
                    <a:pt x="210" y="108"/>
                  </a:lnTo>
                  <a:lnTo>
                    <a:pt x="211" y="108"/>
                  </a:lnTo>
                  <a:lnTo>
                    <a:pt x="212" y="108"/>
                  </a:lnTo>
                  <a:lnTo>
                    <a:pt x="213" y="109"/>
                  </a:lnTo>
                  <a:lnTo>
                    <a:pt x="215" y="108"/>
                  </a:lnTo>
                  <a:lnTo>
                    <a:pt x="216" y="106"/>
                  </a:lnTo>
                  <a:lnTo>
                    <a:pt x="217" y="106"/>
                  </a:lnTo>
                  <a:lnTo>
                    <a:pt x="218" y="106"/>
                  </a:lnTo>
                  <a:lnTo>
                    <a:pt x="224" y="106"/>
                  </a:lnTo>
                  <a:lnTo>
                    <a:pt x="226" y="107"/>
                  </a:lnTo>
                  <a:lnTo>
                    <a:pt x="227" y="108"/>
                  </a:lnTo>
                  <a:lnTo>
                    <a:pt x="228" y="109"/>
                  </a:lnTo>
                  <a:lnTo>
                    <a:pt x="229" y="109"/>
                  </a:lnTo>
                  <a:lnTo>
                    <a:pt x="230" y="109"/>
                  </a:lnTo>
                  <a:lnTo>
                    <a:pt x="230" y="110"/>
                  </a:lnTo>
                  <a:lnTo>
                    <a:pt x="230" y="112"/>
                  </a:lnTo>
                  <a:lnTo>
                    <a:pt x="232" y="112"/>
                  </a:lnTo>
                  <a:lnTo>
                    <a:pt x="232" y="113"/>
                  </a:lnTo>
                  <a:lnTo>
                    <a:pt x="234" y="114"/>
                  </a:lnTo>
                  <a:lnTo>
                    <a:pt x="235" y="114"/>
                  </a:lnTo>
                  <a:lnTo>
                    <a:pt x="236" y="115"/>
                  </a:lnTo>
                  <a:lnTo>
                    <a:pt x="238" y="115"/>
                  </a:lnTo>
                  <a:lnTo>
                    <a:pt x="239" y="115"/>
                  </a:lnTo>
                  <a:lnTo>
                    <a:pt x="239" y="114"/>
                  </a:lnTo>
                  <a:lnTo>
                    <a:pt x="241" y="114"/>
                  </a:lnTo>
                  <a:lnTo>
                    <a:pt x="242" y="114"/>
                  </a:lnTo>
                  <a:lnTo>
                    <a:pt x="242" y="113"/>
                  </a:lnTo>
                  <a:lnTo>
                    <a:pt x="243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5" y="114"/>
                  </a:lnTo>
                  <a:lnTo>
                    <a:pt x="246" y="115"/>
                  </a:lnTo>
                  <a:lnTo>
                    <a:pt x="246" y="116"/>
                  </a:lnTo>
                  <a:lnTo>
                    <a:pt x="247" y="117"/>
                  </a:lnTo>
                  <a:lnTo>
                    <a:pt x="247" y="118"/>
                  </a:lnTo>
                  <a:lnTo>
                    <a:pt x="247" y="120"/>
                  </a:lnTo>
                  <a:lnTo>
                    <a:pt x="249" y="120"/>
                  </a:lnTo>
                  <a:lnTo>
                    <a:pt x="249" y="121"/>
                  </a:lnTo>
                  <a:lnTo>
                    <a:pt x="250" y="121"/>
                  </a:lnTo>
                  <a:lnTo>
                    <a:pt x="251" y="121"/>
                  </a:lnTo>
                  <a:lnTo>
                    <a:pt x="253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5" y="126"/>
                  </a:lnTo>
                  <a:lnTo>
                    <a:pt x="256" y="126"/>
                  </a:lnTo>
                  <a:lnTo>
                    <a:pt x="258" y="125"/>
                  </a:lnTo>
                  <a:lnTo>
                    <a:pt x="259" y="125"/>
                  </a:lnTo>
                  <a:lnTo>
                    <a:pt x="260" y="125"/>
                  </a:lnTo>
                  <a:lnTo>
                    <a:pt x="261" y="125"/>
                  </a:lnTo>
                  <a:lnTo>
                    <a:pt x="261" y="126"/>
                  </a:lnTo>
                  <a:lnTo>
                    <a:pt x="261" y="128"/>
                  </a:lnTo>
                  <a:lnTo>
                    <a:pt x="264" y="129"/>
                  </a:lnTo>
                  <a:lnTo>
                    <a:pt x="267" y="129"/>
                  </a:lnTo>
                  <a:lnTo>
                    <a:pt x="268" y="129"/>
                  </a:lnTo>
                  <a:lnTo>
                    <a:pt x="268" y="130"/>
                  </a:lnTo>
                  <a:lnTo>
                    <a:pt x="269" y="131"/>
                  </a:lnTo>
                  <a:lnTo>
                    <a:pt x="270" y="131"/>
                  </a:lnTo>
                  <a:lnTo>
                    <a:pt x="271" y="132"/>
                  </a:lnTo>
                  <a:lnTo>
                    <a:pt x="272" y="132"/>
                  </a:lnTo>
                  <a:lnTo>
                    <a:pt x="273" y="132"/>
                  </a:lnTo>
                  <a:lnTo>
                    <a:pt x="275" y="132"/>
                  </a:lnTo>
                  <a:lnTo>
                    <a:pt x="276" y="131"/>
                  </a:lnTo>
                  <a:lnTo>
                    <a:pt x="277" y="131"/>
                  </a:lnTo>
                  <a:lnTo>
                    <a:pt x="278" y="131"/>
                  </a:lnTo>
                  <a:lnTo>
                    <a:pt x="279" y="132"/>
                  </a:lnTo>
                  <a:lnTo>
                    <a:pt x="279" y="131"/>
                  </a:lnTo>
                  <a:lnTo>
                    <a:pt x="280" y="132"/>
                  </a:lnTo>
                  <a:lnTo>
                    <a:pt x="281" y="132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7"/>
                  </a:lnTo>
                  <a:lnTo>
                    <a:pt x="282" y="137"/>
                  </a:lnTo>
                  <a:lnTo>
                    <a:pt x="284" y="139"/>
                  </a:lnTo>
                  <a:lnTo>
                    <a:pt x="285" y="139"/>
                  </a:lnTo>
                  <a:lnTo>
                    <a:pt x="285" y="140"/>
                  </a:lnTo>
                  <a:lnTo>
                    <a:pt x="286" y="141"/>
                  </a:lnTo>
                  <a:lnTo>
                    <a:pt x="287" y="141"/>
                  </a:lnTo>
                  <a:lnTo>
                    <a:pt x="288" y="143"/>
                  </a:lnTo>
                  <a:lnTo>
                    <a:pt x="289" y="143"/>
                  </a:lnTo>
                  <a:lnTo>
                    <a:pt x="290" y="143"/>
                  </a:lnTo>
                  <a:lnTo>
                    <a:pt x="290" y="145"/>
                  </a:lnTo>
                  <a:lnTo>
                    <a:pt x="290" y="147"/>
                  </a:lnTo>
                  <a:lnTo>
                    <a:pt x="292" y="147"/>
                  </a:lnTo>
                  <a:lnTo>
                    <a:pt x="293" y="147"/>
                  </a:lnTo>
                  <a:lnTo>
                    <a:pt x="294" y="147"/>
                  </a:lnTo>
                  <a:lnTo>
                    <a:pt x="295" y="147"/>
                  </a:lnTo>
                  <a:lnTo>
                    <a:pt x="296" y="147"/>
                  </a:lnTo>
                  <a:lnTo>
                    <a:pt x="297" y="146"/>
                  </a:lnTo>
                  <a:lnTo>
                    <a:pt x="301" y="146"/>
                  </a:lnTo>
                  <a:lnTo>
                    <a:pt x="302" y="147"/>
                  </a:lnTo>
                  <a:lnTo>
                    <a:pt x="304" y="148"/>
                  </a:lnTo>
                  <a:lnTo>
                    <a:pt x="305" y="147"/>
                  </a:lnTo>
                  <a:lnTo>
                    <a:pt x="307" y="147"/>
                  </a:lnTo>
                  <a:lnTo>
                    <a:pt x="310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6" y="147"/>
                  </a:lnTo>
                  <a:lnTo>
                    <a:pt x="318" y="146"/>
                  </a:lnTo>
                  <a:lnTo>
                    <a:pt x="318" y="145"/>
                  </a:lnTo>
                  <a:lnTo>
                    <a:pt x="320" y="145"/>
                  </a:lnTo>
                  <a:lnTo>
                    <a:pt x="321" y="145"/>
                  </a:lnTo>
                  <a:lnTo>
                    <a:pt x="321" y="146"/>
                  </a:lnTo>
                  <a:lnTo>
                    <a:pt x="322" y="147"/>
                  </a:lnTo>
                  <a:lnTo>
                    <a:pt x="323" y="147"/>
                  </a:lnTo>
                  <a:lnTo>
                    <a:pt x="325" y="147"/>
                  </a:lnTo>
                  <a:lnTo>
                    <a:pt x="327" y="148"/>
                  </a:lnTo>
                  <a:lnTo>
                    <a:pt x="328" y="148"/>
                  </a:lnTo>
                  <a:lnTo>
                    <a:pt x="330" y="149"/>
                  </a:lnTo>
                  <a:lnTo>
                    <a:pt x="332" y="151"/>
                  </a:lnTo>
                  <a:lnTo>
                    <a:pt x="336" y="154"/>
                  </a:lnTo>
                  <a:lnTo>
                    <a:pt x="337" y="155"/>
                  </a:lnTo>
                  <a:lnTo>
                    <a:pt x="338" y="155"/>
                  </a:lnTo>
                  <a:lnTo>
                    <a:pt x="338" y="156"/>
                  </a:lnTo>
                  <a:lnTo>
                    <a:pt x="339" y="156"/>
                  </a:lnTo>
                  <a:lnTo>
                    <a:pt x="341" y="157"/>
                  </a:lnTo>
                  <a:lnTo>
                    <a:pt x="342" y="157"/>
                  </a:lnTo>
                  <a:lnTo>
                    <a:pt x="342" y="158"/>
                  </a:lnTo>
                  <a:lnTo>
                    <a:pt x="342" y="159"/>
                  </a:lnTo>
                  <a:lnTo>
                    <a:pt x="342" y="160"/>
                  </a:lnTo>
                  <a:lnTo>
                    <a:pt x="344" y="162"/>
                  </a:lnTo>
                  <a:lnTo>
                    <a:pt x="345" y="163"/>
                  </a:lnTo>
                  <a:lnTo>
                    <a:pt x="345" y="164"/>
                  </a:lnTo>
                  <a:lnTo>
                    <a:pt x="345" y="165"/>
                  </a:lnTo>
                  <a:lnTo>
                    <a:pt x="345" y="167"/>
                  </a:lnTo>
                  <a:lnTo>
                    <a:pt x="344" y="167"/>
                  </a:lnTo>
                  <a:lnTo>
                    <a:pt x="344" y="168"/>
                  </a:lnTo>
                  <a:lnTo>
                    <a:pt x="342" y="168"/>
                  </a:lnTo>
                  <a:lnTo>
                    <a:pt x="342" y="170"/>
                  </a:lnTo>
                  <a:lnTo>
                    <a:pt x="341" y="171"/>
                  </a:lnTo>
                  <a:lnTo>
                    <a:pt x="342" y="172"/>
                  </a:lnTo>
                  <a:lnTo>
                    <a:pt x="342" y="173"/>
                  </a:lnTo>
                  <a:lnTo>
                    <a:pt x="342" y="174"/>
                  </a:lnTo>
                  <a:lnTo>
                    <a:pt x="342" y="175"/>
                  </a:lnTo>
                  <a:lnTo>
                    <a:pt x="342" y="176"/>
                  </a:lnTo>
                  <a:lnTo>
                    <a:pt x="345" y="177"/>
                  </a:lnTo>
                  <a:lnTo>
                    <a:pt x="345" y="179"/>
                  </a:lnTo>
                  <a:lnTo>
                    <a:pt x="346" y="181"/>
                  </a:lnTo>
                  <a:lnTo>
                    <a:pt x="347" y="183"/>
                  </a:lnTo>
                  <a:lnTo>
                    <a:pt x="347" y="185"/>
                  </a:lnTo>
                  <a:lnTo>
                    <a:pt x="346" y="185"/>
                  </a:lnTo>
                  <a:lnTo>
                    <a:pt x="347" y="187"/>
                  </a:lnTo>
                  <a:lnTo>
                    <a:pt x="348" y="188"/>
                  </a:lnTo>
                  <a:lnTo>
                    <a:pt x="349" y="189"/>
                  </a:lnTo>
                  <a:lnTo>
                    <a:pt x="349" y="191"/>
                  </a:lnTo>
                  <a:lnTo>
                    <a:pt x="349" y="195"/>
                  </a:lnTo>
                  <a:lnTo>
                    <a:pt x="349" y="198"/>
                  </a:lnTo>
                  <a:lnTo>
                    <a:pt x="349" y="201"/>
                  </a:lnTo>
                  <a:lnTo>
                    <a:pt x="349" y="204"/>
                  </a:lnTo>
                  <a:lnTo>
                    <a:pt x="349" y="207"/>
                  </a:lnTo>
                  <a:lnTo>
                    <a:pt x="345" y="207"/>
                  </a:lnTo>
                  <a:lnTo>
                    <a:pt x="338" y="207"/>
                  </a:lnTo>
                  <a:lnTo>
                    <a:pt x="340" y="209"/>
                  </a:lnTo>
                  <a:lnTo>
                    <a:pt x="342" y="212"/>
                  </a:lnTo>
                  <a:lnTo>
                    <a:pt x="347" y="217"/>
                  </a:lnTo>
                  <a:lnTo>
                    <a:pt x="350" y="221"/>
                  </a:lnTo>
                  <a:lnTo>
                    <a:pt x="350" y="222"/>
                  </a:lnTo>
                  <a:lnTo>
                    <a:pt x="350" y="223"/>
                  </a:lnTo>
                  <a:lnTo>
                    <a:pt x="351" y="229"/>
                  </a:lnTo>
                  <a:lnTo>
                    <a:pt x="351" y="237"/>
                  </a:lnTo>
                  <a:lnTo>
                    <a:pt x="353" y="242"/>
                  </a:lnTo>
                  <a:lnTo>
                    <a:pt x="353" y="247"/>
                  </a:lnTo>
                  <a:lnTo>
                    <a:pt x="353" y="250"/>
                  </a:lnTo>
                  <a:lnTo>
                    <a:pt x="354" y="252"/>
                  </a:lnTo>
                  <a:lnTo>
                    <a:pt x="355" y="252"/>
                  </a:lnTo>
                  <a:lnTo>
                    <a:pt x="357" y="252"/>
                  </a:lnTo>
                  <a:lnTo>
                    <a:pt x="364" y="254"/>
                  </a:lnTo>
                  <a:lnTo>
                    <a:pt x="372" y="254"/>
                  </a:lnTo>
                  <a:lnTo>
                    <a:pt x="379" y="254"/>
                  </a:lnTo>
                  <a:lnTo>
                    <a:pt x="385" y="254"/>
                  </a:lnTo>
                  <a:lnTo>
                    <a:pt x="392" y="254"/>
                  </a:lnTo>
                  <a:lnTo>
                    <a:pt x="400" y="255"/>
                  </a:lnTo>
                  <a:lnTo>
                    <a:pt x="407" y="255"/>
                  </a:lnTo>
                  <a:lnTo>
                    <a:pt x="414" y="255"/>
                  </a:lnTo>
                  <a:lnTo>
                    <a:pt x="417" y="255"/>
                  </a:lnTo>
                  <a:lnTo>
                    <a:pt x="418" y="255"/>
                  </a:lnTo>
                  <a:lnTo>
                    <a:pt x="418" y="254"/>
                  </a:lnTo>
                  <a:lnTo>
                    <a:pt x="419" y="254"/>
                  </a:lnTo>
                  <a:lnTo>
                    <a:pt x="419" y="252"/>
                  </a:lnTo>
                  <a:lnTo>
                    <a:pt x="421" y="252"/>
                  </a:lnTo>
                  <a:lnTo>
                    <a:pt x="422" y="254"/>
                  </a:lnTo>
                  <a:lnTo>
                    <a:pt x="422" y="257"/>
                  </a:lnTo>
                  <a:lnTo>
                    <a:pt x="422" y="258"/>
                  </a:lnTo>
                  <a:lnTo>
                    <a:pt x="421" y="258"/>
                  </a:lnTo>
                  <a:lnTo>
                    <a:pt x="421" y="259"/>
                  </a:lnTo>
                  <a:lnTo>
                    <a:pt x="422" y="260"/>
                  </a:lnTo>
                  <a:lnTo>
                    <a:pt x="421" y="262"/>
                  </a:lnTo>
                  <a:lnTo>
                    <a:pt x="417" y="266"/>
                  </a:lnTo>
                  <a:lnTo>
                    <a:pt x="416" y="267"/>
                  </a:lnTo>
                  <a:lnTo>
                    <a:pt x="416" y="268"/>
                  </a:lnTo>
                  <a:lnTo>
                    <a:pt x="416" y="271"/>
                  </a:lnTo>
                  <a:lnTo>
                    <a:pt x="417" y="273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9"/>
                  </a:lnTo>
                  <a:lnTo>
                    <a:pt x="417" y="280"/>
                  </a:lnTo>
                  <a:lnTo>
                    <a:pt x="418" y="281"/>
                  </a:lnTo>
                  <a:lnTo>
                    <a:pt x="418" y="283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19" y="289"/>
                  </a:lnTo>
                  <a:lnTo>
                    <a:pt x="419" y="290"/>
                  </a:lnTo>
                  <a:lnTo>
                    <a:pt x="419" y="291"/>
                  </a:lnTo>
                  <a:lnTo>
                    <a:pt x="422" y="292"/>
                  </a:lnTo>
                  <a:lnTo>
                    <a:pt x="423" y="292"/>
                  </a:lnTo>
                  <a:lnTo>
                    <a:pt x="424" y="293"/>
                  </a:lnTo>
                  <a:lnTo>
                    <a:pt x="425" y="293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8" y="297"/>
                  </a:lnTo>
                  <a:lnTo>
                    <a:pt x="430" y="298"/>
                  </a:lnTo>
                  <a:lnTo>
                    <a:pt x="431" y="298"/>
                  </a:lnTo>
                  <a:lnTo>
                    <a:pt x="432" y="299"/>
                  </a:lnTo>
                  <a:lnTo>
                    <a:pt x="434" y="300"/>
                  </a:lnTo>
                  <a:lnTo>
                    <a:pt x="435" y="301"/>
                  </a:lnTo>
                  <a:lnTo>
                    <a:pt x="436" y="301"/>
                  </a:lnTo>
                  <a:lnTo>
                    <a:pt x="437" y="301"/>
                  </a:lnTo>
                  <a:lnTo>
                    <a:pt x="439" y="301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2" y="305"/>
                  </a:lnTo>
                  <a:lnTo>
                    <a:pt x="442" y="306"/>
                  </a:lnTo>
                  <a:lnTo>
                    <a:pt x="442" y="307"/>
                  </a:lnTo>
                  <a:lnTo>
                    <a:pt x="442" y="308"/>
                  </a:lnTo>
                  <a:lnTo>
                    <a:pt x="443" y="309"/>
                  </a:lnTo>
                  <a:lnTo>
                    <a:pt x="444" y="310"/>
                  </a:lnTo>
                  <a:lnTo>
                    <a:pt x="444" y="311"/>
                  </a:lnTo>
                  <a:lnTo>
                    <a:pt x="444" y="313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8" y="321"/>
                  </a:lnTo>
                  <a:lnTo>
                    <a:pt x="450" y="325"/>
                  </a:lnTo>
                  <a:lnTo>
                    <a:pt x="451" y="327"/>
                  </a:lnTo>
                  <a:lnTo>
                    <a:pt x="452" y="329"/>
                  </a:lnTo>
                  <a:lnTo>
                    <a:pt x="453" y="329"/>
                  </a:lnTo>
                  <a:lnTo>
                    <a:pt x="453" y="330"/>
                  </a:lnTo>
                  <a:lnTo>
                    <a:pt x="451" y="330"/>
                  </a:lnTo>
                  <a:lnTo>
                    <a:pt x="450" y="330"/>
                  </a:lnTo>
                  <a:lnTo>
                    <a:pt x="450" y="332"/>
                  </a:lnTo>
                  <a:lnTo>
                    <a:pt x="448" y="338"/>
                  </a:lnTo>
                  <a:lnTo>
                    <a:pt x="447" y="343"/>
                  </a:lnTo>
                  <a:lnTo>
                    <a:pt x="444" y="349"/>
                  </a:lnTo>
                  <a:lnTo>
                    <a:pt x="442" y="355"/>
                  </a:lnTo>
                  <a:lnTo>
                    <a:pt x="442" y="356"/>
                  </a:lnTo>
                  <a:lnTo>
                    <a:pt x="443" y="356"/>
                  </a:lnTo>
                  <a:lnTo>
                    <a:pt x="444" y="357"/>
                  </a:lnTo>
                  <a:lnTo>
                    <a:pt x="444" y="359"/>
                  </a:lnTo>
                  <a:lnTo>
                    <a:pt x="444" y="361"/>
                  </a:lnTo>
                  <a:lnTo>
                    <a:pt x="442" y="361"/>
                  </a:lnTo>
                  <a:lnTo>
                    <a:pt x="441" y="364"/>
                  </a:lnTo>
                  <a:lnTo>
                    <a:pt x="440" y="366"/>
                  </a:lnTo>
                  <a:lnTo>
                    <a:pt x="437" y="372"/>
                  </a:lnTo>
                  <a:lnTo>
                    <a:pt x="435" y="377"/>
                  </a:lnTo>
                  <a:lnTo>
                    <a:pt x="434" y="380"/>
                  </a:lnTo>
                  <a:lnTo>
                    <a:pt x="433" y="381"/>
                  </a:lnTo>
                  <a:lnTo>
                    <a:pt x="432" y="382"/>
                  </a:lnTo>
                  <a:lnTo>
                    <a:pt x="431" y="384"/>
                  </a:lnTo>
                  <a:lnTo>
                    <a:pt x="431" y="385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3" y="392"/>
                  </a:lnTo>
                  <a:lnTo>
                    <a:pt x="435" y="394"/>
                  </a:lnTo>
                  <a:lnTo>
                    <a:pt x="440" y="398"/>
                  </a:lnTo>
                  <a:lnTo>
                    <a:pt x="439" y="399"/>
                  </a:lnTo>
                  <a:lnTo>
                    <a:pt x="437" y="400"/>
                  </a:lnTo>
                  <a:lnTo>
                    <a:pt x="436" y="400"/>
                  </a:lnTo>
                  <a:lnTo>
                    <a:pt x="435" y="400"/>
                  </a:lnTo>
                  <a:lnTo>
                    <a:pt x="435" y="401"/>
                  </a:lnTo>
                  <a:lnTo>
                    <a:pt x="434" y="401"/>
                  </a:lnTo>
                  <a:lnTo>
                    <a:pt x="433" y="401"/>
                  </a:lnTo>
                  <a:lnTo>
                    <a:pt x="432" y="403"/>
                  </a:lnTo>
                  <a:lnTo>
                    <a:pt x="431" y="403"/>
                  </a:lnTo>
                  <a:lnTo>
                    <a:pt x="431" y="405"/>
                  </a:lnTo>
                  <a:lnTo>
                    <a:pt x="430" y="405"/>
                  </a:lnTo>
                  <a:lnTo>
                    <a:pt x="428" y="406"/>
                  </a:lnTo>
                  <a:lnTo>
                    <a:pt x="428" y="405"/>
                  </a:lnTo>
                  <a:lnTo>
                    <a:pt x="428" y="402"/>
                  </a:lnTo>
                  <a:lnTo>
                    <a:pt x="428" y="401"/>
                  </a:lnTo>
                  <a:lnTo>
                    <a:pt x="428" y="400"/>
                  </a:lnTo>
                  <a:lnTo>
                    <a:pt x="428" y="399"/>
                  </a:lnTo>
                  <a:lnTo>
                    <a:pt x="428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8" y="393"/>
                  </a:lnTo>
                  <a:lnTo>
                    <a:pt x="427" y="392"/>
                  </a:lnTo>
                  <a:lnTo>
                    <a:pt x="426" y="391"/>
                  </a:lnTo>
                  <a:lnTo>
                    <a:pt x="423" y="389"/>
                  </a:lnTo>
                  <a:lnTo>
                    <a:pt x="419" y="386"/>
                  </a:lnTo>
                  <a:lnTo>
                    <a:pt x="416" y="384"/>
                  </a:lnTo>
                  <a:lnTo>
                    <a:pt x="413" y="382"/>
                  </a:lnTo>
                  <a:lnTo>
                    <a:pt x="409" y="381"/>
                  </a:lnTo>
                  <a:lnTo>
                    <a:pt x="405" y="379"/>
                  </a:lnTo>
                  <a:lnTo>
                    <a:pt x="401" y="376"/>
                  </a:lnTo>
                  <a:lnTo>
                    <a:pt x="398" y="374"/>
                  </a:lnTo>
                  <a:lnTo>
                    <a:pt x="397" y="373"/>
                  </a:lnTo>
                  <a:lnTo>
                    <a:pt x="396" y="372"/>
                  </a:lnTo>
                  <a:lnTo>
                    <a:pt x="394" y="371"/>
                  </a:lnTo>
                  <a:lnTo>
                    <a:pt x="393" y="371"/>
                  </a:lnTo>
                  <a:lnTo>
                    <a:pt x="390" y="371"/>
                  </a:lnTo>
                  <a:lnTo>
                    <a:pt x="383" y="371"/>
                  </a:lnTo>
                  <a:lnTo>
                    <a:pt x="376" y="371"/>
                  </a:lnTo>
                  <a:lnTo>
                    <a:pt x="370" y="372"/>
                  </a:lnTo>
                  <a:lnTo>
                    <a:pt x="363" y="372"/>
                  </a:lnTo>
                  <a:lnTo>
                    <a:pt x="359" y="372"/>
                  </a:lnTo>
                  <a:lnTo>
                    <a:pt x="354" y="373"/>
                  </a:lnTo>
                  <a:lnTo>
                    <a:pt x="341" y="375"/>
                  </a:lnTo>
                  <a:lnTo>
                    <a:pt x="329" y="379"/>
                  </a:lnTo>
                  <a:lnTo>
                    <a:pt x="316" y="381"/>
                  </a:lnTo>
                  <a:lnTo>
                    <a:pt x="304" y="383"/>
                  </a:lnTo>
                  <a:lnTo>
                    <a:pt x="303" y="384"/>
                  </a:lnTo>
                  <a:lnTo>
                    <a:pt x="301" y="384"/>
                  </a:lnTo>
                  <a:lnTo>
                    <a:pt x="299" y="384"/>
                  </a:lnTo>
                  <a:lnTo>
                    <a:pt x="298" y="384"/>
                  </a:lnTo>
                  <a:lnTo>
                    <a:pt x="295" y="385"/>
                  </a:lnTo>
                  <a:lnTo>
                    <a:pt x="294" y="385"/>
                  </a:lnTo>
                  <a:lnTo>
                    <a:pt x="294" y="388"/>
                  </a:lnTo>
                  <a:lnTo>
                    <a:pt x="293" y="390"/>
                  </a:lnTo>
                  <a:lnTo>
                    <a:pt x="292" y="393"/>
                  </a:lnTo>
                  <a:lnTo>
                    <a:pt x="290" y="397"/>
                  </a:lnTo>
                  <a:lnTo>
                    <a:pt x="289" y="399"/>
                  </a:lnTo>
                  <a:lnTo>
                    <a:pt x="289" y="400"/>
                  </a:lnTo>
                  <a:lnTo>
                    <a:pt x="288" y="401"/>
                  </a:lnTo>
                  <a:lnTo>
                    <a:pt x="288" y="402"/>
                  </a:lnTo>
                  <a:lnTo>
                    <a:pt x="287" y="403"/>
                  </a:lnTo>
                  <a:lnTo>
                    <a:pt x="287" y="405"/>
                  </a:lnTo>
                  <a:lnTo>
                    <a:pt x="286" y="405"/>
                  </a:lnTo>
                  <a:lnTo>
                    <a:pt x="286" y="406"/>
                  </a:lnTo>
                  <a:lnTo>
                    <a:pt x="285" y="407"/>
                  </a:lnTo>
                  <a:lnTo>
                    <a:pt x="284" y="409"/>
                  </a:lnTo>
                  <a:lnTo>
                    <a:pt x="281" y="411"/>
                  </a:lnTo>
                  <a:lnTo>
                    <a:pt x="280" y="415"/>
                  </a:lnTo>
                  <a:lnTo>
                    <a:pt x="278" y="417"/>
                  </a:lnTo>
                  <a:lnTo>
                    <a:pt x="278" y="418"/>
                  </a:lnTo>
                  <a:lnTo>
                    <a:pt x="277" y="419"/>
                  </a:lnTo>
                  <a:lnTo>
                    <a:pt x="276" y="422"/>
                  </a:lnTo>
                  <a:lnTo>
                    <a:pt x="275" y="422"/>
                  </a:lnTo>
                  <a:lnTo>
                    <a:pt x="275" y="426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75" y="439"/>
                  </a:lnTo>
                  <a:lnTo>
                    <a:pt x="275" y="442"/>
                  </a:lnTo>
                  <a:lnTo>
                    <a:pt x="273" y="446"/>
                  </a:lnTo>
                  <a:lnTo>
                    <a:pt x="272" y="450"/>
                  </a:lnTo>
                  <a:lnTo>
                    <a:pt x="271" y="455"/>
                  </a:lnTo>
                  <a:lnTo>
                    <a:pt x="270" y="459"/>
                  </a:lnTo>
                  <a:lnTo>
                    <a:pt x="269" y="464"/>
                  </a:lnTo>
                  <a:lnTo>
                    <a:pt x="267" y="469"/>
                  </a:lnTo>
                  <a:lnTo>
                    <a:pt x="266" y="474"/>
                  </a:lnTo>
                  <a:lnTo>
                    <a:pt x="264" y="480"/>
                  </a:lnTo>
                  <a:lnTo>
                    <a:pt x="263" y="483"/>
                  </a:lnTo>
                  <a:lnTo>
                    <a:pt x="262" y="486"/>
                  </a:lnTo>
                  <a:lnTo>
                    <a:pt x="261" y="489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60" y="486"/>
                  </a:lnTo>
                  <a:lnTo>
                    <a:pt x="259" y="485"/>
                  </a:lnTo>
                  <a:lnTo>
                    <a:pt x="256" y="485"/>
                  </a:lnTo>
                  <a:lnTo>
                    <a:pt x="256" y="484"/>
                  </a:lnTo>
                  <a:lnTo>
                    <a:pt x="255" y="484"/>
                  </a:lnTo>
                  <a:lnTo>
                    <a:pt x="255" y="482"/>
                  </a:lnTo>
                  <a:lnTo>
                    <a:pt x="255" y="481"/>
                  </a:lnTo>
                  <a:lnTo>
                    <a:pt x="255" y="480"/>
                  </a:lnTo>
                  <a:lnTo>
                    <a:pt x="253" y="478"/>
                  </a:lnTo>
                  <a:lnTo>
                    <a:pt x="247" y="480"/>
                  </a:lnTo>
                  <a:lnTo>
                    <a:pt x="236" y="480"/>
                  </a:lnTo>
                  <a:lnTo>
                    <a:pt x="225" y="478"/>
                  </a:lnTo>
                  <a:lnTo>
                    <a:pt x="223" y="480"/>
                  </a:lnTo>
                  <a:lnTo>
                    <a:pt x="220" y="481"/>
                  </a:lnTo>
                  <a:lnTo>
                    <a:pt x="218" y="480"/>
                  </a:lnTo>
                  <a:lnTo>
                    <a:pt x="215" y="478"/>
                  </a:lnTo>
                  <a:lnTo>
                    <a:pt x="213" y="480"/>
                  </a:lnTo>
                  <a:lnTo>
                    <a:pt x="212" y="480"/>
                  </a:lnTo>
                  <a:lnTo>
                    <a:pt x="212" y="481"/>
                  </a:lnTo>
                  <a:lnTo>
                    <a:pt x="212" y="482"/>
                  </a:lnTo>
                  <a:lnTo>
                    <a:pt x="211" y="482"/>
                  </a:lnTo>
                  <a:lnTo>
                    <a:pt x="211" y="483"/>
                  </a:lnTo>
                  <a:lnTo>
                    <a:pt x="210" y="485"/>
                  </a:lnTo>
                  <a:lnTo>
                    <a:pt x="209" y="489"/>
                  </a:lnTo>
                  <a:lnTo>
                    <a:pt x="208" y="489"/>
                  </a:lnTo>
                  <a:lnTo>
                    <a:pt x="208" y="490"/>
                  </a:lnTo>
                  <a:lnTo>
                    <a:pt x="204" y="497"/>
                  </a:lnTo>
                  <a:lnTo>
                    <a:pt x="204" y="498"/>
                  </a:lnTo>
                  <a:lnTo>
                    <a:pt x="202" y="500"/>
                  </a:lnTo>
                  <a:lnTo>
                    <a:pt x="201" y="501"/>
                  </a:lnTo>
                  <a:lnTo>
                    <a:pt x="200" y="507"/>
                  </a:lnTo>
                  <a:lnTo>
                    <a:pt x="200" y="510"/>
                  </a:lnTo>
                  <a:lnTo>
                    <a:pt x="199" y="514"/>
                  </a:lnTo>
                  <a:lnTo>
                    <a:pt x="199" y="515"/>
                  </a:lnTo>
                  <a:lnTo>
                    <a:pt x="198" y="514"/>
                  </a:lnTo>
                  <a:lnTo>
                    <a:pt x="198" y="513"/>
                  </a:lnTo>
                  <a:lnTo>
                    <a:pt x="198" y="511"/>
                  </a:lnTo>
                  <a:lnTo>
                    <a:pt x="198" y="510"/>
                  </a:lnTo>
                  <a:lnTo>
                    <a:pt x="198" y="509"/>
                  </a:lnTo>
                  <a:lnTo>
                    <a:pt x="198" y="508"/>
                  </a:lnTo>
                  <a:lnTo>
                    <a:pt x="196" y="508"/>
                  </a:lnTo>
                  <a:lnTo>
                    <a:pt x="195" y="508"/>
                  </a:lnTo>
                  <a:lnTo>
                    <a:pt x="195" y="506"/>
                  </a:lnTo>
                  <a:lnTo>
                    <a:pt x="194" y="506"/>
                  </a:lnTo>
                  <a:lnTo>
                    <a:pt x="194" y="505"/>
                  </a:lnTo>
                  <a:lnTo>
                    <a:pt x="194" y="503"/>
                  </a:lnTo>
                  <a:lnTo>
                    <a:pt x="194" y="502"/>
                  </a:lnTo>
                  <a:lnTo>
                    <a:pt x="195" y="501"/>
                  </a:lnTo>
                  <a:lnTo>
                    <a:pt x="193" y="499"/>
                  </a:lnTo>
                  <a:lnTo>
                    <a:pt x="192" y="498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91" y="495"/>
                  </a:lnTo>
                  <a:lnTo>
                    <a:pt x="191" y="494"/>
                  </a:lnTo>
                  <a:lnTo>
                    <a:pt x="190" y="493"/>
                  </a:lnTo>
                  <a:lnTo>
                    <a:pt x="190" y="492"/>
                  </a:lnTo>
                  <a:lnTo>
                    <a:pt x="191" y="491"/>
                  </a:lnTo>
                  <a:lnTo>
                    <a:pt x="191" y="490"/>
                  </a:lnTo>
                  <a:lnTo>
                    <a:pt x="190" y="489"/>
                  </a:lnTo>
                  <a:lnTo>
                    <a:pt x="189" y="488"/>
                  </a:lnTo>
                  <a:lnTo>
                    <a:pt x="187" y="488"/>
                  </a:lnTo>
                  <a:lnTo>
                    <a:pt x="187" y="486"/>
                  </a:lnTo>
                  <a:lnTo>
                    <a:pt x="186" y="486"/>
                  </a:lnTo>
                  <a:lnTo>
                    <a:pt x="185" y="486"/>
                  </a:lnTo>
                  <a:lnTo>
                    <a:pt x="184" y="486"/>
                  </a:lnTo>
                  <a:lnTo>
                    <a:pt x="183" y="486"/>
                  </a:lnTo>
                  <a:lnTo>
                    <a:pt x="180" y="484"/>
                  </a:lnTo>
                  <a:lnTo>
                    <a:pt x="173" y="483"/>
                  </a:lnTo>
                  <a:lnTo>
                    <a:pt x="167" y="483"/>
                  </a:lnTo>
                  <a:lnTo>
                    <a:pt x="157" y="483"/>
                  </a:lnTo>
                  <a:lnTo>
                    <a:pt x="155" y="483"/>
                  </a:lnTo>
                  <a:lnTo>
                    <a:pt x="152" y="483"/>
                  </a:lnTo>
                  <a:lnTo>
                    <a:pt x="151" y="483"/>
                  </a:lnTo>
                  <a:lnTo>
                    <a:pt x="146" y="484"/>
                  </a:lnTo>
                  <a:lnTo>
                    <a:pt x="144" y="483"/>
                  </a:lnTo>
                  <a:lnTo>
                    <a:pt x="143" y="483"/>
                  </a:lnTo>
                  <a:lnTo>
                    <a:pt x="139" y="477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4" y="475"/>
                  </a:lnTo>
                  <a:lnTo>
                    <a:pt x="134" y="474"/>
                  </a:lnTo>
                  <a:lnTo>
                    <a:pt x="133" y="473"/>
                  </a:lnTo>
                  <a:lnTo>
                    <a:pt x="131" y="472"/>
                  </a:lnTo>
                  <a:lnTo>
                    <a:pt x="129" y="470"/>
                  </a:lnTo>
                  <a:lnTo>
                    <a:pt x="127" y="470"/>
                  </a:lnTo>
                  <a:lnTo>
                    <a:pt x="125" y="477"/>
                  </a:lnTo>
                  <a:lnTo>
                    <a:pt x="125" y="481"/>
                  </a:lnTo>
                  <a:lnTo>
                    <a:pt x="125" y="482"/>
                  </a:lnTo>
                  <a:lnTo>
                    <a:pt x="124" y="482"/>
                  </a:lnTo>
                  <a:lnTo>
                    <a:pt x="124" y="483"/>
                  </a:lnTo>
                  <a:lnTo>
                    <a:pt x="123" y="483"/>
                  </a:lnTo>
                  <a:lnTo>
                    <a:pt x="123" y="484"/>
                  </a:lnTo>
                  <a:lnTo>
                    <a:pt x="117" y="485"/>
                  </a:lnTo>
                  <a:lnTo>
                    <a:pt x="113" y="486"/>
                  </a:lnTo>
                  <a:lnTo>
                    <a:pt x="113" y="488"/>
                  </a:lnTo>
                  <a:lnTo>
                    <a:pt x="112" y="488"/>
                  </a:lnTo>
                  <a:lnTo>
                    <a:pt x="110" y="488"/>
                  </a:lnTo>
                  <a:lnTo>
                    <a:pt x="109" y="489"/>
                  </a:lnTo>
                  <a:lnTo>
                    <a:pt x="108" y="489"/>
                  </a:lnTo>
                  <a:lnTo>
                    <a:pt x="108" y="490"/>
                  </a:lnTo>
                  <a:lnTo>
                    <a:pt x="108" y="493"/>
                  </a:lnTo>
                  <a:lnTo>
                    <a:pt x="107" y="494"/>
                  </a:lnTo>
                  <a:lnTo>
                    <a:pt x="107" y="495"/>
                  </a:lnTo>
                  <a:lnTo>
                    <a:pt x="107" y="497"/>
                  </a:lnTo>
                  <a:lnTo>
                    <a:pt x="103" y="498"/>
                  </a:lnTo>
                  <a:lnTo>
                    <a:pt x="101" y="499"/>
                  </a:lnTo>
                  <a:lnTo>
                    <a:pt x="100" y="500"/>
                  </a:lnTo>
                  <a:lnTo>
                    <a:pt x="99" y="500"/>
                  </a:lnTo>
                  <a:lnTo>
                    <a:pt x="98" y="500"/>
                  </a:lnTo>
                  <a:lnTo>
                    <a:pt x="98" y="503"/>
                  </a:lnTo>
                  <a:lnTo>
                    <a:pt x="98" y="505"/>
                  </a:lnTo>
                  <a:lnTo>
                    <a:pt x="98" y="506"/>
                  </a:lnTo>
                  <a:lnTo>
                    <a:pt x="95" y="508"/>
                  </a:lnTo>
                  <a:lnTo>
                    <a:pt x="94" y="509"/>
                  </a:lnTo>
                  <a:lnTo>
                    <a:pt x="92" y="513"/>
                  </a:lnTo>
                  <a:lnTo>
                    <a:pt x="80" y="515"/>
                  </a:lnTo>
                  <a:lnTo>
                    <a:pt x="79" y="515"/>
                  </a:lnTo>
                  <a:lnTo>
                    <a:pt x="77" y="515"/>
                  </a:lnTo>
                  <a:lnTo>
                    <a:pt x="71" y="515"/>
                  </a:lnTo>
                  <a:lnTo>
                    <a:pt x="70" y="515"/>
                  </a:lnTo>
                  <a:lnTo>
                    <a:pt x="69" y="515"/>
                  </a:lnTo>
                  <a:lnTo>
                    <a:pt x="69" y="513"/>
                  </a:lnTo>
                  <a:lnTo>
                    <a:pt x="66" y="513"/>
                  </a:lnTo>
                  <a:lnTo>
                    <a:pt x="66" y="511"/>
                  </a:lnTo>
                  <a:lnTo>
                    <a:pt x="66" y="508"/>
                  </a:lnTo>
                  <a:lnTo>
                    <a:pt x="68" y="502"/>
                  </a:lnTo>
                  <a:lnTo>
                    <a:pt x="68" y="501"/>
                  </a:lnTo>
                  <a:lnTo>
                    <a:pt x="66" y="499"/>
                  </a:lnTo>
                  <a:lnTo>
                    <a:pt x="66" y="497"/>
                  </a:lnTo>
                  <a:lnTo>
                    <a:pt x="65" y="495"/>
                  </a:lnTo>
                  <a:lnTo>
                    <a:pt x="64" y="493"/>
                  </a:lnTo>
                  <a:lnTo>
                    <a:pt x="64" y="492"/>
                  </a:lnTo>
                  <a:lnTo>
                    <a:pt x="64" y="489"/>
                  </a:lnTo>
                  <a:lnTo>
                    <a:pt x="64" y="488"/>
                  </a:lnTo>
                  <a:lnTo>
                    <a:pt x="63" y="486"/>
                  </a:lnTo>
                  <a:lnTo>
                    <a:pt x="63" y="485"/>
                  </a:lnTo>
                  <a:lnTo>
                    <a:pt x="63" y="484"/>
                  </a:lnTo>
                  <a:lnTo>
                    <a:pt x="64" y="484"/>
                  </a:lnTo>
                  <a:lnTo>
                    <a:pt x="63" y="483"/>
                  </a:lnTo>
                  <a:lnTo>
                    <a:pt x="63" y="482"/>
                  </a:lnTo>
                  <a:lnTo>
                    <a:pt x="62" y="481"/>
                  </a:lnTo>
                  <a:lnTo>
                    <a:pt x="60" y="480"/>
                  </a:lnTo>
                  <a:lnTo>
                    <a:pt x="58" y="478"/>
                  </a:lnTo>
                  <a:lnTo>
                    <a:pt x="58" y="477"/>
                  </a:lnTo>
                  <a:lnTo>
                    <a:pt x="58" y="470"/>
                  </a:lnTo>
                  <a:lnTo>
                    <a:pt x="57" y="467"/>
                  </a:lnTo>
                  <a:lnTo>
                    <a:pt x="55" y="464"/>
                  </a:lnTo>
                  <a:lnTo>
                    <a:pt x="55" y="461"/>
                  </a:lnTo>
                  <a:lnTo>
                    <a:pt x="55" y="452"/>
                  </a:lnTo>
                  <a:lnTo>
                    <a:pt x="54" y="450"/>
                  </a:lnTo>
                  <a:lnTo>
                    <a:pt x="47" y="438"/>
                  </a:lnTo>
                  <a:lnTo>
                    <a:pt x="46" y="436"/>
                  </a:lnTo>
                  <a:lnTo>
                    <a:pt x="45" y="436"/>
                  </a:lnTo>
                  <a:lnTo>
                    <a:pt x="44" y="436"/>
                  </a:lnTo>
                  <a:lnTo>
                    <a:pt x="43" y="436"/>
                  </a:lnTo>
                  <a:lnTo>
                    <a:pt x="41" y="435"/>
                  </a:lnTo>
                  <a:lnTo>
                    <a:pt x="40" y="434"/>
                  </a:lnTo>
                  <a:lnTo>
                    <a:pt x="40" y="428"/>
                  </a:lnTo>
                  <a:lnTo>
                    <a:pt x="41" y="427"/>
                  </a:lnTo>
                  <a:lnTo>
                    <a:pt x="44" y="425"/>
                  </a:lnTo>
                  <a:lnTo>
                    <a:pt x="44" y="424"/>
                  </a:lnTo>
                  <a:lnTo>
                    <a:pt x="43" y="423"/>
                  </a:lnTo>
                  <a:lnTo>
                    <a:pt x="40" y="422"/>
                  </a:lnTo>
                  <a:lnTo>
                    <a:pt x="37" y="419"/>
                  </a:lnTo>
                  <a:lnTo>
                    <a:pt x="36" y="419"/>
                  </a:lnTo>
                  <a:lnTo>
                    <a:pt x="35" y="418"/>
                  </a:lnTo>
                  <a:lnTo>
                    <a:pt x="35" y="417"/>
                  </a:lnTo>
                  <a:lnTo>
                    <a:pt x="34" y="416"/>
                  </a:lnTo>
                  <a:lnTo>
                    <a:pt x="34" y="415"/>
                  </a:lnTo>
                  <a:lnTo>
                    <a:pt x="34" y="414"/>
                  </a:lnTo>
                  <a:lnTo>
                    <a:pt x="35" y="413"/>
                  </a:lnTo>
                  <a:lnTo>
                    <a:pt x="37" y="413"/>
                  </a:lnTo>
                  <a:lnTo>
                    <a:pt x="36" y="409"/>
                  </a:lnTo>
                  <a:lnTo>
                    <a:pt x="35" y="408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5"/>
                  </a:lnTo>
                  <a:lnTo>
                    <a:pt x="34" y="405"/>
                  </a:lnTo>
                  <a:lnTo>
                    <a:pt x="32" y="405"/>
                  </a:lnTo>
                  <a:lnTo>
                    <a:pt x="32" y="403"/>
                  </a:lnTo>
                  <a:lnTo>
                    <a:pt x="34" y="402"/>
                  </a:lnTo>
                  <a:lnTo>
                    <a:pt x="38" y="401"/>
                  </a:lnTo>
                  <a:lnTo>
                    <a:pt x="39" y="401"/>
                  </a:lnTo>
                  <a:lnTo>
                    <a:pt x="40" y="401"/>
                  </a:lnTo>
                  <a:lnTo>
                    <a:pt x="40" y="400"/>
                  </a:lnTo>
                  <a:lnTo>
                    <a:pt x="41" y="399"/>
                  </a:lnTo>
                  <a:lnTo>
                    <a:pt x="41" y="398"/>
                  </a:lnTo>
                  <a:lnTo>
                    <a:pt x="41" y="397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3"/>
                  </a:lnTo>
                  <a:lnTo>
                    <a:pt x="40" y="392"/>
                  </a:lnTo>
                  <a:lnTo>
                    <a:pt x="39" y="392"/>
                  </a:lnTo>
                  <a:lnTo>
                    <a:pt x="38" y="391"/>
                  </a:lnTo>
                  <a:lnTo>
                    <a:pt x="36" y="389"/>
                  </a:lnTo>
                  <a:lnTo>
                    <a:pt x="36" y="388"/>
                  </a:lnTo>
                  <a:lnTo>
                    <a:pt x="37" y="386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80"/>
                  </a:lnTo>
                  <a:lnTo>
                    <a:pt x="43" y="379"/>
                  </a:lnTo>
                  <a:lnTo>
                    <a:pt x="44" y="377"/>
                  </a:lnTo>
                  <a:lnTo>
                    <a:pt x="45" y="377"/>
                  </a:lnTo>
                  <a:lnTo>
                    <a:pt x="45" y="376"/>
                  </a:lnTo>
                  <a:lnTo>
                    <a:pt x="45" y="375"/>
                  </a:lnTo>
                  <a:lnTo>
                    <a:pt x="44" y="374"/>
                  </a:lnTo>
                  <a:lnTo>
                    <a:pt x="39" y="372"/>
                  </a:lnTo>
                  <a:lnTo>
                    <a:pt x="38" y="371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1" y="364"/>
                  </a:lnTo>
                  <a:lnTo>
                    <a:pt x="30" y="363"/>
                  </a:lnTo>
                  <a:lnTo>
                    <a:pt x="29" y="363"/>
                  </a:lnTo>
                  <a:lnTo>
                    <a:pt x="28" y="363"/>
                  </a:lnTo>
                  <a:lnTo>
                    <a:pt x="28" y="361"/>
                  </a:lnTo>
                  <a:lnTo>
                    <a:pt x="27" y="359"/>
                  </a:lnTo>
                  <a:lnTo>
                    <a:pt x="27" y="358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7" y="356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5" y="349"/>
                  </a:lnTo>
                  <a:lnTo>
                    <a:pt x="25" y="348"/>
                  </a:lnTo>
                  <a:lnTo>
                    <a:pt x="25" y="347"/>
                  </a:lnTo>
                  <a:lnTo>
                    <a:pt x="23" y="346"/>
                  </a:lnTo>
                  <a:lnTo>
                    <a:pt x="23" y="343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9"/>
                  </a:lnTo>
                  <a:lnTo>
                    <a:pt x="23" y="338"/>
                  </a:lnTo>
                  <a:lnTo>
                    <a:pt x="22" y="335"/>
                  </a:lnTo>
                  <a:lnTo>
                    <a:pt x="22" y="333"/>
                  </a:lnTo>
                  <a:lnTo>
                    <a:pt x="21" y="331"/>
                  </a:lnTo>
                  <a:lnTo>
                    <a:pt x="21" y="330"/>
                  </a:lnTo>
                  <a:lnTo>
                    <a:pt x="21" y="329"/>
                  </a:lnTo>
                  <a:lnTo>
                    <a:pt x="20" y="327"/>
                  </a:lnTo>
                  <a:lnTo>
                    <a:pt x="19" y="325"/>
                  </a:lnTo>
                  <a:lnTo>
                    <a:pt x="20" y="324"/>
                  </a:lnTo>
                  <a:lnTo>
                    <a:pt x="21" y="323"/>
                  </a:lnTo>
                  <a:lnTo>
                    <a:pt x="22" y="322"/>
                  </a:lnTo>
                  <a:lnTo>
                    <a:pt x="21" y="321"/>
                  </a:lnTo>
                  <a:lnTo>
                    <a:pt x="20" y="322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19"/>
                  </a:lnTo>
                  <a:lnTo>
                    <a:pt x="15" y="319"/>
                  </a:lnTo>
                  <a:lnTo>
                    <a:pt x="15" y="318"/>
                  </a:lnTo>
                  <a:lnTo>
                    <a:pt x="14" y="318"/>
                  </a:lnTo>
                  <a:lnTo>
                    <a:pt x="14" y="319"/>
                  </a:lnTo>
                  <a:lnTo>
                    <a:pt x="13" y="319"/>
                  </a:lnTo>
                  <a:lnTo>
                    <a:pt x="13" y="318"/>
                  </a:lnTo>
                  <a:lnTo>
                    <a:pt x="13" y="317"/>
                  </a:lnTo>
                  <a:lnTo>
                    <a:pt x="13" y="314"/>
                  </a:lnTo>
                  <a:lnTo>
                    <a:pt x="12" y="313"/>
                  </a:lnTo>
                  <a:lnTo>
                    <a:pt x="12" y="310"/>
                  </a:lnTo>
                  <a:lnTo>
                    <a:pt x="10" y="309"/>
                  </a:lnTo>
                  <a:lnTo>
                    <a:pt x="8" y="307"/>
                  </a:lnTo>
                  <a:lnTo>
                    <a:pt x="6" y="306"/>
                  </a:lnTo>
                  <a:lnTo>
                    <a:pt x="6" y="304"/>
                  </a:lnTo>
                  <a:lnTo>
                    <a:pt x="6" y="30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77">
              <a:extLst>
                <a:ext uri="{FF2B5EF4-FFF2-40B4-BE49-F238E27FC236}">
                  <a16:creationId xmlns:a16="http://schemas.microsoft.com/office/drawing/2014/main" id="{3EB9B6C8-ABD0-A1F1-95E4-C9F6BB874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7215" y="1498961"/>
              <a:ext cx="620901" cy="916192"/>
            </a:xfrm>
            <a:custGeom>
              <a:avLst/>
              <a:gdLst>
                <a:gd name="T0" fmla="*/ 416 w 471"/>
                <a:gd name="T1" fmla="*/ 695 h 695"/>
                <a:gd name="T2" fmla="*/ 376 w 471"/>
                <a:gd name="T3" fmla="*/ 672 h 695"/>
                <a:gd name="T4" fmla="*/ 350 w 471"/>
                <a:gd name="T5" fmla="*/ 646 h 695"/>
                <a:gd name="T6" fmla="*/ 308 w 471"/>
                <a:gd name="T7" fmla="*/ 624 h 695"/>
                <a:gd name="T8" fmla="*/ 267 w 471"/>
                <a:gd name="T9" fmla="*/ 600 h 695"/>
                <a:gd name="T10" fmla="*/ 230 w 471"/>
                <a:gd name="T11" fmla="*/ 579 h 695"/>
                <a:gd name="T12" fmla="*/ 206 w 471"/>
                <a:gd name="T13" fmla="*/ 555 h 695"/>
                <a:gd name="T14" fmla="*/ 189 w 471"/>
                <a:gd name="T15" fmla="*/ 533 h 695"/>
                <a:gd name="T16" fmla="*/ 188 w 471"/>
                <a:gd name="T17" fmla="*/ 521 h 695"/>
                <a:gd name="T18" fmla="*/ 173 w 471"/>
                <a:gd name="T19" fmla="*/ 475 h 695"/>
                <a:gd name="T20" fmla="*/ 154 w 471"/>
                <a:gd name="T21" fmla="*/ 443 h 695"/>
                <a:gd name="T22" fmla="*/ 139 w 471"/>
                <a:gd name="T23" fmla="*/ 419 h 695"/>
                <a:gd name="T24" fmla="*/ 125 w 471"/>
                <a:gd name="T25" fmla="*/ 392 h 695"/>
                <a:gd name="T26" fmla="*/ 116 w 471"/>
                <a:gd name="T27" fmla="*/ 368 h 695"/>
                <a:gd name="T28" fmla="*/ 106 w 471"/>
                <a:gd name="T29" fmla="*/ 345 h 695"/>
                <a:gd name="T30" fmla="*/ 99 w 471"/>
                <a:gd name="T31" fmla="*/ 333 h 695"/>
                <a:gd name="T32" fmla="*/ 73 w 471"/>
                <a:gd name="T33" fmla="*/ 292 h 695"/>
                <a:gd name="T34" fmla="*/ 51 w 471"/>
                <a:gd name="T35" fmla="*/ 254 h 695"/>
                <a:gd name="T36" fmla="*/ 16 w 471"/>
                <a:gd name="T37" fmla="*/ 216 h 695"/>
                <a:gd name="T38" fmla="*/ 7 w 471"/>
                <a:gd name="T39" fmla="*/ 183 h 695"/>
                <a:gd name="T40" fmla="*/ 10 w 471"/>
                <a:gd name="T41" fmla="*/ 151 h 695"/>
                <a:gd name="T42" fmla="*/ 40 w 471"/>
                <a:gd name="T43" fmla="*/ 129 h 695"/>
                <a:gd name="T44" fmla="*/ 33 w 471"/>
                <a:gd name="T45" fmla="*/ 148 h 695"/>
                <a:gd name="T46" fmla="*/ 46 w 471"/>
                <a:gd name="T47" fmla="*/ 159 h 695"/>
                <a:gd name="T48" fmla="*/ 70 w 471"/>
                <a:gd name="T49" fmla="*/ 178 h 695"/>
                <a:gd name="T50" fmla="*/ 90 w 471"/>
                <a:gd name="T51" fmla="*/ 176 h 695"/>
                <a:gd name="T52" fmla="*/ 108 w 471"/>
                <a:gd name="T53" fmla="*/ 142 h 695"/>
                <a:gd name="T54" fmla="*/ 119 w 471"/>
                <a:gd name="T55" fmla="*/ 123 h 695"/>
                <a:gd name="T56" fmla="*/ 195 w 471"/>
                <a:gd name="T57" fmla="*/ 78 h 695"/>
                <a:gd name="T58" fmla="*/ 224 w 471"/>
                <a:gd name="T59" fmla="*/ 27 h 695"/>
                <a:gd name="T60" fmla="*/ 213 w 471"/>
                <a:gd name="T61" fmla="*/ 3 h 695"/>
                <a:gd name="T62" fmla="*/ 241 w 471"/>
                <a:gd name="T63" fmla="*/ 7 h 695"/>
                <a:gd name="T64" fmla="*/ 261 w 471"/>
                <a:gd name="T65" fmla="*/ 28 h 695"/>
                <a:gd name="T66" fmla="*/ 282 w 471"/>
                <a:gd name="T67" fmla="*/ 43 h 695"/>
                <a:gd name="T68" fmla="*/ 297 w 471"/>
                <a:gd name="T69" fmla="*/ 65 h 695"/>
                <a:gd name="T70" fmla="*/ 304 w 471"/>
                <a:gd name="T71" fmla="*/ 83 h 695"/>
                <a:gd name="T72" fmla="*/ 332 w 471"/>
                <a:gd name="T73" fmla="*/ 89 h 695"/>
                <a:gd name="T74" fmla="*/ 361 w 471"/>
                <a:gd name="T75" fmla="*/ 81 h 695"/>
                <a:gd name="T76" fmla="*/ 384 w 471"/>
                <a:gd name="T77" fmla="*/ 82 h 695"/>
                <a:gd name="T78" fmla="*/ 408 w 471"/>
                <a:gd name="T79" fmla="*/ 92 h 695"/>
                <a:gd name="T80" fmla="*/ 408 w 471"/>
                <a:gd name="T81" fmla="*/ 120 h 695"/>
                <a:gd name="T82" fmla="*/ 423 w 471"/>
                <a:gd name="T83" fmla="*/ 157 h 695"/>
                <a:gd name="T84" fmla="*/ 405 w 471"/>
                <a:gd name="T85" fmla="*/ 153 h 695"/>
                <a:gd name="T86" fmla="*/ 385 w 471"/>
                <a:gd name="T87" fmla="*/ 162 h 695"/>
                <a:gd name="T88" fmla="*/ 365 w 471"/>
                <a:gd name="T89" fmla="*/ 167 h 695"/>
                <a:gd name="T90" fmla="*/ 336 w 471"/>
                <a:gd name="T91" fmla="*/ 177 h 695"/>
                <a:gd name="T92" fmla="*/ 314 w 471"/>
                <a:gd name="T93" fmla="*/ 191 h 695"/>
                <a:gd name="T94" fmla="*/ 305 w 471"/>
                <a:gd name="T95" fmla="*/ 237 h 695"/>
                <a:gd name="T96" fmla="*/ 283 w 471"/>
                <a:gd name="T97" fmla="*/ 271 h 695"/>
                <a:gd name="T98" fmla="*/ 281 w 471"/>
                <a:gd name="T99" fmla="*/ 296 h 695"/>
                <a:gd name="T100" fmla="*/ 299 w 471"/>
                <a:gd name="T101" fmla="*/ 324 h 695"/>
                <a:gd name="T102" fmla="*/ 325 w 471"/>
                <a:gd name="T103" fmla="*/ 353 h 695"/>
                <a:gd name="T104" fmla="*/ 356 w 471"/>
                <a:gd name="T105" fmla="*/ 375 h 695"/>
                <a:gd name="T106" fmla="*/ 397 w 471"/>
                <a:gd name="T107" fmla="*/ 355 h 695"/>
                <a:gd name="T108" fmla="*/ 397 w 471"/>
                <a:gd name="T109" fmla="*/ 380 h 695"/>
                <a:gd name="T110" fmla="*/ 437 w 471"/>
                <a:gd name="T111" fmla="*/ 410 h 695"/>
                <a:gd name="T112" fmla="*/ 461 w 471"/>
                <a:gd name="T113" fmla="*/ 482 h 695"/>
                <a:gd name="T114" fmla="*/ 460 w 471"/>
                <a:gd name="T115" fmla="*/ 524 h 695"/>
                <a:gd name="T116" fmla="*/ 449 w 471"/>
                <a:gd name="T117" fmla="*/ 555 h 695"/>
                <a:gd name="T118" fmla="*/ 447 w 471"/>
                <a:gd name="T119" fmla="*/ 582 h 695"/>
                <a:gd name="T120" fmla="*/ 464 w 471"/>
                <a:gd name="T121" fmla="*/ 618 h 695"/>
                <a:gd name="T122" fmla="*/ 436 w 471"/>
                <a:gd name="T123" fmla="*/ 651 h 695"/>
                <a:gd name="T124" fmla="*/ 153 w 471"/>
                <a:gd name="T125" fmla="*/ 453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1" h="695">
                  <a:moveTo>
                    <a:pt x="440" y="663"/>
                  </a:moveTo>
                  <a:lnTo>
                    <a:pt x="435" y="668"/>
                  </a:lnTo>
                  <a:lnTo>
                    <a:pt x="434" y="669"/>
                  </a:lnTo>
                  <a:lnTo>
                    <a:pt x="431" y="669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7" y="670"/>
                  </a:lnTo>
                  <a:lnTo>
                    <a:pt x="427" y="671"/>
                  </a:lnTo>
                  <a:lnTo>
                    <a:pt x="428" y="673"/>
                  </a:lnTo>
                  <a:lnTo>
                    <a:pt x="428" y="675"/>
                  </a:lnTo>
                  <a:lnTo>
                    <a:pt x="428" y="676"/>
                  </a:lnTo>
                  <a:lnTo>
                    <a:pt x="428" y="677"/>
                  </a:lnTo>
                  <a:lnTo>
                    <a:pt x="429" y="678"/>
                  </a:lnTo>
                  <a:lnTo>
                    <a:pt x="429" y="679"/>
                  </a:lnTo>
                  <a:lnTo>
                    <a:pt x="430" y="680"/>
                  </a:lnTo>
                  <a:lnTo>
                    <a:pt x="430" y="681"/>
                  </a:lnTo>
                  <a:lnTo>
                    <a:pt x="428" y="687"/>
                  </a:lnTo>
                  <a:lnTo>
                    <a:pt x="427" y="688"/>
                  </a:lnTo>
                  <a:lnTo>
                    <a:pt x="426" y="688"/>
                  </a:lnTo>
                  <a:lnTo>
                    <a:pt x="425" y="689"/>
                  </a:lnTo>
                  <a:lnTo>
                    <a:pt x="422" y="692"/>
                  </a:lnTo>
                  <a:lnTo>
                    <a:pt x="422" y="693"/>
                  </a:lnTo>
                  <a:lnTo>
                    <a:pt x="421" y="693"/>
                  </a:lnTo>
                  <a:lnTo>
                    <a:pt x="420" y="693"/>
                  </a:lnTo>
                  <a:lnTo>
                    <a:pt x="419" y="693"/>
                  </a:lnTo>
                  <a:lnTo>
                    <a:pt x="417" y="695"/>
                  </a:lnTo>
                  <a:lnTo>
                    <a:pt x="416" y="695"/>
                  </a:lnTo>
                  <a:lnTo>
                    <a:pt x="414" y="695"/>
                  </a:lnTo>
                  <a:lnTo>
                    <a:pt x="410" y="695"/>
                  </a:lnTo>
                  <a:lnTo>
                    <a:pt x="408" y="695"/>
                  </a:lnTo>
                  <a:lnTo>
                    <a:pt x="406" y="695"/>
                  </a:lnTo>
                  <a:lnTo>
                    <a:pt x="404" y="693"/>
                  </a:lnTo>
                  <a:lnTo>
                    <a:pt x="402" y="692"/>
                  </a:lnTo>
                  <a:lnTo>
                    <a:pt x="401" y="691"/>
                  </a:lnTo>
                  <a:lnTo>
                    <a:pt x="400" y="691"/>
                  </a:lnTo>
                  <a:lnTo>
                    <a:pt x="399" y="689"/>
                  </a:lnTo>
                  <a:lnTo>
                    <a:pt x="396" y="688"/>
                  </a:lnTo>
                  <a:lnTo>
                    <a:pt x="394" y="687"/>
                  </a:lnTo>
                  <a:lnTo>
                    <a:pt x="394" y="686"/>
                  </a:lnTo>
                  <a:lnTo>
                    <a:pt x="393" y="686"/>
                  </a:lnTo>
                  <a:lnTo>
                    <a:pt x="391" y="684"/>
                  </a:lnTo>
                  <a:lnTo>
                    <a:pt x="389" y="683"/>
                  </a:lnTo>
                  <a:lnTo>
                    <a:pt x="388" y="683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5" y="678"/>
                  </a:lnTo>
                  <a:lnTo>
                    <a:pt x="384" y="678"/>
                  </a:lnTo>
                  <a:lnTo>
                    <a:pt x="382" y="677"/>
                  </a:lnTo>
                  <a:lnTo>
                    <a:pt x="379" y="675"/>
                  </a:lnTo>
                  <a:lnTo>
                    <a:pt x="378" y="675"/>
                  </a:lnTo>
                  <a:lnTo>
                    <a:pt x="377" y="672"/>
                  </a:lnTo>
                  <a:lnTo>
                    <a:pt x="376" y="672"/>
                  </a:lnTo>
                  <a:lnTo>
                    <a:pt x="375" y="671"/>
                  </a:lnTo>
                  <a:lnTo>
                    <a:pt x="374" y="670"/>
                  </a:lnTo>
                  <a:lnTo>
                    <a:pt x="373" y="670"/>
                  </a:lnTo>
                  <a:lnTo>
                    <a:pt x="371" y="670"/>
                  </a:lnTo>
                  <a:lnTo>
                    <a:pt x="370" y="670"/>
                  </a:lnTo>
                  <a:lnTo>
                    <a:pt x="370" y="669"/>
                  </a:lnTo>
                  <a:lnTo>
                    <a:pt x="371" y="669"/>
                  </a:lnTo>
                  <a:lnTo>
                    <a:pt x="371" y="668"/>
                  </a:lnTo>
                  <a:lnTo>
                    <a:pt x="371" y="667"/>
                  </a:lnTo>
                  <a:lnTo>
                    <a:pt x="370" y="667"/>
                  </a:lnTo>
                  <a:lnTo>
                    <a:pt x="370" y="662"/>
                  </a:lnTo>
                  <a:lnTo>
                    <a:pt x="370" y="661"/>
                  </a:lnTo>
                  <a:lnTo>
                    <a:pt x="370" y="660"/>
                  </a:lnTo>
                  <a:lnTo>
                    <a:pt x="369" y="659"/>
                  </a:lnTo>
                  <a:lnTo>
                    <a:pt x="368" y="656"/>
                  </a:lnTo>
                  <a:lnTo>
                    <a:pt x="367" y="656"/>
                  </a:lnTo>
                  <a:lnTo>
                    <a:pt x="367" y="655"/>
                  </a:lnTo>
                  <a:lnTo>
                    <a:pt x="366" y="654"/>
                  </a:lnTo>
                  <a:lnTo>
                    <a:pt x="365" y="654"/>
                  </a:lnTo>
                  <a:lnTo>
                    <a:pt x="363" y="654"/>
                  </a:lnTo>
                  <a:lnTo>
                    <a:pt x="362" y="653"/>
                  </a:lnTo>
                  <a:lnTo>
                    <a:pt x="361" y="653"/>
                  </a:lnTo>
                  <a:lnTo>
                    <a:pt x="361" y="652"/>
                  </a:lnTo>
                  <a:lnTo>
                    <a:pt x="354" y="651"/>
                  </a:lnTo>
                  <a:lnTo>
                    <a:pt x="353" y="650"/>
                  </a:lnTo>
                  <a:lnTo>
                    <a:pt x="352" y="649"/>
                  </a:lnTo>
                  <a:lnTo>
                    <a:pt x="350" y="646"/>
                  </a:lnTo>
                  <a:lnTo>
                    <a:pt x="349" y="646"/>
                  </a:lnTo>
                  <a:lnTo>
                    <a:pt x="348" y="645"/>
                  </a:lnTo>
                  <a:lnTo>
                    <a:pt x="347" y="644"/>
                  </a:lnTo>
                  <a:lnTo>
                    <a:pt x="345" y="644"/>
                  </a:lnTo>
                  <a:lnTo>
                    <a:pt x="343" y="644"/>
                  </a:lnTo>
                  <a:lnTo>
                    <a:pt x="343" y="643"/>
                  </a:lnTo>
                  <a:lnTo>
                    <a:pt x="343" y="642"/>
                  </a:lnTo>
                  <a:lnTo>
                    <a:pt x="342" y="642"/>
                  </a:lnTo>
                  <a:lnTo>
                    <a:pt x="341" y="641"/>
                  </a:lnTo>
                  <a:lnTo>
                    <a:pt x="340" y="639"/>
                  </a:lnTo>
                  <a:lnTo>
                    <a:pt x="339" y="639"/>
                  </a:lnTo>
                  <a:lnTo>
                    <a:pt x="337" y="639"/>
                  </a:lnTo>
                  <a:lnTo>
                    <a:pt x="336" y="638"/>
                  </a:lnTo>
                  <a:lnTo>
                    <a:pt x="336" y="637"/>
                  </a:lnTo>
                  <a:lnTo>
                    <a:pt x="336" y="636"/>
                  </a:lnTo>
                  <a:lnTo>
                    <a:pt x="334" y="634"/>
                  </a:lnTo>
                  <a:lnTo>
                    <a:pt x="333" y="633"/>
                  </a:lnTo>
                  <a:lnTo>
                    <a:pt x="332" y="633"/>
                  </a:lnTo>
                  <a:lnTo>
                    <a:pt x="331" y="633"/>
                  </a:lnTo>
                  <a:lnTo>
                    <a:pt x="331" y="631"/>
                  </a:lnTo>
                  <a:lnTo>
                    <a:pt x="330" y="631"/>
                  </a:lnTo>
                  <a:lnTo>
                    <a:pt x="327" y="630"/>
                  </a:lnTo>
                  <a:lnTo>
                    <a:pt x="325" y="629"/>
                  </a:lnTo>
                  <a:lnTo>
                    <a:pt x="322" y="629"/>
                  </a:lnTo>
                  <a:lnTo>
                    <a:pt x="318" y="628"/>
                  </a:lnTo>
                  <a:lnTo>
                    <a:pt x="315" y="626"/>
                  </a:lnTo>
                  <a:lnTo>
                    <a:pt x="308" y="624"/>
                  </a:lnTo>
                  <a:lnTo>
                    <a:pt x="307" y="622"/>
                  </a:lnTo>
                  <a:lnTo>
                    <a:pt x="305" y="621"/>
                  </a:lnTo>
                  <a:lnTo>
                    <a:pt x="304" y="620"/>
                  </a:lnTo>
                  <a:lnTo>
                    <a:pt x="301" y="620"/>
                  </a:lnTo>
                  <a:lnTo>
                    <a:pt x="300" y="619"/>
                  </a:lnTo>
                  <a:lnTo>
                    <a:pt x="299" y="619"/>
                  </a:lnTo>
                  <a:lnTo>
                    <a:pt x="298" y="618"/>
                  </a:lnTo>
                  <a:lnTo>
                    <a:pt x="298" y="617"/>
                  </a:lnTo>
                  <a:lnTo>
                    <a:pt x="297" y="617"/>
                  </a:lnTo>
                  <a:lnTo>
                    <a:pt x="294" y="616"/>
                  </a:lnTo>
                  <a:lnTo>
                    <a:pt x="292" y="614"/>
                  </a:lnTo>
                  <a:lnTo>
                    <a:pt x="288" y="613"/>
                  </a:lnTo>
                  <a:lnTo>
                    <a:pt x="285" y="613"/>
                  </a:lnTo>
                  <a:lnTo>
                    <a:pt x="284" y="613"/>
                  </a:lnTo>
                  <a:lnTo>
                    <a:pt x="284" y="612"/>
                  </a:lnTo>
                  <a:lnTo>
                    <a:pt x="283" y="612"/>
                  </a:lnTo>
                  <a:lnTo>
                    <a:pt x="283" y="611"/>
                  </a:lnTo>
                  <a:lnTo>
                    <a:pt x="281" y="611"/>
                  </a:lnTo>
                  <a:lnTo>
                    <a:pt x="279" y="610"/>
                  </a:lnTo>
                  <a:lnTo>
                    <a:pt x="277" y="609"/>
                  </a:lnTo>
                  <a:lnTo>
                    <a:pt x="275" y="608"/>
                  </a:lnTo>
                  <a:lnTo>
                    <a:pt x="273" y="605"/>
                  </a:lnTo>
                  <a:lnTo>
                    <a:pt x="272" y="604"/>
                  </a:lnTo>
                  <a:lnTo>
                    <a:pt x="272" y="603"/>
                  </a:lnTo>
                  <a:lnTo>
                    <a:pt x="271" y="602"/>
                  </a:lnTo>
                  <a:lnTo>
                    <a:pt x="270" y="602"/>
                  </a:lnTo>
                  <a:lnTo>
                    <a:pt x="267" y="600"/>
                  </a:lnTo>
                  <a:lnTo>
                    <a:pt x="266" y="600"/>
                  </a:lnTo>
                  <a:lnTo>
                    <a:pt x="265" y="600"/>
                  </a:lnTo>
                  <a:lnTo>
                    <a:pt x="264" y="600"/>
                  </a:lnTo>
                  <a:lnTo>
                    <a:pt x="264" y="599"/>
                  </a:lnTo>
                  <a:lnTo>
                    <a:pt x="263" y="599"/>
                  </a:lnTo>
                  <a:lnTo>
                    <a:pt x="262" y="597"/>
                  </a:lnTo>
                  <a:lnTo>
                    <a:pt x="261" y="599"/>
                  </a:lnTo>
                  <a:lnTo>
                    <a:pt x="259" y="597"/>
                  </a:lnTo>
                  <a:lnTo>
                    <a:pt x="258" y="597"/>
                  </a:lnTo>
                  <a:lnTo>
                    <a:pt x="256" y="596"/>
                  </a:lnTo>
                  <a:lnTo>
                    <a:pt x="256" y="595"/>
                  </a:lnTo>
                  <a:lnTo>
                    <a:pt x="256" y="594"/>
                  </a:lnTo>
                  <a:lnTo>
                    <a:pt x="255" y="593"/>
                  </a:lnTo>
                  <a:lnTo>
                    <a:pt x="253" y="593"/>
                  </a:lnTo>
                  <a:lnTo>
                    <a:pt x="248" y="591"/>
                  </a:lnTo>
                  <a:lnTo>
                    <a:pt x="245" y="588"/>
                  </a:lnTo>
                  <a:lnTo>
                    <a:pt x="241" y="587"/>
                  </a:lnTo>
                  <a:lnTo>
                    <a:pt x="240" y="586"/>
                  </a:lnTo>
                  <a:lnTo>
                    <a:pt x="237" y="584"/>
                  </a:lnTo>
                  <a:lnTo>
                    <a:pt x="236" y="583"/>
                  </a:lnTo>
                  <a:lnTo>
                    <a:pt x="234" y="583"/>
                  </a:lnTo>
                  <a:lnTo>
                    <a:pt x="233" y="583"/>
                  </a:lnTo>
                  <a:lnTo>
                    <a:pt x="232" y="582"/>
                  </a:lnTo>
                  <a:lnTo>
                    <a:pt x="231" y="580"/>
                  </a:lnTo>
                  <a:lnTo>
                    <a:pt x="230" y="580"/>
                  </a:lnTo>
                  <a:lnTo>
                    <a:pt x="229" y="579"/>
                  </a:lnTo>
                  <a:lnTo>
                    <a:pt x="230" y="579"/>
                  </a:lnTo>
                  <a:lnTo>
                    <a:pt x="230" y="578"/>
                  </a:lnTo>
                  <a:lnTo>
                    <a:pt x="230" y="577"/>
                  </a:lnTo>
                  <a:lnTo>
                    <a:pt x="229" y="577"/>
                  </a:lnTo>
                  <a:lnTo>
                    <a:pt x="227" y="576"/>
                  </a:lnTo>
                  <a:lnTo>
                    <a:pt x="225" y="575"/>
                  </a:lnTo>
                  <a:lnTo>
                    <a:pt x="227" y="575"/>
                  </a:lnTo>
                  <a:lnTo>
                    <a:pt x="228" y="575"/>
                  </a:lnTo>
                  <a:lnTo>
                    <a:pt x="228" y="574"/>
                  </a:lnTo>
                  <a:lnTo>
                    <a:pt x="227" y="574"/>
                  </a:lnTo>
                  <a:lnTo>
                    <a:pt x="225" y="571"/>
                  </a:lnTo>
                  <a:lnTo>
                    <a:pt x="224" y="571"/>
                  </a:lnTo>
                  <a:lnTo>
                    <a:pt x="222" y="571"/>
                  </a:lnTo>
                  <a:lnTo>
                    <a:pt x="222" y="570"/>
                  </a:lnTo>
                  <a:lnTo>
                    <a:pt x="221" y="570"/>
                  </a:lnTo>
                  <a:lnTo>
                    <a:pt x="221" y="569"/>
                  </a:lnTo>
                  <a:lnTo>
                    <a:pt x="220" y="567"/>
                  </a:lnTo>
                  <a:lnTo>
                    <a:pt x="219" y="566"/>
                  </a:lnTo>
                  <a:lnTo>
                    <a:pt x="218" y="564"/>
                  </a:lnTo>
                  <a:lnTo>
                    <a:pt x="218" y="563"/>
                  </a:lnTo>
                  <a:lnTo>
                    <a:pt x="218" y="562"/>
                  </a:lnTo>
                  <a:lnTo>
                    <a:pt x="216" y="562"/>
                  </a:lnTo>
                  <a:lnTo>
                    <a:pt x="215" y="561"/>
                  </a:lnTo>
                  <a:lnTo>
                    <a:pt x="212" y="559"/>
                  </a:lnTo>
                  <a:lnTo>
                    <a:pt x="211" y="559"/>
                  </a:lnTo>
                  <a:lnTo>
                    <a:pt x="210" y="558"/>
                  </a:lnTo>
                  <a:lnTo>
                    <a:pt x="208" y="557"/>
                  </a:lnTo>
                  <a:lnTo>
                    <a:pt x="206" y="555"/>
                  </a:lnTo>
                  <a:lnTo>
                    <a:pt x="205" y="555"/>
                  </a:lnTo>
                  <a:lnTo>
                    <a:pt x="205" y="554"/>
                  </a:lnTo>
                  <a:lnTo>
                    <a:pt x="204" y="554"/>
                  </a:lnTo>
                  <a:lnTo>
                    <a:pt x="204" y="553"/>
                  </a:lnTo>
                  <a:lnTo>
                    <a:pt x="203" y="553"/>
                  </a:lnTo>
                  <a:lnTo>
                    <a:pt x="202" y="552"/>
                  </a:lnTo>
                  <a:lnTo>
                    <a:pt x="202" y="551"/>
                  </a:lnTo>
                  <a:lnTo>
                    <a:pt x="202" y="550"/>
                  </a:lnTo>
                  <a:lnTo>
                    <a:pt x="201" y="549"/>
                  </a:lnTo>
                  <a:lnTo>
                    <a:pt x="199" y="547"/>
                  </a:lnTo>
                  <a:lnTo>
                    <a:pt x="199" y="546"/>
                  </a:lnTo>
                  <a:lnTo>
                    <a:pt x="199" y="545"/>
                  </a:lnTo>
                  <a:lnTo>
                    <a:pt x="199" y="544"/>
                  </a:lnTo>
                  <a:lnTo>
                    <a:pt x="198" y="544"/>
                  </a:lnTo>
                  <a:lnTo>
                    <a:pt x="197" y="543"/>
                  </a:lnTo>
                  <a:lnTo>
                    <a:pt x="196" y="542"/>
                  </a:lnTo>
                  <a:lnTo>
                    <a:pt x="195" y="541"/>
                  </a:lnTo>
                  <a:lnTo>
                    <a:pt x="194" y="541"/>
                  </a:lnTo>
                  <a:lnTo>
                    <a:pt x="194" y="539"/>
                  </a:lnTo>
                  <a:lnTo>
                    <a:pt x="195" y="538"/>
                  </a:lnTo>
                  <a:lnTo>
                    <a:pt x="194" y="537"/>
                  </a:lnTo>
                  <a:lnTo>
                    <a:pt x="194" y="536"/>
                  </a:lnTo>
                  <a:lnTo>
                    <a:pt x="193" y="535"/>
                  </a:lnTo>
                  <a:lnTo>
                    <a:pt x="191" y="535"/>
                  </a:lnTo>
                  <a:lnTo>
                    <a:pt x="191" y="534"/>
                  </a:lnTo>
                  <a:lnTo>
                    <a:pt x="190" y="533"/>
                  </a:lnTo>
                  <a:lnTo>
                    <a:pt x="189" y="533"/>
                  </a:lnTo>
                  <a:lnTo>
                    <a:pt x="189" y="534"/>
                  </a:lnTo>
                  <a:lnTo>
                    <a:pt x="188" y="535"/>
                  </a:lnTo>
                  <a:lnTo>
                    <a:pt x="188" y="533"/>
                  </a:lnTo>
                  <a:lnTo>
                    <a:pt x="188" y="530"/>
                  </a:lnTo>
                  <a:lnTo>
                    <a:pt x="188" y="529"/>
                  </a:lnTo>
                  <a:lnTo>
                    <a:pt x="188" y="528"/>
                  </a:lnTo>
                  <a:lnTo>
                    <a:pt x="188" y="527"/>
                  </a:lnTo>
                  <a:lnTo>
                    <a:pt x="188" y="526"/>
                  </a:lnTo>
                  <a:lnTo>
                    <a:pt x="188" y="525"/>
                  </a:lnTo>
                  <a:lnTo>
                    <a:pt x="187" y="524"/>
                  </a:lnTo>
                  <a:lnTo>
                    <a:pt x="188" y="524"/>
                  </a:lnTo>
                  <a:lnTo>
                    <a:pt x="188" y="522"/>
                  </a:lnTo>
                  <a:lnTo>
                    <a:pt x="187" y="522"/>
                  </a:lnTo>
                  <a:lnTo>
                    <a:pt x="187" y="524"/>
                  </a:lnTo>
                  <a:lnTo>
                    <a:pt x="186" y="524"/>
                  </a:lnTo>
                  <a:lnTo>
                    <a:pt x="185" y="524"/>
                  </a:lnTo>
                  <a:lnTo>
                    <a:pt x="184" y="524"/>
                  </a:lnTo>
                  <a:lnTo>
                    <a:pt x="184" y="522"/>
                  </a:lnTo>
                  <a:lnTo>
                    <a:pt x="184" y="521"/>
                  </a:lnTo>
                  <a:lnTo>
                    <a:pt x="185" y="520"/>
                  </a:lnTo>
                  <a:lnTo>
                    <a:pt x="185" y="519"/>
                  </a:lnTo>
                  <a:lnTo>
                    <a:pt x="186" y="519"/>
                  </a:lnTo>
                  <a:lnTo>
                    <a:pt x="187" y="519"/>
                  </a:lnTo>
                  <a:lnTo>
                    <a:pt x="188" y="519"/>
                  </a:lnTo>
                  <a:lnTo>
                    <a:pt x="187" y="520"/>
                  </a:lnTo>
                  <a:lnTo>
                    <a:pt x="188" y="520"/>
                  </a:lnTo>
                  <a:lnTo>
                    <a:pt x="188" y="521"/>
                  </a:lnTo>
                  <a:lnTo>
                    <a:pt x="189" y="521"/>
                  </a:lnTo>
                  <a:lnTo>
                    <a:pt x="189" y="520"/>
                  </a:lnTo>
                  <a:lnTo>
                    <a:pt x="189" y="519"/>
                  </a:lnTo>
                  <a:lnTo>
                    <a:pt x="190" y="518"/>
                  </a:lnTo>
                  <a:lnTo>
                    <a:pt x="190" y="517"/>
                  </a:lnTo>
                  <a:lnTo>
                    <a:pt x="190" y="516"/>
                  </a:lnTo>
                  <a:lnTo>
                    <a:pt x="190" y="514"/>
                  </a:lnTo>
                  <a:lnTo>
                    <a:pt x="190" y="513"/>
                  </a:lnTo>
                  <a:lnTo>
                    <a:pt x="191" y="512"/>
                  </a:lnTo>
                  <a:lnTo>
                    <a:pt x="191" y="509"/>
                  </a:lnTo>
                  <a:lnTo>
                    <a:pt x="191" y="507"/>
                  </a:lnTo>
                  <a:lnTo>
                    <a:pt x="191" y="504"/>
                  </a:lnTo>
                  <a:lnTo>
                    <a:pt x="190" y="502"/>
                  </a:lnTo>
                  <a:lnTo>
                    <a:pt x="188" y="500"/>
                  </a:lnTo>
                  <a:lnTo>
                    <a:pt x="187" y="499"/>
                  </a:lnTo>
                  <a:lnTo>
                    <a:pt x="185" y="495"/>
                  </a:lnTo>
                  <a:lnTo>
                    <a:pt x="181" y="491"/>
                  </a:lnTo>
                  <a:lnTo>
                    <a:pt x="180" y="490"/>
                  </a:lnTo>
                  <a:lnTo>
                    <a:pt x="180" y="488"/>
                  </a:lnTo>
                  <a:lnTo>
                    <a:pt x="179" y="486"/>
                  </a:lnTo>
                  <a:lnTo>
                    <a:pt x="179" y="485"/>
                  </a:lnTo>
                  <a:lnTo>
                    <a:pt x="179" y="484"/>
                  </a:lnTo>
                  <a:lnTo>
                    <a:pt x="179" y="483"/>
                  </a:lnTo>
                  <a:lnTo>
                    <a:pt x="178" y="482"/>
                  </a:lnTo>
                  <a:lnTo>
                    <a:pt x="176" y="479"/>
                  </a:lnTo>
                  <a:lnTo>
                    <a:pt x="173" y="476"/>
                  </a:lnTo>
                  <a:lnTo>
                    <a:pt x="173" y="475"/>
                  </a:lnTo>
                  <a:lnTo>
                    <a:pt x="173" y="474"/>
                  </a:lnTo>
                  <a:lnTo>
                    <a:pt x="172" y="472"/>
                  </a:lnTo>
                  <a:lnTo>
                    <a:pt x="171" y="471"/>
                  </a:lnTo>
                  <a:lnTo>
                    <a:pt x="170" y="470"/>
                  </a:lnTo>
                  <a:lnTo>
                    <a:pt x="169" y="469"/>
                  </a:lnTo>
                  <a:lnTo>
                    <a:pt x="169" y="468"/>
                  </a:lnTo>
                  <a:lnTo>
                    <a:pt x="170" y="466"/>
                  </a:lnTo>
                  <a:lnTo>
                    <a:pt x="169" y="465"/>
                  </a:lnTo>
                  <a:lnTo>
                    <a:pt x="168" y="463"/>
                  </a:lnTo>
                  <a:lnTo>
                    <a:pt x="167" y="461"/>
                  </a:lnTo>
                  <a:lnTo>
                    <a:pt x="163" y="460"/>
                  </a:lnTo>
                  <a:lnTo>
                    <a:pt x="161" y="459"/>
                  </a:lnTo>
                  <a:lnTo>
                    <a:pt x="160" y="458"/>
                  </a:lnTo>
                  <a:lnTo>
                    <a:pt x="160" y="457"/>
                  </a:lnTo>
                  <a:lnTo>
                    <a:pt x="160" y="455"/>
                  </a:lnTo>
                  <a:lnTo>
                    <a:pt x="160" y="454"/>
                  </a:lnTo>
                  <a:lnTo>
                    <a:pt x="158" y="453"/>
                  </a:lnTo>
                  <a:lnTo>
                    <a:pt x="156" y="453"/>
                  </a:lnTo>
                  <a:lnTo>
                    <a:pt x="155" y="453"/>
                  </a:lnTo>
                  <a:lnTo>
                    <a:pt x="155" y="452"/>
                  </a:lnTo>
                  <a:lnTo>
                    <a:pt x="156" y="451"/>
                  </a:lnTo>
                  <a:lnTo>
                    <a:pt x="156" y="450"/>
                  </a:lnTo>
                  <a:lnTo>
                    <a:pt x="156" y="447"/>
                  </a:lnTo>
                  <a:lnTo>
                    <a:pt x="155" y="446"/>
                  </a:lnTo>
                  <a:lnTo>
                    <a:pt x="155" y="445"/>
                  </a:lnTo>
                  <a:lnTo>
                    <a:pt x="154" y="444"/>
                  </a:lnTo>
                  <a:lnTo>
                    <a:pt x="154" y="443"/>
                  </a:lnTo>
                  <a:lnTo>
                    <a:pt x="154" y="442"/>
                  </a:lnTo>
                  <a:lnTo>
                    <a:pt x="155" y="442"/>
                  </a:lnTo>
                  <a:lnTo>
                    <a:pt x="155" y="441"/>
                  </a:lnTo>
                  <a:lnTo>
                    <a:pt x="155" y="440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3" y="436"/>
                  </a:lnTo>
                  <a:lnTo>
                    <a:pt x="152" y="436"/>
                  </a:lnTo>
                  <a:lnTo>
                    <a:pt x="152" y="435"/>
                  </a:lnTo>
                  <a:lnTo>
                    <a:pt x="151" y="434"/>
                  </a:lnTo>
                  <a:lnTo>
                    <a:pt x="151" y="433"/>
                  </a:lnTo>
                  <a:lnTo>
                    <a:pt x="150" y="432"/>
                  </a:lnTo>
                  <a:lnTo>
                    <a:pt x="150" y="430"/>
                  </a:lnTo>
                  <a:lnTo>
                    <a:pt x="149" y="430"/>
                  </a:lnTo>
                  <a:lnTo>
                    <a:pt x="149" y="429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7"/>
                  </a:lnTo>
                  <a:lnTo>
                    <a:pt x="138" y="425"/>
                  </a:lnTo>
                  <a:lnTo>
                    <a:pt x="138" y="424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7" y="421"/>
                  </a:lnTo>
                  <a:lnTo>
                    <a:pt x="137" y="420"/>
                  </a:lnTo>
                  <a:lnTo>
                    <a:pt x="138" y="420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9" y="418"/>
                  </a:lnTo>
                  <a:lnTo>
                    <a:pt x="138" y="418"/>
                  </a:lnTo>
                  <a:lnTo>
                    <a:pt x="138" y="417"/>
                  </a:lnTo>
                  <a:lnTo>
                    <a:pt x="138" y="416"/>
                  </a:lnTo>
                  <a:lnTo>
                    <a:pt x="137" y="415"/>
                  </a:lnTo>
                  <a:lnTo>
                    <a:pt x="138" y="415"/>
                  </a:lnTo>
                  <a:lnTo>
                    <a:pt x="137" y="413"/>
                  </a:lnTo>
                  <a:lnTo>
                    <a:pt x="137" y="412"/>
                  </a:lnTo>
                  <a:lnTo>
                    <a:pt x="137" y="411"/>
                  </a:lnTo>
                  <a:lnTo>
                    <a:pt x="137" y="410"/>
                  </a:lnTo>
                  <a:lnTo>
                    <a:pt x="136" y="409"/>
                  </a:lnTo>
                  <a:lnTo>
                    <a:pt x="135" y="408"/>
                  </a:lnTo>
                  <a:lnTo>
                    <a:pt x="135" y="407"/>
                  </a:lnTo>
                  <a:lnTo>
                    <a:pt x="134" y="405"/>
                  </a:lnTo>
                  <a:lnTo>
                    <a:pt x="134" y="404"/>
                  </a:lnTo>
                  <a:lnTo>
                    <a:pt x="133" y="403"/>
                  </a:lnTo>
                  <a:lnTo>
                    <a:pt x="132" y="402"/>
                  </a:lnTo>
                  <a:lnTo>
                    <a:pt x="132" y="401"/>
                  </a:lnTo>
                  <a:lnTo>
                    <a:pt x="130" y="401"/>
                  </a:lnTo>
                  <a:lnTo>
                    <a:pt x="130" y="400"/>
                  </a:lnTo>
                  <a:lnTo>
                    <a:pt x="129" y="400"/>
                  </a:lnTo>
                  <a:lnTo>
                    <a:pt x="127" y="395"/>
                  </a:lnTo>
                  <a:lnTo>
                    <a:pt x="127" y="394"/>
                  </a:lnTo>
                  <a:lnTo>
                    <a:pt x="126" y="394"/>
                  </a:lnTo>
                  <a:lnTo>
                    <a:pt x="126" y="393"/>
                  </a:lnTo>
                  <a:lnTo>
                    <a:pt x="126" y="392"/>
                  </a:lnTo>
                  <a:lnTo>
                    <a:pt x="125" y="392"/>
                  </a:lnTo>
                  <a:lnTo>
                    <a:pt x="125" y="391"/>
                  </a:lnTo>
                  <a:lnTo>
                    <a:pt x="124" y="390"/>
                  </a:lnTo>
                  <a:lnTo>
                    <a:pt x="124" y="388"/>
                  </a:lnTo>
                  <a:lnTo>
                    <a:pt x="122" y="387"/>
                  </a:lnTo>
                  <a:lnTo>
                    <a:pt x="122" y="386"/>
                  </a:lnTo>
                  <a:lnTo>
                    <a:pt x="122" y="385"/>
                  </a:lnTo>
                  <a:lnTo>
                    <a:pt x="121" y="385"/>
                  </a:lnTo>
                  <a:lnTo>
                    <a:pt x="121" y="384"/>
                  </a:lnTo>
                  <a:lnTo>
                    <a:pt x="120" y="383"/>
                  </a:lnTo>
                  <a:lnTo>
                    <a:pt x="121" y="383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19" y="380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7" y="378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6"/>
                  </a:lnTo>
                  <a:lnTo>
                    <a:pt x="117" y="375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3"/>
                  </a:lnTo>
                  <a:lnTo>
                    <a:pt x="116" y="371"/>
                  </a:lnTo>
                  <a:lnTo>
                    <a:pt x="116" y="370"/>
                  </a:lnTo>
                  <a:lnTo>
                    <a:pt x="116" y="369"/>
                  </a:lnTo>
                  <a:lnTo>
                    <a:pt x="116" y="368"/>
                  </a:lnTo>
                  <a:lnTo>
                    <a:pt x="116" y="366"/>
                  </a:lnTo>
                  <a:lnTo>
                    <a:pt x="115" y="365"/>
                  </a:lnTo>
                  <a:lnTo>
                    <a:pt x="113" y="363"/>
                  </a:lnTo>
                  <a:lnTo>
                    <a:pt x="112" y="362"/>
                  </a:lnTo>
                  <a:lnTo>
                    <a:pt x="112" y="361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60"/>
                  </a:lnTo>
                  <a:lnTo>
                    <a:pt x="110" y="358"/>
                  </a:lnTo>
                  <a:lnTo>
                    <a:pt x="110" y="357"/>
                  </a:lnTo>
                  <a:lnTo>
                    <a:pt x="110" y="355"/>
                  </a:lnTo>
                  <a:lnTo>
                    <a:pt x="109" y="355"/>
                  </a:lnTo>
                  <a:lnTo>
                    <a:pt x="109" y="354"/>
                  </a:lnTo>
                  <a:lnTo>
                    <a:pt x="109" y="353"/>
                  </a:lnTo>
                  <a:lnTo>
                    <a:pt x="110" y="353"/>
                  </a:lnTo>
                  <a:lnTo>
                    <a:pt x="109" y="353"/>
                  </a:lnTo>
                  <a:lnTo>
                    <a:pt x="108" y="352"/>
                  </a:lnTo>
                  <a:lnTo>
                    <a:pt x="108" y="351"/>
                  </a:lnTo>
                  <a:lnTo>
                    <a:pt x="109" y="350"/>
                  </a:lnTo>
                  <a:lnTo>
                    <a:pt x="108" y="350"/>
                  </a:lnTo>
                  <a:lnTo>
                    <a:pt x="108" y="349"/>
                  </a:lnTo>
                  <a:lnTo>
                    <a:pt x="107" y="349"/>
                  </a:lnTo>
                  <a:lnTo>
                    <a:pt x="106" y="348"/>
                  </a:lnTo>
                  <a:lnTo>
                    <a:pt x="106" y="346"/>
                  </a:lnTo>
                  <a:lnTo>
                    <a:pt x="104" y="346"/>
                  </a:lnTo>
                  <a:lnTo>
                    <a:pt x="106" y="346"/>
                  </a:lnTo>
                  <a:lnTo>
                    <a:pt x="106" y="345"/>
                  </a:lnTo>
                  <a:lnTo>
                    <a:pt x="106" y="344"/>
                  </a:lnTo>
                  <a:lnTo>
                    <a:pt x="106" y="343"/>
                  </a:lnTo>
                  <a:lnTo>
                    <a:pt x="104" y="343"/>
                  </a:lnTo>
                  <a:lnTo>
                    <a:pt x="103" y="343"/>
                  </a:lnTo>
                  <a:lnTo>
                    <a:pt x="103" y="344"/>
                  </a:lnTo>
                  <a:lnTo>
                    <a:pt x="103" y="345"/>
                  </a:lnTo>
                  <a:lnTo>
                    <a:pt x="103" y="344"/>
                  </a:lnTo>
                  <a:lnTo>
                    <a:pt x="102" y="343"/>
                  </a:lnTo>
                  <a:lnTo>
                    <a:pt x="101" y="343"/>
                  </a:lnTo>
                  <a:lnTo>
                    <a:pt x="101" y="342"/>
                  </a:lnTo>
                  <a:lnTo>
                    <a:pt x="102" y="342"/>
                  </a:lnTo>
                  <a:lnTo>
                    <a:pt x="103" y="343"/>
                  </a:lnTo>
                  <a:lnTo>
                    <a:pt x="103" y="342"/>
                  </a:lnTo>
                  <a:lnTo>
                    <a:pt x="103" y="341"/>
                  </a:lnTo>
                  <a:lnTo>
                    <a:pt x="103" y="340"/>
                  </a:lnTo>
                  <a:lnTo>
                    <a:pt x="102" y="340"/>
                  </a:lnTo>
                  <a:lnTo>
                    <a:pt x="101" y="340"/>
                  </a:lnTo>
                  <a:lnTo>
                    <a:pt x="101" y="338"/>
                  </a:lnTo>
                  <a:lnTo>
                    <a:pt x="100" y="338"/>
                  </a:lnTo>
                  <a:lnTo>
                    <a:pt x="100" y="337"/>
                  </a:lnTo>
                  <a:lnTo>
                    <a:pt x="101" y="337"/>
                  </a:lnTo>
                  <a:lnTo>
                    <a:pt x="101" y="336"/>
                  </a:lnTo>
                  <a:lnTo>
                    <a:pt x="100" y="336"/>
                  </a:lnTo>
                  <a:lnTo>
                    <a:pt x="100" y="335"/>
                  </a:lnTo>
                  <a:lnTo>
                    <a:pt x="100" y="334"/>
                  </a:lnTo>
                  <a:lnTo>
                    <a:pt x="100" y="333"/>
                  </a:lnTo>
                  <a:lnTo>
                    <a:pt x="99" y="333"/>
                  </a:lnTo>
                  <a:lnTo>
                    <a:pt x="99" y="332"/>
                  </a:lnTo>
                  <a:lnTo>
                    <a:pt x="98" y="331"/>
                  </a:lnTo>
                  <a:lnTo>
                    <a:pt x="95" y="328"/>
                  </a:lnTo>
                  <a:lnTo>
                    <a:pt x="95" y="327"/>
                  </a:lnTo>
                  <a:lnTo>
                    <a:pt x="96" y="327"/>
                  </a:lnTo>
                  <a:lnTo>
                    <a:pt x="96" y="326"/>
                  </a:lnTo>
                  <a:lnTo>
                    <a:pt x="96" y="325"/>
                  </a:lnTo>
                  <a:lnTo>
                    <a:pt x="96" y="324"/>
                  </a:lnTo>
                  <a:lnTo>
                    <a:pt x="96" y="323"/>
                  </a:lnTo>
                  <a:lnTo>
                    <a:pt x="96" y="321"/>
                  </a:lnTo>
                  <a:lnTo>
                    <a:pt x="95" y="320"/>
                  </a:lnTo>
                  <a:lnTo>
                    <a:pt x="94" y="318"/>
                  </a:lnTo>
                  <a:lnTo>
                    <a:pt x="92" y="317"/>
                  </a:lnTo>
                  <a:lnTo>
                    <a:pt x="90" y="316"/>
                  </a:lnTo>
                  <a:lnTo>
                    <a:pt x="90" y="315"/>
                  </a:lnTo>
                  <a:lnTo>
                    <a:pt x="91" y="315"/>
                  </a:lnTo>
                  <a:lnTo>
                    <a:pt x="91" y="313"/>
                  </a:lnTo>
                  <a:lnTo>
                    <a:pt x="91" y="312"/>
                  </a:lnTo>
                  <a:lnTo>
                    <a:pt x="89" y="309"/>
                  </a:lnTo>
                  <a:lnTo>
                    <a:pt x="87" y="307"/>
                  </a:lnTo>
                  <a:lnTo>
                    <a:pt x="86" y="306"/>
                  </a:lnTo>
                  <a:lnTo>
                    <a:pt x="83" y="302"/>
                  </a:lnTo>
                  <a:lnTo>
                    <a:pt x="83" y="301"/>
                  </a:lnTo>
                  <a:lnTo>
                    <a:pt x="81" y="300"/>
                  </a:lnTo>
                  <a:lnTo>
                    <a:pt x="76" y="296"/>
                  </a:lnTo>
                  <a:lnTo>
                    <a:pt x="74" y="294"/>
                  </a:lnTo>
                  <a:lnTo>
                    <a:pt x="73" y="292"/>
                  </a:lnTo>
                  <a:lnTo>
                    <a:pt x="73" y="291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70" y="287"/>
                  </a:lnTo>
                  <a:lnTo>
                    <a:pt x="70" y="286"/>
                  </a:lnTo>
                  <a:lnTo>
                    <a:pt x="70" y="285"/>
                  </a:lnTo>
                  <a:lnTo>
                    <a:pt x="69" y="283"/>
                  </a:lnTo>
                  <a:lnTo>
                    <a:pt x="66" y="279"/>
                  </a:lnTo>
                  <a:lnTo>
                    <a:pt x="65" y="278"/>
                  </a:lnTo>
                  <a:lnTo>
                    <a:pt x="65" y="277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6" y="275"/>
                  </a:lnTo>
                  <a:lnTo>
                    <a:pt x="65" y="274"/>
                  </a:lnTo>
                  <a:lnTo>
                    <a:pt x="65" y="273"/>
                  </a:lnTo>
                  <a:lnTo>
                    <a:pt x="64" y="270"/>
                  </a:lnTo>
                  <a:lnTo>
                    <a:pt x="63" y="269"/>
                  </a:lnTo>
                  <a:lnTo>
                    <a:pt x="61" y="268"/>
                  </a:lnTo>
                  <a:lnTo>
                    <a:pt x="61" y="267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7" y="261"/>
                  </a:lnTo>
                  <a:lnTo>
                    <a:pt x="55" y="259"/>
                  </a:lnTo>
                  <a:lnTo>
                    <a:pt x="55" y="258"/>
                  </a:lnTo>
                  <a:lnTo>
                    <a:pt x="52" y="257"/>
                  </a:lnTo>
                  <a:lnTo>
                    <a:pt x="52" y="256"/>
                  </a:lnTo>
                  <a:lnTo>
                    <a:pt x="51" y="254"/>
                  </a:lnTo>
                  <a:lnTo>
                    <a:pt x="51" y="253"/>
                  </a:lnTo>
                  <a:lnTo>
                    <a:pt x="50" y="252"/>
                  </a:lnTo>
                  <a:lnTo>
                    <a:pt x="50" y="251"/>
                  </a:lnTo>
                  <a:lnTo>
                    <a:pt x="46" y="248"/>
                  </a:lnTo>
                  <a:lnTo>
                    <a:pt x="43" y="246"/>
                  </a:lnTo>
                  <a:lnTo>
                    <a:pt x="39" y="244"/>
                  </a:lnTo>
                  <a:lnTo>
                    <a:pt x="33" y="241"/>
                  </a:lnTo>
                  <a:lnTo>
                    <a:pt x="23" y="235"/>
                  </a:lnTo>
                  <a:lnTo>
                    <a:pt x="21" y="234"/>
                  </a:lnTo>
                  <a:lnTo>
                    <a:pt x="18" y="232"/>
                  </a:lnTo>
                  <a:lnTo>
                    <a:pt x="15" y="231"/>
                  </a:lnTo>
                  <a:lnTo>
                    <a:pt x="12" y="228"/>
                  </a:lnTo>
                  <a:lnTo>
                    <a:pt x="9" y="226"/>
                  </a:lnTo>
                  <a:lnTo>
                    <a:pt x="8" y="225"/>
                  </a:lnTo>
                  <a:lnTo>
                    <a:pt x="7" y="223"/>
                  </a:lnTo>
                  <a:lnTo>
                    <a:pt x="7" y="220"/>
                  </a:lnTo>
                  <a:lnTo>
                    <a:pt x="7" y="219"/>
                  </a:lnTo>
                  <a:lnTo>
                    <a:pt x="8" y="218"/>
                  </a:lnTo>
                  <a:lnTo>
                    <a:pt x="8" y="217"/>
                  </a:lnTo>
                  <a:lnTo>
                    <a:pt x="9" y="217"/>
                  </a:lnTo>
                  <a:lnTo>
                    <a:pt x="9" y="216"/>
                  </a:lnTo>
                  <a:lnTo>
                    <a:pt x="10" y="216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4" y="217"/>
                  </a:lnTo>
                  <a:lnTo>
                    <a:pt x="15" y="218"/>
                  </a:lnTo>
                  <a:lnTo>
                    <a:pt x="16" y="216"/>
                  </a:lnTo>
                  <a:lnTo>
                    <a:pt x="17" y="214"/>
                  </a:lnTo>
                  <a:lnTo>
                    <a:pt x="18" y="210"/>
                  </a:lnTo>
                  <a:lnTo>
                    <a:pt x="17" y="207"/>
                  </a:lnTo>
                  <a:lnTo>
                    <a:pt x="15" y="203"/>
                  </a:lnTo>
                  <a:lnTo>
                    <a:pt x="14" y="202"/>
                  </a:lnTo>
                  <a:lnTo>
                    <a:pt x="10" y="199"/>
                  </a:lnTo>
                  <a:lnTo>
                    <a:pt x="10" y="198"/>
                  </a:lnTo>
                  <a:lnTo>
                    <a:pt x="9" y="198"/>
                  </a:lnTo>
                  <a:lnTo>
                    <a:pt x="8" y="198"/>
                  </a:lnTo>
                  <a:lnTo>
                    <a:pt x="8" y="196"/>
                  </a:lnTo>
                  <a:lnTo>
                    <a:pt x="7" y="195"/>
                  </a:lnTo>
                  <a:lnTo>
                    <a:pt x="6" y="194"/>
                  </a:lnTo>
                  <a:lnTo>
                    <a:pt x="5" y="193"/>
                  </a:lnTo>
                  <a:lnTo>
                    <a:pt x="6" y="193"/>
                  </a:lnTo>
                  <a:lnTo>
                    <a:pt x="6" y="192"/>
                  </a:lnTo>
                  <a:lnTo>
                    <a:pt x="6" y="191"/>
                  </a:lnTo>
                  <a:lnTo>
                    <a:pt x="7" y="191"/>
                  </a:lnTo>
                  <a:lnTo>
                    <a:pt x="6" y="190"/>
                  </a:lnTo>
                  <a:lnTo>
                    <a:pt x="6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9" y="189"/>
                  </a:lnTo>
                  <a:lnTo>
                    <a:pt x="10" y="187"/>
                  </a:lnTo>
                  <a:lnTo>
                    <a:pt x="10" y="186"/>
                  </a:lnTo>
                  <a:lnTo>
                    <a:pt x="9" y="185"/>
                  </a:lnTo>
                  <a:lnTo>
                    <a:pt x="8" y="184"/>
                  </a:lnTo>
                  <a:lnTo>
                    <a:pt x="7" y="183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5" y="178"/>
                  </a:lnTo>
                  <a:lnTo>
                    <a:pt x="1" y="175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1" y="173"/>
                  </a:lnTo>
                  <a:lnTo>
                    <a:pt x="1" y="172"/>
                  </a:lnTo>
                  <a:lnTo>
                    <a:pt x="0" y="170"/>
                  </a:lnTo>
                  <a:lnTo>
                    <a:pt x="1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0" y="166"/>
                  </a:lnTo>
                  <a:lnTo>
                    <a:pt x="1" y="165"/>
                  </a:lnTo>
                  <a:lnTo>
                    <a:pt x="3" y="164"/>
                  </a:lnTo>
                  <a:lnTo>
                    <a:pt x="3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3" y="159"/>
                  </a:lnTo>
                  <a:lnTo>
                    <a:pt x="3" y="158"/>
                  </a:lnTo>
                  <a:lnTo>
                    <a:pt x="4" y="157"/>
                  </a:lnTo>
                  <a:lnTo>
                    <a:pt x="6" y="154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9" y="152"/>
                  </a:lnTo>
                  <a:lnTo>
                    <a:pt x="10" y="151"/>
                  </a:lnTo>
                  <a:lnTo>
                    <a:pt x="10" y="150"/>
                  </a:lnTo>
                  <a:lnTo>
                    <a:pt x="13" y="148"/>
                  </a:lnTo>
                  <a:lnTo>
                    <a:pt x="14" y="147"/>
                  </a:lnTo>
                  <a:lnTo>
                    <a:pt x="15" y="145"/>
                  </a:lnTo>
                  <a:lnTo>
                    <a:pt x="17" y="144"/>
                  </a:lnTo>
                  <a:lnTo>
                    <a:pt x="17" y="143"/>
                  </a:lnTo>
                  <a:lnTo>
                    <a:pt x="18" y="142"/>
                  </a:lnTo>
                  <a:lnTo>
                    <a:pt x="18" y="141"/>
                  </a:lnTo>
                  <a:lnTo>
                    <a:pt x="18" y="140"/>
                  </a:lnTo>
                  <a:lnTo>
                    <a:pt x="20" y="139"/>
                  </a:lnTo>
                  <a:lnTo>
                    <a:pt x="21" y="137"/>
                  </a:lnTo>
                  <a:lnTo>
                    <a:pt x="27" y="134"/>
                  </a:lnTo>
                  <a:lnTo>
                    <a:pt x="29" y="133"/>
                  </a:lnTo>
                  <a:lnTo>
                    <a:pt x="30" y="131"/>
                  </a:lnTo>
                  <a:lnTo>
                    <a:pt x="30" y="129"/>
                  </a:lnTo>
                  <a:lnTo>
                    <a:pt x="31" y="129"/>
                  </a:lnTo>
                  <a:lnTo>
                    <a:pt x="32" y="129"/>
                  </a:lnTo>
                  <a:lnTo>
                    <a:pt x="34" y="129"/>
                  </a:lnTo>
                  <a:lnTo>
                    <a:pt x="35" y="128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40" y="126"/>
                  </a:lnTo>
                  <a:lnTo>
                    <a:pt x="40" y="127"/>
                  </a:lnTo>
                  <a:lnTo>
                    <a:pt x="40" y="128"/>
                  </a:lnTo>
                  <a:lnTo>
                    <a:pt x="40" y="129"/>
                  </a:lnTo>
                  <a:lnTo>
                    <a:pt x="41" y="129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1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1" y="136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42" y="139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2" y="141"/>
                  </a:lnTo>
                  <a:lnTo>
                    <a:pt x="42" y="142"/>
                  </a:lnTo>
                  <a:lnTo>
                    <a:pt x="42" y="143"/>
                  </a:lnTo>
                  <a:lnTo>
                    <a:pt x="43" y="143"/>
                  </a:lnTo>
                  <a:lnTo>
                    <a:pt x="43" y="144"/>
                  </a:lnTo>
                  <a:lnTo>
                    <a:pt x="43" y="145"/>
                  </a:lnTo>
                  <a:lnTo>
                    <a:pt x="40" y="147"/>
                  </a:lnTo>
                  <a:lnTo>
                    <a:pt x="39" y="148"/>
                  </a:lnTo>
                  <a:lnTo>
                    <a:pt x="39" y="149"/>
                  </a:lnTo>
                  <a:lnTo>
                    <a:pt x="38" y="149"/>
                  </a:lnTo>
                  <a:lnTo>
                    <a:pt x="36" y="149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3" y="148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1" y="150"/>
                  </a:lnTo>
                  <a:lnTo>
                    <a:pt x="31" y="151"/>
                  </a:lnTo>
                  <a:lnTo>
                    <a:pt x="31" y="152"/>
                  </a:lnTo>
                  <a:lnTo>
                    <a:pt x="32" y="152"/>
                  </a:lnTo>
                  <a:lnTo>
                    <a:pt x="32" y="153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3" y="157"/>
                  </a:lnTo>
                  <a:lnTo>
                    <a:pt x="35" y="156"/>
                  </a:lnTo>
                  <a:lnTo>
                    <a:pt x="36" y="156"/>
                  </a:lnTo>
                  <a:lnTo>
                    <a:pt x="36" y="157"/>
                  </a:lnTo>
                  <a:lnTo>
                    <a:pt x="32" y="164"/>
                  </a:lnTo>
                  <a:lnTo>
                    <a:pt x="32" y="165"/>
                  </a:lnTo>
                  <a:lnTo>
                    <a:pt x="34" y="166"/>
                  </a:lnTo>
                  <a:lnTo>
                    <a:pt x="35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1" y="160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9"/>
                  </a:lnTo>
                  <a:lnTo>
                    <a:pt x="44" y="159"/>
                  </a:lnTo>
                  <a:lnTo>
                    <a:pt x="46" y="159"/>
                  </a:lnTo>
                  <a:lnTo>
                    <a:pt x="47" y="160"/>
                  </a:lnTo>
                  <a:lnTo>
                    <a:pt x="48" y="160"/>
                  </a:lnTo>
                  <a:lnTo>
                    <a:pt x="49" y="161"/>
                  </a:lnTo>
                  <a:lnTo>
                    <a:pt x="49" y="162"/>
                  </a:lnTo>
                  <a:lnTo>
                    <a:pt x="50" y="162"/>
                  </a:lnTo>
                  <a:lnTo>
                    <a:pt x="51" y="162"/>
                  </a:lnTo>
                  <a:lnTo>
                    <a:pt x="52" y="162"/>
                  </a:lnTo>
                  <a:lnTo>
                    <a:pt x="53" y="164"/>
                  </a:lnTo>
                  <a:lnTo>
                    <a:pt x="55" y="164"/>
                  </a:lnTo>
                  <a:lnTo>
                    <a:pt x="55" y="165"/>
                  </a:lnTo>
                  <a:lnTo>
                    <a:pt x="56" y="166"/>
                  </a:lnTo>
                  <a:lnTo>
                    <a:pt x="57" y="167"/>
                  </a:lnTo>
                  <a:lnTo>
                    <a:pt x="60" y="166"/>
                  </a:lnTo>
                  <a:lnTo>
                    <a:pt x="61" y="165"/>
                  </a:lnTo>
                  <a:lnTo>
                    <a:pt x="63" y="165"/>
                  </a:lnTo>
                  <a:lnTo>
                    <a:pt x="64" y="165"/>
                  </a:lnTo>
                  <a:lnTo>
                    <a:pt x="66" y="167"/>
                  </a:lnTo>
                  <a:lnTo>
                    <a:pt x="66" y="168"/>
                  </a:lnTo>
                  <a:lnTo>
                    <a:pt x="67" y="168"/>
                  </a:lnTo>
                  <a:lnTo>
                    <a:pt x="68" y="168"/>
                  </a:lnTo>
                  <a:lnTo>
                    <a:pt x="68" y="169"/>
                  </a:lnTo>
                  <a:lnTo>
                    <a:pt x="67" y="170"/>
                  </a:lnTo>
                  <a:lnTo>
                    <a:pt x="67" y="172"/>
                  </a:lnTo>
                  <a:lnTo>
                    <a:pt x="68" y="173"/>
                  </a:lnTo>
                  <a:lnTo>
                    <a:pt x="69" y="175"/>
                  </a:lnTo>
                  <a:lnTo>
                    <a:pt x="69" y="177"/>
                  </a:lnTo>
                  <a:lnTo>
                    <a:pt x="70" y="178"/>
                  </a:lnTo>
                  <a:lnTo>
                    <a:pt x="70" y="179"/>
                  </a:lnTo>
                  <a:lnTo>
                    <a:pt x="72" y="179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3" y="182"/>
                  </a:lnTo>
                  <a:lnTo>
                    <a:pt x="74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6" y="184"/>
                  </a:lnTo>
                  <a:lnTo>
                    <a:pt x="78" y="184"/>
                  </a:lnTo>
                  <a:lnTo>
                    <a:pt x="79" y="184"/>
                  </a:lnTo>
                  <a:lnTo>
                    <a:pt x="81" y="185"/>
                  </a:lnTo>
                  <a:lnTo>
                    <a:pt x="82" y="185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5" y="186"/>
                  </a:lnTo>
                  <a:lnTo>
                    <a:pt x="85" y="185"/>
                  </a:lnTo>
                  <a:lnTo>
                    <a:pt x="86" y="184"/>
                  </a:lnTo>
                  <a:lnTo>
                    <a:pt x="87" y="184"/>
                  </a:lnTo>
                  <a:lnTo>
                    <a:pt x="87" y="182"/>
                  </a:lnTo>
                  <a:lnTo>
                    <a:pt x="87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1" y="179"/>
                  </a:lnTo>
                  <a:lnTo>
                    <a:pt x="90" y="177"/>
                  </a:lnTo>
                  <a:lnTo>
                    <a:pt x="90" y="176"/>
                  </a:lnTo>
                  <a:lnTo>
                    <a:pt x="90" y="175"/>
                  </a:lnTo>
                  <a:lnTo>
                    <a:pt x="91" y="174"/>
                  </a:lnTo>
                  <a:lnTo>
                    <a:pt x="92" y="173"/>
                  </a:lnTo>
                  <a:lnTo>
                    <a:pt x="94" y="172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99" y="168"/>
                  </a:lnTo>
                  <a:lnTo>
                    <a:pt x="99" y="167"/>
                  </a:lnTo>
                  <a:lnTo>
                    <a:pt x="100" y="166"/>
                  </a:lnTo>
                  <a:lnTo>
                    <a:pt x="100" y="165"/>
                  </a:lnTo>
                  <a:lnTo>
                    <a:pt x="101" y="165"/>
                  </a:lnTo>
                  <a:lnTo>
                    <a:pt x="100" y="164"/>
                  </a:lnTo>
                  <a:lnTo>
                    <a:pt x="99" y="164"/>
                  </a:lnTo>
                  <a:lnTo>
                    <a:pt x="99" y="162"/>
                  </a:lnTo>
                  <a:lnTo>
                    <a:pt x="99" y="160"/>
                  </a:lnTo>
                  <a:lnTo>
                    <a:pt x="100" y="159"/>
                  </a:lnTo>
                  <a:lnTo>
                    <a:pt x="100" y="158"/>
                  </a:lnTo>
                  <a:lnTo>
                    <a:pt x="101" y="157"/>
                  </a:lnTo>
                  <a:lnTo>
                    <a:pt x="103" y="152"/>
                  </a:lnTo>
                  <a:lnTo>
                    <a:pt x="103" y="150"/>
                  </a:lnTo>
                  <a:lnTo>
                    <a:pt x="103" y="148"/>
                  </a:lnTo>
                  <a:lnTo>
                    <a:pt x="104" y="147"/>
                  </a:lnTo>
                  <a:lnTo>
                    <a:pt x="106" y="147"/>
                  </a:lnTo>
                  <a:lnTo>
                    <a:pt x="106" y="143"/>
                  </a:lnTo>
                  <a:lnTo>
                    <a:pt x="107" y="143"/>
                  </a:lnTo>
                  <a:lnTo>
                    <a:pt x="107" y="142"/>
                  </a:lnTo>
                  <a:lnTo>
                    <a:pt x="108" y="142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09" y="140"/>
                  </a:lnTo>
                  <a:lnTo>
                    <a:pt x="108" y="137"/>
                  </a:lnTo>
                  <a:lnTo>
                    <a:pt x="108" y="136"/>
                  </a:lnTo>
                  <a:lnTo>
                    <a:pt x="109" y="136"/>
                  </a:lnTo>
                  <a:lnTo>
                    <a:pt x="109" y="135"/>
                  </a:lnTo>
                  <a:lnTo>
                    <a:pt x="109" y="134"/>
                  </a:lnTo>
                  <a:lnTo>
                    <a:pt x="109" y="133"/>
                  </a:lnTo>
                  <a:lnTo>
                    <a:pt x="110" y="131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11" y="126"/>
                  </a:lnTo>
                  <a:lnTo>
                    <a:pt x="111" y="125"/>
                  </a:lnTo>
                  <a:lnTo>
                    <a:pt x="112" y="125"/>
                  </a:lnTo>
                  <a:lnTo>
                    <a:pt x="115" y="126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8" y="129"/>
                  </a:lnTo>
                  <a:lnTo>
                    <a:pt x="118" y="128"/>
                  </a:lnTo>
                  <a:lnTo>
                    <a:pt x="118" y="127"/>
                  </a:lnTo>
                  <a:lnTo>
                    <a:pt x="118" y="126"/>
                  </a:lnTo>
                  <a:lnTo>
                    <a:pt x="117" y="126"/>
                  </a:lnTo>
                  <a:lnTo>
                    <a:pt x="117" y="125"/>
                  </a:lnTo>
                  <a:lnTo>
                    <a:pt x="117" y="124"/>
                  </a:lnTo>
                  <a:lnTo>
                    <a:pt x="119" y="123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8"/>
                  </a:lnTo>
                  <a:lnTo>
                    <a:pt x="126" y="112"/>
                  </a:lnTo>
                  <a:lnTo>
                    <a:pt x="129" y="110"/>
                  </a:lnTo>
                  <a:lnTo>
                    <a:pt x="132" y="110"/>
                  </a:lnTo>
                  <a:lnTo>
                    <a:pt x="133" y="109"/>
                  </a:lnTo>
                  <a:lnTo>
                    <a:pt x="137" y="108"/>
                  </a:lnTo>
                  <a:lnTo>
                    <a:pt x="142" y="106"/>
                  </a:lnTo>
                  <a:lnTo>
                    <a:pt x="146" y="104"/>
                  </a:lnTo>
                  <a:lnTo>
                    <a:pt x="151" y="102"/>
                  </a:lnTo>
                  <a:lnTo>
                    <a:pt x="155" y="101"/>
                  </a:lnTo>
                  <a:lnTo>
                    <a:pt x="160" y="100"/>
                  </a:lnTo>
                  <a:lnTo>
                    <a:pt x="165" y="98"/>
                  </a:lnTo>
                  <a:lnTo>
                    <a:pt x="170" y="97"/>
                  </a:lnTo>
                  <a:lnTo>
                    <a:pt x="173" y="95"/>
                  </a:lnTo>
                  <a:lnTo>
                    <a:pt x="173" y="94"/>
                  </a:lnTo>
                  <a:lnTo>
                    <a:pt x="176" y="93"/>
                  </a:lnTo>
                  <a:lnTo>
                    <a:pt x="178" y="92"/>
                  </a:lnTo>
                  <a:lnTo>
                    <a:pt x="180" y="90"/>
                  </a:lnTo>
                  <a:lnTo>
                    <a:pt x="181" y="89"/>
                  </a:lnTo>
                  <a:lnTo>
                    <a:pt x="184" y="86"/>
                  </a:lnTo>
                  <a:lnTo>
                    <a:pt x="186" y="85"/>
                  </a:lnTo>
                  <a:lnTo>
                    <a:pt x="188" y="83"/>
                  </a:lnTo>
                  <a:lnTo>
                    <a:pt x="190" y="82"/>
                  </a:lnTo>
                  <a:lnTo>
                    <a:pt x="193" y="80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9" y="74"/>
                  </a:lnTo>
                  <a:lnTo>
                    <a:pt x="201" y="72"/>
                  </a:lnTo>
                  <a:lnTo>
                    <a:pt x="203" y="69"/>
                  </a:lnTo>
                  <a:lnTo>
                    <a:pt x="204" y="67"/>
                  </a:lnTo>
                  <a:lnTo>
                    <a:pt x="206" y="65"/>
                  </a:lnTo>
                  <a:lnTo>
                    <a:pt x="208" y="64"/>
                  </a:lnTo>
                  <a:lnTo>
                    <a:pt x="210" y="61"/>
                  </a:lnTo>
                  <a:lnTo>
                    <a:pt x="212" y="59"/>
                  </a:lnTo>
                  <a:lnTo>
                    <a:pt x="214" y="57"/>
                  </a:lnTo>
                  <a:lnTo>
                    <a:pt x="215" y="55"/>
                  </a:lnTo>
                  <a:lnTo>
                    <a:pt x="215" y="52"/>
                  </a:lnTo>
                  <a:lnTo>
                    <a:pt x="216" y="49"/>
                  </a:lnTo>
                  <a:lnTo>
                    <a:pt x="218" y="44"/>
                  </a:lnTo>
                  <a:lnTo>
                    <a:pt x="219" y="40"/>
                  </a:lnTo>
                  <a:lnTo>
                    <a:pt x="220" y="35"/>
                  </a:lnTo>
                  <a:lnTo>
                    <a:pt x="221" y="33"/>
                  </a:lnTo>
                  <a:lnTo>
                    <a:pt x="222" y="34"/>
                  </a:lnTo>
                  <a:lnTo>
                    <a:pt x="222" y="35"/>
                  </a:lnTo>
                  <a:lnTo>
                    <a:pt x="223" y="35"/>
                  </a:lnTo>
                  <a:lnTo>
                    <a:pt x="225" y="35"/>
                  </a:lnTo>
                  <a:lnTo>
                    <a:pt x="227" y="35"/>
                  </a:lnTo>
                  <a:lnTo>
                    <a:pt x="228" y="35"/>
                  </a:lnTo>
                  <a:lnTo>
                    <a:pt x="227" y="34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5" y="26"/>
                  </a:lnTo>
                  <a:lnTo>
                    <a:pt x="225" y="25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5" y="23"/>
                  </a:lnTo>
                  <a:lnTo>
                    <a:pt x="227" y="23"/>
                  </a:lnTo>
                  <a:lnTo>
                    <a:pt x="227" y="22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4" y="18"/>
                  </a:lnTo>
                  <a:lnTo>
                    <a:pt x="223" y="17"/>
                  </a:lnTo>
                  <a:lnTo>
                    <a:pt x="223" y="16"/>
                  </a:lnTo>
                  <a:lnTo>
                    <a:pt x="222" y="16"/>
                  </a:lnTo>
                  <a:lnTo>
                    <a:pt x="221" y="16"/>
                  </a:lnTo>
                  <a:lnTo>
                    <a:pt x="220" y="14"/>
                  </a:lnTo>
                  <a:lnTo>
                    <a:pt x="219" y="12"/>
                  </a:lnTo>
                  <a:lnTo>
                    <a:pt x="218" y="8"/>
                  </a:lnTo>
                  <a:lnTo>
                    <a:pt x="216" y="7"/>
                  </a:lnTo>
                  <a:lnTo>
                    <a:pt x="215" y="7"/>
                  </a:lnTo>
                  <a:lnTo>
                    <a:pt x="214" y="6"/>
                  </a:lnTo>
                  <a:lnTo>
                    <a:pt x="213" y="6"/>
                  </a:lnTo>
                  <a:lnTo>
                    <a:pt x="212" y="6"/>
                  </a:lnTo>
                  <a:lnTo>
                    <a:pt x="212" y="5"/>
                  </a:lnTo>
                  <a:lnTo>
                    <a:pt x="212" y="3"/>
                  </a:lnTo>
                  <a:lnTo>
                    <a:pt x="213" y="2"/>
                  </a:lnTo>
                  <a:lnTo>
                    <a:pt x="213" y="3"/>
                  </a:lnTo>
                  <a:lnTo>
                    <a:pt x="214" y="3"/>
                  </a:lnTo>
                  <a:lnTo>
                    <a:pt x="215" y="3"/>
                  </a:lnTo>
                  <a:lnTo>
                    <a:pt x="216" y="3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1" y="5"/>
                  </a:lnTo>
                  <a:lnTo>
                    <a:pt x="222" y="5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5" y="2"/>
                  </a:lnTo>
                  <a:lnTo>
                    <a:pt x="227" y="2"/>
                  </a:lnTo>
                  <a:lnTo>
                    <a:pt x="227" y="1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3" y="3"/>
                  </a:lnTo>
                  <a:lnTo>
                    <a:pt x="234" y="3"/>
                  </a:lnTo>
                  <a:lnTo>
                    <a:pt x="236" y="5"/>
                  </a:lnTo>
                  <a:lnTo>
                    <a:pt x="237" y="6"/>
                  </a:lnTo>
                  <a:lnTo>
                    <a:pt x="238" y="7"/>
                  </a:lnTo>
                  <a:lnTo>
                    <a:pt x="239" y="7"/>
                  </a:lnTo>
                  <a:lnTo>
                    <a:pt x="240" y="7"/>
                  </a:lnTo>
                  <a:lnTo>
                    <a:pt x="241" y="7"/>
                  </a:lnTo>
                  <a:lnTo>
                    <a:pt x="241" y="6"/>
                  </a:lnTo>
                  <a:lnTo>
                    <a:pt x="242" y="6"/>
                  </a:lnTo>
                  <a:lnTo>
                    <a:pt x="244" y="6"/>
                  </a:lnTo>
                  <a:lnTo>
                    <a:pt x="244" y="7"/>
                  </a:lnTo>
                  <a:lnTo>
                    <a:pt x="245" y="9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11"/>
                  </a:lnTo>
                  <a:lnTo>
                    <a:pt x="247" y="11"/>
                  </a:lnTo>
                  <a:lnTo>
                    <a:pt x="247" y="12"/>
                  </a:lnTo>
                  <a:lnTo>
                    <a:pt x="248" y="12"/>
                  </a:lnTo>
                  <a:lnTo>
                    <a:pt x="248" y="11"/>
                  </a:lnTo>
                  <a:lnTo>
                    <a:pt x="249" y="11"/>
                  </a:lnTo>
                  <a:lnTo>
                    <a:pt x="250" y="14"/>
                  </a:lnTo>
                  <a:lnTo>
                    <a:pt x="251" y="15"/>
                  </a:lnTo>
                  <a:lnTo>
                    <a:pt x="253" y="16"/>
                  </a:lnTo>
                  <a:lnTo>
                    <a:pt x="255" y="17"/>
                  </a:lnTo>
                  <a:lnTo>
                    <a:pt x="256" y="18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57" y="20"/>
                  </a:lnTo>
                  <a:lnTo>
                    <a:pt x="259" y="24"/>
                  </a:lnTo>
                  <a:lnTo>
                    <a:pt x="258" y="25"/>
                  </a:lnTo>
                  <a:lnTo>
                    <a:pt x="258" y="26"/>
                  </a:lnTo>
                  <a:lnTo>
                    <a:pt x="259" y="26"/>
                  </a:lnTo>
                  <a:lnTo>
                    <a:pt x="261" y="27"/>
                  </a:lnTo>
                  <a:lnTo>
                    <a:pt x="261" y="28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1"/>
                  </a:lnTo>
                  <a:lnTo>
                    <a:pt x="261" y="31"/>
                  </a:lnTo>
                  <a:lnTo>
                    <a:pt x="262" y="32"/>
                  </a:lnTo>
                  <a:lnTo>
                    <a:pt x="262" y="34"/>
                  </a:lnTo>
                  <a:lnTo>
                    <a:pt x="263" y="35"/>
                  </a:lnTo>
                  <a:lnTo>
                    <a:pt x="264" y="35"/>
                  </a:lnTo>
                  <a:lnTo>
                    <a:pt x="266" y="36"/>
                  </a:lnTo>
                  <a:lnTo>
                    <a:pt x="268" y="37"/>
                  </a:lnTo>
                  <a:lnTo>
                    <a:pt x="270" y="36"/>
                  </a:lnTo>
                  <a:lnTo>
                    <a:pt x="271" y="36"/>
                  </a:lnTo>
                  <a:lnTo>
                    <a:pt x="272" y="39"/>
                  </a:lnTo>
                  <a:lnTo>
                    <a:pt x="272" y="40"/>
                  </a:lnTo>
                  <a:lnTo>
                    <a:pt x="273" y="40"/>
                  </a:lnTo>
                  <a:lnTo>
                    <a:pt x="273" y="39"/>
                  </a:lnTo>
                  <a:lnTo>
                    <a:pt x="274" y="39"/>
                  </a:lnTo>
                  <a:lnTo>
                    <a:pt x="274" y="40"/>
                  </a:lnTo>
                  <a:lnTo>
                    <a:pt x="274" y="41"/>
                  </a:lnTo>
                  <a:lnTo>
                    <a:pt x="275" y="40"/>
                  </a:lnTo>
                  <a:lnTo>
                    <a:pt x="276" y="41"/>
                  </a:lnTo>
                  <a:lnTo>
                    <a:pt x="276" y="42"/>
                  </a:lnTo>
                  <a:lnTo>
                    <a:pt x="277" y="43"/>
                  </a:lnTo>
                  <a:lnTo>
                    <a:pt x="279" y="44"/>
                  </a:lnTo>
                  <a:lnTo>
                    <a:pt x="280" y="44"/>
                  </a:lnTo>
                  <a:lnTo>
                    <a:pt x="281" y="44"/>
                  </a:lnTo>
                  <a:lnTo>
                    <a:pt x="282" y="43"/>
                  </a:lnTo>
                  <a:lnTo>
                    <a:pt x="283" y="44"/>
                  </a:lnTo>
                  <a:lnTo>
                    <a:pt x="284" y="44"/>
                  </a:lnTo>
                  <a:lnTo>
                    <a:pt x="285" y="45"/>
                  </a:lnTo>
                  <a:lnTo>
                    <a:pt x="287" y="45"/>
                  </a:lnTo>
                  <a:lnTo>
                    <a:pt x="287" y="47"/>
                  </a:lnTo>
                  <a:lnTo>
                    <a:pt x="287" y="48"/>
                  </a:lnTo>
                  <a:lnTo>
                    <a:pt x="288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89" y="51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1" y="53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2" y="57"/>
                  </a:lnTo>
                  <a:lnTo>
                    <a:pt x="292" y="58"/>
                  </a:lnTo>
                  <a:lnTo>
                    <a:pt x="291" y="58"/>
                  </a:lnTo>
                  <a:lnTo>
                    <a:pt x="291" y="59"/>
                  </a:lnTo>
                  <a:lnTo>
                    <a:pt x="290" y="60"/>
                  </a:lnTo>
                  <a:lnTo>
                    <a:pt x="290" y="61"/>
                  </a:lnTo>
                  <a:lnTo>
                    <a:pt x="291" y="62"/>
                  </a:lnTo>
                  <a:lnTo>
                    <a:pt x="293" y="64"/>
                  </a:lnTo>
                  <a:lnTo>
                    <a:pt x="293" y="65"/>
                  </a:lnTo>
                  <a:lnTo>
                    <a:pt x="294" y="65"/>
                  </a:lnTo>
                  <a:lnTo>
                    <a:pt x="296" y="65"/>
                  </a:lnTo>
                  <a:lnTo>
                    <a:pt x="297" y="65"/>
                  </a:lnTo>
                  <a:lnTo>
                    <a:pt x="297" y="66"/>
                  </a:lnTo>
                  <a:lnTo>
                    <a:pt x="298" y="66"/>
                  </a:lnTo>
                  <a:lnTo>
                    <a:pt x="298" y="65"/>
                  </a:lnTo>
                  <a:lnTo>
                    <a:pt x="299" y="65"/>
                  </a:lnTo>
                  <a:lnTo>
                    <a:pt x="300" y="65"/>
                  </a:lnTo>
                  <a:lnTo>
                    <a:pt x="300" y="64"/>
                  </a:lnTo>
                  <a:lnTo>
                    <a:pt x="301" y="64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4" y="66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4" y="69"/>
                  </a:lnTo>
                  <a:lnTo>
                    <a:pt x="305" y="69"/>
                  </a:lnTo>
                  <a:lnTo>
                    <a:pt x="305" y="70"/>
                  </a:lnTo>
                  <a:lnTo>
                    <a:pt x="304" y="70"/>
                  </a:lnTo>
                  <a:lnTo>
                    <a:pt x="304" y="72"/>
                  </a:lnTo>
                  <a:lnTo>
                    <a:pt x="305" y="73"/>
                  </a:lnTo>
                  <a:lnTo>
                    <a:pt x="305" y="74"/>
                  </a:lnTo>
                  <a:lnTo>
                    <a:pt x="306" y="75"/>
                  </a:lnTo>
                  <a:lnTo>
                    <a:pt x="306" y="76"/>
                  </a:lnTo>
                  <a:lnTo>
                    <a:pt x="305" y="78"/>
                  </a:lnTo>
                  <a:lnTo>
                    <a:pt x="304" y="81"/>
                  </a:lnTo>
                  <a:lnTo>
                    <a:pt x="302" y="81"/>
                  </a:lnTo>
                  <a:lnTo>
                    <a:pt x="302" y="82"/>
                  </a:lnTo>
                  <a:lnTo>
                    <a:pt x="304" y="82"/>
                  </a:lnTo>
                  <a:lnTo>
                    <a:pt x="304" y="83"/>
                  </a:lnTo>
                  <a:lnTo>
                    <a:pt x="305" y="84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7" y="86"/>
                  </a:lnTo>
                  <a:lnTo>
                    <a:pt x="308" y="86"/>
                  </a:lnTo>
                  <a:lnTo>
                    <a:pt x="308" y="85"/>
                  </a:lnTo>
                  <a:lnTo>
                    <a:pt x="310" y="86"/>
                  </a:lnTo>
                  <a:lnTo>
                    <a:pt x="311" y="86"/>
                  </a:lnTo>
                  <a:lnTo>
                    <a:pt x="311" y="89"/>
                  </a:lnTo>
                  <a:lnTo>
                    <a:pt x="313" y="90"/>
                  </a:lnTo>
                  <a:lnTo>
                    <a:pt x="315" y="89"/>
                  </a:lnTo>
                  <a:lnTo>
                    <a:pt x="316" y="89"/>
                  </a:lnTo>
                  <a:lnTo>
                    <a:pt x="317" y="87"/>
                  </a:lnTo>
                  <a:lnTo>
                    <a:pt x="318" y="87"/>
                  </a:lnTo>
                  <a:lnTo>
                    <a:pt x="319" y="89"/>
                  </a:lnTo>
                  <a:lnTo>
                    <a:pt x="319" y="87"/>
                  </a:lnTo>
                  <a:lnTo>
                    <a:pt x="320" y="87"/>
                  </a:lnTo>
                  <a:lnTo>
                    <a:pt x="320" y="89"/>
                  </a:lnTo>
                  <a:lnTo>
                    <a:pt x="320" y="90"/>
                  </a:lnTo>
                  <a:lnTo>
                    <a:pt x="322" y="89"/>
                  </a:lnTo>
                  <a:lnTo>
                    <a:pt x="323" y="86"/>
                  </a:lnTo>
                  <a:lnTo>
                    <a:pt x="324" y="86"/>
                  </a:lnTo>
                  <a:lnTo>
                    <a:pt x="325" y="86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31" y="89"/>
                  </a:lnTo>
                  <a:lnTo>
                    <a:pt x="332" y="89"/>
                  </a:lnTo>
                  <a:lnTo>
                    <a:pt x="332" y="90"/>
                  </a:lnTo>
                  <a:lnTo>
                    <a:pt x="333" y="90"/>
                  </a:lnTo>
                  <a:lnTo>
                    <a:pt x="333" y="91"/>
                  </a:lnTo>
                  <a:lnTo>
                    <a:pt x="334" y="90"/>
                  </a:lnTo>
                  <a:lnTo>
                    <a:pt x="335" y="90"/>
                  </a:lnTo>
                  <a:lnTo>
                    <a:pt x="336" y="90"/>
                  </a:lnTo>
                  <a:lnTo>
                    <a:pt x="336" y="89"/>
                  </a:lnTo>
                  <a:lnTo>
                    <a:pt x="337" y="89"/>
                  </a:lnTo>
                  <a:lnTo>
                    <a:pt x="339" y="89"/>
                  </a:lnTo>
                  <a:lnTo>
                    <a:pt x="341" y="89"/>
                  </a:lnTo>
                  <a:lnTo>
                    <a:pt x="343" y="86"/>
                  </a:lnTo>
                  <a:lnTo>
                    <a:pt x="344" y="86"/>
                  </a:lnTo>
                  <a:lnTo>
                    <a:pt x="345" y="85"/>
                  </a:lnTo>
                  <a:lnTo>
                    <a:pt x="347" y="85"/>
                  </a:lnTo>
                  <a:lnTo>
                    <a:pt x="349" y="86"/>
                  </a:lnTo>
                  <a:lnTo>
                    <a:pt x="349" y="85"/>
                  </a:lnTo>
                  <a:lnTo>
                    <a:pt x="350" y="85"/>
                  </a:lnTo>
                  <a:lnTo>
                    <a:pt x="350" y="84"/>
                  </a:lnTo>
                  <a:lnTo>
                    <a:pt x="352" y="83"/>
                  </a:lnTo>
                  <a:lnTo>
                    <a:pt x="353" y="81"/>
                  </a:lnTo>
                  <a:lnTo>
                    <a:pt x="356" y="78"/>
                  </a:lnTo>
                  <a:lnTo>
                    <a:pt x="357" y="78"/>
                  </a:lnTo>
                  <a:lnTo>
                    <a:pt x="357" y="80"/>
                  </a:lnTo>
                  <a:lnTo>
                    <a:pt x="358" y="81"/>
                  </a:lnTo>
                  <a:lnTo>
                    <a:pt x="359" y="80"/>
                  </a:lnTo>
                  <a:lnTo>
                    <a:pt x="360" y="80"/>
                  </a:lnTo>
                  <a:lnTo>
                    <a:pt x="361" y="81"/>
                  </a:lnTo>
                  <a:lnTo>
                    <a:pt x="362" y="82"/>
                  </a:lnTo>
                  <a:lnTo>
                    <a:pt x="365" y="82"/>
                  </a:lnTo>
                  <a:lnTo>
                    <a:pt x="365" y="83"/>
                  </a:lnTo>
                  <a:lnTo>
                    <a:pt x="365" y="84"/>
                  </a:lnTo>
                  <a:lnTo>
                    <a:pt x="366" y="85"/>
                  </a:lnTo>
                  <a:lnTo>
                    <a:pt x="367" y="83"/>
                  </a:lnTo>
                  <a:lnTo>
                    <a:pt x="368" y="83"/>
                  </a:lnTo>
                  <a:lnTo>
                    <a:pt x="368" y="84"/>
                  </a:lnTo>
                  <a:lnTo>
                    <a:pt x="369" y="85"/>
                  </a:lnTo>
                  <a:lnTo>
                    <a:pt x="369" y="86"/>
                  </a:lnTo>
                  <a:lnTo>
                    <a:pt x="368" y="86"/>
                  </a:lnTo>
                  <a:lnTo>
                    <a:pt x="369" y="87"/>
                  </a:lnTo>
                  <a:lnTo>
                    <a:pt x="370" y="87"/>
                  </a:lnTo>
                  <a:lnTo>
                    <a:pt x="373" y="86"/>
                  </a:lnTo>
                  <a:lnTo>
                    <a:pt x="374" y="86"/>
                  </a:lnTo>
                  <a:lnTo>
                    <a:pt x="375" y="86"/>
                  </a:lnTo>
                  <a:lnTo>
                    <a:pt x="375" y="85"/>
                  </a:lnTo>
                  <a:lnTo>
                    <a:pt x="376" y="86"/>
                  </a:lnTo>
                  <a:lnTo>
                    <a:pt x="377" y="86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9" y="83"/>
                  </a:lnTo>
                  <a:lnTo>
                    <a:pt x="380" y="83"/>
                  </a:lnTo>
                  <a:lnTo>
                    <a:pt x="382" y="83"/>
                  </a:lnTo>
                  <a:lnTo>
                    <a:pt x="383" y="83"/>
                  </a:lnTo>
                  <a:lnTo>
                    <a:pt x="384" y="83"/>
                  </a:lnTo>
                  <a:lnTo>
                    <a:pt x="384" y="82"/>
                  </a:lnTo>
                  <a:lnTo>
                    <a:pt x="384" y="81"/>
                  </a:lnTo>
                  <a:lnTo>
                    <a:pt x="385" y="81"/>
                  </a:lnTo>
                  <a:lnTo>
                    <a:pt x="386" y="82"/>
                  </a:lnTo>
                  <a:lnTo>
                    <a:pt x="387" y="82"/>
                  </a:lnTo>
                  <a:lnTo>
                    <a:pt x="388" y="82"/>
                  </a:lnTo>
                  <a:lnTo>
                    <a:pt x="389" y="82"/>
                  </a:lnTo>
                  <a:lnTo>
                    <a:pt x="391" y="84"/>
                  </a:lnTo>
                  <a:lnTo>
                    <a:pt x="393" y="85"/>
                  </a:lnTo>
                  <a:lnTo>
                    <a:pt x="394" y="85"/>
                  </a:lnTo>
                  <a:lnTo>
                    <a:pt x="395" y="86"/>
                  </a:lnTo>
                  <a:lnTo>
                    <a:pt x="395" y="87"/>
                  </a:lnTo>
                  <a:lnTo>
                    <a:pt x="396" y="87"/>
                  </a:lnTo>
                  <a:lnTo>
                    <a:pt x="397" y="89"/>
                  </a:lnTo>
                  <a:lnTo>
                    <a:pt x="397" y="90"/>
                  </a:lnTo>
                  <a:lnTo>
                    <a:pt x="397" y="91"/>
                  </a:lnTo>
                  <a:lnTo>
                    <a:pt x="400" y="91"/>
                  </a:lnTo>
                  <a:lnTo>
                    <a:pt x="400" y="90"/>
                  </a:lnTo>
                  <a:lnTo>
                    <a:pt x="400" y="89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2" y="90"/>
                  </a:lnTo>
                  <a:lnTo>
                    <a:pt x="403" y="90"/>
                  </a:lnTo>
                  <a:lnTo>
                    <a:pt x="404" y="91"/>
                  </a:lnTo>
                  <a:lnTo>
                    <a:pt x="404" y="92"/>
                  </a:lnTo>
                  <a:lnTo>
                    <a:pt x="405" y="92"/>
                  </a:lnTo>
                  <a:lnTo>
                    <a:pt x="406" y="92"/>
                  </a:lnTo>
                  <a:lnTo>
                    <a:pt x="408" y="92"/>
                  </a:lnTo>
                  <a:lnTo>
                    <a:pt x="409" y="92"/>
                  </a:lnTo>
                  <a:lnTo>
                    <a:pt x="409" y="93"/>
                  </a:lnTo>
                  <a:lnTo>
                    <a:pt x="408" y="93"/>
                  </a:lnTo>
                  <a:lnTo>
                    <a:pt x="408" y="94"/>
                  </a:lnTo>
                  <a:lnTo>
                    <a:pt x="409" y="94"/>
                  </a:lnTo>
                  <a:lnTo>
                    <a:pt x="410" y="94"/>
                  </a:lnTo>
                  <a:lnTo>
                    <a:pt x="411" y="93"/>
                  </a:lnTo>
                  <a:lnTo>
                    <a:pt x="411" y="94"/>
                  </a:lnTo>
                  <a:lnTo>
                    <a:pt x="412" y="94"/>
                  </a:lnTo>
                  <a:lnTo>
                    <a:pt x="412" y="97"/>
                  </a:lnTo>
                  <a:lnTo>
                    <a:pt x="413" y="97"/>
                  </a:lnTo>
                  <a:lnTo>
                    <a:pt x="413" y="98"/>
                  </a:lnTo>
                  <a:lnTo>
                    <a:pt x="414" y="97"/>
                  </a:lnTo>
                  <a:lnTo>
                    <a:pt x="416" y="98"/>
                  </a:lnTo>
                  <a:lnTo>
                    <a:pt x="416" y="99"/>
                  </a:lnTo>
                  <a:lnTo>
                    <a:pt x="417" y="99"/>
                  </a:lnTo>
                  <a:lnTo>
                    <a:pt x="417" y="98"/>
                  </a:lnTo>
                  <a:lnTo>
                    <a:pt x="418" y="97"/>
                  </a:lnTo>
                  <a:lnTo>
                    <a:pt x="418" y="98"/>
                  </a:lnTo>
                  <a:lnTo>
                    <a:pt x="419" y="99"/>
                  </a:lnTo>
                  <a:lnTo>
                    <a:pt x="419" y="100"/>
                  </a:lnTo>
                  <a:lnTo>
                    <a:pt x="420" y="100"/>
                  </a:lnTo>
                  <a:lnTo>
                    <a:pt x="419" y="101"/>
                  </a:lnTo>
                  <a:lnTo>
                    <a:pt x="416" y="106"/>
                  </a:lnTo>
                  <a:lnTo>
                    <a:pt x="413" y="110"/>
                  </a:lnTo>
                  <a:lnTo>
                    <a:pt x="410" y="115"/>
                  </a:lnTo>
                  <a:lnTo>
                    <a:pt x="408" y="120"/>
                  </a:lnTo>
                  <a:lnTo>
                    <a:pt x="404" y="125"/>
                  </a:lnTo>
                  <a:lnTo>
                    <a:pt x="402" y="129"/>
                  </a:lnTo>
                  <a:lnTo>
                    <a:pt x="399" y="134"/>
                  </a:lnTo>
                  <a:lnTo>
                    <a:pt x="395" y="139"/>
                  </a:lnTo>
                  <a:lnTo>
                    <a:pt x="394" y="140"/>
                  </a:lnTo>
                  <a:lnTo>
                    <a:pt x="396" y="141"/>
                  </a:lnTo>
                  <a:lnTo>
                    <a:pt x="401" y="143"/>
                  </a:lnTo>
                  <a:lnTo>
                    <a:pt x="402" y="143"/>
                  </a:lnTo>
                  <a:lnTo>
                    <a:pt x="403" y="144"/>
                  </a:lnTo>
                  <a:lnTo>
                    <a:pt x="404" y="144"/>
                  </a:lnTo>
                  <a:lnTo>
                    <a:pt x="405" y="143"/>
                  </a:lnTo>
                  <a:lnTo>
                    <a:pt x="406" y="142"/>
                  </a:lnTo>
                  <a:lnTo>
                    <a:pt x="408" y="142"/>
                  </a:lnTo>
                  <a:lnTo>
                    <a:pt x="409" y="141"/>
                  </a:lnTo>
                  <a:lnTo>
                    <a:pt x="410" y="142"/>
                  </a:lnTo>
                  <a:lnTo>
                    <a:pt x="411" y="143"/>
                  </a:lnTo>
                  <a:lnTo>
                    <a:pt x="413" y="144"/>
                  </a:lnTo>
                  <a:lnTo>
                    <a:pt x="413" y="145"/>
                  </a:lnTo>
                  <a:lnTo>
                    <a:pt x="414" y="147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6" y="150"/>
                  </a:lnTo>
                  <a:lnTo>
                    <a:pt x="419" y="152"/>
                  </a:lnTo>
                  <a:lnTo>
                    <a:pt x="420" y="153"/>
                  </a:lnTo>
                  <a:lnTo>
                    <a:pt x="421" y="154"/>
                  </a:lnTo>
                  <a:lnTo>
                    <a:pt x="422" y="156"/>
                  </a:lnTo>
                  <a:lnTo>
                    <a:pt x="423" y="157"/>
                  </a:lnTo>
                  <a:lnTo>
                    <a:pt x="423" y="158"/>
                  </a:lnTo>
                  <a:lnTo>
                    <a:pt x="422" y="159"/>
                  </a:lnTo>
                  <a:lnTo>
                    <a:pt x="422" y="160"/>
                  </a:lnTo>
                  <a:lnTo>
                    <a:pt x="421" y="161"/>
                  </a:lnTo>
                  <a:lnTo>
                    <a:pt x="420" y="161"/>
                  </a:lnTo>
                  <a:lnTo>
                    <a:pt x="419" y="160"/>
                  </a:lnTo>
                  <a:lnTo>
                    <a:pt x="419" y="159"/>
                  </a:lnTo>
                  <a:lnTo>
                    <a:pt x="418" y="158"/>
                  </a:lnTo>
                  <a:lnTo>
                    <a:pt x="417" y="158"/>
                  </a:lnTo>
                  <a:lnTo>
                    <a:pt x="416" y="158"/>
                  </a:lnTo>
                  <a:lnTo>
                    <a:pt x="416" y="159"/>
                  </a:lnTo>
                  <a:lnTo>
                    <a:pt x="414" y="160"/>
                  </a:lnTo>
                  <a:lnTo>
                    <a:pt x="414" y="161"/>
                  </a:lnTo>
                  <a:lnTo>
                    <a:pt x="413" y="160"/>
                  </a:lnTo>
                  <a:lnTo>
                    <a:pt x="413" y="159"/>
                  </a:lnTo>
                  <a:lnTo>
                    <a:pt x="412" y="160"/>
                  </a:lnTo>
                  <a:lnTo>
                    <a:pt x="412" y="159"/>
                  </a:lnTo>
                  <a:lnTo>
                    <a:pt x="410" y="158"/>
                  </a:lnTo>
                  <a:lnTo>
                    <a:pt x="410" y="157"/>
                  </a:lnTo>
                  <a:lnTo>
                    <a:pt x="410" y="156"/>
                  </a:lnTo>
                  <a:lnTo>
                    <a:pt x="410" y="154"/>
                  </a:lnTo>
                  <a:lnTo>
                    <a:pt x="410" y="153"/>
                  </a:lnTo>
                  <a:lnTo>
                    <a:pt x="409" y="153"/>
                  </a:lnTo>
                  <a:lnTo>
                    <a:pt x="409" y="154"/>
                  </a:lnTo>
                  <a:lnTo>
                    <a:pt x="408" y="154"/>
                  </a:lnTo>
                  <a:lnTo>
                    <a:pt x="406" y="153"/>
                  </a:lnTo>
                  <a:lnTo>
                    <a:pt x="405" y="153"/>
                  </a:lnTo>
                  <a:lnTo>
                    <a:pt x="404" y="153"/>
                  </a:lnTo>
                  <a:lnTo>
                    <a:pt x="403" y="154"/>
                  </a:lnTo>
                  <a:lnTo>
                    <a:pt x="403" y="156"/>
                  </a:lnTo>
                  <a:lnTo>
                    <a:pt x="402" y="154"/>
                  </a:lnTo>
                  <a:lnTo>
                    <a:pt x="402" y="153"/>
                  </a:lnTo>
                  <a:lnTo>
                    <a:pt x="401" y="153"/>
                  </a:lnTo>
                  <a:lnTo>
                    <a:pt x="401" y="154"/>
                  </a:lnTo>
                  <a:lnTo>
                    <a:pt x="401" y="156"/>
                  </a:lnTo>
                  <a:lnTo>
                    <a:pt x="400" y="156"/>
                  </a:lnTo>
                  <a:lnTo>
                    <a:pt x="399" y="154"/>
                  </a:lnTo>
                  <a:lnTo>
                    <a:pt x="399" y="153"/>
                  </a:lnTo>
                  <a:lnTo>
                    <a:pt x="399" y="152"/>
                  </a:lnTo>
                  <a:lnTo>
                    <a:pt x="397" y="152"/>
                  </a:lnTo>
                  <a:lnTo>
                    <a:pt x="397" y="153"/>
                  </a:lnTo>
                  <a:lnTo>
                    <a:pt x="396" y="153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3" y="154"/>
                  </a:lnTo>
                  <a:lnTo>
                    <a:pt x="391" y="154"/>
                  </a:lnTo>
                  <a:lnTo>
                    <a:pt x="391" y="156"/>
                  </a:lnTo>
                  <a:lnTo>
                    <a:pt x="391" y="157"/>
                  </a:lnTo>
                  <a:lnTo>
                    <a:pt x="389" y="158"/>
                  </a:lnTo>
                  <a:lnTo>
                    <a:pt x="388" y="159"/>
                  </a:lnTo>
                  <a:lnTo>
                    <a:pt x="387" y="160"/>
                  </a:lnTo>
                  <a:lnTo>
                    <a:pt x="387" y="161"/>
                  </a:lnTo>
                  <a:lnTo>
                    <a:pt x="386" y="162"/>
                  </a:lnTo>
                  <a:lnTo>
                    <a:pt x="385" y="162"/>
                  </a:lnTo>
                  <a:lnTo>
                    <a:pt x="384" y="161"/>
                  </a:lnTo>
                  <a:lnTo>
                    <a:pt x="384" y="162"/>
                  </a:lnTo>
                  <a:lnTo>
                    <a:pt x="382" y="162"/>
                  </a:lnTo>
                  <a:lnTo>
                    <a:pt x="380" y="162"/>
                  </a:lnTo>
                  <a:lnTo>
                    <a:pt x="380" y="164"/>
                  </a:lnTo>
                  <a:lnTo>
                    <a:pt x="379" y="164"/>
                  </a:lnTo>
                  <a:lnTo>
                    <a:pt x="379" y="162"/>
                  </a:lnTo>
                  <a:lnTo>
                    <a:pt x="378" y="162"/>
                  </a:lnTo>
                  <a:lnTo>
                    <a:pt x="377" y="162"/>
                  </a:lnTo>
                  <a:lnTo>
                    <a:pt x="377" y="164"/>
                  </a:lnTo>
                  <a:lnTo>
                    <a:pt x="376" y="162"/>
                  </a:lnTo>
                  <a:lnTo>
                    <a:pt x="375" y="162"/>
                  </a:lnTo>
                  <a:lnTo>
                    <a:pt x="374" y="162"/>
                  </a:lnTo>
                  <a:lnTo>
                    <a:pt x="374" y="164"/>
                  </a:lnTo>
                  <a:lnTo>
                    <a:pt x="373" y="164"/>
                  </a:lnTo>
                  <a:lnTo>
                    <a:pt x="374" y="164"/>
                  </a:lnTo>
                  <a:lnTo>
                    <a:pt x="374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1" y="166"/>
                  </a:lnTo>
                  <a:lnTo>
                    <a:pt x="370" y="165"/>
                  </a:lnTo>
                  <a:lnTo>
                    <a:pt x="369" y="165"/>
                  </a:lnTo>
                  <a:lnTo>
                    <a:pt x="368" y="165"/>
                  </a:lnTo>
                  <a:lnTo>
                    <a:pt x="367" y="165"/>
                  </a:lnTo>
                  <a:lnTo>
                    <a:pt x="366" y="165"/>
                  </a:lnTo>
                  <a:lnTo>
                    <a:pt x="366" y="166"/>
                  </a:lnTo>
                  <a:lnTo>
                    <a:pt x="365" y="167"/>
                  </a:lnTo>
                  <a:lnTo>
                    <a:pt x="363" y="166"/>
                  </a:lnTo>
                  <a:lnTo>
                    <a:pt x="361" y="167"/>
                  </a:lnTo>
                  <a:lnTo>
                    <a:pt x="361" y="166"/>
                  </a:lnTo>
                  <a:lnTo>
                    <a:pt x="360" y="167"/>
                  </a:lnTo>
                  <a:lnTo>
                    <a:pt x="359" y="167"/>
                  </a:lnTo>
                  <a:lnTo>
                    <a:pt x="359" y="166"/>
                  </a:lnTo>
                  <a:lnTo>
                    <a:pt x="358" y="167"/>
                  </a:lnTo>
                  <a:lnTo>
                    <a:pt x="357" y="167"/>
                  </a:lnTo>
                  <a:lnTo>
                    <a:pt x="356" y="166"/>
                  </a:lnTo>
                  <a:lnTo>
                    <a:pt x="356" y="167"/>
                  </a:lnTo>
                  <a:lnTo>
                    <a:pt x="354" y="167"/>
                  </a:lnTo>
                  <a:lnTo>
                    <a:pt x="351" y="167"/>
                  </a:lnTo>
                  <a:lnTo>
                    <a:pt x="351" y="168"/>
                  </a:lnTo>
                  <a:lnTo>
                    <a:pt x="350" y="168"/>
                  </a:lnTo>
                  <a:lnTo>
                    <a:pt x="348" y="170"/>
                  </a:lnTo>
                  <a:lnTo>
                    <a:pt x="347" y="170"/>
                  </a:lnTo>
                  <a:lnTo>
                    <a:pt x="347" y="172"/>
                  </a:lnTo>
                  <a:lnTo>
                    <a:pt x="345" y="172"/>
                  </a:lnTo>
                  <a:lnTo>
                    <a:pt x="344" y="170"/>
                  </a:lnTo>
                  <a:lnTo>
                    <a:pt x="344" y="172"/>
                  </a:lnTo>
                  <a:lnTo>
                    <a:pt x="344" y="173"/>
                  </a:lnTo>
                  <a:lnTo>
                    <a:pt x="343" y="173"/>
                  </a:lnTo>
                  <a:lnTo>
                    <a:pt x="343" y="174"/>
                  </a:lnTo>
                  <a:lnTo>
                    <a:pt x="341" y="175"/>
                  </a:lnTo>
                  <a:lnTo>
                    <a:pt x="339" y="176"/>
                  </a:lnTo>
                  <a:lnTo>
                    <a:pt x="337" y="177"/>
                  </a:lnTo>
                  <a:lnTo>
                    <a:pt x="336" y="177"/>
                  </a:lnTo>
                  <a:lnTo>
                    <a:pt x="335" y="177"/>
                  </a:lnTo>
                  <a:lnTo>
                    <a:pt x="334" y="177"/>
                  </a:lnTo>
                  <a:lnTo>
                    <a:pt x="333" y="178"/>
                  </a:lnTo>
                  <a:lnTo>
                    <a:pt x="332" y="181"/>
                  </a:lnTo>
                  <a:lnTo>
                    <a:pt x="332" y="182"/>
                  </a:lnTo>
                  <a:lnTo>
                    <a:pt x="331" y="182"/>
                  </a:lnTo>
                  <a:lnTo>
                    <a:pt x="330" y="182"/>
                  </a:lnTo>
                  <a:lnTo>
                    <a:pt x="330" y="183"/>
                  </a:lnTo>
                  <a:lnTo>
                    <a:pt x="330" y="184"/>
                  </a:lnTo>
                  <a:lnTo>
                    <a:pt x="328" y="184"/>
                  </a:lnTo>
                  <a:lnTo>
                    <a:pt x="327" y="184"/>
                  </a:lnTo>
                  <a:lnTo>
                    <a:pt x="326" y="185"/>
                  </a:lnTo>
                  <a:lnTo>
                    <a:pt x="325" y="185"/>
                  </a:lnTo>
                  <a:lnTo>
                    <a:pt x="325" y="186"/>
                  </a:lnTo>
                  <a:lnTo>
                    <a:pt x="324" y="186"/>
                  </a:lnTo>
                  <a:lnTo>
                    <a:pt x="324" y="187"/>
                  </a:lnTo>
                  <a:lnTo>
                    <a:pt x="324" y="189"/>
                  </a:lnTo>
                  <a:lnTo>
                    <a:pt x="323" y="189"/>
                  </a:lnTo>
                  <a:lnTo>
                    <a:pt x="320" y="189"/>
                  </a:lnTo>
                  <a:lnTo>
                    <a:pt x="320" y="187"/>
                  </a:lnTo>
                  <a:lnTo>
                    <a:pt x="319" y="187"/>
                  </a:lnTo>
                  <a:lnTo>
                    <a:pt x="319" y="189"/>
                  </a:lnTo>
                  <a:lnTo>
                    <a:pt x="318" y="189"/>
                  </a:lnTo>
                  <a:lnTo>
                    <a:pt x="316" y="190"/>
                  </a:lnTo>
                  <a:lnTo>
                    <a:pt x="315" y="190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3" y="191"/>
                  </a:lnTo>
                  <a:lnTo>
                    <a:pt x="314" y="192"/>
                  </a:lnTo>
                  <a:lnTo>
                    <a:pt x="314" y="193"/>
                  </a:lnTo>
                  <a:lnTo>
                    <a:pt x="314" y="195"/>
                  </a:lnTo>
                  <a:lnTo>
                    <a:pt x="314" y="196"/>
                  </a:lnTo>
                  <a:lnTo>
                    <a:pt x="313" y="198"/>
                  </a:lnTo>
                  <a:lnTo>
                    <a:pt x="313" y="199"/>
                  </a:lnTo>
                  <a:lnTo>
                    <a:pt x="313" y="200"/>
                  </a:lnTo>
                  <a:lnTo>
                    <a:pt x="311" y="202"/>
                  </a:lnTo>
                  <a:lnTo>
                    <a:pt x="311" y="203"/>
                  </a:lnTo>
                  <a:lnTo>
                    <a:pt x="311" y="204"/>
                  </a:lnTo>
                  <a:lnTo>
                    <a:pt x="311" y="206"/>
                  </a:lnTo>
                  <a:lnTo>
                    <a:pt x="311" y="207"/>
                  </a:lnTo>
                  <a:lnTo>
                    <a:pt x="311" y="210"/>
                  </a:lnTo>
                  <a:lnTo>
                    <a:pt x="310" y="211"/>
                  </a:lnTo>
                  <a:lnTo>
                    <a:pt x="310" y="212"/>
                  </a:lnTo>
                  <a:lnTo>
                    <a:pt x="306" y="217"/>
                  </a:lnTo>
                  <a:lnTo>
                    <a:pt x="305" y="219"/>
                  </a:lnTo>
                  <a:lnTo>
                    <a:pt x="302" y="224"/>
                  </a:lnTo>
                  <a:lnTo>
                    <a:pt x="302" y="225"/>
                  </a:lnTo>
                  <a:lnTo>
                    <a:pt x="301" y="226"/>
                  </a:lnTo>
                  <a:lnTo>
                    <a:pt x="301" y="228"/>
                  </a:lnTo>
                  <a:lnTo>
                    <a:pt x="304" y="231"/>
                  </a:lnTo>
                  <a:lnTo>
                    <a:pt x="304" y="232"/>
                  </a:lnTo>
                  <a:lnTo>
                    <a:pt x="305" y="234"/>
                  </a:lnTo>
                  <a:lnTo>
                    <a:pt x="305" y="235"/>
                  </a:lnTo>
                  <a:lnTo>
                    <a:pt x="305" y="237"/>
                  </a:lnTo>
                  <a:lnTo>
                    <a:pt x="306" y="237"/>
                  </a:lnTo>
                  <a:lnTo>
                    <a:pt x="306" y="239"/>
                  </a:lnTo>
                  <a:lnTo>
                    <a:pt x="306" y="240"/>
                  </a:lnTo>
                  <a:lnTo>
                    <a:pt x="305" y="241"/>
                  </a:lnTo>
                  <a:lnTo>
                    <a:pt x="304" y="243"/>
                  </a:lnTo>
                  <a:lnTo>
                    <a:pt x="302" y="244"/>
                  </a:lnTo>
                  <a:lnTo>
                    <a:pt x="301" y="244"/>
                  </a:lnTo>
                  <a:lnTo>
                    <a:pt x="300" y="245"/>
                  </a:lnTo>
                  <a:lnTo>
                    <a:pt x="297" y="245"/>
                  </a:lnTo>
                  <a:lnTo>
                    <a:pt x="294" y="246"/>
                  </a:lnTo>
                  <a:lnTo>
                    <a:pt x="293" y="248"/>
                  </a:lnTo>
                  <a:lnTo>
                    <a:pt x="291" y="250"/>
                  </a:lnTo>
                  <a:lnTo>
                    <a:pt x="288" y="251"/>
                  </a:lnTo>
                  <a:lnTo>
                    <a:pt x="287" y="252"/>
                  </a:lnTo>
                  <a:lnTo>
                    <a:pt x="285" y="253"/>
                  </a:lnTo>
                  <a:lnTo>
                    <a:pt x="284" y="253"/>
                  </a:lnTo>
                  <a:lnTo>
                    <a:pt x="284" y="254"/>
                  </a:lnTo>
                  <a:lnTo>
                    <a:pt x="284" y="256"/>
                  </a:lnTo>
                  <a:lnTo>
                    <a:pt x="282" y="257"/>
                  </a:lnTo>
                  <a:lnTo>
                    <a:pt x="282" y="259"/>
                  </a:lnTo>
                  <a:lnTo>
                    <a:pt x="281" y="262"/>
                  </a:lnTo>
                  <a:lnTo>
                    <a:pt x="280" y="263"/>
                  </a:lnTo>
                  <a:lnTo>
                    <a:pt x="280" y="265"/>
                  </a:lnTo>
                  <a:lnTo>
                    <a:pt x="280" y="266"/>
                  </a:lnTo>
                  <a:lnTo>
                    <a:pt x="283" y="269"/>
                  </a:lnTo>
                  <a:lnTo>
                    <a:pt x="283" y="270"/>
                  </a:lnTo>
                  <a:lnTo>
                    <a:pt x="283" y="271"/>
                  </a:lnTo>
                  <a:lnTo>
                    <a:pt x="283" y="273"/>
                  </a:lnTo>
                  <a:lnTo>
                    <a:pt x="282" y="274"/>
                  </a:lnTo>
                  <a:lnTo>
                    <a:pt x="281" y="274"/>
                  </a:lnTo>
                  <a:lnTo>
                    <a:pt x="280" y="274"/>
                  </a:lnTo>
                  <a:lnTo>
                    <a:pt x="279" y="274"/>
                  </a:lnTo>
                  <a:lnTo>
                    <a:pt x="277" y="275"/>
                  </a:lnTo>
                  <a:lnTo>
                    <a:pt x="276" y="275"/>
                  </a:lnTo>
                  <a:lnTo>
                    <a:pt x="274" y="274"/>
                  </a:lnTo>
                  <a:lnTo>
                    <a:pt x="274" y="275"/>
                  </a:lnTo>
                  <a:lnTo>
                    <a:pt x="275" y="277"/>
                  </a:lnTo>
                  <a:lnTo>
                    <a:pt x="275" y="278"/>
                  </a:lnTo>
                  <a:lnTo>
                    <a:pt x="274" y="279"/>
                  </a:lnTo>
                  <a:lnTo>
                    <a:pt x="274" y="281"/>
                  </a:lnTo>
                  <a:lnTo>
                    <a:pt x="273" y="281"/>
                  </a:lnTo>
                  <a:lnTo>
                    <a:pt x="272" y="282"/>
                  </a:lnTo>
                  <a:lnTo>
                    <a:pt x="273" y="282"/>
                  </a:lnTo>
                  <a:lnTo>
                    <a:pt x="274" y="283"/>
                  </a:lnTo>
                  <a:lnTo>
                    <a:pt x="279" y="288"/>
                  </a:lnTo>
                  <a:lnTo>
                    <a:pt x="280" y="288"/>
                  </a:lnTo>
                  <a:lnTo>
                    <a:pt x="281" y="290"/>
                  </a:lnTo>
                  <a:lnTo>
                    <a:pt x="282" y="290"/>
                  </a:lnTo>
                  <a:lnTo>
                    <a:pt x="283" y="291"/>
                  </a:lnTo>
                  <a:lnTo>
                    <a:pt x="284" y="292"/>
                  </a:lnTo>
                  <a:lnTo>
                    <a:pt x="283" y="293"/>
                  </a:lnTo>
                  <a:lnTo>
                    <a:pt x="282" y="294"/>
                  </a:lnTo>
                  <a:lnTo>
                    <a:pt x="281" y="294"/>
                  </a:lnTo>
                  <a:lnTo>
                    <a:pt x="281" y="296"/>
                  </a:lnTo>
                  <a:lnTo>
                    <a:pt x="282" y="298"/>
                  </a:lnTo>
                  <a:lnTo>
                    <a:pt x="284" y="299"/>
                  </a:lnTo>
                  <a:lnTo>
                    <a:pt x="285" y="299"/>
                  </a:lnTo>
                  <a:lnTo>
                    <a:pt x="285" y="300"/>
                  </a:lnTo>
                  <a:lnTo>
                    <a:pt x="287" y="301"/>
                  </a:lnTo>
                  <a:lnTo>
                    <a:pt x="288" y="303"/>
                  </a:lnTo>
                  <a:lnTo>
                    <a:pt x="288" y="304"/>
                  </a:lnTo>
                  <a:lnTo>
                    <a:pt x="288" y="306"/>
                  </a:lnTo>
                  <a:lnTo>
                    <a:pt x="288" y="307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0"/>
                  </a:lnTo>
                  <a:lnTo>
                    <a:pt x="290" y="311"/>
                  </a:lnTo>
                  <a:lnTo>
                    <a:pt x="290" y="312"/>
                  </a:lnTo>
                  <a:lnTo>
                    <a:pt x="291" y="312"/>
                  </a:lnTo>
                  <a:lnTo>
                    <a:pt x="293" y="315"/>
                  </a:lnTo>
                  <a:lnTo>
                    <a:pt x="294" y="315"/>
                  </a:lnTo>
                  <a:lnTo>
                    <a:pt x="294" y="316"/>
                  </a:lnTo>
                  <a:lnTo>
                    <a:pt x="296" y="316"/>
                  </a:lnTo>
                  <a:lnTo>
                    <a:pt x="297" y="316"/>
                  </a:lnTo>
                  <a:lnTo>
                    <a:pt x="297" y="317"/>
                  </a:lnTo>
                  <a:lnTo>
                    <a:pt x="297" y="318"/>
                  </a:lnTo>
                  <a:lnTo>
                    <a:pt x="297" y="319"/>
                  </a:lnTo>
                  <a:lnTo>
                    <a:pt x="297" y="320"/>
                  </a:lnTo>
                  <a:lnTo>
                    <a:pt x="297" y="321"/>
                  </a:lnTo>
                  <a:lnTo>
                    <a:pt x="299" y="323"/>
                  </a:lnTo>
                  <a:lnTo>
                    <a:pt x="299" y="324"/>
                  </a:lnTo>
                  <a:lnTo>
                    <a:pt x="300" y="324"/>
                  </a:lnTo>
                  <a:lnTo>
                    <a:pt x="302" y="325"/>
                  </a:lnTo>
                  <a:lnTo>
                    <a:pt x="304" y="325"/>
                  </a:lnTo>
                  <a:lnTo>
                    <a:pt x="304" y="326"/>
                  </a:lnTo>
                  <a:lnTo>
                    <a:pt x="305" y="328"/>
                  </a:lnTo>
                  <a:lnTo>
                    <a:pt x="308" y="332"/>
                  </a:lnTo>
                  <a:lnTo>
                    <a:pt x="308" y="333"/>
                  </a:lnTo>
                  <a:lnTo>
                    <a:pt x="309" y="334"/>
                  </a:lnTo>
                  <a:lnTo>
                    <a:pt x="310" y="334"/>
                  </a:lnTo>
                  <a:lnTo>
                    <a:pt x="311" y="336"/>
                  </a:lnTo>
                  <a:lnTo>
                    <a:pt x="311" y="340"/>
                  </a:lnTo>
                  <a:lnTo>
                    <a:pt x="311" y="341"/>
                  </a:lnTo>
                  <a:lnTo>
                    <a:pt x="310" y="342"/>
                  </a:lnTo>
                  <a:lnTo>
                    <a:pt x="309" y="343"/>
                  </a:lnTo>
                  <a:lnTo>
                    <a:pt x="309" y="344"/>
                  </a:lnTo>
                  <a:lnTo>
                    <a:pt x="308" y="345"/>
                  </a:lnTo>
                  <a:lnTo>
                    <a:pt x="307" y="345"/>
                  </a:lnTo>
                  <a:lnTo>
                    <a:pt x="307" y="346"/>
                  </a:lnTo>
                  <a:lnTo>
                    <a:pt x="306" y="348"/>
                  </a:lnTo>
                  <a:lnTo>
                    <a:pt x="305" y="349"/>
                  </a:lnTo>
                  <a:lnTo>
                    <a:pt x="302" y="351"/>
                  </a:lnTo>
                  <a:lnTo>
                    <a:pt x="302" y="352"/>
                  </a:lnTo>
                  <a:lnTo>
                    <a:pt x="317" y="352"/>
                  </a:lnTo>
                  <a:lnTo>
                    <a:pt x="322" y="353"/>
                  </a:lnTo>
                  <a:lnTo>
                    <a:pt x="323" y="353"/>
                  </a:lnTo>
                  <a:lnTo>
                    <a:pt x="324" y="353"/>
                  </a:lnTo>
                  <a:lnTo>
                    <a:pt x="325" y="353"/>
                  </a:lnTo>
                  <a:lnTo>
                    <a:pt x="326" y="354"/>
                  </a:lnTo>
                  <a:lnTo>
                    <a:pt x="327" y="354"/>
                  </a:lnTo>
                  <a:lnTo>
                    <a:pt x="330" y="354"/>
                  </a:lnTo>
                  <a:lnTo>
                    <a:pt x="332" y="354"/>
                  </a:lnTo>
                  <a:lnTo>
                    <a:pt x="333" y="355"/>
                  </a:lnTo>
                  <a:lnTo>
                    <a:pt x="334" y="355"/>
                  </a:lnTo>
                  <a:lnTo>
                    <a:pt x="334" y="357"/>
                  </a:lnTo>
                  <a:lnTo>
                    <a:pt x="335" y="357"/>
                  </a:lnTo>
                  <a:lnTo>
                    <a:pt x="336" y="357"/>
                  </a:lnTo>
                  <a:lnTo>
                    <a:pt x="336" y="358"/>
                  </a:lnTo>
                  <a:lnTo>
                    <a:pt x="336" y="359"/>
                  </a:lnTo>
                  <a:lnTo>
                    <a:pt x="336" y="360"/>
                  </a:lnTo>
                  <a:lnTo>
                    <a:pt x="337" y="361"/>
                  </a:lnTo>
                  <a:lnTo>
                    <a:pt x="337" y="362"/>
                  </a:lnTo>
                  <a:lnTo>
                    <a:pt x="337" y="363"/>
                  </a:lnTo>
                  <a:lnTo>
                    <a:pt x="337" y="365"/>
                  </a:lnTo>
                  <a:lnTo>
                    <a:pt x="340" y="367"/>
                  </a:lnTo>
                  <a:lnTo>
                    <a:pt x="341" y="368"/>
                  </a:lnTo>
                  <a:lnTo>
                    <a:pt x="341" y="369"/>
                  </a:lnTo>
                  <a:lnTo>
                    <a:pt x="341" y="370"/>
                  </a:lnTo>
                  <a:lnTo>
                    <a:pt x="341" y="371"/>
                  </a:lnTo>
                  <a:lnTo>
                    <a:pt x="341" y="373"/>
                  </a:lnTo>
                  <a:lnTo>
                    <a:pt x="341" y="374"/>
                  </a:lnTo>
                  <a:lnTo>
                    <a:pt x="340" y="375"/>
                  </a:lnTo>
                  <a:lnTo>
                    <a:pt x="342" y="375"/>
                  </a:lnTo>
                  <a:lnTo>
                    <a:pt x="349" y="375"/>
                  </a:lnTo>
                  <a:lnTo>
                    <a:pt x="356" y="375"/>
                  </a:lnTo>
                  <a:lnTo>
                    <a:pt x="362" y="375"/>
                  </a:lnTo>
                  <a:lnTo>
                    <a:pt x="369" y="375"/>
                  </a:lnTo>
                  <a:lnTo>
                    <a:pt x="370" y="375"/>
                  </a:lnTo>
                  <a:lnTo>
                    <a:pt x="370" y="374"/>
                  </a:lnTo>
                  <a:lnTo>
                    <a:pt x="371" y="374"/>
                  </a:lnTo>
                  <a:lnTo>
                    <a:pt x="373" y="374"/>
                  </a:lnTo>
                  <a:lnTo>
                    <a:pt x="374" y="374"/>
                  </a:lnTo>
                  <a:lnTo>
                    <a:pt x="376" y="373"/>
                  </a:lnTo>
                  <a:lnTo>
                    <a:pt x="377" y="371"/>
                  </a:lnTo>
                  <a:lnTo>
                    <a:pt x="378" y="371"/>
                  </a:lnTo>
                  <a:lnTo>
                    <a:pt x="378" y="370"/>
                  </a:lnTo>
                  <a:lnTo>
                    <a:pt x="378" y="369"/>
                  </a:lnTo>
                  <a:lnTo>
                    <a:pt x="379" y="369"/>
                  </a:lnTo>
                  <a:lnTo>
                    <a:pt x="382" y="368"/>
                  </a:lnTo>
                  <a:lnTo>
                    <a:pt x="384" y="367"/>
                  </a:lnTo>
                  <a:lnTo>
                    <a:pt x="385" y="367"/>
                  </a:lnTo>
                  <a:lnTo>
                    <a:pt x="385" y="366"/>
                  </a:lnTo>
                  <a:lnTo>
                    <a:pt x="386" y="365"/>
                  </a:lnTo>
                  <a:lnTo>
                    <a:pt x="387" y="363"/>
                  </a:lnTo>
                  <a:lnTo>
                    <a:pt x="388" y="362"/>
                  </a:lnTo>
                  <a:lnTo>
                    <a:pt x="389" y="361"/>
                  </a:lnTo>
                  <a:lnTo>
                    <a:pt x="391" y="360"/>
                  </a:lnTo>
                  <a:lnTo>
                    <a:pt x="392" y="360"/>
                  </a:lnTo>
                  <a:lnTo>
                    <a:pt x="393" y="358"/>
                  </a:lnTo>
                  <a:lnTo>
                    <a:pt x="394" y="358"/>
                  </a:lnTo>
                  <a:lnTo>
                    <a:pt x="396" y="357"/>
                  </a:lnTo>
                  <a:lnTo>
                    <a:pt x="397" y="355"/>
                  </a:lnTo>
                  <a:lnTo>
                    <a:pt x="399" y="354"/>
                  </a:lnTo>
                  <a:lnTo>
                    <a:pt x="400" y="353"/>
                  </a:lnTo>
                  <a:lnTo>
                    <a:pt x="401" y="353"/>
                  </a:lnTo>
                  <a:lnTo>
                    <a:pt x="402" y="352"/>
                  </a:lnTo>
                  <a:lnTo>
                    <a:pt x="402" y="353"/>
                  </a:lnTo>
                  <a:lnTo>
                    <a:pt x="402" y="354"/>
                  </a:lnTo>
                  <a:lnTo>
                    <a:pt x="401" y="355"/>
                  </a:lnTo>
                  <a:lnTo>
                    <a:pt x="401" y="357"/>
                  </a:lnTo>
                  <a:lnTo>
                    <a:pt x="400" y="357"/>
                  </a:lnTo>
                  <a:lnTo>
                    <a:pt x="401" y="358"/>
                  </a:lnTo>
                  <a:lnTo>
                    <a:pt x="400" y="358"/>
                  </a:lnTo>
                  <a:lnTo>
                    <a:pt x="399" y="358"/>
                  </a:lnTo>
                  <a:lnTo>
                    <a:pt x="400" y="360"/>
                  </a:lnTo>
                  <a:lnTo>
                    <a:pt x="400" y="361"/>
                  </a:lnTo>
                  <a:lnTo>
                    <a:pt x="401" y="361"/>
                  </a:lnTo>
                  <a:lnTo>
                    <a:pt x="401" y="362"/>
                  </a:lnTo>
                  <a:lnTo>
                    <a:pt x="402" y="363"/>
                  </a:lnTo>
                  <a:lnTo>
                    <a:pt x="401" y="365"/>
                  </a:lnTo>
                  <a:lnTo>
                    <a:pt x="401" y="366"/>
                  </a:lnTo>
                  <a:lnTo>
                    <a:pt x="400" y="366"/>
                  </a:lnTo>
                  <a:lnTo>
                    <a:pt x="399" y="366"/>
                  </a:lnTo>
                  <a:lnTo>
                    <a:pt x="399" y="367"/>
                  </a:lnTo>
                  <a:lnTo>
                    <a:pt x="397" y="368"/>
                  </a:lnTo>
                  <a:lnTo>
                    <a:pt x="397" y="370"/>
                  </a:lnTo>
                  <a:lnTo>
                    <a:pt x="397" y="373"/>
                  </a:lnTo>
                  <a:lnTo>
                    <a:pt x="397" y="376"/>
                  </a:lnTo>
                  <a:lnTo>
                    <a:pt x="397" y="380"/>
                  </a:lnTo>
                  <a:lnTo>
                    <a:pt x="397" y="385"/>
                  </a:lnTo>
                  <a:lnTo>
                    <a:pt x="397" y="390"/>
                  </a:lnTo>
                  <a:lnTo>
                    <a:pt x="397" y="395"/>
                  </a:lnTo>
                  <a:lnTo>
                    <a:pt x="397" y="400"/>
                  </a:lnTo>
                  <a:lnTo>
                    <a:pt x="397" y="404"/>
                  </a:lnTo>
                  <a:lnTo>
                    <a:pt x="397" y="409"/>
                  </a:lnTo>
                  <a:lnTo>
                    <a:pt x="397" y="412"/>
                  </a:lnTo>
                  <a:lnTo>
                    <a:pt x="401" y="410"/>
                  </a:lnTo>
                  <a:lnTo>
                    <a:pt x="402" y="410"/>
                  </a:lnTo>
                  <a:lnTo>
                    <a:pt x="403" y="410"/>
                  </a:lnTo>
                  <a:lnTo>
                    <a:pt x="404" y="412"/>
                  </a:lnTo>
                  <a:lnTo>
                    <a:pt x="405" y="413"/>
                  </a:lnTo>
                  <a:lnTo>
                    <a:pt x="408" y="415"/>
                  </a:lnTo>
                  <a:lnTo>
                    <a:pt x="409" y="415"/>
                  </a:lnTo>
                  <a:lnTo>
                    <a:pt x="411" y="415"/>
                  </a:lnTo>
                  <a:lnTo>
                    <a:pt x="413" y="415"/>
                  </a:lnTo>
                  <a:lnTo>
                    <a:pt x="414" y="413"/>
                  </a:lnTo>
                  <a:lnTo>
                    <a:pt x="423" y="409"/>
                  </a:lnTo>
                  <a:lnTo>
                    <a:pt x="425" y="409"/>
                  </a:lnTo>
                  <a:lnTo>
                    <a:pt x="426" y="409"/>
                  </a:lnTo>
                  <a:lnTo>
                    <a:pt x="427" y="409"/>
                  </a:lnTo>
                  <a:lnTo>
                    <a:pt x="428" y="409"/>
                  </a:lnTo>
                  <a:lnTo>
                    <a:pt x="429" y="409"/>
                  </a:lnTo>
                  <a:lnTo>
                    <a:pt x="429" y="410"/>
                  </a:lnTo>
                  <a:lnTo>
                    <a:pt x="431" y="410"/>
                  </a:lnTo>
                  <a:lnTo>
                    <a:pt x="432" y="411"/>
                  </a:lnTo>
                  <a:lnTo>
                    <a:pt x="437" y="410"/>
                  </a:lnTo>
                  <a:lnTo>
                    <a:pt x="438" y="411"/>
                  </a:lnTo>
                  <a:lnTo>
                    <a:pt x="438" y="412"/>
                  </a:lnTo>
                  <a:lnTo>
                    <a:pt x="443" y="419"/>
                  </a:lnTo>
                  <a:lnTo>
                    <a:pt x="446" y="426"/>
                  </a:lnTo>
                  <a:lnTo>
                    <a:pt x="451" y="433"/>
                  </a:lnTo>
                  <a:lnTo>
                    <a:pt x="454" y="440"/>
                  </a:lnTo>
                  <a:lnTo>
                    <a:pt x="457" y="446"/>
                  </a:lnTo>
                  <a:lnTo>
                    <a:pt x="462" y="453"/>
                  </a:lnTo>
                  <a:lnTo>
                    <a:pt x="465" y="460"/>
                  </a:lnTo>
                  <a:lnTo>
                    <a:pt x="470" y="467"/>
                  </a:lnTo>
                  <a:lnTo>
                    <a:pt x="471" y="469"/>
                  </a:lnTo>
                  <a:lnTo>
                    <a:pt x="470" y="469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69" y="471"/>
                  </a:lnTo>
                  <a:lnTo>
                    <a:pt x="469" y="472"/>
                  </a:lnTo>
                  <a:lnTo>
                    <a:pt x="468" y="472"/>
                  </a:lnTo>
                  <a:lnTo>
                    <a:pt x="466" y="474"/>
                  </a:lnTo>
                  <a:lnTo>
                    <a:pt x="466" y="475"/>
                  </a:lnTo>
                  <a:lnTo>
                    <a:pt x="468" y="475"/>
                  </a:lnTo>
                  <a:lnTo>
                    <a:pt x="469" y="476"/>
                  </a:lnTo>
                  <a:lnTo>
                    <a:pt x="468" y="477"/>
                  </a:lnTo>
                  <a:lnTo>
                    <a:pt x="468" y="478"/>
                  </a:lnTo>
                  <a:lnTo>
                    <a:pt x="464" y="478"/>
                  </a:lnTo>
                  <a:lnTo>
                    <a:pt x="463" y="479"/>
                  </a:lnTo>
                  <a:lnTo>
                    <a:pt x="462" y="480"/>
                  </a:lnTo>
                  <a:lnTo>
                    <a:pt x="461" y="482"/>
                  </a:lnTo>
                  <a:lnTo>
                    <a:pt x="461" y="483"/>
                  </a:lnTo>
                  <a:lnTo>
                    <a:pt x="460" y="484"/>
                  </a:lnTo>
                  <a:lnTo>
                    <a:pt x="460" y="486"/>
                  </a:lnTo>
                  <a:lnTo>
                    <a:pt x="460" y="490"/>
                  </a:lnTo>
                  <a:lnTo>
                    <a:pt x="460" y="491"/>
                  </a:lnTo>
                  <a:lnTo>
                    <a:pt x="460" y="495"/>
                  </a:lnTo>
                  <a:lnTo>
                    <a:pt x="460" y="496"/>
                  </a:lnTo>
                  <a:lnTo>
                    <a:pt x="461" y="500"/>
                  </a:lnTo>
                  <a:lnTo>
                    <a:pt x="460" y="507"/>
                  </a:lnTo>
                  <a:lnTo>
                    <a:pt x="460" y="508"/>
                  </a:lnTo>
                  <a:lnTo>
                    <a:pt x="460" y="509"/>
                  </a:lnTo>
                  <a:lnTo>
                    <a:pt x="460" y="510"/>
                  </a:lnTo>
                  <a:lnTo>
                    <a:pt x="459" y="511"/>
                  </a:lnTo>
                  <a:lnTo>
                    <a:pt x="457" y="512"/>
                  </a:lnTo>
                  <a:lnTo>
                    <a:pt x="459" y="512"/>
                  </a:lnTo>
                  <a:lnTo>
                    <a:pt x="457" y="513"/>
                  </a:lnTo>
                  <a:lnTo>
                    <a:pt x="456" y="513"/>
                  </a:lnTo>
                  <a:lnTo>
                    <a:pt x="455" y="513"/>
                  </a:lnTo>
                  <a:lnTo>
                    <a:pt x="455" y="514"/>
                  </a:lnTo>
                  <a:lnTo>
                    <a:pt x="456" y="514"/>
                  </a:lnTo>
                  <a:lnTo>
                    <a:pt x="457" y="517"/>
                  </a:lnTo>
                  <a:lnTo>
                    <a:pt x="459" y="517"/>
                  </a:lnTo>
                  <a:lnTo>
                    <a:pt x="459" y="518"/>
                  </a:lnTo>
                  <a:lnTo>
                    <a:pt x="459" y="519"/>
                  </a:lnTo>
                  <a:lnTo>
                    <a:pt x="459" y="521"/>
                  </a:lnTo>
                  <a:lnTo>
                    <a:pt x="460" y="521"/>
                  </a:lnTo>
                  <a:lnTo>
                    <a:pt x="460" y="524"/>
                  </a:lnTo>
                  <a:lnTo>
                    <a:pt x="460" y="525"/>
                  </a:lnTo>
                  <a:lnTo>
                    <a:pt x="460" y="526"/>
                  </a:lnTo>
                  <a:lnTo>
                    <a:pt x="462" y="528"/>
                  </a:lnTo>
                  <a:lnTo>
                    <a:pt x="463" y="529"/>
                  </a:lnTo>
                  <a:lnTo>
                    <a:pt x="463" y="530"/>
                  </a:lnTo>
                  <a:lnTo>
                    <a:pt x="464" y="533"/>
                  </a:lnTo>
                  <a:lnTo>
                    <a:pt x="464" y="534"/>
                  </a:lnTo>
                  <a:lnTo>
                    <a:pt x="463" y="535"/>
                  </a:lnTo>
                  <a:lnTo>
                    <a:pt x="461" y="535"/>
                  </a:lnTo>
                  <a:lnTo>
                    <a:pt x="460" y="536"/>
                  </a:lnTo>
                  <a:lnTo>
                    <a:pt x="459" y="536"/>
                  </a:lnTo>
                  <a:lnTo>
                    <a:pt x="459" y="537"/>
                  </a:lnTo>
                  <a:lnTo>
                    <a:pt x="459" y="539"/>
                  </a:lnTo>
                  <a:lnTo>
                    <a:pt x="460" y="541"/>
                  </a:lnTo>
                  <a:lnTo>
                    <a:pt x="460" y="542"/>
                  </a:lnTo>
                  <a:lnTo>
                    <a:pt x="459" y="542"/>
                  </a:lnTo>
                  <a:lnTo>
                    <a:pt x="456" y="543"/>
                  </a:lnTo>
                  <a:lnTo>
                    <a:pt x="455" y="544"/>
                  </a:lnTo>
                  <a:lnTo>
                    <a:pt x="454" y="545"/>
                  </a:lnTo>
                  <a:lnTo>
                    <a:pt x="454" y="546"/>
                  </a:lnTo>
                  <a:lnTo>
                    <a:pt x="453" y="546"/>
                  </a:lnTo>
                  <a:lnTo>
                    <a:pt x="453" y="549"/>
                  </a:lnTo>
                  <a:lnTo>
                    <a:pt x="452" y="549"/>
                  </a:lnTo>
                  <a:lnTo>
                    <a:pt x="451" y="549"/>
                  </a:lnTo>
                  <a:lnTo>
                    <a:pt x="449" y="550"/>
                  </a:lnTo>
                  <a:lnTo>
                    <a:pt x="449" y="554"/>
                  </a:lnTo>
                  <a:lnTo>
                    <a:pt x="449" y="555"/>
                  </a:lnTo>
                  <a:lnTo>
                    <a:pt x="448" y="557"/>
                  </a:lnTo>
                  <a:lnTo>
                    <a:pt x="446" y="557"/>
                  </a:lnTo>
                  <a:lnTo>
                    <a:pt x="445" y="558"/>
                  </a:lnTo>
                  <a:lnTo>
                    <a:pt x="445" y="559"/>
                  </a:lnTo>
                  <a:lnTo>
                    <a:pt x="445" y="561"/>
                  </a:lnTo>
                  <a:lnTo>
                    <a:pt x="445" y="562"/>
                  </a:lnTo>
                  <a:lnTo>
                    <a:pt x="445" y="563"/>
                  </a:lnTo>
                  <a:lnTo>
                    <a:pt x="444" y="564"/>
                  </a:lnTo>
                  <a:lnTo>
                    <a:pt x="445" y="564"/>
                  </a:lnTo>
                  <a:lnTo>
                    <a:pt x="445" y="566"/>
                  </a:lnTo>
                  <a:lnTo>
                    <a:pt x="446" y="566"/>
                  </a:lnTo>
                  <a:lnTo>
                    <a:pt x="448" y="569"/>
                  </a:lnTo>
                  <a:lnTo>
                    <a:pt x="448" y="570"/>
                  </a:lnTo>
                  <a:lnTo>
                    <a:pt x="451" y="571"/>
                  </a:lnTo>
                  <a:lnTo>
                    <a:pt x="452" y="572"/>
                  </a:lnTo>
                  <a:lnTo>
                    <a:pt x="453" y="574"/>
                  </a:lnTo>
                  <a:lnTo>
                    <a:pt x="453" y="575"/>
                  </a:lnTo>
                  <a:lnTo>
                    <a:pt x="453" y="576"/>
                  </a:lnTo>
                  <a:lnTo>
                    <a:pt x="452" y="576"/>
                  </a:lnTo>
                  <a:lnTo>
                    <a:pt x="451" y="576"/>
                  </a:lnTo>
                  <a:lnTo>
                    <a:pt x="451" y="577"/>
                  </a:lnTo>
                  <a:lnTo>
                    <a:pt x="449" y="577"/>
                  </a:lnTo>
                  <a:lnTo>
                    <a:pt x="448" y="578"/>
                  </a:lnTo>
                  <a:lnTo>
                    <a:pt x="448" y="579"/>
                  </a:lnTo>
                  <a:lnTo>
                    <a:pt x="448" y="580"/>
                  </a:lnTo>
                  <a:lnTo>
                    <a:pt x="448" y="582"/>
                  </a:lnTo>
                  <a:lnTo>
                    <a:pt x="447" y="582"/>
                  </a:lnTo>
                  <a:lnTo>
                    <a:pt x="446" y="582"/>
                  </a:lnTo>
                  <a:lnTo>
                    <a:pt x="446" y="583"/>
                  </a:lnTo>
                  <a:lnTo>
                    <a:pt x="446" y="584"/>
                  </a:lnTo>
                  <a:lnTo>
                    <a:pt x="446" y="585"/>
                  </a:lnTo>
                  <a:lnTo>
                    <a:pt x="443" y="588"/>
                  </a:lnTo>
                  <a:lnTo>
                    <a:pt x="443" y="589"/>
                  </a:lnTo>
                  <a:lnTo>
                    <a:pt x="443" y="591"/>
                  </a:lnTo>
                  <a:lnTo>
                    <a:pt x="444" y="592"/>
                  </a:lnTo>
                  <a:lnTo>
                    <a:pt x="445" y="596"/>
                  </a:lnTo>
                  <a:lnTo>
                    <a:pt x="447" y="600"/>
                  </a:lnTo>
                  <a:lnTo>
                    <a:pt x="448" y="604"/>
                  </a:lnTo>
                  <a:lnTo>
                    <a:pt x="449" y="608"/>
                  </a:lnTo>
                  <a:lnTo>
                    <a:pt x="451" y="610"/>
                  </a:lnTo>
                  <a:lnTo>
                    <a:pt x="452" y="612"/>
                  </a:lnTo>
                  <a:lnTo>
                    <a:pt x="453" y="612"/>
                  </a:lnTo>
                  <a:lnTo>
                    <a:pt x="454" y="613"/>
                  </a:lnTo>
                  <a:lnTo>
                    <a:pt x="455" y="613"/>
                  </a:lnTo>
                  <a:lnTo>
                    <a:pt x="456" y="613"/>
                  </a:lnTo>
                  <a:lnTo>
                    <a:pt x="456" y="612"/>
                  </a:lnTo>
                  <a:lnTo>
                    <a:pt x="457" y="612"/>
                  </a:lnTo>
                  <a:lnTo>
                    <a:pt x="459" y="612"/>
                  </a:lnTo>
                  <a:lnTo>
                    <a:pt x="460" y="612"/>
                  </a:lnTo>
                  <a:lnTo>
                    <a:pt x="461" y="612"/>
                  </a:lnTo>
                  <a:lnTo>
                    <a:pt x="462" y="614"/>
                  </a:lnTo>
                  <a:lnTo>
                    <a:pt x="464" y="616"/>
                  </a:lnTo>
                  <a:lnTo>
                    <a:pt x="465" y="617"/>
                  </a:lnTo>
                  <a:lnTo>
                    <a:pt x="464" y="618"/>
                  </a:lnTo>
                  <a:lnTo>
                    <a:pt x="460" y="620"/>
                  </a:lnTo>
                  <a:lnTo>
                    <a:pt x="459" y="620"/>
                  </a:lnTo>
                  <a:lnTo>
                    <a:pt x="457" y="621"/>
                  </a:lnTo>
                  <a:lnTo>
                    <a:pt x="457" y="622"/>
                  </a:lnTo>
                  <a:lnTo>
                    <a:pt x="457" y="624"/>
                  </a:lnTo>
                  <a:lnTo>
                    <a:pt x="457" y="626"/>
                  </a:lnTo>
                  <a:lnTo>
                    <a:pt x="457" y="627"/>
                  </a:lnTo>
                  <a:lnTo>
                    <a:pt x="459" y="629"/>
                  </a:lnTo>
                  <a:lnTo>
                    <a:pt x="457" y="630"/>
                  </a:lnTo>
                  <a:lnTo>
                    <a:pt x="455" y="631"/>
                  </a:lnTo>
                  <a:lnTo>
                    <a:pt x="454" y="631"/>
                  </a:lnTo>
                  <a:lnTo>
                    <a:pt x="453" y="631"/>
                  </a:lnTo>
                  <a:lnTo>
                    <a:pt x="452" y="633"/>
                  </a:lnTo>
                  <a:lnTo>
                    <a:pt x="451" y="635"/>
                  </a:lnTo>
                  <a:lnTo>
                    <a:pt x="451" y="636"/>
                  </a:lnTo>
                  <a:lnTo>
                    <a:pt x="447" y="639"/>
                  </a:lnTo>
                  <a:lnTo>
                    <a:pt x="446" y="642"/>
                  </a:lnTo>
                  <a:lnTo>
                    <a:pt x="445" y="643"/>
                  </a:lnTo>
                  <a:lnTo>
                    <a:pt x="444" y="644"/>
                  </a:lnTo>
                  <a:lnTo>
                    <a:pt x="444" y="645"/>
                  </a:lnTo>
                  <a:lnTo>
                    <a:pt x="443" y="646"/>
                  </a:lnTo>
                  <a:lnTo>
                    <a:pt x="442" y="646"/>
                  </a:lnTo>
                  <a:lnTo>
                    <a:pt x="440" y="647"/>
                  </a:lnTo>
                  <a:lnTo>
                    <a:pt x="439" y="649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6" y="651"/>
                  </a:lnTo>
                  <a:lnTo>
                    <a:pt x="435" y="651"/>
                  </a:lnTo>
                  <a:lnTo>
                    <a:pt x="435" y="653"/>
                  </a:lnTo>
                  <a:lnTo>
                    <a:pt x="434" y="654"/>
                  </a:lnTo>
                  <a:lnTo>
                    <a:pt x="436" y="654"/>
                  </a:lnTo>
                  <a:lnTo>
                    <a:pt x="437" y="654"/>
                  </a:lnTo>
                  <a:lnTo>
                    <a:pt x="438" y="656"/>
                  </a:lnTo>
                  <a:lnTo>
                    <a:pt x="439" y="656"/>
                  </a:lnTo>
                  <a:lnTo>
                    <a:pt x="439" y="658"/>
                  </a:lnTo>
                  <a:lnTo>
                    <a:pt x="440" y="659"/>
                  </a:lnTo>
                  <a:lnTo>
                    <a:pt x="440" y="660"/>
                  </a:lnTo>
                  <a:lnTo>
                    <a:pt x="440" y="663"/>
                  </a:lnTo>
                  <a:close/>
                  <a:moveTo>
                    <a:pt x="191" y="537"/>
                  </a:moveTo>
                  <a:lnTo>
                    <a:pt x="191" y="538"/>
                  </a:lnTo>
                  <a:lnTo>
                    <a:pt x="190" y="537"/>
                  </a:lnTo>
                  <a:lnTo>
                    <a:pt x="191" y="537"/>
                  </a:lnTo>
                  <a:close/>
                  <a:moveTo>
                    <a:pt x="182" y="520"/>
                  </a:moveTo>
                  <a:lnTo>
                    <a:pt x="182" y="521"/>
                  </a:lnTo>
                  <a:lnTo>
                    <a:pt x="181" y="521"/>
                  </a:lnTo>
                  <a:lnTo>
                    <a:pt x="181" y="520"/>
                  </a:lnTo>
                  <a:lnTo>
                    <a:pt x="182" y="520"/>
                  </a:lnTo>
                  <a:close/>
                  <a:moveTo>
                    <a:pt x="153" y="453"/>
                  </a:moveTo>
                  <a:lnTo>
                    <a:pt x="154" y="454"/>
                  </a:lnTo>
                  <a:lnTo>
                    <a:pt x="153" y="454"/>
                  </a:lnTo>
                  <a:lnTo>
                    <a:pt x="153" y="453"/>
                  </a:lnTo>
                  <a:lnTo>
                    <a:pt x="152" y="453"/>
                  </a:lnTo>
                  <a:lnTo>
                    <a:pt x="152" y="452"/>
                  </a:lnTo>
                  <a:lnTo>
                    <a:pt x="153" y="453"/>
                  </a:lnTo>
                  <a:close/>
                  <a:moveTo>
                    <a:pt x="18" y="237"/>
                  </a:moveTo>
                  <a:lnTo>
                    <a:pt x="18" y="239"/>
                  </a:lnTo>
                  <a:lnTo>
                    <a:pt x="18" y="240"/>
                  </a:lnTo>
                  <a:lnTo>
                    <a:pt x="18" y="241"/>
                  </a:lnTo>
                  <a:lnTo>
                    <a:pt x="17" y="241"/>
                  </a:lnTo>
                  <a:lnTo>
                    <a:pt x="17" y="240"/>
                  </a:lnTo>
                  <a:lnTo>
                    <a:pt x="17" y="239"/>
                  </a:lnTo>
                  <a:lnTo>
                    <a:pt x="18" y="23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84">
              <a:extLst>
                <a:ext uri="{FF2B5EF4-FFF2-40B4-BE49-F238E27FC236}">
                  <a16:creationId xmlns:a16="http://schemas.microsoft.com/office/drawing/2014/main" id="{4D3C81F1-C651-291A-2FEF-70A1DB7D20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8192" y="2595754"/>
              <a:ext cx="976832" cy="2160630"/>
            </a:xfrm>
            <a:custGeom>
              <a:avLst/>
              <a:gdLst>
                <a:gd name="T0" fmla="*/ 334 w 741"/>
                <a:gd name="T1" fmla="*/ 18 h 1639"/>
                <a:gd name="T2" fmla="*/ 401 w 741"/>
                <a:gd name="T3" fmla="*/ 14 h 1639"/>
                <a:gd name="T4" fmla="*/ 442 w 741"/>
                <a:gd name="T5" fmla="*/ 61 h 1639"/>
                <a:gd name="T6" fmla="*/ 499 w 741"/>
                <a:gd name="T7" fmla="*/ 91 h 1639"/>
                <a:gd name="T8" fmla="*/ 587 w 741"/>
                <a:gd name="T9" fmla="*/ 138 h 1639"/>
                <a:gd name="T10" fmla="*/ 572 w 741"/>
                <a:gd name="T11" fmla="*/ 187 h 1639"/>
                <a:gd name="T12" fmla="*/ 577 w 741"/>
                <a:gd name="T13" fmla="*/ 225 h 1639"/>
                <a:gd name="T14" fmla="*/ 653 w 741"/>
                <a:gd name="T15" fmla="*/ 228 h 1639"/>
                <a:gd name="T16" fmla="*/ 698 w 741"/>
                <a:gd name="T17" fmla="*/ 200 h 1639"/>
                <a:gd name="T18" fmla="*/ 717 w 741"/>
                <a:gd name="T19" fmla="*/ 154 h 1639"/>
                <a:gd name="T20" fmla="*/ 737 w 741"/>
                <a:gd name="T21" fmla="*/ 196 h 1639"/>
                <a:gd name="T22" fmla="*/ 708 w 741"/>
                <a:gd name="T23" fmla="*/ 234 h 1639"/>
                <a:gd name="T24" fmla="*/ 673 w 741"/>
                <a:gd name="T25" fmla="*/ 261 h 1639"/>
                <a:gd name="T26" fmla="*/ 630 w 741"/>
                <a:gd name="T27" fmla="*/ 306 h 1639"/>
                <a:gd name="T28" fmla="*/ 584 w 741"/>
                <a:gd name="T29" fmla="*/ 382 h 1639"/>
                <a:gd name="T30" fmla="*/ 573 w 741"/>
                <a:gd name="T31" fmla="*/ 468 h 1639"/>
                <a:gd name="T32" fmla="*/ 562 w 741"/>
                <a:gd name="T33" fmla="*/ 534 h 1639"/>
                <a:gd name="T34" fmla="*/ 604 w 741"/>
                <a:gd name="T35" fmla="*/ 613 h 1639"/>
                <a:gd name="T36" fmla="*/ 575 w 741"/>
                <a:gd name="T37" fmla="*/ 722 h 1639"/>
                <a:gd name="T38" fmla="*/ 418 w 741"/>
                <a:gd name="T39" fmla="*/ 751 h 1639"/>
                <a:gd name="T40" fmla="*/ 420 w 741"/>
                <a:gd name="T41" fmla="*/ 791 h 1639"/>
                <a:gd name="T42" fmla="*/ 401 w 741"/>
                <a:gd name="T43" fmla="*/ 850 h 1639"/>
                <a:gd name="T44" fmla="*/ 313 w 741"/>
                <a:gd name="T45" fmla="*/ 841 h 1639"/>
                <a:gd name="T46" fmla="*/ 344 w 741"/>
                <a:gd name="T47" fmla="*/ 919 h 1639"/>
                <a:gd name="T48" fmla="*/ 346 w 741"/>
                <a:gd name="T49" fmla="*/ 928 h 1639"/>
                <a:gd name="T50" fmla="*/ 313 w 741"/>
                <a:gd name="T51" fmla="*/ 973 h 1639"/>
                <a:gd name="T52" fmla="*/ 306 w 741"/>
                <a:gd name="T53" fmla="*/ 1023 h 1639"/>
                <a:gd name="T54" fmla="*/ 297 w 741"/>
                <a:gd name="T55" fmla="*/ 1050 h 1639"/>
                <a:gd name="T56" fmla="*/ 246 w 741"/>
                <a:gd name="T57" fmla="*/ 1066 h 1639"/>
                <a:gd name="T58" fmla="*/ 244 w 741"/>
                <a:gd name="T59" fmla="*/ 1151 h 1639"/>
                <a:gd name="T60" fmla="*/ 274 w 741"/>
                <a:gd name="T61" fmla="*/ 1206 h 1639"/>
                <a:gd name="T62" fmla="*/ 262 w 741"/>
                <a:gd name="T63" fmla="*/ 1238 h 1639"/>
                <a:gd name="T64" fmla="*/ 222 w 741"/>
                <a:gd name="T65" fmla="*/ 1287 h 1639"/>
                <a:gd name="T66" fmla="*/ 172 w 741"/>
                <a:gd name="T67" fmla="*/ 1328 h 1639"/>
                <a:gd name="T68" fmla="*/ 164 w 741"/>
                <a:gd name="T69" fmla="*/ 1383 h 1639"/>
                <a:gd name="T70" fmla="*/ 179 w 741"/>
                <a:gd name="T71" fmla="*/ 1442 h 1639"/>
                <a:gd name="T72" fmla="*/ 45 w 741"/>
                <a:gd name="T73" fmla="*/ 1413 h 1639"/>
                <a:gd name="T74" fmla="*/ 11 w 741"/>
                <a:gd name="T75" fmla="*/ 1358 h 1639"/>
                <a:gd name="T76" fmla="*/ 37 w 741"/>
                <a:gd name="T77" fmla="*/ 1255 h 1639"/>
                <a:gd name="T78" fmla="*/ 56 w 741"/>
                <a:gd name="T79" fmla="*/ 1170 h 1639"/>
                <a:gd name="T80" fmla="*/ 71 w 741"/>
                <a:gd name="T81" fmla="*/ 1099 h 1639"/>
                <a:gd name="T82" fmla="*/ 55 w 741"/>
                <a:gd name="T83" fmla="*/ 1047 h 1639"/>
                <a:gd name="T84" fmla="*/ 64 w 741"/>
                <a:gd name="T85" fmla="*/ 1014 h 1639"/>
                <a:gd name="T86" fmla="*/ 68 w 741"/>
                <a:gd name="T87" fmla="*/ 960 h 1639"/>
                <a:gd name="T88" fmla="*/ 64 w 741"/>
                <a:gd name="T89" fmla="*/ 889 h 1639"/>
                <a:gd name="T90" fmla="*/ 68 w 741"/>
                <a:gd name="T91" fmla="*/ 813 h 1639"/>
                <a:gd name="T92" fmla="*/ 85 w 741"/>
                <a:gd name="T93" fmla="*/ 743 h 1639"/>
                <a:gd name="T94" fmla="*/ 88 w 741"/>
                <a:gd name="T95" fmla="*/ 669 h 1639"/>
                <a:gd name="T96" fmla="*/ 107 w 741"/>
                <a:gd name="T97" fmla="*/ 621 h 1639"/>
                <a:gd name="T98" fmla="*/ 125 w 741"/>
                <a:gd name="T99" fmla="*/ 543 h 1639"/>
                <a:gd name="T100" fmla="*/ 130 w 741"/>
                <a:gd name="T101" fmla="*/ 482 h 1639"/>
                <a:gd name="T102" fmla="*/ 120 w 741"/>
                <a:gd name="T103" fmla="*/ 423 h 1639"/>
                <a:gd name="T104" fmla="*/ 128 w 741"/>
                <a:gd name="T105" fmla="*/ 361 h 1639"/>
                <a:gd name="T106" fmla="*/ 140 w 741"/>
                <a:gd name="T107" fmla="*/ 297 h 1639"/>
                <a:gd name="T108" fmla="*/ 174 w 741"/>
                <a:gd name="T109" fmla="*/ 224 h 1639"/>
                <a:gd name="T110" fmla="*/ 193 w 741"/>
                <a:gd name="T111" fmla="*/ 137 h 1639"/>
                <a:gd name="T112" fmla="*/ 183 w 741"/>
                <a:gd name="T113" fmla="*/ 1622 h 1639"/>
                <a:gd name="T114" fmla="*/ 206 w 741"/>
                <a:gd name="T115" fmla="*/ 1542 h 1639"/>
                <a:gd name="T116" fmla="*/ 308 w 741"/>
                <a:gd name="T117" fmla="*/ 1626 h 1639"/>
                <a:gd name="T118" fmla="*/ 202 w 741"/>
                <a:gd name="T119" fmla="*/ 1625 h 1639"/>
                <a:gd name="T120" fmla="*/ 330 w 741"/>
                <a:gd name="T121" fmla="*/ 1629 h 1639"/>
                <a:gd name="T122" fmla="*/ 430 w 741"/>
                <a:gd name="T123" fmla="*/ 75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1" h="1639">
                  <a:moveTo>
                    <a:pt x="237" y="43"/>
                  </a:moveTo>
                  <a:lnTo>
                    <a:pt x="239" y="39"/>
                  </a:lnTo>
                  <a:lnTo>
                    <a:pt x="240" y="38"/>
                  </a:lnTo>
                  <a:lnTo>
                    <a:pt x="243" y="36"/>
                  </a:lnTo>
                  <a:lnTo>
                    <a:pt x="243" y="35"/>
                  </a:lnTo>
                  <a:lnTo>
                    <a:pt x="243" y="33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5" y="30"/>
                  </a:lnTo>
                  <a:lnTo>
                    <a:pt x="246" y="29"/>
                  </a:lnTo>
                  <a:lnTo>
                    <a:pt x="248" y="28"/>
                  </a:lnTo>
                  <a:lnTo>
                    <a:pt x="252" y="27"/>
                  </a:lnTo>
                  <a:lnTo>
                    <a:pt x="252" y="25"/>
                  </a:lnTo>
                  <a:lnTo>
                    <a:pt x="252" y="24"/>
                  </a:lnTo>
                  <a:lnTo>
                    <a:pt x="253" y="23"/>
                  </a:lnTo>
                  <a:lnTo>
                    <a:pt x="253" y="20"/>
                  </a:lnTo>
                  <a:lnTo>
                    <a:pt x="253" y="19"/>
                  </a:lnTo>
                  <a:lnTo>
                    <a:pt x="254" y="19"/>
                  </a:lnTo>
                  <a:lnTo>
                    <a:pt x="255" y="18"/>
                  </a:lnTo>
                  <a:lnTo>
                    <a:pt x="257" y="18"/>
                  </a:lnTo>
                  <a:lnTo>
                    <a:pt x="258" y="18"/>
                  </a:lnTo>
                  <a:lnTo>
                    <a:pt x="258" y="16"/>
                  </a:lnTo>
                  <a:lnTo>
                    <a:pt x="262" y="15"/>
                  </a:lnTo>
                  <a:lnTo>
                    <a:pt x="268" y="14"/>
                  </a:lnTo>
                  <a:lnTo>
                    <a:pt x="268" y="13"/>
                  </a:lnTo>
                  <a:lnTo>
                    <a:pt x="269" y="13"/>
                  </a:lnTo>
                  <a:lnTo>
                    <a:pt x="269" y="12"/>
                  </a:lnTo>
                  <a:lnTo>
                    <a:pt x="270" y="12"/>
                  </a:lnTo>
                  <a:lnTo>
                    <a:pt x="270" y="11"/>
                  </a:lnTo>
                  <a:lnTo>
                    <a:pt x="270" y="7"/>
                  </a:lnTo>
                  <a:lnTo>
                    <a:pt x="272" y="0"/>
                  </a:lnTo>
                  <a:lnTo>
                    <a:pt x="274" y="0"/>
                  </a:lnTo>
                  <a:lnTo>
                    <a:pt x="276" y="2"/>
                  </a:lnTo>
                  <a:lnTo>
                    <a:pt x="278" y="3"/>
                  </a:lnTo>
                  <a:lnTo>
                    <a:pt x="279" y="4"/>
                  </a:lnTo>
                  <a:lnTo>
                    <a:pt x="279" y="5"/>
                  </a:lnTo>
                  <a:lnTo>
                    <a:pt x="279" y="6"/>
                  </a:lnTo>
                  <a:lnTo>
                    <a:pt x="283" y="6"/>
                  </a:lnTo>
                  <a:lnTo>
                    <a:pt x="284" y="7"/>
                  </a:lnTo>
                  <a:lnTo>
                    <a:pt x="288" y="13"/>
                  </a:lnTo>
                  <a:lnTo>
                    <a:pt x="289" y="13"/>
                  </a:lnTo>
                  <a:lnTo>
                    <a:pt x="291" y="14"/>
                  </a:lnTo>
                  <a:lnTo>
                    <a:pt x="296" y="13"/>
                  </a:lnTo>
                  <a:lnTo>
                    <a:pt x="297" y="13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12" y="13"/>
                  </a:lnTo>
                  <a:lnTo>
                    <a:pt x="318" y="13"/>
                  </a:lnTo>
                  <a:lnTo>
                    <a:pt x="325" y="14"/>
                  </a:lnTo>
                  <a:lnTo>
                    <a:pt x="328" y="16"/>
                  </a:lnTo>
                  <a:lnTo>
                    <a:pt x="329" y="16"/>
                  </a:lnTo>
                  <a:lnTo>
                    <a:pt x="330" y="16"/>
                  </a:lnTo>
                  <a:lnTo>
                    <a:pt x="331" y="16"/>
                  </a:lnTo>
                  <a:lnTo>
                    <a:pt x="332" y="16"/>
                  </a:lnTo>
                  <a:lnTo>
                    <a:pt x="332" y="18"/>
                  </a:lnTo>
                  <a:lnTo>
                    <a:pt x="334" y="18"/>
                  </a:lnTo>
                  <a:lnTo>
                    <a:pt x="335" y="19"/>
                  </a:lnTo>
                  <a:lnTo>
                    <a:pt x="336" y="20"/>
                  </a:lnTo>
                  <a:lnTo>
                    <a:pt x="336" y="21"/>
                  </a:lnTo>
                  <a:lnTo>
                    <a:pt x="335" y="22"/>
                  </a:lnTo>
                  <a:lnTo>
                    <a:pt x="335" y="23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6" y="27"/>
                  </a:lnTo>
                  <a:lnTo>
                    <a:pt x="337" y="27"/>
                  </a:lnTo>
                  <a:lnTo>
                    <a:pt x="337" y="28"/>
                  </a:lnTo>
                  <a:lnTo>
                    <a:pt x="338" y="29"/>
                  </a:lnTo>
                  <a:lnTo>
                    <a:pt x="340" y="31"/>
                  </a:lnTo>
                  <a:lnTo>
                    <a:pt x="339" y="32"/>
                  </a:lnTo>
                  <a:lnTo>
                    <a:pt x="339" y="33"/>
                  </a:lnTo>
                  <a:lnTo>
                    <a:pt x="339" y="35"/>
                  </a:lnTo>
                  <a:lnTo>
                    <a:pt x="339" y="36"/>
                  </a:lnTo>
                  <a:lnTo>
                    <a:pt x="340" y="36"/>
                  </a:lnTo>
                  <a:lnTo>
                    <a:pt x="340" y="38"/>
                  </a:lnTo>
                  <a:lnTo>
                    <a:pt x="341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3"/>
                  </a:lnTo>
                  <a:lnTo>
                    <a:pt x="343" y="44"/>
                  </a:lnTo>
                  <a:lnTo>
                    <a:pt x="344" y="45"/>
                  </a:lnTo>
                  <a:lnTo>
                    <a:pt x="344" y="44"/>
                  </a:lnTo>
                  <a:lnTo>
                    <a:pt x="345" y="40"/>
                  </a:lnTo>
                  <a:lnTo>
                    <a:pt x="345" y="37"/>
                  </a:lnTo>
                  <a:lnTo>
                    <a:pt x="346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49" y="27"/>
                  </a:lnTo>
                  <a:lnTo>
                    <a:pt x="353" y="20"/>
                  </a:lnTo>
                  <a:lnTo>
                    <a:pt x="353" y="19"/>
                  </a:lnTo>
                  <a:lnTo>
                    <a:pt x="354" y="19"/>
                  </a:lnTo>
                  <a:lnTo>
                    <a:pt x="355" y="15"/>
                  </a:lnTo>
                  <a:lnTo>
                    <a:pt x="356" y="13"/>
                  </a:lnTo>
                  <a:lnTo>
                    <a:pt x="356" y="12"/>
                  </a:lnTo>
                  <a:lnTo>
                    <a:pt x="357" y="12"/>
                  </a:lnTo>
                  <a:lnTo>
                    <a:pt x="357" y="11"/>
                  </a:lnTo>
                  <a:lnTo>
                    <a:pt x="357" y="10"/>
                  </a:lnTo>
                  <a:lnTo>
                    <a:pt x="358" y="10"/>
                  </a:lnTo>
                  <a:lnTo>
                    <a:pt x="360" y="8"/>
                  </a:lnTo>
                  <a:lnTo>
                    <a:pt x="363" y="10"/>
                  </a:lnTo>
                  <a:lnTo>
                    <a:pt x="365" y="11"/>
                  </a:lnTo>
                  <a:lnTo>
                    <a:pt x="368" y="10"/>
                  </a:lnTo>
                  <a:lnTo>
                    <a:pt x="370" y="8"/>
                  </a:lnTo>
                  <a:lnTo>
                    <a:pt x="381" y="10"/>
                  </a:lnTo>
                  <a:lnTo>
                    <a:pt x="392" y="10"/>
                  </a:lnTo>
                  <a:lnTo>
                    <a:pt x="398" y="8"/>
                  </a:lnTo>
                  <a:lnTo>
                    <a:pt x="400" y="10"/>
                  </a:lnTo>
                  <a:lnTo>
                    <a:pt x="400" y="11"/>
                  </a:lnTo>
                  <a:lnTo>
                    <a:pt x="400" y="12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6"/>
                  </a:lnTo>
                  <a:lnTo>
                    <a:pt x="405" y="18"/>
                  </a:lnTo>
                  <a:lnTo>
                    <a:pt x="406" y="18"/>
                  </a:lnTo>
                  <a:lnTo>
                    <a:pt x="406" y="19"/>
                  </a:lnTo>
                  <a:lnTo>
                    <a:pt x="407" y="19"/>
                  </a:lnTo>
                  <a:lnTo>
                    <a:pt x="407" y="20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2"/>
                  </a:lnTo>
                  <a:lnTo>
                    <a:pt x="409" y="22"/>
                  </a:lnTo>
                  <a:lnTo>
                    <a:pt x="411" y="24"/>
                  </a:lnTo>
                  <a:lnTo>
                    <a:pt x="412" y="24"/>
                  </a:lnTo>
                  <a:lnTo>
                    <a:pt x="413" y="24"/>
                  </a:lnTo>
                  <a:lnTo>
                    <a:pt x="413" y="25"/>
                  </a:lnTo>
                  <a:lnTo>
                    <a:pt x="414" y="25"/>
                  </a:lnTo>
                  <a:lnTo>
                    <a:pt x="416" y="28"/>
                  </a:lnTo>
                  <a:lnTo>
                    <a:pt x="417" y="28"/>
                  </a:lnTo>
                  <a:lnTo>
                    <a:pt x="418" y="28"/>
                  </a:lnTo>
                  <a:lnTo>
                    <a:pt x="420" y="29"/>
                  </a:lnTo>
                  <a:lnTo>
                    <a:pt x="420" y="30"/>
                  </a:lnTo>
                  <a:lnTo>
                    <a:pt x="421" y="30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2" y="32"/>
                  </a:lnTo>
                  <a:lnTo>
                    <a:pt x="421" y="33"/>
                  </a:lnTo>
                  <a:lnTo>
                    <a:pt x="422" y="33"/>
                  </a:lnTo>
                  <a:lnTo>
                    <a:pt x="422" y="35"/>
                  </a:lnTo>
                  <a:lnTo>
                    <a:pt x="423" y="35"/>
                  </a:lnTo>
                  <a:lnTo>
                    <a:pt x="423" y="36"/>
                  </a:lnTo>
                  <a:lnTo>
                    <a:pt x="424" y="37"/>
                  </a:lnTo>
                  <a:lnTo>
                    <a:pt x="423" y="38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5" y="40"/>
                  </a:lnTo>
                  <a:lnTo>
                    <a:pt x="425" y="41"/>
                  </a:lnTo>
                  <a:lnTo>
                    <a:pt x="426" y="41"/>
                  </a:lnTo>
                  <a:lnTo>
                    <a:pt x="426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9" y="44"/>
                  </a:lnTo>
                  <a:lnTo>
                    <a:pt x="429" y="45"/>
                  </a:lnTo>
                  <a:lnTo>
                    <a:pt x="430" y="46"/>
                  </a:lnTo>
                  <a:lnTo>
                    <a:pt x="430" y="47"/>
                  </a:lnTo>
                  <a:lnTo>
                    <a:pt x="430" y="48"/>
                  </a:lnTo>
                  <a:lnTo>
                    <a:pt x="431" y="49"/>
                  </a:lnTo>
                  <a:lnTo>
                    <a:pt x="432" y="50"/>
                  </a:lnTo>
                  <a:lnTo>
                    <a:pt x="437" y="54"/>
                  </a:lnTo>
                  <a:lnTo>
                    <a:pt x="438" y="55"/>
                  </a:lnTo>
                  <a:lnTo>
                    <a:pt x="439" y="56"/>
                  </a:lnTo>
                  <a:lnTo>
                    <a:pt x="440" y="57"/>
                  </a:lnTo>
                  <a:lnTo>
                    <a:pt x="440" y="58"/>
                  </a:lnTo>
                  <a:lnTo>
                    <a:pt x="440" y="60"/>
                  </a:lnTo>
                  <a:lnTo>
                    <a:pt x="441" y="60"/>
                  </a:lnTo>
                  <a:lnTo>
                    <a:pt x="442" y="61"/>
                  </a:lnTo>
                  <a:lnTo>
                    <a:pt x="444" y="61"/>
                  </a:lnTo>
                  <a:lnTo>
                    <a:pt x="447" y="63"/>
                  </a:lnTo>
                  <a:lnTo>
                    <a:pt x="448" y="63"/>
                  </a:lnTo>
                  <a:lnTo>
                    <a:pt x="448" y="64"/>
                  </a:lnTo>
                  <a:lnTo>
                    <a:pt x="448" y="65"/>
                  </a:lnTo>
                  <a:lnTo>
                    <a:pt x="449" y="65"/>
                  </a:lnTo>
                  <a:lnTo>
                    <a:pt x="449" y="66"/>
                  </a:lnTo>
                  <a:lnTo>
                    <a:pt x="450" y="66"/>
                  </a:lnTo>
                  <a:lnTo>
                    <a:pt x="451" y="66"/>
                  </a:lnTo>
                  <a:lnTo>
                    <a:pt x="451" y="68"/>
                  </a:lnTo>
                  <a:lnTo>
                    <a:pt x="452" y="68"/>
                  </a:lnTo>
                  <a:lnTo>
                    <a:pt x="453" y="68"/>
                  </a:lnTo>
                  <a:lnTo>
                    <a:pt x="457" y="69"/>
                  </a:lnTo>
                  <a:lnTo>
                    <a:pt x="457" y="70"/>
                  </a:lnTo>
                  <a:lnTo>
                    <a:pt x="457" y="71"/>
                  </a:lnTo>
                  <a:lnTo>
                    <a:pt x="458" y="71"/>
                  </a:lnTo>
                  <a:lnTo>
                    <a:pt x="459" y="72"/>
                  </a:lnTo>
                  <a:lnTo>
                    <a:pt x="460" y="72"/>
                  </a:lnTo>
                  <a:lnTo>
                    <a:pt x="461" y="72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4"/>
                  </a:lnTo>
                  <a:lnTo>
                    <a:pt x="464" y="74"/>
                  </a:lnTo>
                  <a:lnTo>
                    <a:pt x="464" y="75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8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6" y="80"/>
                  </a:lnTo>
                  <a:lnTo>
                    <a:pt x="466" y="81"/>
                  </a:lnTo>
                  <a:lnTo>
                    <a:pt x="467" y="82"/>
                  </a:lnTo>
                  <a:lnTo>
                    <a:pt x="468" y="83"/>
                  </a:lnTo>
                  <a:lnTo>
                    <a:pt x="469" y="82"/>
                  </a:lnTo>
                  <a:lnTo>
                    <a:pt x="472" y="83"/>
                  </a:lnTo>
                  <a:lnTo>
                    <a:pt x="473" y="85"/>
                  </a:lnTo>
                  <a:lnTo>
                    <a:pt x="474" y="85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8" y="85"/>
                  </a:lnTo>
                  <a:lnTo>
                    <a:pt x="478" y="86"/>
                  </a:lnTo>
                  <a:lnTo>
                    <a:pt x="481" y="86"/>
                  </a:lnTo>
                  <a:lnTo>
                    <a:pt x="482" y="86"/>
                  </a:lnTo>
                  <a:lnTo>
                    <a:pt x="482" y="87"/>
                  </a:lnTo>
                  <a:lnTo>
                    <a:pt x="483" y="87"/>
                  </a:lnTo>
                  <a:lnTo>
                    <a:pt x="483" y="88"/>
                  </a:lnTo>
                  <a:lnTo>
                    <a:pt x="485" y="88"/>
                  </a:lnTo>
                  <a:lnTo>
                    <a:pt x="486" y="89"/>
                  </a:lnTo>
                  <a:lnTo>
                    <a:pt x="489" y="90"/>
                  </a:lnTo>
                  <a:lnTo>
                    <a:pt x="490" y="90"/>
                  </a:lnTo>
                  <a:lnTo>
                    <a:pt x="491" y="90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3" y="91"/>
                  </a:lnTo>
                  <a:lnTo>
                    <a:pt x="496" y="91"/>
                  </a:lnTo>
                  <a:lnTo>
                    <a:pt x="499" y="91"/>
                  </a:lnTo>
                  <a:lnTo>
                    <a:pt x="500" y="91"/>
                  </a:lnTo>
                  <a:lnTo>
                    <a:pt x="502" y="90"/>
                  </a:lnTo>
                  <a:lnTo>
                    <a:pt x="503" y="90"/>
                  </a:lnTo>
                  <a:lnTo>
                    <a:pt x="517" y="99"/>
                  </a:lnTo>
                  <a:lnTo>
                    <a:pt x="518" y="100"/>
                  </a:lnTo>
                  <a:lnTo>
                    <a:pt x="519" y="102"/>
                  </a:lnTo>
                  <a:lnTo>
                    <a:pt x="519" y="103"/>
                  </a:lnTo>
                  <a:lnTo>
                    <a:pt x="520" y="103"/>
                  </a:lnTo>
                  <a:lnTo>
                    <a:pt x="521" y="103"/>
                  </a:lnTo>
                  <a:lnTo>
                    <a:pt x="523" y="103"/>
                  </a:lnTo>
                  <a:lnTo>
                    <a:pt x="523" y="104"/>
                  </a:lnTo>
                  <a:lnTo>
                    <a:pt x="524" y="104"/>
                  </a:lnTo>
                  <a:lnTo>
                    <a:pt x="525" y="105"/>
                  </a:lnTo>
                  <a:lnTo>
                    <a:pt x="525" y="106"/>
                  </a:lnTo>
                  <a:lnTo>
                    <a:pt x="526" y="106"/>
                  </a:lnTo>
                  <a:lnTo>
                    <a:pt x="527" y="107"/>
                  </a:lnTo>
                  <a:lnTo>
                    <a:pt x="528" y="108"/>
                  </a:lnTo>
                  <a:lnTo>
                    <a:pt x="528" y="110"/>
                  </a:lnTo>
                  <a:lnTo>
                    <a:pt x="529" y="111"/>
                  </a:lnTo>
                  <a:lnTo>
                    <a:pt x="530" y="111"/>
                  </a:lnTo>
                  <a:lnTo>
                    <a:pt x="532" y="112"/>
                  </a:lnTo>
                  <a:lnTo>
                    <a:pt x="533" y="112"/>
                  </a:lnTo>
                  <a:lnTo>
                    <a:pt x="534" y="113"/>
                  </a:lnTo>
                  <a:lnTo>
                    <a:pt x="535" y="113"/>
                  </a:lnTo>
                  <a:lnTo>
                    <a:pt x="536" y="114"/>
                  </a:lnTo>
                  <a:lnTo>
                    <a:pt x="537" y="115"/>
                  </a:lnTo>
                  <a:lnTo>
                    <a:pt x="538" y="115"/>
                  </a:lnTo>
                  <a:lnTo>
                    <a:pt x="539" y="115"/>
                  </a:lnTo>
                  <a:lnTo>
                    <a:pt x="541" y="116"/>
                  </a:lnTo>
                  <a:lnTo>
                    <a:pt x="542" y="116"/>
                  </a:lnTo>
                  <a:lnTo>
                    <a:pt x="549" y="122"/>
                  </a:lnTo>
                  <a:lnTo>
                    <a:pt x="550" y="122"/>
                  </a:lnTo>
                  <a:lnTo>
                    <a:pt x="552" y="122"/>
                  </a:lnTo>
                  <a:lnTo>
                    <a:pt x="552" y="123"/>
                  </a:lnTo>
                  <a:lnTo>
                    <a:pt x="553" y="123"/>
                  </a:lnTo>
                  <a:lnTo>
                    <a:pt x="561" y="125"/>
                  </a:lnTo>
                  <a:lnTo>
                    <a:pt x="562" y="125"/>
                  </a:lnTo>
                  <a:lnTo>
                    <a:pt x="563" y="128"/>
                  </a:lnTo>
                  <a:lnTo>
                    <a:pt x="566" y="130"/>
                  </a:lnTo>
                  <a:lnTo>
                    <a:pt x="567" y="130"/>
                  </a:lnTo>
                  <a:lnTo>
                    <a:pt x="567" y="131"/>
                  </a:lnTo>
                  <a:lnTo>
                    <a:pt x="568" y="131"/>
                  </a:lnTo>
                  <a:lnTo>
                    <a:pt x="568" y="130"/>
                  </a:lnTo>
                  <a:lnTo>
                    <a:pt x="569" y="129"/>
                  </a:lnTo>
                  <a:lnTo>
                    <a:pt x="570" y="129"/>
                  </a:lnTo>
                  <a:lnTo>
                    <a:pt x="571" y="129"/>
                  </a:lnTo>
                  <a:lnTo>
                    <a:pt x="575" y="131"/>
                  </a:lnTo>
                  <a:lnTo>
                    <a:pt x="575" y="132"/>
                  </a:lnTo>
                  <a:lnTo>
                    <a:pt x="578" y="133"/>
                  </a:lnTo>
                  <a:lnTo>
                    <a:pt x="579" y="133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4" y="135"/>
                  </a:lnTo>
                  <a:lnTo>
                    <a:pt x="585" y="136"/>
                  </a:lnTo>
                  <a:lnTo>
                    <a:pt x="586" y="137"/>
                  </a:lnTo>
                  <a:lnTo>
                    <a:pt x="587" y="138"/>
                  </a:lnTo>
                  <a:lnTo>
                    <a:pt x="588" y="138"/>
                  </a:lnTo>
                  <a:lnTo>
                    <a:pt x="588" y="139"/>
                  </a:lnTo>
                  <a:lnTo>
                    <a:pt x="589" y="141"/>
                  </a:lnTo>
                  <a:lnTo>
                    <a:pt x="590" y="142"/>
                  </a:lnTo>
                  <a:lnTo>
                    <a:pt x="592" y="144"/>
                  </a:lnTo>
                  <a:lnTo>
                    <a:pt x="593" y="146"/>
                  </a:lnTo>
                  <a:lnTo>
                    <a:pt x="593" y="147"/>
                  </a:lnTo>
                  <a:lnTo>
                    <a:pt x="595" y="148"/>
                  </a:lnTo>
                  <a:lnTo>
                    <a:pt x="595" y="149"/>
                  </a:lnTo>
                  <a:lnTo>
                    <a:pt x="595" y="150"/>
                  </a:lnTo>
                  <a:lnTo>
                    <a:pt x="595" y="154"/>
                  </a:lnTo>
                  <a:lnTo>
                    <a:pt x="595" y="155"/>
                  </a:lnTo>
                  <a:lnTo>
                    <a:pt x="594" y="155"/>
                  </a:lnTo>
                  <a:lnTo>
                    <a:pt x="594" y="156"/>
                  </a:lnTo>
                  <a:lnTo>
                    <a:pt x="593" y="156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0" y="158"/>
                  </a:lnTo>
                  <a:lnTo>
                    <a:pt x="589" y="158"/>
                  </a:lnTo>
                  <a:lnTo>
                    <a:pt x="588" y="158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8" y="161"/>
                  </a:lnTo>
                  <a:lnTo>
                    <a:pt x="588" y="162"/>
                  </a:lnTo>
                  <a:lnTo>
                    <a:pt x="587" y="163"/>
                  </a:lnTo>
                  <a:lnTo>
                    <a:pt x="586" y="163"/>
                  </a:lnTo>
                  <a:lnTo>
                    <a:pt x="586" y="164"/>
                  </a:lnTo>
                  <a:lnTo>
                    <a:pt x="586" y="165"/>
                  </a:lnTo>
                  <a:lnTo>
                    <a:pt x="586" y="166"/>
                  </a:lnTo>
                  <a:lnTo>
                    <a:pt x="585" y="166"/>
                  </a:lnTo>
                  <a:lnTo>
                    <a:pt x="585" y="167"/>
                  </a:lnTo>
                  <a:lnTo>
                    <a:pt x="584" y="167"/>
                  </a:lnTo>
                  <a:lnTo>
                    <a:pt x="584" y="169"/>
                  </a:lnTo>
                  <a:lnTo>
                    <a:pt x="585" y="169"/>
                  </a:lnTo>
                  <a:lnTo>
                    <a:pt x="585" y="170"/>
                  </a:lnTo>
                  <a:lnTo>
                    <a:pt x="584" y="170"/>
                  </a:lnTo>
                  <a:lnTo>
                    <a:pt x="582" y="171"/>
                  </a:lnTo>
                  <a:lnTo>
                    <a:pt x="585" y="172"/>
                  </a:lnTo>
                  <a:lnTo>
                    <a:pt x="584" y="173"/>
                  </a:lnTo>
                  <a:lnTo>
                    <a:pt x="579" y="177"/>
                  </a:lnTo>
                  <a:lnTo>
                    <a:pt x="578" y="177"/>
                  </a:lnTo>
                  <a:lnTo>
                    <a:pt x="576" y="178"/>
                  </a:lnTo>
                  <a:lnTo>
                    <a:pt x="576" y="179"/>
                  </a:lnTo>
                  <a:lnTo>
                    <a:pt x="575" y="180"/>
                  </a:lnTo>
                  <a:lnTo>
                    <a:pt x="575" y="181"/>
                  </a:lnTo>
                  <a:lnTo>
                    <a:pt x="575" y="180"/>
                  </a:lnTo>
                  <a:lnTo>
                    <a:pt x="573" y="180"/>
                  </a:lnTo>
                  <a:lnTo>
                    <a:pt x="573" y="181"/>
                  </a:lnTo>
                  <a:lnTo>
                    <a:pt x="575" y="181"/>
                  </a:lnTo>
                  <a:lnTo>
                    <a:pt x="575" y="182"/>
                  </a:lnTo>
                  <a:lnTo>
                    <a:pt x="575" y="183"/>
                  </a:lnTo>
                  <a:lnTo>
                    <a:pt x="573" y="183"/>
                  </a:lnTo>
                  <a:lnTo>
                    <a:pt x="572" y="183"/>
                  </a:lnTo>
                  <a:lnTo>
                    <a:pt x="572" y="184"/>
                  </a:lnTo>
                  <a:lnTo>
                    <a:pt x="572" y="186"/>
                  </a:lnTo>
                  <a:lnTo>
                    <a:pt x="572" y="187"/>
                  </a:lnTo>
                  <a:lnTo>
                    <a:pt x="571" y="189"/>
                  </a:lnTo>
                  <a:lnTo>
                    <a:pt x="571" y="190"/>
                  </a:lnTo>
                  <a:lnTo>
                    <a:pt x="572" y="191"/>
                  </a:lnTo>
                  <a:lnTo>
                    <a:pt x="571" y="192"/>
                  </a:lnTo>
                  <a:lnTo>
                    <a:pt x="571" y="194"/>
                  </a:lnTo>
                  <a:lnTo>
                    <a:pt x="571" y="195"/>
                  </a:lnTo>
                  <a:lnTo>
                    <a:pt x="571" y="196"/>
                  </a:lnTo>
                  <a:lnTo>
                    <a:pt x="572" y="196"/>
                  </a:lnTo>
                  <a:lnTo>
                    <a:pt x="572" y="197"/>
                  </a:lnTo>
                  <a:lnTo>
                    <a:pt x="572" y="198"/>
                  </a:lnTo>
                  <a:lnTo>
                    <a:pt x="572" y="199"/>
                  </a:lnTo>
                  <a:lnTo>
                    <a:pt x="572" y="200"/>
                  </a:lnTo>
                  <a:lnTo>
                    <a:pt x="571" y="200"/>
                  </a:lnTo>
                  <a:lnTo>
                    <a:pt x="570" y="199"/>
                  </a:lnTo>
                  <a:lnTo>
                    <a:pt x="570" y="200"/>
                  </a:lnTo>
                  <a:lnTo>
                    <a:pt x="570" y="204"/>
                  </a:lnTo>
                  <a:lnTo>
                    <a:pt x="570" y="205"/>
                  </a:lnTo>
                  <a:lnTo>
                    <a:pt x="569" y="205"/>
                  </a:lnTo>
                  <a:lnTo>
                    <a:pt x="568" y="205"/>
                  </a:lnTo>
                  <a:lnTo>
                    <a:pt x="569" y="206"/>
                  </a:lnTo>
                  <a:lnTo>
                    <a:pt x="568" y="206"/>
                  </a:lnTo>
                  <a:lnTo>
                    <a:pt x="567" y="206"/>
                  </a:lnTo>
                  <a:lnTo>
                    <a:pt x="566" y="207"/>
                  </a:lnTo>
                  <a:lnTo>
                    <a:pt x="567" y="208"/>
                  </a:lnTo>
                  <a:lnTo>
                    <a:pt x="568" y="209"/>
                  </a:lnTo>
                  <a:lnTo>
                    <a:pt x="567" y="209"/>
                  </a:lnTo>
                  <a:lnTo>
                    <a:pt x="566" y="209"/>
                  </a:lnTo>
                  <a:lnTo>
                    <a:pt x="564" y="209"/>
                  </a:lnTo>
                  <a:lnTo>
                    <a:pt x="564" y="211"/>
                  </a:lnTo>
                  <a:lnTo>
                    <a:pt x="563" y="211"/>
                  </a:lnTo>
                  <a:lnTo>
                    <a:pt x="562" y="212"/>
                  </a:lnTo>
                  <a:lnTo>
                    <a:pt x="561" y="212"/>
                  </a:lnTo>
                  <a:lnTo>
                    <a:pt x="561" y="213"/>
                  </a:lnTo>
                  <a:lnTo>
                    <a:pt x="562" y="213"/>
                  </a:lnTo>
                  <a:lnTo>
                    <a:pt x="561" y="214"/>
                  </a:lnTo>
                  <a:lnTo>
                    <a:pt x="561" y="215"/>
                  </a:lnTo>
                  <a:lnTo>
                    <a:pt x="560" y="215"/>
                  </a:lnTo>
                  <a:lnTo>
                    <a:pt x="560" y="216"/>
                  </a:lnTo>
                  <a:lnTo>
                    <a:pt x="559" y="216"/>
                  </a:lnTo>
                  <a:lnTo>
                    <a:pt x="559" y="217"/>
                  </a:lnTo>
                  <a:lnTo>
                    <a:pt x="558" y="217"/>
                  </a:lnTo>
                  <a:lnTo>
                    <a:pt x="558" y="219"/>
                  </a:lnTo>
                  <a:lnTo>
                    <a:pt x="558" y="220"/>
                  </a:lnTo>
                  <a:lnTo>
                    <a:pt x="556" y="220"/>
                  </a:lnTo>
                  <a:lnTo>
                    <a:pt x="555" y="220"/>
                  </a:lnTo>
                  <a:lnTo>
                    <a:pt x="554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3"/>
                  </a:lnTo>
                  <a:lnTo>
                    <a:pt x="556" y="224"/>
                  </a:lnTo>
                  <a:lnTo>
                    <a:pt x="556" y="225"/>
                  </a:lnTo>
                  <a:lnTo>
                    <a:pt x="556" y="228"/>
                  </a:lnTo>
                  <a:lnTo>
                    <a:pt x="560" y="227"/>
                  </a:lnTo>
                  <a:lnTo>
                    <a:pt x="570" y="225"/>
                  </a:lnTo>
                  <a:lnTo>
                    <a:pt x="575" y="225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9" y="225"/>
                  </a:lnTo>
                  <a:lnTo>
                    <a:pt x="581" y="225"/>
                  </a:lnTo>
                  <a:lnTo>
                    <a:pt x="582" y="227"/>
                  </a:lnTo>
                  <a:lnTo>
                    <a:pt x="585" y="227"/>
                  </a:lnTo>
                  <a:lnTo>
                    <a:pt x="586" y="228"/>
                  </a:lnTo>
                  <a:lnTo>
                    <a:pt x="589" y="228"/>
                  </a:lnTo>
                  <a:lnTo>
                    <a:pt x="590" y="229"/>
                  </a:lnTo>
                  <a:lnTo>
                    <a:pt x="596" y="231"/>
                  </a:lnTo>
                  <a:lnTo>
                    <a:pt x="597" y="231"/>
                  </a:lnTo>
                  <a:lnTo>
                    <a:pt x="597" y="232"/>
                  </a:lnTo>
                  <a:lnTo>
                    <a:pt x="598" y="232"/>
                  </a:lnTo>
                  <a:lnTo>
                    <a:pt x="602" y="231"/>
                  </a:lnTo>
                  <a:lnTo>
                    <a:pt x="603" y="231"/>
                  </a:lnTo>
                  <a:lnTo>
                    <a:pt x="604" y="231"/>
                  </a:lnTo>
                  <a:lnTo>
                    <a:pt x="604" y="232"/>
                  </a:lnTo>
                  <a:lnTo>
                    <a:pt x="605" y="232"/>
                  </a:lnTo>
                  <a:lnTo>
                    <a:pt x="605" y="233"/>
                  </a:lnTo>
                  <a:lnTo>
                    <a:pt x="607" y="233"/>
                  </a:lnTo>
                  <a:lnTo>
                    <a:pt x="608" y="234"/>
                  </a:lnTo>
                  <a:lnTo>
                    <a:pt x="610" y="234"/>
                  </a:lnTo>
                  <a:lnTo>
                    <a:pt x="611" y="234"/>
                  </a:lnTo>
                  <a:lnTo>
                    <a:pt x="612" y="234"/>
                  </a:lnTo>
                  <a:lnTo>
                    <a:pt x="613" y="234"/>
                  </a:lnTo>
                  <a:lnTo>
                    <a:pt x="618" y="232"/>
                  </a:lnTo>
                  <a:lnTo>
                    <a:pt x="619" y="232"/>
                  </a:lnTo>
                  <a:lnTo>
                    <a:pt x="620" y="232"/>
                  </a:lnTo>
                  <a:lnTo>
                    <a:pt x="621" y="232"/>
                  </a:lnTo>
                  <a:lnTo>
                    <a:pt x="623" y="234"/>
                  </a:lnTo>
                  <a:lnTo>
                    <a:pt x="624" y="236"/>
                  </a:lnTo>
                  <a:lnTo>
                    <a:pt x="627" y="236"/>
                  </a:lnTo>
                  <a:lnTo>
                    <a:pt x="628" y="233"/>
                  </a:lnTo>
                  <a:lnTo>
                    <a:pt x="630" y="233"/>
                  </a:lnTo>
                  <a:lnTo>
                    <a:pt x="633" y="233"/>
                  </a:lnTo>
                  <a:lnTo>
                    <a:pt x="635" y="236"/>
                  </a:lnTo>
                  <a:lnTo>
                    <a:pt x="636" y="237"/>
                  </a:lnTo>
                  <a:lnTo>
                    <a:pt x="636" y="238"/>
                  </a:lnTo>
                  <a:lnTo>
                    <a:pt x="637" y="239"/>
                  </a:lnTo>
                  <a:lnTo>
                    <a:pt x="638" y="239"/>
                  </a:lnTo>
                  <a:lnTo>
                    <a:pt x="639" y="239"/>
                  </a:lnTo>
                  <a:lnTo>
                    <a:pt x="640" y="239"/>
                  </a:lnTo>
                  <a:lnTo>
                    <a:pt x="640" y="238"/>
                  </a:lnTo>
                  <a:lnTo>
                    <a:pt x="641" y="237"/>
                  </a:lnTo>
                  <a:lnTo>
                    <a:pt x="641" y="236"/>
                  </a:lnTo>
                  <a:lnTo>
                    <a:pt x="642" y="234"/>
                  </a:lnTo>
                  <a:lnTo>
                    <a:pt x="642" y="233"/>
                  </a:lnTo>
                  <a:lnTo>
                    <a:pt x="642" y="232"/>
                  </a:lnTo>
                  <a:lnTo>
                    <a:pt x="642" y="231"/>
                  </a:lnTo>
                  <a:lnTo>
                    <a:pt x="644" y="230"/>
                  </a:lnTo>
                  <a:lnTo>
                    <a:pt x="645" y="230"/>
                  </a:lnTo>
                  <a:lnTo>
                    <a:pt x="646" y="230"/>
                  </a:lnTo>
                  <a:lnTo>
                    <a:pt x="647" y="228"/>
                  </a:lnTo>
                  <a:lnTo>
                    <a:pt x="648" y="228"/>
                  </a:lnTo>
                  <a:lnTo>
                    <a:pt x="649" y="227"/>
                  </a:lnTo>
                  <a:lnTo>
                    <a:pt x="650" y="228"/>
                  </a:lnTo>
                  <a:lnTo>
                    <a:pt x="653" y="228"/>
                  </a:lnTo>
                  <a:lnTo>
                    <a:pt x="654" y="229"/>
                  </a:lnTo>
                  <a:lnTo>
                    <a:pt x="655" y="229"/>
                  </a:lnTo>
                  <a:lnTo>
                    <a:pt x="655" y="228"/>
                  </a:lnTo>
                  <a:lnTo>
                    <a:pt x="656" y="228"/>
                  </a:lnTo>
                  <a:lnTo>
                    <a:pt x="657" y="229"/>
                  </a:lnTo>
                  <a:lnTo>
                    <a:pt x="658" y="229"/>
                  </a:lnTo>
                  <a:lnTo>
                    <a:pt x="658" y="231"/>
                  </a:lnTo>
                  <a:lnTo>
                    <a:pt x="659" y="231"/>
                  </a:lnTo>
                  <a:lnTo>
                    <a:pt x="661" y="232"/>
                  </a:lnTo>
                  <a:lnTo>
                    <a:pt x="663" y="233"/>
                  </a:lnTo>
                  <a:lnTo>
                    <a:pt x="664" y="232"/>
                  </a:lnTo>
                  <a:lnTo>
                    <a:pt x="665" y="230"/>
                  </a:lnTo>
                  <a:lnTo>
                    <a:pt x="666" y="230"/>
                  </a:lnTo>
                  <a:lnTo>
                    <a:pt x="667" y="229"/>
                  </a:lnTo>
                  <a:lnTo>
                    <a:pt x="668" y="229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68" y="225"/>
                  </a:lnTo>
                  <a:lnTo>
                    <a:pt x="670" y="225"/>
                  </a:lnTo>
                  <a:lnTo>
                    <a:pt x="670" y="224"/>
                  </a:lnTo>
                  <a:lnTo>
                    <a:pt x="668" y="222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0" y="220"/>
                  </a:lnTo>
                  <a:lnTo>
                    <a:pt x="671" y="220"/>
                  </a:lnTo>
                  <a:lnTo>
                    <a:pt x="671" y="219"/>
                  </a:lnTo>
                  <a:lnTo>
                    <a:pt x="672" y="219"/>
                  </a:lnTo>
                  <a:lnTo>
                    <a:pt x="673" y="219"/>
                  </a:lnTo>
                  <a:lnTo>
                    <a:pt x="674" y="217"/>
                  </a:lnTo>
                  <a:lnTo>
                    <a:pt x="674" y="216"/>
                  </a:lnTo>
                  <a:lnTo>
                    <a:pt x="674" y="215"/>
                  </a:lnTo>
                  <a:lnTo>
                    <a:pt x="674" y="214"/>
                  </a:lnTo>
                  <a:lnTo>
                    <a:pt x="675" y="214"/>
                  </a:lnTo>
                  <a:lnTo>
                    <a:pt x="675" y="213"/>
                  </a:lnTo>
                  <a:lnTo>
                    <a:pt x="676" y="213"/>
                  </a:lnTo>
                  <a:lnTo>
                    <a:pt x="679" y="213"/>
                  </a:lnTo>
                  <a:lnTo>
                    <a:pt x="680" y="212"/>
                  </a:lnTo>
                  <a:lnTo>
                    <a:pt x="681" y="212"/>
                  </a:lnTo>
                  <a:lnTo>
                    <a:pt x="682" y="212"/>
                  </a:lnTo>
                  <a:lnTo>
                    <a:pt x="683" y="213"/>
                  </a:lnTo>
                  <a:lnTo>
                    <a:pt x="684" y="213"/>
                  </a:lnTo>
                  <a:lnTo>
                    <a:pt x="685" y="213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5" y="209"/>
                  </a:lnTo>
                  <a:lnTo>
                    <a:pt x="685" y="208"/>
                  </a:lnTo>
                  <a:lnTo>
                    <a:pt x="689" y="206"/>
                  </a:lnTo>
                  <a:lnTo>
                    <a:pt x="691" y="206"/>
                  </a:lnTo>
                  <a:lnTo>
                    <a:pt x="691" y="205"/>
                  </a:lnTo>
                  <a:lnTo>
                    <a:pt x="692" y="205"/>
                  </a:lnTo>
                  <a:lnTo>
                    <a:pt x="692" y="204"/>
                  </a:lnTo>
                  <a:lnTo>
                    <a:pt x="693" y="202"/>
                  </a:lnTo>
                  <a:lnTo>
                    <a:pt x="693" y="200"/>
                  </a:lnTo>
                  <a:lnTo>
                    <a:pt x="694" y="200"/>
                  </a:lnTo>
                  <a:lnTo>
                    <a:pt x="697" y="200"/>
                  </a:lnTo>
                  <a:lnTo>
                    <a:pt x="698" y="200"/>
                  </a:lnTo>
                  <a:lnTo>
                    <a:pt x="698" y="199"/>
                  </a:lnTo>
                  <a:lnTo>
                    <a:pt x="699" y="198"/>
                  </a:lnTo>
                  <a:lnTo>
                    <a:pt x="699" y="197"/>
                  </a:lnTo>
                  <a:lnTo>
                    <a:pt x="699" y="196"/>
                  </a:lnTo>
                  <a:lnTo>
                    <a:pt x="698" y="195"/>
                  </a:lnTo>
                  <a:lnTo>
                    <a:pt x="699" y="194"/>
                  </a:lnTo>
                  <a:lnTo>
                    <a:pt x="700" y="192"/>
                  </a:lnTo>
                  <a:lnTo>
                    <a:pt x="701" y="191"/>
                  </a:lnTo>
                  <a:lnTo>
                    <a:pt x="701" y="190"/>
                  </a:lnTo>
                  <a:lnTo>
                    <a:pt x="702" y="190"/>
                  </a:lnTo>
                  <a:lnTo>
                    <a:pt x="702" y="187"/>
                  </a:lnTo>
                  <a:lnTo>
                    <a:pt x="704" y="186"/>
                  </a:lnTo>
                  <a:lnTo>
                    <a:pt x="704" y="183"/>
                  </a:lnTo>
                  <a:lnTo>
                    <a:pt x="702" y="182"/>
                  </a:lnTo>
                  <a:lnTo>
                    <a:pt x="704" y="182"/>
                  </a:lnTo>
                  <a:lnTo>
                    <a:pt x="704" y="181"/>
                  </a:lnTo>
                  <a:lnTo>
                    <a:pt x="704" y="180"/>
                  </a:lnTo>
                  <a:lnTo>
                    <a:pt x="704" y="179"/>
                  </a:lnTo>
                  <a:lnTo>
                    <a:pt x="704" y="177"/>
                  </a:lnTo>
                  <a:lnTo>
                    <a:pt x="704" y="175"/>
                  </a:lnTo>
                  <a:lnTo>
                    <a:pt x="704" y="174"/>
                  </a:lnTo>
                  <a:lnTo>
                    <a:pt x="704" y="173"/>
                  </a:lnTo>
                  <a:lnTo>
                    <a:pt x="704" y="172"/>
                  </a:lnTo>
                  <a:lnTo>
                    <a:pt x="704" y="171"/>
                  </a:lnTo>
                  <a:lnTo>
                    <a:pt x="705" y="171"/>
                  </a:lnTo>
                  <a:lnTo>
                    <a:pt x="705" y="170"/>
                  </a:lnTo>
                  <a:lnTo>
                    <a:pt x="705" y="167"/>
                  </a:lnTo>
                  <a:lnTo>
                    <a:pt x="706" y="166"/>
                  </a:lnTo>
                  <a:lnTo>
                    <a:pt x="706" y="165"/>
                  </a:lnTo>
                  <a:lnTo>
                    <a:pt x="706" y="164"/>
                  </a:lnTo>
                  <a:lnTo>
                    <a:pt x="705" y="163"/>
                  </a:lnTo>
                  <a:lnTo>
                    <a:pt x="705" y="162"/>
                  </a:lnTo>
                  <a:lnTo>
                    <a:pt x="704" y="160"/>
                  </a:lnTo>
                  <a:lnTo>
                    <a:pt x="704" y="158"/>
                  </a:lnTo>
                  <a:lnTo>
                    <a:pt x="705" y="158"/>
                  </a:lnTo>
                  <a:lnTo>
                    <a:pt x="706" y="158"/>
                  </a:lnTo>
                  <a:lnTo>
                    <a:pt x="706" y="157"/>
                  </a:lnTo>
                  <a:lnTo>
                    <a:pt x="706" y="156"/>
                  </a:lnTo>
                  <a:lnTo>
                    <a:pt x="706" y="155"/>
                  </a:lnTo>
                  <a:lnTo>
                    <a:pt x="707" y="155"/>
                  </a:lnTo>
                  <a:lnTo>
                    <a:pt x="708" y="155"/>
                  </a:lnTo>
                  <a:lnTo>
                    <a:pt x="708" y="156"/>
                  </a:lnTo>
                  <a:lnTo>
                    <a:pt x="709" y="156"/>
                  </a:lnTo>
                  <a:lnTo>
                    <a:pt x="710" y="157"/>
                  </a:lnTo>
                  <a:lnTo>
                    <a:pt x="710" y="158"/>
                  </a:lnTo>
                  <a:lnTo>
                    <a:pt x="710" y="160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1" y="157"/>
                  </a:lnTo>
                  <a:lnTo>
                    <a:pt x="713" y="157"/>
                  </a:lnTo>
                  <a:lnTo>
                    <a:pt x="713" y="156"/>
                  </a:lnTo>
                  <a:lnTo>
                    <a:pt x="713" y="155"/>
                  </a:lnTo>
                  <a:lnTo>
                    <a:pt x="714" y="155"/>
                  </a:lnTo>
                  <a:lnTo>
                    <a:pt x="715" y="155"/>
                  </a:lnTo>
                  <a:lnTo>
                    <a:pt x="716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8" y="156"/>
                  </a:lnTo>
                  <a:lnTo>
                    <a:pt x="718" y="155"/>
                  </a:lnTo>
                  <a:lnTo>
                    <a:pt x="719" y="155"/>
                  </a:lnTo>
                  <a:lnTo>
                    <a:pt x="721" y="155"/>
                  </a:lnTo>
                  <a:lnTo>
                    <a:pt x="719" y="153"/>
                  </a:lnTo>
                  <a:lnTo>
                    <a:pt x="721" y="153"/>
                  </a:lnTo>
                  <a:lnTo>
                    <a:pt x="722" y="154"/>
                  </a:lnTo>
                  <a:lnTo>
                    <a:pt x="722" y="153"/>
                  </a:lnTo>
                  <a:lnTo>
                    <a:pt x="723" y="152"/>
                  </a:lnTo>
                  <a:lnTo>
                    <a:pt x="724" y="152"/>
                  </a:lnTo>
                  <a:lnTo>
                    <a:pt x="724" y="153"/>
                  </a:lnTo>
                  <a:lnTo>
                    <a:pt x="723" y="154"/>
                  </a:lnTo>
                  <a:lnTo>
                    <a:pt x="723" y="155"/>
                  </a:lnTo>
                  <a:lnTo>
                    <a:pt x="724" y="155"/>
                  </a:lnTo>
                  <a:lnTo>
                    <a:pt x="724" y="156"/>
                  </a:lnTo>
                  <a:lnTo>
                    <a:pt x="725" y="156"/>
                  </a:lnTo>
                  <a:lnTo>
                    <a:pt x="725" y="155"/>
                  </a:lnTo>
                  <a:lnTo>
                    <a:pt x="724" y="155"/>
                  </a:lnTo>
                  <a:lnTo>
                    <a:pt x="724" y="154"/>
                  </a:lnTo>
                  <a:lnTo>
                    <a:pt x="725" y="154"/>
                  </a:lnTo>
                  <a:lnTo>
                    <a:pt x="726" y="155"/>
                  </a:lnTo>
                  <a:lnTo>
                    <a:pt x="727" y="155"/>
                  </a:lnTo>
                  <a:lnTo>
                    <a:pt x="728" y="156"/>
                  </a:lnTo>
                  <a:lnTo>
                    <a:pt x="728" y="157"/>
                  </a:lnTo>
                  <a:lnTo>
                    <a:pt x="728" y="158"/>
                  </a:lnTo>
                  <a:lnTo>
                    <a:pt x="730" y="158"/>
                  </a:lnTo>
                  <a:lnTo>
                    <a:pt x="731" y="157"/>
                  </a:lnTo>
                  <a:lnTo>
                    <a:pt x="732" y="157"/>
                  </a:lnTo>
                  <a:lnTo>
                    <a:pt x="732" y="158"/>
                  </a:lnTo>
                  <a:lnTo>
                    <a:pt x="732" y="160"/>
                  </a:lnTo>
                  <a:lnTo>
                    <a:pt x="732" y="161"/>
                  </a:lnTo>
                  <a:lnTo>
                    <a:pt x="732" y="162"/>
                  </a:lnTo>
                  <a:lnTo>
                    <a:pt x="733" y="163"/>
                  </a:lnTo>
                  <a:lnTo>
                    <a:pt x="734" y="164"/>
                  </a:lnTo>
                  <a:lnTo>
                    <a:pt x="734" y="165"/>
                  </a:lnTo>
                  <a:lnTo>
                    <a:pt x="734" y="167"/>
                  </a:lnTo>
                  <a:lnTo>
                    <a:pt x="734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3"/>
                  </a:lnTo>
                  <a:lnTo>
                    <a:pt x="736" y="174"/>
                  </a:lnTo>
                  <a:lnTo>
                    <a:pt x="736" y="175"/>
                  </a:lnTo>
                  <a:lnTo>
                    <a:pt x="737" y="177"/>
                  </a:lnTo>
                  <a:lnTo>
                    <a:pt x="737" y="178"/>
                  </a:lnTo>
                  <a:lnTo>
                    <a:pt x="740" y="180"/>
                  </a:lnTo>
                  <a:lnTo>
                    <a:pt x="740" y="182"/>
                  </a:lnTo>
                  <a:lnTo>
                    <a:pt x="741" y="183"/>
                  </a:lnTo>
                  <a:lnTo>
                    <a:pt x="740" y="184"/>
                  </a:lnTo>
                  <a:lnTo>
                    <a:pt x="739" y="187"/>
                  </a:lnTo>
                  <a:lnTo>
                    <a:pt x="737" y="188"/>
                  </a:lnTo>
                  <a:lnTo>
                    <a:pt x="739" y="192"/>
                  </a:lnTo>
                  <a:lnTo>
                    <a:pt x="739" y="194"/>
                  </a:lnTo>
                  <a:lnTo>
                    <a:pt x="737" y="194"/>
                  </a:lnTo>
                  <a:lnTo>
                    <a:pt x="737" y="195"/>
                  </a:lnTo>
                  <a:lnTo>
                    <a:pt x="737" y="196"/>
                  </a:lnTo>
                  <a:lnTo>
                    <a:pt x="737" y="198"/>
                  </a:lnTo>
                  <a:lnTo>
                    <a:pt x="737" y="200"/>
                  </a:lnTo>
                  <a:lnTo>
                    <a:pt x="737" y="202"/>
                  </a:lnTo>
                  <a:lnTo>
                    <a:pt x="736" y="202"/>
                  </a:lnTo>
                  <a:lnTo>
                    <a:pt x="736" y="203"/>
                  </a:lnTo>
                  <a:lnTo>
                    <a:pt x="737" y="204"/>
                  </a:lnTo>
                  <a:lnTo>
                    <a:pt x="736" y="205"/>
                  </a:lnTo>
                  <a:lnTo>
                    <a:pt x="737" y="205"/>
                  </a:lnTo>
                  <a:lnTo>
                    <a:pt x="739" y="206"/>
                  </a:lnTo>
                  <a:lnTo>
                    <a:pt x="739" y="209"/>
                  </a:lnTo>
                  <a:lnTo>
                    <a:pt x="739" y="211"/>
                  </a:lnTo>
                  <a:lnTo>
                    <a:pt x="737" y="212"/>
                  </a:lnTo>
                  <a:lnTo>
                    <a:pt x="736" y="215"/>
                  </a:lnTo>
                  <a:lnTo>
                    <a:pt x="735" y="216"/>
                  </a:lnTo>
                  <a:lnTo>
                    <a:pt x="735" y="217"/>
                  </a:lnTo>
                  <a:lnTo>
                    <a:pt x="735" y="219"/>
                  </a:lnTo>
                  <a:lnTo>
                    <a:pt x="734" y="219"/>
                  </a:lnTo>
                  <a:lnTo>
                    <a:pt x="734" y="220"/>
                  </a:lnTo>
                  <a:lnTo>
                    <a:pt x="734" y="221"/>
                  </a:lnTo>
                  <a:lnTo>
                    <a:pt x="733" y="221"/>
                  </a:lnTo>
                  <a:lnTo>
                    <a:pt x="733" y="220"/>
                  </a:lnTo>
                  <a:lnTo>
                    <a:pt x="732" y="220"/>
                  </a:lnTo>
                  <a:lnTo>
                    <a:pt x="732" y="221"/>
                  </a:lnTo>
                  <a:lnTo>
                    <a:pt x="731" y="221"/>
                  </a:lnTo>
                  <a:lnTo>
                    <a:pt x="730" y="221"/>
                  </a:lnTo>
                  <a:lnTo>
                    <a:pt x="728" y="221"/>
                  </a:lnTo>
                  <a:lnTo>
                    <a:pt x="730" y="222"/>
                  </a:lnTo>
                  <a:lnTo>
                    <a:pt x="728" y="222"/>
                  </a:lnTo>
                  <a:lnTo>
                    <a:pt x="727" y="222"/>
                  </a:lnTo>
                  <a:lnTo>
                    <a:pt x="727" y="223"/>
                  </a:lnTo>
                  <a:lnTo>
                    <a:pt x="724" y="227"/>
                  </a:lnTo>
                  <a:lnTo>
                    <a:pt x="723" y="227"/>
                  </a:lnTo>
                  <a:lnTo>
                    <a:pt x="722" y="227"/>
                  </a:lnTo>
                  <a:lnTo>
                    <a:pt x="722" y="225"/>
                  </a:lnTo>
                  <a:lnTo>
                    <a:pt x="722" y="224"/>
                  </a:lnTo>
                  <a:lnTo>
                    <a:pt x="721" y="225"/>
                  </a:lnTo>
                  <a:lnTo>
                    <a:pt x="719" y="228"/>
                  </a:lnTo>
                  <a:lnTo>
                    <a:pt x="719" y="229"/>
                  </a:lnTo>
                  <a:lnTo>
                    <a:pt x="719" y="230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7" y="232"/>
                  </a:lnTo>
                  <a:lnTo>
                    <a:pt x="716" y="232"/>
                  </a:lnTo>
                  <a:lnTo>
                    <a:pt x="715" y="231"/>
                  </a:lnTo>
                  <a:lnTo>
                    <a:pt x="715" y="232"/>
                  </a:lnTo>
                  <a:lnTo>
                    <a:pt x="715" y="233"/>
                  </a:lnTo>
                  <a:lnTo>
                    <a:pt x="714" y="233"/>
                  </a:lnTo>
                  <a:lnTo>
                    <a:pt x="714" y="232"/>
                  </a:lnTo>
                  <a:lnTo>
                    <a:pt x="714" y="231"/>
                  </a:lnTo>
                  <a:lnTo>
                    <a:pt x="713" y="231"/>
                  </a:lnTo>
                  <a:lnTo>
                    <a:pt x="711" y="231"/>
                  </a:lnTo>
                  <a:lnTo>
                    <a:pt x="710" y="231"/>
                  </a:lnTo>
                  <a:lnTo>
                    <a:pt x="710" y="232"/>
                  </a:lnTo>
                  <a:lnTo>
                    <a:pt x="711" y="233"/>
                  </a:lnTo>
                  <a:lnTo>
                    <a:pt x="710" y="234"/>
                  </a:lnTo>
                  <a:lnTo>
                    <a:pt x="708" y="234"/>
                  </a:lnTo>
                  <a:lnTo>
                    <a:pt x="707" y="234"/>
                  </a:lnTo>
                  <a:lnTo>
                    <a:pt x="707" y="233"/>
                  </a:lnTo>
                  <a:lnTo>
                    <a:pt x="706" y="233"/>
                  </a:lnTo>
                  <a:lnTo>
                    <a:pt x="705" y="234"/>
                  </a:lnTo>
                  <a:lnTo>
                    <a:pt x="705" y="236"/>
                  </a:lnTo>
                  <a:lnTo>
                    <a:pt x="704" y="237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7"/>
                  </a:lnTo>
                  <a:lnTo>
                    <a:pt x="702" y="238"/>
                  </a:lnTo>
                  <a:lnTo>
                    <a:pt x="701" y="238"/>
                  </a:lnTo>
                  <a:lnTo>
                    <a:pt x="700" y="238"/>
                  </a:lnTo>
                  <a:lnTo>
                    <a:pt x="699" y="238"/>
                  </a:lnTo>
                  <a:lnTo>
                    <a:pt x="698" y="238"/>
                  </a:lnTo>
                  <a:lnTo>
                    <a:pt x="698" y="237"/>
                  </a:lnTo>
                  <a:lnTo>
                    <a:pt x="699" y="237"/>
                  </a:lnTo>
                  <a:lnTo>
                    <a:pt x="698" y="237"/>
                  </a:lnTo>
                  <a:lnTo>
                    <a:pt x="697" y="237"/>
                  </a:lnTo>
                  <a:lnTo>
                    <a:pt x="697" y="238"/>
                  </a:lnTo>
                  <a:lnTo>
                    <a:pt x="697" y="239"/>
                  </a:lnTo>
                  <a:lnTo>
                    <a:pt x="697" y="240"/>
                  </a:lnTo>
                  <a:lnTo>
                    <a:pt x="696" y="240"/>
                  </a:lnTo>
                  <a:lnTo>
                    <a:pt x="694" y="240"/>
                  </a:lnTo>
                  <a:lnTo>
                    <a:pt x="694" y="242"/>
                  </a:lnTo>
                  <a:lnTo>
                    <a:pt x="694" y="244"/>
                  </a:lnTo>
                  <a:lnTo>
                    <a:pt x="694" y="245"/>
                  </a:lnTo>
                  <a:lnTo>
                    <a:pt x="693" y="246"/>
                  </a:lnTo>
                  <a:lnTo>
                    <a:pt x="691" y="247"/>
                  </a:lnTo>
                  <a:lnTo>
                    <a:pt x="690" y="247"/>
                  </a:lnTo>
                  <a:lnTo>
                    <a:pt x="689" y="247"/>
                  </a:lnTo>
                  <a:lnTo>
                    <a:pt x="688" y="247"/>
                  </a:lnTo>
                  <a:lnTo>
                    <a:pt x="688" y="248"/>
                  </a:lnTo>
                  <a:lnTo>
                    <a:pt x="689" y="249"/>
                  </a:lnTo>
                  <a:lnTo>
                    <a:pt x="690" y="249"/>
                  </a:lnTo>
                  <a:lnTo>
                    <a:pt x="690" y="250"/>
                  </a:lnTo>
                  <a:lnTo>
                    <a:pt x="689" y="250"/>
                  </a:lnTo>
                  <a:lnTo>
                    <a:pt x="688" y="249"/>
                  </a:lnTo>
                  <a:lnTo>
                    <a:pt x="687" y="249"/>
                  </a:lnTo>
                  <a:lnTo>
                    <a:pt x="687" y="250"/>
                  </a:lnTo>
                  <a:lnTo>
                    <a:pt x="687" y="251"/>
                  </a:lnTo>
                  <a:lnTo>
                    <a:pt x="685" y="251"/>
                  </a:lnTo>
                  <a:lnTo>
                    <a:pt x="684" y="250"/>
                  </a:lnTo>
                  <a:lnTo>
                    <a:pt x="683" y="250"/>
                  </a:lnTo>
                  <a:lnTo>
                    <a:pt x="683" y="251"/>
                  </a:lnTo>
                  <a:lnTo>
                    <a:pt x="682" y="251"/>
                  </a:lnTo>
                  <a:lnTo>
                    <a:pt x="681" y="253"/>
                  </a:lnTo>
                  <a:lnTo>
                    <a:pt x="680" y="253"/>
                  </a:lnTo>
                  <a:lnTo>
                    <a:pt x="679" y="253"/>
                  </a:lnTo>
                  <a:lnTo>
                    <a:pt x="679" y="254"/>
                  </a:lnTo>
                  <a:lnTo>
                    <a:pt x="678" y="255"/>
                  </a:lnTo>
                  <a:lnTo>
                    <a:pt x="676" y="255"/>
                  </a:lnTo>
                  <a:lnTo>
                    <a:pt x="676" y="256"/>
                  </a:lnTo>
                  <a:lnTo>
                    <a:pt x="676" y="257"/>
                  </a:lnTo>
                  <a:lnTo>
                    <a:pt x="674" y="259"/>
                  </a:lnTo>
                  <a:lnTo>
                    <a:pt x="673" y="259"/>
                  </a:lnTo>
                  <a:lnTo>
                    <a:pt x="673" y="261"/>
                  </a:lnTo>
                  <a:lnTo>
                    <a:pt x="673" y="259"/>
                  </a:lnTo>
                  <a:lnTo>
                    <a:pt x="672" y="259"/>
                  </a:lnTo>
                  <a:lnTo>
                    <a:pt x="671" y="261"/>
                  </a:lnTo>
                  <a:lnTo>
                    <a:pt x="671" y="262"/>
                  </a:lnTo>
                  <a:lnTo>
                    <a:pt x="670" y="262"/>
                  </a:lnTo>
                  <a:lnTo>
                    <a:pt x="670" y="263"/>
                  </a:lnTo>
                  <a:lnTo>
                    <a:pt x="668" y="262"/>
                  </a:lnTo>
                  <a:lnTo>
                    <a:pt x="667" y="262"/>
                  </a:lnTo>
                  <a:lnTo>
                    <a:pt x="667" y="263"/>
                  </a:lnTo>
                  <a:lnTo>
                    <a:pt x="666" y="263"/>
                  </a:lnTo>
                  <a:lnTo>
                    <a:pt x="665" y="265"/>
                  </a:lnTo>
                  <a:lnTo>
                    <a:pt x="663" y="265"/>
                  </a:lnTo>
                  <a:lnTo>
                    <a:pt x="662" y="266"/>
                  </a:lnTo>
                  <a:lnTo>
                    <a:pt x="662" y="267"/>
                  </a:lnTo>
                  <a:lnTo>
                    <a:pt x="663" y="267"/>
                  </a:lnTo>
                  <a:lnTo>
                    <a:pt x="664" y="269"/>
                  </a:lnTo>
                  <a:lnTo>
                    <a:pt x="665" y="269"/>
                  </a:lnTo>
                  <a:lnTo>
                    <a:pt x="665" y="270"/>
                  </a:lnTo>
                  <a:lnTo>
                    <a:pt x="666" y="270"/>
                  </a:lnTo>
                  <a:lnTo>
                    <a:pt x="665" y="272"/>
                  </a:lnTo>
                  <a:lnTo>
                    <a:pt x="665" y="273"/>
                  </a:lnTo>
                  <a:lnTo>
                    <a:pt x="664" y="274"/>
                  </a:lnTo>
                  <a:lnTo>
                    <a:pt x="664" y="273"/>
                  </a:lnTo>
                  <a:lnTo>
                    <a:pt x="663" y="272"/>
                  </a:lnTo>
                  <a:lnTo>
                    <a:pt x="662" y="272"/>
                  </a:lnTo>
                  <a:lnTo>
                    <a:pt x="661" y="271"/>
                  </a:lnTo>
                  <a:lnTo>
                    <a:pt x="659" y="271"/>
                  </a:lnTo>
                  <a:lnTo>
                    <a:pt x="657" y="272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7" y="276"/>
                  </a:lnTo>
                  <a:lnTo>
                    <a:pt x="656" y="276"/>
                  </a:lnTo>
                  <a:lnTo>
                    <a:pt x="655" y="276"/>
                  </a:lnTo>
                  <a:lnTo>
                    <a:pt x="654" y="278"/>
                  </a:lnTo>
                  <a:lnTo>
                    <a:pt x="653" y="278"/>
                  </a:lnTo>
                  <a:lnTo>
                    <a:pt x="653" y="279"/>
                  </a:lnTo>
                  <a:lnTo>
                    <a:pt x="653" y="280"/>
                  </a:lnTo>
                  <a:lnTo>
                    <a:pt x="653" y="281"/>
                  </a:lnTo>
                  <a:lnTo>
                    <a:pt x="651" y="282"/>
                  </a:lnTo>
                  <a:lnTo>
                    <a:pt x="649" y="284"/>
                  </a:lnTo>
                  <a:lnTo>
                    <a:pt x="647" y="288"/>
                  </a:lnTo>
                  <a:lnTo>
                    <a:pt x="645" y="289"/>
                  </a:lnTo>
                  <a:lnTo>
                    <a:pt x="644" y="289"/>
                  </a:lnTo>
                  <a:lnTo>
                    <a:pt x="642" y="289"/>
                  </a:lnTo>
                  <a:lnTo>
                    <a:pt x="642" y="290"/>
                  </a:lnTo>
                  <a:lnTo>
                    <a:pt x="642" y="294"/>
                  </a:lnTo>
                  <a:lnTo>
                    <a:pt x="641" y="296"/>
                  </a:lnTo>
                  <a:lnTo>
                    <a:pt x="639" y="297"/>
                  </a:lnTo>
                  <a:lnTo>
                    <a:pt x="638" y="298"/>
                  </a:lnTo>
                  <a:lnTo>
                    <a:pt x="638" y="300"/>
                  </a:lnTo>
                  <a:lnTo>
                    <a:pt x="638" y="301"/>
                  </a:lnTo>
                  <a:lnTo>
                    <a:pt x="637" y="303"/>
                  </a:lnTo>
                  <a:lnTo>
                    <a:pt x="635" y="303"/>
                  </a:lnTo>
                  <a:lnTo>
                    <a:pt x="633" y="304"/>
                  </a:lnTo>
                  <a:lnTo>
                    <a:pt x="631" y="305"/>
                  </a:lnTo>
                  <a:lnTo>
                    <a:pt x="630" y="306"/>
                  </a:lnTo>
                  <a:lnTo>
                    <a:pt x="629" y="307"/>
                  </a:lnTo>
                  <a:lnTo>
                    <a:pt x="629" y="308"/>
                  </a:lnTo>
                  <a:lnTo>
                    <a:pt x="629" y="309"/>
                  </a:lnTo>
                  <a:lnTo>
                    <a:pt x="629" y="311"/>
                  </a:lnTo>
                  <a:lnTo>
                    <a:pt x="628" y="313"/>
                  </a:lnTo>
                  <a:lnTo>
                    <a:pt x="627" y="314"/>
                  </a:lnTo>
                  <a:lnTo>
                    <a:pt x="625" y="315"/>
                  </a:lnTo>
                  <a:lnTo>
                    <a:pt x="624" y="315"/>
                  </a:lnTo>
                  <a:lnTo>
                    <a:pt x="624" y="316"/>
                  </a:lnTo>
                  <a:lnTo>
                    <a:pt x="624" y="317"/>
                  </a:lnTo>
                  <a:lnTo>
                    <a:pt x="623" y="317"/>
                  </a:lnTo>
                  <a:lnTo>
                    <a:pt x="623" y="319"/>
                  </a:lnTo>
                  <a:lnTo>
                    <a:pt x="623" y="320"/>
                  </a:lnTo>
                  <a:lnTo>
                    <a:pt x="620" y="322"/>
                  </a:lnTo>
                  <a:lnTo>
                    <a:pt x="620" y="323"/>
                  </a:lnTo>
                  <a:lnTo>
                    <a:pt x="618" y="324"/>
                  </a:lnTo>
                  <a:lnTo>
                    <a:pt x="616" y="326"/>
                  </a:lnTo>
                  <a:lnTo>
                    <a:pt x="615" y="328"/>
                  </a:lnTo>
                  <a:lnTo>
                    <a:pt x="613" y="331"/>
                  </a:lnTo>
                  <a:lnTo>
                    <a:pt x="612" y="332"/>
                  </a:lnTo>
                  <a:lnTo>
                    <a:pt x="611" y="332"/>
                  </a:lnTo>
                  <a:lnTo>
                    <a:pt x="610" y="332"/>
                  </a:lnTo>
                  <a:lnTo>
                    <a:pt x="608" y="332"/>
                  </a:lnTo>
                  <a:lnTo>
                    <a:pt x="606" y="333"/>
                  </a:lnTo>
                  <a:lnTo>
                    <a:pt x="605" y="333"/>
                  </a:lnTo>
                  <a:lnTo>
                    <a:pt x="605" y="336"/>
                  </a:lnTo>
                  <a:lnTo>
                    <a:pt x="604" y="340"/>
                  </a:lnTo>
                  <a:lnTo>
                    <a:pt x="604" y="341"/>
                  </a:lnTo>
                  <a:lnTo>
                    <a:pt x="601" y="343"/>
                  </a:lnTo>
                  <a:lnTo>
                    <a:pt x="597" y="348"/>
                  </a:lnTo>
                  <a:lnTo>
                    <a:pt x="596" y="349"/>
                  </a:lnTo>
                  <a:lnTo>
                    <a:pt x="595" y="349"/>
                  </a:lnTo>
                  <a:lnTo>
                    <a:pt x="594" y="349"/>
                  </a:lnTo>
                  <a:lnTo>
                    <a:pt x="593" y="349"/>
                  </a:lnTo>
                  <a:lnTo>
                    <a:pt x="593" y="350"/>
                  </a:lnTo>
                  <a:lnTo>
                    <a:pt x="593" y="351"/>
                  </a:lnTo>
                  <a:lnTo>
                    <a:pt x="593" y="353"/>
                  </a:lnTo>
                  <a:lnTo>
                    <a:pt x="593" y="355"/>
                  </a:lnTo>
                  <a:lnTo>
                    <a:pt x="592" y="356"/>
                  </a:lnTo>
                  <a:lnTo>
                    <a:pt x="585" y="363"/>
                  </a:lnTo>
                  <a:lnTo>
                    <a:pt x="584" y="364"/>
                  </a:lnTo>
                  <a:lnTo>
                    <a:pt x="584" y="365"/>
                  </a:lnTo>
                  <a:lnTo>
                    <a:pt x="584" y="367"/>
                  </a:lnTo>
                  <a:lnTo>
                    <a:pt x="584" y="368"/>
                  </a:lnTo>
                  <a:lnTo>
                    <a:pt x="585" y="370"/>
                  </a:lnTo>
                  <a:lnTo>
                    <a:pt x="586" y="372"/>
                  </a:lnTo>
                  <a:lnTo>
                    <a:pt x="586" y="373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6"/>
                  </a:lnTo>
                  <a:lnTo>
                    <a:pt x="587" y="378"/>
                  </a:lnTo>
                  <a:lnTo>
                    <a:pt x="587" y="379"/>
                  </a:lnTo>
                  <a:lnTo>
                    <a:pt x="587" y="380"/>
                  </a:lnTo>
                  <a:lnTo>
                    <a:pt x="586" y="381"/>
                  </a:lnTo>
                  <a:lnTo>
                    <a:pt x="585" y="381"/>
                  </a:lnTo>
                  <a:lnTo>
                    <a:pt x="584" y="382"/>
                  </a:lnTo>
                  <a:lnTo>
                    <a:pt x="582" y="382"/>
                  </a:lnTo>
                  <a:lnTo>
                    <a:pt x="582" y="383"/>
                  </a:lnTo>
                  <a:lnTo>
                    <a:pt x="584" y="386"/>
                  </a:lnTo>
                  <a:lnTo>
                    <a:pt x="585" y="388"/>
                  </a:lnTo>
                  <a:lnTo>
                    <a:pt x="584" y="389"/>
                  </a:lnTo>
                  <a:lnTo>
                    <a:pt x="582" y="390"/>
                  </a:lnTo>
                  <a:lnTo>
                    <a:pt x="582" y="392"/>
                  </a:lnTo>
                  <a:lnTo>
                    <a:pt x="582" y="395"/>
                  </a:lnTo>
                  <a:lnTo>
                    <a:pt x="582" y="396"/>
                  </a:lnTo>
                  <a:lnTo>
                    <a:pt x="581" y="398"/>
                  </a:lnTo>
                  <a:lnTo>
                    <a:pt x="580" y="398"/>
                  </a:lnTo>
                  <a:lnTo>
                    <a:pt x="580" y="399"/>
                  </a:lnTo>
                  <a:lnTo>
                    <a:pt x="580" y="400"/>
                  </a:lnTo>
                  <a:lnTo>
                    <a:pt x="580" y="401"/>
                  </a:lnTo>
                  <a:lnTo>
                    <a:pt x="579" y="403"/>
                  </a:lnTo>
                  <a:lnTo>
                    <a:pt x="577" y="404"/>
                  </a:lnTo>
                  <a:lnTo>
                    <a:pt x="577" y="405"/>
                  </a:lnTo>
                  <a:lnTo>
                    <a:pt x="576" y="406"/>
                  </a:lnTo>
                  <a:lnTo>
                    <a:pt x="577" y="407"/>
                  </a:lnTo>
                  <a:lnTo>
                    <a:pt x="578" y="407"/>
                  </a:lnTo>
                  <a:lnTo>
                    <a:pt x="578" y="408"/>
                  </a:lnTo>
                  <a:lnTo>
                    <a:pt x="579" y="409"/>
                  </a:lnTo>
                  <a:lnTo>
                    <a:pt x="580" y="412"/>
                  </a:lnTo>
                  <a:lnTo>
                    <a:pt x="579" y="413"/>
                  </a:lnTo>
                  <a:lnTo>
                    <a:pt x="577" y="420"/>
                  </a:lnTo>
                  <a:lnTo>
                    <a:pt x="577" y="421"/>
                  </a:lnTo>
                  <a:lnTo>
                    <a:pt x="576" y="421"/>
                  </a:lnTo>
                  <a:lnTo>
                    <a:pt x="575" y="422"/>
                  </a:lnTo>
                  <a:lnTo>
                    <a:pt x="573" y="422"/>
                  </a:lnTo>
                  <a:lnTo>
                    <a:pt x="572" y="422"/>
                  </a:lnTo>
                  <a:lnTo>
                    <a:pt x="571" y="423"/>
                  </a:lnTo>
                  <a:lnTo>
                    <a:pt x="571" y="424"/>
                  </a:lnTo>
                  <a:lnTo>
                    <a:pt x="572" y="425"/>
                  </a:lnTo>
                  <a:lnTo>
                    <a:pt x="573" y="426"/>
                  </a:lnTo>
                  <a:lnTo>
                    <a:pt x="573" y="428"/>
                  </a:lnTo>
                  <a:lnTo>
                    <a:pt x="573" y="430"/>
                  </a:lnTo>
                  <a:lnTo>
                    <a:pt x="573" y="432"/>
                  </a:lnTo>
                  <a:lnTo>
                    <a:pt x="573" y="433"/>
                  </a:lnTo>
                  <a:lnTo>
                    <a:pt x="572" y="434"/>
                  </a:lnTo>
                  <a:lnTo>
                    <a:pt x="572" y="435"/>
                  </a:lnTo>
                  <a:lnTo>
                    <a:pt x="572" y="437"/>
                  </a:lnTo>
                  <a:lnTo>
                    <a:pt x="575" y="440"/>
                  </a:lnTo>
                  <a:lnTo>
                    <a:pt x="576" y="441"/>
                  </a:lnTo>
                  <a:lnTo>
                    <a:pt x="576" y="442"/>
                  </a:lnTo>
                  <a:lnTo>
                    <a:pt x="572" y="446"/>
                  </a:lnTo>
                  <a:lnTo>
                    <a:pt x="572" y="448"/>
                  </a:lnTo>
                  <a:lnTo>
                    <a:pt x="571" y="448"/>
                  </a:lnTo>
                  <a:lnTo>
                    <a:pt x="571" y="449"/>
                  </a:lnTo>
                  <a:lnTo>
                    <a:pt x="571" y="448"/>
                  </a:lnTo>
                  <a:lnTo>
                    <a:pt x="571" y="450"/>
                  </a:lnTo>
                  <a:lnTo>
                    <a:pt x="571" y="453"/>
                  </a:lnTo>
                  <a:lnTo>
                    <a:pt x="571" y="458"/>
                  </a:lnTo>
                  <a:lnTo>
                    <a:pt x="572" y="460"/>
                  </a:lnTo>
                  <a:lnTo>
                    <a:pt x="572" y="465"/>
                  </a:lnTo>
                  <a:lnTo>
                    <a:pt x="572" y="466"/>
                  </a:lnTo>
                  <a:lnTo>
                    <a:pt x="573" y="468"/>
                  </a:lnTo>
                  <a:lnTo>
                    <a:pt x="573" y="470"/>
                  </a:lnTo>
                  <a:lnTo>
                    <a:pt x="573" y="471"/>
                  </a:lnTo>
                  <a:lnTo>
                    <a:pt x="573" y="472"/>
                  </a:lnTo>
                  <a:lnTo>
                    <a:pt x="573" y="474"/>
                  </a:lnTo>
                  <a:lnTo>
                    <a:pt x="573" y="475"/>
                  </a:lnTo>
                  <a:lnTo>
                    <a:pt x="573" y="476"/>
                  </a:lnTo>
                  <a:lnTo>
                    <a:pt x="572" y="478"/>
                  </a:lnTo>
                  <a:lnTo>
                    <a:pt x="571" y="478"/>
                  </a:lnTo>
                  <a:lnTo>
                    <a:pt x="570" y="478"/>
                  </a:lnTo>
                  <a:lnTo>
                    <a:pt x="564" y="476"/>
                  </a:lnTo>
                  <a:lnTo>
                    <a:pt x="563" y="478"/>
                  </a:lnTo>
                  <a:lnTo>
                    <a:pt x="563" y="479"/>
                  </a:lnTo>
                  <a:lnTo>
                    <a:pt x="563" y="480"/>
                  </a:lnTo>
                  <a:lnTo>
                    <a:pt x="563" y="481"/>
                  </a:lnTo>
                  <a:lnTo>
                    <a:pt x="563" y="483"/>
                  </a:lnTo>
                  <a:lnTo>
                    <a:pt x="563" y="485"/>
                  </a:lnTo>
                  <a:lnTo>
                    <a:pt x="563" y="487"/>
                  </a:lnTo>
                  <a:lnTo>
                    <a:pt x="562" y="488"/>
                  </a:lnTo>
                  <a:lnTo>
                    <a:pt x="561" y="490"/>
                  </a:lnTo>
                  <a:lnTo>
                    <a:pt x="560" y="491"/>
                  </a:lnTo>
                  <a:lnTo>
                    <a:pt x="560" y="493"/>
                  </a:lnTo>
                  <a:lnTo>
                    <a:pt x="559" y="496"/>
                  </a:lnTo>
                  <a:lnTo>
                    <a:pt x="559" y="497"/>
                  </a:lnTo>
                  <a:lnTo>
                    <a:pt x="560" y="499"/>
                  </a:lnTo>
                  <a:lnTo>
                    <a:pt x="559" y="499"/>
                  </a:lnTo>
                  <a:lnTo>
                    <a:pt x="559" y="500"/>
                  </a:lnTo>
                  <a:lnTo>
                    <a:pt x="559" y="504"/>
                  </a:lnTo>
                  <a:lnTo>
                    <a:pt x="559" y="505"/>
                  </a:lnTo>
                  <a:lnTo>
                    <a:pt x="559" y="506"/>
                  </a:lnTo>
                  <a:lnTo>
                    <a:pt x="560" y="508"/>
                  </a:lnTo>
                  <a:lnTo>
                    <a:pt x="561" y="510"/>
                  </a:lnTo>
                  <a:lnTo>
                    <a:pt x="562" y="512"/>
                  </a:lnTo>
                  <a:lnTo>
                    <a:pt x="562" y="513"/>
                  </a:lnTo>
                  <a:lnTo>
                    <a:pt x="562" y="515"/>
                  </a:lnTo>
                  <a:lnTo>
                    <a:pt x="562" y="517"/>
                  </a:lnTo>
                  <a:lnTo>
                    <a:pt x="562" y="518"/>
                  </a:lnTo>
                  <a:lnTo>
                    <a:pt x="563" y="518"/>
                  </a:lnTo>
                  <a:lnTo>
                    <a:pt x="564" y="520"/>
                  </a:lnTo>
                  <a:lnTo>
                    <a:pt x="564" y="521"/>
                  </a:lnTo>
                  <a:lnTo>
                    <a:pt x="564" y="523"/>
                  </a:lnTo>
                  <a:lnTo>
                    <a:pt x="564" y="524"/>
                  </a:lnTo>
                  <a:lnTo>
                    <a:pt x="564" y="525"/>
                  </a:lnTo>
                  <a:lnTo>
                    <a:pt x="564" y="526"/>
                  </a:lnTo>
                  <a:lnTo>
                    <a:pt x="563" y="527"/>
                  </a:lnTo>
                  <a:lnTo>
                    <a:pt x="563" y="529"/>
                  </a:lnTo>
                  <a:lnTo>
                    <a:pt x="562" y="530"/>
                  </a:lnTo>
                  <a:lnTo>
                    <a:pt x="561" y="531"/>
                  </a:lnTo>
                  <a:lnTo>
                    <a:pt x="561" y="530"/>
                  </a:lnTo>
                  <a:lnTo>
                    <a:pt x="560" y="530"/>
                  </a:lnTo>
                  <a:lnTo>
                    <a:pt x="559" y="530"/>
                  </a:lnTo>
                  <a:lnTo>
                    <a:pt x="559" y="531"/>
                  </a:lnTo>
                  <a:lnTo>
                    <a:pt x="558" y="531"/>
                  </a:lnTo>
                  <a:lnTo>
                    <a:pt x="560" y="532"/>
                  </a:lnTo>
                  <a:lnTo>
                    <a:pt x="561" y="533"/>
                  </a:lnTo>
                  <a:lnTo>
                    <a:pt x="562" y="533"/>
                  </a:lnTo>
                  <a:lnTo>
                    <a:pt x="562" y="534"/>
                  </a:lnTo>
                  <a:lnTo>
                    <a:pt x="561" y="535"/>
                  </a:lnTo>
                  <a:lnTo>
                    <a:pt x="561" y="537"/>
                  </a:lnTo>
                  <a:lnTo>
                    <a:pt x="560" y="538"/>
                  </a:lnTo>
                  <a:lnTo>
                    <a:pt x="560" y="539"/>
                  </a:lnTo>
                  <a:lnTo>
                    <a:pt x="561" y="540"/>
                  </a:lnTo>
                  <a:lnTo>
                    <a:pt x="561" y="541"/>
                  </a:lnTo>
                  <a:lnTo>
                    <a:pt x="562" y="542"/>
                  </a:lnTo>
                  <a:lnTo>
                    <a:pt x="563" y="542"/>
                  </a:lnTo>
                  <a:lnTo>
                    <a:pt x="563" y="543"/>
                  </a:lnTo>
                  <a:lnTo>
                    <a:pt x="564" y="543"/>
                  </a:lnTo>
                  <a:lnTo>
                    <a:pt x="566" y="545"/>
                  </a:lnTo>
                  <a:lnTo>
                    <a:pt x="567" y="546"/>
                  </a:lnTo>
                  <a:lnTo>
                    <a:pt x="567" y="547"/>
                  </a:lnTo>
                  <a:lnTo>
                    <a:pt x="568" y="548"/>
                  </a:lnTo>
                  <a:lnTo>
                    <a:pt x="570" y="549"/>
                  </a:lnTo>
                  <a:lnTo>
                    <a:pt x="572" y="551"/>
                  </a:lnTo>
                  <a:lnTo>
                    <a:pt x="573" y="551"/>
                  </a:lnTo>
                  <a:lnTo>
                    <a:pt x="575" y="552"/>
                  </a:lnTo>
                  <a:lnTo>
                    <a:pt x="576" y="552"/>
                  </a:lnTo>
                  <a:lnTo>
                    <a:pt x="577" y="552"/>
                  </a:lnTo>
                  <a:lnTo>
                    <a:pt x="578" y="554"/>
                  </a:lnTo>
                  <a:lnTo>
                    <a:pt x="579" y="554"/>
                  </a:lnTo>
                  <a:lnTo>
                    <a:pt x="580" y="555"/>
                  </a:lnTo>
                  <a:lnTo>
                    <a:pt x="581" y="556"/>
                  </a:lnTo>
                  <a:lnTo>
                    <a:pt x="584" y="556"/>
                  </a:lnTo>
                  <a:lnTo>
                    <a:pt x="585" y="556"/>
                  </a:lnTo>
                  <a:lnTo>
                    <a:pt x="586" y="557"/>
                  </a:lnTo>
                  <a:lnTo>
                    <a:pt x="588" y="559"/>
                  </a:lnTo>
                  <a:lnTo>
                    <a:pt x="590" y="560"/>
                  </a:lnTo>
                  <a:lnTo>
                    <a:pt x="594" y="563"/>
                  </a:lnTo>
                  <a:lnTo>
                    <a:pt x="597" y="564"/>
                  </a:lnTo>
                  <a:lnTo>
                    <a:pt x="598" y="565"/>
                  </a:lnTo>
                  <a:lnTo>
                    <a:pt x="599" y="566"/>
                  </a:lnTo>
                  <a:lnTo>
                    <a:pt x="603" y="570"/>
                  </a:lnTo>
                  <a:lnTo>
                    <a:pt x="604" y="572"/>
                  </a:lnTo>
                  <a:lnTo>
                    <a:pt x="606" y="574"/>
                  </a:lnTo>
                  <a:lnTo>
                    <a:pt x="607" y="574"/>
                  </a:lnTo>
                  <a:lnTo>
                    <a:pt x="608" y="577"/>
                  </a:lnTo>
                  <a:lnTo>
                    <a:pt x="610" y="580"/>
                  </a:lnTo>
                  <a:lnTo>
                    <a:pt x="611" y="582"/>
                  </a:lnTo>
                  <a:lnTo>
                    <a:pt x="612" y="583"/>
                  </a:lnTo>
                  <a:lnTo>
                    <a:pt x="611" y="585"/>
                  </a:lnTo>
                  <a:lnTo>
                    <a:pt x="610" y="587"/>
                  </a:lnTo>
                  <a:lnTo>
                    <a:pt x="607" y="589"/>
                  </a:lnTo>
                  <a:lnTo>
                    <a:pt x="604" y="596"/>
                  </a:lnTo>
                  <a:lnTo>
                    <a:pt x="603" y="597"/>
                  </a:lnTo>
                  <a:lnTo>
                    <a:pt x="603" y="598"/>
                  </a:lnTo>
                  <a:lnTo>
                    <a:pt x="603" y="599"/>
                  </a:lnTo>
                  <a:lnTo>
                    <a:pt x="602" y="601"/>
                  </a:lnTo>
                  <a:lnTo>
                    <a:pt x="602" y="602"/>
                  </a:lnTo>
                  <a:lnTo>
                    <a:pt x="602" y="605"/>
                  </a:lnTo>
                  <a:lnTo>
                    <a:pt x="602" y="606"/>
                  </a:lnTo>
                  <a:lnTo>
                    <a:pt x="603" y="608"/>
                  </a:lnTo>
                  <a:lnTo>
                    <a:pt x="603" y="609"/>
                  </a:lnTo>
                  <a:lnTo>
                    <a:pt x="604" y="609"/>
                  </a:lnTo>
                  <a:lnTo>
                    <a:pt x="604" y="613"/>
                  </a:lnTo>
                  <a:lnTo>
                    <a:pt x="604" y="614"/>
                  </a:lnTo>
                  <a:lnTo>
                    <a:pt x="605" y="614"/>
                  </a:lnTo>
                  <a:lnTo>
                    <a:pt x="606" y="615"/>
                  </a:lnTo>
                  <a:lnTo>
                    <a:pt x="606" y="616"/>
                  </a:lnTo>
                  <a:lnTo>
                    <a:pt x="607" y="617"/>
                  </a:lnTo>
                  <a:lnTo>
                    <a:pt x="612" y="622"/>
                  </a:lnTo>
                  <a:lnTo>
                    <a:pt x="616" y="624"/>
                  </a:lnTo>
                  <a:lnTo>
                    <a:pt x="618" y="625"/>
                  </a:lnTo>
                  <a:lnTo>
                    <a:pt x="619" y="625"/>
                  </a:lnTo>
                  <a:lnTo>
                    <a:pt x="619" y="626"/>
                  </a:lnTo>
                  <a:lnTo>
                    <a:pt x="619" y="627"/>
                  </a:lnTo>
                  <a:lnTo>
                    <a:pt x="619" y="626"/>
                  </a:lnTo>
                  <a:lnTo>
                    <a:pt x="620" y="625"/>
                  </a:lnTo>
                  <a:lnTo>
                    <a:pt x="621" y="625"/>
                  </a:lnTo>
                  <a:lnTo>
                    <a:pt x="622" y="625"/>
                  </a:lnTo>
                  <a:lnTo>
                    <a:pt x="624" y="625"/>
                  </a:lnTo>
                  <a:lnTo>
                    <a:pt x="624" y="624"/>
                  </a:lnTo>
                  <a:lnTo>
                    <a:pt x="624" y="623"/>
                  </a:lnTo>
                  <a:lnTo>
                    <a:pt x="625" y="623"/>
                  </a:lnTo>
                  <a:lnTo>
                    <a:pt x="625" y="624"/>
                  </a:lnTo>
                  <a:lnTo>
                    <a:pt x="627" y="626"/>
                  </a:lnTo>
                  <a:lnTo>
                    <a:pt x="628" y="627"/>
                  </a:lnTo>
                  <a:lnTo>
                    <a:pt x="628" y="633"/>
                  </a:lnTo>
                  <a:lnTo>
                    <a:pt x="628" y="635"/>
                  </a:lnTo>
                  <a:lnTo>
                    <a:pt x="629" y="637"/>
                  </a:lnTo>
                  <a:lnTo>
                    <a:pt x="629" y="643"/>
                  </a:lnTo>
                  <a:lnTo>
                    <a:pt x="629" y="649"/>
                  </a:lnTo>
                  <a:lnTo>
                    <a:pt x="629" y="650"/>
                  </a:lnTo>
                  <a:lnTo>
                    <a:pt x="628" y="652"/>
                  </a:lnTo>
                  <a:lnTo>
                    <a:pt x="624" y="657"/>
                  </a:lnTo>
                  <a:lnTo>
                    <a:pt x="620" y="663"/>
                  </a:lnTo>
                  <a:lnTo>
                    <a:pt x="615" y="672"/>
                  </a:lnTo>
                  <a:lnTo>
                    <a:pt x="614" y="675"/>
                  </a:lnTo>
                  <a:lnTo>
                    <a:pt x="610" y="681"/>
                  </a:lnTo>
                  <a:lnTo>
                    <a:pt x="608" y="682"/>
                  </a:lnTo>
                  <a:lnTo>
                    <a:pt x="605" y="685"/>
                  </a:lnTo>
                  <a:lnTo>
                    <a:pt x="603" y="689"/>
                  </a:lnTo>
                  <a:lnTo>
                    <a:pt x="602" y="689"/>
                  </a:lnTo>
                  <a:lnTo>
                    <a:pt x="599" y="693"/>
                  </a:lnTo>
                  <a:lnTo>
                    <a:pt x="598" y="694"/>
                  </a:lnTo>
                  <a:lnTo>
                    <a:pt x="597" y="697"/>
                  </a:lnTo>
                  <a:lnTo>
                    <a:pt x="596" y="699"/>
                  </a:lnTo>
                  <a:lnTo>
                    <a:pt x="596" y="700"/>
                  </a:lnTo>
                  <a:lnTo>
                    <a:pt x="596" y="702"/>
                  </a:lnTo>
                  <a:lnTo>
                    <a:pt x="596" y="704"/>
                  </a:lnTo>
                  <a:lnTo>
                    <a:pt x="596" y="705"/>
                  </a:lnTo>
                  <a:lnTo>
                    <a:pt x="596" y="706"/>
                  </a:lnTo>
                  <a:lnTo>
                    <a:pt x="596" y="707"/>
                  </a:lnTo>
                  <a:lnTo>
                    <a:pt x="595" y="708"/>
                  </a:lnTo>
                  <a:lnTo>
                    <a:pt x="594" y="710"/>
                  </a:lnTo>
                  <a:lnTo>
                    <a:pt x="590" y="713"/>
                  </a:lnTo>
                  <a:lnTo>
                    <a:pt x="587" y="715"/>
                  </a:lnTo>
                  <a:lnTo>
                    <a:pt x="584" y="716"/>
                  </a:lnTo>
                  <a:lnTo>
                    <a:pt x="578" y="721"/>
                  </a:lnTo>
                  <a:lnTo>
                    <a:pt x="577" y="721"/>
                  </a:lnTo>
                  <a:lnTo>
                    <a:pt x="575" y="722"/>
                  </a:lnTo>
                  <a:lnTo>
                    <a:pt x="573" y="723"/>
                  </a:lnTo>
                  <a:lnTo>
                    <a:pt x="569" y="725"/>
                  </a:lnTo>
                  <a:lnTo>
                    <a:pt x="568" y="726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1" y="727"/>
                  </a:lnTo>
                  <a:lnTo>
                    <a:pt x="558" y="730"/>
                  </a:lnTo>
                  <a:lnTo>
                    <a:pt x="552" y="731"/>
                  </a:lnTo>
                  <a:lnTo>
                    <a:pt x="544" y="733"/>
                  </a:lnTo>
                  <a:lnTo>
                    <a:pt x="542" y="734"/>
                  </a:lnTo>
                  <a:lnTo>
                    <a:pt x="541" y="735"/>
                  </a:lnTo>
                  <a:lnTo>
                    <a:pt x="539" y="735"/>
                  </a:lnTo>
                  <a:lnTo>
                    <a:pt x="529" y="738"/>
                  </a:lnTo>
                  <a:lnTo>
                    <a:pt x="518" y="740"/>
                  </a:lnTo>
                  <a:lnTo>
                    <a:pt x="512" y="742"/>
                  </a:lnTo>
                  <a:lnTo>
                    <a:pt x="511" y="742"/>
                  </a:lnTo>
                  <a:lnTo>
                    <a:pt x="509" y="742"/>
                  </a:lnTo>
                  <a:lnTo>
                    <a:pt x="492" y="746"/>
                  </a:lnTo>
                  <a:lnTo>
                    <a:pt x="486" y="747"/>
                  </a:lnTo>
                  <a:lnTo>
                    <a:pt x="480" y="748"/>
                  </a:lnTo>
                  <a:lnTo>
                    <a:pt x="473" y="749"/>
                  </a:lnTo>
                  <a:lnTo>
                    <a:pt x="468" y="749"/>
                  </a:lnTo>
                  <a:lnTo>
                    <a:pt x="467" y="749"/>
                  </a:lnTo>
                  <a:lnTo>
                    <a:pt x="466" y="749"/>
                  </a:lnTo>
                  <a:lnTo>
                    <a:pt x="463" y="750"/>
                  </a:lnTo>
                  <a:lnTo>
                    <a:pt x="455" y="749"/>
                  </a:lnTo>
                  <a:lnTo>
                    <a:pt x="451" y="749"/>
                  </a:lnTo>
                  <a:lnTo>
                    <a:pt x="449" y="750"/>
                  </a:lnTo>
                  <a:lnTo>
                    <a:pt x="448" y="751"/>
                  </a:lnTo>
                  <a:lnTo>
                    <a:pt x="442" y="750"/>
                  </a:lnTo>
                  <a:lnTo>
                    <a:pt x="441" y="749"/>
                  </a:lnTo>
                  <a:lnTo>
                    <a:pt x="440" y="749"/>
                  </a:lnTo>
                  <a:lnTo>
                    <a:pt x="438" y="749"/>
                  </a:lnTo>
                  <a:lnTo>
                    <a:pt x="437" y="749"/>
                  </a:lnTo>
                  <a:lnTo>
                    <a:pt x="430" y="748"/>
                  </a:lnTo>
                  <a:lnTo>
                    <a:pt x="427" y="747"/>
                  </a:lnTo>
                  <a:lnTo>
                    <a:pt x="426" y="746"/>
                  </a:lnTo>
                  <a:lnTo>
                    <a:pt x="426" y="744"/>
                  </a:lnTo>
                  <a:lnTo>
                    <a:pt x="425" y="742"/>
                  </a:lnTo>
                  <a:lnTo>
                    <a:pt x="425" y="741"/>
                  </a:lnTo>
                  <a:lnTo>
                    <a:pt x="424" y="741"/>
                  </a:lnTo>
                  <a:lnTo>
                    <a:pt x="418" y="741"/>
                  </a:lnTo>
                  <a:lnTo>
                    <a:pt x="417" y="740"/>
                  </a:lnTo>
                  <a:lnTo>
                    <a:pt x="416" y="741"/>
                  </a:lnTo>
                  <a:lnTo>
                    <a:pt x="416" y="742"/>
                  </a:lnTo>
                  <a:lnTo>
                    <a:pt x="416" y="743"/>
                  </a:lnTo>
                  <a:lnTo>
                    <a:pt x="416" y="744"/>
                  </a:lnTo>
                  <a:lnTo>
                    <a:pt x="416" y="746"/>
                  </a:lnTo>
                  <a:lnTo>
                    <a:pt x="417" y="746"/>
                  </a:lnTo>
                  <a:lnTo>
                    <a:pt x="418" y="746"/>
                  </a:lnTo>
                  <a:lnTo>
                    <a:pt x="417" y="748"/>
                  </a:lnTo>
                  <a:lnTo>
                    <a:pt x="418" y="748"/>
                  </a:lnTo>
                  <a:lnTo>
                    <a:pt x="420" y="748"/>
                  </a:lnTo>
                  <a:lnTo>
                    <a:pt x="420" y="749"/>
                  </a:lnTo>
                  <a:lnTo>
                    <a:pt x="420" y="750"/>
                  </a:lnTo>
                  <a:lnTo>
                    <a:pt x="418" y="751"/>
                  </a:lnTo>
                  <a:lnTo>
                    <a:pt x="418" y="753"/>
                  </a:lnTo>
                  <a:lnTo>
                    <a:pt x="417" y="753"/>
                  </a:lnTo>
                  <a:lnTo>
                    <a:pt x="417" y="755"/>
                  </a:lnTo>
                  <a:lnTo>
                    <a:pt x="417" y="756"/>
                  </a:lnTo>
                  <a:lnTo>
                    <a:pt x="417" y="757"/>
                  </a:lnTo>
                  <a:lnTo>
                    <a:pt x="417" y="758"/>
                  </a:lnTo>
                  <a:lnTo>
                    <a:pt x="417" y="759"/>
                  </a:lnTo>
                  <a:lnTo>
                    <a:pt x="418" y="760"/>
                  </a:lnTo>
                  <a:lnTo>
                    <a:pt x="420" y="761"/>
                  </a:lnTo>
                  <a:lnTo>
                    <a:pt x="421" y="763"/>
                  </a:lnTo>
                  <a:lnTo>
                    <a:pt x="420" y="763"/>
                  </a:lnTo>
                  <a:lnTo>
                    <a:pt x="418" y="761"/>
                  </a:lnTo>
                  <a:lnTo>
                    <a:pt x="418" y="763"/>
                  </a:lnTo>
                  <a:lnTo>
                    <a:pt x="420" y="764"/>
                  </a:lnTo>
                  <a:lnTo>
                    <a:pt x="421" y="764"/>
                  </a:lnTo>
                  <a:lnTo>
                    <a:pt x="423" y="764"/>
                  </a:lnTo>
                  <a:lnTo>
                    <a:pt x="424" y="764"/>
                  </a:lnTo>
                  <a:lnTo>
                    <a:pt x="426" y="765"/>
                  </a:lnTo>
                  <a:lnTo>
                    <a:pt x="429" y="767"/>
                  </a:lnTo>
                  <a:lnTo>
                    <a:pt x="430" y="768"/>
                  </a:lnTo>
                  <a:lnTo>
                    <a:pt x="430" y="769"/>
                  </a:lnTo>
                  <a:lnTo>
                    <a:pt x="429" y="769"/>
                  </a:lnTo>
                  <a:lnTo>
                    <a:pt x="429" y="771"/>
                  </a:lnTo>
                  <a:lnTo>
                    <a:pt x="427" y="771"/>
                  </a:lnTo>
                  <a:lnTo>
                    <a:pt x="427" y="769"/>
                  </a:lnTo>
                  <a:lnTo>
                    <a:pt x="426" y="769"/>
                  </a:lnTo>
                  <a:lnTo>
                    <a:pt x="424" y="767"/>
                  </a:lnTo>
                  <a:lnTo>
                    <a:pt x="424" y="766"/>
                  </a:lnTo>
                  <a:lnTo>
                    <a:pt x="423" y="766"/>
                  </a:lnTo>
                  <a:lnTo>
                    <a:pt x="423" y="765"/>
                  </a:lnTo>
                  <a:lnTo>
                    <a:pt x="422" y="765"/>
                  </a:lnTo>
                  <a:lnTo>
                    <a:pt x="420" y="765"/>
                  </a:lnTo>
                  <a:lnTo>
                    <a:pt x="420" y="766"/>
                  </a:lnTo>
                  <a:lnTo>
                    <a:pt x="420" y="767"/>
                  </a:lnTo>
                  <a:lnTo>
                    <a:pt x="421" y="767"/>
                  </a:lnTo>
                  <a:lnTo>
                    <a:pt x="422" y="767"/>
                  </a:lnTo>
                  <a:lnTo>
                    <a:pt x="422" y="768"/>
                  </a:lnTo>
                  <a:lnTo>
                    <a:pt x="423" y="769"/>
                  </a:lnTo>
                  <a:lnTo>
                    <a:pt x="424" y="771"/>
                  </a:lnTo>
                  <a:lnTo>
                    <a:pt x="425" y="772"/>
                  </a:lnTo>
                  <a:lnTo>
                    <a:pt x="427" y="772"/>
                  </a:lnTo>
                  <a:lnTo>
                    <a:pt x="429" y="772"/>
                  </a:lnTo>
                  <a:lnTo>
                    <a:pt x="429" y="773"/>
                  </a:lnTo>
                  <a:lnTo>
                    <a:pt x="429" y="774"/>
                  </a:lnTo>
                  <a:lnTo>
                    <a:pt x="427" y="774"/>
                  </a:lnTo>
                  <a:lnTo>
                    <a:pt x="427" y="775"/>
                  </a:lnTo>
                  <a:lnTo>
                    <a:pt x="427" y="778"/>
                  </a:lnTo>
                  <a:lnTo>
                    <a:pt x="426" y="785"/>
                  </a:lnTo>
                  <a:lnTo>
                    <a:pt x="426" y="790"/>
                  </a:lnTo>
                  <a:lnTo>
                    <a:pt x="425" y="791"/>
                  </a:lnTo>
                  <a:lnTo>
                    <a:pt x="424" y="792"/>
                  </a:lnTo>
                  <a:lnTo>
                    <a:pt x="422" y="791"/>
                  </a:lnTo>
                  <a:lnTo>
                    <a:pt x="421" y="791"/>
                  </a:lnTo>
                  <a:lnTo>
                    <a:pt x="418" y="790"/>
                  </a:lnTo>
                  <a:lnTo>
                    <a:pt x="418" y="791"/>
                  </a:lnTo>
                  <a:lnTo>
                    <a:pt x="420" y="791"/>
                  </a:lnTo>
                  <a:lnTo>
                    <a:pt x="418" y="792"/>
                  </a:lnTo>
                  <a:lnTo>
                    <a:pt x="418" y="793"/>
                  </a:lnTo>
                  <a:lnTo>
                    <a:pt x="418" y="794"/>
                  </a:lnTo>
                  <a:lnTo>
                    <a:pt x="418" y="796"/>
                  </a:lnTo>
                  <a:lnTo>
                    <a:pt x="418" y="797"/>
                  </a:lnTo>
                  <a:lnTo>
                    <a:pt x="417" y="799"/>
                  </a:lnTo>
                  <a:lnTo>
                    <a:pt x="417" y="800"/>
                  </a:lnTo>
                  <a:lnTo>
                    <a:pt x="416" y="801"/>
                  </a:lnTo>
                  <a:lnTo>
                    <a:pt x="417" y="805"/>
                  </a:lnTo>
                  <a:lnTo>
                    <a:pt x="417" y="806"/>
                  </a:lnTo>
                  <a:lnTo>
                    <a:pt x="417" y="807"/>
                  </a:lnTo>
                  <a:lnTo>
                    <a:pt x="417" y="808"/>
                  </a:lnTo>
                  <a:lnTo>
                    <a:pt x="416" y="809"/>
                  </a:lnTo>
                  <a:lnTo>
                    <a:pt x="415" y="810"/>
                  </a:lnTo>
                  <a:lnTo>
                    <a:pt x="414" y="810"/>
                  </a:lnTo>
                  <a:lnTo>
                    <a:pt x="413" y="811"/>
                  </a:lnTo>
                  <a:lnTo>
                    <a:pt x="413" y="813"/>
                  </a:lnTo>
                  <a:lnTo>
                    <a:pt x="412" y="814"/>
                  </a:lnTo>
                  <a:lnTo>
                    <a:pt x="412" y="815"/>
                  </a:lnTo>
                  <a:lnTo>
                    <a:pt x="413" y="816"/>
                  </a:lnTo>
                  <a:lnTo>
                    <a:pt x="414" y="819"/>
                  </a:lnTo>
                  <a:lnTo>
                    <a:pt x="414" y="820"/>
                  </a:lnTo>
                  <a:lnTo>
                    <a:pt x="415" y="822"/>
                  </a:lnTo>
                  <a:lnTo>
                    <a:pt x="416" y="822"/>
                  </a:lnTo>
                  <a:lnTo>
                    <a:pt x="417" y="823"/>
                  </a:lnTo>
                  <a:lnTo>
                    <a:pt x="418" y="823"/>
                  </a:lnTo>
                  <a:lnTo>
                    <a:pt x="418" y="824"/>
                  </a:lnTo>
                  <a:lnTo>
                    <a:pt x="418" y="825"/>
                  </a:lnTo>
                  <a:lnTo>
                    <a:pt x="420" y="826"/>
                  </a:lnTo>
                  <a:lnTo>
                    <a:pt x="421" y="826"/>
                  </a:lnTo>
                  <a:lnTo>
                    <a:pt x="421" y="827"/>
                  </a:lnTo>
                  <a:lnTo>
                    <a:pt x="421" y="830"/>
                  </a:lnTo>
                  <a:lnTo>
                    <a:pt x="418" y="830"/>
                  </a:lnTo>
                  <a:lnTo>
                    <a:pt x="417" y="828"/>
                  </a:lnTo>
                  <a:lnTo>
                    <a:pt x="417" y="830"/>
                  </a:lnTo>
                  <a:lnTo>
                    <a:pt x="418" y="830"/>
                  </a:lnTo>
                  <a:lnTo>
                    <a:pt x="418" y="831"/>
                  </a:lnTo>
                  <a:lnTo>
                    <a:pt x="417" y="831"/>
                  </a:lnTo>
                  <a:lnTo>
                    <a:pt x="418" y="832"/>
                  </a:lnTo>
                  <a:lnTo>
                    <a:pt x="421" y="830"/>
                  </a:lnTo>
                  <a:lnTo>
                    <a:pt x="422" y="830"/>
                  </a:lnTo>
                  <a:lnTo>
                    <a:pt x="423" y="830"/>
                  </a:lnTo>
                  <a:lnTo>
                    <a:pt x="422" y="831"/>
                  </a:lnTo>
                  <a:lnTo>
                    <a:pt x="422" y="832"/>
                  </a:lnTo>
                  <a:lnTo>
                    <a:pt x="421" y="834"/>
                  </a:lnTo>
                  <a:lnTo>
                    <a:pt x="421" y="835"/>
                  </a:lnTo>
                  <a:lnTo>
                    <a:pt x="420" y="838"/>
                  </a:lnTo>
                  <a:lnTo>
                    <a:pt x="418" y="840"/>
                  </a:lnTo>
                  <a:lnTo>
                    <a:pt x="417" y="841"/>
                  </a:lnTo>
                  <a:lnTo>
                    <a:pt x="412" y="844"/>
                  </a:lnTo>
                  <a:lnTo>
                    <a:pt x="407" y="848"/>
                  </a:lnTo>
                  <a:lnTo>
                    <a:pt x="405" y="848"/>
                  </a:lnTo>
                  <a:lnTo>
                    <a:pt x="405" y="849"/>
                  </a:lnTo>
                  <a:lnTo>
                    <a:pt x="404" y="849"/>
                  </a:lnTo>
                  <a:lnTo>
                    <a:pt x="403" y="850"/>
                  </a:lnTo>
                  <a:lnTo>
                    <a:pt x="401" y="850"/>
                  </a:lnTo>
                  <a:lnTo>
                    <a:pt x="400" y="850"/>
                  </a:lnTo>
                  <a:lnTo>
                    <a:pt x="399" y="850"/>
                  </a:lnTo>
                  <a:lnTo>
                    <a:pt x="399" y="851"/>
                  </a:lnTo>
                  <a:lnTo>
                    <a:pt x="398" y="852"/>
                  </a:lnTo>
                  <a:lnTo>
                    <a:pt x="396" y="852"/>
                  </a:lnTo>
                  <a:lnTo>
                    <a:pt x="391" y="855"/>
                  </a:lnTo>
                  <a:lnTo>
                    <a:pt x="389" y="856"/>
                  </a:lnTo>
                  <a:lnTo>
                    <a:pt x="381" y="855"/>
                  </a:lnTo>
                  <a:lnTo>
                    <a:pt x="380" y="856"/>
                  </a:lnTo>
                  <a:lnTo>
                    <a:pt x="379" y="856"/>
                  </a:lnTo>
                  <a:lnTo>
                    <a:pt x="375" y="856"/>
                  </a:lnTo>
                  <a:lnTo>
                    <a:pt x="370" y="856"/>
                  </a:lnTo>
                  <a:lnTo>
                    <a:pt x="364" y="856"/>
                  </a:lnTo>
                  <a:lnTo>
                    <a:pt x="362" y="856"/>
                  </a:lnTo>
                  <a:lnTo>
                    <a:pt x="361" y="855"/>
                  </a:lnTo>
                  <a:lnTo>
                    <a:pt x="357" y="851"/>
                  </a:lnTo>
                  <a:lnTo>
                    <a:pt x="355" y="850"/>
                  </a:lnTo>
                  <a:lnTo>
                    <a:pt x="354" y="850"/>
                  </a:lnTo>
                  <a:lnTo>
                    <a:pt x="354" y="849"/>
                  </a:lnTo>
                  <a:lnTo>
                    <a:pt x="354" y="848"/>
                  </a:lnTo>
                  <a:lnTo>
                    <a:pt x="353" y="848"/>
                  </a:lnTo>
                  <a:lnTo>
                    <a:pt x="352" y="849"/>
                  </a:lnTo>
                  <a:lnTo>
                    <a:pt x="351" y="849"/>
                  </a:lnTo>
                  <a:lnTo>
                    <a:pt x="349" y="848"/>
                  </a:lnTo>
                  <a:lnTo>
                    <a:pt x="340" y="843"/>
                  </a:lnTo>
                  <a:lnTo>
                    <a:pt x="336" y="842"/>
                  </a:lnTo>
                  <a:lnTo>
                    <a:pt x="331" y="840"/>
                  </a:lnTo>
                  <a:lnTo>
                    <a:pt x="329" y="840"/>
                  </a:lnTo>
                  <a:lnTo>
                    <a:pt x="327" y="839"/>
                  </a:lnTo>
                  <a:lnTo>
                    <a:pt x="325" y="840"/>
                  </a:lnTo>
                  <a:lnTo>
                    <a:pt x="323" y="840"/>
                  </a:lnTo>
                  <a:lnTo>
                    <a:pt x="322" y="839"/>
                  </a:lnTo>
                  <a:lnTo>
                    <a:pt x="322" y="838"/>
                  </a:lnTo>
                  <a:lnTo>
                    <a:pt x="323" y="838"/>
                  </a:lnTo>
                  <a:lnTo>
                    <a:pt x="325" y="838"/>
                  </a:lnTo>
                  <a:lnTo>
                    <a:pt x="325" y="839"/>
                  </a:lnTo>
                  <a:lnTo>
                    <a:pt x="327" y="839"/>
                  </a:lnTo>
                  <a:lnTo>
                    <a:pt x="328" y="838"/>
                  </a:lnTo>
                  <a:lnTo>
                    <a:pt x="328" y="836"/>
                  </a:lnTo>
                  <a:lnTo>
                    <a:pt x="327" y="836"/>
                  </a:lnTo>
                  <a:lnTo>
                    <a:pt x="326" y="836"/>
                  </a:lnTo>
                  <a:lnTo>
                    <a:pt x="327" y="835"/>
                  </a:lnTo>
                  <a:lnTo>
                    <a:pt x="327" y="834"/>
                  </a:lnTo>
                  <a:lnTo>
                    <a:pt x="322" y="833"/>
                  </a:lnTo>
                  <a:lnTo>
                    <a:pt x="321" y="833"/>
                  </a:lnTo>
                  <a:lnTo>
                    <a:pt x="319" y="834"/>
                  </a:lnTo>
                  <a:lnTo>
                    <a:pt x="320" y="834"/>
                  </a:lnTo>
                  <a:lnTo>
                    <a:pt x="321" y="834"/>
                  </a:lnTo>
                  <a:lnTo>
                    <a:pt x="321" y="835"/>
                  </a:lnTo>
                  <a:lnTo>
                    <a:pt x="321" y="836"/>
                  </a:lnTo>
                  <a:lnTo>
                    <a:pt x="322" y="836"/>
                  </a:lnTo>
                  <a:lnTo>
                    <a:pt x="318" y="836"/>
                  </a:lnTo>
                  <a:lnTo>
                    <a:pt x="317" y="838"/>
                  </a:lnTo>
                  <a:lnTo>
                    <a:pt x="314" y="840"/>
                  </a:lnTo>
                  <a:lnTo>
                    <a:pt x="313" y="840"/>
                  </a:lnTo>
                  <a:lnTo>
                    <a:pt x="313" y="841"/>
                  </a:lnTo>
                  <a:lnTo>
                    <a:pt x="313" y="842"/>
                  </a:lnTo>
                  <a:lnTo>
                    <a:pt x="313" y="843"/>
                  </a:lnTo>
                  <a:lnTo>
                    <a:pt x="312" y="844"/>
                  </a:lnTo>
                  <a:lnTo>
                    <a:pt x="312" y="845"/>
                  </a:lnTo>
                  <a:lnTo>
                    <a:pt x="312" y="847"/>
                  </a:lnTo>
                  <a:lnTo>
                    <a:pt x="312" y="848"/>
                  </a:lnTo>
                  <a:lnTo>
                    <a:pt x="313" y="857"/>
                  </a:lnTo>
                  <a:lnTo>
                    <a:pt x="314" y="863"/>
                  </a:lnTo>
                  <a:lnTo>
                    <a:pt x="314" y="864"/>
                  </a:lnTo>
                  <a:lnTo>
                    <a:pt x="315" y="867"/>
                  </a:lnTo>
                  <a:lnTo>
                    <a:pt x="315" y="868"/>
                  </a:lnTo>
                  <a:lnTo>
                    <a:pt x="317" y="870"/>
                  </a:lnTo>
                  <a:lnTo>
                    <a:pt x="319" y="873"/>
                  </a:lnTo>
                  <a:lnTo>
                    <a:pt x="319" y="874"/>
                  </a:lnTo>
                  <a:lnTo>
                    <a:pt x="319" y="875"/>
                  </a:lnTo>
                  <a:lnTo>
                    <a:pt x="319" y="877"/>
                  </a:lnTo>
                  <a:lnTo>
                    <a:pt x="318" y="878"/>
                  </a:lnTo>
                  <a:lnTo>
                    <a:pt x="318" y="880"/>
                  </a:lnTo>
                  <a:lnTo>
                    <a:pt x="318" y="881"/>
                  </a:lnTo>
                  <a:lnTo>
                    <a:pt x="318" y="883"/>
                  </a:lnTo>
                  <a:lnTo>
                    <a:pt x="319" y="885"/>
                  </a:lnTo>
                  <a:lnTo>
                    <a:pt x="319" y="888"/>
                  </a:lnTo>
                  <a:lnTo>
                    <a:pt x="318" y="890"/>
                  </a:lnTo>
                  <a:lnTo>
                    <a:pt x="317" y="893"/>
                  </a:lnTo>
                  <a:lnTo>
                    <a:pt x="315" y="895"/>
                  </a:lnTo>
                  <a:lnTo>
                    <a:pt x="317" y="897"/>
                  </a:lnTo>
                  <a:lnTo>
                    <a:pt x="317" y="898"/>
                  </a:lnTo>
                  <a:lnTo>
                    <a:pt x="319" y="902"/>
                  </a:lnTo>
                  <a:lnTo>
                    <a:pt x="320" y="903"/>
                  </a:lnTo>
                  <a:lnTo>
                    <a:pt x="321" y="906"/>
                  </a:lnTo>
                  <a:lnTo>
                    <a:pt x="325" y="907"/>
                  </a:lnTo>
                  <a:lnTo>
                    <a:pt x="325" y="908"/>
                  </a:lnTo>
                  <a:lnTo>
                    <a:pt x="326" y="907"/>
                  </a:lnTo>
                  <a:lnTo>
                    <a:pt x="326" y="908"/>
                  </a:lnTo>
                  <a:lnTo>
                    <a:pt x="327" y="908"/>
                  </a:lnTo>
                  <a:lnTo>
                    <a:pt x="328" y="909"/>
                  </a:lnTo>
                  <a:lnTo>
                    <a:pt x="329" y="909"/>
                  </a:lnTo>
                  <a:lnTo>
                    <a:pt x="331" y="909"/>
                  </a:lnTo>
                  <a:lnTo>
                    <a:pt x="332" y="909"/>
                  </a:lnTo>
                  <a:lnTo>
                    <a:pt x="332" y="910"/>
                  </a:lnTo>
                  <a:lnTo>
                    <a:pt x="334" y="910"/>
                  </a:lnTo>
                  <a:lnTo>
                    <a:pt x="335" y="910"/>
                  </a:lnTo>
                  <a:lnTo>
                    <a:pt x="336" y="910"/>
                  </a:lnTo>
                  <a:lnTo>
                    <a:pt x="337" y="910"/>
                  </a:lnTo>
                  <a:lnTo>
                    <a:pt x="338" y="910"/>
                  </a:lnTo>
                  <a:lnTo>
                    <a:pt x="338" y="911"/>
                  </a:lnTo>
                  <a:lnTo>
                    <a:pt x="337" y="912"/>
                  </a:lnTo>
                  <a:lnTo>
                    <a:pt x="334" y="917"/>
                  </a:lnTo>
                  <a:lnTo>
                    <a:pt x="334" y="919"/>
                  </a:lnTo>
                  <a:lnTo>
                    <a:pt x="335" y="919"/>
                  </a:lnTo>
                  <a:lnTo>
                    <a:pt x="338" y="919"/>
                  </a:lnTo>
                  <a:lnTo>
                    <a:pt x="339" y="920"/>
                  </a:lnTo>
                  <a:lnTo>
                    <a:pt x="340" y="920"/>
                  </a:lnTo>
                  <a:lnTo>
                    <a:pt x="341" y="919"/>
                  </a:lnTo>
                  <a:lnTo>
                    <a:pt x="343" y="919"/>
                  </a:lnTo>
                  <a:lnTo>
                    <a:pt x="344" y="919"/>
                  </a:lnTo>
                  <a:lnTo>
                    <a:pt x="351" y="919"/>
                  </a:lnTo>
                  <a:lnTo>
                    <a:pt x="352" y="919"/>
                  </a:lnTo>
                  <a:lnTo>
                    <a:pt x="353" y="918"/>
                  </a:lnTo>
                  <a:lnTo>
                    <a:pt x="354" y="917"/>
                  </a:lnTo>
                  <a:lnTo>
                    <a:pt x="354" y="916"/>
                  </a:lnTo>
                  <a:lnTo>
                    <a:pt x="354" y="915"/>
                  </a:lnTo>
                  <a:lnTo>
                    <a:pt x="354" y="914"/>
                  </a:lnTo>
                  <a:lnTo>
                    <a:pt x="354" y="912"/>
                  </a:lnTo>
                  <a:lnTo>
                    <a:pt x="354" y="911"/>
                  </a:lnTo>
                  <a:lnTo>
                    <a:pt x="353" y="911"/>
                  </a:lnTo>
                  <a:lnTo>
                    <a:pt x="351" y="910"/>
                  </a:lnTo>
                  <a:lnTo>
                    <a:pt x="347" y="911"/>
                  </a:lnTo>
                  <a:lnTo>
                    <a:pt x="345" y="910"/>
                  </a:lnTo>
                  <a:lnTo>
                    <a:pt x="344" y="909"/>
                  </a:lnTo>
                  <a:lnTo>
                    <a:pt x="345" y="909"/>
                  </a:lnTo>
                  <a:lnTo>
                    <a:pt x="349" y="908"/>
                  </a:lnTo>
                  <a:lnTo>
                    <a:pt x="354" y="906"/>
                  </a:lnTo>
                  <a:lnTo>
                    <a:pt x="357" y="903"/>
                  </a:lnTo>
                  <a:lnTo>
                    <a:pt x="361" y="902"/>
                  </a:lnTo>
                  <a:lnTo>
                    <a:pt x="363" y="901"/>
                  </a:lnTo>
                  <a:lnTo>
                    <a:pt x="364" y="901"/>
                  </a:lnTo>
                  <a:lnTo>
                    <a:pt x="365" y="903"/>
                  </a:lnTo>
                  <a:lnTo>
                    <a:pt x="366" y="905"/>
                  </a:lnTo>
                  <a:lnTo>
                    <a:pt x="368" y="907"/>
                  </a:lnTo>
                  <a:lnTo>
                    <a:pt x="368" y="908"/>
                  </a:lnTo>
                  <a:lnTo>
                    <a:pt x="369" y="909"/>
                  </a:lnTo>
                  <a:lnTo>
                    <a:pt x="369" y="910"/>
                  </a:lnTo>
                  <a:lnTo>
                    <a:pt x="370" y="911"/>
                  </a:lnTo>
                  <a:lnTo>
                    <a:pt x="371" y="912"/>
                  </a:lnTo>
                  <a:lnTo>
                    <a:pt x="371" y="915"/>
                  </a:lnTo>
                  <a:lnTo>
                    <a:pt x="371" y="919"/>
                  </a:lnTo>
                  <a:lnTo>
                    <a:pt x="372" y="927"/>
                  </a:lnTo>
                  <a:lnTo>
                    <a:pt x="371" y="930"/>
                  </a:lnTo>
                  <a:lnTo>
                    <a:pt x="370" y="932"/>
                  </a:lnTo>
                  <a:lnTo>
                    <a:pt x="370" y="934"/>
                  </a:lnTo>
                  <a:lnTo>
                    <a:pt x="370" y="935"/>
                  </a:lnTo>
                  <a:lnTo>
                    <a:pt x="368" y="939"/>
                  </a:lnTo>
                  <a:lnTo>
                    <a:pt x="365" y="940"/>
                  </a:lnTo>
                  <a:lnTo>
                    <a:pt x="358" y="941"/>
                  </a:lnTo>
                  <a:lnTo>
                    <a:pt x="356" y="941"/>
                  </a:lnTo>
                  <a:lnTo>
                    <a:pt x="355" y="941"/>
                  </a:lnTo>
                  <a:lnTo>
                    <a:pt x="353" y="942"/>
                  </a:lnTo>
                  <a:lnTo>
                    <a:pt x="352" y="942"/>
                  </a:lnTo>
                  <a:lnTo>
                    <a:pt x="351" y="941"/>
                  </a:lnTo>
                  <a:lnTo>
                    <a:pt x="349" y="941"/>
                  </a:lnTo>
                  <a:lnTo>
                    <a:pt x="348" y="939"/>
                  </a:lnTo>
                  <a:lnTo>
                    <a:pt x="348" y="937"/>
                  </a:lnTo>
                  <a:lnTo>
                    <a:pt x="347" y="937"/>
                  </a:lnTo>
                  <a:lnTo>
                    <a:pt x="346" y="936"/>
                  </a:lnTo>
                  <a:lnTo>
                    <a:pt x="346" y="935"/>
                  </a:lnTo>
                  <a:lnTo>
                    <a:pt x="347" y="934"/>
                  </a:lnTo>
                  <a:lnTo>
                    <a:pt x="347" y="931"/>
                  </a:lnTo>
                  <a:lnTo>
                    <a:pt x="348" y="931"/>
                  </a:lnTo>
                  <a:lnTo>
                    <a:pt x="348" y="930"/>
                  </a:lnTo>
                  <a:lnTo>
                    <a:pt x="347" y="928"/>
                  </a:lnTo>
                  <a:lnTo>
                    <a:pt x="346" y="928"/>
                  </a:lnTo>
                  <a:lnTo>
                    <a:pt x="345" y="927"/>
                  </a:lnTo>
                  <a:lnTo>
                    <a:pt x="345" y="926"/>
                  </a:lnTo>
                  <a:lnTo>
                    <a:pt x="344" y="926"/>
                  </a:lnTo>
                  <a:lnTo>
                    <a:pt x="344" y="925"/>
                  </a:lnTo>
                  <a:lnTo>
                    <a:pt x="343" y="924"/>
                  </a:lnTo>
                  <a:lnTo>
                    <a:pt x="341" y="924"/>
                  </a:lnTo>
                  <a:lnTo>
                    <a:pt x="339" y="923"/>
                  </a:lnTo>
                  <a:lnTo>
                    <a:pt x="336" y="923"/>
                  </a:lnTo>
                  <a:lnTo>
                    <a:pt x="332" y="924"/>
                  </a:lnTo>
                  <a:lnTo>
                    <a:pt x="331" y="924"/>
                  </a:lnTo>
                  <a:lnTo>
                    <a:pt x="330" y="925"/>
                  </a:lnTo>
                  <a:lnTo>
                    <a:pt x="329" y="925"/>
                  </a:lnTo>
                  <a:lnTo>
                    <a:pt x="329" y="926"/>
                  </a:lnTo>
                  <a:lnTo>
                    <a:pt x="328" y="926"/>
                  </a:lnTo>
                  <a:lnTo>
                    <a:pt x="327" y="928"/>
                  </a:lnTo>
                  <a:lnTo>
                    <a:pt x="326" y="930"/>
                  </a:lnTo>
                  <a:lnTo>
                    <a:pt x="323" y="930"/>
                  </a:lnTo>
                  <a:lnTo>
                    <a:pt x="321" y="930"/>
                  </a:lnTo>
                  <a:lnTo>
                    <a:pt x="321" y="931"/>
                  </a:lnTo>
                  <a:lnTo>
                    <a:pt x="320" y="932"/>
                  </a:lnTo>
                  <a:lnTo>
                    <a:pt x="319" y="933"/>
                  </a:lnTo>
                  <a:lnTo>
                    <a:pt x="318" y="934"/>
                  </a:lnTo>
                  <a:lnTo>
                    <a:pt x="318" y="935"/>
                  </a:lnTo>
                  <a:lnTo>
                    <a:pt x="318" y="936"/>
                  </a:lnTo>
                  <a:lnTo>
                    <a:pt x="319" y="937"/>
                  </a:lnTo>
                  <a:lnTo>
                    <a:pt x="320" y="937"/>
                  </a:lnTo>
                  <a:lnTo>
                    <a:pt x="321" y="939"/>
                  </a:lnTo>
                  <a:lnTo>
                    <a:pt x="323" y="940"/>
                  </a:lnTo>
                  <a:lnTo>
                    <a:pt x="328" y="942"/>
                  </a:lnTo>
                  <a:lnTo>
                    <a:pt x="330" y="942"/>
                  </a:lnTo>
                  <a:lnTo>
                    <a:pt x="331" y="944"/>
                  </a:lnTo>
                  <a:lnTo>
                    <a:pt x="334" y="944"/>
                  </a:lnTo>
                  <a:lnTo>
                    <a:pt x="334" y="945"/>
                  </a:lnTo>
                  <a:lnTo>
                    <a:pt x="335" y="945"/>
                  </a:lnTo>
                  <a:lnTo>
                    <a:pt x="336" y="945"/>
                  </a:lnTo>
                  <a:lnTo>
                    <a:pt x="337" y="945"/>
                  </a:lnTo>
                  <a:lnTo>
                    <a:pt x="338" y="945"/>
                  </a:lnTo>
                  <a:lnTo>
                    <a:pt x="339" y="947"/>
                  </a:lnTo>
                  <a:lnTo>
                    <a:pt x="340" y="947"/>
                  </a:lnTo>
                  <a:lnTo>
                    <a:pt x="344" y="945"/>
                  </a:lnTo>
                  <a:lnTo>
                    <a:pt x="345" y="948"/>
                  </a:lnTo>
                  <a:lnTo>
                    <a:pt x="344" y="949"/>
                  </a:lnTo>
                  <a:lnTo>
                    <a:pt x="339" y="952"/>
                  </a:lnTo>
                  <a:lnTo>
                    <a:pt x="335" y="953"/>
                  </a:lnTo>
                  <a:lnTo>
                    <a:pt x="328" y="956"/>
                  </a:lnTo>
                  <a:lnTo>
                    <a:pt x="321" y="960"/>
                  </a:lnTo>
                  <a:lnTo>
                    <a:pt x="320" y="962"/>
                  </a:lnTo>
                  <a:lnTo>
                    <a:pt x="319" y="962"/>
                  </a:lnTo>
                  <a:lnTo>
                    <a:pt x="318" y="964"/>
                  </a:lnTo>
                  <a:lnTo>
                    <a:pt x="317" y="965"/>
                  </a:lnTo>
                  <a:lnTo>
                    <a:pt x="317" y="966"/>
                  </a:lnTo>
                  <a:lnTo>
                    <a:pt x="318" y="967"/>
                  </a:lnTo>
                  <a:lnTo>
                    <a:pt x="318" y="968"/>
                  </a:lnTo>
                  <a:lnTo>
                    <a:pt x="317" y="969"/>
                  </a:lnTo>
                  <a:lnTo>
                    <a:pt x="315" y="969"/>
                  </a:lnTo>
                  <a:lnTo>
                    <a:pt x="313" y="973"/>
                  </a:lnTo>
                  <a:lnTo>
                    <a:pt x="311" y="975"/>
                  </a:lnTo>
                  <a:lnTo>
                    <a:pt x="311" y="976"/>
                  </a:lnTo>
                  <a:lnTo>
                    <a:pt x="309" y="978"/>
                  </a:lnTo>
                  <a:lnTo>
                    <a:pt x="308" y="981"/>
                  </a:lnTo>
                  <a:lnTo>
                    <a:pt x="306" y="982"/>
                  </a:lnTo>
                  <a:lnTo>
                    <a:pt x="306" y="983"/>
                  </a:lnTo>
                  <a:lnTo>
                    <a:pt x="306" y="985"/>
                  </a:lnTo>
                  <a:lnTo>
                    <a:pt x="306" y="986"/>
                  </a:lnTo>
                  <a:lnTo>
                    <a:pt x="308" y="989"/>
                  </a:lnTo>
                  <a:lnTo>
                    <a:pt x="306" y="990"/>
                  </a:lnTo>
                  <a:lnTo>
                    <a:pt x="306" y="991"/>
                  </a:lnTo>
                  <a:lnTo>
                    <a:pt x="308" y="992"/>
                  </a:lnTo>
                  <a:lnTo>
                    <a:pt x="308" y="993"/>
                  </a:lnTo>
                  <a:lnTo>
                    <a:pt x="309" y="994"/>
                  </a:lnTo>
                  <a:lnTo>
                    <a:pt x="309" y="995"/>
                  </a:lnTo>
                  <a:lnTo>
                    <a:pt x="309" y="998"/>
                  </a:lnTo>
                  <a:lnTo>
                    <a:pt x="310" y="998"/>
                  </a:lnTo>
                  <a:lnTo>
                    <a:pt x="310" y="999"/>
                  </a:lnTo>
                  <a:lnTo>
                    <a:pt x="310" y="1000"/>
                  </a:lnTo>
                  <a:lnTo>
                    <a:pt x="310" y="1001"/>
                  </a:lnTo>
                  <a:lnTo>
                    <a:pt x="311" y="1001"/>
                  </a:lnTo>
                  <a:lnTo>
                    <a:pt x="312" y="1001"/>
                  </a:lnTo>
                  <a:lnTo>
                    <a:pt x="311" y="1002"/>
                  </a:lnTo>
                  <a:lnTo>
                    <a:pt x="310" y="1003"/>
                  </a:lnTo>
                  <a:lnTo>
                    <a:pt x="310" y="1004"/>
                  </a:lnTo>
                  <a:lnTo>
                    <a:pt x="310" y="1006"/>
                  </a:lnTo>
                  <a:lnTo>
                    <a:pt x="311" y="1006"/>
                  </a:lnTo>
                  <a:lnTo>
                    <a:pt x="311" y="1007"/>
                  </a:lnTo>
                  <a:lnTo>
                    <a:pt x="310" y="1007"/>
                  </a:lnTo>
                  <a:lnTo>
                    <a:pt x="309" y="1008"/>
                  </a:lnTo>
                  <a:lnTo>
                    <a:pt x="308" y="1008"/>
                  </a:lnTo>
                  <a:lnTo>
                    <a:pt x="308" y="1010"/>
                  </a:lnTo>
                  <a:lnTo>
                    <a:pt x="308" y="1011"/>
                  </a:lnTo>
                  <a:lnTo>
                    <a:pt x="308" y="1012"/>
                  </a:lnTo>
                  <a:lnTo>
                    <a:pt x="308" y="1014"/>
                  </a:lnTo>
                  <a:lnTo>
                    <a:pt x="309" y="1014"/>
                  </a:lnTo>
                  <a:lnTo>
                    <a:pt x="309" y="1015"/>
                  </a:lnTo>
                  <a:lnTo>
                    <a:pt x="309" y="1016"/>
                  </a:lnTo>
                  <a:lnTo>
                    <a:pt x="310" y="1016"/>
                  </a:lnTo>
                  <a:lnTo>
                    <a:pt x="309" y="1016"/>
                  </a:lnTo>
                  <a:lnTo>
                    <a:pt x="309" y="1017"/>
                  </a:lnTo>
                  <a:lnTo>
                    <a:pt x="310" y="1017"/>
                  </a:lnTo>
                  <a:lnTo>
                    <a:pt x="311" y="1017"/>
                  </a:lnTo>
                  <a:lnTo>
                    <a:pt x="311" y="1018"/>
                  </a:lnTo>
                  <a:lnTo>
                    <a:pt x="311" y="1019"/>
                  </a:lnTo>
                  <a:lnTo>
                    <a:pt x="310" y="1019"/>
                  </a:lnTo>
                  <a:lnTo>
                    <a:pt x="310" y="1020"/>
                  </a:lnTo>
                  <a:lnTo>
                    <a:pt x="309" y="1020"/>
                  </a:lnTo>
                  <a:lnTo>
                    <a:pt x="308" y="1022"/>
                  </a:lnTo>
                  <a:lnTo>
                    <a:pt x="309" y="1022"/>
                  </a:lnTo>
                  <a:lnTo>
                    <a:pt x="308" y="1022"/>
                  </a:lnTo>
                  <a:lnTo>
                    <a:pt x="309" y="1022"/>
                  </a:lnTo>
                  <a:lnTo>
                    <a:pt x="308" y="1023"/>
                  </a:lnTo>
                  <a:lnTo>
                    <a:pt x="308" y="1022"/>
                  </a:lnTo>
                  <a:lnTo>
                    <a:pt x="308" y="1023"/>
                  </a:lnTo>
                  <a:lnTo>
                    <a:pt x="306" y="1023"/>
                  </a:lnTo>
                  <a:lnTo>
                    <a:pt x="306" y="1024"/>
                  </a:lnTo>
                  <a:lnTo>
                    <a:pt x="308" y="1024"/>
                  </a:lnTo>
                  <a:lnTo>
                    <a:pt x="306" y="1025"/>
                  </a:lnTo>
                  <a:lnTo>
                    <a:pt x="308" y="1025"/>
                  </a:lnTo>
                  <a:lnTo>
                    <a:pt x="309" y="1025"/>
                  </a:lnTo>
                  <a:lnTo>
                    <a:pt x="309" y="1026"/>
                  </a:lnTo>
                  <a:lnTo>
                    <a:pt x="308" y="1026"/>
                  </a:lnTo>
                  <a:lnTo>
                    <a:pt x="309" y="1026"/>
                  </a:lnTo>
                  <a:lnTo>
                    <a:pt x="308" y="1027"/>
                  </a:lnTo>
                  <a:lnTo>
                    <a:pt x="308" y="1026"/>
                  </a:lnTo>
                  <a:lnTo>
                    <a:pt x="308" y="1027"/>
                  </a:lnTo>
                  <a:lnTo>
                    <a:pt x="306" y="1027"/>
                  </a:lnTo>
                  <a:lnTo>
                    <a:pt x="306" y="1026"/>
                  </a:lnTo>
                  <a:lnTo>
                    <a:pt x="305" y="1026"/>
                  </a:lnTo>
                  <a:lnTo>
                    <a:pt x="305" y="1027"/>
                  </a:lnTo>
                  <a:lnTo>
                    <a:pt x="305" y="1028"/>
                  </a:lnTo>
                  <a:lnTo>
                    <a:pt x="304" y="1028"/>
                  </a:lnTo>
                  <a:lnTo>
                    <a:pt x="304" y="1029"/>
                  </a:lnTo>
                  <a:lnTo>
                    <a:pt x="305" y="1029"/>
                  </a:lnTo>
                  <a:lnTo>
                    <a:pt x="305" y="1031"/>
                  </a:lnTo>
                  <a:lnTo>
                    <a:pt x="304" y="1029"/>
                  </a:lnTo>
                  <a:lnTo>
                    <a:pt x="304" y="1031"/>
                  </a:lnTo>
                  <a:lnTo>
                    <a:pt x="303" y="1031"/>
                  </a:lnTo>
                  <a:lnTo>
                    <a:pt x="303" y="1029"/>
                  </a:lnTo>
                  <a:lnTo>
                    <a:pt x="302" y="1029"/>
                  </a:lnTo>
                  <a:lnTo>
                    <a:pt x="302" y="1031"/>
                  </a:lnTo>
                  <a:lnTo>
                    <a:pt x="301" y="1031"/>
                  </a:lnTo>
                  <a:lnTo>
                    <a:pt x="301" y="1032"/>
                  </a:lnTo>
                  <a:lnTo>
                    <a:pt x="300" y="1032"/>
                  </a:lnTo>
                  <a:lnTo>
                    <a:pt x="298" y="1032"/>
                  </a:lnTo>
                  <a:lnTo>
                    <a:pt x="297" y="1034"/>
                  </a:lnTo>
                  <a:lnTo>
                    <a:pt x="296" y="1033"/>
                  </a:lnTo>
                  <a:lnTo>
                    <a:pt x="295" y="1034"/>
                  </a:lnTo>
                  <a:lnTo>
                    <a:pt x="294" y="1035"/>
                  </a:lnTo>
                  <a:lnTo>
                    <a:pt x="294" y="1036"/>
                  </a:lnTo>
                  <a:lnTo>
                    <a:pt x="293" y="1036"/>
                  </a:lnTo>
                  <a:lnTo>
                    <a:pt x="293" y="1037"/>
                  </a:lnTo>
                  <a:lnTo>
                    <a:pt x="293" y="1039"/>
                  </a:lnTo>
                  <a:lnTo>
                    <a:pt x="293" y="1040"/>
                  </a:lnTo>
                  <a:lnTo>
                    <a:pt x="293" y="1041"/>
                  </a:lnTo>
                  <a:lnTo>
                    <a:pt x="293" y="1042"/>
                  </a:lnTo>
                  <a:lnTo>
                    <a:pt x="292" y="1042"/>
                  </a:lnTo>
                  <a:lnTo>
                    <a:pt x="292" y="1043"/>
                  </a:lnTo>
                  <a:lnTo>
                    <a:pt x="292" y="1044"/>
                  </a:lnTo>
                  <a:lnTo>
                    <a:pt x="292" y="1045"/>
                  </a:lnTo>
                  <a:lnTo>
                    <a:pt x="293" y="1045"/>
                  </a:lnTo>
                  <a:lnTo>
                    <a:pt x="294" y="1045"/>
                  </a:lnTo>
                  <a:lnTo>
                    <a:pt x="294" y="1047"/>
                  </a:lnTo>
                  <a:lnTo>
                    <a:pt x="295" y="1047"/>
                  </a:lnTo>
                  <a:lnTo>
                    <a:pt x="295" y="1045"/>
                  </a:lnTo>
                  <a:lnTo>
                    <a:pt x="296" y="1047"/>
                  </a:lnTo>
                  <a:lnTo>
                    <a:pt x="297" y="1047"/>
                  </a:lnTo>
                  <a:lnTo>
                    <a:pt x="298" y="1048"/>
                  </a:lnTo>
                  <a:lnTo>
                    <a:pt x="300" y="1049"/>
                  </a:lnTo>
                  <a:lnTo>
                    <a:pt x="298" y="1049"/>
                  </a:lnTo>
                  <a:lnTo>
                    <a:pt x="297" y="1050"/>
                  </a:lnTo>
                  <a:lnTo>
                    <a:pt x="296" y="1050"/>
                  </a:lnTo>
                  <a:lnTo>
                    <a:pt x="296" y="1051"/>
                  </a:lnTo>
                  <a:lnTo>
                    <a:pt x="296" y="1052"/>
                  </a:lnTo>
                  <a:lnTo>
                    <a:pt x="297" y="1052"/>
                  </a:lnTo>
                  <a:lnTo>
                    <a:pt x="296" y="1052"/>
                  </a:lnTo>
                  <a:lnTo>
                    <a:pt x="295" y="1052"/>
                  </a:lnTo>
                  <a:lnTo>
                    <a:pt x="296" y="1052"/>
                  </a:lnTo>
                  <a:lnTo>
                    <a:pt x="296" y="1053"/>
                  </a:lnTo>
                  <a:lnTo>
                    <a:pt x="295" y="1054"/>
                  </a:lnTo>
                  <a:lnTo>
                    <a:pt x="294" y="1054"/>
                  </a:lnTo>
                  <a:lnTo>
                    <a:pt x="293" y="1054"/>
                  </a:lnTo>
                  <a:lnTo>
                    <a:pt x="293" y="1056"/>
                  </a:lnTo>
                  <a:lnTo>
                    <a:pt x="292" y="1054"/>
                  </a:lnTo>
                  <a:lnTo>
                    <a:pt x="291" y="1053"/>
                  </a:lnTo>
                  <a:lnTo>
                    <a:pt x="289" y="1053"/>
                  </a:lnTo>
                  <a:lnTo>
                    <a:pt x="288" y="1053"/>
                  </a:lnTo>
                  <a:lnTo>
                    <a:pt x="288" y="1054"/>
                  </a:lnTo>
                  <a:lnTo>
                    <a:pt x="288" y="1053"/>
                  </a:lnTo>
                  <a:lnTo>
                    <a:pt x="287" y="1052"/>
                  </a:lnTo>
                  <a:lnTo>
                    <a:pt x="286" y="1052"/>
                  </a:lnTo>
                  <a:lnTo>
                    <a:pt x="286" y="1053"/>
                  </a:lnTo>
                  <a:lnTo>
                    <a:pt x="286" y="1054"/>
                  </a:lnTo>
                  <a:lnTo>
                    <a:pt x="285" y="1054"/>
                  </a:lnTo>
                  <a:lnTo>
                    <a:pt x="284" y="1054"/>
                  </a:lnTo>
                  <a:lnTo>
                    <a:pt x="283" y="1054"/>
                  </a:lnTo>
                  <a:lnTo>
                    <a:pt x="282" y="1053"/>
                  </a:lnTo>
                  <a:lnTo>
                    <a:pt x="280" y="1052"/>
                  </a:lnTo>
                  <a:lnTo>
                    <a:pt x="279" y="1052"/>
                  </a:lnTo>
                  <a:lnTo>
                    <a:pt x="277" y="1051"/>
                  </a:lnTo>
                  <a:lnTo>
                    <a:pt x="275" y="1052"/>
                  </a:lnTo>
                  <a:lnTo>
                    <a:pt x="274" y="1052"/>
                  </a:lnTo>
                  <a:lnTo>
                    <a:pt x="274" y="1053"/>
                  </a:lnTo>
                  <a:lnTo>
                    <a:pt x="271" y="1054"/>
                  </a:lnTo>
                  <a:lnTo>
                    <a:pt x="271" y="1056"/>
                  </a:lnTo>
                  <a:lnTo>
                    <a:pt x="270" y="1054"/>
                  </a:lnTo>
                  <a:lnTo>
                    <a:pt x="269" y="1054"/>
                  </a:lnTo>
                  <a:lnTo>
                    <a:pt x="268" y="1054"/>
                  </a:lnTo>
                  <a:lnTo>
                    <a:pt x="267" y="1054"/>
                  </a:lnTo>
                  <a:lnTo>
                    <a:pt x="267" y="1056"/>
                  </a:lnTo>
                  <a:lnTo>
                    <a:pt x="265" y="1056"/>
                  </a:lnTo>
                  <a:lnTo>
                    <a:pt x="263" y="1057"/>
                  </a:lnTo>
                  <a:lnTo>
                    <a:pt x="262" y="1058"/>
                  </a:lnTo>
                  <a:lnTo>
                    <a:pt x="262" y="1059"/>
                  </a:lnTo>
                  <a:lnTo>
                    <a:pt x="263" y="1059"/>
                  </a:lnTo>
                  <a:lnTo>
                    <a:pt x="265" y="1060"/>
                  </a:lnTo>
                  <a:lnTo>
                    <a:pt x="263" y="1061"/>
                  </a:lnTo>
                  <a:lnTo>
                    <a:pt x="260" y="1059"/>
                  </a:lnTo>
                  <a:lnTo>
                    <a:pt x="260" y="1061"/>
                  </a:lnTo>
                  <a:lnTo>
                    <a:pt x="261" y="1061"/>
                  </a:lnTo>
                  <a:lnTo>
                    <a:pt x="262" y="1062"/>
                  </a:lnTo>
                  <a:lnTo>
                    <a:pt x="262" y="1064"/>
                  </a:lnTo>
                  <a:lnTo>
                    <a:pt x="261" y="1064"/>
                  </a:lnTo>
                  <a:lnTo>
                    <a:pt x="257" y="1064"/>
                  </a:lnTo>
                  <a:lnTo>
                    <a:pt x="252" y="1065"/>
                  </a:lnTo>
                  <a:lnTo>
                    <a:pt x="249" y="1065"/>
                  </a:lnTo>
                  <a:lnTo>
                    <a:pt x="246" y="1066"/>
                  </a:lnTo>
                  <a:lnTo>
                    <a:pt x="245" y="1067"/>
                  </a:lnTo>
                  <a:lnTo>
                    <a:pt x="244" y="1068"/>
                  </a:lnTo>
                  <a:lnTo>
                    <a:pt x="242" y="1070"/>
                  </a:lnTo>
                  <a:lnTo>
                    <a:pt x="241" y="1073"/>
                  </a:lnTo>
                  <a:lnTo>
                    <a:pt x="240" y="1075"/>
                  </a:lnTo>
                  <a:lnTo>
                    <a:pt x="239" y="1076"/>
                  </a:lnTo>
                  <a:lnTo>
                    <a:pt x="236" y="1078"/>
                  </a:lnTo>
                  <a:lnTo>
                    <a:pt x="236" y="1081"/>
                  </a:lnTo>
                  <a:lnTo>
                    <a:pt x="234" y="1082"/>
                  </a:lnTo>
                  <a:lnTo>
                    <a:pt x="233" y="1083"/>
                  </a:lnTo>
                  <a:lnTo>
                    <a:pt x="233" y="1084"/>
                  </a:lnTo>
                  <a:lnTo>
                    <a:pt x="232" y="1085"/>
                  </a:lnTo>
                  <a:lnTo>
                    <a:pt x="231" y="1087"/>
                  </a:lnTo>
                  <a:lnTo>
                    <a:pt x="231" y="1089"/>
                  </a:lnTo>
                  <a:lnTo>
                    <a:pt x="231" y="1090"/>
                  </a:lnTo>
                  <a:lnTo>
                    <a:pt x="232" y="1090"/>
                  </a:lnTo>
                  <a:lnTo>
                    <a:pt x="232" y="1091"/>
                  </a:lnTo>
                  <a:lnTo>
                    <a:pt x="231" y="1091"/>
                  </a:lnTo>
                  <a:lnTo>
                    <a:pt x="231" y="1092"/>
                  </a:lnTo>
                  <a:lnTo>
                    <a:pt x="231" y="1093"/>
                  </a:lnTo>
                  <a:lnTo>
                    <a:pt x="231" y="1094"/>
                  </a:lnTo>
                  <a:lnTo>
                    <a:pt x="229" y="1094"/>
                  </a:lnTo>
                  <a:lnTo>
                    <a:pt x="228" y="1095"/>
                  </a:lnTo>
                  <a:lnTo>
                    <a:pt x="227" y="1095"/>
                  </a:lnTo>
                  <a:lnTo>
                    <a:pt x="226" y="1098"/>
                  </a:lnTo>
                  <a:lnTo>
                    <a:pt x="225" y="1099"/>
                  </a:lnTo>
                  <a:lnTo>
                    <a:pt x="225" y="1100"/>
                  </a:lnTo>
                  <a:lnTo>
                    <a:pt x="224" y="1101"/>
                  </a:lnTo>
                  <a:lnTo>
                    <a:pt x="224" y="1102"/>
                  </a:lnTo>
                  <a:lnTo>
                    <a:pt x="225" y="1103"/>
                  </a:lnTo>
                  <a:lnTo>
                    <a:pt x="224" y="1103"/>
                  </a:lnTo>
                  <a:lnTo>
                    <a:pt x="223" y="1104"/>
                  </a:lnTo>
                  <a:lnTo>
                    <a:pt x="223" y="1106"/>
                  </a:lnTo>
                  <a:lnTo>
                    <a:pt x="222" y="1109"/>
                  </a:lnTo>
                  <a:lnTo>
                    <a:pt x="222" y="1110"/>
                  </a:lnTo>
                  <a:lnTo>
                    <a:pt x="222" y="1112"/>
                  </a:lnTo>
                  <a:lnTo>
                    <a:pt x="222" y="1115"/>
                  </a:lnTo>
                  <a:lnTo>
                    <a:pt x="223" y="1123"/>
                  </a:lnTo>
                  <a:lnTo>
                    <a:pt x="224" y="1127"/>
                  </a:lnTo>
                  <a:lnTo>
                    <a:pt x="225" y="1129"/>
                  </a:lnTo>
                  <a:lnTo>
                    <a:pt x="228" y="1136"/>
                  </a:lnTo>
                  <a:lnTo>
                    <a:pt x="231" y="1139"/>
                  </a:lnTo>
                  <a:lnTo>
                    <a:pt x="232" y="1140"/>
                  </a:lnTo>
                  <a:lnTo>
                    <a:pt x="234" y="1140"/>
                  </a:lnTo>
                  <a:lnTo>
                    <a:pt x="235" y="1140"/>
                  </a:lnTo>
                  <a:lnTo>
                    <a:pt x="235" y="1141"/>
                  </a:lnTo>
                  <a:lnTo>
                    <a:pt x="235" y="1142"/>
                  </a:lnTo>
                  <a:lnTo>
                    <a:pt x="237" y="1143"/>
                  </a:lnTo>
                  <a:lnTo>
                    <a:pt x="239" y="1143"/>
                  </a:lnTo>
                  <a:lnTo>
                    <a:pt x="240" y="1143"/>
                  </a:lnTo>
                  <a:lnTo>
                    <a:pt x="240" y="1145"/>
                  </a:lnTo>
                  <a:lnTo>
                    <a:pt x="241" y="1146"/>
                  </a:lnTo>
                  <a:lnTo>
                    <a:pt x="243" y="1149"/>
                  </a:lnTo>
                  <a:lnTo>
                    <a:pt x="243" y="1150"/>
                  </a:lnTo>
                  <a:lnTo>
                    <a:pt x="244" y="1150"/>
                  </a:lnTo>
                  <a:lnTo>
                    <a:pt x="244" y="1151"/>
                  </a:lnTo>
                  <a:lnTo>
                    <a:pt x="245" y="1151"/>
                  </a:lnTo>
                  <a:lnTo>
                    <a:pt x="249" y="1156"/>
                  </a:lnTo>
                  <a:lnTo>
                    <a:pt x="251" y="1159"/>
                  </a:lnTo>
                  <a:lnTo>
                    <a:pt x="252" y="1160"/>
                  </a:lnTo>
                  <a:lnTo>
                    <a:pt x="255" y="1161"/>
                  </a:lnTo>
                  <a:lnTo>
                    <a:pt x="257" y="1161"/>
                  </a:lnTo>
                  <a:lnTo>
                    <a:pt x="258" y="1162"/>
                  </a:lnTo>
                  <a:lnTo>
                    <a:pt x="260" y="1161"/>
                  </a:lnTo>
                  <a:lnTo>
                    <a:pt x="260" y="1162"/>
                  </a:lnTo>
                  <a:lnTo>
                    <a:pt x="261" y="1162"/>
                  </a:lnTo>
                  <a:lnTo>
                    <a:pt x="262" y="1162"/>
                  </a:lnTo>
                  <a:lnTo>
                    <a:pt x="262" y="1161"/>
                  </a:lnTo>
                  <a:lnTo>
                    <a:pt x="263" y="1162"/>
                  </a:lnTo>
                  <a:lnTo>
                    <a:pt x="265" y="1162"/>
                  </a:lnTo>
                  <a:lnTo>
                    <a:pt x="267" y="1162"/>
                  </a:lnTo>
                  <a:lnTo>
                    <a:pt x="268" y="1162"/>
                  </a:lnTo>
                  <a:lnTo>
                    <a:pt x="268" y="1163"/>
                  </a:lnTo>
                  <a:lnTo>
                    <a:pt x="270" y="1163"/>
                  </a:lnTo>
                  <a:lnTo>
                    <a:pt x="274" y="1165"/>
                  </a:lnTo>
                  <a:lnTo>
                    <a:pt x="278" y="1163"/>
                  </a:lnTo>
                  <a:lnTo>
                    <a:pt x="280" y="1163"/>
                  </a:lnTo>
                  <a:lnTo>
                    <a:pt x="282" y="1163"/>
                  </a:lnTo>
                  <a:lnTo>
                    <a:pt x="283" y="1163"/>
                  </a:lnTo>
                  <a:lnTo>
                    <a:pt x="285" y="1165"/>
                  </a:lnTo>
                  <a:lnTo>
                    <a:pt x="286" y="1165"/>
                  </a:lnTo>
                  <a:lnTo>
                    <a:pt x="287" y="1166"/>
                  </a:lnTo>
                  <a:lnTo>
                    <a:pt x="287" y="1167"/>
                  </a:lnTo>
                  <a:lnTo>
                    <a:pt x="288" y="1168"/>
                  </a:lnTo>
                  <a:lnTo>
                    <a:pt x="288" y="1169"/>
                  </a:lnTo>
                  <a:lnTo>
                    <a:pt x="289" y="1169"/>
                  </a:lnTo>
                  <a:lnTo>
                    <a:pt x="291" y="1170"/>
                  </a:lnTo>
                  <a:lnTo>
                    <a:pt x="291" y="1171"/>
                  </a:lnTo>
                  <a:lnTo>
                    <a:pt x="292" y="1175"/>
                  </a:lnTo>
                  <a:lnTo>
                    <a:pt x="292" y="1176"/>
                  </a:lnTo>
                  <a:lnTo>
                    <a:pt x="292" y="1178"/>
                  </a:lnTo>
                  <a:lnTo>
                    <a:pt x="292" y="1182"/>
                  </a:lnTo>
                  <a:lnTo>
                    <a:pt x="292" y="1187"/>
                  </a:lnTo>
                  <a:lnTo>
                    <a:pt x="291" y="1191"/>
                  </a:lnTo>
                  <a:lnTo>
                    <a:pt x="289" y="1194"/>
                  </a:lnTo>
                  <a:lnTo>
                    <a:pt x="287" y="1201"/>
                  </a:lnTo>
                  <a:lnTo>
                    <a:pt x="286" y="1201"/>
                  </a:lnTo>
                  <a:lnTo>
                    <a:pt x="285" y="1201"/>
                  </a:lnTo>
                  <a:lnTo>
                    <a:pt x="283" y="1200"/>
                  </a:lnTo>
                  <a:lnTo>
                    <a:pt x="280" y="1200"/>
                  </a:lnTo>
                  <a:lnTo>
                    <a:pt x="279" y="1201"/>
                  </a:lnTo>
                  <a:lnTo>
                    <a:pt x="278" y="1203"/>
                  </a:lnTo>
                  <a:lnTo>
                    <a:pt x="277" y="1203"/>
                  </a:lnTo>
                  <a:lnTo>
                    <a:pt x="276" y="1204"/>
                  </a:lnTo>
                  <a:lnTo>
                    <a:pt x="274" y="1206"/>
                  </a:lnTo>
                  <a:lnTo>
                    <a:pt x="271" y="1207"/>
                  </a:lnTo>
                  <a:lnTo>
                    <a:pt x="270" y="1207"/>
                  </a:lnTo>
                  <a:lnTo>
                    <a:pt x="268" y="1207"/>
                  </a:lnTo>
                  <a:lnTo>
                    <a:pt x="267" y="1207"/>
                  </a:lnTo>
                  <a:lnTo>
                    <a:pt x="269" y="1208"/>
                  </a:lnTo>
                  <a:lnTo>
                    <a:pt x="270" y="1208"/>
                  </a:lnTo>
                  <a:lnTo>
                    <a:pt x="274" y="1206"/>
                  </a:lnTo>
                  <a:lnTo>
                    <a:pt x="276" y="1206"/>
                  </a:lnTo>
                  <a:lnTo>
                    <a:pt x="279" y="1203"/>
                  </a:lnTo>
                  <a:lnTo>
                    <a:pt x="280" y="1202"/>
                  </a:lnTo>
                  <a:lnTo>
                    <a:pt x="283" y="1202"/>
                  </a:lnTo>
                  <a:lnTo>
                    <a:pt x="284" y="1202"/>
                  </a:lnTo>
                  <a:lnTo>
                    <a:pt x="285" y="1202"/>
                  </a:lnTo>
                  <a:lnTo>
                    <a:pt x="286" y="1203"/>
                  </a:lnTo>
                  <a:lnTo>
                    <a:pt x="286" y="1206"/>
                  </a:lnTo>
                  <a:lnTo>
                    <a:pt x="287" y="1208"/>
                  </a:lnTo>
                  <a:lnTo>
                    <a:pt x="288" y="1209"/>
                  </a:lnTo>
                  <a:lnTo>
                    <a:pt x="289" y="1209"/>
                  </a:lnTo>
                  <a:lnTo>
                    <a:pt x="291" y="1210"/>
                  </a:lnTo>
                  <a:lnTo>
                    <a:pt x="289" y="1211"/>
                  </a:lnTo>
                  <a:lnTo>
                    <a:pt x="291" y="1212"/>
                  </a:lnTo>
                  <a:lnTo>
                    <a:pt x="289" y="1212"/>
                  </a:lnTo>
                  <a:lnTo>
                    <a:pt x="288" y="1212"/>
                  </a:lnTo>
                  <a:lnTo>
                    <a:pt x="287" y="1212"/>
                  </a:lnTo>
                  <a:lnTo>
                    <a:pt x="287" y="1211"/>
                  </a:lnTo>
                  <a:lnTo>
                    <a:pt x="285" y="1211"/>
                  </a:lnTo>
                  <a:lnTo>
                    <a:pt x="284" y="1211"/>
                  </a:lnTo>
                  <a:lnTo>
                    <a:pt x="284" y="1212"/>
                  </a:lnTo>
                  <a:lnTo>
                    <a:pt x="284" y="1213"/>
                  </a:lnTo>
                  <a:lnTo>
                    <a:pt x="284" y="1215"/>
                  </a:lnTo>
                  <a:lnTo>
                    <a:pt x="284" y="1216"/>
                  </a:lnTo>
                  <a:lnTo>
                    <a:pt x="284" y="1217"/>
                  </a:lnTo>
                  <a:lnTo>
                    <a:pt x="283" y="1217"/>
                  </a:lnTo>
                  <a:lnTo>
                    <a:pt x="283" y="1218"/>
                  </a:lnTo>
                  <a:lnTo>
                    <a:pt x="284" y="1219"/>
                  </a:lnTo>
                  <a:lnTo>
                    <a:pt x="285" y="1219"/>
                  </a:lnTo>
                  <a:lnTo>
                    <a:pt x="285" y="1220"/>
                  </a:lnTo>
                  <a:lnTo>
                    <a:pt x="285" y="1221"/>
                  </a:lnTo>
                  <a:lnTo>
                    <a:pt x="284" y="1221"/>
                  </a:lnTo>
                  <a:lnTo>
                    <a:pt x="283" y="1220"/>
                  </a:lnTo>
                  <a:lnTo>
                    <a:pt x="282" y="1220"/>
                  </a:lnTo>
                  <a:lnTo>
                    <a:pt x="280" y="1220"/>
                  </a:lnTo>
                  <a:lnTo>
                    <a:pt x="279" y="1221"/>
                  </a:lnTo>
                  <a:lnTo>
                    <a:pt x="278" y="1221"/>
                  </a:lnTo>
                  <a:lnTo>
                    <a:pt x="277" y="1221"/>
                  </a:lnTo>
                  <a:lnTo>
                    <a:pt x="277" y="1223"/>
                  </a:lnTo>
                  <a:lnTo>
                    <a:pt x="276" y="1224"/>
                  </a:lnTo>
                  <a:lnTo>
                    <a:pt x="276" y="1225"/>
                  </a:lnTo>
                  <a:lnTo>
                    <a:pt x="274" y="1226"/>
                  </a:lnTo>
                  <a:lnTo>
                    <a:pt x="272" y="1226"/>
                  </a:lnTo>
                  <a:lnTo>
                    <a:pt x="271" y="1228"/>
                  </a:lnTo>
                  <a:lnTo>
                    <a:pt x="270" y="1229"/>
                  </a:lnTo>
                  <a:lnTo>
                    <a:pt x="269" y="1230"/>
                  </a:lnTo>
                  <a:lnTo>
                    <a:pt x="268" y="1233"/>
                  </a:lnTo>
                  <a:lnTo>
                    <a:pt x="269" y="1235"/>
                  </a:lnTo>
                  <a:lnTo>
                    <a:pt x="268" y="1235"/>
                  </a:lnTo>
                  <a:lnTo>
                    <a:pt x="267" y="1234"/>
                  </a:lnTo>
                  <a:lnTo>
                    <a:pt x="266" y="1234"/>
                  </a:lnTo>
                  <a:lnTo>
                    <a:pt x="265" y="1234"/>
                  </a:lnTo>
                  <a:lnTo>
                    <a:pt x="265" y="1235"/>
                  </a:lnTo>
                  <a:lnTo>
                    <a:pt x="265" y="1236"/>
                  </a:lnTo>
                  <a:lnTo>
                    <a:pt x="265" y="1237"/>
                  </a:lnTo>
                  <a:lnTo>
                    <a:pt x="262" y="1238"/>
                  </a:lnTo>
                  <a:lnTo>
                    <a:pt x="261" y="1238"/>
                  </a:lnTo>
                  <a:lnTo>
                    <a:pt x="260" y="1238"/>
                  </a:lnTo>
                  <a:lnTo>
                    <a:pt x="258" y="1238"/>
                  </a:lnTo>
                  <a:lnTo>
                    <a:pt x="255" y="1241"/>
                  </a:lnTo>
                  <a:lnTo>
                    <a:pt x="253" y="1242"/>
                  </a:lnTo>
                  <a:lnTo>
                    <a:pt x="253" y="1243"/>
                  </a:lnTo>
                  <a:lnTo>
                    <a:pt x="251" y="1243"/>
                  </a:lnTo>
                  <a:lnTo>
                    <a:pt x="250" y="1245"/>
                  </a:lnTo>
                  <a:lnTo>
                    <a:pt x="250" y="1246"/>
                  </a:lnTo>
                  <a:lnTo>
                    <a:pt x="249" y="1248"/>
                  </a:lnTo>
                  <a:lnTo>
                    <a:pt x="249" y="1249"/>
                  </a:lnTo>
                  <a:lnTo>
                    <a:pt x="248" y="1249"/>
                  </a:lnTo>
                  <a:lnTo>
                    <a:pt x="245" y="1249"/>
                  </a:lnTo>
                  <a:lnTo>
                    <a:pt x="243" y="1251"/>
                  </a:lnTo>
                  <a:lnTo>
                    <a:pt x="240" y="1252"/>
                  </a:lnTo>
                  <a:lnTo>
                    <a:pt x="240" y="1253"/>
                  </a:lnTo>
                  <a:lnTo>
                    <a:pt x="239" y="1257"/>
                  </a:lnTo>
                  <a:lnTo>
                    <a:pt x="237" y="1258"/>
                  </a:lnTo>
                  <a:lnTo>
                    <a:pt x="237" y="1260"/>
                  </a:lnTo>
                  <a:lnTo>
                    <a:pt x="237" y="1261"/>
                  </a:lnTo>
                  <a:lnTo>
                    <a:pt x="235" y="1262"/>
                  </a:lnTo>
                  <a:lnTo>
                    <a:pt x="232" y="1263"/>
                  </a:lnTo>
                  <a:lnTo>
                    <a:pt x="229" y="1266"/>
                  </a:lnTo>
                  <a:lnTo>
                    <a:pt x="224" y="1273"/>
                  </a:lnTo>
                  <a:lnTo>
                    <a:pt x="223" y="1274"/>
                  </a:lnTo>
                  <a:lnTo>
                    <a:pt x="223" y="1276"/>
                  </a:lnTo>
                  <a:lnTo>
                    <a:pt x="222" y="1277"/>
                  </a:lnTo>
                  <a:lnTo>
                    <a:pt x="222" y="1278"/>
                  </a:lnTo>
                  <a:lnTo>
                    <a:pt x="220" y="1278"/>
                  </a:lnTo>
                  <a:lnTo>
                    <a:pt x="220" y="1280"/>
                  </a:lnTo>
                  <a:lnTo>
                    <a:pt x="222" y="1280"/>
                  </a:lnTo>
                  <a:lnTo>
                    <a:pt x="222" y="1282"/>
                  </a:lnTo>
                  <a:lnTo>
                    <a:pt x="220" y="1282"/>
                  </a:lnTo>
                  <a:lnTo>
                    <a:pt x="220" y="1283"/>
                  </a:lnTo>
                  <a:lnTo>
                    <a:pt x="219" y="1284"/>
                  </a:lnTo>
                  <a:lnTo>
                    <a:pt x="219" y="1285"/>
                  </a:lnTo>
                  <a:lnTo>
                    <a:pt x="218" y="1286"/>
                  </a:lnTo>
                  <a:lnTo>
                    <a:pt x="217" y="1287"/>
                  </a:lnTo>
                  <a:lnTo>
                    <a:pt x="218" y="1288"/>
                  </a:lnTo>
                  <a:lnTo>
                    <a:pt x="218" y="1290"/>
                  </a:lnTo>
                  <a:lnTo>
                    <a:pt x="217" y="1290"/>
                  </a:lnTo>
                  <a:lnTo>
                    <a:pt x="216" y="1291"/>
                  </a:lnTo>
                  <a:lnTo>
                    <a:pt x="217" y="1291"/>
                  </a:lnTo>
                  <a:lnTo>
                    <a:pt x="217" y="1292"/>
                  </a:lnTo>
                  <a:lnTo>
                    <a:pt x="216" y="1293"/>
                  </a:lnTo>
                  <a:lnTo>
                    <a:pt x="214" y="1293"/>
                  </a:lnTo>
                  <a:lnTo>
                    <a:pt x="215" y="1293"/>
                  </a:lnTo>
                  <a:lnTo>
                    <a:pt x="217" y="1293"/>
                  </a:lnTo>
                  <a:lnTo>
                    <a:pt x="218" y="1292"/>
                  </a:lnTo>
                  <a:lnTo>
                    <a:pt x="219" y="1291"/>
                  </a:lnTo>
                  <a:lnTo>
                    <a:pt x="219" y="1288"/>
                  </a:lnTo>
                  <a:lnTo>
                    <a:pt x="219" y="1286"/>
                  </a:lnTo>
                  <a:lnTo>
                    <a:pt x="220" y="1285"/>
                  </a:lnTo>
                  <a:lnTo>
                    <a:pt x="222" y="1285"/>
                  </a:lnTo>
                  <a:lnTo>
                    <a:pt x="222" y="1286"/>
                  </a:lnTo>
                  <a:lnTo>
                    <a:pt x="222" y="1287"/>
                  </a:lnTo>
                  <a:lnTo>
                    <a:pt x="222" y="1290"/>
                  </a:lnTo>
                  <a:lnTo>
                    <a:pt x="220" y="1293"/>
                  </a:lnTo>
                  <a:lnTo>
                    <a:pt x="219" y="1294"/>
                  </a:lnTo>
                  <a:lnTo>
                    <a:pt x="219" y="1298"/>
                  </a:lnTo>
                  <a:lnTo>
                    <a:pt x="218" y="1302"/>
                  </a:lnTo>
                  <a:lnTo>
                    <a:pt x="218" y="1303"/>
                  </a:lnTo>
                  <a:lnTo>
                    <a:pt x="218" y="1305"/>
                  </a:lnTo>
                  <a:lnTo>
                    <a:pt x="218" y="1308"/>
                  </a:lnTo>
                  <a:lnTo>
                    <a:pt x="217" y="1310"/>
                  </a:lnTo>
                  <a:lnTo>
                    <a:pt x="218" y="1310"/>
                  </a:lnTo>
                  <a:lnTo>
                    <a:pt x="217" y="1316"/>
                  </a:lnTo>
                  <a:lnTo>
                    <a:pt x="216" y="1320"/>
                  </a:lnTo>
                  <a:lnTo>
                    <a:pt x="216" y="1321"/>
                  </a:lnTo>
                  <a:lnTo>
                    <a:pt x="215" y="1322"/>
                  </a:lnTo>
                  <a:lnTo>
                    <a:pt x="215" y="1324"/>
                  </a:lnTo>
                  <a:lnTo>
                    <a:pt x="214" y="1326"/>
                  </a:lnTo>
                  <a:lnTo>
                    <a:pt x="211" y="1328"/>
                  </a:lnTo>
                  <a:lnTo>
                    <a:pt x="208" y="1332"/>
                  </a:lnTo>
                  <a:lnTo>
                    <a:pt x="205" y="1334"/>
                  </a:lnTo>
                  <a:lnTo>
                    <a:pt x="201" y="1335"/>
                  </a:lnTo>
                  <a:lnTo>
                    <a:pt x="198" y="1336"/>
                  </a:lnTo>
                  <a:lnTo>
                    <a:pt x="194" y="1336"/>
                  </a:lnTo>
                  <a:lnTo>
                    <a:pt x="194" y="1335"/>
                  </a:lnTo>
                  <a:lnTo>
                    <a:pt x="193" y="1334"/>
                  </a:lnTo>
                  <a:lnTo>
                    <a:pt x="192" y="1333"/>
                  </a:lnTo>
                  <a:lnTo>
                    <a:pt x="191" y="1332"/>
                  </a:lnTo>
                  <a:lnTo>
                    <a:pt x="191" y="1330"/>
                  </a:lnTo>
                  <a:lnTo>
                    <a:pt x="191" y="1329"/>
                  </a:lnTo>
                  <a:lnTo>
                    <a:pt x="190" y="1327"/>
                  </a:lnTo>
                  <a:lnTo>
                    <a:pt x="189" y="1326"/>
                  </a:lnTo>
                  <a:lnTo>
                    <a:pt x="188" y="1325"/>
                  </a:lnTo>
                  <a:lnTo>
                    <a:pt x="186" y="1324"/>
                  </a:lnTo>
                  <a:lnTo>
                    <a:pt x="186" y="1322"/>
                  </a:lnTo>
                  <a:lnTo>
                    <a:pt x="185" y="1320"/>
                  </a:lnTo>
                  <a:lnTo>
                    <a:pt x="185" y="1319"/>
                  </a:lnTo>
                  <a:lnTo>
                    <a:pt x="183" y="1316"/>
                  </a:lnTo>
                  <a:lnTo>
                    <a:pt x="183" y="1315"/>
                  </a:lnTo>
                  <a:lnTo>
                    <a:pt x="182" y="1313"/>
                  </a:lnTo>
                  <a:lnTo>
                    <a:pt x="181" y="1313"/>
                  </a:lnTo>
                  <a:lnTo>
                    <a:pt x="180" y="1313"/>
                  </a:lnTo>
                  <a:lnTo>
                    <a:pt x="182" y="1315"/>
                  </a:lnTo>
                  <a:lnTo>
                    <a:pt x="182" y="1316"/>
                  </a:lnTo>
                  <a:lnTo>
                    <a:pt x="183" y="1316"/>
                  </a:lnTo>
                  <a:lnTo>
                    <a:pt x="183" y="1318"/>
                  </a:lnTo>
                  <a:lnTo>
                    <a:pt x="185" y="1320"/>
                  </a:lnTo>
                  <a:lnTo>
                    <a:pt x="185" y="1322"/>
                  </a:lnTo>
                  <a:lnTo>
                    <a:pt x="185" y="1325"/>
                  </a:lnTo>
                  <a:lnTo>
                    <a:pt x="184" y="1326"/>
                  </a:lnTo>
                  <a:lnTo>
                    <a:pt x="183" y="1326"/>
                  </a:lnTo>
                  <a:lnTo>
                    <a:pt x="182" y="1327"/>
                  </a:lnTo>
                  <a:lnTo>
                    <a:pt x="181" y="1327"/>
                  </a:lnTo>
                  <a:lnTo>
                    <a:pt x="180" y="1327"/>
                  </a:lnTo>
                  <a:lnTo>
                    <a:pt x="177" y="1327"/>
                  </a:lnTo>
                  <a:lnTo>
                    <a:pt x="174" y="1326"/>
                  </a:lnTo>
                  <a:lnTo>
                    <a:pt x="173" y="1327"/>
                  </a:lnTo>
                  <a:lnTo>
                    <a:pt x="172" y="1328"/>
                  </a:lnTo>
                  <a:lnTo>
                    <a:pt x="171" y="1328"/>
                  </a:lnTo>
                  <a:lnTo>
                    <a:pt x="170" y="1329"/>
                  </a:lnTo>
                  <a:lnTo>
                    <a:pt x="171" y="1329"/>
                  </a:lnTo>
                  <a:lnTo>
                    <a:pt x="173" y="1329"/>
                  </a:lnTo>
                  <a:lnTo>
                    <a:pt x="174" y="1328"/>
                  </a:lnTo>
                  <a:lnTo>
                    <a:pt x="175" y="1328"/>
                  </a:lnTo>
                  <a:lnTo>
                    <a:pt x="176" y="1327"/>
                  </a:lnTo>
                  <a:lnTo>
                    <a:pt x="177" y="1328"/>
                  </a:lnTo>
                  <a:lnTo>
                    <a:pt x="179" y="1327"/>
                  </a:lnTo>
                  <a:lnTo>
                    <a:pt x="181" y="1328"/>
                  </a:lnTo>
                  <a:lnTo>
                    <a:pt x="182" y="1328"/>
                  </a:lnTo>
                  <a:lnTo>
                    <a:pt x="183" y="1328"/>
                  </a:lnTo>
                  <a:lnTo>
                    <a:pt x="184" y="1327"/>
                  </a:lnTo>
                  <a:lnTo>
                    <a:pt x="185" y="1327"/>
                  </a:lnTo>
                  <a:lnTo>
                    <a:pt x="186" y="1327"/>
                  </a:lnTo>
                  <a:lnTo>
                    <a:pt x="186" y="1328"/>
                  </a:lnTo>
                  <a:lnTo>
                    <a:pt x="188" y="1329"/>
                  </a:lnTo>
                  <a:lnTo>
                    <a:pt x="188" y="1330"/>
                  </a:lnTo>
                  <a:lnTo>
                    <a:pt x="188" y="1332"/>
                  </a:lnTo>
                  <a:lnTo>
                    <a:pt x="189" y="1333"/>
                  </a:lnTo>
                  <a:lnTo>
                    <a:pt x="190" y="1335"/>
                  </a:lnTo>
                  <a:lnTo>
                    <a:pt x="191" y="1335"/>
                  </a:lnTo>
                  <a:lnTo>
                    <a:pt x="192" y="1335"/>
                  </a:lnTo>
                  <a:lnTo>
                    <a:pt x="192" y="1336"/>
                  </a:lnTo>
                  <a:lnTo>
                    <a:pt x="193" y="1336"/>
                  </a:lnTo>
                  <a:lnTo>
                    <a:pt x="194" y="1337"/>
                  </a:lnTo>
                  <a:lnTo>
                    <a:pt x="193" y="1338"/>
                  </a:lnTo>
                  <a:lnTo>
                    <a:pt x="192" y="1340"/>
                  </a:lnTo>
                  <a:lnTo>
                    <a:pt x="191" y="1340"/>
                  </a:lnTo>
                  <a:lnTo>
                    <a:pt x="191" y="1341"/>
                  </a:lnTo>
                  <a:lnTo>
                    <a:pt x="184" y="1343"/>
                  </a:lnTo>
                  <a:lnTo>
                    <a:pt x="180" y="1345"/>
                  </a:lnTo>
                  <a:lnTo>
                    <a:pt x="179" y="1345"/>
                  </a:lnTo>
                  <a:lnTo>
                    <a:pt x="177" y="1346"/>
                  </a:lnTo>
                  <a:lnTo>
                    <a:pt x="177" y="1347"/>
                  </a:lnTo>
                  <a:lnTo>
                    <a:pt x="176" y="1347"/>
                  </a:lnTo>
                  <a:lnTo>
                    <a:pt x="175" y="1347"/>
                  </a:lnTo>
                  <a:lnTo>
                    <a:pt x="174" y="1347"/>
                  </a:lnTo>
                  <a:lnTo>
                    <a:pt x="174" y="1349"/>
                  </a:lnTo>
                  <a:lnTo>
                    <a:pt x="174" y="1350"/>
                  </a:lnTo>
                  <a:lnTo>
                    <a:pt x="172" y="1352"/>
                  </a:lnTo>
                  <a:lnTo>
                    <a:pt x="171" y="1353"/>
                  </a:lnTo>
                  <a:lnTo>
                    <a:pt x="171" y="1355"/>
                  </a:lnTo>
                  <a:lnTo>
                    <a:pt x="170" y="1357"/>
                  </a:lnTo>
                  <a:lnTo>
                    <a:pt x="168" y="1359"/>
                  </a:lnTo>
                  <a:lnTo>
                    <a:pt x="167" y="1360"/>
                  </a:lnTo>
                  <a:lnTo>
                    <a:pt x="167" y="1361"/>
                  </a:lnTo>
                  <a:lnTo>
                    <a:pt x="167" y="1365"/>
                  </a:lnTo>
                  <a:lnTo>
                    <a:pt x="165" y="1368"/>
                  </a:lnTo>
                  <a:lnTo>
                    <a:pt x="165" y="1370"/>
                  </a:lnTo>
                  <a:lnTo>
                    <a:pt x="164" y="1372"/>
                  </a:lnTo>
                  <a:lnTo>
                    <a:pt x="165" y="1375"/>
                  </a:lnTo>
                  <a:lnTo>
                    <a:pt x="165" y="1378"/>
                  </a:lnTo>
                  <a:lnTo>
                    <a:pt x="165" y="1380"/>
                  </a:lnTo>
                  <a:lnTo>
                    <a:pt x="165" y="1382"/>
                  </a:lnTo>
                  <a:lnTo>
                    <a:pt x="164" y="1383"/>
                  </a:lnTo>
                  <a:lnTo>
                    <a:pt x="163" y="1384"/>
                  </a:lnTo>
                  <a:lnTo>
                    <a:pt x="160" y="1386"/>
                  </a:lnTo>
                  <a:lnTo>
                    <a:pt x="157" y="1388"/>
                  </a:lnTo>
                  <a:lnTo>
                    <a:pt x="156" y="1391"/>
                  </a:lnTo>
                  <a:lnTo>
                    <a:pt x="155" y="1392"/>
                  </a:lnTo>
                  <a:lnTo>
                    <a:pt x="156" y="1391"/>
                  </a:lnTo>
                  <a:lnTo>
                    <a:pt x="158" y="1390"/>
                  </a:lnTo>
                  <a:lnTo>
                    <a:pt x="159" y="1388"/>
                  </a:lnTo>
                  <a:lnTo>
                    <a:pt x="162" y="1387"/>
                  </a:lnTo>
                  <a:lnTo>
                    <a:pt x="163" y="1386"/>
                  </a:lnTo>
                  <a:lnTo>
                    <a:pt x="164" y="1386"/>
                  </a:lnTo>
                  <a:lnTo>
                    <a:pt x="164" y="1387"/>
                  </a:lnTo>
                  <a:lnTo>
                    <a:pt x="164" y="1388"/>
                  </a:lnTo>
                  <a:lnTo>
                    <a:pt x="165" y="1391"/>
                  </a:lnTo>
                  <a:lnTo>
                    <a:pt x="165" y="1395"/>
                  </a:lnTo>
                  <a:lnTo>
                    <a:pt x="166" y="1399"/>
                  </a:lnTo>
                  <a:lnTo>
                    <a:pt x="166" y="1400"/>
                  </a:lnTo>
                  <a:lnTo>
                    <a:pt x="166" y="1401"/>
                  </a:lnTo>
                  <a:lnTo>
                    <a:pt x="167" y="1404"/>
                  </a:lnTo>
                  <a:lnTo>
                    <a:pt x="167" y="1407"/>
                  </a:lnTo>
                  <a:lnTo>
                    <a:pt x="172" y="1417"/>
                  </a:lnTo>
                  <a:lnTo>
                    <a:pt x="172" y="1419"/>
                  </a:lnTo>
                  <a:lnTo>
                    <a:pt x="172" y="1420"/>
                  </a:lnTo>
                  <a:lnTo>
                    <a:pt x="172" y="1421"/>
                  </a:lnTo>
                  <a:lnTo>
                    <a:pt x="171" y="1421"/>
                  </a:lnTo>
                  <a:lnTo>
                    <a:pt x="170" y="1421"/>
                  </a:lnTo>
                  <a:lnTo>
                    <a:pt x="168" y="1421"/>
                  </a:lnTo>
                  <a:lnTo>
                    <a:pt x="167" y="1421"/>
                  </a:lnTo>
                  <a:lnTo>
                    <a:pt x="166" y="1424"/>
                  </a:lnTo>
                  <a:lnTo>
                    <a:pt x="165" y="1424"/>
                  </a:lnTo>
                  <a:lnTo>
                    <a:pt x="164" y="1424"/>
                  </a:lnTo>
                  <a:lnTo>
                    <a:pt x="159" y="1420"/>
                  </a:lnTo>
                  <a:lnTo>
                    <a:pt x="156" y="1420"/>
                  </a:lnTo>
                  <a:lnTo>
                    <a:pt x="155" y="1421"/>
                  </a:lnTo>
                  <a:lnTo>
                    <a:pt x="153" y="1421"/>
                  </a:lnTo>
                  <a:lnTo>
                    <a:pt x="151" y="1422"/>
                  </a:lnTo>
                  <a:lnTo>
                    <a:pt x="149" y="1424"/>
                  </a:lnTo>
                  <a:lnTo>
                    <a:pt x="148" y="1424"/>
                  </a:lnTo>
                  <a:lnTo>
                    <a:pt x="147" y="1425"/>
                  </a:lnTo>
                  <a:lnTo>
                    <a:pt x="155" y="1422"/>
                  </a:lnTo>
                  <a:lnTo>
                    <a:pt x="157" y="1422"/>
                  </a:lnTo>
                  <a:lnTo>
                    <a:pt x="158" y="1422"/>
                  </a:lnTo>
                  <a:lnTo>
                    <a:pt x="163" y="1425"/>
                  </a:lnTo>
                  <a:lnTo>
                    <a:pt x="164" y="1425"/>
                  </a:lnTo>
                  <a:lnTo>
                    <a:pt x="164" y="1426"/>
                  </a:lnTo>
                  <a:lnTo>
                    <a:pt x="162" y="1428"/>
                  </a:lnTo>
                  <a:lnTo>
                    <a:pt x="163" y="1428"/>
                  </a:lnTo>
                  <a:lnTo>
                    <a:pt x="166" y="1426"/>
                  </a:lnTo>
                  <a:lnTo>
                    <a:pt x="168" y="1425"/>
                  </a:lnTo>
                  <a:lnTo>
                    <a:pt x="168" y="1424"/>
                  </a:lnTo>
                  <a:lnTo>
                    <a:pt x="170" y="1424"/>
                  </a:lnTo>
                  <a:lnTo>
                    <a:pt x="171" y="1425"/>
                  </a:lnTo>
                  <a:lnTo>
                    <a:pt x="172" y="1426"/>
                  </a:lnTo>
                  <a:lnTo>
                    <a:pt x="175" y="1433"/>
                  </a:lnTo>
                  <a:lnTo>
                    <a:pt x="176" y="1435"/>
                  </a:lnTo>
                  <a:lnTo>
                    <a:pt x="179" y="1442"/>
                  </a:lnTo>
                  <a:lnTo>
                    <a:pt x="182" y="1447"/>
                  </a:lnTo>
                  <a:lnTo>
                    <a:pt x="188" y="1458"/>
                  </a:lnTo>
                  <a:lnTo>
                    <a:pt x="192" y="1464"/>
                  </a:lnTo>
                  <a:lnTo>
                    <a:pt x="193" y="1466"/>
                  </a:lnTo>
                  <a:lnTo>
                    <a:pt x="194" y="1467"/>
                  </a:lnTo>
                  <a:lnTo>
                    <a:pt x="193" y="1468"/>
                  </a:lnTo>
                  <a:lnTo>
                    <a:pt x="192" y="1469"/>
                  </a:lnTo>
                  <a:lnTo>
                    <a:pt x="192" y="1470"/>
                  </a:lnTo>
                  <a:lnTo>
                    <a:pt x="191" y="1471"/>
                  </a:lnTo>
                  <a:lnTo>
                    <a:pt x="191" y="1470"/>
                  </a:lnTo>
                  <a:lnTo>
                    <a:pt x="190" y="1468"/>
                  </a:lnTo>
                  <a:lnTo>
                    <a:pt x="190" y="1467"/>
                  </a:lnTo>
                  <a:lnTo>
                    <a:pt x="190" y="1466"/>
                  </a:lnTo>
                  <a:lnTo>
                    <a:pt x="189" y="1466"/>
                  </a:lnTo>
                  <a:lnTo>
                    <a:pt x="186" y="1464"/>
                  </a:lnTo>
                  <a:lnTo>
                    <a:pt x="185" y="1464"/>
                  </a:lnTo>
                  <a:lnTo>
                    <a:pt x="184" y="1463"/>
                  </a:lnTo>
                  <a:lnTo>
                    <a:pt x="176" y="1462"/>
                  </a:lnTo>
                  <a:lnTo>
                    <a:pt x="175" y="1461"/>
                  </a:lnTo>
                  <a:lnTo>
                    <a:pt x="170" y="1458"/>
                  </a:lnTo>
                  <a:lnTo>
                    <a:pt x="162" y="1455"/>
                  </a:lnTo>
                  <a:lnTo>
                    <a:pt x="151" y="1455"/>
                  </a:lnTo>
                  <a:lnTo>
                    <a:pt x="146" y="1452"/>
                  </a:lnTo>
                  <a:lnTo>
                    <a:pt x="139" y="1450"/>
                  </a:lnTo>
                  <a:lnTo>
                    <a:pt x="134" y="1447"/>
                  </a:lnTo>
                  <a:lnTo>
                    <a:pt x="131" y="1447"/>
                  </a:lnTo>
                  <a:lnTo>
                    <a:pt x="123" y="1447"/>
                  </a:lnTo>
                  <a:lnTo>
                    <a:pt x="115" y="1447"/>
                  </a:lnTo>
                  <a:lnTo>
                    <a:pt x="106" y="1447"/>
                  </a:lnTo>
                  <a:lnTo>
                    <a:pt x="98" y="1447"/>
                  </a:lnTo>
                  <a:lnTo>
                    <a:pt x="89" y="1447"/>
                  </a:lnTo>
                  <a:lnTo>
                    <a:pt x="81" y="1447"/>
                  </a:lnTo>
                  <a:lnTo>
                    <a:pt x="72" y="1446"/>
                  </a:lnTo>
                  <a:lnTo>
                    <a:pt x="64" y="1446"/>
                  </a:lnTo>
                  <a:lnTo>
                    <a:pt x="61" y="1446"/>
                  </a:lnTo>
                  <a:lnTo>
                    <a:pt x="60" y="1445"/>
                  </a:lnTo>
                  <a:lnTo>
                    <a:pt x="60" y="1443"/>
                  </a:lnTo>
                  <a:lnTo>
                    <a:pt x="60" y="1441"/>
                  </a:lnTo>
                  <a:lnTo>
                    <a:pt x="60" y="1439"/>
                  </a:lnTo>
                  <a:lnTo>
                    <a:pt x="59" y="1438"/>
                  </a:lnTo>
                  <a:lnTo>
                    <a:pt x="58" y="1437"/>
                  </a:lnTo>
                  <a:lnTo>
                    <a:pt x="55" y="1434"/>
                  </a:lnTo>
                  <a:lnTo>
                    <a:pt x="53" y="1432"/>
                  </a:lnTo>
                  <a:lnTo>
                    <a:pt x="52" y="1430"/>
                  </a:lnTo>
                  <a:lnTo>
                    <a:pt x="47" y="1429"/>
                  </a:lnTo>
                  <a:lnTo>
                    <a:pt x="47" y="1428"/>
                  </a:lnTo>
                  <a:lnTo>
                    <a:pt x="46" y="1427"/>
                  </a:lnTo>
                  <a:lnTo>
                    <a:pt x="46" y="1424"/>
                  </a:lnTo>
                  <a:lnTo>
                    <a:pt x="45" y="1422"/>
                  </a:lnTo>
                  <a:lnTo>
                    <a:pt x="44" y="1422"/>
                  </a:lnTo>
                  <a:lnTo>
                    <a:pt x="43" y="1421"/>
                  </a:lnTo>
                  <a:lnTo>
                    <a:pt x="42" y="1420"/>
                  </a:lnTo>
                  <a:lnTo>
                    <a:pt x="43" y="1419"/>
                  </a:lnTo>
                  <a:lnTo>
                    <a:pt x="45" y="1416"/>
                  </a:lnTo>
                  <a:lnTo>
                    <a:pt x="45" y="1414"/>
                  </a:lnTo>
                  <a:lnTo>
                    <a:pt x="45" y="1413"/>
                  </a:lnTo>
                  <a:lnTo>
                    <a:pt x="45" y="1412"/>
                  </a:lnTo>
                  <a:lnTo>
                    <a:pt x="46" y="1412"/>
                  </a:lnTo>
                  <a:lnTo>
                    <a:pt x="46" y="1411"/>
                  </a:lnTo>
                  <a:lnTo>
                    <a:pt x="46" y="1408"/>
                  </a:lnTo>
                  <a:lnTo>
                    <a:pt x="46" y="1405"/>
                  </a:lnTo>
                  <a:lnTo>
                    <a:pt x="48" y="1403"/>
                  </a:lnTo>
                  <a:lnTo>
                    <a:pt x="48" y="1402"/>
                  </a:lnTo>
                  <a:lnTo>
                    <a:pt x="48" y="1401"/>
                  </a:lnTo>
                  <a:lnTo>
                    <a:pt x="48" y="1400"/>
                  </a:lnTo>
                  <a:lnTo>
                    <a:pt x="45" y="1399"/>
                  </a:lnTo>
                  <a:lnTo>
                    <a:pt x="44" y="1396"/>
                  </a:lnTo>
                  <a:lnTo>
                    <a:pt x="43" y="1395"/>
                  </a:lnTo>
                  <a:lnTo>
                    <a:pt x="43" y="1394"/>
                  </a:lnTo>
                  <a:lnTo>
                    <a:pt x="44" y="1393"/>
                  </a:lnTo>
                  <a:lnTo>
                    <a:pt x="45" y="1392"/>
                  </a:lnTo>
                  <a:lnTo>
                    <a:pt x="45" y="1391"/>
                  </a:lnTo>
                  <a:lnTo>
                    <a:pt x="46" y="1390"/>
                  </a:lnTo>
                  <a:lnTo>
                    <a:pt x="47" y="1390"/>
                  </a:lnTo>
                  <a:lnTo>
                    <a:pt x="48" y="1387"/>
                  </a:lnTo>
                  <a:lnTo>
                    <a:pt x="48" y="1385"/>
                  </a:lnTo>
                  <a:lnTo>
                    <a:pt x="48" y="1380"/>
                  </a:lnTo>
                  <a:lnTo>
                    <a:pt x="48" y="1378"/>
                  </a:lnTo>
                  <a:lnTo>
                    <a:pt x="47" y="1376"/>
                  </a:lnTo>
                  <a:lnTo>
                    <a:pt x="46" y="1375"/>
                  </a:lnTo>
                  <a:lnTo>
                    <a:pt x="46" y="1374"/>
                  </a:lnTo>
                  <a:lnTo>
                    <a:pt x="45" y="1372"/>
                  </a:lnTo>
                  <a:lnTo>
                    <a:pt x="45" y="1371"/>
                  </a:lnTo>
                  <a:lnTo>
                    <a:pt x="46" y="1370"/>
                  </a:lnTo>
                  <a:lnTo>
                    <a:pt x="47" y="1368"/>
                  </a:lnTo>
                  <a:lnTo>
                    <a:pt x="47" y="1367"/>
                  </a:lnTo>
                  <a:lnTo>
                    <a:pt x="46" y="1366"/>
                  </a:lnTo>
                  <a:lnTo>
                    <a:pt x="45" y="1366"/>
                  </a:lnTo>
                  <a:lnTo>
                    <a:pt x="44" y="1365"/>
                  </a:lnTo>
                  <a:lnTo>
                    <a:pt x="39" y="1363"/>
                  </a:lnTo>
                  <a:lnTo>
                    <a:pt x="38" y="1365"/>
                  </a:lnTo>
                  <a:lnTo>
                    <a:pt x="35" y="1368"/>
                  </a:lnTo>
                  <a:lnTo>
                    <a:pt x="34" y="1368"/>
                  </a:lnTo>
                  <a:lnTo>
                    <a:pt x="33" y="1367"/>
                  </a:lnTo>
                  <a:lnTo>
                    <a:pt x="31" y="1366"/>
                  </a:lnTo>
                  <a:lnTo>
                    <a:pt x="30" y="1365"/>
                  </a:lnTo>
                  <a:lnTo>
                    <a:pt x="29" y="1365"/>
                  </a:lnTo>
                  <a:lnTo>
                    <a:pt x="25" y="1368"/>
                  </a:lnTo>
                  <a:lnTo>
                    <a:pt x="24" y="1369"/>
                  </a:lnTo>
                  <a:lnTo>
                    <a:pt x="21" y="1371"/>
                  </a:lnTo>
                  <a:lnTo>
                    <a:pt x="19" y="1372"/>
                  </a:lnTo>
                  <a:lnTo>
                    <a:pt x="18" y="1374"/>
                  </a:lnTo>
                  <a:lnTo>
                    <a:pt x="16" y="1374"/>
                  </a:lnTo>
                  <a:lnTo>
                    <a:pt x="15" y="1372"/>
                  </a:lnTo>
                  <a:lnTo>
                    <a:pt x="15" y="1370"/>
                  </a:lnTo>
                  <a:lnTo>
                    <a:pt x="15" y="1368"/>
                  </a:lnTo>
                  <a:lnTo>
                    <a:pt x="15" y="1366"/>
                  </a:lnTo>
                  <a:lnTo>
                    <a:pt x="13" y="1366"/>
                  </a:lnTo>
                  <a:lnTo>
                    <a:pt x="12" y="1363"/>
                  </a:lnTo>
                  <a:lnTo>
                    <a:pt x="11" y="1362"/>
                  </a:lnTo>
                  <a:lnTo>
                    <a:pt x="11" y="1361"/>
                  </a:lnTo>
                  <a:lnTo>
                    <a:pt x="11" y="1358"/>
                  </a:lnTo>
                  <a:lnTo>
                    <a:pt x="11" y="1354"/>
                  </a:lnTo>
                  <a:lnTo>
                    <a:pt x="11" y="1353"/>
                  </a:lnTo>
                  <a:lnTo>
                    <a:pt x="11" y="1351"/>
                  </a:lnTo>
                  <a:lnTo>
                    <a:pt x="11" y="1350"/>
                  </a:lnTo>
                  <a:lnTo>
                    <a:pt x="11" y="1347"/>
                  </a:lnTo>
                  <a:lnTo>
                    <a:pt x="10" y="1346"/>
                  </a:lnTo>
                  <a:lnTo>
                    <a:pt x="9" y="1344"/>
                  </a:lnTo>
                  <a:lnTo>
                    <a:pt x="8" y="1343"/>
                  </a:lnTo>
                  <a:lnTo>
                    <a:pt x="8" y="1342"/>
                  </a:lnTo>
                  <a:lnTo>
                    <a:pt x="7" y="1342"/>
                  </a:lnTo>
                  <a:lnTo>
                    <a:pt x="1" y="1337"/>
                  </a:lnTo>
                  <a:lnTo>
                    <a:pt x="1" y="1335"/>
                  </a:lnTo>
                  <a:lnTo>
                    <a:pt x="1" y="1334"/>
                  </a:lnTo>
                  <a:lnTo>
                    <a:pt x="3" y="1330"/>
                  </a:lnTo>
                  <a:lnTo>
                    <a:pt x="3" y="1329"/>
                  </a:lnTo>
                  <a:lnTo>
                    <a:pt x="3" y="1328"/>
                  </a:lnTo>
                  <a:lnTo>
                    <a:pt x="2" y="1327"/>
                  </a:lnTo>
                  <a:lnTo>
                    <a:pt x="1" y="1326"/>
                  </a:lnTo>
                  <a:lnTo>
                    <a:pt x="0" y="1325"/>
                  </a:lnTo>
                  <a:lnTo>
                    <a:pt x="0" y="1324"/>
                  </a:lnTo>
                  <a:lnTo>
                    <a:pt x="1" y="1324"/>
                  </a:lnTo>
                  <a:lnTo>
                    <a:pt x="1" y="1322"/>
                  </a:lnTo>
                  <a:lnTo>
                    <a:pt x="1" y="1321"/>
                  </a:lnTo>
                  <a:lnTo>
                    <a:pt x="1" y="1320"/>
                  </a:lnTo>
                  <a:lnTo>
                    <a:pt x="3" y="1318"/>
                  </a:lnTo>
                  <a:lnTo>
                    <a:pt x="4" y="1317"/>
                  </a:lnTo>
                  <a:lnTo>
                    <a:pt x="4" y="1315"/>
                  </a:lnTo>
                  <a:lnTo>
                    <a:pt x="13" y="1310"/>
                  </a:lnTo>
                  <a:lnTo>
                    <a:pt x="16" y="1307"/>
                  </a:lnTo>
                  <a:lnTo>
                    <a:pt x="19" y="1303"/>
                  </a:lnTo>
                  <a:lnTo>
                    <a:pt x="19" y="1299"/>
                  </a:lnTo>
                  <a:lnTo>
                    <a:pt x="18" y="1295"/>
                  </a:lnTo>
                  <a:lnTo>
                    <a:pt x="17" y="1294"/>
                  </a:lnTo>
                  <a:lnTo>
                    <a:pt x="17" y="1288"/>
                  </a:lnTo>
                  <a:lnTo>
                    <a:pt x="18" y="1286"/>
                  </a:lnTo>
                  <a:lnTo>
                    <a:pt x="16" y="1286"/>
                  </a:lnTo>
                  <a:lnTo>
                    <a:pt x="15" y="1285"/>
                  </a:lnTo>
                  <a:lnTo>
                    <a:pt x="15" y="1284"/>
                  </a:lnTo>
                  <a:lnTo>
                    <a:pt x="15" y="1282"/>
                  </a:lnTo>
                  <a:lnTo>
                    <a:pt x="17" y="1279"/>
                  </a:lnTo>
                  <a:lnTo>
                    <a:pt x="18" y="1278"/>
                  </a:lnTo>
                  <a:lnTo>
                    <a:pt x="18" y="1277"/>
                  </a:lnTo>
                  <a:lnTo>
                    <a:pt x="18" y="1276"/>
                  </a:lnTo>
                  <a:lnTo>
                    <a:pt x="18" y="1275"/>
                  </a:lnTo>
                  <a:lnTo>
                    <a:pt x="20" y="1271"/>
                  </a:lnTo>
                  <a:lnTo>
                    <a:pt x="21" y="1270"/>
                  </a:lnTo>
                  <a:lnTo>
                    <a:pt x="22" y="1269"/>
                  </a:lnTo>
                  <a:lnTo>
                    <a:pt x="24" y="1268"/>
                  </a:lnTo>
                  <a:lnTo>
                    <a:pt x="28" y="1268"/>
                  </a:lnTo>
                  <a:lnTo>
                    <a:pt x="29" y="1267"/>
                  </a:lnTo>
                  <a:lnTo>
                    <a:pt x="30" y="1266"/>
                  </a:lnTo>
                  <a:lnTo>
                    <a:pt x="34" y="1263"/>
                  </a:lnTo>
                  <a:lnTo>
                    <a:pt x="35" y="1261"/>
                  </a:lnTo>
                  <a:lnTo>
                    <a:pt x="36" y="1259"/>
                  </a:lnTo>
                  <a:lnTo>
                    <a:pt x="37" y="1258"/>
                  </a:lnTo>
                  <a:lnTo>
                    <a:pt x="37" y="1255"/>
                  </a:lnTo>
                  <a:lnTo>
                    <a:pt x="37" y="1250"/>
                  </a:lnTo>
                  <a:lnTo>
                    <a:pt x="36" y="1246"/>
                  </a:lnTo>
                  <a:lnTo>
                    <a:pt x="36" y="1243"/>
                  </a:lnTo>
                  <a:lnTo>
                    <a:pt x="37" y="1240"/>
                  </a:lnTo>
                  <a:lnTo>
                    <a:pt x="38" y="1238"/>
                  </a:lnTo>
                  <a:lnTo>
                    <a:pt x="39" y="1238"/>
                  </a:lnTo>
                  <a:lnTo>
                    <a:pt x="42" y="1237"/>
                  </a:lnTo>
                  <a:lnTo>
                    <a:pt x="43" y="1236"/>
                  </a:lnTo>
                  <a:lnTo>
                    <a:pt x="44" y="1235"/>
                  </a:lnTo>
                  <a:lnTo>
                    <a:pt x="44" y="1234"/>
                  </a:lnTo>
                  <a:lnTo>
                    <a:pt x="45" y="1234"/>
                  </a:lnTo>
                  <a:lnTo>
                    <a:pt x="46" y="1234"/>
                  </a:lnTo>
                  <a:lnTo>
                    <a:pt x="47" y="1234"/>
                  </a:lnTo>
                  <a:lnTo>
                    <a:pt x="47" y="1233"/>
                  </a:lnTo>
                  <a:lnTo>
                    <a:pt x="46" y="1232"/>
                  </a:lnTo>
                  <a:lnTo>
                    <a:pt x="46" y="1230"/>
                  </a:lnTo>
                  <a:lnTo>
                    <a:pt x="46" y="1229"/>
                  </a:lnTo>
                  <a:lnTo>
                    <a:pt x="46" y="1228"/>
                  </a:lnTo>
                  <a:lnTo>
                    <a:pt x="47" y="1227"/>
                  </a:lnTo>
                  <a:lnTo>
                    <a:pt x="46" y="1220"/>
                  </a:lnTo>
                  <a:lnTo>
                    <a:pt x="45" y="1219"/>
                  </a:lnTo>
                  <a:lnTo>
                    <a:pt x="44" y="1218"/>
                  </a:lnTo>
                  <a:lnTo>
                    <a:pt x="44" y="1217"/>
                  </a:lnTo>
                  <a:lnTo>
                    <a:pt x="43" y="1216"/>
                  </a:lnTo>
                  <a:lnTo>
                    <a:pt x="42" y="1215"/>
                  </a:lnTo>
                  <a:lnTo>
                    <a:pt x="41" y="1215"/>
                  </a:lnTo>
                  <a:lnTo>
                    <a:pt x="39" y="1213"/>
                  </a:lnTo>
                  <a:lnTo>
                    <a:pt x="38" y="1212"/>
                  </a:lnTo>
                  <a:lnTo>
                    <a:pt x="38" y="1210"/>
                  </a:lnTo>
                  <a:lnTo>
                    <a:pt x="38" y="1208"/>
                  </a:lnTo>
                  <a:lnTo>
                    <a:pt x="39" y="1207"/>
                  </a:lnTo>
                  <a:lnTo>
                    <a:pt x="41" y="1203"/>
                  </a:lnTo>
                  <a:lnTo>
                    <a:pt x="42" y="1201"/>
                  </a:lnTo>
                  <a:lnTo>
                    <a:pt x="45" y="1194"/>
                  </a:lnTo>
                  <a:lnTo>
                    <a:pt x="45" y="1193"/>
                  </a:lnTo>
                  <a:lnTo>
                    <a:pt x="46" y="1192"/>
                  </a:lnTo>
                  <a:lnTo>
                    <a:pt x="46" y="1191"/>
                  </a:lnTo>
                  <a:lnTo>
                    <a:pt x="46" y="1187"/>
                  </a:lnTo>
                  <a:lnTo>
                    <a:pt x="46" y="1186"/>
                  </a:lnTo>
                  <a:lnTo>
                    <a:pt x="45" y="1186"/>
                  </a:lnTo>
                  <a:lnTo>
                    <a:pt x="45" y="1185"/>
                  </a:lnTo>
                  <a:lnTo>
                    <a:pt x="45" y="1184"/>
                  </a:lnTo>
                  <a:lnTo>
                    <a:pt x="46" y="1183"/>
                  </a:lnTo>
                  <a:lnTo>
                    <a:pt x="47" y="1183"/>
                  </a:lnTo>
                  <a:lnTo>
                    <a:pt x="48" y="1183"/>
                  </a:lnTo>
                  <a:lnTo>
                    <a:pt x="51" y="1183"/>
                  </a:lnTo>
                  <a:lnTo>
                    <a:pt x="52" y="1183"/>
                  </a:lnTo>
                  <a:lnTo>
                    <a:pt x="52" y="1182"/>
                  </a:lnTo>
                  <a:lnTo>
                    <a:pt x="53" y="1181"/>
                  </a:lnTo>
                  <a:lnTo>
                    <a:pt x="56" y="1177"/>
                  </a:lnTo>
                  <a:lnTo>
                    <a:pt x="56" y="1175"/>
                  </a:lnTo>
                  <a:lnTo>
                    <a:pt x="58" y="1175"/>
                  </a:lnTo>
                  <a:lnTo>
                    <a:pt x="58" y="1174"/>
                  </a:lnTo>
                  <a:lnTo>
                    <a:pt x="56" y="1173"/>
                  </a:lnTo>
                  <a:lnTo>
                    <a:pt x="56" y="1171"/>
                  </a:lnTo>
                  <a:lnTo>
                    <a:pt x="56" y="1170"/>
                  </a:lnTo>
                  <a:lnTo>
                    <a:pt x="58" y="1170"/>
                  </a:lnTo>
                  <a:lnTo>
                    <a:pt x="61" y="1173"/>
                  </a:lnTo>
                  <a:lnTo>
                    <a:pt x="62" y="1173"/>
                  </a:lnTo>
                  <a:lnTo>
                    <a:pt x="63" y="1171"/>
                  </a:lnTo>
                  <a:lnTo>
                    <a:pt x="63" y="1170"/>
                  </a:lnTo>
                  <a:lnTo>
                    <a:pt x="63" y="1169"/>
                  </a:lnTo>
                  <a:lnTo>
                    <a:pt x="63" y="1167"/>
                  </a:lnTo>
                  <a:lnTo>
                    <a:pt x="62" y="1166"/>
                  </a:lnTo>
                  <a:lnTo>
                    <a:pt x="61" y="1166"/>
                  </a:lnTo>
                  <a:lnTo>
                    <a:pt x="59" y="1163"/>
                  </a:lnTo>
                  <a:lnTo>
                    <a:pt x="59" y="1162"/>
                  </a:lnTo>
                  <a:lnTo>
                    <a:pt x="61" y="1160"/>
                  </a:lnTo>
                  <a:lnTo>
                    <a:pt x="62" y="1159"/>
                  </a:lnTo>
                  <a:lnTo>
                    <a:pt x="61" y="1159"/>
                  </a:lnTo>
                  <a:lnTo>
                    <a:pt x="60" y="1158"/>
                  </a:lnTo>
                  <a:lnTo>
                    <a:pt x="60" y="1157"/>
                  </a:lnTo>
                  <a:lnTo>
                    <a:pt x="60" y="1156"/>
                  </a:lnTo>
                  <a:lnTo>
                    <a:pt x="60" y="1152"/>
                  </a:lnTo>
                  <a:lnTo>
                    <a:pt x="61" y="1152"/>
                  </a:lnTo>
                  <a:lnTo>
                    <a:pt x="61" y="1151"/>
                  </a:lnTo>
                  <a:lnTo>
                    <a:pt x="60" y="1150"/>
                  </a:lnTo>
                  <a:lnTo>
                    <a:pt x="61" y="1149"/>
                  </a:lnTo>
                  <a:lnTo>
                    <a:pt x="62" y="1149"/>
                  </a:lnTo>
                  <a:lnTo>
                    <a:pt x="63" y="1149"/>
                  </a:lnTo>
                  <a:lnTo>
                    <a:pt x="64" y="1148"/>
                  </a:lnTo>
                  <a:lnTo>
                    <a:pt x="65" y="1148"/>
                  </a:lnTo>
                  <a:lnTo>
                    <a:pt x="67" y="1146"/>
                  </a:lnTo>
                  <a:lnTo>
                    <a:pt x="67" y="1145"/>
                  </a:lnTo>
                  <a:lnTo>
                    <a:pt x="69" y="1144"/>
                  </a:lnTo>
                  <a:lnTo>
                    <a:pt x="70" y="1143"/>
                  </a:lnTo>
                  <a:lnTo>
                    <a:pt x="70" y="1141"/>
                  </a:lnTo>
                  <a:lnTo>
                    <a:pt x="70" y="1137"/>
                  </a:lnTo>
                  <a:lnTo>
                    <a:pt x="70" y="1136"/>
                  </a:lnTo>
                  <a:lnTo>
                    <a:pt x="70" y="1135"/>
                  </a:lnTo>
                  <a:lnTo>
                    <a:pt x="70" y="1134"/>
                  </a:lnTo>
                  <a:lnTo>
                    <a:pt x="70" y="1133"/>
                  </a:lnTo>
                  <a:lnTo>
                    <a:pt x="68" y="1126"/>
                  </a:lnTo>
                  <a:lnTo>
                    <a:pt x="68" y="1125"/>
                  </a:lnTo>
                  <a:lnTo>
                    <a:pt x="68" y="1123"/>
                  </a:lnTo>
                  <a:lnTo>
                    <a:pt x="68" y="1120"/>
                  </a:lnTo>
                  <a:lnTo>
                    <a:pt x="68" y="1118"/>
                  </a:lnTo>
                  <a:lnTo>
                    <a:pt x="67" y="1117"/>
                  </a:lnTo>
                  <a:lnTo>
                    <a:pt x="64" y="1116"/>
                  </a:lnTo>
                  <a:lnTo>
                    <a:pt x="62" y="1114"/>
                  </a:lnTo>
                  <a:lnTo>
                    <a:pt x="62" y="1112"/>
                  </a:lnTo>
                  <a:lnTo>
                    <a:pt x="65" y="1112"/>
                  </a:lnTo>
                  <a:lnTo>
                    <a:pt x="67" y="1112"/>
                  </a:lnTo>
                  <a:lnTo>
                    <a:pt x="67" y="1111"/>
                  </a:lnTo>
                  <a:lnTo>
                    <a:pt x="68" y="1111"/>
                  </a:lnTo>
                  <a:lnTo>
                    <a:pt x="68" y="1109"/>
                  </a:lnTo>
                  <a:lnTo>
                    <a:pt x="69" y="1108"/>
                  </a:lnTo>
                  <a:lnTo>
                    <a:pt x="71" y="1106"/>
                  </a:lnTo>
                  <a:lnTo>
                    <a:pt x="72" y="1103"/>
                  </a:lnTo>
                  <a:lnTo>
                    <a:pt x="72" y="1102"/>
                  </a:lnTo>
                  <a:lnTo>
                    <a:pt x="72" y="1100"/>
                  </a:lnTo>
                  <a:lnTo>
                    <a:pt x="71" y="1099"/>
                  </a:lnTo>
                  <a:lnTo>
                    <a:pt x="70" y="1099"/>
                  </a:lnTo>
                  <a:lnTo>
                    <a:pt x="68" y="1098"/>
                  </a:lnTo>
                  <a:lnTo>
                    <a:pt x="67" y="1096"/>
                  </a:lnTo>
                  <a:lnTo>
                    <a:pt x="68" y="1095"/>
                  </a:lnTo>
                  <a:lnTo>
                    <a:pt x="68" y="1094"/>
                  </a:lnTo>
                  <a:lnTo>
                    <a:pt x="68" y="1093"/>
                  </a:lnTo>
                  <a:lnTo>
                    <a:pt x="67" y="1092"/>
                  </a:lnTo>
                  <a:lnTo>
                    <a:pt x="65" y="1091"/>
                  </a:lnTo>
                  <a:lnTo>
                    <a:pt x="65" y="1090"/>
                  </a:lnTo>
                  <a:lnTo>
                    <a:pt x="67" y="1090"/>
                  </a:lnTo>
                  <a:lnTo>
                    <a:pt x="67" y="1089"/>
                  </a:lnTo>
                  <a:lnTo>
                    <a:pt x="67" y="1087"/>
                  </a:lnTo>
                  <a:lnTo>
                    <a:pt x="67" y="1086"/>
                  </a:lnTo>
                  <a:lnTo>
                    <a:pt x="67" y="1085"/>
                  </a:lnTo>
                  <a:lnTo>
                    <a:pt x="68" y="1084"/>
                  </a:lnTo>
                  <a:lnTo>
                    <a:pt x="68" y="1083"/>
                  </a:lnTo>
                  <a:lnTo>
                    <a:pt x="67" y="1083"/>
                  </a:lnTo>
                  <a:lnTo>
                    <a:pt x="68" y="1082"/>
                  </a:lnTo>
                  <a:lnTo>
                    <a:pt x="69" y="1081"/>
                  </a:lnTo>
                  <a:lnTo>
                    <a:pt x="71" y="1079"/>
                  </a:lnTo>
                  <a:lnTo>
                    <a:pt x="72" y="1079"/>
                  </a:lnTo>
                  <a:lnTo>
                    <a:pt x="74" y="1079"/>
                  </a:lnTo>
                  <a:lnTo>
                    <a:pt x="76" y="1079"/>
                  </a:lnTo>
                  <a:lnTo>
                    <a:pt x="78" y="1078"/>
                  </a:lnTo>
                  <a:lnTo>
                    <a:pt x="78" y="1077"/>
                  </a:lnTo>
                  <a:lnTo>
                    <a:pt x="77" y="1075"/>
                  </a:lnTo>
                  <a:lnTo>
                    <a:pt x="77" y="1074"/>
                  </a:lnTo>
                  <a:lnTo>
                    <a:pt x="80" y="1073"/>
                  </a:lnTo>
                  <a:lnTo>
                    <a:pt x="81" y="1071"/>
                  </a:lnTo>
                  <a:lnTo>
                    <a:pt x="82" y="1069"/>
                  </a:lnTo>
                  <a:lnTo>
                    <a:pt x="84" y="1069"/>
                  </a:lnTo>
                  <a:lnTo>
                    <a:pt x="84" y="1068"/>
                  </a:lnTo>
                  <a:lnTo>
                    <a:pt x="84" y="1066"/>
                  </a:lnTo>
                  <a:lnTo>
                    <a:pt x="82" y="1065"/>
                  </a:lnTo>
                  <a:lnTo>
                    <a:pt x="82" y="1064"/>
                  </a:lnTo>
                  <a:lnTo>
                    <a:pt x="81" y="1062"/>
                  </a:lnTo>
                  <a:lnTo>
                    <a:pt x="79" y="1060"/>
                  </a:lnTo>
                  <a:lnTo>
                    <a:pt x="78" y="1059"/>
                  </a:lnTo>
                  <a:lnTo>
                    <a:pt x="77" y="1058"/>
                  </a:lnTo>
                  <a:lnTo>
                    <a:pt x="77" y="1056"/>
                  </a:lnTo>
                  <a:lnTo>
                    <a:pt x="74" y="1052"/>
                  </a:lnTo>
                  <a:lnTo>
                    <a:pt x="73" y="1051"/>
                  </a:lnTo>
                  <a:lnTo>
                    <a:pt x="72" y="1051"/>
                  </a:lnTo>
                  <a:lnTo>
                    <a:pt x="71" y="1051"/>
                  </a:lnTo>
                  <a:lnTo>
                    <a:pt x="70" y="1051"/>
                  </a:lnTo>
                  <a:lnTo>
                    <a:pt x="69" y="1050"/>
                  </a:lnTo>
                  <a:lnTo>
                    <a:pt x="68" y="1049"/>
                  </a:lnTo>
                  <a:lnTo>
                    <a:pt x="67" y="1048"/>
                  </a:lnTo>
                  <a:lnTo>
                    <a:pt x="65" y="1049"/>
                  </a:lnTo>
                  <a:lnTo>
                    <a:pt x="64" y="1049"/>
                  </a:lnTo>
                  <a:lnTo>
                    <a:pt x="62" y="1049"/>
                  </a:lnTo>
                  <a:lnTo>
                    <a:pt x="61" y="1049"/>
                  </a:lnTo>
                  <a:lnTo>
                    <a:pt x="60" y="1048"/>
                  </a:lnTo>
                  <a:lnTo>
                    <a:pt x="58" y="1047"/>
                  </a:lnTo>
                  <a:lnTo>
                    <a:pt x="56" y="1048"/>
                  </a:lnTo>
                  <a:lnTo>
                    <a:pt x="55" y="1047"/>
                  </a:lnTo>
                  <a:lnTo>
                    <a:pt x="55" y="1044"/>
                  </a:lnTo>
                  <a:lnTo>
                    <a:pt x="55" y="1043"/>
                  </a:lnTo>
                  <a:lnTo>
                    <a:pt x="55" y="1041"/>
                  </a:lnTo>
                  <a:lnTo>
                    <a:pt x="55" y="1040"/>
                  </a:lnTo>
                  <a:lnTo>
                    <a:pt x="56" y="1039"/>
                  </a:lnTo>
                  <a:lnTo>
                    <a:pt x="58" y="1040"/>
                  </a:lnTo>
                  <a:lnTo>
                    <a:pt x="59" y="1040"/>
                  </a:lnTo>
                  <a:lnTo>
                    <a:pt x="64" y="1041"/>
                  </a:lnTo>
                  <a:lnTo>
                    <a:pt x="65" y="1041"/>
                  </a:lnTo>
                  <a:lnTo>
                    <a:pt x="65" y="1040"/>
                  </a:lnTo>
                  <a:lnTo>
                    <a:pt x="67" y="1040"/>
                  </a:lnTo>
                  <a:lnTo>
                    <a:pt x="68" y="1039"/>
                  </a:lnTo>
                  <a:lnTo>
                    <a:pt x="68" y="1040"/>
                  </a:lnTo>
                  <a:lnTo>
                    <a:pt x="70" y="1041"/>
                  </a:lnTo>
                  <a:lnTo>
                    <a:pt x="72" y="1041"/>
                  </a:lnTo>
                  <a:lnTo>
                    <a:pt x="76" y="1039"/>
                  </a:lnTo>
                  <a:lnTo>
                    <a:pt x="77" y="1039"/>
                  </a:lnTo>
                  <a:lnTo>
                    <a:pt x="79" y="1039"/>
                  </a:lnTo>
                  <a:lnTo>
                    <a:pt x="81" y="1041"/>
                  </a:lnTo>
                  <a:lnTo>
                    <a:pt x="84" y="1042"/>
                  </a:lnTo>
                  <a:lnTo>
                    <a:pt x="85" y="1041"/>
                  </a:lnTo>
                  <a:lnTo>
                    <a:pt x="86" y="1041"/>
                  </a:lnTo>
                  <a:lnTo>
                    <a:pt x="87" y="1039"/>
                  </a:lnTo>
                  <a:lnTo>
                    <a:pt x="87" y="1036"/>
                  </a:lnTo>
                  <a:lnTo>
                    <a:pt x="87" y="1035"/>
                  </a:lnTo>
                  <a:lnTo>
                    <a:pt x="87" y="1034"/>
                  </a:lnTo>
                  <a:lnTo>
                    <a:pt x="87" y="1033"/>
                  </a:lnTo>
                  <a:lnTo>
                    <a:pt x="88" y="1032"/>
                  </a:lnTo>
                  <a:lnTo>
                    <a:pt x="88" y="1031"/>
                  </a:lnTo>
                  <a:lnTo>
                    <a:pt x="89" y="1031"/>
                  </a:lnTo>
                  <a:lnTo>
                    <a:pt x="90" y="1029"/>
                  </a:lnTo>
                  <a:lnTo>
                    <a:pt x="91" y="1028"/>
                  </a:lnTo>
                  <a:lnTo>
                    <a:pt x="91" y="1027"/>
                  </a:lnTo>
                  <a:lnTo>
                    <a:pt x="90" y="1027"/>
                  </a:lnTo>
                  <a:lnTo>
                    <a:pt x="90" y="1026"/>
                  </a:lnTo>
                  <a:lnTo>
                    <a:pt x="89" y="1026"/>
                  </a:lnTo>
                  <a:lnTo>
                    <a:pt x="89" y="1025"/>
                  </a:lnTo>
                  <a:lnTo>
                    <a:pt x="89" y="1024"/>
                  </a:lnTo>
                  <a:lnTo>
                    <a:pt x="88" y="1023"/>
                  </a:lnTo>
                  <a:lnTo>
                    <a:pt x="88" y="1022"/>
                  </a:lnTo>
                  <a:lnTo>
                    <a:pt x="87" y="1022"/>
                  </a:lnTo>
                  <a:lnTo>
                    <a:pt x="85" y="1022"/>
                  </a:lnTo>
                  <a:lnTo>
                    <a:pt x="79" y="1020"/>
                  </a:lnTo>
                  <a:lnTo>
                    <a:pt x="71" y="1020"/>
                  </a:lnTo>
                  <a:lnTo>
                    <a:pt x="70" y="1020"/>
                  </a:lnTo>
                  <a:lnTo>
                    <a:pt x="68" y="1020"/>
                  </a:lnTo>
                  <a:lnTo>
                    <a:pt x="67" y="1020"/>
                  </a:lnTo>
                  <a:lnTo>
                    <a:pt x="65" y="1020"/>
                  </a:lnTo>
                  <a:lnTo>
                    <a:pt x="63" y="1019"/>
                  </a:lnTo>
                  <a:lnTo>
                    <a:pt x="63" y="1018"/>
                  </a:lnTo>
                  <a:lnTo>
                    <a:pt x="64" y="1018"/>
                  </a:lnTo>
                  <a:lnTo>
                    <a:pt x="64" y="1017"/>
                  </a:lnTo>
                  <a:lnTo>
                    <a:pt x="65" y="1017"/>
                  </a:lnTo>
                  <a:lnTo>
                    <a:pt x="65" y="1016"/>
                  </a:lnTo>
                  <a:lnTo>
                    <a:pt x="65" y="1015"/>
                  </a:lnTo>
                  <a:lnTo>
                    <a:pt x="64" y="1014"/>
                  </a:lnTo>
                  <a:lnTo>
                    <a:pt x="64" y="1012"/>
                  </a:lnTo>
                  <a:lnTo>
                    <a:pt x="65" y="1011"/>
                  </a:lnTo>
                  <a:lnTo>
                    <a:pt x="65" y="1010"/>
                  </a:lnTo>
                  <a:lnTo>
                    <a:pt x="65" y="1009"/>
                  </a:lnTo>
                  <a:lnTo>
                    <a:pt x="64" y="1007"/>
                  </a:lnTo>
                  <a:lnTo>
                    <a:pt x="63" y="1006"/>
                  </a:lnTo>
                  <a:lnTo>
                    <a:pt x="64" y="1004"/>
                  </a:lnTo>
                  <a:lnTo>
                    <a:pt x="65" y="1004"/>
                  </a:lnTo>
                  <a:lnTo>
                    <a:pt x="68" y="1003"/>
                  </a:lnTo>
                  <a:lnTo>
                    <a:pt x="68" y="1002"/>
                  </a:lnTo>
                  <a:lnTo>
                    <a:pt x="71" y="998"/>
                  </a:lnTo>
                  <a:lnTo>
                    <a:pt x="71" y="997"/>
                  </a:lnTo>
                  <a:lnTo>
                    <a:pt x="71" y="995"/>
                  </a:lnTo>
                  <a:lnTo>
                    <a:pt x="69" y="992"/>
                  </a:lnTo>
                  <a:lnTo>
                    <a:pt x="68" y="992"/>
                  </a:lnTo>
                  <a:lnTo>
                    <a:pt x="68" y="991"/>
                  </a:lnTo>
                  <a:lnTo>
                    <a:pt x="67" y="990"/>
                  </a:lnTo>
                  <a:lnTo>
                    <a:pt x="68" y="990"/>
                  </a:lnTo>
                  <a:lnTo>
                    <a:pt x="68" y="989"/>
                  </a:lnTo>
                  <a:lnTo>
                    <a:pt x="68" y="987"/>
                  </a:lnTo>
                  <a:lnTo>
                    <a:pt x="67" y="989"/>
                  </a:lnTo>
                  <a:lnTo>
                    <a:pt x="65" y="989"/>
                  </a:lnTo>
                  <a:lnTo>
                    <a:pt x="65" y="987"/>
                  </a:lnTo>
                  <a:lnTo>
                    <a:pt x="65" y="986"/>
                  </a:lnTo>
                  <a:lnTo>
                    <a:pt x="65" y="985"/>
                  </a:lnTo>
                  <a:lnTo>
                    <a:pt x="67" y="985"/>
                  </a:lnTo>
                  <a:lnTo>
                    <a:pt x="68" y="984"/>
                  </a:lnTo>
                  <a:lnTo>
                    <a:pt x="69" y="984"/>
                  </a:lnTo>
                  <a:lnTo>
                    <a:pt x="69" y="983"/>
                  </a:lnTo>
                  <a:lnTo>
                    <a:pt x="69" y="980"/>
                  </a:lnTo>
                  <a:lnTo>
                    <a:pt x="69" y="978"/>
                  </a:lnTo>
                  <a:lnTo>
                    <a:pt x="67" y="977"/>
                  </a:lnTo>
                  <a:lnTo>
                    <a:pt x="67" y="976"/>
                  </a:lnTo>
                  <a:lnTo>
                    <a:pt x="65" y="976"/>
                  </a:lnTo>
                  <a:lnTo>
                    <a:pt x="64" y="976"/>
                  </a:lnTo>
                  <a:lnTo>
                    <a:pt x="63" y="976"/>
                  </a:lnTo>
                  <a:lnTo>
                    <a:pt x="63" y="975"/>
                  </a:lnTo>
                  <a:lnTo>
                    <a:pt x="63" y="974"/>
                  </a:lnTo>
                  <a:lnTo>
                    <a:pt x="63" y="973"/>
                  </a:lnTo>
                  <a:lnTo>
                    <a:pt x="63" y="972"/>
                  </a:lnTo>
                  <a:lnTo>
                    <a:pt x="62" y="972"/>
                  </a:lnTo>
                  <a:lnTo>
                    <a:pt x="61" y="972"/>
                  </a:lnTo>
                  <a:lnTo>
                    <a:pt x="60" y="972"/>
                  </a:lnTo>
                  <a:lnTo>
                    <a:pt x="60" y="970"/>
                  </a:lnTo>
                  <a:lnTo>
                    <a:pt x="61" y="970"/>
                  </a:lnTo>
                  <a:lnTo>
                    <a:pt x="61" y="968"/>
                  </a:lnTo>
                  <a:lnTo>
                    <a:pt x="61" y="967"/>
                  </a:lnTo>
                  <a:lnTo>
                    <a:pt x="62" y="967"/>
                  </a:lnTo>
                  <a:lnTo>
                    <a:pt x="62" y="965"/>
                  </a:lnTo>
                  <a:lnTo>
                    <a:pt x="63" y="965"/>
                  </a:lnTo>
                  <a:lnTo>
                    <a:pt x="64" y="964"/>
                  </a:lnTo>
                  <a:lnTo>
                    <a:pt x="65" y="964"/>
                  </a:lnTo>
                  <a:lnTo>
                    <a:pt x="68" y="964"/>
                  </a:lnTo>
                  <a:lnTo>
                    <a:pt x="68" y="962"/>
                  </a:lnTo>
                  <a:lnTo>
                    <a:pt x="68" y="961"/>
                  </a:lnTo>
                  <a:lnTo>
                    <a:pt x="68" y="960"/>
                  </a:lnTo>
                  <a:lnTo>
                    <a:pt x="68" y="959"/>
                  </a:lnTo>
                  <a:lnTo>
                    <a:pt x="68" y="958"/>
                  </a:lnTo>
                  <a:lnTo>
                    <a:pt x="68" y="957"/>
                  </a:lnTo>
                  <a:lnTo>
                    <a:pt x="67" y="957"/>
                  </a:lnTo>
                  <a:lnTo>
                    <a:pt x="63" y="955"/>
                  </a:lnTo>
                  <a:lnTo>
                    <a:pt x="58" y="955"/>
                  </a:lnTo>
                  <a:lnTo>
                    <a:pt x="56" y="953"/>
                  </a:lnTo>
                  <a:lnTo>
                    <a:pt x="55" y="952"/>
                  </a:lnTo>
                  <a:lnTo>
                    <a:pt x="53" y="950"/>
                  </a:lnTo>
                  <a:lnTo>
                    <a:pt x="53" y="948"/>
                  </a:lnTo>
                  <a:lnTo>
                    <a:pt x="53" y="947"/>
                  </a:lnTo>
                  <a:lnTo>
                    <a:pt x="54" y="943"/>
                  </a:lnTo>
                  <a:lnTo>
                    <a:pt x="54" y="941"/>
                  </a:lnTo>
                  <a:lnTo>
                    <a:pt x="54" y="934"/>
                  </a:lnTo>
                  <a:lnTo>
                    <a:pt x="54" y="933"/>
                  </a:lnTo>
                  <a:lnTo>
                    <a:pt x="53" y="932"/>
                  </a:lnTo>
                  <a:lnTo>
                    <a:pt x="53" y="931"/>
                  </a:lnTo>
                  <a:lnTo>
                    <a:pt x="53" y="930"/>
                  </a:lnTo>
                  <a:lnTo>
                    <a:pt x="53" y="928"/>
                  </a:lnTo>
                  <a:lnTo>
                    <a:pt x="53" y="927"/>
                  </a:lnTo>
                  <a:lnTo>
                    <a:pt x="53" y="926"/>
                  </a:lnTo>
                  <a:lnTo>
                    <a:pt x="54" y="924"/>
                  </a:lnTo>
                  <a:lnTo>
                    <a:pt x="55" y="924"/>
                  </a:lnTo>
                  <a:lnTo>
                    <a:pt x="56" y="923"/>
                  </a:lnTo>
                  <a:lnTo>
                    <a:pt x="56" y="922"/>
                  </a:lnTo>
                  <a:lnTo>
                    <a:pt x="55" y="919"/>
                  </a:lnTo>
                  <a:lnTo>
                    <a:pt x="56" y="916"/>
                  </a:lnTo>
                  <a:lnTo>
                    <a:pt x="55" y="915"/>
                  </a:lnTo>
                  <a:lnTo>
                    <a:pt x="54" y="914"/>
                  </a:lnTo>
                  <a:lnTo>
                    <a:pt x="53" y="912"/>
                  </a:lnTo>
                  <a:lnTo>
                    <a:pt x="54" y="911"/>
                  </a:lnTo>
                  <a:lnTo>
                    <a:pt x="54" y="910"/>
                  </a:lnTo>
                  <a:lnTo>
                    <a:pt x="55" y="909"/>
                  </a:lnTo>
                  <a:lnTo>
                    <a:pt x="56" y="908"/>
                  </a:lnTo>
                  <a:lnTo>
                    <a:pt x="56" y="906"/>
                  </a:lnTo>
                  <a:lnTo>
                    <a:pt x="56" y="905"/>
                  </a:lnTo>
                  <a:lnTo>
                    <a:pt x="58" y="903"/>
                  </a:lnTo>
                  <a:lnTo>
                    <a:pt x="59" y="903"/>
                  </a:lnTo>
                  <a:lnTo>
                    <a:pt x="60" y="905"/>
                  </a:lnTo>
                  <a:lnTo>
                    <a:pt x="60" y="906"/>
                  </a:lnTo>
                  <a:lnTo>
                    <a:pt x="61" y="907"/>
                  </a:lnTo>
                  <a:lnTo>
                    <a:pt x="62" y="907"/>
                  </a:lnTo>
                  <a:lnTo>
                    <a:pt x="62" y="906"/>
                  </a:lnTo>
                  <a:lnTo>
                    <a:pt x="63" y="905"/>
                  </a:lnTo>
                  <a:lnTo>
                    <a:pt x="65" y="905"/>
                  </a:lnTo>
                  <a:lnTo>
                    <a:pt x="67" y="903"/>
                  </a:lnTo>
                  <a:lnTo>
                    <a:pt x="68" y="902"/>
                  </a:lnTo>
                  <a:lnTo>
                    <a:pt x="68" y="899"/>
                  </a:lnTo>
                  <a:lnTo>
                    <a:pt x="68" y="898"/>
                  </a:lnTo>
                  <a:lnTo>
                    <a:pt x="67" y="898"/>
                  </a:lnTo>
                  <a:lnTo>
                    <a:pt x="67" y="897"/>
                  </a:lnTo>
                  <a:lnTo>
                    <a:pt x="67" y="895"/>
                  </a:lnTo>
                  <a:lnTo>
                    <a:pt x="67" y="894"/>
                  </a:lnTo>
                  <a:lnTo>
                    <a:pt x="65" y="891"/>
                  </a:lnTo>
                  <a:lnTo>
                    <a:pt x="65" y="890"/>
                  </a:lnTo>
                  <a:lnTo>
                    <a:pt x="64" y="889"/>
                  </a:lnTo>
                  <a:lnTo>
                    <a:pt x="63" y="886"/>
                  </a:lnTo>
                  <a:lnTo>
                    <a:pt x="63" y="885"/>
                  </a:lnTo>
                  <a:lnTo>
                    <a:pt x="63" y="883"/>
                  </a:lnTo>
                  <a:lnTo>
                    <a:pt x="61" y="881"/>
                  </a:lnTo>
                  <a:lnTo>
                    <a:pt x="61" y="878"/>
                  </a:lnTo>
                  <a:lnTo>
                    <a:pt x="62" y="878"/>
                  </a:lnTo>
                  <a:lnTo>
                    <a:pt x="63" y="877"/>
                  </a:lnTo>
                  <a:lnTo>
                    <a:pt x="64" y="876"/>
                  </a:lnTo>
                  <a:lnTo>
                    <a:pt x="63" y="875"/>
                  </a:lnTo>
                  <a:lnTo>
                    <a:pt x="63" y="874"/>
                  </a:lnTo>
                  <a:lnTo>
                    <a:pt x="62" y="873"/>
                  </a:lnTo>
                  <a:lnTo>
                    <a:pt x="63" y="872"/>
                  </a:lnTo>
                  <a:lnTo>
                    <a:pt x="63" y="870"/>
                  </a:lnTo>
                  <a:lnTo>
                    <a:pt x="63" y="869"/>
                  </a:lnTo>
                  <a:lnTo>
                    <a:pt x="63" y="868"/>
                  </a:lnTo>
                  <a:lnTo>
                    <a:pt x="62" y="868"/>
                  </a:lnTo>
                  <a:lnTo>
                    <a:pt x="62" y="866"/>
                  </a:lnTo>
                  <a:lnTo>
                    <a:pt x="62" y="865"/>
                  </a:lnTo>
                  <a:lnTo>
                    <a:pt x="63" y="861"/>
                  </a:lnTo>
                  <a:lnTo>
                    <a:pt x="63" y="860"/>
                  </a:lnTo>
                  <a:lnTo>
                    <a:pt x="63" y="859"/>
                  </a:lnTo>
                  <a:lnTo>
                    <a:pt x="62" y="858"/>
                  </a:lnTo>
                  <a:lnTo>
                    <a:pt x="62" y="857"/>
                  </a:lnTo>
                  <a:lnTo>
                    <a:pt x="63" y="857"/>
                  </a:lnTo>
                  <a:lnTo>
                    <a:pt x="63" y="856"/>
                  </a:lnTo>
                  <a:lnTo>
                    <a:pt x="63" y="853"/>
                  </a:lnTo>
                  <a:lnTo>
                    <a:pt x="64" y="851"/>
                  </a:lnTo>
                  <a:lnTo>
                    <a:pt x="64" y="850"/>
                  </a:lnTo>
                  <a:lnTo>
                    <a:pt x="63" y="849"/>
                  </a:lnTo>
                  <a:lnTo>
                    <a:pt x="63" y="848"/>
                  </a:lnTo>
                  <a:lnTo>
                    <a:pt x="64" y="845"/>
                  </a:lnTo>
                  <a:lnTo>
                    <a:pt x="64" y="844"/>
                  </a:lnTo>
                  <a:lnTo>
                    <a:pt x="63" y="843"/>
                  </a:lnTo>
                  <a:lnTo>
                    <a:pt x="63" y="842"/>
                  </a:lnTo>
                  <a:lnTo>
                    <a:pt x="62" y="840"/>
                  </a:lnTo>
                  <a:lnTo>
                    <a:pt x="61" y="839"/>
                  </a:lnTo>
                  <a:lnTo>
                    <a:pt x="60" y="834"/>
                  </a:lnTo>
                  <a:lnTo>
                    <a:pt x="60" y="833"/>
                  </a:lnTo>
                  <a:lnTo>
                    <a:pt x="63" y="831"/>
                  </a:lnTo>
                  <a:lnTo>
                    <a:pt x="64" y="828"/>
                  </a:lnTo>
                  <a:lnTo>
                    <a:pt x="64" y="827"/>
                  </a:lnTo>
                  <a:lnTo>
                    <a:pt x="64" y="826"/>
                  </a:lnTo>
                  <a:lnTo>
                    <a:pt x="63" y="826"/>
                  </a:lnTo>
                  <a:lnTo>
                    <a:pt x="63" y="825"/>
                  </a:lnTo>
                  <a:lnTo>
                    <a:pt x="64" y="824"/>
                  </a:lnTo>
                  <a:lnTo>
                    <a:pt x="65" y="819"/>
                  </a:lnTo>
                  <a:lnTo>
                    <a:pt x="67" y="818"/>
                  </a:lnTo>
                  <a:lnTo>
                    <a:pt x="68" y="819"/>
                  </a:lnTo>
                  <a:lnTo>
                    <a:pt x="69" y="819"/>
                  </a:lnTo>
                  <a:lnTo>
                    <a:pt x="70" y="815"/>
                  </a:lnTo>
                  <a:lnTo>
                    <a:pt x="70" y="814"/>
                  </a:lnTo>
                  <a:lnTo>
                    <a:pt x="70" y="813"/>
                  </a:lnTo>
                  <a:lnTo>
                    <a:pt x="69" y="813"/>
                  </a:lnTo>
                  <a:lnTo>
                    <a:pt x="69" y="814"/>
                  </a:lnTo>
                  <a:lnTo>
                    <a:pt x="68" y="814"/>
                  </a:lnTo>
                  <a:lnTo>
                    <a:pt x="68" y="813"/>
                  </a:lnTo>
                  <a:lnTo>
                    <a:pt x="67" y="811"/>
                  </a:lnTo>
                  <a:lnTo>
                    <a:pt x="65" y="810"/>
                  </a:lnTo>
                  <a:lnTo>
                    <a:pt x="65" y="809"/>
                  </a:lnTo>
                  <a:lnTo>
                    <a:pt x="65" y="808"/>
                  </a:lnTo>
                  <a:lnTo>
                    <a:pt x="65" y="807"/>
                  </a:lnTo>
                  <a:lnTo>
                    <a:pt x="65" y="806"/>
                  </a:lnTo>
                  <a:lnTo>
                    <a:pt x="65" y="805"/>
                  </a:lnTo>
                  <a:lnTo>
                    <a:pt x="65" y="803"/>
                  </a:lnTo>
                  <a:lnTo>
                    <a:pt x="65" y="802"/>
                  </a:lnTo>
                  <a:lnTo>
                    <a:pt x="67" y="802"/>
                  </a:lnTo>
                  <a:lnTo>
                    <a:pt x="69" y="803"/>
                  </a:lnTo>
                  <a:lnTo>
                    <a:pt x="70" y="803"/>
                  </a:lnTo>
                  <a:lnTo>
                    <a:pt x="71" y="801"/>
                  </a:lnTo>
                  <a:lnTo>
                    <a:pt x="70" y="801"/>
                  </a:lnTo>
                  <a:lnTo>
                    <a:pt x="70" y="800"/>
                  </a:lnTo>
                  <a:lnTo>
                    <a:pt x="70" y="799"/>
                  </a:lnTo>
                  <a:lnTo>
                    <a:pt x="71" y="799"/>
                  </a:lnTo>
                  <a:lnTo>
                    <a:pt x="72" y="796"/>
                  </a:lnTo>
                  <a:lnTo>
                    <a:pt x="72" y="794"/>
                  </a:lnTo>
                  <a:lnTo>
                    <a:pt x="72" y="793"/>
                  </a:lnTo>
                  <a:lnTo>
                    <a:pt x="71" y="792"/>
                  </a:lnTo>
                  <a:lnTo>
                    <a:pt x="70" y="791"/>
                  </a:lnTo>
                  <a:lnTo>
                    <a:pt x="70" y="790"/>
                  </a:lnTo>
                  <a:lnTo>
                    <a:pt x="70" y="789"/>
                  </a:lnTo>
                  <a:lnTo>
                    <a:pt x="69" y="786"/>
                  </a:lnTo>
                  <a:lnTo>
                    <a:pt x="69" y="785"/>
                  </a:lnTo>
                  <a:lnTo>
                    <a:pt x="69" y="784"/>
                  </a:lnTo>
                  <a:lnTo>
                    <a:pt x="70" y="783"/>
                  </a:lnTo>
                  <a:lnTo>
                    <a:pt x="69" y="782"/>
                  </a:lnTo>
                  <a:lnTo>
                    <a:pt x="69" y="781"/>
                  </a:lnTo>
                  <a:lnTo>
                    <a:pt x="69" y="780"/>
                  </a:lnTo>
                  <a:lnTo>
                    <a:pt x="69" y="778"/>
                  </a:lnTo>
                  <a:lnTo>
                    <a:pt x="70" y="777"/>
                  </a:lnTo>
                  <a:lnTo>
                    <a:pt x="72" y="780"/>
                  </a:lnTo>
                  <a:lnTo>
                    <a:pt x="73" y="780"/>
                  </a:lnTo>
                  <a:lnTo>
                    <a:pt x="74" y="780"/>
                  </a:lnTo>
                  <a:lnTo>
                    <a:pt x="76" y="780"/>
                  </a:lnTo>
                  <a:lnTo>
                    <a:pt x="77" y="780"/>
                  </a:lnTo>
                  <a:lnTo>
                    <a:pt x="77" y="777"/>
                  </a:lnTo>
                  <a:lnTo>
                    <a:pt x="76" y="776"/>
                  </a:lnTo>
                  <a:lnTo>
                    <a:pt x="77" y="774"/>
                  </a:lnTo>
                  <a:lnTo>
                    <a:pt x="78" y="773"/>
                  </a:lnTo>
                  <a:lnTo>
                    <a:pt x="78" y="772"/>
                  </a:lnTo>
                  <a:lnTo>
                    <a:pt x="78" y="769"/>
                  </a:lnTo>
                  <a:lnTo>
                    <a:pt x="78" y="768"/>
                  </a:lnTo>
                  <a:lnTo>
                    <a:pt x="79" y="767"/>
                  </a:lnTo>
                  <a:lnTo>
                    <a:pt x="80" y="767"/>
                  </a:lnTo>
                  <a:lnTo>
                    <a:pt x="80" y="766"/>
                  </a:lnTo>
                  <a:lnTo>
                    <a:pt x="80" y="761"/>
                  </a:lnTo>
                  <a:lnTo>
                    <a:pt x="80" y="755"/>
                  </a:lnTo>
                  <a:lnTo>
                    <a:pt x="79" y="751"/>
                  </a:lnTo>
                  <a:lnTo>
                    <a:pt x="79" y="750"/>
                  </a:lnTo>
                  <a:lnTo>
                    <a:pt x="80" y="747"/>
                  </a:lnTo>
                  <a:lnTo>
                    <a:pt x="80" y="746"/>
                  </a:lnTo>
                  <a:lnTo>
                    <a:pt x="81" y="744"/>
                  </a:lnTo>
                  <a:lnTo>
                    <a:pt x="85" y="743"/>
                  </a:lnTo>
                  <a:lnTo>
                    <a:pt x="86" y="742"/>
                  </a:lnTo>
                  <a:lnTo>
                    <a:pt x="87" y="741"/>
                  </a:lnTo>
                  <a:lnTo>
                    <a:pt x="90" y="741"/>
                  </a:lnTo>
                  <a:lnTo>
                    <a:pt x="90" y="740"/>
                  </a:lnTo>
                  <a:lnTo>
                    <a:pt x="93" y="739"/>
                  </a:lnTo>
                  <a:lnTo>
                    <a:pt x="94" y="738"/>
                  </a:lnTo>
                  <a:lnTo>
                    <a:pt x="95" y="738"/>
                  </a:lnTo>
                  <a:lnTo>
                    <a:pt x="97" y="739"/>
                  </a:lnTo>
                  <a:lnTo>
                    <a:pt x="97" y="738"/>
                  </a:lnTo>
                  <a:lnTo>
                    <a:pt x="98" y="738"/>
                  </a:lnTo>
                  <a:lnTo>
                    <a:pt x="98" y="736"/>
                  </a:lnTo>
                  <a:lnTo>
                    <a:pt x="99" y="736"/>
                  </a:lnTo>
                  <a:lnTo>
                    <a:pt x="100" y="735"/>
                  </a:lnTo>
                  <a:lnTo>
                    <a:pt x="100" y="734"/>
                  </a:lnTo>
                  <a:lnTo>
                    <a:pt x="99" y="734"/>
                  </a:lnTo>
                  <a:lnTo>
                    <a:pt x="99" y="733"/>
                  </a:lnTo>
                  <a:lnTo>
                    <a:pt x="100" y="732"/>
                  </a:lnTo>
                  <a:lnTo>
                    <a:pt x="102" y="731"/>
                  </a:lnTo>
                  <a:lnTo>
                    <a:pt x="102" y="730"/>
                  </a:lnTo>
                  <a:lnTo>
                    <a:pt x="102" y="727"/>
                  </a:lnTo>
                  <a:lnTo>
                    <a:pt x="100" y="726"/>
                  </a:lnTo>
                  <a:lnTo>
                    <a:pt x="98" y="725"/>
                  </a:lnTo>
                  <a:lnTo>
                    <a:pt x="97" y="724"/>
                  </a:lnTo>
                  <a:lnTo>
                    <a:pt x="96" y="723"/>
                  </a:lnTo>
                  <a:lnTo>
                    <a:pt x="95" y="715"/>
                  </a:lnTo>
                  <a:lnTo>
                    <a:pt x="95" y="714"/>
                  </a:lnTo>
                  <a:lnTo>
                    <a:pt x="95" y="713"/>
                  </a:lnTo>
                  <a:lnTo>
                    <a:pt x="95" y="710"/>
                  </a:lnTo>
                  <a:lnTo>
                    <a:pt x="95" y="709"/>
                  </a:lnTo>
                  <a:lnTo>
                    <a:pt x="95" y="708"/>
                  </a:lnTo>
                  <a:lnTo>
                    <a:pt x="95" y="707"/>
                  </a:lnTo>
                  <a:lnTo>
                    <a:pt x="95" y="706"/>
                  </a:lnTo>
                  <a:lnTo>
                    <a:pt x="94" y="705"/>
                  </a:lnTo>
                  <a:lnTo>
                    <a:pt x="94" y="704"/>
                  </a:lnTo>
                  <a:lnTo>
                    <a:pt x="94" y="702"/>
                  </a:lnTo>
                  <a:lnTo>
                    <a:pt x="94" y="701"/>
                  </a:lnTo>
                  <a:lnTo>
                    <a:pt x="93" y="700"/>
                  </a:lnTo>
                  <a:lnTo>
                    <a:pt x="91" y="698"/>
                  </a:lnTo>
                  <a:lnTo>
                    <a:pt x="90" y="694"/>
                  </a:lnTo>
                  <a:lnTo>
                    <a:pt x="89" y="689"/>
                  </a:lnTo>
                  <a:lnTo>
                    <a:pt x="88" y="686"/>
                  </a:lnTo>
                  <a:lnTo>
                    <a:pt x="88" y="685"/>
                  </a:lnTo>
                  <a:lnTo>
                    <a:pt x="89" y="685"/>
                  </a:lnTo>
                  <a:lnTo>
                    <a:pt x="89" y="684"/>
                  </a:lnTo>
                  <a:lnTo>
                    <a:pt x="90" y="683"/>
                  </a:lnTo>
                  <a:lnTo>
                    <a:pt x="90" y="682"/>
                  </a:lnTo>
                  <a:lnTo>
                    <a:pt x="90" y="681"/>
                  </a:lnTo>
                  <a:lnTo>
                    <a:pt x="90" y="680"/>
                  </a:lnTo>
                  <a:lnTo>
                    <a:pt x="91" y="679"/>
                  </a:lnTo>
                  <a:lnTo>
                    <a:pt x="91" y="677"/>
                  </a:lnTo>
                  <a:lnTo>
                    <a:pt x="91" y="676"/>
                  </a:lnTo>
                  <a:lnTo>
                    <a:pt x="90" y="675"/>
                  </a:lnTo>
                  <a:lnTo>
                    <a:pt x="89" y="674"/>
                  </a:lnTo>
                  <a:lnTo>
                    <a:pt x="88" y="672"/>
                  </a:lnTo>
                  <a:lnTo>
                    <a:pt x="88" y="671"/>
                  </a:lnTo>
                  <a:lnTo>
                    <a:pt x="88" y="669"/>
                  </a:lnTo>
                  <a:lnTo>
                    <a:pt x="88" y="668"/>
                  </a:lnTo>
                  <a:lnTo>
                    <a:pt x="89" y="666"/>
                  </a:lnTo>
                  <a:lnTo>
                    <a:pt x="90" y="666"/>
                  </a:lnTo>
                  <a:lnTo>
                    <a:pt x="90" y="665"/>
                  </a:lnTo>
                  <a:lnTo>
                    <a:pt x="90" y="664"/>
                  </a:lnTo>
                  <a:lnTo>
                    <a:pt x="90" y="663"/>
                  </a:lnTo>
                  <a:lnTo>
                    <a:pt x="90" y="661"/>
                  </a:lnTo>
                  <a:lnTo>
                    <a:pt x="93" y="660"/>
                  </a:lnTo>
                  <a:lnTo>
                    <a:pt x="90" y="659"/>
                  </a:lnTo>
                  <a:lnTo>
                    <a:pt x="90" y="658"/>
                  </a:lnTo>
                  <a:lnTo>
                    <a:pt x="90" y="656"/>
                  </a:lnTo>
                  <a:lnTo>
                    <a:pt x="89" y="656"/>
                  </a:lnTo>
                  <a:lnTo>
                    <a:pt x="88" y="655"/>
                  </a:lnTo>
                  <a:lnTo>
                    <a:pt x="89" y="655"/>
                  </a:lnTo>
                  <a:lnTo>
                    <a:pt x="90" y="654"/>
                  </a:lnTo>
                  <a:lnTo>
                    <a:pt x="90" y="652"/>
                  </a:lnTo>
                  <a:lnTo>
                    <a:pt x="89" y="652"/>
                  </a:lnTo>
                  <a:lnTo>
                    <a:pt x="89" y="651"/>
                  </a:lnTo>
                  <a:lnTo>
                    <a:pt x="89" y="650"/>
                  </a:lnTo>
                  <a:lnTo>
                    <a:pt x="89" y="649"/>
                  </a:lnTo>
                  <a:lnTo>
                    <a:pt x="88" y="649"/>
                  </a:lnTo>
                  <a:lnTo>
                    <a:pt x="88" y="648"/>
                  </a:lnTo>
                  <a:lnTo>
                    <a:pt x="89" y="647"/>
                  </a:lnTo>
                  <a:lnTo>
                    <a:pt x="90" y="644"/>
                  </a:lnTo>
                  <a:lnTo>
                    <a:pt x="90" y="643"/>
                  </a:lnTo>
                  <a:lnTo>
                    <a:pt x="90" y="642"/>
                  </a:lnTo>
                  <a:lnTo>
                    <a:pt x="90" y="641"/>
                  </a:lnTo>
                  <a:lnTo>
                    <a:pt x="90" y="640"/>
                  </a:lnTo>
                  <a:lnTo>
                    <a:pt x="91" y="641"/>
                  </a:lnTo>
                  <a:lnTo>
                    <a:pt x="93" y="641"/>
                  </a:lnTo>
                  <a:lnTo>
                    <a:pt x="94" y="641"/>
                  </a:lnTo>
                  <a:lnTo>
                    <a:pt x="94" y="640"/>
                  </a:lnTo>
                  <a:lnTo>
                    <a:pt x="93" y="637"/>
                  </a:lnTo>
                  <a:lnTo>
                    <a:pt x="93" y="635"/>
                  </a:lnTo>
                  <a:lnTo>
                    <a:pt x="94" y="633"/>
                  </a:lnTo>
                  <a:lnTo>
                    <a:pt x="94" y="632"/>
                  </a:lnTo>
                  <a:lnTo>
                    <a:pt x="95" y="631"/>
                  </a:lnTo>
                  <a:lnTo>
                    <a:pt x="96" y="632"/>
                  </a:lnTo>
                  <a:lnTo>
                    <a:pt x="97" y="632"/>
                  </a:lnTo>
                  <a:lnTo>
                    <a:pt x="97" y="631"/>
                  </a:lnTo>
                  <a:lnTo>
                    <a:pt x="98" y="631"/>
                  </a:lnTo>
                  <a:lnTo>
                    <a:pt x="98" y="630"/>
                  </a:lnTo>
                  <a:lnTo>
                    <a:pt x="98" y="629"/>
                  </a:lnTo>
                  <a:lnTo>
                    <a:pt x="99" y="627"/>
                  </a:lnTo>
                  <a:lnTo>
                    <a:pt x="100" y="627"/>
                  </a:lnTo>
                  <a:lnTo>
                    <a:pt x="102" y="629"/>
                  </a:lnTo>
                  <a:lnTo>
                    <a:pt x="103" y="629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6"/>
                  </a:lnTo>
                  <a:lnTo>
                    <a:pt x="105" y="625"/>
                  </a:lnTo>
                  <a:lnTo>
                    <a:pt x="105" y="624"/>
                  </a:lnTo>
                  <a:lnTo>
                    <a:pt x="106" y="623"/>
                  </a:lnTo>
                  <a:lnTo>
                    <a:pt x="106" y="622"/>
                  </a:lnTo>
                  <a:lnTo>
                    <a:pt x="106" y="621"/>
                  </a:lnTo>
                  <a:lnTo>
                    <a:pt x="107" y="621"/>
                  </a:lnTo>
                  <a:lnTo>
                    <a:pt x="108" y="621"/>
                  </a:lnTo>
                  <a:lnTo>
                    <a:pt x="110" y="618"/>
                  </a:lnTo>
                  <a:lnTo>
                    <a:pt x="111" y="618"/>
                  </a:lnTo>
                  <a:lnTo>
                    <a:pt x="111" y="617"/>
                  </a:lnTo>
                  <a:lnTo>
                    <a:pt x="111" y="616"/>
                  </a:lnTo>
                  <a:lnTo>
                    <a:pt x="112" y="615"/>
                  </a:lnTo>
                  <a:lnTo>
                    <a:pt x="113" y="616"/>
                  </a:lnTo>
                  <a:lnTo>
                    <a:pt x="114" y="616"/>
                  </a:lnTo>
                  <a:lnTo>
                    <a:pt x="115" y="616"/>
                  </a:lnTo>
                  <a:lnTo>
                    <a:pt x="116" y="616"/>
                  </a:lnTo>
                  <a:lnTo>
                    <a:pt x="116" y="615"/>
                  </a:lnTo>
                  <a:lnTo>
                    <a:pt x="117" y="615"/>
                  </a:lnTo>
                  <a:lnTo>
                    <a:pt x="117" y="613"/>
                  </a:lnTo>
                  <a:lnTo>
                    <a:pt x="119" y="612"/>
                  </a:lnTo>
                  <a:lnTo>
                    <a:pt x="119" y="610"/>
                  </a:lnTo>
                  <a:lnTo>
                    <a:pt x="117" y="608"/>
                  </a:lnTo>
                  <a:lnTo>
                    <a:pt x="117" y="607"/>
                  </a:lnTo>
                  <a:lnTo>
                    <a:pt x="117" y="606"/>
                  </a:lnTo>
                  <a:lnTo>
                    <a:pt x="119" y="606"/>
                  </a:lnTo>
                  <a:lnTo>
                    <a:pt x="119" y="605"/>
                  </a:lnTo>
                  <a:lnTo>
                    <a:pt x="117" y="605"/>
                  </a:lnTo>
                  <a:lnTo>
                    <a:pt x="117" y="602"/>
                  </a:lnTo>
                  <a:lnTo>
                    <a:pt x="120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7" y="593"/>
                  </a:lnTo>
                  <a:lnTo>
                    <a:pt x="117" y="592"/>
                  </a:lnTo>
                  <a:lnTo>
                    <a:pt x="117" y="591"/>
                  </a:lnTo>
                  <a:lnTo>
                    <a:pt x="117" y="590"/>
                  </a:lnTo>
                  <a:lnTo>
                    <a:pt x="117" y="589"/>
                  </a:lnTo>
                  <a:lnTo>
                    <a:pt x="117" y="587"/>
                  </a:lnTo>
                  <a:lnTo>
                    <a:pt x="117" y="585"/>
                  </a:lnTo>
                  <a:lnTo>
                    <a:pt x="116" y="585"/>
                  </a:lnTo>
                  <a:lnTo>
                    <a:pt x="116" y="584"/>
                  </a:lnTo>
                  <a:lnTo>
                    <a:pt x="115" y="581"/>
                  </a:lnTo>
                  <a:lnTo>
                    <a:pt x="115" y="580"/>
                  </a:lnTo>
                  <a:lnTo>
                    <a:pt x="116" y="580"/>
                  </a:lnTo>
                  <a:lnTo>
                    <a:pt x="116" y="579"/>
                  </a:lnTo>
                  <a:lnTo>
                    <a:pt x="115" y="577"/>
                  </a:lnTo>
                  <a:lnTo>
                    <a:pt x="113" y="577"/>
                  </a:lnTo>
                  <a:lnTo>
                    <a:pt x="112" y="576"/>
                  </a:lnTo>
                  <a:lnTo>
                    <a:pt x="111" y="575"/>
                  </a:lnTo>
                  <a:lnTo>
                    <a:pt x="113" y="573"/>
                  </a:lnTo>
                  <a:lnTo>
                    <a:pt x="119" y="571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19" y="564"/>
                  </a:lnTo>
                  <a:lnTo>
                    <a:pt x="120" y="562"/>
                  </a:lnTo>
                  <a:lnTo>
                    <a:pt x="122" y="554"/>
                  </a:lnTo>
                  <a:lnTo>
                    <a:pt x="121" y="552"/>
                  </a:lnTo>
                  <a:lnTo>
                    <a:pt x="121" y="551"/>
                  </a:lnTo>
                  <a:lnTo>
                    <a:pt x="122" y="551"/>
                  </a:lnTo>
                  <a:lnTo>
                    <a:pt x="123" y="549"/>
                  </a:lnTo>
                  <a:lnTo>
                    <a:pt x="123" y="546"/>
                  </a:lnTo>
                  <a:lnTo>
                    <a:pt x="124" y="545"/>
                  </a:lnTo>
                  <a:lnTo>
                    <a:pt x="125" y="543"/>
                  </a:lnTo>
                  <a:lnTo>
                    <a:pt x="127" y="542"/>
                  </a:lnTo>
                  <a:lnTo>
                    <a:pt x="128" y="541"/>
                  </a:lnTo>
                  <a:lnTo>
                    <a:pt x="128" y="539"/>
                  </a:lnTo>
                  <a:lnTo>
                    <a:pt x="129" y="538"/>
                  </a:lnTo>
                  <a:lnTo>
                    <a:pt x="130" y="537"/>
                  </a:lnTo>
                  <a:lnTo>
                    <a:pt x="131" y="535"/>
                  </a:lnTo>
                  <a:lnTo>
                    <a:pt x="131" y="534"/>
                  </a:lnTo>
                  <a:lnTo>
                    <a:pt x="130" y="533"/>
                  </a:lnTo>
                  <a:lnTo>
                    <a:pt x="130" y="532"/>
                  </a:lnTo>
                  <a:lnTo>
                    <a:pt x="131" y="531"/>
                  </a:lnTo>
                  <a:lnTo>
                    <a:pt x="133" y="530"/>
                  </a:lnTo>
                  <a:lnTo>
                    <a:pt x="134" y="530"/>
                  </a:lnTo>
                  <a:lnTo>
                    <a:pt x="136" y="531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9" y="529"/>
                  </a:lnTo>
                  <a:lnTo>
                    <a:pt x="139" y="527"/>
                  </a:lnTo>
                  <a:lnTo>
                    <a:pt x="138" y="525"/>
                  </a:lnTo>
                  <a:lnTo>
                    <a:pt x="138" y="524"/>
                  </a:lnTo>
                  <a:lnTo>
                    <a:pt x="138" y="523"/>
                  </a:lnTo>
                  <a:lnTo>
                    <a:pt x="138" y="520"/>
                  </a:lnTo>
                  <a:lnTo>
                    <a:pt x="138" y="517"/>
                  </a:lnTo>
                  <a:lnTo>
                    <a:pt x="138" y="516"/>
                  </a:lnTo>
                  <a:lnTo>
                    <a:pt x="137" y="516"/>
                  </a:lnTo>
                  <a:lnTo>
                    <a:pt x="136" y="516"/>
                  </a:lnTo>
                  <a:lnTo>
                    <a:pt x="136" y="515"/>
                  </a:lnTo>
                  <a:lnTo>
                    <a:pt x="137" y="513"/>
                  </a:lnTo>
                  <a:lnTo>
                    <a:pt x="137" y="512"/>
                  </a:lnTo>
                  <a:lnTo>
                    <a:pt x="136" y="508"/>
                  </a:lnTo>
                  <a:lnTo>
                    <a:pt x="137" y="507"/>
                  </a:lnTo>
                  <a:lnTo>
                    <a:pt x="138" y="506"/>
                  </a:lnTo>
                  <a:lnTo>
                    <a:pt x="138" y="505"/>
                  </a:lnTo>
                  <a:lnTo>
                    <a:pt x="137" y="504"/>
                  </a:lnTo>
                  <a:lnTo>
                    <a:pt x="137" y="502"/>
                  </a:lnTo>
                  <a:lnTo>
                    <a:pt x="137" y="501"/>
                  </a:lnTo>
                  <a:lnTo>
                    <a:pt x="138" y="499"/>
                  </a:lnTo>
                  <a:lnTo>
                    <a:pt x="138" y="498"/>
                  </a:lnTo>
                  <a:lnTo>
                    <a:pt x="137" y="498"/>
                  </a:lnTo>
                  <a:lnTo>
                    <a:pt x="138" y="498"/>
                  </a:lnTo>
                  <a:lnTo>
                    <a:pt x="138" y="497"/>
                  </a:lnTo>
                  <a:lnTo>
                    <a:pt x="139" y="497"/>
                  </a:lnTo>
                  <a:lnTo>
                    <a:pt x="139" y="495"/>
                  </a:lnTo>
                  <a:lnTo>
                    <a:pt x="139" y="493"/>
                  </a:lnTo>
                  <a:lnTo>
                    <a:pt x="140" y="491"/>
                  </a:lnTo>
                  <a:lnTo>
                    <a:pt x="140" y="490"/>
                  </a:lnTo>
                  <a:lnTo>
                    <a:pt x="140" y="489"/>
                  </a:lnTo>
                  <a:lnTo>
                    <a:pt x="140" y="487"/>
                  </a:lnTo>
                  <a:lnTo>
                    <a:pt x="139" y="485"/>
                  </a:lnTo>
                  <a:lnTo>
                    <a:pt x="138" y="484"/>
                  </a:lnTo>
                  <a:lnTo>
                    <a:pt x="137" y="484"/>
                  </a:lnTo>
                  <a:lnTo>
                    <a:pt x="134" y="484"/>
                  </a:lnTo>
                  <a:lnTo>
                    <a:pt x="133" y="487"/>
                  </a:lnTo>
                  <a:lnTo>
                    <a:pt x="132" y="487"/>
                  </a:lnTo>
                  <a:lnTo>
                    <a:pt x="131" y="484"/>
                  </a:lnTo>
                  <a:lnTo>
                    <a:pt x="131" y="483"/>
                  </a:lnTo>
                  <a:lnTo>
                    <a:pt x="130" y="482"/>
                  </a:lnTo>
                  <a:lnTo>
                    <a:pt x="129" y="481"/>
                  </a:lnTo>
                  <a:lnTo>
                    <a:pt x="129" y="480"/>
                  </a:lnTo>
                  <a:lnTo>
                    <a:pt x="129" y="478"/>
                  </a:lnTo>
                  <a:lnTo>
                    <a:pt x="129" y="476"/>
                  </a:lnTo>
                  <a:lnTo>
                    <a:pt x="129" y="475"/>
                  </a:lnTo>
                  <a:lnTo>
                    <a:pt x="129" y="474"/>
                  </a:lnTo>
                  <a:lnTo>
                    <a:pt x="130" y="473"/>
                  </a:lnTo>
                  <a:lnTo>
                    <a:pt x="131" y="473"/>
                  </a:lnTo>
                  <a:lnTo>
                    <a:pt x="131" y="472"/>
                  </a:lnTo>
                  <a:lnTo>
                    <a:pt x="132" y="471"/>
                  </a:lnTo>
                  <a:lnTo>
                    <a:pt x="132" y="470"/>
                  </a:lnTo>
                  <a:lnTo>
                    <a:pt x="132" y="468"/>
                  </a:lnTo>
                  <a:lnTo>
                    <a:pt x="132" y="467"/>
                  </a:lnTo>
                  <a:lnTo>
                    <a:pt x="131" y="467"/>
                  </a:lnTo>
                  <a:lnTo>
                    <a:pt x="131" y="466"/>
                  </a:lnTo>
                  <a:lnTo>
                    <a:pt x="130" y="465"/>
                  </a:lnTo>
                  <a:lnTo>
                    <a:pt x="128" y="463"/>
                  </a:lnTo>
                  <a:lnTo>
                    <a:pt x="127" y="462"/>
                  </a:lnTo>
                  <a:lnTo>
                    <a:pt x="127" y="457"/>
                  </a:lnTo>
                  <a:lnTo>
                    <a:pt x="127" y="456"/>
                  </a:lnTo>
                  <a:lnTo>
                    <a:pt x="127" y="455"/>
                  </a:lnTo>
                  <a:lnTo>
                    <a:pt x="127" y="454"/>
                  </a:lnTo>
                  <a:lnTo>
                    <a:pt x="128" y="454"/>
                  </a:lnTo>
                  <a:lnTo>
                    <a:pt x="127" y="453"/>
                  </a:lnTo>
                  <a:lnTo>
                    <a:pt x="127" y="451"/>
                  </a:lnTo>
                  <a:lnTo>
                    <a:pt x="127" y="450"/>
                  </a:lnTo>
                  <a:lnTo>
                    <a:pt x="127" y="449"/>
                  </a:lnTo>
                  <a:lnTo>
                    <a:pt x="125" y="449"/>
                  </a:lnTo>
                  <a:lnTo>
                    <a:pt x="124" y="448"/>
                  </a:lnTo>
                  <a:lnTo>
                    <a:pt x="123" y="447"/>
                  </a:lnTo>
                  <a:lnTo>
                    <a:pt x="123" y="443"/>
                  </a:lnTo>
                  <a:lnTo>
                    <a:pt x="123" y="442"/>
                  </a:lnTo>
                  <a:lnTo>
                    <a:pt x="122" y="441"/>
                  </a:lnTo>
                  <a:lnTo>
                    <a:pt x="121" y="441"/>
                  </a:lnTo>
                  <a:lnTo>
                    <a:pt x="121" y="440"/>
                  </a:lnTo>
                  <a:lnTo>
                    <a:pt x="121" y="439"/>
                  </a:lnTo>
                  <a:lnTo>
                    <a:pt x="121" y="438"/>
                  </a:lnTo>
                  <a:lnTo>
                    <a:pt x="120" y="437"/>
                  </a:lnTo>
                  <a:lnTo>
                    <a:pt x="120" y="435"/>
                  </a:lnTo>
                  <a:lnTo>
                    <a:pt x="120" y="434"/>
                  </a:lnTo>
                  <a:lnTo>
                    <a:pt x="120" y="433"/>
                  </a:lnTo>
                  <a:lnTo>
                    <a:pt x="119" y="432"/>
                  </a:lnTo>
                  <a:lnTo>
                    <a:pt x="119" y="431"/>
                  </a:lnTo>
                  <a:lnTo>
                    <a:pt x="119" y="430"/>
                  </a:lnTo>
                  <a:lnTo>
                    <a:pt x="120" y="430"/>
                  </a:lnTo>
                  <a:lnTo>
                    <a:pt x="121" y="431"/>
                  </a:lnTo>
                  <a:lnTo>
                    <a:pt x="122" y="431"/>
                  </a:lnTo>
                  <a:lnTo>
                    <a:pt x="123" y="429"/>
                  </a:lnTo>
                  <a:lnTo>
                    <a:pt x="123" y="428"/>
                  </a:lnTo>
                  <a:lnTo>
                    <a:pt x="124" y="428"/>
                  </a:lnTo>
                  <a:lnTo>
                    <a:pt x="123" y="426"/>
                  </a:lnTo>
                  <a:lnTo>
                    <a:pt x="123" y="425"/>
                  </a:lnTo>
                  <a:lnTo>
                    <a:pt x="122" y="425"/>
                  </a:lnTo>
                  <a:lnTo>
                    <a:pt x="122" y="424"/>
                  </a:lnTo>
                  <a:lnTo>
                    <a:pt x="121" y="424"/>
                  </a:lnTo>
                  <a:lnTo>
                    <a:pt x="120" y="423"/>
                  </a:lnTo>
                  <a:lnTo>
                    <a:pt x="119" y="423"/>
                  </a:lnTo>
                  <a:lnTo>
                    <a:pt x="116" y="423"/>
                  </a:lnTo>
                  <a:lnTo>
                    <a:pt x="115" y="422"/>
                  </a:lnTo>
                  <a:lnTo>
                    <a:pt x="115" y="421"/>
                  </a:lnTo>
                  <a:lnTo>
                    <a:pt x="115" y="420"/>
                  </a:lnTo>
                  <a:lnTo>
                    <a:pt x="114" y="418"/>
                  </a:lnTo>
                  <a:lnTo>
                    <a:pt x="114" y="417"/>
                  </a:lnTo>
                  <a:lnTo>
                    <a:pt x="114" y="416"/>
                  </a:lnTo>
                  <a:lnTo>
                    <a:pt x="113" y="415"/>
                  </a:lnTo>
                  <a:lnTo>
                    <a:pt x="111" y="410"/>
                  </a:lnTo>
                  <a:lnTo>
                    <a:pt x="111" y="409"/>
                  </a:lnTo>
                  <a:lnTo>
                    <a:pt x="111" y="407"/>
                  </a:lnTo>
                  <a:lnTo>
                    <a:pt x="111" y="406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2" y="401"/>
                  </a:lnTo>
                  <a:lnTo>
                    <a:pt x="112" y="400"/>
                  </a:lnTo>
                  <a:lnTo>
                    <a:pt x="112" y="399"/>
                  </a:lnTo>
                  <a:lnTo>
                    <a:pt x="112" y="398"/>
                  </a:lnTo>
                  <a:lnTo>
                    <a:pt x="112" y="397"/>
                  </a:lnTo>
                  <a:lnTo>
                    <a:pt x="113" y="396"/>
                  </a:lnTo>
                  <a:lnTo>
                    <a:pt x="113" y="395"/>
                  </a:lnTo>
                  <a:lnTo>
                    <a:pt x="113" y="393"/>
                  </a:lnTo>
                  <a:lnTo>
                    <a:pt x="113" y="392"/>
                  </a:lnTo>
                  <a:lnTo>
                    <a:pt x="115" y="389"/>
                  </a:lnTo>
                  <a:lnTo>
                    <a:pt x="116" y="389"/>
                  </a:lnTo>
                  <a:lnTo>
                    <a:pt x="116" y="390"/>
                  </a:lnTo>
                  <a:lnTo>
                    <a:pt x="116" y="391"/>
                  </a:lnTo>
                  <a:lnTo>
                    <a:pt x="117" y="392"/>
                  </a:lnTo>
                  <a:lnTo>
                    <a:pt x="117" y="391"/>
                  </a:lnTo>
                  <a:lnTo>
                    <a:pt x="119" y="391"/>
                  </a:lnTo>
                  <a:lnTo>
                    <a:pt x="119" y="390"/>
                  </a:lnTo>
                  <a:lnTo>
                    <a:pt x="119" y="389"/>
                  </a:lnTo>
                  <a:lnTo>
                    <a:pt x="120" y="388"/>
                  </a:lnTo>
                  <a:lnTo>
                    <a:pt x="120" y="387"/>
                  </a:lnTo>
                  <a:lnTo>
                    <a:pt x="121" y="387"/>
                  </a:lnTo>
                  <a:lnTo>
                    <a:pt x="122" y="387"/>
                  </a:lnTo>
                  <a:lnTo>
                    <a:pt x="123" y="387"/>
                  </a:lnTo>
                  <a:lnTo>
                    <a:pt x="122" y="386"/>
                  </a:lnTo>
                  <a:lnTo>
                    <a:pt x="121" y="384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21" y="376"/>
                  </a:lnTo>
                  <a:lnTo>
                    <a:pt x="121" y="375"/>
                  </a:lnTo>
                  <a:lnTo>
                    <a:pt x="122" y="374"/>
                  </a:lnTo>
                  <a:lnTo>
                    <a:pt x="122" y="373"/>
                  </a:lnTo>
                  <a:lnTo>
                    <a:pt x="122" y="372"/>
                  </a:lnTo>
                  <a:lnTo>
                    <a:pt x="122" y="371"/>
                  </a:lnTo>
                  <a:lnTo>
                    <a:pt x="123" y="371"/>
                  </a:lnTo>
                  <a:lnTo>
                    <a:pt x="123" y="368"/>
                  </a:lnTo>
                  <a:lnTo>
                    <a:pt x="124" y="367"/>
                  </a:lnTo>
                  <a:lnTo>
                    <a:pt x="124" y="364"/>
                  </a:lnTo>
                  <a:lnTo>
                    <a:pt x="125" y="363"/>
                  </a:lnTo>
                  <a:lnTo>
                    <a:pt x="127" y="363"/>
                  </a:lnTo>
                  <a:lnTo>
                    <a:pt x="127" y="362"/>
                  </a:lnTo>
                  <a:lnTo>
                    <a:pt x="128" y="361"/>
                  </a:lnTo>
                  <a:lnTo>
                    <a:pt x="128" y="359"/>
                  </a:lnTo>
                  <a:lnTo>
                    <a:pt x="127" y="358"/>
                  </a:lnTo>
                  <a:lnTo>
                    <a:pt x="127" y="357"/>
                  </a:lnTo>
                  <a:lnTo>
                    <a:pt x="128" y="357"/>
                  </a:lnTo>
                  <a:lnTo>
                    <a:pt x="130" y="358"/>
                  </a:lnTo>
                  <a:lnTo>
                    <a:pt x="131" y="359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6" y="357"/>
                  </a:lnTo>
                  <a:lnTo>
                    <a:pt x="136" y="356"/>
                  </a:lnTo>
                  <a:lnTo>
                    <a:pt x="137" y="355"/>
                  </a:lnTo>
                  <a:lnTo>
                    <a:pt x="137" y="353"/>
                  </a:lnTo>
                  <a:lnTo>
                    <a:pt x="137" y="351"/>
                  </a:lnTo>
                  <a:lnTo>
                    <a:pt x="138" y="351"/>
                  </a:lnTo>
                  <a:lnTo>
                    <a:pt x="138" y="350"/>
                  </a:lnTo>
                  <a:lnTo>
                    <a:pt x="139" y="349"/>
                  </a:lnTo>
                  <a:lnTo>
                    <a:pt x="138" y="347"/>
                  </a:lnTo>
                  <a:lnTo>
                    <a:pt x="137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5"/>
                  </a:lnTo>
                  <a:lnTo>
                    <a:pt x="134" y="342"/>
                  </a:lnTo>
                  <a:lnTo>
                    <a:pt x="136" y="341"/>
                  </a:lnTo>
                  <a:lnTo>
                    <a:pt x="136" y="339"/>
                  </a:lnTo>
                  <a:lnTo>
                    <a:pt x="136" y="333"/>
                  </a:lnTo>
                  <a:lnTo>
                    <a:pt x="136" y="330"/>
                  </a:lnTo>
                  <a:lnTo>
                    <a:pt x="136" y="329"/>
                  </a:lnTo>
                  <a:lnTo>
                    <a:pt x="134" y="329"/>
                  </a:lnTo>
                  <a:lnTo>
                    <a:pt x="133" y="328"/>
                  </a:lnTo>
                  <a:lnTo>
                    <a:pt x="133" y="326"/>
                  </a:lnTo>
                  <a:lnTo>
                    <a:pt x="133" y="325"/>
                  </a:lnTo>
                  <a:lnTo>
                    <a:pt x="134" y="324"/>
                  </a:lnTo>
                  <a:lnTo>
                    <a:pt x="133" y="320"/>
                  </a:lnTo>
                  <a:lnTo>
                    <a:pt x="132" y="319"/>
                  </a:lnTo>
                  <a:lnTo>
                    <a:pt x="132" y="316"/>
                  </a:lnTo>
                  <a:lnTo>
                    <a:pt x="132" y="315"/>
                  </a:lnTo>
                  <a:lnTo>
                    <a:pt x="131" y="315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31" y="311"/>
                  </a:lnTo>
                  <a:lnTo>
                    <a:pt x="132" y="311"/>
                  </a:lnTo>
                  <a:lnTo>
                    <a:pt x="133" y="309"/>
                  </a:lnTo>
                  <a:lnTo>
                    <a:pt x="133" y="308"/>
                  </a:lnTo>
                  <a:lnTo>
                    <a:pt x="133" y="307"/>
                  </a:lnTo>
                  <a:lnTo>
                    <a:pt x="134" y="307"/>
                  </a:lnTo>
                  <a:lnTo>
                    <a:pt x="136" y="306"/>
                  </a:lnTo>
                  <a:lnTo>
                    <a:pt x="136" y="305"/>
                  </a:lnTo>
                  <a:lnTo>
                    <a:pt x="137" y="305"/>
                  </a:lnTo>
                  <a:lnTo>
                    <a:pt x="139" y="305"/>
                  </a:lnTo>
                  <a:lnTo>
                    <a:pt x="139" y="304"/>
                  </a:lnTo>
                  <a:lnTo>
                    <a:pt x="140" y="303"/>
                  </a:lnTo>
                  <a:lnTo>
                    <a:pt x="140" y="301"/>
                  </a:lnTo>
                  <a:lnTo>
                    <a:pt x="140" y="299"/>
                  </a:lnTo>
                  <a:lnTo>
                    <a:pt x="140" y="298"/>
                  </a:lnTo>
                  <a:lnTo>
                    <a:pt x="140" y="297"/>
                  </a:lnTo>
                  <a:lnTo>
                    <a:pt x="140" y="296"/>
                  </a:lnTo>
                  <a:lnTo>
                    <a:pt x="141" y="295"/>
                  </a:lnTo>
                  <a:lnTo>
                    <a:pt x="141" y="294"/>
                  </a:lnTo>
                  <a:lnTo>
                    <a:pt x="141" y="292"/>
                  </a:lnTo>
                  <a:lnTo>
                    <a:pt x="142" y="291"/>
                  </a:lnTo>
                  <a:lnTo>
                    <a:pt x="142" y="290"/>
                  </a:lnTo>
                  <a:lnTo>
                    <a:pt x="142" y="289"/>
                  </a:lnTo>
                  <a:lnTo>
                    <a:pt x="142" y="288"/>
                  </a:lnTo>
                  <a:lnTo>
                    <a:pt x="141" y="287"/>
                  </a:lnTo>
                  <a:lnTo>
                    <a:pt x="142" y="284"/>
                  </a:lnTo>
                  <a:lnTo>
                    <a:pt x="142" y="283"/>
                  </a:lnTo>
                  <a:lnTo>
                    <a:pt x="143" y="282"/>
                  </a:lnTo>
                  <a:lnTo>
                    <a:pt x="143" y="281"/>
                  </a:lnTo>
                  <a:lnTo>
                    <a:pt x="145" y="281"/>
                  </a:lnTo>
                  <a:lnTo>
                    <a:pt x="145" y="280"/>
                  </a:lnTo>
                  <a:lnTo>
                    <a:pt x="145" y="275"/>
                  </a:lnTo>
                  <a:lnTo>
                    <a:pt x="146" y="273"/>
                  </a:lnTo>
                  <a:lnTo>
                    <a:pt x="147" y="272"/>
                  </a:lnTo>
                  <a:lnTo>
                    <a:pt x="149" y="270"/>
                  </a:lnTo>
                  <a:lnTo>
                    <a:pt x="151" y="267"/>
                  </a:lnTo>
                  <a:lnTo>
                    <a:pt x="151" y="265"/>
                  </a:lnTo>
                  <a:lnTo>
                    <a:pt x="153" y="264"/>
                  </a:lnTo>
                  <a:lnTo>
                    <a:pt x="153" y="265"/>
                  </a:lnTo>
                  <a:lnTo>
                    <a:pt x="154" y="265"/>
                  </a:lnTo>
                  <a:lnTo>
                    <a:pt x="155" y="265"/>
                  </a:lnTo>
                  <a:lnTo>
                    <a:pt x="156" y="263"/>
                  </a:lnTo>
                  <a:lnTo>
                    <a:pt x="156" y="262"/>
                  </a:lnTo>
                  <a:lnTo>
                    <a:pt x="157" y="258"/>
                  </a:lnTo>
                  <a:lnTo>
                    <a:pt x="158" y="258"/>
                  </a:lnTo>
                  <a:lnTo>
                    <a:pt x="158" y="257"/>
                  </a:lnTo>
                  <a:lnTo>
                    <a:pt x="158" y="256"/>
                  </a:lnTo>
                  <a:lnTo>
                    <a:pt x="159" y="256"/>
                  </a:lnTo>
                  <a:lnTo>
                    <a:pt x="162" y="255"/>
                  </a:lnTo>
                  <a:lnTo>
                    <a:pt x="163" y="254"/>
                  </a:lnTo>
                  <a:lnTo>
                    <a:pt x="164" y="253"/>
                  </a:lnTo>
                  <a:lnTo>
                    <a:pt x="165" y="247"/>
                  </a:lnTo>
                  <a:lnTo>
                    <a:pt x="165" y="245"/>
                  </a:lnTo>
                  <a:lnTo>
                    <a:pt x="166" y="245"/>
                  </a:lnTo>
                  <a:lnTo>
                    <a:pt x="167" y="244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6" y="241"/>
                  </a:lnTo>
                  <a:lnTo>
                    <a:pt x="167" y="241"/>
                  </a:lnTo>
                  <a:lnTo>
                    <a:pt x="167" y="240"/>
                  </a:lnTo>
                  <a:lnTo>
                    <a:pt x="168" y="239"/>
                  </a:lnTo>
                  <a:lnTo>
                    <a:pt x="168" y="238"/>
                  </a:lnTo>
                  <a:lnTo>
                    <a:pt x="170" y="237"/>
                  </a:lnTo>
                  <a:lnTo>
                    <a:pt x="170" y="236"/>
                  </a:lnTo>
                  <a:lnTo>
                    <a:pt x="170" y="234"/>
                  </a:lnTo>
                  <a:lnTo>
                    <a:pt x="170" y="233"/>
                  </a:lnTo>
                  <a:lnTo>
                    <a:pt x="171" y="232"/>
                  </a:lnTo>
                  <a:lnTo>
                    <a:pt x="172" y="232"/>
                  </a:lnTo>
                  <a:lnTo>
                    <a:pt x="172" y="231"/>
                  </a:lnTo>
                  <a:lnTo>
                    <a:pt x="173" y="231"/>
                  </a:lnTo>
                  <a:lnTo>
                    <a:pt x="174" y="227"/>
                  </a:lnTo>
                  <a:lnTo>
                    <a:pt x="174" y="224"/>
                  </a:lnTo>
                  <a:lnTo>
                    <a:pt x="174" y="223"/>
                  </a:lnTo>
                  <a:lnTo>
                    <a:pt x="175" y="223"/>
                  </a:lnTo>
                  <a:lnTo>
                    <a:pt x="176" y="220"/>
                  </a:lnTo>
                  <a:lnTo>
                    <a:pt x="177" y="219"/>
                  </a:lnTo>
                  <a:lnTo>
                    <a:pt x="179" y="219"/>
                  </a:lnTo>
                  <a:lnTo>
                    <a:pt x="181" y="219"/>
                  </a:lnTo>
                  <a:lnTo>
                    <a:pt x="182" y="220"/>
                  </a:lnTo>
                  <a:lnTo>
                    <a:pt x="183" y="221"/>
                  </a:lnTo>
                  <a:lnTo>
                    <a:pt x="184" y="221"/>
                  </a:lnTo>
                  <a:lnTo>
                    <a:pt x="185" y="221"/>
                  </a:lnTo>
                  <a:lnTo>
                    <a:pt x="185" y="220"/>
                  </a:lnTo>
                  <a:lnTo>
                    <a:pt x="186" y="219"/>
                  </a:lnTo>
                  <a:lnTo>
                    <a:pt x="188" y="217"/>
                  </a:lnTo>
                  <a:lnTo>
                    <a:pt x="189" y="217"/>
                  </a:lnTo>
                  <a:lnTo>
                    <a:pt x="191" y="217"/>
                  </a:lnTo>
                  <a:lnTo>
                    <a:pt x="193" y="216"/>
                  </a:lnTo>
                  <a:lnTo>
                    <a:pt x="194" y="216"/>
                  </a:lnTo>
                  <a:lnTo>
                    <a:pt x="194" y="215"/>
                  </a:lnTo>
                  <a:lnTo>
                    <a:pt x="194" y="214"/>
                  </a:lnTo>
                  <a:lnTo>
                    <a:pt x="196" y="214"/>
                  </a:lnTo>
                  <a:lnTo>
                    <a:pt x="196" y="212"/>
                  </a:lnTo>
                  <a:lnTo>
                    <a:pt x="196" y="209"/>
                  </a:lnTo>
                  <a:lnTo>
                    <a:pt x="196" y="208"/>
                  </a:lnTo>
                  <a:lnTo>
                    <a:pt x="188" y="199"/>
                  </a:lnTo>
                  <a:lnTo>
                    <a:pt x="186" y="197"/>
                  </a:lnTo>
                  <a:lnTo>
                    <a:pt x="185" y="196"/>
                  </a:lnTo>
                  <a:lnTo>
                    <a:pt x="185" y="194"/>
                  </a:lnTo>
                  <a:lnTo>
                    <a:pt x="185" y="191"/>
                  </a:lnTo>
                  <a:lnTo>
                    <a:pt x="185" y="188"/>
                  </a:lnTo>
                  <a:lnTo>
                    <a:pt x="185" y="187"/>
                  </a:lnTo>
                  <a:lnTo>
                    <a:pt x="185" y="186"/>
                  </a:lnTo>
                  <a:lnTo>
                    <a:pt x="186" y="183"/>
                  </a:lnTo>
                  <a:lnTo>
                    <a:pt x="191" y="180"/>
                  </a:lnTo>
                  <a:lnTo>
                    <a:pt x="192" y="179"/>
                  </a:lnTo>
                  <a:lnTo>
                    <a:pt x="191" y="177"/>
                  </a:lnTo>
                  <a:lnTo>
                    <a:pt x="189" y="166"/>
                  </a:lnTo>
                  <a:lnTo>
                    <a:pt x="189" y="163"/>
                  </a:lnTo>
                  <a:lnTo>
                    <a:pt x="189" y="162"/>
                  </a:lnTo>
                  <a:lnTo>
                    <a:pt x="188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57"/>
                  </a:lnTo>
                  <a:lnTo>
                    <a:pt x="186" y="156"/>
                  </a:lnTo>
                  <a:lnTo>
                    <a:pt x="186" y="155"/>
                  </a:lnTo>
                  <a:lnTo>
                    <a:pt x="186" y="154"/>
                  </a:lnTo>
                  <a:lnTo>
                    <a:pt x="184" y="153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9"/>
                  </a:lnTo>
                  <a:lnTo>
                    <a:pt x="186" y="144"/>
                  </a:lnTo>
                  <a:lnTo>
                    <a:pt x="188" y="139"/>
                  </a:lnTo>
                  <a:lnTo>
                    <a:pt x="189" y="138"/>
                  </a:lnTo>
                  <a:lnTo>
                    <a:pt x="190" y="137"/>
                  </a:lnTo>
                  <a:lnTo>
                    <a:pt x="191" y="137"/>
                  </a:lnTo>
                  <a:lnTo>
                    <a:pt x="192" y="137"/>
                  </a:lnTo>
                  <a:lnTo>
                    <a:pt x="193" y="137"/>
                  </a:lnTo>
                  <a:lnTo>
                    <a:pt x="193" y="136"/>
                  </a:lnTo>
                  <a:lnTo>
                    <a:pt x="192" y="135"/>
                  </a:lnTo>
                  <a:lnTo>
                    <a:pt x="191" y="133"/>
                  </a:lnTo>
                  <a:lnTo>
                    <a:pt x="191" y="132"/>
                  </a:lnTo>
                  <a:lnTo>
                    <a:pt x="191" y="131"/>
                  </a:lnTo>
                  <a:lnTo>
                    <a:pt x="191" y="130"/>
                  </a:lnTo>
                  <a:lnTo>
                    <a:pt x="190" y="129"/>
                  </a:lnTo>
                  <a:lnTo>
                    <a:pt x="190" y="128"/>
                  </a:lnTo>
                  <a:lnTo>
                    <a:pt x="189" y="127"/>
                  </a:lnTo>
                  <a:lnTo>
                    <a:pt x="188" y="127"/>
                  </a:lnTo>
                  <a:lnTo>
                    <a:pt x="186" y="127"/>
                  </a:lnTo>
                  <a:lnTo>
                    <a:pt x="186" y="125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8" y="117"/>
                  </a:lnTo>
                  <a:lnTo>
                    <a:pt x="188" y="116"/>
                  </a:lnTo>
                  <a:lnTo>
                    <a:pt x="189" y="116"/>
                  </a:lnTo>
                  <a:lnTo>
                    <a:pt x="189" y="115"/>
                  </a:lnTo>
                  <a:lnTo>
                    <a:pt x="190" y="115"/>
                  </a:lnTo>
                  <a:lnTo>
                    <a:pt x="190" y="116"/>
                  </a:lnTo>
                  <a:lnTo>
                    <a:pt x="191" y="115"/>
                  </a:lnTo>
                  <a:lnTo>
                    <a:pt x="191" y="114"/>
                  </a:lnTo>
                  <a:lnTo>
                    <a:pt x="192" y="111"/>
                  </a:lnTo>
                  <a:lnTo>
                    <a:pt x="193" y="111"/>
                  </a:lnTo>
                  <a:lnTo>
                    <a:pt x="194" y="111"/>
                  </a:lnTo>
                  <a:lnTo>
                    <a:pt x="196" y="111"/>
                  </a:lnTo>
                  <a:lnTo>
                    <a:pt x="197" y="108"/>
                  </a:lnTo>
                  <a:lnTo>
                    <a:pt x="197" y="107"/>
                  </a:lnTo>
                  <a:lnTo>
                    <a:pt x="198" y="106"/>
                  </a:lnTo>
                  <a:lnTo>
                    <a:pt x="199" y="105"/>
                  </a:lnTo>
                  <a:lnTo>
                    <a:pt x="201" y="105"/>
                  </a:lnTo>
                  <a:lnTo>
                    <a:pt x="203" y="104"/>
                  </a:lnTo>
                  <a:lnTo>
                    <a:pt x="205" y="103"/>
                  </a:lnTo>
                  <a:lnTo>
                    <a:pt x="207" y="103"/>
                  </a:lnTo>
                  <a:lnTo>
                    <a:pt x="211" y="100"/>
                  </a:lnTo>
                  <a:lnTo>
                    <a:pt x="216" y="98"/>
                  </a:lnTo>
                  <a:lnTo>
                    <a:pt x="220" y="96"/>
                  </a:lnTo>
                  <a:lnTo>
                    <a:pt x="225" y="94"/>
                  </a:lnTo>
                  <a:lnTo>
                    <a:pt x="226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1"/>
                  </a:lnTo>
                  <a:lnTo>
                    <a:pt x="232" y="90"/>
                  </a:lnTo>
                  <a:lnTo>
                    <a:pt x="233" y="88"/>
                  </a:lnTo>
                  <a:lnTo>
                    <a:pt x="234" y="83"/>
                  </a:lnTo>
                  <a:lnTo>
                    <a:pt x="235" y="79"/>
                  </a:lnTo>
                  <a:lnTo>
                    <a:pt x="237" y="70"/>
                  </a:lnTo>
                  <a:lnTo>
                    <a:pt x="241" y="62"/>
                  </a:lnTo>
                  <a:lnTo>
                    <a:pt x="243" y="53"/>
                  </a:lnTo>
                  <a:lnTo>
                    <a:pt x="243" y="50"/>
                  </a:lnTo>
                  <a:lnTo>
                    <a:pt x="244" y="49"/>
                  </a:lnTo>
                  <a:lnTo>
                    <a:pt x="237" y="43"/>
                  </a:lnTo>
                  <a:close/>
                  <a:moveTo>
                    <a:pt x="183" y="1628"/>
                  </a:moveTo>
                  <a:lnTo>
                    <a:pt x="183" y="1626"/>
                  </a:lnTo>
                  <a:lnTo>
                    <a:pt x="183" y="1622"/>
                  </a:lnTo>
                  <a:lnTo>
                    <a:pt x="183" y="1623"/>
                  </a:lnTo>
                  <a:lnTo>
                    <a:pt x="184" y="1625"/>
                  </a:lnTo>
                  <a:lnTo>
                    <a:pt x="184" y="1626"/>
                  </a:lnTo>
                  <a:lnTo>
                    <a:pt x="185" y="1626"/>
                  </a:lnTo>
                  <a:lnTo>
                    <a:pt x="185" y="1627"/>
                  </a:lnTo>
                  <a:lnTo>
                    <a:pt x="186" y="1628"/>
                  </a:lnTo>
                  <a:lnTo>
                    <a:pt x="185" y="1628"/>
                  </a:lnTo>
                  <a:lnTo>
                    <a:pt x="183" y="1628"/>
                  </a:lnTo>
                  <a:close/>
                  <a:moveTo>
                    <a:pt x="183" y="1621"/>
                  </a:moveTo>
                  <a:lnTo>
                    <a:pt x="183" y="1604"/>
                  </a:lnTo>
                  <a:lnTo>
                    <a:pt x="183" y="1587"/>
                  </a:lnTo>
                  <a:lnTo>
                    <a:pt x="183" y="1570"/>
                  </a:lnTo>
                  <a:lnTo>
                    <a:pt x="183" y="1553"/>
                  </a:lnTo>
                  <a:lnTo>
                    <a:pt x="183" y="1536"/>
                  </a:lnTo>
                  <a:lnTo>
                    <a:pt x="183" y="1519"/>
                  </a:lnTo>
                  <a:lnTo>
                    <a:pt x="184" y="1503"/>
                  </a:lnTo>
                  <a:lnTo>
                    <a:pt x="184" y="1486"/>
                  </a:lnTo>
                  <a:lnTo>
                    <a:pt x="185" y="1487"/>
                  </a:lnTo>
                  <a:lnTo>
                    <a:pt x="185" y="1488"/>
                  </a:lnTo>
                  <a:lnTo>
                    <a:pt x="186" y="1489"/>
                  </a:lnTo>
                  <a:lnTo>
                    <a:pt x="186" y="1491"/>
                  </a:lnTo>
                  <a:lnTo>
                    <a:pt x="189" y="1494"/>
                  </a:lnTo>
                  <a:lnTo>
                    <a:pt x="191" y="1499"/>
                  </a:lnTo>
                  <a:lnTo>
                    <a:pt x="192" y="1500"/>
                  </a:lnTo>
                  <a:lnTo>
                    <a:pt x="194" y="1502"/>
                  </a:lnTo>
                  <a:lnTo>
                    <a:pt x="196" y="1503"/>
                  </a:lnTo>
                  <a:lnTo>
                    <a:pt x="197" y="1505"/>
                  </a:lnTo>
                  <a:lnTo>
                    <a:pt x="197" y="1508"/>
                  </a:lnTo>
                  <a:lnTo>
                    <a:pt x="199" y="1514"/>
                  </a:lnTo>
                  <a:lnTo>
                    <a:pt x="199" y="1516"/>
                  </a:lnTo>
                  <a:lnTo>
                    <a:pt x="198" y="1516"/>
                  </a:lnTo>
                  <a:lnTo>
                    <a:pt x="198" y="1514"/>
                  </a:lnTo>
                  <a:lnTo>
                    <a:pt x="197" y="1510"/>
                  </a:lnTo>
                  <a:lnTo>
                    <a:pt x="196" y="1509"/>
                  </a:lnTo>
                  <a:lnTo>
                    <a:pt x="194" y="1510"/>
                  </a:lnTo>
                  <a:lnTo>
                    <a:pt x="193" y="1511"/>
                  </a:lnTo>
                  <a:lnTo>
                    <a:pt x="192" y="1512"/>
                  </a:lnTo>
                  <a:lnTo>
                    <a:pt x="190" y="1514"/>
                  </a:lnTo>
                  <a:lnTo>
                    <a:pt x="188" y="1516"/>
                  </a:lnTo>
                  <a:lnTo>
                    <a:pt x="186" y="1519"/>
                  </a:lnTo>
                  <a:lnTo>
                    <a:pt x="186" y="1521"/>
                  </a:lnTo>
                  <a:lnTo>
                    <a:pt x="186" y="1524"/>
                  </a:lnTo>
                  <a:lnTo>
                    <a:pt x="188" y="1526"/>
                  </a:lnTo>
                  <a:lnTo>
                    <a:pt x="190" y="1527"/>
                  </a:lnTo>
                  <a:lnTo>
                    <a:pt x="192" y="1527"/>
                  </a:lnTo>
                  <a:lnTo>
                    <a:pt x="193" y="1528"/>
                  </a:lnTo>
                  <a:lnTo>
                    <a:pt x="196" y="1528"/>
                  </a:lnTo>
                  <a:lnTo>
                    <a:pt x="200" y="1528"/>
                  </a:lnTo>
                  <a:lnTo>
                    <a:pt x="203" y="1530"/>
                  </a:lnTo>
                  <a:lnTo>
                    <a:pt x="203" y="1531"/>
                  </a:lnTo>
                  <a:lnTo>
                    <a:pt x="205" y="1534"/>
                  </a:lnTo>
                  <a:lnTo>
                    <a:pt x="203" y="1535"/>
                  </a:lnTo>
                  <a:lnTo>
                    <a:pt x="205" y="1536"/>
                  </a:lnTo>
                  <a:lnTo>
                    <a:pt x="205" y="1537"/>
                  </a:lnTo>
                  <a:lnTo>
                    <a:pt x="205" y="1541"/>
                  </a:lnTo>
                  <a:lnTo>
                    <a:pt x="206" y="1542"/>
                  </a:lnTo>
                  <a:lnTo>
                    <a:pt x="207" y="1545"/>
                  </a:lnTo>
                  <a:lnTo>
                    <a:pt x="208" y="1546"/>
                  </a:lnTo>
                  <a:lnTo>
                    <a:pt x="215" y="1554"/>
                  </a:lnTo>
                  <a:lnTo>
                    <a:pt x="217" y="1556"/>
                  </a:lnTo>
                  <a:lnTo>
                    <a:pt x="218" y="1558"/>
                  </a:lnTo>
                  <a:lnTo>
                    <a:pt x="218" y="1559"/>
                  </a:lnTo>
                  <a:lnTo>
                    <a:pt x="219" y="1559"/>
                  </a:lnTo>
                  <a:lnTo>
                    <a:pt x="220" y="1560"/>
                  </a:lnTo>
                  <a:lnTo>
                    <a:pt x="224" y="1561"/>
                  </a:lnTo>
                  <a:lnTo>
                    <a:pt x="224" y="1562"/>
                  </a:lnTo>
                  <a:lnTo>
                    <a:pt x="223" y="1562"/>
                  </a:lnTo>
                  <a:lnTo>
                    <a:pt x="223" y="1563"/>
                  </a:lnTo>
                  <a:lnTo>
                    <a:pt x="223" y="1564"/>
                  </a:lnTo>
                  <a:lnTo>
                    <a:pt x="223" y="1566"/>
                  </a:lnTo>
                  <a:lnTo>
                    <a:pt x="233" y="1575"/>
                  </a:lnTo>
                  <a:lnTo>
                    <a:pt x="239" y="1579"/>
                  </a:lnTo>
                  <a:lnTo>
                    <a:pt x="243" y="1581"/>
                  </a:lnTo>
                  <a:lnTo>
                    <a:pt x="245" y="1583"/>
                  </a:lnTo>
                  <a:lnTo>
                    <a:pt x="246" y="1584"/>
                  </a:lnTo>
                  <a:lnTo>
                    <a:pt x="248" y="1585"/>
                  </a:lnTo>
                  <a:lnTo>
                    <a:pt x="253" y="1587"/>
                  </a:lnTo>
                  <a:lnTo>
                    <a:pt x="255" y="1589"/>
                  </a:lnTo>
                  <a:lnTo>
                    <a:pt x="257" y="1594"/>
                  </a:lnTo>
                  <a:lnTo>
                    <a:pt x="261" y="1597"/>
                  </a:lnTo>
                  <a:lnTo>
                    <a:pt x="262" y="1598"/>
                  </a:lnTo>
                  <a:lnTo>
                    <a:pt x="263" y="1600"/>
                  </a:lnTo>
                  <a:lnTo>
                    <a:pt x="263" y="1601"/>
                  </a:lnTo>
                  <a:lnTo>
                    <a:pt x="265" y="1602"/>
                  </a:lnTo>
                  <a:lnTo>
                    <a:pt x="266" y="1602"/>
                  </a:lnTo>
                  <a:lnTo>
                    <a:pt x="268" y="1602"/>
                  </a:lnTo>
                  <a:lnTo>
                    <a:pt x="270" y="1604"/>
                  </a:lnTo>
                  <a:lnTo>
                    <a:pt x="284" y="1611"/>
                  </a:lnTo>
                  <a:lnTo>
                    <a:pt x="285" y="1611"/>
                  </a:lnTo>
                  <a:lnTo>
                    <a:pt x="286" y="1611"/>
                  </a:lnTo>
                  <a:lnTo>
                    <a:pt x="287" y="1612"/>
                  </a:lnTo>
                  <a:lnTo>
                    <a:pt x="287" y="1613"/>
                  </a:lnTo>
                  <a:lnTo>
                    <a:pt x="291" y="1613"/>
                  </a:lnTo>
                  <a:lnTo>
                    <a:pt x="293" y="1613"/>
                  </a:lnTo>
                  <a:lnTo>
                    <a:pt x="302" y="1612"/>
                  </a:lnTo>
                  <a:lnTo>
                    <a:pt x="303" y="1613"/>
                  </a:lnTo>
                  <a:lnTo>
                    <a:pt x="304" y="1612"/>
                  </a:lnTo>
                  <a:lnTo>
                    <a:pt x="308" y="1611"/>
                  </a:lnTo>
                  <a:lnTo>
                    <a:pt x="313" y="1612"/>
                  </a:lnTo>
                  <a:lnTo>
                    <a:pt x="313" y="1613"/>
                  </a:lnTo>
                  <a:lnTo>
                    <a:pt x="312" y="1614"/>
                  </a:lnTo>
                  <a:lnTo>
                    <a:pt x="312" y="1616"/>
                  </a:lnTo>
                  <a:lnTo>
                    <a:pt x="311" y="1616"/>
                  </a:lnTo>
                  <a:lnTo>
                    <a:pt x="310" y="1619"/>
                  </a:lnTo>
                  <a:lnTo>
                    <a:pt x="311" y="1619"/>
                  </a:lnTo>
                  <a:lnTo>
                    <a:pt x="311" y="1620"/>
                  </a:lnTo>
                  <a:lnTo>
                    <a:pt x="310" y="1621"/>
                  </a:lnTo>
                  <a:lnTo>
                    <a:pt x="310" y="1622"/>
                  </a:lnTo>
                  <a:lnTo>
                    <a:pt x="310" y="1623"/>
                  </a:lnTo>
                  <a:lnTo>
                    <a:pt x="310" y="1625"/>
                  </a:lnTo>
                  <a:lnTo>
                    <a:pt x="309" y="1625"/>
                  </a:lnTo>
                  <a:lnTo>
                    <a:pt x="308" y="1626"/>
                  </a:lnTo>
                  <a:lnTo>
                    <a:pt x="306" y="1630"/>
                  </a:lnTo>
                  <a:lnTo>
                    <a:pt x="305" y="1630"/>
                  </a:lnTo>
                  <a:lnTo>
                    <a:pt x="305" y="1631"/>
                  </a:lnTo>
                  <a:lnTo>
                    <a:pt x="304" y="1630"/>
                  </a:lnTo>
                  <a:lnTo>
                    <a:pt x="304" y="1629"/>
                  </a:lnTo>
                  <a:lnTo>
                    <a:pt x="303" y="1628"/>
                  </a:lnTo>
                  <a:lnTo>
                    <a:pt x="302" y="1628"/>
                  </a:lnTo>
                  <a:lnTo>
                    <a:pt x="301" y="1629"/>
                  </a:lnTo>
                  <a:lnTo>
                    <a:pt x="301" y="1630"/>
                  </a:lnTo>
                  <a:lnTo>
                    <a:pt x="300" y="1631"/>
                  </a:lnTo>
                  <a:lnTo>
                    <a:pt x="297" y="1631"/>
                  </a:lnTo>
                  <a:lnTo>
                    <a:pt x="296" y="1631"/>
                  </a:lnTo>
                  <a:lnTo>
                    <a:pt x="295" y="1631"/>
                  </a:lnTo>
                  <a:lnTo>
                    <a:pt x="295" y="1633"/>
                  </a:lnTo>
                  <a:lnTo>
                    <a:pt x="295" y="1634"/>
                  </a:lnTo>
                  <a:lnTo>
                    <a:pt x="294" y="1634"/>
                  </a:lnTo>
                  <a:lnTo>
                    <a:pt x="293" y="1634"/>
                  </a:lnTo>
                  <a:lnTo>
                    <a:pt x="292" y="1633"/>
                  </a:lnTo>
                  <a:lnTo>
                    <a:pt x="293" y="1631"/>
                  </a:lnTo>
                  <a:lnTo>
                    <a:pt x="292" y="1630"/>
                  </a:lnTo>
                  <a:lnTo>
                    <a:pt x="292" y="1629"/>
                  </a:lnTo>
                  <a:lnTo>
                    <a:pt x="291" y="1629"/>
                  </a:lnTo>
                  <a:lnTo>
                    <a:pt x="288" y="1630"/>
                  </a:lnTo>
                  <a:lnTo>
                    <a:pt x="286" y="1629"/>
                  </a:lnTo>
                  <a:lnTo>
                    <a:pt x="285" y="1630"/>
                  </a:lnTo>
                  <a:lnTo>
                    <a:pt x="283" y="1629"/>
                  </a:lnTo>
                  <a:lnTo>
                    <a:pt x="282" y="1630"/>
                  </a:lnTo>
                  <a:lnTo>
                    <a:pt x="283" y="1630"/>
                  </a:lnTo>
                  <a:lnTo>
                    <a:pt x="284" y="1631"/>
                  </a:lnTo>
                  <a:lnTo>
                    <a:pt x="283" y="1633"/>
                  </a:lnTo>
                  <a:lnTo>
                    <a:pt x="282" y="1634"/>
                  </a:lnTo>
                  <a:lnTo>
                    <a:pt x="279" y="1635"/>
                  </a:lnTo>
                  <a:lnTo>
                    <a:pt x="277" y="1635"/>
                  </a:lnTo>
                  <a:lnTo>
                    <a:pt x="274" y="1635"/>
                  </a:lnTo>
                  <a:lnTo>
                    <a:pt x="270" y="1635"/>
                  </a:lnTo>
                  <a:lnTo>
                    <a:pt x="268" y="1636"/>
                  </a:lnTo>
                  <a:lnTo>
                    <a:pt x="268" y="1637"/>
                  </a:lnTo>
                  <a:lnTo>
                    <a:pt x="268" y="1638"/>
                  </a:lnTo>
                  <a:lnTo>
                    <a:pt x="266" y="1638"/>
                  </a:lnTo>
                  <a:lnTo>
                    <a:pt x="265" y="1639"/>
                  </a:lnTo>
                  <a:lnTo>
                    <a:pt x="261" y="1639"/>
                  </a:lnTo>
                  <a:lnTo>
                    <a:pt x="258" y="1638"/>
                  </a:lnTo>
                  <a:lnTo>
                    <a:pt x="257" y="1637"/>
                  </a:lnTo>
                  <a:lnTo>
                    <a:pt x="257" y="1636"/>
                  </a:lnTo>
                  <a:lnTo>
                    <a:pt x="255" y="1635"/>
                  </a:lnTo>
                  <a:lnTo>
                    <a:pt x="254" y="1635"/>
                  </a:lnTo>
                  <a:lnTo>
                    <a:pt x="252" y="1631"/>
                  </a:lnTo>
                  <a:lnTo>
                    <a:pt x="251" y="1631"/>
                  </a:lnTo>
                  <a:lnTo>
                    <a:pt x="246" y="1631"/>
                  </a:lnTo>
                  <a:lnTo>
                    <a:pt x="243" y="1629"/>
                  </a:lnTo>
                  <a:lnTo>
                    <a:pt x="232" y="1629"/>
                  </a:lnTo>
                  <a:lnTo>
                    <a:pt x="224" y="1628"/>
                  </a:lnTo>
                  <a:lnTo>
                    <a:pt x="219" y="1628"/>
                  </a:lnTo>
                  <a:lnTo>
                    <a:pt x="209" y="1627"/>
                  </a:lnTo>
                  <a:lnTo>
                    <a:pt x="205" y="1626"/>
                  </a:lnTo>
                  <a:lnTo>
                    <a:pt x="202" y="1625"/>
                  </a:lnTo>
                  <a:lnTo>
                    <a:pt x="199" y="1623"/>
                  </a:lnTo>
                  <a:lnTo>
                    <a:pt x="197" y="1622"/>
                  </a:lnTo>
                  <a:lnTo>
                    <a:pt x="196" y="1622"/>
                  </a:lnTo>
                  <a:lnTo>
                    <a:pt x="196" y="1625"/>
                  </a:lnTo>
                  <a:lnTo>
                    <a:pt x="194" y="1626"/>
                  </a:lnTo>
                  <a:lnTo>
                    <a:pt x="188" y="1626"/>
                  </a:lnTo>
                  <a:lnTo>
                    <a:pt x="186" y="1626"/>
                  </a:lnTo>
                  <a:lnTo>
                    <a:pt x="185" y="1623"/>
                  </a:lnTo>
                  <a:lnTo>
                    <a:pt x="183" y="1621"/>
                  </a:lnTo>
                  <a:close/>
                  <a:moveTo>
                    <a:pt x="360" y="1618"/>
                  </a:moveTo>
                  <a:lnTo>
                    <a:pt x="361" y="1618"/>
                  </a:lnTo>
                  <a:lnTo>
                    <a:pt x="362" y="1618"/>
                  </a:lnTo>
                  <a:lnTo>
                    <a:pt x="362" y="1617"/>
                  </a:lnTo>
                  <a:lnTo>
                    <a:pt x="363" y="1618"/>
                  </a:lnTo>
                  <a:lnTo>
                    <a:pt x="362" y="1619"/>
                  </a:lnTo>
                  <a:lnTo>
                    <a:pt x="362" y="1620"/>
                  </a:lnTo>
                  <a:lnTo>
                    <a:pt x="361" y="1621"/>
                  </a:lnTo>
                  <a:lnTo>
                    <a:pt x="360" y="1621"/>
                  </a:lnTo>
                  <a:lnTo>
                    <a:pt x="360" y="1622"/>
                  </a:lnTo>
                  <a:lnTo>
                    <a:pt x="358" y="1622"/>
                  </a:lnTo>
                  <a:lnTo>
                    <a:pt x="357" y="1623"/>
                  </a:lnTo>
                  <a:lnTo>
                    <a:pt x="356" y="1623"/>
                  </a:lnTo>
                  <a:lnTo>
                    <a:pt x="356" y="1622"/>
                  </a:lnTo>
                  <a:lnTo>
                    <a:pt x="357" y="1621"/>
                  </a:lnTo>
                  <a:lnTo>
                    <a:pt x="357" y="1620"/>
                  </a:lnTo>
                  <a:lnTo>
                    <a:pt x="356" y="1620"/>
                  </a:lnTo>
                  <a:lnTo>
                    <a:pt x="355" y="1621"/>
                  </a:lnTo>
                  <a:lnTo>
                    <a:pt x="354" y="1621"/>
                  </a:lnTo>
                  <a:lnTo>
                    <a:pt x="353" y="1621"/>
                  </a:lnTo>
                  <a:lnTo>
                    <a:pt x="352" y="1622"/>
                  </a:lnTo>
                  <a:lnTo>
                    <a:pt x="352" y="1623"/>
                  </a:lnTo>
                  <a:lnTo>
                    <a:pt x="351" y="1623"/>
                  </a:lnTo>
                  <a:lnTo>
                    <a:pt x="347" y="1625"/>
                  </a:lnTo>
                  <a:lnTo>
                    <a:pt x="346" y="1625"/>
                  </a:lnTo>
                  <a:lnTo>
                    <a:pt x="346" y="1623"/>
                  </a:lnTo>
                  <a:lnTo>
                    <a:pt x="346" y="1622"/>
                  </a:lnTo>
                  <a:lnTo>
                    <a:pt x="346" y="1621"/>
                  </a:lnTo>
                  <a:lnTo>
                    <a:pt x="345" y="1621"/>
                  </a:lnTo>
                  <a:lnTo>
                    <a:pt x="344" y="1621"/>
                  </a:lnTo>
                  <a:lnTo>
                    <a:pt x="344" y="1622"/>
                  </a:lnTo>
                  <a:lnTo>
                    <a:pt x="341" y="1623"/>
                  </a:lnTo>
                  <a:lnTo>
                    <a:pt x="340" y="1625"/>
                  </a:lnTo>
                  <a:lnTo>
                    <a:pt x="340" y="1626"/>
                  </a:lnTo>
                  <a:lnTo>
                    <a:pt x="339" y="1626"/>
                  </a:lnTo>
                  <a:lnTo>
                    <a:pt x="338" y="1626"/>
                  </a:lnTo>
                  <a:lnTo>
                    <a:pt x="337" y="1626"/>
                  </a:lnTo>
                  <a:lnTo>
                    <a:pt x="338" y="1625"/>
                  </a:lnTo>
                  <a:lnTo>
                    <a:pt x="337" y="1625"/>
                  </a:lnTo>
                  <a:lnTo>
                    <a:pt x="336" y="1626"/>
                  </a:lnTo>
                  <a:lnTo>
                    <a:pt x="337" y="1626"/>
                  </a:lnTo>
                  <a:lnTo>
                    <a:pt x="336" y="1626"/>
                  </a:lnTo>
                  <a:lnTo>
                    <a:pt x="335" y="1627"/>
                  </a:lnTo>
                  <a:lnTo>
                    <a:pt x="334" y="1628"/>
                  </a:lnTo>
                  <a:lnTo>
                    <a:pt x="334" y="1629"/>
                  </a:lnTo>
                  <a:lnTo>
                    <a:pt x="332" y="1629"/>
                  </a:lnTo>
                  <a:lnTo>
                    <a:pt x="330" y="1629"/>
                  </a:lnTo>
                  <a:lnTo>
                    <a:pt x="330" y="1628"/>
                  </a:lnTo>
                  <a:lnTo>
                    <a:pt x="331" y="1627"/>
                  </a:lnTo>
                  <a:lnTo>
                    <a:pt x="328" y="1625"/>
                  </a:lnTo>
                  <a:lnTo>
                    <a:pt x="328" y="1623"/>
                  </a:lnTo>
                  <a:lnTo>
                    <a:pt x="329" y="1622"/>
                  </a:lnTo>
                  <a:lnTo>
                    <a:pt x="330" y="1621"/>
                  </a:lnTo>
                  <a:lnTo>
                    <a:pt x="331" y="1621"/>
                  </a:lnTo>
                  <a:lnTo>
                    <a:pt x="334" y="1622"/>
                  </a:lnTo>
                  <a:lnTo>
                    <a:pt x="335" y="1622"/>
                  </a:lnTo>
                  <a:lnTo>
                    <a:pt x="337" y="1621"/>
                  </a:lnTo>
                  <a:lnTo>
                    <a:pt x="335" y="1619"/>
                  </a:lnTo>
                  <a:lnTo>
                    <a:pt x="335" y="1618"/>
                  </a:lnTo>
                  <a:lnTo>
                    <a:pt x="336" y="1617"/>
                  </a:lnTo>
                  <a:lnTo>
                    <a:pt x="336" y="1618"/>
                  </a:lnTo>
                  <a:lnTo>
                    <a:pt x="337" y="1619"/>
                  </a:lnTo>
                  <a:lnTo>
                    <a:pt x="338" y="1620"/>
                  </a:lnTo>
                  <a:lnTo>
                    <a:pt x="339" y="1620"/>
                  </a:lnTo>
                  <a:lnTo>
                    <a:pt x="339" y="1619"/>
                  </a:lnTo>
                  <a:lnTo>
                    <a:pt x="340" y="1619"/>
                  </a:lnTo>
                  <a:lnTo>
                    <a:pt x="341" y="1619"/>
                  </a:lnTo>
                  <a:lnTo>
                    <a:pt x="341" y="1620"/>
                  </a:lnTo>
                  <a:lnTo>
                    <a:pt x="341" y="1621"/>
                  </a:lnTo>
                  <a:lnTo>
                    <a:pt x="341" y="1620"/>
                  </a:lnTo>
                  <a:lnTo>
                    <a:pt x="341" y="1619"/>
                  </a:lnTo>
                  <a:lnTo>
                    <a:pt x="341" y="1618"/>
                  </a:lnTo>
                  <a:lnTo>
                    <a:pt x="343" y="1617"/>
                  </a:lnTo>
                  <a:lnTo>
                    <a:pt x="343" y="1618"/>
                  </a:lnTo>
                  <a:lnTo>
                    <a:pt x="344" y="1618"/>
                  </a:lnTo>
                  <a:lnTo>
                    <a:pt x="345" y="1617"/>
                  </a:lnTo>
                  <a:lnTo>
                    <a:pt x="345" y="1618"/>
                  </a:lnTo>
                  <a:lnTo>
                    <a:pt x="346" y="1618"/>
                  </a:lnTo>
                  <a:lnTo>
                    <a:pt x="347" y="1618"/>
                  </a:lnTo>
                  <a:lnTo>
                    <a:pt x="348" y="1618"/>
                  </a:lnTo>
                  <a:lnTo>
                    <a:pt x="348" y="1619"/>
                  </a:lnTo>
                  <a:lnTo>
                    <a:pt x="349" y="1619"/>
                  </a:lnTo>
                  <a:lnTo>
                    <a:pt x="349" y="1618"/>
                  </a:lnTo>
                  <a:lnTo>
                    <a:pt x="349" y="1617"/>
                  </a:lnTo>
                  <a:lnTo>
                    <a:pt x="351" y="1618"/>
                  </a:lnTo>
                  <a:lnTo>
                    <a:pt x="352" y="1618"/>
                  </a:lnTo>
                  <a:lnTo>
                    <a:pt x="353" y="1617"/>
                  </a:lnTo>
                  <a:lnTo>
                    <a:pt x="353" y="1618"/>
                  </a:lnTo>
                  <a:lnTo>
                    <a:pt x="353" y="1619"/>
                  </a:lnTo>
                  <a:lnTo>
                    <a:pt x="354" y="1619"/>
                  </a:lnTo>
                  <a:lnTo>
                    <a:pt x="355" y="1619"/>
                  </a:lnTo>
                  <a:lnTo>
                    <a:pt x="360" y="1617"/>
                  </a:lnTo>
                  <a:lnTo>
                    <a:pt x="361" y="1618"/>
                  </a:lnTo>
                  <a:lnTo>
                    <a:pt x="360" y="1618"/>
                  </a:lnTo>
                  <a:close/>
                  <a:moveTo>
                    <a:pt x="433" y="757"/>
                  </a:moveTo>
                  <a:lnTo>
                    <a:pt x="434" y="757"/>
                  </a:lnTo>
                  <a:lnTo>
                    <a:pt x="434" y="758"/>
                  </a:lnTo>
                  <a:lnTo>
                    <a:pt x="435" y="760"/>
                  </a:lnTo>
                  <a:lnTo>
                    <a:pt x="435" y="761"/>
                  </a:lnTo>
                  <a:lnTo>
                    <a:pt x="434" y="761"/>
                  </a:lnTo>
                  <a:lnTo>
                    <a:pt x="433" y="761"/>
                  </a:lnTo>
                  <a:lnTo>
                    <a:pt x="432" y="760"/>
                  </a:lnTo>
                  <a:lnTo>
                    <a:pt x="430" y="759"/>
                  </a:lnTo>
                  <a:lnTo>
                    <a:pt x="429" y="758"/>
                  </a:lnTo>
                  <a:lnTo>
                    <a:pt x="427" y="756"/>
                  </a:lnTo>
                  <a:lnTo>
                    <a:pt x="426" y="756"/>
                  </a:lnTo>
                  <a:lnTo>
                    <a:pt x="426" y="755"/>
                  </a:lnTo>
                  <a:lnTo>
                    <a:pt x="427" y="755"/>
                  </a:lnTo>
                  <a:lnTo>
                    <a:pt x="429" y="755"/>
                  </a:lnTo>
                  <a:lnTo>
                    <a:pt x="432" y="756"/>
                  </a:lnTo>
                  <a:lnTo>
                    <a:pt x="433" y="757"/>
                  </a:lnTo>
                  <a:lnTo>
                    <a:pt x="433" y="758"/>
                  </a:lnTo>
                  <a:lnTo>
                    <a:pt x="433" y="757"/>
                  </a:lnTo>
                  <a:close/>
                  <a:moveTo>
                    <a:pt x="427" y="751"/>
                  </a:moveTo>
                  <a:lnTo>
                    <a:pt x="426" y="752"/>
                  </a:lnTo>
                  <a:lnTo>
                    <a:pt x="425" y="752"/>
                  </a:lnTo>
                  <a:lnTo>
                    <a:pt x="425" y="751"/>
                  </a:lnTo>
                  <a:lnTo>
                    <a:pt x="425" y="750"/>
                  </a:lnTo>
                  <a:lnTo>
                    <a:pt x="429" y="750"/>
                  </a:lnTo>
                  <a:lnTo>
                    <a:pt x="430" y="751"/>
                  </a:lnTo>
                  <a:lnTo>
                    <a:pt x="431" y="752"/>
                  </a:lnTo>
                  <a:lnTo>
                    <a:pt x="431" y="753"/>
                  </a:lnTo>
                  <a:lnTo>
                    <a:pt x="430" y="753"/>
                  </a:lnTo>
                  <a:lnTo>
                    <a:pt x="429" y="753"/>
                  </a:lnTo>
                  <a:lnTo>
                    <a:pt x="427" y="751"/>
                  </a:lnTo>
                  <a:close/>
                  <a:moveTo>
                    <a:pt x="424" y="817"/>
                  </a:moveTo>
                  <a:lnTo>
                    <a:pt x="425" y="817"/>
                  </a:lnTo>
                  <a:lnTo>
                    <a:pt x="426" y="817"/>
                  </a:lnTo>
                  <a:lnTo>
                    <a:pt x="427" y="818"/>
                  </a:lnTo>
                  <a:lnTo>
                    <a:pt x="429" y="819"/>
                  </a:lnTo>
                  <a:lnTo>
                    <a:pt x="429" y="820"/>
                  </a:lnTo>
                  <a:lnTo>
                    <a:pt x="429" y="823"/>
                  </a:lnTo>
                  <a:lnTo>
                    <a:pt x="427" y="824"/>
                  </a:lnTo>
                  <a:lnTo>
                    <a:pt x="427" y="825"/>
                  </a:lnTo>
                  <a:lnTo>
                    <a:pt x="426" y="826"/>
                  </a:lnTo>
                  <a:lnTo>
                    <a:pt x="425" y="826"/>
                  </a:lnTo>
                  <a:lnTo>
                    <a:pt x="424" y="826"/>
                  </a:lnTo>
                  <a:lnTo>
                    <a:pt x="424" y="824"/>
                  </a:lnTo>
                  <a:lnTo>
                    <a:pt x="423" y="824"/>
                  </a:lnTo>
                  <a:lnTo>
                    <a:pt x="422" y="824"/>
                  </a:lnTo>
                  <a:lnTo>
                    <a:pt x="422" y="823"/>
                  </a:lnTo>
                  <a:lnTo>
                    <a:pt x="423" y="822"/>
                  </a:lnTo>
                  <a:lnTo>
                    <a:pt x="423" y="819"/>
                  </a:lnTo>
                  <a:lnTo>
                    <a:pt x="424" y="817"/>
                  </a:lnTo>
                  <a:close/>
                  <a:moveTo>
                    <a:pt x="426" y="805"/>
                  </a:moveTo>
                  <a:lnTo>
                    <a:pt x="427" y="806"/>
                  </a:lnTo>
                  <a:lnTo>
                    <a:pt x="429" y="806"/>
                  </a:lnTo>
                  <a:lnTo>
                    <a:pt x="430" y="807"/>
                  </a:lnTo>
                  <a:lnTo>
                    <a:pt x="430" y="809"/>
                  </a:lnTo>
                  <a:lnTo>
                    <a:pt x="430" y="813"/>
                  </a:lnTo>
                  <a:lnTo>
                    <a:pt x="430" y="815"/>
                  </a:lnTo>
                  <a:lnTo>
                    <a:pt x="430" y="816"/>
                  </a:lnTo>
                  <a:lnTo>
                    <a:pt x="429" y="815"/>
                  </a:lnTo>
                  <a:lnTo>
                    <a:pt x="429" y="814"/>
                  </a:lnTo>
                  <a:lnTo>
                    <a:pt x="427" y="811"/>
                  </a:lnTo>
                  <a:lnTo>
                    <a:pt x="426" y="809"/>
                  </a:lnTo>
                  <a:lnTo>
                    <a:pt x="425" y="808"/>
                  </a:lnTo>
                  <a:lnTo>
                    <a:pt x="426" y="80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12">
              <a:extLst>
                <a:ext uri="{FF2B5EF4-FFF2-40B4-BE49-F238E27FC236}">
                  <a16:creationId xmlns:a16="http://schemas.microsoft.com/office/drawing/2014/main" id="{C6F37999-C719-871B-867F-A571B8FA5A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782" y="1237946"/>
              <a:ext cx="2192268" cy="2024849"/>
            </a:xfrm>
            <a:custGeom>
              <a:avLst/>
              <a:gdLst>
                <a:gd name="T0" fmla="*/ 707 w 1663"/>
                <a:gd name="T1" fmla="*/ 1279 h 1536"/>
                <a:gd name="T2" fmla="*/ 749 w 1663"/>
                <a:gd name="T3" fmla="*/ 1192 h 1536"/>
                <a:gd name="T4" fmla="*/ 699 w 1663"/>
                <a:gd name="T5" fmla="*/ 1120 h 1536"/>
                <a:gd name="T6" fmla="*/ 609 w 1663"/>
                <a:gd name="T7" fmla="*/ 1043 h 1536"/>
                <a:gd name="T8" fmla="*/ 592 w 1663"/>
                <a:gd name="T9" fmla="*/ 949 h 1536"/>
                <a:gd name="T10" fmla="*/ 511 w 1663"/>
                <a:gd name="T11" fmla="*/ 764 h 1536"/>
                <a:gd name="T12" fmla="*/ 411 w 1663"/>
                <a:gd name="T13" fmla="*/ 680 h 1536"/>
                <a:gd name="T14" fmla="*/ 327 w 1663"/>
                <a:gd name="T15" fmla="*/ 630 h 1536"/>
                <a:gd name="T16" fmla="*/ 265 w 1663"/>
                <a:gd name="T17" fmla="*/ 575 h 1536"/>
                <a:gd name="T18" fmla="*/ 127 w 1663"/>
                <a:gd name="T19" fmla="*/ 564 h 1536"/>
                <a:gd name="T20" fmla="*/ 21 w 1663"/>
                <a:gd name="T21" fmla="*/ 513 h 1536"/>
                <a:gd name="T22" fmla="*/ 55 w 1663"/>
                <a:gd name="T23" fmla="*/ 382 h 1536"/>
                <a:gd name="T24" fmla="*/ 147 w 1663"/>
                <a:gd name="T25" fmla="*/ 358 h 1536"/>
                <a:gd name="T26" fmla="*/ 182 w 1663"/>
                <a:gd name="T27" fmla="*/ 173 h 1536"/>
                <a:gd name="T28" fmla="*/ 271 w 1663"/>
                <a:gd name="T29" fmla="*/ 156 h 1536"/>
                <a:gd name="T30" fmla="*/ 396 w 1663"/>
                <a:gd name="T31" fmla="*/ 108 h 1536"/>
                <a:gd name="T32" fmla="*/ 418 w 1663"/>
                <a:gd name="T33" fmla="*/ 47 h 1536"/>
                <a:gd name="T34" fmla="*/ 521 w 1663"/>
                <a:gd name="T35" fmla="*/ 29 h 1536"/>
                <a:gd name="T36" fmla="*/ 541 w 1663"/>
                <a:gd name="T37" fmla="*/ 136 h 1536"/>
                <a:gd name="T38" fmla="*/ 665 w 1663"/>
                <a:gd name="T39" fmla="*/ 126 h 1536"/>
                <a:gd name="T40" fmla="*/ 758 w 1663"/>
                <a:gd name="T41" fmla="*/ 112 h 1536"/>
                <a:gd name="T42" fmla="*/ 853 w 1663"/>
                <a:gd name="T43" fmla="*/ 57 h 1536"/>
                <a:gd name="T44" fmla="*/ 895 w 1663"/>
                <a:gd name="T45" fmla="*/ 153 h 1536"/>
                <a:gd name="T46" fmla="*/ 803 w 1663"/>
                <a:gd name="T47" fmla="*/ 255 h 1536"/>
                <a:gd name="T48" fmla="*/ 878 w 1663"/>
                <a:gd name="T49" fmla="*/ 273 h 1536"/>
                <a:gd name="T50" fmla="*/ 920 w 1663"/>
                <a:gd name="T51" fmla="*/ 275 h 1536"/>
                <a:gd name="T52" fmla="*/ 962 w 1663"/>
                <a:gd name="T53" fmla="*/ 233 h 1536"/>
                <a:gd name="T54" fmla="*/ 1002 w 1663"/>
                <a:gd name="T55" fmla="*/ 226 h 1536"/>
                <a:gd name="T56" fmla="*/ 1032 w 1663"/>
                <a:gd name="T57" fmla="*/ 237 h 1536"/>
                <a:gd name="T58" fmla="*/ 1055 w 1663"/>
                <a:gd name="T59" fmla="*/ 247 h 1536"/>
                <a:gd name="T60" fmla="*/ 1079 w 1663"/>
                <a:gd name="T61" fmla="*/ 257 h 1536"/>
                <a:gd name="T62" fmla="*/ 1086 w 1663"/>
                <a:gd name="T63" fmla="*/ 282 h 1536"/>
                <a:gd name="T64" fmla="*/ 1102 w 1663"/>
                <a:gd name="T65" fmla="*/ 305 h 1536"/>
                <a:gd name="T66" fmla="*/ 1130 w 1663"/>
                <a:gd name="T67" fmla="*/ 290 h 1536"/>
                <a:gd name="T68" fmla="*/ 1218 w 1663"/>
                <a:gd name="T69" fmla="*/ 309 h 1536"/>
                <a:gd name="T70" fmla="*/ 1358 w 1663"/>
                <a:gd name="T71" fmla="*/ 371 h 1536"/>
                <a:gd name="T72" fmla="*/ 1457 w 1663"/>
                <a:gd name="T73" fmla="*/ 457 h 1536"/>
                <a:gd name="T74" fmla="*/ 1422 w 1663"/>
                <a:gd name="T75" fmla="*/ 558 h 1536"/>
                <a:gd name="T76" fmla="*/ 1361 w 1663"/>
                <a:gd name="T77" fmla="*/ 625 h 1536"/>
                <a:gd name="T78" fmla="*/ 1307 w 1663"/>
                <a:gd name="T79" fmla="*/ 691 h 1536"/>
                <a:gd name="T80" fmla="*/ 1301 w 1663"/>
                <a:gd name="T81" fmla="*/ 753 h 1536"/>
                <a:gd name="T82" fmla="*/ 1252 w 1663"/>
                <a:gd name="T83" fmla="*/ 977 h 1536"/>
                <a:gd name="T84" fmla="*/ 1152 w 1663"/>
                <a:gd name="T85" fmla="*/ 1069 h 1536"/>
                <a:gd name="T86" fmla="*/ 1091 w 1663"/>
                <a:gd name="T87" fmla="*/ 1087 h 1536"/>
                <a:gd name="T88" fmla="*/ 1032 w 1663"/>
                <a:gd name="T89" fmla="*/ 1120 h 1536"/>
                <a:gd name="T90" fmla="*/ 951 w 1663"/>
                <a:gd name="T91" fmla="*/ 1172 h 1536"/>
                <a:gd name="T92" fmla="*/ 945 w 1663"/>
                <a:gd name="T93" fmla="*/ 1221 h 1536"/>
                <a:gd name="T94" fmla="*/ 938 w 1663"/>
                <a:gd name="T95" fmla="*/ 1308 h 1536"/>
                <a:gd name="T96" fmla="*/ 866 w 1663"/>
                <a:gd name="T97" fmla="*/ 1406 h 1536"/>
                <a:gd name="T98" fmla="*/ 843 w 1663"/>
                <a:gd name="T99" fmla="*/ 1400 h 1536"/>
                <a:gd name="T100" fmla="*/ 768 w 1663"/>
                <a:gd name="T101" fmla="*/ 1536 h 1536"/>
                <a:gd name="T102" fmla="*/ 685 w 1663"/>
                <a:gd name="T103" fmla="*/ 1409 h 1536"/>
                <a:gd name="T104" fmla="*/ 1304 w 1663"/>
                <a:gd name="T105" fmla="*/ 701 h 1536"/>
                <a:gd name="T106" fmla="*/ 1083 w 1663"/>
                <a:gd name="T107" fmla="*/ 246 h 1536"/>
                <a:gd name="T108" fmla="*/ 977 w 1663"/>
                <a:gd name="T109" fmla="*/ 217 h 1536"/>
                <a:gd name="T110" fmla="*/ 945 w 1663"/>
                <a:gd name="T111" fmla="*/ 232 h 1536"/>
                <a:gd name="T112" fmla="*/ 911 w 1663"/>
                <a:gd name="T113" fmla="*/ 262 h 1536"/>
                <a:gd name="T114" fmla="*/ 864 w 1663"/>
                <a:gd name="T115" fmla="*/ 229 h 1536"/>
                <a:gd name="T116" fmla="*/ 870 w 1663"/>
                <a:gd name="T117" fmla="*/ 201 h 1536"/>
                <a:gd name="T118" fmla="*/ 885 w 1663"/>
                <a:gd name="T119" fmla="*/ 189 h 1536"/>
                <a:gd name="T120" fmla="*/ 874 w 1663"/>
                <a:gd name="T121" fmla="*/ 122 h 1536"/>
                <a:gd name="T122" fmla="*/ 984 w 1663"/>
                <a:gd name="T123" fmla="*/ 1151 h 1536"/>
                <a:gd name="T124" fmla="*/ 1457 w 1663"/>
                <a:gd name="T125" fmla="*/ 488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3" h="1536">
                  <a:moveTo>
                    <a:pt x="611" y="1380"/>
                  </a:moveTo>
                  <a:lnTo>
                    <a:pt x="611" y="1379"/>
                  </a:lnTo>
                  <a:lnTo>
                    <a:pt x="612" y="1379"/>
                  </a:lnTo>
                  <a:lnTo>
                    <a:pt x="613" y="1379"/>
                  </a:lnTo>
                  <a:lnTo>
                    <a:pt x="614" y="1378"/>
                  </a:lnTo>
                  <a:lnTo>
                    <a:pt x="618" y="1373"/>
                  </a:lnTo>
                  <a:lnTo>
                    <a:pt x="621" y="1371"/>
                  </a:lnTo>
                  <a:lnTo>
                    <a:pt x="621" y="1370"/>
                  </a:lnTo>
                  <a:lnTo>
                    <a:pt x="622" y="1366"/>
                  </a:lnTo>
                  <a:lnTo>
                    <a:pt x="622" y="1363"/>
                  </a:lnTo>
                  <a:lnTo>
                    <a:pt x="623" y="1363"/>
                  </a:lnTo>
                  <a:lnTo>
                    <a:pt x="625" y="1362"/>
                  </a:lnTo>
                  <a:lnTo>
                    <a:pt x="627" y="1362"/>
                  </a:lnTo>
                  <a:lnTo>
                    <a:pt x="628" y="1362"/>
                  </a:lnTo>
                  <a:lnTo>
                    <a:pt x="629" y="1362"/>
                  </a:lnTo>
                  <a:lnTo>
                    <a:pt x="630" y="1361"/>
                  </a:lnTo>
                  <a:lnTo>
                    <a:pt x="632" y="1358"/>
                  </a:lnTo>
                  <a:lnTo>
                    <a:pt x="633" y="1356"/>
                  </a:lnTo>
                  <a:lnTo>
                    <a:pt x="635" y="1354"/>
                  </a:lnTo>
                  <a:lnTo>
                    <a:pt x="637" y="1353"/>
                  </a:lnTo>
                  <a:lnTo>
                    <a:pt x="637" y="1352"/>
                  </a:lnTo>
                  <a:lnTo>
                    <a:pt x="640" y="1350"/>
                  </a:lnTo>
                  <a:lnTo>
                    <a:pt x="640" y="1349"/>
                  </a:lnTo>
                  <a:lnTo>
                    <a:pt x="640" y="1347"/>
                  </a:lnTo>
                  <a:lnTo>
                    <a:pt x="641" y="1347"/>
                  </a:lnTo>
                  <a:lnTo>
                    <a:pt x="641" y="1346"/>
                  </a:lnTo>
                  <a:lnTo>
                    <a:pt x="641" y="1345"/>
                  </a:lnTo>
                  <a:lnTo>
                    <a:pt x="642" y="1345"/>
                  </a:lnTo>
                  <a:lnTo>
                    <a:pt x="644" y="1344"/>
                  </a:lnTo>
                  <a:lnTo>
                    <a:pt x="645" y="1343"/>
                  </a:lnTo>
                  <a:lnTo>
                    <a:pt x="646" y="1341"/>
                  </a:lnTo>
                  <a:lnTo>
                    <a:pt x="646" y="1339"/>
                  </a:lnTo>
                  <a:lnTo>
                    <a:pt x="646" y="1338"/>
                  </a:lnTo>
                  <a:lnTo>
                    <a:pt x="646" y="1337"/>
                  </a:lnTo>
                  <a:lnTo>
                    <a:pt x="647" y="1336"/>
                  </a:lnTo>
                  <a:lnTo>
                    <a:pt x="648" y="1335"/>
                  </a:lnTo>
                  <a:lnTo>
                    <a:pt x="650" y="1334"/>
                  </a:lnTo>
                  <a:lnTo>
                    <a:pt x="652" y="1333"/>
                  </a:lnTo>
                  <a:lnTo>
                    <a:pt x="654" y="1333"/>
                  </a:lnTo>
                  <a:lnTo>
                    <a:pt x="655" y="1331"/>
                  </a:lnTo>
                  <a:lnTo>
                    <a:pt x="655" y="1330"/>
                  </a:lnTo>
                  <a:lnTo>
                    <a:pt x="655" y="1328"/>
                  </a:lnTo>
                  <a:lnTo>
                    <a:pt x="656" y="1327"/>
                  </a:lnTo>
                  <a:lnTo>
                    <a:pt x="658" y="1326"/>
                  </a:lnTo>
                  <a:lnTo>
                    <a:pt x="659" y="1324"/>
                  </a:lnTo>
                  <a:lnTo>
                    <a:pt x="659" y="1320"/>
                  </a:lnTo>
                  <a:lnTo>
                    <a:pt x="659" y="1319"/>
                  </a:lnTo>
                  <a:lnTo>
                    <a:pt x="661" y="1319"/>
                  </a:lnTo>
                  <a:lnTo>
                    <a:pt x="662" y="1319"/>
                  </a:lnTo>
                  <a:lnTo>
                    <a:pt x="664" y="1318"/>
                  </a:lnTo>
                  <a:lnTo>
                    <a:pt x="666" y="1314"/>
                  </a:lnTo>
                  <a:lnTo>
                    <a:pt x="668" y="1312"/>
                  </a:lnTo>
                  <a:lnTo>
                    <a:pt x="670" y="1311"/>
                  </a:lnTo>
                  <a:lnTo>
                    <a:pt x="670" y="1310"/>
                  </a:lnTo>
                  <a:lnTo>
                    <a:pt x="670" y="1309"/>
                  </a:lnTo>
                  <a:lnTo>
                    <a:pt x="670" y="1308"/>
                  </a:lnTo>
                  <a:lnTo>
                    <a:pt x="671" y="1308"/>
                  </a:lnTo>
                  <a:lnTo>
                    <a:pt x="672" y="1306"/>
                  </a:lnTo>
                  <a:lnTo>
                    <a:pt x="673" y="1306"/>
                  </a:lnTo>
                  <a:lnTo>
                    <a:pt x="674" y="1306"/>
                  </a:lnTo>
                  <a:lnTo>
                    <a:pt x="674" y="1305"/>
                  </a:lnTo>
                  <a:lnTo>
                    <a:pt x="674" y="1303"/>
                  </a:lnTo>
                  <a:lnTo>
                    <a:pt x="674" y="1302"/>
                  </a:lnTo>
                  <a:lnTo>
                    <a:pt x="676" y="1301"/>
                  </a:lnTo>
                  <a:lnTo>
                    <a:pt x="678" y="1301"/>
                  </a:lnTo>
                  <a:lnTo>
                    <a:pt x="679" y="1302"/>
                  </a:lnTo>
                  <a:lnTo>
                    <a:pt x="680" y="1302"/>
                  </a:lnTo>
                  <a:lnTo>
                    <a:pt x="681" y="1303"/>
                  </a:lnTo>
                  <a:lnTo>
                    <a:pt x="681" y="1304"/>
                  </a:lnTo>
                  <a:lnTo>
                    <a:pt x="682" y="1303"/>
                  </a:lnTo>
                  <a:lnTo>
                    <a:pt x="682" y="1302"/>
                  </a:lnTo>
                  <a:lnTo>
                    <a:pt x="683" y="1300"/>
                  </a:lnTo>
                  <a:lnTo>
                    <a:pt x="682" y="1300"/>
                  </a:lnTo>
                  <a:lnTo>
                    <a:pt x="682" y="1299"/>
                  </a:lnTo>
                  <a:lnTo>
                    <a:pt x="681" y="1299"/>
                  </a:lnTo>
                  <a:lnTo>
                    <a:pt x="680" y="1297"/>
                  </a:lnTo>
                  <a:lnTo>
                    <a:pt x="679" y="1297"/>
                  </a:lnTo>
                  <a:lnTo>
                    <a:pt x="679" y="1296"/>
                  </a:lnTo>
                  <a:lnTo>
                    <a:pt x="680" y="1295"/>
                  </a:lnTo>
                  <a:lnTo>
                    <a:pt x="682" y="1295"/>
                  </a:lnTo>
                  <a:lnTo>
                    <a:pt x="683" y="1293"/>
                  </a:lnTo>
                  <a:lnTo>
                    <a:pt x="684" y="1293"/>
                  </a:lnTo>
                  <a:lnTo>
                    <a:pt x="684" y="1292"/>
                  </a:lnTo>
                  <a:lnTo>
                    <a:pt x="685" y="1292"/>
                  </a:lnTo>
                  <a:lnTo>
                    <a:pt x="687" y="1293"/>
                  </a:lnTo>
                  <a:lnTo>
                    <a:pt x="687" y="1292"/>
                  </a:lnTo>
                  <a:lnTo>
                    <a:pt x="688" y="1292"/>
                  </a:lnTo>
                  <a:lnTo>
                    <a:pt x="688" y="1291"/>
                  </a:lnTo>
                  <a:lnTo>
                    <a:pt x="689" y="1289"/>
                  </a:lnTo>
                  <a:lnTo>
                    <a:pt x="690" y="1289"/>
                  </a:lnTo>
                  <a:lnTo>
                    <a:pt x="690" y="1291"/>
                  </a:lnTo>
                  <a:lnTo>
                    <a:pt x="690" y="1289"/>
                  </a:lnTo>
                  <a:lnTo>
                    <a:pt x="691" y="1289"/>
                  </a:lnTo>
                  <a:lnTo>
                    <a:pt x="693" y="1287"/>
                  </a:lnTo>
                  <a:lnTo>
                    <a:pt x="693" y="1286"/>
                  </a:lnTo>
                  <a:lnTo>
                    <a:pt x="693" y="1285"/>
                  </a:lnTo>
                  <a:lnTo>
                    <a:pt x="695" y="1285"/>
                  </a:lnTo>
                  <a:lnTo>
                    <a:pt x="696" y="1284"/>
                  </a:lnTo>
                  <a:lnTo>
                    <a:pt x="696" y="1283"/>
                  </a:lnTo>
                  <a:lnTo>
                    <a:pt x="697" y="1283"/>
                  </a:lnTo>
                  <a:lnTo>
                    <a:pt x="698" y="1283"/>
                  </a:lnTo>
                  <a:lnTo>
                    <a:pt x="699" y="1281"/>
                  </a:lnTo>
                  <a:lnTo>
                    <a:pt x="700" y="1281"/>
                  </a:lnTo>
                  <a:lnTo>
                    <a:pt x="700" y="1280"/>
                  </a:lnTo>
                  <a:lnTo>
                    <a:pt x="701" y="1280"/>
                  </a:lnTo>
                  <a:lnTo>
                    <a:pt x="702" y="1281"/>
                  </a:lnTo>
                  <a:lnTo>
                    <a:pt x="704" y="1281"/>
                  </a:lnTo>
                  <a:lnTo>
                    <a:pt x="704" y="1280"/>
                  </a:lnTo>
                  <a:lnTo>
                    <a:pt x="704" y="1279"/>
                  </a:lnTo>
                  <a:lnTo>
                    <a:pt x="705" y="1279"/>
                  </a:lnTo>
                  <a:lnTo>
                    <a:pt x="706" y="1280"/>
                  </a:lnTo>
                  <a:lnTo>
                    <a:pt x="707" y="1280"/>
                  </a:lnTo>
                  <a:lnTo>
                    <a:pt x="707" y="1279"/>
                  </a:lnTo>
                  <a:lnTo>
                    <a:pt x="706" y="1279"/>
                  </a:lnTo>
                  <a:lnTo>
                    <a:pt x="705" y="1278"/>
                  </a:lnTo>
                  <a:lnTo>
                    <a:pt x="705" y="1277"/>
                  </a:lnTo>
                  <a:lnTo>
                    <a:pt x="706" y="1277"/>
                  </a:lnTo>
                  <a:lnTo>
                    <a:pt x="707" y="1277"/>
                  </a:lnTo>
                  <a:lnTo>
                    <a:pt x="708" y="1277"/>
                  </a:lnTo>
                  <a:lnTo>
                    <a:pt x="710" y="1276"/>
                  </a:lnTo>
                  <a:lnTo>
                    <a:pt x="711" y="1275"/>
                  </a:lnTo>
                  <a:lnTo>
                    <a:pt x="711" y="1274"/>
                  </a:lnTo>
                  <a:lnTo>
                    <a:pt x="711" y="1272"/>
                  </a:lnTo>
                  <a:lnTo>
                    <a:pt x="711" y="1270"/>
                  </a:lnTo>
                  <a:lnTo>
                    <a:pt x="713" y="1270"/>
                  </a:lnTo>
                  <a:lnTo>
                    <a:pt x="714" y="1270"/>
                  </a:lnTo>
                  <a:lnTo>
                    <a:pt x="714" y="1269"/>
                  </a:lnTo>
                  <a:lnTo>
                    <a:pt x="714" y="1268"/>
                  </a:lnTo>
                  <a:lnTo>
                    <a:pt x="714" y="1267"/>
                  </a:lnTo>
                  <a:lnTo>
                    <a:pt x="715" y="1267"/>
                  </a:lnTo>
                  <a:lnTo>
                    <a:pt x="716" y="1267"/>
                  </a:lnTo>
                  <a:lnTo>
                    <a:pt x="715" y="1267"/>
                  </a:lnTo>
                  <a:lnTo>
                    <a:pt x="715" y="1268"/>
                  </a:lnTo>
                  <a:lnTo>
                    <a:pt x="716" y="1268"/>
                  </a:lnTo>
                  <a:lnTo>
                    <a:pt x="717" y="1268"/>
                  </a:lnTo>
                  <a:lnTo>
                    <a:pt x="718" y="1268"/>
                  </a:lnTo>
                  <a:lnTo>
                    <a:pt x="719" y="1268"/>
                  </a:lnTo>
                  <a:lnTo>
                    <a:pt x="719" y="1267"/>
                  </a:lnTo>
                  <a:lnTo>
                    <a:pt x="719" y="1266"/>
                  </a:lnTo>
                  <a:lnTo>
                    <a:pt x="721" y="1266"/>
                  </a:lnTo>
                  <a:lnTo>
                    <a:pt x="721" y="1267"/>
                  </a:lnTo>
                  <a:lnTo>
                    <a:pt x="722" y="1266"/>
                  </a:lnTo>
                  <a:lnTo>
                    <a:pt x="722" y="1264"/>
                  </a:lnTo>
                  <a:lnTo>
                    <a:pt x="723" y="1263"/>
                  </a:lnTo>
                  <a:lnTo>
                    <a:pt x="724" y="1263"/>
                  </a:lnTo>
                  <a:lnTo>
                    <a:pt x="724" y="1264"/>
                  </a:lnTo>
                  <a:lnTo>
                    <a:pt x="725" y="1264"/>
                  </a:lnTo>
                  <a:lnTo>
                    <a:pt x="727" y="1264"/>
                  </a:lnTo>
                  <a:lnTo>
                    <a:pt x="728" y="1263"/>
                  </a:lnTo>
                  <a:lnTo>
                    <a:pt x="727" y="1262"/>
                  </a:lnTo>
                  <a:lnTo>
                    <a:pt x="727" y="1261"/>
                  </a:lnTo>
                  <a:lnTo>
                    <a:pt x="728" y="1261"/>
                  </a:lnTo>
                  <a:lnTo>
                    <a:pt x="730" y="1261"/>
                  </a:lnTo>
                  <a:lnTo>
                    <a:pt x="731" y="1261"/>
                  </a:lnTo>
                  <a:lnTo>
                    <a:pt x="731" y="1262"/>
                  </a:lnTo>
                  <a:lnTo>
                    <a:pt x="731" y="1263"/>
                  </a:lnTo>
                  <a:lnTo>
                    <a:pt x="732" y="1263"/>
                  </a:lnTo>
                  <a:lnTo>
                    <a:pt x="732" y="1262"/>
                  </a:lnTo>
                  <a:lnTo>
                    <a:pt x="732" y="1261"/>
                  </a:lnTo>
                  <a:lnTo>
                    <a:pt x="733" y="1262"/>
                  </a:lnTo>
                  <a:lnTo>
                    <a:pt x="734" y="1262"/>
                  </a:lnTo>
                  <a:lnTo>
                    <a:pt x="735" y="1261"/>
                  </a:lnTo>
                  <a:lnTo>
                    <a:pt x="735" y="1260"/>
                  </a:lnTo>
                  <a:lnTo>
                    <a:pt x="736" y="1260"/>
                  </a:lnTo>
                  <a:lnTo>
                    <a:pt x="736" y="1259"/>
                  </a:lnTo>
                  <a:lnTo>
                    <a:pt x="736" y="1258"/>
                  </a:lnTo>
                  <a:lnTo>
                    <a:pt x="738" y="1255"/>
                  </a:lnTo>
                  <a:lnTo>
                    <a:pt x="739" y="1254"/>
                  </a:lnTo>
                  <a:lnTo>
                    <a:pt x="739" y="1255"/>
                  </a:lnTo>
                  <a:lnTo>
                    <a:pt x="739" y="1257"/>
                  </a:lnTo>
                  <a:lnTo>
                    <a:pt x="740" y="1257"/>
                  </a:lnTo>
                  <a:lnTo>
                    <a:pt x="741" y="1257"/>
                  </a:lnTo>
                  <a:lnTo>
                    <a:pt x="744" y="1253"/>
                  </a:lnTo>
                  <a:lnTo>
                    <a:pt x="744" y="1252"/>
                  </a:lnTo>
                  <a:lnTo>
                    <a:pt x="745" y="1252"/>
                  </a:lnTo>
                  <a:lnTo>
                    <a:pt x="747" y="1252"/>
                  </a:lnTo>
                  <a:lnTo>
                    <a:pt x="745" y="1251"/>
                  </a:lnTo>
                  <a:lnTo>
                    <a:pt x="747" y="1251"/>
                  </a:lnTo>
                  <a:lnTo>
                    <a:pt x="748" y="1251"/>
                  </a:lnTo>
                  <a:lnTo>
                    <a:pt x="749" y="1251"/>
                  </a:lnTo>
                  <a:lnTo>
                    <a:pt x="749" y="1250"/>
                  </a:lnTo>
                  <a:lnTo>
                    <a:pt x="750" y="1250"/>
                  </a:lnTo>
                  <a:lnTo>
                    <a:pt x="750" y="1251"/>
                  </a:lnTo>
                  <a:lnTo>
                    <a:pt x="751" y="1251"/>
                  </a:lnTo>
                  <a:lnTo>
                    <a:pt x="751" y="1250"/>
                  </a:lnTo>
                  <a:lnTo>
                    <a:pt x="751" y="1249"/>
                  </a:lnTo>
                  <a:lnTo>
                    <a:pt x="752" y="1249"/>
                  </a:lnTo>
                  <a:lnTo>
                    <a:pt x="752" y="1247"/>
                  </a:lnTo>
                  <a:lnTo>
                    <a:pt x="752" y="1246"/>
                  </a:lnTo>
                  <a:lnTo>
                    <a:pt x="753" y="1245"/>
                  </a:lnTo>
                  <a:lnTo>
                    <a:pt x="754" y="1242"/>
                  </a:lnTo>
                  <a:lnTo>
                    <a:pt x="756" y="1241"/>
                  </a:lnTo>
                  <a:lnTo>
                    <a:pt x="756" y="1239"/>
                  </a:lnTo>
                  <a:lnTo>
                    <a:pt x="756" y="1236"/>
                  </a:lnTo>
                  <a:lnTo>
                    <a:pt x="754" y="1235"/>
                  </a:lnTo>
                  <a:lnTo>
                    <a:pt x="753" y="1235"/>
                  </a:lnTo>
                  <a:lnTo>
                    <a:pt x="754" y="1234"/>
                  </a:lnTo>
                  <a:lnTo>
                    <a:pt x="753" y="1233"/>
                  </a:lnTo>
                  <a:lnTo>
                    <a:pt x="753" y="1232"/>
                  </a:lnTo>
                  <a:lnTo>
                    <a:pt x="754" y="1232"/>
                  </a:lnTo>
                  <a:lnTo>
                    <a:pt x="754" y="1230"/>
                  </a:lnTo>
                  <a:lnTo>
                    <a:pt x="754" y="1228"/>
                  </a:lnTo>
                  <a:lnTo>
                    <a:pt x="754" y="1226"/>
                  </a:lnTo>
                  <a:lnTo>
                    <a:pt x="754" y="1225"/>
                  </a:lnTo>
                  <a:lnTo>
                    <a:pt x="754" y="1224"/>
                  </a:lnTo>
                  <a:lnTo>
                    <a:pt x="756" y="1224"/>
                  </a:lnTo>
                  <a:lnTo>
                    <a:pt x="756" y="1222"/>
                  </a:lnTo>
                  <a:lnTo>
                    <a:pt x="754" y="1218"/>
                  </a:lnTo>
                  <a:lnTo>
                    <a:pt x="756" y="1217"/>
                  </a:lnTo>
                  <a:lnTo>
                    <a:pt x="757" y="1214"/>
                  </a:lnTo>
                  <a:lnTo>
                    <a:pt x="758" y="1213"/>
                  </a:lnTo>
                  <a:lnTo>
                    <a:pt x="757" y="1212"/>
                  </a:lnTo>
                  <a:lnTo>
                    <a:pt x="757" y="1210"/>
                  </a:lnTo>
                  <a:lnTo>
                    <a:pt x="754" y="1208"/>
                  </a:lnTo>
                  <a:lnTo>
                    <a:pt x="754" y="1207"/>
                  </a:lnTo>
                  <a:lnTo>
                    <a:pt x="753" y="1205"/>
                  </a:lnTo>
                  <a:lnTo>
                    <a:pt x="753" y="1204"/>
                  </a:lnTo>
                  <a:lnTo>
                    <a:pt x="752" y="1203"/>
                  </a:lnTo>
                  <a:lnTo>
                    <a:pt x="751" y="1202"/>
                  </a:lnTo>
                  <a:lnTo>
                    <a:pt x="751" y="1201"/>
                  </a:lnTo>
                  <a:lnTo>
                    <a:pt x="751" y="1200"/>
                  </a:lnTo>
                  <a:lnTo>
                    <a:pt x="751" y="1197"/>
                  </a:lnTo>
                  <a:lnTo>
                    <a:pt x="751" y="1195"/>
                  </a:lnTo>
                  <a:lnTo>
                    <a:pt x="751" y="1194"/>
                  </a:lnTo>
                  <a:lnTo>
                    <a:pt x="750" y="1193"/>
                  </a:lnTo>
                  <a:lnTo>
                    <a:pt x="749" y="1192"/>
                  </a:lnTo>
                  <a:lnTo>
                    <a:pt x="749" y="1191"/>
                  </a:lnTo>
                  <a:lnTo>
                    <a:pt x="749" y="1190"/>
                  </a:lnTo>
                  <a:lnTo>
                    <a:pt x="749" y="1188"/>
                  </a:lnTo>
                  <a:lnTo>
                    <a:pt x="749" y="1187"/>
                  </a:lnTo>
                  <a:lnTo>
                    <a:pt x="748" y="1187"/>
                  </a:lnTo>
                  <a:lnTo>
                    <a:pt x="747" y="1188"/>
                  </a:lnTo>
                  <a:lnTo>
                    <a:pt x="745" y="1188"/>
                  </a:lnTo>
                  <a:lnTo>
                    <a:pt x="745" y="1187"/>
                  </a:lnTo>
                  <a:lnTo>
                    <a:pt x="745" y="1186"/>
                  </a:lnTo>
                  <a:lnTo>
                    <a:pt x="744" y="1185"/>
                  </a:lnTo>
                  <a:lnTo>
                    <a:pt x="743" y="1185"/>
                  </a:lnTo>
                  <a:lnTo>
                    <a:pt x="742" y="1184"/>
                  </a:lnTo>
                  <a:lnTo>
                    <a:pt x="741" y="1184"/>
                  </a:lnTo>
                  <a:lnTo>
                    <a:pt x="741" y="1185"/>
                  </a:lnTo>
                  <a:lnTo>
                    <a:pt x="742" y="1185"/>
                  </a:lnTo>
                  <a:lnTo>
                    <a:pt x="742" y="1186"/>
                  </a:lnTo>
                  <a:lnTo>
                    <a:pt x="741" y="1186"/>
                  </a:lnTo>
                  <a:lnTo>
                    <a:pt x="741" y="1185"/>
                  </a:lnTo>
                  <a:lnTo>
                    <a:pt x="740" y="1185"/>
                  </a:lnTo>
                  <a:lnTo>
                    <a:pt x="740" y="1184"/>
                  </a:lnTo>
                  <a:lnTo>
                    <a:pt x="741" y="1183"/>
                  </a:lnTo>
                  <a:lnTo>
                    <a:pt x="741" y="1182"/>
                  </a:lnTo>
                  <a:lnTo>
                    <a:pt x="740" y="1182"/>
                  </a:lnTo>
                  <a:lnTo>
                    <a:pt x="739" y="1183"/>
                  </a:lnTo>
                  <a:lnTo>
                    <a:pt x="739" y="1184"/>
                  </a:lnTo>
                  <a:lnTo>
                    <a:pt x="738" y="1183"/>
                  </a:lnTo>
                  <a:lnTo>
                    <a:pt x="736" y="1183"/>
                  </a:lnTo>
                  <a:lnTo>
                    <a:pt x="738" y="1185"/>
                  </a:lnTo>
                  <a:lnTo>
                    <a:pt x="736" y="1185"/>
                  </a:lnTo>
                  <a:lnTo>
                    <a:pt x="735" y="1185"/>
                  </a:lnTo>
                  <a:lnTo>
                    <a:pt x="735" y="1186"/>
                  </a:lnTo>
                  <a:lnTo>
                    <a:pt x="734" y="1185"/>
                  </a:lnTo>
                  <a:lnTo>
                    <a:pt x="734" y="1184"/>
                  </a:lnTo>
                  <a:lnTo>
                    <a:pt x="733" y="1184"/>
                  </a:lnTo>
                  <a:lnTo>
                    <a:pt x="732" y="1185"/>
                  </a:lnTo>
                  <a:lnTo>
                    <a:pt x="731" y="1185"/>
                  </a:lnTo>
                  <a:lnTo>
                    <a:pt x="730" y="1185"/>
                  </a:lnTo>
                  <a:lnTo>
                    <a:pt x="730" y="1186"/>
                  </a:lnTo>
                  <a:lnTo>
                    <a:pt x="730" y="1187"/>
                  </a:lnTo>
                  <a:lnTo>
                    <a:pt x="728" y="1187"/>
                  </a:lnTo>
                  <a:lnTo>
                    <a:pt x="728" y="1188"/>
                  </a:lnTo>
                  <a:lnTo>
                    <a:pt x="728" y="1190"/>
                  </a:lnTo>
                  <a:lnTo>
                    <a:pt x="727" y="1190"/>
                  </a:lnTo>
                  <a:lnTo>
                    <a:pt x="727" y="1188"/>
                  </a:lnTo>
                  <a:lnTo>
                    <a:pt x="727" y="1187"/>
                  </a:lnTo>
                  <a:lnTo>
                    <a:pt x="726" y="1186"/>
                  </a:lnTo>
                  <a:lnTo>
                    <a:pt x="725" y="1186"/>
                  </a:lnTo>
                  <a:lnTo>
                    <a:pt x="725" y="1185"/>
                  </a:lnTo>
                  <a:lnTo>
                    <a:pt x="724" y="1185"/>
                  </a:lnTo>
                  <a:lnTo>
                    <a:pt x="723" y="1185"/>
                  </a:lnTo>
                  <a:lnTo>
                    <a:pt x="723" y="1184"/>
                  </a:lnTo>
                  <a:lnTo>
                    <a:pt x="723" y="1183"/>
                  </a:lnTo>
                  <a:lnTo>
                    <a:pt x="723" y="1182"/>
                  </a:lnTo>
                  <a:lnTo>
                    <a:pt x="722" y="1182"/>
                  </a:lnTo>
                  <a:lnTo>
                    <a:pt x="722" y="1180"/>
                  </a:lnTo>
                  <a:lnTo>
                    <a:pt x="722" y="1179"/>
                  </a:lnTo>
                  <a:lnTo>
                    <a:pt x="723" y="1178"/>
                  </a:lnTo>
                  <a:lnTo>
                    <a:pt x="723" y="1176"/>
                  </a:lnTo>
                  <a:lnTo>
                    <a:pt x="724" y="1175"/>
                  </a:lnTo>
                  <a:lnTo>
                    <a:pt x="725" y="1175"/>
                  </a:lnTo>
                  <a:lnTo>
                    <a:pt x="726" y="1172"/>
                  </a:lnTo>
                  <a:lnTo>
                    <a:pt x="727" y="1170"/>
                  </a:lnTo>
                  <a:lnTo>
                    <a:pt x="727" y="1169"/>
                  </a:lnTo>
                  <a:lnTo>
                    <a:pt x="728" y="1168"/>
                  </a:lnTo>
                  <a:lnTo>
                    <a:pt x="728" y="1167"/>
                  </a:lnTo>
                  <a:lnTo>
                    <a:pt x="727" y="1165"/>
                  </a:lnTo>
                  <a:lnTo>
                    <a:pt x="727" y="1163"/>
                  </a:lnTo>
                  <a:lnTo>
                    <a:pt x="727" y="1162"/>
                  </a:lnTo>
                  <a:lnTo>
                    <a:pt x="727" y="1161"/>
                  </a:lnTo>
                  <a:lnTo>
                    <a:pt x="730" y="1154"/>
                  </a:lnTo>
                  <a:lnTo>
                    <a:pt x="730" y="1153"/>
                  </a:lnTo>
                  <a:lnTo>
                    <a:pt x="731" y="1152"/>
                  </a:lnTo>
                  <a:lnTo>
                    <a:pt x="732" y="1150"/>
                  </a:lnTo>
                  <a:lnTo>
                    <a:pt x="733" y="1146"/>
                  </a:lnTo>
                  <a:lnTo>
                    <a:pt x="733" y="1144"/>
                  </a:lnTo>
                  <a:lnTo>
                    <a:pt x="732" y="1142"/>
                  </a:lnTo>
                  <a:lnTo>
                    <a:pt x="732" y="1141"/>
                  </a:lnTo>
                  <a:lnTo>
                    <a:pt x="733" y="1140"/>
                  </a:lnTo>
                  <a:lnTo>
                    <a:pt x="734" y="1137"/>
                  </a:lnTo>
                  <a:lnTo>
                    <a:pt x="734" y="1136"/>
                  </a:lnTo>
                  <a:lnTo>
                    <a:pt x="735" y="1135"/>
                  </a:lnTo>
                  <a:lnTo>
                    <a:pt x="735" y="1134"/>
                  </a:lnTo>
                  <a:lnTo>
                    <a:pt x="734" y="1133"/>
                  </a:lnTo>
                  <a:lnTo>
                    <a:pt x="734" y="1132"/>
                  </a:lnTo>
                  <a:lnTo>
                    <a:pt x="733" y="1130"/>
                  </a:lnTo>
                  <a:lnTo>
                    <a:pt x="733" y="1129"/>
                  </a:lnTo>
                  <a:lnTo>
                    <a:pt x="733" y="1128"/>
                  </a:lnTo>
                  <a:lnTo>
                    <a:pt x="732" y="1127"/>
                  </a:lnTo>
                  <a:lnTo>
                    <a:pt x="732" y="1126"/>
                  </a:lnTo>
                  <a:lnTo>
                    <a:pt x="733" y="1125"/>
                  </a:lnTo>
                  <a:lnTo>
                    <a:pt x="733" y="1124"/>
                  </a:lnTo>
                  <a:lnTo>
                    <a:pt x="735" y="1122"/>
                  </a:lnTo>
                  <a:lnTo>
                    <a:pt x="734" y="1121"/>
                  </a:lnTo>
                  <a:lnTo>
                    <a:pt x="731" y="1119"/>
                  </a:lnTo>
                  <a:lnTo>
                    <a:pt x="728" y="1117"/>
                  </a:lnTo>
                  <a:lnTo>
                    <a:pt x="728" y="1116"/>
                  </a:lnTo>
                  <a:lnTo>
                    <a:pt x="722" y="1112"/>
                  </a:lnTo>
                  <a:lnTo>
                    <a:pt x="721" y="1112"/>
                  </a:lnTo>
                  <a:lnTo>
                    <a:pt x="719" y="1113"/>
                  </a:lnTo>
                  <a:lnTo>
                    <a:pt x="718" y="1113"/>
                  </a:lnTo>
                  <a:lnTo>
                    <a:pt x="714" y="1116"/>
                  </a:lnTo>
                  <a:lnTo>
                    <a:pt x="711" y="1117"/>
                  </a:lnTo>
                  <a:lnTo>
                    <a:pt x="711" y="1118"/>
                  </a:lnTo>
                  <a:lnTo>
                    <a:pt x="710" y="1119"/>
                  </a:lnTo>
                  <a:lnTo>
                    <a:pt x="709" y="1119"/>
                  </a:lnTo>
                  <a:lnTo>
                    <a:pt x="708" y="1119"/>
                  </a:lnTo>
                  <a:lnTo>
                    <a:pt x="707" y="1119"/>
                  </a:lnTo>
                  <a:lnTo>
                    <a:pt x="706" y="1120"/>
                  </a:lnTo>
                  <a:lnTo>
                    <a:pt x="704" y="1120"/>
                  </a:lnTo>
                  <a:lnTo>
                    <a:pt x="702" y="1120"/>
                  </a:lnTo>
                  <a:lnTo>
                    <a:pt x="701" y="1121"/>
                  </a:lnTo>
                  <a:lnTo>
                    <a:pt x="700" y="1121"/>
                  </a:lnTo>
                  <a:lnTo>
                    <a:pt x="699" y="1120"/>
                  </a:lnTo>
                  <a:lnTo>
                    <a:pt x="698" y="1120"/>
                  </a:lnTo>
                  <a:lnTo>
                    <a:pt x="697" y="1120"/>
                  </a:lnTo>
                  <a:lnTo>
                    <a:pt x="693" y="1120"/>
                  </a:lnTo>
                  <a:lnTo>
                    <a:pt x="692" y="1119"/>
                  </a:lnTo>
                  <a:lnTo>
                    <a:pt x="692" y="1118"/>
                  </a:lnTo>
                  <a:lnTo>
                    <a:pt x="691" y="1117"/>
                  </a:lnTo>
                  <a:lnTo>
                    <a:pt x="691" y="1109"/>
                  </a:lnTo>
                  <a:lnTo>
                    <a:pt x="690" y="1107"/>
                  </a:lnTo>
                  <a:lnTo>
                    <a:pt x="689" y="1105"/>
                  </a:lnTo>
                  <a:lnTo>
                    <a:pt x="688" y="1104"/>
                  </a:lnTo>
                  <a:lnTo>
                    <a:pt x="688" y="1103"/>
                  </a:lnTo>
                  <a:lnTo>
                    <a:pt x="688" y="1101"/>
                  </a:lnTo>
                  <a:lnTo>
                    <a:pt x="688" y="1100"/>
                  </a:lnTo>
                  <a:lnTo>
                    <a:pt x="688" y="1099"/>
                  </a:lnTo>
                  <a:lnTo>
                    <a:pt x="689" y="1096"/>
                  </a:lnTo>
                  <a:lnTo>
                    <a:pt x="689" y="1095"/>
                  </a:lnTo>
                  <a:lnTo>
                    <a:pt x="688" y="1094"/>
                  </a:lnTo>
                  <a:lnTo>
                    <a:pt x="687" y="1093"/>
                  </a:lnTo>
                  <a:lnTo>
                    <a:pt x="687" y="1092"/>
                  </a:lnTo>
                  <a:lnTo>
                    <a:pt x="688" y="1090"/>
                  </a:lnTo>
                  <a:lnTo>
                    <a:pt x="688" y="1088"/>
                  </a:lnTo>
                  <a:lnTo>
                    <a:pt x="687" y="1086"/>
                  </a:lnTo>
                  <a:lnTo>
                    <a:pt x="687" y="1085"/>
                  </a:lnTo>
                  <a:lnTo>
                    <a:pt x="685" y="1085"/>
                  </a:lnTo>
                  <a:lnTo>
                    <a:pt x="685" y="1084"/>
                  </a:lnTo>
                  <a:lnTo>
                    <a:pt x="685" y="1082"/>
                  </a:lnTo>
                  <a:lnTo>
                    <a:pt x="684" y="1080"/>
                  </a:lnTo>
                  <a:lnTo>
                    <a:pt x="684" y="1079"/>
                  </a:lnTo>
                  <a:lnTo>
                    <a:pt x="683" y="1079"/>
                  </a:lnTo>
                  <a:lnTo>
                    <a:pt x="684" y="1077"/>
                  </a:lnTo>
                  <a:lnTo>
                    <a:pt x="683" y="1074"/>
                  </a:lnTo>
                  <a:lnTo>
                    <a:pt x="683" y="1073"/>
                  </a:lnTo>
                  <a:lnTo>
                    <a:pt x="683" y="1071"/>
                  </a:lnTo>
                  <a:lnTo>
                    <a:pt x="684" y="1070"/>
                  </a:lnTo>
                  <a:lnTo>
                    <a:pt x="684" y="1068"/>
                  </a:lnTo>
                  <a:lnTo>
                    <a:pt x="684" y="1067"/>
                  </a:lnTo>
                  <a:lnTo>
                    <a:pt x="684" y="1066"/>
                  </a:lnTo>
                  <a:lnTo>
                    <a:pt x="684" y="1065"/>
                  </a:lnTo>
                  <a:lnTo>
                    <a:pt x="683" y="1065"/>
                  </a:lnTo>
                  <a:lnTo>
                    <a:pt x="683" y="1063"/>
                  </a:lnTo>
                  <a:lnTo>
                    <a:pt x="682" y="1063"/>
                  </a:lnTo>
                  <a:lnTo>
                    <a:pt x="681" y="1062"/>
                  </a:lnTo>
                  <a:lnTo>
                    <a:pt x="680" y="1061"/>
                  </a:lnTo>
                  <a:lnTo>
                    <a:pt x="680" y="1059"/>
                  </a:lnTo>
                  <a:lnTo>
                    <a:pt x="680" y="1055"/>
                  </a:lnTo>
                  <a:lnTo>
                    <a:pt x="680" y="1054"/>
                  </a:lnTo>
                  <a:lnTo>
                    <a:pt x="679" y="1054"/>
                  </a:lnTo>
                  <a:lnTo>
                    <a:pt x="678" y="1053"/>
                  </a:lnTo>
                  <a:lnTo>
                    <a:pt x="675" y="1051"/>
                  </a:lnTo>
                  <a:lnTo>
                    <a:pt x="675" y="1052"/>
                  </a:lnTo>
                  <a:lnTo>
                    <a:pt x="674" y="1051"/>
                  </a:lnTo>
                  <a:lnTo>
                    <a:pt x="672" y="1051"/>
                  </a:lnTo>
                  <a:lnTo>
                    <a:pt x="671" y="1051"/>
                  </a:lnTo>
                  <a:lnTo>
                    <a:pt x="671" y="1050"/>
                  </a:lnTo>
                  <a:lnTo>
                    <a:pt x="670" y="1051"/>
                  </a:lnTo>
                  <a:lnTo>
                    <a:pt x="663" y="1050"/>
                  </a:lnTo>
                  <a:lnTo>
                    <a:pt x="662" y="1050"/>
                  </a:lnTo>
                  <a:lnTo>
                    <a:pt x="661" y="1049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5"/>
                  </a:lnTo>
                  <a:lnTo>
                    <a:pt x="656" y="1043"/>
                  </a:lnTo>
                  <a:lnTo>
                    <a:pt x="655" y="1042"/>
                  </a:lnTo>
                  <a:lnTo>
                    <a:pt x="652" y="1043"/>
                  </a:lnTo>
                  <a:lnTo>
                    <a:pt x="650" y="1043"/>
                  </a:lnTo>
                  <a:lnTo>
                    <a:pt x="650" y="1044"/>
                  </a:lnTo>
                  <a:lnTo>
                    <a:pt x="649" y="1045"/>
                  </a:lnTo>
                  <a:lnTo>
                    <a:pt x="648" y="1046"/>
                  </a:lnTo>
                  <a:lnTo>
                    <a:pt x="648" y="1048"/>
                  </a:lnTo>
                  <a:lnTo>
                    <a:pt x="647" y="1049"/>
                  </a:lnTo>
                  <a:lnTo>
                    <a:pt x="646" y="1049"/>
                  </a:lnTo>
                  <a:lnTo>
                    <a:pt x="646" y="1050"/>
                  </a:lnTo>
                  <a:lnTo>
                    <a:pt x="645" y="1048"/>
                  </a:lnTo>
                  <a:lnTo>
                    <a:pt x="644" y="1048"/>
                  </a:lnTo>
                  <a:lnTo>
                    <a:pt x="644" y="1049"/>
                  </a:lnTo>
                  <a:lnTo>
                    <a:pt x="642" y="1049"/>
                  </a:lnTo>
                  <a:lnTo>
                    <a:pt x="641" y="1049"/>
                  </a:lnTo>
                  <a:lnTo>
                    <a:pt x="641" y="1050"/>
                  </a:lnTo>
                  <a:lnTo>
                    <a:pt x="640" y="1049"/>
                  </a:lnTo>
                  <a:lnTo>
                    <a:pt x="640" y="1050"/>
                  </a:lnTo>
                  <a:lnTo>
                    <a:pt x="639" y="1051"/>
                  </a:lnTo>
                  <a:lnTo>
                    <a:pt x="638" y="1051"/>
                  </a:lnTo>
                  <a:lnTo>
                    <a:pt x="638" y="1050"/>
                  </a:lnTo>
                  <a:lnTo>
                    <a:pt x="637" y="1050"/>
                  </a:lnTo>
                  <a:lnTo>
                    <a:pt x="637" y="1049"/>
                  </a:lnTo>
                  <a:lnTo>
                    <a:pt x="637" y="1050"/>
                  </a:lnTo>
                  <a:lnTo>
                    <a:pt x="636" y="1050"/>
                  </a:lnTo>
                  <a:lnTo>
                    <a:pt x="635" y="1050"/>
                  </a:lnTo>
                  <a:lnTo>
                    <a:pt x="635" y="1049"/>
                  </a:lnTo>
                  <a:lnTo>
                    <a:pt x="633" y="1049"/>
                  </a:lnTo>
                  <a:lnTo>
                    <a:pt x="632" y="1049"/>
                  </a:lnTo>
                  <a:lnTo>
                    <a:pt x="631" y="1049"/>
                  </a:lnTo>
                  <a:lnTo>
                    <a:pt x="630" y="1049"/>
                  </a:lnTo>
                  <a:lnTo>
                    <a:pt x="629" y="1049"/>
                  </a:lnTo>
                  <a:lnTo>
                    <a:pt x="629" y="1048"/>
                  </a:lnTo>
                  <a:lnTo>
                    <a:pt x="628" y="1048"/>
                  </a:lnTo>
                  <a:lnTo>
                    <a:pt x="627" y="1048"/>
                  </a:lnTo>
                  <a:lnTo>
                    <a:pt x="625" y="1048"/>
                  </a:lnTo>
                  <a:lnTo>
                    <a:pt x="625" y="1046"/>
                  </a:lnTo>
                  <a:lnTo>
                    <a:pt x="624" y="1046"/>
                  </a:lnTo>
                  <a:lnTo>
                    <a:pt x="623" y="1048"/>
                  </a:lnTo>
                  <a:lnTo>
                    <a:pt x="621" y="1048"/>
                  </a:lnTo>
                  <a:lnTo>
                    <a:pt x="620" y="1048"/>
                  </a:lnTo>
                  <a:lnTo>
                    <a:pt x="619" y="1048"/>
                  </a:lnTo>
                  <a:lnTo>
                    <a:pt x="618" y="1046"/>
                  </a:lnTo>
                  <a:lnTo>
                    <a:pt x="616" y="1046"/>
                  </a:lnTo>
                  <a:lnTo>
                    <a:pt x="615" y="1046"/>
                  </a:lnTo>
                  <a:lnTo>
                    <a:pt x="614" y="1046"/>
                  </a:lnTo>
                  <a:lnTo>
                    <a:pt x="613" y="1046"/>
                  </a:lnTo>
                  <a:lnTo>
                    <a:pt x="612" y="1046"/>
                  </a:lnTo>
                  <a:lnTo>
                    <a:pt x="611" y="1046"/>
                  </a:lnTo>
                  <a:lnTo>
                    <a:pt x="610" y="1045"/>
                  </a:lnTo>
                  <a:lnTo>
                    <a:pt x="609" y="1043"/>
                  </a:lnTo>
                  <a:lnTo>
                    <a:pt x="607" y="1043"/>
                  </a:lnTo>
                  <a:lnTo>
                    <a:pt x="606" y="1043"/>
                  </a:lnTo>
                  <a:lnTo>
                    <a:pt x="605" y="1043"/>
                  </a:lnTo>
                  <a:lnTo>
                    <a:pt x="604" y="1043"/>
                  </a:lnTo>
                  <a:lnTo>
                    <a:pt x="604" y="1044"/>
                  </a:lnTo>
                  <a:lnTo>
                    <a:pt x="603" y="1044"/>
                  </a:lnTo>
                  <a:lnTo>
                    <a:pt x="602" y="1045"/>
                  </a:lnTo>
                  <a:lnTo>
                    <a:pt x="601" y="1044"/>
                  </a:lnTo>
                  <a:lnTo>
                    <a:pt x="599" y="1044"/>
                  </a:lnTo>
                  <a:lnTo>
                    <a:pt x="598" y="1044"/>
                  </a:lnTo>
                  <a:lnTo>
                    <a:pt x="597" y="1043"/>
                  </a:lnTo>
                  <a:lnTo>
                    <a:pt x="597" y="1042"/>
                  </a:lnTo>
                  <a:lnTo>
                    <a:pt x="596" y="1042"/>
                  </a:lnTo>
                  <a:lnTo>
                    <a:pt x="596" y="1041"/>
                  </a:lnTo>
                  <a:lnTo>
                    <a:pt x="597" y="1038"/>
                  </a:lnTo>
                  <a:lnTo>
                    <a:pt x="597" y="1037"/>
                  </a:lnTo>
                  <a:lnTo>
                    <a:pt x="598" y="1036"/>
                  </a:lnTo>
                  <a:lnTo>
                    <a:pt x="598" y="1035"/>
                  </a:lnTo>
                  <a:lnTo>
                    <a:pt x="598" y="1034"/>
                  </a:lnTo>
                  <a:lnTo>
                    <a:pt x="597" y="1033"/>
                  </a:lnTo>
                  <a:lnTo>
                    <a:pt x="598" y="1033"/>
                  </a:lnTo>
                  <a:lnTo>
                    <a:pt x="598" y="1032"/>
                  </a:lnTo>
                  <a:lnTo>
                    <a:pt x="598" y="1030"/>
                  </a:lnTo>
                  <a:lnTo>
                    <a:pt x="598" y="1029"/>
                  </a:lnTo>
                  <a:lnTo>
                    <a:pt x="599" y="1027"/>
                  </a:lnTo>
                  <a:lnTo>
                    <a:pt x="599" y="1026"/>
                  </a:lnTo>
                  <a:lnTo>
                    <a:pt x="598" y="1025"/>
                  </a:lnTo>
                  <a:lnTo>
                    <a:pt x="598" y="1024"/>
                  </a:lnTo>
                  <a:lnTo>
                    <a:pt x="599" y="1023"/>
                  </a:lnTo>
                  <a:lnTo>
                    <a:pt x="599" y="1021"/>
                  </a:lnTo>
                  <a:lnTo>
                    <a:pt x="598" y="1021"/>
                  </a:lnTo>
                  <a:lnTo>
                    <a:pt x="598" y="1020"/>
                  </a:lnTo>
                  <a:lnTo>
                    <a:pt x="598" y="1019"/>
                  </a:lnTo>
                  <a:lnTo>
                    <a:pt x="598" y="1018"/>
                  </a:lnTo>
                  <a:lnTo>
                    <a:pt x="598" y="1017"/>
                  </a:lnTo>
                  <a:lnTo>
                    <a:pt x="601" y="1013"/>
                  </a:lnTo>
                  <a:lnTo>
                    <a:pt x="602" y="1012"/>
                  </a:lnTo>
                  <a:lnTo>
                    <a:pt x="601" y="1012"/>
                  </a:lnTo>
                  <a:lnTo>
                    <a:pt x="601" y="1011"/>
                  </a:lnTo>
                  <a:lnTo>
                    <a:pt x="599" y="1011"/>
                  </a:lnTo>
                  <a:lnTo>
                    <a:pt x="599" y="1010"/>
                  </a:lnTo>
                  <a:lnTo>
                    <a:pt x="601" y="1009"/>
                  </a:lnTo>
                  <a:lnTo>
                    <a:pt x="602" y="1008"/>
                  </a:lnTo>
                  <a:lnTo>
                    <a:pt x="602" y="1006"/>
                  </a:lnTo>
                  <a:lnTo>
                    <a:pt x="602" y="1004"/>
                  </a:lnTo>
                  <a:lnTo>
                    <a:pt x="602" y="1002"/>
                  </a:lnTo>
                  <a:lnTo>
                    <a:pt x="602" y="1001"/>
                  </a:lnTo>
                  <a:lnTo>
                    <a:pt x="603" y="999"/>
                  </a:lnTo>
                  <a:lnTo>
                    <a:pt x="603" y="998"/>
                  </a:lnTo>
                  <a:lnTo>
                    <a:pt x="602" y="996"/>
                  </a:lnTo>
                  <a:lnTo>
                    <a:pt x="602" y="998"/>
                  </a:lnTo>
                  <a:lnTo>
                    <a:pt x="601" y="996"/>
                  </a:lnTo>
                  <a:lnTo>
                    <a:pt x="599" y="995"/>
                  </a:lnTo>
                  <a:lnTo>
                    <a:pt x="599" y="994"/>
                  </a:lnTo>
                  <a:lnTo>
                    <a:pt x="601" y="993"/>
                  </a:lnTo>
                  <a:lnTo>
                    <a:pt x="602" y="993"/>
                  </a:lnTo>
                  <a:lnTo>
                    <a:pt x="602" y="992"/>
                  </a:lnTo>
                  <a:lnTo>
                    <a:pt x="601" y="992"/>
                  </a:lnTo>
                  <a:lnTo>
                    <a:pt x="601" y="991"/>
                  </a:lnTo>
                  <a:lnTo>
                    <a:pt x="599" y="991"/>
                  </a:lnTo>
                  <a:lnTo>
                    <a:pt x="598" y="991"/>
                  </a:lnTo>
                  <a:lnTo>
                    <a:pt x="599" y="990"/>
                  </a:lnTo>
                  <a:lnTo>
                    <a:pt x="601" y="990"/>
                  </a:lnTo>
                  <a:lnTo>
                    <a:pt x="601" y="988"/>
                  </a:lnTo>
                  <a:lnTo>
                    <a:pt x="602" y="988"/>
                  </a:lnTo>
                  <a:lnTo>
                    <a:pt x="601" y="988"/>
                  </a:lnTo>
                  <a:lnTo>
                    <a:pt x="601" y="987"/>
                  </a:lnTo>
                  <a:lnTo>
                    <a:pt x="599" y="987"/>
                  </a:lnTo>
                  <a:lnTo>
                    <a:pt x="599" y="986"/>
                  </a:lnTo>
                  <a:lnTo>
                    <a:pt x="598" y="986"/>
                  </a:lnTo>
                  <a:lnTo>
                    <a:pt x="597" y="987"/>
                  </a:lnTo>
                  <a:lnTo>
                    <a:pt x="597" y="986"/>
                  </a:lnTo>
                  <a:lnTo>
                    <a:pt x="597" y="985"/>
                  </a:lnTo>
                  <a:lnTo>
                    <a:pt x="596" y="984"/>
                  </a:lnTo>
                  <a:lnTo>
                    <a:pt x="596" y="983"/>
                  </a:lnTo>
                  <a:lnTo>
                    <a:pt x="596" y="982"/>
                  </a:lnTo>
                  <a:lnTo>
                    <a:pt x="596" y="981"/>
                  </a:lnTo>
                  <a:lnTo>
                    <a:pt x="596" y="979"/>
                  </a:lnTo>
                  <a:lnTo>
                    <a:pt x="596" y="978"/>
                  </a:lnTo>
                  <a:lnTo>
                    <a:pt x="596" y="977"/>
                  </a:lnTo>
                  <a:lnTo>
                    <a:pt x="596" y="976"/>
                  </a:lnTo>
                  <a:lnTo>
                    <a:pt x="595" y="976"/>
                  </a:lnTo>
                  <a:lnTo>
                    <a:pt x="594" y="975"/>
                  </a:lnTo>
                  <a:lnTo>
                    <a:pt x="593" y="974"/>
                  </a:lnTo>
                  <a:lnTo>
                    <a:pt x="593" y="973"/>
                  </a:lnTo>
                  <a:lnTo>
                    <a:pt x="593" y="971"/>
                  </a:lnTo>
                  <a:lnTo>
                    <a:pt x="593" y="970"/>
                  </a:lnTo>
                  <a:lnTo>
                    <a:pt x="593" y="969"/>
                  </a:lnTo>
                  <a:lnTo>
                    <a:pt x="592" y="969"/>
                  </a:lnTo>
                  <a:lnTo>
                    <a:pt x="592" y="970"/>
                  </a:lnTo>
                  <a:lnTo>
                    <a:pt x="590" y="970"/>
                  </a:lnTo>
                  <a:lnTo>
                    <a:pt x="590" y="969"/>
                  </a:lnTo>
                  <a:lnTo>
                    <a:pt x="590" y="968"/>
                  </a:lnTo>
                  <a:lnTo>
                    <a:pt x="592" y="968"/>
                  </a:lnTo>
                  <a:lnTo>
                    <a:pt x="592" y="967"/>
                  </a:lnTo>
                  <a:lnTo>
                    <a:pt x="590" y="967"/>
                  </a:lnTo>
                  <a:lnTo>
                    <a:pt x="590" y="966"/>
                  </a:lnTo>
                  <a:lnTo>
                    <a:pt x="592" y="965"/>
                  </a:lnTo>
                  <a:lnTo>
                    <a:pt x="593" y="965"/>
                  </a:lnTo>
                  <a:lnTo>
                    <a:pt x="593" y="963"/>
                  </a:lnTo>
                  <a:lnTo>
                    <a:pt x="594" y="963"/>
                  </a:lnTo>
                  <a:lnTo>
                    <a:pt x="595" y="961"/>
                  </a:lnTo>
                  <a:lnTo>
                    <a:pt x="596" y="961"/>
                  </a:lnTo>
                  <a:lnTo>
                    <a:pt x="597" y="961"/>
                  </a:lnTo>
                  <a:lnTo>
                    <a:pt x="597" y="960"/>
                  </a:lnTo>
                  <a:lnTo>
                    <a:pt x="598" y="960"/>
                  </a:lnTo>
                  <a:lnTo>
                    <a:pt x="599" y="960"/>
                  </a:lnTo>
                  <a:lnTo>
                    <a:pt x="601" y="959"/>
                  </a:lnTo>
                  <a:lnTo>
                    <a:pt x="602" y="958"/>
                  </a:lnTo>
                  <a:lnTo>
                    <a:pt x="597" y="954"/>
                  </a:lnTo>
                  <a:lnTo>
                    <a:pt x="595" y="952"/>
                  </a:lnTo>
                  <a:lnTo>
                    <a:pt x="592" y="950"/>
                  </a:lnTo>
                  <a:lnTo>
                    <a:pt x="592" y="949"/>
                  </a:lnTo>
                  <a:lnTo>
                    <a:pt x="593" y="945"/>
                  </a:lnTo>
                  <a:lnTo>
                    <a:pt x="593" y="944"/>
                  </a:lnTo>
                  <a:lnTo>
                    <a:pt x="594" y="942"/>
                  </a:lnTo>
                  <a:lnTo>
                    <a:pt x="595" y="941"/>
                  </a:lnTo>
                  <a:lnTo>
                    <a:pt x="596" y="940"/>
                  </a:lnTo>
                  <a:lnTo>
                    <a:pt x="597" y="937"/>
                  </a:lnTo>
                  <a:lnTo>
                    <a:pt x="599" y="932"/>
                  </a:lnTo>
                  <a:lnTo>
                    <a:pt x="602" y="926"/>
                  </a:lnTo>
                  <a:lnTo>
                    <a:pt x="603" y="924"/>
                  </a:lnTo>
                  <a:lnTo>
                    <a:pt x="604" y="921"/>
                  </a:lnTo>
                  <a:lnTo>
                    <a:pt x="606" y="921"/>
                  </a:lnTo>
                  <a:lnTo>
                    <a:pt x="606" y="919"/>
                  </a:lnTo>
                  <a:lnTo>
                    <a:pt x="606" y="917"/>
                  </a:lnTo>
                  <a:lnTo>
                    <a:pt x="605" y="916"/>
                  </a:lnTo>
                  <a:lnTo>
                    <a:pt x="604" y="916"/>
                  </a:lnTo>
                  <a:lnTo>
                    <a:pt x="604" y="915"/>
                  </a:lnTo>
                  <a:lnTo>
                    <a:pt x="606" y="909"/>
                  </a:lnTo>
                  <a:lnTo>
                    <a:pt x="609" y="903"/>
                  </a:lnTo>
                  <a:lnTo>
                    <a:pt x="610" y="898"/>
                  </a:lnTo>
                  <a:lnTo>
                    <a:pt x="612" y="892"/>
                  </a:lnTo>
                  <a:lnTo>
                    <a:pt x="612" y="890"/>
                  </a:lnTo>
                  <a:lnTo>
                    <a:pt x="613" y="890"/>
                  </a:lnTo>
                  <a:lnTo>
                    <a:pt x="615" y="890"/>
                  </a:lnTo>
                  <a:lnTo>
                    <a:pt x="615" y="889"/>
                  </a:lnTo>
                  <a:lnTo>
                    <a:pt x="614" y="889"/>
                  </a:lnTo>
                  <a:lnTo>
                    <a:pt x="613" y="887"/>
                  </a:lnTo>
                  <a:lnTo>
                    <a:pt x="612" y="885"/>
                  </a:lnTo>
                  <a:lnTo>
                    <a:pt x="610" y="881"/>
                  </a:lnTo>
                  <a:lnTo>
                    <a:pt x="606" y="874"/>
                  </a:lnTo>
                  <a:lnTo>
                    <a:pt x="607" y="874"/>
                  </a:lnTo>
                  <a:lnTo>
                    <a:pt x="606" y="873"/>
                  </a:lnTo>
                  <a:lnTo>
                    <a:pt x="606" y="871"/>
                  </a:lnTo>
                  <a:lnTo>
                    <a:pt x="606" y="870"/>
                  </a:lnTo>
                  <a:lnTo>
                    <a:pt x="605" y="869"/>
                  </a:lnTo>
                  <a:lnTo>
                    <a:pt x="604" y="868"/>
                  </a:lnTo>
                  <a:lnTo>
                    <a:pt x="604" y="867"/>
                  </a:lnTo>
                  <a:lnTo>
                    <a:pt x="604" y="866"/>
                  </a:lnTo>
                  <a:lnTo>
                    <a:pt x="604" y="865"/>
                  </a:lnTo>
                  <a:lnTo>
                    <a:pt x="604" y="864"/>
                  </a:lnTo>
                  <a:lnTo>
                    <a:pt x="604" y="862"/>
                  </a:lnTo>
                  <a:lnTo>
                    <a:pt x="603" y="861"/>
                  </a:lnTo>
                  <a:lnTo>
                    <a:pt x="602" y="861"/>
                  </a:lnTo>
                  <a:lnTo>
                    <a:pt x="601" y="861"/>
                  </a:lnTo>
                  <a:lnTo>
                    <a:pt x="599" y="861"/>
                  </a:lnTo>
                  <a:lnTo>
                    <a:pt x="598" y="861"/>
                  </a:lnTo>
                  <a:lnTo>
                    <a:pt x="597" y="861"/>
                  </a:lnTo>
                  <a:lnTo>
                    <a:pt x="596" y="860"/>
                  </a:lnTo>
                  <a:lnTo>
                    <a:pt x="594" y="859"/>
                  </a:lnTo>
                  <a:lnTo>
                    <a:pt x="593" y="858"/>
                  </a:lnTo>
                  <a:lnTo>
                    <a:pt x="592" y="858"/>
                  </a:lnTo>
                  <a:lnTo>
                    <a:pt x="590" y="857"/>
                  </a:lnTo>
                  <a:lnTo>
                    <a:pt x="589" y="857"/>
                  </a:lnTo>
                  <a:lnTo>
                    <a:pt x="588" y="856"/>
                  </a:lnTo>
                  <a:lnTo>
                    <a:pt x="588" y="854"/>
                  </a:lnTo>
                  <a:lnTo>
                    <a:pt x="587" y="853"/>
                  </a:lnTo>
                  <a:lnTo>
                    <a:pt x="586" y="853"/>
                  </a:lnTo>
                  <a:lnTo>
                    <a:pt x="585" y="852"/>
                  </a:lnTo>
                  <a:lnTo>
                    <a:pt x="584" y="852"/>
                  </a:lnTo>
                  <a:lnTo>
                    <a:pt x="581" y="851"/>
                  </a:lnTo>
                  <a:lnTo>
                    <a:pt x="581" y="850"/>
                  </a:lnTo>
                  <a:lnTo>
                    <a:pt x="581" y="849"/>
                  </a:lnTo>
                  <a:lnTo>
                    <a:pt x="581" y="845"/>
                  </a:lnTo>
                  <a:lnTo>
                    <a:pt x="580" y="844"/>
                  </a:lnTo>
                  <a:lnTo>
                    <a:pt x="580" y="843"/>
                  </a:lnTo>
                  <a:lnTo>
                    <a:pt x="580" y="841"/>
                  </a:lnTo>
                  <a:lnTo>
                    <a:pt x="579" y="840"/>
                  </a:lnTo>
                  <a:lnTo>
                    <a:pt x="579" y="839"/>
                  </a:lnTo>
                  <a:lnTo>
                    <a:pt x="579" y="836"/>
                  </a:lnTo>
                  <a:lnTo>
                    <a:pt x="579" y="835"/>
                  </a:lnTo>
                  <a:lnTo>
                    <a:pt x="579" y="833"/>
                  </a:lnTo>
                  <a:lnTo>
                    <a:pt x="578" y="831"/>
                  </a:lnTo>
                  <a:lnTo>
                    <a:pt x="578" y="828"/>
                  </a:lnTo>
                  <a:lnTo>
                    <a:pt x="578" y="827"/>
                  </a:lnTo>
                  <a:lnTo>
                    <a:pt x="579" y="826"/>
                  </a:lnTo>
                  <a:lnTo>
                    <a:pt x="583" y="822"/>
                  </a:lnTo>
                  <a:lnTo>
                    <a:pt x="584" y="820"/>
                  </a:lnTo>
                  <a:lnTo>
                    <a:pt x="583" y="819"/>
                  </a:lnTo>
                  <a:lnTo>
                    <a:pt x="583" y="818"/>
                  </a:lnTo>
                  <a:lnTo>
                    <a:pt x="584" y="818"/>
                  </a:lnTo>
                  <a:lnTo>
                    <a:pt x="584" y="817"/>
                  </a:lnTo>
                  <a:lnTo>
                    <a:pt x="584" y="814"/>
                  </a:lnTo>
                  <a:lnTo>
                    <a:pt x="583" y="812"/>
                  </a:lnTo>
                  <a:lnTo>
                    <a:pt x="581" y="812"/>
                  </a:lnTo>
                  <a:lnTo>
                    <a:pt x="581" y="814"/>
                  </a:lnTo>
                  <a:lnTo>
                    <a:pt x="580" y="814"/>
                  </a:lnTo>
                  <a:lnTo>
                    <a:pt x="580" y="815"/>
                  </a:lnTo>
                  <a:lnTo>
                    <a:pt x="579" y="815"/>
                  </a:lnTo>
                  <a:lnTo>
                    <a:pt x="576" y="815"/>
                  </a:lnTo>
                  <a:lnTo>
                    <a:pt x="569" y="815"/>
                  </a:lnTo>
                  <a:lnTo>
                    <a:pt x="562" y="815"/>
                  </a:lnTo>
                  <a:lnTo>
                    <a:pt x="554" y="814"/>
                  </a:lnTo>
                  <a:lnTo>
                    <a:pt x="547" y="814"/>
                  </a:lnTo>
                  <a:lnTo>
                    <a:pt x="541" y="814"/>
                  </a:lnTo>
                  <a:lnTo>
                    <a:pt x="534" y="814"/>
                  </a:lnTo>
                  <a:lnTo>
                    <a:pt x="526" y="814"/>
                  </a:lnTo>
                  <a:lnTo>
                    <a:pt x="519" y="812"/>
                  </a:lnTo>
                  <a:lnTo>
                    <a:pt x="517" y="812"/>
                  </a:lnTo>
                  <a:lnTo>
                    <a:pt x="516" y="812"/>
                  </a:lnTo>
                  <a:lnTo>
                    <a:pt x="515" y="810"/>
                  </a:lnTo>
                  <a:lnTo>
                    <a:pt x="515" y="807"/>
                  </a:lnTo>
                  <a:lnTo>
                    <a:pt x="515" y="802"/>
                  </a:lnTo>
                  <a:lnTo>
                    <a:pt x="513" y="797"/>
                  </a:lnTo>
                  <a:lnTo>
                    <a:pt x="513" y="789"/>
                  </a:lnTo>
                  <a:lnTo>
                    <a:pt x="512" y="783"/>
                  </a:lnTo>
                  <a:lnTo>
                    <a:pt x="512" y="782"/>
                  </a:lnTo>
                  <a:lnTo>
                    <a:pt x="512" y="781"/>
                  </a:lnTo>
                  <a:lnTo>
                    <a:pt x="509" y="777"/>
                  </a:lnTo>
                  <a:lnTo>
                    <a:pt x="504" y="772"/>
                  </a:lnTo>
                  <a:lnTo>
                    <a:pt x="502" y="769"/>
                  </a:lnTo>
                  <a:lnTo>
                    <a:pt x="500" y="767"/>
                  </a:lnTo>
                  <a:lnTo>
                    <a:pt x="507" y="767"/>
                  </a:lnTo>
                  <a:lnTo>
                    <a:pt x="511" y="767"/>
                  </a:lnTo>
                  <a:lnTo>
                    <a:pt x="511" y="764"/>
                  </a:lnTo>
                  <a:lnTo>
                    <a:pt x="511" y="761"/>
                  </a:lnTo>
                  <a:lnTo>
                    <a:pt x="511" y="758"/>
                  </a:lnTo>
                  <a:lnTo>
                    <a:pt x="511" y="755"/>
                  </a:lnTo>
                  <a:lnTo>
                    <a:pt x="511" y="751"/>
                  </a:lnTo>
                  <a:lnTo>
                    <a:pt x="511" y="749"/>
                  </a:lnTo>
                  <a:lnTo>
                    <a:pt x="510" y="748"/>
                  </a:lnTo>
                  <a:lnTo>
                    <a:pt x="509" y="747"/>
                  </a:lnTo>
                  <a:lnTo>
                    <a:pt x="508" y="745"/>
                  </a:lnTo>
                  <a:lnTo>
                    <a:pt x="509" y="745"/>
                  </a:lnTo>
                  <a:lnTo>
                    <a:pt x="509" y="743"/>
                  </a:lnTo>
                  <a:lnTo>
                    <a:pt x="508" y="741"/>
                  </a:lnTo>
                  <a:lnTo>
                    <a:pt x="507" y="739"/>
                  </a:lnTo>
                  <a:lnTo>
                    <a:pt x="507" y="737"/>
                  </a:lnTo>
                  <a:lnTo>
                    <a:pt x="504" y="736"/>
                  </a:lnTo>
                  <a:lnTo>
                    <a:pt x="504" y="735"/>
                  </a:lnTo>
                  <a:lnTo>
                    <a:pt x="504" y="734"/>
                  </a:lnTo>
                  <a:lnTo>
                    <a:pt x="504" y="733"/>
                  </a:lnTo>
                  <a:lnTo>
                    <a:pt x="504" y="732"/>
                  </a:lnTo>
                  <a:lnTo>
                    <a:pt x="503" y="731"/>
                  </a:lnTo>
                  <a:lnTo>
                    <a:pt x="504" y="730"/>
                  </a:lnTo>
                  <a:lnTo>
                    <a:pt x="504" y="728"/>
                  </a:lnTo>
                  <a:lnTo>
                    <a:pt x="506" y="728"/>
                  </a:lnTo>
                  <a:lnTo>
                    <a:pt x="506" y="727"/>
                  </a:lnTo>
                  <a:lnTo>
                    <a:pt x="507" y="727"/>
                  </a:lnTo>
                  <a:lnTo>
                    <a:pt x="507" y="725"/>
                  </a:lnTo>
                  <a:lnTo>
                    <a:pt x="507" y="724"/>
                  </a:lnTo>
                  <a:lnTo>
                    <a:pt x="507" y="723"/>
                  </a:lnTo>
                  <a:lnTo>
                    <a:pt x="506" y="722"/>
                  </a:lnTo>
                  <a:lnTo>
                    <a:pt x="504" y="720"/>
                  </a:lnTo>
                  <a:lnTo>
                    <a:pt x="504" y="719"/>
                  </a:lnTo>
                  <a:lnTo>
                    <a:pt x="504" y="718"/>
                  </a:lnTo>
                  <a:lnTo>
                    <a:pt x="504" y="717"/>
                  </a:lnTo>
                  <a:lnTo>
                    <a:pt x="503" y="717"/>
                  </a:lnTo>
                  <a:lnTo>
                    <a:pt x="501" y="716"/>
                  </a:lnTo>
                  <a:lnTo>
                    <a:pt x="500" y="716"/>
                  </a:lnTo>
                  <a:lnTo>
                    <a:pt x="500" y="715"/>
                  </a:lnTo>
                  <a:lnTo>
                    <a:pt x="499" y="715"/>
                  </a:lnTo>
                  <a:lnTo>
                    <a:pt x="498" y="714"/>
                  </a:lnTo>
                  <a:lnTo>
                    <a:pt x="494" y="711"/>
                  </a:lnTo>
                  <a:lnTo>
                    <a:pt x="492" y="709"/>
                  </a:lnTo>
                  <a:lnTo>
                    <a:pt x="490" y="708"/>
                  </a:lnTo>
                  <a:lnTo>
                    <a:pt x="489" y="708"/>
                  </a:lnTo>
                  <a:lnTo>
                    <a:pt x="487" y="707"/>
                  </a:lnTo>
                  <a:lnTo>
                    <a:pt x="485" y="707"/>
                  </a:lnTo>
                  <a:lnTo>
                    <a:pt x="484" y="707"/>
                  </a:lnTo>
                  <a:lnTo>
                    <a:pt x="483" y="706"/>
                  </a:lnTo>
                  <a:lnTo>
                    <a:pt x="483" y="705"/>
                  </a:lnTo>
                  <a:lnTo>
                    <a:pt x="482" y="705"/>
                  </a:lnTo>
                  <a:lnTo>
                    <a:pt x="480" y="705"/>
                  </a:lnTo>
                  <a:lnTo>
                    <a:pt x="480" y="706"/>
                  </a:lnTo>
                  <a:lnTo>
                    <a:pt x="478" y="707"/>
                  </a:lnTo>
                  <a:lnTo>
                    <a:pt x="476" y="706"/>
                  </a:lnTo>
                  <a:lnTo>
                    <a:pt x="475" y="707"/>
                  </a:lnTo>
                  <a:lnTo>
                    <a:pt x="474" y="706"/>
                  </a:lnTo>
                  <a:lnTo>
                    <a:pt x="473" y="706"/>
                  </a:lnTo>
                  <a:lnTo>
                    <a:pt x="472" y="706"/>
                  </a:lnTo>
                  <a:lnTo>
                    <a:pt x="469" y="707"/>
                  </a:lnTo>
                  <a:lnTo>
                    <a:pt x="467" y="707"/>
                  </a:lnTo>
                  <a:lnTo>
                    <a:pt x="466" y="708"/>
                  </a:lnTo>
                  <a:lnTo>
                    <a:pt x="464" y="707"/>
                  </a:lnTo>
                  <a:lnTo>
                    <a:pt x="463" y="706"/>
                  </a:lnTo>
                  <a:lnTo>
                    <a:pt x="459" y="706"/>
                  </a:lnTo>
                  <a:lnTo>
                    <a:pt x="458" y="707"/>
                  </a:lnTo>
                  <a:lnTo>
                    <a:pt x="457" y="707"/>
                  </a:lnTo>
                  <a:lnTo>
                    <a:pt x="456" y="707"/>
                  </a:lnTo>
                  <a:lnTo>
                    <a:pt x="455" y="707"/>
                  </a:lnTo>
                  <a:lnTo>
                    <a:pt x="454" y="707"/>
                  </a:lnTo>
                  <a:lnTo>
                    <a:pt x="452" y="707"/>
                  </a:lnTo>
                  <a:lnTo>
                    <a:pt x="452" y="705"/>
                  </a:lnTo>
                  <a:lnTo>
                    <a:pt x="452" y="703"/>
                  </a:lnTo>
                  <a:lnTo>
                    <a:pt x="451" y="703"/>
                  </a:lnTo>
                  <a:lnTo>
                    <a:pt x="450" y="703"/>
                  </a:lnTo>
                  <a:lnTo>
                    <a:pt x="449" y="701"/>
                  </a:lnTo>
                  <a:lnTo>
                    <a:pt x="448" y="701"/>
                  </a:lnTo>
                  <a:lnTo>
                    <a:pt x="447" y="700"/>
                  </a:lnTo>
                  <a:lnTo>
                    <a:pt x="447" y="699"/>
                  </a:lnTo>
                  <a:lnTo>
                    <a:pt x="446" y="699"/>
                  </a:lnTo>
                  <a:lnTo>
                    <a:pt x="444" y="697"/>
                  </a:lnTo>
                  <a:lnTo>
                    <a:pt x="443" y="697"/>
                  </a:lnTo>
                  <a:lnTo>
                    <a:pt x="443" y="695"/>
                  </a:lnTo>
                  <a:lnTo>
                    <a:pt x="443" y="693"/>
                  </a:lnTo>
                  <a:lnTo>
                    <a:pt x="443" y="692"/>
                  </a:lnTo>
                  <a:lnTo>
                    <a:pt x="442" y="692"/>
                  </a:lnTo>
                  <a:lnTo>
                    <a:pt x="441" y="691"/>
                  </a:lnTo>
                  <a:lnTo>
                    <a:pt x="441" y="692"/>
                  </a:lnTo>
                  <a:lnTo>
                    <a:pt x="440" y="691"/>
                  </a:lnTo>
                  <a:lnTo>
                    <a:pt x="439" y="691"/>
                  </a:lnTo>
                  <a:lnTo>
                    <a:pt x="438" y="691"/>
                  </a:lnTo>
                  <a:lnTo>
                    <a:pt x="437" y="692"/>
                  </a:lnTo>
                  <a:lnTo>
                    <a:pt x="435" y="692"/>
                  </a:lnTo>
                  <a:lnTo>
                    <a:pt x="434" y="692"/>
                  </a:lnTo>
                  <a:lnTo>
                    <a:pt x="433" y="692"/>
                  </a:lnTo>
                  <a:lnTo>
                    <a:pt x="432" y="691"/>
                  </a:lnTo>
                  <a:lnTo>
                    <a:pt x="431" y="691"/>
                  </a:lnTo>
                  <a:lnTo>
                    <a:pt x="430" y="690"/>
                  </a:lnTo>
                  <a:lnTo>
                    <a:pt x="430" y="689"/>
                  </a:lnTo>
                  <a:lnTo>
                    <a:pt x="429" y="689"/>
                  </a:lnTo>
                  <a:lnTo>
                    <a:pt x="426" y="689"/>
                  </a:lnTo>
                  <a:lnTo>
                    <a:pt x="423" y="688"/>
                  </a:lnTo>
                  <a:lnTo>
                    <a:pt x="423" y="686"/>
                  </a:lnTo>
                  <a:lnTo>
                    <a:pt x="423" y="685"/>
                  </a:lnTo>
                  <a:lnTo>
                    <a:pt x="422" y="685"/>
                  </a:lnTo>
                  <a:lnTo>
                    <a:pt x="421" y="685"/>
                  </a:lnTo>
                  <a:lnTo>
                    <a:pt x="420" y="685"/>
                  </a:lnTo>
                  <a:lnTo>
                    <a:pt x="418" y="686"/>
                  </a:lnTo>
                  <a:lnTo>
                    <a:pt x="417" y="686"/>
                  </a:lnTo>
                  <a:lnTo>
                    <a:pt x="416" y="685"/>
                  </a:lnTo>
                  <a:lnTo>
                    <a:pt x="416" y="684"/>
                  </a:lnTo>
                  <a:lnTo>
                    <a:pt x="415" y="684"/>
                  </a:lnTo>
                  <a:lnTo>
                    <a:pt x="413" y="681"/>
                  </a:lnTo>
                  <a:lnTo>
                    <a:pt x="412" y="681"/>
                  </a:lnTo>
                  <a:lnTo>
                    <a:pt x="411" y="681"/>
                  </a:lnTo>
                  <a:lnTo>
                    <a:pt x="411" y="680"/>
                  </a:lnTo>
                  <a:lnTo>
                    <a:pt x="409" y="680"/>
                  </a:lnTo>
                  <a:lnTo>
                    <a:pt x="409" y="678"/>
                  </a:lnTo>
                  <a:lnTo>
                    <a:pt x="409" y="677"/>
                  </a:lnTo>
                  <a:lnTo>
                    <a:pt x="408" y="676"/>
                  </a:lnTo>
                  <a:lnTo>
                    <a:pt x="408" y="675"/>
                  </a:lnTo>
                  <a:lnTo>
                    <a:pt x="407" y="674"/>
                  </a:lnTo>
                  <a:lnTo>
                    <a:pt x="407" y="673"/>
                  </a:lnTo>
                  <a:lnTo>
                    <a:pt x="406" y="673"/>
                  </a:lnTo>
                  <a:lnTo>
                    <a:pt x="405" y="673"/>
                  </a:lnTo>
                  <a:lnTo>
                    <a:pt x="404" y="673"/>
                  </a:lnTo>
                  <a:lnTo>
                    <a:pt x="404" y="674"/>
                  </a:lnTo>
                  <a:lnTo>
                    <a:pt x="403" y="674"/>
                  </a:lnTo>
                  <a:lnTo>
                    <a:pt x="401" y="674"/>
                  </a:lnTo>
                  <a:lnTo>
                    <a:pt x="401" y="675"/>
                  </a:lnTo>
                  <a:lnTo>
                    <a:pt x="400" y="675"/>
                  </a:lnTo>
                  <a:lnTo>
                    <a:pt x="398" y="675"/>
                  </a:lnTo>
                  <a:lnTo>
                    <a:pt x="397" y="674"/>
                  </a:lnTo>
                  <a:lnTo>
                    <a:pt x="396" y="674"/>
                  </a:lnTo>
                  <a:lnTo>
                    <a:pt x="394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2" y="670"/>
                  </a:lnTo>
                  <a:lnTo>
                    <a:pt x="392" y="669"/>
                  </a:lnTo>
                  <a:lnTo>
                    <a:pt x="391" y="669"/>
                  </a:lnTo>
                  <a:lnTo>
                    <a:pt x="390" y="669"/>
                  </a:lnTo>
                  <a:lnTo>
                    <a:pt x="389" y="668"/>
                  </a:lnTo>
                  <a:lnTo>
                    <a:pt x="388" y="667"/>
                  </a:lnTo>
                  <a:lnTo>
                    <a:pt x="386" y="666"/>
                  </a:lnTo>
                  <a:lnTo>
                    <a:pt x="380" y="666"/>
                  </a:lnTo>
                  <a:lnTo>
                    <a:pt x="379" y="666"/>
                  </a:lnTo>
                  <a:lnTo>
                    <a:pt x="378" y="666"/>
                  </a:lnTo>
                  <a:lnTo>
                    <a:pt x="377" y="668"/>
                  </a:lnTo>
                  <a:lnTo>
                    <a:pt x="375" y="669"/>
                  </a:lnTo>
                  <a:lnTo>
                    <a:pt x="374" y="668"/>
                  </a:lnTo>
                  <a:lnTo>
                    <a:pt x="373" y="668"/>
                  </a:lnTo>
                  <a:lnTo>
                    <a:pt x="372" y="668"/>
                  </a:lnTo>
                  <a:lnTo>
                    <a:pt x="371" y="667"/>
                  </a:lnTo>
                  <a:lnTo>
                    <a:pt x="369" y="667"/>
                  </a:lnTo>
                  <a:lnTo>
                    <a:pt x="368" y="668"/>
                  </a:lnTo>
                  <a:lnTo>
                    <a:pt x="366" y="667"/>
                  </a:lnTo>
                  <a:lnTo>
                    <a:pt x="365" y="666"/>
                  </a:lnTo>
                  <a:lnTo>
                    <a:pt x="364" y="666"/>
                  </a:lnTo>
                  <a:lnTo>
                    <a:pt x="363" y="667"/>
                  </a:lnTo>
                  <a:lnTo>
                    <a:pt x="362" y="667"/>
                  </a:lnTo>
                  <a:lnTo>
                    <a:pt x="362" y="666"/>
                  </a:lnTo>
                  <a:lnTo>
                    <a:pt x="361" y="666"/>
                  </a:lnTo>
                  <a:lnTo>
                    <a:pt x="360" y="666"/>
                  </a:lnTo>
                  <a:lnTo>
                    <a:pt x="358" y="666"/>
                  </a:lnTo>
                  <a:lnTo>
                    <a:pt x="357" y="665"/>
                  </a:lnTo>
                  <a:lnTo>
                    <a:pt x="356" y="664"/>
                  </a:lnTo>
                  <a:lnTo>
                    <a:pt x="356" y="663"/>
                  </a:lnTo>
                  <a:lnTo>
                    <a:pt x="355" y="663"/>
                  </a:lnTo>
                  <a:lnTo>
                    <a:pt x="354" y="661"/>
                  </a:lnTo>
                  <a:lnTo>
                    <a:pt x="355" y="660"/>
                  </a:lnTo>
                  <a:lnTo>
                    <a:pt x="355" y="659"/>
                  </a:lnTo>
                  <a:lnTo>
                    <a:pt x="355" y="658"/>
                  </a:lnTo>
                  <a:lnTo>
                    <a:pt x="355" y="657"/>
                  </a:lnTo>
                  <a:lnTo>
                    <a:pt x="354" y="657"/>
                  </a:lnTo>
                  <a:lnTo>
                    <a:pt x="353" y="657"/>
                  </a:lnTo>
                  <a:lnTo>
                    <a:pt x="352" y="657"/>
                  </a:lnTo>
                  <a:lnTo>
                    <a:pt x="351" y="657"/>
                  </a:lnTo>
                  <a:lnTo>
                    <a:pt x="349" y="656"/>
                  </a:lnTo>
                  <a:lnTo>
                    <a:pt x="348" y="655"/>
                  </a:lnTo>
                  <a:lnTo>
                    <a:pt x="347" y="655"/>
                  </a:lnTo>
                  <a:lnTo>
                    <a:pt x="347" y="653"/>
                  </a:lnTo>
                  <a:lnTo>
                    <a:pt x="347" y="652"/>
                  </a:lnTo>
                  <a:lnTo>
                    <a:pt x="346" y="652"/>
                  </a:lnTo>
                  <a:lnTo>
                    <a:pt x="346" y="653"/>
                  </a:lnTo>
                  <a:lnTo>
                    <a:pt x="345" y="653"/>
                  </a:lnTo>
                  <a:lnTo>
                    <a:pt x="345" y="652"/>
                  </a:lnTo>
                  <a:lnTo>
                    <a:pt x="344" y="651"/>
                  </a:lnTo>
                  <a:lnTo>
                    <a:pt x="344" y="650"/>
                  </a:lnTo>
                  <a:lnTo>
                    <a:pt x="344" y="649"/>
                  </a:lnTo>
                  <a:lnTo>
                    <a:pt x="343" y="649"/>
                  </a:lnTo>
                  <a:lnTo>
                    <a:pt x="342" y="649"/>
                  </a:lnTo>
                  <a:lnTo>
                    <a:pt x="340" y="649"/>
                  </a:lnTo>
                  <a:lnTo>
                    <a:pt x="339" y="649"/>
                  </a:lnTo>
                  <a:lnTo>
                    <a:pt x="338" y="649"/>
                  </a:lnTo>
                  <a:lnTo>
                    <a:pt x="337" y="649"/>
                  </a:lnTo>
                  <a:lnTo>
                    <a:pt x="336" y="648"/>
                  </a:lnTo>
                  <a:lnTo>
                    <a:pt x="335" y="647"/>
                  </a:lnTo>
                  <a:lnTo>
                    <a:pt x="336" y="645"/>
                  </a:lnTo>
                  <a:lnTo>
                    <a:pt x="336" y="644"/>
                  </a:lnTo>
                  <a:lnTo>
                    <a:pt x="335" y="644"/>
                  </a:lnTo>
                  <a:lnTo>
                    <a:pt x="335" y="643"/>
                  </a:lnTo>
                  <a:lnTo>
                    <a:pt x="335" y="642"/>
                  </a:lnTo>
                  <a:lnTo>
                    <a:pt x="335" y="641"/>
                  </a:lnTo>
                  <a:lnTo>
                    <a:pt x="334" y="641"/>
                  </a:lnTo>
                  <a:lnTo>
                    <a:pt x="334" y="640"/>
                  </a:lnTo>
                  <a:lnTo>
                    <a:pt x="334" y="639"/>
                  </a:lnTo>
                  <a:lnTo>
                    <a:pt x="332" y="639"/>
                  </a:lnTo>
                  <a:lnTo>
                    <a:pt x="332" y="638"/>
                  </a:lnTo>
                  <a:lnTo>
                    <a:pt x="331" y="638"/>
                  </a:lnTo>
                  <a:lnTo>
                    <a:pt x="331" y="636"/>
                  </a:lnTo>
                  <a:lnTo>
                    <a:pt x="330" y="636"/>
                  </a:lnTo>
                  <a:lnTo>
                    <a:pt x="330" y="638"/>
                  </a:lnTo>
                  <a:lnTo>
                    <a:pt x="330" y="639"/>
                  </a:lnTo>
                  <a:lnTo>
                    <a:pt x="330" y="640"/>
                  </a:lnTo>
                  <a:lnTo>
                    <a:pt x="329" y="640"/>
                  </a:lnTo>
                  <a:lnTo>
                    <a:pt x="329" y="639"/>
                  </a:lnTo>
                  <a:lnTo>
                    <a:pt x="328" y="639"/>
                  </a:lnTo>
                  <a:lnTo>
                    <a:pt x="328" y="638"/>
                  </a:lnTo>
                  <a:lnTo>
                    <a:pt x="328" y="636"/>
                  </a:lnTo>
                  <a:lnTo>
                    <a:pt x="329" y="635"/>
                  </a:lnTo>
                  <a:lnTo>
                    <a:pt x="328" y="634"/>
                  </a:lnTo>
                  <a:lnTo>
                    <a:pt x="329" y="634"/>
                  </a:lnTo>
                  <a:lnTo>
                    <a:pt x="329" y="633"/>
                  </a:lnTo>
                  <a:lnTo>
                    <a:pt x="328" y="633"/>
                  </a:lnTo>
                  <a:lnTo>
                    <a:pt x="328" y="632"/>
                  </a:lnTo>
                  <a:lnTo>
                    <a:pt x="327" y="632"/>
                  </a:lnTo>
                  <a:lnTo>
                    <a:pt x="327" y="631"/>
                  </a:lnTo>
                  <a:lnTo>
                    <a:pt x="328" y="631"/>
                  </a:lnTo>
                  <a:lnTo>
                    <a:pt x="327" y="630"/>
                  </a:lnTo>
                  <a:lnTo>
                    <a:pt x="326" y="628"/>
                  </a:lnTo>
                  <a:lnTo>
                    <a:pt x="325" y="630"/>
                  </a:lnTo>
                  <a:lnTo>
                    <a:pt x="323" y="628"/>
                  </a:lnTo>
                  <a:lnTo>
                    <a:pt x="322" y="625"/>
                  </a:lnTo>
                  <a:lnTo>
                    <a:pt x="322" y="624"/>
                  </a:lnTo>
                  <a:lnTo>
                    <a:pt x="323" y="623"/>
                  </a:lnTo>
                  <a:lnTo>
                    <a:pt x="322" y="622"/>
                  </a:lnTo>
                  <a:lnTo>
                    <a:pt x="321" y="620"/>
                  </a:lnTo>
                  <a:lnTo>
                    <a:pt x="321" y="619"/>
                  </a:lnTo>
                  <a:lnTo>
                    <a:pt x="322" y="619"/>
                  </a:lnTo>
                  <a:lnTo>
                    <a:pt x="322" y="618"/>
                  </a:lnTo>
                  <a:lnTo>
                    <a:pt x="321" y="617"/>
                  </a:lnTo>
                  <a:lnTo>
                    <a:pt x="321" y="616"/>
                  </a:lnTo>
                  <a:lnTo>
                    <a:pt x="321" y="615"/>
                  </a:lnTo>
                  <a:lnTo>
                    <a:pt x="323" y="614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3" y="610"/>
                  </a:lnTo>
                  <a:lnTo>
                    <a:pt x="325" y="610"/>
                  </a:lnTo>
                  <a:lnTo>
                    <a:pt x="325" y="609"/>
                  </a:lnTo>
                  <a:lnTo>
                    <a:pt x="325" y="608"/>
                  </a:lnTo>
                  <a:lnTo>
                    <a:pt x="323" y="605"/>
                  </a:lnTo>
                  <a:lnTo>
                    <a:pt x="323" y="603"/>
                  </a:lnTo>
                  <a:lnTo>
                    <a:pt x="322" y="603"/>
                  </a:lnTo>
                  <a:lnTo>
                    <a:pt x="321" y="602"/>
                  </a:lnTo>
                  <a:lnTo>
                    <a:pt x="321" y="601"/>
                  </a:lnTo>
                  <a:lnTo>
                    <a:pt x="321" y="599"/>
                  </a:lnTo>
                  <a:lnTo>
                    <a:pt x="321" y="598"/>
                  </a:lnTo>
                  <a:lnTo>
                    <a:pt x="321" y="597"/>
                  </a:lnTo>
                  <a:lnTo>
                    <a:pt x="320" y="597"/>
                  </a:lnTo>
                  <a:lnTo>
                    <a:pt x="319" y="596"/>
                  </a:lnTo>
                  <a:lnTo>
                    <a:pt x="320" y="593"/>
                  </a:lnTo>
                  <a:lnTo>
                    <a:pt x="319" y="593"/>
                  </a:lnTo>
                  <a:lnTo>
                    <a:pt x="319" y="592"/>
                  </a:lnTo>
                  <a:lnTo>
                    <a:pt x="319" y="591"/>
                  </a:lnTo>
                  <a:lnTo>
                    <a:pt x="319" y="590"/>
                  </a:lnTo>
                  <a:lnTo>
                    <a:pt x="320" y="590"/>
                  </a:lnTo>
                  <a:lnTo>
                    <a:pt x="320" y="589"/>
                  </a:lnTo>
                  <a:lnTo>
                    <a:pt x="321" y="588"/>
                  </a:lnTo>
                  <a:lnTo>
                    <a:pt x="321" y="586"/>
                  </a:lnTo>
                  <a:lnTo>
                    <a:pt x="321" y="585"/>
                  </a:lnTo>
                  <a:lnTo>
                    <a:pt x="322" y="584"/>
                  </a:lnTo>
                  <a:lnTo>
                    <a:pt x="323" y="584"/>
                  </a:lnTo>
                  <a:lnTo>
                    <a:pt x="323" y="583"/>
                  </a:lnTo>
                  <a:lnTo>
                    <a:pt x="325" y="581"/>
                  </a:lnTo>
                  <a:lnTo>
                    <a:pt x="325" y="580"/>
                  </a:lnTo>
                  <a:lnTo>
                    <a:pt x="325" y="578"/>
                  </a:lnTo>
                  <a:lnTo>
                    <a:pt x="325" y="576"/>
                  </a:lnTo>
                  <a:lnTo>
                    <a:pt x="323" y="574"/>
                  </a:lnTo>
                  <a:lnTo>
                    <a:pt x="323" y="573"/>
                  </a:lnTo>
                  <a:lnTo>
                    <a:pt x="323" y="571"/>
                  </a:lnTo>
                  <a:lnTo>
                    <a:pt x="323" y="569"/>
                  </a:lnTo>
                  <a:lnTo>
                    <a:pt x="323" y="568"/>
                  </a:lnTo>
                  <a:lnTo>
                    <a:pt x="325" y="567"/>
                  </a:lnTo>
                  <a:lnTo>
                    <a:pt x="325" y="566"/>
                  </a:lnTo>
                  <a:lnTo>
                    <a:pt x="323" y="565"/>
                  </a:lnTo>
                  <a:lnTo>
                    <a:pt x="323" y="564"/>
                  </a:lnTo>
                  <a:lnTo>
                    <a:pt x="322" y="563"/>
                  </a:lnTo>
                  <a:lnTo>
                    <a:pt x="322" y="561"/>
                  </a:lnTo>
                  <a:lnTo>
                    <a:pt x="321" y="560"/>
                  </a:lnTo>
                  <a:lnTo>
                    <a:pt x="320" y="560"/>
                  </a:lnTo>
                  <a:lnTo>
                    <a:pt x="319" y="560"/>
                  </a:lnTo>
                  <a:lnTo>
                    <a:pt x="317" y="561"/>
                  </a:lnTo>
                  <a:lnTo>
                    <a:pt x="317" y="563"/>
                  </a:lnTo>
                  <a:lnTo>
                    <a:pt x="317" y="564"/>
                  </a:lnTo>
                  <a:lnTo>
                    <a:pt x="315" y="564"/>
                  </a:lnTo>
                  <a:lnTo>
                    <a:pt x="315" y="565"/>
                  </a:lnTo>
                  <a:lnTo>
                    <a:pt x="314" y="565"/>
                  </a:lnTo>
                  <a:lnTo>
                    <a:pt x="314" y="566"/>
                  </a:lnTo>
                  <a:lnTo>
                    <a:pt x="313" y="566"/>
                  </a:lnTo>
                  <a:lnTo>
                    <a:pt x="312" y="566"/>
                  </a:lnTo>
                  <a:lnTo>
                    <a:pt x="311" y="565"/>
                  </a:lnTo>
                  <a:lnTo>
                    <a:pt x="311" y="564"/>
                  </a:lnTo>
                  <a:lnTo>
                    <a:pt x="310" y="564"/>
                  </a:lnTo>
                  <a:lnTo>
                    <a:pt x="309" y="564"/>
                  </a:lnTo>
                  <a:lnTo>
                    <a:pt x="309" y="563"/>
                  </a:lnTo>
                  <a:lnTo>
                    <a:pt x="308" y="564"/>
                  </a:lnTo>
                  <a:lnTo>
                    <a:pt x="306" y="564"/>
                  </a:lnTo>
                  <a:lnTo>
                    <a:pt x="306" y="563"/>
                  </a:lnTo>
                  <a:lnTo>
                    <a:pt x="306" y="561"/>
                  </a:lnTo>
                  <a:lnTo>
                    <a:pt x="306" y="563"/>
                  </a:lnTo>
                  <a:lnTo>
                    <a:pt x="305" y="563"/>
                  </a:lnTo>
                  <a:lnTo>
                    <a:pt x="305" y="564"/>
                  </a:lnTo>
                  <a:lnTo>
                    <a:pt x="304" y="564"/>
                  </a:lnTo>
                  <a:lnTo>
                    <a:pt x="304" y="563"/>
                  </a:lnTo>
                  <a:lnTo>
                    <a:pt x="304" y="564"/>
                  </a:lnTo>
                  <a:lnTo>
                    <a:pt x="303" y="564"/>
                  </a:lnTo>
                  <a:lnTo>
                    <a:pt x="302" y="564"/>
                  </a:lnTo>
                  <a:lnTo>
                    <a:pt x="301" y="564"/>
                  </a:lnTo>
                  <a:lnTo>
                    <a:pt x="300" y="564"/>
                  </a:lnTo>
                  <a:lnTo>
                    <a:pt x="299" y="565"/>
                  </a:lnTo>
                  <a:lnTo>
                    <a:pt x="297" y="565"/>
                  </a:lnTo>
                  <a:lnTo>
                    <a:pt x="296" y="564"/>
                  </a:lnTo>
                  <a:lnTo>
                    <a:pt x="295" y="564"/>
                  </a:lnTo>
                  <a:lnTo>
                    <a:pt x="294" y="564"/>
                  </a:lnTo>
                  <a:lnTo>
                    <a:pt x="294" y="565"/>
                  </a:lnTo>
                  <a:lnTo>
                    <a:pt x="293" y="565"/>
                  </a:lnTo>
                  <a:lnTo>
                    <a:pt x="292" y="565"/>
                  </a:lnTo>
                  <a:lnTo>
                    <a:pt x="291" y="565"/>
                  </a:lnTo>
                  <a:lnTo>
                    <a:pt x="289" y="566"/>
                  </a:lnTo>
                  <a:lnTo>
                    <a:pt x="288" y="566"/>
                  </a:lnTo>
                  <a:lnTo>
                    <a:pt x="285" y="566"/>
                  </a:lnTo>
                  <a:lnTo>
                    <a:pt x="285" y="567"/>
                  </a:lnTo>
                  <a:lnTo>
                    <a:pt x="283" y="567"/>
                  </a:lnTo>
                  <a:lnTo>
                    <a:pt x="283" y="568"/>
                  </a:lnTo>
                  <a:lnTo>
                    <a:pt x="282" y="568"/>
                  </a:lnTo>
                  <a:lnTo>
                    <a:pt x="279" y="567"/>
                  </a:lnTo>
                  <a:lnTo>
                    <a:pt x="275" y="568"/>
                  </a:lnTo>
                  <a:lnTo>
                    <a:pt x="275" y="569"/>
                  </a:lnTo>
                  <a:lnTo>
                    <a:pt x="274" y="569"/>
                  </a:lnTo>
                  <a:lnTo>
                    <a:pt x="274" y="571"/>
                  </a:lnTo>
                  <a:lnTo>
                    <a:pt x="270" y="572"/>
                  </a:lnTo>
                  <a:lnTo>
                    <a:pt x="265" y="575"/>
                  </a:lnTo>
                  <a:lnTo>
                    <a:pt x="259" y="582"/>
                  </a:lnTo>
                  <a:lnTo>
                    <a:pt x="257" y="583"/>
                  </a:lnTo>
                  <a:lnTo>
                    <a:pt x="256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2" y="584"/>
                  </a:lnTo>
                  <a:lnTo>
                    <a:pt x="250" y="584"/>
                  </a:lnTo>
                  <a:lnTo>
                    <a:pt x="249" y="584"/>
                  </a:lnTo>
                  <a:lnTo>
                    <a:pt x="249" y="585"/>
                  </a:lnTo>
                  <a:lnTo>
                    <a:pt x="249" y="586"/>
                  </a:lnTo>
                  <a:lnTo>
                    <a:pt x="248" y="586"/>
                  </a:lnTo>
                  <a:lnTo>
                    <a:pt x="246" y="586"/>
                  </a:lnTo>
                  <a:lnTo>
                    <a:pt x="245" y="586"/>
                  </a:lnTo>
                  <a:lnTo>
                    <a:pt x="245" y="588"/>
                  </a:lnTo>
                  <a:lnTo>
                    <a:pt x="244" y="589"/>
                  </a:lnTo>
                  <a:lnTo>
                    <a:pt x="243" y="590"/>
                  </a:lnTo>
                  <a:lnTo>
                    <a:pt x="242" y="590"/>
                  </a:lnTo>
                  <a:lnTo>
                    <a:pt x="240" y="591"/>
                  </a:lnTo>
                  <a:lnTo>
                    <a:pt x="239" y="592"/>
                  </a:lnTo>
                  <a:lnTo>
                    <a:pt x="237" y="593"/>
                  </a:lnTo>
                  <a:lnTo>
                    <a:pt x="237" y="594"/>
                  </a:lnTo>
                  <a:lnTo>
                    <a:pt x="236" y="594"/>
                  </a:lnTo>
                  <a:lnTo>
                    <a:pt x="236" y="596"/>
                  </a:lnTo>
                  <a:lnTo>
                    <a:pt x="235" y="597"/>
                  </a:lnTo>
                  <a:lnTo>
                    <a:pt x="235" y="598"/>
                  </a:lnTo>
                  <a:lnTo>
                    <a:pt x="234" y="599"/>
                  </a:lnTo>
                  <a:lnTo>
                    <a:pt x="233" y="599"/>
                  </a:lnTo>
                  <a:lnTo>
                    <a:pt x="231" y="598"/>
                  </a:lnTo>
                  <a:lnTo>
                    <a:pt x="230" y="597"/>
                  </a:lnTo>
                  <a:lnTo>
                    <a:pt x="225" y="598"/>
                  </a:lnTo>
                  <a:lnTo>
                    <a:pt x="224" y="597"/>
                  </a:lnTo>
                  <a:lnTo>
                    <a:pt x="223" y="597"/>
                  </a:lnTo>
                  <a:lnTo>
                    <a:pt x="223" y="598"/>
                  </a:lnTo>
                  <a:lnTo>
                    <a:pt x="222" y="598"/>
                  </a:lnTo>
                  <a:lnTo>
                    <a:pt x="220" y="599"/>
                  </a:lnTo>
                  <a:lnTo>
                    <a:pt x="218" y="601"/>
                  </a:lnTo>
                  <a:lnTo>
                    <a:pt x="217" y="603"/>
                  </a:lnTo>
                  <a:lnTo>
                    <a:pt x="216" y="605"/>
                  </a:lnTo>
                  <a:lnTo>
                    <a:pt x="215" y="607"/>
                  </a:lnTo>
                  <a:lnTo>
                    <a:pt x="215" y="608"/>
                  </a:lnTo>
                  <a:lnTo>
                    <a:pt x="214" y="608"/>
                  </a:lnTo>
                  <a:lnTo>
                    <a:pt x="214" y="609"/>
                  </a:lnTo>
                  <a:lnTo>
                    <a:pt x="213" y="610"/>
                  </a:lnTo>
                  <a:lnTo>
                    <a:pt x="211" y="610"/>
                  </a:lnTo>
                  <a:lnTo>
                    <a:pt x="210" y="610"/>
                  </a:lnTo>
                  <a:lnTo>
                    <a:pt x="209" y="610"/>
                  </a:lnTo>
                  <a:lnTo>
                    <a:pt x="208" y="611"/>
                  </a:lnTo>
                  <a:lnTo>
                    <a:pt x="207" y="611"/>
                  </a:lnTo>
                  <a:lnTo>
                    <a:pt x="206" y="611"/>
                  </a:lnTo>
                  <a:lnTo>
                    <a:pt x="205" y="613"/>
                  </a:lnTo>
                  <a:lnTo>
                    <a:pt x="202" y="614"/>
                  </a:lnTo>
                  <a:lnTo>
                    <a:pt x="201" y="615"/>
                  </a:lnTo>
                  <a:lnTo>
                    <a:pt x="196" y="616"/>
                  </a:lnTo>
                  <a:lnTo>
                    <a:pt x="196" y="615"/>
                  </a:lnTo>
                  <a:lnTo>
                    <a:pt x="194" y="615"/>
                  </a:lnTo>
                  <a:lnTo>
                    <a:pt x="194" y="614"/>
                  </a:lnTo>
                  <a:lnTo>
                    <a:pt x="194" y="613"/>
                  </a:lnTo>
                  <a:lnTo>
                    <a:pt x="196" y="611"/>
                  </a:lnTo>
                  <a:lnTo>
                    <a:pt x="196" y="610"/>
                  </a:lnTo>
                  <a:lnTo>
                    <a:pt x="194" y="610"/>
                  </a:lnTo>
                  <a:lnTo>
                    <a:pt x="193" y="610"/>
                  </a:lnTo>
                  <a:lnTo>
                    <a:pt x="192" y="610"/>
                  </a:lnTo>
                  <a:lnTo>
                    <a:pt x="191" y="610"/>
                  </a:lnTo>
                  <a:lnTo>
                    <a:pt x="190" y="610"/>
                  </a:lnTo>
                  <a:lnTo>
                    <a:pt x="189" y="610"/>
                  </a:lnTo>
                  <a:lnTo>
                    <a:pt x="188" y="610"/>
                  </a:lnTo>
                  <a:lnTo>
                    <a:pt x="187" y="610"/>
                  </a:lnTo>
                  <a:lnTo>
                    <a:pt x="184" y="609"/>
                  </a:lnTo>
                  <a:lnTo>
                    <a:pt x="183" y="609"/>
                  </a:lnTo>
                  <a:lnTo>
                    <a:pt x="182" y="609"/>
                  </a:lnTo>
                  <a:lnTo>
                    <a:pt x="181" y="609"/>
                  </a:lnTo>
                  <a:lnTo>
                    <a:pt x="179" y="608"/>
                  </a:lnTo>
                  <a:lnTo>
                    <a:pt x="176" y="608"/>
                  </a:lnTo>
                  <a:lnTo>
                    <a:pt x="175" y="608"/>
                  </a:lnTo>
                  <a:lnTo>
                    <a:pt x="173" y="608"/>
                  </a:lnTo>
                  <a:lnTo>
                    <a:pt x="172" y="608"/>
                  </a:lnTo>
                  <a:lnTo>
                    <a:pt x="170" y="608"/>
                  </a:lnTo>
                  <a:lnTo>
                    <a:pt x="168" y="608"/>
                  </a:lnTo>
                  <a:lnTo>
                    <a:pt x="165" y="608"/>
                  </a:lnTo>
                  <a:lnTo>
                    <a:pt x="160" y="609"/>
                  </a:lnTo>
                  <a:lnTo>
                    <a:pt x="159" y="608"/>
                  </a:lnTo>
                  <a:lnTo>
                    <a:pt x="157" y="608"/>
                  </a:lnTo>
                  <a:lnTo>
                    <a:pt x="157" y="607"/>
                  </a:lnTo>
                  <a:lnTo>
                    <a:pt x="156" y="607"/>
                  </a:lnTo>
                  <a:lnTo>
                    <a:pt x="155" y="607"/>
                  </a:lnTo>
                  <a:lnTo>
                    <a:pt x="154" y="607"/>
                  </a:lnTo>
                  <a:lnTo>
                    <a:pt x="153" y="607"/>
                  </a:lnTo>
                  <a:lnTo>
                    <a:pt x="151" y="607"/>
                  </a:lnTo>
                  <a:lnTo>
                    <a:pt x="142" y="611"/>
                  </a:lnTo>
                  <a:lnTo>
                    <a:pt x="141" y="613"/>
                  </a:lnTo>
                  <a:lnTo>
                    <a:pt x="139" y="613"/>
                  </a:lnTo>
                  <a:lnTo>
                    <a:pt x="137" y="613"/>
                  </a:lnTo>
                  <a:lnTo>
                    <a:pt x="136" y="613"/>
                  </a:lnTo>
                  <a:lnTo>
                    <a:pt x="133" y="611"/>
                  </a:lnTo>
                  <a:lnTo>
                    <a:pt x="132" y="610"/>
                  </a:lnTo>
                  <a:lnTo>
                    <a:pt x="131" y="608"/>
                  </a:lnTo>
                  <a:lnTo>
                    <a:pt x="130" y="608"/>
                  </a:lnTo>
                  <a:lnTo>
                    <a:pt x="129" y="608"/>
                  </a:lnTo>
                  <a:lnTo>
                    <a:pt x="125" y="610"/>
                  </a:lnTo>
                  <a:lnTo>
                    <a:pt x="125" y="607"/>
                  </a:lnTo>
                  <a:lnTo>
                    <a:pt x="125" y="602"/>
                  </a:lnTo>
                  <a:lnTo>
                    <a:pt x="125" y="598"/>
                  </a:lnTo>
                  <a:lnTo>
                    <a:pt x="125" y="593"/>
                  </a:lnTo>
                  <a:lnTo>
                    <a:pt x="125" y="588"/>
                  </a:lnTo>
                  <a:lnTo>
                    <a:pt x="125" y="583"/>
                  </a:lnTo>
                  <a:lnTo>
                    <a:pt x="125" y="578"/>
                  </a:lnTo>
                  <a:lnTo>
                    <a:pt x="125" y="574"/>
                  </a:lnTo>
                  <a:lnTo>
                    <a:pt x="125" y="571"/>
                  </a:lnTo>
                  <a:lnTo>
                    <a:pt x="125" y="568"/>
                  </a:lnTo>
                  <a:lnTo>
                    <a:pt x="125" y="566"/>
                  </a:lnTo>
                  <a:lnTo>
                    <a:pt x="127" y="565"/>
                  </a:lnTo>
                  <a:lnTo>
                    <a:pt x="127" y="564"/>
                  </a:lnTo>
                  <a:lnTo>
                    <a:pt x="128" y="564"/>
                  </a:lnTo>
                  <a:lnTo>
                    <a:pt x="129" y="564"/>
                  </a:lnTo>
                  <a:lnTo>
                    <a:pt x="129" y="563"/>
                  </a:lnTo>
                  <a:lnTo>
                    <a:pt x="130" y="561"/>
                  </a:lnTo>
                  <a:lnTo>
                    <a:pt x="129" y="560"/>
                  </a:lnTo>
                  <a:lnTo>
                    <a:pt x="129" y="559"/>
                  </a:lnTo>
                  <a:lnTo>
                    <a:pt x="128" y="559"/>
                  </a:lnTo>
                  <a:lnTo>
                    <a:pt x="128" y="558"/>
                  </a:lnTo>
                  <a:lnTo>
                    <a:pt x="127" y="556"/>
                  </a:lnTo>
                  <a:lnTo>
                    <a:pt x="128" y="556"/>
                  </a:lnTo>
                  <a:lnTo>
                    <a:pt x="129" y="556"/>
                  </a:lnTo>
                  <a:lnTo>
                    <a:pt x="128" y="555"/>
                  </a:lnTo>
                  <a:lnTo>
                    <a:pt x="129" y="555"/>
                  </a:lnTo>
                  <a:lnTo>
                    <a:pt x="129" y="553"/>
                  </a:lnTo>
                  <a:lnTo>
                    <a:pt x="130" y="552"/>
                  </a:lnTo>
                  <a:lnTo>
                    <a:pt x="130" y="551"/>
                  </a:lnTo>
                  <a:lnTo>
                    <a:pt x="130" y="550"/>
                  </a:lnTo>
                  <a:lnTo>
                    <a:pt x="129" y="551"/>
                  </a:lnTo>
                  <a:lnTo>
                    <a:pt x="128" y="551"/>
                  </a:lnTo>
                  <a:lnTo>
                    <a:pt x="127" y="552"/>
                  </a:lnTo>
                  <a:lnTo>
                    <a:pt x="125" y="553"/>
                  </a:lnTo>
                  <a:lnTo>
                    <a:pt x="124" y="555"/>
                  </a:lnTo>
                  <a:lnTo>
                    <a:pt x="122" y="556"/>
                  </a:lnTo>
                  <a:lnTo>
                    <a:pt x="121" y="556"/>
                  </a:lnTo>
                  <a:lnTo>
                    <a:pt x="120" y="558"/>
                  </a:lnTo>
                  <a:lnTo>
                    <a:pt x="119" y="558"/>
                  </a:lnTo>
                  <a:lnTo>
                    <a:pt x="117" y="559"/>
                  </a:lnTo>
                  <a:lnTo>
                    <a:pt x="116" y="560"/>
                  </a:lnTo>
                  <a:lnTo>
                    <a:pt x="115" y="561"/>
                  </a:lnTo>
                  <a:lnTo>
                    <a:pt x="114" y="563"/>
                  </a:lnTo>
                  <a:lnTo>
                    <a:pt x="113" y="564"/>
                  </a:lnTo>
                  <a:lnTo>
                    <a:pt x="113" y="565"/>
                  </a:lnTo>
                  <a:lnTo>
                    <a:pt x="112" y="565"/>
                  </a:lnTo>
                  <a:lnTo>
                    <a:pt x="110" y="566"/>
                  </a:lnTo>
                  <a:lnTo>
                    <a:pt x="107" y="567"/>
                  </a:lnTo>
                  <a:lnTo>
                    <a:pt x="106" y="567"/>
                  </a:lnTo>
                  <a:lnTo>
                    <a:pt x="106" y="568"/>
                  </a:lnTo>
                  <a:lnTo>
                    <a:pt x="106" y="569"/>
                  </a:lnTo>
                  <a:lnTo>
                    <a:pt x="105" y="569"/>
                  </a:lnTo>
                  <a:lnTo>
                    <a:pt x="104" y="571"/>
                  </a:lnTo>
                  <a:lnTo>
                    <a:pt x="102" y="572"/>
                  </a:lnTo>
                  <a:lnTo>
                    <a:pt x="101" y="572"/>
                  </a:lnTo>
                  <a:lnTo>
                    <a:pt x="99" y="572"/>
                  </a:lnTo>
                  <a:lnTo>
                    <a:pt x="98" y="572"/>
                  </a:lnTo>
                  <a:lnTo>
                    <a:pt x="98" y="573"/>
                  </a:lnTo>
                  <a:lnTo>
                    <a:pt x="97" y="573"/>
                  </a:lnTo>
                  <a:lnTo>
                    <a:pt x="90" y="573"/>
                  </a:lnTo>
                  <a:lnTo>
                    <a:pt x="84" y="573"/>
                  </a:lnTo>
                  <a:lnTo>
                    <a:pt x="77" y="573"/>
                  </a:lnTo>
                  <a:lnTo>
                    <a:pt x="70" y="573"/>
                  </a:lnTo>
                  <a:lnTo>
                    <a:pt x="68" y="573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69"/>
                  </a:lnTo>
                  <a:lnTo>
                    <a:pt x="69" y="568"/>
                  </a:lnTo>
                  <a:lnTo>
                    <a:pt x="69" y="567"/>
                  </a:lnTo>
                  <a:lnTo>
                    <a:pt x="69" y="566"/>
                  </a:lnTo>
                  <a:lnTo>
                    <a:pt x="68" y="565"/>
                  </a:lnTo>
                  <a:lnTo>
                    <a:pt x="65" y="563"/>
                  </a:lnTo>
                  <a:lnTo>
                    <a:pt x="65" y="561"/>
                  </a:lnTo>
                  <a:lnTo>
                    <a:pt x="65" y="560"/>
                  </a:lnTo>
                  <a:lnTo>
                    <a:pt x="65" y="559"/>
                  </a:lnTo>
                  <a:lnTo>
                    <a:pt x="64" y="558"/>
                  </a:lnTo>
                  <a:lnTo>
                    <a:pt x="64" y="557"/>
                  </a:lnTo>
                  <a:lnTo>
                    <a:pt x="64" y="556"/>
                  </a:lnTo>
                  <a:lnTo>
                    <a:pt x="64" y="555"/>
                  </a:lnTo>
                  <a:lnTo>
                    <a:pt x="63" y="555"/>
                  </a:lnTo>
                  <a:lnTo>
                    <a:pt x="62" y="555"/>
                  </a:lnTo>
                  <a:lnTo>
                    <a:pt x="62" y="553"/>
                  </a:lnTo>
                  <a:lnTo>
                    <a:pt x="61" y="553"/>
                  </a:lnTo>
                  <a:lnTo>
                    <a:pt x="60" y="552"/>
                  </a:lnTo>
                  <a:lnTo>
                    <a:pt x="58" y="552"/>
                  </a:lnTo>
                  <a:lnTo>
                    <a:pt x="55" y="552"/>
                  </a:lnTo>
                  <a:lnTo>
                    <a:pt x="54" y="552"/>
                  </a:lnTo>
                  <a:lnTo>
                    <a:pt x="53" y="551"/>
                  </a:lnTo>
                  <a:lnTo>
                    <a:pt x="52" y="551"/>
                  </a:lnTo>
                  <a:lnTo>
                    <a:pt x="51" y="551"/>
                  </a:lnTo>
                  <a:lnTo>
                    <a:pt x="50" y="551"/>
                  </a:lnTo>
                  <a:lnTo>
                    <a:pt x="45" y="550"/>
                  </a:lnTo>
                  <a:lnTo>
                    <a:pt x="30" y="550"/>
                  </a:lnTo>
                  <a:lnTo>
                    <a:pt x="30" y="549"/>
                  </a:lnTo>
                  <a:lnTo>
                    <a:pt x="33" y="547"/>
                  </a:lnTo>
                  <a:lnTo>
                    <a:pt x="34" y="546"/>
                  </a:lnTo>
                  <a:lnTo>
                    <a:pt x="35" y="544"/>
                  </a:lnTo>
                  <a:lnTo>
                    <a:pt x="35" y="543"/>
                  </a:lnTo>
                  <a:lnTo>
                    <a:pt x="36" y="543"/>
                  </a:lnTo>
                  <a:lnTo>
                    <a:pt x="37" y="542"/>
                  </a:lnTo>
                  <a:lnTo>
                    <a:pt x="37" y="541"/>
                  </a:lnTo>
                  <a:lnTo>
                    <a:pt x="38" y="540"/>
                  </a:lnTo>
                  <a:lnTo>
                    <a:pt x="39" y="539"/>
                  </a:lnTo>
                  <a:lnTo>
                    <a:pt x="39" y="538"/>
                  </a:lnTo>
                  <a:lnTo>
                    <a:pt x="39" y="534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1"/>
                  </a:lnTo>
                  <a:lnTo>
                    <a:pt x="36" y="530"/>
                  </a:lnTo>
                  <a:lnTo>
                    <a:pt x="33" y="526"/>
                  </a:lnTo>
                  <a:lnTo>
                    <a:pt x="32" y="524"/>
                  </a:lnTo>
                  <a:lnTo>
                    <a:pt x="32" y="523"/>
                  </a:lnTo>
                  <a:lnTo>
                    <a:pt x="30" y="523"/>
                  </a:lnTo>
                  <a:lnTo>
                    <a:pt x="28" y="522"/>
                  </a:lnTo>
                  <a:lnTo>
                    <a:pt x="27" y="522"/>
                  </a:lnTo>
                  <a:lnTo>
                    <a:pt x="27" y="521"/>
                  </a:lnTo>
                  <a:lnTo>
                    <a:pt x="25" y="519"/>
                  </a:lnTo>
                  <a:lnTo>
                    <a:pt x="25" y="518"/>
                  </a:lnTo>
                  <a:lnTo>
                    <a:pt x="25" y="517"/>
                  </a:lnTo>
                  <a:lnTo>
                    <a:pt x="25" y="516"/>
                  </a:lnTo>
                  <a:lnTo>
                    <a:pt x="25" y="515"/>
                  </a:lnTo>
                  <a:lnTo>
                    <a:pt x="25" y="514"/>
                  </a:lnTo>
                  <a:lnTo>
                    <a:pt x="24" y="514"/>
                  </a:lnTo>
                  <a:lnTo>
                    <a:pt x="22" y="514"/>
                  </a:lnTo>
                  <a:lnTo>
                    <a:pt x="22" y="513"/>
                  </a:lnTo>
                  <a:lnTo>
                    <a:pt x="21" y="513"/>
                  </a:lnTo>
                  <a:lnTo>
                    <a:pt x="19" y="510"/>
                  </a:lnTo>
                  <a:lnTo>
                    <a:pt x="18" y="510"/>
                  </a:lnTo>
                  <a:lnTo>
                    <a:pt x="18" y="509"/>
                  </a:lnTo>
                  <a:lnTo>
                    <a:pt x="18" y="508"/>
                  </a:lnTo>
                  <a:lnTo>
                    <a:pt x="17" y="507"/>
                  </a:lnTo>
                  <a:lnTo>
                    <a:pt x="16" y="506"/>
                  </a:lnTo>
                  <a:lnTo>
                    <a:pt x="16" y="505"/>
                  </a:lnTo>
                  <a:lnTo>
                    <a:pt x="16" y="504"/>
                  </a:lnTo>
                  <a:lnTo>
                    <a:pt x="16" y="502"/>
                  </a:lnTo>
                  <a:lnTo>
                    <a:pt x="16" y="501"/>
                  </a:lnTo>
                  <a:lnTo>
                    <a:pt x="15" y="499"/>
                  </a:lnTo>
                  <a:lnTo>
                    <a:pt x="13" y="498"/>
                  </a:lnTo>
                  <a:lnTo>
                    <a:pt x="13" y="497"/>
                  </a:lnTo>
                  <a:lnTo>
                    <a:pt x="12" y="497"/>
                  </a:lnTo>
                  <a:lnTo>
                    <a:pt x="10" y="496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92"/>
                  </a:lnTo>
                  <a:lnTo>
                    <a:pt x="11" y="491"/>
                  </a:lnTo>
                  <a:lnTo>
                    <a:pt x="12" y="490"/>
                  </a:lnTo>
                  <a:lnTo>
                    <a:pt x="11" y="489"/>
                  </a:lnTo>
                  <a:lnTo>
                    <a:pt x="10" y="488"/>
                  </a:lnTo>
                  <a:lnTo>
                    <a:pt x="9" y="488"/>
                  </a:lnTo>
                  <a:lnTo>
                    <a:pt x="8" y="486"/>
                  </a:lnTo>
                  <a:lnTo>
                    <a:pt x="7" y="486"/>
                  </a:lnTo>
                  <a:lnTo>
                    <a:pt x="2" y="481"/>
                  </a:lnTo>
                  <a:lnTo>
                    <a:pt x="1" y="480"/>
                  </a:lnTo>
                  <a:lnTo>
                    <a:pt x="0" y="480"/>
                  </a:lnTo>
                  <a:lnTo>
                    <a:pt x="1" y="479"/>
                  </a:lnTo>
                  <a:lnTo>
                    <a:pt x="2" y="479"/>
                  </a:lnTo>
                  <a:lnTo>
                    <a:pt x="2" y="477"/>
                  </a:lnTo>
                  <a:lnTo>
                    <a:pt x="3" y="476"/>
                  </a:lnTo>
                  <a:lnTo>
                    <a:pt x="3" y="475"/>
                  </a:lnTo>
                  <a:lnTo>
                    <a:pt x="2" y="473"/>
                  </a:lnTo>
                  <a:lnTo>
                    <a:pt x="2" y="472"/>
                  </a:lnTo>
                  <a:lnTo>
                    <a:pt x="4" y="473"/>
                  </a:lnTo>
                  <a:lnTo>
                    <a:pt x="5" y="473"/>
                  </a:lnTo>
                  <a:lnTo>
                    <a:pt x="7" y="472"/>
                  </a:lnTo>
                  <a:lnTo>
                    <a:pt x="8" y="472"/>
                  </a:lnTo>
                  <a:lnTo>
                    <a:pt x="9" y="472"/>
                  </a:lnTo>
                  <a:lnTo>
                    <a:pt x="10" y="472"/>
                  </a:lnTo>
                  <a:lnTo>
                    <a:pt x="11" y="471"/>
                  </a:lnTo>
                  <a:lnTo>
                    <a:pt x="11" y="469"/>
                  </a:lnTo>
                  <a:lnTo>
                    <a:pt x="11" y="468"/>
                  </a:lnTo>
                  <a:lnTo>
                    <a:pt x="11" y="467"/>
                  </a:lnTo>
                  <a:lnTo>
                    <a:pt x="8" y="464"/>
                  </a:lnTo>
                  <a:lnTo>
                    <a:pt x="8" y="463"/>
                  </a:lnTo>
                  <a:lnTo>
                    <a:pt x="8" y="461"/>
                  </a:lnTo>
                  <a:lnTo>
                    <a:pt x="9" y="460"/>
                  </a:lnTo>
                  <a:lnTo>
                    <a:pt x="10" y="457"/>
                  </a:lnTo>
                  <a:lnTo>
                    <a:pt x="10" y="455"/>
                  </a:lnTo>
                  <a:lnTo>
                    <a:pt x="12" y="454"/>
                  </a:lnTo>
                  <a:lnTo>
                    <a:pt x="12" y="452"/>
                  </a:lnTo>
                  <a:lnTo>
                    <a:pt x="12" y="451"/>
                  </a:lnTo>
                  <a:lnTo>
                    <a:pt x="13" y="451"/>
                  </a:lnTo>
                  <a:lnTo>
                    <a:pt x="15" y="450"/>
                  </a:lnTo>
                  <a:lnTo>
                    <a:pt x="16" y="449"/>
                  </a:lnTo>
                  <a:lnTo>
                    <a:pt x="19" y="448"/>
                  </a:lnTo>
                  <a:lnTo>
                    <a:pt x="21" y="446"/>
                  </a:lnTo>
                  <a:lnTo>
                    <a:pt x="22" y="444"/>
                  </a:lnTo>
                  <a:lnTo>
                    <a:pt x="25" y="443"/>
                  </a:lnTo>
                  <a:lnTo>
                    <a:pt x="28" y="443"/>
                  </a:lnTo>
                  <a:lnTo>
                    <a:pt x="29" y="442"/>
                  </a:lnTo>
                  <a:lnTo>
                    <a:pt x="30" y="442"/>
                  </a:lnTo>
                  <a:lnTo>
                    <a:pt x="32" y="441"/>
                  </a:lnTo>
                  <a:lnTo>
                    <a:pt x="33" y="439"/>
                  </a:lnTo>
                  <a:lnTo>
                    <a:pt x="34" y="438"/>
                  </a:lnTo>
                  <a:lnTo>
                    <a:pt x="34" y="437"/>
                  </a:lnTo>
                  <a:lnTo>
                    <a:pt x="34" y="435"/>
                  </a:lnTo>
                  <a:lnTo>
                    <a:pt x="33" y="435"/>
                  </a:lnTo>
                  <a:lnTo>
                    <a:pt x="33" y="433"/>
                  </a:lnTo>
                  <a:lnTo>
                    <a:pt x="33" y="432"/>
                  </a:lnTo>
                  <a:lnTo>
                    <a:pt x="32" y="430"/>
                  </a:lnTo>
                  <a:lnTo>
                    <a:pt x="32" y="429"/>
                  </a:lnTo>
                  <a:lnTo>
                    <a:pt x="29" y="426"/>
                  </a:lnTo>
                  <a:lnTo>
                    <a:pt x="29" y="424"/>
                  </a:lnTo>
                  <a:lnTo>
                    <a:pt x="30" y="423"/>
                  </a:lnTo>
                  <a:lnTo>
                    <a:pt x="30" y="422"/>
                  </a:lnTo>
                  <a:lnTo>
                    <a:pt x="33" y="417"/>
                  </a:lnTo>
                  <a:lnTo>
                    <a:pt x="34" y="415"/>
                  </a:lnTo>
                  <a:lnTo>
                    <a:pt x="38" y="410"/>
                  </a:lnTo>
                  <a:lnTo>
                    <a:pt x="38" y="409"/>
                  </a:lnTo>
                  <a:lnTo>
                    <a:pt x="39" y="408"/>
                  </a:lnTo>
                  <a:lnTo>
                    <a:pt x="39" y="405"/>
                  </a:lnTo>
                  <a:lnTo>
                    <a:pt x="39" y="404"/>
                  </a:lnTo>
                  <a:lnTo>
                    <a:pt x="39" y="402"/>
                  </a:lnTo>
                  <a:lnTo>
                    <a:pt x="39" y="401"/>
                  </a:lnTo>
                  <a:lnTo>
                    <a:pt x="39" y="400"/>
                  </a:lnTo>
                  <a:lnTo>
                    <a:pt x="41" y="398"/>
                  </a:lnTo>
                  <a:lnTo>
                    <a:pt x="41" y="397"/>
                  </a:lnTo>
                  <a:lnTo>
                    <a:pt x="41" y="396"/>
                  </a:lnTo>
                  <a:lnTo>
                    <a:pt x="42" y="394"/>
                  </a:lnTo>
                  <a:lnTo>
                    <a:pt x="42" y="393"/>
                  </a:lnTo>
                  <a:lnTo>
                    <a:pt x="42" y="391"/>
                  </a:lnTo>
                  <a:lnTo>
                    <a:pt x="42" y="390"/>
                  </a:lnTo>
                  <a:lnTo>
                    <a:pt x="41" y="389"/>
                  </a:lnTo>
                  <a:lnTo>
                    <a:pt x="42" y="389"/>
                  </a:lnTo>
                  <a:lnTo>
                    <a:pt x="43" y="389"/>
                  </a:lnTo>
                  <a:lnTo>
                    <a:pt x="43" y="388"/>
                  </a:lnTo>
                  <a:lnTo>
                    <a:pt x="44" y="388"/>
                  </a:lnTo>
                  <a:lnTo>
                    <a:pt x="46" y="387"/>
                  </a:lnTo>
                  <a:lnTo>
                    <a:pt x="47" y="387"/>
                  </a:lnTo>
                  <a:lnTo>
                    <a:pt x="47" y="385"/>
                  </a:lnTo>
                  <a:lnTo>
                    <a:pt x="48" y="385"/>
                  </a:lnTo>
                  <a:lnTo>
                    <a:pt x="48" y="387"/>
                  </a:lnTo>
                  <a:lnTo>
                    <a:pt x="51" y="387"/>
                  </a:lnTo>
                  <a:lnTo>
                    <a:pt x="52" y="387"/>
                  </a:lnTo>
                  <a:lnTo>
                    <a:pt x="52" y="385"/>
                  </a:lnTo>
                  <a:lnTo>
                    <a:pt x="52" y="384"/>
                  </a:lnTo>
                  <a:lnTo>
                    <a:pt x="53" y="384"/>
                  </a:lnTo>
                  <a:lnTo>
                    <a:pt x="53" y="383"/>
                  </a:lnTo>
                  <a:lnTo>
                    <a:pt x="54" y="383"/>
                  </a:lnTo>
                  <a:lnTo>
                    <a:pt x="55" y="382"/>
                  </a:lnTo>
                  <a:lnTo>
                    <a:pt x="56" y="382"/>
                  </a:lnTo>
                  <a:lnTo>
                    <a:pt x="58" y="382"/>
                  </a:lnTo>
                  <a:lnTo>
                    <a:pt x="58" y="381"/>
                  </a:lnTo>
                  <a:lnTo>
                    <a:pt x="58" y="380"/>
                  </a:lnTo>
                  <a:lnTo>
                    <a:pt x="59" y="380"/>
                  </a:lnTo>
                  <a:lnTo>
                    <a:pt x="60" y="380"/>
                  </a:lnTo>
                  <a:lnTo>
                    <a:pt x="60" y="379"/>
                  </a:lnTo>
                  <a:lnTo>
                    <a:pt x="61" y="376"/>
                  </a:lnTo>
                  <a:lnTo>
                    <a:pt x="62" y="375"/>
                  </a:lnTo>
                  <a:lnTo>
                    <a:pt x="63" y="375"/>
                  </a:lnTo>
                  <a:lnTo>
                    <a:pt x="64" y="375"/>
                  </a:lnTo>
                  <a:lnTo>
                    <a:pt x="65" y="375"/>
                  </a:lnTo>
                  <a:lnTo>
                    <a:pt x="67" y="374"/>
                  </a:lnTo>
                  <a:lnTo>
                    <a:pt x="69" y="373"/>
                  </a:lnTo>
                  <a:lnTo>
                    <a:pt x="71" y="372"/>
                  </a:lnTo>
                  <a:lnTo>
                    <a:pt x="71" y="371"/>
                  </a:lnTo>
                  <a:lnTo>
                    <a:pt x="72" y="371"/>
                  </a:lnTo>
                  <a:lnTo>
                    <a:pt x="72" y="370"/>
                  </a:lnTo>
                  <a:lnTo>
                    <a:pt x="72" y="368"/>
                  </a:lnTo>
                  <a:lnTo>
                    <a:pt x="73" y="370"/>
                  </a:lnTo>
                  <a:lnTo>
                    <a:pt x="75" y="370"/>
                  </a:lnTo>
                  <a:lnTo>
                    <a:pt x="75" y="368"/>
                  </a:lnTo>
                  <a:lnTo>
                    <a:pt x="76" y="368"/>
                  </a:lnTo>
                  <a:lnTo>
                    <a:pt x="78" y="366"/>
                  </a:lnTo>
                  <a:lnTo>
                    <a:pt x="79" y="366"/>
                  </a:lnTo>
                  <a:lnTo>
                    <a:pt x="79" y="365"/>
                  </a:lnTo>
                  <a:lnTo>
                    <a:pt x="82" y="365"/>
                  </a:lnTo>
                  <a:lnTo>
                    <a:pt x="84" y="365"/>
                  </a:lnTo>
                  <a:lnTo>
                    <a:pt x="84" y="364"/>
                  </a:lnTo>
                  <a:lnTo>
                    <a:pt x="85" y="365"/>
                  </a:lnTo>
                  <a:lnTo>
                    <a:pt x="86" y="365"/>
                  </a:lnTo>
                  <a:lnTo>
                    <a:pt x="87" y="364"/>
                  </a:lnTo>
                  <a:lnTo>
                    <a:pt x="87" y="365"/>
                  </a:lnTo>
                  <a:lnTo>
                    <a:pt x="88" y="365"/>
                  </a:lnTo>
                  <a:lnTo>
                    <a:pt x="89" y="364"/>
                  </a:lnTo>
                  <a:lnTo>
                    <a:pt x="89" y="365"/>
                  </a:lnTo>
                  <a:lnTo>
                    <a:pt x="91" y="364"/>
                  </a:lnTo>
                  <a:lnTo>
                    <a:pt x="93" y="365"/>
                  </a:lnTo>
                  <a:lnTo>
                    <a:pt x="94" y="364"/>
                  </a:lnTo>
                  <a:lnTo>
                    <a:pt x="94" y="363"/>
                  </a:lnTo>
                  <a:lnTo>
                    <a:pt x="95" y="363"/>
                  </a:lnTo>
                  <a:lnTo>
                    <a:pt x="96" y="363"/>
                  </a:lnTo>
                  <a:lnTo>
                    <a:pt x="97" y="363"/>
                  </a:lnTo>
                  <a:lnTo>
                    <a:pt x="98" y="363"/>
                  </a:lnTo>
                  <a:lnTo>
                    <a:pt x="99" y="364"/>
                  </a:lnTo>
                  <a:lnTo>
                    <a:pt x="99" y="363"/>
                  </a:lnTo>
                  <a:lnTo>
                    <a:pt x="101" y="363"/>
                  </a:lnTo>
                  <a:lnTo>
                    <a:pt x="102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2" y="362"/>
                  </a:lnTo>
                  <a:lnTo>
                    <a:pt x="102" y="360"/>
                  </a:lnTo>
                  <a:lnTo>
                    <a:pt x="103" y="360"/>
                  </a:lnTo>
                  <a:lnTo>
                    <a:pt x="104" y="360"/>
                  </a:lnTo>
                  <a:lnTo>
                    <a:pt x="105" y="362"/>
                  </a:lnTo>
                  <a:lnTo>
                    <a:pt x="105" y="360"/>
                  </a:lnTo>
                  <a:lnTo>
                    <a:pt x="106" y="360"/>
                  </a:lnTo>
                  <a:lnTo>
                    <a:pt x="107" y="360"/>
                  </a:lnTo>
                  <a:lnTo>
                    <a:pt x="107" y="362"/>
                  </a:lnTo>
                  <a:lnTo>
                    <a:pt x="108" y="362"/>
                  </a:lnTo>
                  <a:lnTo>
                    <a:pt x="108" y="360"/>
                  </a:lnTo>
                  <a:lnTo>
                    <a:pt x="110" y="360"/>
                  </a:lnTo>
                  <a:lnTo>
                    <a:pt x="112" y="360"/>
                  </a:lnTo>
                  <a:lnTo>
                    <a:pt x="112" y="359"/>
                  </a:lnTo>
                  <a:lnTo>
                    <a:pt x="113" y="360"/>
                  </a:lnTo>
                  <a:lnTo>
                    <a:pt x="114" y="360"/>
                  </a:lnTo>
                  <a:lnTo>
                    <a:pt x="115" y="359"/>
                  </a:lnTo>
                  <a:lnTo>
                    <a:pt x="115" y="358"/>
                  </a:lnTo>
                  <a:lnTo>
                    <a:pt x="116" y="357"/>
                  </a:lnTo>
                  <a:lnTo>
                    <a:pt x="117" y="356"/>
                  </a:lnTo>
                  <a:lnTo>
                    <a:pt x="119" y="355"/>
                  </a:lnTo>
                  <a:lnTo>
                    <a:pt x="119" y="354"/>
                  </a:lnTo>
                  <a:lnTo>
                    <a:pt x="119" y="352"/>
                  </a:lnTo>
                  <a:lnTo>
                    <a:pt x="121" y="352"/>
                  </a:lnTo>
                  <a:lnTo>
                    <a:pt x="123" y="352"/>
                  </a:lnTo>
                  <a:lnTo>
                    <a:pt x="124" y="352"/>
                  </a:lnTo>
                  <a:lnTo>
                    <a:pt x="124" y="351"/>
                  </a:lnTo>
                  <a:lnTo>
                    <a:pt x="125" y="351"/>
                  </a:lnTo>
                  <a:lnTo>
                    <a:pt x="125" y="350"/>
                  </a:lnTo>
                  <a:lnTo>
                    <a:pt x="127" y="350"/>
                  </a:lnTo>
                  <a:lnTo>
                    <a:pt x="127" y="351"/>
                  </a:lnTo>
                  <a:lnTo>
                    <a:pt x="127" y="352"/>
                  </a:lnTo>
                  <a:lnTo>
                    <a:pt x="128" y="354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29" y="351"/>
                  </a:lnTo>
                  <a:lnTo>
                    <a:pt x="130" y="351"/>
                  </a:lnTo>
                  <a:lnTo>
                    <a:pt x="130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2" y="351"/>
                  </a:lnTo>
                  <a:lnTo>
                    <a:pt x="133" y="351"/>
                  </a:lnTo>
                  <a:lnTo>
                    <a:pt x="134" y="351"/>
                  </a:lnTo>
                  <a:lnTo>
                    <a:pt x="136" y="352"/>
                  </a:lnTo>
                  <a:lnTo>
                    <a:pt x="137" y="352"/>
                  </a:lnTo>
                  <a:lnTo>
                    <a:pt x="137" y="351"/>
                  </a:lnTo>
                  <a:lnTo>
                    <a:pt x="138" y="351"/>
                  </a:lnTo>
                  <a:lnTo>
                    <a:pt x="138" y="352"/>
                  </a:lnTo>
                  <a:lnTo>
                    <a:pt x="138" y="354"/>
                  </a:lnTo>
                  <a:lnTo>
                    <a:pt x="138" y="355"/>
                  </a:lnTo>
                  <a:lnTo>
                    <a:pt x="138" y="356"/>
                  </a:lnTo>
                  <a:lnTo>
                    <a:pt x="140" y="357"/>
                  </a:lnTo>
                  <a:lnTo>
                    <a:pt x="140" y="358"/>
                  </a:lnTo>
                  <a:lnTo>
                    <a:pt x="141" y="357"/>
                  </a:lnTo>
                  <a:lnTo>
                    <a:pt x="141" y="358"/>
                  </a:lnTo>
                  <a:lnTo>
                    <a:pt x="142" y="359"/>
                  </a:lnTo>
                  <a:lnTo>
                    <a:pt x="142" y="358"/>
                  </a:lnTo>
                  <a:lnTo>
                    <a:pt x="144" y="357"/>
                  </a:lnTo>
                  <a:lnTo>
                    <a:pt x="144" y="356"/>
                  </a:lnTo>
                  <a:lnTo>
                    <a:pt x="145" y="356"/>
                  </a:lnTo>
                  <a:lnTo>
                    <a:pt x="146" y="356"/>
                  </a:lnTo>
                  <a:lnTo>
                    <a:pt x="147" y="357"/>
                  </a:lnTo>
                  <a:lnTo>
                    <a:pt x="147" y="358"/>
                  </a:lnTo>
                  <a:lnTo>
                    <a:pt x="148" y="359"/>
                  </a:lnTo>
                  <a:lnTo>
                    <a:pt x="149" y="359"/>
                  </a:lnTo>
                  <a:lnTo>
                    <a:pt x="150" y="358"/>
                  </a:lnTo>
                  <a:lnTo>
                    <a:pt x="150" y="357"/>
                  </a:lnTo>
                  <a:lnTo>
                    <a:pt x="151" y="356"/>
                  </a:lnTo>
                  <a:lnTo>
                    <a:pt x="151" y="355"/>
                  </a:lnTo>
                  <a:lnTo>
                    <a:pt x="151" y="354"/>
                  </a:lnTo>
                  <a:lnTo>
                    <a:pt x="153" y="348"/>
                  </a:lnTo>
                  <a:lnTo>
                    <a:pt x="154" y="342"/>
                  </a:lnTo>
                  <a:lnTo>
                    <a:pt x="155" y="335"/>
                  </a:lnTo>
                  <a:lnTo>
                    <a:pt x="156" y="330"/>
                  </a:lnTo>
                  <a:lnTo>
                    <a:pt x="157" y="324"/>
                  </a:lnTo>
                  <a:lnTo>
                    <a:pt x="158" y="317"/>
                  </a:lnTo>
                  <a:lnTo>
                    <a:pt x="159" y="312"/>
                  </a:lnTo>
                  <a:lnTo>
                    <a:pt x="160" y="306"/>
                  </a:lnTo>
                  <a:lnTo>
                    <a:pt x="162" y="299"/>
                  </a:lnTo>
                  <a:lnTo>
                    <a:pt x="163" y="293"/>
                  </a:lnTo>
                  <a:lnTo>
                    <a:pt x="164" y="288"/>
                  </a:lnTo>
                  <a:lnTo>
                    <a:pt x="165" y="282"/>
                  </a:lnTo>
                  <a:lnTo>
                    <a:pt x="166" y="275"/>
                  </a:lnTo>
                  <a:lnTo>
                    <a:pt x="167" y="270"/>
                  </a:lnTo>
                  <a:lnTo>
                    <a:pt x="168" y="264"/>
                  </a:lnTo>
                  <a:lnTo>
                    <a:pt x="170" y="257"/>
                  </a:lnTo>
                  <a:lnTo>
                    <a:pt x="170" y="255"/>
                  </a:lnTo>
                  <a:lnTo>
                    <a:pt x="170" y="254"/>
                  </a:lnTo>
                  <a:lnTo>
                    <a:pt x="170" y="253"/>
                  </a:lnTo>
                  <a:lnTo>
                    <a:pt x="171" y="250"/>
                  </a:lnTo>
                  <a:lnTo>
                    <a:pt x="171" y="248"/>
                  </a:lnTo>
                  <a:lnTo>
                    <a:pt x="172" y="245"/>
                  </a:lnTo>
                  <a:lnTo>
                    <a:pt x="171" y="243"/>
                  </a:lnTo>
                  <a:lnTo>
                    <a:pt x="172" y="241"/>
                  </a:lnTo>
                  <a:lnTo>
                    <a:pt x="172" y="240"/>
                  </a:lnTo>
                  <a:lnTo>
                    <a:pt x="171" y="238"/>
                  </a:lnTo>
                  <a:lnTo>
                    <a:pt x="171" y="237"/>
                  </a:lnTo>
                  <a:lnTo>
                    <a:pt x="171" y="235"/>
                  </a:lnTo>
                  <a:lnTo>
                    <a:pt x="171" y="234"/>
                  </a:lnTo>
                  <a:lnTo>
                    <a:pt x="170" y="234"/>
                  </a:lnTo>
                  <a:lnTo>
                    <a:pt x="170" y="233"/>
                  </a:lnTo>
                  <a:lnTo>
                    <a:pt x="168" y="232"/>
                  </a:lnTo>
                  <a:lnTo>
                    <a:pt x="167" y="232"/>
                  </a:lnTo>
                  <a:lnTo>
                    <a:pt x="167" y="231"/>
                  </a:lnTo>
                  <a:lnTo>
                    <a:pt x="167" y="230"/>
                  </a:lnTo>
                  <a:lnTo>
                    <a:pt x="166" y="230"/>
                  </a:lnTo>
                  <a:lnTo>
                    <a:pt x="166" y="229"/>
                  </a:lnTo>
                  <a:lnTo>
                    <a:pt x="165" y="229"/>
                  </a:lnTo>
                  <a:lnTo>
                    <a:pt x="166" y="228"/>
                  </a:lnTo>
                  <a:lnTo>
                    <a:pt x="165" y="226"/>
                  </a:lnTo>
                  <a:lnTo>
                    <a:pt x="164" y="225"/>
                  </a:lnTo>
                  <a:lnTo>
                    <a:pt x="164" y="224"/>
                  </a:lnTo>
                  <a:lnTo>
                    <a:pt x="164" y="223"/>
                  </a:lnTo>
                  <a:lnTo>
                    <a:pt x="165" y="222"/>
                  </a:lnTo>
                  <a:lnTo>
                    <a:pt x="165" y="221"/>
                  </a:lnTo>
                  <a:lnTo>
                    <a:pt x="165" y="220"/>
                  </a:lnTo>
                  <a:lnTo>
                    <a:pt x="164" y="220"/>
                  </a:lnTo>
                  <a:lnTo>
                    <a:pt x="164" y="218"/>
                  </a:lnTo>
                  <a:lnTo>
                    <a:pt x="164" y="217"/>
                  </a:lnTo>
                  <a:lnTo>
                    <a:pt x="164" y="216"/>
                  </a:lnTo>
                  <a:lnTo>
                    <a:pt x="163" y="215"/>
                  </a:lnTo>
                  <a:lnTo>
                    <a:pt x="162" y="215"/>
                  </a:lnTo>
                  <a:lnTo>
                    <a:pt x="159" y="214"/>
                  </a:lnTo>
                  <a:lnTo>
                    <a:pt x="158" y="213"/>
                  </a:lnTo>
                  <a:lnTo>
                    <a:pt x="157" y="212"/>
                  </a:lnTo>
                  <a:lnTo>
                    <a:pt x="156" y="212"/>
                  </a:lnTo>
                  <a:lnTo>
                    <a:pt x="156" y="210"/>
                  </a:lnTo>
                  <a:lnTo>
                    <a:pt x="155" y="209"/>
                  </a:lnTo>
                  <a:lnTo>
                    <a:pt x="153" y="209"/>
                  </a:lnTo>
                  <a:lnTo>
                    <a:pt x="153" y="208"/>
                  </a:lnTo>
                  <a:lnTo>
                    <a:pt x="151" y="208"/>
                  </a:lnTo>
                  <a:lnTo>
                    <a:pt x="151" y="207"/>
                  </a:lnTo>
                  <a:lnTo>
                    <a:pt x="149" y="205"/>
                  </a:lnTo>
                  <a:lnTo>
                    <a:pt x="148" y="204"/>
                  </a:lnTo>
                  <a:lnTo>
                    <a:pt x="147" y="203"/>
                  </a:lnTo>
                  <a:lnTo>
                    <a:pt x="147" y="201"/>
                  </a:lnTo>
                  <a:lnTo>
                    <a:pt x="147" y="199"/>
                  </a:lnTo>
                  <a:lnTo>
                    <a:pt x="147" y="196"/>
                  </a:lnTo>
                  <a:lnTo>
                    <a:pt x="147" y="192"/>
                  </a:lnTo>
                  <a:lnTo>
                    <a:pt x="147" y="189"/>
                  </a:lnTo>
                  <a:lnTo>
                    <a:pt x="147" y="184"/>
                  </a:lnTo>
                  <a:lnTo>
                    <a:pt x="148" y="181"/>
                  </a:lnTo>
                  <a:lnTo>
                    <a:pt x="148" y="179"/>
                  </a:lnTo>
                  <a:lnTo>
                    <a:pt x="148" y="178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50" y="175"/>
                  </a:lnTo>
                  <a:lnTo>
                    <a:pt x="151" y="175"/>
                  </a:lnTo>
                  <a:lnTo>
                    <a:pt x="153" y="175"/>
                  </a:lnTo>
                  <a:lnTo>
                    <a:pt x="153" y="174"/>
                  </a:lnTo>
                  <a:lnTo>
                    <a:pt x="156" y="174"/>
                  </a:lnTo>
                  <a:lnTo>
                    <a:pt x="157" y="174"/>
                  </a:lnTo>
                  <a:lnTo>
                    <a:pt x="158" y="174"/>
                  </a:lnTo>
                  <a:lnTo>
                    <a:pt x="159" y="173"/>
                  </a:lnTo>
                  <a:lnTo>
                    <a:pt x="160" y="172"/>
                  </a:lnTo>
                  <a:lnTo>
                    <a:pt x="162" y="172"/>
                  </a:lnTo>
                  <a:lnTo>
                    <a:pt x="163" y="172"/>
                  </a:lnTo>
                  <a:lnTo>
                    <a:pt x="164" y="173"/>
                  </a:lnTo>
                  <a:lnTo>
                    <a:pt x="164" y="172"/>
                  </a:lnTo>
                  <a:lnTo>
                    <a:pt x="165" y="171"/>
                  </a:lnTo>
                  <a:lnTo>
                    <a:pt x="166" y="171"/>
                  </a:lnTo>
                  <a:lnTo>
                    <a:pt x="167" y="170"/>
                  </a:lnTo>
                  <a:lnTo>
                    <a:pt x="168" y="170"/>
                  </a:lnTo>
                  <a:lnTo>
                    <a:pt x="170" y="170"/>
                  </a:lnTo>
                  <a:lnTo>
                    <a:pt x="171" y="170"/>
                  </a:lnTo>
                  <a:lnTo>
                    <a:pt x="173" y="173"/>
                  </a:lnTo>
                  <a:lnTo>
                    <a:pt x="174" y="173"/>
                  </a:lnTo>
                  <a:lnTo>
                    <a:pt x="175" y="172"/>
                  </a:lnTo>
                  <a:lnTo>
                    <a:pt x="176" y="173"/>
                  </a:lnTo>
                  <a:lnTo>
                    <a:pt x="176" y="174"/>
                  </a:lnTo>
                  <a:lnTo>
                    <a:pt x="177" y="174"/>
                  </a:lnTo>
                  <a:lnTo>
                    <a:pt x="179" y="174"/>
                  </a:lnTo>
                  <a:lnTo>
                    <a:pt x="179" y="173"/>
                  </a:lnTo>
                  <a:lnTo>
                    <a:pt x="180" y="173"/>
                  </a:lnTo>
                  <a:lnTo>
                    <a:pt x="181" y="173"/>
                  </a:lnTo>
                  <a:lnTo>
                    <a:pt x="182" y="173"/>
                  </a:lnTo>
                  <a:lnTo>
                    <a:pt x="182" y="172"/>
                  </a:lnTo>
                  <a:lnTo>
                    <a:pt x="181" y="171"/>
                  </a:lnTo>
                  <a:lnTo>
                    <a:pt x="180" y="171"/>
                  </a:lnTo>
                  <a:lnTo>
                    <a:pt x="180" y="170"/>
                  </a:lnTo>
                  <a:lnTo>
                    <a:pt x="181" y="168"/>
                  </a:lnTo>
                  <a:lnTo>
                    <a:pt x="181" y="167"/>
                  </a:lnTo>
                  <a:lnTo>
                    <a:pt x="180" y="166"/>
                  </a:lnTo>
                  <a:lnTo>
                    <a:pt x="181" y="165"/>
                  </a:lnTo>
                  <a:lnTo>
                    <a:pt x="181" y="164"/>
                  </a:lnTo>
                  <a:lnTo>
                    <a:pt x="180" y="164"/>
                  </a:lnTo>
                  <a:lnTo>
                    <a:pt x="179" y="163"/>
                  </a:lnTo>
                  <a:lnTo>
                    <a:pt x="180" y="162"/>
                  </a:lnTo>
                  <a:lnTo>
                    <a:pt x="179" y="162"/>
                  </a:lnTo>
                  <a:lnTo>
                    <a:pt x="179" y="161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6" y="158"/>
                  </a:lnTo>
                  <a:lnTo>
                    <a:pt x="174" y="157"/>
                  </a:lnTo>
                  <a:lnTo>
                    <a:pt x="173" y="157"/>
                  </a:lnTo>
                  <a:lnTo>
                    <a:pt x="172" y="158"/>
                  </a:lnTo>
                  <a:lnTo>
                    <a:pt x="171" y="158"/>
                  </a:lnTo>
                  <a:lnTo>
                    <a:pt x="170" y="158"/>
                  </a:lnTo>
                  <a:lnTo>
                    <a:pt x="170" y="157"/>
                  </a:lnTo>
                  <a:lnTo>
                    <a:pt x="168" y="157"/>
                  </a:lnTo>
                  <a:lnTo>
                    <a:pt x="166" y="157"/>
                  </a:lnTo>
                  <a:lnTo>
                    <a:pt x="165" y="157"/>
                  </a:lnTo>
                  <a:lnTo>
                    <a:pt x="164" y="157"/>
                  </a:lnTo>
                  <a:lnTo>
                    <a:pt x="160" y="157"/>
                  </a:lnTo>
                  <a:lnTo>
                    <a:pt x="159" y="157"/>
                  </a:lnTo>
                  <a:lnTo>
                    <a:pt x="159" y="156"/>
                  </a:lnTo>
                  <a:lnTo>
                    <a:pt x="158" y="156"/>
                  </a:lnTo>
                  <a:lnTo>
                    <a:pt x="157" y="156"/>
                  </a:lnTo>
                  <a:lnTo>
                    <a:pt x="156" y="157"/>
                  </a:lnTo>
                  <a:lnTo>
                    <a:pt x="155" y="157"/>
                  </a:lnTo>
                  <a:lnTo>
                    <a:pt x="155" y="155"/>
                  </a:lnTo>
                  <a:lnTo>
                    <a:pt x="155" y="153"/>
                  </a:lnTo>
                  <a:lnTo>
                    <a:pt x="155" y="150"/>
                  </a:lnTo>
                  <a:lnTo>
                    <a:pt x="155" y="147"/>
                  </a:lnTo>
                  <a:lnTo>
                    <a:pt x="155" y="145"/>
                  </a:lnTo>
                  <a:lnTo>
                    <a:pt x="155" y="142"/>
                  </a:lnTo>
                  <a:lnTo>
                    <a:pt x="155" y="140"/>
                  </a:lnTo>
                  <a:lnTo>
                    <a:pt x="155" y="137"/>
                  </a:lnTo>
                  <a:lnTo>
                    <a:pt x="155" y="134"/>
                  </a:lnTo>
                  <a:lnTo>
                    <a:pt x="155" y="133"/>
                  </a:lnTo>
                  <a:lnTo>
                    <a:pt x="156" y="133"/>
                  </a:lnTo>
                  <a:lnTo>
                    <a:pt x="157" y="133"/>
                  </a:lnTo>
                  <a:lnTo>
                    <a:pt x="159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3" y="132"/>
                  </a:lnTo>
                  <a:lnTo>
                    <a:pt x="165" y="131"/>
                  </a:lnTo>
                  <a:lnTo>
                    <a:pt x="167" y="131"/>
                  </a:lnTo>
                  <a:lnTo>
                    <a:pt x="170" y="131"/>
                  </a:lnTo>
                  <a:lnTo>
                    <a:pt x="172" y="132"/>
                  </a:lnTo>
                  <a:lnTo>
                    <a:pt x="174" y="132"/>
                  </a:lnTo>
                  <a:lnTo>
                    <a:pt x="175" y="132"/>
                  </a:lnTo>
                  <a:lnTo>
                    <a:pt x="180" y="132"/>
                  </a:lnTo>
                  <a:lnTo>
                    <a:pt x="187" y="132"/>
                  </a:lnTo>
                  <a:lnTo>
                    <a:pt x="194" y="132"/>
                  </a:lnTo>
                  <a:lnTo>
                    <a:pt x="202" y="132"/>
                  </a:lnTo>
                  <a:lnTo>
                    <a:pt x="209" y="132"/>
                  </a:lnTo>
                  <a:lnTo>
                    <a:pt x="214" y="132"/>
                  </a:lnTo>
                  <a:lnTo>
                    <a:pt x="215" y="132"/>
                  </a:lnTo>
                  <a:lnTo>
                    <a:pt x="218" y="132"/>
                  </a:lnTo>
                  <a:lnTo>
                    <a:pt x="217" y="132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0"/>
                  </a:lnTo>
                  <a:lnTo>
                    <a:pt x="215" y="129"/>
                  </a:lnTo>
                  <a:lnTo>
                    <a:pt x="214" y="129"/>
                  </a:lnTo>
                  <a:lnTo>
                    <a:pt x="215" y="128"/>
                  </a:lnTo>
                  <a:lnTo>
                    <a:pt x="217" y="122"/>
                  </a:lnTo>
                  <a:lnTo>
                    <a:pt x="217" y="123"/>
                  </a:lnTo>
                  <a:lnTo>
                    <a:pt x="218" y="123"/>
                  </a:lnTo>
                  <a:lnTo>
                    <a:pt x="219" y="124"/>
                  </a:lnTo>
                  <a:lnTo>
                    <a:pt x="220" y="124"/>
                  </a:lnTo>
                  <a:lnTo>
                    <a:pt x="220" y="125"/>
                  </a:lnTo>
                  <a:lnTo>
                    <a:pt x="222" y="128"/>
                  </a:lnTo>
                  <a:lnTo>
                    <a:pt x="222" y="129"/>
                  </a:lnTo>
                  <a:lnTo>
                    <a:pt x="223" y="131"/>
                  </a:lnTo>
                  <a:lnTo>
                    <a:pt x="224" y="131"/>
                  </a:lnTo>
                  <a:lnTo>
                    <a:pt x="225" y="132"/>
                  </a:lnTo>
                  <a:lnTo>
                    <a:pt x="227" y="132"/>
                  </a:lnTo>
                  <a:lnTo>
                    <a:pt x="228" y="131"/>
                  </a:lnTo>
                  <a:lnTo>
                    <a:pt x="230" y="131"/>
                  </a:lnTo>
                  <a:lnTo>
                    <a:pt x="231" y="130"/>
                  </a:lnTo>
                  <a:lnTo>
                    <a:pt x="232" y="129"/>
                  </a:lnTo>
                  <a:lnTo>
                    <a:pt x="236" y="123"/>
                  </a:lnTo>
                  <a:lnTo>
                    <a:pt x="240" y="120"/>
                  </a:lnTo>
                  <a:lnTo>
                    <a:pt x="241" y="120"/>
                  </a:lnTo>
                  <a:lnTo>
                    <a:pt x="242" y="119"/>
                  </a:lnTo>
                  <a:lnTo>
                    <a:pt x="243" y="119"/>
                  </a:lnTo>
                  <a:lnTo>
                    <a:pt x="244" y="117"/>
                  </a:lnTo>
                  <a:lnTo>
                    <a:pt x="245" y="117"/>
                  </a:lnTo>
                  <a:lnTo>
                    <a:pt x="248" y="117"/>
                  </a:lnTo>
                  <a:lnTo>
                    <a:pt x="249" y="119"/>
                  </a:lnTo>
                  <a:lnTo>
                    <a:pt x="250" y="120"/>
                  </a:lnTo>
                  <a:lnTo>
                    <a:pt x="251" y="123"/>
                  </a:lnTo>
                  <a:lnTo>
                    <a:pt x="251" y="124"/>
                  </a:lnTo>
                  <a:lnTo>
                    <a:pt x="256" y="130"/>
                  </a:lnTo>
                  <a:lnTo>
                    <a:pt x="257" y="133"/>
                  </a:lnTo>
                  <a:lnTo>
                    <a:pt x="258" y="137"/>
                  </a:lnTo>
                  <a:lnTo>
                    <a:pt x="259" y="139"/>
                  </a:lnTo>
                  <a:lnTo>
                    <a:pt x="258" y="150"/>
                  </a:lnTo>
                  <a:lnTo>
                    <a:pt x="258" y="151"/>
                  </a:lnTo>
                  <a:lnTo>
                    <a:pt x="258" y="153"/>
                  </a:lnTo>
                  <a:lnTo>
                    <a:pt x="259" y="153"/>
                  </a:lnTo>
                  <a:lnTo>
                    <a:pt x="262" y="153"/>
                  </a:lnTo>
                  <a:lnTo>
                    <a:pt x="265" y="151"/>
                  </a:lnTo>
                  <a:lnTo>
                    <a:pt x="266" y="151"/>
                  </a:lnTo>
                  <a:lnTo>
                    <a:pt x="267" y="151"/>
                  </a:lnTo>
                  <a:lnTo>
                    <a:pt x="268" y="154"/>
                  </a:lnTo>
                  <a:lnTo>
                    <a:pt x="271" y="156"/>
                  </a:lnTo>
                  <a:lnTo>
                    <a:pt x="274" y="158"/>
                  </a:lnTo>
                  <a:lnTo>
                    <a:pt x="277" y="161"/>
                  </a:lnTo>
                  <a:lnTo>
                    <a:pt x="279" y="163"/>
                  </a:lnTo>
                  <a:lnTo>
                    <a:pt x="282" y="165"/>
                  </a:lnTo>
                  <a:lnTo>
                    <a:pt x="284" y="167"/>
                  </a:lnTo>
                  <a:lnTo>
                    <a:pt x="286" y="168"/>
                  </a:lnTo>
                  <a:lnTo>
                    <a:pt x="288" y="168"/>
                  </a:lnTo>
                  <a:lnTo>
                    <a:pt x="289" y="168"/>
                  </a:lnTo>
                  <a:lnTo>
                    <a:pt x="291" y="168"/>
                  </a:lnTo>
                  <a:lnTo>
                    <a:pt x="292" y="168"/>
                  </a:lnTo>
                  <a:lnTo>
                    <a:pt x="292" y="170"/>
                  </a:lnTo>
                  <a:lnTo>
                    <a:pt x="293" y="170"/>
                  </a:lnTo>
                  <a:lnTo>
                    <a:pt x="294" y="170"/>
                  </a:lnTo>
                  <a:lnTo>
                    <a:pt x="295" y="167"/>
                  </a:lnTo>
                  <a:lnTo>
                    <a:pt x="296" y="167"/>
                  </a:lnTo>
                  <a:lnTo>
                    <a:pt x="297" y="167"/>
                  </a:lnTo>
                  <a:lnTo>
                    <a:pt x="299" y="167"/>
                  </a:lnTo>
                  <a:lnTo>
                    <a:pt x="300" y="166"/>
                  </a:lnTo>
                  <a:lnTo>
                    <a:pt x="302" y="164"/>
                  </a:lnTo>
                  <a:lnTo>
                    <a:pt x="303" y="164"/>
                  </a:lnTo>
                  <a:lnTo>
                    <a:pt x="303" y="163"/>
                  </a:lnTo>
                  <a:lnTo>
                    <a:pt x="306" y="162"/>
                  </a:lnTo>
                  <a:lnTo>
                    <a:pt x="308" y="161"/>
                  </a:lnTo>
                  <a:lnTo>
                    <a:pt x="309" y="161"/>
                  </a:lnTo>
                  <a:lnTo>
                    <a:pt x="310" y="161"/>
                  </a:lnTo>
                  <a:lnTo>
                    <a:pt x="312" y="161"/>
                  </a:lnTo>
                  <a:lnTo>
                    <a:pt x="313" y="161"/>
                  </a:lnTo>
                  <a:lnTo>
                    <a:pt x="314" y="161"/>
                  </a:lnTo>
                  <a:lnTo>
                    <a:pt x="315" y="162"/>
                  </a:lnTo>
                  <a:lnTo>
                    <a:pt x="317" y="163"/>
                  </a:lnTo>
                  <a:lnTo>
                    <a:pt x="317" y="164"/>
                  </a:lnTo>
                  <a:lnTo>
                    <a:pt x="317" y="165"/>
                  </a:lnTo>
                  <a:lnTo>
                    <a:pt x="315" y="166"/>
                  </a:lnTo>
                  <a:lnTo>
                    <a:pt x="314" y="167"/>
                  </a:lnTo>
                  <a:lnTo>
                    <a:pt x="314" y="170"/>
                  </a:lnTo>
                  <a:lnTo>
                    <a:pt x="314" y="171"/>
                  </a:lnTo>
                  <a:lnTo>
                    <a:pt x="314" y="172"/>
                  </a:lnTo>
                  <a:lnTo>
                    <a:pt x="315" y="173"/>
                  </a:lnTo>
                  <a:lnTo>
                    <a:pt x="317" y="173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9" y="171"/>
                  </a:lnTo>
                  <a:lnTo>
                    <a:pt x="320" y="170"/>
                  </a:lnTo>
                  <a:lnTo>
                    <a:pt x="320" y="168"/>
                  </a:lnTo>
                  <a:lnTo>
                    <a:pt x="320" y="167"/>
                  </a:lnTo>
                  <a:lnTo>
                    <a:pt x="321" y="166"/>
                  </a:lnTo>
                  <a:lnTo>
                    <a:pt x="321" y="165"/>
                  </a:lnTo>
                  <a:lnTo>
                    <a:pt x="323" y="163"/>
                  </a:lnTo>
                  <a:lnTo>
                    <a:pt x="325" y="163"/>
                  </a:lnTo>
                  <a:lnTo>
                    <a:pt x="327" y="163"/>
                  </a:lnTo>
                  <a:lnTo>
                    <a:pt x="328" y="163"/>
                  </a:lnTo>
                  <a:lnTo>
                    <a:pt x="329" y="162"/>
                  </a:lnTo>
                  <a:lnTo>
                    <a:pt x="329" y="159"/>
                  </a:lnTo>
                  <a:lnTo>
                    <a:pt x="330" y="156"/>
                  </a:lnTo>
                  <a:lnTo>
                    <a:pt x="330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5" y="154"/>
                  </a:lnTo>
                  <a:lnTo>
                    <a:pt x="336" y="154"/>
                  </a:lnTo>
                  <a:lnTo>
                    <a:pt x="336" y="153"/>
                  </a:lnTo>
                  <a:lnTo>
                    <a:pt x="337" y="151"/>
                  </a:lnTo>
                  <a:lnTo>
                    <a:pt x="338" y="151"/>
                  </a:lnTo>
                  <a:lnTo>
                    <a:pt x="339" y="151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49"/>
                  </a:lnTo>
                  <a:lnTo>
                    <a:pt x="343" y="149"/>
                  </a:lnTo>
                  <a:lnTo>
                    <a:pt x="344" y="150"/>
                  </a:lnTo>
                  <a:lnTo>
                    <a:pt x="345" y="150"/>
                  </a:lnTo>
                  <a:lnTo>
                    <a:pt x="346" y="150"/>
                  </a:lnTo>
                  <a:lnTo>
                    <a:pt x="351" y="147"/>
                  </a:lnTo>
                  <a:lnTo>
                    <a:pt x="352" y="145"/>
                  </a:lnTo>
                  <a:lnTo>
                    <a:pt x="353" y="143"/>
                  </a:lnTo>
                  <a:lnTo>
                    <a:pt x="355" y="142"/>
                  </a:lnTo>
                  <a:lnTo>
                    <a:pt x="356" y="141"/>
                  </a:lnTo>
                  <a:lnTo>
                    <a:pt x="357" y="140"/>
                  </a:lnTo>
                  <a:lnTo>
                    <a:pt x="358" y="140"/>
                  </a:lnTo>
                  <a:lnTo>
                    <a:pt x="360" y="141"/>
                  </a:lnTo>
                  <a:lnTo>
                    <a:pt x="358" y="143"/>
                  </a:lnTo>
                  <a:lnTo>
                    <a:pt x="358" y="145"/>
                  </a:lnTo>
                  <a:lnTo>
                    <a:pt x="358" y="146"/>
                  </a:lnTo>
                  <a:lnTo>
                    <a:pt x="360" y="146"/>
                  </a:lnTo>
                  <a:lnTo>
                    <a:pt x="360" y="145"/>
                  </a:lnTo>
                  <a:lnTo>
                    <a:pt x="361" y="143"/>
                  </a:lnTo>
                  <a:lnTo>
                    <a:pt x="362" y="142"/>
                  </a:lnTo>
                  <a:lnTo>
                    <a:pt x="364" y="141"/>
                  </a:lnTo>
                  <a:lnTo>
                    <a:pt x="366" y="139"/>
                  </a:lnTo>
                  <a:lnTo>
                    <a:pt x="368" y="138"/>
                  </a:lnTo>
                  <a:lnTo>
                    <a:pt x="369" y="137"/>
                  </a:lnTo>
                  <a:lnTo>
                    <a:pt x="370" y="137"/>
                  </a:lnTo>
                  <a:lnTo>
                    <a:pt x="370" y="136"/>
                  </a:lnTo>
                  <a:lnTo>
                    <a:pt x="370" y="134"/>
                  </a:lnTo>
                  <a:lnTo>
                    <a:pt x="370" y="132"/>
                  </a:lnTo>
                  <a:lnTo>
                    <a:pt x="371" y="130"/>
                  </a:lnTo>
                  <a:lnTo>
                    <a:pt x="371" y="126"/>
                  </a:lnTo>
                  <a:lnTo>
                    <a:pt x="371" y="125"/>
                  </a:lnTo>
                  <a:lnTo>
                    <a:pt x="373" y="124"/>
                  </a:lnTo>
                  <a:lnTo>
                    <a:pt x="374" y="123"/>
                  </a:lnTo>
                  <a:lnTo>
                    <a:pt x="375" y="123"/>
                  </a:lnTo>
                  <a:lnTo>
                    <a:pt x="380" y="123"/>
                  </a:lnTo>
                  <a:lnTo>
                    <a:pt x="381" y="123"/>
                  </a:lnTo>
                  <a:lnTo>
                    <a:pt x="387" y="119"/>
                  </a:lnTo>
                  <a:lnTo>
                    <a:pt x="389" y="117"/>
                  </a:lnTo>
                  <a:lnTo>
                    <a:pt x="390" y="117"/>
                  </a:lnTo>
                  <a:lnTo>
                    <a:pt x="391" y="117"/>
                  </a:lnTo>
                  <a:lnTo>
                    <a:pt x="394" y="117"/>
                  </a:lnTo>
                  <a:lnTo>
                    <a:pt x="395" y="116"/>
                  </a:lnTo>
                  <a:lnTo>
                    <a:pt x="395" y="115"/>
                  </a:lnTo>
                  <a:lnTo>
                    <a:pt x="395" y="114"/>
                  </a:lnTo>
                  <a:lnTo>
                    <a:pt x="396" y="113"/>
                  </a:lnTo>
                  <a:lnTo>
                    <a:pt x="396" y="112"/>
                  </a:lnTo>
                  <a:lnTo>
                    <a:pt x="396" y="109"/>
                  </a:lnTo>
                  <a:lnTo>
                    <a:pt x="396" y="108"/>
                  </a:lnTo>
                  <a:lnTo>
                    <a:pt x="397" y="107"/>
                  </a:lnTo>
                  <a:lnTo>
                    <a:pt x="396" y="106"/>
                  </a:lnTo>
                  <a:lnTo>
                    <a:pt x="391" y="106"/>
                  </a:lnTo>
                  <a:lnTo>
                    <a:pt x="389" y="106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79" y="106"/>
                  </a:lnTo>
                  <a:lnTo>
                    <a:pt x="374" y="105"/>
                  </a:lnTo>
                  <a:lnTo>
                    <a:pt x="372" y="105"/>
                  </a:lnTo>
                  <a:lnTo>
                    <a:pt x="371" y="105"/>
                  </a:lnTo>
                  <a:lnTo>
                    <a:pt x="371" y="104"/>
                  </a:lnTo>
                  <a:lnTo>
                    <a:pt x="371" y="103"/>
                  </a:lnTo>
                  <a:lnTo>
                    <a:pt x="372" y="99"/>
                  </a:lnTo>
                  <a:lnTo>
                    <a:pt x="373" y="97"/>
                  </a:lnTo>
                  <a:lnTo>
                    <a:pt x="373" y="96"/>
                  </a:lnTo>
                  <a:lnTo>
                    <a:pt x="373" y="95"/>
                  </a:lnTo>
                  <a:lnTo>
                    <a:pt x="372" y="95"/>
                  </a:lnTo>
                  <a:lnTo>
                    <a:pt x="372" y="92"/>
                  </a:lnTo>
                  <a:lnTo>
                    <a:pt x="369" y="87"/>
                  </a:lnTo>
                  <a:lnTo>
                    <a:pt x="368" y="86"/>
                  </a:lnTo>
                  <a:lnTo>
                    <a:pt x="366" y="83"/>
                  </a:lnTo>
                  <a:lnTo>
                    <a:pt x="365" y="81"/>
                  </a:lnTo>
                  <a:lnTo>
                    <a:pt x="364" y="80"/>
                  </a:lnTo>
                  <a:lnTo>
                    <a:pt x="364" y="79"/>
                  </a:lnTo>
                  <a:lnTo>
                    <a:pt x="365" y="75"/>
                  </a:lnTo>
                  <a:lnTo>
                    <a:pt x="364" y="74"/>
                  </a:lnTo>
                  <a:lnTo>
                    <a:pt x="364" y="70"/>
                  </a:lnTo>
                  <a:lnTo>
                    <a:pt x="364" y="69"/>
                  </a:lnTo>
                  <a:lnTo>
                    <a:pt x="364" y="67"/>
                  </a:lnTo>
                  <a:lnTo>
                    <a:pt x="365" y="66"/>
                  </a:lnTo>
                  <a:lnTo>
                    <a:pt x="365" y="65"/>
                  </a:lnTo>
                  <a:lnTo>
                    <a:pt x="365" y="64"/>
                  </a:lnTo>
                  <a:lnTo>
                    <a:pt x="365" y="63"/>
                  </a:lnTo>
                  <a:lnTo>
                    <a:pt x="364" y="62"/>
                  </a:lnTo>
                  <a:lnTo>
                    <a:pt x="363" y="61"/>
                  </a:lnTo>
                  <a:lnTo>
                    <a:pt x="361" y="57"/>
                  </a:lnTo>
                  <a:lnTo>
                    <a:pt x="360" y="57"/>
                  </a:lnTo>
                  <a:lnTo>
                    <a:pt x="358" y="56"/>
                  </a:lnTo>
                  <a:lnTo>
                    <a:pt x="356" y="56"/>
                  </a:lnTo>
                  <a:lnTo>
                    <a:pt x="353" y="53"/>
                  </a:lnTo>
                  <a:lnTo>
                    <a:pt x="352" y="50"/>
                  </a:lnTo>
                  <a:lnTo>
                    <a:pt x="351" y="49"/>
                  </a:lnTo>
                  <a:lnTo>
                    <a:pt x="349" y="48"/>
                  </a:lnTo>
                  <a:lnTo>
                    <a:pt x="348" y="47"/>
                  </a:lnTo>
                  <a:lnTo>
                    <a:pt x="346" y="45"/>
                  </a:lnTo>
                  <a:lnTo>
                    <a:pt x="346" y="42"/>
                  </a:lnTo>
                  <a:lnTo>
                    <a:pt x="345" y="41"/>
                  </a:lnTo>
                  <a:lnTo>
                    <a:pt x="344" y="41"/>
                  </a:lnTo>
                  <a:lnTo>
                    <a:pt x="343" y="40"/>
                  </a:lnTo>
                  <a:lnTo>
                    <a:pt x="343" y="39"/>
                  </a:lnTo>
                  <a:lnTo>
                    <a:pt x="343" y="38"/>
                  </a:lnTo>
                  <a:lnTo>
                    <a:pt x="343" y="37"/>
                  </a:lnTo>
                  <a:lnTo>
                    <a:pt x="344" y="37"/>
                  </a:lnTo>
                  <a:lnTo>
                    <a:pt x="345" y="37"/>
                  </a:lnTo>
                  <a:lnTo>
                    <a:pt x="347" y="38"/>
                  </a:lnTo>
                  <a:lnTo>
                    <a:pt x="348" y="39"/>
                  </a:lnTo>
                  <a:lnTo>
                    <a:pt x="348" y="40"/>
                  </a:lnTo>
                  <a:lnTo>
                    <a:pt x="349" y="40"/>
                  </a:lnTo>
                  <a:lnTo>
                    <a:pt x="349" y="42"/>
                  </a:lnTo>
                  <a:lnTo>
                    <a:pt x="351" y="42"/>
                  </a:lnTo>
                  <a:lnTo>
                    <a:pt x="360" y="41"/>
                  </a:lnTo>
                  <a:lnTo>
                    <a:pt x="364" y="42"/>
                  </a:lnTo>
                  <a:lnTo>
                    <a:pt x="366" y="42"/>
                  </a:lnTo>
                  <a:lnTo>
                    <a:pt x="368" y="44"/>
                  </a:lnTo>
                  <a:lnTo>
                    <a:pt x="369" y="44"/>
                  </a:lnTo>
                  <a:lnTo>
                    <a:pt x="369" y="45"/>
                  </a:lnTo>
                  <a:lnTo>
                    <a:pt x="370" y="47"/>
                  </a:lnTo>
                  <a:lnTo>
                    <a:pt x="370" y="49"/>
                  </a:lnTo>
                  <a:lnTo>
                    <a:pt x="371" y="50"/>
                  </a:lnTo>
                  <a:lnTo>
                    <a:pt x="371" y="51"/>
                  </a:lnTo>
                  <a:lnTo>
                    <a:pt x="373" y="51"/>
                  </a:lnTo>
                  <a:lnTo>
                    <a:pt x="374" y="51"/>
                  </a:lnTo>
                  <a:lnTo>
                    <a:pt x="375" y="50"/>
                  </a:lnTo>
                  <a:lnTo>
                    <a:pt x="378" y="49"/>
                  </a:lnTo>
                  <a:lnTo>
                    <a:pt x="379" y="49"/>
                  </a:lnTo>
                  <a:lnTo>
                    <a:pt x="381" y="50"/>
                  </a:lnTo>
                  <a:lnTo>
                    <a:pt x="382" y="50"/>
                  </a:lnTo>
                  <a:lnTo>
                    <a:pt x="385" y="49"/>
                  </a:lnTo>
                  <a:lnTo>
                    <a:pt x="387" y="50"/>
                  </a:lnTo>
                  <a:lnTo>
                    <a:pt x="389" y="51"/>
                  </a:lnTo>
                  <a:lnTo>
                    <a:pt x="391" y="53"/>
                  </a:lnTo>
                  <a:lnTo>
                    <a:pt x="392" y="53"/>
                  </a:lnTo>
                  <a:lnTo>
                    <a:pt x="394" y="51"/>
                  </a:lnTo>
                  <a:lnTo>
                    <a:pt x="394" y="49"/>
                  </a:lnTo>
                  <a:lnTo>
                    <a:pt x="395" y="48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1"/>
                  </a:lnTo>
                  <a:lnTo>
                    <a:pt x="403" y="55"/>
                  </a:lnTo>
                  <a:lnTo>
                    <a:pt x="405" y="56"/>
                  </a:lnTo>
                  <a:lnTo>
                    <a:pt x="409" y="61"/>
                  </a:lnTo>
                  <a:lnTo>
                    <a:pt x="409" y="62"/>
                  </a:lnTo>
                  <a:lnTo>
                    <a:pt x="411" y="63"/>
                  </a:lnTo>
                  <a:lnTo>
                    <a:pt x="412" y="64"/>
                  </a:lnTo>
                  <a:lnTo>
                    <a:pt x="413" y="64"/>
                  </a:lnTo>
                  <a:lnTo>
                    <a:pt x="414" y="64"/>
                  </a:lnTo>
                  <a:lnTo>
                    <a:pt x="415" y="64"/>
                  </a:lnTo>
                  <a:lnTo>
                    <a:pt x="415" y="63"/>
                  </a:lnTo>
                  <a:lnTo>
                    <a:pt x="416" y="63"/>
                  </a:lnTo>
                  <a:lnTo>
                    <a:pt x="417" y="63"/>
                  </a:lnTo>
                  <a:lnTo>
                    <a:pt x="418" y="62"/>
                  </a:lnTo>
                  <a:lnTo>
                    <a:pt x="420" y="61"/>
                  </a:lnTo>
                  <a:lnTo>
                    <a:pt x="420" y="58"/>
                  </a:lnTo>
                  <a:lnTo>
                    <a:pt x="420" y="57"/>
                  </a:lnTo>
                  <a:lnTo>
                    <a:pt x="420" y="56"/>
                  </a:lnTo>
                  <a:lnTo>
                    <a:pt x="418" y="54"/>
                  </a:lnTo>
                  <a:lnTo>
                    <a:pt x="418" y="53"/>
                  </a:lnTo>
                  <a:lnTo>
                    <a:pt x="417" y="51"/>
                  </a:lnTo>
                  <a:lnTo>
                    <a:pt x="418" y="50"/>
                  </a:lnTo>
                  <a:lnTo>
                    <a:pt x="418" y="49"/>
                  </a:lnTo>
                  <a:lnTo>
                    <a:pt x="418" y="48"/>
                  </a:lnTo>
                  <a:lnTo>
                    <a:pt x="418" y="47"/>
                  </a:lnTo>
                  <a:lnTo>
                    <a:pt x="420" y="46"/>
                  </a:lnTo>
                  <a:lnTo>
                    <a:pt x="421" y="46"/>
                  </a:lnTo>
                  <a:lnTo>
                    <a:pt x="422" y="46"/>
                  </a:lnTo>
                  <a:lnTo>
                    <a:pt x="425" y="46"/>
                  </a:lnTo>
                  <a:lnTo>
                    <a:pt x="426" y="46"/>
                  </a:lnTo>
                  <a:lnTo>
                    <a:pt x="426" y="45"/>
                  </a:lnTo>
                  <a:lnTo>
                    <a:pt x="426" y="44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30" y="41"/>
                  </a:lnTo>
                  <a:lnTo>
                    <a:pt x="431" y="40"/>
                  </a:lnTo>
                  <a:lnTo>
                    <a:pt x="433" y="41"/>
                  </a:lnTo>
                  <a:lnTo>
                    <a:pt x="440" y="44"/>
                  </a:lnTo>
                  <a:lnTo>
                    <a:pt x="441" y="44"/>
                  </a:lnTo>
                  <a:lnTo>
                    <a:pt x="443" y="44"/>
                  </a:lnTo>
                  <a:lnTo>
                    <a:pt x="446" y="41"/>
                  </a:lnTo>
                  <a:lnTo>
                    <a:pt x="448" y="41"/>
                  </a:lnTo>
                  <a:lnTo>
                    <a:pt x="449" y="41"/>
                  </a:lnTo>
                  <a:lnTo>
                    <a:pt x="450" y="42"/>
                  </a:lnTo>
                  <a:lnTo>
                    <a:pt x="451" y="41"/>
                  </a:lnTo>
                  <a:lnTo>
                    <a:pt x="452" y="41"/>
                  </a:lnTo>
                  <a:lnTo>
                    <a:pt x="454" y="41"/>
                  </a:lnTo>
                  <a:lnTo>
                    <a:pt x="456" y="39"/>
                  </a:lnTo>
                  <a:lnTo>
                    <a:pt x="456" y="38"/>
                  </a:lnTo>
                  <a:lnTo>
                    <a:pt x="457" y="38"/>
                  </a:lnTo>
                  <a:lnTo>
                    <a:pt x="458" y="38"/>
                  </a:lnTo>
                  <a:lnTo>
                    <a:pt x="459" y="38"/>
                  </a:lnTo>
                  <a:lnTo>
                    <a:pt x="460" y="38"/>
                  </a:lnTo>
                  <a:lnTo>
                    <a:pt x="461" y="38"/>
                  </a:lnTo>
                  <a:lnTo>
                    <a:pt x="463" y="38"/>
                  </a:lnTo>
                  <a:lnTo>
                    <a:pt x="464" y="38"/>
                  </a:lnTo>
                  <a:lnTo>
                    <a:pt x="465" y="37"/>
                  </a:lnTo>
                  <a:lnTo>
                    <a:pt x="465" y="33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70" y="32"/>
                  </a:lnTo>
                  <a:lnTo>
                    <a:pt x="472" y="31"/>
                  </a:lnTo>
                  <a:lnTo>
                    <a:pt x="473" y="31"/>
                  </a:lnTo>
                  <a:lnTo>
                    <a:pt x="474" y="31"/>
                  </a:lnTo>
                  <a:lnTo>
                    <a:pt x="474" y="30"/>
                  </a:lnTo>
                  <a:lnTo>
                    <a:pt x="473" y="29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29"/>
                  </a:lnTo>
                  <a:lnTo>
                    <a:pt x="481" y="29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5"/>
                  </a:lnTo>
                  <a:lnTo>
                    <a:pt x="487" y="23"/>
                  </a:lnTo>
                  <a:lnTo>
                    <a:pt x="487" y="21"/>
                  </a:lnTo>
                  <a:lnTo>
                    <a:pt x="489" y="21"/>
                  </a:lnTo>
                  <a:lnTo>
                    <a:pt x="490" y="21"/>
                  </a:lnTo>
                  <a:lnTo>
                    <a:pt x="493" y="19"/>
                  </a:lnTo>
                  <a:lnTo>
                    <a:pt x="495" y="19"/>
                  </a:lnTo>
                  <a:lnTo>
                    <a:pt x="497" y="16"/>
                  </a:lnTo>
                  <a:lnTo>
                    <a:pt x="499" y="14"/>
                  </a:lnTo>
                  <a:lnTo>
                    <a:pt x="500" y="12"/>
                  </a:lnTo>
                  <a:lnTo>
                    <a:pt x="499" y="11"/>
                  </a:lnTo>
                  <a:lnTo>
                    <a:pt x="497" y="4"/>
                  </a:lnTo>
                  <a:lnTo>
                    <a:pt x="497" y="3"/>
                  </a:lnTo>
                  <a:lnTo>
                    <a:pt x="495" y="3"/>
                  </a:lnTo>
                  <a:lnTo>
                    <a:pt x="494" y="3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9" y="3"/>
                  </a:lnTo>
                  <a:lnTo>
                    <a:pt x="500" y="3"/>
                  </a:lnTo>
                  <a:lnTo>
                    <a:pt x="501" y="3"/>
                  </a:lnTo>
                  <a:lnTo>
                    <a:pt x="503" y="3"/>
                  </a:lnTo>
                  <a:lnTo>
                    <a:pt x="504" y="3"/>
                  </a:lnTo>
                  <a:lnTo>
                    <a:pt x="504" y="4"/>
                  </a:lnTo>
                  <a:lnTo>
                    <a:pt x="506" y="3"/>
                  </a:lnTo>
                  <a:lnTo>
                    <a:pt x="507" y="3"/>
                  </a:lnTo>
                  <a:lnTo>
                    <a:pt x="508" y="3"/>
                  </a:lnTo>
                  <a:lnTo>
                    <a:pt x="509" y="3"/>
                  </a:lnTo>
                  <a:lnTo>
                    <a:pt x="510" y="3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5" y="0"/>
                  </a:lnTo>
                  <a:lnTo>
                    <a:pt x="515" y="2"/>
                  </a:lnTo>
                  <a:lnTo>
                    <a:pt x="517" y="0"/>
                  </a:lnTo>
                  <a:lnTo>
                    <a:pt x="517" y="2"/>
                  </a:lnTo>
                  <a:lnTo>
                    <a:pt x="518" y="4"/>
                  </a:lnTo>
                  <a:lnTo>
                    <a:pt x="519" y="5"/>
                  </a:lnTo>
                  <a:lnTo>
                    <a:pt x="521" y="6"/>
                  </a:lnTo>
                  <a:lnTo>
                    <a:pt x="523" y="7"/>
                  </a:lnTo>
                  <a:lnTo>
                    <a:pt x="523" y="8"/>
                  </a:lnTo>
                  <a:lnTo>
                    <a:pt x="521" y="11"/>
                  </a:lnTo>
                  <a:lnTo>
                    <a:pt x="521" y="12"/>
                  </a:lnTo>
                  <a:lnTo>
                    <a:pt x="521" y="13"/>
                  </a:lnTo>
                  <a:lnTo>
                    <a:pt x="521" y="14"/>
                  </a:lnTo>
                  <a:lnTo>
                    <a:pt x="520" y="16"/>
                  </a:lnTo>
                  <a:lnTo>
                    <a:pt x="520" y="17"/>
                  </a:lnTo>
                  <a:lnTo>
                    <a:pt x="520" y="20"/>
                  </a:lnTo>
                  <a:lnTo>
                    <a:pt x="520" y="21"/>
                  </a:lnTo>
                  <a:lnTo>
                    <a:pt x="520" y="22"/>
                  </a:lnTo>
                  <a:lnTo>
                    <a:pt x="519" y="23"/>
                  </a:lnTo>
                  <a:lnTo>
                    <a:pt x="518" y="24"/>
                  </a:lnTo>
                  <a:lnTo>
                    <a:pt x="518" y="25"/>
                  </a:lnTo>
                  <a:lnTo>
                    <a:pt x="517" y="25"/>
                  </a:lnTo>
                  <a:lnTo>
                    <a:pt x="516" y="27"/>
                  </a:lnTo>
                  <a:lnTo>
                    <a:pt x="516" y="28"/>
                  </a:lnTo>
                  <a:lnTo>
                    <a:pt x="517" y="29"/>
                  </a:lnTo>
                  <a:lnTo>
                    <a:pt x="518" y="29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29"/>
                  </a:lnTo>
                  <a:lnTo>
                    <a:pt x="523" y="29"/>
                  </a:lnTo>
                  <a:lnTo>
                    <a:pt x="524" y="29"/>
                  </a:lnTo>
                  <a:lnTo>
                    <a:pt x="525" y="30"/>
                  </a:lnTo>
                  <a:lnTo>
                    <a:pt x="526" y="29"/>
                  </a:lnTo>
                  <a:lnTo>
                    <a:pt x="526" y="30"/>
                  </a:lnTo>
                  <a:lnTo>
                    <a:pt x="527" y="30"/>
                  </a:lnTo>
                  <a:lnTo>
                    <a:pt x="528" y="30"/>
                  </a:lnTo>
                  <a:lnTo>
                    <a:pt x="529" y="31"/>
                  </a:lnTo>
                  <a:lnTo>
                    <a:pt x="532" y="32"/>
                  </a:lnTo>
                  <a:lnTo>
                    <a:pt x="533" y="33"/>
                  </a:lnTo>
                  <a:lnTo>
                    <a:pt x="533" y="34"/>
                  </a:lnTo>
                  <a:lnTo>
                    <a:pt x="532" y="36"/>
                  </a:lnTo>
                  <a:lnTo>
                    <a:pt x="532" y="37"/>
                  </a:lnTo>
                  <a:lnTo>
                    <a:pt x="532" y="38"/>
                  </a:lnTo>
                  <a:lnTo>
                    <a:pt x="532" y="39"/>
                  </a:lnTo>
                  <a:lnTo>
                    <a:pt x="532" y="40"/>
                  </a:lnTo>
                  <a:lnTo>
                    <a:pt x="532" y="41"/>
                  </a:lnTo>
                  <a:lnTo>
                    <a:pt x="533" y="41"/>
                  </a:lnTo>
                  <a:lnTo>
                    <a:pt x="534" y="41"/>
                  </a:lnTo>
                  <a:lnTo>
                    <a:pt x="535" y="42"/>
                  </a:lnTo>
                  <a:lnTo>
                    <a:pt x="534" y="44"/>
                  </a:lnTo>
                  <a:lnTo>
                    <a:pt x="534" y="45"/>
                  </a:lnTo>
                  <a:lnTo>
                    <a:pt x="535" y="45"/>
                  </a:lnTo>
                  <a:lnTo>
                    <a:pt x="536" y="46"/>
                  </a:lnTo>
                  <a:lnTo>
                    <a:pt x="536" y="47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8" y="49"/>
                  </a:lnTo>
                  <a:lnTo>
                    <a:pt x="540" y="49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7" y="51"/>
                  </a:lnTo>
                  <a:lnTo>
                    <a:pt x="536" y="51"/>
                  </a:lnTo>
                  <a:lnTo>
                    <a:pt x="536" y="53"/>
                  </a:lnTo>
                  <a:lnTo>
                    <a:pt x="536" y="54"/>
                  </a:lnTo>
                  <a:lnTo>
                    <a:pt x="536" y="55"/>
                  </a:lnTo>
                  <a:lnTo>
                    <a:pt x="534" y="56"/>
                  </a:lnTo>
                  <a:lnTo>
                    <a:pt x="534" y="57"/>
                  </a:lnTo>
                  <a:lnTo>
                    <a:pt x="534" y="58"/>
                  </a:lnTo>
                  <a:lnTo>
                    <a:pt x="533" y="59"/>
                  </a:lnTo>
                  <a:lnTo>
                    <a:pt x="532" y="59"/>
                  </a:lnTo>
                  <a:lnTo>
                    <a:pt x="530" y="61"/>
                  </a:lnTo>
                  <a:lnTo>
                    <a:pt x="527" y="62"/>
                  </a:lnTo>
                  <a:lnTo>
                    <a:pt x="527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7" y="69"/>
                  </a:lnTo>
                  <a:lnTo>
                    <a:pt x="528" y="69"/>
                  </a:lnTo>
                  <a:lnTo>
                    <a:pt x="528" y="71"/>
                  </a:lnTo>
                  <a:lnTo>
                    <a:pt x="528" y="72"/>
                  </a:lnTo>
                  <a:lnTo>
                    <a:pt x="527" y="72"/>
                  </a:lnTo>
                  <a:lnTo>
                    <a:pt x="527" y="73"/>
                  </a:lnTo>
                  <a:lnTo>
                    <a:pt x="526" y="74"/>
                  </a:lnTo>
                  <a:lnTo>
                    <a:pt x="526" y="75"/>
                  </a:lnTo>
                  <a:lnTo>
                    <a:pt x="526" y="76"/>
                  </a:lnTo>
                  <a:lnTo>
                    <a:pt x="525" y="76"/>
                  </a:lnTo>
                  <a:lnTo>
                    <a:pt x="525" y="78"/>
                  </a:lnTo>
                  <a:lnTo>
                    <a:pt x="525" y="79"/>
                  </a:lnTo>
                  <a:lnTo>
                    <a:pt x="525" y="80"/>
                  </a:lnTo>
                  <a:lnTo>
                    <a:pt x="525" y="81"/>
                  </a:lnTo>
                  <a:lnTo>
                    <a:pt x="524" y="81"/>
                  </a:lnTo>
                  <a:lnTo>
                    <a:pt x="523" y="82"/>
                  </a:lnTo>
                  <a:lnTo>
                    <a:pt x="523" y="83"/>
                  </a:lnTo>
                  <a:lnTo>
                    <a:pt x="523" y="84"/>
                  </a:lnTo>
                  <a:lnTo>
                    <a:pt x="523" y="87"/>
                  </a:lnTo>
                  <a:lnTo>
                    <a:pt x="521" y="90"/>
                  </a:lnTo>
                  <a:lnTo>
                    <a:pt x="521" y="96"/>
                  </a:lnTo>
                  <a:lnTo>
                    <a:pt x="521" y="97"/>
                  </a:lnTo>
                  <a:lnTo>
                    <a:pt x="523" y="99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4" y="101"/>
                  </a:lnTo>
                  <a:lnTo>
                    <a:pt x="524" y="103"/>
                  </a:lnTo>
                  <a:lnTo>
                    <a:pt x="525" y="105"/>
                  </a:lnTo>
                  <a:lnTo>
                    <a:pt x="525" y="106"/>
                  </a:lnTo>
                  <a:lnTo>
                    <a:pt x="525" y="107"/>
                  </a:lnTo>
                  <a:lnTo>
                    <a:pt x="525" y="108"/>
                  </a:lnTo>
                  <a:lnTo>
                    <a:pt x="526" y="109"/>
                  </a:lnTo>
                  <a:lnTo>
                    <a:pt x="527" y="111"/>
                  </a:lnTo>
                  <a:lnTo>
                    <a:pt x="528" y="111"/>
                  </a:lnTo>
                  <a:lnTo>
                    <a:pt x="529" y="112"/>
                  </a:lnTo>
                  <a:lnTo>
                    <a:pt x="530" y="112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5"/>
                  </a:lnTo>
                  <a:lnTo>
                    <a:pt x="532" y="116"/>
                  </a:lnTo>
                  <a:lnTo>
                    <a:pt x="532" y="117"/>
                  </a:lnTo>
                  <a:lnTo>
                    <a:pt x="532" y="119"/>
                  </a:lnTo>
                  <a:lnTo>
                    <a:pt x="530" y="119"/>
                  </a:lnTo>
                  <a:lnTo>
                    <a:pt x="530" y="120"/>
                  </a:lnTo>
                  <a:lnTo>
                    <a:pt x="532" y="121"/>
                  </a:lnTo>
                  <a:lnTo>
                    <a:pt x="532" y="122"/>
                  </a:lnTo>
                  <a:lnTo>
                    <a:pt x="532" y="123"/>
                  </a:lnTo>
                  <a:lnTo>
                    <a:pt x="530" y="124"/>
                  </a:lnTo>
                  <a:lnTo>
                    <a:pt x="530" y="125"/>
                  </a:lnTo>
                  <a:lnTo>
                    <a:pt x="530" y="126"/>
                  </a:lnTo>
                  <a:lnTo>
                    <a:pt x="530" y="128"/>
                  </a:lnTo>
                  <a:lnTo>
                    <a:pt x="532" y="128"/>
                  </a:lnTo>
                  <a:lnTo>
                    <a:pt x="533" y="128"/>
                  </a:lnTo>
                  <a:lnTo>
                    <a:pt x="534" y="128"/>
                  </a:lnTo>
                  <a:lnTo>
                    <a:pt x="535" y="128"/>
                  </a:lnTo>
                  <a:lnTo>
                    <a:pt x="535" y="129"/>
                  </a:lnTo>
                  <a:lnTo>
                    <a:pt x="534" y="130"/>
                  </a:lnTo>
                  <a:lnTo>
                    <a:pt x="534" y="131"/>
                  </a:lnTo>
                  <a:lnTo>
                    <a:pt x="534" y="132"/>
                  </a:lnTo>
                  <a:lnTo>
                    <a:pt x="535" y="132"/>
                  </a:lnTo>
                  <a:lnTo>
                    <a:pt x="536" y="132"/>
                  </a:lnTo>
                  <a:lnTo>
                    <a:pt x="537" y="132"/>
                  </a:lnTo>
                  <a:lnTo>
                    <a:pt x="538" y="132"/>
                  </a:lnTo>
                  <a:lnTo>
                    <a:pt x="540" y="133"/>
                  </a:lnTo>
                  <a:lnTo>
                    <a:pt x="541" y="134"/>
                  </a:lnTo>
                  <a:lnTo>
                    <a:pt x="541" y="136"/>
                  </a:lnTo>
                  <a:lnTo>
                    <a:pt x="542" y="137"/>
                  </a:lnTo>
                  <a:lnTo>
                    <a:pt x="543" y="138"/>
                  </a:lnTo>
                  <a:lnTo>
                    <a:pt x="543" y="139"/>
                  </a:lnTo>
                  <a:lnTo>
                    <a:pt x="544" y="139"/>
                  </a:lnTo>
                  <a:lnTo>
                    <a:pt x="544" y="140"/>
                  </a:lnTo>
                  <a:lnTo>
                    <a:pt x="545" y="140"/>
                  </a:lnTo>
                  <a:lnTo>
                    <a:pt x="546" y="140"/>
                  </a:lnTo>
                  <a:lnTo>
                    <a:pt x="546" y="141"/>
                  </a:lnTo>
                  <a:lnTo>
                    <a:pt x="547" y="142"/>
                  </a:lnTo>
                  <a:lnTo>
                    <a:pt x="549" y="145"/>
                  </a:lnTo>
                  <a:lnTo>
                    <a:pt x="550" y="146"/>
                  </a:lnTo>
                  <a:lnTo>
                    <a:pt x="552" y="146"/>
                  </a:lnTo>
                  <a:lnTo>
                    <a:pt x="559" y="147"/>
                  </a:lnTo>
                  <a:lnTo>
                    <a:pt x="560" y="148"/>
                  </a:lnTo>
                  <a:lnTo>
                    <a:pt x="561" y="148"/>
                  </a:lnTo>
                  <a:lnTo>
                    <a:pt x="561" y="149"/>
                  </a:lnTo>
                  <a:lnTo>
                    <a:pt x="562" y="150"/>
                  </a:lnTo>
                  <a:lnTo>
                    <a:pt x="562" y="151"/>
                  </a:lnTo>
                  <a:lnTo>
                    <a:pt x="563" y="153"/>
                  </a:lnTo>
                  <a:lnTo>
                    <a:pt x="564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1"/>
                  </a:lnTo>
                  <a:lnTo>
                    <a:pt x="569" y="150"/>
                  </a:lnTo>
                  <a:lnTo>
                    <a:pt x="570" y="149"/>
                  </a:lnTo>
                  <a:lnTo>
                    <a:pt x="575" y="149"/>
                  </a:lnTo>
                  <a:lnTo>
                    <a:pt x="576" y="149"/>
                  </a:lnTo>
                  <a:lnTo>
                    <a:pt x="577" y="149"/>
                  </a:lnTo>
                  <a:lnTo>
                    <a:pt x="578" y="148"/>
                  </a:lnTo>
                  <a:lnTo>
                    <a:pt x="578" y="147"/>
                  </a:lnTo>
                  <a:lnTo>
                    <a:pt x="578" y="146"/>
                  </a:lnTo>
                  <a:lnTo>
                    <a:pt x="577" y="143"/>
                  </a:lnTo>
                  <a:lnTo>
                    <a:pt x="577" y="142"/>
                  </a:lnTo>
                  <a:lnTo>
                    <a:pt x="578" y="142"/>
                  </a:lnTo>
                  <a:lnTo>
                    <a:pt x="580" y="142"/>
                  </a:lnTo>
                  <a:lnTo>
                    <a:pt x="581" y="141"/>
                  </a:lnTo>
                  <a:lnTo>
                    <a:pt x="581" y="140"/>
                  </a:lnTo>
                  <a:lnTo>
                    <a:pt x="581" y="139"/>
                  </a:lnTo>
                  <a:lnTo>
                    <a:pt x="583" y="139"/>
                  </a:lnTo>
                  <a:lnTo>
                    <a:pt x="584" y="139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5" y="137"/>
                  </a:lnTo>
                  <a:lnTo>
                    <a:pt x="585" y="138"/>
                  </a:lnTo>
                  <a:lnTo>
                    <a:pt x="586" y="138"/>
                  </a:lnTo>
                  <a:lnTo>
                    <a:pt x="586" y="139"/>
                  </a:lnTo>
                  <a:lnTo>
                    <a:pt x="587" y="139"/>
                  </a:lnTo>
                  <a:lnTo>
                    <a:pt x="588" y="139"/>
                  </a:lnTo>
                  <a:lnTo>
                    <a:pt x="588" y="138"/>
                  </a:lnTo>
                  <a:lnTo>
                    <a:pt x="589" y="138"/>
                  </a:lnTo>
                  <a:lnTo>
                    <a:pt x="589" y="139"/>
                  </a:lnTo>
                  <a:lnTo>
                    <a:pt x="590" y="139"/>
                  </a:lnTo>
                  <a:lnTo>
                    <a:pt x="590" y="140"/>
                  </a:lnTo>
                  <a:lnTo>
                    <a:pt x="592" y="140"/>
                  </a:lnTo>
                  <a:lnTo>
                    <a:pt x="594" y="140"/>
                  </a:lnTo>
                  <a:lnTo>
                    <a:pt x="595" y="140"/>
                  </a:lnTo>
                  <a:lnTo>
                    <a:pt x="596" y="139"/>
                  </a:lnTo>
                  <a:lnTo>
                    <a:pt x="596" y="138"/>
                  </a:lnTo>
                  <a:lnTo>
                    <a:pt x="596" y="137"/>
                  </a:lnTo>
                  <a:lnTo>
                    <a:pt x="596" y="136"/>
                  </a:lnTo>
                  <a:lnTo>
                    <a:pt x="596" y="134"/>
                  </a:lnTo>
                  <a:lnTo>
                    <a:pt x="597" y="136"/>
                  </a:lnTo>
                  <a:lnTo>
                    <a:pt x="598" y="136"/>
                  </a:lnTo>
                  <a:lnTo>
                    <a:pt x="599" y="136"/>
                  </a:lnTo>
                  <a:lnTo>
                    <a:pt x="601" y="134"/>
                  </a:lnTo>
                  <a:lnTo>
                    <a:pt x="604" y="133"/>
                  </a:lnTo>
                  <a:lnTo>
                    <a:pt x="605" y="133"/>
                  </a:lnTo>
                  <a:lnTo>
                    <a:pt x="606" y="133"/>
                  </a:lnTo>
                  <a:lnTo>
                    <a:pt x="610" y="133"/>
                  </a:lnTo>
                  <a:lnTo>
                    <a:pt x="611" y="133"/>
                  </a:lnTo>
                  <a:lnTo>
                    <a:pt x="612" y="133"/>
                  </a:lnTo>
                  <a:lnTo>
                    <a:pt x="613" y="132"/>
                  </a:lnTo>
                  <a:lnTo>
                    <a:pt x="615" y="129"/>
                  </a:lnTo>
                  <a:lnTo>
                    <a:pt x="616" y="129"/>
                  </a:lnTo>
                  <a:lnTo>
                    <a:pt x="618" y="125"/>
                  </a:lnTo>
                  <a:lnTo>
                    <a:pt x="619" y="125"/>
                  </a:lnTo>
                  <a:lnTo>
                    <a:pt x="620" y="124"/>
                  </a:lnTo>
                  <a:lnTo>
                    <a:pt x="621" y="123"/>
                  </a:lnTo>
                  <a:lnTo>
                    <a:pt x="622" y="123"/>
                  </a:lnTo>
                  <a:lnTo>
                    <a:pt x="623" y="124"/>
                  </a:lnTo>
                  <a:lnTo>
                    <a:pt x="624" y="124"/>
                  </a:lnTo>
                  <a:lnTo>
                    <a:pt x="628" y="122"/>
                  </a:lnTo>
                  <a:lnTo>
                    <a:pt x="629" y="122"/>
                  </a:lnTo>
                  <a:lnTo>
                    <a:pt x="630" y="122"/>
                  </a:lnTo>
                  <a:lnTo>
                    <a:pt x="631" y="123"/>
                  </a:lnTo>
                  <a:lnTo>
                    <a:pt x="631" y="124"/>
                  </a:lnTo>
                  <a:lnTo>
                    <a:pt x="632" y="124"/>
                  </a:lnTo>
                  <a:lnTo>
                    <a:pt x="632" y="125"/>
                  </a:lnTo>
                  <a:lnTo>
                    <a:pt x="633" y="125"/>
                  </a:lnTo>
                  <a:lnTo>
                    <a:pt x="635" y="125"/>
                  </a:lnTo>
                  <a:lnTo>
                    <a:pt x="636" y="125"/>
                  </a:lnTo>
                  <a:lnTo>
                    <a:pt x="637" y="125"/>
                  </a:lnTo>
                  <a:lnTo>
                    <a:pt x="637" y="126"/>
                  </a:lnTo>
                  <a:lnTo>
                    <a:pt x="638" y="126"/>
                  </a:lnTo>
                  <a:lnTo>
                    <a:pt x="640" y="126"/>
                  </a:lnTo>
                  <a:lnTo>
                    <a:pt x="641" y="126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6" y="125"/>
                  </a:lnTo>
                  <a:lnTo>
                    <a:pt x="647" y="124"/>
                  </a:lnTo>
                  <a:lnTo>
                    <a:pt x="648" y="125"/>
                  </a:lnTo>
                  <a:lnTo>
                    <a:pt x="649" y="125"/>
                  </a:lnTo>
                  <a:lnTo>
                    <a:pt x="650" y="125"/>
                  </a:lnTo>
                  <a:lnTo>
                    <a:pt x="653" y="124"/>
                  </a:lnTo>
                  <a:lnTo>
                    <a:pt x="655" y="125"/>
                  </a:lnTo>
                  <a:lnTo>
                    <a:pt x="656" y="125"/>
                  </a:lnTo>
                  <a:lnTo>
                    <a:pt x="657" y="125"/>
                  </a:lnTo>
                  <a:lnTo>
                    <a:pt x="658" y="125"/>
                  </a:lnTo>
                  <a:lnTo>
                    <a:pt x="659" y="126"/>
                  </a:lnTo>
                  <a:lnTo>
                    <a:pt x="661" y="126"/>
                  </a:lnTo>
                  <a:lnTo>
                    <a:pt x="663" y="126"/>
                  </a:lnTo>
                  <a:lnTo>
                    <a:pt x="665" y="126"/>
                  </a:lnTo>
                  <a:lnTo>
                    <a:pt x="667" y="128"/>
                  </a:lnTo>
                  <a:lnTo>
                    <a:pt x="670" y="129"/>
                  </a:lnTo>
                  <a:lnTo>
                    <a:pt x="672" y="128"/>
                  </a:lnTo>
                  <a:lnTo>
                    <a:pt x="673" y="126"/>
                  </a:lnTo>
                  <a:lnTo>
                    <a:pt x="673" y="125"/>
                  </a:lnTo>
                  <a:lnTo>
                    <a:pt x="673" y="123"/>
                  </a:lnTo>
                  <a:lnTo>
                    <a:pt x="673" y="122"/>
                  </a:lnTo>
                  <a:lnTo>
                    <a:pt x="673" y="121"/>
                  </a:lnTo>
                  <a:lnTo>
                    <a:pt x="673" y="120"/>
                  </a:lnTo>
                  <a:lnTo>
                    <a:pt x="672" y="119"/>
                  </a:lnTo>
                  <a:lnTo>
                    <a:pt x="671" y="117"/>
                  </a:lnTo>
                  <a:lnTo>
                    <a:pt x="670" y="116"/>
                  </a:lnTo>
                  <a:lnTo>
                    <a:pt x="668" y="115"/>
                  </a:lnTo>
                  <a:lnTo>
                    <a:pt x="668" y="114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2"/>
                  </a:lnTo>
                  <a:lnTo>
                    <a:pt x="665" y="111"/>
                  </a:lnTo>
                  <a:lnTo>
                    <a:pt x="666" y="109"/>
                  </a:lnTo>
                  <a:lnTo>
                    <a:pt x="667" y="109"/>
                  </a:lnTo>
                  <a:lnTo>
                    <a:pt x="668" y="109"/>
                  </a:lnTo>
                  <a:lnTo>
                    <a:pt x="670" y="107"/>
                  </a:lnTo>
                  <a:lnTo>
                    <a:pt x="670" y="105"/>
                  </a:lnTo>
                  <a:lnTo>
                    <a:pt x="671" y="104"/>
                  </a:lnTo>
                  <a:lnTo>
                    <a:pt x="671" y="103"/>
                  </a:lnTo>
                  <a:lnTo>
                    <a:pt x="672" y="103"/>
                  </a:lnTo>
                  <a:lnTo>
                    <a:pt x="673" y="103"/>
                  </a:lnTo>
                  <a:lnTo>
                    <a:pt x="675" y="105"/>
                  </a:lnTo>
                  <a:lnTo>
                    <a:pt x="679" y="106"/>
                  </a:lnTo>
                  <a:lnTo>
                    <a:pt x="680" y="107"/>
                  </a:lnTo>
                  <a:lnTo>
                    <a:pt x="681" y="107"/>
                  </a:lnTo>
                  <a:lnTo>
                    <a:pt x="683" y="107"/>
                  </a:lnTo>
                  <a:lnTo>
                    <a:pt x="685" y="106"/>
                  </a:lnTo>
                  <a:lnTo>
                    <a:pt x="687" y="106"/>
                  </a:lnTo>
                  <a:lnTo>
                    <a:pt x="689" y="106"/>
                  </a:lnTo>
                  <a:lnTo>
                    <a:pt x="690" y="106"/>
                  </a:lnTo>
                  <a:lnTo>
                    <a:pt x="691" y="106"/>
                  </a:lnTo>
                  <a:lnTo>
                    <a:pt x="692" y="106"/>
                  </a:lnTo>
                  <a:lnTo>
                    <a:pt x="693" y="106"/>
                  </a:lnTo>
                  <a:lnTo>
                    <a:pt x="695" y="105"/>
                  </a:lnTo>
                  <a:lnTo>
                    <a:pt x="695" y="104"/>
                  </a:lnTo>
                  <a:lnTo>
                    <a:pt x="695" y="103"/>
                  </a:lnTo>
                  <a:lnTo>
                    <a:pt x="696" y="103"/>
                  </a:lnTo>
                  <a:lnTo>
                    <a:pt x="697" y="103"/>
                  </a:lnTo>
                  <a:lnTo>
                    <a:pt x="697" y="104"/>
                  </a:lnTo>
                  <a:lnTo>
                    <a:pt x="698" y="104"/>
                  </a:lnTo>
                  <a:lnTo>
                    <a:pt x="701" y="101"/>
                  </a:lnTo>
                  <a:lnTo>
                    <a:pt x="702" y="101"/>
                  </a:lnTo>
                  <a:lnTo>
                    <a:pt x="702" y="103"/>
                  </a:lnTo>
                  <a:lnTo>
                    <a:pt x="704" y="103"/>
                  </a:lnTo>
                  <a:lnTo>
                    <a:pt x="705" y="101"/>
                  </a:lnTo>
                  <a:lnTo>
                    <a:pt x="706" y="100"/>
                  </a:lnTo>
                  <a:lnTo>
                    <a:pt x="707" y="100"/>
                  </a:lnTo>
                  <a:lnTo>
                    <a:pt x="708" y="99"/>
                  </a:lnTo>
                  <a:lnTo>
                    <a:pt x="709" y="99"/>
                  </a:lnTo>
                  <a:lnTo>
                    <a:pt x="709" y="100"/>
                  </a:lnTo>
                  <a:lnTo>
                    <a:pt x="708" y="101"/>
                  </a:lnTo>
                  <a:lnTo>
                    <a:pt x="711" y="105"/>
                  </a:lnTo>
                  <a:lnTo>
                    <a:pt x="714" y="106"/>
                  </a:lnTo>
                  <a:lnTo>
                    <a:pt x="715" y="105"/>
                  </a:lnTo>
                  <a:lnTo>
                    <a:pt x="716" y="105"/>
                  </a:lnTo>
                  <a:lnTo>
                    <a:pt x="717" y="105"/>
                  </a:lnTo>
                  <a:lnTo>
                    <a:pt x="718" y="105"/>
                  </a:lnTo>
                  <a:lnTo>
                    <a:pt x="718" y="106"/>
                  </a:lnTo>
                  <a:lnTo>
                    <a:pt x="718" y="107"/>
                  </a:lnTo>
                  <a:lnTo>
                    <a:pt x="719" y="107"/>
                  </a:lnTo>
                  <a:lnTo>
                    <a:pt x="718" y="107"/>
                  </a:lnTo>
                  <a:lnTo>
                    <a:pt x="718" y="108"/>
                  </a:lnTo>
                  <a:lnTo>
                    <a:pt x="718" y="109"/>
                  </a:lnTo>
                  <a:lnTo>
                    <a:pt x="718" y="111"/>
                  </a:lnTo>
                  <a:lnTo>
                    <a:pt x="719" y="111"/>
                  </a:lnTo>
                  <a:lnTo>
                    <a:pt x="721" y="111"/>
                  </a:lnTo>
                  <a:lnTo>
                    <a:pt x="722" y="111"/>
                  </a:lnTo>
                  <a:lnTo>
                    <a:pt x="722" y="109"/>
                  </a:lnTo>
                  <a:lnTo>
                    <a:pt x="723" y="111"/>
                  </a:lnTo>
                  <a:lnTo>
                    <a:pt x="724" y="111"/>
                  </a:lnTo>
                  <a:lnTo>
                    <a:pt x="725" y="112"/>
                  </a:lnTo>
                  <a:lnTo>
                    <a:pt x="724" y="112"/>
                  </a:lnTo>
                  <a:lnTo>
                    <a:pt x="726" y="113"/>
                  </a:lnTo>
                  <a:lnTo>
                    <a:pt x="726" y="114"/>
                  </a:lnTo>
                  <a:lnTo>
                    <a:pt x="727" y="114"/>
                  </a:lnTo>
                  <a:lnTo>
                    <a:pt x="728" y="114"/>
                  </a:lnTo>
                  <a:lnTo>
                    <a:pt x="730" y="115"/>
                  </a:lnTo>
                  <a:lnTo>
                    <a:pt x="731" y="115"/>
                  </a:lnTo>
                  <a:lnTo>
                    <a:pt x="732" y="115"/>
                  </a:lnTo>
                  <a:lnTo>
                    <a:pt x="732" y="116"/>
                  </a:lnTo>
                  <a:lnTo>
                    <a:pt x="733" y="116"/>
                  </a:lnTo>
                  <a:lnTo>
                    <a:pt x="735" y="116"/>
                  </a:lnTo>
                  <a:lnTo>
                    <a:pt x="736" y="116"/>
                  </a:lnTo>
                  <a:lnTo>
                    <a:pt x="738" y="116"/>
                  </a:lnTo>
                  <a:lnTo>
                    <a:pt x="739" y="117"/>
                  </a:lnTo>
                  <a:lnTo>
                    <a:pt x="740" y="117"/>
                  </a:lnTo>
                  <a:lnTo>
                    <a:pt x="740" y="119"/>
                  </a:lnTo>
                  <a:lnTo>
                    <a:pt x="741" y="117"/>
                  </a:lnTo>
                  <a:lnTo>
                    <a:pt x="742" y="116"/>
                  </a:lnTo>
                  <a:lnTo>
                    <a:pt x="742" y="115"/>
                  </a:lnTo>
                  <a:lnTo>
                    <a:pt x="743" y="115"/>
                  </a:lnTo>
                  <a:lnTo>
                    <a:pt x="744" y="115"/>
                  </a:lnTo>
                  <a:lnTo>
                    <a:pt x="747" y="114"/>
                  </a:lnTo>
                  <a:lnTo>
                    <a:pt x="747" y="113"/>
                  </a:lnTo>
                  <a:lnTo>
                    <a:pt x="748" y="112"/>
                  </a:lnTo>
                  <a:lnTo>
                    <a:pt x="749" y="113"/>
                  </a:lnTo>
                  <a:lnTo>
                    <a:pt x="749" y="112"/>
                  </a:lnTo>
                  <a:lnTo>
                    <a:pt x="750" y="111"/>
                  </a:lnTo>
                  <a:lnTo>
                    <a:pt x="751" y="111"/>
                  </a:lnTo>
                  <a:lnTo>
                    <a:pt x="752" y="109"/>
                  </a:lnTo>
                  <a:lnTo>
                    <a:pt x="752" y="108"/>
                  </a:lnTo>
                  <a:lnTo>
                    <a:pt x="753" y="108"/>
                  </a:lnTo>
                  <a:lnTo>
                    <a:pt x="754" y="108"/>
                  </a:lnTo>
                  <a:lnTo>
                    <a:pt x="754" y="109"/>
                  </a:lnTo>
                  <a:lnTo>
                    <a:pt x="754" y="111"/>
                  </a:lnTo>
                  <a:lnTo>
                    <a:pt x="756" y="111"/>
                  </a:lnTo>
                  <a:lnTo>
                    <a:pt x="758" y="112"/>
                  </a:lnTo>
                  <a:lnTo>
                    <a:pt x="759" y="112"/>
                  </a:lnTo>
                  <a:lnTo>
                    <a:pt x="760" y="112"/>
                  </a:lnTo>
                  <a:lnTo>
                    <a:pt x="761" y="113"/>
                  </a:lnTo>
                  <a:lnTo>
                    <a:pt x="762" y="113"/>
                  </a:lnTo>
                  <a:lnTo>
                    <a:pt x="765" y="113"/>
                  </a:lnTo>
                  <a:lnTo>
                    <a:pt x="766" y="112"/>
                  </a:lnTo>
                  <a:lnTo>
                    <a:pt x="767" y="111"/>
                  </a:lnTo>
                  <a:lnTo>
                    <a:pt x="768" y="111"/>
                  </a:lnTo>
                  <a:lnTo>
                    <a:pt x="769" y="109"/>
                  </a:lnTo>
                  <a:lnTo>
                    <a:pt x="770" y="109"/>
                  </a:lnTo>
                  <a:lnTo>
                    <a:pt x="770" y="111"/>
                  </a:lnTo>
                  <a:lnTo>
                    <a:pt x="774" y="113"/>
                  </a:lnTo>
                  <a:lnTo>
                    <a:pt x="773" y="114"/>
                  </a:lnTo>
                  <a:lnTo>
                    <a:pt x="771" y="114"/>
                  </a:lnTo>
                  <a:lnTo>
                    <a:pt x="771" y="115"/>
                  </a:lnTo>
                  <a:lnTo>
                    <a:pt x="773" y="115"/>
                  </a:lnTo>
                  <a:lnTo>
                    <a:pt x="777" y="114"/>
                  </a:lnTo>
                  <a:lnTo>
                    <a:pt x="778" y="114"/>
                  </a:lnTo>
                  <a:lnTo>
                    <a:pt x="779" y="115"/>
                  </a:lnTo>
                  <a:lnTo>
                    <a:pt x="782" y="115"/>
                  </a:lnTo>
                  <a:lnTo>
                    <a:pt x="783" y="116"/>
                  </a:lnTo>
                  <a:lnTo>
                    <a:pt x="784" y="115"/>
                  </a:lnTo>
                  <a:lnTo>
                    <a:pt x="785" y="115"/>
                  </a:lnTo>
                  <a:lnTo>
                    <a:pt x="785" y="114"/>
                  </a:lnTo>
                  <a:lnTo>
                    <a:pt x="786" y="114"/>
                  </a:lnTo>
                  <a:lnTo>
                    <a:pt x="786" y="113"/>
                  </a:lnTo>
                  <a:lnTo>
                    <a:pt x="787" y="112"/>
                  </a:lnTo>
                  <a:lnTo>
                    <a:pt x="788" y="112"/>
                  </a:lnTo>
                  <a:lnTo>
                    <a:pt x="793" y="108"/>
                  </a:lnTo>
                  <a:lnTo>
                    <a:pt x="794" y="107"/>
                  </a:lnTo>
                  <a:lnTo>
                    <a:pt x="795" y="106"/>
                  </a:lnTo>
                  <a:lnTo>
                    <a:pt x="796" y="105"/>
                  </a:lnTo>
                  <a:lnTo>
                    <a:pt x="797" y="104"/>
                  </a:lnTo>
                  <a:lnTo>
                    <a:pt x="797" y="101"/>
                  </a:lnTo>
                  <a:lnTo>
                    <a:pt x="799" y="101"/>
                  </a:lnTo>
                  <a:lnTo>
                    <a:pt x="799" y="100"/>
                  </a:lnTo>
                  <a:lnTo>
                    <a:pt x="797" y="99"/>
                  </a:lnTo>
                  <a:lnTo>
                    <a:pt x="797" y="98"/>
                  </a:lnTo>
                  <a:lnTo>
                    <a:pt x="799" y="98"/>
                  </a:lnTo>
                  <a:lnTo>
                    <a:pt x="800" y="97"/>
                  </a:lnTo>
                  <a:lnTo>
                    <a:pt x="802" y="90"/>
                  </a:lnTo>
                  <a:lnTo>
                    <a:pt x="802" y="89"/>
                  </a:lnTo>
                  <a:lnTo>
                    <a:pt x="803" y="89"/>
                  </a:lnTo>
                  <a:lnTo>
                    <a:pt x="804" y="89"/>
                  </a:lnTo>
                  <a:lnTo>
                    <a:pt x="804" y="88"/>
                  </a:lnTo>
                  <a:lnTo>
                    <a:pt x="803" y="88"/>
                  </a:lnTo>
                  <a:lnTo>
                    <a:pt x="803" y="87"/>
                  </a:lnTo>
                  <a:lnTo>
                    <a:pt x="807" y="82"/>
                  </a:lnTo>
                  <a:lnTo>
                    <a:pt x="805" y="81"/>
                  </a:lnTo>
                  <a:lnTo>
                    <a:pt x="805" y="80"/>
                  </a:lnTo>
                  <a:lnTo>
                    <a:pt x="805" y="79"/>
                  </a:lnTo>
                  <a:lnTo>
                    <a:pt x="808" y="78"/>
                  </a:lnTo>
                  <a:lnTo>
                    <a:pt x="808" y="76"/>
                  </a:lnTo>
                  <a:lnTo>
                    <a:pt x="809" y="75"/>
                  </a:lnTo>
                  <a:lnTo>
                    <a:pt x="810" y="75"/>
                  </a:lnTo>
                  <a:lnTo>
                    <a:pt x="811" y="75"/>
                  </a:lnTo>
                  <a:lnTo>
                    <a:pt x="816" y="66"/>
                  </a:lnTo>
                  <a:lnTo>
                    <a:pt x="817" y="65"/>
                  </a:lnTo>
                  <a:lnTo>
                    <a:pt x="817" y="64"/>
                  </a:lnTo>
                  <a:lnTo>
                    <a:pt x="819" y="62"/>
                  </a:lnTo>
                  <a:lnTo>
                    <a:pt x="819" y="61"/>
                  </a:lnTo>
                  <a:lnTo>
                    <a:pt x="819" y="59"/>
                  </a:lnTo>
                  <a:lnTo>
                    <a:pt x="820" y="58"/>
                  </a:lnTo>
                  <a:lnTo>
                    <a:pt x="820" y="57"/>
                  </a:lnTo>
                  <a:lnTo>
                    <a:pt x="821" y="57"/>
                  </a:lnTo>
                  <a:lnTo>
                    <a:pt x="821" y="56"/>
                  </a:lnTo>
                  <a:lnTo>
                    <a:pt x="822" y="55"/>
                  </a:lnTo>
                  <a:lnTo>
                    <a:pt x="826" y="53"/>
                  </a:lnTo>
                  <a:lnTo>
                    <a:pt x="826" y="51"/>
                  </a:lnTo>
                  <a:lnTo>
                    <a:pt x="826" y="50"/>
                  </a:lnTo>
                  <a:lnTo>
                    <a:pt x="827" y="49"/>
                  </a:lnTo>
                  <a:lnTo>
                    <a:pt x="827" y="48"/>
                  </a:lnTo>
                  <a:lnTo>
                    <a:pt x="828" y="47"/>
                  </a:lnTo>
                  <a:lnTo>
                    <a:pt x="831" y="46"/>
                  </a:lnTo>
                  <a:lnTo>
                    <a:pt x="833" y="46"/>
                  </a:lnTo>
                  <a:lnTo>
                    <a:pt x="833" y="45"/>
                  </a:lnTo>
                  <a:lnTo>
                    <a:pt x="834" y="41"/>
                  </a:lnTo>
                  <a:lnTo>
                    <a:pt x="834" y="39"/>
                  </a:lnTo>
                  <a:lnTo>
                    <a:pt x="835" y="39"/>
                  </a:lnTo>
                  <a:lnTo>
                    <a:pt x="836" y="39"/>
                  </a:lnTo>
                  <a:lnTo>
                    <a:pt x="836" y="40"/>
                  </a:lnTo>
                  <a:lnTo>
                    <a:pt x="836" y="41"/>
                  </a:lnTo>
                  <a:lnTo>
                    <a:pt x="837" y="45"/>
                  </a:lnTo>
                  <a:lnTo>
                    <a:pt x="839" y="48"/>
                  </a:lnTo>
                  <a:lnTo>
                    <a:pt x="840" y="50"/>
                  </a:lnTo>
                  <a:lnTo>
                    <a:pt x="840" y="49"/>
                  </a:lnTo>
                  <a:lnTo>
                    <a:pt x="840" y="48"/>
                  </a:lnTo>
                  <a:lnTo>
                    <a:pt x="839" y="46"/>
                  </a:lnTo>
                  <a:lnTo>
                    <a:pt x="838" y="44"/>
                  </a:lnTo>
                  <a:lnTo>
                    <a:pt x="836" y="38"/>
                  </a:lnTo>
                  <a:lnTo>
                    <a:pt x="836" y="34"/>
                  </a:lnTo>
                  <a:lnTo>
                    <a:pt x="836" y="33"/>
                  </a:lnTo>
                  <a:lnTo>
                    <a:pt x="836" y="31"/>
                  </a:lnTo>
                  <a:lnTo>
                    <a:pt x="837" y="31"/>
                  </a:lnTo>
                  <a:lnTo>
                    <a:pt x="838" y="31"/>
                  </a:lnTo>
                  <a:lnTo>
                    <a:pt x="839" y="32"/>
                  </a:lnTo>
                  <a:lnTo>
                    <a:pt x="842" y="34"/>
                  </a:lnTo>
                  <a:lnTo>
                    <a:pt x="845" y="38"/>
                  </a:lnTo>
                  <a:lnTo>
                    <a:pt x="848" y="41"/>
                  </a:lnTo>
                  <a:lnTo>
                    <a:pt x="850" y="45"/>
                  </a:lnTo>
                  <a:lnTo>
                    <a:pt x="850" y="47"/>
                  </a:lnTo>
                  <a:lnTo>
                    <a:pt x="850" y="50"/>
                  </a:lnTo>
                  <a:lnTo>
                    <a:pt x="850" y="55"/>
                  </a:lnTo>
                  <a:lnTo>
                    <a:pt x="848" y="58"/>
                  </a:lnTo>
                  <a:lnTo>
                    <a:pt x="850" y="61"/>
                  </a:lnTo>
                  <a:lnTo>
                    <a:pt x="850" y="59"/>
                  </a:lnTo>
                  <a:lnTo>
                    <a:pt x="851" y="57"/>
                  </a:lnTo>
                  <a:lnTo>
                    <a:pt x="851" y="54"/>
                  </a:lnTo>
                  <a:lnTo>
                    <a:pt x="852" y="53"/>
                  </a:lnTo>
                  <a:lnTo>
                    <a:pt x="852" y="50"/>
                  </a:lnTo>
                  <a:lnTo>
                    <a:pt x="853" y="50"/>
                  </a:lnTo>
                  <a:lnTo>
                    <a:pt x="853" y="51"/>
                  </a:lnTo>
                  <a:lnTo>
                    <a:pt x="853" y="57"/>
                  </a:lnTo>
                  <a:lnTo>
                    <a:pt x="853" y="63"/>
                  </a:lnTo>
                  <a:lnTo>
                    <a:pt x="853" y="66"/>
                  </a:lnTo>
                  <a:lnTo>
                    <a:pt x="853" y="69"/>
                  </a:lnTo>
                  <a:lnTo>
                    <a:pt x="853" y="71"/>
                  </a:lnTo>
                  <a:lnTo>
                    <a:pt x="855" y="76"/>
                  </a:lnTo>
                  <a:lnTo>
                    <a:pt x="855" y="78"/>
                  </a:lnTo>
                  <a:lnTo>
                    <a:pt x="855" y="79"/>
                  </a:lnTo>
                  <a:lnTo>
                    <a:pt x="855" y="80"/>
                  </a:lnTo>
                  <a:lnTo>
                    <a:pt x="855" y="81"/>
                  </a:lnTo>
                  <a:lnTo>
                    <a:pt x="856" y="82"/>
                  </a:lnTo>
                  <a:lnTo>
                    <a:pt x="855" y="82"/>
                  </a:lnTo>
                  <a:lnTo>
                    <a:pt x="855" y="83"/>
                  </a:lnTo>
                  <a:lnTo>
                    <a:pt x="856" y="84"/>
                  </a:lnTo>
                  <a:lnTo>
                    <a:pt x="856" y="86"/>
                  </a:lnTo>
                  <a:lnTo>
                    <a:pt x="856" y="87"/>
                  </a:lnTo>
                  <a:lnTo>
                    <a:pt x="857" y="87"/>
                  </a:lnTo>
                  <a:lnTo>
                    <a:pt x="857" y="88"/>
                  </a:lnTo>
                  <a:lnTo>
                    <a:pt x="859" y="89"/>
                  </a:lnTo>
                  <a:lnTo>
                    <a:pt x="859" y="90"/>
                  </a:lnTo>
                  <a:lnTo>
                    <a:pt x="859" y="91"/>
                  </a:lnTo>
                  <a:lnTo>
                    <a:pt x="860" y="92"/>
                  </a:lnTo>
                  <a:lnTo>
                    <a:pt x="860" y="94"/>
                  </a:lnTo>
                  <a:lnTo>
                    <a:pt x="861" y="95"/>
                  </a:lnTo>
                  <a:lnTo>
                    <a:pt x="861" y="96"/>
                  </a:lnTo>
                  <a:lnTo>
                    <a:pt x="861" y="97"/>
                  </a:lnTo>
                  <a:lnTo>
                    <a:pt x="862" y="97"/>
                  </a:lnTo>
                  <a:lnTo>
                    <a:pt x="862" y="98"/>
                  </a:lnTo>
                  <a:lnTo>
                    <a:pt x="862" y="99"/>
                  </a:lnTo>
                  <a:lnTo>
                    <a:pt x="862" y="100"/>
                  </a:lnTo>
                  <a:lnTo>
                    <a:pt x="863" y="101"/>
                  </a:lnTo>
                  <a:lnTo>
                    <a:pt x="863" y="103"/>
                  </a:lnTo>
                  <a:lnTo>
                    <a:pt x="862" y="103"/>
                  </a:lnTo>
                  <a:lnTo>
                    <a:pt x="862" y="104"/>
                  </a:lnTo>
                  <a:lnTo>
                    <a:pt x="863" y="104"/>
                  </a:lnTo>
                  <a:lnTo>
                    <a:pt x="864" y="104"/>
                  </a:lnTo>
                  <a:lnTo>
                    <a:pt x="864" y="105"/>
                  </a:lnTo>
                  <a:lnTo>
                    <a:pt x="865" y="106"/>
                  </a:lnTo>
                  <a:lnTo>
                    <a:pt x="865" y="107"/>
                  </a:lnTo>
                  <a:lnTo>
                    <a:pt x="865" y="108"/>
                  </a:lnTo>
                  <a:lnTo>
                    <a:pt x="866" y="109"/>
                  </a:lnTo>
                  <a:lnTo>
                    <a:pt x="866" y="111"/>
                  </a:lnTo>
                  <a:lnTo>
                    <a:pt x="866" y="112"/>
                  </a:lnTo>
                  <a:lnTo>
                    <a:pt x="866" y="113"/>
                  </a:lnTo>
                  <a:lnTo>
                    <a:pt x="868" y="114"/>
                  </a:lnTo>
                  <a:lnTo>
                    <a:pt x="868" y="115"/>
                  </a:lnTo>
                  <a:lnTo>
                    <a:pt x="869" y="116"/>
                  </a:lnTo>
                  <a:lnTo>
                    <a:pt x="868" y="116"/>
                  </a:lnTo>
                  <a:lnTo>
                    <a:pt x="868" y="117"/>
                  </a:lnTo>
                  <a:lnTo>
                    <a:pt x="866" y="117"/>
                  </a:lnTo>
                  <a:lnTo>
                    <a:pt x="865" y="117"/>
                  </a:lnTo>
                  <a:lnTo>
                    <a:pt x="864" y="116"/>
                  </a:lnTo>
                  <a:lnTo>
                    <a:pt x="864" y="117"/>
                  </a:lnTo>
                  <a:lnTo>
                    <a:pt x="865" y="117"/>
                  </a:lnTo>
                  <a:lnTo>
                    <a:pt x="865" y="119"/>
                  </a:lnTo>
                  <a:lnTo>
                    <a:pt x="864" y="119"/>
                  </a:lnTo>
                  <a:lnTo>
                    <a:pt x="864" y="120"/>
                  </a:lnTo>
                  <a:lnTo>
                    <a:pt x="865" y="121"/>
                  </a:lnTo>
                  <a:lnTo>
                    <a:pt x="865" y="120"/>
                  </a:lnTo>
                  <a:lnTo>
                    <a:pt x="865" y="119"/>
                  </a:lnTo>
                  <a:lnTo>
                    <a:pt x="866" y="119"/>
                  </a:lnTo>
                  <a:lnTo>
                    <a:pt x="866" y="117"/>
                  </a:lnTo>
                  <a:lnTo>
                    <a:pt x="868" y="117"/>
                  </a:lnTo>
                  <a:lnTo>
                    <a:pt x="869" y="117"/>
                  </a:lnTo>
                  <a:lnTo>
                    <a:pt x="870" y="119"/>
                  </a:lnTo>
                  <a:lnTo>
                    <a:pt x="871" y="120"/>
                  </a:lnTo>
                  <a:lnTo>
                    <a:pt x="871" y="121"/>
                  </a:lnTo>
                  <a:lnTo>
                    <a:pt x="871" y="122"/>
                  </a:lnTo>
                  <a:lnTo>
                    <a:pt x="872" y="123"/>
                  </a:lnTo>
                  <a:lnTo>
                    <a:pt x="873" y="125"/>
                  </a:lnTo>
                  <a:lnTo>
                    <a:pt x="874" y="125"/>
                  </a:lnTo>
                  <a:lnTo>
                    <a:pt x="874" y="126"/>
                  </a:lnTo>
                  <a:lnTo>
                    <a:pt x="874" y="128"/>
                  </a:lnTo>
                  <a:lnTo>
                    <a:pt x="876" y="129"/>
                  </a:lnTo>
                  <a:lnTo>
                    <a:pt x="877" y="129"/>
                  </a:lnTo>
                  <a:lnTo>
                    <a:pt x="878" y="130"/>
                  </a:lnTo>
                  <a:lnTo>
                    <a:pt x="879" y="130"/>
                  </a:lnTo>
                  <a:lnTo>
                    <a:pt x="880" y="130"/>
                  </a:lnTo>
                  <a:lnTo>
                    <a:pt x="881" y="129"/>
                  </a:lnTo>
                  <a:lnTo>
                    <a:pt x="882" y="129"/>
                  </a:lnTo>
                  <a:lnTo>
                    <a:pt x="883" y="129"/>
                  </a:lnTo>
                  <a:lnTo>
                    <a:pt x="883" y="130"/>
                  </a:lnTo>
                  <a:lnTo>
                    <a:pt x="886" y="129"/>
                  </a:lnTo>
                  <a:lnTo>
                    <a:pt x="887" y="129"/>
                  </a:lnTo>
                  <a:lnTo>
                    <a:pt x="888" y="130"/>
                  </a:lnTo>
                  <a:lnTo>
                    <a:pt x="890" y="130"/>
                  </a:lnTo>
                  <a:lnTo>
                    <a:pt x="894" y="131"/>
                  </a:lnTo>
                  <a:lnTo>
                    <a:pt x="895" y="132"/>
                  </a:lnTo>
                  <a:lnTo>
                    <a:pt x="896" y="133"/>
                  </a:lnTo>
                  <a:lnTo>
                    <a:pt x="897" y="134"/>
                  </a:lnTo>
                  <a:lnTo>
                    <a:pt x="897" y="137"/>
                  </a:lnTo>
                  <a:lnTo>
                    <a:pt x="897" y="138"/>
                  </a:lnTo>
                  <a:lnTo>
                    <a:pt x="897" y="139"/>
                  </a:lnTo>
                  <a:lnTo>
                    <a:pt x="897" y="140"/>
                  </a:lnTo>
                  <a:lnTo>
                    <a:pt x="898" y="142"/>
                  </a:lnTo>
                  <a:lnTo>
                    <a:pt x="898" y="143"/>
                  </a:lnTo>
                  <a:lnTo>
                    <a:pt x="898" y="145"/>
                  </a:lnTo>
                  <a:lnTo>
                    <a:pt x="898" y="146"/>
                  </a:lnTo>
                  <a:lnTo>
                    <a:pt x="898" y="148"/>
                  </a:lnTo>
                  <a:lnTo>
                    <a:pt x="897" y="149"/>
                  </a:lnTo>
                  <a:lnTo>
                    <a:pt x="896" y="150"/>
                  </a:lnTo>
                  <a:lnTo>
                    <a:pt x="895" y="150"/>
                  </a:lnTo>
                  <a:lnTo>
                    <a:pt x="893" y="151"/>
                  </a:lnTo>
                  <a:lnTo>
                    <a:pt x="891" y="151"/>
                  </a:lnTo>
                  <a:lnTo>
                    <a:pt x="890" y="151"/>
                  </a:lnTo>
                  <a:lnTo>
                    <a:pt x="889" y="151"/>
                  </a:lnTo>
                  <a:lnTo>
                    <a:pt x="888" y="151"/>
                  </a:lnTo>
                  <a:lnTo>
                    <a:pt x="888" y="153"/>
                  </a:lnTo>
                  <a:lnTo>
                    <a:pt x="889" y="153"/>
                  </a:lnTo>
                  <a:lnTo>
                    <a:pt x="890" y="153"/>
                  </a:lnTo>
                  <a:lnTo>
                    <a:pt x="891" y="153"/>
                  </a:lnTo>
                  <a:lnTo>
                    <a:pt x="893" y="153"/>
                  </a:lnTo>
                  <a:lnTo>
                    <a:pt x="894" y="153"/>
                  </a:lnTo>
                  <a:lnTo>
                    <a:pt x="895" y="153"/>
                  </a:lnTo>
                  <a:lnTo>
                    <a:pt x="896" y="151"/>
                  </a:lnTo>
                  <a:lnTo>
                    <a:pt x="897" y="151"/>
                  </a:lnTo>
                  <a:lnTo>
                    <a:pt x="897" y="153"/>
                  </a:lnTo>
                  <a:lnTo>
                    <a:pt x="898" y="153"/>
                  </a:lnTo>
                  <a:lnTo>
                    <a:pt x="897" y="154"/>
                  </a:lnTo>
                  <a:lnTo>
                    <a:pt x="897" y="155"/>
                  </a:lnTo>
                  <a:lnTo>
                    <a:pt x="896" y="156"/>
                  </a:lnTo>
                  <a:lnTo>
                    <a:pt x="895" y="157"/>
                  </a:lnTo>
                  <a:lnTo>
                    <a:pt x="893" y="157"/>
                  </a:lnTo>
                  <a:lnTo>
                    <a:pt x="893" y="156"/>
                  </a:lnTo>
                  <a:lnTo>
                    <a:pt x="891" y="157"/>
                  </a:lnTo>
                  <a:lnTo>
                    <a:pt x="891" y="158"/>
                  </a:lnTo>
                  <a:lnTo>
                    <a:pt x="890" y="159"/>
                  </a:lnTo>
                  <a:lnTo>
                    <a:pt x="889" y="159"/>
                  </a:lnTo>
                  <a:lnTo>
                    <a:pt x="888" y="162"/>
                  </a:lnTo>
                  <a:lnTo>
                    <a:pt x="887" y="163"/>
                  </a:lnTo>
                  <a:lnTo>
                    <a:pt x="885" y="164"/>
                  </a:lnTo>
                  <a:lnTo>
                    <a:pt x="883" y="164"/>
                  </a:lnTo>
                  <a:lnTo>
                    <a:pt x="882" y="166"/>
                  </a:lnTo>
                  <a:lnTo>
                    <a:pt x="881" y="170"/>
                  </a:lnTo>
                  <a:lnTo>
                    <a:pt x="880" y="170"/>
                  </a:lnTo>
                  <a:lnTo>
                    <a:pt x="878" y="172"/>
                  </a:lnTo>
                  <a:lnTo>
                    <a:pt x="877" y="172"/>
                  </a:lnTo>
                  <a:lnTo>
                    <a:pt x="877" y="173"/>
                  </a:lnTo>
                  <a:lnTo>
                    <a:pt x="874" y="176"/>
                  </a:lnTo>
                  <a:lnTo>
                    <a:pt x="872" y="180"/>
                  </a:lnTo>
                  <a:lnTo>
                    <a:pt x="871" y="183"/>
                  </a:lnTo>
                  <a:lnTo>
                    <a:pt x="868" y="187"/>
                  </a:lnTo>
                  <a:lnTo>
                    <a:pt x="864" y="190"/>
                  </a:lnTo>
                  <a:lnTo>
                    <a:pt x="863" y="190"/>
                  </a:lnTo>
                  <a:lnTo>
                    <a:pt x="862" y="190"/>
                  </a:lnTo>
                  <a:lnTo>
                    <a:pt x="859" y="191"/>
                  </a:lnTo>
                  <a:lnTo>
                    <a:pt x="857" y="192"/>
                  </a:lnTo>
                  <a:lnTo>
                    <a:pt x="855" y="195"/>
                  </a:lnTo>
                  <a:lnTo>
                    <a:pt x="854" y="198"/>
                  </a:lnTo>
                  <a:lnTo>
                    <a:pt x="853" y="198"/>
                  </a:lnTo>
                  <a:lnTo>
                    <a:pt x="851" y="198"/>
                  </a:lnTo>
                  <a:lnTo>
                    <a:pt x="848" y="199"/>
                  </a:lnTo>
                  <a:lnTo>
                    <a:pt x="847" y="199"/>
                  </a:lnTo>
                  <a:lnTo>
                    <a:pt x="846" y="200"/>
                  </a:lnTo>
                  <a:lnTo>
                    <a:pt x="845" y="199"/>
                  </a:lnTo>
                  <a:lnTo>
                    <a:pt x="844" y="200"/>
                  </a:lnTo>
                  <a:lnTo>
                    <a:pt x="845" y="200"/>
                  </a:lnTo>
                  <a:lnTo>
                    <a:pt x="846" y="200"/>
                  </a:lnTo>
                  <a:lnTo>
                    <a:pt x="846" y="201"/>
                  </a:lnTo>
                  <a:lnTo>
                    <a:pt x="847" y="201"/>
                  </a:lnTo>
                  <a:lnTo>
                    <a:pt x="844" y="205"/>
                  </a:lnTo>
                  <a:lnTo>
                    <a:pt x="844" y="207"/>
                  </a:lnTo>
                  <a:lnTo>
                    <a:pt x="843" y="208"/>
                  </a:lnTo>
                  <a:lnTo>
                    <a:pt x="843" y="209"/>
                  </a:lnTo>
                  <a:lnTo>
                    <a:pt x="842" y="210"/>
                  </a:lnTo>
                  <a:lnTo>
                    <a:pt x="842" y="212"/>
                  </a:lnTo>
                  <a:lnTo>
                    <a:pt x="840" y="213"/>
                  </a:lnTo>
                  <a:lnTo>
                    <a:pt x="839" y="213"/>
                  </a:lnTo>
                  <a:lnTo>
                    <a:pt x="839" y="214"/>
                  </a:lnTo>
                  <a:lnTo>
                    <a:pt x="839" y="215"/>
                  </a:lnTo>
                  <a:lnTo>
                    <a:pt x="838" y="216"/>
                  </a:lnTo>
                  <a:lnTo>
                    <a:pt x="837" y="216"/>
                  </a:lnTo>
                  <a:lnTo>
                    <a:pt x="837" y="217"/>
                  </a:lnTo>
                  <a:lnTo>
                    <a:pt x="836" y="217"/>
                  </a:lnTo>
                  <a:lnTo>
                    <a:pt x="836" y="216"/>
                  </a:lnTo>
                  <a:lnTo>
                    <a:pt x="835" y="216"/>
                  </a:lnTo>
                  <a:lnTo>
                    <a:pt x="836" y="217"/>
                  </a:lnTo>
                  <a:lnTo>
                    <a:pt x="835" y="217"/>
                  </a:lnTo>
                  <a:lnTo>
                    <a:pt x="836" y="217"/>
                  </a:lnTo>
                  <a:lnTo>
                    <a:pt x="835" y="220"/>
                  </a:lnTo>
                  <a:lnTo>
                    <a:pt x="833" y="222"/>
                  </a:lnTo>
                  <a:lnTo>
                    <a:pt x="833" y="223"/>
                  </a:lnTo>
                  <a:lnTo>
                    <a:pt x="831" y="223"/>
                  </a:lnTo>
                  <a:lnTo>
                    <a:pt x="830" y="225"/>
                  </a:lnTo>
                  <a:lnTo>
                    <a:pt x="830" y="226"/>
                  </a:lnTo>
                  <a:lnTo>
                    <a:pt x="829" y="230"/>
                  </a:lnTo>
                  <a:lnTo>
                    <a:pt x="830" y="233"/>
                  </a:lnTo>
                  <a:lnTo>
                    <a:pt x="830" y="234"/>
                  </a:lnTo>
                  <a:lnTo>
                    <a:pt x="830" y="235"/>
                  </a:lnTo>
                  <a:lnTo>
                    <a:pt x="829" y="235"/>
                  </a:lnTo>
                  <a:lnTo>
                    <a:pt x="828" y="237"/>
                  </a:lnTo>
                  <a:lnTo>
                    <a:pt x="827" y="238"/>
                  </a:lnTo>
                  <a:lnTo>
                    <a:pt x="826" y="239"/>
                  </a:lnTo>
                  <a:lnTo>
                    <a:pt x="822" y="240"/>
                  </a:lnTo>
                  <a:lnTo>
                    <a:pt x="821" y="241"/>
                  </a:lnTo>
                  <a:lnTo>
                    <a:pt x="821" y="242"/>
                  </a:lnTo>
                  <a:lnTo>
                    <a:pt x="822" y="246"/>
                  </a:lnTo>
                  <a:lnTo>
                    <a:pt x="822" y="247"/>
                  </a:lnTo>
                  <a:lnTo>
                    <a:pt x="821" y="247"/>
                  </a:lnTo>
                  <a:lnTo>
                    <a:pt x="820" y="248"/>
                  </a:lnTo>
                  <a:lnTo>
                    <a:pt x="819" y="249"/>
                  </a:lnTo>
                  <a:lnTo>
                    <a:pt x="817" y="249"/>
                  </a:lnTo>
                  <a:lnTo>
                    <a:pt x="816" y="249"/>
                  </a:lnTo>
                  <a:lnTo>
                    <a:pt x="813" y="248"/>
                  </a:lnTo>
                  <a:lnTo>
                    <a:pt x="812" y="248"/>
                  </a:lnTo>
                  <a:lnTo>
                    <a:pt x="812" y="247"/>
                  </a:lnTo>
                  <a:lnTo>
                    <a:pt x="811" y="247"/>
                  </a:lnTo>
                  <a:lnTo>
                    <a:pt x="810" y="247"/>
                  </a:lnTo>
                  <a:lnTo>
                    <a:pt x="809" y="248"/>
                  </a:lnTo>
                  <a:lnTo>
                    <a:pt x="809" y="249"/>
                  </a:lnTo>
                  <a:lnTo>
                    <a:pt x="808" y="249"/>
                  </a:lnTo>
                  <a:lnTo>
                    <a:pt x="807" y="249"/>
                  </a:lnTo>
                  <a:lnTo>
                    <a:pt x="804" y="250"/>
                  </a:lnTo>
                  <a:lnTo>
                    <a:pt x="803" y="250"/>
                  </a:lnTo>
                  <a:lnTo>
                    <a:pt x="802" y="251"/>
                  </a:lnTo>
                  <a:lnTo>
                    <a:pt x="802" y="253"/>
                  </a:lnTo>
                  <a:lnTo>
                    <a:pt x="799" y="254"/>
                  </a:lnTo>
                  <a:lnTo>
                    <a:pt x="797" y="254"/>
                  </a:lnTo>
                  <a:lnTo>
                    <a:pt x="796" y="254"/>
                  </a:lnTo>
                  <a:lnTo>
                    <a:pt x="794" y="255"/>
                  </a:lnTo>
                  <a:lnTo>
                    <a:pt x="793" y="255"/>
                  </a:lnTo>
                  <a:lnTo>
                    <a:pt x="793" y="256"/>
                  </a:lnTo>
                  <a:lnTo>
                    <a:pt x="793" y="257"/>
                  </a:lnTo>
                  <a:lnTo>
                    <a:pt x="793" y="256"/>
                  </a:lnTo>
                  <a:lnTo>
                    <a:pt x="794" y="256"/>
                  </a:lnTo>
                  <a:lnTo>
                    <a:pt x="797" y="256"/>
                  </a:lnTo>
                  <a:lnTo>
                    <a:pt x="803" y="255"/>
                  </a:lnTo>
                  <a:lnTo>
                    <a:pt x="807" y="255"/>
                  </a:lnTo>
                  <a:lnTo>
                    <a:pt x="809" y="254"/>
                  </a:lnTo>
                  <a:lnTo>
                    <a:pt x="810" y="255"/>
                  </a:lnTo>
                  <a:lnTo>
                    <a:pt x="810" y="256"/>
                  </a:lnTo>
                  <a:lnTo>
                    <a:pt x="811" y="257"/>
                  </a:lnTo>
                  <a:lnTo>
                    <a:pt x="810" y="257"/>
                  </a:lnTo>
                  <a:lnTo>
                    <a:pt x="810" y="258"/>
                  </a:lnTo>
                  <a:lnTo>
                    <a:pt x="809" y="259"/>
                  </a:lnTo>
                  <a:lnTo>
                    <a:pt x="810" y="260"/>
                  </a:lnTo>
                  <a:lnTo>
                    <a:pt x="811" y="260"/>
                  </a:lnTo>
                  <a:lnTo>
                    <a:pt x="812" y="259"/>
                  </a:lnTo>
                  <a:lnTo>
                    <a:pt x="813" y="258"/>
                  </a:lnTo>
                  <a:lnTo>
                    <a:pt x="813" y="257"/>
                  </a:lnTo>
                  <a:lnTo>
                    <a:pt x="814" y="257"/>
                  </a:lnTo>
                  <a:lnTo>
                    <a:pt x="817" y="257"/>
                  </a:lnTo>
                  <a:lnTo>
                    <a:pt x="818" y="257"/>
                  </a:lnTo>
                  <a:lnTo>
                    <a:pt x="819" y="257"/>
                  </a:lnTo>
                  <a:lnTo>
                    <a:pt x="820" y="256"/>
                  </a:lnTo>
                  <a:lnTo>
                    <a:pt x="822" y="256"/>
                  </a:lnTo>
                  <a:lnTo>
                    <a:pt x="831" y="249"/>
                  </a:lnTo>
                  <a:lnTo>
                    <a:pt x="834" y="249"/>
                  </a:lnTo>
                  <a:lnTo>
                    <a:pt x="835" y="248"/>
                  </a:lnTo>
                  <a:lnTo>
                    <a:pt x="836" y="248"/>
                  </a:lnTo>
                  <a:lnTo>
                    <a:pt x="838" y="247"/>
                  </a:lnTo>
                  <a:lnTo>
                    <a:pt x="839" y="247"/>
                  </a:lnTo>
                  <a:lnTo>
                    <a:pt x="840" y="246"/>
                  </a:lnTo>
                  <a:lnTo>
                    <a:pt x="840" y="245"/>
                  </a:lnTo>
                  <a:lnTo>
                    <a:pt x="842" y="245"/>
                  </a:lnTo>
                  <a:lnTo>
                    <a:pt x="842" y="243"/>
                  </a:lnTo>
                  <a:lnTo>
                    <a:pt x="843" y="243"/>
                  </a:lnTo>
                  <a:lnTo>
                    <a:pt x="844" y="242"/>
                  </a:lnTo>
                  <a:lnTo>
                    <a:pt x="844" y="243"/>
                  </a:lnTo>
                  <a:lnTo>
                    <a:pt x="845" y="243"/>
                  </a:lnTo>
                  <a:lnTo>
                    <a:pt x="846" y="242"/>
                  </a:lnTo>
                  <a:lnTo>
                    <a:pt x="847" y="241"/>
                  </a:lnTo>
                  <a:lnTo>
                    <a:pt x="848" y="240"/>
                  </a:lnTo>
                  <a:lnTo>
                    <a:pt x="850" y="239"/>
                  </a:lnTo>
                  <a:lnTo>
                    <a:pt x="851" y="238"/>
                  </a:lnTo>
                  <a:lnTo>
                    <a:pt x="855" y="235"/>
                  </a:lnTo>
                  <a:lnTo>
                    <a:pt x="856" y="234"/>
                  </a:lnTo>
                  <a:lnTo>
                    <a:pt x="856" y="233"/>
                  </a:lnTo>
                  <a:lnTo>
                    <a:pt x="856" y="232"/>
                  </a:lnTo>
                  <a:lnTo>
                    <a:pt x="856" y="231"/>
                  </a:lnTo>
                  <a:lnTo>
                    <a:pt x="857" y="231"/>
                  </a:lnTo>
                  <a:lnTo>
                    <a:pt x="857" y="232"/>
                  </a:lnTo>
                  <a:lnTo>
                    <a:pt x="859" y="232"/>
                  </a:lnTo>
                  <a:lnTo>
                    <a:pt x="859" y="231"/>
                  </a:lnTo>
                  <a:lnTo>
                    <a:pt x="861" y="231"/>
                  </a:lnTo>
                  <a:lnTo>
                    <a:pt x="862" y="231"/>
                  </a:lnTo>
                  <a:lnTo>
                    <a:pt x="863" y="231"/>
                  </a:lnTo>
                  <a:lnTo>
                    <a:pt x="863" y="232"/>
                  </a:lnTo>
                  <a:lnTo>
                    <a:pt x="863" y="233"/>
                  </a:lnTo>
                  <a:lnTo>
                    <a:pt x="863" y="235"/>
                  </a:lnTo>
                  <a:lnTo>
                    <a:pt x="862" y="237"/>
                  </a:lnTo>
                  <a:lnTo>
                    <a:pt x="861" y="237"/>
                  </a:lnTo>
                  <a:lnTo>
                    <a:pt x="861" y="239"/>
                  </a:lnTo>
                  <a:lnTo>
                    <a:pt x="860" y="239"/>
                  </a:lnTo>
                  <a:lnTo>
                    <a:pt x="859" y="239"/>
                  </a:lnTo>
                  <a:lnTo>
                    <a:pt x="857" y="239"/>
                  </a:lnTo>
                  <a:lnTo>
                    <a:pt x="862" y="241"/>
                  </a:lnTo>
                  <a:lnTo>
                    <a:pt x="863" y="242"/>
                  </a:lnTo>
                  <a:lnTo>
                    <a:pt x="863" y="243"/>
                  </a:lnTo>
                  <a:lnTo>
                    <a:pt x="863" y="246"/>
                  </a:lnTo>
                  <a:lnTo>
                    <a:pt x="863" y="248"/>
                  </a:lnTo>
                  <a:lnTo>
                    <a:pt x="863" y="249"/>
                  </a:lnTo>
                  <a:lnTo>
                    <a:pt x="863" y="250"/>
                  </a:lnTo>
                  <a:lnTo>
                    <a:pt x="863" y="251"/>
                  </a:lnTo>
                  <a:lnTo>
                    <a:pt x="864" y="253"/>
                  </a:lnTo>
                  <a:lnTo>
                    <a:pt x="865" y="255"/>
                  </a:lnTo>
                  <a:lnTo>
                    <a:pt x="868" y="257"/>
                  </a:lnTo>
                  <a:lnTo>
                    <a:pt x="869" y="258"/>
                  </a:lnTo>
                  <a:lnTo>
                    <a:pt x="869" y="260"/>
                  </a:lnTo>
                  <a:lnTo>
                    <a:pt x="869" y="262"/>
                  </a:lnTo>
                  <a:lnTo>
                    <a:pt x="869" y="263"/>
                  </a:lnTo>
                  <a:lnTo>
                    <a:pt x="868" y="263"/>
                  </a:lnTo>
                  <a:lnTo>
                    <a:pt x="866" y="262"/>
                  </a:lnTo>
                  <a:lnTo>
                    <a:pt x="866" y="263"/>
                  </a:lnTo>
                  <a:lnTo>
                    <a:pt x="868" y="264"/>
                  </a:lnTo>
                  <a:lnTo>
                    <a:pt x="866" y="265"/>
                  </a:lnTo>
                  <a:lnTo>
                    <a:pt x="865" y="266"/>
                  </a:lnTo>
                  <a:lnTo>
                    <a:pt x="865" y="267"/>
                  </a:lnTo>
                  <a:lnTo>
                    <a:pt x="864" y="267"/>
                  </a:lnTo>
                  <a:lnTo>
                    <a:pt x="863" y="267"/>
                  </a:lnTo>
                  <a:lnTo>
                    <a:pt x="862" y="267"/>
                  </a:lnTo>
                  <a:lnTo>
                    <a:pt x="862" y="266"/>
                  </a:lnTo>
                  <a:lnTo>
                    <a:pt x="861" y="266"/>
                  </a:lnTo>
                  <a:lnTo>
                    <a:pt x="861" y="267"/>
                  </a:lnTo>
                  <a:lnTo>
                    <a:pt x="862" y="268"/>
                  </a:lnTo>
                  <a:lnTo>
                    <a:pt x="862" y="270"/>
                  </a:lnTo>
                  <a:lnTo>
                    <a:pt x="863" y="271"/>
                  </a:lnTo>
                  <a:lnTo>
                    <a:pt x="863" y="270"/>
                  </a:lnTo>
                  <a:lnTo>
                    <a:pt x="863" y="268"/>
                  </a:lnTo>
                  <a:lnTo>
                    <a:pt x="864" y="268"/>
                  </a:lnTo>
                  <a:lnTo>
                    <a:pt x="866" y="268"/>
                  </a:lnTo>
                  <a:lnTo>
                    <a:pt x="868" y="268"/>
                  </a:lnTo>
                  <a:lnTo>
                    <a:pt x="868" y="267"/>
                  </a:lnTo>
                  <a:lnTo>
                    <a:pt x="868" y="266"/>
                  </a:lnTo>
                  <a:lnTo>
                    <a:pt x="869" y="265"/>
                  </a:lnTo>
                  <a:lnTo>
                    <a:pt x="869" y="264"/>
                  </a:lnTo>
                  <a:lnTo>
                    <a:pt x="870" y="265"/>
                  </a:lnTo>
                  <a:lnTo>
                    <a:pt x="871" y="265"/>
                  </a:lnTo>
                  <a:lnTo>
                    <a:pt x="871" y="266"/>
                  </a:lnTo>
                  <a:lnTo>
                    <a:pt x="872" y="267"/>
                  </a:lnTo>
                  <a:lnTo>
                    <a:pt x="873" y="268"/>
                  </a:lnTo>
                  <a:lnTo>
                    <a:pt x="874" y="268"/>
                  </a:lnTo>
                  <a:lnTo>
                    <a:pt x="876" y="268"/>
                  </a:lnTo>
                  <a:lnTo>
                    <a:pt x="877" y="268"/>
                  </a:lnTo>
                  <a:lnTo>
                    <a:pt x="877" y="270"/>
                  </a:lnTo>
                  <a:lnTo>
                    <a:pt x="876" y="271"/>
                  </a:lnTo>
                  <a:lnTo>
                    <a:pt x="877" y="270"/>
                  </a:lnTo>
                  <a:lnTo>
                    <a:pt x="877" y="271"/>
                  </a:lnTo>
                  <a:lnTo>
                    <a:pt x="877" y="272"/>
                  </a:lnTo>
                  <a:lnTo>
                    <a:pt x="878" y="273"/>
                  </a:lnTo>
                  <a:lnTo>
                    <a:pt x="878" y="274"/>
                  </a:lnTo>
                  <a:lnTo>
                    <a:pt x="878" y="273"/>
                  </a:lnTo>
                  <a:lnTo>
                    <a:pt x="879" y="273"/>
                  </a:lnTo>
                  <a:lnTo>
                    <a:pt x="879" y="272"/>
                  </a:lnTo>
                  <a:lnTo>
                    <a:pt x="880" y="271"/>
                  </a:lnTo>
                  <a:lnTo>
                    <a:pt x="880" y="270"/>
                  </a:lnTo>
                  <a:lnTo>
                    <a:pt x="881" y="270"/>
                  </a:lnTo>
                  <a:lnTo>
                    <a:pt x="882" y="268"/>
                  </a:lnTo>
                  <a:lnTo>
                    <a:pt x="883" y="267"/>
                  </a:lnTo>
                  <a:lnTo>
                    <a:pt x="885" y="267"/>
                  </a:lnTo>
                  <a:lnTo>
                    <a:pt x="886" y="267"/>
                  </a:lnTo>
                  <a:lnTo>
                    <a:pt x="887" y="268"/>
                  </a:lnTo>
                  <a:lnTo>
                    <a:pt x="888" y="268"/>
                  </a:lnTo>
                  <a:lnTo>
                    <a:pt x="888" y="267"/>
                  </a:lnTo>
                  <a:lnTo>
                    <a:pt x="888" y="266"/>
                  </a:lnTo>
                  <a:lnTo>
                    <a:pt x="889" y="266"/>
                  </a:lnTo>
                  <a:lnTo>
                    <a:pt x="893" y="265"/>
                  </a:lnTo>
                  <a:lnTo>
                    <a:pt x="894" y="265"/>
                  </a:lnTo>
                  <a:lnTo>
                    <a:pt x="895" y="265"/>
                  </a:lnTo>
                  <a:lnTo>
                    <a:pt x="896" y="266"/>
                  </a:lnTo>
                  <a:lnTo>
                    <a:pt x="898" y="267"/>
                  </a:lnTo>
                  <a:lnTo>
                    <a:pt x="898" y="268"/>
                  </a:lnTo>
                  <a:lnTo>
                    <a:pt x="897" y="271"/>
                  </a:lnTo>
                  <a:lnTo>
                    <a:pt x="898" y="270"/>
                  </a:lnTo>
                  <a:lnTo>
                    <a:pt x="898" y="268"/>
                  </a:lnTo>
                  <a:lnTo>
                    <a:pt x="899" y="270"/>
                  </a:lnTo>
                  <a:lnTo>
                    <a:pt x="899" y="271"/>
                  </a:lnTo>
                  <a:lnTo>
                    <a:pt x="899" y="272"/>
                  </a:lnTo>
                  <a:lnTo>
                    <a:pt x="898" y="273"/>
                  </a:lnTo>
                  <a:lnTo>
                    <a:pt x="898" y="274"/>
                  </a:lnTo>
                  <a:lnTo>
                    <a:pt x="898" y="275"/>
                  </a:lnTo>
                  <a:lnTo>
                    <a:pt x="898" y="273"/>
                  </a:lnTo>
                  <a:lnTo>
                    <a:pt x="899" y="273"/>
                  </a:lnTo>
                  <a:lnTo>
                    <a:pt x="899" y="274"/>
                  </a:lnTo>
                  <a:lnTo>
                    <a:pt x="900" y="275"/>
                  </a:lnTo>
                  <a:lnTo>
                    <a:pt x="899" y="274"/>
                  </a:lnTo>
                  <a:lnTo>
                    <a:pt x="899" y="272"/>
                  </a:lnTo>
                  <a:lnTo>
                    <a:pt x="899" y="268"/>
                  </a:lnTo>
                  <a:lnTo>
                    <a:pt x="899" y="267"/>
                  </a:lnTo>
                  <a:lnTo>
                    <a:pt x="899" y="268"/>
                  </a:lnTo>
                  <a:lnTo>
                    <a:pt x="899" y="270"/>
                  </a:lnTo>
                  <a:lnTo>
                    <a:pt x="900" y="268"/>
                  </a:lnTo>
                  <a:lnTo>
                    <a:pt x="900" y="267"/>
                  </a:lnTo>
                  <a:lnTo>
                    <a:pt x="902" y="267"/>
                  </a:lnTo>
                  <a:lnTo>
                    <a:pt x="903" y="267"/>
                  </a:lnTo>
                  <a:lnTo>
                    <a:pt x="903" y="268"/>
                  </a:lnTo>
                  <a:lnTo>
                    <a:pt x="904" y="268"/>
                  </a:lnTo>
                  <a:lnTo>
                    <a:pt x="905" y="268"/>
                  </a:lnTo>
                  <a:lnTo>
                    <a:pt x="906" y="268"/>
                  </a:lnTo>
                  <a:lnTo>
                    <a:pt x="907" y="270"/>
                  </a:lnTo>
                  <a:lnTo>
                    <a:pt x="908" y="271"/>
                  </a:lnTo>
                  <a:lnTo>
                    <a:pt x="908" y="272"/>
                  </a:lnTo>
                  <a:lnTo>
                    <a:pt x="909" y="272"/>
                  </a:lnTo>
                  <a:lnTo>
                    <a:pt x="908" y="271"/>
                  </a:lnTo>
                  <a:lnTo>
                    <a:pt x="907" y="268"/>
                  </a:lnTo>
                  <a:lnTo>
                    <a:pt x="906" y="268"/>
                  </a:lnTo>
                  <a:lnTo>
                    <a:pt x="906" y="267"/>
                  </a:lnTo>
                  <a:lnTo>
                    <a:pt x="907" y="266"/>
                  </a:lnTo>
                  <a:lnTo>
                    <a:pt x="908" y="266"/>
                  </a:lnTo>
                  <a:lnTo>
                    <a:pt x="909" y="265"/>
                  </a:lnTo>
                  <a:lnTo>
                    <a:pt x="911" y="266"/>
                  </a:lnTo>
                  <a:lnTo>
                    <a:pt x="912" y="264"/>
                  </a:lnTo>
                  <a:lnTo>
                    <a:pt x="912" y="263"/>
                  </a:lnTo>
                  <a:lnTo>
                    <a:pt x="913" y="263"/>
                  </a:lnTo>
                  <a:lnTo>
                    <a:pt x="914" y="263"/>
                  </a:lnTo>
                  <a:lnTo>
                    <a:pt x="914" y="264"/>
                  </a:lnTo>
                  <a:lnTo>
                    <a:pt x="915" y="263"/>
                  </a:lnTo>
                  <a:lnTo>
                    <a:pt x="915" y="264"/>
                  </a:lnTo>
                  <a:lnTo>
                    <a:pt x="914" y="265"/>
                  </a:lnTo>
                  <a:lnTo>
                    <a:pt x="914" y="266"/>
                  </a:lnTo>
                  <a:lnTo>
                    <a:pt x="914" y="267"/>
                  </a:lnTo>
                  <a:lnTo>
                    <a:pt x="915" y="267"/>
                  </a:lnTo>
                  <a:lnTo>
                    <a:pt x="916" y="267"/>
                  </a:lnTo>
                  <a:lnTo>
                    <a:pt x="917" y="268"/>
                  </a:lnTo>
                  <a:lnTo>
                    <a:pt x="917" y="270"/>
                  </a:lnTo>
                  <a:lnTo>
                    <a:pt x="916" y="270"/>
                  </a:lnTo>
                  <a:lnTo>
                    <a:pt x="916" y="271"/>
                  </a:lnTo>
                  <a:lnTo>
                    <a:pt x="916" y="272"/>
                  </a:lnTo>
                  <a:lnTo>
                    <a:pt x="915" y="273"/>
                  </a:lnTo>
                  <a:lnTo>
                    <a:pt x="915" y="276"/>
                  </a:lnTo>
                  <a:lnTo>
                    <a:pt x="914" y="278"/>
                  </a:lnTo>
                  <a:lnTo>
                    <a:pt x="914" y="279"/>
                  </a:lnTo>
                  <a:lnTo>
                    <a:pt x="913" y="279"/>
                  </a:lnTo>
                  <a:lnTo>
                    <a:pt x="912" y="281"/>
                  </a:lnTo>
                  <a:lnTo>
                    <a:pt x="912" y="283"/>
                  </a:lnTo>
                  <a:lnTo>
                    <a:pt x="912" y="284"/>
                  </a:lnTo>
                  <a:lnTo>
                    <a:pt x="911" y="284"/>
                  </a:lnTo>
                  <a:lnTo>
                    <a:pt x="911" y="285"/>
                  </a:lnTo>
                  <a:lnTo>
                    <a:pt x="911" y="287"/>
                  </a:lnTo>
                  <a:lnTo>
                    <a:pt x="911" y="288"/>
                  </a:lnTo>
                  <a:lnTo>
                    <a:pt x="911" y="290"/>
                  </a:lnTo>
                  <a:lnTo>
                    <a:pt x="911" y="291"/>
                  </a:lnTo>
                  <a:lnTo>
                    <a:pt x="908" y="295"/>
                  </a:lnTo>
                  <a:lnTo>
                    <a:pt x="907" y="295"/>
                  </a:lnTo>
                  <a:lnTo>
                    <a:pt x="906" y="296"/>
                  </a:lnTo>
                  <a:lnTo>
                    <a:pt x="905" y="296"/>
                  </a:lnTo>
                  <a:lnTo>
                    <a:pt x="905" y="297"/>
                  </a:lnTo>
                  <a:lnTo>
                    <a:pt x="906" y="297"/>
                  </a:lnTo>
                  <a:lnTo>
                    <a:pt x="907" y="297"/>
                  </a:lnTo>
                  <a:lnTo>
                    <a:pt x="911" y="296"/>
                  </a:lnTo>
                  <a:lnTo>
                    <a:pt x="911" y="295"/>
                  </a:lnTo>
                  <a:lnTo>
                    <a:pt x="912" y="295"/>
                  </a:lnTo>
                  <a:lnTo>
                    <a:pt x="912" y="293"/>
                  </a:lnTo>
                  <a:lnTo>
                    <a:pt x="913" y="292"/>
                  </a:lnTo>
                  <a:lnTo>
                    <a:pt x="913" y="291"/>
                  </a:lnTo>
                  <a:lnTo>
                    <a:pt x="914" y="290"/>
                  </a:lnTo>
                  <a:lnTo>
                    <a:pt x="914" y="289"/>
                  </a:lnTo>
                  <a:lnTo>
                    <a:pt x="914" y="287"/>
                  </a:lnTo>
                  <a:lnTo>
                    <a:pt x="915" y="285"/>
                  </a:lnTo>
                  <a:lnTo>
                    <a:pt x="919" y="279"/>
                  </a:lnTo>
                  <a:lnTo>
                    <a:pt x="919" y="278"/>
                  </a:lnTo>
                  <a:lnTo>
                    <a:pt x="920" y="276"/>
                  </a:lnTo>
                  <a:lnTo>
                    <a:pt x="920" y="275"/>
                  </a:lnTo>
                  <a:lnTo>
                    <a:pt x="922" y="270"/>
                  </a:lnTo>
                  <a:lnTo>
                    <a:pt x="923" y="268"/>
                  </a:lnTo>
                  <a:lnTo>
                    <a:pt x="924" y="267"/>
                  </a:lnTo>
                  <a:lnTo>
                    <a:pt x="925" y="266"/>
                  </a:lnTo>
                  <a:lnTo>
                    <a:pt x="925" y="265"/>
                  </a:lnTo>
                  <a:lnTo>
                    <a:pt x="926" y="264"/>
                  </a:lnTo>
                  <a:lnTo>
                    <a:pt x="926" y="263"/>
                  </a:lnTo>
                  <a:lnTo>
                    <a:pt x="928" y="262"/>
                  </a:lnTo>
                  <a:lnTo>
                    <a:pt x="929" y="262"/>
                  </a:lnTo>
                  <a:lnTo>
                    <a:pt x="930" y="259"/>
                  </a:lnTo>
                  <a:lnTo>
                    <a:pt x="931" y="258"/>
                  </a:lnTo>
                  <a:lnTo>
                    <a:pt x="932" y="257"/>
                  </a:lnTo>
                  <a:lnTo>
                    <a:pt x="933" y="256"/>
                  </a:lnTo>
                  <a:lnTo>
                    <a:pt x="934" y="256"/>
                  </a:lnTo>
                  <a:lnTo>
                    <a:pt x="936" y="256"/>
                  </a:lnTo>
                  <a:lnTo>
                    <a:pt x="936" y="255"/>
                  </a:lnTo>
                  <a:lnTo>
                    <a:pt x="936" y="256"/>
                  </a:lnTo>
                  <a:lnTo>
                    <a:pt x="934" y="257"/>
                  </a:lnTo>
                  <a:lnTo>
                    <a:pt x="934" y="258"/>
                  </a:lnTo>
                  <a:lnTo>
                    <a:pt x="934" y="259"/>
                  </a:lnTo>
                  <a:lnTo>
                    <a:pt x="933" y="259"/>
                  </a:lnTo>
                  <a:lnTo>
                    <a:pt x="933" y="260"/>
                  </a:lnTo>
                  <a:lnTo>
                    <a:pt x="932" y="260"/>
                  </a:lnTo>
                  <a:lnTo>
                    <a:pt x="933" y="260"/>
                  </a:lnTo>
                  <a:lnTo>
                    <a:pt x="933" y="262"/>
                  </a:lnTo>
                  <a:lnTo>
                    <a:pt x="932" y="263"/>
                  </a:lnTo>
                  <a:lnTo>
                    <a:pt x="932" y="264"/>
                  </a:lnTo>
                  <a:lnTo>
                    <a:pt x="931" y="264"/>
                  </a:lnTo>
                  <a:lnTo>
                    <a:pt x="930" y="264"/>
                  </a:lnTo>
                  <a:lnTo>
                    <a:pt x="930" y="265"/>
                  </a:lnTo>
                  <a:lnTo>
                    <a:pt x="930" y="266"/>
                  </a:lnTo>
                  <a:lnTo>
                    <a:pt x="931" y="266"/>
                  </a:lnTo>
                  <a:lnTo>
                    <a:pt x="931" y="265"/>
                  </a:lnTo>
                  <a:lnTo>
                    <a:pt x="932" y="264"/>
                  </a:lnTo>
                  <a:lnTo>
                    <a:pt x="933" y="264"/>
                  </a:lnTo>
                  <a:lnTo>
                    <a:pt x="933" y="263"/>
                  </a:lnTo>
                  <a:lnTo>
                    <a:pt x="934" y="262"/>
                  </a:lnTo>
                  <a:lnTo>
                    <a:pt x="936" y="260"/>
                  </a:lnTo>
                  <a:lnTo>
                    <a:pt x="934" y="260"/>
                  </a:lnTo>
                  <a:lnTo>
                    <a:pt x="934" y="259"/>
                  </a:lnTo>
                  <a:lnTo>
                    <a:pt x="936" y="259"/>
                  </a:lnTo>
                  <a:lnTo>
                    <a:pt x="937" y="259"/>
                  </a:lnTo>
                  <a:lnTo>
                    <a:pt x="937" y="258"/>
                  </a:lnTo>
                  <a:lnTo>
                    <a:pt x="938" y="258"/>
                  </a:lnTo>
                  <a:lnTo>
                    <a:pt x="938" y="257"/>
                  </a:lnTo>
                  <a:lnTo>
                    <a:pt x="940" y="254"/>
                  </a:lnTo>
                  <a:lnTo>
                    <a:pt x="940" y="253"/>
                  </a:lnTo>
                  <a:lnTo>
                    <a:pt x="941" y="253"/>
                  </a:lnTo>
                  <a:lnTo>
                    <a:pt x="942" y="251"/>
                  </a:lnTo>
                  <a:lnTo>
                    <a:pt x="942" y="250"/>
                  </a:lnTo>
                  <a:lnTo>
                    <a:pt x="943" y="248"/>
                  </a:lnTo>
                  <a:lnTo>
                    <a:pt x="943" y="249"/>
                  </a:lnTo>
                  <a:lnTo>
                    <a:pt x="945" y="249"/>
                  </a:lnTo>
                  <a:lnTo>
                    <a:pt x="945" y="250"/>
                  </a:lnTo>
                  <a:lnTo>
                    <a:pt x="946" y="251"/>
                  </a:lnTo>
                  <a:lnTo>
                    <a:pt x="947" y="254"/>
                  </a:lnTo>
                  <a:lnTo>
                    <a:pt x="947" y="255"/>
                  </a:lnTo>
                  <a:lnTo>
                    <a:pt x="948" y="255"/>
                  </a:lnTo>
                  <a:lnTo>
                    <a:pt x="948" y="256"/>
                  </a:lnTo>
                  <a:lnTo>
                    <a:pt x="949" y="257"/>
                  </a:lnTo>
                  <a:lnTo>
                    <a:pt x="950" y="257"/>
                  </a:lnTo>
                  <a:lnTo>
                    <a:pt x="951" y="257"/>
                  </a:lnTo>
                  <a:lnTo>
                    <a:pt x="951" y="258"/>
                  </a:lnTo>
                  <a:lnTo>
                    <a:pt x="952" y="259"/>
                  </a:lnTo>
                  <a:lnTo>
                    <a:pt x="952" y="258"/>
                  </a:lnTo>
                  <a:lnTo>
                    <a:pt x="952" y="257"/>
                  </a:lnTo>
                  <a:lnTo>
                    <a:pt x="951" y="257"/>
                  </a:lnTo>
                  <a:lnTo>
                    <a:pt x="951" y="256"/>
                  </a:lnTo>
                  <a:lnTo>
                    <a:pt x="950" y="254"/>
                  </a:lnTo>
                  <a:lnTo>
                    <a:pt x="951" y="254"/>
                  </a:lnTo>
                  <a:lnTo>
                    <a:pt x="952" y="254"/>
                  </a:lnTo>
                  <a:lnTo>
                    <a:pt x="954" y="254"/>
                  </a:lnTo>
                  <a:lnTo>
                    <a:pt x="955" y="253"/>
                  </a:lnTo>
                  <a:lnTo>
                    <a:pt x="956" y="251"/>
                  </a:lnTo>
                  <a:lnTo>
                    <a:pt x="955" y="251"/>
                  </a:lnTo>
                  <a:lnTo>
                    <a:pt x="954" y="251"/>
                  </a:lnTo>
                  <a:lnTo>
                    <a:pt x="952" y="251"/>
                  </a:lnTo>
                  <a:lnTo>
                    <a:pt x="951" y="251"/>
                  </a:lnTo>
                  <a:lnTo>
                    <a:pt x="950" y="251"/>
                  </a:lnTo>
                  <a:lnTo>
                    <a:pt x="949" y="251"/>
                  </a:lnTo>
                  <a:lnTo>
                    <a:pt x="949" y="250"/>
                  </a:lnTo>
                  <a:lnTo>
                    <a:pt x="949" y="249"/>
                  </a:lnTo>
                  <a:lnTo>
                    <a:pt x="950" y="247"/>
                  </a:lnTo>
                  <a:lnTo>
                    <a:pt x="950" y="245"/>
                  </a:lnTo>
                  <a:lnTo>
                    <a:pt x="951" y="243"/>
                  </a:lnTo>
                  <a:lnTo>
                    <a:pt x="951" y="242"/>
                  </a:lnTo>
                  <a:lnTo>
                    <a:pt x="952" y="242"/>
                  </a:lnTo>
                  <a:lnTo>
                    <a:pt x="952" y="245"/>
                  </a:lnTo>
                  <a:lnTo>
                    <a:pt x="952" y="246"/>
                  </a:lnTo>
                  <a:lnTo>
                    <a:pt x="955" y="246"/>
                  </a:lnTo>
                  <a:lnTo>
                    <a:pt x="956" y="246"/>
                  </a:lnTo>
                  <a:lnTo>
                    <a:pt x="956" y="245"/>
                  </a:lnTo>
                  <a:lnTo>
                    <a:pt x="956" y="242"/>
                  </a:lnTo>
                  <a:lnTo>
                    <a:pt x="957" y="241"/>
                  </a:lnTo>
                  <a:lnTo>
                    <a:pt x="957" y="240"/>
                  </a:lnTo>
                  <a:lnTo>
                    <a:pt x="958" y="241"/>
                  </a:lnTo>
                  <a:lnTo>
                    <a:pt x="958" y="240"/>
                  </a:lnTo>
                  <a:lnTo>
                    <a:pt x="957" y="240"/>
                  </a:lnTo>
                  <a:lnTo>
                    <a:pt x="958" y="239"/>
                  </a:lnTo>
                  <a:lnTo>
                    <a:pt x="957" y="239"/>
                  </a:lnTo>
                  <a:lnTo>
                    <a:pt x="958" y="239"/>
                  </a:lnTo>
                  <a:lnTo>
                    <a:pt x="959" y="239"/>
                  </a:lnTo>
                  <a:lnTo>
                    <a:pt x="959" y="238"/>
                  </a:lnTo>
                  <a:lnTo>
                    <a:pt x="958" y="238"/>
                  </a:lnTo>
                  <a:lnTo>
                    <a:pt x="958" y="239"/>
                  </a:lnTo>
                  <a:lnTo>
                    <a:pt x="957" y="238"/>
                  </a:lnTo>
                  <a:lnTo>
                    <a:pt x="957" y="237"/>
                  </a:lnTo>
                  <a:lnTo>
                    <a:pt x="957" y="235"/>
                  </a:lnTo>
                  <a:lnTo>
                    <a:pt x="959" y="235"/>
                  </a:lnTo>
                  <a:lnTo>
                    <a:pt x="960" y="235"/>
                  </a:lnTo>
                  <a:lnTo>
                    <a:pt x="960" y="234"/>
                  </a:lnTo>
                  <a:lnTo>
                    <a:pt x="962" y="234"/>
                  </a:lnTo>
                  <a:lnTo>
                    <a:pt x="962" y="233"/>
                  </a:lnTo>
                  <a:lnTo>
                    <a:pt x="962" y="232"/>
                  </a:lnTo>
                  <a:lnTo>
                    <a:pt x="963" y="231"/>
                  </a:lnTo>
                  <a:lnTo>
                    <a:pt x="963" y="230"/>
                  </a:lnTo>
                  <a:lnTo>
                    <a:pt x="963" y="229"/>
                  </a:lnTo>
                  <a:lnTo>
                    <a:pt x="963" y="228"/>
                  </a:lnTo>
                  <a:lnTo>
                    <a:pt x="962" y="228"/>
                  </a:lnTo>
                  <a:lnTo>
                    <a:pt x="962" y="226"/>
                  </a:lnTo>
                  <a:lnTo>
                    <a:pt x="963" y="226"/>
                  </a:lnTo>
                  <a:lnTo>
                    <a:pt x="964" y="224"/>
                  </a:lnTo>
                  <a:lnTo>
                    <a:pt x="966" y="222"/>
                  </a:lnTo>
                  <a:lnTo>
                    <a:pt x="967" y="222"/>
                  </a:lnTo>
                  <a:lnTo>
                    <a:pt x="967" y="223"/>
                  </a:lnTo>
                  <a:lnTo>
                    <a:pt x="967" y="224"/>
                  </a:lnTo>
                  <a:lnTo>
                    <a:pt x="968" y="225"/>
                  </a:lnTo>
                  <a:lnTo>
                    <a:pt x="969" y="226"/>
                  </a:lnTo>
                  <a:lnTo>
                    <a:pt x="969" y="224"/>
                  </a:lnTo>
                  <a:lnTo>
                    <a:pt x="973" y="223"/>
                  </a:lnTo>
                  <a:lnTo>
                    <a:pt x="973" y="222"/>
                  </a:lnTo>
                  <a:lnTo>
                    <a:pt x="974" y="222"/>
                  </a:lnTo>
                  <a:lnTo>
                    <a:pt x="975" y="223"/>
                  </a:lnTo>
                  <a:lnTo>
                    <a:pt x="975" y="222"/>
                  </a:lnTo>
                  <a:lnTo>
                    <a:pt x="974" y="222"/>
                  </a:lnTo>
                  <a:lnTo>
                    <a:pt x="974" y="221"/>
                  </a:lnTo>
                  <a:lnTo>
                    <a:pt x="974" y="220"/>
                  </a:lnTo>
                  <a:lnTo>
                    <a:pt x="975" y="218"/>
                  </a:lnTo>
                  <a:lnTo>
                    <a:pt x="976" y="218"/>
                  </a:lnTo>
                  <a:lnTo>
                    <a:pt x="976" y="220"/>
                  </a:lnTo>
                  <a:lnTo>
                    <a:pt x="976" y="221"/>
                  </a:lnTo>
                  <a:lnTo>
                    <a:pt x="977" y="221"/>
                  </a:lnTo>
                  <a:lnTo>
                    <a:pt x="978" y="221"/>
                  </a:lnTo>
                  <a:lnTo>
                    <a:pt x="978" y="222"/>
                  </a:lnTo>
                  <a:lnTo>
                    <a:pt x="978" y="223"/>
                  </a:lnTo>
                  <a:lnTo>
                    <a:pt x="978" y="224"/>
                  </a:lnTo>
                  <a:lnTo>
                    <a:pt x="977" y="224"/>
                  </a:lnTo>
                  <a:lnTo>
                    <a:pt x="977" y="225"/>
                  </a:lnTo>
                  <a:lnTo>
                    <a:pt x="978" y="225"/>
                  </a:lnTo>
                  <a:lnTo>
                    <a:pt x="981" y="224"/>
                  </a:lnTo>
                  <a:lnTo>
                    <a:pt x="982" y="223"/>
                  </a:lnTo>
                  <a:lnTo>
                    <a:pt x="983" y="222"/>
                  </a:lnTo>
                  <a:lnTo>
                    <a:pt x="983" y="221"/>
                  </a:lnTo>
                  <a:lnTo>
                    <a:pt x="983" y="220"/>
                  </a:lnTo>
                  <a:lnTo>
                    <a:pt x="983" y="218"/>
                  </a:lnTo>
                  <a:lnTo>
                    <a:pt x="984" y="218"/>
                  </a:lnTo>
                  <a:lnTo>
                    <a:pt x="985" y="220"/>
                  </a:lnTo>
                  <a:lnTo>
                    <a:pt x="985" y="221"/>
                  </a:lnTo>
                  <a:lnTo>
                    <a:pt x="985" y="222"/>
                  </a:lnTo>
                  <a:lnTo>
                    <a:pt x="986" y="223"/>
                  </a:lnTo>
                  <a:lnTo>
                    <a:pt x="986" y="224"/>
                  </a:lnTo>
                  <a:lnTo>
                    <a:pt x="986" y="225"/>
                  </a:lnTo>
                  <a:lnTo>
                    <a:pt x="990" y="225"/>
                  </a:lnTo>
                  <a:lnTo>
                    <a:pt x="990" y="226"/>
                  </a:lnTo>
                  <a:lnTo>
                    <a:pt x="991" y="228"/>
                  </a:lnTo>
                  <a:lnTo>
                    <a:pt x="991" y="226"/>
                  </a:lnTo>
                  <a:lnTo>
                    <a:pt x="991" y="225"/>
                  </a:lnTo>
                  <a:lnTo>
                    <a:pt x="990" y="224"/>
                  </a:lnTo>
                  <a:lnTo>
                    <a:pt x="989" y="223"/>
                  </a:lnTo>
                  <a:lnTo>
                    <a:pt x="989" y="224"/>
                  </a:lnTo>
                  <a:lnTo>
                    <a:pt x="988" y="224"/>
                  </a:lnTo>
                  <a:lnTo>
                    <a:pt x="988" y="220"/>
                  </a:lnTo>
                  <a:lnTo>
                    <a:pt x="989" y="220"/>
                  </a:lnTo>
                  <a:lnTo>
                    <a:pt x="988" y="218"/>
                  </a:lnTo>
                  <a:lnTo>
                    <a:pt x="989" y="218"/>
                  </a:lnTo>
                  <a:lnTo>
                    <a:pt x="990" y="218"/>
                  </a:lnTo>
                  <a:lnTo>
                    <a:pt x="990" y="220"/>
                  </a:lnTo>
                  <a:lnTo>
                    <a:pt x="990" y="221"/>
                  </a:lnTo>
                  <a:lnTo>
                    <a:pt x="990" y="222"/>
                  </a:lnTo>
                  <a:lnTo>
                    <a:pt x="990" y="221"/>
                  </a:lnTo>
                  <a:lnTo>
                    <a:pt x="991" y="221"/>
                  </a:lnTo>
                  <a:lnTo>
                    <a:pt x="991" y="222"/>
                  </a:lnTo>
                  <a:lnTo>
                    <a:pt x="991" y="221"/>
                  </a:lnTo>
                  <a:lnTo>
                    <a:pt x="992" y="221"/>
                  </a:lnTo>
                  <a:lnTo>
                    <a:pt x="993" y="221"/>
                  </a:lnTo>
                  <a:lnTo>
                    <a:pt x="992" y="220"/>
                  </a:lnTo>
                  <a:lnTo>
                    <a:pt x="993" y="220"/>
                  </a:lnTo>
                  <a:lnTo>
                    <a:pt x="994" y="218"/>
                  </a:lnTo>
                  <a:lnTo>
                    <a:pt x="994" y="220"/>
                  </a:lnTo>
                  <a:lnTo>
                    <a:pt x="994" y="221"/>
                  </a:lnTo>
                  <a:lnTo>
                    <a:pt x="995" y="221"/>
                  </a:lnTo>
                  <a:lnTo>
                    <a:pt x="995" y="222"/>
                  </a:lnTo>
                  <a:lnTo>
                    <a:pt x="997" y="222"/>
                  </a:lnTo>
                  <a:lnTo>
                    <a:pt x="997" y="221"/>
                  </a:lnTo>
                  <a:lnTo>
                    <a:pt x="995" y="220"/>
                  </a:lnTo>
                  <a:lnTo>
                    <a:pt x="998" y="221"/>
                  </a:lnTo>
                  <a:lnTo>
                    <a:pt x="998" y="222"/>
                  </a:lnTo>
                  <a:lnTo>
                    <a:pt x="997" y="222"/>
                  </a:lnTo>
                  <a:lnTo>
                    <a:pt x="997" y="223"/>
                  </a:lnTo>
                  <a:lnTo>
                    <a:pt x="995" y="223"/>
                  </a:lnTo>
                  <a:lnTo>
                    <a:pt x="997" y="224"/>
                  </a:lnTo>
                  <a:lnTo>
                    <a:pt x="997" y="223"/>
                  </a:lnTo>
                  <a:lnTo>
                    <a:pt x="998" y="223"/>
                  </a:lnTo>
                  <a:lnTo>
                    <a:pt x="999" y="223"/>
                  </a:lnTo>
                  <a:lnTo>
                    <a:pt x="999" y="222"/>
                  </a:lnTo>
                  <a:lnTo>
                    <a:pt x="999" y="223"/>
                  </a:lnTo>
                  <a:lnTo>
                    <a:pt x="999" y="224"/>
                  </a:lnTo>
                  <a:lnTo>
                    <a:pt x="999" y="225"/>
                  </a:lnTo>
                  <a:lnTo>
                    <a:pt x="998" y="225"/>
                  </a:lnTo>
                  <a:lnTo>
                    <a:pt x="999" y="225"/>
                  </a:lnTo>
                  <a:lnTo>
                    <a:pt x="1000" y="225"/>
                  </a:lnTo>
                  <a:lnTo>
                    <a:pt x="1000" y="226"/>
                  </a:lnTo>
                  <a:lnTo>
                    <a:pt x="1000" y="225"/>
                  </a:lnTo>
                  <a:lnTo>
                    <a:pt x="1000" y="224"/>
                  </a:lnTo>
                  <a:lnTo>
                    <a:pt x="1001" y="224"/>
                  </a:lnTo>
                  <a:lnTo>
                    <a:pt x="1001" y="225"/>
                  </a:lnTo>
                  <a:lnTo>
                    <a:pt x="1001" y="224"/>
                  </a:lnTo>
                  <a:lnTo>
                    <a:pt x="1001" y="223"/>
                  </a:lnTo>
                  <a:lnTo>
                    <a:pt x="1001" y="222"/>
                  </a:lnTo>
                  <a:lnTo>
                    <a:pt x="1002" y="222"/>
                  </a:lnTo>
                  <a:lnTo>
                    <a:pt x="1002" y="223"/>
                  </a:lnTo>
                  <a:lnTo>
                    <a:pt x="1002" y="224"/>
                  </a:lnTo>
                  <a:lnTo>
                    <a:pt x="1002" y="225"/>
                  </a:lnTo>
                  <a:lnTo>
                    <a:pt x="1002" y="224"/>
                  </a:lnTo>
                  <a:lnTo>
                    <a:pt x="1002" y="225"/>
                  </a:lnTo>
                  <a:lnTo>
                    <a:pt x="1002" y="226"/>
                  </a:lnTo>
                  <a:lnTo>
                    <a:pt x="1003" y="226"/>
                  </a:lnTo>
                  <a:lnTo>
                    <a:pt x="1002" y="228"/>
                  </a:lnTo>
                  <a:lnTo>
                    <a:pt x="1002" y="229"/>
                  </a:lnTo>
                  <a:lnTo>
                    <a:pt x="1003" y="229"/>
                  </a:lnTo>
                  <a:lnTo>
                    <a:pt x="1003" y="228"/>
                  </a:lnTo>
                  <a:lnTo>
                    <a:pt x="1003" y="226"/>
                  </a:lnTo>
                  <a:lnTo>
                    <a:pt x="1005" y="226"/>
                  </a:lnTo>
                  <a:lnTo>
                    <a:pt x="1005" y="225"/>
                  </a:lnTo>
                  <a:lnTo>
                    <a:pt x="1006" y="225"/>
                  </a:lnTo>
                  <a:lnTo>
                    <a:pt x="1006" y="224"/>
                  </a:lnTo>
                  <a:lnTo>
                    <a:pt x="1006" y="223"/>
                  </a:lnTo>
                  <a:lnTo>
                    <a:pt x="1007" y="223"/>
                  </a:lnTo>
                  <a:lnTo>
                    <a:pt x="1007" y="224"/>
                  </a:lnTo>
                  <a:lnTo>
                    <a:pt x="1006" y="226"/>
                  </a:lnTo>
                  <a:lnTo>
                    <a:pt x="1007" y="226"/>
                  </a:lnTo>
                  <a:lnTo>
                    <a:pt x="1007" y="225"/>
                  </a:lnTo>
                  <a:lnTo>
                    <a:pt x="1007" y="226"/>
                  </a:lnTo>
                  <a:lnTo>
                    <a:pt x="1008" y="226"/>
                  </a:lnTo>
                  <a:lnTo>
                    <a:pt x="1008" y="228"/>
                  </a:lnTo>
                  <a:lnTo>
                    <a:pt x="1007" y="228"/>
                  </a:lnTo>
                  <a:lnTo>
                    <a:pt x="1008" y="228"/>
                  </a:lnTo>
                  <a:lnTo>
                    <a:pt x="1008" y="229"/>
                  </a:lnTo>
                  <a:lnTo>
                    <a:pt x="1007" y="229"/>
                  </a:lnTo>
                  <a:lnTo>
                    <a:pt x="1007" y="230"/>
                  </a:lnTo>
                  <a:lnTo>
                    <a:pt x="1007" y="231"/>
                  </a:lnTo>
                  <a:lnTo>
                    <a:pt x="1007" y="230"/>
                  </a:lnTo>
                  <a:lnTo>
                    <a:pt x="1007" y="229"/>
                  </a:lnTo>
                  <a:lnTo>
                    <a:pt x="1008" y="229"/>
                  </a:lnTo>
                  <a:lnTo>
                    <a:pt x="1009" y="229"/>
                  </a:lnTo>
                  <a:lnTo>
                    <a:pt x="1009" y="228"/>
                  </a:lnTo>
                  <a:lnTo>
                    <a:pt x="1009" y="226"/>
                  </a:lnTo>
                  <a:lnTo>
                    <a:pt x="1010" y="226"/>
                  </a:lnTo>
                  <a:lnTo>
                    <a:pt x="1010" y="228"/>
                  </a:lnTo>
                  <a:lnTo>
                    <a:pt x="1010" y="226"/>
                  </a:lnTo>
                  <a:lnTo>
                    <a:pt x="1011" y="226"/>
                  </a:lnTo>
                  <a:lnTo>
                    <a:pt x="1010" y="226"/>
                  </a:lnTo>
                  <a:lnTo>
                    <a:pt x="1010" y="225"/>
                  </a:lnTo>
                  <a:lnTo>
                    <a:pt x="1011" y="224"/>
                  </a:lnTo>
                  <a:lnTo>
                    <a:pt x="1011" y="223"/>
                  </a:lnTo>
                  <a:lnTo>
                    <a:pt x="1012" y="224"/>
                  </a:lnTo>
                  <a:lnTo>
                    <a:pt x="1012" y="225"/>
                  </a:lnTo>
                  <a:lnTo>
                    <a:pt x="1011" y="225"/>
                  </a:lnTo>
                  <a:lnTo>
                    <a:pt x="1011" y="226"/>
                  </a:lnTo>
                  <a:lnTo>
                    <a:pt x="1012" y="226"/>
                  </a:lnTo>
                  <a:lnTo>
                    <a:pt x="1011" y="226"/>
                  </a:lnTo>
                  <a:lnTo>
                    <a:pt x="1011" y="228"/>
                  </a:lnTo>
                  <a:lnTo>
                    <a:pt x="1012" y="228"/>
                  </a:lnTo>
                  <a:lnTo>
                    <a:pt x="1012" y="226"/>
                  </a:lnTo>
                  <a:lnTo>
                    <a:pt x="1012" y="229"/>
                  </a:lnTo>
                  <a:lnTo>
                    <a:pt x="1012" y="230"/>
                  </a:lnTo>
                  <a:lnTo>
                    <a:pt x="1014" y="230"/>
                  </a:lnTo>
                  <a:lnTo>
                    <a:pt x="1014" y="231"/>
                  </a:lnTo>
                  <a:lnTo>
                    <a:pt x="1014" y="230"/>
                  </a:lnTo>
                  <a:lnTo>
                    <a:pt x="1012" y="229"/>
                  </a:lnTo>
                  <a:lnTo>
                    <a:pt x="1014" y="229"/>
                  </a:lnTo>
                  <a:lnTo>
                    <a:pt x="1015" y="229"/>
                  </a:lnTo>
                  <a:lnTo>
                    <a:pt x="1015" y="228"/>
                  </a:lnTo>
                  <a:lnTo>
                    <a:pt x="1016" y="229"/>
                  </a:lnTo>
                  <a:lnTo>
                    <a:pt x="1016" y="230"/>
                  </a:lnTo>
                  <a:lnTo>
                    <a:pt x="1015" y="232"/>
                  </a:lnTo>
                  <a:lnTo>
                    <a:pt x="1016" y="230"/>
                  </a:lnTo>
                  <a:lnTo>
                    <a:pt x="1016" y="229"/>
                  </a:lnTo>
                  <a:lnTo>
                    <a:pt x="1017" y="228"/>
                  </a:lnTo>
                  <a:lnTo>
                    <a:pt x="1018" y="229"/>
                  </a:lnTo>
                  <a:lnTo>
                    <a:pt x="1019" y="229"/>
                  </a:lnTo>
                  <a:lnTo>
                    <a:pt x="1018" y="229"/>
                  </a:lnTo>
                  <a:lnTo>
                    <a:pt x="1018" y="228"/>
                  </a:lnTo>
                  <a:lnTo>
                    <a:pt x="1018" y="226"/>
                  </a:lnTo>
                  <a:lnTo>
                    <a:pt x="1019" y="228"/>
                  </a:lnTo>
                  <a:lnTo>
                    <a:pt x="1020" y="229"/>
                  </a:lnTo>
                  <a:lnTo>
                    <a:pt x="1019" y="230"/>
                  </a:lnTo>
                  <a:lnTo>
                    <a:pt x="1019" y="231"/>
                  </a:lnTo>
                  <a:lnTo>
                    <a:pt x="1019" y="232"/>
                  </a:lnTo>
                  <a:lnTo>
                    <a:pt x="1018" y="232"/>
                  </a:lnTo>
                  <a:lnTo>
                    <a:pt x="1018" y="231"/>
                  </a:lnTo>
                  <a:lnTo>
                    <a:pt x="1017" y="231"/>
                  </a:lnTo>
                  <a:lnTo>
                    <a:pt x="1017" y="232"/>
                  </a:lnTo>
                  <a:lnTo>
                    <a:pt x="1016" y="233"/>
                  </a:lnTo>
                  <a:lnTo>
                    <a:pt x="1015" y="233"/>
                  </a:lnTo>
                  <a:lnTo>
                    <a:pt x="1015" y="234"/>
                  </a:lnTo>
                  <a:lnTo>
                    <a:pt x="1016" y="233"/>
                  </a:lnTo>
                  <a:lnTo>
                    <a:pt x="1017" y="233"/>
                  </a:lnTo>
                  <a:lnTo>
                    <a:pt x="1018" y="233"/>
                  </a:lnTo>
                  <a:lnTo>
                    <a:pt x="1019" y="233"/>
                  </a:lnTo>
                  <a:lnTo>
                    <a:pt x="1019" y="232"/>
                  </a:lnTo>
                  <a:lnTo>
                    <a:pt x="1020" y="233"/>
                  </a:lnTo>
                  <a:lnTo>
                    <a:pt x="1021" y="232"/>
                  </a:lnTo>
                  <a:lnTo>
                    <a:pt x="1021" y="231"/>
                  </a:lnTo>
                  <a:lnTo>
                    <a:pt x="1023" y="231"/>
                  </a:lnTo>
                  <a:lnTo>
                    <a:pt x="1024" y="230"/>
                  </a:lnTo>
                  <a:lnTo>
                    <a:pt x="1025" y="230"/>
                  </a:lnTo>
                  <a:lnTo>
                    <a:pt x="1026" y="230"/>
                  </a:lnTo>
                  <a:lnTo>
                    <a:pt x="1027" y="230"/>
                  </a:lnTo>
                  <a:lnTo>
                    <a:pt x="1026" y="230"/>
                  </a:lnTo>
                  <a:lnTo>
                    <a:pt x="1026" y="231"/>
                  </a:lnTo>
                  <a:lnTo>
                    <a:pt x="1025" y="231"/>
                  </a:lnTo>
                  <a:lnTo>
                    <a:pt x="1025" y="232"/>
                  </a:lnTo>
                  <a:lnTo>
                    <a:pt x="1024" y="233"/>
                  </a:lnTo>
                  <a:lnTo>
                    <a:pt x="1025" y="233"/>
                  </a:lnTo>
                  <a:lnTo>
                    <a:pt x="1025" y="234"/>
                  </a:lnTo>
                  <a:lnTo>
                    <a:pt x="1025" y="235"/>
                  </a:lnTo>
                  <a:lnTo>
                    <a:pt x="1026" y="235"/>
                  </a:lnTo>
                  <a:lnTo>
                    <a:pt x="1027" y="235"/>
                  </a:lnTo>
                  <a:lnTo>
                    <a:pt x="1028" y="234"/>
                  </a:lnTo>
                  <a:lnTo>
                    <a:pt x="1028" y="235"/>
                  </a:lnTo>
                  <a:lnTo>
                    <a:pt x="1028" y="237"/>
                  </a:lnTo>
                  <a:lnTo>
                    <a:pt x="1029" y="237"/>
                  </a:lnTo>
                  <a:lnTo>
                    <a:pt x="1029" y="235"/>
                  </a:lnTo>
                  <a:lnTo>
                    <a:pt x="1031" y="235"/>
                  </a:lnTo>
                  <a:lnTo>
                    <a:pt x="1031" y="237"/>
                  </a:lnTo>
                  <a:lnTo>
                    <a:pt x="1031" y="238"/>
                  </a:lnTo>
                  <a:lnTo>
                    <a:pt x="1031" y="237"/>
                  </a:lnTo>
                  <a:lnTo>
                    <a:pt x="1032" y="237"/>
                  </a:lnTo>
                  <a:lnTo>
                    <a:pt x="1032" y="235"/>
                  </a:lnTo>
                  <a:lnTo>
                    <a:pt x="1033" y="237"/>
                  </a:lnTo>
                  <a:lnTo>
                    <a:pt x="1033" y="238"/>
                  </a:lnTo>
                  <a:lnTo>
                    <a:pt x="1033" y="237"/>
                  </a:lnTo>
                  <a:lnTo>
                    <a:pt x="1032" y="237"/>
                  </a:lnTo>
                  <a:lnTo>
                    <a:pt x="1032" y="235"/>
                  </a:lnTo>
                  <a:lnTo>
                    <a:pt x="1033" y="234"/>
                  </a:lnTo>
                  <a:lnTo>
                    <a:pt x="1032" y="234"/>
                  </a:lnTo>
                  <a:lnTo>
                    <a:pt x="1032" y="233"/>
                  </a:lnTo>
                  <a:lnTo>
                    <a:pt x="1033" y="233"/>
                  </a:lnTo>
                  <a:lnTo>
                    <a:pt x="1033" y="232"/>
                  </a:lnTo>
                  <a:lnTo>
                    <a:pt x="1034" y="231"/>
                  </a:lnTo>
                  <a:lnTo>
                    <a:pt x="1035" y="231"/>
                  </a:lnTo>
                  <a:lnTo>
                    <a:pt x="1036" y="231"/>
                  </a:lnTo>
                  <a:lnTo>
                    <a:pt x="1036" y="232"/>
                  </a:lnTo>
                  <a:lnTo>
                    <a:pt x="1035" y="232"/>
                  </a:lnTo>
                  <a:lnTo>
                    <a:pt x="1035" y="233"/>
                  </a:lnTo>
                  <a:lnTo>
                    <a:pt x="1034" y="234"/>
                  </a:lnTo>
                  <a:lnTo>
                    <a:pt x="1035" y="234"/>
                  </a:lnTo>
                  <a:lnTo>
                    <a:pt x="1034" y="235"/>
                  </a:lnTo>
                  <a:lnTo>
                    <a:pt x="1035" y="235"/>
                  </a:lnTo>
                  <a:lnTo>
                    <a:pt x="1034" y="235"/>
                  </a:lnTo>
                  <a:lnTo>
                    <a:pt x="1034" y="237"/>
                  </a:lnTo>
                  <a:lnTo>
                    <a:pt x="1033" y="241"/>
                  </a:lnTo>
                  <a:lnTo>
                    <a:pt x="1034" y="240"/>
                  </a:lnTo>
                  <a:lnTo>
                    <a:pt x="1034" y="239"/>
                  </a:lnTo>
                  <a:lnTo>
                    <a:pt x="1034" y="240"/>
                  </a:lnTo>
                  <a:lnTo>
                    <a:pt x="1035" y="240"/>
                  </a:lnTo>
                  <a:lnTo>
                    <a:pt x="1036" y="240"/>
                  </a:lnTo>
                  <a:lnTo>
                    <a:pt x="1036" y="239"/>
                  </a:lnTo>
                  <a:lnTo>
                    <a:pt x="1037" y="239"/>
                  </a:lnTo>
                  <a:lnTo>
                    <a:pt x="1037" y="240"/>
                  </a:lnTo>
                  <a:lnTo>
                    <a:pt x="1037" y="241"/>
                  </a:lnTo>
                  <a:lnTo>
                    <a:pt x="1037" y="240"/>
                  </a:lnTo>
                  <a:lnTo>
                    <a:pt x="1037" y="238"/>
                  </a:lnTo>
                  <a:lnTo>
                    <a:pt x="1038" y="238"/>
                  </a:lnTo>
                  <a:lnTo>
                    <a:pt x="1038" y="237"/>
                  </a:lnTo>
                  <a:lnTo>
                    <a:pt x="1038" y="238"/>
                  </a:lnTo>
                  <a:lnTo>
                    <a:pt x="1040" y="238"/>
                  </a:lnTo>
                  <a:lnTo>
                    <a:pt x="1040" y="239"/>
                  </a:lnTo>
                  <a:lnTo>
                    <a:pt x="1040" y="240"/>
                  </a:lnTo>
                  <a:lnTo>
                    <a:pt x="1038" y="241"/>
                  </a:lnTo>
                  <a:lnTo>
                    <a:pt x="1040" y="242"/>
                  </a:lnTo>
                  <a:lnTo>
                    <a:pt x="1040" y="241"/>
                  </a:lnTo>
                  <a:lnTo>
                    <a:pt x="1041" y="240"/>
                  </a:lnTo>
                  <a:lnTo>
                    <a:pt x="1041" y="241"/>
                  </a:lnTo>
                  <a:lnTo>
                    <a:pt x="1041" y="242"/>
                  </a:lnTo>
                  <a:lnTo>
                    <a:pt x="1041" y="241"/>
                  </a:lnTo>
                  <a:lnTo>
                    <a:pt x="1041" y="240"/>
                  </a:lnTo>
                  <a:lnTo>
                    <a:pt x="1041" y="239"/>
                  </a:lnTo>
                  <a:lnTo>
                    <a:pt x="1042" y="239"/>
                  </a:lnTo>
                  <a:lnTo>
                    <a:pt x="1042" y="238"/>
                  </a:lnTo>
                  <a:lnTo>
                    <a:pt x="1043" y="238"/>
                  </a:lnTo>
                  <a:lnTo>
                    <a:pt x="1043" y="237"/>
                  </a:lnTo>
                  <a:lnTo>
                    <a:pt x="1044" y="237"/>
                  </a:lnTo>
                  <a:lnTo>
                    <a:pt x="1044" y="238"/>
                  </a:lnTo>
                  <a:lnTo>
                    <a:pt x="1043" y="238"/>
                  </a:lnTo>
                  <a:lnTo>
                    <a:pt x="1044" y="238"/>
                  </a:lnTo>
                  <a:lnTo>
                    <a:pt x="1043" y="238"/>
                  </a:lnTo>
                  <a:lnTo>
                    <a:pt x="1043" y="239"/>
                  </a:lnTo>
                  <a:lnTo>
                    <a:pt x="1044" y="239"/>
                  </a:lnTo>
                  <a:lnTo>
                    <a:pt x="1044" y="240"/>
                  </a:lnTo>
                  <a:lnTo>
                    <a:pt x="1042" y="240"/>
                  </a:lnTo>
                  <a:lnTo>
                    <a:pt x="1042" y="241"/>
                  </a:lnTo>
                  <a:lnTo>
                    <a:pt x="1043" y="242"/>
                  </a:lnTo>
                  <a:lnTo>
                    <a:pt x="1044" y="242"/>
                  </a:lnTo>
                  <a:lnTo>
                    <a:pt x="1044" y="243"/>
                  </a:lnTo>
                  <a:lnTo>
                    <a:pt x="1044" y="242"/>
                  </a:lnTo>
                  <a:lnTo>
                    <a:pt x="1045" y="242"/>
                  </a:lnTo>
                  <a:lnTo>
                    <a:pt x="1045" y="241"/>
                  </a:lnTo>
                  <a:lnTo>
                    <a:pt x="1045" y="239"/>
                  </a:lnTo>
                  <a:lnTo>
                    <a:pt x="1046" y="238"/>
                  </a:lnTo>
                  <a:lnTo>
                    <a:pt x="1048" y="237"/>
                  </a:lnTo>
                  <a:lnTo>
                    <a:pt x="1048" y="238"/>
                  </a:lnTo>
                  <a:lnTo>
                    <a:pt x="1046" y="239"/>
                  </a:lnTo>
                  <a:lnTo>
                    <a:pt x="1046" y="240"/>
                  </a:lnTo>
                  <a:lnTo>
                    <a:pt x="1045" y="241"/>
                  </a:lnTo>
                  <a:lnTo>
                    <a:pt x="1045" y="242"/>
                  </a:lnTo>
                  <a:lnTo>
                    <a:pt x="1046" y="241"/>
                  </a:lnTo>
                  <a:lnTo>
                    <a:pt x="1046" y="240"/>
                  </a:lnTo>
                  <a:lnTo>
                    <a:pt x="1046" y="241"/>
                  </a:lnTo>
                  <a:lnTo>
                    <a:pt x="1048" y="241"/>
                  </a:lnTo>
                  <a:lnTo>
                    <a:pt x="1046" y="242"/>
                  </a:lnTo>
                  <a:lnTo>
                    <a:pt x="1046" y="243"/>
                  </a:lnTo>
                  <a:lnTo>
                    <a:pt x="1048" y="242"/>
                  </a:lnTo>
                  <a:lnTo>
                    <a:pt x="1048" y="243"/>
                  </a:lnTo>
                  <a:lnTo>
                    <a:pt x="1046" y="245"/>
                  </a:lnTo>
                  <a:lnTo>
                    <a:pt x="1048" y="245"/>
                  </a:lnTo>
                  <a:lnTo>
                    <a:pt x="1048" y="243"/>
                  </a:lnTo>
                  <a:lnTo>
                    <a:pt x="1049" y="243"/>
                  </a:lnTo>
                  <a:lnTo>
                    <a:pt x="1049" y="242"/>
                  </a:lnTo>
                  <a:lnTo>
                    <a:pt x="1049" y="243"/>
                  </a:lnTo>
                  <a:lnTo>
                    <a:pt x="1049" y="245"/>
                  </a:lnTo>
                  <a:lnTo>
                    <a:pt x="1049" y="246"/>
                  </a:lnTo>
                  <a:lnTo>
                    <a:pt x="1050" y="247"/>
                  </a:lnTo>
                  <a:lnTo>
                    <a:pt x="1049" y="246"/>
                  </a:lnTo>
                  <a:lnTo>
                    <a:pt x="1050" y="245"/>
                  </a:lnTo>
                  <a:lnTo>
                    <a:pt x="1051" y="245"/>
                  </a:lnTo>
                  <a:lnTo>
                    <a:pt x="1051" y="242"/>
                  </a:lnTo>
                  <a:lnTo>
                    <a:pt x="1052" y="242"/>
                  </a:lnTo>
                  <a:lnTo>
                    <a:pt x="1052" y="239"/>
                  </a:lnTo>
                  <a:lnTo>
                    <a:pt x="1053" y="239"/>
                  </a:lnTo>
                  <a:lnTo>
                    <a:pt x="1053" y="240"/>
                  </a:lnTo>
                  <a:lnTo>
                    <a:pt x="1052" y="242"/>
                  </a:lnTo>
                  <a:lnTo>
                    <a:pt x="1052" y="243"/>
                  </a:lnTo>
                  <a:lnTo>
                    <a:pt x="1053" y="242"/>
                  </a:lnTo>
                  <a:lnTo>
                    <a:pt x="1054" y="241"/>
                  </a:lnTo>
                  <a:lnTo>
                    <a:pt x="1054" y="242"/>
                  </a:lnTo>
                  <a:lnTo>
                    <a:pt x="1054" y="243"/>
                  </a:lnTo>
                  <a:lnTo>
                    <a:pt x="1054" y="245"/>
                  </a:lnTo>
                  <a:lnTo>
                    <a:pt x="1055" y="245"/>
                  </a:lnTo>
                  <a:lnTo>
                    <a:pt x="1055" y="246"/>
                  </a:lnTo>
                  <a:lnTo>
                    <a:pt x="1055" y="247"/>
                  </a:lnTo>
                  <a:lnTo>
                    <a:pt x="1054" y="247"/>
                  </a:lnTo>
                  <a:lnTo>
                    <a:pt x="1054" y="248"/>
                  </a:lnTo>
                  <a:lnTo>
                    <a:pt x="1055" y="248"/>
                  </a:lnTo>
                  <a:lnTo>
                    <a:pt x="1057" y="248"/>
                  </a:lnTo>
                  <a:lnTo>
                    <a:pt x="1057" y="247"/>
                  </a:lnTo>
                  <a:lnTo>
                    <a:pt x="1057" y="246"/>
                  </a:lnTo>
                  <a:lnTo>
                    <a:pt x="1057" y="245"/>
                  </a:lnTo>
                  <a:lnTo>
                    <a:pt x="1058" y="245"/>
                  </a:lnTo>
                  <a:lnTo>
                    <a:pt x="1058" y="246"/>
                  </a:lnTo>
                  <a:lnTo>
                    <a:pt x="1058" y="247"/>
                  </a:lnTo>
                  <a:lnTo>
                    <a:pt x="1059" y="245"/>
                  </a:lnTo>
                  <a:lnTo>
                    <a:pt x="1060" y="245"/>
                  </a:lnTo>
                  <a:lnTo>
                    <a:pt x="1059" y="245"/>
                  </a:lnTo>
                  <a:lnTo>
                    <a:pt x="1059" y="246"/>
                  </a:lnTo>
                  <a:lnTo>
                    <a:pt x="1060" y="246"/>
                  </a:lnTo>
                  <a:lnTo>
                    <a:pt x="1059" y="247"/>
                  </a:lnTo>
                  <a:lnTo>
                    <a:pt x="1060" y="247"/>
                  </a:lnTo>
                  <a:lnTo>
                    <a:pt x="1060" y="246"/>
                  </a:lnTo>
                  <a:lnTo>
                    <a:pt x="1060" y="247"/>
                  </a:lnTo>
                  <a:lnTo>
                    <a:pt x="1060" y="248"/>
                  </a:lnTo>
                  <a:lnTo>
                    <a:pt x="1060" y="249"/>
                  </a:lnTo>
                  <a:lnTo>
                    <a:pt x="1060" y="250"/>
                  </a:lnTo>
                  <a:lnTo>
                    <a:pt x="1060" y="249"/>
                  </a:lnTo>
                  <a:lnTo>
                    <a:pt x="1062" y="247"/>
                  </a:lnTo>
                  <a:lnTo>
                    <a:pt x="1062" y="246"/>
                  </a:lnTo>
                  <a:lnTo>
                    <a:pt x="1063" y="245"/>
                  </a:lnTo>
                  <a:lnTo>
                    <a:pt x="1064" y="245"/>
                  </a:lnTo>
                  <a:lnTo>
                    <a:pt x="1064" y="246"/>
                  </a:lnTo>
                  <a:lnTo>
                    <a:pt x="1064" y="247"/>
                  </a:lnTo>
                  <a:lnTo>
                    <a:pt x="1063" y="247"/>
                  </a:lnTo>
                  <a:lnTo>
                    <a:pt x="1063" y="248"/>
                  </a:lnTo>
                  <a:lnTo>
                    <a:pt x="1062" y="248"/>
                  </a:lnTo>
                  <a:lnTo>
                    <a:pt x="1062" y="249"/>
                  </a:lnTo>
                  <a:lnTo>
                    <a:pt x="1061" y="250"/>
                  </a:lnTo>
                  <a:lnTo>
                    <a:pt x="1061" y="251"/>
                  </a:lnTo>
                  <a:lnTo>
                    <a:pt x="1060" y="251"/>
                  </a:lnTo>
                  <a:lnTo>
                    <a:pt x="1059" y="253"/>
                  </a:lnTo>
                  <a:lnTo>
                    <a:pt x="1060" y="253"/>
                  </a:lnTo>
                  <a:lnTo>
                    <a:pt x="1060" y="251"/>
                  </a:lnTo>
                  <a:lnTo>
                    <a:pt x="1061" y="251"/>
                  </a:lnTo>
                  <a:lnTo>
                    <a:pt x="1061" y="253"/>
                  </a:lnTo>
                  <a:lnTo>
                    <a:pt x="1060" y="253"/>
                  </a:lnTo>
                  <a:lnTo>
                    <a:pt x="1061" y="253"/>
                  </a:lnTo>
                  <a:lnTo>
                    <a:pt x="1062" y="253"/>
                  </a:lnTo>
                  <a:lnTo>
                    <a:pt x="1062" y="254"/>
                  </a:lnTo>
                  <a:lnTo>
                    <a:pt x="1062" y="255"/>
                  </a:lnTo>
                  <a:lnTo>
                    <a:pt x="1062" y="254"/>
                  </a:lnTo>
                  <a:lnTo>
                    <a:pt x="1062" y="253"/>
                  </a:lnTo>
                  <a:lnTo>
                    <a:pt x="1062" y="251"/>
                  </a:lnTo>
                  <a:lnTo>
                    <a:pt x="1063" y="250"/>
                  </a:lnTo>
                  <a:lnTo>
                    <a:pt x="1063" y="251"/>
                  </a:lnTo>
                  <a:lnTo>
                    <a:pt x="1064" y="250"/>
                  </a:lnTo>
                  <a:lnTo>
                    <a:pt x="1066" y="249"/>
                  </a:lnTo>
                  <a:lnTo>
                    <a:pt x="1067" y="247"/>
                  </a:lnTo>
                  <a:lnTo>
                    <a:pt x="1066" y="246"/>
                  </a:lnTo>
                  <a:lnTo>
                    <a:pt x="1067" y="246"/>
                  </a:lnTo>
                  <a:lnTo>
                    <a:pt x="1068" y="247"/>
                  </a:lnTo>
                  <a:lnTo>
                    <a:pt x="1068" y="250"/>
                  </a:lnTo>
                  <a:lnTo>
                    <a:pt x="1068" y="249"/>
                  </a:lnTo>
                  <a:lnTo>
                    <a:pt x="1068" y="250"/>
                  </a:lnTo>
                  <a:lnTo>
                    <a:pt x="1067" y="251"/>
                  </a:lnTo>
                  <a:lnTo>
                    <a:pt x="1066" y="251"/>
                  </a:lnTo>
                  <a:lnTo>
                    <a:pt x="1064" y="253"/>
                  </a:lnTo>
                  <a:lnTo>
                    <a:pt x="1066" y="253"/>
                  </a:lnTo>
                  <a:lnTo>
                    <a:pt x="1066" y="251"/>
                  </a:lnTo>
                  <a:lnTo>
                    <a:pt x="1067" y="253"/>
                  </a:lnTo>
                  <a:lnTo>
                    <a:pt x="1066" y="253"/>
                  </a:lnTo>
                  <a:lnTo>
                    <a:pt x="1066" y="254"/>
                  </a:lnTo>
                  <a:lnTo>
                    <a:pt x="1066" y="255"/>
                  </a:lnTo>
                  <a:lnTo>
                    <a:pt x="1064" y="255"/>
                  </a:lnTo>
                  <a:lnTo>
                    <a:pt x="1064" y="256"/>
                  </a:lnTo>
                  <a:lnTo>
                    <a:pt x="1066" y="255"/>
                  </a:lnTo>
                  <a:lnTo>
                    <a:pt x="1067" y="255"/>
                  </a:lnTo>
                  <a:lnTo>
                    <a:pt x="1067" y="256"/>
                  </a:lnTo>
                  <a:lnTo>
                    <a:pt x="1067" y="257"/>
                  </a:lnTo>
                  <a:lnTo>
                    <a:pt x="1067" y="258"/>
                  </a:lnTo>
                  <a:lnTo>
                    <a:pt x="1066" y="259"/>
                  </a:lnTo>
                  <a:lnTo>
                    <a:pt x="1066" y="260"/>
                  </a:lnTo>
                  <a:lnTo>
                    <a:pt x="1067" y="262"/>
                  </a:lnTo>
                  <a:lnTo>
                    <a:pt x="1068" y="262"/>
                  </a:lnTo>
                  <a:lnTo>
                    <a:pt x="1069" y="262"/>
                  </a:lnTo>
                  <a:lnTo>
                    <a:pt x="1069" y="260"/>
                  </a:lnTo>
                  <a:lnTo>
                    <a:pt x="1070" y="260"/>
                  </a:lnTo>
                  <a:lnTo>
                    <a:pt x="1071" y="259"/>
                  </a:lnTo>
                  <a:lnTo>
                    <a:pt x="1071" y="258"/>
                  </a:lnTo>
                  <a:lnTo>
                    <a:pt x="1070" y="257"/>
                  </a:lnTo>
                  <a:lnTo>
                    <a:pt x="1070" y="256"/>
                  </a:lnTo>
                  <a:lnTo>
                    <a:pt x="1071" y="255"/>
                  </a:lnTo>
                  <a:lnTo>
                    <a:pt x="1071" y="254"/>
                  </a:lnTo>
                  <a:lnTo>
                    <a:pt x="1072" y="254"/>
                  </a:lnTo>
                  <a:lnTo>
                    <a:pt x="1072" y="253"/>
                  </a:lnTo>
                  <a:lnTo>
                    <a:pt x="1074" y="253"/>
                  </a:lnTo>
                  <a:lnTo>
                    <a:pt x="1075" y="253"/>
                  </a:lnTo>
                  <a:lnTo>
                    <a:pt x="1076" y="251"/>
                  </a:lnTo>
                  <a:lnTo>
                    <a:pt x="1077" y="251"/>
                  </a:lnTo>
                  <a:lnTo>
                    <a:pt x="1077" y="253"/>
                  </a:lnTo>
                  <a:lnTo>
                    <a:pt x="1076" y="253"/>
                  </a:lnTo>
                  <a:lnTo>
                    <a:pt x="1077" y="253"/>
                  </a:lnTo>
                  <a:lnTo>
                    <a:pt x="1077" y="251"/>
                  </a:lnTo>
                  <a:lnTo>
                    <a:pt x="1077" y="250"/>
                  </a:lnTo>
                  <a:lnTo>
                    <a:pt x="1077" y="251"/>
                  </a:lnTo>
                  <a:lnTo>
                    <a:pt x="1077" y="253"/>
                  </a:lnTo>
                  <a:lnTo>
                    <a:pt x="1078" y="253"/>
                  </a:lnTo>
                  <a:lnTo>
                    <a:pt x="1079" y="253"/>
                  </a:lnTo>
                  <a:lnTo>
                    <a:pt x="1079" y="254"/>
                  </a:lnTo>
                  <a:lnTo>
                    <a:pt x="1078" y="254"/>
                  </a:lnTo>
                  <a:lnTo>
                    <a:pt x="1079" y="254"/>
                  </a:lnTo>
                  <a:lnTo>
                    <a:pt x="1080" y="254"/>
                  </a:lnTo>
                  <a:lnTo>
                    <a:pt x="1080" y="255"/>
                  </a:lnTo>
                  <a:lnTo>
                    <a:pt x="1079" y="255"/>
                  </a:lnTo>
                  <a:lnTo>
                    <a:pt x="1079" y="256"/>
                  </a:lnTo>
                  <a:lnTo>
                    <a:pt x="1078" y="257"/>
                  </a:lnTo>
                  <a:lnTo>
                    <a:pt x="1079" y="257"/>
                  </a:lnTo>
                  <a:lnTo>
                    <a:pt x="1079" y="256"/>
                  </a:lnTo>
                  <a:lnTo>
                    <a:pt x="1080" y="256"/>
                  </a:lnTo>
                  <a:lnTo>
                    <a:pt x="1080" y="255"/>
                  </a:lnTo>
                  <a:lnTo>
                    <a:pt x="1081" y="255"/>
                  </a:lnTo>
                  <a:lnTo>
                    <a:pt x="1081" y="254"/>
                  </a:lnTo>
                  <a:lnTo>
                    <a:pt x="1081" y="253"/>
                  </a:lnTo>
                  <a:lnTo>
                    <a:pt x="1083" y="253"/>
                  </a:lnTo>
                  <a:lnTo>
                    <a:pt x="1081" y="253"/>
                  </a:lnTo>
                  <a:lnTo>
                    <a:pt x="1083" y="251"/>
                  </a:lnTo>
                  <a:lnTo>
                    <a:pt x="1084" y="251"/>
                  </a:lnTo>
                  <a:lnTo>
                    <a:pt x="1084" y="250"/>
                  </a:lnTo>
                  <a:lnTo>
                    <a:pt x="1085" y="250"/>
                  </a:lnTo>
                  <a:lnTo>
                    <a:pt x="1085" y="251"/>
                  </a:lnTo>
                  <a:lnTo>
                    <a:pt x="1085" y="253"/>
                  </a:lnTo>
                  <a:lnTo>
                    <a:pt x="1084" y="253"/>
                  </a:lnTo>
                  <a:lnTo>
                    <a:pt x="1084" y="254"/>
                  </a:lnTo>
                  <a:lnTo>
                    <a:pt x="1083" y="255"/>
                  </a:lnTo>
                  <a:lnTo>
                    <a:pt x="1083" y="256"/>
                  </a:lnTo>
                  <a:lnTo>
                    <a:pt x="1083" y="257"/>
                  </a:lnTo>
                  <a:lnTo>
                    <a:pt x="1081" y="256"/>
                  </a:lnTo>
                  <a:lnTo>
                    <a:pt x="1081" y="257"/>
                  </a:lnTo>
                  <a:lnTo>
                    <a:pt x="1083" y="258"/>
                  </a:lnTo>
                  <a:lnTo>
                    <a:pt x="1081" y="258"/>
                  </a:lnTo>
                  <a:lnTo>
                    <a:pt x="1083" y="258"/>
                  </a:lnTo>
                  <a:lnTo>
                    <a:pt x="1083" y="257"/>
                  </a:lnTo>
                  <a:lnTo>
                    <a:pt x="1084" y="257"/>
                  </a:lnTo>
                  <a:lnTo>
                    <a:pt x="1085" y="258"/>
                  </a:lnTo>
                  <a:lnTo>
                    <a:pt x="1086" y="258"/>
                  </a:lnTo>
                  <a:lnTo>
                    <a:pt x="1085" y="258"/>
                  </a:lnTo>
                  <a:lnTo>
                    <a:pt x="1085" y="257"/>
                  </a:lnTo>
                  <a:lnTo>
                    <a:pt x="1086" y="256"/>
                  </a:lnTo>
                  <a:lnTo>
                    <a:pt x="1085" y="256"/>
                  </a:lnTo>
                  <a:lnTo>
                    <a:pt x="1086" y="256"/>
                  </a:lnTo>
                  <a:lnTo>
                    <a:pt x="1086" y="255"/>
                  </a:lnTo>
                  <a:lnTo>
                    <a:pt x="1086" y="256"/>
                  </a:lnTo>
                  <a:lnTo>
                    <a:pt x="1086" y="257"/>
                  </a:lnTo>
                  <a:lnTo>
                    <a:pt x="1087" y="257"/>
                  </a:lnTo>
                  <a:lnTo>
                    <a:pt x="1087" y="258"/>
                  </a:lnTo>
                  <a:lnTo>
                    <a:pt x="1086" y="258"/>
                  </a:lnTo>
                  <a:lnTo>
                    <a:pt x="1087" y="259"/>
                  </a:lnTo>
                  <a:lnTo>
                    <a:pt x="1087" y="260"/>
                  </a:lnTo>
                  <a:lnTo>
                    <a:pt x="1088" y="262"/>
                  </a:lnTo>
                  <a:lnTo>
                    <a:pt x="1087" y="262"/>
                  </a:lnTo>
                  <a:lnTo>
                    <a:pt x="1087" y="263"/>
                  </a:lnTo>
                  <a:lnTo>
                    <a:pt x="1087" y="262"/>
                  </a:lnTo>
                  <a:lnTo>
                    <a:pt x="1086" y="262"/>
                  </a:lnTo>
                  <a:lnTo>
                    <a:pt x="1086" y="263"/>
                  </a:lnTo>
                  <a:lnTo>
                    <a:pt x="1088" y="262"/>
                  </a:lnTo>
                  <a:lnTo>
                    <a:pt x="1088" y="260"/>
                  </a:lnTo>
                  <a:lnTo>
                    <a:pt x="1089" y="260"/>
                  </a:lnTo>
                  <a:lnTo>
                    <a:pt x="1089" y="262"/>
                  </a:lnTo>
                  <a:lnTo>
                    <a:pt x="1091" y="260"/>
                  </a:lnTo>
                  <a:lnTo>
                    <a:pt x="1089" y="262"/>
                  </a:lnTo>
                  <a:lnTo>
                    <a:pt x="1088" y="263"/>
                  </a:lnTo>
                  <a:lnTo>
                    <a:pt x="1086" y="264"/>
                  </a:lnTo>
                  <a:lnTo>
                    <a:pt x="1086" y="265"/>
                  </a:lnTo>
                  <a:lnTo>
                    <a:pt x="1087" y="264"/>
                  </a:lnTo>
                  <a:lnTo>
                    <a:pt x="1088" y="264"/>
                  </a:lnTo>
                  <a:lnTo>
                    <a:pt x="1089" y="264"/>
                  </a:lnTo>
                  <a:lnTo>
                    <a:pt x="1091" y="264"/>
                  </a:lnTo>
                  <a:lnTo>
                    <a:pt x="1091" y="265"/>
                  </a:lnTo>
                  <a:lnTo>
                    <a:pt x="1092" y="265"/>
                  </a:lnTo>
                  <a:lnTo>
                    <a:pt x="1092" y="264"/>
                  </a:lnTo>
                  <a:lnTo>
                    <a:pt x="1093" y="262"/>
                  </a:lnTo>
                  <a:lnTo>
                    <a:pt x="1093" y="260"/>
                  </a:lnTo>
                  <a:lnTo>
                    <a:pt x="1094" y="262"/>
                  </a:lnTo>
                  <a:lnTo>
                    <a:pt x="1094" y="263"/>
                  </a:lnTo>
                  <a:lnTo>
                    <a:pt x="1093" y="263"/>
                  </a:lnTo>
                  <a:lnTo>
                    <a:pt x="1093" y="264"/>
                  </a:lnTo>
                  <a:lnTo>
                    <a:pt x="1093" y="265"/>
                  </a:lnTo>
                  <a:lnTo>
                    <a:pt x="1092" y="265"/>
                  </a:lnTo>
                  <a:lnTo>
                    <a:pt x="1093" y="265"/>
                  </a:lnTo>
                  <a:lnTo>
                    <a:pt x="1094" y="265"/>
                  </a:lnTo>
                  <a:lnTo>
                    <a:pt x="1094" y="266"/>
                  </a:lnTo>
                  <a:lnTo>
                    <a:pt x="1095" y="265"/>
                  </a:lnTo>
                  <a:lnTo>
                    <a:pt x="1096" y="265"/>
                  </a:lnTo>
                  <a:lnTo>
                    <a:pt x="1095" y="266"/>
                  </a:lnTo>
                  <a:lnTo>
                    <a:pt x="1096" y="266"/>
                  </a:lnTo>
                  <a:lnTo>
                    <a:pt x="1096" y="265"/>
                  </a:lnTo>
                  <a:lnTo>
                    <a:pt x="1097" y="265"/>
                  </a:lnTo>
                  <a:lnTo>
                    <a:pt x="1097" y="266"/>
                  </a:lnTo>
                  <a:lnTo>
                    <a:pt x="1096" y="266"/>
                  </a:lnTo>
                  <a:lnTo>
                    <a:pt x="1095" y="267"/>
                  </a:lnTo>
                  <a:lnTo>
                    <a:pt x="1096" y="267"/>
                  </a:lnTo>
                  <a:lnTo>
                    <a:pt x="1097" y="267"/>
                  </a:lnTo>
                  <a:lnTo>
                    <a:pt x="1097" y="268"/>
                  </a:lnTo>
                  <a:lnTo>
                    <a:pt x="1098" y="270"/>
                  </a:lnTo>
                  <a:lnTo>
                    <a:pt x="1098" y="271"/>
                  </a:lnTo>
                  <a:lnTo>
                    <a:pt x="1098" y="272"/>
                  </a:lnTo>
                  <a:lnTo>
                    <a:pt x="1097" y="272"/>
                  </a:lnTo>
                  <a:lnTo>
                    <a:pt x="1096" y="272"/>
                  </a:lnTo>
                  <a:lnTo>
                    <a:pt x="1095" y="273"/>
                  </a:lnTo>
                  <a:lnTo>
                    <a:pt x="1094" y="273"/>
                  </a:lnTo>
                  <a:lnTo>
                    <a:pt x="1095" y="273"/>
                  </a:lnTo>
                  <a:lnTo>
                    <a:pt x="1096" y="273"/>
                  </a:lnTo>
                  <a:lnTo>
                    <a:pt x="1097" y="273"/>
                  </a:lnTo>
                  <a:lnTo>
                    <a:pt x="1098" y="273"/>
                  </a:lnTo>
                  <a:lnTo>
                    <a:pt x="1098" y="274"/>
                  </a:lnTo>
                  <a:lnTo>
                    <a:pt x="1096" y="274"/>
                  </a:lnTo>
                  <a:lnTo>
                    <a:pt x="1096" y="275"/>
                  </a:lnTo>
                  <a:lnTo>
                    <a:pt x="1095" y="276"/>
                  </a:lnTo>
                  <a:lnTo>
                    <a:pt x="1094" y="278"/>
                  </a:lnTo>
                  <a:lnTo>
                    <a:pt x="1093" y="278"/>
                  </a:lnTo>
                  <a:lnTo>
                    <a:pt x="1094" y="278"/>
                  </a:lnTo>
                  <a:lnTo>
                    <a:pt x="1095" y="278"/>
                  </a:lnTo>
                  <a:lnTo>
                    <a:pt x="1094" y="279"/>
                  </a:lnTo>
                  <a:lnTo>
                    <a:pt x="1093" y="280"/>
                  </a:lnTo>
                  <a:lnTo>
                    <a:pt x="1092" y="281"/>
                  </a:lnTo>
                  <a:lnTo>
                    <a:pt x="1091" y="281"/>
                  </a:lnTo>
                  <a:lnTo>
                    <a:pt x="1089" y="281"/>
                  </a:lnTo>
                  <a:lnTo>
                    <a:pt x="1088" y="281"/>
                  </a:lnTo>
                  <a:lnTo>
                    <a:pt x="1087" y="282"/>
                  </a:lnTo>
                  <a:lnTo>
                    <a:pt x="1086" y="282"/>
                  </a:lnTo>
                  <a:lnTo>
                    <a:pt x="1087" y="282"/>
                  </a:lnTo>
                  <a:lnTo>
                    <a:pt x="1088" y="282"/>
                  </a:lnTo>
                  <a:lnTo>
                    <a:pt x="1089" y="281"/>
                  </a:lnTo>
                  <a:lnTo>
                    <a:pt x="1091" y="283"/>
                  </a:lnTo>
                  <a:lnTo>
                    <a:pt x="1091" y="282"/>
                  </a:lnTo>
                  <a:lnTo>
                    <a:pt x="1092" y="282"/>
                  </a:lnTo>
                  <a:lnTo>
                    <a:pt x="1092" y="283"/>
                  </a:lnTo>
                  <a:lnTo>
                    <a:pt x="1091" y="284"/>
                  </a:lnTo>
                  <a:lnTo>
                    <a:pt x="1091" y="285"/>
                  </a:lnTo>
                  <a:lnTo>
                    <a:pt x="1091" y="287"/>
                  </a:lnTo>
                  <a:lnTo>
                    <a:pt x="1089" y="287"/>
                  </a:lnTo>
                  <a:lnTo>
                    <a:pt x="1091" y="287"/>
                  </a:lnTo>
                  <a:lnTo>
                    <a:pt x="1091" y="285"/>
                  </a:lnTo>
                  <a:lnTo>
                    <a:pt x="1092" y="285"/>
                  </a:lnTo>
                  <a:lnTo>
                    <a:pt x="1092" y="284"/>
                  </a:lnTo>
                  <a:lnTo>
                    <a:pt x="1092" y="285"/>
                  </a:lnTo>
                  <a:lnTo>
                    <a:pt x="1092" y="287"/>
                  </a:lnTo>
                  <a:lnTo>
                    <a:pt x="1092" y="288"/>
                  </a:lnTo>
                  <a:lnTo>
                    <a:pt x="1093" y="288"/>
                  </a:lnTo>
                  <a:lnTo>
                    <a:pt x="1093" y="287"/>
                  </a:lnTo>
                  <a:lnTo>
                    <a:pt x="1093" y="285"/>
                  </a:lnTo>
                  <a:lnTo>
                    <a:pt x="1093" y="284"/>
                  </a:lnTo>
                  <a:lnTo>
                    <a:pt x="1093" y="283"/>
                  </a:lnTo>
                  <a:lnTo>
                    <a:pt x="1093" y="282"/>
                  </a:lnTo>
                  <a:lnTo>
                    <a:pt x="1095" y="280"/>
                  </a:lnTo>
                  <a:lnTo>
                    <a:pt x="1096" y="280"/>
                  </a:lnTo>
                  <a:lnTo>
                    <a:pt x="1096" y="279"/>
                  </a:lnTo>
                  <a:lnTo>
                    <a:pt x="1097" y="279"/>
                  </a:lnTo>
                  <a:lnTo>
                    <a:pt x="1098" y="278"/>
                  </a:lnTo>
                  <a:lnTo>
                    <a:pt x="1100" y="276"/>
                  </a:lnTo>
                  <a:lnTo>
                    <a:pt x="1101" y="278"/>
                  </a:lnTo>
                  <a:lnTo>
                    <a:pt x="1102" y="279"/>
                  </a:lnTo>
                  <a:lnTo>
                    <a:pt x="1102" y="280"/>
                  </a:lnTo>
                  <a:lnTo>
                    <a:pt x="1102" y="281"/>
                  </a:lnTo>
                  <a:lnTo>
                    <a:pt x="1102" y="282"/>
                  </a:lnTo>
                  <a:lnTo>
                    <a:pt x="1103" y="282"/>
                  </a:lnTo>
                  <a:lnTo>
                    <a:pt x="1103" y="283"/>
                  </a:lnTo>
                  <a:lnTo>
                    <a:pt x="1103" y="284"/>
                  </a:lnTo>
                  <a:lnTo>
                    <a:pt x="1103" y="285"/>
                  </a:lnTo>
                  <a:lnTo>
                    <a:pt x="1103" y="287"/>
                  </a:lnTo>
                  <a:lnTo>
                    <a:pt x="1102" y="287"/>
                  </a:lnTo>
                  <a:lnTo>
                    <a:pt x="1101" y="287"/>
                  </a:lnTo>
                  <a:lnTo>
                    <a:pt x="1100" y="287"/>
                  </a:lnTo>
                  <a:lnTo>
                    <a:pt x="1098" y="287"/>
                  </a:lnTo>
                  <a:lnTo>
                    <a:pt x="1098" y="285"/>
                  </a:lnTo>
                  <a:lnTo>
                    <a:pt x="1097" y="285"/>
                  </a:lnTo>
                  <a:lnTo>
                    <a:pt x="1096" y="285"/>
                  </a:lnTo>
                  <a:lnTo>
                    <a:pt x="1096" y="287"/>
                  </a:lnTo>
                  <a:lnTo>
                    <a:pt x="1095" y="287"/>
                  </a:lnTo>
                  <a:lnTo>
                    <a:pt x="1097" y="285"/>
                  </a:lnTo>
                  <a:lnTo>
                    <a:pt x="1097" y="287"/>
                  </a:lnTo>
                  <a:lnTo>
                    <a:pt x="1098" y="288"/>
                  </a:lnTo>
                  <a:lnTo>
                    <a:pt x="1097" y="289"/>
                  </a:lnTo>
                  <a:lnTo>
                    <a:pt x="1097" y="290"/>
                  </a:lnTo>
                  <a:lnTo>
                    <a:pt x="1096" y="291"/>
                  </a:lnTo>
                  <a:lnTo>
                    <a:pt x="1095" y="291"/>
                  </a:lnTo>
                  <a:lnTo>
                    <a:pt x="1095" y="292"/>
                  </a:lnTo>
                  <a:lnTo>
                    <a:pt x="1094" y="292"/>
                  </a:lnTo>
                  <a:lnTo>
                    <a:pt x="1093" y="293"/>
                  </a:lnTo>
                  <a:lnTo>
                    <a:pt x="1092" y="295"/>
                  </a:lnTo>
                  <a:lnTo>
                    <a:pt x="1093" y="293"/>
                  </a:lnTo>
                  <a:lnTo>
                    <a:pt x="1094" y="293"/>
                  </a:lnTo>
                  <a:lnTo>
                    <a:pt x="1095" y="292"/>
                  </a:lnTo>
                  <a:lnTo>
                    <a:pt x="1096" y="291"/>
                  </a:lnTo>
                  <a:lnTo>
                    <a:pt x="1096" y="292"/>
                  </a:lnTo>
                  <a:lnTo>
                    <a:pt x="1094" y="297"/>
                  </a:lnTo>
                  <a:lnTo>
                    <a:pt x="1093" y="298"/>
                  </a:lnTo>
                  <a:lnTo>
                    <a:pt x="1094" y="298"/>
                  </a:lnTo>
                  <a:lnTo>
                    <a:pt x="1093" y="298"/>
                  </a:lnTo>
                  <a:lnTo>
                    <a:pt x="1093" y="299"/>
                  </a:lnTo>
                  <a:lnTo>
                    <a:pt x="1093" y="300"/>
                  </a:lnTo>
                  <a:lnTo>
                    <a:pt x="1093" y="301"/>
                  </a:lnTo>
                  <a:lnTo>
                    <a:pt x="1093" y="302"/>
                  </a:lnTo>
                  <a:lnTo>
                    <a:pt x="1093" y="304"/>
                  </a:lnTo>
                  <a:lnTo>
                    <a:pt x="1092" y="306"/>
                  </a:lnTo>
                  <a:lnTo>
                    <a:pt x="1091" y="306"/>
                  </a:lnTo>
                  <a:lnTo>
                    <a:pt x="1092" y="307"/>
                  </a:lnTo>
                  <a:lnTo>
                    <a:pt x="1091" y="307"/>
                  </a:lnTo>
                  <a:lnTo>
                    <a:pt x="1091" y="308"/>
                  </a:lnTo>
                  <a:lnTo>
                    <a:pt x="1092" y="309"/>
                  </a:lnTo>
                  <a:lnTo>
                    <a:pt x="1093" y="309"/>
                  </a:lnTo>
                  <a:lnTo>
                    <a:pt x="1094" y="309"/>
                  </a:lnTo>
                  <a:lnTo>
                    <a:pt x="1094" y="310"/>
                  </a:lnTo>
                  <a:lnTo>
                    <a:pt x="1093" y="312"/>
                  </a:lnTo>
                  <a:lnTo>
                    <a:pt x="1092" y="312"/>
                  </a:lnTo>
                  <a:lnTo>
                    <a:pt x="1092" y="313"/>
                  </a:lnTo>
                  <a:lnTo>
                    <a:pt x="1092" y="314"/>
                  </a:lnTo>
                  <a:lnTo>
                    <a:pt x="1091" y="314"/>
                  </a:lnTo>
                  <a:lnTo>
                    <a:pt x="1091" y="315"/>
                  </a:lnTo>
                  <a:lnTo>
                    <a:pt x="1089" y="315"/>
                  </a:lnTo>
                  <a:lnTo>
                    <a:pt x="1089" y="316"/>
                  </a:lnTo>
                  <a:lnTo>
                    <a:pt x="1088" y="316"/>
                  </a:lnTo>
                  <a:lnTo>
                    <a:pt x="1087" y="316"/>
                  </a:lnTo>
                  <a:lnTo>
                    <a:pt x="1087" y="317"/>
                  </a:lnTo>
                  <a:lnTo>
                    <a:pt x="1087" y="318"/>
                  </a:lnTo>
                  <a:lnTo>
                    <a:pt x="1088" y="318"/>
                  </a:lnTo>
                  <a:lnTo>
                    <a:pt x="1088" y="320"/>
                  </a:lnTo>
                  <a:lnTo>
                    <a:pt x="1087" y="321"/>
                  </a:lnTo>
                  <a:lnTo>
                    <a:pt x="1088" y="321"/>
                  </a:lnTo>
                  <a:lnTo>
                    <a:pt x="1088" y="320"/>
                  </a:lnTo>
                  <a:lnTo>
                    <a:pt x="1088" y="317"/>
                  </a:lnTo>
                  <a:lnTo>
                    <a:pt x="1089" y="316"/>
                  </a:lnTo>
                  <a:lnTo>
                    <a:pt x="1092" y="316"/>
                  </a:lnTo>
                  <a:lnTo>
                    <a:pt x="1093" y="315"/>
                  </a:lnTo>
                  <a:lnTo>
                    <a:pt x="1094" y="313"/>
                  </a:lnTo>
                  <a:lnTo>
                    <a:pt x="1095" y="313"/>
                  </a:lnTo>
                  <a:lnTo>
                    <a:pt x="1097" y="310"/>
                  </a:lnTo>
                  <a:lnTo>
                    <a:pt x="1098" y="309"/>
                  </a:lnTo>
                  <a:lnTo>
                    <a:pt x="1100" y="309"/>
                  </a:lnTo>
                  <a:lnTo>
                    <a:pt x="1100" y="308"/>
                  </a:lnTo>
                  <a:lnTo>
                    <a:pt x="1101" y="307"/>
                  </a:lnTo>
                  <a:lnTo>
                    <a:pt x="1101" y="306"/>
                  </a:lnTo>
                  <a:lnTo>
                    <a:pt x="1102" y="305"/>
                  </a:lnTo>
                  <a:lnTo>
                    <a:pt x="1102" y="304"/>
                  </a:lnTo>
                  <a:lnTo>
                    <a:pt x="1102" y="302"/>
                  </a:lnTo>
                  <a:lnTo>
                    <a:pt x="1102" y="301"/>
                  </a:lnTo>
                  <a:lnTo>
                    <a:pt x="1102" y="300"/>
                  </a:lnTo>
                  <a:lnTo>
                    <a:pt x="1103" y="297"/>
                  </a:lnTo>
                  <a:lnTo>
                    <a:pt x="1103" y="295"/>
                  </a:lnTo>
                  <a:lnTo>
                    <a:pt x="1103" y="296"/>
                  </a:lnTo>
                  <a:lnTo>
                    <a:pt x="1103" y="297"/>
                  </a:lnTo>
                  <a:lnTo>
                    <a:pt x="1104" y="297"/>
                  </a:lnTo>
                  <a:lnTo>
                    <a:pt x="1103" y="292"/>
                  </a:lnTo>
                  <a:lnTo>
                    <a:pt x="1103" y="291"/>
                  </a:lnTo>
                  <a:lnTo>
                    <a:pt x="1104" y="291"/>
                  </a:lnTo>
                  <a:lnTo>
                    <a:pt x="1105" y="291"/>
                  </a:lnTo>
                  <a:lnTo>
                    <a:pt x="1105" y="292"/>
                  </a:lnTo>
                  <a:lnTo>
                    <a:pt x="1106" y="293"/>
                  </a:lnTo>
                  <a:lnTo>
                    <a:pt x="1106" y="292"/>
                  </a:lnTo>
                  <a:lnTo>
                    <a:pt x="1105" y="291"/>
                  </a:lnTo>
                  <a:lnTo>
                    <a:pt x="1105" y="290"/>
                  </a:lnTo>
                  <a:lnTo>
                    <a:pt x="1106" y="289"/>
                  </a:lnTo>
                  <a:lnTo>
                    <a:pt x="1109" y="289"/>
                  </a:lnTo>
                  <a:lnTo>
                    <a:pt x="1112" y="287"/>
                  </a:lnTo>
                  <a:lnTo>
                    <a:pt x="1113" y="287"/>
                  </a:lnTo>
                  <a:lnTo>
                    <a:pt x="1114" y="287"/>
                  </a:lnTo>
                  <a:lnTo>
                    <a:pt x="1115" y="287"/>
                  </a:lnTo>
                  <a:lnTo>
                    <a:pt x="1115" y="288"/>
                  </a:lnTo>
                  <a:lnTo>
                    <a:pt x="1114" y="288"/>
                  </a:lnTo>
                  <a:lnTo>
                    <a:pt x="1113" y="288"/>
                  </a:lnTo>
                  <a:lnTo>
                    <a:pt x="1113" y="289"/>
                  </a:lnTo>
                  <a:lnTo>
                    <a:pt x="1114" y="289"/>
                  </a:lnTo>
                  <a:lnTo>
                    <a:pt x="1114" y="290"/>
                  </a:lnTo>
                  <a:lnTo>
                    <a:pt x="1114" y="289"/>
                  </a:lnTo>
                  <a:lnTo>
                    <a:pt x="1115" y="289"/>
                  </a:lnTo>
                  <a:lnTo>
                    <a:pt x="1115" y="290"/>
                  </a:lnTo>
                  <a:lnTo>
                    <a:pt x="1115" y="291"/>
                  </a:lnTo>
                  <a:lnTo>
                    <a:pt x="1114" y="292"/>
                  </a:lnTo>
                  <a:lnTo>
                    <a:pt x="1113" y="292"/>
                  </a:lnTo>
                  <a:lnTo>
                    <a:pt x="1113" y="293"/>
                  </a:lnTo>
                  <a:lnTo>
                    <a:pt x="1112" y="293"/>
                  </a:lnTo>
                  <a:lnTo>
                    <a:pt x="1113" y="295"/>
                  </a:lnTo>
                  <a:lnTo>
                    <a:pt x="1112" y="295"/>
                  </a:lnTo>
                  <a:lnTo>
                    <a:pt x="1112" y="297"/>
                  </a:lnTo>
                  <a:lnTo>
                    <a:pt x="1111" y="297"/>
                  </a:lnTo>
                  <a:lnTo>
                    <a:pt x="1110" y="297"/>
                  </a:lnTo>
                  <a:lnTo>
                    <a:pt x="1109" y="297"/>
                  </a:lnTo>
                  <a:lnTo>
                    <a:pt x="1110" y="298"/>
                  </a:lnTo>
                  <a:lnTo>
                    <a:pt x="1109" y="298"/>
                  </a:lnTo>
                  <a:lnTo>
                    <a:pt x="1107" y="298"/>
                  </a:lnTo>
                  <a:lnTo>
                    <a:pt x="1106" y="299"/>
                  </a:lnTo>
                  <a:lnTo>
                    <a:pt x="1105" y="300"/>
                  </a:lnTo>
                  <a:lnTo>
                    <a:pt x="1104" y="301"/>
                  </a:lnTo>
                  <a:lnTo>
                    <a:pt x="1104" y="302"/>
                  </a:lnTo>
                  <a:lnTo>
                    <a:pt x="1104" y="301"/>
                  </a:lnTo>
                  <a:lnTo>
                    <a:pt x="1105" y="300"/>
                  </a:lnTo>
                  <a:lnTo>
                    <a:pt x="1105" y="301"/>
                  </a:lnTo>
                  <a:lnTo>
                    <a:pt x="1105" y="302"/>
                  </a:lnTo>
                  <a:lnTo>
                    <a:pt x="1106" y="301"/>
                  </a:lnTo>
                  <a:lnTo>
                    <a:pt x="1106" y="300"/>
                  </a:lnTo>
                  <a:lnTo>
                    <a:pt x="1107" y="300"/>
                  </a:lnTo>
                  <a:lnTo>
                    <a:pt x="1109" y="301"/>
                  </a:lnTo>
                  <a:lnTo>
                    <a:pt x="1109" y="300"/>
                  </a:lnTo>
                  <a:lnTo>
                    <a:pt x="1110" y="300"/>
                  </a:lnTo>
                  <a:lnTo>
                    <a:pt x="1110" y="301"/>
                  </a:lnTo>
                  <a:lnTo>
                    <a:pt x="1110" y="302"/>
                  </a:lnTo>
                  <a:lnTo>
                    <a:pt x="1109" y="302"/>
                  </a:lnTo>
                  <a:lnTo>
                    <a:pt x="1109" y="304"/>
                  </a:lnTo>
                  <a:lnTo>
                    <a:pt x="1110" y="304"/>
                  </a:lnTo>
                  <a:lnTo>
                    <a:pt x="1111" y="302"/>
                  </a:lnTo>
                  <a:lnTo>
                    <a:pt x="1112" y="301"/>
                  </a:lnTo>
                  <a:lnTo>
                    <a:pt x="1112" y="300"/>
                  </a:lnTo>
                  <a:lnTo>
                    <a:pt x="1113" y="299"/>
                  </a:lnTo>
                  <a:lnTo>
                    <a:pt x="1113" y="300"/>
                  </a:lnTo>
                  <a:lnTo>
                    <a:pt x="1113" y="299"/>
                  </a:lnTo>
                  <a:lnTo>
                    <a:pt x="1114" y="300"/>
                  </a:lnTo>
                  <a:lnTo>
                    <a:pt x="1113" y="300"/>
                  </a:lnTo>
                  <a:lnTo>
                    <a:pt x="1114" y="300"/>
                  </a:lnTo>
                  <a:lnTo>
                    <a:pt x="1114" y="301"/>
                  </a:lnTo>
                  <a:lnTo>
                    <a:pt x="1113" y="301"/>
                  </a:lnTo>
                  <a:lnTo>
                    <a:pt x="1114" y="301"/>
                  </a:lnTo>
                  <a:lnTo>
                    <a:pt x="1114" y="300"/>
                  </a:lnTo>
                  <a:lnTo>
                    <a:pt x="1114" y="299"/>
                  </a:lnTo>
                  <a:lnTo>
                    <a:pt x="1114" y="298"/>
                  </a:lnTo>
                  <a:lnTo>
                    <a:pt x="1115" y="297"/>
                  </a:lnTo>
                  <a:lnTo>
                    <a:pt x="1115" y="296"/>
                  </a:lnTo>
                  <a:lnTo>
                    <a:pt x="1117" y="296"/>
                  </a:lnTo>
                  <a:lnTo>
                    <a:pt x="1118" y="295"/>
                  </a:lnTo>
                  <a:lnTo>
                    <a:pt x="1119" y="295"/>
                  </a:lnTo>
                  <a:lnTo>
                    <a:pt x="1118" y="295"/>
                  </a:lnTo>
                  <a:lnTo>
                    <a:pt x="1118" y="293"/>
                  </a:lnTo>
                  <a:lnTo>
                    <a:pt x="1119" y="293"/>
                  </a:lnTo>
                  <a:lnTo>
                    <a:pt x="1119" y="292"/>
                  </a:lnTo>
                  <a:lnTo>
                    <a:pt x="1120" y="292"/>
                  </a:lnTo>
                  <a:lnTo>
                    <a:pt x="1121" y="293"/>
                  </a:lnTo>
                  <a:lnTo>
                    <a:pt x="1121" y="296"/>
                  </a:lnTo>
                  <a:lnTo>
                    <a:pt x="1121" y="295"/>
                  </a:lnTo>
                  <a:lnTo>
                    <a:pt x="1121" y="293"/>
                  </a:lnTo>
                  <a:lnTo>
                    <a:pt x="1122" y="292"/>
                  </a:lnTo>
                  <a:lnTo>
                    <a:pt x="1123" y="292"/>
                  </a:lnTo>
                  <a:lnTo>
                    <a:pt x="1124" y="291"/>
                  </a:lnTo>
                  <a:lnTo>
                    <a:pt x="1126" y="291"/>
                  </a:lnTo>
                  <a:lnTo>
                    <a:pt x="1127" y="291"/>
                  </a:lnTo>
                  <a:lnTo>
                    <a:pt x="1127" y="290"/>
                  </a:lnTo>
                  <a:lnTo>
                    <a:pt x="1127" y="289"/>
                  </a:lnTo>
                  <a:lnTo>
                    <a:pt x="1128" y="290"/>
                  </a:lnTo>
                  <a:lnTo>
                    <a:pt x="1128" y="291"/>
                  </a:lnTo>
                  <a:lnTo>
                    <a:pt x="1127" y="292"/>
                  </a:lnTo>
                  <a:lnTo>
                    <a:pt x="1128" y="292"/>
                  </a:lnTo>
                  <a:lnTo>
                    <a:pt x="1128" y="291"/>
                  </a:lnTo>
                  <a:lnTo>
                    <a:pt x="1128" y="292"/>
                  </a:lnTo>
                  <a:lnTo>
                    <a:pt x="1129" y="292"/>
                  </a:lnTo>
                  <a:lnTo>
                    <a:pt x="1129" y="291"/>
                  </a:lnTo>
                  <a:lnTo>
                    <a:pt x="1129" y="290"/>
                  </a:lnTo>
                  <a:lnTo>
                    <a:pt x="1130" y="289"/>
                  </a:lnTo>
                  <a:lnTo>
                    <a:pt x="1130" y="290"/>
                  </a:lnTo>
                  <a:lnTo>
                    <a:pt x="1129" y="290"/>
                  </a:lnTo>
                  <a:lnTo>
                    <a:pt x="1129" y="291"/>
                  </a:lnTo>
                  <a:lnTo>
                    <a:pt x="1130" y="290"/>
                  </a:lnTo>
                  <a:lnTo>
                    <a:pt x="1131" y="290"/>
                  </a:lnTo>
                  <a:lnTo>
                    <a:pt x="1131" y="291"/>
                  </a:lnTo>
                  <a:lnTo>
                    <a:pt x="1133" y="291"/>
                  </a:lnTo>
                  <a:lnTo>
                    <a:pt x="1132" y="290"/>
                  </a:lnTo>
                  <a:lnTo>
                    <a:pt x="1133" y="290"/>
                  </a:lnTo>
                  <a:lnTo>
                    <a:pt x="1133" y="289"/>
                  </a:lnTo>
                  <a:lnTo>
                    <a:pt x="1133" y="288"/>
                  </a:lnTo>
                  <a:lnTo>
                    <a:pt x="1135" y="288"/>
                  </a:lnTo>
                  <a:lnTo>
                    <a:pt x="1135" y="289"/>
                  </a:lnTo>
                  <a:lnTo>
                    <a:pt x="1135" y="290"/>
                  </a:lnTo>
                  <a:lnTo>
                    <a:pt x="1136" y="291"/>
                  </a:lnTo>
                  <a:lnTo>
                    <a:pt x="1136" y="292"/>
                  </a:lnTo>
                  <a:lnTo>
                    <a:pt x="1136" y="291"/>
                  </a:lnTo>
                  <a:lnTo>
                    <a:pt x="1137" y="291"/>
                  </a:lnTo>
                  <a:lnTo>
                    <a:pt x="1137" y="292"/>
                  </a:lnTo>
                  <a:lnTo>
                    <a:pt x="1137" y="291"/>
                  </a:lnTo>
                  <a:lnTo>
                    <a:pt x="1137" y="290"/>
                  </a:lnTo>
                  <a:lnTo>
                    <a:pt x="1138" y="290"/>
                  </a:lnTo>
                  <a:lnTo>
                    <a:pt x="1137" y="289"/>
                  </a:lnTo>
                  <a:lnTo>
                    <a:pt x="1137" y="288"/>
                  </a:lnTo>
                  <a:lnTo>
                    <a:pt x="1137" y="289"/>
                  </a:lnTo>
                  <a:lnTo>
                    <a:pt x="1138" y="289"/>
                  </a:lnTo>
                  <a:lnTo>
                    <a:pt x="1138" y="288"/>
                  </a:lnTo>
                  <a:lnTo>
                    <a:pt x="1136" y="287"/>
                  </a:lnTo>
                  <a:lnTo>
                    <a:pt x="1136" y="285"/>
                  </a:lnTo>
                  <a:lnTo>
                    <a:pt x="1137" y="284"/>
                  </a:lnTo>
                  <a:lnTo>
                    <a:pt x="1138" y="284"/>
                  </a:lnTo>
                  <a:lnTo>
                    <a:pt x="1139" y="284"/>
                  </a:lnTo>
                  <a:lnTo>
                    <a:pt x="1140" y="284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5" y="285"/>
                  </a:lnTo>
                  <a:lnTo>
                    <a:pt x="1146" y="285"/>
                  </a:lnTo>
                  <a:lnTo>
                    <a:pt x="1149" y="287"/>
                  </a:lnTo>
                  <a:lnTo>
                    <a:pt x="1153" y="289"/>
                  </a:lnTo>
                  <a:lnTo>
                    <a:pt x="1156" y="290"/>
                  </a:lnTo>
                  <a:lnTo>
                    <a:pt x="1157" y="290"/>
                  </a:lnTo>
                  <a:lnTo>
                    <a:pt x="1158" y="291"/>
                  </a:lnTo>
                  <a:lnTo>
                    <a:pt x="1160" y="291"/>
                  </a:lnTo>
                  <a:lnTo>
                    <a:pt x="1161" y="292"/>
                  </a:lnTo>
                  <a:lnTo>
                    <a:pt x="1162" y="292"/>
                  </a:lnTo>
                  <a:lnTo>
                    <a:pt x="1163" y="292"/>
                  </a:lnTo>
                  <a:lnTo>
                    <a:pt x="1164" y="292"/>
                  </a:lnTo>
                  <a:lnTo>
                    <a:pt x="1165" y="292"/>
                  </a:lnTo>
                  <a:lnTo>
                    <a:pt x="1165" y="293"/>
                  </a:lnTo>
                  <a:lnTo>
                    <a:pt x="1166" y="293"/>
                  </a:lnTo>
                  <a:lnTo>
                    <a:pt x="1167" y="296"/>
                  </a:lnTo>
                  <a:lnTo>
                    <a:pt x="1170" y="297"/>
                  </a:lnTo>
                  <a:lnTo>
                    <a:pt x="1171" y="297"/>
                  </a:lnTo>
                  <a:lnTo>
                    <a:pt x="1172" y="297"/>
                  </a:lnTo>
                  <a:lnTo>
                    <a:pt x="1173" y="297"/>
                  </a:lnTo>
                  <a:lnTo>
                    <a:pt x="1173" y="298"/>
                  </a:lnTo>
                  <a:lnTo>
                    <a:pt x="1172" y="298"/>
                  </a:lnTo>
                  <a:lnTo>
                    <a:pt x="1173" y="299"/>
                  </a:lnTo>
                  <a:lnTo>
                    <a:pt x="1174" y="299"/>
                  </a:lnTo>
                  <a:lnTo>
                    <a:pt x="1175" y="299"/>
                  </a:lnTo>
                  <a:lnTo>
                    <a:pt x="1176" y="300"/>
                  </a:lnTo>
                  <a:lnTo>
                    <a:pt x="1181" y="300"/>
                  </a:lnTo>
                  <a:lnTo>
                    <a:pt x="1181" y="301"/>
                  </a:lnTo>
                  <a:lnTo>
                    <a:pt x="1181" y="302"/>
                  </a:lnTo>
                  <a:lnTo>
                    <a:pt x="1182" y="301"/>
                  </a:lnTo>
                  <a:lnTo>
                    <a:pt x="1182" y="302"/>
                  </a:lnTo>
                  <a:lnTo>
                    <a:pt x="1183" y="301"/>
                  </a:lnTo>
                  <a:lnTo>
                    <a:pt x="1184" y="301"/>
                  </a:lnTo>
                  <a:lnTo>
                    <a:pt x="1186" y="301"/>
                  </a:lnTo>
                  <a:lnTo>
                    <a:pt x="1188" y="301"/>
                  </a:lnTo>
                  <a:lnTo>
                    <a:pt x="1188" y="302"/>
                  </a:lnTo>
                  <a:lnTo>
                    <a:pt x="1189" y="302"/>
                  </a:lnTo>
                  <a:lnTo>
                    <a:pt x="1190" y="302"/>
                  </a:lnTo>
                  <a:lnTo>
                    <a:pt x="1190" y="301"/>
                  </a:lnTo>
                  <a:lnTo>
                    <a:pt x="1191" y="301"/>
                  </a:lnTo>
                  <a:lnTo>
                    <a:pt x="1192" y="302"/>
                  </a:lnTo>
                  <a:lnTo>
                    <a:pt x="1193" y="302"/>
                  </a:lnTo>
                  <a:lnTo>
                    <a:pt x="1193" y="301"/>
                  </a:lnTo>
                  <a:lnTo>
                    <a:pt x="1193" y="300"/>
                  </a:lnTo>
                  <a:lnTo>
                    <a:pt x="1192" y="300"/>
                  </a:lnTo>
                  <a:lnTo>
                    <a:pt x="1191" y="299"/>
                  </a:lnTo>
                  <a:lnTo>
                    <a:pt x="1190" y="299"/>
                  </a:lnTo>
                  <a:lnTo>
                    <a:pt x="1191" y="298"/>
                  </a:lnTo>
                  <a:lnTo>
                    <a:pt x="1195" y="299"/>
                  </a:lnTo>
                  <a:lnTo>
                    <a:pt x="1197" y="299"/>
                  </a:lnTo>
                  <a:lnTo>
                    <a:pt x="1198" y="299"/>
                  </a:lnTo>
                  <a:lnTo>
                    <a:pt x="1197" y="300"/>
                  </a:lnTo>
                  <a:lnTo>
                    <a:pt x="1198" y="300"/>
                  </a:lnTo>
                  <a:lnTo>
                    <a:pt x="1198" y="299"/>
                  </a:lnTo>
                  <a:lnTo>
                    <a:pt x="1199" y="300"/>
                  </a:lnTo>
                  <a:lnTo>
                    <a:pt x="1203" y="302"/>
                  </a:lnTo>
                  <a:lnTo>
                    <a:pt x="1204" y="304"/>
                  </a:lnTo>
                  <a:lnTo>
                    <a:pt x="1203" y="304"/>
                  </a:lnTo>
                  <a:lnTo>
                    <a:pt x="1203" y="305"/>
                  </a:lnTo>
                  <a:lnTo>
                    <a:pt x="1204" y="305"/>
                  </a:lnTo>
                  <a:lnTo>
                    <a:pt x="1204" y="304"/>
                  </a:lnTo>
                  <a:lnTo>
                    <a:pt x="1205" y="305"/>
                  </a:lnTo>
                  <a:lnTo>
                    <a:pt x="1206" y="305"/>
                  </a:lnTo>
                  <a:lnTo>
                    <a:pt x="1209" y="306"/>
                  </a:lnTo>
                  <a:lnTo>
                    <a:pt x="1210" y="305"/>
                  </a:lnTo>
                  <a:lnTo>
                    <a:pt x="1212" y="305"/>
                  </a:lnTo>
                  <a:lnTo>
                    <a:pt x="1212" y="306"/>
                  </a:lnTo>
                  <a:lnTo>
                    <a:pt x="1212" y="307"/>
                  </a:lnTo>
                  <a:lnTo>
                    <a:pt x="1212" y="306"/>
                  </a:lnTo>
                  <a:lnTo>
                    <a:pt x="1213" y="306"/>
                  </a:lnTo>
                  <a:lnTo>
                    <a:pt x="1215" y="306"/>
                  </a:lnTo>
                  <a:lnTo>
                    <a:pt x="1216" y="306"/>
                  </a:lnTo>
                  <a:lnTo>
                    <a:pt x="1216" y="307"/>
                  </a:lnTo>
                  <a:lnTo>
                    <a:pt x="1215" y="307"/>
                  </a:lnTo>
                  <a:lnTo>
                    <a:pt x="1216" y="307"/>
                  </a:lnTo>
                  <a:lnTo>
                    <a:pt x="1217" y="308"/>
                  </a:lnTo>
                  <a:lnTo>
                    <a:pt x="1217" y="307"/>
                  </a:lnTo>
                  <a:lnTo>
                    <a:pt x="1218" y="308"/>
                  </a:lnTo>
                  <a:lnTo>
                    <a:pt x="1218" y="309"/>
                  </a:lnTo>
                  <a:lnTo>
                    <a:pt x="1219" y="309"/>
                  </a:lnTo>
                  <a:lnTo>
                    <a:pt x="1219" y="308"/>
                  </a:lnTo>
                  <a:lnTo>
                    <a:pt x="1218" y="307"/>
                  </a:lnTo>
                  <a:lnTo>
                    <a:pt x="1218" y="306"/>
                  </a:lnTo>
                  <a:lnTo>
                    <a:pt x="1217" y="306"/>
                  </a:lnTo>
                  <a:lnTo>
                    <a:pt x="1217" y="305"/>
                  </a:lnTo>
                  <a:lnTo>
                    <a:pt x="1217" y="306"/>
                  </a:lnTo>
                  <a:lnTo>
                    <a:pt x="1216" y="305"/>
                  </a:lnTo>
                  <a:lnTo>
                    <a:pt x="1217" y="305"/>
                  </a:lnTo>
                  <a:lnTo>
                    <a:pt x="1218" y="305"/>
                  </a:lnTo>
                  <a:lnTo>
                    <a:pt x="1221" y="305"/>
                  </a:lnTo>
                  <a:lnTo>
                    <a:pt x="1222" y="305"/>
                  </a:lnTo>
                  <a:lnTo>
                    <a:pt x="1223" y="305"/>
                  </a:lnTo>
                  <a:lnTo>
                    <a:pt x="1224" y="305"/>
                  </a:lnTo>
                  <a:lnTo>
                    <a:pt x="1225" y="306"/>
                  </a:lnTo>
                  <a:lnTo>
                    <a:pt x="1225" y="305"/>
                  </a:lnTo>
                  <a:lnTo>
                    <a:pt x="1224" y="305"/>
                  </a:lnTo>
                  <a:lnTo>
                    <a:pt x="1225" y="305"/>
                  </a:lnTo>
                  <a:lnTo>
                    <a:pt x="1231" y="304"/>
                  </a:lnTo>
                  <a:lnTo>
                    <a:pt x="1232" y="304"/>
                  </a:lnTo>
                  <a:lnTo>
                    <a:pt x="1232" y="305"/>
                  </a:lnTo>
                  <a:lnTo>
                    <a:pt x="1232" y="304"/>
                  </a:lnTo>
                  <a:lnTo>
                    <a:pt x="1233" y="304"/>
                  </a:lnTo>
                  <a:lnTo>
                    <a:pt x="1234" y="304"/>
                  </a:lnTo>
                  <a:lnTo>
                    <a:pt x="1234" y="305"/>
                  </a:lnTo>
                  <a:lnTo>
                    <a:pt x="1235" y="304"/>
                  </a:lnTo>
                  <a:lnTo>
                    <a:pt x="1236" y="304"/>
                  </a:lnTo>
                  <a:lnTo>
                    <a:pt x="1238" y="302"/>
                  </a:lnTo>
                  <a:lnTo>
                    <a:pt x="1243" y="302"/>
                  </a:lnTo>
                  <a:lnTo>
                    <a:pt x="1246" y="301"/>
                  </a:lnTo>
                  <a:lnTo>
                    <a:pt x="1247" y="301"/>
                  </a:lnTo>
                  <a:lnTo>
                    <a:pt x="1248" y="301"/>
                  </a:lnTo>
                  <a:lnTo>
                    <a:pt x="1250" y="301"/>
                  </a:lnTo>
                  <a:lnTo>
                    <a:pt x="1256" y="301"/>
                  </a:lnTo>
                  <a:lnTo>
                    <a:pt x="1258" y="302"/>
                  </a:lnTo>
                  <a:lnTo>
                    <a:pt x="1259" y="302"/>
                  </a:lnTo>
                  <a:lnTo>
                    <a:pt x="1260" y="304"/>
                  </a:lnTo>
                  <a:lnTo>
                    <a:pt x="1260" y="302"/>
                  </a:lnTo>
                  <a:lnTo>
                    <a:pt x="1261" y="302"/>
                  </a:lnTo>
                  <a:lnTo>
                    <a:pt x="1262" y="302"/>
                  </a:lnTo>
                  <a:lnTo>
                    <a:pt x="1262" y="304"/>
                  </a:lnTo>
                  <a:lnTo>
                    <a:pt x="1264" y="304"/>
                  </a:lnTo>
                  <a:lnTo>
                    <a:pt x="1266" y="304"/>
                  </a:lnTo>
                  <a:lnTo>
                    <a:pt x="1269" y="305"/>
                  </a:lnTo>
                  <a:lnTo>
                    <a:pt x="1270" y="306"/>
                  </a:lnTo>
                  <a:lnTo>
                    <a:pt x="1273" y="308"/>
                  </a:lnTo>
                  <a:lnTo>
                    <a:pt x="1274" y="308"/>
                  </a:lnTo>
                  <a:lnTo>
                    <a:pt x="1275" y="309"/>
                  </a:lnTo>
                  <a:lnTo>
                    <a:pt x="1276" y="309"/>
                  </a:lnTo>
                  <a:lnTo>
                    <a:pt x="1275" y="310"/>
                  </a:lnTo>
                  <a:lnTo>
                    <a:pt x="1276" y="310"/>
                  </a:lnTo>
                  <a:lnTo>
                    <a:pt x="1276" y="309"/>
                  </a:lnTo>
                  <a:lnTo>
                    <a:pt x="1277" y="309"/>
                  </a:lnTo>
                  <a:lnTo>
                    <a:pt x="1278" y="310"/>
                  </a:lnTo>
                  <a:lnTo>
                    <a:pt x="1279" y="310"/>
                  </a:lnTo>
                  <a:lnTo>
                    <a:pt x="1279" y="312"/>
                  </a:lnTo>
                  <a:lnTo>
                    <a:pt x="1282" y="313"/>
                  </a:lnTo>
                  <a:lnTo>
                    <a:pt x="1284" y="314"/>
                  </a:lnTo>
                  <a:lnTo>
                    <a:pt x="1287" y="316"/>
                  </a:lnTo>
                  <a:lnTo>
                    <a:pt x="1289" y="316"/>
                  </a:lnTo>
                  <a:lnTo>
                    <a:pt x="1290" y="316"/>
                  </a:lnTo>
                  <a:lnTo>
                    <a:pt x="1291" y="316"/>
                  </a:lnTo>
                  <a:lnTo>
                    <a:pt x="1292" y="317"/>
                  </a:lnTo>
                  <a:lnTo>
                    <a:pt x="1293" y="317"/>
                  </a:lnTo>
                  <a:lnTo>
                    <a:pt x="1293" y="318"/>
                  </a:lnTo>
                  <a:lnTo>
                    <a:pt x="1295" y="320"/>
                  </a:lnTo>
                  <a:lnTo>
                    <a:pt x="1296" y="321"/>
                  </a:lnTo>
                  <a:lnTo>
                    <a:pt x="1298" y="321"/>
                  </a:lnTo>
                  <a:lnTo>
                    <a:pt x="1298" y="322"/>
                  </a:lnTo>
                  <a:lnTo>
                    <a:pt x="1299" y="322"/>
                  </a:lnTo>
                  <a:lnTo>
                    <a:pt x="1299" y="323"/>
                  </a:lnTo>
                  <a:lnTo>
                    <a:pt x="1300" y="323"/>
                  </a:lnTo>
                  <a:lnTo>
                    <a:pt x="1301" y="323"/>
                  </a:lnTo>
                  <a:lnTo>
                    <a:pt x="1302" y="323"/>
                  </a:lnTo>
                  <a:lnTo>
                    <a:pt x="1303" y="324"/>
                  </a:lnTo>
                  <a:lnTo>
                    <a:pt x="1304" y="324"/>
                  </a:lnTo>
                  <a:lnTo>
                    <a:pt x="1304" y="325"/>
                  </a:lnTo>
                  <a:lnTo>
                    <a:pt x="1305" y="327"/>
                  </a:lnTo>
                  <a:lnTo>
                    <a:pt x="1307" y="327"/>
                  </a:lnTo>
                  <a:lnTo>
                    <a:pt x="1308" y="329"/>
                  </a:lnTo>
                  <a:lnTo>
                    <a:pt x="1310" y="330"/>
                  </a:lnTo>
                  <a:lnTo>
                    <a:pt x="1310" y="331"/>
                  </a:lnTo>
                  <a:lnTo>
                    <a:pt x="1311" y="331"/>
                  </a:lnTo>
                  <a:lnTo>
                    <a:pt x="1312" y="332"/>
                  </a:lnTo>
                  <a:lnTo>
                    <a:pt x="1313" y="332"/>
                  </a:lnTo>
                  <a:lnTo>
                    <a:pt x="1313" y="333"/>
                  </a:lnTo>
                  <a:lnTo>
                    <a:pt x="1315" y="334"/>
                  </a:lnTo>
                  <a:lnTo>
                    <a:pt x="1316" y="334"/>
                  </a:lnTo>
                  <a:lnTo>
                    <a:pt x="1318" y="334"/>
                  </a:lnTo>
                  <a:lnTo>
                    <a:pt x="1320" y="335"/>
                  </a:lnTo>
                  <a:lnTo>
                    <a:pt x="1321" y="335"/>
                  </a:lnTo>
                  <a:lnTo>
                    <a:pt x="1322" y="335"/>
                  </a:lnTo>
                  <a:lnTo>
                    <a:pt x="1324" y="338"/>
                  </a:lnTo>
                  <a:lnTo>
                    <a:pt x="1325" y="339"/>
                  </a:lnTo>
                  <a:lnTo>
                    <a:pt x="1325" y="340"/>
                  </a:lnTo>
                  <a:lnTo>
                    <a:pt x="1326" y="341"/>
                  </a:lnTo>
                  <a:lnTo>
                    <a:pt x="1328" y="343"/>
                  </a:lnTo>
                  <a:lnTo>
                    <a:pt x="1330" y="345"/>
                  </a:lnTo>
                  <a:lnTo>
                    <a:pt x="1333" y="348"/>
                  </a:lnTo>
                  <a:lnTo>
                    <a:pt x="1336" y="352"/>
                  </a:lnTo>
                  <a:lnTo>
                    <a:pt x="1338" y="355"/>
                  </a:lnTo>
                  <a:lnTo>
                    <a:pt x="1342" y="358"/>
                  </a:lnTo>
                  <a:lnTo>
                    <a:pt x="1343" y="358"/>
                  </a:lnTo>
                  <a:lnTo>
                    <a:pt x="1345" y="360"/>
                  </a:lnTo>
                  <a:lnTo>
                    <a:pt x="1346" y="360"/>
                  </a:lnTo>
                  <a:lnTo>
                    <a:pt x="1347" y="362"/>
                  </a:lnTo>
                  <a:lnTo>
                    <a:pt x="1348" y="362"/>
                  </a:lnTo>
                  <a:lnTo>
                    <a:pt x="1351" y="366"/>
                  </a:lnTo>
                  <a:lnTo>
                    <a:pt x="1352" y="367"/>
                  </a:lnTo>
                  <a:lnTo>
                    <a:pt x="1353" y="368"/>
                  </a:lnTo>
                  <a:lnTo>
                    <a:pt x="1354" y="370"/>
                  </a:lnTo>
                  <a:lnTo>
                    <a:pt x="1356" y="370"/>
                  </a:lnTo>
                  <a:lnTo>
                    <a:pt x="1358" y="371"/>
                  </a:lnTo>
                  <a:lnTo>
                    <a:pt x="1358" y="370"/>
                  </a:lnTo>
                  <a:lnTo>
                    <a:pt x="1359" y="370"/>
                  </a:lnTo>
                  <a:lnTo>
                    <a:pt x="1361" y="371"/>
                  </a:lnTo>
                  <a:lnTo>
                    <a:pt x="1364" y="373"/>
                  </a:lnTo>
                  <a:lnTo>
                    <a:pt x="1367" y="373"/>
                  </a:lnTo>
                  <a:lnTo>
                    <a:pt x="1367" y="374"/>
                  </a:lnTo>
                  <a:lnTo>
                    <a:pt x="1369" y="377"/>
                  </a:lnTo>
                  <a:lnTo>
                    <a:pt x="1370" y="381"/>
                  </a:lnTo>
                  <a:lnTo>
                    <a:pt x="1372" y="381"/>
                  </a:lnTo>
                  <a:lnTo>
                    <a:pt x="1373" y="381"/>
                  </a:lnTo>
                  <a:lnTo>
                    <a:pt x="1376" y="381"/>
                  </a:lnTo>
                  <a:lnTo>
                    <a:pt x="1376" y="382"/>
                  </a:lnTo>
                  <a:lnTo>
                    <a:pt x="1377" y="381"/>
                  </a:lnTo>
                  <a:lnTo>
                    <a:pt x="1378" y="381"/>
                  </a:lnTo>
                  <a:lnTo>
                    <a:pt x="1380" y="381"/>
                  </a:lnTo>
                  <a:lnTo>
                    <a:pt x="1381" y="382"/>
                  </a:lnTo>
                  <a:lnTo>
                    <a:pt x="1382" y="383"/>
                  </a:lnTo>
                  <a:lnTo>
                    <a:pt x="1384" y="383"/>
                  </a:lnTo>
                  <a:lnTo>
                    <a:pt x="1384" y="384"/>
                  </a:lnTo>
                  <a:lnTo>
                    <a:pt x="1385" y="385"/>
                  </a:lnTo>
                  <a:lnTo>
                    <a:pt x="1386" y="387"/>
                  </a:lnTo>
                  <a:lnTo>
                    <a:pt x="1387" y="387"/>
                  </a:lnTo>
                  <a:lnTo>
                    <a:pt x="1388" y="387"/>
                  </a:lnTo>
                  <a:lnTo>
                    <a:pt x="1389" y="388"/>
                  </a:lnTo>
                  <a:lnTo>
                    <a:pt x="1390" y="387"/>
                  </a:lnTo>
                  <a:lnTo>
                    <a:pt x="1391" y="388"/>
                  </a:lnTo>
                  <a:lnTo>
                    <a:pt x="1393" y="388"/>
                  </a:lnTo>
                  <a:lnTo>
                    <a:pt x="1394" y="389"/>
                  </a:lnTo>
                  <a:lnTo>
                    <a:pt x="1395" y="389"/>
                  </a:lnTo>
                  <a:lnTo>
                    <a:pt x="1395" y="388"/>
                  </a:lnTo>
                  <a:lnTo>
                    <a:pt x="1394" y="388"/>
                  </a:lnTo>
                  <a:lnTo>
                    <a:pt x="1393" y="388"/>
                  </a:lnTo>
                  <a:lnTo>
                    <a:pt x="1393" y="387"/>
                  </a:lnTo>
                  <a:lnTo>
                    <a:pt x="1394" y="387"/>
                  </a:lnTo>
                  <a:lnTo>
                    <a:pt x="1398" y="387"/>
                  </a:lnTo>
                  <a:lnTo>
                    <a:pt x="1402" y="387"/>
                  </a:lnTo>
                  <a:lnTo>
                    <a:pt x="1403" y="388"/>
                  </a:lnTo>
                  <a:lnTo>
                    <a:pt x="1404" y="388"/>
                  </a:lnTo>
                  <a:lnTo>
                    <a:pt x="1405" y="388"/>
                  </a:lnTo>
                  <a:lnTo>
                    <a:pt x="1403" y="388"/>
                  </a:lnTo>
                  <a:lnTo>
                    <a:pt x="1403" y="387"/>
                  </a:lnTo>
                  <a:lnTo>
                    <a:pt x="1410" y="388"/>
                  </a:lnTo>
                  <a:lnTo>
                    <a:pt x="1411" y="387"/>
                  </a:lnTo>
                  <a:lnTo>
                    <a:pt x="1413" y="387"/>
                  </a:lnTo>
                  <a:lnTo>
                    <a:pt x="1414" y="385"/>
                  </a:lnTo>
                  <a:lnTo>
                    <a:pt x="1417" y="385"/>
                  </a:lnTo>
                  <a:lnTo>
                    <a:pt x="1423" y="387"/>
                  </a:lnTo>
                  <a:lnTo>
                    <a:pt x="1427" y="388"/>
                  </a:lnTo>
                  <a:lnTo>
                    <a:pt x="1430" y="388"/>
                  </a:lnTo>
                  <a:lnTo>
                    <a:pt x="1431" y="389"/>
                  </a:lnTo>
                  <a:lnTo>
                    <a:pt x="1432" y="389"/>
                  </a:lnTo>
                  <a:lnTo>
                    <a:pt x="1433" y="390"/>
                  </a:lnTo>
                  <a:lnTo>
                    <a:pt x="1434" y="391"/>
                  </a:lnTo>
                  <a:lnTo>
                    <a:pt x="1436" y="392"/>
                  </a:lnTo>
                  <a:lnTo>
                    <a:pt x="1437" y="392"/>
                  </a:lnTo>
                  <a:lnTo>
                    <a:pt x="1437" y="393"/>
                  </a:lnTo>
                  <a:lnTo>
                    <a:pt x="1438" y="394"/>
                  </a:lnTo>
                  <a:lnTo>
                    <a:pt x="1438" y="396"/>
                  </a:lnTo>
                  <a:lnTo>
                    <a:pt x="1438" y="397"/>
                  </a:lnTo>
                  <a:lnTo>
                    <a:pt x="1439" y="398"/>
                  </a:lnTo>
                  <a:lnTo>
                    <a:pt x="1441" y="401"/>
                  </a:lnTo>
                  <a:lnTo>
                    <a:pt x="1442" y="404"/>
                  </a:lnTo>
                  <a:lnTo>
                    <a:pt x="1442" y="405"/>
                  </a:lnTo>
                  <a:lnTo>
                    <a:pt x="1444" y="406"/>
                  </a:lnTo>
                  <a:lnTo>
                    <a:pt x="1442" y="406"/>
                  </a:lnTo>
                  <a:lnTo>
                    <a:pt x="1444" y="409"/>
                  </a:lnTo>
                  <a:lnTo>
                    <a:pt x="1444" y="413"/>
                  </a:lnTo>
                  <a:lnTo>
                    <a:pt x="1445" y="413"/>
                  </a:lnTo>
                  <a:lnTo>
                    <a:pt x="1445" y="414"/>
                  </a:lnTo>
                  <a:lnTo>
                    <a:pt x="1445" y="415"/>
                  </a:lnTo>
                  <a:lnTo>
                    <a:pt x="1445" y="416"/>
                  </a:lnTo>
                  <a:lnTo>
                    <a:pt x="1446" y="416"/>
                  </a:lnTo>
                  <a:lnTo>
                    <a:pt x="1446" y="417"/>
                  </a:lnTo>
                  <a:lnTo>
                    <a:pt x="1446" y="418"/>
                  </a:lnTo>
                  <a:lnTo>
                    <a:pt x="1446" y="419"/>
                  </a:lnTo>
                  <a:lnTo>
                    <a:pt x="1447" y="419"/>
                  </a:lnTo>
                  <a:lnTo>
                    <a:pt x="1447" y="421"/>
                  </a:lnTo>
                  <a:lnTo>
                    <a:pt x="1447" y="422"/>
                  </a:lnTo>
                  <a:lnTo>
                    <a:pt x="1447" y="423"/>
                  </a:lnTo>
                  <a:lnTo>
                    <a:pt x="1448" y="424"/>
                  </a:lnTo>
                  <a:lnTo>
                    <a:pt x="1448" y="429"/>
                  </a:lnTo>
                  <a:lnTo>
                    <a:pt x="1447" y="427"/>
                  </a:lnTo>
                  <a:lnTo>
                    <a:pt x="1447" y="429"/>
                  </a:lnTo>
                  <a:lnTo>
                    <a:pt x="1446" y="429"/>
                  </a:lnTo>
                  <a:lnTo>
                    <a:pt x="1446" y="430"/>
                  </a:lnTo>
                  <a:lnTo>
                    <a:pt x="1447" y="430"/>
                  </a:lnTo>
                  <a:lnTo>
                    <a:pt x="1447" y="429"/>
                  </a:lnTo>
                  <a:lnTo>
                    <a:pt x="1448" y="429"/>
                  </a:lnTo>
                  <a:lnTo>
                    <a:pt x="1448" y="430"/>
                  </a:lnTo>
                  <a:lnTo>
                    <a:pt x="1449" y="430"/>
                  </a:lnTo>
                  <a:lnTo>
                    <a:pt x="1450" y="430"/>
                  </a:lnTo>
                  <a:lnTo>
                    <a:pt x="1450" y="431"/>
                  </a:lnTo>
                  <a:lnTo>
                    <a:pt x="1450" y="432"/>
                  </a:lnTo>
                  <a:lnTo>
                    <a:pt x="1450" y="433"/>
                  </a:lnTo>
                  <a:lnTo>
                    <a:pt x="1450" y="434"/>
                  </a:lnTo>
                  <a:lnTo>
                    <a:pt x="1451" y="435"/>
                  </a:lnTo>
                  <a:lnTo>
                    <a:pt x="1453" y="438"/>
                  </a:lnTo>
                  <a:lnTo>
                    <a:pt x="1453" y="441"/>
                  </a:lnTo>
                  <a:lnTo>
                    <a:pt x="1453" y="443"/>
                  </a:lnTo>
                  <a:lnTo>
                    <a:pt x="1453" y="444"/>
                  </a:lnTo>
                  <a:lnTo>
                    <a:pt x="1453" y="446"/>
                  </a:lnTo>
                  <a:lnTo>
                    <a:pt x="1453" y="447"/>
                  </a:lnTo>
                  <a:lnTo>
                    <a:pt x="1454" y="447"/>
                  </a:lnTo>
                  <a:lnTo>
                    <a:pt x="1454" y="448"/>
                  </a:lnTo>
                  <a:lnTo>
                    <a:pt x="1454" y="449"/>
                  </a:lnTo>
                  <a:lnTo>
                    <a:pt x="1454" y="450"/>
                  </a:lnTo>
                  <a:lnTo>
                    <a:pt x="1454" y="451"/>
                  </a:lnTo>
                  <a:lnTo>
                    <a:pt x="1454" y="450"/>
                  </a:lnTo>
                  <a:lnTo>
                    <a:pt x="1455" y="454"/>
                  </a:lnTo>
                  <a:lnTo>
                    <a:pt x="1455" y="455"/>
                  </a:lnTo>
                  <a:lnTo>
                    <a:pt x="1456" y="456"/>
                  </a:lnTo>
                  <a:lnTo>
                    <a:pt x="1457" y="456"/>
                  </a:lnTo>
                  <a:lnTo>
                    <a:pt x="1457" y="457"/>
                  </a:lnTo>
                  <a:lnTo>
                    <a:pt x="1456" y="458"/>
                  </a:lnTo>
                  <a:lnTo>
                    <a:pt x="1456" y="459"/>
                  </a:lnTo>
                  <a:lnTo>
                    <a:pt x="1456" y="460"/>
                  </a:lnTo>
                  <a:lnTo>
                    <a:pt x="1455" y="461"/>
                  </a:lnTo>
                  <a:lnTo>
                    <a:pt x="1455" y="463"/>
                  </a:lnTo>
                  <a:lnTo>
                    <a:pt x="1454" y="461"/>
                  </a:lnTo>
                  <a:lnTo>
                    <a:pt x="1455" y="463"/>
                  </a:lnTo>
                  <a:lnTo>
                    <a:pt x="1455" y="464"/>
                  </a:lnTo>
                  <a:lnTo>
                    <a:pt x="1456" y="463"/>
                  </a:lnTo>
                  <a:lnTo>
                    <a:pt x="1457" y="461"/>
                  </a:lnTo>
                  <a:lnTo>
                    <a:pt x="1457" y="460"/>
                  </a:lnTo>
                  <a:lnTo>
                    <a:pt x="1457" y="458"/>
                  </a:lnTo>
                  <a:lnTo>
                    <a:pt x="1458" y="458"/>
                  </a:lnTo>
                  <a:lnTo>
                    <a:pt x="1458" y="459"/>
                  </a:lnTo>
                  <a:lnTo>
                    <a:pt x="1457" y="460"/>
                  </a:lnTo>
                  <a:lnTo>
                    <a:pt x="1457" y="463"/>
                  </a:lnTo>
                  <a:lnTo>
                    <a:pt x="1458" y="464"/>
                  </a:lnTo>
                  <a:lnTo>
                    <a:pt x="1458" y="465"/>
                  </a:lnTo>
                  <a:lnTo>
                    <a:pt x="1459" y="465"/>
                  </a:lnTo>
                  <a:lnTo>
                    <a:pt x="1459" y="466"/>
                  </a:lnTo>
                  <a:lnTo>
                    <a:pt x="1458" y="467"/>
                  </a:lnTo>
                  <a:lnTo>
                    <a:pt x="1458" y="473"/>
                  </a:lnTo>
                  <a:lnTo>
                    <a:pt x="1458" y="475"/>
                  </a:lnTo>
                  <a:lnTo>
                    <a:pt x="1458" y="477"/>
                  </a:lnTo>
                  <a:lnTo>
                    <a:pt x="1458" y="479"/>
                  </a:lnTo>
                  <a:lnTo>
                    <a:pt x="1458" y="480"/>
                  </a:lnTo>
                  <a:lnTo>
                    <a:pt x="1457" y="480"/>
                  </a:lnTo>
                  <a:lnTo>
                    <a:pt x="1456" y="480"/>
                  </a:lnTo>
                  <a:lnTo>
                    <a:pt x="1455" y="480"/>
                  </a:lnTo>
                  <a:lnTo>
                    <a:pt x="1454" y="480"/>
                  </a:lnTo>
                  <a:lnTo>
                    <a:pt x="1456" y="480"/>
                  </a:lnTo>
                  <a:lnTo>
                    <a:pt x="1457" y="480"/>
                  </a:lnTo>
                  <a:lnTo>
                    <a:pt x="1457" y="481"/>
                  </a:lnTo>
                  <a:lnTo>
                    <a:pt x="1458" y="482"/>
                  </a:lnTo>
                  <a:lnTo>
                    <a:pt x="1458" y="483"/>
                  </a:lnTo>
                  <a:lnTo>
                    <a:pt x="1457" y="484"/>
                  </a:lnTo>
                  <a:lnTo>
                    <a:pt x="1457" y="483"/>
                  </a:lnTo>
                  <a:lnTo>
                    <a:pt x="1457" y="484"/>
                  </a:lnTo>
                  <a:lnTo>
                    <a:pt x="1456" y="483"/>
                  </a:lnTo>
                  <a:lnTo>
                    <a:pt x="1456" y="482"/>
                  </a:lnTo>
                  <a:lnTo>
                    <a:pt x="1456" y="483"/>
                  </a:lnTo>
                  <a:lnTo>
                    <a:pt x="1457" y="484"/>
                  </a:lnTo>
                  <a:lnTo>
                    <a:pt x="1456" y="485"/>
                  </a:lnTo>
                  <a:lnTo>
                    <a:pt x="1455" y="485"/>
                  </a:lnTo>
                  <a:lnTo>
                    <a:pt x="1455" y="486"/>
                  </a:lnTo>
                  <a:lnTo>
                    <a:pt x="1456" y="486"/>
                  </a:lnTo>
                  <a:lnTo>
                    <a:pt x="1456" y="485"/>
                  </a:lnTo>
                  <a:lnTo>
                    <a:pt x="1456" y="486"/>
                  </a:lnTo>
                  <a:lnTo>
                    <a:pt x="1455" y="488"/>
                  </a:lnTo>
                  <a:lnTo>
                    <a:pt x="1455" y="489"/>
                  </a:lnTo>
                  <a:lnTo>
                    <a:pt x="1456" y="490"/>
                  </a:lnTo>
                  <a:lnTo>
                    <a:pt x="1457" y="490"/>
                  </a:lnTo>
                  <a:lnTo>
                    <a:pt x="1457" y="491"/>
                  </a:lnTo>
                  <a:lnTo>
                    <a:pt x="1457" y="492"/>
                  </a:lnTo>
                  <a:lnTo>
                    <a:pt x="1457" y="491"/>
                  </a:lnTo>
                  <a:lnTo>
                    <a:pt x="1458" y="491"/>
                  </a:lnTo>
                  <a:lnTo>
                    <a:pt x="1458" y="492"/>
                  </a:lnTo>
                  <a:lnTo>
                    <a:pt x="1458" y="493"/>
                  </a:lnTo>
                  <a:lnTo>
                    <a:pt x="1458" y="494"/>
                  </a:lnTo>
                  <a:lnTo>
                    <a:pt x="1457" y="498"/>
                  </a:lnTo>
                  <a:lnTo>
                    <a:pt x="1457" y="499"/>
                  </a:lnTo>
                  <a:lnTo>
                    <a:pt x="1456" y="499"/>
                  </a:lnTo>
                  <a:lnTo>
                    <a:pt x="1455" y="498"/>
                  </a:lnTo>
                  <a:lnTo>
                    <a:pt x="1454" y="498"/>
                  </a:lnTo>
                  <a:lnTo>
                    <a:pt x="1455" y="498"/>
                  </a:lnTo>
                  <a:lnTo>
                    <a:pt x="1455" y="499"/>
                  </a:lnTo>
                  <a:lnTo>
                    <a:pt x="1455" y="500"/>
                  </a:lnTo>
                  <a:lnTo>
                    <a:pt x="1456" y="500"/>
                  </a:lnTo>
                  <a:lnTo>
                    <a:pt x="1455" y="501"/>
                  </a:lnTo>
                  <a:lnTo>
                    <a:pt x="1455" y="504"/>
                  </a:lnTo>
                  <a:lnTo>
                    <a:pt x="1455" y="505"/>
                  </a:lnTo>
                  <a:lnTo>
                    <a:pt x="1454" y="506"/>
                  </a:lnTo>
                  <a:lnTo>
                    <a:pt x="1454" y="507"/>
                  </a:lnTo>
                  <a:lnTo>
                    <a:pt x="1454" y="508"/>
                  </a:lnTo>
                  <a:lnTo>
                    <a:pt x="1454" y="509"/>
                  </a:lnTo>
                  <a:lnTo>
                    <a:pt x="1454" y="510"/>
                  </a:lnTo>
                  <a:lnTo>
                    <a:pt x="1453" y="510"/>
                  </a:lnTo>
                  <a:lnTo>
                    <a:pt x="1450" y="518"/>
                  </a:lnTo>
                  <a:lnTo>
                    <a:pt x="1449" y="522"/>
                  </a:lnTo>
                  <a:lnTo>
                    <a:pt x="1448" y="522"/>
                  </a:lnTo>
                  <a:lnTo>
                    <a:pt x="1448" y="523"/>
                  </a:lnTo>
                  <a:lnTo>
                    <a:pt x="1448" y="524"/>
                  </a:lnTo>
                  <a:lnTo>
                    <a:pt x="1448" y="525"/>
                  </a:lnTo>
                  <a:lnTo>
                    <a:pt x="1447" y="527"/>
                  </a:lnTo>
                  <a:lnTo>
                    <a:pt x="1446" y="530"/>
                  </a:lnTo>
                  <a:lnTo>
                    <a:pt x="1446" y="531"/>
                  </a:lnTo>
                  <a:lnTo>
                    <a:pt x="1445" y="534"/>
                  </a:lnTo>
                  <a:lnTo>
                    <a:pt x="1442" y="536"/>
                  </a:lnTo>
                  <a:lnTo>
                    <a:pt x="1441" y="539"/>
                  </a:lnTo>
                  <a:lnTo>
                    <a:pt x="1440" y="540"/>
                  </a:lnTo>
                  <a:lnTo>
                    <a:pt x="1440" y="541"/>
                  </a:lnTo>
                  <a:lnTo>
                    <a:pt x="1437" y="546"/>
                  </a:lnTo>
                  <a:lnTo>
                    <a:pt x="1436" y="547"/>
                  </a:lnTo>
                  <a:lnTo>
                    <a:pt x="1434" y="548"/>
                  </a:lnTo>
                  <a:lnTo>
                    <a:pt x="1433" y="548"/>
                  </a:lnTo>
                  <a:lnTo>
                    <a:pt x="1433" y="549"/>
                  </a:lnTo>
                  <a:lnTo>
                    <a:pt x="1430" y="553"/>
                  </a:lnTo>
                  <a:lnTo>
                    <a:pt x="1430" y="555"/>
                  </a:lnTo>
                  <a:lnTo>
                    <a:pt x="1428" y="556"/>
                  </a:lnTo>
                  <a:lnTo>
                    <a:pt x="1427" y="556"/>
                  </a:lnTo>
                  <a:lnTo>
                    <a:pt x="1427" y="557"/>
                  </a:lnTo>
                  <a:lnTo>
                    <a:pt x="1425" y="559"/>
                  </a:lnTo>
                  <a:lnTo>
                    <a:pt x="1424" y="560"/>
                  </a:lnTo>
                  <a:lnTo>
                    <a:pt x="1423" y="560"/>
                  </a:lnTo>
                  <a:lnTo>
                    <a:pt x="1422" y="560"/>
                  </a:lnTo>
                  <a:lnTo>
                    <a:pt x="1423" y="560"/>
                  </a:lnTo>
                  <a:lnTo>
                    <a:pt x="1423" y="559"/>
                  </a:lnTo>
                  <a:lnTo>
                    <a:pt x="1423" y="558"/>
                  </a:lnTo>
                  <a:lnTo>
                    <a:pt x="1423" y="557"/>
                  </a:lnTo>
                  <a:lnTo>
                    <a:pt x="1422" y="557"/>
                  </a:lnTo>
                  <a:lnTo>
                    <a:pt x="1422" y="556"/>
                  </a:lnTo>
                  <a:lnTo>
                    <a:pt x="1421" y="557"/>
                  </a:lnTo>
                  <a:lnTo>
                    <a:pt x="1422" y="558"/>
                  </a:lnTo>
                  <a:lnTo>
                    <a:pt x="1422" y="559"/>
                  </a:lnTo>
                  <a:lnTo>
                    <a:pt x="1422" y="560"/>
                  </a:lnTo>
                  <a:lnTo>
                    <a:pt x="1421" y="560"/>
                  </a:lnTo>
                  <a:lnTo>
                    <a:pt x="1420" y="561"/>
                  </a:lnTo>
                  <a:lnTo>
                    <a:pt x="1419" y="561"/>
                  </a:lnTo>
                  <a:lnTo>
                    <a:pt x="1419" y="560"/>
                  </a:lnTo>
                  <a:lnTo>
                    <a:pt x="1417" y="558"/>
                  </a:lnTo>
                  <a:lnTo>
                    <a:pt x="1417" y="557"/>
                  </a:lnTo>
                  <a:lnTo>
                    <a:pt x="1416" y="557"/>
                  </a:lnTo>
                  <a:lnTo>
                    <a:pt x="1415" y="557"/>
                  </a:lnTo>
                  <a:lnTo>
                    <a:pt x="1416" y="558"/>
                  </a:lnTo>
                  <a:lnTo>
                    <a:pt x="1417" y="559"/>
                  </a:lnTo>
                  <a:lnTo>
                    <a:pt x="1419" y="563"/>
                  </a:lnTo>
                  <a:lnTo>
                    <a:pt x="1420" y="563"/>
                  </a:lnTo>
                  <a:lnTo>
                    <a:pt x="1421" y="563"/>
                  </a:lnTo>
                  <a:lnTo>
                    <a:pt x="1421" y="561"/>
                  </a:lnTo>
                  <a:lnTo>
                    <a:pt x="1422" y="561"/>
                  </a:lnTo>
                  <a:lnTo>
                    <a:pt x="1421" y="563"/>
                  </a:lnTo>
                  <a:lnTo>
                    <a:pt x="1420" y="564"/>
                  </a:lnTo>
                  <a:lnTo>
                    <a:pt x="1419" y="567"/>
                  </a:lnTo>
                  <a:lnTo>
                    <a:pt x="1417" y="567"/>
                  </a:lnTo>
                  <a:lnTo>
                    <a:pt x="1416" y="568"/>
                  </a:lnTo>
                  <a:lnTo>
                    <a:pt x="1415" y="571"/>
                  </a:lnTo>
                  <a:lnTo>
                    <a:pt x="1414" y="572"/>
                  </a:lnTo>
                  <a:lnTo>
                    <a:pt x="1413" y="574"/>
                  </a:lnTo>
                  <a:lnTo>
                    <a:pt x="1412" y="575"/>
                  </a:lnTo>
                  <a:lnTo>
                    <a:pt x="1411" y="575"/>
                  </a:lnTo>
                  <a:lnTo>
                    <a:pt x="1408" y="578"/>
                  </a:lnTo>
                  <a:lnTo>
                    <a:pt x="1405" y="582"/>
                  </a:lnTo>
                  <a:lnTo>
                    <a:pt x="1404" y="583"/>
                  </a:lnTo>
                  <a:lnTo>
                    <a:pt x="1403" y="584"/>
                  </a:lnTo>
                  <a:lnTo>
                    <a:pt x="1404" y="585"/>
                  </a:lnTo>
                  <a:lnTo>
                    <a:pt x="1403" y="585"/>
                  </a:lnTo>
                  <a:lnTo>
                    <a:pt x="1399" y="591"/>
                  </a:lnTo>
                  <a:lnTo>
                    <a:pt x="1398" y="591"/>
                  </a:lnTo>
                  <a:lnTo>
                    <a:pt x="1397" y="592"/>
                  </a:lnTo>
                  <a:lnTo>
                    <a:pt x="1396" y="592"/>
                  </a:lnTo>
                  <a:lnTo>
                    <a:pt x="1395" y="592"/>
                  </a:lnTo>
                  <a:lnTo>
                    <a:pt x="1394" y="593"/>
                  </a:lnTo>
                  <a:lnTo>
                    <a:pt x="1393" y="593"/>
                  </a:lnTo>
                  <a:lnTo>
                    <a:pt x="1391" y="593"/>
                  </a:lnTo>
                  <a:lnTo>
                    <a:pt x="1391" y="594"/>
                  </a:lnTo>
                  <a:lnTo>
                    <a:pt x="1386" y="598"/>
                  </a:lnTo>
                  <a:lnTo>
                    <a:pt x="1380" y="601"/>
                  </a:lnTo>
                  <a:lnTo>
                    <a:pt x="1379" y="603"/>
                  </a:lnTo>
                  <a:lnTo>
                    <a:pt x="1378" y="605"/>
                  </a:lnTo>
                  <a:lnTo>
                    <a:pt x="1378" y="606"/>
                  </a:lnTo>
                  <a:lnTo>
                    <a:pt x="1376" y="608"/>
                  </a:lnTo>
                  <a:lnTo>
                    <a:pt x="1376" y="609"/>
                  </a:lnTo>
                  <a:lnTo>
                    <a:pt x="1376" y="610"/>
                  </a:lnTo>
                  <a:lnTo>
                    <a:pt x="1372" y="615"/>
                  </a:lnTo>
                  <a:lnTo>
                    <a:pt x="1371" y="615"/>
                  </a:lnTo>
                  <a:lnTo>
                    <a:pt x="1371" y="614"/>
                  </a:lnTo>
                  <a:lnTo>
                    <a:pt x="1372" y="614"/>
                  </a:lnTo>
                  <a:lnTo>
                    <a:pt x="1371" y="614"/>
                  </a:lnTo>
                  <a:lnTo>
                    <a:pt x="1371" y="613"/>
                  </a:lnTo>
                  <a:lnTo>
                    <a:pt x="1370" y="614"/>
                  </a:lnTo>
                  <a:lnTo>
                    <a:pt x="1370" y="613"/>
                  </a:lnTo>
                  <a:lnTo>
                    <a:pt x="1370" y="611"/>
                  </a:lnTo>
                  <a:lnTo>
                    <a:pt x="1369" y="611"/>
                  </a:lnTo>
                  <a:lnTo>
                    <a:pt x="1368" y="611"/>
                  </a:lnTo>
                  <a:lnTo>
                    <a:pt x="1368" y="610"/>
                  </a:lnTo>
                  <a:lnTo>
                    <a:pt x="1367" y="610"/>
                  </a:lnTo>
                  <a:lnTo>
                    <a:pt x="1367" y="611"/>
                  </a:lnTo>
                  <a:lnTo>
                    <a:pt x="1367" y="613"/>
                  </a:lnTo>
                  <a:lnTo>
                    <a:pt x="1368" y="613"/>
                  </a:lnTo>
                  <a:lnTo>
                    <a:pt x="1369" y="613"/>
                  </a:lnTo>
                  <a:lnTo>
                    <a:pt x="1369" y="614"/>
                  </a:lnTo>
                  <a:lnTo>
                    <a:pt x="1370" y="614"/>
                  </a:lnTo>
                  <a:lnTo>
                    <a:pt x="1369" y="614"/>
                  </a:lnTo>
                  <a:lnTo>
                    <a:pt x="1369" y="615"/>
                  </a:lnTo>
                  <a:lnTo>
                    <a:pt x="1370" y="614"/>
                  </a:lnTo>
                  <a:lnTo>
                    <a:pt x="1371" y="614"/>
                  </a:lnTo>
                  <a:lnTo>
                    <a:pt x="1371" y="615"/>
                  </a:lnTo>
                  <a:lnTo>
                    <a:pt x="1371" y="616"/>
                  </a:lnTo>
                  <a:lnTo>
                    <a:pt x="1371" y="617"/>
                  </a:lnTo>
                  <a:lnTo>
                    <a:pt x="1371" y="618"/>
                  </a:lnTo>
                  <a:lnTo>
                    <a:pt x="1370" y="618"/>
                  </a:lnTo>
                  <a:lnTo>
                    <a:pt x="1369" y="618"/>
                  </a:lnTo>
                  <a:lnTo>
                    <a:pt x="1369" y="619"/>
                  </a:lnTo>
                  <a:lnTo>
                    <a:pt x="1368" y="620"/>
                  </a:lnTo>
                  <a:lnTo>
                    <a:pt x="1367" y="620"/>
                  </a:lnTo>
                  <a:lnTo>
                    <a:pt x="1367" y="622"/>
                  </a:lnTo>
                  <a:lnTo>
                    <a:pt x="1365" y="625"/>
                  </a:lnTo>
                  <a:lnTo>
                    <a:pt x="1364" y="626"/>
                  </a:lnTo>
                  <a:lnTo>
                    <a:pt x="1363" y="626"/>
                  </a:lnTo>
                  <a:lnTo>
                    <a:pt x="1362" y="626"/>
                  </a:lnTo>
                  <a:lnTo>
                    <a:pt x="1363" y="625"/>
                  </a:lnTo>
                  <a:lnTo>
                    <a:pt x="1362" y="625"/>
                  </a:lnTo>
                  <a:lnTo>
                    <a:pt x="1363" y="624"/>
                  </a:lnTo>
                  <a:lnTo>
                    <a:pt x="1363" y="623"/>
                  </a:lnTo>
                  <a:lnTo>
                    <a:pt x="1363" y="622"/>
                  </a:lnTo>
                  <a:lnTo>
                    <a:pt x="1364" y="622"/>
                  </a:lnTo>
                  <a:lnTo>
                    <a:pt x="1365" y="620"/>
                  </a:lnTo>
                  <a:lnTo>
                    <a:pt x="1365" y="619"/>
                  </a:lnTo>
                  <a:lnTo>
                    <a:pt x="1367" y="619"/>
                  </a:lnTo>
                  <a:lnTo>
                    <a:pt x="1367" y="618"/>
                  </a:lnTo>
                  <a:lnTo>
                    <a:pt x="1365" y="617"/>
                  </a:lnTo>
                  <a:lnTo>
                    <a:pt x="1365" y="618"/>
                  </a:lnTo>
                  <a:lnTo>
                    <a:pt x="1365" y="619"/>
                  </a:lnTo>
                  <a:lnTo>
                    <a:pt x="1365" y="618"/>
                  </a:lnTo>
                  <a:lnTo>
                    <a:pt x="1364" y="617"/>
                  </a:lnTo>
                  <a:lnTo>
                    <a:pt x="1364" y="618"/>
                  </a:lnTo>
                  <a:lnTo>
                    <a:pt x="1365" y="619"/>
                  </a:lnTo>
                  <a:lnTo>
                    <a:pt x="1365" y="620"/>
                  </a:lnTo>
                  <a:lnTo>
                    <a:pt x="1364" y="620"/>
                  </a:lnTo>
                  <a:lnTo>
                    <a:pt x="1364" y="619"/>
                  </a:lnTo>
                  <a:lnTo>
                    <a:pt x="1364" y="620"/>
                  </a:lnTo>
                  <a:lnTo>
                    <a:pt x="1364" y="622"/>
                  </a:lnTo>
                  <a:lnTo>
                    <a:pt x="1363" y="622"/>
                  </a:lnTo>
                  <a:lnTo>
                    <a:pt x="1362" y="623"/>
                  </a:lnTo>
                  <a:lnTo>
                    <a:pt x="1362" y="625"/>
                  </a:lnTo>
                  <a:lnTo>
                    <a:pt x="1361" y="625"/>
                  </a:lnTo>
                  <a:lnTo>
                    <a:pt x="1361" y="624"/>
                  </a:lnTo>
                  <a:lnTo>
                    <a:pt x="1360" y="624"/>
                  </a:lnTo>
                  <a:lnTo>
                    <a:pt x="1360" y="625"/>
                  </a:lnTo>
                  <a:lnTo>
                    <a:pt x="1361" y="626"/>
                  </a:lnTo>
                  <a:lnTo>
                    <a:pt x="1362" y="626"/>
                  </a:lnTo>
                  <a:lnTo>
                    <a:pt x="1362" y="628"/>
                  </a:lnTo>
                  <a:lnTo>
                    <a:pt x="1361" y="628"/>
                  </a:lnTo>
                  <a:lnTo>
                    <a:pt x="1360" y="630"/>
                  </a:lnTo>
                  <a:lnTo>
                    <a:pt x="1359" y="630"/>
                  </a:lnTo>
                  <a:lnTo>
                    <a:pt x="1360" y="630"/>
                  </a:lnTo>
                  <a:lnTo>
                    <a:pt x="1361" y="630"/>
                  </a:lnTo>
                  <a:lnTo>
                    <a:pt x="1362" y="630"/>
                  </a:lnTo>
                  <a:lnTo>
                    <a:pt x="1362" y="628"/>
                  </a:lnTo>
                  <a:lnTo>
                    <a:pt x="1363" y="627"/>
                  </a:lnTo>
                  <a:lnTo>
                    <a:pt x="1363" y="628"/>
                  </a:lnTo>
                  <a:lnTo>
                    <a:pt x="1361" y="632"/>
                  </a:lnTo>
                  <a:lnTo>
                    <a:pt x="1358" y="638"/>
                  </a:lnTo>
                  <a:lnTo>
                    <a:pt x="1358" y="639"/>
                  </a:lnTo>
                  <a:lnTo>
                    <a:pt x="1358" y="640"/>
                  </a:lnTo>
                  <a:lnTo>
                    <a:pt x="1356" y="641"/>
                  </a:lnTo>
                  <a:lnTo>
                    <a:pt x="1354" y="647"/>
                  </a:lnTo>
                  <a:lnTo>
                    <a:pt x="1353" y="648"/>
                  </a:lnTo>
                  <a:lnTo>
                    <a:pt x="1353" y="650"/>
                  </a:lnTo>
                  <a:lnTo>
                    <a:pt x="1351" y="653"/>
                  </a:lnTo>
                  <a:lnTo>
                    <a:pt x="1347" y="658"/>
                  </a:lnTo>
                  <a:lnTo>
                    <a:pt x="1345" y="663"/>
                  </a:lnTo>
                  <a:lnTo>
                    <a:pt x="1342" y="666"/>
                  </a:lnTo>
                  <a:lnTo>
                    <a:pt x="1339" y="669"/>
                  </a:lnTo>
                  <a:lnTo>
                    <a:pt x="1338" y="673"/>
                  </a:lnTo>
                  <a:lnTo>
                    <a:pt x="1337" y="673"/>
                  </a:lnTo>
                  <a:lnTo>
                    <a:pt x="1335" y="676"/>
                  </a:lnTo>
                  <a:lnTo>
                    <a:pt x="1331" y="680"/>
                  </a:lnTo>
                  <a:lnTo>
                    <a:pt x="1329" y="682"/>
                  </a:lnTo>
                  <a:lnTo>
                    <a:pt x="1328" y="684"/>
                  </a:lnTo>
                  <a:lnTo>
                    <a:pt x="1327" y="684"/>
                  </a:lnTo>
                  <a:lnTo>
                    <a:pt x="1326" y="685"/>
                  </a:lnTo>
                  <a:lnTo>
                    <a:pt x="1325" y="685"/>
                  </a:lnTo>
                  <a:lnTo>
                    <a:pt x="1324" y="686"/>
                  </a:lnTo>
                  <a:lnTo>
                    <a:pt x="1322" y="686"/>
                  </a:lnTo>
                  <a:lnTo>
                    <a:pt x="1321" y="686"/>
                  </a:lnTo>
                  <a:lnTo>
                    <a:pt x="1321" y="688"/>
                  </a:lnTo>
                  <a:lnTo>
                    <a:pt x="1320" y="688"/>
                  </a:lnTo>
                  <a:lnTo>
                    <a:pt x="1320" y="686"/>
                  </a:lnTo>
                  <a:lnTo>
                    <a:pt x="1320" y="685"/>
                  </a:lnTo>
                  <a:lnTo>
                    <a:pt x="1321" y="684"/>
                  </a:lnTo>
                  <a:lnTo>
                    <a:pt x="1321" y="683"/>
                  </a:lnTo>
                  <a:lnTo>
                    <a:pt x="1322" y="684"/>
                  </a:lnTo>
                  <a:lnTo>
                    <a:pt x="1322" y="683"/>
                  </a:lnTo>
                  <a:lnTo>
                    <a:pt x="1321" y="683"/>
                  </a:lnTo>
                  <a:lnTo>
                    <a:pt x="1321" y="682"/>
                  </a:lnTo>
                  <a:lnTo>
                    <a:pt x="1322" y="681"/>
                  </a:lnTo>
                  <a:lnTo>
                    <a:pt x="1321" y="680"/>
                  </a:lnTo>
                  <a:lnTo>
                    <a:pt x="1321" y="678"/>
                  </a:lnTo>
                  <a:lnTo>
                    <a:pt x="1321" y="676"/>
                  </a:lnTo>
                  <a:lnTo>
                    <a:pt x="1320" y="676"/>
                  </a:lnTo>
                  <a:lnTo>
                    <a:pt x="1319" y="676"/>
                  </a:lnTo>
                  <a:lnTo>
                    <a:pt x="1319" y="675"/>
                  </a:lnTo>
                  <a:lnTo>
                    <a:pt x="1318" y="675"/>
                  </a:lnTo>
                  <a:lnTo>
                    <a:pt x="1317" y="675"/>
                  </a:lnTo>
                  <a:lnTo>
                    <a:pt x="1316" y="674"/>
                  </a:lnTo>
                  <a:lnTo>
                    <a:pt x="1316" y="673"/>
                  </a:lnTo>
                  <a:lnTo>
                    <a:pt x="1315" y="673"/>
                  </a:lnTo>
                  <a:lnTo>
                    <a:pt x="1315" y="672"/>
                  </a:lnTo>
                  <a:lnTo>
                    <a:pt x="1313" y="672"/>
                  </a:lnTo>
                  <a:lnTo>
                    <a:pt x="1315" y="670"/>
                  </a:lnTo>
                  <a:lnTo>
                    <a:pt x="1313" y="670"/>
                  </a:lnTo>
                  <a:lnTo>
                    <a:pt x="1313" y="672"/>
                  </a:lnTo>
                  <a:lnTo>
                    <a:pt x="1312" y="673"/>
                  </a:lnTo>
                  <a:lnTo>
                    <a:pt x="1312" y="674"/>
                  </a:lnTo>
                  <a:lnTo>
                    <a:pt x="1312" y="675"/>
                  </a:lnTo>
                  <a:lnTo>
                    <a:pt x="1312" y="676"/>
                  </a:lnTo>
                  <a:lnTo>
                    <a:pt x="1311" y="678"/>
                  </a:lnTo>
                  <a:lnTo>
                    <a:pt x="1310" y="680"/>
                  </a:lnTo>
                  <a:lnTo>
                    <a:pt x="1310" y="681"/>
                  </a:lnTo>
                  <a:lnTo>
                    <a:pt x="1309" y="681"/>
                  </a:lnTo>
                  <a:lnTo>
                    <a:pt x="1309" y="680"/>
                  </a:lnTo>
                  <a:lnTo>
                    <a:pt x="1308" y="680"/>
                  </a:lnTo>
                  <a:lnTo>
                    <a:pt x="1308" y="678"/>
                  </a:lnTo>
                  <a:lnTo>
                    <a:pt x="1307" y="676"/>
                  </a:lnTo>
                  <a:lnTo>
                    <a:pt x="1307" y="675"/>
                  </a:lnTo>
                  <a:lnTo>
                    <a:pt x="1308" y="675"/>
                  </a:lnTo>
                  <a:lnTo>
                    <a:pt x="1308" y="674"/>
                  </a:lnTo>
                  <a:lnTo>
                    <a:pt x="1308" y="673"/>
                  </a:lnTo>
                  <a:lnTo>
                    <a:pt x="1308" y="674"/>
                  </a:lnTo>
                  <a:lnTo>
                    <a:pt x="1307" y="674"/>
                  </a:lnTo>
                  <a:lnTo>
                    <a:pt x="1307" y="675"/>
                  </a:lnTo>
                  <a:lnTo>
                    <a:pt x="1307" y="676"/>
                  </a:lnTo>
                  <a:lnTo>
                    <a:pt x="1305" y="676"/>
                  </a:lnTo>
                  <a:lnTo>
                    <a:pt x="1305" y="677"/>
                  </a:lnTo>
                  <a:lnTo>
                    <a:pt x="1307" y="677"/>
                  </a:lnTo>
                  <a:lnTo>
                    <a:pt x="1307" y="678"/>
                  </a:lnTo>
                  <a:lnTo>
                    <a:pt x="1308" y="678"/>
                  </a:lnTo>
                  <a:lnTo>
                    <a:pt x="1308" y="680"/>
                  </a:lnTo>
                  <a:lnTo>
                    <a:pt x="1308" y="681"/>
                  </a:lnTo>
                  <a:lnTo>
                    <a:pt x="1309" y="681"/>
                  </a:lnTo>
                  <a:lnTo>
                    <a:pt x="1309" y="682"/>
                  </a:lnTo>
                  <a:lnTo>
                    <a:pt x="1310" y="681"/>
                  </a:lnTo>
                  <a:lnTo>
                    <a:pt x="1311" y="682"/>
                  </a:lnTo>
                  <a:lnTo>
                    <a:pt x="1311" y="681"/>
                  </a:lnTo>
                  <a:lnTo>
                    <a:pt x="1312" y="681"/>
                  </a:lnTo>
                  <a:lnTo>
                    <a:pt x="1312" y="682"/>
                  </a:lnTo>
                  <a:lnTo>
                    <a:pt x="1312" y="683"/>
                  </a:lnTo>
                  <a:lnTo>
                    <a:pt x="1312" y="684"/>
                  </a:lnTo>
                  <a:lnTo>
                    <a:pt x="1312" y="685"/>
                  </a:lnTo>
                  <a:lnTo>
                    <a:pt x="1311" y="685"/>
                  </a:lnTo>
                  <a:lnTo>
                    <a:pt x="1310" y="686"/>
                  </a:lnTo>
                  <a:lnTo>
                    <a:pt x="1310" y="688"/>
                  </a:lnTo>
                  <a:lnTo>
                    <a:pt x="1309" y="688"/>
                  </a:lnTo>
                  <a:lnTo>
                    <a:pt x="1309" y="689"/>
                  </a:lnTo>
                  <a:lnTo>
                    <a:pt x="1308" y="689"/>
                  </a:lnTo>
                  <a:lnTo>
                    <a:pt x="1307" y="689"/>
                  </a:lnTo>
                  <a:lnTo>
                    <a:pt x="1307" y="690"/>
                  </a:lnTo>
                  <a:lnTo>
                    <a:pt x="1307" y="691"/>
                  </a:lnTo>
                  <a:lnTo>
                    <a:pt x="1308" y="691"/>
                  </a:lnTo>
                  <a:lnTo>
                    <a:pt x="1310" y="692"/>
                  </a:lnTo>
                  <a:lnTo>
                    <a:pt x="1309" y="692"/>
                  </a:lnTo>
                  <a:lnTo>
                    <a:pt x="1308" y="693"/>
                  </a:lnTo>
                  <a:lnTo>
                    <a:pt x="1308" y="694"/>
                  </a:lnTo>
                  <a:lnTo>
                    <a:pt x="1305" y="695"/>
                  </a:lnTo>
                  <a:lnTo>
                    <a:pt x="1304" y="695"/>
                  </a:lnTo>
                  <a:lnTo>
                    <a:pt x="1304" y="697"/>
                  </a:lnTo>
                  <a:lnTo>
                    <a:pt x="1304" y="698"/>
                  </a:lnTo>
                  <a:lnTo>
                    <a:pt x="1303" y="699"/>
                  </a:lnTo>
                  <a:lnTo>
                    <a:pt x="1304" y="700"/>
                  </a:lnTo>
                  <a:lnTo>
                    <a:pt x="1304" y="701"/>
                  </a:lnTo>
                  <a:lnTo>
                    <a:pt x="1303" y="700"/>
                  </a:lnTo>
                  <a:lnTo>
                    <a:pt x="1302" y="700"/>
                  </a:lnTo>
                  <a:lnTo>
                    <a:pt x="1301" y="700"/>
                  </a:lnTo>
                  <a:lnTo>
                    <a:pt x="1301" y="699"/>
                  </a:lnTo>
                  <a:lnTo>
                    <a:pt x="1300" y="701"/>
                  </a:lnTo>
                  <a:lnTo>
                    <a:pt x="1300" y="703"/>
                  </a:lnTo>
                  <a:lnTo>
                    <a:pt x="1300" y="705"/>
                  </a:lnTo>
                  <a:lnTo>
                    <a:pt x="1300" y="706"/>
                  </a:lnTo>
                  <a:lnTo>
                    <a:pt x="1300" y="707"/>
                  </a:lnTo>
                  <a:lnTo>
                    <a:pt x="1300" y="709"/>
                  </a:lnTo>
                  <a:lnTo>
                    <a:pt x="1299" y="709"/>
                  </a:lnTo>
                  <a:lnTo>
                    <a:pt x="1300" y="709"/>
                  </a:lnTo>
                  <a:lnTo>
                    <a:pt x="1300" y="707"/>
                  </a:lnTo>
                  <a:lnTo>
                    <a:pt x="1300" y="706"/>
                  </a:lnTo>
                  <a:lnTo>
                    <a:pt x="1301" y="705"/>
                  </a:lnTo>
                  <a:lnTo>
                    <a:pt x="1302" y="706"/>
                  </a:lnTo>
                  <a:lnTo>
                    <a:pt x="1302" y="707"/>
                  </a:lnTo>
                  <a:lnTo>
                    <a:pt x="1303" y="707"/>
                  </a:lnTo>
                  <a:lnTo>
                    <a:pt x="1302" y="708"/>
                  </a:lnTo>
                  <a:lnTo>
                    <a:pt x="1302" y="709"/>
                  </a:lnTo>
                  <a:lnTo>
                    <a:pt x="1303" y="710"/>
                  </a:lnTo>
                  <a:lnTo>
                    <a:pt x="1303" y="711"/>
                  </a:lnTo>
                  <a:lnTo>
                    <a:pt x="1303" y="712"/>
                  </a:lnTo>
                  <a:lnTo>
                    <a:pt x="1303" y="714"/>
                  </a:lnTo>
                  <a:lnTo>
                    <a:pt x="1303" y="715"/>
                  </a:lnTo>
                  <a:lnTo>
                    <a:pt x="1303" y="717"/>
                  </a:lnTo>
                  <a:lnTo>
                    <a:pt x="1303" y="718"/>
                  </a:lnTo>
                  <a:lnTo>
                    <a:pt x="1302" y="718"/>
                  </a:lnTo>
                  <a:lnTo>
                    <a:pt x="1301" y="718"/>
                  </a:lnTo>
                  <a:lnTo>
                    <a:pt x="1301" y="717"/>
                  </a:lnTo>
                  <a:lnTo>
                    <a:pt x="1301" y="716"/>
                  </a:lnTo>
                  <a:lnTo>
                    <a:pt x="1300" y="716"/>
                  </a:lnTo>
                  <a:lnTo>
                    <a:pt x="1300" y="715"/>
                  </a:lnTo>
                  <a:lnTo>
                    <a:pt x="1299" y="714"/>
                  </a:lnTo>
                  <a:lnTo>
                    <a:pt x="1298" y="714"/>
                  </a:lnTo>
                  <a:lnTo>
                    <a:pt x="1298" y="715"/>
                  </a:lnTo>
                  <a:lnTo>
                    <a:pt x="1299" y="714"/>
                  </a:lnTo>
                  <a:lnTo>
                    <a:pt x="1299" y="715"/>
                  </a:lnTo>
                  <a:lnTo>
                    <a:pt x="1299" y="716"/>
                  </a:lnTo>
                  <a:lnTo>
                    <a:pt x="1300" y="716"/>
                  </a:lnTo>
                  <a:lnTo>
                    <a:pt x="1300" y="717"/>
                  </a:lnTo>
                  <a:lnTo>
                    <a:pt x="1301" y="718"/>
                  </a:lnTo>
                  <a:lnTo>
                    <a:pt x="1303" y="719"/>
                  </a:lnTo>
                  <a:lnTo>
                    <a:pt x="1302" y="720"/>
                  </a:lnTo>
                  <a:lnTo>
                    <a:pt x="1301" y="720"/>
                  </a:lnTo>
                  <a:lnTo>
                    <a:pt x="1300" y="719"/>
                  </a:lnTo>
                  <a:lnTo>
                    <a:pt x="1300" y="720"/>
                  </a:lnTo>
                  <a:lnTo>
                    <a:pt x="1300" y="722"/>
                  </a:lnTo>
                  <a:lnTo>
                    <a:pt x="1300" y="723"/>
                  </a:lnTo>
                  <a:lnTo>
                    <a:pt x="1301" y="723"/>
                  </a:lnTo>
                  <a:lnTo>
                    <a:pt x="1302" y="723"/>
                  </a:lnTo>
                  <a:lnTo>
                    <a:pt x="1302" y="724"/>
                  </a:lnTo>
                  <a:lnTo>
                    <a:pt x="1303" y="724"/>
                  </a:lnTo>
                  <a:lnTo>
                    <a:pt x="1303" y="725"/>
                  </a:lnTo>
                  <a:lnTo>
                    <a:pt x="1303" y="726"/>
                  </a:lnTo>
                  <a:lnTo>
                    <a:pt x="1303" y="727"/>
                  </a:lnTo>
                  <a:lnTo>
                    <a:pt x="1302" y="727"/>
                  </a:lnTo>
                  <a:lnTo>
                    <a:pt x="1301" y="727"/>
                  </a:lnTo>
                  <a:lnTo>
                    <a:pt x="1300" y="727"/>
                  </a:lnTo>
                  <a:lnTo>
                    <a:pt x="1300" y="728"/>
                  </a:lnTo>
                  <a:lnTo>
                    <a:pt x="1300" y="730"/>
                  </a:lnTo>
                  <a:lnTo>
                    <a:pt x="1300" y="731"/>
                  </a:lnTo>
                  <a:lnTo>
                    <a:pt x="1301" y="731"/>
                  </a:lnTo>
                  <a:lnTo>
                    <a:pt x="1301" y="732"/>
                  </a:lnTo>
                  <a:lnTo>
                    <a:pt x="1301" y="730"/>
                  </a:lnTo>
                  <a:lnTo>
                    <a:pt x="1300" y="730"/>
                  </a:lnTo>
                  <a:lnTo>
                    <a:pt x="1301" y="728"/>
                  </a:lnTo>
                  <a:lnTo>
                    <a:pt x="1302" y="728"/>
                  </a:lnTo>
                  <a:lnTo>
                    <a:pt x="1304" y="727"/>
                  </a:lnTo>
                  <a:lnTo>
                    <a:pt x="1304" y="726"/>
                  </a:lnTo>
                  <a:lnTo>
                    <a:pt x="1303" y="726"/>
                  </a:lnTo>
                  <a:lnTo>
                    <a:pt x="1303" y="725"/>
                  </a:lnTo>
                  <a:lnTo>
                    <a:pt x="1304" y="725"/>
                  </a:lnTo>
                  <a:lnTo>
                    <a:pt x="1303" y="724"/>
                  </a:lnTo>
                  <a:lnTo>
                    <a:pt x="1304" y="724"/>
                  </a:lnTo>
                  <a:lnTo>
                    <a:pt x="1304" y="723"/>
                  </a:lnTo>
                  <a:lnTo>
                    <a:pt x="1303" y="723"/>
                  </a:lnTo>
                  <a:lnTo>
                    <a:pt x="1303" y="722"/>
                  </a:lnTo>
                  <a:lnTo>
                    <a:pt x="1304" y="720"/>
                  </a:lnTo>
                  <a:lnTo>
                    <a:pt x="1305" y="720"/>
                  </a:lnTo>
                  <a:lnTo>
                    <a:pt x="1305" y="724"/>
                  </a:lnTo>
                  <a:lnTo>
                    <a:pt x="1305" y="725"/>
                  </a:lnTo>
                  <a:lnTo>
                    <a:pt x="1304" y="728"/>
                  </a:lnTo>
                  <a:lnTo>
                    <a:pt x="1304" y="730"/>
                  </a:lnTo>
                  <a:lnTo>
                    <a:pt x="1304" y="731"/>
                  </a:lnTo>
                  <a:lnTo>
                    <a:pt x="1303" y="732"/>
                  </a:lnTo>
                  <a:lnTo>
                    <a:pt x="1303" y="733"/>
                  </a:lnTo>
                  <a:lnTo>
                    <a:pt x="1303" y="735"/>
                  </a:lnTo>
                  <a:lnTo>
                    <a:pt x="1303" y="736"/>
                  </a:lnTo>
                  <a:lnTo>
                    <a:pt x="1303" y="737"/>
                  </a:lnTo>
                  <a:lnTo>
                    <a:pt x="1302" y="737"/>
                  </a:lnTo>
                  <a:lnTo>
                    <a:pt x="1302" y="739"/>
                  </a:lnTo>
                  <a:lnTo>
                    <a:pt x="1302" y="740"/>
                  </a:lnTo>
                  <a:lnTo>
                    <a:pt x="1302" y="741"/>
                  </a:lnTo>
                  <a:lnTo>
                    <a:pt x="1302" y="743"/>
                  </a:lnTo>
                  <a:lnTo>
                    <a:pt x="1301" y="745"/>
                  </a:lnTo>
                  <a:lnTo>
                    <a:pt x="1301" y="748"/>
                  </a:lnTo>
                  <a:lnTo>
                    <a:pt x="1301" y="749"/>
                  </a:lnTo>
                  <a:lnTo>
                    <a:pt x="1300" y="750"/>
                  </a:lnTo>
                  <a:lnTo>
                    <a:pt x="1300" y="751"/>
                  </a:lnTo>
                  <a:lnTo>
                    <a:pt x="1301" y="753"/>
                  </a:lnTo>
                  <a:lnTo>
                    <a:pt x="1301" y="755"/>
                  </a:lnTo>
                  <a:lnTo>
                    <a:pt x="1301" y="756"/>
                  </a:lnTo>
                  <a:lnTo>
                    <a:pt x="1301" y="757"/>
                  </a:lnTo>
                  <a:lnTo>
                    <a:pt x="1301" y="756"/>
                  </a:lnTo>
                  <a:lnTo>
                    <a:pt x="1302" y="756"/>
                  </a:lnTo>
                  <a:lnTo>
                    <a:pt x="1302" y="758"/>
                  </a:lnTo>
                  <a:lnTo>
                    <a:pt x="1302" y="759"/>
                  </a:lnTo>
                  <a:lnTo>
                    <a:pt x="1302" y="762"/>
                  </a:lnTo>
                  <a:lnTo>
                    <a:pt x="1302" y="773"/>
                  </a:lnTo>
                  <a:lnTo>
                    <a:pt x="1303" y="776"/>
                  </a:lnTo>
                  <a:lnTo>
                    <a:pt x="1303" y="780"/>
                  </a:lnTo>
                  <a:lnTo>
                    <a:pt x="1304" y="785"/>
                  </a:lnTo>
                  <a:lnTo>
                    <a:pt x="1305" y="791"/>
                  </a:lnTo>
                  <a:lnTo>
                    <a:pt x="1307" y="793"/>
                  </a:lnTo>
                  <a:lnTo>
                    <a:pt x="1307" y="794"/>
                  </a:lnTo>
                  <a:lnTo>
                    <a:pt x="1307" y="795"/>
                  </a:lnTo>
                  <a:lnTo>
                    <a:pt x="1308" y="797"/>
                  </a:lnTo>
                  <a:lnTo>
                    <a:pt x="1307" y="799"/>
                  </a:lnTo>
                  <a:lnTo>
                    <a:pt x="1307" y="800"/>
                  </a:lnTo>
                  <a:lnTo>
                    <a:pt x="1305" y="802"/>
                  </a:lnTo>
                  <a:lnTo>
                    <a:pt x="1305" y="803"/>
                  </a:lnTo>
                  <a:lnTo>
                    <a:pt x="1304" y="804"/>
                  </a:lnTo>
                  <a:lnTo>
                    <a:pt x="1304" y="806"/>
                  </a:lnTo>
                  <a:lnTo>
                    <a:pt x="1304" y="809"/>
                  </a:lnTo>
                  <a:lnTo>
                    <a:pt x="1302" y="812"/>
                  </a:lnTo>
                  <a:lnTo>
                    <a:pt x="1302" y="814"/>
                  </a:lnTo>
                  <a:lnTo>
                    <a:pt x="1302" y="815"/>
                  </a:lnTo>
                  <a:lnTo>
                    <a:pt x="1302" y="816"/>
                  </a:lnTo>
                  <a:lnTo>
                    <a:pt x="1302" y="817"/>
                  </a:lnTo>
                  <a:lnTo>
                    <a:pt x="1301" y="819"/>
                  </a:lnTo>
                  <a:lnTo>
                    <a:pt x="1300" y="820"/>
                  </a:lnTo>
                  <a:lnTo>
                    <a:pt x="1299" y="827"/>
                  </a:lnTo>
                  <a:lnTo>
                    <a:pt x="1298" y="833"/>
                  </a:lnTo>
                  <a:lnTo>
                    <a:pt x="1298" y="835"/>
                  </a:lnTo>
                  <a:lnTo>
                    <a:pt x="1298" y="836"/>
                  </a:lnTo>
                  <a:lnTo>
                    <a:pt x="1298" y="837"/>
                  </a:lnTo>
                  <a:lnTo>
                    <a:pt x="1298" y="839"/>
                  </a:lnTo>
                  <a:lnTo>
                    <a:pt x="1296" y="844"/>
                  </a:lnTo>
                  <a:lnTo>
                    <a:pt x="1295" y="845"/>
                  </a:lnTo>
                  <a:lnTo>
                    <a:pt x="1295" y="847"/>
                  </a:lnTo>
                  <a:lnTo>
                    <a:pt x="1295" y="848"/>
                  </a:lnTo>
                  <a:lnTo>
                    <a:pt x="1294" y="852"/>
                  </a:lnTo>
                  <a:lnTo>
                    <a:pt x="1295" y="856"/>
                  </a:lnTo>
                  <a:lnTo>
                    <a:pt x="1295" y="858"/>
                  </a:lnTo>
                  <a:lnTo>
                    <a:pt x="1295" y="859"/>
                  </a:lnTo>
                  <a:lnTo>
                    <a:pt x="1295" y="864"/>
                  </a:lnTo>
                  <a:lnTo>
                    <a:pt x="1295" y="865"/>
                  </a:lnTo>
                  <a:lnTo>
                    <a:pt x="1296" y="866"/>
                  </a:lnTo>
                  <a:lnTo>
                    <a:pt x="1298" y="867"/>
                  </a:lnTo>
                  <a:lnTo>
                    <a:pt x="1298" y="868"/>
                  </a:lnTo>
                  <a:lnTo>
                    <a:pt x="1298" y="869"/>
                  </a:lnTo>
                  <a:lnTo>
                    <a:pt x="1293" y="873"/>
                  </a:lnTo>
                  <a:lnTo>
                    <a:pt x="1293" y="874"/>
                  </a:lnTo>
                  <a:lnTo>
                    <a:pt x="1292" y="875"/>
                  </a:lnTo>
                  <a:lnTo>
                    <a:pt x="1291" y="876"/>
                  </a:lnTo>
                  <a:lnTo>
                    <a:pt x="1289" y="876"/>
                  </a:lnTo>
                  <a:lnTo>
                    <a:pt x="1287" y="877"/>
                  </a:lnTo>
                  <a:lnTo>
                    <a:pt x="1286" y="878"/>
                  </a:lnTo>
                  <a:lnTo>
                    <a:pt x="1284" y="881"/>
                  </a:lnTo>
                  <a:lnTo>
                    <a:pt x="1279" y="887"/>
                  </a:lnTo>
                  <a:lnTo>
                    <a:pt x="1278" y="891"/>
                  </a:lnTo>
                  <a:lnTo>
                    <a:pt x="1277" y="893"/>
                  </a:lnTo>
                  <a:lnTo>
                    <a:pt x="1276" y="901"/>
                  </a:lnTo>
                  <a:lnTo>
                    <a:pt x="1275" y="907"/>
                  </a:lnTo>
                  <a:lnTo>
                    <a:pt x="1275" y="916"/>
                  </a:lnTo>
                  <a:lnTo>
                    <a:pt x="1276" y="923"/>
                  </a:lnTo>
                  <a:lnTo>
                    <a:pt x="1276" y="929"/>
                  </a:lnTo>
                  <a:lnTo>
                    <a:pt x="1276" y="934"/>
                  </a:lnTo>
                  <a:lnTo>
                    <a:pt x="1276" y="936"/>
                  </a:lnTo>
                  <a:lnTo>
                    <a:pt x="1274" y="943"/>
                  </a:lnTo>
                  <a:lnTo>
                    <a:pt x="1273" y="944"/>
                  </a:lnTo>
                  <a:lnTo>
                    <a:pt x="1272" y="945"/>
                  </a:lnTo>
                  <a:lnTo>
                    <a:pt x="1267" y="948"/>
                  </a:lnTo>
                  <a:lnTo>
                    <a:pt x="1265" y="949"/>
                  </a:lnTo>
                  <a:lnTo>
                    <a:pt x="1265" y="950"/>
                  </a:lnTo>
                  <a:lnTo>
                    <a:pt x="1262" y="954"/>
                  </a:lnTo>
                  <a:lnTo>
                    <a:pt x="1262" y="956"/>
                  </a:lnTo>
                  <a:lnTo>
                    <a:pt x="1261" y="957"/>
                  </a:lnTo>
                  <a:lnTo>
                    <a:pt x="1260" y="957"/>
                  </a:lnTo>
                  <a:lnTo>
                    <a:pt x="1259" y="958"/>
                  </a:lnTo>
                  <a:lnTo>
                    <a:pt x="1260" y="958"/>
                  </a:lnTo>
                  <a:lnTo>
                    <a:pt x="1260" y="960"/>
                  </a:lnTo>
                  <a:lnTo>
                    <a:pt x="1259" y="960"/>
                  </a:lnTo>
                  <a:lnTo>
                    <a:pt x="1259" y="961"/>
                  </a:lnTo>
                  <a:lnTo>
                    <a:pt x="1259" y="962"/>
                  </a:lnTo>
                  <a:lnTo>
                    <a:pt x="1259" y="963"/>
                  </a:lnTo>
                  <a:lnTo>
                    <a:pt x="1259" y="965"/>
                  </a:lnTo>
                  <a:lnTo>
                    <a:pt x="1258" y="967"/>
                  </a:lnTo>
                  <a:lnTo>
                    <a:pt x="1257" y="969"/>
                  </a:lnTo>
                  <a:lnTo>
                    <a:pt x="1257" y="970"/>
                  </a:lnTo>
                  <a:lnTo>
                    <a:pt x="1256" y="970"/>
                  </a:lnTo>
                  <a:lnTo>
                    <a:pt x="1256" y="969"/>
                  </a:lnTo>
                  <a:lnTo>
                    <a:pt x="1256" y="970"/>
                  </a:lnTo>
                  <a:lnTo>
                    <a:pt x="1255" y="970"/>
                  </a:lnTo>
                  <a:lnTo>
                    <a:pt x="1255" y="969"/>
                  </a:lnTo>
                  <a:lnTo>
                    <a:pt x="1255" y="968"/>
                  </a:lnTo>
                  <a:lnTo>
                    <a:pt x="1253" y="968"/>
                  </a:lnTo>
                  <a:lnTo>
                    <a:pt x="1251" y="968"/>
                  </a:lnTo>
                  <a:lnTo>
                    <a:pt x="1252" y="969"/>
                  </a:lnTo>
                  <a:lnTo>
                    <a:pt x="1251" y="969"/>
                  </a:lnTo>
                  <a:lnTo>
                    <a:pt x="1251" y="970"/>
                  </a:lnTo>
                  <a:lnTo>
                    <a:pt x="1252" y="970"/>
                  </a:lnTo>
                  <a:lnTo>
                    <a:pt x="1251" y="971"/>
                  </a:lnTo>
                  <a:lnTo>
                    <a:pt x="1252" y="971"/>
                  </a:lnTo>
                  <a:lnTo>
                    <a:pt x="1252" y="973"/>
                  </a:lnTo>
                  <a:lnTo>
                    <a:pt x="1253" y="973"/>
                  </a:lnTo>
                  <a:lnTo>
                    <a:pt x="1255" y="971"/>
                  </a:lnTo>
                  <a:lnTo>
                    <a:pt x="1256" y="971"/>
                  </a:lnTo>
                  <a:lnTo>
                    <a:pt x="1256" y="973"/>
                  </a:lnTo>
                  <a:lnTo>
                    <a:pt x="1255" y="973"/>
                  </a:lnTo>
                  <a:lnTo>
                    <a:pt x="1255" y="974"/>
                  </a:lnTo>
                  <a:lnTo>
                    <a:pt x="1253" y="976"/>
                  </a:lnTo>
                  <a:lnTo>
                    <a:pt x="1252" y="977"/>
                  </a:lnTo>
                  <a:lnTo>
                    <a:pt x="1252" y="979"/>
                  </a:lnTo>
                  <a:lnTo>
                    <a:pt x="1251" y="982"/>
                  </a:lnTo>
                  <a:lnTo>
                    <a:pt x="1250" y="984"/>
                  </a:lnTo>
                  <a:lnTo>
                    <a:pt x="1249" y="984"/>
                  </a:lnTo>
                  <a:lnTo>
                    <a:pt x="1248" y="984"/>
                  </a:lnTo>
                  <a:lnTo>
                    <a:pt x="1248" y="985"/>
                  </a:lnTo>
                  <a:lnTo>
                    <a:pt x="1246" y="987"/>
                  </a:lnTo>
                  <a:lnTo>
                    <a:pt x="1246" y="988"/>
                  </a:lnTo>
                  <a:lnTo>
                    <a:pt x="1244" y="988"/>
                  </a:lnTo>
                  <a:lnTo>
                    <a:pt x="1244" y="990"/>
                  </a:lnTo>
                  <a:lnTo>
                    <a:pt x="1243" y="991"/>
                  </a:lnTo>
                  <a:lnTo>
                    <a:pt x="1242" y="992"/>
                  </a:lnTo>
                  <a:lnTo>
                    <a:pt x="1242" y="993"/>
                  </a:lnTo>
                  <a:lnTo>
                    <a:pt x="1242" y="992"/>
                  </a:lnTo>
                  <a:lnTo>
                    <a:pt x="1241" y="991"/>
                  </a:lnTo>
                  <a:lnTo>
                    <a:pt x="1241" y="992"/>
                  </a:lnTo>
                  <a:lnTo>
                    <a:pt x="1240" y="992"/>
                  </a:lnTo>
                  <a:lnTo>
                    <a:pt x="1239" y="993"/>
                  </a:lnTo>
                  <a:lnTo>
                    <a:pt x="1238" y="993"/>
                  </a:lnTo>
                  <a:lnTo>
                    <a:pt x="1238" y="994"/>
                  </a:lnTo>
                  <a:lnTo>
                    <a:pt x="1236" y="994"/>
                  </a:lnTo>
                  <a:lnTo>
                    <a:pt x="1236" y="995"/>
                  </a:lnTo>
                  <a:lnTo>
                    <a:pt x="1235" y="996"/>
                  </a:lnTo>
                  <a:lnTo>
                    <a:pt x="1235" y="998"/>
                  </a:lnTo>
                  <a:lnTo>
                    <a:pt x="1235" y="999"/>
                  </a:lnTo>
                  <a:lnTo>
                    <a:pt x="1235" y="1000"/>
                  </a:lnTo>
                  <a:lnTo>
                    <a:pt x="1235" y="1001"/>
                  </a:lnTo>
                  <a:lnTo>
                    <a:pt x="1234" y="1001"/>
                  </a:lnTo>
                  <a:lnTo>
                    <a:pt x="1234" y="1002"/>
                  </a:lnTo>
                  <a:lnTo>
                    <a:pt x="1234" y="1003"/>
                  </a:lnTo>
                  <a:lnTo>
                    <a:pt x="1231" y="1007"/>
                  </a:lnTo>
                  <a:lnTo>
                    <a:pt x="1230" y="1009"/>
                  </a:lnTo>
                  <a:lnTo>
                    <a:pt x="1230" y="1010"/>
                  </a:lnTo>
                  <a:lnTo>
                    <a:pt x="1230" y="1011"/>
                  </a:lnTo>
                  <a:lnTo>
                    <a:pt x="1230" y="1012"/>
                  </a:lnTo>
                  <a:lnTo>
                    <a:pt x="1230" y="1013"/>
                  </a:lnTo>
                  <a:lnTo>
                    <a:pt x="1229" y="1015"/>
                  </a:lnTo>
                  <a:lnTo>
                    <a:pt x="1227" y="1017"/>
                  </a:lnTo>
                  <a:lnTo>
                    <a:pt x="1226" y="1018"/>
                  </a:lnTo>
                  <a:lnTo>
                    <a:pt x="1225" y="1020"/>
                  </a:lnTo>
                  <a:lnTo>
                    <a:pt x="1226" y="1021"/>
                  </a:lnTo>
                  <a:lnTo>
                    <a:pt x="1227" y="1024"/>
                  </a:lnTo>
                  <a:lnTo>
                    <a:pt x="1227" y="1025"/>
                  </a:lnTo>
                  <a:lnTo>
                    <a:pt x="1227" y="1028"/>
                  </a:lnTo>
                  <a:lnTo>
                    <a:pt x="1227" y="1032"/>
                  </a:lnTo>
                  <a:lnTo>
                    <a:pt x="1230" y="1037"/>
                  </a:lnTo>
                  <a:lnTo>
                    <a:pt x="1230" y="1038"/>
                  </a:lnTo>
                  <a:lnTo>
                    <a:pt x="1229" y="1040"/>
                  </a:lnTo>
                  <a:lnTo>
                    <a:pt x="1223" y="1043"/>
                  </a:lnTo>
                  <a:lnTo>
                    <a:pt x="1219" y="1045"/>
                  </a:lnTo>
                  <a:lnTo>
                    <a:pt x="1215" y="1046"/>
                  </a:lnTo>
                  <a:lnTo>
                    <a:pt x="1210" y="1048"/>
                  </a:lnTo>
                  <a:lnTo>
                    <a:pt x="1207" y="1049"/>
                  </a:lnTo>
                  <a:lnTo>
                    <a:pt x="1204" y="1051"/>
                  </a:lnTo>
                  <a:lnTo>
                    <a:pt x="1200" y="1052"/>
                  </a:lnTo>
                  <a:lnTo>
                    <a:pt x="1199" y="1053"/>
                  </a:lnTo>
                  <a:lnTo>
                    <a:pt x="1199" y="1054"/>
                  </a:lnTo>
                  <a:lnTo>
                    <a:pt x="1198" y="1055"/>
                  </a:lnTo>
                  <a:lnTo>
                    <a:pt x="1197" y="1055"/>
                  </a:lnTo>
                  <a:lnTo>
                    <a:pt x="1197" y="1057"/>
                  </a:lnTo>
                  <a:lnTo>
                    <a:pt x="1196" y="1058"/>
                  </a:lnTo>
                  <a:lnTo>
                    <a:pt x="1195" y="1059"/>
                  </a:lnTo>
                  <a:lnTo>
                    <a:pt x="1195" y="1060"/>
                  </a:lnTo>
                  <a:lnTo>
                    <a:pt x="1193" y="1060"/>
                  </a:lnTo>
                  <a:lnTo>
                    <a:pt x="1192" y="1061"/>
                  </a:lnTo>
                  <a:lnTo>
                    <a:pt x="1191" y="1062"/>
                  </a:lnTo>
                  <a:lnTo>
                    <a:pt x="1191" y="1063"/>
                  </a:lnTo>
                  <a:lnTo>
                    <a:pt x="1191" y="1066"/>
                  </a:lnTo>
                  <a:lnTo>
                    <a:pt x="1191" y="1067"/>
                  </a:lnTo>
                  <a:lnTo>
                    <a:pt x="1191" y="1068"/>
                  </a:lnTo>
                  <a:lnTo>
                    <a:pt x="1193" y="1069"/>
                  </a:lnTo>
                  <a:lnTo>
                    <a:pt x="1193" y="1070"/>
                  </a:lnTo>
                  <a:lnTo>
                    <a:pt x="1195" y="1069"/>
                  </a:lnTo>
                  <a:lnTo>
                    <a:pt x="1196" y="1069"/>
                  </a:lnTo>
                  <a:lnTo>
                    <a:pt x="1196" y="1070"/>
                  </a:lnTo>
                  <a:lnTo>
                    <a:pt x="1195" y="1070"/>
                  </a:lnTo>
                  <a:lnTo>
                    <a:pt x="1193" y="1070"/>
                  </a:lnTo>
                  <a:lnTo>
                    <a:pt x="1193" y="1071"/>
                  </a:lnTo>
                  <a:lnTo>
                    <a:pt x="1192" y="1073"/>
                  </a:lnTo>
                  <a:lnTo>
                    <a:pt x="1191" y="1073"/>
                  </a:lnTo>
                  <a:lnTo>
                    <a:pt x="1191" y="1074"/>
                  </a:lnTo>
                  <a:lnTo>
                    <a:pt x="1191" y="1075"/>
                  </a:lnTo>
                  <a:lnTo>
                    <a:pt x="1190" y="1075"/>
                  </a:lnTo>
                  <a:lnTo>
                    <a:pt x="1190" y="1076"/>
                  </a:lnTo>
                  <a:lnTo>
                    <a:pt x="1190" y="1077"/>
                  </a:lnTo>
                  <a:lnTo>
                    <a:pt x="1191" y="1077"/>
                  </a:lnTo>
                  <a:lnTo>
                    <a:pt x="1191" y="1078"/>
                  </a:lnTo>
                  <a:lnTo>
                    <a:pt x="1190" y="1078"/>
                  </a:lnTo>
                  <a:lnTo>
                    <a:pt x="1189" y="1078"/>
                  </a:lnTo>
                  <a:lnTo>
                    <a:pt x="1189" y="1077"/>
                  </a:lnTo>
                  <a:lnTo>
                    <a:pt x="1184" y="1077"/>
                  </a:lnTo>
                  <a:lnTo>
                    <a:pt x="1176" y="1077"/>
                  </a:lnTo>
                  <a:lnTo>
                    <a:pt x="1171" y="1077"/>
                  </a:lnTo>
                  <a:lnTo>
                    <a:pt x="1167" y="1077"/>
                  </a:lnTo>
                  <a:lnTo>
                    <a:pt x="1166" y="1077"/>
                  </a:lnTo>
                  <a:lnTo>
                    <a:pt x="1165" y="1078"/>
                  </a:lnTo>
                  <a:lnTo>
                    <a:pt x="1163" y="1078"/>
                  </a:lnTo>
                  <a:lnTo>
                    <a:pt x="1158" y="1078"/>
                  </a:lnTo>
                  <a:lnTo>
                    <a:pt x="1156" y="1078"/>
                  </a:lnTo>
                  <a:lnTo>
                    <a:pt x="1153" y="1078"/>
                  </a:lnTo>
                  <a:lnTo>
                    <a:pt x="1152" y="1077"/>
                  </a:lnTo>
                  <a:lnTo>
                    <a:pt x="1150" y="1077"/>
                  </a:lnTo>
                  <a:lnTo>
                    <a:pt x="1149" y="1077"/>
                  </a:lnTo>
                  <a:lnTo>
                    <a:pt x="1149" y="1076"/>
                  </a:lnTo>
                  <a:lnTo>
                    <a:pt x="1150" y="1077"/>
                  </a:lnTo>
                  <a:lnTo>
                    <a:pt x="1150" y="1076"/>
                  </a:lnTo>
                  <a:lnTo>
                    <a:pt x="1149" y="1076"/>
                  </a:lnTo>
                  <a:lnTo>
                    <a:pt x="1149" y="1075"/>
                  </a:lnTo>
                  <a:lnTo>
                    <a:pt x="1149" y="1074"/>
                  </a:lnTo>
                  <a:lnTo>
                    <a:pt x="1150" y="1073"/>
                  </a:lnTo>
                  <a:lnTo>
                    <a:pt x="1153" y="1070"/>
                  </a:lnTo>
                  <a:lnTo>
                    <a:pt x="1152" y="1070"/>
                  </a:lnTo>
                  <a:lnTo>
                    <a:pt x="1152" y="1069"/>
                  </a:lnTo>
                  <a:lnTo>
                    <a:pt x="1153" y="1069"/>
                  </a:lnTo>
                  <a:lnTo>
                    <a:pt x="1153" y="1068"/>
                  </a:lnTo>
                  <a:lnTo>
                    <a:pt x="1153" y="1067"/>
                  </a:lnTo>
                  <a:lnTo>
                    <a:pt x="1153" y="1066"/>
                  </a:lnTo>
                  <a:lnTo>
                    <a:pt x="1152" y="1066"/>
                  </a:lnTo>
                  <a:lnTo>
                    <a:pt x="1150" y="1066"/>
                  </a:lnTo>
                  <a:lnTo>
                    <a:pt x="1150" y="1067"/>
                  </a:lnTo>
                  <a:lnTo>
                    <a:pt x="1149" y="1067"/>
                  </a:lnTo>
                  <a:lnTo>
                    <a:pt x="1148" y="1067"/>
                  </a:lnTo>
                  <a:lnTo>
                    <a:pt x="1147" y="1068"/>
                  </a:lnTo>
                  <a:lnTo>
                    <a:pt x="1146" y="1069"/>
                  </a:lnTo>
                  <a:lnTo>
                    <a:pt x="1145" y="1069"/>
                  </a:lnTo>
                  <a:lnTo>
                    <a:pt x="1144" y="1069"/>
                  </a:lnTo>
                  <a:lnTo>
                    <a:pt x="1144" y="1070"/>
                  </a:lnTo>
                  <a:lnTo>
                    <a:pt x="1144" y="1071"/>
                  </a:lnTo>
                  <a:lnTo>
                    <a:pt x="1145" y="1074"/>
                  </a:lnTo>
                  <a:lnTo>
                    <a:pt x="1145" y="1073"/>
                  </a:lnTo>
                  <a:lnTo>
                    <a:pt x="1146" y="1073"/>
                  </a:lnTo>
                  <a:lnTo>
                    <a:pt x="1146" y="1074"/>
                  </a:lnTo>
                  <a:lnTo>
                    <a:pt x="1147" y="1075"/>
                  </a:lnTo>
                  <a:lnTo>
                    <a:pt x="1148" y="1075"/>
                  </a:lnTo>
                  <a:lnTo>
                    <a:pt x="1148" y="1076"/>
                  </a:lnTo>
                  <a:lnTo>
                    <a:pt x="1148" y="1077"/>
                  </a:lnTo>
                  <a:lnTo>
                    <a:pt x="1147" y="1078"/>
                  </a:lnTo>
                  <a:lnTo>
                    <a:pt x="1146" y="1079"/>
                  </a:lnTo>
                  <a:lnTo>
                    <a:pt x="1137" y="1080"/>
                  </a:lnTo>
                  <a:lnTo>
                    <a:pt x="1136" y="1080"/>
                  </a:lnTo>
                  <a:lnTo>
                    <a:pt x="1133" y="1082"/>
                  </a:lnTo>
                  <a:lnTo>
                    <a:pt x="1133" y="1083"/>
                  </a:lnTo>
                  <a:lnTo>
                    <a:pt x="1132" y="1083"/>
                  </a:lnTo>
                  <a:lnTo>
                    <a:pt x="1132" y="1082"/>
                  </a:lnTo>
                  <a:lnTo>
                    <a:pt x="1131" y="1082"/>
                  </a:lnTo>
                  <a:lnTo>
                    <a:pt x="1121" y="1083"/>
                  </a:lnTo>
                  <a:lnTo>
                    <a:pt x="1120" y="1083"/>
                  </a:lnTo>
                  <a:lnTo>
                    <a:pt x="1119" y="1083"/>
                  </a:lnTo>
                  <a:lnTo>
                    <a:pt x="1118" y="1083"/>
                  </a:lnTo>
                  <a:lnTo>
                    <a:pt x="1117" y="1084"/>
                  </a:lnTo>
                  <a:lnTo>
                    <a:pt x="1117" y="1083"/>
                  </a:lnTo>
                  <a:lnTo>
                    <a:pt x="1117" y="1082"/>
                  </a:lnTo>
                  <a:lnTo>
                    <a:pt x="1118" y="1082"/>
                  </a:lnTo>
                  <a:lnTo>
                    <a:pt x="1119" y="1082"/>
                  </a:lnTo>
                  <a:lnTo>
                    <a:pt x="1120" y="1082"/>
                  </a:lnTo>
                  <a:lnTo>
                    <a:pt x="1121" y="1080"/>
                  </a:lnTo>
                  <a:lnTo>
                    <a:pt x="1121" y="1082"/>
                  </a:lnTo>
                  <a:lnTo>
                    <a:pt x="1123" y="1082"/>
                  </a:lnTo>
                  <a:lnTo>
                    <a:pt x="1126" y="1082"/>
                  </a:lnTo>
                  <a:lnTo>
                    <a:pt x="1129" y="1080"/>
                  </a:lnTo>
                  <a:lnTo>
                    <a:pt x="1130" y="1080"/>
                  </a:lnTo>
                  <a:lnTo>
                    <a:pt x="1131" y="1079"/>
                  </a:lnTo>
                  <a:lnTo>
                    <a:pt x="1130" y="1079"/>
                  </a:lnTo>
                  <a:lnTo>
                    <a:pt x="1129" y="1079"/>
                  </a:lnTo>
                  <a:lnTo>
                    <a:pt x="1129" y="1078"/>
                  </a:lnTo>
                  <a:lnTo>
                    <a:pt x="1128" y="1078"/>
                  </a:lnTo>
                  <a:lnTo>
                    <a:pt x="1127" y="1078"/>
                  </a:lnTo>
                  <a:lnTo>
                    <a:pt x="1127" y="1077"/>
                  </a:lnTo>
                  <a:lnTo>
                    <a:pt x="1126" y="1077"/>
                  </a:lnTo>
                  <a:lnTo>
                    <a:pt x="1124" y="1077"/>
                  </a:lnTo>
                  <a:lnTo>
                    <a:pt x="1123" y="1076"/>
                  </a:lnTo>
                  <a:lnTo>
                    <a:pt x="1122" y="1076"/>
                  </a:lnTo>
                  <a:lnTo>
                    <a:pt x="1122" y="1075"/>
                  </a:lnTo>
                  <a:lnTo>
                    <a:pt x="1121" y="1076"/>
                  </a:lnTo>
                  <a:lnTo>
                    <a:pt x="1120" y="1076"/>
                  </a:lnTo>
                  <a:lnTo>
                    <a:pt x="1119" y="1076"/>
                  </a:lnTo>
                  <a:lnTo>
                    <a:pt x="1118" y="1076"/>
                  </a:lnTo>
                  <a:lnTo>
                    <a:pt x="1117" y="1077"/>
                  </a:lnTo>
                  <a:lnTo>
                    <a:pt x="1115" y="1078"/>
                  </a:lnTo>
                  <a:lnTo>
                    <a:pt x="1114" y="1078"/>
                  </a:lnTo>
                  <a:lnTo>
                    <a:pt x="1115" y="1078"/>
                  </a:lnTo>
                  <a:lnTo>
                    <a:pt x="1115" y="1077"/>
                  </a:lnTo>
                  <a:lnTo>
                    <a:pt x="1114" y="1077"/>
                  </a:lnTo>
                  <a:lnTo>
                    <a:pt x="1113" y="1079"/>
                  </a:lnTo>
                  <a:lnTo>
                    <a:pt x="1112" y="1080"/>
                  </a:lnTo>
                  <a:lnTo>
                    <a:pt x="1111" y="1080"/>
                  </a:lnTo>
                  <a:lnTo>
                    <a:pt x="1110" y="1082"/>
                  </a:lnTo>
                  <a:lnTo>
                    <a:pt x="1110" y="1080"/>
                  </a:lnTo>
                  <a:lnTo>
                    <a:pt x="1109" y="1080"/>
                  </a:lnTo>
                  <a:lnTo>
                    <a:pt x="1109" y="1082"/>
                  </a:lnTo>
                  <a:lnTo>
                    <a:pt x="1107" y="1082"/>
                  </a:lnTo>
                  <a:lnTo>
                    <a:pt x="1107" y="1079"/>
                  </a:lnTo>
                  <a:lnTo>
                    <a:pt x="1106" y="1079"/>
                  </a:lnTo>
                  <a:lnTo>
                    <a:pt x="1106" y="1080"/>
                  </a:lnTo>
                  <a:lnTo>
                    <a:pt x="1105" y="1080"/>
                  </a:lnTo>
                  <a:lnTo>
                    <a:pt x="1105" y="1079"/>
                  </a:lnTo>
                  <a:lnTo>
                    <a:pt x="1104" y="1079"/>
                  </a:lnTo>
                  <a:lnTo>
                    <a:pt x="1104" y="1080"/>
                  </a:lnTo>
                  <a:lnTo>
                    <a:pt x="1103" y="1079"/>
                  </a:lnTo>
                  <a:lnTo>
                    <a:pt x="1104" y="1078"/>
                  </a:lnTo>
                  <a:lnTo>
                    <a:pt x="1105" y="1078"/>
                  </a:lnTo>
                  <a:lnTo>
                    <a:pt x="1105" y="1077"/>
                  </a:lnTo>
                  <a:lnTo>
                    <a:pt x="1104" y="1077"/>
                  </a:lnTo>
                  <a:lnTo>
                    <a:pt x="1105" y="1077"/>
                  </a:lnTo>
                  <a:lnTo>
                    <a:pt x="1104" y="1076"/>
                  </a:lnTo>
                  <a:lnTo>
                    <a:pt x="1103" y="1076"/>
                  </a:lnTo>
                  <a:lnTo>
                    <a:pt x="1104" y="1077"/>
                  </a:lnTo>
                  <a:lnTo>
                    <a:pt x="1103" y="1077"/>
                  </a:lnTo>
                  <a:lnTo>
                    <a:pt x="1103" y="1078"/>
                  </a:lnTo>
                  <a:lnTo>
                    <a:pt x="1103" y="1077"/>
                  </a:lnTo>
                  <a:lnTo>
                    <a:pt x="1102" y="1077"/>
                  </a:lnTo>
                  <a:lnTo>
                    <a:pt x="1101" y="1077"/>
                  </a:lnTo>
                  <a:lnTo>
                    <a:pt x="1101" y="1078"/>
                  </a:lnTo>
                  <a:lnTo>
                    <a:pt x="1101" y="1079"/>
                  </a:lnTo>
                  <a:lnTo>
                    <a:pt x="1100" y="1079"/>
                  </a:lnTo>
                  <a:lnTo>
                    <a:pt x="1098" y="1080"/>
                  </a:lnTo>
                  <a:lnTo>
                    <a:pt x="1097" y="1080"/>
                  </a:lnTo>
                  <a:lnTo>
                    <a:pt x="1094" y="1082"/>
                  </a:lnTo>
                  <a:lnTo>
                    <a:pt x="1094" y="1080"/>
                  </a:lnTo>
                  <a:lnTo>
                    <a:pt x="1093" y="1080"/>
                  </a:lnTo>
                  <a:lnTo>
                    <a:pt x="1093" y="1082"/>
                  </a:lnTo>
                  <a:lnTo>
                    <a:pt x="1092" y="1082"/>
                  </a:lnTo>
                  <a:lnTo>
                    <a:pt x="1091" y="1084"/>
                  </a:lnTo>
                  <a:lnTo>
                    <a:pt x="1091" y="1085"/>
                  </a:lnTo>
                  <a:lnTo>
                    <a:pt x="1091" y="1086"/>
                  </a:lnTo>
                  <a:lnTo>
                    <a:pt x="1091" y="1087"/>
                  </a:lnTo>
                  <a:lnTo>
                    <a:pt x="1091" y="1088"/>
                  </a:lnTo>
                  <a:lnTo>
                    <a:pt x="1092" y="1087"/>
                  </a:lnTo>
                  <a:lnTo>
                    <a:pt x="1093" y="1087"/>
                  </a:lnTo>
                  <a:lnTo>
                    <a:pt x="1092" y="1088"/>
                  </a:lnTo>
                  <a:lnTo>
                    <a:pt x="1092" y="1090"/>
                  </a:lnTo>
                  <a:lnTo>
                    <a:pt x="1093" y="1088"/>
                  </a:lnTo>
                  <a:lnTo>
                    <a:pt x="1094" y="1090"/>
                  </a:lnTo>
                  <a:lnTo>
                    <a:pt x="1093" y="1090"/>
                  </a:lnTo>
                  <a:lnTo>
                    <a:pt x="1093" y="1091"/>
                  </a:lnTo>
                  <a:lnTo>
                    <a:pt x="1093" y="1090"/>
                  </a:lnTo>
                  <a:lnTo>
                    <a:pt x="1094" y="1090"/>
                  </a:lnTo>
                  <a:lnTo>
                    <a:pt x="1095" y="1088"/>
                  </a:lnTo>
                  <a:lnTo>
                    <a:pt x="1096" y="1088"/>
                  </a:lnTo>
                  <a:lnTo>
                    <a:pt x="1096" y="1090"/>
                  </a:lnTo>
                  <a:lnTo>
                    <a:pt x="1095" y="1090"/>
                  </a:lnTo>
                  <a:lnTo>
                    <a:pt x="1096" y="1091"/>
                  </a:lnTo>
                  <a:lnTo>
                    <a:pt x="1097" y="1091"/>
                  </a:lnTo>
                  <a:lnTo>
                    <a:pt x="1098" y="1092"/>
                  </a:lnTo>
                  <a:lnTo>
                    <a:pt x="1097" y="1092"/>
                  </a:lnTo>
                  <a:lnTo>
                    <a:pt x="1096" y="1092"/>
                  </a:lnTo>
                  <a:lnTo>
                    <a:pt x="1096" y="1093"/>
                  </a:lnTo>
                  <a:lnTo>
                    <a:pt x="1095" y="1094"/>
                  </a:lnTo>
                  <a:lnTo>
                    <a:pt x="1094" y="1094"/>
                  </a:lnTo>
                  <a:lnTo>
                    <a:pt x="1094" y="1093"/>
                  </a:lnTo>
                  <a:lnTo>
                    <a:pt x="1093" y="1093"/>
                  </a:lnTo>
                  <a:lnTo>
                    <a:pt x="1092" y="1093"/>
                  </a:lnTo>
                  <a:lnTo>
                    <a:pt x="1091" y="1093"/>
                  </a:lnTo>
                  <a:lnTo>
                    <a:pt x="1089" y="1094"/>
                  </a:lnTo>
                  <a:lnTo>
                    <a:pt x="1088" y="1094"/>
                  </a:lnTo>
                  <a:lnTo>
                    <a:pt x="1087" y="1095"/>
                  </a:lnTo>
                  <a:lnTo>
                    <a:pt x="1087" y="1094"/>
                  </a:lnTo>
                  <a:lnTo>
                    <a:pt x="1086" y="1095"/>
                  </a:lnTo>
                  <a:lnTo>
                    <a:pt x="1085" y="1095"/>
                  </a:lnTo>
                  <a:lnTo>
                    <a:pt x="1085" y="1094"/>
                  </a:lnTo>
                  <a:lnTo>
                    <a:pt x="1084" y="1094"/>
                  </a:lnTo>
                  <a:lnTo>
                    <a:pt x="1084" y="1093"/>
                  </a:lnTo>
                  <a:lnTo>
                    <a:pt x="1083" y="1094"/>
                  </a:lnTo>
                  <a:lnTo>
                    <a:pt x="1081" y="1094"/>
                  </a:lnTo>
                  <a:lnTo>
                    <a:pt x="1080" y="1095"/>
                  </a:lnTo>
                  <a:lnTo>
                    <a:pt x="1080" y="1096"/>
                  </a:lnTo>
                  <a:lnTo>
                    <a:pt x="1079" y="1096"/>
                  </a:lnTo>
                  <a:lnTo>
                    <a:pt x="1078" y="1096"/>
                  </a:lnTo>
                  <a:lnTo>
                    <a:pt x="1078" y="1098"/>
                  </a:lnTo>
                  <a:lnTo>
                    <a:pt x="1079" y="1099"/>
                  </a:lnTo>
                  <a:lnTo>
                    <a:pt x="1078" y="1099"/>
                  </a:lnTo>
                  <a:lnTo>
                    <a:pt x="1077" y="1101"/>
                  </a:lnTo>
                  <a:lnTo>
                    <a:pt x="1077" y="1100"/>
                  </a:lnTo>
                  <a:lnTo>
                    <a:pt x="1076" y="1100"/>
                  </a:lnTo>
                  <a:lnTo>
                    <a:pt x="1076" y="1101"/>
                  </a:lnTo>
                  <a:lnTo>
                    <a:pt x="1076" y="1100"/>
                  </a:lnTo>
                  <a:lnTo>
                    <a:pt x="1075" y="1100"/>
                  </a:lnTo>
                  <a:lnTo>
                    <a:pt x="1074" y="1100"/>
                  </a:lnTo>
                  <a:lnTo>
                    <a:pt x="1074" y="1101"/>
                  </a:lnTo>
                  <a:lnTo>
                    <a:pt x="1072" y="1101"/>
                  </a:lnTo>
                  <a:lnTo>
                    <a:pt x="1071" y="1102"/>
                  </a:lnTo>
                  <a:lnTo>
                    <a:pt x="1072" y="1102"/>
                  </a:lnTo>
                  <a:lnTo>
                    <a:pt x="1072" y="1103"/>
                  </a:lnTo>
                  <a:lnTo>
                    <a:pt x="1071" y="1103"/>
                  </a:lnTo>
                  <a:lnTo>
                    <a:pt x="1070" y="1103"/>
                  </a:lnTo>
                  <a:lnTo>
                    <a:pt x="1069" y="1103"/>
                  </a:lnTo>
                  <a:lnTo>
                    <a:pt x="1068" y="1103"/>
                  </a:lnTo>
                  <a:lnTo>
                    <a:pt x="1067" y="1104"/>
                  </a:lnTo>
                  <a:lnTo>
                    <a:pt x="1066" y="1104"/>
                  </a:lnTo>
                  <a:lnTo>
                    <a:pt x="1064" y="1104"/>
                  </a:lnTo>
                  <a:lnTo>
                    <a:pt x="1064" y="1105"/>
                  </a:lnTo>
                  <a:lnTo>
                    <a:pt x="1063" y="1105"/>
                  </a:lnTo>
                  <a:lnTo>
                    <a:pt x="1063" y="1107"/>
                  </a:lnTo>
                  <a:lnTo>
                    <a:pt x="1063" y="1108"/>
                  </a:lnTo>
                  <a:lnTo>
                    <a:pt x="1063" y="1109"/>
                  </a:lnTo>
                  <a:lnTo>
                    <a:pt x="1064" y="1109"/>
                  </a:lnTo>
                  <a:lnTo>
                    <a:pt x="1064" y="1110"/>
                  </a:lnTo>
                  <a:lnTo>
                    <a:pt x="1064" y="1111"/>
                  </a:lnTo>
                  <a:lnTo>
                    <a:pt x="1064" y="1112"/>
                  </a:lnTo>
                  <a:lnTo>
                    <a:pt x="1064" y="1113"/>
                  </a:lnTo>
                  <a:lnTo>
                    <a:pt x="1063" y="1113"/>
                  </a:lnTo>
                  <a:lnTo>
                    <a:pt x="1062" y="1113"/>
                  </a:lnTo>
                  <a:lnTo>
                    <a:pt x="1061" y="1113"/>
                  </a:lnTo>
                  <a:lnTo>
                    <a:pt x="1060" y="1113"/>
                  </a:lnTo>
                  <a:lnTo>
                    <a:pt x="1059" y="1112"/>
                  </a:lnTo>
                  <a:lnTo>
                    <a:pt x="1058" y="1112"/>
                  </a:lnTo>
                  <a:lnTo>
                    <a:pt x="1057" y="1112"/>
                  </a:lnTo>
                  <a:lnTo>
                    <a:pt x="1055" y="1111"/>
                  </a:lnTo>
                  <a:lnTo>
                    <a:pt x="1053" y="1111"/>
                  </a:lnTo>
                  <a:lnTo>
                    <a:pt x="1050" y="1111"/>
                  </a:lnTo>
                  <a:lnTo>
                    <a:pt x="1049" y="1110"/>
                  </a:lnTo>
                  <a:lnTo>
                    <a:pt x="1048" y="1110"/>
                  </a:lnTo>
                  <a:lnTo>
                    <a:pt x="1044" y="1111"/>
                  </a:lnTo>
                  <a:lnTo>
                    <a:pt x="1043" y="1111"/>
                  </a:lnTo>
                  <a:lnTo>
                    <a:pt x="1042" y="1112"/>
                  </a:lnTo>
                  <a:lnTo>
                    <a:pt x="1041" y="1113"/>
                  </a:lnTo>
                  <a:lnTo>
                    <a:pt x="1040" y="1113"/>
                  </a:lnTo>
                  <a:lnTo>
                    <a:pt x="1038" y="1113"/>
                  </a:lnTo>
                  <a:lnTo>
                    <a:pt x="1037" y="1115"/>
                  </a:lnTo>
                  <a:lnTo>
                    <a:pt x="1037" y="1113"/>
                  </a:lnTo>
                  <a:lnTo>
                    <a:pt x="1036" y="1115"/>
                  </a:lnTo>
                  <a:lnTo>
                    <a:pt x="1035" y="1116"/>
                  </a:lnTo>
                  <a:lnTo>
                    <a:pt x="1035" y="1117"/>
                  </a:lnTo>
                  <a:lnTo>
                    <a:pt x="1034" y="1117"/>
                  </a:lnTo>
                  <a:lnTo>
                    <a:pt x="1035" y="1117"/>
                  </a:lnTo>
                  <a:lnTo>
                    <a:pt x="1037" y="1115"/>
                  </a:lnTo>
                  <a:lnTo>
                    <a:pt x="1038" y="1115"/>
                  </a:lnTo>
                  <a:lnTo>
                    <a:pt x="1036" y="1117"/>
                  </a:lnTo>
                  <a:lnTo>
                    <a:pt x="1036" y="1118"/>
                  </a:lnTo>
                  <a:lnTo>
                    <a:pt x="1036" y="1119"/>
                  </a:lnTo>
                  <a:lnTo>
                    <a:pt x="1036" y="1120"/>
                  </a:lnTo>
                  <a:lnTo>
                    <a:pt x="1035" y="1120"/>
                  </a:lnTo>
                  <a:lnTo>
                    <a:pt x="1035" y="1119"/>
                  </a:lnTo>
                  <a:lnTo>
                    <a:pt x="1034" y="1119"/>
                  </a:lnTo>
                  <a:lnTo>
                    <a:pt x="1033" y="1120"/>
                  </a:lnTo>
                  <a:lnTo>
                    <a:pt x="1032" y="1121"/>
                  </a:lnTo>
                  <a:lnTo>
                    <a:pt x="1031" y="1121"/>
                  </a:lnTo>
                  <a:lnTo>
                    <a:pt x="1031" y="1120"/>
                  </a:lnTo>
                  <a:lnTo>
                    <a:pt x="1032" y="1120"/>
                  </a:lnTo>
                  <a:lnTo>
                    <a:pt x="1032" y="1119"/>
                  </a:lnTo>
                  <a:lnTo>
                    <a:pt x="1032" y="1118"/>
                  </a:lnTo>
                  <a:lnTo>
                    <a:pt x="1031" y="1117"/>
                  </a:lnTo>
                  <a:lnTo>
                    <a:pt x="1029" y="1117"/>
                  </a:lnTo>
                  <a:lnTo>
                    <a:pt x="1029" y="1116"/>
                  </a:lnTo>
                  <a:lnTo>
                    <a:pt x="1028" y="1116"/>
                  </a:lnTo>
                  <a:lnTo>
                    <a:pt x="1029" y="1116"/>
                  </a:lnTo>
                  <a:lnTo>
                    <a:pt x="1028" y="1115"/>
                  </a:lnTo>
                  <a:lnTo>
                    <a:pt x="1028" y="1116"/>
                  </a:lnTo>
                  <a:lnTo>
                    <a:pt x="1028" y="1117"/>
                  </a:lnTo>
                  <a:lnTo>
                    <a:pt x="1027" y="1117"/>
                  </a:lnTo>
                  <a:lnTo>
                    <a:pt x="1027" y="1118"/>
                  </a:lnTo>
                  <a:lnTo>
                    <a:pt x="1026" y="1118"/>
                  </a:lnTo>
                  <a:lnTo>
                    <a:pt x="1025" y="1117"/>
                  </a:lnTo>
                  <a:lnTo>
                    <a:pt x="1026" y="1118"/>
                  </a:lnTo>
                  <a:lnTo>
                    <a:pt x="1027" y="1119"/>
                  </a:lnTo>
                  <a:lnTo>
                    <a:pt x="1028" y="1119"/>
                  </a:lnTo>
                  <a:lnTo>
                    <a:pt x="1028" y="1120"/>
                  </a:lnTo>
                  <a:lnTo>
                    <a:pt x="1028" y="1121"/>
                  </a:lnTo>
                  <a:lnTo>
                    <a:pt x="1027" y="1121"/>
                  </a:lnTo>
                  <a:lnTo>
                    <a:pt x="1027" y="1120"/>
                  </a:lnTo>
                  <a:lnTo>
                    <a:pt x="1025" y="1121"/>
                  </a:lnTo>
                  <a:lnTo>
                    <a:pt x="1020" y="1124"/>
                  </a:lnTo>
                  <a:lnTo>
                    <a:pt x="1015" y="1127"/>
                  </a:lnTo>
                  <a:lnTo>
                    <a:pt x="1010" y="1129"/>
                  </a:lnTo>
                  <a:lnTo>
                    <a:pt x="1008" y="1132"/>
                  </a:lnTo>
                  <a:lnTo>
                    <a:pt x="1007" y="1133"/>
                  </a:lnTo>
                  <a:lnTo>
                    <a:pt x="1006" y="1134"/>
                  </a:lnTo>
                  <a:lnTo>
                    <a:pt x="1005" y="1135"/>
                  </a:lnTo>
                  <a:lnTo>
                    <a:pt x="1005" y="1136"/>
                  </a:lnTo>
                  <a:lnTo>
                    <a:pt x="1005" y="1137"/>
                  </a:lnTo>
                  <a:lnTo>
                    <a:pt x="1003" y="1138"/>
                  </a:lnTo>
                  <a:lnTo>
                    <a:pt x="1003" y="1137"/>
                  </a:lnTo>
                  <a:lnTo>
                    <a:pt x="1002" y="1138"/>
                  </a:lnTo>
                  <a:lnTo>
                    <a:pt x="1001" y="1140"/>
                  </a:lnTo>
                  <a:lnTo>
                    <a:pt x="1000" y="1140"/>
                  </a:lnTo>
                  <a:lnTo>
                    <a:pt x="1000" y="1141"/>
                  </a:lnTo>
                  <a:lnTo>
                    <a:pt x="999" y="1142"/>
                  </a:lnTo>
                  <a:lnTo>
                    <a:pt x="989" y="1149"/>
                  </a:lnTo>
                  <a:lnTo>
                    <a:pt x="989" y="1147"/>
                  </a:lnTo>
                  <a:lnTo>
                    <a:pt x="988" y="1149"/>
                  </a:lnTo>
                  <a:lnTo>
                    <a:pt x="986" y="1149"/>
                  </a:lnTo>
                  <a:lnTo>
                    <a:pt x="985" y="1149"/>
                  </a:lnTo>
                  <a:lnTo>
                    <a:pt x="984" y="1150"/>
                  </a:lnTo>
                  <a:lnTo>
                    <a:pt x="983" y="1150"/>
                  </a:lnTo>
                  <a:lnTo>
                    <a:pt x="982" y="1151"/>
                  </a:lnTo>
                  <a:lnTo>
                    <a:pt x="974" y="1157"/>
                  </a:lnTo>
                  <a:lnTo>
                    <a:pt x="974" y="1158"/>
                  </a:lnTo>
                  <a:lnTo>
                    <a:pt x="973" y="1159"/>
                  </a:lnTo>
                  <a:lnTo>
                    <a:pt x="972" y="1159"/>
                  </a:lnTo>
                  <a:lnTo>
                    <a:pt x="972" y="1160"/>
                  </a:lnTo>
                  <a:lnTo>
                    <a:pt x="971" y="1162"/>
                  </a:lnTo>
                  <a:lnTo>
                    <a:pt x="969" y="1163"/>
                  </a:lnTo>
                  <a:lnTo>
                    <a:pt x="967" y="1163"/>
                  </a:lnTo>
                  <a:lnTo>
                    <a:pt x="968" y="1162"/>
                  </a:lnTo>
                  <a:lnTo>
                    <a:pt x="969" y="1162"/>
                  </a:lnTo>
                  <a:lnTo>
                    <a:pt x="968" y="1161"/>
                  </a:lnTo>
                  <a:lnTo>
                    <a:pt x="967" y="1161"/>
                  </a:lnTo>
                  <a:lnTo>
                    <a:pt x="967" y="1162"/>
                  </a:lnTo>
                  <a:lnTo>
                    <a:pt x="967" y="1163"/>
                  </a:lnTo>
                  <a:lnTo>
                    <a:pt x="966" y="1163"/>
                  </a:lnTo>
                  <a:lnTo>
                    <a:pt x="966" y="1162"/>
                  </a:lnTo>
                  <a:lnTo>
                    <a:pt x="966" y="1163"/>
                  </a:lnTo>
                  <a:lnTo>
                    <a:pt x="967" y="1163"/>
                  </a:lnTo>
                  <a:lnTo>
                    <a:pt x="967" y="1165"/>
                  </a:lnTo>
                  <a:lnTo>
                    <a:pt x="968" y="1165"/>
                  </a:lnTo>
                  <a:lnTo>
                    <a:pt x="969" y="1165"/>
                  </a:lnTo>
                  <a:lnTo>
                    <a:pt x="971" y="1165"/>
                  </a:lnTo>
                  <a:lnTo>
                    <a:pt x="971" y="1163"/>
                  </a:lnTo>
                  <a:lnTo>
                    <a:pt x="972" y="1163"/>
                  </a:lnTo>
                  <a:lnTo>
                    <a:pt x="971" y="1168"/>
                  </a:lnTo>
                  <a:lnTo>
                    <a:pt x="969" y="1169"/>
                  </a:lnTo>
                  <a:lnTo>
                    <a:pt x="967" y="1170"/>
                  </a:lnTo>
                  <a:lnTo>
                    <a:pt x="965" y="1172"/>
                  </a:lnTo>
                  <a:lnTo>
                    <a:pt x="965" y="1174"/>
                  </a:lnTo>
                  <a:lnTo>
                    <a:pt x="965" y="1175"/>
                  </a:lnTo>
                  <a:lnTo>
                    <a:pt x="962" y="1177"/>
                  </a:lnTo>
                  <a:lnTo>
                    <a:pt x="960" y="1178"/>
                  </a:lnTo>
                  <a:lnTo>
                    <a:pt x="960" y="1180"/>
                  </a:lnTo>
                  <a:lnTo>
                    <a:pt x="959" y="1180"/>
                  </a:lnTo>
                  <a:lnTo>
                    <a:pt x="959" y="1179"/>
                  </a:lnTo>
                  <a:lnTo>
                    <a:pt x="958" y="1179"/>
                  </a:lnTo>
                  <a:lnTo>
                    <a:pt x="958" y="1178"/>
                  </a:lnTo>
                  <a:lnTo>
                    <a:pt x="959" y="1176"/>
                  </a:lnTo>
                  <a:lnTo>
                    <a:pt x="959" y="1175"/>
                  </a:lnTo>
                  <a:lnTo>
                    <a:pt x="960" y="1175"/>
                  </a:lnTo>
                  <a:lnTo>
                    <a:pt x="962" y="1174"/>
                  </a:lnTo>
                  <a:lnTo>
                    <a:pt x="963" y="1174"/>
                  </a:lnTo>
                  <a:lnTo>
                    <a:pt x="963" y="1172"/>
                  </a:lnTo>
                  <a:lnTo>
                    <a:pt x="962" y="1174"/>
                  </a:lnTo>
                  <a:lnTo>
                    <a:pt x="960" y="1174"/>
                  </a:lnTo>
                  <a:lnTo>
                    <a:pt x="959" y="1174"/>
                  </a:lnTo>
                  <a:lnTo>
                    <a:pt x="959" y="1175"/>
                  </a:lnTo>
                  <a:lnTo>
                    <a:pt x="958" y="1175"/>
                  </a:lnTo>
                  <a:lnTo>
                    <a:pt x="958" y="1174"/>
                  </a:lnTo>
                  <a:lnTo>
                    <a:pt x="957" y="1174"/>
                  </a:lnTo>
                  <a:lnTo>
                    <a:pt x="957" y="1175"/>
                  </a:lnTo>
                  <a:lnTo>
                    <a:pt x="957" y="1176"/>
                  </a:lnTo>
                  <a:lnTo>
                    <a:pt x="956" y="1176"/>
                  </a:lnTo>
                  <a:lnTo>
                    <a:pt x="956" y="1175"/>
                  </a:lnTo>
                  <a:lnTo>
                    <a:pt x="956" y="1172"/>
                  </a:lnTo>
                  <a:lnTo>
                    <a:pt x="956" y="1171"/>
                  </a:lnTo>
                  <a:lnTo>
                    <a:pt x="956" y="1170"/>
                  </a:lnTo>
                  <a:lnTo>
                    <a:pt x="955" y="1171"/>
                  </a:lnTo>
                  <a:lnTo>
                    <a:pt x="955" y="1172"/>
                  </a:lnTo>
                  <a:lnTo>
                    <a:pt x="954" y="1172"/>
                  </a:lnTo>
                  <a:lnTo>
                    <a:pt x="955" y="1172"/>
                  </a:lnTo>
                  <a:lnTo>
                    <a:pt x="955" y="1174"/>
                  </a:lnTo>
                  <a:lnTo>
                    <a:pt x="954" y="1174"/>
                  </a:lnTo>
                  <a:lnTo>
                    <a:pt x="952" y="1172"/>
                  </a:lnTo>
                  <a:lnTo>
                    <a:pt x="952" y="1171"/>
                  </a:lnTo>
                  <a:lnTo>
                    <a:pt x="951" y="1171"/>
                  </a:lnTo>
                  <a:lnTo>
                    <a:pt x="951" y="1172"/>
                  </a:lnTo>
                  <a:lnTo>
                    <a:pt x="951" y="1171"/>
                  </a:lnTo>
                  <a:lnTo>
                    <a:pt x="951" y="1172"/>
                  </a:lnTo>
                  <a:lnTo>
                    <a:pt x="952" y="1175"/>
                  </a:lnTo>
                  <a:lnTo>
                    <a:pt x="951" y="1175"/>
                  </a:lnTo>
                  <a:lnTo>
                    <a:pt x="950" y="1175"/>
                  </a:lnTo>
                  <a:lnTo>
                    <a:pt x="949" y="1175"/>
                  </a:lnTo>
                  <a:lnTo>
                    <a:pt x="950" y="1176"/>
                  </a:lnTo>
                  <a:lnTo>
                    <a:pt x="951" y="1176"/>
                  </a:lnTo>
                  <a:lnTo>
                    <a:pt x="951" y="1177"/>
                  </a:lnTo>
                  <a:lnTo>
                    <a:pt x="952" y="1178"/>
                  </a:lnTo>
                  <a:lnTo>
                    <a:pt x="952" y="1179"/>
                  </a:lnTo>
                  <a:lnTo>
                    <a:pt x="951" y="1179"/>
                  </a:lnTo>
                  <a:lnTo>
                    <a:pt x="951" y="1180"/>
                  </a:lnTo>
                  <a:lnTo>
                    <a:pt x="950" y="1180"/>
                  </a:lnTo>
                  <a:lnTo>
                    <a:pt x="949" y="1180"/>
                  </a:lnTo>
                  <a:lnTo>
                    <a:pt x="949" y="1179"/>
                  </a:lnTo>
                  <a:lnTo>
                    <a:pt x="948" y="1180"/>
                  </a:lnTo>
                  <a:lnTo>
                    <a:pt x="947" y="1179"/>
                  </a:lnTo>
                  <a:lnTo>
                    <a:pt x="947" y="1180"/>
                  </a:lnTo>
                  <a:lnTo>
                    <a:pt x="945" y="1179"/>
                  </a:lnTo>
                  <a:lnTo>
                    <a:pt x="942" y="1178"/>
                  </a:lnTo>
                  <a:lnTo>
                    <a:pt x="941" y="1176"/>
                  </a:lnTo>
                  <a:lnTo>
                    <a:pt x="940" y="1176"/>
                  </a:lnTo>
                  <a:lnTo>
                    <a:pt x="941" y="1178"/>
                  </a:lnTo>
                  <a:lnTo>
                    <a:pt x="941" y="1179"/>
                  </a:lnTo>
                  <a:lnTo>
                    <a:pt x="942" y="1179"/>
                  </a:lnTo>
                  <a:lnTo>
                    <a:pt x="942" y="1180"/>
                  </a:lnTo>
                  <a:lnTo>
                    <a:pt x="941" y="1180"/>
                  </a:lnTo>
                  <a:lnTo>
                    <a:pt x="941" y="1182"/>
                  </a:lnTo>
                  <a:lnTo>
                    <a:pt x="942" y="1182"/>
                  </a:lnTo>
                  <a:lnTo>
                    <a:pt x="943" y="1182"/>
                  </a:lnTo>
                  <a:lnTo>
                    <a:pt x="945" y="1182"/>
                  </a:lnTo>
                  <a:lnTo>
                    <a:pt x="945" y="1183"/>
                  </a:lnTo>
                  <a:lnTo>
                    <a:pt x="945" y="1182"/>
                  </a:lnTo>
                  <a:lnTo>
                    <a:pt x="943" y="1182"/>
                  </a:lnTo>
                  <a:lnTo>
                    <a:pt x="943" y="1183"/>
                  </a:lnTo>
                  <a:lnTo>
                    <a:pt x="945" y="1183"/>
                  </a:lnTo>
                  <a:lnTo>
                    <a:pt x="946" y="1184"/>
                  </a:lnTo>
                  <a:lnTo>
                    <a:pt x="946" y="1183"/>
                  </a:lnTo>
                  <a:lnTo>
                    <a:pt x="947" y="1183"/>
                  </a:lnTo>
                  <a:lnTo>
                    <a:pt x="948" y="1183"/>
                  </a:lnTo>
                  <a:lnTo>
                    <a:pt x="949" y="1183"/>
                  </a:lnTo>
                  <a:lnTo>
                    <a:pt x="950" y="1184"/>
                  </a:lnTo>
                  <a:lnTo>
                    <a:pt x="949" y="1185"/>
                  </a:lnTo>
                  <a:lnTo>
                    <a:pt x="950" y="1185"/>
                  </a:lnTo>
                  <a:lnTo>
                    <a:pt x="950" y="1184"/>
                  </a:lnTo>
                  <a:lnTo>
                    <a:pt x="951" y="1184"/>
                  </a:lnTo>
                  <a:lnTo>
                    <a:pt x="952" y="1184"/>
                  </a:lnTo>
                  <a:lnTo>
                    <a:pt x="954" y="1184"/>
                  </a:lnTo>
                  <a:lnTo>
                    <a:pt x="955" y="1185"/>
                  </a:lnTo>
                  <a:lnTo>
                    <a:pt x="954" y="1186"/>
                  </a:lnTo>
                  <a:lnTo>
                    <a:pt x="951" y="1187"/>
                  </a:lnTo>
                  <a:lnTo>
                    <a:pt x="949" y="1193"/>
                  </a:lnTo>
                  <a:lnTo>
                    <a:pt x="949" y="1194"/>
                  </a:lnTo>
                  <a:lnTo>
                    <a:pt x="948" y="1196"/>
                  </a:lnTo>
                  <a:lnTo>
                    <a:pt x="947" y="1196"/>
                  </a:lnTo>
                  <a:lnTo>
                    <a:pt x="947" y="1195"/>
                  </a:lnTo>
                  <a:lnTo>
                    <a:pt x="946" y="1195"/>
                  </a:lnTo>
                  <a:lnTo>
                    <a:pt x="947" y="1194"/>
                  </a:lnTo>
                  <a:lnTo>
                    <a:pt x="946" y="1194"/>
                  </a:lnTo>
                  <a:lnTo>
                    <a:pt x="945" y="1195"/>
                  </a:lnTo>
                  <a:lnTo>
                    <a:pt x="946" y="1195"/>
                  </a:lnTo>
                  <a:lnTo>
                    <a:pt x="946" y="1196"/>
                  </a:lnTo>
                  <a:lnTo>
                    <a:pt x="947" y="1196"/>
                  </a:lnTo>
                  <a:lnTo>
                    <a:pt x="946" y="1196"/>
                  </a:lnTo>
                  <a:lnTo>
                    <a:pt x="943" y="1196"/>
                  </a:lnTo>
                  <a:lnTo>
                    <a:pt x="940" y="1196"/>
                  </a:lnTo>
                  <a:lnTo>
                    <a:pt x="939" y="1197"/>
                  </a:lnTo>
                  <a:lnTo>
                    <a:pt x="940" y="1197"/>
                  </a:lnTo>
                  <a:lnTo>
                    <a:pt x="947" y="1197"/>
                  </a:lnTo>
                  <a:lnTo>
                    <a:pt x="947" y="1199"/>
                  </a:lnTo>
                  <a:lnTo>
                    <a:pt x="947" y="1201"/>
                  </a:lnTo>
                  <a:lnTo>
                    <a:pt x="946" y="1202"/>
                  </a:lnTo>
                  <a:lnTo>
                    <a:pt x="946" y="1203"/>
                  </a:lnTo>
                  <a:lnTo>
                    <a:pt x="945" y="1204"/>
                  </a:lnTo>
                  <a:lnTo>
                    <a:pt x="946" y="1205"/>
                  </a:lnTo>
                  <a:lnTo>
                    <a:pt x="946" y="1209"/>
                  </a:lnTo>
                  <a:lnTo>
                    <a:pt x="946" y="1210"/>
                  </a:lnTo>
                  <a:lnTo>
                    <a:pt x="945" y="1210"/>
                  </a:lnTo>
                  <a:lnTo>
                    <a:pt x="945" y="1211"/>
                  </a:lnTo>
                  <a:lnTo>
                    <a:pt x="943" y="1211"/>
                  </a:lnTo>
                  <a:lnTo>
                    <a:pt x="943" y="1212"/>
                  </a:lnTo>
                  <a:lnTo>
                    <a:pt x="942" y="1212"/>
                  </a:lnTo>
                  <a:lnTo>
                    <a:pt x="941" y="1212"/>
                  </a:lnTo>
                  <a:lnTo>
                    <a:pt x="940" y="1212"/>
                  </a:lnTo>
                  <a:lnTo>
                    <a:pt x="940" y="1211"/>
                  </a:lnTo>
                  <a:lnTo>
                    <a:pt x="940" y="1210"/>
                  </a:lnTo>
                  <a:lnTo>
                    <a:pt x="939" y="1209"/>
                  </a:lnTo>
                  <a:lnTo>
                    <a:pt x="939" y="1208"/>
                  </a:lnTo>
                  <a:lnTo>
                    <a:pt x="939" y="1207"/>
                  </a:lnTo>
                  <a:lnTo>
                    <a:pt x="939" y="1205"/>
                  </a:lnTo>
                  <a:lnTo>
                    <a:pt x="938" y="1205"/>
                  </a:lnTo>
                  <a:lnTo>
                    <a:pt x="938" y="1207"/>
                  </a:lnTo>
                  <a:lnTo>
                    <a:pt x="939" y="1208"/>
                  </a:lnTo>
                  <a:lnTo>
                    <a:pt x="939" y="1209"/>
                  </a:lnTo>
                  <a:lnTo>
                    <a:pt x="939" y="1210"/>
                  </a:lnTo>
                  <a:lnTo>
                    <a:pt x="940" y="1210"/>
                  </a:lnTo>
                  <a:lnTo>
                    <a:pt x="940" y="1211"/>
                  </a:lnTo>
                  <a:lnTo>
                    <a:pt x="939" y="1212"/>
                  </a:lnTo>
                  <a:lnTo>
                    <a:pt x="940" y="1212"/>
                  </a:lnTo>
                  <a:lnTo>
                    <a:pt x="940" y="1213"/>
                  </a:lnTo>
                  <a:lnTo>
                    <a:pt x="939" y="1213"/>
                  </a:lnTo>
                  <a:lnTo>
                    <a:pt x="940" y="1214"/>
                  </a:lnTo>
                  <a:lnTo>
                    <a:pt x="939" y="1214"/>
                  </a:lnTo>
                  <a:lnTo>
                    <a:pt x="938" y="1216"/>
                  </a:lnTo>
                  <a:lnTo>
                    <a:pt x="940" y="1216"/>
                  </a:lnTo>
                  <a:lnTo>
                    <a:pt x="941" y="1217"/>
                  </a:lnTo>
                  <a:lnTo>
                    <a:pt x="943" y="1218"/>
                  </a:lnTo>
                  <a:lnTo>
                    <a:pt x="943" y="1219"/>
                  </a:lnTo>
                  <a:lnTo>
                    <a:pt x="945" y="1219"/>
                  </a:lnTo>
                  <a:lnTo>
                    <a:pt x="945" y="1220"/>
                  </a:lnTo>
                  <a:lnTo>
                    <a:pt x="946" y="1221"/>
                  </a:lnTo>
                  <a:lnTo>
                    <a:pt x="945" y="1221"/>
                  </a:lnTo>
                  <a:lnTo>
                    <a:pt x="943" y="1226"/>
                  </a:lnTo>
                  <a:lnTo>
                    <a:pt x="942" y="1227"/>
                  </a:lnTo>
                  <a:lnTo>
                    <a:pt x="942" y="1230"/>
                  </a:lnTo>
                  <a:lnTo>
                    <a:pt x="942" y="1233"/>
                  </a:lnTo>
                  <a:lnTo>
                    <a:pt x="943" y="1234"/>
                  </a:lnTo>
                  <a:lnTo>
                    <a:pt x="945" y="1235"/>
                  </a:lnTo>
                  <a:lnTo>
                    <a:pt x="946" y="1235"/>
                  </a:lnTo>
                  <a:lnTo>
                    <a:pt x="947" y="1235"/>
                  </a:lnTo>
                  <a:lnTo>
                    <a:pt x="946" y="1236"/>
                  </a:lnTo>
                  <a:lnTo>
                    <a:pt x="946" y="1237"/>
                  </a:lnTo>
                  <a:lnTo>
                    <a:pt x="945" y="1237"/>
                  </a:lnTo>
                  <a:lnTo>
                    <a:pt x="945" y="1238"/>
                  </a:lnTo>
                  <a:lnTo>
                    <a:pt x="945" y="1239"/>
                  </a:lnTo>
                  <a:lnTo>
                    <a:pt x="945" y="1241"/>
                  </a:lnTo>
                  <a:lnTo>
                    <a:pt x="945" y="1242"/>
                  </a:lnTo>
                  <a:lnTo>
                    <a:pt x="945" y="1243"/>
                  </a:lnTo>
                  <a:lnTo>
                    <a:pt x="945" y="1244"/>
                  </a:lnTo>
                  <a:lnTo>
                    <a:pt x="946" y="1244"/>
                  </a:lnTo>
                  <a:lnTo>
                    <a:pt x="947" y="1245"/>
                  </a:lnTo>
                  <a:lnTo>
                    <a:pt x="946" y="1246"/>
                  </a:lnTo>
                  <a:lnTo>
                    <a:pt x="946" y="1247"/>
                  </a:lnTo>
                  <a:lnTo>
                    <a:pt x="946" y="1249"/>
                  </a:lnTo>
                  <a:lnTo>
                    <a:pt x="946" y="1251"/>
                  </a:lnTo>
                  <a:lnTo>
                    <a:pt x="947" y="1251"/>
                  </a:lnTo>
                  <a:lnTo>
                    <a:pt x="948" y="1251"/>
                  </a:lnTo>
                  <a:lnTo>
                    <a:pt x="948" y="1250"/>
                  </a:lnTo>
                  <a:lnTo>
                    <a:pt x="949" y="1250"/>
                  </a:lnTo>
                  <a:lnTo>
                    <a:pt x="949" y="1251"/>
                  </a:lnTo>
                  <a:lnTo>
                    <a:pt x="950" y="1251"/>
                  </a:lnTo>
                  <a:lnTo>
                    <a:pt x="950" y="1252"/>
                  </a:lnTo>
                  <a:lnTo>
                    <a:pt x="949" y="1252"/>
                  </a:lnTo>
                  <a:lnTo>
                    <a:pt x="950" y="1253"/>
                  </a:lnTo>
                  <a:lnTo>
                    <a:pt x="949" y="1253"/>
                  </a:lnTo>
                  <a:lnTo>
                    <a:pt x="948" y="1253"/>
                  </a:lnTo>
                  <a:lnTo>
                    <a:pt x="949" y="1253"/>
                  </a:lnTo>
                  <a:lnTo>
                    <a:pt x="949" y="1252"/>
                  </a:lnTo>
                  <a:lnTo>
                    <a:pt x="948" y="1252"/>
                  </a:lnTo>
                  <a:lnTo>
                    <a:pt x="947" y="1252"/>
                  </a:lnTo>
                  <a:lnTo>
                    <a:pt x="947" y="1253"/>
                  </a:lnTo>
                  <a:lnTo>
                    <a:pt x="946" y="1253"/>
                  </a:lnTo>
                  <a:lnTo>
                    <a:pt x="945" y="1254"/>
                  </a:lnTo>
                  <a:lnTo>
                    <a:pt x="945" y="1255"/>
                  </a:lnTo>
                  <a:lnTo>
                    <a:pt x="945" y="1257"/>
                  </a:lnTo>
                  <a:lnTo>
                    <a:pt x="946" y="1258"/>
                  </a:lnTo>
                  <a:lnTo>
                    <a:pt x="947" y="1258"/>
                  </a:lnTo>
                  <a:lnTo>
                    <a:pt x="947" y="1259"/>
                  </a:lnTo>
                  <a:lnTo>
                    <a:pt x="947" y="1261"/>
                  </a:lnTo>
                  <a:lnTo>
                    <a:pt x="947" y="1260"/>
                  </a:lnTo>
                  <a:lnTo>
                    <a:pt x="947" y="1261"/>
                  </a:lnTo>
                  <a:lnTo>
                    <a:pt x="946" y="1262"/>
                  </a:lnTo>
                  <a:lnTo>
                    <a:pt x="945" y="1262"/>
                  </a:lnTo>
                  <a:lnTo>
                    <a:pt x="945" y="1263"/>
                  </a:lnTo>
                  <a:lnTo>
                    <a:pt x="943" y="1263"/>
                  </a:lnTo>
                  <a:lnTo>
                    <a:pt x="943" y="1264"/>
                  </a:lnTo>
                  <a:lnTo>
                    <a:pt x="946" y="1268"/>
                  </a:lnTo>
                  <a:lnTo>
                    <a:pt x="947" y="1269"/>
                  </a:lnTo>
                  <a:lnTo>
                    <a:pt x="946" y="1270"/>
                  </a:lnTo>
                  <a:lnTo>
                    <a:pt x="946" y="1269"/>
                  </a:lnTo>
                  <a:lnTo>
                    <a:pt x="945" y="1270"/>
                  </a:lnTo>
                  <a:lnTo>
                    <a:pt x="945" y="1271"/>
                  </a:lnTo>
                  <a:lnTo>
                    <a:pt x="943" y="1271"/>
                  </a:lnTo>
                  <a:lnTo>
                    <a:pt x="945" y="1272"/>
                  </a:lnTo>
                  <a:lnTo>
                    <a:pt x="945" y="1274"/>
                  </a:lnTo>
                  <a:lnTo>
                    <a:pt x="945" y="1275"/>
                  </a:lnTo>
                  <a:lnTo>
                    <a:pt x="946" y="1276"/>
                  </a:lnTo>
                  <a:lnTo>
                    <a:pt x="945" y="1276"/>
                  </a:lnTo>
                  <a:lnTo>
                    <a:pt x="945" y="1277"/>
                  </a:lnTo>
                  <a:lnTo>
                    <a:pt x="946" y="1278"/>
                  </a:lnTo>
                  <a:lnTo>
                    <a:pt x="947" y="1279"/>
                  </a:lnTo>
                  <a:lnTo>
                    <a:pt x="946" y="1279"/>
                  </a:lnTo>
                  <a:lnTo>
                    <a:pt x="946" y="1280"/>
                  </a:lnTo>
                  <a:lnTo>
                    <a:pt x="947" y="1280"/>
                  </a:lnTo>
                  <a:lnTo>
                    <a:pt x="947" y="1281"/>
                  </a:lnTo>
                  <a:lnTo>
                    <a:pt x="946" y="1283"/>
                  </a:lnTo>
                  <a:lnTo>
                    <a:pt x="946" y="1284"/>
                  </a:lnTo>
                  <a:lnTo>
                    <a:pt x="945" y="1286"/>
                  </a:lnTo>
                  <a:lnTo>
                    <a:pt x="945" y="1287"/>
                  </a:lnTo>
                  <a:lnTo>
                    <a:pt x="946" y="1287"/>
                  </a:lnTo>
                  <a:lnTo>
                    <a:pt x="946" y="1288"/>
                  </a:lnTo>
                  <a:lnTo>
                    <a:pt x="945" y="1289"/>
                  </a:lnTo>
                  <a:lnTo>
                    <a:pt x="945" y="1291"/>
                  </a:lnTo>
                  <a:lnTo>
                    <a:pt x="945" y="1293"/>
                  </a:lnTo>
                  <a:lnTo>
                    <a:pt x="943" y="1294"/>
                  </a:lnTo>
                  <a:lnTo>
                    <a:pt x="943" y="1295"/>
                  </a:lnTo>
                  <a:lnTo>
                    <a:pt x="945" y="1296"/>
                  </a:lnTo>
                  <a:lnTo>
                    <a:pt x="943" y="1297"/>
                  </a:lnTo>
                  <a:lnTo>
                    <a:pt x="942" y="1299"/>
                  </a:lnTo>
                  <a:lnTo>
                    <a:pt x="942" y="1300"/>
                  </a:lnTo>
                  <a:lnTo>
                    <a:pt x="942" y="1301"/>
                  </a:lnTo>
                  <a:lnTo>
                    <a:pt x="941" y="1302"/>
                  </a:lnTo>
                  <a:lnTo>
                    <a:pt x="941" y="1303"/>
                  </a:lnTo>
                  <a:lnTo>
                    <a:pt x="940" y="1304"/>
                  </a:lnTo>
                  <a:lnTo>
                    <a:pt x="940" y="1305"/>
                  </a:lnTo>
                  <a:lnTo>
                    <a:pt x="940" y="1306"/>
                  </a:lnTo>
                  <a:lnTo>
                    <a:pt x="939" y="1308"/>
                  </a:lnTo>
                  <a:lnTo>
                    <a:pt x="939" y="1306"/>
                  </a:lnTo>
                  <a:lnTo>
                    <a:pt x="938" y="1305"/>
                  </a:lnTo>
                  <a:lnTo>
                    <a:pt x="938" y="1304"/>
                  </a:lnTo>
                  <a:lnTo>
                    <a:pt x="938" y="1303"/>
                  </a:lnTo>
                  <a:lnTo>
                    <a:pt x="939" y="1303"/>
                  </a:lnTo>
                  <a:lnTo>
                    <a:pt x="938" y="1302"/>
                  </a:lnTo>
                  <a:lnTo>
                    <a:pt x="938" y="1301"/>
                  </a:lnTo>
                  <a:lnTo>
                    <a:pt x="937" y="1301"/>
                  </a:lnTo>
                  <a:lnTo>
                    <a:pt x="937" y="1300"/>
                  </a:lnTo>
                  <a:lnTo>
                    <a:pt x="936" y="1300"/>
                  </a:lnTo>
                  <a:lnTo>
                    <a:pt x="936" y="1301"/>
                  </a:lnTo>
                  <a:lnTo>
                    <a:pt x="936" y="1302"/>
                  </a:lnTo>
                  <a:lnTo>
                    <a:pt x="936" y="1303"/>
                  </a:lnTo>
                  <a:lnTo>
                    <a:pt x="936" y="1304"/>
                  </a:lnTo>
                  <a:lnTo>
                    <a:pt x="937" y="1304"/>
                  </a:lnTo>
                  <a:lnTo>
                    <a:pt x="937" y="1305"/>
                  </a:lnTo>
                  <a:lnTo>
                    <a:pt x="937" y="1306"/>
                  </a:lnTo>
                  <a:lnTo>
                    <a:pt x="938" y="1308"/>
                  </a:lnTo>
                  <a:lnTo>
                    <a:pt x="938" y="1309"/>
                  </a:lnTo>
                  <a:lnTo>
                    <a:pt x="939" y="1309"/>
                  </a:lnTo>
                  <a:lnTo>
                    <a:pt x="940" y="1308"/>
                  </a:lnTo>
                  <a:lnTo>
                    <a:pt x="940" y="1309"/>
                  </a:lnTo>
                  <a:lnTo>
                    <a:pt x="939" y="1310"/>
                  </a:lnTo>
                  <a:lnTo>
                    <a:pt x="938" y="1311"/>
                  </a:lnTo>
                  <a:lnTo>
                    <a:pt x="938" y="1312"/>
                  </a:lnTo>
                  <a:lnTo>
                    <a:pt x="937" y="1312"/>
                  </a:lnTo>
                  <a:lnTo>
                    <a:pt x="936" y="1312"/>
                  </a:lnTo>
                  <a:lnTo>
                    <a:pt x="936" y="1313"/>
                  </a:lnTo>
                  <a:lnTo>
                    <a:pt x="934" y="1313"/>
                  </a:lnTo>
                  <a:lnTo>
                    <a:pt x="933" y="1313"/>
                  </a:lnTo>
                  <a:lnTo>
                    <a:pt x="932" y="1314"/>
                  </a:lnTo>
                  <a:lnTo>
                    <a:pt x="932" y="1316"/>
                  </a:lnTo>
                  <a:lnTo>
                    <a:pt x="929" y="1317"/>
                  </a:lnTo>
                  <a:lnTo>
                    <a:pt x="917" y="1326"/>
                  </a:lnTo>
                  <a:lnTo>
                    <a:pt x="911" y="1334"/>
                  </a:lnTo>
                  <a:lnTo>
                    <a:pt x="904" y="1343"/>
                  </a:lnTo>
                  <a:lnTo>
                    <a:pt x="900" y="1347"/>
                  </a:lnTo>
                  <a:lnTo>
                    <a:pt x="898" y="1352"/>
                  </a:lnTo>
                  <a:lnTo>
                    <a:pt x="896" y="1356"/>
                  </a:lnTo>
                  <a:lnTo>
                    <a:pt x="894" y="1362"/>
                  </a:lnTo>
                  <a:lnTo>
                    <a:pt x="891" y="1363"/>
                  </a:lnTo>
                  <a:lnTo>
                    <a:pt x="886" y="1380"/>
                  </a:lnTo>
                  <a:lnTo>
                    <a:pt x="885" y="1386"/>
                  </a:lnTo>
                  <a:lnTo>
                    <a:pt x="881" y="1392"/>
                  </a:lnTo>
                  <a:lnTo>
                    <a:pt x="872" y="1409"/>
                  </a:lnTo>
                  <a:lnTo>
                    <a:pt x="871" y="1410"/>
                  </a:lnTo>
                  <a:lnTo>
                    <a:pt x="866" y="1417"/>
                  </a:lnTo>
                  <a:lnTo>
                    <a:pt x="863" y="1421"/>
                  </a:lnTo>
                  <a:lnTo>
                    <a:pt x="861" y="1425"/>
                  </a:lnTo>
                  <a:lnTo>
                    <a:pt x="855" y="1431"/>
                  </a:lnTo>
                  <a:lnTo>
                    <a:pt x="851" y="1436"/>
                  </a:lnTo>
                  <a:lnTo>
                    <a:pt x="844" y="1442"/>
                  </a:lnTo>
                  <a:lnTo>
                    <a:pt x="835" y="1450"/>
                  </a:lnTo>
                  <a:lnTo>
                    <a:pt x="825" y="1456"/>
                  </a:lnTo>
                  <a:lnTo>
                    <a:pt x="823" y="1456"/>
                  </a:lnTo>
                  <a:lnTo>
                    <a:pt x="818" y="1463"/>
                  </a:lnTo>
                  <a:lnTo>
                    <a:pt x="817" y="1465"/>
                  </a:lnTo>
                  <a:lnTo>
                    <a:pt x="817" y="1467"/>
                  </a:lnTo>
                  <a:lnTo>
                    <a:pt x="816" y="1465"/>
                  </a:lnTo>
                  <a:lnTo>
                    <a:pt x="817" y="1464"/>
                  </a:lnTo>
                  <a:lnTo>
                    <a:pt x="817" y="1463"/>
                  </a:lnTo>
                  <a:lnTo>
                    <a:pt x="818" y="1462"/>
                  </a:lnTo>
                  <a:lnTo>
                    <a:pt x="818" y="1461"/>
                  </a:lnTo>
                  <a:lnTo>
                    <a:pt x="818" y="1460"/>
                  </a:lnTo>
                  <a:lnTo>
                    <a:pt x="817" y="1459"/>
                  </a:lnTo>
                  <a:lnTo>
                    <a:pt x="818" y="1458"/>
                  </a:lnTo>
                  <a:lnTo>
                    <a:pt x="819" y="1456"/>
                  </a:lnTo>
                  <a:lnTo>
                    <a:pt x="818" y="1455"/>
                  </a:lnTo>
                  <a:lnTo>
                    <a:pt x="816" y="1453"/>
                  </a:lnTo>
                  <a:lnTo>
                    <a:pt x="816" y="1452"/>
                  </a:lnTo>
                  <a:lnTo>
                    <a:pt x="818" y="1451"/>
                  </a:lnTo>
                  <a:lnTo>
                    <a:pt x="819" y="1451"/>
                  </a:lnTo>
                  <a:lnTo>
                    <a:pt x="822" y="1453"/>
                  </a:lnTo>
                  <a:lnTo>
                    <a:pt x="823" y="1453"/>
                  </a:lnTo>
                  <a:lnTo>
                    <a:pt x="826" y="1453"/>
                  </a:lnTo>
                  <a:lnTo>
                    <a:pt x="826" y="1452"/>
                  </a:lnTo>
                  <a:lnTo>
                    <a:pt x="826" y="1450"/>
                  </a:lnTo>
                  <a:lnTo>
                    <a:pt x="827" y="1450"/>
                  </a:lnTo>
                  <a:lnTo>
                    <a:pt x="829" y="1450"/>
                  </a:lnTo>
                  <a:lnTo>
                    <a:pt x="830" y="1450"/>
                  </a:lnTo>
                  <a:lnTo>
                    <a:pt x="831" y="1448"/>
                  </a:lnTo>
                  <a:lnTo>
                    <a:pt x="836" y="1444"/>
                  </a:lnTo>
                  <a:lnTo>
                    <a:pt x="836" y="1443"/>
                  </a:lnTo>
                  <a:lnTo>
                    <a:pt x="837" y="1442"/>
                  </a:lnTo>
                  <a:lnTo>
                    <a:pt x="838" y="1440"/>
                  </a:lnTo>
                  <a:lnTo>
                    <a:pt x="839" y="1442"/>
                  </a:lnTo>
                  <a:lnTo>
                    <a:pt x="839" y="1439"/>
                  </a:lnTo>
                  <a:lnTo>
                    <a:pt x="839" y="1438"/>
                  </a:lnTo>
                  <a:lnTo>
                    <a:pt x="840" y="1437"/>
                  </a:lnTo>
                  <a:lnTo>
                    <a:pt x="840" y="1436"/>
                  </a:lnTo>
                  <a:lnTo>
                    <a:pt x="840" y="1438"/>
                  </a:lnTo>
                  <a:lnTo>
                    <a:pt x="843" y="1438"/>
                  </a:lnTo>
                  <a:lnTo>
                    <a:pt x="844" y="1438"/>
                  </a:lnTo>
                  <a:lnTo>
                    <a:pt x="845" y="1437"/>
                  </a:lnTo>
                  <a:lnTo>
                    <a:pt x="846" y="1436"/>
                  </a:lnTo>
                  <a:lnTo>
                    <a:pt x="847" y="1436"/>
                  </a:lnTo>
                  <a:lnTo>
                    <a:pt x="847" y="1435"/>
                  </a:lnTo>
                  <a:lnTo>
                    <a:pt x="848" y="1434"/>
                  </a:lnTo>
                  <a:lnTo>
                    <a:pt x="850" y="1430"/>
                  </a:lnTo>
                  <a:lnTo>
                    <a:pt x="851" y="1428"/>
                  </a:lnTo>
                  <a:lnTo>
                    <a:pt x="851" y="1425"/>
                  </a:lnTo>
                  <a:lnTo>
                    <a:pt x="850" y="1421"/>
                  </a:lnTo>
                  <a:lnTo>
                    <a:pt x="851" y="1419"/>
                  </a:lnTo>
                  <a:lnTo>
                    <a:pt x="851" y="1418"/>
                  </a:lnTo>
                  <a:lnTo>
                    <a:pt x="852" y="1418"/>
                  </a:lnTo>
                  <a:lnTo>
                    <a:pt x="853" y="1419"/>
                  </a:lnTo>
                  <a:lnTo>
                    <a:pt x="854" y="1418"/>
                  </a:lnTo>
                  <a:lnTo>
                    <a:pt x="855" y="1418"/>
                  </a:lnTo>
                  <a:lnTo>
                    <a:pt x="856" y="1418"/>
                  </a:lnTo>
                  <a:lnTo>
                    <a:pt x="856" y="1420"/>
                  </a:lnTo>
                  <a:lnTo>
                    <a:pt x="856" y="1421"/>
                  </a:lnTo>
                  <a:lnTo>
                    <a:pt x="857" y="1421"/>
                  </a:lnTo>
                  <a:lnTo>
                    <a:pt x="857" y="1420"/>
                  </a:lnTo>
                  <a:lnTo>
                    <a:pt x="859" y="1419"/>
                  </a:lnTo>
                  <a:lnTo>
                    <a:pt x="859" y="1418"/>
                  </a:lnTo>
                  <a:lnTo>
                    <a:pt x="857" y="1419"/>
                  </a:lnTo>
                  <a:lnTo>
                    <a:pt x="857" y="1418"/>
                  </a:lnTo>
                  <a:lnTo>
                    <a:pt x="856" y="1417"/>
                  </a:lnTo>
                  <a:lnTo>
                    <a:pt x="857" y="1416"/>
                  </a:lnTo>
                  <a:lnTo>
                    <a:pt x="857" y="1413"/>
                  </a:lnTo>
                  <a:lnTo>
                    <a:pt x="857" y="1412"/>
                  </a:lnTo>
                  <a:lnTo>
                    <a:pt x="857" y="1411"/>
                  </a:lnTo>
                  <a:lnTo>
                    <a:pt x="857" y="1410"/>
                  </a:lnTo>
                  <a:lnTo>
                    <a:pt x="859" y="1411"/>
                  </a:lnTo>
                  <a:lnTo>
                    <a:pt x="860" y="1411"/>
                  </a:lnTo>
                  <a:lnTo>
                    <a:pt x="860" y="1410"/>
                  </a:lnTo>
                  <a:lnTo>
                    <a:pt x="863" y="1408"/>
                  </a:lnTo>
                  <a:lnTo>
                    <a:pt x="864" y="1408"/>
                  </a:lnTo>
                  <a:lnTo>
                    <a:pt x="865" y="1408"/>
                  </a:lnTo>
                  <a:lnTo>
                    <a:pt x="865" y="1406"/>
                  </a:lnTo>
                  <a:lnTo>
                    <a:pt x="866" y="1406"/>
                  </a:lnTo>
                  <a:lnTo>
                    <a:pt x="868" y="1403"/>
                  </a:lnTo>
                  <a:lnTo>
                    <a:pt x="869" y="1400"/>
                  </a:lnTo>
                  <a:lnTo>
                    <a:pt x="868" y="1392"/>
                  </a:lnTo>
                  <a:lnTo>
                    <a:pt x="868" y="1391"/>
                  </a:lnTo>
                  <a:lnTo>
                    <a:pt x="866" y="1389"/>
                  </a:lnTo>
                  <a:lnTo>
                    <a:pt x="866" y="1388"/>
                  </a:lnTo>
                  <a:lnTo>
                    <a:pt x="866" y="1387"/>
                  </a:lnTo>
                  <a:lnTo>
                    <a:pt x="868" y="1387"/>
                  </a:lnTo>
                  <a:lnTo>
                    <a:pt x="869" y="1387"/>
                  </a:lnTo>
                  <a:lnTo>
                    <a:pt x="870" y="1388"/>
                  </a:lnTo>
                  <a:lnTo>
                    <a:pt x="870" y="1389"/>
                  </a:lnTo>
                  <a:lnTo>
                    <a:pt x="869" y="1389"/>
                  </a:lnTo>
                  <a:lnTo>
                    <a:pt x="869" y="1391"/>
                  </a:lnTo>
                  <a:lnTo>
                    <a:pt x="870" y="1392"/>
                  </a:lnTo>
                  <a:lnTo>
                    <a:pt x="870" y="1393"/>
                  </a:lnTo>
                  <a:lnTo>
                    <a:pt x="871" y="1393"/>
                  </a:lnTo>
                  <a:lnTo>
                    <a:pt x="872" y="1392"/>
                  </a:lnTo>
                  <a:lnTo>
                    <a:pt x="872" y="1391"/>
                  </a:lnTo>
                  <a:lnTo>
                    <a:pt x="872" y="1389"/>
                  </a:lnTo>
                  <a:lnTo>
                    <a:pt x="873" y="1388"/>
                  </a:lnTo>
                  <a:lnTo>
                    <a:pt x="873" y="1386"/>
                  </a:lnTo>
                  <a:lnTo>
                    <a:pt x="873" y="1385"/>
                  </a:lnTo>
                  <a:lnTo>
                    <a:pt x="873" y="1384"/>
                  </a:lnTo>
                  <a:lnTo>
                    <a:pt x="873" y="1383"/>
                  </a:lnTo>
                  <a:lnTo>
                    <a:pt x="872" y="1381"/>
                  </a:lnTo>
                  <a:lnTo>
                    <a:pt x="871" y="1380"/>
                  </a:lnTo>
                  <a:lnTo>
                    <a:pt x="870" y="1379"/>
                  </a:lnTo>
                  <a:lnTo>
                    <a:pt x="870" y="1380"/>
                  </a:lnTo>
                  <a:lnTo>
                    <a:pt x="869" y="1381"/>
                  </a:lnTo>
                  <a:lnTo>
                    <a:pt x="869" y="1383"/>
                  </a:lnTo>
                  <a:lnTo>
                    <a:pt x="869" y="1384"/>
                  </a:lnTo>
                  <a:lnTo>
                    <a:pt x="868" y="1385"/>
                  </a:lnTo>
                  <a:lnTo>
                    <a:pt x="865" y="1385"/>
                  </a:lnTo>
                  <a:lnTo>
                    <a:pt x="864" y="1385"/>
                  </a:lnTo>
                  <a:lnTo>
                    <a:pt x="864" y="1386"/>
                  </a:lnTo>
                  <a:lnTo>
                    <a:pt x="862" y="1386"/>
                  </a:lnTo>
                  <a:lnTo>
                    <a:pt x="861" y="1386"/>
                  </a:lnTo>
                  <a:lnTo>
                    <a:pt x="860" y="1385"/>
                  </a:lnTo>
                  <a:lnTo>
                    <a:pt x="860" y="1386"/>
                  </a:lnTo>
                  <a:lnTo>
                    <a:pt x="859" y="1387"/>
                  </a:lnTo>
                  <a:lnTo>
                    <a:pt x="859" y="1388"/>
                  </a:lnTo>
                  <a:lnTo>
                    <a:pt x="859" y="1389"/>
                  </a:lnTo>
                  <a:lnTo>
                    <a:pt x="860" y="1391"/>
                  </a:lnTo>
                  <a:lnTo>
                    <a:pt x="859" y="1391"/>
                  </a:lnTo>
                  <a:lnTo>
                    <a:pt x="857" y="1389"/>
                  </a:lnTo>
                  <a:lnTo>
                    <a:pt x="856" y="1388"/>
                  </a:lnTo>
                  <a:lnTo>
                    <a:pt x="855" y="1388"/>
                  </a:lnTo>
                  <a:lnTo>
                    <a:pt x="855" y="1387"/>
                  </a:lnTo>
                  <a:lnTo>
                    <a:pt x="855" y="1386"/>
                  </a:lnTo>
                  <a:lnTo>
                    <a:pt x="855" y="1385"/>
                  </a:lnTo>
                  <a:lnTo>
                    <a:pt x="856" y="1385"/>
                  </a:lnTo>
                  <a:lnTo>
                    <a:pt x="856" y="1384"/>
                  </a:lnTo>
                  <a:lnTo>
                    <a:pt x="855" y="1384"/>
                  </a:lnTo>
                  <a:lnTo>
                    <a:pt x="855" y="1383"/>
                  </a:lnTo>
                  <a:lnTo>
                    <a:pt x="854" y="1384"/>
                  </a:lnTo>
                  <a:lnTo>
                    <a:pt x="854" y="1383"/>
                  </a:lnTo>
                  <a:lnTo>
                    <a:pt x="853" y="1383"/>
                  </a:lnTo>
                  <a:lnTo>
                    <a:pt x="852" y="1383"/>
                  </a:lnTo>
                  <a:lnTo>
                    <a:pt x="851" y="1383"/>
                  </a:lnTo>
                  <a:lnTo>
                    <a:pt x="850" y="1381"/>
                  </a:lnTo>
                  <a:lnTo>
                    <a:pt x="850" y="1380"/>
                  </a:lnTo>
                  <a:lnTo>
                    <a:pt x="848" y="1380"/>
                  </a:lnTo>
                  <a:lnTo>
                    <a:pt x="847" y="1380"/>
                  </a:lnTo>
                  <a:lnTo>
                    <a:pt x="847" y="1379"/>
                  </a:lnTo>
                  <a:lnTo>
                    <a:pt x="848" y="1379"/>
                  </a:lnTo>
                  <a:lnTo>
                    <a:pt x="848" y="1378"/>
                  </a:lnTo>
                  <a:lnTo>
                    <a:pt x="847" y="1377"/>
                  </a:lnTo>
                  <a:lnTo>
                    <a:pt x="847" y="1376"/>
                  </a:lnTo>
                  <a:lnTo>
                    <a:pt x="847" y="1375"/>
                  </a:lnTo>
                  <a:lnTo>
                    <a:pt x="847" y="1373"/>
                  </a:lnTo>
                  <a:lnTo>
                    <a:pt x="846" y="1373"/>
                  </a:lnTo>
                  <a:lnTo>
                    <a:pt x="846" y="1372"/>
                  </a:lnTo>
                  <a:lnTo>
                    <a:pt x="846" y="1373"/>
                  </a:lnTo>
                  <a:lnTo>
                    <a:pt x="845" y="1375"/>
                  </a:lnTo>
                  <a:lnTo>
                    <a:pt x="845" y="1376"/>
                  </a:lnTo>
                  <a:lnTo>
                    <a:pt x="845" y="1377"/>
                  </a:lnTo>
                  <a:lnTo>
                    <a:pt x="845" y="1378"/>
                  </a:lnTo>
                  <a:lnTo>
                    <a:pt x="845" y="1379"/>
                  </a:lnTo>
                  <a:lnTo>
                    <a:pt x="845" y="1380"/>
                  </a:lnTo>
                  <a:lnTo>
                    <a:pt x="844" y="1381"/>
                  </a:lnTo>
                  <a:lnTo>
                    <a:pt x="845" y="1381"/>
                  </a:lnTo>
                  <a:lnTo>
                    <a:pt x="846" y="1381"/>
                  </a:lnTo>
                  <a:lnTo>
                    <a:pt x="846" y="1383"/>
                  </a:lnTo>
                  <a:lnTo>
                    <a:pt x="845" y="1384"/>
                  </a:lnTo>
                  <a:lnTo>
                    <a:pt x="846" y="1384"/>
                  </a:lnTo>
                  <a:lnTo>
                    <a:pt x="847" y="1385"/>
                  </a:lnTo>
                  <a:lnTo>
                    <a:pt x="848" y="1384"/>
                  </a:lnTo>
                  <a:lnTo>
                    <a:pt x="850" y="1385"/>
                  </a:lnTo>
                  <a:lnTo>
                    <a:pt x="850" y="1386"/>
                  </a:lnTo>
                  <a:lnTo>
                    <a:pt x="850" y="1387"/>
                  </a:lnTo>
                  <a:lnTo>
                    <a:pt x="851" y="1387"/>
                  </a:lnTo>
                  <a:lnTo>
                    <a:pt x="852" y="1387"/>
                  </a:lnTo>
                  <a:lnTo>
                    <a:pt x="853" y="1387"/>
                  </a:lnTo>
                  <a:lnTo>
                    <a:pt x="853" y="1388"/>
                  </a:lnTo>
                  <a:lnTo>
                    <a:pt x="852" y="1389"/>
                  </a:lnTo>
                  <a:lnTo>
                    <a:pt x="851" y="1389"/>
                  </a:lnTo>
                  <a:lnTo>
                    <a:pt x="848" y="1389"/>
                  </a:lnTo>
                  <a:lnTo>
                    <a:pt x="847" y="1391"/>
                  </a:lnTo>
                  <a:lnTo>
                    <a:pt x="847" y="1392"/>
                  </a:lnTo>
                  <a:lnTo>
                    <a:pt x="846" y="1395"/>
                  </a:lnTo>
                  <a:lnTo>
                    <a:pt x="846" y="1397"/>
                  </a:lnTo>
                  <a:lnTo>
                    <a:pt x="845" y="1398"/>
                  </a:lnTo>
                  <a:lnTo>
                    <a:pt x="846" y="1401"/>
                  </a:lnTo>
                  <a:lnTo>
                    <a:pt x="846" y="1403"/>
                  </a:lnTo>
                  <a:lnTo>
                    <a:pt x="846" y="1404"/>
                  </a:lnTo>
                  <a:lnTo>
                    <a:pt x="846" y="1405"/>
                  </a:lnTo>
                  <a:lnTo>
                    <a:pt x="846" y="1406"/>
                  </a:lnTo>
                  <a:lnTo>
                    <a:pt x="845" y="1406"/>
                  </a:lnTo>
                  <a:lnTo>
                    <a:pt x="845" y="1405"/>
                  </a:lnTo>
                  <a:lnTo>
                    <a:pt x="845" y="1404"/>
                  </a:lnTo>
                  <a:lnTo>
                    <a:pt x="845" y="1402"/>
                  </a:lnTo>
                  <a:lnTo>
                    <a:pt x="844" y="1400"/>
                  </a:lnTo>
                  <a:lnTo>
                    <a:pt x="843" y="1400"/>
                  </a:lnTo>
                  <a:lnTo>
                    <a:pt x="842" y="1401"/>
                  </a:lnTo>
                  <a:lnTo>
                    <a:pt x="842" y="1405"/>
                  </a:lnTo>
                  <a:lnTo>
                    <a:pt x="843" y="1406"/>
                  </a:lnTo>
                  <a:lnTo>
                    <a:pt x="843" y="1408"/>
                  </a:lnTo>
                  <a:lnTo>
                    <a:pt x="843" y="1409"/>
                  </a:lnTo>
                  <a:lnTo>
                    <a:pt x="843" y="1410"/>
                  </a:lnTo>
                  <a:lnTo>
                    <a:pt x="840" y="1410"/>
                  </a:lnTo>
                  <a:lnTo>
                    <a:pt x="839" y="1410"/>
                  </a:lnTo>
                  <a:lnTo>
                    <a:pt x="839" y="1411"/>
                  </a:lnTo>
                  <a:lnTo>
                    <a:pt x="838" y="1412"/>
                  </a:lnTo>
                  <a:lnTo>
                    <a:pt x="838" y="1413"/>
                  </a:lnTo>
                  <a:lnTo>
                    <a:pt x="838" y="1416"/>
                  </a:lnTo>
                  <a:lnTo>
                    <a:pt x="839" y="1418"/>
                  </a:lnTo>
                  <a:lnTo>
                    <a:pt x="839" y="1419"/>
                  </a:lnTo>
                  <a:lnTo>
                    <a:pt x="835" y="1420"/>
                  </a:lnTo>
                  <a:lnTo>
                    <a:pt x="833" y="1421"/>
                  </a:lnTo>
                  <a:lnTo>
                    <a:pt x="833" y="1422"/>
                  </a:lnTo>
                  <a:lnTo>
                    <a:pt x="833" y="1425"/>
                  </a:lnTo>
                  <a:lnTo>
                    <a:pt x="833" y="1426"/>
                  </a:lnTo>
                  <a:lnTo>
                    <a:pt x="833" y="1427"/>
                  </a:lnTo>
                  <a:lnTo>
                    <a:pt x="831" y="1427"/>
                  </a:lnTo>
                  <a:lnTo>
                    <a:pt x="831" y="1426"/>
                  </a:lnTo>
                  <a:lnTo>
                    <a:pt x="830" y="1426"/>
                  </a:lnTo>
                  <a:lnTo>
                    <a:pt x="830" y="1427"/>
                  </a:lnTo>
                  <a:lnTo>
                    <a:pt x="829" y="1427"/>
                  </a:lnTo>
                  <a:lnTo>
                    <a:pt x="827" y="1427"/>
                  </a:lnTo>
                  <a:lnTo>
                    <a:pt x="826" y="1427"/>
                  </a:lnTo>
                  <a:lnTo>
                    <a:pt x="825" y="1427"/>
                  </a:lnTo>
                  <a:lnTo>
                    <a:pt x="825" y="1429"/>
                  </a:lnTo>
                  <a:lnTo>
                    <a:pt x="823" y="1429"/>
                  </a:lnTo>
                  <a:lnTo>
                    <a:pt x="822" y="1428"/>
                  </a:lnTo>
                  <a:lnTo>
                    <a:pt x="822" y="1429"/>
                  </a:lnTo>
                  <a:lnTo>
                    <a:pt x="821" y="1429"/>
                  </a:lnTo>
                  <a:lnTo>
                    <a:pt x="820" y="1429"/>
                  </a:lnTo>
                  <a:lnTo>
                    <a:pt x="820" y="1430"/>
                  </a:lnTo>
                  <a:lnTo>
                    <a:pt x="821" y="1430"/>
                  </a:lnTo>
                  <a:lnTo>
                    <a:pt x="821" y="1431"/>
                  </a:lnTo>
                  <a:lnTo>
                    <a:pt x="820" y="1433"/>
                  </a:lnTo>
                  <a:lnTo>
                    <a:pt x="819" y="1433"/>
                  </a:lnTo>
                  <a:lnTo>
                    <a:pt x="819" y="1434"/>
                  </a:lnTo>
                  <a:lnTo>
                    <a:pt x="819" y="1437"/>
                  </a:lnTo>
                  <a:lnTo>
                    <a:pt x="819" y="1438"/>
                  </a:lnTo>
                  <a:lnTo>
                    <a:pt x="819" y="1439"/>
                  </a:lnTo>
                  <a:lnTo>
                    <a:pt x="820" y="1439"/>
                  </a:lnTo>
                  <a:lnTo>
                    <a:pt x="820" y="1440"/>
                  </a:lnTo>
                  <a:lnTo>
                    <a:pt x="819" y="1443"/>
                  </a:lnTo>
                  <a:lnTo>
                    <a:pt x="818" y="1442"/>
                  </a:lnTo>
                  <a:lnTo>
                    <a:pt x="818" y="1440"/>
                  </a:lnTo>
                  <a:lnTo>
                    <a:pt x="818" y="1439"/>
                  </a:lnTo>
                  <a:lnTo>
                    <a:pt x="817" y="1439"/>
                  </a:lnTo>
                  <a:lnTo>
                    <a:pt x="816" y="1439"/>
                  </a:lnTo>
                  <a:lnTo>
                    <a:pt x="816" y="1440"/>
                  </a:lnTo>
                  <a:lnTo>
                    <a:pt x="816" y="1442"/>
                  </a:lnTo>
                  <a:lnTo>
                    <a:pt x="817" y="1442"/>
                  </a:lnTo>
                  <a:lnTo>
                    <a:pt x="818" y="1442"/>
                  </a:lnTo>
                  <a:lnTo>
                    <a:pt x="818" y="1443"/>
                  </a:lnTo>
                  <a:lnTo>
                    <a:pt x="817" y="1444"/>
                  </a:lnTo>
                  <a:lnTo>
                    <a:pt x="817" y="1445"/>
                  </a:lnTo>
                  <a:lnTo>
                    <a:pt x="816" y="1445"/>
                  </a:lnTo>
                  <a:lnTo>
                    <a:pt x="811" y="1447"/>
                  </a:lnTo>
                  <a:lnTo>
                    <a:pt x="811" y="1448"/>
                  </a:lnTo>
                  <a:lnTo>
                    <a:pt x="811" y="1450"/>
                  </a:lnTo>
                  <a:lnTo>
                    <a:pt x="811" y="1451"/>
                  </a:lnTo>
                  <a:lnTo>
                    <a:pt x="811" y="1452"/>
                  </a:lnTo>
                  <a:lnTo>
                    <a:pt x="810" y="1452"/>
                  </a:lnTo>
                  <a:lnTo>
                    <a:pt x="810" y="1453"/>
                  </a:lnTo>
                  <a:lnTo>
                    <a:pt x="810" y="1454"/>
                  </a:lnTo>
                  <a:lnTo>
                    <a:pt x="811" y="1453"/>
                  </a:lnTo>
                  <a:lnTo>
                    <a:pt x="812" y="1454"/>
                  </a:lnTo>
                  <a:lnTo>
                    <a:pt x="813" y="1455"/>
                  </a:lnTo>
                  <a:lnTo>
                    <a:pt x="814" y="1455"/>
                  </a:lnTo>
                  <a:lnTo>
                    <a:pt x="814" y="1456"/>
                  </a:lnTo>
                  <a:lnTo>
                    <a:pt x="813" y="1456"/>
                  </a:lnTo>
                  <a:lnTo>
                    <a:pt x="812" y="1456"/>
                  </a:lnTo>
                  <a:lnTo>
                    <a:pt x="811" y="1458"/>
                  </a:lnTo>
                  <a:lnTo>
                    <a:pt x="810" y="1458"/>
                  </a:lnTo>
                  <a:lnTo>
                    <a:pt x="810" y="1460"/>
                  </a:lnTo>
                  <a:lnTo>
                    <a:pt x="810" y="1461"/>
                  </a:lnTo>
                  <a:lnTo>
                    <a:pt x="811" y="1461"/>
                  </a:lnTo>
                  <a:lnTo>
                    <a:pt x="811" y="1462"/>
                  </a:lnTo>
                  <a:lnTo>
                    <a:pt x="810" y="1462"/>
                  </a:lnTo>
                  <a:lnTo>
                    <a:pt x="811" y="1463"/>
                  </a:lnTo>
                  <a:lnTo>
                    <a:pt x="812" y="1462"/>
                  </a:lnTo>
                  <a:lnTo>
                    <a:pt x="813" y="1462"/>
                  </a:lnTo>
                  <a:lnTo>
                    <a:pt x="813" y="1461"/>
                  </a:lnTo>
                  <a:lnTo>
                    <a:pt x="814" y="1461"/>
                  </a:lnTo>
                  <a:lnTo>
                    <a:pt x="814" y="1460"/>
                  </a:lnTo>
                  <a:lnTo>
                    <a:pt x="816" y="1460"/>
                  </a:lnTo>
                  <a:lnTo>
                    <a:pt x="816" y="1461"/>
                  </a:lnTo>
                  <a:lnTo>
                    <a:pt x="813" y="1462"/>
                  </a:lnTo>
                  <a:lnTo>
                    <a:pt x="813" y="1463"/>
                  </a:lnTo>
                  <a:lnTo>
                    <a:pt x="813" y="1464"/>
                  </a:lnTo>
                  <a:lnTo>
                    <a:pt x="814" y="1464"/>
                  </a:lnTo>
                  <a:lnTo>
                    <a:pt x="816" y="1462"/>
                  </a:lnTo>
                  <a:lnTo>
                    <a:pt x="816" y="1463"/>
                  </a:lnTo>
                  <a:lnTo>
                    <a:pt x="816" y="1464"/>
                  </a:lnTo>
                  <a:lnTo>
                    <a:pt x="816" y="1465"/>
                  </a:lnTo>
                  <a:lnTo>
                    <a:pt x="816" y="1467"/>
                  </a:lnTo>
                  <a:lnTo>
                    <a:pt x="814" y="1467"/>
                  </a:lnTo>
                  <a:lnTo>
                    <a:pt x="811" y="1470"/>
                  </a:lnTo>
                  <a:lnTo>
                    <a:pt x="810" y="1471"/>
                  </a:lnTo>
                  <a:lnTo>
                    <a:pt x="805" y="1481"/>
                  </a:lnTo>
                  <a:lnTo>
                    <a:pt x="803" y="1489"/>
                  </a:lnTo>
                  <a:lnTo>
                    <a:pt x="802" y="1494"/>
                  </a:lnTo>
                  <a:lnTo>
                    <a:pt x="796" y="1508"/>
                  </a:lnTo>
                  <a:lnTo>
                    <a:pt x="795" y="1510"/>
                  </a:lnTo>
                  <a:lnTo>
                    <a:pt x="792" y="1514"/>
                  </a:lnTo>
                  <a:lnTo>
                    <a:pt x="788" y="1518"/>
                  </a:lnTo>
                  <a:lnTo>
                    <a:pt x="785" y="1521"/>
                  </a:lnTo>
                  <a:lnTo>
                    <a:pt x="778" y="1527"/>
                  </a:lnTo>
                  <a:lnTo>
                    <a:pt x="775" y="1531"/>
                  </a:lnTo>
                  <a:lnTo>
                    <a:pt x="771" y="1534"/>
                  </a:lnTo>
                  <a:lnTo>
                    <a:pt x="768" y="1536"/>
                  </a:lnTo>
                  <a:lnTo>
                    <a:pt x="767" y="1536"/>
                  </a:lnTo>
                  <a:lnTo>
                    <a:pt x="766" y="1536"/>
                  </a:lnTo>
                  <a:lnTo>
                    <a:pt x="766" y="1535"/>
                  </a:lnTo>
                  <a:lnTo>
                    <a:pt x="765" y="1534"/>
                  </a:lnTo>
                  <a:lnTo>
                    <a:pt x="764" y="1534"/>
                  </a:lnTo>
                  <a:lnTo>
                    <a:pt x="762" y="1534"/>
                  </a:lnTo>
                  <a:lnTo>
                    <a:pt x="762" y="1532"/>
                  </a:lnTo>
                  <a:lnTo>
                    <a:pt x="762" y="1528"/>
                  </a:lnTo>
                  <a:lnTo>
                    <a:pt x="762" y="1521"/>
                  </a:lnTo>
                  <a:lnTo>
                    <a:pt x="762" y="1514"/>
                  </a:lnTo>
                  <a:lnTo>
                    <a:pt x="762" y="1511"/>
                  </a:lnTo>
                  <a:lnTo>
                    <a:pt x="762" y="1509"/>
                  </a:lnTo>
                  <a:lnTo>
                    <a:pt x="762" y="1508"/>
                  </a:lnTo>
                  <a:lnTo>
                    <a:pt x="764" y="1506"/>
                  </a:lnTo>
                  <a:lnTo>
                    <a:pt x="765" y="1505"/>
                  </a:lnTo>
                  <a:lnTo>
                    <a:pt x="769" y="1502"/>
                  </a:lnTo>
                  <a:lnTo>
                    <a:pt x="770" y="1502"/>
                  </a:lnTo>
                  <a:lnTo>
                    <a:pt x="770" y="1501"/>
                  </a:lnTo>
                  <a:lnTo>
                    <a:pt x="770" y="1500"/>
                  </a:lnTo>
                  <a:lnTo>
                    <a:pt x="770" y="1498"/>
                  </a:lnTo>
                  <a:lnTo>
                    <a:pt x="771" y="1497"/>
                  </a:lnTo>
                  <a:lnTo>
                    <a:pt x="775" y="1495"/>
                  </a:lnTo>
                  <a:lnTo>
                    <a:pt x="775" y="1494"/>
                  </a:lnTo>
                  <a:lnTo>
                    <a:pt x="776" y="1493"/>
                  </a:lnTo>
                  <a:lnTo>
                    <a:pt x="777" y="1493"/>
                  </a:lnTo>
                  <a:lnTo>
                    <a:pt x="778" y="1492"/>
                  </a:lnTo>
                  <a:lnTo>
                    <a:pt x="778" y="1490"/>
                  </a:lnTo>
                  <a:lnTo>
                    <a:pt x="777" y="1490"/>
                  </a:lnTo>
                  <a:lnTo>
                    <a:pt x="775" y="1487"/>
                  </a:lnTo>
                  <a:lnTo>
                    <a:pt x="774" y="1486"/>
                  </a:lnTo>
                  <a:lnTo>
                    <a:pt x="771" y="1486"/>
                  </a:lnTo>
                  <a:lnTo>
                    <a:pt x="770" y="1486"/>
                  </a:lnTo>
                  <a:lnTo>
                    <a:pt x="768" y="1485"/>
                  </a:lnTo>
                  <a:lnTo>
                    <a:pt x="767" y="1484"/>
                  </a:lnTo>
                  <a:lnTo>
                    <a:pt x="765" y="1481"/>
                  </a:lnTo>
                  <a:lnTo>
                    <a:pt x="762" y="1479"/>
                  </a:lnTo>
                  <a:lnTo>
                    <a:pt x="761" y="1479"/>
                  </a:lnTo>
                  <a:lnTo>
                    <a:pt x="760" y="1478"/>
                  </a:lnTo>
                  <a:lnTo>
                    <a:pt x="760" y="1477"/>
                  </a:lnTo>
                  <a:lnTo>
                    <a:pt x="759" y="1476"/>
                  </a:lnTo>
                  <a:lnTo>
                    <a:pt x="758" y="1475"/>
                  </a:lnTo>
                  <a:lnTo>
                    <a:pt x="758" y="1473"/>
                  </a:lnTo>
                  <a:lnTo>
                    <a:pt x="758" y="1471"/>
                  </a:lnTo>
                  <a:lnTo>
                    <a:pt x="758" y="1470"/>
                  </a:lnTo>
                  <a:lnTo>
                    <a:pt x="757" y="1469"/>
                  </a:lnTo>
                  <a:lnTo>
                    <a:pt x="756" y="1465"/>
                  </a:lnTo>
                  <a:lnTo>
                    <a:pt x="754" y="1463"/>
                  </a:lnTo>
                  <a:lnTo>
                    <a:pt x="754" y="1462"/>
                  </a:lnTo>
                  <a:lnTo>
                    <a:pt x="753" y="1461"/>
                  </a:lnTo>
                  <a:lnTo>
                    <a:pt x="751" y="1461"/>
                  </a:lnTo>
                  <a:lnTo>
                    <a:pt x="750" y="1460"/>
                  </a:lnTo>
                  <a:lnTo>
                    <a:pt x="749" y="1459"/>
                  </a:lnTo>
                  <a:lnTo>
                    <a:pt x="749" y="1458"/>
                  </a:lnTo>
                  <a:lnTo>
                    <a:pt x="748" y="1458"/>
                  </a:lnTo>
                  <a:lnTo>
                    <a:pt x="748" y="1456"/>
                  </a:lnTo>
                  <a:lnTo>
                    <a:pt x="747" y="1456"/>
                  </a:lnTo>
                  <a:lnTo>
                    <a:pt x="745" y="1456"/>
                  </a:lnTo>
                  <a:lnTo>
                    <a:pt x="744" y="1455"/>
                  </a:lnTo>
                  <a:lnTo>
                    <a:pt x="744" y="1454"/>
                  </a:lnTo>
                  <a:lnTo>
                    <a:pt x="743" y="1454"/>
                  </a:lnTo>
                  <a:lnTo>
                    <a:pt x="742" y="1454"/>
                  </a:lnTo>
                  <a:lnTo>
                    <a:pt x="741" y="1453"/>
                  </a:lnTo>
                  <a:lnTo>
                    <a:pt x="741" y="1454"/>
                  </a:lnTo>
                  <a:lnTo>
                    <a:pt x="740" y="1454"/>
                  </a:lnTo>
                  <a:lnTo>
                    <a:pt x="740" y="1455"/>
                  </a:lnTo>
                  <a:lnTo>
                    <a:pt x="739" y="1454"/>
                  </a:lnTo>
                  <a:lnTo>
                    <a:pt x="736" y="1453"/>
                  </a:lnTo>
                  <a:lnTo>
                    <a:pt x="734" y="1451"/>
                  </a:lnTo>
                  <a:lnTo>
                    <a:pt x="732" y="1448"/>
                  </a:lnTo>
                  <a:lnTo>
                    <a:pt x="731" y="1447"/>
                  </a:lnTo>
                  <a:lnTo>
                    <a:pt x="730" y="1446"/>
                  </a:lnTo>
                  <a:lnTo>
                    <a:pt x="728" y="1445"/>
                  </a:lnTo>
                  <a:lnTo>
                    <a:pt x="727" y="1444"/>
                  </a:lnTo>
                  <a:lnTo>
                    <a:pt x="727" y="1443"/>
                  </a:lnTo>
                  <a:lnTo>
                    <a:pt x="727" y="1442"/>
                  </a:lnTo>
                  <a:lnTo>
                    <a:pt x="727" y="1440"/>
                  </a:lnTo>
                  <a:lnTo>
                    <a:pt x="726" y="1439"/>
                  </a:lnTo>
                  <a:lnTo>
                    <a:pt x="724" y="1437"/>
                  </a:lnTo>
                  <a:lnTo>
                    <a:pt x="723" y="1436"/>
                  </a:lnTo>
                  <a:lnTo>
                    <a:pt x="723" y="1435"/>
                  </a:lnTo>
                  <a:lnTo>
                    <a:pt x="722" y="1435"/>
                  </a:lnTo>
                  <a:lnTo>
                    <a:pt x="721" y="1435"/>
                  </a:lnTo>
                  <a:lnTo>
                    <a:pt x="714" y="1434"/>
                  </a:lnTo>
                  <a:lnTo>
                    <a:pt x="713" y="1434"/>
                  </a:lnTo>
                  <a:lnTo>
                    <a:pt x="713" y="1433"/>
                  </a:lnTo>
                  <a:lnTo>
                    <a:pt x="711" y="1433"/>
                  </a:lnTo>
                  <a:lnTo>
                    <a:pt x="711" y="1431"/>
                  </a:lnTo>
                  <a:lnTo>
                    <a:pt x="709" y="1431"/>
                  </a:lnTo>
                  <a:lnTo>
                    <a:pt x="709" y="1430"/>
                  </a:lnTo>
                  <a:lnTo>
                    <a:pt x="708" y="1429"/>
                  </a:lnTo>
                  <a:lnTo>
                    <a:pt x="707" y="1428"/>
                  </a:lnTo>
                  <a:lnTo>
                    <a:pt x="707" y="1427"/>
                  </a:lnTo>
                  <a:lnTo>
                    <a:pt x="706" y="1427"/>
                  </a:lnTo>
                  <a:lnTo>
                    <a:pt x="706" y="1428"/>
                  </a:lnTo>
                  <a:lnTo>
                    <a:pt x="705" y="1429"/>
                  </a:lnTo>
                  <a:lnTo>
                    <a:pt x="704" y="1429"/>
                  </a:lnTo>
                  <a:lnTo>
                    <a:pt x="702" y="1429"/>
                  </a:lnTo>
                  <a:lnTo>
                    <a:pt x="701" y="1427"/>
                  </a:lnTo>
                  <a:lnTo>
                    <a:pt x="700" y="1427"/>
                  </a:lnTo>
                  <a:lnTo>
                    <a:pt x="699" y="1426"/>
                  </a:lnTo>
                  <a:lnTo>
                    <a:pt x="698" y="1426"/>
                  </a:lnTo>
                  <a:lnTo>
                    <a:pt x="698" y="1425"/>
                  </a:lnTo>
                  <a:lnTo>
                    <a:pt x="697" y="1422"/>
                  </a:lnTo>
                  <a:lnTo>
                    <a:pt x="696" y="1421"/>
                  </a:lnTo>
                  <a:lnTo>
                    <a:pt x="695" y="1420"/>
                  </a:lnTo>
                  <a:lnTo>
                    <a:pt x="695" y="1418"/>
                  </a:lnTo>
                  <a:lnTo>
                    <a:pt x="693" y="1417"/>
                  </a:lnTo>
                  <a:lnTo>
                    <a:pt x="691" y="1413"/>
                  </a:lnTo>
                  <a:lnTo>
                    <a:pt x="689" y="1412"/>
                  </a:lnTo>
                  <a:lnTo>
                    <a:pt x="689" y="1411"/>
                  </a:lnTo>
                  <a:lnTo>
                    <a:pt x="688" y="1411"/>
                  </a:lnTo>
                  <a:lnTo>
                    <a:pt x="687" y="1410"/>
                  </a:lnTo>
                  <a:lnTo>
                    <a:pt x="685" y="1409"/>
                  </a:lnTo>
                  <a:lnTo>
                    <a:pt x="684" y="1409"/>
                  </a:lnTo>
                  <a:lnTo>
                    <a:pt x="683" y="1409"/>
                  </a:lnTo>
                  <a:lnTo>
                    <a:pt x="683" y="1410"/>
                  </a:lnTo>
                  <a:lnTo>
                    <a:pt x="683" y="1412"/>
                  </a:lnTo>
                  <a:lnTo>
                    <a:pt x="683" y="1413"/>
                  </a:lnTo>
                  <a:lnTo>
                    <a:pt x="682" y="1413"/>
                  </a:lnTo>
                  <a:lnTo>
                    <a:pt x="681" y="1412"/>
                  </a:lnTo>
                  <a:lnTo>
                    <a:pt x="680" y="1413"/>
                  </a:lnTo>
                  <a:lnTo>
                    <a:pt x="680" y="1414"/>
                  </a:lnTo>
                  <a:lnTo>
                    <a:pt x="679" y="1416"/>
                  </a:lnTo>
                  <a:lnTo>
                    <a:pt x="678" y="1417"/>
                  </a:lnTo>
                  <a:lnTo>
                    <a:pt x="676" y="1417"/>
                  </a:lnTo>
                  <a:lnTo>
                    <a:pt x="676" y="1416"/>
                  </a:lnTo>
                  <a:lnTo>
                    <a:pt x="675" y="1414"/>
                  </a:lnTo>
                  <a:lnTo>
                    <a:pt x="674" y="1414"/>
                  </a:lnTo>
                  <a:lnTo>
                    <a:pt x="673" y="1413"/>
                  </a:lnTo>
                  <a:lnTo>
                    <a:pt x="673" y="1412"/>
                  </a:lnTo>
                  <a:lnTo>
                    <a:pt x="672" y="1412"/>
                  </a:lnTo>
                  <a:lnTo>
                    <a:pt x="672" y="1411"/>
                  </a:lnTo>
                  <a:lnTo>
                    <a:pt x="671" y="1410"/>
                  </a:lnTo>
                  <a:lnTo>
                    <a:pt x="671" y="1409"/>
                  </a:lnTo>
                  <a:lnTo>
                    <a:pt x="671" y="1408"/>
                  </a:lnTo>
                  <a:lnTo>
                    <a:pt x="670" y="1406"/>
                  </a:lnTo>
                  <a:lnTo>
                    <a:pt x="667" y="1404"/>
                  </a:lnTo>
                  <a:lnTo>
                    <a:pt x="666" y="1401"/>
                  </a:lnTo>
                  <a:lnTo>
                    <a:pt x="665" y="1401"/>
                  </a:lnTo>
                  <a:lnTo>
                    <a:pt x="664" y="1400"/>
                  </a:lnTo>
                  <a:lnTo>
                    <a:pt x="664" y="1398"/>
                  </a:lnTo>
                  <a:lnTo>
                    <a:pt x="663" y="1397"/>
                  </a:lnTo>
                  <a:lnTo>
                    <a:pt x="662" y="1396"/>
                  </a:lnTo>
                  <a:lnTo>
                    <a:pt x="661" y="1395"/>
                  </a:lnTo>
                  <a:lnTo>
                    <a:pt x="658" y="1394"/>
                  </a:lnTo>
                  <a:lnTo>
                    <a:pt x="656" y="1393"/>
                  </a:lnTo>
                  <a:lnTo>
                    <a:pt x="655" y="1392"/>
                  </a:lnTo>
                  <a:lnTo>
                    <a:pt x="655" y="1391"/>
                  </a:lnTo>
                  <a:lnTo>
                    <a:pt x="654" y="1389"/>
                  </a:lnTo>
                  <a:lnTo>
                    <a:pt x="652" y="1388"/>
                  </a:lnTo>
                  <a:lnTo>
                    <a:pt x="652" y="1387"/>
                  </a:lnTo>
                  <a:lnTo>
                    <a:pt x="650" y="1387"/>
                  </a:lnTo>
                  <a:lnTo>
                    <a:pt x="649" y="1386"/>
                  </a:lnTo>
                  <a:lnTo>
                    <a:pt x="649" y="1385"/>
                  </a:lnTo>
                  <a:lnTo>
                    <a:pt x="648" y="1385"/>
                  </a:lnTo>
                  <a:lnTo>
                    <a:pt x="647" y="1385"/>
                  </a:lnTo>
                  <a:lnTo>
                    <a:pt x="647" y="1384"/>
                  </a:lnTo>
                  <a:lnTo>
                    <a:pt x="647" y="1383"/>
                  </a:lnTo>
                  <a:lnTo>
                    <a:pt x="647" y="1381"/>
                  </a:lnTo>
                  <a:lnTo>
                    <a:pt x="646" y="1381"/>
                  </a:lnTo>
                  <a:lnTo>
                    <a:pt x="645" y="1381"/>
                  </a:lnTo>
                  <a:lnTo>
                    <a:pt x="644" y="1380"/>
                  </a:lnTo>
                  <a:lnTo>
                    <a:pt x="641" y="1379"/>
                  </a:lnTo>
                  <a:lnTo>
                    <a:pt x="641" y="1378"/>
                  </a:lnTo>
                  <a:lnTo>
                    <a:pt x="641" y="1377"/>
                  </a:lnTo>
                  <a:lnTo>
                    <a:pt x="639" y="1376"/>
                  </a:lnTo>
                  <a:lnTo>
                    <a:pt x="638" y="1376"/>
                  </a:lnTo>
                  <a:lnTo>
                    <a:pt x="637" y="1377"/>
                  </a:lnTo>
                  <a:lnTo>
                    <a:pt x="635" y="1376"/>
                  </a:lnTo>
                  <a:lnTo>
                    <a:pt x="632" y="1376"/>
                  </a:lnTo>
                  <a:lnTo>
                    <a:pt x="632" y="1377"/>
                  </a:lnTo>
                  <a:lnTo>
                    <a:pt x="631" y="1377"/>
                  </a:lnTo>
                  <a:lnTo>
                    <a:pt x="630" y="1377"/>
                  </a:lnTo>
                  <a:lnTo>
                    <a:pt x="629" y="1377"/>
                  </a:lnTo>
                  <a:lnTo>
                    <a:pt x="629" y="1378"/>
                  </a:lnTo>
                  <a:lnTo>
                    <a:pt x="628" y="1379"/>
                  </a:lnTo>
                  <a:lnTo>
                    <a:pt x="628" y="1380"/>
                  </a:lnTo>
                  <a:lnTo>
                    <a:pt x="627" y="1383"/>
                  </a:lnTo>
                  <a:lnTo>
                    <a:pt x="627" y="1384"/>
                  </a:lnTo>
                  <a:lnTo>
                    <a:pt x="625" y="1384"/>
                  </a:lnTo>
                  <a:lnTo>
                    <a:pt x="624" y="1385"/>
                  </a:lnTo>
                  <a:lnTo>
                    <a:pt x="623" y="1384"/>
                  </a:lnTo>
                  <a:lnTo>
                    <a:pt x="622" y="1385"/>
                  </a:lnTo>
                  <a:lnTo>
                    <a:pt x="622" y="1384"/>
                  </a:lnTo>
                  <a:lnTo>
                    <a:pt x="621" y="1384"/>
                  </a:lnTo>
                  <a:lnTo>
                    <a:pt x="620" y="1384"/>
                  </a:lnTo>
                  <a:lnTo>
                    <a:pt x="619" y="1385"/>
                  </a:lnTo>
                  <a:lnTo>
                    <a:pt x="618" y="1385"/>
                  </a:lnTo>
                  <a:lnTo>
                    <a:pt x="618" y="1384"/>
                  </a:lnTo>
                  <a:lnTo>
                    <a:pt x="616" y="1384"/>
                  </a:lnTo>
                  <a:lnTo>
                    <a:pt x="615" y="1384"/>
                  </a:lnTo>
                  <a:lnTo>
                    <a:pt x="614" y="1384"/>
                  </a:lnTo>
                  <a:lnTo>
                    <a:pt x="613" y="1384"/>
                  </a:lnTo>
                  <a:lnTo>
                    <a:pt x="612" y="1383"/>
                  </a:lnTo>
                  <a:lnTo>
                    <a:pt x="611" y="1380"/>
                  </a:lnTo>
                  <a:close/>
                  <a:moveTo>
                    <a:pt x="1304" y="701"/>
                  </a:moveTo>
                  <a:lnTo>
                    <a:pt x="1305" y="701"/>
                  </a:lnTo>
                  <a:lnTo>
                    <a:pt x="1307" y="701"/>
                  </a:lnTo>
                  <a:lnTo>
                    <a:pt x="1307" y="703"/>
                  </a:lnTo>
                  <a:lnTo>
                    <a:pt x="1307" y="705"/>
                  </a:lnTo>
                  <a:lnTo>
                    <a:pt x="1305" y="705"/>
                  </a:lnTo>
                  <a:lnTo>
                    <a:pt x="1305" y="706"/>
                  </a:lnTo>
                  <a:lnTo>
                    <a:pt x="1305" y="707"/>
                  </a:lnTo>
                  <a:lnTo>
                    <a:pt x="1305" y="708"/>
                  </a:lnTo>
                  <a:lnTo>
                    <a:pt x="1305" y="709"/>
                  </a:lnTo>
                  <a:lnTo>
                    <a:pt x="1307" y="709"/>
                  </a:lnTo>
                  <a:lnTo>
                    <a:pt x="1305" y="709"/>
                  </a:lnTo>
                  <a:lnTo>
                    <a:pt x="1305" y="710"/>
                  </a:lnTo>
                  <a:lnTo>
                    <a:pt x="1307" y="710"/>
                  </a:lnTo>
                  <a:lnTo>
                    <a:pt x="1307" y="711"/>
                  </a:lnTo>
                  <a:lnTo>
                    <a:pt x="1307" y="712"/>
                  </a:lnTo>
                  <a:lnTo>
                    <a:pt x="1305" y="712"/>
                  </a:lnTo>
                  <a:lnTo>
                    <a:pt x="1305" y="711"/>
                  </a:lnTo>
                  <a:lnTo>
                    <a:pt x="1304" y="711"/>
                  </a:lnTo>
                  <a:lnTo>
                    <a:pt x="1304" y="710"/>
                  </a:lnTo>
                  <a:lnTo>
                    <a:pt x="1303" y="709"/>
                  </a:lnTo>
                  <a:lnTo>
                    <a:pt x="1303" y="708"/>
                  </a:lnTo>
                  <a:lnTo>
                    <a:pt x="1303" y="707"/>
                  </a:lnTo>
                  <a:lnTo>
                    <a:pt x="1303" y="706"/>
                  </a:lnTo>
                  <a:lnTo>
                    <a:pt x="1302" y="705"/>
                  </a:lnTo>
                  <a:lnTo>
                    <a:pt x="1301" y="703"/>
                  </a:lnTo>
                  <a:lnTo>
                    <a:pt x="1301" y="702"/>
                  </a:lnTo>
                  <a:lnTo>
                    <a:pt x="1301" y="701"/>
                  </a:lnTo>
                  <a:lnTo>
                    <a:pt x="1302" y="701"/>
                  </a:lnTo>
                  <a:lnTo>
                    <a:pt x="1303" y="701"/>
                  </a:lnTo>
                  <a:lnTo>
                    <a:pt x="1304" y="701"/>
                  </a:lnTo>
                  <a:close/>
                  <a:moveTo>
                    <a:pt x="1317" y="683"/>
                  </a:moveTo>
                  <a:lnTo>
                    <a:pt x="1318" y="685"/>
                  </a:lnTo>
                  <a:lnTo>
                    <a:pt x="1318" y="686"/>
                  </a:lnTo>
                  <a:lnTo>
                    <a:pt x="1317" y="686"/>
                  </a:lnTo>
                  <a:lnTo>
                    <a:pt x="1316" y="686"/>
                  </a:lnTo>
                  <a:lnTo>
                    <a:pt x="1315" y="688"/>
                  </a:lnTo>
                  <a:lnTo>
                    <a:pt x="1313" y="689"/>
                  </a:lnTo>
                  <a:lnTo>
                    <a:pt x="1312" y="690"/>
                  </a:lnTo>
                  <a:lnTo>
                    <a:pt x="1312" y="691"/>
                  </a:lnTo>
                  <a:lnTo>
                    <a:pt x="1311" y="691"/>
                  </a:lnTo>
                  <a:lnTo>
                    <a:pt x="1311" y="692"/>
                  </a:lnTo>
                  <a:lnTo>
                    <a:pt x="1310" y="692"/>
                  </a:lnTo>
                  <a:lnTo>
                    <a:pt x="1310" y="691"/>
                  </a:lnTo>
                  <a:lnTo>
                    <a:pt x="1310" y="690"/>
                  </a:lnTo>
                  <a:lnTo>
                    <a:pt x="1310" y="689"/>
                  </a:lnTo>
                  <a:lnTo>
                    <a:pt x="1311" y="688"/>
                  </a:lnTo>
                  <a:lnTo>
                    <a:pt x="1312" y="688"/>
                  </a:lnTo>
                  <a:lnTo>
                    <a:pt x="1315" y="685"/>
                  </a:lnTo>
                  <a:lnTo>
                    <a:pt x="1315" y="684"/>
                  </a:lnTo>
                  <a:lnTo>
                    <a:pt x="1315" y="683"/>
                  </a:lnTo>
                  <a:lnTo>
                    <a:pt x="1315" y="682"/>
                  </a:lnTo>
                  <a:lnTo>
                    <a:pt x="1313" y="682"/>
                  </a:lnTo>
                  <a:lnTo>
                    <a:pt x="1315" y="682"/>
                  </a:lnTo>
                  <a:lnTo>
                    <a:pt x="1316" y="682"/>
                  </a:lnTo>
                  <a:lnTo>
                    <a:pt x="1317" y="683"/>
                  </a:lnTo>
                  <a:close/>
                  <a:moveTo>
                    <a:pt x="1098" y="301"/>
                  </a:moveTo>
                  <a:lnTo>
                    <a:pt x="1097" y="301"/>
                  </a:lnTo>
                  <a:lnTo>
                    <a:pt x="1097" y="302"/>
                  </a:lnTo>
                  <a:lnTo>
                    <a:pt x="1098" y="301"/>
                  </a:lnTo>
                  <a:lnTo>
                    <a:pt x="1098" y="304"/>
                  </a:lnTo>
                  <a:lnTo>
                    <a:pt x="1098" y="305"/>
                  </a:lnTo>
                  <a:lnTo>
                    <a:pt x="1097" y="306"/>
                  </a:lnTo>
                  <a:lnTo>
                    <a:pt x="1098" y="307"/>
                  </a:lnTo>
                  <a:lnTo>
                    <a:pt x="1097" y="307"/>
                  </a:lnTo>
                  <a:lnTo>
                    <a:pt x="1096" y="308"/>
                  </a:lnTo>
                  <a:lnTo>
                    <a:pt x="1096" y="309"/>
                  </a:lnTo>
                  <a:lnTo>
                    <a:pt x="1095" y="310"/>
                  </a:lnTo>
                  <a:lnTo>
                    <a:pt x="1095" y="312"/>
                  </a:lnTo>
                  <a:lnTo>
                    <a:pt x="1094" y="312"/>
                  </a:lnTo>
                  <a:lnTo>
                    <a:pt x="1094" y="310"/>
                  </a:lnTo>
                  <a:lnTo>
                    <a:pt x="1094" y="309"/>
                  </a:lnTo>
                  <a:lnTo>
                    <a:pt x="1095" y="309"/>
                  </a:lnTo>
                  <a:lnTo>
                    <a:pt x="1095" y="308"/>
                  </a:lnTo>
                  <a:lnTo>
                    <a:pt x="1095" y="307"/>
                  </a:lnTo>
                  <a:lnTo>
                    <a:pt x="1095" y="306"/>
                  </a:lnTo>
                  <a:lnTo>
                    <a:pt x="1096" y="306"/>
                  </a:lnTo>
                  <a:lnTo>
                    <a:pt x="1095" y="305"/>
                  </a:lnTo>
                  <a:lnTo>
                    <a:pt x="1095" y="304"/>
                  </a:lnTo>
                  <a:lnTo>
                    <a:pt x="1095" y="302"/>
                  </a:lnTo>
                  <a:lnTo>
                    <a:pt x="1095" y="301"/>
                  </a:lnTo>
                  <a:lnTo>
                    <a:pt x="1096" y="299"/>
                  </a:lnTo>
                  <a:lnTo>
                    <a:pt x="1097" y="299"/>
                  </a:lnTo>
                  <a:lnTo>
                    <a:pt x="1098" y="298"/>
                  </a:lnTo>
                  <a:lnTo>
                    <a:pt x="1098" y="300"/>
                  </a:lnTo>
                  <a:lnTo>
                    <a:pt x="1098" y="301"/>
                  </a:lnTo>
                  <a:close/>
                  <a:moveTo>
                    <a:pt x="1189" y="298"/>
                  </a:moveTo>
                  <a:lnTo>
                    <a:pt x="1190" y="298"/>
                  </a:lnTo>
                  <a:lnTo>
                    <a:pt x="1190" y="299"/>
                  </a:lnTo>
                  <a:lnTo>
                    <a:pt x="1189" y="300"/>
                  </a:lnTo>
                  <a:lnTo>
                    <a:pt x="1188" y="300"/>
                  </a:lnTo>
                  <a:lnTo>
                    <a:pt x="1187" y="299"/>
                  </a:lnTo>
                  <a:lnTo>
                    <a:pt x="1188" y="299"/>
                  </a:lnTo>
                  <a:lnTo>
                    <a:pt x="1187" y="299"/>
                  </a:lnTo>
                  <a:lnTo>
                    <a:pt x="1187" y="298"/>
                  </a:lnTo>
                  <a:lnTo>
                    <a:pt x="1186" y="298"/>
                  </a:lnTo>
                  <a:lnTo>
                    <a:pt x="1184" y="297"/>
                  </a:lnTo>
                  <a:lnTo>
                    <a:pt x="1188" y="297"/>
                  </a:lnTo>
                  <a:lnTo>
                    <a:pt x="1189" y="298"/>
                  </a:lnTo>
                  <a:close/>
                  <a:moveTo>
                    <a:pt x="1130" y="281"/>
                  </a:moveTo>
                  <a:lnTo>
                    <a:pt x="1131" y="281"/>
                  </a:lnTo>
                  <a:lnTo>
                    <a:pt x="1131" y="282"/>
                  </a:lnTo>
                  <a:lnTo>
                    <a:pt x="1131" y="283"/>
                  </a:lnTo>
                  <a:lnTo>
                    <a:pt x="1130" y="283"/>
                  </a:lnTo>
                  <a:lnTo>
                    <a:pt x="1130" y="284"/>
                  </a:lnTo>
                  <a:lnTo>
                    <a:pt x="1130" y="285"/>
                  </a:lnTo>
                  <a:lnTo>
                    <a:pt x="1130" y="287"/>
                  </a:lnTo>
                  <a:lnTo>
                    <a:pt x="1129" y="287"/>
                  </a:lnTo>
                  <a:lnTo>
                    <a:pt x="1128" y="287"/>
                  </a:lnTo>
                  <a:lnTo>
                    <a:pt x="1128" y="288"/>
                  </a:lnTo>
                  <a:lnTo>
                    <a:pt x="1127" y="288"/>
                  </a:lnTo>
                  <a:lnTo>
                    <a:pt x="1127" y="287"/>
                  </a:lnTo>
                  <a:lnTo>
                    <a:pt x="1127" y="285"/>
                  </a:lnTo>
                  <a:lnTo>
                    <a:pt x="1127" y="284"/>
                  </a:lnTo>
                  <a:lnTo>
                    <a:pt x="1127" y="283"/>
                  </a:lnTo>
                  <a:lnTo>
                    <a:pt x="1127" y="282"/>
                  </a:lnTo>
                  <a:lnTo>
                    <a:pt x="1128" y="282"/>
                  </a:lnTo>
                  <a:lnTo>
                    <a:pt x="1128" y="281"/>
                  </a:lnTo>
                  <a:lnTo>
                    <a:pt x="1129" y="281"/>
                  </a:lnTo>
                  <a:lnTo>
                    <a:pt x="1130" y="281"/>
                  </a:lnTo>
                  <a:close/>
                  <a:moveTo>
                    <a:pt x="920" y="263"/>
                  </a:moveTo>
                  <a:lnTo>
                    <a:pt x="921" y="263"/>
                  </a:lnTo>
                  <a:lnTo>
                    <a:pt x="920" y="264"/>
                  </a:lnTo>
                  <a:lnTo>
                    <a:pt x="920" y="265"/>
                  </a:lnTo>
                  <a:lnTo>
                    <a:pt x="919" y="266"/>
                  </a:lnTo>
                  <a:lnTo>
                    <a:pt x="917" y="267"/>
                  </a:lnTo>
                  <a:lnTo>
                    <a:pt x="916" y="267"/>
                  </a:lnTo>
                  <a:lnTo>
                    <a:pt x="915" y="267"/>
                  </a:lnTo>
                  <a:lnTo>
                    <a:pt x="914" y="266"/>
                  </a:lnTo>
                  <a:lnTo>
                    <a:pt x="914" y="265"/>
                  </a:lnTo>
                  <a:lnTo>
                    <a:pt x="915" y="265"/>
                  </a:lnTo>
                  <a:lnTo>
                    <a:pt x="915" y="264"/>
                  </a:lnTo>
                  <a:lnTo>
                    <a:pt x="915" y="263"/>
                  </a:lnTo>
                  <a:lnTo>
                    <a:pt x="916" y="263"/>
                  </a:lnTo>
                  <a:lnTo>
                    <a:pt x="917" y="262"/>
                  </a:lnTo>
                  <a:lnTo>
                    <a:pt x="919" y="260"/>
                  </a:lnTo>
                  <a:lnTo>
                    <a:pt x="919" y="262"/>
                  </a:lnTo>
                  <a:lnTo>
                    <a:pt x="920" y="262"/>
                  </a:lnTo>
                  <a:lnTo>
                    <a:pt x="920" y="263"/>
                  </a:lnTo>
                  <a:close/>
                  <a:moveTo>
                    <a:pt x="1084" y="245"/>
                  </a:moveTo>
                  <a:lnTo>
                    <a:pt x="1084" y="246"/>
                  </a:lnTo>
                  <a:lnTo>
                    <a:pt x="1084" y="247"/>
                  </a:lnTo>
                  <a:lnTo>
                    <a:pt x="1084" y="246"/>
                  </a:lnTo>
                  <a:lnTo>
                    <a:pt x="1083" y="246"/>
                  </a:lnTo>
                  <a:lnTo>
                    <a:pt x="1083" y="247"/>
                  </a:lnTo>
                  <a:lnTo>
                    <a:pt x="1084" y="247"/>
                  </a:lnTo>
                  <a:lnTo>
                    <a:pt x="1083" y="247"/>
                  </a:lnTo>
                  <a:lnTo>
                    <a:pt x="1083" y="248"/>
                  </a:lnTo>
                  <a:lnTo>
                    <a:pt x="1081" y="248"/>
                  </a:lnTo>
                  <a:lnTo>
                    <a:pt x="1080" y="248"/>
                  </a:lnTo>
                  <a:lnTo>
                    <a:pt x="1080" y="249"/>
                  </a:lnTo>
                  <a:lnTo>
                    <a:pt x="1079" y="249"/>
                  </a:lnTo>
                  <a:lnTo>
                    <a:pt x="1079" y="248"/>
                  </a:lnTo>
                  <a:lnTo>
                    <a:pt x="1078" y="248"/>
                  </a:lnTo>
                  <a:lnTo>
                    <a:pt x="1078" y="247"/>
                  </a:lnTo>
                  <a:lnTo>
                    <a:pt x="1078" y="246"/>
                  </a:lnTo>
                  <a:lnTo>
                    <a:pt x="1079" y="246"/>
                  </a:lnTo>
                  <a:lnTo>
                    <a:pt x="1079" y="247"/>
                  </a:lnTo>
                  <a:lnTo>
                    <a:pt x="1080" y="246"/>
                  </a:lnTo>
                  <a:lnTo>
                    <a:pt x="1079" y="245"/>
                  </a:lnTo>
                  <a:lnTo>
                    <a:pt x="1080" y="245"/>
                  </a:lnTo>
                  <a:lnTo>
                    <a:pt x="1080" y="243"/>
                  </a:lnTo>
                  <a:lnTo>
                    <a:pt x="1081" y="245"/>
                  </a:lnTo>
                  <a:lnTo>
                    <a:pt x="1081" y="243"/>
                  </a:lnTo>
                  <a:lnTo>
                    <a:pt x="1083" y="243"/>
                  </a:lnTo>
                  <a:lnTo>
                    <a:pt x="1084" y="245"/>
                  </a:lnTo>
                  <a:close/>
                  <a:moveTo>
                    <a:pt x="955" y="237"/>
                  </a:moveTo>
                  <a:lnTo>
                    <a:pt x="956" y="237"/>
                  </a:lnTo>
                  <a:lnTo>
                    <a:pt x="956" y="239"/>
                  </a:lnTo>
                  <a:lnTo>
                    <a:pt x="957" y="239"/>
                  </a:lnTo>
                  <a:lnTo>
                    <a:pt x="956" y="240"/>
                  </a:lnTo>
                  <a:lnTo>
                    <a:pt x="956" y="241"/>
                  </a:lnTo>
                  <a:lnTo>
                    <a:pt x="956" y="242"/>
                  </a:lnTo>
                  <a:lnTo>
                    <a:pt x="955" y="242"/>
                  </a:lnTo>
                  <a:lnTo>
                    <a:pt x="954" y="242"/>
                  </a:lnTo>
                  <a:lnTo>
                    <a:pt x="954" y="241"/>
                  </a:lnTo>
                  <a:lnTo>
                    <a:pt x="952" y="242"/>
                  </a:lnTo>
                  <a:lnTo>
                    <a:pt x="952" y="241"/>
                  </a:lnTo>
                  <a:lnTo>
                    <a:pt x="951" y="241"/>
                  </a:lnTo>
                  <a:lnTo>
                    <a:pt x="951" y="240"/>
                  </a:lnTo>
                  <a:lnTo>
                    <a:pt x="950" y="240"/>
                  </a:lnTo>
                  <a:lnTo>
                    <a:pt x="951" y="239"/>
                  </a:lnTo>
                  <a:lnTo>
                    <a:pt x="952" y="239"/>
                  </a:lnTo>
                  <a:lnTo>
                    <a:pt x="952" y="237"/>
                  </a:lnTo>
                  <a:lnTo>
                    <a:pt x="954" y="237"/>
                  </a:lnTo>
                  <a:lnTo>
                    <a:pt x="955" y="237"/>
                  </a:lnTo>
                  <a:close/>
                  <a:moveTo>
                    <a:pt x="960" y="228"/>
                  </a:moveTo>
                  <a:lnTo>
                    <a:pt x="962" y="229"/>
                  </a:lnTo>
                  <a:lnTo>
                    <a:pt x="962" y="230"/>
                  </a:lnTo>
                  <a:lnTo>
                    <a:pt x="962" y="231"/>
                  </a:lnTo>
                  <a:lnTo>
                    <a:pt x="960" y="233"/>
                  </a:lnTo>
                  <a:lnTo>
                    <a:pt x="960" y="234"/>
                  </a:lnTo>
                  <a:lnTo>
                    <a:pt x="959" y="235"/>
                  </a:lnTo>
                  <a:lnTo>
                    <a:pt x="957" y="235"/>
                  </a:lnTo>
                  <a:lnTo>
                    <a:pt x="956" y="234"/>
                  </a:lnTo>
                  <a:lnTo>
                    <a:pt x="956" y="233"/>
                  </a:lnTo>
                  <a:lnTo>
                    <a:pt x="956" y="232"/>
                  </a:lnTo>
                  <a:lnTo>
                    <a:pt x="957" y="231"/>
                  </a:lnTo>
                  <a:lnTo>
                    <a:pt x="958" y="230"/>
                  </a:lnTo>
                  <a:lnTo>
                    <a:pt x="958" y="229"/>
                  </a:lnTo>
                  <a:lnTo>
                    <a:pt x="959" y="229"/>
                  </a:lnTo>
                  <a:lnTo>
                    <a:pt x="960" y="228"/>
                  </a:lnTo>
                  <a:close/>
                  <a:moveTo>
                    <a:pt x="969" y="221"/>
                  </a:moveTo>
                  <a:lnTo>
                    <a:pt x="971" y="221"/>
                  </a:lnTo>
                  <a:lnTo>
                    <a:pt x="972" y="221"/>
                  </a:lnTo>
                  <a:lnTo>
                    <a:pt x="972" y="222"/>
                  </a:lnTo>
                  <a:lnTo>
                    <a:pt x="972" y="223"/>
                  </a:lnTo>
                  <a:lnTo>
                    <a:pt x="971" y="223"/>
                  </a:lnTo>
                  <a:lnTo>
                    <a:pt x="969" y="224"/>
                  </a:lnTo>
                  <a:lnTo>
                    <a:pt x="969" y="223"/>
                  </a:lnTo>
                  <a:lnTo>
                    <a:pt x="968" y="223"/>
                  </a:lnTo>
                  <a:lnTo>
                    <a:pt x="968" y="222"/>
                  </a:lnTo>
                  <a:lnTo>
                    <a:pt x="969" y="222"/>
                  </a:lnTo>
                  <a:lnTo>
                    <a:pt x="968" y="221"/>
                  </a:lnTo>
                  <a:lnTo>
                    <a:pt x="969" y="221"/>
                  </a:lnTo>
                  <a:close/>
                  <a:moveTo>
                    <a:pt x="863" y="220"/>
                  </a:moveTo>
                  <a:lnTo>
                    <a:pt x="863" y="221"/>
                  </a:lnTo>
                  <a:lnTo>
                    <a:pt x="863" y="222"/>
                  </a:lnTo>
                  <a:lnTo>
                    <a:pt x="863" y="223"/>
                  </a:lnTo>
                  <a:lnTo>
                    <a:pt x="862" y="224"/>
                  </a:lnTo>
                  <a:lnTo>
                    <a:pt x="861" y="224"/>
                  </a:lnTo>
                  <a:lnTo>
                    <a:pt x="860" y="224"/>
                  </a:lnTo>
                  <a:lnTo>
                    <a:pt x="859" y="224"/>
                  </a:lnTo>
                  <a:lnTo>
                    <a:pt x="857" y="225"/>
                  </a:lnTo>
                  <a:lnTo>
                    <a:pt x="856" y="226"/>
                  </a:lnTo>
                  <a:lnTo>
                    <a:pt x="855" y="226"/>
                  </a:lnTo>
                  <a:lnTo>
                    <a:pt x="854" y="226"/>
                  </a:lnTo>
                  <a:lnTo>
                    <a:pt x="853" y="228"/>
                  </a:lnTo>
                  <a:lnTo>
                    <a:pt x="852" y="226"/>
                  </a:lnTo>
                  <a:lnTo>
                    <a:pt x="852" y="225"/>
                  </a:lnTo>
                  <a:lnTo>
                    <a:pt x="853" y="224"/>
                  </a:lnTo>
                  <a:lnTo>
                    <a:pt x="853" y="223"/>
                  </a:lnTo>
                  <a:lnTo>
                    <a:pt x="854" y="223"/>
                  </a:lnTo>
                  <a:lnTo>
                    <a:pt x="854" y="222"/>
                  </a:lnTo>
                  <a:lnTo>
                    <a:pt x="855" y="222"/>
                  </a:lnTo>
                  <a:lnTo>
                    <a:pt x="857" y="221"/>
                  </a:lnTo>
                  <a:lnTo>
                    <a:pt x="857" y="220"/>
                  </a:lnTo>
                  <a:lnTo>
                    <a:pt x="860" y="218"/>
                  </a:lnTo>
                  <a:lnTo>
                    <a:pt x="862" y="218"/>
                  </a:lnTo>
                  <a:lnTo>
                    <a:pt x="861" y="220"/>
                  </a:lnTo>
                  <a:lnTo>
                    <a:pt x="862" y="217"/>
                  </a:lnTo>
                  <a:lnTo>
                    <a:pt x="862" y="218"/>
                  </a:lnTo>
                  <a:lnTo>
                    <a:pt x="863" y="218"/>
                  </a:lnTo>
                  <a:lnTo>
                    <a:pt x="863" y="220"/>
                  </a:lnTo>
                  <a:close/>
                  <a:moveTo>
                    <a:pt x="981" y="218"/>
                  </a:moveTo>
                  <a:lnTo>
                    <a:pt x="981" y="220"/>
                  </a:lnTo>
                  <a:lnTo>
                    <a:pt x="981" y="221"/>
                  </a:lnTo>
                  <a:lnTo>
                    <a:pt x="981" y="222"/>
                  </a:lnTo>
                  <a:lnTo>
                    <a:pt x="981" y="223"/>
                  </a:lnTo>
                  <a:lnTo>
                    <a:pt x="980" y="223"/>
                  </a:lnTo>
                  <a:lnTo>
                    <a:pt x="978" y="223"/>
                  </a:lnTo>
                  <a:lnTo>
                    <a:pt x="978" y="222"/>
                  </a:lnTo>
                  <a:lnTo>
                    <a:pt x="978" y="221"/>
                  </a:lnTo>
                  <a:lnTo>
                    <a:pt x="977" y="220"/>
                  </a:lnTo>
                  <a:lnTo>
                    <a:pt x="976" y="218"/>
                  </a:lnTo>
                  <a:lnTo>
                    <a:pt x="977" y="218"/>
                  </a:lnTo>
                  <a:lnTo>
                    <a:pt x="977" y="217"/>
                  </a:lnTo>
                  <a:lnTo>
                    <a:pt x="978" y="217"/>
                  </a:lnTo>
                  <a:lnTo>
                    <a:pt x="978" y="218"/>
                  </a:lnTo>
                  <a:lnTo>
                    <a:pt x="980" y="218"/>
                  </a:lnTo>
                  <a:lnTo>
                    <a:pt x="981" y="218"/>
                  </a:lnTo>
                  <a:close/>
                  <a:moveTo>
                    <a:pt x="850" y="220"/>
                  </a:moveTo>
                  <a:lnTo>
                    <a:pt x="851" y="220"/>
                  </a:lnTo>
                  <a:lnTo>
                    <a:pt x="851" y="221"/>
                  </a:lnTo>
                  <a:lnTo>
                    <a:pt x="851" y="222"/>
                  </a:lnTo>
                  <a:lnTo>
                    <a:pt x="848" y="226"/>
                  </a:lnTo>
                  <a:lnTo>
                    <a:pt x="847" y="229"/>
                  </a:lnTo>
                  <a:lnTo>
                    <a:pt x="847" y="233"/>
                  </a:lnTo>
                  <a:lnTo>
                    <a:pt x="846" y="234"/>
                  </a:lnTo>
                  <a:lnTo>
                    <a:pt x="846" y="235"/>
                  </a:lnTo>
                  <a:lnTo>
                    <a:pt x="845" y="234"/>
                  </a:lnTo>
                  <a:lnTo>
                    <a:pt x="844" y="234"/>
                  </a:lnTo>
                  <a:lnTo>
                    <a:pt x="842" y="240"/>
                  </a:lnTo>
                  <a:lnTo>
                    <a:pt x="840" y="241"/>
                  </a:lnTo>
                  <a:lnTo>
                    <a:pt x="836" y="245"/>
                  </a:lnTo>
                  <a:lnTo>
                    <a:pt x="834" y="246"/>
                  </a:lnTo>
                  <a:lnTo>
                    <a:pt x="833" y="247"/>
                  </a:lnTo>
                  <a:lnTo>
                    <a:pt x="831" y="247"/>
                  </a:lnTo>
                  <a:lnTo>
                    <a:pt x="831" y="248"/>
                  </a:lnTo>
                  <a:lnTo>
                    <a:pt x="830" y="248"/>
                  </a:lnTo>
                  <a:lnTo>
                    <a:pt x="829" y="250"/>
                  </a:lnTo>
                  <a:lnTo>
                    <a:pt x="827" y="251"/>
                  </a:lnTo>
                  <a:lnTo>
                    <a:pt x="826" y="251"/>
                  </a:lnTo>
                  <a:lnTo>
                    <a:pt x="825" y="251"/>
                  </a:lnTo>
                  <a:lnTo>
                    <a:pt x="823" y="253"/>
                  </a:lnTo>
                  <a:lnTo>
                    <a:pt x="822" y="253"/>
                  </a:lnTo>
                  <a:lnTo>
                    <a:pt x="821" y="251"/>
                  </a:lnTo>
                  <a:lnTo>
                    <a:pt x="821" y="250"/>
                  </a:lnTo>
                  <a:lnTo>
                    <a:pt x="821" y="249"/>
                  </a:lnTo>
                  <a:lnTo>
                    <a:pt x="822" y="247"/>
                  </a:lnTo>
                  <a:lnTo>
                    <a:pt x="823" y="246"/>
                  </a:lnTo>
                  <a:lnTo>
                    <a:pt x="823" y="245"/>
                  </a:lnTo>
                  <a:lnTo>
                    <a:pt x="823" y="243"/>
                  </a:lnTo>
                  <a:lnTo>
                    <a:pt x="827" y="241"/>
                  </a:lnTo>
                  <a:lnTo>
                    <a:pt x="827" y="240"/>
                  </a:lnTo>
                  <a:lnTo>
                    <a:pt x="828" y="240"/>
                  </a:lnTo>
                  <a:lnTo>
                    <a:pt x="829" y="239"/>
                  </a:lnTo>
                  <a:lnTo>
                    <a:pt x="831" y="238"/>
                  </a:lnTo>
                  <a:lnTo>
                    <a:pt x="831" y="237"/>
                  </a:lnTo>
                  <a:lnTo>
                    <a:pt x="830" y="234"/>
                  </a:lnTo>
                  <a:lnTo>
                    <a:pt x="830" y="230"/>
                  </a:lnTo>
                  <a:lnTo>
                    <a:pt x="831" y="229"/>
                  </a:lnTo>
                  <a:lnTo>
                    <a:pt x="833" y="226"/>
                  </a:lnTo>
                  <a:lnTo>
                    <a:pt x="835" y="223"/>
                  </a:lnTo>
                  <a:lnTo>
                    <a:pt x="836" y="222"/>
                  </a:lnTo>
                  <a:lnTo>
                    <a:pt x="836" y="221"/>
                  </a:lnTo>
                  <a:lnTo>
                    <a:pt x="837" y="220"/>
                  </a:lnTo>
                  <a:lnTo>
                    <a:pt x="839" y="218"/>
                  </a:lnTo>
                  <a:lnTo>
                    <a:pt x="840" y="217"/>
                  </a:lnTo>
                  <a:lnTo>
                    <a:pt x="843" y="217"/>
                  </a:lnTo>
                  <a:lnTo>
                    <a:pt x="843" y="216"/>
                  </a:lnTo>
                  <a:lnTo>
                    <a:pt x="844" y="216"/>
                  </a:lnTo>
                  <a:lnTo>
                    <a:pt x="843" y="217"/>
                  </a:lnTo>
                  <a:lnTo>
                    <a:pt x="843" y="218"/>
                  </a:lnTo>
                  <a:lnTo>
                    <a:pt x="843" y="220"/>
                  </a:lnTo>
                  <a:lnTo>
                    <a:pt x="843" y="221"/>
                  </a:lnTo>
                  <a:lnTo>
                    <a:pt x="842" y="221"/>
                  </a:lnTo>
                  <a:lnTo>
                    <a:pt x="843" y="221"/>
                  </a:lnTo>
                  <a:lnTo>
                    <a:pt x="844" y="220"/>
                  </a:lnTo>
                  <a:lnTo>
                    <a:pt x="843" y="218"/>
                  </a:lnTo>
                  <a:lnTo>
                    <a:pt x="844" y="218"/>
                  </a:lnTo>
                  <a:lnTo>
                    <a:pt x="845" y="218"/>
                  </a:lnTo>
                  <a:lnTo>
                    <a:pt x="844" y="217"/>
                  </a:lnTo>
                  <a:lnTo>
                    <a:pt x="844" y="216"/>
                  </a:lnTo>
                  <a:lnTo>
                    <a:pt x="845" y="216"/>
                  </a:lnTo>
                  <a:lnTo>
                    <a:pt x="847" y="216"/>
                  </a:lnTo>
                  <a:lnTo>
                    <a:pt x="847" y="217"/>
                  </a:lnTo>
                  <a:lnTo>
                    <a:pt x="848" y="217"/>
                  </a:lnTo>
                  <a:lnTo>
                    <a:pt x="848" y="220"/>
                  </a:lnTo>
                  <a:lnTo>
                    <a:pt x="850" y="220"/>
                  </a:lnTo>
                  <a:close/>
                  <a:moveTo>
                    <a:pt x="851" y="203"/>
                  </a:moveTo>
                  <a:lnTo>
                    <a:pt x="852" y="203"/>
                  </a:lnTo>
                  <a:lnTo>
                    <a:pt x="852" y="204"/>
                  </a:lnTo>
                  <a:lnTo>
                    <a:pt x="852" y="205"/>
                  </a:lnTo>
                  <a:lnTo>
                    <a:pt x="851" y="205"/>
                  </a:lnTo>
                  <a:lnTo>
                    <a:pt x="851" y="206"/>
                  </a:lnTo>
                  <a:lnTo>
                    <a:pt x="851" y="207"/>
                  </a:lnTo>
                  <a:lnTo>
                    <a:pt x="851" y="208"/>
                  </a:lnTo>
                  <a:lnTo>
                    <a:pt x="848" y="209"/>
                  </a:lnTo>
                  <a:lnTo>
                    <a:pt x="846" y="212"/>
                  </a:lnTo>
                  <a:lnTo>
                    <a:pt x="844" y="213"/>
                  </a:lnTo>
                  <a:lnTo>
                    <a:pt x="843" y="214"/>
                  </a:lnTo>
                  <a:lnTo>
                    <a:pt x="842" y="214"/>
                  </a:lnTo>
                  <a:lnTo>
                    <a:pt x="842" y="213"/>
                  </a:lnTo>
                  <a:lnTo>
                    <a:pt x="843" y="213"/>
                  </a:lnTo>
                  <a:lnTo>
                    <a:pt x="843" y="212"/>
                  </a:lnTo>
                  <a:lnTo>
                    <a:pt x="844" y="210"/>
                  </a:lnTo>
                  <a:lnTo>
                    <a:pt x="846" y="205"/>
                  </a:lnTo>
                  <a:lnTo>
                    <a:pt x="847" y="204"/>
                  </a:lnTo>
                  <a:lnTo>
                    <a:pt x="848" y="204"/>
                  </a:lnTo>
                  <a:lnTo>
                    <a:pt x="850" y="203"/>
                  </a:lnTo>
                  <a:lnTo>
                    <a:pt x="851" y="203"/>
                  </a:lnTo>
                  <a:close/>
                  <a:moveTo>
                    <a:pt x="950" y="218"/>
                  </a:moveTo>
                  <a:lnTo>
                    <a:pt x="950" y="221"/>
                  </a:lnTo>
                  <a:lnTo>
                    <a:pt x="950" y="222"/>
                  </a:lnTo>
                  <a:lnTo>
                    <a:pt x="949" y="222"/>
                  </a:lnTo>
                  <a:lnTo>
                    <a:pt x="950" y="222"/>
                  </a:lnTo>
                  <a:lnTo>
                    <a:pt x="950" y="223"/>
                  </a:lnTo>
                  <a:lnTo>
                    <a:pt x="949" y="224"/>
                  </a:lnTo>
                  <a:lnTo>
                    <a:pt x="948" y="224"/>
                  </a:lnTo>
                  <a:lnTo>
                    <a:pt x="947" y="222"/>
                  </a:lnTo>
                  <a:lnTo>
                    <a:pt x="947" y="223"/>
                  </a:lnTo>
                  <a:lnTo>
                    <a:pt x="948" y="224"/>
                  </a:lnTo>
                  <a:lnTo>
                    <a:pt x="948" y="225"/>
                  </a:lnTo>
                  <a:lnTo>
                    <a:pt x="948" y="226"/>
                  </a:lnTo>
                  <a:lnTo>
                    <a:pt x="948" y="228"/>
                  </a:lnTo>
                  <a:lnTo>
                    <a:pt x="948" y="229"/>
                  </a:lnTo>
                  <a:lnTo>
                    <a:pt x="948" y="230"/>
                  </a:lnTo>
                  <a:lnTo>
                    <a:pt x="947" y="231"/>
                  </a:lnTo>
                  <a:lnTo>
                    <a:pt x="945" y="232"/>
                  </a:lnTo>
                  <a:lnTo>
                    <a:pt x="945" y="233"/>
                  </a:lnTo>
                  <a:lnTo>
                    <a:pt x="943" y="234"/>
                  </a:lnTo>
                  <a:lnTo>
                    <a:pt x="945" y="234"/>
                  </a:lnTo>
                  <a:lnTo>
                    <a:pt x="945" y="235"/>
                  </a:lnTo>
                  <a:lnTo>
                    <a:pt x="943" y="235"/>
                  </a:lnTo>
                  <a:lnTo>
                    <a:pt x="943" y="237"/>
                  </a:lnTo>
                  <a:lnTo>
                    <a:pt x="945" y="235"/>
                  </a:lnTo>
                  <a:lnTo>
                    <a:pt x="945" y="237"/>
                  </a:lnTo>
                  <a:lnTo>
                    <a:pt x="943" y="238"/>
                  </a:lnTo>
                  <a:lnTo>
                    <a:pt x="942" y="238"/>
                  </a:lnTo>
                  <a:lnTo>
                    <a:pt x="941" y="239"/>
                  </a:lnTo>
                  <a:lnTo>
                    <a:pt x="940" y="239"/>
                  </a:lnTo>
                  <a:lnTo>
                    <a:pt x="940" y="240"/>
                  </a:lnTo>
                  <a:lnTo>
                    <a:pt x="938" y="241"/>
                  </a:lnTo>
                  <a:lnTo>
                    <a:pt x="938" y="242"/>
                  </a:lnTo>
                  <a:lnTo>
                    <a:pt x="937" y="241"/>
                  </a:lnTo>
                  <a:lnTo>
                    <a:pt x="936" y="241"/>
                  </a:lnTo>
                  <a:lnTo>
                    <a:pt x="934" y="240"/>
                  </a:lnTo>
                  <a:lnTo>
                    <a:pt x="934" y="239"/>
                  </a:lnTo>
                  <a:lnTo>
                    <a:pt x="933" y="239"/>
                  </a:lnTo>
                  <a:lnTo>
                    <a:pt x="934" y="240"/>
                  </a:lnTo>
                  <a:lnTo>
                    <a:pt x="934" y="241"/>
                  </a:lnTo>
                  <a:lnTo>
                    <a:pt x="936" y="241"/>
                  </a:lnTo>
                  <a:lnTo>
                    <a:pt x="936" y="242"/>
                  </a:lnTo>
                  <a:lnTo>
                    <a:pt x="937" y="242"/>
                  </a:lnTo>
                  <a:lnTo>
                    <a:pt x="937" y="243"/>
                  </a:lnTo>
                  <a:lnTo>
                    <a:pt x="936" y="243"/>
                  </a:lnTo>
                  <a:lnTo>
                    <a:pt x="937" y="243"/>
                  </a:lnTo>
                  <a:lnTo>
                    <a:pt x="938" y="243"/>
                  </a:lnTo>
                  <a:lnTo>
                    <a:pt x="938" y="245"/>
                  </a:lnTo>
                  <a:lnTo>
                    <a:pt x="939" y="245"/>
                  </a:lnTo>
                  <a:lnTo>
                    <a:pt x="938" y="247"/>
                  </a:lnTo>
                  <a:lnTo>
                    <a:pt x="937" y="250"/>
                  </a:lnTo>
                  <a:lnTo>
                    <a:pt x="936" y="249"/>
                  </a:lnTo>
                  <a:lnTo>
                    <a:pt x="933" y="246"/>
                  </a:lnTo>
                  <a:lnTo>
                    <a:pt x="932" y="245"/>
                  </a:lnTo>
                  <a:lnTo>
                    <a:pt x="931" y="245"/>
                  </a:lnTo>
                  <a:lnTo>
                    <a:pt x="932" y="246"/>
                  </a:lnTo>
                  <a:lnTo>
                    <a:pt x="933" y="246"/>
                  </a:lnTo>
                  <a:lnTo>
                    <a:pt x="932" y="246"/>
                  </a:lnTo>
                  <a:lnTo>
                    <a:pt x="931" y="247"/>
                  </a:lnTo>
                  <a:lnTo>
                    <a:pt x="931" y="248"/>
                  </a:lnTo>
                  <a:lnTo>
                    <a:pt x="932" y="247"/>
                  </a:lnTo>
                  <a:lnTo>
                    <a:pt x="933" y="247"/>
                  </a:lnTo>
                  <a:lnTo>
                    <a:pt x="933" y="248"/>
                  </a:lnTo>
                  <a:lnTo>
                    <a:pt x="933" y="249"/>
                  </a:lnTo>
                  <a:lnTo>
                    <a:pt x="934" y="249"/>
                  </a:lnTo>
                  <a:lnTo>
                    <a:pt x="936" y="250"/>
                  </a:lnTo>
                  <a:lnTo>
                    <a:pt x="937" y="250"/>
                  </a:lnTo>
                  <a:lnTo>
                    <a:pt x="937" y="251"/>
                  </a:lnTo>
                  <a:lnTo>
                    <a:pt x="936" y="251"/>
                  </a:lnTo>
                  <a:lnTo>
                    <a:pt x="934" y="251"/>
                  </a:lnTo>
                  <a:lnTo>
                    <a:pt x="934" y="253"/>
                  </a:lnTo>
                  <a:lnTo>
                    <a:pt x="933" y="253"/>
                  </a:lnTo>
                  <a:lnTo>
                    <a:pt x="932" y="253"/>
                  </a:lnTo>
                  <a:lnTo>
                    <a:pt x="932" y="254"/>
                  </a:lnTo>
                  <a:lnTo>
                    <a:pt x="930" y="254"/>
                  </a:lnTo>
                  <a:lnTo>
                    <a:pt x="929" y="254"/>
                  </a:lnTo>
                  <a:lnTo>
                    <a:pt x="928" y="254"/>
                  </a:lnTo>
                  <a:lnTo>
                    <a:pt x="926" y="254"/>
                  </a:lnTo>
                  <a:lnTo>
                    <a:pt x="926" y="253"/>
                  </a:lnTo>
                  <a:lnTo>
                    <a:pt x="926" y="251"/>
                  </a:lnTo>
                  <a:lnTo>
                    <a:pt x="925" y="249"/>
                  </a:lnTo>
                  <a:lnTo>
                    <a:pt x="924" y="249"/>
                  </a:lnTo>
                  <a:lnTo>
                    <a:pt x="923" y="249"/>
                  </a:lnTo>
                  <a:lnTo>
                    <a:pt x="924" y="250"/>
                  </a:lnTo>
                  <a:lnTo>
                    <a:pt x="924" y="251"/>
                  </a:lnTo>
                  <a:lnTo>
                    <a:pt x="923" y="254"/>
                  </a:lnTo>
                  <a:lnTo>
                    <a:pt x="923" y="255"/>
                  </a:lnTo>
                  <a:lnTo>
                    <a:pt x="924" y="255"/>
                  </a:lnTo>
                  <a:lnTo>
                    <a:pt x="923" y="256"/>
                  </a:lnTo>
                  <a:lnTo>
                    <a:pt x="923" y="255"/>
                  </a:lnTo>
                  <a:lnTo>
                    <a:pt x="923" y="256"/>
                  </a:lnTo>
                  <a:lnTo>
                    <a:pt x="922" y="256"/>
                  </a:lnTo>
                  <a:lnTo>
                    <a:pt x="923" y="256"/>
                  </a:lnTo>
                  <a:lnTo>
                    <a:pt x="923" y="257"/>
                  </a:lnTo>
                  <a:lnTo>
                    <a:pt x="924" y="256"/>
                  </a:lnTo>
                  <a:lnTo>
                    <a:pt x="924" y="257"/>
                  </a:lnTo>
                  <a:lnTo>
                    <a:pt x="922" y="257"/>
                  </a:lnTo>
                  <a:lnTo>
                    <a:pt x="921" y="257"/>
                  </a:lnTo>
                  <a:lnTo>
                    <a:pt x="920" y="257"/>
                  </a:lnTo>
                  <a:lnTo>
                    <a:pt x="919" y="257"/>
                  </a:lnTo>
                  <a:lnTo>
                    <a:pt x="919" y="256"/>
                  </a:lnTo>
                  <a:lnTo>
                    <a:pt x="917" y="256"/>
                  </a:lnTo>
                  <a:lnTo>
                    <a:pt x="916" y="255"/>
                  </a:lnTo>
                  <a:lnTo>
                    <a:pt x="916" y="254"/>
                  </a:lnTo>
                  <a:lnTo>
                    <a:pt x="916" y="253"/>
                  </a:lnTo>
                  <a:lnTo>
                    <a:pt x="915" y="254"/>
                  </a:lnTo>
                  <a:lnTo>
                    <a:pt x="915" y="255"/>
                  </a:lnTo>
                  <a:lnTo>
                    <a:pt x="916" y="256"/>
                  </a:lnTo>
                  <a:lnTo>
                    <a:pt x="917" y="257"/>
                  </a:lnTo>
                  <a:lnTo>
                    <a:pt x="917" y="258"/>
                  </a:lnTo>
                  <a:lnTo>
                    <a:pt x="916" y="258"/>
                  </a:lnTo>
                  <a:lnTo>
                    <a:pt x="915" y="258"/>
                  </a:lnTo>
                  <a:lnTo>
                    <a:pt x="914" y="258"/>
                  </a:lnTo>
                  <a:lnTo>
                    <a:pt x="913" y="257"/>
                  </a:lnTo>
                  <a:lnTo>
                    <a:pt x="913" y="256"/>
                  </a:lnTo>
                  <a:lnTo>
                    <a:pt x="913" y="255"/>
                  </a:lnTo>
                  <a:lnTo>
                    <a:pt x="912" y="253"/>
                  </a:lnTo>
                  <a:lnTo>
                    <a:pt x="911" y="253"/>
                  </a:lnTo>
                  <a:lnTo>
                    <a:pt x="912" y="254"/>
                  </a:lnTo>
                  <a:lnTo>
                    <a:pt x="912" y="256"/>
                  </a:lnTo>
                  <a:lnTo>
                    <a:pt x="911" y="256"/>
                  </a:lnTo>
                  <a:lnTo>
                    <a:pt x="912" y="256"/>
                  </a:lnTo>
                  <a:lnTo>
                    <a:pt x="912" y="257"/>
                  </a:lnTo>
                  <a:lnTo>
                    <a:pt x="911" y="257"/>
                  </a:lnTo>
                  <a:lnTo>
                    <a:pt x="911" y="258"/>
                  </a:lnTo>
                  <a:lnTo>
                    <a:pt x="909" y="258"/>
                  </a:lnTo>
                  <a:lnTo>
                    <a:pt x="911" y="259"/>
                  </a:lnTo>
                  <a:lnTo>
                    <a:pt x="909" y="259"/>
                  </a:lnTo>
                  <a:lnTo>
                    <a:pt x="911" y="259"/>
                  </a:lnTo>
                  <a:lnTo>
                    <a:pt x="911" y="260"/>
                  </a:lnTo>
                  <a:lnTo>
                    <a:pt x="911" y="262"/>
                  </a:lnTo>
                  <a:lnTo>
                    <a:pt x="909" y="262"/>
                  </a:lnTo>
                  <a:lnTo>
                    <a:pt x="908" y="260"/>
                  </a:lnTo>
                  <a:lnTo>
                    <a:pt x="907" y="262"/>
                  </a:lnTo>
                  <a:lnTo>
                    <a:pt x="906" y="263"/>
                  </a:lnTo>
                  <a:lnTo>
                    <a:pt x="905" y="263"/>
                  </a:lnTo>
                  <a:lnTo>
                    <a:pt x="904" y="262"/>
                  </a:lnTo>
                  <a:lnTo>
                    <a:pt x="904" y="259"/>
                  </a:lnTo>
                  <a:lnTo>
                    <a:pt x="903" y="258"/>
                  </a:lnTo>
                  <a:lnTo>
                    <a:pt x="903" y="257"/>
                  </a:lnTo>
                  <a:lnTo>
                    <a:pt x="903" y="256"/>
                  </a:lnTo>
                  <a:lnTo>
                    <a:pt x="903" y="258"/>
                  </a:lnTo>
                  <a:lnTo>
                    <a:pt x="903" y="259"/>
                  </a:lnTo>
                  <a:lnTo>
                    <a:pt x="904" y="262"/>
                  </a:lnTo>
                  <a:lnTo>
                    <a:pt x="904" y="263"/>
                  </a:lnTo>
                  <a:lnTo>
                    <a:pt x="903" y="263"/>
                  </a:lnTo>
                  <a:lnTo>
                    <a:pt x="902" y="264"/>
                  </a:lnTo>
                  <a:lnTo>
                    <a:pt x="900" y="265"/>
                  </a:lnTo>
                  <a:lnTo>
                    <a:pt x="899" y="264"/>
                  </a:lnTo>
                  <a:lnTo>
                    <a:pt x="898" y="264"/>
                  </a:lnTo>
                  <a:lnTo>
                    <a:pt x="897" y="264"/>
                  </a:lnTo>
                  <a:lnTo>
                    <a:pt x="897" y="263"/>
                  </a:lnTo>
                  <a:lnTo>
                    <a:pt x="896" y="263"/>
                  </a:lnTo>
                  <a:lnTo>
                    <a:pt x="895" y="262"/>
                  </a:lnTo>
                  <a:lnTo>
                    <a:pt x="894" y="262"/>
                  </a:lnTo>
                  <a:lnTo>
                    <a:pt x="893" y="262"/>
                  </a:lnTo>
                  <a:lnTo>
                    <a:pt x="893" y="260"/>
                  </a:lnTo>
                  <a:lnTo>
                    <a:pt x="893" y="259"/>
                  </a:lnTo>
                  <a:lnTo>
                    <a:pt x="893" y="258"/>
                  </a:lnTo>
                  <a:lnTo>
                    <a:pt x="891" y="258"/>
                  </a:lnTo>
                  <a:lnTo>
                    <a:pt x="891" y="259"/>
                  </a:lnTo>
                  <a:lnTo>
                    <a:pt x="891" y="260"/>
                  </a:lnTo>
                  <a:lnTo>
                    <a:pt x="890" y="262"/>
                  </a:lnTo>
                  <a:lnTo>
                    <a:pt x="888" y="263"/>
                  </a:lnTo>
                  <a:lnTo>
                    <a:pt x="887" y="263"/>
                  </a:lnTo>
                  <a:lnTo>
                    <a:pt x="887" y="262"/>
                  </a:lnTo>
                  <a:lnTo>
                    <a:pt x="885" y="262"/>
                  </a:lnTo>
                  <a:lnTo>
                    <a:pt x="885" y="260"/>
                  </a:lnTo>
                  <a:lnTo>
                    <a:pt x="885" y="258"/>
                  </a:lnTo>
                  <a:lnTo>
                    <a:pt x="885" y="257"/>
                  </a:lnTo>
                  <a:lnTo>
                    <a:pt x="883" y="257"/>
                  </a:lnTo>
                  <a:lnTo>
                    <a:pt x="883" y="256"/>
                  </a:lnTo>
                  <a:lnTo>
                    <a:pt x="885" y="255"/>
                  </a:lnTo>
                  <a:lnTo>
                    <a:pt x="883" y="254"/>
                  </a:lnTo>
                  <a:lnTo>
                    <a:pt x="883" y="253"/>
                  </a:lnTo>
                  <a:lnTo>
                    <a:pt x="883" y="254"/>
                  </a:lnTo>
                  <a:lnTo>
                    <a:pt x="883" y="255"/>
                  </a:lnTo>
                  <a:lnTo>
                    <a:pt x="883" y="256"/>
                  </a:lnTo>
                  <a:lnTo>
                    <a:pt x="882" y="256"/>
                  </a:lnTo>
                  <a:lnTo>
                    <a:pt x="883" y="257"/>
                  </a:lnTo>
                  <a:lnTo>
                    <a:pt x="885" y="258"/>
                  </a:lnTo>
                  <a:lnTo>
                    <a:pt x="885" y="259"/>
                  </a:lnTo>
                  <a:lnTo>
                    <a:pt x="883" y="259"/>
                  </a:lnTo>
                  <a:lnTo>
                    <a:pt x="883" y="262"/>
                  </a:lnTo>
                  <a:lnTo>
                    <a:pt x="882" y="258"/>
                  </a:lnTo>
                  <a:lnTo>
                    <a:pt x="882" y="262"/>
                  </a:lnTo>
                  <a:lnTo>
                    <a:pt x="883" y="263"/>
                  </a:lnTo>
                  <a:lnTo>
                    <a:pt x="882" y="263"/>
                  </a:lnTo>
                  <a:lnTo>
                    <a:pt x="881" y="263"/>
                  </a:lnTo>
                  <a:lnTo>
                    <a:pt x="880" y="263"/>
                  </a:lnTo>
                  <a:lnTo>
                    <a:pt x="881" y="264"/>
                  </a:lnTo>
                  <a:lnTo>
                    <a:pt x="882" y="264"/>
                  </a:lnTo>
                  <a:lnTo>
                    <a:pt x="881" y="265"/>
                  </a:lnTo>
                  <a:lnTo>
                    <a:pt x="880" y="265"/>
                  </a:lnTo>
                  <a:lnTo>
                    <a:pt x="879" y="265"/>
                  </a:lnTo>
                  <a:lnTo>
                    <a:pt x="872" y="264"/>
                  </a:lnTo>
                  <a:lnTo>
                    <a:pt x="871" y="263"/>
                  </a:lnTo>
                  <a:lnTo>
                    <a:pt x="871" y="262"/>
                  </a:lnTo>
                  <a:lnTo>
                    <a:pt x="872" y="262"/>
                  </a:lnTo>
                  <a:lnTo>
                    <a:pt x="872" y="259"/>
                  </a:lnTo>
                  <a:lnTo>
                    <a:pt x="865" y="254"/>
                  </a:lnTo>
                  <a:lnTo>
                    <a:pt x="865" y="253"/>
                  </a:lnTo>
                  <a:lnTo>
                    <a:pt x="864" y="251"/>
                  </a:lnTo>
                  <a:lnTo>
                    <a:pt x="863" y="250"/>
                  </a:lnTo>
                  <a:lnTo>
                    <a:pt x="864" y="249"/>
                  </a:lnTo>
                  <a:lnTo>
                    <a:pt x="864" y="248"/>
                  </a:lnTo>
                  <a:lnTo>
                    <a:pt x="863" y="247"/>
                  </a:lnTo>
                  <a:lnTo>
                    <a:pt x="863" y="246"/>
                  </a:lnTo>
                  <a:lnTo>
                    <a:pt x="864" y="241"/>
                  </a:lnTo>
                  <a:lnTo>
                    <a:pt x="864" y="240"/>
                  </a:lnTo>
                  <a:lnTo>
                    <a:pt x="864" y="239"/>
                  </a:lnTo>
                  <a:lnTo>
                    <a:pt x="863" y="238"/>
                  </a:lnTo>
                  <a:lnTo>
                    <a:pt x="864" y="238"/>
                  </a:lnTo>
                  <a:lnTo>
                    <a:pt x="866" y="239"/>
                  </a:lnTo>
                  <a:lnTo>
                    <a:pt x="869" y="239"/>
                  </a:lnTo>
                  <a:lnTo>
                    <a:pt x="870" y="240"/>
                  </a:lnTo>
                  <a:lnTo>
                    <a:pt x="871" y="240"/>
                  </a:lnTo>
                  <a:lnTo>
                    <a:pt x="872" y="241"/>
                  </a:lnTo>
                  <a:lnTo>
                    <a:pt x="872" y="240"/>
                  </a:lnTo>
                  <a:lnTo>
                    <a:pt x="871" y="239"/>
                  </a:lnTo>
                  <a:lnTo>
                    <a:pt x="872" y="238"/>
                  </a:lnTo>
                  <a:lnTo>
                    <a:pt x="873" y="238"/>
                  </a:lnTo>
                  <a:lnTo>
                    <a:pt x="874" y="238"/>
                  </a:lnTo>
                  <a:lnTo>
                    <a:pt x="873" y="237"/>
                  </a:lnTo>
                  <a:lnTo>
                    <a:pt x="873" y="235"/>
                  </a:lnTo>
                  <a:lnTo>
                    <a:pt x="874" y="235"/>
                  </a:lnTo>
                  <a:lnTo>
                    <a:pt x="876" y="235"/>
                  </a:lnTo>
                  <a:lnTo>
                    <a:pt x="874" y="235"/>
                  </a:lnTo>
                  <a:lnTo>
                    <a:pt x="873" y="235"/>
                  </a:lnTo>
                  <a:lnTo>
                    <a:pt x="873" y="237"/>
                  </a:lnTo>
                  <a:lnTo>
                    <a:pt x="872" y="237"/>
                  </a:lnTo>
                  <a:lnTo>
                    <a:pt x="871" y="237"/>
                  </a:lnTo>
                  <a:lnTo>
                    <a:pt x="870" y="237"/>
                  </a:lnTo>
                  <a:lnTo>
                    <a:pt x="870" y="238"/>
                  </a:lnTo>
                  <a:lnTo>
                    <a:pt x="869" y="238"/>
                  </a:lnTo>
                  <a:lnTo>
                    <a:pt x="866" y="238"/>
                  </a:lnTo>
                  <a:lnTo>
                    <a:pt x="865" y="238"/>
                  </a:lnTo>
                  <a:lnTo>
                    <a:pt x="865" y="237"/>
                  </a:lnTo>
                  <a:lnTo>
                    <a:pt x="864" y="235"/>
                  </a:lnTo>
                  <a:lnTo>
                    <a:pt x="864" y="234"/>
                  </a:lnTo>
                  <a:lnTo>
                    <a:pt x="864" y="233"/>
                  </a:lnTo>
                  <a:lnTo>
                    <a:pt x="864" y="231"/>
                  </a:lnTo>
                  <a:lnTo>
                    <a:pt x="864" y="230"/>
                  </a:lnTo>
                  <a:lnTo>
                    <a:pt x="864" y="229"/>
                  </a:lnTo>
                  <a:lnTo>
                    <a:pt x="864" y="228"/>
                  </a:lnTo>
                  <a:lnTo>
                    <a:pt x="865" y="228"/>
                  </a:lnTo>
                  <a:lnTo>
                    <a:pt x="865" y="226"/>
                  </a:lnTo>
                  <a:lnTo>
                    <a:pt x="865" y="228"/>
                  </a:lnTo>
                  <a:lnTo>
                    <a:pt x="866" y="228"/>
                  </a:lnTo>
                  <a:lnTo>
                    <a:pt x="866" y="226"/>
                  </a:lnTo>
                  <a:lnTo>
                    <a:pt x="865" y="226"/>
                  </a:lnTo>
                  <a:lnTo>
                    <a:pt x="864" y="225"/>
                  </a:lnTo>
                  <a:lnTo>
                    <a:pt x="864" y="224"/>
                  </a:lnTo>
                  <a:lnTo>
                    <a:pt x="864" y="223"/>
                  </a:lnTo>
                  <a:lnTo>
                    <a:pt x="864" y="222"/>
                  </a:lnTo>
                  <a:lnTo>
                    <a:pt x="866" y="217"/>
                  </a:lnTo>
                  <a:lnTo>
                    <a:pt x="866" y="218"/>
                  </a:lnTo>
                  <a:lnTo>
                    <a:pt x="868" y="220"/>
                  </a:lnTo>
                  <a:lnTo>
                    <a:pt x="868" y="221"/>
                  </a:lnTo>
                  <a:lnTo>
                    <a:pt x="871" y="222"/>
                  </a:lnTo>
                  <a:lnTo>
                    <a:pt x="872" y="222"/>
                  </a:lnTo>
                  <a:lnTo>
                    <a:pt x="873" y="222"/>
                  </a:lnTo>
                  <a:lnTo>
                    <a:pt x="872" y="222"/>
                  </a:lnTo>
                  <a:lnTo>
                    <a:pt x="871" y="221"/>
                  </a:lnTo>
                  <a:lnTo>
                    <a:pt x="869" y="221"/>
                  </a:lnTo>
                  <a:lnTo>
                    <a:pt x="868" y="220"/>
                  </a:lnTo>
                  <a:lnTo>
                    <a:pt x="868" y="218"/>
                  </a:lnTo>
                  <a:lnTo>
                    <a:pt x="866" y="216"/>
                  </a:lnTo>
                  <a:lnTo>
                    <a:pt x="866" y="215"/>
                  </a:lnTo>
                  <a:lnTo>
                    <a:pt x="866" y="214"/>
                  </a:lnTo>
                  <a:lnTo>
                    <a:pt x="868" y="212"/>
                  </a:lnTo>
                  <a:lnTo>
                    <a:pt x="868" y="210"/>
                  </a:lnTo>
                  <a:lnTo>
                    <a:pt x="869" y="209"/>
                  </a:lnTo>
                  <a:lnTo>
                    <a:pt x="869" y="208"/>
                  </a:lnTo>
                  <a:lnTo>
                    <a:pt x="869" y="207"/>
                  </a:lnTo>
                  <a:lnTo>
                    <a:pt x="870" y="206"/>
                  </a:lnTo>
                  <a:lnTo>
                    <a:pt x="871" y="205"/>
                  </a:lnTo>
                  <a:lnTo>
                    <a:pt x="872" y="204"/>
                  </a:lnTo>
                  <a:lnTo>
                    <a:pt x="873" y="204"/>
                  </a:lnTo>
                  <a:lnTo>
                    <a:pt x="874" y="204"/>
                  </a:lnTo>
                  <a:lnTo>
                    <a:pt x="876" y="203"/>
                  </a:lnTo>
                  <a:lnTo>
                    <a:pt x="877" y="203"/>
                  </a:lnTo>
                  <a:lnTo>
                    <a:pt x="878" y="203"/>
                  </a:lnTo>
                  <a:lnTo>
                    <a:pt x="879" y="203"/>
                  </a:lnTo>
                  <a:lnTo>
                    <a:pt x="879" y="201"/>
                  </a:lnTo>
                  <a:lnTo>
                    <a:pt x="880" y="200"/>
                  </a:lnTo>
                  <a:lnTo>
                    <a:pt x="881" y="200"/>
                  </a:lnTo>
                  <a:lnTo>
                    <a:pt x="883" y="201"/>
                  </a:lnTo>
                  <a:lnTo>
                    <a:pt x="890" y="201"/>
                  </a:lnTo>
                  <a:lnTo>
                    <a:pt x="893" y="203"/>
                  </a:lnTo>
                  <a:lnTo>
                    <a:pt x="894" y="203"/>
                  </a:lnTo>
                  <a:lnTo>
                    <a:pt x="902" y="205"/>
                  </a:lnTo>
                  <a:lnTo>
                    <a:pt x="906" y="206"/>
                  </a:lnTo>
                  <a:lnTo>
                    <a:pt x="912" y="206"/>
                  </a:lnTo>
                  <a:lnTo>
                    <a:pt x="913" y="205"/>
                  </a:lnTo>
                  <a:lnTo>
                    <a:pt x="914" y="205"/>
                  </a:lnTo>
                  <a:lnTo>
                    <a:pt x="915" y="206"/>
                  </a:lnTo>
                  <a:lnTo>
                    <a:pt x="916" y="206"/>
                  </a:lnTo>
                  <a:lnTo>
                    <a:pt x="915" y="205"/>
                  </a:lnTo>
                  <a:lnTo>
                    <a:pt x="916" y="204"/>
                  </a:lnTo>
                  <a:lnTo>
                    <a:pt x="919" y="203"/>
                  </a:lnTo>
                  <a:lnTo>
                    <a:pt x="920" y="203"/>
                  </a:lnTo>
                  <a:lnTo>
                    <a:pt x="921" y="203"/>
                  </a:lnTo>
                  <a:lnTo>
                    <a:pt x="922" y="203"/>
                  </a:lnTo>
                  <a:lnTo>
                    <a:pt x="923" y="203"/>
                  </a:lnTo>
                  <a:lnTo>
                    <a:pt x="924" y="203"/>
                  </a:lnTo>
                  <a:lnTo>
                    <a:pt x="925" y="203"/>
                  </a:lnTo>
                  <a:lnTo>
                    <a:pt x="926" y="203"/>
                  </a:lnTo>
                  <a:lnTo>
                    <a:pt x="928" y="203"/>
                  </a:lnTo>
                  <a:lnTo>
                    <a:pt x="930" y="203"/>
                  </a:lnTo>
                  <a:lnTo>
                    <a:pt x="931" y="204"/>
                  </a:lnTo>
                  <a:lnTo>
                    <a:pt x="932" y="204"/>
                  </a:lnTo>
                  <a:lnTo>
                    <a:pt x="933" y="203"/>
                  </a:lnTo>
                  <a:lnTo>
                    <a:pt x="934" y="203"/>
                  </a:lnTo>
                  <a:lnTo>
                    <a:pt x="936" y="203"/>
                  </a:lnTo>
                  <a:lnTo>
                    <a:pt x="936" y="204"/>
                  </a:lnTo>
                  <a:lnTo>
                    <a:pt x="934" y="205"/>
                  </a:lnTo>
                  <a:lnTo>
                    <a:pt x="936" y="205"/>
                  </a:lnTo>
                  <a:lnTo>
                    <a:pt x="938" y="205"/>
                  </a:lnTo>
                  <a:lnTo>
                    <a:pt x="942" y="206"/>
                  </a:lnTo>
                  <a:lnTo>
                    <a:pt x="943" y="205"/>
                  </a:lnTo>
                  <a:lnTo>
                    <a:pt x="945" y="205"/>
                  </a:lnTo>
                  <a:lnTo>
                    <a:pt x="946" y="205"/>
                  </a:lnTo>
                  <a:lnTo>
                    <a:pt x="948" y="206"/>
                  </a:lnTo>
                  <a:lnTo>
                    <a:pt x="952" y="207"/>
                  </a:lnTo>
                  <a:lnTo>
                    <a:pt x="954" y="207"/>
                  </a:lnTo>
                  <a:lnTo>
                    <a:pt x="954" y="208"/>
                  </a:lnTo>
                  <a:lnTo>
                    <a:pt x="955" y="208"/>
                  </a:lnTo>
                  <a:lnTo>
                    <a:pt x="954" y="210"/>
                  </a:lnTo>
                  <a:lnTo>
                    <a:pt x="954" y="212"/>
                  </a:lnTo>
                  <a:lnTo>
                    <a:pt x="952" y="212"/>
                  </a:lnTo>
                  <a:lnTo>
                    <a:pt x="952" y="213"/>
                  </a:lnTo>
                  <a:lnTo>
                    <a:pt x="951" y="214"/>
                  </a:lnTo>
                  <a:lnTo>
                    <a:pt x="951" y="215"/>
                  </a:lnTo>
                  <a:lnTo>
                    <a:pt x="950" y="216"/>
                  </a:lnTo>
                  <a:lnTo>
                    <a:pt x="950" y="218"/>
                  </a:lnTo>
                  <a:close/>
                  <a:moveTo>
                    <a:pt x="857" y="208"/>
                  </a:moveTo>
                  <a:lnTo>
                    <a:pt x="856" y="207"/>
                  </a:lnTo>
                  <a:lnTo>
                    <a:pt x="855" y="206"/>
                  </a:lnTo>
                  <a:lnTo>
                    <a:pt x="855" y="205"/>
                  </a:lnTo>
                  <a:lnTo>
                    <a:pt x="856" y="204"/>
                  </a:lnTo>
                  <a:lnTo>
                    <a:pt x="855" y="203"/>
                  </a:lnTo>
                  <a:lnTo>
                    <a:pt x="857" y="200"/>
                  </a:lnTo>
                  <a:lnTo>
                    <a:pt x="857" y="198"/>
                  </a:lnTo>
                  <a:lnTo>
                    <a:pt x="859" y="197"/>
                  </a:lnTo>
                  <a:lnTo>
                    <a:pt x="861" y="197"/>
                  </a:lnTo>
                  <a:lnTo>
                    <a:pt x="863" y="196"/>
                  </a:lnTo>
                  <a:lnTo>
                    <a:pt x="865" y="195"/>
                  </a:lnTo>
                  <a:lnTo>
                    <a:pt x="866" y="196"/>
                  </a:lnTo>
                  <a:lnTo>
                    <a:pt x="866" y="197"/>
                  </a:lnTo>
                  <a:lnTo>
                    <a:pt x="868" y="197"/>
                  </a:lnTo>
                  <a:lnTo>
                    <a:pt x="869" y="197"/>
                  </a:lnTo>
                  <a:lnTo>
                    <a:pt x="869" y="198"/>
                  </a:lnTo>
                  <a:lnTo>
                    <a:pt x="870" y="198"/>
                  </a:lnTo>
                  <a:lnTo>
                    <a:pt x="870" y="199"/>
                  </a:lnTo>
                  <a:lnTo>
                    <a:pt x="870" y="200"/>
                  </a:lnTo>
                  <a:lnTo>
                    <a:pt x="870" y="201"/>
                  </a:lnTo>
                  <a:lnTo>
                    <a:pt x="869" y="203"/>
                  </a:lnTo>
                  <a:lnTo>
                    <a:pt x="868" y="203"/>
                  </a:lnTo>
                  <a:lnTo>
                    <a:pt x="865" y="204"/>
                  </a:lnTo>
                  <a:lnTo>
                    <a:pt x="864" y="205"/>
                  </a:lnTo>
                  <a:lnTo>
                    <a:pt x="862" y="207"/>
                  </a:lnTo>
                  <a:lnTo>
                    <a:pt x="860" y="208"/>
                  </a:lnTo>
                  <a:lnTo>
                    <a:pt x="860" y="209"/>
                  </a:lnTo>
                  <a:lnTo>
                    <a:pt x="859" y="209"/>
                  </a:lnTo>
                  <a:lnTo>
                    <a:pt x="857" y="208"/>
                  </a:lnTo>
                  <a:close/>
                  <a:moveTo>
                    <a:pt x="899" y="200"/>
                  </a:moveTo>
                  <a:lnTo>
                    <a:pt x="900" y="199"/>
                  </a:lnTo>
                  <a:lnTo>
                    <a:pt x="900" y="198"/>
                  </a:lnTo>
                  <a:lnTo>
                    <a:pt x="903" y="197"/>
                  </a:lnTo>
                  <a:lnTo>
                    <a:pt x="906" y="196"/>
                  </a:lnTo>
                  <a:lnTo>
                    <a:pt x="907" y="195"/>
                  </a:lnTo>
                  <a:lnTo>
                    <a:pt x="911" y="195"/>
                  </a:lnTo>
                  <a:lnTo>
                    <a:pt x="912" y="193"/>
                  </a:lnTo>
                  <a:lnTo>
                    <a:pt x="913" y="193"/>
                  </a:lnTo>
                  <a:lnTo>
                    <a:pt x="913" y="195"/>
                  </a:lnTo>
                  <a:lnTo>
                    <a:pt x="914" y="195"/>
                  </a:lnTo>
                  <a:lnTo>
                    <a:pt x="914" y="193"/>
                  </a:lnTo>
                  <a:lnTo>
                    <a:pt x="915" y="195"/>
                  </a:lnTo>
                  <a:lnTo>
                    <a:pt x="916" y="195"/>
                  </a:lnTo>
                  <a:lnTo>
                    <a:pt x="916" y="196"/>
                  </a:lnTo>
                  <a:lnTo>
                    <a:pt x="917" y="196"/>
                  </a:lnTo>
                  <a:lnTo>
                    <a:pt x="917" y="197"/>
                  </a:lnTo>
                  <a:lnTo>
                    <a:pt x="917" y="198"/>
                  </a:lnTo>
                  <a:lnTo>
                    <a:pt x="917" y="199"/>
                  </a:lnTo>
                  <a:lnTo>
                    <a:pt x="916" y="199"/>
                  </a:lnTo>
                  <a:lnTo>
                    <a:pt x="915" y="200"/>
                  </a:lnTo>
                  <a:lnTo>
                    <a:pt x="915" y="201"/>
                  </a:lnTo>
                  <a:lnTo>
                    <a:pt x="914" y="201"/>
                  </a:lnTo>
                  <a:lnTo>
                    <a:pt x="913" y="201"/>
                  </a:lnTo>
                  <a:lnTo>
                    <a:pt x="905" y="201"/>
                  </a:lnTo>
                  <a:lnTo>
                    <a:pt x="904" y="203"/>
                  </a:lnTo>
                  <a:lnTo>
                    <a:pt x="899" y="200"/>
                  </a:lnTo>
                  <a:close/>
                  <a:moveTo>
                    <a:pt x="870" y="195"/>
                  </a:moveTo>
                  <a:lnTo>
                    <a:pt x="870" y="193"/>
                  </a:lnTo>
                  <a:lnTo>
                    <a:pt x="870" y="192"/>
                  </a:lnTo>
                  <a:lnTo>
                    <a:pt x="870" y="191"/>
                  </a:lnTo>
                  <a:lnTo>
                    <a:pt x="871" y="190"/>
                  </a:lnTo>
                  <a:lnTo>
                    <a:pt x="872" y="190"/>
                  </a:lnTo>
                  <a:lnTo>
                    <a:pt x="873" y="190"/>
                  </a:lnTo>
                  <a:lnTo>
                    <a:pt x="874" y="191"/>
                  </a:lnTo>
                  <a:lnTo>
                    <a:pt x="876" y="191"/>
                  </a:lnTo>
                  <a:lnTo>
                    <a:pt x="877" y="192"/>
                  </a:lnTo>
                  <a:lnTo>
                    <a:pt x="877" y="193"/>
                  </a:lnTo>
                  <a:lnTo>
                    <a:pt x="877" y="195"/>
                  </a:lnTo>
                  <a:lnTo>
                    <a:pt x="878" y="196"/>
                  </a:lnTo>
                  <a:lnTo>
                    <a:pt x="877" y="197"/>
                  </a:lnTo>
                  <a:lnTo>
                    <a:pt x="876" y="198"/>
                  </a:lnTo>
                  <a:lnTo>
                    <a:pt x="874" y="197"/>
                  </a:lnTo>
                  <a:lnTo>
                    <a:pt x="872" y="197"/>
                  </a:lnTo>
                  <a:lnTo>
                    <a:pt x="871" y="196"/>
                  </a:lnTo>
                  <a:lnTo>
                    <a:pt x="871" y="195"/>
                  </a:lnTo>
                  <a:lnTo>
                    <a:pt x="870" y="195"/>
                  </a:lnTo>
                  <a:close/>
                  <a:moveTo>
                    <a:pt x="890" y="186"/>
                  </a:moveTo>
                  <a:lnTo>
                    <a:pt x="889" y="186"/>
                  </a:lnTo>
                  <a:lnTo>
                    <a:pt x="887" y="187"/>
                  </a:lnTo>
                  <a:lnTo>
                    <a:pt x="886" y="188"/>
                  </a:lnTo>
                  <a:lnTo>
                    <a:pt x="886" y="187"/>
                  </a:lnTo>
                  <a:lnTo>
                    <a:pt x="886" y="186"/>
                  </a:lnTo>
                  <a:lnTo>
                    <a:pt x="888" y="184"/>
                  </a:lnTo>
                  <a:lnTo>
                    <a:pt x="889" y="184"/>
                  </a:lnTo>
                  <a:lnTo>
                    <a:pt x="890" y="184"/>
                  </a:lnTo>
                  <a:lnTo>
                    <a:pt x="890" y="186"/>
                  </a:lnTo>
                  <a:close/>
                  <a:moveTo>
                    <a:pt x="893" y="186"/>
                  </a:moveTo>
                  <a:lnTo>
                    <a:pt x="894" y="186"/>
                  </a:lnTo>
                  <a:lnTo>
                    <a:pt x="895" y="186"/>
                  </a:lnTo>
                  <a:lnTo>
                    <a:pt x="896" y="186"/>
                  </a:lnTo>
                  <a:lnTo>
                    <a:pt x="898" y="186"/>
                  </a:lnTo>
                  <a:lnTo>
                    <a:pt x="900" y="184"/>
                  </a:lnTo>
                  <a:lnTo>
                    <a:pt x="903" y="183"/>
                  </a:lnTo>
                  <a:lnTo>
                    <a:pt x="906" y="182"/>
                  </a:lnTo>
                  <a:lnTo>
                    <a:pt x="909" y="182"/>
                  </a:lnTo>
                  <a:lnTo>
                    <a:pt x="911" y="183"/>
                  </a:lnTo>
                  <a:lnTo>
                    <a:pt x="911" y="186"/>
                  </a:lnTo>
                  <a:lnTo>
                    <a:pt x="908" y="187"/>
                  </a:lnTo>
                  <a:lnTo>
                    <a:pt x="907" y="188"/>
                  </a:lnTo>
                  <a:lnTo>
                    <a:pt x="905" y="189"/>
                  </a:lnTo>
                  <a:lnTo>
                    <a:pt x="903" y="192"/>
                  </a:lnTo>
                  <a:lnTo>
                    <a:pt x="902" y="193"/>
                  </a:lnTo>
                  <a:lnTo>
                    <a:pt x="900" y="195"/>
                  </a:lnTo>
                  <a:lnTo>
                    <a:pt x="899" y="197"/>
                  </a:lnTo>
                  <a:lnTo>
                    <a:pt x="898" y="197"/>
                  </a:lnTo>
                  <a:lnTo>
                    <a:pt x="896" y="198"/>
                  </a:lnTo>
                  <a:lnTo>
                    <a:pt x="895" y="198"/>
                  </a:lnTo>
                  <a:lnTo>
                    <a:pt x="894" y="198"/>
                  </a:lnTo>
                  <a:lnTo>
                    <a:pt x="894" y="199"/>
                  </a:lnTo>
                  <a:lnTo>
                    <a:pt x="893" y="198"/>
                  </a:lnTo>
                  <a:lnTo>
                    <a:pt x="891" y="197"/>
                  </a:lnTo>
                  <a:lnTo>
                    <a:pt x="891" y="196"/>
                  </a:lnTo>
                  <a:lnTo>
                    <a:pt x="890" y="196"/>
                  </a:lnTo>
                  <a:lnTo>
                    <a:pt x="889" y="196"/>
                  </a:lnTo>
                  <a:lnTo>
                    <a:pt x="887" y="196"/>
                  </a:lnTo>
                  <a:lnTo>
                    <a:pt x="886" y="196"/>
                  </a:lnTo>
                  <a:lnTo>
                    <a:pt x="885" y="196"/>
                  </a:lnTo>
                  <a:lnTo>
                    <a:pt x="883" y="196"/>
                  </a:lnTo>
                  <a:lnTo>
                    <a:pt x="882" y="197"/>
                  </a:lnTo>
                  <a:lnTo>
                    <a:pt x="881" y="196"/>
                  </a:lnTo>
                  <a:lnTo>
                    <a:pt x="881" y="195"/>
                  </a:lnTo>
                  <a:lnTo>
                    <a:pt x="880" y="195"/>
                  </a:lnTo>
                  <a:lnTo>
                    <a:pt x="880" y="193"/>
                  </a:lnTo>
                  <a:lnTo>
                    <a:pt x="881" y="192"/>
                  </a:lnTo>
                  <a:lnTo>
                    <a:pt x="880" y="192"/>
                  </a:lnTo>
                  <a:lnTo>
                    <a:pt x="880" y="193"/>
                  </a:lnTo>
                  <a:lnTo>
                    <a:pt x="879" y="192"/>
                  </a:lnTo>
                  <a:lnTo>
                    <a:pt x="879" y="190"/>
                  </a:lnTo>
                  <a:lnTo>
                    <a:pt x="879" y="189"/>
                  </a:lnTo>
                  <a:lnTo>
                    <a:pt x="880" y="189"/>
                  </a:lnTo>
                  <a:lnTo>
                    <a:pt x="882" y="189"/>
                  </a:lnTo>
                  <a:lnTo>
                    <a:pt x="883" y="188"/>
                  </a:lnTo>
                  <a:lnTo>
                    <a:pt x="885" y="189"/>
                  </a:lnTo>
                  <a:lnTo>
                    <a:pt x="886" y="189"/>
                  </a:lnTo>
                  <a:lnTo>
                    <a:pt x="889" y="189"/>
                  </a:lnTo>
                  <a:lnTo>
                    <a:pt x="891" y="187"/>
                  </a:lnTo>
                  <a:lnTo>
                    <a:pt x="893" y="186"/>
                  </a:lnTo>
                  <a:close/>
                  <a:moveTo>
                    <a:pt x="879" y="188"/>
                  </a:moveTo>
                  <a:lnTo>
                    <a:pt x="878" y="189"/>
                  </a:lnTo>
                  <a:lnTo>
                    <a:pt x="878" y="190"/>
                  </a:lnTo>
                  <a:lnTo>
                    <a:pt x="877" y="190"/>
                  </a:lnTo>
                  <a:lnTo>
                    <a:pt x="876" y="190"/>
                  </a:lnTo>
                  <a:lnTo>
                    <a:pt x="874" y="190"/>
                  </a:lnTo>
                  <a:lnTo>
                    <a:pt x="874" y="189"/>
                  </a:lnTo>
                  <a:lnTo>
                    <a:pt x="874" y="188"/>
                  </a:lnTo>
                  <a:lnTo>
                    <a:pt x="874" y="187"/>
                  </a:lnTo>
                  <a:lnTo>
                    <a:pt x="876" y="187"/>
                  </a:lnTo>
                  <a:lnTo>
                    <a:pt x="877" y="182"/>
                  </a:lnTo>
                  <a:lnTo>
                    <a:pt x="878" y="181"/>
                  </a:lnTo>
                  <a:lnTo>
                    <a:pt x="878" y="180"/>
                  </a:lnTo>
                  <a:lnTo>
                    <a:pt x="878" y="179"/>
                  </a:lnTo>
                  <a:lnTo>
                    <a:pt x="878" y="178"/>
                  </a:lnTo>
                  <a:lnTo>
                    <a:pt x="878" y="176"/>
                  </a:lnTo>
                  <a:lnTo>
                    <a:pt x="878" y="175"/>
                  </a:lnTo>
                  <a:lnTo>
                    <a:pt x="879" y="174"/>
                  </a:lnTo>
                  <a:lnTo>
                    <a:pt x="880" y="174"/>
                  </a:lnTo>
                  <a:lnTo>
                    <a:pt x="880" y="175"/>
                  </a:lnTo>
                  <a:lnTo>
                    <a:pt x="880" y="178"/>
                  </a:lnTo>
                  <a:lnTo>
                    <a:pt x="880" y="181"/>
                  </a:lnTo>
                  <a:lnTo>
                    <a:pt x="880" y="182"/>
                  </a:lnTo>
                  <a:lnTo>
                    <a:pt x="881" y="183"/>
                  </a:lnTo>
                  <a:lnTo>
                    <a:pt x="881" y="184"/>
                  </a:lnTo>
                  <a:lnTo>
                    <a:pt x="881" y="186"/>
                  </a:lnTo>
                  <a:lnTo>
                    <a:pt x="881" y="187"/>
                  </a:lnTo>
                  <a:lnTo>
                    <a:pt x="880" y="188"/>
                  </a:lnTo>
                  <a:lnTo>
                    <a:pt x="879" y="188"/>
                  </a:lnTo>
                  <a:close/>
                  <a:moveTo>
                    <a:pt x="882" y="181"/>
                  </a:moveTo>
                  <a:lnTo>
                    <a:pt x="881" y="180"/>
                  </a:lnTo>
                  <a:lnTo>
                    <a:pt x="882" y="179"/>
                  </a:lnTo>
                  <a:lnTo>
                    <a:pt x="882" y="178"/>
                  </a:lnTo>
                  <a:lnTo>
                    <a:pt x="883" y="176"/>
                  </a:lnTo>
                  <a:lnTo>
                    <a:pt x="883" y="175"/>
                  </a:lnTo>
                  <a:lnTo>
                    <a:pt x="885" y="175"/>
                  </a:lnTo>
                  <a:lnTo>
                    <a:pt x="883" y="175"/>
                  </a:lnTo>
                  <a:lnTo>
                    <a:pt x="885" y="174"/>
                  </a:lnTo>
                  <a:lnTo>
                    <a:pt x="887" y="174"/>
                  </a:lnTo>
                  <a:lnTo>
                    <a:pt x="888" y="174"/>
                  </a:lnTo>
                  <a:lnTo>
                    <a:pt x="889" y="175"/>
                  </a:lnTo>
                  <a:lnTo>
                    <a:pt x="888" y="174"/>
                  </a:lnTo>
                  <a:lnTo>
                    <a:pt x="889" y="173"/>
                  </a:lnTo>
                  <a:lnTo>
                    <a:pt x="890" y="173"/>
                  </a:lnTo>
                  <a:lnTo>
                    <a:pt x="891" y="173"/>
                  </a:lnTo>
                  <a:lnTo>
                    <a:pt x="893" y="174"/>
                  </a:lnTo>
                  <a:lnTo>
                    <a:pt x="893" y="175"/>
                  </a:lnTo>
                  <a:lnTo>
                    <a:pt x="893" y="176"/>
                  </a:lnTo>
                  <a:lnTo>
                    <a:pt x="893" y="178"/>
                  </a:lnTo>
                  <a:lnTo>
                    <a:pt x="891" y="178"/>
                  </a:lnTo>
                  <a:lnTo>
                    <a:pt x="887" y="181"/>
                  </a:lnTo>
                  <a:lnTo>
                    <a:pt x="886" y="182"/>
                  </a:lnTo>
                  <a:lnTo>
                    <a:pt x="885" y="183"/>
                  </a:lnTo>
                  <a:lnTo>
                    <a:pt x="883" y="183"/>
                  </a:lnTo>
                  <a:lnTo>
                    <a:pt x="882" y="183"/>
                  </a:lnTo>
                  <a:lnTo>
                    <a:pt x="882" y="181"/>
                  </a:lnTo>
                  <a:close/>
                  <a:moveTo>
                    <a:pt x="886" y="168"/>
                  </a:moveTo>
                  <a:lnTo>
                    <a:pt x="885" y="168"/>
                  </a:lnTo>
                  <a:lnTo>
                    <a:pt x="883" y="168"/>
                  </a:lnTo>
                  <a:lnTo>
                    <a:pt x="883" y="166"/>
                  </a:lnTo>
                  <a:lnTo>
                    <a:pt x="885" y="165"/>
                  </a:lnTo>
                  <a:lnTo>
                    <a:pt x="888" y="164"/>
                  </a:lnTo>
                  <a:lnTo>
                    <a:pt x="889" y="163"/>
                  </a:lnTo>
                  <a:lnTo>
                    <a:pt x="890" y="163"/>
                  </a:lnTo>
                  <a:lnTo>
                    <a:pt x="891" y="163"/>
                  </a:lnTo>
                  <a:lnTo>
                    <a:pt x="893" y="163"/>
                  </a:lnTo>
                  <a:lnTo>
                    <a:pt x="893" y="164"/>
                  </a:lnTo>
                  <a:lnTo>
                    <a:pt x="893" y="165"/>
                  </a:lnTo>
                  <a:lnTo>
                    <a:pt x="891" y="166"/>
                  </a:lnTo>
                  <a:lnTo>
                    <a:pt x="890" y="167"/>
                  </a:lnTo>
                  <a:lnTo>
                    <a:pt x="889" y="168"/>
                  </a:lnTo>
                  <a:lnTo>
                    <a:pt x="888" y="168"/>
                  </a:lnTo>
                  <a:lnTo>
                    <a:pt x="886" y="168"/>
                  </a:lnTo>
                  <a:close/>
                  <a:moveTo>
                    <a:pt x="891" y="163"/>
                  </a:moveTo>
                  <a:lnTo>
                    <a:pt x="891" y="162"/>
                  </a:lnTo>
                  <a:lnTo>
                    <a:pt x="890" y="162"/>
                  </a:lnTo>
                  <a:lnTo>
                    <a:pt x="890" y="161"/>
                  </a:lnTo>
                  <a:lnTo>
                    <a:pt x="891" y="161"/>
                  </a:lnTo>
                  <a:lnTo>
                    <a:pt x="893" y="159"/>
                  </a:lnTo>
                  <a:lnTo>
                    <a:pt x="893" y="158"/>
                  </a:lnTo>
                  <a:lnTo>
                    <a:pt x="894" y="158"/>
                  </a:lnTo>
                  <a:lnTo>
                    <a:pt x="895" y="158"/>
                  </a:lnTo>
                  <a:lnTo>
                    <a:pt x="896" y="157"/>
                  </a:lnTo>
                  <a:lnTo>
                    <a:pt x="897" y="157"/>
                  </a:lnTo>
                  <a:lnTo>
                    <a:pt x="896" y="158"/>
                  </a:lnTo>
                  <a:lnTo>
                    <a:pt x="896" y="159"/>
                  </a:lnTo>
                  <a:lnTo>
                    <a:pt x="895" y="159"/>
                  </a:lnTo>
                  <a:lnTo>
                    <a:pt x="895" y="161"/>
                  </a:lnTo>
                  <a:lnTo>
                    <a:pt x="894" y="162"/>
                  </a:lnTo>
                  <a:lnTo>
                    <a:pt x="893" y="162"/>
                  </a:lnTo>
                  <a:lnTo>
                    <a:pt x="891" y="163"/>
                  </a:lnTo>
                  <a:close/>
                  <a:moveTo>
                    <a:pt x="877" y="119"/>
                  </a:moveTo>
                  <a:lnTo>
                    <a:pt x="878" y="119"/>
                  </a:lnTo>
                  <a:lnTo>
                    <a:pt x="878" y="117"/>
                  </a:lnTo>
                  <a:lnTo>
                    <a:pt x="879" y="117"/>
                  </a:lnTo>
                  <a:lnTo>
                    <a:pt x="879" y="119"/>
                  </a:lnTo>
                  <a:lnTo>
                    <a:pt x="880" y="120"/>
                  </a:lnTo>
                  <a:lnTo>
                    <a:pt x="880" y="121"/>
                  </a:lnTo>
                  <a:lnTo>
                    <a:pt x="881" y="122"/>
                  </a:lnTo>
                  <a:lnTo>
                    <a:pt x="882" y="123"/>
                  </a:lnTo>
                  <a:lnTo>
                    <a:pt x="882" y="124"/>
                  </a:lnTo>
                  <a:lnTo>
                    <a:pt x="881" y="124"/>
                  </a:lnTo>
                  <a:lnTo>
                    <a:pt x="881" y="125"/>
                  </a:lnTo>
                  <a:lnTo>
                    <a:pt x="879" y="126"/>
                  </a:lnTo>
                  <a:lnTo>
                    <a:pt x="878" y="128"/>
                  </a:lnTo>
                  <a:lnTo>
                    <a:pt x="877" y="126"/>
                  </a:lnTo>
                  <a:lnTo>
                    <a:pt x="876" y="124"/>
                  </a:lnTo>
                  <a:lnTo>
                    <a:pt x="876" y="123"/>
                  </a:lnTo>
                  <a:lnTo>
                    <a:pt x="874" y="122"/>
                  </a:lnTo>
                  <a:lnTo>
                    <a:pt x="874" y="121"/>
                  </a:lnTo>
                  <a:lnTo>
                    <a:pt x="874" y="120"/>
                  </a:lnTo>
                  <a:lnTo>
                    <a:pt x="874" y="119"/>
                  </a:lnTo>
                  <a:lnTo>
                    <a:pt x="876" y="119"/>
                  </a:lnTo>
                  <a:lnTo>
                    <a:pt x="877" y="119"/>
                  </a:lnTo>
                  <a:close/>
                  <a:moveTo>
                    <a:pt x="873" y="116"/>
                  </a:moveTo>
                  <a:lnTo>
                    <a:pt x="874" y="115"/>
                  </a:lnTo>
                  <a:lnTo>
                    <a:pt x="876" y="115"/>
                  </a:lnTo>
                  <a:lnTo>
                    <a:pt x="877" y="115"/>
                  </a:lnTo>
                  <a:lnTo>
                    <a:pt x="878" y="116"/>
                  </a:lnTo>
                  <a:lnTo>
                    <a:pt x="878" y="117"/>
                  </a:lnTo>
                  <a:lnTo>
                    <a:pt x="877" y="117"/>
                  </a:lnTo>
                  <a:lnTo>
                    <a:pt x="876" y="119"/>
                  </a:lnTo>
                  <a:lnTo>
                    <a:pt x="874" y="119"/>
                  </a:lnTo>
                  <a:lnTo>
                    <a:pt x="874" y="117"/>
                  </a:lnTo>
                  <a:lnTo>
                    <a:pt x="873" y="116"/>
                  </a:lnTo>
                  <a:close/>
                  <a:moveTo>
                    <a:pt x="1662" y="983"/>
                  </a:moveTo>
                  <a:lnTo>
                    <a:pt x="1662" y="982"/>
                  </a:lnTo>
                  <a:lnTo>
                    <a:pt x="1662" y="981"/>
                  </a:lnTo>
                  <a:lnTo>
                    <a:pt x="1662" y="982"/>
                  </a:lnTo>
                  <a:lnTo>
                    <a:pt x="1663" y="982"/>
                  </a:lnTo>
                  <a:lnTo>
                    <a:pt x="1662" y="982"/>
                  </a:lnTo>
                  <a:lnTo>
                    <a:pt x="1662" y="983"/>
                  </a:lnTo>
                  <a:close/>
                  <a:moveTo>
                    <a:pt x="951" y="1261"/>
                  </a:moveTo>
                  <a:lnTo>
                    <a:pt x="952" y="1261"/>
                  </a:lnTo>
                  <a:lnTo>
                    <a:pt x="954" y="1262"/>
                  </a:lnTo>
                  <a:lnTo>
                    <a:pt x="954" y="1263"/>
                  </a:lnTo>
                  <a:lnTo>
                    <a:pt x="954" y="1264"/>
                  </a:lnTo>
                  <a:lnTo>
                    <a:pt x="952" y="1266"/>
                  </a:lnTo>
                  <a:lnTo>
                    <a:pt x="952" y="1267"/>
                  </a:lnTo>
                  <a:lnTo>
                    <a:pt x="952" y="1268"/>
                  </a:lnTo>
                  <a:lnTo>
                    <a:pt x="952" y="1269"/>
                  </a:lnTo>
                  <a:lnTo>
                    <a:pt x="952" y="1270"/>
                  </a:lnTo>
                  <a:lnTo>
                    <a:pt x="951" y="1270"/>
                  </a:lnTo>
                  <a:lnTo>
                    <a:pt x="951" y="1271"/>
                  </a:lnTo>
                  <a:lnTo>
                    <a:pt x="949" y="1274"/>
                  </a:lnTo>
                  <a:lnTo>
                    <a:pt x="949" y="1275"/>
                  </a:lnTo>
                  <a:lnTo>
                    <a:pt x="950" y="1276"/>
                  </a:lnTo>
                  <a:lnTo>
                    <a:pt x="950" y="1277"/>
                  </a:lnTo>
                  <a:lnTo>
                    <a:pt x="949" y="1277"/>
                  </a:lnTo>
                  <a:lnTo>
                    <a:pt x="948" y="1277"/>
                  </a:lnTo>
                  <a:lnTo>
                    <a:pt x="948" y="1278"/>
                  </a:lnTo>
                  <a:lnTo>
                    <a:pt x="947" y="1279"/>
                  </a:lnTo>
                  <a:lnTo>
                    <a:pt x="947" y="1278"/>
                  </a:lnTo>
                  <a:lnTo>
                    <a:pt x="947" y="1276"/>
                  </a:lnTo>
                  <a:lnTo>
                    <a:pt x="947" y="1274"/>
                  </a:lnTo>
                  <a:lnTo>
                    <a:pt x="948" y="1272"/>
                  </a:lnTo>
                  <a:lnTo>
                    <a:pt x="947" y="1272"/>
                  </a:lnTo>
                  <a:lnTo>
                    <a:pt x="948" y="1272"/>
                  </a:lnTo>
                  <a:lnTo>
                    <a:pt x="948" y="1271"/>
                  </a:lnTo>
                  <a:lnTo>
                    <a:pt x="948" y="1270"/>
                  </a:lnTo>
                  <a:lnTo>
                    <a:pt x="948" y="1269"/>
                  </a:lnTo>
                  <a:lnTo>
                    <a:pt x="948" y="1268"/>
                  </a:lnTo>
                  <a:lnTo>
                    <a:pt x="949" y="1268"/>
                  </a:lnTo>
                  <a:lnTo>
                    <a:pt x="949" y="1267"/>
                  </a:lnTo>
                  <a:lnTo>
                    <a:pt x="948" y="1267"/>
                  </a:lnTo>
                  <a:lnTo>
                    <a:pt x="948" y="1266"/>
                  </a:lnTo>
                  <a:lnTo>
                    <a:pt x="949" y="1266"/>
                  </a:lnTo>
                  <a:lnTo>
                    <a:pt x="948" y="1266"/>
                  </a:lnTo>
                  <a:lnTo>
                    <a:pt x="948" y="1264"/>
                  </a:lnTo>
                  <a:lnTo>
                    <a:pt x="948" y="1263"/>
                  </a:lnTo>
                  <a:lnTo>
                    <a:pt x="949" y="1263"/>
                  </a:lnTo>
                  <a:lnTo>
                    <a:pt x="949" y="1262"/>
                  </a:lnTo>
                  <a:lnTo>
                    <a:pt x="951" y="1261"/>
                  </a:lnTo>
                  <a:close/>
                  <a:moveTo>
                    <a:pt x="948" y="1217"/>
                  </a:moveTo>
                  <a:lnTo>
                    <a:pt x="947" y="1218"/>
                  </a:lnTo>
                  <a:lnTo>
                    <a:pt x="947" y="1219"/>
                  </a:lnTo>
                  <a:lnTo>
                    <a:pt x="947" y="1220"/>
                  </a:lnTo>
                  <a:lnTo>
                    <a:pt x="946" y="1220"/>
                  </a:lnTo>
                  <a:lnTo>
                    <a:pt x="945" y="1219"/>
                  </a:lnTo>
                  <a:lnTo>
                    <a:pt x="943" y="1218"/>
                  </a:lnTo>
                  <a:lnTo>
                    <a:pt x="943" y="1217"/>
                  </a:lnTo>
                  <a:lnTo>
                    <a:pt x="942" y="1216"/>
                  </a:lnTo>
                  <a:lnTo>
                    <a:pt x="941" y="1216"/>
                  </a:lnTo>
                  <a:lnTo>
                    <a:pt x="942" y="1216"/>
                  </a:lnTo>
                  <a:lnTo>
                    <a:pt x="942" y="1214"/>
                  </a:lnTo>
                  <a:lnTo>
                    <a:pt x="943" y="1213"/>
                  </a:lnTo>
                  <a:lnTo>
                    <a:pt x="945" y="1213"/>
                  </a:lnTo>
                  <a:lnTo>
                    <a:pt x="945" y="1212"/>
                  </a:lnTo>
                  <a:lnTo>
                    <a:pt x="946" y="1212"/>
                  </a:lnTo>
                  <a:lnTo>
                    <a:pt x="947" y="1212"/>
                  </a:lnTo>
                  <a:lnTo>
                    <a:pt x="947" y="1211"/>
                  </a:lnTo>
                  <a:lnTo>
                    <a:pt x="947" y="1210"/>
                  </a:lnTo>
                  <a:lnTo>
                    <a:pt x="948" y="1210"/>
                  </a:lnTo>
                  <a:lnTo>
                    <a:pt x="949" y="1210"/>
                  </a:lnTo>
                  <a:lnTo>
                    <a:pt x="949" y="1212"/>
                  </a:lnTo>
                  <a:lnTo>
                    <a:pt x="950" y="1212"/>
                  </a:lnTo>
                  <a:lnTo>
                    <a:pt x="949" y="1212"/>
                  </a:lnTo>
                  <a:lnTo>
                    <a:pt x="949" y="1213"/>
                  </a:lnTo>
                  <a:lnTo>
                    <a:pt x="949" y="1214"/>
                  </a:lnTo>
                  <a:lnTo>
                    <a:pt x="948" y="1216"/>
                  </a:lnTo>
                  <a:lnTo>
                    <a:pt x="948" y="1217"/>
                  </a:lnTo>
                  <a:close/>
                  <a:moveTo>
                    <a:pt x="985" y="1149"/>
                  </a:moveTo>
                  <a:lnTo>
                    <a:pt x="986" y="1149"/>
                  </a:lnTo>
                  <a:lnTo>
                    <a:pt x="988" y="1149"/>
                  </a:lnTo>
                  <a:lnTo>
                    <a:pt x="989" y="1149"/>
                  </a:lnTo>
                  <a:lnTo>
                    <a:pt x="986" y="1150"/>
                  </a:lnTo>
                  <a:lnTo>
                    <a:pt x="985" y="1150"/>
                  </a:lnTo>
                  <a:lnTo>
                    <a:pt x="984" y="1151"/>
                  </a:lnTo>
                  <a:lnTo>
                    <a:pt x="976" y="1158"/>
                  </a:lnTo>
                  <a:lnTo>
                    <a:pt x="974" y="1159"/>
                  </a:lnTo>
                  <a:lnTo>
                    <a:pt x="974" y="1160"/>
                  </a:lnTo>
                  <a:lnTo>
                    <a:pt x="973" y="1161"/>
                  </a:lnTo>
                  <a:lnTo>
                    <a:pt x="973" y="1162"/>
                  </a:lnTo>
                  <a:lnTo>
                    <a:pt x="972" y="1163"/>
                  </a:lnTo>
                  <a:lnTo>
                    <a:pt x="972" y="1162"/>
                  </a:lnTo>
                  <a:lnTo>
                    <a:pt x="972" y="1160"/>
                  </a:lnTo>
                  <a:lnTo>
                    <a:pt x="973" y="1160"/>
                  </a:lnTo>
                  <a:lnTo>
                    <a:pt x="974" y="1158"/>
                  </a:lnTo>
                  <a:lnTo>
                    <a:pt x="978" y="1154"/>
                  </a:lnTo>
                  <a:lnTo>
                    <a:pt x="980" y="1153"/>
                  </a:lnTo>
                  <a:lnTo>
                    <a:pt x="982" y="1151"/>
                  </a:lnTo>
                  <a:lnTo>
                    <a:pt x="984" y="1151"/>
                  </a:lnTo>
                  <a:lnTo>
                    <a:pt x="985" y="1150"/>
                  </a:lnTo>
                  <a:lnTo>
                    <a:pt x="985" y="1149"/>
                  </a:lnTo>
                  <a:close/>
                  <a:moveTo>
                    <a:pt x="1031" y="1117"/>
                  </a:moveTo>
                  <a:lnTo>
                    <a:pt x="1031" y="1118"/>
                  </a:lnTo>
                  <a:lnTo>
                    <a:pt x="1032" y="1119"/>
                  </a:lnTo>
                  <a:lnTo>
                    <a:pt x="1032" y="1120"/>
                  </a:lnTo>
                  <a:lnTo>
                    <a:pt x="1029" y="1119"/>
                  </a:lnTo>
                  <a:lnTo>
                    <a:pt x="1028" y="1119"/>
                  </a:lnTo>
                  <a:lnTo>
                    <a:pt x="1027" y="1119"/>
                  </a:lnTo>
                  <a:lnTo>
                    <a:pt x="1027" y="1118"/>
                  </a:lnTo>
                  <a:lnTo>
                    <a:pt x="1028" y="1118"/>
                  </a:lnTo>
                  <a:lnTo>
                    <a:pt x="1028" y="1117"/>
                  </a:lnTo>
                  <a:lnTo>
                    <a:pt x="1027" y="1117"/>
                  </a:lnTo>
                  <a:lnTo>
                    <a:pt x="1028" y="1117"/>
                  </a:lnTo>
                  <a:lnTo>
                    <a:pt x="1029" y="1117"/>
                  </a:lnTo>
                  <a:lnTo>
                    <a:pt x="1031" y="1117"/>
                  </a:lnTo>
                  <a:close/>
                  <a:moveTo>
                    <a:pt x="1071" y="1117"/>
                  </a:moveTo>
                  <a:lnTo>
                    <a:pt x="1071" y="1118"/>
                  </a:lnTo>
                  <a:lnTo>
                    <a:pt x="1071" y="1119"/>
                  </a:lnTo>
                  <a:lnTo>
                    <a:pt x="1070" y="1119"/>
                  </a:lnTo>
                  <a:lnTo>
                    <a:pt x="1069" y="1118"/>
                  </a:lnTo>
                  <a:lnTo>
                    <a:pt x="1069" y="1117"/>
                  </a:lnTo>
                  <a:lnTo>
                    <a:pt x="1068" y="1117"/>
                  </a:lnTo>
                  <a:lnTo>
                    <a:pt x="1067" y="1117"/>
                  </a:lnTo>
                  <a:lnTo>
                    <a:pt x="1066" y="1118"/>
                  </a:lnTo>
                  <a:lnTo>
                    <a:pt x="1063" y="1118"/>
                  </a:lnTo>
                  <a:lnTo>
                    <a:pt x="1063" y="1117"/>
                  </a:lnTo>
                  <a:lnTo>
                    <a:pt x="1062" y="1116"/>
                  </a:lnTo>
                  <a:lnTo>
                    <a:pt x="1063" y="1116"/>
                  </a:lnTo>
                  <a:lnTo>
                    <a:pt x="1063" y="1115"/>
                  </a:lnTo>
                  <a:lnTo>
                    <a:pt x="1067" y="1112"/>
                  </a:lnTo>
                  <a:lnTo>
                    <a:pt x="1067" y="1111"/>
                  </a:lnTo>
                  <a:lnTo>
                    <a:pt x="1067" y="1110"/>
                  </a:lnTo>
                  <a:lnTo>
                    <a:pt x="1067" y="1109"/>
                  </a:lnTo>
                  <a:lnTo>
                    <a:pt x="1068" y="1109"/>
                  </a:lnTo>
                  <a:lnTo>
                    <a:pt x="1069" y="1109"/>
                  </a:lnTo>
                  <a:lnTo>
                    <a:pt x="1070" y="1110"/>
                  </a:lnTo>
                  <a:lnTo>
                    <a:pt x="1071" y="1111"/>
                  </a:lnTo>
                  <a:lnTo>
                    <a:pt x="1070" y="1113"/>
                  </a:lnTo>
                  <a:lnTo>
                    <a:pt x="1069" y="1113"/>
                  </a:lnTo>
                  <a:lnTo>
                    <a:pt x="1069" y="1115"/>
                  </a:lnTo>
                  <a:lnTo>
                    <a:pt x="1070" y="1116"/>
                  </a:lnTo>
                  <a:lnTo>
                    <a:pt x="1071" y="1116"/>
                  </a:lnTo>
                  <a:lnTo>
                    <a:pt x="1071" y="1117"/>
                  </a:lnTo>
                  <a:close/>
                  <a:moveTo>
                    <a:pt x="1113" y="1085"/>
                  </a:moveTo>
                  <a:lnTo>
                    <a:pt x="1113" y="1086"/>
                  </a:lnTo>
                  <a:lnTo>
                    <a:pt x="1113" y="1087"/>
                  </a:lnTo>
                  <a:lnTo>
                    <a:pt x="1112" y="1086"/>
                  </a:lnTo>
                  <a:lnTo>
                    <a:pt x="1111" y="1086"/>
                  </a:lnTo>
                  <a:lnTo>
                    <a:pt x="1110" y="1087"/>
                  </a:lnTo>
                  <a:lnTo>
                    <a:pt x="1107" y="1087"/>
                  </a:lnTo>
                  <a:lnTo>
                    <a:pt x="1106" y="1087"/>
                  </a:lnTo>
                  <a:lnTo>
                    <a:pt x="1106" y="1086"/>
                  </a:lnTo>
                  <a:lnTo>
                    <a:pt x="1105" y="1086"/>
                  </a:lnTo>
                  <a:lnTo>
                    <a:pt x="1105" y="1087"/>
                  </a:lnTo>
                  <a:lnTo>
                    <a:pt x="1105" y="1088"/>
                  </a:lnTo>
                  <a:lnTo>
                    <a:pt x="1104" y="1088"/>
                  </a:lnTo>
                  <a:lnTo>
                    <a:pt x="1104" y="1087"/>
                  </a:lnTo>
                  <a:lnTo>
                    <a:pt x="1103" y="1087"/>
                  </a:lnTo>
                  <a:lnTo>
                    <a:pt x="1103" y="1086"/>
                  </a:lnTo>
                  <a:lnTo>
                    <a:pt x="1104" y="1085"/>
                  </a:lnTo>
                  <a:lnTo>
                    <a:pt x="1105" y="1084"/>
                  </a:lnTo>
                  <a:lnTo>
                    <a:pt x="1106" y="1085"/>
                  </a:lnTo>
                  <a:lnTo>
                    <a:pt x="1106" y="1084"/>
                  </a:lnTo>
                  <a:lnTo>
                    <a:pt x="1107" y="1083"/>
                  </a:lnTo>
                  <a:lnTo>
                    <a:pt x="1109" y="1083"/>
                  </a:lnTo>
                  <a:lnTo>
                    <a:pt x="1110" y="1083"/>
                  </a:lnTo>
                  <a:lnTo>
                    <a:pt x="1110" y="1084"/>
                  </a:lnTo>
                  <a:lnTo>
                    <a:pt x="1109" y="1084"/>
                  </a:lnTo>
                  <a:lnTo>
                    <a:pt x="1110" y="1084"/>
                  </a:lnTo>
                  <a:lnTo>
                    <a:pt x="1111" y="1084"/>
                  </a:lnTo>
                  <a:lnTo>
                    <a:pt x="1111" y="1085"/>
                  </a:lnTo>
                  <a:lnTo>
                    <a:pt x="1112" y="1085"/>
                  </a:lnTo>
                  <a:lnTo>
                    <a:pt x="1112" y="1084"/>
                  </a:lnTo>
                  <a:lnTo>
                    <a:pt x="1112" y="1085"/>
                  </a:lnTo>
                  <a:lnTo>
                    <a:pt x="1113" y="1085"/>
                  </a:lnTo>
                  <a:close/>
                  <a:moveTo>
                    <a:pt x="1548" y="340"/>
                  </a:moveTo>
                  <a:lnTo>
                    <a:pt x="1549" y="340"/>
                  </a:lnTo>
                  <a:lnTo>
                    <a:pt x="1549" y="341"/>
                  </a:lnTo>
                  <a:lnTo>
                    <a:pt x="1548" y="341"/>
                  </a:lnTo>
                  <a:lnTo>
                    <a:pt x="1546" y="342"/>
                  </a:lnTo>
                  <a:lnTo>
                    <a:pt x="1545" y="342"/>
                  </a:lnTo>
                  <a:lnTo>
                    <a:pt x="1545" y="341"/>
                  </a:lnTo>
                  <a:lnTo>
                    <a:pt x="1546" y="341"/>
                  </a:lnTo>
                  <a:lnTo>
                    <a:pt x="1546" y="340"/>
                  </a:lnTo>
                  <a:lnTo>
                    <a:pt x="1548" y="340"/>
                  </a:lnTo>
                  <a:close/>
                  <a:moveTo>
                    <a:pt x="1660" y="164"/>
                  </a:moveTo>
                  <a:lnTo>
                    <a:pt x="1661" y="164"/>
                  </a:lnTo>
                  <a:lnTo>
                    <a:pt x="1662" y="164"/>
                  </a:lnTo>
                  <a:lnTo>
                    <a:pt x="1662" y="165"/>
                  </a:lnTo>
                  <a:lnTo>
                    <a:pt x="1661" y="165"/>
                  </a:lnTo>
                  <a:lnTo>
                    <a:pt x="1661" y="166"/>
                  </a:lnTo>
                  <a:lnTo>
                    <a:pt x="1660" y="166"/>
                  </a:lnTo>
                  <a:lnTo>
                    <a:pt x="1658" y="165"/>
                  </a:lnTo>
                  <a:lnTo>
                    <a:pt x="1658" y="164"/>
                  </a:lnTo>
                  <a:lnTo>
                    <a:pt x="1660" y="164"/>
                  </a:lnTo>
                  <a:close/>
                  <a:moveTo>
                    <a:pt x="956" y="1177"/>
                  </a:moveTo>
                  <a:lnTo>
                    <a:pt x="957" y="1176"/>
                  </a:lnTo>
                  <a:lnTo>
                    <a:pt x="958" y="1176"/>
                  </a:lnTo>
                  <a:lnTo>
                    <a:pt x="958" y="1177"/>
                  </a:lnTo>
                  <a:lnTo>
                    <a:pt x="958" y="1179"/>
                  </a:lnTo>
                  <a:lnTo>
                    <a:pt x="958" y="1180"/>
                  </a:lnTo>
                  <a:lnTo>
                    <a:pt x="957" y="1182"/>
                  </a:lnTo>
                  <a:lnTo>
                    <a:pt x="956" y="1182"/>
                  </a:lnTo>
                  <a:lnTo>
                    <a:pt x="956" y="1180"/>
                  </a:lnTo>
                  <a:lnTo>
                    <a:pt x="956" y="1179"/>
                  </a:lnTo>
                  <a:lnTo>
                    <a:pt x="955" y="1179"/>
                  </a:lnTo>
                  <a:lnTo>
                    <a:pt x="955" y="1178"/>
                  </a:lnTo>
                  <a:lnTo>
                    <a:pt x="956" y="1177"/>
                  </a:lnTo>
                  <a:close/>
                  <a:moveTo>
                    <a:pt x="1457" y="485"/>
                  </a:moveTo>
                  <a:lnTo>
                    <a:pt x="1458" y="486"/>
                  </a:lnTo>
                  <a:lnTo>
                    <a:pt x="1458" y="488"/>
                  </a:lnTo>
                  <a:lnTo>
                    <a:pt x="1457" y="488"/>
                  </a:lnTo>
                  <a:lnTo>
                    <a:pt x="1457" y="489"/>
                  </a:lnTo>
                  <a:lnTo>
                    <a:pt x="1457" y="490"/>
                  </a:lnTo>
                  <a:lnTo>
                    <a:pt x="1456" y="489"/>
                  </a:lnTo>
                  <a:lnTo>
                    <a:pt x="1456" y="488"/>
                  </a:lnTo>
                  <a:lnTo>
                    <a:pt x="1456" y="486"/>
                  </a:lnTo>
                  <a:lnTo>
                    <a:pt x="1457" y="486"/>
                  </a:lnTo>
                  <a:lnTo>
                    <a:pt x="1457" y="485"/>
                  </a:lnTo>
                  <a:close/>
                  <a:moveTo>
                    <a:pt x="1182" y="298"/>
                  </a:moveTo>
                  <a:lnTo>
                    <a:pt x="1183" y="298"/>
                  </a:lnTo>
                  <a:lnTo>
                    <a:pt x="1184" y="299"/>
                  </a:lnTo>
                  <a:lnTo>
                    <a:pt x="1186" y="299"/>
                  </a:lnTo>
                  <a:lnTo>
                    <a:pt x="1187" y="300"/>
                  </a:lnTo>
                  <a:lnTo>
                    <a:pt x="1186" y="300"/>
                  </a:lnTo>
                  <a:lnTo>
                    <a:pt x="1184" y="300"/>
                  </a:lnTo>
                  <a:lnTo>
                    <a:pt x="1183" y="299"/>
                  </a:lnTo>
                  <a:lnTo>
                    <a:pt x="1182" y="299"/>
                  </a:lnTo>
                  <a:lnTo>
                    <a:pt x="1181" y="298"/>
                  </a:lnTo>
                  <a:lnTo>
                    <a:pt x="1182" y="297"/>
                  </a:lnTo>
                  <a:lnTo>
                    <a:pt x="1182" y="298"/>
                  </a:lnTo>
                  <a:close/>
                  <a:moveTo>
                    <a:pt x="1123" y="289"/>
                  </a:moveTo>
                  <a:lnTo>
                    <a:pt x="1123" y="288"/>
                  </a:lnTo>
                  <a:lnTo>
                    <a:pt x="1122" y="288"/>
                  </a:lnTo>
                  <a:lnTo>
                    <a:pt x="1122" y="287"/>
                  </a:lnTo>
                  <a:lnTo>
                    <a:pt x="1123" y="287"/>
                  </a:lnTo>
                  <a:lnTo>
                    <a:pt x="1123" y="288"/>
                  </a:lnTo>
                  <a:lnTo>
                    <a:pt x="1123" y="289"/>
                  </a:lnTo>
                  <a:lnTo>
                    <a:pt x="1124" y="289"/>
                  </a:lnTo>
                  <a:lnTo>
                    <a:pt x="1124" y="288"/>
                  </a:lnTo>
                  <a:lnTo>
                    <a:pt x="1126" y="288"/>
                  </a:lnTo>
                  <a:lnTo>
                    <a:pt x="1126" y="289"/>
                  </a:lnTo>
                  <a:lnTo>
                    <a:pt x="1126" y="290"/>
                  </a:lnTo>
                  <a:lnTo>
                    <a:pt x="1124" y="290"/>
                  </a:lnTo>
                  <a:lnTo>
                    <a:pt x="1123" y="291"/>
                  </a:lnTo>
                  <a:lnTo>
                    <a:pt x="1122" y="290"/>
                  </a:lnTo>
                  <a:lnTo>
                    <a:pt x="1122" y="289"/>
                  </a:lnTo>
                  <a:lnTo>
                    <a:pt x="1123" y="289"/>
                  </a:lnTo>
                  <a:close/>
                  <a:moveTo>
                    <a:pt x="1132" y="285"/>
                  </a:moveTo>
                  <a:lnTo>
                    <a:pt x="1133" y="285"/>
                  </a:lnTo>
                  <a:lnTo>
                    <a:pt x="1133" y="287"/>
                  </a:lnTo>
                  <a:lnTo>
                    <a:pt x="1132" y="288"/>
                  </a:lnTo>
                  <a:lnTo>
                    <a:pt x="1132" y="287"/>
                  </a:lnTo>
                  <a:lnTo>
                    <a:pt x="1131" y="287"/>
                  </a:lnTo>
                  <a:lnTo>
                    <a:pt x="1131" y="285"/>
                  </a:lnTo>
                  <a:lnTo>
                    <a:pt x="1132" y="285"/>
                  </a:lnTo>
                  <a:close/>
                  <a:moveTo>
                    <a:pt x="913" y="258"/>
                  </a:moveTo>
                  <a:lnTo>
                    <a:pt x="914" y="259"/>
                  </a:lnTo>
                  <a:lnTo>
                    <a:pt x="915" y="259"/>
                  </a:lnTo>
                  <a:lnTo>
                    <a:pt x="915" y="260"/>
                  </a:lnTo>
                  <a:lnTo>
                    <a:pt x="914" y="260"/>
                  </a:lnTo>
                  <a:lnTo>
                    <a:pt x="913" y="260"/>
                  </a:lnTo>
                  <a:lnTo>
                    <a:pt x="913" y="262"/>
                  </a:lnTo>
                  <a:lnTo>
                    <a:pt x="912" y="262"/>
                  </a:lnTo>
                  <a:lnTo>
                    <a:pt x="911" y="260"/>
                  </a:lnTo>
                  <a:lnTo>
                    <a:pt x="911" y="259"/>
                  </a:lnTo>
                  <a:lnTo>
                    <a:pt x="912" y="259"/>
                  </a:lnTo>
                  <a:lnTo>
                    <a:pt x="912" y="258"/>
                  </a:lnTo>
                  <a:lnTo>
                    <a:pt x="913" y="259"/>
                  </a:lnTo>
                  <a:lnTo>
                    <a:pt x="913" y="25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60">
              <a:extLst>
                <a:ext uri="{FF2B5EF4-FFF2-40B4-BE49-F238E27FC236}">
                  <a16:creationId xmlns:a16="http://schemas.microsoft.com/office/drawing/2014/main" id="{0BD1B78B-8C30-A4EE-540F-6DC3C6512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056" y="3051873"/>
              <a:ext cx="262334" cy="284744"/>
            </a:xfrm>
            <a:custGeom>
              <a:avLst/>
              <a:gdLst>
                <a:gd name="T0" fmla="*/ 39 w 199"/>
                <a:gd name="T1" fmla="*/ 9 h 216"/>
                <a:gd name="T2" fmla="*/ 46 w 199"/>
                <a:gd name="T3" fmla="*/ 8 h 216"/>
                <a:gd name="T4" fmla="*/ 52 w 199"/>
                <a:gd name="T5" fmla="*/ 1 h 216"/>
                <a:gd name="T6" fmla="*/ 62 w 199"/>
                <a:gd name="T7" fmla="*/ 2 h 216"/>
                <a:gd name="T8" fmla="*/ 68 w 199"/>
                <a:gd name="T9" fmla="*/ 9 h 216"/>
                <a:gd name="T10" fmla="*/ 76 w 199"/>
                <a:gd name="T11" fmla="*/ 15 h 216"/>
                <a:gd name="T12" fmla="*/ 85 w 199"/>
                <a:gd name="T13" fmla="*/ 24 h 216"/>
                <a:gd name="T14" fmla="*/ 91 w 199"/>
                <a:gd name="T15" fmla="*/ 35 h 216"/>
                <a:gd name="T16" fmla="*/ 95 w 199"/>
                <a:gd name="T17" fmla="*/ 43 h 216"/>
                <a:gd name="T18" fmla="*/ 102 w 199"/>
                <a:gd name="T19" fmla="*/ 36 h 216"/>
                <a:gd name="T20" fmla="*/ 108 w 199"/>
                <a:gd name="T21" fmla="*/ 34 h 216"/>
                <a:gd name="T22" fmla="*/ 117 w 199"/>
                <a:gd name="T23" fmla="*/ 45 h 216"/>
                <a:gd name="T24" fmla="*/ 125 w 199"/>
                <a:gd name="T25" fmla="*/ 53 h 216"/>
                <a:gd name="T26" fmla="*/ 130 w 199"/>
                <a:gd name="T27" fmla="*/ 55 h 216"/>
                <a:gd name="T28" fmla="*/ 144 w 199"/>
                <a:gd name="T29" fmla="*/ 59 h 216"/>
                <a:gd name="T30" fmla="*/ 149 w 199"/>
                <a:gd name="T31" fmla="*/ 69 h 216"/>
                <a:gd name="T32" fmla="*/ 161 w 199"/>
                <a:gd name="T33" fmla="*/ 78 h 216"/>
                <a:gd name="T34" fmla="*/ 168 w 199"/>
                <a:gd name="T35" fmla="*/ 80 h 216"/>
                <a:gd name="T36" fmla="*/ 175 w 199"/>
                <a:gd name="T37" fmla="*/ 86 h 216"/>
                <a:gd name="T38" fmla="*/ 180 w 199"/>
                <a:gd name="T39" fmla="*/ 100 h 216"/>
                <a:gd name="T40" fmla="*/ 191 w 199"/>
                <a:gd name="T41" fmla="*/ 110 h 216"/>
                <a:gd name="T42" fmla="*/ 197 w 199"/>
                <a:gd name="T43" fmla="*/ 117 h 216"/>
                <a:gd name="T44" fmla="*/ 190 w 199"/>
                <a:gd name="T45" fmla="*/ 126 h 216"/>
                <a:gd name="T46" fmla="*/ 183 w 199"/>
                <a:gd name="T47" fmla="*/ 152 h 216"/>
                <a:gd name="T48" fmla="*/ 189 w 199"/>
                <a:gd name="T49" fmla="*/ 160 h 216"/>
                <a:gd name="T50" fmla="*/ 183 w 199"/>
                <a:gd name="T51" fmla="*/ 175 h 216"/>
                <a:gd name="T52" fmla="*/ 174 w 199"/>
                <a:gd name="T53" fmla="*/ 188 h 216"/>
                <a:gd name="T54" fmla="*/ 157 w 199"/>
                <a:gd name="T55" fmla="*/ 203 h 216"/>
                <a:gd name="T56" fmla="*/ 156 w 199"/>
                <a:gd name="T57" fmla="*/ 199 h 216"/>
                <a:gd name="T58" fmla="*/ 154 w 199"/>
                <a:gd name="T59" fmla="*/ 202 h 216"/>
                <a:gd name="T60" fmla="*/ 142 w 199"/>
                <a:gd name="T61" fmla="*/ 211 h 216"/>
                <a:gd name="T62" fmla="*/ 129 w 199"/>
                <a:gd name="T63" fmla="*/ 214 h 216"/>
                <a:gd name="T64" fmla="*/ 118 w 199"/>
                <a:gd name="T65" fmla="*/ 211 h 216"/>
                <a:gd name="T66" fmla="*/ 104 w 199"/>
                <a:gd name="T67" fmla="*/ 208 h 216"/>
                <a:gd name="T68" fmla="*/ 88 w 199"/>
                <a:gd name="T69" fmla="*/ 212 h 216"/>
                <a:gd name="T70" fmla="*/ 82 w 199"/>
                <a:gd name="T71" fmla="*/ 213 h 216"/>
                <a:gd name="T72" fmla="*/ 78 w 199"/>
                <a:gd name="T73" fmla="*/ 208 h 216"/>
                <a:gd name="T74" fmla="*/ 69 w 199"/>
                <a:gd name="T75" fmla="*/ 205 h 216"/>
                <a:gd name="T76" fmla="*/ 57 w 199"/>
                <a:gd name="T77" fmla="*/ 200 h 216"/>
                <a:gd name="T78" fmla="*/ 50 w 199"/>
                <a:gd name="T79" fmla="*/ 193 h 216"/>
                <a:gd name="T80" fmla="*/ 35 w 199"/>
                <a:gd name="T81" fmla="*/ 192 h 216"/>
                <a:gd name="T82" fmla="*/ 25 w 199"/>
                <a:gd name="T83" fmla="*/ 193 h 216"/>
                <a:gd name="T84" fmla="*/ 19 w 199"/>
                <a:gd name="T85" fmla="*/ 187 h 216"/>
                <a:gd name="T86" fmla="*/ 9 w 199"/>
                <a:gd name="T87" fmla="*/ 179 h 216"/>
                <a:gd name="T88" fmla="*/ 1 w 199"/>
                <a:gd name="T89" fmla="*/ 162 h 216"/>
                <a:gd name="T90" fmla="*/ 2 w 199"/>
                <a:gd name="T91" fmla="*/ 147 h 216"/>
                <a:gd name="T92" fmla="*/ 4 w 199"/>
                <a:gd name="T93" fmla="*/ 136 h 216"/>
                <a:gd name="T94" fmla="*/ 14 w 199"/>
                <a:gd name="T95" fmla="*/ 129 h 216"/>
                <a:gd name="T96" fmla="*/ 13 w 199"/>
                <a:gd name="T97" fmla="*/ 119 h 216"/>
                <a:gd name="T98" fmla="*/ 11 w 199"/>
                <a:gd name="T99" fmla="*/ 109 h 216"/>
                <a:gd name="T100" fmla="*/ 14 w 199"/>
                <a:gd name="T101" fmla="*/ 95 h 216"/>
                <a:gd name="T102" fmla="*/ 11 w 199"/>
                <a:gd name="T103" fmla="*/ 82 h 216"/>
                <a:gd name="T104" fmla="*/ 14 w 199"/>
                <a:gd name="T105" fmla="*/ 75 h 216"/>
                <a:gd name="T106" fmla="*/ 15 w 199"/>
                <a:gd name="T107" fmla="*/ 61 h 216"/>
                <a:gd name="T108" fmla="*/ 18 w 199"/>
                <a:gd name="T109" fmla="*/ 52 h 216"/>
                <a:gd name="T110" fmla="*/ 22 w 199"/>
                <a:gd name="T111" fmla="*/ 40 h 216"/>
                <a:gd name="T112" fmla="*/ 25 w 199"/>
                <a:gd name="T113" fmla="*/ 32 h 216"/>
                <a:gd name="T114" fmla="*/ 22 w 199"/>
                <a:gd name="T115" fmla="*/ 21 h 216"/>
                <a:gd name="T116" fmla="*/ 31 w 199"/>
                <a:gd name="T117" fmla="*/ 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9" h="216">
                  <a:moveTo>
                    <a:pt x="32" y="4"/>
                  </a:moveTo>
                  <a:lnTo>
                    <a:pt x="33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7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5" y="4"/>
                  </a:lnTo>
                  <a:lnTo>
                    <a:pt x="66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68" y="7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9" y="9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5" y="13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7" y="17"/>
                  </a:lnTo>
                  <a:lnTo>
                    <a:pt x="79" y="18"/>
                  </a:lnTo>
                  <a:lnTo>
                    <a:pt x="82" y="19"/>
                  </a:lnTo>
                  <a:lnTo>
                    <a:pt x="83" y="20"/>
                  </a:lnTo>
                  <a:lnTo>
                    <a:pt x="84" y="21"/>
                  </a:lnTo>
                  <a:lnTo>
                    <a:pt x="85" y="22"/>
                  </a:lnTo>
                  <a:lnTo>
                    <a:pt x="85" y="24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8" y="28"/>
                  </a:lnTo>
                  <a:lnTo>
                    <a:pt x="91" y="30"/>
                  </a:lnTo>
                  <a:lnTo>
                    <a:pt x="92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1" y="36"/>
                  </a:lnTo>
                  <a:lnTo>
                    <a:pt x="91" y="40"/>
                  </a:lnTo>
                  <a:lnTo>
                    <a:pt x="91" y="41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2" y="43"/>
                  </a:lnTo>
                  <a:lnTo>
                    <a:pt x="94" y="43"/>
                  </a:lnTo>
                  <a:lnTo>
                    <a:pt x="95" y="43"/>
                  </a:lnTo>
                  <a:lnTo>
                    <a:pt x="96" y="43"/>
                  </a:lnTo>
                  <a:lnTo>
                    <a:pt x="96" y="42"/>
                  </a:lnTo>
                  <a:lnTo>
                    <a:pt x="97" y="42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1" y="38"/>
                  </a:lnTo>
                  <a:lnTo>
                    <a:pt x="101" y="37"/>
                  </a:lnTo>
                  <a:lnTo>
                    <a:pt x="102" y="36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4" y="36"/>
                  </a:lnTo>
                  <a:lnTo>
                    <a:pt x="104" y="34"/>
                  </a:lnTo>
                  <a:lnTo>
                    <a:pt x="104" y="33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12" y="37"/>
                  </a:lnTo>
                  <a:lnTo>
                    <a:pt x="114" y="41"/>
                  </a:lnTo>
                  <a:lnTo>
                    <a:pt x="116" y="42"/>
                  </a:lnTo>
                  <a:lnTo>
                    <a:pt x="116" y="44"/>
                  </a:lnTo>
                  <a:lnTo>
                    <a:pt x="117" y="45"/>
                  </a:lnTo>
                  <a:lnTo>
                    <a:pt x="118" y="46"/>
                  </a:lnTo>
                  <a:lnTo>
                    <a:pt x="119" y="49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1" y="51"/>
                  </a:lnTo>
                  <a:lnTo>
                    <a:pt x="122" y="51"/>
                  </a:lnTo>
                  <a:lnTo>
                    <a:pt x="123" y="53"/>
                  </a:lnTo>
                  <a:lnTo>
                    <a:pt x="125" y="53"/>
                  </a:lnTo>
                  <a:lnTo>
                    <a:pt x="126" y="53"/>
                  </a:lnTo>
                  <a:lnTo>
                    <a:pt x="127" y="52"/>
                  </a:lnTo>
                  <a:lnTo>
                    <a:pt x="127" y="51"/>
                  </a:lnTo>
                  <a:lnTo>
                    <a:pt x="128" y="51"/>
                  </a:lnTo>
                  <a:lnTo>
                    <a:pt x="128" y="52"/>
                  </a:lnTo>
                  <a:lnTo>
                    <a:pt x="129" y="53"/>
                  </a:lnTo>
                  <a:lnTo>
                    <a:pt x="130" y="54"/>
                  </a:lnTo>
                  <a:lnTo>
                    <a:pt x="130" y="55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7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42" y="59"/>
                  </a:lnTo>
                  <a:lnTo>
                    <a:pt x="143" y="59"/>
                  </a:lnTo>
                  <a:lnTo>
                    <a:pt x="144" y="59"/>
                  </a:lnTo>
                  <a:lnTo>
                    <a:pt x="144" y="60"/>
                  </a:lnTo>
                  <a:lnTo>
                    <a:pt x="145" y="61"/>
                  </a:lnTo>
                  <a:lnTo>
                    <a:pt x="147" y="63"/>
                  </a:lnTo>
                  <a:lnTo>
                    <a:pt x="148" y="64"/>
                  </a:lnTo>
                  <a:lnTo>
                    <a:pt x="148" y="66"/>
                  </a:lnTo>
                  <a:lnTo>
                    <a:pt x="148" y="67"/>
                  </a:lnTo>
                  <a:lnTo>
                    <a:pt x="148" y="68"/>
                  </a:lnTo>
                  <a:lnTo>
                    <a:pt x="149" y="69"/>
                  </a:lnTo>
                  <a:lnTo>
                    <a:pt x="151" y="70"/>
                  </a:lnTo>
                  <a:lnTo>
                    <a:pt x="152" y="71"/>
                  </a:lnTo>
                  <a:lnTo>
                    <a:pt x="153" y="72"/>
                  </a:lnTo>
                  <a:lnTo>
                    <a:pt x="155" y="75"/>
                  </a:lnTo>
                  <a:lnTo>
                    <a:pt x="157" y="77"/>
                  </a:lnTo>
                  <a:lnTo>
                    <a:pt x="160" y="78"/>
                  </a:lnTo>
                  <a:lnTo>
                    <a:pt x="161" y="79"/>
                  </a:lnTo>
                  <a:lnTo>
                    <a:pt x="161" y="78"/>
                  </a:lnTo>
                  <a:lnTo>
                    <a:pt x="162" y="78"/>
                  </a:lnTo>
                  <a:lnTo>
                    <a:pt x="162" y="77"/>
                  </a:lnTo>
                  <a:lnTo>
                    <a:pt x="163" y="78"/>
                  </a:lnTo>
                  <a:lnTo>
                    <a:pt x="164" y="78"/>
                  </a:lnTo>
                  <a:lnTo>
                    <a:pt x="165" y="78"/>
                  </a:lnTo>
                  <a:lnTo>
                    <a:pt x="165" y="79"/>
                  </a:lnTo>
                  <a:lnTo>
                    <a:pt x="166" y="80"/>
                  </a:lnTo>
                  <a:lnTo>
                    <a:pt x="168" y="80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70" y="82"/>
                  </a:lnTo>
                  <a:lnTo>
                    <a:pt x="170" y="83"/>
                  </a:lnTo>
                  <a:lnTo>
                    <a:pt x="171" y="84"/>
                  </a:lnTo>
                  <a:lnTo>
                    <a:pt x="172" y="85"/>
                  </a:lnTo>
                  <a:lnTo>
                    <a:pt x="174" y="85"/>
                  </a:lnTo>
                  <a:lnTo>
                    <a:pt x="175" y="86"/>
                  </a:lnTo>
                  <a:lnTo>
                    <a:pt x="175" y="87"/>
                  </a:lnTo>
                  <a:lnTo>
                    <a:pt x="177" y="89"/>
                  </a:lnTo>
                  <a:lnTo>
                    <a:pt x="178" y="93"/>
                  </a:lnTo>
                  <a:lnTo>
                    <a:pt x="179" y="94"/>
                  </a:lnTo>
                  <a:lnTo>
                    <a:pt x="179" y="95"/>
                  </a:lnTo>
                  <a:lnTo>
                    <a:pt x="179" y="97"/>
                  </a:lnTo>
                  <a:lnTo>
                    <a:pt x="179" y="99"/>
                  </a:lnTo>
                  <a:lnTo>
                    <a:pt x="180" y="100"/>
                  </a:lnTo>
                  <a:lnTo>
                    <a:pt x="181" y="101"/>
                  </a:lnTo>
                  <a:lnTo>
                    <a:pt x="181" y="102"/>
                  </a:lnTo>
                  <a:lnTo>
                    <a:pt x="182" y="103"/>
                  </a:lnTo>
                  <a:lnTo>
                    <a:pt x="183" y="103"/>
                  </a:lnTo>
                  <a:lnTo>
                    <a:pt x="186" y="105"/>
                  </a:lnTo>
                  <a:lnTo>
                    <a:pt x="188" y="108"/>
                  </a:lnTo>
                  <a:lnTo>
                    <a:pt x="189" y="109"/>
                  </a:lnTo>
                  <a:lnTo>
                    <a:pt x="191" y="110"/>
                  </a:lnTo>
                  <a:lnTo>
                    <a:pt x="192" y="110"/>
                  </a:lnTo>
                  <a:lnTo>
                    <a:pt x="195" y="110"/>
                  </a:lnTo>
                  <a:lnTo>
                    <a:pt x="196" y="111"/>
                  </a:lnTo>
                  <a:lnTo>
                    <a:pt x="198" y="114"/>
                  </a:lnTo>
                  <a:lnTo>
                    <a:pt x="199" y="114"/>
                  </a:lnTo>
                  <a:lnTo>
                    <a:pt x="199" y="116"/>
                  </a:lnTo>
                  <a:lnTo>
                    <a:pt x="198" y="117"/>
                  </a:lnTo>
                  <a:lnTo>
                    <a:pt x="197" y="117"/>
                  </a:lnTo>
                  <a:lnTo>
                    <a:pt x="196" y="118"/>
                  </a:lnTo>
                  <a:lnTo>
                    <a:pt x="196" y="119"/>
                  </a:lnTo>
                  <a:lnTo>
                    <a:pt x="192" y="121"/>
                  </a:lnTo>
                  <a:lnTo>
                    <a:pt x="191" y="122"/>
                  </a:lnTo>
                  <a:lnTo>
                    <a:pt x="191" y="124"/>
                  </a:lnTo>
                  <a:lnTo>
                    <a:pt x="191" y="125"/>
                  </a:lnTo>
                  <a:lnTo>
                    <a:pt x="191" y="126"/>
                  </a:lnTo>
                  <a:lnTo>
                    <a:pt x="190" y="126"/>
                  </a:lnTo>
                  <a:lnTo>
                    <a:pt x="186" y="129"/>
                  </a:lnTo>
                  <a:lnTo>
                    <a:pt x="185" y="130"/>
                  </a:lnTo>
                  <a:lnTo>
                    <a:pt x="183" y="132"/>
                  </a:lnTo>
                  <a:lnTo>
                    <a:pt x="183" y="133"/>
                  </a:lnTo>
                  <a:lnTo>
                    <a:pt x="183" y="135"/>
                  </a:lnTo>
                  <a:lnTo>
                    <a:pt x="183" y="138"/>
                  </a:lnTo>
                  <a:lnTo>
                    <a:pt x="183" y="145"/>
                  </a:lnTo>
                  <a:lnTo>
                    <a:pt x="183" y="152"/>
                  </a:lnTo>
                  <a:lnTo>
                    <a:pt x="183" y="156"/>
                  </a:lnTo>
                  <a:lnTo>
                    <a:pt x="183" y="158"/>
                  </a:lnTo>
                  <a:lnTo>
                    <a:pt x="185" y="158"/>
                  </a:lnTo>
                  <a:lnTo>
                    <a:pt x="186" y="158"/>
                  </a:lnTo>
                  <a:lnTo>
                    <a:pt x="187" y="159"/>
                  </a:lnTo>
                  <a:lnTo>
                    <a:pt x="187" y="160"/>
                  </a:lnTo>
                  <a:lnTo>
                    <a:pt x="188" y="160"/>
                  </a:lnTo>
                  <a:lnTo>
                    <a:pt x="189" y="160"/>
                  </a:lnTo>
                  <a:lnTo>
                    <a:pt x="188" y="161"/>
                  </a:lnTo>
                  <a:lnTo>
                    <a:pt x="186" y="163"/>
                  </a:lnTo>
                  <a:lnTo>
                    <a:pt x="186" y="164"/>
                  </a:lnTo>
                  <a:lnTo>
                    <a:pt x="185" y="166"/>
                  </a:lnTo>
                  <a:lnTo>
                    <a:pt x="185" y="170"/>
                  </a:lnTo>
                  <a:lnTo>
                    <a:pt x="183" y="172"/>
                  </a:lnTo>
                  <a:lnTo>
                    <a:pt x="183" y="174"/>
                  </a:lnTo>
                  <a:lnTo>
                    <a:pt x="183" y="175"/>
                  </a:lnTo>
                  <a:lnTo>
                    <a:pt x="181" y="176"/>
                  </a:lnTo>
                  <a:lnTo>
                    <a:pt x="179" y="178"/>
                  </a:lnTo>
                  <a:lnTo>
                    <a:pt x="177" y="180"/>
                  </a:lnTo>
                  <a:lnTo>
                    <a:pt x="175" y="184"/>
                  </a:lnTo>
                  <a:lnTo>
                    <a:pt x="174" y="184"/>
                  </a:lnTo>
                  <a:lnTo>
                    <a:pt x="174" y="185"/>
                  </a:lnTo>
                  <a:lnTo>
                    <a:pt x="174" y="187"/>
                  </a:lnTo>
                  <a:lnTo>
                    <a:pt x="174" y="188"/>
                  </a:lnTo>
                  <a:lnTo>
                    <a:pt x="174" y="189"/>
                  </a:lnTo>
                  <a:lnTo>
                    <a:pt x="173" y="191"/>
                  </a:lnTo>
                  <a:lnTo>
                    <a:pt x="170" y="192"/>
                  </a:lnTo>
                  <a:lnTo>
                    <a:pt x="166" y="194"/>
                  </a:lnTo>
                  <a:lnTo>
                    <a:pt x="161" y="200"/>
                  </a:lnTo>
                  <a:lnTo>
                    <a:pt x="161" y="201"/>
                  </a:lnTo>
                  <a:lnTo>
                    <a:pt x="161" y="202"/>
                  </a:lnTo>
                  <a:lnTo>
                    <a:pt x="157" y="203"/>
                  </a:lnTo>
                  <a:lnTo>
                    <a:pt x="156" y="203"/>
                  </a:lnTo>
                  <a:lnTo>
                    <a:pt x="156" y="202"/>
                  </a:lnTo>
                  <a:lnTo>
                    <a:pt x="157" y="202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6" y="199"/>
                  </a:lnTo>
                  <a:lnTo>
                    <a:pt x="157" y="199"/>
                  </a:lnTo>
                  <a:lnTo>
                    <a:pt x="156" y="199"/>
                  </a:lnTo>
                  <a:lnTo>
                    <a:pt x="155" y="197"/>
                  </a:lnTo>
                  <a:lnTo>
                    <a:pt x="154" y="197"/>
                  </a:lnTo>
                  <a:lnTo>
                    <a:pt x="155" y="199"/>
                  </a:lnTo>
                  <a:lnTo>
                    <a:pt x="154" y="200"/>
                  </a:lnTo>
                  <a:lnTo>
                    <a:pt x="153" y="200"/>
                  </a:lnTo>
                  <a:lnTo>
                    <a:pt x="153" y="201"/>
                  </a:lnTo>
                  <a:lnTo>
                    <a:pt x="153" y="202"/>
                  </a:lnTo>
                  <a:lnTo>
                    <a:pt x="154" y="202"/>
                  </a:lnTo>
                  <a:lnTo>
                    <a:pt x="154" y="201"/>
                  </a:lnTo>
                  <a:lnTo>
                    <a:pt x="155" y="202"/>
                  </a:lnTo>
                  <a:lnTo>
                    <a:pt x="155" y="203"/>
                  </a:lnTo>
                  <a:lnTo>
                    <a:pt x="154" y="204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10"/>
                  </a:lnTo>
                  <a:lnTo>
                    <a:pt x="142" y="211"/>
                  </a:lnTo>
                  <a:lnTo>
                    <a:pt x="139" y="211"/>
                  </a:lnTo>
                  <a:lnTo>
                    <a:pt x="134" y="214"/>
                  </a:lnTo>
                  <a:lnTo>
                    <a:pt x="132" y="214"/>
                  </a:lnTo>
                  <a:lnTo>
                    <a:pt x="131" y="214"/>
                  </a:lnTo>
                  <a:lnTo>
                    <a:pt x="131" y="216"/>
                  </a:lnTo>
                  <a:lnTo>
                    <a:pt x="130" y="216"/>
                  </a:lnTo>
                  <a:lnTo>
                    <a:pt x="130" y="214"/>
                  </a:lnTo>
                  <a:lnTo>
                    <a:pt x="129" y="214"/>
                  </a:lnTo>
                  <a:lnTo>
                    <a:pt x="129" y="213"/>
                  </a:lnTo>
                  <a:lnTo>
                    <a:pt x="127" y="213"/>
                  </a:lnTo>
                  <a:lnTo>
                    <a:pt x="127" y="212"/>
                  </a:lnTo>
                  <a:lnTo>
                    <a:pt x="126" y="212"/>
                  </a:lnTo>
                  <a:lnTo>
                    <a:pt x="123" y="212"/>
                  </a:lnTo>
                  <a:lnTo>
                    <a:pt x="120" y="213"/>
                  </a:lnTo>
                  <a:lnTo>
                    <a:pt x="119" y="212"/>
                  </a:lnTo>
                  <a:lnTo>
                    <a:pt x="118" y="211"/>
                  </a:lnTo>
                  <a:lnTo>
                    <a:pt x="116" y="209"/>
                  </a:lnTo>
                  <a:lnTo>
                    <a:pt x="114" y="208"/>
                  </a:lnTo>
                  <a:lnTo>
                    <a:pt x="113" y="208"/>
                  </a:lnTo>
                  <a:lnTo>
                    <a:pt x="111" y="208"/>
                  </a:lnTo>
                  <a:lnTo>
                    <a:pt x="110" y="208"/>
                  </a:lnTo>
                  <a:lnTo>
                    <a:pt x="108" y="208"/>
                  </a:lnTo>
                  <a:lnTo>
                    <a:pt x="106" y="206"/>
                  </a:lnTo>
                  <a:lnTo>
                    <a:pt x="104" y="208"/>
                  </a:lnTo>
                  <a:lnTo>
                    <a:pt x="103" y="206"/>
                  </a:lnTo>
                  <a:lnTo>
                    <a:pt x="101" y="208"/>
                  </a:lnTo>
                  <a:lnTo>
                    <a:pt x="99" y="206"/>
                  </a:lnTo>
                  <a:lnTo>
                    <a:pt x="96" y="208"/>
                  </a:lnTo>
                  <a:lnTo>
                    <a:pt x="95" y="209"/>
                  </a:lnTo>
                  <a:lnTo>
                    <a:pt x="93" y="210"/>
                  </a:lnTo>
                  <a:lnTo>
                    <a:pt x="92" y="211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6" y="213"/>
                  </a:lnTo>
                  <a:lnTo>
                    <a:pt x="86" y="214"/>
                  </a:lnTo>
                  <a:lnTo>
                    <a:pt x="85" y="213"/>
                  </a:lnTo>
                  <a:lnTo>
                    <a:pt x="84" y="213"/>
                  </a:lnTo>
                  <a:lnTo>
                    <a:pt x="84" y="212"/>
                  </a:lnTo>
                  <a:lnTo>
                    <a:pt x="83" y="212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79" y="213"/>
                  </a:lnTo>
                  <a:lnTo>
                    <a:pt x="78" y="212"/>
                  </a:lnTo>
                  <a:lnTo>
                    <a:pt x="76" y="211"/>
                  </a:lnTo>
                  <a:lnTo>
                    <a:pt x="76" y="210"/>
                  </a:lnTo>
                  <a:lnTo>
                    <a:pt x="76" y="209"/>
                  </a:lnTo>
                  <a:lnTo>
                    <a:pt x="77" y="209"/>
                  </a:lnTo>
                  <a:lnTo>
                    <a:pt x="78" y="208"/>
                  </a:lnTo>
                  <a:lnTo>
                    <a:pt x="77" y="208"/>
                  </a:lnTo>
                  <a:lnTo>
                    <a:pt x="77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73" y="206"/>
                  </a:lnTo>
                  <a:lnTo>
                    <a:pt x="71" y="206"/>
                  </a:lnTo>
                  <a:lnTo>
                    <a:pt x="70" y="206"/>
                  </a:lnTo>
                  <a:lnTo>
                    <a:pt x="69" y="205"/>
                  </a:lnTo>
                  <a:lnTo>
                    <a:pt x="68" y="205"/>
                  </a:lnTo>
                  <a:lnTo>
                    <a:pt x="67" y="204"/>
                  </a:lnTo>
                  <a:lnTo>
                    <a:pt x="65" y="204"/>
                  </a:lnTo>
                  <a:lnTo>
                    <a:pt x="62" y="203"/>
                  </a:lnTo>
                  <a:lnTo>
                    <a:pt x="59" y="202"/>
                  </a:lnTo>
                  <a:lnTo>
                    <a:pt x="58" y="202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200"/>
                  </a:lnTo>
                  <a:lnTo>
                    <a:pt x="56" y="199"/>
                  </a:lnTo>
                  <a:lnTo>
                    <a:pt x="54" y="197"/>
                  </a:lnTo>
                  <a:lnTo>
                    <a:pt x="53" y="197"/>
                  </a:lnTo>
                  <a:lnTo>
                    <a:pt x="52" y="196"/>
                  </a:lnTo>
                  <a:lnTo>
                    <a:pt x="52" y="195"/>
                  </a:lnTo>
                  <a:lnTo>
                    <a:pt x="51" y="194"/>
                  </a:lnTo>
                  <a:lnTo>
                    <a:pt x="50" y="193"/>
                  </a:lnTo>
                  <a:lnTo>
                    <a:pt x="49" y="192"/>
                  </a:lnTo>
                  <a:lnTo>
                    <a:pt x="46" y="192"/>
                  </a:lnTo>
                  <a:lnTo>
                    <a:pt x="43" y="192"/>
                  </a:lnTo>
                  <a:lnTo>
                    <a:pt x="41" y="192"/>
                  </a:lnTo>
                  <a:lnTo>
                    <a:pt x="39" y="192"/>
                  </a:lnTo>
                  <a:lnTo>
                    <a:pt x="37" y="192"/>
                  </a:lnTo>
                  <a:lnTo>
                    <a:pt x="36" y="192"/>
                  </a:lnTo>
                  <a:lnTo>
                    <a:pt x="35" y="192"/>
                  </a:lnTo>
                  <a:lnTo>
                    <a:pt x="34" y="193"/>
                  </a:lnTo>
                  <a:lnTo>
                    <a:pt x="33" y="192"/>
                  </a:lnTo>
                  <a:lnTo>
                    <a:pt x="32" y="191"/>
                  </a:lnTo>
                  <a:lnTo>
                    <a:pt x="31" y="192"/>
                  </a:lnTo>
                  <a:lnTo>
                    <a:pt x="30" y="192"/>
                  </a:lnTo>
                  <a:lnTo>
                    <a:pt x="27" y="193"/>
                  </a:lnTo>
                  <a:lnTo>
                    <a:pt x="26" y="193"/>
                  </a:lnTo>
                  <a:lnTo>
                    <a:pt x="25" y="193"/>
                  </a:lnTo>
                  <a:lnTo>
                    <a:pt x="24" y="193"/>
                  </a:lnTo>
                  <a:lnTo>
                    <a:pt x="23" y="193"/>
                  </a:lnTo>
                  <a:lnTo>
                    <a:pt x="23" y="192"/>
                  </a:lnTo>
                  <a:lnTo>
                    <a:pt x="22" y="192"/>
                  </a:lnTo>
                  <a:lnTo>
                    <a:pt x="20" y="191"/>
                  </a:lnTo>
                  <a:lnTo>
                    <a:pt x="20" y="189"/>
                  </a:lnTo>
                  <a:lnTo>
                    <a:pt x="19" y="188"/>
                  </a:lnTo>
                  <a:lnTo>
                    <a:pt x="19" y="187"/>
                  </a:lnTo>
                  <a:lnTo>
                    <a:pt x="16" y="184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4" y="180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0" y="179"/>
                  </a:lnTo>
                  <a:lnTo>
                    <a:pt x="9" y="179"/>
                  </a:lnTo>
                  <a:lnTo>
                    <a:pt x="9" y="178"/>
                  </a:lnTo>
                  <a:lnTo>
                    <a:pt x="9" y="177"/>
                  </a:lnTo>
                  <a:lnTo>
                    <a:pt x="8" y="176"/>
                  </a:lnTo>
                  <a:lnTo>
                    <a:pt x="5" y="171"/>
                  </a:lnTo>
                  <a:lnTo>
                    <a:pt x="4" y="170"/>
                  </a:lnTo>
                  <a:lnTo>
                    <a:pt x="2" y="169"/>
                  </a:lnTo>
                  <a:lnTo>
                    <a:pt x="1" y="168"/>
                  </a:lnTo>
                  <a:lnTo>
                    <a:pt x="1" y="162"/>
                  </a:lnTo>
                  <a:lnTo>
                    <a:pt x="0" y="159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0" y="152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2" y="149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2" y="143"/>
                  </a:lnTo>
                  <a:lnTo>
                    <a:pt x="4" y="142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3"/>
                  </a:lnTo>
                  <a:lnTo>
                    <a:pt x="6" y="132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1" y="132"/>
                  </a:lnTo>
                  <a:lnTo>
                    <a:pt x="14" y="130"/>
                  </a:lnTo>
                  <a:lnTo>
                    <a:pt x="14" y="129"/>
                  </a:lnTo>
                  <a:lnTo>
                    <a:pt x="14" y="128"/>
                  </a:lnTo>
                  <a:lnTo>
                    <a:pt x="14" y="127"/>
                  </a:lnTo>
                  <a:lnTo>
                    <a:pt x="15" y="127"/>
                  </a:lnTo>
                  <a:lnTo>
                    <a:pt x="15" y="125"/>
                  </a:lnTo>
                  <a:lnTo>
                    <a:pt x="15" y="124"/>
                  </a:lnTo>
                  <a:lnTo>
                    <a:pt x="15" y="122"/>
                  </a:lnTo>
                  <a:lnTo>
                    <a:pt x="14" y="121"/>
                  </a:lnTo>
                  <a:lnTo>
                    <a:pt x="13" y="119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11" y="117"/>
                  </a:lnTo>
                  <a:lnTo>
                    <a:pt x="11" y="114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09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3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11" y="87"/>
                  </a:lnTo>
                  <a:lnTo>
                    <a:pt x="11" y="86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10" y="76"/>
                  </a:lnTo>
                  <a:lnTo>
                    <a:pt x="11" y="76"/>
                  </a:lnTo>
                  <a:lnTo>
                    <a:pt x="13" y="76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5" y="74"/>
                  </a:lnTo>
                  <a:lnTo>
                    <a:pt x="17" y="67"/>
                  </a:lnTo>
                  <a:lnTo>
                    <a:pt x="18" y="66"/>
                  </a:lnTo>
                  <a:lnTo>
                    <a:pt x="17" y="63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7" y="57"/>
                  </a:lnTo>
                  <a:lnTo>
                    <a:pt x="18" y="55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0" y="50"/>
                  </a:lnTo>
                  <a:lnTo>
                    <a:pt x="20" y="49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2" y="43"/>
                  </a:lnTo>
                  <a:lnTo>
                    <a:pt x="23" y="42"/>
                  </a:lnTo>
                  <a:lnTo>
                    <a:pt x="22" y="40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3" y="24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06">
              <a:extLst>
                <a:ext uri="{FF2B5EF4-FFF2-40B4-BE49-F238E27FC236}">
                  <a16:creationId xmlns:a16="http://schemas.microsoft.com/office/drawing/2014/main" id="{6FCDCE47-7D4C-1E28-88D6-35417D56F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407" y="2465246"/>
              <a:ext cx="411297" cy="445572"/>
            </a:xfrm>
            <a:custGeom>
              <a:avLst/>
              <a:gdLst>
                <a:gd name="T0" fmla="*/ 14 w 312"/>
                <a:gd name="T1" fmla="*/ 68 h 338"/>
                <a:gd name="T2" fmla="*/ 25 w 312"/>
                <a:gd name="T3" fmla="*/ 35 h 338"/>
                <a:gd name="T4" fmla="*/ 34 w 312"/>
                <a:gd name="T5" fmla="*/ 14 h 338"/>
                <a:gd name="T6" fmla="*/ 115 w 312"/>
                <a:gd name="T7" fmla="*/ 0 h 338"/>
                <a:gd name="T8" fmla="*/ 158 w 312"/>
                <a:gd name="T9" fmla="*/ 15 h 338"/>
                <a:gd name="T10" fmla="*/ 167 w 312"/>
                <a:gd name="T11" fmla="*/ 35 h 338"/>
                <a:gd name="T12" fmla="*/ 170 w 312"/>
                <a:gd name="T13" fmla="*/ 43 h 338"/>
                <a:gd name="T14" fmla="*/ 174 w 312"/>
                <a:gd name="T15" fmla="*/ 56 h 338"/>
                <a:gd name="T16" fmla="*/ 178 w 312"/>
                <a:gd name="T17" fmla="*/ 61 h 338"/>
                <a:gd name="T18" fmla="*/ 179 w 312"/>
                <a:gd name="T19" fmla="*/ 73 h 338"/>
                <a:gd name="T20" fmla="*/ 175 w 312"/>
                <a:gd name="T21" fmla="*/ 89 h 338"/>
                <a:gd name="T22" fmla="*/ 175 w 312"/>
                <a:gd name="T23" fmla="*/ 103 h 338"/>
                <a:gd name="T24" fmla="*/ 180 w 312"/>
                <a:gd name="T25" fmla="*/ 113 h 338"/>
                <a:gd name="T26" fmla="*/ 193 w 312"/>
                <a:gd name="T27" fmla="*/ 115 h 338"/>
                <a:gd name="T28" fmla="*/ 207 w 312"/>
                <a:gd name="T29" fmla="*/ 118 h 338"/>
                <a:gd name="T30" fmla="*/ 217 w 312"/>
                <a:gd name="T31" fmla="*/ 119 h 338"/>
                <a:gd name="T32" fmla="*/ 226 w 312"/>
                <a:gd name="T33" fmla="*/ 114 h 338"/>
                <a:gd name="T34" fmla="*/ 248 w 312"/>
                <a:gd name="T35" fmla="*/ 119 h 338"/>
                <a:gd name="T36" fmla="*/ 259 w 312"/>
                <a:gd name="T37" fmla="*/ 132 h 338"/>
                <a:gd name="T38" fmla="*/ 261 w 312"/>
                <a:gd name="T39" fmla="*/ 148 h 338"/>
                <a:gd name="T40" fmla="*/ 266 w 312"/>
                <a:gd name="T41" fmla="*/ 165 h 338"/>
                <a:gd name="T42" fmla="*/ 274 w 312"/>
                <a:gd name="T43" fmla="*/ 189 h 338"/>
                <a:gd name="T44" fmla="*/ 288 w 312"/>
                <a:gd name="T45" fmla="*/ 186 h 338"/>
                <a:gd name="T46" fmla="*/ 309 w 312"/>
                <a:gd name="T47" fmla="*/ 195 h 338"/>
                <a:gd name="T48" fmla="*/ 309 w 312"/>
                <a:gd name="T49" fmla="*/ 211 h 338"/>
                <a:gd name="T50" fmla="*/ 304 w 312"/>
                <a:gd name="T51" fmla="*/ 238 h 338"/>
                <a:gd name="T52" fmla="*/ 300 w 312"/>
                <a:gd name="T53" fmla="*/ 254 h 338"/>
                <a:gd name="T54" fmla="*/ 299 w 312"/>
                <a:gd name="T55" fmla="*/ 269 h 338"/>
                <a:gd name="T56" fmla="*/ 298 w 312"/>
                <a:gd name="T57" fmla="*/ 282 h 338"/>
                <a:gd name="T58" fmla="*/ 292 w 312"/>
                <a:gd name="T59" fmla="*/ 299 h 338"/>
                <a:gd name="T60" fmla="*/ 279 w 312"/>
                <a:gd name="T61" fmla="*/ 311 h 338"/>
                <a:gd name="T62" fmla="*/ 268 w 312"/>
                <a:gd name="T63" fmla="*/ 315 h 338"/>
                <a:gd name="T64" fmla="*/ 262 w 312"/>
                <a:gd name="T65" fmla="*/ 326 h 338"/>
                <a:gd name="T66" fmla="*/ 250 w 312"/>
                <a:gd name="T67" fmla="*/ 327 h 338"/>
                <a:gd name="T68" fmla="*/ 236 w 312"/>
                <a:gd name="T69" fmla="*/ 331 h 338"/>
                <a:gd name="T70" fmla="*/ 227 w 312"/>
                <a:gd name="T71" fmla="*/ 332 h 338"/>
                <a:gd name="T72" fmla="*/ 204 w 312"/>
                <a:gd name="T73" fmla="*/ 333 h 338"/>
                <a:gd name="T74" fmla="*/ 184 w 312"/>
                <a:gd name="T75" fmla="*/ 328 h 338"/>
                <a:gd name="T76" fmla="*/ 150 w 312"/>
                <a:gd name="T77" fmla="*/ 324 h 338"/>
                <a:gd name="T78" fmla="*/ 154 w 312"/>
                <a:gd name="T79" fmla="*/ 315 h 338"/>
                <a:gd name="T80" fmla="*/ 162 w 312"/>
                <a:gd name="T81" fmla="*/ 308 h 338"/>
                <a:gd name="T82" fmla="*/ 166 w 312"/>
                <a:gd name="T83" fmla="*/ 299 h 338"/>
                <a:gd name="T84" fmla="*/ 166 w 312"/>
                <a:gd name="T85" fmla="*/ 285 h 338"/>
                <a:gd name="T86" fmla="*/ 170 w 312"/>
                <a:gd name="T87" fmla="*/ 277 h 338"/>
                <a:gd name="T88" fmla="*/ 180 w 312"/>
                <a:gd name="T89" fmla="*/ 265 h 338"/>
                <a:gd name="T90" fmla="*/ 186 w 312"/>
                <a:gd name="T91" fmla="*/ 255 h 338"/>
                <a:gd name="T92" fmla="*/ 183 w 312"/>
                <a:gd name="T93" fmla="*/ 240 h 338"/>
                <a:gd name="T94" fmla="*/ 165 w 312"/>
                <a:gd name="T95" fmla="*/ 228 h 338"/>
                <a:gd name="T96" fmla="*/ 146 w 312"/>
                <a:gd name="T97" fmla="*/ 221 h 338"/>
                <a:gd name="T98" fmla="*/ 124 w 312"/>
                <a:gd name="T99" fmla="*/ 210 h 338"/>
                <a:gd name="T100" fmla="*/ 113 w 312"/>
                <a:gd name="T101" fmla="*/ 202 h 338"/>
                <a:gd name="T102" fmla="*/ 84 w 312"/>
                <a:gd name="T103" fmla="*/ 189 h 338"/>
                <a:gd name="T104" fmla="*/ 68 w 312"/>
                <a:gd name="T105" fmla="*/ 184 h 338"/>
                <a:gd name="T106" fmla="*/ 58 w 312"/>
                <a:gd name="T107" fmla="*/ 174 h 338"/>
                <a:gd name="T108" fmla="*/ 46 w 312"/>
                <a:gd name="T109" fmla="*/ 167 h 338"/>
                <a:gd name="T110" fmla="*/ 34 w 312"/>
                <a:gd name="T111" fmla="*/ 159 h 338"/>
                <a:gd name="T112" fmla="*/ 21 w 312"/>
                <a:gd name="T113" fmla="*/ 143 h 338"/>
                <a:gd name="T114" fmla="*/ 16 w 312"/>
                <a:gd name="T115" fmla="*/ 132 h 338"/>
                <a:gd name="T116" fmla="*/ 7 w 312"/>
                <a:gd name="T117" fmla="*/ 12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338">
                  <a:moveTo>
                    <a:pt x="0" y="118"/>
                  </a:moveTo>
                  <a:lnTo>
                    <a:pt x="1" y="115"/>
                  </a:lnTo>
                  <a:lnTo>
                    <a:pt x="2" y="112"/>
                  </a:lnTo>
                  <a:lnTo>
                    <a:pt x="3" y="109"/>
                  </a:lnTo>
                  <a:lnTo>
                    <a:pt x="5" y="103"/>
                  </a:lnTo>
                  <a:lnTo>
                    <a:pt x="6" y="98"/>
                  </a:lnTo>
                  <a:lnTo>
                    <a:pt x="8" y="93"/>
                  </a:lnTo>
                  <a:lnTo>
                    <a:pt x="9" y="88"/>
                  </a:lnTo>
                  <a:lnTo>
                    <a:pt x="10" y="84"/>
                  </a:lnTo>
                  <a:lnTo>
                    <a:pt x="11" y="79"/>
                  </a:lnTo>
                  <a:lnTo>
                    <a:pt x="12" y="75"/>
                  </a:lnTo>
                  <a:lnTo>
                    <a:pt x="14" y="71"/>
                  </a:lnTo>
                  <a:lnTo>
                    <a:pt x="14" y="68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4" y="55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20" y="40"/>
                  </a:lnTo>
                  <a:lnTo>
                    <a:pt x="23" y="38"/>
                  </a:lnTo>
                  <a:lnTo>
                    <a:pt x="24" y="36"/>
                  </a:lnTo>
                  <a:lnTo>
                    <a:pt x="25" y="35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6"/>
                  </a:lnTo>
                  <a:lnTo>
                    <a:pt x="31" y="22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3" y="12"/>
                  </a:lnTo>
                  <a:lnTo>
                    <a:pt x="55" y="10"/>
                  </a:lnTo>
                  <a:lnTo>
                    <a:pt x="68" y="8"/>
                  </a:lnTo>
                  <a:lnTo>
                    <a:pt x="80" y="4"/>
                  </a:lnTo>
                  <a:lnTo>
                    <a:pt x="93" y="2"/>
                  </a:lnTo>
                  <a:lnTo>
                    <a:pt x="98" y="1"/>
                  </a:lnTo>
                  <a:lnTo>
                    <a:pt x="102" y="1"/>
                  </a:lnTo>
                  <a:lnTo>
                    <a:pt x="109" y="1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1"/>
                  </a:lnTo>
                  <a:lnTo>
                    <a:pt x="136" y="2"/>
                  </a:lnTo>
                  <a:lnTo>
                    <a:pt x="137" y="3"/>
                  </a:lnTo>
                  <a:lnTo>
                    <a:pt x="140" y="5"/>
                  </a:lnTo>
                  <a:lnTo>
                    <a:pt x="144" y="8"/>
                  </a:lnTo>
                  <a:lnTo>
                    <a:pt x="148" y="10"/>
                  </a:lnTo>
                  <a:lnTo>
                    <a:pt x="152" y="11"/>
                  </a:lnTo>
                  <a:lnTo>
                    <a:pt x="155" y="13"/>
                  </a:lnTo>
                  <a:lnTo>
                    <a:pt x="158" y="15"/>
                  </a:lnTo>
                  <a:lnTo>
                    <a:pt x="162" y="18"/>
                  </a:lnTo>
                  <a:lnTo>
                    <a:pt x="165" y="20"/>
                  </a:lnTo>
                  <a:lnTo>
                    <a:pt x="166" y="21"/>
                  </a:lnTo>
                  <a:lnTo>
                    <a:pt x="167" y="22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1"/>
                  </a:lnTo>
                  <a:lnTo>
                    <a:pt x="167" y="34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9" y="39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0" y="39"/>
                  </a:lnTo>
                  <a:lnTo>
                    <a:pt x="170" y="40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1" y="44"/>
                  </a:lnTo>
                  <a:lnTo>
                    <a:pt x="172" y="45"/>
                  </a:lnTo>
                  <a:lnTo>
                    <a:pt x="173" y="45"/>
                  </a:lnTo>
                  <a:lnTo>
                    <a:pt x="173" y="46"/>
                  </a:lnTo>
                  <a:lnTo>
                    <a:pt x="173" y="47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3" y="52"/>
                  </a:lnTo>
                  <a:lnTo>
                    <a:pt x="173" y="53"/>
                  </a:lnTo>
                  <a:lnTo>
                    <a:pt x="174" y="54"/>
                  </a:lnTo>
                  <a:lnTo>
                    <a:pt x="174" y="55"/>
                  </a:lnTo>
                  <a:lnTo>
                    <a:pt x="174" y="56"/>
                  </a:lnTo>
                  <a:lnTo>
                    <a:pt x="175" y="55"/>
                  </a:lnTo>
                  <a:lnTo>
                    <a:pt x="176" y="55"/>
                  </a:lnTo>
                  <a:lnTo>
                    <a:pt x="176" y="56"/>
                  </a:lnTo>
                  <a:lnTo>
                    <a:pt x="178" y="56"/>
                  </a:lnTo>
                  <a:lnTo>
                    <a:pt x="178" y="57"/>
                  </a:lnTo>
                  <a:lnTo>
                    <a:pt x="179" y="57"/>
                  </a:lnTo>
                  <a:lnTo>
                    <a:pt x="178" y="57"/>
                  </a:lnTo>
                  <a:lnTo>
                    <a:pt x="178" y="59"/>
                  </a:lnTo>
                  <a:lnTo>
                    <a:pt x="176" y="59"/>
                  </a:lnTo>
                  <a:lnTo>
                    <a:pt x="175" y="60"/>
                  </a:lnTo>
                  <a:lnTo>
                    <a:pt x="176" y="60"/>
                  </a:lnTo>
                  <a:lnTo>
                    <a:pt x="178" y="60"/>
                  </a:lnTo>
                  <a:lnTo>
                    <a:pt x="178" y="61"/>
                  </a:lnTo>
                  <a:lnTo>
                    <a:pt x="179" y="61"/>
                  </a:lnTo>
                  <a:lnTo>
                    <a:pt x="179" y="62"/>
                  </a:lnTo>
                  <a:lnTo>
                    <a:pt x="178" y="62"/>
                  </a:lnTo>
                  <a:lnTo>
                    <a:pt x="176" y="63"/>
                  </a:lnTo>
                  <a:lnTo>
                    <a:pt x="176" y="64"/>
                  </a:lnTo>
                  <a:lnTo>
                    <a:pt x="178" y="65"/>
                  </a:lnTo>
                  <a:lnTo>
                    <a:pt x="179" y="67"/>
                  </a:lnTo>
                  <a:lnTo>
                    <a:pt x="179" y="65"/>
                  </a:lnTo>
                  <a:lnTo>
                    <a:pt x="180" y="67"/>
                  </a:lnTo>
                  <a:lnTo>
                    <a:pt x="180" y="68"/>
                  </a:lnTo>
                  <a:lnTo>
                    <a:pt x="179" y="70"/>
                  </a:lnTo>
                  <a:lnTo>
                    <a:pt x="179" y="71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7"/>
                  </a:lnTo>
                  <a:lnTo>
                    <a:pt x="178" y="78"/>
                  </a:lnTo>
                  <a:lnTo>
                    <a:pt x="176" y="79"/>
                  </a:lnTo>
                  <a:lnTo>
                    <a:pt x="176" y="80"/>
                  </a:lnTo>
                  <a:lnTo>
                    <a:pt x="178" y="80"/>
                  </a:lnTo>
                  <a:lnTo>
                    <a:pt x="178" y="81"/>
                  </a:lnTo>
                  <a:lnTo>
                    <a:pt x="179" y="81"/>
                  </a:lnTo>
                  <a:lnTo>
                    <a:pt x="178" y="82"/>
                  </a:lnTo>
                  <a:lnTo>
                    <a:pt x="175" y="86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89"/>
                  </a:lnTo>
                  <a:lnTo>
                    <a:pt x="175" y="90"/>
                  </a:lnTo>
                  <a:lnTo>
                    <a:pt x="176" y="90"/>
                  </a:lnTo>
                  <a:lnTo>
                    <a:pt x="176" y="92"/>
                  </a:lnTo>
                  <a:lnTo>
                    <a:pt x="175" y="93"/>
                  </a:lnTo>
                  <a:lnTo>
                    <a:pt x="175" y="94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5" y="98"/>
                  </a:lnTo>
                  <a:lnTo>
                    <a:pt x="175" y="99"/>
                  </a:lnTo>
                  <a:lnTo>
                    <a:pt x="175" y="101"/>
                  </a:lnTo>
                  <a:lnTo>
                    <a:pt x="175" y="102"/>
                  </a:lnTo>
                  <a:lnTo>
                    <a:pt x="174" y="102"/>
                  </a:lnTo>
                  <a:lnTo>
                    <a:pt x="175" y="103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4" y="106"/>
                  </a:lnTo>
                  <a:lnTo>
                    <a:pt x="174" y="107"/>
                  </a:lnTo>
                  <a:lnTo>
                    <a:pt x="173" y="110"/>
                  </a:lnTo>
                  <a:lnTo>
                    <a:pt x="173" y="111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3"/>
                  </a:lnTo>
                  <a:lnTo>
                    <a:pt x="178" y="113"/>
                  </a:lnTo>
                  <a:lnTo>
                    <a:pt x="179" y="114"/>
                  </a:lnTo>
                  <a:lnTo>
                    <a:pt x="180" y="113"/>
                  </a:lnTo>
                  <a:lnTo>
                    <a:pt x="181" y="113"/>
                  </a:lnTo>
                  <a:lnTo>
                    <a:pt x="181" y="112"/>
                  </a:lnTo>
                  <a:lnTo>
                    <a:pt x="182" y="112"/>
                  </a:lnTo>
                  <a:lnTo>
                    <a:pt x="183" y="112"/>
                  </a:lnTo>
                  <a:lnTo>
                    <a:pt x="184" y="112"/>
                  </a:lnTo>
                  <a:lnTo>
                    <a:pt x="186" y="112"/>
                  </a:lnTo>
                  <a:lnTo>
                    <a:pt x="187" y="114"/>
                  </a:lnTo>
                  <a:lnTo>
                    <a:pt x="188" y="115"/>
                  </a:lnTo>
                  <a:lnTo>
                    <a:pt x="189" y="115"/>
                  </a:lnTo>
                  <a:lnTo>
                    <a:pt x="190" y="115"/>
                  </a:lnTo>
                  <a:lnTo>
                    <a:pt x="191" y="115"/>
                  </a:lnTo>
                  <a:lnTo>
                    <a:pt x="192" y="115"/>
                  </a:lnTo>
                  <a:lnTo>
                    <a:pt x="193" y="115"/>
                  </a:lnTo>
                  <a:lnTo>
                    <a:pt x="195" y="115"/>
                  </a:lnTo>
                  <a:lnTo>
                    <a:pt x="196" y="117"/>
                  </a:lnTo>
                  <a:lnTo>
                    <a:pt x="197" y="117"/>
                  </a:lnTo>
                  <a:lnTo>
                    <a:pt x="198" y="117"/>
                  </a:lnTo>
                  <a:lnTo>
                    <a:pt x="200" y="117"/>
                  </a:lnTo>
                  <a:lnTo>
                    <a:pt x="201" y="115"/>
                  </a:lnTo>
                  <a:lnTo>
                    <a:pt x="202" y="115"/>
                  </a:lnTo>
                  <a:lnTo>
                    <a:pt x="202" y="117"/>
                  </a:lnTo>
                  <a:lnTo>
                    <a:pt x="204" y="117"/>
                  </a:lnTo>
                  <a:lnTo>
                    <a:pt x="205" y="117"/>
                  </a:lnTo>
                  <a:lnTo>
                    <a:pt x="206" y="117"/>
                  </a:lnTo>
                  <a:lnTo>
                    <a:pt x="206" y="118"/>
                  </a:lnTo>
                  <a:lnTo>
                    <a:pt x="207" y="118"/>
                  </a:lnTo>
                  <a:lnTo>
                    <a:pt x="208" y="118"/>
                  </a:lnTo>
                  <a:lnTo>
                    <a:pt x="209" y="118"/>
                  </a:lnTo>
                  <a:lnTo>
                    <a:pt x="210" y="118"/>
                  </a:lnTo>
                  <a:lnTo>
                    <a:pt x="212" y="118"/>
                  </a:lnTo>
                  <a:lnTo>
                    <a:pt x="212" y="119"/>
                  </a:lnTo>
                  <a:lnTo>
                    <a:pt x="213" y="119"/>
                  </a:lnTo>
                  <a:lnTo>
                    <a:pt x="214" y="119"/>
                  </a:lnTo>
                  <a:lnTo>
                    <a:pt x="214" y="118"/>
                  </a:lnTo>
                  <a:lnTo>
                    <a:pt x="214" y="119"/>
                  </a:lnTo>
                  <a:lnTo>
                    <a:pt x="215" y="119"/>
                  </a:lnTo>
                  <a:lnTo>
                    <a:pt x="215" y="120"/>
                  </a:lnTo>
                  <a:lnTo>
                    <a:pt x="216" y="120"/>
                  </a:lnTo>
                  <a:lnTo>
                    <a:pt x="217" y="119"/>
                  </a:lnTo>
                  <a:lnTo>
                    <a:pt x="217" y="118"/>
                  </a:lnTo>
                  <a:lnTo>
                    <a:pt x="218" y="119"/>
                  </a:lnTo>
                  <a:lnTo>
                    <a:pt x="218" y="118"/>
                  </a:lnTo>
                  <a:lnTo>
                    <a:pt x="219" y="118"/>
                  </a:lnTo>
                  <a:lnTo>
                    <a:pt x="221" y="118"/>
                  </a:lnTo>
                  <a:lnTo>
                    <a:pt x="221" y="117"/>
                  </a:lnTo>
                  <a:lnTo>
                    <a:pt x="222" y="117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4" y="118"/>
                  </a:lnTo>
                  <a:lnTo>
                    <a:pt x="225" y="117"/>
                  </a:lnTo>
                  <a:lnTo>
                    <a:pt x="225" y="115"/>
                  </a:lnTo>
                  <a:lnTo>
                    <a:pt x="226" y="114"/>
                  </a:lnTo>
                  <a:lnTo>
                    <a:pt x="227" y="113"/>
                  </a:lnTo>
                  <a:lnTo>
                    <a:pt x="227" y="112"/>
                  </a:lnTo>
                  <a:lnTo>
                    <a:pt x="229" y="112"/>
                  </a:lnTo>
                  <a:lnTo>
                    <a:pt x="232" y="111"/>
                  </a:lnTo>
                  <a:lnTo>
                    <a:pt x="233" y="112"/>
                  </a:lnTo>
                  <a:lnTo>
                    <a:pt x="233" y="114"/>
                  </a:lnTo>
                  <a:lnTo>
                    <a:pt x="234" y="115"/>
                  </a:lnTo>
                  <a:lnTo>
                    <a:pt x="235" y="117"/>
                  </a:lnTo>
                  <a:lnTo>
                    <a:pt x="238" y="118"/>
                  </a:lnTo>
                  <a:lnTo>
                    <a:pt x="239" y="119"/>
                  </a:lnTo>
                  <a:lnTo>
                    <a:pt x="240" y="119"/>
                  </a:lnTo>
                  <a:lnTo>
                    <a:pt x="247" y="120"/>
                  </a:lnTo>
                  <a:lnTo>
                    <a:pt x="248" y="119"/>
                  </a:lnTo>
                  <a:lnTo>
                    <a:pt x="248" y="120"/>
                  </a:lnTo>
                  <a:lnTo>
                    <a:pt x="249" y="120"/>
                  </a:lnTo>
                  <a:lnTo>
                    <a:pt x="251" y="120"/>
                  </a:lnTo>
                  <a:lnTo>
                    <a:pt x="252" y="121"/>
                  </a:lnTo>
                  <a:lnTo>
                    <a:pt x="252" y="120"/>
                  </a:lnTo>
                  <a:lnTo>
                    <a:pt x="255" y="122"/>
                  </a:lnTo>
                  <a:lnTo>
                    <a:pt x="256" y="123"/>
                  </a:lnTo>
                  <a:lnTo>
                    <a:pt x="257" y="123"/>
                  </a:lnTo>
                  <a:lnTo>
                    <a:pt x="257" y="124"/>
                  </a:lnTo>
                  <a:lnTo>
                    <a:pt x="257" y="128"/>
                  </a:lnTo>
                  <a:lnTo>
                    <a:pt x="257" y="130"/>
                  </a:lnTo>
                  <a:lnTo>
                    <a:pt x="258" y="131"/>
                  </a:lnTo>
                  <a:lnTo>
                    <a:pt x="259" y="132"/>
                  </a:lnTo>
                  <a:lnTo>
                    <a:pt x="260" y="132"/>
                  </a:lnTo>
                  <a:lnTo>
                    <a:pt x="260" y="134"/>
                  </a:lnTo>
                  <a:lnTo>
                    <a:pt x="261" y="134"/>
                  </a:lnTo>
                  <a:lnTo>
                    <a:pt x="261" y="135"/>
                  </a:lnTo>
                  <a:lnTo>
                    <a:pt x="261" y="136"/>
                  </a:lnTo>
                  <a:lnTo>
                    <a:pt x="261" y="137"/>
                  </a:lnTo>
                  <a:lnTo>
                    <a:pt x="261" y="139"/>
                  </a:lnTo>
                  <a:lnTo>
                    <a:pt x="260" y="140"/>
                  </a:lnTo>
                  <a:lnTo>
                    <a:pt x="260" y="142"/>
                  </a:lnTo>
                  <a:lnTo>
                    <a:pt x="260" y="143"/>
                  </a:lnTo>
                  <a:lnTo>
                    <a:pt x="261" y="146"/>
                  </a:lnTo>
                  <a:lnTo>
                    <a:pt x="260" y="148"/>
                  </a:lnTo>
                  <a:lnTo>
                    <a:pt x="261" y="148"/>
                  </a:lnTo>
                  <a:lnTo>
                    <a:pt x="261" y="149"/>
                  </a:lnTo>
                  <a:lnTo>
                    <a:pt x="262" y="151"/>
                  </a:lnTo>
                  <a:lnTo>
                    <a:pt x="262" y="153"/>
                  </a:lnTo>
                  <a:lnTo>
                    <a:pt x="262" y="154"/>
                  </a:lnTo>
                  <a:lnTo>
                    <a:pt x="264" y="154"/>
                  </a:lnTo>
                  <a:lnTo>
                    <a:pt x="264" y="155"/>
                  </a:lnTo>
                  <a:lnTo>
                    <a:pt x="265" y="157"/>
                  </a:lnTo>
                  <a:lnTo>
                    <a:pt x="265" y="159"/>
                  </a:lnTo>
                  <a:lnTo>
                    <a:pt x="264" y="161"/>
                  </a:lnTo>
                  <a:lnTo>
                    <a:pt x="264" y="162"/>
                  </a:lnTo>
                  <a:lnTo>
                    <a:pt x="265" y="163"/>
                  </a:lnTo>
                  <a:lnTo>
                    <a:pt x="266" y="164"/>
                  </a:lnTo>
                  <a:lnTo>
                    <a:pt x="266" y="165"/>
                  </a:lnTo>
                  <a:lnTo>
                    <a:pt x="265" y="168"/>
                  </a:lnTo>
                  <a:lnTo>
                    <a:pt x="265" y="169"/>
                  </a:lnTo>
                  <a:lnTo>
                    <a:pt x="265" y="170"/>
                  </a:lnTo>
                  <a:lnTo>
                    <a:pt x="265" y="172"/>
                  </a:lnTo>
                  <a:lnTo>
                    <a:pt x="265" y="173"/>
                  </a:lnTo>
                  <a:lnTo>
                    <a:pt x="266" y="174"/>
                  </a:lnTo>
                  <a:lnTo>
                    <a:pt x="267" y="176"/>
                  </a:lnTo>
                  <a:lnTo>
                    <a:pt x="268" y="178"/>
                  </a:lnTo>
                  <a:lnTo>
                    <a:pt x="268" y="186"/>
                  </a:lnTo>
                  <a:lnTo>
                    <a:pt x="269" y="187"/>
                  </a:lnTo>
                  <a:lnTo>
                    <a:pt x="269" y="188"/>
                  </a:lnTo>
                  <a:lnTo>
                    <a:pt x="270" y="189"/>
                  </a:lnTo>
                  <a:lnTo>
                    <a:pt x="274" y="189"/>
                  </a:lnTo>
                  <a:lnTo>
                    <a:pt x="275" y="189"/>
                  </a:lnTo>
                  <a:lnTo>
                    <a:pt x="276" y="189"/>
                  </a:lnTo>
                  <a:lnTo>
                    <a:pt x="277" y="190"/>
                  </a:lnTo>
                  <a:lnTo>
                    <a:pt x="278" y="190"/>
                  </a:lnTo>
                  <a:lnTo>
                    <a:pt x="279" y="189"/>
                  </a:lnTo>
                  <a:lnTo>
                    <a:pt x="281" y="189"/>
                  </a:lnTo>
                  <a:lnTo>
                    <a:pt x="283" y="189"/>
                  </a:lnTo>
                  <a:lnTo>
                    <a:pt x="284" y="188"/>
                  </a:lnTo>
                  <a:lnTo>
                    <a:pt x="285" y="188"/>
                  </a:lnTo>
                  <a:lnTo>
                    <a:pt x="286" y="188"/>
                  </a:lnTo>
                  <a:lnTo>
                    <a:pt x="287" y="188"/>
                  </a:lnTo>
                  <a:lnTo>
                    <a:pt x="288" y="187"/>
                  </a:lnTo>
                  <a:lnTo>
                    <a:pt x="288" y="186"/>
                  </a:lnTo>
                  <a:lnTo>
                    <a:pt x="291" y="185"/>
                  </a:lnTo>
                  <a:lnTo>
                    <a:pt x="295" y="182"/>
                  </a:lnTo>
                  <a:lnTo>
                    <a:pt x="296" y="182"/>
                  </a:lnTo>
                  <a:lnTo>
                    <a:pt x="298" y="181"/>
                  </a:lnTo>
                  <a:lnTo>
                    <a:pt x="299" y="181"/>
                  </a:lnTo>
                  <a:lnTo>
                    <a:pt x="305" y="185"/>
                  </a:lnTo>
                  <a:lnTo>
                    <a:pt x="305" y="186"/>
                  </a:lnTo>
                  <a:lnTo>
                    <a:pt x="308" y="188"/>
                  </a:lnTo>
                  <a:lnTo>
                    <a:pt x="311" y="190"/>
                  </a:lnTo>
                  <a:lnTo>
                    <a:pt x="312" y="191"/>
                  </a:lnTo>
                  <a:lnTo>
                    <a:pt x="310" y="193"/>
                  </a:lnTo>
                  <a:lnTo>
                    <a:pt x="310" y="194"/>
                  </a:lnTo>
                  <a:lnTo>
                    <a:pt x="309" y="195"/>
                  </a:lnTo>
                  <a:lnTo>
                    <a:pt x="309" y="196"/>
                  </a:lnTo>
                  <a:lnTo>
                    <a:pt x="310" y="197"/>
                  </a:lnTo>
                  <a:lnTo>
                    <a:pt x="310" y="198"/>
                  </a:lnTo>
                  <a:lnTo>
                    <a:pt x="310" y="199"/>
                  </a:lnTo>
                  <a:lnTo>
                    <a:pt x="311" y="201"/>
                  </a:lnTo>
                  <a:lnTo>
                    <a:pt x="311" y="202"/>
                  </a:lnTo>
                  <a:lnTo>
                    <a:pt x="312" y="203"/>
                  </a:lnTo>
                  <a:lnTo>
                    <a:pt x="312" y="204"/>
                  </a:lnTo>
                  <a:lnTo>
                    <a:pt x="311" y="205"/>
                  </a:lnTo>
                  <a:lnTo>
                    <a:pt x="311" y="206"/>
                  </a:lnTo>
                  <a:lnTo>
                    <a:pt x="310" y="209"/>
                  </a:lnTo>
                  <a:lnTo>
                    <a:pt x="309" y="210"/>
                  </a:lnTo>
                  <a:lnTo>
                    <a:pt x="309" y="211"/>
                  </a:lnTo>
                  <a:lnTo>
                    <a:pt x="310" y="213"/>
                  </a:lnTo>
                  <a:lnTo>
                    <a:pt x="310" y="215"/>
                  </a:lnTo>
                  <a:lnTo>
                    <a:pt x="309" y="219"/>
                  </a:lnTo>
                  <a:lnTo>
                    <a:pt x="308" y="221"/>
                  </a:lnTo>
                  <a:lnTo>
                    <a:pt x="307" y="222"/>
                  </a:lnTo>
                  <a:lnTo>
                    <a:pt x="307" y="223"/>
                  </a:lnTo>
                  <a:lnTo>
                    <a:pt x="304" y="230"/>
                  </a:lnTo>
                  <a:lnTo>
                    <a:pt x="304" y="231"/>
                  </a:lnTo>
                  <a:lnTo>
                    <a:pt x="304" y="232"/>
                  </a:lnTo>
                  <a:lnTo>
                    <a:pt x="304" y="234"/>
                  </a:lnTo>
                  <a:lnTo>
                    <a:pt x="305" y="236"/>
                  </a:lnTo>
                  <a:lnTo>
                    <a:pt x="305" y="237"/>
                  </a:lnTo>
                  <a:lnTo>
                    <a:pt x="304" y="238"/>
                  </a:lnTo>
                  <a:lnTo>
                    <a:pt x="304" y="239"/>
                  </a:lnTo>
                  <a:lnTo>
                    <a:pt x="303" y="241"/>
                  </a:lnTo>
                  <a:lnTo>
                    <a:pt x="302" y="244"/>
                  </a:lnTo>
                  <a:lnTo>
                    <a:pt x="301" y="244"/>
                  </a:lnTo>
                  <a:lnTo>
                    <a:pt x="300" y="245"/>
                  </a:lnTo>
                  <a:lnTo>
                    <a:pt x="300" y="247"/>
                  </a:lnTo>
                  <a:lnTo>
                    <a:pt x="299" y="248"/>
                  </a:lnTo>
                  <a:lnTo>
                    <a:pt x="299" y="249"/>
                  </a:lnTo>
                  <a:lnTo>
                    <a:pt x="299" y="251"/>
                  </a:lnTo>
                  <a:lnTo>
                    <a:pt x="300" y="251"/>
                  </a:lnTo>
                  <a:lnTo>
                    <a:pt x="300" y="252"/>
                  </a:lnTo>
                  <a:lnTo>
                    <a:pt x="300" y="253"/>
                  </a:lnTo>
                  <a:lnTo>
                    <a:pt x="300" y="254"/>
                  </a:lnTo>
                  <a:lnTo>
                    <a:pt x="300" y="255"/>
                  </a:lnTo>
                  <a:lnTo>
                    <a:pt x="300" y="256"/>
                  </a:lnTo>
                  <a:lnTo>
                    <a:pt x="300" y="257"/>
                  </a:lnTo>
                  <a:lnTo>
                    <a:pt x="299" y="257"/>
                  </a:lnTo>
                  <a:lnTo>
                    <a:pt x="298" y="257"/>
                  </a:lnTo>
                  <a:lnTo>
                    <a:pt x="298" y="259"/>
                  </a:lnTo>
                  <a:lnTo>
                    <a:pt x="299" y="261"/>
                  </a:lnTo>
                  <a:lnTo>
                    <a:pt x="299" y="262"/>
                  </a:lnTo>
                  <a:lnTo>
                    <a:pt x="300" y="263"/>
                  </a:lnTo>
                  <a:lnTo>
                    <a:pt x="300" y="264"/>
                  </a:lnTo>
                  <a:lnTo>
                    <a:pt x="300" y="265"/>
                  </a:lnTo>
                  <a:lnTo>
                    <a:pt x="299" y="266"/>
                  </a:lnTo>
                  <a:lnTo>
                    <a:pt x="299" y="269"/>
                  </a:lnTo>
                  <a:lnTo>
                    <a:pt x="299" y="270"/>
                  </a:lnTo>
                  <a:lnTo>
                    <a:pt x="298" y="270"/>
                  </a:lnTo>
                  <a:lnTo>
                    <a:pt x="298" y="271"/>
                  </a:lnTo>
                  <a:lnTo>
                    <a:pt x="298" y="272"/>
                  </a:lnTo>
                  <a:lnTo>
                    <a:pt x="298" y="273"/>
                  </a:lnTo>
                  <a:lnTo>
                    <a:pt x="298" y="274"/>
                  </a:lnTo>
                  <a:lnTo>
                    <a:pt x="298" y="276"/>
                  </a:lnTo>
                  <a:lnTo>
                    <a:pt x="298" y="278"/>
                  </a:lnTo>
                  <a:lnTo>
                    <a:pt x="298" y="279"/>
                  </a:lnTo>
                  <a:lnTo>
                    <a:pt x="298" y="280"/>
                  </a:lnTo>
                  <a:lnTo>
                    <a:pt x="298" y="281"/>
                  </a:lnTo>
                  <a:lnTo>
                    <a:pt x="296" y="281"/>
                  </a:lnTo>
                  <a:lnTo>
                    <a:pt x="298" y="282"/>
                  </a:lnTo>
                  <a:lnTo>
                    <a:pt x="298" y="285"/>
                  </a:lnTo>
                  <a:lnTo>
                    <a:pt x="296" y="286"/>
                  </a:lnTo>
                  <a:lnTo>
                    <a:pt x="296" y="289"/>
                  </a:lnTo>
                  <a:lnTo>
                    <a:pt x="295" y="289"/>
                  </a:lnTo>
                  <a:lnTo>
                    <a:pt x="295" y="290"/>
                  </a:lnTo>
                  <a:lnTo>
                    <a:pt x="294" y="291"/>
                  </a:lnTo>
                  <a:lnTo>
                    <a:pt x="293" y="293"/>
                  </a:lnTo>
                  <a:lnTo>
                    <a:pt x="292" y="294"/>
                  </a:lnTo>
                  <a:lnTo>
                    <a:pt x="293" y="295"/>
                  </a:lnTo>
                  <a:lnTo>
                    <a:pt x="293" y="296"/>
                  </a:lnTo>
                  <a:lnTo>
                    <a:pt x="293" y="297"/>
                  </a:lnTo>
                  <a:lnTo>
                    <a:pt x="292" y="298"/>
                  </a:lnTo>
                  <a:lnTo>
                    <a:pt x="292" y="299"/>
                  </a:lnTo>
                  <a:lnTo>
                    <a:pt x="291" y="299"/>
                  </a:lnTo>
                  <a:lnTo>
                    <a:pt x="288" y="299"/>
                  </a:lnTo>
                  <a:lnTo>
                    <a:pt x="287" y="299"/>
                  </a:lnTo>
                  <a:lnTo>
                    <a:pt x="287" y="301"/>
                  </a:lnTo>
                  <a:lnTo>
                    <a:pt x="286" y="303"/>
                  </a:lnTo>
                  <a:lnTo>
                    <a:pt x="286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3" y="305"/>
                  </a:lnTo>
                  <a:lnTo>
                    <a:pt x="279" y="307"/>
                  </a:lnTo>
                  <a:lnTo>
                    <a:pt x="279" y="308"/>
                  </a:lnTo>
                  <a:lnTo>
                    <a:pt x="281" y="310"/>
                  </a:lnTo>
                  <a:lnTo>
                    <a:pt x="279" y="311"/>
                  </a:lnTo>
                  <a:lnTo>
                    <a:pt x="279" y="312"/>
                  </a:lnTo>
                  <a:lnTo>
                    <a:pt x="278" y="312"/>
                  </a:lnTo>
                  <a:lnTo>
                    <a:pt x="277" y="312"/>
                  </a:lnTo>
                  <a:lnTo>
                    <a:pt x="276" y="311"/>
                  </a:lnTo>
                  <a:lnTo>
                    <a:pt x="275" y="311"/>
                  </a:lnTo>
                  <a:lnTo>
                    <a:pt x="274" y="311"/>
                  </a:lnTo>
                  <a:lnTo>
                    <a:pt x="273" y="312"/>
                  </a:lnTo>
                  <a:lnTo>
                    <a:pt x="270" y="312"/>
                  </a:lnTo>
                  <a:lnTo>
                    <a:pt x="269" y="312"/>
                  </a:lnTo>
                  <a:lnTo>
                    <a:pt x="269" y="313"/>
                  </a:lnTo>
                  <a:lnTo>
                    <a:pt x="268" y="313"/>
                  </a:lnTo>
                  <a:lnTo>
                    <a:pt x="268" y="314"/>
                  </a:lnTo>
                  <a:lnTo>
                    <a:pt x="268" y="315"/>
                  </a:lnTo>
                  <a:lnTo>
                    <a:pt x="268" y="316"/>
                  </a:lnTo>
                  <a:lnTo>
                    <a:pt x="267" y="318"/>
                  </a:lnTo>
                  <a:lnTo>
                    <a:pt x="266" y="318"/>
                  </a:lnTo>
                  <a:lnTo>
                    <a:pt x="265" y="318"/>
                  </a:lnTo>
                  <a:lnTo>
                    <a:pt x="265" y="319"/>
                  </a:lnTo>
                  <a:lnTo>
                    <a:pt x="264" y="319"/>
                  </a:lnTo>
                  <a:lnTo>
                    <a:pt x="264" y="320"/>
                  </a:lnTo>
                  <a:lnTo>
                    <a:pt x="262" y="320"/>
                  </a:lnTo>
                  <a:lnTo>
                    <a:pt x="262" y="321"/>
                  </a:lnTo>
                  <a:lnTo>
                    <a:pt x="264" y="323"/>
                  </a:lnTo>
                  <a:lnTo>
                    <a:pt x="264" y="324"/>
                  </a:lnTo>
                  <a:lnTo>
                    <a:pt x="262" y="324"/>
                  </a:lnTo>
                  <a:lnTo>
                    <a:pt x="262" y="326"/>
                  </a:lnTo>
                  <a:lnTo>
                    <a:pt x="262" y="327"/>
                  </a:lnTo>
                  <a:lnTo>
                    <a:pt x="262" y="328"/>
                  </a:lnTo>
                  <a:lnTo>
                    <a:pt x="261" y="328"/>
                  </a:lnTo>
                  <a:lnTo>
                    <a:pt x="260" y="329"/>
                  </a:lnTo>
                  <a:lnTo>
                    <a:pt x="259" y="329"/>
                  </a:lnTo>
                  <a:lnTo>
                    <a:pt x="258" y="331"/>
                  </a:lnTo>
                  <a:lnTo>
                    <a:pt x="257" y="332"/>
                  </a:lnTo>
                  <a:lnTo>
                    <a:pt x="255" y="331"/>
                  </a:lnTo>
                  <a:lnTo>
                    <a:pt x="253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1" y="328"/>
                  </a:lnTo>
                  <a:lnTo>
                    <a:pt x="250" y="327"/>
                  </a:lnTo>
                  <a:lnTo>
                    <a:pt x="249" y="327"/>
                  </a:lnTo>
                  <a:lnTo>
                    <a:pt x="249" y="328"/>
                  </a:lnTo>
                  <a:lnTo>
                    <a:pt x="248" y="328"/>
                  </a:lnTo>
                  <a:lnTo>
                    <a:pt x="247" y="327"/>
                  </a:lnTo>
                  <a:lnTo>
                    <a:pt x="244" y="327"/>
                  </a:lnTo>
                  <a:lnTo>
                    <a:pt x="243" y="326"/>
                  </a:lnTo>
                  <a:lnTo>
                    <a:pt x="242" y="327"/>
                  </a:lnTo>
                  <a:lnTo>
                    <a:pt x="241" y="327"/>
                  </a:lnTo>
                  <a:lnTo>
                    <a:pt x="240" y="329"/>
                  </a:lnTo>
                  <a:lnTo>
                    <a:pt x="239" y="329"/>
                  </a:lnTo>
                  <a:lnTo>
                    <a:pt x="238" y="329"/>
                  </a:lnTo>
                  <a:lnTo>
                    <a:pt x="236" y="330"/>
                  </a:lnTo>
                  <a:lnTo>
                    <a:pt x="236" y="331"/>
                  </a:lnTo>
                  <a:lnTo>
                    <a:pt x="236" y="332"/>
                  </a:lnTo>
                  <a:lnTo>
                    <a:pt x="236" y="333"/>
                  </a:lnTo>
                  <a:lnTo>
                    <a:pt x="235" y="335"/>
                  </a:lnTo>
                  <a:lnTo>
                    <a:pt x="235" y="336"/>
                  </a:lnTo>
                  <a:lnTo>
                    <a:pt x="234" y="337"/>
                  </a:lnTo>
                  <a:lnTo>
                    <a:pt x="234" y="338"/>
                  </a:lnTo>
                  <a:lnTo>
                    <a:pt x="233" y="338"/>
                  </a:lnTo>
                  <a:lnTo>
                    <a:pt x="232" y="338"/>
                  </a:lnTo>
                  <a:lnTo>
                    <a:pt x="231" y="338"/>
                  </a:lnTo>
                  <a:lnTo>
                    <a:pt x="230" y="337"/>
                  </a:lnTo>
                  <a:lnTo>
                    <a:pt x="230" y="336"/>
                  </a:lnTo>
                  <a:lnTo>
                    <a:pt x="229" y="335"/>
                  </a:lnTo>
                  <a:lnTo>
                    <a:pt x="227" y="332"/>
                  </a:lnTo>
                  <a:lnTo>
                    <a:pt x="224" y="332"/>
                  </a:lnTo>
                  <a:lnTo>
                    <a:pt x="222" y="332"/>
                  </a:lnTo>
                  <a:lnTo>
                    <a:pt x="221" y="335"/>
                  </a:lnTo>
                  <a:lnTo>
                    <a:pt x="218" y="335"/>
                  </a:lnTo>
                  <a:lnTo>
                    <a:pt x="217" y="333"/>
                  </a:lnTo>
                  <a:lnTo>
                    <a:pt x="215" y="331"/>
                  </a:lnTo>
                  <a:lnTo>
                    <a:pt x="214" y="331"/>
                  </a:lnTo>
                  <a:lnTo>
                    <a:pt x="213" y="331"/>
                  </a:lnTo>
                  <a:lnTo>
                    <a:pt x="212" y="331"/>
                  </a:lnTo>
                  <a:lnTo>
                    <a:pt x="207" y="333"/>
                  </a:lnTo>
                  <a:lnTo>
                    <a:pt x="206" y="333"/>
                  </a:lnTo>
                  <a:lnTo>
                    <a:pt x="205" y="333"/>
                  </a:lnTo>
                  <a:lnTo>
                    <a:pt x="204" y="333"/>
                  </a:lnTo>
                  <a:lnTo>
                    <a:pt x="202" y="333"/>
                  </a:lnTo>
                  <a:lnTo>
                    <a:pt x="201" y="332"/>
                  </a:lnTo>
                  <a:lnTo>
                    <a:pt x="199" y="332"/>
                  </a:lnTo>
                  <a:lnTo>
                    <a:pt x="199" y="331"/>
                  </a:lnTo>
                  <a:lnTo>
                    <a:pt x="198" y="331"/>
                  </a:lnTo>
                  <a:lnTo>
                    <a:pt x="198" y="330"/>
                  </a:lnTo>
                  <a:lnTo>
                    <a:pt x="197" y="330"/>
                  </a:lnTo>
                  <a:lnTo>
                    <a:pt x="196" y="330"/>
                  </a:lnTo>
                  <a:lnTo>
                    <a:pt x="192" y="331"/>
                  </a:lnTo>
                  <a:lnTo>
                    <a:pt x="191" y="331"/>
                  </a:lnTo>
                  <a:lnTo>
                    <a:pt x="191" y="330"/>
                  </a:lnTo>
                  <a:lnTo>
                    <a:pt x="190" y="330"/>
                  </a:lnTo>
                  <a:lnTo>
                    <a:pt x="184" y="328"/>
                  </a:lnTo>
                  <a:lnTo>
                    <a:pt x="183" y="327"/>
                  </a:lnTo>
                  <a:lnTo>
                    <a:pt x="180" y="327"/>
                  </a:lnTo>
                  <a:lnTo>
                    <a:pt x="179" y="326"/>
                  </a:lnTo>
                  <a:lnTo>
                    <a:pt x="176" y="326"/>
                  </a:lnTo>
                  <a:lnTo>
                    <a:pt x="175" y="324"/>
                  </a:lnTo>
                  <a:lnTo>
                    <a:pt x="173" y="324"/>
                  </a:lnTo>
                  <a:lnTo>
                    <a:pt x="172" y="324"/>
                  </a:lnTo>
                  <a:lnTo>
                    <a:pt x="171" y="324"/>
                  </a:lnTo>
                  <a:lnTo>
                    <a:pt x="169" y="324"/>
                  </a:lnTo>
                  <a:lnTo>
                    <a:pt x="164" y="324"/>
                  </a:lnTo>
                  <a:lnTo>
                    <a:pt x="154" y="326"/>
                  </a:lnTo>
                  <a:lnTo>
                    <a:pt x="150" y="327"/>
                  </a:lnTo>
                  <a:lnTo>
                    <a:pt x="150" y="324"/>
                  </a:lnTo>
                  <a:lnTo>
                    <a:pt x="150" y="323"/>
                  </a:lnTo>
                  <a:lnTo>
                    <a:pt x="149" y="322"/>
                  </a:lnTo>
                  <a:lnTo>
                    <a:pt x="148" y="322"/>
                  </a:lnTo>
                  <a:lnTo>
                    <a:pt x="148" y="321"/>
                  </a:lnTo>
                  <a:lnTo>
                    <a:pt x="148" y="320"/>
                  </a:lnTo>
                  <a:lnTo>
                    <a:pt x="149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2" y="318"/>
                  </a:lnTo>
                  <a:lnTo>
                    <a:pt x="152" y="316"/>
                  </a:lnTo>
                  <a:lnTo>
                    <a:pt x="153" y="316"/>
                  </a:lnTo>
                  <a:lnTo>
                    <a:pt x="153" y="315"/>
                  </a:lnTo>
                  <a:lnTo>
                    <a:pt x="154" y="315"/>
                  </a:lnTo>
                  <a:lnTo>
                    <a:pt x="154" y="314"/>
                  </a:lnTo>
                  <a:lnTo>
                    <a:pt x="155" y="314"/>
                  </a:lnTo>
                  <a:lnTo>
                    <a:pt x="155" y="313"/>
                  </a:lnTo>
                  <a:lnTo>
                    <a:pt x="156" y="312"/>
                  </a:lnTo>
                  <a:lnTo>
                    <a:pt x="155" y="312"/>
                  </a:lnTo>
                  <a:lnTo>
                    <a:pt x="155" y="311"/>
                  </a:lnTo>
                  <a:lnTo>
                    <a:pt x="156" y="311"/>
                  </a:lnTo>
                  <a:lnTo>
                    <a:pt x="157" y="310"/>
                  </a:lnTo>
                  <a:lnTo>
                    <a:pt x="158" y="310"/>
                  </a:lnTo>
                  <a:lnTo>
                    <a:pt x="158" y="308"/>
                  </a:lnTo>
                  <a:lnTo>
                    <a:pt x="160" y="308"/>
                  </a:lnTo>
                  <a:lnTo>
                    <a:pt x="161" y="308"/>
                  </a:lnTo>
                  <a:lnTo>
                    <a:pt x="162" y="308"/>
                  </a:lnTo>
                  <a:lnTo>
                    <a:pt x="161" y="307"/>
                  </a:lnTo>
                  <a:lnTo>
                    <a:pt x="160" y="306"/>
                  </a:lnTo>
                  <a:lnTo>
                    <a:pt x="161" y="305"/>
                  </a:lnTo>
                  <a:lnTo>
                    <a:pt x="162" y="305"/>
                  </a:lnTo>
                  <a:lnTo>
                    <a:pt x="163" y="305"/>
                  </a:lnTo>
                  <a:lnTo>
                    <a:pt x="162" y="304"/>
                  </a:lnTo>
                  <a:lnTo>
                    <a:pt x="163" y="304"/>
                  </a:lnTo>
                  <a:lnTo>
                    <a:pt x="164" y="304"/>
                  </a:lnTo>
                  <a:lnTo>
                    <a:pt x="164" y="303"/>
                  </a:lnTo>
                  <a:lnTo>
                    <a:pt x="164" y="299"/>
                  </a:lnTo>
                  <a:lnTo>
                    <a:pt x="164" y="298"/>
                  </a:lnTo>
                  <a:lnTo>
                    <a:pt x="165" y="299"/>
                  </a:lnTo>
                  <a:lnTo>
                    <a:pt x="166" y="299"/>
                  </a:lnTo>
                  <a:lnTo>
                    <a:pt x="166" y="298"/>
                  </a:lnTo>
                  <a:lnTo>
                    <a:pt x="166" y="297"/>
                  </a:lnTo>
                  <a:lnTo>
                    <a:pt x="166" y="296"/>
                  </a:lnTo>
                  <a:lnTo>
                    <a:pt x="166" y="295"/>
                  </a:lnTo>
                  <a:lnTo>
                    <a:pt x="165" y="295"/>
                  </a:lnTo>
                  <a:lnTo>
                    <a:pt x="165" y="294"/>
                  </a:lnTo>
                  <a:lnTo>
                    <a:pt x="165" y="293"/>
                  </a:lnTo>
                  <a:lnTo>
                    <a:pt x="165" y="291"/>
                  </a:lnTo>
                  <a:lnTo>
                    <a:pt x="166" y="290"/>
                  </a:lnTo>
                  <a:lnTo>
                    <a:pt x="165" y="289"/>
                  </a:lnTo>
                  <a:lnTo>
                    <a:pt x="165" y="288"/>
                  </a:lnTo>
                  <a:lnTo>
                    <a:pt x="166" y="286"/>
                  </a:lnTo>
                  <a:lnTo>
                    <a:pt x="166" y="285"/>
                  </a:lnTo>
                  <a:lnTo>
                    <a:pt x="166" y="283"/>
                  </a:lnTo>
                  <a:lnTo>
                    <a:pt x="166" y="282"/>
                  </a:lnTo>
                  <a:lnTo>
                    <a:pt x="167" y="282"/>
                  </a:lnTo>
                  <a:lnTo>
                    <a:pt x="169" y="282"/>
                  </a:lnTo>
                  <a:lnTo>
                    <a:pt x="169" y="281"/>
                  </a:lnTo>
                  <a:lnTo>
                    <a:pt x="169" y="280"/>
                  </a:lnTo>
                  <a:lnTo>
                    <a:pt x="167" y="280"/>
                  </a:lnTo>
                  <a:lnTo>
                    <a:pt x="167" y="279"/>
                  </a:lnTo>
                  <a:lnTo>
                    <a:pt x="169" y="279"/>
                  </a:lnTo>
                  <a:lnTo>
                    <a:pt x="169" y="280"/>
                  </a:lnTo>
                  <a:lnTo>
                    <a:pt x="169" y="279"/>
                  </a:lnTo>
                  <a:lnTo>
                    <a:pt x="170" y="278"/>
                  </a:lnTo>
                  <a:lnTo>
                    <a:pt x="170" y="277"/>
                  </a:lnTo>
                  <a:lnTo>
                    <a:pt x="172" y="276"/>
                  </a:lnTo>
                  <a:lnTo>
                    <a:pt x="173" y="276"/>
                  </a:lnTo>
                  <a:lnTo>
                    <a:pt x="178" y="272"/>
                  </a:lnTo>
                  <a:lnTo>
                    <a:pt x="179" y="271"/>
                  </a:lnTo>
                  <a:lnTo>
                    <a:pt x="176" y="270"/>
                  </a:lnTo>
                  <a:lnTo>
                    <a:pt x="178" y="269"/>
                  </a:lnTo>
                  <a:lnTo>
                    <a:pt x="179" y="269"/>
                  </a:lnTo>
                  <a:lnTo>
                    <a:pt x="179" y="268"/>
                  </a:lnTo>
                  <a:lnTo>
                    <a:pt x="178" y="268"/>
                  </a:lnTo>
                  <a:lnTo>
                    <a:pt x="178" y="266"/>
                  </a:lnTo>
                  <a:lnTo>
                    <a:pt x="179" y="266"/>
                  </a:lnTo>
                  <a:lnTo>
                    <a:pt x="179" y="265"/>
                  </a:lnTo>
                  <a:lnTo>
                    <a:pt x="180" y="265"/>
                  </a:lnTo>
                  <a:lnTo>
                    <a:pt x="180" y="264"/>
                  </a:lnTo>
                  <a:lnTo>
                    <a:pt x="180" y="263"/>
                  </a:lnTo>
                  <a:lnTo>
                    <a:pt x="180" y="262"/>
                  </a:lnTo>
                  <a:lnTo>
                    <a:pt x="181" y="262"/>
                  </a:lnTo>
                  <a:lnTo>
                    <a:pt x="182" y="261"/>
                  </a:lnTo>
                  <a:lnTo>
                    <a:pt x="182" y="260"/>
                  </a:lnTo>
                  <a:lnTo>
                    <a:pt x="181" y="260"/>
                  </a:lnTo>
                  <a:lnTo>
                    <a:pt x="182" y="259"/>
                  </a:lnTo>
                  <a:lnTo>
                    <a:pt x="182" y="257"/>
                  </a:lnTo>
                  <a:lnTo>
                    <a:pt x="183" y="257"/>
                  </a:lnTo>
                  <a:lnTo>
                    <a:pt x="184" y="257"/>
                  </a:lnTo>
                  <a:lnTo>
                    <a:pt x="186" y="256"/>
                  </a:lnTo>
                  <a:lnTo>
                    <a:pt x="186" y="255"/>
                  </a:lnTo>
                  <a:lnTo>
                    <a:pt x="187" y="255"/>
                  </a:lnTo>
                  <a:lnTo>
                    <a:pt x="188" y="255"/>
                  </a:lnTo>
                  <a:lnTo>
                    <a:pt x="188" y="254"/>
                  </a:lnTo>
                  <a:lnTo>
                    <a:pt x="189" y="254"/>
                  </a:lnTo>
                  <a:lnTo>
                    <a:pt x="189" y="253"/>
                  </a:lnTo>
                  <a:lnTo>
                    <a:pt x="189" y="249"/>
                  </a:lnTo>
                  <a:lnTo>
                    <a:pt x="189" y="248"/>
                  </a:lnTo>
                  <a:lnTo>
                    <a:pt x="189" y="247"/>
                  </a:lnTo>
                  <a:lnTo>
                    <a:pt x="187" y="246"/>
                  </a:lnTo>
                  <a:lnTo>
                    <a:pt x="187" y="245"/>
                  </a:lnTo>
                  <a:lnTo>
                    <a:pt x="186" y="243"/>
                  </a:lnTo>
                  <a:lnTo>
                    <a:pt x="184" y="241"/>
                  </a:lnTo>
                  <a:lnTo>
                    <a:pt x="183" y="240"/>
                  </a:lnTo>
                  <a:lnTo>
                    <a:pt x="182" y="238"/>
                  </a:lnTo>
                  <a:lnTo>
                    <a:pt x="182" y="237"/>
                  </a:lnTo>
                  <a:lnTo>
                    <a:pt x="181" y="237"/>
                  </a:lnTo>
                  <a:lnTo>
                    <a:pt x="180" y="236"/>
                  </a:lnTo>
                  <a:lnTo>
                    <a:pt x="179" y="235"/>
                  </a:lnTo>
                  <a:lnTo>
                    <a:pt x="178" y="234"/>
                  </a:lnTo>
                  <a:lnTo>
                    <a:pt x="174" y="234"/>
                  </a:lnTo>
                  <a:lnTo>
                    <a:pt x="173" y="234"/>
                  </a:lnTo>
                  <a:lnTo>
                    <a:pt x="173" y="232"/>
                  </a:lnTo>
                  <a:lnTo>
                    <a:pt x="172" y="232"/>
                  </a:lnTo>
                  <a:lnTo>
                    <a:pt x="169" y="231"/>
                  </a:lnTo>
                  <a:lnTo>
                    <a:pt x="169" y="230"/>
                  </a:lnTo>
                  <a:lnTo>
                    <a:pt x="165" y="228"/>
                  </a:lnTo>
                  <a:lnTo>
                    <a:pt x="164" y="228"/>
                  </a:lnTo>
                  <a:lnTo>
                    <a:pt x="163" y="228"/>
                  </a:lnTo>
                  <a:lnTo>
                    <a:pt x="162" y="229"/>
                  </a:lnTo>
                  <a:lnTo>
                    <a:pt x="162" y="230"/>
                  </a:lnTo>
                  <a:lnTo>
                    <a:pt x="161" y="230"/>
                  </a:lnTo>
                  <a:lnTo>
                    <a:pt x="161" y="229"/>
                  </a:lnTo>
                  <a:lnTo>
                    <a:pt x="160" y="229"/>
                  </a:lnTo>
                  <a:lnTo>
                    <a:pt x="157" y="227"/>
                  </a:lnTo>
                  <a:lnTo>
                    <a:pt x="156" y="224"/>
                  </a:lnTo>
                  <a:lnTo>
                    <a:pt x="155" y="224"/>
                  </a:lnTo>
                  <a:lnTo>
                    <a:pt x="147" y="222"/>
                  </a:lnTo>
                  <a:lnTo>
                    <a:pt x="146" y="222"/>
                  </a:lnTo>
                  <a:lnTo>
                    <a:pt x="146" y="221"/>
                  </a:lnTo>
                  <a:lnTo>
                    <a:pt x="144" y="221"/>
                  </a:lnTo>
                  <a:lnTo>
                    <a:pt x="143" y="221"/>
                  </a:lnTo>
                  <a:lnTo>
                    <a:pt x="136" y="215"/>
                  </a:lnTo>
                  <a:lnTo>
                    <a:pt x="135" y="215"/>
                  </a:lnTo>
                  <a:lnTo>
                    <a:pt x="133" y="214"/>
                  </a:lnTo>
                  <a:lnTo>
                    <a:pt x="132" y="214"/>
                  </a:lnTo>
                  <a:lnTo>
                    <a:pt x="131" y="214"/>
                  </a:lnTo>
                  <a:lnTo>
                    <a:pt x="130" y="213"/>
                  </a:lnTo>
                  <a:lnTo>
                    <a:pt x="129" y="212"/>
                  </a:lnTo>
                  <a:lnTo>
                    <a:pt x="128" y="212"/>
                  </a:lnTo>
                  <a:lnTo>
                    <a:pt x="127" y="211"/>
                  </a:lnTo>
                  <a:lnTo>
                    <a:pt x="126" y="211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2" y="209"/>
                  </a:lnTo>
                  <a:lnTo>
                    <a:pt x="122" y="207"/>
                  </a:lnTo>
                  <a:lnTo>
                    <a:pt x="121" y="206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4"/>
                  </a:lnTo>
                  <a:lnTo>
                    <a:pt x="118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4" y="202"/>
                  </a:lnTo>
                  <a:lnTo>
                    <a:pt x="113" y="202"/>
                  </a:lnTo>
                  <a:lnTo>
                    <a:pt x="113" y="201"/>
                  </a:lnTo>
                  <a:lnTo>
                    <a:pt x="112" y="199"/>
                  </a:lnTo>
                  <a:lnTo>
                    <a:pt x="111" y="198"/>
                  </a:lnTo>
                  <a:lnTo>
                    <a:pt x="97" y="189"/>
                  </a:lnTo>
                  <a:lnTo>
                    <a:pt x="96" y="189"/>
                  </a:lnTo>
                  <a:lnTo>
                    <a:pt x="94" y="190"/>
                  </a:lnTo>
                  <a:lnTo>
                    <a:pt x="93" y="190"/>
                  </a:lnTo>
                  <a:lnTo>
                    <a:pt x="90" y="190"/>
                  </a:lnTo>
                  <a:lnTo>
                    <a:pt x="87" y="190"/>
                  </a:lnTo>
                  <a:lnTo>
                    <a:pt x="86" y="190"/>
                  </a:lnTo>
                  <a:lnTo>
                    <a:pt x="86" y="189"/>
                  </a:lnTo>
                  <a:lnTo>
                    <a:pt x="85" y="189"/>
                  </a:lnTo>
                  <a:lnTo>
                    <a:pt x="84" y="189"/>
                  </a:lnTo>
                  <a:lnTo>
                    <a:pt x="83" y="189"/>
                  </a:lnTo>
                  <a:lnTo>
                    <a:pt x="80" y="188"/>
                  </a:lnTo>
                  <a:lnTo>
                    <a:pt x="79" y="187"/>
                  </a:lnTo>
                  <a:lnTo>
                    <a:pt x="77" y="187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2" y="185"/>
                  </a:lnTo>
                  <a:lnTo>
                    <a:pt x="72" y="184"/>
                  </a:lnTo>
                  <a:lnTo>
                    <a:pt x="71" y="184"/>
                  </a:lnTo>
                  <a:lnTo>
                    <a:pt x="69" y="184"/>
                  </a:lnTo>
                  <a:lnTo>
                    <a:pt x="68" y="184"/>
                  </a:lnTo>
                  <a:lnTo>
                    <a:pt x="67" y="184"/>
                  </a:lnTo>
                  <a:lnTo>
                    <a:pt x="66" y="182"/>
                  </a:lnTo>
                  <a:lnTo>
                    <a:pt x="63" y="181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59" y="178"/>
                  </a:lnTo>
                  <a:lnTo>
                    <a:pt x="58" y="177"/>
                  </a:lnTo>
                  <a:lnTo>
                    <a:pt x="58" y="176"/>
                  </a:lnTo>
                  <a:lnTo>
                    <a:pt x="57" y="176"/>
                  </a:lnTo>
                  <a:lnTo>
                    <a:pt x="58" y="174"/>
                  </a:lnTo>
                  <a:lnTo>
                    <a:pt x="58" y="173"/>
                  </a:lnTo>
                  <a:lnTo>
                    <a:pt x="57" y="173"/>
                  </a:lnTo>
                  <a:lnTo>
                    <a:pt x="57" y="172"/>
                  </a:lnTo>
                  <a:lnTo>
                    <a:pt x="55" y="172"/>
                  </a:lnTo>
                  <a:lnTo>
                    <a:pt x="55" y="171"/>
                  </a:lnTo>
                  <a:lnTo>
                    <a:pt x="54" y="171"/>
                  </a:lnTo>
                  <a:lnTo>
                    <a:pt x="53" y="171"/>
                  </a:lnTo>
                  <a:lnTo>
                    <a:pt x="52" y="170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1" y="168"/>
                  </a:lnTo>
                  <a:lnTo>
                    <a:pt x="47" y="167"/>
                  </a:lnTo>
                  <a:lnTo>
                    <a:pt x="46" y="167"/>
                  </a:lnTo>
                  <a:lnTo>
                    <a:pt x="45" y="167"/>
                  </a:lnTo>
                  <a:lnTo>
                    <a:pt x="45" y="165"/>
                  </a:lnTo>
                  <a:lnTo>
                    <a:pt x="44" y="165"/>
                  </a:lnTo>
                  <a:lnTo>
                    <a:pt x="43" y="165"/>
                  </a:lnTo>
                  <a:lnTo>
                    <a:pt x="43" y="164"/>
                  </a:lnTo>
                  <a:lnTo>
                    <a:pt x="42" y="164"/>
                  </a:lnTo>
                  <a:lnTo>
                    <a:pt x="42" y="163"/>
                  </a:lnTo>
                  <a:lnTo>
                    <a:pt x="42" y="162"/>
                  </a:lnTo>
                  <a:lnTo>
                    <a:pt x="41" y="162"/>
                  </a:lnTo>
                  <a:lnTo>
                    <a:pt x="38" y="160"/>
                  </a:lnTo>
                  <a:lnTo>
                    <a:pt x="36" y="160"/>
                  </a:lnTo>
                  <a:lnTo>
                    <a:pt x="35" y="159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3" y="155"/>
                  </a:lnTo>
                  <a:lnTo>
                    <a:pt x="32" y="154"/>
                  </a:lnTo>
                  <a:lnTo>
                    <a:pt x="31" y="153"/>
                  </a:lnTo>
                  <a:lnTo>
                    <a:pt x="26" y="149"/>
                  </a:lnTo>
                  <a:lnTo>
                    <a:pt x="25" y="148"/>
                  </a:lnTo>
                  <a:lnTo>
                    <a:pt x="24" y="147"/>
                  </a:lnTo>
                  <a:lnTo>
                    <a:pt x="24" y="146"/>
                  </a:lnTo>
                  <a:lnTo>
                    <a:pt x="24" y="145"/>
                  </a:lnTo>
                  <a:lnTo>
                    <a:pt x="23" y="144"/>
                  </a:lnTo>
                  <a:lnTo>
                    <a:pt x="23" y="143"/>
                  </a:lnTo>
                  <a:lnTo>
                    <a:pt x="21" y="143"/>
                  </a:lnTo>
                  <a:lnTo>
                    <a:pt x="21" y="142"/>
                  </a:lnTo>
                  <a:lnTo>
                    <a:pt x="20" y="142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9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7" y="137"/>
                  </a:lnTo>
                  <a:lnTo>
                    <a:pt x="18" y="136"/>
                  </a:lnTo>
                  <a:lnTo>
                    <a:pt x="17" y="135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6" y="132"/>
                  </a:lnTo>
                  <a:lnTo>
                    <a:pt x="15" y="132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5" y="130"/>
                  </a:lnTo>
                  <a:lnTo>
                    <a:pt x="15" y="129"/>
                  </a:lnTo>
                  <a:lnTo>
                    <a:pt x="14" y="129"/>
                  </a:lnTo>
                  <a:lnTo>
                    <a:pt x="14" y="128"/>
                  </a:lnTo>
                  <a:lnTo>
                    <a:pt x="12" y="127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4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6" y="123"/>
                  </a:lnTo>
                  <a:lnTo>
                    <a:pt x="5" y="123"/>
                  </a:lnTo>
                  <a:lnTo>
                    <a:pt x="3" y="121"/>
                  </a:lnTo>
                  <a:lnTo>
                    <a:pt x="2" y="121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97">
              <a:extLst>
                <a:ext uri="{FF2B5EF4-FFF2-40B4-BE49-F238E27FC236}">
                  <a16:creationId xmlns:a16="http://schemas.microsoft.com/office/drawing/2014/main" id="{C8D48C32-1976-39DC-1964-58B2EEEF3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829" y="1201034"/>
              <a:ext cx="199058" cy="206967"/>
            </a:xfrm>
            <a:custGeom>
              <a:avLst/>
              <a:gdLst>
                <a:gd name="T0" fmla="*/ 145 w 151"/>
                <a:gd name="T1" fmla="*/ 108 h 157"/>
                <a:gd name="T2" fmla="*/ 144 w 151"/>
                <a:gd name="T3" fmla="*/ 114 h 157"/>
                <a:gd name="T4" fmla="*/ 144 w 151"/>
                <a:gd name="T5" fmla="*/ 119 h 157"/>
                <a:gd name="T6" fmla="*/ 133 w 151"/>
                <a:gd name="T7" fmla="*/ 134 h 157"/>
                <a:gd name="T8" fmla="*/ 125 w 151"/>
                <a:gd name="T9" fmla="*/ 139 h 157"/>
                <a:gd name="T10" fmla="*/ 124 w 151"/>
                <a:gd name="T11" fmla="*/ 133 h 157"/>
                <a:gd name="T12" fmla="*/ 115 w 151"/>
                <a:gd name="T13" fmla="*/ 127 h 157"/>
                <a:gd name="T14" fmla="*/ 107 w 151"/>
                <a:gd name="T15" fmla="*/ 129 h 157"/>
                <a:gd name="T16" fmla="*/ 99 w 151"/>
                <a:gd name="T17" fmla="*/ 134 h 157"/>
                <a:gd name="T18" fmla="*/ 87 w 151"/>
                <a:gd name="T19" fmla="*/ 135 h 157"/>
                <a:gd name="T20" fmla="*/ 76 w 151"/>
                <a:gd name="T21" fmla="*/ 133 h 157"/>
                <a:gd name="T22" fmla="*/ 73 w 151"/>
                <a:gd name="T23" fmla="*/ 141 h 157"/>
                <a:gd name="T24" fmla="*/ 79 w 151"/>
                <a:gd name="T25" fmla="*/ 150 h 157"/>
                <a:gd name="T26" fmla="*/ 69 w 151"/>
                <a:gd name="T27" fmla="*/ 154 h 157"/>
                <a:gd name="T28" fmla="*/ 58 w 151"/>
                <a:gd name="T29" fmla="*/ 151 h 157"/>
                <a:gd name="T30" fmla="*/ 46 w 151"/>
                <a:gd name="T31" fmla="*/ 142 h 157"/>
                <a:gd name="T32" fmla="*/ 42 w 151"/>
                <a:gd name="T33" fmla="*/ 134 h 157"/>
                <a:gd name="T34" fmla="*/ 38 w 151"/>
                <a:gd name="T35" fmla="*/ 128 h 157"/>
                <a:gd name="T36" fmla="*/ 36 w 151"/>
                <a:gd name="T37" fmla="*/ 123 h 157"/>
                <a:gd name="T38" fmla="*/ 31 w 151"/>
                <a:gd name="T39" fmla="*/ 118 h 157"/>
                <a:gd name="T40" fmla="*/ 31 w 151"/>
                <a:gd name="T41" fmla="*/ 112 h 157"/>
                <a:gd name="T42" fmla="*/ 29 w 151"/>
                <a:gd name="T43" fmla="*/ 108 h 157"/>
                <a:gd name="T44" fmla="*/ 28 w 151"/>
                <a:gd name="T45" fmla="*/ 103 h 157"/>
                <a:gd name="T46" fmla="*/ 24 w 151"/>
                <a:gd name="T47" fmla="*/ 99 h 157"/>
                <a:gd name="T48" fmla="*/ 17 w 151"/>
                <a:gd name="T49" fmla="*/ 99 h 157"/>
                <a:gd name="T50" fmla="*/ 15 w 151"/>
                <a:gd name="T51" fmla="*/ 93 h 157"/>
                <a:gd name="T52" fmla="*/ 8 w 151"/>
                <a:gd name="T53" fmla="*/ 87 h 157"/>
                <a:gd name="T54" fmla="*/ 1 w 151"/>
                <a:gd name="T55" fmla="*/ 76 h 157"/>
                <a:gd name="T56" fmla="*/ 4 w 151"/>
                <a:gd name="T57" fmla="*/ 61 h 157"/>
                <a:gd name="T58" fmla="*/ 8 w 151"/>
                <a:gd name="T59" fmla="*/ 51 h 157"/>
                <a:gd name="T60" fmla="*/ 7 w 151"/>
                <a:gd name="T61" fmla="*/ 43 h 157"/>
                <a:gd name="T62" fmla="*/ 13 w 151"/>
                <a:gd name="T63" fmla="*/ 37 h 157"/>
                <a:gd name="T64" fmla="*/ 22 w 151"/>
                <a:gd name="T65" fmla="*/ 37 h 157"/>
                <a:gd name="T66" fmla="*/ 28 w 151"/>
                <a:gd name="T67" fmla="*/ 33 h 157"/>
                <a:gd name="T68" fmla="*/ 33 w 151"/>
                <a:gd name="T69" fmla="*/ 31 h 157"/>
                <a:gd name="T70" fmla="*/ 28 w 151"/>
                <a:gd name="T71" fmla="*/ 26 h 157"/>
                <a:gd name="T72" fmla="*/ 31 w 151"/>
                <a:gd name="T73" fmla="*/ 18 h 157"/>
                <a:gd name="T74" fmla="*/ 35 w 151"/>
                <a:gd name="T75" fmla="*/ 5 h 157"/>
                <a:gd name="T76" fmla="*/ 42 w 151"/>
                <a:gd name="T77" fmla="*/ 0 h 157"/>
                <a:gd name="T78" fmla="*/ 55 w 151"/>
                <a:gd name="T79" fmla="*/ 2 h 157"/>
                <a:gd name="T80" fmla="*/ 72 w 151"/>
                <a:gd name="T81" fmla="*/ 6 h 157"/>
                <a:gd name="T82" fmla="*/ 80 w 151"/>
                <a:gd name="T83" fmla="*/ 10 h 157"/>
                <a:gd name="T84" fmla="*/ 78 w 151"/>
                <a:gd name="T85" fmla="*/ 5 h 157"/>
                <a:gd name="T86" fmla="*/ 90 w 151"/>
                <a:gd name="T87" fmla="*/ 1 h 157"/>
                <a:gd name="T88" fmla="*/ 106 w 151"/>
                <a:gd name="T89" fmla="*/ 5 h 157"/>
                <a:gd name="T90" fmla="*/ 108 w 151"/>
                <a:gd name="T91" fmla="*/ 7 h 157"/>
                <a:gd name="T92" fmla="*/ 116 w 151"/>
                <a:gd name="T93" fmla="*/ 6 h 157"/>
                <a:gd name="T94" fmla="*/ 113 w 151"/>
                <a:gd name="T95" fmla="*/ 6 h 157"/>
                <a:gd name="T96" fmla="*/ 110 w 151"/>
                <a:gd name="T97" fmla="*/ 1 h 157"/>
                <a:gd name="T98" fmla="*/ 133 w 151"/>
                <a:gd name="T99" fmla="*/ 2 h 157"/>
                <a:gd name="T100" fmla="*/ 150 w 151"/>
                <a:gd name="T101" fmla="*/ 8 h 157"/>
                <a:gd name="T102" fmla="*/ 148 w 151"/>
                <a:gd name="T103" fmla="*/ 19 h 157"/>
                <a:gd name="T104" fmla="*/ 138 w 151"/>
                <a:gd name="T105" fmla="*/ 31 h 157"/>
                <a:gd name="T106" fmla="*/ 134 w 151"/>
                <a:gd name="T107" fmla="*/ 40 h 157"/>
                <a:gd name="T108" fmla="*/ 134 w 151"/>
                <a:gd name="T109" fmla="*/ 50 h 157"/>
                <a:gd name="T110" fmla="*/ 136 w 151"/>
                <a:gd name="T111" fmla="*/ 66 h 157"/>
                <a:gd name="T112" fmla="*/ 138 w 151"/>
                <a:gd name="T113" fmla="*/ 73 h 157"/>
                <a:gd name="T114" fmla="*/ 142 w 151"/>
                <a:gd name="T115" fmla="*/ 81 h 157"/>
                <a:gd name="T116" fmla="*/ 148 w 151"/>
                <a:gd name="T117" fmla="*/ 87 h 157"/>
                <a:gd name="T118" fmla="*/ 150 w 151"/>
                <a:gd name="T119" fmla="*/ 9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1" h="157">
                  <a:moveTo>
                    <a:pt x="148" y="101"/>
                  </a:moveTo>
                  <a:lnTo>
                    <a:pt x="147" y="102"/>
                  </a:lnTo>
                  <a:lnTo>
                    <a:pt x="146" y="103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4" y="108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5" y="110"/>
                  </a:lnTo>
                  <a:lnTo>
                    <a:pt x="144" y="110"/>
                  </a:lnTo>
                  <a:lnTo>
                    <a:pt x="144" y="111"/>
                  </a:lnTo>
                  <a:lnTo>
                    <a:pt x="145" y="111"/>
                  </a:lnTo>
                  <a:lnTo>
                    <a:pt x="145" y="112"/>
                  </a:lnTo>
                  <a:lnTo>
                    <a:pt x="144" y="112"/>
                  </a:lnTo>
                  <a:lnTo>
                    <a:pt x="144" y="114"/>
                  </a:lnTo>
                  <a:lnTo>
                    <a:pt x="145" y="114"/>
                  </a:lnTo>
                  <a:lnTo>
                    <a:pt x="145" y="115"/>
                  </a:lnTo>
                  <a:lnTo>
                    <a:pt x="145" y="116"/>
                  </a:lnTo>
                  <a:lnTo>
                    <a:pt x="144" y="117"/>
                  </a:lnTo>
                  <a:lnTo>
                    <a:pt x="144" y="118"/>
                  </a:lnTo>
                  <a:lnTo>
                    <a:pt x="145" y="118"/>
                  </a:lnTo>
                  <a:lnTo>
                    <a:pt x="144" y="118"/>
                  </a:lnTo>
                  <a:lnTo>
                    <a:pt x="144" y="119"/>
                  </a:lnTo>
                  <a:lnTo>
                    <a:pt x="144" y="120"/>
                  </a:lnTo>
                  <a:lnTo>
                    <a:pt x="142" y="122"/>
                  </a:lnTo>
                  <a:lnTo>
                    <a:pt x="140" y="125"/>
                  </a:lnTo>
                  <a:lnTo>
                    <a:pt x="139" y="127"/>
                  </a:lnTo>
                  <a:lnTo>
                    <a:pt x="138" y="132"/>
                  </a:lnTo>
                  <a:lnTo>
                    <a:pt x="137" y="132"/>
                  </a:lnTo>
                  <a:lnTo>
                    <a:pt x="134" y="134"/>
                  </a:lnTo>
                  <a:lnTo>
                    <a:pt x="133" y="134"/>
                  </a:lnTo>
                  <a:lnTo>
                    <a:pt x="132" y="134"/>
                  </a:lnTo>
                  <a:lnTo>
                    <a:pt x="131" y="137"/>
                  </a:lnTo>
                  <a:lnTo>
                    <a:pt x="130" y="137"/>
                  </a:lnTo>
                  <a:lnTo>
                    <a:pt x="129" y="137"/>
                  </a:lnTo>
                  <a:lnTo>
                    <a:pt x="128" y="137"/>
                  </a:lnTo>
                  <a:lnTo>
                    <a:pt x="128" y="139"/>
                  </a:lnTo>
                  <a:lnTo>
                    <a:pt x="127" y="139"/>
                  </a:lnTo>
                  <a:lnTo>
                    <a:pt x="125" y="139"/>
                  </a:lnTo>
                  <a:lnTo>
                    <a:pt x="124" y="139"/>
                  </a:lnTo>
                  <a:lnTo>
                    <a:pt x="124" y="137"/>
                  </a:lnTo>
                  <a:lnTo>
                    <a:pt x="124" y="136"/>
                  </a:lnTo>
                  <a:lnTo>
                    <a:pt x="124" y="135"/>
                  </a:lnTo>
                  <a:lnTo>
                    <a:pt x="125" y="135"/>
                  </a:lnTo>
                  <a:lnTo>
                    <a:pt x="124" y="135"/>
                  </a:lnTo>
                  <a:lnTo>
                    <a:pt x="124" y="134"/>
                  </a:lnTo>
                  <a:lnTo>
                    <a:pt x="124" y="133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1" y="133"/>
                  </a:lnTo>
                  <a:lnTo>
                    <a:pt x="120" y="134"/>
                  </a:lnTo>
                  <a:lnTo>
                    <a:pt x="117" y="133"/>
                  </a:lnTo>
                  <a:lnTo>
                    <a:pt x="114" y="129"/>
                  </a:lnTo>
                  <a:lnTo>
                    <a:pt x="115" y="128"/>
                  </a:lnTo>
                  <a:lnTo>
                    <a:pt x="115" y="127"/>
                  </a:lnTo>
                  <a:lnTo>
                    <a:pt x="114" y="127"/>
                  </a:lnTo>
                  <a:lnTo>
                    <a:pt x="113" y="128"/>
                  </a:lnTo>
                  <a:lnTo>
                    <a:pt x="112" y="128"/>
                  </a:lnTo>
                  <a:lnTo>
                    <a:pt x="111" y="129"/>
                  </a:lnTo>
                  <a:lnTo>
                    <a:pt x="110" y="131"/>
                  </a:lnTo>
                  <a:lnTo>
                    <a:pt x="108" y="131"/>
                  </a:lnTo>
                  <a:lnTo>
                    <a:pt x="108" y="129"/>
                  </a:lnTo>
                  <a:lnTo>
                    <a:pt x="107" y="129"/>
                  </a:lnTo>
                  <a:lnTo>
                    <a:pt x="104" y="132"/>
                  </a:lnTo>
                  <a:lnTo>
                    <a:pt x="103" y="132"/>
                  </a:lnTo>
                  <a:lnTo>
                    <a:pt x="103" y="131"/>
                  </a:lnTo>
                  <a:lnTo>
                    <a:pt x="102" y="131"/>
                  </a:lnTo>
                  <a:lnTo>
                    <a:pt x="101" y="131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99" y="134"/>
                  </a:lnTo>
                  <a:lnTo>
                    <a:pt x="98" y="134"/>
                  </a:lnTo>
                  <a:lnTo>
                    <a:pt x="97" y="134"/>
                  </a:lnTo>
                  <a:lnTo>
                    <a:pt x="96" y="134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1" y="134"/>
                  </a:lnTo>
                  <a:lnTo>
                    <a:pt x="89" y="135"/>
                  </a:lnTo>
                  <a:lnTo>
                    <a:pt x="87" y="135"/>
                  </a:lnTo>
                  <a:lnTo>
                    <a:pt x="86" y="135"/>
                  </a:lnTo>
                  <a:lnTo>
                    <a:pt x="85" y="134"/>
                  </a:lnTo>
                  <a:lnTo>
                    <a:pt x="81" y="133"/>
                  </a:lnTo>
                  <a:lnTo>
                    <a:pt x="79" y="131"/>
                  </a:lnTo>
                  <a:lnTo>
                    <a:pt x="78" y="131"/>
                  </a:lnTo>
                  <a:lnTo>
                    <a:pt x="77" y="131"/>
                  </a:lnTo>
                  <a:lnTo>
                    <a:pt x="77" y="132"/>
                  </a:lnTo>
                  <a:lnTo>
                    <a:pt x="76" y="133"/>
                  </a:lnTo>
                  <a:lnTo>
                    <a:pt x="76" y="135"/>
                  </a:lnTo>
                  <a:lnTo>
                    <a:pt x="74" y="137"/>
                  </a:lnTo>
                  <a:lnTo>
                    <a:pt x="73" y="137"/>
                  </a:lnTo>
                  <a:lnTo>
                    <a:pt x="72" y="137"/>
                  </a:lnTo>
                  <a:lnTo>
                    <a:pt x="71" y="139"/>
                  </a:lnTo>
                  <a:lnTo>
                    <a:pt x="71" y="140"/>
                  </a:lnTo>
                  <a:lnTo>
                    <a:pt x="71" y="141"/>
                  </a:lnTo>
                  <a:lnTo>
                    <a:pt x="73" y="141"/>
                  </a:lnTo>
                  <a:lnTo>
                    <a:pt x="74" y="142"/>
                  </a:lnTo>
                  <a:lnTo>
                    <a:pt x="74" y="143"/>
                  </a:lnTo>
                  <a:lnTo>
                    <a:pt x="76" y="144"/>
                  </a:lnTo>
                  <a:lnTo>
                    <a:pt x="77" y="145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79" y="149"/>
                  </a:lnTo>
                  <a:lnTo>
                    <a:pt x="79" y="150"/>
                  </a:lnTo>
                  <a:lnTo>
                    <a:pt x="79" y="151"/>
                  </a:lnTo>
                  <a:lnTo>
                    <a:pt x="79" y="153"/>
                  </a:lnTo>
                  <a:lnTo>
                    <a:pt x="79" y="154"/>
                  </a:lnTo>
                  <a:lnTo>
                    <a:pt x="78" y="156"/>
                  </a:lnTo>
                  <a:lnTo>
                    <a:pt x="76" y="157"/>
                  </a:lnTo>
                  <a:lnTo>
                    <a:pt x="73" y="156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7" y="154"/>
                  </a:lnTo>
                  <a:lnTo>
                    <a:pt x="65" y="154"/>
                  </a:lnTo>
                  <a:lnTo>
                    <a:pt x="64" y="153"/>
                  </a:lnTo>
                  <a:lnTo>
                    <a:pt x="63" y="153"/>
                  </a:lnTo>
                  <a:lnTo>
                    <a:pt x="62" y="153"/>
                  </a:lnTo>
                  <a:lnTo>
                    <a:pt x="61" y="153"/>
                  </a:lnTo>
                  <a:lnTo>
                    <a:pt x="59" y="152"/>
                  </a:lnTo>
                  <a:lnTo>
                    <a:pt x="58" y="151"/>
                  </a:lnTo>
                  <a:lnTo>
                    <a:pt x="56" y="151"/>
                  </a:lnTo>
                  <a:lnTo>
                    <a:pt x="56" y="150"/>
                  </a:lnTo>
                  <a:lnTo>
                    <a:pt x="55" y="150"/>
                  </a:lnTo>
                  <a:lnTo>
                    <a:pt x="51" y="150"/>
                  </a:lnTo>
                  <a:lnTo>
                    <a:pt x="50" y="149"/>
                  </a:lnTo>
                  <a:lnTo>
                    <a:pt x="46" y="144"/>
                  </a:lnTo>
                  <a:lnTo>
                    <a:pt x="46" y="143"/>
                  </a:lnTo>
                  <a:lnTo>
                    <a:pt x="46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4" y="140"/>
                  </a:lnTo>
                  <a:lnTo>
                    <a:pt x="44" y="139"/>
                  </a:lnTo>
                  <a:lnTo>
                    <a:pt x="44" y="137"/>
                  </a:lnTo>
                  <a:lnTo>
                    <a:pt x="43" y="136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39" y="131"/>
                  </a:lnTo>
                  <a:lnTo>
                    <a:pt x="39" y="132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8" y="126"/>
                  </a:lnTo>
                  <a:lnTo>
                    <a:pt x="37" y="126"/>
                  </a:lnTo>
                  <a:lnTo>
                    <a:pt x="37" y="125"/>
                  </a:lnTo>
                  <a:lnTo>
                    <a:pt x="36" y="124"/>
                  </a:lnTo>
                  <a:lnTo>
                    <a:pt x="36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6" y="122"/>
                  </a:lnTo>
                  <a:lnTo>
                    <a:pt x="34" y="122"/>
                  </a:lnTo>
                  <a:lnTo>
                    <a:pt x="34" y="120"/>
                  </a:lnTo>
                  <a:lnTo>
                    <a:pt x="35" y="119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6"/>
                  </a:lnTo>
                  <a:lnTo>
                    <a:pt x="33" y="115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1" y="114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2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30" y="109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08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9" y="107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4"/>
                  </a:lnTo>
                  <a:lnTo>
                    <a:pt x="29" y="103"/>
                  </a:lnTo>
                  <a:lnTo>
                    <a:pt x="28" y="103"/>
                  </a:lnTo>
                  <a:lnTo>
                    <a:pt x="28" y="102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9"/>
                  </a:lnTo>
                  <a:lnTo>
                    <a:pt x="26" y="99"/>
                  </a:lnTo>
                  <a:lnTo>
                    <a:pt x="25" y="99"/>
                  </a:lnTo>
                  <a:lnTo>
                    <a:pt x="24" y="99"/>
                  </a:lnTo>
                  <a:lnTo>
                    <a:pt x="22" y="100"/>
                  </a:lnTo>
                  <a:lnTo>
                    <a:pt x="21" y="100"/>
                  </a:lnTo>
                  <a:lnTo>
                    <a:pt x="20" y="100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19" y="100"/>
                  </a:lnTo>
                  <a:lnTo>
                    <a:pt x="18" y="100"/>
                  </a:lnTo>
                  <a:lnTo>
                    <a:pt x="17" y="99"/>
                  </a:lnTo>
                  <a:lnTo>
                    <a:pt x="16" y="99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90"/>
                  </a:lnTo>
                  <a:lnTo>
                    <a:pt x="11" y="90"/>
                  </a:lnTo>
                  <a:lnTo>
                    <a:pt x="9" y="89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2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3" y="65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4" y="59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2" y="39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7" y="39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2" y="37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0" y="28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9" y="28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26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9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30" y="19"/>
                  </a:lnTo>
                  <a:lnTo>
                    <a:pt x="31" y="18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61" y="3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0" y="9"/>
                  </a:lnTo>
                  <a:lnTo>
                    <a:pt x="80" y="12"/>
                  </a:lnTo>
                  <a:lnTo>
                    <a:pt x="80" y="11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79" y="6"/>
                  </a:lnTo>
                  <a:lnTo>
                    <a:pt x="78" y="6"/>
                  </a:lnTo>
                  <a:lnTo>
                    <a:pt x="78" y="5"/>
                  </a:lnTo>
                  <a:lnTo>
                    <a:pt x="79" y="3"/>
                  </a:lnTo>
                  <a:lnTo>
                    <a:pt x="80" y="2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4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9" y="1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5" y="5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07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10" y="5"/>
                  </a:lnTo>
                  <a:lnTo>
                    <a:pt x="110" y="6"/>
                  </a:lnTo>
                  <a:lnTo>
                    <a:pt x="110" y="7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0" y="6"/>
                  </a:lnTo>
                  <a:lnTo>
                    <a:pt x="111" y="6"/>
                  </a:lnTo>
                  <a:lnTo>
                    <a:pt x="111" y="5"/>
                  </a:lnTo>
                  <a:lnTo>
                    <a:pt x="113" y="6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6" y="6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7" y="5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6"/>
                  </a:lnTo>
                  <a:lnTo>
                    <a:pt x="114" y="5"/>
                  </a:lnTo>
                  <a:lnTo>
                    <a:pt x="113" y="6"/>
                  </a:lnTo>
                  <a:lnTo>
                    <a:pt x="112" y="5"/>
                  </a:lnTo>
                  <a:lnTo>
                    <a:pt x="110" y="3"/>
                  </a:lnTo>
                  <a:lnTo>
                    <a:pt x="108" y="3"/>
                  </a:lnTo>
                  <a:lnTo>
                    <a:pt x="108" y="2"/>
                  </a:lnTo>
                  <a:lnTo>
                    <a:pt x="107" y="2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33" y="2"/>
                  </a:lnTo>
                  <a:lnTo>
                    <a:pt x="138" y="3"/>
                  </a:lnTo>
                  <a:lnTo>
                    <a:pt x="141" y="5"/>
                  </a:lnTo>
                  <a:lnTo>
                    <a:pt x="145" y="6"/>
                  </a:lnTo>
                  <a:lnTo>
                    <a:pt x="147" y="6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0" y="8"/>
                  </a:lnTo>
                  <a:lnTo>
                    <a:pt x="151" y="9"/>
                  </a:lnTo>
                  <a:lnTo>
                    <a:pt x="151" y="10"/>
                  </a:lnTo>
                  <a:lnTo>
                    <a:pt x="150" y="12"/>
                  </a:lnTo>
                  <a:lnTo>
                    <a:pt x="149" y="12"/>
                  </a:lnTo>
                  <a:lnTo>
                    <a:pt x="149" y="15"/>
                  </a:lnTo>
                  <a:lnTo>
                    <a:pt x="149" y="17"/>
                  </a:lnTo>
                  <a:lnTo>
                    <a:pt x="148" y="18"/>
                  </a:lnTo>
                  <a:lnTo>
                    <a:pt x="148" y="19"/>
                  </a:lnTo>
                  <a:lnTo>
                    <a:pt x="147" y="20"/>
                  </a:lnTo>
                  <a:lnTo>
                    <a:pt x="146" y="22"/>
                  </a:lnTo>
                  <a:lnTo>
                    <a:pt x="146" y="23"/>
                  </a:lnTo>
                  <a:lnTo>
                    <a:pt x="145" y="25"/>
                  </a:lnTo>
                  <a:lnTo>
                    <a:pt x="144" y="26"/>
                  </a:lnTo>
                  <a:lnTo>
                    <a:pt x="141" y="28"/>
                  </a:lnTo>
                  <a:lnTo>
                    <a:pt x="139" y="30"/>
                  </a:lnTo>
                  <a:lnTo>
                    <a:pt x="138" y="31"/>
                  </a:lnTo>
                  <a:lnTo>
                    <a:pt x="138" y="32"/>
                  </a:lnTo>
                  <a:lnTo>
                    <a:pt x="137" y="33"/>
                  </a:lnTo>
                  <a:lnTo>
                    <a:pt x="137" y="34"/>
                  </a:lnTo>
                  <a:lnTo>
                    <a:pt x="134" y="36"/>
                  </a:lnTo>
                  <a:lnTo>
                    <a:pt x="134" y="37"/>
                  </a:lnTo>
                  <a:lnTo>
                    <a:pt x="133" y="37"/>
                  </a:lnTo>
                  <a:lnTo>
                    <a:pt x="133" y="39"/>
                  </a:lnTo>
                  <a:lnTo>
                    <a:pt x="134" y="40"/>
                  </a:lnTo>
                  <a:lnTo>
                    <a:pt x="133" y="41"/>
                  </a:lnTo>
                  <a:lnTo>
                    <a:pt x="132" y="42"/>
                  </a:lnTo>
                  <a:lnTo>
                    <a:pt x="133" y="42"/>
                  </a:lnTo>
                  <a:lnTo>
                    <a:pt x="133" y="47"/>
                  </a:lnTo>
                  <a:lnTo>
                    <a:pt x="133" y="48"/>
                  </a:lnTo>
                  <a:lnTo>
                    <a:pt x="134" y="48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2"/>
                  </a:lnTo>
                  <a:lnTo>
                    <a:pt x="134" y="55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6" y="64"/>
                  </a:lnTo>
                  <a:lnTo>
                    <a:pt x="136" y="65"/>
                  </a:lnTo>
                  <a:lnTo>
                    <a:pt x="136" y="66"/>
                  </a:lnTo>
                  <a:lnTo>
                    <a:pt x="136" y="67"/>
                  </a:lnTo>
                  <a:lnTo>
                    <a:pt x="136" y="68"/>
                  </a:lnTo>
                  <a:lnTo>
                    <a:pt x="136" y="69"/>
                  </a:lnTo>
                  <a:lnTo>
                    <a:pt x="137" y="69"/>
                  </a:lnTo>
                  <a:lnTo>
                    <a:pt x="138" y="69"/>
                  </a:lnTo>
                  <a:lnTo>
                    <a:pt x="138" y="70"/>
                  </a:lnTo>
                  <a:lnTo>
                    <a:pt x="138" y="72"/>
                  </a:lnTo>
                  <a:lnTo>
                    <a:pt x="138" y="73"/>
                  </a:lnTo>
                  <a:lnTo>
                    <a:pt x="138" y="74"/>
                  </a:lnTo>
                  <a:lnTo>
                    <a:pt x="138" y="75"/>
                  </a:lnTo>
                  <a:lnTo>
                    <a:pt x="139" y="76"/>
                  </a:lnTo>
                  <a:lnTo>
                    <a:pt x="140" y="77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1" y="79"/>
                  </a:lnTo>
                  <a:lnTo>
                    <a:pt x="142" y="81"/>
                  </a:lnTo>
                  <a:lnTo>
                    <a:pt x="144" y="81"/>
                  </a:lnTo>
                  <a:lnTo>
                    <a:pt x="144" y="82"/>
                  </a:lnTo>
                  <a:lnTo>
                    <a:pt x="144" y="83"/>
                  </a:lnTo>
                  <a:lnTo>
                    <a:pt x="145" y="83"/>
                  </a:lnTo>
                  <a:lnTo>
                    <a:pt x="146" y="83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8" y="87"/>
                  </a:lnTo>
                  <a:lnTo>
                    <a:pt x="149" y="89"/>
                  </a:lnTo>
                  <a:lnTo>
                    <a:pt x="150" y="89"/>
                  </a:lnTo>
                  <a:lnTo>
                    <a:pt x="151" y="90"/>
                  </a:lnTo>
                  <a:lnTo>
                    <a:pt x="151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0" y="95"/>
                  </a:lnTo>
                  <a:lnTo>
                    <a:pt x="150" y="98"/>
                  </a:lnTo>
                  <a:lnTo>
                    <a:pt x="149" y="99"/>
                  </a:lnTo>
                  <a:lnTo>
                    <a:pt x="148" y="99"/>
                  </a:lnTo>
                  <a:lnTo>
                    <a:pt x="148" y="100"/>
                  </a:lnTo>
                  <a:lnTo>
                    <a:pt x="148" y="10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98">
              <a:extLst>
                <a:ext uri="{FF2B5EF4-FFF2-40B4-BE49-F238E27FC236}">
                  <a16:creationId xmlns:a16="http://schemas.microsoft.com/office/drawing/2014/main" id="{888906E7-8CA6-7D56-160F-23A46C6C1C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4046" y="1075799"/>
              <a:ext cx="242560" cy="363840"/>
            </a:xfrm>
            <a:custGeom>
              <a:avLst/>
              <a:gdLst>
                <a:gd name="T0" fmla="*/ 169 w 184"/>
                <a:gd name="T1" fmla="*/ 249 h 276"/>
                <a:gd name="T2" fmla="*/ 159 w 184"/>
                <a:gd name="T3" fmla="*/ 245 h 276"/>
                <a:gd name="T4" fmla="*/ 142 w 184"/>
                <a:gd name="T5" fmla="*/ 256 h 276"/>
                <a:gd name="T6" fmla="*/ 127 w 184"/>
                <a:gd name="T7" fmla="*/ 261 h 276"/>
                <a:gd name="T8" fmla="*/ 117 w 184"/>
                <a:gd name="T9" fmla="*/ 262 h 276"/>
                <a:gd name="T10" fmla="*/ 109 w 184"/>
                <a:gd name="T11" fmla="*/ 265 h 276"/>
                <a:gd name="T12" fmla="*/ 98 w 184"/>
                <a:gd name="T13" fmla="*/ 276 h 276"/>
                <a:gd name="T14" fmla="*/ 80 w 184"/>
                <a:gd name="T15" fmla="*/ 268 h 276"/>
                <a:gd name="T16" fmla="*/ 71 w 184"/>
                <a:gd name="T17" fmla="*/ 256 h 276"/>
                <a:gd name="T18" fmla="*/ 63 w 184"/>
                <a:gd name="T19" fmla="*/ 251 h 276"/>
                <a:gd name="T20" fmla="*/ 63 w 184"/>
                <a:gd name="T21" fmla="*/ 239 h 276"/>
                <a:gd name="T22" fmla="*/ 56 w 184"/>
                <a:gd name="T23" fmla="*/ 228 h 276"/>
                <a:gd name="T24" fmla="*/ 54 w 184"/>
                <a:gd name="T25" fmla="*/ 205 h 276"/>
                <a:gd name="T26" fmla="*/ 59 w 184"/>
                <a:gd name="T27" fmla="*/ 195 h 276"/>
                <a:gd name="T28" fmla="*/ 65 w 184"/>
                <a:gd name="T29" fmla="*/ 181 h 276"/>
                <a:gd name="T30" fmla="*/ 68 w 184"/>
                <a:gd name="T31" fmla="*/ 171 h 276"/>
                <a:gd name="T32" fmla="*/ 63 w 184"/>
                <a:gd name="T33" fmla="*/ 162 h 276"/>
                <a:gd name="T34" fmla="*/ 56 w 184"/>
                <a:gd name="T35" fmla="*/ 153 h 276"/>
                <a:gd name="T36" fmla="*/ 48 w 184"/>
                <a:gd name="T37" fmla="*/ 148 h 276"/>
                <a:gd name="T38" fmla="*/ 52 w 184"/>
                <a:gd name="T39" fmla="*/ 134 h 276"/>
                <a:gd name="T40" fmla="*/ 42 w 184"/>
                <a:gd name="T41" fmla="*/ 123 h 276"/>
                <a:gd name="T42" fmla="*/ 28 w 184"/>
                <a:gd name="T43" fmla="*/ 125 h 276"/>
                <a:gd name="T44" fmla="*/ 0 w 184"/>
                <a:gd name="T45" fmla="*/ 97 h 276"/>
                <a:gd name="T46" fmla="*/ 12 w 184"/>
                <a:gd name="T47" fmla="*/ 86 h 276"/>
                <a:gd name="T48" fmla="*/ 7 w 184"/>
                <a:gd name="T49" fmla="*/ 75 h 276"/>
                <a:gd name="T50" fmla="*/ 18 w 184"/>
                <a:gd name="T51" fmla="*/ 68 h 276"/>
                <a:gd name="T52" fmla="*/ 26 w 184"/>
                <a:gd name="T53" fmla="*/ 67 h 276"/>
                <a:gd name="T54" fmla="*/ 41 w 184"/>
                <a:gd name="T55" fmla="*/ 56 h 276"/>
                <a:gd name="T56" fmla="*/ 33 w 184"/>
                <a:gd name="T57" fmla="*/ 53 h 276"/>
                <a:gd name="T58" fmla="*/ 28 w 184"/>
                <a:gd name="T59" fmla="*/ 42 h 276"/>
                <a:gd name="T60" fmla="*/ 31 w 184"/>
                <a:gd name="T61" fmla="*/ 34 h 276"/>
                <a:gd name="T62" fmla="*/ 42 w 184"/>
                <a:gd name="T63" fmla="*/ 23 h 276"/>
                <a:gd name="T64" fmla="*/ 52 w 184"/>
                <a:gd name="T65" fmla="*/ 14 h 276"/>
                <a:gd name="T66" fmla="*/ 54 w 184"/>
                <a:gd name="T67" fmla="*/ 1 h 276"/>
                <a:gd name="T68" fmla="*/ 71 w 184"/>
                <a:gd name="T69" fmla="*/ 12 h 276"/>
                <a:gd name="T70" fmla="*/ 65 w 184"/>
                <a:gd name="T71" fmla="*/ 6 h 276"/>
                <a:gd name="T72" fmla="*/ 97 w 184"/>
                <a:gd name="T73" fmla="*/ 31 h 276"/>
                <a:gd name="T74" fmla="*/ 109 w 184"/>
                <a:gd name="T75" fmla="*/ 45 h 276"/>
                <a:gd name="T76" fmla="*/ 104 w 184"/>
                <a:gd name="T77" fmla="*/ 65 h 276"/>
                <a:gd name="T78" fmla="*/ 106 w 184"/>
                <a:gd name="T79" fmla="*/ 78 h 276"/>
                <a:gd name="T80" fmla="*/ 125 w 184"/>
                <a:gd name="T81" fmla="*/ 64 h 276"/>
                <a:gd name="T82" fmla="*/ 141 w 184"/>
                <a:gd name="T83" fmla="*/ 79 h 276"/>
                <a:gd name="T84" fmla="*/ 151 w 184"/>
                <a:gd name="T85" fmla="*/ 85 h 276"/>
                <a:gd name="T86" fmla="*/ 159 w 184"/>
                <a:gd name="T87" fmla="*/ 97 h 276"/>
                <a:gd name="T88" fmla="*/ 156 w 184"/>
                <a:gd name="T89" fmla="*/ 112 h 276"/>
                <a:gd name="T90" fmla="*/ 154 w 184"/>
                <a:gd name="T91" fmla="*/ 122 h 276"/>
                <a:gd name="T92" fmla="*/ 153 w 184"/>
                <a:gd name="T93" fmla="*/ 128 h 276"/>
                <a:gd name="T94" fmla="*/ 144 w 184"/>
                <a:gd name="T95" fmla="*/ 132 h 276"/>
                <a:gd name="T96" fmla="*/ 132 w 184"/>
                <a:gd name="T97" fmla="*/ 138 h 276"/>
                <a:gd name="T98" fmla="*/ 130 w 184"/>
                <a:gd name="T99" fmla="*/ 152 h 276"/>
                <a:gd name="T100" fmla="*/ 126 w 184"/>
                <a:gd name="T101" fmla="*/ 171 h 276"/>
                <a:gd name="T102" fmla="*/ 137 w 184"/>
                <a:gd name="T103" fmla="*/ 185 h 276"/>
                <a:gd name="T104" fmla="*/ 142 w 184"/>
                <a:gd name="T105" fmla="*/ 194 h 276"/>
                <a:gd name="T106" fmla="*/ 153 w 184"/>
                <a:gd name="T107" fmla="*/ 193 h 276"/>
                <a:gd name="T108" fmla="*/ 154 w 184"/>
                <a:gd name="T109" fmla="*/ 203 h 276"/>
                <a:gd name="T110" fmla="*/ 155 w 184"/>
                <a:gd name="T111" fmla="*/ 209 h 276"/>
                <a:gd name="T112" fmla="*/ 161 w 184"/>
                <a:gd name="T113" fmla="*/ 218 h 276"/>
                <a:gd name="T114" fmla="*/ 164 w 184"/>
                <a:gd name="T115" fmla="*/ 226 h 276"/>
                <a:gd name="T116" fmla="*/ 171 w 184"/>
                <a:gd name="T117" fmla="*/ 237 h 276"/>
                <a:gd name="T118" fmla="*/ 115 w 184"/>
                <a:gd name="T119" fmla="*/ 6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4" h="276">
                  <a:moveTo>
                    <a:pt x="184" y="247"/>
                  </a:moveTo>
                  <a:lnTo>
                    <a:pt x="181" y="248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8" y="247"/>
                  </a:lnTo>
                  <a:lnTo>
                    <a:pt x="177" y="248"/>
                  </a:lnTo>
                  <a:lnTo>
                    <a:pt x="176" y="248"/>
                  </a:lnTo>
                  <a:lnTo>
                    <a:pt x="175" y="248"/>
                  </a:lnTo>
                  <a:lnTo>
                    <a:pt x="173" y="248"/>
                  </a:lnTo>
                  <a:lnTo>
                    <a:pt x="172" y="249"/>
                  </a:lnTo>
                  <a:lnTo>
                    <a:pt x="171" y="249"/>
                  </a:lnTo>
                  <a:lnTo>
                    <a:pt x="169" y="249"/>
                  </a:lnTo>
                  <a:lnTo>
                    <a:pt x="168" y="249"/>
                  </a:lnTo>
                  <a:lnTo>
                    <a:pt x="168" y="248"/>
                  </a:lnTo>
                  <a:lnTo>
                    <a:pt x="167" y="248"/>
                  </a:lnTo>
                  <a:lnTo>
                    <a:pt x="166" y="248"/>
                  </a:lnTo>
                  <a:lnTo>
                    <a:pt x="164" y="248"/>
                  </a:lnTo>
                  <a:lnTo>
                    <a:pt x="163" y="248"/>
                  </a:lnTo>
                  <a:lnTo>
                    <a:pt x="163" y="247"/>
                  </a:lnTo>
                  <a:lnTo>
                    <a:pt x="162" y="247"/>
                  </a:lnTo>
                  <a:lnTo>
                    <a:pt x="162" y="246"/>
                  </a:lnTo>
                  <a:lnTo>
                    <a:pt x="161" y="245"/>
                  </a:lnTo>
                  <a:lnTo>
                    <a:pt x="160" y="245"/>
                  </a:lnTo>
                  <a:lnTo>
                    <a:pt x="159" y="245"/>
                  </a:lnTo>
                  <a:lnTo>
                    <a:pt x="155" y="247"/>
                  </a:lnTo>
                  <a:lnTo>
                    <a:pt x="154" y="247"/>
                  </a:lnTo>
                  <a:lnTo>
                    <a:pt x="153" y="246"/>
                  </a:lnTo>
                  <a:lnTo>
                    <a:pt x="152" y="246"/>
                  </a:lnTo>
                  <a:lnTo>
                    <a:pt x="151" y="247"/>
                  </a:lnTo>
                  <a:lnTo>
                    <a:pt x="150" y="248"/>
                  </a:lnTo>
                  <a:lnTo>
                    <a:pt x="149" y="248"/>
                  </a:lnTo>
                  <a:lnTo>
                    <a:pt x="147" y="252"/>
                  </a:lnTo>
                  <a:lnTo>
                    <a:pt x="146" y="252"/>
                  </a:lnTo>
                  <a:lnTo>
                    <a:pt x="144" y="255"/>
                  </a:lnTo>
                  <a:lnTo>
                    <a:pt x="143" y="256"/>
                  </a:lnTo>
                  <a:lnTo>
                    <a:pt x="142" y="256"/>
                  </a:lnTo>
                  <a:lnTo>
                    <a:pt x="141" y="256"/>
                  </a:lnTo>
                  <a:lnTo>
                    <a:pt x="137" y="256"/>
                  </a:lnTo>
                  <a:lnTo>
                    <a:pt x="136" y="256"/>
                  </a:lnTo>
                  <a:lnTo>
                    <a:pt x="135" y="256"/>
                  </a:lnTo>
                  <a:lnTo>
                    <a:pt x="132" y="257"/>
                  </a:lnTo>
                  <a:lnTo>
                    <a:pt x="130" y="259"/>
                  </a:lnTo>
                  <a:lnTo>
                    <a:pt x="129" y="259"/>
                  </a:lnTo>
                  <a:lnTo>
                    <a:pt x="128" y="259"/>
                  </a:lnTo>
                  <a:lnTo>
                    <a:pt x="127" y="257"/>
                  </a:lnTo>
                  <a:lnTo>
                    <a:pt x="127" y="259"/>
                  </a:lnTo>
                  <a:lnTo>
                    <a:pt x="127" y="260"/>
                  </a:lnTo>
                  <a:lnTo>
                    <a:pt x="127" y="261"/>
                  </a:lnTo>
                  <a:lnTo>
                    <a:pt x="127" y="262"/>
                  </a:lnTo>
                  <a:lnTo>
                    <a:pt x="126" y="263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1" y="263"/>
                  </a:lnTo>
                  <a:lnTo>
                    <a:pt x="121" y="262"/>
                  </a:lnTo>
                  <a:lnTo>
                    <a:pt x="120" y="262"/>
                  </a:lnTo>
                  <a:lnTo>
                    <a:pt x="120" y="261"/>
                  </a:lnTo>
                  <a:lnTo>
                    <a:pt x="119" y="261"/>
                  </a:lnTo>
                  <a:lnTo>
                    <a:pt x="119" y="262"/>
                  </a:lnTo>
                  <a:lnTo>
                    <a:pt x="118" y="262"/>
                  </a:lnTo>
                  <a:lnTo>
                    <a:pt x="117" y="262"/>
                  </a:lnTo>
                  <a:lnTo>
                    <a:pt x="117" y="261"/>
                  </a:lnTo>
                  <a:lnTo>
                    <a:pt x="116" y="261"/>
                  </a:lnTo>
                  <a:lnTo>
                    <a:pt x="116" y="260"/>
                  </a:lnTo>
                  <a:lnTo>
                    <a:pt x="115" y="260"/>
                  </a:lnTo>
                  <a:lnTo>
                    <a:pt x="115" y="261"/>
                  </a:lnTo>
                  <a:lnTo>
                    <a:pt x="115" y="262"/>
                  </a:lnTo>
                  <a:lnTo>
                    <a:pt x="114" y="262"/>
                  </a:lnTo>
                  <a:lnTo>
                    <a:pt x="112" y="262"/>
                  </a:lnTo>
                  <a:lnTo>
                    <a:pt x="112" y="263"/>
                  </a:lnTo>
                  <a:lnTo>
                    <a:pt x="112" y="264"/>
                  </a:lnTo>
                  <a:lnTo>
                    <a:pt x="111" y="265"/>
                  </a:lnTo>
                  <a:lnTo>
                    <a:pt x="109" y="265"/>
                  </a:lnTo>
                  <a:lnTo>
                    <a:pt x="108" y="265"/>
                  </a:lnTo>
                  <a:lnTo>
                    <a:pt x="108" y="266"/>
                  </a:lnTo>
                  <a:lnTo>
                    <a:pt x="109" y="269"/>
                  </a:lnTo>
                  <a:lnTo>
                    <a:pt x="109" y="270"/>
                  </a:lnTo>
                  <a:lnTo>
                    <a:pt x="109" y="271"/>
                  </a:lnTo>
                  <a:lnTo>
                    <a:pt x="108" y="272"/>
                  </a:lnTo>
                  <a:lnTo>
                    <a:pt x="107" y="272"/>
                  </a:lnTo>
                  <a:lnTo>
                    <a:pt x="106" y="272"/>
                  </a:lnTo>
                  <a:lnTo>
                    <a:pt x="101" y="272"/>
                  </a:lnTo>
                  <a:lnTo>
                    <a:pt x="100" y="273"/>
                  </a:lnTo>
                  <a:lnTo>
                    <a:pt x="99" y="274"/>
                  </a:lnTo>
                  <a:lnTo>
                    <a:pt x="98" y="276"/>
                  </a:lnTo>
                  <a:lnTo>
                    <a:pt x="97" y="276"/>
                  </a:lnTo>
                  <a:lnTo>
                    <a:pt x="95" y="276"/>
                  </a:lnTo>
                  <a:lnTo>
                    <a:pt x="94" y="276"/>
                  </a:lnTo>
                  <a:lnTo>
                    <a:pt x="93" y="274"/>
                  </a:lnTo>
                  <a:lnTo>
                    <a:pt x="93" y="273"/>
                  </a:lnTo>
                  <a:lnTo>
                    <a:pt x="92" y="272"/>
                  </a:lnTo>
                  <a:lnTo>
                    <a:pt x="92" y="271"/>
                  </a:lnTo>
                  <a:lnTo>
                    <a:pt x="91" y="271"/>
                  </a:lnTo>
                  <a:lnTo>
                    <a:pt x="90" y="270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80" y="268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3"/>
                  </a:lnTo>
                  <a:lnTo>
                    <a:pt x="76" y="263"/>
                  </a:lnTo>
                  <a:lnTo>
                    <a:pt x="75" y="263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4" y="261"/>
                  </a:lnTo>
                  <a:lnTo>
                    <a:pt x="73" y="260"/>
                  </a:lnTo>
                  <a:lnTo>
                    <a:pt x="72" y="259"/>
                  </a:lnTo>
                  <a:lnTo>
                    <a:pt x="72" y="257"/>
                  </a:lnTo>
                  <a:lnTo>
                    <a:pt x="71" y="256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7" y="255"/>
                  </a:lnTo>
                  <a:lnTo>
                    <a:pt x="66" y="255"/>
                  </a:lnTo>
                  <a:lnTo>
                    <a:pt x="65" y="255"/>
                  </a:lnTo>
                  <a:lnTo>
                    <a:pt x="65" y="254"/>
                  </a:lnTo>
                  <a:lnTo>
                    <a:pt x="65" y="253"/>
                  </a:lnTo>
                  <a:lnTo>
                    <a:pt x="66" y="252"/>
                  </a:lnTo>
                  <a:lnTo>
                    <a:pt x="66" y="251"/>
                  </a:lnTo>
                  <a:lnTo>
                    <a:pt x="65" y="251"/>
                  </a:lnTo>
                  <a:lnTo>
                    <a:pt x="64" y="251"/>
                  </a:lnTo>
                  <a:lnTo>
                    <a:pt x="63" y="251"/>
                  </a:lnTo>
                  <a:lnTo>
                    <a:pt x="61" y="251"/>
                  </a:lnTo>
                  <a:lnTo>
                    <a:pt x="61" y="249"/>
                  </a:lnTo>
                  <a:lnTo>
                    <a:pt x="61" y="248"/>
                  </a:lnTo>
                  <a:lnTo>
                    <a:pt x="61" y="247"/>
                  </a:lnTo>
                  <a:lnTo>
                    <a:pt x="63" y="246"/>
                  </a:lnTo>
                  <a:lnTo>
                    <a:pt x="63" y="245"/>
                  </a:lnTo>
                  <a:lnTo>
                    <a:pt x="63" y="244"/>
                  </a:lnTo>
                  <a:lnTo>
                    <a:pt x="61" y="243"/>
                  </a:lnTo>
                  <a:lnTo>
                    <a:pt x="61" y="242"/>
                  </a:lnTo>
                  <a:lnTo>
                    <a:pt x="63" y="242"/>
                  </a:lnTo>
                  <a:lnTo>
                    <a:pt x="63" y="240"/>
                  </a:lnTo>
                  <a:lnTo>
                    <a:pt x="63" y="239"/>
                  </a:lnTo>
                  <a:lnTo>
                    <a:pt x="63" y="238"/>
                  </a:lnTo>
                  <a:lnTo>
                    <a:pt x="63" y="237"/>
                  </a:lnTo>
                  <a:lnTo>
                    <a:pt x="63" y="236"/>
                  </a:lnTo>
                  <a:lnTo>
                    <a:pt x="61" y="235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4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6" y="230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5" y="226"/>
                  </a:lnTo>
                  <a:lnTo>
                    <a:pt x="55" y="224"/>
                  </a:lnTo>
                  <a:lnTo>
                    <a:pt x="55" y="223"/>
                  </a:lnTo>
                  <a:lnTo>
                    <a:pt x="54" y="223"/>
                  </a:lnTo>
                  <a:lnTo>
                    <a:pt x="54" y="222"/>
                  </a:lnTo>
                  <a:lnTo>
                    <a:pt x="52" y="220"/>
                  </a:lnTo>
                  <a:lnTo>
                    <a:pt x="52" y="219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4" y="207"/>
                  </a:lnTo>
                  <a:lnTo>
                    <a:pt x="54" y="206"/>
                  </a:lnTo>
                  <a:lnTo>
                    <a:pt x="54" y="205"/>
                  </a:lnTo>
                  <a:lnTo>
                    <a:pt x="55" y="204"/>
                  </a:lnTo>
                  <a:lnTo>
                    <a:pt x="56" y="204"/>
                  </a:lnTo>
                  <a:lnTo>
                    <a:pt x="56" y="203"/>
                  </a:lnTo>
                  <a:lnTo>
                    <a:pt x="56" y="202"/>
                  </a:lnTo>
                  <a:lnTo>
                    <a:pt x="56" y="201"/>
                  </a:lnTo>
                  <a:lnTo>
                    <a:pt x="56" y="199"/>
                  </a:lnTo>
                  <a:lnTo>
                    <a:pt x="57" y="199"/>
                  </a:lnTo>
                  <a:lnTo>
                    <a:pt x="57" y="198"/>
                  </a:lnTo>
                  <a:lnTo>
                    <a:pt x="57" y="197"/>
                  </a:lnTo>
                  <a:lnTo>
                    <a:pt x="58" y="196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8" y="192"/>
                  </a:lnTo>
                  <a:lnTo>
                    <a:pt x="59" y="189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61" y="184"/>
                  </a:lnTo>
                  <a:lnTo>
                    <a:pt x="63" y="182"/>
                  </a:lnTo>
                  <a:lnTo>
                    <a:pt x="64" y="182"/>
                  </a:lnTo>
                  <a:lnTo>
                    <a:pt x="65" y="181"/>
                  </a:lnTo>
                  <a:lnTo>
                    <a:pt x="65" y="180"/>
                  </a:lnTo>
                  <a:lnTo>
                    <a:pt x="65" y="179"/>
                  </a:lnTo>
                  <a:lnTo>
                    <a:pt x="67" y="178"/>
                  </a:lnTo>
                  <a:lnTo>
                    <a:pt x="67" y="177"/>
                  </a:lnTo>
                  <a:lnTo>
                    <a:pt x="67" y="176"/>
                  </a:lnTo>
                  <a:lnTo>
                    <a:pt x="67" y="174"/>
                  </a:lnTo>
                  <a:lnTo>
                    <a:pt x="68" y="174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1" y="172"/>
                  </a:lnTo>
                  <a:lnTo>
                    <a:pt x="69" y="172"/>
                  </a:lnTo>
                  <a:lnTo>
                    <a:pt x="68" y="171"/>
                  </a:lnTo>
                  <a:lnTo>
                    <a:pt x="67" y="171"/>
                  </a:lnTo>
                  <a:lnTo>
                    <a:pt x="67" y="170"/>
                  </a:lnTo>
                  <a:lnTo>
                    <a:pt x="67" y="169"/>
                  </a:lnTo>
                  <a:lnTo>
                    <a:pt x="66" y="168"/>
                  </a:lnTo>
                  <a:lnTo>
                    <a:pt x="65" y="168"/>
                  </a:lnTo>
                  <a:lnTo>
                    <a:pt x="65" y="167"/>
                  </a:lnTo>
                  <a:lnTo>
                    <a:pt x="66" y="165"/>
                  </a:lnTo>
                  <a:lnTo>
                    <a:pt x="65" y="164"/>
                  </a:lnTo>
                  <a:lnTo>
                    <a:pt x="64" y="164"/>
                  </a:lnTo>
                  <a:lnTo>
                    <a:pt x="63" y="164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3" y="161"/>
                  </a:lnTo>
                  <a:lnTo>
                    <a:pt x="63" y="160"/>
                  </a:lnTo>
                  <a:lnTo>
                    <a:pt x="63" y="159"/>
                  </a:lnTo>
                  <a:lnTo>
                    <a:pt x="64" y="157"/>
                  </a:lnTo>
                  <a:lnTo>
                    <a:pt x="64" y="156"/>
                  </a:lnTo>
                  <a:lnTo>
                    <a:pt x="63" y="155"/>
                  </a:lnTo>
                  <a:lnTo>
                    <a:pt x="60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6" y="153"/>
                  </a:lnTo>
                  <a:lnTo>
                    <a:pt x="55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1" y="152"/>
                  </a:lnTo>
                  <a:lnTo>
                    <a:pt x="50" y="152"/>
                  </a:lnTo>
                  <a:lnTo>
                    <a:pt x="50" y="151"/>
                  </a:lnTo>
                  <a:lnTo>
                    <a:pt x="49" y="151"/>
                  </a:lnTo>
                  <a:lnTo>
                    <a:pt x="49" y="152"/>
                  </a:lnTo>
                  <a:lnTo>
                    <a:pt x="48" y="152"/>
                  </a:lnTo>
                  <a:lnTo>
                    <a:pt x="47" y="151"/>
                  </a:lnTo>
                  <a:lnTo>
                    <a:pt x="47" y="150"/>
                  </a:lnTo>
                  <a:lnTo>
                    <a:pt x="48" y="148"/>
                  </a:lnTo>
                  <a:lnTo>
                    <a:pt x="49" y="148"/>
                  </a:lnTo>
                  <a:lnTo>
                    <a:pt x="49" y="147"/>
                  </a:lnTo>
                  <a:lnTo>
                    <a:pt x="50" y="146"/>
                  </a:lnTo>
                  <a:lnTo>
                    <a:pt x="51" y="145"/>
                  </a:lnTo>
                  <a:lnTo>
                    <a:pt x="51" y="144"/>
                  </a:lnTo>
                  <a:lnTo>
                    <a:pt x="51" y="143"/>
                  </a:lnTo>
                  <a:lnTo>
                    <a:pt x="51" y="140"/>
                  </a:lnTo>
                  <a:lnTo>
                    <a:pt x="51" y="139"/>
                  </a:lnTo>
                  <a:lnTo>
                    <a:pt x="52" y="137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4" y="131"/>
                  </a:lnTo>
                  <a:lnTo>
                    <a:pt x="54" y="130"/>
                  </a:lnTo>
                  <a:lnTo>
                    <a:pt x="52" y="129"/>
                  </a:lnTo>
                  <a:lnTo>
                    <a:pt x="50" y="128"/>
                  </a:lnTo>
                  <a:lnTo>
                    <a:pt x="49" y="127"/>
                  </a:lnTo>
                  <a:lnTo>
                    <a:pt x="48" y="125"/>
                  </a:lnTo>
                  <a:lnTo>
                    <a:pt x="48" y="123"/>
                  </a:lnTo>
                  <a:lnTo>
                    <a:pt x="46" y="125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3" y="123"/>
                  </a:lnTo>
                  <a:lnTo>
                    <a:pt x="42" y="123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39" y="126"/>
                  </a:lnTo>
                  <a:lnTo>
                    <a:pt x="38" y="126"/>
                  </a:lnTo>
                  <a:lnTo>
                    <a:pt x="37" y="126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4" y="126"/>
                  </a:lnTo>
                  <a:lnTo>
                    <a:pt x="32" y="126"/>
                  </a:lnTo>
                  <a:lnTo>
                    <a:pt x="31" y="126"/>
                  </a:lnTo>
                  <a:lnTo>
                    <a:pt x="30" y="126"/>
                  </a:lnTo>
                  <a:lnTo>
                    <a:pt x="28" y="125"/>
                  </a:lnTo>
                  <a:lnTo>
                    <a:pt x="26" y="125"/>
                  </a:lnTo>
                  <a:lnTo>
                    <a:pt x="25" y="126"/>
                  </a:lnTo>
                  <a:lnTo>
                    <a:pt x="22" y="122"/>
                  </a:lnTo>
                  <a:lnTo>
                    <a:pt x="20" y="119"/>
                  </a:lnTo>
                  <a:lnTo>
                    <a:pt x="16" y="115"/>
                  </a:lnTo>
                  <a:lnTo>
                    <a:pt x="14" y="113"/>
                  </a:lnTo>
                  <a:lnTo>
                    <a:pt x="11" y="110"/>
                  </a:lnTo>
                  <a:lnTo>
                    <a:pt x="8" y="106"/>
                  </a:lnTo>
                  <a:lnTo>
                    <a:pt x="5" y="103"/>
                  </a:lnTo>
                  <a:lnTo>
                    <a:pt x="3" y="101"/>
                  </a:lnTo>
                  <a:lnTo>
                    <a:pt x="1" y="100"/>
                  </a:lnTo>
                  <a:lnTo>
                    <a:pt x="0" y="97"/>
                  </a:lnTo>
                  <a:lnTo>
                    <a:pt x="1" y="97"/>
                  </a:lnTo>
                  <a:lnTo>
                    <a:pt x="3" y="96"/>
                  </a:lnTo>
                  <a:lnTo>
                    <a:pt x="5" y="93"/>
                  </a:lnTo>
                  <a:lnTo>
                    <a:pt x="5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2" y="86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8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20" y="67"/>
                  </a:lnTo>
                  <a:lnTo>
                    <a:pt x="20" y="65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5"/>
                  </a:lnTo>
                  <a:lnTo>
                    <a:pt x="23" y="65"/>
                  </a:lnTo>
                  <a:lnTo>
                    <a:pt x="24" y="65"/>
                  </a:lnTo>
                  <a:lnTo>
                    <a:pt x="25" y="67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29" y="64"/>
                  </a:lnTo>
                  <a:lnTo>
                    <a:pt x="30" y="63"/>
                  </a:lnTo>
                  <a:lnTo>
                    <a:pt x="32" y="63"/>
                  </a:lnTo>
                  <a:lnTo>
                    <a:pt x="37" y="60"/>
                  </a:lnTo>
                  <a:lnTo>
                    <a:pt x="38" y="60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1" y="55"/>
                  </a:lnTo>
                  <a:lnTo>
                    <a:pt x="42" y="54"/>
                  </a:lnTo>
                  <a:lnTo>
                    <a:pt x="41" y="53"/>
                  </a:lnTo>
                  <a:lnTo>
                    <a:pt x="40" y="52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3" y="52"/>
                  </a:lnTo>
                  <a:lnTo>
                    <a:pt x="33" y="53"/>
                  </a:lnTo>
                  <a:lnTo>
                    <a:pt x="32" y="53"/>
                  </a:lnTo>
                  <a:lnTo>
                    <a:pt x="30" y="51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3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39"/>
                  </a:lnTo>
                  <a:lnTo>
                    <a:pt x="25" y="38"/>
                  </a:lnTo>
                  <a:lnTo>
                    <a:pt x="26" y="37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0" y="33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7" y="27"/>
                  </a:lnTo>
                  <a:lnTo>
                    <a:pt x="39" y="27"/>
                  </a:lnTo>
                  <a:lnTo>
                    <a:pt x="40" y="26"/>
                  </a:lnTo>
                  <a:lnTo>
                    <a:pt x="41" y="25"/>
                  </a:lnTo>
                  <a:lnTo>
                    <a:pt x="42" y="23"/>
                  </a:lnTo>
                  <a:lnTo>
                    <a:pt x="43" y="22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7" y="20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8" y="6"/>
                  </a:lnTo>
                  <a:lnTo>
                    <a:pt x="54" y="3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4" y="1"/>
                  </a:lnTo>
                  <a:lnTo>
                    <a:pt x="55" y="2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67" y="10"/>
                  </a:lnTo>
                  <a:lnTo>
                    <a:pt x="67" y="11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4" y="15"/>
                  </a:lnTo>
                  <a:lnTo>
                    <a:pt x="73" y="14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4" y="8"/>
                  </a:lnTo>
                  <a:lnTo>
                    <a:pt x="61" y="6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3" y="5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9" y="10"/>
                  </a:lnTo>
                  <a:lnTo>
                    <a:pt x="73" y="11"/>
                  </a:lnTo>
                  <a:lnTo>
                    <a:pt x="77" y="14"/>
                  </a:lnTo>
                  <a:lnTo>
                    <a:pt x="84" y="18"/>
                  </a:lnTo>
                  <a:lnTo>
                    <a:pt x="86" y="20"/>
                  </a:lnTo>
                  <a:lnTo>
                    <a:pt x="87" y="21"/>
                  </a:lnTo>
                  <a:lnTo>
                    <a:pt x="89" y="22"/>
                  </a:lnTo>
                  <a:lnTo>
                    <a:pt x="94" y="28"/>
                  </a:lnTo>
                  <a:lnTo>
                    <a:pt x="97" y="30"/>
                  </a:lnTo>
                  <a:lnTo>
                    <a:pt x="97" y="31"/>
                  </a:lnTo>
                  <a:lnTo>
                    <a:pt x="98" y="33"/>
                  </a:lnTo>
                  <a:lnTo>
                    <a:pt x="99" y="35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100" y="34"/>
                  </a:lnTo>
                  <a:lnTo>
                    <a:pt x="101" y="35"/>
                  </a:lnTo>
                  <a:lnTo>
                    <a:pt x="102" y="36"/>
                  </a:lnTo>
                  <a:lnTo>
                    <a:pt x="103" y="37"/>
                  </a:lnTo>
                  <a:lnTo>
                    <a:pt x="104" y="39"/>
                  </a:lnTo>
                  <a:lnTo>
                    <a:pt x="106" y="40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09" y="48"/>
                  </a:lnTo>
                  <a:lnTo>
                    <a:pt x="110" y="53"/>
                  </a:lnTo>
                  <a:lnTo>
                    <a:pt x="109" y="58"/>
                  </a:lnTo>
                  <a:lnTo>
                    <a:pt x="108" y="59"/>
                  </a:lnTo>
                  <a:lnTo>
                    <a:pt x="107" y="59"/>
                  </a:lnTo>
                  <a:lnTo>
                    <a:pt x="107" y="60"/>
                  </a:lnTo>
                  <a:lnTo>
                    <a:pt x="106" y="61"/>
                  </a:lnTo>
                  <a:lnTo>
                    <a:pt x="106" y="63"/>
                  </a:lnTo>
                  <a:lnTo>
                    <a:pt x="104" y="65"/>
                  </a:lnTo>
                  <a:lnTo>
                    <a:pt x="104" y="69"/>
                  </a:lnTo>
                  <a:lnTo>
                    <a:pt x="104" y="70"/>
                  </a:lnTo>
                  <a:lnTo>
                    <a:pt x="104" y="77"/>
                  </a:lnTo>
                  <a:lnTo>
                    <a:pt x="104" y="78"/>
                  </a:lnTo>
                  <a:lnTo>
                    <a:pt x="101" y="81"/>
                  </a:lnTo>
                  <a:lnTo>
                    <a:pt x="102" y="81"/>
                  </a:lnTo>
                  <a:lnTo>
                    <a:pt x="103" y="80"/>
                  </a:lnTo>
                  <a:lnTo>
                    <a:pt x="103" y="79"/>
                  </a:lnTo>
                  <a:lnTo>
                    <a:pt x="104" y="80"/>
                  </a:lnTo>
                  <a:lnTo>
                    <a:pt x="106" y="80"/>
                  </a:lnTo>
                  <a:lnTo>
                    <a:pt x="104" y="79"/>
                  </a:lnTo>
                  <a:lnTo>
                    <a:pt x="106" y="78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10" y="64"/>
                  </a:lnTo>
                  <a:lnTo>
                    <a:pt x="111" y="63"/>
                  </a:lnTo>
                  <a:lnTo>
                    <a:pt x="112" y="62"/>
                  </a:lnTo>
                  <a:lnTo>
                    <a:pt x="114" y="62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9" y="63"/>
                  </a:lnTo>
                  <a:lnTo>
                    <a:pt x="120" y="64"/>
                  </a:lnTo>
                  <a:lnTo>
                    <a:pt x="121" y="64"/>
                  </a:lnTo>
                  <a:lnTo>
                    <a:pt x="125" y="64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8" y="67"/>
                  </a:lnTo>
                  <a:lnTo>
                    <a:pt x="130" y="69"/>
                  </a:lnTo>
                  <a:lnTo>
                    <a:pt x="133" y="71"/>
                  </a:lnTo>
                  <a:lnTo>
                    <a:pt x="134" y="72"/>
                  </a:lnTo>
                  <a:lnTo>
                    <a:pt x="135" y="73"/>
                  </a:lnTo>
                  <a:lnTo>
                    <a:pt x="136" y="75"/>
                  </a:lnTo>
                  <a:lnTo>
                    <a:pt x="138" y="76"/>
                  </a:lnTo>
                  <a:lnTo>
                    <a:pt x="140" y="77"/>
                  </a:lnTo>
                  <a:lnTo>
                    <a:pt x="141" y="78"/>
                  </a:lnTo>
                  <a:lnTo>
                    <a:pt x="141" y="79"/>
                  </a:lnTo>
                  <a:lnTo>
                    <a:pt x="142" y="79"/>
                  </a:lnTo>
                  <a:lnTo>
                    <a:pt x="143" y="81"/>
                  </a:lnTo>
                  <a:lnTo>
                    <a:pt x="144" y="84"/>
                  </a:lnTo>
                  <a:lnTo>
                    <a:pt x="144" y="85"/>
                  </a:lnTo>
                  <a:lnTo>
                    <a:pt x="144" y="86"/>
                  </a:lnTo>
                  <a:lnTo>
                    <a:pt x="145" y="85"/>
                  </a:lnTo>
                  <a:lnTo>
                    <a:pt x="145" y="84"/>
                  </a:lnTo>
                  <a:lnTo>
                    <a:pt x="146" y="83"/>
                  </a:lnTo>
                  <a:lnTo>
                    <a:pt x="147" y="83"/>
                  </a:lnTo>
                  <a:lnTo>
                    <a:pt x="149" y="84"/>
                  </a:lnTo>
                  <a:lnTo>
                    <a:pt x="150" y="85"/>
                  </a:lnTo>
                  <a:lnTo>
                    <a:pt x="151" y="85"/>
                  </a:lnTo>
                  <a:lnTo>
                    <a:pt x="152" y="86"/>
                  </a:lnTo>
                  <a:lnTo>
                    <a:pt x="153" y="87"/>
                  </a:lnTo>
                  <a:lnTo>
                    <a:pt x="156" y="89"/>
                  </a:lnTo>
                  <a:lnTo>
                    <a:pt x="158" y="90"/>
                  </a:lnTo>
                  <a:lnTo>
                    <a:pt x="158" y="93"/>
                  </a:lnTo>
                  <a:lnTo>
                    <a:pt x="159" y="94"/>
                  </a:lnTo>
                  <a:lnTo>
                    <a:pt x="159" y="95"/>
                  </a:lnTo>
                  <a:lnTo>
                    <a:pt x="159" y="96"/>
                  </a:lnTo>
                  <a:lnTo>
                    <a:pt x="159" y="95"/>
                  </a:lnTo>
                  <a:lnTo>
                    <a:pt x="158" y="95"/>
                  </a:lnTo>
                  <a:lnTo>
                    <a:pt x="159" y="96"/>
                  </a:lnTo>
                  <a:lnTo>
                    <a:pt x="159" y="97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9" y="101"/>
                  </a:lnTo>
                  <a:lnTo>
                    <a:pt x="159" y="102"/>
                  </a:lnTo>
                  <a:lnTo>
                    <a:pt x="158" y="103"/>
                  </a:lnTo>
                  <a:lnTo>
                    <a:pt x="158" y="104"/>
                  </a:lnTo>
                  <a:lnTo>
                    <a:pt x="158" y="105"/>
                  </a:lnTo>
                  <a:lnTo>
                    <a:pt x="159" y="107"/>
                  </a:lnTo>
                  <a:lnTo>
                    <a:pt x="158" y="109"/>
                  </a:lnTo>
                  <a:lnTo>
                    <a:pt x="158" y="110"/>
                  </a:lnTo>
                  <a:lnTo>
                    <a:pt x="158" y="111"/>
                  </a:lnTo>
                  <a:lnTo>
                    <a:pt x="156" y="112"/>
                  </a:lnTo>
                  <a:lnTo>
                    <a:pt x="155" y="114"/>
                  </a:lnTo>
                  <a:lnTo>
                    <a:pt x="154" y="115"/>
                  </a:lnTo>
                  <a:lnTo>
                    <a:pt x="154" y="117"/>
                  </a:lnTo>
                  <a:lnTo>
                    <a:pt x="154" y="118"/>
                  </a:lnTo>
                  <a:lnTo>
                    <a:pt x="154" y="119"/>
                  </a:lnTo>
                  <a:lnTo>
                    <a:pt x="152" y="120"/>
                  </a:lnTo>
                  <a:lnTo>
                    <a:pt x="152" y="121"/>
                  </a:lnTo>
                  <a:lnTo>
                    <a:pt x="153" y="121"/>
                  </a:lnTo>
                  <a:lnTo>
                    <a:pt x="153" y="125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2"/>
                  </a:lnTo>
                  <a:lnTo>
                    <a:pt x="155" y="122"/>
                  </a:lnTo>
                  <a:lnTo>
                    <a:pt x="155" y="123"/>
                  </a:lnTo>
                  <a:lnTo>
                    <a:pt x="156" y="126"/>
                  </a:lnTo>
                  <a:lnTo>
                    <a:pt x="158" y="126"/>
                  </a:lnTo>
                  <a:lnTo>
                    <a:pt x="158" y="127"/>
                  </a:lnTo>
                  <a:lnTo>
                    <a:pt x="156" y="127"/>
                  </a:lnTo>
                  <a:lnTo>
                    <a:pt x="156" y="128"/>
                  </a:lnTo>
                  <a:lnTo>
                    <a:pt x="155" y="128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3" y="127"/>
                  </a:lnTo>
                  <a:lnTo>
                    <a:pt x="153" y="128"/>
                  </a:lnTo>
                  <a:lnTo>
                    <a:pt x="152" y="129"/>
                  </a:lnTo>
                  <a:lnTo>
                    <a:pt x="152" y="130"/>
                  </a:lnTo>
                  <a:lnTo>
                    <a:pt x="154" y="132"/>
                  </a:lnTo>
                  <a:lnTo>
                    <a:pt x="153" y="132"/>
                  </a:lnTo>
                  <a:lnTo>
                    <a:pt x="152" y="132"/>
                  </a:lnTo>
                  <a:lnTo>
                    <a:pt x="151" y="132"/>
                  </a:lnTo>
                  <a:lnTo>
                    <a:pt x="150" y="132"/>
                  </a:lnTo>
                  <a:lnTo>
                    <a:pt x="147" y="132"/>
                  </a:lnTo>
                  <a:lnTo>
                    <a:pt x="146" y="134"/>
                  </a:lnTo>
                  <a:lnTo>
                    <a:pt x="145" y="134"/>
                  </a:lnTo>
                  <a:lnTo>
                    <a:pt x="145" y="132"/>
                  </a:lnTo>
                  <a:lnTo>
                    <a:pt x="144" y="132"/>
                  </a:lnTo>
                  <a:lnTo>
                    <a:pt x="143" y="132"/>
                  </a:lnTo>
                  <a:lnTo>
                    <a:pt x="142" y="134"/>
                  </a:lnTo>
                  <a:lnTo>
                    <a:pt x="140" y="132"/>
                  </a:lnTo>
                  <a:lnTo>
                    <a:pt x="138" y="132"/>
                  </a:lnTo>
                  <a:lnTo>
                    <a:pt x="137" y="134"/>
                  </a:lnTo>
                  <a:lnTo>
                    <a:pt x="136" y="135"/>
                  </a:lnTo>
                  <a:lnTo>
                    <a:pt x="136" y="136"/>
                  </a:lnTo>
                  <a:lnTo>
                    <a:pt x="135" y="136"/>
                  </a:lnTo>
                  <a:lnTo>
                    <a:pt x="134" y="136"/>
                  </a:lnTo>
                  <a:lnTo>
                    <a:pt x="133" y="136"/>
                  </a:lnTo>
                  <a:lnTo>
                    <a:pt x="132" y="137"/>
                  </a:lnTo>
                  <a:lnTo>
                    <a:pt x="132" y="138"/>
                  </a:lnTo>
                  <a:lnTo>
                    <a:pt x="130" y="138"/>
                  </a:lnTo>
                  <a:lnTo>
                    <a:pt x="130" y="139"/>
                  </a:lnTo>
                  <a:lnTo>
                    <a:pt x="129" y="140"/>
                  </a:lnTo>
                  <a:lnTo>
                    <a:pt x="130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3" y="145"/>
                  </a:lnTo>
                  <a:lnTo>
                    <a:pt x="133" y="146"/>
                  </a:lnTo>
                  <a:lnTo>
                    <a:pt x="132" y="147"/>
                  </a:lnTo>
                  <a:lnTo>
                    <a:pt x="132" y="150"/>
                  </a:lnTo>
                  <a:lnTo>
                    <a:pt x="130" y="151"/>
                  </a:lnTo>
                  <a:lnTo>
                    <a:pt x="130" y="152"/>
                  </a:lnTo>
                  <a:lnTo>
                    <a:pt x="129" y="154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9" y="156"/>
                  </a:lnTo>
                  <a:lnTo>
                    <a:pt x="129" y="157"/>
                  </a:lnTo>
                  <a:lnTo>
                    <a:pt x="129" y="159"/>
                  </a:lnTo>
                  <a:lnTo>
                    <a:pt x="128" y="160"/>
                  </a:lnTo>
                  <a:lnTo>
                    <a:pt x="125" y="163"/>
                  </a:lnTo>
                  <a:lnTo>
                    <a:pt x="125" y="164"/>
                  </a:lnTo>
                  <a:lnTo>
                    <a:pt x="125" y="167"/>
                  </a:lnTo>
                  <a:lnTo>
                    <a:pt x="126" y="170"/>
                  </a:lnTo>
                  <a:lnTo>
                    <a:pt x="126" y="171"/>
                  </a:lnTo>
                  <a:lnTo>
                    <a:pt x="127" y="172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32" y="178"/>
                  </a:lnTo>
                  <a:lnTo>
                    <a:pt x="133" y="179"/>
                  </a:lnTo>
                  <a:lnTo>
                    <a:pt x="133" y="180"/>
                  </a:lnTo>
                  <a:lnTo>
                    <a:pt x="133" y="181"/>
                  </a:lnTo>
                  <a:lnTo>
                    <a:pt x="133" y="182"/>
                  </a:lnTo>
                  <a:lnTo>
                    <a:pt x="133" y="184"/>
                  </a:lnTo>
                  <a:lnTo>
                    <a:pt x="134" y="184"/>
                  </a:lnTo>
                  <a:lnTo>
                    <a:pt x="136" y="185"/>
                  </a:lnTo>
                  <a:lnTo>
                    <a:pt x="137" y="185"/>
                  </a:lnTo>
                  <a:lnTo>
                    <a:pt x="137" y="186"/>
                  </a:lnTo>
                  <a:lnTo>
                    <a:pt x="137" y="187"/>
                  </a:lnTo>
                  <a:lnTo>
                    <a:pt x="138" y="187"/>
                  </a:lnTo>
                  <a:lnTo>
                    <a:pt x="140" y="188"/>
                  </a:lnTo>
                  <a:lnTo>
                    <a:pt x="141" y="188"/>
                  </a:lnTo>
                  <a:lnTo>
                    <a:pt x="141" y="189"/>
                  </a:lnTo>
                  <a:lnTo>
                    <a:pt x="140" y="190"/>
                  </a:lnTo>
                  <a:lnTo>
                    <a:pt x="140" y="192"/>
                  </a:lnTo>
                  <a:lnTo>
                    <a:pt x="140" y="193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2" y="194"/>
                  </a:lnTo>
                  <a:lnTo>
                    <a:pt x="143" y="195"/>
                  </a:lnTo>
                  <a:lnTo>
                    <a:pt x="144" y="195"/>
                  </a:lnTo>
                  <a:lnTo>
                    <a:pt x="144" y="194"/>
                  </a:lnTo>
                  <a:lnTo>
                    <a:pt x="145" y="194"/>
                  </a:lnTo>
                  <a:lnTo>
                    <a:pt x="145" y="195"/>
                  </a:lnTo>
                  <a:lnTo>
                    <a:pt x="146" y="195"/>
                  </a:lnTo>
                  <a:lnTo>
                    <a:pt x="147" y="195"/>
                  </a:lnTo>
                  <a:lnTo>
                    <a:pt x="149" y="194"/>
                  </a:lnTo>
                  <a:lnTo>
                    <a:pt x="150" y="194"/>
                  </a:lnTo>
                  <a:lnTo>
                    <a:pt x="151" y="194"/>
                  </a:lnTo>
                  <a:lnTo>
                    <a:pt x="152" y="194"/>
                  </a:lnTo>
                  <a:lnTo>
                    <a:pt x="153" y="193"/>
                  </a:lnTo>
                  <a:lnTo>
                    <a:pt x="153" y="195"/>
                  </a:lnTo>
                  <a:lnTo>
                    <a:pt x="154" y="195"/>
                  </a:lnTo>
                  <a:lnTo>
                    <a:pt x="153" y="197"/>
                  </a:lnTo>
                  <a:lnTo>
                    <a:pt x="153" y="198"/>
                  </a:lnTo>
                  <a:lnTo>
                    <a:pt x="154" y="198"/>
                  </a:lnTo>
                  <a:lnTo>
                    <a:pt x="154" y="199"/>
                  </a:lnTo>
                  <a:lnTo>
                    <a:pt x="153" y="199"/>
                  </a:lnTo>
                  <a:lnTo>
                    <a:pt x="153" y="201"/>
                  </a:lnTo>
                  <a:lnTo>
                    <a:pt x="154" y="202"/>
                  </a:lnTo>
                  <a:lnTo>
                    <a:pt x="153" y="202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5" y="202"/>
                  </a:lnTo>
                  <a:lnTo>
                    <a:pt x="155" y="203"/>
                  </a:lnTo>
                  <a:lnTo>
                    <a:pt x="155" y="204"/>
                  </a:lnTo>
                  <a:lnTo>
                    <a:pt x="155" y="205"/>
                  </a:lnTo>
                  <a:lnTo>
                    <a:pt x="156" y="205"/>
                  </a:lnTo>
                  <a:lnTo>
                    <a:pt x="156" y="206"/>
                  </a:lnTo>
                  <a:lnTo>
                    <a:pt x="156" y="207"/>
                  </a:lnTo>
                  <a:lnTo>
                    <a:pt x="155" y="206"/>
                  </a:lnTo>
                  <a:lnTo>
                    <a:pt x="155" y="207"/>
                  </a:lnTo>
                  <a:lnTo>
                    <a:pt x="156" y="209"/>
                  </a:lnTo>
                  <a:lnTo>
                    <a:pt x="155" y="209"/>
                  </a:lnTo>
                  <a:lnTo>
                    <a:pt x="155" y="210"/>
                  </a:lnTo>
                  <a:lnTo>
                    <a:pt x="158" y="210"/>
                  </a:lnTo>
                  <a:lnTo>
                    <a:pt x="156" y="211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8" y="214"/>
                  </a:lnTo>
                  <a:lnTo>
                    <a:pt x="159" y="214"/>
                  </a:lnTo>
                  <a:lnTo>
                    <a:pt x="160" y="214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61" y="217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1" y="219"/>
                  </a:lnTo>
                  <a:lnTo>
                    <a:pt x="162" y="220"/>
                  </a:lnTo>
                  <a:lnTo>
                    <a:pt x="162" y="221"/>
                  </a:lnTo>
                  <a:lnTo>
                    <a:pt x="163" y="221"/>
                  </a:lnTo>
                  <a:lnTo>
                    <a:pt x="163" y="222"/>
                  </a:lnTo>
                  <a:lnTo>
                    <a:pt x="163" y="223"/>
                  </a:lnTo>
                  <a:lnTo>
                    <a:pt x="164" y="224"/>
                  </a:lnTo>
                  <a:lnTo>
                    <a:pt x="164" y="226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6" y="226"/>
                  </a:lnTo>
                  <a:lnTo>
                    <a:pt x="166" y="227"/>
                  </a:lnTo>
                  <a:lnTo>
                    <a:pt x="166" y="228"/>
                  </a:lnTo>
                  <a:lnTo>
                    <a:pt x="167" y="229"/>
                  </a:lnTo>
                  <a:lnTo>
                    <a:pt x="167" y="230"/>
                  </a:lnTo>
                  <a:lnTo>
                    <a:pt x="168" y="231"/>
                  </a:lnTo>
                  <a:lnTo>
                    <a:pt x="169" y="232"/>
                  </a:lnTo>
                  <a:lnTo>
                    <a:pt x="169" y="234"/>
                  </a:lnTo>
                  <a:lnTo>
                    <a:pt x="169" y="235"/>
                  </a:lnTo>
                  <a:lnTo>
                    <a:pt x="170" y="235"/>
                  </a:lnTo>
                  <a:lnTo>
                    <a:pt x="170" y="236"/>
                  </a:lnTo>
                  <a:lnTo>
                    <a:pt x="171" y="237"/>
                  </a:lnTo>
                  <a:lnTo>
                    <a:pt x="171" y="238"/>
                  </a:lnTo>
                  <a:lnTo>
                    <a:pt x="171" y="239"/>
                  </a:lnTo>
                  <a:lnTo>
                    <a:pt x="175" y="244"/>
                  </a:lnTo>
                  <a:lnTo>
                    <a:pt x="176" y="245"/>
                  </a:lnTo>
                  <a:lnTo>
                    <a:pt x="180" y="245"/>
                  </a:lnTo>
                  <a:lnTo>
                    <a:pt x="181" y="245"/>
                  </a:lnTo>
                  <a:lnTo>
                    <a:pt x="181" y="246"/>
                  </a:lnTo>
                  <a:lnTo>
                    <a:pt x="183" y="246"/>
                  </a:lnTo>
                  <a:lnTo>
                    <a:pt x="184" y="247"/>
                  </a:lnTo>
                  <a:close/>
                  <a:moveTo>
                    <a:pt x="112" y="59"/>
                  </a:moveTo>
                  <a:lnTo>
                    <a:pt x="115" y="59"/>
                  </a:lnTo>
                  <a:lnTo>
                    <a:pt x="115" y="60"/>
                  </a:lnTo>
                  <a:lnTo>
                    <a:pt x="112" y="61"/>
                  </a:lnTo>
                  <a:lnTo>
                    <a:pt x="110" y="61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59"/>
                  </a:lnTo>
                  <a:lnTo>
                    <a:pt x="112" y="5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92">
              <a:extLst>
                <a:ext uri="{FF2B5EF4-FFF2-40B4-BE49-F238E27FC236}">
                  <a16:creationId xmlns:a16="http://schemas.microsoft.com/office/drawing/2014/main" id="{36E38756-BCD3-8272-AA30-BBD90555C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3866" y="1414593"/>
              <a:ext cx="823913" cy="329565"/>
            </a:xfrm>
            <a:custGeom>
              <a:avLst/>
              <a:gdLst>
                <a:gd name="T0" fmla="*/ 504 w 625"/>
                <a:gd name="T1" fmla="*/ 19 h 250"/>
                <a:gd name="T2" fmla="*/ 533 w 625"/>
                <a:gd name="T3" fmla="*/ 32 h 250"/>
                <a:gd name="T4" fmla="*/ 551 w 625"/>
                <a:gd name="T5" fmla="*/ 50 h 250"/>
                <a:gd name="T6" fmla="*/ 572 w 625"/>
                <a:gd name="T7" fmla="*/ 53 h 250"/>
                <a:gd name="T8" fmla="*/ 587 w 625"/>
                <a:gd name="T9" fmla="*/ 48 h 250"/>
                <a:gd name="T10" fmla="*/ 604 w 625"/>
                <a:gd name="T11" fmla="*/ 59 h 250"/>
                <a:gd name="T12" fmla="*/ 621 w 625"/>
                <a:gd name="T13" fmla="*/ 69 h 250"/>
                <a:gd name="T14" fmla="*/ 612 w 625"/>
                <a:gd name="T15" fmla="*/ 71 h 250"/>
                <a:gd name="T16" fmla="*/ 621 w 625"/>
                <a:gd name="T17" fmla="*/ 88 h 250"/>
                <a:gd name="T18" fmla="*/ 616 w 625"/>
                <a:gd name="T19" fmla="*/ 104 h 250"/>
                <a:gd name="T20" fmla="*/ 590 w 625"/>
                <a:gd name="T21" fmla="*/ 144 h 250"/>
                <a:gd name="T22" fmla="*/ 543 w 625"/>
                <a:gd name="T23" fmla="*/ 168 h 250"/>
                <a:gd name="T24" fmla="*/ 515 w 625"/>
                <a:gd name="T25" fmla="*/ 192 h 250"/>
                <a:gd name="T26" fmla="*/ 505 w 625"/>
                <a:gd name="T27" fmla="*/ 200 h 250"/>
                <a:gd name="T28" fmla="*/ 497 w 625"/>
                <a:gd name="T29" fmla="*/ 223 h 250"/>
                <a:gd name="T30" fmla="*/ 487 w 625"/>
                <a:gd name="T31" fmla="*/ 240 h 250"/>
                <a:gd name="T32" fmla="*/ 476 w 625"/>
                <a:gd name="T33" fmla="*/ 248 h 250"/>
                <a:gd name="T34" fmla="*/ 464 w 625"/>
                <a:gd name="T35" fmla="*/ 234 h 250"/>
                <a:gd name="T36" fmla="*/ 448 w 625"/>
                <a:gd name="T37" fmla="*/ 226 h 250"/>
                <a:gd name="T38" fmla="*/ 432 w 625"/>
                <a:gd name="T39" fmla="*/ 230 h 250"/>
                <a:gd name="T40" fmla="*/ 429 w 625"/>
                <a:gd name="T41" fmla="*/ 212 h 250"/>
                <a:gd name="T42" fmla="*/ 438 w 625"/>
                <a:gd name="T43" fmla="*/ 203 h 250"/>
                <a:gd name="T44" fmla="*/ 435 w 625"/>
                <a:gd name="T45" fmla="*/ 190 h 250"/>
                <a:gd name="T46" fmla="*/ 443 w 625"/>
                <a:gd name="T47" fmla="*/ 186 h 250"/>
                <a:gd name="T48" fmla="*/ 452 w 625"/>
                <a:gd name="T49" fmla="*/ 173 h 250"/>
                <a:gd name="T50" fmla="*/ 453 w 625"/>
                <a:gd name="T51" fmla="*/ 151 h 250"/>
                <a:gd name="T52" fmla="*/ 453 w 625"/>
                <a:gd name="T53" fmla="*/ 139 h 250"/>
                <a:gd name="T54" fmla="*/ 446 w 625"/>
                <a:gd name="T55" fmla="*/ 161 h 250"/>
                <a:gd name="T56" fmla="*/ 445 w 625"/>
                <a:gd name="T57" fmla="*/ 155 h 250"/>
                <a:gd name="T58" fmla="*/ 437 w 625"/>
                <a:gd name="T59" fmla="*/ 161 h 250"/>
                <a:gd name="T60" fmla="*/ 419 w 625"/>
                <a:gd name="T61" fmla="*/ 153 h 250"/>
                <a:gd name="T62" fmla="*/ 413 w 625"/>
                <a:gd name="T63" fmla="*/ 146 h 250"/>
                <a:gd name="T64" fmla="*/ 415 w 625"/>
                <a:gd name="T65" fmla="*/ 123 h 250"/>
                <a:gd name="T66" fmla="*/ 413 w 625"/>
                <a:gd name="T67" fmla="*/ 101 h 250"/>
                <a:gd name="T68" fmla="*/ 427 w 625"/>
                <a:gd name="T69" fmla="*/ 92 h 250"/>
                <a:gd name="T70" fmla="*/ 430 w 625"/>
                <a:gd name="T71" fmla="*/ 83 h 250"/>
                <a:gd name="T72" fmla="*/ 440 w 625"/>
                <a:gd name="T73" fmla="*/ 65 h 250"/>
                <a:gd name="T74" fmla="*/ 447 w 625"/>
                <a:gd name="T75" fmla="*/ 50 h 250"/>
                <a:gd name="T76" fmla="*/ 443 w 625"/>
                <a:gd name="T77" fmla="*/ 38 h 250"/>
                <a:gd name="T78" fmla="*/ 456 w 625"/>
                <a:gd name="T79" fmla="*/ 27 h 250"/>
                <a:gd name="T80" fmla="*/ 467 w 625"/>
                <a:gd name="T81" fmla="*/ 23 h 250"/>
                <a:gd name="T82" fmla="*/ 486 w 625"/>
                <a:gd name="T83" fmla="*/ 21 h 250"/>
                <a:gd name="T84" fmla="*/ 445 w 625"/>
                <a:gd name="T85" fmla="*/ 163 h 250"/>
                <a:gd name="T86" fmla="*/ 443 w 625"/>
                <a:gd name="T87" fmla="*/ 174 h 250"/>
                <a:gd name="T88" fmla="*/ 87 w 625"/>
                <a:gd name="T89" fmla="*/ 113 h 250"/>
                <a:gd name="T90" fmla="*/ 56 w 625"/>
                <a:gd name="T91" fmla="*/ 112 h 250"/>
                <a:gd name="T92" fmla="*/ 99 w 625"/>
                <a:gd name="T93" fmla="*/ 94 h 250"/>
                <a:gd name="T94" fmla="*/ 92 w 625"/>
                <a:gd name="T95" fmla="*/ 94 h 250"/>
                <a:gd name="T96" fmla="*/ 65 w 625"/>
                <a:gd name="T97" fmla="*/ 90 h 250"/>
                <a:gd name="T98" fmla="*/ 56 w 625"/>
                <a:gd name="T99" fmla="*/ 83 h 250"/>
                <a:gd name="T100" fmla="*/ 16 w 625"/>
                <a:gd name="T101" fmla="*/ 80 h 250"/>
                <a:gd name="T102" fmla="*/ 23 w 625"/>
                <a:gd name="T103" fmla="*/ 76 h 250"/>
                <a:gd name="T104" fmla="*/ 44 w 625"/>
                <a:gd name="T105" fmla="*/ 71 h 250"/>
                <a:gd name="T106" fmla="*/ 43 w 625"/>
                <a:gd name="T107" fmla="*/ 97 h 250"/>
                <a:gd name="T108" fmla="*/ 19 w 625"/>
                <a:gd name="T109" fmla="*/ 96 h 250"/>
                <a:gd name="T110" fmla="*/ 33 w 625"/>
                <a:gd name="T111" fmla="*/ 83 h 250"/>
                <a:gd name="T112" fmla="*/ 24 w 625"/>
                <a:gd name="T113" fmla="*/ 70 h 250"/>
                <a:gd name="T114" fmla="*/ 21 w 625"/>
                <a:gd name="T115" fmla="*/ 59 h 250"/>
                <a:gd name="T116" fmla="*/ 33 w 625"/>
                <a:gd name="T117" fmla="*/ 73 h 250"/>
                <a:gd name="T118" fmla="*/ 42 w 625"/>
                <a:gd name="T119" fmla="*/ 87 h 250"/>
                <a:gd name="T120" fmla="*/ 57 w 625"/>
                <a:gd name="T121" fmla="*/ 53 h 250"/>
                <a:gd name="T122" fmla="*/ 486 w 625"/>
                <a:gd name="T123" fmla="*/ 16 h 250"/>
                <a:gd name="T124" fmla="*/ 455 w 625"/>
                <a:gd name="T125" fmla="*/ 15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5" h="250">
                  <a:moveTo>
                    <a:pt x="490" y="9"/>
                  </a:moveTo>
                  <a:lnTo>
                    <a:pt x="492" y="11"/>
                  </a:lnTo>
                  <a:lnTo>
                    <a:pt x="493" y="12"/>
                  </a:lnTo>
                  <a:lnTo>
                    <a:pt x="495" y="13"/>
                  </a:lnTo>
                  <a:lnTo>
                    <a:pt x="496" y="14"/>
                  </a:lnTo>
                  <a:lnTo>
                    <a:pt x="496" y="15"/>
                  </a:lnTo>
                  <a:lnTo>
                    <a:pt x="497" y="15"/>
                  </a:lnTo>
                  <a:lnTo>
                    <a:pt x="497" y="16"/>
                  </a:lnTo>
                  <a:lnTo>
                    <a:pt x="498" y="15"/>
                  </a:lnTo>
                  <a:lnTo>
                    <a:pt x="499" y="15"/>
                  </a:lnTo>
                  <a:lnTo>
                    <a:pt x="499" y="16"/>
                  </a:lnTo>
                  <a:lnTo>
                    <a:pt x="500" y="17"/>
                  </a:lnTo>
                  <a:lnTo>
                    <a:pt x="500" y="19"/>
                  </a:lnTo>
                  <a:lnTo>
                    <a:pt x="500" y="17"/>
                  </a:lnTo>
                  <a:lnTo>
                    <a:pt x="501" y="17"/>
                  </a:lnTo>
                  <a:lnTo>
                    <a:pt x="504" y="19"/>
                  </a:lnTo>
                  <a:lnTo>
                    <a:pt x="507" y="23"/>
                  </a:lnTo>
                  <a:lnTo>
                    <a:pt x="508" y="23"/>
                  </a:lnTo>
                  <a:lnTo>
                    <a:pt x="509" y="24"/>
                  </a:lnTo>
                  <a:lnTo>
                    <a:pt x="512" y="24"/>
                  </a:lnTo>
                  <a:lnTo>
                    <a:pt x="517" y="29"/>
                  </a:lnTo>
                  <a:lnTo>
                    <a:pt x="518" y="29"/>
                  </a:lnTo>
                  <a:lnTo>
                    <a:pt x="521" y="29"/>
                  </a:lnTo>
                  <a:lnTo>
                    <a:pt x="524" y="30"/>
                  </a:lnTo>
                  <a:lnTo>
                    <a:pt x="525" y="31"/>
                  </a:lnTo>
                  <a:lnTo>
                    <a:pt x="525" y="32"/>
                  </a:lnTo>
                  <a:lnTo>
                    <a:pt x="526" y="32"/>
                  </a:lnTo>
                  <a:lnTo>
                    <a:pt x="527" y="32"/>
                  </a:lnTo>
                  <a:lnTo>
                    <a:pt x="529" y="32"/>
                  </a:lnTo>
                  <a:lnTo>
                    <a:pt x="531" y="31"/>
                  </a:lnTo>
                  <a:lnTo>
                    <a:pt x="532" y="31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8"/>
                  </a:lnTo>
                  <a:lnTo>
                    <a:pt x="539" y="38"/>
                  </a:lnTo>
                  <a:lnTo>
                    <a:pt x="540" y="38"/>
                  </a:lnTo>
                  <a:lnTo>
                    <a:pt x="541" y="39"/>
                  </a:lnTo>
                  <a:lnTo>
                    <a:pt x="541" y="40"/>
                  </a:lnTo>
                  <a:lnTo>
                    <a:pt x="542" y="45"/>
                  </a:lnTo>
                  <a:lnTo>
                    <a:pt x="542" y="46"/>
                  </a:lnTo>
                  <a:lnTo>
                    <a:pt x="542" y="47"/>
                  </a:lnTo>
                  <a:lnTo>
                    <a:pt x="542" y="48"/>
                  </a:lnTo>
                  <a:lnTo>
                    <a:pt x="543" y="48"/>
                  </a:lnTo>
                  <a:lnTo>
                    <a:pt x="544" y="49"/>
                  </a:lnTo>
                  <a:lnTo>
                    <a:pt x="549" y="49"/>
                  </a:lnTo>
                  <a:lnTo>
                    <a:pt x="550" y="50"/>
                  </a:lnTo>
                  <a:lnTo>
                    <a:pt x="551" y="50"/>
                  </a:lnTo>
                  <a:lnTo>
                    <a:pt x="553" y="49"/>
                  </a:lnTo>
                  <a:lnTo>
                    <a:pt x="555" y="49"/>
                  </a:lnTo>
                  <a:lnTo>
                    <a:pt x="556" y="49"/>
                  </a:lnTo>
                  <a:lnTo>
                    <a:pt x="557" y="52"/>
                  </a:lnTo>
                  <a:lnTo>
                    <a:pt x="558" y="52"/>
                  </a:lnTo>
                  <a:lnTo>
                    <a:pt x="559" y="52"/>
                  </a:lnTo>
                  <a:lnTo>
                    <a:pt x="560" y="52"/>
                  </a:lnTo>
                  <a:lnTo>
                    <a:pt x="560" y="53"/>
                  </a:lnTo>
                  <a:lnTo>
                    <a:pt x="561" y="53"/>
                  </a:lnTo>
                  <a:lnTo>
                    <a:pt x="562" y="54"/>
                  </a:lnTo>
                  <a:lnTo>
                    <a:pt x="564" y="54"/>
                  </a:lnTo>
                  <a:lnTo>
                    <a:pt x="566" y="54"/>
                  </a:lnTo>
                  <a:lnTo>
                    <a:pt x="568" y="54"/>
                  </a:lnTo>
                  <a:lnTo>
                    <a:pt x="568" y="53"/>
                  </a:lnTo>
                  <a:lnTo>
                    <a:pt x="570" y="53"/>
                  </a:lnTo>
                  <a:lnTo>
                    <a:pt x="572" y="53"/>
                  </a:lnTo>
                  <a:lnTo>
                    <a:pt x="573" y="53"/>
                  </a:lnTo>
                  <a:lnTo>
                    <a:pt x="573" y="54"/>
                  </a:lnTo>
                  <a:lnTo>
                    <a:pt x="574" y="55"/>
                  </a:lnTo>
                  <a:lnTo>
                    <a:pt x="575" y="55"/>
                  </a:lnTo>
                  <a:lnTo>
                    <a:pt x="576" y="54"/>
                  </a:lnTo>
                  <a:lnTo>
                    <a:pt x="579" y="54"/>
                  </a:lnTo>
                  <a:lnTo>
                    <a:pt x="581" y="54"/>
                  </a:lnTo>
                  <a:lnTo>
                    <a:pt x="579" y="50"/>
                  </a:lnTo>
                  <a:lnTo>
                    <a:pt x="581" y="48"/>
                  </a:lnTo>
                  <a:lnTo>
                    <a:pt x="582" y="48"/>
                  </a:lnTo>
                  <a:lnTo>
                    <a:pt x="583" y="47"/>
                  </a:lnTo>
                  <a:lnTo>
                    <a:pt x="583" y="46"/>
                  </a:lnTo>
                  <a:lnTo>
                    <a:pt x="584" y="46"/>
                  </a:lnTo>
                  <a:lnTo>
                    <a:pt x="585" y="46"/>
                  </a:lnTo>
                  <a:lnTo>
                    <a:pt x="586" y="47"/>
                  </a:lnTo>
                  <a:lnTo>
                    <a:pt x="587" y="48"/>
                  </a:lnTo>
                  <a:lnTo>
                    <a:pt x="588" y="48"/>
                  </a:lnTo>
                  <a:lnTo>
                    <a:pt x="590" y="48"/>
                  </a:lnTo>
                  <a:lnTo>
                    <a:pt x="591" y="48"/>
                  </a:lnTo>
                  <a:lnTo>
                    <a:pt x="591" y="49"/>
                  </a:lnTo>
                  <a:lnTo>
                    <a:pt x="592" y="49"/>
                  </a:lnTo>
                  <a:lnTo>
                    <a:pt x="593" y="49"/>
                  </a:lnTo>
                  <a:lnTo>
                    <a:pt x="594" y="50"/>
                  </a:lnTo>
                  <a:lnTo>
                    <a:pt x="596" y="54"/>
                  </a:lnTo>
                  <a:lnTo>
                    <a:pt x="596" y="55"/>
                  </a:lnTo>
                  <a:lnTo>
                    <a:pt x="598" y="55"/>
                  </a:lnTo>
                  <a:lnTo>
                    <a:pt x="599" y="56"/>
                  </a:lnTo>
                  <a:lnTo>
                    <a:pt x="601" y="57"/>
                  </a:lnTo>
                  <a:lnTo>
                    <a:pt x="601" y="58"/>
                  </a:lnTo>
                  <a:lnTo>
                    <a:pt x="602" y="59"/>
                  </a:lnTo>
                  <a:lnTo>
                    <a:pt x="603" y="59"/>
                  </a:lnTo>
                  <a:lnTo>
                    <a:pt x="604" y="59"/>
                  </a:lnTo>
                  <a:lnTo>
                    <a:pt x="604" y="61"/>
                  </a:lnTo>
                  <a:lnTo>
                    <a:pt x="605" y="61"/>
                  </a:lnTo>
                  <a:lnTo>
                    <a:pt x="607" y="61"/>
                  </a:lnTo>
                  <a:lnTo>
                    <a:pt x="608" y="59"/>
                  </a:lnTo>
                  <a:lnTo>
                    <a:pt x="609" y="59"/>
                  </a:lnTo>
                  <a:lnTo>
                    <a:pt x="610" y="59"/>
                  </a:lnTo>
                  <a:lnTo>
                    <a:pt x="610" y="61"/>
                  </a:lnTo>
                  <a:lnTo>
                    <a:pt x="611" y="62"/>
                  </a:lnTo>
                  <a:lnTo>
                    <a:pt x="613" y="63"/>
                  </a:lnTo>
                  <a:lnTo>
                    <a:pt x="616" y="64"/>
                  </a:lnTo>
                  <a:lnTo>
                    <a:pt x="617" y="65"/>
                  </a:lnTo>
                  <a:lnTo>
                    <a:pt x="619" y="65"/>
                  </a:lnTo>
                  <a:lnTo>
                    <a:pt x="621" y="66"/>
                  </a:lnTo>
                  <a:lnTo>
                    <a:pt x="622" y="66"/>
                  </a:lnTo>
                  <a:lnTo>
                    <a:pt x="621" y="67"/>
                  </a:lnTo>
                  <a:lnTo>
                    <a:pt x="621" y="69"/>
                  </a:lnTo>
                  <a:lnTo>
                    <a:pt x="620" y="69"/>
                  </a:lnTo>
                  <a:lnTo>
                    <a:pt x="619" y="69"/>
                  </a:lnTo>
                  <a:lnTo>
                    <a:pt x="618" y="69"/>
                  </a:lnTo>
                  <a:lnTo>
                    <a:pt x="617" y="69"/>
                  </a:lnTo>
                  <a:lnTo>
                    <a:pt x="616" y="69"/>
                  </a:lnTo>
                  <a:lnTo>
                    <a:pt x="613" y="67"/>
                  </a:lnTo>
                  <a:lnTo>
                    <a:pt x="612" y="67"/>
                  </a:lnTo>
                  <a:lnTo>
                    <a:pt x="611" y="67"/>
                  </a:lnTo>
                  <a:lnTo>
                    <a:pt x="610" y="67"/>
                  </a:lnTo>
                  <a:lnTo>
                    <a:pt x="610" y="66"/>
                  </a:lnTo>
                  <a:lnTo>
                    <a:pt x="609" y="67"/>
                  </a:lnTo>
                  <a:lnTo>
                    <a:pt x="609" y="69"/>
                  </a:lnTo>
                  <a:lnTo>
                    <a:pt x="609" y="70"/>
                  </a:lnTo>
                  <a:lnTo>
                    <a:pt x="610" y="70"/>
                  </a:lnTo>
                  <a:lnTo>
                    <a:pt x="611" y="70"/>
                  </a:lnTo>
                  <a:lnTo>
                    <a:pt x="612" y="71"/>
                  </a:lnTo>
                  <a:lnTo>
                    <a:pt x="613" y="71"/>
                  </a:lnTo>
                  <a:lnTo>
                    <a:pt x="615" y="72"/>
                  </a:lnTo>
                  <a:lnTo>
                    <a:pt x="616" y="76"/>
                  </a:lnTo>
                  <a:lnTo>
                    <a:pt x="617" y="78"/>
                  </a:lnTo>
                  <a:lnTo>
                    <a:pt x="618" y="80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0" y="81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4" y="83"/>
                  </a:lnTo>
                  <a:lnTo>
                    <a:pt x="624" y="86"/>
                  </a:lnTo>
                  <a:lnTo>
                    <a:pt x="624" y="87"/>
                  </a:lnTo>
                  <a:lnTo>
                    <a:pt x="622" y="87"/>
                  </a:lnTo>
                  <a:lnTo>
                    <a:pt x="622" y="88"/>
                  </a:lnTo>
                  <a:lnTo>
                    <a:pt x="621" y="88"/>
                  </a:lnTo>
                  <a:lnTo>
                    <a:pt x="622" y="89"/>
                  </a:lnTo>
                  <a:lnTo>
                    <a:pt x="622" y="90"/>
                  </a:lnTo>
                  <a:lnTo>
                    <a:pt x="621" y="90"/>
                  </a:lnTo>
                  <a:lnTo>
                    <a:pt x="621" y="91"/>
                  </a:lnTo>
                  <a:lnTo>
                    <a:pt x="624" y="96"/>
                  </a:lnTo>
                  <a:lnTo>
                    <a:pt x="624" y="97"/>
                  </a:lnTo>
                  <a:lnTo>
                    <a:pt x="624" y="98"/>
                  </a:lnTo>
                  <a:lnTo>
                    <a:pt x="625" y="99"/>
                  </a:lnTo>
                  <a:lnTo>
                    <a:pt x="624" y="99"/>
                  </a:lnTo>
                  <a:lnTo>
                    <a:pt x="622" y="99"/>
                  </a:lnTo>
                  <a:lnTo>
                    <a:pt x="620" y="99"/>
                  </a:lnTo>
                  <a:lnTo>
                    <a:pt x="619" y="99"/>
                  </a:lnTo>
                  <a:lnTo>
                    <a:pt x="619" y="98"/>
                  </a:lnTo>
                  <a:lnTo>
                    <a:pt x="618" y="97"/>
                  </a:lnTo>
                  <a:lnTo>
                    <a:pt x="617" y="99"/>
                  </a:lnTo>
                  <a:lnTo>
                    <a:pt x="616" y="104"/>
                  </a:lnTo>
                  <a:lnTo>
                    <a:pt x="615" y="108"/>
                  </a:lnTo>
                  <a:lnTo>
                    <a:pt x="613" y="113"/>
                  </a:lnTo>
                  <a:lnTo>
                    <a:pt x="612" y="116"/>
                  </a:lnTo>
                  <a:lnTo>
                    <a:pt x="612" y="119"/>
                  </a:lnTo>
                  <a:lnTo>
                    <a:pt x="611" y="121"/>
                  </a:lnTo>
                  <a:lnTo>
                    <a:pt x="609" y="123"/>
                  </a:lnTo>
                  <a:lnTo>
                    <a:pt x="607" y="125"/>
                  </a:lnTo>
                  <a:lnTo>
                    <a:pt x="605" y="128"/>
                  </a:lnTo>
                  <a:lnTo>
                    <a:pt x="603" y="129"/>
                  </a:lnTo>
                  <a:lnTo>
                    <a:pt x="601" y="131"/>
                  </a:lnTo>
                  <a:lnTo>
                    <a:pt x="600" y="133"/>
                  </a:lnTo>
                  <a:lnTo>
                    <a:pt x="598" y="136"/>
                  </a:lnTo>
                  <a:lnTo>
                    <a:pt x="596" y="138"/>
                  </a:lnTo>
                  <a:lnTo>
                    <a:pt x="594" y="140"/>
                  </a:lnTo>
                  <a:lnTo>
                    <a:pt x="592" y="142"/>
                  </a:lnTo>
                  <a:lnTo>
                    <a:pt x="590" y="144"/>
                  </a:lnTo>
                  <a:lnTo>
                    <a:pt x="587" y="146"/>
                  </a:lnTo>
                  <a:lnTo>
                    <a:pt x="585" y="147"/>
                  </a:lnTo>
                  <a:lnTo>
                    <a:pt x="583" y="149"/>
                  </a:lnTo>
                  <a:lnTo>
                    <a:pt x="581" y="150"/>
                  </a:lnTo>
                  <a:lnTo>
                    <a:pt x="578" y="153"/>
                  </a:lnTo>
                  <a:lnTo>
                    <a:pt x="577" y="154"/>
                  </a:lnTo>
                  <a:lnTo>
                    <a:pt x="575" y="156"/>
                  </a:lnTo>
                  <a:lnTo>
                    <a:pt x="573" y="157"/>
                  </a:lnTo>
                  <a:lnTo>
                    <a:pt x="570" y="158"/>
                  </a:lnTo>
                  <a:lnTo>
                    <a:pt x="570" y="159"/>
                  </a:lnTo>
                  <a:lnTo>
                    <a:pt x="567" y="161"/>
                  </a:lnTo>
                  <a:lnTo>
                    <a:pt x="562" y="162"/>
                  </a:lnTo>
                  <a:lnTo>
                    <a:pt x="557" y="164"/>
                  </a:lnTo>
                  <a:lnTo>
                    <a:pt x="552" y="165"/>
                  </a:lnTo>
                  <a:lnTo>
                    <a:pt x="548" y="166"/>
                  </a:lnTo>
                  <a:lnTo>
                    <a:pt x="543" y="168"/>
                  </a:lnTo>
                  <a:lnTo>
                    <a:pt x="539" y="170"/>
                  </a:lnTo>
                  <a:lnTo>
                    <a:pt x="534" y="172"/>
                  </a:lnTo>
                  <a:lnTo>
                    <a:pt x="530" y="173"/>
                  </a:lnTo>
                  <a:lnTo>
                    <a:pt x="529" y="174"/>
                  </a:lnTo>
                  <a:lnTo>
                    <a:pt x="526" y="174"/>
                  </a:lnTo>
                  <a:lnTo>
                    <a:pt x="523" y="176"/>
                  </a:lnTo>
                  <a:lnTo>
                    <a:pt x="519" y="182"/>
                  </a:lnTo>
                  <a:lnTo>
                    <a:pt x="518" y="183"/>
                  </a:lnTo>
                  <a:lnTo>
                    <a:pt x="517" y="184"/>
                  </a:lnTo>
                  <a:lnTo>
                    <a:pt x="516" y="187"/>
                  </a:lnTo>
                  <a:lnTo>
                    <a:pt x="514" y="188"/>
                  </a:lnTo>
                  <a:lnTo>
                    <a:pt x="514" y="189"/>
                  </a:lnTo>
                  <a:lnTo>
                    <a:pt x="514" y="190"/>
                  </a:lnTo>
                  <a:lnTo>
                    <a:pt x="515" y="190"/>
                  </a:lnTo>
                  <a:lnTo>
                    <a:pt x="515" y="191"/>
                  </a:lnTo>
                  <a:lnTo>
                    <a:pt x="515" y="192"/>
                  </a:lnTo>
                  <a:lnTo>
                    <a:pt x="515" y="193"/>
                  </a:lnTo>
                  <a:lnTo>
                    <a:pt x="514" y="193"/>
                  </a:lnTo>
                  <a:lnTo>
                    <a:pt x="513" y="193"/>
                  </a:lnTo>
                  <a:lnTo>
                    <a:pt x="512" y="191"/>
                  </a:lnTo>
                  <a:lnTo>
                    <a:pt x="512" y="190"/>
                  </a:lnTo>
                  <a:lnTo>
                    <a:pt x="509" y="189"/>
                  </a:lnTo>
                  <a:lnTo>
                    <a:pt x="508" y="189"/>
                  </a:lnTo>
                  <a:lnTo>
                    <a:pt x="508" y="190"/>
                  </a:lnTo>
                  <a:lnTo>
                    <a:pt x="508" y="191"/>
                  </a:lnTo>
                  <a:lnTo>
                    <a:pt x="508" y="193"/>
                  </a:lnTo>
                  <a:lnTo>
                    <a:pt x="507" y="195"/>
                  </a:lnTo>
                  <a:lnTo>
                    <a:pt x="506" y="197"/>
                  </a:lnTo>
                  <a:lnTo>
                    <a:pt x="506" y="198"/>
                  </a:lnTo>
                  <a:lnTo>
                    <a:pt x="506" y="199"/>
                  </a:lnTo>
                  <a:lnTo>
                    <a:pt x="506" y="200"/>
                  </a:lnTo>
                  <a:lnTo>
                    <a:pt x="505" y="200"/>
                  </a:lnTo>
                  <a:lnTo>
                    <a:pt x="505" y="201"/>
                  </a:lnTo>
                  <a:lnTo>
                    <a:pt x="506" y="204"/>
                  </a:lnTo>
                  <a:lnTo>
                    <a:pt x="506" y="205"/>
                  </a:lnTo>
                  <a:lnTo>
                    <a:pt x="505" y="205"/>
                  </a:lnTo>
                  <a:lnTo>
                    <a:pt x="505" y="206"/>
                  </a:lnTo>
                  <a:lnTo>
                    <a:pt x="504" y="206"/>
                  </a:lnTo>
                  <a:lnTo>
                    <a:pt x="504" y="207"/>
                  </a:lnTo>
                  <a:lnTo>
                    <a:pt x="503" y="207"/>
                  </a:lnTo>
                  <a:lnTo>
                    <a:pt x="503" y="211"/>
                  </a:lnTo>
                  <a:lnTo>
                    <a:pt x="501" y="211"/>
                  </a:lnTo>
                  <a:lnTo>
                    <a:pt x="500" y="212"/>
                  </a:lnTo>
                  <a:lnTo>
                    <a:pt x="500" y="214"/>
                  </a:lnTo>
                  <a:lnTo>
                    <a:pt x="500" y="216"/>
                  </a:lnTo>
                  <a:lnTo>
                    <a:pt x="498" y="221"/>
                  </a:lnTo>
                  <a:lnTo>
                    <a:pt x="497" y="222"/>
                  </a:lnTo>
                  <a:lnTo>
                    <a:pt x="497" y="223"/>
                  </a:lnTo>
                  <a:lnTo>
                    <a:pt x="496" y="224"/>
                  </a:lnTo>
                  <a:lnTo>
                    <a:pt x="496" y="226"/>
                  </a:lnTo>
                  <a:lnTo>
                    <a:pt x="496" y="228"/>
                  </a:lnTo>
                  <a:lnTo>
                    <a:pt x="497" y="228"/>
                  </a:lnTo>
                  <a:lnTo>
                    <a:pt x="498" y="229"/>
                  </a:lnTo>
                  <a:lnTo>
                    <a:pt x="497" y="229"/>
                  </a:lnTo>
                  <a:lnTo>
                    <a:pt x="497" y="230"/>
                  </a:lnTo>
                  <a:lnTo>
                    <a:pt x="496" y="231"/>
                  </a:lnTo>
                  <a:lnTo>
                    <a:pt x="496" y="232"/>
                  </a:lnTo>
                  <a:lnTo>
                    <a:pt x="496" y="233"/>
                  </a:lnTo>
                  <a:lnTo>
                    <a:pt x="495" y="234"/>
                  </a:lnTo>
                  <a:lnTo>
                    <a:pt x="491" y="236"/>
                  </a:lnTo>
                  <a:lnTo>
                    <a:pt x="489" y="237"/>
                  </a:lnTo>
                  <a:lnTo>
                    <a:pt x="488" y="238"/>
                  </a:lnTo>
                  <a:lnTo>
                    <a:pt x="487" y="239"/>
                  </a:lnTo>
                  <a:lnTo>
                    <a:pt x="487" y="240"/>
                  </a:lnTo>
                  <a:lnTo>
                    <a:pt x="487" y="241"/>
                  </a:lnTo>
                  <a:lnTo>
                    <a:pt x="488" y="243"/>
                  </a:lnTo>
                  <a:lnTo>
                    <a:pt x="488" y="245"/>
                  </a:lnTo>
                  <a:lnTo>
                    <a:pt x="487" y="245"/>
                  </a:lnTo>
                  <a:lnTo>
                    <a:pt x="486" y="245"/>
                  </a:lnTo>
                  <a:lnTo>
                    <a:pt x="484" y="245"/>
                  </a:lnTo>
                  <a:lnTo>
                    <a:pt x="484" y="246"/>
                  </a:lnTo>
                  <a:lnTo>
                    <a:pt x="484" y="248"/>
                  </a:lnTo>
                  <a:lnTo>
                    <a:pt x="483" y="248"/>
                  </a:lnTo>
                  <a:lnTo>
                    <a:pt x="482" y="249"/>
                  </a:lnTo>
                  <a:lnTo>
                    <a:pt x="482" y="250"/>
                  </a:lnTo>
                  <a:lnTo>
                    <a:pt x="481" y="249"/>
                  </a:lnTo>
                  <a:lnTo>
                    <a:pt x="480" y="249"/>
                  </a:lnTo>
                  <a:lnTo>
                    <a:pt x="479" y="249"/>
                  </a:lnTo>
                  <a:lnTo>
                    <a:pt x="478" y="249"/>
                  </a:lnTo>
                  <a:lnTo>
                    <a:pt x="476" y="248"/>
                  </a:lnTo>
                  <a:lnTo>
                    <a:pt x="475" y="248"/>
                  </a:lnTo>
                  <a:lnTo>
                    <a:pt x="473" y="248"/>
                  </a:lnTo>
                  <a:lnTo>
                    <a:pt x="472" y="248"/>
                  </a:lnTo>
                  <a:lnTo>
                    <a:pt x="472" y="247"/>
                  </a:lnTo>
                  <a:lnTo>
                    <a:pt x="471" y="246"/>
                  </a:lnTo>
                  <a:lnTo>
                    <a:pt x="470" y="246"/>
                  </a:lnTo>
                  <a:lnTo>
                    <a:pt x="470" y="245"/>
                  </a:lnTo>
                  <a:lnTo>
                    <a:pt x="470" y="243"/>
                  </a:lnTo>
                  <a:lnTo>
                    <a:pt x="469" y="243"/>
                  </a:lnTo>
                  <a:lnTo>
                    <a:pt x="467" y="243"/>
                  </a:lnTo>
                  <a:lnTo>
                    <a:pt x="467" y="242"/>
                  </a:lnTo>
                  <a:lnTo>
                    <a:pt x="466" y="241"/>
                  </a:lnTo>
                  <a:lnTo>
                    <a:pt x="466" y="239"/>
                  </a:lnTo>
                  <a:lnTo>
                    <a:pt x="465" y="237"/>
                  </a:lnTo>
                  <a:lnTo>
                    <a:pt x="464" y="236"/>
                  </a:lnTo>
                  <a:lnTo>
                    <a:pt x="464" y="234"/>
                  </a:lnTo>
                  <a:lnTo>
                    <a:pt x="465" y="233"/>
                  </a:lnTo>
                  <a:lnTo>
                    <a:pt x="465" y="232"/>
                  </a:lnTo>
                  <a:lnTo>
                    <a:pt x="464" y="232"/>
                  </a:lnTo>
                  <a:lnTo>
                    <a:pt x="463" y="232"/>
                  </a:lnTo>
                  <a:lnTo>
                    <a:pt x="463" y="231"/>
                  </a:lnTo>
                  <a:lnTo>
                    <a:pt x="461" y="229"/>
                  </a:lnTo>
                  <a:lnTo>
                    <a:pt x="460" y="229"/>
                  </a:lnTo>
                  <a:lnTo>
                    <a:pt x="458" y="229"/>
                  </a:lnTo>
                  <a:lnTo>
                    <a:pt x="457" y="230"/>
                  </a:lnTo>
                  <a:lnTo>
                    <a:pt x="454" y="231"/>
                  </a:lnTo>
                  <a:lnTo>
                    <a:pt x="453" y="230"/>
                  </a:lnTo>
                  <a:lnTo>
                    <a:pt x="452" y="229"/>
                  </a:lnTo>
                  <a:lnTo>
                    <a:pt x="452" y="228"/>
                  </a:lnTo>
                  <a:lnTo>
                    <a:pt x="450" y="228"/>
                  </a:lnTo>
                  <a:lnTo>
                    <a:pt x="449" y="226"/>
                  </a:lnTo>
                  <a:lnTo>
                    <a:pt x="448" y="226"/>
                  </a:lnTo>
                  <a:lnTo>
                    <a:pt x="447" y="226"/>
                  </a:lnTo>
                  <a:lnTo>
                    <a:pt x="446" y="226"/>
                  </a:lnTo>
                  <a:lnTo>
                    <a:pt x="446" y="225"/>
                  </a:lnTo>
                  <a:lnTo>
                    <a:pt x="445" y="224"/>
                  </a:lnTo>
                  <a:lnTo>
                    <a:pt x="444" y="224"/>
                  </a:lnTo>
                  <a:lnTo>
                    <a:pt x="443" y="223"/>
                  </a:lnTo>
                  <a:lnTo>
                    <a:pt x="441" y="223"/>
                  </a:lnTo>
                  <a:lnTo>
                    <a:pt x="440" y="223"/>
                  </a:lnTo>
                  <a:lnTo>
                    <a:pt x="439" y="223"/>
                  </a:lnTo>
                  <a:lnTo>
                    <a:pt x="439" y="224"/>
                  </a:lnTo>
                  <a:lnTo>
                    <a:pt x="438" y="224"/>
                  </a:lnTo>
                  <a:lnTo>
                    <a:pt x="438" y="225"/>
                  </a:lnTo>
                  <a:lnTo>
                    <a:pt x="438" y="226"/>
                  </a:lnTo>
                  <a:lnTo>
                    <a:pt x="437" y="226"/>
                  </a:lnTo>
                  <a:lnTo>
                    <a:pt x="435" y="229"/>
                  </a:lnTo>
                  <a:lnTo>
                    <a:pt x="432" y="230"/>
                  </a:lnTo>
                  <a:lnTo>
                    <a:pt x="431" y="230"/>
                  </a:lnTo>
                  <a:lnTo>
                    <a:pt x="429" y="229"/>
                  </a:lnTo>
                  <a:lnTo>
                    <a:pt x="429" y="228"/>
                  </a:lnTo>
                  <a:lnTo>
                    <a:pt x="433" y="221"/>
                  </a:lnTo>
                  <a:lnTo>
                    <a:pt x="433" y="220"/>
                  </a:lnTo>
                  <a:lnTo>
                    <a:pt x="432" y="220"/>
                  </a:lnTo>
                  <a:lnTo>
                    <a:pt x="430" y="221"/>
                  </a:lnTo>
                  <a:lnTo>
                    <a:pt x="429" y="221"/>
                  </a:lnTo>
                  <a:lnTo>
                    <a:pt x="429" y="218"/>
                  </a:lnTo>
                  <a:lnTo>
                    <a:pt x="429" y="217"/>
                  </a:lnTo>
                  <a:lnTo>
                    <a:pt x="429" y="216"/>
                  </a:lnTo>
                  <a:lnTo>
                    <a:pt x="428" y="216"/>
                  </a:lnTo>
                  <a:lnTo>
                    <a:pt x="428" y="215"/>
                  </a:lnTo>
                  <a:lnTo>
                    <a:pt x="428" y="214"/>
                  </a:lnTo>
                  <a:lnTo>
                    <a:pt x="429" y="213"/>
                  </a:lnTo>
                  <a:lnTo>
                    <a:pt x="429" y="212"/>
                  </a:lnTo>
                  <a:lnTo>
                    <a:pt x="430" y="212"/>
                  </a:lnTo>
                  <a:lnTo>
                    <a:pt x="431" y="212"/>
                  </a:lnTo>
                  <a:lnTo>
                    <a:pt x="432" y="212"/>
                  </a:lnTo>
                  <a:lnTo>
                    <a:pt x="433" y="213"/>
                  </a:lnTo>
                  <a:lnTo>
                    <a:pt x="435" y="213"/>
                  </a:lnTo>
                  <a:lnTo>
                    <a:pt x="436" y="213"/>
                  </a:lnTo>
                  <a:lnTo>
                    <a:pt x="436" y="212"/>
                  </a:lnTo>
                  <a:lnTo>
                    <a:pt x="437" y="211"/>
                  </a:lnTo>
                  <a:lnTo>
                    <a:pt x="440" y="209"/>
                  </a:lnTo>
                  <a:lnTo>
                    <a:pt x="440" y="208"/>
                  </a:lnTo>
                  <a:lnTo>
                    <a:pt x="440" y="207"/>
                  </a:lnTo>
                  <a:lnTo>
                    <a:pt x="439" y="207"/>
                  </a:lnTo>
                  <a:lnTo>
                    <a:pt x="439" y="206"/>
                  </a:lnTo>
                  <a:lnTo>
                    <a:pt x="439" y="205"/>
                  </a:lnTo>
                  <a:lnTo>
                    <a:pt x="438" y="204"/>
                  </a:lnTo>
                  <a:lnTo>
                    <a:pt x="438" y="203"/>
                  </a:lnTo>
                  <a:lnTo>
                    <a:pt x="439" y="203"/>
                  </a:lnTo>
                  <a:lnTo>
                    <a:pt x="439" y="201"/>
                  </a:lnTo>
                  <a:lnTo>
                    <a:pt x="438" y="201"/>
                  </a:lnTo>
                  <a:lnTo>
                    <a:pt x="438" y="200"/>
                  </a:lnTo>
                  <a:lnTo>
                    <a:pt x="439" y="199"/>
                  </a:lnTo>
                  <a:lnTo>
                    <a:pt x="439" y="198"/>
                  </a:lnTo>
                  <a:lnTo>
                    <a:pt x="438" y="198"/>
                  </a:lnTo>
                  <a:lnTo>
                    <a:pt x="438" y="197"/>
                  </a:lnTo>
                  <a:lnTo>
                    <a:pt x="438" y="196"/>
                  </a:lnTo>
                  <a:lnTo>
                    <a:pt x="438" y="195"/>
                  </a:lnTo>
                  <a:lnTo>
                    <a:pt x="438" y="193"/>
                  </a:lnTo>
                  <a:lnTo>
                    <a:pt x="437" y="193"/>
                  </a:lnTo>
                  <a:lnTo>
                    <a:pt x="437" y="192"/>
                  </a:lnTo>
                  <a:lnTo>
                    <a:pt x="437" y="191"/>
                  </a:lnTo>
                  <a:lnTo>
                    <a:pt x="437" y="190"/>
                  </a:lnTo>
                  <a:lnTo>
                    <a:pt x="435" y="190"/>
                  </a:lnTo>
                  <a:lnTo>
                    <a:pt x="433" y="189"/>
                  </a:lnTo>
                  <a:lnTo>
                    <a:pt x="435" y="189"/>
                  </a:lnTo>
                  <a:lnTo>
                    <a:pt x="435" y="188"/>
                  </a:lnTo>
                  <a:lnTo>
                    <a:pt x="436" y="187"/>
                  </a:lnTo>
                  <a:lnTo>
                    <a:pt x="435" y="188"/>
                  </a:lnTo>
                  <a:lnTo>
                    <a:pt x="435" y="189"/>
                  </a:lnTo>
                  <a:lnTo>
                    <a:pt x="436" y="189"/>
                  </a:lnTo>
                  <a:lnTo>
                    <a:pt x="436" y="188"/>
                  </a:lnTo>
                  <a:lnTo>
                    <a:pt x="436" y="187"/>
                  </a:lnTo>
                  <a:lnTo>
                    <a:pt x="437" y="188"/>
                  </a:lnTo>
                  <a:lnTo>
                    <a:pt x="438" y="188"/>
                  </a:lnTo>
                  <a:lnTo>
                    <a:pt x="440" y="187"/>
                  </a:lnTo>
                  <a:lnTo>
                    <a:pt x="441" y="188"/>
                  </a:lnTo>
                  <a:lnTo>
                    <a:pt x="441" y="187"/>
                  </a:lnTo>
                  <a:lnTo>
                    <a:pt x="443" y="187"/>
                  </a:lnTo>
                  <a:lnTo>
                    <a:pt x="443" y="186"/>
                  </a:lnTo>
                  <a:lnTo>
                    <a:pt x="444" y="183"/>
                  </a:lnTo>
                  <a:lnTo>
                    <a:pt x="445" y="182"/>
                  </a:lnTo>
                  <a:lnTo>
                    <a:pt x="446" y="182"/>
                  </a:lnTo>
                  <a:lnTo>
                    <a:pt x="446" y="183"/>
                  </a:lnTo>
                  <a:lnTo>
                    <a:pt x="445" y="186"/>
                  </a:lnTo>
                  <a:lnTo>
                    <a:pt x="446" y="186"/>
                  </a:lnTo>
                  <a:lnTo>
                    <a:pt x="446" y="184"/>
                  </a:lnTo>
                  <a:lnTo>
                    <a:pt x="447" y="183"/>
                  </a:lnTo>
                  <a:lnTo>
                    <a:pt x="448" y="183"/>
                  </a:lnTo>
                  <a:lnTo>
                    <a:pt x="448" y="182"/>
                  </a:lnTo>
                  <a:lnTo>
                    <a:pt x="449" y="181"/>
                  </a:lnTo>
                  <a:lnTo>
                    <a:pt x="449" y="179"/>
                  </a:lnTo>
                  <a:lnTo>
                    <a:pt x="449" y="178"/>
                  </a:lnTo>
                  <a:lnTo>
                    <a:pt x="452" y="175"/>
                  </a:lnTo>
                  <a:lnTo>
                    <a:pt x="452" y="174"/>
                  </a:lnTo>
                  <a:lnTo>
                    <a:pt x="452" y="173"/>
                  </a:lnTo>
                  <a:lnTo>
                    <a:pt x="452" y="172"/>
                  </a:lnTo>
                  <a:lnTo>
                    <a:pt x="453" y="167"/>
                  </a:lnTo>
                  <a:lnTo>
                    <a:pt x="454" y="166"/>
                  </a:lnTo>
                  <a:lnTo>
                    <a:pt x="454" y="165"/>
                  </a:lnTo>
                  <a:lnTo>
                    <a:pt x="454" y="164"/>
                  </a:lnTo>
                  <a:lnTo>
                    <a:pt x="455" y="162"/>
                  </a:lnTo>
                  <a:lnTo>
                    <a:pt x="456" y="161"/>
                  </a:lnTo>
                  <a:lnTo>
                    <a:pt x="457" y="159"/>
                  </a:lnTo>
                  <a:lnTo>
                    <a:pt x="457" y="158"/>
                  </a:lnTo>
                  <a:lnTo>
                    <a:pt x="457" y="157"/>
                  </a:lnTo>
                  <a:lnTo>
                    <a:pt x="456" y="156"/>
                  </a:lnTo>
                  <a:lnTo>
                    <a:pt x="455" y="156"/>
                  </a:lnTo>
                  <a:lnTo>
                    <a:pt x="454" y="155"/>
                  </a:lnTo>
                  <a:lnTo>
                    <a:pt x="454" y="153"/>
                  </a:lnTo>
                  <a:lnTo>
                    <a:pt x="453" y="153"/>
                  </a:lnTo>
                  <a:lnTo>
                    <a:pt x="453" y="151"/>
                  </a:lnTo>
                  <a:lnTo>
                    <a:pt x="453" y="149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3" y="145"/>
                  </a:lnTo>
                  <a:lnTo>
                    <a:pt x="452" y="145"/>
                  </a:lnTo>
                  <a:lnTo>
                    <a:pt x="452" y="144"/>
                  </a:lnTo>
                  <a:lnTo>
                    <a:pt x="452" y="142"/>
                  </a:lnTo>
                  <a:lnTo>
                    <a:pt x="453" y="142"/>
                  </a:lnTo>
                  <a:lnTo>
                    <a:pt x="452" y="141"/>
                  </a:lnTo>
                  <a:lnTo>
                    <a:pt x="453" y="141"/>
                  </a:lnTo>
                  <a:lnTo>
                    <a:pt x="454" y="140"/>
                  </a:lnTo>
                  <a:lnTo>
                    <a:pt x="454" y="139"/>
                  </a:lnTo>
                  <a:lnTo>
                    <a:pt x="455" y="139"/>
                  </a:lnTo>
                  <a:lnTo>
                    <a:pt x="455" y="138"/>
                  </a:lnTo>
                  <a:lnTo>
                    <a:pt x="454" y="139"/>
                  </a:lnTo>
                  <a:lnTo>
                    <a:pt x="453" y="139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2" y="141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50" y="145"/>
                  </a:lnTo>
                  <a:lnTo>
                    <a:pt x="450" y="146"/>
                  </a:lnTo>
                  <a:lnTo>
                    <a:pt x="452" y="147"/>
                  </a:lnTo>
                  <a:lnTo>
                    <a:pt x="452" y="148"/>
                  </a:lnTo>
                  <a:lnTo>
                    <a:pt x="452" y="156"/>
                  </a:lnTo>
                  <a:lnTo>
                    <a:pt x="450" y="157"/>
                  </a:lnTo>
                  <a:lnTo>
                    <a:pt x="450" y="158"/>
                  </a:lnTo>
                  <a:lnTo>
                    <a:pt x="449" y="159"/>
                  </a:lnTo>
                  <a:lnTo>
                    <a:pt x="448" y="159"/>
                  </a:lnTo>
                  <a:lnTo>
                    <a:pt x="447" y="161"/>
                  </a:lnTo>
                  <a:lnTo>
                    <a:pt x="446" y="161"/>
                  </a:lnTo>
                  <a:lnTo>
                    <a:pt x="446" y="159"/>
                  </a:lnTo>
                  <a:lnTo>
                    <a:pt x="445" y="159"/>
                  </a:lnTo>
                  <a:lnTo>
                    <a:pt x="444" y="158"/>
                  </a:lnTo>
                  <a:lnTo>
                    <a:pt x="445" y="158"/>
                  </a:lnTo>
                  <a:lnTo>
                    <a:pt x="446" y="157"/>
                  </a:lnTo>
                  <a:lnTo>
                    <a:pt x="446" y="156"/>
                  </a:lnTo>
                  <a:lnTo>
                    <a:pt x="447" y="156"/>
                  </a:lnTo>
                  <a:lnTo>
                    <a:pt x="448" y="155"/>
                  </a:lnTo>
                  <a:lnTo>
                    <a:pt x="448" y="156"/>
                  </a:lnTo>
                  <a:lnTo>
                    <a:pt x="449" y="156"/>
                  </a:lnTo>
                  <a:lnTo>
                    <a:pt x="449" y="155"/>
                  </a:lnTo>
                  <a:lnTo>
                    <a:pt x="449" y="156"/>
                  </a:lnTo>
                  <a:lnTo>
                    <a:pt x="448" y="155"/>
                  </a:lnTo>
                  <a:lnTo>
                    <a:pt x="447" y="155"/>
                  </a:lnTo>
                  <a:lnTo>
                    <a:pt x="446" y="155"/>
                  </a:lnTo>
                  <a:lnTo>
                    <a:pt x="445" y="155"/>
                  </a:lnTo>
                  <a:lnTo>
                    <a:pt x="446" y="154"/>
                  </a:lnTo>
                  <a:lnTo>
                    <a:pt x="446" y="153"/>
                  </a:lnTo>
                  <a:lnTo>
                    <a:pt x="446" y="151"/>
                  </a:lnTo>
                  <a:lnTo>
                    <a:pt x="447" y="150"/>
                  </a:lnTo>
                  <a:lnTo>
                    <a:pt x="448" y="150"/>
                  </a:lnTo>
                  <a:lnTo>
                    <a:pt x="448" y="149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6" y="150"/>
                  </a:lnTo>
                  <a:lnTo>
                    <a:pt x="444" y="155"/>
                  </a:lnTo>
                  <a:lnTo>
                    <a:pt x="441" y="158"/>
                  </a:lnTo>
                  <a:lnTo>
                    <a:pt x="440" y="159"/>
                  </a:lnTo>
                  <a:lnTo>
                    <a:pt x="439" y="159"/>
                  </a:lnTo>
                  <a:lnTo>
                    <a:pt x="439" y="161"/>
                  </a:lnTo>
                  <a:lnTo>
                    <a:pt x="438" y="161"/>
                  </a:lnTo>
                  <a:lnTo>
                    <a:pt x="437" y="161"/>
                  </a:lnTo>
                  <a:lnTo>
                    <a:pt x="436" y="161"/>
                  </a:lnTo>
                  <a:lnTo>
                    <a:pt x="437" y="162"/>
                  </a:lnTo>
                  <a:lnTo>
                    <a:pt x="438" y="163"/>
                  </a:lnTo>
                  <a:lnTo>
                    <a:pt x="438" y="164"/>
                  </a:lnTo>
                  <a:lnTo>
                    <a:pt x="437" y="165"/>
                  </a:lnTo>
                  <a:lnTo>
                    <a:pt x="435" y="164"/>
                  </a:lnTo>
                  <a:lnTo>
                    <a:pt x="433" y="163"/>
                  </a:lnTo>
                  <a:lnTo>
                    <a:pt x="432" y="163"/>
                  </a:lnTo>
                  <a:lnTo>
                    <a:pt x="432" y="162"/>
                  </a:lnTo>
                  <a:lnTo>
                    <a:pt x="431" y="162"/>
                  </a:lnTo>
                  <a:lnTo>
                    <a:pt x="429" y="161"/>
                  </a:lnTo>
                  <a:lnTo>
                    <a:pt x="426" y="156"/>
                  </a:lnTo>
                  <a:lnTo>
                    <a:pt x="422" y="153"/>
                  </a:lnTo>
                  <a:lnTo>
                    <a:pt x="421" y="153"/>
                  </a:lnTo>
                  <a:lnTo>
                    <a:pt x="420" y="153"/>
                  </a:lnTo>
                  <a:lnTo>
                    <a:pt x="419" y="153"/>
                  </a:lnTo>
                  <a:lnTo>
                    <a:pt x="417" y="151"/>
                  </a:lnTo>
                  <a:lnTo>
                    <a:pt x="414" y="150"/>
                  </a:lnTo>
                  <a:lnTo>
                    <a:pt x="414" y="149"/>
                  </a:lnTo>
                  <a:lnTo>
                    <a:pt x="413" y="149"/>
                  </a:lnTo>
                  <a:lnTo>
                    <a:pt x="412" y="149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1" y="146"/>
                  </a:lnTo>
                  <a:lnTo>
                    <a:pt x="410" y="145"/>
                  </a:lnTo>
                  <a:lnTo>
                    <a:pt x="409" y="144"/>
                  </a:lnTo>
                  <a:lnTo>
                    <a:pt x="410" y="144"/>
                  </a:lnTo>
                  <a:lnTo>
                    <a:pt x="410" y="145"/>
                  </a:lnTo>
                  <a:lnTo>
                    <a:pt x="411" y="145"/>
                  </a:lnTo>
                  <a:lnTo>
                    <a:pt x="412" y="145"/>
                  </a:lnTo>
                  <a:lnTo>
                    <a:pt x="412" y="146"/>
                  </a:lnTo>
                  <a:lnTo>
                    <a:pt x="413" y="146"/>
                  </a:lnTo>
                  <a:lnTo>
                    <a:pt x="414" y="145"/>
                  </a:lnTo>
                  <a:lnTo>
                    <a:pt x="417" y="144"/>
                  </a:lnTo>
                  <a:lnTo>
                    <a:pt x="418" y="142"/>
                  </a:lnTo>
                  <a:lnTo>
                    <a:pt x="419" y="141"/>
                  </a:lnTo>
                  <a:lnTo>
                    <a:pt x="420" y="139"/>
                  </a:lnTo>
                  <a:lnTo>
                    <a:pt x="419" y="138"/>
                  </a:lnTo>
                  <a:lnTo>
                    <a:pt x="419" y="137"/>
                  </a:lnTo>
                  <a:lnTo>
                    <a:pt x="419" y="136"/>
                  </a:lnTo>
                  <a:lnTo>
                    <a:pt x="420" y="136"/>
                  </a:lnTo>
                  <a:lnTo>
                    <a:pt x="420" y="134"/>
                  </a:lnTo>
                  <a:lnTo>
                    <a:pt x="419" y="130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7" y="126"/>
                  </a:lnTo>
                  <a:lnTo>
                    <a:pt x="415" y="124"/>
                  </a:lnTo>
                  <a:lnTo>
                    <a:pt x="415" y="123"/>
                  </a:lnTo>
                  <a:lnTo>
                    <a:pt x="415" y="122"/>
                  </a:lnTo>
                  <a:lnTo>
                    <a:pt x="417" y="121"/>
                  </a:lnTo>
                  <a:lnTo>
                    <a:pt x="417" y="120"/>
                  </a:lnTo>
                  <a:lnTo>
                    <a:pt x="417" y="119"/>
                  </a:lnTo>
                  <a:lnTo>
                    <a:pt x="418" y="119"/>
                  </a:lnTo>
                  <a:lnTo>
                    <a:pt x="419" y="117"/>
                  </a:lnTo>
                  <a:lnTo>
                    <a:pt x="419" y="116"/>
                  </a:lnTo>
                  <a:lnTo>
                    <a:pt x="419" y="115"/>
                  </a:lnTo>
                  <a:lnTo>
                    <a:pt x="419" y="114"/>
                  </a:lnTo>
                  <a:lnTo>
                    <a:pt x="419" y="113"/>
                  </a:lnTo>
                  <a:lnTo>
                    <a:pt x="418" y="112"/>
                  </a:lnTo>
                  <a:lnTo>
                    <a:pt x="415" y="108"/>
                  </a:lnTo>
                  <a:lnTo>
                    <a:pt x="414" y="106"/>
                  </a:lnTo>
                  <a:lnTo>
                    <a:pt x="413" y="104"/>
                  </a:lnTo>
                  <a:lnTo>
                    <a:pt x="413" y="103"/>
                  </a:lnTo>
                  <a:lnTo>
                    <a:pt x="413" y="101"/>
                  </a:lnTo>
                  <a:lnTo>
                    <a:pt x="414" y="101"/>
                  </a:lnTo>
                  <a:lnTo>
                    <a:pt x="414" y="100"/>
                  </a:lnTo>
                  <a:lnTo>
                    <a:pt x="415" y="99"/>
                  </a:lnTo>
                  <a:lnTo>
                    <a:pt x="417" y="98"/>
                  </a:lnTo>
                  <a:lnTo>
                    <a:pt x="418" y="98"/>
                  </a:lnTo>
                  <a:lnTo>
                    <a:pt x="419" y="98"/>
                  </a:lnTo>
                  <a:lnTo>
                    <a:pt x="420" y="98"/>
                  </a:lnTo>
                  <a:lnTo>
                    <a:pt x="421" y="98"/>
                  </a:lnTo>
                  <a:lnTo>
                    <a:pt x="422" y="98"/>
                  </a:lnTo>
                  <a:lnTo>
                    <a:pt x="422" y="97"/>
                  </a:lnTo>
                  <a:lnTo>
                    <a:pt x="423" y="98"/>
                  </a:lnTo>
                  <a:lnTo>
                    <a:pt x="424" y="98"/>
                  </a:lnTo>
                  <a:lnTo>
                    <a:pt x="426" y="97"/>
                  </a:lnTo>
                  <a:lnTo>
                    <a:pt x="427" y="96"/>
                  </a:lnTo>
                  <a:lnTo>
                    <a:pt x="427" y="94"/>
                  </a:lnTo>
                  <a:lnTo>
                    <a:pt x="427" y="92"/>
                  </a:lnTo>
                  <a:lnTo>
                    <a:pt x="428" y="90"/>
                  </a:lnTo>
                  <a:lnTo>
                    <a:pt x="428" y="89"/>
                  </a:lnTo>
                  <a:lnTo>
                    <a:pt x="429" y="87"/>
                  </a:lnTo>
                  <a:lnTo>
                    <a:pt x="430" y="86"/>
                  </a:lnTo>
                  <a:lnTo>
                    <a:pt x="431" y="86"/>
                  </a:lnTo>
                  <a:lnTo>
                    <a:pt x="431" y="87"/>
                  </a:lnTo>
                  <a:lnTo>
                    <a:pt x="432" y="88"/>
                  </a:lnTo>
                  <a:lnTo>
                    <a:pt x="433" y="88"/>
                  </a:lnTo>
                  <a:lnTo>
                    <a:pt x="436" y="88"/>
                  </a:lnTo>
                  <a:lnTo>
                    <a:pt x="436" y="87"/>
                  </a:lnTo>
                  <a:lnTo>
                    <a:pt x="435" y="87"/>
                  </a:lnTo>
                  <a:lnTo>
                    <a:pt x="433" y="87"/>
                  </a:lnTo>
                  <a:lnTo>
                    <a:pt x="432" y="87"/>
                  </a:lnTo>
                  <a:lnTo>
                    <a:pt x="432" y="86"/>
                  </a:lnTo>
                  <a:lnTo>
                    <a:pt x="431" y="84"/>
                  </a:lnTo>
                  <a:lnTo>
                    <a:pt x="430" y="83"/>
                  </a:lnTo>
                  <a:lnTo>
                    <a:pt x="430" y="82"/>
                  </a:lnTo>
                  <a:lnTo>
                    <a:pt x="430" y="81"/>
                  </a:lnTo>
                  <a:lnTo>
                    <a:pt x="429" y="80"/>
                  </a:lnTo>
                  <a:lnTo>
                    <a:pt x="429" y="79"/>
                  </a:lnTo>
                  <a:lnTo>
                    <a:pt x="428" y="78"/>
                  </a:lnTo>
                  <a:lnTo>
                    <a:pt x="429" y="76"/>
                  </a:lnTo>
                  <a:lnTo>
                    <a:pt x="431" y="75"/>
                  </a:lnTo>
                  <a:lnTo>
                    <a:pt x="432" y="74"/>
                  </a:lnTo>
                  <a:lnTo>
                    <a:pt x="432" y="73"/>
                  </a:lnTo>
                  <a:lnTo>
                    <a:pt x="432" y="72"/>
                  </a:lnTo>
                  <a:lnTo>
                    <a:pt x="433" y="71"/>
                  </a:lnTo>
                  <a:lnTo>
                    <a:pt x="435" y="70"/>
                  </a:lnTo>
                  <a:lnTo>
                    <a:pt x="436" y="70"/>
                  </a:lnTo>
                  <a:lnTo>
                    <a:pt x="437" y="69"/>
                  </a:lnTo>
                  <a:lnTo>
                    <a:pt x="438" y="69"/>
                  </a:lnTo>
                  <a:lnTo>
                    <a:pt x="440" y="65"/>
                  </a:lnTo>
                  <a:lnTo>
                    <a:pt x="443" y="63"/>
                  </a:lnTo>
                  <a:lnTo>
                    <a:pt x="443" y="62"/>
                  </a:lnTo>
                  <a:lnTo>
                    <a:pt x="444" y="62"/>
                  </a:lnTo>
                  <a:lnTo>
                    <a:pt x="444" y="61"/>
                  </a:lnTo>
                  <a:lnTo>
                    <a:pt x="445" y="61"/>
                  </a:lnTo>
                  <a:lnTo>
                    <a:pt x="445" y="59"/>
                  </a:lnTo>
                  <a:lnTo>
                    <a:pt x="445" y="58"/>
                  </a:lnTo>
                  <a:lnTo>
                    <a:pt x="446" y="56"/>
                  </a:lnTo>
                  <a:lnTo>
                    <a:pt x="446" y="55"/>
                  </a:lnTo>
                  <a:lnTo>
                    <a:pt x="445" y="54"/>
                  </a:lnTo>
                  <a:lnTo>
                    <a:pt x="445" y="52"/>
                  </a:lnTo>
                  <a:lnTo>
                    <a:pt x="445" y="50"/>
                  </a:lnTo>
                  <a:lnTo>
                    <a:pt x="445" y="49"/>
                  </a:lnTo>
                  <a:lnTo>
                    <a:pt x="446" y="49"/>
                  </a:lnTo>
                  <a:lnTo>
                    <a:pt x="446" y="50"/>
                  </a:lnTo>
                  <a:lnTo>
                    <a:pt x="447" y="50"/>
                  </a:lnTo>
                  <a:lnTo>
                    <a:pt x="447" y="49"/>
                  </a:lnTo>
                  <a:lnTo>
                    <a:pt x="447" y="48"/>
                  </a:lnTo>
                  <a:lnTo>
                    <a:pt x="446" y="48"/>
                  </a:lnTo>
                  <a:lnTo>
                    <a:pt x="446" y="47"/>
                  </a:lnTo>
                  <a:lnTo>
                    <a:pt x="445" y="46"/>
                  </a:lnTo>
                  <a:lnTo>
                    <a:pt x="445" y="45"/>
                  </a:lnTo>
                  <a:lnTo>
                    <a:pt x="445" y="44"/>
                  </a:lnTo>
                  <a:lnTo>
                    <a:pt x="446" y="44"/>
                  </a:lnTo>
                  <a:lnTo>
                    <a:pt x="446" y="42"/>
                  </a:lnTo>
                  <a:lnTo>
                    <a:pt x="446" y="41"/>
                  </a:lnTo>
                  <a:lnTo>
                    <a:pt x="446" y="40"/>
                  </a:lnTo>
                  <a:lnTo>
                    <a:pt x="446" y="39"/>
                  </a:lnTo>
                  <a:lnTo>
                    <a:pt x="445" y="39"/>
                  </a:lnTo>
                  <a:lnTo>
                    <a:pt x="444" y="39"/>
                  </a:lnTo>
                  <a:lnTo>
                    <a:pt x="444" y="38"/>
                  </a:lnTo>
                  <a:lnTo>
                    <a:pt x="443" y="38"/>
                  </a:lnTo>
                  <a:lnTo>
                    <a:pt x="443" y="37"/>
                  </a:lnTo>
                  <a:lnTo>
                    <a:pt x="443" y="36"/>
                  </a:lnTo>
                  <a:lnTo>
                    <a:pt x="444" y="33"/>
                  </a:lnTo>
                  <a:lnTo>
                    <a:pt x="444" y="32"/>
                  </a:lnTo>
                  <a:lnTo>
                    <a:pt x="445" y="31"/>
                  </a:lnTo>
                  <a:lnTo>
                    <a:pt x="446" y="32"/>
                  </a:lnTo>
                  <a:lnTo>
                    <a:pt x="447" y="32"/>
                  </a:lnTo>
                  <a:lnTo>
                    <a:pt x="448" y="31"/>
                  </a:lnTo>
                  <a:lnTo>
                    <a:pt x="449" y="31"/>
                  </a:lnTo>
                  <a:lnTo>
                    <a:pt x="450" y="30"/>
                  </a:lnTo>
                  <a:lnTo>
                    <a:pt x="452" y="30"/>
                  </a:lnTo>
                  <a:lnTo>
                    <a:pt x="453" y="30"/>
                  </a:lnTo>
                  <a:lnTo>
                    <a:pt x="454" y="29"/>
                  </a:lnTo>
                  <a:lnTo>
                    <a:pt x="455" y="29"/>
                  </a:lnTo>
                  <a:lnTo>
                    <a:pt x="455" y="28"/>
                  </a:lnTo>
                  <a:lnTo>
                    <a:pt x="456" y="27"/>
                  </a:lnTo>
                  <a:lnTo>
                    <a:pt x="458" y="27"/>
                  </a:lnTo>
                  <a:lnTo>
                    <a:pt x="460" y="25"/>
                  </a:lnTo>
                  <a:lnTo>
                    <a:pt x="460" y="27"/>
                  </a:lnTo>
                  <a:lnTo>
                    <a:pt x="460" y="29"/>
                  </a:lnTo>
                  <a:lnTo>
                    <a:pt x="460" y="30"/>
                  </a:lnTo>
                  <a:lnTo>
                    <a:pt x="461" y="30"/>
                  </a:lnTo>
                  <a:lnTo>
                    <a:pt x="461" y="31"/>
                  </a:lnTo>
                  <a:lnTo>
                    <a:pt x="461" y="30"/>
                  </a:lnTo>
                  <a:lnTo>
                    <a:pt x="460" y="29"/>
                  </a:lnTo>
                  <a:lnTo>
                    <a:pt x="461" y="28"/>
                  </a:lnTo>
                  <a:lnTo>
                    <a:pt x="460" y="28"/>
                  </a:lnTo>
                  <a:lnTo>
                    <a:pt x="461" y="27"/>
                  </a:lnTo>
                  <a:lnTo>
                    <a:pt x="461" y="25"/>
                  </a:lnTo>
                  <a:lnTo>
                    <a:pt x="463" y="27"/>
                  </a:lnTo>
                  <a:lnTo>
                    <a:pt x="464" y="25"/>
                  </a:lnTo>
                  <a:lnTo>
                    <a:pt x="467" y="23"/>
                  </a:lnTo>
                  <a:lnTo>
                    <a:pt x="471" y="23"/>
                  </a:lnTo>
                  <a:lnTo>
                    <a:pt x="472" y="22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6" y="22"/>
                  </a:lnTo>
                  <a:lnTo>
                    <a:pt x="478" y="22"/>
                  </a:lnTo>
                  <a:lnTo>
                    <a:pt x="479" y="21"/>
                  </a:lnTo>
                  <a:lnTo>
                    <a:pt x="481" y="17"/>
                  </a:lnTo>
                  <a:lnTo>
                    <a:pt x="482" y="17"/>
                  </a:lnTo>
                  <a:lnTo>
                    <a:pt x="483" y="17"/>
                  </a:lnTo>
                  <a:lnTo>
                    <a:pt x="483" y="19"/>
                  </a:lnTo>
                  <a:lnTo>
                    <a:pt x="484" y="19"/>
                  </a:lnTo>
                  <a:lnTo>
                    <a:pt x="484" y="20"/>
                  </a:lnTo>
                  <a:lnTo>
                    <a:pt x="484" y="21"/>
                  </a:lnTo>
                  <a:lnTo>
                    <a:pt x="486" y="21"/>
                  </a:lnTo>
                  <a:lnTo>
                    <a:pt x="486" y="20"/>
                  </a:lnTo>
                  <a:lnTo>
                    <a:pt x="486" y="17"/>
                  </a:lnTo>
                  <a:lnTo>
                    <a:pt x="487" y="17"/>
                  </a:lnTo>
                  <a:lnTo>
                    <a:pt x="487" y="16"/>
                  </a:lnTo>
                  <a:lnTo>
                    <a:pt x="487" y="17"/>
                  </a:lnTo>
                  <a:lnTo>
                    <a:pt x="488" y="16"/>
                  </a:lnTo>
                  <a:lnTo>
                    <a:pt x="488" y="15"/>
                  </a:lnTo>
                  <a:lnTo>
                    <a:pt x="489" y="15"/>
                  </a:lnTo>
                  <a:lnTo>
                    <a:pt x="491" y="15"/>
                  </a:lnTo>
                  <a:lnTo>
                    <a:pt x="490" y="14"/>
                  </a:lnTo>
                  <a:lnTo>
                    <a:pt x="489" y="14"/>
                  </a:lnTo>
                  <a:lnTo>
                    <a:pt x="489" y="13"/>
                  </a:lnTo>
                  <a:lnTo>
                    <a:pt x="490" y="12"/>
                  </a:lnTo>
                  <a:lnTo>
                    <a:pt x="490" y="11"/>
                  </a:lnTo>
                  <a:lnTo>
                    <a:pt x="490" y="9"/>
                  </a:lnTo>
                  <a:close/>
                  <a:moveTo>
                    <a:pt x="445" y="163"/>
                  </a:moveTo>
                  <a:lnTo>
                    <a:pt x="446" y="163"/>
                  </a:lnTo>
                  <a:lnTo>
                    <a:pt x="449" y="164"/>
                  </a:lnTo>
                  <a:lnTo>
                    <a:pt x="450" y="164"/>
                  </a:lnTo>
                  <a:lnTo>
                    <a:pt x="450" y="165"/>
                  </a:lnTo>
                  <a:lnTo>
                    <a:pt x="449" y="166"/>
                  </a:lnTo>
                  <a:lnTo>
                    <a:pt x="447" y="166"/>
                  </a:lnTo>
                  <a:lnTo>
                    <a:pt x="447" y="167"/>
                  </a:lnTo>
                  <a:lnTo>
                    <a:pt x="447" y="168"/>
                  </a:lnTo>
                  <a:lnTo>
                    <a:pt x="446" y="168"/>
                  </a:lnTo>
                  <a:lnTo>
                    <a:pt x="446" y="170"/>
                  </a:lnTo>
                  <a:lnTo>
                    <a:pt x="445" y="171"/>
                  </a:lnTo>
                  <a:lnTo>
                    <a:pt x="445" y="172"/>
                  </a:lnTo>
                  <a:lnTo>
                    <a:pt x="444" y="172"/>
                  </a:lnTo>
                  <a:lnTo>
                    <a:pt x="444" y="173"/>
                  </a:lnTo>
                  <a:lnTo>
                    <a:pt x="444" y="174"/>
                  </a:lnTo>
                  <a:lnTo>
                    <a:pt x="443" y="174"/>
                  </a:lnTo>
                  <a:lnTo>
                    <a:pt x="443" y="175"/>
                  </a:lnTo>
                  <a:lnTo>
                    <a:pt x="441" y="175"/>
                  </a:lnTo>
                  <a:lnTo>
                    <a:pt x="440" y="175"/>
                  </a:lnTo>
                  <a:lnTo>
                    <a:pt x="440" y="176"/>
                  </a:lnTo>
                  <a:lnTo>
                    <a:pt x="439" y="176"/>
                  </a:lnTo>
                  <a:lnTo>
                    <a:pt x="438" y="176"/>
                  </a:lnTo>
                  <a:lnTo>
                    <a:pt x="437" y="175"/>
                  </a:lnTo>
                  <a:lnTo>
                    <a:pt x="437" y="173"/>
                  </a:lnTo>
                  <a:lnTo>
                    <a:pt x="437" y="168"/>
                  </a:lnTo>
                  <a:lnTo>
                    <a:pt x="438" y="166"/>
                  </a:lnTo>
                  <a:lnTo>
                    <a:pt x="439" y="165"/>
                  </a:lnTo>
                  <a:lnTo>
                    <a:pt x="439" y="164"/>
                  </a:lnTo>
                  <a:lnTo>
                    <a:pt x="441" y="164"/>
                  </a:lnTo>
                  <a:lnTo>
                    <a:pt x="444" y="163"/>
                  </a:lnTo>
                  <a:lnTo>
                    <a:pt x="445" y="163"/>
                  </a:lnTo>
                  <a:close/>
                  <a:moveTo>
                    <a:pt x="87" y="113"/>
                  </a:moveTo>
                  <a:lnTo>
                    <a:pt x="88" y="113"/>
                  </a:lnTo>
                  <a:lnTo>
                    <a:pt x="90" y="114"/>
                  </a:lnTo>
                  <a:lnTo>
                    <a:pt x="90" y="115"/>
                  </a:lnTo>
                  <a:lnTo>
                    <a:pt x="88" y="115"/>
                  </a:lnTo>
                  <a:lnTo>
                    <a:pt x="87" y="115"/>
                  </a:lnTo>
                  <a:lnTo>
                    <a:pt x="84" y="114"/>
                  </a:lnTo>
                  <a:lnTo>
                    <a:pt x="85" y="113"/>
                  </a:lnTo>
                  <a:lnTo>
                    <a:pt x="87" y="113"/>
                  </a:lnTo>
                  <a:close/>
                  <a:moveTo>
                    <a:pt x="61" y="109"/>
                  </a:moveTo>
                  <a:lnTo>
                    <a:pt x="61" y="111"/>
                  </a:lnTo>
                  <a:lnTo>
                    <a:pt x="60" y="112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57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6" y="111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0" y="109"/>
                  </a:lnTo>
                  <a:lnTo>
                    <a:pt x="61" y="109"/>
                  </a:lnTo>
                  <a:close/>
                  <a:moveTo>
                    <a:pt x="101" y="89"/>
                  </a:moveTo>
                  <a:lnTo>
                    <a:pt x="102" y="89"/>
                  </a:lnTo>
                  <a:lnTo>
                    <a:pt x="102" y="88"/>
                  </a:lnTo>
                  <a:lnTo>
                    <a:pt x="103" y="90"/>
                  </a:lnTo>
                  <a:lnTo>
                    <a:pt x="102" y="91"/>
                  </a:lnTo>
                  <a:lnTo>
                    <a:pt x="101" y="92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5"/>
                  </a:lnTo>
                  <a:lnTo>
                    <a:pt x="97" y="96"/>
                  </a:lnTo>
                  <a:lnTo>
                    <a:pt x="97" y="97"/>
                  </a:lnTo>
                  <a:lnTo>
                    <a:pt x="96" y="97"/>
                  </a:lnTo>
                  <a:lnTo>
                    <a:pt x="96" y="98"/>
                  </a:lnTo>
                  <a:lnTo>
                    <a:pt x="95" y="98"/>
                  </a:lnTo>
                  <a:lnTo>
                    <a:pt x="94" y="98"/>
                  </a:lnTo>
                  <a:lnTo>
                    <a:pt x="93" y="98"/>
                  </a:lnTo>
                  <a:lnTo>
                    <a:pt x="92" y="98"/>
                  </a:lnTo>
                  <a:lnTo>
                    <a:pt x="91" y="98"/>
                  </a:lnTo>
                  <a:lnTo>
                    <a:pt x="90" y="98"/>
                  </a:lnTo>
                  <a:lnTo>
                    <a:pt x="88" y="97"/>
                  </a:lnTo>
                  <a:lnTo>
                    <a:pt x="90" y="96"/>
                  </a:lnTo>
                  <a:lnTo>
                    <a:pt x="91" y="95"/>
                  </a:lnTo>
                  <a:lnTo>
                    <a:pt x="92" y="95"/>
                  </a:lnTo>
                  <a:lnTo>
                    <a:pt x="92" y="94"/>
                  </a:lnTo>
                  <a:lnTo>
                    <a:pt x="94" y="94"/>
                  </a:lnTo>
                  <a:lnTo>
                    <a:pt x="94" y="92"/>
                  </a:lnTo>
                  <a:lnTo>
                    <a:pt x="95" y="91"/>
                  </a:lnTo>
                  <a:lnTo>
                    <a:pt x="96" y="90"/>
                  </a:lnTo>
                  <a:lnTo>
                    <a:pt x="96" y="89"/>
                  </a:lnTo>
                  <a:lnTo>
                    <a:pt x="99" y="89"/>
                  </a:lnTo>
                  <a:lnTo>
                    <a:pt x="100" y="88"/>
                  </a:lnTo>
                  <a:lnTo>
                    <a:pt x="101" y="89"/>
                  </a:lnTo>
                  <a:close/>
                  <a:moveTo>
                    <a:pt x="68" y="83"/>
                  </a:moveTo>
                  <a:lnTo>
                    <a:pt x="68" y="84"/>
                  </a:lnTo>
                  <a:lnTo>
                    <a:pt x="68" y="86"/>
                  </a:lnTo>
                  <a:lnTo>
                    <a:pt x="68" y="87"/>
                  </a:lnTo>
                  <a:lnTo>
                    <a:pt x="68" y="88"/>
                  </a:lnTo>
                  <a:lnTo>
                    <a:pt x="67" y="89"/>
                  </a:lnTo>
                  <a:lnTo>
                    <a:pt x="66" y="90"/>
                  </a:lnTo>
                  <a:lnTo>
                    <a:pt x="65" y="90"/>
                  </a:lnTo>
                  <a:lnTo>
                    <a:pt x="64" y="90"/>
                  </a:lnTo>
                  <a:lnTo>
                    <a:pt x="64" y="91"/>
                  </a:lnTo>
                  <a:lnTo>
                    <a:pt x="62" y="91"/>
                  </a:lnTo>
                  <a:lnTo>
                    <a:pt x="62" y="92"/>
                  </a:lnTo>
                  <a:lnTo>
                    <a:pt x="61" y="92"/>
                  </a:lnTo>
                  <a:lnTo>
                    <a:pt x="60" y="91"/>
                  </a:lnTo>
                  <a:lnTo>
                    <a:pt x="59" y="91"/>
                  </a:lnTo>
                  <a:lnTo>
                    <a:pt x="58" y="91"/>
                  </a:lnTo>
                  <a:lnTo>
                    <a:pt x="58" y="90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4" y="86"/>
                  </a:lnTo>
                  <a:lnTo>
                    <a:pt x="54" y="84"/>
                  </a:lnTo>
                  <a:lnTo>
                    <a:pt x="56" y="84"/>
                  </a:lnTo>
                  <a:lnTo>
                    <a:pt x="56" y="83"/>
                  </a:lnTo>
                  <a:lnTo>
                    <a:pt x="57" y="82"/>
                  </a:lnTo>
                  <a:lnTo>
                    <a:pt x="58" y="82"/>
                  </a:lnTo>
                  <a:lnTo>
                    <a:pt x="59" y="82"/>
                  </a:lnTo>
                  <a:lnTo>
                    <a:pt x="60" y="82"/>
                  </a:lnTo>
                  <a:lnTo>
                    <a:pt x="61" y="82"/>
                  </a:lnTo>
                  <a:lnTo>
                    <a:pt x="65" y="81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8" y="83"/>
                  </a:lnTo>
                  <a:close/>
                  <a:moveTo>
                    <a:pt x="23" y="80"/>
                  </a:moveTo>
                  <a:lnTo>
                    <a:pt x="19" y="81"/>
                  </a:lnTo>
                  <a:lnTo>
                    <a:pt x="18" y="81"/>
                  </a:lnTo>
                  <a:lnTo>
                    <a:pt x="17" y="80"/>
                  </a:lnTo>
                  <a:lnTo>
                    <a:pt x="16" y="80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4" y="78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9" y="72"/>
                  </a:lnTo>
                  <a:lnTo>
                    <a:pt x="21" y="72"/>
                  </a:lnTo>
                  <a:lnTo>
                    <a:pt x="22" y="74"/>
                  </a:lnTo>
                  <a:lnTo>
                    <a:pt x="23" y="74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3" y="80"/>
                  </a:lnTo>
                  <a:close/>
                  <a:moveTo>
                    <a:pt x="53" y="73"/>
                  </a:moveTo>
                  <a:lnTo>
                    <a:pt x="54" y="74"/>
                  </a:lnTo>
                  <a:lnTo>
                    <a:pt x="53" y="75"/>
                  </a:lnTo>
                  <a:lnTo>
                    <a:pt x="53" y="76"/>
                  </a:lnTo>
                  <a:lnTo>
                    <a:pt x="52" y="76"/>
                  </a:lnTo>
                  <a:lnTo>
                    <a:pt x="51" y="76"/>
                  </a:lnTo>
                  <a:lnTo>
                    <a:pt x="50" y="76"/>
                  </a:lnTo>
                  <a:lnTo>
                    <a:pt x="48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4" y="70"/>
                  </a:lnTo>
                  <a:lnTo>
                    <a:pt x="44" y="69"/>
                  </a:lnTo>
                  <a:lnTo>
                    <a:pt x="45" y="69"/>
                  </a:lnTo>
                  <a:lnTo>
                    <a:pt x="47" y="69"/>
                  </a:lnTo>
                  <a:lnTo>
                    <a:pt x="49" y="70"/>
                  </a:lnTo>
                  <a:lnTo>
                    <a:pt x="50" y="70"/>
                  </a:lnTo>
                  <a:lnTo>
                    <a:pt x="51" y="71"/>
                  </a:lnTo>
                  <a:lnTo>
                    <a:pt x="53" y="73"/>
                  </a:lnTo>
                  <a:lnTo>
                    <a:pt x="54" y="73"/>
                  </a:lnTo>
                  <a:lnTo>
                    <a:pt x="53" y="73"/>
                  </a:lnTo>
                  <a:close/>
                  <a:moveTo>
                    <a:pt x="44" y="90"/>
                  </a:moveTo>
                  <a:lnTo>
                    <a:pt x="45" y="90"/>
                  </a:lnTo>
                  <a:lnTo>
                    <a:pt x="45" y="91"/>
                  </a:lnTo>
                  <a:lnTo>
                    <a:pt x="44" y="91"/>
                  </a:lnTo>
                  <a:lnTo>
                    <a:pt x="43" y="96"/>
                  </a:lnTo>
                  <a:lnTo>
                    <a:pt x="43" y="97"/>
                  </a:lnTo>
                  <a:lnTo>
                    <a:pt x="42" y="97"/>
                  </a:lnTo>
                  <a:lnTo>
                    <a:pt x="41" y="98"/>
                  </a:lnTo>
                  <a:lnTo>
                    <a:pt x="41" y="99"/>
                  </a:lnTo>
                  <a:lnTo>
                    <a:pt x="40" y="99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6" y="100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27" y="100"/>
                  </a:lnTo>
                  <a:lnTo>
                    <a:pt x="23" y="100"/>
                  </a:lnTo>
                  <a:lnTo>
                    <a:pt x="22" y="100"/>
                  </a:lnTo>
                  <a:lnTo>
                    <a:pt x="22" y="99"/>
                  </a:lnTo>
                  <a:lnTo>
                    <a:pt x="22" y="98"/>
                  </a:lnTo>
                  <a:lnTo>
                    <a:pt x="21" y="98"/>
                  </a:lnTo>
                  <a:lnTo>
                    <a:pt x="19" y="96"/>
                  </a:lnTo>
                  <a:lnTo>
                    <a:pt x="19" y="95"/>
                  </a:lnTo>
                  <a:lnTo>
                    <a:pt x="21" y="94"/>
                  </a:lnTo>
                  <a:lnTo>
                    <a:pt x="22" y="92"/>
                  </a:lnTo>
                  <a:lnTo>
                    <a:pt x="26" y="89"/>
                  </a:lnTo>
                  <a:lnTo>
                    <a:pt x="26" y="88"/>
                  </a:lnTo>
                  <a:lnTo>
                    <a:pt x="27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31" y="88"/>
                  </a:lnTo>
                  <a:lnTo>
                    <a:pt x="32" y="88"/>
                  </a:lnTo>
                  <a:lnTo>
                    <a:pt x="33" y="87"/>
                  </a:lnTo>
                  <a:lnTo>
                    <a:pt x="33" y="86"/>
                  </a:lnTo>
                  <a:lnTo>
                    <a:pt x="34" y="86"/>
                  </a:lnTo>
                  <a:lnTo>
                    <a:pt x="34" y="84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1" y="82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7" y="75"/>
                  </a:lnTo>
                  <a:lnTo>
                    <a:pt x="25" y="74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4" y="70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3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18" y="64"/>
                  </a:lnTo>
                  <a:lnTo>
                    <a:pt x="17" y="65"/>
                  </a:lnTo>
                  <a:lnTo>
                    <a:pt x="16" y="64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19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6" y="58"/>
                  </a:lnTo>
                  <a:lnTo>
                    <a:pt x="26" y="59"/>
                  </a:lnTo>
                  <a:lnTo>
                    <a:pt x="27" y="62"/>
                  </a:lnTo>
                  <a:lnTo>
                    <a:pt x="28" y="63"/>
                  </a:lnTo>
                  <a:lnTo>
                    <a:pt x="30" y="63"/>
                  </a:lnTo>
                  <a:lnTo>
                    <a:pt x="31" y="64"/>
                  </a:lnTo>
                  <a:lnTo>
                    <a:pt x="31" y="65"/>
                  </a:lnTo>
                  <a:lnTo>
                    <a:pt x="31" y="66"/>
                  </a:lnTo>
                  <a:lnTo>
                    <a:pt x="31" y="71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4" y="74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1" y="86"/>
                  </a:lnTo>
                  <a:lnTo>
                    <a:pt x="42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0"/>
                  </a:lnTo>
                  <a:close/>
                  <a:moveTo>
                    <a:pt x="56" y="53"/>
                  </a:moveTo>
                  <a:lnTo>
                    <a:pt x="56" y="52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6" y="49"/>
                  </a:lnTo>
                  <a:lnTo>
                    <a:pt x="57" y="49"/>
                  </a:lnTo>
                  <a:lnTo>
                    <a:pt x="58" y="49"/>
                  </a:lnTo>
                  <a:lnTo>
                    <a:pt x="59" y="50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9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6" y="53"/>
                  </a:lnTo>
                  <a:close/>
                  <a:moveTo>
                    <a:pt x="45" y="38"/>
                  </a:moveTo>
                  <a:lnTo>
                    <a:pt x="47" y="39"/>
                  </a:lnTo>
                  <a:lnTo>
                    <a:pt x="48" y="41"/>
                  </a:lnTo>
                  <a:lnTo>
                    <a:pt x="47" y="42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5" y="38"/>
                  </a:lnTo>
                  <a:close/>
                  <a:moveTo>
                    <a:pt x="488" y="12"/>
                  </a:moveTo>
                  <a:lnTo>
                    <a:pt x="488" y="13"/>
                  </a:lnTo>
                  <a:lnTo>
                    <a:pt x="488" y="14"/>
                  </a:lnTo>
                  <a:lnTo>
                    <a:pt x="488" y="15"/>
                  </a:lnTo>
                  <a:lnTo>
                    <a:pt x="488" y="16"/>
                  </a:lnTo>
                  <a:lnTo>
                    <a:pt x="487" y="16"/>
                  </a:lnTo>
                  <a:lnTo>
                    <a:pt x="486" y="16"/>
                  </a:lnTo>
                  <a:lnTo>
                    <a:pt x="484" y="16"/>
                  </a:lnTo>
                  <a:lnTo>
                    <a:pt x="484" y="15"/>
                  </a:lnTo>
                  <a:lnTo>
                    <a:pt x="484" y="14"/>
                  </a:lnTo>
                  <a:lnTo>
                    <a:pt x="488" y="12"/>
                  </a:lnTo>
                  <a:close/>
                  <a:moveTo>
                    <a:pt x="7" y="11"/>
                  </a:move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454" y="156"/>
                  </a:moveTo>
                  <a:lnTo>
                    <a:pt x="454" y="157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5" y="159"/>
                  </a:lnTo>
                  <a:lnTo>
                    <a:pt x="453" y="159"/>
                  </a:lnTo>
                  <a:lnTo>
                    <a:pt x="453" y="162"/>
                  </a:lnTo>
                  <a:lnTo>
                    <a:pt x="452" y="162"/>
                  </a:lnTo>
                  <a:lnTo>
                    <a:pt x="452" y="161"/>
                  </a:lnTo>
                  <a:lnTo>
                    <a:pt x="452" y="159"/>
                  </a:lnTo>
                  <a:lnTo>
                    <a:pt x="453" y="157"/>
                  </a:lnTo>
                  <a:lnTo>
                    <a:pt x="454" y="15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93">
              <a:extLst>
                <a:ext uri="{FF2B5EF4-FFF2-40B4-BE49-F238E27FC236}">
                  <a16:creationId xmlns:a16="http://schemas.microsoft.com/office/drawing/2014/main" id="{FD0CB1D4-3C9F-635D-3524-1733AD3B2D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8759" y="706686"/>
              <a:ext cx="727680" cy="999242"/>
            </a:xfrm>
            <a:custGeom>
              <a:avLst/>
              <a:gdLst>
                <a:gd name="T0" fmla="*/ 117 w 552"/>
                <a:gd name="T1" fmla="*/ 533 h 758"/>
                <a:gd name="T2" fmla="*/ 117 w 552"/>
                <a:gd name="T3" fmla="*/ 511 h 758"/>
                <a:gd name="T4" fmla="*/ 134 w 552"/>
                <a:gd name="T5" fmla="*/ 502 h 758"/>
                <a:gd name="T6" fmla="*/ 149 w 552"/>
                <a:gd name="T7" fmla="*/ 494 h 758"/>
                <a:gd name="T8" fmla="*/ 156 w 552"/>
                <a:gd name="T9" fmla="*/ 481 h 758"/>
                <a:gd name="T10" fmla="*/ 165 w 552"/>
                <a:gd name="T11" fmla="*/ 468 h 758"/>
                <a:gd name="T12" fmla="*/ 174 w 552"/>
                <a:gd name="T13" fmla="*/ 453 h 758"/>
                <a:gd name="T14" fmla="*/ 161 w 552"/>
                <a:gd name="T15" fmla="*/ 452 h 758"/>
                <a:gd name="T16" fmla="*/ 165 w 552"/>
                <a:gd name="T17" fmla="*/ 426 h 758"/>
                <a:gd name="T18" fmla="*/ 158 w 552"/>
                <a:gd name="T19" fmla="*/ 394 h 758"/>
                <a:gd name="T20" fmla="*/ 157 w 552"/>
                <a:gd name="T21" fmla="*/ 365 h 758"/>
                <a:gd name="T22" fmla="*/ 150 w 552"/>
                <a:gd name="T23" fmla="*/ 342 h 758"/>
                <a:gd name="T24" fmla="*/ 148 w 552"/>
                <a:gd name="T25" fmla="*/ 310 h 758"/>
                <a:gd name="T26" fmla="*/ 161 w 552"/>
                <a:gd name="T27" fmla="*/ 290 h 758"/>
                <a:gd name="T28" fmla="*/ 177 w 552"/>
                <a:gd name="T29" fmla="*/ 291 h 758"/>
                <a:gd name="T30" fmla="*/ 185 w 552"/>
                <a:gd name="T31" fmla="*/ 297 h 758"/>
                <a:gd name="T32" fmla="*/ 201 w 552"/>
                <a:gd name="T33" fmla="*/ 264 h 758"/>
                <a:gd name="T34" fmla="*/ 222 w 552"/>
                <a:gd name="T35" fmla="*/ 247 h 758"/>
                <a:gd name="T36" fmla="*/ 224 w 552"/>
                <a:gd name="T37" fmla="*/ 219 h 758"/>
                <a:gd name="T38" fmla="*/ 232 w 552"/>
                <a:gd name="T39" fmla="*/ 202 h 758"/>
                <a:gd name="T40" fmla="*/ 255 w 552"/>
                <a:gd name="T41" fmla="*/ 184 h 758"/>
                <a:gd name="T42" fmla="*/ 268 w 552"/>
                <a:gd name="T43" fmla="*/ 196 h 758"/>
                <a:gd name="T44" fmla="*/ 281 w 552"/>
                <a:gd name="T45" fmla="*/ 175 h 758"/>
                <a:gd name="T46" fmla="*/ 327 w 552"/>
                <a:gd name="T47" fmla="*/ 165 h 758"/>
                <a:gd name="T48" fmla="*/ 363 w 552"/>
                <a:gd name="T49" fmla="*/ 140 h 758"/>
                <a:gd name="T50" fmla="*/ 374 w 552"/>
                <a:gd name="T51" fmla="*/ 133 h 758"/>
                <a:gd name="T52" fmla="*/ 393 w 552"/>
                <a:gd name="T53" fmla="*/ 143 h 758"/>
                <a:gd name="T54" fmla="*/ 355 w 552"/>
                <a:gd name="T55" fmla="*/ 174 h 758"/>
                <a:gd name="T56" fmla="*/ 324 w 552"/>
                <a:gd name="T57" fmla="*/ 230 h 758"/>
                <a:gd name="T58" fmla="*/ 329 w 552"/>
                <a:gd name="T59" fmla="*/ 258 h 758"/>
                <a:gd name="T60" fmla="*/ 347 w 552"/>
                <a:gd name="T61" fmla="*/ 288 h 758"/>
                <a:gd name="T62" fmla="*/ 355 w 552"/>
                <a:gd name="T63" fmla="*/ 330 h 758"/>
                <a:gd name="T64" fmla="*/ 388 w 552"/>
                <a:gd name="T65" fmla="*/ 336 h 758"/>
                <a:gd name="T66" fmla="*/ 427 w 552"/>
                <a:gd name="T67" fmla="*/ 339 h 758"/>
                <a:gd name="T68" fmla="*/ 484 w 552"/>
                <a:gd name="T69" fmla="*/ 369 h 758"/>
                <a:gd name="T70" fmla="*/ 531 w 552"/>
                <a:gd name="T71" fmla="*/ 374 h 758"/>
                <a:gd name="T72" fmla="*/ 518 w 552"/>
                <a:gd name="T73" fmla="*/ 411 h 758"/>
                <a:gd name="T74" fmla="*/ 521 w 552"/>
                <a:gd name="T75" fmla="*/ 449 h 758"/>
                <a:gd name="T76" fmla="*/ 516 w 552"/>
                <a:gd name="T77" fmla="*/ 495 h 758"/>
                <a:gd name="T78" fmla="*/ 539 w 552"/>
                <a:gd name="T79" fmla="*/ 515 h 758"/>
                <a:gd name="T80" fmla="*/ 544 w 552"/>
                <a:gd name="T81" fmla="*/ 553 h 758"/>
                <a:gd name="T82" fmla="*/ 501 w 552"/>
                <a:gd name="T83" fmla="*/ 531 h 758"/>
                <a:gd name="T84" fmla="*/ 441 w 552"/>
                <a:gd name="T85" fmla="*/ 550 h 758"/>
                <a:gd name="T86" fmla="*/ 467 w 552"/>
                <a:gd name="T87" fmla="*/ 571 h 758"/>
                <a:gd name="T88" fmla="*/ 437 w 552"/>
                <a:gd name="T89" fmla="*/ 578 h 758"/>
                <a:gd name="T90" fmla="*/ 451 w 552"/>
                <a:gd name="T91" fmla="*/ 624 h 758"/>
                <a:gd name="T92" fmla="*/ 451 w 552"/>
                <a:gd name="T93" fmla="*/ 685 h 758"/>
                <a:gd name="T94" fmla="*/ 415 w 552"/>
                <a:gd name="T95" fmla="*/ 744 h 758"/>
                <a:gd name="T96" fmla="*/ 423 w 552"/>
                <a:gd name="T97" fmla="*/ 693 h 758"/>
                <a:gd name="T98" fmla="*/ 393 w 552"/>
                <a:gd name="T99" fmla="*/ 684 h 758"/>
                <a:gd name="T100" fmla="*/ 363 w 552"/>
                <a:gd name="T101" fmla="*/ 686 h 758"/>
                <a:gd name="T102" fmla="*/ 327 w 552"/>
                <a:gd name="T103" fmla="*/ 691 h 758"/>
                <a:gd name="T104" fmla="*/ 313 w 552"/>
                <a:gd name="T105" fmla="*/ 666 h 758"/>
                <a:gd name="T106" fmla="*/ 294 w 552"/>
                <a:gd name="T107" fmla="*/ 645 h 758"/>
                <a:gd name="T108" fmla="*/ 270 w 552"/>
                <a:gd name="T109" fmla="*/ 620 h 758"/>
                <a:gd name="T110" fmla="*/ 241 w 552"/>
                <a:gd name="T111" fmla="*/ 602 h 758"/>
                <a:gd name="T112" fmla="*/ 203 w 552"/>
                <a:gd name="T113" fmla="*/ 584 h 758"/>
                <a:gd name="T114" fmla="*/ 166 w 552"/>
                <a:gd name="T115" fmla="*/ 586 h 758"/>
                <a:gd name="T116" fmla="*/ 117 w 552"/>
                <a:gd name="T117" fmla="*/ 556 h 758"/>
                <a:gd name="T118" fmla="*/ 143 w 552"/>
                <a:gd name="T119" fmla="*/ 501 h 758"/>
                <a:gd name="T120" fmla="*/ 165 w 552"/>
                <a:gd name="T121" fmla="*/ 442 h 758"/>
                <a:gd name="T122" fmla="*/ 12 w 552"/>
                <a:gd name="T123" fmla="*/ 98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2" h="758">
                  <a:moveTo>
                    <a:pt x="107" y="546"/>
                  </a:moveTo>
                  <a:lnTo>
                    <a:pt x="108" y="546"/>
                  </a:lnTo>
                  <a:lnTo>
                    <a:pt x="108" y="545"/>
                  </a:lnTo>
                  <a:lnTo>
                    <a:pt x="107" y="545"/>
                  </a:lnTo>
                  <a:lnTo>
                    <a:pt x="107" y="544"/>
                  </a:lnTo>
                  <a:lnTo>
                    <a:pt x="106" y="544"/>
                  </a:lnTo>
                  <a:lnTo>
                    <a:pt x="106" y="543"/>
                  </a:lnTo>
                  <a:lnTo>
                    <a:pt x="106" y="542"/>
                  </a:lnTo>
                  <a:lnTo>
                    <a:pt x="105" y="542"/>
                  </a:lnTo>
                  <a:lnTo>
                    <a:pt x="104" y="542"/>
                  </a:lnTo>
                  <a:lnTo>
                    <a:pt x="104" y="541"/>
                  </a:lnTo>
                  <a:lnTo>
                    <a:pt x="103" y="541"/>
                  </a:lnTo>
                  <a:lnTo>
                    <a:pt x="101" y="540"/>
                  </a:lnTo>
                  <a:lnTo>
                    <a:pt x="100" y="540"/>
                  </a:lnTo>
                  <a:lnTo>
                    <a:pt x="100" y="539"/>
                  </a:lnTo>
                  <a:lnTo>
                    <a:pt x="100" y="537"/>
                  </a:lnTo>
                  <a:lnTo>
                    <a:pt x="101" y="537"/>
                  </a:lnTo>
                  <a:lnTo>
                    <a:pt x="103" y="537"/>
                  </a:lnTo>
                  <a:lnTo>
                    <a:pt x="103" y="536"/>
                  </a:lnTo>
                  <a:lnTo>
                    <a:pt x="104" y="535"/>
                  </a:lnTo>
                  <a:lnTo>
                    <a:pt x="105" y="534"/>
                  </a:lnTo>
                  <a:lnTo>
                    <a:pt x="106" y="533"/>
                  </a:lnTo>
                  <a:lnTo>
                    <a:pt x="107" y="532"/>
                  </a:lnTo>
                  <a:lnTo>
                    <a:pt x="108" y="532"/>
                  </a:lnTo>
                  <a:lnTo>
                    <a:pt x="109" y="532"/>
                  </a:lnTo>
                  <a:lnTo>
                    <a:pt x="110" y="532"/>
                  </a:lnTo>
                  <a:lnTo>
                    <a:pt x="112" y="532"/>
                  </a:lnTo>
                  <a:lnTo>
                    <a:pt x="113" y="532"/>
                  </a:lnTo>
                  <a:lnTo>
                    <a:pt x="114" y="532"/>
                  </a:lnTo>
                  <a:lnTo>
                    <a:pt x="114" y="533"/>
                  </a:lnTo>
                  <a:lnTo>
                    <a:pt x="115" y="533"/>
                  </a:lnTo>
                  <a:lnTo>
                    <a:pt x="116" y="533"/>
                  </a:lnTo>
                  <a:lnTo>
                    <a:pt x="117" y="533"/>
                  </a:lnTo>
                  <a:lnTo>
                    <a:pt x="117" y="532"/>
                  </a:lnTo>
                  <a:lnTo>
                    <a:pt x="118" y="531"/>
                  </a:lnTo>
                  <a:lnTo>
                    <a:pt x="117" y="529"/>
                  </a:lnTo>
                  <a:lnTo>
                    <a:pt x="118" y="528"/>
                  </a:lnTo>
                  <a:lnTo>
                    <a:pt x="117" y="528"/>
                  </a:lnTo>
                  <a:lnTo>
                    <a:pt x="117" y="529"/>
                  </a:lnTo>
                  <a:lnTo>
                    <a:pt x="116" y="529"/>
                  </a:lnTo>
                  <a:lnTo>
                    <a:pt x="116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5" y="524"/>
                  </a:lnTo>
                  <a:lnTo>
                    <a:pt x="115" y="525"/>
                  </a:lnTo>
                  <a:lnTo>
                    <a:pt x="114" y="526"/>
                  </a:lnTo>
                  <a:lnTo>
                    <a:pt x="114" y="525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3" y="522"/>
                  </a:lnTo>
                  <a:lnTo>
                    <a:pt x="112" y="519"/>
                  </a:lnTo>
                  <a:lnTo>
                    <a:pt x="112" y="518"/>
                  </a:lnTo>
                  <a:lnTo>
                    <a:pt x="113" y="517"/>
                  </a:lnTo>
                  <a:lnTo>
                    <a:pt x="113" y="516"/>
                  </a:lnTo>
                  <a:lnTo>
                    <a:pt x="113" y="515"/>
                  </a:lnTo>
                  <a:lnTo>
                    <a:pt x="114" y="515"/>
                  </a:lnTo>
                  <a:lnTo>
                    <a:pt x="115" y="514"/>
                  </a:lnTo>
                  <a:lnTo>
                    <a:pt x="116" y="511"/>
                  </a:lnTo>
                  <a:lnTo>
                    <a:pt x="116" y="510"/>
                  </a:lnTo>
                  <a:lnTo>
                    <a:pt x="117" y="509"/>
                  </a:lnTo>
                  <a:lnTo>
                    <a:pt x="117" y="508"/>
                  </a:lnTo>
                  <a:lnTo>
                    <a:pt x="117" y="509"/>
                  </a:lnTo>
                  <a:lnTo>
                    <a:pt x="117" y="510"/>
                  </a:lnTo>
                  <a:lnTo>
                    <a:pt x="117" y="511"/>
                  </a:lnTo>
                  <a:lnTo>
                    <a:pt x="118" y="509"/>
                  </a:lnTo>
                  <a:lnTo>
                    <a:pt x="118" y="508"/>
                  </a:lnTo>
                  <a:lnTo>
                    <a:pt x="118" y="507"/>
                  </a:lnTo>
                  <a:lnTo>
                    <a:pt x="120" y="507"/>
                  </a:lnTo>
                  <a:lnTo>
                    <a:pt x="121" y="506"/>
                  </a:lnTo>
                  <a:lnTo>
                    <a:pt x="122" y="504"/>
                  </a:lnTo>
                  <a:lnTo>
                    <a:pt x="122" y="503"/>
                  </a:lnTo>
                  <a:lnTo>
                    <a:pt x="123" y="503"/>
                  </a:lnTo>
                  <a:lnTo>
                    <a:pt x="124" y="502"/>
                  </a:lnTo>
                  <a:lnTo>
                    <a:pt x="124" y="501"/>
                  </a:lnTo>
                  <a:lnTo>
                    <a:pt x="125" y="501"/>
                  </a:lnTo>
                  <a:lnTo>
                    <a:pt x="126" y="501"/>
                  </a:lnTo>
                  <a:lnTo>
                    <a:pt x="126" y="502"/>
                  </a:lnTo>
                  <a:lnTo>
                    <a:pt x="126" y="503"/>
                  </a:lnTo>
                  <a:lnTo>
                    <a:pt x="127" y="503"/>
                  </a:lnTo>
                  <a:lnTo>
                    <a:pt x="127" y="504"/>
                  </a:lnTo>
                  <a:lnTo>
                    <a:pt x="129" y="504"/>
                  </a:lnTo>
                  <a:lnTo>
                    <a:pt x="129" y="503"/>
                  </a:lnTo>
                  <a:lnTo>
                    <a:pt x="129" y="502"/>
                  </a:lnTo>
                  <a:lnTo>
                    <a:pt x="129" y="501"/>
                  </a:lnTo>
                  <a:lnTo>
                    <a:pt x="129" y="500"/>
                  </a:lnTo>
                  <a:lnTo>
                    <a:pt x="130" y="501"/>
                  </a:lnTo>
                  <a:lnTo>
                    <a:pt x="130" y="502"/>
                  </a:lnTo>
                  <a:lnTo>
                    <a:pt x="130" y="503"/>
                  </a:lnTo>
                  <a:lnTo>
                    <a:pt x="130" y="504"/>
                  </a:lnTo>
                  <a:lnTo>
                    <a:pt x="131" y="506"/>
                  </a:lnTo>
                  <a:lnTo>
                    <a:pt x="133" y="507"/>
                  </a:lnTo>
                  <a:lnTo>
                    <a:pt x="134" y="507"/>
                  </a:lnTo>
                  <a:lnTo>
                    <a:pt x="135" y="506"/>
                  </a:lnTo>
                  <a:lnTo>
                    <a:pt x="135" y="504"/>
                  </a:lnTo>
                  <a:lnTo>
                    <a:pt x="135" y="503"/>
                  </a:lnTo>
                  <a:lnTo>
                    <a:pt x="135" y="502"/>
                  </a:lnTo>
                  <a:lnTo>
                    <a:pt x="134" y="502"/>
                  </a:lnTo>
                  <a:lnTo>
                    <a:pt x="134" y="501"/>
                  </a:lnTo>
                  <a:lnTo>
                    <a:pt x="135" y="501"/>
                  </a:lnTo>
                  <a:lnTo>
                    <a:pt x="136" y="501"/>
                  </a:lnTo>
                  <a:lnTo>
                    <a:pt x="138" y="501"/>
                  </a:lnTo>
                  <a:lnTo>
                    <a:pt x="139" y="500"/>
                  </a:lnTo>
                  <a:lnTo>
                    <a:pt x="140" y="500"/>
                  </a:lnTo>
                  <a:lnTo>
                    <a:pt x="141" y="500"/>
                  </a:lnTo>
                  <a:lnTo>
                    <a:pt x="141" y="501"/>
                  </a:lnTo>
                  <a:lnTo>
                    <a:pt x="142" y="502"/>
                  </a:lnTo>
                  <a:lnTo>
                    <a:pt x="142" y="501"/>
                  </a:lnTo>
                  <a:lnTo>
                    <a:pt x="142" y="502"/>
                  </a:lnTo>
                  <a:lnTo>
                    <a:pt x="142" y="503"/>
                  </a:lnTo>
                  <a:lnTo>
                    <a:pt x="143" y="503"/>
                  </a:lnTo>
                  <a:lnTo>
                    <a:pt x="143" y="504"/>
                  </a:lnTo>
                  <a:lnTo>
                    <a:pt x="144" y="504"/>
                  </a:lnTo>
                  <a:lnTo>
                    <a:pt x="146" y="503"/>
                  </a:lnTo>
                  <a:lnTo>
                    <a:pt x="147" y="503"/>
                  </a:lnTo>
                  <a:lnTo>
                    <a:pt x="148" y="502"/>
                  </a:lnTo>
                  <a:lnTo>
                    <a:pt x="147" y="501"/>
                  </a:lnTo>
                  <a:lnTo>
                    <a:pt x="147" y="500"/>
                  </a:lnTo>
                  <a:lnTo>
                    <a:pt x="146" y="500"/>
                  </a:lnTo>
                  <a:lnTo>
                    <a:pt x="147" y="500"/>
                  </a:lnTo>
                  <a:lnTo>
                    <a:pt x="146" y="499"/>
                  </a:lnTo>
                  <a:lnTo>
                    <a:pt x="146" y="498"/>
                  </a:lnTo>
                  <a:lnTo>
                    <a:pt x="146" y="497"/>
                  </a:lnTo>
                  <a:lnTo>
                    <a:pt x="147" y="497"/>
                  </a:lnTo>
                  <a:lnTo>
                    <a:pt x="148" y="497"/>
                  </a:lnTo>
                  <a:lnTo>
                    <a:pt x="148" y="495"/>
                  </a:lnTo>
                  <a:lnTo>
                    <a:pt x="147" y="495"/>
                  </a:lnTo>
                  <a:lnTo>
                    <a:pt x="147" y="494"/>
                  </a:lnTo>
                  <a:lnTo>
                    <a:pt x="148" y="495"/>
                  </a:lnTo>
                  <a:lnTo>
                    <a:pt x="149" y="495"/>
                  </a:lnTo>
                  <a:lnTo>
                    <a:pt x="149" y="494"/>
                  </a:lnTo>
                  <a:lnTo>
                    <a:pt x="149" y="495"/>
                  </a:lnTo>
                  <a:lnTo>
                    <a:pt x="150" y="495"/>
                  </a:lnTo>
                  <a:lnTo>
                    <a:pt x="149" y="494"/>
                  </a:lnTo>
                  <a:lnTo>
                    <a:pt x="148" y="494"/>
                  </a:lnTo>
                  <a:lnTo>
                    <a:pt x="149" y="494"/>
                  </a:lnTo>
                  <a:lnTo>
                    <a:pt x="149" y="493"/>
                  </a:lnTo>
                  <a:lnTo>
                    <a:pt x="150" y="493"/>
                  </a:lnTo>
                  <a:lnTo>
                    <a:pt x="151" y="493"/>
                  </a:lnTo>
                  <a:lnTo>
                    <a:pt x="151" y="492"/>
                  </a:lnTo>
                  <a:lnTo>
                    <a:pt x="150" y="493"/>
                  </a:lnTo>
                  <a:lnTo>
                    <a:pt x="149" y="493"/>
                  </a:lnTo>
                  <a:lnTo>
                    <a:pt x="149" y="492"/>
                  </a:lnTo>
                  <a:lnTo>
                    <a:pt x="149" y="491"/>
                  </a:lnTo>
                  <a:lnTo>
                    <a:pt x="150" y="491"/>
                  </a:lnTo>
                  <a:lnTo>
                    <a:pt x="151" y="491"/>
                  </a:lnTo>
                  <a:lnTo>
                    <a:pt x="151" y="492"/>
                  </a:lnTo>
                  <a:lnTo>
                    <a:pt x="151" y="491"/>
                  </a:lnTo>
                  <a:lnTo>
                    <a:pt x="152" y="491"/>
                  </a:lnTo>
                  <a:lnTo>
                    <a:pt x="152" y="490"/>
                  </a:lnTo>
                  <a:lnTo>
                    <a:pt x="151" y="490"/>
                  </a:lnTo>
                  <a:lnTo>
                    <a:pt x="151" y="489"/>
                  </a:lnTo>
                  <a:lnTo>
                    <a:pt x="152" y="489"/>
                  </a:lnTo>
                  <a:lnTo>
                    <a:pt x="152" y="487"/>
                  </a:lnTo>
                  <a:lnTo>
                    <a:pt x="151" y="487"/>
                  </a:lnTo>
                  <a:lnTo>
                    <a:pt x="151" y="489"/>
                  </a:lnTo>
                  <a:lnTo>
                    <a:pt x="150" y="489"/>
                  </a:lnTo>
                  <a:lnTo>
                    <a:pt x="150" y="487"/>
                  </a:lnTo>
                  <a:lnTo>
                    <a:pt x="149" y="489"/>
                  </a:lnTo>
                  <a:lnTo>
                    <a:pt x="150" y="486"/>
                  </a:lnTo>
                  <a:lnTo>
                    <a:pt x="151" y="485"/>
                  </a:lnTo>
                  <a:lnTo>
                    <a:pt x="155" y="483"/>
                  </a:lnTo>
                  <a:lnTo>
                    <a:pt x="155" y="482"/>
                  </a:lnTo>
                  <a:lnTo>
                    <a:pt x="156" y="481"/>
                  </a:lnTo>
                  <a:lnTo>
                    <a:pt x="157" y="481"/>
                  </a:lnTo>
                  <a:lnTo>
                    <a:pt x="157" y="479"/>
                  </a:lnTo>
                  <a:lnTo>
                    <a:pt x="158" y="479"/>
                  </a:lnTo>
                  <a:lnTo>
                    <a:pt x="157" y="478"/>
                  </a:lnTo>
                  <a:lnTo>
                    <a:pt x="156" y="478"/>
                  </a:lnTo>
                  <a:lnTo>
                    <a:pt x="156" y="479"/>
                  </a:lnTo>
                  <a:lnTo>
                    <a:pt x="156" y="478"/>
                  </a:lnTo>
                  <a:lnTo>
                    <a:pt x="157" y="477"/>
                  </a:lnTo>
                  <a:lnTo>
                    <a:pt x="158" y="476"/>
                  </a:lnTo>
                  <a:lnTo>
                    <a:pt x="158" y="475"/>
                  </a:lnTo>
                  <a:lnTo>
                    <a:pt x="159" y="474"/>
                  </a:lnTo>
                  <a:lnTo>
                    <a:pt x="160" y="474"/>
                  </a:lnTo>
                  <a:lnTo>
                    <a:pt x="161" y="474"/>
                  </a:lnTo>
                  <a:lnTo>
                    <a:pt x="163" y="475"/>
                  </a:lnTo>
                  <a:lnTo>
                    <a:pt x="164" y="476"/>
                  </a:lnTo>
                  <a:lnTo>
                    <a:pt x="164" y="475"/>
                  </a:lnTo>
                  <a:lnTo>
                    <a:pt x="163" y="474"/>
                  </a:lnTo>
                  <a:lnTo>
                    <a:pt x="161" y="474"/>
                  </a:lnTo>
                  <a:lnTo>
                    <a:pt x="161" y="473"/>
                  </a:lnTo>
                  <a:lnTo>
                    <a:pt x="163" y="472"/>
                  </a:lnTo>
                  <a:lnTo>
                    <a:pt x="163" y="473"/>
                  </a:lnTo>
                  <a:lnTo>
                    <a:pt x="163" y="472"/>
                  </a:lnTo>
                  <a:lnTo>
                    <a:pt x="163" y="470"/>
                  </a:lnTo>
                  <a:lnTo>
                    <a:pt x="164" y="469"/>
                  </a:lnTo>
                  <a:lnTo>
                    <a:pt x="163" y="468"/>
                  </a:lnTo>
                  <a:lnTo>
                    <a:pt x="164" y="468"/>
                  </a:lnTo>
                  <a:lnTo>
                    <a:pt x="164" y="469"/>
                  </a:lnTo>
                  <a:lnTo>
                    <a:pt x="164" y="470"/>
                  </a:lnTo>
                  <a:lnTo>
                    <a:pt x="165" y="469"/>
                  </a:lnTo>
                  <a:lnTo>
                    <a:pt x="166" y="470"/>
                  </a:lnTo>
                  <a:lnTo>
                    <a:pt x="166" y="469"/>
                  </a:lnTo>
                  <a:lnTo>
                    <a:pt x="165" y="469"/>
                  </a:lnTo>
                  <a:lnTo>
                    <a:pt x="165" y="468"/>
                  </a:lnTo>
                  <a:lnTo>
                    <a:pt x="164" y="468"/>
                  </a:lnTo>
                  <a:lnTo>
                    <a:pt x="164" y="467"/>
                  </a:lnTo>
                  <a:lnTo>
                    <a:pt x="165" y="467"/>
                  </a:lnTo>
                  <a:lnTo>
                    <a:pt x="165" y="466"/>
                  </a:lnTo>
                  <a:lnTo>
                    <a:pt x="166" y="466"/>
                  </a:lnTo>
                  <a:lnTo>
                    <a:pt x="167" y="466"/>
                  </a:lnTo>
                  <a:lnTo>
                    <a:pt x="168" y="465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9" y="464"/>
                  </a:lnTo>
                  <a:lnTo>
                    <a:pt x="169" y="462"/>
                  </a:lnTo>
                  <a:lnTo>
                    <a:pt x="170" y="462"/>
                  </a:lnTo>
                  <a:lnTo>
                    <a:pt x="169" y="462"/>
                  </a:lnTo>
                  <a:lnTo>
                    <a:pt x="169" y="461"/>
                  </a:lnTo>
                  <a:lnTo>
                    <a:pt x="170" y="461"/>
                  </a:lnTo>
                  <a:lnTo>
                    <a:pt x="168" y="461"/>
                  </a:lnTo>
                  <a:lnTo>
                    <a:pt x="168" y="460"/>
                  </a:lnTo>
                  <a:lnTo>
                    <a:pt x="168" y="459"/>
                  </a:lnTo>
                  <a:lnTo>
                    <a:pt x="169" y="460"/>
                  </a:lnTo>
                  <a:lnTo>
                    <a:pt x="170" y="460"/>
                  </a:lnTo>
                  <a:lnTo>
                    <a:pt x="169" y="460"/>
                  </a:lnTo>
                  <a:lnTo>
                    <a:pt x="169" y="459"/>
                  </a:lnTo>
                  <a:lnTo>
                    <a:pt x="170" y="459"/>
                  </a:lnTo>
                  <a:lnTo>
                    <a:pt x="170" y="458"/>
                  </a:lnTo>
                  <a:lnTo>
                    <a:pt x="169" y="458"/>
                  </a:lnTo>
                  <a:lnTo>
                    <a:pt x="170" y="457"/>
                  </a:lnTo>
                  <a:lnTo>
                    <a:pt x="170" y="458"/>
                  </a:lnTo>
                  <a:lnTo>
                    <a:pt x="172" y="458"/>
                  </a:lnTo>
                  <a:lnTo>
                    <a:pt x="172" y="457"/>
                  </a:lnTo>
                  <a:lnTo>
                    <a:pt x="172" y="456"/>
                  </a:lnTo>
                  <a:lnTo>
                    <a:pt x="173" y="456"/>
                  </a:lnTo>
                  <a:lnTo>
                    <a:pt x="174" y="454"/>
                  </a:lnTo>
                  <a:lnTo>
                    <a:pt x="174" y="453"/>
                  </a:lnTo>
                  <a:lnTo>
                    <a:pt x="172" y="453"/>
                  </a:lnTo>
                  <a:lnTo>
                    <a:pt x="173" y="453"/>
                  </a:lnTo>
                  <a:lnTo>
                    <a:pt x="172" y="453"/>
                  </a:lnTo>
                  <a:lnTo>
                    <a:pt x="170" y="453"/>
                  </a:lnTo>
                  <a:lnTo>
                    <a:pt x="170" y="454"/>
                  </a:lnTo>
                  <a:lnTo>
                    <a:pt x="168" y="456"/>
                  </a:lnTo>
                  <a:lnTo>
                    <a:pt x="166" y="457"/>
                  </a:lnTo>
                  <a:lnTo>
                    <a:pt x="165" y="456"/>
                  </a:lnTo>
                  <a:lnTo>
                    <a:pt x="165" y="454"/>
                  </a:lnTo>
                  <a:lnTo>
                    <a:pt x="164" y="453"/>
                  </a:lnTo>
                  <a:lnTo>
                    <a:pt x="164" y="452"/>
                  </a:lnTo>
                  <a:lnTo>
                    <a:pt x="165" y="451"/>
                  </a:lnTo>
                  <a:lnTo>
                    <a:pt x="166" y="451"/>
                  </a:lnTo>
                  <a:lnTo>
                    <a:pt x="165" y="452"/>
                  </a:lnTo>
                  <a:lnTo>
                    <a:pt x="167" y="451"/>
                  </a:lnTo>
                  <a:lnTo>
                    <a:pt x="166" y="451"/>
                  </a:lnTo>
                  <a:lnTo>
                    <a:pt x="167" y="451"/>
                  </a:lnTo>
                  <a:lnTo>
                    <a:pt x="167" y="450"/>
                  </a:lnTo>
                  <a:lnTo>
                    <a:pt x="168" y="449"/>
                  </a:lnTo>
                  <a:lnTo>
                    <a:pt x="168" y="448"/>
                  </a:lnTo>
                  <a:lnTo>
                    <a:pt x="167" y="448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5" y="448"/>
                  </a:lnTo>
                  <a:lnTo>
                    <a:pt x="165" y="449"/>
                  </a:lnTo>
                  <a:lnTo>
                    <a:pt x="164" y="449"/>
                  </a:lnTo>
                  <a:lnTo>
                    <a:pt x="164" y="450"/>
                  </a:lnTo>
                  <a:lnTo>
                    <a:pt x="164" y="451"/>
                  </a:lnTo>
                  <a:lnTo>
                    <a:pt x="163" y="451"/>
                  </a:lnTo>
                  <a:lnTo>
                    <a:pt x="163" y="452"/>
                  </a:lnTo>
                  <a:lnTo>
                    <a:pt x="163" y="453"/>
                  </a:lnTo>
                  <a:lnTo>
                    <a:pt x="161" y="453"/>
                  </a:lnTo>
                  <a:lnTo>
                    <a:pt x="161" y="452"/>
                  </a:lnTo>
                  <a:lnTo>
                    <a:pt x="159" y="450"/>
                  </a:lnTo>
                  <a:lnTo>
                    <a:pt x="159" y="449"/>
                  </a:lnTo>
                  <a:lnTo>
                    <a:pt x="160" y="449"/>
                  </a:lnTo>
                  <a:lnTo>
                    <a:pt x="160" y="448"/>
                  </a:lnTo>
                  <a:lnTo>
                    <a:pt x="159" y="448"/>
                  </a:lnTo>
                  <a:lnTo>
                    <a:pt x="159" y="447"/>
                  </a:lnTo>
                  <a:lnTo>
                    <a:pt x="159" y="445"/>
                  </a:lnTo>
                  <a:lnTo>
                    <a:pt x="159" y="444"/>
                  </a:lnTo>
                  <a:lnTo>
                    <a:pt x="159" y="443"/>
                  </a:lnTo>
                  <a:lnTo>
                    <a:pt x="160" y="443"/>
                  </a:lnTo>
                  <a:lnTo>
                    <a:pt x="161" y="443"/>
                  </a:lnTo>
                  <a:lnTo>
                    <a:pt x="161" y="442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3"/>
                  </a:lnTo>
                  <a:lnTo>
                    <a:pt x="165" y="442"/>
                  </a:lnTo>
                  <a:lnTo>
                    <a:pt x="166" y="442"/>
                  </a:lnTo>
                  <a:lnTo>
                    <a:pt x="167" y="441"/>
                  </a:lnTo>
                  <a:lnTo>
                    <a:pt x="164" y="441"/>
                  </a:lnTo>
                  <a:lnTo>
                    <a:pt x="163" y="441"/>
                  </a:lnTo>
                  <a:lnTo>
                    <a:pt x="163" y="440"/>
                  </a:lnTo>
                  <a:lnTo>
                    <a:pt x="161" y="437"/>
                  </a:lnTo>
                  <a:lnTo>
                    <a:pt x="163" y="436"/>
                  </a:lnTo>
                  <a:lnTo>
                    <a:pt x="163" y="435"/>
                  </a:lnTo>
                  <a:lnTo>
                    <a:pt x="163" y="434"/>
                  </a:lnTo>
                  <a:lnTo>
                    <a:pt x="163" y="433"/>
                  </a:lnTo>
                  <a:lnTo>
                    <a:pt x="164" y="433"/>
                  </a:lnTo>
                  <a:lnTo>
                    <a:pt x="163" y="433"/>
                  </a:lnTo>
                  <a:lnTo>
                    <a:pt x="164" y="432"/>
                  </a:lnTo>
                  <a:lnTo>
                    <a:pt x="164" y="430"/>
                  </a:lnTo>
                  <a:lnTo>
                    <a:pt x="164" y="425"/>
                  </a:lnTo>
                  <a:lnTo>
                    <a:pt x="164" y="426"/>
                  </a:lnTo>
                  <a:lnTo>
                    <a:pt x="165" y="426"/>
                  </a:lnTo>
                  <a:lnTo>
                    <a:pt x="165" y="425"/>
                  </a:lnTo>
                  <a:lnTo>
                    <a:pt x="165" y="424"/>
                  </a:lnTo>
                  <a:lnTo>
                    <a:pt x="164" y="424"/>
                  </a:lnTo>
                  <a:lnTo>
                    <a:pt x="164" y="423"/>
                  </a:lnTo>
                  <a:lnTo>
                    <a:pt x="165" y="423"/>
                  </a:lnTo>
                  <a:lnTo>
                    <a:pt x="165" y="424"/>
                  </a:lnTo>
                  <a:lnTo>
                    <a:pt x="166" y="424"/>
                  </a:lnTo>
                  <a:lnTo>
                    <a:pt x="166" y="423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3" y="419"/>
                  </a:lnTo>
                  <a:lnTo>
                    <a:pt x="163" y="420"/>
                  </a:lnTo>
                  <a:lnTo>
                    <a:pt x="163" y="418"/>
                  </a:lnTo>
                  <a:lnTo>
                    <a:pt x="163" y="414"/>
                  </a:lnTo>
                  <a:lnTo>
                    <a:pt x="161" y="412"/>
                  </a:lnTo>
                  <a:lnTo>
                    <a:pt x="161" y="407"/>
                  </a:lnTo>
                  <a:lnTo>
                    <a:pt x="161" y="406"/>
                  </a:lnTo>
                  <a:lnTo>
                    <a:pt x="163" y="405"/>
                  </a:lnTo>
                  <a:lnTo>
                    <a:pt x="163" y="403"/>
                  </a:lnTo>
                  <a:lnTo>
                    <a:pt x="161" y="402"/>
                  </a:lnTo>
                  <a:lnTo>
                    <a:pt x="163" y="402"/>
                  </a:lnTo>
                  <a:lnTo>
                    <a:pt x="161" y="401"/>
                  </a:lnTo>
                  <a:lnTo>
                    <a:pt x="161" y="400"/>
                  </a:lnTo>
                  <a:lnTo>
                    <a:pt x="161" y="399"/>
                  </a:lnTo>
                  <a:lnTo>
                    <a:pt x="160" y="399"/>
                  </a:lnTo>
                  <a:lnTo>
                    <a:pt x="160" y="398"/>
                  </a:lnTo>
                  <a:lnTo>
                    <a:pt x="161" y="398"/>
                  </a:lnTo>
                  <a:lnTo>
                    <a:pt x="160" y="398"/>
                  </a:lnTo>
                  <a:lnTo>
                    <a:pt x="160" y="397"/>
                  </a:lnTo>
                  <a:lnTo>
                    <a:pt x="160" y="395"/>
                  </a:lnTo>
                  <a:lnTo>
                    <a:pt x="159" y="395"/>
                  </a:lnTo>
                  <a:lnTo>
                    <a:pt x="159" y="394"/>
                  </a:lnTo>
                  <a:lnTo>
                    <a:pt x="158" y="394"/>
                  </a:lnTo>
                  <a:lnTo>
                    <a:pt x="157" y="394"/>
                  </a:lnTo>
                  <a:lnTo>
                    <a:pt x="156" y="394"/>
                  </a:lnTo>
                  <a:lnTo>
                    <a:pt x="155" y="394"/>
                  </a:lnTo>
                  <a:lnTo>
                    <a:pt x="155" y="393"/>
                  </a:lnTo>
                  <a:lnTo>
                    <a:pt x="156" y="393"/>
                  </a:lnTo>
                  <a:lnTo>
                    <a:pt x="157" y="391"/>
                  </a:lnTo>
                  <a:lnTo>
                    <a:pt x="158" y="391"/>
                  </a:lnTo>
                  <a:lnTo>
                    <a:pt x="159" y="391"/>
                  </a:lnTo>
                  <a:lnTo>
                    <a:pt x="159" y="390"/>
                  </a:lnTo>
                  <a:lnTo>
                    <a:pt x="160" y="390"/>
                  </a:lnTo>
                  <a:lnTo>
                    <a:pt x="161" y="390"/>
                  </a:lnTo>
                  <a:lnTo>
                    <a:pt x="163" y="390"/>
                  </a:lnTo>
                  <a:lnTo>
                    <a:pt x="164" y="390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9"/>
                  </a:lnTo>
                  <a:lnTo>
                    <a:pt x="165" y="387"/>
                  </a:lnTo>
                  <a:lnTo>
                    <a:pt x="166" y="386"/>
                  </a:lnTo>
                  <a:lnTo>
                    <a:pt x="166" y="385"/>
                  </a:lnTo>
                  <a:lnTo>
                    <a:pt x="166" y="383"/>
                  </a:lnTo>
                  <a:lnTo>
                    <a:pt x="166" y="382"/>
                  </a:lnTo>
                  <a:lnTo>
                    <a:pt x="164" y="380"/>
                  </a:lnTo>
                  <a:lnTo>
                    <a:pt x="164" y="378"/>
                  </a:lnTo>
                  <a:lnTo>
                    <a:pt x="163" y="375"/>
                  </a:lnTo>
                  <a:lnTo>
                    <a:pt x="161" y="375"/>
                  </a:lnTo>
                  <a:lnTo>
                    <a:pt x="161" y="374"/>
                  </a:lnTo>
                  <a:lnTo>
                    <a:pt x="160" y="373"/>
                  </a:lnTo>
                  <a:lnTo>
                    <a:pt x="158" y="369"/>
                  </a:lnTo>
                  <a:lnTo>
                    <a:pt x="157" y="368"/>
                  </a:lnTo>
                  <a:lnTo>
                    <a:pt x="157" y="367"/>
                  </a:lnTo>
                  <a:lnTo>
                    <a:pt x="158" y="366"/>
                  </a:lnTo>
                  <a:lnTo>
                    <a:pt x="158" y="365"/>
                  </a:lnTo>
                  <a:lnTo>
                    <a:pt x="157" y="365"/>
                  </a:lnTo>
                  <a:lnTo>
                    <a:pt x="158" y="364"/>
                  </a:lnTo>
                  <a:lnTo>
                    <a:pt x="159" y="365"/>
                  </a:lnTo>
                  <a:lnTo>
                    <a:pt x="160" y="366"/>
                  </a:lnTo>
                  <a:lnTo>
                    <a:pt x="161" y="364"/>
                  </a:lnTo>
                  <a:lnTo>
                    <a:pt x="161" y="363"/>
                  </a:lnTo>
                  <a:lnTo>
                    <a:pt x="161" y="361"/>
                  </a:lnTo>
                  <a:lnTo>
                    <a:pt x="160" y="361"/>
                  </a:lnTo>
                  <a:lnTo>
                    <a:pt x="160" y="360"/>
                  </a:lnTo>
                  <a:lnTo>
                    <a:pt x="161" y="360"/>
                  </a:lnTo>
                  <a:lnTo>
                    <a:pt x="163" y="360"/>
                  </a:lnTo>
                  <a:lnTo>
                    <a:pt x="161" y="359"/>
                  </a:lnTo>
                  <a:lnTo>
                    <a:pt x="161" y="358"/>
                  </a:lnTo>
                  <a:lnTo>
                    <a:pt x="163" y="357"/>
                  </a:lnTo>
                  <a:lnTo>
                    <a:pt x="163" y="356"/>
                  </a:lnTo>
                  <a:lnTo>
                    <a:pt x="163" y="355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60" y="352"/>
                  </a:lnTo>
                  <a:lnTo>
                    <a:pt x="160" y="351"/>
                  </a:lnTo>
                  <a:lnTo>
                    <a:pt x="160" y="350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6" y="350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6" y="349"/>
                  </a:lnTo>
                  <a:lnTo>
                    <a:pt x="155" y="345"/>
                  </a:lnTo>
                  <a:lnTo>
                    <a:pt x="153" y="344"/>
                  </a:lnTo>
                  <a:lnTo>
                    <a:pt x="152" y="343"/>
                  </a:lnTo>
                  <a:lnTo>
                    <a:pt x="151" y="343"/>
                  </a:lnTo>
                  <a:lnTo>
                    <a:pt x="150" y="342"/>
                  </a:lnTo>
                  <a:lnTo>
                    <a:pt x="150" y="343"/>
                  </a:lnTo>
                  <a:lnTo>
                    <a:pt x="149" y="343"/>
                  </a:lnTo>
                  <a:lnTo>
                    <a:pt x="149" y="341"/>
                  </a:lnTo>
                  <a:lnTo>
                    <a:pt x="150" y="340"/>
                  </a:lnTo>
                  <a:lnTo>
                    <a:pt x="151" y="340"/>
                  </a:lnTo>
                  <a:lnTo>
                    <a:pt x="151" y="339"/>
                  </a:lnTo>
                  <a:lnTo>
                    <a:pt x="151" y="338"/>
                  </a:lnTo>
                  <a:lnTo>
                    <a:pt x="149" y="335"/>
                  </a:lnTo>
                  <a:lnTo>
                    <a:pt x="150" y="335"/>
                  </a:lnTo>
                  <a:lnTo>
                    <a:pt x="150" y="336"/>
                  </a:lnTo>
                  <a:lnTo>
                    <a:pt x="149" y="336"/>
                  </a:lnTo>
                  <a:lnTo>
                    <a:pt x="149" y="335"/>
                  </a:lnTo>
                  <a:lnTo>
                    <a:pt x="147" y="332"/>
                  </a:lnTo>
                  <a:lnTo>
                    <a:pt x="146" y="332"/>
                  </a:lnTo>
                  <a:lnTo>
                    <a:pt x="144" y="332"/>
                  </a:lnTo>
                  <a:lnTo>
                    <a:pt x="144" y="331"/>
                  </a:lnTo>
                  <a:lnTo>
                    <a:pt x="143" y="331"/>
                  </a:lnTo>
                  <a:lnTo>
                    <a:pt x="144" y="331"/>
                  </a:lnTo>
                  <a:lnTo>
                    <a:pt x="143" y="331"/>
                  </a:lnTo>
                  <a:lnTo>
                    <a:pt x="143" y="330"/>
                  </a:lnTo>
                  <a:lnTo>
                    <a:pt x="142" y="330"/>
                  </a:lnTo>
                  <a:lnTo>
                    <a:pt x="143" y="324"/>
                  </a:lnTo>
                  <a:lnTo>
                    <a:pt x="144" y="320"/>
                  </a:lnTo>
                  <a:lnTo>
                    <a:pt x="146" y="320"/>
                  </a:lnTo>
                  <a:lnTo>
                    <a:pt x="147" y="320"/>
                  </a:lnTo>
                  <a:lnTo>
                    <a:pt x="148" y="319"/>
                  </a:lnTo>
                  <a:lnTo>
                    <a:pt x="148" y="318"/>
                  </a:lnTo>
                  <a:lnTo>
                    <a:pt x="148" y="317"/>
                  </a:lnTo>
                  <a:lnTo>
                    <a:pt x="147" y="316"/>
                  </a:lnTo>
                  <a:lnTo>
                    <a:pt x="147" y="315"/>
                  </a:lnTo>
                  <a:lnTo>
                    <a:pt x="147" y="313"/>
                  </a:lnTo>
                  <a:lnTo>
                    <a:pt x="147" y="311"/>
                  </a:lnTo>
                  <a:lnTo>
                    <a:pt x="148" y="310"/>
                  </a:lnTo>
                  <a:lnTo>
                    <a:pt x="148" y="311"/>
                  </a:lnTo>
                  <a:lnTo>
                    <a:pt x="150" y="313"/>
                  </a:lnTo>
                  <a:lnTo>
                    <a:pt x="150" y="314"/>
                  </a:lnTo>
                  <a:lnTo>
                    <a:pt x="151" y="314"/>
                  </a:lnTo>
                  <a:lnTo>
                    <a:pt x="152" y="315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3" y="318"/>
                  </a:lnTo>
                  <a:lnTo>
                    <a:pt x="155" y="317"/>
                  </a:lnTo>
                  <a:lnTo>
                    <a:pt x="157" y="316"/>
                  </a:lnTo>
                  <a:lnTo>
                    <a:pt x="161" y="313"/>
                  </a:lnTo>
                  <a:lnTo>
                    <a:pt x="163" y="311"/>
                  </a:lnTo>
                  <a:lnTo>
                    <a:pt x="163" y="310"/>
                  </a:lnTo>
                  <a:lnTo>
                    <a:pt x="161" y="310"/>
                  </a:lnTo>
                  <a:lnTo>
                    <a:pt x="161" y="309"/>
                  </a:lnTo>
                  <a:lnTo>
                    <a:pt x="161" y="308"/>
                  </a:lnTo>
                  <a:lnTo>
                    <a:pt x="163" y="307"/>
                  </a:lnTo>
                  <a:lnTo>
                    <a:pt x="164" y="305"/>
                  </a:lnTo>
                  <a:lnTo>
                    <a:pt x="165" y="303"/>
                  </a:lnTo>
                  <a:lnTo>
                    <a:pt x="166" y="303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68" y="301"/>
                  </a:lnTo>
                  <a:lnTo>
                    <a:pt x="168" y="300"/>
                  </a:lnTo>
                  <a:lnTo>
                    <a:pt x="167" y="299"/>
                  </a:lnTo>
                  <a:lnTo>
                    <a:pt x="167" y="297"/>
                  </a:lnTo>
                  <a:lnTo>
                    <a:pt x="166" y="294"/>
                  </a:lnTo>
                  <a:lnTo>
                    <a:pt x="165" y="292"/>
                  </a:lnTo>
                  <a:lnTo>
                    <a:pt x="164" y="291"/>
                  </a:lnTo>
                  <a:lnTo>
                    <a:pt x="164" y="290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61" y="288"/>
                  </a:lnTo>
                  <a:lnTo>
                    <a:pt x="161" y="285"/>
                  </a:lnTo>
                  <a:lnTo>
                    <a:pt x="160" y="284"/>
                  </a:lnTo>
                  <a:lnTo>
                    <a:pt x="159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8" y="281"/>
                  </a:lnTo>
                  <a:lnTo>
                    <a:pt x="158" y="280"/>
                  </a:lnTo>
                  <a:lnTo>
                    <a:pt x="159" y="278"/>
                  </a:lnTo>
                  <a:lnTo>
                    <a:pt x="159" y="277"/>
                  </a:lnTo>
                  <a:lnTo>
                    <a:pt x="159" y="276"/>
                  </a:lnTo>
                  <a:lnTo>
                    <a:pt x="160" y="276"/>
                  </a:lnTo>
                  <a:lnTo>
                    <a:pt x="161" y="276"/>
                  </a:lnTo>
                  <a:lnTo>
                    <a:pt x="161" y="275"/>
                  </a:lnTo>
                  <a:lnTo>
                    <a:pt x="163" y="275"/>
                  </a:lnTo>
                  <a:lnTo>
                    <a:pt x="163" y="276"/>
                  </a:lnTo>
                  <a:lnTo>
                    <a:pt x="164" y="277"/>
                  </a:lnTo>
                  <a:lnTo>
                    <a:pt x="164" y="278"/>
                  </a:lnTo>
                  <a:lnTo>
                    <a:pt x="165" y="278"/>
                  </a:lnTo>
                  <a:lnTo>
                    <a:pt x="165" y="280"/>
                  </a:lnTo>
                  <a:lnTo>
                    <a:pt x="165" y="281"/>
                  </a:lnTo>
                  <a:lnTo>
                    <a:pt x="165" y="282"/>
                  </a:lnTo>
                  <a:lnTo>
                    <a:pt x="167" y="283"/>
                  </a:lnTo>
                  <a:lnTo>
                    <a:pt x="169" y="284"/>
                  </a:lnTo>
                  <a:lnTo>
                    <a:pt x="170" y="284"/>
                  </a:lnTo>
                  <a:lnTo>
                    <a:pt x="170" y="285"/>
                  </a:lnTo>
                  <a:lnTo>
                    <a:pt x="174" y="290"/>
                  </a:lnTo>
                  <a:lnTo>
                    <a:pt x="174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6" y="290"/>
                  </a:lnTo>
                  <a:lnTo>
                    <a:pt x="177" y="290"/>
                  </a:lnTo>
                  <a:lnTo>
                    <a:pt x="177" y="291"/>
                  </a:lnTo>
                  <a:lnTo>
                    <a:pt x="176" y="291"/>
                  </a:lnTo>
                  <a:lnTo>
                    <a:pt x="176" y="292"/>
                  </a:lnTo>
                  <a:lnTo>
                    <a:pt x="177" y="292"/>
                  </a:lnTo>
                  <a:lnTo>
                    <a:pt x="177" y="293"/>
                  </a:lnTo>
                  <a:lnTo>
                    <a:pt x="178" y="292"/>
                  </a:lnTo>
                  <a:lnTo>
                    <a:pt x="178" y="293"/>
                  </a:lnTo>
                  <a:lnTo>
                    <a:pt x="178" y="294"/>
                  </a:lnTo>
                  <a:lnTo>
                    <a:pt x="177" y="294"/>
                  </a:lnTo>
                  <a:lnTo>
                    <a:pt x="177" y="295"/>
                  </a:lnTo>
                  <a:lnTo>
                    <a:pt x="178" y="295"/>
                  </a:lnTo>
                  <a:lnTo>
                    <a:pt x="179" y="295"/>
                  </a:lnTo>
                  <a:lnTo>
                    <a:pt x="182" y="295"/>
                  </a:lnTo>
                  <a:lnTo>
                    <a:pt x="181" y="297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1" y="298"/>
                  </a:lnTo>
                  <a:lnTo>
                    <a:pt x="182" y="298"/>
                  </a:lnTo>
                  <a:lnTo>
                    <a:pt x="181" y="298"/>
                  </a:lnTo>
                  <a:lnTo>
                    <a:pt x="181" y="299"/>
                  </a:lnTo>
                  <a:lnTo>
                    <a:pt x="182" y="299"/>
                  </a:lnTo>
                  <a:lnTo>
                    <a:pt x="181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1"/>
                  </a:lnTo>
                  <a:lnTo>
                    <a:pt x="178" y="302"/>
                  </a:lnTo>
                  <a:lnTo>
                    <a:pt x="181" y="303"/>
                  </a:lnTo>
                  <a:lnTo>
                    <a:pt x="183" y="303"/>
                  </a:lnTo>
                  <a:lnTo>
                    <a:pt x="184" y="303"/>
                  </a:lnTo>
                  <a:lnTo>
                    <a:pt x="185" y="302"/>
                  </a:lnTo>
                  <a:lnTo>
                    <a:pt x="185" y="301"/>
                  </a:lnTo>
                  <a:lnTo>
                    <a:pt x="185" y="300"/>
                  </a:lnTo>
                  <a:lnTo>
                    <a:pt x="185" y="298"/>
                  </a:lnTo>
                  <a:lnTo>
                    <a:pt x="185" y="297"/>
                  </a:lnTo>
                  <a:lnTo>
                    <a:pt x="185" y="298"/>
                  </a:lnTo>
                  <a:lnTo>
                    <a:pt x="184" y="297"/>
                  </a:lnTo>
                  <a:lnTo>
                    <a:pt x="184" y="295"/>
                  </a:lnTo>
                  <a:lnTo>
                    <a:pt x="185" y="293"/>
                  </a:lnTo>
                  <a:lnTo>
                    <a:pt x="184" y="292"/>
                  </a:lnTo>
                  <a:lnTo>
                    <a:pt x="184" y="291"/>
                  </a:lnTo>
                  <a:lnTo>
                    <a:pt x="184" y="285"/>
                  </a:lnTo>
                  <a:lnTo>
                    <a:pt x="184" y="284"/>
                  </a:lnTo>
                  <a:lnTo>
                    <a:pt x="183" y="284"/>
                  </a:lnTo>
                  <a:lnTo>
                    <a:pt x="183" y="283"/>
                  </a:lnTo>
                  <a:lnTo>
                    <a:pt x="182" y="282"/>
                  </a:lnTo>
                  <a:lnTo>
                    <a:pt x="181" y="281"/>
                  </a:lnTo>
                  <a:lnTo>
                    <a:pt x="178" y="280"/>
                  </a:lnTo>
                  <a:lnTo>
                    <a:pt x="177" y="280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7"/>
                  </a:lnTo>
                  <a:lnTo>
                    <a:pt x="183" y="276"/>
                  </a:lnTo>
                  <a:lnTo>
                    <a:pt x="184" y="275"/>
                  </a:lnTo>
                  <a:lnTo>
                    <a:pt x="187" y="275"/>
                  </a:lnTo>
                  <a:lnTo>
                    <a:pt x="189" y="274"/>
                  </a:lnTo>
                  <a:lnTo>
                    <a:pt x="189" y="273"/>
                  </a:lnTo>
                  <a:lnTo>
                    <a:pt x="189" y="272"/>
                  </a:lnTo>
                  <a:lnTo>
                    <a:pt x="190" y="272"/>
                  </a:lnTo>
                  <a:lnTo>
                    <a:pt x="192" y="271"/>
                  </a:lnTo>
                  <a:lnTo>
                    <a:pt x="194" y="269"/>
                  </a:lnTo>
                  <a:lnTo>
                    <a:pt x="195" y="267"/>
                  </a:lnTo>
                  <a:lnTo>
                    <a:pt x="196" y="267"/>
                  </a:lnTo>
                  <a:lnTo>
                    <a:pt x="196" y="266"/>
                  </a:lnTo>
                  <a:lnTo>
                    <a:pt x="199" y="265"/>
                  </a:lnTo>
                  <a:lnTo>
                    <a:pt x="200" y="265"/>
                  </a:lnTo>
                  <a:lnTo>
                    <a:pt x="201" y="265"/>
                  </a:lnTo>
                  <a:lnTo>
                    <a:pt x="201" y="264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4" y="259"/>
                  </a:lnTo>
                  <a:lnTo>
                    <a:pt x="205" y="258"/>
                  </a:lnTo>
                  <a:lnTo>
                    <a:pt x="205" y="257"/>
                  </a:lnTo>
                  <a:lnTo>
                    <a:pt x="205" y="253"/>
                  </a:lnTo>
                  <a:lnTo>
                    <a:pt x="207" y="253"/>
                  </a:lnTo>
                  <a:lnTo>
                    <a:pt x="208" y="252"/>
                  </a:lnTo>
                  <a:lnTo>
                    <a:pt x="209" y="252"/>
                  </a:lnTo>
                  <a:lnTo>
                    <a:pt x="209" y="251"/>
                  </a:lnTo>
                  <a:lnTo>
                    <a:pt x="209" y="250"/>
                  </a:lnTo>
                  <a:lnTo>
                    <a:pt x="210" y="249"/>
                  </a:lnTo>
                  <a:lnTo>
                    <a:pt x="211" y="249"/>
                  </a:lnTo>
                  <a:lnTo>
                    <a:pt x="212" y="249"/>
                  </a:lnTo>
                  <a:lnTo>
                    <a:pt x="213" y="248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5" y="246"/>
                  </a:lnTo>
                  <a:lnTo>
                    <a:pt x="216" y="246"/>
                  </a:lnTo>
                  <a:lnTo>
                    <a:pt x="216" y="247"/>
                  </a:lnTo>
                  <a:lnTo>
                    <a:pt x="217" y="247"/>
                  </a:lnTo>
                  <a:lnTo>
                    <a:pt x="218" y="246"/>
                  </a:lnTo>
                  <a:lnTo>
                    <a:pt x="219" y="246"/>
                  </a:lnTo>
                  <a:lnTo>
                    <a:pt x="220" y="246"/>
                  </a:lnTo>
                  <a:lnTo>
                    <a:pt x="220" y="247"/>
                  </a:lnTo>
                  <a:lnTo>
                    <a:pt x="219" y="247"/>
                  </a:lnTo>
                  <a:lnTo>
                    <a:pt x="218" y="247"/>
                  </a:lnTo>
                  <a:lnTo>
                    <a:pt x="219" y="247"/>
                  </a:lnTo>
                  <a:lnTo>
                    <a:pt x="219" y="248"/>
                  </a:lnTo>
                  <a:lnTo>
                    <a:pt x="220" y="247"/>
                  </a:lnTo>
                  <a:lnTo>
                    <a:pt x="221" y="247"/>
                  </a:lnTo>
                  <a:lnTo>
                    <a:pt x="222" y="247"/>
                  </a:lnTo>
                  <a:lnTo>
                    <a:pt x="224" y="247"/>
                  </a:lnTo>
                  <a:lnTo>
                    <a:pt x="225" y="247"/>
                  </a:lnTo>
                  <a:lnTo>
                    <a:pt x="227" y="246"/>
                  </a:lnTo>
                  <a:lnTo>
                    <a:pt x="228" y="243"/>
                  </a:lnTo>
                  <a:lnTo>
                    <a:pt x="228" y="241"/>
                  </a:lnTo>
                  <a:lnTo>
                    <a:pt x="228" y="239"/>
                  </a:lnTo>
                  <a:lnTo>
                    <a:pt x="228" y="238"/>
                  </a:lnTo>
                  <a:lnTo>
                    <a:pt x="227" y="238"/>
                  </a:lnTo>
                  <a:lnTo>
                    <a:pt x="227" y="236"/>
                  </a:lnTo>
                  <a:lnTo>
                    <a:pt x="226" y="236"/>
                  </a:lnTo>
                  <a:lnTo>
                    <a:pt x="225" y="235"/>
                  </a:lnTo>
                  <a:lnTo>
                    <a:pt x="224" y="236"/>
                  </a:lnTo>
                  <a:lnTo>
                    <a:pt x="226" y="234"/>
                  </a:lnTo>
                  <a:lnTo>
                    <a:pt x="226" y="233"/>
                  </a:lnTo>
                  <a:lnTo>
                    <a:pt x="227" y="231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8" y="226"/>
                  </a:lnTo>
                  <a:lnTo>
                    <a:pt x="228" y="225"/>
                  </a:lnTo>
                  <a:lnTo>
                    <a:pt x="228" y="223"/>
                  </a:lnTo>
                  <a:lnTo>
                    <a:pt x="228" y="222"/>
                  </a:lnTo>
                  <a:lnTo>
                    <a:pt x="228" y="221"/>
                  </a:lnTo>
                  <a:lnTo>
                    <a:pt x="228" y="219"/>
                  </a:lnTo>
                  <a:lnTo>
                    <a:pt x="229" y="219"/>
                  </a:lnTo>
                  <a:lnTo>
                    <a:pt x="229" y="218"/>
                  </a:lnTo>
                  <a:lnTo>
                    <a:pt x="229" y="217"/>
                  </a:lnTo>
                  <a:lnTo>
                    <a:pt x="229" y="216"/>
                  </a:lnTo>
                  <a:lnTo>
                    <a:pt x="230" y="216"/>
                  </a:lnTo>
                  <a:lnTo>
                    <a:pt x="229" y="216"/>
                  </a:lnTo>
                  <a:lnTo>
                    <a:pt x="227" y="217"/>
                  </a:lnTo>
                  <a:lnTo>
                    <a:pt x="226" y="218"/>
                  </a:lnTo>
                  <a:lnTo>
                    <a:pt x="225" y="219"/>
                  </a:lnTo>
                  <a:lnTo>
                    <a:pt x="224" y="219"/>
                  </a:lnTo>
                  <a:lnTo>
                    <a:pt x="224" y="218"/>
                  </a:lnTo>
                  <a:lnTo>
                    <a:pt x="225" y="217"/>
                  </a:lnTo>
                  <a:lnTo>
                    <a:pt x="226" y="217"/>
                  </a:lnTo>
                  <a:lnTo>
                    <a:pt x="226" y="216"/>
                  </a:lnTo>
                  <a:lnTo>
                    <a:pt x="227" y="216"/>
                  </a:lnTo>
                  <a:lnTo>
                    <a:pt x="227" y="215"/>
                  </a:lnTo>
                  <a:lnTo>
                    <a:pt x="228" y="215"/>
                  </a:lnTo>
                  <a:lnTo>
                    <a:pt x="227" y="214"/>
                  </a:lnTo>
                  <a:lnTo>
                    <a:pt x="228" y="213"/>
                  </a:lnTo>
                  <a:lnTo>
                    <a:pt x="228" y="214"/>
                  </a:lnTo>
                  <a:lnTo>
                    <a:pt x="229" y="214"/>
                  </a:lnTo>
                  <a:lnTo>
                    <a:pt x="230" y="213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29" y="210"/>
                  </a:lnTo>
                  <a:lnTo>
                    <a:pt x="229" y="209"/>
                  </a:lnTo>
                  <a:lnTo>
                    <a:pt x="228" y="209"/>
                  </a:lnTo>
                  <a:lnTo>
                    <a:pt x="228" y="208"/>
                  </a:lnTo>
                  <a:lnTo>
                    <a:pt x="229" y="208"/>
                  </a:lnTo>
                  <a:lnTo>
                    <a:pt x="230" y="206"/>
                  </a:lnTo>
                  <a:lnTo>
                    <a:pt x="232" y="206"/>
                  </a:lnTo>
                  <a:lnTo>
                    <a:pt x="230" y="207"/>
                  </a:lnTo>
                  <a:lnTo>
                    <a:pt x="230" y="208"/>
                  </a:lnTo>
                  <a:lnTo>
                    <a:pt x="232" y="208"/>
                  </a:lnTo>
                  <a:lnTo>
                    <a:pt x="232" y="207"/>
                  </a:lnTo>
                  <a:lnTo>
                    <a:pt x="232" y="206"/>
                  </a:lnTo>
                  <a:lnTo>
                    <a:pt x="230" y="206"/>
                  </a:lnTo>
                  <a:lnTo>
                    <a:pt x="230" y="205"/>
                  </a:lnTo>
                  <a:lnTo>
                    <a:pt x="232" y="205"/>
                  </a:lnTo>
                  <a:lnTo>
                    <a:pt x="232" y="203"/>
                  </a:lnTo>
                  <a:lnTo>
                    <a:pt x="230" y="203"/>
                  </a:lnTo>
                  <a:lnTo>
                    <a:pt x="230" y="202"/>
                  </a:lnTo>
                  <a:lnTo>
                    <a:pt x="232" y="202"/>
                  </a:lnTo>
                  <a:lnTo>
                    <a:pt x="233" y="201"/>
                  </a:lnTo>
                  <a:lnTo>
                    <a:pt x="233" y="200"/>
                  </a:lnTo>
                  <a:lnTo>
                    <a:pt x="234" y="200"/>
                  </a:lnTo>
                  <a:lnTo>
                    <a:pt x="235" y="199"/>
                  </a:lnTo>
                  <a:lnTo>
                    <a:pt x="236" y="198"/>
                  </a:lnTo>
                  <a:lnTo>
                    <a:pt x="238" y="198"/>
                  </a:lnTo>
                  <a:lnTo>
                    <a:pt x="239" y="197"/>
                  </a:lnTo>
                  <a:lnTo>
                    <a:pt x="241" y="197"/>
                  </a:lnTo>
                  <a:lnTo>
                    <a:pt x="239" y="198"/>
                  </a:lnTo>
                  <a:lnTo>
                    <a:pt x="241" y="198"/>
                  </a:lnTo>
                  <a:lnTo>
                    <a:pt x="242" y="197"/>
                  </a:lnTo>
                  <a:lnTo>
                    <a:pt x="242" y="196"/>
                  </a:lnTo>
                  <a:lnTo>
                    <a:pt x="241" y="196"/>
                  </a:lnTo>
                  <a:lnTo>
                    <a:pt x="241" y="197"/>
                  </a:lnTo>
                  <a:lnTo>
                    <a:pt x="239" y="196"/>
                  </a:lnTo>
                  <a:lnTo>
                    <a:pt x="239" y="194"/>
                  </a:lnTo>
                  <a:lnTo>
                    <a:pt x="241" y="194"/>
                  </a:lnTo>
                  <a:lnTo>
                    <a:pt x="242" y="193"/>
                  </a:lnTo>
                  <a:lnTo>
                    <a:pt x="243" y="193"/>
                  </a:lnTo>
                  <a:lnTo>
                    <a:pt x="246" y="191"/>
                  </a:lnTo>
                  <a:lnTo>
                    <a:pt x="247" y="191"/>
                  </a:lnTo>
                  <a:lnTo>
                    <a:pt x="247" y="190"/>
                  </a:lnTo>
                  <a:lnTo>
                    <a:pt x="248" y="190"/>
                  </a:lnTo>
                  <a:lnTo>
                    <a:pt x="248" y="189"/>
                  </a:lnTo>
                  <a:lnTo>
                    <a:pt x="248" y="188"/>
                  </a:lnTo>
                  <a:lnTo>
                    <a:pt x="250" y="188"/>
                  </a:lnTo>
                  <a:lnTo>
                    <a:pt x="251" y="188"/>
                  </a:lnTo>
                  <a:lnTo>
                    <a:pt x="251" y="186"/>
                  </a:lnTo>
                  <a:lnTo>
                    <a:pt x="252" y="186"/>
                  </a:lnTo>
                  <a:lnTo>
                    <a:pt x="253" y="185"/>
                  </a:lnTo>
                  <a:lnTo>
                    <a:pt x="254" y="185"/>
                  </a:lnTo>
                  <a:lnTo>
                    <a:pt x="255" y="185"/>
                  </a:lnTo>
                  <a:lnTo>
                    <a:pt x="255" y="184"/>
                  </a:lnTo>
                  <a:lnTo>
                    <a:pt x="255" y="183"/>
                  </a:lnTo>
                  <a:lnTo>
                    <a:pt x="255" y="182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60" y="184"/>
                  </a:lnTo>
                  <a:lnTo>
                    <a:pt x="263" y="185"/>
                  </a:lnTo>
                  <a:lnTo>
                    <a:pt x="265" y="186"/>
                  </a:lnTo>
                  <a:lnTo>
                    <a:pt x="268" y="186"/>
                  </a:lnTo>
                  <a:lnTo>
                    <a:pt x="269" y="188"/>
                  </a:lnTo>
                  <a:lnTo>
                    <a:pt x="272" y="188"/>
                  </a:lnTo>
                  <a:lnTo>
                    <a:pt x="275" y="188"/>
                  </a:lnTo>
                  <a:lnTo>
                    <a:pt x="276" y="186"/>
                  </a:lnTo>
                  <a:lnTo>
                    <a:pt x="276" y="188"/>
                  </a:lnTo>
                  <a:lnTo>
                    <a:pt x="273" y="188"/>
                  </a:lnTo>
                  <a:lnTo>
                    <a:pt x="270" y="188"/>
                  </a:lnTo>
                  <a:lnTo>
                    <a:pt x="269" y="188"/>
                  </a:lnTo>
                  <a:lnTo>
                    <a:pt x="268" y="188"/>
                  </a:lnTo>
                  <a:lnTo>
                    <a:pt x="268" y="189"/>
                  </a:lnTo>
                  <a:lnTo>
                    <a:pt x="268" y="190"/>
                  </a:lnTo>
                  <a:lnTo>
                    <a:pt x="268" y="191"/>
                  </a:lnTo>
                  <a:lnTo>
                    <a:pt x="269" y="192"/>
                  </a:lnTo>
                  <a:lnTo>
                    <a:pt x="268" y="191"/>
                  </a:lnTo>
                  <a:lnTo>
                    <a:pt x="267" y="191"/>
                  </a:lnTo>
                  <a:lnTo>
                    <a:pt x="265" y="191"/>
                  </a:lnTo>
                  <a:lnTo>
                    <a:pt x="264" y="192"/>
                  </a:lnTo>
                  <a:lnTo>
                    <a:pt x="264" y="193"/>
                  </a:lnTo>
                  <a:lnTo>
                    <a:pt x="264" y="194"/>
                  </a:lnTo>
                  <a:lnTo>
                    <a:pt x="265" y="194"/>
                  </a:lnTo>
                  <a:lnTo>
                    <a:pt x="265" y="193"/>
                  </a:lnTo>
                  <a:lnTo>
                    <a:pt x="267" y="193"/>
                  </a:lnTo>
                  <a:lnTo>
                    <a:pt x="267" y="194"/>
                  </a:lnTo>
                  <a:lnTo>
                    <a:pt x="267" y="196"/>
                  </a:lnTo>
                  <a:lnTo>
                    <a:pt x="268" y="196"/>
                  </a:lnTo>
                  <a:lnTo>
                    <a:pt x="269" y="196"/>
                  </a:lnTo>
                  <a:lnTo>
                    <a:pt x="269" y="194"/>
                  </a:lnTo>
                  <a:lnTo>
                    <a:pt x="268" y="196"/>
                  </a:lnTo>
                  <a:lnTo>
                    <a:pt x="268" y="194"/>
                  </a:lnTo>
                  <a:lnTo>
                    <a:pt x="268" y="193"/>
                  </a:lnTo>
                  <a:lnTo>
                    <a:pt x="268" y="192"/>
                  </a:lnTo>
                  <a:lnTo>
                    <a:pt x="269" y="192"/>
                  </a:lnTo>
                  <a:lnTo>
                    <a:pt x="269" y="193"/>
                  </a:lnTo>
                  <a:lnTo>
                    <a:pt x="270" y="194"/>
                  </a:lnTo>
                  <a:lnTo>
                    <a:pt x="270" y="196"/>
                  </a:lnTo>
                  <a:lnTo>
                    <a:pt x="270" y="197"/>
                  </a:lnTo>
                  <a:lnTo>
                    <a:pt x="272" y="197"/>
                  </a:lnTo>
                  <a:lnTo>
                    <a:pt x="272" y="196"/>
                  </a:lnTo>
                  <a:lnTo>
                    <a:pt x="273" y="196"/>
                  </a:lnTo>
                  <a:lnTo>
                    <a:pt x="273" y="194"/>
                  </a:lnTo>
                  <a:lnTo>
                    <a:pt x="275" y="193"/>
                  </a:lnTo>
                  <a:lnTo>
                    <a:pt x="275" y="192"/>
                  </a:lnTo>
                  <a:lnTo>
                    <a:pt x="275" y="191"/>
                  </a:lnTo>
                  <a:lnTo>
                    <a:pt x="276" y="190"/>
                  </a:lnTo>
                  <a:lnTo>
                    <a:pt x="276" y="188"/>
                  </a:lnTo>
                  <a:lnTo>
                    <a:pt x="277" y="186"/>
                  </a:lnTo>
                  <a:lnTo>
                    <a:pt x="279" y="184"/>
                  </a:lnTo>
                  <a:lnTo>
                    <a:pt x="279" y="183"/>
                  </a:lnTo>
                  <a:lnTo>
                    <a:pt x="278" y="182"/>
                  </a:lnTo>
                  <a:lnTo>
                    <a:pt x="278" y="181"/>
                  </a:lnTo>
                  <a:lnTo>
                    <a:pt x="278" y="180"/>
                  </a:lnTo>
                  <a:lnTo>
                    <a:pt x="278" y="179"/>
                  </a:lnTo>
                  <a:lnTo>
                    <a:pt x="278" y="177"/>
                  </a:lnTo>
                  <a:lnTo>
                    <a:pt x="279" y="176"/>
                  </a:lnTo>
                  <a:lnTo>
                    <a:pt x="279" y="175"/>
                  </a:lnTo>
                  <a:lnTo>
                    <a:pt x="280" y="175"/>
                  </a:lnTo>
                  <a:lnTo>
                    <a:pt x="280" y="174"/>
                  </a:lnTo>
                  <a:lnTo>
                    <a:pt x="281" y="175"/>
                  </a:lnTo>
                  <a:lnTo>
                    <a:pt x="281" y="174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4" y="173"/>
                  </a:lnTo>
                  <a:lnTo>
                    <a:pt x="284" y="174"/>
                  </a:lnTo>
                  <a:lnTo>
                    <a:pt x="285" y="174"/>
                  </a:lnTo>
                  <a:lnTo>
                    <a:pt x="285" y="173"/>
                  </a:lnTo>
                  <a:lnTo>
                    <a:pt x="285" y="174"/>
                  </a:lnTo>
                  <a:lnTo>
                    <a:pt x="285" y="173"/>
                  </a:lnTo>
                  <a:lnTo>
                    <a:pt x="286" y="173"/>
                  </a:lnTo>
                  <a:lnTo>
                    <a:pt x="287" y="173"/>
                  </a:lnTo>
                  <a:lnTo>
                    <a:pt x="287" y="174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5"/>
                  </a:lnTo>
                  <a:lnTo>
                    <a:pt x="290" y="175"/>
                  </a:lnTo>
                  <a:lnTo>
                    <a:pt x="291" y="175"/>
                  </a:lnTo>
                  <a:lnTo>
                    <a:pt x="294" y="176"/>
                  </a:lnTo>
                  <a:lnTo>
                    <a:pt x="298" y="176"/>
                  </a:lnTo>
                  <a:lnTo>
                    <a:pt x="302" y="176"/>
                  </a:lnTo>
                  <a:lnTo>
                    <a:pt x="303" y="176"/>
                  </a:lnTo>
                  <a:lnTo>
                    <a:pt x="310" y="176"/>
                  </a:lnTo>
                  <a:lnTo>
                    <a:pt x="313" y="175"/>
                  </a:lnTo>
                  <a:lnTo>
                    <a:pt x="314" y="175"/>
                  </a:lnTo>
                  <a:lnTo>
                    <a:pt x="315" y="174"/>
                  </a:lnTo>
                  <a:lnTo>
                    <a:pt x="316" y="174"/>
                  </a:lnTo>
                  <a:lnTo>
                    <a:pt x="316" y="173"/>
                  </a:lnTo>
                  <a:lnTo>
                    <a:pt x="316" y="172"/>
                  </a:lnTo>
                  <a:lnTo>
                    <a:pt x="318" y="172"/>
                  </a:lnTo>
                  <a:lnTo>
                    <a:pt x="319" y="171"/>
                  </a:lnTo>
                  <a:lnTo>
                    <a:pt x="320" y="169"/>
                  </a:lnTo>
                  <a:lnTo>
                    <a:pt x="322" y="168"/>
                  </a:lnTo>
                  <a:lnTo>
                    <a:pt x="327" y="165"/>
                  </a:lnTo>
                  <a:lnTo>
                    <a:pt x="333" y="160"/>
                  </a:lnTo>
                  <a:lnTo>
                    <a:pt x="333" y="159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58"/>
                  </a:lnTo>
                  <a:lnTo>
                    <a:pt x="339" y="158"/>
                  </a:lnTo>
                  <a:lnTo>
                    <a:pt x="340" y="158"/>
                  </a:lnTo>
                  <a:lnTo>
                    <a:pt x="340" y="157"/>
                  </a:lnTo>
                  <a:lnTo>
                    <a:pt x="341" y="157"/>
                  </a:lnTo>
                  <a:lnTo>
                    <a:pt x="342" y="157"/>
                  </a:lnTo>
                  <a:lnTo>
                    <a:pt x="345" y="157"/>
                  </a:lnTo>
                  <a:lnTo>
                    <a:pt x="345" y="156"/>
                  </a:lnTo>
                  <a:lnTo>
                    <a:pt x="346" y="156"/>
                  </a:lnTo>
                  <a:lnTo>
                    <a:pt x="347" y="155"/>
                  </a:lnTo>
                  <a:lnTo>
                    <a:pt x="348" y="155"/>
                  </a:lnTo>
                  <a:lnTo>
                    <a:pt x="349" y="154"/>
                  </a:lnTo>
                  <a:lnTo>
                    <a:pt x="351" y="152"/>
                  </a:lnTo>
                  <a:lnTo>
                    <a:pt x="353" y="151"/>
                  </a:lnTo>
                  <a:lnTo>
                    <a:pt x="354" y="149"/>
                  </a:lnTo>
                  <a:lnTo>
                    <a:pt x="355" y="148"/>
                  </a:lnTo>
                  <a:lnTo>
                    <a:pt x="355" y="146"/>
                  </a:lnTo>
                  <a:lnTo>
                    <a:pt x="356" y="146"/>
                  </a:lnTo>
                  <a:lnTo>
                    <a:pt x="356" y="144"/>
                  </a:lnTo>
                  <a:lnTo>
                    <a:pt x="356" y="143"/>
                  </a:lnTo>
                  <a:lnTo>
                    <a:pt x="356" y="142"/>
                  </a:lnTo>
                  <a:lnTo>
                    <a:pt x="356" y="141"/>
                  </a:lnTo>
                  <a:lnTo>
                    <a:pt x="355" y="140"/>
                  </a:lnTo>
                  <a:lnTo>
                    <a:pt x="355" y="139"/>
                  </a:lnTo>
                  <a:lnTo>
                    <a:pt x="356" y="139"/>
                  </a:lnTo>
                  <a:lnTo>
                    <a:pt x="357" y="139"/>
                  </a:lnTo>
                  <a:lnTo>
                    <a:pt x="362" y="139"/>
                  </a:lnTo>
                  <a:lnTo>
                    <a:pt x="363" y="139"/>
                  </a:lnTo>
                  <a:lnTo>
                    <a:pt x="363" y="140"/>
                  </a:lnTo>
                  <a:lnTo>
                    <a:pt x="361" y="141"/>
                  </a:lnTo>
                  <a:lnTo>
                    <a:pt x="362" y="141"/>
                  </a:lnTo>
                  <a:lnTo>
                    <a:pt x="362" y="142"/>
                  </a:lnTo>
                  <a:lnTo>
                    <a:pt x="363" y="142"/>
                  </a:lnTo>
                  <a:lnTo>
                    <a:pt x="364" y="142"/>
                  </a:lnTo>
                  <a:lnTo>
                    <a:pt x="364" y="141"/>
                  </a:lnTo>
                  <a:lnTo>
                    <a:pt x="365" y="141"/>
                  </a:lnTo>
                  <a:lnTo>
                    <a:pt x="366" y="141"/>
                  </a:lnTo>
                  <a:lnTo>
                    <a:pt x="366" y="140"/>
                  </a:lnTo>
                  <a:lnTo>
                    <a:pt x="366" y="139"/>
                  </a:lnTo>
                  <a:lnTo>
                    <a:pt x="365" y="138"/>
                  </a:lnTo>
                  <a:lnTo>
                    <a:pt x="364" y="138"/>
                  </a:lnTo>
                  <a:lnTo>
                    <a:pt x="363" y="139"/>
                  </a:lnTo>
                  <a:lnTo>
                    <a:pt x="363" y="138"/>
                  </a:lnTo>
                  <a:lnTo>
                    <a:pt x="365" y="136"/>
                  </a:lnTo>
                  <a:lnTo>
                    <a:pt x="366" y="135"/>
                  </a:lnTo>
                  <a:lnTo>
                    <a:pt x="366" y="134"/>
                  </a:lnTo>
                  <a:lnTo>
                    <a:pt x="367" y="134"/>
                  </a:lnTo>
                  <a:lnTo>
                    <a:pt x="368" y="134"/>
                  </a:lnTo>
                  <a:lnTo>
                    <a:pt x="367" y="134"/>
                  </a:lnTo>
                  <a:lnTo>
                    <a:pt x="367" y="135"/>
                  </a:lnTo>
                  <a:lnTo>
                    <a:pt x="367" y="136"/>
                  </a:lnTo>
                  <a:lnTo>
                    <a:pt x="368" y="136"/>
                  </a:lnTo>
                  <a:lnTo>
                    <a:pt x="368" y="135"/>
                  </a:lnTo>
                  <a:lnTo>
                    <a:pt x="370" y="135"/>
                  </a:lnTo>
                  <a:lnTo>
                    <a:pt x="371" y="135"/>
                  </a:lnTo>
                  <a:lnTo>
                    <a:pt x="371" y="134"/>
                  </a:lnTo>
                  <a:lnTo>
                    <a:pt x="371" y="133"/>
                  </a:lnTo>
                  <a:lnTo>
                    <a:pt x="372" y="133"/>
                  </a:lnTo>
                  <a:lnTo>
                    <a:pt x="372" y="134"/>
                  </a:lnTo>
                  <a:lnTo>
                    <a:pt x="373" y="134"/>
                  </a:lnTo>
                  <a:lnTo>
                    <a:pt x="373" y="133"/>
                  </a:lnTo>
                  <a:lnTo>
                    <a:pt x="374" y="133"/>
                  </a:lnTo>
                  <a:lnTo>
                    <a:pt x="375" y="133"/>
                  </a:lnTo>
                  <a:lnTo>
                    <a:pt x="375" y="132"/>
                  </a:lnTo>
                  <a:lnTo>
                    <a:pt x="374" y="132"/>
                  </a:lnTo>
                  <a:lnTo>
                    <a:pt x="374" y="133"/>
                  </a:lnTo>
                  <a:lnTo>
                    <a:pt x="373" y="133"/>
                  </a:lnTo>
                  <a:lnTo>
                    <a:pt x="373" y="132"/>
                  </a:lnTo>
                  <a:lnTo>
                    <a:pt x="374" y="132"/>
                  </a:lnTo>
                  <a:lnTo>
                    <a:pt x="373" y="132"/>
                  </a:lnTo>
                  <a:lnTo>
                    <a:pt x="373" y="131"/>
                  </a:lnTo>
                  <a:lnTo>
                    <a:pt x="373" y="132"/>
                  </a:lnTo>
                  <a:lnTo>
                    <a:pt x="372" y="132"/>
                  </a:lnTo>
                  <a:lnTo>
                    <a:pt x="371" y="133"/>
                  </a:lnTo>
                  <a:lnTo>
                    <a:pt x="371" y="132"/>
                  </a:lnTo>
                  <a:lnTo>
                    <a:pt x="372" y="132"/>
                  </a:lnTo>
                  <a:lnTo>
                    <a:pt x="372" y="131"/>
                  </a:lnTo>
                  <a:lnTo>
                    <a:pt x="373" y="131"/>
                  </a:lnTo>
                  <a:lnTo>
                    <a:pt x="374" y="131"/>
                  </a:lnTo>
                  <a:lnTo>
                    <a:pt x="375" y="131"/>
                  </a:lnTo>
                  <a:lnTo>
                    <a:pt x="376" y="132"/>
                  </a:lnTo>
                  <a:lnTo>
                    <a:pt x="379" y="132"/>
                  </a:lnTo>
                  <a:lnTo>
                    <a:pt x="380" y="132"/>
                  </a:lnTo>
                  <a:lnTo>
                    <a:pt x="381" y="133"/>
                  </a:lnTo>
                  <a:lnTo>
                    <a:pt x="382" y="133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4"/>
                  </a:lnTo>
                  <a:lnTo>
                    <a:pt x="385" y="134"/>
                  </a:lnTo>
                  <a:lnTo>
                    <a:pt x="388" y="135"/>
                  </a:lnTo>
                  <a:lnTo>
                    <a:pt x="389" y="135"/>
                  </a:lnTo>
                  <a:lnTo>
                    <a:pt x="390" y="136"/>
                  </a:lnTo>
                  <a:lnTo>
                    <a:pt x="390" y="138"/>
                  </a:lnTo>
                  <a:lnTo>
                    <a:pt x="392" y="142"/>
                  </a:lnTo>
                  <a:lnTo>
                    <a:pt x="393" y="143"/>
                  </a:lnTo>
                  <a:lnTo>
                    <a:pt x="394" y="144"/>
                  </a:lnTo>
                  <a:lnTo>
                    <a:pt x="394" y="146"/>
                  </a:lnTo>
                  <a:lnTo>
                    <a:pt x="394" y="147"/>
                  </a:lnTo>
                  <a:lnTo>
                    <a:pt x="393" y="148"/>
                  </a:lnTo>
                  <a:lnTo>
                    <a:pt x="392" y="149"/>
                  </a:lnTo>
                  <a:lnTo>
                    <a:pt x="390" y="150"/>
                  </a:lnTo>
                  <a:lnTo>
                    <a:pt x="389" y="151"/>
                  </a:lnTo>
                  <a:lnTo>
                    <a:pt x="388" y="151"/>
                  </a:lnTo>
                  <a:lnTo>
                    <a:pt x="388" y="152"/>
                  </a:lnTo>
                  <a:lnTo>
                    <a:pt x="387" y="154"/>
                  </a:lnTo>
                  <a:lnTo>
                    <a:pt x="387" y="155"/>
                  </a:lnTo>
                  <a:lnTo>
                    <a:pt x="385" y="155"/>
                  </a:lnTo>
                  <a:lnTo>
                    <a:pt x="384" y="155"/>
                  </a:lnTo>
                  <a:lnTo>
                    <a:pt x="383" y="156"/>
                  </a:lnTo>
                  <a:lnTo>
                    <a:pt x="382" y="156"/>
                  </a:lnTo>
                  <a:lnTo>
                    <a:pt x="381" y="157"/>
                  </a:lnTo>
                  <a:lnTo>
                    <a:pt x="379" y="157"/>
                  </a:lnTo>
                  <a:lnTo>
                    <a:pt x="376" y="158"/>
                  </a:lnTo>
                  <a:lnTo>
                    <a:pt x="374" y="158"/>
                  </a:lnTo>
                  <a:lnTo>
                    <a:pt x="372" y="159"/>
                  </a:lnTo>
                  <a:lnTo>
                    <a:pt x="370" y="159"/>
                  </a:lnTo>
                  <a:lnTo>
                    <a:pt x="367" y="160"/>
                  </a:lnTo>
                  <a:lnTo>
                    <a:pt x="365" y="160"/>
                  </a:lnTo>
                  <a:lnTo>
                    <a:pt x="364" y="161"/>
                  </a:lnTo>
                  <a:lnTo>
                    <a:pt x="363" y="161"/>
                  </a:lnTo>
                  <a:lnTo>
                    <a:pt x="362" y="161"/>
                  </a:lnTo>
                  <a:lnTo>
                    <a:pt x="361" y="163"/>
                  </a:lnTo>
                  <a:lnTo>
                    <a:pt x="361" y="164"/>
                  </a:lnTo>
                  <a:lnTo>
                    <a:pt x="359" y="166"/>
                  </a:lnTo>
                  <a:lnTo>
                    <a:pt x="358" y="168"/>
                  </a:lnTo>
                  <a:lnTo>
                    <a:pt x="357" y="169"/>
                  </a:lnTo>
                  <a:lnTo>
                    <a:pt x="356" y="172"/>
                  </a:lnTo>
                  <a:lnTo>
                    <a:pt x="355" y="174"/>
                  </a:lnTo>
                  <a:lnTo>
                    <a:pt x="354" y="176"/>
                  </a:lnTo>
                  <a:lnTo>
                    <a:pt x="353" y="179"/>
                  </a:lnTo>
                  <a:lnTo>
                    <a:pt x="351" y="181"/>
                  </a:lnTo>
                  <a:lnTo>
                    <a:pt x="350" y="181"/>
                  </a:lnTo>
                  <a:lnTo>
                    <a:pt x="349" y="181"/>
                  </a:lnTo>
                  <a:lnTo>
                    <a:pt x="348" y="181"/>
                  </a:lnTo>
                  <a:lnTo>
                    <a:pt x="346" y="182"/>
                  </a:lnTo>
                  <a:lnTo>
                    <a:pt x="345" y="182"/>
                  </a:lnTo>
                  <a:lnTo>
                    <a:pt x="344" y="182"/>
                  </a:lnTo>
                  <a:lnTo>
                    <a:pt x="342" y="182"/>
                  </a:lnTo>
                  <a:lnTo>
                    <a:pt x="342" y="183"/>
                  </a:lnTo>
                  <a:lnTo>
                    <a:pt x="342" y="184"/>
                  </a:lnTo>
                  <a:lnTo>
                    <a:pt x="341" y="184"/>
                  </a:lnTo>
                  <a:lnTo>
                    <a:pt x="341" y="185"/>
                  </a:lnTo>
                  <a:lnTo>
                    <a:pt x="340" y="189"/>
                  </a:lnTo>
                  <a:lnTo>
                    <a:pt x="339" y="189"/>
                  </a:lnTo>
                  <a:lnTo>
                    <a:pt x="339" y="190"/>
                  </a:lnTo>
                  <a:lnTo>
                    <a:pt x="337" y="191"/>
                  </a:lnTo>
                  <a:lnTo>
                    <a:pt x="336" y="192"/>
                  </a:lnTo>
                  <a:lnTo>
                    <a:pt x="336" y="193"/>
                  </a:lnTo>
                  <a:lnTo>
                    <a:pt x="333" y="199"/>
                  </a:lnTo>
                  <a:lnTo>
                    <a:pt x="332" y="200"/>
                  </a:lnTo>
                  <a:lnTo>
                    <a:pt x="330" y="203"/>
                  </a:lnTo>
                  <a:lnTo>
                    <a:pt x="329" y="206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7" y="218"/>
                  </a:lnTo>
                  <a:lnTo>
                    <a:pt x="324" y="225"/>
                  </a:lnTo>
                  <a:lnTo>
                    <a:pt x="324" y="226"/>
                  </a:lnTo>
                  <a:lnTo>
                    <a:pt x="324" y="227"/>
                  </a:lnTo>
                  <a:lnTo>
                    <a:pt x="324" y="228"/>
                  </a:lnTo>
                  <a:lnTo>
                    <a:pt x="324" y="230"/>
                  </a:lnTo>
                  <a:lnTo>
                    <a:pt x="325" y="231"/>
                  </a:lnTo>
                  <a:lnTo>
                    <a:pt x="324" y="232"/>
                  </a:lnTo>
                  <a:lnTo>
                    <a:pt x="323" y="234"/>
                  </a:lnTo>
                  <a:lnTo>
                    <a:pt x="321" y="238"/>
                  </a:lnTo>
                  <a:lnTo>
                    <a:pt x="321" y="240"/>
                  </a:lnTo>
                  <a:lnTo>
                    <a:pt x="320" y="241"/>
                  </a:lnTo>
                  <a:lnTo>
                    <a:pt x="318" y="242"/>
                  </a:lnTo>
                  <a:lnTo>
                    <a:pt x="316" y="244"/>
                  </a:lnTo>
                  <a:lnTo>
                    <a:pt x="314" y="249"/>
                  </a:lnTo>
                  <a:lnTo>
                    <a:pt x="313" y="252"/>
                  </a:lnTo>
                  <a:lnTo>
                    <a:pt x="312" y="252"/>
                  </a:lnTo>
                  <a:lnTo>
                    <a:pt x="312" y="253"/>
                  </a:lnTo>
                  <a:lnTo>
                    <a:pt x="310" y="255"/>
                  </a:lnTo>
                  <a:lnTo>
                    <a:pt x="310" y="256"/>
                  </a:lnTo>
                  <a:lnTo>
                    <a:pt x="311" y="256"/>
                  </a:lnTo>
                  <a:lnTo>
                    <a:pt x="315" y="256"/>
                  </a:lnTo>
                  <a:lnTo>
                    <a:pt x="316" y="256"/>
                  </a:lnTo>
                  <a:lnTo>
                    <a:pt x="318" y="256"/>
                  </a:lnTo>
                  <a:lnTo>
                    <a:pt x="319" y="253"/>
                  </a:lnTo>
                  <a:lnTo>
                    <a:pt x="320" y="253"/>
                  </a:lnTo>
                  <a:lnTo>
                    <a:pt x="321" y="253"/>
                  </a:lnTo>
                  <a:lnTo>
                    <a:pt x="321" y="252"/>
                  </a:lnTo>
                  <a:lnTo>
                    <a:pt x="323" y="251"/>
                  </a:lnTo>
                  <a:lnTo>
                    <a:pt x="324" y="251"/>
                  </a:lnTo>
                  <a:lnTo>
                    <a:pt x="324" y="253"/>
                  </a:lnTo>
                  <a:lnTo>
                    <a:pt x="324" y="255"/>
                  </a:lnTo>
                  <a:lnTo>
                    <a:pt x="325" y="255"/>
                  </a:lnTo>
                  <a:lnTo>
                    <a:pt x="325" y="256"/>
                  </a:lnTo>
                  <a:lnTo>
                    <a:pt x="325" y="257"/>
                  </a:lnTo>
                  <a:lnTo>
                    <a:pt x="325" y="258"/>
                  </a:lnTo>
                  <a:lnTo>
                    <a:pt x="327" y="259"/>
                  </a:lnTo>
                  <a:lnTo>
                    <a:pt x="328" y="258"/>
                  </a:lnTo>
                  <a:lnTo>
                    <a:pt x="329" y="258"/>
                  </a:lnTo>
                  <a:lnTo>
                    <a:pt x="329" y="257"/>
                  </a:lnTo>
                  <a:lnTo>
                    <a:pt x="330" y="257"/>
                  </a:lnTo>
                  <a:lnTo>
                    <a:pt x="331" y="257"/>
                  </a:lnTo>
                  <a:lnTo>
                    <a:pt x="331" y="258"/>
                  </a:lnTo>
                  <a:lnTo>
                    <a:pt x="332" y="258"/>
                  </a:lnTo>
                  <a:lnTo>
                    <a:pt x="332" y="259"/>
                  </a:lnTo>
                  <a:lnTo>
                    <a:pt x="331" y="259"/>
                  </a:lnTo>
                  <a:lnTo>
                    <a:pt x="332" y="260"/>
                  </a:lnTo>
                  <a:lnTo>
                    <a:pt x="332" y="261"/>
                  </a:lnTo>
                  <a:lnTo>
                    <a:pt x="333" y="263"/>
                  </a:lnTo>
                  <a:lnTo>
                    <a:pt x="333" y="264"/>
                  </a:lnTo>
                  <a:lnTo>
                    <a:pt x="333" y="266"/>
                  </a:lnTo>
                  <a:lnTo>
                    <a:pt x="334" y="267"/>
                  </a:lnTo>
                  <a:lnTo>
                    <a:pt x="334" y="269"/>
                  </a:lnTo>
                  <a:lnTo>
                    <a:pt x="334" y="271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6"/>
                  </a:lnTo>
                  <a:lnTo>
                    <a:pt x="337" y="277"/>
                  </a:lnTo>
                  <a:lnTo>
                    <a:pt x="338" y="277"/>
                  </a:lnTo>
                  <a:lnTo>
                    <a:pt x="338" y="278"/>
                  </a:lnTo>
                  <a:lnTo>
                    <a:pt x="339" y="280"/>
                  </a:lnTo>
                  <a:lnTo>
                    <a:pt x="340" y="280"/>
                  </a:lnTo>
                  <a:lnTo>
                    <a:pt x="340" y="281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2" y="283"/>
                  </a:lnTo>
                  <a:lnTo>
                    <a:pt x="344" y="284"/>
                  </a:lnTo>
                  <a:lnTo>
                    <a:pt x="345" y="285"/>
                  </a:lnTo>
                  <a:lnTo>
                    <a:pt x="346" y="285"/>
                  </a:lnTo>
                  <a:lnTo>
                    <a:pt x="346" y="286"/>
                  </a:lnTo>
                  <a:lnTo>
                    <a:pt x="347" y="286"/>
                  </a:lnTo>
                  <a:lnTo>
                    <a:pt x="347" y="288"/>
                  </a:lnTo>
                  <a:lnTo>
                    <a:pt x="347" y="289"/>
                  </a:lnTo>
                  <a:lnTo>
                    <a:pt x="347" y="290"/>
                  </a:lnTo>
                  <a:lnTo>
                    <a:pt x="347" y="291"/>
                  </a:lnTo>
                  <a:lnTo>
                    <a:pt x="348" y="293"/>
                  </a:lnTo>
                  <a:lnTo>
                    <a:pt x="349" y="297"/>
                  </a:lnTo>
                  <a:lnTo>
                    <a:pt x="349" y="298"/>
                  </a:lnTo>
                  <a:lnTo>
                    <a:pt x="348" y="299"/>
                  </a:lnTo>
                  <a:lnTo>
                    <a:pt x="347" y="299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5" y="301"/>
                  </a:lnTo>
                  <a:lnTo>
                    <a:pt x="344" y="301"/>
                  </a:lnTo>
                  <a:lnTo>
                    <a:pt x="344" y="302"/>
                  </a:lnTo>
                  <a:lnTo>
                    <a:pt x="344" y="303"/>
                  </a:lnTo>
                  <a:lnTo>
                    <a:pt x="345" y="305"/>
                  </a:lnTo>
                  <a:lnTo>
                    <a:pt x="345" y="307"/>
                  </a:lnTo>
                  <a:lnTo>
                    <a:pt x="344" y="309"/>
                  </a:lnTo>
                  <a:lnTo>
                    <a:pt x="344" y="314"/>
                  </a:lnTo>
                  <a:lnTo>
                    <a:pt x="344" y="316"/>
                  </a:lnTo>
                  <a:lnTo>
                    <a:pt x="344" y="317"/>
                  </a:lnTo>
                  <a:lnTo>
                    <a:pt x="344" y="318"/>
                  </a:lnTo>
                  <a:lnTo>
                    <a:pt x="344" y="319"/>
                  </a:lnTo>
                  <a:lnTo>
                    <a:pt x="345" y="322"/>
                  </a:lnTo>
                  <a:lnTo>
                    <a:pt x="346" y="323"/>
                  </a:lnTo>
                  <a:lnTo>
                    <a:pt x="347" y="323"/>
                  </a:lnTo>
                  <a:lnTo>
                    <a:pt x="348" y="323"/>
                  </a:lnTo>
                  <a:lnTo>
                    <a:pt x="349" y="323"/>
                  </a:lnTo>
                  <a:lnTo>
                    <a:pt x="353" y="323"/>
                  </a:lnTo>
                  <a:lnTo>
                    <a:pt x="354" y="324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5" y="328"/>
                  </a:lnTo>
                  <a:lnTo>
                    <a:pt x="355" y="330"/>
                  </a:lnTo>
                  <a:lnTo>
                    <a:pt x="356" y="331"/>
                  </a:lnTo>
                  <a:lnTo>
                    <a:pt x="357" y="334"/>
                  </a:lnTo>
                  <a:lnTo>
                    <a:pt x="358" y="335"/>
                  </a:lnTo>
                  <a:lnTo>
                    <a:pt x="359" y="336"/>
                  </a:lnTo>
                  <a:lnTo>
                    <a:pt x="361" y="336"/>
                  </a:lnTo>
                  <a:lnTo>
                    <a:pt x="362" y="338"/>
                  </a:lnTo>
                  <a:lnTo>
                    <a:pt x="363" y="338"/>
                  </a:lnTo>
                  <a:lnTo>
                    <a:pt x="366" y="339"/>
                  </a:lnTo>
                  <a:lnTo>
                    <a:pt x="367" y="339"/>
                  </a:lnTo>
                  <a:lnTo>
                    <a:pt x="368" y="339"/>
                  </a:lnTo>
                  <a:lnTo>
                    <a:pt x="368" y="338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71" y="336"/>
                  </a:lnTo>
                  <a:lnTo>
                    <a:pt x="372" y="336"/>
                  </a:lnTo>
                  <a:lnTo>
                    <a:pt x="373" y="336"/>
                  </a:lnTo>
                  <a:lnTo>
                    <a:pt x="374" y="336"/>
                  </a:lnTo>
                  <a:lnTo>
                    <a:pt x="373" y="336"/>
                  </a:lnTo>
                  <a:lnTo>
                    <a:pt x="374" y="336"/>
                  </a:lnTo>
                  <a:lnTo>
                    <a:pt x="375" y="336"/>
                  </a:lnTo>
                  <a:lnTo>
                    <a:pt x="376" y="336"/>
                  </a:lnTo>
                  <a:lnTo>
                    <a:pt x="377" y="336"/>
                  </a:lnTo>
                  <a:lnTo>
                    <a:pt x="379" y="336"/>
                  </a:lnTo>
                  <a:lnTo>
                    <a:pt x="380" y="336"/>
                  </a:lnTo>
                  <a:lnTo>
                    <a:pt x="381" y="336"/>
                  </a:lnTo>
                  <a:lnTo>
                    <a:pt x="381" y="338"/>
                  </a:lnTo>
                  <a:lnTo>
                    <a:pt x="382" y="338"/>
                  </a:lnTo>
                  <a:lnTo>
                    <a:pt x="382" y="336"/>
                  </a:lnTo>
                  <a:lnTo>
                    <a:pt x="383" y="336"/>
                  </a:lnTo>
                  <a:lnTo>
                    <a:pt x="384" y="336"/>
                  </a:lnTo>
                  <a:lnTo>
                    <a:pt x="385" y="338"/>
                  </a:lnTo>
                  <a:lnTo>
                    <a:pt x="387" y="336"/>
                  </a:lnTo>
                  <a:lnTo>
                    <a:pt x="388" y="336"/>
                  </a:lnTo>
                  <a:lnTo>
                    <a:pt x="388" y="338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2" y="340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6"/>
                  </a:lnTo>
                  <a:lnTo>
                    <a:pt x="402" y="336"/>
                  </a:lnTo>
                  <a:lnTo>
                    <a:pt x="402" y="335"/>
                  </a:lnTo>
                  <a:lnTo>
                    <a:pt x="403" y="335"/>
                  </a:lnTo>
                  <a:lnTo>
                    <a:pt x="405" y="335"/>
                  </a:lnTo>
                  <a:lnTo>
                    <a:pt x="406" y="334"/>
                  </a:lnTo>
                  <a:lnTo>
                    <a:pt x="408" y="334"/>
                  </a:lnTo>
                  <a:lnTo>
                    <a:pt x="409" y="334"/>
                  </a:lnTo>
                  <a:lnTo>
                    <a:pt x="410" y="334"/>
                  </a:lnTo>
                  <a:lnTo>
                    <a:pt x="410" y="335"/>
                  </a:lnTo>
                  <a:lnTo>
                    <a:pt x="411" y="335"/>
                  </a:lnTo>
                  <a:lnTo>
                    <a:pt x="413" y="335"/>
                  </a:lnTo>
                  <a:lnTo>
                    <a:pt x="414" y="335"/>
                  </a:lnTo>
                  <a:lnTo>
                    <a:pt x="414" y="334"/>
                  </a:lnTo>
                  <a:lnTo>
                    <a:pt x="415" y="335"/>
                  </a:lnTo>
                  <a:lnTo>
                    <a:pt x="416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19" y="339"/>
                  </a:lnTo>
                  <a:lnTo>
                    <a:pt x="420" y="339"/>
                  </a:lnTo>
                  <a:lnTo>
                    <a:pt x="424" y="340"/>
                  </a:lnTo>
                  <a:lnTo>
                    <a:pt x="425" y="340"/>
                  </a:lnTo>
                  <a:lnTo>
                    <a:pt x="427" y="339"/>
                  </a:lnTo>
                  <a:lnTo>
                    <a:pt x="428" y="339"/>
                  </a:lnTo>
                  <a:lnTo>
                    <a:pt x="430" y="339"/>
                  </a:lnTo>
                  <a:lnTo>
                    <a:pt x="431" y="339"/>
                  </a:lnTo>
                  <a:lnTo>
                    <a:pt x="432" y="340"/>
                  </a:lnTo>
                  <a:lnTo>
                    <a:pt x="433" y="341"/>
                  </a:lnTo>
                  <a:lnTo>
                    <a:pt x="435" y="344"/>
                  </a:lnTo>
                  <a:lnTo>
                    <a:pt x="439" y="348"/>
                  </a:lnTo>
                  <a:lnTo>
                    <a:pt x="441" y="351"/>
                  </a:lnTo>
                  <a:lnTo>
                    <a:pt x="444" y="356"/>
                  </a:lnTo>
                  <a:lnTo>
                    <a:pt x="446" y="359"/>
                  </a:lnTo>
                  <a:lnTo>
                    <a:pt x="450" y="363"/>
                  </a:lnTo>
                  <a:lnTo>
                    <a:pt x="452" y="366"/>
                  </a:lnTo>
                  <a:lnTo>
                    <a:pt x="456" y="369"/>
                  </a:lnTo>
                  <a:lnTo>
                    <a:pt x="457" y="370"/>
                  </a:lnTo>
                  <a:lnTo>
                    <a:pt x="458" y="370"/>
                  </a:lnTo>
                  <a:lnTo>
                    <a:pt x="460" y="369"/>
                  </a:lnTo>
                  <a:lnTo>
                    <a:pt x="461" y="370"/>
                  </a:lnTo>
                  <a:lnTo>
                    <a:pt x="463" y="372"/>
                  </a:lnTo>
                  <a:lnTo>
                    <a:pt x="463" y="373"/>
                  </a:lnTo>
                  <a:lnTo>
                    <a:pt x="466" y="372"/>
                  </a:lnTo>
                  <a:lnTo>
                    <a:pt x="468" y="369"/>
                  </a:lnTo>
                  <a:lnTo>
                    <a:pt x="469" y="368"/>
                  </a:lnTo>
                  <a:lnTo>
                    <a:pt x="470" y="367"/>
                  </a:lnTo>
                  <a:lnTo>
                    <a:pt x="471" y="367"/>
                  </a:lnTo>
                  <a:lnTo>
                    <a:pt x="473" y="367"/>
                  </a:lnTo>
                  <a:lnTo>
                    <a:pt x="474" y="368"/>
                  </a:lnTo>
                  <a:lnTo>
                    <a:pt x="475" y="368"/>
                  </a:lnTo>
                  <a:lnTo>
                    <a:pt x="476" y="368"/>
                  </a:lnTo>
                  <a:lnTo>
                    <a:pt x="477" y="368"/>
                  </a:lnTo>
                  <a:lnTo>
                    <a:pt x="479" y="368"/>
                  </a:lnTo>
                  <a:lnTo>
                    <a:pt x="480" y="368"/>
                  </a:lnTo>
                  <a:lnTo>
                    <a:pt x="483" y="369"/>
                  </a:lnTo>
                  <a:lnTo>
                    <a:pt x="484" y="369"/>
                  </a:lnTo>
                  <a:lnTo>
                    <a:pt x="486" y="370"/>
                  </a:lnTo>
                  <a:lnTo>
                    <a:pt x="487" y="370"/>
                  </a:lnTo>
                  <a:lnTo>
                    <a:pt x="488" y="369"/>
                  </a:lnTo>
                  <a:lnTo>
                    <a:pt x="491" y="369"/>
                  </a:lnTo>
                  <a:lnTo>
                    <a:pt x="493" y="368"/>
                  </a:lnTo>
                  <a:lnTo>
                    <a:pt x="494" y="368"/>
                  </a:lnTo>
                  <a:lnTo>
                    <a:pt x="495" y="368"/>
                  </a:lnTo>
                  <a:lnTo>
                    <a:pt x="497" y="369"/>
                  </a:lnTo>
                  <a:lnTo>
                    <a:pt x="499" y="369"/>
                  </a:lnTo>
                  <a:lnTo>
                    <a:pt x="503" y="367"/>
                  </a:lnTo>
                  <a:lnTo>
                    <a:pt x="504" y="367"/>
                  </a:lnTo>
                  <a:lnTo>
                    <a:pt x="510" y="367"/>
                  </a:lnTo>
                  <a:lnTo>
                    <a:pt x="511" y="367"/>
                  </a:lnTo>
                  <a:lnTo>
                    <a:pt x="512" y="367"/>
                  </a:lnTo>
                  <a:lnTo>
                    <a:pt x="513" y="367"/>
                  </a:lnTo>
                  <a:lnTo>
                    <a:pt x="513" y="366"/>
                  </a:lnTo>
                  <a:lnTo>
                    <a:pt x="513" y="365"/>
                  </a:lnTo>
                  <a:lnTo>
                    <a:pt x="514" y="365"/>
                  </a:lnTo>
                  <a:lnTo>
                    <a:pt x="516" y="365"/>
                  </a:lnTo>
                  <a:lnTo>
                    <a:pt x="516" y="364"/>
                  </a:lnTo>
                  <a:lnTo>
                    <a:pt x="517" y="364"/>
                  </a:lnTo>
                  <a:lnTo>
                    <a:pt x="518" y="364"/>
                  </a:lnTo>
                  <a:lnTo>
                    <a:pt x="520" y="364"/>
                  </a:lnTo>
                  <a:lnTo>
                    <a:pt x="526" y="366"/>
                  </a:lnTo>
                  <a:lnTo>
                    <a:pt x="527" y="366"/>
                  </a:lnTo>
                  <a:lnTo>
                    <a:pt x="528" y="367"/>
                  </a:lnTo>
                  <a:lnTo>
                    <a:pt x="529" y="368"/>
                  </a:lnTo>
                  <a:lnTo>
                    <a:pt x="530" y="368"/>
                  </a:lnTo>
                  <a:lnTo>
                    <a:pt x="529" y="368"/>
                  </a:lnTo>
                  <a:lnTo>
                    <a:pt x="529" y="369"/>
                  </a:lnTo>
                  <a:lnTo>
                    <a:pt x="529" y="372"/>
                  </a:lnTo>
                  <a:lnTo>
                    <a:pt x="530" y="374"/>
                  </a:lnTo>
                  <a:lnTo>
                    <a:pt x="531" y="374"/>
                  </a:lnTo>
                  <a:lnTo>
                    <a:pt x="531" y="375"/>
                  </a:lnTo>
                  <a:lnTo>
                    <a:pt x="531" y="376"/>
                  </a:lnTo>
                  <a:lnTo>
                    <a:pt x="530" y="377"/>
                  </a:lnTo>
                  <a:lnTo>
                    <a:pt x="529" y="377"/>
                  </a:lnTo>
                  <a:lnTo>
                    <a:pt x="528" y="380"/>
                  </a:lnTo>
                  <a:lnTo>
                    <a:pt x="527" y="380"/>
                  </a:lnTo>
                  <a:lnTo>
                    <a:pt x="525" y="382"/>
                  </a:lnTo>
                  <a:lnTo>
                    <a:pt x="525" y="384"/>
                  </a:lnTo>
                  <a:lnTo>
                    <a:pt x="523" y="385"/>
                  </a:lnTo>
                  <a:lnTo>
                    <a:pt x="523" y="386"/>
                  </a:lnTo>
                  <a:lnTo>
                    <a:pt x="523" y="389"/>
                  </a:lnTo>
                  <a:lnTo>
                    <a:pt x="523" y="391"/>
                  </a:lnTo>
                  <a:lnTo>
                    <a:pt x="525" y="392"/>
                  </a:lnTo>
                  <a:lnTo>
                    <a:pt x="525" y="393"/>
                  </a:lnTo>
                  <a:lnTo>
                    <a:pt x="523" y="393"/>
                  </a:lnTo>
                  <a:lnTo>
                    <a:pt x="523" y="394"/>
                  </a:lnTo>
                  <a:lnTo>
                    <a:pt x="523" y="395"/>
                  </a:lnTo>
                  <a:lnTo>
                    <a:pt x="522" y="395"/>
                  </a:lnTo>
                  <a:lnTo>
                    <a:pt x="521" y="397"/>
                  </a:lnTo>
                  <a:lnTo>
                    <a:pt x="520" y="397"/>
                  </a:lnTo>
                  <a:lnTo>
                    <a:pt x="520" y="398"/>
                  </a:lnTo>
                  <a:lnTo>
                    <a:pt x="519" y="398"/>
                  </a:lnTo>
                  <a:lnTo>
                    <a:pt x="517" y="399"/>
                  </a:lnTo>
                  <a:lnTo>
                    <a:pt x="517" y="400"/>
                  </a:lnTo>
                  <a:lnTo>
                    <a:pt x="516" y="402"/>
                  </a:lnTo>
                  <a:lnTo>
                    <a:pt x="517" y="403"/>
                  </a:lnTo>
                  <a:lnTo>
                    <a:pt x="517" y="405"/>
                  </a:lnTo>
                  <a:lnTo>
                    <a:pt x="517" y="406"/>
                  </a:lnTo>
                  <a:lnTo>
                    <a:pt x="517" y="407"/>
                  </a:lnTo>
                  <a:lnTo>
                    <a:pt x="517" y="408"/>
                  </a:lnTo>
                  <a:lnTo>
                    <a:pt x="517" y="409"/>
                  </a:lnTo>
                  <a:lnTo>
                    <a:pt x="518" y="410"/>
                  </a:lnTo>
                  <a:lnTo>
                    <a:pt x="518" y="411"/>
                  </a:lnTo>
                  <a:lnTo>
                    <a:pt x="518" y="414"/>
                  </a:lnTo>
                  <a:lnTo>
                    <a:pt x="517" y="416"/>
                  </a:lnTo>
                  <a:lnTo>
                    <a:pt x="517" y="417"/>
                  </a:lnTo>
                  <a:lnTo>
                    <a:pt x="517" y="418"/>
                  </a:lnTo>
                  <a:lnTo>
                    <a:pt x="517" y="419"/>
                  </a:lnTo>
                  <a:lnTo>
                    <a:pt x="517" y="420"/>
                  </a:lnTo>
                  <a:lnTo>
                    <a:pt x="517" y="423"/>
                  </a:lnTo>
                  <a:lnTo>
                    <a:pt x="516" y="424"/>
                  </a:lnTo>
                  <a:lnTo>
                    <a:pt x="516" y="425"/>
                  </a:lnTo>
                  <a:lnTo>
                    <a:pt x="516" y="426"/>
                  </a:lnTo>
                  <a:lnTo>
                    <a:pt x="516" y="427"/>
                  </a:lnTo>
                  <a:lnTo>
                    <a:pt x="516" y="428"/>
                  </a:lnTo>
                  <a:lnTo>
                    <a:pt x="516" y="430"/>
                  </a:lnTo>
                  <a:lnTo>
                    <a:pt x="514" y="430"/>
                  </a:lnTo>
                  <a:lnTo>
                    <a:pt x="514" y="431"/>
                  </a:lnTo>
                  <a:lnTo>
                    <a:pt x="516" y="432"/>
                  </a:lnTo>
                  <a:lnTo>
                    <a:pt x="517" y="432"/>
                  </a:lnTo>
                  <a:lnTo>
                    <a:pt x="517" y="433"/>
                  </a:lnTo>
                  <a:lnTo>
                    <a:pt x="517" y="434"/>
                  </a:lnTo>
                  <a:lnTo>
                    <a:pt x="518" y="434"/>
                  </a:lnTo>
                  <a:lnTo>
                    <a:pt x="518" y="435"/>
                  </a:lnTo>
                  <a:lnTo>
                    <a:pt x="518" y="436"/>
                  </a:lnTo>
                  <a:lnTo>
                    <a:pt x="518" y="437"/>
                  </a:lnTo>
                  <a:lnTo>
                    <a:pt x="518" y="439"/>
                  </a:lnTo>
                  <a:lnTo>
                    <a:pt x="518" y="441"/>
                  </a:lnTo>
                  <a:lnTo>
                    <a:pt x="518" y="442"/>
                  </a:lnTo>
                  <a:lnTo>
                    <a:pt x="518" y="443"/>
                  </a:lnTo>
                  <a:lnTo>
                    <a:pt x="518" y="444"/>
                  </a:lnTo>
                  <a:lnTo>
                    <a:pt x="519" y="444"/>
                  </a:lnTo>
                  <a:lnTo>
                    <a:pt x="519" y="445"/>
                  </a:lnTo>
                  <a:lnTo>
                    <a:pt x="520" y="445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1" y="450"/>
                  </a:lnTo>
                  <a:lnTo>
                    <a:pt x="521" y="452"/>
                  </a:lnTo>
                  <a:lnTo>
                    <a:pt x="521" y="453"/>
                  </a:lnTo>
                  <a:lnTo>
                    <a:pt x="523" y="456"/>
                  </a:lnTo>
                  <a:lnTo>
                    <a:pt x="523" y="457"/>
                  </a:lnTo>
                  <a:lnTo>
                    <a:pt x="523" y="458"/>
                  </a:lnTo>
                  <a:lnTo>
                    <a:pt x="523" y="459"/>
                  </a:lnTo>
                  <a:lnTo>
                    <a:pt x="525" y="460"/>
                  </a:lnTo>
                  <a:lnTo>
                    <a:pt x="526" y="460"/>
                  </a:lnTo>
                  <a:lnTo>
                    <a:pt x="527" y="460"/>
                  </a:lnTo>
                  <a:lnTo>
                    <a:pt x="529" y="461"/>
                  </a:lnTo>
                  <a:lnTo>
                    <a:pt x="530" y="462"/>
                  </a:lnTo>
                  <a:lnTo>
                    <a:pt x="532" y="469"/>
                  </a:lnTo>
                  <a:lnTo>
                    <a:pt x="534" y="470"/>
                  </a:lnTo>
                  <a:lnTo>
                    <a:pt x="535" y="470"/>
                  </a:lnTo>
                  <a:lnTo>
                    <a:pt x="536" y="472"/>
                  </a:lnTo>
                  <a:lnTo>
                    <a:pt x="536" y="474"/>
                  </a:lnTo>
                  <a:lnTo>
                    <a:pt x="535" y="475"/>
                  </a:lnTo>
                  <a:lnTo>
                    <a:pt x="532" y="478"/>
                  </a:lnTo>
                  <a:lnTo>
                    <a:pt x="531" y="478"/>
                  </a:lnTo>
                  <a:lnTo>
                    <a:pt x="530" y="478"/>
                  </a:lnTo>
                  <a:lnTo>
                    <a:pt x="530" y="479"/>
                  </a:lnTo>
                  <a:lnTo>
                    <a:pt x="528" y="481"/>
                  </a:lnTo>
                  <a:lnTo>
                    <a:pt x="527" y="482"/>
                  </a:lnTo>
                  <a:lnTo>
                    <a:pt x="525" y="484"/>
                  </a:lnTo>
                  <a:lnTo>
                    <a:pt x="523" y="485"/>
                  </a:lnTo>
                  <a:lnTo>
                    <a:pt x="522" y="486"/>
                  </a:lnTo>
                  <a:lnTo>
                    <a:pt x="520" y="489"/>
                  </a:lnTo>
                  <a:lnTo>
                    <a:pt x="519" y="490"/>
                  </a:lnTo>
                  <a:lnTo>
                    <a:pt x="517" y="491"/>
                  </a:lnTo>
                  <a:lnTo>
                    <a:pt x="517" y="492"/>
                  </a:lnTo>
                  <a:lnTo>
                    <a:pt x="516" y="493"/>
                  </a:lnTo>
                  <a:lnTo>
                    <a:pt x="516" y="495"/>
                  </a:lnTo>
                  <a:lnTo>
                    <a:pt x="517" y="494"/>
                  </a:lnTo>
                  <a:lnTo>
                    <a:pt x="518" y="494"/>
                  </a:lnTo>
                  <a:lnTo>
                    <a:pt x="519" y="494"/>
                  </a:lnTo>
                  <a:lnTo>
                    <a:pt x="520" y="494"/>
                  </a:lnTo>
                  <a:lnTo>
                    <a:pt x="521" y="495"/>
                  </a:lnTo>
                  <a:lnTo>
                    <a:pt x="522" y="495"/>
                  </a:lnTo>
                  <a:lnTo>
                    <a:pt x="523" y="495"/>
                  </a:lnTo>
                  <a:lnTo>
                    <a:pt x="523" y="494"/>
                  </a:lnTo>
                  <a:lnTo>
                    <a:pt x="525" y="495"/>
                  </a:lnTo>
                  <a:lnTo>
                    <a:pt x="526" y="497"/>
                  </a:lnTo>
                  <a:lnTo>
                    <a:pt x="526" y="499"/>
                  </a:lnTo>
                  <a:lnTo>
                    <a:pt x="527" y="500"/>
                  </a:lnTo>
                  <a:lnTo>
                    <a:pt x="528" y="500"/>
                  </a:lnTo>
                  <a:lnTo>
                    <a:pt x="529" y="500"/>
                  </a:lnTo>
                  <a:lnTo>
                    <a:pt x="529" y="501"/>
                  </a:lnTo>
                  <a:lnTo>
                    <a:pt x="530" y="502"/>
                  </a:lnTo>
                  <a:lnTo>
                    <a:pt x="531" y="502"/>
                  </a:lnTo>
                  <a:lnTo>
                    <a:pt x="531" y="503"/>
                  </a:lnTo>
                  <a:lnTo>
                    <a:pt x="532" y="503"/>
                  </a:lnTo>
                  <a:lnTo>
                    <a:pt x="532" y="504"/>
                  </a:lnTo>
                  <a:lnTo>
                    <a:pt x="534" y="506"/>
                  </a:lnTo>
                  <a:lnTo>
                    <a:pt x="535" y="506"/>
                  </a:lnTo>
                  <a:lnTo>
                    <a:pt x="535" y="507"/>
                  </a:lnTo>
                  <a:lnTo>
                    <a:pt x="535" y="508"/>
                  </a:lnTo>
                  <a:lnTo>
                    <a:pt x="536" y="508"/>
                  </a:lnTo>
                  <a:lnTo>
                    <a:pt x="537" y="509"/>
                  </a:lnTo>
                  <a:lnTo>
                    <a:pt x="538" y="509"/>
                  </a:lnTo>
                  <a:lnTo>
                    <a:pt x="540" y="510"/>
                  </a:lnTo>
                  <a:lnTo>
                    <a:pt x="540" y="511"/>
                  </a:lnTo>
                  <a:lnTo>
                    <a:pt x="540" y="512"/>
                  </a:lnTo>
                  <a:lnTo>
                    <a:pt x="540" y="514"/>
                  </a:lnTo>
                  <a:lnTo>
                    <a:pt x="539" y="514"/>
                  </a:lnTo>
                  <a:lnTo>
                    <a:pt x="539" y="515"/>
                  </a:lnTo>
                  <a:lnTo>
                    <a:pt x="539" y="517"/>
                  </a:lnTo>
                  <a:lnTo>
                    <a:pt x="540" y="518"/>
                  </a:lnTo>
                  <a:lnTo>
                    <a:pt x="540" y="519"/>
                  </a:lnTo>
                  <a:lnTo>
                    <a:pt x="542" y="520"/>
                  </a:lnTo>
                  <a:lnTo>
                    <a:pt x="543" y="520"/>
                  </a:lnTo>
                  <a:lnTo>
                    <a:pt x="543" y="522"/>
                  </a:lnTo>
                  <a:lnTo>
                    <a:pt x="543" y="524"/>
                  </a:lnTo>
                  <a:lnTo>
                    <a:pt x="543" y="525"/>
                  </a:lnTo>
                  <a:lnTo>
                    <a:pt x="543" y="526"/>
                  </a:lnTo>
                  <a:lnTo>
                    <a:pt x="543" y="527"/>
                  </a:lnTo>
                  <a:lnTo>
                    <a:pt x="544" y="527"/>
                  </a:lnTo>
                  <a:lnTo>
                    <a:pt x="544" y="528"/>
                  </a:lnTo>
                  <a:lnTo>
                    <a:pt x="545" y="529"/>
                  </a:lnTo>
                  <a:lnTo>
                    <a:pt x="548" y="537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1"/>
                  </a:lnTo>
                  <a:lnTo>
                    <a:pt x="548" y="542"/>
                  </a:lnTo>
                  <a:lnTo>
                    <a:pt x="549" y="543"/>
                  </a:lnTo>
                  <a:lnTo>
                    <a:pt x="549" y="544"/>
                  </a:lnTo>
                  <a:lnTo>
                    <a:pt x="549" y="546"/>
                  </a:lnTo>
                  <a:lnTo>
                    <a:pt x="551" y="546"/>
                  </a:lnTo>
                  <a:lnTo>
                    <a:pt x="551" y="548"/>
                  </a:lnTo>
                  <a:lnTo>
                    <a:pt x="552" y="549"/>
                  </a:lnTo>
                  <a:lnTo>
                    <a:pt x="552" y="550"/>
                  </a:lnTo>
                  <a:lnTo>
                    <a:pt x="551" y="552"/>
                  </a:lnTo>
                  <a:lnTo>
                    <a:pt x="552" y="554"/>
                  </a:lnTo>
                  <a:lnTo>
                    <a:pt x="551" y="554"/>
                  </a:lnTo>
                  <a:lnTo>
                    <a:pt x="548" y="556"/>
                  </a:lnTo>
                  <a:lnTo>
                    <a:pt x="545" y="556"/>
                  </a:lnTo>
                  <a:lnTo>
                    <a:pt x="544" y="556"/>
                  </a:lnTo>
                  <a:lnTo>
                    <a:pt x="544" y="554"/>
                  </a:lnTo>
                  <a:lnTo>
                    <a:pt x="544" y="553"/>
                  </a:lnTo>
                  <a:lnTo>
                    <a:pt x="545" y="542"/>
                  </a:lnTo>
                  <a:lnTo>
                    <a:pt x="544" y="540"/>
                  </a:lnTo>
                  <a:lnTo>
                    <a:pt x="543" y="536"/>
                  </a:lnTo>
                  <a:lnTo>
                    <a:pt x="542" y="533"/>
                  </a:lnTo>
                  <a:lnTo>
                    <a:pt x="537" y="527"/>
                  </a:lnTo>
                  <a:lnTo>
                    <a:pt x="537" y="526"/>
                  </a:lnTo>
                  <a:lnTo>
                    <a:pt x="536" y="523"/>
                  </a:lnTo>
                  <a:lnTo>
                    <a:pt x="535" y="522"/>
                  </a:lnTo>
                  <a:lnTo>
                    <a:pt x="534" y="520"/>
                  </a:lnTo>
                  <a:lnTo>
                    <a:pt x="531" y="520"/>
                  </a:lnTo>
                  <a:lnTo>
                    <a:pt x="530" y="520"/>
                  </a:lnTo>
                  <a:lnTo>
                    <a:pt x="529" y="522"/>
                  </a:lnTo>
                  <a:lnTo>
                    <a:pt x="528" y="522"/>
                  </a:lnTo>
                  <a:lnTo>
                    <a:pt x="527" y="523"/>
                  </a:lnTo>
                  <a:lnTo>
                    <a:pt x="526" y="523"/>
                  </a:lnTo>
                  <a:lnTo>
                    <a:pt x="522" y="526"/>
                  </a:lnTo>
                  <a:lnTo>
                    <a:pt x="518" y="532"/>
                  </a:lnTo>
                  <a:lnTo>
                    <a:pt x="517" y="533"/>
                  </a:lnTo>
                  <a:lnTo>
                    <a:pt x="516" y="534"/>
                  </a:lnTo>
                  <a:lnTo>
                    <a:pt x="514" y="534"/>
                  </a:lnTo>
                  <a:lnTo>
                    <a:pt x="513" y="535"/>
                  </a:lnTo>
                  <a:lnTo>
                    <a:pt x="511" y="535"/>
                  </a:lnTo>
                  <a:lnTo>
                    <a:pt x="510" y="534"/>
                  </a:lnTo>
                  <a:lnTo>
                    <a:pt x="509" y="534"/>
                  </a:lnTo>
                  <a:lnTo>
                    <a:pt x="508" y="532"/>
                  </a:lnTo>
                  <a:lnTo>
                    <a:pt x="508" y="531"/>
                  </a:lnTo>
                  <a:lnTo>
                    <a:pt x="506" y="528"/>
                  </a:lnTo>
                  <a:lnTo>
                    <a:pt x="506" y="527"/>
                  </a:lnTo>
                  <a:lnTo>
                    <a:pt x="505" y="527"/>
                  </a:lnTo>
                  <a:lnTo>
                    <a:pt x="504" y="526"/>
                  </a:lnTo>
                  <a:lnTo>
                    <a:pt x="503" y="526"/>
                  </a:lnTo>
                  <a:lnTo>
                    <a:pt x="503" y="525"/>
                  </a:lnTo>
                  <a:lnTo>
                    <a:pt x="501" y="531"/>
                  </a:lnTo>
                  <a:lnTo>
                    <a:pt x="500" y="532"/>
                  </a:lnTo>
                  <a:lnTo>
                    <a:pt x="501" y="532"/>
                  </a:lnTo>
                  <a:lnTo>
                    <a:pt x="501" y="533"/>
                  </a:lnTo>
                  <a:lnTo>
                    <a:pt x="501" y="534"/>
                  </a:lnTo>
                  <a:lnTo>
                    <a:pt x="503" y="534"/>
                  </a:lnTo>
                  <a:lnTo>
                    <a:pt x="503" y="535"/>
                  </a:lnTo>
                  <a:lnTo>
                    <a:pt x="504" y="535"/>
                  </a:lnTo>
                  <a:lnTo>
                    <a:pt x="501" y="535"/>
                  </a:lnTo>
                  <a:lnTo>
                    <a:pt x="500" y="535"/>
                  </a:lnTo>
                  <a:lnTo>
                    <a:pt x="495" y="535"/>
                  </a:lnTo>
                  <a:lnTo>
                    <a:pt x="488" y="535"/>
                  </a:lnTo>
                  <a:lnTo>
                    <a:pt x="480" y="535"/>
                  </a:lnTo>
                  <a:lnTo>
                    <a:pt x="473" y="535"/>
                  </a:lnTo>
                  <a:lnTo>
                    <a:pt x="466" y="535"/>
                  </a:lnTo>
                  <a:lnTo>
                    <a:pt x="461" y="535"/>
                  </a:lnTo>
                  <a:lnTo>
                    <a:pt x="460" y="535"/>
                  </a:lnTo>
                  <a:lnTo>
                    <a:pt x="458" y="535"/>
                  </a:lnTo>
                  <a:lnTo>
                    <a:pt x="456" y="534"/>
                  </a:lnTo>
                  <a:lnTo>
                    <a:pt x="453" y="534"/>
                  </a:lnTo>
                  <a:lnTo>
                    <a:pt x="451" y="534"/>
                  </a:lnTo>
                  <a:lnTo>
                    <a:pt x="449" y="535"/>
                  </a:lnTo>
                  <a:lnTo>
                    <a:pt x="448" y="535"/>
                  </a:lnTo>
                  <a:lnTo>
                    <a:pt x="446" y="535"/>
                  </a:lnTo>
                  <a:lnTo>
                    <a:pt x="445" y="535"/>
                  </a:lnTo>
                  <a:lnTo>
                    <a:pt x="443" y="536"/>
                  </a:lnTo>
                  <a:lnTo>
                    <a:pt x="442" y="536"/>
                  </a:lnTo>
                  <a:lnTo>
                    <a:pt x="441" y="536"/>
                  </a:lnTo>
                  <a:lnTo>
                    <a:pt x="441" y="537"/>
                  </a:lnTo>
                  <a:lnTo>
                    <a:pt x="441" y="540"/>
                  </a:lnTo>
                  <a:lnTo>
                    <a:pt x="441" y="543"/>
                  </a:lnTo>
                  <a:lnTo>
                    <a:pt x="441" y="545"/>
                  </a:lnTo>
                  <a:lnTo>
                    <a:pt x="441" y="548"/>
                  </a:lnTo>
                  <a:lnTo>
                    <a:pt x="441" y="550"/>
                  </a:lnTo>
                  <a:lnTo>
                    <a:pt x="441" y="553"/>
                  </a:lnTo>
                  <a:lnTo>
                    <a:pt x="441" y="556"/>
                  </a:lnTo>
                  <a:lnTo>
                    <a:pt x="441" y="558"/>
                  </a:lnTo>
                  <a:lnTo>
                    <a:pt x="441" y="560"/>
                  </a:lnTo>
                  <a:lnTo>
                    <a:pt x="442" y="560"/>
                  </a:lnTo>
                  <a:lnTo>
                    <a:pt x="443" y="559"/>
                  </a:lnTo>
                  <a:lnTo>
                    <a:pt x="444" y="559"/>
                  </a:lnTo>
                  <a:lnTo>
                    <a:pt x="445" y="559"/>
                  </a:lnTo>
                  <a:lnTo>
                    <a:pt x="445" y="560"/>
                  </a:lnTo>
                  <a:lnTo>
                    <a:pt x="446" y="560"/>
                  </a:lnTo>
                  <a:lnTo>
                    <a:pt x="450" y="560"/>
                  </a:lnTo>
                  <a:lnTo>
                    <a:pt x="451" y="560"/>
                  </a:lnTo>
                  <a:lnTo>
                    <a:pt x="452" y="560"/>
                  </a:lnTo>
                  <a:lnTo>
                    <a:pt x="454" y="560"/>
                  </a:lnTo>
                  <a:lnTo>
                    <a:pt x="456" y="560"/>
                  </a:lnTo>
                  <a:lnTo>
                    <a:pt x="456" y="561"/>
                  </a:lnTo>
                  <a:lnTo>
                    <a:pt x="457" y="561"/>
                  </a:lnTo>
                  <a:lnTo>
                    <a:pt x="458" y="561"/>
                  </a:lnTo>
                  <a:lnTo>
                    <a:pt x="459" y="560"/>
                  </a:lnTo>
                  <a:lnTo>
                    <a:pt x="460" y="560"/>
                  </a:lnTo>
                  <a:lnTo>
                    <a:pt x="462" y="561"/>
                  </a:lnTo>
                  <a:lnTo>
                    <a:pt x="463" y="562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5" y="565"/>
                  </a:lnTo>
                  <a:lnTo>
                    <a:pt x="466" y="565"/>
                  </a:lnTo>
                  <a:lnTo>
                    <a:pt x="465" y="566"/>
                  </a:lnTo>
                  <a:lnTo>
                    <a:pt x="466" y="567"/>
                  </a:lnTo>
                  <a:lnTo>
                    <a:pt x="467" y="567"/>
                  </a:lnTo>
                  <a:lnTo>
                    <a:pt x="467" y="568"/>
                  </a:lnTo>
                  <a:lnTo>
                    <a:pt x="466" y="569"/>
                  </a:lnTo>
                  <a:lnTo>
                    <a:pt x="467" y="570"/>
                  </a:lnTo>
                  <a:lnTo>
                    <a:pt x="467" y="571"/>
                  </a:lnTo>
                  <a:lnTo>
                    <a:pt x="466" y="573"/>
                  </a:lnTo>
                  <a:lnTo>
                    <a:pt x="466" y="574"/>
                  </a:lnTo>
                  <a:lnTo>
                    <a:pt x="467" y="574"/>
                  </a:lnTo>
                  <a:lnTo>
                    <a:pt x="468" y="575"/>
                  </a:lnTo>
                  <a:lnTo>
                    <a:pt x="468" y="576"/>
                  </a:lnTo>
                  <a:lnTo>
                    <a:pt x="467" y="576"/>
                  </a:lnTo>
                  <a:lnTo>
                    <a:pt x="466" y="576"/>
                  </a:lnTo>
                  <a:lnTo>
                    <a:pt x="465" y="576"/>
                  </a:lnTo>
                  <a:lnTo>
                    <a:pt x="465" y="577"/>
                  </a:lnTo>
                  <a:lnTo>
                    <a:pt x="463" y="577"/>
                  </a:lnTo>
                  <a:lnTo>
                    <a:pt x="462" y="577"/>
                  </a:lnTo>
                  <a:lnTo>
                    <a:pt x="462" y="576"/>
                  </a:lnTo>
                  <a:lnTo>
                    <a:pt x="461" y="575"/>
                  </a:lnTo>
                  <a:lnTo>
                    <a:pt x="460" y="576"/>
                  </a:lnTo>
                  <a:lnTo>
                    <a:pt x="459" y="576"/>
                  </a:lnTo>
                  <a:lnTo>
                    <a:pt x="457" y="573"/>
                  </a:lnTo>
                  <a:lnTo>
                    <a:pt x="456" y="573"/>
                  </a:lnTo>
                  <a:lnTo>
                    <a:pt x="454" y="573"/>
                  </a:lnTo>
                  <a:lnTo>
                    <a:pt x="453" y="573"/>
                  </a:lnTo>
                  <a:lnTo>
                    <a:pt x="452" y="574"/>
                  </a:lnTo>
                  <a:lnTo>
                    <a:pt x="451" y="574"/>
                  </a:lnTo>
                  <a:lnTo>
                    <a:pt x="450" y="575"/>
                  </a:lnTo>
                  <a:lnTo>
                    <a:pt x="450" y="576"/>
                  </a:lnTo>
                  <a:lnTo>
                    <a:pt x="449" y="575"/>
                  </a:lnTo>
                  <a:lnTo>
                    <a:pt x="448" y="575"/>
                  </a:lnTo>
                  <a:lnTo>
                    <a:pt x="446" y="575"/>
                  </a:lnTo>
                  <a:lnTo>
                    <a:pt x="445" y="576"/>
                  </a:lnTo>
                  <a:lnTo>
                    <a:pt x="444" y="577"/>
                  </a:lnTo>
                  <a:lnTo>
                    <a:pt x="443" y="577"/>
                  </a:lnTo>
                  <a:lnTo>
                    <a:pt x="442" y="577"/>
                  </a:lnTo>
                  <a:lnTo>
                    <a:pt x="439" y="577"/>
                  </a:lnTo>
                  <a:lnTo>
                    <a:pt x="439" y="578"/>
                  </a:lnTo>
                  <a:lnTo>
                    <a:pt x="437" y="578"/>
                  </a:lnTo>
                  <a:lnTo>
                    <a:pt x="436" y="578"/>
                  </a:lnTo>
                  <a:lnTo>
                    <a:pt x="435" y="578"/>
                  </a:lnTo>
                  <a:lnTo>
                    <a:pt x="434" y="578"/>
                  </a:lnTo>
                  <a:lnTo>
                    <a:pt x="434" y="581"/>
                  </a:lnTo>
                  <a:lnTo>
                    <a:pt x="434" y="582"/>
                  </a:lnTo>
                  <a:lnTo>
                    <a:pt x="434" y="584"/>
                  </a:lnTo>
                  <a:lnTo>
                    <a:pt x="433" y="587"/>
                  </a:lnTo>
                  <a:lnTo>
                    <a:pt x="433" y="592"/>
                  </a:lnTo>
                  <a:lnTo>
                    <a:pt x="433" y="595"/>
                  </a:lnTo>
                  <a:lnTo>
                    <a:pt x="433" y="599"/>
                  </a:lnTo>
                  <a:lnTo>
                    <a:pt x="433" y="602"/>
                  </a:lnTo>
                  <a:lnTo>
                    <a:pt x="433" y="604"/>
                  </a:lnTo>
                  <a:lnTo>
                    <a:pt x="433" y="606"/>
                  </a:lnTo>
                  <a:lnTo>
                    <a:pt x="434" y="607"/>
                  </a:lnTo>
                  <a:lnTo>
                    <a:pt x="435" y="608"/>
                  </a:lnTo>
                  <a:lnTo>
                    <a:pt x="437" y="610"/>
                  </a:lnTo>
                  <a:lnTo>
                    <a:pt x="437" y="611"/>
                  </a:lnTo>
                  <a:lnTo>
                    <a:pt x="439" y="611"/>
                  </a:lnTo>
                  <a:lnTo>
                    <a:pt x="439" y="612"/>
                  </a:lnTo>
                  <a:lnTo>
                    <a:pt x="441" y="612"/>
                  </a:lnTo>
                  <a:lnTo>
                    <a:pt x="442" y="613"/>
                  </a:lnTo>
                  <a:lnTo>
                    <a:pt x="442" y="615"/>
                  </a:lnTo>
                  <a:lnTo>
                    <a:pt x="443" y="615"/>
                  </a:lnTo>
                  <a:lnTo>
                    <a:pt x="444" y="616"/>
                  </a:lnTo>
                  <a:lnTo>
                    <a:pt x="445" y="617"/>
                  </a:lnTo>
                  <a:lnTo>
                    <a:pt x="448" y="618"/>
                  </a:lnTo>
                  <a:lnTo>
                    <a:pt x="449" y="618"/>
                  </a:lnTo>
                  <a:lnTo>
                    <a:pt x="450" y="619"/>
                  </a:lnTo>
                  <a:lnTo>
                    <a:pt x="450" y="620"/>
                  </a:lnTo>
                  <a:lnTo>
                    <a:pt x="450" y="621"/>
                  </a:lnTo>
                  <a:lnTo>
                    <a:pt x="450" y="623"/>
                  </a:lnTo>
                  <a:lnTo>
                    <a:pt x="451" y="623"/>
                  </a:lnTo>
                  <a:lnTo>
                    <a:pt x="451" y="624"/>
                  </a:lnTo>
                  <a:lnTo>
                    <a:pt x="451" y="625"/>
                  </a:lnTo>
                  <a:lnTo>
                    <a:pt x="450" y="626"/>
                  </a:lnTo>
                  <a:lnTo>
                    <a:pt x="450" y="627"/>
                  </a:lnTo>
                  <a:lnTo>
                    <a:pt x="450" y="628"/>
                  </a:lnTo>
                  <a:lnTo>
                    <a:pt x="451" y="629"/>
                  </a:lnTo>
                  <a:lnTo>
                    <a:pt x="452" y="631"/>
                  </a:lnTo>
                  <a:lnTo>
                    <a:pt x="451" y="632"/>
                  </a:lnTo>
                  <a:lnTo>
                    <a:pt x="452" y="632"/>
                  </a:lnTo>
                  <a:lnTo>
                    <a:pt x="452" y="633"/>
                  </a:lnTo>
                  <a:lnTo>
                    <a:pt x="453" y="633"/>
                  </a:lnTo>
                  <a:lnTo>
                    <a:pt x="453" y="634"/>
                  </a:lnTo>
                  <a:lnTo>
                    <a:pt x="453" y="635"/>
                  </a:lnTo>
                  <a:lnTo>
                    <a:pt x="454" y="635"/>
                  </a:lnTo>
                  <a:lnTo>
                    <a:pt x="456" y="636"/>
                  </a:lnTo>
                  <a:lnTo>
                    <a:pt x="456" y="637"/>
                  </a:lnTo>
                  <a:lnTo>
                    <a:pt x="457" y="637"/>
                  </a:lnTo>
                  <a:lnTo>
                    <a:pt x="457" y="638"/>
                  </a:lnTo>
                  <a:lnTo>
                    <a:pt x="457" y="640"/>
                  </a:lnTo>
                  <a:lnTo>
                    <a:pt x="457" y="641"/>
                  </a:lnTo>
                  <a:lnTo>
                    <a:pt x="458" y="643"/>
                  </a:lnTo>
                  <a:lnTo>
                    <a:pt x="458" y="644"/>
                  </a:lnTo>
                  <a:lnTo>
                    <a:pt x="457" y="646"/>
                  </a:lnTo>
                  <a:lnTo>
                    <a:pt x="458" y="648"/>
                  </a:lnTo>
                  <a:lnTo>
                    <a:pt x="457" y="651"/>
                  </a:lnTo>
                  <a:lnTo>
                    <a:pt x="457" y="653"/>
                  </a:lnTo>
                  <a:lnTo>
                    <a:pt x="456" y="656"/>
                  </a:lnTo>
                  <a:lnTo>
                    <a:pt x="456" y="657"/>
                  </a:lnTo>
                  <a:lnTo>
                    <a:pt x="456" y="658"/>
                  </a:lnTo>
                  <a:lnTo>
                    <a:pt x="456" y="660"/>
                  </a:lnTo>
                  <a:lnTo>
                    <a:pt x="454" y="667"/>
                  </a:lnTo>
                  <a:lnTo>
                    <a:pt x="453" y="673"/>
                  </a:lnTo>
                  <a:lnTo>
                    <a:pt x="452" y="678"/>
                  </a:lnTo>
                  <a:lnTo>
                    <a:pt x="451" y="685"/>
                  </a:lnTo>
                  <a:lnTo>
                    <a:pt x="450" y="691"/>
                  </a:lnTo>
                  <a:lnTo>
                    <a:pt x="449" y="696"/>
                  </a:lnTo>
                  <a:lnTo>
                    <a:pt x="448" y="702"/>
                  </a:lnTo>
                  <a:lnTo>
                    <a:pt x="446" y="709"/>
                  </a:lnTo>
                  <a:lnTo>
                    <a:pt x="445" y="715"/>
                  </a:lnTo>
                  <a:lnTo>
                    <a:pt x="444" y="720"/>
                  </a:lnTo>
                  <a:lnTo>
                    <a:pt x="443" y="727"/>
                  </a:lnTo>
                  <a:lnTo>
                    <a:pt x="442" y="733"/>
                  </a:lnTo>
                  <a:lnTo>
                    <a:pt x="441" y="738"/>
                  </a:lnTo>
                  <a:lnTo>
                    <a:pt x="440" y="745"/>
                  </a:lnTo>
                  <a:lnTo>
                    <a:pt x="439" y="751"/>
                  </a:lnTo>
                  <a:lnTo>
                    <a:pt x="437" y="757"/>
                  </a:lnTo>
                  <a:lnTo>
                    <a:pt x="437" y="758"/>
                  </a:lnTo>
                  <a:lnTo>
                    <a:pt x="436" y="757"/>
                  </a:lnTo>
                  <a:lnTo>
                    <a:pt x="435" y="755"/>
                  </a:lnTo>
                  <a:lnTo>
                    <a:pt x="434" y="754"/>
                  </a:lnTo>
                  <a:lnTo>
                    <a:pt x="433" y="753"/>
                  </a:lnTo>
                  <a:lnTo>
                    <a:pt x="430" y="751"/>
                  </a:lnTo>
                  <a:lnTo>
                    <a:pt x="428" y="751"/>
                  </a:lnTo>
                  <a:lnTo>
                    <a:pt x="428" y="749"/>
                  </a:lnTo>
                  <a:lnTo>
                    <a:pt x="428" y="748"/>
                  </a:lnTo>
                  <a:lnTo>
                    <a:pt x="427" y="746"/>
                  </a:lnTo>
                  <a:lnTo>
                    <a:pt x="427" y="745"/>
                  </a:lnTo>
                  <a:lnTo>
                    <a:pt x="425" y="744"/>
                  </a:lnTo>
                  <a:lnTo>
                    <a:pt x="424" y="743"/>
                  </a:lnTo>
                  <a:lnTo>
                    <a:pt x="423" y="742"/>
                  </a:lnTo>
                  <a:lnTo>
                    <a:pt x="422" y="743"/>
                  </a:lnTo>
                  <a:lnTo>
                    <a:pt x="420" y="743"/>
                  </a:lnTo>
                  <a:lnTo>
                    <a:pt x="419" y="744"/>
                  </a:lnTo>
                  <a:lnTo>
                    <a:pt x="418" y="745"/>
                  </a:lnTo>
                  <a:lnTo>
                    <a:pt x="417" y="745"/>
                  </a:lnTo>
                  <a:lnTo>
                    <a:pt x="416" y="744"/>
                  </a:lnTo>
                  <a:lnTo>
                    <a:pt x="415" y="744"/>
                  </a:lnTo>
                  <a:lnTo>
                    <a:pt x="410" y="742"/>
                  </a:lnTo>
                  <a:lnTo>
                    <a:pt x="408" y="741"/>
                  </a:lnTo>
                  <a:lnTo>
                    <a:pt x="409" y="740"/>
                  </a:lnTo>
                  <a:lnTo>
                    <a:pt x="413" y="735"/>
                  </a:lnTo>
                  <a:lnTo>
                    <a:pt x="416" y="730"/>
                  </a:lnTo>
                  <a:lnTo>
                    <a:pt x="418" y="726"/>
                  </a:lnTo>
                  <a:lnTo>
                    <a:pt x="422" y="721"/>
                  </a:lnTo>
                  <a:lnTo>
                    <a:pt x="424" y="716"/>
                  </a:lnTo>
                  <a:lnTo>
                    <a:pt x="427" y="711"/>
                  </a:lnTo>
                  <a:lnTo>
                    <a:pt x="430" y="707"/>
                  </a:lnTo>
                  <a:lnTo>
                    <a:pt x="433" y="702"/>
                  </a:lnTo>
                  <a:lnTo>
                    <a:pt x="434" y="701"/>
                  </a:lnTo>
                  <a:lnTo>
                    <a:pt x="433" y="701"/>
                  </a:lnTo>
                  <a:lnTo>
                    <a:pt x="433" y="700"/>
                  </a:lnTo>
                  <a:lnTo>
                    <a:pt x="432" y="699"/>
                  </a:lnTo>
                  <a:lnTo>
                    <a:pt x="432" y="698"/>
                  </a:lnTo>
                  <a:lnTo>
                    <a:pt x="431" y="699"/>
                  </a:lnTo>
                  <a:lnTo>
                    <a:pt x="431" y="700"/>
                  </a:lnTo>
                  <a:lnTo>
                    <a:pt x="430" y="700"/>
                  </a:lnTo>
                  <a:lnTo>
                    <a:pt x="430" y="699"/>
                  </a:lnTo>
                  <a:lnTo>
                    <a:pt x="428" y="698"/>
                  </a:lnTo>
                  <a:lnTo>
                    <a:pt x="427" y="699"/>
                  </a:lnTo>
                  <a:lnTo>
                    <a:pt x="427" y="698"/>
                  </a:lnTo>
                  <a:lnTo>
                    <a:pt x="426" y="698"/>
                  </a:lnTo>
                  <a:lnTo>
                    <a:pt x="426" y="695"/>
                  </a:lnTo>
                  <a:lnTo>
                    <a:pt x="425" y="695"/>
                  </a:lnTo>
                  <a:lnTo>
                    <a:pt x="425" y="694"/>
                  </a:lnTo>
                  <a:lnTo>
                    <a:pt x="424" y="695"/>
                  </a:lnTo>
                  <a:lnTo>
                    <a:pt x="423" y="695"/>
                  </a:lnTo>
                  <a:lnTo>
                    <a:pt x="422" y="695"/>
                  </a:lnTo>
                  <a:lnTo>
                    <a:pt x="422" y="694"/>
                  </a:lnTo>
                  <a:lnTo>
                    <a:pt x="423" y="694"/>
                  </a:lnTo>
                  <a:lnTo>
                    <a:pt x="423" y="693"/>
                  </a:lnTo>
                  <a:lnTo>
                    <a:pt x="422" y="693"/>
                  </a:lnTo>
                  <a:lnTo>
                    <a:pt x="420" y="693"/>
                  </a:lnTo>
                  <a:lnTo>
                    <a:pt x="419" y="693"/>
                  </a:lnTo>
                  <a:lnTo>
                    <a:pt x="418" y="693"/>
                  </a:lnTo>
                  <a:lnTo>
                    <a:pt x="418" y="692"/>
                  </a:lnTo>
                  <a:lnTo>
                    <a:pt x="417" y="691"/>
                  </a:lnTo>
                  <a:lnTo>
                    <a:pt x="416" y="691"/>
                  </a:lnTo>
                  <a:lnTo>
                    <a:pt x="415" y="691"/>
                  </a:lnTo>
                  <a:lnTo>
                    <a:pt x="415" y="690"/>
                  </a:lnTo>
                  <a:lnTo>
                    <a:pt x="414" y="690"/>
                  </a:lnTo>
                  <a:lnTo>
                    <a:pt x="414" y="691"/>
                  </a:lnTo>
                  <a:lnTo>
                    <a:pt x="414" y="692"/>
                  </a:lnTo>
                  <a:lnTo>
                    <a:pt x="411" y="692"/>
                  </a:lnTo>
                  <a:lnTo>
                    <a:pt x="411" y="691"/>
                  </a:lnTo>
                  <a:lnTo>
                    <a:pt x="411" y="690"/>
                  </a:lnTo>
                  <a:lnTo>
                    <a:pt x="410" y="688"/>
                  </a:lnTo>
                  <a:lnTo>
                    <a:pt x="409" y="688"/>
                  </a:lnTo>
                  <a:lnTo>
                    <a:pt x="409" y="687"/>
                  </a:lnTo>
                  <a:lnTo>
                    <a:pt x="408" y="686"/>
                  </a:lnTo>
                  <a:lnTo>
                    <a:pt x="407" y="686"/>
                  </a:lnTo>
                  <a:lnTo>
                    <a:pt x="405" y="685"/>
                  </a:lnTo>
                  <a:lnTo>
                    <a:pt x="403" y="683"/>
                  </a:lnTo>
                  <a:lnTo>
                    <a:pt x="402" y="683"/>
                  </a:lnTo>
                  <a:lnTo>
                    <a:pt x="401" y="683"/>
                  </a:lnTo>
                  <a:lnTo>
                    <a:pt x="400" y="683"/>
                  </a:lnTo>
                  <a:lnTo>
                    <a:pt x="399" y="682"/>
                  </a:lnTo>
                  <a:lnTo>
                    <a:pt x="398" y="682"/>
                  </a:lnTo>
                  <a:lnTo>
                    <a:pt x="398" y="683"/>
                  </a:lnTo>
                  <a:lnTo>
                    <a:pt x="398" y="684"/>
                  </a:lnTo>
                  <a:lnTo>
                    <a:pt x="397" y="684"/>
                  </a:lnTo>
                  <a:lnTo>
                    <a:pt x="396" y="684"/>
                  </a:lnTo>
                  <a:lnTo>
                    <a:pt x="394" y="684"/>
                  </a:lnTo>
                  <a:lnTo>
                    <a:pt x="393" y="684"/>
                  </a:lnTo>
                  <a:lnTo>
                    <a:pt x="392" y="686"/>
                  </a:lnTo>
                  <a:lnTo>
                    <a:pt x="391" y="686"/>
                  </a:lnTo>
                  <a:lnTo>
                    <a:pt x="391" y="687"/>
                  </a:lnTo>
                  <a:lnTo>
                    <a:pt x="390" y="687"/>
                  </a:lnTo>
                  <a:lnTo>
                    <a:pt x="389" y="686"/>
                  </a:lnTo>
                  <a:lnTo>
                    <a:pt x="389" y="687"/>
                  </a:lnTo>
                  <a:lnTo>
                    <a:pt x="388" y="687"/>
                  </a:lnTo>
                  <a:lnTo>
                    <a:pt x="387" y="687"/>
                  </a:lnTo>
                  <a:lnTo>
                    <a:pt x="384" y="688"/>
                  </a:lnTo>
                  <a:lnTo>
                    <a:pt x="383" y="688"/>
                  </a:lnTo>
                  <a:lnTo>
                    <a:pt x="382" y="687"/>
                  </a:lnTo>
                  <a:lnTo>
                    <a:pt x="383" y="687"/>
                  </a:lnTo>
                  <a:lnTo>
                    <a:pt x="383" y="686"/>
                  </a:lnTo>
                  <a:lnTo>
                    <a:pt x="382" y="685"/>
                  </a:lnTo>
                  <a:lnTo>
                    <a:pt x="382" y="684"/>
                  </a:lnTo>
                  <a:lnTo>
                    <a:pt x="381" y="684"/>
                  </a:lnTo>
                  <a:lnTo>
                    <a:pt x="380" y="686"/>
                  </a:lnTo>
                  <a:lnTo>
                    <a:pt x="379" y="685"/>
                  </a:lnTo>
                  <a:lnTo>
                    <a:pt x="379" y="684"/>
                  </a:lnTo>
                  <a:lnTo>
                    <a:pt x="379" y="683"/>
                  </a:lnTo>
                  <a:lnTo>
                    <a:pt x="376" y="683"/>
                  </a:lnTo>
                  <a:lnTo>
                    <a:pt x="375" y="682"/>
                  </a:lnTo>
                  <a:lnTo>
                    <a:pt x="374" y="681"/>
                  </a:lnTo>
                  <a:lnTo>
                    <a:pt x="373" y="681"/>
                  </a:lnTo>
                  <a:lnTo>
                    <a:pt x="372" y="682"/>
                  </a:lnTo>
                  <a:lnTo>
                    <a:pt x="371" y="681"/>
                  </a:lnTo>
                  <a:lnTo>
                    <a:pt x="371" y="679"/>
                  </a:lnTo>
                  <a:lnTo>
                    <a:pt x="370" y="679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4" y="685"/>
                  </a:lnTo>
                  <a:lnTo>
                    <a:pt x="364" y="686"/>
                  </a:lnTo>
                  <a:lnTo>
                    <a:pt x="363" y="686"/>
                  </a:lnTo>
                  <a:lnTo>
                    <a:pt x="363" y="687"/>
                  </a:lnTo>
                  <a:lnTo>
                    <a:pt x="361" y="686"/>
                  </a:lnTo>
                  <a:lnTo>
                    <a:pt x="359" y="686"/>
                  </a:lnTo>
                  <a:lnTo>
                    <a:pt x="358" y="687"/>
                  </a:lnTo>
                  <a:lnTo>
                    <a:pt x="357" y="687"/>
                  </a:lnTo>
                  <a:lnTo>
                    <a:pt x="355" y="690"/>
                  </a:lnTo>
                  <a:lnTo>
                    <a:pt x="353" y="690"/>
                  </a:lnTo>
                  <a:lnTo>
                    <a:pt x="351" y="690"/>
                  </a:lnTo>
                  <a:lnTo>
                    <a:pt x="350" y="690"/>
                  </a:lnTo>
                  <a:lnTo>
                    <a:pt x="350" y="691"/>
                  </a:lnTo>
                  <a:lnTo>
                    <a:pt x="349" y="691"/>
                  </a:lnTo>
                  <a:lnTo>
                    <a:pt x="348" y="691"/>
                  </a:lnTo>
                  <a:lnTo>
                    <a:pt x="347" y="692"/>
                  </a:lnTo>
                  <a:lnTo>
                    <a:pt x="347" y="691"/>
                  </a:lnTo>
                  <a:lnTo>
                    <a:pt x="346" y="691"/>
                  </a:lnTo>
                  <a:lnTo>
                    <a:pt x="346" y="690"/>
                  </a:lnTo>
                  <a:lnTo>
                    <a:pt x="345" y="690"/>
                  </a:lnTo>
                  <a:lnTo>
                    <a:pt x="341" y="690"/>
                  </a:lnTo>
                  <a:lnTo>
                    <a:pt x="340" y="688"/>
                  </a:lnTo>
                  <a:lnTo>
                    <a:pt x="339" y="687"/>
                  </a:lnTo>
                  <a:lnTo>
                    <a:pt x="338" y="687"/>
                  </a:lnTo>
                  <a:lnTo>
                    <a:pt x="337" y="687"/>
                  </a:lnTo>
                  <a:lnTo>
                    <a:pt x="336" y="690"/>
                  </a:lnTo>
                  <a:lnTo>
                    <a:pt x="334" y="691"/>
                  </a:lnTo>
                  <a:lnTo>
                    <a:pt x="334" y="690"/>
                  </a:lnTo>
                  <a:lnTo>
                    <a:pt x="334" y="688"/>
                  </a:lnTo>
                  <a:lnTo>
                    <a:pt x="333" y="688"/>
                  </a:lnTo>
                  <a:lnTo>
                    <a:pt x="333" y="690"/>
                  </a:lnTo>
                  <a:lnTo>
                    <a:pt x="332" y="688"/>
                  </a:lnTo>
                  <a:lnTo>
                    <a:pt x="331" y="688"/>
                  </a:lnTo>
                  <a:lnTo>
                    <a:pt x="330" y="690"/>
                  </a:lnTo>
                  <a:lnTo>
                    <a:pt x="329" y="690"/>
                  </a:lnTo>
                  <a:lnTo>
                    <a:pt x="327" y="691"/>
                  </a:lnTo>
                  <a:lnTo>
                    <a:pt x="325" y="690"/>
                  </a:lnTo>
                  <a:lnTo>
                    <a:pt x="325" y="687"/>
                  </a:lnTo>
                  <a:lnTo>
                    <a:pt x="324" y="687"/>
                  </a:lnTo>
                  <a:lnTo>
                    <a:pt x="322" y="686"/>
                  </a:lnTo>
                  <a:lnTo>
                    <a:pt x="322" y="687"/>
                  </a:lnTo>
                  <a:lnTo>
                    <a:pt x="321" y="687"/>
                  </a:lnTo>
                  <a:lnTo>
                    <a:pt x="321" y="686"/>
                  </a:lnTo>
                  <a:lnTo>
                    <a:pt x="319" y="686"/>
                  </a:lnTo>
                  <a:lnTo>
                    <a:pt x="319" y="685"/>
                  </a:lnTo>
                  <a:lnTo>
                    <a:pt x="318" y="684"/>
                  </a:lnTo>
                  <a:lnTo>
                    <a:pt x="318" y="683"/>
                  </a:lnTo>
                  <a:lnTo>
                    <a:pt x="316" y="683"/>
                  </a:lnTo>
                  <a:lnTo>
                    <a:pt x="316" y="682"/>
                  </a:lnTo>
                  <a:lnTo>
                    <a:pt x="318" y="682"/>
                  </a:lnTo>
                  <a:lnTo>
                    <a:pt x="319" y="679"/>
                  </a:lnTo>
                  <a:lnTo>
                    <a:pt x="320" y="677"/>
                  </a:lnTo>
                  <a:lnTo>
                    <a:pt x="320" y="676"/>
                  </a:lnTo>
                  <a:lnTo>
                    <a:pt x="319" y="675"/>
                  </a:lnTo>
                  <a:lnTo>
                    <a:pt x="319" y="674"/>
                  </a:lnTo>
                  <a:lnTo>
                    <a:pt x="318" y="673"/>
                  </a:lnTo>
                  <a:lnTo>
                    <a:pt x="318" y="671"/>
                  </a:lnTo>
                  <a:lnTo>
                    <a:pt x="319" y="671"/>
                  </a:lnTo>
                  <a:lnTo>
                    <a:pt x="319" y="670"/>
                  </a:lnTo>
                  <a:lnTo>
                    <a:pt x="318" y="670"/>
                  </a:lnTo>
                  <a:lnTo>
                    <a:pt x="318" y="669"/>
                  </a:lnTo>
                  <a:lnTo>
                    <a:pt x="316" y="668"/>
                  </a:lnTo>
                  <a:lnTo>
                    <a:pt x="318" y="667"/>
                  </a:lnTo>
                  <a:lnTo>
                    <a:pt x="316" y="667"/>
                  </a:lnTo>
                  <a:lnTo>
                    <a:pt x="316" y="666"/>
                  </a:lnTo>
                  <a:lnTo>
                    <a:pt x="315" y="665"/>
                  </a:lnTo>
                  <a:lnTo>
                    <a:pt x="314" y="665"/>
                  </a:lnTo>
                  <a:lnTo>
                    <a:pt x="314" y="666"/>
                  </a:lnTo>
                  <a:lnTo>
                    <a:pt x="313" y="666"/>
                  </a:lnTo>
                  <a:lnTo>
                    <a:pt x="312" y="666"/>
                  </a:lnTo>
                  <a:lnTo>
                    <a:pt x="312" y="667"/>
                  </a:lnTo>
                  <a:lnTo>
                    <a:pt x="311" y="667"/>
                  </a:lnTo>
                  <a:lnTo>
                    <a:pt x="311" y="666"/>
                  </a:lnTo>
                  <a:lnTo>
                    <a:pt x="310" y="666"/>
                  </a:lnTo>
                  <a:lnTo>
                    <a:pt x="308" y="666"/>
                  </a:lnTo>
                  <a:lnTo>
                    <a:pt x="307" y="666"/>
                  </a:lnTo>
                  <a:lnTo>
                    <a:pt x="307" y="665"/>
                  </a:lnTo>
                  <a:lnTo>
                    <a:pt x="305" y="663"/>
                  </a:lnTo>
                  <a:lnTo>
                    <a:pt x="304" y="662"/>
                  </a:lnTo>
                  <a:lnTo>
                    <a:pt x="304" y="661"/>
                  </a:lnTo>
                  <a:lnTo>
                    <a:pt x="305" y="660"/>
                  </a:lnTo>
                  <a:lnTo>
                    <a:pt x="305" y="659"/>
                  </a:lnTo>
                  <a:lnTo>
                    <a:pt x="306" y="659"/>
                  </a:lnTo>
                  <a:lnTo>
                    <a:pt x="306" y="658"/>
                  </a:lnTo>
                  <a:lnTo>
                    <a:pt x="306" y="657"/>
                  </a:lnTo>
                  <a:lnTo>
                    <a:pt x="306" y="656"/>
                  </a:lnTo>
                  <a:lnTo>
                    <a:pt x="305" y="654"/>
                  </a:lnTo>
                  <a:lnTo>
                    <a:pt x="304" y="653"/>
                  </a:lnTo>
                  <a:lnTo>
                    <a:pt x="303" y="653"/>
                  </a:lnTo>
                  <a:lnTo>
                    <a:pt x="303" y="652"/>
                  </a:lnTo>
                  <a:lnTo>
                    <a:pt x="303" y="651"/>
                  </a:lnTo>
                  <a:lnTo>
                    <a:pt x="302" y="650"/>
                  </a:lnTo>
                  <a:lnTo>
                    <a:pt x="302" y="649"/>
                  </a:lnTo>
                  <a:lnTo>
                    <a:pt x="301" y="649"/>
                  </a:lnTo>
                  <a:lnTo>
                    <a:pt x="301" y="648"/>
                  </a:lnTo>
                  <a:lnTo>
                    <a:pt x="301" y="646"/>
                  </a:lnTo>
                  <a:lnTo>
                    <a:pt x="299" y="646"/>
                  </a:lnTo>
                  <a:lnTo>
                    <a:pt x="298" y="645"/>
                  </a:lnTo>
                  <a:lnTo>
                    <a:pt x="297" y="645"/>
                  </a:lnTo>
                  <a:lnTo>
                    <a:pt x="296" y="644"/>
                  </a:lnTo>
                  <a:lnTo>
                    <a:pt x="295" y="645"/>
                  </a:lnTo>
                  <a:lnTo>
                    <a:pt x="294" y="645"/>
                  </a:lnTo>
                  <a:lnTo>
                    <a:pt x="293" y="645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90" y="642"/>
                  </a:lnTo>
                  <a:lnTo>
                    <a:pt x="289" y="641"/>
                  </a:lnTo>
                  <a:lnTo>
                    <a:pt x="288" y="642"/>
                  </a:lnTo>
                  <a:lnTo>
                    <a:pt x="288" y="641"/>
                  </a:lnTo>
                  <a:lnTo>
                    <a:pt x="288" y="640"/>
                  </a:lnTo>
                  <a:lnTo>
                    <a:pt x="287" y="640"/>
                  </a:lnTo>
                  <a:lnTo>
                    <a:pt x="287" y="641"/>
                  </a:lnTo>
                  <a:lnTo>
                    <a:pt x="286" y="641"/>
                  </a:lnTo>
                  <a:lnTo>
                    <a:pt x="286" y="640"/>
                  </a:lnTo>
                  <a:lnTo>
                    <a:pt x="285" y="637"/>
                  </a:lnTo>
                  <a:lnTo>
                    <a:pt x="284" y="637"/>
                  </a:lnTo>
                  <a:lnTo>
                    <a:pt x="282" y="638"/>
                  </a:lnTo>
                  <a:lnTo>
                    <a:pt x="280" y="637"/>
                  </a:lnTo>
                  <a:lnTo>
                    <a:pt x="278" y="636"/>
                  </a:lnTo>
                  <a:lnTo>
                    <a:pt x="277" y="636"/>
                  </a:lnTo>
                  <a:lnTo>
                    <a:pt x="276" y="635"/>
                  </a:lnTo>
                  <a:lnTo>
                    <a:pt x="276" y="633"/>
                  </a:lnTo>
                  <a:lnTo>
                    <a:pt x="275" y="632"/>
                  </a:lnTo>
                  <a:lnTo>
                    <a:pt x="276" y="632"/>
                  </a:lnTo>
                  <a:lnTo>
                    <a:pt x="276" y="631"/>
                  </a:lnTo>
                  <a:lnTo>
                    <a:pt x="276" y="629"/>
                  </a:lnTo>
                  <a:lnTo>
                    <a:pt x="275" y="629"/>
                  </a:lnTo>
                  <a:lnTo>
                    <a:pt x="275" y="628"/>
                  </a:lnTo>
                  <a:lnTo>
                    <a:pt x="273" y="627"/>
                  </a:lnTo>
                  <a:lnTo>
                    <a:pt x="272" y="627"/>
                  </a:lnTo>
                  <a:lnTo>
                    <a:pt x="272" y="626"/>
                  </a:lnTo>
                  <a:lnTo>
                    <a:pt x="273" y="625"/>
                  </a:lnTo>
                  <a:lnTo>
                    <a:pt x="271" y="621"/>
                  </a:lnTo>
                  <a:lnTo>
                    <a:pt x="271" y="620"/>
                  </a:lnTo>
                  <a:lnTo>
                    <a:pt x="270" y="620"/>
                  </a:lnTo>
                  <a:lnTo>
                    <a:pt x="270" y="619"/>
                  </a:lnTo>
                  <a:lnTo>
                    <a:pt x="269" y="618"/>
                  </a:lnTo>
                  <a:lnTo>
                    <a:pt x="267" y="617"/>
                  </a:lnTo>
                  <a:lnTo>
                    <a:pt x="265" y="616"/>
                  </a:lnTo>
                  <a:lnTo>
                    <a:pt x="264" y="615"/>
                  </a:lnTo>
                  <a:lnTo>
                    <a:pt x="263" y="612"/>
                  </a:lnTo>
                  <a:lnTo>
                    <a:pt x="262" y="612"/>
                  </a:lnTo>
                  <a:lnTo>
                    <a:pt x="262" y="613"/>
                  </a:lnTo>
                  <a:lnTo>
                    <a:pt x="261" y="613"/>
                  </a:lnTo>
                  <a:lnTo>
                    <a:pt x="261" y="612"/>
                  </a:lnTo>
                  <a:lnTo>
                    <a:pt x="260" y="612"/>
                  </a:lnTo>
                  <a:lnTo>
                    <a:pt x="259" y="611"/>
                  </a:lnTo>
                  <a:lnTo>
                    <a:pt x="258" y="611"/>
                  </a:lnTo>
                  <a:lnTo>
                    <a:pt x="259" y="610"/>
                  </a:lnTo>
                  <a:lnTo>
                    <a:pt x="258" y="608"/>
                  </a:lnTo>
                  <a:lnTo>
                    <a:pt x="258" y="607"/>
                  </a:lnTo>
                  <a:lnTo>
                    <a:pt x="256" y="607"/>
                  </a:lnTo>
                  <a:lnTo>
                    <a:pt x="255" y="607"/>
                  </a:lnTo>
                  <a:lnTo>
                    <a:pt x="255" y="608"/>
                  </a:lnTo>
                  <a:lnTo>
                    <a:pt x="254" y="608"/>
                  </a:lnTo>
                  <a:lnTo>
                    <a:pt x="253" y="608"/>
                  </a:lnTo>
                  <a:lnTo>
                    <a:pt x="252" y="608"/>
                  </a:lnTo>
                  <a:lnTo>
                    <a:pt x="251" y="607"/>
                  </a:lnTo>
                  <a:lnTo>
                    <a:pt x="250" y="606"/>
                  </a:lnTo>
                  <a:lnTo>
                    <a:pt x="248" y="604"/>
                  </a:lnTo>
                  <a:lnTo>
                    <a:pt x="247" y="604"/>
                  </a:lnTo>
                  <a:lnTo>
                    <a:pt x="246" y="602"/>
                  </a:lnTo>
                  <a:lnTo>
                    <a:pt x="245" y="602"/>
                  </a:lnTo>
                  <a:lnTo>
                    <a:pt x="244" y="601"/>
                  </a:lnTo>
                  <a:lnTo>
                    <a:pt x="243" y="601"/>
                  </a:lnTo>
                  <a:lnTo>
                    <a:pt x="242" y="601"/>
                  </a:lnTo>
                  <a:lnTo>
                    <a:pt x="241" y="601"/>
                  </a:lnTo>
                  <a:lnTo>
                    <a:pt x="241" y="602"/>
                  </a:lnTo>
                  <a:lnTo>
                    <a:pt x="241" y="603"/>
                  </a:lnTo>
                  <a:lnTo>
                    <a:pt x="239" y="603"/>
                  </a:lnTo>
                  <a:lnTo>
                    <a:pt x="238" y="603"/>
                  </a:lnTo>
                  <a:lnTo>
                    <a:pt x="236" y="602"/>
                  </a:lnTo>
                  <a:lnTo>
                    <a:pt x="234" y="602"/>
                  </a:lnTo>
                  <a:lnTo>
                    <a:pt x="233" y="601"/>
                  </a:lnTo>
                  <a:lnTo>
                    <a:pt x="230" y="600"/>
                  </a:lnTo>
                  <a:lnTo>
                    <a:pt x="228" y="599"/>
                  </a:lnTo>
                  <a:lnTo>
                    <a:pt x="227" y="598"/>
                  </a:lnTo>
                  <a:lnTo>
                    <a:pt x="227" y="596"/>
                  </a:lnTo>
                  <a:lnTo>
                    <a:pt x="226" y="596"/>
                  </a:lnTo>
                  <a:lnTo>
                    <a:pt x="225" y="596"/>
                  </a:lnTo>
                  <a:lnTo>
                    <a:pt x="224" y="598"/>
                  </a:lnTo>
                  <a:lnTo>
                    <a:pt x="222" y="598"/>
                  </a:lnTo>
                  <a:lnTo>
                    <a:pt x="221" y="598"/>
                  </a:lnTo>
                  <a:lnTo>
                    <a:pt x="221" y="596"/>
                  </a:lnTo>
                  <a:lnTo>
                    <a:pt x="220" y="596"/>
                  </a:lnTo>
                  <a:lnTo>
                    <a:pt x="219" y="596"/>
                  </a:lnTo>
                  <a:lnTo>
                    <a:pt x="218" y="595"/>
                  </a:lnTo>
                  <a:lnTo>
                    <a:pt x="218" y="594"/>
                  </a:lnTo>
                  <a:lnTo>
                    <a:pt x="216" y="593"/>
                  </a:lnTo>
                  <a:lnTo>
                    <a:pt x="215" y="592"/>
                  </a:lnTo>
                  <a:lnTo>
                    <a:pt x="213" y="592"/>
                  </a:lnTo>
                  <a:lnTo>
                    <a:pt x="213" y="591"/>
                  </a:lnTo>
                  <a:lnTo>
                    <a:pt x="211" y="587"/>
                  </a:lnTo>
                  <a:lnTo>
                    <a:pt x="210" y="586"/>
                  </a:lnTo>
                  <a:lnTo>
                    <a:pt x="209" y="586"/>
                  </a:lnTo>
                  <a:lnTo>
                    <a:pt x="208" y="586"/>
                  </a:lnTo>
                  <a:lnTo>
                    <a:pt x="208" y="585"/>
                  </a:lnTo>
                  <a:lnTo>
                    <a:pt x="207" y="585"/>
                  </a:lnTo>
                  <a:lnTo>
                    <a:pt x="205" y="585"/>
                  </a:lnTo>
                  <a:lnTo>
                    <a:pt x="204" y="585"/>
                  </a:lnTo>
                  <a:lnTo>
                    <a:pt x="203" y="584"/>
                  </a:lnTo>
                  <a:lnTo>
                    <a:pt x="202" y="583"/>
                  </a:lnTo>
                  <a:lnTo>
                    <a:pt x="201" y="583"/>
                  </a:lnTo>
                  <a:lnTo>
                    <a:pt x="200" y="583"/>
                  </a:lnTo>
                  <a:lnTo>
                    <a:pt x="200" y="584"/>
                  </a:lnTo>
                  <a:lnTo>
                    <a:pt x="199" y="585"/>
                  </a:lnTo>
                  <a:lnTo>
                    <a:pt x="198" y="585"/>
                  </a:lnTo>
                  <a:lnTo>
                    <a:pt x="196" y="587"/>
                  </a:lnTo>
                  <a:lnTo>
                    <a:pt x="198" y="591"/>
                  </a:lnTo>
                  <a:lnTo>
                    <a:pt x="196" y="591"/>
                  </a:lnTo>
                  <a:lnTo>
                    <a:pt x="193" y="591"/>
                  </a:lnTo>
                  <a:lnTo>
                    <a:pt x="192" y="592"/>
                  </a:lnTo>
                  <a:lnTo>
                    <a:pt x="191" y="592"/>
                  </a:lnTo>
                  <a:lnTo>
                    <a:pt x="190" y="591"/>
                  </a:lnTo>
                  <a:lnTo>
                    <a:pt x="190" y="590"/>
                  </a:lnTo>
                  <a:lnTo>
                    <a:pt x="189" y="590"/>
                  </a:lnTo>
                  <a:lnTo>
                    <a:pt x="187" y="590"/>
                  </a:lnTo>
                  <a:lnTo>
                    <a:pt x="185" y="590"/>
                  </a:lnTo>
                  <a:lnTo>
                    <a:pt x="185" y="591"/>
                  </a:lnTo>
                  <a:lnTo>
                    <a:pt x="183" y="591"/>
                  </a:lnTo>
                  <a:lnTo>
                    <a:pt x="181" y="591"/>
                  </a:lnTo>
                  <a:lnTo>
                    <a:pt x="179" y="591"/>
                  </a:lnTo>
                  <a:lnTo>
                    <a:pt x="178" y="590"/>
                  </a:lnTo>
                  <a:lnTo>
                    <a:pt x="177" y="590"/>
                  </a:lnTo>
                  <a:lnTo>
                    <a:pt x="177" y="589"/>
                  </a:lnTo>
                  <a:lnTo>
                    <a:pt x="176" y="589"/>
                  </a:lnTo>
                  <a:lnTo>
                    <a:pt x="175" y="589"/>
                  </a:lnTo>
                  <a:lnTo>
                    <a:pt x="174" y="589"/>
                  </a:lnTo>
                  <a:lnTo>
                    <a:pt x="173" y="586"/>
                  </a:lnTo>
                  <a:lnTo>
                    <a:pt x="172" y="586"/>
                  </a:lnTo>
                  <a:lnTo>
                    <a:pt x="170" y="586"/>
                  </a:lnTo>
                  <a:lnTo>
                    <a:pt x="168" y="587"/>
                  </a:lnTo>
                  <a:lnTo>
                    <a:pt x="167" y="587"/>
                  </a:lnTo>
                  <a:lnTo>
                    <a:pt x="166" y="586"/>
                  </a:lnTo>
                  <a:lnTo>
                    <a:pt x="161" y="586"/>
                  </a:lnTo>
                  <a:lnTo>
                    <a:pt x="160" y="585"/>
                  </a:lnTo>
                  <a:lnTo>
                    <a:pt x="159" y="585"/>
                  </a:lnTo>
                  <a:lnTo>
                    <a:pt x="159" y="584"/>
                  </a:lnTo>
                  <a:lnTo>
                    <a:pt x="159" y="583"/>
                  </a:lnTo>
                  <a:lnTo>
                    <a:pt x="159" y="582"/>
                  </a:lnTo>
                  <a:lnTo>
                    <a:pt x="158" y="577"/>
                  </a:lnTo>
                  <a:lnTo>
                    <a:pt x="158" y="576"/>
                  </a:lnTo>
                  <a:lnTo>
                    <a:pt x="157" y="575"/>
                  </a:lnTo>
                  <a:lnTo>
                    <a:pt x="156" y="575"/>
                  </a:lnTo>
                  <a:lnTo>
                    <a:pt x="153" y="575"/>
                  </a:lnTo>
                  <a:lnTo>
                    <a:pt x="151" y="573"/>
                  </a:lnTo>
                  <a:lnTo>
                    <a:pt x="150" y="571"/>
                  </a:lnTo>
                  <a:lnTo>
                    <a:pt x="150" y="569"/>
                  </a:lnTo>
                  <a:lnTo>
                    <a:pt x="149" y="568"/>
                  </a:lnTo>
                  <a:lnTo>
                    <a:pt x="148" y="568"/>
                  </a:lnTo>
                  <a:lnTo>
                    <a:pt x="146" y="569"/>
                  </a:lnTo>
                  <a:lnTo>
                    <a:pt x="144" y="569"/>
                  </a:lnTo>
                  <a:lnTo>
                    <a:pt x="143" y="569"/>
                  </a:lnTo>
                  <a:lnTo>
                    <a:pt x="142" y="569"/>
                  </a:lnTo>
                  <a:lnTo>
                    <a:pt x="142" y="568"/>
                  </a:lnTo>
                  <a:lnTo>
                    <a:pt x="141" y="567"/>
                  </a:lnTo>
                  <a:lnTo>
                    <a:pt x="138" y="566"/>
                  </a:lnTo>
                  <a:lnTo>
                    <a:pt x="135" y="566"/>
                  </a:lnTo>
                  <a:lnTo>
                    <a:pt x="134" y="566"/>
                  </a:lnTo>
                  <a:lnTo>
                    <a:pt x="129" y="561"/>
                  </a:lnTo>
                  <a:lnTo>
                    <a:pt x="126" y="561"/>
                  </a:lnTo>
                  <a:lnTo>
                    <a:pt x="125" y="560"/>
                  </a:lnTo>
                  <a:lnTo>
                    <a:pt x="124" y="560"/>
                  </a:lnTo>
                  <a:lnTo>
                    <a:pt x="121" y="556"/>
                  </a:lnTo>
                  <a:lnTo>
                    <a:pt x="118" y="554"/>
                  </a:lnTo>
                  <a:lnTo>
                    <a:pt x="117" y="554"/>
                  </a:lnTo>
                  <a:lnTo>
                    <a:pt x="117" y="556"/>
                  </a:lnTo>
                  <a:lnTo>
                    <a:pt x="117" y="554"/>
                  </a:lnTo>
                  <a:lnTo>
                    <a:pt x="116" y="553"/>
                  </a:lnTo>
                  <a:lnTo>
                    <a:pt x="116" y="552"/>
                  </a:lnTo>
                  <a:lnTo>
                    <a:pt x="115" y="552"/>
                  </a:lnTo>
                  <a:lnTo>
                    <a:pt x="114" y="553"/>
                  </a:lnTo>
                  <a:lnTo>
                    <a:pt x="114" y="552"/>
                  </a:lnTo>
                  <a:lnTo>
                    <a:pt x="113" y="552"/>
                  </a:lnTo>
                  <a:lnTo>
                    <a:pt x="113" y="551"/>
                  </a:lnTo>
                  <a:lnTo>
                    <a:pt x="112" y="550"/>
                  </a:lnTo>
                  <a:lnTo>
                    <a:pt x="110" y="549"/>
                  </a:lnTo>
                  <a:lnTo>
                    <a:pt x="109" y="548"/>
                  </a:lnTo>
                  <a:lnTo>
                    <a:pt x="107" y="546"/>
                  </a:lnTo>
                  <a:close/>
                  <a:moveTo>
                    <a:pt x="133" y="502"/>
                  </a:moveTo>
                  <a:lnTo>
                    <a:pt x="134" y="503"/>
                  </a:lnTo>
                  <a:lnTo>
                    <a:pt x="134" y="504"/>
                  </a:lnTo>
                  <a:lnTo>
                    <a:pt x="134" y="506"/>
                  </a:lnTo>
                  <a:lnTo>
                    <a:pt x="133" y="507"/>
                  </a:lnTo>
                  <a:lnTo>
                    <a:pt x="132" y="506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3"/>
                  </a:lnTo>
                  <a:lnTo>
                    <a:pt x="130" y="502"/>
                  </a:lnTo>
                  <a:lnTo>
                    <a:pt x="131" y="502"/>
                  </a:lnTo>
                  <a:lnTo>
                    <a:pt x="131" y="501"/>
                  </a:lnTo>
                  <a:lnTo>
                    <a:pt x="130" y="500"/>
                  </a:lnTo>
                  <a:lnTo>
                    <a:pt x="131" y="500"/>
                  </a:lnTo>
                  <a:lnTo>
                    <a:pt x="132" y="500"/>
                  </a:lnTo>
                  <a:lnTo>
                    <a:pt x="133" y="500"/>
                  </a:lnTo>
                  <a:lnTo>
                    <a:pt x="133" y="501"/>
                  </a:lnTo>
                  <a:lnTo>
                    <a:pt x="133" y="502"/>
                  </a:lnTo>
                  <a:close/>
                  <a:moveTo>
                    <a:pt x="142" y="499"/>
                  </a:moveTo>
                  <a:lnTo>
                    <a:pt x="142" y="500"/>
                  </a:lnTo>
                  <a:lnTo>
                    <a:pt x="143" y="501"/>
                  </a:lnTo>
                  <a:lnTo>
                    <a:pt x="144" y="502"/>
                  </a:lnTo>
                  <a:lnTo>
                    <a:pt x="146" y="502"/>
                  </a:lnTo>
                  <a:lnTo>
                    <a:pt x="147" y="503"/>
                  </a:lnTo>
                  <a:lnTo>
                    <a:pt x="146" y="503"/>
                  </a:lnTo>
                  <a:lnTo>
                    <a:pt x="144" y="503"/>
                  </a:lnTo>
                  <a:lnTo>
                    <a:pt x="143" y="503"/>
                  </a:lnTo>
                  <a:lnTo>
                    <a:pt x="142" y="503"/>
                  </a:lnTo>
                  <a:lnTo>
                    <a:pt x="142" y="502"/>
                  </a:lnTo>
                  <a:lnTo>
                    <a:pt x="143" y="502"/>
                  </a:lnTo>
                  <a:lnTo>
                    <a:pt x="143" y="501"/>
                  </a:lnTo>
                  <a:lnTo>
                    <a:pt x="142" y="501"/>
                  </a:lnTo>
                  <a:lnTo>
                    <a:pt x="141" y="501"/>
                  </a:lnTo>
                  <a:lnTo>
                    <a:pt x="141" y="500"/>
                  </a:lnTo>
                  <a:lnTo>
                    <a:pt x="141" y="499"/>
                  </a:lnTo>
                  <a:lnTo>
                    <a:pt x="142" y="499"/>
                  </a:lnTo>
                  <a:close/>
                  <a:moveTo>
                    <a:pt x="146" y="500"/>
                  </a:moveTo>
                  <a:lnTo>
                    <a:pt x="147" y="501"/>
                  </a:lnTo>
                  <a:lnTo>
                    <a:pt x="148" y="502"/>
                  </a:lnTo>
                  <a:lnTo>
                    <a:pt x="147" y="502"/>
                  </a:lnTo>
                  <a:lnTo>
                    <a:pt x="146" y="502"/>
                  </a:lnTo>
                  <a:lnTo>
                    <a:pt x="144" y="501"/>
                  </a:lnTo>
                  <a:lnTo>
                    <a:pt x="143" y="500"/>
                  </a:lnTo>
                  <a:lnTo>
                    <a:pt x="142" y="499"/>
                  </a:lnTo>
                  <a:lnTo>
                    <a:pt x="142" y="498"/>
                  </a:lnTo>
                  <a:lnTo>
                    <a:pt x="143" y="499"/>
                  </a:lnTo>
                  <a:lnTo>
                    <a:pt x="143" y="498"/>
                  </a:lnTo>
                  <a:lnTo>
                    <a:pt x="144" y="498"/>
                  </a:lnTo>
                  <a:lnTo>
                    <a:pt x="144" y="499"/>
                  </a:lnTo>
                  <a:lnTo>
                    <a:pt x="146" y="500"/>
                  </a:lnTo>
                  <a:close/>
                  <a:moveTo>
                    <a:pt x="163" y="441"/>
                  </a:moveTo>
                  <a:lnTo>
                    <a:pt x="164" y="441"/>
                  </a:lnTo>
                  <a:lnTo>
                    <a:pt x="165" y="441"/>
                  </a:lnTo>
                  <a:lnTo>
                    <a:pt x="165" y="442"/>
                  </a:lnTo>
                  <a:lnTo>
                    <a:pt x="164" y="442"/>
                  </a:lnTo>
                  <a:lnTo>
                    <a:pt x="163" y="441"/>
                  </a:lnTo>
                  <a:lnTo>
                    <a:pt x="163" y="442"/>
                  </a:lnTo>
                  <a:lnTo>
                    <a:pt x="161" y="442"/>
                  </a:lnTo>
                  <a:lnTo>
                    <a:pt x="159" y="442"/>
                  </a:lnTo>
                  <a:lnTo>
                    <a:pt x="158" y="442"/>
                  </a:lnTo>
                  <a:lnTo>
                    <a:pt x="157" y="442"/>
                  </a:lnTo>
                  <a:lnTo>
                    <a:pt x="156" y="443"/>
                  </a:lnTo>
                  <a:lnTo>
                    <a:pt x="155" y="443"/>
                  </a:lnTo>
                  <a:lnTo>
                    <a:pt x="155" y="442"/>
                  </a:lnTo>
                  <a:lnTo>
                    <a:pt x="156" y="442"/>
                  </a:lnTo>
                  <a:lnTo>
                    <a:pt x="156" y="441"/>
                  </a:lnTo>
                  <a:lnTo>
                    <a:pt x="157" y="441"/>
                  </a:lnTo>
                  <a:lnTo>
                    <a:pt x="158" y="441"/>
                  </a:lnTo>
                  <a:lnTo>
                    <a:pt x="159" y="441"/>
                  </a:lnTo>
                  <a:lnTo>
                    <a:pt x="158" y="440"/>
                  </a:lnTo>
                  <a:lnTo>
                    <a:pt x="159" y="440"/>
                  </a:lnTo>
                  <a:lnTo>
                    <a:pt x="159" y="439"/>
                  </a:lnTo>
                  <a:lnTo>
                    <a:pt x="160" y="439"/>
                  </a:lnTo>
                  <a:lnTo>
                    <a:pt x="159" y="439"/>
                  </a:lnTo>
                  <a:lnTo>
                    <a:pt x="159" y="437"/>
                  </a:lnTo>
                  <a:lnTo>
                    <a:pt x="160" y="439"/>
                  </a:lnTo>
                  <a:lnTo>
                    <a:pt x="161" y="439"/>
                  </a:lnTo>
                  <a:lnTo>
                    <a:pt x="161" y="440"/>
                  </a:lnTo>
                  <a:lnTo>
                    <a:pt x="163" y="441"/>
                  </a:lnTo>
                  <a:close/>
                  <a:moveTo>
                    <a:pt x="1" y="129"/>
                  </a:moveTo>
                  <a:lnTo>
                    <a:pt x="0" y="127"/>
                  </a:lnTo>
                  <a:lnTo>
                    <a:pt x="1" y="126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1" y="129"/>
                  </a:lnTo>
                  <a:close/>
                  <a:moveTo>
                    <a:pt x="12" y="98"/>
                  </a:moveTo>
                  <a:lnTo>
                    <a:pt x="12" y="97"/>
                  </a:lnTo>
                  <a:lnTo>
                    <a:pt x="13" y="96"/>
                  </a:lnTo>
                  <a:lnTo>
                    <a:pt x="13" y="97"/>
                  </a:lnTo>
                  <a:lnTo>
                    <a:pt x="14" y="97"/>
                  </a:lnTo>
                  <a:lnTo>
                    <a:pt x="13" y="98"/>
                  </a:lnTo>
                  <a:lnTo>
                    <a:pt x="12" y="98"/>
                  </a:lnTo>
                  <a:close/>
                  <a:moveTo>
                    <a:pt x="4" y="452"/>
                  </a:moveTo>
                  <a:lnTo>
                    <a:pt x="4" y="451"/>
                  </a:lnTo>
                  <a:lnTo>
                    <a:pt x="5" y="451"/>
                  </a:lnTo>
                  <a:lnTo>
                    <a:pt x="4" y="451"/>
                  </a:lnTo>
                  <a:lnTo>
                    <a:pt x="4" y="452"/>
                  </a:lnTo>
                  <a:close/>
                  <a:moveTo>
                    <a:pt x="131" y="489"/>
                  </a:moveTo>
                  <a:lnTo>
                    <a:pt x="132" y="487"/>
                  </a:lnTo>
                  <a:lnTo>
                    <a:pt x="132" y="489"/>
                  </a:lnTo>
                  <a:lnTo>
                    <a:pt x="132" y="490"/>
                  </a:lnTo>
                  <a:lnTo>
                    <a:pt x="131" y="490"/>
                  </a:lnTo>
                  <a:lnTo>
                    <a:pt x="131" y="491"/>
                  </a:lnTo>
                  <a:lnTo>
                    <a:pt x="130" y="490"/>
                  </a:lnTo>
                  <a:lnTo>
                    <a:pt x="131" y="490"/>
                  </a:lnTo>
                  <a:lnTo>
                    <a:pt x="131" y="489"/>
                  </a:lnTo>
                  <a:close/>
                  <a:moveTo>
                    <a:pt x="228" y="210"/>
                  </a:moveTo>
                  <a:lnTo>
                    <a:pt x="229" y="210"/>
                  </a:lnTo>
                  <a:lnTo>
                    <a:pt x="230" y="211"/>
                  </a:lnTo>
                  <a:lnTo>
                    <a:pt x="229" y="211"/>
                  </a:lnTo>
                  <a:lnTo>
                    <a:pt x="228" y="211"/>
                  </a:lnTo>
                  <a:lnTo>
                    <a:pt x="228" y="213"/>
                  </a:lnTo>
                  <a:lnTo>
                    <a:pt x="228" y="211"/>
                  </a:lnTo>
                  <a:lnTo>
                    <a:pt x="228" y="210"/>
                  </a:lnTo>
                  <a:close/>
                  <a:moveTo>
                    <a:pt x="115" y="0"/>
                  </a:moveTo>
                  <a:lnTo>
                    <a:pt x="114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42">
              <a:extLst>
                <a:ext uri="{FF2B5EF4-FFF2-40B4-BE49-F238E27FC236}">
                  <a16:creationId xmlns:a16="http://schemas.microsoft.com/office/drawing/2014/main" id="{604A824D-B38E-7FF5-F7C4-7D0A90EAB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7420" y="714596"/>
              <a:ext cx="664403" cy="751409"/>
            </a:xfrm>
            <a:custGeom>
              <a:avLst/>
              <a:gdLst>
                <a:gd name="T0" fmla="*/ 476 w 504"/>
                <a:gd name="T1" fmla="*/ 308 h 570"/>
                <a:gd name="T2" fmla="*/ 486 w 504"/>
                <a:gd name="T3" fmla="*/ 329 h 570"/>
                <a:gd name="T4" fmla="*/ 453 w 504"/>
                <a:gd name="T5" fmla="*/ 345 h 570"/>
                <a:gd name="T6" fmla="*/ 467 w 504"/>
                <a:gd name="T7" fmla="*/ 396 h 570"/>
                <a:gd name="T8" fmla="*/ 441 w 504"/>
                <a:gd name="T9" fmla="*/ 434 h 570"/>
                <a:gd name="T10" fmla="*/ 394 w 504"/>
                <a:gd name="T11" fmla="*/ 447 h 570"/>
                <a:gd name="T12" fmla="*/ 355 w 504"/>
                <a:gd name="T13" fmla="*/ 446 h 570"/>
                <a:gd name="T14" fmla="*/ 329 w 504"/>
                <a:gd name="T15" fmla="*/ 450 h 570"/>
                <a:gd name="T16" fmla="*/ 359 w 504"/>
                <a:gd name="T17" fmla="*/ 503 h 570"/>
                <a:gd name="T18" fmla="*/ 336 w 504"/>
                <a:gd name="T19" fmla="*/ 542 h 570"/>
                <a:gd name="T20" fmla="*/ 299 w 504"/>
                <a:gd name="T21" fmla="*/ 560 h 570"/>
                <a:gd name="T22" fmla="*/ 270 w 504"/>
                <a:gd name="T23" fmla="*/ 567 h 570"/>
                <a:gd name="T24" fmla="*/ 233 w 504"/>
                <a:gd name="T25" fmla="*/ 519 h 570"/>
                <a:gd name="T26" fmla="*/ 212 w 504"/>
                <a:gd name="T27" fmla="*/ 489 h 570"/>
                <a:gd name="T28" fmla="*/ 213 w 504"/>
                <a:gd name="T29" fmla="*/ 450 h 570"/>
                <a:gd name="T30" fmla="*/ 207 w 504"/>
                <a:gd name="T31" fmla="*/ 410 h 570"/>
                <a:gd name="T32" fmla="*/ 221 w 504"/>
                <a:gd name="T33" fmla="*/ 368 h 570"/>
                <a:gd name="T34" fmla="*/ 170 w 504"/>
                <a:gd name="T35" fmla="*/ 362 h 570"/>
                <a:gd name="T36" fmla="*/ 109 w 504"/>
                <a:gd name="T37" fmla="*/ 333 h 570"/>
                <a:gd name="T38" fmla="*/ 72 w 504"/>
                <a:gd name="T39" fmla="*/ 332 h 570"/>
                <a:gd name="T40" fmla="*/ 37 w 504"/>
                <a:gd name="T41" fmla="*/ 317 h 570"/>
                <a:gd name="T42" fmla="*/ 30 w 504"/>
                <a:gd name="T43" fmla="*/ 274 h 570"/>
                <a:gd name="T44" fmla="*/ 11 w 504"/>
                <a:gd name="T45" fmla="*/ 247 h 570"/>
                <a:gd name="T46" fmla="*/ 26 w 504"/>
                <a:gd name="T47" fmla="*/ 186 h 570"/>
                <a:gd name="T48" fmla="*/ 69 w 504"/>
                <a:gd name="T49" fmla="*/ 151 h 570"/>
                <a:gd name="T50" fmla="*/ 60 w 504"/>
                <a:gd name="T51" fmla="*/ 180 h 570"/>
                <a:gd name="T52" fmla="*/ 47 w 504"/>
                <a:gd name="T53" fmla="*/ 226 h 570"/>
                <a:gd name="T54" fmla="*/ 61 w 504"/>
                <a:gd name="T55" fmla="*/ 242 h 570"/>
                <a:gd name="T56" fmla="*/ 86 w 504"/>
                <a:gd name="T57" fmla="*/ 237 h 570"/>
                <a:gd name="T58" fmla="*/ 69 w 504"/>
                <a:gd name="T59" fmla="*/ 192 h 570"/>
                <a:gd name="T60" fmla="*/ 107 w 504"/>
                <a:gd name="T61" fmla="*/ 169 h 570"/>
                <a:gd name="T62" fmla="*/ 129 w 504"/>
                <a:gd name="T63" fmla="*/ 162 h 570"/>
                <a:gd name="T64" fmla="*/ 118 w 504"/>
                <a:gd name="T65" fmla="*/ 153 h 570"/>
                <a:gd name="T66" fmla="*/ 141 w 504"/>
                <a:gd name="T67" fmla="*/ 163 h 570"/>
                <a:gd name="T68" fmla="*/ 185 w 504"/>
                <a:gd name="T69" fmla="*/ 175 h 570"/>
                <a:gd name="T70" fmla="*/ 217 w 504"/>
                <a:gd name="T71" fmla="*/ 199 h 570"/>
                <a:gd name="T72" fmla="*/ 278 w 504"/>
                <a:gd name="T73" fmla="*/ 207 h 570"/>
                <a:gd name="T74" fmla="*/ 322 w 504"/>
                <a:gd name="T75" fmla="*/ 211 h 570"/>
                <a:gd name="T76" fmla="*/ 341 w 504"/>
                <a:gd name="T77" fmla="*/ 201 h 570"/>
                <a:gd name="T78" fmla="*/ 338 w 504"/>
                <a:gd name="T79" fmla="*/ 196 h 570"/>
                <a:gd name="T80" fmla="*/ 374 w 504"/>
                <a:gd name="T81" fmla="*/ 193 h 570"/>
                <a:gd name="T82" fmla="*/ 427 w 504"/>
                <a:gd name="T83" fmla="*/ 191 h 570"/>
                <a:gd name="T84" fmla="*/ 392 w 504"/>
                <a:gd name="T85" fmla="*/ 200 h 570"/>
                <a:gd name="T86" fmla="*/ 398 w 504"/>
                <a:gd name="T87" fmla="*/ 208 h 570"/>
                <a:gd name="T88" fmla="*/ 391 w 504"/>
                <a:gd name="T89" fmla="*/ 217 h 570"/>
                <a:gd name="T90" fmla="*/ 411 w 504"/>
                <a:gd name="T91" fmla="*/ 229 h 570"/>
                <a:gd name="T92" fmla="*/ 416 w 504"/>
                <a:gd name="T93" fmla="*/ 218 h 570"/>
                <a:gd name="T94" fmla="*/ 436 w 504"/>
                <a:gd name="T95" fmla="*/ 224 h 570"/>
                <a:gd name="T96" fmla="*/ 461 w 504"/>
                <a:gd name="T97" fmla="*/ 236 h 570"/>
                <a:gd name="T98" fmla="*/ 460 w 504"/>
                <a:gd name="T99" fmla="*/ 254 h 570"/>
                <a:gd name="T100" fmla="*/ 448 w 504"/>
                <a:gd name="T101" fmla="*/ 278 h 570"/>
                <a:gd name="T102" fmla="*/ 475 w 504"/>
                <a:gd name="T103" fmla="*/ 274 h 570"/>
                <a:gd name="T104" fmla="*/ 466 w 504"/>
                <a:gd name="T105" fmla="*/ 258 h 570"/>
                <a:gd name="T106" fmla="*/ 462 w 504"/>
                <a:gd name="T107" fmla="*/ 253 h 570"/>
                <a:gd name="T108" fmla="*/ 349 w 504"/>
                <a:gd name="T109" fmla="*/ 188 h 570"/>
                <a:gd name="T110" fmla="*/ 342 w 504"/>
                <a:gd name="T111" fmla="*/ 183 h 570"/>
                <a:gd name="T112" fmla="*/ 355 w 504"/>
                <a:gd name="T113" fmla="*/ 175 h 570"/>
                <a:gd name="T114" fmla="*/ 247 w 504"/>
                <a:gd name="T115" fmla="*/ 151 h 570"/>
                <a:gd name="T116" fmla="*/ 449 w 504"/>
                <a:gd name="T117" fmla="*/ 276 h 570"/>
                <a:gd name="T118" fmla="*/ 466 w 504"/>
                <a:gd name="T119" fmla="*/ 261 h 570"/>
                <a:gd name="T120" fmla="*/ 461 w 504"/>
                <a:gd name="T121" fmla="*/ 263 h 570"/>
                <a:gd name="T122" fmla="*/ 394 w 504"/>
                <a:gd name="T123" fmla="*/ 203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570">
                  <a:moveTo>
                    <a:pt x="496" y="274"/>
                  </a:moveTo>
                  <a:lnTo>
                    <a:pt x="499" y="277"/>
                  </a:lnTo>
                  <a:lnTo>
                    <a:pt x="503" y="280"/>
                  </a:lnTo>
                  <a:lnTo>
                    <a:pt x="504" y="284"/>
                  </a:lnTo>
                  <a:lnTo>
                    <a:pt x="504" y="285"/>
                  </a:lnTo>
                  <a:lnTo>
                    <a:pt x="503" y="286"/>
                  </a:lnTo>
                  <a:lnTo>
                    <a:pt x="502" y="286"/>
                  </a:lnTo>
                  <a:lnTo>
                    <a:pt x="500" y="286"/>
                  </a:lnTo>
                  <a:lnTo>
                    <a:pt x="500" y="287"/>
                  </a:lnTo>
                  <a:lnTo>
                    <a:pt x="499" y="287"/>
                  </a:lnTo>
                  <a:lnTo>
                    <a:pt x="497" y="288"/>
                  </a:lnTo>
                  <a:lnTo>
                    <a:pt x="497" y="289"/>
                  </a:lnTo>
                  <a:lnTo>
                    <a:pt x="497" y="291"/>
                  </a:lnTo>
                  <a:lnTo>
                    <a:pt x="497" y="292"/>
                  </a:lnTo>
                  <a:lnTo>
                    <a:pt x="496" y="293"/>
                  </a:lnTo>
                  <a:lnTo>
                    <a:pt x="495" y="293"/>
                  </a:lnTo>
                  <a:lnTo>
                    <a:pt x="494" y="293"/>
                  </a:lnTo>
                  <a:lnTo>
                    <a:pt x="493" y="293"/>
                  </a:lnTo>
                  <a:lnTo>
                    <a:pt x="492" y="294"/>
                  </a:lnTo>
                  <a:lnTo>
                    <a:pt x="491" y="295"/>
                  </a:lnTo>
                  <a:lnTo>
                    <a:pt x="489" y="295"/>
                  </a:lnTo>
                  <a:lnTo>
                    <a:pt x="488" y="296"/>
                  </a:lnTo>
                  <a:lnTo>
                    <a:pt x="487" y="297"/>
                  </a:lnTo>
                  <a:lnTo>
                    <a:pt x="486" y="299"/>
                  </a:lnTo>
                  <a:lnTo>
                    <a:pt x="485" y="300"/>
                  </a:lnTo>
                  <a:lnTo>
                    <a:pt x="484" y="301"/>
                  </a:lnTo>
                  <a:lnTo>
                    <a:pt x="482" y="301"/>
                  </a:lnTo>
                  <a:lnTo>
                    <a:pt x="479" y="301"/>
                  </a:lnTo>
                  <a:lnTo>
                    <a:pt x="478" y="301"/>
                  </a:lnTo>
                  <a:lnTo>
                    <a:pt x="477" y="302"/>
                  </a:lnTo>
                  <a:lnTo>
                    <a:pt x="477" y="303"/>
                  </a:lnTo>
                  <a:lnTo>
                    <a:pt x="476" y="304"/>
                  </a:lnTo>
                  <a:lnTo>
                    <a:pt x="476" y="305"/>
                  </a:lnTo>
                  <a:lnTo>
                    <a:pt x="475" y="307"/>
                  </a:lnTo>
                  <a:lnTo>
                    <a:pt x="476" y="308"/>
                  </a:lnTo>
                  <a:lnTo>
                    <a:pt x="475" y="308"/>
                  </a:lnTo>
                  <a:lnTo>
                    <a:pt x="475" y="309"/>
                  </a:lnTo>
                  <a:lnTo>
                    <a:pt x="475" y="308"/>
                  </a:lnTo>
                  <a:lnTo>
                    <a:pt x="474" y="309"/>
                  </a:lnTo>
                  <a:lnTo>
                    <a:pt x="474" y="310"/>
                  </a:lnTo>
                  <a:lnTo>
                    <a:pt x="473" y="311"/>
                  </a:lnTo>
                  <a:lnTo>
                    <a:pt x="471" y="311"/>
                  </a:lnTo>
                  <a:lnTo>
                    <a:pt x="470" y="312"/>
                  </a:lnTo>
                  <a:lnTo>
                    <a:pt x="470" y="313"/>
                  </a:lnTo>
                  <a:lnTo>
                    <a:pt x="471" y="314"/>
                  </a:lnTo>
                  <a:lnTo>
                    <a:pt x="473" y="314"/>
                  </a:lnTo>
                  <a:lnTo>
                    <a:pt x="473" y="316"/>
                  </a:lnTo>
                  <a:lnTo>
                    <a:pt x="474" y="316"/>
                  </a:lnTo>
                  <a:lnTo>
                    <a:pt x="474" y="317"/>
                  </a:lnTo>
                  <a:lnTo>
                    <a:pt x="474" y="318"/>
                  </a:lnTo>
                  <a:lnTo>
                    <a:pt x="475" y="318"/>
                  </a:lnTo>
                  <a:lnTo>
                    <a:pt x="475" y="319"/>
                  </a:lnTo>
                  <a:lnTo>
                    <a:pt x="475" y="320"/>
                  </a:lnTo>
                  <a:lnTo>
                    <a:pt x="474" y="321"/>
                  </a:lnTo>
                  <a:lnTo>
                    <a:pt x="474" y="322"/>
                  </a:lnTo>
                  <a:lnTo>
                    <a:pt x="474" y="324"/>
                  </a:lnTo>
                  <a:lnTo>
                    <a:pt x="475" y="325"/>
                  </a:lnTo>
                  <a:lnTo>
                    <a:pt x="477" y="327"/>
                  </a:lnTo>
                  <a:lnTo>
                    <a:pt x="478" y="327"/>
                  </a:lnTo>
                  <a:lnTo>
                    <a:pt x="478" y="326"/>
                  </a:lnTo>
                  <a:lnTo>
                    <a:pt x="479" y="325"/>
                  </a:lnTo>
                  <a:lnTo>
                    <a:pt x="480" y="325"/>
                  </a:lnTo>
                  <a:lnTo>
                    <a:pt x="482" y="325"/>
                  </a:lnTo>
                  <a:lnTo>
                    <a:pt x="482" y="326"/>
                  </a:lnTo>
                  <a:lnTo>
                    <a:pt x="483" y="326"/>
                  </a:lnTo>
                  <a:lnTo>
                    <a:pt x="484" y="326"/>
                  </a:lnTo>
                  <a:lnTo>
                    <a:pt x="485" y="326"/>
                  </a:lnTo>
                  <a:lnTo>
                    <a:pt x="486" y="327"/>
                  </a:lnTo>
                  <a:lnTo>
                    <a:pt x="487" y="328"/>
                  </a:lnTo>
                  <a:lnTo>
                    <a:pt x="486" y="329"/>
                  </a:lnTo>
                  <a:lnTo>
                    <a:pt x="486" y="330"/>
                  </a:lnTo>
                  <a:lnTo>
                    <a:pt x="485" y="330"/>
                  </a:lnTo>
                  <a:lnTo>
                    <a:pt x="485" y="332"/>
                  </a:lnTo>
                  <a:lnTo>
                    <a:pt x="484" y="332"/>
                  </a:lnTo>
                  <a:lnTo>
                    <a:pt x="484" y="333"/>
                  </a:lnTo>
                  <a:lnTo>
                    <a:pt x="484" y="334"/>
                  </a:lnTo>
                  <a:lnTo>
                    <a:pt x="483" y="334"/>
                  </a:lnTo>
                  <a:lnTo>
                    <a:pt x="482" y="334"/>
                  </a:lnTo>
                  <a:lnTo>
                    <a:pt x="477" y="337"/>
                  </a:lnTo>
                  <a:lnTo>
                    <a:pt x="475" y="337"/>
                  </a:lnTo>
                  <a:lnTo>
                    <a:pt x="474" y="338"/>
                  </a:lnTo>
                  <a:lnTo>
                    <a:pt x="473" y="339"/>
                  </a:lnTo>
                  <a:lnTo>
                    <a:pt x="471" y="341"/>
                  </a:lnTo>
                  <a:lnTo>
                    <a:pt x="470" y="341"/>
                  </a:lnTo>
                  <a:lnTo>
                    <a:pt x="469" y="339"/>
                  </a:lnTo>
                  <a:lnTo>
                    <a:pt x="468" y="339"/>
                  </a:lnTo>
                  <a:lnTo>
                    <a:pt x="467" y="339"/>
                  </a:lnTo>
                  <a:lnTo>
                    <a:pt x="466" y="339"/>
                  </a:lnTo>
                  <a:lnTo>
                    <a:pt x="465" y="339"/>
                  </a:lnTo>
                  <a:lnTo>
                    <a:pt x="465" y="338"/>
                  </a:lnTo>
                  <a:lnTo>
                    <a:pt x="463" y="338"/>
                  </a:lnTo>
                  <a:lnTo>
                    <a:pt x="463" y="339"/>
                  </a:lnTo>
                  <a:lnTo>
                    <a:pt x="465" y="339"/>
                  </a:lnTo>
                  <a:lnTo>
                    <a:pt x="465" y="341"/>
                  </a:lnTo>
                  <a:lnTo>
                    <a:pt x="463" y="342"/>
                  </a:lnTo>
                  <a:lnTo>
                    <a:pt x="462" y="342"/>
                  </a:lnTo>
                  <a:lnTo>
                    <a:pt x="460" y="342"/>
                  </a:lnTo>
                  <a:lnTo>
                    <a:pt x="460" y="343"/>
                  </a:lnTo>
                  <a:lnTo>
                    <a:pt x="459" y="342"/>
                  </a:lnTo>
                  <a:lnTo>
                    <a:pt x="458" y="342"/>
                  </a:lnTo>
                  <a:lnTo>
                    <a:pt x="458" y="343"/>
                  </a:lnTo>
                  <a:lnTo>
                    <a:pt x="457" y="343"/>
                  </a:lnTo>
                  <a:lnTo>
                    <a:pt x="456" y="343"/>
                  </a:lnTo>
                  <a:lnTo>
                    <a:pt x="454" y="344"/>
                  </a:lnTo>
                  <a:lnTo>
                    <a:pt x="453" y="345"/>
                  </a:lnTo>
                  <a:lnTo>
                    <a:pt x="453" y="347"/>
                  </a:lnTo>
                  <a:lnTo>
                    <a:pt x="452" y="349"/>
                  </a:lnTo>
                  <a:lnTo>
                    <a:pt x="453" y="350"/>
                  </a:lnTo>
                  <a:lnTo>
                    <a:pt x="454" y="351"/>
                  </a:lnTo>
                  <a:lnTo>
                    <a:pt x="454" y="352"/>
                  </a:lnTo>
                  <a:lnTo>
                    <a:pt x="456" y="353"/>
                  </a:lnTo>
                  <a:lnTo>
                    <a:pt x="456" y="354"/>
                  </a:lnTo>
                  <a:lnTo>
                    <a:pt x="454" y="354"/>
                  </a:lnTo>
                  <a:lnTo>
                    <a:pt x="454" y="357"/>
                  </a:lnTo>
                  <a:lnTo>
                    <a:pt x="454" y="358"/>
                  </a:lnTo>
                  <a:lnTo>
                    <a:pt x="454" y="359"/>
                  </a:lnTo>
                  <a:lnTo>
                    <a:pt x="456" y="359"/>
                  </a:lnTo>
                  <a:lnTo>
                    <a:pt x="456" y="360"/>
                  </a:lnTo>
                  <a:lnTo>
                    <a:pt x="457" y="360"/>
                  </a:lnTo>
                  <a:lnTo>
                    <a:pt x="456" y="361"/>
                  </a:lnTo>
                  <a:lnTo>
                    <a:pt x="456" y="362"/>
                  </a:lnTo>
                  <a:lnTo>
                    <a:pt x="454" y="362"/>
                  </a:lnTo>
                  <a:lnTo>
                    <a:pt x="454" y="363"/>
                  </a:lnTo>
                  <a:lnTo>
                    <a:pt x="453" y="364"/>
                  </a:lnTo>
                  <a:lnTo>
                    <a:pt x="452" y="364"/>
                  </a:lnTo>
                  <a:lnTo>
                    <a:pt x="451" y="366"/>
                  </a:lnTo>
                  <a:lnTo>
                    <a:pt x="450" y="366"/>
                  </a:lnTo>
                  <a:lnTo>
                    <a:pt x="450" y="367"/>
                  </a:lnTo>
                  <a:lnTo>
                    <a:pt x="448" y="370"/>
                  </a:lnTo>
                  <a:lnTo>
                    <a:pt x="446" y="371"/>
                  </a:lnTo>
                  <a:lnTo>
                    <a:pt x="445" y="371"/>
                  </a:lnTo>
                  <a:lnTo>
                    <a:pt x="446" y="374"/>
                  </a:lnTo>
                  <a:lnTo>
                    <a:pt x="448" y="375"/>
                  </a:lnTo>
                  <a:lnTo>
                    <a:pt x="450" y="377"/>
                  </a:lnTo>
                  <a:lnTo>
                    <a:pt x="453" y="380"/>
                  </a:lnTo>
                  <a:lnTo>
                    <a:pt x="456" y="384"/>
                  </a:lnTo>
                  <a:lnTo>
                    <a:pt x="459" y="387"/>
                  </a:lnTo>
                  <a:lnTo>
                    <a:pt x="461" y="389"/>
                  </a:lnTo>
                  <a:lnTo>
                    <a:pt x="465" y="393"/>
                  </a:lnTo>
                  <a:lnTo>
                    <a:pt x="467" y="396"/>
                  </a:lnTo>
                  <a:lnTo>
                    <a:pt x="470" y="400"/>
                  </a:lnTo>
                  <a:lnTo>
                    <a:pt x="471" y="400"/>
                  </a:lnTo>
                  <a:lnTo>
                    <a:pt x="473" y="400"/>
                  </a:lnTo>
                  <a:lnTo>
                    <a:pt x="473" y="401"/>
                  </a:lnTo>
                  <a:lnTo>
                    <a:pt x="475" y="408"/>
                  </a:lnTo>
                  <a:lnTo>
                    <a:pt x="476" y="409"/>
                  </a:lnTo>
                  <a:lnTo>
                    <a:pt x="475" y="411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16"/>
                  </a:lnTo>
                  <a:lnTo>
                    <a:pt x="466" y="418"/>
                  </a:lnTo>
                  <a:lnTo>
                    <a:pt x="465" y="418"/>
                  </a:lnTo>
                  <a:lnTo>
                    <a:pt x="463" y="418"/>
                  </a:lnTo>
                  <a:lnTo>
                    <a:pt x="463" y="420"/>
                  </a:lnTo>
                  <a:lnTo>
                    <a:pt x="462" y="422"/>
                  </a:lnTo>
                  <a:lnTo>
                    <a:pt x="461" y="425"/>
                  </a:lnTo>
                  <a:lnTo>
                    <a:pt x="460" y="425"/>
                  </a:lnTo>
                  <a:lnTo>
                    <a:pt x="457" y="426"/>
                  </a:lnTo>
                  <a:lnTo>
                    <a:pt x="454" y="426"/>
                  </a:lnTo>
                  <a:lnTo>
                    <a:pt x="453" y="426"/>
                  </a:lnTo>
                  <a:lnTo>
                    <a:pt x="452" y="426"/>
                  </a:lnTo>
                  <a:lnTo>
                    <a:pt x="451" y="425"/>
                  </a:lnTo>
                  <a:lnTo>
                    <a:pt x="450" y="425"/>
                  </a:lnTo>
                  <a:lnTo>
                    <a:pt x="449" y="425"/>
                  </a:lnTo>
                  <a:lnTo>
                    <a:pt x="449" y="426"/>
                  </a:lnTo>
                  <a:lnTo>
                    <a:pt x="450" y="427"/>
                  </a:lnTo>
                  <a:lnTo>
                    <a:pt x="450" y="428"/>
                  </a:lnTo>
                  <a:lnTo>
                    <a:pt x="449" y="428"/>
                  </a:lnTo>
                  <a:lnTo>
                    <a:pt x="448" y="428"/>
                  </a:lnTo>
                  <a:lnTo>
                    <a:pt x="446" y="429"/>
                  </a:lnTo>
                  <a:lnTo>
                    <a:pt x="444" y="428"/>
                  </a:lnTo>
                  <a:lnTo>
                    <a:pt x="443" y="429"/>
                  </a:lnTo>
                  <a:lnTo>
                    <a:pt x="442" y="429"/>
                  </a:lnTo>
                  <a:lnTo>
                    <a:pt x="441" y="430"/>
                  </a:lnTo>
                  <a:lnTo>
                    <a:pt x="441" y="434"/>
                  </a:lnTo>
                  <a:lnTo>
                    <a:pt x="440" y="435"/>
                  </a:lnTo>
                  <a:lnTo>
                    <a:pt x="439" y="435"/>
                  </a:lnTo>
                  <a:lnTo>
                    <a:pt x="437" y="435"/>
                  </a:lnTo>
                  <a:lnTo>
                    <a:pt x="436" y="435"/>
                  </a:lnTo>
                  <a:lnTo>
                    <a:pt x="435" y="435"/>
                  </a:lnTo>
                  <a:lnTo>
                    <a:pt x="434" y="435"/>
                  </a:lnTo>
                  <a:lnTo>
                    <a:pt x="433" y="435"/>
                  </a:lnTo>
                  <a:lnTo>
                    <a:pt x="432" y="435"/>
                  </a:lnTo>
                  <a:lnTo>
                    <a:pt x="432" y="436"/>
                  </a:lnTo>
                  <a:lnTo>
                    <a:pt x="430" y="438"/>
                  </a:lnTo>
                  <a:lnTo>
                    <a:pt x="428" y="438"/>
                  </a:lnTo>
                  <a:lnTo>
                    <a:pt x="427" y="438"/>
                  </a:lnTo>
                  <a:lnTo>
                    <a:pt x="426" y="439"/>
                  </a:lnTo>
                  <a:lnTo>
                    <a:pt x="425" y="438"/>
                  </a:lnTo>
                  <a:lnTo>
                    <a:pt x="424" y="438"/>
                  </a:lnTo>
                  <a:lnTo>
                    <a:pt x="422" y="438"/>
                  </a:lnTo>
                  <a:lnTo>
                    <a:pt x="419" y="441"/>
                  </a:lnTo>
                  <a:lnTo>
                    <a:pt x="417" y="441"/>
                  </a:lnTo>
                  <a:lnTo>
                    <a:pt x="416" y="441"/>
                  </a:lnTo>
                  <a:lnTo>
                    <a:pt x="409" y="438"/>
                  </a:lnTo>
                  <a:lnTo>
                    <a:pt x="407" y="437"/>
                  </a:lnTo>
                  <a:lnTo>
                    <a:pt x="406" y="438"/>
                  </a:lnTo>
                  <a:lnTo>
                    <a:pt x="406" y="439"/>
                  </a:lnTo>
                  <a:lnTo>
                    <a:pt x="404" y="439"/>
                  </a:lnTo>
                  <a:lnTo>
                    <a:pt x="402" y="441"/>
                  </a:lnTo>
                  <a:lnTo>
                    <a:pt x="402" y="442"/>
                  </a:lnTo>
                  <a:lnTo>
                    <a:pt x="402" y="443"/>
                  </a:lnTo>
                  <a:lnTo>
                    <a:pt x="401" y="443"/>
                  </a:lnTo>
                  <a:lnTo>
                    <a:pt x="398" y="443"/>
                  </a:lnTo>
                  <a:lnTo>
                    <a:pt x="397" y="443"/>
                  </a:lnTo>
                  <a:lnTo>
                    <a:pt x="396" y="443"/>
                  </a:lnTo>
                  <a:lnTo>
                    <a:pt x="394" y="444"/>
                  </a:lnTo>
                  <a:lnTo>
                    <a:pt x="394" y="445"/>
                  </a:lnTo>
                  <a:lnTo>
                    <a:pt x="394" y="446"/>
                  </a:lnTo>
                  <a:lnTo>
                    <a:pt x="394" y="447"/>
                  </a:lnTo>
                  <a:lnTo>
                    <a:pt x="393" y="448"/>
                  </a:lnTo>
                  <a:lnTo>
                    <a:pt x="394" y="450"/>
                  </a:lnTo>
                  <a:lnTo>
                    <a:pt x="394" y="451"/>
                  </a:lnTo>
                  <a:lnTo>
                    <a:pt x="396" y="453"/>
                  </a:lnTo>
                  <a:lnTo>
                    <a:pt x="396" y="454"/>
                  </a:lnTo>
                  <a:lnTo>
                    <a:pt x="396" y="455"/>
                  </a:lnTo>
                  <a:lnTo>
                    <a:pt x="396" y="458"/>
                  </a:lnTo>
                  <a:lnTo>
                    <a:pt x="394" y="459"/>
                  </a:lnTo>
                  <a:lnTo>
                    <a:pt x="393" y="460"/>
                  </a:lnTo>
                  <a:lnTo>
                    <a:pt x="392" y="460"/>
                  </a:lnTo>
                  <a:lnTo>
                    <a:pt x="391" y="460"/>
                  </a:lnTo>
                  <a:lnTo>
                    <a:pt x="391" y="461"/>
                  </a:lnTo>
                  <a:lnTo>
                    <a:pt x="390" y="461"/>
                  </a:lnTo>
                  <a:lnTo>
                    <a:pt x="389" y="461"/>
                  </a:lnTo>
                  <a:lnTo>
                    <a:pt x="388" y="461"/>
                  </a:lnTo>
                  <a:lnTo>
                    <a:pt x="387" y="460"/>
                  </a:lnTo>
                  <a:lnTo>
                    <a:pt x="385" y="459"/>
                  </a:lnTo>
                  <a:lnTo>
                    <a:pt x="385" y="458"/>
                  </a:lnTo>
                  <a:lnTo>
                    <a:pt x="381" y="453"/>
                  </a:lnTo>
                  <a:lnTo>
                    <a:pt x="379" y="452"/>
                  </a:lnTo>
                  <a:lnTo>
                    <a:pt x="376" y="448"/>
                  </a:lnTo>
                  <a:lnTo>
                    <a:pt x="375" y="447"/>
                  </a:lnTo>
                  <a:lnTo>
                    <a:pt x="373" y="446"/>
                  </a:lnTo>
                  <a:lnTo>
                    <a:pt x="372" y="445"/>
                  </a:lnTo>
                  <a:lnTo>
                    <a:pt x="371" y="445"/>
                  </a:lnTo>
                  <a:lnTo>
                    <a:pt x="370" y="446"/>
                  </a:lnTo>
                  <a:lnTo>
                    <a:pt x="370" y="448"/>
                  </a:lnTo>
                  <a:lnTo>
                    <a:pt x="368" y="450"/>
                  </a:lnTo>
                  <a:lnTo>
                    <a:pt x="367" y="450"/>
                  </a:lnTo>
                  <a:lnTo>
                    <a:pt x="365" y="448"/>
                  </a:lnTo>
                  <a:lnTo>
                    <a:pt x="363" y="447"/>
                  </a:lnTo>
                  <a:lnTo>
                    <a:pt x="361" y="446"/>
                  </a:lnTo>
                  <a:lnTo>
                    <a:pt x="358" y="447"/>
                  </a:lnTo>
                  <a:lnTo>
                    <a:pt x="357" y="447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1" y="447"/>
                  </a:lnTo>
                  <a:lnTo>
                    <a:pt x="350" y="448"/>
                  </a:lnTo>
                  <a:lnTo>
                    <a:pt x="349" y="448"/>
                  </a:lnTo>
                  <a:lnTo>
                    <a:pt x="347" y="448"/>
                  </a:lnTo>
                  <a:lnTo>
                    <a:pt x="347" y="447"/>
                  </a:lnTo>
                  <a:lnTo>
                    <a:pt x="346" y="446"/>
                  </a:lnTo>
                  <a:lnTo>
                    <a:pt x="346" y="444"/>
                  </a:lnTo>
                  <a:lnTo>
                    <a:pt x="345" y="442"/>
                  </a:lnTo>
                  <a:lnTo>
                    <a:pt x="345" y="441"/>
                  </a:lnTo>
                  <a:lnTo>
                    <a:pt x="344" y="441"/>
                  </a:lnTo>
                  <a:lnTo>
                    <a:pt x="342" y="439"/>
                  </a:lnTo>
                  <a:lnTo>
                    <a:pt x="340" y="439"/>
                  </a:lnTo>
                  <a:lnTo>
                    <a:pt x="336" y="438"/>
                  </a:lnTo>
                  <a:lnTo>
                    <a:pt x="327" y="439"/>
                  </a:lnTo>
                  <a:lnTo>
                    <a:pt x="325" y="439"/>
                  </a:lnTo>
                  <a:lnTo>
                    <a:pt x="325" y="437"/>
                  </a:lnTo>
                  <a:lnTo>
                    <a:pt x="324" y="437"/>
                  </a:lnTo>
                  <a:lnTo>
                    <a:pt x="324" y="436"/>
                  </a:lnTo>
                  <a:lnTo>
                    <a:pt x="323" y="435"/>
                  </a:lnTo>
                  <a:lnTo>
                    <a:pt x="321" y="434"/>
                  </a:lnTo>
                  <a:lnTo>
                    <a:pt x="320" y="434"/>
                  </a:lnTo>
                  <a:lnTo>
                    <a:pt x="319" y="434"/>
                  </a:lnTo>
                  <a:lnTo>
                    <a:pt x="319" y="435"/>
                  </a:lnTo>
                  <a:lnTo>
                    <a:pt x="319" y="436"/>
                  </a:lnTo>
                  <a:lnTo>
                    <a:pt x="319" y="437"/>
                  </a:lnTo>
                  <a:lnTo>
                    <a:pt x="320" y="438"/>
                  </a:lnTo>
                  <a:lnTo>
                    <a:pt x="321" y="438"/>
                  </a:lnTo>
                  <a:lnTo>
                    <a:pt x="322" y="439"/>
                  </a:lnTo>
                  <a:lnTo>
                    <a:pt x="322" y="442"/>
                  </a:lnTo>
                  <a:lnTo>
                    <a:pt x="324" y="444"/>
                  </a:lnTo>
                  <a:lnTo>
                    <a:pt x="325" y="445"/>
                  </a:lnTo>
                  <a:lnTo>
                    <a:pt x="327" y="446"/>
                  </a:lnTo>
                  <a:lnTo>
                    <a:pt x="328" y="447"/>
                  </a:lnTo>
                  <a:lnTo>
                    <a:pt x="329" y="450"/>
                  </a:lnTo>
                  <a:lnTo>
                    <a:pt x="332" y="453"/>
                  </a:lnTo>
                  <a:lnTo>
                    <a:pt x="334" y="453"/>
                  </a:lnTo>
                  <a:lnTo>
                    <a:pt x="336" y="454"/>
                  </a:lnTo>
                  <a:lnTo>
                    <a:pt x="337" y="454"/>
                  </a:lnTo>
                  <a:lnTo>
                    <a:pt x="339" y="458"/>
                  </a:lnTo>
                  <a:lnTo>
                    <a:pt x="340" y="459"/>
                  </a:lnTo>
                  <a:lnTo>
                    <a:pt x="341" y="460"/>
                  </a:lnTo>
                  <a:lnTo>
                    <a:pt x="341" y="461"/>
                  </a:lnTo>
                  <a:lnTo>
                    <a:pt x="341" y="462"/>
                  </a:lnTo>
                  <a:lnTo>
                    <a:pt x="341" y="463"/>
                  </a:lnTo>
                  <a:lnTo>
                    <a:pt x="340" y="464"/>
                  </a:lnTo>
                  <a:lnTo>
                    <a:pt x="340" y="466"/>
                  </a:lnTo>
                  <a:lnTo>
                    <a:pt x="340" y="467"/>
                  </a:lnTo>
                  <a:lnTo>
                    <a:pt x="340" y="471"/>
                  </a:lnTo>
                  <a:lnTo>
                    <a:pt x="341" y="472"/>
                  </a:lnTo>
                  <a:lnTo>
                    <a:pt x="340" y="476"/>
                  </a:lnTo>
                  <a:lnTo>
                    <a:pt x="340" y="477"/>
                  </a:lnTo>
                  <a:lnTo>
                    <a:pt x="341" y="478"/>
                  </a:lnTo>
                  <a:lnTo>
                    <a:pt x="342" y="480"/>
                  </a:lnTo>
                  <a:lnTo>
                    <a:pt x="344" y="483"/>
                  </a:lnTo>
                  <a:lnTo>
                    <a:pt x="345" y="484"/>
                  </a:lnTo>
                  <a:lnTo>
                    <a:pt x="348" y="489"/>
                  </a:lnTo>
                  <a:lnTo>
                    <a:pt x="348" y="492"/>
                  </a:lnTo>
                  <a:lnTo>
                    <a:pt x="349" y="492"/>
                  </a:lnTo>
                  <a:lnTo>
                    <a:pt x="349" y="493"/>
                  </a:lnTo>
                  <a:lnTo>
                    <a:pt x="349" y="494"/>
                  </a:lnTo>
                  <a:lnTo>
                    <a:pt x="348" y="496"/>
                  </a:lnTo>
                  <a:lnTo>
                    <a:pt x="347" y="500"/>
                  </a:lnTo>
                  <a:lnTo>
                    <a:pt x="347" y="501"/>
                  </a:lnTo>
                  <a:lnTo>
                    <a:pt x="347" y="502"/>
                  </a:lnTo>
                  <a:lnTo>
                    <a:pt x="348" y="502"/>
                  </a:lnTo>
                  <a:lnTo>
                    <a:pt x="350" y="502"/>
                  </a:lnTo>
                  <a:lnTo>
                    <a:pt x="355" y="503"/>
                  </a:lnTo>
                  <a:lnTo>
                    <a:pt x="357" y="503"/>
                  </a:lnTo>
                  <a:lnTo>
                    <a:pt x="359" y="503"/>
                  </a:lnTo>
                  <a:lnTo>
                    <a:pt x="365" y="503"/>
                  </a:lnTo>
                  <a:lnTo>
                    <a:pt x="367" y="503"/>
                  </a:lnTo>
                  <a:lnTo>
                    <a:pt x="372" y="503"/>
                  </a:lnTo>
                  <a:lnTo>
                    <a:pt x="373" y="504"/>
                  </a:lnTo>
                  <a:lnTo>
                    <a:pt x="372" y="505"/>
                  </a:lnTo>
                  <a:lnTo>
                    <a:pt x="372" y="506"/>
                  </a:lnTo>
                  <a:lnTo>
                    <a:pt x="372" y="509"/>
                  </a:lnTo>
                  <a:lnTo>
                    <a:pt x="372" y="510"/>
                  </a:lnTo>
                  <a:lnTo>
                    <a:pt x="371" y="511"/>
                  </a:lnTo>
                  <a:lnTo>
                    <a:pt x="371" y="512"/>
                  </a:lnTo>
                  <a:lnTo>
                    <a:pt x="371" y="513"/>
                  </a:lnTo>
                  <a:lnTo>
                    <a:pt x="370" y="514"/>
                  </a:lnTo>
                  <a:lnTo>
                    <a:pt x="367" y="514"/>
                  </a:lnTo>
                  <a:lnTo>
                    <a:pt x="366" y="514"/>
                  </a:lnTo>
                  <a:lnTo>
                    <a:pt x="365" y="514"/>
                  </a:lnTo>
                  <a:lnTo>
                    <a:pt x="363" y="516"/>
                  </a:lnTo>
                  <a:lnTo>
                    <a:pt x="357" y="520"/>
                  </a:lnTo>
                  <a:lnTo>
                    <a:pt x="356" y="520"/>
                  </a:lnTo>
                  <a:lnTo>
                    <a:pt x="351" y="520"/>
                  </a:lnTo>
                  <a:lnTo>
                    <a:pt x="350" y="520"/>
                  </a:lnTo>
                  <a:lnTo>
                    <a:pt x="349" y="521"/>
                  </a:lnTo>
                  <a:lnTo>
                    <a:pt x="347" y="522"/>
                  </a:lnTo>
                  <a:lnTo>
                    <a:pt x="347" y="523"/>
                  </a:lnTo>
                  <a:lnTo>
                    <a:pt x="347" y="527"/>
                  </a:lnTo>
                  <a:lnTo>
                    <a:pt x="346" y="529"/>
                  </a:lnTo>
                  <a:lnTo>
                    <a:pt x="346" y="531"/>
                  </a:lnTo>
                  <a:lnTo>
                    <a:pt x="346" y="533"/>
                  </a:lnTo>
                  <a:lnTo>
                    <a:pt x="346" y="534"/>
                  </a:lnTo>
                  <a:lnTo>
                    <a:pt x="345" y="534"/>
                  </a:lnTo>
                  <a:lnTo>
                    <a:pt x="344" y="535"/>
                  </a:lnTo>
                  <a:lnTo>
                    <a:pt x="342" y="536"/>
                  </a:lnTo>
                  <a:lnTo>
                    <a:pt x="340" y="538"/>
                  </a:lnTo>
                  <a:lnTo>
                    <a:pt x="338" y="539"/>
                  </a:lnTo>
                  <a:lnTo>
                    <a:pt x="337" y="540"/>
                  </a:lnTo>
                  <a:lnTo>
                    <a:pt x="336" y="542"/>
                  </a:lnTo>
                  <a:lnTo>
                    <a:pt x="336" y="543"/>
                  </a:lnTo>
                  <a:lnTo>
                    <a:pt x="334" y="543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6" y="538"/>
                  </a:lnTo>
                  <a:lnTo>
                    <a:pt x="334" y="537"/>
                  </a:lnTo>
                  <a:lnTo>
                    <a:pt x="333" y="537"/>
                  </a:lnTo>
                  <a:lnTo>
                    <a:pt x="332" y="538"/>
                  </a:lnTo>
                  <a:lnTo>
                    <a:pt x="331" y="539"/>
                  </a:lnTo>
                  <a:lnTo>
                    <a:pt x="329" y="540"/>
                  </a:lnTo>
                  <a:lnTo>
                    <a:pt x="328" y="542"/>
                  </a:lnTo>
                  <a:lnTo>
                    <a:pt x="327" y="544"/>
                  </a:lnTo>
                  <a:lnTo>
                    <a:pt x="322" y="547"/>
                  </a:lnTo>
                  <a:lnTo>
                    <a:pt x="321" y="547"/>
                  </a:lnTo>
                  <a:lnTo>
                    <a:pt x="320" y="547"/>
                  </a:lnTo>
                  <a:lnTo>
                    <a:pt x="319" y="546"/>
                  </a:lnTo>
                  <a:lnTo>
                    <a:pt x="318" y="546"/>
                  </a:lnTo>
                  <a:lnTo>
                    <a:pt x="318" y="547"/>
                  </a:lnTo>
                  <a:lnTo>
                    <a:pt x="316" y="547"/>
                  </a:lnTo>
                  <a:lnTo>
                    <a:pt x="315" y="548"/>
                  </a:lnTo>
                  <a:lnTo>
                    <a:pt x="314" y="548"/>
                  </a:lnTo>
                  <a:lnTo>
                    <a:pt x="313" y="548"/>
                  </a:lnTo>
                  <a:lnTo>
                    <a:pt x="312" y="550"/>
                  </a:lnTo>
                  <a:lnTo>
                    <a:pt x="312" y="551"/>
                  </a:lnTo>
                  <a:lnTo>
                    <a:pt x="311" y="551"/>
                  </a:lnTo>
                  <a:lnTo>
                    <a:pt x="310" y="552"/>
                  </a:lnTo>
                  <a:lnTo>
                    <a:pt x="308" y="552"/>
                  </a:lnTo>
                  <a:lnTo>
                    <a:pt x="306" y="552"/>
                  </a:lnTo>
                  <a:lnTo>
                    <a:pt x="306" y="553"/>
                  </a:lnTo>
                  <a:lnTo>
                    <a:pt x="305" y="556"/>
                  </a:lnTo>
                  <a:lnTo>
                    <a:pt x="305" y="559"/>
                  </a:lnTo>
                  <a:lnTo>
                    <a:pt x="304" y="560"/>
                  </a:lnTo>
                  <a:lnTo>
                    <a:pt x="303" y="560"/>
                  </a:lnTo>
                  <a:lnTo>
                    <a:pt x="301" y="560"/>
                  </a:lnTo>
                  <a:lnTo>
                    <a:pt x="299" y="560"/>
                  </a:lnTo>
                  <a:lnTo>
                    <a:pt x="297" y="562"/>
                  </a:lnTo>
                  <a:lnTo>
                    <a:pt x="297" y="563"/>
                  </a:lnTo>
                  <a:lnTo>
                    <a:pt x="296" y="564"/>
                  </a:lnTo>
                  <a:lnTo>
                    <a:pt x="296" y="565"/>
                  </a:lnTo>
                  <a:lnTo>
                    <a:pt x="296" y="567"/>
                  </a:lnTo>
                  <a:lnTo>
                    <a:pt x="295" y="568"/>
                  </a:lnTo>
                  <a:lnTo>
                    <a:pt x="294" y="569"/>
                  </a:lnTo>
                  <a:lnTo>
                    <a:pt x="293" y="569"/>
                  </a:lnTo>
                  <a:lnTo>
                    <a:pt x="293" y="570"/>
                  </a:lnTo>
                  <a:lnTo>
                    <a:pt x="291" y="570"/>
                  </a:lnTo>
                  <a:lnTo>
                    <a:pt x="290" y="569"/>
                  </a:lnTo>
                  <a:lnTo>
                    <a:pt x="290" y="568"/>
                  </a:lnTo>
                  <a:lnTo>
                    <a:pt x="290" y="567"/>
                  </a:lnTo>
                  <a:lnTo>
                    <a:pt x="290" y="564"/>
                  </a:lnTo>
                  <a:lnTo>
                    <a:pt x="291" y="563"/>
                  </a:lnTo>
                  <a:lnTo>
                    <a:pt x="293" y="562"/>
                  </a:lnTo>
                  <a:lnTo>
                    <a:pt x="293" y="561"/>
                  </a:lnTo>
                  <a:lnTo>
                    <a:pt x="293" y="560"/>
                  </a:lnTo>
                  <a:lnTo>
                    <a:pt x="291" y="559"/>
                  </a:lnTo>
                  <a:lnTo>
                    <a:pt x="290" y="558"/>
                  </a:lnTo>
                  <a:lnTo>
                    <a:pt x="289" y="558"/>
                  </a:lnTo>
                  <a:lnTo>
                    <a:pt x="288" y="558"/>
                  </a:lnTo>
                  <a:lnTo>
                    <a:pt x="286" y="558"/>
                  </a:lnTo>
                  <a:lnTo>
                    <a:pt x="285" y="558"/>
                  </a:lnTo>
                  <a:lnTo>
                    <a:pt x="284" y="558"/>
                  </a:lnTo>
                  <a:lnTo>
                    <a:pt x="282" y="559"/>
                  </a:lnTo>
                  <a:lnTo>
                    <a:pt x="279" y="560"/>
                  </a:lnTo>
                  <a:lnTo>
                    <a:pt x="279" y="561"/>
                  </a:lnTo>
                  <a:lnTo>
                    <a:pt x="278" y="561"/>
                  </a:lnTo>
                  <a:lnTo>
                    <a:pt x="276" y="563"/>
                  </a:lnTo>
                  <a:lnTo>
                    <a:pt x="275" y="564"/>
                  </a:lnTo>
                  <a:lnTo>
                    <a:pt x="273" y="564"/>
                  </a:lnTo>
                  <a:lnTo>
                    <a:pt x="272" y="564"/>
                  </a:lnTo>
                  <a:lnTo>
                    <a:pt x="271" y="564"/>
                  </a:lnTo>
                  <a:lnTo>
                    <a:pt x="270" y="567"/>
                  </a:lnTo>
                  <a:lnTo>
                    <a:pt x="269" y="567"/>
                  </a:lnTo>
                  <a:lnTo>
                    <a:pt x="268" y="567"/>
                  </a:lnTo>
                  <a:lnTo>
                    <a:pt x="268" y="565"/>
                  </a:lnTo>
                  <a:lnTo>
                    <a:pt x="267" y="565"/>
                  </a:lnTo>
                  <a:lnTo>
                    <a:pt x="265" y="565"/>
                  </a:lnTo>
                  <a:lnTo>
                    <a:pt x="264" y="565"/>
                  </a:lnTo>
                  <a:lnTo>
                    <a:pt x="262" y="565"/>
                  </a:lnTo>
                  <a:lnTo>
                    <a:pt x="260" y="564"/>
                  </a:lnTo>
                  <a:lnTo>
                    <a:pt x="258" y="562"/>
                  </a:lnTo>
                  <a:lnTo>
                    <a:pt x="255" y="560"/>
                  </a:lnTo>
                  <a:lnTo>
                    <a:pt x="253" y="558"/>
                  </a:lnTo>
                  <a:lnTo>
                    <a:pt x="250" y="555"/>
                  </a:lnTo>
                  <a:lnTo>
                    <a:pt x="247" y="553"/>
                  </a:lnTo>
                  <a:lnTo>
                    <a:pt x="244" y="551"/>
                  </a:lnTo>
                  <a:lnTo>
                    <a:pt x="243" y="548"/>
                  </a:lnTo>
                  <a:lnTo>
                    <a:pt x="242" y="548"/>
                  </a:lnTo>
                  <a:lnTo>
                    <a:pt x="241" y="546"/>
                  </a:lnTo>
                  <a:lnTo>
                    <a:pt x="242" y="544"/>
                  </a:lnTo>
                  <a:lnTo>
                    <a:pt x="242" y="543"/>
                  </a:lnTo>
                  <a:lnTo>
                    <a:pt x="241" y="542"/>
                  </a:lnTo>
                  <a:lnTo>
                    <a:pt x="241" y="540"/>
                  </a:lnTo>
                  <a:lnTo>
                    <a:pt x="239" y="540"/>
                  </a:lnTo>
                  <a:lnTo>
                    <a:pt x="239" y="538"/>
                  </a:lnTo>
                  <a:lnTo>
                    <a:pt x="239" y="537"/>
                  </a:lnTo>
                  <a:lnTo>
                    <a:pt x="238" y="536"/>
                  </a:lnTo>
                  <a:lnTo>
                    <a:pt x="238" y="535"/>
                  </a:lnTo>
                  <a:lnTo>
                    <a:pt x="238" y="534"/>
                  </a:lnTo>
                  <a:lnTo>
                    <a:pt x="238" y="533"/>
                  </a:lnTo>
                  <a:lnTo>
                    <a:pt x="238" y="531"/>
                  </a:lnTo>
                  <a:lnTo>
                    <a:pt x="235" y="523"/>
                  </a:lnTo>
                  <a:lnTo>
                    <a:pt x="234" y="522"/>
                  </a:lnTo>
                  <a:lnTo>
                    <a:pt x="234" y="521"/>
                  </a:lnTo>
                  <a:lnTo>
                    <a:pt x="233" y="521"/>
                  </a:lnTo>
                  <a:lnTo>
                    <a:pt x="233" y="520"/>
                  </a:lnTo>
                  <a:lnTo>
                    <a:pt x="233" y="519"/>
                  </a:lnTo>
                  <a:lnTo>
                    <a:pt x="233" y="518"/>
                  </a:lnTo>
                  <a:lnTo>
                    <a:pt x="233" y="516"/>
                  </a:lnTo>
                  <a:lnTo>
                    <a:pt x="233" y="514"/>
                  </a:lnTo>
                  <a:lnTo>
                    <a:pt x="232" y="514"/>
                  </a:lnTo>
                  <a:lnTo>
                    <a:pt x="230" y="513"/>
                  </a:lnTo>
                  <a:lnTo>
                    <a:pt x="230" y="512"/>
                  </a:lnTo>
                  <a:lnTo>
                    <a:pt x="229" y="511"/>
                  </a:lnTo>
                  <a:lnTo>
                    <a:pt x="229" y="509"/>
                  </a:lnTo>
                  <a:lnTo>
                    <a:pt x="229" y="508"/>
                  </a:lnTo>
                  <a:lnTo>
                    <a:pt x="230" y="508"/>
                  </a:lnTo>
                  <a:lnTo>
                    <a:pt x="230" y="506"/>
                  </a:lnTo>
                  <a:lnTo>
                    <a:pt x="230" y="505"/>
                  </a:lnTo>
                  <a:lnTo>
                    <a:pt x="230" y="504"/>
                  </a:lnTo>
                  <a:lnTo>
                    <a:pt x="228" y="503"/>
                  </a:lnTo>
                  <a:lnTo>
                    <a:pt x="227" y="503"/>
                  </a:lnTo>
                  <a:lnTo>
                    <a:pt x="226" y="502"/>
                  </a:lnTo>
                  <a:lnTo>
                    <a:pt x="225" y="502"/>
                  </a:lnTo>
                  <a:lnTo>
                    <a:pt x="225" y="501"/>
                  </a:lnTo>
                  <a:lnTo>
                    <a:pt x="225" y="500"/>
                  </a:lnTo>
                  <a:lnTo>
                    <a:pt x="224" y="500"/>
                  </a:lnTo>
                  <a:lnTo>
                    <a:pt x="222" y="498"/>
                  </a:lnTo>
                  <a:lnTo>
                    <a:pt x="222" y="497"/>
                  </a:lnTo>
                  <a:lnTo>
                    <a:pt x="221" y="497"/>
                  </a:lnTo>
                  <a:lnTo>
                    <a:pt x="221" y="496"/>
                  </a:lnTo>
                  <a:lnTo>
                    <a:pt x="220" y="496"/>
                  </a:lnTo>
                  <a:lnTo>
                    <a:pt x="219" y="495"/>
                  </a:lnTo>
                  <a:lnTo>
                    <a:pt x="219" y="494"/>
                  </a:lnTo>
                  <a:lnTo>
                    <a:pt x="218" y="494"/>
                  </a:lnTo>
                  <a:lnTo>
                    <a:pt x="217" y="494"/>
                  </a:lnTo>
                  <a:lnTo>
                    <a:pt x="216" y="493"/>
                  </a:lnTo>
                  <a:lnTo>
                    <a:pt x="216" y="491"/>
                  </a:lnTo>
                  <a:lnTo>
                    <a:pt x="215" y="489"/>
                  </a:lnTo>
                  <a:lnTo>
                    <a:pt x="213" y="488"/>
                  </a:lnTo>
                  <a:lnTo>
                    <a:pt x="213" y="489"/>
                  </a:lnTo>
                  <a:lnTo>
                    <a:pt x="212" y="489"/>
                  </a:lnTo>
                  <a:lnTo>
                    <a:pt x="211" y="489"/>
                  </a:lnTo>
                  <a:lnTo>
                    <a:pt x="210" y="488"/>
                  </a:lnTo>
                  <a:lnTo>
                    <a:pt x="209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6" y="489"/>
                  </a:lnTo>
                  <a:lnTo>
                    <a:pt x="206" y="487"/>
                  </a:lnTo>
                  <a:lnTo>
                    <a:pt x="207" y="486"/>
                  </a:lnTo>
                  <a:lnTo>
                    <a:pt x="207" y="485"/>
                  </a:lnTo>
                  <a:lnTo>
                    <a:pt x="209" y="484"/>
                  </a:lnTo>
                  <a:lnTo>
                    <a:pt x="210" y="483"/>
                  </a:lnTo>
                  <a:lnTo>
                    <a:pt x="212" y="480"/>
                  </a:lnTo>
                  <a:lnTo>
                    <a:pt x="213" y="479"/>
                  </a:lnTo>
                  <a:lnTo>
                    <a:pt x="215" y="478"/>
                  </a:lnTo>
                  <a:lnTo>
                    <a:pt x="217" y="476"/>
                  </a:lnTo>
                  <a:lnTo>
                    <a:pt x="218" y="475"/>
                  </a:lnTo>
                  <a:lnTo>
                    <a:pt x="220" y="473"/>
                  </a:lnTo>
                  <a:lnTo>
                    <a:pt x="220" y="472"/>
                  </a:lnTo>
                  <a:lnTo>
                    <a:pt x="221" y="472"/>
                  </a:lnTo>
                  <a:lnTo>
                    <a:pt x="222" y="472"/>
                  </a:lnTo>
                  <a:lnTo>
                    <a:pt x="225" y="469"/>
                  </a:lnTo>
                  <a:lnTo>
                    <a:pt x="226" y="468"/>
                  </a:lnTo>
                  <a:lnTo>
                    <a:pt x="226" y="466"/>
                  </a:lnTo>
                  <a:lnTo>
                    <a:pt x="225" y="464"/>
                  </a:lnTo>
                  <a:lnTo>
                    <a:pt x="224" y="464"/>
                  </a:lnTo>
                  <a:lnTo>
                    <a:pt x="222" y="463"/>
                  </a:lnTo>
                  <a:lnTo>
                    <a:pt x="220" y="456"/>
                  </a:lnTo>
                  <a:lnTo>
                    <a:pt x="219" y="455"/>
                  </a:lnTo>
                  <a:lnTo>
                    <a:pt x="217" y="454"/>
                  </a:lnTo>
                  <a:lnTo>
                    <a:pt x="216" y="454"/>
                  </a:lnTo>
                  <a:lnTo>
                    <a:pt x="215" y="454"/>
                  </a:lnTo>
                  <a:lnTo>
                    <a:pt x="213" y="453"/>
                  </a:lnTo>
                  <a:lnTo>
                    <a:pt x="213" y="452"/>
                  </a:lnTo>
                  <a:lnTo>
                    <a:pt x="213" y="451"/>
                  </a:lnTo>
                  <a:lnTo>
                    <a:pt x="213" y="450"/>
                  </a:lnTo>
                  <a:lnTo>
                    <a:pt x="211" y="447"/>
                  </a:lnTo>
                  <a:lnTo>
                    <a:pt x="211" y="446"/>
                  </a:lnTo>
                  <a:lnTo>
                    <a:pt x="211" y="444"/>
                  </a:lnTo>
                  <a:lnTo>
                    <a:pt x="211" y="443"/>
                  </a:lnTo>
                  <a:lnTo>
                    <a:pt x="210" y="442"/>
                  </a:lnTo>
                  <a:lnTo>
                    <a:pt x="210" y="439"/>
                  </a:lnTo>
                  <a:lnTo>
                    <a:pt x="209" y="439"/>
                  </a:lnTo>
                  <a:lnTo>
                    <a:pt x="209" y="438"/>
                  </a:lnTo>
                  <a:lnTo>
                    <a:pt x="208" y="438"/>
                  </a:lnTo>
                  <a:lnTo>
                    <a:pt x="208" y="437"/>
                  </a:lnTo>
                  <a:lnTo>
                    <a:pt x="208" y="436"/>
                  </a:lnTo>
                  <a:lnTo>
                    <a:pt x="208" y="435"/>
                  </a:lnTo>
                  <a:lnTo>
                    <a:pt x="208" y="433"/>
                  </a:lnTo>
                  <a:lnTo>
                    <a:pt x="208" y="431"/>
                  </a:lnTo>
                  <a:lnTo>
                    <a:pt x="208" y="430"/>
                  </a:lnTo>
                  <a:lnTo>
                    <a:pt x="208" y="429"/>
                  </a:lnTo>
                  <a:lnTo>
                    <a:pt x="208" y="428"/>
                  </a:lnTo>
                  <a:lnTo>
                    <a:pt x="207" y="428"/>
                  </a:lnTo>
                  <a:lnTo>
                    <a:pt x="207" y="427"/>
                  </a:lnTo>
                  <a:lnTo>
                    <a:pt x="207" y="426"/>
                  </a:lnTo>
                  <a:lnTo>
                    <a:pt x="206" y="426"/>
                  </a:lnTo>
                  <a:lnTo>
                    <a:pt x="204" y="425"/>
                  </a:lnTo>
                  <a:lnTo>
                    <a:pt x="204" y="424"/>
                  </a:lnTo>
                  <a:lnTo>
                    <a:pt x="206" y="424"/>
                  </a:lnTo>
                  <a:lnTo>
                    <a:pt x="206" y="422"/>
                  </a:lnTo>
                  <a:lnTo>
                    <a:pt x="206" y="421"/>
                  </a:lnTo>
                  <a:lnTo>
                    <a:pt x="206" y="420"/>
                  </a:lnTo>
                  <a:lnTo>
                    <a:pt x="206" y="419"/>
                  </a:lnTo>
                  <a:lnTo>
                    <a:pt x="206" y="418"/>
                  </a:lnTo>
                  <a:lnTo>
                    <a:pt x="207" y="417"/>
                  </a:lnTo>
                  <a:lnTo>
                    <a:pt x="207" y="414"/>
                  </a:lnTo>
                  <a:lnTo>
                    <a:pt x="207" y="413"/>
                  </a:lnTo>
                  <a:lnTo>
                    <a:pt x="207" y="412"/>
                  </a:lnTo>
                  <a:lnTo>
                    <a:pt x="207" y="411"/>
                  </a:lnTo>
                  <a:lnTo>
                    <a:pt x="207" y="410"/>
                  </a:lnTo>
                  <a:lnTo>
                    <a:pt x="208" y="408"/>
                  </a:lnTo>
                  <a:lnTo>
                    <a:pt x="208" y="405"/>
                  </a:lnTo>
                  <a:lnTo>
                    <a:pt x="208" y="404"/>
                  </a:lnTo>
                  <a:lnTo>
                    <a:pt x="207" y="403"/>
                  </a:lnTo>
                  <a:lnTo>
                    <a:pt x="207" y="402"/>
                  </a:lnTo>
                  <a:lnTo>
                    <a:pt x="207" y="401"/>
                  </a:lnTo>
                  <a:lnTo>
                    <a:pt x="207" y="400"/>
                  </a:lnTo>
                  <a:lnTo>
                    <a:pt x="207" y="399"/>
                  </a:lnTo>
                  <a:lnTo>
                    <a:pt x="207" y="397"/>
                  </a:lnTo>
                  <a:lnTo>
                    <a:pt x="206" y="396"/>
                  </a:lnTo>
                  <a:lnTo>
                    <a:pt x="207" y="394"/>
                  </a:lnTo>
                  <a:lnTo>
                    <a:pt x="207" y="393"/>
                  </a:lnTo>
                  <a:lnTo>
                    <a:pt x="209" y="392"/>
                  </a:lnTo>
                  <a:lnTo>
                    <a:pt x="210" y="392"/>
                  </a:lnTo>
                  <a:lnTo>
                    <a:pt x="210" y="391"/>
                  </a:lnTo>
                  <a:lnTo>
                    <a:pt x="211" y="391"/>
                  </a:lnTo>
                  <a:lnTo>
                    <a:pt x="212" y="389"/>
                  </a:lnTo>
                  <a:lnTo>
                    <a:pt x="213" y="389"/>
                  </a:lnTo>
                  <a:lnTo>
                    <a:pt x="213" y="388"/>
                  </a:lnTo>
                  <a:lnTo>
                    <a:pt x="213" y="387"/>
                  </a:lnTo>
                  <a:lnTo>
                    <a:pt x="215" y="387"/>
                  </a:lnTo>
                  <a:lnTo>
                    <a:pt x="215" y="386"/>
                  </a:lnTo>
                  <a:lnTo>
                    <a:pt x="213" y="385"/>
                  </a:lnTo>
                  <a:lnTo>
                    <a:pt x="213" y="383"/>
                  </a:lnTo>
                  <a:lnTo>
                    <a:pt x="213" y="380"/>
                  </a:lnTo>
                  <a:lnTo>
                    <a:pt x="213" y="379"/>
                  </a:lnTo>
                  <a:lnTo>
                    <a:pt x="215" y="378"/>
                  </a:lnTo>
                  <a:lnTo>
                    <a:pt x="215" y="376"/>
                  </a:lnTo>
                  <a:lnTo>
                    <a:pt x="217" y="374"/>
                  </a:lnTo>
                  <a:lnTo>
                    <a:pt x="218" y="374"/>
                  </a:lnTo>
                  <a:lnTo>
                    <a:pt x="219" y="371"/>
                  </a:lnTo>
                  <a:lnTo>
                    <a:pt x="220" y="371"/>
                  </a:lnTo>
                  <a:lnTo>
                    <a:pt x="221" y="370"/>
                  </a:lnTo>
                  <a:lnTo>
                    <a:pt x="221" y="369"/>
                  </a:lnTo>
                  <a:lnTo>
                    <a:pt x="221" y="368"/>
                  </a:lnTo>
                  <a:lnTo>
                    <a:pt x="220" y="368"/>
                  </a:lnTo>
                  <a:lnTo>
                    <a:pt x="219" y="366"/>
                  </a:lnTo>
                  <a:lnTo>
                    <a:pt x="219" y="363"/>
                  </a:lnTo>
                  <a:lnTo>
                    <a:pt x="219" y="362"/>
                  </a:lnTo>
                  <a:lnTo>
                    <a:pt x="220" y="362"/>
                  </a:lnTo>
                  <a:lnTo>
                    <a:pt x="219" y="362"/>
                  </a:lnTo>
                  <a:lnTo>
                    <a:pt x="218" y="361"/>
                  </a:lnTo>
                  <a:lnTo>
                    <a:pt x="217" y="360"/>
                  </a:lnTo>
                  <a:lnTo>
                    <a:pt x="216" y="360"/>
                  </a:lnTo>
                  <a:lnTo>
                    <a:pt x="210" y="358"/>
                  </a:lnTo>
                  <a:lnTo>
                    <a:pt x="208" y="358"/>
                  </a:lnTo>
                  <a:lnTo>
                    <a:pt x="207" y="358"/>
                  </a:lnTo>
                  <a:lnTo>
                    <a:pt x="206" y="358"/>
                  </a:lnTo>
                  <a:lnTo>
                    <a:pt x="206" y="359"/>
                  </a:lnTo>
                  <a:lnTo>
                    <a:pt x="204" y="359"/>
                  </a:lnTo>
                  <a:lnTo>
                    <a:pt x="203" y="359"/>
                  </a:lnTo>
                  <a:lnTo>
                    <a:pt x="203" y="360"/>
                  </a:lnTo>
                  <a:lnTo>
                    <a:pt x="203" y="361"/>
                  </a:lnTo>
                  <a:lnTo>
                    <a:pt x="202" y="361"/>
                  </a:lnTo>
                  <a:lnTo>
                    <a:pt x="201" y="361"/>
                  </a:lnTo>
                  <a:lnTo>
                    <a:pt x="200" y="361"/>
                  </a:lnTo>
                  <a:lnTo>
                    <a:pt x="194" y="361"/>
                  </a:lnTo>
                  <a:lnTo>
                    <a:pt x="193" y="361"/>
                  </a:lnTo>
                  <a:lnTo>
                    <a:pt x="189" y="363"/>
                  </a:lnTo>
                  <a:lnTo>
                    <a:pt x="187" y="363"/>
                  </a:lnTo>
                  <a:lnTo>
                    <a:pt x="185" y="362"/>
                  </a:lnTo>
                  <a:lnTo>
                    <a:pt x="184" y="362"/>
                  </a:lnTo>
                  <a:lnTo>
                    <a:pt x="183" y="362"/>
                  </a:lnTo>
                  <a:lnTo>
                    <a:pt x="181" y="363"/>
                  </a:lnTo>
                  <a:lnTo>
                    <a:pt x="178" y="363"/>
                  </a:lnTo>
                  <a:lnTo>
                    <a:pt x="177" y="364"/>
                  </a:lnTo>
                  <a:lnTo>
                    <a:pt x="176" y="364"/>
                  </a:lnTo>
                  <a:lnTo>
                    <a:pt x="174" y="363"/>
                  </a:lnTo>
                  <a:lnTo>
                    <a:pt x="173" y="363"/>
                  </a:lnTo>
                  <a:lnTo>
                    <a:pt x="170" y="362"/>
                  </a:lnTo>
                  <a:lnTo>
                    <a:pt x="169" y="362"/>
                  </a:lnTo>
                  <a:lnTo>
                    <a:pt x="167" y="362"/>
                  </a:lnTo>
                  <a:lnTo>
                    <a:pt x="166" y="362"/>
                  </a:lnTo>
                  <a:lnTo>
                    <a:pt x="165" y="362"/>
                  </a:lnTo>
                  <a:lnTo>
                    <a:pt x="164" y="362"/>
                  </a:lnTo>
                  <a:lnTo>
                    <a:pt x="163" y="361"/>
                  </a:lnTo>
                  <a:lnTo>
                    <a:pt x="161" y="361"/>
                  </a:lnTo>
                  <a:lnTo>
                    <a:pt x="160" y="361"/>
                  </a:lnTo>
                  <a:lnTo>
                    <a:pt x="159" y="362"/>
                  </a:lnTo>
                  <a:lnTo>
                    <a:pt x="158" y="363"/>
                  </a:lnTo>
                  <a:lnTo>
                    <a:pt x="156" y="366"/>
                  </a:lnTo>
                  <a:lnTo>
                    <a:pt x="153" y="367"/>
                  </a:lnTo>
                  <a:lnTo>
                    <a:pt x="153" y="366"/>
                  </a:lnTo>
                  <a:lnTo>
                    <a:pt x="151" y="364"/>
                  </a:lnTo>
                  <a:lnTo>
                    <a:pt x="150" y="363"/>
                  </a:lnTo>
                  <a:lnTo>
                    <a:pt x="148" y="364"/>
                  </a:lnTo>
                  <a:lnTo>
                    <a:pt x="147" y="364"/>
                  </a:lnTo>
                  <a:lnTo>
                    <a:pt x="146" y="363"/>
                  </a:lnTo>
                  <a:lnTo>
                    <a:pt x="142" y="360"/>
                  </a:lnTo>
                  <a:lnTo>
                    <a:pt x="140" y="357"/>
                  </a:lnTo>
                  <a:lnTo>
                    <a:pt x="136" y="353"/>
                  </a:lnTo>
                  <a:lnTo>
                    <a:pt x="134" y="350"/>
                  </a:lnTo>
                  <a:lnTo>
                    <a:pt x="131" y="345"/>
                  </a:lnTo>
                  <a:lnTo>
                    <a:pt x="129" y="342"/>
                  </a:lnTo>
                  <a:lnTo>
                    <a:pt x="125" y="338"/>
                  </a:lnTo>
                  <a:lnTo>
                    <a:pt x="123" y="335"/>
                  </a:lnTo>
                  <a:lnTo>
                    <a:pt x="122" y="334"/>
                  </a:lnTo>
                  <a:lnTo>
                    <a:pt x="121" y="333"/>
                  </a:lnTo>
                  <a:lnTo>
                    <a:pt x="120" y="333"/>
                  </a:lnTo>
                  <a:lnTo>
                    <a:pt x="118" y="333"/>
                  </a:lnTo>
                  <a:lnTo>
                    <a:pt x="117" y="333"/>
                  </a:lnTo>
                  <a:lnTo>
                    <a:pt x="115" y="334"/>
                  </a:lnTo>
                  <a:lnTo>
                    <a:pt x="114" y="334"/>
                  </a:lnTo>
                  <a:lnTo>
                    <a:pt x="110" y="333"/>
                  </a:lnTo>
                  <a:lnTo>
                    <a:pt x="109" y="333"/>
                  </a:lnTo>
                  <a:lnTo>
                    <a:pt x="109" y="332"/>
                  </a:lnTo>
                  <a:lnTo>
                    <a:pt x="108" y="332"/>
                  </a:lnTo>
                  <a:lnTo>
                    <a:pt x="107" y="332"/>
                  </a:lnTo>
                  <a:lnTo>
                    <a:pt x="106" y="332"/>
                  </a:lnTo>
                  <a:lnTo>
                    <a:pt x="105" y="329"/>
                  </a:lnTo>
                  <a:lnTo>
                    <a:pt x="104" y="328"/>
                  </a:lnTo>
                  <a:lnTo>
                    <a:pt x="104" y="329"/>
                  </a:lnTo>
                  <a:lnTo>
                    <a:pt x="103" y="329"/>
                  </a:lnTo>
                  <a:lnTo>
                    <a:pt x="101" y="329"/>
                  </a:lnTo>
                  <a:lnTo>
                    <a:pt x="100" y="329"/>
                  </a:lnTo>
                  <a:lnTo>
                    <a:pt x="100" y="328"/>
                  </a:lnTo>
                  <a:lnTo>
                    <a:pt x="99" y="328"/>
                  </a:lnTo>
                  <a:lnTo>
                    <a:pt x="98" y="328"/>
                  </a:lnTo>
                  <a:lnTo>
                    <a:pt x="96" y="328"/>
                  </a:lnTo>
                  <a:lnTo>
                    <a:pt x="95" y="329"/>
                  </a:lnTo>
                  <a:lnTo>
                    <a:pt x="93" y="329"/>
                  </a:lnTo>
                  <a:lnTo>
                    <a:pt x="92" y="329"/>
                  </a:lnTo>
                  <a:lnTo>
                    <a:pt x="92" y="330"/>
                  </a:lnTo>
                  <a:lnTo>
                    <a:pt x="91" y="330"/>
                  </a:lnTo>
                  <a:lnTo>
                    <a:pt x="90" y="332"/>
                  </a:lnTo>
                  <a:lnTo>
                    <a:pt x="88" y="333"/>
                  </a:lnTo>
                  <a:lnTo>
                    <a:pt x="86" y="333"/>
                  </a:lnTo>
                  <a:lnTo>
                    <a:pt x="83" y="333"/>
                  </a:lnTo>
                  <a:lnTo>
                    <a:pt x="82" y="333"/>
                  </a:lnTo>
                  <a:lnTo>
                    <a:pt x="82" y="334"/>
                  </a:lnTo>
                  <a:lnTo>
                    <a:pt x="81" y="333"/>
                  </a:lnTo>
                  <a:lnTo>
                    <a:pt x="79" y="333"/>
                  </a:lnTo>
                  <a:lnTo>
                    <a:pt x="78" y="332"/>
                  </a:lnTo>
                  <a:lnTo>
                    <a:pt x="78" y="330"/>
                  </a:lnTo>
                  <a:lnTo>
                    <a:pt x="77" y="330"/>
                  </a:lnTo>
                  <a:lnTo>
                    <a:pt x="75" y="332"/>
                  </a:lnTo>
                  <a:lnTo>
                    <a:pt x="74" y="330"/>
                  </a:lnTo>
                  <a:lnTo>
                    <a:pt x="73" y="330"/>
                  </a:lnTo>
                  <a:lnTo>
                    <a:pt x="72" y="330"/>
                  </a:lnTo>
                  <a:lnTo>
                    <a:pt x="72" y="332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0" y="330"/>
                  </a:lnTo>
                  <a:lnTo>
                    <a:pt x="69" y="330"/>
                  </a:lnTo>
                  <a:lnTo>
                    <a:pt x="67" y="330"/>
                  </a:lnTo>
                  <a:lnTo>
                    <a:pt x="66" y="330"/>
                  </a:lnTo>
                  <a:lnTo>
                    <a:pt x="65" y="330"/>
                  </a:lnTo>
                  <a:lnTo>
                    <a:pt x="64" y="330"/>
                  </a:lnTo>
                  <a:lnTo>
                    <a:pt x="63" y="330"/>
                  </a:lnTo>
                  <a:lnTo>
                    <a:pt x="64" y="330"/>
                  </a:lnTo>
                  <a:lnTo>
                    <a:pt x="63" y="330"/>
                  </a:lnTo>
                  <a:lnTo>
                    <a:pt x="62" y="330"/>
                  </a:lnTo>
                  <a:lnTo>
                    <a:pt x="61" y="330"/>
                  </a:lnTo>
                  <a:lnTo>
                    <a:pt x="60" y="330"/>
                  </a:lnTo>
                  <a:lnTo>
                    <a:pt x="60" y="332"/>
                  </a:lnTo>
                  <a:lnTo>
                    <a:pt x="58" y="332"/>
                  </a:lnTo>
                  <a:lnTo>
                    <a:pt x="58" y="333"/>
                  </a:lnTo>
                  <a:lnTo>
                    <a:pt x="57" y="333"/>
                  </a:lnTo>
                  <a:lnTo>
                    <a:pt x="56" y="333"/>
                  </a:lnTo>
                  <a:lnTo>
                    <a:pt x="53" y="332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49" y="330"/>
                  </a:lnTo>
                  <a:lnTo>
                    <a:pt x="48" y="329"/>
                  </a:lnTo>
                  <a:lnTo>
                    <a:pt x="47" y="328"/>
                  </a:lnTo>
                  <a:lnTo>
                    <a:pt x="46" y="325"/>
                  </a:lnTo>
                  <a:lnTo>
                    <a:pt x="45" y="324"/>
                  </a:lnTo>
                  <a:lnTo>
                    <a:pt x="45" y="322"/>
                  </a:lnTo>
                  <a:lnTo>
                    <a:pt x="45" y="321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39" y="317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6" y="317"/>
                  </a:lnTo>
                  <a:lnTo>
                    <a:pt x="35" y="316"/>
                  </a:lnTo>
                  <a:lnTo>
                    <a:pt x="34" y="313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4" y="310"/>
                  </a:lnTo>
                  <a:lnTo>
                    <a:pt x="34" y="308"/>
                  </a:lnTo>
                  <a:lnTo>
                    <a:pt x="34" y="303"/>
                  </a:lnTo>
                  <a:lnTo>
                    <a:pt x="35" y="301"/>
                  </a:lnTo>
                  <a:lnTo>
                    <a:pt x="35" y="299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4" y="295"/>
                  </a:lnTo>
                  <a:lnTo>
                    <a:pt x="35" y="295"/>
                  </a:lnTo>
                  <a:lnTo>
                    <a:pt x="36" y="294"/>
                  </a:lnTo>
                  <a:lnTo>
                    <a:pt x="36" y="293"/>
                  </a:lnTo>
                  <a:lnTo>
                    <a:pt x="37" y="293"/>
                  </a:lnTo>
                  <a:lnTo>
                    <a:pt x="38" y="293"/>
                  </a:lnTo>
                  <a:lnTo>
                    <a:pt x="39" y="292"/>
                  </a:lnTo>
                  <a:lnTo>
                    <a:pt x="39" y="291"/>
                  </a:lnTo>
                  <a:lnTo>
                    <a:pt x="38" y="287"/>
                  </a:lnTo>
                  <a:lnTo>
                    <a:pt x="37" y="285"/>
                  </a:lnTo>
                  <a:lnTo>
                    <a:pt x="37" y="284"/>
                  </a:lnTo>
                  <a:lnTo>
                    <a:pt x="37" y="283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6" y="280"/>
                  </a:lnTo>
                  <a:lnTo>
                    <a:pt x="36" y="279"/>
                  </a:lnTo>
                  <a:lnTo>
                    <a:pt x="35" y="279"/>
                  </a:lnTo>
                  <a:lnTo>
                    <a:pt x="34" y="278"/>
                  </a:lnTo>
                  <a:lnTo>
                    <a:pt x="32" y="277"/>
                  </a:lnTo>
                  <a:lnTo>
                    <a:pt x="32" y="276"/>
                  </a:lnTo>
                  <a:lnTo>
                    <a:pt x="31" y="276"/>
                  </a:lnTo>
                  <a:lnTo>
                    <a:pt x="30" y="275"/>
                  </a:lnTo>
                  <a:lnTo>
                    <a:pt x="30" y="274"/>
                  </a:lnTo>
                  <a:lnTo>
                    <a:pt x="29" y="274"/>
                  </a:lnTo>
                  <a:lnTo>
                    <a:pt x="28" y="272"/>
                  </a:lnTo>
                  <a:lnTo>
                    <a:pt x="28" y="271"/>
                  </a:lnTo>
                  <a:lnTo>
                    <a:pt x="27" y="271"/>
                  </a:lnTo>
                  <a:lnTo>
                    <a:pt x="27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4" y="265"/>
                  </a:lnTo>
                  <a:lnTo>
                    <a:pt x="24" y="263"/>
                  </a:lnTo>
                  <a:lnTo>
                    <a:pt x="24" y="261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2" y="255"/>
                  </a:lnTo>
                  <a:lnTo>
                    <a:pt x="22" y="254"/>
                  </a:lnTo>
                  <a:lnTo>
                    <a:pt x="21" y="253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1" y="252"/>
                  </a:lnTo>
                  <a:lnTo>
                    <a:pt x="21" y="251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9" y="252"/>
                  </a:lnTo>
                  <a:lnTo>
                    <a:pt x="18" y="252"/>
                  </a:lnTo>
                  <a:lnTo>
                    <a:pt x="17" y="253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5" y="250"/>
                  </a:lnTo>
                  <a:lnTo>
                    <a:pt x="15" y="249"/>
                  </a:lnTo>
                  <a:lnTo>
                    <a:pt x="14" y="249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5"/>
                  </a:lnTo>
                  <a:lnTo>
                    <a:pt x="11" y="246"/>
                  </a:lnTo>
                  <a:lnTo>
                    <a:pt x="11" y="247"/>
                  </a:lnTo>
                  <a:lnTo>
                    <a:pt x="10" y="247"/>
                  </a:lnTo>
                  <a:lnTo>
                    <a:pt x="9" y="247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5" y="250"/>
                  </a:lnTo>
                  <a:lnTo>
                    <a:pt x="1" y="250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6" y="238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1" y="234"/>
                  </a:lnTo>
                  <a:lnTo>
                    <a:pt x="11" y="232"/>
                  </a:lnTo>
                  <a:lnTo>
                    <a:pt x="13" y="228"/>
                  </a:lnTo>
                  <a:lnTo>
                    <a:pt x="14" y="226"/>
                  </a:lnTo>
                  <a:lnTo>
                    <a:pt x="15" y="225"/>
                  </a:lnTo>
                  <a:lnTo>
                    <a:pt x="14" y="224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4" y="220"/>
                  </a:lnTo>
                  <a:lnTo>
                    <a:pt x="14" y="219"/>
                  </a:lnTo>
                  <a:lnTo>
                    <a:pt x="17" y="212"/>
                  </a:lnTo>
                  <a:lnTo>
                    <a:pt x="18" y="203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9" y="200"/>
                  </a:lnTo>
                  <a:lnTo>
                    <a:pt x="20" y="197"/>
                  </a:lnTo>
                  <a:lnTo>
                    <a:pt x="22" y="194"/>
                  </a:lnTo>
                  <a:lnTo>
                    <a:pt x="23" y="193"/>
                  </a:lnTo>
                  <a:lnTo>
                    <a:pt x="26" y="187"/>
                  </a:lnTo>
                  <a:lnTo>
                    <a:pt x="26" y="186"/>
                  </a:lnTo>
                  <a:lnTo>
                    <a:pt x="27" y="185"/>
                  </a:lnTo>
                  <a:lnTo>
                    <a:pt x="29" y="184"/>
                  </a:lnTo>
                  <a:lnTo>
                    <a:pt x="29" y="183"/>
                  </a:lnTo>
                  <a:lnTo>
                    <a:pt x="30" y="183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2" y="178"/>
                  </a:lnTo>
                  <a:lnTo>
                    <a:pt x="32" y="177"/>
                  </a:lnTo>
                  <a:lnTo>
                    <a:pt x="32" y="176"/>
                  </a:lnTo>
                  <a:lnTo>
                    <a:pt x="34" y="176"/>
                  </a:lnTo>
                  <a:lnTo>
                    <a:pt x="35" y="176"/>
                  </a:lnTo>
                  <a:lnTo>
                    <a:pt x="36" y="176"/>
                  </a:lnTo>
                  <a:lnTo>
                    <a:pt x="38" y="175"/>
                  </a:lnTo>
                  <a:lnTo>
                    <a:pt x="39" y="175"/>
                  </a:lnTo>
                  <a:lnTo>
                    <a:pt x="40" y="175"/>
                  </a:lnTo>
                  <a:lnTo>
                    <a:pt x="41" y="175"/>
                  </a:lnTo>
                  <a:lnTo>
                    <a:pt x="43" y="173"/>
                  </a:lnTo>
                  <a:lnTo>
                    <a:pt x="44" y="170"/>
                  </a:lnTo>
                  <a:lnTo>
                    <a:pt x="45" y="168"/>
                  </a:lnTo>
                  <a:lnTo>
                    <a:pt x="46" y="166"/>
                  </a:lnTo>
                  <a:lnTo>
                    <a:pt x="47" y="163"/>
                  </a:lnTo>
                  <a:lnTo>
                    <a:pt x="48" y="162"/>
                  </a:lnTo>
                  <a:lnTo>
                    <a:pt x="49" y="160"/>
                  </a:lnTo>
                  <a:lnTo>
                    <a:pt x="51" y="158"/>
                  </a:lnTo>
                  <a:lnTo>
                    <a:pt x="51" y="157"/>
                  </a:lnTo>
                  <a:lnTo>
                    <a:pt x="52" y="155"/>
                  </a:lnTo>
                  <a:lnTo>
                    <a:pt x="53" y="155"/>
                  </a:lnTo>
                  <a:lnTo>
                    <a:pt x="54" y="155"/>
                  </a:lnTo>
                  <a:lnTo>
                    <a:pt x="55" y="154"/>
                  </a:lnTo>
                  <a:lnTo>
                    <a:pt x="57" y="154"/>
                  </a:lnTo>
                  <a:lnTo>
                    <a:pt x="60" y="153"/>
                  </a:lnTo>
                  <a:lnTo>
                    <a:pt x="62" y="153"/>
                  </a:lnTo>
                  <a:lnTo>
                    <a:pt x="64" y="152"/>
                  </a:lnTo>
                  <a:lnTo>
                    <a:pt x="66" y="152"/>
                  </a:lnTo>
                  <a:lnTo>
                    <a:pt x="69" y="151"/>
                  </a:lnTo>
                  <a:lnTo>
                    <a:pt x="71" y="151"/>
                  </a:lnTo>
                  <a:lnTo>
                    <a:pt x="72" y="150"/>
                  </a:lnTo>
                  <a:lnTo>
                    <a:pt x="73" y="150"/>
                  </a:lnTo>
                  <a:lnTo>
                    <a:pt x="74" y="149"/>
                  </a:lnTo>
                  <a:lnTo>
                    <a:pt x="75" y="149"/>
                  </a:lnTo>
                  <a:lnTo>
                    <a:pt x="77" y="149"/>
                  </a:lnTo>
                  <a:lnTo>
                    <a:pt x="75" y="149"/>
                  </a:lnTo>
                  <a:lnTo>
                    <a:pt x="75" y="150"/>
                  </a:lnTo>
                  <a:lnTo>
                    <a:pt x="77" y="151"/>
                  </a:lnTo>
                  <a:lnTo>
                    <a:pt x="75" y="151"/>
                  </a:lnTo>
                  <a:lnTo>
                    <a:pt x="74" y="151"/>
                  </a:lnTo>
                  <a:lnTo>
                    <a:pt x="74" y="152"/>
                  </a:lnTo>
                  <a:lnTo>
                    <a:pt x="73" y="152"/>
                  </a:lnTo>
                  <a:lnTo>
                    <a:pt x="71" y="153"/>
                  </a:lnTo>
                  <a:lnTo>
                    <a:pt x="70" y="153"/>
                  </a:lnTo>
                  <a:lnTo>
                    <a:pt x="63" y="154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8"/>
                  </a:lnTo>
                  <a:lnTo>
                    <a:pt x="53" y="158"/>
                  </a:lnTo>
                  <a:lnTo>
                    <a:pt x="53" y="160"/>
                  </a:lnTo>
                  <a:lnTo>
                    <a:pt x="53" y="161"/>
                  </a:lnTo>
                  <a:lnTo>
                    <a:pt x="54" y="166"/>
                  </a:lnTo>
                  <a:lnTo>
                    <a:pt x="56" y="173"/>
                  </a:lnTo>
                  <a:lnTo>
                    <a:pt x="58" y="176"/>
                  </a:lnTo>
                  <a:lnTo>
                    <a:pt x="60" y="177"/>
                  </a:lnTo>
                  <a:lnTo>
                    <a:pt x="64" y="179"/>
                  </a:lnTo>
                  <a:lnTo>
                    <a:pt x="65" y="179"/>
                  </a:lnTo>
                  <a:lnTo>
                    <a:pt x="65" y="180"/>
                  </a:lnTo>
                  <a:lnTo>
                    <a:pt x="63" y="182"/>
                  </a:lnTo>
                  <a:lnTo>
                    <a:pt x="63" y="180"/>
                  </a:lnTo>
                  <a:lnTo>
                    <a:pt x="63" y="179"/>
                  </a:lnTo>
                  <a:lnTo>
                    <a:pt x="62" y="179"/>
                  </a:lnTo>
                  <a:lnTo>
                    <a:pt x="61" y="179"/>
                  </a:lnTo>
                  <a:lnTo>
                    <a:pt x="60" y="180"/>
                  </a:lnTo>
                  <a:lnTo>
                    <a:pt x="61" y="180"/>
                  </a:lnTo>
                  <a:lnTo>
                    <a:pt x="62" y="182"/>
                  </a:lnTo>
                  <a:lnTo>
                    <a:pt x="62" y="183"/>
                  </a:lnTo>
                  <a:lnTo>
                    <a:pt x="62" y="184"/>
                  </a:lnTo>
                  <a:lnTo>
                    <a:pt x="62" y="185"/>
                  </a:lnTo>
                  <a:lnTo>
                    <a:pt x="63" y="187"/>
                  </a:lnTo>
                  <a:lnTo>
                    <a:pt x="63" y="188"/>
                  </a:lnTo>
                  <a:lnTo>
                    <a:pt x="64" y="190"/>
                  </a:lnTo>
                  <a:lnTo>
                    <a:pt x="65" y="191"/>
                  </a:lnTo>
                  <a:lnTo>
                    <a:pt x="67" y="191"/>
                  </a:lnTo>
                  <a:lnTo>
                    <a:pt x="66" y="192"/>
                  </a:lnTo>
                  <a:lnTo>
                    <a:pt x="66" y="194"/>
                  </a:lnTo>
                  <a:lnTo>
                    <a:pt x="66" y="195"/>
                  </a:lnTo>
                  <a:lnTo>
                    <a:pt x="66" y="196"/>
                  </a:lnTo>
                  <a:lnTo>
                    <a:pt x="65" y="197"/>
                  </a:lnTo>
                  <a:lnTo>
                    <a:pt x="65" y="199"/>
                  </a:lnTo>
                  <a:lnTo>
                    <a:pt x="65" y="201"/>
                  </a:lnTo>
                  <a:lnTo>
                    <a:pt x="65" y="202"/>
                  </a:lnTo>
                  <a:lnTo>
                    <a:pt x="64" y="202"/>
                  </a:lnTo>
                  <a:lnTo>
                    <a:pt x="63" y="203"/>
                  </a:lnTo>
                  <a:lnTo>
                    <a:pt x="62" y="203"/>
                  </a:lnTo>
                  <a:lnTo>
                    <a:pt x="62" y="204"/>
                  </a:lnTo>
                  <a:lnTo>
                    <a:pt x="61" y="204"/>
                  </a:lnTo>
                  <a:lnTo>
                    <a:pt x="60" y="205"/>
                  </a:lnTo>
                  <a:lnTo>
                    <a:pt x="57" y="210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3" y="215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1" y="219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7" y="225"/>
                  </a:lnTo>
                  <a:lnTo>
                    <a:pt x="47" y="226"/>
                  </a:lnTo>
                  <a:lnTo>
                    <a:pt x="47" y="227"/>
                  </a:lnTo>
                  <a:lnTo>
                    <a:pt x="48" y="228"/>
                  </a:lnTo>
                  <a:lnTo>
                    <a:pt x="51" y="230"/>
                  </a:lnTo>
                  <a:lnTo>
                    <a:pt x="52" y="232"/>
                  </a:lnTo>
                  <a:lnTo>
                    <a:pt x="53" y="236"/>
                  </a:lnTo>
                  <a:lnTo>
                    <a:pt x="53" y="235"/>
                  </a:lnTo>
                  <a:lnTo>
                    <a:pt x="52" y="234"/>
                  </a:lnTo>
                  <a:lnTo>
                    <a:pt x="52" y="235"/>
                  </a:lnTo>
                  <a:lnTo>
                    <a:pt x="51" y="235"/>
                  </a:lnTo>
                  <a:lnTo>
                    <a:pt x="52" y="235"/>
                  </a:lnTo>
                  <a:lnTo>
                    <a:pt x="53" y="236"/>
                  </a:lnTo>
                  <a:lnTo>
                    <a:pt x="53" y="237"/>
                  </a:lnTo>
                  <a:lnTo>
                    <a:pt x="52" y="237"/>
                  </a:lnTo>
                  <a:lnTo>
                    <a:pt x="51" y="237"/>
                  </a:lnTo>
                  <a:lnTo>
                    <a:pt x="51" y="238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3" y="238"/>
                  </a:lnTo>
                  <a:lnTo>
                    <a:pt x="54" y="237"/>
                  </a:lnTo>
                  <a:lnTo>
                    <a:pt x="54" y="238"/>
                  </a:lnTo>
                  <a:lnTo>
                    <a:pt x="54" y="237"/>
                  </a:lnTo>
                  <a:lnTo>
                    <a:pt x="55" y="237"/>
                  </a:lnTo>
                  <a:lnTo>
                    <a:pt x="56" y="238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5" y="241"/>
                  </a:lnTo>
                  <a:lnTo>
                    <a:pt x="55" y="242"/>
                  </a:lnTo>
                  <a:lnTo>
                    <a:pt x="55" y="241"/>
                  </a:lnTo>
                  <a:lnTo>
                    <a:pt x="57" y="241"/>
                  </a:lnTo>
                  <a:lnTo>
                    <a:pt x="58" y="241"/>
                  </a:lnTo>
                  <a:lnTo>
                    <a:pt x="60" y="242"/>
                  </a:lnTo>
                  <a:lnTo>
                    <a:pt x="61" y="243"/>
                  </a:lnTo>
                  <a:lnTo>
                    <a:pt x="61" y="242"/>
                  </a:lnTo>
                  <a:lnTo>
                    <a:pt x="61" y="243"/>
                  </a:lnTo>
                  <a:lnTo>
                    <a:pt x="62" y="243"/>
                  </a:lnTo>
                  <a:lnTo>
                    <a:pt x="61" y="243"/>
                  </a:lnTo>
                  <a:lnTo>
                    <a:pt x="61" y="244"/>
                  </a:lnTo>
                  <a:lnTo>
                    <a:pt x="61" y="245"/>
                  </a:lnTo>
                  <a:lnTo>
                    <a:pt x="61" y="246"/>
                  </a:lnTo>
                  <a:lnTo>
                    <a:pt x="61" y="245"/>
                  </a:lnTo>
                  <a:lnTo>
                    <a:pt x="60" y="246"/>
                  </a:lnTo>
                  <a:lnTo>
                    <a:pt x="58" y="247"/>
                  </a:lnTo>
                  <a:lnTo>
                    <a:pt x="60" y="247"/>
                  </a:lnTo>
                  <a:lnTo>
                    <a:pt x="61" y="247"/>
                  </a:lnTo>
                  <a:lnTo>
                    <a:pt x="61" y="249"/>
                  </a:lnTo>
                  <a:lnTo>
                    <a:pt x="61" y="250"/>
                  </a:lnTo>
                  <a:lnTo>
                    <a:pt x="61" y="251"/>
                  </a:lnTo>
                  <a:lnTo>
                    <a:pt x="61" y="252"/>
                  </a:lnTo>
                  <a:lnTo>
                    <a:pt x="62" y="253"/>
                  </a:lnTo>
                  <a:lnTo>
                    <a:pt x="63" y="254"/>
                  </a:lnTo>
                  <a:lnTo>
                    <a:pt x="64" y="254"/>
                  </a:lnTo>
                  <a:lnTo>
                    <a:pt x="66" y="255"/>
                  </a:lnTo>
                  <a:lnTo>
                    <a:pt x="67" y="255"/>
                  </a:lnTo>
                  <a:lnTo>
                    <a:pt x="70" y="254"/>
                  </a:lnTo>
                  <a:lnTo>
                    <a:pt x="74" y="253"/>
                  </a:lnTo>
                  <a:lnTo>
                    <a:pt x="79" y="251"/>
                  </a:lnTo>
                  <a:lnTo>
                    <a:pt x="80" y="251"/>
                  </a:lnTo>
                  <a:lnTo>
                    <a:pt x="80" y="250"/>
                  </a:lnTo>
                  <a:lnTo>
                    <a:pt x="81" y="247"/>
                  </a:lnTo>
                  <a:lnTo>
                    <a:pt x="82" y="246"/>
                  </a:lnTo>
                  <a:lnTo>
                    <a:pt x="83" y="245"/>
                  </a:lnTo>
                  <a:lnTo>
                    <a:pt x="84" y="245"/>
                  </a:lnTo>
                  <a:lnTo>
                    <a:pt x="86" y="245"/>
                  </a:lnTo>
                  <a:lnTo>
                    <a:pt x="86" y="244"/>
                  </a:lnTo>
                  <a:lnTo>
                    <a:pt x="87" y="244"/>
                  </a:lnTo>
                  <a:lnTo>
                    <a:pt x="87" y="243"/>
                  </a:lnTo>
                  <a:lnTo>
                    <a:pt x="86" y="241"/>
                  </a:lnTo>
                  <a:lnTo>
                    <a:pt x="86" y="237"/>
                  </a:lnTo>
                  <a:lnTo>
                    <a:pt x="86" y="236"/>
                  </a:lnTo>
                  <a:lnTo>
                    <a:pt x="86" y="235"/>
                  </a:lnTo>
                  <a:lnTo>
                    <a:pt x="86" y="234"/>
                  </a:lnTo>
                  <a:lnTo>
                    <a:pt x="87" y="232"/>
                  </a:lnTo>
                  <a:lnTo>
                    <a:pt x="87" y="229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6" y="226"/>
                  </a:lnTo>
                  <a:lnTo>
                    <a:pt x="86" y="225"/>
                  </a:lnTo>
                  <a:lnTo>
                    <a:pt x="86" y="224"/>
                  </a:lnTo>
                  <a:lnTo>
                    <a:pt x="84" y="222"/>
                  </a:lnTo>
                  <a:lnTo>
                    <a:pt x="82" y="220"/>
                  </a:lnTo>
                  <a:lnTo>
                    <a:pt x="82" y="219"/>
                  </a:lnTo>
                  <a:lnTo>
                    <a:pt x="81" y="219"/>
                  </a:lnTo>
                  <a:lnTo>
                    <a:pt x="80" y="216"/>
                  </a:lnTo>
                  <a:lnTo>
                    <a:pt x="80" y="215"/>
                  </a:lnTo>
                  <a:lnTo>
                    <a:pt x="79" y="213"/>
                  </a:lnTo>
                  <a:lnTo>
                    <a:pt x="78" y="211"/>
                  </a:lnTo>
                  <a:lnTo>
                    <a:pt x="77" y="211"/>
                  </a:lnTo>
                  <a:lnTo>
                    <a:pt x="75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3" y="207"/>
                  </a:lnTo>
                  <a:lnTo>
                    <a:pt x="73" y="205"/>
                  </a:lnTo>
                  <a:lnTo>
                    <a:pt x="72" y="205"/>
                  </a:lnTo>
                  <a:lnTo>
                    <a:pt x="72" y="204"/>
                  </a:lnTo>
                  <a:lnTo>
                    <a:pt x="71" y="203"/>
                  </a:lnTo>
                  <a:lnTo>
                    <a:pt x="71" y="202"/>
                  </a:lnTo>
                  <a:lnTo>
                    <a:pt x="71" y="200"/>
                  </a:lnTo>
                  <a:lnTo>
                    <a:pt x="71" y="199"/>
                  </a:lnTo>
                  <a:lnTo>
                    <a:pt x="69" y="197"/>
                  </a:lnTo>
                  <a:lnTo>
                    <a:pt x="69" y="196"/>
                  </a:lnTo>
                  <a:lnTo>
                    <a:pt x="70" y="195"/>
                  </a:lnTo>
                  <a:lnTo>
                    <a:pt x="69" y="193"/>
                  </a:lnTo>
                  <a:lnTo>
                    <a:pt x="69" y="192"/>
                  </a:lnTo>
                  <a:lnTo>
                    <a:pt x="69" y="191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6" y="188"/>
                  </a:lnTo>
                  <a:lnTo>
                    <a:pt x="70" y="187"/>
                  </a:lnTo>
                  <a:lnTo>
                    <a:pt x="71" y="188"/>
                  </a:lnTo>
                  <a:lnTo>
                    <a:pt x="72" y="188"/>
                  </a:lnTo>
                  <a:lnTo>
                    <a:pt x="72" y="187"/>
                  </a:lnTo>
                  <a:lnTo>
                    <a:pt x="72" y="186"/>
                  </a:lnTo>
                  <a:lnTo>
                    <a:pt x="72" y="185"/>
                  </a:lnTo>
                  <a:lnTo>
                    <a:pt x="73" y="184"/>
                  </a:lnTo>
                  <a:lnTo>
                    <a:pt x="72" y="184"/>
                  </a:lnTo>
                  <a:lnTo>
                    <a:pt x="71" y="184"/>
                  </a:lnTo>
                  <a:lnTo>
                    <a:pt x="71" y="183"/>
                  </a:lnTo>
                  <a:lnTo>
                    <a:pt x="70" y="182"/>
                  </a:lnTo>
                  <a:lnTo>
                    <a:pt x="72" y="182"/>
                  </a:lnTo>
                  <a:lnTo>
                    <a:pt x="73" y="182"/>
                  </a:lnTo>
                  <a:lnTo>
                    <a:pt x="77" y="182"/>
                  </a:lnTo>
                  <a:lnTo>
                    <a:pt x="78" y="182"/>
                  </a:lnTo>
                  <a:lnTo>
                    <a:pt x="78" y="180"/>
                  </a:lnTo>
                  <a:lnTo>
                    <a:pt x="82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7" y="177"/>
                  </a:lnTo>
                  <a:lnTo>
                    <a:pt x="93" y="174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101" y="171"/>
                  </a:lnTo>
                  <a:lnTo>
                    <a:pt x="103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8" y="169"/>
                  </a:lnTo>
                  <a:lnTo>
                    <a:pt x="107" y="170"/>
                  </a:lnTo>
                  <a:lnTo>
                    <a:pt x="107" y="169"/>
                  </a:lnTo>
                  <a:lnTo>
                    <a:pt x="109" y="170"/>
                  </a:lnTo>
                  <a:lnTo>
                    <a:pt x="110" y="169"/>
                  </a:lnTo>
                  <a:lnTo>
                    <a:pt x="114" y="168"/>
                  </a:lnTo>
                  <a:lnTo>
                    <a:pt x="115" y="167"/>
                  </a:lnTo>
                  <a:lnTo>
                    <a:pt x="116" y="167"/>
                  </a:lnTo>
                  <a:lnTo>
                    <a:pt x="117" y="167"/>
                  </a:lnTo>
                  <a:lnTo>
                    <a:pt x="120" y="167"/>
                  </a:lnTo>
                  <a:lnTo>
                    <a:pt x="120" y="166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0" y="163"/>
                  </a:lnTo>
                  <a:lnTo>
                    <a:pt x="120" y="162"/>
                  </a:lnTo>
                  <a:lnTo>
                    <a:pt x="121" y="162"/>
                  </a:lnTo>
                  <a:lnTo>
                    <a:pt x="121" y="163"/>
                  </a:lnTo>
                  <a:lnTo>
                    <a:pt x="122" y="163"/>
                  </a:lnTo>
                  <a:lnTo>
                    <a:pt x="122" y="165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4" y="162"/>
                  </a:lnTo>
                  <a:lnTo>
                    <a:pt x="124" y="161"/>
                  </a:lnTo>
                  <a:lnTo>
                    <a:pt x="122" y="161"/>
                  </a:lnTo>
                  <a:lnTo>
                    <a:pt x="121" y="161"/>
                  </a:lnTo>
                  <a:lnTo>
                    <a:pt x="122" y="160"/>
                  </a:lnTo>
                  <a:lnTo>
                    <a:pt x="121" y="160"/>
                  </a:lnTo>
                  <a:lnTo>
                    <a:pt x="120" y="159"/>
                  </a:lnTo>
                  <a:lnTo>
                    <a:pt x="121" y="159"/>
                  </a:lnTo>
                  <a:lnTo>
                    <a:pt x="122" y="160"/>
                  </a:lnTo>
                  <a:lnTo>
                    <a:pt x="123" y="160"/>
                  </a:lnTo>
                  <a:lnTo>
                    <a:pt x="124" y="161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7" y="161"/>
                  </a:lnTo>
                  <a:lnTo>
                    <a:pt x="129" y="161"/>
                  </a:lnTo>
                  <a:lnTo>
                    <a:pt x="129" y="162"/>
                  </a:lnTo>
                  <a:lnTo>
                    <a:pt x="130" y="162"/>
                  </a:lnTo>
                  <a:lnTo>
                    <a:pt x="131" y="162"/>
                  </a:lnTo>
                  <a:lnTo>
                    <a:pt x="131" y="163"/>
                  </a:lnTo>
                  <a:lnTo>
                    <a:pt x="132" y="165"/>
                  </a:lnTo>
                  <a:lnTo>
                    <a:pt x="133" y="165"/>
                  </a:lnTo>
                  <a:lnTo>
                    <a:pt x="133" y="163"/>
                  </a:lnTo>
                  <a:lnTo>
                    <a:pt x="134" y="162"/>
                  </a:lnTo>
                  <a:lnTo>
                    <a:pt x="135" y="162"/>
                  </a:lnTo>
                  <a:lnTo>
                    <a:pt x="135" y="161"/>
                  </a:lnTo>
                  <a:lnTo>
                    <a:pt x="134" y="160"/>
                  </a:lnTo>
                  <a:lnTo>
                    <a:pt x="134" y="159"/>
                  </a:lnTo>
                  <a:lnTo>
                    <a:pt x="134" y="158"/>
                  </a:lnTo>
                  <a:lnTo>
                    <a:pt x="133" y="157"/>
                  </a:lnTo>
                  <a:lnTo>
                    <a:pt x="133" y="154"/>
                  </a:lnTo>
                  <a:lnTo>
                    <a:pt x="132" y="154"/>
                  </a:lnTo>
                  <a:lnTo>
                    <a:pt x="132" y="155"/>
                  </a:lnTo>
                  <a:lnTo>
                    <a:pt x="132" y="154"/>
                  </a:lnTo>
                  <a:lnTo>
                    <a:pt x="131" y="154"/>
                  </a:lnTo>
                  <a:lnTo>
                    <a:pt x="130" y="155"/>
                  </a:lnTo>
                  <a:lnTo>
                    <a:pt x="129" y="155"/>
                  </a:lnTo>
                  <a:lnTo>
                    <a:pt x="127" y="155"/>
                  </a:lnTo>
                  <a:lnTo>
                    <a:pt x="126" y="155"/>
                  </a:lnTo>
                  <a:lnTo>
                    <a:pt x="125" y="155"/>
                  </a:lnTo>
                  <a:lnTo>
                    <a:pt x="124" y="155"/>
                  </a:lnTo>
                  <a:lnTo>
                    <a:pt x="124" y="157"/>
                  </a:lnTo>
                  <a:lnTo>
                    <a:pt x="123" y="157"/>
                  </a:lnTo>
                  <a:lnTo>
                    <a:pt x="121" y="157"/>
                  </a:lnTo>
                  <a:lnTo>
                    <a:pt x="118" y="158"/>
                  </a:lnTo>
                  <a:lnTo>
                    <a:pt x="117" y="157"/>
                  </a:lnTo>
                  <a:lnTo>
                    <a:pt x="117" y="155"/>
                  </a:lnTo>
                  <a:lnTo>
                    <a:pt x="117" y="154"/>
                  </a:lnTo>
                  <a:lnTo>
                    <a:pt x="117" y="153"/>
                  </a:lnTo>
                  <a:lnTo>
                    <a:pt x="117" y="152"/>
                  </a:lnTo>
                  <a:lnTo>
                    <a:pt x="118" y="152"/>
                  </a:lnTo>
                  <a:lnTo>
                    <a:pt x="118" y="153"/>
                  </a:lnTo>
                  <a:lnTo>
                    <a:pt x="118" y="152"/>
                  </a:lnTo>
                  <a:lnTo>
                    <a:pt x="118" y="151"/>
                  </a:lnTo>
                  <a:lnTo>
                    <a:pt x="117" y="151"/>
                  </a:lnTo>
                  <a:lnTo>
                    <a:pt x="117" y="152"/>
                  </a:lnTo>
                  <a:lnTo>
                    <a:pt x="116" y="151"/>
                  </a:lnTo>
                  <a:lnTo>
                    <a:pt x="116" y="150"/>
                  </a:lnTo>
                  <a:lnTo>
                    <a:pt x="115" y="149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5" y="145"/>
                  </a:lnTo>
                  <a:lnTo>
                    <a:pt x="116" y="144"/>
                  </a:lnTo>
                  <a:lnTo>
                    <a:pt x="116" y="143"/>
                  </a:lnTo>
                  <a:lnTo>
                    <a:pt x="116" y="142"/>
                  </a:lnTo>
                  <a:lnTo>
                    <a:pt x="117" y="141"/>
                  </a:lnTo>
                  <a:lnTo>
                    <a:pt x="118" y="140"/>
                  </a:lnTo>
                  <a:lnTo>
                    <a:pt x="118" y="138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1" y="137"/>
                  </a:lnTo>
                  <a:lnTo>
                    <a:pt x="123" y="136"/>
                  </a:lnTo>
                  <a:lnTo>
                    <a:pt x="124" y="135"/>
                  </a:lnTo>
                  <a:lnTo>
                    <a:pt x="125" y="135"/>
                  </a:lnTo>
                  <a:lnTo>
                    <a:pt x="126" y="135"/>
                  </a:lnTo>
                  <a:lnTo>
                    <a:pt x="127" y="136"/>
                  </a:lnTo>
                  <a:lnTo>
                    <a:pt x="129" y="136"/>
                  </a:lnTo>
                  <a:lnTo>
                    <a:pt x="132" y="142"/>
                  </a:lnTo>
                  <a:lnTo>
                    <a:pt x="132" y="143"/>
                  </a:lnTo>
                  <a:lnTo>
                    <a:pt x="132" y="145"/>
                  </a:lnTo>
                  <a:lnTo>
                    <a:pt x="133" y="149"/>
                  </a:lnTo>
                  <a:lnTo>
                    <a:pt x="133" y="150"/>
                  </a:lnTo>
                  <a:lnTo>
                    <a:pt x="135" y="157"/>
                  </a:lnTo>
                  <a:lnTo>
                    <a:pt x="136" y="160"/>
                  </a:lnTo>
                  <a:lnTo>
                    <a:pt x="138" y="161"/>
                  </a:lnTo>
                  <a:lnTo>
                    <a:pt x="140" y="162"/>
                  </a:lnTo>
                  <a:lnTo>
                    <a:pt x="141" y="163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8" y="162"/>
                  </a:lnTo>
                  <a:lnTo>
                    <a:pt x="149" y="162"/>
                  </a:lnTo>
                  <a:lnTo>
                    <a:pt x="150" y="161"/>
                  </a:lnTo>
                  <a:lnTo>
                    <a:pt x="151" y="161"/>
                  </a:lnTo>
                  <a:lnTo>
                    <a:pt x="152" y="160"/>
                  </a:lnTo>
                  <a:lnTo>
                    <a:pt x="153" y="160"/>
                  </a:lnTo>
                  <a:lnTo>
                    <a:pt x="153" y="161"/>
                  </a:lnTo>
                  <a:lnTo>
                    <a:pt x="155" y="161"/>
                  </a:lnTo>
                  <a:lnTo>
                    <a:pt x="156" y="161"/>
                  </a:lnTo>
                  <a:lnTo>
                    <a:pt x="158" y="162"/>
                  </a:lnTo>
                  <a:lnTo>
                    <a:pt x="159" y="162"/>
                  </a:lnTo>
                  <a:lnTo>
                    <a:pt x="160" y="163"/>
                  </a:lnTo>
                  <a:lnTo>
                    <a:pt x="163" y="163"/>
                  </a:lnTo>
                  <a:lnTo>
                    <a:pt x="168" y="163"/>
                  </a:lnTo>
                  <a:lnTo>
                    <a:pt x="169" y="165"/>
                  </a:lnTo>
                  <a:lnTo>
                    <a:pt x="170" y="166"/>
                  </a:lnTo>
                  <a:lnTo>
                    <a:pt x="172" y="166"/>
                  </a:lnTo>
                  <a:lnTo>
                    <a:pt x="172" y="167"/>
                  </a:lnTo>
                  <a:lnTo>
                    <a:pt x="174" y="167"/>
                  </a:lnTo>
                  <a:lnTo>
                    <a:pt x="175" y="167"/>
                  </a:lnTo>
                  <a:lnTo>
                    <a:pt x="176" y="167"/>
                  </a:lnTo>
                  <a:lnTo>
                    <a:pt x="176" y="168"/>
                  </a:lnTo>
                  <a:lnTo>
                    <a:pt x="177" y="169"/>
                  </a:lnTo>
                  <a:lnTo>
                    <a:pt x="179" y="170"/>
                  </a:lnTo>
                  <a:lnTo>
                    <a:pt x="181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4"/>
                  </a:lnTo>
                  <a:lnTo>
                    <a:pt x="185" y="174"/>
                  </a:lnTo>
                  <a:lnTo>
                    <a:pt x="185" y="173"/>
                  </a:lnTo>
                  <a:lnTo>
                    <a:pt x="185" y="174"/>
                  </a:lnTo>
                  <a:lnTo>
                    <a:pt x="185" y="175"/>
                  </a:lnTo>
                  <a:lnTo>
                    <a:pt x="185" y="176"/>
                  </a:lnTo>
                  <a:lnTo>
                    <a:pt x="187" y="178"/>
                  </a:lnTo>
                  <a:lnTo>
                    <a:pt x="190" y="183"/>
                  </a:lnTo>
                  <a:lnTo>
                    <a:pt x="190" y="184"/>
                  </a:lnTo>
                  <a:lnTo>
                    <a:pt x="189" y="184"/>
                  </a:lnTo>
                  <a:lnTo>
                    <a:pt x="189" y="183"/>
                  </a:lnTo>
                  <a:lnTo>
                    <a:pt x="187" y="183"/>
                  </a:lnTo>
                  <a:lnTo>
                    <a:pt x="186" y="183"/>
                  </a:lnTo>
                  <a:lnTo>
                    <a:pt x="186" y="184"/>
                  </a:lnTo>
                  <a:lnTo>
                    <a:pt x="187" y="184"/>
                  </a:lnTo>
                  <a:lnTo>
                    <a:pt x="191" y="184"/>
                  </a:lnTo>
                  <a:lnTo>
                    <a:pt x="191" y="185"/>
                  </a:lnTo>
                  <a:lnTo>
                    <a:pt x="191" y="186"/>
                  </a:lnTo>
                  <a:lnTo>
                    <a:pt x="190" y="186"/>
                  </a:lnTo>
                  <a:lnTo>
                    <a:pt x="189" y="186"/>
                  </a:lnTo>
                  <a:lnTo>
                    <a:pt x="187" y="186"/>
                  </a:lnTo>
                  <a:lnTo>
                    <a:pt x="187" y="187"/>
                  </a:lnTo>
                  <a:lnTo>
                    <a:pt x="187" y="188"/>
                  </a:lnTo>
                  <a:lnTo>
                    <a:pt x="189" y="191"/>
                  </a:lnTo>
                  <a:lnTo>
                    <a:pt x="190" y="194"/>
                  </a:lnTo>
                  <a:lnTo>
                    <a:pt x="191" y="196"/>
                  </a:lnTo>
                  <a:lnTo>
                    <a:pt x="192" y="199"/>
                  </a:lnTo>
                  <a:lnTo>
                    <a:pt x="194" y="200"/>
                  </a:lnTo>
                  <a:lnTo>
                    <a:pt x="195" y="200"/>
                  </a:lnTo>
                  <a:lnTo>
                    <a:pt x="200" y="200"/>
                  </a:lnTo>
                  <a:lnTo>
                    <a:pt x="201" y="200"/>
                  </a:lnTo>
                  <a:lnTo>
                    <a:pt x="201" y="201"/>
                  </a:lnTo>
                  <a:lnTo>
                    <a:pt x="202" y="201"/>
                  </a:lnTo>
                  <a:lnTo>
                    <a:pt x="203" y="201"/>
                  </a:lnTo>
                  <a:lnTo>
                    <a:pt x="204" y="201"/>
                  </a:lnTo>
                  <a:lnTo>
                    <a:pt x="206" y="201"/>
                  </a:lnTo>
                  <a:lnTo>
                    <a:pt x="207" y="200"/>
                  </a:lnTo>
                  <a:lnTo>
                    <a:pt x="209" y="200"/>
                  </a:lnTo>
                  <a:lnTo>
                    <a:pt x="213" y="200"/>
                  </a:lnTo>
                  <a:lnTo>
                    <a:pt x="217" y="199"/>
                  </a:lnTo>
                  <a:lnTo>
                    <a:pt x="219" y="199"/>
                  </a:lnTo>
                  <a:lnTo>
                    <a:pt x="222" y="197"/>
                  </a:lnTo>
                  <a:lnTo>
                    <a:pt x="225" y="197"/>
                  </a:lnTo>
                  <a:lnTo>
                    <a:pt x="228" y="197"/>
                  </a:lnTo>
                  <a:lnTo>
                    <a:pt x="230" y="197"/>
                  </a:lnTo>
                  <a:lnTo>
                    <a:pt x="233" y="196"/>
                  </a:lnTo>
                  <a:lnTo>
                    <a:pt x="235" y="196"/>
                  </a:lnTo>
                  <a:lnTo>
                    <a:pt x="236" y="195"/>
                  </a:lnTo>
                  <a:lnTo>
                    <a:pt x="237" y="195"/>
                  </a:lnTo>
                  <a:lnTo>
                    <a:pt x="242" y="195"/>
                  </a:lnTo>
                  <a:lnTo>
                    <a:pt x="245" y="195"/>
                  </a:lnTo>
                  <a:lnTo>
                    <a:pt x="254" y="194"/>
                  </a:lnTo>
                  <a:lnTo>
                    <a:pt x="259" y="195"/>
                  </a:lnTo>
                  <a:lnTo>
                    <a:pt x="260" y="195"/>
                  </a:lnTo>
                  <a:lnTo>
                    <a:pt x="261" y="195"/>
                  </a:lnTo>
                  <a:lnTo>
                    <a:pt x="262" y="195"/>
                  </a:lnTo>
                  <a:lnTo>
                    <a:pt x="263" y="194"/>
                  </a:lnTo>
                  <a:lnTo>
                    <a:pt x="264" y="194"/>
                  </a:lnTo>
                  <a:lnTo>
                    <a:pt x="265" y="194"/>
                  </a:lnTo>
                  <a:lnTo>
                    <a:pt x="268" y="195"/>
                  </a:lnTo>
                  <a:lnTo>
                    <a:pt x="270" y="195"/>
                  </a:lnTo>
                  <a:lnTo>
                    <a:pt x="271" y="196"/>
                  </a:lnTo>
                  <a:lnTo>
                    <a:pt x="272" y="196"/>
                  </a:lnTo>
                  <a:lnTo>
                    <a:pt x="272" y="197"/>
                  </a:lnTo>
                  <a:lnTo>
                    <a:pt x="271" y="197"/>
                  </a:lnTo>
                  <a:lnTo>
                    <a:pt x="271" y="199"/>
                  </a:lnTo>
                  <a:lnTo>
                    <a:pt x="270" y="197"/>
                  </a:lnTo>
                  <a:lnTo>
                    <a:pt x="270" y="199"/>
                  </a:lnTo>
                  <a:lnTo>
                    <a:pt x="270" y="200"/>
                  </a:lnTo>
                  <a:lnTo>
                    <a:pt x="271" y="201"/>
                  </a:lnTo>
                  <a:lnTo>
                    <a:pt x="275" y="203"/>
                  </a:lnTo>
                  <a:lnTo>
                    <a:pt x="276" y="204"/>
                  </a:lnTo>
                  <a:lnTo>
                    <a:pt x="276" y="205"/>
                  </a:lnTo>
                  <a:lnTo>
                    <a:pt x="279" y="207"/>
                  </a:lnTo>
                  <a:lnTo>
                    <a:pt x="278" y="207"/>
                  </a:lnTo>
                  <a:lnTo>
                    <a:pt x="277" y="207"/>
                  </a:lnTo>
                  <a:lnTo>
                    <a:pt x="277" y="208"/>
                  </a:lnTo>
                  <a:lnTo>
                    <a:pt x="278" y="208"/>
                  </a:lnTo>
                  <a:lnTo>
                    <a:pt x="279" y="208"/>
                  </a:lnTo>
                  <a:lnTo>
                    <a:pt x="281" y="210"/>
                  </a:lnTo>
                  <a:lnTo>
                    <a:pt x="282" y="210"/>
                  </a:lnTo>
                  <a:lnTo>
                    <a:pt x="285" y="210"/>
                  </a:lnTo>
                  <a:lnTo>
                    <a:pt x="284" y="210"/>
                  </a:lnTo>
                  <a:lnTo>
                    <a:pt x="280" y="208"/>
                  </a:lnTo>
                  <a:lnTo>
                    <a:pt x="279" y="207"/>
                  </a:lnTo>
                  <a:lnTo>
                    <a:pt x="290" y="211"/>
                  </a:lnTo>
                  <a:lnTo>
                    <a:pt x="295" y="213"/>
                  </a:lnTo>
                  <a:lnTo>
                    <a:pt x="296" y="213"/>
                  </a:lnTo>
                  <a:lnTo>
                    <a:pt x="301" y="213"/>
                  </a:lnTo>
                  <a:lnTo>
                    <a:pt x="305" y="215"/>
                  </a:lnTo>
                  <a:lnTo>
                    <a:pt x="307" y="216"/>
                  </a:lnTo>
                  <a:lnTo>
                    <a:pt x="308" y="216"/>
                  </a:lnTo>
                  <a:lnTo>
                    <a:pt x="308" y="217"/>
                  </a:lnTo>
                  <a:lnTo>
                    <a:pt x="306" y="216"/>
                  </a:lnTo>
                  <a:lnTo>
                    <a:pt x="305" y="216"/>
                  </a:lnTo>
                  <a:lnTo>
                    <a:pt x="306" y="217"/>
                  </a:lnTo>
                  <a:lnTo>
                    <a:pt x="307" y="217"/>
                  </a:lnTo>
                  <a:lnTo>
                    <a:pt x="308" y="217"/>
                  </a:lnTo>
                  <a:lnTo>
                    <a:pt x="310" y="217"/>
                  </a:lnTo>
                  <a:lnTo>
                    <a:pt x="311" y="216"/>
                  </a:lnTo>
                  <a:lnTo>
                    <a:pt x="312" y="216"/>
                  </a:lnTo>
                  <a:lnTo>
                    <a:pt x="313" y="215"/>
                  </a:lnTo>
                  <a:lnTo>
                    <a:pt x="314" y="215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20" y="216"/>
                  </a:lnTo>
                  <a:lnTo>
                    <a:pt x="321" y="215"/>
                  </a:lnTo>
                  <a:lnTo>
                    <a:pt x="322" y="213"/>
                  </a:lnTo>
                  <a:lnTo>
                    <a:pt x="322" y="212"/>
                  </a:lnTo>
                  <a:lnTo>
                    <a:pt x="322" y="211"/>
                  </a:lnTo>
                  <a:lnTo>
                    <a:pt x="322" y="210"/>
                  </a:lnTo>
                  <a:lnTo>
                    <a:pt x="323" y="210"/>
                  </a:lnTo>
                  <a:lnTo>
                    <a:pt x="323" y="211"/>
                  </a:lnTo>
                  <a:lnTo>
                    <a:pt x="323" y="210"/>
                  </a:lnTo>
                  <a:lnTo>
                    <a:pt x="323" y="211"/>
                  </a:lnTo>
                  <a:lnTo>
                    <a:pt x="324" y="211"/>
                  </a:lnTo>
                  <a:lnTo>
                    <a:pt x="324" y="210"/>
                  </a:lnTo>
                  <a:lnTo>
                    <a:pt x="325" y="209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9"/>
                  </a:lnTo>
                  <a:lnTo>
                    <a:pt x="331" y="210"/>
                  </a:lnTo>
                  <a:lnTo>
                    <a:pt x="331" y="209"/>
                  </a:lnTo>
                  <a:lnTo>
                    <a:pt x="332" y="208"/>
                  </a:lnTo>
                  <a:lnTo>
                    <a:pt x="333" y="208"/>
                  </a:lnTo>
                  <a:lnTo>
                    <a:pt x="334" y="208"/>
                  </a:lnTo>
                  <a:lnTo>
                    <a:pt x="334" y="207"/>
                  </a:lnTo>
                  <a:lnTo>
                    <a:pt x="333" y="207"/>
                  </a:lnTo>
                  <a:lnTo>
                    <a:pt x="332" y="207"/>
                  </a:lnTo>
                  <a:lnTo>
                    <a:pt x="331" y="207"/>
                  </a:lnTo>
                  <a:lnTo>
                    <a:pt x="331" y="205"/>
                  </a:lnTo>
                  <a:lnTo>
                    <a:pt x="332" y="207"/>
                  </a:lnTo>
                  <a:lnTo>
                    <a:pt x="333" y="207"/>
                  </a:lnTo>
                  <a:lnTo>
                    <a:pt x="334" y="205"/>
                  </a:lnTo>
                  <a:lnTo>
                    <a:pt x="334" y="204"/>
                  </a:lnTo>
                  <a:lnTo>
                    <a:pt x="333" y="204"/>
                  </a:lnTo>
                  <a:lnTo>
                    <a:pt x="334" y="204"/>
                  </a:lnTo>
                  <a:lnTo>
                    <a:pt x="336" y="204"/>
                  </a:lnTo>
                  <a:lnTo>
                    <a:pt x="336" y="205"/>
                  </a:lnTo>
                  <a:lnTo>
                    <a:pt x="337" y="204"/>
                  </a:lnTo>
                  <a:lnTo>
                    <a:pt x="338" y="203"/>
                  </a:lnTo>
                  <a:lnTo>
                    <a:pt x="340" y="203"/>
                  </a:lnTo>
                  <a:lnTo>
                    <a:pt x="341" y="202"/>
                  </a:lnTo>
                  <a:lnTo>
                    <a:pt x="341" y="201"/>
                  </a:lnTo>
                  <a:lnTo>
                    <a:pt x="342" y="201"/>
                  </a:lnTo>
                  <a:lnTo>
                    <a:pt x="344" y="201"/>
                  </a:lnTo>
                  <a:lnTo>
                    <a:pt x="345" y="201"/>
                  </a:lnTo>
                  <a:lnTo>
                    <a:pt x="346" y="201"/>
                  </a:lnTo>
                  <a:lnTo>
                    <a:pt x="347" y="202"/>
                  </a:lnTo>
                  <a:lnTo>
                    <a:pt x="348" y="202"/>
                  </a:lnTo>
                  <a:lnTo>
                    <a:pt x="349" y="202"/>
                  </a:lnTo>
                  <a:lnTo>
                    <a:pt x="351" y="201"/>
                  </a:lnTo>
                  <a:lnTo>
                    <a:pt x="353" y="202"/>
                  </a:lnTo>
                  <a:lnTo>
                    <a:pt x="354" y="202"/>
                  </a:lnTo>
                  <a:lnTo>
                    <a:pt x="356" y="202"/>
                  </a:lnTo>
                  <a:lnTo>
                    <a:pt x="361" y="201"/>
                  </a:lnTo>
                  <a:lnTo>
                    <a:pt x="362" y="200"/>
                  </a:lnTo>
                  <a:lnTo>
                    <a:pt x="361" y="200"/>
                  </a:lnTo>
                  <a:lnTo>
                    <a:pt x="359" y="200"/>
                  </a:lnTo>
                  <a:lnTo>
                    <a:pt x="358" y="199"/>
                  </a:lnTo>
                  <a:lnTo>
                    <a:pt x="357" y="199"/>
                  </a:lnTo>
                  <a:lnTo>
                    <a:pt x="355" y="197"/>
                  </a:lnTo>
                  <a:lnTo>
                    <a:pt x="353" y="197"/>
                  </a:lnTo>
                  <a:lnTo>
                    <a:pt x="351" y="197"/>
                  </a:lnTo>
                  <a:lnTo>
                    <a:pt x="350" y="196"/>
                  </a:lnTo>
                  <a:lnTo>
                    <a:pt x="349" y="196"/>
                  </a:lnTo>
                  <a:lnTo>
                    <a:pt x="347" y="197"/>
                  </a:lnTo>
                  <a:lnTo>
                    <a:pt x="347" y="196"/>
                  </a:lnTo>
                  <a:lnTo>
                    <a:pt x="348" y="196"/>
                  </a:lnTo>
                  <a:lnTo>
                    <a:pt x="347" y="196"/>
                  </a:lnTo>
                  <a:lnTo>
                    <a:pt x="346" y="197"/>
                  </a:lnTo>
                  <a:lnTo>
                    <a:pt x="344" y="196"/>
                  </a:lnTo>
                  <a:lnTo>
                    <a:pt x="342" y="197"/>
                  </a:lnTo>
                  <a:lnTo>
                    <a:pt x="341" y="197"/>
                  </a:lnTo>
                  <a:lnTo>
                    <a:pt x="340" y="199"/>
                  </a:lnTo>
                  <a:lnTo>
                    <a:pt x="339" y="199"/>
                  </a:lnTo>
                  <a:lnTo>
                    <a:pt x="339" y="197"/>
                  </a:lnTo>
                  <a:lnTo>
                    <a:pt x="339" y="196"/>
                  </a:lnTo>
                  <a:lnTo>
                    <a:pt x="338" y="196"/>
                  </a:lnTo>
                  <a:lnTo>
                    <a:pt x="338" y="195"/>
                  </a:lnTo>
                  <a:lnTo>
                    <a:pt x="338" y="194"/>
                  </a:lnTo>
                  <a:lnTo>
                    <a:pt x="339" y="194"/>
                  </a:lnTo>
                  <a:lnTo>
                    <a:pt x="339" y="193"/>
                  </a:lnTo>
                  <a:lnTo>
                    <a:pt x="339" y="194"/>
                  </a:lnTo>
                  <a:lnTo>
                    <a:pt x="340" y="194"/>
                  </a:lnTo>
                  <a:lnTo>
                    <a:pt x="341" y="194"/>
                  </a:lnTo>
                  <a:lnTo>
                    <a:pt x="342" y="194"/>
                  </a:lnTo>
                  <a:lnTo>
                    <a:pt x="344" y="195"/>
                  </a:lnTo>
                  <a:lnTo>
                    <a:pt x="346" y="194"/>
                  </a:lnTo>
                  <a:lnTo>
                    <a:pt x="347" y="194"/>
                  </a:lnTo>
                  <a:lnTo>
                    <a:pt x="348" y="194"/>
                  </a:lnTo>
                  <a:lnTo>
                    <a:pt x="351" y="194"/>
                  </a:lnTo>
                  <a:lnTo>
                    <a:pt x="351" y="195"/>
                  </a:lnTo>
                  <a:lnTo>
                    <a:pt x="353" y="194"/>
                  </a:lnTo>
                  <a:lnTo>
                    <a:pt x="354" y="194"/>
                  </a:lnTo>
                  <a:lnTo>
                    <a:pt x="355" y="194"/>
                  </a:lnTo>
                  <a:lnTo>
                    <a:pt x="355" y="193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8" y="193"/>
                  </a:lnTo>
                  <a:lnTo>
                    <a:pt x="362" y="194"/>
                  </a:lnTo>
                  <a:lnTo>
                    <a:pt x="365" y="195"/>
                  </a:lnTo>
                  <a:lnTo>
                    <a:pt x="366" y="195"/>
                  </a:lnTo>
                  <a:lnTo>
                    <a:pt x="367" y="194"/>
                  </a:lnTo>
                  <a:lnTo>
                    <a:pt x="368" y="193"/>
                  </a:lnTo>
                  <a:lnTo>
                    <a:pt x="370" y="194"/>
                  </a:lnTo>
                  <a:lnTo>
                    <a:pt x="370" y="193"/>
                  </a:lnTo>
                  <a:lnTo>
                    <a:pt x="371" y="193"/>
                  </a:lnTo>
                  <a:lnTo>
                    <a:pt x="372" y="193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3" y="192"/>
                  </a:lnTo>
                  <a:lnTo>
                    <a:pt x="373" y="193"/>
                  </a:lnTo>
                  <a:lnTo>
                    <a:pt x="374" y="193"/>
                  </a:lnTo>
                  <a:lnTo>
                    <a:pt x="375" y="193"/>
                  </a:lnTo>
                  <a:lnTo>
                    <a:pt x="376" y="193"/>
                  </a:lnTo>
                  <a:lnTo>
                    <a:pt x="377" y="193"/>
                  </a:lnTo>
                  <a:lnTo>
                    <a:pt x="380" y="191"/>
                  </a:lnTo>
                  <a:lnTo>
                    <a:pt x="380" y="192"/>
                  </a:lnTo>
                  <a:lnTo>
                    <a:pt x="381" y="192"/>
                  </a:lnTo>
                  <a:lnTo>
                    <a:pt x="382" y="192"/>
                  </a:lnTo>
                  <a:lnTo>
                    <a:pt x="382" y="191"/>
                  </a:lnTo>
                  <a:lnTo>
                    <a:pt x="383" y="192"/>
                  </a:lnTo>
                  <a:lnTo>
                    <a:pt x="385" y="191"/>
                  </a:lnTo>
                  <a:lnTo>
                    <a:pt x="387" y="192"/>
                  </a:lnTo>
                  <a:lnTo>
                    <a:pt x="388" y="192"/>
                  </a:lnTo>
                  <a:lnTo>
                    <a:pt x="389" y="192"/>
                  </a:lnTo>
                  <a:lnTo>
                    <a:pt x="390" y="192"/>
                  </a:lnTo>
                  <a:lnTo>
                    <a:pt x="391" y="192"/>
                  </a:lnTo>
                  <a:lnTo>
                    <a:pt x="392" y="191"/>
                  </a:lnTo>
                  <a:lnTo>
                    <a:pt x="397" y="190"/>
                  </a:lnTo>
                  <a:lnTo>
                    <a:pt x="398" y="191"/>
                  </a:lnTo>
                  <a:lnTo>
                    <a:pt x="399" y="191"/>
                  </a:lnTo>
                  <a:lnTo>
                    <a:pt x="404" y="191"/>
                  </a:lnTo>
                  <a:lnTo>
                    <a:pt x="408" y="192"/>
                  </a:lnTo>
                  <a:lnTo>
                    <a:pt x="411" y="192"/>
                  </a:lnTo>
                  <a:lnTo>
                    <a:pt x="413" y="192"/>
                  </a:lnTo>
                  <a:lnTo>
                    <a:pt x="416" y="192"/>
                  </a:lnTo>
                  <a:lnTo>
                    <a:pt x="417" y="193"/>
                  </a:lnTo>
                  <a:lnTo>
                    <a:pt x="418" y="192"/>
                  </a:lnTo>
                  <a:lnTo>
                    <a:pt x="419" y="192"/>
                  </a:lnTo>
                  <a:lnTo>
                    <a:pt x="422" y="192"/>
                  </a:lnTo>
                  <a:lnTo>
                    <a:pt x="423" y="192"/>
                  </a:lnTo>
                  <a:lnTo>
                    <a:pt x="424" y="191"/>
                  </a:lnTo>
                  <a:lnTo>
                    <a:pt x="425" y="191"/>
                  </a:lnTo>
                  <a:lnTo>
                    <a:pt x="426" y="191"/>
                  </a:lnTo>
                  <a:lnTo>
                    <a:pt x="427" y="191"/>
                  </a:lnTo>
                  <a:lnTo>
                    <a:pt x="428" y="191"/>
                  </a:lnTo>
                  <a:lnTo>
                    <a:pt x="427" y="191"/>
                  </a:lnTo>
                  <a:lnTo>
                    <a:pt x="427" y="192"/>
                  </a:lnTo>
                  <a:lnTo>
                    <a:pt x="427" y="193"/>
                  </a:lnTo>
                  <a:lnTo>
                    <a:pt x="426" y="193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4" y="194"/>
                  </a:lnTo>
                  <a:lnTo>
                    <a:pt x="423" y="194"/>
                  </a:lnTo>
                  <a:lnTo>
                    <a:pt x="420" y="194"/>
                  </a:lnTo>
                  <a:lnTo>
                    <a:pt x="419" y="194"/>
                  </a:lnTo>
                  <a:lnTo>
                    <a:pt x="417" y="194"/>
                  </a:lnTo>
                  <a:lnTo>
                    <a:pt x="415" y="194"/>
                  </a:lnTo>
                  <a:lnTo>
                    <a:pt x="414" y="194"/>
                  </a:lnTo>
                  <a:lnTo>
                    <a:pt x="414" y="195"/>
                  </a:lnTo>
                  <a:lnTo>
                    <a:pt x="411" y="197"/>
                  </a:lnTo>
                  <a:lnTo>
                    <a:pt x="410" y="199"/>
                  </a:lnTo>
                  <a:lnTo>
                    <a:pt x="409" y="197"/>
                  </a:lnTo>
                  <a:lnTo>
                    <a:pt x="408" y="197"/>
                  </a:lnTo>
                  <a:lnTo>
                    <a:pt x="408" y="199"/>
                  </a:lnTo>
                  <a:lnTo>
                    <a:pt x="407" y="199"/>
                  </a:lnTo>
                  <a:lnTo>
                    <a:pt x="406" y="197"/>
                  </a:lnTo>
                  <a:lnTo>
                    <a:pt x="405" y="197"/>
                  </a:lnTo>
                  <a:lnTo>
                    <a:pt x="404" y="197"/>
                  </a:lnTo>
                  <a:lnTo>
                    <a:pt x="400" y="197"/>
                  </a:lnTo>
                  <a:lnTo>
                    <a:pt x="399" y="197"/>
                  </a:lnTo>
                  <a:lnTo>
                    <a:pt x="390" y="199"/>
                  </a:lnTo>
                  <a:lnTo>
                    <a:pt x="389" y="199"/>
                  </a:lnTo>
                  <a:lnTo>
                    <a:pt x="388" y="200"/>
                  </a:lnTo>
                  <a:lnTo>
                    <a:pt x="387" y="201"/>
                  </a:lnTo>
                  <a:lnTo>
                    <a:pt x="385" y="201"/>
                  </a:lnTo>
                  <a:lnTo>
                    <a:pt x="387" y="201"/>
                  </a:lnTo>
                  <a:lnTo>
                    <a:pt x="389" y="199"/>
                  </a:lnTo>
                  <a:lnTo>
                    <a:pt x="390" y="199"/>
                  </a:lnTo>
                  <a:lnTo>
                    <a:pt x="391" y="199"/>
                  </a:lnTo>
                  <a:lnTo>
                    <a:pt x="392" y="199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2" y="202"/>
                  </a:lnTo>
                  <a:lnTo>
                    <a:pt x="392" y="203"/>
                  </a:lnTo>
                  <a:lnTo>
                    <a:pt x="391" y="203"/>
                  </a:lnTo>
                  <a:lnTo>
                    <a:pt x="391" y="204"/>
                  </a:lnTo>
                  <a:lnTo>
                    <a:pt x="391" y="203"/>
                  </a:lnTo>
                  <a:lnTo>
                    <a:pt x="390" y="203"/>
                  </a:lnTo>
                  <a:lnTo>
                    <a:pt x="388" y="203"/>
                  </a:lnTo>
                  <a:lnTo>
                    <a:pt x="387" y="203"/>
                  </a:lnTo>
                  <a:lnTo>
                    <a:pt x="385" y="204"/>
                  </a:lnTo>
                  <a:lnTo>
                    <a:pt x="387" y="204"/>
                  </a:lnTo>
                  <a:lnTo>
                    <a:pt x="387" y="203"/>
                  </a:lnTo>
                  <a:lnTo>
                    <a:pt x="388" y="204"/>
                  </a:lnTo>
                  <a:lnTo>
                    <a:pt x="388" y="205"/>
                  </a:lnTo>
                  <a:lnTo>
                    <a:pt x="387" y="207"/>
                  </a:lnTo>
                  <a:lnTo>
                    <a:pt x="387" y="208"/>
                  </a:lnTo>
                  <a:lnTo>
                    <a:pt x="385" y="208"/>
                  </a:lnTo>
                  <a:lnTo>
                    <a:pt x="388" y="208"/>
                  </a:lnTo>
                  <a:lnTo>
                    <a:pt x="389" y="208"/>
                  </a:lnTo>
                  <a:lnTo>
                    <a:pt x="389" y="207"/>
                  </a:lnTo>
                  <a:lnTo>
                    <a:pt x="388" y="205"/>
                  </a:lnTo>
                  <a:lnTo>
                    <a:pt x="388" y="204"/>
                  </a:lnTo>
                  <a:lnTo>
                    <a:pt x="388" y="203"/>
                  </a:lnTo>
                  <a:lnTo>
                    <a:pt x="389" y="203"/>
                  </a:lnTo>
                  <a:lnTo>
                    <a:pt x="390" y="203"/>
                  </a:lnTo>
                  <a:lnTo>
                    <a:pt x="391" y="204"/>
                  </a:lnTo>
                  <a:lnTo>
                    <a:pt x="392" y="204"/>
                  </a:lnTo>
                  <a:lnTo>
                    <a:pt x="393" y="203"/>
                  </a:lnTo>
                  <a:lnTo>
                    <a:pt x="394" y="203"/>
                  </a:lnTo>
                  <a:lnTo>
                    <a:pt x="396" y="204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7" y="207"/>
                  </a:lnTo>
                  <a:lnTo>
                    <a:pt x="398" y="207"/>
                  </a:lnTo>
                  <a:lnTo>
                    <a:pt x="398" y="208"/>
                  </a:lnTo>
                  <a:lnTo>
                    <a:pt x="398" y="209"/>
                  </a:lnTo>
                  <a:lnTo>
                    <a:pt x="398" y="210"/>
                  </a:lnTo>
                  <a:lnTo>
                    <a:pt x="399" y="211"/>
                  </a:lnTo>
                  <a:lnTo>
                    <a:pt x="399" y="212"/>
                  </a:lnTo>
                  <a:lnTo>
                    <a:pt x="400" y="213"/>
                  </a:lnTo>
                  <a:lnTo>
                    <a:pt x="400" y="215"/>
                  </a:lnTo>
                  <a:lnTo>
                    <a:pt x="399" y="215"/>
                  </a:lnTo>
                  <a:lnTo>
                    <a:pt x="399" y="216"/>
                  </a:lnTo>
                  <a:lnTo>
                    <a:pt x="398" y="216"/>
                  </a:lnTo>
                  <a:lnTo>
                    <a:pt x="397" y="216"/>
                  </a:lnTo>
                  <a:lnTo>
                    <a:pt x="396" y="216"/>
                  </a:lnTo>
                  <a:lnTo>
                    <a:pt x="394" y="216"/>
                  </a:lnTo>
                  <a:lnTo>
                    <a:pt x="393" y="216"/>
                  </a:lnTo>
                  <a:lnTo>
                    <a:pt x="393" y="217"/>
                  </a:lnTo>
                  <a:lnTo>
                    <a:pt x="392" y="217"/>
                  </a:lnTo>
                  <a:lnTo>
                    <a:pt x="392" y="216"/>
                  </a:lnTo>
                  <a:lnTo>
                    <a:pt x="391" y="216"/>
                  </a:lnTo>
                  <a:lnTo>
                    <a:pt x="390" y="216"/>
                  </a:lnTo>
                  <a:lnTo>
                    <a:pt x="390" y="215"/>
                  </a:lnTo>
                  <a:lnTo>
                    <a:pt x="389" y="215"/>
                  </a:lnTo>
                  <a:lnTo>
                    <a:pt x="389" y="216"/>
                  </a:lnTo>
                  <a:lnTo>
                    <a:pt x="389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6"/>
                  </a:lnTo>
                  <a:lnTo>
                    <a:pt x="388" y="216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89" y="217"/>
                  </a:lnTo>
                  <a:lnTo>
                    <a:pt x="389" y="216"/>
                  </a:lnTo>
                  <a:lnTo>
                    <a:pt x="390" y="216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1" y="217"/>
                  </a:lnTo>
                  <a:lnTo>
                    <a:pt x="392" y="217"/>
                  </a:lnTo>
                  <a:lnTo>
                    <a:pt x="393" y="218"/>
                  </a:lnTo>
                  <a:lnTo>
                    <a:pt x="393" y="219"/>
                  </a:lnTo>
                  <a:lnTo>
                    <a:pt x="394" y="219"/>
                  </a:lnTo>
                  <a:lnTo>
                    <a:pt x="394" y="218"/>
                  </a:lnTo>
                  <a:lnTo>
                    <a:pt x="394" y="217"/>
                  </a:lnTo>
                  <a:lnTo>
                    <a:pt x="394" y="216"/>
                  </a:lnTo>
                  <a:lnTo>
                    <a:pt x="396" y="216"/>
                  </a:lnTo>
                  <a:lnTo>
                    <a:pt x="396" y="217"/>
                  </a:lnTo>
                  <a:lnTo>
                    <a:pt x="397" y="217"/>
                  </a:lnTo>
                  <a:lnTo>
                    <a:pt x="399" y="217"/>
                  </a:lnTo>
                  <a:lnTo>
                    <a:pt x="399" y="216"/>
                  </a:lnTo>
                  <a:lnTo>
                    <a:pt x="400" y="216"/>
                  </a:lnTo>
                  <a:lnTo>
                    <a:pt x="400" y="215"/>
                  </a:lnTo>
                  <a:lnTo>
                    <a:pt x="401" y="213"/>
                  </a:lnTo>
                  <a:lnTo>
                    <a:pt x="400" y="212"/>
                  </a:lnTo>
                  <a:lnTo>
                    <a:pt x="400" y="211"/>
                  </a:lnTo>
                  <a:lnTo>
                    <a:pt x="400" y="210"/>
                  </a:lnTo>
                  <a:lnTo>
                    <a:pt x="401" y="210"/>
                  </a:lnTo>
                  <a:lnTo>
                    <a:pt x="402" y="210"/>
                  </a:lnTo>
                  <a:lnTo>
                    <a:pt x="404" y="211"/>
                  </a:lnTo>
                  <a:lnTo>
                    <a:pt x="405" y="213"/>
                  </a:lnTo>
                  <a:lnTo>
                    <a:pt x="406" y="216"/>
                  </a:lnTo>
                  <a:lnTo>
                    <a:pt x="406" y="217"/>
                  </a:lnTo>
                  <a:lnTo>
                    <a:pt x="407" y="217"/>
                  </a:lnTo>
                  <a:lnTo>
                    <a:pt x="407" y="218"/>
                  </a:lnTo>
                  <a:lnTo>
                    <a:pt x="407" y="219"/>
                  </a:lnTo>
                  <a:lnTo>
                    <a:pt x="407" y="220"/>
                  </a:lnTo>
                  <a:lnTo>
                    <a:pt x="407" y="221"/>
                  </a:lnTo>
                  <a:lnTo>
                    <a:pt x="408" y="221"/>
                  </a:lnTo>
                  <a:lnTo>
                    <a:pt x="408" y="222"/>
                  </a:lnTo>
                  <a:lnTo>
                    <a:pt x="409" y="222"/>
                  </a:lnTo>
                  <a:lnTo>
                    <a:pt x="411" y="227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3" y="228"/>
                  </a:lnTo>
                  <a:lnTo>
                    <a:pt x="414" y="227"/>
                  </a:lnTo>
                  <a:lnTo>
                    <a:pt x="414" y="225"/>
                  </a:lnTo>
                  <a:lnTo>
                    <a:pt x="415" y="224"/>
                  </a:lnTo>
                  <a:lnTo>
                    <a:pt x="414" y="221"/>
                  </a:lnTo>
                  <a:lnTo>
                    <a:pt x="414" y="219"/>
                  </a:lnTo>
                  <a:lnTo>
                    <a:pt x="415" y="220"/>
                  </a:lnTo>
                  <a:lnTo>
                    <a:pt x="415" y="221"/>
                  </a:lnTo>
                  <a:lnTo>
                    <a:pt x="416" y="224"/>
                  </a:lnTo>
                  <a:lnTo>
                    <a:pt x="417" y="225"/>
                  </a:lnTo>
                  <a:lnTo>
                    <a:pt x="417" y="229"/>
                  </a:lnTo>
                  <a:lnTo>
                    <a:pt x="416" y="232"/>
                  </a:lnTo>
                  <a:lnTo>
                    <a:pt x="415" y="233"/>
                  </a:lnTo>
                  <a:lnTo>
                    <a:pt x="416" y="232"/>
                  </a:lnTo>
                  <a:lnTo>
                    <a:pt x="417" y="230"/>
                  </a:lnTo>
                  <a:lnTo>
                    <a:pt x="417" y="229"/>
                  </a:lnTo>
                  <a:lnTo>
                    <a:pt x="417" y="225"/>
                  </a:lnTo>
                  <a:lnTo>
                    <a:pt x="417" y="224"/>
                  </a:lnTo>
                  <a:lnTo>
                    <a:pt x="416" y="222"/>
                  </a:lnTo>
                  <a:lnTo>
                    <a:pt x="416" y="221"/>
                  </a:lnTo>
                  <a:lnTo>
                    <a:pt x="418" y="221"/>
                  </a:lnTo>
                  <a:lnTo>
                    <a:pt x="419" y="222"/>
                  </a:lnTo>
                  <a:lnTo>
                    <a:pt x="420" y="224"/>
                  </a:lnTo>
                  <a:lnTo>
                    <a:pt x="422" y="224"/>
                  </a:lnTo>
                  <a:lnTo>
                    <a:pt x="423" y="224"/>
                  </a:lnTo>
                  <a:lnTo>
                    <a:pt x="422" y="222"/>
                  </a:lnTo>
                  <a:lnTo>
                    <a:pt x="420" y="222"/>
                  </a:lnTo>
                  <a:lnTo>
                    <a:pt x="419" y="222"/>
                  </a:lnTo>
                  <a:lnTo>
                    <a:pt x="418" y="221"/>
                  </a:lnTo>
                  <a:lnTo>
                    <a:pt x="418" y="220"/>
                  </a:lnTo>
                  <a:lnTo>
                    <a:pt x="416" y="220"/>
                  </a:lnTo>
                  <a:lnTo>
                    <a:pt x="415" y="220"/>
                  </a:lnTo>
                  <a:lnTo>
                    <a:pt x="415" y="219"/>
                  </a:lnTo>
                  <a:lnTo>
                    <a:pt x="415" y="218"/>
                  </a:lnTo>
                  <a:lnTo>
                    <a:pt x="416" y="218"/>
                  </a:lnTo>
                  <a:lnTo>
                    <a:pt x="419" y="219"/>
                  </a:lnTo>
                  <a:lnTo>
                    <a:pt x="420" y="219"/>
                  </a:lnTo>
                  <a:lnTo>
                    <a:pt x="423" y="220"/>
                  </a:lnTo>
                  <a:lnTo>
                    <a:pt x="426" y="224"/>
                  </a:lnTo>
                  <a:lnTo>
                    <a:pt x="427" y="225"/>
                  </a:lnTo>
                  <a:lnTo>
                    <a:pt x="428" y="226"/>
                  </a:lnTo>
                  <a:lnTo>
                    <a:pt x="430" y="227"/>
                  </a:lnTo>
                  <a:lnTo>
                    <a:pt x="431" y="228"/>
                  </a:lnTo>
                  <a:lnTo>
                    <a:pt x="430" y="229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1" y="229"/>
                  </a:lnTo>
                  <a:lnTo>
                    <a:pt x="431" y="228"/>
                  </a:lnTo>
                  <a:lnTo>
                    <a:pt x="432" y="228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3" y="234"/>
                  </a:lnTo>
                  <a:lnTo>
                    <a:pt x="433" y="233"/>
                  </a:lnTo>
                  <a:lnTo>
                    <a:pt x="433" y="230"/>
                  </a:lnTo>
                  <a:lnTo>
                    <a:pt x="433" y="229"/>
                  </a:lnTo>
                  <a:lnTo>
                    <a:pt x="432" y="228"/>
                  </a:lnTo>
                  <a:lnTo>
                    <a:pt x="432" y="227"/>
                  </a:lnTo>
                  <a:lnTo>
                    <a:pt x="431" y="227"/>
                  </a:lnTo>
                  <a:lnTo>
                    <a:pt x="430" y="226"/>
                  </a:lnTo>
                  <a:lnTo>
                    <a:pt x="430" y="225"/>
                  </a:lnTo>
                  <a:lnTo>
                    <a:pt x="431" y="225"/>
                  </a:lnTo>
                  <a:lnTo>
                    <a:pt x="433" y="225"/>
                  </a:lnTo>
                  <a:lnTo>
                    <a:pt x="435" y="226"/>
                  </a:lnTo>
                  <a:lnTo>
                    <a:pt x="436" y="226"/>
                  </a:lnTo>
                  <a:lnTo>
                    <a:pt x="439" y="227"/>
                  </a:lnTo>
                  <a:lnTo>
                    <a:pt x="439" y="226"/>
                  </a:lnTo>
                  <a:lnTo>
                    <a:pt x="439" y="225"/>
                  </a:lnTo>
                  <a:lnTo>
                    <a:pt x="437" y="225"/>
                  </a:lnTo>
                  <a:lnTo>
                    <a:pt x="436" y="224"/>
                  </a:lnTo>
                  <a:lnTo>
                    <a:pt x="435" y="222"/>
                  </a:lnTo>
                  <a:lnTo>
                    <a:pt x="436" y="222"/>
                  </a:lnTo>
                  <a:lnTo>
                    <a:pt x="437" y="222"/>
                  </a:lnTo>
                  <a:lnTo>
                    <a:pt x="439" y="224"/>
                  </a:lnTo>
                  <a:lnTo>
                    <a:pt x="440" y="225"/>
                  </a:lnTo>
                  <a:lnTo>
                    <a:pt x="442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4" y="228"/>
                  </a:lnTo>
                  <a:lnTo>
                    <a:pt x="444" y="227"/>
                  </a:lnTo>
                  <a:lnTo>
                    <a:pt x="443" y="226"/>
                  </a:lnTo>
                  <a:lnTo>
                    <a:pt x="442" y="225"/>
                  </a:lnTo>
                  <a:lnTo>
                    <a:pt x="443" y="225"/>
                  </a:lnTo>
                  <a:lnTo>
                    <a:pt x="444" y="226"/>
                  </a:lnTo>
                  <a:lnTo>
                    <a:pt x="445" y="227"/>
                  </a:lnTo>
                  <a:lnTo>
                    <a:pt x="446" y="228"/>
                  </a:lnTo>
                  <a:lnTo>
                    <a:pt x="448" y="229"/>
                  </a:lnTo>
                  <a:lnTo>
                    <a:pt x="449" y="230"/>
                  </a:lnTo>
                  <a:lnTo>
                    <a:pt x="451" y="232"/>
                  </a:lnTo>
                  <a:lnTo>
                    <a:pt x="452" y="233"/>
                  </a:lnTo>
                  <a:lnTo>
                    <a:pt x="452" y="234"/>
                  </a:lnTo>
                  <a:lnTo>
                    <a:pt x="453" y="235"/>
                  </a:lnTo>
                  <a:lnTo>
                    <a:pt x="453" y="234"/>
                  </a:lnTo>
                  <a:lnTo>
                    <a:pt x="452" y="234"/>
                  </a:lnTo>
                  <a:lnTo>
                    <a:pt x="453" y="234"/>
                  </a:lnTo>
                  <a:lnTo>
                    <a:pt x="456" y="235"/>
                  </a:lnTo>
                  <a:lnTo>
                    <a:pt x="457" y="234"/>
                  </a:lnTo>
                  <a:lnTo>
                    <a:pt x="457" y="235"/>
                  </a:lnTo>
                  <a:lnTo>
                    <a:pt x="458" y="234"/>
                  </a:lnTo>
                  <a:lnTo>
                    <a:pt x="459" y="235"/>
                  </a:lnTo>
                  <a:lnTo>
                    <a:pt x="460" y="235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2" y="237"/>
                  </a:lnTo>
                  <a:lnTo>
                    <a:pt x="461" y="236"/>
                  </a:lnTo>
                  <a:lnTo>
                    <a:pt x="461" y="237"/>
                  </a:lnTo>
                  <a:lnTo>
                    <a:pt x="462" y="238"/>
                  </a:lnTo>
                  <a:lnTo>
                    <a:pt x="462" y="237"/>
                  </a:lnTo>
                  <a:lnTo>
                    <a:pt x="463" y="238"/>
                  </a:lnTo>
                  <a:lnTo>
                    <a:pt x="465" y="238"/>
                  </a:lnTo>
                  <a:lnTo>
                    <a:pt x="466" y="240"/>
                  </a:lnTo>
                  <a:lnTo>
                    <a:pt x="467" y="241"/>
                  </a:lnTo>
                  <a:lnTo>
                    <a:pt x="467" y="242"/>
                  </a:lnTo>
                  <a:lnTo>
                    <a:pt x="468" y="242"/>
                  </a:lnTo>
                  <a:lnTo>
                    <a:pt x="468" y="243"/>
                  </a:lnTo>
                  <a:lnTo>
                    <a:pt x="468" y="244"/>
                  </a:lnTo>
                  <a:lnTo>
                    <a:pt x="468" y="245"/>
                  </a:lnTo>
                  <a:lnTo>
                    <a:pt x="468" y="244"/>
                  </a:lnTo>
                  <a:lnTo>
                    <a:pt x="467" y="245"/>
                  </a:lnTo>
                  <a:lnTo>
                    <a:pt x="467" y="246"/>
                  </a:lnTo>
                  <a:lnTo>
                    <a:pt x="466" y="246"/>
                  </a:lnTo>
                  <a:lnTo>
                    <a:pt x="465" y="247"/>
                  </a:lnTo>
                  <a:lnTo>
                    <a:pt x="463" y="247"/>
                  </a:lnTo>
                  <a:lnTo>
                    <a:pt x="462" y="249"/>
                  </a:lnTo>
                  <a:lnTo>
                    <a:pt x="461" y="249"/>
                  </a:lnTo>
                  <a:lnTo>
                    <a:pt x="459" y="251"/>
                  </a:lnTo>
                  <a:lnTo>
                    <a:pt x="458" y="252"/>
                  </a:lnTo>
                  <a:lnTo>
                    <a:pt x="457" y="253"/>
                  </a:lnTo>
                  <a:lnTo>
                    <a:pt x="457" y="255"/>
                  </a:lnTo>
                  <a:lnTo>
                    <a:pt x="457" y="254"/>
                  </a:lnTo>
                  <a:lnTo>
                    <a:pt x="458" y="254"/>
                  </a:lnTo>
                  <a:lnTo>
                    <a:pt x="458" y="253"/>
                  </a:lnTo>
                  <a:lnTo>
                    <a:pt x="461" y="250"/>
                  </a:lnTo>
                  <a:lnTo>
                    <a:pt x="462" y="250"/>
                  </a:lnTo>
                  <a:lnTo>
                    <a:pt x="462" y="251"/>
                  </a:lnTo>
                  <a:lnTo>
                    <a:pt x="461" y="251"/>
                  </a:lnTo>
                  <a:lnTo>
                    <a:pt x="461" y="252"/>
                  </a:lnTo>
                  <a:lnTo>
                    <a:pt x="461" y="253"/>
                  </a:lnTo>
                  <a:lnTo>
                    <a:pt x="460" y="253"/>
                  </a:lnTo>
                  <a:lnTo>
                    <a:pt x="460" y="254"/>
                  </a:lnTo>
                  <a:lnTo>
                    <a:pt x="459" y="255"/>
                  </a:lnTo>
                  <a:lnTo>
                    <a:pt x="458" y="257"/>
                  </a:lnTo>
                  <a:lnTo>
                    <a:pt x="457" y="258"/>
                  </a:lnTo>
                  <a:lnTo>
                    <a:pt x="457" y="259"/>
                  </a:lnTo>
                  <a:lnTo>
                    <a:pt x="456" y="260"/>
                  </a:lnTo>
                  <a:lnTo>
                    <a:pt x="456" y="261"/>
                  </a:lnTo>
                  <a:lnTo>
                    <a:pt x="457" y="261"/>
                  </a:lnTo>
                  <a:lnTo>
                    <a:pt x="457" y="262"/>
                  </a:lnTo>
                  <a:lnTo>
                    <a:pt x="456" y="263"/>
                  </a:lnTo>
                  <a:lnTo>
                    <a:pt x="453" y="267"/>
                  </a:lnTo>
                  <a:lnTo>
                    <a:pt x="453" y="268"/>
                  </a:lnTo>
                  <a:lnTo>
                    <a:pt x="453" y="270"/>
                  </a:lnTo>
                  <a:lnTo>
                    <a:pt x="452" y="271"/>
                  </a:lnTo>
                  <a:lnTo>
                    <a:pt x="452" y="272"/>
                  </a:lnTo>
                  <a:lnTo>
                    <a:pt x="450" y="272"/>
                  </a:lnTo>
                  <a:lnTo>
                    <a:pt x="448" y="271"/>
                  </a:lnTo>
                  <a:lnTo>
                    <a:pt x="441" y="271"/>
                  </a:lnTo>
                  <a:lnTo>
                    <a:pt x="440" y="271"/>
                  </a:lnTo>
                  <a:lnTo>
                    <a:pt x="437" y="270"/>
                  </a:lnTo>
                  <a:lnTo>
                    <a:pt x="436" y="270"/>
                  </a:lnTo>
                  <a:lnTo>
                    <a:pt x="436" y="271"/>
                  </a:lnTo>
                  <a:lnTo>
                    <a:pt x="436" y="272"/>
                  </a:lnTo>
                  <a:lnTo>
                    <a:pt x="439" y="274"/>
                  </a:lnTo>
                  <a:lnTo>
                    <a:pt x="440" y="274"/>
                  </a:lnTo>
                  <a:lnTo>
                    <a:pt x="441" y="275"/>
                  </a:lnTo>
                  <a:lnTo>
                    <a:pt x="442" y="274"/>
                  </a:lnTo>
                  <a:lnTo>
                    <a:pt x="442" y="275"/>
                  </a:lnTo>
                  <a:lnTo>
                    <a:pt x="443" y="275"/>
                  </a:lnTo>
                  <a:lnTo>
                    <a:pt x="443" y="276"/>
                  </a:lnTo>
                  <a:lnTo>
                    <a:pt x="444" y="276"/>
                  </a:lnTo>
                  <a:lnTo>
                    <a:pt x="445" y="276"/>
                  </a:lnTo>
                  <a:lnTo>
                    <a:pt x="446" y="276"/>
                  </a:lnTo>
                  <a:lnTo>
                    <a:pt x="448" y="276"/>
                  </a:lnTo>
                  <a:lnTo>
                    <a:pt x="448" y="277"/>
                  </a:lnTo>
                  <a:lnTo>
                    <a:pt x="448" y="278"/>
                  </a:lnTo>
                  <a:lnTo>
                    <a:pt x="449" y="278"/>
                  </a:lnTo>
                  <a:lnTo>
                    <a:pt x="450" y="278"/>
                  </a:lnTo>
                  <a:lnTo>
                    <a:pt x="450" y="279"/>
                  </a:lnTo>
                  <a:lnTo>
                    <a:pt x="451" y="278"/>
                  </a:lnTo>
                  <a:lnTo>
                    <a:pt x="452" y="277"/>
                  </a:lnTo>
                  <a:lnTo>
                    <a:pt x="452" y="276"/>
                  </a:lnTo>
                  <a:lnTo>
                    <a:pt x="453" y="276"/>
                  </a:lnTo>
                  <a:lnTo>
                    <a:pt x="454" y="276"/>
                  </a:lnTo>
                  <a:lnTo>
                    <a:pt x="457" y="276"/>
                  </a:lnTo>
                  <a:lnTo>
                    <a:pt x="459" y="275"/>
                  </a:lnTo>
                  <a:lnTo>
                    <a:pt x="459" y="276"/>
                  </a:lnTo>
                  <a:lnTo>
                    <a:pt x="460" y="276"/>
                  </a:lnTo>
                  <a:lnTo>
                    <a:pt x="459" y="276"/>
                  </a:lnTo>
                  <a:lnTo>
                    <a:pt x="458" y="277"/>
                  </a:lnTo>
                  <a:lnTo>
                    <a:pt x="457" y="277"/>
                  </a:lnTo>
                  <a:lnTo>
                    <a:pt x="457" y="278"/>
                  </a:lnTo>
                  <a:lnTo>
                    <a:pt x="458" y="279"/>
                  </a:lnTo>
                  <a:lnTo>
                    <a:pt x="458" y="278"/>
                  </a:lnTo>
                  <a:lnTo>
                    <a:pt x="458" y="277"/>
                  </a:lnTo>
                  <a:lnTo>
                    <a:pt x="459" y="277"/>
                  </a:lnTo>
                  <a:lnTo>
                    <a:pt x="460" y="277"/>
                  </a:lnTo>
                  <a:lnTo>
                    <a:pt x="460" y="276"/>
                  </a:lnTo>
                  <a:lnTo>
                    <a:pt x="460" y="275"/>
                  </a:lnTo>
                  <a:lnTo>
                    <a:pt x="461" y="275"/>
                  </a:lnTo>
                  <a:lnTo>
                    <a:pt x="461" y="274"/>
                  </a:lnTo>
                  <a:lnTo>
                    <a:pt x="461" y="272"/>
                  </a:lnTo>
                  <a:lnTo>
                    <a:pt x="462" y="272"/>
                  </a:lnTo>
                  <a:lnTo>
                    <a:pt x="463" y="272"/>
                  </a:lnTo>
                  <a:lnTo>
                    <a:pt x="467" y="272"/>
                  </a:lnTo>
                  <a:lnTo>
                    <a:pt x="471" y="271"/>
                  </a:lnTo>
                  <a:lnTo>
                    <a:pt x="473" y="271"/>
                  </a:lnTo>
                  <a:lnTo>
                    <a:pt x="473" y="272"/>
                  </a:lnTo>
                  <a:lnTo>
                    <a:pt x="474" y="272"/>
                  </a:lnTo>
                  <a:lnTo>
                    <a:pt x="474" y="274"/>
                  </a:lnTo>
                  <a:lnTo>
                    <a:pt x="475" y="274"/>
                  </a:lnTo>
                  <a:lnTo>
                    <a:pt x="477" y="274"/>
                  </a:lnTo>
                  <a:lnTo>
                    <a:pt x="479" y="274"/>
                  </a:lnTo>
                  <a:lnTo>
                    <a:pt x="480" y="274"/>
                  </a:lnTo>
                  <a:lnTo>
                    <a:pt x="480" y="272"/>
                  </a:lnTo>
                  <a:lnTo>
                    <a:pt x="482" y="272"/>
                  </a:lnTo>
                  <a:lnTo>
                    <a:pt x="483" y="270"/>
                  </a:lnTo>
                  <a:lnTo>
                    <a:pt x="484" y="270"/>
                  </a:lnTo>
                  <a:lnTo>
                    <a:pt x="491" y="270"/>
                  </a:lnTo>
                  <a:lnTo>
                    <a:pt x="492" y="271"/>
                  </a:lnTo>
                  <a:lnTo>
                    <a:pt x="493" y="271"/>
                  </a:lnTo>
                  <a:lnTo>
                    <a:pt x="494" y="272"/>
                  </a:lnTo>
                  <a:lnTo>
                    <a:pt x="495" y="272"/>
                  </a:lnTo>
                  <a:lnTo>
                    <a:pt x="496" y="274"/>
                  </a:lnTo>
                  <a:close/>
                  <a:moveTo>
                    <a:pt x="460" y="271"/>
                  </a:moveTo>
                  <a:lnTo>
                    <a:pt x="461" y="272"/>
                  </a:lnTo>
                  <a:lnTo>
                    <a:pt x="460" y="274"/>
                  </a:lnTo>
                  <a:lnTo>
                    <a:pt x="459" y="274"/>
                  </a:lnTo>
                  <a:lnTo>
                    <a:pt x="459" y="275"/>
                  </a:lnTo>
                  <a:lnTo>
                    <a:pt x="456" y="275"/>
                  </a:lnTo>
                  <a:lnTo>
                    <a:pt x="452" y="275"/>
                  </a:lnTo>
                  <a:lnTo>
                    <a:pt x="450" y="275"/>
                  </a:lnTo>
                  <a:lnTo>
                    <a:pt x="451" y="274"/>
                  </a:lnTo>
                  <a:lnTo>
                    <a:pt x="452" y="272"/>
                  </a:lnTo>
                  <a:lnTo>
                    <a:pt x="453" y="272"/>
                  </a:lnTo>
                  <a:lnTo>
                    <a:pt x="454" y="274"/>
                  </a:lnTo>
                  <a:lnTo>
                    <a:pt x="456" y="274"/>
                  </a:lnTo>
                  <a:lnTo>
                    <a:pt x="456" y="272"/>
                  </a:lnTo>
                  <a:lnTo>
                    <a:pt x="457" y="271"/>
                  </a:lnTo>
                  <a:lnTo>
                    <a:pt x="460" y="271"/>
                  </a:lnTo>
                  <a:close/>
                  <a:moveTo>
                    <a:pt x="463" y="255"/>
                  </a:moveTo>
                  <a:lnTo>
                    <a:pt x="465" y="255"/>
                  </a:lnTo>
                  <a:lnTo>
                    <a:pt x="466" y="255"/>
                  </a:lnTo>
                  <a:lnTo>
                    <a:pt x="467" y="257"/>
                  </a:lnTo>
                  <a:lnTo>
                    <a:pt x="466" y="257"/>
                  </a:lnTo>
                  <a:lnTo>
                    <a:pt x="466" y="258"/>
                  </a:lnTo>
                  <a:lnTo>
                    <a:pt x="466" y="259"/>
                  </a:lnTo>
                  <a:lnTo>
                    <a:pt x="465" y="260"/>
                  </a:lnTo>
                  <a:lnTo>
                    <a:pt x="462" y="261"/>
                  </a:lnTo>
                  <a:lnTo>
                    <a:pt x="458" y="263"/>
                  </a:lnTo>
                  <a:lnTo>
                    <a:pt x="457" y="263"/>
                  </a:lnTo>
                  <a:lnTo>
                    <a:pt x="459" y="261"/>
                  </a:lnTo>
                  <a:lnTo>
                    <a:pt x="460" y="261"/>
                  </a:lnTo>
                  <a:lnTo>
                    <a:pt x="461" y="259"/>
                  </a:lnTo>
                  <a:lnTo>
                    <a:pt x="461" y="258"/>
                  </a:lnTo>
                  <a:lnTo>
                    <a:pt x="462" y="258"/>
                  </a:lnTo>
                  <a:lnTo>
                    <a:pt x="462" y="257"/>
                  </a:lnTo>
                  <a:lnTo>
                    <a:pt x="462" y="255"/>
                  </a:lnTo>
                  <a:lnTo>
                    <a:pt x="463" y="255"/>
                  </a:lnTo>
                  <a:close/>
                  <a:moveTo>
                    <a:pt x="457" y="261"/>
                  </a:moveTo>
                  <a:lnTo>
                    <a:pt x="457" y="260"/>
                  </a:lnTo>
                  <a:lnTo>
                    <a:pt x="458" y="259"/>
                  </a:lnTo>
                  <a:lnTo>
                    <a:pt x="458" y="258"/>
                  </a:lnTo>
                  <a:lnTo>
                    <a:pt x="459" y="257"/>
                  </a:lnTo>
                  <a:lnTo>
                    <a:pt x="460" y="257"/>
                  </a:lnTo>
                  <a:lnTo>
                    <a:pt x="461" y="255"/>
                  </a:lnTo>
                  <a:lnTo>
                    <a:pt x="462" y="254"/>
                  </a:lnTo>
                  <a:lnTo>
                    <a:pt x="463" y="253"/>
                  </a:lnTo>
                  <a:lnTo>
                    <a:pt x="466" y="253"/>
                  </a:lnTo>
                  <a:lnTo>
                    <a:pt x="466" y="254"/>
                  </a:lnTo>
                  <a:lnTo>
                    <a:pt x="465" y="254"/>
                  </a:lnTo>
                  <a:lnTo>
                    <a:pt x="465" y="255"/>
                  </a:lnTo>
                  <a:lnTo>
                    <a:pt x="463" y="255"/>
                  </a:lnTo>
                  <a:lnTo>
                    <a:pt x="462" y="255"/>
                  </a:lnTo>
                  <a:lnTo>
                    <a:pt x="459" y="259"/>
                  </a:lnTo>
                  <a:lnTo>
                    <a:pt x="459" y="260"/>
                  </a:lnTo>
                  <a:lnTo>
                    <a:pt x="458" y="260"/>
                  </a:lnTo>
                  <a:lnTo>
                    <a:pt x="457" y="261"/>
                  </a:lnTo>
                  <a:close/>
                  <a:moveTo>
                    <a:pt x="465" y="252"/>
                  </a:moveTo>
                  <a:lnTo>
                    <a:pt x="465" y="253"/>
                  </a:lnTo>
                  <a:lnTo>
                    <a:pt x="462" y="253"/>
                  </a:lnTo>
                  <a:lnTo>
                    <a:pt x="462" y="254"/>
                  </a:lnTo>
                  <a:lnTo>
                    <a:pt x="462" y="252"/>
                  </a:lnTo>
                  <a:lnTo>
                    <a:pt x="462" y="251"/>
                  </a:lnTo>
                  <a:lnTo>
                    <a:pt x="462" y="250"/>
                  </a:lnTo>
                  <a:lnTo>
                    <a:pt x="463" y="250"/>
                  </a:lnTo>
                  <a:lnTo>
                    <a:pt x="465" y="249"/>
                  </a:lnTo>
                  <a:lnTo>
                    <a:pt x="466" y="249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6" y="252"/>
                  </a:lnTo>
                  <a:lnTo>
                    <a:pt x="465" y="252"/>
                  </a:lnTo>
                  <a:close/>
                  <a:moveTo>
                    <a:pt x="467" y="249"/>
                  </a:moveTo>
                  <a:lnTo>
                    <a:pt x="468" y="249"/>
                  </a:lnTo>
                  <a:lnTo>
                    <a:pt x="469" y="247"/>
                  </a:lnTo>
                  <a:lnTo>
                    <a:pt x="470" y="249"/>
                  </a:lnTo>
                  <a:lnTo>
                    <a:pt x="470" y="250"/>
                  </a:lnTo>
                  <a:lnTo>
                    <a:pt x="469" y="250"/>
                  </a:lnTo>
                  <a:lnTo>
                    <a:pt x="468" y="250"/>
                  </a:lnTo>
                  <a:lnTo>
                    <a:pt x="468" y="251"/>
                  </a:lnTo>
                  <a:lnTo>
                    <a:pt x="467" y="251"/>
                  </a:lnTo>
                  <a:lnTo>
                    <a:pt x="467" y="252"/>
                  </a:lnTo>
                  <a:lnTo>
                    <a:pt x="466" y="252"/>
                  </a:lnTo>
                  <a:lnTo>
                    <a:pt x="467" y="251"/>
                  </a:lnTo>
                  <a:lnTo>
                    <a:pt x="467" y="250"/>
                  </a:lnTo>
                  <a:lnTo>
                    <a:pt x="467" y="249"/>
                  </a:lnTo>
                  <a:close/>
                  <a:moveTo>
                    <a:pt x="349" y="188"/>
                  </a:moveTo>
                  <a:lnTo>
                    <a:pt x="350" y="188"/>
                  </a:lnTo>
                  <a:lnTo>
                    <a:pt x="351" y="188"/>
                  </a:lnTo>
                  <a:lnTo>
                    <a:pt x="353" y="190"/>
                  </a:lnTo>
                  <a:lnTo>
                    <a:pt x="353" y="191"/>
                  </a:lnTo>
                  <a:lnTo>
                    <a:pt x="351" y="191"/>
                  </a:lnTo>
                  <a:lnTo>
                    <a:pt x="350" y="191"/>
                  </a:lnTo>
                  <a:lnTo>
                    <a:pt x="350" y="190"/>
                  </a:lnTo>
                  <a:lnTo>
                    <a:pt x="349" y="190"/>
                  </a:lnTo>
                  <a:lnTo>
                    <a:pt x="349" y="188"/>
                  </a:lnTo>
                  <a:close/>
                  <a:moveTo>
                    <a:pt x="303" y="183"/>
                  </a:moveTo>
                  <a:lnTo>
                    <a:pt x="304" y="183"/>
                  </a:lnTo>
                  <a:lnTo>
                    <a:pt x="304" y="184"/>
                  </a:lnTo>
                  <a:lnTo>
                    <a:pt x="304" y="185"/>
                  </a:lnTo>
                  <a:lnTo>
                    <a:pt x="303" y="185"/>
                  </a:lnTo>
                  <a:lnTo>
                    <a:pt x="302" y="185"/>
                  </a:lnTo>
                  <a:lnTo>
                    <a:pt x="299" y="185"/>
                  </a:lnTo>
                  <a:lnTo>
                    <a:pt x="298" y="184"/>
                  </a:lnTo>
                  <a:lnTo>
                    <a:pt x="297" y="184"/>
                  </a:lnTo>
                  <a:lnTo>
                    <a:pt x="296" y="184"/>
                  </a:lnTo>
                  <a:lnTo>
                    <a:pt x="297" y="183"/>
                  </a:lnTo>
                  <a:lnTo>
                    <a:pt x="297" y="182"/>
                  </a:lnTo>
                  <a:lnTo>
                    <a:pt x="298" y="182"/>
                  </a:lnTo>
                  <a:lnTo>
                    <a:pt x="299" y="182"/>
                  </a:lnTo>
                  <a:lnTo>
                    <a:pt x="301" y="182"/>
                  </a:lnTo>
                  <a:lnTo>
                    <a:pt x="302" y="183"/>
                  </a:lnTo>
                  <a:lnTo>
                    <a:pt x="303" y="183"/>
                  </a:lnTo>
                  <a:close/>
                  <a:moveTo>
                    <a:pt x="355" y="176"/>
                  </a:moveTo>
                  <a:lnTo>
                    <a:pt x="355" y="178"/>
                  </a:lnTo>
                  <a:lnTo>
                    <a:pt x="356" y="180"/>
                  </a:lnTo>
                  <a:lnTo>
                    <a:pt x="357" y="182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5" y="182"/>
                  </a:lnTo>
                  <a:lnTo>
                    <a:pt x="355" y="183"/>
                  </a:lnTo>
                  <a:lnTo>
                    <a:pt x="354" y="183"/>
                  </a:lnTo>
                  <a:lnTo>
                    <a:pt x="353" y="185"/>
                  </a:lnTo>
                  <a:lnTo>
                    <a:pt x="350" y="185"/>
                  </a:lnTo>
                  <a:lnTo>
                    <a:pt x="349" y="185"/>
                  </a:lnTo>
                  <a:lnTo>
                    <a:pt x="347" y="186"/>
                  </a:lnTo>
                  <a:lnTo>
                    <a:pt x="347" y="185"/>
                  </a:lnTo>
                  <a:lnTo>
                    <a:pt x="346" y="185"/>
                  </a:lnTo>
                  <a:lnTo>
                    <a:pt x="345" y="184"/>
                  </a:lnTo>
                  <a:lnTo>
                    <a:pt x="344" y="183"/>
                  </a:lnTo>
                  <a:lnTo>
                    <a:pt x="342" y="183"/>
                  </a:lnTo>
                  <a:lnTo>
                    <a:pt x="342" y="182"/>
                  </a:lnTo>
                  <a:lnTo>
                    <a:pt x="341" y="183"/>
                  </a:lnTo>
                  <a:lnTo>
                    <a:pt x="340" y="183"/>
                  </a:lnTo>
                  <a:lnTo>
                    <a:pt x="338" y="183"/>
                  </a:lnTo>
                  <a:lnTo>
                    <a:pt x="337" y="183"/>
                  </a:lnTo>
                  <a:lnTo>
                    <a:pt x="336" y="183"/>
                  </a:lnTo>
                  <a:lnTo>
                    <a:pt x="334" y="182"/>
                  </a:lnTo>
                  <a:lnTo>
                    <a:pt x="333" y="182"/>
                  </a:lnTo>
                  <a:lnTo>
                    <a:pt x="334" y="179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7" y="178"/>
                  </a:lnTo>
                  <a:lnTo>
                    <a:pt x="338" y="177"/>
                  </a:lnTo>
                  <a:lnTo>
                    <a:pt x="339" y="178"/>
                  </a:lnTo>
                  <a:lnTo>
                    <a:pt x="340" y="177"/>
                  </a:lnTo>
                  <a:lnTo>
                    <a:pt x="341" y="177"/>
                  </a:lnTo>
                  <a:lnTo>
                    <a:pt x="341" y="178"/>
                  </a:lnTo>
                  <a:lnTo>
                    <a:pt x="341" y="179"/>
                  </a:lnTo>
                  <a:lnTo>
                    <a:pt x="342" y="179"/>
                  </a:lnTo>
                  <a:lnTo>
                    <a:pt x="344" y="179"/>
                  </a:lnTo>
                  <a:lnTo>
                    <a:pt x="345" y="180"/>
                  </a:lnTo>
                  <a:lnTo>
                    <a:pt x="346" y="180"/>
                  </a:lnTo>
                  <a:lnTo>
                    <a:pt x="347" y="180"/>
                  </a:lnTo>
                  <a:lnTo>
                    <a:pt x="348" y="180"/>
                  </a:lnTo>
                  <a:lnTo>
                    <a:pt x="348" y="179"/>
                  </a:lnTo>
                  <a:lnTo>
                    <a:pt x="348" y="178"/>
                  </a:lnTo>
                  <a:lnTo>
                    <a:pt x="349" y="178"/>
                  </a:lnTo>
                  <a:lnTo>
                    <a:pt x="349" y="177"/>
                  </a:lnTo>
                  <a:lnTo>
                    <a:pt x="349" y="176"/>
                  </a:lnTo>
                  <a:lnTo>
                    <a:pt x="350" y="176"/>
                  </a:lnTo>
                  <a:lnTo>
                    <a:pt x="351" y="176"/>
                  </a:lnTo>
                  <a:lnTo>
                    <a:pt x="353" y="175"/>
                  </a:lnTo>
                  <a:lnTo>
                    <a:pt x="354" y="174"/>
                  </a:lnTo>
                  <a:lnTo>
                    <a:pt x="354" y="175"/>
                  </a:lnTo>
                  <a:lnTo>
                    <a:pt x="355" y="175"/>
                  </a:lnTo>
                  <a:lnTo>
                    <a:pt x="355" y="176"/>
                  </a:lnTo>
                  <a:close/>
                  <a:moveTo>
                    <a:pt x="252" y="151"/>
                  </a:moveTo>
                  <a:lnTo>
                    <a:pt x="253" y="151"/>
                  </a:lnTo>
                  <a:lnTo>
                    <a:pt x="252" y="151"/>
                  </a:lnTo>
                  <a:lnTo>
                    <a:pt x="251" y="152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1" y="151"/>
                  </a:lnTo>
                  <a:lnTo>
                    <a:pt x="251" y="150"/>
                  </a:lnTo>
                  <a:lnTo>
                    <a:pt x="252" y="150"/>
                  </a:lnTo>
                  <a:lnTo>
                    <a:pt x="252" y="151"/>
                  </a:lnTo>
                  <a:close/>
                  <a:moveTo>
                    <a:pt x="270" y="150"/>
                  </a:moveTo>
                  <a:lnTo>
                    <a:pt x="270" y="149"/>
                  </a:lnTo>
                  <a:lnTo>
                    <a:pt x="271" y="150"/>
                  </a:lnTo>
                  <a:lnTo>
                    <a:pt x="270" y="151"/>
                  </a:lnTo>
                  <a:lnTo>
                    <a:pt x="269" y="151"/>
                  </a:lnTo>
                  <a:lnTo>
                    <a:pt x="268" y="150"/>
                  </a:lnTo>
                  <a:lnTo>
                    <a:pt x="269" y="149"/>
                  </a:lnTo>
                  <a:lnTo>
                    <a:pt x="270" y="150"/>
                  </a:lnTo>
                  <a:close/>
                  <a:moveTo>
                    <a:pt x="327" y="146"/>
                  </a:moveTo>
                  <a:lnTo>
                    <a:pt x="328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4" y="149"/>
                  </a:lnTo>
                  <a:lnTo>
                    <a:pt x="325" y="149"/>
                  </a:lnTo>
                  <a:lnTo>
                    <a:pt x="324" y="149"/>
                  </a:lnTo>
                  <a:lnTo>
                    <a:pt x="325" y="148"/>
                  </a:lnTo>
                  <a:lnTo>
                    <a:pt x="325" y="146"/>
                  </a:lnTo>
                  <a:lnTo>
                    <a:pt x="327" y="146"/>
                  </a:lnTo>
                  <a:close/>
                  <a:moveTo>
                    <a:pt x="246" y="151"/>
                  </a:moveTo>
                  <a:lnTo>
                    <a:pt x="247" y="151"/>
                  </a:lnTo>
                  <a:lnTo>
                    <a:pt x="245" y="152"/>
                  </a:lnTo>
                  <a:lnTo>
                    <a:pt x="244" y="152"/>
                  </a:lnTo>
                  <a:lnTo>
                    <a:pt x="243" y="152"/>
                  </a:lnTo>
                  <a:lnTo>
                    <a:pt x="244" y="152"/>
                  </a:lnTo>
                  <a:lnTo>
                    <a:pt x="246" y="151"/>
                  </a:lnTo>
                  <a:close/>
                  <a:moveTo>
                    <a:pt x="247" y="148"/>
                  </a:moveTo>
                  <a:lnTo>
                    <a:pt x="248" y="148"/>
                  </a:lnTo>
                  <a:lnTo>
                    <a:pt x="247" y="148"/>
                  </a:lnTo>
                  <a:lnTo>
                    <a:pt x="246" y="148"/>
                  </a:lnTo>
                  <a:lnTo>
                    <a:pt x="245" y="148"/>
                  </a:lnTo>
                  <a:lnTo>
                    <a:pt x="244" y="148"/>
                  </a:lnTo>
                  <a:lnTo>
                    <a:pt x="247" y="148"/>
                  </a:lnTo>
                  <a:close/>
                  <a:moveTo>
                    <a:pt x="212" y="143"/>
                  </a:moveTo>
                  <a:lnTo>
                    <a:pt x="213" y="143"/>
                  </a:lnTo>
                  <a:lnTo>
                    <a:pt x="212" y="143"/>
                  </a:lnTo>
                  <a:close/>
                  <a:moveTo>
                    <a:pt x="212" y="140"/>
                  </a:moveTo>
                  <a:lnTo>
                    <a:pt x="212" y="141"/>
                  </a:lnTo>
                  <a:lnTo>
                    <a:pt x="212" y="140"/>
                  </a:lnTo>
                  <a:close/>
                  <a:moveTo>
                    <a:pt x="363" y="0"/>
                  </a:moveTo>
                  <a:lnTo>
                    <a:pt x="362" y="0"/>
                  </a:lnTo>
                  <a:lnTo>
                    <a:pt x="363" y="0"/>
                  </a:lnTo>
                  <a:lnTo>
                    <a:pt x="363" y="1"/>
                  </a:lnTo>
                  <a:lnTo>
                    <a:pt x="363" y="0"/>
                  </a:lnTo>
                  <a:close/>
                  <a:moveTo>
                    <a:pt x="445" y="272"/>
                  </a:moveTo>
                  <a:lnTo>
                    <a:pt x="446" y="272"/>
                  </a:lnTo>
                  <a:lnTo>
                    <a:pt x="448" y="272"/>
                  </a:lnTo>
                  <a:lnTo>
                    <a:pt x="449" y="272"/>
                  </a:lnTo>
                  <a:lnTo>
                    <a:pt x="449" y="274"/>
                  </a:lnTo>
                  <a:lnTo>
                    <a:pt x="449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1" y="276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6"/>
                  </a:lnTo>
                  <a:lnTo>
                    <a:pt x="448" y="275"/>
                  </a:lnTo>
                  <a:lnTo>
                    <a:pt x="446" y="275"/>
                  </a:lnTo>
                  <a:lnTo>
                    <a:pt x="445" y="275"/>
                  </a:lnTo>
                  <a:lnTo>
                    <a:pt x="444" y="275"/>
                  </a:lnTo>
                  <a:lnTo>
                    <a:pt x="443" y="275"/>
                  </a:lnTo>
                  <a:lnTo>
                    <a:pt x="443" y="274"/>
                  </a:lnTo>
                  <a:lnTo>
                    <a:pt x="442" y="274"/>
                  </a:lnTo>
                  <a:lnTo>
                    <a:pt x="441" y="272"/>
                  </a:lnTo>
                  <a:lnTo>
                    <a:pt x="443" y="272"/>
                  </a:lnTo>
                  <a:lnTo>
                    <a:pt x="444" y="272"/>
                  </a:lnTo>
                  <a:lnTo>
                    <a:pt x="445" y="272"/>
                  </a:lnTo>
                  <a:close/>
                  <a:moveTo>
                    <a:pt x="470" y="267"/>
                  </a:moveTo>
                  <a:lnTo>
                    <a:pt x="471" y="267"/>
                  </a:lnTo>
                  <a:lnTo>
                    <a:pt x="471" y="266"/>
                  </a:lnTo>
                  <a:lnTo>
                    <a:pt x="473" y="266"/>
                  </a:lnTo>
                  <a:lnTo>
                    <a:pt x="473" y="267"/>
                  </a:lnTo>
                  <a:lnTo>
                    <a:pt x="473" y="268"/>
                  </a:lnTo>
                  <a:lnTo>
                    <a:pt x="474" y="268"/>
                  </a:lnTo>
                  <a:lnTo>
                    <a:pt x="475" y="268"/>
                  </a:lnTo>
                  <a:lnTo>
                    <a:pt x="475" y="269"/>
                  </a:lnTo>
                  <a:lnTo>
                    <a:pt x="475" y="270"/>
                  </a:lnTo>
                  <a:lnTo>
                    <a:pt x="474" y="270"/>
                  </a:lnTo>
                  <a:lnTo>
                    <a:pt x="473" y="270"/>
                  </a:lnTo>
                  <a:lnTo>
                    <a:pt x="471" y="270"/>
                  </a:lnTo>
                  <a:lnTo>
                    <a:pt x="470" y="270"/>
                  </a:lnTo>
                  <a:lnTo>
                    <a:pt x="469" y="270"/>
                  </a:lnTo>
                  <a:lnTo>
                    <a:pt x="468" y="270"/>
                  </a:lnTo>
                  <a:lnTo>
                    <a:pt x="468" y="269"/>
                  </a:lnTo>
                  <a:lnTo>
                    <a:pt x="469" y="268"/>
                  </a:lnTo>
                  <a:lnTo>
                    <a:pt x="469" y="267"/>
                  </a:lnTo>
                  <a:lnTo>
                    <a:pt x="470" y="267"/>
                  </a:lnTo>
                  <a:close/>
                  <a:moveTo>
                    <a:pt x="462" y="263"/>
                  </a:moveTo>
                  <a:lnTo>
                    <a:pt x="463" y="262"/>
                  </a:lnTo>
                  <a:lnTo>
                    <a:pt x="465" y="262"/>
                  </a:lnTo>
                  <a:lnTo>
                    <a:pt x="466" y="261"/>
                  </a:lnTo>
                  <a:lnTo>
                    <a:pt x="467" y="261"/>
                  </a:lnTo>
                  <a:lnTo>
                    <a:pt x="469" y="261"/>
                  </a:lnTo>
                  <a:lnTo>
                    <a:pt x="470" y="261"/>
                  </a:lnTo>
                  <a:lnTo>
                    <a:pt x="470" y="262"/>
                  </a:lnTo>
                  <a:lnTo>
                    <a:pt x="471" y="262"/>
                  </a:lnTo>
                  <a:lnTo>
                    <a:pt x="471" y="263"/>
                  </a:lnTo>
                  <a:lnTo>
                    <a:pt x="473" y="265"/>
                  </a:lnTo>
                  <a:lnTo>
                    <a:pt x="471" y="265"/>
                  </a:lnTo>
                  <a:lnTo>
                    <a:pt x="470" y="266"/>
                  </a:lnTo>
                  <a:lnTo>
                    <a:pt x="469" y="267"/>
                  </a:lnTo>
                  <a:lnTo>
                    <a:pt x="468" y="267"/>
                  </a:lnTo>
                  <a:lnTo>
                    <a:pt x="468" y="268"/>
                  </a:lnTo>
                  <a:lnTo>
                    <a:pt x="468" y="269"/>
                  </a:lnTo>
                  <a:lnTo>
                    <a:pt x="467" y="270"/>
                  </a:lnTo>
                  <a:lnTo>
                    <a:pt x="466" y="270"/>
                  </a:lnTo>
                  <a:lnTo>
                    <a:pt x="465" y="270"/>
                  </a:lnTo>
                  <a:lnTo>
                    <a:pt x="463" y="270"/>
                  </a:lnTo>
                  <a:lnTo>
                    <a:pt x="462" y="270"/>
                  </a:lnTo>
                  <a:lnTo>
                    <a:pt x="461" y="270"/>
                  </a:lnTo>
                  <a:lnTo>
                    <a:pt x="460" y="270"/>
                  </a:lnTo>
                  <a:lnTo>
                    <a:pt x="459" y="270"/>
                  </a:lnTo>
                  <a:lnTo>
                    <a:pt x="457" y="270"/>
                  </a:lnTo>
                  <a:lnTo>
                    <a:pt x="456" y="271"/>
                  </a:lnTo>
                  <a:lnTo>
                    <a:pt x="454" y="271"/>
                  </a:lnTo>
                  <a:lnTo>
                    <a:pt x="453" y="271"/>
                  </a:lnTo>
                  <a:lnTo>
                    <a:pt x="454" y="270"/>
                  </a:lnTo>
                  <a:lnTo>
                    <a:pt x="454" y="269"/>
                  </a:lnTo>
                  <a:lnTo>
                    <a:pt x="454" y="268"/>
                  </a:lnTo>
                  <a:lnTo>
                    <a:pt x="454" y="267"/>
                  </a:lnTo>
                  <a:lnTo>
                    <a:pt x="456" y="266"/>
                  </a:lnTo>
                  <a:lnTo>
                    <a:pt x="457" y="265"/>
                  </a:lnTo>
                  <a:lnTo>
                    <a:pt x="458" y="265"/>
                  </a:lnTo>
                  <a:lnTo>
                    <a:pt x="459" y="263"/>
                  </a:lnTo>
                  <a:lnTo>
                    <a:pt x="460" y="263"/>
                  </a:lnTo>
                  <a:lnTo>
                    <a:pt x="461" y="263"/>
                  </a:lnTo>
                  <a:lnTo>
                    <a:pt x="462" y="263"/>
                  </a:lnTo>
                  <a:close/>
                  <a:moveTo>
                    <a:pt x="411" y="221"/>
                  </a:moveTo>
                  <a:lnTo>
                    <a:pt x="411" y="222"/>
                  </a:lnTo>
                  <a:lnTo>
                    <a:pt x="411" y="224"/>
                  </a:lnTo>
                  <a:lnTo>
                    <a:pt x="411" y="225"/>
                  </a:lnTo>
                  <a:lnTo>
                    <a:pt x="410" y="225"/>
                  </a:lnTo>
                  <a:lnTo>
                    <a:pt x="410" y="224"/>
                  </a:lnTo>
                  <a:lnTo>
                    <a:pt x="410" y="222"/>
                  </a:lnTo>
                  <a:lnTo>
                    <a:pt x="410" y="221"/>
                  </a:lnTo>
                  <a:lnTo>
                    <a:pt x="411" y="221"/>
                  </a:lnTo>
                  <a:close/>
                  <a:moveTo>
                    <a:pt x="408" y="218"/>
                  </a:moveTo>
                  <a:lnTo>
                    <a:pt x="409" y="219"/>
                  </a:lnTo>
                  <a:lnTo>
                    <a:pt x="408" y="219"/>
                  </a:lnTo>
                  <a:lnTo>
                    <a:pt x="408" y="220"/>
                  </a:lnTo>
                  <a:lnTo>
                    <a:pt x="408" y="219"/>
                  </a:lnTo>
                  <a:lnTo>
                    <a:pt x="407" y="219"/>
                  </a:lnTo>
                  <a:lnTo>
                    <a:pt x="407" y="217"/>
                  </a:lnTo>
                  <a:lnTo>
                    <a:pt x="408" y="217"/>
                  </a:lnTo>
                  <a:lnTo>
                    <a:pt x="408" y="218"/>
                  </a:lnTo>
                  <a:close/>
                  <a:moveTo>
                    <a:pt x="415" y="217"/>
                  </a:moveTo>
                  <a:lnTo>
                    <a:pt x="415" y="218"/>
                  </a:lnTo>
                  <a:lnTo>
                    <a:pt x="414" y="218"/>
                  </a:lnTo>
                  <a:lnTo>
                    <a:pt x="414" y="219"/>
                  </a:lnTo>
                  <a:lnTo>
                    <a:pt x="413" y="219"/>
                  </a:lnTo>
                  <a:lnTo>
                    <a:pt x="413" y="218"/>
                  </a:lnTo>
                  <a:lnTo>
                    <a:pt x="414" y="217"/>
                  </a:lnTo>
                  <a:lnTo>
                    <a:pt x="415" y="217"/>
                  </a:lnTo>
                  <a:close/>
                  <a:moveTo>
                    <a:pt x="399" y="204"/>
                  </a:moveTo>
                  <a:lnTo>
                    <a:pt x="399" y="205"/>
                  </a:lnTo>
                  <a:lnTo>
                    <a:pt x="399" y="207"/>
                  </a:lnTo>
                  <a:lnTo>
                    <a:pt x="398" y="207"/>
                  </a:lnTo>
                  <a:lnTo>
                    <a:pt x="398" y="205"/>
                  </a:lnTo>
                  <a:lnTo>
                    <a:pt x="397" y="204"/>
                  </a:lnTo>
                  <a:lnTo>
                    <a:pt x="396" y="203"/>
                  </a:lnTo>
                  <a:lnTo>
                    <a:pt x="394" y="203"/>
                  </a:lnTo>
                  <a:lnTo>
                    <a:pt x="394" y="202"/>
                  </a:lnTo>
                  <a:lnTo>
                    <a:pt x="393" y="202"/>
                  </a:lnTo>
                  <a:lnTo>
                    <a:pt x="393" y="201"/>
                  </a:lnTo>
                  <a:lnTo>
                    <a:pt x="394" y="200"/>
                  </a:lnTo>
                  <a:lnTo>
                    <a:pt x="396" y="201"/>
                  </a:lnTo>
                  <a:lnTo>
                    <a:pt x="397" y="202"/>
                  </a:lnTo>
                  <a:lnTo>
                    <a:pt x="399" y="204"/>
                  </a:lnTo>
                  <a:close/>
                  <a:moveTo>
                    <a:pt x="342" y="187"/>
                  </a:moveTo>
                  <a:lnTo>
                    <a:pt x="344" y="187"/>
                  </a:lnTo>
                  <a:lnTo>
                    <a:pt x="342" y="188"/>
                  </a:lnTo>
                  <a:lnTo>
                    <a:pt x="341" y="188"/>
                  </a:lnTo>
                  <a:lnTo>
                    <a:pt x="340" y="188"/>
                  </a:lnTo>
                  <a:lnTo>
                    <a:pt x="341" y="187"/>
                  </a:lnTo>
                  <a:lnTo>
                    <a:pt x="342" y="18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72">
              <a:extLst>
                <a:ext uri="{FF2B5EF4-FFF2-40B4-BE49-F238E27FC236}">
                  <a16:creationId xmlns:a16="http://schemas.microsoft.com/office/drawing/2014/main" id="{B88947F8-BB58-5521-3CE2-75577AB9F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388" y="882015"/>
              <a:ext cx="21092" cy="18456"/>
            </a:xfrm>
            <a:custGeom>
              <a:avLst/>
              <a:gdLst>
                <a:gd name="T0" fmla="*/ 15 w 16"/>
                <a:gd name="T1" fmla="*/ 11 h 14"/>
                <a:gd name="T2" fmla="*/ 16 w 16"/>
                <a:gd name="T3" fmla="*/ 14 h 14"/>
                <a:gd name="T4" fmla="*/ 16 w 16"/>
                <a:gd name="T5" fmla="*/ 14 h 14"/>
                <a:gd name="T6" fmla="*/ 16 w 16"/>
                <a:gd name="T7" fmla="*/ 14 h 14"/>
                <a:gd name="T8" fmla="*/ 15 w 16"/>
                <a:gd name="T9" fmla="*/ 14 h 14"/>
                <a:gd name="T10" fmla="*/ 13 w 16"/>
                <a:gd name="T11" fmla="*/ 14 h 14"/>
                <a:gd name="T12" fmla="*/ 12 w 16"/>
                <a:gd name="T13" fmla="*/ 14 h 14"/>
                <a:gd name="T14" fmla="*/ 12 w 16"/>
                <a:gd name="T15" fmla="*/ 14 h 14"/>
                <a:gd name="T16" fmla="*/ 10 w 16"/>
                <a:gd name="T17" fmla="*/ 13 h 14"/>
                <a:gd name="T18" fmla="*/ 8 w 16"/>
                <a:gd name="T19" fmla="*/ 11 h 14"/>
                <a:gd name="T20" fmla="*/ 7 w 16"/>
                <a:gd name="T21" fmla="*/ 10 h 14"/>
                <a:gd name="T22" fmla="*/ 6 w 16"/>
                <a:gd name="T23" fmla="*/ 10 h 14"/>
                <a:gd name="T24" fmla="*/ 6 w 16"/>
                <a:gd name="T25" fmla="*/ 9 h 14"/>
                <a:gd name="T26" fmla="*/ 4 w 16"/>
                <a:gd name="T27" fmla="*/ 8 h 14"/>
                <a:gd name="T28" fmla="*/ 4 w 16"/>
                <a:gd name="T29" fmla="*/ 8 h 14"/>
                <a:gd name="T30" fmla="*/ 3 w 16"/>
                <a:gd name="T31" fmla="*/ 8 h 14"/>
                <a:gd name="T32" fmla="*/ 3 w 16"/>
                <a:gd name="T33" fmla="*/ 8 h 14"/>
                <a:gd name="T34" fmla="*/ 2 w 16"/>
                <a:gd name="T35" fmla="*/ 7 h 14"/>
                <a:gd name="T36" fmla="*/ 1 w 16"/>
                <a:gd name="T37" fmla="*/ 6 h 14"/>
                <a:gd name="T38" fmla="*/ 1 w 16"/>
                <a:gd name="T39" fmla="*/ 5 h 14"/>
                <a:gd name="T40" fmla="*/ 0 w 16"/>
                <a:gd name="T41" fmla="*/ 5 h 14"/>
                <a:gd name="T42" fmla="*/ 0 w 16"/>
                <a:gd name="T43" fmla="*/ 5 h 14"/>
                <a:gd name="T44" fmla="*/ 0 w 16"/>
                <a:gd name="T45" fmla="*/ 3 h 14"/>
                <a:gd name="T46" fmla="*/ 0 w 16"/>
                <a:gd name="T47" fmla="*/ 2 h 14"/>
                <a:gd name="T48" fmla="*/ 0 w 16"/>
                <a:gd name="T49" fmla="*/ 1 h 14"/>
                <a:gd name="T50" fmla="*/ 0 w 16"/>
                <a:gd name="T51" fmla="*/ 1 h 14"/>
                <a:gd name="T52" fmla="*/ 0 w 16"/>
                <a:gd name="T53" fmla="*/ 1 h 14"/>
                <a:gd name="T54" fmla="*/ 0 w 16"/>
                <a:gd name="T55" fmla="*/ 0 h 14"/>
                <a:gd name="T56" fmla="*/ 0 w 16"/>
                <a:gd name="T57" fmla="*/ 0 h 14"/>
                <a:gd name="T58" fmla="*/ 0 w 16"/>
                <a:gd name="T59" fmla="*/ 1 h 14"/>
                <a:gd name="T60" fmla="*/ 2 w 16"/>
                <a:gd name="T61" fmla="*/ 1 h 14"/>
                <a:gd name="T62" fmla="*/ 2 w 16"/>
                <a:gd name="T63" fmla="*/ 2 h 14"/>
                <a:gd name="T64" fmla="*/ 3 w 16"/>
                <a:gd name="T65" fmla="*/ 2 h 14"/>
                <a:gd name="T66" fmla="*/ 3 w 16"/>
                <a:gd name="T67" fmla="*/ 3 h 14"/>
                <a:gd name="T68" fmla="*/ 4 w 16"/>
                <a:gd name="T69" fmla="*/ 5 h 14"/>
                <a:gd name="T70" fmla="*/ 4 w 16"/>
                <a:gd name="T71" fmla="*/ 6 h 14"/>
                <a:gd name="T72" fmla="*/ 6 w 16"/>
                <a:gd name="T73" fmla="*/ 7 h 14"/>
                <a:gd name="T74" fmla="*/ 8 w 16"/>
                <a:gd name="T75" fmla="*/ 8 h 14"/>
                <a:gd name="T76" fmla="*/ 12 w 16"/>
                <a:gd name="T77" fmla="*/ 9 h 14"/>
                <a:gd name="T78" fmla="*/ 12 w 16"/>
                <a:gd name="T79" fmla="*/ 9 h 14"/>
                <a:gd name="T80" fmla="*/ 12 w 16"/>
                <a:gd name="T81" fmla="*/ 10 h 14"/>
                <a:gd name="T82" fmla="*/ 13 w 16"/>
                <a:gd name="T83" fmla="*/ 10 h 14"/>
                <a:gd name="T84" fmla="*/ 13 w 16"/>
                <a:gd name="T85" fmla="*/ 11 h 14"/>
                <a:gd name="T86" fmla="*/ 15 w 16"/>
                <a:gd name="T8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4">
                  <a:moveTo>
                    <a:pt x="15" y="11"/>
                  </a:move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7"/>
                  </a:lnTo>
                  <a:lnTo>
                    <a:pt x="8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5" y="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73">
              <a:extLst>
                <a:ext uri="{FF2B5EF4-FFF2-40B4-BE49-F238E27FC236}">
                  <a16:creationId xmlns:a16="http://schemas.microsoft.com/office/drawing/2014/main" id="{5608FBE0-D93A-BB6A-1354-DF2636B1C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567" y="870150"/>
              <a:ext cx="10546" cy="11865"/>
            </a:xfrm>
            <a:custGeom>
              <a:avLst/>
              <a:gdLst>
                <a:gd name="T0" fmla="*/ 3 w 8"/>
                <a:gd name="T1" fmla="*/ 2 h 9"/>
                <a:gd name="T2" fmla="*/ 6 w 8"/>
                <a:gd name="T3" fmla="*/ 5 h 9"/>
                <a:gd name="T4" fmla="*/ 6 w 8"/>
                <a:gd name="T5" fmla="*/ 5 h 9"/>
                <a:gd name="T6" fmla="*/ 6 w 8"/>
                <a:gd name="T7" fmla="*/ 6 h 9"/>
                <a:gd name="T8" fmla="*/ 7 w 8"/>
                <a:gd name="T9" fmla="*/ 7 h 9"/>
                <a:gd name="T10" fmla="*/ 8 w 8"/>
                <a:gd name="T11" fmla="*/ 8 h 9"/>
                <a:gd name="T12" fmla="*/ 7 w 8"/>
                <a:gd name="T13" fmla="*/ 9 h 9"/>
                <a:gd name="T14" fmla="*/ 6 w 8"/>
                <a:gd name="T15" fmla="*/ 9 h 9"/>
                <a:gd name="T16" fmla="*/ 6 w 8"/>
                <a:gd name="T17" fmla="*/ 8 h 9"/>
                <a:gd name="T18" fmla="*/ 4 w 8"/>
                <a:gd name="T19" fmla="*/ 8 h 9"/>
                <a:gd name="T20" fmla="*/ 6 w 8"/>
                <a:gd name="T21" fmla="*/ 8 h 9"/>
                <a:gd name="T22" fmla="*/ 6 w 8"/>
                <a:gd name="T23" fmla="*/ 8 h 9"/>
                <a:gd name="T24" fmla="*/ 4 w 8"/>
                <a:gd name="T25" fmla="*/ 7 h 9"/>
                <a:gd name="T26" fmla="*/ 2 w 8"/>
                <a:gd name="T27" fmla="*/ 5 h 9"/>
                <a:gd name="T28" fmla="*/ 1 w 8"/>
                <a:gd name="T29" fmla="*/ 5 h 9"/>
                <a:gd name="T30" fmla="*/ 1 w 8"/>
                <a:gd name="T31" fmla="*/ 5 h 9"/>
                <a:gd name="T32" fmla="*/ 0 w 8"/>
                <a:gd name="T33" fmla="*/ 3 h 9"/>
                <a:gd name="T34" fmla="*/ 0 w 8"/>
                <a:gd name="T35" fmla="*/ 3 h 9"/>
                <a:gd name="T36" fmla="*/ 1 w 8"/>
                <a:gd name="T37" fmla="*/ 2 h 9"/>
                <a:gd name="T38" fmla="*/ 1 w 8"/>
                <a:gd name="T39" fmla="*/ 2 h 9"/>
                <a:gd name="T40" fmla="*/ 1 w 8"/>
                <a:gd name="T41" fmla="*/ 1 h 9"/>
                <a:gd name="T42" fmla="*/ 1 w 8"/>
                <a:gd name="T43" fmla="*/ 1 h 9"/>
                <a:gd name="T44" fmla="*/ 0 w 8"/>
                <a:gd name="T45" fmla="*/ 1 h 9"/>
                <a:gd name="T46" fmla="*/ 1 w 8"/>
                <a:gd name="T47" fmla="*/ 0 h 9"/>
                <a:gd name="T48" fmla="*/ 2 w 8"/>
                <a:gd name="T49" fmla="*/ 2 h 9"/>
                <a:gd name="T50" fmla="*/ 3 w 8"/>
                <a:gd name="T5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7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85">
              <a:extLst>
                <a:ext uri="{FF2B5EF4-FFF2-40B4-BE49-F238E27FC236}">
                  <a16:creationId xmlns:a16="http://schemas.microsoft.com/office/drawing/2014/main" id="{67B0D424-06FD-7BF4-28B4-8E6A6FAED8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320" y="4428138"/>
              <a:ext cx="175329" cy="108097"/>
            </a:xfrm>
            <a:custGeom>
              <a:avLst/>
              <a:gdLst>
                <a:gd name="T0" fmla="*/ 56 w 133"/>
                <a:gd name="T1" fmla="*/ 65 h 82"/>
                <a:gd name="T2" fmla="*/ 0 w 133"/>
                <a:gd name="T3" fmla="*/ 46 h 82"/>
                <a:gd name="T4" fmla="*/ 8 w 133"/>
                <a:gd name="T5" fmla="*/ 52 h 82"/>
                <a:gd name="T6" fmla="*/ 13 w 133"/>
                <a:gd name="T7" fmla="*/ 45 h 82"/>
                <a:gd name="T8" fmla="*/ 16 w 133"/>
                <a:gd name="T9" fmla="*/ 46 h 82"/>
                <a:gd name="T10" fmla="*/ 1 w 133"/>
                <a:gd name="T11" fmla="*/ 40 h 82"/>
                <a:gd name="T12" fmla="*/ 48 w 133"/>
                <a:gd name="T13" fmla="*/ 55 h 82"/>
                <a:gd name="T14" fmla="*/ 38 w 133"/>
                <a:gd name="T15" fmla="*/ 60 h 82"/>
                <a:gd name="T16" fmla="*/ 28 w 133"/>
                <a:gd name="T17" fmla="*/ 64 h 82"/>
                <a:gd name="T18" fmla="*/ 24 w 133"/>
                <a:gd name="T19" fmla="*/ 64 h 82"/>
                <a:gd name="T20" fmla="*/ 14 w 133"/>
                <a:gd name="T21" fmla="*/ 63 h 82"/>
                <a:gd name="T22" fmla="*/ 19 w 133"/>
                <a:gd name="T23" fmla="*/ 56 h 82"/>
                <a:gd name="T24" fmla="*/ 29 w 133"/>
                <a:gd name="T25" fmla="*/ 57 h 82"/>
                <a:gd name="T26" fmla="*/ 31 w 133"/>
                <a:gd name="T27" fmla="*/ 52 h 82"/>
                <a:gd name="T28" fmla="*/ 36 w 133"/>
                <a:gd name="T29" fmla="*/ 48 h 82"/>
                <a:gd name="T30" fmla="*/ 40 w 133"/>
                <a:gd name="T31" fmla="*/ 39 h 82"/>
                <a:gd name="T32" fmla="*/ 27 w 133"/>
                <a:gd name="T33" fmla="*/ 43 h 82"/>
                <a:gd name="T34" fmla="*/ 42 w 133"/>
                <a:gd name="T35" fmla="*/ 37 h 82"/>
                <a:gd name="T36" fmla="*/ 29 w 133"/>
                <a:gd name="T37" fmla="*/ 27 h 82"/>
                <a:gd name="T38" fmla="*/ 25 w 133"/>
                <a:gd name="T39" fmla="*/ 18 h 82"/>
                <a:gd name="T40" fmla="*/ 47 w 133"/>
                <a:gd name="T41" fmla="*/ 21 h 82"/>
                <a:gd name="T42" fmla="*/ 67 w 133"/>
                <a:gd name="T43" fmla="*/ 21 h 82"/>
                <a:gd name="T44" fmla="*/ 72 w 133"/>
                <a:gd name="T45" fmla="*/ 18 h 82"/>
                <a:gd name="T46" fmla="*/ 72 w 133"/>
                <a:gd name="T47" fmla="*/ 28 h 82"/>
                <a:gd name="T48" fmla="*/ 65 w 133"/>
                <a:gd name="T49" fmla="*/ 37 h 82"/>
                <a:gd name="T50" fmla="*/ 39 w 133"/>
                <a:gd name="T51" fmla="*/ 21 h 82"/>
                <a:gd name="T52" fmla="*/ 37 w 133"/>
                <a:gd name="T53" fmla="*/ 13 h 82"/>
                <a:gd name="T54" fmla="*/ 130 w 133"/>
                <a:gd name="T55" fmla="*/ 39 h 82"/>
                <a:gd name="T56" fmla="*/ 117 w 133"/>
                <a:gd name="T57" fmla="*/ 44 h 82"/>
                <a:gd name="T58" fmla="*/ 110 w 133"/>
                <a:gd name="T59" fmla="*/ 49 h 82"/>
                <a:gd name="T60" fmla="*/ 87 w 133"/>
                <a:gd name="T61" fmla="*/ 47 h 82"/>
                <a:gd name="T62" fmla="*/ 100 w 133"/>
                <a:gd name="T63" fmla="*/ 57 h 82"/>
                <a:gd name="T64" fmla="*/ 91 w 133"/>
                <a:gd name="T65" fmla="*/ 60 h 82"/>
                <a:gd name="T66" fmla="*/ 81 w 133"/>
                <a:gd name="T67" fmla="*/ 57 h 82"/>
                <a:gd name="T68" fmla="*/ 79 w 133"/>
                <a:gd name="T69" fmla="*/ 59 h 82"/>
                <a:gd name="T70" fmla="*/ 85 w 133"/>
                <a:gd name="T71" fmla="*/ 65 h 82"/>
                <a:gd name="T72" fmla="*/ 74 w 133"/>
                <a:gd name="T73" fmla="*/ 65 h 82"/>
                <a:gd name="T74" fmla="*/ 72 w 133"/>
                <a:gd name="T75" fmla="*/ 72 h 82"/>
                <a:gd name="T76" fmla="*/ 65 w 133"/>
                <a:gd name="T77" fmla="*/ 72 h 82"/>
                <a:gd name="T78" fmla="*/ 61 w 133"/>
                <a:gd name="T79" fmla="*/ 64 h 82"/>
                <a:gd name="T80" fmla="*/ 64 w 133"/>
                <a:gd name="T81" fmla="*/ 56 h 82"/>
                <a:gd name="T82" fmla="*/ 69 w 133"/>
                <a:gd name="T83" fmla="*/ 49 h 82"/>
                <a:gd name="T84" fmla="*/ 80 w 133"/>
                <a:gd name="T85" fmla="*/ 39 h 82"/>
                <a:gd name="T86" fmla="*/ 86 w 133"/>
                <a:gd name="T87" fmla="*/ 42 h 82"/>
                <a:gd name="T88" fmla="*/ 86 w 133"/>
                <a:gd name="T89" fmla="*/ 30 h 82"/>
                <a:gd name="T90" fmla="*/ 86 w 133"/>
                <a:gd name="T91" fmla="*/ 21 h 82"/>
                <a:gd name="T92" fmla="*/ 96 w 133"/>
                <a:gd name="T93" fmla="*/ 17 h 82"/>
                <a:gd name="T94" fmla="*/ 111 w 133"/>
                <a:gd name="T95" fmla="*/ 22 h 82"/>
                <a:gd name="T96" fmla="*/ 107 w 133"/>
                <a:gd name="T97" fmla="*/ 27 h 82"/>
                <a:gd name="T98" fmla="*/ 114 w 133"/>
                <a:gd name="T99" fmla="*/ 36 h 82"/>
                <a:gd name="T100" fmla="*/ 113 w 133"/>
                <a:gd name="T101" fmla="*/ 28 h 82"/>
                <a:gd name="T102" fmla="*/ 125 w 133"/>
                <a:gd name="T103" fmla="*/ 20 h 82"/>
                <a:gd name="T104" fmla="*/ 123 w 133"/>
                <a:gd name="T105" fmla="*/ 28 h 82"/>
                <a:gd name="T106" fmla="*/ 131 w 133"/>
                <a:gd name="T107" fmla="*/ 37 h 82"/>
                <a:gd name="T108" fmla="*/ 64 w 133"/>
                <a:gd name="T109" fmla="*/ 13 h 82"/>
                <a:gd name="T110" fmla="*/ 57 w 133"/>
                <a:gd name="T111" fmla="*/ 76 h 82"/>
                <a:gd name="T112" fmla="*/ 57 w 133"/>
                <a:gd name="T113" fmla="*/ 80 h 82"/>
                <a:gd name="T114" fmla="*/ 106 w 133"/>
                <a:gd name="T115" fmla="*/ 63 h 82"/>
                <a:gd name="T116" fmla="*/ 107 w 133"/>
                <a:gd name="T117" fmla="*/ 57 h 82"/>
                <a:gd name="T118" fmla="*/ 62 w 133"/>
                <a:gd name="T119" fmla="*/ 19 h 82"/>
                <a:gd name="T120" fmla="*/ 57 w 133"/>
                <a:gd name="T121" fmla="*/ 18 h 82"/>
                <a:gd name="T122" fmla="*/ 10 w 133"/>
                <a:gd name="T123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" h="82">
                  <a:moveTo>
                    <a:pt x="60" y="70"/>
                  </a:moveTo>
                  <a:lnTo>
                    <a:pt x="61" y="70"/>
                  </a:lnTo>
                  <a:lnTo>
                    <a:pt x="61" y="71"/>
                  </a:lnTo>
                  <a:lnTo>
                    <a:pt x="60" y="72"/>
                  </a:lnTo>
                  <a:lnTo>
                    <a:pt x="59" y="72"/>
                  </a:lnTo>
                  <a:lnTo>
                    <a:pt x="59" y="73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7" y="72"/>
                  </a:lnTo>
                  <a:lnTo>
                    <a:pt x="57" y="71"/>
                  </a:lnTo>
                  <a:lnTo>
                    <a:pt x="59" y="70"/>
                  </a:lnTo>
                  <a:lnTo>
                    <a:pt x="57" y="69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5"/>
                  </a:lnTo>
                  <a:lnTo>
                    <a:pt x="57" y="68"/>
                  </a:lnTo>
                  <a:lnTo>
                    <a:pt x="59" y="68"/>
                  </a:lnTo>
                  <a:lnTo>
                    <a:pt x="60" y="68"/>
                  </a:lnTo>
                  <a:lnTo>
                    <a:pt x="61" y="68"/>
                  </a:lnTo>
                  <a:lnTo>
                    <a:pt x="61" y="69"/>
                  </a:lnTo>
                  <a:lnTo>
                    <a:pt x="60" y="69"/>
                  </a:lnTo>
                  <a:lnTo>
                    <a:pt x="60" y="70"/>
                  </a:lnTo>
                  <a:close/>
                  <a:moveTo>
                    <a:pt x="4" y="46"/>
                  </a:moveTo>
                  <a:lnTo>
                    <a:pt x="3" y="47"/>
                  </a:lnTo>
                  <a:lnTo>
                    <a:pt x="4" y="47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4" y="46"/>
                  </a:lnTo>
                  <a:close/>
                  <a:moveTo>
                    <a:pt x="13" y="54"/>
                  </a:moveTo>
                  <a:lnTo>
                    <a:pt x="12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7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3" y="48"/>
                  </a:lnTo>
                  <a:lnTo>
                    <a:pt x="14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4" y="52"/>
                  </a:lnTo>
                  <a:lnTo>
                    <a:pt x="17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6" y="54"/>
                  </a:lnTo>
                  <a:lnTo>
                    <a:pt x="13" y="54"/>
                  </a:lnTo>
                  <a:close/>
                  <a:moveTo>
                    <a:pt x="1" y="38"/>
                  </a:moveTo>
                  <a:lnTo>
                    <a:pt x="2" y="38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8"/>
                  </a:lnTo>
                  <a:close/>
                  <a:moveTo>
                    <a:pt x="62" y="42"/>
                  </a:moveTo>
                  <a:lnTo>
                    <a:pt x="61" y="43"/>
                  </a:lnTo>
                  <a:lnTo>
                    <a:pt x="59" y="45"/>
                  </a:lnTo>
                  <a:lnTo>
                    <a:pt x="55" y="51"/>
                  </a:lnTo>
                  <a:lnTo>
                    <a:pt x="54" y="53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1" y="55"/>
                  </a:lnTo>
                  <a:lnTo>
                    <a:pt x="48" y="57"/>
                  </a:lnTo>
                  <a:lnTo>
                    <a:pt x="48" y="55"/>
                  </a:lnTo>
                  <a:lnTo>
                    <a:pt x="47" y="55"/>
                  </a:lnTo>
                  <a:lnTo>
                    <a:pt x="47" y="54"/>
                  </a:lnTo>
                  <a:lnTo>
                    <a:pt x="46" y="54"/>
                  </a:lnTo>
                  <a:lnTo>
                    <a:pt x="45" y="55"/>
                  </a:lnTo>
                  <a:lnTo>
                    <a:pt x="46" y="56"/>
                  </a:lnTo>
                  <a:lnTo>
                    <a:pt x="45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2" y="55"/>
                  </a:lnTo>
                  <a:lnTo>
                    <a:pt x="39" y="56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38" y="60"/>
                  </a:lnTo>
                  <a:lnTo>
                    <a:pt x="39" y="61"/>
                  </a:lnTo>
                  <a:lnTo>
                    <a:pt x="38" y="62"/>
                  </a:lnTo>
                  <a:lnTo>
                    <a:pt x="38" y="63"/>
                  </a:lnTo>
                  <a:lnTo>
                    <a:pt x="35" y="67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8" y="64"/>
                  </a:lnTo>
                  <a:lnTo>
                    <a:pt x="28" y="65"/>
                  </a:lnTo>
                  <a:lnTo>
                    <a:pt x="29" y="65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29" y="70"/>
                  </a:lnTo>
                  <a:lnTo>
                    <a:pt x="27" y="72"/>
                  </a:lnTo>
                  <a:lnTo>
                    <a:pt x="25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4" y="68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2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9" y="64"/>
                  </a:lnTo>
                  <a:lnTo>
                    <a:pt x="20" y="65"/>
                  </a:lnTo>
                  <a:lnTo>
                    <a:pt x="21" y="67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3" y="62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6" y="60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6" y="59"/>
                  </a:lnTo>
                  <a:lnTo>
                    <a:pt x="19" y="59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8" y="56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3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4"/>
                  </a:lnTo>
                  <a:lnTo>
                    <a:pt x="26" y="53"/>
                  </a:lnTo>
                  <a:lnTo>
                    <a:pt x="29" y="53"/>
                  </a:lnTo>
                  <a:lnTo>
                    <a:pt x="30" y="53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1" y="49"/>
                  </a:lnTo>
                  <a:lnTo>
                    <a:pt x="31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7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7" y="46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3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1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5" y="38"/>
                  </a:lnTo>
                  <a:lnTo>
                    <a:pt x="26" y="37"/>
                  </a:lnTo>
                  <a:lnTo>
                    <a:pt x="27" y="38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3" y="39"/>
                  </a:lnTo>
                  <a:lnTo>
                    <a:pt x="34" y="37"/>
                  </a:lnTo>
                  <a:lnTo>
                    <a:pt x="35" y="37"/>
                  </a:lnTo>
                  <a:lnTo>
                    <a:pt x="38" y="37"/>
                  </a:lnTo>
                  <a:lnTo>
                    <a:pt x="40" y="36"/>
                  </a:lnTo>
                  <a:lnTo>
                    <a:pt x="42" y="37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9"/>
                  </a:lnTo>
                  <a:lnTo>
                    <a:pt x="45" y="38"/>
                  </a:lnTo>
                  <a:lnTo>
                    <a:pt x="44" y="37"/>
                  </a:lnTo>
                  <a:lnTo>
                    <a:pt x="43" y="37"/>
                  </a:lnTo>
                  <a:lnTo>
                    <a:pt x="42" y="36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9" y="27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3" y="24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8" y="23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6" y="19"/>
                  </a:lnTo>
                  <a:lnTo>
                    <a:pt x="26" y="18"/>
                  </a:lnTo>
                  <a:lnTo>
                    <a:pt x="27" y="19"/>
                  </a:lnTo>
                  <a:lnTo>
                    <a:pt x="31" y="20"/>
                  </a:lnTo>
                  <a:lnTo>
                    <a:pt x="33" y="21"/>
                  </a:lnTo>
                  <a:lnTo>
                    <a:pt x="36" y="24"/>
                  </a:lnTo>
                  <a:lnTo>
                    <a:pt x="39" y="26"/>
                  </a:lnTo>
                  <a:lnTo>
                    <a:pt x="43" y="27"/>
                  </a:lnTo>
                  <a:lnTo>
                    <a:pt x="50" y="26"/>
                  </a:lnTo>
                  <a:lnTo>
                    <a:pt x="48" y="24"/>
                  </a:lnTo>
                  <a:lnTo>
                    <a:pt x="45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2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65" y="22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65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1" y="23"/>
                  </a:lnTo>
                  <a:lnTo>
                    <a:pt x="71" y="22"/>
                  </a:lnTo>
                  <a:lnTo>
                    <a:pt x="70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70" y="18"/>
                  </a:lnTo>
                  <a:lnTo>
                    <a:pt x="71" y="18"/>
                  </a:lnTo>
                  <a:lnTo>
                    <a:pt x="72" y="18"/>
                  </a:lnTo>
                  <a:lnTo>
                    <a:pt x="72" y="19"/>
                  </a:lnTo>
                  <a:lnTo>
                    <a:pt x="77" y="20"/>
                  </a:lnTo>
                  <a:lnTo>
                    <a:pt x="78" y="21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6" y="23"/>
                  </a:lnTo>
                  <a:lnTo>
                    <a:pt x="76" y="24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6" y="24"/>
                  </a:lnTo>
                  <a:lnTo>
                    <a:pt x="74" y="27"/>
                  </a:lnTo>
                  <a:lnTo>
                    <a:pt x="73" y="27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4"/>
                  </a:lnTo>
                  <a:lnTo>
                    <a:pt x="70" y="35"/>
                  </a:lnTo>
                  <a:lnTo>
                    <a:pt x="69" y="35"/>
                  </a:lnTo>
                  <a:lnTo>
                    <a:pt x="69" y="34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7" y="35"/>
                  </a:lnTo>
                  <a:lnTo>
                    <a:pt x="64" y="36"/>
                  </a:lnTo>
                  <a:lnTo>
                    <a:pt x="65" y="36"/>
                  </a:lnTo>
                  <a:lnTo>
                    <a:pt x="65" y="37"/>
                  </a:lnTo>
                  <a:lnTo>
                    <a:pt x="64" y="38"/>
                  </a:lnTo>
                  <a:lnTo>
                    <a:pt x="62" y="42"/>
                  </a:lnTo>
                  <a:close/>
                  <a:moveTo>
                    <a:pt x="52" y="15"/>
                  </a:moveTo>
                  <a:lnTo>
                    <a:pt x="52" y="17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50" y="18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7" y="15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2" y="15"/>
                  </a:lnTo>
                  <a:close/>
                  <a:moveTo>
                    <a:pt x="43" y="21"/>
                  </a:moveTo>
                  <a:lnTo>
                    <a:pt x="39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2" y="17"/>
                  </a:lnTo>
                  <a:lnTo>
                    <a:pt x="40" y="17"/>
                  </a:lnTo>
                  <a:lnTo>
                    <a:pt x="38" y="15"/>
                  </a:lnTo>
                  <a:lnTo>
                    <a:pt x="38" y="14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4" y="21"/>
                  </a:lnTo>
                  <a:lnTo>
                    <a:pt x="43" y="21"/>
                  </a:lnTo>
                  <a:close/>
                  <a:moveTo>
                    <a:pt x="130" y="39"/>
                  </a:moveTo>
                  <a:lnTo>
                    <a:pt x="131" y="38"/>
                  </a:lnTo>
                  <a:lnTo>
                    <a:pt x="132" y="38"/>
                  </a:lnTo>
                  <a:lnTo>
                    <a:pt x="133" y="38"/>
                  </a:lnTo>
                  <a:lnTo>
                    <a:pt x="133" y="39"/>
                  </a:lnTo>
                  <a:lnTo>
                    <a:pt x="132" y="39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4" y="42"/>
                  </a:lnTo>
                  <a:lnTo>
                    <a:pt x="123" y="43"/>
                  </a:lnTo>
                  <a:lnTo>
                    <a:pt x="117" y="43"/>
                  </a:lnTo>
                  <a:lnTo>
                    <a:pt x="115" y="43"/>
                  </a:lnTo>
                  <a:lnTo>
                    <a:pt x="113" y="43"/>
                  </a:lnTo>
                  <a:lnTo>
                    <a:pt x="114" y="43"/>
                  </a:lnTo>
                  <a:lnTo>
                    <a:pt x="115" y="44"/>
                  </a:lnTo>
                  <a:lnTo>
                    <a:pt x="117" y="44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5"/>
                  </a:lnTo>
                  <a:lnTo>
                    <a:pt x="113" y="45"/>
                  </a:lnTo>
                  <a:lnTo>
                    <a:pt x="111" y="46"/>
                  </a:lnTo>
                  <a:lnTo>
                    <a:pt x="110" y="47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6" y="46"/>
                  </a:lnTo>
                  <a:lnTo>
                    <a:pt x="115" y="46"/>
                  </a:lnTo>
                  <a:lnTo>
                    <a:pt x="115" y="47"/>
                  </a:lnTo>
                  <a:lnTo>
                    <a:pt x="114" y="47"/>
                  </a:lnTo>
                  <a:lnTo>
                    <a:pt x="112" y="48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95" y="51"/>
                  </a:lnTo>
                  <a:lnTo>
                    <a:pt x="94" y="51"/>
                  </a:lnTo>
                  <a:lnTo>
                    <a:pt x="93" y="49"/>
                  </a:lnTo>
                  <a:lnTo>
                    <a:pt x="91" y="48"/>
                  </a:lnTo>
                  <a:lnTo>
                    <a:pt x="90" y="47"/>
                  </a:lnTo>
                  <a:lnTo>
                    <a:pt x="89" y="47"/>
                  </a:lnTo>
                  <a:lnTo>
                    <a:pt x="89" y="46"/>
                  </a:lnTo>
                  <a:lnTo>
                    <a:pt x="88" y="46"/>
                  </a:lnTo>
                  <a:lnTo>
                    <a:pt x="88" y="45"/>
                  </a:lnTo>
                  <a:lnTo>
                    <a:pt x="87" y="46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7" y="49"/>
                  </a:lnTo>
                  <a:lnTo>
                    <a:pt x="88" y="49"/>
                  </a:lnTo>
                  <a:lnTo>
                    <a:pt x="90" y="51"/>
                  </a:lnTo>
                  <a:lnTo>
                    <a:pt x="91" y="51"/>
                  </a:lnTo>
                  <a:lnTo>
                    <a:pt x="93" y="52"/>
                  </a:lnTo>
                  <a:lnTo>
                    <a:pt x="94" y="53"/>
                  </a:lnTo>
                  <a:lnTo>
                    <a:pt x="93" y="54"/>
                  </a:lnTo>
                  <a:lnTo>
                    <a:pt x="94" y="55"/>
                  </a:lnTo>
                  <a:lnTo>
                    <a:pt x="96" y="54"/>
                  </a:lnTo>
                  <a:lnTo>
                    <a:pt x="97" y="54"/>
                  </a:lnTo>
                  <a:lnTo>
                    <a:pt x="98" y="54"/>
                  </a:lnTo>
                  <a:lnTo>
                    <a:pt x="99" y="55"/>
                  </a:lnTo>
                  <a:lnTo>
                    <a:pt x="99" y="56"/>
                  </a:lnTo>
                  <a:lnTo>
                    <a:pt x="100" y="57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8" y="61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4"/>
                  </a:lnTo>
                  <a:lnTo>
                    <a:pt x="98" y="64"/>
                  </a:lnTo>
                  <a:lnTo>
                    <a:pt x="97" y="62"/>
                  </a:lnTo>
                  <a:lnTo>
                    <a:pt x="96" y="61"/>
                  </a:lnTo>
                  <a:lnTo>
                    <a:pt x="95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4" y="60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89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7" y="62"/>
                  </a:lnTo>
                  <a:lnTo>
                    <a:pt x="87" y="61"/>
                  </a:lnTo>
                  <a:lnTo>
                    <a:pt x="86" y="60"/>
                  </a:lnTo>
                  <a:lnTo>
                    <a:pt x="86" y="59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3" y="57"/>
                  </a:lnTo>
                  <a:lnTo>
                    <a:pt x="82" y="59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0" y="56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8" y="57"/>
                  </a:lnTo>
                  <a:lnTo>
                    <a:pt x="77" y="57"/>
                  </a:lnTo>
                  <a:lnTo>
                    <a:pt x="77" y="56"/>
                  </a:lnTo>
                  <a:lnTo>
                    <a:pt x="76" y="56"/>
                  </a:lnTo>
                  <a:lnTo>
                    <a:pt x="76" y="57"/>
                  </a:lnTo>
                  <a:lnTo>
                    <a:pt x="74" y="57"/>
                  </a:lnTo>
                  <a:lnTo>
                    <a:pt x="74" y="59"/>
                  </a:lnTo>
                  <a:lnTo>
                    <a:pt x="76" y="59"/>
                  </a:lnTo>
                  <a:lnTo>
                    <a:pt x="77" y="59"/>
                  </a:lnTo>
                  <a:lnTo>
                    <a:pt x="78" y="59"/>
                  </a:lnTo>
                  <a:lnTo>
                    <a:pt x="79" y="59"/>
                  </a:lnTo>
                  <a:lnTo>
                    <a:pt x="79" y="60"/>
                  </a:lnTo>
                  <a:lnTo>
                    <a:pt x="79" y="61"/>
                  </a:lnTo>
                  <a:lnTo>
                    <a:pt x="80" y="61"/>
                  </a:lnTo>
                  <a:lnTo>
                    <a:pt x="81" y="61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2" y="64"/>
                  </a:lnTo>
                  <a:lnTo>
                    <a:pt x="81" y="64"/>
                  </a:lnTo>
                  <a:lnTo>
                    <a:pt x="80" y="65"/>
                  </a:lnTo>
                  <a:lnTo>
                    <a:pt x="80" y="67"/>
                  </a:lnTo>
                  <a:lnTo>
                    <a:pt x="81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5" y="67"/>
                  </a:lnTo>
                  <a:lnTo>
                    <a:pt x="82" y="68"/>
                  </a:lnTo>
                  <a:lnTo>
                    <a:pt x="82" y="69"/>
                  </a:lnTo>
                  <a:lnTo>
                    <a:pt x="83" y="70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1"/>
                  </a:lnTo>
                  <a:lnTo>
                    <a:pt x="80" y="70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7" y="69"/>
                  </a:lnTo>
                  <a:lnTo>
                    <a:pt x="77" y="68"/>
                  </a:lnTo>
                  <a:lnTo>
                    <a:pt x="76" y="67"/>
                  </a:lnTo>
                  <a:lnTo>
                    <a:pt x="74" y="67"/>
                  </a:lnTo>
                  <a:lnTo>
                    <a:pt x="74" y="65"/>
                  </a:lnTo>
                  <a:lnTo>
                    <a:pt x="73" y="67"/>
                  </a:lnTo>
                  <a:lnTo>
                    <a:pt x="72" y="64"/>
                  </a:lnTo>
                  <a:lnTo>
                    <a:pt x="71" y="64"/>
                  </a:lnTo>
                  <a:lnTo>
                    <a:pt x="71" y="65"/>
                  </a:lnTo>
                  <a:lnTo>
                    <a:pt x="71" y="67"/>
                  </a:lnTo>
                  <a:lnTo>
                    <a:pt x="70" y="67"/>
                  </a:lnTo>
                  <a:lnTo>
                    <a:pt x="70" y="65"/>
                  </a:lnTo>
                  <a:lnTo>
                    <a:pt x="69" y="65"/>
                  </a:lnTo>
                  <a:lnTo>
                    <a:pt x="69" y="67"/>
                  </a:lnTo>
                  <a:lnTo>
                    <a:pt x="70" y="69"/>
                  </a:lnTo>
                  <a:lnTo>
                    <a:pt x="70" y="70"/>
                  </a:lnTo>
                  <a:lnTo>
                    <a:pt x="70" y="71"/>
                  </a:lnTo>
                  <a:lnTo>
                    <a:pt x="71" y="71"/>
                  </a:lnTo>
                  <a:lnTo>
                    <a:pt x="72" y="71"/>
                  </a:lnTo>
                  <a:lnTo>
                    <a:pt x="72" y="72"/>
                  </a:lnTo>
                  <a:lnTo>
                    <a:pt x="73" y="73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72" y="76"/>
                  </a:lnTo>
                  <a:lnTo>
                    <a:pt x="73" y="77"/>
                  </a:lnTo>
                  <a:lnTo>
                    <a:pt x="73" y="78"/>
                  </a:lnTo>
                  <a:lnTo>
                    <a:pt x="72" y="78"/>
                  </a:lnTo>
                  <a:lnTo>
                    <a:pt x="71" y="77"/>
                  </a:lnTo>
                  <a:lnTo>
                    <a:pt x="70" y="76"/>
                  </a:lnTo>
                  <a:lnTo>
                    <a:pt x="69" y="76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7" y="72"/>
                  </a:lnTo>
                  <a:lnTo>
                    <a:pt x="65" y="72"/>
                  </a:lnTo>
                  <a:lnTo>
                    <a:pt x="64" y="71"/>
                  </a:lnTo>
                  <a:lnTo>
                    <a:pt x="64" y="70"/>
                  </a:lnTo>
                  <a:lnTo>
                    <a:pt x="65" y="70"/>
                  </a:lnTo>
                  <a:lnTo>
                    <a:pt x="64" y="69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2" y="68"/>
                  </a:lnTo>
                  <a:lnTo>
                    <a:pt x="61" y="67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59" y="64"/>
                  </a:lnTo>
                  <a:lnTo>
                    <a:pt x="59" y="63"/>
                  </a:lnTo>
                  <a:lnTo>
                    <a:pt x="60" y="63"/>
                  </a:lnTo>
                  <a:lnTo>
                    <a:pt x="61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4" y="61"/>
                  </a:lnTo>
                  <a:lnTo>
                    <a:pt x="63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7" y="55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4" y="52"/>
                  </a:lnTo>
                  <a:lnTo>
                    <a:pt x="65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3"/>
                  </a:lnTo>
                  <a:lnTo>
                    <a:pt x="68" y="52"/>
                  </a:lnTo>
                  <a:lnTo>
                    <a:pt x="67" y="51"/>
                  </a:lnTo>
                  <a:lnTo>
                    <a:pt x="67" y="49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71" y="46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4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6" y="44"/>
                  </a:lnTo>
                  <a:lnTo>
                    <a:pt x="74" y="43"/>
                  </a:lnTo>
                  <a:lnTo>
                    <a:pt x="74" y="42"/>
                  </a:lnTo>
                  <a:lnTo>
                    <a:pt x="78" y="39"/>
                  </a:lnTo>
                  <a:lnTo>
                    <a:pt x="79" y="40"/>
                  </a:lnTo>
                  <a:lnTo>
                    <a:pt x="80" y="39"/>
                  </a:lnTo>
                  <a:lnTo>
                    <a:pt x="83" y="38"/>
                  </a:lnTo>
                  <a:lnTo>
                    <a:pt x="83" y="39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3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5" y="46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86" y="44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5" y="39"/>
                  </a:lnTo>
                  <a:lnTo>
                    <a:pt x="85" y="37"/>
                  </a:lnTo>
                  <a:lnTo>
                    <a:pt x="86" y="37"/>
                  </a:lnTo>
                  <a:lnTo>
                    <a:pt x="86" y="36"/>
                  </a:lnTo>
                  <a:lnTo>
                    <a:pt x="85" y="36"/>
                  </a:lnTo>
                  <a:lnTo>
                    <a:pt x="82" y="35"/>
                  </a:lnTo>
                  <a:lnTo>
                    <a:pt x="80" y="32"/>
                  </a:lnTo>
                  <a:lnTo>
                    <a:pt x="80" y="31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31"/>
                  </a:lnTo>
                  <a:lnTo>
                    <a:pt x="85" y="32"/>
                  </a:lnTo>
                  <a:lnTo>
                    <a:pt x="86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2" y="26"/>
                  </a:lnTo>
                  <a:lnTo>
                    <a:pt x="81" y="24"/>
                  </a:lnTo>
                  <a:lnTo>
                    <a:pt x="81" y="23"/>
                  </a:lnTo>
                  <a:lnTo>
                    <a:pt x="81" y="22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3" y="22"/>
                  </a:lnTo>
                  <a:lnTo>
                    <a:pt x="85" y="22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7" y="20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0" y="19"/>
                  </a:lnTo>
                  <a:lnTo>
                    <a:pt x="90" y="18"/>
                  </a:lnTo>
                  <a:lnTo>
                    <a:pt x="89" y="17"/>
                  </a:lnTo>
                  <a:lnTo>
                    <a:pt x="89" y="15"/>
                  </a:lnTo>
                  <a:lnTo>
                    <a:pt x="89" y="14"/>
                  </a:lnTo>
                  <a:lnTo>
                    <a:pt x="88" y="14"/>
                  </a:lnTo>
                  <a:lnTo>
                    <a:pt x="88" y="12"/>
                  </a:lnTo>
                  <a:lnTo>
                    <a:pt x="89" y="14"/>
                  </a:lnTo>
                  <a:lnTo>
                    <a:pt x="90" y="14"/>
                  </a:lnTo>
                  <a:lnTo>
                    <a:pt x="91" y="14"/>
                  </a:lnTo>
                  <a:lnTo>
                    <a:pt x="93" y="15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8" y="17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0" y="17"/>
                  </a:lnTo>
                  <a:lnTo>
                    <a:pt x="102" y="15"/>
                  </a:lnTo>
                  <a:lnTo>
                    <a:pt x="105" y="15"/>
                  </a:lnTo>
                  <a:lnTo>
                    <a:pt x="106" y="15"/>
                  </a:lnTo>
                  <a:lnTo>
                    <a:pt x="106" y="17"/>
                  </a:lnTo>
                  <a:lnTo>
                    <a:pt x="108" y="17"/>
                  </a:lnTo>
                  <a:lnTo>
                    <a:pt x="108" y="18"/>
                  </a:lnTo>
                  <a:lnTo>
                    <a:pt x="111" y="19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0" y="23"/>
                  </a:lnTo>
                  <a:lnTo>
                    <a:pt x="108" y="24"/>
                  </a:lnTo>
                  <a:lnTo>
                    <a:pt x="107" y="24"/>
                  </a:lnTo>
                  <a:lnTo>
                    <a:pt x="106" y="24"/>
                  </a:lnTo>
                  <a:lnTo>
                    <a:pt x="106" y="23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7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7" y="27"/>
                  </a:lnTo>
                  <a:lnTo>
                    <a:pt x="107" y="28"/>
                  </a:lnTo>
                  <a:lnTo>
                    <a:pt x="107" y="29"/>
                  </a:lnTo>
                  <a:lnTo>
                    <a:pt x="107" y="30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8" y="30"/>
                  </a:lnTo>
                  <a:lnTo>
                    <a:pt x="110" y="31"/>
                  </a:lnTo>
                  <a:lnTo>
                    <a:pt x="111" y="31"/>
                  </a:lnTo>
                  <a:lnTo>
                    <a:pt x="111" y="30"/>
                  </a:lnTo>
                  <a:lnTo>
                    <a:pt x="112" y="30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3" y="34"/>
                  </a:lnTo>
                  <a:lnTo>
                    <a:pt x="113" y="35"/>
                  </a:lnTo>
                  <a:lnTo>
                    <a:pt x="114" y="36"/>
                  </a:lnTo>
                  <a:lnTo>
                    <a:pt x="115" y="36"/>
                  </a:lnTo>
                  <a:lnTo>
                    <a:pt x="115" y="35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5" y="32"/>
                  </a:lnTo>
                  <a:lnTo>
                    <a:pt x="116" y="34"/>
                  </a:lnTo>
                  <a:lnTo>
                    <a:pt x="116" y="32"/>
                  </a:lnTo>
                  <a:lnTo>
                    <a:pt x="115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4" y="28"/>
                  </a:lnTo>
                  <a:lnTo>
                    <a:pt x="113" y="29"/>
                  </a:lnTo>
                  <a:lnTo>
                    <a:pt x="113" y="28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2" y="27"/>
                  </a:lnTo>
                  <a:lnTo>
                    <a:pt x="111" y="28"/>
                  </a:lnTo>
                  <a:lnTo>
                    <a:pt x="110" y="28"/>
                  </a:lnTo>
                  <a:lnTo>
                    <a:pt x="110" y="27"/>
                  </a:lnTo>
                  <a:lnTo>
                    <a:pt x="111" y="26"/>
                  </a:lnTo>
                  <a:lnTo>
                    <a:pt x="112" y="22"/>
                  </a:lnTo>
                  <a:lnTo>
                    <a:pt x="113" y="22"/>
                  </a:lnTo>
                  <a:lnTo>
                    <a:pt x="114" y="21"/>
                  </a:lnTo>
                  <a:lnTo>
                    <a:pt x="122" y="20"/>
                  </a:lnTo>
                  <a:lnTo>
                    <a:pt x="124" y="20"/>
                  </a:lnTo>
                  <a:lnTo>
                    <a:pt x="125" y="20"/>
                  </a:lnTo>
                  <a:lnTo>
                    <a:pt x="126" y="20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29" y="23"/>
                  </a:lnTo>
                  <a:lnTo>
                    <a:pt x="130" y="26"/>
                  </a:lnTo>
                  <a:lnTo>
                    <a:pt x="130" y="27"/>
                  </a:lnTo>
                  <a:lnTo>
                    <a:pt x="131" y="27"/>
                  </a:lnTo>
                  <a:lnTo>
                    <a:pt x="132" y="27"/>
                  </a:lnTo>
                  <a:lnTo>
                    <a:pt x="131" y="28"/>
                  </a:lnTo>
                  <a:lnTo>
                    <a:pt x="130" y="29"/>
                  </a:lnTo>
                  <a:lnTo>
                    <a:pt x="131" y="29"/>
                  </a:lnTo>
                  <a:lnTo>
                    <a:pt x="131" y="30"/>
                  </a:lnTo>
                  <a:lnTo>
                    <a:pt x="130" y="30"/>
                  </a:lnTo>
                  <a:lnTo>
                    <a:pt x="125" y="29"/>
                  </a:lnTo>
                  <a:lnTo>
                    <a:pt x="123" y="28"/>
                  </a:lnTo>
                  <a:lnTo>
                    <a:pt x="122" y="28"/>
                  </a:lnTo>
                  <a:lnTo>
                    <a:pt x="122" y="29"/>
                  </a:lnTo>
                  <a:lnTo>
                    <a:pt x="120" y="29"/>
                  </a:lnTo>
                  <a:lnTo>
                    <a:pt x="117" y="30"/>
                  </a:lnTo>
                  <a:lnTo>
                    <a:pt x="119" y="31"/>
                  </a:lnTo>
                  <a:lnTo>
                    <a:pt x="120" y="31"/>
                  </a:lnTo>
                  <a:lnTo>
                    <a:pt x="121" y="32"/>
                  </a:lnTo>
                  <a:lnTo>
                    <a:pt x="122" y="32"/>
                  </a:lnTo>
                  <a:lnTo>
                    <a:pt x="124" y="32"/>
                  </a:lnTo>
                  <a:lnTo>
                    <a:pt x="125" y="32"/>
                  </a:lnTo>
                  <a:lnTo>
                    <a:pt x="129" y="34"/>
                  </a:lnTo>
                  <a:lnTo>
                    <a:pt x="130" y="34"/>
                  </a:lnTo>
                  <a:lnTo>
                    <a:pt x="131" y="35"/>
                  </a:lnTo>
                  <a:lnTo>
                    <a:pt x="132" y="36"/>
                  </a:lnTo>
                  <a:lnTo>
                    <a:pt x="131" y="37"/>
                  </a:lnTo>
                  <a:lnTo>
                    <a:pt x="130" y="37"/>
                  </a:lnTo>
                  <a:lnTo>
                    <a:pt x="126" y="37"/>
                  </a:lnTo>
                  <a:lnTo>
                    <a:pt x="126" y="38"/>
                  </a:lnTo>
                  <a:lnTo>
                    <a:pt x="129" y="39"/>
                  </a:lnTo>
                  <a:lnTo>
                    <a:pt x="130" y="39"/>
                  </a:lnTo>
                  <a:close/>
                  <a:moveTo>
                    <a:pt x="57" y="14"/>
                  </a:moveTo>
                  <a:lnTo>
                    <a:pt x="56" y="14"/>
                  </a:lnTo>
                  <a:lnTo>
                    <a:pt x="56" y="13"/>
                  </a:lnTo>
                  <a:lnTo>
                    <a:pt x="55" y="12"/>
                  </a:lnTo>
                  <a:lnTo>
                    <a:pt x="56" y="12"/>
                  </a:lnTo>
                  <a:lnTo>
                    <a:pt x="57" y="12"/>
                  </a:lnTo>
                  <a:lnTo>
                    <a:pt x="59" y="12"/>
                  </a:lnTo>
                  <a:lnTo>
                    <a:pt x="60" y="13"/>
                  </a:lnTo>
                  <a:lnTo>
                    <a:pt x="64" y="12"/>
                  </a:lnTo>
                  <a:lnTo>
                    <a:pt x="64" y="13"/>
                  </a:lnTo>
                  <a:lnTo>
                    <a:pt x="64" y="14"/>
                  </a:lnTo>
                  <a:lnTo>
                    <a:pt x="65" y="14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68" y="18"/>
                  </a:lnTo>
                  <a:lnTo>
                    <a:pt x="65" y="18"/>
                  </a:lnTo>
                  <a:lnTo>
                    <a:pt x="64" y="17"/>
                  </a:lnTo>
                  <a:lnTo>
                    <a:pt x="63" y="15"/>
                  </a:lnTo>
                  <a:lnTo>
                    <a:pt x="62" y="14"/>
                  </a:lnTo>
                  <a:lnTo>
                    <a:pt x="57" y="14"/>
                  </a:lnTo>
                  <a:close/>
                  <a:moveTo>
                    <a:pt x="57" y="77"/>
                  </a:moveTo>
                  <a:lnTo>
                    <a:pt x="57" y="76"/>
                  </a:lnTo>
                  <a:lnTo>
                    <a:pt x="59" y="76"/>
                  </a:lnTo>
                  <a:lnTo>
                    <a:pt x="60" y="76"/>
                  </a:lnTo>
                  <a:lnTo>
                    <a:pt x="60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9" y="79"/>
                  </a:lnTo>
                  <a:lnTo>
                    <a:pt x="59" y="80"/>
                  </a:lnTo>
                  <a:lnTo>
                    <a:pt x="61" y="79"/>
                  </a:lnTo>
                  <a:lnTo>
                    <a:pt x="62" y="79"/>
                  </a:lnTo>
                  <a:lnTo>
                    <a:pt x="62" y="80"/>
                  </a:lnTo>
                  <a:lnTo>
                    <a:pt x="61" y="80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59" y="81"/>
                  </a:lnTo>
                  <a:lnTo>
                    <a:pt x="57" y="80"/>
                  </a:lnTo>
                  <a:lnTo>
                    <a:pt x="56" y="80"/>
                  </a:lnTo>
                  <a:lnTo>
                    <a:pt x="55" y="79"/>
                  </a:lnTo>
                  <a:lnTo>
                    <a:pt x="56" y="78"/>
                  </a:lnTo>
                  <a:lnTo>
                    <a:pt x="57" y="78"/>
                  </a:lnTo>
                  <a:lnTo>
                    <a:pt x="57" y="77"/>
                  </a:lnTo>
                  <a:close/>
                  <a:moveTo>
                    <a:pt x="107" y="57"/>
                  </a:moveTo>
                  <a:lnTo>
                    <a:pt x="108" y="57"/>
                  </a:lnTo>
                  <a:lnTo>
                    <a:pt x="107" y="59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7" y="62"/>
                  </a:lnTo>
                  <a:lnTo>
                    <a:pt x="107" y="63"/>
                  </a:lnTo>
                  <a:lnTo>
                    <a:pt x="106" y="63"/>
                  </a:lnTo>
                  <a:lnTo>
                    <a:pt x="106" y="62"/>
                  </a:lnTo>
                  <a:lnTo>
                    <a:pt x="105" y="62"/>
                  </a:lnTo>
                  <a:lnTo>
                    <a:pt x="104" y="61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3" y="59"/>
                  </a:lnTo>
                  <a:lnTo>
                    <a:pt x="104" y="59"/>
                  </a:lnTo>
                  <a:lnTo>
                    <a:pt x="104" y="57"/>
                  </a:lnTo>
                  <a:lnTo>
                    <a:pt x="105" y="57"/>
                  </a:lnTo>
                  <a:lnTo>
                    <a:pt x="105" y="56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7" y="57"/>
                  </a:lnTo>
                  <a:lnTo>
                    <a:pt x="107" y="56"/>
                  </a:lnTo>
                  <a:lnTo>
                    <a:pt x="107" y="57"/>
                  </a:lnTo>
                  <a:close/>
                  <a:moveTo>
                    <a:pt x="61" y="55"/>
                  </a:moveTo>
                  <a:lnTo>
                    <a:pt x="61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60" y="55"/>
                  </a:lnTo>
                  <a:lnTo>
                    <a:pt x="60" y="54"/>
                  </a:lnTo>
                  <a:lnTo>
                    <a:pt x="60" y="55"/>
                  </a:lnTo>
                  <a:lnTo>
                    <a:pt x="61" y="55"/>
                  </a:lnTo>
                  <a:close/>
                  <a:moveTo>
                    <a:pt x="59" y="17"/>
                  </a:moveTo>
                  <a:lnTo>
                    <a:pt x="59" y="18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2" y="19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2" y="20"/>
                  </a:lnTo>
                  <a:lnTo>
                    <a:pt x="61" y="21"/>
                  </a:lnTo>
                  <a:lnTo>
                    <a:pt x="60" y="21"/>
                  </a:lnTo>
                  <a:lnTo>
                    <a:pt x="59" y="22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9" y="20"/>
                  </a:lnTo>
                  <a:lnTo>
                    <a:pt x="57" y="19"/>
                  </a:lnTo>
                  <a:lnTo>
                    <a:pt x="56" y="20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9" y="17"/>
                  </a:lnTo>
                  <a:close/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8" y="14"/>
                  </a:lnTo>
                  <a:lnTo>
                    <a:pt x="29" y="14"/>
                  </a:lnTo>
                  <a:close/>
                  <a:moveTo>
                    <a:pt x="9" y="2"/>
                  </a:move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84">
              <a:extLst>
                <a:ext uri="{FF2B5EF4-FFF2-40B4-BE49-F238E27FC236}">
                  <a16:creationId xmlns:a16="http://schemas.microsoft.com/office/drawing/2014/main" id="{34FF84D7-5FE3-BCFD-BC45-C2313C59B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6979" y="4665425"/>
              <a:ext cx="581353" cy="494348"/>
            </a:xfrm>
            <a:custGeom>
              <a:avLst/>
              <a:gdLst>
                <a:gd name="T0" fmla="*/ 404 w 441"/>
                <a:gd name="T1" fmla="*/ 374 h 375"/>
                <a:gd name="T2" fmla="*/ 398 w 441"/>
                <a:gd name="T3" fmla="*/ 373 h 375"/>
                <a:gd name="T4" fmla="*/ 429 w 441"/>
                <a:gd name="T5" fmla="*/ 341 h 375"/>
                <a:gd name="T6" fmla="*/ 425 w 441"/>
                <a:gd name="T7" fmla="*/ 342 h 375"/>
                <a:gd name="T8" fmla="*/ 441 w 441"/>
                <a:gd name="T9" fmla="*/ 303 h 375"/>
                <a:gd name="T10" fmla="*/ 434 w 441"/>
                <a:gd name="T11" fmla="*/ 297 h 375"/>
                <a:gd name="T12" fmla="*/ 433 w 441"/>
                <a:gd name="T13" fmla="*/ 256 h 375"/>
                <a:gd name="T14" fmla="*/ 434 w 441"/>
                <a:gd name="T15" fmla="*/ 252 h 375"/>
                <a:gd name="T16" fmla="*/ 423 w 441"/>
                <a:gd name="T17" fmla="*/ 203 h 375"/>
                <a:gd name="T18" fmla="*/ 424 w 441"/>
                <a:gd name="T19" fmla="*/ 205 h 375"/>
                <a:gd name="T20" fmla="*/ 406 w 441"/>
                <a:gd name="T21" fmla="*/ 181 h 375"/>
                <a:gd name="T22" fmla="*/ 391 w 441"/>
                <a:gd name="T23" fmla="*/ 150 h 375"/>
                <a:gd name="T24" fmla="*/ 390 w 441"/>
                <a:gd name="T25" fmla="*/ 151 h 375"/>
                <a:gd name="T26" fmla="*/ 38 w 441"/>
                <a:gd name="T27" fmla="*/ 34 h 375"/>
                <a:gd name="T28" fmla="*/ 0 w 441"/>
                <a:gd name="T29" fmla="*/ 1 h 375"/>
                <a:gd name="T30" fmla="*/ 80 w 441"/>
                <a:gd name="T31" fmla="*/ 46 h 375"/>
                <a:gd name="T32" fmla="*/ 84 w 441"/>
                <a:gd name="T33" fmla="*/ 52 h 375"/>
                <a:gd name="T34" fmla="*/ 76 w 441"/>
                <a:gd name="T35" fmla="*/ 50 h 375"/>
                <a:gd name="T36" fmla="*/ 78 w 441"/>
                <a:gd name="T37" fmla="*/ 55 h 375"/>
                <a:gd name="T38" fmla="*/ 79 w 441"/>
                <a:gd name="T39" fmla="*/ 57 h 375"/>
                <a:gd name="T40" fmla="*/ 76 w 441"/>
                <a:gd name="T41" fmla="*/ 58 h 375"/>
                <a:gd name="T42" fmla="*/ 70 w 441"/>
                <a:gd name="T43" fmla="*/ 53 h 375"/>
                <a:gd name="T44" fmla="*/ 67 w 441"/>
                <a:gd name="T45" fmla="*/ 46 h 375"/>
                <a:gd name="T46" fmla="*/ 61 w 441"/>
                <a:gd name="T47" fmla="*/ 36 h 375"/>
                <a:gd name="T48" fmla="*/ 55 w 441"/>
                <a:gd name="T49" fmla="*/ 34 h 375"/>
                <a:gd name="T50" fmla="*/ 49 w 441"/>
                <a:gd name="T51" fmla="*/ 27 h 375"/>
                <a:gd name="T52" fmla="*/ 46 w 441"/>
                <a:gd name="T53" fmla="*/ 24 h 375"/>
                <a:gd name="T54" fmla="*/ 37 w 441"/>
                <a:gd name="T55" fmla="*/ 22 h 375"/>
                <a:gd name="T56" fmla="*/ 35 w 441"/>
                <a:gd name="T57" fmla="*/ 18 h 375"/>
                <a:gd name="T58" fmla="*/ 27 w 441"/>
                <a:gd name="T59" fmla="*/ 19 h 375"/>
                <a:gd name="T60" fmla="*/ 26 w 441"/>
                <a:gd name="T61" fmla="*/ 14 h 375"/>
                <a:gd name="T62" fmla="*/ 25 w 441"/>
                <a:gd name="T63" fmla="*/ 10 h 375"/>
                <a:gd name="T64" fmla="*/ 16 w 441"/>
                <a:gd name="T65" fmla="*/ 13 h 375"/>
                <a:gd name="T66" fmla="*/ 17 w 441"/>
                <a:gd name="T67" fmla="*/ 8 h 375"/>
                <a:gd name="T68" fmla="*/ 14 w 441"/>
                <a:gd name="T69" fmla="*/ 3 h 375"/>
                <a:gd name="T70" fmla="*/ 5 w 441"/>
                <a:gd name="T71" fmla="*/ 3 h 375"/>
                <a:gd name="T72" fmla="*/ 3 w 441"/>
                <a:gd name="T73" fmla="*/ 1 h 375"/>
                <a:gd name="T74" fmla="*/ 12 w 441"/>
                <a:gd name="T75" fmla="*/ 1 h 375"/>
                <a:gd name="T76" fmla="*/ 25 w 441"/>
                <a:gd name="T77" fmla="*/ 0 h 375"/>
                <a:gd name="T78" fmla="*/ 26 w 441"/>
                <a:gd name="T79" fmla="*/ 5 h 375"/>
                <a:gd name="T80" fmla="*/ 35 w 441"/>
                <a:gd name="T81" fmla="*/ 5 h 375"/>
                <a:gd name="T82" fmla="*/ 36 w 441"/>
                <a:gd name="T83" fmla="*/ 7 h 375"/>
                <a:gd name="T84" fmla="*/ 40 w 441"/>
                <a:gd name="T85" fmla="*/ 5 h 375"/>
                <a:gd name="T86" fmla="*/ 44 w 441"/>
                <a:gd name="T87" fmla="*/ 7 h 375"/>
                <a:gd name="T88" fmla="*/ 49 w 441"/>
                <a:gd name="T89" fmla="*/ 8 h 375"/>
                <a:gd name="T90" fmla="*/ 53 w 441"/>
                <a:gd name="T91" fmla="*/ 8 h 375"/>
                <a:gd name="T92" fmla="*/ 53 w 441"/>
                <a:gd name="T93" fmla="*/ 11 h 375"/>
                <a:gd name="T94" fmla="*/ 58 w 441"/>
                <a:gd name="T95" fmla="*/ 11 h 375"/>
                <a:gd name="T96" fmla="*/ 57 w 441"/>
                <a:gd name="T97" fmla="*/ 14 h 375"/>
                <a:gd name="T98" fmla="*/ 59 w 441"/>
                <a:gd name="T99" fmla="*/ 16 h 375"/>
                <a:gd name="T100" fmla="*/ 60 w 441"/>
                <a:gd name="T101" fmla="*/ 19 h 375"/>
                <a:gd name="T102" fmla="*/ 63 w 441"/>
                <a:gd name="T103" fmla="*/ 23 h 375"/>
                <a:gd name="T104" fmla="*/ 63 w 441"/>
                <a:gd name="T105" fmla="*/ 18 h 375"/>
                <a:gd name="T106" fmla="*/ 69 w 441"/>
                <a:gd name="T107" fmla="*/ 22 h 375"/>
                <a:gd name="T108" fmla="*/ 72 w 441"/>
                <a:gd name="T109" fmla="*/ 27 h 375"/>
                <a:gd name="T110" fmla="*/ 76 w 441"/>
                <a:gd name="T111" fmla="*/ 31 h 375"/>
                <a:gd name="T112" fmla="*/ 75 w 441"/>
                <a:gd name="T113" fmla="*/ 36 h 375"/>
                <a:gd name="T114" fmla="*/ 81 w 441"/>
                <a:gd name="T115" fmla="*/ 40 h 375"/>
                <a:gd name="T116" fmla="*/ 368 w 441"/>
                <a:gd name="T117" fmla="*/ 18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375">
                  <a:moveTo>
                    <a:pt x="404" y="374"/>
                  </a:moveTo>
                  <a:lnTo>
                    <a:pt x="404" y="373"/>
                  </a:lnTo>
                  <a:lnTo>
                    <a:pt x="407" y="373"/>
                  </a:lnTo>
                  <a:lnTo>
                    <a:pt x="407" y="374"/>
                  </a:lnTo>
                  <a:lnTo>
                    <a:pt x="407" y="375"/>
                  </a:lnTo>
                  <a:lnTo>
                    <a:pt x="405" y="375"/>
                  </a:lnTo>
                  <a:lnTo>
                    <a:pt x="404" y="374"/>
                  </a:lnTo>
                  <a:close/>
                  <a:moveTo>
                    <a:pt x="401" y="373"/>
                  </a:moveTo>
                  <a:lnTo>
                    <a:pt x="401" y="374"/>
                  </a:lnTo>
                  <a:lnTo>
                    <a:pt x="402" y="375"/>
                  </a:lnTo>
                  <a:lnTo>
                    <a:pt x="401" y="375"/>
                  </a:lnTo>
                  <a:lnTo>
                    <a:pt x="401" y="374"/>
                  </a:lnTo>
                  <a:lnTo>
                    <a:pt x="399" y="374"/>
                  </a:lnTo>
                  <a:lnTo>
                    <a:pt x="398" y="373"/>
                  </a:lnTo>
                  <a:lnTo>
                    <a:pt x="397" y="371"/>
                  </a:lnTo>
                  <a:lnTo>
                    <a:pt x="398" y="371"/>
                  </a:lnTo>
                  <a:lnTo>
                    <a:pt x="401" y="371"/>
                  </a:lnTo>
                  <a:lnTo>
                    <a:pt x="401" y="373"/>
                  </a:lnTo>
                  <a:close/>
                  <a:moveTo>
                    <a:pt x="427" y="341"/>
                  </a:moveTo>
                  <a:lnTo>
                    <a:pt x="428" y="341"/>
                  </a:lnTo>
                  <a:lnTo>
                    <a:pt x="429" y="341"/>
                  </a:lnTo>
                  <a:lnTo>
                    <a:pt x="431" y="343"/>
                  </a:lnTo>
                  <a:lnTo>
                    <a:pt x="430" y="344"/>
                  </a:lnTo>
                  <a:lnTo>
                    <a:pt x="429" y="345"/>
                  </a:lnTo>
                  <a:lnTo>
                    <a:pt x="428" y="345"/>
                  </a:lnTo>
                  <a:lnTo>
                    <a:pt x="427" y="344"/>
                  </a:lnTo>
                  <a:lnTo>
                    <a:pt x="425" y="343"/>
                  </a:lnTo>
                  <a:lnTo>
                    <a:pt x="425" y="342"/>
                  </a:lnTo>
                  <a:lnTo>
                    <a:pt x="427" y="341"/>
                  </a:lnTo>
                  <a:close/>
                  <a:moveTo>
                    <a:pt x="440" y="300"/>
                  </a:moveTo>
                  <a:lnTo>
                    <a:pt x="441" y="301"/>
                  </a:lnTo>
                  <a:lnTo>
                    <a:pt x="441" y="302"/>
                  </a:lnTo>
                  <a:lnTo>
                    <a:pt x="441" y="303"/>
                  </a:lnTo>
                  <a:lnTo>
                    <a:pt x="441" y="304"/>
                  </a:lnTo>
                  <a:lnTo>
                    <a:pt x="441" y="303"/>
                  </a:lnTo>
                  <a:lnTo>
                    <a:pt x="440" y="303"/>
                  </a:lnTo>
                  <a:lnTo>
                    <a:pt x="439" y="302"/>
                  </a:lnTo>
                  <a:lnTo>
                    <a:pt x="434" y="301"/>
                  </a:lnTo>
                  <a:lnTo>
                    <a:pt x="433" y="299"/>
                  </a:lnTo>
                  <a:lnTo>
                    <a:pt x="433" y="298"/>
                  </a:lnTo>
                  <a:lnTo>
                    <a:pt x="433" y="297"/>
                  </a:lnTo>
                  <a:lnTo>
                    <a:pt x="434" y="297"/>
                  </a:lnTo>
                  <a:lnTo>
                    <a:pt x="434" y="295"/>
                  </a:lnTo>
                  <a:lnTo>
                    <a:pt x="438" y="295"/>
                  </a:lnTo>
                  <a:lnTo>
                    <a:pt x="440" y="297"/>
                  </a:lnTo>
                  <a:lnTo>
                    <a:pt x="441" y="298"/>
                  </a:lnTo>
                  <a:lnTo>
                    <a:pt x="440" y="300"/>
                  </a:lnTo>
                  <a:close/>
                  <a:moveTo>
                    <a:pt x="434" y="256"/>
                  </a:moveTo>
                  <a:lnTo>
                    <a:pt x="433" y="256"/>
                  </a:lnTo>
                  <a:lnTo>
                    <a:pt x="432" y="254"/>
                  </a:lnTo>
                  <a:lnTo>
                    <a:pt x="431" y="253"/>
                  </a:lnTo>
                  <a:lnTo>
                    <a:pt x="431" y="252"/>
                  </a:lnTo>
                  <a:lnTo>
                    <a:pt x="432" y="251"/>
                  </a:lnTo>
                  <a:lnTo>
                    <a:pt x="433" y="250"/>
                  </a:lnTo>
                  <a:lnTo>
                    <a:pt x="433" y="251"/>
                  </a:lnTo>
                  <a:lnTo>
                    <a:pt x="434" y="252"/>
                  </a:lnTo>
                  <a:lnTo>
                    <a:pt x="434" y="253"/>
                  </a:lnTo>
                  <a:lnTo>
                    <a:pt x="436" y="253"/>
                  </a:lnTo>
                  <a:lnTo>
                    <a:pt x="437" y="253"/>
                  </a:lnTo>
                  <a:lnTo>
                    <a:pt x="437" y="254"/>
                  </a:lnTo>
                  <a:lnTo>
                    <a:pt x="436" y="254"/>
                  </a:lnTo>
                  <a:lnTo>
                    <a:pt x="434" y="256"/>
                  </a:lnTo>
                  <a:close/>
                  <a:moveTo>
                    <a:pt x="423" y="203"/>
                  </a:moveTo>
                  <a:lnTo>
                    <a:pt x="423" y="202"/>
                  </a:lnTo>
                  <a:lnTo>
                    <a:pt x="424" y="202"/>
                  </a:lnTo>
                  <a:lnTo>
                    <a:pt x="425" y="203"/>
                  </a:lnTo>
                  <a:lnTo>
                    <a:pt x="425" y="205"/>
                  </a:lnTo>
                  <a:lnTo>
                    <a:pt x="425" y="206"/>
                  </a:lnTo>
                  <a:lnTo>
                    <a:pt x="425" y="205"/>
                  </a:lnTo>
                  <a:lnTo>
                    <a:pt x="424" y="205"/>
                  </a:lnTo>
                  <a:lnTo>
                    <a:pt x="423" y="203"/>
                  </a:lnTo>
                  <a:close/>
                  <a:moveTo>
                    <a:pt x="407" y="177"/>
                  </a:moveTo>
                  <a:lnTo>
                    <a:pt x="408" y="177"/>
                  </a:lnTo>
                  <a:lnTo>
                    <a:pt x="410" y="178"/>
                  </a:lnTo>
                  <a:lnTo>
                    <a:pt x="410" y="180"/>
                  </a:lnTo>
                  <a:lnTo>
                    <a:pt x="408" y="180"/>
                  </a:lnTo>
                  <a:lnTo>
                    <a:pt x="406" y="181"/>
                  </a:lnTo>
                  <a:lnTo>
                    <a:pt x="405" y="180"/>
                  </a:lnTo>
                  <a:lnTo>
                    <a:pt x="405" y="178"/>
                  </a:lnTo>
                  <a:lnTo>
                    <a:pt x="406" y="177"/>
                  </a:lnTo>
                  <a:lnTo>
                    <a:pt x="407" y="177"/>
                  </a:lnTo>
                  <a:close/>
                  <a:moveTo>
                    <a:pt x="390" y="151"/>
                  </a:moveTo>
                  <a:lnTo>
                    <a:pt x="390" y="150"/>
                  </a:lnTo>
                  <a:lnTo>
                    <a:pt x="391" y="150"/>
                  </a:lnTo>
                  <a:lnTo>
                    <a:pt x="393" y="150"/>
                  </a:lnTo>
                  <a:lnTo>
                    <a:pt x="394" y="151"/>
                  </a:lnTo>
                  <a:lnTo>
                    <a:pt x="393" y="151"/>
                  </a:lnTo>
                  <a:lnTo>
                    <a:pt x="393" y="152"/>
                  </a:lnTo>
                  <a:lnTo>
                    <a:pt x="391" y="153"/>
                  </a:lnTo>
                  <a:lnTo>
                    <a:pt x="391" y="152"/>
                  </a:lnTo>
                  <a:lnTo>
                    <a:pt x="390" y="151"/>
                  </a:lnTo>
                  <a:close/>
                  <a:moveTo>
                    <a:pt x="37" y="31"/>
                  </a:moveTo>
                  <a:lnTo>
                    <a:pt x="38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7" y="31"/>
                  </a:lnTo>
                  <a:close/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  <a:moveTo>
                    <a:pt x="81" y="46"/>
                  </a:moveTo>
                  <a:lnTo>
                    <a:pt x="80" y="46"/>
                  </a:lnTo>
                  <a:lnTo>
                    <a:pt x="81" y="47"/>
                  </a:lnTo>
                  <a:lnTo>
                    <a:pt x="83" y="49"/>
                  </a:lnTo>
                  <a:lnTo>
                    <a:pt x="85" y="50"/>
                  </a:lnTo>
                  <a:lnTo>
                    <a:pt x="86" y="50"/>
                  </a:lnTo>
                  <a:lnTo>
                    <a:pt x="85" y="51"/>
                  </a:lnTo>
                  <a:lnTo>
                    <a:pt x="85" y="52"/>
                  </a:lnTo>
                  <a:lnTo>
                    <a:pt x="84" y="52"/>
                  </a:lnTo>
                  <a:lnTo>
                    <a:pt x="83" y="51"/>
                  </a:lnTo>
                  <a:lnTo>
                    <a:pt x="81" y="53"/>
                  </a:lnTo>
                  <a:lnTo>
                    <a:pt x="80" y="53"/>
                  </a:lnTo>
                  <a:lnTo>
                    <a:pt x="79" y="53"/>
                  </a:lnTo>
                  <a:lnTo>
                    <a:pt x="78" y="52"/>
                  </a:lnTo>
                  <a:lnTo>
                    <a:pt x="76" y="51"/>
                  </a:lnTo>
                  <a:lnTo>
                    <a:pt x="76" y="50"/>
                  </a:lnTo>
                  <a:lnTo>
                    <a:pt x="75" y="50"/>
                  </a:lnTo>
                  <a:lnTo>
                    <a:pt x="75" y="51"/>
                  </a:lnTo>
                  <a:lnTo>
                    <a:pt x="76" y="52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8" y="53"/>
                  </a:lnTo>
                  <a:lnTo>
                    <a:pt x="78" y="55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0" y="56"/>
                  </a:lnTo>
                  <a:lnTo>
                    <a:pt x="81" y="56"/>
                  </a:lnTo>
                  <a:lnTo>
                    <a:pt x="80" y="56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7" y="58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5" y="58"/>
                  </a:lnTo>
                  <a:lnTo>
                    <a:pt x="74" y="58"/>
                  </a:lnTo>
                  <a:lnTo>
                    <a:pt x="74" y="57"/>
                  </a:lnTo>
                  <a:lnTo>
                    <a:pt x="75" y="57"/>
                  </a:lnTo>
                  <a:lnTo>
                    <a:pt x="72" y="56"/>
                  </a:lnTo>
                  <a:lnTo>
                    <a:pt x="71" y="53"/>
                  </a:lnTo>
                  <a:lnTo>
                    <a:pt x="70" y="53"/>
                  </a:lnTo>
                  <a:lnTo>
                    <a:pt x="69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7" y="49"/>
                  </a:lnTo>
                  <a:lnTo>
                    <a:pt x="67" y="48"/>
                  </a:lnTo>
                  <a:lnTo>
                    <a:pt x="67" y="47"/>
                  </a:lnTo>
                  <a:lnTo>
                    <a:pt x="67" y="46"/>
                  </a:lnTo>
                  <a:lnTo>
                    <a:pt x="66" y="43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59" y="33"/>
                  </a:lnTo>
                  <a:lnTo>
                    <a:pt x="58" y="33"/>
                  </a:lnTo>
                  <a:lnTo>
                    <a:pt x="57" y="33"/>
                  </a:lnTo>
                  <a:lnTo>
                    <a:pt x="55" y="34"/>
                  </a:lnTo>
                  <a:lnTo>
                    <a:pt x="54" y="34"/>
                  </a:lnTo>
                  <a:lnTo>
                    <a:pt x="53" y="33"/>
                  </a:lnTo>
                  <a:lnTo>
                    <a:pt x="53" y="32"/>
                  </a:lnTo>
                  <a:lnTo>
                    <a:pt x="49" y="30"/>
                  </a:lnTo>
                  <a:lnTo>
                    <a:pt x="48" y="30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5" y="25"/>
                  </a:lnTo>
                  <a:lnTo>
                    <a:pt x="44" y="25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1" y="24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7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1" y="18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8" y="15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4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1" y="5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1" y="8"/>
                  </a:lnTo>
                  <a:lnTo>
                    <a:pt x="40" y="8"/>
                  </a:lnTo>
                  <a:lnTo>
                    <a:pt x="41" y="9"/>
                  </a:lnTo>
                  <a:lnTo>
                    <a:pt x="44" y="7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4" y="9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3" y="13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5" y="13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7" y="14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5" y="18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6"/>
                  </a:lnTo>
                  <a:lnTo>
                    <a:pt x="60" y="17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3" y="23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6" y="22"/>
                  </a:lnTo>
                  <a:lnTo>
                    <a:pt x="65" y="21"/>
                  </a:lnTo>
                  <a:lnTo>
                    <a:pt x="65" y="19"/>
                  </a:lnTo>
                  <a:lnTo>
                    <a:pt x="63" y="18"/>
                  </a:lnTo>
                  <a:lnTo>
                    <a:pt x="63" y="17"/>
                  </a:lnTo>
                  <a:lnTo>
                    <a:pt x="66" y="18"/>
                  </a:lnTo>
                  <a:lnTo>
                    <a:pt x="67" y="18"/>
                  </a:lnTo>
                  <a:lnTo>
                    <a:pt x="67" y="19"/>
                  </a:lnTo>
                  <a:lnTo>
                    <a:pt x="68" y="19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8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72" y="30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7" y="34"/>
                  </a:lnTo>
                  <a:lnTo>
                    <a:pt x="76" y="34"/>
                  </a:lnTo>
                  <a:lnTo>
                    <a:pt x="75" y="36"/>
                  </a:lnTo>
                  <a:lnTo>
                    <a:pt x="76" y="38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1" y="40"/>
                  </a:lnTo>
                  <a:lnTo>
                    <a:pt x="80" y="41"/>
                  </a:lnTo>
                  <a:lnTo>
                    <a:pt x="81" y="44"/>
                  </a:lnTo>
                  <a:lnTo>
                    <a:pt x="81" y="46"/>
                  </a:lnTo>
                  <a:close/>
                  <a:moveTo>
                    <a:pt x="368" y="180"/>
                  </a:moveTo>
                  <a:lnTo>
                    <a:pt x="369" y="180"/>
                  </a:lnTo>
                  <a:lnTo>
                    <a:pt x="369" y="181"/>
                  </a:lnTo>
                  <a:lnTo>
                    <a:pt x="368" y="181"/>
                  </a:lnTo>
                  <a:lnTo>
                    <a:pt x="368" y="1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61">
              <a:extLst>
                <a:ext uri="{FF2B5EF4-FFF2-40B4-BE49-F238E27FC236}">
                  <a16:creationId xmlns:a16="http://schemas.microsoft.com/office/drawing/2014/main" id="{77BBF255-068F-E650-CCAF-4D59C02A9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41" y="1214087"/>
              <a:ext cx="145752" cy="180732"/>
            </a:xfrm>
            <a:custGeom>
              <a:avLst/>
              <a:gdLst>
                <a:gd name="T0" fmla="*/ 12 w 100"/>
                <a:gd name="T1" fmla="*/ 123 h 124"/>
                <a:gd name="T2" fmla="*/ 6 w 100"/>
                <a:gd name="T3" fmla="*/ 121 h 124"/>
                <a:gd name="T4" fmla="*/ 1 w 100"/>
                <a:gd name="T5" fmla="*/ 117 h 124"/>
                <a:gd name="T6" fmla="*/ 4 w 100"/>
                <a:gd name="T7" fmla="*/ 113 h 124"/>
                <a:gd name="T8" fmla="*/ 11 w 100"/>
                <a:gd name="T9" fmla="*/ 105 h 124"/>
                <a:gd name="T10" fmla="*/ 14 w 100"/>
                <a:gd name="T11" fmla="*/ 96 h 124"/>
                <a:gd name="T12" fmla="*/ 14 w 100"/>
                <a:gd name="T13" fmla="*/ 92 h 124"/>
                <a:gd name="T14" fmla="*/ 15 w 100"/>
                <a:gd name="T15" fmla="*/ 86 h 124"/>
                <a:gd name="T16" fmla="*/ 20 w 100"/>
                <a:gd name="T17" fmla="*/ 80 h 124"/>
                <a:gd name="T18" fmla="*/ 20 w 100"/>
                <a:gd name="T19" fmla="*/ 72 h 124"/>
                <a:gd name="T20" fmla="*/ 15 w 100"/>
                <a:gd name="T21" fmla="*/ 67 h 124"/>
                <a:gd name="T22" fmla="*/ 11 w 100"/>
                <a:gd name="T23" fmla="*/ 62 h 124"/>
                <a:gd name="T24" fmla="*/ 10 w 100"/>
                <a:gd name="T25" fmla="*/ 55 h 124"/>
                <a:gd name="T26" fmla="*/ 8 w 100"/>
                <a:gd name="T27" fmla="*/ 51 h 124"/>
                <a:gd name="T28" fmla="*/ 7 w 100"/>
                <a:gd name="T29" fmla="*/ 40 h 124"/>
                <a:gd name="T30" fmla="*/ 4 w 100"/>
                <a:gd name="T31" fmla="*/ 35 h 124"/>
                <a:gd name="T32" fmla="*/ 6 w 100"/>
                <a:gd name="T33" fmla="*/ 25 h 124"/>
                <a:gd name="T34" fmla="*/ 11 w 100"/>
                <a:gd name="T35" fmla="*/ 19 h 124"/>
                <a:gd name="T36" fmla="*/ 17 w 100"/>
                <a:gd name="T37" fmla="*/ 12 h 124"/>
                <a:gd name="T38" fmla="*/ 22 w 100"/>
                <a:gd name="T39" fmla="*/ 3 h 124"/>
                <a:gd name="T40" fmla="*/ 27 w 100"/>
                <a:gd name="T41" fmla="*/ 1 h 124"/>
                <a:gd name="T42" fmla="*/ 30 w 100"/>
                <a:gd name="T43" fmla="*/ 4 h 124"/>
                <a:gd name="T44" fmla="*/ 40 w 100"/>
                <a:gd name="T45" fmla="*/ 7 h 124"/>
                <a:gd name="T46" fmla="*/ 46 w 100"/>
                <a:gd name="T47" fmla="*/ 9 h 124"/>
                <a:gd name="T48" fmla="*/ 44 w 100"/>
                <a:gd name="T49" fmla="*/ 7 h 124"/>
                <a:gd name="T50" fmla="*/ 52 w 100"/>
                <a:gd name="T51" fmla="*/ 9 h 124"/>
                <a:gd name="T52" fmla="*/ 60 w 100"/>
                <a:gd name="T53" fmla="*/ 14 h 124"/>
                <a:gd name="T54" fmla="*/ 71 w 100"/>
                <a:gd name="T55" fmla="*/ 24 h 124"/>
                <a:gd name="T56" fmla="*/ 78 w 100"/>
                <a:gd name="T57" fmla="*/ 28 h 124"/>
                <a:gd name="T58" fmla="*/ 77 w 100"/>
                <a:gd name="T59" fmla="*/ 35 h 124"/>
                <a:gd name="T60" fmla="*/ 81 w 100"/>
                <a:gd name="T61" fmla="*/ 32 h 124"/>
                <a:gd name="T62" fmla="*/ 87 w 100"/>
                <a:gd name="T63" fmla="*/ 35 h 124"/>
                <a:gd name="T64" fmla="*/ 91 w 100"/>
                <a:gd name="T65" fmla="*/ 45 h 124"/>
                <a:gd name="T66" fmla="*/ 91 w 100"/>
                <a:gd name="T67" fmla="*/ 48 h 124"/>
                <a:gd name="T68" fmla="*/ 92 w 100"/>
                <a:gd name="T69" fmla="*/ 37 h 124"/>
                <a:gd name="T70" fmla="*/ 96 w 100"/>
                <a:gd name="T71" fmla="*/ 42 h 124"/>
                <a:gd name="T72" fmla="*/ 99 w 100"/>
                <a:gd name="T73" fmla="*/ 47 h 124"/>
                <a:gd name="T74" fmla="*/ 100 w 100"/>
                <a:gd name="T75" fmla="*/ 53 h 124"/>
                <a:gd name="T76" fmla="*/ 96 w 100"/>
                <a:gd name="T77" fmla="*/ 61 h 124"/>
                <a:gd name="T78" fmla="*/ 92 w 100"/>
                <a:gd name="T79" fmla="*/ 67 h 124"/>
                <a:gd name="T80" fmla="*/ 88 w 100"/>
                <a:gd name="T81" fmla="*/ 72 h 124"/>
                <a:gd name="T82" fmla="*/ 81 w 100"/>
                <a:gd name="T83" fmla="*/ 85 h 124"/>
                <a:gd name="T84" fmla="*/ 77 w 100"/>
                <a:gd name="T85" fmla="*/ 90 h 124"/>
                <a:gd name="T86" fmla="*/ 70 w 100"/>
                <a:gd name="T87" fmla="*/ 106 h 124"/>
                <a:gd name="T88" fmla="*/ 67 w 100"/>
                <a:gd name="T89" fmla="*/ 112 h 124"/>
                <a:gd name="T90" fmla="*/ 59 w 100"/>
                <a:gd name="T91" fmla="*/ 119 h 124"/>
                <a:gd name="T92" fmla="*/ 55 w 100"/>
                <a:gd name="T93" fmla="*/ 122 h 124"/>
                <a:gd name="T94" fmla="*/ 45 w 100"/>
                <a:gd name="T95" fmla="*/ 121 h 124"/>
                <a:gd name="T96" fmla="*/ 43 w 100"/>
                <a:gd name="T97" fmla="*/ 117 h 124"/>
                <a:gd name="T98" fmla="*/ 39 w 100"/>
                <a:gd name="T99" fmla="*/ 119 h 124"/>
                <a:gd name="T100" fmla="*/ 34 w 100"/>
                <a:gd name="T101" fmla="*/ 119 h 124"/>
                <a:gd name="T102" fmla="*/ 28 w 100"/>
                <a:gd name="T103" fmla="*/ 115 h 124"/>
                <a:gd name="T104" fmla="*/ 23 w 100"/>
                <a:gd name="T105" fmla="*/ 119 h 124"/>
                <a:gd name="T106" fmla="*/ 17 w 100"/>
                <a:gd name="T107" fmla="*/ 1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124">
                  <a:moveTo>
                    <a:pt x="16" y="124"/>
                  </a:moveTo>
                  <a:lnTo>
                    <a:pt x="15" y="124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3" y="123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9" y="122"/>
                  </a:lnTo>
                  <a:lnTo>
                    <a:pt x="8" y="121"/>
                  </a:lnTo>
                  <a:lnTo>
                    <a:pt x="7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20"/>
                  </a:lnTo>
                  <a:lnTo>
                    <a:pt x="3" y="120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1" y="117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5"/>
                  </a:lnTo>
                  <a:lnTo>
                    <a:pt x="2" y="117"/>
                  </a:lnTo>
                  <a:lnTo>
                    <a:pt x="3" y="115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7" y="112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10" y="108"/>
                  </a:lnTo>
                  <a:lnTo>
                    <a:pt x="11" y="105"/>
                  </a:lnTo>
                  <a:lnTo>
                    <a:pt x="14" y="102"/>
                  </a:lnTo>
                  <a:lnTo>
                    <a:pt x="14" y="99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5" y="86"/>
                  </a:lnTo>
                  <a:lnTo>
                    <a:pt x="16" y="84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20" y="80"/>
                  </a:lnTo>
                  <a:lnTo>
                    <a:pt x="21" y="79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7" y="71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3" y="64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7" y="48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8" y="11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8" y="12"/>
                  </a:lnTo>
                  <a:lnTo>
                    <a:pt x="60" y="14"/>
                  </a:lnTo>
                  <a:lnTo>
                    <a:pt x="63" y="15"/>
                  </a:lnTo>
                  <a:lnTo>
                    <a:pt x="64" y="17"/>
                  </a:lnTo>
                  <a:lnTo>
                    <a:pt x="66" y="19"/>
                  </a:lnTo>
                  <a:lnTo>
                    <a:pt x="70" y="23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2" y="25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5" y="29"/>
                  </a:lnTo>
                  <a:lnTo>
                    <a:pt x="77" y="28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9" y="32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9" y="33"/>
                  </a:lnTo>
                  <a:lnTo>
                    <a:pt x="81" y="32"/>
                  </a:lnTo>
                  <a:lnTo>
                    <a:pt x="81" y="31"/>
                  </a:lnTo>
                  <a:lnTo>
                    <a:pt x="82" y="32"/>
                  </a:lnTo>
                  <a:lnTo>
                    <a:pt x="83" y="33"/>
                  </a:lnTo>
                  <a:lnTo>
                    <a:pt x="83" y="34"/>
                  </a:lnTo>
                  <a:lnTo>
                    <a:pt x="85" y="35"/>
                  </a:lnTo>
                  <a:lnTo>
                    <a:pt x="87" y="35"/>
                  </a:lnTo>
                  <a:lnTo>
                    <a:pt x="88" y="36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0"/>
                  </a:lnTo>
                  <a:lnTo>
                    <a:pt x="91" y="43"/>
                  </a:lnTo>
                  <a:lnTo>
                    <a:pt x="91" y="45"/>
                  </a:lnTo>
                  <a:lnTo>
                    <a:pt x="91" y="46"/>
                  </a:lnTo>
                  <a:lnTo>
                    <a:pt x="89" y="47"/>
                  </a:lnTo>
                  <a:lnTo>
                    <a:pt x="88" y="48"/>
                  </a:lnTo>
                  <a:lnTo>
                    <a:pt x="87" y="49"/>
                  </a:lnTo>
                  <a:lnTo>
                    <a:pt x="89" y="48"/>
                  </a:lnTo>
                  <a:lnTo>
                    <a:pt x="91" y="48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3" y="37"/>
                  </a:lnTo>
                  <a:lnTo>
                    <a:pt x="95" y="39"/>
                  </a:lnTo>
                  <a:lnTo>
                    <a:pt x="95" y="40"/>
                  </a:lnTo>
                  <a:lnTo>
                    <a:pt x="96" y="41"/>
                  </a:lnTo>
                  <a:lnTo>
                    <a:pt x="96" y="42"/>
                  </a:lnTo>
                  <a:lnTo>
                    <a:pt x="96" y="43"/>
                  </a:lnTo>
                  <a:lnTo>
                    <a:pt x="97" y="45"/>
                  </a:lnTo>
                  <a:lnTo>
                    <a:pt x="97" y="46"/>
                  </a:lnTo>
                  <a:lnTo>
                    <a:pt x="97" y="47"/>
                  </a:lnTo>
                  <a:lnTo>
                    <a:pt x="98" y="47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8" y="48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9" y="52"/>
                  </a:lnTo>
                  <a:lnTo>
                    <a:pt x="100" y="53"/>
                  </a:lnTo>
                  <a:lnTo>
                    <a:pt x="100" y="54"/>
                  </a:lnTo>
                  <a:lnTo>
                    <a:pt x="100" y="55"/>
                  </a:lnTo>
                  <a:lnTo>
                    <a:pt x="100" y="56"/>
                  </a:lnTo>
                  <a:lnTo>
                    <a:pt x="99" y="58"/>
                  </a:lnTo>
                  <a:lnTo>
                    <a:pt x="99" y="60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4" y="64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1" y="68"/>
                  </a:lnTo>
                  <a:lnTo>
                    <a:pt x="92" y="68"/>
                  </a:lnTo>
                  <a:lnTo>
                    <a:pt x="91" y="69"/>
                  </a:lnTo>
                  <a:lnTo>
                    <a:pt x="89" y="69"/>
                  </a:lnTo>
                  <a:lnTo>
                    <a:pt x="89" y="70"/>
                  </a:lnTo>
                  <a:lnTo>
                    <a:pt x="88" y="72"/>
                  </a:lnTo>
                  <a:lnTo>
                    <a:pt x="87" y="76"/>
                  </a:lnTo>
                  <a:lnTo>
                    <a:pt x="86" y="76"/>
                  </a:lnTo>
                  <a:lnTo>
                    <a:pt x="86" y="77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1" y="85"/>
                  </a:lnTo>
                  <a:lnTo>
                    <a:pt x="81" y="86"/>
                  </a:lnTo>
                  <a:lnTo>
                    <a:pt x="80" y="86"/>
                  </a:lnTo>
                  <a:lnTo>
                    <a:pt x="79" y="86"/>
                  </a:lnTo>
                  <a:lnTo>
                    <a:pt x="78" y="88"/>
                  </a:lnTo>
                  <a:lnTo>
                    <a:pt x="77" y="89"/>
                  </a:lnTo>
                  <a:lnTo>
                    <a:pt x="77" y="90"/>
                  </a:lnTo>
                  <a:lnTo>
                    <a:pt x="77" y="92"/>
                  </a:lnTo>
                  <a:lnTo>
                    <a:pt x="74" y="96"/>
                  </a:lnTo>
                  <a:lnTo>
                    <a:pt x="74" y="97"/>
                  </a:lnTo>
                  <a:lnTo>
                    <a:pt x="73" y="98"/>
                  </a:lnTo>
                  <a:lnTo>
                    <a:pt x="70" y="105"/>
                  </a:lnTo>
                  <a:lnTo>
                    <a:pt x="70" y="106"/>
                  </a:lnTo>
                  <a:lnTo>
                    <a:pt x="69" y="107"/>
                  </a:lnTo>
                  <a:lnTo>
                    <a:pt x="69" y="108"/>
                  </a:lnTo>
                  <a:lnTo>
                    <a:pt x="69" y="109"/>
                  </a:lnTo>
                  <a:lnTo>
                    <a:pt x="69" y="110"/>
                  </a:lnTo>
                  <a:lnTo>
                    <a:pt x="68" y="111"/>
                  </a:lnTo>
                  <a:lnTo>
                    <a:pt x="67" y="112"/>
                  </a:lnTo>
                  <a:lnTo>
                    <a:pt x="66" y="113"/>
                  </a:lnTo>
                  <a:lnTo>
                    <a:pt x="66" y="114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8"/>
                  </a:lnTo>
                  <a:lnTo>
                    <a:pt x="59" y="119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7" y="121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5" y="122"/>
                  </a:lnTo>
                  <a:lnTo>
                    <a:pt x="54" y="122"/>
                  </a:lnTo>
                  <a:lnTo>
                    <a:pt x="53" y="122"/>
                  </a:lnTo>
                  <a:lnTo>
                    <a:pt x="52" y="121"/>
                  </a:lnTo>
                  <a:lnTo>
                    <a:pt x="51" y="121"/>
                  </a:lnTo>
                  <a:lnTo>
                    <a:pt x="50" y="121"/>
                  </a:lnTo>
                  <a:lnTo>
                    <a:pt x="45" y="121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0"/>
                  </a:lnTo>
                  <a:lnTo>
                    <a:pt x="46" y="120"/>
                  </a:lnTo>
                  <a:lnTo>
                    <a:pt x="44" y="118"/>
                  </a:lnTo>
                  <a:lnTo>
                    <a:pt x="43" y="117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1" y="118"/>
                  </a:lnTo>
                  <a:lnTo>
                    <a:pt x="40" y="118"/>
                  </a:lnTo>
                  <a:lnTo>
                    <a:pt x="39" y="119"/>
                  </a:lnTo>
                  <a:lnTo>
                    <a:pt x="38" y="119"/>
                  </a:lnTo>
                  <a:lnTo>
                    <a:pt x="37" y="120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8"/>
                  </a:lnTo>
                  <a:lnTo>
                    <a:pt x="29" y="118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8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24" y="119"/>
                  </a:lnTo>
                  <a:lnTo>
                    <a:pt x="23" y="119"/>
                  </a:lnTo>
                  <a:lnTo>
                    <a:pt x="23" y="120"/>
                  </a:lnTo>
                  <a:lnTo>
                    <a:pt x="22" y="121"/>
                  </a:lnTo>
                  <a:lnTo>
                    <a:pt x="21" y="121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6" y="1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">
              <a:extLst>
                <a:ext uri="{FF2B5EF4-FFF2-40B4-BE49-F238E27FC236}">
                  <a16:creationId xmlns:a16="http://schemas.microsoft.com/office/drawing/2014/main" id="{04229D12-6685-7910-14B0-9EC536442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883" y="886140"/>
              <a:ext cx="10886" cy="14208"/>
            </a:xfrm>
            <a:custGeom>
              <a:avLst/>
              <a:gdLst>
                <a:gd name="T0" fmla="*/ 407 w 449"/>
                <a:gd name="T1" fmla="*/ 167 h 586"/>
                <a:gd name="T2" fmla="*/ 420 w 449"/>
                <a:gd name="T3" fmla="*/ 177 h 586"/>
                <a:gd name="T4" fmla="*/ 442 w 449"/>
                <a:gd name="T5" fmla="*/ 196 h 586"/>
                <a:gd name="T6" fmla="*/ 449 w 449"/>
                <a:gd name="T7" fmla="*/ 214 h 586"/>
                <a:gd name="T8" fmla="*/ 426 w 449"/>
                <a:gd name="T9" fmla="*/ 223 h 586"/>
                <a:gd name="T10" fmla="*/ 408 w 449"/>
                <a:gd name="T11" fmla="*/ 244 h 586"/>
                <a:gd name="T12" fmla="*/ 423 w 449"/>
                <a:gd name="T13" fmla="*/ 352 h 586"/>
                <a:gd name="T14" fmla="*/ 419 w 449"/>
                <a:gd name="T15" fmla="*/ 391 h 586"/>
                <a:gd name="T16" fmla="*/ 402 w 449"/>
                <a:gd name="T17" fmla="*/ 405 h 586"/>
                <a:gd name="T18" fmla="*/ 366 w 449"/>
                <a:gd name="T19" fmla="*/ 406 h 586"/>
                <a:gd name="T20" fmla="*/ 353 w 449"/>
                <a:gd name="T21" fmla="*/ 418 h 586"/>
                <a:gd name="T22" fmla="*/ 354 w 449"/>
                <a:gd name="T23" fmla="*/ 436 h 586"/>
                <a:gd name="T24" fmla="*/ 374 w 449"/>
                <a:gd name="T25" fmla="*/ 489 h 586"/>
                <a:gd name="T26" fmla="*/ 378 w 449"/>
                <a:gd name="T27" fmla="*/ 509 h 586"/>
                <a:gd name="T28" fmla="*/ 375 w 449"/>
                <a:gd name="T29" fmla="*/ 529 h 586"/>
                <a:gd name="T30" fmla="*/ 366 w 449"/>
                <a:gd name="T31" fmla="*/ 555 h 586"/>
                <a:gd name="T32" fmla="*/ 356 w 449"/>
                <a:gd name="T33" fmla="*/ 577 h 586"/>
                <a:gd name="T34" fmla="*/ 345 w 449"/>
                <a:gd name="T35" fmla="*/ 586 h 586"/>
                <a:gd name="T36" fmla="*/ 322 w 449"/>
                <a:gd name="T37" fmla="*/ 583 h 586"/>
                <a:gd name="T38" fmla="*/ 312 w 449"/>
                <a:gd name="T39" fmla="*/ 574 h 586"/>
                <a:gd name="T40" fmla="*/ 270 w 449"/>
                <a:gd name="T41" fmla="*/ 485 h 586"/>
                <a:gd name="T42" fmla="*/ 261 w 449"/>
                <a:gd name="T43" fmla="*/ 449 h 586"/>
                <a:gd name="T44" fmla="*/ 258 w 449"/>
                <a:gd name="T45" fmla="*/ 411 h 586"/>
                <a:gd name="T46" fmla="*/ 265 w 449"/>
                <a:gd name="T47" fmla="*/ 347 h 586"/>
                <a:gd name="T48" fmla="*/ 267 w 449"/>
                <a:gd name="T49" fmla="*/ 306 h 586"/>
                <a:gd name="T50" fmla="*/ 258 w 449"/>
                <a:gd name="T51" fmla="*/ 264 h 586"/>
                <a:gd name="T52" fmla="*/ 226 w 449"/>
                <a:gd name="T53" fmla="*/ 218 h 586"/>
                <a:gd name="T54" fmla="*/ 190 w 449"/>
                <a:gd name="T55" fmla="*/ 196 h 586"/>
                <a:gd name="T56" fmla="*/ 93 w 449"/>
                <a:gd name="T57" fmla="*/ 180 h 586"/>
                <a:gd name="T58" fmla="*/ 49 w 449"/>
                <a:gd name="T59" fmla="*/ 168 h 586"/>
                <a:gd name="T60" fmla="*/ 12 w 449"/>
                <a:gd name="T61" fmla="*/ 143 h 586"/>
                <a:gd name="T62" fmla="*/ 0 w 449"/>
                <a:gd name="T63" fmla="*/ 108 h 586"/>
                <a:gd name="T64" fmla="*/ 27 w 449"/>
                <a:gd name="T65" fmla="*/ 68 h 586"/>
                <a:gd name="T66" fmla="*/ 12 w 449"/>
                <a:gd name="T67" fmla="*/ 56 h 586"/>
                <a:gd name="T68" fmla="*/ 21 w 449"/>
                <a:gd name="T69" fmla="*/ 32 h 586"/>
                <a:gd name="T70" fmla="*/ 33 w 449"/>
                <a:gd name="T71" fmla="*/ 11 h 586"/>
                <a:gd name="T72" fmla="*/ 52 w 449"/>
                <a:gd name="T73" fmla="*/ 0 h 586"/>
                <a:gd name="T74" fmla="*/ 80 w 449"/>
                <a:gd name="T75" fmla="*/ 0 h 586"/>
                <a:gd name="T76" fmla="*/ 110 w 449"/>
                <a:gd name="T77" fmla="*/ 15 h 586"/>
                <a:gd name="T78" fmla="*/ 152 w 449"/>
                <a:gd name="T79" fmla="*/ 71 h 586"/>
                <a:gd name="T80" fmla="*/ 169 w 449"/>
                <a:gd name="T81" fmla="*/ 84 h 586"/>
                <a:gd name="T82" fmla="*/ 202 w 449"/>
                <a:gd name="T83" fmla="*/ 93 h 586"/>
                <a:gd name="T84" fmla="*/ 325 w 449"/>
                <a:gd name="T85" fmla="*/ 152 h 586"/>
                <a:gd name="T86" fmla="*/ 389 w 449"/>
                <a:gd name="T87" fmla="*/ 161 h 586"/>
                <a:gd name="T88" fmla="*/ 407 w 449"/>
                <a:gd name="T89" fmla="*/ 167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9" h="586">
                  <a:moveTo>
                    <a:pt x="407" y="167"/>
                  </a:moveTo>
                  <a:lnTo>
                    <a:pt x="420" y="177"/>
                  </a:lnTo>
                  <a:lnTo>
                    <a:pt x="442" y="196"/>
                  </a:lnTo>
                  <a:lnTo>
                    <a:pt x="449" y="214"/>
                  </a:lnTo>
                  <a:lnTo>
                    <a:pt x="426" y="223"/>
                  </a:lnTo>
                  <a:lnTo>
                    <a:pt x="408" y="244"/>
                  </a:lnTo>
                  <a:lnTo>
                    <a:pt x="423" y="352"/>
                  </a:lnTo>
                  <a:lnTo>
                    <a:pt x="419" y="391"/>
                  </a:lnTo>
                  <a:lnTo>
                    <a:pt x="402" y="405"/>
                  </a:lnTo>
                  <a:lnTo>
                    <a:pt x="366" y="406"/>
                  </a:lnTo>
                  <a:lnTo>
                    <a:pt x="353" y="418"/>
                  </a:lnTo>
                  <a:lnTo>
                    <a:pt x="354" y="436"/>
                  </a:lnTo>
                  <a:lnTo>
                    <a:pt x="374" y="489"/>
                  </a:lnTo>
                  <a:lnTo>
                    <a:pt x="378" y="509"/>
                  </a:lnTo>
                  <a:lnTo>
                    <a:pt x="375" y="529"/>
                  </a:lnTo>
                  <a:lnTo>
                    <a:pt x="366" y="555"/>
                  </a:lnTo>
                  <a:lnTo>
                    <a:pt x="356" y="577"/>
                  </a:lnTo>
                  <a:lnTo>
                    <a:pt x="345" y="586"/>
                  </a:lnTo>
                  <a:lnTo>
                    <a:pt x="322" y="583"/>
                  </a:lnTo>
                  <a:lnTo>
                    <a:pt x="312" y="574"/>
                  </a:lnTo>
                  <a:lnTo>
                    <a:pt x="270" y="485"/>
                  </a:lnTo>
                  <a:lnTo>
                    <a:pt x="261" y="449"/>
                  </a:lnTo>
                  <a:lnTo>
                    <a:pt x="258" y="411"/>
                  </a:lnTo>
                  <a:lnTo>
                    <a:pt x="265" y="347"/>
                  </a:lnTo>
                  <a:lnTo>
                    <a:pt x="267" y="306"/>
                  </a:lnTo>
                  <a:lnTo>
                    <a:pt x="258" y="264"/>
                  </a:lnTo>
                  <a:lnTo>
                    <a:pt x="226" y="218"/>
                  </a:lnTo>
                  <a:lnTo>
                    <a:pt x="190" y="196"/>
                  </a:lnTo>
                  <a:lnTo>
                    <a:pt x="93" y="180"/>
                  </a:lnTo>
                  <a:lnTo>
                    <a:pt x="49" y="168"/>
                  </a:lnTo>
                  <a:lnTo>
                    <a:pt x="12" y="143"/>
                  </a:lnTo>
                  <a:lnTo>
                    <a:pt x="0" y="108"/>
                  </a:lnTo>
                  <a:lnTo>
                    <a:pt x="27" y="68"/>
                  </a:lnTo>
                  <a:lnTo>
                    <a:pt x="12" y="56"/>
                  </a:lnTo>
                  <a:lnTo>
                    <a:pt x="21" y="32"/>
                  </a:lnTo>
                  <a:lnTo>
                    <a:pt x="33" y="11"/>
                  </a:lnTo>
                  <a:lnTo>
                    <a:pt x="52" y="0"/>
                  </a:lnTo>
                  <a:lnTo>
                    <a:pt x="80" y="0"/>
                  </a:lnTo>
                  <a:lnTo>
                    <a:pt x="110" y="15"/>
                  </a:lnTo>
                  <a:lnTo>
                    <a:pt x="152" y="71"/>
                  </a:lnTo>
                  <a:lnTo>
                    <a:pt x="169" y="84"/>
                  </a:lnTo>
                  <a:lnTo>
                    <a:pt x="202" y="93"/>
                  </a:lnTo>
                  <a:lnTo>
                    <a:pt x="325" y="152"/>
                  </a:lnTo>
                  <a:lnTo>
                    <a:pt x="389" y="161"/>
                  </a:lnTo>
                  <a:lnTo>
                    <a:pt x="407" y="16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3ED2FBC-E374-D796-CDF8-4526E4ACA0BD}"/>
              </a:ext>
            </a:extLst>
          </p:cNvPr>
          <p:cNvGrpSpPr/>
          <p:nvPr/>
        </p:nvGrpSpPr>
        <p:grpSpPr>
          <a:xfrm>
            <a:off x="4932040" y="1059582"/>
            <a:ext cx="3561517" cy="3888432"/>
            <a:chOff x="1259632" y="706686"/>
            <a:chExt cx="4078700" cy="4453087"/>
          </a:xfrm>
        </p:grpSpPr>
        <p:sp>
          <p:nvSpPr>
            <p:cNvPr id="52" name="Freeform 5">
              <a:extLst>
                <a:ext uri="{FF2B5EF4-FFF2-40B4-BE49-F238E27FC236}">
                  <a16:creationId xmlns:a16="http://schemas.microsoft.com/office/drawing/2014/main" id="{01DC0D0E-40A7-CEF0-06E1-7B3D79AFC7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9632" y="2372968"/>
              <a:ext cx="2109217" cy="2458557"/>
            </a:xfrm>
            <a:custGeom>
              <a:avLst/>
              <a:gdLst>
                <a:gd name="T0" fmla="*/ 1526 w 1600"/>
                <a:gd name="T1" fmla="*/ 304 h 1865"/>
                <a:gd name="T2" fmla="*/ 1450 w 1600"/>
                <a:gd name="T3" fmla="*/ 559 h 1865"/>
                <a:gd name="T4" fmla="*/ 1439 w 1600"/>
                <a:gd name="T5" fmla="*/ 793 h 1865"/>
                <a:gd name="T6" fmla="*/ 1397 w 1600"/>
                <a:gd name="T7" fmla="*/ 1028 h 1865"/>
                <a:gd name="T8" fmla="*/ 1403 w 1600"/>
                <a:gd name="T9" fmla="*/ 1219 h 1865"/>
                <a:gd name="T10" fmla="*/ 1336 w 1600"/>
                <a:gd name="T11" fmla="*/ 1474 h 1865"/>
                <a:gd name="T12" fmla="*/ 1444 w 1600"/>
                <a:gd name="T13" fmla="*/ 1660 h 1865"/>
                <a:gd name="T14" fmla="*/ 1415 w 1600"/>
                <a:gd name="T15" fmla="*/ 1664 h 1865"/>
                <a:gd name="T16" fmla="*/ 1367 w 1600"/>
                <a:gd name="T17" fmla="*/ 1660 h 1865"/>
                <a:gd name="T18" fmla="*/ 1342 w 1600"/>
                <a:gd name="T19" fmla="*/ 1670 h 1865"/>
                <a:gd name="T20" fmla="*/ 1349 w 1600"/>
                <a:gd name="T21" fmla="*/ 1623 h 1865"/>
                <a:gd name="T22" fmla="*/ 1364 w 1600"/>
                <a:gd name="T23" fmla="*/ 1594 h 1865"/>
                <a:gd name="T24" fmla="*/ 1321 w 1600"/>
                <a:gd name="T25" fmla="*/ 1585 h 1865"/>
                <a:gd name="T26" fmla="*/ 1313 w 1600"/>
                <a:gd name="T27" fmla="*/ 1538 h 1865"/>
                <a:gd name="T28" fmla="*/ 1320 w 1600"/>
                <a:gd name="T29" fmla="*/ 1493 h 1865"/>
                <a:gd name="T30" fmla="*/ 1306 w 1600"/>
                <a:gd name="T31" fmla="*/ 1426 h 1865"/>
                <a:gd name="T32" fmla="*/ 1336 w 1600"/>
                <a:gd name="T33" fmla="*/ 1382 h 1865"/>
                <a:gd name="T34" fmla="*/ 1310 w 1600"/>
                <a:gd name="T35" fmla="*/ 1339 h 1865"/>
                <a:gd name="T36" fmla="*/ 1273 w 1600"/>
                <a:gd name="T37" fmla="*/ 1296 h 1865"/>
                <a:gd name="T38" fmla="*/ 1325 w 1600"/>
                <a:gd name="T39" fmla="*/ 1303 h 1865"/>
                <a:gd name="T40" fmla="*/ 1367 w 1600"/>
                <a:gd name="T41" fmla="*/ 1194 h 1865"/>
                <a:gd name="T42" fmla="*/ 1377 w 1600"/>
                <a:gd name="T43" fmla="*/ 1074 h 1865"/>
                <a:gd name="T44" fmla="*/ 1330 w 1600"/>
                <a:gd name="T45" fmla="*/ 971 h 1865"/>
                <a:gd name="T46" fmla="*/ 1375 w 1600"/>
                <a:gd name="T47" fmla="*/ 749 h 1865"/>
                <a:gd name="T48" fmla="*/ 1416 w 1600"/>
                <a:gd name="T49" fmla="*/ 483 h 1865"/>
                <a:gd name="T50" fmla="*/ 1448 w 1600"/>
                <a:gd name="T51" fmla="*/ 263 h 1865"/>
                <a:gd name="T52" fmla="*/ 1455 w 1600"/>
                <a:gd name="T53" fmla="*/ 54 h 1865"/>
                <a:gd name="T54" fmla="*/ 1437 w 1600"/>
                <a:gd name="T55" fmla="*/ 1783 h 1865"/>
                <a:gd name="T56" fmla="*/ 1414 w 1600"/>
                <a:gd name="T57" fmla="*/ 1766 h 1865"/>
                <a:gd name="T58" fmla="*/ 1485 w 1600"/>
                <a:gd name="T59" fmla="*/ 1762 h 1865"/>
                <a:gd name="T60" fmla="*/ 1492 w 1600"/>
                <a:gd name="T61" fmla="*/ 1648 h 1865"/>
                <a:gd name="T62" fmla="*/ 1558 w 1600"/>
                <a:gd name="T63" fmla="*/ 1848 h 1865"/>
                <a:gd name="T64" fmla="*/ 1510 w 1600"/>
                <a:gd name="T65" fmla="*/ 1838 h 1865"/>
                <a:gd name="T66" fmla="*/ 1480 w 1600"/>
                <a:gd name="T67" fmla="*/ 1808 h 1865"/>
                <a:gd name="T68" fmla="*/ 1530 w 1600"/>
                <a:gd name="T69" fmla="*/ 1804 h 1865"/>
                <a:gd name="T70" fmla="*/ 1473 w 1600"/>
                <a:gd name="T71" fmla="*/ 1797 h 1865"/>
                <a:gd name="T72" fmla="*/ 1457 w 1600"/>
                <a:gd name="T73" fmla="*/ 1756 h 1865"/>
                <a:gd name="T74" fmla="*/ 1416 w 1600"/>
                <a:gd name="T75" fmla="*/ 1756 h 1865"/>
                <a:gd name="T76" fmla="*/ 1447 w 1600"/>
                <a:gd name="T77" fmla="*/ 1749 h 1865"/>
                <a:gd name="T78" fmla="*/ 1351 w 1600"/>
                <a:gd name="T79" fmla="*/ 1736 h 1865"/>
                <a:gd name="T80" fmla="*/ 1378 w 1600"/>
                <a:gd name="T81" fmla="*/ 1721 h 1865"/>
                <a:gd name="T82" fmla="*/ 1296 w 1600"/>
                <a:gd name="T83" fmla="*/ 1670 h 1865"/>
                <a:gd name="T84" fmla="*/ 1290 w 1600"/>
                <a:gd name="T85" fmla="*/ 1629 h 1865"/>
                <a:gd name="T86" fmla="*/ 1287 w 1600"/>
                <a:gd name="T87" fmla="*/ 1615 h 1865"/>
                <a:gd name="T88" fmla="*/ 1309 w 1600"/>
                <a:gd name="T89" fmla="*/ 1598 h 1865"/>
                <a:gd name="T90" fmla="*/ 1286 w 1600"/>
                <a:gd name="T91" fmla="*/ 1565 h 1865"/>
                <a:gd name="T92" fmla="*/ 1282 w 1600"/>
                <a:gd name="T93" fmla="*/ 1545 h 1865"/>
                <a:gd name="T94" fmla="*/ 1291 w 1600"/>
                <a:gd name="T95" fmla="*/ 1519 h 1865"/>
                <a:gd name="T96" fmla="*/ 1273 w 1600"/>
                <a:gd name="T97" fmla="*/ 1486 h 1865"/>
                <a:gd name="T98" fmla="*/ 1269 w 1600"/>
                <a:gd name="T99" fmla="*/ 1432 h 1865"/>
                <a:gd name="T100" fmla="*/ 1295 w 1600"/>
                <a:gd name="T101" fmla="*/ 1428 h 1865"/>
                <a:gd name="T102" fmla="*/ 1293 w 1600"/>
                <a:gd name="T103" fmla="*/ 1461 h 1865"/>
                <a:gd name="T104" fmla="*/ 1300 w 1600"/>
                <a:gd name="T105" fmla="*/ 1410 h 1865"/>
                <a:gd name="T106" fmla="*/ 1277 w 1600"/>
                <a:gd name="T107" fmla="*/ 1405 h 1865"/>
                <a:gd name="T108" fmla="*/ 1324 w 1600"/>
                <a:gd name="T109" fmla="*/ 1377 h 1865"/>
                <a:gd name="T110" fmla="*/ 1277 w 1600"/>
                <a:gd name="T111" fmla="*/ 1271 h 1865"/>
                <a:gd name="T112" fmla="*/ 1325 w 1600"/>
                <a:gd name="T113" fmla="*/ 1255 h 1865"/>
                <a:gd name="T114" fmla="*/ 1319 w 1600"/>
                <a:gd name="T115" fmla="*/ 1212 h 1865"/>
                <a:gd name="T116" fmla="*/ 1313 w 1600"/>
                <a:gd name="T117" fmla="*/ 1193 h 1865"/>
                <a:gd name="T118" fmla="*/ 1324 w 1600"/>
                <a:gd name="T119" fmla="*/ 1183 h 1865"/>
                <a:gd name="T120" fmla="*/ 1335 w 1600"/>
                <a:gd name="T121" fmla="*/ 1114 h 1865"/>
                <a:gd name="T122" fmla="*/ 1337 w 1600"/>
                <a:gd name="T123" fmla="*/ 1083 h 1865"/>
                <a:gd name="T124" fmla="*/ 1301 w 1600"/>
                <a:gd name="T125" fmla="*/ 1638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865">
                  <a:moveTo>
                    <a:pt x="1485" y="0"/>
                  </a:moveTo>
                  <a:lnTo>
                    <a:pt x="1485" y="3"/>
                  </a:lnTo>
                  <a:lnTo>
                    <a:pt x="1485" y="5"/>
                  </a:lnTo>
                  <a:lnTo>
                    <a:pt x="1487" y="6"/>
                  </a:lnTo>
                  <a:lnTo>
                    <a:pt x="1489" y="8"/>
                  </a:lnTo>
                  <a:lnTo>
                    <a:pt x="1491" y="9"/>
                  </a:lnTo>
                  <a:lnTo>
                    <a:pt x="1491" y="12"/>
                  </a:lnTo>
                  <a:lnTo>
                    <a:pt x="1492" y="13"/>
                  </a:lnTo>
                  <a:lnTo>
                    <a:pt x="1492" y="16"/>
                  </a:lnTo>
                  <a:lnTo>
                    <a:pt x="1492" y="17"/>
                  </a:lnTo>
                  <a:lnTo>
                    <a:pt x="1492" y="18"/>
                  </a:lnTo>
                  <a:lnTo>
                    <a:pt x="1493" y="18"/>
                  </a:lnTo>
                  <a:lnTo>
                    <a:pt x="1493" y="17"/>
                  </a:lnTo>
                  <a:lnTo>
                    <a:pt x="1494" y="17"/>
                  </a:lnTo>
                  <a:lnTo>
                    <a:pt x="1494" y="18"/>
                  </a:lnTo>
                  <a:lnTo>
                    <a:pt x="1496" y="18"/>
                  </a:lnTo>
                  <a:lnTo>
                    <a:pt x="1497" y="20"/>
                  </a:lnTo>
                  <a:lnTo>
                    <a:pt x="1498" y="20"/>
                  </a:lnTo>
                  <a:lnTo>
                    <a:pt x="1499" y="21"/>
                  </a:lnTo>
                  <a:lnTo>
                    <a:pt x="1500" y="20"/>
                  </a:lnTo>
                  <a:lnTo>
                    <a:pt x="1501" y="21"/>
                  </a:lnTo>
                  <a:lnTo>
                    <a:pt x="1500" y="22"/>
                  </a:lnTo>
                  <a:lnTo>
                    <a:pt x="1499" y="23"/>
                  </a:lnTo>
                  <a:lnTo>
                    <a:pt x="1498" y="24"/>
                  </a:lnTo>
                  <a:lnTo>
                    <a:pt x="1499" y="26"/>
                  </a:lnTo>
                  <a:lnTo>
                    <a:pt x="1500" y="28"/>
                  </a:lnTo>
                  <a:lnTo>
                    <a:pt x="1500" y="29"/>
                  </a:lnTo>
                  <a:lnTo>
                    <a:pt x="1500" y="30"/>
                  </a:lnTo>
                  <a:lnTo>
                    <a:pt x="1501" y="32"/>
                  </a:lnTo>
                  <a:lnTo>
                    <a:pt x="1501" y="34"/>
                  </a:lnTo>
                  <a:lnTo>
                    <a:pt x="1502" y="37"/>
                  </a:lnTo>
                  <a:lnTo>
                    <a:pt x="1502" y="38"/>
                  </a:lnTo>
                  <a:lnTo>
                    <a:pt x="1502" y="39"/>
                  </a:lnTo>
                  <a:lnTo>
                    <a:pt x="1502" y="41"/>
                  </a:lnTo>
                  <a:lnTo>
                    <a:pt x="1502" y="42"/>
                  </a:lnTo>
                  <a:lnTo>
                    <a:pt x="1502" y="45"/>
                  </a:lnTo>
                  <a:lnTo>
                    <a:pt x="1504" y="46"/>
                  </a:lnTo>
                  <a:lnTo>
                    <a:pt x="1504" y="47"/>
                  </a:lnTo>
                  <a:lnTo>
                    <a:pt x="1504" y="48"/>
                  </a:lnTo>
                  <a:lnTo>
                    <a:pt x="1506" y="53"/>
                  </a:lnTo>
                  <a:lnTo>
                    <a:pt x="1506" y="54"/>
                  </a:lnTo>
                  <a:lnTo>
                    <a:pt x="1506" y="55"/>
                  </a:lnTo>
                  <a:lnTo>
                    <a:pt x="1505" y="56"/>
                  </a:lnTo>
                  <a:lnTo>
                    <a:pt x="1505" y="57"/>
                  </a:lnTo>
                  <a:lnTo>
                    <a:pt x="1506" y="57"/>
                  </a:lnTo>
                  <a:lnTo>
                    <a:pt x="1506" y="58"/>
                  </a:lnTo>
                  <a:lnTo>
                    <a:pt x="1507" y="60"/>
                  </a:lnTo>
                  <a:lnTo>
                    <a:pt x="1507" y="62"/>
                  </a:lnTo>
                  <a:lnTo>
                    <a:pt x="1508" y="62"/>
                  </a:lnTo>
                  <a:lnTo>
                    <a:pt x="1509" y="62"/>
                  </a:lnTo>
                  <a:lnTo>
                    <a:pt x="1510" y="63"/>
                  </a:lnTo>
                  <a:lnTo>
                    <a:pt x="1514" y="66"/>
                  </a:lnTo>
                  <a:lnTo>
                    <a:pt x="1515" y="67"/>
                  </a:lnTo>
                  <a:lnTo>
                    <a:pt x="1516" y="70"/>
                  </a:lnTo>
                  <a:lnTo>
                    <a:pt x="1517" y="70"/>
                  </a:lnTo>
                  <a:lnTo>
                    <a:pt x="1518" y="71"/>
                  </a:lnTo>
                  <a:lnTo>
                    <a:pt x="1523" y="73"/>
                  </a:lnTo>
                  <a:lnTo>
                    <a:pt x="1524" y="74"/>
                  </a:lnTo>
                  <a:lnTo>
                    <a:pt x="1524" y="75"/>
                  </a:lnTo>
                  <a:lnTo>
                    <a:pt x="1524" y="76"/>
                  </a:lnTo>
                  <a:lnTo>
                    <a:pt x="1523" y="76"/>
                  </a:lnTo>
                  <a:lnTo>
                    <a:pt x="1522" y="78"/>
                  </a:lnTo>
                  <a:lnTo>
                    <a:pt x="1522" y="79"/>
                  </a:lnTo>
                  <a:lnTo>
                    <a:pt x="1519" y="81"/>
                  </a:lnTo>
                  <a:lnTo>
                    <a:pt x="1517" y="84"/>
                  </a:lnTo>
                  <a:lnTo>
                    <a:pt x="1516" y="85"/>
                  </a:lnTo>
                  <a:lnTo>
                    <a:pt x="1515" y="87"/>
                  </a:lnTo>
                  <a:lnTo>
                    <a:pt x="1515" y="88"/>
                  </a:lnTo>
                  <a:lnTo>
                    <a:pt x="1517" y="90"/>
                  </a:lnTo>
                  <a:lnTo>
                    <a:pt x="1518" y="91"/>
                  </a:lnTo>
                  <a:lnTo>
                    <a:pt x="1519" y="91"/>
                  </a:lnTo>
                  <a:lnTo>
                    <a:pt x="1520" y="92"/>
                  </a:lnTo>
                  <a:lnTo>
                    <a:pt x="1520" y="93"/>
                  </a:lnTo>
                  <a:lnTo>
                    <a:pt x="1520" y="95"/>
                  </a:lnTo>
                  <a:lnTo>
                    <a:pt x="1520" y="96"/>
                  </a:lnTo>
                  <a:lnTo>
                    <a:pt x="1520" y="97"/>
                  </a:lnTo>
                  <a:lnTo>
                    <a:pt x="1520" y="98"/>
                  </a:lnTo>
                  <a:lnTo>
                    <a:pt x="1519" y="99"/>
                  </a:lnTo>
                  <a:lnTo>
                    <a:pt x="1519" y="100"/>
                  </a:lnTo>
                  <a:lnTo>
                    <a:pt x="1518" y="100"/>
                  </a:lnTo>
                  <a:lnTo>
                    <a:pt x="1517" y="100"/>
                  </a:lnTo>
                  <a:lnTo>
                    <a:pt x="1513" y="101"/>
                  </a:lnTo>
                  <a:lnTo>
                    <a:pt x="1511" y="102"/>
                  </a:lnTo>
                  <a:lnTo>
                    <a:pt x="1511" y="104"/>
                  </a:lnTo>
                  <a:lnTo>
                    <a:pt x="1513" y="104"/>
                  </a:lnTo>
                  <a:lnTo>
                    <a:pt x="1514" y="104"/>
                  </a:lnTo>
                  <a:lnTo>
                    <a:pt x="1514" y="105"/>
                  </a:lnTo>
                  <a:lnTo>
                    <a:pt x="1514" y="106"/>
                  </a:lnTo>
                  <a:lnTo>
                    <a:pt x="1514" y="107"/>
                  </a:lnTo>
                  <a:lnTo>
                    <a:pt x="1515" y="108"/>
                  </a:lnTo>
                  <a:lnTo>
                    <a:pt x="1516" y="112"/>
                  </a:lnTo>
                  <a:lnTo>
                    <a:pt x="1514" y="112"/>
                  </a:lnTo>
                  <a:lnTo>
                    <a:pt x="1513" y="113"/>
                  </a:lnTo>
                  <a:lnTo>
                    <a:pt x="1513" y="114"/>
                  </a:lnTo>
                  <a:lnTo>
                    <a:pt x="1513" y="115"/>
                  </a:lnTo>
                  <a:lnTo>
                    <a:pt x="1514" y="116"/>
                  </a:lnTo>
                  <a:lnTo>
                    <a:pt x="1514" y="117"/>
                  </a:lnTo>
                  <a:lnTo>
                    <a:pt x="1515" y="118"/>
                  </a:lnTo>
                  <a:lnTo>
                    <a:pt x="1516" y="118"/>
                  </a:lnTo>
                  <a:lnTo>
                    <a:pt x="1519" y="121"/>
                  </a:lnTo>
                  <a:lnTo>
                    <a:pt x="1522" y="122"/>
                  </a:lnTo>
                  <a:lnTo>
                    <a:pt x="1523" y="123"/>
                  </a:lnTo>
                  <a:lnTo>
                    <a:pt x="1523" y="124"/>
                  </a:lnTo>
                  <a:lnTo>
                    <a:pt x="1520" y="126"/>
                  </a:lnTo>
                  <a:lnTo>
                    <a:pt x="1519" y="127"/>
                  </a:lnTo>
                  <a:lnTo>
                    <a:pt x="1519" y="133"/>
                  </a:lnTo>
                  <a:lnTo>
                    <a:pt x="1520" y="134"/>
                  </a:lnTo>
                  <a:lnTo>
                    <a:pt x="1522" y="135"/>
                  </a:lnTo>
                  <a:lnTo>
                    <a:pt x="1523" y="135"/>
                  </a:lnTo>
                  <a:lnTo>
                    <a:pt x="1524" y="135"/>
                  </a:lnTo>
                  <a:lnTo>
                    <a:pt x="1525" y="135"/>
                  </a:lnTo>
                  <a:lnTo>
                    <a:pt x="1526" y="137"/>
                  </a:lnTo>
                  <a:lnTo>
                    <a:pt x="1533" y="149"/>
                  </a:lnTo>
                  <a:lnTo>
                    <a:pt x="1534" y="151"/>
                  </a:lnTo>
                  <a:lnTo>
                    <a:pt x="1534" y="160"/>
                  </a:lnTo>
                  <a:lnTo>
                    <a:pt x="1534" y="163"/>
                  </a:lnTo>
                  <a:lnTo>
                    <a:pt x="1536" y="166"/>
                  </a:lnTo>
                  <a:lnTo>
                    <a:pt x="1537" y="169"/>
                  </a:lnTo>
                  <a:lnTo>
                    <a:pt x="1537" y="176"/>
                  </a:lnTo>
                  <a:lnTo>
                    <a:pt x="1537" y="177"/>
                  </a:lnTo>
                  <a:lnTo>
                    <a:pt x="1539" y="179"/>
                  </a:lnTo>
                  <a:lnTo>
                    <a:pt x="1541" y="180"/>
                  </a:lnTo>
                  <a:lnTo>
                    <a:pt x="1542" y="181"/>
                  </a:lnTo>
                  <a:lnTo>
                    <a:pt x="1542" y="182"/>
                  </a:lnTo>
                  <a:lnTo>
                    <a:pt x="1543" y="183"/>
                  </a:lnTo>
                  <a:lnTo>
                    <a:pt x="1542" y="183"/>
                  </a:lnTo>
                  <a:lnTo>
                    <a:pt x="1542" y="184"/>
                  </a:lnTo>
                  <a:lnTo>
                    <a:pt x="1542" y="185"/>
                  </a:lnTo>
                  <a:lnTo>
                    <a:pt x="1543" y="187"/>
                  </a:lnTo>
                  <a:lnTo>
                    <a:pt x="1543" y="188"/>
                  </a:lnTo>
                  <a:lnTo>
                    <a:pt x="1543" y="191"/>
                  </a:lnTo>
                  <a:lnTo>
                    <a:pt x="1543" y="192"/>
                  </a:lnTo>
                  <a:lnTo>
                    <a:pt x="1544" y="194"/>
                  </a:lnTo>
                  <a:lnTo>
                    <a:pt x="1545" y="196"/>
                  </a:lnTo>
                  <a:lnTo>
                    <a:pt x="1545" y="198"/>
                  </a:lnTo>
                  <a:lnTo>
                    <a:pt x="1547" y="200"/>
                  </a:lnTo>
                  <a:lnTo>
                    <a:pt x="1547" y="201"/>
                  </a:lnTo>
                  <a:lnTo>
                    <a:pt x="1545" y="207"/>
                  </a:lnTo>
                  <a:lnTo>
                    <a:pt x="1545" y="210"/>
                  </a:lnTo>
                  <a:lnTo>
                    <a:pt x="1545" y="212"/>
                  </a:lnTo>
                  <a:lnTo>
                    <a:pt x="1548" y="212"/>
                  </a:lnTo>
                  <a:lnTo>
                    <a:pt x="1548" y="214"/>
                  </a:lnTo>
                  <a:lnTo>
                    <a:pt x="1549" y="214"/>
                  </a:lnTo>
                  <a:lnTo>
                    <a:pt x="1550" y="214"/>
                  </a:lnTo>
                  <a:lnTo>
                    <a:pt x="1556" y="214"/>
                  </a:lnTo>
                  <a:lnTo>
                    <a:pt x="1558" y="214"/>
                  </a:lnTo>
                  <a:lnTo>
                    <a:pt x="1559" y="214"/>
                  </a:lnTo>
                  <a:lnTo>
                    <a:pt x="1571" y="212"/>
                  </a:lnTo>
                  <a:lnTo>
                    <a:pt x="1578" y="218"/>
                  </a:lnTo>
                  <a:lnTo>
                    <a:pt x="1577" y="219"/>
                  </a:lnTo>
                  <a:lnTo>
                    <a:pt x="1577" y="222"/>
                  </a:lnTo>
                  <a:lnTo>
                    <a:pt x="1575" y="231"/>
                  </a:lnTo>
                  <a:lnTo>
                    <a:pt x="1571" y="239"/>
                  </a:lnTo>
                  <a:lnTo>
                    <a:pt x="1569" y="248"/>
                  </a:lnTo>
                  <a:lnTo>
                    <a:pt x="1568" y="252"/>
                  </a:lnTo>
                  <a:lnTo>
                    <a:pt x="1567" y="257"/>
                  </a:lnTo>
                  <a:lnTo>
                    <a:pt x="1566" y="259"/>
                  </a:lnTo>
                  <a:lnTo>
                    <a:pt x="1565" y="260"/>
                  </a:lnTo>
                  <a:lnTo>
                    <a:pt x="1563" y="261"/>
                  </a:lnTo>
                  <a:lnTo>
                    <a:pt x="1561" y="261"/>
                  </a:lnTo>
                  <a:lnTo>
                    <a:pt x="1561" y="263"/>
                  </a:lnTo>
                  <a:lnTo>
                    <a:pt x="1560" y="263"/>
                  </a:lnTo>
                  <a:lnTo>
                    <a:pt x="1559" y="263"/>
                  </a:lnTo>
                  <a:lnTo>
                    <a:pt x="1554" y="265"/>
                  </a:lnTo>
                  <a:lnTo>
                    <a:pt x="1550" y="267"/>
                  </a:lnTo>
                  <a:lnTo>
                    <a:pt x="1545" y="269"/>
                  </a:lnTo>
                  <a:lnTo>
                    <a:pt x="1541" y="272"/>
                  </a:lnTo>
                  <a:lnTo>
                    <a:pt x="1539" y="272"/>
                  </a:lnTo>
                  <a:lnTo>
                    <a:pt x="1537" y="273"/>
                  </a:lnTo>
                  <a:lnTo>
                    <a:pt x="1535" y="274"/>
                  </a:lnTo>
                  <a:lnTo>
                    <a:pt x="1533" y="274"/>
                  </a:lnTo>
                  <a:lnTo>
                    <a:pt x="1532" y="275"/>
                  </a:lnTo>
                  <a:lnTo>
                    <a:pt x="1531" y="276"/>
                  </a:lnTo>
                  <a:lnTo>
                    <a:pt x="1531" y="277"/>
                  </a:lnTo>
                  <a:lnTo>
                    <a:pt x="1530" y="280"/>
                  </a:lnTo>
                  <a:lnTo>
                    <a:pt x="1528" y="280"/>
                  </a:lnTo>
                  <a:lnTo>
                    <a:pt x="1527" y="280"/>
                  </a:lnTo>
                  <a:lnTo>
                    <a:pt x="1526" y="280"/>
                  </a:lnTo>
                  <a:lnTo>
                    <a:pt x="1525" y="283"/>
                  </a:lnTo>
                  <a:lnTo>
                    <a:pt x="1525" y="284"/>
                  </a:lnTo>
                  <a:lnTo>
                    <a:pt x="1524" y="285"/>
                  </a:lnTo>
                  <a:lnTo>
                    <a:pt x="1524" y="284"/>
                  </a:lnTo>
                  <a:lnTo>
                    <a:pt x="1523" y="284"/>
                  </a:lnTo>
                  <a:lnTo>
                    <a:pt x="1523" y="285"/>
                  </a:lnTo>
                  <a:lnTo>
                    <a:pt x="1522" y="285"/>
                  </a:lnTo>
                  <a:lnTo>
                    <a:pt x="1522" y="286"/>
                  </a:lnTo>
                  <a:lnTo>
                    <a:pt x="1519" y="291"/>
                  </a:lnTo>
                  <a:lnTo>
                    <a:pt x="1519" y="292"/>
                  </a:lnTo>
                  <a:lnTo>
                    <a:pt x="1520" y="294"/>
                  </a:lnTo>
                  <a:lnTo>
                    <a:pt x="1520" y="296"/>
                  </a:lnTo>
                  <a:lnTo>
                    <a:pt x="1522" y="296"/>
                  </a:lnTo>
                  <a:lnTo>
                    <a:pt x="1523" y="296"/>
                  </a:lnTo>
                  <a:lnTo>
                    <a:pt x="1524" y="297"/>
                  </a:lnTo>
                  <a:lnTo>
                    <a:pt x="1524" y="298"/>
                  </a:lnTo>
                  <a:lnTo>
                    <a:pt x="1525" y="299"/>
                  </a:lnTo>
                  <a:lnTo>
                    <a:pt x="1525" y="300"/>
                  </a:lnTo>
                  <a:lnTo>
                    <a:pt x="1525" y="301"/>
                  </a:lnTo>
                  <a:lnTo>
                    <a:pt x="1525" y="302"/>
                  </a:lnTo>
                  <a:lnTo>
                    <a:pt x="1526" y="304"/>
                  </a:lnTo>
                  <a:lnTo>
                    <a:pt x="1527" y="305"/>
                  </a:lnTo>
                  <a:lnTo>
                    <a:pt x="1527" y="306"/>
                  </a:lnTo>
                  <a:lnTo>
                    <a:pt x="1526" y="306"/>
                  </a:lnTo>
                  <a:lnTo>
                    <a:pt x="1525" y="306"/>
                  </a:lnTo>
                  <a:lnTo>
                    <a:pt x="1524" y="306"/>
                  </a:lnTo>
                  <a:lnTo>
                    <a:pt x="1523" y="307"/>
                  </a:lnTo>
                  <a:lnTo>
                    <a:pt x="1522" y="308"/>
                  </a:lnTo>
                  <a:lnTo>
                    <a:pt x="1520" y="313"/>
                  </a:lnTo>
                  <a:lnTo>
                    <a:pt x="1518" y="318"/>
                  </a:lnTo>
                  <a:lnTo>
                    <a:pt x="1518" y="319"/>
                  </a:lnTo>
                  <a:lnTo>
                    <a:pt x="1518" y="321"/>
                  </a:lnTo>
                  <a:lnTo>
                    <a:pt x="1518" y="322"/>
                  </a:lnTo>
                  <a:lnTo>
                    <a:pt x="1520" y="323"/>
                  </a:lnTo>
                  <a:lnTo>
                    <a:pt x="1520" y="324"/>
                  </a:lnTo>
                  <a:lnTo>
                    <a:pt x="1520" y="325"/>
                  </a:lnTo>
                  <a:lnTo>
                    <a:pt x="1520" y="326"/>
                  </a:lnTo>
                  <a:lnTo>
                    <a:pt x="1520" y="327"/>
                  </a:lnTo>
                  <a:lnTo>
                    <a:pt x="1520" y="329"/>
                  </a:lnTo>
                  <a:lnTo>
                    <a:pt x="1522" y="330"/>
                  </a:lnTo>
                  <a:lnTo>
                    <a:pt x="1523" y="331"/>
                  </a:lnTo>
                  <a:lnTo>
                    <a:pt x="1523" y="332"/>
                  </a:lnTo>
                  <a:lnTo>
                    <a:pt x="1523" y="335"/>
                  </a:lnTo>
                  <a:lnTo>
                    <a:pt x="1525" y="346"/>
                  </a:lnTo>
                  <a:lnTo>
                    <a:pt x="1526" y="348"/>
                  </a:lnTo>
                  <a:lnTo>
                    <a:pt x="1525" y="349"/>
                  </a:lnTo>
                  <a:lnTo>
                    <a:pt x="1520" y="352"/>
                  </a:lnTo>
                  <a:lnTo>
                    <a:pt x="1519" y="355"/>
                  </a:lnTo>
                  <a:lnTo>
                    <a:pt x="1519" y="356"/>
                  </a:lnTo>
                  <a:lnTo>
                    <a:pt x="1519" y="357"/>
                  </a:lnTo>
                  <a:lnTo>
                    <a:pt x="1519" y="360"/>
                  </a:lnTo>
                  <a:lnTo>
                    <a:pt x="1519" y="363"/>
                  </a:lnTo>
                  <a:lnTo>
                    <a:pt x="1519" y="365"/>
                  </a:lnTo>
                  <a:lnTo>
                    <a:pt x="1520" y="366"/>
                  </a:lnTo>
                  <a:lnTo>
                    <a:pt x="1522" y="368"/>
                  </a:lnTo>
                  <a:lnTo>
                    <a:pt x="1530" y="377"/>
                  </a:lnTo>
                  <a:lnTo>
                    <a:pt x="1530" y="378"/>
                  </a:lnTo>
                  <a:lnTo>
                    <a:pt x="1530" y="381"/>
                  </a:lnTo>
                  <a:lnTo>
                    <a:pt x="1530" y="383"/>
                  </a:lnTo>
                  <a:lnTo>
                    <a:pt x="1528" y="383"/>
                  </a:lnTo>
                  <a:lnTo>
                    <a:pt x="1528" y="384"/>
                  </a:lnTo>
                  <a:lnTo>
                    <a:pt x="1528" y="385"/>
                  </a:lnTo>
                  <a:lnTo>
                    <a:pt x="1527" y="385"/>
                  </a:lnTo>
                  <a:lnTo>
                    <a:pt x="1525" y="386"/>
                  </a:lnTo>
                  <a:lnTo>
                    <a:pt x="1523" y="386"/>
                  </a:lnTo>
                  <a:lnTo>
                    <a:pt x="1522" y="386"/>
                  </a:lnTo>
                  <a:lnTo>
                    <a:pt x="1520" y="388"/>
                  </a:lnTo>
                  <a:lnTo>
                    <a:pt x="1519" y="389"/>
                  </a:lnTo>
                  <a:lnTo>
                    <a:pt x="1519" y="390"/>
                  </a:lnTo>
                  <a:lnTo>
                    <a:pt x="1518" y="390"/>
                  </a:lnTo>
                  <a:lnTo>
                    <a:pt x="1517" y="390"/>
                  </a:lnTo>
                  <a:lnTo>
                    <a:pt x="1516" y="389"/>
                  </a:lnTo>
                  <a:lnTo>
                    <a:pt x="1515" y="388"/>
                  </a:lnTo>
                  <a:lnTo>
                    <a:pt x="1513" y="388"/>
                  </a:lnTo>
                  <a:lnTo>
                    <a:pt x="1511" y="388"/>
                  </a:lnTo>
                  <a:lnTo>
                    <a:pt x="1510" y="389"/>
                  </a:lnTo>
                  <a:lnTo>
                    <a:pt x="1509" y="392"/>
                  </a:lnTo>
                  <a:lnTo>
                    <a:pt x="1508" y="392"/>
                  </a:lnTo>
                  <a:lnTo>
                    <a:pt x="1508" y="393"/>
                  </a:lnTo>
                  <a:lnTo>
                    <a:pt x="1508" y="396"/>
                  </a:lnTo>
                  <a:lnTo>
                    <a:pt x="1507" y="400"/>
                  </a:lnTo>
                  <a:lnTo>
                    <a:pt x="1506" y="400"/>
                  </a:lnTo>
                  <a:lnTo>
                    <a:pt x="1506" y="401"/>
                  </a:lnTo>
                  <a:lnTo>
                    <a:pt x="1505" y="401"/>
                  </a:lnTo>
                  <a:lnTo>
                    <a:pt x="1504" y="402"/>
                  </a:lnTo>
                  <a:lnTo>
                    <a:pt x="1504" y="403"/>
                  </a:lnTo>
                  <a:lnTo>
                    <a:pt x="1504" y="405"/>
                  </a:lnTo>
                  <a:lnTo>
                    <a:pt x="1504" y="406"/>
                  </a:lnTo>
                  <a:lnTo>
                    <a:pt x="1502" y="407"/>
                  </a:lnTo>
                  <a:lnTo>
                    <a:pt x="1502" y="408"/>
                  </a:lnTo>
                  <a:lnTo>
                    <a:pt x="1501" y="409"/>
                  </a:lnTo>
                  <a:lnTo>
                    <a:pt x="1501" y="410"/>
                  </a:lnTo>
                  <a:lnTo>
                    <a:pt x="1500" y="410"/>
                  </a:lnTo>
                  <a:lnTo>
                    <a:pt x="1500" y="411"/>
                  </a:lnTo>
                  <a:lnTo>
                    <a:pt x="1501" y="411"/>
                  </a:lnTo>
                  <a:lnTo>
                    <a:pt x="1501" y="413"/>
                  </a:lnTo>
                  <a:lnTo>
                    <a:pt x="1500" y="414"/>
                  </a:lnTo>
                  <a:lnTo>
                    <a:pt x="1499" y="414"/>
                  </a:lnTo>
                  <a:lnTo>
                    <a:pt x="1499" y="416"/>
                  </a:lnTo>
                  <a:lnTo>
                    <a:pt x="1498" y="422"/>
                  </a:lnTo>
                  <a:lnTo>
                    <a:pt x="1497" y="423"/>
                  </a:lnTo>
                  <a:lnTo>
                    <a:pt x="1496" y="424"/>
                  </a:lnTo>
                  <a:lnTo>
                    <a:pt x="1493" y="425"/>
                  </a:lnTo>
                  <a:lnTo>
                    <a:pt x="1492" y="425"/>
                  </a:lnTo>
                  <a:lnTo>
                    <a:pt x="1492" y="426"/>
                  </a:lnTo>
                  <a:lnTo>
                    <a:pt x="1492" y="427"/>
                  </a:lnTo>
                  <a:lnTo>
                    <a:pt x="1491" y="427"/>
                  </a:lnTo>
                  <a:lnTo>
                    <a:pt x="1490" y="431"/>
                  </a:lnTo>
                  <a:lnTo>
                    <a:pt x="1490" y="432"/>
                  </a:lnTo>
                  <a:lnTo>
                    <a:pt x="1489" y="434"/>
                  </a:lnTo>
                  <a:lnTo>
                    <a:pt x="1488" y="434"/>
                  </a:lnTo>
                  <a:lnTo>
                    <a:pt x="1487" y="434"/>
                  </a:lnTo>
                  <a:lnTo>
                    <a:pt x="1487" y="433"/>
                  </a:lnTo>
                  <a:lnTo>
                    <a:pt x="1485" y="434"/>
                  </a:lnTo>
                  <a:lnTo>
                    <a:pt x="1485" y="436"/>
                  </a:lnTo>
                  <a:lnTo>
                    <a:pt x="1483" y="439"/>
                  </a:lnTo>
                  <a:lnTo>
                    <a:pt x="1481" y="441"/>
                  </a:lnTo>
                  <a:lnTo>
                    <a:pt x="1480" y="442"/>
                  </a:lnTo>
                  <a:lnTo>
                    <a:pt x="1479" y="444"/>
                  </a:lnTo>
                  <a:lnTo>
                    <a:pt x="1479" y="449"/>
                  </a:lnTo>
                  <a:lnTo>
                    <a:pt x="1479" y="450"/>
                  </a:lnTo>
                  <a:lnTo>
                    <a:pt x="1477" y="450"/>
                  </a:lnTo>
                  <a:lnTo>
                    <a:pt x="1477" y="451"/>
                  </a:lnTo>
                  <a:lnTo>
                    <a:pt x="1476" y="452"/>
                  </a:lnTo>
                  <a:lnTo>
                    <a:pt x="1476" y="453"/>
                  </a:lnTo>
                  <a:lnTo>
                    <a:pt x="1475" y="456"/>
                  </a:lnTo>
                  <a:lnTo>
                    <a:pt x="1476" y="457"/>
                  </a:lnTo>
                  <a:lnTo>
                    <a:pt x="1476" y="458"/>
                  </a:lnTo>
                  <a:lnTo>
                    <a:pt x="1476" y="459"/>
                  </a:lnTo>
                  <a:lnTo>
                    <a:pt x="1476" y="460"/>
                  </a:lnTo>
                  <a:lnTo>
                    <a:pt x="1475" y="461"/>
                  </a:lnTo>
                  <a:lnTo>
                    <a:pt x="1475" y="463"/>
                  </a:lnTo>
                  <a:lnTo>
                    <a:pt x="1475" y="464"/>
                  </a:lnTo>
                  <a:lnTo>
                    <a:pt x="1474" y="465"/>
                  </a:lnTo>
                  <a:lnTo>
                    <a:pt x="1474" y="466"/>
                  </a:lnTo>
                  <a:lnTo>
                    <a:pt x="1474" y="467"/>
                  </a:lnTo>
                  <a:lnTo>
                    <a:pt x="1474" y="468"/>
                  </a:lnTo>
                  <a:lnTo>
                    <a:pt x="1474" y="470"/>
                  </a:lnTo>
                  <a:lnTo>
                    <a:pt x="1474" y="472"/>
                  </a:lnTo>
                  <a:lnTo>
                    <a:pt x="1473" y="473"/>
                  </a:lnTo>
                  <a:lnTo>
                    <a:pt x="1473" y="474"/>
                  </a:lnTo>
                  <a:lnTo>
                    <a:pt x="1471" y="474"/>
                  </a:lnTo>
                  <a:lnTo>
                    <a:pt x="1470" y="474"/>
                  </a:lnTo>
                  <a:lnTo>
                    <a:pt x="1470" y="475"/>
                  </a:lnTo>
                  <a:lnTo>
                    <a:pt x="1468" y="476"/>
                  </a:lnTo>
                  <a:lnTo>
                    <a:pt x="1467" y="476"/>
                  </a:lnTo>
                  <a:lnTo>
                    <a:pt x="1467" y="477"/>
                  </a:lnTo>
                  <a:lnTo>
                    <a:pt x="1467" y="478"/>
                  </a:lnTo>
                  <a:lnTo>
                    <a:pt x="1466" y="480"/>
                  </a:lnTo>
                  <a:lnTo>
                    <a:pt x="1465" y="480"/>
                  </a:lnTo>
                  <a:lnTo>
                    <a:pt x="1465" y="481"/>
                  </a:lnTo>
                  <a:lnTo>
                    <a:pt x="1465" y="483"/>
                  </a:lnTo>
                  <a:lnTo>
                    <a:pt x="1465" y="484"/>
                  </a:lnTo>
                  <a:lnTo>
                    <a:pt x="1466" y="484"/>
                  </a:lnTo>
                  <a:lnTo>
                    <a:pt x="1466" y="485"/>
                  </a:lnTo>
                  <a:lnTo>
                    <a:pt x="1466" y="488"/>
                  </a:lnTo>
                  <a:lnTo>
                    <a:pt x="1467" y="489"/>
                  </a:lnTo>
                  <a:lnTo>
                    <a:pt x="1468" y="493"/>
                  </a:lnTo>
                  <a:lnTo>
                    <a:pt x="1467" y="494"/>
                  </a:lnTo>
                  <a:lnTo>
                    <a:pt x="1467" y="495"/>
                  </a:lnTo>
                  <a:lnTo>
                    <a:pt x="1467" y="497"/>
                  </a:lnTo>
                  <a:lnTo>
                    <a:pt x="1468" y="498"/>
                  </a:lnTo>
                  <a:lnTo>
                    <a:pt x="1470" y="498"/>
                  </a:lnTo>
                  <a:lnTo>
                    <a:pt x="1470" y="499"/>
                  </a:lnTo>
                  <a:lnTo>
                    <a:pt x="1470" y="502"/>
                  </a:lnTo>
                  <a:lnTo>
                    <a:pt x="1470" y="508"/>
                  </a:lnTo>
                  <a:lnTo>
                    <a:pt x="1470" y="510"/>
                  </a:lnTo>
                  <a:lnTo>
                    <a:pt x="1468" y="511"/>
                  </a:lnTo>
                  <a:lnTo>
                    <a:pt x="1467" y="514"/>
                  </a:lnTo>
                  <a:lnTo>
                    <a:pt x="1467" y="515"/>
                  </a:lnTo>
                  <a:lnTo>
                    <a:pt x="1468" y="515"/>
                  </a:lnTo>
                  <a:lnTo>
                    <a:pt x="1470" y="515"/>
                  </a:lnTo>
                  <a:lnTo>
                    <a:pt x="1471" y="515"/>
                  </a:lnTo>
                  <a:lnTo>
                    <a:pt x="1472" y="516"/>
                  </a:lnTo>
                  <a:lnTo>
                    <a:pt x="1473" y="518"/>
                  </a:lnTo>
                  <a:lnTo>
                    <a:pt x="1472" y="519"/>
                  </a:lnTo>
                  <a:lnTo>
                    <a:pt x="1472" y="520"/>
                  </a:lnTo>
                  <a:lnTo>
                    <a:pt x="1471" y="520"/>
                  </a:lnTo>
                  <a:lnTo>
                    <a:pt x="1471" y="522"/>
                  </a:lnTo>
                  <a:lnTo>
                    <a:pt x="1471" y="524"/>
                  </a:lnTo>
                  <a:lnTo>
                    <a:pt x="1470" y="525"/>
                  </a:lnTo>
                  <a:lnTo>
                    <a:pt x="1470" y="526"/>
                  </a:lnTo>
                  <a:lnTo>
                    <a:pt x="1468" y="527"/>
                  </a:lnTo>
                  <a:lnTo>
                    <a:pt x="1467" y="527"/>
                  </a:lnTo>
                  <a:lnTo>
                    <a:pt x="1465" y="528"/>
                  </a:lnTo>
                  <a:lnTo>
                    <a:pt x="1464" y="527"/>
                  </a:lnTo>
                  <a:lnTo>
                    <a:pt x="1462" y="526"/>
                  </a:lnTo>
                  <a:lnTo>
                    <a:pt x="1461" y="526"/>
                  </a:lnTo>
                  <a:lnTo>
                    <a:pt x="1461" y="527"/>
                  </a:lnTo>
                  <a:lnTo>
                    <a:pt x="1462" y="528"/>
                  </a:lnTo>
                  <a:lnTo>
                    <a:pt x="1462" y="530"/>
                  </a:lnTo>
                  <a:lnTo>
                    <a:pt x="1461" y="531"/>
                  </a:lnTo>
                  <a:lnTo>
                    <a:pt x="1461" y="532"/>
                  </a:lnTo>
                  <a:lnTo>
                    <a:pt x="1459" y="532"/>
                  </a:lnTo>
                  <a:lnTo>
                    <a:pt x="1458" y="533"/>
                  </a:lnTo>
                  <a:lnTo>
                    <a:pt x="1458" y="536"/>
                  </a:lnTo>
                  <a:lnTo>
                    <a:pt x="1457" y="537"/>
                  </a:lnTo>
                  <a:lnTo>
                    <a:pt x="1457" y="540"/>
                  </a:lnTo>
                  <a:lnTo>
                    <a:pt x="1456" y="540"/>
                  </a:lnTo>
                  <a:lnTo>
                    <a:pt x="1456" y="541"/>
                  </a:lnTo>
                  <a:lnTo>
                    <a:pt x="1456" y="542"/>
                  </a:lnTo>
                  <a:lnTo>
                    <a:pt x="1456" y="543"/>
                  </a:lnTo>
                  <a:lnTo>
                    <a:pt x="1455" y="544"/>
                  </a:lnTo>
                  <a:lnTo>
                    <a:pt x="1455" y="545"/>
                  </a:lnTo>
                  <a:lnTo>
                    <a:pt x="1454" y="551"/>
                  </a:lnTo>
                  <a:lnTo>
                    <a:pt x="1454" y="552"/>
                  </a:lnTo>
                  <a:lnTo>
                    <a:pt x="1455" y="553"/>
                  </a:lnTo>
                  <a:lnTo>
                    <a:pt x="1456" y="555"/>
                  </a:lnTo>
                  <a:lnTo>
                    <a:pt x="1457" y="556"/>
                  </a:lnTo>
                  <a:lnTo>
                    <a:pt x="1456" y="556"/>
                  </a:lnTo>
                  <a:lnTo>
                    <a:pt x="1455" y="556"/>
                  </a:lnTo>
                  <a:lnTo>
                    <a:pt x="1454" y="556"/>
                  </a:lnTo>
                  <a:lnTo>
                    <a:pt x="1454" y="557"/>
                  </a:lnTo>
                  <a:lnTo>
                    <a:pt x="1453" y="558"/>
                  </a:lnTo>
                  <a:lnTo>
                    <a:pt x="1453" y="559"/>
                  </a:lnTo>
                  <a:lnTo>
                    <a:pt x="1453" y="560"/>
                  </a:lnTo>
                  <a:lnTo>
                    <a:pt x="1451" y="560"/>
                  </a:lnTo>
                  <a:lnTo>
                    <a:pt x="1451" y="561"/>
                  </a:lnTo>
                  <a:lnTo>
                    <a:pt x="1450" y="560"/>
                  </a:lnTo>
                  <a:lnTo>
                    <a:pt x="1450" y="559"/>
                  </a:lnTo>
                  <a:lnTo>
                    <a:pt x="1450" y="558"/>
                  </a:lnTo>
                  <a:lnTo>
                    <a:pt x="1449" y="558"/>
                  </a:lnTo>
                  <a:lnTo>
                    <a:pt x="1447" y="561"/>
                  </a:lnTo>
                  <a:lnTo>
                    <a:pt x="1447" y="562"/>
                  </a:lnTo>
                  <a:lnTo>
                    <a:pt x="1447" y="564"/>
                  </a:lnTo>
                  <a:lnTo>
                    <a:pt x="1447" y="565"/>
                  </a:lnTo>
                  <a:lnTo>
                    <a:pt x="1446" y="566"/>
                  </a:lnTo>
                  <a:lnTo>
                    <a:pt x="1446" y="567"/>
                  </a:lnTo>
                  <a:lnTo>
                    <a:pt x="1446" y="568"/>
                  </a:lnTo>
                  <a:lnTo>
                    <a:pt x="1446" y="569"/>
                  </a:lnTo>
                  <a:lnTo>
                    <a:pt x="1446" y="570"/>
                  </a:lnTo>
                  <a:lnTo>
                    <a:pt x="1446" y="572"/>
                  </a:lnTo>
                  <a:lnTo>
                    <a:pt x="1445" y="573"/>
                  </a:lnTo>
                  <a:lnTo>
                    <a:pt x="1445" y="575"/>
                  </a:lnTo>
                  <a:lnTo>
                    <a:pt x="1445" y="576"/>
                  </a:lnTo>
                  <a:lnTo>
                    <a:pt x="1445" y="578"/>
                  </a:lnTo>
                  <a:lnTo>
                    <a:pt x="1445" y="579"/>
                  </a:lnTo>
                  <a:lnTo>
                    <a:pt x="1447" y="584"/>
                  </a:lnTo>
                  <a:lnTo>
                    <a:pt x="1448" y="585"/>
                  </a:lnTo>
                  <a:lnTo>
                    <a:pt x="1448" y="586"/>
                  </a:lnTo>
                  <a:lnTo>
                    <a:pt x="1448" y="587"/>
                  </a:lnTo>
                  <a:lnTo>
                    <a:pt x="1449" y="589"/>
                  </a:lnTo>
                  <a:lnTo>
                    <a:pt x="1449" y="590"/>
                  </a:lnTo>
                  <a:lnTo>
                    <a:pt x="1449" y="591"/>
                  </a:lnTo>
                  <a:lnTo>
                    <a:pt x="1450" y="592"/>
                  </a:lnTo>
                  <a:lnTo>
                    <a:pt x="1453" y="592"/>
                  </a:lnTo>
                  <a:lnTo>
                    <a:pt x="1454" y="592"/>
                  </a:lnTo>
                  <a:lnTo>
                    <a:pt x="1455" y="593"/>
                  </a:lnTo>
                  <a:lnTo>
                    <a:pt x="1456" y="593"/>
                  </a:lnTo>
                  <a:lnTo>
                    <a:pt x="1456" y="594"/>
                  </a:lnTo>
                  <a:lnTo>
                    <a:pt x="1457" y="594"/>
                  </a:lnTo>
                  <a:lnTo>
                    <a:pt x="1457" y="595"/>
                  </a:lnTo>
                  <a:lnTo>
                    <a:pt x="1458" y="597"/>
                  </a:lnTo>
                  <a:lnTo>
                    <a:pt x="1457" y="597"/>
                  </a:lnTo>
                  <a:lnTo>
                    <a:pt x="1457" y="598"/>
                  </a:lnTo>
                  <a:lnTo>
                    <a:pt x="1456" y="600"/>
                  </a:lnTo>
                  <a:lnTo>
                    <a:pt x="1455" y="600"/>
                  </a:lnTo>
                  <a:lnTo>
                    <a:pt x="1454" y="599"/>
                  </a:lnTo>
                  <a:lnTo>
                    <a:pt x="1453" y="599"/>
                  </a:lnTo>
                  <a:lnTo>
                    <a:pt x="1453" y="600"/>
                  </a:lnTo>
                  <a:lnTo>
                    <a:pt x="1453" y="601"/>
                  </a:lnTo>
                  <a:lnTo>
                    <a:pt x="1454" y="602"/>
                  </a:lnTo>
                  <a:lnTo>
                    <a:pt x="1454" y="603"/>
                  </a:lnTo>
                  <a:lnTo>
                    <a:pt x="1454" y="604"/>
                  </a:lnTo>
                  <a:lnTo>
                    <a:pt x="1454" y="606"/>
                  </a:lnTo>
                  <a:lnTo>
                    <a:pt x="1455" y="607"/>
                  </a:lnTo>
                  <a:lnTo>
                    <a:pt x="1455" y="608"/>
                  </a:lnTo>
                  <a:lnTo>
                    <a:pt x="1455" y="609"/>
                  </a:lnTo>
                  <a:lnTo>
                    <a:pt x="1455" y="610"/>
                  </a:lnTo>
                  <a:lnTo>
                    <a:pt x="1456" y="610"/>
                  </a:lnTo>
                  <a:lnTo>
                    <a:pt x="1457" y="611"/>
                  </a:lnTo>
                  <a:lnTo>
                    <a:pt x="1457" y="612"/>
                  </a:lnTo>
                  <a:lnTo>
                    <a:pt x="1457" y="616"/>
                  </a:lnTo>
                  <a:lnTo>
                    <a:pt x="1458" y="617"/>
                  </a:lnTo>
                  <a:lnTo>
                    <a:pt x="1459" y="618"/>
                  </a:lnTo>
                  <a:lnTo>
                    <a:pt x="1461" y="618"/>
                  </a:lnTo>
                  <a:lnTo>
                    <a:pt x="1461" y="619"/>
                  </a:lnTo>
                  <a:lnTo>
                    <a:pt x="1461" y="620"/>
                  </a:lnTo>
                  <a:lnTo>
                    <a:pt x="1461" y="622"/>
                  </a:lnTo>
                  <a:lnTo>
                    <a:pt x="1462" y="623"/>
                  </a:lnTo>
                  <a:lnTo>
                    <a:pt x="1461" y="623"/>
                  </a:lnTo>
                  <a:lnTo>
                    <a:pt x="1461" y="624"/>
                  </a:lnTo>
                  <a:lnTo>
                    <a:pt x="1461" y="625"/>
                  </a:lnTo>
                  <a:lnTo>
                    <a:pt x="1461" y="626"/>
                  </a:lnTo>
                  <a:lnTo>
                    <a:pt x="1461" y="631"/>
                  </a:lnTo>
                  <a:lnTo>
                    <a:pt x="1462" y="632"/>
                  </a:lnTo>
                  <a:lnTo>
                    <a:pt x="1464" y="634"/>
                  </a:lnTo>
                  <a:lnTo>
                    <a:pt x="1465" y="635"/>
                  </a:lnTo>
                  <a:lnTo>
                    <a:pt x="1465" y="636"/>
                  </a:lnTo>
                  <a:lnTo>
                    <a:pt x="1466" y="636"/>
                  </a:lnTo>
                  <a:lnTo>
                    <a:pt x="1466" y="637"/>
                  </a:lnTo>
                  <a:lnTo>
                    <a:pt x="1466" y="639"/>
                  </a:lnTo>
                  <a:lnTo>
                    <a:pt x="1466" y="640"/>
                  </a:lnTo>
                  <a:lnTo>
                    <a:pt x="1465" y="641"/>
                  </a:lnTo>
                  <a:lnTo>
                    <a:pt x="1465" y="642"/>
                  </a:lnTo>
                  <a:lnTo>
                    <a:pt x="1464" y="642"/>
                  </a:lnTo>
                  <a:lnTo>
                    <a:pt x="1463" y="643"/>
                  </a:lnTo>
                  <a:lnTo>
                    <a:pt x="1463" y="644"/>
                  </a:lnTo>
                  <a:lnTo>
                    <a:pt x="1463" y="645"/>
                  </a:lnTo>
                  <a:lnTo>
                    <a:pt x="1463" y="647"/>
                  </a:lnTo>
                  <a:lnTo>
                    <a:pt x="1463" y="649"/>
                  </a:lnTo>
                  <a:lnTo>
                    <a:pt x="1463" y="650"/>
                  </a:lnTo>
                  <a:lnTo>
                    <a:pt x="1464" y="651"/>
                  </a:lnTo>
                  <a:lnTo>
                    <a:pt x="1465" y="652"/>
                  </a:lnTo>
                  <a:lnTo>
                    <a:pt x="1465" y="653"/>
                  </a:lnTo>
                  <a:lnTo>
                    <a:pt x="1466" y="656"/>
                  </a:lnTo>
                  <a:lnTo>
                    <a:pt x="1467" y="656"/>
                  </a:lnTo>
                  <a:lnTo>
                    <a:pt x="1468" y="653"/>
                  </a:lnTo>
                  <a:lnTo>
                    <a:pt x="1471" y="653"/>
                  </a:lnTo>
                  <a:lnTo>
                    <a:pt x="1472" y="653"/>
                  </a:lnTo>
                  <a:lnTo>
                    <a:pt x="1473" y="654"/>
                  </a:lnTo>
                  <a:lnTo>
                    <a:pt x="1474" y="656"/>
                  </a:lnTo>
                  <a:lnTo>
                    <a:pt x="1474" y="658"/>
                  </a:lnTo>
                  <a:lnTo>
                    <a:pt x="1474" y="659"/>
                  </a:lnTo>
                  <a:lnTo>
                    <a:pt x="1474" y="660"/>
                  </a:lnTo>
                  <a:lnTo>
                    <a:pt x="1473" y="662"/>
                  </a:lnTo>
                  <a:lnTo>
                    <a:pt x="1473" y="664"/>
                  </a:lnTo>
                  <a:lnTo>
                    <a:pt x="1473" y="666"/>
                  </a:lnTo>
                  <a:lnTo>
                    <a:pt x="1472" y="666"/>
                  </a:lnTo>
                  <a:lnTo>
                    <a:pt x="1472" y="667"/>
                  </a:lnTo>
                  <a:lnTo>
                    <a:pt x="1471" y="667"/>
                  </a:lnTo>
                  <a:lnTo>
                    <a:pt x="1472" y="667"/>
                  </a:lnTo>
                  <a:lnTo>
                    <a:pt x="1472" y="668"/>
                  </a:lnTo>
                  <a:lnTo>
                    <a:pt x="1471" y="670"/>
                  </a:lnTo>
                  <a:lnTo>
                    <a:pt x="1471" y="671"/>
                  </a:lnTo>
                  <a:lnTo>
                    <a:pt x="1471" y="673"/>
                  </a:lnTo>
                  <a:lnTo>
                    <a:pt x="1472" y="674"/>
                  </a:lnTo>
                  <a:lnTo>
                    <a:pt x="1472" y="675"/>
                  </a:lnTo>
                  <a:lnTo>
                    <a:pt x="1471" y="676"/>
                  </a:lnTo>
                  <a:lnTo>
                    <a:pt x="1470" y="677"/>
                  </a:lnTo>
                  <a:lnTo>
                    <a:pt x="1471" y="681"/>
                  </a:lnTo>
                  <a:lnTo>
                    <a:pt x="1471" y="682"/>
                  </a:lnTo>
                  <a:lnTo>
                    <a:pt x="1470" y="684"/>
                  </a:lnTo>
                  <a:lnTo>
                    <a:pt x="1470" y="685"/>
                  </a:lnTo>
                  <a:lnTo>
                    <a:pt x="1471" y="685"/>
                  </a:lnTo>
                  <a:lnTo>
                    <a:pt x="1472" y="685"/>
                  </a:lnTo>
                  <a:lnTo>
                    <a:pt x="1472" y="686"/>
                  </a:lnTo>
                  <a:lnTo>
                    <a:pt x="1472" y="689"/>
                  </a:lnTo>
                  <a:lnTo>
                    <a:pt x="1472" y="692"/>
                  </a:lnTo>
                  <a:lnTo>
                    <a:pt x="1472" y="693"/>
                  </a:lnTo>
                  <a:lnTo>
                    <a:pt x="1472" y="694"/>
                  </a:lnTo>
                  <a:lnTo>
                    <a:pt x="1473" y="696"/>
                  </a:lnTo>
                  <a:lnTo>
                    <a:pt x="1473" y="698"/>
                  </a:lnTo>
                  <a:lnTo>
                    <a:pt x="1471" y="699"/>
                  </a:lnTo>
                  <a:lnTo>
                    <a:pt x="1471" y="700"/>
                  </a:lnTo>
                  <a:lnTo>
                    <a:pt x="1470" y="700"/>
                  </a:lnTo>
                  <a:lnTo>
                    <a:pt x="1468" y="699"/>
                  </a:lnTo>
                  <a:lnTo>
                    <a:pt x="1467" y="699"/>
                  </a:lnTo>
                  <a:lnTo>
                    <a:pt x="1465" y="700"/>
                  </a:lnTo>
                  <a:lnTo>
                    <a:pt x="1464" y="701"/>
                  </a:lnTo>
                  <a:lnTo>
                    <a:pt x="1464" y="702"/>
                  </a:lnTo>
                  <a:lnTo>
                    <a:pt x="1465" y="703"/>
                  </a:lnTo>
                  <a:lnTo>
                    <a:pt x="1465" y="704"/>
                  </a:lnTo>
                  <a:lnTo>
                    <a:pt x="1464" y="706"/>
                  </a:lnTo>
                  <a:lnTo>
                    <a:pt x="1463" y="707"/>
                  </a:lnTo>
                  <a:lnTo>
                    <a:pt x="1462" y="708"/>
                  </a:lnTo>
                  <a:lnTo>
                    <a:pt x="1462" y="710"/>
                  </a:lnTo>
                  <a:lnTo>
                    <a:pt x="1461" y="711"/>
                  </a:lnTo>
                  <a:lnTo>
                    <a:pt x="1459" y="712"/>
                  </a:lnTo>
                  <a:lnTo>
                    <a:pt x="1458" y="714"/>
                  </a:lnTo>
                  <a:lnTo>
                    <a:pt x="1457" y="715"/>
                  </a:lnTo>
                  <a:lnTo>
                    <a:pt x="1457" y="718"/>
                  </a:lnTo>
                  <a:lnTo>
                    <a:pt x="1456" y="720"/>
                  </a:lnTo>
                  <a:lnTo>
                    <a:pt x="1455" y="720"/>
                  </a:lnTo>
                  <a:lnTo>
                    <a:pt x="1455" y="721"/>
                  </a:lnTo>
                  <a:lnTo>
                    <a:pt x="1456" y="723"/>
                  </a:lnTo>
                  <a:lnTo>
                    <a:pt x="1454" y="731"/>
                  </a:lnTo>
                  <a:lnTo>
                    <a:pt x="1453" y="733"/>
                  </a:lnTo>
                  <a:lnTo>
                    <a:pt x="1453" y="734"/>
                  </a:lnTo>
                  <a:lnTo>
                    <a:pt x="1453" y="736"/>
                  </a:lnTo>
                  <a:lnTo>
                    <a:pt x="1453" y="740"/>
                  </a:lnTo>
                  <a:lnTo>
                    <a:pt x="1447" y="742"/>
                  </a:lnTo>
                  <a:lnTo>
                    <a:pt x="1445" y="744"/>
                  </a:lnTo>
                  <a:lnTo>
                    <a:pt x="1446" y="745"/>
                  </a:lnTo>
                  <a:lnTo>
                    <a:pt x="1447" y="746"/>
                  </a:lnTo>
                  <a:lnTo>
                    <a:pt x="1449" y="746"/>
                  </a:lnTo>
                  <a:lnTo>
                    <a:pt x="1450" y="748"/>
                  </a:lnTo>
                  <a:lnTo>
                    <a:pt x="1450" y="749"/>
                  </a:lnTo>
                  <a:lnTo>
                    <a:pt x="1449" y="749"/>
                  </a:lnTo>
                  <a:lnTo>
                    <a:pt x="1449" y="750"/>
                  </a:lnTo>
                  <a:lnTo>
                    <a:pt x="1450" y="753"/>
                  </a:lnTo>
                  <a:lnTo>
                    <a:pt x="1450" y="754"/>
                  </a:lnTo>
                  <a:lnTo>
                    <a:pt x="1451" y="754"/>
                  </a:lnTo>
                  <a:lnTo>
                    <a:pt x="1451" y="756"/>
                  </a:lnTo>
                  <a:lnTo>
                    <a:pt x="1451" y="758"/>
                  </a:lnTo>
                  <a:lnTo>
                    <a:pt x="1451" y="759"/>
                  </a:lnTo>
                  <a:lnTo>
                    <a:pt x="1451" y="760"/>
                  </a:lnTo>
                  <a:lnTo>
                    <a:pt x="1451" y="761"/>
                  </a:lnTo>
                  <a:lnTo>
                    <a:pt x="1451" y="762"/>
                  </a:lnTo>
                  <a:lnTo>
                    <a:pt x="1453" y="767"/>
                  </a:lnTo>
                  <a:lnTo>
                    <a:pt x="1454" y="768"/>
                  </a:lnTo>
                  <a:lnTo>
                    <a:pt x="1454" y="769"/>
                  </a:lnTo>
                  <a:lnTo>
                    <a:pt x="1451" y="771"/>
                  </a:lnTo>
                  <a:lnTo>
                    <a:pt x="1451" y="774"/>
                  </a:lnTo>
                  <a:lnTo>
                    <a:pt x="1453" y="774"/>
                  </a:lnTo>
                  <a:lnTo>
                    <a:pt x="1453" y="775"/>
                  </a:lnTo>
                  <a:lnTo>
                    <a:pt x="1451" y="775"/>
                  </a:lnTo>
                  <a:lnTo>
                    <a:pt x="1451" y="776"/>
                  </a:lnTo>
                  <a:lnTo>
                    <a:pt x="1451" y="777"/>
                  </a:lnTo>
                  <a:lnTo>
                    <a:pt x="1453" y="779"/>
                  </a:lnTo>
                  <a:lnTo>
                    <a:pt x="1453" y="781"/>
                  </a:lnTo>
                  <a:lnTo>
                    <a:pt x="1451" y="782"/>
                  </a:lnTo>
                  <a:lnTo>
                    <a:pt x="1451" y="784"/>
                  </a:lnTo>
                  <a:lnTo>
                    <a:pt x="1450" y="784"/>
                  </a:lnTo>
                  <a:lnTo>
                    <a:pt x="1450" y="785"/>
                  </a:lnTo>
                  <a:lnTo>
                    <a:pt x="1449" y="785"/>
                  </a:lnTo>
                  <a:lnTo>
                    <a:pt x="1448" y="785"/>
                  </a:lnTo>
                  <a:lnTo>
                    <a:pt x="1447" y="785"/>
                  </a:lnTo>
                  <a:lnTo>
                    <a:pt x="1446" y="784"/>
                  </a:lnTo>
                  <a:lnTo>
                    <a:pt x="1445" y="785"/>
                  </a:lnTo>
                  <a:lnTo>
                    <a:pt x="1445" y="786"/>
                  </a:lnTo>
                  <a:lnTo>
                    <a:pt x="1445" y="787"/>
                  </a:lnTo>
                  <a:lnTo>
                    <a:pt x="1444" y="787"/>
                  </a:lnTo>
                  <a:lnTo>
                    <a:pt x="1442" y="790"/>
                  </a:lnTo>
                  <a:lnTo>
                    <a:pt x="1441" y="790"/>
                  </a:lnTo>
                  <a:lnTo>
                    <a:pt x="1440" y="790"/>
                  </a:lnTo>
                  <a:lnTo>
                    <a:pt x="1440" y="791"/>
                  </a:lnTo>
                  <a:lnTo>
                    <a:pt x="1440" y="792"/>
                  </a:lnTo>
                  <a:lnTo>
                    <a:pt x="1439" y="793"/>
                  </a:lnTo>
                  <a:lnTo>
                    <a:pt x="1439" y="794"/>
                  </a:lnTo>
                  <a:lnTo>
                    <a:pt x="1440" y="795"/>
                  </a:lnTo>
                  <a:lnTo>
                    <a:pt x="1440" y="796"/>
                  </a:lnTo>
                  <a:lnTo>
                    <a:pt x="1440" y="798"/>
                  </a:lnTo>
                  <a:lnTo>
                    <a:pt x="1437" y="798"/>
                  </a:lnTo>
                  <a:lnTo>
                    <a:pt x="1436" y="798"/>
                  </a:lnTo>
                  <a:lnTo>
                    <a:pt x="1434" y="796"/>
                  </a:lnTo>
                  <a:lnTo>
                    <a:pt x="1433" y="796"/>
                  </a:lnTo>
                  <a:lnTo>
                    <a:pt x="1432" y="798"/>
                  </a:lnTo>
                  <a:lnTo>
                    <a:pt x="1432" y="799"/>
                  </a:lnTo>
                  <a:lnTo>
                    <a:pt x="1432" y="800"/>
                  </a:lnTo>
                  <a:lnTo>
                    <a:pt x="1431" y="800"/>
                  </a:lnTo>
                  <a:lnTo>
                    <a:pt x="1431" y="801"/>
                  </a:lnTo>
                  <a:lnTo>
                    <a:pt x="1430" y="801"/>
                  </a:lnTo>
                  <a:lnTo>
                    <a:pt x="1429" y="800"/>
                  </a:lnTo>
                  <a:lnTo>
                    <a:pt x="1428" y="801"/>
                  </a:lnTo>
                  <a:lnTo>
                    <a:pt x="1428" y="802"/>
                  </a:lnTo>
                  <a:lnTo>
                    <a:pt x="1427" y="804"/>
                  </a:lnTo>
                  <a:lnTo>
                    <a:pt x="1427" y="806"/>
                  </a:lnTo>
                  <a:lnTo>
                    <a:pt x="1428" y="809"/>
                  </a:lnTo>
                  <a:lnTo>
                    <a:pt x="1428" y="810"/>
                  </a:lnTo>
                  <a:lnTo>
                    <a:pt x="1427" y="810"/>
                  </a:lnTo>
                  <a:lnTo>
                    <a:pt x="1425" y="810"/>
                  </a:lnTo>
                  <a:lnTo>
                    <a:pt x="1424" y="809"/>
                  </a:lnTo>
                  <a:lnTo>
                    <a:pt x="1424" y="810"/>
                  </a:lnTo>
                  <a:lnTo>
                    <a:pt x="1424" y="811"/>
                  </a:lnTo>
                  <a:lnTo>
                    <a:pt x="1424" y="812"/>
                  </a:lnTo>
                  <a:lnTo>
                    <a:pt x="1424" y="813"/>
                  </a:lnTo>
                  <a:lnTo>
                    <a:pt x="1423" y="816"/>
                  </a:lnTo>
                  <a:lnTo>
                    <a:pt x="1422" y="817"/>
                  </a:lnTo>
                  <a:lnTo>
                    <a:pt x="1422" y="818"/>
                  </a:lnTo>
                  <a:lnTo>
                    <a:pt x="1423" y="818"/>
                  </a:lnTo>
                  <a:lnTo>
                    <a:pt x="1423" y="819"/>
                  </a:lnTo>
                  <a:lnTo>
                    <a:pt x="1423" y="820"/>
                  </a:lnTo>
                  <a:lnTo>
                    <a:pt x="1423" y="821"/>
                  </a:lnTo>
                  <a:lnTo>
                    <a:pt x="1424" y="821"/>
                  </a:lnTo>
                  <a:lnTo>
                    <a:pt x="1424" y="823"/>
                  </a:lnTo>
                  <a:lnTo>
                    <a:pt x="1423" y="824"/>
                  </a:lnTo>
                  <a:lnTo>
                    <a:pt x="1422" y="824"/>
                  </a:lnTo>
                  <a:lnTo>
                    <a:pt x="1423" y="825"/>
                  </a:lnTo>
                  <a:lnTo>
                    <a:pt x="1424" y="825"/>
                  </a:lnTo>
                  <a:lnTo>
                    <a:pt x="1424" y="827"/>
                  </a:lnTo>
                  <a:lnTo>
                    <a:pt x="1424" y="828"/>
                  </a:lnTo>
                  <a:lnTo>
                    <a:pt x="1427" y="829"/>
                  </a:lnTo>
                  <a:lnTo>
                    <a:pt x="1424" y="830"/>
                  </a:lnTo>
                  <a:lnTo>
                    <a:pt x="1424" y="832"/>
                  </a:lnTo>
                  <a:lnTo>
                    <a:pt x="1424" y="833"/>
                  </a:lnTo>
                  <a:lnTo>
                    <a:pt x="1424" y="834"/>
                  </a:lnTo>
                  <a:lnTo>
                    <a:pt x="1424" y="835"/>
                  </a:lnTo>
                  <a:lnTo>
                    <a:pt x="1423" y="835"/>
                  </a:lnTo>
                  <a:lnTo>
                    <a:pt x="1422" y="837"/>
                  </a:lnTo>
                  <a:lnTo>
                    <a:pt x="1422" y="838"/>
                  </a:lnTo>
                  <a:lnTo>
                    <a:pt x="1422" y="840"/>
                  </a:lnTo>
                  <a:lnTo>
                    <a:pt x="1422" y="841"/>
                  </a:lnTo>
                  <a:lnTo>
                    <a:pt x="1423" y="843"/>
                  </a:lnTo>
                  <a:lnTo>
                    <a:pt x="1424" y="844"/>
                  </a:lnTo>
                  <a:lnTo>
                    <a:pt x="1425" y="845"/>
                  </a:lnTo>
                  <a:lnTo>
                    <a:pt x="1425" y="846"/>
                  </a:lnTo>
                  <a:lnTo>
                    <a:pt x="1425" y="848"/>
                  </a:lnTo>
                  <a:lnTo>
                    <a:pt x="1424" y="849"/>
                  </a:lnTo>
                  <a:lnTo>
                    <a:pt x="1424" y="850"/>
                  </a:lnTo>
                  <a:lnTo>
                    <a:pt x="1424" y="851"/>
                  </a:lnTo>
                  <a:lnTo>
                    <a:pt x="1424" y="852"/>
                  </a:lnTo>
                  <a:lnTo>
                    <a:pt x="1423" y="853"/>
                  </a:lnTo>
                  <a:lnTo>
                    <a:pt x="1423" y="854"/>
                  </a:lnTo>
                  <a:lnTo>
                    <a:pt x="1422" y="854"/>
                  </a:lnTo>
                  <a:lnTo>
                    <a:pt x="1422" y="855"/>
                  </a:lnTo>
                  <a:lnTo>
                    <a:pt x="1423" y="858"/>
                  </a:lnTo>
                  <a:lnTo>
                    <a:pt x="1424" y="863"/>
                  </a:lnTo>
                  <a:lnTo>
                    <a:pt x="1425" y="867"/>
                  </a:lnTo>
                  <a:lnTo>
                    <a:pt x="1427" y="869"/>
                  </a:lnTo>
                  <a:lnTo>
                    <a:pt x="1428" y="870"/>
                  </a:lnTo>
                  <a:lnTo>
                    <a:pt x="1428" y="871"/>
                  </a:lnTo>
                  <a:lnTo>
                    <a:pt x="1428" y="873"/>
                  </a:lnTo>
                  <a:lnTo>
                    <a:pt x="1428" y="874"/>
                  </a:lnTo>
                  <a:lnTo>
                    <a:pt x="1429" y="875"/>
                  </a:lnTo>
                  <a:lnTo>
                    <a:pt x="1429" y="876"/>
                  </a:lnTo>
                  <a:lnTo>
                    <a:pt x="1429" y="877"/>
                  </a:lnTo>
                  <a:lnTo>
                    <a:pt x="1429" y="878"/>
                  </a:lnTo>
                  <a:lnTo>
                    <a:pt x="1429" y="879"/>
                  </a:lnTo>
                  <a:lnTo>
                    <a:pt x="1429" y="882"/>
                  </a:lnTo>
                  <a:lnTo>
                    <a:pt x="1429" y="883"/>
                  </a:lnTo>
                  <a:lnTo>
                    <a:pt x="1429" y="884"/>
                  </a:lnTo>
                  <a:lnTo>
                    <a:pt x="1430" y="892"/>
                  </a:lnTo>
                  <a:lnTo>
                    <a:pt x="1431" y="893"/>
                  </a:lnTo>
                  <a:lnTo>
                    <a:pt x="1432" y="894"/>
                  </a:lnTo>
                  <a:lnTo>
                    <a:pt x="1434" y="895"/>
                  </a:lnTo>
                  <a:lnTo>
                    <a:pt x="1436" y="896"/>
                  </a:lnTo>
                  <a:lnTo>
                    <a:pt x="1436" y="899"/>
                  </a:lnTo>
                  <a:lnTo>
                    <a:pt x="1436" y="900"/>
                  </a:lnTo>
                  <a:lnTo>
                    <a:pt x="1434" y="901"/>
                  </a:lnTo>
                  <a:lnTo>
                    <a:pt x="1433" y="902"/>
                  </a:lnTo>
                  <a:lnTo>
                    <a:pt x="1433" y="903"/>
                  </a:lnTo>
                  <a:lnTo>
                    <a:pt x="1434" y="903"/>
                  </a:lnTo>
                  <a:lnTo>
                    <a:pt x="1434" y="904"/>
                  </a:lnTo>
                  <a:lnTo>
                    <a:pt x="1433" y="905"/>
                  </a:lnTo>
                  <a:lnTo>
                    <a:pt x="1432" y="905"/>
                  </a:lnTo>
                  <a:lnTo>
                    <a:pt x="1432" y="907"/>
                  </a:lnTo>
                  <a:lnTo>
                    <a:pt x="1431" y="907"/>
                  </a:lnTo>
                  <a:lnTo>
                    <a:pt x="1431" y="908"/>
                  </a:lnTo>
                  <a:lnTo>
                    <a:pt x="1429" y="907"/>
                  </a:lnTo>
                  <a:lnTo>
                    <a:pt x="1428" y="907"/>
                  </a:lnTo>
                  <a:lnTo>
                    <a:pt x="1427" y="908"/>
                  </a:lnTo>
                  <a:lnTo>
                    <a:pt x="1424" y="909"/>
                  </a:lnTo>
                  <a:lnTo>
                    <a:pt x="1424" y="910"/>
                  </a:lnTo>
                  <a:lnTo>
                    <a:pt x="1421" y="910"/>
                  </a:lnTo>
                  <a:lnTo>
                    <a:pt x="1420" y="911"/>
                  </a:lnTo>
                  <a:lnTo>
                    <a:pt x="1419" y="912"/>
                  </a:lnTo>
                  <a:lnTo>
                    <a:pt x="1415" y="913"/>
                  </a:lnTo>
                  <a:lnTo>
                    <a:pt x="1414" y="915"/>
                  </a:lnTo>
                  <a:lnTo>
                    <a:pt x="1414" y="916"/>
                  </a:lnTo>
                  <a:lnTo>
                    <a:pt x="1413" y="919"/>
                  </a:lnTo>
                  <a:lnTo>
                    <a:pt x="1413" y="920"/>
                  </a:lnTo>
                  <a:lnTo>
                    <a:pt x="1414" y="924"/>
                  </a:lnTo>
                  <a:lnTo>
                    <a:pt x="1414" y="930"/>
                  </a:lnTo>
                  <a:lnTo>
                    <a:pt x="1414" y="935"/>
                  </a:lnTo>
                  <a:lnTo>
                    <a:pt x="1414" y="936"/>
                  </a:lnTo>
                  <a:lnTo>
                    <a:pt x="1413" y="936"/>
                  </a:lnTo>
                  <a:lnTo>
                    <a:pt x="1412" y="937"/>
                  </a:lnTo>
                  <a:lnTo>
                    <a:pt x="1412" y="938"/>
                  </a:lnTo>
                  <a:lnTo>
                    <a:pt x="1412" y="941"/>
                  </a:lnTo>
                  <a:lnTo>
                    <a:pt x="1412" y="942"/>
                  </a:lnTo>
                  <a:lnTo>
                    <a:pt x="1411" y="943"/>
                  </a:lnTo>
                  <a:lnTo>
                    <a:pt x="1410" y="945"/>
                  </a:lnTo>
                  <a:lnTo>
                    <a:pt x="1411" y="946"/>
                  </a:lnTo>
                  <a:lnTo>
                    <a:pt x="1411" y="949"/>
                  </a:lnTo>
                  <a:lnTo>
                    <a:pt x="1410" y="949"/>
                  </a:lnTo>
                  <a:lnTo>
                    <a:pt x="1408" y="949"/>
                  </a:lnTo>
                  <a:lnTo>
                    <a:pt x="1407" y="949"/>
                  </a:lnTo>
                  <a:lnTo>
                    <a:pt x="1406" y="949"/>
                  </a:lnTo>
                  <a:lnTo>
                    <a:pt x="1404" y="946"/>
                  </a:lnTo>
                  <a:lnTo>
                    <a:pt x="1403" y="947"/>
                  </a:lnTo>
                  <a:lnTo>
                    <a:pt x="1403" y="949"/>
                  </a:lnTo>
                  <a:lnTo>
                    <a:pt x="1403" y="950"/>
                  </a:lnTo>
                  <a:lnTo>
                    <a:pt x="1403" y="951"/>
                  </a:lnTo>
                  <a:lnTo>
                    <a:pt x="1404" y="952"/>
                  </a:lnTo>
                  <a:lnTo>
                    <a:pt x="1403" y="953"/>
                  </a:lnTo>
                  <a:lnTo>
                    <a:pt x="1403" y="954"/>
                  </a:lnTo>
                  <a:lnTo>
                    <a:pt x="1403" y="955"/>
                  </a:lnTo>
                  <a:lnTo>
                    <a:pt x="1404" y="958"/>
                  </a:lnTo>
                  <a:lnTo>
                    <a:pt x="1404" y="959"/>
                  </a:lnTo>
                  <a:lnTo>
                    <a:pt x="1404" y="960"/>
                  </a:lnTo>
                  <a:lnTo>
                    <a:pt x="1405" y="961"/>
                  </a:lnTo>
                  <a:lnTo>
                    <a:pt x="1406" y="962"/>
                  </a:lnTo>
                  <a:lnTo>
                    <a:pt x="1406" y="963"/>
                  </a:lnTo>
                  <a:lnTo>
                    <a:pt x="1406" y="965"/>
                  </a:lnTo>
                  <a:lnTo>
                    <a:pt x="1405" y="968"/>
                  </a:lnTo>
                  <a:lnTo>
                    <a:pt x="1404" y="968"/>
                  </a:lnTo>
                  <a:lnTo>
                    <a:pt x="1404" y="969"/>
                  </a:lnTo>
                  <a:lnTo>
                    <a:pt x="1404" y="970"/>
                  </a:lnTo>
                  <a:lnTo>
                    <a:pt x="1405" y="970"/>
                  </a:lnTo>
                  <a:lnTo>
                    <a:pt x="1404" y="972"/>
                  </a:lnTo>
                  <a:lnTo>
                    <a:pt x="1403" y="972"/>
                  </a:lnTo>
                  <a:lnTo>
                    <a:pt x="1401" y="971"/>
                  </a:lnTo>
                  <a:lnTo>
                    <a:pt x="1399" y="971"/>
                  </a:lnTo>
                  <a:lnTo>
                    <a:pt x="1399" y="972"/>
                  </a:lnTo>
                  <a:lnTo>
                    <a:pt x="1399" y="974"/>
                  </a:lnTo>
                  <a:lnTo>
                    <a:pt x="1399" y="975"/>
                  </a:lnTo>
                  <a:lnTo>
                    <a:pt x="1399" y="976"/>
                  </a:lnTo>
                  <a:lnTo>
                    <a:pt x="1399" y="977"/>
                  </a:lnTo>
                  <a:lnTo>
                    <a:pt x="1399" y="978"/>
                  </a:lnTo>
                  <a:lnTo>
                    <a:pt x="1399" y="979"/>
                  </a:lnTo>
                  <a:lnTo>
                    <a:pt x="1401" y="980"/>
                  </a:lnTo>
                  <a:lnTo>
                    <a:pt x="1402" y="982"/>
                  </a:lnTo>
                  <a:lnTo>
                    <a:pt x="1402" y="983"/>
                  </a:lnTo>
                  <a:lnTo>
                    <a:pt x="1403" y="983"/>
                  </a:lnTo>
                  <a:lnTo>
                    <a:pt x="1403" y="982"/>
                  </a:lnTo>
                  <a:lnTo>
                    <a:pt x="1404" y="982"/>
                  </a:lnTo>
                  <a:lnTo>
                    <a:pt x="1404" y="983"/>
                  </a:lnTo>
                  <a:lnTo>
                    <a:pt x="1404" y="984"/>
                  </a:lnTo>
                  <a:lnTo>
                    <a:pt x="1403" y="988"/>
                  </a:lnTo>
                  <a:lnTo>
                    <a:pt x="1402" y="988"/>
                  </a:lnTo>
                  <a:lnTo>
                    <a:pt x="1401" y="987"/>
                  </a:lnTo>
                  <a:lnTo>
                    <a:pt x="1399" y="988"/>
                  </a:lnTo>
                  <a:lnTo>
                    <a:pt x="1398" y="993"/>
                  </a:lnTo>
                  <a:lnTo>
                    <a:pt x="1397" y="994"/>
                  </a:lnTo>
                  <a:lnTo>
                    <a:pt x="1397" y="995"/>
                  </a:lnTo>
                  <a:lnTo>
                    <a:pt x="1398" y="995"/>
                  </a:lnTo>
                  <a:lnTo>
                    <a:pt x="1398" y="996"/>
                  </a:lnTo>
                  <a:lnTo>
                    <a:pt x="1398" y="997"/>
                  </a:lnTo>
                  <a:lnTo>
                    <a:pt x="1397" y="1000"/>
                  </a:lnTo>
                  <a:lnTo>
                    <a:pt x="1394" y="1002"/>
                  </a:lnTo>
                  <a:lnTo>
                    <a:pt x="1394" y="1003"/>
                  </a:lnTo>
                  <a:lnTo>
                    <a:pt x="1395" y="1008"/>
                  </a:lnTo>
                  <a:lnTo>
                    <a:pt x="1396" y="1009"/>
                  </a:lnTo>
                  <a:lnTo>
                    <a:pt x="1397" y="1011"/>
                  </a:lnTo>
                  <a:lnTo>
                    <a:pt x="1397" y="1012"/>
                  </a:lnTo>
                  <a:lnTo>
                    <a:pt x="1398" y="1013"/>
                  </a:lnTo>
                  <a:lnTo>
                    <a:pt x="1398" y="1014"/>
                  </a:lnTo>
                  <a:lnTo>
                    <a:pt x="1397" y="1017"/>
                  </a:lnTo>
                  <a:lnTo>
                    <a:pt x="1397" y="1018"/>
                  </a:lnTo>
                  <a:lnTo>
                    <a:pt x="1398" y="1019"/>
                  </a:lnTo>
                  <a:lnTo>
                    <a:pt x="1398" y="1020"/>
                  </a:lnTo>
                  <a:lnTo>
                    <a:pt x="1397" y="1022"/>
                  </a:lnTo>
                  <a:lnTo>
                    <a:pt x="1397" y="1025"/>
                  </a:lnTo>
                  <a:lnTo>
                    <a:pt x="1397" y="1026"/>
                  </a:lnTo>
                  <a:lnTo>
                    <a:pt x="1396" y="1026"/>
                  </a:lnTo>
                  <a:lnTo>
                    <a:pt x="1396" y="1027"/>
                  </a:lnTo>
                  <a:lnTo>
                    <a:pt x="1397" y="1028"/>
                  </a:lnTo>
                  <a:lnTo>
                    <a:pt x="1397" y="1029"/>
                  </a:lnTo>
                  <a:lnTo>
                    <a:pt x="1397" y="1030"/>
                  </a:lnTo>
                  <a:lnTo>
                    <a:pt x="1396" y="1034"/>
                  </a:lnTo>
                  <a:lnTo>
                    <a:pt x="1396" y="1035"/>
                  </a:lnTo>
                  <a:lnTo>
                    <a:pt x="1396" y="1037"/>
                  </a:lnTo>
                  <a:lnTo>
                    <a:pt x="1397" y="1037"/>
                  </a:lnTo>
                  <a:lnTo>
                    <a:pt x="1397" y="1038"/>
                  </a:lnTo>
                  <a:lnTo>
                    <a:pt x="1397" y="1039"/>
                  </a:lnTo>
                  <a:lnTo>
                    <a:pt x="1397" y="1041"/>
                  </a:lnTo>
                  <a:lnTo>
                    <a:pt x="1396" y="1042"/>
                  </a:lnTo>
                  <a:lnTo>
                    <a:pt x="1397" y="1043"/>
                  </a:lnTo>
                  <a:lnTo>
                    <a:pt x="1397" y="1044"/>
                  </a:lnTo>
                  <a:lnTo>
                    <a:pt x="1398" y="1045"/>
                  </a:lnTo>
                  <a:lnTo>
                    <a:pt x="1397" y="1046"/>
                  </a:lnTo>
                  <a:lnTo>
                    <a:pt x="1396" y="1047"/>
                  </a:lnTo>
                  <a:lnTo>
                    <a:pt x="1395" y="1047"/>
                  </a:lnTo>
                  <a:lnTo>
                    <a:pt x="1395" y="1050"/>
                  </a:lnTo>
                  <a:lnTo>
                    <a:pt x="1397" y="1052"/>
                  </a:lnTo>
                  <a:lnTo>
                    <a:pt x="1397" y="1054"/>
                  </a:lnTo>
                  <a:lnTo>
                    <a:pt x="1397" y="1055"/>
                  </a:lnTo>
                  <a:lnTo>
                    <a:pt x="1398" y="1058"/>
                  </a:lnTo>
                  <a:lnTo>
                    <a:pt x="1399" y="1059"/>
                  </a:lnTo>
                  <a:lnTo>
                    <a:pt x="1399" y="1060"/>
                  </a:lnTo>
                  <a:lnTo>
                    <a:pt x="1401" y="1063"/>
                  </a:lnTo>
                  <a:lnTo>
                    <a:pt x="1401" y="1064"/>
                  </a:lnTo>
                  <a:lnTo>
                    <a:pt x="1401" y="1066"/>
                  </a:lnTo>
                  <a:lnTo>
                    <a:pt x="1401" y="1067"/>
                  </a:lnTo>
                  <a:lnTo>
                    <a:pt x="1402" y="1067"/>
                  </a:lnTo>
                  <a:lnTo>
                    <a:pt x="1402" y="1068"/>
                  </a:lnTo>
                  <a:lnTo>
                    <a:pt x="1402" y="1071"/>
                  </a:lnTo>
                  <a:lnTo>
                    <a:pt x="1401" y="1072"/>
                  </a:lnTo>
                  <a:lnTo>
                    <a:pt x="1399" y="1074"/>
                  </a:lnTo>
                  <a:lnTo>
                    <a:pt x="1397" y="1074"/>
                  </a:lnTo>
                  <a:lnTo>
                    <a:pt x="1396" y="1075"/>
                  </a:lnTo>
                  <a:lnTo>
                    <a:pt x="1396" y="1076"/>
                  </a:lnTo>
                  <a:lnTo>
                    <a:pt x="1395" y="1076"/>
                  </a:lnTo>
                  <a:lnTo>
                    <a:pt x="1394" y="1075"/>
                  </a:lnTo>
                  <a:lnTo>
                    <a:pt x="1394" y="1074"/>
                  </a:lnTo>
                  <a:lnTo>
                    <a:pt x="1393" y="1072"/>
                  </a:lnTo>
                  <a:lnTo>
                    <a:pt x="1392" y="1072"/>
                  </a:lnTo>
                  <a:lnTo>
                    <a:pt x="1390" y="1074"/>
                  </a:lnTo>
                  <a:lnTo>
                    <a:pt x="1390" y="1075"/>
                  </a:lnTo>
                  <a:lnTo>
                    <a:pt x="1390" y="1077"/>
                  </a:lnTo>
                  <a:lnTo>
                    <a:pt x="1389" y="1078"/>
                  </a:lnTo>
                  <a:lnTo>
                    <a:pt x="1388" y="1079"/>
                  </a:lnTo>
                  <a:lnTo>
                    <a:pt x="1388" y="1080"/>
                  </a:lnTo>
                  <a:lnTo>
                    <a:pt x="1387" y="1081"/>
                  </a:lnTo>
                  <a:lnTo>
                    <a:pt x="1388" y="1083"/>
                  </a:lnTo>
                  <a:lnTo>
                    <a:pt x="1389" y="1084"/>
                  </a:lnTo>
                  <a:lnTo>
                    <a:pt x="1390" y="1085"/>
                  </a:lnTo>
                  <a:lnTo>
                    <a:pt x="1389" y="1088"/>
                  </a:lnTo>
                  <a:lnTo>
                    <a:pt x="1390" y="1091"/>
                  </a:lnTo>
                  <a:lnTo>
                    <a:pt x="1390" y="1092"/>
                  </a:lnTo>
                  <a:lnTo>
                    <a:pt x="1389" y="1093"/>
                  </a:lnTo>
                  <a:lnTo>
                    <a:pt x="1388" y="1093"/>
                  </a:lnTo>
                  <a:lnTo>
                    <a:pt x="1387" y="1095"/>
                  </a:lnTo>
                  <a:lnTo>
                    <a:pt x="1387" y="1096"/>
                  </a:lnTo>
                  <a:lnTo>
                    <a:pt x="1387" y="1097"/>
                  </a:lnTo>
                  <a:lnTo>
                    <a:pt x="1387" y="1099"/>
                  </a:lnTo>
                  <a:lnTo>
                    <a:pt x="1387" y="1100"/>
                  </a:lnTo>
                  <a:lnTo>
                    <a:pt x="1387" y="1101"/>
                  </a:lnTo>
                  <a:lnTo>
                    <a:pt x="1388" y="1102"/>
                  </a:lnTo>
                  <a:lnTo>
                    <a:pt x="1388" y="1103"/>
                  </a:lnTo>
                  <a:lnTo>
                    <a:pt x="1388" y="1110"/>
                  </a:lnTo>
                  <a:lnTo>
                    <a:pt x="1388" y="1112"/>
                  </a:lnTo>
                  <a:lnTo>
                    <a:pt x="1387" y="1116"/>
                  </a:lnTo>
                  <a:lnTo>
                    <a:pt x="1387" y="1117"/>
                  </a:lnTo>
                  <a:lnTo>
                    <a:pt x="1387" y="1119"/>
                  </a:lnTo>
                  <a:lnTo>
                    <a:pt x="1389" y="1121"/>
                  </a:lnTo>
                  <a:lnTo>
                    <a:pt x="1390" y="1122"/>
                  </a:lnTo>
                  <a:lnTo>
                    <a:pt x="1392" y="1124"/>
                  </a:lnTo>
                  <a:lnTo>
                    <a:pt x="1397" y="1124"/>
                  </a:lnTo>
                  <a:lnTo>
                    <a:pt x="1401" y="1126"/>
                  </a:lnTo>
                  <a:lnTo>
                    <a:pt x="1402" y="1126"/>
                  </a:lnTo>
                  <a:lnTo>
                    <a:pt x="1402" y="1127"/>
                  </a:lnTo>
                  <a:lnTo>
                    <a:pt x="1402" y="1128"/>
                  </a:lnTo>
                  <a:lnTo>
                    <a:pt x="1402" y="1129"/>
                  </a:lnTo>
                  <a:lnTo>
                    <a:pt x="1402" y="1130"/>
                  </a:lnTo>
                  <a:lnTo>
                    <a:pt x="1402" y="1131"/>
                  </a:lnTo>
                  <a:lnTo>
                    <a:pt x="1402" y="1133"/>
                  </a:lnTo>
                  <a:lnTo>
                    <a:pt x="1399" y="1133"/>
                  </a:lnTo>
                  <a:lnTo>
                    <a:pt x="1398" y="1133"/>
                  </a:lnTo>
                  <a:lnTo>
                    <a:pt x="1397" y="1134"/>
                  </a:lnTo>
                  <a:lnTo>
                    <a:pt x="1396" y="1134"/>
                  </a:lnTo>
                  <a:lnTo>
                    <a:pt x="1396" y="1136"/>
                  </a:lnTo>
                  <a:lnTo>
                    <a:pt x="1395" y="1136"/>
                  </a:lnTo>
                  <a:lnTo>
                    <a:pt x="1395" y="1137"/>
                  </a:lnTo>
                  <a:lnTo>
                    <a:pt x="1395" y="1139"/>
                  </a:lnTo>
                  <a:lnTo>
                    <a:pt x="1394" y="1139"/>
                  </a:lnTo>
                  <a:lnTo>
                    <a:pt x="1394" y="1141"/>
                  </a:lnTo>
                  <a:lnTo>
                    <a:pt x="1395" y="1141"/>
                  </a:lnTo>
                  <a:lnTo>
                    <a:pt x="1396" y="1141"/>
                  </a:lnTo>
                  <a:lnTo>
                    <a:pt x="1397" y="1141"/>
                  </a:lnTo>
                  <a:lnTo>
                    <a:pt x="1397" y="1142"/>
                  </a:lnTo>
                  <a:lnTo>
                    <a:pt x="1397" y="1143"/>
                  </a:lnTo>
                  <a:lnTo>
                    <a:pt x="1397" y="1144"/>
                  </a:lnTo>
                  <a:lnTo>
                    <a:pt x="1397" y="1145"/>
                  </a:lnTo>
                  <a:lnTo>
                    <a:pt x="1398" y="1145"/>
                  </a:lnTo>
                  <a:lnTo>
                    <a:pt x="1399" y="1145"/>
                  </a:lnTo>
                  <a:lnTo>
                    <a:pt x="1401" y="1145"/>
                  </a:lnTo>
                  <a:lnTo>
                    <a:pt x="1401" y="1146"/>
                  </a:lnTo>
                  <a:lnTo>
                    <a:pt x="1403" y="1147"/>
                  </a:lnTo>
                  <a:lnTo>
                    <a:pt x="1403" y="1149"/>
                  </a:lnTo>
                  <a:lnTo>
                    <a:pt x="1403" y="1152"/>
                  </a:lnTo>
                  <a:lnTo>
                    <a:pt x="1403" y="1153"/>
                  </a:lnTo>
                  <a:lnTo>
                    <a:pt x="1402" y="1153"/>
                  </a:lnTo>
                  <a:lnTo>
                    <a:pt x="1401" y="1154"/>
                  </a:lnTo>
                  <a:lnTo>
                    <a:pt x="1399" y="1154"/>
                  </a:lnTo>
                  <a:lnTo>
                    <a:pt x="1399" y="1155"/>
                  </a:lnTo>
                  <a:lnTo>
                    <a:pt x="1399" y="1156"/>
                  </a:lnTo>
                  <a:lnTo>
                    <a:pt x="1399" y="1158"/>
                  </a:lnTo>
                  <a:lnTo>
                    <a:pt x="1401" y="1158"/>
                  </a:lnTo>
                  <a:lnTo>
                    <a:pt x="1402" y="1156"/>
                  </a:lnTo>
                  <a:lnTo>
                    <a:pt x="1402" y="1158"/>
                  </a:lnTo>
                  <a:lnTo>
                    <a:pt x="1402" y="1159"/>
                  </a:lnTo>
                  <a:lnTo>
                    <a:pt x="1401" y="1159"/>
                  </a:lnTo>
                  <a:lnTo>
                    <a:pt x="1402" y="1160"/>
                  </a:lnTo>
                  <a:lnTo>
                    <a:pt x="1402" y="1161"/>
                  </a:lnTo>
                  <a:lnTo>
                    <a:pt x="1403" y="1161"/>
                  </a:lnTo>
                  <a:lnTo>
                    <a:pt x="1405" y="1164"/>
                  </a:lnTo>
                  <a:lnTo>
                    <a:pt x="1405" y="1166"/>
                  </a:lnTo>
                  <a:lnTo>
                    <a:pt x="1405" y="1167"/>
                  </a:lnTo>
                  <a:lnTo>
                    <a:pt x="1402" y="1171"/>
                  </a:lnTo>
                  <a:lnTo>
                    <a:pt x="1402" y="1172"/>
                  </a:lnTo>
                  <a:lnTo>
                    <a:pt x="1399" y="1173"/>
                  </a:lnTo>
                  <a:lnTo>
                    <a:pt x="1398" y="1173"/>
                  </a:lnTo>
                  <a:lnTo>
                    <a:pt x="1397" y="1175"/>
                  </a:lnTo>
                  <a:lnTo>
                    <a:pt x="1398" y="1176"/>
                  </a:lnTo>
                  <a:lnTo>
                    <a:pt x="1399" y="1178"/>
                  </a:lnTo>
                  <a:lnTo>
                    <a:pt x="1399" y="1179"/>
                  </a:lnTo>
                  <a:lnTo>
                    <a:pt x="1399" y="1180"/>
                  </a:lnTo>
                  <a:lnTo>
                    <a:pt x="1398" y="1181"/>
                  </a:lnTo>
                  <a:lnTo>
                    <a:pt x="1398" y="1183"/>
                  </a:lnTo>
                  <a:lnTo>
                    <a:pt x="1399" y="1184"/>
                  </a:lnTo>
                  <a:lnTo>
                    <a:pt x="1399" y="1185"/>
                  </a:lnTo>
                  <a:lnTo>
                    <a:pt x="1399" y="1186"/>
                  </a:lnTo>
                  <a:lnTo>
                    <a:pt x="1398" y="1186"/>
                  </a:lnTo>
                  <a:lnTo>
                    <a:pt x="1398" y="1187"/>
                  </a:lnTo>
                  <a:lnTo>
                    <a:pt x="1397" y="1187"/>
                  </a:lnTo>
                  <a:lnTo>
                    <a:pt x="1397" y="1188"/>
                  </a:lnTo>
                  <a:lnTo>
                    <a:pt x="1399" y="1189"/>
                  </a:lnTo>
                  <a:lnTo>
                    <a:pt x="1401" y="1189"/>
                  </a:lnTo>
                  <a:lnTo>
                    <a:pt x="1402" y="1189"/>
                  </a:lnTo>
                  <a:lnTo>
                    <a:pt x="1404" y="1189"/>
                  </a:lnTo>
                  <a:lnTo>
                    <a:pt x="1405" y="1189"/>
                  </a:lnTo>
                  <a:lnTo>
                    <a:pt x="1413" y="1189"/>
                  </a:lnTo>
                  <a:lnTo>
                    <a:pt x="1419" y="1191"/>
                  </a:lnTo>
                  <a:lnTo>
                    <a:pt x="1421" y="1191"/>
                  </a:lnTo>
                  <a:lnTo>
                    <a:pt x="1422" y="1191"/>
                  </a:lnTo>
                  <a:lnTo>
                    <a:pt x="1422" y="1192"/>
                  </a:lnTo>
                  <a:lnTo>
                    <a:pt x="1423" y="1193"/>
                  </a:lnTo>
                  <a:lnTo>
                    <a:pt x="1423" y="1194"/>
                  </a:lnTo>
                  <a:lnTo>
                    <a:pt x="1423" y="1195"/>
                  </a:lnTo>
                  <a:lnTo>
                    <a:pt x="1424" y="1195"/>
                  </a:lnTo>
                  <a:lnTo>
                    <a:pt x="1424" y="1196"/>
                  </a:lnTo>
                  <a:lnTo>
                    <a:pt x="1425" y="1196"/>
                  </a:lnTo>
                  <a:lnTo>
                    <a:pt x="1425" y="1197"/>
                  </a:lnTo>
                  <a:lnTo>
                    <a:pt x="1424" y="1198"/>
                  </a:lnTo>
                  <a:lnTo>
                    <a:pt x="1423" y="1200"/>
                  </a:lnTo>
                  <a:lnTo>
                    <a:pt x="1422" y="1200"/>
                  </a:lnTo>
                  <a:lnTo>
                    <a:pt x="1422" y="1201"/>
                  </a:lnTo>
                  <a:lnTo>
                    <a:pt x="1421" y="1202"/>
                  </a:lnTo>
                  <a:lnTo>
                    <a:pt x="1421" y="1203"/>
                  </a:lnTo>
                  <a:lnTo>
                    <a:pt x="1421" y="1204"/>
                  </a:lnTo>
                  <a:lnTo>
                    <a:pt x="1421" y="1205"/>
                  </a:lnTo>
                  <a:lnTo>
                    <a:pt x="1421" y="1208"/>
                  </a:lnTo>
                  <a:lnTo>
                    <a:pt x="1420" y="1210"/>
                  </a:lnTo>
                  <a:lnTo>
                    <a:pt x="1419" y="1210"/>
                  </a:lnTo>
                  <a:lnTo>
                    <a:pt x="1418" y="1211"/>
                  </a:lnTo>
                  <a:lnTo>
                    <a:pt x="1415" y="1210"/>
                  </a:lnTo>
                  <a:lnTo>
                    <a:pt x="1413" y="1208"/>
                  </a:lnTo>
                  <a:lnTo>
                    <a:pt x="1411" y="1208"/>
                  </a:lnTo>
                  <a:lnTo>
                    <a:pt x="1410" y="1208"/>
                  </a:lnTo>
                  <a:lnTo>
                    <a:pt x="1406" y="1210"/>
                  </a:lnTo>
                  <a:lnTo>
                    <a:pt x="1404" y="1210"/>
                  </a:lnTo>
                  <a:lnTo>
                    <a:pt x="1402" y="1209"/>
                  </a:lnTo>
                  <a:lnTo>
                    <a:pt x="1402" y="1208"/>
                  </a:lnTo>
                  <a:lnTo>
                    <a:pt x="1401" y="1209"/>
                  </a:lnTo>
                  <a:lnTo>
                    <a:pt x="1399" y="1209"/>
                  </a:lnTo>
                  <a:lnTo>
                    <a:pt x="1399" y="1210"/>
                  </a:lnTo>
                  <a:lnTo>
                    <a:pt x="1398" y="1210"/>
                  </a:lnTo>
                  <a:lnTo>
                    <a:pt x="1393" y="1209"/>
                  </a:lnTo>
                  <a:lnTo>
                    <a:pt x="1392" y="1209"/>
                  </a:lnTo>
                  <a:lnTo>
                    <a:pt x="1390" y="1208"/>
                  </a:lnTo>
                  <a:lnTo>
                    <a:pt x="1389" y="1209"/>
                  </a:lnTo>
                  <a:lnTo>
                    <a:pt x="1389" y="1210"/>
                  </a:lnTo>
                  <a:lnTo>
                    <a:pt x="1389" y="1212"/>
                  </a:lnTo>
                  <a:lnTo>
                    <a:pt x="1389" y="1213"/>
                  </a:lnTo>
                  <a:lnTo>
                    <a:pt x="1389" y="1216"/>
                  </a:lnTo>
                  <a:lnTo>
                    <a:pt x="1390" y="1217"/>
                  </a:lnTo>
                  <a:lnTo>
                    <a:pt x="1392" y="1216"/>
                  </a:lnTo>
                  <a:lnTo>
                    <a:pt x="1394" y="1217"/>
                  </a:lnTo>
                  <a:lnTo>
                    <a:pt x="1395" y="1218"/>
                  </a:lnTo>
                  <a:lnTo>
                    <a:pt x="1396" y="1218"/>
                  </a:lnTo>
                  <a:lnTo>
                    <a:pt x="1398" y="1218"/>
                  </a:lnTo>
                  <a:lnTo>
                    <a:pt x="1399" y="1218"/>
                  </a:lnTo>
                  <a:lnTo>
                    <a:pt x="1401" y="1217"/>
                  </a:lnTo>
                  <a:lnTo>
                    <a:pt x="1402" y="1218"/>
                  </a:lnTo>
                  <a:lnTo>
                    <a:pt x="1403" y="1219"/>
                  </a:lnTo>
                  <a:lnTo>
                    <a:pt x="1404" y="1220"/>
                  </a:lnTo>
                  <a:lnTo>
                    <a:pt x="1405" y="1220"/>
                  </a:lnTo>
                  <a:lnTo>
                    <a:pt x="1406" y="1220"/>
                  </a:lnTo>
                  <a:lnTo>
                    <a:pt x="1407" y="1220"/>
                  </a:lnTo>
                  <a:lnTo>
                    <a:pt x="1408" y="1221"/>
                  </a:lnTo>
                  <a:lnTo>
                    <a:pt x="1411" y="1225"/>
                  </a:lnTo>
                  <a:lnTo>
                    <a:pt x="1411" y="1227"/>
                  </a:lnTo>
                  <a:lnTo>
                    <a:pt x="1412" y="1228"/>
                  </a:lnTo>
                  <a:lnTo>
                    <a:pt x="1413" y="1229"/>
                  </a:lnTo>
                  <a:lnTo>
                    <a:pt x="1415" y="1231"/>
                  </a:lnTo>
                  <a:lnTo>
                    <a:pt x="1416" y="1233"/>
                  </a:lnTo>
                  <a:lnTo>
                    <a:pt x="1416" y="1234"/>
                  </a:lnTo>
                  <a:lnTo>
                    <a:pt x="1418" y="1235"/>
                  </a:lnTo>
                  <a:lnTo>
                    <a:pt x="1418" y="1237"/>
                  </a:lnTo>
                  <a:lnTo>
                    <a:pt x="1418" y="1238"/>
                  </a:lnTo>
                  <a:lnTo>
                    <a:pt x="1416" y="1238"/>
                  </a:lnTo>
                  <a:lnTo>
                    <a:pt x="1415" y="1240"/>
                  </a:lnTo>
                  <a:lnTo>
                    <a:pt x="1414" y="1242"/>
                  </a:lnTo>
                  <a:lnTo>
                    <a:pt x="1411" y="1243"/>
                  </a:lnTo>
                  <a:lnTo>
                    <a:pt x="1411" y="1244"/>
                  </a:lnTo>
                  <a:lnTo>
                    <a:pt x="1412" y="1246"/>
                  </a:lnTo>
                  <a:lnTo>
                    <a:pt x="1412" y="1247"/>
                  </a:lnTo>
                  <a:lnTo>
                    <a:pt x="1410" y="1248"/>
                  </a:lnTo>
                  <a:lnTo>
                    <a:pt x="1408" y="1248"/>
                  </a:lnTo>
                  <a:lnTo>
                    <a:pt x="1406" y="1248"/>
                  </a:lnTo>
                  <a:lnTo>
                    <a:pt x="1405" y="1248"/>
                  </a:lnTo>
                  <a:lnTo>
                    <a:pt x="1403" y="1250"/>
                  </a:lnTo>
                  <a:lnTo>
                    <a:pt x="1402" y="1251"/>
                  </a:lnTo>
                  <a:lnTo>
                    <a:pt x="1401" y="1252"/>
                  </a:lnTo>
                  <a:lnTo>
                    <a:pt x="1402" y="1252"/>
                  </a:lnTo>
                  <a:lnTo>
                    <a:pt x="1402" y="1253"/>
                  </a:lnTo>
                  <a:lnTo>
                    <a:pt x="1401" y="1254"/>
                  </a:lnTo>
                  <a:lnTo>
                    <a:pt x="1401" y="1255"/>
                  </a:lnTo>
                  <a:lnTo>
                    <a:pt x="1401" y="1256"/>
                  </a:lnTo>
                  <a:lnTo>
                    <a:pt x="1401" y="1258"/>
                  </a:lnTo>
                  <a:lnTo>
                    <a:pt x="1401" y="1259"/>
                  </a:lnTo>
                  <a:lnTo>
                    <a:pt x="1399" y="1259"/>
                  </a:lnTo>
                  <a:lnTo>
                    <a:pt x="1399" y="1260"/>
                  </a:lnTo>
                  <a:lnTo>
                    <a:pt x="1401" y="1261"/>
                  </a:lnTo>
                  <a:lnTo>
                    <a:pt x="1402" y="1262"/>
                  </a:lnTo>
                  <a:lnTo>
                    <a:pt x="1402" y="1263"/>
                  </a:lnTo>
                  <a:lnTo>
                    <a:pt x="1402" y="1264"/>
                  </a:lnTo>
                  <a:lnTo>
                    <a:pt x="1401" y="1265"/>
                  </a:lnTo>
                  <a:lnTo>
                    <a:pt x="1402" y="1267"/>
                  </a:lnTo>
                  <a:lnTo>
                    <a:pt x="1404" y="1268"/>
                  </a:lnTo>
                  <a:lnTo>
                    <a:pt x="1405" y="1268"/>
                  </a:lnTo>
                  <a:lnTo>
                    <a:pt x="1406" y="1269"/>
                  </a:lnTo>
                  <a:lnTo>
                    <a:pt x="1406" y="1271"/>
                  </a:lnTo>
                  <a:lnTo>
                    <a:pt x="1406" y="1272"/>
                  </a:lnTo>
                  <a:lnTo>
                    <a:pt x="1405" y="1275"/>
                  </a:lnTo>
                  <a:lnTo>
                    <a:pt x="1403" y="1277"/>
                  </a:lnTo>
                  <a:lnTo>
                    <a:pt x="1402" y="1278"/>
                  </a:lnTo>
                  <a:lnTo>
                    <a:pt x="1402" y="1280"/>
                  </a:lnTo>
                  <a:lnTo>
                    <a:pt x="1401" y="1280"/>
                  </a:lnTo>
                  <a:lnTo>
                    <a:pt x="1401" y="1281"/>
                  </a:lnTo>
                  <a:lnTo>
                    <a:pt x="1399" y="1281"/>
                  </a:lnTo>
                  <a:lnTo>
                    <a:pt x="1396" y="1281"/>
                  </a:lnTo>
                  <a:lnTo>
                    <a:pt x="1396" y="1283"/>
                  </a:lnTo>
                  <a:lnTo>
                    <a:pt x="1398" y="1285"/>
                  </a:lnTo>
                  <a:lnTo>
                    <a:pt x="1401" y="1286"/>
                  </a:lnTo>
                  <a:lnTo>
                    <a:pt x="1402" y="1287"/>
                  </a:lnTo>
                  <a:lnTo>
                    <a:pt x="1402" y="1289"/>
                  </a:lnTo>
                  <a:lnTo>
                    <a:pt x="1402" y="1292"/>
                  </a:lnTo>
                  <a:lnTo>
                    <a:pt x="1402" y="1294"/>
                  </a:lnTo>
                  <a:lnTo>
                    <a:pt x="1402" y="1295"/>
                  </a:lnTo>
                  <a:lnTo>
                    <a:pt x="1404" y="1302"/>
                  </a:lnTo>
                  <a:lnTo>
                    <a:pt x="1404" y="1303"/>
                  </a:lnTo>
                  <a:lnTo>
                    <a:pt x="1404" y="1304"/>
                  </a:lnTo>
                  <a:lnTo>
                    <a:pt x="1404" y="1305"/>
                  </a:lnTo>
                  <a:lnTo>
                    <a:pt x="1404" y="1306"/>
                  </a:lnTo>
                  <a:lnTo>
                    <a:pt x="1404" y="1310"/>
                  </a:lnTo>
                  <a:lnTo>
                    <a:pt x="1404" y="1312"/>
                  </a:lnTo>
                  <a:lnTo>
                    <a:pt x="1403" y="1313"/>
                  </a:lnTo>
                  <a:lnTo>
                    <a:pt x="1401" y="1314"/>
                  </a:lnTo>
                  <a:lnTo>
                    <a:pt x="1401" y="1315"/>
                  </a:lnTo>
                  <a:lnTo>
                    <a:pt x="1399" y="1317"/>
                  </a:lnTo>
                  <a:lnTo>
                    <a:pt x="1398" y="1317"/>
                  </a:lnTo>
                  <a:lnTo>
                    <a:pt x="1397" y="1318"/>
                  </a:lnTo>
                  <a:lnTo>
                    <a:pt x="1396" y="1318"/>
                  </a:lnTo>
                  <a:lnTo>
                    <a:pt x="1395" y="1318"/>
                  </a:lnTo>
                  <a:lnTo>
                    <a:pt x="1394" y="1319"/>
                  </a:lnTo>
                  <a:lnTo>
                    <a:pt x="1395" y="1320"/>
                  </a:lnTo>
                  <a:lnTo>
                    <a:pt x="1395" y="1321"/>
                  </a:lnTo>
                  <a:lnTo>
                    <a:pt x="1394" y="1321"/>
                  </a:lnTo>
                  <a:lnTo>
                    <a:pt x="1394" y="1325"/>
                  </a:lnTo>
                  <a:lnTo>
                    <a:pt x="1394" y="1326"/>
                  </a:lnTo>
                  <a:lnTo>
                    <a:pt x="1394" y="1327"/>
                  </a:lnTo>
                  <a:lnTo>
                    <a:pt x="1395" y="1328"/>
                  </a:lnTo>
                  <a:lnTo>
                    <a:pt x="1396" y="1328"/>
                  </a:lnTo>
                  <a:lnTo>
                    <a:pt x="1395" y="1329"/>
                  </a:lnTo>
                  <a:lnTo>
                    <a:pt x="1393" y="1331"/>
                  </a:lnTo>
                  <a:lnTo>
                    <a:pt x="1393" y="1332"/>
                  </a:lnTo>
                  <a:lnTo>
                    <a:pt x="1395" y="1335"/>
                  </a:lnTo>
                  <a:lnTo>
                    <a:pt x="1396" y="1335"/>
                  </a:lnTo>
                  <a:lnTo>
                    <a:pt x="1397" y="1336"/>
                  </a:lnTo>
                  <a:lnTo>
                    <a:pt x="1397" y="1338"/>
                  </a:lnTo>
                  <a:lnTo>
                    <a:pt x="1397" y="1339"/>
                  </a:lnTo>
                  <a:lnTo>
                    <a:pt x="1397" y="1340"/>
                  </a:lnTo>
                  <a:lnTo>
                    <a:pt x="1396" y="1342"/>
                  </a:lnTo>
                  <a:lnTo>
                    <a:pt x="1395" y="1342"/>
                  </a:lnTo>
                  <a:lnTo>
                    <a:pt x="1392" y="1339"/>
                  </a:lnTo>
                  <a:lnTo>
                    <a:pt x="1390" y="1339"/>
                  </a:lnTo>
                  <a:lnTo>
                    <a:pt x="1390" y="1340"/>
                  </a:lnTo>
                  <a:lnTo>
                    <a:pt x="1390" y="1342"/>
                  </a:lnTo>
                  <a:lnTo>
                    <a:pt x="1392" y="1343"/>
                  </a:lnTo>
                  <a:lnTo>
                    <a:pt x="1392" y="1344"/>
                  </a:lnTo>
                  <a:lnTo>
                    <a:pt x="1390" y="1344"/>
                  </a:lnTo>
                  <a:lnTo>
                    <a:pt x="1390" y="1346"/>
                  </a:lnTo>
                  <a:lnTo>
                    <a:pt x="1387" y="1350"/>
                  </a:lnTo>
                  <a:lnTo>
                    <a:pt x="1386" y="1351"/>
                  </a:lnTo>
                  <a:lnTo>
                    <a:pt x="1386" y="1352"/>
                  </a:lnTo>
                  <a:lnTo>
                    <a:pt x="1385" y="1352"/>
                  </a:lnTo>
                  <a:lnTo>
                    <a:pt x="1382" y="1352"/>
                  </a:lnTo>
                  <a:lnTo>
                    <a:pt x="1381" y="1352"/>
                  </a:lnTo>
                  <a:lnTo>
                    <a:pt x="1380" y="1352"/>
                  </a:lnTo>
                  <a:lnTo>
                    <a:pt x="1379" y="1353"/>
                  </a:lnTo>
                  <a:lnTo>
                    <a:pt x="1379" y="1354"/>
                  </a:lnTo>
                  <a:lnTo>
                    <a:pt x="1379" y="1355"/>
                  </a:lnTo>
                  <a:lnTo>
                    <a:pt x="1380" y="1355"/>
                  </a:lnTo>
                  <a:lnTo>
                    <a:pt x="1380" y="1356"/>
                  </a:lnTo>
                  <a:lnTo>
                    <a:pt x="1380" y="1360"/>
                  </a:lnTo>
                  <a:lnTo>
                    <a:pt x="1380" y="1361"/>
                  </a:lnTo>
                  <a:lnTo>
                    <a:pt x="1379" y="1362"/>
                  </a:lnTo>
                  <a:lnTo>
                    <a:pt x="1379" y="1363"/>
                  </a:lnTo>
                  <a:lnTo>
                    <a:pt x="1376" y="1370"/>
                  </a:lnTo>
                  <a:lnTo>
                    <a:pt x="1375" y="1372"/>
                  </a:lnTo>
                  <a:lnTo>
                    <a:pt x="1373" y="1376"/>
                  </a:lnTo>
                  <a:lnTo>
                    <a:pt x="1372" y="1377"/>
                  </a:lnTo>
                  <a:lnTo>
                    <a:pt x="1372" y="1379"/>
                  </a:lnTo>
                  <a:lnTo>
                    <a:pt x="1372" y="1381"/>
                  </a:lnTo>
                  <a:lnTo>
                    <a:pt x="1373" y="1382"/>
                  </a:lnTo>
                  <a:lnTo>
                    <a:pt x="1375" y="1384"/>
                  </a:lnTo>
                  <a:lnTo>
                    <a:pt x="1376" y="1384"/>
                  </a:lnTo>
                  <a:lnTo>
                    <a:pt x="1377" y="1385"/>
                  </a:lnTo>
                  <a:lnTo>
                    <a:pt x="1378" y="1386"/>
                  </a:lnTo>
                  <a:lnTo>
                    <a:pt x="1378" y="1387"/>
                  </a:lnTo>
                  <a:lnTo>
                    <a:pt x="1379" y="1388"/>
                  </a:lnTo>
                  <a:lnTo>
                    <a:pt x="1380" y="1389"/>
                  </a:lnTo>
                  <a:lnTo>
                    <a:pt x="1381" y="1396"/>
                  </a:lnTo>
                  <a:lnTo>
                    <a:pt x="1380" y="1397"/>
                  </a:lnTo>
                  <a:lnTo>
                    <a:pt x="1380" y="1398"/>
                  </a:lnTo>
                  <a:lnTo>
                    <a:pt x="1380" y="1399"/>
                  </a:lnTo>
                  <a:lnTo>
                    <a:pt x="1380" y="1401"/>
                  </a:lnTo>
                  <a:lnTo>
                    <a:pt x="1381" y="1402"/>
                  </a:lnTo>
                  <a:lnTo>
                    <a:pt x="1381" y="1403"/>
                  </a:lnTo>
                  <a:lnTo>
                    <a:pt x="1380" y="1403"/>
                  </a:lnTo>
                  <a:lnTo>
                    <a:pt x="1379" y="1403"/>
                  </a:lnTo>
                  <a:lnTo>
                    <a:pt x="1378" y="1403"/>
                  </a:lnTo>
                  <a:lnTo>
                    <a:pt x="1378" y="1404"/>
                  </a:lnTo>
                  <a:lnTo>
                    <a:pt x="1377" y="1405"/>
                  </a:lnTo>
                  <a:lnTo>
                    <a:pt x="1376" y="1406"/>
                  </a:lnTo>
                  <a:lnTo>
                    <a:pt x="1373" y="1407"/>
                  </a:lnTo>
                  <a:lnTo>
                    <a:pt x="1372" y="1407"/>
                  </a:lnTo>
                  <a:lnTo>
                    <a:pt x="1371" y="1409"/>
                  </a:lnTo>
                  <a:lnTo>
                    <a:pt x="1370" y="1412"/>
                  </a:lnTo>
                  <a:lnTo>
                    <a:pt x="1370" y="1415"/>
                  </a:lnTo>
                  <a:lnTo>
                    <a:pt x="1371" y="1419"/>
                  </a:lnTo>
                  <a:lnTo>
                    <a:pt x="1371" y="1424"/>
                  </a:lnTo>
                  <a:lnTo>
                    <a:pt x="1371" y="1427"/>
                  </a:lnTo>
                  <a:lnTo>
                    <a:pt x="1370" y="1428"/>
                  </a:lnTo>
                  <a:lnTo>
                    <a:pt x="1369" y="1430"/>
                  </a:lnTo>
                  <a:lnTo>
                    <a:pt x="1368" y="1432"/>
                  </a:lnTo>
                  <a:lnTo>
                    <a:pt x="1364" y="1435"/>
                  </a:lnTo>
                  <a:lnTo>
                    <a:pt x="1363" y="1436"/>
                  </a:lnTo>
                  <a:lnTo>
                    <a:pt x="1362" y="1437"/>
                  </a:lnTo>
                  <a:lnTo>
                    <a:pt x="1358" y="1437"/>
                  </a:lnTo>
                  <a:lnTo>
                    <a:pt x="1356" y="1438"/>
                  </a:lnTo>
                  <a:lnTo>
                    <a:pt x="1355" y="1439"/>
                  </a:lnTo>
                  <a:lnTo>
                    <a:pt x="1354" y="1440"/>
                  </a:lnTo>
                  <a:lnTo>
                    <a:pt x="1352" y="1444"/>
                  </a:lnTo>
                  <a:lnTo>
                    <a:pt x="1352" y="1445"/>
                  </a:lnTo>
                  <a:lnTo>
                    <a:pt x="1352" y="1446"/>
                  </a:lnTo>
                  <a:lnTo>
                    <a:pt x="1352" y="1447"/>
                  </a:lnTo>
                  <a:lnTo>
                    <a:pt x="1351" y="1448"/>
                  </a:lnTo>
                  <a:lnTo>
                    <a:pt x="1349" y="1451"/>
                  </a:lnTo>
                  <a:lnTo>
                    <a:pt x="1349" y="1453"/>
                  </a:lnTo>
                  <a:lnTo>
                    <a:pt x="1349" y="1454"/>
                  </a:lnTo>
                  <a:lnTo>
                    <a:pt x="1350" y="1455"/>
                  </a:lnTo>
                  <a:lnTo>
                    <a:pt x="1352" y="1455"/>
                  </a:lnTo>
                  <a:lnTo>
                    <a:pt x="1351" y="1456"/>
                  </a:lnTo>
                  <a:lnTo>
                    <a:pt x="1350" y="1456"/>
                  </a:lnTo>
                  <a:lnTo>
                    <a:pt x="1350" y="1457"/>
                  </a:lnTo>
                  <a:lnTo>
                    <a:pt x="1338" y="1457"/>
                  </a:lnTo>
                  <a:lnTo>
                    <a:pt x="1337" y="1459"/>
                  </a:lnTo>
                  <a:lnTo>
                    <a:pt x="1337" y="1460"/>
                  </a:lnTo>
                  <a:lnTo>
                    <a:pt x="1338" y="1462"/>
                  </a:lnTo>
                  <a:lnTo>
                    <a:pt x="1337" y="1463"/>
                  </a:lnTo>
                  <a:lnTo>
                    <a:pt x="1336" y="1464"/>
                  </a:lnTo>
                  <a:lnTo>
                    <a:pt x="1335" y="1464"/>
                  </a:lnTo>
                  <a:lnTo>
                    <a:pt x="1335" y="1465"/>
                  </a:lnTo>
                  <a:lnTo>
                    <a:pt x="1335" y="1467"/>
                  </a:lnTo>
                  <a:lnTo>
                    <a:pt x="1335" y="1468"/>
                  </a:lnTo>
                  <a:lnTo>
                    <a:pt x="1335" y="1469"/>
                  </a:lnTo>
                  <a:lnTo>
                    <a:pt x="1334" y="1470"/>
                  </a:lnTo>
                  <a:lnTo>
                    <a:pt x="1334" y="1471"/>
                  </a:lnTo>
                  <a:lnTo>
                    <a:pt x="1334" y="1472"/>
                  </a:lnTo>
                  <a:lnTo>
                    <a:pt x="1334" y="1473"/>
                  </a:lnTo>
                  <a:lnTo>
                    <a:pt x="1335" y="1474"/>
                  </a:lnTo>
                  <a:lnTo>
                    <a:pt x="1336" y="1474"/>
                  </a:lnTo>
                  <a:lnTo>
                    <a:pt x="1336" y="1476"/>
                  </a:lnTo>
                  <a:lnTo>
                    <a:pt x="1335" y="1477"/>
                  </a:lnTo>
                  <a:lnTo>
                    <a:pt x="1335" y="1478"/>
                  </a:lnTo>
                  <a:lnTo>
                    <a:pt x="1335" y="1479"/>
                  </a:lnTo>
                  <a:lnTo>
                    <a:pt x="1335" y="1480"/>
                  </a:lnTo>
                  <a:lnTo>
                    <a:pt x="1336" y="1480"/>
                  </a:lnTo>
                  <a:lnTo>
                    <a:pt x="1337" y="1481"/>
                  </a:lnTo>
                  <a:lnTo>
                    <a:pt x="1337" y="1482"/>
                  </a:lnTo>
                  <a:lnTo>
                    <a:pt x="1338" y="1484"/>
                  </a:lnTo>
                  <a:lnTo>
                    <a:pt x="1338" y="1486"/>
                  </a:lnTo>
                  <a:lnTo>
                    <a:pt x="1337" y="1487"/>
                  </a:lnTo>
                  <a:lnTo>
                    <a:pt x="1335" y="1489"/>
                  </a:lnTo>
                  <a:lnTo>
                    <a:pt x="1335" y="1490"/>
                  </a:lnTo>
                  <a:lnTo>
                    <a:pt x="1335" y="1491"/>
                  </a:lnTo>
                  <a:lnTo>
                    <a:pt x="1335" y="1493"/>
                  </a:lnTo>
                  <a:lnTo>
                    <a:pt x="1334" y="1493"/>
                  </a:lnTo>
                  <a:lnTo>
                    <a:pt x="1334" y="1494"/>
                  </a:lnTo>
                  <a:lnTo>
                    <a:pt x="1335" y="1495"/>
                  </a:lnTo>
                  <a:lnTo>
                    <a:pt x="1336" y="1496"/>
                  </a:lnTo>
                  <a:lnTo>
                    <a:pt x="1337" y="1497"/>
                  </a:lnTo>
                  <a:lnTo>
                    <a:pt x="1337" y="1498"/>
                  </a:lnTo>
                  <a:lnTo>
                    <a:pt x="1337" y="1499"/>
                  </a:lnTo>
                  <a:lnTo>
                    <a:pt x="1335" y="1503"/>
                  </a:lnTo>
                  <a:lnTo>
                    <a:pt x="1335" y="1504"/>
                  </a:lnTo>
                  <a:lnTo>
                    <a:pt x="1335" y="1506"/>
                  </a:lnTo>
                  <a:lnTo>
                    <a:pt x="1341" y="1511"/>
                  </a:lnTo>
                  <a:lnTo>
                    <a:pt x="1342" y="1511"/>
                  </a:lnTo>
                  <a:lnTo>
                    <a:pt x="1342" y="1512"/>
                  </a:lnTo>
                  <a:lnTo>
                    <a:pt x="1343" y="1513"/>
                  </a:lnTo>
                  <a:lnTo>
                    <a:pt x="1344" y="1515"/>
                  </a:lnTo>
                  <a:lnTo>
                    <a:pt x="1345" y="1516"/>
                  </a:lnTo>
                  <a:lnTo>
                    <a:pt x="1345" y="1519"/>
                  </a:lnTo>
                  <a:lnTo>
                    <a:pt x="1345" y="1520"/>
                  </a:lnTo>
                  <a:lnTo>
                    <a:pt x="1345" y="1522"/>
                  </a:lnTo>
                  <a:lnTo>
                    <a:pt x="1345" y="1523"/>
                  </a:lnTo>
                  <a:lnTo>
                    <a:pt x="1345" y="1527"/>
                  </a:lnTo>
                  <a:lnTo>
                    <a:pt x="1345" y="1530"/>
                  </a:lnTo>
                  <a:lnTo>
                    <a:pt x="1345" y="1531"/>
                  </a:lnTo>
                  <a:lnTo>
                    <a:pt x="1346" y="1532"/>
                  </a:lnTo>
                  <a:lnTo>
                    <a:pt x="1347" y="1535"/>
                  </a:lnTo>
                  <a:lnTo>
                    <a:pt x="1349" y="1535"/>
                  </a:lnTo>
                  <a:lnTo>
                    <a:pt x="1349" y="1537"/>
                  </a:lnTo>
                  <a:lnTo>
                    <a:pt x="1349" y="1539"/>
                  </a:lnTo>
                  <a:lnTo>
                    <a:pt x="1349" y="1541"/>
                  </a:lnTo>
                  <a:lnTo>
                    <a:pt x="1350" y="1543"/>
                  </a:lnTo>
                  <a:lnTo>
                    <a:pt x="1352" y="1543"/>
                  </a:lnTo>
                  <a:lnTo>
                    <a:pt x="1353" y="1541"/>
                  </a:lnTo>
                  <a:lnTo>
                    <a:pt x="1355" y="1540"/>
                  </a:lnTo>
                  <a:lnTo>
                    <a:pt x="1358" y="1538"/>
                  </a:lnTo>
                  <a:lnTo>
                    <a:pt x="1359" y="1537"/>
                  </a:lnTo>
                  <a:lnTo>
                    <a:pt x="1363" y="1534"/>
                  </a:lnTo>
                  <a:lnTo>
                    <a:pt x="1364" y="1534"/>
                  </a:lnTo>
                  <a:lnTo>
                    <a:pt x="1365" y="1535"/>
                  </a:lnTo>
                  <a:lnTo>
                    <a:pt x="1367" y="1536"/>
                  </a:lnTo>
                  <a:lnTo>
                    <a:pt x="1368" y="1537"/>
                  </a:lnTo>
                  <a:lnTo>
                    <a:pt x="1369" y="1537"/>
                  </a:lnTo>
                  <a:lnTo>
                    <a:pt x="1372" y="1534"/>
                  </a:lnTo>
                  <a:lnTo>
                    <a:pt x="1373" y="1532"/>
                  </a:lnTo>
                  <a:lnTo>
                    <a:pt x="1378" y="1534"/>
                  </a:lnTo>
                  <a:lnTo>
                    <a:pt x="1379" y="1535"/>
                  </a:lnTo>
                  <a:lnTo>
                    <a:pt x="1380" y="1535"/>
                  </a:lnTo>
                  <a:lnTo>
                    <a:pt x="1381" y="1536"/>
                  </a:lnTo>
                  <a:lnTo>
                    <a:pt x="1381" y="1537"/>
                  </a:lnTo>
                  <a:lnTo>
                    <a:pt x="1380" y="1539"/>
                  </a:lnTo>
                  <a:lnTo>
                    <a:pt x="1379" y="1540"/>
                  </a:lnTo>
                  <a:lnTo>
                    <a:pt x="1379" y="1541"/>
                  </a:lnTo>
                  <a:lnTo>
                    <a:pt x="1380" y="1543"/>
                  </a:lnTo>
                  <a:lnTo>
                    <a:pt x="1380" y="1544"/>
                  </a:lnTo>
                  <a:lnTo>
                    <a:pt x="1381" y="1545"/>
                  </a:lnTo>
                  <a:lnTo>
                    <a:pt x="1382" y="1547"/>
                  </a:lnTo>
                  <a:lnTo>
                    <a:pt x="1382" y="1549"/>
                  </a:lnTo>
                  <a:lnTo>
                    <a:pt x="1382" y="1554"/>
                  </a:lnTo>
                  <a:lnTo>
                    <a:pt x="1382" y="1556"/>
                  </a:lnTo>
                  <a:lnTo>
                    <a:pt x="1381" y="1559"/>
                  </a:lnTo>
                  <a:lnTo>
                    <a:pt x="1380" y="1559"/>
                  </a:lnTo>
                  <a:lnTo>
                    <a:pt x="1379" y="1560"/>
                  </a:lnTo>
                  <a:lnTo>
                    <a:pt x="1379" y="1561"/>
                  </a:lnTo>
                  <a:lnTo>
                    <a:pt x="1378" y="1562"/>
                  </a:lnTo>
                  <a:lnTo>
                    <a:pt x="1377" y="1563"/>
                  </a:lnTo>
                  <a:lnTo>
                    <a:pt x="1377" y="1564"/>
                  </a:lnTo>
                  <a:lnTo>
                    <a:pt x="1378" y="1565"/>
                  </a:lnTo>
                  <a:lnTo>
                    <a:pt x="1379" y="1568"/>
                  </a:lnTo>
                  <a:lnTo>
                    <a:pt x="1382" y="1569"/>
                  </a:lnTo>
                  <a:lnTo>
                    <a:pt x="1382" y="1570"/>
                  </a:lnTo>
                  <a:lnTo>
                    <a:pt x="1382" y="1571"/>
                  </a:lnTo>
                  <a:lnTo>
                    <a:pt x="1382" y="1572"/>
                  </a:lnTo>
                  <a:lnTo>
                    <a:pt x="1380" y="1574"/>
                  </a:lnTo>
                  <a:lnTo>
                    <a:pt x="1380" y="1577"/>
                  </a:lnTo>
                  <a:lnTo>
                    <a:pt x="1380" y="1580"/>
                  </a:lnTo>
                  <a:lnTo>
                    <a:pt x="1380" y="1581"/>
                  </a:lnTo>
                  <a:lnTo>
                    <a:pt x="1379" y="1581"/>
                  </a:lnTo>
                  <a:lnTo>
                    <a:pt x="1379" y="1582"/>
                  </a:lnTo>
                  <a:lnTo>
                    <a:pt x="1379" y="1583"/>
                  </a:lnTo>
                  <a:lnTo>
                    <a:pt x="1379" y="1585"/>
                  </a:lnTo>
                  <a:lnTo>
                    <a:pt x="1377" y="1588"/>
                  </a:lnTo>
                  <a:lnTo>
                    <a:pt x="1376" y="1589"/>
                  </a:lnTo>
                  <a:lnTo>
                    <a:pt x="1377" y="1590"/>
                  </a:lnTo>
                  <a:lnTo>
                    <a:pt x="1378" y="1591"/>
                  </a:lnTo>
                  <a:lnTo>
                    <a:pt x="1379" y="1591"/>
                  </a:lnTo>
                  <a:lnTo>
                    <a:pt x="1380" y="1593"/>
                  </a:lnTo>
                  <a:lnTo>
                    <a:pt x="1380" y="1596"/>
                  </a:lnTo>
                  <a:lnTo>
                    <a:pt x="1381" y="1597"/>
                  </a:lnTo>
                  <a:lnTo>
                    <a:pt x="1381" y="1598"/>
                  </a:lnTo>
                  <a:lnTo>
                    <a:pt x="1386" y="1599"/>
                  </a:lnTo>
                  <a:lnTo>
                    <a:pt x="1387" y="1601"/>
                  </a:lnTo>
                  <a:lnTo>
                    <a:pt x="1389" y="1603"/>
                  </a:lnTo>
                  <a:lnTo>
                    <a:pt x="1392" y="1606"/>
                  </a:lnTo>
                  <a:lnTo>
                    <a:pt x="1393" y="1607"/>
                  </a:lnTo>
                  <a:lnTo>
                    <a:pt x="1394" y="1608"/>
                  </a:lnTo>
                  <a:lnTo>
                    <a:pt x="1394" y="1610"/>
                  </a:lnTo>
                  <a:lnTo>
                    <a:pt x="1394" y="1612"/>
                  </a:lnTo>
                  <a:lnTo>
                    <a:pt x="1394" y="1614"/>
                  </a:lnTo>
                  <a:lnTo>
                    <a:pt x="1395" y="1615"/>
                  </a:lnTo>
                  <a:lnTo>
                    <a:pt x="1398" y="1615"/>
                  </a:lnTo>
                  <a:lnTo>
                    <a:pt x="1406" y="1615"/>
                  </a:lnTo>
                  <a:lnTo>
                    <a:pt x="1415" y="1616"/>
                  </a:lnTo>
                  <a:lnTo>
                    <a:pt x="1423" y="1616"/>
                  </a:lnTo>
                  <a:lnTo>
                    <a:pt x="1432" y="1616"/>
                  </a:lnTo>
                  <a:lnTo>
                    <a:pt x="1440" y="1616"/>
                  </a:lnTo>
                  <a:lnTo>
                    <a:pt x="1449" y="1616"/>
                  </a:lnTo>
                  <a:lnTo>
                    <a:pt x="1457" y="1616"/>
                  </a:lnTo>
                  <a:lnTo>
                    <a:pt x="1465" y="1616"/>
                  </a:lnTo>
                  <a:lnTo>
                    <a:pt x="1468" y="1616"/>
                  </a:lnTo>
                  <a:lnTo>
                    <a:pt x="1473" y="1619"/>
                  </a:lnTo>
                  <a:lnTo>
                    <a:pt x="1480" y="1621"/>
                  </a:lnTo>
                  <a:lnTo>
                    <a:pt x="1485" y="1624"/>
                  </a:lnTo>
                  <a:lnTo>
                    <a:pt x="1496" y="1624"/>
                  </a:lnTo>
                  <a:lnTo>
                    <a:pt x="1504" y="1627"/>
                  </a:lnTo>
                  <a:lnTo>
                    <a:pt x="1509" y="1630"/>
                  </a:lnTo>
                  <a:lnTo>
                    <a:pt x="1510" y="1631"/>
                  </a:lnTo>
                  <a:lnTo>
                    <a:pt x="1518" y="1632"/>
                  </a:lnTo>
                  <a:lnTo>
                    <a:pt x="1519" y="1633"/>
                  </a:lnTo>
                  <a:lnTo>
                    <a:pt x="1520" y="1633"/>
                  </a:lnTo>
                  <a:lnTo>
                    <a:pt x="1523" y="1635"/>
                  </a:lnTo>
                  <a:lnTo>
                    <a:pt x="1524" y="1635"/>
                  </a:lnTo>
                  <a:lnTo>
                    <a:pt x="1524" y="1636"/>
                  </a:lnTo>
                  <a:lnTo>
                    <a:pt x="1524" y="1637"/>
                  </a:lnTo>
                  <a:lnTo>
                    <a:pt x="1520" y="1637"/>
                  </a:lnTo>
                  <a:lnTo>
                    <a:pt x="1515" y="1635"/>
                  </a:lnTo>
                  <a:lnTo>
                    <a:pt x="1513" y="1636"/>
                  </a:lnTo>
                  <a:lnTo>
                    <a:pt x="1510" y="1635"/>
                  </a:lnTo>
                  <a:lnTo>
                    <a:pt x="1508" y="1635"/>
                  </a:lnTo>
                  <a:lnTo>
                    <a:pt x="1506" y="1633"/>
                  </a:lnTo>
                  <a:lnTo>
                    <a:pt x="1505" y="1633"/>
                  </a:lnTo>
                  <a:lnTo>
                    <a:pt x="1504" y="1632"/>
                  </a:lnTo>
                  <a:lnTo>
                    <a:pt x="1501" y="1630"/>
                  </a:lnTo>
                  <a:lnTo>
                    <a:pt x="1499" y="1629"/>
                  </a:lnTo>
                  <a:lnTo>
                    <a:pt x="1497" y="1629"/>
                  </a:lnTo>
                  <a:lnTo>
                    <a:pt x="1496" y="1629"/>
                  </a:lnTo>
                  <a:lnTo>
                    <a:pt x="1491" y="1631"/>
                  </a:lnTo>
                  <a:lnTo>
                    <a:pt x="1489" y="1631"/>
                  </a:lnTo>
                  <a:lnTo>
                    <a:pt x="1488" y="1631"/>
                  </a:lnTo>
                  <a:lnTo>
                    <a:pt x="1487" y="1632"/>
                  </a:lnTo>
                  <a:lnTo>
                    <a:pt x="1487" y="1633"/>
                  </a:lnTo>
                  <a:lnTo>
                    <a:pt x="1485" y="1633"/>
                  </a:lnTo>
                  <a:lnTo>
                    <a:pt x="1485" y="1639"/>
                  </a:lnTo>
                  <a:lnTo>
                    <a:pt x="1485" y="1640"/>
                  </a:lnTo>
                  <a:lnTo>
                    <a:pt x="1484" y="1640"/>
                  </a:lnTo>
                  <a:lnTo>
                    <a:pt x="1483" y="1640"/>
                  </a:lnTo>
                  <a:lnTo>
                    <a:pt x="1483" y="1641"/>
                  </a:lnTo>
                  <a:lnTo>
                    <a:pt x="1483" y="1643"/>
                  </a:lnTo>
                  <a:lnTo>
                    <a:pt x="1483" y="1644"/>
                  </a:lnTo>
                  <a:lnTo>
                    <a:pt x="1482" y="1645"/>
                  </a:lnTo>
                  <a:lnTo>
                    <a:pt x="1481" y="1646"/>
                  </a:lnTo>
                  <a:lnTo>
                    <a:pt x="1480" y="1647"/>
                  </a:lnTo>
                  <a:lnTo>
                    <a:pt x="1480" y="1648"/>
                  </a:lnTo>
                  <a:lnTo>
                    <a:pt x="1479" y="1648"/>
                  </a:lnTo>
                  <a:lnTo>
                    <a:pt x="1477" y="1649"/>
                  </a:lnTo>
                  <a:lnTo>
                    <a:pt x="1475" y="1648"/>
                  </a:lnTo>
                  <a:lnTo>
                    <a:pt x="1474" y="1647"/>
                  </a:lnTo>
                  <a:lnTo>
                    <a:pt x="1473" y="1646"/>
                  </a:lnTo>
                  <a:lnTo>
                    <a:pt x="1472" y="1647"/>
                  </a:lnTo>
                  <a:lnTo>
                    <a:pt x="1470" y="1647"/>
                  </a:lnTo>
                  <a:lnTo>
                    <a:pt x="1468" y="1648"/>
                  </a:lnTo>
                  <a:lnTo>
                    <a:pt x="1464" y="1652"/>
                  </a:lnTo>
                  <a:lnTo>
                    <a:pt x="1461" y="1652"/>
                  </a:lnTo>
                  <a:lnTo>
                    <a:pt x="1461" y="1653"/>
                  </a:lnTo>
                  <a:lnTo>
                    <a:pt x="1459" y="1654"/>
                  </a:lnTo>
                  <a:lnTo>
                    <a:pt x="1459" y="1656"/>
                  </a:lnTo>
                  <a:lnTo>
                    <a:pt x="1458" y="1655"/>
                  </a:lnTo>
                  <a:lnTo>
                    <a:pt x="1456" y="1655"/>
                  </a:lnTo>
                  <a:lnTo>
                    <a:pt x="1455" y="1655"/>
                  </a:lnTo>
                  <a:lnTo>
                    <a:pt x="1455" y="1656"/>
                  </a:lnTo>
                  <a:lnTo>
                    <a:pt x="1453" y="1656"/>
                  </a:lnTo>
                  <a:lnTo>
                    <a:pt x="1453" y="1657"/>
                  </a:lnTo>
                  <a:lnTo>
                    <a:pt x="1447" y="1661"/>
                  </a:lnTo>
                  <a:lnTo>
                    <a:pt x="1446" y="1661"/>
                  </a:lnTo>
                  <a:lnTo>
                    <a:pt x="1446" y="1660"/>
                  </a:lnTo>
                  <a:lnTo>
                    <a:pt x="1447" y="1658"/>
                  </a:lnTo>
                  <a:lnTo>
                    <a:pt x="1448" y="1657"/>
                  </a:lnTo>
                  <a:lnTo>
                    <a:pt x="1448" y="1656"/>
                  </a:lnTo>
                  <a:lnTo>
                    <a:pt x="1447" y="1656"/>
                  </a:lnTo>
                  <a:lnTo>
                    <a:pt x="1447" y="1657"/>
                  </a:lnTo>
                  <a:lnTo>
                    <a:pt x="1446" y="1657"/>
                  </a:lnTo>
                  <a:lnTo>
                    <a:pt x="1445" y="1657"/>
                  </a:lnTo>
                  <a:lnTo>
                    <a:pt x="1445" y="1658"/>
                  </a:lnTo>
                  <a:lnTo>
                    <a:pt x="1446" y="1660"/>
                  </a:lnTo>
                  <a:lnTo>
                    <a:pt x="1445" y="1660"/>
                  </a:lnTo>
                  <a:lnTo>
                    <a:pt x="1444" y="1660"/>
                  </a:lnTo>
                  <a:lnTo>
                    <a:pt x="1442" y="1661"/>
                  </a:lnTo>
                  <a:lnTo>
                    <a:pt x="1441" y="1661"/>
                  </a:lnTo>
                  <a:lnTo>
                    <a:pt x="1441" y="1662"/>
                  </a:lnTo>
                  <a:lnTo>
                    <a:pt x="1440" y="1662"/>
                  </a:lnTo>
                  <a:lnTo>
                    <a:pt x="1440" y="1661"/>
                  </a:lnTo>
                  <a:lnTo>
                    <a:pt x="1440" y="1660"/>
                  </a:lnTo>
                  <a:lnTo>
                    <a:pt x="1439" y="1660"/>
                  </a:lnTo>
                  <a:lnTo>
                    <a:pt x="1438" y="1661"/>
                  </a:lnTo>
                  <a:lnTo>
                    <a:pt x="1437" y="1661"/>
                  </a:lnTo>
                  <a:lnTo>
                    <a:pt x="1436" y="1661"/>
                  </a:lnTo>
                  <a:lnTo>
                    <a:pt x="1434" y="1661"/>
                  </a:lnTo>
                  <a:lnTo>
                    <a:pt x="1436" y="1662"/>
                  </a:lnTo>
                  <a:lnTo>
                    <a:pt x="1437" y="1662"/>
                  </a:lnTo>
                  <a:lnTo>
                    <a:pt x="1437" y="1663"/>
                  </a:lnTo>
                  <a:lnTo>
                    <a:pt x="1437" y="1664"/>
                  </a:lnTo>
                  <a:lnTo>
                    <a:pt x="1438" y="1664"/>
                  </a:lnTo>
                  <a:lnTo>
                    <a:pt x="1439" y="1664"/>
                  </a:lnTo>
                  <a:lnTo>
                    <a:pt x="1439" y="1665"/>
                  </a:lnTo>
                  <a:lnTo>
                    <a:pt x="1437" y="1666"/>
                  </a:lnTo>
                  <a:lnTo>
                    <a:pt x="1436" y="1668"/>
                  </a:lnTo>
                  <a:lnTo>
                    <a:pt x="1436" y="1669"/>
                  </a:lnTo>
                  <a:lnTo>
                    <a:pt x="1436" y="1670"/>
                  </a:lnTo>
                  <a:lnTo>
                    <a:pt x="1436" y="1672"/>
                  </a:lnTo>
                  <a:lnTo>
                    <a:pt x="1434" y="1672"/>
                  </a:lnTo>
                  <a:lnTo>
                    <a:pt x="1434" y="1671"/>
                  </a:lnTo>
                  <a:lnTo>
                    <a:pt x="1433" y="1672"/>
                  </a:lnTo>
                  <a:lnTo>
                    <a:pt x="1434" y="1672"/>
                  </a:lnTo>
                  <a:lnTo>
                    <a:pt x="1436" y="1673"/>
                  </a:lnTo>
                  <a:lnTo>
                    <a:pt x="1437" y="1673"/>
                  </a:lnTo>
                  <a:lnTo>
                    <a:pt x="1437" y="1674"/>
                  </a:lnTo>
                  <a:lnTo>
                    <a:pt x="1437" y="1675"/>
                  </a:lnTo>
                  <a:lnTo>
                    <a:pt x="1437" y="1677"/>
                  </a:lnTo>
                  <a:lnTo>
                    <a:pt x="1434" y="1681"/>
                  </a:lnTo>
                  <a:lnTo>
                    <a:pt x="1434" y="1683"/>
                  </a:lnTo>
                  <a:lnTo>
                    <a:pt x="1433" y="1685"/>
                  </a:lnTo>
                  <a:lnTo>
                    <a:pt x="1432" y="1689"/>
                  </a:lnTo>
                  <a:lnTo>
                    <a:pt x="1431" y="1690"/>
                  </a:lnTo>
                  <a:lnTo>
                    <a:pt x="1431" y="1691"/>
                  </a:lnTo>
                  <a:lnTo>
                    <a:pt x="1431" y="1696"/>
                  </a:lnTo>
                  <a:lnTo>
                    <a:pt x="1431" y="1698"/>
                  </a:lnTo>
                  <a:lnTo>
                    <a:pt x="1430" y="1700"/>
                  </a:lnTo>
                  <a:lnTo>
                    <a:pt x="1430" y="1702"/>
                  </a:lnTo>
                  <a:lnTo>
                    <a:pt x="1430" y="1703"/>
                  </a:lnTo>
                  <a:lnTo>
                    <a:pt x="1430" y="1704"/>
                  </a:lnTo>
                  <a:lnTo>
                    <a:pt x="1430" y="1707"/>
                  </a:lnTo>
                  <a:lnTo>
                    <a:pt x="1431" y="1712"/>
                  </a:lnTo>
                  <a:lnTo>
                    <a:pt x="1432" y="1714"/>
                  </a:lnTo>
                  <a:lnTo>
                    <a:pt x="1432" y="1716"/>
                  </a:lnTo>
                  <a:lnTo>
                    <a:pt x="1431" y="1718"/>
                  </a:lnTo>
                  <a:lnTo>
                    <a:pt x="1431" y="1719"/>
                  </a:lnTo>
                  <a:lnTo>
                    <a:pt x="1431" y="1720"/>
                  </a:lnTo>
                  <a:lnTo>
                    <a:pt x="1430" y="1720"/>
                  </a:lnTo>
                  <a:lnTo>
                    <a:pt x="1430" y="1722"/>
                  </a:lnTo>
                  <a:lnTo>
                    <a:pt x="1430" y="1723"/>
                  </a:lnTo>
                  <a:lnTo>
                    <a:pt x="1430" y="1725"/>
                  </a:lnTo>
                  <a:lnTo>
                    <a:pt x="1430" y="1727"/>
                  </a:lnTo>
                  <a:lnTo>
                    <a:pt x="1428" y="1729"/>
                  </a:lnTo>
                  <a:lnTo>
                    <a:pt x="1421" y="1732"/>
                  </a:lnTo>
                  <a:lnTo>
                    <a:pt x="1419" y="1733"/>
                  </a:lnTo>
                  <a:lnTo>
                    <a:pt x="1418" y="1732"/>
                  </a:lnTo>
                  <a:lnTo>
                    <a:pt x="1413" y="1730"/>
                  </a:lnTo>
                  <a:lnTo>
                    <a:pt x="1412" y="1730"/>
                  </a:lnTo>
                  <a:lnTo>
                    <a:pt x="1405" y="1729"/>
                  </a:lnTo>
                  <a:lnTo>
                    <a:pt x="1403" y="1728"/>
                  </a:lnTo>
                  <a:lnTo>
                    <a:pt x="1402" y="1727"/>
                  </a:lnTo>
                  <a:lnTo>
                    <a:pt x="1399" y="1725"/>
                  </a:lnTo>
                  <a:lnTo>
                    <a:pt x="1398" y="1724"/>
                  </a:lnTo>
                  <a:lnTo>
                    <a:pt x="1397" y="1723"/>
                  </a:lnTo>
                  <a:lnTo>
                    <a:pt x="1397" y="1721"/>
                  </a:lnTo>
                  <a:lnTo>
                    <a:pt x="1396" y="1721"/>
                  </a:lnTo>
                  <a:lnTo>
                    <a:pt x="1396" y="1722"/>
                  </a:lnTo>
                  <a:lnTo>
                    <a:pt x="1395" y="1723"/>
                  </a:lnTo>
                  <a:lnTo>
                    <a:pt x="1394" y="1722"/>
                  </a:lnTo>
                  <a:lnTo>
                    <a:pt x="1393" y="1721"/>
                  </a:lnTo>
                  <a:lnTo>
                    <a:pt x="1393" y="1720"/>
                  </a:lnTo>
                  <a:lnTo>
                    <a:pt x="1392" y="1720"/>
                  </a:lnTo>
                  <a:lnTo>
                    <a:pt x="1392" y="1721"/>
                  </a:lnTo>
                  <a:lnTo>
                    <a:pt x="1390" y="1722"/>
                  </a:lnTo>
                  <a:lnTo>
                    <a:pt x="1390" y="1721"/>
                  </a:lnTo>
                  <a:lnTo>
                    <a:pt x="1389" y="1721"/>
                  </a:lnTo>
                  <a:lnTo>
                    <a:pt x="1388" y="1721"/>
                  </a:lnTo>
                  <a:lnTo>
                    <a:pt x="1386" y="1716"/>
                  </a:lnTo>
                  <a:lnTo>
                    <a:pt x="1384" y="1715"/>
                  </a:lnTo>
                  <a:lnTo>
                    <a:pt x="1382" y="1714"/>
                  </a:lnTo>
                  <a:lnTo>
                    <a:pt x="1381" y="1714"/>
                  </a:lnTo>
                  <a:lnTo>
                    <a:pt x="1381" y="1713"/>
                  </a:lnTo>
                  <a:lnTo>
                    <a:pt x="1381" y="1712"/>
                  </a:lnTo>
                  <a:lnTo>
                    <a:pt x="1380" y="1711"/>
                  </a:lnTo>
                  <a:lnTo>
                    <a:pt x="1378" y="1708"/>
                  </a:lnTo>
                  <a:lnTo>
                    <a:pt x="1378" y="1707"/>
                  </a:lnTo>
                  <a:lnTo>
                    <a:pt x="1377" y="1706"/>
                  </a:lnTo>
                  <a:lnTo>
                    <a:pt x="1376" y="1704"/>
                  </a:lnTo>
                  <a:lnTo>
                    <a:pt x="1376" y="1703"/>
                  </a:lnTo>
                  <a:lnTo>
                    <a:pt x="1376" y="1702"/>
                  </a:lnTo>
                  <a:lnTo>
                    <a:pt x="1377" y="1700"/>
                  </a:lnTo>
                  <a:lnTo>
                    <a:pt x="1377" y="1699"/>
                  </a:lnTo>
                  <a:lnTo>
                    <a:pt x="1377" y="1698"/>
                  </a:lnTo>
                  <a:lnTo>
                    <a:pt x="1377" y="1697"/>
                  </a:lnTo>
                  <a:lnTo>
                    <a:pt x="1378" y="1697"/>
                  </a:lnTo>
                  <a:lnTo>
                    <a:pt x="1381" y="1693"/>
                  </a:lnTo>
                  <a:lnTo>
                    <a:pt x="1386" y="1694"/>
                  </a:lnTo>
                  <a:lnTo>
                    <a:pt x="1387" y="1694"/>
                  </a:lnTo>
                  <a:lnTo>
                    <a:pt x="1388" y="1694"/>
                  </a:lnTo>
                  <a:lnTo>
                    <a:pt x="1389" y="1695"/>
                  </a:lnTo>
                  <a:lnTo>
                    <a:pt x="1389" y="1698"/>
                  </a:lnTo>
                  <a:lnTo>
                    <a:pt x="1389" y="1699"/>
                  </a:lnTo>
                  <a:lnTo>
                    <a:pt x="1389" y="1700"/>
                  </a:lnTo>
                  <a:lnTo>
                    <a:pt x="1389" y="1702"/>
                  </a:lnTo>
                  <a:lnTo>
                    <a:pt x="1388" y="1702"/>
                  </a:lnTo>
                  <a:lnTo>
                    <a:pt x="1387" y="1700"/>
                  </a:lnTo>
                  <a:lnTo>
                    <a:pt x="1387" y="1702"/>
                  </a:lnTo>
                  <a:lnTo>
                    <a:pt x="1387" y="1703"/>
                  </a:lnTo>
                  <a:lnTo>
                    <a:pt x="1386" y="1703"/>
                  </a:lnTo>
                  <a:lnTo>
                    <a:pt x="1385" y="1704"/>
                  </a:lnTo>
                  <a:lnTo>
                    <a:pt x="1384" y="1705"/>
                  </a:lnTo>
                  <a:lnTo>
                    <a:pt x="1385" y="1705"/>
                  </a:lnTo>
                  <a:lnTo>
                    <a:pt x="1386" y="1705"/>
                  </a:lnTo>
                  <a:lnTo>
                    <a:pt x="1387" y="1705"/>
                  </a:lnTo>
                  <a:lnTo>
                    <a:pt x="1388" y="1704"/>
                  </a:lnTo>
                  <a:lnTo>
                    <a:pt x="1389" y="1704"/>
                  </a:lnTo>
                  <a:lnTo>
                    <a:pt x="1389" y="1703"/>
                  </a:lnTo>
                  <a:lnTo>
                    <a:pt x="1390" y="1703"/>
                  </a:lnTo>
                  <a:lnTo>
                    <a:pt x="1390" y="1702"/>
                  </a:lnTo>
                  <a:lnTo>
                    <a:pt x="1392" y="1703"/>
                  </a:lnTo>
                  <a:lnTo>
                    <a:pt x="1392" y="1702"/>
                  </a:lnTo>
                  <a:lnTo>
                    <a:pt x="1393" y="1699"/>
                  </a:lnTo>
                  <a:lnTo>
                    <a:pt x="1392" y="1696"/>
                  </a:lnTo>
                  <a:lnTo>
                    <a:pt x="1392" y="1693"/>
                  </a:lnTo>
                  <a:lnTo>
                    <a:pt x="1393" y="1691"/>
                  </a:lnTo>
                  <a:lnTo>
                    <a:pt x="1394" y="1691"/>
                  </a:lnTo>
                  <a:lnTo>
                    <a:pt x="1395" y="1693"/>
                  </a:lnTo>
                  <a:lnTo>
                    <a:pt x="1396" y="1693"/>
                  </a:lnTo>
                  <a:lnTo>
                    <a:pt x="1396" y="1691"/>
                  </a:lnTo>
                  <a:lnTo>
                    <a:pt x="1397" y="1691"/>
                  </a:lnTo>
                  <a:lnTo>
                    <a:pt x="1398" y="1693"/>
                  </a:lnTo>
                  <a:lnTo>
                    <a:pt x="1398" y="1694"/>
                  </a:lnTo>
                  <a:lnTo>
                    <a:pt x="1399" y="1699"/>
                  </a:lnTo>
                  <a:lnTo>
                    <a:pt x="1399" y="1700"/>
                  </a:lnTo>
                  <a:lnTo>
                    <a:pt x="1399" y="1702"/>
                  </a:lnTo>
                  <a:lnTo>
                    <a:pt x="1399" y="1703"/>
                  </a:lnTo>
                  <a:lnTo>
                    <a:pt x="1401" y="1704"/>
                  </a:lnTo>
                  <a:lnTo>
                    <a:pt x="1401" y="1705"/>
                  </a:lnTo>
                  <a:lnTo>
                    <a:pt x="1399" y="1706"/>
                  </a:lnTo>
                  <a:lnTo>
                    <a:pt x="1398" y="1707"/>
                  </a:lnTo>
                  <a:lnTo>
                    <a:pt x="1397" y="1707"/>
                  </a:lnTo>
                  <a:lnTo>
                    <a:pt x="1397" y="1708"/>
                  </a:lnTo>
                  <a:lnTo>
                    <a:pt x="1396" y="1708"/>
                  </a:lnTo>
                  <a:lnTo>
                    <a:pt x="1394" y="1710"/>
                  </a:lnTo>
                  <a:lnTo>
                    <a:pt x="1393" y="1711"/>
                  </a:lnTo>
                  <a:lnTo>
                    <a:pt x="1392" y="1712"/>
                  </a:lnTo>
                  <a:lnTo>
                    <a:pt x="1393" y="1713"/>
                  </a:lnTo>
                  <a:lnTo>
                    <a:pt x="1394" y="1713"/>
                  </a:lnTo>
                  <a:lnTo>
                    <a:pt x="1395" y="1711"/>
                  </a:lnTo>
                  <a:lnTo>
                    <a:pt x="1396" y="1711"/>
                  </a:lnTo>
                  <a:lnTo>
                    <a:pt x="1398" y="1711"/>
                  </a:lnTo>
                  <a:lnTo>
                    <a:pt x="1399" y="1710"/>
                  </a:lnTo>
                  <a:lnTo>
                    <a:pt x="1401" y="1710"/>
                  </a:lnTo>
                  <a:lnTo>
                    <a:pt x="1402" y="1707"/>
                  </a:lnTo>
                  <a:lnTo>
                    <a:pt x="1402" y="1706"/>
                  </a:lnTo>
                  <a:lnTo>
                    <a:pt x="1401" y="1705"/>
                  </a:lnTo>
                  <a:lnTo>
                    <a:pt x="1401" y="1704"/>
                  </a:lnTo>
                  <a:lnTo>
                    <a:pt x="1402" y="1703"/>
                  </a:lnTo>
                  <a:lnTo>
                    <a:pt x="1402" y="1702"/>
                  </a:lnTo>
                  <a:lnTo>
                    <a:pt x="1401" y="1702"/>
                  </a:lnTo>
                  <a:lnTo>
                    <a:pt x="1401" y="1700"/>
                  </a:lnTo>
                  <a:lnTo>
                    <a:pt x="1401" y="1699"/>
                  </a:lnTo>
                  <a:lnTo>
                    <a:pt x="1401" y="1697"/>
                  </a:lnTo>
                  <a:lnTo>
                    <a:pt x="1402" y="1691"/>
                  </a:lnTo>
                  <a:lnTo>
                    <a:pt x="1403" y="1690"/>
                  </a:lnTo>
                  <a:lnTo>
                    <a:pt x="1404" y="1690"/>
                  </a:lnTo>
                  <a:lnTo>
                    <a:pt x="1405" y="1690"/>
                  </a:lnTo>
                  <a:lnTo>
                    <a:pt x="1406" y="1690"/>
                  </a:lnTo>
                  <a:lnTo>
                    <a:pt x="1406" y="1689"/>
                  </a:lnTo>
                  <a:lnTo>
                    <a:pt x="1407" y="1688"/>
                  </a:lnTo>
                  <a:lnTo>
                    <a:pt x="1408" y="1688"/>
                  </a:lnTo>
                  <a:lnTo>
                    <a:pt x="1410" y="1688"/>
                  </a:lnTo>
                  <a:lnTo>
                    <a:pt x="1412" y="1686"/>
                  </a:lnTo>
                  <a:lnTo>
                    <a:pt x="1414" y="1686"/>
                  </a:lnTo>
                  <a:lnTo>
                    <a:pt x="1415" y="1686"/>
                  </a:lnTo>
                  <a:lnTo>
                    <a:pt x="1416" y="1685"/>
                  </a:lnTo>
                  <a:lnTo>
                    <a:pt x="1418" y="1683"/>
                  </a:lnTo>
                  <a:lnTo>
                    <a:pt x="1418" y="1682"/>
                  </a:lnTo>
                  <a:lnTo>
                    <a:pt x="1419" y="1681"/>
                  </a:lnTo>
                  <a:lnTo>
                    <a:pt x="1419" y="1680"/>
                  </a:lnTo>
                  <a:lnTo>
                    <a:pt x="1420" y="1679"/>
                  </a:lnTo>
                  <a:lnTo>
                    <a:pt x="1420" y="1678"/>
                  </a:lnTo>
                  <a:lnTo>
                    <a:pt x="1421" y="1675"/>
                  </a:lnTo>
                  <a:lnTo>
                    <a:pt x="1421" y="1674"/>
                  </a:lnTo>
                  <a:lnTo>
                    <a:pt x="1422" y="1673"/>
                  </a:lnTo>
                  <a:lnTo>
                    <a:pt x="1423" y="1673"/>
                  </a:lnTo>
                  <a:lnTo>
                    <a:pt x="1425" y="1672"/>
                  </a:lnTo>
                  <a:lnTo>
                    <a:pt x="1425" y="1670"/>
                  </a:lnTo>
                  <a:lnTo>
                    <a:pt x="1424" y="1668"/>
                  </a:lnTo>
                  <a:lnTo>
                    <a:pt x="1423" y="1666"/>
                  </a:lnTo>
                  <a:lnTo>
                    <a:pt x="1422" y="1666"/>
                  </a:lnTo>
                  <a:lnTo>
                    <a:pt x="1420" y="1664"/>
                  </a:lnTo>
                  <a:lnTo>
                    <a:pt x="1418" y="1665"/>
                  </a:lnTo>
                  <a:lnTo>
                    <a:pt x="1416" y="1665"/>
                  </a:lnTo>
                  <a:lnTo>
                    <a:pt x="1415" y="1664"/>
                  </a:lnTo>
                  <a:lnTo>
                    <a:pt x="1415" y="1663"/>
                  </a:lnTo>
                  <a:lnTo>
                    <a:pt x="1414" y="1661"/>
                  </a:lnTo>
                  <a:lnTo>
                    <a:pt x="1414" y="1662"/>
                  </a:lnTo>
                  <a:lnTo>
                    <a:pt x="1414" y="1663"/>
                  </a:lnTo>
                  <a:lnTo>
                    <a:pt x="1414" y="1664"/>
                  </a:lnTo>
                  <a:lnTo>
                    <a:pt x="1414" y="1666"/>
                  </a:lnTo>
                  <a:lnTo>
                    <a:pt x="1414" y="1668"/>
                  </a:lnTo>
                  <a:lnTo>
                    <a:pt x="1413" y="1668"/>
                  </a:lnTo>
                  <a:lnTo>
                    <a:pt x="1412" y="1666"/>
                  </a:lnTo>
                  <a:lnTo>
                    <a:pt x="1411" y="1668"/>
                  </a:lnTo>
                  <a:lnTo>
                    <a:pt x="1410" y="1670"/>
                  </a:lnTo>
                  <a:lnTo>
                    <a:pt x="1408" y="1671"/>
                  </a:lnTo>
                  <a:lnTo>
                    <a:pt x="1406" y="1671"/>
                  </a:lnTo>
                  <a:lnTo>
                    <a:pt x="1405" y="1672"/>
                  </a:lnTo>
                  <a:lnTo>
                    <a:pt x="1403" y="1673"/>
                  </a:lnTo>
                  <a:lnTo>
                    <a:pt x="1402" y="1674"/>
                  </a:lnTo>
                  <a:lnTo>
                    <a:pt x="1401" y="1675"/>
                  </a:lnTo>
                  <a:lnTo>
                    <a:pt x="1398" y="1677"/>
                  </a:lnTo>
                  <a:lnTo>
                    <a:pt x="1397" y="1678"/>
                  </a:lnTo>
                  <a:lnTo>
                    <a:pt x="1396" y="1678"/>
                  </a:lnTo>
                  <a:lnTo>
                    <a:pt x="1395" y="1680"/>
                  </a:lnTo>
                  <a:lnTo>
                    <a:pt x="1393" y="1683"/>
                  </a:lnTo>
                  <a:lnTo>
                    <a:pt x="1392" y="1685"/>
                  </a:lnTo>
                  <a:lnTo>
                    <a:pt x="1392" y="1686"/>
                  </a:lnTo>
                  <a:lnTo>
                    <a:pt x="1390" y="1686"/>
                  </a:lnTo>
                  <a:lnTo>
                    <a:pt x="1389" y="1686"/>
                  </a:lnTo>
                  <a:lnTo>
                    <a:pt x="1388" y="1686"/>
                  </a:lnTo>
                  <a:lnTo>
                    <a:pt x="1387" y="1685"/>
                  </a:lnTo>
                  <a:lnTo>
                    <a:pt x="1386" y="1683"/>
                  </a:lnTo>
                  <a:lnTo>
                    <a:pt x="1386" y="1682"/>
                  </a:lnTo>
                  <a:lnTo>
                    <a:pt x="1385" y="1681"/>
                  </a:lnTo>
                  <a:lnTo>
                    <a:pt x="1384" y="1680"/>
                  </a:lnTo>
                  <a:lnTo>
                    <a:pt x="1382" y="1680"/>
                  </a:lnTo>
                  <a:lnTo>
                    <a:pt x="1381" y="1680"/>
                  </a:lnTo>
                  <a:lnTo>
                    <a:pt x="1380" y="1680"/>
                  </a:lnTo>
                  <a:lnTo>
                    <a:pt x="1381" y="1680"/>
                  </a:lnTo>
                  <a:lnTo>
                    <a:pt x="1381" y="1681"/>
                  </a:lnTo>
                  <a:lnTo>
                    <a:pt x="1382" y="1682"/>
                  </a:lnTo>
                  <a:lnTo>
                    <a:pt x="1381" y="1682"/>
                  </a:lnTo>
                  <a:lnTo>
                    <a:pt x="1379" y="1681"/>
                  </a:lnTo>
                  <a:lnTo>
                    <a:pt x="1378" y="1681"/>
                  </a:lnTo>
                  <a:lnTo>
                    <a:pt x="1373" y="1681"/>
                  </a:lnTo>
                  <a:lnTo>
                    <a:pt x="1372" y="1681"/>
                  </a:lnTo>
                  <a:lnTo>
                    <a:pt x="1371" y="1682"/>
                  </a:lnTo>
                  <a:lnTo>
                    <a:pt x="1372" y="1683"/>
                  </a:lnTo>
                  <a:lnTo>
                    <a:pt x="1373" y="1682"/>
                  </a:lnTo>
                  <a:lnTo>
                    <a:pt x="1375" y="1682"/>
                  </a:lnTo>
                  <a:lnTo>
                    <a:pt x="1376" y="1682"/>
                  </a:lnTo>
                  <a:lnTo>
                    <a:pt x="1377" y="1683"/>
                  </a:lnTo>
                  <a:lnTo>
                    <a:pt x="1378" y="1682"/>
                  </a:lnTo>
                  <a:lnTo>
                    <a:pt x="1379" y="1682"/>
                  </a:lnTo>
                  <a:lnTo>
                    <a:pt x="1380" y="1686"/>
                  </a:lnTo>
                  <a:lnTo>
                    <a:pt x="1384" y="1687"/>
                  </a:lnTo>
                  <a:lnTo>
                    <a:pt x="1385" y="1687"/>
                  </a:lnTo>
                  <a:lnTo>
                    <a:pt x="1385" y="1688"/>
                  </a:lnTo>
                  <a:lnTo>
                    <a:pt x="1385" y="1689"/>
                  </a:lnTo>
                  <a:lnTo>
                    <a:pt x="1385" y="1690"/>
                  </a:lnTo>
                  <a:lnTo>
                    <a:pt x="1384" y="1690"/>
                  </a:lnTo>
                  <a:lnTo>
                    <a:pt x="1382" y="1690"/>
                  </a:lnTo>
                  <a:lnTo>
                    <a:pt x="1381" y="1689"/>
                  </a:lnTo>
                  <a:lnTo>
                    <a:pt x="1380" y="1689"/>
                  </a:lnTo>
                  <a:lnTo>
                    <a:pt x="1379" y="1689"/>
                  </a:lnTo>
                  <a:lnTo>
                    <a:pt x="1380" y="1689"/>
                  </a:lnTo>
                  <a:lnTo>
                    <a:pt x="1380" y="1690"/>
                  </a:lnTo>
                  <a:lnTo>
                    <a:pt x="1380" y="1691"/>
                  </a:lnTo>
                  <a:lnTo>
                    <a:pt x="1379" y="1691"/>
                  </a:lnTo>
                  <a:lnTo>
                    <a:pt x="1376" y="1689"/>
                  </a:lnTo>
                  <a:lnTo>
                    <a:pt x="1375" y="1689"/>
                  </a:lnTo>
                  <a:lnTo>
                    <a:pt x="1376" y="1690"/>
                  </a:lnTo>
                  <a:lnTo>
                    <a:pt x="1376" y="1691"/>
                  </a:lnTo>
                  <a:lnTo>
                    <a:pt x="1375" y="1691"/>
                  </a:lnTo>
                  <a:lnTo>
                    <a:pt x="1373" y="1690"/>
                  </a:lnTo>
                  <a:lnTo>
                    <a:pt x="1372" y="1690"/>
                  </a:lnTo>
                  <a:lnTo>
                    <a:pt x="1373" y="1691"/>
                  </a:lnTo>
                  <a:lnTo>
                    <a:pt x="1376" y="1693"/>
                  </a:lnTo>
                  <a:lnTo>
                    <a:pt x="1377" y="1693"/>
                  </a:lnTo>
                  <a:lnTo>
                    <a:pt x="1377" y="1694"/>
                  </a:lnTo>
                  <a:lnTo>
                    <a:pt x="1376" y="1695"/>
                  </a:lnTo>
                  <a:lnTo>
                    <a:pt x="1375" y="1695"/>
                  </a:lnTo>
                  <a:lnTo>
                    <a:pt x="1373" y="1694"/>
                  </a:lnTo>
                  <a:lnTo>
                    <a:pt x="1372" y="1695"/>
                  </a:lnTo>
                  <a:lnTo>
                    <a:pt x="1373" y="1696"/>
                  </a:lnTo>
                  <a:lnTo>
                    <a:pt x="1373" y="1697"/>
                  </a:lnTo>
                  <a:lnTo>
                    <a:pt x="1373" y="1699"/>
                  </a:lnTo>
                  <a:lnTo>
                    <a:pt x="1373" y="1700"/>
                  </a:lnTo>
                  <a:lnTo>
                    <a:pt x="1371" y="1700"/>
                  </a:lnTo>
                  <a:lnTo>
                    <a:pt x="1370" y="1700"/>
                  </a:lnTo>
                  <a:lnTo>
                    <a:pt x="1369" y="1699"/>
                  </a:lnTo>
                  <a:lnTo>
                    <a:pt x="1369" y="1697"/>
                  </a:lnTo>
                  <a:lnTo>
                    <a:pt x="1368" y="1699"/>
                  </a:lnTo>
                  <a:lnTo>
                    <a:pt x="1369" y="1700"/>
                  </a:lnTo>
                  <a:lnTo>
                    <a:pt x="1370" y="1702"/>
                  </a:lnTo>
                  <a:lnTo>
                    <a:pt x="1371" y="1703"/>
                  </a:lnTo>
                  <a:lnTo>
                    <a:pt x="1371" y="1704"/>
                  </a:lnTo>
                  <a:lnTo>
                    <a:pt x="1372" y="1704"/>
                  </a:lnTo>
                  <a:lnTo>
                    <a:pt x="1372" y="1703"/>
                  </a:lnTo>
                  <a:lnTo>
                    <a:pt x="1373" y="1703"/>
                  </a:lnTo>
                  <a:lnTo>
                    <a:pt x="1375" y="1703"/>
                  </a:lnTo>
                  <a:lnTo>
                    <a:pt x="1378" y="1711"/>
                  </a:lnTo>
                  <a:lnTo>
                    <a:pt x="1379" y="1711"/>
                  </a:lnTo>
                  <a:lnTo>
                    <a:pt x="1373" y="1712"/>
                  </a:lnTo>
                  <a:lnTo>
                    <a:pt x="1372" y="1712"/>
                  </a:lnTo>
                  <a:lnTo>
                    <a:pt x="1372" y="1711"/>
                  </a:lnTo>
                  <a:lnTo>
                    <a:pt x="1371" y="1710"/>
                  </a:lnTo>
                  <a:lnTo>
                    <a:pt x="1369" y="1710"/>
                  </a:lnTo>
                  <a:lnTo>
                    <a:pt x="1369" y="1708"/>
                  </a:lnTo>
                  <a:lnTo>
                    <a:pt x="1368" y="1708"/>
                  </a:lnTo>
                  <a:lnTo>
                    <a:pt x="1368" y="1707"/>
                  </a:lnTo>
                  <a:lnTo>
                    <a:pt x="1365" y="1706"/>
                  </a:lnTo>
                  <a:lnTo>
                    <a:pt x="1365" y="1704"/>
                  </a:lnTo>
                  <a:lnTo>
                    <a:pt x="1364" y="1703"/>
                  </a:lnTo>
                  <a:lnTo>
                    <a:pt x="1364" y="1702"/>
                  </a:lnTo>
                  <a:lnTo>
                    <a:pt x="1363" y="1703"/>
                  </a:lnTo>
                  <a:lnTo>
                    <a:pt x="1363" y="1704"/>
                  </a:lnTo>
                  <a:lnTo>
                    <a:pt x="1363" y="1705"/>
                  </a:lnTo>
                  <a:lnTo>
                    <a:pt x="1362" y="1704"/>
                  </a:lnTo>
                  <a:lnTo>
                    <a:pt x="1362" y="1703"/>
                  </a:lnTo>
                  <a:lnTo>
                    <a:pt x="1362" y="1702"/>
                  </a:lnTo>
                  <a:lnTo>
                    <a:pt x="1361" y="1702"/>
                  </a:lnTo>
                  <a:lnTo>
                    <a:pt x="1360" y="1702"/>
                  </a:lnTo>
                  <a:lnTo>
                    <a:pt x="1360" y="1700"/>
                  </a:lnTo>
                  <a:lnTo>
                    <a:pt x="1358" y="1699"/>
                  </a:lnTo>
                  <a:lnTo>
                    <a:pt x="1352" y="1696"/>
                  </a:lnTo>
                  <a:lnTo>
                    <a:pt x="1350" y="1695"/>
                  </a:lnTo>
                  <a:lnTo>
                    <a:pt x="1349" y="1694"/>
                  </a:lnTo>
                  <a:lnTo>
                    <a:pt x="1347" y="1693"/>
                  </a:lnTo>
                  <a:lnTo>
                    <a:pt x="1347" y="1691"/>
                  </a:lnTo>
                  <a:lnTo>
                    <a:pt x="1346" y="1689"/>
                  </a:lnTo>
                  <a:lnTo>
                    <a:pt x="1345" y="1689"/>
                  </a:lnTo>
                  <a:lnTo>
                    <a:pt x="1344" y="1688"/>
                  </a:lnTo>
                  <a:lnTo>
                    <a:pt x="1344" y="1687"/>
                  </a:lnTo>
                  <a:lnTo>
                    <a:pt x="1349" y="1689"/>
                  </a:lnTo>
                  <a:lnTo>
                    <a:pt x="1350" y="1689"/>
                  </a:lnTo>
                  <a:lnTo>
                    <a:pt x="1351" y="1689"/>
                  </a:lnTo>
                  <a:lnTo>
                    <a:pt x="1352" y="1688"/>
                  </a:lnTo>
                  <a:lnTo>
                    <a:pt x="1355" y="1688"/>
                  </a:lnTo>
                  <a:lnTo>
                    <a:pt x="1356" y="1688"/>
                  </a:lnTo>
                  <a:lnTo>
                    <a:pt x="1358" y="1688"/>
                  </a:lnTo>
                  <a:lnTo>
                    <a:pt x="1358" y="1689"/>
                  </a:lnTo>
                  <a:lnTo>
                    <a:pt x="1359" y="1689"/>
                  </a:lnTo>
                  <a:lnTo>
                    <a:pt x="1359" y="1690"/>
                  </a:lnTo>
                  <a:lnTo>
                    <a:pt x="1360" y="1689"/>
                  </a:lnTo>
                  <a:lnTo>
                    <a:pt x="1360" y="1690"/>
                  </a:lnTo>
                  <a:lnTo>
                    <a:pt x="1363" y="1693"/>
                  </a:lnTo>
                  <a:lnTo>
                    <a:pt x="1364" y="1693"/>
                  </a:lnTo>
                  <a:lnTo>
                    <a:pt x="1364" y="1694"/>
                  </a:lnTo>
                  <a:lnTo>
                    <a:pt x="1364" y="1695"/>
                  </a:lnTo>
                  <a:lnTo>
                    <a:pt x="1363" y="1695"/>
                  </a:lnTo>
                  <a:lnTo>
                    <a:pt x="1363" y="1696"/>
                  </a:lnTo>
                  <a:lnTo>
                    <a:pt x="1364" y="1696"/>
                  </a:lnTo>
                  <a:lnTo>
                    <a:pt x="1365" y="1695"/>
                  </a:lnTo>
                  <a:lnTo>
                    <a:pt x="1365" y="1696"/>
                  </a:lnTo>
                  <a:lnTo>
                    <a:pt x="1365" y="1695"/>
                  </a:lnTo>
                  <a:lnTo>
                    <a:pt x="1365" y="1694"/>
                  </a:lnTo>
                  <a:lnTo>
                    <a:pt x="1367" y="1694"/>
                  </a:lnTo>
                  <a:lnTo>
                    <a:pt x="1367" y="1693"/>
                  </a:lnTo>
                  <a:lnTo>
                    <a:pt x="1365" y="1691"/>
                  </a:lnTo>
                  <a:lnTo>
                    <a:pt x="1364" y="1690"/>
                  </a:lnTo>
                  <a:lnTo>
                    <a:pt x="1363" y="1689"/>
                  </a:lnTo>
                  <a:lnTo>
                    <a:pt x="1363" y="1688"/>
                  </a:lnTo>
                  <a:lnTo>
                    <a:pt x="1365" y="1689"/>
                  </a:lnTo>
                  <a:lnTo>
                    <a:pt x="1364" y="1688"/>
                  </a:lnTo>
                  <a:lnTo>
                    <a:pt x="1364" y="1687"/>
                  </a:lnTo>
                  <a:lnTo>
                    <a:pt x="1364" y="1686"/>
                  </a:lnTo>
                  <a:lnTo>
                    <a:pt x="1365" y="1687"/>
                  </a:lnTo>
                  <a:lnTo>
                    <a:pt x="1368" y="1687"/>
                  </a:lnTo>
                  <a:lnTo>
                    <a:pt x="1368" y="1686"/>
                  </a:lnTo>
                  <a:lnTo>
                    <a:pt x="1367" y="1686"/>
                  </a:lnTo>
                  <a:lnTo>
                    <a:pt x="1365" y="1686"/>
                  </a:lnTo>
                  <a:lnTo>
                    <a:pt x="1365" y="1685"/>
                  </a:lnTo>
                  <a:lnTo>
                    <a:pt x="1364" y="1685"/>
                  </a:lnTo>
                  <a:lnTo>
                    <a:pt x="1363" y="1685"/>
                  </a:lnTo>
                  <a:lnTo>
                    <a:pt x="1362" y="1685"/>
                  </a:lnTo>
                  <a:lnTo>
                    <a:pt x="1361" y="1687"/>
                  </a:lnTo>
                  <a:lnTo>
                    <a:pt x="1359" y="1685"/>
                  </a:lnTo>
                  <a:lnTo>
                    <a:pt x="1358" y="1685"/>
                  </a:lnTo>
                  <a:lnTo>
                    <a:pt x="1358" y="1683"/>
                  </a:lnTo>
                  <a:lnTo>
                    <a:pt x="1359" y="1681"/>
                  </a:lnTo>
                  <a:lnTo>
                    <a:pt x="1360" y="1680"/>
                  </a:lnTo>
                  <a:lnTo>
                    <a:pt x="1360" y="1679"/>
                  </a:lnTo>
                  <a:lnTo>
                    <a:pt x="1359" y="1680"/>
                  </a:lnTo>
                  <a:lnTo>
                    <a:pt x="1358" y="1680"/>
                  </a:lnTo>
                  <a:lnTo>
                    <a:pt x="1358" y="1679"/>
                  </a:lnTo>
                  <a:lnTo>
                    <a:pt x="1358" y="1678"/>
                  </a:lnTo>
                  <a:lnTo>
                    <a:pt x="1359" y="1677"/>
                  </a:lnTo>
                  <a:lnTo>
                    <a:pt x="1358" y="1675"/>
                  </a:lnTo>
                  <a:lnTo>
                    <a:pt x="1358" y="1674"/>
                  </a:lnTo>
                  <a:lnTo>
                    <a:pt x="1358" y="1673"/>
                  </a:lnTo>
                  <a:lnTo>
                    <a:pt x="1358" y="1672"/>
                  </a:lnTo>
                  <a:lnTo>
                    <a:pt x="1358" y="1671"/>
                  </a:lnTo>
                  <a:lnTo>
                    <a:pt x="1358" y="1670"/>
                  </a:lnTo>
                  <a:lnTo>
                    <a:pt x="1356" y="1669"/>
                  </a:lnTo>
                  <a:lnTo>
                    <a:pt x="1356" y="1668"/>
                  </a:lnTo>
                  <a:lnTo>
                    <a:pt x="1356" y="1666"/>
                  </a:lnTo>
                  <a:lnTo>
                    <a:pt x="1358" y="1666"/>
                  </a:lnTo>
                  <a:lnTo>
                    <a:pt x="1360" y="1666"/>
                  </a:lnTo>
                  <a:lnTo>
                    <a:pt x="1361" y="1664"/>
                  </a:lnTo>
                  <a:lnTo>
                    <a:pt x="1364" y="1663"/>
                  </a:lnTo>
                  <a:lnTo>
                    <a:pt x="1367" y="1660"/>
                  </a:lnTo>
                  <a:lnTo>
                    <a:pt x="1368" y="1661"/>
                  </a:lnTo>
                  <a:lnTo>
                    <a:pt x="1369" y="1662"/>
                  </a:lnTo>
                  <a:lnTo>
                    <a:pt x="1370" y="1662"/>
                  </a:lnTo>
                  <a:lnTo>
                    <a:pt x="1370" y="1664"/>
                  </a:lnTo>
                  <a:lnTo>
                    <a:pt x="1368" y="1665"/>
                  </a:lnTo>
                  <a:lnTo>
                    <a:pt x="1367" y="1666"/>
                  </a:lnTo>
                  <a:lnTo>
                    <a:pt x="1365" y="1669"/>
                  </a:lnTo>
                  <a:lnTo>
                    <a:pt x="1365" y="1670"/>
                  </a:lnTo>
                  <a:lnTo>
                    <a:pt x="1367" y="1669"/>
                  </a:lnTo>
                  <a:lnTo>
                    <a:pt x="1368" y="1668"/>
                  </a:lnTo>
                  <a:lnTo>
                    <a:pt x="1369" y="1666"/>
                  </a:lnTo>
                  <a:lnTo>
                    <a:pt x="1370" y="1665"/>
                  </a:lnTo>
                  <a:lnTo>
                    <a:pt x="1371" y="1665"/>
                  </a:lnTo>
                  <a:lnTo>
                    <a:pt x="1371" y="1666"/>
                  </a:lnTo>
                  <a:lnTo>
                    <a:pt x="1370" y="1666"/>
                  </a:lnTo>
                  <a:lnTo>
                    <a:pt x="1370" y="1668"/>
                  </a:lnTo>
                  <a:lnTo>
                    <a:pt x="1371" y="1668"/>
                  </a:lnTo>
                  <a:lnTo>
                    <a:pt x="1372" y="1666"/>
                  </a:lnTo>
                  <a:lnTo>
                    <a:pt x="1375" y="1665"/>
                  </a:lnTo>
                  <a:lnTo>
                    <a:pt x="1375" y="1666"/>
                  </a:lnTo>
                  <a:lnTo>
                    <a:pt x="1376" y="1668"/>
                  </a:lnTo>
                  <a:lnTo>
                    <a:pt x="1376" y="1669"/>
                  </a:lnTo>
                  <a:lnTo>
                    <a:pt x="1377" y="1669"/>
                  </a:lnTo>
                  <a:lnTo>
                    <a:pt x="1377" y="1668"/>
                  </a:lnTo>
                  <a:lnTo>
                    <a:pt x="1377" y="1666"/>
                  </a:lnTo>
                  <a:lnTo>
                    <a:pt x="1377" y="1665"/>
                  </a:lnTo>
                  <a:lnTo>
                    <a:pt x="1378" y="1664"/>
                  </a:lnTo>
                  <a:lnTo>
                    <a:pt x="1380" y="1662"/>
                  </a:lnTo>
                  <a:lnTo>
                    <a:pt x="1381" y="1662"/>
                  </a:lnTo>
                  <a:lnTo>
                    <a:pt x="1381" y="1661"/>
                  </a:lnTo>
                  <a:lnTo>
                    <a:pt x="1382" y="1660"/>
                  </a:lnTo>
                  <a:lnTo>
                    <a:pt x="1384" y="1658"/>
                  </a:lnTo>
                  <a:lnTo>
                    <a:pt x="1385" y="1658"/>
                  </a:lnTo>
                  <a:lnTo>
                    <a:pt x="1386" y="1657"/>
                  </a:lnTo>
                  <a:lnTo>
                    <a:pt x="1386" y="1656"/>
                  </a:lnTo>
                  <a:lnTo>
                    <a:pt x="1388" y="1656"/>
                  </a:lnTo>
                  <a:lnTo>
                    <a:pt x="1389" y="1656"/>
                  </a:lnTo>
                  <a:lnTo>
                    <a:pt x="1390" y="1656"/>
                  </a:lnTo>
                  <a:lnTo>
                    <a:pt x="1390" y="1657"/>
                  </a:lnTo>
                  <a:lnTo>
                    <a:pt x="1392" y="1657"/>
                  </a:lnTo>
                  <a:lnTo>
                    <a:pt x="1392" y="1656"/>
                  </a:lnTo>
                  <a:lnTo>
                    <a:pt x="1393" y="1656"/>
                  </a:lnTo>
                  <a:lnTo>
                    <a:pt x="1394" y="1656"/>
                  </a:lnTo>
                  <a:lnTo>
                    <a:pt x="1394" y="1657"/>
                  </a:lnTo>
                  <a:lnTo>
                    <a:pt x="1395" y="1658"/>
                  </a:lnTo>
                  <a:lnTo>
                    <a:pt x="1398" y="1658"/>
                  </a:lnTo>
                  <a:lnTo>
                    <a:pt x="1406" y="1658"/>
                  </a:lnTo>
                  <a:lnTo>
                    <a:pt x="1407" y="1657"/>
                  </a:lnTo>
                  <a:lnTo>
                    <a:pt x="1407" y="1656"/>
                  </a:lnTo>
                  <a:lnTo>
                    <a:pt x="1411" y="1656"/>
                  </a:lnTo>
                  <a:lnTo>
                    <a:pt x="1412" y="1656"/>
                  </a:lnTo>
                  <a:lnTo>
                    <a:pt x="1411" y="1654"/>
                  </a:lnTo>
                  <a:lnTo>
                    <a:pt x="1410" y="1652"/>
                  </a:lnTo>
                  <a:lnTo>
                    <a:pt x="1408" y="1650"/>
                  </a:lnTo>
                  <a:lnTo>
                    <a:pt x="1406" y="1652"/>
                  </a:lnTo>
                  <a:lnTo>
                    <a:pt x="1404" y="1650"/>
                  </a:lnTo>
                  <a:lnTo>
                    <a:pt x="1403" y="1650"/>
                  </a:lnTo>
                  <a:lnTo>
                    <a:pt x="1402" y="1650"/>
                  </a:lnTo>
                  <a:lnTo>
                    <a:pt x="1398" y="1650"/>
                  </a:lnTo>
                  <a:lnTo>
                    <a:pt x="1396" y="1649"/>
                  </a:lnTo>
                  <a:lnTo>
                    <a:pt x="1394" y="1650"/>
                  </a:lnTo>
                  <a:lnTo>
                    <a:pt x="1393" y="1649"/>
                  </a:lnTo>
                  <a:lnTo>
                    <a:pt x="1392" y="1650"/>
                  </a:lnTo>
                  <a:lnTo>
                    <a:pt x="1390" y="1650"/>
                  </a:lnTo>
                  <a:lnTo>
                    <a:pt x="1389" y="1649"/>
                  </a:lnTo>
                  <a:lnTo>
                    <a:pt x="1389" y="1648"/>
                  </a:lnTo>
                  <a:lnTo>
                    <a:pt x="1388" y="1647"/>
                  </a:lnTo>
                  <a:lnTo>
                    <a:pt x="1385" y="1648"/>
                  </a:lnTo>
                  <a:lnTo>
                    <a:pt x="1381" y="1647"/>
                  </a:lnTo>
                  <a:lnTo>
                    <a:pt x="1381" y="1648"/>
                  </a:lnTo>
                  <a:lnTo>
                    <a:pt x="1380" y="1648"/>
                  </a:lnTo>
                  <a:lnTo>
                    <a:pt x="1379" y="1649"/>
                  </a:lnTo>
                  <a:lnTo>
                    <a:pt x="1379" y="1650"/>
                  </a:lnTo>
                  <a:lnTo>
                    <a:pt x="1379" y="1652"/>
                  </a:lnTo>
                  <a:lnTo>
                    <a:pt x="1378" y="1652"/>
                  </a:lnTo>
                  <a:lnTo>
                    <a:pt x="1377" y="1653"/>
                  </a:lnTo>
                  <a:lnTo>
                    <a:pt x="1376" y="1654"/>
                  </a:lnTo>
                  <a:lnTo>
                    <a:pt x="1377" y="1654"/>
                  </a:lnTo>
                  <a:lnTo>
                    <a:pt x="1378" y="1654"/>
                  </a:lnTo>
                  <a:lnTo>
                    <a:pt x="1377" y="1656"/>
                  </a:lnTo>
                  <a:lnTo>
                    <a:pt x="1376" y="1656"/>
                  </a:lnTo>
                  <a:lnTo>
                    <a:pt x="1376" y="1655"/>
                  </a:lnTo>
                  <a:lnTo>
                    <a:pt x="1373" y="1654"/>
                  </a:lnTo>
                  <a:lnTo>
                    <a:pt x="1372" y="1653"/>
                  </a:lnTo>
                  <a:lnTo>
                    <a:pt x="1372" y="1652"/>
                  </a:lnTo>
                  <a:lnTo>
                    <a:pt x="1373" y="1649"/>
                  </a:lnTo>
                  <a:lnTo>
                    <a:pt x="1375" y="1649"/>
                  </a:lnTo>
                  <a:lnTo>
                    <a:pt x="1377" y="1649"/>
                  </a:lnTo>
                  <a:lnTo>
                    <a:pt x="1378" y="1648"/>
                  </a:lnTo>
                  <a:lnTo>
                    <a:pt x="1378" y="1647"/>
                  </a:lnTo>
                  <a:lnTo>
                    <a:pt x="1377" y="1647"/>
                  </a:lnTo>
                  <a:lnTo>
                    <a:pt x="1376" y="1647"/>
                  </a:lnTo>
                  <a:lnTo>
                    <a:pt x="1376" y="1648"/>
                  </a:lnTo>
                  <a:lnTo>
                    <a:pt x="1375" y="1648"/>
                  </a:lnTo>
                  <a:lnTo>
                    <a:pt x="1373" y="1648"/>
                  </a:lnTo>
                  <a:lnTo>
                    <a:pt x="1372" y="1648"/>
                  </a:lnTo>
                  <a:lnTo>
                    <a:pt x="1372" y="1649"/>
                  </a:lnTo>
                  <a:lnTo>
                    <a:pt x="1371" y="1650"/>
                  </a:lnTo>
                  <a:lnTo>
                    <a:pt x="1370" y="1650"/>
                  </a:lnTo>
                  <a:lnTo>
                    <a:pt x="1370" y="1649"/>
                  </a:lnTo>
                  <a:lnTo>
                    <a:pt x="1369" y="1649"/>
                  </a:lnTo>
                  <a:lnTo>
                    <a:pt x="1369" y="1648"/>
                  </a:lnTo>
                  <a:lnTo>
                    <a:pt x="1368" y="1648"/>
                  </a:lnTo>
                  <a:lnTo>
                    <a:pt x="1367" y="1648"/>
                  </a:lnTo>
                  <a:lnTo>
                    <a:pt x="1363" y="1649"/>
                  </a:lnTo>
                  <a:lnTo>
                    <a:pt x="1362" y="1649"/>
                  </a:lnTo>
                  <a:lnTo>
                    <a:pt x="1362" y="1648"/>
                  </a:lnTo>
                  <a:lnTo>
                    <a:pt x="1361" y="1647"/>
                  </a:lnTo>
                  <a:lnTo>
                    <a:pt x="1360" y="1647"/>
                  </a:lnTo>
                  <a:lnTo>
                    <a:pt x="1361" y="1648"/>
                  </a:lnTo>
                  <a:lnTo>
                    <a:pt x="1360" y="1649"/>
                  </a:lnTo>
                  <a:lnTo>
                    <a:pt x="1360" y="1650"/>
                  </a:lnTo>
                  <a:lnTo>
                    <a:pt x="1359" y="1653"/>
                  </a:lnTo>
                  <a:lnTo>
                    <a:pt x="1359" y="1654"/>
                  </a:lnTo>
                  <a:lnTo>
                    <a:pt x="1359" y="1655"/>
                  </a:lnTo>
                  <a:lnTo>
                    <a:pt x="1358" y="1656"/>
                  </a:lnTo>
                  <a:lnTo>
                    <a:pt x="1356" y="1658"/>
                  </a:lnTo>
                  <a:lnTo>
                    <a:pt x="1355" y="1660"/>
                  </a:lnTo>
                  <a:lnTo>
                    <a:pt x="1356" y="1660"/>
                  </a:lnTo>
                  <a:lnTo>
                    <a:pt x="1358" y="1658"/>
                  </a:lnTo>
                  <a:lnTo>
                    <a:pt x="1360" y="1654"/>
                  </a:lnTo>
                  <a:lnTo>
                    <a:pt x="1361" y="1653"/>
                  </a:lnTo>
                  <a:lnTo>
                    <a:pt x="1362" y="1652"/>
                  </a:lnTo>
                  <a:lnTo>
                    <a:pt x="1362" y="1654"/>
                  </a:lnTo>
                  <a:lnTo>
                    <a:pt x="1363" y="1654"/>
                  </a:lnTo>
                  <a:lnTo>
                    <a:pt x="1365" y="1655"/>
                  </a:lnTo>
                  <a:lnTo>
                    <a:pt x="1367" y="1655"/>
                  </a:lnTo>
                  <a:lnTo>
                    <a:pt x="1368" y="1656"/>
                  </a:lnTo>
                  <a:lnTo>
                    <a:pt x="1367" y="1657"/>
                  </a:lnTo>
                  <a:lnTo>
                    <a:pt x="1365" y="1658"/>
                  </a:lnTo>
                  <a:lnTo>
                    <a:pt x="1364" y="1661"/>
                  </a:lnTo>
                  <a:lnTo>
                    <a:pt x="1363" y="1662"/>
                  </a:lnTo>
                  <a:lnTo>
                    <a:pt x="1362" y="1663"/>
                  </a:lnTo>
                  <a:lnTo>
                    <a:pt x="1361" y="1663"/>
                  </a:lnTo>
                  <a:lnTo>
                    <a:pt x="1360" y="1664"/>
                  </a:lnTo>
                  <a:lnTo>
                    <a:pt x="1360" y="1665"/>
                  </a:lnTo>
                  <a:lnTo>
                    <a:pt x="1358" y="1665"/>
                  </a:lnTo>
                  <a:lnTo>
                    <a:pt x="1355" y="1668"/>
                  </a:lnTo>
                  <a:lnTo>
                    <a:pt x="1354" y="1668"/>
                  </a:lnTo>
                  <a:lnTo>
                    <a:pt x="1355" y="1669"/>
                  </a:lnTo>
                  <a:lnTo>
                    <a:pt x="1356" y="1670"/>
                  </a:lnTo>
                  <a:lnTo>
                    <a:pt x="1356" y="1671"/>
                  </a:lnTo>
                  <a:lnTo>
                    <a:pt x="1356" y="1672"/>
                  </a:lnTo>
                  <a:lnTo>
                    <a:pt x="1356" y="1673"/>
                  </a:lnTo>
                  <a:lnTo>
                    <a:pt x="1356" y="1675"/>
                  </a:lnTo>
                  <a:lnTo>
                    <a:pt x="1356" y="1677"/>
                  </a:lnTo>
                  <a:lnTo>
                    <a:pt x="1358" y="1677"/>
                  </a:lnTo>
                  <a:lnTo>
                    <a:pt x="1356" y="1679"/>
                  </a:lnTo>
                  <a:lnTo>
                    <a:pt x="1356" y="1680"/>
                  </a:lnTo>
                  <a:lnTo>
                    <a:pt x="1356" y="1681"/>
                  </a:lnTo>
                  <a:lnTo>
                    <a:pt x="1355" y="1681"/>
                  </a:lnTo>
                  <a:lnTo>
                    <a:pt x="1351" y="1683"/>
                  </a:lnTo>
                  <a:lnTo>
                    <a:pt x="1350" y="1683"/>
                  </a:lnTo>
                  <a:lnTo>
                    <a:pt x="1349" y="1683"/>
                  </a:lnTo>
                  <a:lnTo>
                    <a:pt x="1349" y="1682"/>
                  </a:lnTo>
                  <a:lnTo>
                    <a:pt x="1349" y="1681"/>
                  </a:lnTo>
                  <a:lnTo>
                    <a:pt x="1349" y="1680"/>
                  </a:lnTo>
                  <a:lnTo>
                    <a:pt x="1350" y="1680"/>
                  </a:lnTo>
                  <a:lnTo>
                    <a:pt x="1350" y="1679"/>
                  </a:lnTo>
                  <a:lnTo>
                    <a:pt x="1349" y="1679"/>
                  </a:lnTo>
                  <a:lnTo>
                    <a:pt x="1347" y="1680"/>
                  </a:lnTo>
                  <a:lnTo>
                    <a:pt x="1347" y="1681"/>
                  </a:lnTo>
                  <a:lnTo>
                    <a:pt x="1347" y="1682"/>
                  </a:lnTo>
                  <a:lnTo>
                    <a:pt x="1349" y="1682"/>
                  </a:lnTo>
                  <a:lnTo>
                    <a:pt x="1349" y="1683"/>
                  </a:lnTo>
                  <a:lnTo>
                    <a:pt x="1347" y="1685"/>
                  </a:lnTo>
                  <a:lnTo>
                    <a:pt x="1347" y="1683"/>
                  </a:lnTo>
                  <a:lnTo>
                    <a:pt x="1346" y="1683"/>
                  </a:lnTo>
                  <a:lnTo>
                    <a:pt x="1346" y="1682"/>
                  </a:lnTo>
                  <a:lnTo>
                    <a:pt x="1343" y="1682"/>
                  </a:lnTo>
                  <a:lnTo>
                    <a:pt x="1342" y="1681"/>
                  </a:lnTo>
                  <a:lnTo>
                    <a:pt x="1341" y="1679"/>
                  </a:lnTo>
                  <a:lnTo>
                    <a:pt x="1339" y="1679"/>
                  </a:lnTo>
                  <a:lnTo>
                    <a:pt x="1338" y="1679"/>
                  </a:lnTo>
                  <a:lnTo>
                    <a:pt x="1338" y="1678"/>
                  </a:lnTo>
                  <a:lnTo>
                    <a:pt x="1338" y="1677"/>
                  </a:lnTo>
                  <a:lnTo>
                    <a:pt x="1341" y="1677"/>
                  </a:lnTo>
                  <a:lnTo>
                    <a:pt x="1342" y="1678"/>
                  </a:lnTo>
                  <a:lnTo>
                    <a:pt x="1342" y="1677"/>
                  </a:lnTo>
                  <a:lnTo>
                    <a:pt x="1342" y="1675"/>
                  </a:lnTo>
                  <a:lnTo>
                    <a:pt x="1342" y="1674"/>
                  </a:lnTo>
                  <a:lnTo>
                    <a:pt x="1343" y="1674"/>
                  </a:lnTo>
                  <a:lnTo>
                    <a:pt x="1343" y="1673"/>
                  </a:lnTo>
                  <a:lnTo>
                    <a:pt x="1344" y="1673"/>
                  </a:lnTo>
                  <a:lnTo>
                    <a:pt x="1344" y="1674"/>
                  </a:lnTo>
                  <a:lnTo>
                    <a:pt x="1345" y="1674"/>
                  </a:lnTo>
                  <a:lnTo>
                    <a:pt x="1345" y="1675"/>
                  </a:lnTo>
                  <a:lnTo>
                    <a:pt x="1346" y="1675"/>
                  </a:lnTo>
                  <a:lnTo>
                    <a:pt x="1346" y="1674"/>
                  </a:lnTo>
                  <a:lnTo>
                    <a:pt x="1345" y="1673"/>
                  </a:lnTo>
                  <a:lnTo>
                    <a:pt x="1346" y="1673"/>
                  </a:lnTo>
                  <a:lnTo>
                    <a:pt x="1346" y="1672"/>
                  </a:lnTo>
                  <a:lnTo>
                    <a:pt x="1347" y="1671"/>
                  </a:lnTo>
                  <a:lnTo>
                    <a:pt x="1344" y="1672"/>
                  </a:lnTo>
                  <a:lnTo>
                    <a:pt x="1344" y="1670"/>
                  </a:lnTo>
                  <a:lnTo>
                    <a:pt x="1343" y="1670"/>
                  </a:lnTo>
                  <a:lnTo>
                    <a:pt x="1343" y="1671"/>
                  </a:lnTo>
                  <a:lnTo>
                    <a:pt x="1342" y="1671"/>
                  </a:lnTo>
                  <a:lnTo>
                    <a:pt x="1342" y="1670"/>
                  </a:lnTo>
                  <a:lnTo>
                    <a:pt x="1342" y="1669"/>
                  </a:lnTo>
                  <a:lnTo>
                    <a:pt x="1341" y="1668"/>
                  </a:lnTo>
                  <a:lnTo>
                    <a:pt x="1337" y="1666"/>
                  </a:lnTo>
                  <a:lnTo>
                    <a:pt x="1335" y="1666"/>
                  </a:lnTo>
                  <a:lnTo>
                    <a:pt x="1334" y="1665"/>
                  </a:lnTo>
                  <a:lnTo>
                    <a:pt x="1335" y="1664"/>
                  </a:lnTo>
                  <a:lnTo>
                    <a:pt x="1337" y="1664"/>
                  </a:lnTo>
                  <a:lnTo>
                    <a:pt x="1338" y="1664"/>
                  </a:lnTo>
                  <a:lnTo>
                    <a:pt x="1337" y="1666"/>
                  </a:lnTo>
                  <a:lnTo>
                    <a:pt x="1338" y="1665"/>
                  </a:lnTo>
                  <a:lnTo>
                    <a:pt x="1339" y="1664"/>
                  </a:lnTo>
                  <a:lnTo>
                    <a:pt x="1341" y="1664"/>
                  </a:lnTo>
                  <a:lnTo>
                    <a:pt x="1341" y="1665"/>
                  </a:lnTo>
                  <a:lnTo>
                    <a:pt x="1342" y="1665"/>
                  </a:lnTo>
                  <a:lnTo>
                    <a:pt x="1343" y="1664"/>
                  </a:lnTo>
                  <a:lnTo>
                    <a:pt x="1343" y="1665"/>
                  </a:lnTo>
                  <a:lnTo>
                    <a:pt x="1344" y="1664"/>
                  </a:lnTo>
                  <a:lnTo>
                    <a:pt x="1346" y="1664"/>
                  </a:lnTo>
                  <a:lnTo>
                    <a:pt x="1347" y="1664"/>
                  </a:lnTo>
                  <a:lnTo>
                    <a:pt x="1346" y="1664"/>
                  </a:lnTo>
                  <a:lnTo>
                    <a:pt x="1346" y="1663"/>
                  </a:lnTo>
                  <a:lnTo>
                    <a:pt x="1345" y="1662"/>
                  </a:lnTo>
                  <a:lnTo>
                    <a:pt x="1344" y="1663"/>
                  </a:lnTo>
                  <a:lnTo>
                    <a:pt x="1344" y="1662"/>
                  </a:lnTo>
                  <a:lnTo>
                    <a:pt x="1344" y="1661"/>
                  </a:lnTo>
                  <a:lnTo>
                    <a:pt x="1344" y="1660"/>
                  </a:lnTo>
                  <a:lnTo>
                    <a:pt x="1345" y="1661"/>
                  </a:lnTo>
                  <a:lnTo>
                    <a:pt x="1345" y="1660"/>
                  </a:lnTo>
                  <a:lnTo>
                    <a:pt x="1346" y="1660"/>
                  </a:lnTo>
                  <a:lnTo>
                    <a:pt x="1346" y="1658"/>
                  </a:lnTo>
                  <a:lnTo>
                    <a:pt x="1346" y="1657"/>
                  </a:lnTo>
                  <a:lnTo>
                    <a:pt x="1346" y="1656"/>
                  </a:lnTo>
                  <a:lnTo>
                    <a:pt x="1347" y="1656"/>
                  </a:lnTo>
                  <a:lnTo>
                    <a:pt x="1349" y="1656"/>
                  </a:lnTo>
                  <a:lnTo>
                    <a:pt x="1349" y="1655"/>
                  </a:lnTo>
                  <a:lnTo>
                    <a:pt x="1350" y="1655"/>
                  </a:lnTo>
                  <a:lnTo>
                    <a:pt x="1350" y="1654"/>
                  </a:lnTo>
                  <a:lnTo>
                    <a:pt x="1350" y="1653"/>
                  </a:lnTo>
                  <a:lnTo>
                    <a:pt x="1351" y="1650"/>
                  </a:lnTo>
                  <a:lnTo>
                    <a:pt x="1351" y="1649"/>
                  </a:lnTo>
                  <a:lnTo>
                    <a:pt x="1353" y="1650"/>
                  </a:lnTo>
                  <a:lnTo>
                    <a:pt x="1354" y="1650"/>
                  </a:lnTo>
                  <a:lnTo>
                    <a:pt x="1355" y="1650"/>
                  </a:lnTo>
                  <a:lnTo>
                    <a:pt x="1355" y="1649"/>
                  </a:lnTo>
                  <a:lnTo>
                    <a:pt x="1354" y="1649"/>
                  </a:lnTo>
                  <a:lnTo>
                    <a:pt x="1353" y="1649"/>
                  </a:lnTo>
                  <a:lnTo>
                    <a:pt x="1351" y="1649"/>
                  </a:lnTo>
                  <a:lnTo>
                    <a:pt x="1351" y="1648"/>
                  </a:lnTo>
                  <a:lnTo>
                    <a:pt x="1351" y="1647"/>
                  </a:lnTo>
                  <a:lnTo>
                    <a:pt x="1352" y="1646"/>
                  </a:lnTo>
                  <a:lnTo>
                    <a:pt x="1353" y="1646"/>
                  </a:lnTo>
                  <a:lnTo>
                    <a:pt x="1355" y="1647"/>
                  </a:lnTo>
                  <a:lnTo>
                    <a:pt x="1358" y="1647"/>
                  </a:lnTo>
                  <a:lnTo>
                    <a:pt x="1359" y="1648"/>
                  </a:lnTo>
                  <a:lnTo>
                    <a:pt x="1360" y="1648"/>
                  </a:lnTo>
                  <a:lnTo>
                    <a:pt x="1359" y="1647"/>
                  </a:lnTo>
                  <a:lnTo>
                    <a:pt x="1359" y="1646"/>
                  </a:lnTo>
                  <a:lnTo>
                    <a:pt x="1356" y="1646"/>
                  </a:lnTo>
                  <a:lnTo>
                    <a:pt x="1354" y="1645"/>
                  </a:lnTo>
                  <a:lnTo>
                    <a:pt x="1353" y="1645"/>
                  </a:lnTo>
                  <a:lnTo>
                    <a:pt x="1352" y="1646"/>
                  </a:lnTo>
                  <a:lnTo>
                    <a:pt x="1351" y="1646"/>
                  </a:lnTo>
                  <a:lnTo>
                    <a:pt x="1350" y="1646"/>
                  </a:lnTo>
                  <a:lnTo>
                    <a:pt x="1349" y="1644"/>
                  </a:lnTo>
                  <a:lnTo>
                    <a:pt x="1347" y="1643"/>
                  </a:lnTo>
                  <a:lnTo>
                    <a:pt x="1347" y="1644"/>
                  </a:lnTo>
                  <a:lnTo>
                    <a:pt x="1349" y="1645"/>
                  </a:lnTo>
                  <a:lnTo>
                    <a:pt x="1347" y="1645"/>
                  </a:lnTo>
                  <a:lnTo>
                    <a:pt x="1347" y="1646"/>
                  </a:lnTo>
                  <a:lnTo>
                    <a:pt x="1346" y="1646"/>
                  </a:lnTo>
                  <a:lnTo>
                    <a:pt x="1346" y="1647"/>
                  </a:lnTo>
                  <a:lnTo>
                    <a:pt x="1347" y="1647"/>
                  </a:lnTo>
                  <a:lnTo>
                    <a:pt x="1349" y="1648"/>
                  </a:lnTo>
                  <a:lnTo>
                    <a:pt x="1349" y="1649"/>
                  </a:lnTo>
                  <a:lnTo>
                    <a:pt x="1350" y="1650"/>
                  </a:lnTo>
                  <a:lnTo>
                    <a:pt x="1349" y="1653"/>
                  </a:lnTo>
                  <a:lnTo>
                    <a:pt x="1347" y="1653"/>
                  </a:lnTo>
                  <a:lnTo>
                    <a:pt x="1346" y="1654"/>
                  </a:lnTo>
                  <a:lnTo>
                    <a:pt x="1345" y="1656"/>
                  </a:lnTo>
                  <a:lnTo>
                    <a:pt x="1345" y="1657"/>
                  </a:lnTo>
                  <a:lnTo>
                    <a:pt x="1344" y="1657"/>
                  </a:lnTo>
                  <a:lnTo>
                    <a:pt x="1343" y="1657"/>
                  </a:lnTo>
                  <a:lnTo>
                    <a:pt x="1343" y="1656"/>
                  </a:lnTo>
                  <a:lnTo>
                    <a:pt x="1343" y="1655"/>
                  </a:lnTo>
                  <a:lnTo>
                    <a:pt x="1344" y="1654"/>
                  </a:lnTo>
                  <a:lnTo>
                    <a:pt x="1344" y="1653"/>
                  </a:lnTo>
                  <a:lnTo>
                    <a:pt x="1344" y="1652"/>
                  </a:lnTo>
                  <a:lnTo>
                    <a:pt x="1343" y="1652"/>
                  </a:lnTo>
                  <a:lnTo>
                    <a:pt x="1343" y="1653"/>
                  </a:lnTo>
                  <a:lnTo>
                    <a:pt x="1342" y="1653"/>
                  </a:lnTo>
                  <a:lnTo>
                    <a:pt x="1342" y="1652"/>
                  </a:lnTo>
                  <a:lnTo>
                    <a:pt x="1342" y="1650"/>
                  </a:lnTo>
                  <a:lnTo>
                    <a:pt x="1341" y="1649"/>
                  </a:lnTo>
                  <a:lnTo>
                    <a:pt x="1339" y="1650"/>
                  </a:lnTo>
                  <a:lnTo>
                    <a:pt x="1341" y="1653"/>
                  </a:lnTo>
                  <a:lnTo>
                    <a:pt x="1341" y="1655"/>
                  </a:lnTo>
                  <a:lnTo>
                    <a:pt x="1339" y="1655"/>
                  </a:lnTo>
                  <a:lnTo>
                    <a:pt x="1338" y="1655"/>
                  </a:lnTo>
                  <a:lnTo>
                    <a:pt x="1338" y="1656"/>
                  </a:lnTo>
                  <a:lnTo>
                    <a:pt x="1338" y="1657"/>
                  </a:lnTo>
                  <a:lnTo>
                    <a:pt x="1337" y="1657"/>
                  </a:lnTo>
                  <a:lnTo>
                    <a:pt x="1337" y="1656"/>
                  </a:lnTo>
                  <a:lnTo>
                    <a:pt x="1336" y="1656"/>
                  </a:lnTo>
                  <a:lnTo>
                    <a:pt x="1336" y="1657"/>
                  </a:lnTo>
                  <a:lnTo>
                    <a:pt x="1335" y="1657"/>
                  </a:lnTo>
                  <a:lnTo>
                    <a:pt x="1335" y="1658"/>
                  </a:lnTo>
                  <a:lnTo>
                    <a:pt x="1333" y="1661"/>
                  </a:lnTo>
                  <a:lnTo>
                    <a:pt x="1333" y="1662"/>
                  </a:lnTo>
                  <a:lnTo>
                    <a:pt x="1332" y="1662"/>
                  </a:lnTo>
                  <a:lnTo>
                    <a:pt x="1330" y="1661"/>
                  </a:lnTo>
                  <a:lnTo>
                    <a:pt x="1329" y="1661"/>
                  </a:lnTo>
                  <a:lnTo>
                    <a:pt x="1329" y="1660"/>
                  </a:lnTo>
                  <a:lnTo>
                    <a:pt x="1330" y="1657"/>
                  </a:lnTo>
                  <a:lnTo>
                    <a:pt x="1333" y="1657"/>
                  </a:lnTo>
                  <a:lnTo>
                    <a:pt x="1334" y="1656"/>
                  </a:lnTo>
                  <a:lnTo>
                    <a:pt x="1334" y="1655"/>
                  </a:lnTo>
                  <a:lnTo>
                    <a:pt x="1333" y="1655"/>
                  </a:lnTo>
                  <a:lnTo>
                    <a:pt x="1332" y="1656"/>
                  </a:lnTo>
                  <a:lnTo>
                    <a:pt x="1330" y="1655"/>
                  </a:lnTo>
                  <a:lnTo>
                    <a:pt x="1330" y="1654"/>
                  </a:lnTo>
                  <a:lnTo>
                    <a:pt x="1329" y="1653"/>
                  </a:lnTo>
                  <a:lnTo>
                    <a:pt x="1330" y="1653"/>
                  </a:lnTo>
                  <a:lnTo>
                    <a:pt x="1332" y="1652"/>
                  </a:lnTo>
                  <a:lnTo>
                    <a:pt x="1332" y="1650"/>
                  </a:lnTo>
                  <a:lnTo>
                    <a:pt x="1333" y="1650"/>
                  </a:lnTo>
                  <a:lnTo>
                    <a:pt x="1333" y="1649"/>
                  </a:lnTo>
                  <a:lnTo>
                    <a:pt x="1334" y="1649"/>
                  </a:lnTo>
                  <a:lnTo>
                    <a:pt x="1334" y="1650"/>
                  </a:lnTo>
                  <a:lnTo>
                    <a:pt x="1335" y="1649"/>
                  </a:lnTo>
                  <a:lnTo>
                    <a:pt x="1334" y="1648"/>
                  </a:lnTo>
                  <a:lnTo>
                    <a:pt x="1333" y="1648"/>
                  </a:lnTo>
                  <a:lnTo>
                    <a:pt x="1332" y="1648"/>
                  </a:lnTo>
                  <a:lnTo>
                    <a:pt x="1333" y="1647"/>
                  </a:lnTo>
                  <a:lnTo>
                    <a:pt x="1334" y="1647"/>
                  </a:lnTo>
                  <a:lnTo>
                    <a:pt x="1334" y="1646"/>
                  </a:lnTo>
                  <a:lnTo>
                    <a:pt x="1334" y="1645"/>
                  </a:lnTo>
                  <a:lnTo>
                    <a:pt x="1337" y="1645"/>
                  </a:lnTo>
                  <a:lnTo>
                    <a:pt x="1336" y="1645"/>
                  </a:lnTo>
                  <a:lnTo>
                    <a:pt x="1335" y="1644"/>
                  </a:lnTo>
                  <a:lnTo>
                    <a:pt x="1336" y="1641"/>
                  </a:lnTo>
                  <a:lnTo>
                    <a:pt x="1335" y="1641"/>
                  </a:lnTo>
                  <a:lnTo>
                    <a:pt x="1335" y="1643"/>
                  </a:lnTo>
                  <a:lnTo>
                    <a:pt x="1334" y="1644"/>
                  </a:lnTo>
                  <a:lnTo>
                    <a:pt x="1330" y="1643"/>
                  </a:lnTo>
                  <a:lnTo>
                    <a:pt x="1330" y="1640"/>
                  </a:lnTo>
                  <a:lnTo>
                    <a:pt x="1330" y="1639"/>
                  </a:lnTo>
                  <a:lnTo>
                    <a:pt x="1332" y="1639"/>
                  </a:lnTo>
                  <a:lnTo>
                    <a:pt x="1333" y="1639"/>
                  </a:lnTo>
                  <a:lnTo>
                    <a:pt x="1333" y="1640"/>
                  </a:lnTo>
                  <a:lnTo>
                    <a:pt x="1333" y="1639"/>
                  </a:lnTo>
                  <a:lnTo>
                    <a:pt x="1334" y="1639"/>
                  </a:lnTo>
                  <a:lnTo>
                    <a:pt x="1334" y="1638"/>
                  </a:lnTo>
                  <a:lnTo>
                    <a:pt x="1334" y="1637"/>
                  </a:lnTo>
                  <a:lnTo>
                    <a:pt x="1334" y="1636"/>
                  </a:lnTo>
                  <a:lnTo>
                    <a:pt x="1333" y="1635"/>
                  </a:lnTo>
                  <a:lnTo>
                    <a:pt x="1333" y="1633"/>
                  </a:lnTo>
                  <a:lnTo>
                    <a:pt x="1333" y="1632"/>
                  </a:lnTo>
                  <a:lnTo>
                    <a:pt x="1333" y="1631"/>
                  </a:lnTo>
                  <a:lnTo>
                    <a:pt x="1334" y="1630"/>
                  </a:lnTo>
                  <a:lnTo>
                    <a:pt x="1334" y="1629"/>
                  </a:lnTo>
                  <a:lnTo>
                    <a:pt x="1333" y="1629"/>
                  </a:lnTo>
                  <a:lnTo>
                    <a:pt x="1332" y="1628"/>
                  </a:lnTo>
                  <a:lnTo>
                    <a:pt x="1332" y="1627"/>
                  </a:lnTo>
                  <a:lnTo>
                    <a:pt x="1330" y="1626"/>
                  </a:lnTo>
                  <a:lnTo>
                    <a:pt x="1329" y="1626"/>
                  </a:lnTo>
                  <a:lnTo>
                    <a:pt x="1329" y="1623"/>
                  </a:lnTo>
                  <a:lnTo>
                    <a:pt x="1328" y="1622"/>
                  </a:lnTo>
                  <a:lnTo>
                    <a:pt x="1327" y="1620"/>
                  </a:lnTo>
                  <a:lnTo>
                    <a:pt x="1328" y="1618"/>
                  </a:lnTo>
                  <a:lnTo>
                    <a:pt x="1329" y="1618"/>
                  </a:lnTo>
                  <a:lnTo>
                    <a:pt x="1330" y="1619"/>
                  </a:lnTo>
                  <a:lnTo>
                    <a:pt x="1330" y="1620"/>
                  </a:lnTo>
                  <a:lnTo>
                    <a:pt x="1332" y="1622"/>
                  </a:lnTo>
                  <a:lnTo>
                    <a:pt x="1332" y="1624"/>
                  </a:lnTo>
                  <a:lnTo>
                    <a:pt x="1333" y="1626"/>
                  </a:lnTo>
                  <a:lnTo>
                    <a:pt x="1333" y="1624"/>
                  </a:lnTo>
                  <a:lnTo>
                    <a:pt x="1334" y="1624"/>
                  </a:lnTo>
                  <a:lnTo>
                    <a:pt x="1334" y="1626"/>
                  </a:lnTo>
                  <a:lnTo>
                    <a:pt x="1334" y="1627"/>
                  </a:lnTo>
                  <a:lnTo>
                    <a:pt x="1335" y="1628"/>
                  </a:lnTo>
                  <a:lnTo>
                    <a:pt x="1336" y="1628"/>
                  </a:lnTo>
                  <a:lnTo>
                    <a:pt x="1337" y="1627"/>
                  </a:lnTo>
                  <a:lnTo>
                    <a:pt x="1337" y="1626"/>
                  </a:lnTo>
                  <a:lnTo>
                    <a:pt x="1336" y="1624"/>
                  </a:lnTo>
                  <a:lnTo>
                    <a:pt x="1337" y="1624"/>
                  </a:lnTo>
                  <a:lnTo>
                    <a:pt x="1338" y="1624"/>
                  </a:lnTo>
                  <a:lnTo>
                    <a:pt x="1339" y="1626"/>
                  </a:lnTo>
                  <a:lnTo>
                    <a:pt x="1341" y="1628"/>
                  </a:lnTo>
                  <a:lnTo>
                    <a:pt x="1342" y="1629"/>
                  </a:lnTo>
                  <a:lnTo>
                    <a:pt x="1343" y="1630"/>
                  </a:lnTo>
                  <a:lnTo>
                    <a:pt x="1344" y="1630"/>
                  </a:lnTo>
                  <a:lnTo>
                    <a:pt x="1345" y="1629"/>
                  </a:lnTo>
                  <a:lnTo>
                    <a:pt x="1346" y="1629"/>
                  </a:lnTo>
                  <a:lnTo>
                    <a:pt x="1347" y="1627"/>
                  </a:lnTo>
                  <a:lnTo>
                    <a:pt x="1347" y="1626"/>
                  </a:lnTo>
                  <a:lnTo>
                    <a:pt x="1347" y="1624"/>
                  </a:lnTo>
                  <a:lnTo>
                    <a:pt x="1347" y="1623"/>
                  </a:lnTo>
                  <a:lnTo>
                    <a:pt x="1349" y="1622"/>
                  </a:lnTo>
                  <a:lnTo>
                    <a:pt x="1349" y="1623"/>
                  </a:lnTo>
                  <a:lnTo>
                    <a:pt x="1350" y="1623"/>
                  </a:lnTo>
                  <a:lnTo>
                    <a:pt x="1350" y="1624"/>
                  </a:lnTo>
                  <a:lnTo>
                    <a:pt x="1351" y="1622"/>
                  </a:lnTo>
                  <a:lnTo>
                    <a:pt x="1352" y="1621"/>
                  </a:lnTo>
                  <a:lnTo>
                    <a:pt x="1353" y="1621"/>
                  </a:lnTo>
                  <a:lnTo>
                    <a:pt x="1354" y="1620"/>
                  </a:lnTo>
                  <a:lnTo>
                    <a:pt x="1355" y="1620"/>
                  </a:lnTo>
                  <a:lnTo>
                    <a:pt x="1355" y="1621"/>
                  </a:lnTo>
                  <a:lnTo>
                    <a:pt x="1355" y="1622"/>
                  </a:lnTo>
                  <a:lnTo>
                    <a:pt x="1355" y="1623"/>
                  </a:lnTo>
                  <a:lnTo>
                    <a:pt x="1355" y="1624"/>
                  </a:lnTo>
                  <a:lnTo>
                    <a:pt x="1355" y="1626"/>
                  </a:lnTo>
                  <a:lnTo>
                    <a:pt x="1354" y="1626"/>
                  </a:lnTo>
                  <a:lnTo>
                    <a:pt x="1353" y="1626"/>
                  </a:lnTo>
                  <a:lnTo>
                    <a:pt x="1353" y="1627"/>
                  </a:lnTo>
                  <a:lnTo>
                    <a:pt x="1353" y="1628"/>
                  </a:lnTo>
                  <a:lnTo>
                    <a:pt x="1352" y="1628"/>
                  </a:lnTo>
                  <a:lnTo>
                    <a:pt x="1352" y="1629"/>
                  </a:lnTo>
                  <a:lnTo>
                    <a:pt x="1352" y="1630"/>
                  </a:lnTo>
                  <a:lnTo>
                    <a:pt x="1352" y="1631"/>
                  </a:lnTo>
                  <a:lnTo>
                    <a:pt x="1353" y="1630"/>
                  </a:lnTo>
                  <a:lnTo>
                    <a:pt x="1354" y="1628"/>
                  </a:lnTo>
                  <a:lnTo>
                    <a:pt x="1355" y="1628"/>
                  </a:lnTo>
                  <a:lnTo>
                    <a:pt x="1358" y="1629"/>
                  </a:lnTo>
                  <a:lnTo>
                    <a:pt x="1359" y="1630"/>
                  </a:lnTo>
                  <a:lnTo>
                    <a:pt x="1358" y="1631"/>
                  </a:lnTo>
                  <a:lnTo>
                    <a:pt x="1359" y="1631"/>
                  </a:lnTo>
                  <a:lnTo>
                    <a:pt x="1360" y="1631"/>
                  </a:lnTo>
                  <a:lnTo>
                    <a:pt x="1360" y="1632"/>
                  </a:lnTo>
                  <a:lnTo>
                    <a:pt x="1361" y="1631"/>
                  </a:lnTo>
                  <a:lnTo>
                    <a:pt x="1361" y="1630"/>
                  </a:lnTo>
                  <a:lnTo>
                    <a:pt x="1361" y="1629"/>
                  </a:lnTo>
                  <a:lnTo>
                    <a:pt x="1362" y="1629"/>
                  </a:lnTo>
                  <a:lnTo>
                    <a:pt x="1362" y="1627"/>
                  </a:lnTo>
                  <a:lnTo>
                    <a:pt x="1362" y="1626"/>
                  </a:lnTo>
                  <a:lnTo>
                    <a:pt x="1362" y="1624"/>
                  </a:lnTo>
                  <a:lnTo>
                    <a:pt x="1363" y="1622"/>
                  </a:lnTo>
                  <a:lnTo>
                    <a:pt x="1364" y="1621"/>
                  </a:lnTo>
                  <a:lnTo>
                    <a:pt x="1364" y="1620"/>
                  </a:lnTo>
                  <a:lnTo>
                    <a:pt x="1363" y="1620"/>
                  </a:lnTo>
                  <a:lnTo>
                    <a:pt x="1362" y="1622"/>
                  </a:lnTo>
                  <a:lnTo>
                    <a:pt x="1361" y="1623"/>
                  </a:lnTo>
                  <a:lnTo>
                    <a:pt x="1361" y="1624"/>
                  </a:lnTo>
                  <a:lnTo>
                    <a:pt x="1361" y="1626"/>
                  </a:lnTo>
                  <a:lnTo>
                    <a:pt x="1361" y="1627"/>
                  </a:lnTo>
                  <a:lnTo>
                    <a:pt x="1360" y="1628"/>
                  </a:lnTo>
                  <a:lnTo>
                    <a:pt x="1359" y="1628"/>
                  </a:lnTo>
                  <a:lnTo>
                    <a:pt x="1358" y="1627"/>
                  </a:lnTo>
                  <a:lnTo>
                    <a:pt x="1358" y="1626"/>
                  </a:lnTo>
                  <a:lnTo>
                    <a:pt x="1358" y="1623"/>
                  </a:lnTo>
                  <a:lnTo>
                    <a:pt x="1358" y="1622"/>
                  </a:lnTo>
                  <a:lnTo>
                    <a:pt x="1356" y="1620"/>
                  </a:lnTo>
                  <a:lnTo>
                    <a:pt x="1358" y="1620"/>
                  </a:lnTo>
                  <a:lnTo>
                    <a:pt x="1358" y="1619"/>
                  </a:lnTo>
                  <a:lnTo>
                    <a:pt x="1359" y="1620"/>
                  </a:lnTo>
                  <a:lnTo>
                    <a:pt x="1360" y="1618"/>
                  </a:lnTo>
                  <a:lnTo>
                    <a:pt x="1360" y="1616"/>
                  </a:lnTo>
                  <a:lnTo>
                    <a:pt x="1360" y="1614"/>
                  </a:lnTo>
                  <a:lnTo>
                    <a:pt x="1360" y="1613"/>
                  </a:lnTo>
                  <a:lnTo>
                    <a:pt x="1361" y="1613"/>
                  </a:lnTo>
                  <a:lnTo>
                    <a:pt x="1362" y="1613"/>
                  </a:lnTo>
                  <a:lnTo>
                    <a:pt x="1364" y="1614"/>
                  </a:lnTo>
                  <a:lnTo>
                    <a:pt x="1367" y="1615"/>
                  </a:lnTo>
                  <a:lnTo>
                    <a:pt x="1367" y="1616"/>
                  </a:lnTo>
                  <a:lnTo>
                    <a:pt x="1367" y="1618"/>
                  </a:lnTo>
                  <a:lnTo>
                    <a:pt x="1365" y="1619"/>
                  </a:lnTo>
                  <a:lnTo>
                    <a:pt x="1367" y="1620"/>
                  </a:lnTo>
                  <a:lnTo>
                    <a:pt x="1368" y="1621"/>
                  </a:lnTo>
                  <a:lnTo>
                    <a:pt x="1368" y="1622"/>
                  </a:lnTo>
                  <a:lnTo>
                    <a:pt x="1369" y="1623"/>
                  </a:lnTo>
                  <a:lnTo>
                    <a:pt x="1369" y="1622"/>
                  </a:lnTo>
                  <a:lnTo>
                    <a:pt x="1370" y="1622"/>
                  </a:lnTo>
                  <a:lnTo>
                    <a:pt x="1370" y="1623"/>
                  </a:lnTo>
                  <a:lnTo>
                    <a:pt x="1371" y="1624"/>
                  </a:lnTo>
                  <a:lnTo>
                    <a:pt x="1371" y="1627"/>
                  </a:lnTo>
                  <a:lnTo>
                    <a:pt x="1372" y="1627"/>
                  </a:lnTo>
                  <a:lnTo>
                    <a:pt x="1372" y="1628"/>
                  </a:lnTo>
                  <a:lnTo>
                    <a:pt x="1372" y="1630"/>
                  </a:lnTo>
                  <a:lnTo>
                    <a:pt x="1371" y="1631"/>
                  </a:lnTo>
                  <a:lnTo>
                    <a:pt x="1371" y="1632"/>
                  </a:lnTo>
                  <a:lnTo>
                    <a:pt x="1371" y="1633"/>
                  </a:lnTo>
                  <a:lnTo>
                    <a:pt x="1371" y="1635"/>
                  </a:lnTo>
                  <a:lnTo>
                    <a:pt x="1371" y="1636"/>
                  </a:lnTo>
                  <a:lnTo>
                    <a:pt x="1370" y="1637"/>
                  </a:lnTo>
                  <a:lnTo>
                    <a:pt x="1369" y="1637"/>
                  </a:lnTo>
                  <a:lnTo>
                    <a:pt x="1368" y="1637"/>
                  </a:lnTo>
                  <a:lnTo>
                    <a:pt x="1368" y="1636"/>
                  </a:lnTo>
                  <a:lnTo>
                    <a:pt x="1367" y="1636"/>
                  </a:lnTo>
                  <a:lnTo>
                    <a:pt x="1367" y="1638"/>
                  </a:lnTo>
                  <a:lnTo>
                    <a:pt x="1365" y="1638"/>
                  </a:lnTo>
                  <a:lnTo>
                    <a:pt x="1364" y="1639"/>
                  </a:lnTo>
                  <a:lnTo>
                    <a:pt x="1363" y="1638"/>
                  </a:lnTo>
                  <a:lnTo>
                    <a:pt x="1363" y="1639"/>
                  </a:lnTo>
                  <a:lnTo>
                    <a:pt x="1363" y="1640"/>
                  </a:lnTo>
                  <a:lnTo>
                    <a:pt x="1362" y="1640"/>
                  </a:lnTo>
                  <a:lnTo>
                    <a:pt x="1361" y="1641"/>
                  </a:lnTo>
                  <a:lnTo>
                    <a:pt x="1361" y="1643"/>
                  </a:lnTo>
                  <a:lnTo>
                    <a:pt x="1360" y="1643"/>
                  </a:lnTo>
                  <a:lnTo>
                    <a:pt x="1359" y="1643"/>
                  </a:lnTo>
                  <a:lnTo>
                    <a:pt x="1358" y="1644"/>
                  </a:lnTo>
                  <a:lnTo>
                    <a:pt x="1359" y="1644"/>
                  </a:lnTo>
                  <a:lnTo>
                    <a:pt x="1360" y="1644"/>
                  </a:lnTo>
                  <a:lnTo>
                    <a:pt x="1361" y="1643"/>
                  </a:lnTo>
                  <a:lnTo>
                    <a:pt x="1363" y="1643"/>
                  </a:lnTo>
                  <a:lnTo>
                    <a:pt x="1364" y="1641"/>
                  </a:lnTo>
                  <a:lnTo>
                    <a:pt x="1365" y="1641"/>
                  </a:lnTo>
                  <a:lnTo>
                    <a:pt x="1367" y="1641"/>
                  </a:lnTo>
                  <a:lnTo>
                    <a:pt x="1370" y="1641"/>
                  </a:lnTo>
                  <a:lnTo>
                    <a:pt x="1370" y="1643"/>
                  </a:lnTo>
                  <a:lnTo>
                    <a:pt x="1371" y="1644"/>
                  </a:lnTo>
                  <a:lnTo>
                    <a:pt x="1372" y="1644"/>
                  </a:lnTo>
                  <a:lnTo>
                    <a:pt x="1373" y="1644"/>
                  </a:lnTo>
                  <a:lnTo>
                    <a:pt x="1373" y="1643"/>
                  </a:lnTo>
                  <a:lnTo>
                    <a:pt x="1370" y="1641"/>
                  </a:lnTo>
                  <a:lnTo>
                    <a:pt x="1369" y="1641"/>
                  </a:lnTo>
                  <a:lnTo>
                    <a:pt x="1369" y="1640"/>
                  </a:lnTo>
                  <a:lnTo>
                    <a:pt x="1370" y="1640"/>
                  </a:lnTo>
                  <a:lnTo>
                    <a:pt x="1371" y="1638"/>
                  </a:lnTo>
                  <a:lnTo>
                    <a:pt x="1372" y="1637"/>
                  </a:lnTo>
                  <a:lnTo>
                    <a:pt x="1373" y="1636"/>
                  </a:lnTo>
                  <a:lnTo>
                    <a:pt x="1375" y="1630"/>
                  </a:lnTo>
                  <a:lnTo>
                    <a:pt x="1375" y="1629"/>
                  </a:lnTo>
                  <a:lnTo>
                    <a:pt x="1375" y="1628"/>
                  </a:lnTo>
                  <a:lnTo>
                    <a:pt x="1371" y="1622"/>
                  </a:lnTo>
                  <a:lnTo>
                    <a:pt x="1370" y="1621"/>
                  </a:lnTo>
                  <a:lnTo>
                    <a:pt x="1368" y="1619"/>
                  </a:lnTo>
                  <a:lnTo>
                    <a:pt x="1368" y="1614"/>
                  </a:lnTo>
                  <a:lnTo>
                    <a:pt x="1368" y="1613"/>
                  </a:lnTo>
                  <a:lnTo>
                    <a:pt x="1369" y="1613"/>
                  </a:lnTo>
                  <a:lnTo>
                    <a:pt x="1369" y="1614"/>
                  </a:lnTo>
                  <a:lnTo>
                    <a:pt x="1370" y="1614"/>
                  </a:lnTo>
                  <a:lnTo>
                    <a:pt x="1370" y="1615"/>
                  </a:lnTo>
                  <a:lnTo>
                    <a:pt x="1370" y="1614"/>
                  </a:lnTo>
                  <a:lnTo>
                    <a:pt x="1371" y="1613"/>
                  </a:lnTo>
                  <a:lnTo>
                    <a:pt x="1372" y="1613"/>
                  </a:lnTo>
                  <a:lnTo>
                    <a:pt x="1373" y="1613"/>
                  </a:lnTo>
                  <a:lnTo>
                    <a:pt x="1375" y="1613"/>
                  </a:lnTo>
                  <a:lnTo>
                    <a:pt x="1375" y="1612"/>
                  </a:lnTo>
                  <a:lnTo>
                    <a:pt x="1376" y="1611"/>
                  </a:lnTo>
                  <a:lnTo>
                    <a:pt x="1375" y="1610"/>
                  </a:lnTo>
                  <a:lnTo>
                    <a:pt x="1373" y="1608"/>
                  </a:lnTo>
                  <a:lnTo>
                    <a:pt x="1373" y="1607"/>
                  </a:lnTo>
                  <a:lnTo>
                    <a:pt x="1373" y="1606"/>
                  </a:lnTo>
                  <a:lnTo>
                    <a:pt x="1373" y="1605"/>
                  </a:lnTo>
                  <a:lnTo>
                    <a:pt x="1375" y="1604"/>
                  </a:lnTo>
                  <a:lnTo>
                    <a:pt x="1373" y="1603"/>
                  </a:lnTo>
                  <a:lnTo>
                    <a:pt x="1373" y="1599"/>
                  </a:lnTo>
                  <a:lnTo>
                    <a:pt x="1371" y="1598"/>
                  </a:lnTo>
                  <a:lnTo>
                    <a:pt x="1370" y="1597"/>
                  </a:lnTo>
                  <a:lnTo>
                    <a:pt x="1369" y="1596"/>
                  </a:lnTo>
                  <a:lnTo>
                    <a:pt x="1368" y="1593"/>
                  </a:lnTo>
                  <a:lnTo>
                    <a:pt x="1367" y="1591"/>
                  </a:lnTo>
                  <a:lnTo>
                    <a:pt x="1365" y="1591"/>
                  </a:lnTo>
                  <a:lnTo>
                    <a:pt x="1364" y="1590"/>
                  </a:lnTo>
                  <a:lnTo>
                    <a:pt x="1362" y="1590"/>
                  </a:lnTo>
                  <a:lnTo>
                    <a:pt x="1361" y="1590"/>
                  </a:lnTo>
                  <a:lnTo>
                    <a:pt x="1361" y="1589"/>
                  </a:lnTo>
                  <a:lnTo>
                    <a:pt x="1360" y="1589"/>
                  </a:lnTo>
                  <a:lnTo>
                    <a:pt x="1359" y="1589"/>
                  </a:lnTo>
                  <a:lnTo>
                    <a:pt x="1358" y="1589"/>
                  </a:lnTo>
                  <a:lnTo>
                    <a:pt x="1358" y="1588"/>
                  </a:lnTo>
                  <a:lnTo>
                    <a:pt x="1358" y="1587"/>
                  </a:lnTo>
                  <a:lnTo>
                    <a:pt x="1356" y="1586"/>
                  </a:lnTo>
                  <a:lnTo>
                    <a:pt x="1354" y="1586"/>
                  </a:lnTo>
                  <a:lnTo>
                    <a:pt x="1353" y="1586"/>
                  </a:lnTo>
                  <a:lnTo>
                    <a:pt x="1353" y="1585"/>
                  </a:lnTo>
                  <a:lnTo>
                    <a:pt x="1352" y="1583"/>
                  </a:lnTo>
                  <a:lnTo>
                    <a:pt x="1352" y="1582"/>
                  </a:lnTo>
                  <a:lnTo>
                    <a:pt x="1352" y="1581"/>
                  </a:lnTo>
                  <a:lnTo>
                    <a:pt x="1351" y="1582"/>
                  </a:lnTo>
                  <a:lnTo>
                    <a:pt x="1350" y="1583"/>
                  </a:lnTo>
                  <a:lnTo>
                    <a:pt x="1346" y="1583"/>
                  </a:lnTo>
                  <a:lnTo>
                    <a:pt x="1345" y="1585"/>
                  </a:lnTo>
                  <a:lnTo>
                    <a:pt x="1345" y="1586"/>
                  </a:lnTo>
                  <a:lnTo>
                    <a:pt x="1346" y="1587"/>
                  </a:lnTo>
                  <a:lnTo>
                    <a:pt x="1349" y="1586"/>
                  </a:lnTo>
                  <a:lnTo>
                    <a:pt x="1350" y="1586"/>
                  </a:lnTo>
                  <a:lnTo>
                    <a:pt x="1351" y="1586"/>
                  </a:lnTo>
                  <a:lnTo>
                    <a:pt x="1353" y="1586"/>
                  </a:lnTo>
                  <a:lnTo>
                    <a:pt x="1353" y="1587"/>
                  </a:lnTo>
                  <a:lnTo>
                    <a:pt x="1353" y="1588"/>
                  </a:lnTo>
                  <a:lnTo>
                    <a:pt x="1354" y="1588"/>
                  </a:lnTo>
                  <a:lnTo>
                    <a:pt x="1353" y="1589"/>
                  </a:lnTo>
                  <a:lnTo>
                    <a:pt x="1352" y="1590"/>
                  </a:lnTo>
                  <a:lnTo>
                    <a:pt x="1351" y="1591"/>
                  </a:lnTo>
                  <a:lnTo>
                    <a:pt x="1352" y="1593"/>
                  </a:lnTo>
                  <a:lnTo>
                    <a:pt x="1354" y="1590"/>
                  </a:lnTo>
                  <a:lnTo>
                    <a:pt x="1354" y="1589"/>
                  </a:lnTo>
                  <a:lnTo>
                    <a:pt x="1354" y="1588"/>
                  </a:lnTo>
                  <a:lnTo>
                    <a:pt x="1355" y="1588"/>
                  </a:lnTo>
                  <a:lnTo>
                    <a:pt x="1356" y="1588"/>
                  </a:lnTo>
                  <a:lnTo>
                    <a:pt x="1358" y="1589"/>
                  </a:lnTo>
                  <a:lnTo>
                    <a:pt x="1358" y="1590"/>
                  </a:lnTo>
                  <a:lnTo>
                    <a:pt x="1361" y="1591"/>
                  </a:lnTo>
                  <a:lnTo>
                    <a:pt x="1361" y="1593"/>
                  </a:lnTo>
                  <a:lnTo>
                    <a:pt x="1362" y="1591"/>
                  </a:lnTo>
                  <a:lnTo>
                    <a:pt x="1363" y="1591"/>
                  </a:lnTo>
                  <a:lnTo>
                    <a:pt x="1363" y="1593"/>
                  </a:lnTo>
                  <a:lnTo>
                    <a:pt x="1364" y="1594"/>
                  </a:lnTo>
                  <a:lnTo>
                    <a:pt x="1365" y="1597"/>
                  </a:lnTo>
                  <a:lnTo>
                    <a:pt x="1367" y="1598"/>
                  </a:lnTo>
                  <a:lnTo>
                    <a:pt x="1369" y="1598"/>
                  </a:lnTo>
                  <a:lnTo>
                    <a:pt x="1369" y="1599"/>
                  </a:lnTo>
                  <a:lnTo>
                    <a:pt x="1370" y="1599"/>
                  </a:lnTo>
                  <a:lnTo>
                    <a:pt x="1371" y="1599"/>
                  </a:lnTo>
                  <a:lnTo>
                    <a:pt x="1372" y="1601"/>
                  </a:lnTo>
                  <a:lnTo>
                    <a:pt x="1372" y="1602"/>
                  </a:lnTo>
                  <a:lnTo>
                    <a:pt x="1371" y="1603"/>
                  </a:lnTo>
                  <a:lnTo>
                    <a:pt x="1371" y="1604"/>
                  </a:lnTo>
                  <a:lnTo>
                    <a:pt x="1370" y="1605"/>
                  </a:lnTo>
                  <a:lnTo>
                    <a:pt x="1369" y="1606"/>
                  </a:lnTo>
                  <a:lnTo>
                    <a:pt x="1368" y="1606"/>
                  </a:lnTo>
                  <a:lnTo>
                    <a:pt x="1367" y="1606"/>
                  </a:lnTo>
                  <a:lnTo>
                    <a:pt x="1365" y="1606"/>
                  </a:lnTo>
                  <a:lnTo>
                    <a:pt x="1365" y="1605"/>
                  </a:lnTo>
                  <a:lnTo>
                    <a:pt x="1364" y="1605"/>
                  </a:lnTo>
                  <a:lnTo>
                    <a:pt x="1363" y="1605"/>
                  </a:lnTo>
                  <a:lnTo>
                    <a:pt x="1362" y="1604"/>
                  </a:lnTo>
                  <a:lnTo>
                    <a:pt x="1362" y="1603"/>
                  </a:lnTo>
                  <a:lnTo>
                    <a:pt x="1361" y="1603"/>
                  </a:lnTo>
                  <a:lnTo>
                    <a:pt x="1361" y="1602"/>
                  </a:lnTo>
                  <a:lnTo>
                    <a:pt x="1360" y="1603"/>
                  </a:lnTo>
                  <a:lnTo>
                    <a:pt x="1359" y="1603"/>
                  </a:lnTo>
                  <a:lnTo>
                    <a:pt x="1359" y="1602"/>
                  </a:lnTo>
                  <a:lnTo>
                    <a:pt x="1356" y="1603"/>
                  </a:lnTo>
                  <a:lnTo>
                    <a:pt x="1355" y="1602"/>
                  </a:lnTo>
                  <a:lnTo>
                    <a:pt x="1355" y="1601"/>
                  </a:lnTo>
                  <a:lnTo>
                    <a:pt x="1355" y="1599"/>
                  </a:lnTo>
                  <a:lnTo>
                    <a:pt x="1354" y="1599"/>
                  </a:lnTo>
                  <a:lnTo>
                    <a:pt x="1354" y="1598"/>
                  </a:lnTo>
                  <a:lnTo>
                    <a:pt x="1353" y="1598"/>
                  </a:lnTo>
                  <a:lnTo>
                    <a:pt x="1351" y="1598"/>
                  </a:lnTo>
                  <a:lnTo>
                    <a:pt x="1350" y="1598"/>
                  </a:lnTo>
                  <a:lnTo>
                    <a:pt x="1349" y="1598"/>
                  </a:lnTo>
                  <a:lnTo>
                    <a:pt x="1349" y="1596"/>
                  </a:lnTo>
                  <a:lnTo>
                    <a:pt x="1349" y="1595"/>
                  </a:lnTo>
                  <a:lnTo>
                    <a:pt x="1346" y="1594"/>
                  </a:lnTo>
                  <a:lnTo>
                    <a:pt x="1346" y="1593"/>
                  </a:lnTo>
                  <a:lnTo>
                    <a:pt x="1345" y="1593"/>
                  </a:lnTo>
                  <a:lnTo>
                    <a:pt x="1344" y="1593"/>
                  </a:lnTo>
                  <a:lnTo>
                    <a:pt x="1344" y="1594"/>
                  </a:lnTo>
                  <a:lnTo>
                    <a:pt x="1346" y="1595"/>
                  </a:lnTo>
                  <a:lnTo>
                    <a:pt x="1346" y="1596"/>
                  </a:lnTo>
                  <a:lnTo>
                    <a:pt x="1346" y="1597"/>
                  </a:lnTo>
                  <a:lnTo>
                    <a:pt x="1346" y="1598"/>
                  </a:lnTo>
                  <a:lnTo>
                    <a:pt x="1347" y="1599"/>
                  </a:lnTo>
                  <a:lnTo>
                    <a:pt x="1353" y="1599"/>
                  </a:lnTo>
                  <a:lnTo>
                    <a:pt x="1354" y="1601"/>
                  </a:lnTo>
                  <a:lnTo>
                    <a:pt x="1355" y="1604"/>
                  </a:lnTo>
                  <a:lnTo>
                    <a:pt x="1354" y="1603"/>
                  </a:lnTo>
                  <a:lnTo>
                    <a:pt x="1353" y="1602"/>
                  </a:lnTo>
                  <a:lnTo>
                    <a:pt x="1351" y="1601"/>
                  </a:lnTo>
                  <a:lnTo>
                    <a:pt x="1350" y="1603"/>
                  </a:lnTo>
                  <a:lnTo>
                    <a:pt x="1351" y="1603"/>
                  </a:lnTo>
                  <a:lnTo>
                    <a:pt x="1352" y="1602"/>
                  </a:lnTo>
                  <a:lnTo>
                    <a:pt x="1353" y="1603"/>
                  </a:lnTo>
                  <a:lnTo>
                    <a:pt x="1353" y="1604"/>
                  </a:lnTo>
                  <a:lnTo>
                    <a:pt x="1353" y="1605"/>
                  </a:lnTo>
                  <a:lnTo>
                    <a:pt x="1353" y="1606"/>
                  </a:lnTo>
                  <a:lnTo>
                    <a:pt x="1352" y="1607"/>
                  </a:lnTo>
                  <a:lnTo>
                    <a:pt x="1349" y="1607"/>
                  </a:lnTo>
                  <a:lnTo>
                    <a:pt x="1347" y="1608"/>
                  </a:lnTo>
                  <a:lnTo>
                    <a:pt x="1349" y="1610"/>
                  </a:lnTo>
                  <a:lnTo>
                    <a:pt x="1350" y="1610"/>
                  </a:lnTo>
                  <a:lnTo>
                    <a:pt x="1351" y="1608"/>
                  </a:lnTo>
                  <a:lnTo>
                    <a:pt x="1352" y="1608"/>
                  </a:lnTo>
                  <a:lnTo>
                    <a:pt x="1353" y="1608"/>
                  </a:lnTo>
                  <a:lnTo>
                    <a:pt x="1353" y="1607"/>
                  </a:lnTo>
                  <a:lnTo>
                    <a:pt x="1355" y="1606"/>
                  </a:lnTo>
                  <a:lnTo>
                    <a:pt x="1356" y="1605"/>
                  </a:lnTo>
                  <a:lnTo>
                    <a:pt x="1358" y="1606"/>
                  </a:lnTo>
                  <a:lnTo>
                    <a:pt x="1359" y="1607"/>
                  </a:lnTo>
                  <a:lnTo>
                    <a:pt x="1358" y="1608"/>
                  </a:lnTo>
                  <a:lnTo>
                    <a:pt x="1355" y="1610"/>
                  </a:lnTo>
                  <a:lnTo>
                    <a:pt x="1353" y="1611"/>
                  </a:lnTo>
                  <a:lnTo>
                    <a:pt x="1352" y="1612"/>
                  </a:lnTo>
                  <a:lnTo>
                    <a:pt x="1351" y="1612"/>
                  </a:lnTo>
                  <a:lnTo>
                    <a:pt x="1350" y="1613"/>
                  </a:lnTo>
                  <a:lnTo>
                    <a:pt x="1350" y="1614"/>
                  </a:lnTo>
                  <a:lnTo>
                    <a:pt x="1349" y="1618"/>
                  </a:lnTo>
                  <a:lnTo>
                    <a:pt x="1349" y="1619"/>
                  </a:lnTo>
                  <a:lnTo>
                    <a:pt x="1349" y="1620"/>
                  </a:lnTo>
                  <a:lnTo>
                    <a:pt x="1349" y="1621"/>
                  </a:lnTo>
                  <a:lnTo>
                    <a:pt x="1347" y="1622"/>
                  </a:lnTo>
                  <a:lnTo>
                    <a:pt x="1346" y="1621"/>
                  </a:lnTo>
                  <a:lnTo>
                    <a:pt x="1345" y="1619"/>
                  </a:lnTo>
                  <a:lnTo>
                    <a:pt x="1345" y="1618"/>
                  </a:lnTo>
                  <a:lnTo>
                    <a:pt x="1345" y="1614"/>
                  </a:lnTo>
                  <a:lnTo>
                    <a:pt x="1345" y="1613"/>
                  </a:lnTo>
                  <a:lnTo>
                    <a:pt x="1344" y="1611"/>
                  </a:lnTo>
                  <a:lnTo>
                    <a:pt x="1344" y="1608"/>
                  </a:lnTo>
                  <a:lnTo>
                    <a:pt x="1344" y="1606"/>
                  </a:lnTo>
                  <a:lnTo>
                    <a:pt x="1343" y="1599"/>
                  </a:lnTo>
                  <a:lnTo>
                    <a:pt x="1343" y="1598"/>
                  </a:lnTo>
                  <a:lnTo>
                    <a:pt x="1342" y="1597"/>
                  </a:lnTo>
                  <a:lnTo>
                    <a:pt x="1341" y="1595"/>
                  </a:lnTo>
                  <a:lnTo>
                    <a:pt x="1341" y="1596"/>
                  </a:lnTo>
                  <a:lnTo>
                    <a:pt x="1341" y="1597"/>
                  </a:lnTo>
                  <a:lnTo>
                    <a:pt x="1342" y="1598"/>
                  </a:lnTo>
                  <a:lnTo>
                    <a:pt x="1342" y="1599"/>
                  </a:lnTo>
                  <a:lnTo>
                    <a:pt x="1343" y="1602"/>
                  </a:lnTo>
                  <a:lnTo>
                    <a:pt x="1343" y="1604"/>
                  </a:lnTo>
                  <a:lnTo>
                    <a:pt x="1343" y="1607"/>
                  </a:lnTo>
                  <a:lnTo>
                    <a:pt x="1344" y="1614"/>
                  </a:lnTo>
                  <a:lnTo>
                    <a:pt x="1344" y="1618"/>
                  </a:lnTo>
                  <a:lnTo>
                    <a:pt x="1344" y="1622"/>
                  </a:lnTo>
                  <a:lnTo>
                    <a:pt x="1345" y="1624"/>
                  </a:lnTo>
                  <a:lnTo>
                    <a:pt x="1344" y="1627"/>
                  </a:lnTo>
                  <a:lnTo>
                    <a:pt x="1343" y="1627"/>
                  </a:lnTo>
                  <a:lnTo>
                    <a:pt x="1343" y="1626"/>
                  </a:lnTo>
                  <a:lnTo>
                    <a:pt x="1342" y="1626"/>
                  </a:lnTo>
                  <a:lnTo>
                    <a:pt x="1341" y="1624"/>
                  </a:lnTo>
                  <a:lnTo>
                    <a:pt x="1341" y="1623"/>
                  </a:lnTo>
                  <a:lnTo>
                    <a:pt x="1339" y="1623"/>
                  </a:lnTo>
                  <a:lnTo>
                    <a:pt x="1339" y="1622"/>
                  </a:lnTo>
                  <a:lnTo>
                    <a:pt x="1338" y="1622"/>
                  </a:lnTo>
                  <a:lnTo>
                    <a:pt x="1335" y="1620"/>
                  </a:lnTo>
                  <a:lnTo>
                    <a:pt x="1334" y="1619"/>
                  </a:lnTo>
                  <a:lnTo>
                    <a:pt x="1334" y="1618"/>
                  </a:lnTo>
                  <a:lnTo>
                    <a:pt x="1334" y="1616"/>
                  </a:lnTo>
                  <a:lnTo>
                    <a:pt x="1334" y="1615"/>
                  </a:lnTo>
                  <a:lnTo>
                    <a:pt x="1334" y="1614"/>
                  </a:lnTo>
                  <a:lnTo>
                    <a:pt x="1333" y="1613"/>
                  </a:lnTo>
                  <a:lnTo>
                    <a:pt x="1333" y="1612"/>
                  </a:lnTo>
                  <a:lnTo>
                    <a:pt x="1334" y="1612"/>
                  </a:lnTo>
                  <a:lnTo>
                    <a:pt x="1333" y="1611"/>
                  </a:lnTo>
                  <a:lnTo>
                    <a:pt x="1332" y="1610"/>
                  </a:lnTo>
                  <a:lnTo>
                    <a:pt x="1332" y="1607"/>
                  </a:lnTo>
                  <a:lnTo>
                    <a:pt x="1330" y="1606"/>
                  </a:lnTo>
                  <a:lnTo>
                    <a:pt x="1332" y="1605"/>
                  </a:lnTo>
                  <a:lnTo>
                    <a:pt x="1333" y="1605"/>
                  </a:lnTo>
                  <a:lnTo>
                    <a:pt x="1334" y="1608"/>
                  </a:lnTo>
                  <a:lnTo>
                    <a:pt x="1335" y="1610"/>
                  </a:lnTo>
                  <a:lnTo>
                    <a:pt x="1336" y="1610"/>
                  </a:lnTo>
                  <a:lnTo>
                    <a:pt x="1336" y="1611"/>
                  </a:lnTo>
                  <a:lnTo>
                    <a:pt x="1336" y="1612"/>
                  </a:lnTo>
                  <a:lnTo>
                    <a:pt x="1336" y="1613"/>
                  </a:lnTo>
                  <a:lnTo>
                    <a:pt x="1338" y="1614"/>
                  </a:lnTo>
                  <a:lnTo>
                    <a:pt x="1338" y="1616"/>
                  </a:lnTo>
                  <a:lnTo>
                    <a:pt x="1339" y="1618"/>
                  </a:lnTo>
                  <a:lnTo>
                    <a:pt x="1341" y="1618"/>
                  </a:lnTo>
                  <a:lnTo>
                    <a:pt x="1339" y="1615"/>
                  </a:lnTo>
                  <a:lnTo>
                    <a:pt x="1337" y="1611"/>
                  </a:lnTo>
                  <a:lnTo>
                    <a:pt x="1338" y="1611"/>
                  </a:lnTo>
                  <a:lnTo>
                    <a:pt x="1338" y="1610"/>
                  </a:lnTo>
                  <a:lnTo>
                    <a:pt x="1337" y="1610"/>
                  </a:lnTo>
                  <a:lnTo>
                    <a:pt x="1337" y="1608"/>
                  </a:lnTo>
                  <a:lnTo>
                    <a:pt x="1337" y="1607"/>
                  </a:lnTo>
                  <a:lnTo>
                    <a:pt x="1336" y="1607"/>
                  </a:lnTo>
                  <a:lnTo>
                    <a:pt x="1335" y="1606"/>
                  </a:lnTo>
                  <a:lnTo>
                    <a:pt x="1335" y="1605"/>
                  </a:lnTo>
                  <a:lnTo>
                    <a:pt x="1336" y="1604"/>
                  </a:lnTo>
                  <a:lnTo>
                    <a:pt x="1335" y="1604"/>
                  </a:lnTo>
                  <a:lnTo>
                    <a:pt x="1334" y="1603"/>
                  </a:lnTo>
                  <a:lnTo>
                    <a:pt x="1333" y="1602"/>
                  </a:lnTo>
                  <a:lnTo>
                    <a:pt x="1335" y="1601"/>
                  </a:lnTo>
                  <a:lnTo>
                    <a:pt x="1336" y="1599"/>
                  </a:lnTo>
                  <a:lnTo>
                    <a:pt x="1337" y="1598"/>
                  </a:lnTo>
                  <a:lnTo>
                    <a:pt x="1338" y="1597"/>
                  </a:lnTo>
                  <a:lnTo>
                    <a:pt x="1337" y="1597"/>
                  </a:lnTo>
                  <a:lnTo>
                    <a:pt x="1336" y="1598"/>
                  </a:lnTo>
                  <a:lnTo>
                    <a:pt x="1335" y="1599"/>
                  </a:lnTo>
                  <a:lnTo>
                    <a:pt x="1335" y="1597"/>
                  </a:lnTo>
                  <a:lnTo>
                    <a:pt x="1334" y="1597"/>
                  </a:lnTo>
                  <a:lnTo>
                    <a:pt x="1334" y="1599"/>
                  </a:lnTo>
                  <a:lnTo>
                    <a:pt x="1333" y="1599"/>
                  </a:lnTo>
                  <a:lnTo>
                    <a:pt x="1332" y="1598"/>
                  </a:lnTo>
                  <a:lnTo>
                    <a:pt x="1332" y="1597"/>
                  </a:lnTo>
                  <a:lnTo>
                    <a:pt x="1330" y="1597"/>
                  </a:lnTo>
                  <a:lnTo>
                    <a:pt x="1330" y="1598"/>
                  </a:lnTo>
                  <a:lnTo>
                    <a:pt x="1330" y="1599"/>
                  </a:lnTo>
                  <a:lnTo>
                    <a:pt x="1329" y="1601"/>
                  </a:lnTo>
                  <a:lnTo>
                    <a:pt x="1329" y="1602"/>
                  </a:lnTo>
                  <a:lnTo>
                    <a:pt x="1329" y="1603"/>
                  </a:lnTo>
                  <a:lnTo>
                    <a:pt x="1328" y="1603"/>
                  </a:lnTo>
                  <a:lnTo>
                    <a:pt x="1327" y="1601"/>
                  </a:lnTo>
                  <a:lnTo>
                    <a:pt x="1327" y="1599"/>
                  </a:lnTo>
                  <a:lnTo>
                    <a:pt x="1325" y="1597"/>
                  </a:lnTo>
                  <a:lnTo>
                    <a:pt x="1325" y="1596"/>
                  </a:lnTo>
                  <a:lnTo>
                    <a:pt x="1326" y="1596"/>
                  </a:lnTo>
                  <a:lnTo>
                    <a:pt x="1328" y="1595"/>
                  </a:lnTo>
                  <a:lnTo>
                    <a:pt x="1327" y="1595"/>
                  </a:lnTo>
                  <a:lnTo>
                    <a:pt x="1326" y="1595"/>
                  </a:lnTo>
                  <a:lnTo>
                    <a:pt x="1325" y="1595"/>
                  </a:lnTo>
                  <a:lnTo>
                    <a:pt x="1325" y="1594"/>
                  </a:lnTo>
                  <a:lnTo>
                    <a:pt x="1324" y="1594"/>
                  </a:lnTo>
                  <a:lnTo>
                    <a:pt x="1322" y="1594"/>
                  </a:lnTo>
                  <a:lnTo>
                    <a:pt x="1321" y="1594"/>
                  </a:lnTo>
                  <a:lnTo>
                    <a:pt x="1321" y="1593"/>
                  </a:lnTo>
                  <a:lnTo>
                    <a:pt x="1321" y="1591"/>
                  </a:lnTo>
                  <a:lnTo>
                    <a:pt x="1322" y="1591"/>
                  </a:lnTo>
                  <a:lnTo>
                    <a:pt x="1322" y="1590"/>
                  </a:lnTo>
                  <a:lnTo>
                    <a:pt x="1325" y="1589"/>
                  </a:lnTo>
                  <a:lnTo>
                    <a:pt x="1325" y="1588"/>
                  </a:lnTo>
                  <a:lnTo>
                    <a:pt x="1322" y="1588"/>
                  </a:lnTo>
                  <a:lnTo>
                    <a:pt x="1321" y="1588"/>
                  </a:lnTo>
                  <a:lnTo>
                    <a:pt x="1321" y="1586"/>
                  </a:lnTo>
                  <a:lnTo>
                    <a:pt x="1321" y="1585"/>
                  </a:lnTo>
                  <a:lnTo>
                    <a:pt x="1321" y="1583"/>
                  </a:lnTo>
                  <a:lnTo>
                    <a:pt x="1320" y="1583"/>
                  </a:lnTo>
                  <a:lnTo>
                    <a:pt x="1320" y="1582"/>
                  </a:lnTo>
                  <a:lnTo>
                    <a:pt x="1320" y="1581"/>
                  </a:lnTo>
                  <a:lnTo>
                    <a:pt x="1320" y="1580"/>
                  </a:lnTo>
                  <a:lnTo>
                    <a:pt x="1321" y="1579"/>
                  </a:lnTo>
                  <a:lnTo>
                    <a:pt x="1322" y="1578"/>
                  </a:lnTo>
                  <a:lnTo>
                    <a:pt x="1322" y="1579"/>
                  </a:lnTo>
                  <a:lnTo>
                    <a:pt x="1324" y="1580"/>
                  </a:lnTo>
                  <a:lnTo>
                    <a:pt x="1325" y="1580"/>
                  </a:lnTo>
                  <a:lnTo>
                    <a:pt x="1326" y="1581"/>
                  </a:lnTo>
                  <a:lnTo>
                    <a:pt x="1326" y="1582"/>
                  </a:lnTo>
                  <a:lnTo>
                    <a:pt x="1327" y="1583"/>
                  </a:lnTo>
                  <a:lnTo>
                    <a:pt x="1328" y="1585"/>
                  </a:lnTo>
                  <a:lnTo>
                    <a:pt x="1329" y="1585"/>
                  </a:lnTo>
                  <a:lnTo>
                    <a:pt x="1329" y="1586"/>
                  </a:lnTo>
                  <a:lnTo>
                    <a:pt x="1330" y="1589"/>
                  </a:lnTo>
                  <a:lnTo>
                    <a:pt x="1330" y="1590"/>
                  </a:lnTo>
                  <a:lnTo>
                    <a:pt x="1332" y="1591"/>
                  </a:lnTo>
                  <a:lnTo>
                    <a:pt x="1332" y="1594"/>
                  </a:lnTo>
                  <a:lnTo>
                    <a:pt x="1333" y="1594"/>
                  </a:lnTo>
                  <a:lnTo>
                    <a:pt x="1333" y="1593"/>
                  </a:lnTo>
                  <a:lnTo>
                    <a:pt x="1333" y="1591"/>
                  </a:lnTo>
                  <a:lnTo>
                    <a:pt x="1333" y="1590"/>
                  </a:lnTo>
                  <a:lnTo>
                    <a:pt x="1332" y="1588"/>
                  </a:lnTo>
                  <a:lnTo>
                    <a:pt x="1333" y="1588"/>
                  </a:lnTo>
                  <a:lnTo>
                    <a:pt x="1333" y="1587"/>
                  </a:lnTo>
                  <a:lnTo>
                    <a:pt x="1332" y="1587"/>
                  </a:lnTo>
                  <a:lnTo>
                    <a:pt x="1330" y="1587"/>
                  </a:lnTo>
                  <a:lnTo>
                    <a:pt x="1330" y="1586"/>
                  </a:lnTo>
                  <a:lnTo>
                    <a:pt x="1330" y="1585"/>
                  </a:lnTo>
                  <a:lnTo>
                    <a:pt x="1333" y="1583"/>
                  </a:lnTo>
                  <a:lnTo>
                    <a:pt x="1333" y="1582"/>
                  </a:lnTo>
                  <a:lnTo>
                    <a:pt x="1332" y="1583"/>
                  </a:lnTo>
                  <a:lnTo>
                    <a:pt x="1330" y="1582"/>
                  </a:lnTo>
                  <a:lnTo>
                    <a:pt x="1329" y="1581"/>
                  </a:lnTo>
                  <a:lnTo>
                    <a:pt x="1328" y="1578"/>
                  </a:lnTo>
                  <a:lnTo>
                    <a:pt x="1328" y="1577"/>
                  </a:lnTo>
                  <a:lnTo>
                    <a:pt x="1328" y="1574"/>
                  </a:lnTo>
                  <a:lnTo>
                    <a:pt x="1328" y="1573"/>
                  </a:lnTo>
                  <a:lnTo>
                    <a:pt x="1328" y="1572"/>
                  </a:lnTo>
                  <a:lnTo>
                    <a:pt x="1327" y="1572"/>
                  </a:lnTo>
                  <a:lnTo>
                    <a:pt x="1327" y="1571"/>
                  </a:lnTo>
                  <a:lnTo>
                    <a:pt x="1326" y="1571"/>
                  </a:lnTo>
                  <a:lnTo>
                    <a:pt x="1326" y="1570"/>
                  </a:lnTo>
                  <a:lnTo>
                    <a:pt x="1326" y="1569"/>
                  </a:lnTo>
                  <a:lnTo>
                    <a:pt x="1327" y="1569"/>
                  </a:lnTo>
                  <a:lnTo>
                    <a:pt x="1327" y="1568"/>
                  </a:lnTo>
                  <a:lnTo>
                    <a:pt x="1328" y="1569"/>
                  </a:lnTo>
                  <a:lnTo>
                    <a:pt x="1329" y="1571"/>
                  </a:lnTo>
                  <a:lnTo>
                    <a:pt x="1329" y="1572"/>
                  </a:lnTo>
                  <a:lnTo>
                    <a:pt x="1329" y="1573"/>
                  </a:lnTo>
                  <a:lnTo>
                    <a:pt x="1329" y="1572"/>
                  </a:lnTo>
                  <a:lnTo>
                    <a:pt x="1329" y="1571"/>
                  </a:lnTo>
                  <a:lnTo>
                    <a:pt x="1329" y="1569"/>
                  </a:lnTo>
                  <a:lnTo>
                    <a:pt x="1330" y="1568"/>
                  </a:lnTo>
                  <a:lnTo>
                    <a:pt x="1329" y="1568"/>
                  </a:lnTo>
                  <a:lnTo>
                    <a:pt x="1328" y="1568"/>
                  </a:lnTo>
                  <a:lnTo>
                    <a:pt x="1328" y="1566"/>
                  </a:lnTo>
                  <a:lnTo>
                    <a:pt x="1329" y="1564"/>
                  </a:lnTo>
                  <a:lnTo>
                    <a:pt x="1328" y="1564"/>
                  </a:lnTo>
                  <a:lnTo>
                    <a:pt x="1328" y="1565"/>
                  </a:lnTo>
                  <a:lnTo>
                    <a:pt x="1327" y="1564"/>
                  </a:lnTo>
                  <a:lnTo>
                    <a:pt x="1327" y="1563"/>
                  </a:lnTo>
                  <a:lnTo>
                    <a:pt x="1326" y="1564"/>
                  </a:lnTo>
                  <a:lnTo>
                    <a:pt x="1327" y="1564"/>
                  </a:lnTo>
                  <a:lnTo>
                    <a:pt x="1327" y="1565"/>
                  </a:lnTo>
                  <a:lnTo>
                    <a:pt x="1327" y="1566"/>
                  </a:lnTo>
                  <a:lnTo>
                    <a:pt x="1326" y="1566"/>
                  </a:lnTo>
                  <a:lnTo>
                    <a:pt x="1324" y="1570"/>
                  </a:lnTo>
                  <a:lnTo>
                    <a:pt x="1322" y="1571"/>
                  </a:lnTo>
                  <a:lnTo>
                    <a:pt x="1321" y="1571"/>
                  </a:lnTo>
                  <a:lnTo>
                    <a:pt x="1321" y="1570"/>
                  </a:lnTo>
                  <a:lnTo>
                    <a:pt x="1320" y="1569"/>
                  </a:lnTo>
                  <a:lnTo>
                    <a:pt x="1319" y="1568"/>
                  </a:lnTo>
                  <a:lnTo>
                    <a:pt x="1319" y="1566"/>
                  </a:lnTo>
                  <a:lnTo>
                    <a:pt x="1319" y="1565"/>
                  </a:lnTo>
                  <a:lnTo>
                    <a:pt x="1318" y="1564"/>
                  </a:lnTo>
                  <a:lnTo>
                    <a:pt x="1318" y="1563"/>
                  </a:lnTo>
                  <a:lnTo>
                    <a:pt x="1317" y="1563"/>
                  </a:lnTo>
                  <a:lnTo>
                    <a:pt x="1317" y="1564"/>
                  </a:lnTo>
                  <a:lnTo>
                    <a:pt x="1317" y="1565"/>
                  </a:lnTo>
                  <a:lnTo>
                    <a:pt x="1317" y="1566"/>
                  </a:lnTo>
                  <a:lnTo>
                    <a:pt x="1317" y="1568"/>
                  </a:lnTo>
                  <a:lnTo>
                    <a:pt x="1317" y="1569"/>
                  </a:lnTo>
                  <a:lnTo>
                    <a:pt x="1316" y="1569"/>
                  </a:lnTo>
                  <a:lnTo>
                    <a:pt x="1315" y="1569"/>
                  </a:lnTo>
                  <a:lnTo>
                    <a:pt x="1315" y="1568"/>
                  </a:lnTo>
                  <a:lnTo>
                    <a:pt x="1313" y="1568"/>
                  </a:lnTo>
                  <a:lnTo>
                    <a:pt x="1313" y="1566"/>
                  </a:lnTo>
                  <a:lnTo>
                    <a:pt x="1313" y="1563"/>
                  </a:lnTo>
                  <a:lnTo>
                    <a:pt x="1313" y="1562"/>
                  </a:lnTo>
                  <a:lnTo>
                    <a:pt x="1312" y="1561"/>
                  </a:lnTo>
                  <a:lnTo>
                    <a:pt x="1312" y="1560"/>
                  </a:lnTo>
                  <a:lnTo>
                    <a:pt x="1315" y="1556"/>
                  </a:lnTo>
                  <a:lnTo>
                    <a:pt x="1315" y="1555"/>
                  </a:lnTo>
                  <a:lnTo>
                    <a:pt x="1315" y="1554"/>
                  </a:lnTo>
                  <a:lnTo>
                    <a:pt x="1316" y="1554"/>
                  </a:lnTo>
                  <a:lnTo>
                    <a:pt x="1315" y="1554"/>
                  </a:lnTo>
                  <a:lnTo>
                    <a:pt x="1311" y="1559"/>
                  </a:lnTo>
                  <a:lnTo>
                    <a:pt x="1309" y="1559"/>
                  </a:lnTo>
                  <a:lnTo>
                    <a:pt x="1309" y="1556"/>
                  </a:lnTo>
                  <a:lnTo>
                    <a:pt x="1309" y="1555"/>
                  </a:lnTo>
                  <a:lnTo>
                    <a:pt x="1310" y="1554"/>
                  </a:lnTo>
                  <a:lnTo>
                    <a:pt x="1309" y="1553"/>
                  </a:lnTo>
                  <a:lnTo>
                    <a:pt x="1309" y="1551"/>
                  </a:lnTo>
                  <a:lnTo>
                    <a:pt x="1311" y="1549"/>
                  </a:lnTo>
                  <a:lnTo>
                    <a:pt x="1312" y="1548"/>
                  </a:lnTo>
                  <a:lnTo>
                    <a:pt x="1315" y="1548"/>
                  </a:lnTo>
                  <a:lnTo>
                    <a:pt x="1318" y="1549"/>
                  </a:lnTo>
                  <a:lnTo>
                    <a:pt x="1319" y="1549"/>
                  </a:lnTo>
                  <a:lnTo>
                    <a:pt x="1320" y="1549"/>
                  </a:lnTo>
                  <a:lnTo>
                    <a:pt x="1320" y="1548"/>
                  </a:lnTo>
                  <a:lnTo>
                    <a:pt x="1321" y="1548"/>
                  </a:lnTo>
                  <a:lnTo>
                    <a:pt x="1322" y="1549"/>
                  </a:lnTo>
                  <a:lnTo>
                    <a:pt x="1324" y="1551"/>
                  </a:lnTo>
                  <a:lnTo>
                    <a:pt x="1324" y="1553"/>
                  </a:lnTo>
                  <a:lnTo>
                    <a:pt x="1325" y="1554"/>
                  </a:lnTo>
                  <a:lnTo>
                    <a:pt x="1326" y="1553"/>
                  </a:lnTo>
                  <a:lnTo>
                    <a:pt x="1326" y="1552"/>
                  </a:lnTo>
                  <a:lnTo>
                    <a:pt x="1325" y="1549"/>
                  </a:lnTo>
                  <a:lnTo>
                    <a:pt x="1324" y="1547"/>
                  </a:lnTo>
                  <a:lnTo>
                    <a:pt x="1322" y="1547"/>
                  </a:lnTo>
                  <a:lnTo>
                    <a:pt x="1322" y="1546"/>
                  </a:lnTo>
                  <a:lnTo>
                    <a:pt x="1324" y="1545"/>
                  </a:lnTo>
                  <a:lnTo>
                    <a:pt x="1325" y="1544"/>
                  </a:lnTo>
                  <a:lnTo>
                    <a:pt x="1325" y="1545"/>
                  </a:lnTo>
                  <a:lnTo>
                    <a:pt x="1326" y="1546"/>
                  </a:lnTo>
                  <a:lnTo>
                    <a:pt x="1327" y="1546"/>
                  </a:lnTo>
                  <a:lnTo>
                    <a:pt x="1327" y="1545"/>
                  </a:lnTo>
                  <a:lnTo>
                    <a:pt x="1326" y="1545"/>
                  </a:lnTo>
                  <a:lnTo>
                    <a:pt x="1326" y="1544"/>
                  </a:lnTo>
                  <a:lnTo>
                    <a:pt x="1326" y="1543"/>
                  </a:lnTo>
                  <a:lnTo>
                    <a:pt x="1326" y="1541"/>
                  </a:lnTo>
                  <a:lnTo>
                    <a:pt x="1327" y="1541"/>
                  </a:lnTo>
                  <a:lnTo>
                    <a:pt x="1326" y="1540"/>
                  </a:lnTo>
                  <a:lnTo>
                    <a:pt x="1326" y="1538"/>
                  </a:lnTo>
                  <a:lnTo>
                    <a:pt x="1326" y="1537"/>
                  </a:lnTo>
                  <a:lnTo>
                    <a:pt x="1327" y="1536"/>
                  </a:lnTo>
                  <a:lnTo>
                    <a:pt x="1328" y="1536"/>
                  </a:lnTo>
                  <a:lnTo>
                    <a:pt x="1329" y="1536"/>
                  </a:lnTo>
                  <a:lnTo>
                    <a:pt x="1330" y="1535"/>
                  </a:lnTo>
                  <a:lnTo>
                    <a:pt x="1332" y="1535"/>
                  </a:lnTo>
                  <a:lnTo>
                    <a:pt x="1332" y="1536"/>
                  </a:lnTo>
                  <a:lnTo>
                    <a:pt x="1333" y="1536"/>
                  </a:lnTo>
                  <a:lnTo>
                    <a:pt x="1334" y="1538"/>
                  </a:lnTo>
                  <a:lnTo>
                    <a:pt x="1335" y="1539"/>
                  </a:lnTo>
                  <a:lnTo>
                    <a:pt x="1335" y="1538"/>
                  </a:lnTo>
                  <a:lnTo>
                    <a:pt x="1336" y="1537"/>
                  </a:lnTo>
                  <a:lnTo>
                    <a:pt x="1337" y="1537"/>
                  </a:lnTo>
                  <a:lnTo>
                    <a:pt x="1337" y="1536"/>
                  </a:lnTo>
                  <a:lnTo>
                    <a:pt x="1336" y="1536"/>
                  </a:lnTo>
                  <a:lnTo>
                    <a:pt x="1335" y="1536"/>
                  </a:lnTo>
                  <a:lnTo>
                    <a:pt x="1335" y="1535"/>
                  </a:lnTo>
                  <a:lnTo>
                    <a:pt x="1334" y="1535"/>
                  </a:lnTo>
                  <a:lnTo>
                    <a:pt x="1334" y="1534"/>
                  </a:lnTo>
                  <a:lnTo>
                    <a:pt x="1333" y="1535"/>
                  </a:lnTo>
                  <a:lnTo>
                    <a:pt x="1332" y="1534"/>
                  </a:lnTo>
                  <a:lnTo>
                    <a:pt x="1330" y="1532"/>
                  </a:lnTo>
                  <a:lnTo>
                    <a:pt x="1328" y="1530"/>
                  </a:lnTo>
                  <a:lnTo>
                    <a:pt x="1328" y="1529"/>
                  </a:lnTo>
                  <a:lnTo>
                    <a:pt x="1329" y="1528"/>
                  </a:lnTo>
                  <a:lnTo>
                    <a:pt x="1330" y="1528"/>
                  </a:lnTo>
                  <a:lnTo>
                    <a:pt x="1332" y="1528"/>
                  </a:lnTo>
                  <a:lnTo>
                    <a:pt x="1332" y="1527"/>
                  </a:lnTo>
                  <a:lnTo>
                    <a:pt x="1333" y="1526"/>
                  </a:lnTo>
                  <a:lnTo>
                    <a:pt x="1334" y="1523"/>
                  </a:lnTo>
                  <a:lnTo>
                    <a:pt x="1334" y="1521"/>
                  </a:lnTo>
                  <a:lnTo>
                    <a:pt x="1333" y="1522"/>
                  </a:lnTo>
                  <a:lnTo>
                    <a:pt x="1332" y="1526"/>
                  </a:lnTo>
                  <a:lnTo>
                    <a:pt x="1330" y="1526"/>
                  </a:lnTo>
                  <a:lnTo>
                    <a:pt x="1329" y="1527"/>
                  </a:lnTo>
                  <a:lnTo>
                    <a:pt x="1328" y="1527"/>
                  </a:lnTo>
                  <a:lnTo>
                    <a:pt x="1327" y="1528"/>
                  </a:lnTo>
                  <a:lnTo>
                    <a:pt x="1327" y="1529"/>
                  </a:lnTo>
                  <a:lnTo>
                    <a:pt x="1326" y="1531"/>
                  </a:lnTo>
                  <a:lnTo>
                    <a:pt x="1326" y="1532"/>
                  </a:lnTo>
                  <a:lnTo>
                    <a:pt x="1325" y="1534"/>
                  </a:lnTo>
                  <a:lnTo>
                    <a:pt x="1326" y="1535"/>
                  </a:lnTo>
                  <a:lnTo>
                    <a:pt x="1326" y="1536"/>
                  </a:lnTo>
                  <a:lnTo>
                    <a:pt x="1325" y="1537"/>
                  </a:lnTo>
                  <a:lnTo>
                    <a:pt x="1325" y="1538"/>
                  </a:lnTo>
                  <a:lnTo>
                    <a:pt x="1325" y="1539"/>
                  </a:lnTo>
                  <a:lnTo>
                    <a:pt x="1325" y="1541"/>
                  </a:lnTo>
                  <a:lnTo>
                    <a:pt x="1324" y="1543"/>
                  </a:lnTo>
                  <a:lnTo>
                    <a:pt x="1322" y="1544"/>
                  </a:lnTo>
                  <a:lnTo>
                    <a:pt x="1321" y="1544"/>
                  </a:lnTo>
                  <a:lnTo>
                    <a:pt x="1321" y="1545"/>
                  </a:lnTo>
                  <a:lnTo>
                    <a:pt x="1321" y="1546"/>
                  </a:lnTo>
                  <a:lnTo>
                    <a:pt x="1320" y="1546"/>
                  </a:lnTo>
                  <a:lnTo>
                    <a:pt x="1318" y="1546"/>
                  </a:lnTo>
                  <a:lnTo>
                    <a:pt x="1317" y="1546"/>
                  </a:lnTo>
                  <a:lnTo>
                    <a:pt x="1316" y="1545"/>
                  </a:lnTo>
                  <a:lnTo>
                    <a:pt x="1313" y="1544"/>
                  </a:lnTo>
                  <a:lnTo>
                    <a:pt x="1313" y="1543"/>
                  </a:lnTo>
                  <a:lnTo>
                    <a:pt x="1316" y="1540"/>
                  </a:lnTo>
                  <a:lnTo>
                    <a:pt x="1316" y="1539"/>
                  </a:lnTo>
                  <a:lnTo>
                    <a:pt x="1315" y="1539"/>
                  </a:lnTo>
                  <a:lnTo>
                    <a:pt x="1313" y="1538"/>
                  </a:lnTo>
                  <a:lnTo>
                    <a:pt x="1313" y="1539"/>
                  </a:lnTo>
                  <a:lnTo>
                    <a:pt x="1313" y="1540"/>
                  </a:lnTo>
                  <a:lnTo>
                    <a:pt x="1312" y="1540"/>
                  </a:lnTo>
                  <a:lnTo>
                    <a:pt x="1311" y="1538"/>
                  </a:lnTo>
                  <a:lnTo>
                    <a:pt x="1311" y="1537"/>
                  </a:lnTo>
                  <a:lnTo>
                    <a:pt x="1310" y="1535"/>
                  </a:lnTo>
                  <a:lnTo>
                    <a:pt x="1309" y="1532"/>
                  </a:lnTo>
                  <a:lnTo>
                    <a:pt x="1310" y="1532"/>
                  </a:lnTo>
                  <a:lnTo>
                    <a:pt x="1310" y="1531"/>
                  </a:lnTo>
                  <a:lnTo>
                    <a:pt x="1310" y="1530"/>
                  </a:lnTo>
                  <a:lnTo>
                    <a:pt x="1310" y="1529"/>
                  </a:lnTo>
                  <a:lnTo>
                    <a:pt x="1309" y="1529"/>
                  </a:lnTo>
                  <a:lnTo>
                    <a:pt x="1308" y="1529"/>
                  </a:lnTo>
                  <a:lnTo>
                    <a:pt x="1308" y="1527"/>
                  </a:lnTo>
                  <a:lnTo>
                    <a:pt x="1307" y="1526"/>
                  </a:lnTo>
                  <a:lnTo>
                    <a:pt x="1308" y="1526"/>
                  </a:lnTo>
                  <a:lnTo>
                    <a:pt x="1310" y="1524"/>
                  </a:lnTo>
                  <a:lnTo>
                    <a:pt x="1310" y="1526"/>
                  </a:lnTo>
                  <a:lnTo>
                    <a:pt x="1311" y="1527"/>
                  </a:lnTo>
                  <a:lnTo>
                    <a:pt x="1311" y="1528"/>
                  </a:lnTo>
                  <a:lnTo>
                    <a:pt x="1312" y="1529"/>
                  </a:lnTo>
                  <a:lnTo>
                    <a:pt x="1312" y="1531"/>
                  </a:lnTo>
                  <a:lnTo>
                    <a:pt x="1313" y="1532"/>
                  </a:lnTo>
                  <a:lnTo>
                    <a:pt x="1313" y="1531"/>
                  </a:lnTo>
                  <a:lnTo>
                    <a:pt x="1312" y="1529"/>
                  </a:lnTo>
                  <a:lnTo>
                    <a:pt x="1313" y="1528"/>
                  </a:lnTo>
                  <a:lnTo>
                    <a:pt x="1312" y="1527"/>
                  </a:lnTo>
                  <a:lnTo>
                    <a:pt x="1312" y="1526"/>
                  </a:lnTo>
                  <a:lnTo>
                    <a:pt x="1313" y="1526"/>
                  </a:lnTo>
                  <a:lnTo>
                    <a:pt x="1316" y="1528"/>
                  </a:lnTo>
                  <a:lnTo>
                    <a:pt x="1320" y="1529"/>
                  </a:lnTo>
                  <a:lnTo>
                    <a:pt x="1321" y="1529"/>
                  </a:lnTo>
                  <a:lnTo>
                    <a:pt x="1321" y="1530"/>
                  </a:lnTo>
                  <a:lnTo>
                    <a:pt x="1322" y="1529"/>
                  </a:lnTo>
                  <a:lnTo>
                    <a:pt x="1321" y="1529"/>
                  </a:lnTo>
                  <a:lnTo>
                    <a:pt x="1319" y="1528"/>
                  </a:lnTo>
                  <a:lnTo>
                    <a:pt x="1318" y="1528"/>
                  </a:lnTo>
                  <a:lnTo>
                    <a:pt x="1317" y="1527"/>
                  </a:lnTo>
                  <a:lnTo>
                    <a:pt x="1317" y="1526"/>
                  </a:lnTo>
                  <a:lnTo>
                    <a:pt x="1318" y="1524"/>
                  </a:lnTo>
                  <a:lnTo>
                    <a:pt x="1317" y="1523"/>
                  </a:lnTo>
                  <a:lnTo>
                    <a:pt x="1317" y="1524"/>
                  </a:lnTo>
                  <a:lnTo>
                    <a:pt x="1316" y="1524"/>
                  </a:lnTo>
                  <a:lnTo>
                    <a:pt x="1316" y="1526"/>
                  </a:lnTo>
                  <a:lnTo>
                    <a:pt x="1315" y="1524"/>
                  </a:lnTo>
                  <a:lnTo>
                    <a:pt x="1315" y="1523"/>
                  </a:lnTo>
                  <a:lnTo>
                    <a:pt x="1313" y="1523"/>
                  </a:lnTo>
                  <a:lnTo>
                    <a:pt x="1313" y="1522"/>
                  </a:lnTo>
                  <a:lnTo>
                    <a:pt x="1315" y="1522"/>
                  </a:lnTo>
                  <a:lnTo>
                    <a:pt x="1315" y="1521"/>
                  </a:lnTo>
                  <a:lnTo>
                    <a:pt x="1316" y="1520"/>
                  </a:lnTo>
                  <a:lnTo>
                    <a:pt x="1317" y="1519"/>
                  </a:lnTo>
                  <a:lnTo>
                    <a:pt x="1316" y="1519"/>
                  </a:lnTo>
                  <a:lnTo>
                    <a:pt x="1315" y="1519"/>
                  </a:lnTo>
                  <a:lnTo>
                    <a:pt x="1315" y="1520"/>
                  </a:lnTo>
                  <a:lnTo>
                    <a:pt x="1313" y="1520"/>
                  </a:lnTo>
                  <a:lnTo>
                    <a:pt x="1312" y="1521"/>
                  </a:lnTo>
                  <a:lnTo>
                    <a:pt x="1311" y="1522"/>
                  </a:lnTo>
                  <a:lnTo>
                    <a:pt x="1310" y="1521"/>
                  </a:lnTo>
                  <a:lnTo>
                    <a:pt x="1309" y="1521"/>
                  </a:lnTo>
                  <a:lnTo>
                    <a:pt x="1309" y="1523"/>
                  </a:lnTo>
                  <a:lnTo>
                    <a:pt x="1308" y="1522"/>
                  </a:lnTo>
                  <a:lnTo>
                    <a:pt x="1307" y="1521"/>
                  </a:lnTo>
                  <a:lnTo>
                    <a:pt x="1306" y="1520"/>
                  </a:lnTo>
                  <a:lnTo>
                    <a:pt x="1307" y="1520"/>
                  </a:lnTo>
                  <a:lnTo>
                    <a:pt x="1307" y="1518"/>
                  </a:lnTo>
                  <a:lnTo>
                    <a:pt x="1308" y="1516"/>
                  </a:lnTo>
                  <a:lnTo>
                    <a:pt x="1308" y="1515"/>
                  </a:lnTo>
                  <a:lnTo>
                    <a:pt x="1308" y="1514"/>
                  </a:lnTo>
                  <a:lnTo>
                    <a:pt x="1308" y="1513"/>
                  </a:lnTo>
                  <a:lnTo>
                    <a:pt x="1307" y="1513"/>
                  </a:lnTo>
                  <a:lnTo>
                    <a:pt x="1307" y="1514"/>
                  </a:lnTo>
                  <a:lnTo>
                    <a:pt x="1306" y="1515"/>
                  </a:lnTo>
                  <a:lnTo>
                    <a:pt x="1306" y="1516"/>
                  </a:lnTo>
                  <a:lnTo>
                    <a:pt x="1304" y="1519"/>
                  </a:lnTo>
                  <a:lnTo>
                    <a:pt x="1303" y="1519"/>
                  </a:lnTo>
                  <a:lnTo>
                    <a:pt x="1302" y="1519"/>
                  </a:lnTo>
                  <a:lnTo>
                    <a:pt x="1300" y="1518"/>
                  </a:lnTo>
                  <a:lnTo>
                    <a:pt x="1301" y="1518"/>
                  </a:lnTo>
                  <a:lnTo>
                    <a:pt x="1301" y="1516"/>
                  </a:lnTo>
                  <a:lnTo>
                    <a:pt x="1300" y="1516"/>
                  </a:lnTo>
                  <a:lnTo>
                    <a:pt x="1299" y="1516"/>
                  </a:lnTo>
                  <a:lnTo>
                    <a:pt x="1298" y="1515"/>
                  </a:lnTo>
                  <a:lnTo>
                    <a:pt x="1299" y="1514"/>
                  </a:lnTo>
                  <a:lnTo>
                    <a:pt x="1300" y="1513"/>
                  </a:lnTo>
                  <a:lnTo>
                    <a:pt x="1300" y="1512"/>
                  </a:lnTo>
                  <a:lnTo>
                    <a:pt x="1299" y="1513"/>
                  </a:lnTo>
                  <a:lnTo>
                    <a:pt x="1298" y="1513"/>
                  </a:lnTo>
                  <a:lnTo>
                    <a:pt x="1298" y="1512"/>
                  </a:lnTo>
                  <a:lnTo>
                    <a:pt x="1299" y="1511"/>
                  </a:lnTo>
                  <a:lnTo>
                    <a:pt x="1298" y="1511"/>
                  </a:lnTo>
                  <a:lnTo>
                    <a:pt x="1296" y="1511"/>
                  </a:lnTo>
                  <a:lnTo>
                    <a:pt x="1296" y="1512"/>
                  </a:lnTo>
                  <a:lnTo>
                    <a:pt x="1295" y="1511"/>
                  </a:lnTo>
                  <a:lnTo>
                    <a:pt x="1295" y="1510"/>
                  </a:lnTo>
                  <a:lnTo>
                    <a:pt x="1296" y="1510"/>
                  </a:lnTo>
                  <a:lnTo>
                    <a:pt x="1295" y="1509"/>
                  </a:lnTo>
                  <a:lnTo>
                    <a:pt x="1294" y="1510"/>
                  </a:lnTo>
                  <a:lnTo>
                    <a:pt x="1293" y="1510"/>
                  </a:lnTo>
                  <a:lnTo>
                    <a:pt x="1292" y="1509"/>
                  </a:lnTo>
                  <a:lnTo>
                    <a:pt x="1292" y="1507"/>
                  </a:lnTo>
                  <a:lnTo>
                    <a:pt x="1293" y="1507"/>
                  </a:lnTo>
                  <a:lnTo>
                    <a:pt x="1293" y="1506"/>
                  </a:lnTo>
                  <a:lnTo>
                    <a:pt x="1294" y="1505"/>
                  </a:lnTo>
                  <a:lnTo>
                    <a:pt x="1294" y="1504"/>
                  </a:lnTo>
                  <a:lnTo>
                    <a:pt x="1295" y="1504"/>
                  </a:lnTo>
                  <a:lnTo>
                    <a:pt x="1296" y="1503"/>
                  </a:lnTo>
                  <a:lnTo>
                    <a:pt x="1298" y="1503"/>
                  </a:lnTo>
                  <a:lnTo>
                    <a:pt x="1298" y="1504"/>
                  </a:lnTo>
                  <a:lnTo>
                    <a:pt x="1299" y="1504"/>
                  </a:lnTo>
                  <a:lnTo>
                    <a:pt x="1298" y="1505"/>
                  </a:lnTo>
                  <a:lnTo>
                    <a:pt x="1299" y="1505"/>
                  </a:lnTo>
                  <a:lnTo>
                    <a:pt x="1300" y="1505"/>
                  </a:lnTo>
                  <a:lnTo>
                    <a:pt x="1300" y="1504"/>
                  </a:lnTo>
                  <a:lnTo>
                    <a:pt x="1299" y="1504"/>
                  </a:lnTo>
                  <a:lnTo>
                    <a:pt x="1299" y="1503"/>
                  </a:lnTo>
                  <a:lnTo>
                    <a:pt x="1300" y="1502"/>
                  </a:lnTo>
                  <a:lnTo>
                    <a:pt x="1300" y="1503"/>
                  </a:lnTo>
                  <a:lnTo>
                    <a:pt x="1301" y="1503"/>
                  </a:lnTo>
                  <a:lnTo>
                    <a:pt x="1306" y="1503"/>
                  </a:lnTo>
                  <a:lnTo>
                    <a:pt x="1306" y="1504"/>
                  </a:lnTo>
                  <a:lnTo>
                    <a:pt x="1307" y="1505"/>
                  </a:lnTo>
                  <a:lnTo>
                    <a:pt x="1307" y="1507"/>
                  </a:lnTo>
                  <a:lnTo>
                    <a:pt x="1306" y="1507"/>
                  </a:lnTo>
                  <a:lnTo>
                    <a:pt x="1307" y="1507"/>
                  </a:lnTo>
                  <a:lnTo>
                    <a:pt x="1308" y="1507"/>
                  </a:lnTo>
                  <a:lnTo>
                    <a:pt x="1308" y="1509"/>
                  </a:lnTo>
                  <a:lnTo>
                    <a:pt x="1309" y="1509"/>
                  </a:lnTo>
                  <a:lnTo>
                    <a:pt x="1310" y="1509"/>
                  </a:lnTo>
                  <a:lnTo>
                    <a:pt x="1310" y="1510"/>
                  </a:lnTo>
                  <a:lnTo>
                    <a:pt x="1310" y="1511"/>
                  </a:lnTo>
                  <a:lnTo>
                    <a:pt x="1310" y="1512"/>
                  </a:lnTo>
                  <a:lnTo>
                    <a:pt x="1311" y="1513"/>
                  </a:lnTo>
                  <a:lnTo>
                    <a:pt x="1311" y="1512"/>
                  </a:lnTo>
                  <a:lnTo>
                    <a:pt x="1312" y="1511"/>
                  </a:lnTo>
                  <a:lnTo>
                    <a:pt x="1313" y="1511"/>
                  </a:lnTo>
                  <a:lnTo>
                    <a:pt x="1315" y="1511"/>
                  </a:lnTo>
                  <a:lnTo>
                    <a:pt x="1319" y="1514"/>
                  </a:lnTo>
                  <a:lnTo>
                    <a:pt x="1321" y="1515"/>
                  </a:lnTo>
                  <a:lnTo>
                    <a:pt x="1324" y="1514"/>
                  </a:lnTo>
                  <a:lnTo>
                    <a:pt x="1322" y="1513"/>
                  </a:lnTo>
                  <a:lnTo>
                    <a:pt x="1319" y="1512"/>
                  </a:lnTo>
                  <a:lnTo>
                    <a:pt x="1318" y="1512"/>
                  </a:lnTo>
                  <a:lnTo>
                    <a:pt x="1317" y="1511"/>
                  </a:lnTo>
                  <a:lnTo>
                    <a:pt x="1317" y="1510"/>
                  </a:lnTo>
                  <a:lnTo>
                    <a:pt x="1318" y="1510"/>
                  </a:lnTo>
                  <a:lnTo>
                    <a:pt x="1317" y="1510"/>
                  </a:lnTo>
                  <a:lnTo>
                    <a:pt x="1316" y="1510"/>
                  </a:lnTo>
                  <a:lnTo>
                    <a:pt x="1315" y="1509"/>
                  </a:lnTo>
                  <a:lnTo>
                    <a:pt x="1313" y="1510"/>
                  </a:lnTo>
                  <a:lnTo>
                    <a:pt x="1312" y="1510"/>
                  </a:lnTo>
                  <a:lnTo>
                    <a:pt x="1311" y="1510"/>
                  </a:lnTo>
                  <a:lnTo>
                    <a:pt x="1311" y="1509"/>
                  </a:lnTo>
                  <a:lnTo>
                    <a:pt x="1310" y="1507"/>
                  </a:lnTo>
                  <a:lnTo>
                    <a:pt x="1310" y="1505"/>
                  </a:lnTo>
                  <a:lnTo>
                    <a:pt x="1309" y="1503"/>
                  </a:lnTo>
                  <a:lnTo>
                    <a:pt x="1309" y="1502"/>
                  </a:lnTo>
                  <a:lnTo>
                    <a:pt x="1309" y="1503"/>
                  </a:lnTo>
                  <a:lnTo>
                    <a:pt x="1307" y="1502"/>
                  </a:lnTo>
                  <a:lnTo>
                    <a:pt x="1307" y="1501"/>
                  </a:lnTo>
                  <a:lnTo>
                    <a:pt x="1306" y="1498"/>
                  </a:lnTo>
                  <a:lnTo>
                    <a:pt x="1304" y="1497"/>
                  </a:lnTo>
                  <a:lnTo>
                    <a:pt x="1304" y="1496"/>
                  </a:lnTo>
                  <a:lnTo>
                    <a:pt x="1304" y="1495"/>
                  </a:lnTo>
                  <a:lnTo>
                    <a:pt x="1304" y="1494"/>
                  </a:lnTo>
                  <a:lnTo>
                    <a:pt x="1306" y="1494"/>
                  </a:lnTo>
                  <a:lnTo>
                    <a:pt x="1307" y="1494"/>
                  </a:lnTo>
                  <a:lnTo>
                    <a:pt x="1307" y="1495"/>
                  </a:lnTo>
                  <a:lnTo>
                    <a:pt x="1308" y="1494"/>
                  </a:lnTo>
                  <a:lnTo>
                    <a:pt x="1309" y="1494"/>
                  </a:lnTo>
                  <a:lnTo>
                    <a:pt x="1310" y="1495"/>
                  </a:lnTo>
                  <a:lnTo>
                    <a:pt x="1312" y="1498"/>
                  </a:lnTo>
                  <a:lnTo>
                    <a:pt x="1313" y="1498"/>
                  </a:lnTo>
                  <a:lnTo>
                    <a:pt x="1313" y="1497"/>
                  </a:lnTo>
                  <a:lnTo>
                    <a:pt x="1315" y="1498"/>
                  </a:lnTo>
                  <a:lnTo>
                    <a:pt x="1316" y="1498"/>
                  </a:lnTo>
                  <a:lnTo>
                    <a:pt x="1316" y="1499"/>
                  </a:lnTo>
                  <a:lnTo>
                    <a:pt x="1319" y="1499"/>
                  </a:lnTo>
                  <a:lnTo>
                    <a:pt x="1320" y="1499"/>
                  </a:lnTo>
                  <a:lnTo>
                    <a:pt x="1321" y="1499"/>
                  </a:lnTo>
                  <a:lnTo>
                    <a:pt x="1321" y="1502"/>
                  </a:lnTo>
                  <a:lnTo>
                    <a:pt x="1322" y="1502"/>
                  </a:lnTo>
                  <a:lnTo>
                    <a:pt x="1322" y="1501"/>
                  </a:lnTo>
                  <a:lnTo>
                    <a:pt x="1322" y="1499"/>
                  </a:lnTo>
                  <a:lnTo>
                    <a:pt x="1321" y="1498"/>
                  </a:lnTo>
                  <a:lnTo>
                    <a:pt x="1320" y="1498"/>
                  </a:lnTo>
                  <a:lnTo>
                    <a:pt x="1319" y="1498"/>
                  </a:lnTo>
                  <a:lnTo>
                    <a:pt x="1318" y="1497"/>
                  </a:lnTo>
                  <a:lnTo>
                    <a:pt x="1318" y="1496"/>
                  </a:lnTo>
                  <a:lnTo>
                    <a:pt x="1319" y="1494"/>
                  </a:lnTo>
                  <a:lnTo>
                    <a:pt x="1320" y="1494"/>
                  </a:lnTo>
                  <a:lnTo>
                    <a:pt x="1321" y="1494"/>
                  </a:lnTo>
                  <a:lnTo>
                    <a:pt x="1322" y="1493"/>
                  </a:lnTo>
                  <a:lnTo>
                    <a:pt x="1321" y="1493"/>
                  </a:lnTo>
                  <a:lnTo>
                    <a:pt x="1321" y="1491"/>
                  </a:lnTo>
                  <a:lnTo>
                    <a:pt x="1321" y="1489"/>
                  </a:lnTo>
                  <a:lnTo>
                    <a:pt x="1321" y="1490"/>
                  </a:lnTo>
                  <a:lnTo>
                    <a:pt x="1320" y="1491"/>
                  </a:lnTo>
                  <a:lnTo>
                    <a:pt x="1320" y="1493"/>
                  </a:lnTo>
                  <a:lnTo>
                    <a:pt x="1319" y="1493"/>
                  </a:lnTo>
                  <a:lnTo>
                    <a:pt x="1319" y="1491"/>
                  </a:lnTo>
                  <a:lnTo>
                    <a:pt x="1318" y="1493"/>
                  </a:lnTo>
                  <a:lnTo>
                    <a:pt x="1318" y="1494"/>
                  </a:lnTo>
                  <a:lnTo>
                    <a:pt x="1318" y="1495"/>
                  </a:lnTo>
                  <a:lnTo>
                    <a:pt x="1317" y="1496"/>
                  </a:lnTo>
                  <a:lnTo>
                    <a:pt x="1315" y="1495"/>
                  </a:lnTo>
                  <a:lnTo>
                    <a:pt x="1313" y="1495"/>
                  </a:lnTo>
                  <a:lnTo>
                    <a:pt x="1313" y="1494"/>
                  </a:lnTo>
                  <a:lnTo>
                    <a:pt x="1312" y="1493"/>
                  </a:lnTo>
                  <a:lnTo>
                    <a:pt x="1311" y="1491"/>
                  </a:lnTo>
                  <a:lnTo>
                    <a:pt x="1307" y="1491"/>
                  </a:lnTo>
                  <a:lnTo>
                    <a:pt x="1306" y="1490"/>
                  </a:lnTo>
                  <a:lnTo>
                    <a:pt x="1306" y="1488"/>
                  </a:lnTo>
                  <a:lnTo>
                    <a:pt x="1306" y="1486"/>
                  </a:lnTo>
                  <a:lnTo>
                    <a:pt x="1307" y="1486"/>
                  </a:lnTo>
                  <a:lnTo>
                    <a:pt x="1308" y="1486"/>
                  </a:lnTo>
                  <a:lnTo>
                    <a:pt x="1308" y="1485"/>
                  </a:lnTo>
                  <a:lnTo>
                    <a:pt x="1309" y="1484"/>
                  </a:lnTo>
                  <a:lnTo>
                    <a:pt x="1310" y="1484"/>
                  </a:lnTo>
                  <a:lnTo>
                    <a:pt x="1311" y="1484"/>
                  </a:lnTo>
                  <a:lnTo>
                    <a:pt x="1315" y="1484"/>
                  </a:lnTo>
                  <a:lnTo>
                    <a:pt x="1316" y="1482"/>
                  </a:lnTo>
                  <a:lnTo>
                    <a:pt x="1315" y="1482"/>
                  </a:lnTo>
                  <a:lnTo>
                    <a:pt x="1316" y="1482"/>
                  </a:lnTo>
                  <a:lnTo>
                    <a:pt x="1316" y="1481"/>
                  </a:lnTo>
                  <a:lnTo>
                    <a:pt x="1315" y="1481"/>
                  </a:lnTo>
                  <a:lnTo>
                    <a:pt x="1311" y="1481"/>
                  </a:lnTo>
                  <a:lnTo>
                    <a:pt x="1310" y="1482"/>
                  </a:lnTo>
                  <a:lnTo>
                    <a:pt x="1309" y="1482"/>
                  </a:lnTo>
                  <a:lnTo>
                    <a:pt x="1308" y="1482"/>
                  </a:lnTo>
                  <a:lnTo>
                    <a:pt x="1307" y="1482"/>
                  </a:lnTo>
                  <a:lnTo>
                    <a:pt x="1307" y="1481"/>
                  </a:lnTo>
                  <a:lnTo>
                    <a:pt x="1306" y="1479"/>
                  </a:lnTo>
                  <a:lnTo>
                    <a:pt x="1306" y="1477"/>
                  </a:lnTo>
                  <a:lnTo>
                    <a:pt x="1307" y="1474"/>
                  </a:lnTo>
                  <a:lnTo>
                    <a:pt x="1308" y="1473"/>
                  </a:lnTo>
                  <a:lnTo>
                    <a:pt x="1309" y="1473"/>
                  </a:lnTo>
                  <a:lnTo>
                    <a:pt x="1309" y="1472"/>
                  </a:lnTo>
                  <a:lnTo>
                    <a:pt x="1310" y="1472"/>
                  </a:lnTo>
                  <a:lnTo>
                    <a:pt x="1311" y="1472"/>
                  </a:lnTo>
                  <a:lnTo>
                    <a:pt x="1312" y="1472"/>
                  </a:lnTo>
                  <a:lnTo>
                    <a:pt x="1315" y="1471"/>
                  </a:lnTo>
                  <a:lnTo>
                    <a:pt x="1316" y="1471"/>
                  </a:lnTo>
                  <a:lnTo>
                    <a:pt x="1317" y="1472"/>
                  </a:lnTo>
                  <a:lnTo>
                    <a:pt x="1317" y="1473"/>
                  </a:lnTo>
                  <a:lnTo>
                    <a:pt x="1317" y="1474"/>
                  </a:lnTo>
                  <a:lnTo>
                    <a:pt x="1317" y="1476"/>
                  </a:lnTo>
                  <a:lnTo>
                    <a:pt x="1318" y="1473"/>
                  </a:lnTo>
                  <a:lnTo>
                    <a:pt x="1318" y="1472"/>
                  </a:lnTo>
                  <a:lnTo>
                    <a:pt x="1319" y="1472"/>
                  </a:lnTo>
                  <a:lnTo>
                    <a:pt x="1320" y="1472"/>
                  </a:lnTo>
                  <a:lnTo>
                    <a:pt x="1320" y="1473"/>
                  </a:lnTo>
                  <a:lnTo>
                    <a:pt x="1320" y="1474"/>
                  </a:lnTo>
                  <a:lnTo>
                    <a:pt x="1321" y="1474"/>
                  </a:lnTo>
                  <a:lnTo>
                    <a:pt x="1321" y="1476"/>
                  </a:lnTo>
                  <a:lnTo>
                    <a:pt x="1321" y="1477"/>
                  </a:lnTo>
                  <a:lnTo>
                    <a:pt x="1321" y="1478"/>
                  </a:lnTo>
                  <a:lnTo>
                    <a:pt x="1322" y="1478"/>
                  </a:lnTo>
                  <a:lnTo>
                    <a:pt x="1325" y="1480"/>
                  </a:lnTo>
                  <a:lnTo>
                    <a:pt x="1326" y="1480"/>
                  </a:lnTo>
                  <a:lnTo>
                    <a:pt x="1327" y="1482"/>
                  </a:lnTo>
                  <a:lnTo>
                    <a:pt x="1328" y="1482"/>
                  </a:lnTo>
                  <a:lnTo>
                    <a:pt x="1328" y="1484"/>
                  </a:lnTo>
                  <a:lnTo>
                    <a:pt x="1328" y="1485"/>
                  </a:lnTo>
                  <a:lnTo>
                    <a:pt x="1328" y="1484"/>
                  </a:lnTo>
                  <a:lnTo>
                    <a:pt x="1329" y="1482"/>
                  </a:lnTo>
                  <a:lnTo>
                    <a:pt x="1329" y="1481"/>
                  </a:lnTo>
                  <a:lnTo>
                    <a:pt x="1328" y="1481"/>
                  </a:lnTo>
                  <a:lnTo>
                    <a:pt x="1328" y="1480"/>
                  </a:lnTo>
                  <a:lnTo>
                    <a:pt x="1327" y="1480"/>
                  </a:lnTo>
                  <a:lnTo>
                    <a:pt x="1327" y="1479"/>
                  </a:lnTo>
                  <a:lnTo>
                    <a:pt x="1326" y="1478"/>
                  </a:lnTo>
                  <a:lnTo>
                    <a:pt x="1325" y="1478"/>
                  </a:lnTo>
                  <a:lnTo>
                    <a:pt x="1324" y="1478"/>
                  </a:lnTo>
                  <a:lnTo>
                    <a:pt x="1324" y="1477"/>
                  </a:lnTo>
                  <a:lnTo>
                    <a:pt x="1322" y="1476"/>
                  </a:lnTo>
                  <a:lnTo>
                    <a:pt x="1322" y="1474"/>
                  </a:lnTo>
                  <a:lnTo>
                    <a:pt x="1322" y="1473"/>
                  </a:lnTo>
                  <a:lnTo>
                    <a:pt x="1322" y="1471"/>
                  </a:lnTo>
                  <a:lnTo>
                    <a:pt x="1322" y="1470"/>
                  </a:lnTo>
                  <a:lnTo>
                    <a:pt x="1321" y="1469"/>
                  </a:lnTo>
                  <a:lnTo>
                    <a:pt x="1315" y="1469"/>
                  </a:lnTo>
                  <a:lnTo>
                    <a:pt x="1313" y="1468"/>
                  </a:lnTo>
                  <a:lnTo>
                    <a:pt x="1313" y="1467"/>
                  </a:lnTo>
                  <a:lnTo>
                    <a:pt x="1313" y="1465"/>
                  </a:lnTo>
                  <a:lnTo>
                    <a:pt x="1313" y="1464"/>
                  </a:lnTo>
                  <a:lnTo>
                    <a:pt x="1313" y="1463"/>
                  </a:lnTo>
                  <a:lnTo>
                    <a:pt x="1315" y="1459"/>
                  </a:lnTo>
                  <a:lnTo>
                    <a:pt x="1315" y="1457"/>
                  </a:lnTo>
                  <a:lnTo>
                    <a:pt x="1315" y="1456"/>
                  </a:lnTo>
                  <a:lnTo>
                    <a:pt x="1316" y="1455"/>
                  </a:lnTo>
                  <a:lnTo>
                    <a:pt x="1317" y="1455"/>
                  </a:lnTo>
                  <a:lnTo>
                    <a:pt x="1318" y="1456"/>
                  </a:lnTo>
                  <a:lnTo>
                    <a:pt x="1318" y="1457"/>
                  </a:lnTo>
                  <a:lnTo>
                    <a:pt x="1319" y="1459"/>
                  </a:lnTo>
                  <a:lnTo>
                    <a:pt x="1320" y="1460"/>
                  </a:lnTo>
                  <a:lnTo>
                    <a:pt x="1321" y="1460"/>
                  </a:lnTo>
                  <a:lnTo>
                    <a:pt x="1324" y="1460"/>
                  </a:lnTo>
                  <a:lnTo>
                    <a:pt x="1320" y="1459"/>
                  </a:lnTo>
                  <a:lnTo>
                    <a:pt x="1320" y="1457"/>
                  </a:lnTo>
                  <a:lnTo>
                    <a:pt x="1318" y="1456"/>
                  </a:lnTo>
                  <a:lnTo>
                    <a:pt x="1318" y="1454"/>
                  </a:lnTo>
                  <a:lnTo>
                    <a:pt x="1318" y="1453"/>
                  </a:lnTo>
                  <a:lnTo>
                    <a:pt x="1319" y="1451"/>
                  </a:lnTo>
                  <a:lnTo>
                    <a:pt x="1319" y="1449"/>
                  </a:lnTo>
                  <a:lnTo>
                    <a:pt x="1318" y="1449"/>
                  </a:lnTo>
                  <a:lnTo>
                    <a:pt x="1318" y="1448"/>
                  </a:lnTo>
                  <a:lnTo>
                    <a:pt x="1318" y="1447"/>
                  </a:lnTo>
                  <a:lnTo>
                    <a:pt x="1318" y="1446"/>
                  </a:lnTo>
                  <a:lnTo>
                    <a:pt x="1317" y="1445"/>
                  </a:lnTo>
                  <a:lnTo>
                    <a:pt x="1319" y="1443"/>
                  </a:lnTo>
                  <a:lnTo>
                    <a:pt x="1320" y="1442"/>
                  </a:lnTo>
                  <a:lnTo>
                    <a:pt x="1321" y="1442"/>
                  </a:lnTo>
                  <a:lnTo>
                    <a:pt x="1322" y="1443"/>
                  </a:lnTo>
                  <a:lnTo>
                    <a:pt x="1324" y="1444"/>
                  </a:lnTo>
                  <a:lnTo>
                    <a:pt x="1325" y="1443"/>
                  </a:lnTo>
                  <a:lnTo>
                    <a:pt x="1324" y="1442"/>
                  </a:lnTo>
                  <a:lnTo>
                    <a:pt x="1322" y="1442"/>
                  </a:lnTo>
                  <a:lnTo>
                    <a:pt x="1322" y="1440"/>
                  </a:lnTo>
                  <a:lnTo>
                    <a:pt x="1321" y="1440"/>
                  </a:lnTo>
                  <a:lnTo>
                    <a:pt x="1317" y="1442"/>
                  </a:lnTo>
                  <a:lnTo>
                    <a:pt x="1316" y="1442"/>
                  </a:lnTo>
                  <a:lnTo>
                    <a:pt x="1316" y="1440"/>
                  </a:lnTo>
                  <a:lnTo>
                    <a:pt x="1316" y="1442"/>
                  </a:lnTo>
                  <a:lnTo>
                    <a:pt x="1316" y="1443"/>
                  </a:lnTo>
                  <a:lnTo>
                    <a:pt x="1316" y="1444"/>
                  </a:lnTo>
                  <a:lnTo>
                    <a:pt x="1317" y="1445"/>
                  </a:lnTo>
                  <a:lnTo>
                    <a:pt x="1316" y="1446"/>
                  </a:lnTo>
                  <a:lnTo>
                    <a:pt x="1316" y="1447"/>
                  </a:lnTo>
                  <a:lnTo>
                    <a:pt x="1317" y="1448"/>
                  </a:lnTo>
                  <a:lnTo>
                    <a:pt x="1315" y="1452"/>
                  </a:lnTo>
                  <a:lnTo>
                    <a:pt x="1313" y="1453"/>
                  </a:lnTo>
                  <a:lnTo>
                    <a:pt x="1312" y="1453"/>
                  </a:lnTo>
                  <a:lnTo>
                    <a:pt x="1312" y="1452"/>
                  </a:lnTo>
                  <a:lnTo>
                    <a:pt x="1311" y="1452"/>
                  </a:lnTo>
                  <a:lnTo>
                    <a:pt x="1311" y="1453"/>
                  </a:lnTo>
                  <a:lnTo>
                    <a:pt x="1312" y="1453"/>
                  </a:lnTo>
                  <a:lnTo>
                    <a:pt x="1312" y="1454"/>
                  </a:lnTo>
                  <a:lnTo>
                    <a:pt x="1312" y="1455"/>
                  </a:lnTo>
                  <a:lnTo>
                    <a:pt x="1312" y="1456"/>
                  </a:lnTo>
                  <a:lnTo>
                    <a:pt x="1312" y="1457"/>
                  </a:lnTo>
                  <a:lnTo>
                    <a:pt x="1312" y="1459"/>
                  </a:lnTo>
                  <a:lnTo>
                    <a:pt x="1312" y="1460"/>
                  </a:lnTo>
                  <a:lnTo>
                    <a:pt x="1312" y="1461"/>
                  </a:lnTo>
                  <a:lnTo>
                    <a:pt x="1311" y="1462"/>
                  </a:lnTo>
                  <a:lnTo>
                    <a:pt x="1311" y="1463"/>
                  </a:lnTo>
                  <a:lnTo>
                    <a:pt x="1311" y="1467"/>
                  </a:lnTo>
                  <a:lnTo>
                    <a:pt x="1311" y="1468"/>
                  </a:lnTo>
                  <a:lnTo>
                    <a:pt x="1310" y="1470"/>
                  </a:lnTo>
                  <a:lnTo>
                    <a:pt x="1309" y="1470"/>
                  </a:lnTo>
                  <a:lnTo>
                    <a:pt x="1308" y="1469"/>
                  </a:lnTo>
                  <a:lnTo>
                    <a:pt x="1307" y="1468"/>
                  </a:lnTo>
                  <a:lnTo>
                    <a:pt x="1307" y="1467"/>
                  </a:lnTo>
                  <a:lnTo>
                    <a:pt x="1306" y="1465"/>
                  </a:lnTo>
                  <a:lnTo>
                    <a:pt x="1304" y="1464"/>
                  </a:lnTo>
                  <a:lnTo>
                    <a:pt x="1303" y="1464"/>
                  </a:lnTo>
                  <a:lnTo>
                    <a:pt x="1302" y="1463"/>
                  </a:lnTo>
                  <a:lnTo>
                    <a:pt x="1302" y="1462"/>
                  </a:lnTo>
                  <a:lnTo>
                    <a:pt x="1302" y="1461"/>
                  </a:lnTo>
                  <a:lnTo>
                    <a:pt x="1303" y="1460"/>
                  </a:lnTo>
                  <a:lnTo>
                    <a:pt x="1303" y="1459"/>
                  </a:lnTo>
                  <a:lnTo>
                    <a:pt x="1302" y="1453"/>
                  </a:lnTo>
                  <a:lnTo>
                    <a:pt x="1303" y="1451"/>
                  </a:lnTo>
                  <a:lnTo>
                    <a:pt x="1304" y="1451"/>
                  </a:lnTo>
                  <a:lnTo>
                    <a:pt x="1303" y="1449"/>
                  </a:lnTo>
                  <a:lnTo>
                    <a:pt x="1302" y="1448"/>
                  </a:lnTo>
                  <a:lnTo>
                    <a:pt x="1302" y="1447"/>
                  </a:lnTo>
                  <a:lnTo>
                    <a:pt x="1302" y="1446"/>
                  </a:lnTo>
                  <a:lnTo>
                    <a:pt x="1303" y="1445"/>
                  </a:lnTo>
                  <a:lnTo>
                    <a:pt x="1303" y="1444"/>
                  </a:lnTo>
                  <a:lnTo>
                    <a:pt x="1302" y="1444"/>
                  </a:lnTo>
                  <a:lnTo>
                    <a:pt x="1302" y="1445"/>
                  </a:lnTo>
                  <a:lnTo>
                    <a:pt x="1301" y="1445"/>
                  </a:lnTo>
                  <a:lnTo>
                    <a:pt x="1301" y="1444"/>
                  </a:lnTo>
                  <a:lnTo>
                    <a:pt x="1301" y="1443"/>
                  </a:lnTo>
                  <a:lnTo>
                    <a:pt x="1301" y="1442"/>
                  </a:lnTo>
                  <a:lnTo>
                    <a:pt x="1301" y="1440"/>
                  </a:lnTo>
                  <a:lnTo>
                    <a:pt x="1302" y="1440"/>
                  </a:lnTo>
                  <a:lnTo>
                    <a:pt x="1303" y="1439"/>
                  </a:lnTo>
                  <a:lnTo>
                    <a:pt x="1303" y="1438"/>
                  </a:lnTo>
                  <a:lnTo>
                    <a:pt x="1302" y="1437"/>
                  </a:lnTo>
                  <a:lnTo>
                    <a:pt x="1303" y="1436"/>
                  </a:lnTo>
                  <a:lnTo>
                    <a:pt x="1304" y="1436"/>
                  </a:lnTo>
                  <a:lnTo>
                    <a:pt x="1303" y="1436"/>
                  </a:lnTo>
                  <a:lnTo>
                    <a:pt x="1302" y="1435"/>
                  </a:lnTo>
                  <a:lnTo>
                    <a:pt x="1302" y="1434"/>
                  </a:lnTo>
                  <a:lnTo>
                    <a:pt x="1302" y="1432"/>
                  </a:lnTo>
                  <a:lnTo>
                    <a:pt x="1301" y="1431"/>
                  </a:lnTo>
                  <a:lnTo>
                    <a:pt x="1301" y="1430"/>
                  </a:lnTo>
                  <a:lnTo>
                    <a:pt x="1301" y="1429"/>
                  </a:lnTo>
                  <a:lnTo>
                    <a:pt x="1302" y="1428"/>
                  </a:lnTo>
                  <a:lnTo>
                    <a:pt x="1303" y="1427"/>
                  </a:lnTo>
                  <a:lnTo>
                    <a:pt x="1303" y="1426"/>
                  </a:lnTo>
                  <a:lnTo>
                    <a:pt x="1303" y="1424"/>
                  </a:lnTo>
                  <a:lnTo>
                    <a:pt x="1304" y="1424"/>
                  </a:lnTo>
                  <a:lnTo>
                    <a:pt x="1306" y="1426"/>
                  </a:lnTo>
                  <a:lnTo>
                    <a:pt x="1306" y="1427"/>
                  </a:lnTo>
                  <a:lnTo>
                    <a:pt x="1306" y="1426"/>
                  </a:lnTo>
                  <a:lnTo>
                    <a:pt x="1307" y="1426"/>
                  </a:lnTo>
                  <a:lnTo>
                    <a:pt x="1308" y="1426"/>
                  </a:lnTo>
                  <a:lnTo>
                    <a:pt x="1309" y="1424"/>
                  </a:lnTo>
                  <a:lnTo>
                    <a:pt x="1310" y="1424"/>
                  </a:lnTo>
                  <a:lnTo>
                    <a:pt x="1313" y="1424"/>
                  </a:lnTo>
                  <a:lnTo>
                    <a:pt x="1315" y="1424"/>
                  </a:lnTo>
                  <a:lnTo>
                    <a:pt x="1315" y="1426"/>
                  </a:lnTo>
                  <a:lnTo>
                    <a:pt x="1316" y="1426"/>
                  </a:lnTo>
                  <a:lnTo>
                    <a:pt x="1316" y="1424"/>
                  </a:lnTo>
                  <a:lnTo>
                    <a:pt x="1315" y="1424"/>
                  </a:lnTo>
                  <a:lnTo>
                    <a:pt x="1313" y="1423"/>
                  </a:lnTo>
                  <a:lnTo>
                    <a:pt x="1311" y="1423"/>
                  </a:lnTo>
                  <a:lnTo>
                    <a:pt x="1310" y="1423"/>
                  </a:lnTo>
                  <a:lnTo>
                    <a:pt x="1308" y="1424"/>
                  </a:lnTo>
                  <a:lnTo>
                    <a:pt x="1307" y="1424"/>
                  </a:lnTo>
                  <a:lnTo>
                    <a:pt x="1306" y="1423"/>
                  </a:lnTo>
                  <a:lnTo>
                    <a:pt x="1307" y="1423"/>
                  </a:lnTo>
                  <a:lnTo>
                    <a:pt x="1307" y="1422"/>
                  </a:lnTo>
                  <a:lnTo>
                    <a:pt x="1307" y="1421"/>
                  </a:lnTo>
                  <a:lnTo>
                    <a:pt x="1306" y="1422"/>
                  </a:lnTo>
                  <a:lnTo>
                    <a:pt x="1304" y="1422"/>
                  </a:lnTo>
                  <a:lnTo>
                    <a:pt x="1304" y="1421"/>
                  </a:lnTo>
                  <a:lnTo>
                    <a:pt x="1304" y="1420"/>
                  </a:lnTo>
                  <a:lnTo>
                    <a:pt x="1304" y="1419"/>
                  </a:lnTo>
                  <a:lnTo>
                    <a:pt x="1303" y="1419"/>
                  </a:lnTo>
                  <a:lnTo>
                    <a:pt x="1303" y="1418"/>
                  </a:lnTo>
                  <a:lnTo>
                    <a:pt x="1306" y="1414"/>
                  </a:lnTo>
                  <a:lnTo>
                    <a:pt x="1307" y="1414"/>
                  </a:lnTo>
                  <a:lnTo>
                    <a:pt x="1308" y="1414"/>
                  </a:lnTo>
                  <a:lnTo>
                    <a:pt x="1308" y="1413"/>
                  </a:lnTo>
                  <a:lnTo>
                    <a:pt x="1308" y="1412"/>
                  </a:lnTo>
                  <a:lnTo>
                    <a:pt x="1309" y="1411"/>
                  </a:lnTo>
                  <a:lnTo>
                    <a:pt x="1310" y="1411"/>
                  </a:lnTo>
                  <a:lnTo>
                    <a:pt x="1311" y="1411"/>
                  </a:lnTo>
                  <a:lnTo>
                    <a:pt x="1312" y="1411"/>
                  </a:lnTo>
                  <a:lnTo>
                    <a:pt x="1312" y="1412"/>
                  </a:lnTo>
                  <a:lnTo>
                    <a:pt x="1315" y="1414"/>
                  </a:lnTo>
                  <a:lnTo>
                    <a:pt x="1316" y="1414"/>
                  </a:lnTo>
                  <a:lnTo>
                    <a:pt x="1317" y="1415"/>
                  </a:lnTo>
                  <a:lnTo>
                    <a:pt x="1317" y="1417"/>
                  </a:lnTo>
                  <a:lnTo>
                    <a:pt x="1318" y="1418"/>
                  </a:lnTo>
                  <a:lnTo>
                    <a:pt x="1319" y="1417"/>
                  </a:lnTo>
                  <a:lnTo>
                    <a:pt x="1319" y="1415"/>
                  </a:lnTo>
                  <a:lnTo>
                    <a:pt x="1318" y="1415"/>
                  </a:lnTo>
                  <a:lnTo>
                    <a:pt x="1318" y="1414"/>
                  </a:lnTo>
                  <a:lnTo>
                    <a:pt x="1317" y="1414"/>
                  </a:lnTo>
                  <a:lnTo>
                    <a:pt x="1317" y="1412"/>
                  </a:lnTo>
                  <a:lnTo>
                    <a:pt x="1317" y="1411"/>
                  </a:lnTo>
                  <a:lnTo>
                    <a:pt x="1317" y="1409"/>
                  </a:lnTo>
                  <a:lnTo>
                    <a:pt x="1321" y="1407"/>
                  </a:lnTo>
                  <a:lnTo>
                    <a:pt x="1322" y="1406"/>
                  </a:lnTo>
                  <a:lnTo>
                    <a:pt x="1321" y="1406"/>
                  </a:lnTo>
                  <a:lnTo>
                    <a:pt x="1320" y="1406"/>
                  </a:lnTo>
                  <a:lnTo>
                    <a:pt x="1318" y="1407"/>
                  </a:lnTo>
                  <a:lnTo>
                    <a:pt x="1317" y="1406"/>
                  </a:lnTo>
                  <a:lnTo>
                    <a:pt x="1316" y="1406"/>
                  </a:lnTo>
                  <a:lnTo>
                    <a:pt x="1316" y="1405"/>
                  </a:lnTo>
                  <a:lnTo>
                    <a:pt x="1315" y="1405"/>
                  </a:lnTo>
                  <a:lnTo>
                    <a:pt x="1313" y="1405"/>
                  </a:lnTo>
                  <a:lnTo>
                    <a:pt x="1312" y="1404"/>
                  </a:lnTo>
                  <a:lnTo>
                    <a:pt x="1310" y="1404"/>
                  </a:lnTo>
                  <a:lnTo>
                    <a:pt x="1309" y="1403"/>
                  </a:lnTo>
                  <a:lnTo>
                    <a:pt x="1310" y="1403"/>
                  </a:lnTo>
                  <a:lnTo>
                    <a:pt x="1310" y="1402"/>
                  </a:lnTo>
                  <a:lnTo>
                    <a:pt x="1312" y="1402"/>
                  </a:lnTo>
                  <a:lnTo>
                    <a:pt x="1315" y="1402"/>
                  </a:lnTo>
                  <a:lnTo>
                    <a:pt x="1313" y="1401"/>
                  </a:lnTo>
                  <a:lnTo>
                    <a:pt x="1311" y="1401"/>
                  </a:lnTo>
                  <a:lnTo>
                    <a:pt x="1310" y="1402"/>
                  </a:lnTo>
                  <a:lnTo>
                    <a:pt x="1308" y="1403"/>
                  </a:lnTo>
                  <a:lnTo>
                    <a:pt x="1308" y="1402"/>
                  </a:lnTo>
                  <a:lnTo>
                    <a:pt x="1308" y="1401"/>
                  </a:lnTo>
                  <a:lnTo>
                    <a:pt x="1308" y="1399"/>
                  </a:lnTo>
                  <a:lnTo>
                    <a:pt x="1308" y="1398"/>
                  </a:lnTo>
                  <a:lnTo>
                    <a:pt x="1307" y="1398"/>
                  </a:lnTo>
                  <a:lnTo>
                    <a:pt x="1307" y="1397"/>
                  </a:lnTo>
                  <a:lnTo>
                    <a:pt x="1306" y="1397"/>
                  </a:lnTo>
                  <a:lnTo>
                    <a:pt x="1307" y="1396"/>
                  </a:lnTo>
                  <a:lnTo>
                    <a:pt x="1303" y="1395"/>
                  </a:lnTo>
                  <a:lnTo>
                    <a:pt x="1301" y="1394"/>
                  </a:lnTo>
                  <a:lnTo>
                    <a:pt x="1301" y="1393"/>
                  </a:lnTo>
                  <a:lnTo>
                    <a:pt x="1301" y="1392"/>
                  </a:lnTo>
                  <a:lnTo>
                    <a:pt x="1299" y="1389"/>
                  </a:lnTo>
                  <a:lnTo>
                    <a:pt x="1300" y="1388"/>
                  </a:lnTo>
                  <a:lnTo>
                    <a:pt x="1301" y="1387"/>
                  </a:lnTo>
                  <a:lnTo>
                    <a:pt x="1300" y="1386"/>
                  </a:lnTo>
                  <a:lnTo>
                    <a:pt x="1301" y="1386"/>
                  </a:lnTo>
                  <a:lnTo>
                    <a:pt x="1300" y="1386"/>
                  </a:lnTo>
                  <a:lnTo>
                    <a:pt x="1298" y="1387"/>
                  </a:lnTo>
                  <a:lnTo>
                    <a:pt x="1296" y="1388"/>
                  </a:lnTo>
                  <a:lnTo>
                    <a:pt x="1295" y="1388"/>
                  </a:lnTo>
                  <a:lnTo>
                    <a:pt x="1294" y="1387"/>
                  </a:lnTo>
                  <a:lnTo>
                    <a:pt x="1294" y="1386"/>
                  </a:lnTo>
                  <a:lnTo>
                    <a:pt x="1294" y="1385"/>
                  </a:lnTo>
                  <a:lnTo>
                    <a:pt x="1294" y="1384"/>
                  </a:lnTo>
                  <a:lnTo>
                    <a:pt x="1295" y="1384"/>
                  </a:lnTo>
                  <a:lnTo>
                    <a:pt x="1296" y="1384"/>
                  </a:lnTo>
                  <a:lnTo>
                    <a:pt x="1298" y="1381"/>
                  </a:lnTo>
                  <a:lnTo>
                    <a:pt x="1299" y="1381"/>
                  </a:lnTo>
                  <a:lnTo>
                    <a:pt x="1300" y="1382"/>
                  </a:lnTo>
                  <a:lnTo>
                    <a:pt x="1302" y="1382"/>
                  </a:lnTo>
                  <a:lnTo>
                    <a:pt x="1303" y="1385"/>
                  </a:lnTo>
                  <a:lnTo>
                    <a:pt x="1304" y="1385"/>
                  </a:lnTo>
                  <a:lnTo>
                    <a:pt x="1306" y="1385"/>
                  </a:lnTo>
                  <a:lnTo>
                    <a:pt x="1306" y="1386"/>
                  </a:lnTo>
                  <a:lnTo>
                    <a:pt x="1307" y="1388"/>
                  </a:lnTo>
                  <a:lnTo>
                    <a:pt x="1307" y="1390"/>
                  </a:lnTo>
                  <a:lnTo>
                    <a:pt x="1308" y="1394"/>
                  </a:lnTo>
                  <a:lnTo>
                    <a:pt x="1309" y="1394"/>
                  </a:lnTo>
                  <a:lnTo>
                    <a:pt x="1309" y="1395"/>
                  </a:lnTo>
                  <a:lnTo>
                    <a:pt x="1310" y="1396"/>
                  </a:lnTo>
                  <a:lnTo>
                    <a:pt x="1310" y="1397"/>
                  </a:lnTo>
                  <a:lnTo>
                    <a:pt x="1311" y="1396"/>
                  </a:lnTo>
                  <a:lnTo>
                    <a:pt x="1310" y="1395"/>
                  </a:lnTo>
                  <a:lnTo>
                    <a:pt x="1310" y="1394"/>
                  </a:lnTo>
                  <a:lnTo>
                    <a:pt x="1309" y="1393"/>
                  </a:lnTo>
                  <a:lnTo>
                    <a:pt x="1309" y="1392"/>
                  </a:lnTo>
                  <a:lnTo>
                    <a:pt x="1310" y="1392"/>
                  </a:lnTo>
                  <a:lnTo>
                    <a:pt x="1309" y="1392"/>
                  </a:lnTo>
                  <a:lnTo>
                    <a:pt x="1309" y="1390"/>
                  </a:lnTo>
                  <a:lnTo>
                    <a:pt x="1308" y="1389"/>
                  </a:lnTo>
                  <a:lnTo>
                    <a:pt x="1308" y="1387"/>
                  </a:lnTo>
                  <a:lnTo>
                    <a:pt x="1307" y="1387"/>
                  </a:lnTo>
                  <a:lnTo>
                    <a:pt x="1307" y="1386"/>
                  </a:lnTo>
                  <a:lnTo>
                    <a:pt x="1306" y="1385"/>
                  </a:lnTo>
                  <a:lnTo>
                    <a:pt x="1306" y="1384"/>
                  </a:lnTo>
                  <a:lnTo>
                    <a:pt x="1307" y="1384"/>
                  </a:lnTo>
                  <a:lnTo>
                    <a:pt x="1309" y="1384"/>
                  </a:lnTo>
                  <a:lnTo>
                    <a:pt x="1310" y="1384"/>
                  </a:lnTo>
                  <a:lnTo>
                    <a:pt x="1316" y="1384"/>
                  </a:lnTo>
                  <a:lnTo>
                    <a:pt x="1317" y="1386"/>
                  </a:lnTo>
                  <a:lnTo>
                    <a:pt x="1317" y="1385"/>
                  </a:lnTo>
                  <a:lnTo>
                    <a:pt x="1318" y="1386"/>
                  </a:lnTo>
                  <a:lnTo>
                    <a:pt x="1319" y="1386"/>
                  </a:lnTo>
                  <a:lnTo>
                    <a:pt x="1319" y="1387"/>
                  </a:lnTo>
                  <a:lnTo>
                    <a:pt x="1321" y="1386"/>
                  </a:lnTo>
                  <a:lnTo>
                    <a:pt x="1322" y="1385"/>
                  </a:lnTo>
                  <a:lnTo>
                    <a:pt x="1322" y="1386"/>
                  </a:lnTo>
                  <a:lnTo>
                    <a:pt x="1324" y="1386"/>
                  </a:lnTo>
                  <a:lnTo>
                    <a:pt x="1324" y="1387"/>
                  </a:lnTo>
                  <a:lnTo>
                    <a:pt x="1322" y="1387"/>
                  </a:lnTo>
                  <a:lnTo>
                    <a:pt x="1322" y="1388"/>
                  </a:lnTo>
                  <a:lnTo>
                    <a:pt x="1322" y="1389"/>
                  </a:lnTo>
                  <a:lnTo>
                    <a:pt x="1325" y="1387"/>
                  </a:lnTo>
                  <a:lnTo>
                    <a:pt x="1326" y="1386"/>
                  </a:lnTo>
                  <a:lnTo>
                    <a:pt x="1327" y="1386"/>
                  </a:lnTo>
                  <a:lnTo>
                    <a:pt x="1327" y="1387"/>
                  </a:lnTo>
                  <a:lnTo>
                    <a:pt x="1326" y="1389"/>
                  </a:lnTo>
                  <a:lnTo>
                    <a:pt x="1325" y="1389"/>
                  </a:lnTo>
                  <a:lnTo>
                    <a:pt x="1326" y="1390"/>
                  </a:lnTo>
                  <a:lnTo>
                    <a:pt x="1327" y="1388"/>
                  </a:lnTo>
                  <a:lnTo>
                    <a:pt x="1328" y="1388"/>
                  </a:lnTo>
                  <a:lnTo>
                    <a:pt x="1329" y="1389"/>
                  </a:lnTo>
                  <a:lnTo>
                    <a:pt x="1330" y="1389"/>
                  </a:lnTo>
                  <a:lnTo>
                    <a:pt x="1330" y="1390"/>
                  </a:lnTo>
                  <a:lnTo>
                    <a:pt x="1332" y="1390"/>
                  </a:lnTo>
                  <a:lnTo>
                    <a:pt x="1333" y="1390"/>
                  </a:lnTo>
                  <a:lnTo>
                    <a:pt x="1333" y="1392"/>
                  </a:lnTo>
                  <a:lnTo>
                    <a:pt x="1333" y="1393"/>
                  </a:lnTo>
                  <a:lnTo>
                    <a:pt x="1333" y="1395"/>
                  </a:lnTo>
                  <a:lnTo>
                    <a:pt x="1334" y="1396"/>
                  </a:lnTo>
                  <a:lnTo>
                    <a:pt x="1335" y="1397"/>
                  </a:lnTo>
                  <a:lnTo>
                    <a:pt x="1335" y="1395"/>
                  </a:lnTo>
                  <a:lnTo>
                    <a:pt x="1336" y="1394"/>
                  </a:lnTo>
                  <a:lnTo>
                    <a:pt x="1337" y="1394"/>
                  </a:lnTo>
                  <a:lnTo>
                    <a:pt x="1339" y="1394"/>
                  </a:lnTo>
                  <a:lnTo>
                    <a:pt x="1342" y="1396"/>
                  </a:lnTo>
                  <a:lnTo>
                    <a:pt x="1342" y="1395"/>
                  </a:lnTo>
                  <a:lnTo>
                    <a:pt x="1343" y="1394"/>
                  </a:lnTo>
                  <a:lnTo>
                    <a:pt x="1344" y="1393"/>
                  </a:lnTo>
                  <a:lnTo>
                    <a:pt x="1345" y="1392"/>
                  </a:lnTo>
                  <a:lnTo>
                    <a:pt x="1345" y="1390"/>
                  </a:lnTo>
                  <a:lnTo>
                    <a:pt x="1345" y="1388"/>
                  </a:lnTo>
                  <a:lnTo>
                    <a:pt x="1344" y="1387"/>
                  </a:lnTo>
                  <a:lnTo>
                    <a:pt x="1344" y="1388"/>
                  </a:lnTo>
                  <a:lnTo>
                    <a:pt x="1344" y="1390"/>
                  </a:lnTo>
                  <a:lnTo>
                    <a:pt x="1344" y="1392"/>
                  </a:lnTo>
                  <a:lnTo>
                    <a:pt x="1343" y="1392"/>
                  </a:lnTo>
                  <a:lnTo>
                    <a:pt x="1342" y="1393"/>
                  </a:lnTo>
                  <a:lnTo>
                    <a:pt x="1341" y="1393"/>
                  </a:lnTo>
                  <a:lnTo>
                    <a:pt x="1339" y="1392"/>
                  </a:lnTo>
                  <a:lnTo>
                    <a:pt x="1337" y="1390"/>
                  </a:lnTo>
                  <a:lnTo>
                    <a:pt x="1336" y="1389"/>
                  </a:lnTo>
                  <a:lnTo>
                    <a:pt x="1335" y="1388"/>
                  </a:lnTo>
                  <a:lnTo>
                    <a:pt x="1333" y="1386"/>
                  </a:lnTo>
                  <a:lnTo>
                    <a:pt x="1334" y="1385"/>
                  </a:lnTo>
                  <a:lnTo>
                    <a:pt x="1333" y="1385"/>
                  </a:lnTo>
                  <a:lnTo>
                    <a:pt x="1332" y="1384"/>
                  </a:lnTo>
                  <a:lnTo>
                    <a:pt x="1332" y="1382"/>
                  </a:lnTo>
                  <a:lnTo>
                    <a:pt x="1332" y="1381"/>
                  </a:lnTo>
                  <a:lnTo>
                    <a:pt x="1330" y="1380"/>
                  </a:lnTo>
                  <a:lnTo>
                    <a:pt x="1330" y="1379"/>
                  </a:lnTo>
                  <a:lnTo>
                    <a:pt x="1330" y="1378"/>
                  </a:lnTo>
                  <a:lnTo>
                    <a:pt x="1332" y="1378"/>
                  </a:lnTo>
                  <a:lnTo>
                    <a:pt x="1334" y="1379"/>
                  </a:lnTo>
                  <a:lnTo>
                    <a:pt x="1335" y="1380"/>
                  </a:lnTo>
                  <a:lnTo>
                    <a:pt x="1335" y="1381"/>
                  </a:lnTo>
                  <a:lnTo>
                    <a:pt x="1335" y="1382"/>
                  </a:lnTo>
                  <a:lnTo>
                    <a:pt x="1336" y="1382"/>
                  </a:lnTo>
                  <a:lnTo>
                    <a:pt x="1339" y="1384"/>
                  </a:lnTo>
                  <a:lnTo>
                    <a:pt x="1343" y="1382"/>
                  </a:lnTo>
                  <a:lnTo>
                    <a:pt x="1344" y="1382"/>
                  </a:lnTo>
                  <a:lnTo>
                    <a:pt x="1345" y="1384"/>
                  </a:lnTo>
                  <a:lnTo>
                    <a:pt x="1346" y="1385"/>
                  </a:lnTo>
                  <a:lnTo>
                    <a:pt x="1346" y="1384"/>
                  </a:lnTo>
                  <a:lnTo>
                    <a:pt x="1345" y="1382"/>
                  </a:lnTo>
                  <a:lnTo>
                    <a:pt x="1344" y="1382"/>
                  </a:lnTo>
                  <a:lnTo>
                    <a:pt x="1342" y="1381"/>
                  </a:lnTo>
                  <a:lnTo>
                    <a:pt x="1338" y="1382"/>
                  </a:lnTo>
                  <a:lnTo>
                    <a:pt x="1337" y="1381"/>
                  </a:lnTo>
                  <a:lnTo>
                    <a:pt x="1336" y="1380"/>
                  </a:lnTo>
                  <a:lnTo>
                    <a:pt x="1336" y="1379"/>
                  </a:lnTo>
                  <a:lnTo>
                    <a:pt x="1336" y="1378"/>
                  </a:lnTo>
                  <a:lnTo>
                    <a:pt x="1336" y="1377"/>
                  </a:lnTo>
                  <a:lnTo>
                    <a:pt x="1335" y="1377"/>
                  </a:lnTo>
                  <a:lnTo>
                    <a:pt x="1335" y="1378"/>
                  </a:lnTo>
                  <a:lnTo>
                    <a:pt x="1334" y="1378"/>
                  </a:lnTo>
                  <a:lnTo>
                    <a:pt x="1334" y="1377"/>
                  </a:lnTo>
                  <a:lnTo>
                    <a:pt x="1333" y="1377"/>
                  </a:lnTo>
                  <a:lnTo>
                    <a:pt x="1333" y="1376"/>
                  </a:lnTo>
                  <a:lnTo>
                    <a:pt x="1333" y="1375"/>
                  </a:lnTo>
                  <a:lnTo>
                    <a:pt x="1334" y="1373"/>
                  </a:lnTo>
                  <a:lnTo>
                    <a:pt x="1335" y="1373"/>
                  </a:lnTo>
                  <a:lnTo>
                    <a:pt x="1334" y="1372"/>
                  </a:lnTo>
                  <a:lnTo>
                    <a:pt x="1330" y="1372"/>
                  </a:lnTo>
                  <a:lnTo>
                    <a:pt x="1329" y="1372"/>
                  </a:lnTo>
                  <a:lnTo>
                    <a:pt x="1329" y="1371"/>
                  </a:lnTo>
                  <a:lnTo>
                    <a:pt x="1328" y="1371"/>
                  </a:lnTo>
                  <a:lnTo>
                    <a:pt x="1328" y="1370"/>
                  </a:lnTo>
                  <a:lnTo>
                    <a:pt x="1327" y="1368"/>
                  </a:lnTo>
                  <a:lnTo>
                    <a:pt x="1329" y="1365"/>
                  </a:lnTo>
                  <a:lnTo>
                    <a:pt x="1330" y="1364"/>
                  </a:lnTo>
                  <a:lnTo>
                    <a:pt x="1330" y="1362"/>
                  </a:lnTo>
                  <a:lnTo>
                    <a:pt x="1329" y="1363"/>
                  </a:lnTo>
                  <a:lnTo>
                    <a:pt x="1329" y="1362"/>
                  </a:lnTo>
                  <a:lnTo>
                    <a:pt x="1329" y="1361"/>
                  </a:lnTo>
                  <a:lnTo>
                    <a:pt x="1330" y="1360"/>
                  </a:lnTo>
                  <a:lnTo>
                    <a:pt x="1329" y="1360"/>
                  </a:lnTo>
                  <a:lnTo>
                    <a:pt x="1329" y="1359"/>
                  </a:lnTo>
                  <a:lnTo>
                    <a:pt x="1328" y="1360"/>
                  </a:lnTo>
                  <a:lnTo>
                    <a:pt x="1328" y="1359"/>
                  </a:lnTo>
                  <a:lnTo>
                    <a:pt x="1328" y="1357"/>
                  </a:lnTo>
                  <a:lnTo>
                    <a:pt x="1327" y="1360"/>
                  </a:lnTo>
                  <a:lnTo>
                    <a:pt x="1326" y="1361"/>
                  </a:lnTo>
                  <a:lnTo>
                    <a:pt x="1328" y="1363"/>
                  </a:lnTo>
                  <a:lnTo>
                    <a:pt x="1327" y="1364"/>
                  </a:lnTo>
                  <a:lnTo>
                    <a:pt x="1326" y="1367"/>
                  </a:lnTo>
                  <a:lnTo>
                    <a:pt x="1326" y="1369"/>
                  </a:lnTo>
                  <a:lnTo>
                    <a:pt x="1326" y="1370"/>
                  </a:lnTo>
                  <a:lnTo>
                    <a:pt x="1326" y="1371"/>
                  </a:lnTo>
                  <a:lnTo>
                    <a:pt x="1327" y="1371"/>
                  </a:lnTo>
                  <a:lnTo>
                    <a:pt x="1326" y="1371"/>
                  </a:lnTo>
                  <a:lnTo>
                    <a:pt x="1326" y="1372"/>
                  </a:lnTo>
                  <a:lnTo>
                    <a:pt x="1325" y="1373"/>
                  </a:lnTo>
                  <a:lnTo>
                    <a:pt x="1322" y="1373"/>
                  </a:lnTo>
                  <a:lnTo>
                    <a:pt x="1321" y="1375"/>
                  </a:lnTo>
                  <a:lnTo>
                    <a:pt x="1320" y="1375"/>
                  </a:lnTo>
                  <a:lnTo>
                    <a:pt x="1318" y="1375"/>
                  </a:lnTo>
                  <a:lnTo>
                    <a:pt x="1317" y="1375"/>
                  </a:lnTo>
                  <a:lnTo>
                    <a:pt x="1317" y="1373"/>
                  </a:lnTo>
                  <a:lnTo>
                    <a:pt x="1317" y="1372"/>
                  </a:lnTo>
                  <a:lnTo>
                    <a:pt x="1316" y="1371"/>
                  </a:lnTo>
                  <a:lnTo>
                    <a:pt x="1310" y="1372"/>
                  </a:lnTo>
                  <a:lnTo>
                    <a:pt x="1308" y="1371"/>
                  </a:lnTo>
                  <a:lnTo>
                    <a:pt x="1307" y="1371"/>
                  </a:lnTo>
                  <a:lnTo>
                    <a:pt x="1307" y="1372"/>
                  </a:lnTo>
                  <a:lnTo>
                    <a:pt x="1304" y="1372"/>
                  </a:lnTo>
                  <a:lnTo>
                    <a:pt x="1303" y="1371"/>
                  </a:lnTo>
                  <a:lnTo>
                    <a:pt x="1306" y="1370"/>
                  </a:lnTo>
                  <a:lnTo>
                    <a:pt x="1304" y="1370"/>
                  </a:lnTo>
                  <a:lnTo>
                    <a:pt x="1300" y="1371"/>
                  </a:lnTo>
                  <a:lnTo>
                    <a:pt x="1298" y="1371"/>
                  </a:lnTo>
                  <a:lnTo>
                    <a:pt x="1298" y="1372"/>
                  </a:lnTo>
                  <a:lnTo>
                    <a:pt x="1298" y="1371"/>
                  </a:lnTo>
                  <a:lnTo>
                    <a:pt x="1296" y="1371"/>
                  </a:lnTo>
                  <a:lnTo>
                    <a:pt x="1294" y="1371"/>
                  </a:lnTo>
                  <a:lnTo>
                    <a:pt x="1293" y="1370"/>
                  </a:lnTo>
                  <a:lnTo>
                    <a:pt x="1293" y="1369"/>
                  </a:lnTo>
                  <a:lnTo>
                    <a:pt x="1292" y="1369"/>
                  </a:lnTo>
                  <a:lnTo>
                    <a:pt x="1291" y="1369"/>
                  </a:lnTo>
                  <a:lnTo>
                    <a:pt x="1291" y="1368"/>
                  </a:lnTo>
                  <a:lnTo>
                    <a:pt x="1291" y="1367"/>
                  </a:lnTo>
                  <a:lnTo>
                    <a:pt x="1292" y="1367"/>
                  </a:lnTo>
                  <a:lnTo>
                    <a:pt x="1292" y="1364"/>
                  </a:lnTo>
                  <a:lnTo>
                    <a:pt x="1293" y="1364"/>
                  </a:lnTo>
                  <a:lnTo>
                    <a:pt x="1294" y="1364"/>
                  </a:lnTo>
                  <a:lnTo>
                    <a:pt x="1295" y="1364"/>
                  </a:lnTo>
                  <a:lnTo>
                    <a:pt x="1296" y="1365"/>
                  </a:lnTo>
                  <a:lnTo>
                    <a:pt x="1296" y="1367"/>
                  </a:lnTo>
                  <a:lnTo>
                    <a:pt x="1298" y="1365"/>
                  </a:lnTo>
                  <a:lnTo>
                    <a:pt x="1296" y="1364"/>
                  </a:lnTo>
                  <a:lnTo>
                    <a:pt x="1295" y="1363"/>
                  </a:lnTo>
                  <a:lnTo>
                    <a:pt x="1294" y="1363"/>
                  </a:lnTo>
                  <a:lnTo>
                    <a:pt x="1294" y="1362"/>
                  </a:lnTo>
                  <a:lnTo>
                    <a:pt x="1295" y="1361"/>
                  </a:lnTo>
                  <a:lnTo>
                    <a:pt x="1295" y="1360"/>
                  </a:lnTo>
                  <a:lnTo>
                    <a:pt x="1298" y="1359"/>
                  </a:lnTo>
                  <a:lnTo>
                    <a:pt x="1299" y="1360"/>
                  </a:lnTo>
                  <a:lnTo>
                    <a:pt x="1299" y="1361"/>
                  </a:lnTo>
                  <a:lnTo>
                    <a:pt x="1299" y="1362"/>
                  </a:lnTo>
                  <a:lnTo>
                    <a:pt x="1299" y="1361"/>
                  </a:lnTo>
                  <a:lnTo>
                    <a:pt x="1300" y="1361"/>
                  </a:lnTo>
                  <a:lnTo>
                    <a:pt x="1300" y="1360"/>
                  </a:lnTo>
                  <a:lnTo>
                    <a:pt x="1300" y="1359"/>
                  </a:lnTo>
                  <a:lnTo>
                    <a:pt x="1301" y="1359"/>
                  </a:lnTo>
                  <a:lnTo>
                    <a:pt x="1302" y="1359"/>
                  </a:lnTo>
                  <a:lnTo>
                    <a:pt x="1302" y="1360"/>
                  </a:lnTo>
                  <a:lnTo>
                    <a:pt x="1302" y="1362"/>
                  </a:lnTo>
                  <a:lnTo>
                    <a:pt x="1303" y="1362"/>
                  </a:lnTo>
                  <a:lnTo>
                    <a:pt x="1303" y="1361"/>
                  </a:lnTo>
                  <a:lnTo>
                    <a:pt x="1304" y="1361"/>
                  </a:lnTo>
                  <a:lnTo>
                    <a:pt x="1304" y="1363"/>
                  </a:lnTo>
                  <a:lnTo>
                    <a:pt x="1306" y="1363"/>
                  </a:lnTo>
                  <a:lnTo>
                    <a:pt x="1304" y="1364"/>
                  </a:lnTo>
                  <a:lnTo>
                    <a:pt x="1301" y="1365"/>
                  </a:lnTo>
                  <a:lnTo>
                    <a:pt x="1300" y="1367"/>
                  </a:lnTo>
                  <a:lnTo>
                    <a:pt x="1303" y="1365"/>
                  </a:lnTo>
                  <a:lnTo>
                    <a:pt x="1304" y="1365"/>
                  </a:lnTo>
                  <a:lnTo>
                    <a:pt x="1306" y="1365"/>
                  </a:lnTo>
                  <a:lnTo>
                    <a:pt x="1306" y="1367"/>
                  </a:lnTo>
                  <a:lnTo>
                    <a:pt x="1307" y="1369"/>
                  </a:lnTo>
                  <a:lnTo>
                    <a:pt x="1309" y="1370"/>
                  </a:lnTo>
                  <a:lnTo>
                    <a:pt x="1310" y="1370"/>
                  </a:lnTo>
                  <a:lnTo>
                    <a:pt x="1312" y="1370"/>
                  </a:lnTo>
                  <a:lnTo>
                    <a:pt x="1309" y="1369"/>
                  </a:lnTo>
                  <a:lnTo>
                    <a:pt x="1308" y="1369"/>
                  </a:lnTo>
                  <a:lnTo>
                    <a:pt x="1308" y="1368"/>
                  </a:lnTo>
                  <a:lnTo>
                    <a:pt x="1307" y="1365"/>
                  </a:lnTo>
                  <a:lnTo>
                    <a:pt x="1308" y="1365"/>
                  </a:lnTo>
                  <a:lnTo>
                    <a:pt x="1311" y="1365"/>
                  </a:lnTo>
                  <a:lnTo>
                    <a:pt x="1313" y="1365"/>
                  </a:lnTo>
                  <a:lnTo>
                    <a:pt x="1312" y="1364"/>
                  </a:lnTo>
                  <a:lnTo>
                    <a:pt x="1310" y="1365"/>
                  </a:lnTo>
                  <a:lnTo>
                    <a:pt x="1309" y="1364"/>
                  </a:lnTo>
                  <a:lnTo>
                    <a:pt x="1308" y="1364"/>
                  </a:lnTo>
                  <a:lnTo>
                    <a:pt x="1309" y="1363"/>
                  </a:lnTo>
                  <a:lnTo>
                    <a:pt x="1311" y="1363"/>
                  </a:lnTo>
                  <a:lnTo>
                    <a:pt x="1311" y="1362"/>
                  </a:lnTo>
                  <a:lnTo>
                    <a:pt x="1312" y="1362"/>
                  </a:lnTo>
                  <a:lnTo>
                    <a:pt x="1313" y="1363"/>
                  </a:lnTo>
                  <a:lnTo>
                    <a:pt x="1316" y="1363"/>
                  </a:lnTo>
                  <a:lnTo>
                    <a:pt x="1317" y="1362"/>
                  </a:lnTo>
                  <a:lnTo>
                    <a:pt x="1315" y="1362"/>
                  </a:lnTo>
                  <a:lnTo>
                    <a:pt x="1313" y="1362"/>
                  </a:lnTo>
                  <a:lnTo>
                    <a:pt x="1313" y="1361"/>
                  </a:lnTo>
                  <a:lnTo>
                    <a:pt x="1312" y="1361"/>
                  </a:lnTo>
                  <a:lnTo>
                    <a:pt x="1313" y="1361"/>
                  </a:lnTo>
                  <a:lnTo>
                    <a:pt x="1315" y="1360"/>
                  </a:lnTo>
                  <a:lnTo>
                    <a:pt x="1316" y="1359"/>
                  </a:lnTo>
                  <a:lnTo>
                    <a:pt x="1316" y="1357"/>
                  </a:lnTo>
                  <a:lnTo>
                    <a:pt x="1315" y="1359"/>
                  </a:lnTo>
                  <a:lnTo>
                    <a:pt x="1313" y="1359"/>
                  </a:lnTo>
                  <a:lnTo>
                    <a:pt x="1312" y="1360"/>
                  </a:lnTo>
                  <a:lnTo>
                    <a:pt x="1312" y="1361"/>
                  </a:lnTo>
                  <a:lnTo>
                    <a:pt x="1311" y="1361"/>
                  </a:lnTo>
                  <a:lnTo>
                    <a:pt x="1310" y="1361"/>
                  </a:lnTo>
                  <a:lnTo>
                    <a:pt x="1309" y="1361"/>
                  </a:lnTo>
                  <a:lnTo>
                    <a:pt x="1308" y="1361"/>
                  </a:lnTo>
                  <a:lnTo>
                    <a:pt x="1308" y="1362"/>
                  </a:lnTo>
                  <a:lnTo>
                    <a:pt x="1307" y="1362"/>
                  </a:lnTo>
                  <a:lnTo>
                    <a:pt x="1307" y="1361"/>
                  </a:lnTo>
                  <a:lnTo>
                    <a:pt x="1306" y="1361"/>
                  </a:lnTo>
                  <a:lnTo>
                    <a:pt x="1306" y="1360"/>
                  </a:lnTo>
                  <a:lnTo>
                    <a:pt x="1306" y="1359"/>
                  </a:lnTo>
                  <a:lnTo>
                    <a:pt x="1306" y="1357"/>
                  </a:lnTo>
                  <a:lnTo>
                    <a:pt x="1304" y="1357"/>
                  </a:lnTo>
                  <a:lnTo>
                    <a:pt x="1303" y="1357"/>
                  </a:lnTo>
                  <a:lnTo>
                    <a:pt x="1302" y="1357"/>
                  </a:lnTo>
                  <a:lnTo>
                    <a:pt x="1302" y="1356"/>
                  </a:lnTo>
                  <a:lnTo>
                    <a:pt x="1301" y="1355"/>
                  </a:lnTo>
                  <a:lnTo>
                    <a:pt x="1301" y="1354"/>
                  </a:lnTo>
                  <a:lnTo>
                    <a:pt x="1303" y="1354"/>
                  </a:lnTo>
                  <a:lnTo>
                    <a:pt x="1303" y="1353"/>
                  </a:lnTo>
                  <a:lnTo>
                    <a:pt x="1302" y="1353"/>
                  </a:lnTo>
                  <a:lnTo>
                    <a:pt x="1301" y="1353"/>
                  </a:lnTo>
                  <a:lnTo>
                    <a:pt x="1301" y="1352"/>
                  </a:lnTo>
                  <a:lnTo>
                    <a:pt x="1300" y="1354"/>
                  </a:lnTo>
                  <a:lnTo>
                    <a:pt x="1299" y="1354"/>
                  </a:lnTo>
                  <a:lnTo>
                    <a:pt x="1299" y="1352"/>
                  </a:lnTo>
                  <a:lnTo>
                    <a:pt x="1299" y="1351"/>
                  </a:lnTo>
                  <a:lnTo>
                    <a:pt x="1300" y="1351"/>
                  </a:lnTo>
                  <a:lnTo>
                    <a:pt x="1300" y="1350"/>
                  </a:lnTo>
                  <a:lnTo>
                    <a:pt x="1301" y="1348"/>
                  </a:lnTo>
                  <a:lnTo>
                    <a:pt x="1303" y="1347"/>
                  </a:lnTo>
                  <a:lnTo>
                    <a:pt x="1302" y="1346"/>
                  </a:lnTo>
                  <a:lnTo>
                    <a:pt x="1303" y="1345"/>
                  </a:lnTo>
                  <a:lnTo>
                    <a:pt x="1304" y="1345"/>
                  </a:lnTo>
                  <a:lnTo>
                    <a:pt x="1304" y="1344"/>
                  </a:lnTo>
                  <a:lnTo>
                    <a:pt x="1306" y="1340"/>
                  </a:lnTo>
                  <a:lnTo>
                    <a:pt x="1307" y="1340"/>
                  </a:lnTo>
                  <a:lnTo>
                    <a:pt x="1307" y="1342"/>
                  </a:lnTo>
                  <a:lnTo>
                    <a:pt x="1308" y="1342"/>
                  </a:lnTo>
                  <a:lnTo>
                    <a:pt x="1308" y="1340"/>
                  </a:lnTo>
                  <a:lnTo>
                    <a:pt x="1309" y="1340"/>
                  </a:lnTo>
                  <a:lnTo>
                    <a:pt x="1309" y="1342"/>
                  </a:lnTo>
                  <a:lnTo>
                    <a:pt x="1310" y="1342"/>
                  </a:lnTo>
                  <a:lnTo>
                    <a:pt x="1310" y="1340"/>
                  </a:lnTo>
                  <a:lnTo>
                    <a:pt x="1310" y="1339"/>
                  </a:lnTo>
                  <a:lnTo>
                    <a:pt x="1311" y="1339"/>
                  </a:lnTo>
                  <a:lnTo>
                    <a:pt x="1311" y="1340"/>
                  </a:lnTo>
                  <a:lnTo>
                    <a:pt x="1312" y="1344"/>
                  </a:lnTo>
                  <a:lnTo>
                    <a:pt x="1312" y="1345"/>
                  </a:lnTo>
                  <a:lnTo>
                    <a:pt x="1313" y="1346"/>
                  </a:lnTo>
                  <a:lnTo>
                    <a:pt x="1313" y="1347"/>
                  </a:lnTo>
                  <a:lnTo>
                    <a:pt x="1313" y="1346"/>
                  </a:lnTo>
                  <a:lnTo>
                    <a:pt x="1315" y="1346"/>
                  </a:lnTo>
                  <a:lnTo>
                    <a:pt x="1313" y="1345"/>
                  </a:lnTo>
                  <a:lnTo>
                    <a:pt x="1313" y="1344"/>
                  </a:lnTo>
                  <a:lnTo>
                    <a:pt x="1312" y="1344"/>
                  </a:lnTo>
                  <a:lnTo>
                    <a:pt x="1312" y="1343"/>
                  </a:lnTo>
                  <a:lnTo>
                    <a:pt x="1312" y="1340"/>
                  </a:lnTo>
                  <a:lnTo>
                    <a:pt x="1313" y="1339"/>
                  </a:lnTo>
                  <a:lnTo>
                    <a:pt x="1315" y="1339"/>
                  </a:lnTo>
                  <a:lnTo>
                    <a:pt x="1316" y="1338"/>
                  </a:lnTo>
                  <a:lnTo>
                    <a:pt x="1316" y="1339"/>
                  </a:lnTo>
                  <a:lnTo>
                    <a:pt x="1317" y="1338"/>
                  </a:lnTo>
                  <a:lnTo>
                    <a:pt x="1318" y="1339"/>
                  </a:lnTo>
                  <a:lnTo>
                    <a:pt x="1318" y="1342"/>
                  </a:lnTo>
                  <a:lnTo>
                    <a:pt x="1319" y="1343"/>
                  </a:lnTo>
                  <a:lnTo>
                    <a:pt x="1319" y="1342"/>
                  </a:lnTo>
                  <a:lnTo>
                    <a:pt x="1319" y="1340"/>
                  </a:lnTo>
                  <a:lnTo>
                    <a:pt x="1318" y="1339"/>
                  </a:lnTo>
                  <a:lnTo>
                    <a:pt x="1318" y="1338"/>
                  </a:lnTo>
                  <a:lnTo>
                    <a:pt x="1318" y="1337"/>
                  </a:lnTo>
                  <a:lnTo>
                    <a:pt x="1316" y="1337"/>
                  </a:lnTo>
                  <a:lnTo>
                    <a:pt x="1319" y="1331"/>
                  </a:lnTo>
                  <a:lnTo>
                    <a:pt x="1320" y="1331"/>
                  </a:lnTo>
                  <a:lnTo>
                    <a:pt x="1320" y="1330"/>
                  </a:lnTo>
                  <a:lnTo>
                    <a:pt x="1320" y="1329"/>
                  </a:lnTo>
                  <a:lnTo>
                    <a:pt x="1317" y="1327"/>
                  </a:lnTo>
                  <a:lnTo>
                    <a:pt x="1316" y="1327"/>
                  </a:lnTo>
                  <a:lnTo>
                    <a:pt x="1315" y="1328"/>
                  </a:lnTo>
                  <a:lnTo>
                    <a:pt x="1313" y="1328"/>
                  </a:lnTo>
                  <a:lnTo>
                    <a:pt x="1312" y="1327"/>
                  </a:lnTo>
                  <a:lnTo>
                    <a:pt x="1310" y="1323"/>
                  </a:lnTo>
                  <a:lnTo>
                    <a:pt x="1310" y="1322"/>
                  </a:lnTo>
                  <a:lnTo>
                    <a:pt x="1311" y="1321"/>
                  </a:lnTo>
                  <a:lnTo>
                    <a:pt x="1312" y="1321"/>
                  </a:lnTo>
                  <a:lnTo>
                    <a:pt x="1312" y="1320"/>
                  </a:lnTo>
                  <a:lnTo>
                    <a:pt x="1313" y="1320"/>
                  </a:lnTo>
                  <a:lnTo>
                    <a:pt x="1313" y="1319"/>
                  </a:lnTo>
                  <a:lnTo>
                    <a:pt x="1311" y="1320"/>
                  </a:lnTo>
                  <a:lnTo>
                    <a:pt x="1310" y="1321"/>
                  </a:lnTo>
                  <a:lnTo>
                    <a:pt x="1309" y="1321"/>
                  </a:lnTo>
                  <a:lnTo>
                    <a:pt x="1308" y="1319"/>
                  </a:lnTo>
                  <a:lnTo>
                    <a:pt x="1307" y="1319"/>
                  </a:lnTo>
                  <a:lnTo>
                    <a:pt x="1308" y="1318"/>
                  </a:lnTo>
                  <a:lnTo>
                    <a:pt x="1308" y="1317"/>
                  </a:lnTo>
                  <a:lnTo>
                    <a:pt x="1307" y="1317"/>
                  </a:lnTo>
                  <a:lnTo>
                    <a:pt x="1306" y="1315"/>
                  </a:lnTo>
                  <a:lnTo>
                    <a:pt x="1301" y="1315"/>
                  </a:lnTo>
                  <a:lnTo>
                    <a:pt x="1300" y="1315"/>
                  </a:lnTo>
                  <a:lnTo>
                    <a:pt x="1299" y="1314"/>
                  </a:lnTo>
                  <a:lnTo>
                    <a:pt x="1296" y="1313"/>
                  </a:lnTo>
                  <a:lnTo>
                    <a:pt x="1296" y="1314"/>
                  </a:lnTo>
                  <a:lnTo>
                    <a:pt x="1299" y="1315"/>
                  </a:lnTo>
                  <a:lnTo>
                    <a:pt x="1300" y="1317"/>
                  </a:lnTo>
                  <a:lnTo>
                    <a:pt x="1299" y="1318"/>
                  </a:lnTo>
                  <a:lnTo>
                    <a:pt x="1296" y="1318"/>
                  </a:lnTo>
                  <a:lnTo>
                    <a:pt x="1295" y="1317"/>
                  </a:lnTo>
                  <a:lnTo>
                    <a:pt x="1294" y="1317"/>
                  </a:lnTo>
                  <a:lnTo>
                    <a:pt x="1294" y="1318"/>
                  </a:lnTo>
                  <a:lnTo>
                    <a:pt x="1294" y="1319"/>
                  </a:lnTo>
                  <a:lnTo>
                    <a:pt x="1293" y="1320"/>
                  </a:lnTo>
                  <a:lnTo>
                    <a:pt x="1298" y="1320"/>
                  </a:lnTo>
                  <a:lnTo>
                    <a:pt x="1299" y="1321"/>
                  </a:lnTo>
                  <a:lnTo>
                    <a:pt x="1300" y="1321"/>
                  </a:lnTo>
                  <a:lnTo>
                    <a:pt x="1301" y="1321"/>
                  </a:lnTo>
                  <a:lnTo>
                    <a:pt x="1302" y="1321"/>
                  </a:lnTo>
                  <a:lnTo>
                    <a:pt x="1300" y="1323"/>
                  </a:lnTo>
                  <a:lnTo>
                    <a:pt x="1298" y="1322"/>
                  </a:lnTo>
                  <a:lnTo>
                    <a:pt x="1295" y="1322"/>
                  </a:lnTo>
                  <a:lnTo>
                    <a:pt x="1293" y="1322"/>
                  </a:lnTo>
                  <a:lnTo>
                    <a:pt x="1292" y="1322"/>
                  </a:lnTo>
                  <a:lnTo>
                    <a:pt x="1292" y="1321"/>
                  </a:lnTo>
                  <a:lnTo>
                    <a:pt x="1292" y="1320"/>
                  </a:lnTo>
                  <a:lnTo>
                    <a:pt x="1291" y="1320"/>
                  </a:lnTo>
                  <a:lnTo>
                    <a:pt x="1290" y="1319"/>
                  </a:lnTo>
                  <a:lnTo>
                    <a:pt x="1289" y="1318"/>
                  </a:lnTo>
                  <a:lnTo>
                    <a:pt x="1289" y="1317"/>
                  </a:lnTo>
                  <a:lnTo>
                    <a:pt x="1287" y="1317"/>
                  </a:lnTo>
                  <a:lnTo>
                    <a:pt x="1287" y="1315"/>
                  </a:lnTo>
                  <a:lnTo>
                    <a:pt x="1286" y="1317"/>
                  </a:lnTo>
                  <a:lnTo>
                    <a:pt x="1287" y="1317"/>
                  </a:lnTo>
                  <a:lnTo>
                    <a:pt x="1286" y="1318"/>
                  </a:lnTo>
                  <a:lnTo>
                    <a:pt x="1286" y="1319"/>
                  </a:lnTo>
                  <a:lnTo>
                    <a:pt x="1285" y="1318"/>
                  </a:lnTo>
                  <a:lnTo>
                    <a:pt x="1285" y="1317"/>
                  </a:lnTo>
                  <a:lnTo>
                    <a:pt x="1284" y="1317"/>
                  </a:lnTo>
                  <a:lnTo>
                    <a:pt x="1283" y="1315"/>
                  </a:lnTo>
                  <a:lnTo>
                    <a:pt x="1282" y="1315"/>
                  </a:lnTo>
                  <a:lnTo>
                    <a:pt x="1281" y="1315"/>
                  </a:lnTo>
                  <a:lnTo>
                    <a:pt x="1281" y="1314"/>
                  </a:lnTo>
                  <a:lnTo>
                    <a:pt x="1281" y="1313"/>
                  </a:lnTo>
                  <a:lnTo>
                    <a:pt x="1278" y="1310"/>
                  </a:lnTo>
                  <a:lnTo>
                    <a:pt x="1277" y="1309"/>
                  </a:lnTo>
                  <a:lnTo>
                    <a:pt x="1278" y="1308"/>
                  </a:lnTo>
                  <a:lnTo>
                    <a:pt x="1278" y="1306"/>
                  </a:lnTo>
                  <a:lnTo>
                    <a:pt x="1279" y="1305"/>
                  </a:lnTo>
                  <a:lnTo>
                    <a:pt x="1281" y="1305"/>
                  </a:lnTo>
                  <a:lnTo>
                    <a:pt x="1281" y="1304"/>
                  </a:lnTo>
                  <a:lnTo>
                    <a:pt x="1281" y="1303"/>
                  </a:lnTo>
                  <a:lnTo>
                    <a:pt x="1282" y="1303"/>
                  </a:lnTo>
                  <a:lnTo>
                    <a:pt x="1283" y="1302"/>
                  </a:lnTo>
                  <a:lnTo>
                    <a:pt x="1283" y="1301"/>
                  </a:lnTo>
                  <a:lnTo>
                    <a:pt x="1283" y="1300"/>
                  </a:lnTo>
                  <a:lnTo>
                    <a:pt x="1283" y="1298"/>
                  </a:lnTo>
                  <a:lnTo>
                    <a:pt x="1282" y="1298"/>
                  </a:lnTo>
                  <a:lnTo>
                    <a:pt x="1282" y="1301"/>
                  </a:lnTo>
                  <a:lnTo>
                    <a:pt x="1281" y="1302"/>
                  </a:lnTo>
                  <a:lnTo>
                    <a:pt x="1278" y="1302"/>
                  </a:lnTo>
                  <a:lnTo>
                    <a:pt x="1278" y="1304"/>
                  </a:lnTo>
                  <a:lnTo>
                    <a:pt x="1276" y="1306"/>
                  </a:lnTo>
                  <a:lnTo>
                    <a:pt x="1273" y="1309"/>
                  </a:lnTo>
                  <a:lnTo>
                    <a:pt x="1273" y="1308"/>
                  </a:lnTo>
                  <a:lnTo>
                    <a:pt x="1273" y="1306"/>
                  </a:lnTo>
                  <a:lnTo>
                    <a:pt x="1272" y="1308"/>
                  </a:lnTo>
                  <a:lnTo>
                    <a:pt x="1272" y="1309"/>
                  </a:lnTo>
                  <a:lnTo>
                    <a:pt x="1270" y="1309"/>
                  </a:lnTo>
                  <a:lnTo>
                    <a:pt x="1268" y="1309"/>
                  </a:lnTo>
                  <a:lnTo>
                    <a:pt x="1268" y="1310"/>
                  </a:lnTo>
                  <a:lnTo>
                    <a:pt x="1266" y="1310"/>
                  </a:lnTo>
                  <a:lnTo>
                    <a:pt x="1266" y="1309"/>
                  </a:lnTo>
                  <a:lnTo>
                    <a:pt x="1265" y="1309"/>
                  </a:lnTo>
                  <a:lnTo>
                    <a:pt x="1265" y="1310"/>
                  </a:lnTo>
                  <a:lnTo>
                    <a:pt x="1260" y="1311"/>
                  </a:lnTo>
                  <a:lnTo>
                    <a:pt x="1259" y="1312"/>
                  </a:lnTo>
                  <a:lnTo>
                    <a:pt x="1258" y="1312"/>
                  </a:lnTo>
                  <a:lnTo>
                    <a:pt x="1258" y="1313"/>
                  </a:lnTo>
                  <a:lnTo>
                    <a:pt x="1258" y="1314"/>
                  </a:lnTo>
                  <a:lnTo>
                    <a:pt x="1257" y="1315"/>
                  </a:lnTo>
                  <a:lnTo>
                    <a:pt x="1256" y="1315"/>
                  </a:lnTo>
                  <a:lnTo>
                    <a:pt x="1257" y="1317"/>
                  </a:lnTo>
                  <a:lnTo>
                    <a:pt x="1258" y="1315"/>
                  </a:lnTo>
                  <a:lnTo>
                    <a:pt x="1260" y="1313"/>
                  </a:lnTo>
                  <a:lnTo>
                    <a:pt x="1260" y="1312"/>
                  </a:lnTo>
                  <a:lnTo>
                    <a:pt x="1264" y="1312"/>
                  </a:lnTo>
                  <a:lnTo>
                    <a:pt x="1265" y="1312"/>
                  </a:lnTo>
                  <a:lnTo>
                    <a:pt x="1265" y="1313"/>
                  </a:lnTo>
                  <a:lnTo>
                    <a:pt x="1264" y="1313"/>
                  </a:lnTo>
                  <a:lnTo>
                    <a:pt x="1265" y="1314"/>
                  </a:lnTo>
                  <a:lnTo>
                    <a:pt x="1264" y="1315"/>
                  </a:lnTo>
                  <a:lnTo>
                    <a:pt x="1263" y="1317"/>
                  </a:lnTo>
                  <a:lnTo>
                    <a:pt x="1266" y="1317"/>
                  </a:lnTo>
                  <a:lnTo>
                    <a:pt x="1267" y="1318"/>
                  </a:lnTo>
                  <a:lnTo>
                    <a:pt x="1266" y="1319"/>
                  </a:lnTo>
                  <a:lnTo>
                    <a:pt x="1265" y="1320"/>
                  </a:lnTo>
                  <a:lnTo>
                    <a:pt x="1265" y="1321"/>
                  </a:lnTo>
                  <a:lnTo>
                    <a:pt x="1266" y="1320"/>
                  </a:lnTo>
                  <a:lnTo>
                    <a:pt x="1267" y="1320"/>
                  </a:lnTo>
                  <a:lnTo>
                    <a:pt x="1268" y="1321"/>
                  </a:lnTo>
                  <a:lnTo>
                    <a:pt x="1268" y="1322"/>
                  </a:lnTo>
                  <a:lnTo>
                    <a:pt x="1268" y="1323"/>
                  </a:lnTo>
                  <a:lnTo>
                    <a:pt x="1267" y="1323"/>
                  </a:lnTo>
                  <a:lnTo>
                    <a:pt x="1266" y="1325"/>
                  </a:lnTo>
                  <a:lnTo>
                    <a:pt x="1265" y="1325"/>
                  </a:lnTo>
                  <a:lnTo>
                    <a:pt x="1264" y="1326"/>
                  </a:lnTo>
                  <a:lnTo>
                    <a:pt x="1261" y="1326"/>
                  </a:lnTo>
                  <a:lnTo>
                    <a:pt x="1260" y="1326"/>
                  </a:lnTo>
                  <a:lnTo>
                    <a:pt x="1259" y="1326"/>
                  </a:lnTo>
                  <a:lnTo>
                    <a:pt x="1259" y="1323"/>
                  </a:lnTo>
                  <a:lnTo>
                    <a:pt x="1258" y="1322"/>
                  </a:lnTo>
                  <a:lnTo>
                    <a:pt x="1257" y="1322"/>
                  </a:lnTo>
                  <a:lnTo>
                    <a:pt x="1257" y="1321"/>
                  </a:lnTo>
                  <a:lnTo>
                    <a:pt x="1257" y="1320"/>
                  </a:lnTo>
                  <a:lnTo>
                    <a:pt x="1257" y="1319"/>
                  </a:lnTo>
                  <a:lnTo>
                    <a:pt x="1256" y="1319"/>
                  </a:lnTo>
                  <a:lnTo>
                    <a:pt x="1255" y="1317"/>
                  </a:lnTo>
                  <a:lnTo>
                    <a:pt x="1255" y="1314"/>
                  </a:lnTo>
                  <a:lnTo>
                    <a:pt x="1255" y="1310"/>
                  </a:lnTo>
                  <a:lnTo>
                    <a:pt x="1255" y="1309"/>
                  </a:lnTo>
                  <a:lnTo>
                    <a:pt x="1256" y="1308"/>
                  </a:lnTo>
                  <a:lnTo>
                    <a:pt x="1256" y="1306"/>
                  </a:lnTo>
                  <a:lnTo>
                    <a:pt x="1257" y="1306"/>
                  </a:lnTo>
                  <a:lnTo>
                    <a:pt x="1257" y="1305"/>
                  </a:lnTo>
                  <a:lnTo>
                    <a:pt x="1258" y="1305"/>
                  </a:lnTo>
                  <a:lnTo>
                    <a:pt x="1259" y="1305"/>
                  </a:lnTo>
                  <a:lnTo>
                    <a:pt x="1260" y="1305"/>
                  </a:lnTo>
                  <a:lnTo>
                    <a:pt x="1260" y="1304"/>
                  </a:lnTo>
                  <a:lnTo>
                    <a:pt x="1261" y="1304"/>
                  </a:lnTo>
                  <a:lnTo>
                    <a:pt x="1261" y="1303"/>
                  </a:lnTo>
                  <a:lnTo>
                    <a:pt x="1260" y="1302"/>
                  </a:lnTo>
                  <a:lnTo>
                    <a:pt x="1264" y="1302"/>
                  </a:lnTo>
                  <a:lnTo>
                    <a:pt x="1265" y="1301"/>
                  </a:lnTo>
                  <a:lnTo>
                    <a:pt x="1265" y="1300"/>
                  </a:lnTo>
                  <a:lnTo>
                    <a:pt x="1266" y="1300"/>
                  </a:lnTo>
                  <a:lnTo>
                    <a:pt x="1267" y="1300"/>
                  </a:lnTo>
                  <a:lnTo>
                    <a:pt x="1266" y="1298"/>
                  </a:lnTo>
                  <a:lnTo>
                    <a:pt x="1266" y="1297"/>
                  </a:lnTo>
                  <a:lnTo>
                    <a:pt x="1268" y="1296"/>
                  </a:lnTo>
                  <a:lnTo>
                    <a:pt x="1268" y="1295"/>
                  </a:lnTo>
                  <a:lnTo>
                    <a:pt x="1269" y="1295"/>
                  </a:lnTo>
                  <a:lnTo>
                    <a:pt x="1270" y="1294"/>
                  </a:lnTo>
                  <a:lnTo>
                    <a:pt x="1272" y="1294"/>
                  </a:lnTo>
                  <a:lnTo>
                    <a:pt x="1272" y="1295"/>
                  </a:lnTo>
                  <a:lnTo>
                    <a:pt x="1273" y="1295"/>
                  </a:lnTo>
                  <a:lnTo>
                    <a:pt x="1273" y="1296"/>
                  </a:lnTo>
                  <a:lnTo>
                    <a:pt x="1273" y="1293"/>
                  </a:lnTo>
                  <a:lnTo>
                    <a:pt x="1273" y="1292"/>
                  </a:lnTo>
                  <a:lnTo>
                    <a:pt x="1273" y="1290"/>
                  </a:lnTo>
                  <a:lnTo>
                    <a:pt x="1274" y="1290"/>
                  </a:lnTo>
                  <a:lnTo>
                    <a:pt x="1275" y="1292"/>
                  </a:lnTo>
                  <a:lnTo>
                    <a:pt x="1277" y="1293"/>
                  </a:lnTo>
                  <a:lnTo>
                    <a:pt x="1278" y="1294"/>
                  </a:lnTo>
                  <a:lnTo>
                    <a:pt x="1279" y="1293"/>
                  </a:lnTo>
                  <a:lnTo>
                    <a:pt x="1278" y="1293"/>
                  </a:lnTo>
                  <a:lnTo>
                    <a:pt x="1277" y="1292"/>
                  </a:lnTo>
                  <a:lnTo>
                    <a:pt x="1276" y="1292"/>
                  </a:lnTo>
                  <a:lnTo>
                    <a:pt x="1276" y="1290"/>
                  </a:lnTo>
                  <a:lnTo>
                    <a:pt x="1276" y="1289"/>
                  </a:lnTo>
                  <a:lnTo>
                    <a:pt x="1277" y="1289"/>
                  </a:lnTo>
                  <a:lnTo>
                    <a:pt x="1277" y="1288"/>
                  </a:lnTo>
                  <a:lnTo>
                    <a:pt x="1276" y="1288"/>
                  </a:lnTo>
                  <a:lnTo>
                    <a:pt x="1276" y="1287"/>
                  </a:lnTo>
                  <a:lnTo>
                    <a:pt x="1277" y="1286"/>
                  </a:lnTo>
                  <a:lnTo>
                    <a:pt x="1278" y="1286"/>
                  </a:lnTo>
                  <a:lnTo>
                    <a:pt x="1279" y="1286"/>
                  </a:lnTo>
                  <a:lnTo>
                    <a:pt x="1281" y="1287"/>
                  </a:lnTo>
                  <a:lnTo>
                    <a:pt x="1282" y="1288"/>
                  </a:lnTo>
                  <a:lnTo>
                    <a:pt x="1283" y="1289"/>
                  </a:lnTo>
                  <a:lnTo>
                    <a:pt x="1283" y="1288"/>
                  </a:lnTo>
                  <a:lnTo>
                    <a:pt x="1282" y="1287"/>
                  </a:lnTo>
                  <a:lnTo>
                    <a:pt x="1282" y="1286"/>
                  </a:lnTo>
                  <a:lnTo>
                    <a:pt x="1284" y="1285"/>
                  </a:lnTo>
                  <a:lnTo>
                    <a:pt x="1284" y="1284"/>
                  </a:lnTo>
                  <a:lnTo>
                    <a:pt x="1284" y="1283"/>
                  </a:lnTo>
                  <a:lnTo>
                    <a:pt x="1285" y="1283"/>
                  </a:lnTo>
                  <a:lnTo>
                    <a:pt x="1286" y="1283"/>
                  </a:lnTo>
                  <a:lnTo>
                    <a:pt x="1286" y="1284"/>
                  </a:lnTo>
                  <a:lnTo>
                    <a:pt x="1287" y="1285"/>
                  </a:lnTo>
                  <a:lnTo>
                    <a:pt x="1289" y="1286"/>
                  </a:lnTo>
                  <a:lnTo>
                    <a:pt x="1289" y="1285"/>
                  </a:lnTo>
                  <a:lnTo>
                    <a:pt x="1289" y="1284"/>
                  </a:lnTo>
                  <a:lnTo>
                    <a:pt x="1290" y="1284"/>
                  </a:lnTo>
                  <a:lnTo>
                    <a:pt x="1289" y="1283"/>
                  </a:lnTo>
                  <a:lnTo>
                    <a:pt x="1287" y="1283"/>
                  </a:lnTo>
                  <a:lnTo>
                    <a:pt x="1287" y="1281"/>
                  </a:lnTo>
                  <a:lnTo>
                    <a:pt x="1287" y="1280"/>
                  </a:lnTo>
                  <a:lnTo>
                    <a:pt x="1287" y="1279"/>
                  </a:lnTo>
                  <a:lnTo>
                    <a:pt x="1289" y="1277"/>
                  </a:lnTo>
                  <a:lnTo>
                    <a:pt x="1290" y="1277"/>
                  </a:lnTo>
                  <a:lnTo>
                    <a:pt x="1292" y="1276"/>
                  </a:lnTo>
                  <a:lnTo>
                    <a:pt x="1291" y="1276"/>
                  </a:lnTo>
                  <a:lnTo>
                    <a:pt x="1291" y="1275"/>
                  </a:lnTo>
                  <a:lnTo>
                    <a:pt x="1291" y="1273"/>
                  </a:lnTo>
                  <a:lnTo>
                    <a:pt x="1292" y="1273"/>
                  </a:lnTo>
                  <a:lnTo>
                    <a:pt x="1291" y="1273"/>
                  </a:lnTo>
                  <a:lnTo>
                    <a:pt x="1291" y="1272"/>
                  </a:lnTo>
                  <a:lnTo>
                    <a:pt x="1291" y="1271"/>
                  </a:lnTo>
                  <a:lnTo>
                    <a:pt x="1292" y="1265"/>
                  </a:lnTo>
                  <a:lnTo>
                    <a:pt x="1293" y="1264"/>
                  </a:lnTo>
                  <a:lnTo>
                    <a:pt x="1294" y="1264"/>
                  </a:lnTo>
                  <a:lnTo>
                    <a:pt x="1295" y="1265"/>
                  </a:lnTo>
                  <a:lnTo>
                    <a:pt x="1296" y="1265"/>
                  </a:lnTo>
                  <a:lnTo>
                    <a:pt x="1298" y="1265"/>
                  </a:lnTo>
                  <a:lnTo>
                    <a:pt x="1298" y="1268"/>
                  </a:lnTo>
                  <a:lnTo>
                    <a:pt x="1298" y="1269"/>
                  </a:lnTo>
                  <a:lnTo>
                    <a:pt x="1299" y="1269"/>
                  </a:lnTo>
                  <a:lnTo>
                    <a:pt x="1299" y="1270"/>
                  </a:lnTo>
                  <a:lnTo>
                    <a:pt x="1300" y="1270"/>
                  </a:lnTo>
                  <a:lnTo>
                    <a:pt x="1301" y="1270"/>
                  </a:lnTo>
                  <a:lnTo>
                    <a:pt x="1301" y="1271"/>
                  </a:lnTo>
                  <a:lnTo>
                    <a:pt x="1301" y="1272"/>
                  </a:lnTo>
                  <a:lnTo>
                    <a:pt x="1301" y="1273"/>
                  </a:lnTo>
                  <a:lnTo>
                    <a:pt x="1300" y="1275"/>
                  </a:lnTo>
                  <a:lnTo>
                    <a:pt x="1300" y="1276"/>
                  </a:lnTo>
                  <a:lnTo>
                    <a:pt x="1301" y="1276"/>
                  </a:lnTo>
                  <a:lnTo>
                    <a:pt x="1301" y="1275"/>
                  </a:lnTo>
                  <a:lnTo>
                    <a:pt x="1302" y="1273"/>
                  </a:lnTo>
                  <a:lnTo>
                    <a:pt x="1302" y="1272"/>
                  </a:lnTo>
                  <a:lnTo>
                    <a:pt x="1302" y="1271"/>
                  </a:lnTo>
                  <a:lnTo>
                    <a:pt x="1303" y="1271"/>
                  </a:lnTo>
                  <a:lnTo>
                    <a:pt x="1303" y="1270"/>
                  </a:lnTo>
                  <a:lnTo>
                    <a:pt x="1302" y="1270"/>
                  </a:lnTo>
                  <a:lnTo>
                    <a:pt x="1301" y="1269"/>
                  </a:lnTo>
                  <a:lnTo>
                    <a:pt x="1301" y="1267"/>
                  </a:lnTo>
                  <a:lnTo>
                    <a:pt x="1301" y="1265"/>
                  </a:lnTo>
                  <a:lnTo>
                    <a:pt x="1302" y="1265"/>
                  </a:lnTo>
                  <a:lnTo>
                    <a:pt x="1301" y="1265"/>
                  </a:lnTo>
                  <a:lnTo>
                    <a:pt x="1301" y="1264"/>
                  </a:lnTo>
                  <a:lnTo>
                    <a:pt x="1303" y="1263"/>
                  </a:lnTo>
                  <a:lnTo>
                    <a:pt x="1304" y="1263"/>
                  </a:lnTo>
                  <a:lnTo>
                    <a:pt x="1306" y="1263"/>
                  </a:lnTo>
                  <a:lnTo>
                    <a:pt x="1306" y="1264"/>
                  </a:lnTo>
                  <a:lnTo>
                    <a:pt x="1306" y="1265"/>
                  </a:lnTo>
                  <a:lnTo>
                    <a:pt x="1307" y="1265"/>
                  </a:lnTo>
                  <a:lnTo>
                    <a:pt x="1307" y="1264"/>
                  </a:lnTo>
                  <a:lnTo>
                    <a:pt x="1311" y="1263"/>
                  </a:lnTo>
                  <a:lnTo>
                    <a:pt x="1312" y="1263"/>
                  </a:lnTo>
                  <a:lnTo>
                    <a:pt x="1315" y="1265"/>
                  </a:lnTo>
                  <a:lnTo>
                    <a:pt x="1313" y="1267"/>
                  </a:lnTo>
                  <a:lnTo>
                    <a:pt x="1312" y="1267"/>
                  </a:lnTo>
                  <a:lnTo>
                    <a:pt x="1312" y="1268"/>
                  </a:lnTo>
                  <a:lnTo>
                    <a:pt x="1311" y="1268"/>
                  </a:lnTo>
                  <a:lnTo>
                    <a:pt x="1313" y="1269"/>
                  </a:lnTo>
                  <a:lnTo>
                    <a:pt x="1313" y="1270"/>
                  </a:lnTo>
                  <a:lnTo>
                    <a:pt x="1312" y="1270"/>
                  </a:lnTo>
                  <a:lnTo>
                    <a:pt x="1315" y="1270"/>
                  </a:lnTo>
                  <a:lnTo>
                    <a:pt x="1316" y="1270"/>
                  </a:lnTo>
                  <a:lnTo>
                    <a:pt x="1316" y="1272"/>
                  </a:lnTo>
                  <a:lnTo>
                    <a:pt x="1315" y="1273"/>
                  </a:lnTo>
                  <a:lnTo>
                    <a:pt x="1313" y="1275"/>
                  </a:lnTo>
                  <a:lnTo>
                    <a:pt x="1312" y="1275"/>
                  </a:lnTo>
                  <a:lnTo>
                    <a:pt x="1311" y="1275"/>
                  </a:lnTo>
                  <a:lnTo>
                    <a:pt x="1312" y="1276"/>
                  </a:lnTo>
                  <a:lnTo>
                    <a:pt x="1315" y="1275"/>
                  </a:lnTo>
                  <a:lnTo>
                    <a:pt x="1315" y="1276"/>
                  </a:lnTo>
                  <a:lnTo>
                    <a:pt x="1315" y="1279"/>
                  </a:lnTo>
                  <a:lnTo>
                    <a:pt x="1313" y="1280"/>
                  </a:lnTo>
                  <a:lnTo>
                    <a:pt x="1311" y="1281"/>
                  </a:lnTo>
                  <a:lnTo>
                    <a:pt x="1312" y="1281"/>
                  </a:lnTo>
                  <a:lnTo>
                    <a:pt x="1315" y="1280"/>
                  </a:lnTo>
                  <a:lnTo>
                    <a:pt x="1315" y="1279"/>
                  </a:lnTo>
                  <a:lnTo>
                    <a:pt x="1316" y="1278"/>
                  </a:lnTo>
                  <a:lnTo>
                    <a:pt x="1316" y="1276"/>
                  </a:lnTo>
                  <a:lnTo>
                    <a:pt x="1316" y="1275"/>
                  </a:lnTo>
                  <a:lnTo>
                    <a:pt x="1316" y="1273"/>
                  </a:lnTo>
                  <a:lnTo>
                    <a:pt x="1317" y="1273"/>
                  </a:lnTo>
                  <a:lnTo>
                    <a:pt x="1317" y="1275"/>
                  </a:lnTo>
                  <a:lnTo>
                    <a:pt x="1319" y="1276"/>
                  </a:lnTo>
                  <a:lnTo>
                    <a:pt x="1319" y="1277"/>
                  </a:lnTo>
                  <a:lnTo>
                    <a:pt x="1319" y="1278"/>
                  </a:lnTo>
                  <a:lnTo>
                    <a:pt x="1319" y="1279"/>
                  </a:lnTo>
                  <a:lnTo>
                    <a:pt x="1318" y="1280"/>
                  </a:lnTo>
                  <a:lnTo>
                    <a:pt x="1317" y="1283"/>
                  </a:lnTo>
                  <a:lnTo>
                    <a:pt x="1316" y="1284"/>
                  </a:lnTo>
                  <a:lnTo>
                    <a:pt x="1311" y="1286"/>
                  </a:lnTo>
                  <a:lnTo>
                    <a:pt x="1308" y="1287"/>
                  </a:lnTo>
                  <a:lnTo>
                    <a:pt x="1307" y="1288"/>
                  </a:lnTo>
                  <a:lnTo>
                    <a:pt x="1306" y="1288"/>
                  </a:lnTo>
                  <a:lnTo>
                    <a:pt x="1304" y="1287"/>
                  </a:lnTo>
                  <a:lnTo>
                    <a:pt x="1303" y="1286"/>
                  </a:lnTo>
                  <a:lnTo>
                    <a:pt x="1302" y="1286"/>
                  </a:lnTo>
                  <a:lnTo>
                    <a:pt x="1300" y="1284"/>
                  </a:lnTo>
                  <a:lnTo>
                    <a:pt x="1300" y="1285"/>
                  </a:lnTo>
                  <a:lnTo>
                    <a:pt x="1301" y="1286"/>
                  </a:lnTo>
                  <a:lnTo>
                    <a:pt x="1302" y="1287"/>
                  </a:lnTo>
                  <a:lnTo>
                    <a:pt x="1303" y="1287"/>
                  </a:lnTo>
                  <a:lnTo>
                    <a:pt x="1303" y="1288"/>
                  </a:lnTo>
                  <a:lnTo>
                    <a:pt x="1304" y="1288"/>
                  </a:lnTo>
                  <a:lnTo>
                    <a:pt x="1306" y="1288"/>
                  </a:lnTo>
                  <a:lnTo>
                    <a:pt x="1311" y="1287"/>
                  </a:lnTo>
                  <a:lnTo>
                    <a:pt x="1315" y="1285"/>
                  </a:lnTo>
                  <a:lnTo>
                    <a:pt x="1316" y="1285"/>
                  </a:lnTo>
                  <a:lnTo>
                    <a:pt x="1317" y="1285"/>
                  </a:lnTo>
                  <a:lnTo>
                    <a:pt x="1316" y="1286"/>
                  </a:lnTo>
                  <a:lnTo>
                    <a:pt x="1316" y="1287"/>
                  </a:lnTo>
                  <a:lnTo>
                    <a:pt x="1317" y="1287"/>
                  </a:lnTo>
                  <a:lnTo>
                    <a:pt x="1317" y="1289"/>
                  </a:lnTo>
                  <a:lnTo>
                    <a:pt x="1315" y="1292"/>
                  </a:lnTo>
                  <a:lnTo>
                    <a:pt x="1316" y="1292"/>
                  </a:lnTo>
                  <a:lnTo>
                    <a:pt x="1317" y="1290"/>
                  </a:lnTo>
                  <a:lnTo>
                    <a:pt x="1317" y="1289"/>
                  </a:lnTo>
                  <a:lnTo>
                    <a:pt x="1318" y="1289"/>
                  </a:lnTo>
                  <a:lnTo>
                    <a:pt x="1320" y="1290"/>
                  </a:lnTo>
                  <a:lnTo>
                    <a:pt x="1320" y="1292"/>
                  </a:lnTo>
                  <a:lnTo>
                    <a:pt x="1321" y="1292"/>
                  </a:lnTo>
                  <a:lnTo>
                    <a:pt x="1321" y="1293"/>
                  </a:lnTo>
                  <a:lnTo>
                    <a:pt x="1322" y="1293"/>
                  </a:lnTo>
                  <a:lnTo>
                    <a:pt x="1324" y="1293"/>
                  </a:lnTo>
                  <a:lnTo>
                    <a:pt x="1320" y="1288"/>
                  </a:lnTo>
                  <a:lnTo>
                    <a:pt x="1319" y="1288"/>
                  </a:lnTo>
                  <a:lnTo>
                    <a:pt x="1320" y="1287"/>
                  </a:lnTo>
                  <a:lnTo>
                    <a:pt x="1319" y="1286"/>
                  </a:lnTo>
                  <a:lnTo>
                    <a:pt x="1317" y="1286"/>
                  </a:lnTo>
                  <a:lnTo>
                    <a:pt x="1317" y="1285"/>
                  </a:lnTo>
                  <a:lnTo>
                    <a:pt x="1318" y="1285"/>
                  </a:lnTo>
                  <a:lnTo>
                    <a:pt x="1318" y="1284"/>
                  </a:lnTo>
                  <a:lnTo>
                    <a:pt x="1318" y="1283"/>
                  </a:lnTo>
                  <a:lnTo>
                    <a:pt x="1319" y="1283"/>
                  </a:lnTo>
                  <a:lnTo>
                    <a:pt x="1320" y="1281"/>
                  </a:lnTo>
                  <a:lnTo>
                    <a:pt x="1321" y="1281"/>
                  </a:lnTo>
                  <a:lnTo>
                    <a:pt x="1322" y="1281"/>
                  </a:lnTo>
                  <a:lnTo>
                    <a:pt x="1322" y="1283"/>
                  </a:lnTo>
                  <a:lnTo>
                    <a:pt x="1324" y="1284"/>
                  </a:lnTo>
                  <a:lnTo>
                    <a:pt x="1325" y="1285"/>
                  </a:lnTo>
                  <a:lnTo>
                    <a:pt x="1326" y="1286"/>
                  </a:lnTo>
                  <a:lnTo>
                    <a:pt x="1327" y="1287"/>
                  </a:lnTo>
                  <a:lnTo>
                    <a:pt x="1327" y="1289"/>
                  </a:lnTo>
                  <a:lnTo>
                    <a:pt x="1326" y="1292"/>
                  </a:lnTo>
                  <a:lnTo>
                    <a:pt x="1326" y="1294"/>
                  </a:lnTo>
                  <a:lnTo>
                    <a:pt x="1325" y="1296"/>
                  </a:lnTo>
                  <a:lnTo>
                    <a:pt x="1324" y="1297"/>
                  </a:lnTo>
                  <a:lnTo>
                    <a:pt x="1321" y="1300"/>
                  </a:lnTo>
                  <a:lnTo>
                    <a:pt x="1321" y="1301"/>
                  </a:lnTo>
                  <a:lnTo>
                    <a:pt x="1320" y="1301"/>
                  </a:lnTo>
                  <a:lnTo>
                    <a:pt x="1319" y="1303"/>
                  </a:lnTo>
                  <a:lnTo>
                    <a:pt x="1318" y="1304"/>
                  </a:lnTo>
                  <a:lnTo>
                    <a:pt x="1319" y="1305"/>
                  </a:lnTo>
                  <a:lnTo>
                    <a:pt x="1320" y="1306"/>
                  </a:lnTo>
                  <a:lnTo>
                    <a:pt x="1321" y="1306"/>
                  </a:lnTo>
                  <a:lnTo>
                    <a:pt x="1322" y="1306"/>
                  </a:lnTo>
                  <a:lnTo>
                    <a:pt x="1324" y="1306"/>
                  </a:lnTo>
                  <a:lnTo>
                    <a:pt x="1325" y="1305"/>
                  </a:lnTo>
                  <a:lnTo>
                    <a:pt x="1325" y="1304"/>
                  </a:lnTo>
                  <a:lnTo>
                    <a:pt x="1325" y="1303"/>
                  </a:lnTo>
                  <a:lnTo>
                    <a:pt x="1326" y="1302"/>
                  </a:lnTo>
                  <a:lnTo>
                    <a:pt x="1326" y="1301"/>
                  </a:lnTo>
                  <a:lnTo>
                    <a:pt x="1327" y="1302"/>
                  </a:lnTo>
                  <a:lnTo>
                    <a:pt x="1327" y="1303"/>
                  </a:lnTo>
                  <a:lnTo>
                    <a:pt x="1328" y="1303"/>
                  </a:lnTo>
                  <a:lnTo>
                    <a:pt x="1328" y="1302"/>
                  </a:lnTo>
                  <a:lnTo>
                    <a:pt x="1327" y="1301"/>
                  </a:lnTo>
                  <a:lnTo>
                    <a:pt x="1327" y="1300"/>
                  </a:lnTo>
                  <a:lnTo>
                    <a:pt x="1327" y="1298"/>
                  </a:lnTo>
                  <a:lnTo>
                    <a:pt x="1327" y="1297"/>
                  </a:lnTo>
                  <a:lnTo>
                    <a:pt x="1329" y="1294"/>
                  </a:lnTo>
                  <a:lnTo>
                    <a:pt x="1330" y="1294"/>
                  </a:lnTo>
                  <a:lnTo>
                    <a:pt x="1332" y="1293"/>
                  </a:lnTo>
                  <a:lnTo>
                    <a:pt x="1333" y="1292"/>
                  </a:lnTo>
                  <a:lnTo>
                    <a:pt x="1334" y="1290"/>
                  </a:lnTo>
                  <a:lnTo>
                    <a:pt x="1336" y="1290"/>
                  </a:lnTo>
                  <a:lnTo>
                    <a:pt x="1337" y="1290"/>
                  </a:lnTo>
                  <a:lnTo>
                    <a:pt x="1335" y="1290"/>
                  </a:lnTo>
                  <a:lnTo>
                    <a:pt x="1334" y="1289"/>
                  </a:lnTo>
                  <a:lnTo>
                    <a:pt x="1334" y="1288"/>
                  </a:lnTo>
                  <a:lnTo>
                    <a:pt x="1335" y="1287"/>
                  </a:lnTo>
                  <a:lnTo>
                    <a:pt x="1336" y="1284"/>
                  </a:lnTo>
                  <a:lnTo>
                    <a:pt x="1336" y="1283"/>
                  </a:lnTo>
                  <a:lnTo>
                    <a:pt x="1337" y="1283"/>
                  </a:lnTo>
                  <a:lnTo>
                    <a:pt x="1339" y="1278"/>
                  </a:lnTo>
                  <a:lnTo>
                    <a:pt x="1341" y="1278"/>
                  </a:lnTo>
                  <a:lnTo>
                    <a:pt x="1342" y="1277"/>
                  </a:lnTo>
                  <a:lnTo>
                    <a:pt x="1343" y="1276"/>
                  </a:lnTo>
                  <a:lnTo>
                    <a:pt x="1342" y="1276"/>
                  </a:lnTo>
                  <a:lnTo>
                    <a:pt x="1341" y="1276"/>
                  </a:lnTo>
                  <a:lnTo>
                    <a:pt x="1339" y="1276"/>
                  </a:lnTo>
                  <a:lnTo>
                    <a:pt x="1338" y="1277"/>
                  </a:lnTo>
                  <a:lnTo>
                    <a:pt x="1337" y="1279"/>
                  </a:lnTo>
                  <a:lnTo>
                    <a:pt x="1334" y="1285"/>
                  </a:lnTo>
                  <a:lnTo>
                    <a:pt x="1333" y="1286"/>
                  </a:lnTo>
                  <a:lnTo>
                    <a:pt x="1333" y="1287"/>
                  </a:lnTo>
                  <a:lnTo>
                    <a:pt x="1332" y="1289"/>
                  </a:lnTo>
                  <a:lnTo>
                    <a:pt x="1329" y="1292"/>
                  </a:lnTo>
                  <a:lnTo>
                    <a:pt x="1329" y="1290"/>
                  </a:lnTo>
                  <a:lnTo>
                    <a:pt x="1329" y="1288"/>
                  </a:lnTo>
                  <a:lnTo>
                    <a:pt x="1330" y="1286"/>
                  </a:lnTo>
                  <a:lnTo>
                    <a:pt x="1332" y="1286"/>
                  </a:lnTo>
                  <a:lnTo>
                    <a:pt x="1332" y="1285"/>
                  </a:lnTo>
                  <a:lnTo>
                    <a:pt x="1332" y="1284"/>
                  </a:lnTo>
                  <a:lnTo>
                    <a:pt x="1332" y="1281"/>
                  </a:lnTo>
                  <a:lnTo>
                    <a:pt x="1333" y="1280"/>
                  </a:lnTo>
                  <a:lnTo>
                    <a:pt x="1332" y="1279"/>
                  </a:lnTo>
                  <a:lnTo>
                    <a:pt x="1332" y="1278"/>
                  </a:lnTo>
                  <a:lnTo>
                    <a:pt x="1330" y="1277"/>
                  </a:lnTo>
                  <a:lnTo>
                    <a:pt x="1330" y="1275"/>
                  </a:lnTo>
                  <a:lnTo>
                    <a:pt x="1330" y="1273"/>
                  </a:lnTo>
                  <a:lnTo>
                    <a:pt x="1332" y="1272"/>
                  </a:lnTo>
                  <a:lnTo>
                    <a:pt x="1332" y="1271"/>
                  </a:lnTo>
                  <a:lnTo>
                    <a:pt x="1333" y="1271"/>
                  </a:lnTo>
                  <a:lnTo>
                    <a:pt x="1333" y="1269"/>
                  </a:lnTo>
                  <a:lnTo>
                    <a:pt x="1334" y="1268"/>
                  </a:lnTo>
                  <a:lnTo>
                    <a:pt x="1335" y="1268"/>
                  </a:lnTo>
                  <a:lnTo>
                    <a:pt x="1336" y="1268"/>
                  </a:lnTo>
                  <a:lnTo>
                    <a:pt x="1335" y="1268"/>
                  </a:lnTo>
                  <a:lnTo>
                    <a:pt x="1335" y="1267"/>
                  </a:lnTo>
                  <a:lnTo>
                    <a:pt x="1334" y="1267"/>
                  </a:lnTo>
                  <a:lnTo>
                    <a:pt x="1334" y="1265"/>
                  </a:lnTo>
                  <a:lnTo>
                    <a:pt x="1335" y="1264"/>
                  </a:lnTo>
                  <a:lnTo>
                    <a:pt x="1341" y="1259"/>
                  </a:lnTo>
                  <a:lnTo>
                    <a:pt x="1342" y="1258"/>
                  </a:lnTo>
                  <a:lnTo>
                    <a:pt x="1347" y="1258"/>
                  </a:lnTo>
                  <a:lnTo>
                    <a:pt x="1349" y="1256"/>
                  </a:lnTo>
                  <a:lnTo>
                    <a:pt x="1347" y="1256"/>
                  </a:lnTo>
                  <a:lnTo>
                    <a:pt x="1344" y="1255"/>
                  </a:lnTo>
                  <a:lnTo>
                    <a:pt x="1343" y="1255"/>
                  </a:lnTo>
                  <a:lnTo>
                    <a:pt x="1343" y="1254"/>
                  </a:lnTo>
                  <a:lnTo>
                    <a:pt x="1342" y="1254"/>
                  </a:lnTo>
                  <a:lnTo>
                    <a:pt x="1342" y="1255"/>
                  </a:lnTo>
                  <a:lnTo>
                    <a:pt x="1341" y="1255"/>
                  </a:lnTo>
                  <a:lnTo>
                    <a:pt x="1339" y="1255"/>
                  </a:lnTo>
                  <a:lnTo>
                    <a:pt x="1337" y="1259"/>
                  </a:lnTo>
                  <a:lnTo>
                    <a:pt x="1337" y="1260"/>
                  </a:lnTo>
                  <a:lnTo>
                    <a:pt x="1336" y="1260"/>
                  </a:lnTo>
                  <a:lnTo>
                    <a:pt x="1335" y="1261"/>
                  </a:lnTo>
                  <a:lnTo>
                    <a:pt x="1334" y="1262"/>
                  </a:lnTo>
                  <a:lnTo>
                    <a:pt x="1333" y="1262"/>
                  </a:lnTo>
                  <a:lnTo>
                    <a:pt x="1334" y="1261"/>
                  </a:lnTo>
                  <a:lnTo>
                    <a:pt x="1334" y="1260"/>
                  </a:lnTo>
                  <a:lnTo>
                    <a:pt x="1334" y="1256"/>
                  </a:lnTo>
                  <a:lnTo>
                    <a:pt x="1334" y="1254"/>
                  </a:lnTo>
                  <a:lnTo>
                    <a:pt x="1335" y="1252"/>
                  </a:lnTo>
                  <a:lnTo>
                    <a:pt x="1335" y="1250"/>
                  </a:lnTo>
                  <a:lnTo>
                    <a:pt x="1336" y="1247"/>
                  </a:lnTo>
                  <a:lnTo>
                    <a:pt x="1336" y="1246"/>
                  </a:lnTo>
                  <a:lnTo>
                    <a:pt x="1336" y="1245"/>
                  </a:lnTo>
                  <a:lnTo>
                    <a:pt x="1337" y="1244"/>
                  </a:lnTo>
                  <a:lnTo>
                    <a:pt x="1338" y="1243"/>
                  </a:lnTo>
                  <a:lnTo>
                    <a:pt x="1339" y="1243"/>
                  </a:lnTo>
                  <a:lnTo>
                    <a:pt x="1339" y="1245"/>
                  </a:lnTo>
                  <a:lnTo>
                    <a:pt x="1341" y="1245"/>
                  </a:lnTo>
                  <a:lnTo>
                    <a:pt x="1341" y="1242"/>
                  </a:lnTo>
                  <a:lnTo>
                    <a:pt x="1341" y="1240"/>
                  </a:lnTo>
                  <a:lnTo>
                    <a:pt x="1342" y="1240"/>
                  </a:lnTo>
                  <a:lnTo>
                    <a:pt x="1343" y="1242"/>
                  </a:lnTo>
                  <a:lnTo>
                    <a:pt x="1343" y="1240"/>
                  </a:lnTo>
                  <a:lnTo>
                    <a:pt x="1343" y="1239"/>
                  </a:lnTo>
                  <a:lnTo>
                    <a:pt x="1344" y="1238"/>
                  </a:lnTo>
                  <a:lnTo>
                    <a:pt x="1345" y="1238"/>
                  </a:lnTo>
                  <a:lnTo>
                    <a:pt x="1346" y="1238"/>
                  </a:lnTo>
                  <a:lnTo>
                    <a:pt x="1346" y="1237"/>
                  </a:lnTo>
                  <a:lnTo>
                    <a:pt x="1347" y="1237"/>
                  </a:lnTo>
                  <a:lnTo>
                    <a:pt x="1349" y="1237"/>
                  </a:lnTo>
                  <a:lnTo>
                    <a:pt x="1349" y="1238"/>
                  </a:lnTo>
                  <a:lnTo>
                    <a:pt x="1349" y="1239"/>
                  </a:lnTo>
                  <a:lnTo>
                    <a:pt x="1349" y="1240"/>
                  </a:lnTo>
                  <a:lnTo>
                    <a:pt x="1350" y="1240"/>
                  </a:lnTo>
                  <a:lnTo>
                    <a:pt x="1351" y="1242"/>
                  </a:lnTo>
                  <a:lnTo>
                    <a:pt x="1352" y="1243"/>
                  </a:lnTo>
                  <a:lnTo>
                    <a:pt x="1353" y="1243"/>
                  </a:lnTo>
                  <a:lnTo>
                    <a:pt x="1354" y="1245"/>
                  </a:lnTo>
                  <a:lnTo>
                    <a:pt x="1355" y="1245"/>
                  </a:lnTo>
                  <a:lnTo>
                    <a:pt x="1359" y="1246"/>
                  </a:lnTo>
                  <a:lnTo>
                    <a:pt x="1360" y="1246"/>
                  </a:lnTo>
                  <a:lnTo>
                    <a:pt x="1361" y="1245"/>
                  </a:lnTo>
                  <a:lnTo>
                    <a:pt x="1361" y="1244"/>
                  </a:lnTo>
                  <a:lnTo>
                    <a:pt x="1361" y="1243"/>
                  </a:lnTo>
                  <a:lnTo>
                    <a:pt x="1361" y="1242"/>
                  </a:lnTo>
                  <a:lnTo>
                    <a:pt x="1360" y="1242"/>
                  </a:lnTo>
                  <a:lnTo>
                    <a:pt x="1359" y="1242"/>
                  </a:lnTo>
                  <a:lnTo>
                    <a:pt x="1359" y="1243"/>
                  </a:lnTo>
                  <a:lnTo>
                    <a:pt x="1358" y="1243"/>
                  </a:lnTo>
                  <a:lnTo>
                    <a:pt x="1356" y="1243"/>
                  </a:lnTo>
                  <a:lnTo>
                    <a:pt x="1355" y="1243"/>
                  </a:lnTo>
                  <a:lnTo>
                    <a:pt x="1352" y="1239"/>
                  </a:lnTo>
                  <a:lnTo>
                    <a:pt x="1349" y="1236"/>
                  </a:lnTo>
                  <a:lnTo>
                    <a:pt x="1347" y="1235"/>
                  </a:lnTo>
                  <a:lnTo>
                    <a:pt x="1345" y="1234"/>
                  </a:lnTo>
                  <a:lnTo>
                    <a:pt x="1344" y="1235"/>
                  </a:lnTo>
                  <a:lnTo>
                    <a:pt x="1343" y="1236"/>
                  </a:lnTo>
                  <a:lnTo>
                    <a:pt x="1342" y="1236"/>
                  </a:lnTo>
                  <a:lnTo>
                    <a:pt x="1342" y="1237"/>
                  </a:lnTo>
                  <a:lnTo>
                    <a:pt x="1341" y="1236"/>
                  </a:lnTo>
                  <a:lnTo>
                    <a:pt x="1339" y="1236"/>
                  </a:lnTo>
                  <a:lnTo>
                    <a:pt x="1338" y="1236"/>
                  </a:lnTo>
                  <a:lnTo>
                    <a:pt x="1338" y="1235"/>
                  </a:lnTo>
                  <a:lnTo>
                    <a:pt x="1338" y="1234"/>
                  </a:lnTo>
                  <a:lnTo>
                    <a:pt x="1338" y="1233"/>
                  </a:lnTo>
                  <a:lnTo>
                    <a:pt x="1338" y="1231"/>
                  </a:lnTo>
                  <a:lnTo>
                    <a:pt x="1341" y="1231"/>
                  </a:lnTo>
                  <a:lnTo>
                    <a:pt x="1342" y="1231"/>
                  </a:lnTo>
                  <a:lnTo>
                    <a:pt x="1343" y="1230"/>
                  </a:lnTo>
                  <a:lnTo>
                    <a:pt x="1343" y="1229"/>
                  </a:lnTo>
                  <a:lnTo>
                    <a:pt x="1344" y="1229"/>
                  </a:lnTo>
                  <a:lnTo>
                    <a:pt x="1344" y="1228"/>
                  </a:lnTo>
                  <a:lnTo>
                    <a:pt x="1343" y="1227"/>
                  </a:lnTo>
                  <a:lnTo>
                    <a:pt x="1343" y="1226"/>
                  </a:lnTo>
                  <a:lnTo>
                    <a:pt x="1342" y="1226"/>
                  </a:lnTo>
                  <a:lnTo>
                    <a:pt x="1342" y="1225"/>
                  </a:lnTo>
                  <a:lnTo>
                    <a:pt x="1341" y="1225"/>
                  </a:lnTo>
                  <a:lnTo>
                    <a:pt x="1341" y="1223"/>
                  </a:lnTo>
                  <a:lnTo>
                    <a:pt x="1341" y="1222"/>
                  </a:lnTo>
                  <a:lnTo>
                    <a:pt x="1341" y="1221"/>
                  </a:lnTo>
                  <a:lnTo>
                    <a:pt x="1341" y="1220"/>
                  </a:lnTo>
                  <a:lnTo>
                    <a:pt x="1342" y="1219"/>
                  </a:lnTo>
                  <a:lnTo>
                    <a:pt x="1346" y="1219"/>
                  </a:lnTo>
                  <a:lnTo>
                    <a:pt x="1347" y="1219"/>
                  </a:lnTo>
                  <a:lnTo>
                    <a:pt x="1349" y="1218"/>
                  </a:lnTo>
                  <a:lnTo>
                    <a:pt x="1350" y="1218"/>
                  </a:lnTo>
                  <a:lnTo>
                    <a:pt x="1351" y="1218"/>
                  </a:lnTo>
                  <a:lnTo>
                    <a:pt x="1352" y="1218"/>
                  </a:lnTo>
                  <a:lnTo>
                    <a:pt x="1352" y="1217"/>
                  </a:lnTo>
                  <a:lnTo>
                    <a:pt x="1354" y="1216"/>
                  </a:lnTo>
                  <a:lnTo>
                    <a:pt x="1355" y="1214"/>
                  </a:lnTo>
                  <a:lnTo>
                    <a:pt x="1355" y="1213"/>
                  </a:lnTo>
                  <a:lnTo>
                    <a:pt x="1356" y="1213"/>
                  </a:lnTo>
                  <a:lnTo>
                    <a:pt x="1358" y="1213"/>
                  </a:lnTo>
                  <a:lnTo>
                    <a:pt x="1359" y="1213"/>
                  </a:lnTo>
                  <a:lnTo>
                    <a:pt x="1362" y="1209"/>
                  </a:lnTo>
                  <a:lnTo>
                    <a:pt x="1364" y="1208"/>
                  </a:lnTo>
                  <a:lnTo>
                    <a:pt x="1365" y="1209"/>
                  </a:lnTo>
                  <a:lnTo>
                    <a:pt x="1365" y="1208"/>
                  </a:lnTo>
                  <a:lnTo>
                    <a:pt x="1365" y="1206"/>
                  </a:lnTo>
                  <a:lnTo>
                    <a:pt x="1365" y="1205"/>
                  </a:lnTo>
                  <a:lnTo>
                    <a:pt x="1365" y="1204"/>
                  </a:lnTo>
                  <a:lnTo>
                    <a:pt x="1365" y="1203"/>
                  </a:lnTo>
                  <a:lnTo>
                    <a:pt x="1365" y="1202"/>
                  </a:lnTo>
                  <a:lnTo>
                    <a:pt x="1367" y="1202"/>
                  </a:lnTo>
                  <a:lnTo>
                    <a:pt x="1367" y="1198"/>
                  </a:lnTo>
                  <a:lnTo>
                    <a:pt x="1367" y="1197"/>
                  </a:lnTo>
                  <a:lnTo>
                    <a:pt x="1368" y="1196"/>
                  </a:lnTo>
                  <a:lnTo>
                    <a:pt x="1369" y="1196"/>
                  </a:lnTo>
                  <a:lnTo>
                    <a:pt x="1369" y="1195"/>
                  </a:lnTo>
                  <a:lnTo>
                    <a:pt x="1370" y="1195"/>
                  </a:lnTo>
                  <a:lnTo>
                    <a:pt x="1369" y="1193"/>
                  </a:lnTo>
                  <a:lnTo>
                    <a:pt x="1369" y="1191"/>
                  </a:lnTo>
                  <a:lnTo>
                    <a:pt x="1370" y="1186"/>
                  </a:lnTo>
                  <a:lnTo>
                    <a:pt x="1370" y="1187"/>
                  </a:lnTo>
                  <a:lnTo>
                    <a:pt x="1370" y="1188"/>
                  </a:lnTo>
                  <a:lnTo>
                    <a:pt x="1369" y="1189"/>
                  </a:lnTo>
                  <a:lnTo>
                    <a:pt x="1368" y="1189"/>
                  </a:lnTo>
                  <a:lnTo>
                    <a:pt x="1368" y="1191"/>
                  </a:lnTo>
                  <a:lnTo>
                    <a:pt x="1368" y="1192"/>
                  </a:lnTo>
                  <a:lnTo>
                    <a:pt x="1368" y="1193"/>
                  </a:lnTo>
                  <a:lnTo>
                    <a:pt x="1367" y="1194"/>
                  </a:lnTo>
                  <a:lnTo>
                    <a:pt x="1367" y="1195"/>
                  </a:lnTo>
                  <a:lnTo>
                    <a:pt x="1365" y="1195"/>
                  </a:lnTo>
                  <a:lnTo>
                    <a:pt x="1365" y="1194"/>
                  </a:lnTo>
                  <a:lnTo>
                    <a:pt x="1364" y="1194"/>
                  </a:lnTo>
                  <a:lnTo>
                    <a:pt x="1364" y="1193"/>
                  </a:lnTo>
                  <a:lnTo>
                    <a:pt x="1364" y="1192"/>
                  </a:lnTo>
                  <a:lnTo>
                    <a:pt x="1363" y="1192"/>
                  </a:lnTo>
                  <a:lnTo>
                    <a:pt x="1362" y="1192"/>
                  </a:lnTo>
                  <a:lnTo>
                    <a:pt x="1362" y="1191"/>
                  </a:lnTo>
                  <a:lnTo>
                    <a:pt x="1361" y="1191"/>
                  </a:lnTo>
                  <a:lnTo>
                    <a:pt x="1361" y="1189"/>
                  </a:lnTo>
                  <a:lnTo>
                    <a:pt x="1358" y="1188"/>
                  </a:lnTo>
                  <a:lnTo>
                    <a:pt x="1358" y="1187"/>
                  </a:lnTo>
                  <a:lnTo>
                    <a:pt x="1358" y="1186"/>
                  </a:lnTo>
                  <a:lnTo>
                    <a:pt x="1358" y="1185"/>
                  </a:lnTo>
                  <a:lnTo>
                    <a:pt x="1356" y="1184"/>
                  </a:lnTo>
                  <a:lnTo>
                    <a:pt x="1354" y="1184"/>
                  </a:lnTo>
                  <a:lnTo>
                    <a:pt x="1353" y="1183"/>
                  </a:lnTo>
                  <a:lnTo>
                    <a:pt x="1350" y="1183"/>
                  </a:lnTo>
                  <a:lnTo>
                    <a:pt x="1349" y="1183"/>
                  </a:lnTo>
                  <a:lnTo>
                    <a:pt x="1349" y="1181"/>
                  </a:lnTo>
                  <a:lnTo>
                    <a:pt x="1349" y="1180"/>
                  </a:lnTo>
                  <a:lnTo>
                    <a:pt x="1350" y="1179"/>
                  </a:lnTo>
                  <a:lnTo>
                    <a:pt x="1351" y="1178"/>
                  </a:lnTo>
                  <a:lnTo>
                    <a:pt x="1351" y="1177"/>
                  </a:lnTo>
                  <a:lnTo>
                    <a:pt x="1351" y="1176"/>
                  </a:lnTo>
                  <a:lnTo>
                    <a:pt x="1350" y="1176"/>
                  </a:lnTo>
                  <a:lnTo>
                    <a:pt x="1350" y="1178"/>
                  </a:lnTo>
                  <a:lnTo>
                    <a:pt x="1349" y="1178"/>
                  </a:lnTo>
                  <a:lnTo>
                    <a:pt x="1347" y="1179"/>
                  </a:lnTo>
                  <a:lnTo>
                    <a:pt x="1346" y="1179"/>
                  </a:lnTo>
                  <a:lnTo>
                    <a:pt x="1345" y="1178"/>
                  </a:lnTo>
                  <a:lnTo>
                    <a:pt x="1344" y="1177"/>
                  </a:lnTo>
                  <a:lnTo>
                    <a:pt x="1344" y="1175"/>
                  </a:lnTo>
                  <a:lnTo>
                    <a:pt x="1345" y="1175"/>
                  </a:lnTo>
                  <a:lnTo>
                    <a:pt x="1346" y="1175"/>
                  </a:lnTo>
                  <a:lnTo>
                    <a:pt x="1346" y="1176"/>
                  </a:lnTo>
                  <a:lnTo>
                    <a:pt x="1347" y="1176"/>
                  </a:lnTo>
                  <a:lnTo>
                    <a:pt x="1347" y="1175"/>
                  </a:lnTo>
                  <a:lnTo>
                    <a:pt x="1347" y="1172"/>
                  </a:lnTo>
                  <a:lnTo>
                    <a:pt x="1349" y="1171"/>
                  </a:lnTo>
                  <a:lnTo>
                    <a:pt x="1349" y="1172"/>
                  </a:lnTo>
                  <a:lnTo>
                    <a:pt x="1350" y="1172"/>
                  </a:lnTo>
                  <a:lnTo>
                    <a:pt x="1350" y="1173"/>
                  </a:lnTo>
                  <a:lnTo>
                    <a:pt x="1351" y="1173"/>
                  </a:lnTo>
                  <a:lnTo>
                    <a:pt x="1351" y="1172"/>
                  </a:lnTo>
                  <a:lnTo>
                    <a:pt x="1350" y="1171"/>
                  </a:lnTo>
                  <a:lnTo>
                    <a:pt x="1350" y="1170"/>
                  </a:lnTo>
                  <a:lnTo>
                    <a:pt x="1350" y="1168"/>
                  </a:lnTo>
                  <a:lnTo>
                    <a:pt x="1351" y="1167"/>
                  </a:lnTo>
                  <a:lnTo>
                    <a:pt x="1352" y="1164"/>
                  </a:lnTo>
                  <a:lnTo>
                    <a:pt x="1353" y="1164"/>
                  </a:lnTo>
                  <a:lnTo>
                    <a:pt x="1353" y="1163"/>
                  </a:lnTo>
                  <a:lnTo>
                    <a:pt x="1353" y="1162"/>
                  </a:lnTo>
                  <a:lnTo>
                    <a:pt x="1353" y="1161"/>
                  </a:lnTo>
                  <a:lnTo>
                    <a:pt x="1354" y="1160"/>
                  </a:lnTo>
                  <a:lnTo>
                    <a:pt x="1354" y="1159"/>
                  </a:lnTo>
                  <a:lnTo>
                    <a:pt x="1354" y="1158"/>
                  </a:lnTo>
                  <a:lnTo>
                    <a:pt x="1354" y="1156"/>
                  </a:lnTo>
                  <a:lnTo>
                    <a:pt x="1355" y="1156"/>
                  </a:lnTo>
                  <a:lnTo>
                    <a:pt x="1355" y="1158"/>
                  </a:lnTo>
                  <a:lnTo>
                    <a:pt x="1355" y="1159"/>
                  </a:lnTo>
                  <a:lnTo>
                    <a:pt x="1356" y="1160"/>
                  </a:lnTo>
                  <a:lnTo>
                    <a:pt x="1356" y="1159"/>
                  </a:lnTo>
                  <a:lnTo>
                    <a:pt x="1358" y="1158"/>
                  </a:lnTo>
                  <a:lnTo>
                    <a:pt x="1359" y="1158"/>
                  </a:lnTo>
                  <a:lnTo>
                    <a:pt x="1360" y="1158"/>
                  </a:lnTo>
                  <a:lnTo>
                    <a:pt x="1360" y="1159"/>
                  </a:lnTo>
                  <a:lnTo>
                    <a:pt x="1361" y="1159"/>
                  </a:lnTo>
                  <a:lnTo>
                    <a:pt x="1362" y="1159"/>
                  </a:lnTo>
                  <a:lnTo>
                    <a:pt x="1361" y="1158"/>
                  </a:lnTo>
                  <a:lnTo>
                    <a:pt x="1361" y="1156"/>
                  </a:lnTo>
                  <a:lnTo>
                    <a:pt x="1361" y="1155"/>
                  </a:lnTo>
                  <a:lnTo>
                    <a:pt x="1361" y="1154"/>
                  </a:lnTo>
                  <a:lnTo>
                    <a:pt x="1361" y="1153"/>
                  </a:lnTo>
                  <a:lnTo>
                    <a:pt x="1361" y="1152"/>
                  </a:lnTo>
                  <a:lnTo>
                    <a:pt x="1361" y="1153"/>
                  </a:lnTo>
                  <a:lnTo>
                    <a:pt x="1360" y="1153"/>
                  </a:lnTo>
                  <a:lnTo>
                    <a:pt x="1360" y="1154"/>
                  </a:lnTo>
                  <a:lnTo>
                    <a:pt x="1360" y="1155"/>
                  </a:lnTo>
                  <a:lnTo>
                    <a:pt x="1359" y="1156"/>
                  </a:lnTo>
                  <a:lnTo>
                    <a:pt x="1358" y="1155"/>
                  </a:lnTo>
                  <a:lnTo>
                    <a:pt x="1358" y="1156"/>
                  </a:lnTo>
                  <a:lnTo>
                    <a:pt x="1356" y="1156"/>
                  </a:lnTo>
                  <a:lnTo>
                    <a:pt x="1355" y="1155"/>
                  </a:lnTo>
                  <a:lnTo>
                    <a:pt x="1354" y="1155"/>
                  </a:lnTo>
                  <a:lnTo>
                    <a:pt x="1353" y="1154"/>
                  </a:lnTo>
                  <a:lnTo>
                    <a:pt x="1353" y="1153"/>
                  </a:lnTo>
                  <a:lnTo>
                    <a:pt x="1354" y="1152"/>
                  </a:lnTo>
                  <a:lnTo>
                    <a:pt x="1355" y="1152"/>
                  </a:lnTo>
                  <a:lnTo>
                    <a:pt x="1356" y="1150"/>
                  </a:lnTo>
                  <a:lnTo>
                    <a:pt x="1356" y="1149"/>
                  </a:lnTo>
                  <a:lnTo>
                    <a:pt x="1358" y="1149"/>
                  </a:lnTo>
                  <a:lnTo>
                    <a:pt x="1359" y="1149"/>
                  </a:lnTo>
                  <a:lnTo>
                    <a:pt x="1359" y="1147"/>
                  </a:lnTo>
                  <a:lnTo>
                    <a:pt x="1358" y="1147"/>
                  </a:lnTo>
                  <a:lnTo>
                    <a:pt x="1356" y="1147"/>
                  </a:lnTo>
                  <a:lnTo>
                    <a:pt x="1355" y="1147"/>
                  </a:lnTo>
                  <a:lnTo>
                    <a:pt x="1354" y="1147"/>
                  </a:lnTo>
                  <a:lnTo>
                    <a:pt x="1354" y="1146"/>
                  </a:lnTo>
                  <a:lnTo>
                    <a:pt x="1353" y="1144"/>
                  </a:lnTo>
                  <a:lnTo>
                    <a:pt x="1352" y="1143"/>
                  </a:lnTo>
                  <a:lnTo>
                    <a:pt x="1351" y="1141"/>
                  </a:lnTo>
                  <a:lnTo>
                    <a:pt x="1351" y="1139"/>
                  </a:lnTo>
                  <a:lnTo>
                    <a:pt x="1352" y="1138"/>
                  </a:lnTo>
                  <a:lnTo>
                    <a:pt x="1352" y="1137"/>
                  </a:lnTo>
                  <a:lnTo>
                    <a:pt x="1352" y="1134"/>
                  </a:lnTo>
                  <a:lnTo>
                    <a:pt x="1352" y="1133"/>
                  </a:lnTo>
                  <a:lnTo>
                    <a:pt x="1353" y="1131"/>
                  </a:lnTo>
                  <a:lnTo>
                    <a:pt x="1356" y="1130"/>
                  </a:lnTo>
                  <a:lnTo>
                    <a:pt x="1358" y="1129"/>
                  </a:lnTo>
                  <a:lnTo>
                    <a:pt x="1359" y="1129"/>
                  </a:lnTo>
                  <a:lnTo>
                    <a:pt x="1359" y="1128"/>
                  </a:lnTo>
                  <a:lnTo>
                    <a:pt x="1359" y="1127"/>
                  </a:lnTo>
                  <a:lnTo>
                    <a:pt x="1359" y="1126"/>
                  </a:lnTo>
                  <a:lnTo>
                    <a:pt x="1358" y="1124"/>
                  </a:lnTo>
                  <a:lnTo>
                    <a:pt x="1358" y="1122"/>
                  </a:lnTo>
                  <a:lnTo>
                    <a:pt x="1358" y="1121"/>
                  </a:lnTo>
                  <a:lnTo>
                    <a:pt x="1359" y="1121"/>
                  </a:lnTo>
                  <a:lnTo>
                    <a:pt x="1360" y="1118"/>
                  </a:lnTo>
                  <a:lnTo>
                    <a:pt x="1361" y="1118"/>
                  </a:lnTo>
                  <a:lnTo>
                    <a:pt x="1362" y="1118"/>
                  </a:lnTo>
                  <a:lnTo>
                    <a:pt x="1363" y="1120"/>
                  </a:lnTo>
                  <a:lnTo>
                    <a:pt x="1363" y="1121"/>
                  </a:lnTo>
                  <a:lnTo>
                    <a:pt x="1364" y="1121"/>
                  </a:lnTo>
                  <a:lnTo>
                    <a:pt x="1365" y="1121"/>
                  </a:lnTo>
                  <a:lnTo>
                    <a:pt x="1364" y="1119"/>
                  </a:lnTo>
                  <a:lnTo>
                    <a:pt x="1364" y="1118"/>
                  </a:lnTo>
                  <a:lnTo>
                    <a:pt x="1364" y="1117"/>
                  </a:lnTo>
                  <a:lnTo>
                    <a:pt x="1364" y="1112"/>
                  </a:lnTo>
                  <a:lnTo>
                    <a:pt x="1363" y="1111"/>
                  </a:lnTo>
                  <a:lnTo>
                    <a:pt x="1362" y="1110"/>
                  </a:lnTo>
                  <a:lnTo>
                    <a:pt x="1361" y="1109"/>
                  </a:lnTo>
                  <a:lnTo>
                    <a:pt x="1361" y="1108"/>
                  </a:lnTo>
                  <a:lnTo>
                    <a:pt x="1361" y="1106"/>
                  </a:lnTo>
                  <a:lnTo>
                    <a:pt x="1360" y="1104"/>
                  </a:lnTo>
                  <a:lnTo>
                    <a:pt x="1360" y="1103"/>
                  </a:lnTo>
                  <a:lnTo>
                    <a:pt x="1360" y="1102"/>
                  </a:lnTo>
                  <a:lnTo>
                    <a:pt x="1361" y="1101"/>
                  </a:lnTo>
                  <a:lnTo>
                    <a:pt x="1362" y="1101"/>
                  </a:lnTo>
                  <a:lnTo>
                    <a:pt x="1362" y="1100"/>
                  </a:lnTo>
                  <a:lnTo>
                    <a:pt x="1361" y="1100"/>
                  </a:lnTo>
                  <a:lnTo>
                    <a:pt x="1361" y="1099"/>
                  </a:lnTo>
                  <a:lnTo>
                    <a:pt x="1360" y="1097"/>
                  </a:lnTo>
                  <a:lnTo>
                    <a:pt x="1360" y="1096"/>
                  </a:lnTo>
                  <a:lnTo>
                    <a:pt x="1361" y="1095"/>
                  </a:lnTo>
                  <a:lnTo>
                    <a:pt x="1361" y="1093"/>
                  </a:lnTo>
                  <a:lnTo>
                    <a:pt x="1362" y="1092"/>
                  </a:lnTo>
                  <a:lnTo>
                    <a:pt x="1363" y="1092"/>
                  </a:lnTo>
                  <a:lnTo>
                    <a:pt x="1364" y="1092"/>
                  </a:lnTo>
                  <a:lnTo>
                    <a:pt x="1365" y="1092"/>
                  </a:lnTo>
                  <a:lnTo>
                    <a:pt x="1367" y="1092"/>
                  </a:lnTo>
                  <a:lnTo>
                    <a:pt x="1368" y="1093"/>
                  </a:lnTo>
                  <a:lnTo>
                    <a:pt x="1369" y="1094"/>
                  </a:lnTo>
                  <a:lnTo>
                    <a:pt x="1370" y="1094"/>
                  </a:lnTo>
                  <a:lnTo>
                    <a:pt x="1371" y="1095"/>
                  </a:lnTo>
                  <a:lnTo>
                    <a:pt x="1372" y="1095"/>
                  </a:lnTo>
                  <a:lnTo>
                    <a:pt x="1372" y="1094"/>
                  </a:lnTo>
                  <a:lnTo>
                    <a:pt x="1371" y="1093"/>
                  </a:lnTo>
                  <a:lnTo>
                    <a:pt x="1370" y="1093"/>
                  </a:lnTo>
                  <a:lnTo>
                    <a:pt x="1368" y="1092"/>
                  </a:lnTo>
                  <a:lnTo>
                    <a:pt x="1367" y="1091"/>
                  </a:lnTo>
                  <a:lnTo>
                    <a:pt x="1365" y="1088"/>
                  </a:lnTo>
                  <a:lnTo>
                    <a:pt x="1365" y="1087"/>
                  </a:lnTo>
                  <a:lnTo>
                    <a:pt x="1365" y="1086"/>
                  </a:lnTo>
                  <a:lnTo>
                    <a:pt x="1364" y="1086"/>
                  </a:lnTo>
                  <a:lnTo>
                    <a:pt x="1363" y="1085"/>
                  </a:lnTo>
                  <a:lnTo>
                    <a:pt x="1363" y="1083"/>
                  </a:lnTo>
                  <a:lnTo>
                    <a:pt x="1363" y="1081"/>
                  </a:lnTo>
                  <a:lnTo>
                    <a:pt x="1362" y="1081"/>
                  </a:lnTo>
                  <a:lnTo>
                    <a:pt x="1361" y="1081"/>
                  </a:lnTo>
                  <a:lnTo>
                    <a:pt x="1361" y="1080"/>
                  </a:lnTo>
                  <a:lnTo>
                    <a:pt x="1362" y="1079"/>
                  </a:lnTo>
                  <a:lnTo>
                    <a:pt x="1364" y="1078"/>
                  </a:lnTo>
                  <a:lnTo>
                    <a:pt x="1368" y="1077"/>
                  </a:lnTo>
                  <a:lnTo>
                    <a:pt x="1369" y="1076"/>
                  </a:lnTo>
                  <a:lnTo>
                    <a:pt x="1370" y="1076"/>
                  </a:lnTo>
                  <a:lnTo>
                    <a:pt x="1371" y="1076"/>
                  </a:lnTo>
                  <a:lnTo>
                    <a:pt x="1371" y="1077"/>
                  </a:lnTo>
                  <a:lnTo>
                    <a:pt x="1376" y="1088"/>
                  </a:lnTo>
                  <a:lnTo>
                    <a:pt x="1376" y="1089"/>
                  </a:lnTo>
                  <a:lnTo>
                    <a:pt x="1377" y="1089"/>
                  </a:lnTo>
                  <a:lnTo>
                    <a:pt x="1377" y="1088"/>
                  </a:lnTo>
                  <a:lnTo>
                    <a:pt x="1377" y="1086"/>
                  </a:lnTo>
                  <a:lnTo>
                    <a:pt x="1376" y="1085"/>
                  </a:lnTo>
                  <a:lnTo>
                    <a:pt x="1376" y="1084"/>
                  </a:lnTo>
                  <a:lnTo>
                    <a:pt x="1375" y="1083"/>
                  </a:lnTo>
                  <a:lnTo>
                    <a:pt x="1375" y="1081"/>
                  </a:lnTo>
                  <a:lnTo>
                    <a:pt x="1375" y="1080"/>
                  </a:lnTo>
                  <a:lnTo>
                    <a:pt x="1376" y="1079"/>
                  </a:lnTo>
                  <a:lnTo>
                    <a:pt x="1377" y="1079"/>
                  </a:lnTo>
                  <a:lnTo>
                    <a:pt x="1377" y="1078"/>
                  </a:lnTo>
                  <a:lnTo>
                    <a:pt x="1376" y="1078"/>
                  </a:lnTo>
                  <a:lnTo>
                    <a:pt x="1375" y="1078"/>
                  </a:lnTo>
                  <a:lnTo>
                    <a:pt x="1375" y="1077"/>
                  </a:lnTo>
                  <a:lnTo>
                    <a:pt x="1375" y="1076"/>
                  </a:lnTo>
                  <a:lnTo>
                    <a:pt x="1375" y="1075"/>
                  </a:lnTo>
                  <a:lnTo>
                    <a:pt x="1376" y="1075"/>
                  </a:lnTo>
                  <a:lnTo>
                    <a:pt x="1377" y="1074"/>
                  </a:lnTo>
                  <a:lnTo>
                    <a:pt x="1376" y="1074"/>
                  </a:lnTo>
                  <a:lnTo>
                    <a:pt x="1375" y="1074"/>
                  </a:lnTo>
                  <a:lnTo>
                    <a:pt x="1375" y="1072"/>
                  </a:lnTo>
                  <a:lnTo>
                    <a:pt x="1375" y="1070"/>
                  </a:lnTo>
                  <a:lnTo>
                    <a:pt x="1376" y="1066"/>
                  </a:lnTo>
                  <a:lnTo>
                    <a:pt x="1375" y="1066"/>
                  </a:lnTo>
                  <a:lnTo>
                    <a:pt x="1375" y="1064"/>
                  </a:lnTo>
                  <a:lnTo>
                    <a:pt x="1373" y="1064"/>
                  </a:lnTo>
                  <a:lnTo>
                    <a:pt x="1372" y="1066"/>
                  </a:lnTo>
                  <a:lnTo>
                    <a:pt x="1371" y="1067"/>
                  </a:lnTo>
                  <a:lnTo>
                    <a:pt x="1371" y="1068"/>
                  </a:lnTo>
                  <a:lnTo>
                    <a:pt x="1370" y="1068"/>
                  </a:lnTo>
                  <a:lnTo>
                    <a:pt x="1369" y="1068"/>
                  </a:lnTo>
                  <a:lnTo>
                    <a:pt x="1369" y="1067"/>
                  </a:lnTo>
                  <a:lnTo>
                    <a:pt x="1368" y="1068"/>
                  </a:lnTo>
                  <a:lnTo>
                    <a:pt x="1367" y="1067"/>
                  </a:lnTo>
                  <a:lnTo>
                    <a:pt x="1365" y="1068"/>
                  </a:lnTo>
                  <a:lnTo>
                    <a:pt x="1364" y="1067"/>
                  </a:lnTo>
                  <a:lnTo>
                    <a:pt x="1362" y="1066"/>
                  </a:lnTo>
                  <a:lnTo>
                    <a:pt x="1361" y="1064"/>
                  </a:lnTo>
                  <a:lnTo>
                    <a:pt x="1361" y="1063"/>
                  </a:lnTo>
                  <a:lnTo>
                    <a:pt x="1360" y="1063"/>
                  </a:lnTo>
                  <a:lnTo>
                    <a:pt x="1360" y="1062"/>
                  </a:lnTo>
                  <a:lnTo>
                    <a:pt x="1361" y="1061"/>
                  </a:lnTo>
                  <a:lnTo>
                    <a:pt x="1362" y="1060"/>
                  </a:lnTo>
                  <a:lnTo>
                    <a:pt x="1362" y="1059"/>
                  </a:lnTo>
                  <a:lnTo>
                    <a:pt x="1365" y="1055"/>
                  </a:lnTo>
                  <a:lnTo>
                    <a:pt x="1367" y="1055"/>
                  </a:lnTo>
                  <a:lnTo>
                    <a:pt x="1367" y="1054"/>
                  </a:lnTo>
                  <a:lnTo>
                    <a:pt x="1368" y="1053"/>
                  </a:lnTo>
                  <a:lnTo>
                    <a:pt x="1369" y="1053"/>
                  </a:lnTo>
                  <a:lnTo>
                    <a:pt x="1370" y="1053"/>
                  </a:lnTo>
                  <a:lnTo>
                    <a:pt x="1371" y="1053"/>
                  </a:lnTo>
                  <a:lnTo>
                    <a:pt x="1372" y="1052"/>
                  </a:lnTo>
                  <a:lnTo>
                    <a:pt x="1373" y="1052"/>
                  </a:lnTo>
                  <a:lnTo>
                    <a:pt x="1375" y="1052"/>
                  </a:lnTo>
                  <a:lnTo>
                    <a:pt x="1376" y="1052"/>
                  </a:lnTo>
                  <a:lnTo>
                    <a:pt x="1377" y="1051"/>
                  </a:lnTo>
                  <a:lnTo>
                    <a:pt x="1378" y="1050"/>
                  </a:lnTo>
                  <a:lnTo>
                    <a:pt x="1379" y="1050"/>
                  </a:lnTo>
                  <a:lnTo>
                    <a:pt x="1379" y="1049"/>
                  </a:lnTo>
                  <a:lnTo>
                    <a:pt x="1380" y="1049"/>
                  </a:lnTo>
                  <a:lnTo>
                    <a:pt x="1381" y="1049"/>
                  </a:lnTo>
                  <a:lnTo>
                    <a:pt x="1380" y="1049"/>
                  </a:lnTo>
                  <a:lnTo>
                    <a:pt x="1380" y="1047"/>
                  </a:lnTo>
                  <a:lnTo>
                    <a:pt x="1379" y="1047"/>
                  </a:lnTo>
                  <a:lnTo>
                    <a:pt x="1379" y="1046"/>
                  </a:lnTo>
                  <a:lnTo>
                    <a:pt x="1380" y="1045"/>
                  </a:lnTo>
                  <a:lnTo>
                    <a:pt x="1380" y="1044"/>
                  </a:lnTo>
                  <a:lnTo>
                    <a:pt x="1381" y="1043"/>
                  </a:lnTo>
                  <a:lnTo>
                    <a:pt x="1381" y="1042"/>
                  </a:lnTo>
                  <a:lnTo>
                    <a:pt x="1380" y="1042"/>
                  </a:lnTo>
                  <a:lnTo>
                    <a:pt x="1380" y="1041"/>
                  </a:lnTo>
                  <a:lnTo>
                    <a:pt x="1380" y="1039"/>
                  </a:lnTo>
                  <a:lnTo>
                    <a:pt x="1381" y="1037"/>
                  </a:lnTo>
                  <a:lnTo>
                    <a:pt x="1381" y="1036"/>
                  </a:lnTo>
                  <a:lnTo>
                    <a:pt x="1380" y="1035"/>
                  </a:lnTo>
                  <a:lnTo>
                    <a:pt x="1379" y="1036"/>
                  </a:lnTo>
                  <a:lnTo>
                    <a:pt x="1380" y="1037"/>
                  </a:lnTo>
                  <a:lnTo>
                    <a:pt x="1379" y="1038"/>
                  </a:lnTo>
                  <a:lnTo>
                    <a:pt x="1379" y="1039"/>
                  </a:lnTo>
                  <a:lnTo>
                    <a:pt x="1378" y="1046"/>
                  </a:lnTo>
                  <a:lnTo>
                    <a:pt x="1378" y="1047"/>
                  </a:lnTo>
                  <a:lnTo>
                    <a:pt x="1377" y="1049"/>
                  </a:lnTo>
                  <a:lnTo>
                    <a:pt x="1377" y="1050"/>
                  </a:lnTo>
                  <a:lnTo>
                    <a:pt x="1376" y="1050"/>
                  </a:lnTo>
                  <a:lnTo>
                    <a:pt x="1373" y="1051"/>
                  </a:lnTo>
                  <a:lnTo>
                    <a:pt x="1372" y="1051"/>
                  </a:lnTo>
                  <a:lnTo>
                    <a:pt x="1371" y="1052"/>
                  </a:lnTo>
                  <a:lnTo>
                    <a:pt x="1370" y="1052"/>
                  </a:lnTo>
                  <a:lnTo>
                    <a:pt x="1368" y="1051"/>
                  </a:lnTo>
                  <a:lnTo>
                    <a:pt x="1367" y="1050"/>
                  </a:lnTo>
                  <a:lnTo>
                    <a:pt x="1367" y="1049"/>
                  </a:lnTo>
                  <a:lnTo>
                    <a:pt x="1367" y="1047"/>
                  </a:lnTo>
                  <a:lnTo>
                    <a:pt x="1365" y="1046"/>
                  </a:lnTo>
                  <a:lnTo>
                    <a:pt x="1365" y="1045"/>
                  </a:lnTo>
                  <a:lnTo>
                    <a:pt x="1364" y="1044"/>
                  </a:lnTo>
                  <a:lnTo>
                    <a:pt x="1363" y="1043"/>
                  </a:lnTo>
                  <a:lnTo>
                    <a:pt x="1362" y="1042"/>
                  </a:lnTo>
                  <a:lnTo>
                    <a:pt x="1361" y="1042"/>
                  </a:lnTo>
                  <a:lnTo>
                    <a:pt x="1360" y="1042"/>
                  </a:lnTo>
                  <a:lnTo>
                    <a:pt x="1359" y="1042"/>
                  </a:lnTo>
                  <a:lnTo>
                    <a:pt x="1358" y="1041"/>
                  </a:lnTo>
                  <a:lnTo>
                    <a:pt x="1356" y="1041"/>
                  </a:lnTo>
                  <a:lnTo>
                    <a:pt x="1356" y="1043"/>
                  </a:lnTo>
                  <a:lnTo>
                    <a:pt x="1354" y="1042"/>
                  </a:lnTo>
                  <a:lnTo>
                    <a:pt x="1354" y="1043"/>
                  </a:lnTo>
                  <a:lnTo>
                    <a:pt x="1354" y="1044"/>
                  </a:lnTo>
                  <a:lnTo>
                    <a:pt x="1352" y="1045"/>
                  </a:lnTo>
                  <a:lnTo>
                    <a:pt x="1351" y="1045"/>
                  </a:lnTo>
                  <a:lnTo>
                    <a:pt x="1351" y="1046"/>
                  </a:lnTo>
                  <a:lnTo>
                    <a:pt x="1352" y="1046"/>
                  </a:lnTo>
                  <a:lnTo>
                    <a:pt x="1352" y="1047"/>
                  </a:lnTo>
                  <a:lnTo>
                    <a:pt x="1352" y="1049"/>
                  </a:lnTo>
                  <a:lnTo>
                    <a:pt x="1352" y="1050"/>
                  </a:lnTo>
                  <a:lnTo>
                    <a:pt x="1353" y="1051"/>
                  </a:lnTo>
                  <a:lnTo>
                    <a:pt x="1353" y="1052"/>
                  </a:lnTo>
                  <a:lnTo>
                    <a:pt x="1352" y="1052"/>
                  </a:lnTo>
                  <a:lnTo>
                    <a:pt x="1351" y="1053"/>
                  </a:lnTo>
                  <a:lnTo>
                    <a:pt x="1351" y="1054"/>
                  </a:lnTo>
                  <a:lnTo>
                    <a:pt x="1350" y="1054"/>
                  </a:lnTo>
                  <a:lnTo>
                    <a:pt x="1349" y="1054"/>
                  </a:lnTo>
                  <a:lnTo>
                    <a:pt x="1347" y="1055"/>
                  </a:lnTo>
                  <a:lnTo>
                    <a:pt x="1345" y="1055"/>
                  </a:lnTo>
                  <a:lnTo>
                    <a:pt x="1342" y="1055"/>
                  </a:lnTo>
                  <a:lnTo>
                    <a:pt x="1339" y="1055"/>
                  </a:lnTo>
                  <a:lnTo>
                    <a:pt x="1339" y="1057"/>
                  </a:lnTo>
                  <a:lnTo>
                    <a:pt x="1338" y="1057"/>
                  </a:lnTo>
                  <a:lnTo>
                    <a:pt x="1337" y="1057"/>
                  </a:lnTo>
                  <a:lnTo>
                    <a:pt x="1336" y="1057"/>
                  </a:lnTo>
                  <a:lnTo>
                    <a:pt x="1334" y="1055"/>
                  </a:lnTo>
                  <a:lnTo>
                    <a:pt x="1330" y="1054"/>
                  </a:lnTo>
                  <a:lnTo>
                    <a:pt x="1328" y="1054"/>
                  </a:lnTo>
                  <a:lnTo>
                    <a:pt x="1327" y="1054"/>
                  </a:lnTo>
                  <a:lnTo>
                    <a:pt x="1327" y="1053"/>
                  </a:lnTo>
                  <a:lnTo>
                    <a:pt x="1328" y="1053"/>
                  </a:lnTo>
                  <a:lnTo>
                    <a:pt x="1328" y="1052"/>
                  </a:lnTo>
                  <a:lnTo>
                    <a:pt x="1329" y="1051"/>
                  </a:lnTo>
                  <a:lnTo>
                    <a:pt x="1329" y="1050"/>
                  </a:lnTo>
                  <a:lnTo>
                    <a:pt x="1329" y="1049"/>
                  </a:lnTo>
                  <a:lnTo>
                    <a:pt x="1329" y="1047"/>
                  </a:lnTo>
                  <a:lnTo>
                    <a:pt x="1330" y="1047"/>
                  </a:lnTo>
                  <a:lnTo>
                    <a:pt x="1332" y="1047"/>
                  </a:lnTo>
                  <a:lnTo>
                    <a:pt x="1334" y="1047"/>
                  </a:lnTo>
                  <a:lnTo>
                    <a:pt x="1335" y="1047"/>
                  </a:lnTo>
                  <a:lnTo>
                    <a:pt x="1335" y="1046"/>
                  </a:lnTo>
                  <a:lnTo>
                    <a:pt x="1335" y="1045"/>
                  </a:lnTo>
                  <a:lnTo>
                    <a:pt x="1336" y="1043"/>
                  </a:lnTo>
                  <a:lnTo>
                    <a:pt x="1337" y="1042"/>
                  </a:lnTo>
                  <a:lnTo>
                    <a:pt x="1336" y="1043"/>
                  </a:lnTo>
                  <a:lnTo>
                    <a:pt x="1335" y="1045"/>
                  </a:lnTo>
                  <a:lnTo>
                    <a:pt x="1334" y="1046"/>
                  </a:lnTo>
                  <a:lnTo>
                    <a:pt x="1333" y="1046"/>
                  </a:lnTo>
                  <a:lnTo>
                    <a:pt x="1332" y="1046"/>
                  </a:lnTo>
                  <a:lnTo>
                    <a:pt x="1330" y="1046"/>
                  </a:lnTo>
                  <a:lnTo>
                    <a:pt x="1329" y="1046"/>
                  </a:lnTo>
                  <a:lnTo>
                    <a:pt x="1328" y="1046"/>
                  </a:lnTo>
                  <a:lnTo>
                    <a:pt x="1327" y="1045"/>
                  </a:lnTo>
                  <a:lnTo>
                    <a:pt x="1326" y="1044"/>
                  </a:lnTo>
                  <a:lnTo>
                    <a:pt x="1326" y="1045"/>
                  </a:lnTo>
                  <a:lnTo>
                    <a:pt x="1325" y="1044"/>
                  </a:lnTo>
                  <a:lnTo>
                    <a:pt x="1326" y="1043"/>
                  </a:lnTo>
                  <a:lnTo>
                    <a:pt x="1325" y="1042"/>
                  </a:lnTo>
                  <a:lnTo>
                    <a:pt x="1324" y="1039"/>
                  </a:lnTo>
                  <a:lnTo>
                    <a:pt x="1324" y="1038"/>
                  </a:lnTo>
                  <a:lnTo>
                    <a:pt x="1324" y="1037"/>
                  </a:lnTo>
                  <a:lnTo>
                    <a:pt x="1324" y="1036"/>
                  </a:lnTo>
                  <a:lnTo>
                    <a:pt x="1324" y="1034"/>
                  </a:lnTo>
                  <a:lnTo>
                    <a:pt x="1324" y="1030"/>
                  </a:lnTo>
                  <a:lnTo>
                    <a:pt x="1322" y="1028"/>
                  </a:lnTo>
                  <a:lnTo>
                    <a:pt x="1321" y="1026"/>
                  </a:lnTo>
                  <a:lnTo>
                    <a:pt x="1321" y="1025"/>
                  </a:lnTo>
                  <a:lnTo>
                    <a:pt x="1321" y="1024"/>
                  </a:lnTo>
                  <a:lnTo>
                    <a:pt x="1321" y="1022"/>
                  </a:lnTo>
                  <a:lnTo>
                    <a:pt x="1320" y="1021"/>
                  </a:lnTo>
                  <a:lnTo>
                    <a:pt x="1320" y="1020"/>
                  </a:lnTo>
                  <a:lnTo>
                    <a:pt x="1320" y="1019"/>
                  </a:lnTo>
                  <a:lnTo>
                    <a:pt x="1320" y="1018"/>
                  </a:lnTo>
                  <a:lnTo>
                    <a:pt x="1320" y="1017"/>
                  </a:lnTo>
                  <a:lnTo>
                    <a:pt x="1320" y="1016"/>
                  </a:lnTo>
                  <a:lnTo>
                    <a:pt x="1320" y="1014"/>
                  </a:lnTo>
                  <a:lnTo>
                    <a:pt x="1321" y="1014"/>
                  </a:lnTo>
                  <a:lnTo>
                    <a:pt x="1322" y="1013"/>
                  </a:lnTo>
                  <a:lnTo>
                    <a:pt x="1324" y="1012"/>
                  </a:lnTo>
                  <a:lnTo>
                    <a:pt x="1322" y="1011"/>
                  </a:lnTo>
                  <a:lnTo>
                    <a:pt x="1321" y="1010"/>
                  </a:lnTo>
                  <a:lnTo>
                    <a:pt x="1322" y="1010"/>
                  </a:lnTo>
                  <a:lnTo>
                    <a:pt x="1322" y="1009"/>
                  </a:lnTo>
                  <a:lnTo>
                    <a:pt x="1322" y="1008"/>
                  </a:lnTo>
                  <a:lnTo>
                    <a:pt x="1322" y="1007"/>
                  </a:lnTo>
                  <a:lnTo>
                    <a:pt x="1324" y="1005"/>
                  </a:lnTo>
                  <a:lnTo>
                    <a:pt x="1324" y="1004"/>
                  </a:lnTo>
                  <a:lnTo>
                    <a:pt x="1325" y="1003"/>
                  </a:lnTo>
                  <a:lnTo>
                    <a:pt x="1325" y="1002"/>
                  </a:lnTo>
                  <a:lnTo>
                    <a:pt x="1324" y="1001"/>
                  </a:lnTo>
                  <a:lnTo>
                    <a:pt x="1325" y="1000"/>
                  </a:lnTo>
                  <a:lnTo>
                    <a:pt x="1325" y="999"/>
                  </a:lnTo>
                  <a:lnTo>
                    <a:pt x="1327" y="997"/>
                  </a:lnTo>
                  <a:lnTo>
                    <a:pt x="1327" y="996"/>
                  </a:lnTo>
                  <a:lnTo>
                    <a:pt x="1328" y="994"/>
                  </a:lnTo>
                  <a:lnTo>
                    <a:pt x="1328" y="993"/>
                  </a:lnTo>
                  <a:lnTo>
                    <a:pt x="1327" y="992"/>
                  </a:lnTo>
                  <a:lnTo>
                    <a:pt x="1327" y="991"/>
                  </a:lnTo>
                  <a:lnTo>
                    <a:pt x="1327" y="989"/>
                  </a:lnTo>
                  <a:lnTo>
                    <a:pt x="1326" y="989"/>
                  </a:lnTo>
                  <a:lnTo>
                    <a:pt x="1326" y="988"/>
                  </a:lnTo>
                  <a:lnTo>
                    <a:pt x="1327" y="987"/>
                  </a:lnTo>
                  <a:lnTo>
                    <a:pt x="1327" y="985"/>
                  </a:lnTo>
                  <a:lnTo>
                    <a:pt x="1327" y="984"/>
                  </a:lnTo>
                  <a:lnTo>
                    <a:pt x="1327" y="980"/>
                  </a:lnTo>
                  <a:lnTo>
                    <a:pt x="1327" y="979"/>
                  </a:lnTo>
                  <a:lnTo>
                    <a:pt x="1328" y="979"/>
                  </a:lnTo>
                  <a:lnTo>
                    <a:pt x="1328" y="978"/>
                  </a:lnTo>
                  <a:lnTo>
                    <a:pt x="1328" y="977"/>
                  </a:lnTo>
                  <a:lnTo>
                    <a:pt x="1328" y="976"/>
                  </a:lnTo>
                  <a:lnTo>
                    <a:pt x="1329" y="974"/>
                  </a:lnTo>
                  <a:lnTo>
                    <a:pt x="1330" y="974"/>
                  </a:lnTo>
                  <a:lnTo>
                    <a:pt x="1330" y="972"/>
                  </a:lnTo>
                  <a:lnTo>
                    <a:pt x="1330" y="971"/>
                  </a:lnTo>
                  <a:lnTo>
                    <a:pt x="1330" y="970"/>
                  </a:lnTo>
                  <a:lnTo>
                    <a:pt x="1330" y="969"/>
                  </a:lnTo>
                  <a:lnTo>
                    <a:pt x="1329" y="968"/>
                  </a:lnTo>
                  <a:lnTo>
                    <a:pt x="1328" y="967"/>
                  </a:lnTo>
                  <a:lnTo>
                    <a:pt x="1328" y="966"/>
                  </a:lnTo>
                  <a:lnTo>
                    <a:pt x="1329" y="966"/>
                  </a:lnTo>
                  <a:lnTo>
                    <a:pt x="1329" y="965"/>
                  </a:lnTo>
                  <a:lnTo>
                    <a:pt x="1330" y="965"/>
                  </a:lnTo>
                  <a:lnTo>
                    <a:pt x="1332" y="965"/>
                  </a:lnTo>
                  <a:lnTo>
                    <a:pt x="1333" y="965"/>
                  </a:lnTo>
                  <a:lnTo>
                    <a:pt x="1334" y="963"/>
                  </a:lnTo>
                  <a:lnTo>
                    <a:pt x="1335" y="962"/>
                  </a:lnTo>
                  <a:lnTo>
                    <a:pt x="1336" y="962"/>
                  </a:lnTo>
                  <a:lnTo>
                    <a:pt x="1336" y="961"/>
                  </a:lnTo>
                  <a:lnTo>
                    <a:pt x="1337" y="961"/>
                  </a:lnTo>
                  <a:lnTo>
                    <a:pt x="1338" y="960"/>
                  </a:lnTo>
                  <a:lnTo>
                    <a:pt x="1339" y="960"/>
                  </a:lnTo>
                  <a:lnTo>
                    <a:pt x="1339" y="961"/>
                  </a:lnTo>
                  <a:lnTo>
                    <a:pt x="1341" y="962"/>
                  </a:lnTo>
                  <a:lnTo>
                    <a:pt x="1341" y="963"/>
                  </a:lnTo>
                  <a:lnTo>
                    <a:pt x="1341" y="962"/>
                  </a:lnTo>
                  <a:lnTo>
                    <a:pt x="1342" y="962"/>
                  </a:lnTo>
                  <a:lnTo>
                    <a:pt x="1342" y="961"/>
                  </a:lnTo>
                  <a:lnTo>
                    <a:pt x="1341" y="960"/>
                  </a:lnTo>
                  <a:lnTo>
                    <a:pt x="1341" y="959"/>
                  </a:lnTo>
                  <a:lnTo>
                    <a:pt x="1341" y="958"/>
                  </a:lnTo>
                  <a:lnTo>
                    <a:pt x="1341" y="957"/>
                  </a:lnTo>
                  <a:lnTo>
                    <a:pt x="1341" y="955"/>
                  </a:lnTo>
                  <a:lnTo>
                    <a:pt x="1341" y="954"/>
                  </a:lnTo>
                  <a:lnTo>
                    <a:pt x="1341" y="953"/>
                  </a:lnTo>
                  <a:lnTo>
                    <a:pt x="1341" y="952"/>
                  </a:lnTo>
                  <a:lnTo>
                    <a:pt x="1342" y="951"/>
                  </a:lnTo>
                  <a:lnTo>
                    <a:pt x="1343" y="949"/>
                  </a:lnTo>
                  <a:lnTo>
                    <a:pt x="1344" y="947"/>
                  </a:lnTo>
                  <a:lnTo>
                    <a:pt x="1344" y="946"/>
                  </a:lnTo>
                  <a:lnTo>
                    <a:pt x="1345" y="945"/>
                  </a:lnTo>
                  <a:lnTo>
                    <a:pt x="1345" y="944"/>
                  </a:lnTo>
                  <a:lnTo>
                    <a:pt x="1345" y="943"/>
                  </a:lnTo>
                  <a:lnTo>
                    <a:pt x="1346" y="943"/>
                  </a:lnTo>
                  <a:lnTo>
                    <a:pt x="1346" y="942"/>
                  </a:lnTo>
                  <a:lnTo>
                    <a:pt x="1346" y="941"/>
                  </a:lnTo>
                  <a:lnTo>
                    <a:pt x="1346" y="940"/>
                  </a:lnTo>
                  <a:lnTo>
                    <a:pt x="1346" y="938"/>
                  </a:lnTo>
                  <a:lnTo>
                    <a:pt x="1346" y="937"/>
                  </a:lnTo>
                  <a:lnTo>
                    <a:pt x="1346" y="936"/>
                  </a:lnTo>
                  <a:lnTo>
                    <a:pt x="1347" y="936"/>
                  </a:lnTo>
                  <a:lnTo>
                    <a:pt x="1346" y="935"/>
                  </a:lnTo>
                  <a:lnTo>
                    <a:pt x="1346" y="933"/>
                  </a:lnTo>
                  <a:lnTo>
                    <a:pt x="1346" y="932"/>
                  </a:lnTo>
                  <a:lnTo>
                    <a:pt x="1347" y="929"/>
                  </a:lnTo>
                  <a:lnTo>
                    <a:pt x="1347" y="928"/>
                  </a:lnTo>
                  <a:lnTo>
                    <a:pt x="1346" y="928"/>
                  </a:lnTo>
                  <a:lnTo>
                    <a:pt x="1346" y="929"/>
                  </a:lnTo>
                  <a:lnTo>
                    <a:pt x="1346" y="930"/>
                  </a:lnTo>
                  <a:lnTo>
                    <a:pt x="1346" y="928"/>
                  </a:lnTo>
                  <a:lnTo>
                    <a:pt x="1345" y="926"/>
                  </a:lnTo>
                  <a:lnTo>
                    <a:pt x="1345" y="922"/>
                  </a:lnTo>
                  <a:lnTo>
                    <a:pt x="1342" y="916"/>
                  </a:lnTo>
                  <a:lnTo>
                    <a:pt x="1339" y="904"/>
                  </a:lnTo>
                  <a:lnTo>
                    <a:pt x="1338" y="904"/>
                  </a:lnTo>
                  <a:lnTo>
                    <a:pt x="1338" y="907"/>
                  </a:lnTo>
                  <a:lnTo>
                    <a:pt x="1339" y="909"/>
                  </a:lnTo>
                  <a:lnTo>
                    <a:pt x="1338" y="909"/>
                  </a:lnTo>
                  <a:lnTo>
                    <a:pt x="1338" y="908"/>
                  </a:lnTo>
                  <a:lnTo>
                    <a:pt x="1338" y="907"/>
                  </a:lnTo>
                  <a:lnTo>
                    <a:pt x="1338" y="905"/>
                  </a:lnTo>
                  <a:lnTo>
                    <a:pt x="1338" y="904"/>
                  </a:lnTo>
                  <a:lnTo>
                    <a:pt x="1338" y="903"/>
                  </a:lnTo>
                  <a:lnTo>
                    <a:pt x="1337" y="902"/>
                  </a:lnTo>
                  <a:lnTo>
                    <a:pt x="1336" y="899"/>
                  </a:lnTo>
                  <a:lnTo>
                    <a:pt x="1336" y="898"/>
                  </a:lnTo>
                  <a:lnTo>
                    <a:pt x="1336" y="896"/>
                  </a:lnTo>
                  <a:lnTo>
                    <a:pt x="1336" y="894"/>
                  </a:lnTo>
                  <a:lnTo>
                    <a:pt x="1335" y="892"/>
                  </a:lnTo>
                  <a:lnTo>
                    <a:pt x="1335" y="891"/>
                  </a:lnTo>
                  <a:lnTo>
                    <a:pt x="1336" y="888"/>
                  </a:lnTo>
                  <a:lnTo>
                    <a:pt x="1336" y="887"/>
                  </a:lnTo>
                  <a:lnTo>
                    <a:pt x="1335" y="887"/>
                  </a:lnTo>
                  <a:lnTo>
                    <a:pt x="1336" y="887"/>
                  </a:lnTo>
                  <a:lnTo>
                    <a:pt x="1336" y="886"/>
                  </a:lnTo>
                  <a:lnTo>
                    <a:pt x="1336" y="884"/>
                  </a:lnTo>
                  <a:lnTo>
                    <a:pt x="1336" y="883"/>
                  </a:lnTo>
                  <a:lnTo>
                    <a:pt x="1337" y="883"/>
                  </a:lnTo>
                  <a:lnTo>
                    <a:pt x="1337" y="882"/>
                  </a:lnTo>
                  <a:lnTo>
                    <a:pt x="1338" y="876"/>
                  </a:lnTo>
                  <a:lnTo>
                    <a:pt x="1338" y="874"/>
                  </a:lnTo>
                  <a:lnTo>
                    <a:pt x="1337" y="873"/>
                  </a:lnTo>
                  <a:lnTo>
                    <a:pt x="1336" y="868"/>
                  </a:lnTo>
                  <a:lnTo>
                    <a:pt x="1335" y="865"/>
                  </a:lnTo>
                  <a:lnTo>
                    <a:pt x="1332" y="860"/>
                  </a:lnTo>
                  <a:lnTo>
                    <a:pt x="1330" y="859"/>
                  </a:lnTo>
                  <a:lnTo>
                    <a:pt x="1330" y="858"/>
                  </a:lnTo>
                  <a:lnTo>
                    <a:pt x="1330" y="855"/>
                  </a:lnTo>
                  <a:lnTo>
                    <a:pt x="1329" y="854"/>
                  </a:lnTo>
                  <a:lnTo>
                    <a:pt x="1329" y="853"/>
                  </a:lnTo>
                  <a:lnTo>
                    <a:pt x="1329" y="852"/>
                  </a:lnTo>
                  <a:lnTo>
                    <a:pt x="1330" y="852"/>
                  </a:lnTo>
                  <a:lnTo>
                    <a:pt x="1330" y="851"/>
                  </a:lnTo>
                  <a:lnTo>
                    <a:pt x="1330" y="850"/>
                  </a:lnTo>
                  <a:lnTo>
                    <a:pt x="1333" y="849"/>
                  </a:lnTo>
                  <a:lnTo>
                    <a:pt x="1333" y="848"/>
                  </a:lnTo>
                  <a:lnTo>
                    <a:pt x="1333" y="845"/>
                  </a:lnTo>
                  <a:lnTo>
                    <a:pt x="1333" y="844"/>
                  </a:lnTo>
                  <a:lnTo>
                    <a:pt x="1330" y="842"/>
                  </a:lnTo>
                  <a:lnTo>
                    <a:pt x="1329" y="841"/>
                  </a:lnTo>
                  <a:lnTo>
                    <a:pt x="1330" y="840"/>
                  </a:lnTo>
                  <a:lnTo>
                    <a:pt x="1330" y="838"/>
                  </a:lnTo>
                  <a:lnTo>
                    <a:pt x="1332" y="837"/>
                  </a:lnTo>
                  <a:lnTo>
                    <a:pt x="1332" y="834"/>
                  </a:lnTo>
                  <a:lnTo>
                    <a:pt x="1332" y="833"/>
                  </a:lnTo>
                  <a:lnTo>
                    <a:pt x="1333" y="832"/>
                  </a:lnTo>
                  <a:lnTo>
                    <a:pt x="1334" y="832"/>
                  </a:lnTo>
                  <a:lnTo>
                    <a:pt x="1334" y="833"/>
                  </a:lnTo>
                  <a:lnTo>
                    <a:pt x="1335" y="833"/>
                  </a:lnTo>
                  <a:lnTo>
                    <a:pt x="1335" y="834"/>
                  </a:lnTo>
                  <a:lnTo>
                    <a:pt x="1336" y="834"/>
                  </a:lnTo>
                  <a:lnTo>
                    <a:pt x="1337" y="834"/>
                  </a:lnTo>
                  <a:lnTo>
                    <a:pt x="1338" y="835"/>
                  </a:lnTo>
                  <a:lnTo>
                    <a:pt x="1337" y="835"/>
                  </a:lnTo>
                  <a:lnTo>
                    <a:pt x="1338" y="836"/>
                  </a:lnTo>
                  <a:lnTo>
                    <a:pt x="1339" y="835"/>
                  </a:lnTo>
                  <a:lnTo>
                    <a:pt x="1341" y="835"/>
                  </a:lnTo>
                  <a:lnTo>
                    <a:pt x="1342" y="835"/>
                  </a:lnTo>
                  <a:lnTo>
                    <a:pt x="1343" y="835"/>
                  </a:lnTo>
                  <a:lnTo>
                    <a:pt x="1345" y="835"/>
                  </a:lnTo>
                  <a:lnTo>
                    <a:pt x="1346" y="834"/>
                  </a:lnTo>
                  <a:lnTo>
                    <a:pt x="1347" y="832"/>
                  </a:lnTo>
                  <a:lnTo>
                    <a:pt x="1349" y="828"/>
                  </a:lnTo>
                  <a:lnTo>
                    <a:pt x="1349" y="826"/>
                  </a:lnTo>
                  <a:lnTo>
                    <a:pt x="1349" y="825"/>
                  </a:lnTo>
                  <a:lnTo>
                    <a:pt x="1349" y="824"/>
                  </a:lnTo>
                  <a:lnTo>
                    <a:pt x="1350" y="823"/>
                  </a:lnTo>
                  <a:lnTo>
                    <a:pt x="1350" y="817"/>
                  </a:lnTo>
                  <a:lnTo>
                    <a:pt x="1350" y="816"/>
                  </a:lnTo>
                  <a:lnTo>
                    <a:pt x="1349" y="815"/>
                  </a:lnTo>
                  <a:lnTo>
                    <a:pt x="1347" y="813"/>
                  </a:lnTo>
                  <a:lnTo>
                    <a:pt x="1349" y="813"/>
                  </a:lnTo>
                  <a:lnTo>
                    <a:pt x="1349" y="812"/>
                  </a:lnTo>
                  <a:lnTo>
                    <a:pt x="1350" y="812"/>
                  </a:lnTo>
                  <a:lnTo>
                    <a:pt x="1351" y="812"/>
                  </a:lnTo>
                  <a:lnTo>
                    <a:pt x="1351" y="811"/>
                  </a:lnTo>
                  <a:lnTo>
                    <a:pt x="1350" y="811"/>
                  </a:lnTo>
                  <a:lnTo>
                    <a:pt x="1351" y="809"/>
                  </a:lnTo>
                  <a:lnTo>
                    <a:pt x="1350" y="808"/>
                  </a:lnTo>
                  <a:lnTo>
                    <a:pt x="1351" y="808"/>
                  </a:lnTo>
                  <a:lnTo>
                    <a:pt x="1351" y="807"/>
                  </a:lnTo>
                  <a:lnTo>
                    <a:pt x="1351" y="806"/>
                  </a:lnTo>
                  <a:lnTo>
                    <a:pt x="1352" y="807"/>
                  </a:lnTo>
                  <a:lnTo>
                    <a:pt x="1352" y="810"/>
                  </a:lnTo>
                  <a:lnTo>
                    <a:pt x="1353" y="811"/>
                  </a:lnTo>
                  <a:lnTo>
                    <a:pt x="1354" y="811"/>
                  </a:lnTo>
                  <a:lnTo>
                    <a:pt x="1355" y="811"/>
                  </a:lnTo>
                  <a:lnTo>
                    <a:pt x="1355" y="810"/>
                  </a:lnTo>
                  <a:lnTo>
                    <a:pt x="1355" y="809"/>
                  </a:lnTo>
                  <a:lnTo>
                    <a:pt x="1356" y="808"/>
                  </a:lnTo>
                  <a:lnTo>
                    <a:pt x="1356" y="807"/>
                  </a:lnTo>
                  <a:lnTo>
                    <a:pt x="1356" y="806"/>
                  </a:lnTo>
                  <a:lnTo>
                    <a:pt x="1355" y="804"/>
                  </a:lnTo>
                  <a:lnTo>
                    <a:pt x="1355" y="802"/>
                  </a:lnTo>
                  <a:lnTo>
                    <a:pt x="1356" y="802"/>
                  </a:lnTo>
                  <a:lnTo>
                    <a:pt x="1356" y="803"/>
                  </a:lnTo>
                  <a:lnTo>
                    <a:pt x="1358" y="803"/>
                  </a:lnTo>
                  <a:lnTo>
                    <a:pt x="1358" y="802"/>
                  </a:lnTo>
                  <a:lnTo>
                    <a:pt x="1359" y="799"/>
                  </a:lnTo>
                  <a:lnTo>
                    <a:pt x="1360" y="798"/>
                  </a:lnTo>
                  <a:lnTo>
                    <a:pt x="1360" y="795"/>
                  </a:lnTo>
                  <a:lnTo>
                    <a:pt x="1361" y="794"/>
                  </a:lnTo>
                  <a:lnTo>
                    <a:pt x="1361" y="793"/>
                  </a:lnTo>
                  <a:lnTo>
                    <a:pt x="1361" y="792"/>
                  </a:lnTo>
                  <a:lnTo>
                    <a:pt x="1362" y="792"/>
                  </a:lnTo>
                  <a:lnTo>
                    <a:pt x="1362" y="791"/>
                  </a:lnTo>
                  <a:lnTo>
                    <a:pt x="1361" y="787"/>
                  </a:lnTo>
                  <a:lnTo>
                    <a:pt x="1361" y="786"/>
                  </a:lnTo>
                  <a:lnTo>
                    <a:pt x="1362" y="785"/>
                  </a:lnTo>
                  <a:lnTo>
                    <a:pt x="1362" y="784"/>
                  </a:lnTo>
                  <a:lnTo>
                    <a:pt x="1362" y="783"/>
                  </a:lnTo>
                  <a:lnTo>
                    <a:pt x="1362" y="782"/>
                  </a:lnTo>
                  <a:lnTo>
                    <a:pt x="1363" y="781"/>
                  </a:lnTo>
                  <a:lnTo>
                    <a:pt x="1363" y="779"/>
                  </a:lnTo>
                  <a:lnTo>
                    <a:pt x="1363" y="778"/>
                  </a:lnTo>
                  <a:lnTo>
                    <a:pt x="1362" y="777"/>
                  </a:lnTo>
                  <a:lnTo>
                    <a:pt x="1363" y="777"/>
                  </a:lnTo>
                  <a:lnTo>
                    <a:pt x="1363" y="776"/>
                  </a:lnTo>
                  <a:lnTo>
                    <a:pt x="1367" y="773"/>
                  </a:lnTo>
                  <a:lnTo>
                    <a:pt x="1368" y="771"/>
                  </a:lnTo>
                  <a:lnTo>
                    <a:pt x="1370" y="769"/>
                  </a:lnTo>
                  <a:lnTo>
                    <a:pt x="1371" y="768"/>
                  </a:lnTo>
                  <a:lnTo>
                    <a:pt x="1370" y="766"/>
                  </a:lnTo>
                  <a:lnTo>
                    <a:pt x="1370" y="763"/>
                  </a:lnTo>
                  <a:lnTo>
                    <a:pt x="1368" y="760"/>
                  </a:lnTo>
                  <a:lnTo>
                    <a:pt x="1368" y="759"/>
                  </a:lnTo>
                  <a:lnTo>
                    <a:pt x="1368" y="758"/>
                  </a:lnTo>
                  <a:lnTo>
                    <a:pt x="1369" y="758"/>
                  </a:lnTo>
                  <a:lnTo>
                    <a:pt x="1372" y="756"/>
                  </a:lnTo>
                  <a:lnTo>
                    <a:pt x="1372" y="754"/>
                  </a:lnTo>
                  <a:lnTo>
                    <a:pt x="1373" y="752"/>
                  </a:lnTo>
                  <a:lnTo>
                    <a:pt x="1375" y="751"/>
                  </a:lnTo>
                  <a:lnTo>
                    <a:pt x="1375" y="750"/>
                  </a:lnTo>
                  <a:lnTo>
                    <a:pt x="1375" y="749"/>
                  </a:lnTo>
                  <a:lnTo>
                    <a:pt x="1376" y="748"/>
                  </a:lnTo>
                  <a:lnTo>
                    <a:pt x="1377" y="748"/>
                  </a:lnTo>
                  <a:lnTo>
                    <a:pt x="1377" y="746"/>
                  </a:lnTo>
                  <a:lnTo>
                    <a:pt x="1377" y="745"/>
                  </a:lnTo>
                  <a:lnTo>
                    <a:pt x="1377" y="744"/>
                  </a:lnTo>
                  <a:lnTo>
                    <a:pt x="1377" y="743"/>
                  </a:lnTo>
                  <a:lnTo>
                    <a:pt x="1378" y="743"/>
                  </a:lnTo>
                  <a:lnTo>
                    <a:pt x="1379" y="742"/>
                  </a:lnTo>
                  <a:lnTo>
                    <a:pt x="1381" y="740"/>
                  </a:lnTo>
                  <a:lnTo>
                    <a:pt x="1382" y="739"/>
                  </a:lnTo>
                  <a:lnTo>
                    <a:pt x="1384" y="737"/>
                  </a:lnTo>
                  <a:lnTo>
                    <a:pt x="1385" y="736"/>
                  </a:lnTo>
                  <a:lnTo>
                    <a:pt x="1385" y="734"/>
                  </a:lnTo>
                  <a:lnTo>
                    <a:pt x="1385" y="728"/>
                  </a:lnTo>
                  <a:lnTo>
                    <a:pt x="1386" y="727"/>
                  </a:lnTo>
                  <a:lnTo>
                    <a:pt x="1386" y="726"/>
                  </a:lnTo>
                  <a:lnTo>
                    <a:pt x="1386" y="725"/>
                  </a:lnTo>
                  <a:lnTo>
                    <a:pt x="1387" y="725"/>
                  </a:lnTo>
                  <a:lnTo>
                    <a:pt x="1387" y="723"/>
                  </a:lnTo>
                  <a:lnTo>
                    <a:pt x="1388" y="723"/>
                  </a:lnTo>
                  <a:lnTo>
                    <a:pt x="1388" y="721"/>
                  </a:lnTo>
                  <a:lnTo>
                    <a:pt x="1389" y="720"/>
                  </a:lnTo>
                  <a:lnTo>
                    <a:pt x="1390" y="718"/>
                  </a:lnTo>
                  <a:lnTo>
                    <a:pt x="1390" y="717"/>
                  </a:lnTo>
                  <a:lnTo>
                    <a:pt x="1390" y="712"/>
                  </a:lnTo>
                  <a:lnTo>
                    <a:pt x="1390" y="710"/>
                  </a:lnTo>
                  <a:lnTo>
                    <a:pt x="1390" y="709"/>
                  </a:lnTo>
                  <a:lnTo>
                    <a:pt x="1390" y="707"/>
                  </a:lnTo>
                  <a:lnTo>
                    <a:pt x="1390" y="706"/>
                  </a:lnTo>
                  <a:lnTo>
                    <a:pt x="1392" y="704"/>
                  </a:lnTo>
                  <a:lnTo>
                    <a:pt x="1393" y="703"/>
                  </a:lnTo>
                  <a:lnTo>
                    <a:pt x="1393" y="702"/>
                  </a:lnTo>
                  <a:lnTo>
                    <a:pt x="1393" y="699"/>
                  </a:lnTo>
                  <a:lnTo>
                    <a:pt x="1393" y="696"/>
                  </a:lnTo>
                  <a:lnTo>
                    <a:pt x="1393" y="695"/>
                  </a:lnTo>
                  <a:lnTo>
                    <a:pt x="1392" y="695"/>
                  </a:lnTo>
                  <a:lnTo>
                    <a:pt x="1392" y="694"/>
                  </a:lnTo>
                  <a:lnTo>
                    <a:pt x="1392" y="693"/>
                  </a:lnTo>
                  <a:lnTo>
                    <a:pt x="1394" y="691"/>
                  </a:lnTo>
                  <a:lnTo>
                    <a:pt x="1395" y="689"/>
                  </a:lnTo>
                  <a:lnTo>
                    <a:pt x="1395" y="687"/>
                  </a:lnTo>
                  <a:lnTo>
                    <a:pt x="1396" y="687"/>
                  </a:lnTo>
                  <a:lnTo>
                    <a:pt x="1396" y="686"/>
                  </a:lnTo>
                  <a:lnTo>
                    <a:pt x="1396" y="685"/>
                  </a:lnTo>
                  <a:lnTo>
                    <a:pt x="1397" y="684"/>
                  </a:lnTo>
                  <a:lnTo>
                    <a:pt x="1397" y="683"/>
                  </a:lnTo>
                  <a:lnTo>
                    <a:pt x="1398" y="679"/>
                  </a:lnTo>
                  <a:lnTo>
                    <a:pt x="1399" y="677"/>
                  </a:lnTo>
                  <a:lnTo>
                    <a:pt x="1399" y="676"/>
                  </a:lnTo>
                  <a:lnTo>
                    <a:pt x="1401" y="676"/>
                  </a:lnTo>
                  <a:lnTo>
                    <a:pt x="1402" y="676"/>
                  </a:lnTo>
                  <a:lnTo>
                    <a:pt x="1403" y="675"/>
                  </a:lnTo>
                  <a:lnTo>
                    <a:pt x="1404" y="675"/>
                  </a:lnTo>
                  <a:lnTo>
                    <a:pt x="1405" y="674"/>
                  </a:lnTo>
                  <a:lnTo>
                    <a:pt x="1405" y="671"/>
                  </a:lnTo>
                  <a:lnTo>
                    <a:pt x="1405" y="670"/>
                  </a:lnTo>
                  <a:lnTo>
                    <a:pt x="1405" y="669"/>
                  </a:lnTo>
                  <a:lnTo>
                    <a:pt x="1405" y="668"/>
                  </a:lnTo>
                  <a:lnTo>
                    <a:pt x="1406" y="667"/>
                  </a:lnTo>
                  <a:lnTo>
                    <a:pt x="1406" y="666"/>
                  </a:lnTo>
                  <a:lnTo>
                    <a:pt x="1406" y="665"/>
                  </a:lnTo>
                  <a:lnTo>
                    <a:pt x="1403" y="661"/>
                  </a:lnTo>
                  <a:lnTo>
                    <a:pt x="1403" y="659"/>
                  </a:lnTo>
                  <a:lnTo>
                    <a:pt x="1404" y="659"/>
                  </a:lnTo>
                  <a:lnTo>
                    <a:pt x="1404" y="658"/>
                  </a:lnTo>
                  <a:lnTo>
                    <a:pt x="1405" y="658"/>
                  </a:lnTo>
                  <a:lnTo>
                    <a:pt x="1405" y="657"/>
                  </a:lnTo>
                  <a:lnTo>
                    <a:pt x="1404" y="656"/>
                  </a:lnTo>
                  <a:lnTo>
                    <a:pt x="1404" y="654"/>
                  </a:lnTo>
                  <a:lnTo>
                    <a:pt x="1403" y="653"/>
                  </a:lnTo>
                  <a:lnTo>
                    <a:pt x="1403" y="650"/>
                  </a:lnTo>
                  <a:lnTo>
                    <a:pt x="1403" y="649"/>
                  </a:lnTo>
                  <a:lnTo>
                    <a:pt x="1402" y="648"/>
                  </a:lnTo>
                  <a:lnTo>
                    <a:pt x="1402" y="647"/>
                  </a:lnTo>
                  <a:lnTo>
                    <a:pt x="1404" y="647"/>
                  </a:lnTo>
                  <a:lnTo>
                    <a:pt x="1404" y="645"/>
                  </a:lnTo>
                  <a:lnTo>
                    <a:pt x="1404" y="644"/>
                  </a:lnTo>
                  <a:lnTo>
                    <a:pt x="1405" y="644"/>
                  </a:lnTo>
                  <a:lnTo>
                    <a:pt x="1405" y="643"/>
                  </a:lnTo>
                  <a:lnTo>
                    <a:pt x="1406" y="643"/>
                  </a:lnTo>
                  <a:lnTo>
                    <a:pt x="1407" y="643"/>
                  </a:lnTo>
                  <a:lnTo>
                    <a:pt x="1408" y="643"/>
                  </a:lnTo>
                  <a:lnTo>
                    <a:pt x="1408" y="642"/>
                  </a:lnTo>
                  <a:lnTo>
                    <a:pt x="1408" y="641"/>
                  </a:lnTo>
                  <a:lnTo>
                    <a:pt x="1408" y="640"/>
                  </a:lnTo>
                  <a:lnTo>
                    <a:pt x="1408" y="639"/>
                  </a:lnTo>
                  <a:lnTo>
                    <a:pt x="1410" y="639"/>
                  </a:lnTo>
                  <a:lnTo>
                    <a:pt x="1410" y="637"/>
                  </a:lnTo>
                  <a:lnTo>
                    <a:pt x="1411" y="636"/>
                  </a:lnTo>
                  <a:lnTo>
                    <a:pt x="1410" y="635"/>
                  </a:lnTo>
                  <a:lnTo>
                    <a:pt x="1410" y="633"/>
                  </a:lnTo>
                  <a:lnTo>
                    <a:pt x="1410" y="632"/>
                  </a:lnTo>
                  <a:lnTo>
                    <a:pt x="1411" y="632"/>
                  </a:lnTo>
                  <a:lnTo>
                    <a:pt x="1411" y="631"/>
                  </a:lnTo>
                  <a:lnTo>
                    <a:pt x="1411" y="629"/>
                  </a:lnTo>
                  <a:lnTo>
                    <a:pt x="1412" y="628"/>
                  </a:lnTo>
                  <a:lnTo>
                    <a:pt x="1413" y="628"/>
                  </a:lnTo>
                  <a:lnTo>
                    <a:pt x="1413" y="627"/>
                  </a:lnTo>
                  <a:lnTo>
                    <a:pt x="1413" y="626"/>
                  </a:lnTo>
                  <a:lnTo>
                    <a:pt x="1413" y="624"/>
                  </a:lnTo>
                  <a:lnTo>
                    <a:pt x="1413" y="623"/>
                  </a:lnTo>
                  <a:lnTo>
                    <a:pt x="1412" y="622"/>
                  </a:lnTo>
                  <a:lnTo>
                    <a:pt x="1412" y="620"/>
                  </a:lnTo>
                  <a:lnTo>
                    <a:pt x="1413" y="620"/>
                  </a:lnTo>
                  <a:lnTo>
                    <a:pt x="1413" y="619"/>
                  </a:lnTo>
                  <a:lnTo>
                    <a:pt x="1413" y="617"/>
                  </a:lnTo>
                  <a:lnTo>
                    <a:pt x="1414" y="616"/>
                  </a:lnTo>
                  <a:lnTo>
                    <a:pt x="1414" y="615"/>
                  </a:lnTo>
                  <a:lnTo>
                    <a:pt x="1413" y="612"/>
                  </a:lnTo>
                  <a:lnTo>
                    <a:pt x="1412" y="612"/>
                  </a:lnTo>
                  <a:lnTo>
                    <a:pt x="1412" y="611"/>
                  </a:lnTo>
                  <a:lnTo>
                    <a:pt x="1412" y="610"/>
                  </a:lnTo>
                  <a:lnTo>
                    <a:pt x="1411" y="609"/>
                  </a:lnTo>
                  <a:lnTo>
                    <a:pt x="1411" y="608"/>
                  </a:lnTo>
                  <a:lnTo>
                    <a:pt x="1410" y="608"/>
                  </a:lnTo>
                  <a:lnTo>
                    <a:pt x="1410" y="607"/>
                  </a:lnTo>
                  <a:lnTo>
                    <a:pt x="1410" y="604"/>
                  </a:lnTo>
                  <a:lnTo>
                    <a:pt x="1410" y="603"/>
                  </a:lnTo>
                  <a:lnTo>
                    <a:pt x="1410" y="601"/>
                  </a:lnTo>
                  <a:lnTo>
                    <a:pt x="1411" y="597"/>
                  </a:lnTo>
                  <a:lnTo>
                    <a:pt x="1410" y="595"/>
                  </a:lnTo>
                  <a:lnTo>
                    <a:pt x="1410" y="594"/>
                  </a:lnTo>
                  <a:lnTo>
                    <a:pt x="1411" y="593"/>
                  </a:lnTo>
                  <a:lnTo>
                    <a:pt x="1411" y="592"/>
                  </a:lnTo>
                  <a:lnTo>
                    <a:pt x="1410" y="591"/>
                  </a:lnTo>
                  <a:lnTo>
                    <a:pt x="1410" y="590"/>
                  </a:lnTo>
                  <a:lnTo>
                    <a:pt x="1411" y="589"/>
                  </a:lnTo>
                  <a:lnTo>
                    <a:pt x="1411" y="587"/>
                  </a:lnTo>
                  <a:lnTo>
                    <a:pt x="1408" y="581"/>
                  </a:lnTo>
                  <a:lnTo>
                    <a:pt x="1408" y="579"/>
                  </a:lnTo>
                  <a:lnTo>
                    <a:pt x="1408" y="577"/>
                  </a:lnTo>
                  <a:lnTo>
                    <a:pt x="1407" y="574"/>
                  </a:lnTo>
                  <a:lnTo>
                    <a:pt x="1407" y="573"/>
                  </a:lnTo>
                  <a:lnTo>
                    <a:pt x="1405" y="562"/>
                  </a:lnTo>
                  <a:lnTo>
                    <a:pt x="1405" y="561"/>
                  </a:lnTo>
                  <a:lnTo>
                    <a:pt x="1405" y="560"/>
                  </a:lnTo>
                  <a:lnTo>
                    <a:pt x="1405" y="557"/>
                  </a:lnTo>
                  <a:lnTo>
                    <a:pt x="1405" y="555"/>
                  </a:lnTo>
                  <a:lnTo>
                    <a:pt x="1405" y="553"/>
                  </a:lnTo>
                  <a:lnTo>
                    <a:pt x="1405" y="551"/>
                  </a:lnTo>
                  <a:lnTo>
                    <a:pt x="1404" y="551"/>
                  </a:lnTo>
                  <a:lnTo>
                    <a:pt x="1404" y="550"/>
                  </a:lnTo>
                  <a:lnTo>
                    <a:pt x="1404" y="549"/>
                  </a:lnTo>
                  <a:lnTo>
                    <a:pt x="1404" y="548"/>
                  </a:lnTo>
                  <a:lnTo>
                    <a:pt x="1403" y="544"/>
                  </a:lnTo>
                  <a:lnTo>
                    <a:pt x="1404" y="541"/>
                  </a:lnTo>
                  <a:lnTo>
                    <a:pt x="1403" y="541"/>
                  </a:lnTo>
                  <a:lnTo>
                    <a:pt x="1403" y="537"/>
                  </a:lnTo>
                  <a:lnTo>
                    <a:pt x="1403" y="536"/>
                  </a:lnTo>
                  <a:lnTo>
                    <a:pt x="1404" y="534"/>
                  </a:lnTo>
                  <a:lnTo>
                    <a:pt x="1403" y="533"/>
                  </a:lnTo>
                  <a:lnTo>
                    <a:pt x="1404" y="532"/>
                  </a:lnTo>
                  <a:lnTo>
                    <a:pt x="1404" y="531"/>
                  </a:lnTo>
                  <a:lnTo>
                    <a:pt x="1404" y="526"/>
                  </a:lnTo>
                  <a:lnTo>
                    <a:pt x="1406" y="522"/>
                  </a:lnTo>
                  <a:lnTo>
                    <a:pt x="1407" y="523"/>
                  </a:lnTo>
                  <a:lnTo>
                    <a:pt x="1408" y="523"/>
                  </a:lnTo>
                  <a:lnTo>
                    <a:pt x="1410" y="523"/>
                  </a:lnTo>
                  <a:lnTo>
                    <a:pt x="1411" y="523"/>
                  </a:lnTo>
                  <a:lnTo>
                    <a:pt x="1411" y="522"/>
                  </a:lnTo>
                  <a:lnTo>
                    <a:pt x="1412" y="520"/>
                  </a:lnTo>
                  <a:lnTo>
                    <a:pt x="1413" y="518"/>
                  </a:lnTo>
                  <a:lnTo>
                    <a:pt x="1414" y="518"/>
                  </a:lnTo>
                  <a:lnTo>
                    <a:pt x="1414" y="519"/>
                  </a:lnTo>
                  <a:lnTo>
                    <a:pt x="1414" y="518"/>
                  </a:lnTo>
                  <a:lnTo>
                    <a:pt x="1415" y="518"/>
                  </a:lnTo>
                  <a:lnTo>
                    <a:pt x="1415" y="517"/>
                  </a:lnTo>
                  <a:lnTo>
                    <a:pt x="1415" y="516"/>
                  </a:lnTo>
                  <a:lnTo>
                    <a:pt x="1415" y="514"/>
                  </a:lnTo>
                  <a:lnTo>
                    <a:pt x="1415" y="512"/>
                  </a:lnTo>
                  <a:lnTo>
                    <a:pt x="1415" y="511"/>
                  </a:lnTo>
                  <a:lnTo>
                    <a:pt x="1414" y="510"/>
                  </a:lnTo>
                  <a:lnTo>
                    <a:pt x="1415" y="510"/>
                  </a:lnTo>
                  <a:lnTo>
                    <a:pt x="1415" y="509"/>
                  </a:lnTo>
                  <a:lnTo>
                    <a:pt x="1416" y="509"/>
                  </a:lnTo>
                  <a:lnTo>
                    <a:pt x="1416" y="508"/>
                  </a:lnTo>
                  <a:lnTo>
                    <a:pt x="1418" y="508"/>
                  </a:lnTo>
                  <a:lnTo>
                    <a:pt x="1419" y="508"/>
                  </a:lnTo>
                  <a:lnTo>
                    <a:pt x="1419" y="507"/>
                  </a:lnTo>
                  <a:lnTo>
                    <a:pt x="1419" y="506"/>
                  </a:lnTo>
                  <a:lnTo>
                    <a:pt x="1419" y="505"/>
                  </a:lnTo>
                  <a:lnTo>
                    <a:pt x="1419" y="503"/>
                  </a:lnTo>
                  <a:lnTo>
                    <a:pt x="1418" y="502"/>
                  </a:lnTo>
                  <a:lnTo>
                    <a:pt x="1418" y="501"/>
                  </a:lnTo>
                  <a:lnTo>
                    <a:pt x="1418" y="499"/>
                  </a:lnTo>
                  <a:lnTo>
                    <a:pt x="1418" y="498"/>
                  </a:lnTo>
                  <a:lnTo>
                    <a:pt x="1418" y="497"/>
                  </a:lnTo>
                  <a:lnTo>
                    <a:pt x="1418" y="495"/>
                  </a:lnTo>
                  <a:lnTo>
                    <a:pt x="1419" y="494"/>
                  </a:lnTo>
                  <a:lnTo>
                    <a:pt x="1419" y="493"/>
                  </a:lnTo>
                  <a:lnTo>
                    <a:pt x="1418" y="493"/>
                  </a:lnTo>
                  <a:lnTo>
                    <a:pt x="1418" y="492"/>
                  </a:lnTo>
                  <a:lnTo>
                    <a:pt x="1418" y="491"/>
                  </a:lnTo>
                  <a:lnTo>
                    <a:pt x="1418" y="490"/>
                  </a:lnTo>
                  <a:lnTo>
                    <a:pt x="1418" y="488"/>
                  </a:lnTo>
                  <a:lnTo>
                    <a:pt x="1418" y="486"/>
                  </a:lnTo>
                  <a:lnTo>
                    <a:pt x="1418" y="485"/>
                  </a:lnTo>
                  <a:lnTo>
                    <a:pt x="1418" y="484"/>
                  </a:lnTo>
                  <a:lnTo>
                    <a:pt x="1416" y="483"/>
                  </a:lnTo>
                  <a:lnTo>
                    <a:pt x="1416" y="482"/>
                  </a:lnTo>
                  <a:lnTo>
                    <a:pt x="1416" y="481"/>
                  </a:lnTo>
                  <a:lnTo>
                    <a:pt x="1415" y="480"/>
                  </a:lnTo>
                  <a:lnTo>
                    <a:pt x="1412" y="477"/>
                  </a:lnTo>
                  <a:lnTo>
                    <a:pt x="1411" y="476"/>
                  </a:lnTo>
                  <a:lnTo>
                    <a:pt x="1411" y="474"/>
                  </a:lnTo>
                  <a:lnTo>
                    <a:pt x="1411" y="473"/>
                  </a:lnTo>
                  <a:lnTo>
                    <a:pt x="1412" y="473"/>
                  </a:lnTo>
                  <a:lnTo>
                    <a:pt x="1412" y="472"/>
                  </a:lnTo>
                  <a:lnTo>
                    <a:pt x="1411" y="472"/>
                  </a:lnTo>
                  <a:lnTo>
                    <a:pt x="1411" y="470"/>
                  </a:lnTo>
                  <a:lnTo>
                    <a:pt x="1411" y="469"/>
                  </a:lnTo>
                  <a:lnTo>
                    <a:pt x="1412" y="469"/>
                  </a:lnTo>
                  <a:lnTo>
                    <a:pt x="1411" y="467"/>
                  </a:lnTo>
                  <a:lnTo>
                    <a:pt x="1410" y="465"/>
                  </a:lnTo>
                  <a:lnTo>
                    <a:pt x="1411" y="464"/>
                  </a:lnTo>
                  <a:lnTo>
                    <a:pt x="1412" y="461"/>
                  </a:lnTo>
                  <a:lnTo>
                    <a:pt x="1413" y="460"/>
                  </a:lnTo>
                  <a:lnTo>
                    <a:pt x="1414" y="459"/>
                  </a:lnTo>
                  <a:lnTo>
                    <a:pt x="1415" y="459"/>
                  </a:lnTo>
                  <a:lnTo>
                    <a:pt x="1415" y="458"/>
                  </a:lnTo>
                  <a:lnTo>
                    <a:pt x="1415" y="457"/>
                  </a:lnTo>
                  <a:lnTo>
                    <a:pt x="1416" y="456"/>
                  </a:lnTo>
                  <a:lnTo>
                    <a:pt x="1418" y="455"/>
                  </a:lnTo>
                  <a:lnTo>
                    <a:pt x="1419" y="455"/>
                  </a:lnTo>
                  <a:lnTo>
                    <a:pt x="1419" y="451"/>
                  </a:lnTo>
                  <a:lnTo>
                    <a:pt x="1419" y="450"/>
                  </a:lnTo>
                  <a:lnTo>
                    <a:pt x="1418" y="450"/>
                  </a:lnTo>
                  <a:lnTo>
                    <a:pt x="1418" y="449"/>
                  </a:lnTo>
                  <a:lnTo>
                    <a:pt x="1419" y="449"/>
                  </a:lnTo>
                  <a:lnTo>
                    <a:pt x="1420" y="448"/>
                  </a:lnTo>
                  <a:lnTo>
                    <a:pt x="1420" y="445"/>
                  </a:lnTo>
                  <a:lnTo>
                    <a:pt x="1421" y="445"/>
                  </a:lnTo>
                  <a:lnTo>
                    <a:pt x="1422" y="444"/>
                  </a:lnTo>
                  <a:lnTo>
                    <a:pt x="1422" y="442"/>
                  </a:lnTo>
                  <a:lnTo>
                    <a:pt x="1423" y="441"/>
                  </a:lnTo>
                  <a:lnTo>
                    <a:pt x="1423" y="439"/>
                  </a:lnTo>
                  <a:lnTo>
                    <a:pt x="1422" y="438"/>
                  </a:lnTo>
                  <a:lnTo>
                    <a:pt x="1423" y="436"/>
                  </a:lnTo>
                  <a:lnTo>
                    <a:pt x="1423" y="434"/>
                  </a:lnTo>
                  <a:lnTo>
                    <a:pt x="1423" y="432"/>
                  </a:lnTo>
                  <a:lnTo>
                    <a:pt x="1423" y="431"/>
                  </a:lnTo>
                  <a:lnTo>
                    <a:pt x="1423" y="430"/>
                  </a:lnTo>
                  <a:lnTo>
                    <a:pt x="1423" y="428"/>
                  </a:lnTo>
                  <a:lnTo>
                    <a:pt x="1424" y="428"/>
                  </a:lnTo>
                  <a:lnTo>
                    <a:pt x="1424" y="427"/>
                  </a:lnTo>
                  <a:lnTo>
                    <a:pt x="1424" y="423"/>
                  </a:lnTo>
                  <a:lnTo>
                    <a:pt x="1424" y="422"/>
                  </a:lnTo>
                  <a:lnTo>
                    <a:pt x="1425" y="422"/>
                  </a:lnTo>
                  <a:lnTo>
                    <a:pt x="1425" y="420"/>
                  </a:lnTo>
                  <a:lnTo>
                    <a:pt x="1425" y="419"/>
                  </a:lnTo>
                  <a:lnTo>
                    <a:pt x="1425" y="418"/>
                  </a:lnTo>
                  <a:lnTo>
                    <a:pt x="1427" y="418"/>
                  </a:lnTo>
                  <a:lnTo>
                    <a:pt x="1427" y="417"/>
                  </a:lnTo>
                  <a:lnTo>
                    <a:pt x="1427" y="416"/>
                  </a:lnTo>
                  <a:lnTo>
                    <a:pt x="1428" y="415"/>
                  </a:lnTo>
                  <a:lnTo>
                    <a:pt x="1428" y="414"/>
                  </a:lnTo>
                  <a:lnTo>
                    <a:pt x="1428" y="413"/>
                  </a:lnTo>
                  <a:lnTo>
                    <a:pt x="1428" y="411"/>
                  </a:lnTo>
                  <a:lnTo>
                    <a:pt x="1429" y="411"/>
                  </a:lnTo>
                  <a:lnTo>
                    <a:pt x="1431" y="411"/>
                  </a:lnTo>
                  <a:lnTo>
                    <a:pt x="1431" y="410"/>
                  </a:lnTo>
                  <a:lnTo>
                    <a:pt x="1432" y="410"/>
                  </a:lnTo>
                  <a:lnTo>
                    <a:pt x="1432" y="409"/>
                  </a:lnTo>
                  <a:lnTo>
                    <a:pt x="1432" y="408"/>
                  </a:lnTo>
                  <a:lnTo>
                    <a:pt x="1432" y="406"/>
                  </a:lnTo>
                  <a:lnTo>
                    <a:pt x="1433" y="405"/>
                  </a:lnTo>
                  <a:lnTo>
                    <a:pt x="1433" y="403"/>
                  </a:lnTo>
                  <a:lnTo>
                    <a:pt x="1433" y="402"/>
                  </a:lnTo>
                  <a:lnTo>
                    <a:pt x="1432" y="401"/>
                  </a:lnTo>
                  <a:lnTo>
                    <a:pt x="1431" y="399"/>
                  </a:lnTo>
                  <a:lnTo>
                    <a:pt x="1431" y="398"/>
                  </a:lnTo>
                  <a:lnTo>
                    <a:pt x="1432" y="397"/>
                  </a:lnTo>
                  <a:lnTo>
                    <a:pt x="1432" y="396"/>
                  </a:lnTo>
                  <a:lnTo>
                    <a:pt x="1431" y="394"/>
                  </a:lnTo>
                  <a:lnTo>
                    <a:pt x="1431" y="393"/>
                  </a:lnTo>
                  <a:lnTo>
                    <a:pt x="1431" y="392"/>
                  </a:lnTo>
                  <a:lnTo>
                    <a:pt x="1431" y="391"/>
                  </a:lnTo>
                  <a:lnTo>
                    <a:pt x="1431" y="390"/>
                  </a:lnTo>
                  <a:lnTo>
                    <a:pt x="1431" y="389"/>
                  </a:lnTo>
                  <a:lnTo>
                    <a:pt x="1432" y="388"/>
                  </a:lnTo>
                  <a:lnTo>
                    <a:pt x="1433" y="389"/>
                  </a:lnTo>
                  <a:lnTo>
                    <a:pt x="1434" y="389"/>
                  </a:lnTo>
                  <a:lnTo>
                    <a:pt x="1434" y="388"/>
                  </a:lnTo>
                  <a:lnTo>
                    <a:pt x="1434" y="386"/>
                  </a:lnTo>
                  <a:lnTo>
                    <a:pt x="1436" y="386"/>
                  </a:lnTo>
                  <a:lnTo>
                    <a:pt x="1436" y="385"/>
                  </a:lnTo>
                  <a:lnTo>
                    <a:pt x="1437" y="385"/>
                  </a:lnTo>
                  <a:lnTo>
                    <a:pt x="1436" y="384"/>
                  </a:lnTo>
                  <a:lnTo>
                    <a:pt x="1437" y="384"/>
                  </a:lnTo>
                  <a:lnTo>
                    <a:pt x="1437" y="383"/>
                  </a:lnTo>
                  <a:lnTo>
                    <a:pt x="1438" y="383"/>
                  </a:lnTo>
                  <a:lnTo>
                    <a:pt x="1437" y="382"/>
                  </a:lnTo>
                  <a:lnTo>
                    <a:pt x="1437" y="381"/>
                  </a:lnTo>
                  <a:lnTo>
                    <a:pt x="1437" y="380"/>
                  </a:lnTo>
                  <a:lnTo>
                    <a:pt x="1436" y="378"/>
                  </a:lnTo>
                  <a:lnTo>
                    <a:pt x="1436" y="377"/>
                  </a:lnTo>
                  <a:lnTo>
                    <a:pt x="1438" y="374"/>
                  </a:lnTo>
                  <a:lnTo>
                    <a:pt x="1439" y="373"/>
                  </a:lnTo>
                  <a:lnTo>
                    <a:pt x="1439" y="372"/>
                  </a:lnTo>
                  <a:lnTo>
                    <a:pt x="1439" y="371"/>
                  </a:lnTo>
                  <a:lnTo>
                    <a:pt x="1440" y="369"/>
                  </a:lnTo>
                  <a:lnTo>
                    <a:pt x="1440" y="367"/>
                  </a:lnTo>
                  <a:lnTo>
                    <a:pt x="1441" y="365"/>
                  </a:lnTo>
                  <a:lnTo>
                    <a:pt x="1441" y="364"/>
                  </a:lnTo>
                  <a:lnTo>
                    <a:pt x="1440" y="363"/>
                  </a:lnTo>
                  <a:lnTo>
                    <a:pt x="1441" y="361"/>
                  </a:lnTo>
                  <a:lnTo>
                    <a:pt x="1441" y="360"/>
                  </a:lnTo>
                  <a:lnTo>
                    <a:pt x="1441" y="359"/>
                  </a:lnTo>
                  <a:lnTo>
                    <a:pt x="1441" y="358"/>
                  </a:lnTo>
                  <a:lnTo>
                    <a:pt x="1440" y="358"/>
                  </a:lnTo>
                  <a:lnTo>
                    <a:pt x="1441" y="358"/>
                  </a:lnTo>
                  <a:lnTo>
                    <a:pt x="1442" y="358"/>
                  </a:lnTo>
                  <a:lnTo>
                    <a:pt x="1442" y="357"/>
                  </a:lnTo>
                  <a:lnTo>
                    <a:pt x="1444" y="356"/>
                  </a:lnTo>
                  <a:lnTo>
                    <a:pt x="1442" y="355"/>
                  </a:lnTo>
                  <a:lnTo>
                    <a:pt x="1441" y="355"/>
                  </a:lnTo>
                  <a:lnTo>
                    <a:pt x="1441" y="353"/>
                  </a:lnTo>
                  <a:lnTo>
                    <a:pt x="1442" y="352"/>
                  </a:lnTo>
                  <a:lnTo>
                    <a:pt x="1442" y="351"/>
                  </a:lnTo>
                  <a:lnTo>
                    <a:pt x="1442" y="350"/>
                  </a:lnTo>
                  <a:lnTo>
                    <a:pt x="1442" y="349"/>
                  </a:lnTo>
                  <a:lnTo>
                    <a:pt x="1441" y="348"/>
                  </a:lnTo>
                  <a:lnTo>
                    <a:pt x="1442" y="348"/>
                  </a:lnTo>
                  <a:lnTo>
                    <a:pt x="1442" y="347"/>
                  </a:lnTo>
                  <a:lnTo>
                    <a:pt x="1442" y="346"/>
                  </a:lnTo>
                  <a:lnTo>
                    <a:pt x="1442" y="344"/>
                  </a:lnTo>
                  <a:lnTo>
                    <a:pt x="1442" y="343"/>
                  </a:lnTo>
                  <a:lnTo>
                    <a:pt x="1444" y="342"/>
                  </a:lnTo>
                  <a:lnTo>
                    <a:pt x="1444" y="341"/>
                  </a:lnTo>
                  <a:lnTo>
                    <a:pt x="1442" y="339"/>
                  </a:lnTo>
                  <a:lnTo>
                    <a:pt x="1441" y="336"/>
                  </a:lnTo>
                  <a:lnTo>
                    <a:pt x="1440" y="336"/>
                  </a:lnTo>
                  <a:lnTo>
                    <a:pt x="1440" y="335"/>
                  </a:lnTo>
                  <a:lnTo>
                    <a:pt x="1439" y="334"/>
                  </a:lnTo>
                  <a:lnTo>
                    <a:pt x="1439" y="333"/>
                  </a:lnTo>
                  <a:lnTo>
                    <a:pt x="1440" y="332"/>
                  </a:lnTo>
                  <a:lnTo>
                    <a:pt x="1441" y="331"/>
                  </a:lnTo>
                  <a:lnTo>
                    <a:pt x="1441" y="330"/>
                  </a:lnTo>
                  <a:lnTo>
                    <a:pt x="1441" y="329"/>
                  </a:lnTo>
                  <a:lnTo>
                    <a:pt x="1441" y="327"/>
                  </a:lnTo>
                  <a:lnTo>
                    <a:pt x="1442" y="327"/>
                  </a:lnTo>
                  <a:lnTo>
                    <a:pt x="1444" y="326"/>
                  </a:lnTo>
                  <a:lnTo>
                    <a:pt x="1442" y="324"/>
                  </a:lnTo>
                  <a:lnTo>
                    <a:pt x="1442" y="323"/>
                  </a:lnTo>
                  <a:lnTo>
                    <a:pt x="1442" y="322"/>
                  </a:lnTo>
                  <a:lnTo>
                    <a:pt x="1444" y="321"/>
                  </a:lnTo>
                  <a:lnTo>
                    <a:pt x="1445" y="321"/>
                  </a:lnTo>
                  <a:lnTo>
                    <a:pt x="1446" y="319"/>
                  </a:lnTo>
                  <a:lnTo>
                    <a:pt x="1447" y="319"/>
                  </a:lnTo>
                  <a:lnTo>
                    <a:pt x="1447" y="317"/>
                  </a:lnTo>
                  <a:lnTo>
                    <a:pt x="1448" y="316"/>
                  </a:lnTo>
                  <a:lnTo>
                    <a:pt x="1449" y="316"/>
                  </a:lnTo>
                  <a:lnTo>
                    <a:pt x="1450" y="315"/>
                  </a:lnTo>
                  <a:lnTo>
                    <a:pt x="1450" y="314"/>
                  </a:lnTo>
                  <a:lnTo>
                    <a:pt x="1450" y="313"/>
                  </a:lnTo>
                  <a:lnTo>
                    <a:pt x="1450" y="311"/>
                  </a:lnTo>
                  <a:lnTo>
                    <a:pt x="1450" y="310"/>
                  </a:lnTo>
                  <a:lnTo>
                    <a:pt x="1450" y="308"/>
                  </a:lnTo>
                  <a:lnTo>
                    <a:pt x="1450" y="307"/>
                  </a:lnTo>
                  <a:lnTo>
                    <a:pt x="1449" y="305"/>
                  </a:lnTo>
                  <a:lnTo>
                    <a:pt x="1448" y="305"/>
                  </a:lnTo>
                  <a:lnTo>
                    <a:pt x="1448" y="304"/>
                  </a:lnTo>
                  <a:lnTo>
                    <a:pt x="1448" y="302"/>
                  </a:lnTo>
                  <a:lnTo>
                    <a:pt x="1449" y="301"/>
                  </a:lnTo>
                  <a:lnTo>
                    <a:pt x="1449" y="300"/>
                  </a:lnTo>
                  <a:lnTo>
                    <a:pt x="1449" y="299"/>
                  </a:lnTo>
                  <a:lnTo>
                    <a:pt x="1447" y="297"/>
                  </a:lnTo>
                  <a:lnTo>
                    <a:pt x="1447" y="296"/>
                  </a:lnTo>
                  <a:lnTo>
                    <a:pt x="1446" y="293"/>
                  </a:lnTo>
                  <a:lnTo>
                    <a:pt x="1446" y="292"/>
                  </a:lnTo>
                  <a:lnTo>
                    <a:pt x="1446" y="291"/>
                  </a:lnTo>
                  <a:lnTo>
                    <a:pt x="1446" y="290"/>
                  </a:lnTo>
                  <a:lnTo>
                    <a:pt x="1446" y="289"/>
                  </a:lnTo>
                  <a:lnTo>
                    <a:pt x="1446" y="286"/>
                  </a:lnTo>
                  <a:lnTo>
                    <a:pt x="1446" y="284"/>
                  </a:lnTo>
                  <a:lnTo>
                    <a:pt x="1446" y="283"/>
                  </a:lnTo>
                  <a:lnTo>
                    <a:pt x="1446" y="282"/>
                  </a:lnTo>
                  <a:lnTo>
                    <a:pt x="1445" y="282"/>
                  </a:lnTo>
                  <a:lnTo>
                    <a:pt x="1445" y="281"/>
                  </a:lnTo>
                  <a:lnTo>
                    <a:pt x="1446" y="280"/>
                  </a:lnTo>
                  <a:lnTo>
                    <a:pt x="1446" y="279"/>
                  </a:lnTo>
                  <a:lnTo>
                    <a:pt x="1446" y="277"/>
                  </a:lnTo>
                  <a:lnTo>
                    <a:pt x="1447" y="276"/>
                  </a:lnTo>
                  <a:lnTo>
                    <a:pt x="1446" y="275"/>
                  </a:lnTo>
                  <a:lnTo>
                    <a:pt x="1446" y="274"/>
                  </a:lnTo>
                  <a:lnTo>
                    <a:pt x="1447" y="274"/>
                  </a:lnTo>
                  <a:lnTo>
                    <a:pt x="1447" y="273"/>
                  </a:lnTo>
                  <a:lnTo>
                    <a:pt x="1446" y="273"/>
                  </a:lnTo>
                  <a:lnTo>
                    <a:pt x="1447" y="272"/>
                  </a:lnTo>
                  <a:lnTo>
                    <a:pt x="1447" y="271"/>
                  </a:lnTo>
                  <a:lnTo>
                    <a:pt x="1447" y="269"/>
                  </a:lnTo>
                  <a:lnTo>
                    <a:pt x="1448" y="268"/>
                  </a:lnTo>
                  <a:lnTo>
                    <a:pt x="1447" y="267"/>
                  </a:lnTo>
                  <a:lnTo>
                    <a:pt x="1448" y="266"/>
                  </a:lnTo>
                  <a:lnTo>
                    <a:pt x="1448" y="265"/>
                  </a:lnTo>
                  <a:lnTo>
                    <a:pt x="1447" y="264"/>
                  </a:lnTo>
                  <a:lnTo>
                    <a:pt x="1448" y="264"/>
                  </a:lnTo>
                  <a:lnTo>
                    <a:pt x="1448" y="263"/>
                  </a:lnTo>
                  <a:lnTo>
                    <a:pt x="1448" y="261"/>
                  </a:lnTo>
                  <a:lnTo>
                    <a:pt x="1448" y="260"/>
                  </a:lnTo>
                  <a:lnTo>
                    <a:pt x="1447" y="259"/>
                  </a:lnTo>
                  <a:lnTo>
                    <a:pt x="1447" y="258"/>
                  </a:lnTo>
                  <a:lnTo>
                    <a:pt x="1448" y="256"/>
                  </a:lnTo>
                  <a:lnTo>
                    <a:pt x="1448" y="255"/>
                  </a:lnTo>
                  <a:lnTo>
                    <a:pt x="1448" y="254"/>
                  </a:lnTo>
                  <a:lnTo>
                    <a:pt x="1448" y="252"/>
                  </a:lnTo>
                  <a:lnTo>
                    <a:pt x="1448" y="250"/>
                  </a:lnTo>
                  <a:lnTo>
                    <a:pt x="1449" y="249"/>
                  </a:lnTo>
                  <a:lnTo>
                    <a:pt x="1450" y="248"/>
                  </a:lnTo>
                  <a:lnTo>
                    <a:pt x="1451" y="247"/>
                  </a:lnTo>
                  <a:lnTo>
                    <a:pt x="1451" y="244"/>
                  </a:lnTo>
                  <a:lnTo>
                    <a:pt x="1453" y="243"/>
                  </a:lnTo>
                  <a:lnTo>
                    <a:pt x="1453" y="242"/>
                  </a:lnTo>
                  <a:lnTo>
                    <a:pt x="1451" y="241"/>
                  </a:lnTo>
                  <a:lnTo>
                    <a:pt x="1451" y="239"/>
                  </a:lnTo>
                  <a:lnTo>
                    <a:pt x="1450" y="239"/>
                  </a:lnTo>
                  <a:lnTo>
                    <a:pt x="1449" y="238"/>
                  </a:lnTo>
                  <a:lnTo>
                    <a:pt x="1448" y="238"/>
                  </a:lnTo>
                  <a:lnTo>
                    <a:pt x="1447" y="239"/>
                  </a:lnTo>
                  <a:lnTo>
                    <a:pt x="1447" y="240"/>
                  </a:lnTo>
                  <a:lnTo>
                    <a:pt x="1446" y="240"/>
                  </a:lnTo>
                  <a:lnTo>
                    <a:pt x="1445" y="240"/>
                  </a:lnTo>
                  <a:lnTo>
                    <a:pt x="1445" y="239"/>
                  </a:lnTo>
                  <a:lnTo>
                    <a:pt x="1444" y="240"/>
                  </a:lnTo>
                  <a:lnTo>
                    <a:pt x="1444" y="238"/>
                  </a:lnTo>
                  <a:lnTo>
                    <a:pt x="1444" y="237"/>
                  </a:lnTo>
                  <a:lnTo>
                    <a:pt x="1445" y="237"/>
                  </a:lnTo>
                  <a:lnTo>
                    <a:pt x="1445" y="235"/>
                  </a:lnTo>
                  <a:lnTo>
                    <a:pt x="1445" y="234"/>
                  </a:lnTo>
                  <a:lnTo>
                    <a:pt x="1445" y="233"/>
                  </a:lnTo>
                  <a:lnTo>
                    <a:pt x="1445" y="232"/>
                  </a:lnTo>
                  <a:lnTo>
                    <a:pt x="1445" y="231"/>
                  </a:lnTo>
                  <a:lnTo>
                    <a:pt x="1445" y="230"/>
                  </a:lnTo>
                  <a:lnTo>
                    <a:pt x="1445" y="229"/>
                  </a:lnTo>
                  <a:lnTo>
                    <a:pt x="1445" y="227"/>
                  </a:lnTo>
                  <a:lnTo>
                    <a:pt x="1446" y="226"/>
                  </a:lnTo>
                  <a:lnTo>
                    <a:pt x="1446" y="225"/>
                  </a:lnTo>
                  <a:lnTo>
                    <a:pt x="1446" y="224"/>
                  </a:lnTo>
                  <a:lnTo>
                    <a:pt x="1445" y="223"/>
                  </a:lnTo>
                  <a:lnTo>
                    <a:pt x="1446" y="222"/>
                  </a:lnTo>
                  <a:lnTo>
                    <a:pt x="1446" y="221"/>
                  </a:lnTo>
                  <a:lnTo>
                    <a:pt x="1447" y="219"/>
                  </a:lnTo>
                  <a:lnTo>
                    <a:pt x="1448" y="219"/>
                  </a:lnTo>
                  <a:lnTo>
                    <a:pt x="1448" y="218"/>
                  </a:lnTo>
                  <a:lnTo>
                    <a:pt x="1448" y="219"/>
                  </a:lnTo>
                  <a:lnTo>
                    <a:pt x="1448" y="221"/>
                  </a:lnTo>
                  <a:lnTo>
                    <a:pt x="1448" y="222"/>
                  </a:lnTo>
                  <a:lnTo>
                    <a:pt x="1449" y="222"/>
                  </a:lnTo>
                  <a:lnTo>
                    <a:pt x="1449" y="223"/>
                  </a:lnTo>
                  <a:lnTo>
                    <a:pt x="1450" y="223"/>
                  </a:lnTo>
                  <a:lnTo>
                    <a:pt x="1450" y="222"/>
                  </a:lnTo>
                  <a:lnTo>
                    <a:pt x="1451" y="222"/>
                  </a:lnTo>
                  <a:lnTo>
                    <a:pt x="1453" y="221"/>
                  </a:lnTo>
                  <a:lnTo>
                    <a:pt x="1454" y="219"/>
                  </a:lnTo>
                  <a:lnTo>
                    <a:pt x="1454" y="218"/>
                  </a:lnTo>
                  <a:lnTo>
                    <a:pt x="1455" y="217"/>
                  </a:lnTo>
                  <a:lnTo>
                    <a:pt x="1455" y="216"/>
                  </a:lnTo>
                  <a:lnTo>
                    <a:pt x="1456" y="215"/>
                  </a:lnTo>
                  <a:lnTo>
                    <a:pt x="1456" y="214"/>
                  </a:lnTo>
                  <a:lnTo>
                    <a:pt x="1456" y="213"/>
                  </a:lnTo>
                  <a:lnTo>
                    <a:pt x="1455" y="212"/>
                  </a:lnTo>
                  <a:lnTo>
                    <a:pt x="1455" y="210"/>
                  </a:lnTo>
                  <a:lnTo>
                    <a:pt x="1456" y="209"/>
                  </a:lnTo>
                  <a:lnTo>
                    <a:pt x="1455" y="208"/>
                  </a:lnTo>
                  <a:lnTo>
                    <a:pt x="1456" y="207"/>
                  </a:lnTo>
                  <a:lnTo>
                    <a:pt x="1456" y="206"/>
                  </a:lnTo>
                  <a:lnTo>
                    <a:pt x="1456" y="205"/>
                  </a:lnTo>
                  <a:lnTo>
                    <a:pt x="1456" y="204"/>
                  </a:lnTo>
                  <a:lnTo>
                    <a:pt x="1457" y="204"/>
                  </a:lnTo>
                  <a:lnTo>
                    <a:pt x="1457" y="202"/>
                  </a:lnTo>
                  <a:lnTo>
                    <a:pt x="1456" y="201"/>
                  </a:lnTo>
                  <a:lnTo>
                    <a:pt x="1456" y="200"/>
                  </a:lnTo>
                  <a:lnTo>
                    <a:pt x="1457" y="198"/>
                  </a:lnTo>
                  <a:lnTo>
                    <a:pt x="1458" y="198"/>
                  </a:lnTo>
                  <a:lnTo>
                    <a:pt x="1457" y="198"/>
                  </a:lnTo>
                  <a:lnTo>
                    <a:pt x="1457" y="197"/>
                  </a:lnTo>
                  <a:lnTo>
                    <a:pt x="1457" y="193"/>
                  </a:lnTo>
                  <a:lnTo>
                    <a:pt x="1457" y="191"/>
                  </a:lnTo>
                  <a:lnTo>
                    <a:pt x="1458" y="190"/>
                  </a:lnTo>
                  <a:lnTo>
                    <a:pt x="1458" y="184"/>
                  </a:lnTo>
                  <a:lnTo>
                    <a:pt x="1459" y="182"/>
                  </a:lnTo>
                  <a:lnTo>
                    <a:pt x="1458" y="181"/>
                  </a:lnTo>
                  <a:lnTo>
                    <a:pt x="1459" y="181"/>
                  </a:lnTo>
                  <a:lnTo>
                    <a:pt x="1459" y="180"/>
                  </a:lnTo>
                  <a:lnTo>
                    <a:pt x="1459" y="179"/>
                  </a:lnTo>
                  <a:lnTo>
                    <a:pt x="1459" y="177"/>
                  </a:lnTo>
                  <a:lnTo>
                    <a:pt x="1461" y="177"/>
                  </a:lnTo>
                  <a:lnTo>
                    <a:pt x="1459" y="176"/>
                  </a:lnTo>
                  <a:lnTo>
                    <a:pt x="1461" y="176"/>
                  </a:lnTo>
                  <a:lnTo>
                    <a:pt x="1461" y="175"/>
                  </a:lnTo>
                  <a:lnTo>
                    <a:pt x="1461" y="174"/>
                  </a:lnTo>
                  <a:lnTo>
                    <a:pt x="1459" y="173"/>
                  </a:lnTo>
                  <a:lnTo>
                    <a:pt x="1462" y="173"/>
                  </a:lnTo>
                  <a:lnTo>
                    <a:pt x="1462" y="171"/>
                  </a:lnTo>
                  <a:lnTo>
                    <a:pt x="1461" y="168"/>
                  </a:lnTo>
                  <a:lnTo>
                    <a:pt x="1462" y="167"/>
                  </a:lnTo>
                  <a:lnTo>
                    <a:pt x="1461" y="165"/>
                  </a:lnTo>
                  <a:lnTo>
                    <a:pt x="1462" y="164"/>
                  </a:lnTo>
                  <a:lnTo>
                    <a:pt x="1462" y="163"/>
                  </a:lnTo>
                  <a:lnTo>
                    <a:pt x="1463" y="163"/>
                  </a:lnTo>
                  <a:lnTo>
                    <a:pt x="1463" y="162"/>
                  </a:lnTo>
                  <a:lnTo>
                    <a:pt x="1463" y="160"/>
                  </a:lnTo>
                  <a:lnTo>
                    <a:pt x="1464" y="160"/>
                  </a:lnTo>
                  <a:lnTo>
                    <a:pt x="1464" y="159"/>
                  </a:lnTo>
                  <a:lnTo>
                    <a:pt x="1464" y="158"/>
                  </a:lnTo>
                  <a:lnTo>
                    <a:pt x="1464" y="157"/>
                  </a:lnTo>
                  <a:lnTo>
                    <a:pt x="1464" y="156"/>
                  </a:lnTo>
                  <a:lnTo>
                    <a:pt x="1465" y="156"/>
                  </a:lnTo>
                  <a:lnTo>
                    <a:pt x="1464" y="155"/>
                  </a:lnTo>
                  <a:lnTo>
                    <a:pt x="1464" y="154"/>
                  </a:lnTo>
                  <a:lnTo>
                    <a:pt x="1463" y="152"/>
                  </a:lnTo>
                  <a:lnTo>
                    <a:pt x="1463" y="151"/>
                  </a:lnTo>
                  <a:lnTo>
                    <a:pt x="1464" y="151"/>
                  </a:lnTo>
                  <a:lnTo>
                    <a:pt x="1464" y="150"/>
                  </a:lnTo>
                  <a:lnTo>
                    <a:pt x="1464" y="149"/>
                  </a:lnTo>
                  <a:lnTo>
                    <a:pt x="1464" y="148"/>
                  </a:lnTo>
                  <a:lnTo>
                    <a:pt x="1464" y="147"/>
                  </a:lnTo>
                  <a:lnTo>
                    <a:pt x="1463" y="146"/>
                  </a:lnTo>
                  <a:lnTo>
                    <a:pt x="1463" y="145"/>
                  </a:lnTo>
                  <a:lnTo>
                    <a:pt x="1463" y="143"/>
                  </a:lnTo>
                  <a:lnTo>
                    <a:pt x="1462" y="143"/>
                  </a:lnTo>
                  <a:lnTo>
                    <a:pt x="1462" y="142"/>
                  </a:lnTo>
                  <a:lnTo>
                    <a:pt x="1462" y="141"/>
                  </a:lnTo>
                  <a:lnTo>
                    <a:pt x="1461" y="140"/>
                  </a:lnTo>
                  <a:lnTo>
                    <a:pt x="1461" y="139"/>
                  </a:lnTo>
                  <a:lnTo>
                    <a:pt x="1461" y="138"/>
                  </a:lnTo>
                  <a:lnTo>
                    <a:pt x="1462" y="137"/>
                  </a:lnTo>
                  <a:lnTo>
                    <a:pt x="1462" y="135"/>
                  </a:lnTo>
                  <a:lnTo>
                    <a:pt x="1462" y="134"/>
                  </a:lnTo>
                  <a:lnTo>
                    <a:pt x="1462" y="133"/>
                  </a:lnTo>
                  <a:lnTo>
                    <a:pt x="1461" y="132"/>
                  </a:lnTo>
                  <a:lnTo>
                    <a:pt x="1459" y="131"/>
                  </a:lnTo>
                  <a:lnTo>
                    <a:pt x="1458" y="131"/>
                  </a:lnTo>
                  <a:lnTo>
                    <a:pt x="1459" y="130"/>
                  </a:lnTo>
                  <a:lnTo>
                    <a:pt x="1459" y="129"/>
                  </a:lnTo>
                  <a:lnTo>
                    <a:pt x="1459" y="127"/>
                  </a:lnTo>
                  <a:lnTo>
                    <a:pt x="1459" y="126"/>
                  </a:lnTo>
                  <a:lnTo>
                    <a:pt x="1459" y="125"/>
                  </a:lnTo>
                  <a:lnTo>
                    <a:pt x="1459" y="124"/>
                  </a:lnTo>
                  <a:lnTo>
                    <a:pt x="1459" y="120"/>
                  </a:lnTo>
                  <a:lnTo>
                    <a:pt x="1459" y="118"/>
                  </a:lnTo>
                  <a:lnTo>
                    <a:pt x="1461" y="117"/>
                  </a:lnTo>
                  <a:lnTo>
                    <a:pt x="1461" y="116"/>
                  </a:lnTo>
                  <a:lnTo>
                    <a:pt x="1461" y="115"/>
                  </a:lnTo>
                  <a:lnTo>
                    <a:pt x="1461" y="114"/>
                  </a:lnTo>
                  <a:lnTo>
                    <a:pt x="1459" y="113"/>
                  </a:lnTo>
                  <a:lnTo>
                    <a:pt x="1461" y="112"/>
                  </a:lnTo>
                  <a:lnTo>
                    <a:pt x="1462" y="112"/>
                  </a:lnTo>
                  <a:lnTo>
                    <a:pt x="1462" y="110"/>
                  </a:lnTo>
                  <a:lnTo>
                    <a:pt x="1462" y="109"/>
                  </a:lnTo>
                  <a:lnTo>
                    <a:pt x="1462" y="108"/>
                  </a:lnTo>
                  <a:lnTo>
                    <a:pt x="1461" y="107"/>
                  </a:lnTo>
                  <a:lnTo>
                    <a:pt x="1461" y="106"/>
                  </a:lnTo>
                  <a:lnTo>
                    <a:pt x="1462" y="106"/>
                  </a:lnTo>
                  <a:lnTo>
                    <a:pt x="1462" y="105"/>
                  </a:lnTo>
                  <a:lnTo>
                    <a:pt x="1462" y="104"/>
                  </a:lnTo>
                  <a:lnTo>
                    <a:pt x="1461" y="104"/>
                  </a:lnTo>
                  <a:lnTo>
                    <a:pt x="1462" y="102"/>
                  </a:lnTo>
                  <a:lnTo>
                    <a:pt x="1462" y="101"/>
                  </a:lnTo>
                  <a:lnTo>
                    <a:pt x="1462" y="100"/>
                  </a:lnTo>
                  <a:lnTo>
                    <a:pt x="1462" y="99"/>
                  </a:lnTo>
                  <a:lnTo>
                    <a:pt x="1462" y="98"/>
                  </a:lnTo>
                  <a:lnTo>
                    <a:pt x="1462" y="97"/>
                  </a:lnTo>
                  <a:lnTo>
                    <a:pt x="1462" y="96"/>
                  </a:lnTo>
                  <a:lnTo>
                    <a:pt x="1462" y="95"/>
                  </a:lnTo>
                  <a:lnTo>
                    <a:pt x="1462" y="93"/>
                  </a:lnTo>
                  <a:lnTo>
                    <a:pt x="1462" y="92"/>
                  </a:lnTo>
                  <a:lnTo>
                    <a:pt x="1461" y="91"/>
                  </a:lnTo>
                  <a:lnTo>
                    <a:pt x="1461" y="90"/>
                  </a:lnTo>
                  <a:lnTo>
                    <a:pt x="1462" y="88"/>
                  </a:lnTo>
                  <a:lnTo>
                    <a:pt x="1461" y="87"/>
                  </a:lnTo>
                  <a:lnTo>
                    <a:pt x="1461" y="84"/>
                  </a:lnTo>
                  <a:lnTo>
                    <a:pt x="1459" y="83"/>
                  </a:lnTo>
                  <a:lnTo>
                    <a:pt x="1458" y="82"/>
                  </a:lnTo>
                  <a:lnTo>
                    <a:pt x="1457" y="82"/>
                  </a:lnTo>
                  <a:lnTo>
                    <a:pt x="1458" y="82"/>
                  </a:lnTo>
                  <a:lnTo>
                    <a:pt x="1459" y="81"/>
                  </a:lnTo>
                  <a:lnTo>
                    <a:pt x="1459" y="80"/>
                  </a:lnTo>
                  <a:lnTo>
                    <a:pt x="1459" y="78"/>
                  </a:lnTo>
                  <a:lnTo>
                    <a:pt x="1458" y="76"/>
                  </a:lnTo>
                  <a:lnTo>
                    <a:pt x="1458" y="75"/>
                  </a:lnTo>
                  <a:lnTo>
                    <a:pt x="1458" y="73"/>
                  </a:lnTo>
                  <a:lnTo>
                    <a:pt x="1457" y="72"/>
                  </a:lnTo>
                  <a:lnTo>
                    <a:pt x="1457" y="71"/>
                  </a:lnTo>
                  <a:lnTo>
                    <a:pt x="1456" y="71"/>
                  </a:lnTo>
                  <a:lnTo>
                    <a:pt x="1456" y="70"/>
                  </a:lnTo>
                  <a:lnTo>
                    <a:pt x="1456" y="68"/>
                  </a:lnTo>
                  <a:lnTo>
                    <a:pt x="1456" y="67"/>
                  </a:lnTo>
                  <a:lnTo>
                    <a:pt x="1456" y="66"/>
                  </a:lnTo>
                  <a:lnTo>
                    <a:pt x="1457" y="65"/>
                  </a:lnTo>
                  <a:lnTo>
                    <a:pt x="1456" y="65"/>
                  </a:lnTo>
                  <a:lnTo>
                    <a:pt x="1456" y="64"/>
                  </a:lnTo>
                  <a:lnTo>
                    <a:pt x="1456" y="63"/>
                  </a:lnTo>
                  <a:lnTo>
                    <a:pt x="1455" y="59"/>
                  </a:lnTo>
                  <a:lnTo>
                    <a:pt x="1455" y="57"/>
                  </a:lnTo>
                  <a:lnTo>
                    <a:pt x="1455" y="56"/>
                  </a:lnTo>
                  <a:lnTo>
                    <a:pt x="1455" y="54"/>
                  </a:lnTo>
                  <a:lnTo>
                    <a:pt x="1454" y="53"/>
                  </a:lnTo>
                  <a:lnTo>
                    <a:pt x="1454" y="50"/>
                  </a:lnTo>
                  <a:lnTo>
                    <a:pt x="1454" y="49"/>
                  </a:lnTo>
                  <a:lnTo>
                    <a:pt x="1454" y="48"/>
                  </a:lnTo>
                  <a:lnTo>
                    <a:pt x="1454" y="47"/>
                  </a:lnTo>
                  <a:lnTo>
                    <a:pt x="1454" y="46"/>
                  </a:lnTo>
                  <a:lnTo>
                    <a:pt x="1454" y="45"/>
                  </a:lnTo>
                  <a:lnTo>
                    <a:pt x="1454" y="43"/>
                  </a:lnTo>
                  <a:lnTo>
                    <a:pt x="1454" y="42"/>
                  </a:lnTo>
                  <a:lnTo>
                    <a:pt x="1454" y="41"/>
                  </a:lnTo>
                  <a:lnTo>
                    <a:pt x="1455" y="40"/>
                  </a:lnTo>
                  <a:lnTo>
                    <a:pt x="1455" y="39"/>
                  </a:lnTo>
                  <a:lnTo>
                    <a:pt x="1455" y="38"/>
                  </a:lnTo>
                  <a:lnTo>
                    <a:pt x="1455" y="37"/>
                  </a:lnTo>
                  <a:lnTo>
                    <a:pt x="1455" y="35"/>
                  </a:lnTo>
                  <a:lnTo>
                    <a:pt x="1454" y="34"/>
                  </a:lnTo>
                  <a:lnTo>
                    <a:pt x="1453" y="33"/>
                  </a:lnTo>
                  <a:lnTo>
                    <a:pt x="1453" y="32"/>
                  </a:lnTo>
                  <a:lnTo>
                    <a:pt x="1451" y="32"/>
                  </a:lnTo>
                  <a:lnTo>
                    <a:pt x="1453" y="32"/>
                  </a:lnTo>
                  <a:lnTo>
                    <a:pt x="1455" y="32"/>
                  </a:lnTo>
                  <a:lnTo>
                    <a:pt x="1459" y="32"/>
                  </a:lnTo>
                  <a:lnTo>
                    <a:pt x="1461" y="32"/>
                  </a:lnTo>
                  <a:lnTo>
                    <a:pt x="1462" y="32"/>
                  </a:lnTo>
                  <a:lnTo>
                    <a:pt x="1464" y="30"/>
                  </a:lnTo>
                  <a:lnTo>
                    <a:pt x="1465" y="30"/>
                  </a:lnTo>
                  <a:lnTo>
                    <a:pt x="1466" y="30"/>
                  </a:lnTo>
                  <a:lnTo>
                    <a:pt x="1467" y="30"/>
                  </a:lnTo>
                  <a:lnTo>
                    <a:pt x="1467" y="29"/>
                  </a:lnTo>
                  <a:lnTo>
                    <a:pt x="1470" y="26"/>
                  </a:lnTo>
                  <a:lnTo>
                    <a:pt x="1471" y="25"/>
                  </a:lnTo>
                  <a:lnTo>
                    <a:pt x="1472" y="25"/>
                  </a:lnTo>
                  <a:lnTo>
                    <a:pt x="1473" y="24"/>
                  </a:lnTo>
                  <a:lnTo>
                    <a:pt x="1475" y="18"/>
                  </a:lnTo>
                  <a:lnTo>
                    <a:pt x="1475" y="17"/>
                  </a:lnTo>
                  <a:lnTo>
                    <a:pt x="1474" y="16"/>
                  </a:lnTo>
                  <a:lnTo>
                    <a:pt x="1474" y="15"/>
                  </a:lnTo>
                  <a:lnTo>
                    <a:pt x="1473" y="14"/>
                  </a:lnTo>
                  <a:lnTo>
                    <a:pt x="1473" y="13"/>
                  </a:lnTo>
                  <a:lnTo>
                    <a:pt x="1473" y="12"/>
                  </a:lnTo>
                  <a:lnTo>
                    <a:pt x="1473" y="10"/>
                  </a:lnTo>
                  <a:lnTo>
                    <a:pt x="1472" y="8"/>
                  </a:lnTo>
                  <a:lnTo>
                    <a:pt x="1472" y="7"/>
                  </a:lnTo>
                  <a:lnTo>
                    <a:pt x="1473" y="6"/>
                  </a:lnTo>
                  <a:lnTo>
                    <a:pt x="1475" y="6"/>
                  </a:lnTo>
                  <a:lnTo>
                    <a:pt x="1476" y="6"/>
                  </a:lnTo>
                  <a:lnTo>
                    <a:pt x="1479" y="6"/>
                  </a:lnTo>
                  <a:lnTo>
                    <a:pt x="1480" y="5"/>
                  </a:lnTo>
                  <a:lnTo>
                    <a:pt x="1485" y="0"/>
                  </a:lnTo>
                  <a:close/>
                  <a:moveTo>
                    <a:pt x="1517" y="1791"/>
                  </a:moveTo>
                  <a:lnTo>
                    <a:pt x="1517" y="1795"/>
                  </a:lnTo>
                  <a:lnTo>
                    <a:pt x="1517" y="1797"/>
                  </a:lnTo>
                  <a:lnTo>
                    <a:pt x="1516" y="1797"/>
                  </a:lnTo>
                  <a:lnTo>
                    <a:pt x="1514" y="1795"/>
                  </a:lnTo>
                  <a:lnTo>
                    <a:pt x="1507" y="1790"/>
                  </a:lnTo>
                  <a:lnTo>
                    <a:pt x="1505" y="1790"/>
                  </a:lnTo>
                  <a:lnTo>
                    <a:pt x="1505" y="1791"/>
                  </a:lnTo>
                  <a:lnTo>
                    <a:pt x="1508" y="1792"/>
                  </a:lnTo>
                  <a:lnTo>
                    <a:pt x="1509" y="1794"/>
                  </a:lnTo>
                  <a:lnTo>
                    <a:pt x="1510" y="1795"/>
                  </a:lnTo>
                  <a:lnTo>
                    <a:pt x="1510" y="1796"/>
                  </a:lnTo>
                  <a:lnTo>
                    <a:pt x="1511" y="1796"/>
                  </a:lnTo>
                  <a:lnTo>
                    <a:pt x="1514" y="1797"/>
                  </a:lnTo>
                  <a:lnTo>
                    <a:pt x="1514" y="1798"/>
                  </a:lnTo>
                  <a:lnTo>
                    <a:pt x="1513" y="1799"/>
                  </a:lnTo>
                  <a:lnTo>
                    <a:pt x="1511" y="1799"/>
                  </a:lnTo>
                  <a:lnTo>
                    <a:pt x="1501" y="1802"/>
                  </a:lnTo>
                  <a:lnTo>
                    <a:pt x="1499" y="1800"/>
                  </a:lnTo>
                  <a:lnTo>
                    <a:pt x="1493" y="1798"/>
                  </a:lnTo>
                  <a:lnTo>
                    <a:pt x="1485" y="1796"/>
                  </a:lnTo>
                  <a:lnTo>
                    <a:pt x="1483" y="1795"/>
                  </a:lnTo>
                  <a:lnTo>
                    <a:pt x="1482" y="1794"/>
                  </a:lnTo>
                  <a:lnTo>
                    <a:pt x="1481" y="1794"/>
                  </a:lnTo>
                  <a:lnTo>
                    <a:pt x="1480" y="1794"/>
                  </a:lnTo>
                  <a:lnTo>
                    <a:pt x="1480" y="1792"/>
                  </a:lnTo>
                  <a:lnTo>
                    <a:pt x="1479" y="1792"/>
                  </a:lnTo>
                  <a:lnTo>
                    <a:pt x="1479" y="1791"/>
                  </a:lnTo>
                  <a:lnTo>
                    <a:pt x="1479" y="1790"/>
                  </a:lnTo>
                  <a:lnTo>
                    <a:pt x="1480" y="1790"/>
                  </a:lnTo>
                  <a:lnTo>
                    <a:pt x="1481" y="1790"/>
                  </a:lnTo>
                  <a:lnTo>
                    <a:pt x="1481" y="1789"/>
                  </a:lnTo>
                  <a:lnTo>
                    <a:pt x="1481" y="1788"/>
                  </a:lnTo>
                  <a:lnTo>
                    <a:pt x="1481" y="1785"/>
                  </a:lnTo>
                  <a:lnTo>
                    <a:pt x="1480" y="1785"/>
                  </a:lnTo>
                  <a:lnTo>
                    <a:pt x="1480" y="1789"/>
                  </a:lnTo>
                  <a:lnTo>
                    <a:pt x="1479" y="1789"/>
                  </a:lnTo>
                  <a:lnTo>
                    <a:pt x="1479" y="1788"/>
                  </a:lnTo>
                  <a:lnTo>
                    <a:pt x="1477" y="1786"/>
                  </a:lnTo>
                  <a:lnTo>
                    <a:pt x="1477" y="1785"/>
                  </a:lnTo>
                  <a:lnTo>
                    <a:pt x="1477" y="1786"/>
                  </a:lnTo>
                  <a:lnTo>
                    <a:pt x="1477" y="1789"/>
                  </a:lnTo>
                  <a:lnTo>
                    <a:pt x="1477" y="1790"/>
                  </a:lnTo>
                  <a:lnTo>
                    <a:pt x="1477" y="1791"/>
                  </a:lnTo>
                  <a:lnTo>
                    <a:pt x="1476" y="1791"/>
                  </a:lnTo>
                  <a:lnTo>
                    <a:pt x="1476" y="1792"/>
                  </a:lnTo>
                  <a:lnTo>
                    <a:pt x="1475" y="1792"/>
                  </a:lnTo>
                  <a:lnTo>
                    <a:pt x="1475" y="1791"/>
                  </a:lnTo>
                  <a:lnTo>
                    <a:pt x="1475" y="1788"/>
                  </a:lnTo>
                  <a:lnTo>
                    <a:pt x="1475" y="1787"/>
                  </a:lnTo>
                  <a:lnTo>
                    <a:pt x="1475" y="1786"/>
                  </a:lnTo>
                  <a:lnTo>
                    <a:pt x="1474" y="1787"/>
                  </a:lnTo>
                  <a:lnTo>
                    <a:pt x="1474" y="1788"/>
                  </a:lnTo>
                  <a:lnTo>
                    <a:pt x="1474" y="1791"/>
                  </a:lnTo>
                  <a:lnTo>
                    <a:pt x="1474" y="1792"/>
                  </a:lnTo>
                  <a:lnTo>
                    <a:pt x="1473" y="1794"/>
                  </a:lnTo>
                  <a:lnTo>
                    <a:pt x="1471" y="1794"/>
                  </a:lnTo>
                  <a:lnTo>
                    <a:pt x="1470" y="1792"/>
                  </a:lnTo>
                  <a:lnTo>
                    <a:pt x="1468" y="1791"/>
                  </a:lnTo>
                  <a:lnTo>
                    <a:pt x="1468" y="1790"/>
                  </a:lnTo>
                  <a:lnTo>
                    <a:pt x="1467" y="1789"/>
                  </a:lnTo>
                  <a:lnTo>
                    <a:pt x="1467" y="1787"/>
                  </a:lnTo>
                  <a:lnTo>
                    <a:pt x="1467" y="1786"/>
                  </a:lnTo>
                  <a:lnTo>
                    <a:pt x="1468" y="1786"/>
                  </a:lnTo>
                  <a:lnTo>
                    <a:pt x="1468" y="1785"/>
                  </a:lnTo>
                  <a:lnTo>
                    <a:pt x="1467" y="1783"/>
                  </a:lnTo>
                  <a:lnTo>
                    <a:pt x="1467" y="1785"/>
                  </a:lnTo>
                  <a:lnTo>
                    <a:pt x="1467" y="1786"/>
                  </a:lnTo>
                  <a:lnTo>
                    <a:pt x="1466" y="1788"/>
                  </a:lnTo>
                  <a:lnTo>
                    <a:pt x="1467" y="1789"/>
                  </a:lnTo>
                  <a:lnTo>
                    <a:pt x="1467" y="1791"/>
                  </a:lnTo>
                  <a:lnTo>
                    <a:pt x="1467" y="1792"/>
                  </a:lnTo>
                  <a:lnTo>
                    <a:pt x="1467" y="1794"/>
                  </a:lnTo>
                  <a:lnTo>
                    <a:pt x="1464" y="1795"/>
                  </a:lnTo>
                  <a:lnTo>
                    <a:pt x="1463" y="1795"/>
                  </a:lnTo>
                  <a:lnTo>
                    <a:pt x="1463" y="1794"/>
                  </a:lnTo>
                  <a:lnTo>
                    <a:pt x="1463" y="1792"/>
                  </a:lnTo>
                  <a:lnTo>
                    <a:pt x="1464" y="1792"/>
                  </a:lnTo>
                  <a:lnTo>
                    <a:pt x="1464" y="1791"/>
                  </a:lnTo>
                  <a:lnTo>
                    <a:pt x="1464" y="1790"/>
                  </a:lnTo>
                  <a:lnTo>
                    <a:pt x="1463" y="1790"/>
                  </a:lnTo>
                  <a:lnTo>
                    <a:pt x="1463" y="1791"/>
                  </a:lnTo>
                  <a:lnTo>
                    <a:pt x="1463" y="1792"/>
                  </a:lnTo>
                  <a:lnTo>
                    <a:pt x="1462" y="1791"/>
                  </a:lnTo>
                  <a:lnTo>
                    <a:pt x="1462" y="1792"/>
                  </a:lnTo>
                  <a:lnTo>
                    <a:pt x="1462" y="1794"/>
                  </a:lnTo>
                  <a:lnTo>
                    <a:pt x="1461" y="1795"/>
                  </a:lnTo>
                  <a:lnTo>
                    <a:pt x="1459" y="1795"/>
                  </a:lnTo>
                  <a:lnTo>
                    <a:pt x="1458" y="1796"/>
                  </a:lnTo>
                  <a:lnTo>
                    <a:pt x="1456" y="1795"/>
                  </a:lnTo>
                  <a:lnTo>
                    <a:pt x="1455" y="1795"/>
                  </a:lnTo>
                  <a:lnTo>
                    <a:pt x="1455" y="1792"/>
                  </a:lnTo>
                  <a:lnTo>
                    <a:pt x="1455" y="1791"/>
                  </a:lnTo>
                  <a:lnTo>
                    <a:pt x="1455" y="1790"/>
                  </a:lnTo>
                  <a:lnTo>
                    <a:pt x="1457" y="1789"/>
                  </a:lnTo>
                  <a:lnTo>
                    <a:pt x="1458" y="1786"/>
                  </a:lnTo>
                  <a:lnTo>
                    <a:pt x="1458" y="1785"/>
                  </a:lnTo>
                  <a:lnTo>
                    <a:pt x="1457" y="1785"/>
                  </a:lnTo>
                  <a:lnTo>
                    <a:pt x="1457" y="1786"/>
                  </a:lnTo>
                  <a:lnTo>
                    <a:pt x="1456" y="1787"/>
                  </a:lnTo>
                  <a:lnTo>
                    <a:pt x="1455" y="1788"/>
                  </a:lnTo>
                  <a:lnTo>
                    <a:pt x="1455" y="1789"/>
                  </a:lnTo>
                  <a:lnTo>
                    <a:pt x="1454" y="1789"/>
                  </a:lnTo>
                  <a:lnTo>
                    <a:pt x="1454" y="1790"/>
                  </a:lnTo>
                  <a:lnTo>
                    <a:pt x="1454" y="1791"/>
                  </a:lnTo>
                  <a:lnTo>
                    <a:pt x="1454" y="1792"/>
                  </a:lnTo>
                  <a:lnTo>
                    <a:pt x="1454" y="1794"/>
                  </a:lnTo>
                  <a:lnTo>
                    <a:pt x="1453" y="1794"/>
                  </a:lnTo>
                  <a:lnTo>
                    <a:pt x="1450" y="1792"/>
                  </a:lnTo>
                  <a:lnTo>
                    <a:pt x="1449" y="1792"/>
                  </a:lnTo>
                  <a:lnTo>
                    <a:pt x="1448" y="1791"/>
                  </a:lnTo>
                  <a:lnTo>
                    <a:pt x="1447" y="1790"/>
                  </a:lnTo>
                  <a:lnTo>
                    <a:pt x="1445" y="1790"/>
                  </a:lnTo>
                  <a:lnTo>
                    <a:pt x="1444" y="1790"/>
                  </a:lnTo>
                  <a:lnTo>
                    <a:pt x="1444" y="1791"/>
                  </a:lnTo>
                  <a:lnTo>
                    <a:pt x="1442" y="1792"/>
                  </a:lnTo>
                  <a:lnTo>
                    <a:pt x="1441" y="1792"/>
                  </a:lnTo>
                  <a:lnTo>
                    <a:pt x="1440" y="1792"/>
                  </a:lnTo>
                  <a:lnTo>
                    <a:pt x="1439" y="1794"/>
                  </a:lnTo>
                  <a:lnTo>
                    <a:pt x="1439" y="1795"/>
                  </a:lnTo>
                  <a:lnTo>
                    <a:pt x="1438" y="1794"/>
                  </a:lnTo>
                  <a:lnTo>
                    <a:pt x="1436" y="1794"/>
                  </a:lnTo>
                  <a:lnTo>
                    <a:pt x="1436" y="1792"/>
                  </a:lnTo>
                  <a:lnTo>
                    <a:pt x="1436" y="1791"/>
                  </a:lnTo>
                  <a:lnTo>
                    <a:pt x="1436" y="1790"/>
                  </a:lnTo>
                  <a:lnTo>
                    <a:pt x="1437" y="1789"/>
                  </a:lnTo>
                  <a:lnTo>
                    <a:pt x="1438" y="1789"/>
                  </a:lnTo>
                  <a:lnTo>
                    <a:pt x="1440" y="1789"/>
                  </a:lnTo>
                  <a:lnTo>
                    <a:pt x="1444" y="1787"/>
                  </a:lnTo>
                  <a:lnTo>
                    <a:pt x="1447" y="1785"/>
                  </a:lnTo>
                  <a:lnTo>
                    <a:pt x="1450" y="1781"/>
                  </a:lnTo>
                  <a:lnTo>
                    <a:pt x="1448" y="1780"/>
                  </a:lnTo>
                  <a:lnTo>
                    <a:pt x="1447" y="1780"/>
                  </a:lnTo>
                  <a:lnTo>
                    <a:pt x="1444" y="1783"/>
                  </a:lnTo>
                  <a:lnTo>
                    <a:pt x="1445" y="1785"/>
                  </a:lnTo>
                  <a:lnTo>
                    <a:pt x="1445" y="1786"/>
                  </a:lnTo>
                  <a:lnTo>
                    <a:pt x="1442" y="1787"/>
                  </a:lnTo>
                  <a:lnTo>
                    <a:pt x="1441" y="1787"/>
                  </a:lnTo>
                  <a:lnTo>
                    <a:pt x="1440" y="1787"/>
                  </a:lnTo>
                  <a:lnTo>
                    <a:pt x="1439" y="1787"/>
                  </a:lnTo>
                  <a:lnTo>
                    <a:pt x="1438" y="1787"/>
                  </a:lnTo>
                  <a:lnTo>
                    <a:pt x="1438" y="1788"/>
                  </a:lnTo>
                  <a:lnTo>
                    <a:pt x="1437" y="1788"/>
                  </a:lnTo>
                  <a:lnTo>
                    <a:pt x="1433" y="1788"/>
                  </a:lnTo>
                  <a:lnTo>
                    <a:pt x="1432" y="1788"/>
                  </a:lnTo>
                  <a:lnTo>
                    <a:pt x="1432" y="1786"/>
                  </a:lnTo>
                  <a:lnTo>
                    <a:pt x="1433" y="1786"/>
                  </a:lnTo>
                  <a:lnTo>
                    <a:pt x="1437" y="1785"/>
                  </a:lnTo>
                  <a:lnTo>
                    <a:pt x="1438" y="1785"/>
                  </a:lnTo>
                  <a:lnTo>
                    <a:pt x="1437" y="1783"/>
                  </a:lnTo>
                  <a:lnTo>
                    <a:pt x="1434" y="1785"/>
                  </a:lnTo>
                  <a:lnTo>
                    <a:pt x="1433" y="1785"/>
                  </a:lnTo>
                  <a:lnTo>
                    <a:pt x="1432" y="1783"/>
                  </a:lnTo>
                  <a:lnTo>
                    <a:pt x="1431" y="1783"/>
                  </a:lnTo>
                  <a:lnTo>
                    <a:pt x="1431" y="1785"/>
                  </a:lnTo>
                  <a:lnTo>
                    <a:pt x="1432" y="1786"/>
                  </a:lnTo>
                  <a:lnTo>
                    <a:pt x="1431" y="1787"/>
                  </a:lnTo>
                  <a:lnTo>
                    <a:pt x="1429" y="1790"/>
                  </a:lnTo>
                  <a:lnTo>
                    <a:pt x="1428" y="1790"/>
                  </a:lnTo>
                  <a:lnTo>
                    <a:pt x="1428" y="1789"/>
                  </a:lnTo>
                  <a:lnTo>
                    <a:pt x="1428" y="1788"/>
                  </a:lnTo>
                  <a:lnTo>
                    <a:pt x="1429" y="1788"/>
                  </a:lnTo>
                  <a:lnTo>
                    <a:pt x="1429" y="1787"/>
                  </a:lnTo>
                  <a:lnTo>
                    <a:pt x="1430" y="1786"/>
                  </a:lnTo>
                  <a:lnTo>
                    <a:pt x="1430" y="1785"/>
                  </a:lnTo>
                  <a:lnTo>
                    <a:pt x="1430" y="1783"/>
                  </a:lnTo>
                  <a:lnTo>
                    <a:pt x="1430" y="1782"/>
                  </a:lnTo>
                  <a:lnTo>
                    <a:pt x="1431" y="1781"/>
                  </a:lnTo>
                  <a:lnTo>
                    <a:pt x="1431" y="1780"/>
                  </a:lnTo>
                  <a:lnTo>
                    <a:pt x="1430" y="1780"/>
                  </a:lnTo>
                  <a:lnTo>
                    <a:pt x="1429" y="1780"/>
                  </a:lnTo>
                  <a:lnTo>
                    <a:pt x="1428" y="1779"/>
                  </a:lnTo>
                  <a:lnTo>
                    <a:pt x="1428" y="1780"/>
                  </a:lnTo>
                  <a:lnTo>
                    <a:pt x="1428" y="1781"/>
                  </a:lnTo>
                  <a:lnTo>
                    <a:pt x="1428" y="1782"/>
                  </a:lnTo>
                  <a:lnTo>
                    <a:pt x="1427" y="1782"/>
                  </a:lnTo>
                  <a:lnTo>
                    <a:pt x="1427" y="1781"/>
                  </a:lnTo>
                  <a:lnTo>
                    <a:pt x="1425" y="1781"/>
                  </a:lnTo>
                  <a:lnTo>
                    <a:pt x="1424" y="1785"/>
                  </a:lnTo>
                  <a:lnTo>
                    <a:pt x="1423" y="1786"/>
                  </a:lnTo>
                  <a:lnTo>
                    <a:pt x="1422" y="1786"/>
                  </a:lnTo>
                  <a:lnTo>
                    <a:pt x="1421" y="1785"/>
                  </a:lnTo>
                  <a:lnTo>
                    <a:pt x="1421" y="1783"/>
                  </a:lnTo>
                  <a:lnTo>
                    <a:pt x="1420" y="1783"/>
                  </a:lnTo>
                  <a:lnTo>
                    <a:pt x="1419" y="1783"/>
                  </a:lnTo>
                  <a:lnTo>
                    <a:pt x="1419" y="1782"/>
                  </a:lnTo>
                  <a:lnTo>
                    <a:pt x="1421" y="1781"/>
                  </a:lnTo>
                  <a:lnTo>
                    <a:pt x="1422" y="1781"/>
                  </a:lnTo>
                  <a:lnTo>
                    <a:pt x="1422" y="1780"/>
                  </a:lnTo>
                  <a:lnTo>
                    <a:pt x="1421" y="1780"/>
                  </a:lnTo>
                  <a:lnTo>
                    <a:pt x="1420" y="1780"/>
                  </a:lnTo>
                  <a:lnTo>
                    <a:pt x="1420" y="1778"/>
                  </a:lnTo>
                  <a:lnTo>
                    <a:pt x="1420" y="1777"/>
                  </a:lnTo>
                  <a:lnTo>
                    <a:pt x="1420" y="1775"/>
                  </a:lnTo>
                  <a:lnTo>
                    <a:pt x="1421" y="1775"/>
                  </a:lnTo>
                  <a:lnTo>
                    <a:pt x="1421" y="1774"/>
                  </a:lnTo>
                  <a:lnTo>
                    <a:pt x="1420" y="1774"/>
                  </a:lnTo>
                  <a:lnTo>
                    <a:pt x="1419" y="1775"/>
                  </a:lnTo>
                  <a:lnTo>
                    <a:pt x="1419" y="1777"/>
                  </a:lnTo>
                  <a:lnTo>
                    <a:pt x="1418" y="1775"/>
                  </a:lnTo>
                  <a:lnTo>
                    <a:pt x="1416" y="1773"/>
                  </a:lnTo>
                  <a:lnTo>
                    <a:pt x="1416" y="1774"/>
                  </a:lnTo>
                  <a:lnTo>
                    <a:pt x="1416" y="1775"/>
                  </a:lnTo>
                  <a:lnTo>
                    <a:pt x="1416" y="1777"/>
                  </a:lnTo>
                  <a:lnTo>
                    <a:pt x="1418" y="1777"/>
                  </a:lnTo>
                  <a:lnTo>
                    <a:pt x="1416" y="1777"/>
                  </a:lnTo>
                  <a:lnTo>
                    <a:pt x="1415" y="1777"/>
                  </a:lnTo>
                  <a:lnTo>
                    <a:pt x="1414" y="1775"/>
                  </a:lnTo>
                  <a:lnTo>
                    <a:pt x="1414" y="1778"/>
                  </a:lnTo>
                  <a:lnTo>
                    <a:pt x="1415" y="1778"/>
                  </a:lnTo>
                  <a:lnTo>
                    <a:pt x="1416" y="1779"/>
                  </a:lnTo>
                  <a:lnTo>
                    <a:pt x="1418" y="1779"/>
                  </a:lnTo>
                  <a:lnTo>
                    <a:pt x="1416" y="1780"/>
                  </a:lnTo>
                  <a:lnTo>
                    <a:pt x="1415" y="1779"/>
                  </a:lnTo>
                  <a:lnTo>
                    <a:pt x="1414" y="1780"/>
                  </a:lnTo>
                  <a:lnTo>
                    <a:pt x="1414" y="1781"/>
                  </a:lnTo>
                  <a:lnTo>
                    <a:pt x="1414" y="1782"/>
                  </a:lnTo>
                  <a:lnTo>
                    <a:pt x="1413" y="1781"/>
                  </a:lnTo>
                  <a:lnTo>
                    <a:pt x="1413" y="1782"/>
                  </a:lnTo>
                  <a:lnTo>
                    <a:pt x="1412" y="1782"/>
                  </a:lnTo>
                  <a:lnTo>
                    <a:pt x="1412" y="1783"/>
                  </a:lnTo>
                  <a:lnTo>
                    <a:pt x="1412" y="1785"/>
                  </a:lnTo>
                  <a:lnTo>
                    <a:pt x="1411" y="1785"/>
                  </a:lnTo>
                  <a:lnTo>
                    <a:pt x="1410" y="1782"/>
                  </a:lnTo>
                  <a:lnTo>
                    <a:pt x="1410" y="1781"/>
                  </a:lnTo>
                  <a:lnTo>
                    <a:pt x="1411" y="1780"/>
                  </a:lnTo>
                  <a:lnTo>
                    <a:pt x="1411" y="1779"/>
                  </a:lnTo>
                  <a:lnTo>
                    <a:pt x="1410" y="1780"/>
                  </a:lnTo>
                  <a:lnTo>
                    <a:pt x="1410" y="1781"/>
                  </a:lnTo>
                  <a:lnTo>
                    <a:pt x="1410" y="1782"/>
                  </a:lnTo>
                  <a:lnTo>
                    <a:pt x="1408" y="1782"/>
                  </a:lnTo>
                  <a:lnTo>
                    <a:pt x="1407" y="1782"/>
                  </a:lnTo>
                  <a:lnTo>
                    <a:pt x="1407" y="1781"/>
                  </a:lnTo>
                  <a:lnTo>
                    <a:pt x="1407" y="1780"/>
                  </a:lnTo>
                  <a:lnTo>
                    <a:pt x="1408" y="1779"/>
                  </a:lnTo>
                  <a:lnTo>
                    <a:pt x="1408" y="1778"/>
                  </a:lnTo>
                  <a:lnTo>
                    <a:pt x="1407" y="1779"/>
                  </a:lnTo>
                  <a:lnTo>
                    <a:pt x="1407" y="1778"/>
                  </a:lnTo>
                  <a:lnTo>
                    <a:pt x="1407" y="1779"/>
                  </a:lnTo>
                  <a:lnTo>
                    <a:pt x="1406" y="1780"/>
                  </a:lnTo>
                  <a:lnTo>
                    <a:pt x="1406" y="1781"/>
                  </a:lnTo>
                  <a:lnTo>
                    <a:pt x="1406" y="1782"/>
                  </a:lnTo>
                  <a:lnTo>
                    <a:pt x="1405" y="1782"/>
                  </a:lnTo>
                  <a:lnTo>
                    <a:pt x="1404" y="1782"/>
                  </a:lnTo>
                  <a:lnTo>
                    <a:pt x="1404" y="1781"/>
                  </a:lnTo>
                  <a:lnTo>
                    <a:pt x="1404" y="1780"/>
                  </a:lnTo>
                  <a:lnTo>
                    <a:pt x="1405" y="1779"/>
                  </a:lnTo>
                  <a:lnTo>
                    <a:pt x="1404" y="1779"/>
                  </a:lnTo>
                  <a:lnTo>
                    <a:pt x="1403" y="1779"/>
                  </a:lnTo>
                  <a:lnTo>
                    <a:pt x="1402" y="1779"/>
                  </a:lnTo>
                  <a:lnTo>
                    <a:pt x="1402" y="1780"/>
                  </a:lnTo>
                  <a:lnTo>
                    <a:pt x="1401" y="1780"/>
                  </a:lnTo>
                  <a:lnTo>
                    <a:pt x="1399" y="1780"/>
                  </a:lnTo>
                  <a:lnTo>
                    <a:pt x="1399" y="1781"/>
                  </a:lnTo>
                  <a:lnTo>
                    <a:pt x="1399" y="1782"/>
                  </a:lnTo>
                  <a:lnTo>
                    <a:pt x="1398" y="1782"/>
                  </a:lnTo>
                  <a:lnTo>
                    <a:pt x="1397" y="1782"/>
                  </a:lnTo>
                  <a:lnTo>
                    <a:pt x="1395" y="1782"/>
                  </a:lnTo>
                  <a:lnTo>
                    <a:pt x="1394" y="1782"/>
                  </a:lnTo>
                  <a:lnTo>
                    <a:pt x="1394" y="1781"/>
                  </a:lnTo>
                  <a:lnTo>
                    <a:pt x="1393" y="1780"/>
                  </a:lnTo>
                  <a:lnTo>
                    <a:pt x="1394" y="1779"/>
                  </a:lnTo>
                  <a:lnTo>
                    <a:pt x="1395" y="1779"/>
                  </a:lnTo>
                  <a:lnTo>
                    <a:pt x="1396" y="1780"/>
                  </a:lnTo>
                  <a:lnTo>
                    <a:pt x="1396" y="1779"/>
                  </a:lnTo>
                  <a:lnTo>
                    <a:pt x="1395" y="1779"/>
                  </a:lnTo>
                  <a:lnTo>
                    <a:pt x="1396" y="1778"/>
                  </a:lnTo>
                  <a:lnTo>
                    <a:pt x="1396" y="1777"/>
                  </a:lnTo>
                  <a:lnTo>
                    <a:pt x="1394" y="1777"/>
                  </a:lnTo>
                  <a:lnTo>
                    <a:pt x="1395" y="1775"/>
                  </a:lnTo>
                  <a:lnTo>
                    <a:pt x="1394" y="1775"/>
                  </a:lnTo>
                  <a:lnTo>
                    <a:pt x="1393" y="1777"/>
                  </a:lnTo>
                  <a:lnTo>
                    <a:pt x="1393" y="1775"/>
                  </a:lnTo>
                  <a:lnTo>
                    <a:pt x="1393" y="1774"/>
                  </a:lnTo>
                  <a:lnTo>
                    <a:pt x="1393" y="1773"/>
                  </a:lnTo>
                  <a:lnTo>
                    <a:pt x="1392" y="1773"/>
                  </a:lnTo>
                  <a:lnTo>
                    <a:pt x="1393" y="1772"/>
                  </a:lnTo>
                  <a:lnTo>
                    <a:pt x="1393" y="1773"/>
                  </a:lnTo>
                  <a:lnTo>
                    <a:pt x="1394" y="1773"/>
                  </a:lnTo>
                  <a:lnTo>
                    <a:pt x="1395" y="1773"/>
                  </a:lnTo>
                  <a:lnTo>
                    <a:pt x="1393" y="1771"/>
                  </a:lnTo>
                  <a:lnTo>
                    <a:pt x="1393" y="1770"/>
                  </a:lnTo>
                  <a:lnTo>
                    <a:pt x="1394" y="1769"/>
                  </a:lnTo>
                  <a:lnTo>
                    <a:pt x="1395" y="1770"/>
                  </a:lnTo>
                  <a:lnTo>
                    <a:pt x="1396" y="1771"/>
                  </a:lnTo>
                  <a:lnTo>
                    <a:pt x="1397" y="1772"/>
                  </a:lnTo>
                  <a:lnTo>
                    <a:pt x="1397" y="1773"/>
                  </a:lnTo>
                  <a:lnTo>
                    <a:pt x="1397" y="1774"/>
                  </a:lnTo>
                  <a:lnTo>
                    <a:pt x="1398" y="1774"/>
                  </a:lnTo>
                  <a:lnTo>
                    <a:pt x="1398" y="1775"/>
                  </a:lnTo>
                  <a:lnTo>
                    <a:pt x="1399" y="1775"/>
                  </a:lnTo>
                  <a:lnTo>
                    <a:pt x="1403" y="1777"/>
                  </a:lnTo>
                  <a:lnTo>
                    <a:pt x="1405" y="1777"/>
                  </a:lnTo>
                  <a:lnTo>
                    <a:pt x="1404" y="1777"/>
                  </a:lnTo>
                  <a:lnTo>
                    <a:pt x="1403" y="1775"/>
                  </a:lnTo>
                  <a:lnTo>
                    <a:pt x="1402" y="1773"/>
                  </a:lnTo>
                  <a:lnTo>
                    <a:pt x="1403" y="1773"/>
                  </a:lnTo>
                  <a:lnTo>
                    <a:pt x="1406" y="1775"/>
                  </a:lnTo>
                  <a:lnTo>
                    <a:pt x="1407" y="1775"/>
                  </a:lnTo>
                  <a:lnTo>
                    <a:pt x="1405" y="1773"/>
                  </a:lnTo>
                  <a:lnTo>
                    <a:pt x="1404" y="1772"/>
                  </a:lnTo>
                  <a:lnTo>
                    <a:pt x="1404" y="1771"/>
                  </a:lnTo>
                  <a:lnTo>
                    <a:pt x="1403" y="1770"/>
                  </a:lnTo>
                  <a:lnTo>
                    <a:pt x="1402" y="1770"/>
                  </a:lnTo>
                  <a:lnTo>
                    <a:pt x="1402" y="1771"/>
                  </a:lnTo>
                  <a:lnTo>
                    <a:pt x="1401" y="1771"/>
                  </a:lnTo>
                  <a:lnTo>
                    <a:pt x="1398" y="1771"/>
                  </a:lnTo>
                  <a:lnTo>
                    <a:pt x="1398" y="1770"/>
                  </a:lnTo>
                  <a:lnTo>
                    <a:pt x="1398" y="1769"/>
                  </a:lnTo>
                  <a:lnTo>
                    <a:pt x="1398" y="1767"/>
                  </a:lnTo>
                  <a:lnTo>
                    <a:pt x="1398" y="1766"/>
                  </a:lnTo>
                  <a:lnTo>
                    <a:pt x="1399" y="1767"/>
                  </a:lnTo>
                  <a:lnTo>
                    <a:pt x="1399" y="1766"/>
                  </a:lnTo>
                  <a:lnTo>
                    <a:pt x="1401" y="1765"/>
                  </a:lnTo>
                  <a:lnTo>
                    <a:pt x="1402" y="1765"/>
                  </a:lnTo>
                  <a:lnTo>
                    <a:pt x="1403" y="1766"/>
                  </a:lnTo>
                  <a:lnTo>
                    <a:pt x="1402" y="1767"/>
                  </a:lnTo>
                  <a:lnTo>
                    <a:pt x="1404" y="1769"/>
                  </a:lnTo>
                  <a:lnTo>
                    <a:pt x="1406" y="1772"/>
                  </a:lnTo>
                  <a:lnTo>
                    <a:pt x="1408" y="1773"/>
                  </a:lnTo>
                  <a:lnTo>
                    <a:pt x="1408" y="1772"/>
                  </a:lnTo>
                  <a:lnTo>
                    <a:pt x="1411" y="1772"/>
                  </a:lnTo>
                  <a:lnTo>
                    <a:pt x="1411" y="1771"/>
                  </a:lnTo>
                  <a:lnTo>
                    <a:pt x="1411" y="1770"/>
                  </a:lnTo>
                  <a:lnTo>
                    <a:pt x="1408" y="1770"/>
                  </a:lnTo>
                  <a:lnTo>
                    <a:pt x="1407" y="1769"/>
                  </a:lnTo>
                  <a:lnTo>
                    <a:pt x="1406" y="1767"/>
                  </a:lnTo>
                  <a:lnTo>
                    <a:pt x="1406" y="1766"/>
                  </a:lnTo>
                  <a:lnTo>
                    <a:pt x="1407" y="1766"/>
                  </a:lnTo>
                  <a:lnTo>
                    <a:pt x="1408" y="1767"/>
                  </a:lnTo>
                  <a:lnTo>
                    <a:pt x="1408" y="1769"/>
                  </a:lnTo>
                  <a:lnTo>
                    <a:pt x="1410" y="1769"/>
                  </a:lnTo>
                  <a:lnTo>
                    <a:pt x="1411" y="1769"/>
                  </a:lnTo>
                  <a:lnTo>
                    <a:pt x="1411" y="1767"/>
                  </a:lnTo>
                  <a:lnTo>
                    <a:pt x="1410" y="1766"/>
                  </a:lnTo>
                  <a:lnTo>
                    <a:pt x="1411" y="1766"/>
                  </a:lnTo>
                  <a:lnTo>
                    <a:pt x="1411" y="1767"/>
                  </a:lnTo>
                  <a:lnTo>
                    <a:pt x="1412" y="1769"/>
                  </a:lnTo>
                  <a:lnTo>
                    <a:pt x="1413" y="1769"/>
                  </a:lnTo>
                  <a:lnTo>
                    <a:pt x="1414" y="1769"/>
                  </a:lnTo>
                  <a:lnTo>
                    <a:pt x="1414" y="1770"/>
                  </a:lnTo>
                  <a:lnTo>
                    <a:pt x="1415" y="1770"/>
                  </a:lnTo>
                  <a:lnTo>
                    <a:pt x="1416" y="1769"/>
                  </a:lnTo>
                  <a:lnTo>
                    <a:pt x="1418" y="1769"/>
                  </a:lnTo>
                  <a:lnTo>
                    <a:pt x="1418" y="1767"/>
                  </a:lnTo>
                  <a:lnTo>
                    <a:pt x="1416" y="1767"/>
                  </a:lnTo>
                  <a:lnTo>
                    <a:pt x="1414" y="1766"/>
                  </a:lnTo>
                  <a:lnTo>
                    <a:pt x="1413" y="1766"/>
                  </a:lnTo>
                  <a:lnTo>
                    <a:pt x="1414" y="1766"/>
                  </a:lnTo>
                  <a:lnTo>
                    <a:pt x="1414" y="1765"/>
                  </a:lnTo>
                  <a:lnTo>
                    <a:pt x="1414" y="1764"/>
                  </a:lnTo>
                  <a:lnTo>
                    <a:pt x="1415" y="1765"/>
                  </a:lnTo>
                  <a:lnTo>
                    <a:pt x="1415" y="1764"/>
                  </a:lnTo>
                  <a:lnTo>
                    <a:pt x="1416" y="1764"/>
                  </a:lnTo>
                  <a:lnTo>
                    <a:pt x="1418" y="1765"/>
                  </a:lnTo>
                  <a:lnTo>
                    <a:pt x="1419" y="1765"/>
                  </a:lnTo>
                  <a:lnTo>
                    <a:pt x="1422" y="1767"/>
                  </a:lnTo>
                  <a:lnTo>
                    <a:pt x="1423" y="1769"/>
                  </a:lnTo>
                  <a:lnTo>
                    <a:pt x="1424" y="1771"/>
                  </a:lnTo>
                  <a:lnTo>
                    <a:pt x="1424" y="1772"/>
                  </a:lnTo>
                  <a:lnTo>
                    <a:pt x="1427" y="1773"/>
                  </a:lnTo>
                  <a:lnTo>
                    <a:pt x="1424" y="1770"/>
                  </a:lnTo>
                  <a:lnTo>
                    <a:pt x="1424" y="1769"/>
                  </a:lnTo>
                  <a:lnTo>
                    <a:pt x="1429" y="1769"/>
                  </a:lnTo>
                  <a:lnTo>
                    <a:pt x="1431" y="1771"/>
                  </a:lnTo>
                  <a:lnTo>
                    <a:pt x="1431" y="1770"/>
                  </a:lnTo>
                  <a:lnTo>
                    <a:pt x="1431" y="1769"/>
                  </a:lnTo>
                  <a:lnTo>
                    <a:pt x="1431" y="1767"/>
                  </a:lnTo>
                  <a:lnTo>
                    <a:pt x="1432" y="1767"/>
                  </a:lnTo>
                  <a:lnTo>
                    <a:pt x="1432" y="1765"/>
                  </a:lnTo>
                  <a:lnTo>
                    <a:pt x="1431" y="1762"/>
                  </a:lnTo>
                  <a:lnTo>
                    <a:pt x="1432" y="1762"/>
                  </a:lnTo>
                  <a:lnTo>
                    <a:pt x="1433" y="1762"/>
                  </a:lnTo>
                  <a:lnTo>
                    <a:pt x="1433" y="1761"/>
                  </a:lnTo>
                  <a:lnTo>
                    <a:pt x="1434" y="1761"/>
                  </a:lnTo>
                  <a:lnTo>
                    <a:pt x="1437" y="1761"/>
                  </a:lnTo>
                  <a:lnTo>
                    <a:pt x="1438" y="1761"/>
                  </a:lnTo>
                  <a:lnTo>
                    <a:pt x="1439" y="1762"/>
                  </a:lnTo>
                  <a:lnTo>
                    <a:pt x="1439" y="1763"/>
                  </a:lnTo>
                  <a:lnTo>
                    <a:pt x="1440" y="1763"/>
                  </a:lnTo>
                  <a:lnTo>
                    <a:pt x="1441" y="1762"/>
                  </a:lnTo>
                  <a:lnTo>
                    <a:pt x="1441" y="1761"/>
                  </a:lnTo>
                  <a:lnTo>
                    <a:pt x="1442" y="1761"/>
                  </a:lnTo>
                  <a:lnTo>
                    <a:pt x="1442" y="1762"/>
                  </a:lnTo>
                  <a:lnTo>
                    <a:pt x="1444" y="1762"/>
                  </a:lnTo>
                  <a:lnTo>
                    <a:pt x="1440" y="1767"/>
                  </a:lnTo>
                  <a:lnTo>
                    <a:pt x="1440" y="1769"/>
                  </a:lnTo>
                  <a:lnTo>
                    <a:pt x="1440" y="1770"/>
                  </a:lnTo>
                  <a:lnTo>
                    <a:pt x="1440" y="1771"/>
                  </a:lnTo>
                  <a:lnTo>
                    <a:pt x="1440" y="1772"/>
                  </a:lnTo>
                  <a:lnTo>
                    <a:pt x="1438" y="1775"/>
                  </a:lnTo>
                  <a:lnTo>
                    <a:pt x="1438" y="1777"/>
                  </a:lnTo>
                  <a:lnTo>
                    <a:pt x="1438" y="1778"/>
                  </a:lnTo>
                  <a:lnTo>
                    <a:pt x="1438" y="1779"/>
                  </a:lnTo>
                  <a:lnTo>
                    <a:pt x="1439" y="1779"/>
                  </a:lnTo>
                  <a:lnTo>
                    <a:pt x="1439" y="1777"/>
                  </a:lnTo>
                  <a:lnTo>
                    <a:pt x="1439" y="1775"/>
                  </a:lnTo>
                  <a:lnTo>
                    <a:pt x="1440" y="1778"/>
                  </a:lnTo>
                  <a:lnTo>
                    <a:pt x="1441" y="1779"/>
                  </a:lnTo>
                  <a:lnTo>
                    <a:pt x="1442" y="1779"/>
                  </a:lnTo>
                  <a:lnTo>
                    <a:pt x="1444" y="1779"/>
                  </a:lnTo>
                  <a:lnTo>
                    <a:pt x="1442" y="1778"/>
                  </a:lnTo>
                  <a:lnTo>
                    <a:pt x="1441" y="1777"/>
                  </a:lnTo>
                  <a:lnTo>
                    <a:pt x="1440" y="1774"/>
                  </a:lnTo>
                  <a:lnTo>
                    <a:pt x="1441" y="1772"/>
                  </a:lnTo>
                  <a:lnTo>
                    <a:pt x="1441" y="1770"/>
                  </a:lnTo>
                  <a:lnTo>
                    <a:pt x="1442" y="1767"/>
                  </a:lnTo>
                  <a:lnTo>
                    <a:pt x="1444" y="1766"/>
                  </a:lnTo>
                  <a:lnTo>
                    <a:pt x="1445" y="1765"/>
                  </a:lnTo>
                  <a:lnTo>
                    <a:pt x="1446" y="1765"/>
                  </a:lnTo>
                  <a:lnTo>
                    <a:pt x="1446" y="1766"/>
                  </a:lnTo>
                  <a:lnTo>
                    <a:pt x="1446" y="1767"/>
                  </a:lnTo>
                  <a:lnTo>
                    <a:pt x="1447" y="1767"/>
                  </a:lnTo>
                  <a:lnTo>
                    <a:pt x="1448" y="1769"/>
                  </a:lnTo>
                  <a:lnTo>
                    <a:pt x="1449" y="1770"/>
                  </a:lnTo>
                  <a:lnTo>
                    <a:pt x="1450" y="1771"/>
                  </a:lnTo>
                  <a:lnTo>
                    <a:pt x="1451" y="1772"/>
                  </a:lnTo>
                  <a:lnTo>
                    <a:pt x="1454" y="1773"/>
                  </a:lnTo>
                  <a:lnTo>
                    <a:pt x="1455" y="1773"/>
                  </a:lnTo>
                  <a:lnTo>
                    <a:pt x="1456" y="1777"/>
                  </a:lnTo>
                  <a:lnTo>
                    <a:pt x="1457" y="1778"/>
                  </a:lnTo>
                  <a:lnTo>
                    <a:pt x="1458" y="1775"/>
                  </a:lnTo>
                  <a:lnTo>
                    <a:pt x="1457" y="1775"/>
                  </a:lnTo>
                  <a:lnTo>
                    <a:pt x="1456" y="1774"/>
                  </a:lnTo>
                  <a:lnTo>
                    <a:pt x="1456" y="1773"/>
                  </a:lnTo>
                  <a:lnTo>
                    <a:pt x="1456" y="1772"/>
                  </a:lnTo>
                  <a:lnTo>
                    <a:pt x="1457" y="1773"/>
                  </a:lnTo>
                  <a:lnTo>
                    <a:pt x="1461" y="1775"/>
                  </a:lnTo>
                  <a:lnTo>
                    <a:pt x="1462" y="1775"/>
                  </a:lnTo>
                  <a:lnTo>
                    <a:pt x="1461" y="1774"/>
                  </a:lnTo>
                  <a:lnTo>
                    <a:pt x="1459" y="1773"/>
                  </a:lnTo>
                  <a:lnTo>
                    <a:pt x="1457" y="1771"/>
                  </a:lnTo>
                  <a:lnTo>
                    <a:pt x="1450" y="1769"/>
                  </a:lnTo>
                  <a:lnTo>
                    <a:pt x="1450" y="1767"/>
                  </a:lnTo>
                  <a:lnTo>
                    <a:pt x="1449" y="1767"/>
                  </a:lnTo>
                  <a:lnTo>
                    <a:pt x="1449" y="1766"/>
                  </a:lnTo>
                  <a:lnTo>
                    <a:pt x="1449" y="1765"/>
                  </a:lnTo>
                  <a:lnTo>
                    <a:pt x="1448" y="1764"/>
                  </a:lnTo>
                  <a:lnTo>
                    <a:pt x="1448" y="1763"/>
                  </a:lnTo>
                  <a:lnTo>
                    <a:pt x="1448" y="1762"/>
                  </a:lnTo>
                  <a:lnTo>
                    <a:pt x="1448" y="1761"/>
                  </a:lnTo>
                  <a:lnTo>
                    <a:pt x="1446" y="1758"/>
                  </a:lnTo>
                  <a:lnTo>
                    <a:pt x="1445" y="1758"/>
                  </a:lnTo>
                  <a:lnTo>
                    <a:pt x="1442" y="1757"/>
                  </a:lnTo>
                  <a:lnTo>
                    <a:pt x="1437" y="1757"/>
                  </a:lnTo>
                  <a:lnTo>
                    <a:pt x="1436" y="1757"/>
                  </a:lnTo>
                  <a:lnTo>
                    <a:pt x="1434" y="1756"/>
                  </a:lnTo>
                  <a:lnTo>
                    <a:pt x="1434" y="1755"/>
                  </a:lnTo>
                  <a:lnTo>
                    <a:pt x="1433" y="1753"/>
                  </a:lnTo>
                  <a:lnTo>
                    <a:pt x="1433" y="1752"/>
                  </a:lnTo>
                  <a:lnTo>
                    <a:pt x="1434" y="1752"/>
                  </a:lnTo>
                  <a:lnTo>
                    <a:pt x="1434" y="1753"/>
                  </a:lnTo>
                  <a:lnTo>
                    <a:pt x="1436" y="1753"/>
                  </a:lnTo>
                  <a:lnTo>
                    <a:pt x="1434" y="1750"/>
                  </a:lnTo>
                  <a:lnTo>
                    <a:pt x="1433" y="1750"/>
                  </a:lnTo>
                  <a:lnTo>
                    <a:pt x="1432" y="1749"/>
                  </a:lnTo>
                  <a:lnTo>
                    <a:pt x="1432" y="1748"/>
                  </a:lnTo>
                  <a:lnTo>
                    <a:pt x="1432" y="1747"/>
                  </a:lnTo>
                  <a:lnTo>
                    <a:pt x="1447" y="1757"/>
                  </a:lnTo>
                  <a:lnTo>
                    <a:pt x="1451" y="1760"/>
                  </a:lnTo>
                  <a:lnTo>
                    <a:pt x="1455" y="1761"/>
                  </a:lnTo>
                  <a:lnTo>
                    <a:pt x="1455" y="1762"/>
                  </a:lnTo>
                  <a:lnTo>
                    <a:pt x="1456" y="1762"/>
                  </a:lnTo>
                  <a:lnTo>
                    <a:pt x="1456" y="1763"/>
                  </a:lnTo>
                  <a:lnTo>
                    <a:pt x="1457" y="1763"/>
                  </a:lnTo>
                  <a:lnTo>
                    <a:pt x="1458" y="1764"/>
                  </a:lnTo>
                  <a:lnTo>
                    <a:pt x="1459" y="1766"/>
                  </a:lnTo>
                  <a:lnTo>
                    <a:pt x="1462" y="1767"/>
                  </a:lnTo>
                  <a:lnTo>
                    <a:pt x="1462" y="1765"/>
                  </a:lnTo>
                  <a:lnTo>
                    <a:pt x="1464" y="1765"/>
                  </a:lnTo>
                  <a:lnTo>
                    <a:pt x="1464" y="1764"/>
                  </a:lnTo>
                  <a:lnTo>
                    <a:pt x="1463" y="1763"/>
                  </a:lnTo>
                  <a:lnTo>
                    <a:pt x="1461" y="1763"/>
                  </a:lnTo>
                  <a:lnTo>
                    <a:pt x="1459" y="1762"/>
                  </a:lnTo>
                  <a:lnTo>
                    <a:pt x="1459" y="1761"/>
                  </a:lnTo>
                  <a:lnTo>
                    <a:pt x="1461" y="1760"/>
                  </a:lnTo>
                  <a:lnTo>
                    <a:pt x="1462" y="1760"/>
                  </a:lnTo>
                  <a:lnTo>
                    <a:pt x="1462" y="1758"/>
                  </a:lnTo>
                  <a:lnTo>
                    <a:pt x="1463" y="1757"/>
                  </a:lnTo>
                  <a:lnTo>
                    <a:pt x="1463" y="1756"/>
                  </a:lnTo>
                  <a:lnTo>
                    <a:pt x="1464" y="1756"/>
                  </a:lnTo>
                  <a:lnTo>
                    <a:pt x="1465" y="1756"/>
                  </a:lnTo>
                  <a:lnTo>
                    <a:pt x="1465" y="1757"/>
                  </a:lnTo>
                  <a:lnTo>
                    <a:pt x="1466" y="1757"/>
                  </a:lnTo>
                  <a:lnTo>
                    <a:pt x="1467" y="1758"/>
                  </a:lnTo>
                  <a:lnTo>
                    <a:pt x="1467" y="1760"/>
                  </a:lnTo>
                  <a:lnTo>
                    <a:pt x="1467" y="1761"/>
                  </a:lnTo>
                  <a:lnTo>
                    <a:pt x="1467" y="1762"/>
                  </a:lnTo>
                  <a:lnTo>
                    <a:pt x="1467" y="1763"/>
                  </a:lnTo>
                  <a:lnTo>
                    <a:pt x="1468" y="1763"/>
                  </a:lnTo>
                  <a:lnTo>
                    <a:pt x="1468" y="1764"/>
                  </a:lnTo>
                  <a:lnTo>
                    <a:pt x="1470" y="1764"/>
                  </a:lnTo>
                  <a:lnTo>
                    <a:pt x="1471" y="1765"/>
                  </a:lnTo>
                  <a:lnTo>
                    <a:pt x="1471" y="1766"/>
                  </a:lnTo>
                  <a:lnTo>
                    <a:pt x="1472" y="1767"/>
                  </a:lnTo>
                  <a:lnTo>
                    <a:pt x="1472" y="1769"/>
                  </a:lnTo>
                  <a:lnTo>
                    <a:pt x="1471" y="1770"/>
                  </a:lnTo>
                  <a:lnTo>
                    <a:pt x="1471" y="1772"/>
                  </a:lnTo>
                  <a:lnTo>
                    <a:pt x="1472" y="1772"/>
                  </a:lnTo>
                  <a:lnTo>
                    <a:pt x="1472" y="1771"/>
                  </a:lnTo>
                  <a:lnTo>
                    <a:pt x="1473" y="1771"/>
                  </a:lnTo>
                  <a:lnTo>
                    <a:pt x="1473" y="1770"/>
                  </a:lnTo>
                  <a:lnTo>
                    <a:pt x="1473" y="1771"/>
                  </a:lnTo>
                  <a:lnTo>
                    <a:pt x="1474" y="1771"/>
                  </a:lnTo>
                  <a:lnTo>
                    <a:pt x="1475" y="1771"/>
                  </a:lnTo>
                  <a:lnTo>
                    <a:pt x="1475" y="1772"/>
                  </a:lnTo>
                  <a:lnTo>
                    <a:pt x="1474" y="1774"/>
                  </a:lnTo>
                  <a:lnTo>
                    <a:pt x="1474" y="1775"/>
                  </a:lnTo>
                  <a:lnTo>
                    <a:pt x="1475" y="1775"/>
                  </a:lnTo>
                  <a:lnTo>
                    <a:pt x="1476" y="1775"/>
                  </a:lnTo>
                  <a:lnTo>
                    <a:pt x="1475" y="1774"/>
                  </a:lnTo>
                  <a:lnTo>
                    <a:pt x="1475" y="1773"/>
                  </a:lnTo>
                  <a:lnTo>
                    <a:pt x="1476" y="1772"/>
                  </a:lnTo>
                  <a:lnTo>
                    <a:pt x="1476" y="1771"/>
                  </a:lnTo>
                  <a:lnTo>
                    <a:pt x="1476" y="1770"/>
                  </a:lnTo>
                  <a:lnTo>
                    <a:pt x="1475" y="1770"/>
                  </a:lnTo>
                  <a:lnTo>
                    <a:pt x="1475" y="1769"/>
                  </a:lnTo>
                  <a:lnTo>
                    <a:pt x="1474" y="1767"/>
                  </a:lnTo>
                  <a:lnTo>
                    <a:pt x="1473" y="1766"/>
                  </a:lnTo>
                  <a:lnTo>
                    <a:pt x="1474" y="1765"/>
                  </a:lnTo>
                  <a:lnTo>
                    <a:pt x="1474" y="1764"/>
                  </a:lnTo>
                  <a:lnTo>
                    <a:pt x="1473" y="1764"/>
                  </a:lnTo>
                  <a:lnTo>
                    <a:pt x="1473" y="1763"/>
                  </a:lnTo>
                  <a:lnTo>
                    <a:pt x="1472" y="1763"/>
                  </a:lnTo>
                  <a:lnTo>
                    <a:pt x="1472" y="1762"/>
                  </a:lnTo>
                  <a:lnTo>
                    <a:pt x="1472" y="1761"/>
                  </a:lnTo>
                  <a:lnTo>
                    <a:pt x="1471" y="1761"/>
                  </a:lnTo>
                  <a:lnTo>
                    <a:pt x="1472" y="1760"/>
                  </a:lnTo>
                  <a:lnTo>
                    <a:pt x="1472" y="1758"/>
                  </a:lnTo>
                  <a:lnTo>
                    <a:pt x="1473" y="1758"/>
                  </a:lnTo>
                  <a:lnTo>
                    <a:pt x="1475" y="1760"/>
                  </a:lnTo>
                  <a:lnTo>
                    <a:pt x="1476" y="1760"/>
                  </a:lnTo>
                  <a:lnTo>
                    <a:pt x="1479" y="1761"/>
                  </a:lnTo>
                  <a:lnTo>
                    <a:pt x="1480" y="1762"/>
                  </a:lnTo>
                  <a:lnTo>
                    <a:pt x="1480" y="1763"/>
                  </a:lnTo>
                  <a:lnTo>
                    <a:pt x="1480" y="1764"/>
                  </a:lnTo>
                  <a:lnTo>
                    <a:pt x="1481" y="1765"/>
                  </a:lnTo>
                  <a:lnTo>
                    <a:pt x="1482" y="1766"/>
                  </a:lnTo>
                  <a:lnTo>
                    <a:pt x="1482" y="1767"/>
                  </a:lnTo>
                  <a:lnTo>
                    <a:pt x="1483" y="1769"/>
                  </a:lnTo>
                  <a:lnTo>
                    <a:pt x="1484" y="1769"/>
                  </a:lnTo>
                  <a:lnTo>
                    <a:pt x="1484" y="1766"/>
                  </a:lnTo>
                  <a:lnTo>
                    <a:pt x="1483" y="1765"/>
                  </a:lnTo>
                  <a:lnTo>
                    <a:pt x="1483" y="1764"/>
                  </a:lnTo>
                  <a:lnTo>
                    <a:pt x="1483" y="1763"/>
                  </a:lnTo>
                  <a:lnTo>
                    <a:pt x="1483" y="1762"/>
                  </a:lnTo>
                  <a:lnTo>
                    <a:pt x="1484" y="1762"/>
                  </a:lnTo>
                  <a:lnTo>
                    <a:pt x="1485" y="1762"/>
                  </a:lnTo>
                  <a:lnTo>
                    <a:pt x="1493" y="1767"/>
                  </a:lnTo>
                  <a:lnTo>
                    <a:pt x="1494" y="1769"/>
                  </a:lnTo>
                  <a:lnTo>
                    <a:pt x="1496" y="1769"/>
                  </a:lnTo>
                  <a:lnTo>
                    <a:pt x="1496" y="1770"/>
                  </a:lnTo>
                  <a:lnTo>
                    <a:pt x="1496" y="1771"/>
                  </a:lnTo>
                  <a:lnTo>
                    <a:pt x="1494" y="1772"/>
                  </a:lnTo>
                  <a:lnTo>
                    <a:pt x="1493" y="1772"/>
                  </a:lnTo>
                  <a:lnTo>
                    <a:pt x="1493" y="1773"/>
                  </a:lnTo>
                  <a:lnTo>
                    <a:pt x="1492" y="1774"/>
                  </a:lnTo>
                  <a:lnTo>
                    <a:pt x="1491" y="1775"/>
                  </a:lnTo>
                  <a:lnTo>
                    <a:pt x="1490" y="1777"/>
                  </a:lnTo>
                  <a:lnTo>
                    <a:pt x="1490" y="1778"/>
                  </a:lnTo>
                  <a:lnTo>
                    <a:pt x="1489" y="1780"/>
                  </a:lnTo>
                  <a:lnTo>
                    <a:pt x="1490" y="1782"/>
                  </a:lnTo>
                  <a:lnTo>
                    <a:pt x="1489" y="1782"/>
                  </a:lnTo>
                  <a:lnTo>
                    <a:pt x="1489" y="1783"/>
                  </a:lnTo>
                  <a:lnTo>
                    <a:pt x="1490" y="1783"/>
                  </a:lnTo>
                  <a:lnTo>
                    <a:pt x="1490" y="1785"/>
                  </a:lnTo>
                  <a:lnTo>
                    <a:pt x="1490" y="1783"/>
                  </a:lnTo>
                  <a:lnTo>
                    <a:pt x="1490" y="1781"/>
                  </a:lnTo>
                  <a:lnTo>
                    <a:pt x="1490" y="1780"/>
                  </a:lnTo>
                  <a:lnTo>
                    <a:pt x="1491" y="1779"/>
                  </a:lnTo>
                  <a:lnTo>
                    <a:pt x="1492" y="1778"/>
                  </a:lnTo>
                  <a:lnTo>
                    <a:pt x="1492" y="1777"/>
                  </a:lnTo>
                  <a:lnTo>
                    <a:pt x="1493" y="1775"/>
                  </a:lnTo>
                  <a:lnTo>
                    <a:pt x="1493" y="1774"/>
                  </a:lnTo>
                  <a:lnTo>
                    <a:pt x="1494" y="1774"/>
                  </a:lnTo>
                  <a:lnTo>
                    <a:pt x="1496" y="1774"/>
                  </a:lnTo>
                  <a:lnTo>
                    <a:pt x="1497" y="1775"/>
                  </a:lnTo>
                  <a:lnTo>
                    <a:pt x="1497" y="1777"/>
                  </a:lnTo>
                  <a:lnTo>
                    <a:pt x="1498" y="1778"/>
                  </a:lnTo>
                  <a:lnTo>
                    <a:pt x="1498" y="1777"/>
                  </a:lnTo>
                  <a:lnTo>
                    <a:pt x="1498" y="1775"/>
                  </a:lnTo>
                  <a:lnTo>
                    <a:pt x="1498" y="1772"/>
                  </a:lnTo>
                  <a:lnTo>
                    <a:pt x="1498" y="1771"/>
                  </a:lnTo>
                  <a:lnTo>
                    <a:pt x="1498" y="1770"/>
                  </a:lnTo>
                  <a:lnTo>
                    <a:pt x="1498" y="1769"/>
                  </a:lnTo>
                  <a:lnTo>
                    <a:pt x="1500" y="1769"/>
                  </a:lnTo>
                  <a:lnTo>
                    <a:pt x="1501" y="1769"/>
                  </a:lnTo>
                  <a:lnTo>
                    <a:pt x="1501" y="1770"/>
                  </a:lnTo>
                  <a:lnTo>
                    <a:pt x="1502" y="1771"/>
                  </a:lnTo>
                  <a:lnTo>
                    <a:pt x="1504" y="1771"/>
                  </a:lnTo>
                  <a:lnTo>
                    <a:pt x="1504" y="1770"/>
                  </a:lnTo>
                  <a:lnTo>
                    <a:pt x="1504" y="1769"/>
                  </a:lnTo>
                  <a:lnTo>
                    <a:pt x="1505" y="1769"/>
                  </a:lnTo>
                  <a:lnTo>
                    <a:pt x="1505" y="1767"/>
                  </a:lnTo>
                  <a:lnTo>
                    <a:pt x="1502" y="1766"/>
                  </a:lnTo>
                  <a:lnTo>
                    <a:pt x="1500" y="1765"/>
                  </a:lnTo>
                  <a:lnTo>
                    <a:pt x="1498" y="1765"/>
                  </a:lnTo>
                  <a:lnTo>
                    <a:pt x="1497" y="1764"/>
                  </a:lnTo>
                  <a:lnTo>
                    <a:pt x="1496" y="1763"/>
                  </a:lnTo>
                  <a:lnTo>
                    <a:pt x="1493" y="1761"/>
                  </a:lnTo>
                  <a:lnTo>
                    <a:pt x="1485" y="1757"/>
                  </a:lnTo>
                  <a:lnTo>
                    <a:pt x="1484" y="1757"/>
                  </a:lnTo>
                  <a:lnTo>
                    <a:pt x="1484" y="1756"/>
                  </a:lnTo>
                  <a:lnTo>
                    <a:pt x="1483" y="1755"/>
                  </a:lnTo>
                  <a:lnTo>
                    <a:pt x="1482" y="1755"/>
                  </a:lnTo>
                  <a:lnTo>
                    <a:pt x="1481" y="1755"/>
                  </a:lnTo>
                  <a:lnTo>
                    <a:pt x="1471" y="1750"/>
                  </a:lnTo>
                  <a:lnTo>
                    <a:pt x="1470" y="1749"/>
                  </a:lnTo>
                  <a:lnTo>
                    <a:pt x="1467" y="1748"/>
                  </a:lnTo>
                  <a:lnTo>
                    <a:pt x="1466" y="1747"/>
                  </a:lnTo>
                  <a:lnTo>
                    <a:pt x="1465" y="1746"/>
                  </a:lnTo>
                  <a:lnTo>
                    <a:pt x="1464" y="1744"/>
                  </a:lnTo>
                  <a:lnTo>
                    <a:pt x="1464" y="1741"/>
                  </a:lnTo>
                  <a:lnTo>
                    <a:pt x="1463" y="1738"/>
                  </a:lnTo>
                  <a:lnTo>
                    <a:pt x="1462" y="1737"/>
                  </a:lnTo>
                  <a:lnTo>
                    <a:pt x="1462" y="1736"/>
                  </a:lnTo>
                  <a:lnTo>
                    <a:pt x="1461" y="1732"/>
                  </a:lnTo>
                  <a:lnTo>
                    <a:pt x="1461" y="1730"/>
                  </a:lnTo>
                  <a:lnTo>
                    <a:pt x="1459" y="1729"/>
                  </a:lnTo>
                  <a:lnTo>
                    <a:pt x="1461" y="1725"/>
                  </a:lnTo>
                  <a:lnTo>
                    <a:pt x="1462" y="1724"/>
                  </a:lnTo>
                  <a:lnTo>
                    <a:pt x="1465" y="1722"/>
                  </a:lnTo>
                  <a:lnTo>
                    <a:pt x="1467" y="1721"/>
                  </a:lnTo>
                  <a:lnTo>
                    <a:pt x="1470" y="1720"/>
                  </a:lnTo>
                  <a:lnTo>
                    <a:pt x="1470" y="1719"/>
                  </a:lnTo>
                  <a:lnTo>
                    <a:pt x="1471" y="1719"/>
                  </a:lnTo>
                  <a:lnTo>
                    <a:pt x="1474" y="1720"/>
                  </a:lnTo>
                  <a:lnTo>
                    <a:pt x="1480" y="1718"/>
                  </a:lnTo>
                  <a:lnTo>
                    <a:pt x="1490" y="1711"/>
                  </a:lnTo>
                  <a:lnTo>
                    <a:pt x="1492" y="1708"/>
                  </a:lnTo>
                  <a:lnTo>
                    <a:pt x="1492" y="1706"/>
                  </a:lnTo>
                  <a:lnTo>
                    <a:pt x="1492" y="1704"/>
                  </a:lnTo>
                  <a:lnTo>
                    <a:pt x="1491" y="1702"/>
                  </a:lnTo>
                  <a:lnTo>
                    <a:pt x="1491" y="1700"/>
                  </a:lnTo>
                  <a:lnTo>
                    <a:pt x="1491" y="1699"/>
                  </a:lnTo>
                  <a:lnTo>
                    <a:pt x="1489" y="1699"/>
                  </a:lnTo>
                  <a:lnTo>
                    <a:pt x="1487" y="1699"/>
                  </a:lnTo>
                  <a:lnTo>
                    <a:pt x="1479" y="1700"/>
                  </a:lnTo>
                  <a:lnTo>
                    <a:pt x="1474" y="1702"/>
                  </a:lnTo>
                  <a:lnTo>
                    <a:pt x="1471" y="1702"/>
                  </a:lnTo>
                  <a:lnTo>
                    <a:pt x="1468" y="1703"/>
                  </a:lnTo>
                  <a:lnTo>
                    <a:pt x="1467" y="1704"/>
                  </a:lnTo>
                  <a:lnTo>
                    <a:pt x="1466" y="1705"/>
                  </a:lnTo>
                  <a:lnTo>
                    <a:pt x="1465" y="1704"/>
                  </a:lnTo>
                  <a:lnTo>
                    <a:pt x="1463" y="1705"/>
                  </a:lnTo>
                  <a:lnTo>
                    <a:pt x="1462" y="1705"/>
                  </a:lnTo>
                  <a:lnTo>
                    <a:pt x="1461" y="1706"/>
                  </a:lnTo>
                  <a:lnTo>
                    <a:pt x="1459" y="1707"/>
                  </a:lnTo>
                  <a:lnTo>
                    <a:pt x="1458" y="1707"/>
                  </a:lnTo>
                  <a:lnTo>
                    <a:pt x="1457" y="1706"/>
                  </a:lnTo>
                  <a:lnTo>
                    <a:pt x="1456" y="1706"/>
                  </a:lnTo>
                  <a:lnTo>
                    <a:pt x="1456" y="1705"/>
                  </a:lnTo>
                  <a:lnTo>
                    <a:pt x="1455" y="1703"/>
                  </a:lnTo>
                  <a:lnTo>
                    <a:pt x="1454" y="1702"/>
                  </a:lnTo>
                  <a:lnTo>
                    <a:pt x="1453" y="1702"/>
                  </a:lnTo>
                  <a:lnTo>
                    <a:pt x="1451" y="1700"/>
                  </a:lnTo>
                  <a:lnTo>
                    <a:pt x="1450" y="1700"/>
                  </a:lnTo>
                  <a:lnTo>
                    <a:pt x="1449" y="1699"/>
                  </a:lnTo>
                  <a:lnTo>
                    <a:pt x="1449" y="1698"/>
                  </a:lnTo>
                  <a:lnTo>
                    <a:pt x="1449" y="1697"/>
                  </a:lnTo>
                  <a:lnTo>
                    <a:pt x="1449" y="1695"/>
                  </a:lnTo>
                  <a:lnTo>
                    <a:pt x="1449" y="1691"/>
                  </a:lnTo>
                  <a:lnTo>
                    <a:pt x="1450" y="1690"/>
                  </a:lnTo>
                  <a:lnTo>
                    <a:pt x="1450" y="1689"/>
                  </a:lnTo>
                  <a:lnTo>
                    <a:pt x="1450" y="1688"/>
                  </a:lnTo>
                  <a:lnTo>
                    <a:pt x="1450" y="1687"/>
                  </a:lnTo>
                  <a:lnTo>
                    <a:pt x="1450" y="1686"/>
                  </a:lnTo>
                  <a:lnTo>
                    <a:pt x="1450" y="1685"/>
                  </a:lnTo>
                  <a:lnTo>
                    <a:pt x="1450" y="1682"/>
                  </a:lnTo>
                  <a:lnTo>
                    <a:pt x="1450" y="1680"/>
                  </a:lnTo>
                  <a:lnTo>
                    <a:pt x="1450" y="1679"/>
                  </a:lnTo>
                  <a:lnTo>
                    <a:pt x="1451" y="1679"/>
                  </a:lnTo>
                  <a:lnTo>
                    <a:pt x="1451" y="1678"/>
                  </a:lnTo>
                  <a:lnTo>
                    <a:pt x="1454" y="1677"/>
                  </a:lnTo>
                  <a:lnTo>
                    <a:pt x="1454" y="1675"/>
                  </a:lnTo>
                  <a:lnTo>
                    <a:pt x="1455" y="1675"/>
                  </a:lnTo>
                  <a:lnTo>
                    <a:pt x="1455" y="1677"/>
                  </a:lnTo>
                  <a:lnTo>
                    <a:pt x="1454" y="1678"/>
                  </a:lnTo>
                  <a:lnTo>
                    <a:pt x="1455" y="1679"/>
                  </a:lnTo>
                  <a:lnTo>
                    <a:pt x="1455" y="1680"/>
                  </a:lnTo>
                  <a:lnTo>
                    <a:pt x="1454" y="1681"/>
                  </a:lnTo>
                  <a:lnTo>
                    <a:pt x="1455" y="1681"/>
                  </a:lnTo>
                  <a:lnTo>
                    <a:pt x="1456" y="1681"/>
                  </a:lnTo>
                  <a:lnTo>
                    <a:pt x="1457" y="1681"/>
                  </a:lnTo>
                  <a:lnTo>
                    <a:pt x="1459" y="1679"/>
                  </a:lnTo>
                  <a:lnTo>
                    <a:pt x="1462" y="1679"/>
                  </a:lnTo>
                  <a:lnTo>
                    <a:pt x="1463" y="1677"/>
                  </a:lnTo>
                  <a:lnTo>
                    <a:pt x="1463" y="1675"/>
                  </a:lnTo>
                  <a:lnTo>
                    <a:pt x="1463" y="1674"/>
                  </a:lnTo>
                  <a:lnTo>
                    <a:pt x="1464" y="1672"/>
                  </a:lnTo>
                  <a:lnTo>
                    <a:pt x="1463" y="1671"/>
                  </a:lnTo>
                  <a:lnTo>
                    <a:pt x="1462" y="1670"/>
                  </a:lnTo>
                  <a:lnTo>
                    <a:pt x="1462" y="1671"/>
                  </a:lnTo>
                  <a:lnTo>
                    <a:pt x="1461" y="1671"/>
                  </a:lnTo>
                  <a:lnTo>
                    <a:pt x="1461" y="1670"/>
                  </a:lnTo>
                  <a:lnTo>
                    <a:pt x="1459" y="1670"/>
                  </a:lnTo>
                  <a:lnTo>
                    <a:pt x="1458" y="1670"/>
                  </a:lnTo>
                  <a:lnTo>
                    <a:pt x="1457" y="1670"/>
                  </a:lnTo>
                  <a:lnTo>
                    <a:pt x="1457" y="1671"/>
                  </a:lnTo>
                  <a:lnTo>
                    <a:pt x="1456" y="1672"/>
                  </a:lnTo>
                  <a:lnTo>
                    <a:pt x="1455" y="1672"/>
                  </a:lnTo>
                  <a:lnTo>
                    <a:pt x="1456" y="1670"/>
                  </a:lnTo>
                  <a:lnTo>
                    <a:pt x="1457" y="1670"/>
                  </a:lnTo>
                  <a:lnTo>
                    <a:pt x="1457" y="1666"/>
                  </a:lnTo>
                  <a:lnTo>
                    <a:pt x="1456" y="1665"/>
                  </a:lnTo>
                  <a:lnTo>
                    <a:pt x="1454" y="1664"/>
                  </a:lnTo>
                  <a:lnTo>
                    <a:pt x="1451" y="1664"/>
                  </a:lnTo>
                  <a:lnTo>
                    <a:pt x="1450" y="1664"/>
                  </a:lnTo>
                  <a:lnTo>
                    <a:pt x="1450" y="1663"/>
                  </a:lnTo>
                  <a:lnTo>
                    <a:pt x="1451" y="1663"/>
                  </a:lnTo>
                  <a:lnTo>
                    <a:pt x="1453" y="1662"/>
                  </a:lnTo>
                  <a:lnTo>
                    <a:pt x="1456" y="1661"/>
                  </a:lnTo>
                  <a:lnTo>
                    <a:pt x="1459" y="1662"/>
                  </a:lnTo>
                  <a:lnTo>
                    <a:pt x="1461" y="1661"/>
                  </a:lnTo>
                  <a:lnTo>
                    <a:pt x="1462" y="1661"/>
                  </a:lnTo>
                  <a:lnTo>
                    <a:pt x="1463" y="1663"/>
                  </a:lnTo>
                  <a:lnTo>
                    <a:pt x="1465" y="1666"/>
                  </a:lnTo>
                  <a:lnTo>
                    <a:pt x="1466" y="1668"/>
                  </a:lnTo>
                  <a:lnTo>
                    <a:pt x="1468" y="1669"/>
                  </a:lnTo>
                  <a:lnTo>
                    <a:pt x="1470" y="1669"/>
                  </a:lnTo>
                  <a:lnTo>
                    <a:pt x="1472" y="1665"/>
                  </a:lnTo>
                  <a:lnTo>
                    <a:pt x="1473" y="1664"/>
                  </a:lnTo>
                  <a:lnTo>
                    <a:pt x="1475" y="1664"/>
                  </a:lnTo>
                  <a:lnTo>
                    <a:pt x="1476" y="1664"/>
                  </a:lnTo>
                  <a:lnTo>
                    <a:pt x="1477" y="1663"/>
                  </a:lnTo>
                  <a:lnTo>
                    <a:pt x="1477" y="1662"/>
                  </a:lnTo>
                  <a:lnTo>
                    <a:pt x="1479" y="1661"/>
                  </a:lnTo>
                  <a:lnTo>
                    <a:pt x="1479" y="1660"/>
                  </a:lnTo>
                  <a:lnTo>
                    <a:pt x="1480" y="1658"/>
                  </a:lnTo>
                  <a:lnTo>
                    <a:pt x="1481" y="1657"/>
                  </a:lnTo>
                  <a:lnTo>
                    <a:pt x="1481" y="1656"/>
                  </a:lnTo>
                  <a:lnTo>
                    <a:pt x="1482" y="1655"/>
                  </a:lnTo>
                  <a:lnTo>
                    <a:pt x="1482" y="1654"/>
                  </a:lnTo>
                  <a:lnTo>
                    <a:pt x="1481" y="1653"/>
                  </a:lnTo>
                  <a:lnTo>
                    <a:pt x="1481" y="1652"/>
                  </a:lnTo>
                  <a:lnTo>
                    <a:pt x="1481" y="1650"/>
                  </a:lnTo>
                  <a:lnTo>
                    <a:pt x="1481" y="1649"/>
                  </a:lnTo>
                  <a:lnTo>
                    <a:pt x="1481" y="1648"/>
                  </a:lnTo>
                  <a:lnTo>
                    <a:pt x="1482" y="1647"/>
                  </a:lnTo>
                  <a:lnTo>
                    <a:pt x="1485" y="1646"/>
                  </a:lnTo>
                  <a:lnTo>
                    <a:pt x="1487" y="1645"/>
                  </a:lnTo>
                  <a:lnTo>
                    <a:pt x="1488" y="1645"/>
                  </a:lnTo>
                  <a:lnTo>
                    <a:pt x="1488" y="1644"/>
                  </a:lnTo>
                  <a:lnTo>
                    <a:pt x="1489" y="1644"/>
                  </a:lnTo>
                  <a:lnTo>
                    <a:pt x="1490" y="1645"/>
                  </a:lnTo>
                  <a:lnTo>
                    <a:pt x="1491" y="1647"/>
                  </a:lnTo>
                  <a:lnTo>
                    <a:pt x="1492" y="1648"/>
                  </a:lnTo>
                  <a:lnTo>
                    <a:pt x="1492" y="1649"/>
                  </a:lnTo>
                  <a:lnTo>
                    <a:pt x="1493" y="1650"/>
                  </a:lnTo>
                  <a:lnTo>
                    <a:pt x="1493" y="1652"/>
                  </a:lnTo>
                  <a:lnTo>
                    <a:pt x="1496" y="1655"/>
                  </a:lnTo>
                  <a:lnTo>
                    <a:pt x="1497" y="1657"/>
                  </a:lnTo>
                  <a:lnTo>
                    <a:pt x="1499" y="1658"/>
                  </a:lnTo>
                  <a:lnTo>
                    <a:pt x="1500" y="1657"/>
                  </a:lnTo>
                  <a:lnTo>
                    <a:pt x="1504" y="1656"/>
                  </a:lnTo>
                  <a:lnTo>
                    <a:pt x="1505" y="1656"/>
                  </a:lnTo>
                  <a:lnTo>
                    <a:pt x="1507" y="1655"/>
                  </a:lnTo>
                  <a:lnTo>
                    <a:pt x="1508" y="1654"/>
                  </a:lnTo>
                  <a:lnTo>
                    <a:pt x="1510" y="1653"/>
                  </a:lnTo>
                  <a:lnTo>
                    <a:pt x="1511" y="1652"/>
                  </a:lnTo>
                  <a:lnTo>
                    <a:pt x="1511" y="1650"/>
                  </a:lnTo>
                  <a:lnTo>
                    <a:pt x="1513" y="1649"/>
                  </a:lnTo>
                  <a:lnTo>
                    <a:pt x="1514" y="1650"/>
                  </a:lnTo>
                  <a:lnTo>
                    <a:pt x="1516" y="1654"/>
                  </a:lnTo>
                  <a:lnTo>
                    <a:pt x="1517" y="1655"/>
                  </a:lnTo>
                  <a:lnTo>
                    <a:pt x="1518" y="1655"/>
                  </a:lnTo>
                  <a:lnTo>
                    <a:pt x="1518" y="1672"/>
                  </a:lnTo>
                  <a:lnTo>
                    <a:pt x="1517" y="1688"/>
                  </a:lnTo>
                  <a:lnTo>
                    <a:pt x="1517" y="1705"/>
                  </a:lnTo>
                  <a:lnTo>
                    <a:pt x="1517" y="1722"/>
                  </a:lnTo>
                  <a:lnTo>
                    <a:pt x="1517" y="1739"/>
                  </a:lnTo>
                  <a:lnTo>
                    <a:pt x="1517" y="1756"/>
                  </a:lnTo>
                  <a:lnTo>
                    <a:pt x="1517" y="1773"/>
                  </a:lnTo>
                  <a:lnTo>
                    <a:pt x="1517" y="1790"/>
                  </a:lnTo>
                  <a:lnTo>
                    <a:pt x="1515" y="1789"/>
                  </a:lnTo>
                  <a:lnTo>
                    <a:pt x="1515" y="1790"/>
                  </a:lnTo>
                  <a:lnTo>
                    <a:pt x="1516" y="1791"/>
                  </a:lnTo>
                  <a:lnTo>
                    <a:pt x="1517" y="1791"/>
                  </a:lnTo>
                  <a:close/>
                  <a:moveTo>
                    <a:pt x="1067" y="676"/>
                  </a:moveTo>
                  <a:lnTo>
                    <a:pt x="1066" y="675"/>
                  </a:lnTo>
                  <a:lnTo>
                    <a:pt x="1067" y="674"/>
                  </a:lnTo>
                  <a:lnTo>
                    <a:pt x="1067" y="673"/>
                  </a:lnTo>
                  <a:lnTo>
                    <a:pt x="1068" y="674"/>
                  </a:lnTo>
                  <a:lnTo>
                    <a:pt x="1069" y="674"/>
                  </a:lnTo>
                  <a:lnTo>
                    <a:pt x="1069" y="675"/>
                  </a:lnTo>
                  <a:lnTo>
                    <a:pt x="1069" y="676"/>
                  </a:lnTo>
                  <a:lnTo>
                    <a:pt x="1068" y="677"/>
                  </a:lnTo>
                  <a:lnTo>
                    <a:pt x="1067" y="677"/>
                  </a:lnTo>
                  <a:lnTo>
                    <a:pt x="1067" y="676"/>
                  </a:lnTo>
                  <a:close/>
                  <a:moveTo>
                    <a:pt x="1140" y="669"/>
                  </a:moveTo>
                  <a:lnTo>
                    <a:pt x="1141" y="670"/>
                  </a:lnTo>
                  <a:lnTo>
                    <a:pt x="1140" y="670"/>
                  </a:lnTo>
                  <a:lnTo>
                    <a:pt x="1140" y="671"/>
                  </a:lnTo>
                  <a:lnTo>
                    <a:pt x="1139" y="671"/>
                  </a:lnTo>
                  <a:lnTo>
                    <a:pt x="1139" y="670"/>
                  </a:lnTo>
                  <a:lnTo>
                    <a:pt x="1139" y="671"/>
                  </a:lnTo>
                  <a:lnTo>
                    <a:pt x="1138" y="670"/>
                  </a:lnTo>
                  <a:lnTo>
                    <a:pt x="1137" y="670"/>
                  </a:lnTo>
                  <a:lnTo>
                    <a:pt x="1136" y="670"/>
                  </a:lnTo>
                  <a:lnTo>
                    <a:pt x="1135" y="671"/>
                  </a:lnTo>
                  <a:lnTo>
                    <a:pt x="1134" y="671"/>
                  </a:lnTo>
                  <a:lnTo>
                    <a:pt x="1132" y="671"/>
                  </a:lnTo>
                  <a:lnTo>
                    <a:pt x="1134" y="670"/>
                  </a:lnTo>
                  <a:lnTo>
                    <a:pt x="1135" y="669"/>
                  </a:lnTo>
                  <a:lnTo>
                    <a:pt x="1136" y="669"/>
                  </a:lnTo>
                  <a:lnTo>
                    <a:pt x="1136" y="668"/>
                  </a:lnTo>
                  <a:lnTo>
                    <a:pt x="1137" y="668"/>
                  </a:lnTo>
                  <a:lnTo>
                    <a:pt x="1138" y="668"/>
                  </a:lnTo>
                  <a:lnTo>
                    <a:pt x="1139" y="669"/>
                  </a:lnTo>
                  <a:lnTo>
                    <a:pt x="1140" y="669"/>
                  </a:lnTo>
                  <a:close/>
                  <a:moveTo>
                    <a:pt x="8" y="388"/>
                  </a:moveTo>
                  <a:lnTo>
                    <a:pt x="8" y="389"/>
                  </a:lnTo>
                  <a:lnTo>
                    <a:pt x="7" y="389"/>
                  </a:lnTo>
                  <a:lnTo>
                    <a:pt x="6" y="390"/>
                  </a:lnTo>
                  <a:lnTo>
                    <a:pt x="4" y="390"/>
                  </a:lnTo>
                  <a:lnTo>
                    <a:pt x="3" y="390"/>
                  </a:lnTo>
                  <a:lnTo>
                    <a:pt x="2" y="391"/>
                  </a:lnTo>
                  <a:lnTo>
                    <a:pt x="1" y="391"/>
                  </a:lnTo>
                  <a:lnTo>
                    <a:pt x="0" y="392"/>
                  </a:lnTo>
                  <a:lnTo>
                    <a:pt x="0" y="391"/>
                  </a:lnTo>
                  <a:lnTo>
                    <a:pt x="1" y="388"/>
                  </a:lnTo>
                  <a:lnTo>
                    <a:pt x="1" y="386"/>
                  </a:lnTo>
                  <a:lnTo>
                    <a:pt x="2" y="385"/>
                  </a:lnTo>
                  <a:lnTo>
                    <a:pt x="2" y="386"/>
                  </a:lnTo>
                  <a:lnTo>
                    <a:pt x="4" y="386"/>
                  </a:lnTo>
                  <a:lnTo>
                    <a:pt x="6" y="386"/>
                  </a:lnTo>
                  <a:lnTo>
                    <a:pt x="6" y="388"/>
                  </a:lnTo>
                  <a:lnTo>
                    <a:pt x="7" y="388"/>
                  </a:lnTo>
                  <a:lnTo>
                    <a:pt x="8" y="388"/>
                  </a:lnTo>
                  <a:close/>
                  <a:moveTo>
                    <a:pt x="148" y="361"/>
                  </a:moveTo>
                  <a:lnTo>
                    <a:pt x="148" y="360"/>
                  </a:lnTo>
                  <a:lnTo>
                    <a:pt x="148" y="361"/>
                  </a:lnTo>
                  <a:close/>
                  <a:moveTo>
                    <a:pt x="1098" y="356"/>
                  </a:moveTo>
                  <a:lnTo>
                    <a:pt x="1098" y="357"/>
                  </a:lnTo>
                  <a:lnTo>
                    <a:pt x="1098" y="356"/>
                  </a:lnTo>
                  <a:close/>
                  <a:moveTo>
                    <a:pt x="1092" y="352"/>
                  </a:moveTo>
                  <a:lnTo>
                    <a:pt x="1092" y="353"/>
                  </a:lnTo>
                  <a:lnTo>
                    <a:pt x="1091" y="353"/>
                  </a:lnTo>
                  <a:lnTo>
                    <a:pt x="1092" y="352"/>
                  </a:lnTo>
                  <a:close/>
                  <a:moveTo>
                    <a:pt x="1569" y="1859"/>
                  </a:moveTo>
                  <a:lnTo>
                    <a:pt x="1570" y="1861"/>
                  </a:lnTo>
                  <a:lnTo>
                    <a:pt x="1570" y="1862"/>
                  </a:lnTo>
                  <a:lnTo>
                    <a:pt x="1570" y="1863"/>
                  </a:lnTo>
                  <a:lnTo>
                    <a:pt x="1570" y="1864"/>
                  </a:lnTo>
                  <a:lnTo>
                    <a:pt x="1569" y="1863"/>
                  </a:lnTo>
                  <a:lnTo>
                    <a:pt x="1567" y="1862"/>
                  </a:lnTo>
                  <a:lnTo>
                    <a:pt x="1566" y="1862"/>
                  </a:lnTo>
                  <a:lnTo>
                    <a:pt x="1566" y="1861"/>
                  </a:lnTo>
                  <a:lnTo>
                    <a:pt x="1565" y="1859"/>
                  </a:lnTo>
                  <a:lnTo>
                    <a:pt x="1563" y="1859"/>
                  </a:lnTo>
                  <a:lnTo>
                    <a:pt x="1562" y="1859"/>
                  </a:lnTo>
                  <a:lnTo>
                    <a:pt x="1563" y="1858"/>
                  </a:lnTo>
                  <a:lnTo>
                    <a:pt x="1565" y="1858"/>
                  </a:lnTo>
                  <a:lnTo>
                    <a:pt x="1568" y="1858"/>
                  </a:lnTo>
                  <a:lnTo>
                    <a:pt x="1569" y="1859"/>
                  </a:lnTo>
                  <a:close/>
                  <a:moveTo>
                    <a:pt x="1575" y="1859"/>
                  </a:moveTo>
                  <a:lnTo>
                    <a:pt x="1575" y="1861"/>
                  </a:lnTo>
                  <a:lnTo>
                    <a:pt x="1575" y="1863"/>
                  </a:lnTo>
                  <a:lnTo>
                    <a:pt x="1576" y="1863"/>
                  </a:lnTo>
                  <a:lnTo>
                    <a:pt x="1576" y="1864"/>
                  </a:lnTo>
                  <a:lnTo>
                    <a:pt x="1575" y="1864"/>
                  </a:lnTo>
                  <a:lnTo>
                    <a:pt x="1575" y="1865"/>
                  </a:lnTo>
                  <a:lnTo>
                    <a:pt x="1574" y="1865"/>
                  </a:lnTo>
                  <a:lnTo>
                    <a:pt x="1574" y="1864"/>
                  </a:lnTo>
                  <a:lnTo>
                    <a:pt x="1573" y="1863"/>
                  </a:lnTo>
                  <a:lnTo>
                    <a:pt x="1571" y="1862"/>
                  </a:lnTo>
                  <a:lnTo>
                    <a:pt x="1573" y="1861"/>
                  </a:lnTo>
                  <a:lnTo>
                    <a:pt x="1573" y="1859"/>
                  </a:lnTo>
                  <a:lnTo>
                    <a:pt x="1573" y="1858"/>
                  </a:lnTo>
                  <a:lnTo>
                    <a:pt x="1574" y="1857"/>
                  </a:lnTo>
                  <a:lnTo>
                    <a:pt x="1575" y="1857"/>
                  </a:lnTo>
                  <a:lnTo>
                    <a:pt x="1575" y="1858"/>
                  </a:lnTo>
                  <a:lnTo>
                    <a:pt x="1575" y="1859"/>
                  </a:lnTo>
                  <a:close/>
                  <a:moveTo>
                    <a:pt x="1560" y="1858"/>
                  </a:moveTo>
                  <a:lnTo>
                    <a:pt x="1561" y="1858"/>
                  </a:lnTo>
                  <a:lnTo>
                    <a:pt x="1560" y="1859"/>
                  </a:lnTo>
                  <a:lnTo>
                    <a:pt x="1561" y="1861"/>
                  </a:lnTo>
                  <a:lnTo>
                    <a:pt x="1559" y="1859"/>
                  </a:lnTo>
                  <a:lnTo>
                    <a:pt x="1559" y="1861"/>
                  </a:lnTo>
                  <a:lnTo>
                    <a:pt x="1558" y="1863"/>
                  </a:lnTo>
                  <a:lnTo>
                    <a:pt x="1557" y="1864"/>
                  </a:lnTo>
                  <a:lnTo>
                    <a:pt x="1557" y="1863"/>
                  </a:lnTo>
                  <a:lnTo>
                    <a:pt x="1556" y="1863"/>
                  </a:lnTo>
                  <a:lnTo>
                    <a:pt x="1556" y="1864"/>
                  </a:lnTo>
                  <a:lnTo>
                    <a:pt x="1556" y="1865"/>
                  </a:lnTo>
                  <a:lnTo>
                    <a:pt x="1554" y="1865"/>
                  </a:lnTo>
                  <a:lnTo>
                    <a:pt x="1554" y="1864"/>
                  </a:lnTo>
                  <a:lnTo>
                    <a:pt x="1554" y="1863"/>
                  </a:lnTo>
                  <a:lnTo>
                    <a:pt x="1554" y="1862"/>
                  </a:lnTo>
                  <a:lnTo>
                    <a:pt x="1553" y="1862"/>
                  </a:lnTo>
                  <a:lnTo>
                    <a:pt x="1552" y="1862"/>
                  </a:lnTo>
                  <a:lnTo>
                    <a:pt x="1552" y="1863"/>
                  </a:lnTo>
                  <a:lnTo>
                    <a:pt x="1551" y="1863"/>
                  </a:lnTo>
                  <a:lnTo>
                    <a:pt x="1551" y="1862"/>
                  </a:lnTo>
                  <a:lnTo>
                    <a:pt x="1551" y="1861"/>
                  </a:lnTo>
                  <a:lnTo>
                    <a:pt x="1550" y="1861"/>
                  </a:lnTo>
                  <a:lnTo>
                    <a:pt x="1550" y="1862"/>
                  </a:lnTo>
                  <a:lnTo>
                    <a:pt x="1549" y="1862"/>
                  </a:lnTo>
                  <a:lnTo>
                    <a:pt x="1549" y="1863"/>
                  </a:lnTo>
                  <a:lnTo>
                    <a:pt x="1549" y="1864"/>
                  </a:lnTo>
                  <a:lnTo>
                    <a:pt x="1548" y="1863"/>
                  </a:lnTo>
                  <a:lnTo>
                    <a:pt x="1547" y="1863"/>
                  </a:lnTo>
                  <a:lnTo>
                    <a:pt x="1545" y="1863"/>
                  </a:lnTo>
                  <a:lnTo>
                    <a:pt x="1544" y="1862"/>
                  </a:lnTo>
                  <a:lnTo>
                    <a:pt x="1544" y="1861"/>
                  </a:lnTo>
                  <a:lnTo>
                    <a:pt x="1544" y="1859"/>
                  </a:lnTo>
                  <a:lnTo>
                    <a:pt x="1545" y="1859"/>
                  </a:lnTo>
                  <a:lnTo>
                    <a:pt x="1547" y="1858"/>
                  </a:lnTo>
                  <a:lnTo>
                    <a:pt x="1548" y="1858"/>
                  </a:lnTo>
                  <a:lnTo>
                    <a:pt x="1549" y="1858"/>
                  </a:lnTo>
                  <a:lnTo>
                    <a:pt x="1550" y="1859"/>
                  </a:lnTo>
                  <a:lnTo>
                    <a:pt x="1551" y="1859"/>
                  </a:lnTo>
                  <a:lnTo>
                    <a:pt x="1552" y="1859"/>
                  </a:lnTo>
                  <a:lnTo>
                    <a:pt x="1552" y="1858"/>
                  </a:lnTo>
                  <a:lnTo>
                    <a:pt x="1553" y="1858"/>
                  </a:lnTo>
                  <a:lnTo>
                    <a:pt x="1556" y="1859"/>
                  </a:lnTo>
                  <a:lnTo>
                    <a:pt x="1557" y="1859"/>
                  </a:lnTo>
                  <a:lnTo>
                    <a:pt x="1558" y="1859"/>
                  </a:lnTo>
                  <a:lnTo>
                    <a:pt x="1557" y="1858"/>
                  </a:lnTo>
                  <a:lnTo>
                    <a:pt x="1557" y="1857"/>
                  </a:lnTo>
                  <a:lnTo>
                    <a:pt x="1558" y="1858"/>
                  </a:lnTo>
                  <a:lnTo>
                    <a:pt x="1559" y="1857"/>
                  </a:lnTo>
                  <a:lnTo>
                    <a:pt x="1559" y="1858"/>
                  </a:lnTo>
                  <a:lnTo>
                    <a:pt x="1560" y="1858"/>
                  </a:lnTo>
                  <a:close/>
                  <a:moveTo>
                    <a:pt x="1569" y="1855"/>
                  </a:moveTo>
                  <a:lnTo>
                    <a:pt x="1570" y="1855"/>
                  </a:lnTo>
                  <a:lnTo>
                    <a:pt x="1571" y="1855"/>
                  </a:lnTo>
                  <a:lnTo>
                    <a:pt x="1573" y="1855"/>
                  </a:lnTo>
                  <a:lnTo>
                    <a:pt x="1573" y="1856"/>
                  </a:lnTo>
                  <a:lnTo>
                    <a:pt x="1571" y="1856"/>
                  </a:lnTo>
                  <a:lnTo>
                    <a:pt x="1570" y="1856"/>
                  </a:lnTo>
                  <a:lnTo>
                    <a:pt x="1570" y="1857"/>
                  </a:lnTo>
                  <a:lnTo>
                    <a:pt x="1569" y="1856"/>
                  </a:lnTo>
                  <a:lnTo>
                    <a:pt x="1569" y="1855"/>
                  </a:lnTo>
                  <a:close/>
                  <a:moveTo>
                    <a:pt x="1565" y="1854"/>
                  </a:moveTo>
                  <a:lnTo>
                    <a:pt x="1563" y="1854"/>
                  </a:lnTo>
                  <a:lnTo>
                    <a:pt x="1562" y="1855"/>
                  </a:lnTo>
                  <a:lnTo>
                    <a:pt x="1561" y="1855"/>
                  </a:lnTo>
                  <a:lnTo>
                    <a:pt x="1561" y="1854"/>
                  </a:lnTo>
                  <a:lnTo>
                    <a:pt x="1560" y="1854"/>
                  </a:lnTo>
                  <a:lnTo>
                    <a:pt x="1559" y="1854"/>
                  </a:lnTo>
                  <a:lnTo>
                    <a:pt x="1558" y="1853"/>
                  </a:lnTo>
                  <a:lnTo>
                    <a:pt x="1557" y="1853"/>
                  </a:lnTo>
                  <a:lnTo>
                    <a:pt x="1557" y="1852"/>
                  </a:lnTo>
                  <a:lnTo>
                    <a:pt x="1558" y="1852"/>
                  </a:lnTo>
                  <a:lnTo>
                    <a:pt x="1558" y="1848"/>
                  </a:lnTo>
                  <a:lnTo>
                    <a:pt x="1559" y="1848"/>
                  </a:lnTo>
                  <a:lnTo>
                    <a:pt x="1560" y="1848"/>
                  </a:lnTo>
                  <a:lnTo>
                    <a:pt x="1561" y="1849"/>
                  </a:lnTo>
                  <a:lnTo>
                    <a:pt x="1562" y="1849"/>
                  </a:lnTo>
                  <a:lnTo>
                    <a:pt x="1562" y="1850"/>
                  </a:lnTo>
                  <a:lnTo>
                    <a:pt x="1562" y="1852"/>
                  </a:lnTo>
                  <a:lnTo>
                    <a:pt x="1563" y="1850"/>
                  </a:lnTo>
                  <a:lnTo>
                    <a:pt x="1563" y="1847"/>
                  </a:lnTo>
                  <a:lnTo>
                    <a:pt x="1562" y="1846"/>
                  </a:lnTo>
                  <a:lnTo>
                    <a:pt x="1562" y="1845"/>
                  </a:lnTo>
                  <a:lnTo>
                    <a:pt x="1562" y="1844"/>
                  </a:lnTo>
                  <a:lnTo>
                    <a:pt x="1565" y="1842"/>
                  </a:lnTo>
                  <a:lnTo>
                    <a:pt x="1566" y="1842"/>
                  </a:lnTo>
                  <a:lnTo>
                    <a:pt x="1565" y="1844"/>
                  </a:lnTo>
                  <a:lnTo>
                    <a:pt x="1566" y="1844"/>
                  </a:lnTo>
                  <a:lnTo>
                    <a:pt x="1566" y="1845"/>
                  </a:lnTo>
                  <a:lnTo>
                    <a:pt x="1566" y="1846"/>
                  </a:lnTo>
                  <a:lnTo>
                    <a:pt x="1566" y="1847"/>
                  </a:lnTo>
                  <a:lnTo>
                    <a:pt x="1567" y="1848"/>
                  </a:lnTo>
                  <a:lnTo>
                    <a:pt x="1566" y="1848"/>
                  </a:lnTo>
                  <a:lnTo>
                    <a:pt x="1566" y="1849"/>
                  </a:lnTo>
                  <a:lnTo>
                    <a:pt x="1565" y="1849"/>
                  </a:lnTo>
                  <a:lnTo>
                    <a:pt x="1565" y="1852"/>
                  </a:lnTo>
                  <a:lnTo>
                    <a:pt x="1566" y="1852"/>
                  </a:lnTo>
                  <a:lnTo>
                    <a:pt x="1568" y="1852"/>
                  </a:lnTo>
                  <a:lnTo>
                    <a:pt x="1568" y="1853"/>
                  </a:lnTo>
                  <a:lnTo>
                    <a:pt x="1568" y="1854"/>
                  </a:lnTo>
                  <a:lnTo>
                    <a:pt x="1569" y="1854"/>
                  </a:lnTo>
                  <a:lnTo>
                    <a:pt x="1569" y="1855"/>
                  </a:lnTo>
                  <a:lnTo>
                    <a:pt x="1568" y="1856"/>
                  </a:lnTo>
                  <a:lnTo>
                    <a:pt x="1567" y="1856"/>
                  </a:lnTo>
                  <a:lnTo>
                    <a:pt x="1566" y="1857"/>
                  </a:lnTo>
                  <a:lnTo>
                    <a:pt x="1566" y="1855"/>
                  </a:lnTo>
                  <a:lnTo>
                    <a:pt x="1565" y="1854"/>
                  </a:lnTo>
                  <a:close/>
                  <a:moveTo>
                    <a:pt x="1554" y="1837"/>
                  </a:moveTo>
                  <a:lnTo>
                    <a:pt x="1556" y="1838"/>
                  </a:lnTo>
                  <a:lnTo>
                    <a:pt x="1556" y="1839"/>
                  </a:lnTo>
                  <a:lnTo>
                    <a:pt x="1557" y="1841"/>
                  </a:lnTo>
                  <a:lnTo>
                    <a:pt x="1557" y="1842"/>
                  </a:lnTo>
                  <a:lnTo>
                    <a:pt x="1557" y="1844"/>
                  </a:lnTo>
                  <a:lnTo>
                    <a:pt x="1556" y="1844"/>
                  </a:lnTo>
                  <a:lnTo>
                    <a:pt x="1553" y="1845"/>
                  </a:lnTo>
                  <a:lnTo>
                    <a:pt x="1552" y="1846"/>
                  </a:lnTo>
                  <a:lnTo>
                    <a:pt x="1551" y="1846"/>
                  </a:lnTo>
                  <a:lnTo>
                    <a:pt x="1551" y="1845"/>
                  </a:lnTo>
                  <a:lnTo>
                    <a:pt x="1551" y="1844"/>
                  </a:lnTo>
                  <a:lnTo>
                    <a:pt x="1552" y="1844"/>
                  </a:lnTo>
                  <a:lnTo>
                    <a:pt x="1552" y="1842"/>
                  </a:lnTo>
                  <a:lnTo>
                    <a:pt x="1553" y="1842"/>
                  </a:lnTo>
                  <a:lnTo>
                    <a:pt x="1553" y="1841"/>
                  </a:lnTo>
                  <a:lnTo>
                    <a:pt x="1552" y="1840"/>
                  </a:lnTo>
                  <a:lnTo>
                    <a:pt x="1552" y="1839"/>
                  </a:lnTo>
                  <a:lnTo>
                    <a:pt x="1552" y="1838"/>
                  </a:lnTo>
                  <a:lnTo>
                    <a:pt x="1552" y="1837"/>
                  </a:lnTo>
                  <a:lnTo>
                    <a:pt x="1553" y="1837"/>
                  </a:lnTo>
                  <a:lnTo>
                    <a:pt x="1554" y="1837"/>
                  </a:lnTo>
                  <a:close/>
                  <a:moveTo>
                    <a:pt x="1477" y="1828"/>
                  </a:moveTo>
                  <a:lnTo>
                    <a:pt x="1479" y="1828"/>
                  </a:lnTo>
                  <a:lnTo>
                    <a:pt x="1480" y="1829"/>
                  </a:lnTo>
                  <a:lnTo>
                    <a:pt x="1480" y="1830"/>
                  </a:lnTo>
                  <a:lnTo>
                    <a:pt x="1479" y="1829"/>
                  </a:lnTo>
                  <a:lnTo>
                    <a:pt x="1477" y="1829"/>
                  </a:lnTo>
                  <a:lnTo>
                    <a:pt x="1477" y="1830"/>
                  </a:lnTo>
                  <a:lnTo>
                    <a:pt x="1479" y="1831"/>
                  </a:lnTo>
                  <a:lnTo>
                    <a:pt x="1477" y="1831"/>
                  </a:lnTo>
                  <a:lnTo>
                    <a:pt x="1474" y="1831"/>
                  </a:lnTo>
                  <a:lnTo>
                    <a:pt x="1474" y="1830"/>
                  </a:lnTo>
                  <a:lnTo>
                    <a:pt x="1475" y="1830"/>
                  </a:lnTo>
                  <a:lnTo>
                    <a:pt x="1475" y="1829"/>
                  </a:lnTo>
                  <a:lnTo>
                    <a:pt x="1474" y="1827"/>
                  </a:lnTo>
                  <a:lnTo>
                    <a:pt x="1477" y="1828"/>
                  </a:lnTo>
                  <a:close/>
                  <a:moveTo>
                    <a:pt x="1466" y="1824"/>
                  </a:moveTo>
                  <a:lnTo>
                    <a:pt x="1467" y="1823"/>
                  </a:lnTo>
                  <a:lnTo>
                    <a:pt x="1468" y="1823"/>
                  </a:lnTo>
                  <a:lnTo>
                    <a:pt x="1468" y="1824"/>
                  </a:lnTo>
                  <a:lnTo>
                    <a:pt x="1467" y="1827"/>
                  </a:lnTo>
                  <a:lnTo>
                    <a:pt x="1467" y="1828"/>
                  </a:lnTo>
                  <a:lnTo>
                    <a:pt x="1467" y="1829"/>
                  </a:lnTo>
                  <a:lnTo>
                    <a:pt x="1466" y="1829"/>
                  </a:lnTo>
                  <a:lnTo>
                    <a:pt x="1466" y="1827"/>
                  </a:lnTo>
                  <a:lnTo>
                    <a:pt x="1465" y="1827"/>
                  </a:lnTo>
                  <a:lnTo>
                    <a:pt x="1466" y="1827"/>
                  </a:lnTo>
                  <a:lnTo>
                    <a:pt x="1466" y="1825"/>
                  </a:lnTo>
                  <a:lnTo>
                    <a:pt x="1465" y="1825"/>
                  </a:lnTo>
                  <a:lnTo>
                    <a:pt x="1464" y="1825"/>
                  </a:lnTo>
                  <a:lnTo>
                    <a:pt x="1463" y="1824"/>
                  </a:lnTo>
                  <a:lnTo>
                    <a:pt x="1464" y="1823"/>
                  </a:lnTo>
                  <a:lnTo>
                    <a:pt x="1465" y="1823"/>
                  </a:lnTo>
                  <a:lnTo>
                    <a:pt x="1466" y="1824"/>
                  </a:lnTo>
                  <a:close/>
                  <a:moveTo>
                    <a:pt x="1584" y="1822"/>
                  </a:moveTo>
                  <a:lnTo>
                    <a:pt x="1585" y="1823"/>
                  </a:lnTo>
                  <a:lnTo>
                    <a:pt x="1584" y="1824"/>
                  </a:lnTo>
                  <a:lnTo>
                    <a:pt x="1583" y="1825"/>
                  </a:lnTo>
                  <a:lnTo>
                    <a:pt x="1582" y="1827"/>
                  </a:lnTo>
                  <a:lnTo>
                    <a:pt x="1580" y="1827"/>
                  </a:lnTo>
                  <a:lnTo>
                    <a:pt x="1576" y="1827"/>
                  </a:lnTo>
                  <a:lnTo>
                    <a:pt x="1576" y="1824"/>
                  </a:lnTo>
                  <a:lnTo>
                    <a:pt x="1576" y="1823"/>
                  </a:lnTo>
                  <a:lnTo>
                    <a:pt x="1576" y="1822"/>
                  </a:lnTo>
                  <a:lnTo>
                    <a:pt x="1576" y="1821"/>
                  </a:lnTo>
                  <a:lnTo>
                    <a:pt x="1577" y="1821"/>
                  </a:lnTo>
                  <a:lnTo>
                    <a:pt x="1577" y="1820"/>
                  </a:lnTo>
                  <a:lnTo>
                    <a:pt x="1578" y="1820"/>
                  </a:lnTo>
                  <a:lnTo>
                    <a:pt x="1583" y="1820"/>
                  </a:lnTo>
                  <a:lnTo>
                    <a:pt x="1584" y="1820"/>
                  </a:lnTo>
                  <a:lnTo>
                    <a:pt x="1584" y="1821"/>
                  </a:lnTo>
                  <a:lnTo>
                    <a:pt x="1584" y="1822"/>
                  </a:lnTo>
                  <a:close/>
                  <a:moveTo>
                    <a:pt x="1600" y="1816"/>
                  </a:moveTo>
                  <a:lnTo>
                    <a:pt x="1600" y="1817"/>
                  </a:lnTo>
                  <a:lnTo>
                    <a:pt x="1600" y="1819"/>
                  </a:lnTo>
                  <a:lnTo>
                    <a:pt x="1597" y="1819"/>
                  </a:lnTo>
                  <a:lnTo>
                    <a:pt x="1597" y="1820"/>
                  </a:lnTo>
                  <a:lnTo>
                    <a:pt x="1596" y="1822"/>
                  </a:lnTo>
                  <a:lnTo>
                    <a:pt x="1595" y="1822"/>
                  </a:lnTo>
                  <a:lnTo>
                    <a:pt x="1594" y="1823"/>
                  </a:lnTo>
                  <a:lnTo>
                    <a:pt x="1593" y="1823"/>
                  </a:lnTo>
                  <a:lnTo>
                    <a:pt x="1593" y="1822"/>
                  </a:lnTo>
                  <a:lnTo>
                    <a:pt x="1593" y="1823"/>
                  </a:lnTo>
                  <a:lnTo>
                    <a:pt x="1592" y="1823"/>
                  </a:lnTo>
                  <a:lnTo>
                    <a:pt x="1592" y="1822"/>
                  </a:lnTo>
                  <a:lnTo>
                    <a:pt x="1592" y="1821"/>
                  </a:lnTo>
                  <a:lnTo>
                    <a:pt x="1592" y="1820"/>
                  </a:lnTo>
                  <a:lnTo>
                    <a:pt x="1592" y="1819"/>
                  </a:lnTo>
                  <a:lnTo>
                    <a:pt x="1593" y="1817"/>
                  </a:lnTo>
                  <a:lnTo>
                    <a:pt x="1594" y="1816"/>
                  </a:lnTo>
                  <a:lnTo>
                    <a:pt x="1595" y="1815"/>
                  </a:lnTo>
                  <a:lnTo>
                    <a:pt x="1596" y="1815"/>
                  </a:lnTo>
                  <a:lnTo>
                    <a:pt x="1597" y="1816"/>
                  </a:lnTo>
                  <a:lnTo>
                    <a:pt x="1599" y="1816"/>
                  </a:lnTo>
                  <a:lnTo>
                    <a:pt x="1600" y="1816"/>
                  </a:lnTo>
                  <a:close/>
                  <a:moveTo>
                    <a:pt x="1583" y="1806"/>
                  </a:moveTo>
                  <a:lnTo>
                    <a:pt x="1584" y="1807"/>
                  </a:lnTo>
                  <a:lnTo>
                    <a:pt x="1585" y="1808"/>
                  </a:lnTo>
                  <a:lnTo>
                    <a:pt x="1585" y="1812"/>
                  </a:lnTo>
                  <a:lnTo>
                    <a:pt x="1584" y="1812"/>
                  </a:lnTo>
                  <a:lnTo>
                    <a:pt x="1580" y="1808"/>
                  </a:lnTo>
                  <a:lnTo>
                    <a:pt x="1578" y="1807"/>
                  </a:lnTo>
                  <a:lnTo>
                    <a:pt x="1577" y="1806"/>
                  </a:lnTo>
                  <a:lnTo>
                    <a:pt x="1576" y="1806"/>
                  </a:lnTo>
                  <a:lnTo>
                    <a:pt x="1576" y="1805"/>
                  </a:lnTo>
                  <a:lnTo>
                    <a:pt x="1577" y="1804"/>
                  </a:lnTo>
                  <a:lnTo>
                    <a:pt x="1579" y="1805"/>
                  </a:lnTo>
                  <a:lnTo>
                    <a:pt x="1583" y="1806"/>
                  </a:lnTo>
                  <a:close/>
                  <a:moveTo>
                    <a:pt x="1541" y="1846"/>
                  </a:moveTo>
                  <a:lnTo>
                    <a:pt x="1541" y="1847"/>
                  </a:lnTo>
                  <a:lnTo>
                    <a:pt x="1540" y="1847"/>
                  </a:lnTo>
                  <a:lnTo>
                    <a:pt x="1540" y="1848"/>
                  </a:lnTo>
                  <a:lnTo>
                    <a:pt x="1541" y="1848"/>
                  </a:lnTo>
                  <a:lnTo>
                    <a:pt x="1542" y="1848"/>
                  </a:lnTo>
                  <a:lnTo>
                    <a:pt x="1542" y="1849"/>
                  </a:lnTo>
                  <a:lnTo>
                    <a:pt x="1541" y="1849"/>
                  </a:lnTo>
                  <a:lnTo>
                    <a:pt x="1540" y="1850"/>
                  </a:lnTo>
                  <a:lnTo>
                    <a:pt x="1539" y="1852"/>
                  </a:lnTo>
                  <a:lnTo>
                    <a:pt x="1537" y="1852"/>
                  </a:lnTo>
                  <a:lnTo>
                    <a:pt x="1536" y="1850"/>
                  </a:lnTo>
                  <a:lnTo>
                    <a:pt x="1536" y="1849"/>
                  </a:lnTo>
                  <a:lnTo>
                    <a:pt x="1535" y="1849"/>
                  </a:lnTo>
                  <a:lnTo>
                    <a:pt x="1535" y="1848"/>
                  </a:lnTo>
                  <a:lnTo>
                    <a:pt x="1535" y="1847"/>
                  </a:lnTo>
                  <a:lnTo>
                    <a:pt x="1535" y="1846"/>
                  </a:lnTo>
                  <a:lnTo>
                    <a:pt x="1535" y="1845"/>
                  </a:lnTo>
                  <a:lnTo>
                    <a:pt x="1535" y="1844"/>
                  </a:lnTo>
                  <a:lnTo>
                    <a:pt x="1534" y="1844"/>
                  </a:lnTo>
                  <a:lnTo>
                    <a:pt x="1533" y="1845"/>
                  </a:lnTo>
                  <a:lnTo>
                    <a:pt x="1532" y="1845"/>
                  </a:lnTo>
                  <a:lnTo>
                    <a:pt x="1531" y="1845"/>
                  </a:lnTo>
                  <a:lnTo>
                    <a:pt x="1531" y="1844"/>
                  </a:lnTo>
                  <a:lnTo>
                    <a:pt x="1532" y="1841"/>
                  </a:lnTo>
                  <a:lnTo>
                    <a:pt x="1532" y="1840"/>
                  </a:lnTo>
                  <a:lnTo>
                    <a:pt x="1532" y="1839"/>
                  </a:lnTo>
                  <a:lnTo>
                    <a:pt x="1531" y="1839"/>
                  </a:lnTo>
                  <a:lnTo>
                    <a:pt x="1528" y="1838"/>
                  </a:lnTo>
                  <a:lnTo>
                    <a:pt x="1528" y="1837"/>
                  </a:lnTo>
                  <a:lnTo>
                    <a:pt x="1528" y="1836"/>
                  </a:lnTo>
                  <a:lnTo>
                    <a:pt x="1527" y="1836"/>
                  </a:lnTo>
                  <a:lnTo>
                    <a:pt x="1525" y="1838"/>
                  </a:lnTo>
                  <a:lnTo>
                    <a:pt x="1524" y="1838"/>
                  </a:lnTo>
                  <a:lnTo>
                    <a:pt x="1523" y="1837"/>
                  </a:lnTo>
                  <a:lnTo>
                    <a:pt x="1522" y="1836"/>
                  </a:lnTo>
                  <a:lnTo>
                    <a:pt x="1520" y="1834"/>
                  </a:lnTo>
                  <a:lnTo>
                    <a:pt x="1520" y="1833"/>
                  </a:lnTo>
                  <a:lnTo>
                    <a:pt x="1520" y="1832"/>
                  </a:lnTo>
                  <a:lnTo>
                    <a:pt x="1519" y="1832"/>
                  </a:lnTo>
                  <a:lnTo>
                    <a:pt x="1519" y="1833"/>
                  </a:lnTo>
                  <a:lnTo>
                    <a:pt x="1519" y="1832"/>
                  </a:lnTo>
                  <a:lnTo>
                    <a:pt x="1518" y="1831"/>
                  </a:lnTo>
                  <a:lnTo>
                    <a:pt x="1518" y="1832"/>
                  </a:lnTo>
                  <a:lnTo>
                    <a:pt x="1518" y="1833"/>
                  </a:lnTo>
                  <a:lnTo>
                    <a:pt x="1518" y="1834"/>
                  </a:lnTo>
                  <a:lnTo>
                    <a:pt x="1516" y="1834"/>
                  </a:lnTo>
                  <a:lnTo>
                    <a:pt x="1515" y="1836"/>
                  </a:lnTo>
                  <a:lnTo>
                    <a:pt x="1514" y="1836"/>
                  </a:lnTo>
                  <a:lnTo>
                    <a:pt x="1513" y="1832"/>
                  </a:lnTo>
                  <a:lnTo>
                    <a:pt x="1511" y="1832"/>
                  </a:lnTo>
                  <a:lnTo>
                    <a:pt x="1513" y="1834"/>
                  </a:lnTo>
                  <a:lnTo>
                    <a:pt x="1511" y="1834"/>
                  </a:lnTo>
                  <a:lnTo>
                    <a:pt x="1513" y="1837"/>
                  </a:lnTo>
                  <a:lnTo>
                    <a:pt x="1511" y="1838"/>
                  </a:lnTo>
                  <a:lnTo>
                    <a:pt x="1510" y="1838"/>
                  </a:lnTo>
                  <a:lnTo>
                    <a:pt x="1509" y="1838"/>
                  </a:lnTo>
                  <a:lnTo>
                    <a:pt x="1508" y="1837"/>
                  </a:lnTo>
                  <a:lnTo>
                    <a:pt x="1507" y="1836"/>
                  </a:lnTo>
                  <a:lnTo>
                    <a:pt x="1507" y="1834"/>
                  </a:lnTo>
                  <a:lnTo>
                    <a:pt x="1506" y="1834"/>
                  </a:lnTo>
                  <a:lnTo>
                    <a:pt x="1506" y="1833"/>
                  </a:lnTo>
                  <a:lnTo>
                    <a:pt x="1505" y="1833"/>
                  </a:lnTo>
                  <a:lnTo>
                    <a:pt x="1505" y="1832"/>
                  </a:lnTo>
                  <a:lnTo>
                    <a:pt x="1505" y="1831"/>
                  </a:lnTo>
                  <a:lnTo>
                    <a:pt x="1506" y="1831"/>
                  </a:lnTo>
                  <a:lnTo>
                    <a:pt x="1507" y="1830"/>
                  </a:lnTo>
                  <a:lnTo>
                    <a:pt x="1508" y="1830"/>
                  </a:lnTo>
                  <a:lnTo>
                    <a:pt x="1510" y="1830"/>
                  </a:lnTo>
                  <a:lnTo>
                    <a:pt x="1513" y="1830"/>
                  </a:lnTo>
                  <a:lnTo>
                    <a:pt x="1511" y="1828"/>
                  </a:lnTo>
                  <a:lnTo>
                    <a:pt x="1513" y="1827"/>
                  </a:lnTo>
                  <a:lnTo>
                    <a:pt x="1511" y="1827"/>
                  </a:lnTo>
                  <a:lnTo>
                    <a:pt x="1506" y="1830"/>
                  </a:lnTo>
                  <a:lnTo>
                    <a:pt x="1505" y="1829"/>
                  </a:lnTo>
                  <a:lnTo>
                    <a:pt x="1507" y="1827"/>
                  </a:lnTo>
                  <a:lnTo>
                    <a:pt x="1508" y="1827"/>
                  </a:lnTo>
                  <a:lnTo>
                    <a:pt x="1508" y="1825"/>
                  </a:lnTo>
                  <a:lnTo>
                    <a:pt x="1508" y="1824"/>
                  </a:lnTo>
                  <a:lnTo>
                    <a:pt x="1508" y="1823"/>
                  </a:lnTo>
                  <a:lnTo>
                    <a:pt x="1509" y="1822"/>
                  </a:lnTo>
                  <a:lnTo>
                    <a:pt x="1509" y="1821"/>
                  </a:lnTo>
                  <a:lnTo>
                    <a:pt x="1509" y="1820"/>
                  </a:lnTo>
                  <a:lnTo>
                    <a:pt x="1509" y="1819"/>
                  </a:lnTo>
                  <a:lnTo>
                    <a:pt x="1510" y="1819"/>
                  </a:lnTo>
                  <a:lnTo>
                    <a:pt x="1511" y="1817"/>
                  </a:lnTo>
                  <a:lnTo>
                    <a:pt x="1510" y="1817"/>
                  </a:lnTo>
                  <a:lnTo>
                    <a:pt x="1507" y="1820"/>
                  </a:lnTo>
                  <a:lnTo>
                    <a:pt x="1506" y="1820"/>
                  </a:lnTo>
                  <a:lnTo>
                    <a:pt x="1505" y="1821"/>
                  </a:lnTo>
                  <a:lnTo>
                    <a:pt x="1505" y="1822"/>
                  </a:lnTo>
                  <a:lnTo>
                    <a:pt x="1502" y="1822"/>
                  </a:lnTo>
                  <a:lnTo>
                    <a:pt x="1501" y="1821"/>
                  </a:lnTo>
                  <a:lnTo>
                    <a:pt x="1500" y="1820"/>
                  </a:lnTo>
                  <a:lnTo>
                    <a:pt x="1500" y="1819"/>
                  </a:lnTo>
                  <a:lnTo>
                    <a:pt x="1499" y="1817"/>
                  </a:lnTo>
                  <a:lnTo>
                    <a:pt x="1499" y="1816"/>
                  </a:lnTo>
                  <a:lnTo>
                    <a:pt x="1499" y="1815"/>
                  </a:lnTo>
                  <a:lnTo>
                    <a:pt x="1499" y="1814"/>
                  </a:lnTo>
                  <a:lnTo>
                    <a:pt x="1498" y="1816"/>
                  </a:lnTo>
                  <a:lnTo>
                    <a:pt x="1499" y="1817"/>
                  </a:lnTo>
                  <a:lnTo>
                    <a:pt x="1499" y="1819"/>
                  </a:lnTo>
                  <a:lnTo>
                    <a:pt x="1500" y="1821"/>
                  </a:lnTo>
                  <a:lnTo>
                    <a:pt x="1499" y="1821"/>
                  </a:lnTo>
                  <a:lnTo>
                    <a:pt x="1498" y="1821"/>
                  </a:lnTo>
                  <a:lnTo>
                    <a:pt x="1497" y="1820"/>
                  </a:lnTo>
                  <a:lnTo>
                    <a:pt x="1496" y="1819"/>
                  </a:lnTo>
                  <a:lnTo>
                    <a:pt x="1496" y="1817"/>
                  </a:lnTo>
                  <a:lnTo>
                    <a:pt x="1496" y="1816"/>
                  </a:lnTo>
                  <a:lnTo>
                    <a:pt x="1496" y="1815"/>
                  </a:lnTo>
                  <a:lnTo>
                    <a:pt x="1494" y="1814"/>
                  </a:lnTo>
                  <a:lnTo>
                    <a:pt x="1494" y="1813"/>
                  </a:lnTo>
                  <a:lnTo>
                    <a:pt x="1494" y="1814"/>
                  </a:lnTo>
                  <a:lnTo>
                    <a:pt x="1493" y="1814"/>
                  </a:lnTo>
                  <a:lnTo>
                    <a:pt x="1492" y="1814"/>
                  </a:lnTo>
                  <a:lnTo>
                    <a:pt x="1491" y="1814"/>
                  </a:lnTo>
                  <a:lnTo>
                    <a:pt x="1489" y="1815"/>
                  </a:lnTo>
                  <a:lnTo>
                    <a:pt x="1488" y="1815"/>
                  </a:lnTo>
                  <a:lnTo>
                    <a:pt x="1489" y="1815"/>
                  </a:lnTo>
                  <a:lnTo>
                    <a:pt x="1490" y="1815"/>
                  </a:lnTo>
                  <a:lnTo>
                    <a:pt x="1491" y="1815"/>
                  </a:lnTo>
                  <a:lnTo>
                    <a:pt x="1492" y="1815"/>
                  </a:lnTo>
                  <a:lnTo>
                    <a:pt x="1493" y="1815"/>
                  </a:lnTo>
                  <a:lnTo>
                    <a:pt x="1493" y="1816"/>
                  </a:lnTo>
                  <a:lnTo>
                    <a:pt x="1492" y="1816"/>
                  </a:lnTo>
                  <a:lnTo>
                    <a:pt x="1493" y="1817"/>
                  </a:lnTo>
                  <a:lnTo>
                    <a:pt x="1493" y="1819"/>
                  </a:lnTo>
                  <a:lnTo>
                    <a:pt x="1494" y="1820"/>
                  </a:lnTo>
                  <a:lnTo>
                    <a:pt x="1493" y="1820"/>
                  </a:lnTo>
                  <a:lnTo>
                    <a:pt x="1492" y="1820"/>
                  </a:lnTo>
                  <a:lnTo>
                    <a:pt x="1490" y="1821"/>
                  </a:lnTo>
                  <a:lnTo>
                    <a:pt x="1489" y="1821"/>
                  </a:lnTo>
                  <a:lnTo>
                    <a:pt x="1488" y="1821"/>
                  </a:lnTo>
                  <a:lnTo>
                    <a:pt x="1488" y="1820"/>
                  </a:lnTo>
                  <a:lnTo>
                    <a:pt x="1487" y="1820"/>
                  </a:lnTo>
                  <a:lnTo>
                    <a:pt x="1487" y="1821"/>
                  </a:lnTo>
                  <a:lnTo>
                    <a:pt x="1487" y="1822"/>
                  </a:lnTo>
                  <a:lnTo>
                    <a:pt x="1488" y="1823"/>
                  </a:lnTo>
                  <a:lnTo>
                    <a:pt x="1487" y="1824"/>
                  </a:lnTo>
                  <a:lnTo>
                    <a:pt x="1488" y="1824"/>
                  </a:lnTo>
                  <a:lnTo>
                    <a:pt x="1488" y="1823"/>
                  </a:lnTo>
                  <a:lnTo>
                    <a:pt x="1489" y="1823"/>
                  </a:lnTo>
                  <a:lnTo>
                    <a:pt x="1490" y="1824"/>
                  </a:lnTo>
                  <a:lnTo>
                    <a:pt x="1491" y="1825"/>
                  </a:lnTo>
                  <a:lnTo>
                    <a:pt x="1492" y="1825"/>
                  </a:lnTo>
                  <a:lnTo>
                    <a:pt x="1493" y="1825"/>
                  </a:lnTo>
                  <a:lnTo>
                    <a:pt x="1492" y="1827"/>
                  </a:lnTo>
                  <a:lnTo>
                    <a:pt x="1492" y="1828"/>
                  </a:lnTo>
                  <a:lnTo>
                    <a:pt x="1493" y="1829"/>
                  </a:lnTo>
                  <a:lnTo>
                    <a:pt x="1494" y="1829"/>
                  </a:lnTo>
                  <a:lnTo>
                    <a:pt x="1494" y="1830"/>
                  </a:lnTo>
                  <a:lnTo>
                    <a:pt x="1493" y="1831"/>
                  </a:lnTo>
                  <a:lnTo>
                    <a:pt x="1493" y="1832"/>
                  </a:lnTo>
                  <a:lnTo>
                    <a:pt x="1492" y="1832"/>
                  </a:lnTo>
                  <a:lnTo>
                    <a:pt x="1493" y="1833"/>
                  </a:lnTo>
                  <a:lnTo>
                    <a:pt x="1494" y="1832"/>
                  </a:lnTo>
                  <a:lnTo>
                    <a:pt x="1494" y="1833"/>
                  </a:lnTo>
                  <a:lnTo>
                    <a:pt x="1496" y="1834"/>
                  </a:lnTo>
                  <a:lnTo>
                    <a:pt x="1497" y="1833"/>
                  </a:lnTo>
                  <a:lnTo>
                    <a:pt x="1498" y="1833"/>
                  </a:lnTo>
                  <a:lnTo>
                    <a:pt x="1499" y="1833"/>
                  </a:lnTo>
                  <a:lnTo>
                    <a:pt x="1498" y="1834"/>
                  </a:lnTo>
                  <a:lnTo>
                    <a:pt x="1497" y="1836"/>
                  </a:lnTo>
                  <a:lnTo>
                    <a:pt x="1498" y="1836"/>
                  </a:lnTo>
                  <a:lnTo>
                    <a:pt x="1498" y="1837"/>
                  </a:lnTo>
                  <a:lnTo>
                    <a:pt x="1498" y="1838"/>
                  </a:lnTo>
                  <a:lnTo>
                    <a:pt x="1497" y="1838"/>
                  </a:lnTo>
                  <a:lnTo>
                    <a:pt x="1496" y="1836"/>
                  </a:lnTo>
                  <a:lnTo>
                    <a:pt x="1494" y="1836"/>
                  </a:lnTo>
                  <a:lnTo>
                    <a:pt x="1492" y="1837"/>
                  </a:lnTo>
                  <a:lnTo>
                    <a:pt x="1492" y="1836"/>
                  </a:lnTo>
                  <a:lnTo>
                    <a:pt x="1491" y="1836"/>
                  </a:lnTo>
                  <a:lnTo>
                    <a:pt x="1491" y="1834"/>
                  </a:lnTo>
                  <a:lnTo>
                    <a:pt x="1491" y="1832"/>
                  </a:lnTo>
                  <a:lnTo>
                    <a:pt x="1491" y="1831"/>
                  </a:lnTo>
                  <a:lnTo>
                    <a:pt x="1490" y="1830"/>
                  </a:lnTo>
                  <a:lnTo>
                    <a:pt x="1490" y="1831"/>
                  </a:lnTo>
                  <a:lnTo>
                    <a:pt x="1490" y="1832"/>
                  </a:lnTo>
                  <a:lnTo>
                    <a:pt x="1489" y="1833"/>
                  </a:lnTo>
                  <a:lnTo>
                    <a:pt x="1489" y="1836"/>
                  </a:lnTo>
                  <a:lnTo>
                    <a:pt x="1489" y="1837"/>
                  </a:lnTo>
                  <a:lnTo>
                    <a:pt x="1488" y="1837"/>
                  </a:lnTo>
                  <a:lnTo>
                    <a:pt x="1488" y="1836"/>
                  </a:lnTo>
                  <a:lnTo>
                    <a:pt x="1488" y="1833"/>
                  </a:lnTo>
                  <a:lnTo>
                    <a:pt x="1487" y="1831"/>
                  </a:lnTo>
                  <a:lnTo>
                    <a:pt x="1485" y="1831"/>
                  </a:lnTo>
                  <a:lnTo>
                    <a:pt x="1484" y="1830"/>
                  </a:lnTo>
                  <a:lnTo>
                    <a:pt x="1485" y="1830"/>
                  </a:lnTo>
                  <a:lnTo>
                    <a:pt x="1489" y="1828"/>
                  </a:lnTo>
                  <a:lnTo>
                    <a:pt x="1485" y="1828"/>
                  </a:lnTo>
                  <a:lnTo>
                    <a:pt x="1487" y="1828"/>
                  </a:lnTo>
                  <a:lnTo>
                    <a:pt x="1487" y="1827"/>
                  </a:lnTo>
                  <a:lnTo>
                    <a:pt x="1485" y="1827"/>
                  </a:lnTo>
                  <a:lnTo>
                    <a:pt x="1485" y="1828"/>
                  </a:lnTo>
                  <a:lnTo>
                    <a:pt x="1484" y="1828"/>
                  </a:lnTo>
                  <a:lnTo>
                    <a:pt x="1483" y="1829"/>
                  </a:lnTo>
                  <a:lnTo>
                    <a:pt x="1481" y="1829"/>
                  </a:lnTo>
                  <a:lnTo>
                    <a:pt x="1481" y="1828"/>
                  </a:lnTo>
                  <a:lnTo>
                    <a:pt x="1481" y="1827"/>
                  </a:lnTo>
                  <a:lnTo>
                    <a:pt x="1480" y="1827"/>
                  </a:lnTo>
                  <a:lnTo>
                    <a:pt x="1479" y="1827"/>
                  </a:lnTo>
                  <a:lnTo>
                    <a:pt x="1479" y="1825"/>
                  </a:lnTo>
                  <a:lnTo>
                    <a:pt x="1477" y="1825"/>
                  </a:lnTo>
                  <a:lnTo>
                    <a:pt x="1477" y="1824"/>
                  </a:lnTo>
                  <a:lnTo>
                    <a:pt x="1476" y="1824"/>
                  </a:lnTo>
                  <a:lnTo>
                    <a:pt x="1474" y="1824"/>
                  </a:lnTo>
                  <a:lnTo>
                    <a:pt x="1475" y="1824"/>
                  </a:lnTo>
                  <a:lnTo>
                    <a:pt x="1476" y="1824"/>
                  </a:lnTo>
                  <a:lnTo>
                    <a:pt x="1476" y="1823"/>
                  </a:lnTo>
                  <a:lnTo>
                    <a:pt x="1479" y="1823"/>
                  </a:lnTo>
                  <a:lnTo>
                    <a:pt x="1480" y="1822"/>
                  </a:lnTo>
                  <a:lnTo>
                    <a:pt x="1483" y="1822"/>
                  </a:lnTo>
                  <a:lnTo>
                    <a:pt x="1482" y="1822"/>
                  </a:lnTo>
                  <a:lnTo>
                    <a:pt x="1481" y="1822"/>
                  </a:lnTo>
                  <a:lnTo>
                    <a:pt x="1479" y="1822"/>
                  </a:lnTo>
                  <a:lnTo>
                    <a:pt x="1479" y="1821"/>
                  </a:lnTo>
                  <a:lnTo>
                    <a:pt x="1480" y="1820"/>
                  </a:lnTo>
                  <a:lnTo>
                    <a:pt x="1483" y="1819"/>
                  </a:lnTo>
                  <a:lnTo>
                    <a:pt x="1484" y="1817"/>
                  </a:lnTo>
                  <a:lnTo>
                    <a:pt x="1485" y="1816"/>
                  </a:lnTo>
                  <a:lnTo>
                    <a:pt x="1483" y="1816"/>
                  </a:lnTo>
                  <a:lnTo>
                    <a:pt x="1481" y="1817"/>
                  </a:lnTo>
                  <a:lnTo>
                    <a:pt x="1481" y="1819"/>
                  </a:lnTo>
                  <a:lnTo>
                    <a:pt x="1480" y="1819"/>
                  </a:lnTo>
                  <a:lnTo>
                    <a:pt x="1479" y="1819"/>
                  </a:lnTo>
                  <a:lnTo>
                    <a:pt x="1479" y="1820"/>
                  </a:lnTo>
                  <a:lnTo>
                    <a:pt x="1477" y="1821"/>
                  </a:lnTo>
                  <a:lnTo>
                    <a:pt x="1472" y="1822"/>
                  </a:lnTo>
                  <a:lnTo>
                    <a:pt x="1472" y="1821"/>
                  </a:lnTo>
                  <a:lnTo>
                    <a:pt x="1472" y="1820"/>
                  </a:lnTo>
                  <a:lnTo>
                    <a:pt x="1471" y="1820"/>
                  </a:lnTo>
                  <a:lnTo>
                    <a:pt x="1470" y="1820"/>
                  </a:lnTo>
                  <a:lnTo>
                    <a:pt x="1472" y="1819"/>
                  </a:lnTo>
                  <a:lnTo>
                    <a:pt x="1473" y="1817"/>
                  </a:lnTo>
                  <a:lnTo>
                    <a:pt x="1471" y="1817"/>
                  </a:lnTo>
                  <a:lnTo>
                    <a:pt x="1470" y="1817"/>
                  </a:lnTo>
                  <a:lnTo>
                    <a:pt x="1471" y="1816"/>
                  </a:lnTo>
                  <a:lnTo>
                    <a:pt x="1473" y="1815"/>
                  </a:lnTo>
                  <a:lnTo>
                    <a:pt x="1472" y="1815"/>
                  </a:lnTo>
                  <a:lnTo>
                    <a:pt x="1468" y="1815"/>
                  </a:lnTo>
                  <a:lnTo>
                    <a:pt x="1467" y="1815"/>
                  </a:lnTo>
                  <a:lnTo>
                    <a:pt x="1466" y="1816"/>
                  </a:lnTo>
                  <a:lnTo>
                    <a:pt x="1466" y="1815"/>
                  </a:lnTo>
                  <a:lnTo>
                    <a:pt x="1465" y="1815"/>
                  </a:lnTo>
                  <a:lnTo>
                    <a:pt x="1465" y="1814"/>
                  </a:lnTo>
                  <a:lnTo>
                    <a:pt x="1466" y="1814"/>
                  </a:lnTo>
                  <a:lnTo>
                    <a:pt x="1467" y="1812"/>
                  </a:lnTo>
                  <a:lnTo>
                    <a:pt x="1467" y="1813"/>
                  </a:lnTo>
                  <a:lnTo>
                    <a:pt x="1468" y="1813"/>
                  </a:lnTo>
                  <a:lnTo>
                    <a:pt x="1468" y="1811"/>
                  </a:lnTo>
                  <a:lnTo>
                    <a:pt x="1470" y="1809"/>
                  </a:lnTo>
                  <a:lnTo>
                    <a:pt x="1471" y="1808"/>
                  </a:lnTo>
                  <a:lnTo>
                    <a:pt x="1473" y="1808"/>
                  </a:lnTo>
                  <a:lnTo>
                    <a:pt x="1475" y="1808"/>
                  </a:lnTo>
                  <a:lnTo>
                    <a:pt x="1480" y="1808"/>
                  </a:lnTo>
                  <a:lnTo>
                    <a:pt x="1481" y="1807"/>
                  </a:lnTo>
                  <a:lnTo>
                    <a:pt x="1482" y="1807"/>
                  </a:lnTo>
                  <a:lnTo>
                    <a:pt x="1482" y="1809"/>
                  </a:lnTo>
                  <a:lnTo>
                    <a:pt x="1483" y="1812"/>
                  </a:lnTo>
                  <a:lnTo>
                    <a:pt x="1483" y="1813"/>
                  </a:lnTo>
                  <a:lnTo>
                    <a:pt x="1482" y="1815"/>
                  </a:lnTo>
                  <a:lnTo>
                    <a:pt x="1484" y="1814"/>
                  </a:lnTo>
                  <a:lnTo>
                    <a:pt x="1484" y="1813"/>
                  </a:lnTo>
                  <a:lnTo>
                    <a:pt x="1483" y="1811"/>
                  </a:lnTo>
                  <a:lnTo>
                    <a:pt x="1484" y="1808"/>
                  </a:lnTo>
                  <a:lnTo>
                    <a:pt x="1483" y="1807"/>
                  </a:lnTo>
                  <a:lnTo>
                    <a:pt x="1484" y="1807"/>
                  </a:lnTo>
                  <a:lnTo>
                    <a:pt x="1487" y="1807"/>
                  </a:lnTo>
                  <a:lnTo>
                    <a:pt x="1488" y="1806"/>
                  </a:lnTo>
                  <a:lnTo>
                    <a:pt x="1488" y="1807"/>
                  </a:lnTo>
                  <a:lnTo>
                    <a:pt x="1488" y="1808"/>
                  </a:lnTo>
                  <a:lnTo>
                    <a:pt x="1489" y="1808"/>
                  </a:lnTo>
                  <a:lnTo>
                    <a:pt x="1489" y="1807"/>
                  </a:lnTo>
                  <a:lnTo>
                    <a:pt x="1490" y="1807"/>
                  </a:lnTo>
                  <a:lnTo>
                    <a:pt x="1491" y="1808"/>
                  </a:lnTo>
                  <a:lnTo>
                    <a:pt x="1492" y="1808"/>
                  </a:lnTo>
                  <a:lnTo>
                    <a:pt x="1491" y="1807"/>
                  </a:lnTo>
                  <a:lnTo>
                    <a:pt x="1490" y="1806"/>
                  </a:lnTo>
                  <a:lnTo>
                    <a:pt x="1492" y="1804"/>
                  </a:lnTo>
                  <a:lnTo>
                    <a:pt x="1493" y="1804"/>
                  </a:lnTo>
                  <a:lnTo>
                    <a:pt x="1494" y="1804"/>
                  </a:lnTo>
                  <a:lnTo>
                    <a:pt x="1496" y="1806"/>
                  </a:lnTo>
                  <a:lnTo>
                    <a:pt x="1497" y="1806"/>
                  </a:lnTo>
                  <a:lnTo>
                    <a:pt x="1497" y="1805"/>
                  </a:lnTo>
                  <a:lnTo>
                    <a:pt x="1496" y="1804"/>
                  </a:lnTo>
                  <a:lnTo>
                    <a:pt x="1497" y="1804"/>
                  </a:lnTo>
                  <a:lnTo>
                    <a:pt x="1499" y="1804"/>
                  </a:lnTo>
                  <a:lnTo>
                    <a:pt x="1500" y="1804"/>
                  </a:lnTo>
                  <a:lnTo>
                    <a:pt x="1501" y="1805"/>
                  </a:lnTo>
                  <a:lnTo>
                    <a:pt x="1502" y="1805"/>
                  </a:lnTo>
                  <a:lnTo>
                    <a:pt x="1504" y="1804"/>
                  </a:lnTo>
                  <a:lnTo>
                    <a:pt x="1510" y="1804"/>
                  </a:lnTo>
                  <a:lnTo>
                    <a:pt x="1514" y="1802"/>
                  </a:lnTo>
                  <a:lnTo>
                    <a:pt x="1516" y="1800"/>
                  </a:lnTo>
                  <a:lnTo>
                    <a:pt x="1519" y="1800"/>
                  </a:lnTo>
                  <a:lnTo>
                    <a:pt x="1520" y="1800"/>
                  </a:lnTo>
                  <a:lnTo>
                    <a:pt x="1522" y="1800"/>
                  </a:lnTo>
                  <a:lnTo>
                    <a:pt x="1525" y="1800"/>
                  </a:lnTo>
                  <a:lnTo>
                    <a:pt x="1525" y="1802"/>
                  </a:lnTo>
                  <a:lnTo>
                    <a:pt x="1526" y="1802"/>
                  </a:lnTo>
                  <a:lnTo>
                    <a:pt x="1527" y="1804"/>
                  </a:lnTo>
                  <a:lnTo>
                    <a:pt x="1528" y="1805"/>
                  </a:lnTo>
                  <a:lnTo>
                    <a:pt x="1528" y="1806"/>
                  </a:lnTo>
                  <a:lnTo>
                    <a:pt x="1528" y="1807"/>
                  </a:lnTo>
                  <a:lnTo>
                    <a:pt x="1528" y="1808"/>
                  </a:lnTo>
                  <a:lnTo>
                    <a:pt x="1528" y="1809"/>
                  </a:lnTo>
                  <a:lnTo>
                    <a:pt x="1527" y="1809"/>
                  </a:lnTo>
                  <a:lnTo>
                    <a:pt x="1526" y="1808"/>
                  </a:lnTo>
                  <a:lnTo>
                    <a:pt x="1525" y="1807"/>
                  </a:lnTo>
                  <a:lnTo>
                    <a:pt x="1525" y="1808"/>
                  </a:lnTo>
                  <a:lnTo>
                    <a:pt x="1525" y="1809"/>
                  </a:lnTo>
                  <a:lnTo>
                    <a:pt x="1523" y="1812"/>
                  </a:lnTo>
                  <a:lnTo>
                    <a:pt x="1522" y="1812"/>
                  </a:lnTo>
                  <a:lnTo>
                    <a:pt x="1520" y="1811"/>
                  </a:lnTo>
                  <a:lnTo>
                    <a:pt x="1519" y="1809"/>
                  </a:lnTo>
                  <a:lnTo>
                    <a:pt x="1518" y="1809"/>
                  </a:lnTo>
                  <a:lnTo>
                    <a:pt x="1518" y="1811"/>
                  </a:lnTo>
                  <a:lnTo>
                    <a:pt x="1519" y="1811"/>
                  </a:lnTo>
                  <a:lnTo>
                    <a:pt x="1519" y="1812"/>
                  </a:lnTo>
                  <a:lnTo>
                    <a:pt x="1519" y="1813"/>
                  </a:lnTo>
                  <a:lnTo>
                    <a:pt x="1519" y="1814"/>
                  </a:lnTo>
                  <a:lnTo>
                    <a:pt x="1518" y="1814"/>
                  </a:lnTo>
                  <a:lnTo>
                    <a:pt x="1518" y="1815"/>
                  </a:lnTo>
                  <a:lnTo>
                    <a:pt x="1517" y="1815"/>
                  </a:lnTo>
                  <a:lnTo>
                    <a:pt x="1515" y="1814"/>
                  </a:lnTo>
                  <a:lnTo>
                    <a:pt x="1513" y="1813"/>
                  </a:lnTo>
                  <a:lnTo>
                    <a:pt x="1511" y="1813"/>
                  </a:lnTo>
                  <a:lnTo>
                    <a:pt x="1510" y="1812"/>
                  </a:lnTo>
                  <a:lnTo>
                    <a:pt x="1508" y="1809"/>
                  </a:lnTo>
                  <a:lnTo>
                    <a:pt x="1505" y="1808"/>
                  </a:lnTo>
                  <a:lnTo>
                    <a:pt x="1504" y="1807"/>
                  </a:lnTo>
                  <a:lnTo>
                    <a:pt x="1502" y="1806"/>
                  </a:lnTo>
                  <a:lnTo>
                    <a:pt x="1501" y="1807"/>
                  </a:lnTo>
                  <a:lnTo>
                    <a:pt x="1501" y="1808"/>
                  </a:lnTo>
                  <a:lnTo>
                    <a:pt x="1502" y="1808"/>
                  </a:lnTo>
                  <a:lnTo>
                    <a:pt x="1504" y="1808"/>
                  </a:lnTo>
                  <a:lnTo>
                    <a:pt x="1504" y="1809"/>
                  </a:lnTo>
                  <a:lnTo>
                    <a:pt x="1505" y="1809"/>
                  </a:lnTo>
                  <a:lnTo>
                    <a:pt x="1505" y="1811"/>
                  </a:lnTo>
                  <a:lnTo>
                    <a:pt x="1505" y="1812"/>
                  </a:lnTo>
                  <a:lnTo>
                    <a:pt x="1506" y="1812"/>
                  </a:lnTo>
                  <a:lnTo>
                    <a:pt x="1511" y="1815"/>
                  </a:lnTo>
                  <a:lnTo>
                    <a:pt x="1513" y="1815"/>
                  </a:lnTo>
                  <a:lnTo>
                    <a:pt x="1516" y="1815"/>
                  </a:lnTo>
                  <a:lnTo>
                    <a:pt x="1518" y="1816"/>
                  </a:lnTo>
                  <a:lnTo>
                    <a:pt x="1519" y="1816"/>
                  </a:lnTo>
                  <a:lnTo>
                    <a:pt x="1520" y="1817"/>
                  </a:lnTo>
                  <a:lnTo>
                    <a:pt x="1526" y="1816"/>
                  </a:lnTo>
                  <a:lnTo>
                    <a:pt x="1527" y="1816"/>
                  </a:lnTo>
                  <a:lnTo>
                    <a:pt x="1527" y="1819"/>
                  </a:lnTo>
                  <a:lnTo>
                    <a:pt x="1530" y="1819"/>
                  </a:lnTo>
                  <a:lnTo>
                    <a:pt x="1531" y="1820"/>
                  </a:lnTo>
                  <a:lnTo>
                    <a:pt x="1528" y="1820"/>
                  </a:lnTo>
                  <a:lnTo>
                    <a:pt x="1532" y="1822"/>
                  </a:lnTo>
                  <a:lnTo>
                    <a:pt x="1533" y="1822"/>
                  </a:lnTo>
                  <a:lnTo>
                    <a:pt x="1533" y="1823"/>
                  </a:lnTo>
                  <a:lnTo>
                    <a:pt x="1533" y="1824"/>
                  </a:lnTo>
                  <a:lnTo>
                    <a:pt x="1532" y="1824"/>
                  </a:lnTo>
                  <a:lnTo>
                    <a:pt x="1531" y="1823"/>
                  </a:lnTo>
                  <a:lnTo>
                    <a:pt x="1530" y="1823"/>
                  </a:lnTo>
                  <a:lnTo>
                    <a:pt x="1525" y="1824"/>
                  </a:lnTo>
                  <a:lnTo>
                    <a:pt x="1524" y="1824"/>
                  </a:lnTo>
                  <a:lnTo>
                    <a:pt x="1524" y="1823"/>
                  </a:lnTo>
                  <a:lnTo>
                    <a:pt x="1524" y="1824"/>
                  </a:lnTo>
                  <a:lnTo>
                    <a:pt x="1523" y="1825"/>
                  </a:lnTo>
                  <a:lnTo>
                    <a:pt x="1519" y="1825"/>
                  </a:lnTo>
                  <a:lnTo>
                    <a:pt x="1518" y="1824"/>
                  </a:lnTo>
                  <a:lnTo>
                    <a:pt x="1517" y="1822"/>
                  </a:lnTo>
                  <a:lnTo>
                    <a:pt x="1516" y="1822"/>
                  </a:lnTo>
                  <a:lnTo>
                    <a:pt x="1515" y="1821"/>
                  </a:lnTo>
                  <a:lnTo>
                    <a:pt x="1514" y="1822"/>
                  </a:lnTo>
                  <a:lnTo>
                    <a:pt x="1515" y="1822"/>
                  </a:lnTo>
                  <a:lnTo>
                    <a:pt x="1516" y="1822"/>
                  </a:lnTo>
                  <a:lnTo>
                    <a:pt x="1516" y="1823"/>
                  </a:lnTo>
                  <a:lnTo>
                    <a:pt x="1516" y="1824"/>
                  </a:lnTo>
                  <a:lnTo>
                    <a:pt x="1517" y="1824"/>
                  </a:lnTo>
                  <a:lnTo>
                    <a:pt x="1517" y="1825"/>
                  </a:lnTo>
                  <a:lnTo>
                    <a:pt x="1517" y="1827"/>
                  </a:lnTo>
                  <a:lnTo>
                    <a:pt x="1518" y="1827"/>
                  </a:lnTo>
                  <a:lnTo>
                    <a:pt x="1520" y="1827"/>
                  </a:lnTo>
                  <a:lnTo>
                    <a:pt x="1519" y="1827"/>
                  </a:lnTo>
                  <a:lnTo>
                    <a:pt x="1519" y="1828"/>
                  </a:lnTo>
                  <a:lnTo>
                    <a:pt x="1518" y="1828"/>
                  </a:lnTo>
                  <a:lnTo>
                    <a:pt x="1519" y="1828"/>
                  </a:lnTo>
                  <a:lnTo>
                    <a:pt x="1522" y="1827"/>
                  </a:lnTo>
                  <a:lnTo>
                    <a:pt x="1523" y="1827"/>
                  </a:lnTo>
                  <a:lnTo>
                    <a:pt x="1524" y="1827"/>
                  </a:lnTo>
                  <a:lnTo>
                    <a:pt x="1525" y="1827"/>
                  </a:lnTo>
                  <a:lnTo>
                    <a:pt x="1526" y="1827"/>
                  </a:lnTo>
                  <a:lnTo>
                    <a:pt x="1526" y="1828"/>
                  </a:lnTo>
                  <a:lnTo>
                    <a:pt x="1527" y="1828"/>
                  </a:lnTo>
                  <a:lnTo>
                    <a:pt x="1528" y="1827"/>
                  </a:lnTo>
                  <a:lnTo>
                    <a:pt x="1528" y="1828"/>
                  </a:lnTo>
                  <a:lnTo>
                    <a:pt x="1528" y="1829"/>
                  </a:lnTo>
                  <a:lnTo>
                    <a:pt x="1528" y="1830"/>
                  </a:lnTo>
                  <a:lnTo>
                    <a:pt x="1530" y="1831"/>
                  </a:lnTo>
                  <a:lnTo>
                    <a:pt x="1530" y="1830"/>
                  </a:lnTo>
                  <a:lnTo>
                    <a:pt x="1531" y="1830"/>
                  </a:lnTo>
                  <a:lnTo>
                    <a:pt x="1532" y="1830"/>
                  </a:lnTo>
                  <a:lnTo>
                    <a:pt x="1532" y="1831"/>
                  </a:lnTo>
                  <a:lnTo>
                    <a:pt x="1533" y="1831"/>
                  </a:lnTo>
                  <a:lnTo>
                    <a:pt x="1533" y="1830"/>
                  </a:lnTo>
                  <a:lnTo>
                    <a:pt x="1535" y="1831"/>
                  </a:lnTo>
                  <a:lnTo>
                    <a:pt x="1535" y="1832"/>
                  </a:lnTo>
                  <a:lnTo>
                    <a:pt x="1535" y="1833"/>
                  </a:lnTo>
                  <a:lnTo>
                    <a:pt x="1535" y="1834"/>
                  </a:lnTo>
                  <a:lnTo>
                    <a:pt x="1534" y="1834"/>
                  </a:lnTo>
                  <a:lnTo>
                    <a:pt x="1535" y="1836"/>
                  </a:lnTo>
                  <a:lnTo>
                    <a:pt x="1539" y="1834"/>
                  </a:lnTo>
                  <a:lnTo>
                    <a:pt x="1539" y="1836"/>
                  </a:lnTo>
                  <a:lnTo>
                    <a:pt x="1539" y="1837"/>
                  </a:lnTo>
                  <a:lnTo>
                    <a:pt x="1537" y="1838"/>
                  </a:lnTo>
                  <a:lnTo>
                    <a:pt x="1537" y="1839"/>
                  </a:lnTo>
                  <a:lnTo>
                    <a:pt x="1537" y="1840"/>
                  </a:lnTo>
                  <a:lnTo>
                    <a:pt x="1539" y="1840"/>
                  </a:lnTo>
                  <a:lnTo>
                    <a:pt x="1540" y="1841"/>
                  </a:lnTo>
                  <a:lnTo>
                    <a:pt x="1540" y="1842"/>
                  </a:lnTo>
                  <a:lnTo>
                    <a:pt x="1540" y="1844"/>
                  </a:lnTo>
                  <a:lnTo>
                    <a:pt x="1541" y="1844"/>
                  </a:lnTo>
                  <a:lnTo>
                    <a:pt x="1542" y="1844"/>
                  </a:lnTo>
                  <a:lnTo>
                    <a:pt x="1542" y="1845"/>
                  </a:lnTo>
                  <a:lnTo>
                    <a:pt x="1541" y="1845"/>
                  </a:lnTo>
                  <a:lnTo>
                    <a:pt x="1541" y="1846"/>
                  </a:lnTo>
                  <a:close/>
                  <a:moveTo>
                    <a:pt x="1545" y="1821"/>
                  </a:moveTo>
                  <a:lnTo>
                    <a:pt x="1547" y="1820"/>
                  </a:lnTo>
                  <a:lnTo>
                    <a:pt x="1551" y="1820"/>
                  </a:lnTo>
                  <a:lnTo>
                    <a:pt x="1550" y="1820"/>
                  </a:lnTo>
                  <a:lnTo>
                    <a:pt x="1548" y="1819"/>
                  </a:lnTo>
                  <a:lnTo>
                    <a:pt x="1547" y="1817"/>
                  </a:lnTo>
                  <a:lnTo>
                    <a:pt x="1545" y="1816"/>
                  </a:lnTo>
                  <a:lnTo>
                    <a:pt x="1545" y="1815"/>
                  </a:lnTo>
                  <a:lnTo>
                    <a:pt x="1544" y="1816"/>
                  </a:lnTo>
                  <a:lnTo>
                    <a:pt x="1544" y="1817"/>
                  </a:lnTo>
                  <a:lnTo>
                    <a:pt x="1543" y="1816"/>
                  </a:lnTo>
                  <a:lnTo>
                    <a:pt x="1543" y="1819"/>
                  </a:lnTo>
                  <a:lnTo>
                    <a:pt x="1542" y="1820"/>
                  </a:lnTo>
                  <a:lnTo>
                    <a:pt x="1539" y="1820"/>
                  </a:lnTo>
                  <a:lnTo>
                    <a:pt x="1537" y="1820"/>
                  </a:lnTo>
                  <a:lnTo>
                    <a:pt x="1536" y="1819"/>
                  </a:lnTo>
                  <a:lnTo>
                    <a:pt x="1535" y="1817"/>
                  </a:lnTo>
                  <a:lnTo>
                    <a:pt x="1536" y="1816"/>
                  </a:lnTo>
                  <a:lnTo>
                    <a:pt x="1535" y="1815"/>
                  </a:lnTo>
                  <a:lnTo>
                    <a:pt x="1535" y="1814"/>
                  </a:lnTo>
                  <a:lnTo>
                    <a:pt x="1534" y="1812"/>
                  </a:lnTo>
                  <a:lnTo>
                    <a:pt x="1534" y="1811"/>
                  </a:lnTo>
                  <a:lnTo>
                    <a:pt x="1534" y="1809"/>
                  </a:lnTo>
                  <a:lnTo>
                    <a:pt x="1535" y="1808"/>
                  </a:lnTo>
                  <a:lnTo>
                    <a:pt x="1535" y="1807"/>
                  </a:lnTo>
                  <a:lnTo>
                    <a:pt x="1534" y="1805"/>
                  </a:lnTo>
                  <a:lnTo>
                    <a:pt x="1534" y="1803"/>
                  </a:lnTo>
                  <a:lnTo>
                    <a:pt x="1534" y="1804"/>
                  </a:lnTo>
                  <a:lnTo>
                    <a:pt x="1533" y="1804"/>
                  </a:lnTo>
                  <a:lnTo>
                    <a:pt x="1532" y="1804"/>
                  </a:lnTo>
                  <a:lnTo>
                    <a:pt x="1530" y="1804"/>
                  </a:lnTo>
                  <a:lnTo>
                    <a:pt x="1528" y="1804"/>
                  </a:lnTo>
                  <a:lnTo>
                    <a:pt x="1528" y="1803"/>
                  </a:lnTo>
                  <a:lnTo>
                    <a:pt x="1527" y="1802"/>
                  </a:lnTo>
                  <a:lnTo>
                    <a:pt x="1527" y="1800"/>
                  </a:lnTo>
                  <a:lnTo>
                    <a:pt x="1528" y="1799"/>
                  </a:lnTo>
                  <a:lnTo>
                    <a:pt x="1532" y="1799"/>
                  </a:lnTo>
                  <a:lnTo>
                    <a:pt x="1533" y="1799"/>
                  </a:lnTo>
                  <a:lnTo>
                    <a:pt x="1533" y="1798"/>
                  </a:lnTo>
                  <a:lnTo>
                    <a:pt x="1543" y="1798"/>
                  </a:lnTo>
                  <a:lnTo>
                    <a:pt x="1549" y="1799"/>
                  </a:lnTo>
                  <a:lnTo>
                    <a:pt x="1551" y="1800"/>
                  </a:lnTo>
                  <a:lnTo>
                    <a:pt x="1552" y="1800"/>
                  </a:lnTo>
                  <a:lnTo>
                    <a:pt x="1553" y="1799"/>
                  </a:lnTo>
                  <a:lnTo>
                    <a:pt x="1554" y="1799"/>
                  </a:lnTo>
                  <a:lnTo>
                    <a:pt x="1561" y="1799"/>
                  </a:lnTo>
                  <a:lnTo>
                    <a:pt x="1567" y="1800"/>
                  </a:lnTo>
                  <a:lnTo>
                    <a:pt x="1570" y="1802"/>
                  </a:lnTo>
                  <a:lnTo>
                    <a:pt x="1571" y="1803"/>
                  </a:lnTo>
                  <a:lnTo>
                    <a:pt x="1573" y="1804"/>
                  </a:lnTo>
                  <a:lnTo>
                    <a:pt x="1574" y="1807"/>
                  </a:lnTo>
                  <a:lnTo>
                    <a:pt x="1575" y="1807"/>
                  </a:lnTo>
                  <a:lnTo>
                    <a:pt x="1575" y="1808"/>
                  </a:lnTo>
                  <a:lnTo>
                    <a:pt x="1576" y="1809"/>
                  </a:lnTo>
                  <a:lnTo>
                    <a:pt x="1576" y="1811"/>
                  </a:lnTo>
                  <a:lnTo>
                    <a:pt x="1576" y="1812"/>
                  </a:lnTo>
                  <a:lnTo>
                    <a:pt x="1576" y="1813"/>
                  </a:lnTo>
                  <a:lnTo>
                    <a:pt x="1576" y="1814"/>
                  </a:lnTo>
                  <a:lnTo>
                    <a:pt x="1576" y="1815"/>
                  </a:lnTo>
                  <a:lnTo>
                    <a:pt x="1575" y="1816"/>
                  </a:lnTo>
                  <a:lnTo>
                    <a:pt x="1575" y="1817"/>
                  </a:lnTo>
                  <a:lnTo>
                    <a:pt x="1570" y="1823"/>
                  </a:lnTo>
                  <a:lnTo>
                    <a:pt x="1568" y="1824"/>
                  </a:lnTo>
                  <a:lnTo>
                    <a:pt x="1565" y="1824"/>
                  </a:lnTo>
                  <a:lnTo>
                    <a:pt x="1562" y="1824"/>
                  </a:lnTo>
                  <a:lnTo>
                    <a:pt x="1562" y="1823"/>
                  </a:lnTo>
                  <a:lnTo>
                    <a:pt x="1561" y="1822"/>
                  </a:lnTo>
                  <a:lnTo>
                    <a:pt x="1561" y="1821"/>
                  </a:lnTo>
                  <a:lnTo>
                    <a:pt x="1562" y="1820"/>
                  </a:lnTo>
                  <a:lnTo>
                    <a:pt x="1562" y="1819"/>
                  </a:lnTo>
                  <a:lnTo>
                    <a:pt x="1561" y="1816"/>
                  </a:lnTo>
                  <a:lnTo>
                    <a:pt x="1560" y="1816"/>
                  </a:lnTo>
                  <a:lnTo>
                    <a:pt x="1557" y="1816"/>
                  </a:lnTo>
                  <a:lnTo>
                    <a:pt x="1556" y="1817"/>
                  </a:lnTo>
                  <a:lnTo>
                    <a:pt x="1554" y="1819"/>
                  </a:lnTo>
                  <a:lnTo>
                    <a:pt x="1554" y="1821"/>
                  </a:lnTo>
                  <a:lnTo>
                    <a:pt x="1554" y="1822"/>
                  </a:lnTo>
                  <a:lnTo>
                    <a:pt x="1553" y="1822"/>
                  </a:lnTo>
                  <a:lnTo>
                    <a:pt x="1552" y="1822"/>
                  </a:lnTo>
                  <a:lnTo>
                    <a:pt x="1551" y="1821"/>
                  </a:lnTo>
                  <a:lnTo>
                    <a:pt x="1549" y="1822"/>
                  </a:lnTo>
                  <a:lnTo>
                    <a:pt x="1548" y="1822"/>
                  </a:lnTo>
                  <a:lnTo>
                    <a:pt x="1545" y="1821"/>
                  </a:lnTo>
                  <a:close/>
                  <a:moveTo>
                    <a:pt x="1456" y="1809"/>
                  </a:moveTo>
                  <a:lnTo>
                    <a:pt x="1456" y="1811"/>
                  </a:lnTo>
                  <a:lnTo>
                    <a:pt x="1456" y="1812"/>
                  </a:lnTo>
                  <a:lnTo>
                    <a:pt x="1457" y="1812"/>
                  </a:lnTo>
                  <a:lnTo>
                    <a:pt x="1455" y="1813"/>
                  </a:lnTo>
                  <a:lnTo>
                    <a:pt x="1454" y="1813"/>
                  </a:lnTo>
                  <a:lnTo>
                    <a:pt x="1454" y="1812"/>
                  </a:lnTo>
                  <a:lnTo>
                    <a:pt x="1453" y="1811"/>
                  </a:lnTo>
                  <a:lnTo>
                    <a:pt x="1451" y="1809"/>
                  </a:lnTo>
                  <a:lnTo>
                    <a:pt x="1451" y="1812"/>
                  </a:lnTo>
                  <a:lnTo>
                    <a:pt x="1450" y="1812"/>
                  </a:lnTo>
                  <a:lnTo>
                    <a:pt x="1450" y="1813"/>
                  </a:lnTo>
                  <a:lnTo>
                    <a:pt x="1450" y="1814"/>
                  </a:lnTo>
                  <a:lnTo>
                    <a:pt x="1453" y="1814"/>
                  </a:lnTo>
                  <a:lnTo>
                    <a:pt x="1453" y="1815"/>
                  </a:lnTo>
                  <a:lnTo>
                    <a:pt x="1450" y="1816"/>
                  </a:lnTo>
                  <a:lnTo>
                    <a:pt x="1449" y="1816"/>
                  </a:lnTo>
                  <a:lnTo>
                    <a:pt x="1449" y="1817"/>
                  </a:lnTo>
                  <a:lnTo>
                    <a:pt x="1448" y="1819"/>
                  </a:lnTo>
                  <a:lnTo>
                    <a:pt x="1448" y="1816"/>
                  </a:lnTo>
                  <a:lnTo>
                    <a:pt x="1448" y="1815"/>
                  </a:lnTo>
                  <a:lnTo>
                    <a:pt x="1447" y="1815"/>
                  </a:lnTo>
                  <a:lnTo>
                    <a:pt x="1446" y="1815"/>
                  </a:lnTo>
                  <a:lnTo>
                    <a:pt x="1447" y="1817"/>
                  </a:lnTo>
                  <a:lnTo>
                    <a:pt x="1447" y="1819"/>
                  </a:lnTo>
                  <a:lnTo>
                    <a:pt x="1446" y="1819"/>
                  </a:lnTo>
                  <a:lnTo>
                    <a:pt x="1446" y="1817"/>
                  </a:lnTo>
                  <a:lnTo>
                    <a:pt x="1446" y="1816"/>
                  </a:lnTo>
                  <a:lnTo>
                    <a:pt x="1446" y="1815"/>
                  </a:lnTo>
                  <a:lnTo>
                    <a:pt x="1446" y="1814"/>
                  </a:lnTo>
                  <a:lnTo>
                    <a:pt x="1446" y="1813"/>
                  </a:lnTo>
                  <a:lnTo>
                    <a:pt x="1447" y="1813"/>
                  </a:lnTo>
                  <a:lnTo>
                    <a:pt x="1448" y="1812"/>
                  </a:lnTo>
                  <a:lnTo>
                    <a:pt x="1446" y="1811"/>
                  </a:lnTo>
                  <a:lnTo>
                    <a:pt x="1446" y="1808"/>
                  </a:lnTo>
                  <a:lnTo>
                    <a:pt x="1445" y="1808"/>
                  </a:lnTo>
                  <a:lnTo>
                    <a:pt x="1444" y="1808"/>
                  </a:lnTo>
                  <a:lnTo>
                    <a:pt x="1445" y="1808"/>
                  </a:lnTo>
                  <a:lnTo>
                    <a:pt x="1445" y="1809"/>
                  </a:lnTo>
                  <a:lnTo>
                    <a:pt x="1444" y="1809"/>
                  </a:lnTo>
                  <a:lnTo>
                    <a:pt x="1442" y="1809"/>
                  </a:lnTo>
                  <a:lnTo>
                    <a:pt x="1442" y="1811"/>
                  </a:lnTo>
                  <a:lnTo>
                    <a:pt x="1442" y="1812"/>
                  </a:lnTo>
                  <a:lnTo>
                    <a:pt x="1441" y="1812"/>
                  </a:lnTo>
                  <a:lnTo>
                    <a:pt x="1440" y="1812"/>
                  </a:lnTo>
                  <a:lnTo>
                    <a:pt x="1440" y="1813"/>
                  </a:lnTo>
                  <a:lnTo>
                    <a:pt x="1439" y="1812"/>
                  </a:lnTo>
                  <a:lnTo>
                    <a:pt x="1439" y="1811"/>
                  </a:lnTo>
                  <a:lnTo>
                    <a:pt x="1440" y="1809"/>
                  </a:lnTo>
                  <a:lnTo>
                    <a:pt x="1440" y="1808"/>
                  </a:lnTo>
                  <a:lnTo>
                    <a:pt x="1439" y="1808"/>
                  </a:lnTo>
                  <a:lnTo>
                    <a:pt x="1438" y="1808"/>
                  </a:lnTo>
                  <a:lnTo>
                    <a:pt x="1438" y="1809"/>
                  </a:lnTo>
                  <a:lnTo>
                    <a:pt x="1437" y="1809"/>
                  </a:lnTo>
                  <a:lnTo>
                    <a:pt x="1437" y="1811"/>
                  </a:lnTo>
                  <a:lnTo>
                    <a:pt x="1436" y="1811"/>
                  </a:lnTo>
                  <a:lnTo>
                    <a:pt x="1436" y="1809"/>
                  </a:lnTo>
                  <a:lnTo>
                    <a:pt x="1436" y="1808"/>
                  </a:lnTo>
                  <a:lnTo>
                    <a:pt x="1434" y="1808"/>
                  </a:lnTo>
                  <a:lnTo>
                    <a:pt x="1433" y="1808"/>
                  </a:lnTo>
                  <a:lnTo>
                    <a:pt x="1433" y="1809"/>
                  </a:lnTo>
                  <a:lnTo>
                    <a:pt x="1432" y="1809"/>
                  </a:lnTo>
                  <a:lnTo>
                    <a:pt x="1431" y="1808"/>
                  </a:lnTo>
                  <a:lnTo>
                    <a:pt x="1430" y="1807"/>
                  </a:lnTo>
                  <a:lnTo>
                    <a:pt x="1429" y="1807"/>
                  </a:lnTo>
                  <a:lnTo>
                    <a:pt x="1430" y="1807"/>
                  </a:lnTo>
                  <a:lnTo>
                    <a:pt x="1430" y="1806"/>
                  </a:lnTo>
                  <a:lnTo>
                    <a:pt x="1430" y="1805"/>
                  </a:lnTo>
                  <a:lnTo>
                    <a:pt x="1432" y="1805"/>
                  </a:lnTo>
                  <a:lnTo>
                    <a:pt x="1432" y="1804"/>
                  </a:lnTo>
                  <a:lnTo>
                    <a:pt x="1431" y="1804"/>
                  </a:lnTo>
                  <a:lnTo>
                    <a:pt x="1430" y="1804"/>
                  </a:lnTo>
                  <a:lnTo>
                    <a:pt x="1429" y="1803"/>
                  </a:lnTo>
                  <a:lnTo>
                    <a:pt x="1430" y="1802"/>
                  </a:lnTo>
                  <a:lnTo>
                    <a:pt x="1431" y="1802"/>
                  </a:lnTo>
                  <a:lnTo>
                    <a:pt x="1432" y="1802"/>
                  </a:lnTo>
                  <a:lnTo>
                    <a:pt x="1433" y="1802"/>
                  </a:lnTo>
                  <a:lnTo>
                    <a:pt x="1433" y="1800"/>
                  </a:lnTo>
                  <a:lnTo>
                    <a:pt x="1434" y="1800"/>
                  </a:lnTo>
                  <a:lnTo>
                    <a:pt x="1436" y="1800"/>
                  </a:lnTo>
                  <a:lnTo>
                    <a:pt x="1434" y="1802"/>
                  </a:lnTo>
                  <a:lnTo>
                    <a:pt x="1434" y="1803"/>
                  </a:lnTo>
                  <a:lnTo>
                    <a:pt x="1436" y="1803"/>
                  </a:lnTo>
                  <a:lnTo>
                    <a:pt x="1437" y="1803"/>
                  </a:lnTo>
                  <a:lnTo>
                    <a:pt x="1437" y="1802"/>
                  </a:lnTo>
                  <a:lnTo>
                    <a:pt x="1437" y="1800"/>
                  </a:lnTo>
                  <a:lnTo>
                    <a:pt x="1438" y="1800"/>
                  </a:lnTo>
                  <a:lnTo>
                    <a:pt x="1438" y="1802"/>
                  </a:lnTo>
                  <a:lnTo>
                    <a:pt x="1439" y="1802"/>
                  </a:lnTo>
                  <a:lnTo>
                    <a:pt x="1440" y="1802"/>
                  </a:lnTo>
                  <a:lnTo>
                    <a:pt x="1440" y="1803"/>
                  </a:lnTo>
                  <a:lnTo>
                    <a:pt x="1441" y="1802"/>
                  </a:lnTo>
                  <a:lnTo>
                    <a:pt x="1442" y="1803"/>
                  </a:lnTo>
                  <a:lnTo>
                    <a:pt x="1446" y="1803"/>
                  </a:lnTo>
                  <a:lnTo>
                    <a:pt x="1445" y="1802"/>
                  </a:lnTo>
                  <a:lnTo>
                    <a:pt x="1444" y="1802"/>
                  </a:lnTo>
                  <a:lnTo>
                    <a:pt x="1444" y="1800"/>
                  </a:lnTo>
                  <a:lnTo>
                    <a:pt x="1445" y="1800"/>
                  </a:lnTo>
                  <a:lnTo>
                    <a:pt x="1446" y="1800"/>
                  </a:lnTo>
                  <a:lnTo>
                    <a:pt x="1448" y="1798"/>
                  </a:lnTo>
                  <a:lnTo>
                    <a:pt x="1453" y="1798"/>
                  </a:lnTo>
                  <a:lnTo>
                    <a:pt x="1454" y="1798"/>
                  </a:lnTo>
                  <a:lnTo>
                    <a:pt x="1455" y="1798"/>
                  </a:lnTo>
                  <a:lnTo>
                    <a:pt x="1450" y="1800"/>
                  </a:lnTo>
                  <a:lnTo>
                    <a:pt x="1448" y="1800"/>
                  </a:lnTo>
                  <a:lnTo>
                    <a:pt x="1448" y="1802"/>
                  </a:lnTo>
                  <a:lnTo>
                    <a:pt x="1448" y="1804"/>
                  </a:lnTo>
                  <a:lnTo>
                    <a:pt x="1447" y="1805"/>
                  </a:lnTo>
                  <a:lnTo>
                    <a:pt x="1446" y="1804"/>
                  </a:lnTo>
                  <a:lnTo>
                    <a:pt x="1445" y="1804"/>
                  </a:lnTo>
                  <a:lnTo>
                    <a:pt x="1445" y="1805"/>
                  </a:lnTo>
                  <a:lnTo>
                    <a:pt x="1442" y="1805"/>
                  </a:lnTo>
                  <a:lnTo>
                    <a:pt x="1441" y="1804"/>
                  </a:lnTo>
                  <a:lnTo>
                    <a:pt x="1440" y="1804"/>
                  </a:lnTo>
                  <a:lnTo>
                    <a:pt x="1439" y="1805"/>
                  </a:lnTo>
                  <a:lnTo>
                    <a:pt x="1439" y="1806"/>
                  </a:lnTo>
                  <a:lnTo>
                    <a:pt x="1440" y="1806"/>
                  </a:lnTo>
                  <a:lnTo>
                    <a:pt x="1442" y="1807"/>
                  </a:lnTo>
                  <a:lnTo>
                    <a:pt x="1446" y="1807"/>
                  </a:lnTo>
                  <a:lnTo>
                    <a:pt x="1446" y="1806"/>
                  </a:lnTo>
                  <a:lnTo>
                    <a:pt x="1447" y="1806"/>
                  </a:lnTo>
                  <a:lnTo>
                    <a:pt x="1448" y="1806"/>
                  </a:lnTo>
                  <a:lnTo>
                    <a:pt x="1448" y="1807"/>
                  </a:lnTo>
                  <a:lnTo>
                    <a:pt x="1449" y="1807"/>
                  </a:lnTo>
                  <a:lnTo>
                    <a:pt x="1451" y="1808"/>
                  </a:lnTo>
                  <a:lnTo>
                    <a:pt x="1453" y="1807"/>
                  </a:lnTo>
                  <a:lnTo>
                    <a:pt x="1454" y="1807"/>
                  </a:lnTo>
                  <a:lnTo>
                    <a:pt x="1455" y="1806"/>
                  </a:lnTo>
                  <a:lnTo>
                    <a:pt x="1456" y="1807"/>
                  </a:lnTo>
                  <a:lnTo>
                    <a:pt x="1456" y="1808"/>
                  </a:lnTo>
                  <a:lnTo>
                    <a:pt x="1455" y="1808"/>
                  </a:lnTo>
                  <a:lnTo>
                    <a:pt x="1454" y="1809"/>
                  </a:lnTo>
                  <a:lnTo>
                    <a:pt x="1456" y="1809"/>
                  </a:lnTo>
                  <a:close/>
                  <a:moveTo>
                    <a:pt x="1471" y="1805"/>
                  </a:moveTo>
                  <a:lnTo>
                    <a:pt x="1470" y="1804"/>
                  </a:lnTo>
                  <a:lnTo>
                    <a:pt x="1468" y="1803"/>
                  </a:lnTo>
                  <a:lnTo>
                    <a:pt x="1468" y="1802"/>
                  </a:lnTo>
                  <a:lnTo>
                    <a:pt x="1470" y="1802"/>
                  </a:lnTo>
                  <a:lnTo>
                    <a:pt x="1473" y="1802"/>
                  </a:lnTo>
                  <a:lnTo>
                    <a:pt x="1473" y="1800"/>
                  </a:lnTo>
                  <a:lnTo>
                    <a:pt x="1470" y="1799"/>
                  </a:lnTo>
                  <a:lnTo>
                    <a:pt x="1470" y="1798"/>
                  </a:lnTo>
                  <a:lnTo>
                    <a:pt x="1470" y="1797"/>
                  </a:lnTo>
                  <a:lnTo>
                    <a:pt x="1471" y="1797"/>
                  </a:lnTo>
                  <a:lnTo>
                    <a:pt x="1472" y="1797"/>
                  </a:lnTo>
                  <a:lnTo>
                    <a:pt x="1473" y="1796"/>
                  </a:lnTo>
                  <a:lnTo>
                    <a:pt x="1473" y="1797"/>
                  </a:lnTo>
                  <a:lnTo>
                    <a:pt x="1474" y="1798"/>
                  </a:lnTo>
                  <a:lnTo>
                    <a:pt x="1475" y="1798"/>
                  </a:lnTo>
                  <a:lnTo>
                    <a:pt x="1475" y="1799"/>
                  </a:lnTo>
                  <a:lnTo>
                    <a:pt x="1475" y="1800"/>
                  </a:lnTo>
                  <a:lnTo>
                    <a:pt x="1475" y="1802"/>
                  </a:lnTo>
                  <a:lnTo>
                    <a:pt x="1476" y="1800"/>
                  </a:lnTo>
                  <a:lnTo>
                    <a:pt x="1477" y="1802"/>
                  </a:lnTo>
                  <a:lnTo>
                    <a:pt x="1477" y="1800"/>
                  </a:lnTo>
                  <a:lnTo>
                    <a:pt x="1476" y="1799"/>
                  </a:lnTo>
                  <a:lnTo>
                    <a:pt x="1477" y="1799"/>
                  </a:lnTo>
                  <a:lnTo>
                    <a:pt x="1477" y="1798"/>
                  </a:lnTo>
                  <a:lnTo>
                    <a:pt x="1477" y="1799"/>
                  </a:lnTo>
                  <a:lnTo>
                    <a:pt x="1479" y="1799"/>
                  </a:lnTo>
                  <a:lnTo>
                    <a:pt x="1477" y="1798"/>
                  </a:lnTo>
                  <a:lnTo>
                    <a:pt x="1476" y="1798"/>
                  </a:lnTo>
                  <a:lnTo>
                    <a:pt x="1475" y="1797"/>
                  </a:lnTo>
                  <a:lnTo>
                    <a:pt x="1475" y="1796"/>
                  </a:lnTo>
                  <a:lnTo>
                    <a:pt x="1476" y="1796"/>
                  </a:lnTo>
                  <a:lnTo>
                    <a:pt x="1479" y="1796"/>
                  </a:lnTo>
                  <a:lnTo>
                    <a:pt x="1484" y="1798"/>
                  </a:lnTo>
                  <a:lnTo>
                    <a:pt x="1485" y="1798"/>
                  </a:lnTo>
                  <a:lnTo>
                    <a:pt x="1484" y="1800"/>
                  </a:lnTo>
                  <a:lnTo>
                    <a:pt x="1484" y="1802"/>
                  </a:lnTo>
                  <a:lnTo>
                    <a:pt x="1485" y="1802"/>
                  </a:lnTo>
                  <a:lnTo>
                    <a:pt x="1485" y="1800"/>
                  </a:lnTo>
                  <a:lnTo>
                    <a:pt x="1487" y="1799"/>
                  </a:lnTo>
                  <a:lnTo>
                    <a:pt x="1488" y="1798"/>
                  </a:lnTo>
                  <a:lnTo>
                    <a:pt x="1489" y="1798"/>
                  </a:lnTo>
                  <a:lnTo>
                    <a:pt x="1490" y="1798"/>
                  </a:lnTo>
                  <a:lnTo>
                    <a:pt x="1492" y="1799"/>
                  </a:lnTo>
                  <a:lnTo>
                    <a:pt x="1492" y="1800"/>
                  </a:lnTo>
                  <a:lnTo>
                    <a:pt x="1496" y="1800"/>
                  </a:lnTo>
                  <a:lnTo>
                    <a:pt x="1498" y="1802"/>
                  </a:lnTo>
                  <a:lnTo>
                    <a:pt x="1496" y="1803"/>
                  </a:lnTo>
                  <a:lnTo>
                    <a:pt x="1494" y="1803"/>
                  </a:lnTo>
                  <a:lnTo>
                    <a:pt x="1491" y="1802"/>
                  </a:lnTo>
                  <a:lnTo>
                    <a:pt x="1491" y="1803"/>
                  </a:lnTo>
                  <a:lnTo>
                    <a:pt x="1491" y="1804"/>
                  </a:lnTo>
                  <a:lnTo>
                    <a:pt x="1490" y="1804"/>
                  </a:lnTo>
                  <a:lnTo>
                    <a:pt x="1488" y="1805"/>
                  </a:lnTo>
                  <a:lnTo>
                    <a:pt x="1487" y="1804"/>
                  </a:lnTo>
                  <a:lnTo>
                    <a:pt x="1485" y="1803"/>
                  </a:lnTo>
                  <a:lnTo>
                    <a:pt x="1485" y="1804"/>
                  </a:lnTo>
                  <a:lnTo>
                    <a:pt x="1485" y="1805"/>
                  </a:lnTo>
                  <a:lnTo>
                    <a:pt x="1484" y="1805"/>
                  </a:lnTo>
                  <a:lnTo>
                    <a:pt x="1483" y="1805"/>
                  </a:lnTo>
                  <a:lnTo>
                    <a:pt x="1482" y="1805"/>
                  </a:lnTo>
                  <a:lnTo>
                    <a:pt x="1481" y="1805"/>
                  </a:lnTo>
                  <a:lnTo>
                    <a:pt x="1481" y="1806"/>
                  </a:lnTo>
                  <a:lnTo>
                    <a:pt x="1480" y="1806"/>
                  </a:lnTo>
                  <a:lnTo>
                    <a:pt x="1475" y="1807"/>
                  </a:lnTo>
                  <a:lnTo>
                    <a:pt x="1474" y="1806"/>
                  </a:lnTo>
                  <a:lnTo>
                    <a:pt x="1473" y="1807"/>
                  </a:lnTo>
                  <a:lnTo>
                    <a:pt x="1472" y="1807"/>
                  </a:lnTo>
                  <a:lnTo>
                    <a:pt x="1470" y="1807"/>
                  </a:lnTo>
                  <a:lnTo>
                    <a:pt x="1471" y="1806"/>
                  </a:lnTo>
                  <a:lnTo>
                    <a:pt x="1471" y="1805"/>
                  </a:lnTo>
                  <a:close/>
                  <a:moveTo>
                    <a:pt x="1451" y="1795"/>
                  </a:moveTo>
                  <a:lnTo>
                    <a:pt x="1451" y="1796"/>
                  </a:lnTo>
                  <a:lnTo>
                    <a:pt x="1450" y="1797"/>
                  </a:lnTo>
                  <a:lnTo>
                    <a:pt x="1448" y="1797"/>
                  </a:lnTo>
                  <a:lnTo>
                    <a:pt x="1445" y="1798"/>
                  </a:lnTo>
                  <a:lnTo>
                    <a:pt x="1442" y="1798"/>
                  </a:lnTo>
                  <a:lnTo>
                    <a:pt x="1441" y="1798"/>
                  </a:lnTo>
                  <a:lnTo>
                    <a:pt x="1441" y="1797"/>
                  </a:lnTo>
                  <a:lnTo>
                    <a:pt x="1440" y="1796"/>
                  </a:lnTo>
                  <a:lnTo>
                    <a:pt x="1440" y="1797"/>
                  </a:lnTo>
                  <a:lnTo>
                    <a:pt x="1439" y="1797"/>
                  </a:lnTo>
                  <a:lnTo>
                    <a:pt x="1439" y="1796"/>
                  </a:lnTo>
                  <a:lnTo>
                    <a:pt x="1440" y="1795"/>
                  </a:lnTo>
                  <a:lnTo>
                    <a:pt x="1441" y="1795"/>
                  </a:lnTo>
                  <a:lnTo>
                    <a:pt x="1442" y="1795"/>
                  </a:lnTo>
                  <a:lnTo>
                    <a:pt x="1444" y="1794"/>
                  </a:lnTo>
                  <a:lnTo>
                    <a:pt x="1445" y="1794"/>
                  </a:lnTo>
                  <a:lnTo>
                    <a:pt x="1447" y="1794"/>
                  </a:lnTo>
                  <a:lnTo>
                    <a:pt x="1451" y="1795"/>
                  </a:lnTo>
                  <a:close/>
                  <a:moveTo>
                    <a:pt x="1430" y="1800"/>
                  </a:moveTo>
                  <a:lnTo>
                    <a:pt x="1430" y="1799"/>
                  </a:lnTo>
                  <a:lnTo>
                    <a:pt x="1429" y="1799"/>
                  </a:lnTo>
                  <a:lnTo>
                    <a:pt x="1429" y="1800"/>
                  </a:lnTo>
                  <a:lnTo>
                    <a:pt x="1428" y="1800"/>
                  </a:lnTo>
                  <a:lnTo>
                    <a:pt x="1427" y="1802"/>
                  </a:lnTo>
                  <a:lnTo>
                    <a:pt x="1425" y="1800"/>
                  </a:lnTo>
                  <a:lnTo>
                    <a:pt x="1424" y="1800"/>
                  </a:lnTo>
                  <a:lnTo>
                    <a:pt x="1424" y="1799"/>
                  </a:lnTo>
                  <a:lnTo>
                    <a:pt x="1425" y="1799"/>
                  </a:lnTo>
                  <a:lnTo>
                    <a:pt x="1427" y="1798"/>
                  </a:lnTo>
                  <a:lnTo>
                    <a:pt x="1425" y="1798"/>
                  </a:lnTo>
                  <a:lnTo>
                    <a:pt x="1423" y="1798"/>
                  </a:lnTo>
                  <a:lnTo>
                    <a:pt x="1422" y="1798"/>
                  </a:lnTo>
                  <a:lnTo>
                    <a:pt x="1422" y="1797"/>
                  </a:lnTo>
                  <a:lnTo>
                    <a:pt x="1422" y="1796"/>
                  </a:lnTo>
                  <a:lnTo>
                    <a:pt x="1421" y="1796"/>
                  </a:lnTo>
                  <a:lnTo>
                    <a:pt x="1420" y="1796"/>
                  </a:lnTo>
                  <a:lnTo>
                    <a:pt x="1419" y="1796"/>
                  </a:lnTo>
                  <a:lnTo>
                    <a:pt x="1419" y="1797"/>
                  </a:lnTo>
                  <a:lnTo>
                    <a:pt x="1418" y="1797"/>
                  </a:lnTo>
                  <a:lnTo>
                    <a:pt x="1419" y="1798"/>
                  </a:lnTo>
                  <a:lnTo>
                    <a:pt x="1418" y="1799"/>
                  </a:lnTo>
                  <a:lnTo>
                    <a:pt x="1418" y="1800"/>
                  </a:lnTo>
                  <a:lnTo>
                    <a:pt x="1418" y="1802"/>
                  </a:lnTo>
                  <a:lnTo>
                    <a:pt x="1416" y="1802"/>
                  </a:lnTo>
                  <a:lnTo>
                    <a:pt x="1416" y="1800"/>
                  </a:lnTo>
                  <a:lnTo>
                    <a:pt x="1418" y="1799"/>
                  </a:lnTo>
                  <a:lnTo>
                    <a:pt x="1418" y="1798"/>
                  </a:lnTo>
                  <a:lnTo>
                    <a:pt x="1416" y="1798"/>
                  </a:lnTo>
                  <a:lnTo>
                    <a:pt x="1415" y="1800"/>
                  </a:lnTo>
                  <a:lnTo>
                    <a:pt x="1414" y="1800"/>
                  </a:lnTo>
                  <a:lnTo>
                    <a:pt x="1414" y="1799"/>
                  </a:lnTo>
                  <a:lnTo>
                    <a:pt x="1414" y="1798"/>
                  </a:lnTo>
                  <a:lnTo>
                    <a:pt x="1413" y="1798"/>
                  </a:lnTo>
                  <a:lnTo>
                    <a:pt x="1412" y="1797"/>
                  </a:lnTo>
                  <a:lnTo>
                    <a:pt x="1414" y="1796"/>
                  </a:lnTo>
                  <a:lnTo>
                    <a:pt x="1414" y="1794"/>
                  </a:lnTo>
                  <a:lnTo>
                    <a:pt x="1415" y="1794"/>
                  </a:lnTo>
                  <a:lnTo>
                    <a:pt x="1416" y="1794"/>
                  </a:lnTo>
                  <a:lnTo>
                    <a:pt x="1418" y="1795"/>
                  </a:lnTo>
                  <a:lnTo>
                    <a:pt x="1419" y="1795"/>
                  </a:lnTo>
                  <a:lnTo>
                    <a:pt x="1422" y="1795"/>
                  </a:lnTo>
                  <a:lnTo>
                    <a:pt x="1422" y="1794"/>
                  </a:lnTo>
                  <a:lnTo>
                    <a:pt x="1423" y="1794"/>
                  </a:lnTo>
                  <a:lnTo>
                    <a:pt x="1424" y="1795"/>
                  </a:lnTo>
                  <a:lnTo>
                    <a:pt x="1424" y="1796"/>
                  </a:lnTo>
                  <a:lnTo>
                    <a:pt x="1427" y="1797"/>
                  </a:lnTo>
                  <a:lnTo>
                    <a:pt x="1428" y="1797"/>
                  </a:lnTo>
                  <a:lnTo>
                    <a:pt x="1428" y="1796"/>
                  </a:lnTo>
                  <a:lnTo>
                    <a:pt x="1429" y="1796"/>
                  </a:lnTo>
                  <a:lnTo>
                    <a:pt x="1430" y="1796"/>
                  </a:lnTo>
                  <a:lnTo>
                    <a:pt x="1430" y="1797"/>
                  </a:lnTo>
                  <a:lnTo>
                    <a:pt x="1431" y="1797"/>
                  </a:lnTo>
                  <a:lnTo>
                    <a:pt x="1431" y="1796"/>
                  </a:lnTo>
                  <a:lnTo>
                    <a:pt x="1431" y="1797"/>
                  </a:lnTo>
                  <a:lnTo>
                    <a:pt x="1431" y="1798"/>
                  </a:lnTo>
                  <a:lnTo>
                    <a:pt x="1431" y="1799"/>
                  </a:lnTo>
                  <a:lnTo>
                    <a:pt x="1432" y="1799"/>
                  </a:lnTo>
                  <a:lnTo>
                    <a:pt x="1433" y="1799"/>
                  </a:lnTo>
                  <a:lnTo>
                    <a:pt x="1432" y="1800"/>
                  </a:lnTo>
                  <a:lnTo>
                    <a:pt x="1431" y="1800"/>
                  </a:lnTo>
                  <a:lnTo>
                    <a:pt x="1430" y="1800"/>
                  </a:lnTo>
                  <a:close/>
                  <a:moveTo>
                    <a:pt x="1394" y="1786"/>
                  </a:moveTo>
                  <a:lnTo>
                    <a:pt x="1395" y="1785"/>
                  </a:lnTo>
                  <a:lnTo>
                    <a:pt x="1395" y="1786"/>
                  </a:lnTo>
                  <a:lnTo>
                    <a:pt x="1395" y="1787"/>
                  </a:lnTo>
                  <a:lnTo>
                    <a:pt x="1395" y="1788"/>
                  </a:lnTo>
                  <a:lnTo>
                    <a:pt x="1394" y="1789"/>
                  </a:lnTo>
                  <a:lnTo>
                    <a:pt x="1393" y="1789"/>
                  </a:lnTo>
                  <a:lnTo>
                    <a:pt x="1392" y="1788"/>
                  </a:lnTo>
                  <a:lnTo>
                    <a:pt x="1393" y="1787"/>
                  </a:lnTo>
                  <a:lnTo>
                    <a:pt x="1393" y="1786"/>
                  </a:lnTo>
                  <a:lnTo>
                    <a:pt x="1392" y="1783"/>
                  </a:lnTo>
                  <a:lnTo>
                    <a:pt x="1392" y="1782"/>
                  </a:lnTo>
                  <a:lnTo>
                    <a:pt x="1390" y="1782"/>
                  </a:lnTo>
                  <a:lnTo>
                    <a:pt x="1390" y="1783"/>
                  </a:lnTo>
                  <a:lnTo>
                    <a:pt x="1389" y="1783"/>
                  </a:lnTo>
                  <a:lnTo>
                    <a:pt x="1388" y="1782"/>
                  </a:lnTo>
                  <a:lnTo>
                    <a:pt x="1388" y="1781"/>
                  </a:lnTo>
                  <a:lnTo>
                    <a:pt x="1389" y="1781"/>
                  </a:lnTo>
                  <a:lnTo>
                    <a:pt x="1390" y="1781"/>
                  </a:lnTo>
                  <a:lnTo>
                    <a:pt x="1392" y="1781"/>
                  </a:lnTo>
                  <a:lnTo>
                    <a:pt x="1393" y="1783"/>
                  </a:lnTo>
                  <a:lnTo>
                    <a:pt x="1394" y="1783"/>
                  </a:lnTo>
                  <a:lnTo>
                    <a:pt x="1394" y="1785"/>
                  </a:lnTo>
                  <a:lnTo>
                    <a:pt x="1394" y="1786"/>
                  </a:lnTo>
                  <a:close/>
                  <a:moveTo>
                    <a:pt x="1380" y="1762"/>
                  </a:moveTo>
                  <a:lnTo>
                    <a:pt x="1381" y="1762"/>
                  </a:lnTo>
                  <a:lnTo>
                    <a:pt x="1381" y="1763"/>
                  </a:lnTo>
                  <a:lnTo>
                    <a:pt x="1381" y="1764"/>
                  </a:lnTo>
                  <a:lnTo>
                    <a:pt x="1380" y="1763"/>
                  </a:lnTo>
                  <a:lnTo>
                    <a:pt x="1379" y="1763"/>
                  </a:lnTo>
                  <a:lnTo>
                    <a:pt x="1378" y="1763"/>
                  </a:lnTo>
                  <a:lnTo>
                    <a:pt x="1379" y="1763"/>
                  </a:lnTo>
                  <a:lnTo>
                    <a:pt x="1379" y="1764"/>
                  </a:lnTo>
                  <a:lnTo>
                    <a:pt x="1378" y="1764"/>
                  </a:lnTo>
                  <a:lnTo>
                    <a:pt x="1377" y="1764"/>
                  </a:lnTo>
                  <a:lnTo>
                    <a:pt x="1376" y="1764"/>
                  </a:lnTo>
                  <a:lnTo>
                    <a:pt x="1376" y="1767"/>
                  </a:lnTo>
                  <a:lnTo>
                    <a:pt x="1375" y="1767"/>
                  </a:lnTo>
                  <a:lnTo>
                    <a:pt x="1373" y="1765"/>
                  </a:lnTo>
                  <a:lnTo>
                    <a:pt x="1372" y="1764"/>
                  </a:lnTo>
                  <a:lnTo>
                    <a:pt x="1372" y="1762"/>
                  </a:lnTo>
                  <a:lnTo>
                    <a:pt x="1373" y="1763"/>
                  </a:lnTo>
                  <a:lnTo>
                    <a:pt x="1373" y="1762"/>
                  </a:lnTo>
                  <a:lnTo>
                    <a:pt x="1376" y="1762"/>
                  </a:lnTo>
                  <a:lnTo>
                    <a:pt x="1377" y="1762"/>
                  </a:lnTo>
                  <a:lnTo>
                    <a:pt x="1376" y="1761"/>
                  </a:lnTo>
                  <a:lnTo>
                    <a:pt x="1377" y="1760"/>
                  </a:lnTo>
                  <a:lnTo>
                    <a:pt x="1378" y="1761"/>
                  </a:lnTo>
                  <a:lnTo>
                    <a:pt x="1379" y="1762"/>
                  </a:lnTo>
                  <a:lnTo>
                    <a:pt x="1380" y="1762"/>
                  </a:lnTo>
                  <a:close/>
                  <a:moveTo>
                    <a:pt x="1453" y="1753"/>
                  </a:moveTo>
                  <a:lnTo>
                    <a:pt x="1454" y="1753"/>
                  </a:lnTo>
                  <a:lnTo>
                    <a:pt x="1455" y="1752"/>
                  </a:lnTo>
                  <a:lnTo>
                    <a:pt x="1456" y="1753"/>
                  </a:lnTo>
                  <a:lnTo>
                    <a:pt x="1456" y="1754"/>
                  </a:lnTo>
                  <a:lnTo>
                    <a:pt x="1457" y="1754"/>
                  </a:lnTo>
                  <a:lnTo>
                    <a:pt x="1458" y="1754"/>
                  </a:lnTo>
                  <a:lnTo>
                    <a:pt x="1458" y="1755"/>
                  </a:lnTo>
                  <a:lnTo>
                    <a:pt x="1458" y="1756"/>
                  </a:lnTo>
                  <a:lnTo>
                    <a:pt x="1457" y="1756"/>
                  </a:lnTo>
                  <a:lnTo>
                    <a:pt x="1457" y="1757"/>
                  </a:lnTo>
                  <a:lnTo>
                    <a:pt x="1454" y="1757"/>
                  </a:lnTo>
                  <a:lnTo>
                    <a:pt x="1453" y="1756"/>
                  </a:lnTo>
                  <a:lnTo>
                    <a:pt x="1450" y="1756"/>
                  </a:lnTo>
                  <a:lnTo>
                    <a:pt x="1449" y="1755"/>
                  </a:lnTo>
                  <a:lnTo>
                    <a:pt x="1448" y="1754"/>
                  </a:lnTo>
                  <a:lnTo>
                    <a:pt x="1448" y="1753"/>
                  </a:lnTo>
                  <a:lnTo>
                    <a:pt x="1447" y="1752"/>
                  </a:lnTo>
                  <a:lnTo>
                    <a:pt x="1448" y="1749"/>
                  </a:lnTo>
                  <a:lnTo>
                    <a:pt x="1449" y="1750"/>
                  </a:lnTo>
                  <a:lnTo>
                    <a:pt x="1453" y="1753"/>
                  </a:lnTo>
                  <a:close/>
                  <a:moveTo>
                    <a:pt x="1381" y="1746"/>
                  </a:moveTo>
                  <a:lnTo>
                    <a:pt x="1382" y="1746"/>
                  </a:lnTo>
                  <a:lnTo>
                    <a:pt x="1382" y="1747"/>
                  </a:lnTo>
                  <a:lnTo>
                    <a:pt x="1384" y="1747"/>
                  </a:lnTo>
                  <a:lnTo>
                    <a:pt x="1384" y="1748"/>
                  </a:lnTo>
                  <a:lnTo>
                    <a:pt x="1384" y="1749"/>
                  </a:lnTo>
                  <a:lnTo>
                    <a:pt x="1385" y="1749"/>
                  </a:lnTo>
                  <a:lnTo>
                    <a:pt x="1384" y="1749"/>
                  </a:lnTo>
                  <a:lnTo>
                    <a:pt x="1382" y="1750"/>
                  </a:lnTo>
                  <a:lnTo>
                    <a:pt x="1382" y="1752"/>
                  </a:lnTo>
                  <a:lnTo>
                    <a:pt x="1384" y="1753"/>
                  </a:lnTo>
                  <a:lnTo>
                    <a:pt x="1382" y="1753"/>
                  </a:lnTo>
                  <a:lnTo>
                    <a:pt x="1381" y="1753"/>
                  </a:lnTo>
                  <a:lnTo>
                    <a:pt x="1381" y="1754"/>
                  </a:lnTo>
                  <a:lnTo>
                    <a:pt x="1381" y="1756"/>
                  </a:lnTo>
                  <a:lnTo>
                    <a:pt x="1380" y="1757"/>
                  </a:lnTo>
                  <a:lnTo>
                    <a:pt x="1379" y="1756"/>
                  </a:lnTo>
                  <a:lnTo>
                    <a:pt x="1378" y="1755"/>
                  </a:lnTo>
                  <a:lnTo>
                    <a:pt x="1377" y="1756"/>
                  </a:lnTo>
                  <a:lnTo>
                    <a:pt x="1376" y="1757"/>
                  </a:lnTo>
                  <a:lnTo>
                    <a:pt x="1376" y="1756"/>
                  </a:lnTo>
                  <a:lnTo>
                    <a:pt x="1375" y="1756"/>
                  </a:lnTo>
                  <a:lnTo>
                    <a:pt x="1373" y="1756"/>
                  </a:lnTo>
                  <a:lnTo>
                    <a:pt x="1373" y="1755"/>
                  </a:lnTo>
                  <a:lnTo>
                    <a:pt x="1375" y="1755"/>
                  </a:lnTo>
                  <a:lnTo>
                    <a:pt x="1375" y="1754"/>
                  </a:lnTo>
                  <a:lnTo>
                    <a:pt x="1373" y="1753"/>
                  </a:lnTo>
                  <a:lnTo>
                    <a:pt x="1375" y="1753"/>
                  </a:lnTo>
                  <a:lnTo>
                    <a:pt x="1376" y="1752"/>
                  </a:lnTo>
                  <a:lnTo>
                    <a:pt x="1377" y="1752"/>
                  </a:lnTo>
                  <a:lnTo>
                    <a:pt x="1379" y="1752"/>
                  </a:lnTo>
                  <a:lnTo>
                    <a:pt x="1379" y="1750"/>
                  </a:lnTo>
                  <a:lnTo>
                    <a:pt x="1380" y="1749"/>
                  </a:lnTo>
                  <a:lnTo>
                    <a:pt x="1379" y="1749"/>
                  </a:lnTo>
                  <a:lnTo>
                    <a:pt x="1378" y="1749"/>
                  </a:lnTo>
                  <a:lnTo>
                    <a:pt x="1378" y="1748"/>
                  </a:lnTo>
                  <a:lnTo>
                    <a:pt x="1379" y="1748"/>
                  </a:lnTo>
                  <a:lnTo>
                    <a:pt x="1380" y="1748"/>
                  </a:lnTo>
                  <a:lnTo>
                    <a:pt x="1381" y="1747"/>
                  </a:lnTo>
                  <a:lnTo>
                    <a:pt x="1379" y="1747"/>
                  </a:lnTo>
                  <a:lnTo>
                    <a:pt x="1378" y="1747"/>
                  </a:lnTo>
                  <a:lnTo>
                    <a:pt x="1378" y="1746"/>
                  </a:lnTo>
                  <a:lnTo>
                    <a:pt x="1379" y="1746"/>
                  </a:lnTo>
                  <a:lnTo>
                    <a:pt x="1380" y="1745"/>
                  </a:lnTo>
                  <a:lnTo>
                    <a:pt x="1381" y="1746"/>
                  </a:lnTo>
                  <a:close/>
                  <a:moveTo>
                    <a:pt x="1349" y="1745"/>
                  </a:moveTo>
                  <a:lnTo>
                    <a:pt x="1349" y="1746"/>
                  </a:lnTo>
                  <a:lnTo>
                    <a:pt x="1349" y="1747"/>
                  </a:lnTo>
                  <a:lnTo>
                    <a:pt x="1350" y="1747"/>
                  </a:lnTo>
                  <a:lnTo>
                    <a:pt x="1349" y="1748"/>
                  </a:lnTo>
                  <a:lnTo>
                    <a:pt x="1347" y="1748"/>
                  </a:lnTo>
                  <a:lnTo>
                    <a:pt x="1346" y="1747"/>
                  </a:lnTo>
                  <a:lnTo>
                    <a:pt x="1345" y="1747"/>
                  </a:lnTo>
                  <a:lnTo>
                    <a:pt x="1346" y="1748"/>
                  </a:lnTo>
                  <a:lnTo>
                    <a:pt x="1345" y="1748"/>
                  </a:lnTo>
                  <a:lnTo>
                    <a:pt x="1344" y="1748"/>
                  </a:lnTo>
                  <a:lnTo>
                    <a:pt x="1343" y="1747"/>
                  </a:lnTo>
                  <a:lnTo>
                    <a:pt x="1343" y="1746"/>
                  </a:lnTo>
                  <a:lnTo>
                    <a:pt x="1343" y="1745"/>
                  </a:lnTo>
                  <a:lnTo>
                    <a:pt x="1342" y="1745"/>
                  </a:lnTo>
                  <a:lnTo>
                    <a:pt x="1341" y="1746"/>
                  </a:lnTo>
                  <a:lnTo>
                    <a:pt x="1339" y="1746"/>
                  </a:lnTo>
                  <a:lnTo>
                    <a:pt x="1338" y="1746"/>
                  </a:lnTo>
                  <a:lnTo>
                    <a:pt x="1337" y="1745"/>
                  </a:lnTo>
                  <a:lnTo>
                    <a:pt x="1338" y="1745"/>
                  </a:lnTo>
                  <a:lnTo>
                    <a:pt x="1339" y="1744"/>
                  </a:lnTo>
                  <a:lnTo>
                    <a:pt x="1341" y="1742"/>
                  </a:lnTo>
                  <a:lnTo>
                    <a:pt x="1342" y="1741"/>
                  </a:lnTo>
                  <a:lnTo>
                    <a:pt x="1345" y="1742"/>
                  </a:lnTo>
                  <a:lnTo>
                    <a:pt x="1346" y="1744"/>
                  </a:lnTo>
                  <a:lnTo>
                    <a:pt x="1346" y="1745"/>
                  </a:lnTo>
                  <a:lnTo>
                    <a:pt x="1347" y="1744"/>
                  </a:lnTo>
                  <a:lnTo>
                    <a:pt x="1349" y="1744"/>
                  </a:lnTo>
                  <a:lnTo>
                    <a:pt x="1349" y="1745"/>
                  </a:lnTo>
                  <a:close/>
                  <a:moveTo>
                    <a:pt x="1406" y="1746"/>
                  </a:moveTo>
                  <a:lnTo>
                    <a:pt x="1406" y="1744"/>
                  </a:lnTo>
                  <a:lnTo>
                    <a:pt x="1405" y="1741"/>
                  </a:lnTo>
                  <a:lnTo>
                    <a:pt x="1405" y="1739"/>
                  </a:lnTo>
                  <a:lnTo>
                    <a:pt x="1406" y="1738"/>
                  </a:lnTo>
                  <a:lnTo>
                    <a:pt x="1406" y="1737"/>
                  </a:lnTo>
                  <a:lnTo>
                    <a:pt x="1407" y="1737"/>
                  </a:lnTo>
                  <a:lnTo>
                    <a:pt x="1408" y="1737"/>
                  </a:lnTo>
                  <a:lnTo>
                    <a:pt x="1410" y="1738"/>
                  </a:lnTo>
                  <a:lnTo>
                    <a:pt x="1410" y="1739"/>
                  </a:lnTo>
                  <a:lnTo>
                    <a:pt x="1411" y="1740"/>
                  </a:lnTo>
                  <a:lnTo>
                    <a:pt x="1411" y="1739"/>
                  </a:lnTo>
                  <a:lnTo>
                    <a:pt x="1411" y="1738"/>
                  </a:lnTo>
                  <a:lnTo>
                    <a:pt x="1412" y="1737"/>
                  </a:lnTo>
                  <a:lnTo>
                    <a:pt x="1413" y="1737"/>
                  </a:lnTo>
                  <a:lnTo>
                    <a:pt x="1413" y="1738"/>
                  </a:lnTo>
                  <a:lnTo>
                    <a:pt x="1413" y="1739"/>
                  </a:lnTo>
                  <a:lnTo>
                    <a:pt x="1413" y="1740"/>
                  </a:lnTo>
                  <a:lnTo>
                    <a:pt x="1414" y="1744"/>
                  </a:lnTo>
                  <a:lnTo>
                    <a:pt x="1415" y="1745"/>
                  </a:lnTo>
                  <a:lnTo>
                    <a:pt x="1415" y="1742"/>
                  </a:lnTo>
                  <a:lnTo>
                    <a:pt x="1415" y="1740"/>
                  </a:lnTo>
                  <a:lnTo>
                    <a:pt x="1414" y="1739"/>
                  </a:lnTo>
                  <a:lnTo>
                    <a:pt x="1415" y="1738"/>
                  </a:lnTo>
                  <a:lnTo>
                    <a:pt x="1416" y="1739"/>
                  </a:lnTo>
                  <a:lnTo>
                    <a:pt x="1419" y="1740"/>
                  </a:lnTo>
                  <a:lnTo>
                    <a:pt x="1419" y="1741"/>
                  </a:lnTo>
                  <a:lnTo>
                    <a:pt x="1420" y="1744"/>
                  </a:lnTo>
                  <a:lnTo>
                    <a:pt x="1420" y="1745"/>
                  </a:lnTo>
                  <a:lnTo>
                    <a:pt x="1420" y="1746"/>
                  </a:lnTo>
                  <a:lnTo>
                    <a:pt x="1419" y="1746"/>
                  </a:lnTo>
                  <a:lnTo>
                    <a:pt x="1419" y="1747"/>
                  </a:lnTo>
                  <a:lnTo>
                    <a:pt x="1420" y="1747"/>
                  </a:lnTo>
                  <a:lnTo>
                    <a:pt x="1421" y="1748"/>
                  </a:lnTo>
                  <a:lnTo>
                    <a:pt x="1421" y="1749"/>
                  </a:lnTo>
                  <a:lnTo>
                    <a:pt x="1421" y="1750"/>
                  </a:lnTo>
                  <a:lnTo>
                    <a:pt x="1421" y="1752"/>
                  </a:lnTo>
                  <a:lnTo>
                    <a:pt x="1422" y="1752"/>
                  </a:lnTo>
                  <a:lnTo>
                    <a:pt x="1421" y="1750"/>
                  </a:lnTo>
                  <a:lnTo>
                    <a:pt x="1422" y="1750"/>
                  </a:lnTo>
                  <a:lnTo>
                    <a:pt x="1422" y="1747"/>
                  </a:lnTo>
                  <a:lnTo>
                    <a:pt x="1423" y="1746"/>
                  </a:lnTo>
                  <a:lnTo>
                    <a:pt x="1423" y="1747"/>
                  </a:lnTo>
                  <a:lnTo>
                    <a:pt x="1423" y="1750"/>
                  </a:lnTo>
                  <a:lnTo>
                    <a:pt x="1424" y="1750"/>
                  </a:lnTo>
                  <a:lnTo>
                    <a:pt x="1424" y="1749"/>
                  </a:lnTo>
                  <a:lnTo>
                    <a:pt x="1424" y="1747"/>
                  </a:lnTo>
                  <a:lnTo>
                    <a:pt x="1424" y="1746"/>
                  </a:lnTo>
                  <a:lnTo>
                    <a:pt x="1425" y="1745"/>
                  </a:lnTo>
                  <a:lnTo>
                    <a:pt x="1427" y="1745"/>
                  </a:lnTo>
                  <a:lnTo>
                    <a:pt x="1429" y="1746"/>
                  </a:lnTo>
                  <a:lnTo>
                    <a:pt x="1429" y="1747"/>
                  </a:lnTo>
                  <a:lnTo>
                    <a:pt x="1429" y="1748"/>
                  </a:lnTo>
                  <a:lnTo>
                    <a:pt x="1429" y="1749"/>
                  </a:lnTo>
                  <a:lnTo>
                    <a:pt x="1428" y="1752"/>
                  </a:lnTo>
                  <a:lnTo>
                    <a:pt x="1428" y="1753"/>
                  </a:lnTo>
                  <a:lnTo>
                    <a:pt x="1429" y="1752"/>
                  </a:lnTo>
                  <a:lnTo>
                    <a:pt x="1429" y="1750"/>
                  </a:lnTo>
                  <a:lnTo>
                    <a:pt x="1430" y="1752"/>
                  </a:lnTo>
                  <a:lnTo>
                    <a:pt x="1430" y="1753"/>
                  </a:lnTo>
                  <a:lnTo>
                    <a:pt x="1430" y="1754"/>
                  </a:lnTo>
                  <a:lnTo>
                    <a:pt x="1430" y="1755"/>
                  </a:lnTo>
                  <a:lnTo>
                    <a:pt x="1429" y="1755"/>
                  </a:lnTo>
                  <a:lnTo>
                    <a:pt x="1429" y="1756"/>
                  </a:lnTo>
                  <a:lnTo>
                    <a:pt x="1430" y="1757"/>
                  </a:lnTo>
                  <a:lnTo>
                    <a:pt x="1429" y="1758"/>
                  </a:lnTo>
                  <a:lnTo>
                    <a:pt x="1428" y="1758"/>
                  </a:lnTo>
                  <a:lnTo>
                    <a:pt x="1428" y="1760"/>
                  </a:lnTo>
                  <a:lnTo>
                    <a:pt x="1428" y="1758"/>
                  </a:lnTo>
                  <a:lnTo>
                    <a:pt x="1428" y="1760"/>
                  </a:lnTo>
                  <a:lnTo>
                    <a:pt x="1428" y="1761"/>
                  </a:lnTo>
                  <a:lnTo>
                    <a:pt x="1428" y="1762"/>
                  </a:lnTo>
                  <a:lnTo>
                    <a:pt x="1427" y="1761"/>
                  </a:lnTo>
                  <a:lnTo>
                    <a:pt x="1425" y="1761"/>
                  </a:lnTo>
                  <a:lnTo>
                    <a:pt x="1424" y="1760"/>
                  </a:lnTo>
                  <a:lnTo>
                    <a:pt x="1423" y="1760"/>
                  </a:lnTo>
                  <a:lnTo>
                    <a:pt x="1424" y="1761"/>
                  </a:lnTo>
                  <a:lnTo>
                    <a:pt x="1425" y="1762"/>
                  </a:lnTo>
                  <a:lnTo>
                    <a:pt x="1427" y="1762"/>
                  </a:lnTo>
                  <a:lnTo>
                    <a:pt x="1427" y="1763"/>
                  </a:lnTo>
                  <a:lnTo>
                    <a:pt x="1425" y="1763"/>
                  </a:lnTo>
                  <a:lnTo>
                    <a:pt x="1425" y="1764"/>
                  </a:lnTo>
                  <a:lnTo>
                    <a:pt x="1424" y="1764"/>
                  </a:lnTo>
                  <a:lnTo>
                    <a:pt x="1423" y="1763"/>
                  </a:lnTo>
                  <a:lnTo>
                    <a:pt x="1423" y="1762"/>
                  </a:lnTo>
                  <a:lnTo>
                    <a:pt x="1422" y="1762"/>
                  </a:lnTo>
                  <a:lnTo>
                    <a:pt x="1422" y="1763"/>
                  </a:lnTo>
                  <a:lnTo>
                    <a:pt x="1422" y="1764"/>
                  </a:lnTo>
                  <a:lnTo>
                    <a:pt x="1421" y="1764"/>
                  </a:lnTo>
                  <a:lnTo>
                    <a:pt x="1421" y="1763"/>
                  </a:lnTo>
                  <a:lnTo>
                    <a:pt x="1419" y="1761"/>
                  </a:lnTo>
                  <a:lnTo>
                    <a:pt x="1418" y="1761"/>
                  </a:lnTo>
                  <a:lnTo>
                    <a:pt x="1416" y="1760"/>
                  </a:lnTo>
                  <a:lnTo>
                    <a:pt x="1416" y="1758"/>
                  </a:lnTo>
                  <a:lnTo>
                    <a:pt x="1418" y="1758"/>
                  </a:lnTo>
                  <a:lnTo>
                    <a:pt x="1419" y="1758"/>
                  </a:lnTo>
                  <a:lnTo>
                    <a:pt x="1419" y="1757"/>
                  </a:lnTo>
                  <a:lnTo>
                    <a:pt x="1420" y="1757"/>
                  </a:lnTo>
                  <a:lnTo>
                    <a:pt x="1420" y="1758"/>
                  </a:lnTo>
                  <a:lnTo>
                    <a:pt x="1421" y="1758"/>
                  </a:lnTo>
                  <a:lnTo>
                    <a:pt x="1421" y="1757"/>
                  </a:lnTo>
                  <a:lnTo>
                    <a:pt x="1420" y="1757"/>
                  </a:lnTo>
                  <a:lnTo>
                    <a:pt x="1421" y="1756"/>
                  </a:lnTo>
                  <a:lnTo>
                    <a:pt x="1422" y="1755"/>
                  </a:lnTo>
                  <a:lnTo>
                    <a:pt x="1421" y="1754"/>
                  </a:lnTo>
                  <a:lnTo>
                    <a:pt x="1420" y="1755"/>
                  </a:lnTo>
                  <a:lnTo>
                    <a:pt x="1420" y="1756"/>
                  </a:lnTo>
                  <a:lnTo>
                    <a:pt x="1419" y="1756"/>
                  </a:lnTo>
                  <a:lnTo>
                    <a:pt x="1419" y="1757"/>
                  </a:lnTo>
                  <a:lnTo>
                    <a:pt x="1418" y="1756"/>
                  </a:lnTo>
                  <a:lnTo>
                    <a:pt x="1418" y="1755"/>
                  </a:lnTo>
                  <a:lnTo>
                    <a:pt x="1418" y="1754"/>
                  </a:lnTo>
                  <a:lnTo>
                    <a:pt x="1416" y="1754"/>
                  </a:lnTo>
                  <a:lnTo>
                    <a:pt x="1416" y="1756"/>
                  </a:lnTo>
                  <a:lnTo>
                    <a:pt x="1415" y="1756"/>
                  </a:lnTo>
                  <a:lnTo>
                    <a:pt x="1414" y="1755"/>
                  </a:lnTo>
                  <a:lnTo>
                    <a:pt x="1413" y="1754"/>
                  </a:lnTo>
                  <a:lnTo>
                    <a:pt x="1413" y="1753"/>
                  </a:lnTo>
                  <a:lnTo>
                    <a:pt x="1413" y="1752"/>
                  </a:lnTo>
                  <a:lnTo>
                    <a:pt x="1414" y="1750"/>
                  </a:lnTo>
                  <a:lnTo>
                    <a:pt x="1415" y="1750"/>
                  </a:lnTo>
                  <a:lnTo>
                    <a:pt x="1414" y="1750"/>
                  </a:lnTo>
                  <a:lnTo>
                    <a:pt x="1414" y="1749"/>
                  </a:lnTo>
                  <a:lnTo>
                    <a:pt x="1414" y="1748"/>
                  </a:lnTo>
                  <a:lnTo>
                    <a:pt x="1414" y="1747"/>
                  </a:lnTo>
                  <a:lnTo>
                    <a:pt x="1414" y="1748"/>
                  </a:lnTo>
                  <a:lnTo>
                    <a:pt x="1413" y="1749"/>
                  </a:lnTo>
                  <a:lnTo>
                    <a:pt x="1412" y="1749"/>
                  </a:lnTo>
                  <a:lnTo>
                    <a:pt x="1411" y="1749"/>
                  </a:lnTo>
                  <a:lnTo>
                    <a:pt x="1411" y="1750"/>
                  </a:lnTo>
                  <a:lnTo>
                    <a:pt x="1412" y="1750"/>
                  </a:lnTo>
                  <a:lnTo>
                    <a:pt x="1412" y="1752"/>
                  </a:lnTo>
                  <a:lnTo>
                    <a:pt x="1411" y="1752"/>
                  </a:lnTo>
                  <a:lnTo>
                    <a:pt x="1411" y="1753"/>
                  </a:lnTo>
                  <a:lnTo>
                    <a:pt x="1411" y="1754"/>
                  </a:lnTo>
                  <a:lnTo>
                    <a:pt x="1410" y="1755"/>
                  </a:lnTo>
                  <a:lnTo>
                    <a:pt x="1410" y="1757"/>
                  </a:lnTo>
                  <a:lnTo>
                    <a:pt x="1408" y="1756"/>
                  </a:lnTo>
                  <a:lnTo>
                    <a:pt x="1407" y="1756"/>
                  </a:lnTo>
                  <a:lnTo>
                    <a:pt x="1407" y="1755"/>
                  </a:lnTo>
                  <a:lnTo>
                    <a:pt x="1407" y="1754"/>
                  </a:lnTo>
                  <a:lnTo>
                    <a:pt x="1408" y="1754"/>
                  </a:lnTo>
                  <a:lnTo>
                    <a:pt x="1408" y="1753"/>
                  </a:lnTo>
                  <a:lnTo>
                    <a:pt x="1410" y="1752"/>
                  </a:lnTo>
                  <a:lnTo>
                    <a:pt x="1407" y="1753"/>
                  </a:lnTo>
                  <a:lnTo>
                    <a:pt x="1406" y="1755"/>
                  </a:lnTo>
                  <a:lnTo>
                    <a:pt x="1405" y="1755"/>
                  </a:lnTo>
                  <a:lnTo>
                    <a:pt x="1404" y="1754"/>
                  </a:lnTo>
                  <a:lnTo>
                    <a:pt x="1404" y="1753"/>
                  </a:lnTo>
                  <a:lnTo>
                    <a:pt x="1404" y="1750"/>
                  </a:lnTo>
                  <a:lnTo>
                    <a:pt x="1404" y="1749"/>
                  </a:lnTo>
                  <a:lnTo>
                    <a:pt x="1405" y="1748"/>
                  </a:lnTo>
                  <a:lnTo>
                    <a:pt x="1406" y="1747"/>
                  </a:lnTo>
                  <a:lnTo>
                    <a:pt x="1407" y="1747"/>
                  </a:lnTo>
                  <a:lnTo>
                    <a:pt x="1407" y="1746"/>
                  </a:lnTo>
                  <a:lnTo>
                    <a:pt x="1406" y="1745"/>
                  </a:lnTo>
                  <a:lnTo>
                    <a:pt x="1406" y="1746"/>
                  </a:lnTo>
                  <a:close/>
                  <a:moveTo>
                    <a:pt x="1392" y="1753"/>
                  </a:moveTo>
                  <a:lnTo>
                    <a:pt x="1390" y="1753"/>
                  </a:lnTo>
                  <a:lnTo>
                    <a:pt x="1388" y="1750"/>
                  </a:lnTo>
                  <a:lnTo>
                    <a:pt x="1389" y="1749"/>
                  </a:lnTo>
                  <a:lnTo>
                    <a:pt x="1390" y="1749"/>
                  </a:lnTo>
                  <a:lnTo>
                    <a:pt x="1389" y="1749"/>
                  </a:lnTo>
                  <a:lnTo>
                    <a:pt x="1388" y="1749"/>
                  </a:lnTo>
                  <a:lnTo>
                    <a:pt x="1388" y="1748"/>
                  </a:lnTo>
                  <a:lnTo>
                    <a:pt x="1389" y="1747"/>
                  </a:lnTo>
                  <a:lnTo>
                    <a:pt x="1390" y="1747"/>
                  </a:lnTo>
                  <a:lnTo>
                    <a:pt x="1389" y="1747"/>
                  </a:lnTo>
                  <a:lnTo>
                    <a:pt x="1389" y="1746"/>
                  </a:lnTo>
                  <a:lnTo>
                    <a:pt x="1389" y="1745"/>
                  </a:lnTo>
                  <a:lnTo>
                    <a:pt x="1388" y="1744"/>
                  </a:lnTo>
                  <a:lnTo>
                    <a:pt x="1387" y="1745"/>
                  </a:lnTo>
                  <a:lnTo>
                    <a:pt x="1386" y="1747"/>
                  </a:lnTo>
                  <a:lnTo>
                    <a:pt x="1385" y="1746"/>
                  </a:lnTo>
                  <a:lnTo>
                    <a:pt x="1384" y="1745"/>
                  </a:lnTo>
                  <a:lnTo>
                    <a:pt x="1384" y="1744"/>
                  </a:lnTo>
                  <a:lnTo>
                    <a:pt x="1385" y="1740"/>
                  </a:lnTo>
                  <a:lnTo>
                    <a:pt x="1384" y="1740"/>
                  </a:lnTo>
                  <a:lnTo>
                    <a:pt x="1384" y="1739"/>
                  </a:lnTo>
                  <a:lnTo>
                    <a:pt x="1384" y="1738"/>
                  </a:lnTo>
                  <a:lnTo>
                    <a:pt x="1382" y="1737"/>
                  </a:lnTo>
                  <a:lnTo>
                    <a:pt x="1382" y="1736"/>
                  </a:lnTo>
                  <a:lnTo>
                    <a:pt x="1384" y="1736"/>
                  </a:lnTo>
                  <a:lnTo>
                    <a:pt x="1388" y="1736"/>
                  </a:lnTo>
                  <a:lnTo>
                    <a:pt x="1388" y="1737"/>
                  </a:lnTo>
                  <a:lnTo>
                    <a:pt x="1388" y="1738"/>
                  </a:lnTo>
                  <a:lnTo>
                    <a:pt x="1388" y="1739"/>
                  </a:lnTo>
                  <a:lnTo>
                    <a:pt x="1389" y="1739"/>
                  </a:lnTo>
                  <a:lnTo>
                    <a:pt x="1390" y="1739"/>
                  </a:lnTo>
                  <a:lnTo>
                    <a:pt x="1390" y="1738"/>
                  </a:lnTo>
                  <a:lnTo>
                    <a:pt x="1389" y="1737"/>
                  </a:lnTo>
                  <a:lnTo>
                    <a:pt x="1390" y="1737"/>
                  </a:lnTo>
                  <a:lnTo>
                    <a:pt x="1390" y="1738"/>
                  </a:lnTo>
                  <a:lnTo>
                    <a:pt x="1390" y="1737"/>
                  </a:lnTo>
                  <a:lnTo>
                    <a:pt x="1390" y="1736"/>
                  </a:lnTo>
                  <a:lnTo>
                    <a:pt x="1392" y="1736"/>
                  </a:lnTo>
                  <a:lnTo>
                    <a:pt x="1392" y="1735"/>
                  </a:lnTo>
                  <a:lnTo>
                    <a:pt x="1393" y="1735"/>
                  </a:lnTo>
                  <a:lnTo>
                    <a:pt x="1392" y="1733"/>
                  </a:lnTo>
                  <a:lnTo>
                    <a:pt x="1393" y="1733"/>
                  </a:lnTo>
                  <a:lnTo>
                    <a:pt x="1394" y="1733"/>
                  </a:lnTo>
                  <a:lnTo>
                    <a:pt x="1394" y="1732"/>
                  </a:lnTo>
                  <a:lnTo>
                    <a:pt x="1393" y="1732"/>
                  </a:lnTo>
                  <a:lnTo>
                    <a:pt x="1395" y="1731"/>
                  </a:lnTo>
                  <a:lnTo>
                    <a:pt x="1396" y="1731"/>
                  </a:lnTo>
                  <a:lnTo>
                    <a:pt x="1397" y="1733"/>
                  </a:lnTo>
                  <a:lnTo>
                    <a:pt x="1398" y="1736"/>
                  </a:lnTo>
                  <a:lnTo>
                    <a:pt x="1398" y="1737"/>
                  </a:lnTo>
                  <a:lnTo>
                    <a:pt x="1398" y="1738"/>
                  </a:lnTo>
                  <a:lnTo>
                    <a:pt x="1398" y="1739"/>
                  </a:lnTo>
                  <a:lnTo>
                    <a:pt x="1398" y="1738"/>
                  </a:lnTo>
                  <a:lnTo>
                    <a:pt x="1399" y="1736"/>
                  </a:lnTo>
                  <a:lnTo>
                    <a:pt x="1399" y="1735"/>
                  </a:lnTo>
                  <a:lnTo>
                    <a:pt x="1401" y="1733"/>
                  </a:lnTo>
                  <a:lnTo>
                    <a:pt x="1401" y="1735"/>
                  </a:lnTo>
                  <a:lnTo>
                    <a:pt x="1402" y="1733"/>
                  </a:lnTo>
                  <a:lnTo>
                    <a:pt x="1403" y="1733"/>
                  </a:lnTo>
                  <a:lnTo>
                    <a:pt x="1404" y="1735"/>
                  </a:lnTo>
                  <a:lnTo>
                    <a:pt x="1405" y="1736"/>
                  </a:lnTo>
                  <a:lnTo>
                    <a:pt x="1403" y="1738"/>
                  </a:lnTo>
                  <a:lnTo>
                    <a:pt x="1402" y="1739"/>
                  </a:lnTo>
                  <a:lnTo>
                    <a:pt x="1401" y="1739"/>
                  </a:lnTo>
                  <a:lnTo>
                    <a:pt x="1401" y="1740"/>
                  </a:lnTo>
                  <a:lnTo>
                    <a:pt x="1402" y="1740"/>
                  </a:lnTo>
                  <a:lnTo>
                    <a:pt x="1403" y="1739"/>
                  </a:lnTo>
                  <a:lnTo>
                    <a:pt x="1404" y="1739"/>
                  </a:lnTo>
                  <a:lnTo>
                    <a:pt x="1404" y="1741"/>
                  </a:lnTo>
                  <a:lnTo>
                    <a:pt x="1404" y="1742"/>
                  </a:lnTo>
                  <a:lnTo>
                    <a:pt x="1403" y="1742"/>
                  </a:lnTo>
                  <a:lnTo>
                    <a:pt x="1402" y="1742"/>
                  </a:lnTo>
                  <a:lnTo>
                    <a:pt x="1401" y="1744"/>
                  </a:lnTo>
                  <a:lnTo>
                    <a:pt x="1402" y="1744"/>
                  </a:lnTo>
                  <a:lnTo>
                    <a:pt x="1403" y="1744"/>
                  </a:lnTo>
                  <a:lnTo>
                    <a:pt x="1402" y="1746"/>
                  </a:lnTo>
                  <a:lnTo>
                    <a:pt x="1403" y="1746"/>
                  </a:lnTo>
                  <a:lnTo>
                    <a:pt x="1404" y="1745"/>
                  </a:lnTo>
                  <a:lnTo>
                    <a:pt x="1405" y="1745"/>
                  </a:lnTo>
                  <a:lnTo>
                    <a:pt x="1405" y="1746"/>
                  </a:lnTo>
                  <a:lnTo>
                    <a:pt x="1405" y="1747"/>
                  </a:lnTo>
                  <a:lnTo>
                    <a:pt x="1403" y="1749"/>
                  </a:lnTo>
                  <a:lnTo>
                    <a:pt x="1401" y="1750"/>
                  </a:lnTo>
                  <a:lnTo>
                    <a:pt x="1399" y="1749"/>
                  </a:lnTo>
                  <a:lnTo>
                    <a:pt x="1397" y="1746"/>
                  </a:lnTo>
                  <a:lnTo>
                    <a:pt x="1396" y="1744"/>
                  </a:lnTo>
                  <a:lnTo>
                    <a:pt x="1395" y="1742"/>
                  </a:lnTo>
                  <a:lnTo>
                    <a:pt x="1395" y="1741"/>
                  </a:lnTo>
                  <a:lnTo>
                    <a:pt x="1395" y="1740"/>
                  </a:lnTo>
                  <a:lnTo>
                    <a:pt x="1394" y="1741"/>
                  </a:lnTo>
                  <a:lnTo>
                    <a:pt x="1394" y="1742"/>
                  </a:lnTo>
                  <a:lnTo>
                    <a:pt x="1394" y="1744"/>
                  </a:lnTo>
                  <a:lnTo>
                    <a:pt x="1395" y="1744"/>
                  </a:lnTo>
                  <a:lnTo>
                    <a:pt x="1395" y="1745"/>
                  </a:lnTo>
                  <a:lnTo>
                    <a:pt x="1395" y="1747"/>
                  </a:lnTo>
                  <a:lnTo>
                    <a:pt x="1396" y="1748"/>
                  </a:lnTo>
                  <a:lnTo>
                    <a:pt x="1398" y="1750"/>
                  </a:lnTo>
                  <a:lnTo>
                    <a:pt x="1399" y="1752"/>
                  </a:lnTo>
                  <a:lnTo>
                    <a:pt x="1399" y="1753"/>
                  </a:lnTo>
                  <a:lnTo>
                    <a:pt x="1399" y="1754"/>
                  </a:lnTo>
                  <a:lnTo>
                    <a:pt x="1402" y="1754"/>
                  </a:lnTo>
                  <a:lnTo>
                    <a:pt x="1402" y="1755"/>
                  </a:lnTo>
                  <a:lnTo>
                    <a:pt x="1402" y="1756"/>
                  </a:lnTo>
                  <a:lnTo>
                    <a:pt x="1402" y="1757"/>
                  </a:lnTo>
                  <a:lnTo>
                    <a:pt x="1401" y="1757"/>
                  </a:lnTo>
                  <a:lnTo>
                    <a:pt x="1399" y="1756"/>
                  </a:lnTo>
                  <a:lnTo>
                    <a:pt x="1398" y="1756"/>
                  </a:lnTo>
                  <a:lnTo>
                    <a:pt x="1398" y="1757"/>
                  </a:lnTo>
                  <a:lnTo>
                    <a:pt x="1397" y="1758"/>
                  </a:lnTo>
                  <a:lnTo>
                    <a:pt x="1398" y="1760"/>
                  </a:lnTo>
                  <a:lnTo>
                    <a:pt x="1397" y="1761"/>
                  </a:lnTo>
                  <a:lnTo>
                    <a:pt x="1398" y="1761"/>
                  </a:lnTo>
                  <a:lnTo>
                    <a:pt x="1398" y="1762"/>
                  </a:lnTo>
                  <a:lnTo>
                    <a:pt x="1397" y="1762"/>
                  </a:lnTo>
                  <a:lnTo>
                    <a:pt x="1396" y="1762"/>
                  </a:lnTo>
                  <a:lnTo>
                    <a:pt x="1396" y="1761"/>
                  </a:lnTo>
                  <a:lnTo>
                    <a:pt x="1394" y="1761"/>
                  </a:lnTo>
                  <a:lnTo>
                    <a:pt x="1393" y="1761"/>
                  </a:lnTo>
                  <a:lnTo>
                    <a:pt x="1394" y="1760"/>
                  </a:lnTo>
                  <a:lnTo>
                    <a:pt x="1395" y="1756"/>
                  </a:lnTo>
                  <a:lnTo>
                    <a:pt x="1396" y="1755"/>
                  </a:lnTo>
                  <a:lnTo>
                    <a:pt x="1395" y="1754"/>
                  </a:lnTo>
                  <a:lnTo>
                    <a:pt x="1394" y="1754"/>
                  </a:lnTo>
                  <a:lnTo>
                    <a:pt x="1392" y="1753"/>
                  </a:lnTo>
                  <a:close/>
                  <a:moveTo>
                    <a:pt x="1450" y="1716"/>
                  </a:moveTo>
                  <a:lnTo>
                    <a:pt x="1449" y="1718"/>
                  </a:lnTo>
                  <a:lnTo>
                    <a:pt x="1449" y="1719"/>
                  </a:lnTo>
                  <a:lnTo>
                    <a:pt x="1449" y="1721"/>
                  </a:lnTo>
                  <a:lnTo>
                    <a:pt x="1450" y="1725"/>
                  </a:lnTo>
                  <a:lnTo>
                    <a:pt x="1451" y="1728"/>
                  </a:lnTo>
                  <a:lnTo>
                    <a:pt x="1450" y="1729"/>
                  </a:lnTo>
                  <a:lnTo>
                    <a:pt x="1451" y="1732"/>
                  </a:lnTo>
                  <a:lnTo>
                    <a:pt x="1450" y="1733"/>
                  </a:lnTo>
                  <a:lnTo>
                    <a:pt x="1450" y="1735"/>
                  </a:lnTo>
                  <a:lnTo>
                    <a:pt x="1450" y="1736"/>
                  </a:lnTo>
                  <a:lnTo>
                    <a:pt x="1451" y="1736"/>
                  </a:lnTo>
                  <a:lnTo>
                    <a:pt x="1451" y="1737"/>
                  </a:lnTo>
                  <a:lnTo>
                    <a:pt x="1454" y="1739"/>
                  </a:lnTo>
                  <a:lnTo>
                    <a:pt x="1454" y="1741"/>
                  </a:lnTo>
                  <a:lnTo>
                    <a:pt x="1454" y="1742"/>
                  </a:lnTo>
                  <a:lnTo>
                    <a:pt x="1453" y="1744"/>
                  </a:lnTo>
                  <a:lnTo>
                    <a:pt x="1450" y="1745"/>
                  </a:lnTo>
                  <a:lnTo>
                    <a:pt x="1448" y="1742"/>
                  </a:lnTo>
                  <a:lnTo>
                    <a:pt x="1447" y="1740"/>
                  </a:lnTo>
                  <a:lnTo>
                    <a:pt x="1444" y="1737"/>
                  </a:lnTo>
                  <a:lnTo>
                    <a:pt x="1442" y="1737"/>
                  </a:lnTo>
                  <a:lnTo>
                    <a:pt x="1441" y="1737"/>
                  </a:lnTo>
                  <a:lnTo>
                    <a:pt x="1441" y="1738"/>
                  </a:lnTo>
                  <a:lnTo>
                    <a:pt x="1444" y="1740"/>
                  </a:lnTo>
                  <a:lnTo>
                    <a:pt x="1445" y="1742"/>
                  </a:lnTo>
                  <a:lnTo>
                    <a:pt x="1446" y="1745"/>
                  </a:lnTo>
                  <a:lnTo>
                    <a:pt x="1446" y="1746"/>
                  </a:lnTo>
                  <a:lnTo>
                    <a:pt x="1445" y="1747"/>
                  </a:lnTo>
                  <a:lnTo>
                    <a:pt x="1446" y="1748"/>
                  </a:lnTo>
                  <a:lnTo>
                    <a:pt x="1447" y="1749"/>
                  </a:lnTo>
                  <a:lnTo>
                    <a:pt x="1447" y="1750"/>
                  </a:lnTo>
                  <a:lnTo>
                    <a:pt x="1447" y="1752"/>
                  </a:lnTo>
                  <a:lnTo>
                    <a:pt x="1446" y="1752"/>
                  </a:lnTo>
                  <a:lnTo>
                    <a:pt x="1446" y="1753"/>
                  </a:lnTo>
                  <a:lnTo>
                    <a:pt x="1447" y="1753"/>
                  </a:lnTo>
                  <a:lnTo>
                    <a:pt x="1447" y="1754"/>
                  </a:lnTo>
                  <a:lnTo>
                    <a:pt x="1448" y="1754"/>
                  </a:lnTo>
                  <a:lnTo>
                    <a:pt x="1447" y="1755"/>
                  </a:lnTo>
                  <a:lnTo>
                    <a:pt x="1445" y="1754"/>
                  </a:lnTo>
                  <a:lnTo>
                    <a:pt x="1441" y="1753"/>
                  </a:lnTo>
                  <a:lnTo>
                    <a:pt x="1436" y="1747"/>
                  </a:lnTo>
                  <a:lnTo>
                    <a:pt x="1437" y="1747"/>
                  </a:lnTo>
                  <a:lnTo>
                    <a:pt x="1436" y="1745"/>
                  </a:lnTo>
                  <a:lnTo>
                    <a:pt x="1434" y="1744"/>
                  </a:lnTo>
                  <a:lnTo>
                    <a:pt x="1433" y="1742"/>
                  </a:lnTo>
                  <a:lnTo>
                    <a:pt x="1433" y="1740"/>
                  </a:lnTo>
                  <a:lnTo>
                    <a:pt x="1433" y="1737"/>
                  </a:lnTo>
                  <a:lnTo>
                    <a:pt x="1433" y="1736"/>
                  </a:lnTo>
                  <a:lnTo>
                    <a:pt x="1434" y="1736"/>
                  </a:lnTo>
                  <a:lnTo>
                    <a:pt x="1433" y="1733"/>
                  </a:lnTo>
                  <a:lnTo>
                    <a:pt x="1433" y="1732"/>
                  </a:lnTo>
                  <a:lnTo>
                    <a:pt x="1434" y="1732"/>
                  </a:lnTo>
                  <a:lnTo>
                    <a:pt x="1434" y="1731"/>
                  </a:lnTo>
                  <a:lnTo>
                    <a:pt x="1433" y="1730"/>
                  </a:lnTo>
                  <a:lnTo>
                    <a:pt x="1434" y="1730"/>
                  </a:lnTo>
                  <a:lnTo>
                    <a:pt x="1437" y="1730"/>
                  </a:lnTo>
                  <a:lnTo>
                    <a:pt x="1438" y="1730"/>
                  </a:lnTo>
                  <a:lnTo>
                    <a:pt x="1438" y="1729"/>
                  </a:lnTo>
                  <a:lnTo>
                    <a:pt x="1440" y="1730"/>
                  </a:lnTo>
                  <a:lnTo>
                    <a:pt x="1441" y="1731"/>
                  </a:lnTo>
                  <a:lnTo>
                    <a:pt x="1444" y="1732"/>
                  </a:lnTo>
                  <a:lnTo>
                    <a:pt x="1445" y="1732"/>
                  </a:lnTo>
                  <a:lnTo>
                    <a:pt x="1445" y="1730"/>
                  </a:lnTo>
                  <a:lnTo>
                    <a:pt x="1444" y="1729"/>
                  </a:lnTo>
                  <a:lnTo>
                    <a:pt x="1440" y="1727"/>
                  </a:lnTo>
                  <a:lnTo>
                    <a:pt x="1440" y="1724"/>
                  </a:lnTo>
                  <a:lnTo>
                    <a:pt x="1440" y="1723"/>
                  </a:lnTo>
                  <a:lnTo>
                    <a:pt x="1440" y="1722"/>
                  </a:lnTo>
                  <a:lnTo>
                    <a:pt x="1440" y="1721"/>
                  </a:lnTo>
                  <a:lnTo>
                    <a:pt x="1442" y="1721"/>
                  </a:lnTo>
                  <a:lnTo>
                    <a:pt x="1444" y="1719"/>
                  </a:lnTo>
                  <a:lnTo>
                    <a:pt x="1446" y="1716"/>
                  </a:lnTo>
                  <a:lnTo>
                    <a:pt x="1446" y="1715"/>
                  </a:lnTo>
                  <a:lnTo>
                    <a:pt x="1446" y="1714"/>
                  </a:lnTo>
                  <a:lnTo>
                    <a:pt x="1447" y="1713"/>
                  </a:lnTo>
                  <a:lnTo>
                    <a:pt x="1448" y="1713"/>
                  </a:lnTo>
                  <a:lnTo>
                    <a:pt x="1449" y="1713"/>
                  </a:lnTo>
                  <a:lnTo>
                    <a:pt x="1449" y="1714"/>
                  </a:lnTo>
                  <a:lnTo>
                    <a:pt x="1450" y="1716"/>
                  </a:lnTo>
                  <a:close/>
                  <a:moveTo>
                    <a:pt x="1325" y="1707"/>
                  </a:moveTo>
                  <a:lnTo>
                    <a:pt x="1328" y="1708"/>
                  </a:lnTo>
                  <a:lnTo>
                    <a:pt x="1329" y="1710"/>
                  </a:lnTo>
                  <a:lnTo>
                    <a:pt x="1329" y="1711"/>
                  </a:lnTo>
                  <a:lnTo>
                    <a:pt x="1328" y="1712"/>
                  </a:lnTo>
                  <a:lnTo>
                    <a:pt x="1327" y="1711"/>
                  </a:lnTo>
                  <a:lnTo>
                    <a:pt x="1326" y="1712"/>
                  </a:lnTo>
                  <a:lnTo>
                    <a:pt x="1326" y="1713"/>
                  </a:lnTo>
                  <a:lnTo>
                    <a:pt x="1325" y="1714"/>
                  </a:lnTo>
                  <a:lnTo>
                    <a:pt x="1324" y="1714"/>
                  </a:lnTo>
                  <a:lnTo>
                    <a:pt x="1324" y="1713"/>
                  </a:lnTo>
                  <a:lnTo>
                    <a:pt x="1324" y="1712"/>
                  </a:lnTo>
                  <a:lnTo>
                    <a:pt x="1325" y="1711"/>
                  </a:lnTo>
                  <a:lnTo>
                    <a:pt x="1322" y="1712"/>
                  </a:lnTo>
                  <a:lnTo>
                    <a:pt x="1322" y="1711"/>
                  </a:lnTo>
                  <a:lnTo>
                    <a:pt x="1322" y="1710"/>
                  </a:lnTo>
                  <a:lnTo>
                    <a:pt x="1324" y="1710"/>
                  </a:lnTo>
                  <a:lnTo>
                    <a:pt x="1324" y="1707"/>
                  </a:lnTo>
                  <a:lnTo>
                    <a:pt x="1324" y="1706"/>
                  </a:lnTo>
                  <a:lnTo>
                    <a:pt x="1324" y="1705"/>
                  </a:lnTo>
                  <a:lnTo>
                    <a:pt x="1324" y="1706"/>
                  </a:lnTo>
                  <a:lnTo>
                    <a:pt x="1325" y="1706"/>
                  </a:lnTo>
                  <a:lnTo>
                    <a:pt x="1325" y="1707"/>
                  </a:lnTo>
                  <a:close/>
                  <a:moveTo>
                    <a:pt x="1341" y="1704"/>
                  </a:moveTo>
                  <a:lnTo>
                    <a:pt x="1338" y="1705"/>
                  </a:lnTo>
                  <a:lnTo>
                    <a:pt x="1337" y="1706"/>
                  </a:lnTo>
                  <a:lnTo>
                    <a:pt x="1336" y="1707"/>
                  </a:lnTo>
                  <a:lnTo>
                    <a:pt x="1337" y="1707"/>
                  </a:lnTo>
                  <a:lnTo>
                    <a:pt x="1338" y="1708"/>
                  </a:lnTo>
                  <a:lnTo>
                    <a:pt x="1339" y="1708"/>
                  </a:lnTo>
                  <a:lnTo>
                    <a:pt x="1341" y="1711"/>
                  </a:lnTo>
                  <a:lnTo>
                    <a:pt x="1341" y="1712"/>
                  </a:lnTo>
                  <a:lnTo>
                    <a:pt x="1339" y="1712"/>
                  </a:lnTo>
                  <a:lnTo>
                    <a:pt x="1338" y="1712"/>
                  </a:lnTo>
                  <a:lnTo>
                    <a:pt x="1337" y="1713"/>
                  </a:lnTo>
                  <a:lnTo>
                    <a:pt x="1336" y="1713"/>
                  </a:lnTo>
                  <a:lnTo>
                    <a:pt x="1336" y="1712"/>
                  </a:lnTo>
                  <a:lnTo>
                    <a:pt x="1335" y="1711"/>
                  </a:lnTo>
                  <a:lnTo>
                    <a:pt x="1335" y="1710"/>
                  </a:lnTo>
                  <a:lnTo>
                    <a:pt x="1335" y="1712"/>
                  </a:lnTo>
                  <a:lnTo>
                    <a:pt x="1334" y="1712"/>
                  </a:lnTo>
                  <a:lnTo>
                    <a:pt x="1333" y="1711"/>
                  </a:lnTo>
                  <a:lnTo>
                    <a:pt x="1330" y="1710"/>
                  </a:lnTo>
                  <a:lnTo>
                    <a:pt x="1329" y="1707"/>
                  </a:lnTo>
                  <a:lnTo>
                    <a:pt x="1327" y="1706"/>
                  </a:lnTo>
                  <a:lnTo>
                    <a:pt x="1326" y="1706"/>
                  </a:lnTo>
                  <a:lnTo>
                    <a:pt x="1326" y="1705"/>
                  </a:lnTo>
                  <a:lnTo>
                    <a:pt x="1325" y="1705"/>
                  </a:lnTo>
                  <a:lnTo>
                    <a:pt x="1325" y="1704"/>
                  </a:lnTo>
                  <a:lnTo>
                    <a:pt x="1326" y="1704"/>
                  </a:lnTo>
                  <a:lnTo>
                    <a:pt x="1327" y="1704"/>
                  </a:lnTo>
                  <a:lnTo>
                    <a:pt x="1329" y="1707"/>
                  </a:lnTo>
                  <a:lnTo>
                    <a:pt x="1330" y="1707"/>
                  </a:lnTo>
                  <a:lnTo>
                    <a:pt x="1332" y="1707"/>
                  </a:lnTo>
                  <a:lnTo>
                    <a:pt x="1333" y="1707"/>
                  </a:lnTo>
                  <a:lnTo>
                    <a:pt x="1333" y="1708"/>
                  </a:lnTo>
                  <a:lnTo>
                    <a:pt x="1334" y="1708"/>
                  </a:lnTo>
                  <a:lnTo>
                    <a:pt x="1334" y="1707"/>
                  </a:lnTo>
                  <a:lnTo>
                    <a:pt x="1333" y="1707"/>
                  </a:lnTo>
                  <a:lnTo>
                    <a:pt x="1333" y="1706"/>
                  </a:lnTo>
                  <a:lnTo>
                    <a:pt x="1333" y="1705"/>
                  </a:lnTo>
                  <a:lnTo>
                    <a:pt x="1334" y="1706"/>
                  </a:lnTo>
                  <a:lnTo>
                    <a:pt x="1335" y="1706"/>
                  </a:lnTo>
                  <a:lnTo>
                    <a:pt x="1335" y="1705"/>
                  </a:lnTo>
                  <a:lnTo>
                    <a:pt x="1333" y="1704"/>
                  </a:lnTo>
                  <a:lnTo>
                    <a:pt x="1333" y="1702"/>
                  </a:lnTo>
                  <a:lnTo>
                    <a:pt x="1334" y="1702"/>
                  </a:lnTo>
                  <a:lnTo>
                    <a:pt x="1335" y="1703"/>
                  </a:lnTo>
                  <a:lnTo>
                    <a:pt x="1336" y="1703"/>
                  </a:lnTo>
                  <a:lnTo>
                    <a:pt x="1336" y="1702"/>
                  </a:lnTo>
                  <a:lnTo>
                    <a:pt x="1338" y="1702"/>
                  </a:lnTo>
                  <a:lnTo>
                    <a:pt x="1339" y="1703"/>
                  </a:lnTo>
                  <a:lnTo>
                    <a:pt x="1341" y="1703"/>
                  </a:lnTo>
                  <a:lnTo>
                    <a:pt x="1341" y="1704"/>
                  </a:lnTo>
                  <a:close/>
                  <a:moveTo>
                    <a:pt x="1372" y="1745"/>
                  </a:moveTo>
                  <a:lnTo>
                    <a:pt x="1372" y="1747"/>
                  </a:lnTo>
                  <a:lnTo>
                    <a:pt x="1371" y="1746"/>
                  </a:lnTo>
                  <a:lnTo>
                    <a:pt x="1370" y="1745"/>
                  </a:lnTo>
                  <a:lnTo>
                    <a:pt x="1369" y="1744"/>
                  </a:lnTo>
                  <a:lnTo>
                    <a:pt x="1369" y="1742"/>
                  </a:lnTo>
                  <a:lnTo>
                    <a:pt x="1369" y="1741"/>
                  </a:lnTo>
                  <a:lnTo>
                    <a:pt x="1369" y="1742"/>
                  </a:lnTo>
                  <a:lnTo>
                    <a:pt x="1368" y="1742"/>
                  </a:lnTo>
                  <a:lnTo>
                    <a:pt x="1368" y="1744"/>
                  </a:lnTo>
                  <a:lnTo>
                    <a:pt x="1367" y="1745"/>
                  </a:lnTo>
                  <a:lnTo>
                    <a:pt x="1367" y="1746"/>
                  </a:lnTo>
                  <a:lnTo>
                    <a:pt x="1365" y="1746"/>
                  </a:lnTo>
                  <a:lnTo>
                    <a:pt x="1365" y="1747"/>
                  </a:lnTo>
                  <a:lnTo>
                    <a:pt x="1363" y="1746"/>
                  </a:lnTo>
                  <a:lnTo>
                    <a:pt x="1363" y="1747"/>
                  </a:lnTo>
                  <a:lnTo>
                    <a:pt x="1362" y="1748"/>
                  </a:lnTo>
                  <a:lnTo>
                    <a:pt x="1361" y="1749"/>
                  </a:lnTo>
                  <a:lnTo>
                    <a:pt x="1359" y="1748"/>
                  </a:lnTo>
                  <a:lnTo>
                    <a:pt x="1358" y="1748"/>
                  </a:lnTo>
                  <a:lnTo>
                    <a:pt x="1359" y="1747"/>
                  </a:lnTo>
                  <a:lnTo>
                    <a:pt x="1360" y="1747"/>
                  </a:lnTo>
                  <a:lnTo>
                    <a:pt x="1360" y="1746"/>
                  </a:lnTo>
                  <a:lnTo>
                    <a:pt x="1359" y="1746"/>
                  </a:lnTo>
                  <a:lnTo>
                    <a:pt x="1359" y="1747"/>
                  </a:lnTo>
                  <a:lnTo>
                    <a:pt x="1358" y="1747"/>
                  </a:lnTo>
                  <a:lnTo>
                    <a:pt x="1358" y="1746"/>
                  </a:lnTo>
                  <a:lnTo>
                    <a:pt x="1356" y="1746"/>
                  </a:lnTo>
                  <a:lnTo>
                    <a:pt x="1355" y="1747"/>
                  </a:lnTo>
                  <a:lnTo>
                    <a:pt x="1355" y="1746"/>
                  </a:lnTo>
                  <a:lnTo>
                    <a:pt x="1354" y="1745"/>
                  </a:lnTo>
                  <a:lnTo>
                    <a:pt x="1355" y="1745"/>
                  </a:lnTo>
                  <a:lnTo>
                    <a:pt x="1358" y="1744"/>
                  </a:lnTo>
                  <a:lnTo>
                    <a:pt x="1362" y="1745"/>
                  </a:lnTo>
                  <a:lnTo>
                    <a:pt x="1363" y="1744"/>
                  </a:lnTo>
                  <a:lnTo>
                    <a:pt x="1360" y="1742"/>
                  </a:lnTo>
                  <a:lnTo>
                    <a:pt x="1360" y="1741"/>
                  </a:lnTo>
                  <a:lnTo>
                    <a:pt x="1364" y="1742"/>
                  </a:lnTo>
                  <a:lnTo>
                    <a:pt x="1363" y="1741"/>
                  </a:lnTo>
                  <a:lnTo>
                    <a:pt x="1362" y="1740"/>
                  </a:lnTo>
                  <a:lnTo>
                    <a:pt x="1363" y="1740"/>
                  </a:lnTo>
                  <a:lnTo>
                    <a:pt x="1363" y="1739"/>
                  </a:lnTo>
                  <a:lnTo>
                    <a:pt x="1361" y="1738"/>
                  </a:lnTo>
                  <a:lnTo>
                    <a:pt x="1361" y="1737"/>
                  </a:lnTo>
                  <a:lnTo>
                    <a:pt x="1363" y="1736"/>
                  </a:lnTo>
                  <a:lnTo>
                    <a:pt x="1364" y="1735"/>
                  </a:lnTo>
                  <a:lnTo>
                    <a:pt x="1364" y="1733"/>
                  </a:lnTo>
                  <a:lnTo>
                    <a:pt x="1365" y="1733"/>
                  </a:lnTo>
                  <a:lnTo>
                    <a:pt x="1367" y="1732"/>
                  </a:lnTo>
                  <a:lnTo>
                    <a:pt x="1368" y="1732"/>
                  </a:lnTo>
                  <a:lnTo>
                    <a:pt x="1369" y="1731"/>
                  </a:lnTo>
                  <a:lnTo>
                    <a:pt x="1364" y="1732"/>
                  </a:lnTo>
                  <a:lnTo>
                    <a:pt x="1363" y="1732"/>
                  </a:lnTo>
                  <a:lnTo>
                    <a:pt x="1364" y="1731"/>
                  </a:lnTo>
                  <a:lnTo>
                    <a:pt x="1365" y="1731"/>
                  </a:lnTo>
                  <a:lnTo>
                    <a:pt x="1365" y="1730"/>
                  </a:lnTo>
                  <a:lnTo>
                    <a:pt x="1364" y="1730"/>
                  </a:lnTo>
                  <a:lnTo>
                    <a:pt x="1363" y="1731"/>
                  </a:lnTo>
                  <a:lnTo>
                    <a:pt x="1362" y="1731"/>
                  </a:lnTo>
                  <a:lnTo>
                    <a:pt x="1363" y="1730"/>
                  </a:lnTo>
                  <a:lnTo>
                    <a:pt x="1363" y="1729"/>
                  </a:lnTo>
                  <a:lnTo>
                    <a:pt x="1362" y="1729"/>
                  </a:lnTo>
                  <a:lnTo>
                    <a:pt x="1361" y="1730"/>
                  </a:lnTo>
                  <a:lnTo>
                    <a:pt x="1359" y="1732"/>
                  </a:lnTo>
                  <a:lnTo>
                    <a:pt x="1358" y="1732"/>
                  </a:lnTo>
                  <a:lnTo>
                    <a:pt x="1356" y="1731"/>
                  </a:lnTo>
                  <a:lnTo>
                    <a:pt x="1355" y="1732"/>
                  </a:lnTo>
                  <a:lnTo>
                    <a:pt x="1354" y="1731"/>
                  </a:lnTo>
                  <a:lnTo>
                    <a:pt x="1354" y="1729"/>
                  </a:lnTo>
                  <a:lnTo>
                    <a:pt x="1354" y="1728"/>
                  </a:lnTo>
                  <a:lnTo>
                    <a:pt x="1353" y="1729"/>
                  </a:lnTo>
                  <a:lnTo>
                    <a:pt x="1353" y="1730"/>
                  </a:lnTo>
                  <a:lnTo>
                    <a:pt x="1353" y="1731"/>
                  </a:lnTo>
                  <a:lnTo>
                    <a:pt x="1352" y="1732"/>
                  </a:lnTo>
                  <a:lnTo>
                    <a:pt x="1352" y="1735"/>
                  </a:lnTo>
                  <a:lnTo>
                    <a:pt x="1351" y="1736"/>
                  </a:lnTo>
                  <a:lnTo>
                    <a:pt x="1352" y="1737"/>
                  </a:lnTo>
                  <a:lnTo>
                    <a:pt x="1353" y="1739"/>
                  </a:lnTo>
                  <a:lnTo>
                    <a:pt x="1354" y="1739"/>
                  </a:lnTo>
                  <a:lnTo>
                    <a:pt x="1353" y="1740"/>
                  </a:lnTo>
                  <a:lnTo>
                    <a:pt x="1353" y="1741"/>
                  </a:lnTo>
                  <a:lnTo>
                    <a:pt x="1352" y="1742"/>
                  </a:lnTo>
                  <a:lnTo>
                    <a:pt x="1351" y="1742"/>
                  </a:lnTo>
                  <a:lnTo>
                    <a:pt x="1351" y="1741"/>
                  </a:lnTo>
                  <a:lnTo>
                    <a:pt x="1350" y="1741"/>
                  </a:lnTo>
                  <a:lnTo>
                    <a:pt x="1349" y="1740"/>
                  </a:lnTo>
                  <a:lnTo>
                    <a:pt x="1347" y="1740"/>
                  </a:lnTo>
                  <a:lnTo>
                    <a:pt x="1345" y="1739"/>
                  </a:lnTo>
                  <a:lnTo>
                    <a:pt x="1344" y="1739"/>
                  </a:lnTo>
                  <a:lnTo>
                    <a:pt x="1343" y="1738"/>
                  </a:lnTo>
                  <a:lnTo>
                    <a:pt x="1343" y="1737"/>
                  </a:lnTo>
                  <a:lnTo>
                    <a:pt x="1344" y="1737"/>
                  </a:lnTo>
                  <a:lnTo>
                    <a:pt x="1345" y="1737"/>
                  </a:lnTo>
                  <a:lnTo>
                    <a:pt x="1345" y="1736"/>
                  </a:lnTo>
                  <a:lnTo>
                    <a:pt x="1345" y="1735"/>
                  </a:lnTo>
                  <a:lnTo>
                    <a:pt x="1346" y="1735"/>
                  </a:lnTo>
                  <a:lnTo>
                    <a:pt x="1346" y="1733"/>
                  </a:lnTo>
                  <a:lnTo>
                    <a:pt x="1345" y="1732"/>
                  </a:lnTo>
                  <a:lnTo>
                    <a:pt x="1345" y="1733"/>
                  </a:lnTo>
                  <a:lnTo>
                    <a:pt x="1344" y="1732"/>
                  </a:lnTo>
                  <a:lnTo>
                    <a:pt x="1344" y="1731"/>
                  </a:lnTo>
                  <a:lnTo>
                    <a:pt x="1344" y="1730"/>
                  </a:lnTo>
                  <a:lnTo>
                    <a:pt x="1343" y="1730"/>
                  </a:lnTo>
                  <a:lnTo>
                    <a:pt x="1344" y="1729"/>
                  </a:lnTo>
                  <a:lnTo>
                    <a:pt x="1345" y="1729"/>
                  </a:lnTo>
                  <a:lnTo>
                    <a:pt x="1345" y="1728"/>
                  </a:lnTo>
                  <a:lnTo>
                    <a:pt x="1346" y="1727"/>
                  </a:lnTo>
                  <a:lnTo>
                    <a:pt x="1345" y="1725"/>
                  </a:lnTo>
                  <a:lnTo>
                    <a:pt x="1344" y="1724"/>
                  </a:lnTo>
                  <a:lnTo>
                    <a:pt x="1345" y="1723"/>
                  </a:lnTo>
                  <a:lnTo>
                    <a:pt x="1346" y="1722"/>
                  </a:lnTo>
                  <a:lnTo>
                    <a:pt x="1345" y="1721"/>
                  </a:lnTo>
                  <a:lnTo>
                    <a:pt x="1344" y="1722"/>
                  </a:lnTo>
                  <a:lnTo>
                    <a:pt x="1342" y="1722"/>
                  </a:lnTo>
                  <a:lnTo>
                    <a:pt x="1335" y="1724"/>
                  </a:lnTo>
                  <a:lnTo>
                    <a:pt x="1333" y="1725"/>
                  </a:lnTo>
                  <a:lnTo>
                    <a:pt x="1334" y="1724"/>
                  </a:lnTo>
                  <a:lnTo>
                    <a:pt x="1336" y="1723"/>
                  </a:lnTo>
                  <a:lnTo>
                    <a:pt x="1337" y="1721"/>
                  </a:lnTo>
                  <a:lnTo>
                    <a:pt x="1337" y="1720"/>
                  </a:lnTo>
                  <a:lnTo>
                    <a:pt x="1337" y="1719"/>
                  </a:lnTo>
                  <a:lnTo>
                    <a:pt x="1336" y="1719"/>
                  </a:lnTo>
                  <a:lnTo>
                    <a:pt x="1334" y="1720"/>
                  </a:lnTo>
                  <a:lnTo>
                    <a:pt x="1334" y="1719"/>
                  </a:lnTo>
                  <a:lnTo>
                    <a:pt x="1333" y="1719"/>
                  </a:lnTo>
                  <a:lnTo>
                    <a:pt x="1333" y="1718"/>
                  </a:lnTo>
                  <a:lnTo>
                    <a:pt x="1333" y="1716"/>
                  </a:lnTo>
                  <a:lnTo>
                    <a:pt x="1333" y="1715"/>
                  </a:lnTo>
                  <a:lnTo>
                    <a:pt x="1334" y="1714"/>
                  </a:lnTo>
                  <a:lnTo>
                    <a:pt x="1337" y="1714"/>
                  </a:lnTo>
                  <a:lnTo>
                    <a:pt x="1338" y="1713"/>
                  </a:lnTo>
                  <a:lnTo>
                    <a:pt x="1339" y="1713"/>
                  </a:lnTo>
                  <a:lnTo>
                    <a:pt x="1342" y="1714"/>
                  </a:lnTo>
                  <a:lnTo>
                    <a:pt x="1343" y="1714"/>
                  </a:lnTo>
                  <a:lnTo>
                    <a:pt x="1343" y="1715"/>
                  </a:lnTo>
                  <a:lnTo>
                    <a:pt x="1343" y="1716"/>
                  </a:lnTo>
                  <a:lnTo>
                    <a:pt x="1344" y="1718"/>
                  </a:lnTo>
                  <a:lnTo>
                    <a:pt x="1345" y="1718"/>
                  </a:lnTo>
                  <a:lnTo>
                    <a:pt x="1345" y="1719"/>
                  </a:lnTo>
                  <a:lnTo>
                    <a:pt x="1347" y="1720"/>
                  </a:lnTo>
                  <a:lnTo>
                    <a:pt x="1356" y="1720"/>
                  </a:lnTo>
                  <a:lnTo>
                    <a:pt x="1356" y="1719"/>
                  </a:lnTo>
                  <a:lnTo>
                    <a:pt x="1358" y="1718"/>
                  </a:lnTo>
                  <a:lnTo>
                    <a:pt x="1356" y="1718"/>
                  </a:lnTo>
                  <a:lnTo>
                    <a:pt x="1355" y="1719"/>
                  </a:lnTo>
                  <a:lnTo>
                    <a:pt x="1354" y="1719"/>
                  </a:lnTo>
                  <a:lnTo>
                    <a:pt x="1353" y="1719"/>
                  </a:lnTo>
                  <a:lnTo>
                    <a:pt x="1352" y="1719"/>
                  </a:lnTo>
                  <a:lnTo>
                    <a:pt x="1352" y="1718"/>
                  </a:lnTo>
                  <a:lnTo>
                    <a:pt x="1354" y="1715"/>
                  </a:lnTo>
                  <a:lnTo>
                    <a:pt x="1354" y="1714"/>
                  </a:lnTo>
                  <a:lnTo>
                    <a:pt x="1353" y="1715"/>
                  </a:lnTo>
                  <a:lnTo>
                    <a:pt x="1352" y="1715"/>
                  </a:lnTo>
                  <a:lnTo>
                    <a:pt x="1352" y="1716"/>
                  </a:lnTo>
                  <a:lnTo>
                    <a:pt x="1351" y="1718"/>
                  </a:lnTo>
                  <a:lnTo>
                    <a:pt x="1350" y="1718"/>
                  </a:lnTo>
                  <a:lnTo>
                    <a:pt x="1350" y="1719"/>
                  </a:lnTo>
                  <a:lnTo>
                    <a:pt x="1347" y="1718"/>
                  </a:lnTo>
                  <a:lnTo>
                    <a:pt x="1345" y="1718"/>
                  </a:lnTo>
                  <a:lnTo>
                    <a:pt x="1345" y="1716"/>
                  </a:lnTo>
                  <a:lnTo>
                    <a:pt x="1344" y="1715"/>
                  </a:lnTo>
                  <a:lnTo>
                    <a:pt x="1344" y="1714"/>
                  </a:lnTo>
                  <a:lnTo>
                    <a:pt x="1345" y="1713"/>
                  </a:lnTo>
                  <a:lnTo>
                    <a:pt x="1343" y="1712"/>
                  </a:lnTo>
                  <a:lnTo>
                    <a:pt x="1339" y="1708"/>
                  </a:lnTo>
                  <a:lnTo>
                    <a:pt x="1339" y="1707"/>
                  </a:lnTo>
                  <a:lnTo>
                    <a:pt x="1339" y="1706"/>
                  </a:lnTo>
                  <a:lnTo>
                    <a:pt x="1341" y="1706"/>
                  </a:lnTo>
                  <a:lnTo>
                    <a:pt x="1343" y="1707"/>
                  </a:lnTo>
                  <a:lnTo>
                    <a:pt x="1344" y="1707"/>
                  </a:lnTo>
                  <a:lnTo>
                    <a:pt x="1345" y="1708"/>
                  </a:lnTo>
                  <a:lnTo>
                    <a:pt x="1345" y="1710"/>
                  </a:lnTo>
                  <a:lnTo>
                    <a:pt x="1347" y="1708"/>
                  </a:lnTo>
                  <a:lnTo>
                    <a:pt x="1349" y="1708"/>
                  </a:lnTo>
                  <a:lnTo>
                    <a:pt x="1352" y="1711"/>
                  </a:lnTo>
                  <a:lnTo>
                    <a:pt x="1352" y="1710"/>
                  </a:lnTo>
                  <a:lnTo>
                    <a:pt x="1351" y="1710"/>
                  </a:lnTo>
                  <a:lnTo>
                    <a:pt x="1351" y="1708"/>
                  </a:lnTo>
                  <a:lnTo>
                    <a:pt x="1350" y="1707"/>
                  </a:lnTo>
                  <a:lnTo>
                    <a:pt x="1350" y="1706"/>
                  </a:lnTo>
                  <a:lnTo>
                    <a:pt x="1350" y="1705"/>
                  </a:lnTo>
                  <a:lnTo>
                    <a:pt x="1349" y="1704"/>
                  </a:lnTo>
                  <a:lnTo>
                    <a:pt x="1350" y="1703"/>
                  </a:lnTo>
                  <a:lnTo>
                    <a:pt x="1351" y="1703"/>
                  </a:lnTo>
                  <a:lnTo>
                    <a:pt x="1352" y="1703"/>
                  </a:lnTo>
                  <a:lnTo>
                    <a:pt x="1353" y="1702"/>
                  </a:lnTo>
                  <a:lnTo>
                    <a:pt x="1354" y="1702"/>
                  </a:lnTo>
                  <a:lnTo>
                    <a:pt x="1354" y="1704"/>
                  </a:lnTo>
                  <a:lnTo>
                    <a:pt x="1354" y="1705"/>
                  </a:lnTo>
                  <a:lnTo>
                    <a:pt x="1354" y="1706"/>
                  </a:lnTo>
                  <a:lnTo>
                    <a:pt x="1354" y="1708"/>
                  </a:lnTo>
                  <a:lnTo>
                    <a:pt x="1355" y="1708"/>
                  </a:lnTo>
                  <a:lnTo>
                    <a:pt x="1355" y="1706"/>
                  </a:lnTo>
                  <a:lnTo>
                    <a:pt x="1355" y="1705"/>
                  </a:lnTo>
                  <a:lnTo>
                    <a:pt x="1355" y="1704"/>
                  </a:lnTo>
                  <a:lnTo>
                    <a:pt x="1354" y="1704"/>
                  </a:lnTo>
                  <a:lnTo>
                    <a:pt x="1354" y="1703"/>
                  </a:lnTo>
                  <a:lnTo>
                    <a:pt x="1355" y="1703"/>
                  </a:lnTo>
                  <a:lnTo>
                    <a:pt x="1358" y="1705"/>
                  </a:lnTo>
                  <a:lnTo>
                    <a:pt x="1359" y="1704"/>
                  </a:lnTo>
                  <a:lnTo>
                    <a:pt x="1359" y="1706"/>
                  </a:lnTo>
                  <a:lnTo>
                    <a:pt x="1359" y="1707"/>
                  </a:lnTo>
                  <a:lnTo>
                    <a:pt x="1358" y="1708"/>
                  </a:lnTo>
                  <a:lnTo>
                    <a:pt x="1358" y="1710"/>
                  </a:lnTo>
                  <a:lnTo>
                    <a:pt x="1358" y="1711"/>
                  </a:lnTo>
                  <a:lnTo>
                    <a:pt x="1358" y="1710"/>
                  </a:lnTo>
                  <a:lnTo>
                    <a:pt x="1359" y="1710"/>
                  </a:lnTo>
                  <a:lnTo>
                    <a:pt x="1360" y="1710"/>
                  </a:lnTo>
                  <a:lnTo>
                    <a:pt x="1360" y="1711"/>
                  </a:lnTo>
                  <a:lnTo>
                    <a:pt x="1360" y="1712"/>
                  </a:lnTo>
                  <a:lnTo>
                    <a:pt x="1360" y="1713"/>
                  </a:lnTo>
                  <a:lnTo>
                    <a:pt x="1359" y="1715"/>
                  </a:lnTo>
                  <a:lnTo>
                    <a:pt x="1359" y="1716"/>
                  </a:lnTo>
                  <a:lnTo>
                    <a:pt x="1359" y="1718"/>
                  </a:lnTo>
                  <a:lnTo>
                    <a:pt x="1359" y="1719"/>
                  </a:lnTo>
                  <a:lnTo>
                    <a:pt x="1359" y="1720"/>
                  </a:lnTo>
                  <a:lnTo>
                    <a:pt x="1360" y="1720"/>
                  </a:lnTo>
                  <a:lnTo>
                    <a:pt x="1360" y="1719"/>
                  </a:lnTo>
                  <a:lnTo>
                    <a:pt x="1360" y="1718"/>
                  </a:lnTo>
                  <a:lnTo>
                    <a:pt x="1360" y="1716"/>
                  </a:lnTo>
                  <a:lnTo>
                    <a:pt x="1361" y="1716"/>
                  </a:lnTo>
                  <a:lnTo>
                    <a:pt x="1361" y="1715"/>
                  </a:lnTo>
                  <a:lnTo>
                    <a:pt x="1362" y="1714"/>
                  </a:lnTo>
                  <a:lnTo>
                    <a:pt x="1362" y="1713"/>
                  </a:lnTo>
                  <a:lnTo>
                    <a:pt x="1362" y="1712"/>
                  </a:lnTo>
                  <a:lnTo>
                    <a:pt x="1362" y="1711"/>
                  </a:lnTo>
                  <a:lnTo>
                    <a:pt x="1361" y="1710"/>
                  </a:lnTo>
                  <a:lnTo>
                    <a:pt x="1361" y="1707"/>
                  </a:lnTo>
                  <a:lnTo>
                    <a:pt x="1360" y="1707"/>
                  </a:lnTo>
                  <a:lnTo>
                    <a:pt x="1360" y="1706"/>
                  </a:lnTo>
                  <a:lnTo>
                    <a:pt x="1361" y="1706"/>
                  </a:lnTo>
                  <a:lnTo>
                    <a:pt x="1362" y="1707"/>
                  </a:lnTo>
                  <a:lnTo>
                    <a:pt x="1363" y="1707"/>
                  </a:lnTo>
                  <a:lnTo>
                    <a:pt x="1363" y="1708"/>
                  </a:lnTo>
                  <a:lnTo>
                    <a:pt x="1363" y="1710"/>
                  </a:lnTo>
                  <a:lnTo>
                    <a:pt x="1364" y="1710"/>
                  </a:lnTo>
                  <a:lnTo>
                    <a:pt x="1365" y="1710"/>
                  </a:lnTo>
                  <a:lnTo>
                    <a:pt x="1364" y="1711"/>
                  </a:lnTo>
                  <a:lnTo>
                    <a:pt x="1364" y="1712"/>
                  </a:lnTo>
                  <a:lnTo>
                    <a:pt x="1365" y="1712"/>
                  </a:lnTo>
                  <a:lnTo>
                    <a:pt x="1367" y="1714"/>
                  </a:lnTo>
                  <a:lnTo>
                    <a:pt x="1367" y="1715"/>
                  </a:lnTo>
                  <a:lnTo>
                    <a:pt x="1368" y="1716"/>
                  </a:lnTo>
                  <a:lnTo>
                    <a:pt x="1367" y="1718"/>
                  </a:lnTo>
                  <a:lnTo>
                    <a:pt x="1367" y="1719"/>
                  </a:lnTo>
                  <a:lnTo>
                    <a:pt x="1367" y="1720"/>
                  </a:lnTo>
                  <a:lnTo>
                    <a:pt x="1368" y="1720"/>
                  </a:lnTo>
                  <a:lnTo>
                    <a:pt x="1369" y="1720"/>
                  </a:lnTo>
                  <a:lnTo>
                    <a:pt x="1369" y="1719"/>
                  </a:lnTo>
                  <a:lnTo>
                    <a:pt x="1369" y="1715"/>
                  </a:lnTo>
                  <a:lnTo>
                    <a:pt x="1369" y="1714"/>
                  </a:lnTo>
                  <a:lnTo>
                    <a:pt x="1368" y="1713"/>
                  </a:lnTo>
                  <a:lnTo>
                    <a:pt x="1368" y="1712"/>
                  </a:lnTo>
                  <a:lnTo>
                    <a:pt x="1368" y="1711"/>
                  </a:lnTo>
                  <a:lnTo>
                    <a:pt x="1371" y="1714"/>
                  </a:lnTo>
                  <a:lnTo>
                    <a:pt x="1372" y="1714"/>
                  </a:lnTo>
                  <a:lnTo>
                    <a:pt x="1373" y="1714"/>
                  </a:lnTo>
                  <a:lnTo>
                    <a:pt x="1375" y="1713"/>
                  </a:lnTo>
                  <a:lnTo>
                    <a:pt x="1376" y="1714"/>
                  </a:lnTo>
                  <a:lnTo>
                    <a:pt x="1376" y="1715"/>
                  </a:lnTo>
                  <a:lnTo>
                    <a:pt x="1376" y="1716"/>
                  </a:lnTo>
                  <a:lnTo>
                    <a:pt x="1377" y="1716"/>
                  </a:lnTo>
                  <a:lnTo>
                    <a:pt x="1378" y="1718"/>
                  </a:lnTo>
                  <a:lnTo>
                    <a:pt x="1378" y="1719"/>
                  </a:lnTo>
                  <a:lnTo>
                    <a:pt x="1377" y="1719"/>
                  </a:lnTo>
                  <a:lnTo>
                    <a:pt x="1376" y="1719"/>
                  </a:lnTo>
                  <a:lnTo>
                    <a:pt x="1375" y="1719"/>
                  </a:lnTo>
                  <a:lnTo>
                    <a:pt x="1375" y="1720"/>
                  </a:lnTo>
                  <a:lnTo>
                    <a:pt x="1375" y="1721"/>
                  </a:lnTo>
                  <a:lnTo>
                    <a:pt x="1376" y="1722"/>
                  </a:lnTo>
                  <a:lnTo>
                    <a:pt x="1376" y="1724"/>
                  </a:lnTo>
                  <a:lnTo>
                    <a:pt x="1377" y="1724"/>
                  </a:lnTo>
                  <a:lnTo>
                    <a:pt x="1377" y="1723"/>
                  </a:lnTo>
                  <a:lnTo>
                    <a:pt x="1377" y="1722"/>
                  </a:lnTo>
                  <a:lnTo>
                    <a:pt x="1378" y="1721"/>
                  </a:lnTo>
                  <a:lnTo>
                    <a:pt x="1379" y="1721"/>
                  </a:lnTo>
                  <a:lnTo>
                    <a:pt x="1379" y="1722"/>
                  </a:lnTo>
                  <a:lnTo>
                    <a:pt x="1384" y="1723"/>
                  </a:lnTo>
                  <a:lnTo>
                    <a:pt x="1382" y="1725"/>
                  </a:lnTo>
                  <a:lnTo>
                    <a:pt x="1384" y="1725"/>
                  </a:lnTo>
                  <a:lnTo>
                    <a:pt x="1386" y="1727"/>
                  </a:lnTo>
                  <a:lnTo>
                    <a:pt x="1387" y="1728"/>
                  </a:lnTo>
                  <a:lnTo>
                    <a:pt x="1385" y="1729"/>
                  </a:lnTo>
                  <a:lnTo>
                    <a:pt x="1384" y="1730"/>
                  </a:lnTo>
                  <a:lnTo>
                    <a:pt x="1384" y="1731"/>
                  </a:lnTo>
                  <a:lnTo>
                    <a:pt x="1384" y="1732"/>
                  </a:lnTo>
                  <a:lnTo>
                    <a:pt x="1382" y="1732"/>
                  </a:lnTo>
                  <a:lnTo>
                    <a:pt x="1381" y="1731"/>
                  </a:lnTo>
                  <a:lnTo>
                    <a:pt x="1380" y="1730"/>
                  </a:lnTo>
                  <a:lnTo>
                    <a:pt x="1379" y="1730"/>
                  </a:lnTo>
                  <a:lnTo>
                    <a:pt x="1378" y="1731"/>
                  </a:lnTo>
                  <a:lnTo>
                    <a:pt x="1379" y="1731"/>
                  </a:lnTo>
                  <a:lnTo>
                    <a:pt x="1379" y="1732"/>
                  </a:lnTo>
                  <a:lnTo>
                    <a:pt x="1379" y="1735"/>
                  </a:lnTo>
                  <a:lnTo>
                    <a:pt x="1379" y="1736"/>
                  </a:lnTo>
                  <a:lnTo>
                    <a:pt x="1378" y="1735"/>
                  </a:lnTo>
                  <a:lnTo>
                    <a:pt x="1377" y="1733"/>
                  </a:lnTo>
                  <a:lnTo>
                    <a:pt x="1377" y="1736"/>
                  </a:lnTo>
                  <a:lnTo>
                    <a:pt x="1378" y="1737"/>
                  </a:lnTo>
                  <a:lnTo>
                    <a:pt x="1379" y="1737"/>
                  </a:lnTo>
                  <a:lnTo>
                    <a:pt x="1378" y="1738"/>
                  </a:lnTo>
                  <a:lnTo>
                    <a:pt x="1377" y="1738"/>
                  </a:lnTo>
                  <a:lnTo>
                    <a:pt x="1378" y="1739"/>
                  </a:lnTo>
                  <a:lnTo>
                    <a:pt x="1380" y="1740"/>
                  </a:lnTo>
                  <a:lnTo>
                    <a:pt x="1380" y="1741"/>
                  </a:lnTo>
                  <a:lnTo>
                    <a:pt x="1380" y="1742"/>
                  </a:lnTo>
                  <a:lnTo>
                    <a:pt x="1379" y="1744"/>
                  </a:lnTo>
                  <a:lnTo>
                    <a:pt x="1378" y="1742"/>
                  </a:lnTo>
                  <a:lnTo>
                    <a:pt x="1377" y="1742"/>
                  </a:lnTo>
                  <a:lnTo>
                    <a:pt x="1376" y="1744"/>
                  </a:lnTo>
                  <a:lnTo>
                    <a:pt x="1376" y="1742"/>
                  </a:lnTo>
                  <a:lnTo>
                    <a:pt x="1376" y="1740"/>
                  </a:lnTo>
                  <a:lnTo>
                    <a:pt x="1375" y="1740"/>
                  </a:lnTo>
                  <a:lnTo>
                    <a:pt x="1373" y="1740"/>
                  </a:lnTo>
                  <a:lnTo>
                    <a:pt x="1373" y="1739"/>
                  </a:lnTo>
                  <a:lnTo>
                    <a:pt x="1373" y="1740"/>
                  </a:lnTo>
                  <a:lnTo>
                    <a:pt x="1373" y="1741"/>
                  </a:lnTo>
                  <a:lnTo>
                    <a:pt x="1372" y="1741"/>
                  </a:lnTo>
                  <a:lnTo>
                    <a:pt x="1373" y="1742"/>
                  </a:lnTo>
                  <a:lnTo>
                    <a:pt x="1373" y="1744"/>
                  </a:lnTo>
                  <a:lnTo>
                    <a:pt x="1372" y="1745"/>
                  </a:lnTo>
                  <a:close/>
                  <a:moveTo>
                    <a:pt x="1312" y="1693"/>
                  </a:moveTo>
                  <a:lnTo>
                    <a:pt x="1313" y="1693"/>
                  </a:lnTo>
                  <a:lnTo>
                    <a:pt x="1315" y="1691"/>
                  </a:lnTo>
                  <a:lnTo>
                    <a:pt x="1316" y="1693"/>
                  </a:lnTo>
                  <a:lnTo>
                    <a:pt x="1316" y="1694"/>
                  </a:lnTo>
                  <a:lnTo>
                    <a:pt x="1315" y="1694"/>
                  </a:lnTo>
                  <a:lnTo>
                    <a:pt x="1315" y="1695"/>
                  </a:lnTo>
                  <a:lnTo>
                    <a:pt x="1315" y="1696"/>
                  </a:lnTo>
                  <a:lnTo>
                    <a:pt x="1313" y="1697"/>
                  </a:lnTo>
                  <a:lnTo>
                    <a:pt x="1312" y="1697"/>
                  </a:lnTo>
                  <a:lnTo>
                    <a:pt x="1311" y="1697"/>
                  </a:lnTo>
                  <a:lnTo>
                    <a:pt x="1311" y="1698"/>
                  </a:lnTo>
                  <a:lnTo>
                    <a:pt x="1310" y="1698"/>
                  </a:lnTo>
                  <a:lnTo>
                    <a:pt x="1309" y="1697"/>
                  </a:lnTo>
                  <a:lnTo>
                    <a:pt x="1309" y="1696"/>
                  </a:lnTo>
                  <a:lnTo>
                    <a:pt x="1310" y="1695"/>
                  </a:lnTo>
                  <a:lnTo>
                    <a:pt x="1312" y="1693"/>
                  </a:lnTo>
                  <a:close/>
                  <a:moveTo>
                    <a:pt x="1339" y="1670"/>
                  </a:moveTo>
                  <a:lnTo>
                    <a:pt x="1341" y="1671"/>
                  </a:lnTo>
                  <a:lnTo>
                    <a:pt x="1341" y="1672"/>
                  </a:lnTo>
                  <a:lnTo>
                    <a:pt x="1341" y="1673"/>
                  </a:lnTo>
                  <a:lnTo>
                    <a:pt x="1341" y="1674"/>
                  </a:lnTo>
                  <a:lnTo>
                    <a:pt x="1339" y="1675"/>
                  </a:lnTo>
                  <a:lnTo>
                    <a:pt x="1338" y="1674"/>
                  </a:lnTo>
                  <a:lnTo>
                    <a:pt x="1337" y="1674"/>
                  </a:lnTo>
                  <a:lnTo>
                    <a:pt x="1337" y="1673"/>
                  </a:lnTo>
                  <a:lnTo>
                    <a:pt x="1337" y="1672"/>
                  </a:lnTo>
                  <a:lnTo>
                    <a:pt x="1338" y="1672"/>
                  </a:lnTo>
                  <a:lnTo>
                    <a:pt x="1338" y="1671"/>
                  </a:lnTo>
                  <a:lnTo>
                    <a:pt x="1337" y="1671"/>
                  </a:lnTo>
                  <a:lnTo>
                    <a:pt x="1336" y="1671"/>
                  </a:lnTo>
                  <a:lnTo>
                    <a:pt x="1335" y="1671"/>
                  </a:lnTo>
                  <a:lnTo>
                    <a:pt x="1334" y="1671"/>
                  </a:lnTo>
                  <a:lnTo>
                    <a:pt x="1334" y="1670"/>
                  </a:lnTo>
                  <a:lnTo>
                    <a:pt x="1333" y="1670"/>
                  </a:lnTo>
                  <a:lnTo>
                    <a:pt x="1332" y="1670"/>
                  </a:lnTo>
                  <a:lnTo>
                    <a:pt x="1330" y="1671"/>
                  </a:lnTo>
                  <a:lnTo>
                    <a:pt x="1328" y="1671"/>
                  </a:lnTo>
                  <a:lnTo>
                    <a:pt x="1326" y="1672"/>
                  </a:lnTo>
                  <a:lnTo>
                    <a:pt x="1325" y="1672"/>
                  </a:lnTo>
                  <a:lnTo>
                    <a:pt x="1326" y="1671"/>
                  </a:lnTo>
                  <a:lnTo>
                    <a:pt x="1327" y="1671"/>
                  </a:lnTo>
                  <a:lnTo>
                    <a:pt x="1327" y="1670"/>
                  </a:lnTo>
                  <a:lnTo>
                    <a:pt x="1328" y="1670"/>
                  </a:lnTo>
                  <a:lnTo>
                    <a:pt x="1329" y="1669"/>
                  </a:lnTo>
                  <a:lnTo>
                    <a:pt x="1330" y="1669"/>
                  </a:lnTo>
                  <a:lnTo>
                    <a:pt x="1332" y="1669"/>
                  </a:lnTo>
                  <a:lnTo>
                    <a:pt x="1333" y="1669"/>
                  </a:lnTo>
                  <a:lnTo>
                    <a:pt x="1333" y="1670"/>
                  </a:lnTo>
                  <a:lnTo>
                    <a:pt x="1333" y="1669"/>
                  </a:lnTo>
                  <a:lnTo>
                    <a:pt x="1332" y="1668"/>
                  </a:lnTo>
                  <a:lnTo>
                    <a:pt x="1333" y="1666"/>
                  </a:lnTo>
                  <a:lnTo>
                    <a:pt x="1335" y="1669"/>
                  </a:lnTo>
                  <a:lnTo>
                    <a:pt x="1335" y="1668"/>
                  </a:lnTo>
                  <a:lnTo>
                    <a:pt x="1336" y="1669"/>
                  </a:lnTo>
                  <a:lnTo>
                    <a:pt x="1337" y="1670"/>
                  </a:lnTo>
                  <a:lnTo>
                    <a:pt x="1338" y="1670"/>
                  </a:lnTo>
                  <a:lnTo>
                    <a:pt x="1339" y="1670"/>
                  </a:lnTo>
                  <a:close/>
                  <a:moveTo>
                    <a:pt x="1347" y="1697"/>
                  </a:moveTo>
                  <a:lnTo>
                    <a:pt x="1349" y="1697"/>
                  </a:lnTo>
                  <a:lnTo>
                    <a:pt x="1350" y="1698"/>
                  </a:lnTo>
                  <a:lnTo>
                    <a:pt x="1351" y="1699"/>
                  </a:lnTo>
                  <a:lnTo>
                    <a:pt x="1352" y="1699"/>
                  </a:lnTo>
                  <a:lnTo>
                    <a:pt x="1351" y="1700"/>
                  </a:lnTo>
                  <a:lnTo>
                    <a:pt x="1349" y="1700"/>
                  </a:lnTo>
                  <a:lnTo>
                    <a:pt x="1347" y="1700"/>
                  </a:lnTo>
                  <a:lnTo>
                    <a:pt x="1346" y="1700"/>
                  </a:lnTo>
                  <a:lnTo>
                    <a:pt x="1345" y="1699"/>
                  </a:lnTo>
                  <a:lnTo>
                    <a:pt x="1344" y="1699"/>
                  </a:lnTo>
                  <a:lnTo>
                    <a:pt x="1344" y="1698"/>
                  </a:lnTo>
                  <a:lnTo>
                    <a:pt x="1344" y="1699"/>
                  </a:lnTo>
                  <a:lnTo>
                    <a:pt x="1343" y="1699"/>
                  </a:lnTo>
                  <a:lnTo>
                    <a:pt x="1342" y="1699"/>
                  </a:lnTo>
                  <a:lnTo>
                    <a:pt x="1342" y="1698"/>
                  </a:lnTo>
                  <a:lnTo>
                    <a:pt x="1341" y="1696"/>
                  </a:lnTo>
                  <a:lnTo>
                    <a:pt x="1339" y="1695"/>
                  </a:lnTo>
                  <a:lnTo>
                    <a:pt x="1339" y="1696"/>
                  </a:lnTo>
                  <a:lnTo>
                    <a:pt x="1338" y="1697"/>
                  </a:lnTo>
                  <a:lnTo>
                    <a:pt x="1337" y="1698"/>
                  </a:lnTo>
                  <a:lnTo>
                    <a:pt x="1334" y="1698"/>
                  </a:lnTo>
                  <a:lnTo>
                    <a:pt x="1334" y="1697"/>
                  </a:lnTo>
                  <a:lnTo>
                    <a:pt x="1333" y="1697"/>
                  </a:lnTo>
                  <a:lnTo>
                    <a:pt x="1333" y="1696"/>
                  </a:lnTo>
                  <a:lnTo>
                    <a:pt x="1334" y="1696"/>
                  </a:lnTo>
                  <a:lnTo>
                    <a:pt x="1335" y="1696"/>
                  </a:lnTo>
                  <a:lnTo>
                    <a:pt x="1336" y="1696"/>
                  </a:lnTo>
                  <a:lnTo>
                    <a:pt x="1337" y="1696"/>
                  </a:lnTo>
                  <a:lnTo>
                    <a:pt x="1336" y="1695"/>
                  </a:lnTo>
                  <a:lnTo>
                    <a:pt x="1334" y="1695"/>
                  </a:lnTo>
                  <a:lnTo>
                    <a:pt x="1333" y="1694"/>
                  </a:lnTo>
                  <a:lnTo>
                    <a:pt x="1333" y="1693"/>
                  </a:lnTo>
                  <a:lnTo>
                    <a:pt x="1333" y="1691"/>
                  </a:lnTo>
                  <a:lnTo>
                    <a:pt x="1334" y="1691"/>
                  </a:lnTo>
                  <a:lnTo>
                    <a:pt x="1333" y="1691"/>
                  </a:lnTo>
                  <a:lnTo>
                    <a:pt x="1333" y="1690"/>
                  </a:lnTo>
                  <a:lnTo>
                    <a:pt x="1333" y="1689"/>
                  </a:lnTo>
                  <a:lnTo>
                    <a:pt x="1332" y="1689"/>
                  </a:lnTo>
                  <a:lnTo>
                    <a:pt x="1332" y="1690"/>
                  </a:lnTo>
                  <a:lnTo>
                    <a:pt x="1330" y="1690"/>
                  </a:lnTo>
                  <a:lnTo>
                    <a:pt x="1330" y="1689"/>
                  </a:lnTo>
                  <a:lnTo>
                    <a:pt x="1329" y="1687"/>
                  </a:lnTo>
                  <a:lnTo>
                    <a:pt x="1328" y="1686"/>
                  </a:lnTo>
                  <a:lnTo>
                    <a:pt x="1328" y="1687"/>
                  </a:lnTo>
                  <a:lnTo>
                    <a:pt x="1328" y="1688"/>
                  </a:lnTo>
                  <a:lnTo>
                    <a:pt x="1327" y="1688"/>
                  </a:lnTo>
                  <a:lnTo>
                    <a:pt x="1327" y="1687"/>
                  </a:lnTo>
                  <a:lnTo>
                    <a:pt x="1327" y="1686"/>
                  </a:lnTo>
                  <a:lnTo>
                    <a:pt x="1327" y="1685"/>
                  </a:lnTo>
                  <a:lnTo>
                    <a:pt x="1326" y="1685"/>
                  </a:lnTo>
                  <a:lnTo>
                    <a:pt x="1325" y="1685"/>
                  </a:lnTo>
                  <a:lnTo>
                    <a:pt x="1324" y="1685"/>
                  </a:lnTo>
                  <a:lnTo>
                    <a:pt x="1324" y="1682"/>
                  </a:lnTo>
                  <a:lnTo>
                    <a:pt x="1322" y="1681"/>
                  </a:lnTo>
                  <a:lnTo>
                    <a:pt x="1322" y="1682"/>
                  </a:lnTo>
                  <a:lnTo>
                    <a:pt x="1321" y="1682"/>
                  </a:lnTo>
                  <a:lnTo>
                    <a:pt x="1320" y="1682"/>
                  </a:lnTo>
                  <a:lnTo>
                    <a:pt x="1317" y="1681"/>
                  </a:lnTo>
                  <a:lnTo>
                    <a:pt x="1316" y="1681"/>
                  </a:lnTo>
                  <a:lnTo>
                    <a:pt x="1317" y="1683"/>
                  </a:lnTo>
                  <a:lnTo>
                    <a:pt x="1316" y="1683"/>
                  </a:lnTo>
                  <a:lnTo>
                    <a:pt x="1316" y="1685"/>
                  </a:lnTo>
                  <a:lnTo>
                    <a:pt x="1315" y="1685"/>
                  </a:lnTo>
                  <a:lnTo>
                    <a:pt x="1315" y="1683"/>
                  </a:lnTo>
                  <a:lnTo>
                    <a:pt x="1313" y="1683"/>
                  </a:lnTo>
                  <a:lnTo>
                    <a:pt x="1312" y="1683"/>
                  </a:lnTo>
                  <a:lnTo>
                    <a:pt x="1311" y="1683"/>
                  </a:lnTo>
                  <a:lnTo>
                    <a:pt x="1310" y="1680"/>
                  </a:lnTo>
                  <a:lnTo>
                    <a:pt x="1309" y="1680"/>
                  </a:lnTo>
                  <a:lnTo>
                    <a:pt x="1309" y="1681"/>
                  </a:lnTo>
                  <a:lnTo>
                    <a:pt x="1309" y="1682"/>
                  </a:lnTo>
                  <a:lnTo>
                    <a:pt x="1308" y="1683"/>
                  </a:lnTo>
                  <a:lnTo>
                    <a:pt x="1307" y="1683"/>
                  </a:lnTo>
                  <a:lnTo>
                    <a:pt x="1306" y="1683"/>
                  </a:lnTo>
                  <a:lnTo>
                    <a:pt x="1306" y="1682"/>
                  </a:lnTo>
                  <a:lnTo>
                    <a:pt x="1306" y="1681"/>
                  </a:lnTo>
                  <a:lnTo>
                    <a:pt x="1306" y="1680"/>
                  </a:lnTo>
                  <a:lnTo>
                    <a:pt x="1306" y="1679"/>
                  </a:lnTo>
                  <a:lnTo>
                    <a:pt x="1304" y="1680"/>
                  </a:lnTo>
                  <a:lnTo>
                    <a:pt x="1303" y="1680"/>
                  </a:lnTo>
                  <a:lnTo>
                    <a:pt x="1303" y="1679"/>
                  </a:lnTo>
                  <a:lnTo>
                    <a:pt x="1303" y="1678"/>
                  </a:lnTo>
                  <a:lnTo>
                    <a:pt x="1302" y="1678"/>
                  </a:lnTo>
                  <a:lnTo>
                    <a:pt x="1303" y="1678"/>
                  </a:lnTo>
                  <a:lnTo>
                    <a:pt x="1303" y="1677"/>
                  </a:lnTo>
                  <a:lnTo>
                    <a:pt x="1303" y="1675"/>
                  </a:lnTo>
                  <a:lnTo>
                    <a:pt x="1302" y="1675"/>
                  </a:lnTo>
                  <a:lnTo>
                    <a:pt x="1300" y="1675"/>
                  </a:lnTo>
                  <a:lnTo>
                    <a:pt x="1299" y="1675"/>
                  </a:lnTo>
                  <a:lnTo>
                    <a:pt x="1299" y="1674"/>
                  </a:lnTo>
                  <a:lnTo>
                    <a:pt x="1296" y="1673"/>
                  </a:lnTo>
                  <a:lnTo>
                    <a:pt x="1295" y="1673"/>
                  </a:lnTo>
                  <a:lnTo>
                    <a:pt x="1296" y="1671"/>
                  </a:lnTo>
                  <a:lnTo>
                    <a:pt x="1296" y="1670"/>
                  </a:lnTo>
                  <a:lnTo>
                    <a:pt x="1296" y="1669"/>
                  </a:lnTo>
                  <a:lnTo>
                    <a:pt x="1296" y="1668"/>
                  </a:lnTo>
                  <a:lnTo>
                    <a:pt x="1295" y="1666"/>
                  </a:lnTo>
                  <a:lnTo>
                    <a:pt x="1292" y="1664"/>
                  </a:lnTo>
                  <a:lnTo>
                    <a:pt x="1291" y="1663"/>
                  </a:lnTo>
                  <a:lnTo>
                    <a:pt x="1290" y="1663"/>
                  </a:lnTo>
                  <a:lnTo>
                    <a:pt x="1291" y="1662"/>
                  </a:lnTo>
                  <a:lnTo>
                    <a:pt x="1292" y="1662"/>
                  </a:lnTo>
                  <a:lnTo>
                    <a:pt x="1292" y="1661"/>
                  </a:lnTo>
                  <a:lnTo>
                    <a:pt x="1293" y="1661"/>
                  </a:lnTo>
                  <a:lnTo>
                    <a:pt x="1294" y="1662"/>
                  </a:lnTo>
                  <a:lnTo>
                    <a:pt x="1295" y="1663"/>
                  </a:lnTo>
                  <a:lnTo>
                    <a:pt x="1296" y="1664"/>
                  </a:lnTo>
                  <a:lnTo>
                    <a:pt x="1300" y="1665"/>
                  </a:lnTo>
                  <a:lnTo>
                    <a:pt x="1300" y="1666"/>
                  </a:lnTo>
                  <a:lnTo>
                    <a:pt x="1299" y="1666"/>
                  </a:lnTo>
                  <a:lnTo>
                    <a:pt x="1300" y="1668"/>
                  </a:lnTo>
                  <a:lnTo>
                    <a:pt x="1301" y="1669"/>
                  </a:lnTo>
                  <a:lnTo>
                    <a:pt x="1302" y="1670"/>
                  </a:lnTo>
                  <a:lnTo>
                    <a:pt x="1303" y="1670"/>
                  </a:lnTo>
                  <a:lnTo>
                    <a:pt x="1304" y="1670"/>
                  </a:lnTo>
                  <a:lnTo>
                    <a:pt x="1303" y="1671"/>
                  </a:lnTo>
                  <a:lnTo>
                    <a:pt x="1303" y="1672"/>
                  </a:lnTo>
                  <a:lnTo>
                    <a:pt x="1303" y="1673"/>
                  </a:lnTo>
                  <a:lnTo>
                    <a:pt x="1304" y="1674"/>
                  </a:lnTo>
                  <a:lnTo>
                    <a:pt x="1306" y="1673"/>
                  </a:lnTo>
                  <a:lnTo>
                    <a:pt x="1308" y="1675"/>
                  </a:lnTo>
                  <a:lnTo>
                    <a:pt x="1309" y="1675"/>
                  </a:lnTo>
                  <a:lnTo>
                    <a:pt x="1309" y="1674"/>
                  </a:lnTo>
                  <a:lnTo>
                    <a:pt x="1310" y="1674"/>
                  </a:lnTo>
                  <a:lnTo>
                    <a:pt x="1311" y="1674"/>
                  </a:lnTo>
                  <a:lnTo>
                    <a:pt x="1312" y="1675"/>
                  </a:lnTo>
                  <a:lnTo>
                    <a:pt x="1312" y="1677"/>
                  </a:lnTo>
                  <a:lnTo>
                    <a:pt x="1313" y="1677"/>
                  </a:lnTo>
                  <a:lnTo>
                    <a:pt x="1315" y="1675"/>
                  </a:lnTo>
                  <a:lnTo>
                    <a:pt x="1313" y="1674"/>
                  </a:lnTo>
                  <a:lnTo>
                    <a:pt x="1313" y="1673"/>
                  </a:lnTo>
                  <a:lnTo>
                    <a:pt x="1315" y="1674"/>
                  </a:lnTo>
                  <a:lnTo>
                    <a:pt x="1316" y="1674"/>
                  </a:lnTo>
                  <a:lnTo>
                    <a:pt x="1317" y="1677"/>
                  </a:lnTo>
                  <a:lnTo>
                    <a:pt x="1317" y="1675"/>
                  </a:lnTo>
                  <a:lnTo>
                    <a:pt x="1318" y="1675"/>
                  </a:lnTo>
                  <a:lnTo>
                    <a:pt x="1319" y="1677"/>
                  </a:lnTo>
                  <a:lnTo>
                    <a:pt x="1320" y="1677"/>
                  </a:lnTo>
                  <a:lnTo>
                    <a:pt x="1320" y="1678"/>
                  </a:lnTo>
                  <a:lnTo>
                    <a:pt x="1319" y="1678"/>
                  </a:lnTo>
                  <a:lnTo>
                    <a:pt x="1319" y="1679"/>
                  </a:lnTo>
                  <a:lnTo>
                    <a:pt x="1320" y="1679"/>
                  </a:lnTo>
                  <a:lnTo>
                    <a:pt x="1321" y="1680"/>
                  </a:lnTo>
                  <a:lnTo>
                    <a:pt x="1321" y="1679"/>
                  </a:lnTo>
                  <a:lnTo>
                    <a:pt x="1321" y="1678"/>
                  </a:lnTo>
                  <a:lnTo>
                    <a:pt x="1322" y="1678"/>
                  </a:lnTo>
                  <a:lnTo>
                    <a:pt x="1324" y="1680"/>
                  </a:lnTo>
                  <a:lnTo>
                    <a:pt x="1325" y="1680"/>
                  </a:lnTo>
                  <a:lnTo>
                    <a:pt x="1325" y="1681"/>
                  </a:lnTo>
                  <a:lnTo>
                    <a:pt x="1326" y="1681"/>
                  </a:lnTo>
                  <a:lnTo>
                    <a:pt x="1327" y="1681"/>
                  </a:lnTo>
                  <a:lnTo>
                    <a:pt x="1328" y="1682"/>
                  </a:lnTo>
                  <a:lnTo>
                    <a:pt x="1329" y="1685"/>
                  </a:lnTo>
                  <a:lnTo>
                    <a:pt x="1330" y="1685"/>
                  </a:lnTo>
                  <a:lnTo>
                    <a:pt x="1332" y="1687"/>
                  </a:lnTo>
                  <a:lnTo>
                    <a:pt x="1333" y="1687"/>
                  </a:lnTo>
                  <a:lnTo>
                    <a:pt x="1333" y="1686"/>
                  </a:lnTo>
                  <a:lnTo>
                    <a:pt x="1332" y="1685"/>
                  </a:lnTo>
                  <a:lnTo>
                    <a:pt x="1332" y="1683"/>
                  </a:lnTo>
                  <a:lnTo>
                    <a:pt x="1330" y="1681"/>
                  </a:lnTo>
                  <a:lnTo>
                    <a:pt x="1332" y="1681"/>
                  </a:lnTo>
                  <a:lnTo>
                    <a:pt x="1333" y="1682"/>
                  </a:lnTo>
                  <a:lnTo>
                    <a:pt x="1333" y="1683"/>
                  </a:lnTo>
                  <a:lnTo>
                    <a:pt x="1333" y="1685"/>
                  </a:lnTo>
                  <a:lnTo>
                    <a:pt x="1334" y="1685"/>
                  </a:lnTo>
                  <a:lnTo>
                    <a:pt x="1334" y="1683"/>
                  </a:lnTo>
                  <a:lnTo>
                    <a:pt x="1334" y="1685"/>
                  </a:lnTo>
                  <a:lnTo>
                    <a:pt x="1335" y="1685"/>
                  </a:lnTo>
                  <a:lnTo>
                    <a:pt x="1335" y="1687"/>
                  </a:lnTo>
                  <a:lnTo>
                    <a:pt x="1335" y="1688"/>
                  </a:lnTo>
                  <a:lnTo>
                    <a:pt x="1334" y="1689"/>
                  </a:lnTo>
                  <a:lnTo>
                    <a:pt x="1335" y="1690"/>
                  </a:lnTo>
                  <a:lnTo>
                    <a:pt x="1335" y="1691"/>
                  </a:lnTo>
                  <a:lnTo>
                    <a:pt x="1335" y="1693"/>
                  </a:lnTo>
                  <a:lnTo>
                    <a:pt x="1335" y="1694"/>
                  </a:lnTo>
                  <a:lnTo>
                    <a:pt x="1336" y="1694"/>
                  </a:lnTo>
                  <a:lnTo>
                    <a:pt x="1336" y="1693"/>
                  </a:lnTo>
                  <a:lnTo>
                    <a:pt x="1337" y="1691"/>
                  </a:lnTo>
                  <a:lnTo>
                    <a:pt x="1337" y="1690"/>
                  </a:lnTo>
                  <a:lnTo>
                    <a:pt x="1337" y="1689"/>
                  </a:lnTo>
                  <a:lnTo>
                    <a:pt x="1336" y="1689"/>
                  </a:lnTo>
                  <a:lnTo>
                    <a:pt x="1337" y="1688"/>
                  </a:lnTo>
                  <a:lnTo>
                    <a:pt x="1336" y="1687"/>
                  </a:lnTo>
                  <a:lnTo>
                    <a:pt x="1337" y="1686"/>
                  </a:lnTo>
                  <a:lnTo>
                    <a:pt x="1338" y="1686"/>
                  </a:lnTo>
                  <a:lnTo>
                    <a:pt x="1339" y="1687"/>
                  </a:lnTo>
                  <a:lnTo>
                    <a:pt x="1339" y="1688"/>
                  </a:lnTo>
                  <a:lnTo>
                    <a:pt x="1341" y="1688"/>
                  </a:lnTo>
                  <a:lnTo>
                    <a:pt x="1341" y="1689"/>
                  </a:lnTo>
                  <a:lnTo>
                    <a:pt x="1342" y="1690"/>
                  </a:lnTo>
                  <a:lnTo>
                    <a:pt x="1343" y="1691"/>
                  </a:lnTo>
                  <a:lnTo>
                    <a:pt x="1344" y="1693"/>
                  </a:lnTo>
                  <a:lnTo>
                    <a:pt x="1343" y="1693"/>
                  </a:lnTo>
                  <a:lnTo>
                    <a:pt x="1342" y="1693"/>
                  </a:lnTo>
                  <a:lnTo>
                    <a:pt x="1342" y="1694"/>
                  </a:lnTo>
                  <a:lnTo>
                    <a:pt x="1342" y="1695"/>
                  </a:lnTo>
                  <a:lnTo>
                    <a:pt x="1343" y="1695"/>
                  </a:lnTo>
                  <a:lnTo>
                    <a:pt x="1344" y="1694"/>
                  </a:lnTo>
                  <a:lnTo>
                    <a:pt x="1345" y="1695"/>
                  </a:lnTo>
                  <a:lnTo>
                    <a:pt x="1347" y="1697"/>
                  </a:lnTo>
                  <a:close/>
                  <a:moveTo>
                    <a:pt x="1343" y="1658"/>
                  </a:moveTo>
                  <a:lnTo>
                    <a:pt x="1343" y="1660"/>
                  </a:lnTo>
                  <a:lnTo>
                    <a:pt x="1342" y="1661"/>
                  </a:lnTo>
                  <a:lnTo>
                    <a:pt x="1341" y="1662"/>
                  </a:lnTo>
                  <a:lnTo>
                    <a:pt x="1341" y="1661"/>
                  </a:lnTo>
                  <a:lnTo>
                    <a:pt x="1342" y="1660"/>
                  </a:lnTo>
                  <a:lnTo>
                    <a:pt x="1343" y="1658"/>
                  </a:lnTo>
                  <a:close/>
                  <a:moveTo>
                    <a:pt x="1324" y="1660"/>
                  </a:moveTo>
                  <a:lnTo>
                    <a:pt x="1322" y="1660"/>
                  </a:lnTo>
                  <a:lnTo>
                    <a:pt x="1321" y="1660"/>
                  </a:lnTo>
                  <a:lnTo>
                    <a:pt x="1321" y="1661"/>
                  </a:lnTo>
                  <a:lnTo>
                    <a:pt x="1320" y="1661"/>
                  </a:lnTo>
                  <a:lnTo>
                    <a:pt x="1320" y="1660"/>
                  </a:lnTo>
                  <a:lnTo>
                    <a:pt x="1319" y="1660"/>
                  </a:lnTo>
                  <a:lnTo>
                    <a:pt x="1320" y="1658"/>
                  </a:lnTo>
                  <a:lnTo>
                    <a:pt x="1320" y="1657"/>
                  </a:lnTo>
                  <a:lnTo>
                    <a:pt x="1321" y="1656"/>
                  </a:lnTo>
                  <a:lnTo>
                    <a:pt x="1322" y="1654"/>
                  </a:lnTo>
                  <a:lnTo>
                    <a:pt x="1324" y="1653"/>
                  </a:lnTo>
                  <a:lnTo>
                    <a:pt x="1322" y="1654"/>
                  </a:lnTo>
                  <a:lnTo>
                    <a:pt x="1319" y="1656"/>
                  </a:lnTo>
                  <a:lnTo>
                    <a:pt x="1319" y="1655"/>
                  </a:lnTo>
                  <a:lnTo>
                    <a:pt x="1319" y="1654"/>
                  </a:lnTo>
                  <a:lnTo>
                    <a:pt x="1322" y="1650"/>
                  </a:lnTo>
                  <a:lnTo>
                    <a:pt x="1322" y="1649"/>
                  </a:lnTo>
                  <a:lnTo>
                    <a:pt x="1321" y="1650"/>
                  </a:lnTo>
                  <a:lnTo>
                    <a:pt x="1318" y="1654"/>
                  </a:lnTo>
                  <a:lnTo>
                    <a:pt x="1317" y="1656"/>
                  </a:lnTo>
                  <a:lnTo>
                    <a:pt x="1313" y="1660"/>
                  </a:lnTo>
                  <a:lnTo>
                    <a:pt x="1312" y="1660"/>
                  </a:lnTo>
                  <a:lnTo>
                    <a:pt x="1312" y="1658"/>
                  </a:lnTo>
                  <a:lnTo>
                    <a:pt x="1313" y="1658"/>
                  </a:lnTo>
                  <a:lnTo>
                    <a:pt x="1313" y="1657"/>
                  </a:lnTo>
                  <a:lnTo>
                    <a:pt x="1311" y="1656"/>
                  </a:lnTo>
                  <a:lnTo>
                    <a:pt x="1311" y="1654"/>
                  </a:lnTo>
                  <a:lnTo>
                    <a:pt x="1311" y="1652"/>
                  </a:lnTo>
                  <a:lnTo>
                    <a:pt x="1312" y="1652"/>
                  </a:lnTo>
                  <a:lnTo>
                    <a:pt x="1315" y="1652"/>
                  </a:lnTo>
                  <a:lnTo>
                    <a:pt x="1316" y="1650"/>
                  </a:lnTo>
                  <a:lnTo>
                    <a:pt x="1317" y="1649"/>
                  </a:lnTo>
                  <a:lnTo>
                    <a:pt x="1319" y="1647"/>
                  </a:lnTo>
                  <a:lnTo>
                    <a:pt x="1320" y="1646"/>
                  </a:lnTo>
                  <a:lnTo>
                    <a:pt x="1320" y="1645"/>
                  </a:lnTo>
                  <a:lnTo>
                    <a:pt x="1318" y="1645"/>
                  </a:lnTo>
                  <a:lnTo>
                    <a:pt x="1317" y="1645"/>
                  </a:lnTo>
                  <a:lnTo>
                    <a:pt x="1317" y="1644"/>
                  </a:lnTo>
                  <a:lnTo>
                    <a:pt x="1317" y="1643"/>
                  </a:lnTo>
                  <a:lnTo>
                    <a:pt x="1319" y="1643"/>
                  </a:lnTo>
                  <a:lnTo>
                    <a:pt x="1320" y="1643"/>
                  </a:lnTo>
                  <a:lnTo>
                    <a:pt x="1321" y="1641"/>
                  </a:lnTo>
                  <a:lnTo>
                    <a:pt x="1324" y="1641"/>
                  </a:lnTo>
                  <a:lnTo>
                    <a:pt x="1325" y="1643"/>
                  </a:lnTo>
                  <a:lnTo>
                    <a:pt x="1326" y="1643"/>
                  </a:lnTo>
                  <a:lnTo>
                    <a:pt x="1326" y="1641"/>
                  </a:lnTo>
                  <a:lnTo>
                    <a:pt x="1327" y="1640"/>
                  </a:lnTo>
                  <a:lnTo>
                    <a:pt x="1328" y="1641"/>
                  </a:lnTo>
                  <a:lnTo>
                    <a:pt x="1329" y="1643"/>
                  </a:lnTo>
                  <a:lnTo>
                    <a:pt x="1330" y="1645"/>
                  </a:lnTo>
                  <a:lnTo>
                    <a:pt x="1330" y="1646"/>
                  </a:lnTo>
                  <a:lnTo>
                    <a:pt x="1329" y="1647"/>
                  </a:lnTo>
                  <a:lnTo>
                    <a:pt x="1328" y="1647"/>
                  </a:lnTo>
                  <a:lnTo>
                    <a:pt x="1328" y="1648"/>
                  </a:lnTo>
                  <a:lnTo>
                    <a:pt x="1328" y="1649"/>
                  </a:lnTo>
                  <a:lnTo>
                    <a:pt x="1327" y="1649"/>
                  </a:lnTo>
                  <a:lnTo>
                    <a:pt x="1326" y="1649"/>
                  </a:lnTo>
                  <a:lnTo>
                    <a:pt x="1326" y="1650"/>
                  </a:lnTo>
                  <a:lnTo>
                    <a:pt x="1327" y="1652"/>
                  </a:lnTo>
                  <a:lnTo>
                    <a:pt x="1328" y="1653"/>
                  </a:lnTo>
                  <a:lnTo>
                    <a:pt x="1327" y="1655"/>
                  </a:lnTo>
                  <a:lnTo>
                    <a:pt x="1326" y="1657"/>
                  </a:lnTo>
                  <a:lnTo>
                    <a:pt x="1326" y="1658"/>
                  </a:lnTo>
                  <a:lnTo>
                    <a:pt x="1325" y="1658"/>
                  </a:lnTo>
                  <a:lnTo>
                    <a:pt x="1324" y="1660"/>
                  </a:lnTo>
                  <a:close/>
                  <a:moveTo>
                    <a:pt x="1293" y="1640"/>
                  </a:moveTo>
                  <a:lnTo>
                    <a:pt x="1292" y="1640"/>
                  </a:lnTo>
                  <a:lnTo>
                    <a:pt x="1292" y="1638"/>
                  </a:lnTo>
                  <a:lnTo>
                    <a:pt x="1292" y="1637"/>
                  </a:lnTo>
                  <a:lnTo>
                    <a:pt x="1291" y="1637"/>
                  </a:lnTo>
                  <a:lnTo>
                    <a:pt x="1290" y="1638"/>
                  </a:lnTo>
                  <a:lnTo>
                    <a:pt x="1289" y="1639"/>
                  </a:lnTo>
                  <a:lnTo>
                    <a:pt x="1287" y="1638"/>
                  </a:lnTo>
                  <a:lnTo>
                    <a:pt x="1287" y="1636"/>
                  </a:lnTo>
                  <a:lnTo>
                    <a:pt x="1289" y="1635"/>
                  </a:lnTo>
                  <a:lnTo>
                    <a:pt x="1287" y="1633"/>
                  </a:lnTo>
                  <a:lnTo>
                    <a:pt x="1285" y="1632"/>
                  </a:lnTo>
                  <a:lnTo>
                    <a:pt x="1284" y="1630"/>
                  </a:lnTo>
                  <a:lnTo>
                    <a:pt x="1284" y="1629"/>
                  </a:lnTo>
                  <a:lnTo>
                    <a:pt x="1284" y="1628"/>
                  </a:lnTo>
                  <a:lnTo>
                    <a:pt x="1285" y="1628"/>
                  </a:lnTo>
                  <a:lnTo>
                    <a:pt x="1287" y="1630"/>
                  </a:lnTo>
                  <a:lnTo>
                    <a:pt x="1287" y="1631"/>
                  </a:lnTo>
                  <a:lnTo>
                    <a:pt x="1289" y="1630"/>
                  </a:lnTo>
                  <a:lnTo>
                    <a:pt x="1290" y="1629"/>
                  </a:lnTo>
                  <a:lnTo>
                    <a:pt x="1292" y="1629"/>
                  </a:lnTo>
                  <a:lnTo>
                    <a:pt x="1293" y="1629"/>
                  </a:lnTo>
                  <a:lnTo>
                    <a:pt x="1294" y="1629"/>
                  </a:lnTo>
                  <a:lnTo>
                    <a:pt x="1295" y="1629"/>
                  </a:lnTo>
                  <a:lnTo>
                    <a:pt x="1296" y="1629"/>
                  </a:lnTo>
                  <a:lnTo>
                    <a:pt x="1296" y="1630"/>
                  </a:lnTo>
                  <a:lnTo>
                    <a:pt x="1298" y="1631"/>
                  </a:lnTo>
                  <a:lnTo>
                    <a:pt x="1298" y="1632"/>
                  </a:lnTo>
                  <a:lnTo>
                    <a:pt x="1298" y="1633"/>
                  </a:lnTo>
                  <a:lnTo>
                    <a:pt x="1298" y="1636"/>
                  </a:lnTo>
                  <a:lnTo>
                    <a:pt x="1296" y="1637"/>
                  </a:lnTo>
                  <a:lnTo>
                    <a:pt x="1296" y="1639"/>
                  </a:lnTo>
                  <a:lnTo>
                    <a:pt x="1295" y="1640"/>
                  </a:lnTo>
                  <a:lnTo>
                    <a:pt x="1293" y="1640"/>
                  </a:lnTo>
                  <a:close/>
                  <a:moveTo>
                    <a:pt x="1327" y="1639"/>
                  </a:moveTo>
                  <a:lnTo>
                    <a:pt x="1326" y="1640"/>
                  </a:lnTo>
                  <a:lnTo>
                    <a:pt x="1325" y="1640"/>
                  </a:lnTo>
                  <a:lnTo>
                    <a:pt x="1324" y="1640"/>
                  </a:lnTo>
                  <a:lnTo>
                    <a:pt x="1322" y="1639"/>
                  </a:lnTo>
                  <a:lnTo>
                    <a:pt x="1322" y="1638"/>
                  </a:lnTo>
                  <a:lnTo>
                    <a:pt x="1325" y="1637"/>
                  </a:lnTo>
                  <a:lnTo>
                    <a:pt x="1324" y="1637"/>
                  </a:lnTo>
                  <a:lnTo>
                    <a:pt x="1324" y="1636"/>
                  </a:lnTo>
                  <a:lnTo>
                    <a:pt x="1321" y="1635"/>
                  </a:lnTo>
                  <a:lnTo>
                    <a:pt x="1320" y="1633"/>
                  </a:lnTo>
                  <a:lnTo>
                    <a:pt x="1319" y="1632"/>
                  </a:lnTo>
                  <a:lnTo>
                    <a:pt x="1318" y="1632"/>
                  </a:lnTo>
                  <a:lnTo>
                    <a:pt x="1317" y="1631"/>
                  </a:lnTo>
                  <a:lnTo>
                    <a:pt x="1316" y="1629"/>
                  </a:lnTo>
                  <a:lnTo>
                    <a:pt x="1315" y="1628"/>
                  </a:lnTo>
                  <a:lnTo>
                    <a:pt x="1315" y="1627"/>
                  </a:lnTo>
                  <a:lnTo>
                    <a:pt x="1315" y="1626"/>
                  </a:lnTo>
                  <a:lnTo>
                    <a:pt x="1316" y="1624"/>
                  </a:lnTo>
                  <a:lnTo>
                    <a:pt x="1317" y="1624"/>
                  </a:lnTo>
                  <a:lnTo>
                    <a:pt x="1317" y="1626"/>
                  </a:lnTo>
                  <a:lnTo>
                    <a:pt x="1318" y="1626"/>
                  </a:lnTo>
                  <a:lnTo>
                    <a:pt x="1319" y="1627"/>
                  </a:lnTo>
                  <a:lnTo>
                    <a:pt x="1319" y="1628"/>
                  </a:lnTo>
                  <a:lnTo>
                    <a:pt x="1320" y="1628"/>
                  </a:lnTo>
                  <a:lnTo>
                    <a:pt x="1320" y="1629"/>
                  </a:lnTo>
                  <a:lnTo>
                    <a:pt x="1322" y="1630"/>
                  </a:lnTo>
                  <a:lnTo>
                    <a:pt x="1325" y="1631"/>
                  </a:lnTo>
                  <a:lnTo>
                    <a:pt x="1326" y="1632"/>
                  </a:lnTo>
                  <a:lnTo>
                    <a:pt x="1326" y="1633"/>
                  </a:lnTo>
                  <a:lnTo>
                    <a:pt x="1326" y="1635"/>
                  </a:lnTo>
                  <a:lnTo>
                    <a:pt x="1326" y="1636"/>
                  </a:lnTo>
                  <a:lnTo>
                    <a:pt x="1326" y="1637"/>
                  </a:lnTo>
                  <a:lnTo>
                    <a:pt x="1327" y="1638"/>
                  </a:lnTo>
                  <a:lnTo>
                    <a:pt x="1327" y="1639"/>
                  </a:lnTo>
                  <a:close/>
                  <a:moveTo>
                    <a:pt x="1313" y="1640"/>
                  </a:moveTo>
                  <a:lnTo>
                    <a:pt x="1312" y="1640"/>
                  </a:lnTo>
                  <a:lnTo>
                    <a:pt x="1312" y="1639"/>
                  </a:lnTo>
                  <a:lnTo>
                    <a:pt x="1311" y="1639"/>
                  </a:lnTo>
                  <a:lnTo>
                    <a:pt x="1310" y="1638"/>
                  </a:lnTo>
                  <a:lnTo>
                    <a:pt x="1311" y="1636"/>
                  </a:lnTo>
                  <a:lnTo>
                    <a:pt x="1310" y="1636"/>
                  </a:lnTo>
                  <a:lnTo>
                    <a:pt x="1309" y="1636"/>
                  </a:lnTo>
                  <a:lnTo>
                    <a:pt x="1309" y="1635"/>
                  </a:lnTo>
                  <a:lnTo>
                    <a:pt x="1310" y="1635"/>
                  </a:lnTo>
                  <a:lnTo>
                    <a:pt x="1311" y="1633"/>
                  </a:lnTo>
                  <a:lnTo>
                    <a:pt x="1309" y="1631"/>
                  </a:lnTo>
                  <a:lnTo>
                    <a:pt x="1310" y="1630"/>
                  </a:lnTo>
                  <a:lnTo>
                    <a:pt x="1311" y="1630"/>
                  </a:lnTo>
                  <a:lnTo>
                    <a:pt x="1313" y="1631"/>
                  </a:lnTo>
                  <a:lnTo>
                    <a:pt x="1315" y="1631"/>
                  </a:lnTo>
                  <a:lnTo>
                    <a:pt x="1313" y="1630"/>
                  </a:lnTo>
                  <a:lnTo>
                    <a:pt x="1310" y="1629"/>
                  </a:lnTo>
                  <a:lnTo>
                    <a:pt x="1310" y="1628"/>
                  </a:lnTo>
                  <a:lnTo>
                    <a:pt x="1312" y="1628"/>
                  </a:lnTo>
                  <a:lnTo>
                    <a:pt x="1310" y="1627"/>
                  </a:lnTo>
                  <a:lnTo>
                    <a:pt x="1309" y="1627"/>
                  </a:lnTo>
                  <a:lnTo>
                    <a:pt x="1308" y="1626"/>
                  </a:lnTo>
                  <a:lnTo>
                    <a:pt x="1307" y="1626"/>
                  </a:lnTo>
                  <a:lnTo>
                    <a:pt x="1306" y="1627"/>
                  </a:lnTo>
                  <a:lnTo>
                    <a:pt x="1304" y="1627"/>
                  </a:lnTo>
                  <a:lnTo>
                    <a:pt x="1303" y="1626"/>
                  </a:lnTo>
                  <a:lnTo>
                    <a:pt x="1302" y="1626"/>
                  </a:lnTo>
                  <a:lnTo>
                    <a:pt x="1302" y="1624"/>
                  </a:lnTo>
                  <a:lnTo>
                    <a:pt x="1303" y="1623"/>
                  </a:lnTo>
                  <a:lnTo>
                    <a:pt x="1306" y="1622"/>
                  </a:lnTo>
                  <a:lnTo>
                    <a:pt x="1306" y="1621"/>
                  </a:lnTo>
                  <a:lnTo>
                    <a:pt x="1307" y="1621"/>
                  </a:lnTo>
                  <a:lnTo>
                    <a:pt x="1308" y="1622"/>
                  </a:lnTo>
                  <a:lnTo>
                    <a:pt x="1309" y="1623"/>
                  </a:lnTo>
                  <a:lnTo>
                    <a:pt x="1313" y="1628"/>
                  </a:lnTo>
                  <a:lnTo>
                    <a:pt x="1315" y="1629"/>
                  </a:lnTo>
                  <a:lnTo>
                    <a:pt x="1317" y="1630"/>
                  </a:lnTo>
                  <a:lnTo>
                    <a:pt x="1317" y="1631"/>
                  </a:lnTo>
                  <a:lnTo>
                    <a:pt x="1318" y="1633"/>
                  </a:lnTo>
                  <a:lnTo>
                    <a:pt x="1320" y="1635"/>
                  </a:lnTo>
                  <a:lnTo>
                    <a:pt x="1320" y="1636"/>
                  </a:lnTo>
                  <a:lnTo>
                    <a:pt x="1320" y="1637"/>
                  </a:lnTo>
                  <a:lnTo>
                    <a:pt x="1319" y="1637"/>
                  </a:lnTo>
                  <a:lnTo>
                    <a:pt x="1318" y="1638"/>
                  </a:lnTo>
                  <a:lnTo>
                    <a:pt x="1317" y="1637"/>
                  </a:lnTo>
                  <a:lnTo>
                    <a:pt x="1317" y="1638"/>
                  </a:lnTo>
                  <a:lnTo>
                    <a:pt x="1316" y="1639"/>
                  </a:lnTo>
                  <a:lnTo>
                    <a:pt x="1315" y="1640"/>
                  </a:lnTo>
                  <a:lnTo>
                    <a:pt x="1313" y="1640"/>
                  </a:lnTo>
                  <a:close/>
                  <a:moveTo>
                    <a:pt x="1289" y="1627"/>
                  </a:moveTo>
                  <a:lnTo>
                    <a:pt x="1289" y="1626"/>
                  </a:lnTo>
                  <a:lnTo>
                    <a:pt x="1289" y="1624"/>
                  </a:lnTo>
                  <a:lnTo>
                    <a:pt x="1289" y="1623"/>
                  </a:lnTo>
                  <a:lnTo>
                    <a:pt x="1290" y="1623"/>
                  </a:lnTo>
                  <a:lnTo>
                    <a:pt x="1290" y="1624"/>
                  </a:lnTo>
                  <a:lnTo>
                    <a:pt x="1290" y="1623"/>
                  </a:lnTo>
                  <a:lnTo>
                    <a:pt x="1292" y="1622"/>
                  </a:lnTo>
                  <a:lnTo>
                    <a:pt x="1294" y="1621"/>
                  </a:lnTo>
                  <a:lnTo>
                    <a:pt x="1294" y="1620"/>
                  </a:lnTo>
                  <a:lnTo>
                    <a:pt x="1295" y="1620"/>
                  </a:lnTo>
                  <a:lnTo>
                    <a:pt x="1295" y="1621"/>
                  </a:lnTo>
                  <a:lnTo>
                    <a:pt x="1293" y="1623"/>
                  </a:lnTo>
                  <a:lnTo>
                    <a:pt x="1293" y="1624"/>
                  </a:lnTo>
                  <a:lnTo>
                    <a:pt x="1293" y="1626"/>
                  </a:lnTo>
                  <a:lnTo>
                    <a:pt x="1293" y="1627"/>
                  </a:lnTo>
                  <a:lnTo>
                    <a:pt x="1291" y="1627"/>
                  </a:lnTo>
                  <a:lnTo>
                    <a:pt x="1290" y="1628"/>
                  </a:lnTo>
                  <a:lnTo>
                    <a:pt x="1289" y="1627"/>
                  </a:lnTo>
                  <a:close/>
                  <a:moveTo>
                    <a:pt x="1306" y="1620"/>
                  </a:moveTo>
                  <a:lnTo>
                    <a:pt x="1304" y="1621"/>
                  </a:lnTo>
                  <a:lnTo>
                    <a:pt x="1303" y="1621"/>
                  </a:lnTo>
                  <a:lnTo>
                    <a:pt x="1303" y="1620"/>
                  </a:lnTo>
                  <a:lnTo>
                    <a:pt x="1303" y="1619"/>
                  </a:lnTo>
                  <a:lnTo>
                    <a:pt x="1304" y="1620"/>
                  </a:lnTo>
                  <a:lnTo>
                    <a:pt x="1306" y="1620"/>
                  </a:lnTo>
                  <a:close/>
                  <a:moveTo>
                    <a:pt x="1300" y="1615"/>
                  </a:moveTo>
                  <a:lnTo>
                    <a:pt x="1299" y="1616"/>
                  </a:lnTo>
                  <a:lnTo>
                    <a:pt x="1294" y="1619"/>
                  </a:lnTo>
                  <a:lnTo>
                    <a:pt x="1294" y="1620"/>
                  </a:lnTo>
                  <a:lnTo>
                    <a:pt x="1293" y="1620"/>
                  </a:lnTo>
                  <a:lnTo>
                    <a:pt x="1293" y="1621"/>
                  </a:lnTo>
                  <a:lnTo>
                    <a:pt x="1292" y="1621"/>
                  </a:lnTo>
                  <a:lnTo>
                    <a:pt x="1291" y="1621"/>
                  </a:lnTo>
                  <a:lnTo>
                    <a:pt x="1291" y="1620"/>
                  </a:lnTo>
                  <a:lnTo>
                    <a:pt x="1292" y="1618"/>
                  </a:lnTo>
                  <a:lnTo>
                    <a:pt x="1293" y="1616"/>
                  </a:lnTo>
                  <a:lnTo>
                    <a:pt x="1294" y="1615"/>
                  </a:lnTo>
                  <a:lnTo>
                    <a:pt x="1298" y="1612"/>
                  </a:lnTo>
                  <a:lnTo>
                    <a:pt x="1299" y="1612"/>
                  </a:lnTo>
                  <a:lnTo>
                    <a:pt x="1299" y="1613"/>
                  </a:lnTo>
                  <a:lnTo>
                    <a:pt x="1300" y="1613"/>
                  </a:lnTo>
                  <a:lnTo>
                    <a:pt x="1300" y="1614"/>
                  </a:lnTo>
                  <a:lnTo>
                    <a:pt x="1300" y="1615"/>
                  </a:lnTo>
                  <a:close/>
                  <a:moveTo>
                    <a:pt x="1329" y="1628"/>
                  </a:moveTo>
                  <a:lnTo>
                    <a:pt x="1329" y="1629"/>
                  </a:lnTo>
                  <a:lnTo>
                    <a:pt x="1329" y="1631"/>
                  </a:lnTo>
                  <a:lnTo>
                    <a:pt x="1328" y="1630"/>
                  </a:lnTo>
                  <a:lnTo>
                    <a:pt x="1328" y="1629"/>
                  </a:lnTo>
                  <a:lnTo>
                    <a:pt x="1327" y="1628"/>
                  </a:lnTo>
                  <a:lnTo>
                    <a:pt x="1326" y="1626"/>
                  </a:lnTo>
                  <a:lnTo>
                    <a:pt x="1325" y="1626"/>
                  </a:lnTo>
                  <a:lnTo>
                    <a:pt x="1325" y="1624"/>
                  </a:lnTo>
                  <a:lnTo>
                    <a:pt x="1322" y="1622"/>
                  </a:lnTo>
                  <a:lnTo>
                    <a:pt x="1321" y="1621"/>
                  </a:lnTo>
                  <a:lnTo>
                    <a:pt x="1319" y="1620"/>
                  </a:lnTo>
                  <a:lnTo>
                    <a:pt x="1317" y="1619"/>
                  </a:lnTo>
                  <a:lnTo>
                    <a:pt x="1315" y="1616"/>
                  </a:lnTo>
                  <a:lnTo>
                    <a:pt x="1313" y="1616"/>
                  </a:lnTo>
                  <a:lnTo>
                    <a:pt x="1315" y="1616"/>
                  </a:lnTo>
                  <a:lnTo>
                    <a:pt x="1316" y="1616"/>
                  </a:lnTo>
                  <a:lnTo>
                    <a:pt x="1317" y="1616"/>
                  </a:lnTo>
                  <a:lnTo>
                    <a:pt x="1316" y="1616"/>
                  </a:lnTo>
                  <a:lnTo>
                    <a:pt x="1316" y="1615"/>
                  </a:lnTo>
                  <a:lnTo>
                    <a:pt x="1315" y="1615"/>
                  </a:lnTo>
                  <a:lnTo>
                    <a:pt x="1313" y="1614"/>
                  </a:lnTo>
                  <a:lnTo>
                    <a:pt x="1315" y="1613"/>
                  </a:lnTo>
                  <a:lnTo>
                    <a:pt x="1315" y="1612"/>
                  </a:lnTo>
                  <a:lnTo>
                    <a:pt x="1316" y="1612"/>
                  </a:lnTo>
                  <a:lnTo>
                    <a:pt x="1316" y="1611"/>
                  </a:lnTo>
                  <a:lnTo>
                    <a:pt x="1317" y="1611"/>
                  </a:lnTo>
                  <a:lnTo>
                    <a:pt x="1317" y="1612"/>
                  </a:lnTo>
                  <a:lnTo>
                    <a:pt x="1318" y="1613"/>
                  </a:lnTo>
                  <a:lnTo>
                    <a:pt x="1319" y="1614"/>
                  </a:lnTo>
                  <a:lnTo>
                    <a:pt x="1320" y="1614"/>
                  </a:lnTo>
                  <a:lnTo>
                    <a:pt x="1326" y="1620"/>
                  </a:lnTo>
                  <a:lnTo>
                    <a:pt x="1327" y="1621"/>
                  </a:lnTo>
                  <a:lnTo>
                    <a:pt x="1328" y="1624"/>
                  </a:lnTo>
                  <a:lnTo>
                    <a:pt x="1329" y="1626"/>
                  </a:lnTo>
                  <a:lnTo>
                    <a:pt x="1329" y="1627"/>
                  </a:lnTo>
                  <a:lnTo>
                    <a:pt x="1329" y="1628"/>
                  </a:lnTo>
                  <a:close/>
                  <a:moveTo>
                    <a:pt x="1290" y="1619"/>
                  </a:moveTo>
                  <a:lnTo>
                    <a:pt x="1290" y="1621"/>
                  </a:lnTo>
                  <a:lnTo>
                    <a:pt x="1289" y="1621"/>
                  </a:lnTo>
                  <a:lnTo>
                    <a:pt x="1289" y="1622"/>
                  </a:lnTo>
                  <a:lnTo>
                    <a:pt x="1286" y="1622"/>
                  </a:lnTo>
                  <a:lnTo>
                    <a:pt x="1286" y="1623"/>
                  </a:lnTo>
                  <a:lnTo>
                    <a:pt x="1286" y="1624"/>
                  </a:lnTo>
                  <a:lnTo>
                    <a:pt x="1285" y="1624"/>
                  </a:lnTo>
                  <a:lnTo>
                    <a:pt x="1285" y="1623"/>
                  </a:lnTo>
                  <a:lnTo>
                    <a:pt x="1285" y="1622"/>
                  </a:lnTo>
                  <a:lnTo>
                    <a:pt x="1285" y="1621"/>
                  </a:lnTo>
                  <a:lnTo>
                    <a:pt x="1286" y="1620"/>
                  </a:lnTo>
                  <a:lnTo>
                    <a:pt x="1289" y="1618"/>
                  </a:lnTo>
                  <a:lnTo>
                    <a:pt x="1289" y="1616"/>
                  </a:lnTo>
                  <a:lnTo>
                    <a:pt x="1287" y="1616"/>
                  </a:lnTo>
                  <a:lnTo>
                    <a:pt x="1287" y="1618"/>
                  </a:lnTo>
                  <a:lnTo>
                    <a:pt x="1286" y="1618"/>
                  </a:lnTo>
                  <a:lnTo>
                    <a:pt x="1286" y="1616"/>
                  </a:lnTo>
                  <a:lnTo>
                    <a:pt x="1287" y="1615"/>
                  </a:lnTo>
                  <a:lnTo>
                    <a:pt x="1289" y="1608"/>
                  </a:lnTo>
                  <a:lnTo>
                    <a:pt x="1290" y="1606"/>
                  </a:lnTo>
                  <a:lnTo>
                    <a:pt x="1291" y="1606"/>
                  </a:lnTo>
                  <a:lnTo>
                    <a:pt x="1291" y="1607"/>
                  </a:lnTo>
                  <a:lnTo>
                    <a:pt x="1291" y="1608"/>
                  </a:lnTo>
                  <a:lnTo>
                    <a:pt x="1292" y="1608"/>
                  </a:lnTo>
                  <a:lnTo>
                    <a:pt x="1293" y="1608"/>
                  </a:lnTo>
                  <a:lnTo>
                    <a:pt x="1294" y="1607"/>
                  </a:lnTo>
                  <a:lnTo>
                    <a:pt x="1295" y="1607"/>
                  </a:lnTo>
                  <a:lnTo>
                    <a:pt x="1295" y="1606"/>
                  </a:lnTo>
                  <a:lnTo>
                    <a:pt x="1295" y="1607"/>
                  </a:lnTo>
                  <a:lnTo>
                    <a:pt x="1295" y="1608"/>
                  </a:lnTo>
                  <a:lnTo>
                    <a:pt x="1294" y="1610"/>
                  </a:lnTo>
                  <a:lnTo>
                    <a:pt x="1293" y="1611"/>
                  </a:lnTo>
                  <a:lnTo>
                    <a:pt x="1292" y="1613"/>
                  </a:lnTo>
                  <a:lnTo>
                    <a:pt x="1291" y="1614"/>
                  </a:lnTo>
                  <a:lnTo>
                    <a:pt x="1291" y="1615"/>
                  </a:lnTo>
                  <a:lnTo>
                    <a:pt x="1292" y="1614"/>
                  </a:lnTo>
                  <a:lnTo>
                    <a:pt x="1293" y="1614"/>
                  </a:lnTo>
                  <a:lnTo>
                    <a:pt x="1292" y="1615"/>
                  </a:lnTo>
                  <a:lnTo>
                    <a:pt x="1292" y="1616"/>
                  </a:lnTo>
                  <a:lnTo>
                    <a:pt x="1291" y="1616"/>
                  </a:lnTo>
                  <a:lnTo>
                    <a:pt x="1290" y="1619"/>
                  </a:lnTo>
                  <a:close/>
                  <a:moveTo>
                    <a:pt x="1278" y="1610"/>
                  </a:moveTo>
                  <a:lnTo>
                    <a:pt x="1277" y="1610"/>
                  </a:lnTo>
                  <a:lnTo>
                    <a:pt x="1277" y="1611"/>
                  </a:lnTo>
                  <a:lnTo>
                    <a:pt x="1276" y="1610"/>
                  </a:lnTo>
                  <a:lnTo>
                    <a:pt x="1276" y="1608"/>
                  </a:lnTo>
                  <a:lnTo>
                    <a:pt x="1276" y="1607"/>
                  </a:lnTo>
                  <a:lnTo>
                    <a:pt x="1277" y="1607"/>
                  </a:lnTo>
                  <a:lnTo>
                    <a:pt x="1277" y="1606"/>
                  </a:lnTo>
                  <a:lnTo>
                    <a:pt x="1277" y="1605"/>
                  </a:lnTo>
                  <a:lnTo>
                    <a:pt x="1277" y="1603"/>
                  </a:lnTo>
                  <a:lnTo>
                    <a:pt x="1278" y="1599"/>
                  </a:lnTo>
                  <a:lnTo>
                    <a:pt x="1279" y="1599"/>
                  </a:lnTo>
                  <a:lnTo>
                    <a:pt x="1281" y="1599"/>
                  </a:lnTo>
                  <a:lnTo>
                    <a:pt x="1282" y="1599"/>
                  </a:lnTo>
                  <a:lnTo>
                    <a:pt x="1282" y="1601"/>
                  </a:lnTo>
                  <a:lnTo>
                    <a:pt x="1282" y="1602"/>
                  </a:lnTo>
                  <a:lnTo>
                    <a:pt x="1281" y="1603"/>
                  </a:lnTo>
                  <a:lnTo>
                    <a:pt x="1282" y="1603"/>
                  </a:lnTo>
                  <a:lnTo>
                    <a:pt x="1281" y="1607"/>
                  </a:lnTo>
                  <a:lnTo>
                    <a:pt x="1281" y="1608"/>
                  </a:lnTo>
                  <a:lnTo>
                    <a:pt x="1279" y="1608"/>
                  </a:lnTo>
                  <a:lnTo>
                    <a:pt x="1278" y="1608"/>
                  </a:lnTo>
                  <a:lnTo>
                    <a:pt x="1278" y="1610"/>
                  </a:lnTo>
                  <a:close/>
                  <a:moveTo>
                    <a:pt x="1302" y="1607"/>
                  </a:moveTo>
                  <a:lnTo>
                    <a:pt x="1302" y="1606"/>
                  </a:lnTo>
                  <a:lnTo>
                    <a:pt x="1302" y="1605"/>
                  </a:lnTo>
                  <a:lnTo>
                    <a:pt x="1303" y="1605"/>
                  </a:lnTo>
                  <a:lnTo>
                    <a:pt x="1301" y="1604"/>
                  </a:lnTo>
                  <a:lnTo>
                    <a:pt x="1301" y="1603"/>
                  </a:lnTo>
                  <a:lnTo>
                    <a:pt x="1301" y="1602"/>
                  </a:lnTo>
                  <a:lnTo>
                    <a:pt x="1300" y="1599"/>
                  </a:lnTo>
                  <a:lnTo>
                    <a:pt x="1299" y="1599"/>
                  </a:lnTo>
                  <a:lnTo>
                    <a:pt x="1299" y="1598"/>
                  </a:lnTo>
                  <a:lnTo>
                    <a:pt x="1302" y="1599"/>
                  </a:lnTo>
                  <a:lnTo>
                    <a:pt x="1304" y="1601"/>
                  </a:lnTo>
                  <a:lnTo>
                    <a:pt x="1304" y="1603"/>
                  </a:lnTo>
                  <a:lnTo>
                    <a:pt x="1307" y="1602"/>
                  </a:lnTo>
                  <a:lnTo>
                    <a:pt x="1306" y="1602"/>
                  </a:lnTo>
                  <a:lnTo>
                    <a:pt x="1306" y="1603"/>
                  </a:lnTo>
                  <a:lnTo>
                    <a:pt x="1307" y="1604"/>
                  </a:lnTo>
                  <a:lnTo>
                    <a:pt x="1307" y="1605"/>
                  </a:lnTo>
                  <a:lnTo>
                    <a:pt x="1308" y="1605"/>
                  </a:lnTo>
                  <a:lnTo>
                    <a:pt x="1309" y="1605"/>
                  </a:lnTo>
                  <a:lnTo>
                    <a:pt x="1310" y="1606"/>
                  </a:lnTo>
                  <a:lnTo>
                    <a:pt x="1311" y="1606"/>
                  </a:lnTo>
                  <a:lnTo>
                    <a:pt x="1312" y="1607"/>
                  </a:lnTo>
                  <a:lnTo>
                    <a:pt x="1311" y="1608"/>
                  </a:lnTo>
                  <a:lnTo>
                    <a:pt x="1310" y="1608"/>
                  </a:lnTo>
                  <a:lnTo>
                    <a:pt x="1311" y="1610"/>
                  </a:lnTo>
                  <a:lnTo>
                    <a:pt x="1312" y="1610"/>
                  </a:lnTo>
                  <a:lnTo>
                    <a:pt x="1315" y="1608"/>
                  </a:lnTo>
                  <a:lnTo>
                    <a:pt x="1315" y="1611"/>
                  </a:lnTo>
                  <a:lnTo>
                    <a:pt x="1313" y="1611"/>
                  </a:lnTo>
                  <a:lnTo>
                    <a:pt x="1313" y="1613"/>
                  </a:lnTo>
                  <a:lnTo>
                    <a:pt x="1312" y="1613"/>
                  </a:lnTo>
                  <a:lnTo>
                    <a:pt x="1311" y="1613"/>
                  </a:lnTo>
                  <a:lnTo>
                    <a:pt x="1310" y="1613"/>
                  </a:lnTo>
                  <a:lnTo>
                    <a:pt x="1309" y="1613"/>
                  </a:lnTo>
                  <a:lnTo>
                    <a:pt x="1309" y="1612"/>
                  </a:lnTo>
                  <a:lnTo>
                    <a:pt x="1308" y="1612"/>
                  </a:lnTo>
                  <a:lnTo>
                    <a:pt x="1308" y="1611"/>
                  </a:lnTo>
                  <a:lnTo>
                    <a:pt x="1307" y="1611"/>
                  </a:lnTo>
                  <a:lnTo>
                    <a:pt x="1307" y="1610"/>
                  </a:lnTo>
                  <a:lnTo>
                    <a:pt x="1306" y="1610"/>
                  </a:lnTo>
                  <a:lnTo>
                    <a:pt x="1304" y="1610"/>
                  </a:lnTo>
                  <a:lnTo>
                    <a:pt x="1303" y="1610"/>
                  </a:lnTo>
                  <a:lnTo>
                    <a:pt x="1303" y="1608"/>
                  </a:lnTo>
                  <a:lnTo>
                    <a:pt x="1302" y="1607"/>
                  </a:lnTo>
                  <a:close/>
                  <a:moveTo>
                    <a:pt x="1326" y="1601"/>
                  </a:moveTo>
                  <a:lnTo>
                    <a:pt x="1327" y="1602"/>
                  </a:lnTo>
                  <a:lnTo>
                    <a:pt x="1326" y="1603"/>
                  </a:lnTo>
                  <a:lnTo>
                    <a:pt x="1326" y="1604"/>
                  </a:lnTo>
                  <a:lnTo>
                    <a:pt x="1326" y="1603"/>
                  </a:lnTo>
                  <a:lnTo>
                    <a:pt x="1325" y="1603"/>
                  </a:lnTo>
                  <a:lnTo>
                    <a:pt x="1325" y="1604"/>
                  </a:lnTo>
                  <a:lnTo>
                    <a:pt x="1326" y="1605"/>
                  </a:lnTo>
                  <a:lnTo>
                    <a:pt x="1325" y="1605"/>
                  </a:lnTo>
                  <a:lnTo>
                    <a:pt x="1324" y="1605"/>
                  </a:lnTo>
                  <a:lnTo>
                    <a:pt x="1324" y="1604"/>
                  </a:lnTo>
                  <a:lnTo>
                    <a:pt x="1322" y="1604"/>
                  </a:lnTo>
                  <a:lnTo>
                    <a:pt x="1322" y="1602"/>
                  </a:lnTo>
                  <a:lnTo>
                    <a:pt x="1322" y="1601"/>
                  </a:lnTo>
                  <a:lnTo>
                    <a:pt x="1321" y="1599"/>
                  </a:lnTo>
                  <a:lnTo>
                    <a:pt x="1320" y="1598"/>
                  </a:lnTo>
                  <a:lnTo>
                    <a:pt x="1320" y="1597"/>
                  </a:lnTo>
                  <a:lnTo>
                    <a:pt x="1320" y="1596"/>
                  </a:lnTo>
                  <a:lnTo>
                    <a:pt x="1321" y="1596"/>
                  </a:lnTo>
                  <a:lnTo>
                    <a:pt x="1322" y="1597"/>
                  </a:lnTo>
                  <a:lnTo>
                    <a:pt x="1324" y="1597"/>
                  </a:lnTo>
                  <a:lnTo>
                    <a:pt x="1324" y="1598"/>
                  </a:lnTo>
                  <a:lnTo>
                    <a:pt x="1324" y="1599"/>
                  </a:lnTo>
                  <a:lnTo>
                    <a:pt x="1324" y="1601"/>
                  </a:lnTo>
                  <a:lnTo>
                    <a:pt x="1325" y="1599"/>
                  </a:lnTo>
                  <a:lnTo>
                    <a:pt x="1326" y="1601"/>
                  </a:lnTo>
                  <a:close/>
                  <a:moveTo>
                    <a:pt x="1285" y="1616"/>
                  </a:moveTo>
                  <a:lnTo>
                    <a:pt x="1284" y="1616"/>
                  </a:lnTo>
                  <a:lnTo>
                    <a:pt x="1284" y="1618"/>
                  </a:lnTo>
                  <a:lnTo>
                    <a:pt x="1285" y="1619"/>
                  </a:lnTo>
                  <a:lnTo>
                    <a:pt x="1283" y="1623"/>
                  </a:lnTo>
                  <a:lnTo>
                    <a:pt x="1282" y="1623"/>
                  </a:lnTo>
                  <a:lnTo>
                    <a:pt x="1282" y="1622"/>
                  </a:lnTo>
                  <a:lnTo>
                    <a:pt x="1283" y="1620"/>
                  </a:lnTo>
                  <a:lnTo>
                    <a:pt x="1281" y="1622"/>
                  </a:lnTo>
                  <a:lnTo>
                    <a:pt x="1279" y="1621"/>
                  </a:lnTo>
                  <a:lnTo>
                    <a:pt x="1281" y="1621"/>
                  </a:lnTo>
                  <a:lnTo>
                    <a:pt x="1281" y="1620"/>
                  </a:lnTo>
                  <a:lnTo>
                    <a:pt x="1282" y="1620"/>
                  </a:lnTo>
                  <a:lnTo>
                    <a:pt x="1282" y="1619"/>
                  </a:lnTo>
                  <a:lnTo>
                    <a:pt x="1281" y="1619"/>
                  </a:lnTo>
                  <a:lnTo>
                    <a:pt x="1281" y="1618"/>
                  </a:lnTo>
                  <a:lnTo>
                    <a:pt x="1279" y="1618"/>
                  </a:lnTo>
                  <a:lnTo>
                    <a:pt x="1278" y="1616"/>
                  </a:lnTo>
                  <a:lnTo>
                    <a:pt x="1278" y="1615"/>
                  </a:lnTo>
                  <a:lnTo>
                    <a:pt x="1278" y="1614"/>
                  </a:lnTo>
                  <a:lnTo>
                    <a:pt x="1279" y="1614"/>
                  </a:lnTo>
                  <a:lnTo>
                    <a:pt x="1281" y="1613"/>
                  </a:lnTo>
                  <a:lnTo>
                    <a:pt x="1282" y="1612"/>
                  </a:lnTo>
                  <a:lnTo>
                    <a:pt x="1281" y="1612"/>
                  </a:lnTo>
                  <a:lnTo>
                    <a:pt x="1279" y="1612"/>
                  </a:lnTo>
                  <a:lnTo>
                    <a:pt x="1281" y="1610"/>
                  </a:lnTo>
                  <a:lnTo>
                    <a:pt x="1282" y="1606"/>
                  </a:lnTo>
                  <a:lnTo>
                    <a:pt x="1283" y="1605"/>
                  </a:lnTo>
                  <a:lnTo>
                    <a:pt x="1284" y="1606"/>
                  </a:lnTo>
                  <a:lnTo>
                    <a:pt x="1283" y="1607"/>
                  </a:lnTo>
                  <a:lnTo>
                    <a:pt x="1284" y="1608"/>
                  </a:lnTo>
                  <a:lnTo>
                    <a:pt x="1285" y="1608"/>
                  </a:lnTo>
                  <a:lnTo>
                    <a:pt x="1286" y="1608"/>
                  </a:lnTo>
                  <a:lnTo>
                    <a:pt x="1286" y="1607"/>
                  </a:lnTo>
                  <a:lnTo>
                    <a:pt x="1287" y="1606"/>
                  </a:lnTo>
                  <a:lnTo>
                    <a:pt x="1286" y="1606"/>
                  </a:lnTo>
                  <a:lnTo>
                    <a:pt x="1285" y="1606"/>
                  </a:lnTo>
                  <a:lnTo>
                    <a:pt x="1285" y="1605"/>
                  </a:lnTo>
                  <a:lnTo>
                    <a:pt x="1286" y="1604"/>
                  </a:lnTo>
                  <a:lnTo>
                    <a:pt x="1285" y="1604"/>
                  </a:lnTo>
                  <a:lnTo>
                    <a:pt x="1285" y="1603"/>
                  </a:lnTo>
                  <a:lnTo>
                    <a:pt x="1285" y="1602"/>
                  </a:lnTo>
                  <a:lnTo>
                    <a:pt x="1286" y="1602"/>
                  </a:lnTo>
                  <a:lnTo>
                    <a:pt x="1286" y="1601"/>
                  </a:lnTo>
                  <a:lnTo>
                    <a:pt x="1286" y="1599"/>
                  </a:lnTo>
                  <a:lnTo>
                    <a:pt x="1286" y="1598"/>
                  </a:lnTo>
                  <a:lnTo>
                    <a:pt x="1285" y="1598"/>
                  </a:lnTo>
                  <a:lnTo>
                    <a:pt x="1284" y="1598"/>
                  </a:lnTo>
                  <a:lnTo>
                    <a:pt x="1285" y="1597"/>
                  </a:lnTo>
                  <a:lnTo>
                    <a:pt x="1285" y="1596"/>
                  </a:lnTo>
                  <a:lnTo>
                    <a:pt x="1284" y="1596"/>
                  </a:lnTo>
                  <a:lnTo>
                    <a:pt x="1284" y="1595"/>
                  </a:lnTo>
                  <a:lnTo>
                    <a:pt x="1284" y="1594"/>
                  </a:lnTo>
                  <a:lnTo>
                    <a:pt x="1286" y="1594"/>
                  </a:lnTo>
                  <a:lnTo>
                    <a:pt x="1285" y="1594"/>
                  </a:lnTo>
                  <a:lnTo>
                    <a:pt x="1286" y="1594"/>
                  </a:lnTo>
                  <a:lnTo>
                    <a:pt x="1286" y="1595"/>
                  </a:lnTo>
                  <a:lnTo>
                    <a:pt x="1287" y="1594"/>
                  </a:lnTo>
                  <a:lnTo>
                    <a:pt x="1289" y="1595"/>
                  </a:lnTo>
                  <a:lnTo>
                    <a:pt x="1289" y="1596"/>
                  </a:lnTo>
                  <a:lnTo>
                    <a:pt x="1289" y="1597"/>
                  </a:lnTo>
                  <a:lnTo>
                    <a:pt x="1289" y="1599"/>
                  </a:lnTo>
                  <a:lnTo>
                    <a:pt x="1289" y="1601"/>
                  </a:lnTo>
                  <a:lnTo>
                    <a:pt x="1290" y="1602"/>
                  </a:lnTo>
                  <a:lnTo>
                    <a:pt x="1290" y="1603"/>
                  </a:lnTo>
                  <a:lnTo>
                    <a:pt x="1289" y="1604"/>
                  </a:lnTo>
                  <a:lnTo>
                    <a:pt x="1289" y="1605"/>
                  </a:lnTo>
                  <a:lnTo>
                    <a:pt x="1289" y="1606"/>
                  </a:lnTo>
                  <a:lnTo>
                    <a:pt x="1289" y="1607"/>
                  </a:lnTo>
                  <a:lnTo>
                    <a:pt x="1287" y="1610"/>
                  </a:lnTo>
                  <a:lnTo>
                    <a:pt x="1287" y="1612"/>
                  </a:lnTo>
                  <a:lnTo>
                    <a:pt x="1287" y="1613"/>
                  </a:lnTo>
                  <a:lnTo>
                    <a:pt x="1286" y="1613"/>
                  </a:lnTo>
                  <a:lnTo>
                    <a:pt x="1286" y="1614"/>
                  </a:lnTo>
                  <a:lnTo>
                    <a:pt x="1285" y="1616"/>
                  </a:lnTo>
                  <a:close/>
                  <a:moveTo>
                    <a:pt x="1320" y="1601"/>
                  </a:moveTo>
                  <a:lnTo>
                    <a:pt x="1320" y="1602"/>
                  </a:lnTo>
                  <a:lnTo>
                    <a:pt x="1320" y="1603"/>
                  </a:lnTo>
                  <a:lnTo>
                    <a:pt x="1319" y="1604"/>
                  </a:lnTo>
                  <a:lnTo>
                    <a:pt x="1318" y="1604"/>
                  </a:lnTo>
                  <a:lnTo>
                    <a:pt x="1316" y="1604"/>
                  </a:lnTo>
                  <a:lnTo>
                    <a:pt x="1309" y="1598"/>
                  </a:lnTo>
                  <a:lnTo>
                    <a:pt x="1309" y="1597"/>
                  </a:lnTo>
                  <a:lnTo>
                    <a:pt x="1310" y="1596"/>
                  </a:lnTo>
                  <a:lnTo>
                    <a:pt x="1311" y="1597"/>
                  </a:lnTo>
                  <a:lnTo>
                    <a:pt x="1311" y="1596"/>
                  </a:lnTo>
                  <a:lnTo>
                    <a:pt x="1312" y="1596"/>
                  </a:lnTo>
                  <a:lnTo>
                    <a:pt x="1313" y="1596"/>
                  </a:lnTo>
                  <a:lnTo>
                    <a:pt x="1313" y="1595"/>
                  </a:lnTo>
                  <a:lnTo>
                    <a:pt x="1312" y="1594"/>
                  </a:lnTo>
                  <a:lnTo>
                    <a:pt x="1312" y="1593"/>
                  </a:lnTo>
                  <a:lnTo>
                    <a:pt x="1313" y="1593"/>
                  </a:lnTo>
                  <a:lnTo>
                    <a:pt x="1315" y="1593"/>
                  </a:lnTo>
                  <a:lnTo>
                    <a:pt x="1316" y="1593"/>
                  </a:lnTo>
                  <a:lnTo>
                    <a:pt x="1315" y="1590"/>
                  </a:lnTo>
                  <a:lnTo>
                    <a:pt x="1315" y="1589"/>
                  </a:lnTo>
                  <a:lnTo>
                    <a:pt x="1315" y="1588"/>
                  </a:lnTo>
                  <a:lnTo>
                    <a:pt x="1316" y="1589"/>
                  </a:lnTo>
                  <a:lnTo>
                    <a:pt x="1317" y="1590"/>
                  </a:lnTo>
                  <a:lnTo>
                    <a:pt x="1317" y="1591"/>
                  </a:lnTo>
                  <a:lnTo>
                    <a:pt x="1317" y="1593"/>
                  </a:lnTo>
                  <a:lnTo>
                    <a:pt x="1317" y="1594"/>
                  </a:lnTo>
                  <a:lnTo>
                    <a:pt x="1317" y="1595"/>
                  </a:lnTo>
                  <a:lnTo>
                    <a:pt x="1318" y="1596"/>
                  </a:lnTo>
                  <a:lnTo>
                    <a:pt x="1318" y="1597"/>
                  </a:lnTo>
                  <a:lnTo>
                    <a:pt x="1318" y="1598"/>
                  </a:lnTo>
                  <a:lnTo>
                    <a:pt x="1318" y="1599"/>
                  </a:lnTo>
                  <a:lnTo>
                    <a:pt x="1319" y="1599"/>
                  </a:lnTo>
                  <a:lnTo>
                    <a:pt x="1320" y="1601"/>
                  </a:lnTo>
                  <a:close/>
                  <a:moveTo>
                    <a:pt x="1311" y="1581"/>
                  </a:moveTo>
                  <a:lnTo>
                    <a:pt x="1310" y="1581"/>
                  </a:lnTo>
                  <a:lnTo>
                    <a:pt x="1309" y="1581"/>
                  </a:lnTo>
                  <a:lnTo>
                    <a:pt x="1309" y="1580"/>
                  </a:lnTo>
                  <a:lnTo>
                    <a:pt x="1310" y="1579"/>
                  </a:lnTo>
                  <a:lnTo>
                    <a:pt x="1309" y="1579"/>
                  </a:lnTo>
                  <a:lnTo>
                    <a:pt x="1308" y="1578"/>
                  </a:lnTo>
                  <a:lnTo>
                    <a:pt x="1308" y="1576"/>
                  </a:lnTo>
                  <a:lnTo>
                    <a:pt x="1308" y="1574"/>
                  </a:lnTo>
                  <a:lnTo>
                    <a:pt x="1309" y="1573"/>
                  </a:lnTo>
                  <a:lnTo>
                    <a:pt x="1310" y="1573"/>
                  </a:lnTo>
                  <a:lnTo>
                    <a:pt x="1311" y="1573"/>
                  </a:lnTo>
                  <a:lnTo>
                    <a:pt x="1312" y="1573"/>
                  </a:lnTo>
                  <a:lnTo>
                    <a:pt x="1312" y="1574"/>
                  </a:lnTo>
                  <a:lnTo>
                    <a:pt x="1312" y="1576"/>
                  </a:lnTo>
                  <a:lnTo>
                    <a:pt x="1312" y="1577"/>
                  </a:lnTo>
                  <a:lnTo>
                    <a:pt x="1313" y="1578"/>
                  </a:lnTo>
                  <a:lnTo>
                    <a:pt x="1313" y="1579"/>
                  </a:lnTo>
                  <a:lnTo>
                    <a:pt x="1313" y="1580"/>
                  </a:lnTo>
                  <a:lnTo>
                    <a:pt x="1313" y="1582"/>
                  </a:lnTo>
                  <a:lnTo>
                    <a:pt x="1313" y="1583"/>
                  </a:lnTo>
                  <a:lnTo>
                    <a:pt x="1312" y="1583"/>
                  </a:lnTo>
                  <a:lnTo>
                    <a:pt x="1312" y="1581"/>
                  </a:lnTo>
                  <a:lnTo>
                    <a:pt x="1311" y="1581"/>
                  </a:lnTo>
                  <a:close/>
                  <a:moveTo>
                    <a:pt x="1279" y="1576"/>
                  </a:moveTo>
                  <a:lnTo>
                    <a:pt x="1281" y="1577"/>
                  </a:lnTo>
                  <a:lnTo>
                    <a:pt x="1281" y="1578"/>
                  </a:lnTo>
                  <a:lnTo>
                    <a:pt x="1281" y="1579"/>
                  </a:lnTo>
                  <a:lnTo>
                    <a:pt x="1281" y="1580"/>
                  </a:lnTo>
                  <a:lnTo>
                    <a:pt x="1281" y="1581"/>
                  </a:lnTo>
                  <a:lnTo>
                    <a:pt x="1279" y="1581"/>
                  </a:lnTo>
                  <a:lnTo>
                    <a:pt x="1278" y="1580"/>
                  </a:lnTo>
                  <a:lnTo>
                    <a:pt x="1278" y="1581"/>
                  </a:lnTo>
                  <a:lnTo>
                    <a:pt x="1277" y="1581"/>
                  </a:lnTo>
                  <a:lnTo>
                    <a:pt x="1277" y="1582"/>
                  </a:lnTo>
                  <a:lnTo>
                    <a:pt x="1277" y="1583"/>
                  </a:lnTo>
                  <a:lnTo>
                    <a:pt x="1277" y="1585"/>
                  </a:lnTo>
                  <a:lnTo>
                    <a:pt x="1276" y="1585"/>
                  </a:lnTo>
                  <a:lnTo>
                    <a:pt x="1276" y="1583"/>
                  </a:lnTo>
                  <a:lnTo>
                    <a:pt x="1275" y="1582"/>
                  </a:lnTo>
                  <a:lnTo>
                    <a:pt x="1275" y="1581"/>
                  </a:lnTo>
                  <a:lnTo>
                    <a:pt x="1275" y="1583"/>
                  </a:lnTo>
                  <a:lnTo>
                    <a:pt x="1276" y="1587"/>
                  </a:lnTo>
                  <a:lnTo>
                    <a:pt x="1276" y="1588"/>
                  </a:lnTo>
                  <a:lnTo>
                    <a:pt x="1275" y="1590"/>
                  </a:lnTo>
                  <a:lnTo>
                    <a:pt x="1274" y="1590"/>
                  </a:lnTo>
                  <a:lnTo>
                    <a:pt x="1273" y="1589"/>
                  </a:lnTo>
                  <a:lnTo>
                    <a:pt x="1273" y="1590"/>
                  </a:lnTo>
                  <a:lnTo>
                    <a:pt x="1273" y="1591"/>
                  </a:lnTo>
                  <a:lnTo>
                    <a:pt x="1273" y="1593"/>
                  </a:lnTo>
                  <a:lnTo>
                    <a:pt x="1272" y="1593"/>
                  </a:lnTo>
                  <a:lnTo>
                    <a:pt x="1270" y="1594"/>
                  </a:lnTo>
                  <a:lnTo>
                    <a:pt x="1269" y="1594"/>
                  </a:lnTo>
                  <a:lnTo>
                    <a:pt x="1269" y="1593"/>
                  </a:lnTo>
                  <a:lnTo>
                    <a:pt x="1269" y="1591"/>
                  </a:lnTo>
                  <a:lnTo>
                    <a:pt x="1268" y="1591"/>
                  </a:lnTo>
                  <a:lnTo>
                    <a:pt x="1268" y="1590"/>
                  </a:lnTo>
                  <a:lnTo>
                    <a:pt x="1269" y="1589"/>
                  </a:lnTo>
                  <a:lnTo>
                    <a:pt x="1269" y="1588"/>
                  </a:lnTo>
                  <a:lnTo>
                    <a:pt x="1270" y="1588"/>
                  </a:lnTo>
                  <a:lnTo>
                    <a:pt x="1270" y="1587"/>
                  </a:lnTo>
                  <a:lnTo>
                    <a:pt x="1272" y="1587"/>
                  </a:lnTo>
                  <a:lnTo>
                    <a:pt x="1272" y="1586"/>
                  </a:lnTo>
                  <a:lnTo>
                    <a:pt x="1273" y="1586"/>
                  </a:lnTo>
                  <a:lnTo>
                    <a:pt x="1273" y="1585"/>
                  </a:lnTo>
                  <a:lnTo>
                    <a:pt x="1273" y="1581"/>
                  </a:lnTo>
                  <a:lnTo>
                    <a:pt x="1273" y="1580"/>
                  </a:lnTo>
                  <a:lnTo>
                    <a:pt x="1273" y="1579"/>
                  </a:lnTo>
                  <a:lnTo>
                    <a:pt x="1274" y="1579"/>
                  </a:lnTo>
                  <a:lnTo>
                    <a:pt x="1274" y="1578"/>
                  </a:lnTo>
                  <a:lnTo>
                    <a:pt x="1273" y="1578"/>
                  </a:lnTo>
                  <a:lnTo>
                    <a:pt x="1273" y="1577"/>
                  </a:lnTo>
                  <a:lnTo>
                    <a:pt x="1273" y="1576"/>
                  </a:lnTo>
                  <a:lnTo>
                    <a:pt x="1273" y="1574"/>
                  </a:lnTo>
                  <a:lnTo>
                    <a:pt x="1274" y="1573"/>
                  </a:lnTo>
                  <a:lnTo>
                    <a:pt x="1275" y="1572"/>
                  </a:lnTo>
                  <a:lnTo>
                    <a:pt x="1276" y="1572"/>
                  </a:lnTo>
                  <a:lnTo>
                    <a:pt x="1276" y="1573"/>
                  </a:lnTo>
                  <a:lnTo>
                    <a:pt x="1275" y="1577"/>
                  </a:lnTo>
                  <a:lnTo>
                    <a:pt x="1275" y="1578"/>
                  </a:lnTo>
                  <a:lnTo>
                    <a:pt x="1276" y="1578"/>
                  </a:lnTo>
                  <a:lnTo>
                    <a:pt x="1276" y="1576"/>
                  </a:lnTo>
                  <a:lnTo>
                    <a:pt x="1276" y="1574"/>
                  </a:lnTo>
                  <a:lnTo>
                    <a:pt x="1277" y="1574"/>
                  </a:lnTo>
                  <a:lnTo>
                    <a:pt x="1278" y="1574"/>
                  </a:lnTo>
                  <a:lnTo>
                    <a:pt x="1278" y="1576"/>
                  </a:lnTo>
                  <a:lnTo>
                    <a:pt x="1279" y="1576"/>
                  </a:lnTo>
                  <a:close/>
                  <a:moveTo>
                    <a:pt x="1326" y="1572"/>
                  </a:moveTo>
                  <a:lnTo>
                    <a:pt x="1327" y="1573"/>
                  </a:lnTo>
                  <a:lnTo>
                    <a:pt x="1327" y="1574"/>
                  </a:lnTo>
                  <a:lnTo>
                    <a:pt x="1327" y="1576"/>
                  </a:lnTo>
                  <a:lnTo>
                    <a:pt x="1326" y="1577"/>
                  </a:lnTo>
                  <a:lnTo>
                    <a:pt x="1326" y="1578"/>
                  </a:lnTo>
                  <a:lnTo>
                    <a:pt x="1326" y="1579"/>
                  </a:lnTo>
                  <a:lnTo>
                    <a:pt x="1325" y="1578"/>
                  </a:lnTo>
                  <a:lnTo>
                    <a:pt x="1325" y="1577"/>
                  </a:lnTo>
                  <a:lnTo>
                    <a:pt x="1325" y="1578"/>
                  </a:lnTo>
                  <a:lnTo>
                    <a:pt x="1324" y="1578"/>
                  </a:lnTo>
                  <a:lnTo>
                    <a:pt x="1322" y="1578"/>
                  </a:lnTo>
                  <a:lnTo>
                    <a:pt x="1322" y="1577"/>
                  </a:lnTo>
                  <a:lnTo>
                    <a:pt x="1321" y="1577"/>
                  </a:lnTo>
                  <a:lnTo>
                    <a:pt x="1322" y="1576"/>
                  </a:lnTo>
                  <a:lnTo>
                    <a:pt x="1324" y="1576"/>
                  </a:lnTo>
                  <a:lnTo>
                    <a:pt x="1325" y="1574"/>
                  </a:lnTo>
                  <a:lnTo>
                    <a:pt x="1322" y="1576"/>
                  </a:lnTo>
                  <a:lnTo>
                    <a:pt x="1321" y="1576"/>
                  </a:lnTo>
                  <a:lnTo>
                    <a:pt x="1321" y="1574"/>
                  </a:lnTo>
                  <a:lnTo>
                    <a:pt x="1321" y="1573"/>
                  </a:lnTo>
                  <a:lnTo>
                    <a:pt x="1322" y="1572"/>
                  </a:lnTo>
                  <a:lnTo>
                    <a:pt x="1325" y="1571"/>
                  </a:lnTo>
                  <a:lnTo>
                    <a:pt x="1326" y="1572"/>
                  </a:lnTo>
                  <a:close/>
                  <a:moveTo>
                    <a:pt x="1291" y="1578"/>
                  </a:moveTo>
                  <a:lnTo>
                    <a:pt x="1289" y="1581"/>
                  </a:lnTo>
                  <a:lnTo>
                    <a:pt x="1289" y="1582"/>
                  </a:lnTo>
                  <a:lnTo>
                    <a:pt x="1287" y="1582"/>
                  </a:lnTo>
                  <a:lnTo>
                    <a:pt x="1286" y="1582"/>
                  </a:lnTo>
                  <a:lnTo>
                    <a:pt x="1284" y="1583"/>
                  </a:lnTo>
                  <a:lnTo>
                    <a:pt x="1283" y="1583"/>
                  </a:lnTo>
                  <a:lnTo>
                    <a:pt x="1282" y="1583"/>
                  </a:lnTo>
                  <a:lnTo>
                    <a:pt x="1282" y="1585"/>
                  </a:lnTo>
                  <a:lnTo>
                    <a:pt x="1281" y="1585"/>
                  </a:lnTo>
                  <a:lnTo>
                    <a:pt x="1279" y="1583"/>
                  </a:lnTo>
                  <a:lnTo>
                    <a:pt x="1281" y="1582"/>
                  </a:lnTo>
                  <a:lnTo>
                    <a:pt x="1282" y="1581"/>
                  </a:lnTo>
                  <a:lnTo>
                    <a:pt x="1285" y="1579"/>
                  </a:lnTo>
                  <a:lnTo>
                    <a:pt x="1286" y="1578"/>
                  </a:lnTo>
                  <a:lnTo>
                    <a:pt x="1287" y="1577"/>
                  </a:lnTo>
                  <a:lnTo>
                    <a:pt x="1289" y="1576"/>
                  </a:lnTo>
                  <a:lnTo>
                    <a:pt x="1284" y="1578"/>
                  </a:lnTo>
                  <a:lnTo>
                    <a:pt x="1283" y="1578"/>
                  </a:lnTo>
                  <a:lnTo>
                    <a:pt x="1282" y="1577"/>
                  </a:lnTo>
                  <a:lnTo>
                    <a:pt x="1282" y="1576"/>
                  </a:lnTo>
                  <a:lnTo>
                    <a:pt x="1283" y="1576"/>
                  </a:lnTo>
                  <a:lnTo>
                    <a:pt x="1283" y="1574"/>
                  </a:lnTo>
                  <a:lnTo>
                    <a:pt x="1284" y="1573"/>
                  </a:lnTo>
                  <a:lnTo>
                    <a:pt x="1286" y="1573"/>
                  </a:lnTo>
                  <a:lnTo>
                    <a:pt x="1286" y="1571"/>
                  </a:lnTo>
                  <a:lnTo>
                    <a:pt x="1287" y="1570"/>
                  </a:lnTo>
                  <a:lnTo>
                    <a:pt x="1289" y="1569"/>
                  </a:lnTo>
                  <a:lnTo>
                    <a:pt x="1290" y="1569"/>
                  </a:lnTo>
                  <a:lnTo>
                    <a:pt x="1291" y="1569"/>
                  </a:lnTo>
                  <a:lnTo>
                    <a:pt x="1291" y="1568"/>
                  </a:lnTo>
                  <a:lnTo>
                    <a:pt x="1292" y="1568"/>
                  </a:lnTo>
                  <a:lnTo>
                    <a:pt x="1293" y="1569"/>
                  </a:lnTo>
                  <a:lnTo>
                    <a:pt x="1294" y="1568"/>
                  </a:lnTo>
                  <a:lnTo>
                    <a:pt x="1295" y="1569"/>
                  </a:lnTo>
                  <a:lnTo>
                    <a:pt x="1298" y="1571"/>
                  </a:lnTo>
                  <a:lnTo>
                    <a:pt x="1298" y="1573"/>
                  </a:lnTo>
                  <a:lnTo>
                    <a:pt x="1294" y="1572"/>
                  </a:lnTo>
                  <a:lnTo>
                    <a:pt x="1294" y="1573"/>
                  </a:lnTo>
                  <a:lnTo>
                    <a:pt x="1296" y="1576"/>
                  </a:lnTo>
                  <a:lnTo>
                    <a:pt x="1296" y="1577"/>
                  </a:lnTo>
                  <a:lnTo>
                    <a:pt x="1298" y="1577"/>
                  </a:lnTo>
                  <a:lnTo>
                    <a:pt x="1298" y="1578"/>
                  </a:lnTo>
                  <a:lnTo>
                    <a:pt x="1295" y="1580"/>
                  </a:lnTo>
                  <a:lnTo>
                    <a:pt x="1294" y="1580"/>
                  </a:lnTo>
                  <a:lnTo>
                    <a:pt x="1294" y="1579"/>
                  </a:lnTo>
                  <a:lnTo>
                    <a:pt x="1294" y="1578"/>
                  </a:lnTo>
                  <a:lnTo>
                    <a:pt x="1293" y="1577"/>
                  </a:lnTo>
                  <a:lnTo>
                    <a:pt x="1293" y="1576"/>
                  </a:lnTo>
                  <a:lnTo>
                    <a:pt x="1292" y="1576"/>
                  </a:lnTo>
                  <a:lnTo>
                    <a:pt x="1292" y="1574"/>
                  </a:lnTo>
                  <a:lnTo>
                    <a:pt x="1292" y="1573"/>
                  </a:lnTo>
                  <a:lnTo>
                    <a:pt x="1292" y="1574"/>
                  </a:lnTo>
                  <a:lnTo>
                    <a:pt x="1291" y="1576"/>
                  </a:lnTo>
                  <a:lnTo>
                    <a:pt x="1291" y="1574"/>
                  </a:lnTo>
                  <a:lnTo>
                    <a:pt x="1291" y="1576"/>
                  </a:lnTo>
                  <a:lnTo>
                    <a:pt x="1291" y="1577"/>
                  </a:lnTo>
                  <a:lnTo>
                    <a:pt x="1291" y="1578"/>
                  </a:lnTo>
                  <a:close/>
                  <a:moveTo>
                    <a:pt x="1286" y="1563"/>
                  </a:moveTo>
                  <a:lnTo>
                    <a:pt x="1286" y="1564"/>
                  </a:lnTo>
                  <a:lnTo>
                    <a:pt x="1286" y="1565"/>
                  </a:lnTo>
                  <a:lnTo>
                    <a:pt x="1285" y="1565"/>
                  </a:lnTo>
                  <a:lnTo>
                    <a:pt x="1284" y="1565"/>
                  </a:lnTo>
                  <a:lnTo>
                    <a:pt x="1283" y="1566"/>
                  </a:lnTo>
                  <a:lnTo>
                    <a:pt x="1281" y="1566"/>
                  </a:lnTo>
                  <a:lnTo>
                    <a:pt x="1279" y="1566"/>
                  </a:lnTo>
                  <a:lnTo>
                    <a:pt x="1281" y="1565"/>
                  </a:lnTo>
                  <a:lnTo>
                    <a:pt x="1281" y="1564"/>
                  </a:lnTo>
                  <a:lnTo>
                    <a:pt x="1281" y="1563"/>
                  </a:lnTo>
                  <a:lnTo>
                    <a:pt x="1282" y="1563"/>
                  </a:lnTo>
                  <a:lnTo>
                    <a:pt x="1283" y="1562"/>
                  </a:lnTo>
                  <a:lnTo>
                    <a:pt x="1284" y="1562"/>
                  </a:lnTo>
                  <a:lnTo>
                    <a:pt x="1285" y="1563"/>
                  </a:lnTo>
                  <a:lnTo>
                    <a:pt x="1286" y="1563"/>
                  </a:lnTo>
                  <a:close/>
                  <a:moveTo>
                    <a:pt x="1302" y="1563"/>
                  </a:moveTo>
                  <a:lnTo>
                    <a:pt x="1303" y="1563"/>
                  </a:lnTo>
                  <a:lnTo>
                    <a:pt x="1303" y="1565"/>
                  </a:lnTo>
                  <a:lnTo>
                    <a:pt x="1303" y="1566"/>
                  </a:lnTo>
                  <a:lnTo>
                    <a:pt x="1303" y="1568"/>
                  </a:lnTo>
                  <a:lnTo>
                    <a:pt x="1302" y="1569"/>
                  </a:lnTo>
                  <a:lnTo>
                    <a:pt x="1301" y="1569"/>
                  </a:lnTo>
                  <a:lnTo>
                    <a:pt x="1301" y="1568"/>
                  </a:lnTo>
                  <a:lnTo>
                    <a:pt x="1300" y="1568"/>
                  </a:lnTo>
                  <a:lnTo>
                    <a:pt x="1299" y="1566"/>
                  </a:lnTo>
                  <a:lnTo>
                    <a:pt x="1298" y="1566"/>
                  </a:lnTo>
                  <a:lnTo>
                    <a:pt x="1296" y="1565"/>
                  </a:lnTo>
                  <a:lnTo>
                    <a:pt x="1296" y="1564"/>
                  </a:lnTo>
                  <a:lnTo>
                    <a:pt x="1295" y="1562"/>
                  </a:lnTo>
                  <a:lnTo>
                    <a:pt x="1295" y="1561"/>
                  </a:lnTo>
                  <a:lnTo>
                    <a:pt x="1299" y="1557"/>
                  </a:lnTo>
                  <a:lnTo>
                    <a:pt x="1300" y="1557"/>
                  </a:lnTo>
                  <a:lnTo>
                    <a:pt x="1301" y="1557"/>
                  </a:lnTo>
                  <a:lnTo>
                    <a:pt x="1301" y="1559"/>
                  </a:lnTo>
                  <a:lnTo>
                    <a:pt x="1301" y="1560"/>
                  </a:lnTo>
                  <a:lnTo>
                    <a:pt x="1300" y="1561"/>
                  </a:lnTo>
                  <a:lnTo>
                    <a:pt x="1300" y="1560"/>
                  </a:lnTo>
                  <a:lnTo>
                    <a:pt x="1299" y="1560"/>
                  </a:lnTo>
                  <a:lnTo>
                    <a:pt x="1299" y="1561"/>
                  </a:lnTo>
                  <a:lnTo>
                    <a:pt x="1299" y="1562"/>
                  </a:lnTo>
                  <a:lnTo>
                    <a:pt x="1299" y="1563"/>
                  </a:lnTo>
                  <a:lnTo>
                    <a:pt x="1300" y="1563"/>
                  </a:lnTo>
                  <a:lnTo>
                    <a:pt x="1301" y="1563"/>
                  </a:lnTo>
                  <a:lnTo>
                    <a:pt x="1302" y="1563"/>
                  </a:lnTo>
                  <a:close/>
                  <a:moveTo>
                    <a:pt x="1309" y="1570"/>
                  </a:moveTo>
                  <a:lnTo>
                    <a:pt x="1308" y="1571"/>
                  </a:lnTo>
                  <a:lnTo>
                    <a:pt x="1308" y="1570"/>
                  </a:lnTo>
                  <a:lnTo>
                    <a:pt x="1308" y="1569"/>
                  </a:lnTo>
                  <a:lnTo>
                    <a:pt x="1308" y="1568"/>
                  </a:lnTo>
                  <a:lnTo>
                    <a:pt x="1307" y="1566"/>
                  </a:lnTo>
                  <a:lnTo>
                    <a:pt x="1307" y="1563"/>
                  </a:lnTo>
                  <a:lnTo>
                    <a:pt x="1306" y="1559"/>
                  </a:lnTo>
                  <a:lnTo>
                    <a:pt x="1306" y="1557"/>
                  </a:lnTo>
                  <a:lnTo>
                    <a:pt x="1306" y="1556"/>
                  </a:lnTo>
                  <a:lnTo>
                    <a:pt x="1306" y="1555"/>
                  </a:lnTo>
                  <a:lnTo>
                    <a:pt x="1306" y="1554"/>
                  </a:lnTo>
                  <a:lnTo>
                    <a:pt x="1306" y="1553"/>
                  </a:lnTo>
                  <a:lnTo>
                    <a:pt x="1304" y="1552"/>
                  </a:lnTo>
                  <a:lnTo>
                    <a:pt x="1306" y="1552"/>
                  </a:lnTo>
                  <a:lnTo>
                    <a:pt x="1307" y="1553"/>
                  </a:lnTo>
                  <a:lnTo>
                    <a:pt x="1308" y="1554"/>
                  </a:lnTo>
                  <a:lnTo>
                    <a:pt x="1308" y="1556"/>
                  </a:lnTo>
                  <a:lnTo>
                    <a:pt x="1308" y="1557"/>
                  </a:lnTo>
                  <a:lnTo>
                    <a:pt x="1309" y="1561"/>
                  </a:lnTo>
                  <a:lnTo>
                    <a:pt x="1310" y="1564"/>
                  </a:lnTo>
                  <a:lnTo>
                    <a:pt x="1311" y="1566"/>
                  </a:lnTo>
                  <a:lnTo>
                    <a:pt x="1310" y="1569"/>
                  </a:lnTo>
                  <a:lnTo>
                    <a:pt x="1309" y="1570"/>
                  </a:lnTo>
                  <a:close/>
                  <a:moveTo>
                    <a:pt x="1303" y="1555"/>
                  </a:moveTo>
                  <a:lnTo>
                    <a:pt x="1304" y="1556"/>
                  </a:lnTo>
                  <a:lnTo>
                    <a:pt x="1303" y="1559"/>
                  </a:lnTo>
                  <a:lnTo>
                    <a:pt x="1303" y="1557"/>
                  </a:lnTo>
                  <a:lnTo>
                    <a:pt x="1303" y="1559"/>
                  </a:lnTo>
                  <a:lnTo>
                    <a:pt x="1303" y="1560"/>
                  </a:lnTo>
                  <a:lnTo>
                    <a:pt x="1303" y="1561"/>
                  </a:lnTo>
                  <a:lnTo>
                    <a:pt x="1303" y="1562"/>
                  </a:lnTo>
                  <a:lnTo>
                    <a:pt x="1303" y="1561"/>
                  </a:lnTo>
                  <a:lnTo>
                    <a:pt x="1302" y="1560"/>
                  </a:lnTo>
                  <a:lnTo>
                    <a:pt x="1302" y="1559"/>
                  </a:lnTo>
                  <a:lnTo>
                    <a:pt x="1301" y="1557"/>
                  </a:lnTo>
                  <a:lnTo>
                    <a:pt x="1301" y="1556"/>
                  </a:lnTo>
                  <a:lnTo>
                    <a:pt x="1300" y="1556"/>
                  </a:lnTo>
                  <a:lnTo>
                    <a:pt x="1298" y="1557"/>
                  </a:lnTo>
                  <a:lnTo>
                    <a:pt x="1296" y="1559"/>
                  </a:lnTo>
                  <a:lnTo>
                    <a:pt x="1295" y="1559"/>
                  </a:lnTo>
                  <a:lnTo>
                    <a:pt x="1294" y="1559"/>
                  </a:lnTo>
                  <a:lnTo>
                    <a:pt x="1294" y="1560"/>
                  </a:lnTo>
                  <a:lnTo>
                    <a:pt x="1294" y="1561"/>
                  </a:lnTo>
                  <a:lnTo>
                    <a:pt x="1294" y="1562"/>
                  </a:lnTo>
                  <a:lnTo>
                    <a:pt x="1292" y="1563"/>
                  </a:lnTo>
                  <a:lnTo>
                    <a:pt x="1291" y="1563"/>
                  </a:lnTo>
                  <a:lnTo>
                    <a:pt x="1291" y="1562"/>
                  </a:lnTo>
                  <a:lnTo>
                    <a:pt x="1290" y="1562"/>
                  </a:lnTo>
                  <a:lnTo>
                    <a:pt x="1290" y="1561"/>
                  </a:lnTo>
                  <a:lnTo>
                    <a:pt x="1291" y="1561"/>
                  </a:lnTo>
                  <a:lnTo>
                    <a:pt x="1291" y="1560"/>
                  </a:lnTo>
                  <a:lnTo>
                    <a:pt x="1290" y="1559"/>
                  </a:lnTo>
                  <a:lnTo>
                    <a:pt x="1291" y="1559"/>
                  </a:lnTo>
                  <a:lnTo>
                    <a:pt x="1292" y="1559"/>
                  </a:lnTo>
                  <a:lnTo>
                    <a:pt x="1292" y="1557"/>
                  </a:lnTo>
                  <a:lnTo>
                    <a:pt x="1293" y="1556"/>
                  </a:lnTo>
                  <a:lnTo>
                    <a:pt x="1291" y="1557"/>
                  </a:lnTo>
                  <a:lnTo>
                    <a:pt x="1290" y="1556"/>
                  </a:lnTo>
                  <a:lnTo>
                    <a:pt x="1289" y="1556"/>
                  </a:lnTo>
                  <a:lnTo>
                    <a:pt x="1290" y="1557"/>
                  </a:lnTo>
                  <a:lnTo>
                    <a:pt x="1289" y="1559"/>
                  </a:lnTo>
                  <a:lnTo>
                    <a:pt x="1289" y="1560"/>
                  </a:lnTo>
                  <a:lnTo>
                    <a:pt x="1287" y="1561"/>
                  </a:lnTo>
                  <a:lnTo>
                    <a:pt x="1286" y="1560"/>
                  </a:lnTo>
                  <a:lnTo>
                    <a:pt x="1285" y="1560"/>
                  </a:lnTo>
                  <a:lnTo>
                    <a:pt x="1286" y="1555"/>
                  </a:lnTo>
                  <a:lnTo>
                    <a:pt x="1285" y="1554"/>
                  </a:lnTo>
                  <a:lnTo>
                    <a:pt x="1284" y="1554"/>
                  </a:lnTo>
                  <a:lnTo>
                    <a:pt x="1283" y="1555"/>
                  </a:lnTo>
                  <a:lnTo>
                    <a:pt x="1282" y="1555"/>
                  </a:lnTo>
                  <a:lnTo>
                    <a:pt x="1282" y="1554"/>
                  </a:lnTo>
                  <a:lnTo>
                    <a:pt x="1282" y="1553"/>
                  </a:lnTo>
                  <a:lnTo>
                    <a:pt x="1283" y="1552"/>
                  </a:lnTo>
                  <a:lnTo>
                    <a:pt x="1284" y="1552"/>
                  </a:lnTo>
                  <a:lnTo>
                    <a:pt x="1283" y="1551"/>
                  </a:lnTo>
                  <a:lnTo>
                    <a:pt x="1283" y="1549"/>
                  </a:lnTo>
                  <a:lnTo>
                    <a:pt x="1284" y="1549"/>
                  </a:lnTo>
                  <a:lnTo>
                    <a:pt x="1285" y="1549"/>
                  </a:lnTo>
                  <a:lnTo>
                    <a:pt x="1292" y="1552"/>
                  </a:lnTo>
                  <a:lnTo>
                    <a:pt x="1293" y="1553"/>
                  </a:lnTo>
                  <a:lnTo>
                    <a:pt x="1293" y="1552"/>
                  </a:lnTo>
                  <a:lnTo>
                    <a:pt x="1294" y="1552"/>
                  </a:lnTo>
                  <a:lnTo>
                    <a:pt x="1295" y="1551"/>
                  </a:lnTo>
                  <a:lnTo>
                    <a:pt x="1296" y="1549"/>
                  </a:lnTo>
                  <a:lnTo>
                    <a:pt x="1294" y="1549"/>
                  </a:lnTo>
                  <a:lnTo>
                    <a:pt x="1293" y="1549"/>
                  </a:lnTo>
                  <a:lnTo>
                    <a:pt x="1294" y="1547"/>
                  </a:lnTo>
                  <a:lnTo>
                    <a:pt x="1295" y="1547"/>
                  </a:lnTo>
                  <a:lnTo>
                    <a:pt x="1296" y="1546"/>
                  </a:lnTo>
                  <a:lnTo>
                    <a:pt x="1298" y="1546"/>
                  </a:lnTo>
                  <a:lnTo>
                    <a:pt x="1296" y="1546"/>
                  </a:lnTo>
                  <a:lnTo>
                    <a:pt x="1295" y="1545"/>
                  </a:lnTo>
                  <a:lnTo>
                    <a:pt x="1295" y="1544"/>
                  </a:lnTo>
                  <a:lnTo>
                    <a:pt x="1294" y="1543"/>
                  </a:lnTo>
                  <a:lnTo>
                    <a:pt x="1293" y="1541"/>
                  </a:lnTo>
                  <a:lnTo>
                    <a:pt x="1293" y="1540"/>
                  </a:lnTo>
                  <a:lnTo>
                    <a:pt x="1298" y="1541"/>
                  </a:lnTo>
                  <a:lnTo>
                    <a:pt x="1298" y="1543"/>
                  </a:lnTo>
                  <a:lnTo>
                    <a:pt x="1300" y="1544"/>
                  </a:lnTo>
                  <a:lnTo>
                    <a:pt x="1300" y="1545"/>
                  </a:lnTo>
                  <a:lnTo>
                    <a:pt x="1301" y="1546"/>
                  </a:lnTo>
                  <a:lnTo>
                    <a:pt x="1302" y="1546"/>
                  </a:lnTo>
                  <a:lnTo>
                    <a:pt x="1303" y="1547"/>
                  </a:lnTo>
                  <a:lnTo>
                    <a:pt x="1303" y="1548"/>
                  </a:lnTo>
                  <a:lnTo>
                    <a:pt x="1303" y="1549"/>
                  </a:lnTo>
                  <a:lnTo>
                    <a:pt x="1302" y="1552"/>
                  </a:lnTo>
                  <a:lnTo>
                    <a:pt x="1302" y="1553"/>
                  </a:lnTo>
                  <a:lnTo>
                    <a:pt x="1303" y="1553"/>
                  </a:lnTo>
                  <a:lnTo>
                    <a:pt x="1303" y="1555"/>
                  </a:lnTo>
                  <a:close/>
                  <a:moveTo>
                    <a:pt x="1284" y="1544"/>
                  </a:moveTo>
                  <a:lnTo>
                    <a:pt x="1283" y="1544"/>
                  </a:lnTo>
                  <a:lnTo>
                    <a:pt x="1282" y="1543"/>
                  </a:lnTo>
                  <a:lnTo>
                    <a:pt x="1283" y="1543"/>
                  </a:lnTo>
                  <a:lnTo>
                    <a:pt x="1282" y="1540"/>
                  </a:lnTo>
                  <a:lnTo>
                    <a:pt x="1284" y="1540"/>
                  </a:lnTo>
                  <a:lnTo>
                    <a:pt x="1286" y="1541"/>
                  </a:lnTo>
                  <a:lnTo>
                    <a:pt x="1286" y="1540"/>
                  </a:lnTo>
                  <a:lnTo>
                    <a:pt x="1285" y="1539"/>
                  </a:lnTo>
                  <a:lnTo>
                    <a:pt x="1284" y="1538"/>
                  </a:lnTo>
                  <a:lnTo>
                    <a:pt x="1284" y="1537"/>
                  </a:lnTo>
                  <a:lnTo>
                    <a:pt x="1285" y="1538"/>
                  </a:lnTo>
                  <a:lnTo>
                    <a:pt x="1287" y="1539"/>
                  </a:lnTo>
                  <a:lnTo>
                    <a:pt x="1287" y="1538"/>
                  </a:lnTo>
                  <a:lnTo>
                    <a:pt x="1287" y="1537"/>
                  </a:lnTo>
                  <a:lnTo>
                    <a:pt x="1289" y="1537"/>
                  </a:lnTo>
                  <a:lnTo>
                    <a:pt x="1291" y="1539"/>
                  </a:lnTo>
                  <a:lnTo>
                    <a:pt x="1290" y="1539"/>
                  </a:lnTo>
                  <a:lnTo>
                    <a:pt x="1290" y="1540"/>
                  </a:lnTo>
                  <a:lnTo>
                    <a:pt x="1290" y="1541"/>
                  </a:lnTo>
                  <a:lnTo>
                    <a:pt x="1290" y="1543"/>
                  </a:lnTo>
                  <a:lnTo>
                    <a:pt x="1291" y="1544"/>
                  </a:lnTo>
                  <a:lnTo>
                    <a:pt x="1291" y="1545"/>
                  </a:lnTo>
                  <a:lnTo>
                    <a:pt x="1289" y="1545"/>
                  </a:lnTo>
                  <a:lnTo>
                    <a:pt x="1290" y="1546"/>
                  </a:lnTo>
                  <a:lnTo>
                    <a:pt x="1291" y="1546"/>
                  </a:lnTo>
                  <a:lnTo>
                    <a:pt x="1291" y="1547"/>
                  </a:lnTo>
                  <a:lnTo>
                    <a:pt x="1291" y="1548"/>
                  </a:lnTo>
                  <a:lnTo>
                    <a:pt x="1292" y="1547"/>
                  </a:lnTo>
                  <a:lnTo>
                    <a:pt x="1293" y="1545"/>
                  </a:lnTo>
                  <a:lnTo>
                    <a:pt x="1293" y="1546"/>
                  </a:lnTo>
                  <a:lnTo>
                    <a:pt x="1293" y="1548"/>
                  </a:lnTo>
                  <a:lnTo>
                    <a:pt x="1292" y="1549"/>
                  </a:lnTo>
                  <a:lnTo>
                    <a:pt x="1291" y="1549"/>
                  </a:lnTo>
                  <a:lnTo>
                    <a:pt x="1289" y="1549"/>
                  </a:lnTo>
                  <a:lnTo>
                    <a:pt x="1286" y="1548"/>
                  </a:lnTo>
                  <a:lnTo>
                    <a:pt x="1285" y="1548"/>
                  </a:lnTo>
                  <a:lnTo>
                    <a:pt x="1285" y="1547"/>
                  </a:lnTo>
                  <a:lnTo>
                    <a:pt x="1284" y="1547"/>
                  </a:lnTo>
                  <a:lnTo>
                    <a:pt x="1283" y="1547"/>
                  </a:lnTo>
                  <a:lnTo>
                    <a:pt x="1284" y="1546"/>
                  </a:lnTo>
                  <a:lnTo>
                    <a:pt x="1286" y="1546"/>
                  </a:lnTo>
                  <a:lnTo>
                    <a:pt x="1285" y="1546"/>
                  </a:lnTo>
                  <a:lnTo>
                    <a:pt x="1284" y="1545"/>
                  </a:lnTo>
                  <a:lnTo>
                    <a:pt x="1283" y="1544"/>
                  </a:lnTo>
                  <a:lnTo>
                    <a:pt x="1284" y="1544"/>
                  </a:lnTo>
                  <a:close/>
                  <a:moveTo>
                    <a:pt x="1282" y="1545"/>
                  </a:moveTo>
                  <a:lnTo>
                    <a:pt x="1281" y="1545"/>
                  </a:lnTo>
                  <a:lnTo>
                    <a:pt x="1279" y="1545"/>
                  </a:lnTo>
                  <a:lnTo>
                    <a:pt x="1278" y="1544"/>
                  </a:lnTo>
                  <a:lnTo>
                    <a:pt x="1277" y="1544"/>
                  </a:lnTo>
                  <a:lnTo>
                    <a:pt x="1277" y="1541"/>
                  </a:lnTo>
                  <a:lnTo>
                    <a:pt x="1276" y="1540"/>
                  </a:lnTo>
                  <a:lnTo>
                    <a:pt x="1277" y="1539"/>
                  </a:lnTo>
                  <a:lnTo>
                    <a:pt x="1278" y="1539"/>
                  </a:lnTo>
                  <a:lnTo>
                    <a:pt x="1278" y="1540"/>
                  </a:lnTo>
                  <a:lnTo>
                    <a:pt x="1279" y="1539"/>
                  </a:lnTo>
                  <a:lnTo>
                    <a:pt x="1278" y="1538"/>
                  </a:lnTo>
                  <a:lnTo>
                    <a:pt x="1277" y="1537"/>
                  </a:lnTo>
                  <a:lnTo>
                    <a:pt x="1277" y="1536"/>
                  </a:lnTo>
                  <a:lnTo>
                    <a:pt x="1278" y="1536"/>
                  </a:lnTo>
                  <a:lnTo>
                    <a:pt x="1279" y="1536"/>
                  </a:lnTo>
                  <a:lnTo>
                    <a:pt x="1279" y="1537"/>
                  </a:lnTo>
                  <a:lnTo>
                    <a:pt x="1281" y="1537"/>
                  </a:lnTo>
                  <a:lnTo>
                    <a:pt x="1281" y="1536"/>
                  </a:lnTo>
                  <a:lnTo>
                    <a:pt x="1282" y="1536"/>
                  </a:lnTo>
                  <a:lnTo>
                    <a:pt x="1282" y="1537"/>
                  </a:lnTo>
                  <a:lnTo>
                    <a:pt x="1282" y="1538"/>
                  </a:lnTo>
                  <a:lnTo>
                    <a:pt x="1281" y="1539"/>
                  </a:lnTo>
                  <a:lnTo>
                    <a:pt x="1281" y="1540"/>
                  </a:lnTo>
                  <a:lnTo>
                    <a:pt x="1281" y="1541"/>
                  </a:lnTo>
                  <a:lnTo>
                    <a:pt x="1281" y="1544"/>
                  </a:lnTo>
                  <a:lnTo>
                    <a:pt x="1282" y="1544"/>
                  </a:lnTo>
                  <a:lnTo>
                    <a:pt x="1282" y="1545"/>
                  </a:lnTo>
                  <a:close/>
                  <a:moveTo>
                    <a:pt x="1295" y="1528"/>
                  </a:moveTo>
                  <a:lnTo>
                    <a:pt x="1296" y="1529"/>
                  </a:lnTo>
                  <a:lnTo>
                    <a:pt x="1295" y="1530"/>
                  </a:lnTo>
                  <a:lnTo>
                    <a:pt x="1294" y="1532"/>
                  </a:lnTo>
                  <a:lnTo>
                    <a:pt x="1293" y="1531"/>
                  </a:lnTo>
                  <a:lnTo>
                    <a:pt x="1293" y="1530"/>
                  </a:lnTo>
                  <a:lnTo>
                    <a:pt x="1292" y="1529"/>
                  </a:lnTo>
                  <a:lnTo>
                    <a:pt x="1293" y="1528"/>
                  </a:lnTo>
                  <a:lnTo>
                    <a:pt x="1293" y="1527"/>
                  </a:lnTo>
                  <a:lnTo>
                    <a:pt x="1294" y="1527"/>
                  </a:lnTo>
                  <a:lnTo>
                    <a:pt x="1294" y="1528"/>
                  </a:lnTo>
                  <a:lnTo>
                    <a:pt x="1295" y="1528"/>
                  </a:lnTo>
                  <a:close/>
                  <a:moveTo>
                    <a:pt x="1276" y="1527"/>
                  </a:moveTo>
                  <a:lnTo>
                    <a:pt x="1277" y="1527"/>
                  </a:lnTo>
                  <a:lnTo>
                    <a:pt x="1276" y="1528"/>
                  </a:lnTo>
                  <a:lnTo>
                    <a:pt x="1276" y="1529"/>
                  </a:lnTo>
                  <a:lnTo>
                    <a:pt x="1276" y="1530"/>
                  </a:lnTo>
                  <a:lnTo>
                    <a:pt x="1275" y="1530"/>
                  </a:lnTo>
                  <a:lnTo>
                    <a:pt x="1274" y="1530"/>
                  </a:lnTo>
                  <a:lnTo>
                    <a:pt x="1274" y="1531"/>
                  </a:lnTo>
                  <a:lnTo>
                    <a:pt x="1274" y="1530"/>
                  </a:lnTo>
                  <a:lnTo>
                    <a:pt x="1273" y="1530"/>
                  </a:lnTo>
                  <a:lnTo>
                    <a:pt x="1273" y="1531"/>
                  </a:lnTo>
                  <a:lnTo>
                    <a:pt x="1273" y="1532"/>
                  </a:lnTo>
                  <a:lnTo>
                    <a:pt x="1272" y="1532"/>
                  </a:lnTo>
                  <a:lnTo>
                    <a:pt x="1270" y="1532"/>
                  </a:lnTo>
                  <a:lnTo>
                    <a:pt x="1269" y="1530"/>
                  </a:lnTo>
                  <a:lnTo>
                    <a:pt x="1268" y="1530"/>
                  </a:lnTo>
                  <a:lnTo>
                    <a:pt x="1270" y="1534"/>
                  </a:lnTo>
                  <a:lnTo>
                    <a:pt x="1270" y="1536"/>
                  </a:lnTo>
                  <a:lnTo>
                    <a:pt x="1269" y="1535"/>
                  </a:lnTo>
                  <a:lnTo>
                    <a:pt x="1269" y="1536"/>
                  </a:lnTo>
                  <a:lnTo>
                    <a:pt x="1270" y="1536"/>
                  </a:lnTo>
                  <a:lnTo>
                    <a:pt x="1270" y="1537"/>
                  </a:lnTo>
                  <a:lnTo>
                    <a:pt x="1270" y="1538"/>
                  </a:lnTo>
                  <a:lnTo>
                    <a:pt x="1270" y="1539"/>
                  </a:lnTo>
                  <a:lnTo>
                    <a:pt x="1269" y="1539"/>
                  </a:lnTo>
                  <a:lnTo>
                    <a:pt x="1269" y="1540"/>
                  </a:lnTo>
                  <a:lnTo>
                    <a:pt x="1270" y="1540"/>
                  </a:lnTo>
                  <a:lnTo>
                    <a:pt x="1270" y="1541"/>
                  </a:lnTo>
                  <a:lnTo>
                    <a:pt x="1270" y="1543"/>
                  </a:lnTo>
                  <a:lnTo>
                    <a:pt x="1270" y="1544"/>
                  </a:lnTo>
                  <a:lnTo>
                    <a:pt x="1269" y="1544"/>
                  </a:lnTo>
                  <a:lnTo>
                    <a:pt x="1268" y="1544"/>
                  </a:lnTo>
                  <a:lnTo>
                    <a:pt x="1268" y="1543"/>
                  </a:lnTo>
                  <a:lnTo>
                    <a:pt x="1268" y="1541"/>
                  </a:lnTo>
                  <a:lnTo>
                    <a:pt x="1267" y="1541"/>
                  </a:lnTo>
                  <a:lnTo>
                    <a:pt x="1267" y="1543"/>
                  </a:lnTo>
                  <a:lnTo>
                    <a:pt x="1266" y="1543"/>
                  </a:lnTo>
                  <a:lnTo>
                    <a:pt x="1264" y="1543"/>
                  </a:lnTo>
                  <a:lnTo>
                    <a:pt x="1264" y="1541"/>
                  </a:lnTo>
                  <a:lnTo>
                    <a:pt x="1265" y="1541"/>
                  </a:lnTo>
                  <a:lnTo>
                    <a:pt x="1264" y="1540"/>
                  </a:lnTo>
                  <a:lnTo>
                    <a:pt x="1264" y="1539"/>
                  </a:lnTo>
                  <a:lnTo>
                    <a:pt x="1265" y="1539"/>
                  </a:lnTo>
                  <a:lnTo>
                    <a:pt x="1266" y="1538"/>
                  </a:lnTo>
                  <a:lnTo>
                    <a:pt x="1266" y="1537"/>
                  </a:lnTo>
                  <a:lnTo>
                    <a:pt x="1263" y="1537"/>
                  </a:lnTo>
                  <a:lnTo>
                    <a:pt x="1261" y="1537"/>
                  </a:lnTo>
                  <a:lnTo>
                    <a:pt x="1261" y="1536"/>
                  </a:lnTo>
                  <a:lnTo>
                    <a:pt x="1263" y="1536"/>
                  </a:lnTo>
                  <a:lnTo>
                    <a:pt x="1264" y="1535"/>
                  </a:lnTo>
                  <a:lnTo>
                    <a:pt x="1264" y="1534"/>
                  </a:lnTo>
                  <a:lnTo>
                    <a:pt x="1265" y="1532"/>
                  </a:lnTo>
                  <a:lnTo>
                    <a:pt x="1267" y="1534"/>
                  </a:lnTo>
                  <a:lnTo>
                    <a:pt x="1267" y="1532"/>
                  </a:lnTo>
                  <a:lnTo>
                    <a:pt x="1267" y="1531"/>
                  </a:lnTo>
                  <a:lnTo>
                    <a:pt x="1266" y="1530"/>
                  </a:lnTo>
                  <a:lnTo>
                    <a:pt x="1266" y="1529"/>
                  </a:lnTo>
                  <a:lnTo>
                    <a:pt x="1265" y="1529"/>
                  </a:lnTo>
                  <a:lnTo>
                    <a:pt x="1265" y="1528"/>
                  </a:lnTo>
                  <a:lnTo>
                    <a:pt x="1264" y="1528"/>
                  </a:lnTo>
                  <a:lnTo>
                    <a:pt x="1264" y="1527"/>
                  </a:lnTo>
                  <a:lnTo>
                    <a:pt x="1265" y="1526"/>
                  </a:lnTo>
                  <a:lnTo>
                    <a:pt x="1265" y="1524"/>
                  </a:lnTo>
                  <a:lnTo>
                    <a:pt x="1266" y="1524"/>
                  </a:lnTo>
                  <a:lnTo>
                    <a:pt x="1267" y="1524"/>
                  </a:lnTo>
                  <a:lnTo>
                    <a:pt x="1267" y="1526"/>
                  </a:lnTo>
                  <a:lnTo>
                    <a:pt x="1268" y="1527"/>
                  </a:lnTo>
                  <a:lnTo>
                    <a:pt x="1268" y="1526"/>
                  </a:lnTo>
                  <a:lnTo>
                    <a:pt x="1268" y="1524"/>
                  </a:lnTo>
                  <a:lnTo>
                    <a:pt x="1269" y="1524"/>
                  </a:lnTo>
                  <a:lnTo>
                    <a:pt x="1269" y="1526"/>
                  </a:lnTo>
                  <a:lnTo>
                    <a:pt x="1270" y="1527"/>
                  </a:lnTo>
                  <a:lnTo>
                    <a:pt x="1272" y="1527"/>
                  </a:lnTo>
                  <a:lnTo>
                    <a:pt x="1272" y="1526"/>
                  </a:lnTo>
                  <a:lnTo>
                    <a:pt x="1272" y="1527"/>
                  </a:lnTo>
                  <a:lnTo>
                    <a:pt x="1273" y="1527"/>
                  </a:lnTo>
                  <a:lnTo>
                    <a:pt x="1273" y="1528"/>
                  </a:lnTo>
                  <a:lnTo>
                    <a:pt x="1273" y="1527"/>
                  </a:lnTo>
                  <a:lnTo>
                    <a:pt x="1274" y="1527"/>
                  </a:lnTo>
                  <a:lnTo>
                    <a:pt x="1275" y="1527"/>
                  </a:lnTo>
                  <a:lnTo>
                    <a:pt x="1276" y="1527"/>
                  </a:lnTo>
                  <a:close/>
                  <a:moveTo>
                    <a:pt x="1307" y="1546"/>
                  </a:moveTo>
                  <a:lnTo>
                    <a:pt x="1306" y="1547"/>
                  </a:lnTo>
                  <a:lnTo>
                    <a:pt x="1304" y="1546"/>
                  </a:lnTo>
                  <a:lnTo>
                    <a:pt x="1303" y="1545"/>
                  </a:lnTo>
                  <a:lnTo>
                    <a:pt x="1303" y="1544"/>
                  </a:lnTo>
                  <a:lnTo>
                    <a:pt x="1302" y="1543"/>
                  </a:lnTo>
                  <a:lnTo>
                    <a:pt x="1303" y="1541"/>
                  </a:lnTo>
                  <a:lnTo>
                    <a:pt x="1302" y="1541"/>
                  </a:lnTo>
                  <a:lnTo>
                    <a:pt x="1300" y="1541"/>
                  </a:lnTo>
                  <a:lnTo>
                    <a:pt x="1299" y="1540"/>
                  </a:lnTo>
                  <a:lnTo>
                    <a:pt x="1299" y="1538"/>
                  </a:lnTo>
                  <a:lnTo>
                    <a:pt x="1298" y="1538"/>
                  </a:lnTo>
                  <a:lnTo>
                    <a:pt x="1296" y="1536"/>
                  </a:lnTo>
                  <a:lnTo>
                    <a:pt x="1296" y="1535"/>
                  </a:lnTo>
                  <a:lnTo>
                    <a:pt x="1296" y="1534"/>
                  </a:lnTo>
                  <a:lnTo>
                    <a:pt x="1299" y="1532"/>
                  </a:lnTo>
                  <a:lnTo>
                    <a:pt x="1299" y="1531"/>
                  </a:lnTo>
                  <a:lnTo>
                    <a:pt x="1301" y="1531"/>
                  </a:lnTo>
                  <a:lnTo>
                    <a:pt x="1301" y="1530"/>
                  </a:lnTo>
                  <a:lnTo>
                    <a:pt x="1301" y="1529"/>
                  </a:lnTo>
                  <a:lnTo>
                    <a:pt x="1302" y="1529"/>
                  </a:lnTo>
                  <a:lnTo>
                    <a:pt x="1302" y="1528"/>
                  </a:lnTo>
                  <a:lnTo>
                    <a:pt x="1301" y="1528"/>
                  </a:lnTo>
                  <a:lnTo>
                    <a:pt x="1300" y="1528"/>
                  </a:lnTo>
                  <a:lnTo>
                    <a:pt x="1298" y="1527"/>
                  </a:lnTo>
                  <a:lnTo>
                    <a:pt x="1296" y="1527"/>
                  </a:lnTo>
                  <a:lnTo>
                    <a:pt x="1295" y="1527"/>
                  </a:lnTo>
                  <a:lnTo>
                    <a:pt x="1295" y="1526"/>
                  </a:lnTo>
                  <a:lnTo>
                    <a:pt x="1294" y="1526"/>
                  </a:lnTo>
                  <a:lnTo>
                    <a:pt x="1293" y="1526"/>
                  </a:lnTo>
                  <a:lnTo>
                    <a:pt x="1294" y="1524"/>
                  </a:lnTo>
                  <a:lnTo>
                    <a:pt x="1295" y="1523"/>
                  </a:lnTo>
                  <a:lnTo>
                    <a:pt x="1296" y="1522"/>
                  </a:lnTo>
                  <a:lnTo>
                    <a:pt x="1298" y="1522"/>
                  </a:lnTo>
                  <a:lnTo>
                    <a:pt x="1299" y="1523"/>
                  </a:lnTo>
                  <a:lnTo>
                    <a:pt x="1299" y="1524"/>
                  </a:lnTo>
                  <a:lnTo>
                    <a:pt x="1300" y="1524"/>
                  </a:lnTo>
                  <a:lnTo>
                    <a:pt x="1300" y="1526"/>
                  </a:lnTo>
                  <a:lnTo>
                    <a:pt x="1302" y="1526"/>
                  </a:lnTo>
                  <a:lnTo>
                    <a:pt x="1302" y="1524"/>
                  </a:lnTo>
                  <a:lnTo>
                    <a:pt x="1303" y="1524"/>
                  </a:lnTo>
                  <a:lnTo>
                    <a:pt x="1304" y="1526"/>
                  </a:lnTo>
                  <a:lnTo>
                    <a:pt x="1304" y="1527"/>
                  </a:lnTo>
                  <a:lnTo>
                    <a:pt x="1306" y="1528"/>
                  </a:lnTo>
                  <a:lnTo>
                    <a:pt x="1306" y="1531"/>
                  </a:lnTo>
                  <a:lnTo>
                    <a:pt x="1307" y="1532"/>
                  </a:lnTo>
                  <a:lnTo>
                    <a:pt x="1308" y="1534"/>
                  </a:lnTo>
                  <a:lnTo>
                    <a:pt x="1308" y="1535"/>
                  </a:lnTo>
                  <a:lnTo>
                    <a:pt x="1309" y="1537"/>
                  </a:lnTo>
                  <a:lnTo>
                    <a:pt x="1306" y="1537"/>
                  </a:lnTo>
                  <a:lnTo>
                    <a:pt x="1303" y="1536"/>
                  </a:lnTo>
                  <a:lnTo>
                    <a:pt x="1302" y="1536"/>
                  </a:lnTo>
                  <a:lnTo>
                    <a:pt x="1303" y="1537"/>
                  </a:lnTo>
                  <a:lnTo>
                    <a:pt x="1306" y="1537"/>
                  </a:lnTo>
                  <a:lnTo>
                    <a:pt x="1307" y="1538"/>
                  </a:lnTo>
                  <a:lnTo>
                    <a:pt x="1308" y="1538"/>
                  </a:lnTo>
                  <a:lnTo>
                    <a:pt x="1308" y="1539"/>
                  </a:lnTo>
                  <a:lnTo>
                    <a:pt x="1308" y="1540"/>
                  </a:lnTo>
                  <a:lnTo>
                    <a:pt x="1309" y="1539"/>
                  </a:lnTo>
                  <a:lnTo>
                    <a:pt x="1310" y="1540"/>
                  </a:lnTo>
                  <a:lnTo>
                    <a:pt x="1310" y="1541"/>
                  </a:lnTo>
                  <a:lnTo>
                    <a:pt x="1311" y="1543"/>
                  </a:lnTo>
                  <a:lnTo>
                    <a:pt x="1311" y="1544"/>
                  </a:lnTo>
                  <a:lnTo>
                    <a:pt x="1311" y="1545"/>
                  </a:lnTo>
                  <a:lnTo>
                    <a:pt x="1311" y="1546"/>
                  </a:lnTo>
                  <a:lnTo>
                    <a:pt x="1310" y="1547"/>
                  </a:lnTo>
                  <a:lnTo>
                    <a:pt x="1309" y="1547"/>
                  </a:lnTo>
                  <a:lnTo>
                    <a:pt x="1309" y="1545"/>
                  </a:lnTo>
                  <a:lnTo>
                    <a:pt x="1309" y="1544"/>
                  </a:lnTo>
                  <a:lnTo>
                    <a:pt x="1308" y="1544"/>
                  </a:lnTo>
                  <a:lnTo>
                    <a:pt x="1307" y="1545"/>
                  </a:lnTo>
                  <a:lnTo>
                    <a:pt x="1307" y="1546"/>
                  </a:lnTo>
                  <a:close/>
                  <a:moveTo>
                    <a:pt x="1289" y="1526"/>
                  </a:moveTo>
                  <a:lnTo>
                    <a:pt x="1289" y="1524"/>
                  </a:lnTo>
                  <a:lnTo>
                    <a:pt x="1290" y="1523"/>
                  </a:lnTo>
                  <a:lnTo>
                    <a:pt x="1291" y="1522"/>
                  </a:lnTo>
                  <a:lnTo>
                    <a:pt x="1291" y="1521"/>
                  </a:lnTo>
                  <a:lnTo>
                    <a:pt x="1290" y="1521"/>
                  </a:lnTo>
                  <a:lnTo>
                    <a:pt x="1291" y="1519"/>
                  </a:lnTo>
                  <a:lnTo>
                    <a:pt x="1292" y="1519"/>
                  </a:lnTo>
                  <a:lnTo>
                    <a:pt x="1295" y="1519"/>
                  </a:lnTo>
                  <a:lnTo>
                    <a:pt x="1296" y="1520"/>
                  </a:lnTo>
                  <a:lnTo>
                    <a:pt x="1298" y="1520"/>
                  </a:lnTo>
                  <a:lnTo>
                    <a:pt x="1298" y="1521"/>
                  </a:lnTo>
                  <a:lnTo>
                    <a:pt x="1296" y="1521"/>
                  </a:lnTo>
                  <a:lnTo>
                    <a:pt x="1294" y="1522"/>
                  </a:lnTo>
                  <a:lnTo>
                    <a:pt x="1295" y="1522"/>
                  </a:lnTo>
                  <a:lnTo>
                    <a:pt x="1294" y="1523"/>
                  </a:lnTo>
                  <a:lnTo>
                    <a:pt x="1293" y="1524"/>
                  </a:lnTo>
                  <a:lnTo>
                    <a:pt x="1292" y="1524"/>
                  </a:lnTo>
                  <a:lnTo>
                    <a:pt x="1291" y="1527"/>
                  </a:lnTo>
                  <a:lnTo>
                    <a:pt x="1290" y="1527"/>
                  </a:lnTo>
                  <a:lnTo>
                    <a:pt x="1289" y="1527"/>
                  </a:lnTo>
                  <a:lnTo>
                    <a:pt x="1289" y="1526"/>
                  </a:lnTo>
                  <a:close/>
                  <a:moveTo>
                    <a:pt x="1279" y="1514"/>
                  </a:moveTo>
                  <a:lnTo>
                    <a:pt x="1278" y="1515"/>
                  </a:lnTo>
                  <a:lnTo>
                    <a:pt x="1277" y="1516"/>
                  </a:lnTo>
                  <a:lnTo>
                    <a:pt x="1276" y="1516"/>
                  </a:lnTo>
                  <a:lnTo>
                    <a:pt x="1276" y="1518"/>
                  </a:lnTo>
                  <a:lnTo>
                    <a:pt x="1275" y="1519"/>
                  </a:lnTo>
                  <a:lnTo>
                    <a:pt x="1275" y="1520"/>
                  </a:lnTo>
                  <a:lnTo>
                    <a:pt x="1274" y="1520"/>
                  </a:lnTo>
                  <a:lnTo>
                    <a:pt x="1274" y="1521"/>
                  </a:lnTo>
                  <a:lnTo>
                    <a:pt x="1273" y="1522"/>
                  </a:lnTo>
                  <a:lnTo>
                    <a:pt x="1273" y="1523"/>
                  </a:lnTo>
                  <a:lnTo>
                    <a:pt x="1272" y="1523"/>
                  </a:lnTo>
                  <a:lnTo>
                    <a:pt x="1269" y="1523"/>
                  </a:lnTo>
                  <a:lnTo>
                    <a:pt x="1269" y="1522"/>
                  </a:lnTo>
                  <a:lnTo>
                    <a:pt x="1268" y="1522"/>
                  </a:lnTo>
                  <a:lnTo>
                    <a:pt x="1268" y="1521"/>
                  </a:lnTo>
                  <a:lnTo>
                    <a:pt x="1269" y="1521"/>
                  </a:lnTo>
                  <a:lnTo>
                    <a:pt x="1270" y="1520"/>
                  </a:lnTo>
                  <a:lnTo>
                    <a:pt x="1270" y="1519"/>
                  </a:lnTo>
                  <a:lnTo>
                    <a:pt x="1272" y="1519"/>
                  </a:lnTo>
                  <a:lnTo>
                    <a:pt x="1273" y="1518"/>
                  </a:lnTo>
                  <a:lnTo>
                    <a:pt x="1274" y="1515"/>
                  </a:lnTo>
                  <a:lnTo>
                    <a:pt x="1273" y="1515"/>
                  </a:lnTo>
                  <a:lnTo>
                    <a:pt x="1272" y="1515"/>
                  </a:lnTo>
                  <a:lnTo>
                    <a:pt x="1270" y="1516"/>
                  </a:lnTo>
                  <a:lnTo>
                    <a:pt x="1269" y="1518"/>
                  </a:lnTo>
                  <a:lnTo>
                    <a:pt x="1269" y="1516"/>
                  </a:lnTo>
                  <a:lnTo>
                    <a:pt x="1270" y="1516"/>
                  </a:lnTo>
                  <a:lnTo>
                    <a:pt x="1270" y="1515"/>
                  </a:lnTo>
                  <a:lnTo>
                    <a:pt x="1269" y="1515"/>
                  </a:lnTo>
                  <a:lnTo>
                    <a:pt x="1269" y="1516"/>
                  </a:lnTo>
                  <a:lnTo>
                    <a:pt x="1268" y="1516"/>
                  </a:lnTo>
                  <a:lnTo>
                    <a:pt x="1268" y="1518"/>
                  </a:lnTo>
                  <a:lnTo>
                    <a:pt x="1268" y="1516"/>
                  </a:lnTo>
                  <a:lnTo>
                    <a:pt x="1267" y="1516"/>
                  </a:lnTo>
                  <a:lnTo>
                    <a:pt x="1266" y="1518"/>
                  </a:lnTo>
                  <a:lnTo>
                    <a:pt x="1266" y="1519"/>
                  </a:lnTo>
                  <a:lnTo>
                    <a:pt x="1265" y="1519"/>
                  </a:lnTo>
                  <a:lnTo>
                    <a:pt x="1264" y="1519"/>
                  </a:lnTo>
                  <a:lnTo>
                    <a:pt x="1264" y="1518"/>
                  </a:lnTo>
                  <a:lnTo>
                    <a:pt x="1264" y="1514"/>
                  </a:lnTo>
                  <a:lnTo>
                    <a:pt x="1265" y="1513"/>
                  </a:lnTo>
                  <a:lnTo>
                    <a:pt x="1266" y="1513"/>
                  </a:lnTo>
                  <a:lnTo>
                    <a:pt x="1266" y="1512"/>
                  </a:lnTo>
                  <a:lnTo>
                    <a:pt x="1265" y="1511"/>
                  </a:lnTo>
                  <a:lnTo>
                    <a:pt x="1265" y="1510"/>
                  </a:lnTo>
                  <a:lnTo>
                    <a:pt x="1266" y="1510"/>
                  </a:lnTo>
                  <a:lnTo>
                    <a:pt x="1266" y="1507"/>
                  </a:lnTo>
                  <a:lnTo>
                    <a:pt x="1267" y="1506"/>
                  </a:lnTo>
                  <a:lnTo>
                    <a:pt x="1268" y="1506"/>
                  </a:lnTo>
                  <a:lnTo>
                    <a:pt x="1269" y="1507"/>
                  </a:lnTo>
                  <a:lnTo>
                    <a:pt x="1270" y="1507"/>
                  </a:lnTo>
                  <a:lnTo>
                    <a:pt x="1272" y="1507"/>
                  </a:lnTo>
                  <a:lnTo>
                    <a:pt x="1272" y="1509"/>
                  </a:lnTo>
                  <a:lnTo>
                    <a:pt x="1270" y="1509"/>
                  </a:lnTo>
                  <a:lnTo>
                    <a:pt x="1269" y="1509"/>
                  </a:lnTo>
                  <a:lnTo>
                    <a:pt x="1268" y="1509"/>
                  </a:lnTo>
                  <a:lnTo>
                    <a:pt x="1268" y="1510"/>
                  </a:lnTo>
                  <a:lnTo>
                    <a:pt x="1268" y="1511"/>
                  </a:lnTo>
                  <a:lnTo>
                    <a:pt x="1269" y="1511"/>
                  </a:lnTo>
                  <a:lnTo>
                    <a:pt x="1270" y="1511"/>
                  </a:lnTo>
                  <a:lnTo>
                    <a:pt x="1270" y="1512"/>
                  </a:lnTo>
                  <a:lnTo>
                    <a:pt x="1272" y="1512"/>
                  </a:lnTo>
                  <a:lnTo>
                    <a:pt x="1273" y="1512"/>
                  </a:lnTo>
                  <a:lnTo>
                    <a:pt x="1274" y="1513"/>
                  </a:lnTo>
                  <a:lnTo>
                    <a:pt x="1275" y="1512"/>
                  </a:lnTo>
                  <a:lnTo>
                    <a:pt x="1275" y="1511"/>
                  </a:lnTo>
                  <a:lnTo>
                    <a:pt x="1275" y="1509"/>
                  </a:lnTo>
                  <a:lnTo>
                    <a:pt x="1276" y="1507"/>
                  </a:lnTo>
                  <a:lnTo>
                    <a:pt x="1276" y="1505"/>
                  </a:lnTo>
                  <a:lnTo>
                    <a:pt x="1275" y="1507"/>
                  </a:lnTo>
                  <a:lnTo>
                    <a:pt x="1274" y="1507"/>
                  </a:lnTo>
                  <a:lnTo>
                    <a:pt x="1273" y="1506"/>
                  </a:lnTo>
                  <a:lnTo>
                    <a:pt x="1272" y="1505"/>
                  </a:lnTo>
                  <a:lnTo>
                    <a:pt x="1270" y="1505"/>
                  </a:lnTo>
                  <a:lnTo>
                    <a:pt x="1269" y="1505"/>
                  </a:lnTo>
                  <a:lnTo>
                    <a:pt x="1269" y="1504"/>
                  </a:lnTo>
                  <a:lnTo>
                    <a:pt x="1268" y="1503"/>
                  </a:lnTo>
                  <a:lnTo>
                    <a:pt x="1267" y="1503"/>
                  </a:lnTo>
                  <a:lnTo>
                    <a:pt x="1267" y="1502"/>
                  </a:lnTo>
                  <a:lnTo>
                    <a:pt x="1266" y="1502"/>
                  </a:lnTo>
                  <a:lnTo>
                    <a:pt x="1266" y="1501"/>
                  </a:lnTo>
                  <a:lnTo>
                    <a:pt x="1266" y="1499"/>
                  </a:lnTo>
                  <a:lnTo>
                    <a:pt x="1267" y="1499"/>
                  </a:lnTo>
                  <a:lnTo>
                    <a:pt x="1268" y="1499"/>
                  </a:lnTo>
                  <a:lnTo>
                    <a:pt x="1268" y="1498"/>
                  </a:lnTo>
                  <a:lnTo>
                    <a:pt x="1268" y="1497"/>
                  </a:lnTo>
                  <a:lnTo>
                    <a:pt x="1269" y="1497"/>
                  </a:lnTo>
                  <a:lnTo>
                    <a:pt x="1269" y="1498"/>
                  </a:lnTo>
                  <a:lnTo>
                    <a:pt x="1270" y="1498"/>
                  </a:lnTo>
                  <a:lnTo>
                    <a:pt x="1270" y="1499"/>
                  </a:lnTo>
                  <a:lnTo>
                    <a:pt x="1270" y="1501"/>
                  </a:lnTo>
                  <a:lnTo>
                    <a:pt x="1270" y="1502"/>
                  </a:lnTo>
                  <a:lnTo>
                    <a:pt x="1272" y="1501"/>
                  </a:lnTo>
                  <a:lnTo>
                    <a:pt x="1272" y="1499"/>
                  </a:lnTo>
                  <a:lnTo>
                    <a:pt x="1273" y="1499"/>
                  </a:lnTo>
                  <a:lnTo>
                    <a:pt x="1274" y="1499"/>
                  </a:lnTo>
                  <a:lnTo>
                    <a:pt x="1275" y="1498"/>
                  </a:lnTo>
                  <a:lnTo>
                    <a:pt x="1276" y="1499"/>
                  </a:lnTo>
                  <a:lnTo>
                    <a:pt x="1276" y="1501"/>
                  </a:lnTo>
                  <a:lnTo>
                    <a:pt x="1276" y="1502"/>
                  </a:lnTo>
                  <a:lnTo>
                    <a:pt x="1276" y="1503"/>
                  </a:lnTo>
                  <a:lnTo>
                    <a:pt x="1277" y="1503"/>
                  </a:lnTo>
                  <a:lnTo>
                    <a:pt x="1277" y="1502"/>
                  </a:lnTo>
                  <a:lnTo>
                    <a:pt x="1278" y="1503"/>
                  </a:lnTo>
                  <a:lnTo>
                    <a:pt x="1278" y="1505"/>
                  </a:lnTo>
                  <a:lnTo>
                    <a:pt x="1279" y="1505"/>
                  </a:lnTo>
                  <a:lnTo>
                    <a:pt x="1279" y="1504"/>
                  </a:lnTo>
                  <a:lnTo>
                    <a:pt x="1281" y="1504"/>
                  </a:lnTo>
                  <a:lnTo>
                    <a:pt x="1281" y="1503"/>
                  </a:lnTo>
                  <a:lnTo>
                    <a:pt x="1282" y="1503"/>
                  </a:lnTo>
                  <a:lnTo>
                    <a:pt x="1282" y="1502"/>
                  </a:lnTo>
                  <a:lnTo>
                    <a:pt x="1283" y="1502"/>
                  </a:lnTo>
                  <a:lnTo>
                    <a:pt x="1283" y="1503"/>
                  </a:lnTo>
                  <a:lnTo>
                    <a:pt x="1283" y="1504"/>
                  </a:lnTo>
                  <a:lnTo>
                    <a:pt x="1282" y="1504"/>
                  </a:lnTo>
                  <a:lnTo>
                    <a:pt x="1281" y="1505"/>
                  </a:lnTo>
                  <a:lnTo>
                    <a:pt x="1278" y="1509"/>
                  </a:lnTo>
                  <a:lnTo>
                    <a:pt x="1279" y="1509"/>
                  </a:lnTo>
                  <a:lnTo>
                    <a:pt x="1281" y="1507"/>
                  </a:lnTo>
                  <a:lnTo>
                    <a:pt x="1282" y="1507"/>
                  </a:lnTo>
                  <a:lnTo>
                    <a:pt x="1283" y="1507"/>
                  </a:lnTo>
                  <a:lnTo>
                    <a:pt x="1284" y="1507"/>
                  </a:lnTo>
                  <a:lnTo>
                    <a:pt x="1284" y="1506"/>
                  </a:lnTo>
                  <a:lnTo>
                    <a:pt x="1285" y="1506"/>
                  </a:lnTo>
                  <a:lnTo>
                    <a:pt x="1286" y="1506"/>
                  </a:lnTo>
                  <a:lnTo>
                    <a:pt x="1286" y="1505"/>
                  </a:lnTo>
                  <a:lnTo>
                    <a:pt x="1286" y="1504"/>
                  </a:lnTo>
                  <a:lnTo>
                    <a:pt x="1287" y="1504"/>
                  </a:lnTo>
                  <a:lnTo>
                    <a:pt x="1289" y="1505"/>
                  </a:lnTo>
                  <a:lnTo>
                    <a:pt x="1289" y="1506"/>
                  </a:lnTo>
                  <a:lnTo>
                    <a:pt x="1289" y="1507"/>
                  </a:lnTo>
                  <a:lnTo>
                    <a:pt x="1287" y="1509"/>
                  </a:lnTo>
                  <a:lnTo>
                    <a:pt x="1287" y="1510"/>
                  </a:lnTo>
                  <a:lnTo>
                    <a:pt x="1287" y="1511"/>
                  </a:lnTo>
                  <a:lnTo>
                    <a:pt x="1283" y="1511"/>
                  </a:lnTo>
                  <a:lnTo>
                    <a:pt x="1283" y="1512"/>
                  </a:lnTo>
                  <a:lnTo>
                    <a:pt x="1283" y="1513"/>
                  </a:lnTo>
                  <a:lnTo>
                    <a:pt x="1282" y="1513"/>
                  </a:lnTo>
                  <a:lnTo>
                    <a:pt x="1281" y="1514"/>
                  </a:lnTo>
                  <a:lnTo>
                    <a:pt x="1279" y="1514"/>
                  </a:lnTo>
                  <a:close/>
                  <a:moveTo>
                    <a:pt x="1264" y="1485"/>
                  </a:moveTo>
                  <a:lnTo>
                    <a:pt x="1263" y="1485"/>
                  </a:lnTo>
                  <a:lnTo>
                    <a:pt x="1263" y="1486"/>
                  </a:lnTo>
                  <a:lnTo>
                    <a:pt x="1261" y="1486"/>
                  </a:lnTo>
                  <a:lnTo>
                    <a:pt x="1260" y="1487"/>
                  </a:lnTo>
                  <a:lnTo>
                    <a:pt x="1260" y="1488"/>
                  </a:lnTo>
                  <a:lnTo>
                    <a:pt x="1259" y="1489"/>
                  </a:lnTo>
                  <a:lnTo>
                    <a:pt x="1258" y="1489"/>
                  </a:lnTo>
                  <a:lnTo>
                    <a:pt x="1257" y="1488"/>
                  </a:lnTo>
                  <a:lnTo>
                    <a:pt x="1258" y="1487"/>
                  </a:lnTo>
                  <a:lnTo>
                    <a:pt x="1257" y="1485"/>
                  </a:lnTo>
                  <a:lnTo>
                    <a:pt x="1258" y="1484"/>
                  </a:lnTo>
                  <a:lnTo>
                    <a:pt x="1259" y="1482"/>
                  </a:lnTo>
                  <a:lnTo>
                    <a:pt x="1260" y="1482"/>
                  </a:lnTo>
                  <a:lnTo>
                    <a:pt x="1261" y="1482"/>
                  </a:lnTo>
                  <a:lnTo>
                    <a:pt x="1261" y="1481"/>
                  </a:lnTo>
                  <a:lnTo>
                    <a:pt x="1261" y="1480"/>
                  </a:lnTo>
                  <a:lnTo>
                    <a:pt x="1260" y="1480"/>
                  </a:lnTo>
                  <a:lnTo>
                    <a:pt x="1259" y="1479"/>
                  </a:lnTo>
                  <a:lnTo>
                    <a:pt x="1259" y="1478"/>
                  </a:lnTo>
                  <a:lnTo>
                    <a:pt x="1259" y="1477"/>
                  </a:lnTo>
                  <a:lnTo>
                    <a:pt x="1258" y="1477"/>
                  </a:lnTo>
                  <a:lnTo>
                    <a:pt x="1259" y="1476"/>
                  </a:lnTo>
                  <a:lnTo>
                    <a:pt x="1260" y="1474"/>
                  </a:lnTo>
                  <a:lnTo>
                    <a:pt x="1260" y="1473"/>
                  </a:lnTo>
                  <a:lnTo>
                    <a:pt x="1261" y="1473"/>
                  </a:lnTo>
                  <a:lnTo>
                    <a:pt x="1263" y="1473"/>
                  </a:lnTo>
                  <a:lnTo>
                    <a:pt x="1261" y="1472"/>
                  </a:lnTo>
                  <a:lnTo>
                    <a:pt x="1263" y="1472"/>
                  </a:lnTo>
                  <a:lnTo>
                    <a:pt x="1264" y="1473"/>
                  </a:lnTo>
                  <a:lnTo>
                    <a:pt x="1265" y="1473"/>
                  </a:lnTo>
                  <a:lnTo>
                    <a:pt x="1266" y="1473"/>
                  </a:lnTo>
                  <a:lnTo>
                    <a:pt x="1266" y="1474"/>
                  </a:lnTo>
                  <a:lnTo>
                    <a:pt x="1267" y="1474"/>
                  </a:lnTo>
                  <a:lnTo>
                    <a:pt x="1267" y="1476"/>
                  </a:lnTo>
                  <a:lnTo>
                    <a:pt x="1268" y="1477"/>
                  </a:lnTo>
                  <a:lnTo>
                    <a:pt x="1268" y="1478"/>
                  </a:lnTo>
                  <a:lnTo>
                    <a:pt x="1269" y="1479"/>
                  </a:lnTo>
                  <a:lnTo>
                    <a:pt x="1269" y="1480"/>
                  </a:lnTo>
                  <a:lnTo>
                    <a:pt x="1270" y="1481"/>
                  </a:lnTo>
                  <a:lnTo>
                    <a:pt x="1270" y="1482"/>
                  </a:lnTo>
                  <a:lnTo>
                    <a:pt x="1272" y="1484"/>
                  </a:lnTo>
                  <a:lnTo>
                    <a:pt x="1273" y="1486"/>
                  </a:lnTo>
                  <a:lnTo>
                    <a:pt x="1273" y="1487"/>
                  </a:lnTo>
                  <a:lnTo>
                    <a:pt x="1274" y="1490"/>
                  </a:lnTo>
                  <a:lnTo>
                    <a:pt x="1274" y="1493"/>
                  </a:lnTo>
                  <a:lnTo>
                    <a:pt x="1274" y="1491"/>
                  </a:lnTo>
                  <a:lnTo>
                    <a:pt x="1273" y="1491"/>
                  </a:lnTo>
                  <a:lnTo>
                    <a:pt x="1273" y="1490"/>
                  </a:lnTo>
                  <a:lnTo>
                    <a:pt x="1272" y="1490"/>
                  </a:lnTo>
                  <a:lnTo>
                    <a:pt x="1272" y="1489"/>
                  </a:lnTo>
                  <a:lnTo>
                    <a:pt x="1272" y="1488"/>
                  </a:lnTo>
                  <a:lnTo>
                    <a:pt x="1270" y="1488"/>
                  </a:lnTo>
                  <a:lnTo>
                    <a:pt x="1270" y="1489"/>
                  </a:lnTo>
                  <a:lnTo>
                    <a:pt x="1270" y="1490"/>
                  </a:lnTo>
                  <a:lnTo>
                    <a:pt x="1270" y="1491"/>
                  </a:lnTo>
                  <a:lnTo>
                    <a:pt x="1269" y="1491"/>
                  </a:lnTo>
                  <a:lnTo>
                    <a:pt x="1269" y="1490"/>
                  </a:lnTo>
                  <a:lnTo>
                    <a:pt x="1268" y="1489"/>
                  </a:lnTo>
                  <a:lnTo>
                    <a:pt x="1267" y="1488"/>
                  </a:lnTo>
                  <a:lnTo>
                    <a:pt x="1267" y="1486"/>
                  </a:lnTo>
                  <a:lnTo>
                    <a:pt x="1268" y="1485"/>
                  </a:lnTo>
                  <a:lnTo>
                    <a:pt x="1267" y="1481"/>
                  </a:lnTo>
                  <a:lnTo>
                    <a:pt x="1266" y="1484"/>
                  </a:lnTo>
                  <a:lnTo>
                    <a:pt x="1265" y="1484"/>
                  </a:lnTo>
                  <a:lnTo>
                    <a:pt x="1264" y="1485"/>
                  </a:lnTo>
                  <a:close/>
                  <a:moveTo>
                    <a:pt x="1261" y="1462"/>
                  </a:moveTo>
                  <a:lnTo>
                    <a:pt x="1263" y="1463"/>
                  </a:lnTo>
                  <a:lnTo>
                    <a:pt x="1264" y="1463"/>
                  </a:lnTo>
                  <a:lnTo>
                    <a:pt x="1264" y="1464"/>
                  </a:lnTo>
                  <a:lnTo>
                    <a:pt x="1264" y="1465"/>
                  </a:lnTo>
                  <a:lnTo>
                    <a:pt x="1264" y="1467"/>
                  </a:lnTo>
                  <a:lnTo>
                    <a:pt x="1264" y="1465"/>
                  </a:lnTo>
                  <a:lnTo>
                    <a:pt x="1265" y="1467"/>
                  </a:lnTo>
                  <a:lnTo>
                    <a:pt x="1265" y="1468"/>
                  </a:lnTo>
                  <a:lnTo>
                    <a:pt x="1265" y="1469"/>
                  </a:lnTo>
                  <a:lnTo>
                    <a:pt x="1265" y="1470"/>
                  </a:lnTo>
                  <a:lnTo>
                    <a:pt x="1264" y="1470"/>
                  </a:lnTo>
                  <a:lnTo>
                    <a:pt x="1264" y="1469"/>
                  </a:lnTo>
                  <a:lnTo>
                    <a:pt x="1263" y="1469"/>
                  </a:lnTo>
                  <a:lnTo>
                    <a:pt x="1263" y="1468"/>
                  </a:lnTo>
                  <a:lnTo>
                    <a:pt x="1261" y="1468"/>
                  </a:lnTo>
                  <a:lnTo>
                    <a:pt x="1261" y="1467"/>
                  </a:lnTo>
                  <a:lnTo>
                    <a:pt x="1260" y="1467"/>
                  </a:lnTo>
                  <a:lnTo>
                    <a:pt x="1260" y="1465"/>
                  </a:lnTo>
                  <a:lnTo>
                    <a:pt x="1261" y="1465"/>
                  </a:lnTo>
                  <a:lnTo>
                    <a:pt x="1263" y="1465"/>
                  </a:lnTo>
                  <a:lnTo>
                    <a:pt x="1263" y="1464"/>
                  </a:lnTo>
                  <a:lnTo>
                    <a:pt x="1261" y="1464"/>
                  </a:lnTo>
                  <a:lnTo>
                    <a:pt x="1260" y="1463"/>
                  </a:lnTo>
                  <a:lnTo>
                    <a:pt x="1260" y="1462"/>
                  </a:lnTo>
                  <a:lnTo>
                    <a:pt x="1261" y="1462"/>
                  </a:lnTo>
                  <a:close/>
                  <a:moveTo>
                    <a:pt x="1284" y="1445"/>
                  </a:moveTo>
                  <a:lnTo>
                    <a:pt x="1285" y="1446"/>
                  </a:lnTo>
                  <a:lnTo>
                    <a:pt x="1285" y="1448"/>
                  </a:lnTo>
                  <a:lnTo>
                    <a:pt x="1284" y="1452"/>
                  </a:lnTo>
                  <a:lnTo>
                    <a:pt x="1284" y="1454"/>
                  </a:lnTo>
                  <a:lnTo>
                    <a:pt x="1284" y="1455"/>
                  </a:lnTo>
                  <a:lnTo>
                    <a:pt x="1283" y="1456"/>
                  </a:lnTo>
                  <a:lnTo>
                    <a:pt x="1282" y="1455"/>
                  </a:lnTo>
                  <a:lnTo>
                    <a:pt x="1281" y="1454"/>
                  </a:lnTo>
                  <a:lnTo>
                    <a:pt x="1278" y="1452"/>
                  </a:lnTo>
                  <a:lnTo>
                    <a:pt x="1278" y="1449"/>
                  </a:lnTo>
                  <a:lnTo>
                    <a:pt x="1277" y="1449"/>
                  </a:lnTo>
                  <a:lnTo>
                    <a:pt x="1273" y="1449"/>
                  </a:lnTo>
                  <a:lnTo>
                    <a:pt x="1275" y="1448"/>
                  </a:lnTo>
                  <a:lnTo>
                    <a:pt x="1276" y="1448"/>
                  </a:lnTo>
                  <a:lnTo>
                    <a:pt x="1276" y="1447"/>
                  </a:lnTo>
                  <a:lnTo>
                    <a:pt x="1275" y="1447"/>
                  </a:lnTo>
                  <a:lnTo>
                    <a:pt x="1273" y="1448"/>
                  </a:lnTo>
                  <a:lnTo>
                    <a:pt x="1272" y="1448"/>
                  </a:lnTo>
                  <a:lnTo>
                    <a:pt x="1273" y="1447"/>
                  </a:lnTo>
                  <a:lnTo>
                    <a:pt x="1273" y="1446"/>
                  </a:lnTo>
                  <a:lnTo>
                    <a:pt x="1275" y="1443"/>
                  </a:lnTo>
                  <a:lnTo>
                    <a:pt x="1276" y="1443"/>
                  </a:lnTo>
                  <a:lnTo>
                    <a:pt x="1277" y="1443"/>
                  </a:lnTo>
                  <a:lnTo>
                    <a:pt x="1276" y="1443"/>
                  </a:lnTo>
                  <a:lnTo>
                    <a:pt x="1276" y="1442"/>
                  </a:lnTo>
                  <a:lnTo>
                    <a:pt x="1277" y="1442"/>
                  </a:lnTo>
                  <a:lnTo>
                    <a:pt x="1278" y="1443"/>
                  </a:lnTo>
                  <a:lnTo>
                    <a:pt x="1278" y="1444"/>
                  </a:lnTo>
                  <a:lnTo>
                    <a:pt x="1281" y="1444"/>
                  </a:lnTo>
                  <a:lnTo>
                    <a:pt x="1281" y="1445"/>
                  </a:lnTo>
                  <a:lnTo>
                    <a:pt x="1282" y="1442"/>
                  </a:lnTo>
                  <a:lnTo>
                    <a:pt x="1284" y="1444"/>
                  </a:lnTo>
                  <a:lnTo>
                    <a:pt x="1284" y="1445"/>
                  </a:lnTo>
                  <a:close/>
                  <a:moveTo>
                    <a:pt x="1260" y="1454"/>
                  </a:moveTo>
                  <a:lnTo>
                    <a:pt x="1259" y="1454"/>
                  </a:lnTo>
                  <a:lnTo>
                    <a:pt x="1257" y="1453"/>
                  </a:lnTo>
                  <a:lnTo>
                    <a:pt x="1256" y="1452"/>
                  </a:lnTo>
                  <a:lnTo>
                    <a:pt x="1257" y="1452"/>
                  </a:lnTo>
                  <a:lnTo>
                    <a:pt x="1258" y="1452"/>
                  </a:lnTo>
                  <a:lnTo>
                    <a:pt x="1257" y="1451"/>
                  </a:lnTo>
                  <a:lnTo>
                    <a:pt x="1258" y="1448"/>
                  </a:lnTo>
                  <a:lnTo>
                    <a:pt x="1259" y="1447"/>
                  </a:lnTo>
                  <a:lnTo>
                    <a:pt x="1261" y="1446"/>
                  </a:lnTo>
                  <a:lnTo>
                    <a:pt x="1260" y="1448"/>
                  </a:lnTo>
                  <a:lnTo>
                    <a:pt x="1261" y="1448"/>
                  </a:lnTo>
                  <a:lnTo>
                    <a:pt x="1263" y="1447"/>
                  </a:lnTo>
                  <a:lnTo>
                    <a:pt x="1261" y="1447"/>
                  </a:lnTo>
                  <a:lnTo>
                    <a:pt x="1263" y="1446"/>
                  </a:lnTo>
                  <a:lnTo>
                    <a:pt x="1264" y="1445"/>
                  </a:lnTo>
                  <a:lnTo>
                    <a:pt x="1264" y="1446"/>
                  </a:lnTo>
                  <a:lnTo>
                    <a:pt x="1265" y="1445"/>
                  </a:lnTo>
                  <a:lnTo>
                    <a:pt x="1265" y="1444"/>
                  </a:lnTo>
                  <a:lnTo>
                    <a:pt x="1266" y="1444"/>
                  </a:lnTo>
                  <a:lnTo>
                    <a:pt x="1265" y="1444"/>
                  </a:lnTo>
                  <a:lnTo>
                    <a:pt x="1265" y="1443"/>
                  </a:lnTo>
                  <a:lnTo>
                    <a:pt x="1265" y="1442"/>
                  </a:lnTo>
                  <a:lnTo>
                    <a:pt x="1266" y="1440"/>
                  </a:lnTo>
                  <a:lnTo>
                    <a:pt x="1268" y="1439"/>
                  </a:lnTo>
                  <a:lnTo>
                    <a:pt x="1268" y="1440"/>
                  </a:lnTo>
                  <a:lnTo>
                    <a:pt x="1268" y="1442"/>
                  </a:lnTo>
                  <a:lnTo>
                    <a:pt x="1267" y="1443"/>
                  </a:lnTo>
                  <a:lnTo>
                    <a:pt x="1267" y="1444"/>
                  </a:lnTo>
                  <a:lnTo>
                    <a:pt x="1268" y="1443"/>
                  </a:lnTo>
                  <a:lnTo>
                    <a:pt x="1269" y="1444"/>
                  </a:lnTo>
                  <a:lnTo>
                    <a:pt x="1270" y="1445"/>
                  </a:lnTo>
                  <a:lnTo>
                    <a:pt x="1269" y="1446"/>
                  </a:lnTo>
                  <a:lnTo>
                    <a:pt x="1269" y="1447"/>
                  </a:lnTo>
                  <a:lnTo>
                    <a:pt x="1268" y="1448"/>
                  </a:lnTo>
                  <a:lnTo>
                    <a:pt x="1268" y="1447"/>
                  </a:lnTo>
                  <a:lnTo>
                    <a:pt x="1266" y="1451"/>
                  </a:lnTo>
                  <a:lnTo>
                    <a:pt x="1265" y="1451"/>
                  </a:lnTo>
                  <a:lnTo>
                    <a:pt x="1265" y="1449"/>
                  </a:lnTo>
                  <a:lnTo>
                    <a:pt x="1266" y="1448"/>
                  </a:lnTo>
                  <a:lnTo>
                    <a:pt x="1266" y="1447"/>
                  </a:lnTo>
                  <a:lnTo>
                    <a:pt x="1265" y="1448"/>
                  </a:lnTo>
                  <a:lnTo>
                    <a:pt x="1265" y="1449"/>
                  </a:lnTo>
                  <a:lnTo>
                    <a:pt x="1265" y="1451"/>
                  </a:lnTo>
                  <a:lnTo>
                    <a:pt x="1264" y="1451"/>
                  </a:lnTo>
                  <a:lnTo>
                    <a:pt x="1264" y="1452"/>
                  </a:lnTo>
                  <a:lnTo>
                    <a:pt x="1263" y="1452"/>
                  </a:lnTo>
                  <a:lnTo>
                    <a:pt x="1263" y="1453"/>
                  </a:lnTo>
                  <a:lnTo>
                    <a:pt x="1263" y="1454"/>
                  </a:lnTo>
                  <a:lnTo>
                    <a:pt x="1263" y="1455"/>
                  </a:lnTo>
                  <a:lnTo>
                    <a:pt x="1261" y="1455"/>
                  </a:lnTo>
                  <a:lnTo>
                    <a:pt x="1260" y="1454"/>
                  </a:lnTo>
                  <a:close/>
                  <a:moveTo>
                    <a:pt x="1273" y="1442"/>
                  </a:moveTo>
                  <a:lnTo>
                    <a:pt x="1273" y="1443"/>
                  </a:lnTo>
                  <a:lnTo>
                    <a:pt x="1273" y="1444"/>
                  </a:lnTo>
                  <a:lnTo>
                    <a:pt x="1272" y="1444"/>
                  </a:lnTo>
                  <a:lnTo>
                    <a:pt x="1270" y="1444"/>
                  </a:lnTo>
                  <a:lnTo>
                    <a:pt x="1270" y="1443"/>
                  </a:lnTo>
                  <a:lnTo>
                    <a:pt x="1269" y="1438"/>
                  </a:lnTo>
                  <a:lnTo>
                    <a:pt x="1269" y="1437"/>
                  </a:lnTo>
                  <a:lnTo>
                    <a:pt x="1268" y="1437"/>
                  </a:lnTo>
                  <a:lnTo>
                    <a:pt x="1268" y="1438"/>
                  </a:lnTo>
                  <a:lnTo>
                    <a:pt x="1267" y="1438"/>
                  </a:lnTo>
                  <a:lnTo>
                    <a:pt x="1267" y="1437"/>
                  </a:lnTo>
                  <a:lnTo>
                    <a:pt x="1267" y="1438"/>
                  </a:lnTo>
                  <a:lnTo>
                    <a:pt x="1266" y="1438"/>
                  </a:lnTo>
                  <a:lnTo>
                    <a:pt x="1265" y="1439"/>
                  </a:lnTo>
                  <a:lnTo>
                    <a:pt x="1264" y="1443"/>
                  </a:lnTo>
                  <a:lnTo>
                    <a:pt x="1263" y="1443"/>
                  </a:lnTo>
                  <a:lnTo>
                    <a:pt x="1261" y="1442"/>
                  </a:lnTo>
                  <a:lnTo>
                    <a:pt x="1261" y="1440"/>
                  </a:lnTo>
                  <a:lnTo>
                    <a:pt x="1261" y="1439"/>
                  </a:lnTo>
                  <a:lnTo>
                    <a:pt x="1263" y="1439"/>
                  </a:lnTo>
                  <a:lnTo>
                    <a:pt x="1263" y="1438"/>
                  </a:lnTo>
                  <a:lnTo>
                    <a:pt x="1264" y="1437"/>
                  </a:lnTo>
                  <a:lnTo>
                    <a:pt x="1263" y="1437"/>
                  </a:lnTo>
                  <a:lnTo>
                    <a:pt x="1263" y="1438"/>
                  </a:lnTo>
                  <a:lnTo>
                    <a:pt x="1261" y="1439"/>
                  </a:lnTo>
                  <a:lnTo>
                    <a:pt x="1260" y="1439"/>
                  </a:lnTo>
                  <a:lnTo>
                    <a:pt x="1259" y="1439"/>
                  </a:lnTo>
                  <a:lnTo>
                    <a:pt x="1258" y="1439"/>
                  </a:lnTo>
                  <a:lnTo>
                    <a:pt x="1257" y="1438"/>
                  </a:lnTo>
                  <a:lnTo>
                    <a:pt x="1257" y="1437"/>
                  </a:lnTo>
                  <a:lnTo>
                    <a:pt x="1256" y="1436"/>
                  </a:lnTo>
                  <a:lnTo>
                    <a:pt x="1257" y="1435"/>
                  </a:lnTo>
                  <a:lnTo>
                    <a:pt x="1257" y="1434"/>
                  </a:lnTo>
                  <a:lnTo>
                    <a:pt x="1257" y="1432"/>
                  </a:lnTo>
                  <a:lnTo>
                    <a:pt x="1258" y="1432"/>
                  </a:lnTo>
                  <a:lnTo>
                    <a:pt x="1259" y="1432"/>
                  </a:lnTo>
                  <a:lnTo>
                    <a:pt x="1259" y="1434"/>
                  </a:lnTo>
                  <a:lnTo>
                    <a:pt x="1259" y="1432"/>
                  </a:lnTo>
                  <a:lnTo>
                    <a:pt x="1259" y="1431"/>
                  </a:lnTo>
                  <a:lnTo>
                    <a:pt x="1260" y="1431"/>
                  </a:lnTo>
                  <a:lnTo>
                    <a:pt x="1260" y="1432"/>
                  </a:lnTo>
                  <a:lnTo>
                    <a:pt x="1260" y="1430"/>
                  </a:lnTo>
                  <a:lnTo>
                    <a:pt x="1261" y="1431"/>
                  </a:lnTo>
                  <a:lnTo>
                    <a:pt x="1263" y="1431"/>
                  </a:lnTo>
                  <a:lnTo>
                    <a:pt x="1264" y="1431"/>
                  </a:lnTo>
                  <a:lnTo>
                    <a:pt x="1263" y="1432"/>
                  </a:lnTo>
                  <a:lnTo>
                    <a:pt x="1261" y="1435"/>
                  </a:lnTo>
                  <a:lnTo>
                    <a:pt x="1263" y="1435"/>
                  </a:lnTo>
                  <a:lnTo>
                    <a:pt x="1264" y="1434"/>
                  </a:lnTo>
                  <a:lnTo>
                    <a:pt x="1264" y="1432"/>
                  </a:lnTo>
                  <a:lnTo>
                    <a:pt x="1265" y="1431"/>
                  </a:lnTo>
                  <a:lnTo>
                    <a:pt x="1266" y="1430"/>
                  </a:lnTo>
                  <a:lnTo>
                    <a:pt x="1266" y="1431"/>
                  </a:lnTo>
                  <a:lnTo>
                    <a:pt x="1265" y="1432"/>
                  </a:lnTo>
                  <a:lnTo>
                    <a:pt x="1265" y="1434"/>
                  </a:lnTo>
                  <a:lnTo>
                    <a:pt x="1266" y="1434"/>
                  </a:lnTo>
                  <a:lnTo>
                    <a:pt x="1266" y="1435"/>
                  </a:lnTo>
                  <a:lnTo>
                    <a:pt x="1267" y="1436"/>
                  </a:lnTo>
                  <a:lnTo>
                    <a:pt x="1267" y="1434"/>
                  </a:lnTo>
                  <a:lnTo>
                    <a:pt x="1266" y="1432"/>
                  </a:lnTo>
                  <a:lnTo>
                    <a:pt x="1267" y="1431"/>
                  </a:lnTo>
                  <a:lnTo>
                    <a:pt x="1268" y="1432"/>
                  </a:lnTo>
                  <a:lnTo>
                    <a:pt x="1269" y="1432"/>
                  </a:lnTo>
                  <a:lnTo>
                    <a:pt x="1270" y="1434"/>
                  </a:lnTo>
                  <a:lnTo>
                    <a:pt x="1270" y="1435"/>
                  </a:lnTo>
                  <a:lnTo>
                    <a:pt x="1272" y="1437"/>
                  </a:lnTo>
                  <a:lnTo>
                    <a:pt x="1272" y="1439"/>
                  </a:lnTo>
                  <a:lnTo>
                    <a:pt x="1272" y="1440"/>
                  </a:lnTo>
                  <a:lnTo>
                    <a:pt x="1273" y="1440"/>
                  </a:lnTo>
                  <a:lnTo>
                    <a:pt x="1273" y="1442"/>
                  </a:lnTo>
                  <a:close/>
                  <a:moveTo>
                    <a:pt x="1277" y="1438"/>
                  </a:moveTo>
                  <a:lnTo>
                    <a:pt x="1276" y="1438"/>
                  </a:lnTo>
                  <a:lnTo>
                    <a:pt x="1275" y="1439"/>
                  </a:lnTo>
                  <a:lnTo>
                    <a:pt x="1274" y="1440"/>
                  </a:lnTo>
                  <a:lnTo>
                    <a:pt x="1273" y="1439"/>
                  </a:lnTo>
                  <a:lnTo>
                    <a:pt x="1272" y="1438"/>
                  </a:lnTo>
                  <a:lnTo>
                    <a:pt x="1272" y="1436"/>
                  </a:lnTo>
                  <a:lnTo>
                    <a:pt x="1272" y="1434"/>
                  </a:lnTo>
                  <a:lnTo>
                    <a:pt x="1272" y="1432"/>
                  </a:lnTo>
                  <a:lnTo>
                    <a:pt x="1270" y="1432"/>
                  </a:lnTo>
                  <a:lnTo>
                    <a:pt x="1270" y="1431"/>
                  </a:lnTo>
                  <a:lnTo>
                    <a:pt x="1269" y="1430"/>
                  </a:lnTo>
                  <a:lnTo>
                    <a:pt x="1269" y="1429"/>
                  </a:lnTo>
                  <a:lnTo>
                    <a:pt x="1270" y="1429"/>
                  </a:lnTo>
                  <a:lnTo>
                    <a:pt x="1273" y="1429"/>
                  </a:lnTo>
                  <a:lnTo>
                    <a:pt x="1276" y="1431"/>
                  </a:lnTo>
                  <a:lnTo>
                    <a:pt x="1277" y="1432"/>
                  </a:lnTo>
                  <a:lnTo>
                    <a:pt x="1278" y="1435"/>
                  </a:lnTo>
                  <a:lnTo>
                    <a:pt x="1277" y="1435"/>
                  </a:lnTo>
                  <a:lnTo>
                    <a:pt x="1277" y="1436"/>
                  </a:lnTo>
                  <a:lnTo>
                    <a:pt x="1276" y="1436"/>
                  </a:lnTo>
                  <a:lnTo>
                    <a:pt x="1276" y="1437"/>
                  </a:lnTo>
                  <a:lnTo>
                    <a:pt x="1278" y="1436"/>
                  </a:lnTo>
                  <a:lnTo>
                    <a:pt x="1278" y="1437"/>
                  </a:lnTo>
                  <a:lnTo>
                    <a:pt x="1278" y="1438"/>
                  </a:lnTo>
                  <a:lnTo>
                    <a:pt x="1277" y="1438"/>
                  </a:lnTo>
                  <a:close/>
                  <a:moveTo>
                    <a:pt x="1274" y="1485"/>
                  </a:moveTo>
                  <a:lnTo>
                    <a:pt x="1273" y="1484"/>
                  </a:lnTo>
                  <a:lnTo>
                    <a:pt x="1273" y="1481"/>
                  </a:lnTo>
                  <a:lnTo>
                    <a:pt x="1273" y="1480"/>
                  </a:lnTo>
                  <a:lnTo>
                    <a:pt x="1272" y="1479"/>
                  </a:lnTo>
                  <a:lnTo>
                    <a:pt x="1270" y="1479"/>
                  </a:lnTo>
                  <a:lnTo>
                    <a:pt x="1272" y="1479"/>
                  </a:lnTo>
                  <a:lnTo>
                    <a:pt x="1272" y="1478"/>
                  </a:lnTo>
                  <a:lnTo>
                    <a:pt x="1270" y="1477"/>
                  </a:lnTo>
                  <a:lnTo>
                    <a:pt x="1269" y="1477"/>
                  </a:lnTo>
                  <a:lnTo>
                    <a:pt x="1269" y="1476"/>
                  </a:lnTo>
                  <a:lnTo>
                    <a:pt x="1269" y="1474"/>
                  </a:lnTo>
                  <a:lnTo>
                    <a:pt x="1270" y="1474"/>
                  </a:lnTo>
                  <a:lnTo>
                    <a:pt x="1272" y="1473"/>
                  </a:lnTo>
                  <a:lnTo>
                    <a:pt x="1272" y="1472"/>
                  </a:lnTo>
                  <a:lnTo>
                    <a:pt x="1270" y="1472"/>
                  </a:lnTo>
                  <a:lnTo>
                    <a:pt x="1269" y="1472"/>
                  </a:lnTo>
                  <a:lnTo>
                    <a:pt x="1269" y="1471"/>
                  </a:lnTo>
                  <a:lnTo>
                    <a:pt x="1270" y="1469"/>
                  </a:lnTo>
                  <a:lnTo>
                    <a:pt x="1272" y="1469"/>
                  </a:lnTo>
                  <a:lnTo>
                    <a:pt x="1270" y="1469"/>
                  </a:lnTo>
                  <a:lnTo>
                    <a:pt x="1269" y="1470"/>
                  </a:lnTo>
                  <a:lnTo>
                    <a:pt x="1268" y="1470"/>
                  </a:lnTo>
                  <a:lnTo>
                    <a:pt x="1268" y="1469"/>
                  </a:lnTo>
                  <a:lnTo>
                    <a:pt x="1268" y="1468"/>
                  </a:lnTo>
                  <a:lnTo>
                    <a:pt x="1268" y="1467"/>
                  </a:lnTo>
                  <a:lnTo>
                    <a:pt x="1267" y="1467"/>
                  </a:lnTo>
                  <a:lnTo>
                    <a:pt x="1267" y="1465"/>
                  </a:lnTo>
                  <a:lnTo>
                    <a:pt x="1266" y="1464"/>
                  </a:lnTo>
                  <a:lnTo>
                    <a:pt x="1265" y="1463"/>
                  </a:lnTo>
                  <a:lnTo>
                    <a:pt x="1265" y="1462"/>
                  </a:lnTo>
                  <a:lnTo>
                    <a:pt x="1265" y="1461"/>
                  </a:lnTo>
                  <a:lnTo>
                    <a:pt x="1264" y="1460"/>
                  </a:lnTo>
                  <a:lnTo>
                    <a:pt x="1264" y="1459"/>
                  </a:lnTo>
                  <a:lnTo>
                    <a:pt x="1264" y="1457"/>
                  </a:lnTo>
                  <a:lnTo>
                    <a:pt x="1264" y="1456"/>
                  </a:lnTo>
                  <a:lnTo>
                    <a:pt x="1265" y="1456"/>
                  </a:lnTo>
                  <a:lnTo>
                    <a:pt x="1266" y="1456"/>
                  </a:lnTo>
                  <a:lnTo>
                    <a:pt x="1267" y="1456"/>
                  </a:lnTo>
                  <a:lnTo>
                    <a:pt x="1267" y="1457"/>
                  </a:lnTo>
                  <a:lnTo>
                    <a:pt x="1267" y="1459"/>
                  </a:lnTo>
                  <a:lnTo>
                    <a:pt x="1268" y="1460"/>
                  </a:lnTo>
                  <a:lnTo>
                    <a:pt x="1270" y="1464"/>
                  </a:lnTo>
                  <a:lnTo>
                    <a:pt x="1273" y="1468"/>
                  </a:lnTo>
                  <a:lnTo>
                    <a:pt x="1275" y="1469"/>
                  </a:lnTo>
                  <a:lnTo>
                    <a:pt x="1274" y="1468"/>
                  </a:lnTo>
                  <a:lnTo>
                    <a:pt x="1274" y="1467"/>
                  </a:lnTo>
                  <a:lnTo>
                    <a:pt x="1273" y="1465"/>
                  </a:lnTo>
                  <a:lnTo>
                    <a:pt x="1274" y="1465"/>
                  </a:lnTo>
                  <a:lnTo>
                    <a:pt x="1273" y="1464"/>
                  </a:lnTo>
                  <a:lnTo>
                    <a:pt x="1272" y="1463"/>
                  </a:lnTo>
                  <a:lnTo>
                    <a:pt x="1270" y="1461"/>
                  </a:lnTo>
                  <a:lnTo>
                    <a:pt x="1270" y="1460"/>
                  </a:lnTo>
                  <a:lnTo>
                    <a:pt x="1269" y="1459"/>
                  </a:lnTo>
                  <a:lnTo>
                    <a:pt x="1268" y="1457"/>
                  </a:lnTo>
                  <a:lnTo>
                    <a:pt x="1269" y="1456"/>
                  </a:lnTo>
                  <a:lnTo>
                    <a:pt x="1268" y="1455"/>
                  </a:lnTo>
                  <a:lnTo>
                    <a:pt x="1269" y="1455"/>
                  </a:lnTo>
                  <a:lnTo>
                    <a:pt x="1270" y="1455"/>
                  </a:lnTo>
                  <a:lnTo>
                    <a:pt x="1272" y="1455"/>
                  </a:lnTo>
                  <a:lnTo>
                    <a:pt x="1274" y="1460"/>
                  </a:lnTo>
                  <a:lnTo>
                    <a:pt x="1274" y="1461"/>
                  </a:lnTo>
                  <a:lnTo>
                    <a:pt x="1275" y="1461"/>
                  </a:lnTo>
                  <a:lnTo>
                    <a:pt x="1275" y="1462"/>
                  </a:lnTo>
                  <a:lnTo>
                    <a:pt x="1276" y="1462"/>
                  </a:lnTo>
                  <a:lnTo>
                    <a:pt x="1277" y="1461"/>
                  </a:lnTo>
                  <a:lnTo>
                    <a:pt x="1275" y="1461"/>
                  </a:lnTo>
                  <a:lnTo>
                    <a:pt x="1275" y="1460"/>
                  </a:lnTo>
                  <a:lnTo>
                    <a:pt x="1274" y="1457"/>
                  </a:lnTo>
                  <a:lnTo>
                    <a:pt x="1274" y="1456"/>
                  </a:lnTo>
                  <a:lnTo>
                    <a:pt x="1275" y="1457"/>
                  </a:lnTo>
                  <a:lnTo>
                    <a:pt x="1276" y="1459"/>
                  </a:lnTo>
                  <a:lnTo>
                    <a:pt x="1277" y="1457"/>
                  </a:lnTo>
                  <a:lnTo>
                    <a:pt x="1276" y="1456"/>
                  </a:lnTo>
                  <a:lnTo>
                    <a:pt x="1277" y="1455"/>
                  </a:lnTo>
                  <a:lnTo>
                    <a:pt x="1278" y="1455"/>
                  </a:lnTo>
                  <a:lnTo>
                    <a:pt x="1279" y="1455"/>
                  </a:lnTo>
                  <a:lnTo>
                    <a:pt x="1278" y="1454"/>
                  </a:lnTo>
                  <a:lnTo>
                    <a:pt x="1277" y="1453"/>
                  </a:lnTo>
                  <a:lnTo>
                    <a:pt x="1277" y="1452"/>
                  </a:lnTo>
                  <a:lnTo>
                    <a:pt x="1278" y="1452"/>
                  </a:lnTo>
                  <a:lnTo>
                    <a:pt x="1281" y="1455"/>
                  </a:lnTo>
                  <a:lnTo>
                    <a:pt x="1283" y="1457"/>
                  </a:lnTo>
                  <a:lnTo>
                    <a:pt x="1283" y="1459"/>
                  </a:lnTo>
                  <a:lnTo>
                    <a:pt x="1284" y="1460"/>
                  </a:lnTo>
                  <a:lnTo>
                    <a:pt x="1284" y="1461"/>
                  </a:lnTo>
                  <a:lnTo>
                    <a:pt x="1285" y="1461"/>
                  </a:lnTo>
                  <a:lnTo>
                    <a:pt x="1285" y="1457"/>
                  </a:lnTo>
                  <a:lnTo>
                    <a:pt x="1285" y="1455"/>
                  </a:lnTo>
                  <a:lnTo>
                    <a:pt x="1285" y="1453"/>
                  </a:lnTo>
                  <a:lnTo>
                    <a:pt x="1286" y="1454"/>
                  </a:lnTo>
                  <a:lnTo>
                    <a:pt x="1285" y="1453"/>
                  </a:lnTo>
                  <a:lnTo>
                    <a:pt x="1285" y="1452"/>
                  </a:lnTo>
                  <a:lnTo>
                    <a:pt x="1285" y="1451"/>
                  </a:lnTo>
                  <a:lnTo>
                    <a:pt x="1286" y="1451"/>
                  </a:lnTo>
                  <a:lnTo>
                    <a:pt x="1286" y="1449"/>
                  </a:lnTo>
                  <a:lnTo>
                    <a:pt x="1286" y="1448"/>
                  </a:lnTo>
                  <a:lnTo>
                    <a:pt x="1286" y="1447"/>
                  </a:lnTo>
                  <a:lnTo>
                    <a:pt x="1286" y="1446"/>
                  </a:lnTo>
                  <a:lnTo>
                    <a:pt x="1287" y="1446"/>
                  </a:lnTo>
                  <a:lnTo>
                    <a:pt x="1289" y="1446"/>
                  </a:lnTo>
                  <a:lnTo>
                    <a:pt x="1283" y="1440"/>
                  </a:lnTo>
                  <a:lnTo>
                    <a:pt x="1286" y="1439"/>
                  </a:lnTo>
                  <a:lnTo>
                    <a:pt x="1287" y="1440"/>
                  </a:lnTo>
                  <a:lnTo>
                    <a:pt x="1287" y="1438"/>
                  </a:lnTo>
                  <a:lnTo>
                    <a:pt x="1287" y="1437"/>
                  </a:lnTo>
                  <a:lnTo>
                    <a:pt x="1286" y="1437"/>
                  </a:lnTo>
                  <a:lnTo>
                    <a:pt x="1284" y="1438"/>
                  </a:lnTo>
                  <a:lnTo>
                    <a:pt x="1283" y="1439"/>
                  </a:lnTo>
                  <a:lnTo>
                    <a:pt x="1282" y="1439"/>
                  </a:lnTo>
                  <a:lnTo>
                    <a:pt x="1282" y="1438"/>
                  </a:lnTo>
                  <a:lnTo>
                    <a:pt x="1282" y="1437"/>
                  </a:lnTo>
                  <a:lnTo>
                    <a:pt x="1283" y="1436"/>
                  </a:lnTo>
                  <a:lnTo>
                    <a:pt x="1282" y="1436"/>
                  </a:lnTo>
                  <a:lnTo>
                    <a:pt x="1281" y="1436"/>
                  </a:lnTo>
                  <a:lnTo>
                    <a:pt x="1281" y="1435"/>
                  </a:lnTo>
                  <a:lnTo>
                    <a:pt x="1279" y="1435"/>
                  </a:lnTo>
                  <a:lnTo>
                    <a:pt x="1281" y="1434"/>
                  </a:lnTo>
                  <a:lnTo>
                    <a:pt x="1282" y="1434"/>
                  </a:lnTo>
                  <a:lnTo>
                    <a:pt x="1283" y="1432"/>
                  </a:lnTo>
                  <a:lnTo>
                    <a:pt x="1285" y="1431"/>
                  </a:lnTo>
                  <a:lnTo>
                    <a:pt x="1284" y="1431"/>
                  </a:lnTo>
                  <a:lnTo>
                    <a:pt x="1282" y="1432"/>
                  </a:lnTo>
                  <a:lnTo>
                    <a:pt x="1281" y="1432"/>
                  </a:lnTo>
                  <a:lnTo>
                    <a:pt x="1278" y="1432"/>
                  </a:lnTo>
                  <a:lnTo>
                    <a:pt x="1278" y="1431"/>
                  </a:lnTo>
                  <a:lnTo>
                    <a:pt x="1278" y="1430"/>
                  </a:lnTo>
                  <a:lnTo>
                    <a:pt x="1279" y="1429"/>
                  </a:lnTo>
                  <a:lnTo>
                    <a:pt x="1281" y="1429"/>
                  </a:lnTo>
                  <a:lnTo>
                    <a:pt x="1282" y="1429"/>
                  </a:lnTo>
                  <a:lnTo>
                    <a:pt x="1282" y="1430"/>
                  </a:lnTo>
                  <a:lnTo>
                    <a:pt x="1283" y="1430"/>
                  </a:lnTo>
                  <a:lnTo>
                    <a:pt x="1282" y="1429"/>
                  </a:lnTo>
                  <a:lnTo>
                    <a:pt x="1282" y="1428"/>
                  </a:lnTo>
                  <a:lnTo>
                    <a:pt x="1281" y="1428"/>
                  </a:lnTo>
                  <a:lnTo>
                    <a:pt x="1281" y="1427"/>
                  </a:lnTo>
                  <a:lnTo>
                    <a:pt x="1282" y="1427"/>
                  </a:lnTo>
                  <a:lnTo>
                    <a:pt x="1285" y="1424"/>
                  </a:lnTo>
                  <a:lnTo>
                    <a:pt x="1285" y="1423"/>
                  </a:lnTo>
                  <a:lnTo>
                    <a:pt x="1286" y="1423"/>
                  </a:lnTo>
                  <a:lnTo>
                    <a:pt x="1287" y="1422"/>
                  </a:lnTo>
                  <a:lnTo>
                    <a:pt x="1287" y="1423"/>
                  </a:lnTo>
                  <a:lnTo>
                    <a:pt x="1287" y="1426"/>
                  </a:lnTo>
                  <a:lnTo>
                    <a:pt x="1289" y="1426"/>
                  </a:lnTo>
                  <a:lnTo>
                    <a:pt x="1289" y="1424"/>
                  </a:lnTo>
                  <a:lnTo>
                    <a:pt x="1289" y="1423"/>
                  </a:lnTo>
                  <a:lnTo>
                    <a:pt x="1289" y="1422"/>
                  </a:lnTo>
                  <a:lnTo>
                    <a:pt x="1290" y="1422"/>
                  </a:lnTo>
                  <a:lnTo>
                    <a:pt x="1292" y="1422"/>
                  </a:lnTo>
                  <a:lnTo>
                    <a:pt x="1293" y="1422"/>
                  </a:lnTo>
                  <a:lnTo>
                    <a:pt x="1293" y="1423"/>
                  </a:lnTo>
                  <a:lnTo>
                    <a:pt x="1293" y="1424"/>
                  </a:lnTo>
                  <a:lnTo>
                    <a:pt x="1294" y="1424"/>
                  </a:lnTo>
                  <a:lnTo>
                    <a:pt x="1295" y="1424"/>
                  </a:lnTo>
                  <a:lnTo>
                    <a:pt x="1294" y="1426"/>
                  </a:lnTo>
                  <a:lnTo>
                    <a:pt x="1294" y="1427"/>
                  </a:lnTo>
                  <a:lnTo>
                    <a:pt x="1294" y="1428"/>
                  </a:lnTo>
                  <a:lnTo>
                    <a:pt x="1294" y="1429"/>
                  </a:lnTo>
                  <a:lnTo>
                    <a:pt x="1294" y="1430"/>
                  </a:lnTo>
                  <a:lnTo>
                    <a:pt x="1293" y="1431"/>
                  </a:lnTo>
                  <a:lnTo>
                    <a:pt x="1293" y="1432"/>
                  </a:lnTo>
                  <a:lnTo>
                    <a:pt x="1294" y="1432"/>
                  </a:lnTo>
                  <a:lnTo>
                    <a:pt x="1295" y="1431"/>
                  </a:lnTo>
                  <a:lnTo>
                    <a:pt x="1295" y="1430"/>
                  </a:lnTo>
                  <a:lnTo>
                    <a:pt x="1295" y="1429"/>
                  </a:lnTo>
                  <a:lnTo>
                    <a:pt x="1295" y="1428"/>
                  </a:lnTo>
                  <a:lnTo>
                    <a:pt x="1295" y="1427"/>
                  </a:lnTo>
                  <a:lnTo>
                    <a:pt x="1295" y="1426"/>
                  </a:lnTo>
                  <a:lnTo>
                    <a:pt x="1296" y="1423"/>
                  </a:lnTo>
                  <a:lnTo>
                    <a:pt x="1298" y="1423"/>
                  </a:lnTo>
                  <a:lnTo>
                    <a:pt x="1299" y="1424"/>
                  </a:lnTo>
                  <a:lnTo>
                    <a:pt x="1299" y="1426"/>
                  </a:lnTo>
                  <a:lnTo>
                    <a:pt x="1299" y="1429"/>
                  </a:lnTo>
                  <a:lnTo>
                    <a:pt x="1299" y="1432"/>
                  </a:lnTo>
                  <a:lnTo>
                    <a:pt x="1298" y="1434"/>
                  </a:lnTo>
                  <a:lnTo>
                    <a:pt x="1296" y="1435"/>
                  </a:lnTo>
                  <a:lnTo>
                    <a:pt x="1298" y="1436"/>
                  </a:lnTo>
                  <a:lnTo>
                    <a:pt x="1299" y="1435"/>
                  </a:lnTo>
                  <a:lnTo>
                    <a:pt x="1300" y="1436"/>
                  </a:lnTo>
                  <a:lnTo>
                    <a:pt x="1300" y="1437"/>
                  </a:lnTo>
                  <a:lnTo>
                    <a:pt x="1300" y="1438"/>
                  </a:lnTo>
                  <a:lnTo>
                    <a:pt x="1300" y="1440"/>
                  </a:lnTo>
                  <a:lnTo>
                    <a:pt x="1299" y="1440"/>
                  </a:lnTo>
                  <a:lnTo>
                    <a:pt x="1299" y="1442"/>
                  </a:lnTo>
                  <a:lnTo>
                    <a:pt x="1299" y="1443"/>
                  </a:lnTo>
                  <a:lnTo>
                    <a:pt x="1300" y="1444"/>
                  </a:lnTo>
                  <a:lnTo>
                    <a:pt x="1300" y="1445"/>
                  </a:lnTo>
                  <a:lnTo>
                    <a:pt x="1301" y="1447"/>
                  </a:lnTo>
                  <a:lnTo>
                    <a:pt x="1300" y="1448"/>
                  </a:lnTo>
                  <a:lnTo>
                    <a:pt x="1301" y="1449"/>
                  </a:lnTo>
                  <a:lnTo>
                    <a:pt x="1301" y="1451"/>
                  </a:lnTo>
                  <a:lnTo>
                    <a:pt x="1301" y="1452"/>
                  </a:lnTo>
                  <a:lnTo>
                    <a:pt x="1301" y="1453"/>
                  </a:lnTo>
                  <a:lnTo>
                    <a:pt x="1301" y="1454"/>
                  </a:lnTo>
                  <a:lnTo>
                    <a:pt x="1301" y="1457"/>
                  </a:lnTo>
                  <a:lnTo>
                    <a:pt x="1301" y="1459"/>
                  </a:lnTo>
                  <a:lnTo>
                    <a:pt x="1301" y="1462"/>
                  </a:lnTo>
                  <a:lnTo>
                    <a:pt x="1301" y="1464"/>
                  </a:lnTo>
                  <a:lnTo>
                    <a:pt x="1300" y="1465"/>
                  </a:lnTo>
                  <a:lnTo>
                    <a:pt x="1300" y="1467"/>
                  </a:lnTo>
                  <a:lnTo>
                    <a:pt x="1300" y="1468"/>
                  </a:lnTo>
                  <a:lnTo>
                    <a:pt x="1299" y="1468"/>
                  </a:lnTo>
                  <a:lnTo>
                    <a:pt x="1299" y="1469"/>
                  </a:lnTo>
                  <a:lnTo>
                    <a:pt x="1298" y="1469"/>
                  </a:lnTo>
                  <a:lnTo>
                    <a:pt x="1298" y="1470"/>
                  </a:lnTo>
                  <a:lnTo>
                    <a:pt x="1299" y="1470"/>
                  </a:lnTo>
                  <a:lnTo>
                    <a:pt x="1299" y="1471"/>
                  </a:lnTo>
                  <a:lnTo>
                    <a:pt x="1299" y="1472"/>
                  </a:lnTo>
                  <a:lnTo>
                    <a:pt x="1299" y="1473"/>
                  </a:lnTo>
                  <a:lnTo>
                    <a:pt x="1299" y="1474"/>
                  </a:lnTo>
                  <a:lnTo>
                    <a:pt x="1298" y="1476"/>
                  </a:lnTo>
                  <a:lnTo>
                    <a:pt x="1298" y="1478"/>
                  </a:lnTo>
                  <a:lnTo>
                    <a:pt x="1296" y="1478"/>
                  </a:lnTo>
                  <a:lnTo>
                    <a:pt x="1296" y="1479"/>
                  </a:lnTo>
                  <a:lnTo>
                    <a:pt x="1295" y="1480"/>
                  </a:lnTo>
                  <a:lnTo>
                    <a:pt x="1295" y="1481"/>
                  </a:lnTo>
                  <a:lnTo>
                    <a:pt x="1296" y="1481"/>
                  </a:lnTo>
                  <a:lnTo>
                    <a:pt x="1298" y="1480"/>
                  </a:lnTo>
                  <a:lnTo>
                    <a:pt x="1298" y="1479"/>
                  </a:lnTo>
                  <a:lnTo>
                    <a:pt x="1298" y="1477"/>
                  </a:lnTo>
                  <a:lnTo>
                    <a:pt x="1299" y="1476"/>
                  </a:lnTo>
                  <a:lnTo>
                    <a:pt x="1300" y="1476"/>
                  </a:lnTo>
                  <a:lnTo>
                    <a:pt x="1301" y="1477"/>
                  </a:lnTo>
                  <a:lnTo>
                    <a:pt x="1302" y="1478"/>
                  </a:lnTo>
                  <a:lnTo>
                    <a:pt x="1302" y="1479"/>
                  </a:lnTo>
                  <a:lnTo>
                    <a:pt x="1302" y="1480"/>
                  </a:lnTo>
                  <a:lnTo>
                    <a:pt x="1302" y="1482"/>
                  </a:lnTo>
                  <a:lnTo>
                    <a:pt x="1302" y="1484"/>
                  </a:lnTo>
                  <a:lnTo>
                    <a:pt x="1301" y="1482"/>
                  </a:lnTo>
                  <a:lnTo>
                    <a:pt x="1300" y="1482"/>
                  </a:lnTo>
                  <a:lnTo>
                    <a:pt x="1299" y="1482"/>
                  </a:lnTo>
                  <a:lnTo>
                    <a:pt x="1298" y="1482"/>
                  </a:lnTo>
                  <a:lnTo>
                    <a:pt x="1299" y="1484"/>
                  </a:lnTo>
                  <a:lnTo>
                    <a:pt x="1301" y="1485"/>
                  </a:lnTo>
                  <a:lnTo>
                    <a:pt x="1302" y="1486"/>
                  </a:lnTo>
                  <a:lnTo>
                    <a:pt x="1302" y="1487"/>
                  </a:lnTo>
                  <a:lnTo>
                    <a:pt x="1302" y="1488"/>
                  </a:lnTo>
                  <a:lnTo>
                    <a:pt x="1301" y="1490"/>
                  </a:lnTo>
                  <a:lnTo>
                    <a:pt x="1301" y="1491"/>
                  </a:lnTo>
                  <a:lnTo>
                    <a:pt x="1301" y="1489"/>
                  </a:lnTo>
                  <a:lnTo>
                    <a:pt x="1300" y="1488"/>
                  </a:lnTo>
                  <a:lnTo>
                    <a:pt x="1300" y="1489"/>
                  </a:lnTo>
                  <a:lnTo>
                    <a:pt x="1300" y="1490"/>
                  </a:lnTo>
                  <a:lnTo>
                    <a:pt x="1299" y="1490"/>
                  </a:lnTo>
                  <a:lnTo>
                    <a:pt x="1299" y="1489"/>
                  </a:lnTo>
                  <a:lnTo>
                    <a:pt x="1299" y="1490"/>
                  </a:lnTo>
                  <a:lnTo>
                    <a:pt x="1299" y="1491"/>
                  </a:lnTo>
                  <a:lnTo>
                    <a:pt x="1300" y="1491"/>
                  </a:lnTo>
                  <a:lnTo>
                    <a:pt x="1301" y="1493"/>
                  </a:lnTo>
                  <a:lnTo>
                    <a:pt x="1301" y="1494"/>
                  </a:lnTo>
                  <a:lnTo>
                    <a:pt x="1300" y="1495"/>
                  </a:lnTo>
                  <a:lnTo>
                    <a:pt x="1299" y="1495"/>
                  </a:lnTo>
                  <a:lnTo>
                    <a:pt x="1298" y="1495"/>
                  </a:lnTo>
                  <a:lnTo>
                    <a:pt x="1295" y="1493"/>
                  </a:lnTo>
                  <a:lnTo>
                    <a:pt x="1298" y="1496"/>
                  </a:lnTo>
                  <a:lnTo>
                    <a:pt x="1298" y="1497"/>
                  </a:lnTo>
                  <a:lnTo>
                    <a:pt x="1296" y="1498"/>
                  </a:lnTo>
                  <a:lnTo>
                    <a:pt x="1294" y="1501"/>
                  </a:lnTo>
                  <a:lnTo>
                    <a:pt x="1293" y="1501"/>
                  </a:lnTo>
                  <a:lnTo>
                    <a:pt x="1292" y="1501"/>
                  </a:lnTo>
                  <a:lnTo>
                    <a:pt x="1292" y="1499"/>
                  </a:lnTo>
                  <a:lnTo>
                    <a:pt x="1292" y="1498"/>
                  </a:lnTo>
                  <a:lnTo>
                    <a:pt x="1293" y="1498"/>
                  </a:lnTo>
                  <a:lnTo>
                    <a:pt x="1293" y="1497"/>
                  </a:lnTo>
                  <a:lnTo>
                    <a:pt x="1292" y="1497"/>
                  </a:lnTo>
                  <a:lnTo>
                    <a:pt x="1291" y="1498"/>
                  </a:lnTo>
                  <a:lnTo>
                    <a:pt x="1291" y="1499"/>
                  </a:lnTo>
                  <a:lnTo>
                    <a:pt x="1290" y="1501"/>
                  </a:lnTo>
                  <a:lnTo>
                    <a:pt x="1289" y="1501"/>
                  </a:lnTo>
                  <a:lnTo>
                    <a:pt x="1289" y="1499"/>
                  </a:lnTo>
                  <a:lnTo>
                    <a:pt x="1287" y="1499"/>
                  </a:lnTo>
                  <a:lnTo>
                    <a:pt x="1287" y="1498"/>
                  </a:lnTo>
                  <a:lnTo>
                    <a:pt x="1289" y="1497"/>
                  </a:lnTo>
                  <a:lnTo>
                    <a:pt x="1287" y="1497"/>
                  </a:lnTo>
                  <a:lnTo>
                    <a:pt x="1286" y="1498"/>
                  </a:lnTo>
                  <a:lnTo>
                    <a:pt x="1287" y="1499"/>
                  </a:lnTo>
                  <a:lnTo>
                    <a:pt x="1285" y="1498"/>
                  </a:lnTo>
                  <a:lnTo>
                    <a:pt x="1286" y="1497"/>
                  </a:lnTo>
                  <a:lnTo>
                    <a:pt x="1287" y="1496"/>
                  </a:lnTo>
                  <a:lnTo>
                    <a:pt x="1291" y="1493"/>
                  </a:lnTo>
                  <a:lnTo>
                    <a:pt x="1292" y="1493"/>
                  </a:lnTo>
                  <a:lnTo>
                    <a:pt x="1293" y="1495"/>
                  </a:lnTo>
                  <a:lnTo>
                    <a:pt x="1293" y="1494"/>
                  </a:lnTo>
                  <a:lnTo>
                    <a:pt x="1292" y="1493"/>
                  </a:lnTo>
                  <a:lnTo>
                    <a:pt x="1291" y="1491"/>
                  </a:lnTo>
                  <a:lnTo>
                    <a:pt x="1290" y="1493"/>
                  </a:lnTo>
                  <a:lnTo>
                    <a:pt x="1286" y="1494"/>
                  </a:lnTo>
                  <a:lnTo>
                    <a:pt x="1285" y="1495"/>
                  </a:lnTo>
                  <a:lnTo>
                    <a:pt x="1284" y="1495"/>
                  </a:lnTo>
                  <a:lnTo>
                    <a:pt x="1284" y="1494"/>
                  </a:lnTo>
                  <a:lnTo>
                    <a:pt x="1284" y="1493"/>
                  </a:lnTo>
                  <a:lnTo>
                    <a:pt x="1284" y="1491"/>
                  </a:lnTo>
                  <a:lnTo>
                    <a:pt x="1284" y="1490"/>
                  </a:lnTo>
                  <a:lnTo>
                    <a:pt x="1285" y="1490"/>
                  </a:lnTo>
                  <a:lnTo>
                    <a:pt x="1285" y="1489"/>
                  </a:lnTo>
                  <a:lnTo>
                    <a:pt x="1286" y="1489"/>
                  </a:lnTo>
                  <a:lnTo>
                    <a:pt x="1286" y="1490"/>
                  </a:lnTo>
                  <a:lnTo>
                    <a:pt x="1287" y="1490"/>
                  </a:lnTo>
                  <a:lnTo>
                    <a:pt x="1289" y="1490"/>
                  </a:lnTo>
                  <a:lnTo>
                    <a:pt x="1290" y="1489"/>
                  </a:lnTo>
                  <a:lnTo>
                    <a:pt x="1291" y="1489"/>
                  </a:lnTo>
                  <a:lnTo>
                    <a:pt x="1291" y="1488"/>
                  </a:lnTo>
                  <a:lnTo>
                    <a:pt x="1289" y="1489"/>
                  </a:lnTo>
                  <a:lnTo>
                    <a:pt x="1287" y="1489"/>
                  </a:lnTo>
                  <a:lnTo>
                    <a:pt x="1286" y="1488"/>
                  </a:lnTo>
                  <a:lnTo>
                    <a:pt x="1287" y="1488"/>
                  </a:lnTo>
                  <a:lnTo>
                    <a:pt x="1287" y="1487"/>
                  </a:lnTo>
                  <a:lnTo>
                    <a:pt x="1287" y="1486"/>
                  </a:lnTo>
                  <a:lnTo>
                    <a:pt x="1289" y="1486"/>
                  </a:lnTo>
                  <a:lnTo>
                    <a:pt x="1289" y="1485"/>
                  </a:lnTo>
                  <a:lnTo>
                    <a:pt x="1290" y="1485"/>
                  </a:lnTo>
                  <a:lnTo>
                    <a:pt x="1287" y="1484"/>
                  </a:lnTo>
                  <a:lnTo>
                    <a:pt x="1287" y="1485"/>
                  </a:lnTo>
                  <a:lnTo>
                    <a:pt x="1286" y="1486"/>
                  </a:lnTo>
                  <a:lnTo>
                    <a:pt x="1285" y="1486"/>
                  </a:lnTo>
                  <a:lnTo>
                    <a:pt x="1285" y="1484"/>
                  </a:lnTo>
                  <a:lnTo>
                    <a:pt x="1285" y="1482"/>
                  </a:lnTo>
                  <a:lnTo>
                    <a:pt x="1286" y="1482"/>
                  </a:lnTo>
                  <a:lnTo>
                    <a:pt x="1285" y="1481"/>
                  </a:lnTo>
                  <a:lnTo>
                    <a:pt x="1284" y="1481"/>
                  </a:lnTo>
                  <a:lnTo>
                    <a:pt x="1284" y="1480"/>
                  </a:lnTo>
                  <a:lnTo>
                    <a:pt x="1284" y="1479"/>
                  </a:lnTo>
                  <a:lnTo>
                    <a:pt x="1285" y="1479"/>
                  </a:lnTo>
                  <a:lnTo>
                    <a:pt x="1286" y="1479"/>
                  </a:lnTo>
                  <a:lnTo>
                    <a:pt x="1286" y="1480"/>
                  </a:lnTo>
                  <a:lnTo>
                    <a:pt x="1286" y="1479"/>
                  </a:lnTo>
                  <a:lnTo>
                    <a:pt x="1285" y="1478"/>
                  </a:lnTo>
                  <a:lnTo>
                    <a:pt x="1284" y="1477"/>
                  </a:lnTo>
                  <a:lnTo>
                    <a:pt x="1285" y="1477"/>
                  </a:lnTo>
                  <a:lnTo>
                    <a:pt x="1285" y="1476"/>
                  </a:lnTo>
                  <a:lnTo>
                    <a:pt x="1289" y="1477"/>
                  </a:lnTo>
                  <a:lnTo>
                    <a:pt x="1290" y="1477"/>
                  </a:lnTo>
                  <a:lnTo>
                    <a:pt x="1291" y="1477"/>
                  </a:lnTo>
                  <a:lnTo>
                    <a:pt x="1292" y="1477"/>
                  </a:lnTo>
                  <a:lnTo>
                    <a:pt x="1291" y="1476"/>
                  </a:lnTo>
                  <a:lnTo>
                    <a:pt x="1290" y="1476"/>
                  </a:lnTo>
                  <a:lnTo>
                    <a:pt x="1290" y="1474"/>
                  </a:lnTo>
                  <a:lnTo>
                    <a:pt x="1290" y="1473"/>
                  </a:lnTo>
                  <a:lnTo>
                    <a:pt x="1289" y="1474"/>
                  </a:lnTo>
                  <a:lnTo>
                    <a:pt x="1287" y="1474"/>
                  </a:lnTo>
                  <a:lnTo>
                    <a:pt x="1286" y="1474"/>
                  </a:lnTo>
                  <a:lnTo>
                    <a:pt x="1286" y="1473"/>
                  </a:lnTo>
                  <a:lnTo>
                    <a:pt x="1285" y="1473"/>
                  </a:lnTo>
                  <a:lnTo>
                    <a:pt x="1285" y="1472"/>
                  </a:lnTo>
                  <a:lnTo>
                    <a:pt x="1285" y="1471"/>
                  </a:lnTo>
                  <a:lnTo>
                    <a:pt x="1285" y="1470"/>
                  </a:lnTo>
                  <a:lnTo>
                    <a:pt x="1286" y="1470"/>
                  </a:lnTo>
                  <a:lnTo>
                    <a:pt x="1287" y="1469"/>
                  </a:lnTo>
                  <a:lnTo>
                    <a:pt x="1289" y="1468"/>
                  </a:lnTo>
                  <a:lnTo>
                    <a:pt x="1290" y="1470"/>
                  </a:lnTo>
                  <a:lnTo>
                    <a:pt x="1291" y="1470"/>
                  </a:lnTo>
                  <a:lnTo>
                    <a:pt x="1291" y="1469"/>
                  </a:lnTo>
                  <a:lnTo>
                    <a:pt x="1291" y="1468"/>
                  </a:lnTo>
                  <a:lnTo>
                    <a:pt x="1290" y="1468"/>
                  </a:lnTo>
                  <a:lnTo>
                    <a:pt x="1290" y="1467"/>
                  </a:lnTo>
                  <a:lnTo>
                    <a:pt x="1291" y="1465"/>
                  </a:lnTo>
                  <a:lnTo>
                    <a:pt x="1293" y="1465"/>
                  </a:lnTo>
                  <a:lnTo>
                    <a:pt x="1293" y="1464"/>
                  </a:lnTo>
                  <a:lnTo>
                    <a:pt x="1292" y="1464"/>
                  </a:lnTo>
                  <a:lnTo>
                    <a:pt x="1291" y="1464"/>
                  </a:lnTo>
                  <a:lnTo>
                    <a:pt x="1291" y="1465"/>
                  </a:lnTo>
                  <a:lnTo>
                    <a:pt x="1291" y="1463"/>
                  </a:lnTo>
                  <a:lnTo>
                    <a:pt x="1293" y="1462"/>
                  </a:lnTo>
                  <a:lnTo>
                    <a:pt x="1294" y="1460"/>
                  </a:lnTo>
                  <a:lnTo>
                    <a:pt x="1293" y="1461"/>
                  </a:lnTo>
                  <a:lnTo>
                    <a:pt x="1291" y="1462"/>
                  </a:lnTo>
                  <a:lnTo>
                    <a:pt x="1291" y="1463"/>
                  </a:lnTo>
                  <a:lnTo>
                    <a:pt x="1290" y="1463"/>
                  </a:lnTo>
                  <a:lnTo>
                    <a:pt x="1289" y="1463"/>
                  </a:lnTo>
                  <a:lnTo>
                    <a:pt x="1289" y="1462"/>
                  </a:lnTo>
                  <a:lnTo>
                    <a:pt x="1287" y="1462"/>
                  </a:lnTo>
                  <a:lnTo>
                    <a:pt x="1289" y="1462"/>
                  </a:lnTo>
                  <a:lnTo>
                    <a:pt x="1289" y="1463"/>
                  </a:lnTo>
                  <a:lnTo>
                    <a:pt x="1290" y="1464"/>
                  </a:lnTo>
                  <a:lnTo>
                    <a:pt x="1290" y="1465"/>
                  </a:lnTo>
                  <a:lnTo>
                    <a:pt x="1289" y="1467"/>
                  </a:lnTo>
                  <a:lnTo>
                    <a:pt x="1287" y="1468"/>
                  </a:lnTo>
                  <a:lnTo>
                    <a:pt x="1286" y="1469"/>
                  </a:lnTo>
                  <a:lnTo>
                    <a:pt x="1285" y="1469"/>
                  </a:lnTo>
                  <a:lnTo>
                    <a:pt x="1285" y="1468"/>
                  </a:lnTo>
                  <a:lnTo>
                    <a:pt x="1284" y="1468"/>
                  </a:lnTo>
                  <a:lnTo>
                    <a:pt x="1284" y="1470"/>
                  </a:lnTo>
                  <a:lnTo>
                    <a:pt x="1284" y="1471"/>
                  </a:lnTo>
                  <a:lnTo>
                    <a:pt x="1283" y="1471"/>
                  </a:lnTo>
                  <a:lnTo>
                    <a:pt x="1282" y="1471"/>
                  </a:lnTo>
                  <a:lnTo>
                    <a:pt x="1282" y="1468"/>
                  </a:lnTo>
                  <a:lnTo>
                    <a:pt x="1281" y="1468"/>
                  </a:lnTo>
                  <a:lnTo>
                    <a:pt x="1281" y="1469"/>
                  </a:lnTo>
                  <a:lnTo>
                    <a:pt x="1281" y="1470"/>
                  </a:lnTo>
                  <a:lnTo>
                    <a:pt x="1281" y="1471"/>
                  </a:lnTo>
                  <a:lnTo>
                    <a:pt x="1281" y="1473"/>
                  </a:lnTo>
                  <a:lnTo>
                    <a:pt x="1281" y="1474"/>
                  </a:lnTo>
                  <a:lnTo>
                    <a:pt x="1279" y="1474"/>
                  </a:lnTo>
                  <a:lnTo>
                    <a:pt x="1281" y="1476"/>
                  </a:lnTo>
                  <a:lnTo>
                    <a:pt x="1281" y="1477"/>
                  </a:lnTo>
                  <a:lnTo>
                    <a:pt x="1281" y="1478"/>
                  </a:lnTo>
                  <a:lnTo>
                    <a:pt x="1281" y="1479"/>
                  </a:lnTo>
                  <a:lnTo>
                    <a:pt x="1281" y="1478"/>
                  </a:lnTo>
                  <a:lnTo>
                    <a:pt x="1282" y="1477"/>
                  </a:lnTo>
                  <a:lnTo>
                    <a:pt x="1283" y="1477"/>
                  </a:lnTo>
                  <a:lnTo>
                    <a:pt x="1282" y="1478"/>
                  </a:lnTo>
                  <a:lnTo>
                    <a:pt x="1282" y="1479"/>
                  </a:lnTo>
                  <a:lnTo>
                    <a:pt x="1282" y="1480"/>
                  </a:lnTo>
                  <a:lnTo>
                    <a:pt x="1281" y="1481"/>
                  </a:lnTo>
                  <a:lnTo>
                    <a:pt x="1279" y="1482"/>
                  </a:lnTo>
                  <a:lnTo>
                    <a:pt x="1281" y="1484"/>
                  </a:lnTo>
                  <a:lnTo>
                    <a:pt x="1281" y="1482"/>
                  </a:lnTo>
                  <a:lnTo>
                    <a:pt x="1282" y="1482"/>
                  </a:lnTo>
                  <a:lnTo>
                    <a:pt x="1282" y="1484"/>
                  </a:lnTo>
                  <a:lnTo>
                    <a:pt x="1282" y="1485"/>
                  </a:lnTo>
                  <a:lnTo>
                    <a:pt x="1281" y="1487"/>
                  </a:lnTo>
                  <a:lnTo>
                    <a:pt x="1279" y="1487"/>
                  </a:lnTo>
                  <a:lnTo>
                    <a:pt x="1279" y="1488"/>
                  </a:lnTo>
                  <a:lnTo>
                    <a:pt x="1281" y="1488"/>
                  </a:lnTo>
                  <a:lnTo>
                    <a:pt x="1281" y="1489"/>
                  </a:lnTo>
                  <a:lnTo>
                    <a:pt x="1281" y="1491"/>
                  </a:lnTo>
                  <a:lnTo>
                    <a:pt x="1279" y="1491"/>
                  </a:lnTo>
                  <a:lnTo>
                    <a:pt x="1278" y="1491"/>
                  </a:lnTo>
                  <a:lnTo>
                    <a:pt x="1277" y="1490"/>
                  </a:lnTo>
                  <a:lnTo>
                    <a:pt x="1277" y="1489"/>
                  </a:lnTo>
                  <a:lnTo>
                    <a:pt x="1276" y="1489"/>
                  </a:lnTo>
                  <a:lnTo>
                    <a:pt x="1275" y="1488"/>
                  </a:lnTo>
                  <a:lnTo>
                    <a:pt x="1274" y="1486"/>
                  </a:lnTo>
                  <a:lnTo>
                    <a:pt x="1274" y="1485"/>
                  </a:lnTo>
                  <a:close/>
                  <a:moveTo>
                    <a:pt x="1277" y="1420"/>
                  </a:moveTo>
                  <a:lnTo>
                    <a:pt x="1278" y="1420"/>
                  </a:lnTo>
                  <a:lnTo>
                    <a:pt x="1278" y="1421"/>
                  </a:lnTo>
                  <a:lnTo>
                    <a:pt x="1278" y="1423"/>
                  </a:lnTo>
                  <a:lnTo>
                    <a:pt x="1277" y="1426"/>
                  </a:lnTo>
                  <a:lnTo>
                    <a:pt x="1277" y="1427"/>
                  </a:lnTo>
                  <a:lnTo>
                    <a:pt x="1277" y="1428"/>
                  </a:lnTo>
                  <a:lnTo>
                    <a:pt x="1277" y="1429"/>
                  </a:lnTo>
                  <a:lnTo>
                    <a:pt x="1276" y="1430"/>
                  </a:lnTo>
                  <a:lnTo>
                    <a:pt x="1275" y="1430"/>
                  </a:lnTo>
                  <a:lnTo>
                    <a:pt x="1273" y="1429"/>
                  </a:lnTo>
                  <a:lnTo>
                    <a:pt x="1272" y="1429"/>
                  </a:lnTo>
                  <a:lnTo>
                    <a:pt x="1272" y="1428"/>
                  </a:lnTo>
                  <a:lnTo>
                    <a:pt x="1272" y="1427"/>
                  </a:lnTo>
                  <a:lnTo>
                    <a:pt x="1273" y="1426"/>
                  </a:lnTo>
                  <a:lnTo>
                    <a:pt x="1274" y="1426"/>
                  </a:lnTo>
                  <a:lnTo>
                    <a:pt x="1274" y="1424"/>
                  </a:lnTo>
                  <a:lnTo>
                    <a:pt x="1276" y="1422"/>
                  </a:lnTo>
                  <a:lnTo>
                    <a:pt x="1276" y="1421"/>
                  </a:lnTo>
                  <a:lnTo>
                    <a:pt x="1277" y="1420"/>
                  </a:lnTo>
                  <a:close/>
                  <a:moveTo>
                    <a:pt x="1279" y="1422"/>
                  </a:moveTo>
                  <a:lnTo>
                    <a:pt x="1281" y="1422"/>
                  </a:lnTo>
                  <a:lnTo>
                    <a:pt x="1282" y="1422"/>
                  </a:lnTo>
                  <a:lnTo>
                    <a:pt x="1281" y="1422"/>
                  </a:lnTo>
                  <a:lnTo>
                    <a:pt x="1281" y="1421"/>
                  </a:lnTo>
                  <a:lnTo>
                    <a:pt x="1281" y="1420"/>
                  </a:lnTo>
                  <a:lnTo>
                    <a:pt x="1282" y="1420"/>
                  </a:lnTo>
                  <a:lnTo>
                    <a:pt x="1283" y="1421"/>
                  </a:lnTo>
                  <a:lnTo>
                    <a:pt x="1284" y="1420"/>
                  </a:lnTo>
                  <a:lnTo>
                    <a:pt x="1285" y="1420"/>
                  </a:lnTo>
                  <a:lnTo>
                    <a:pt x="1287" y="1421"/>
                  </a:lnTo>
                  <a:lnTo>
                    <a:pt x="1286" y="1422"/>
                  </a:lnTo>
                  <a:lnTo>
                    <a:pt x="1283" y="1424"/>
                  </a:lnTo>
                  <a:lnTo>
                    <a:pt x="1282" y="1426"/>
                  </a:lnTo>
                  <a:lnTo>
                    <a:pt x="1279" y="1426"/>
                  </a:lnTo>
                  <a:lnTo>
                    <a:pt x="1279" y="1424"/>
                  </a:lnTo>
                  <a:lnTo>
                    <a:pt x="1279" y="1423"/>
                  </a:lnTo>
                  <a:lnTo>
                    <a:pt x="1279" y="1422"/>
                  </a:lnTo>
                  <a:close/>
                  <a:moveTo>
                    <a:pt x="1268" y="1419"/>
                  </a:moveTo>
                  <a:lnTo>
                    <a:pt x="1268" y="1420"/>
                  </a:lnTo>
                  <a:lnTo>
                    <a:pt x="1268" y="1421"/>
                  </a:lnTo>
                  <a:lnTo>
                    <a:pt x="1269" y="1421"/>
                  </a:lnTo>
                  <a:lnTo>
                    <a:pt x="1270" y="1422"/>
                  </a:lnTo>
                  <a:lnTo>
                    <a:pt x="1270" y="1423"/>
                  </a:lnTo>
                  <a:lnTo>
                    <a:pt x="1269" y="1424"/>
                  </a:lnTo>
                  <a:lnTo>
                    <a:pt x="1268" y="1426"/>
                  </a:lnTo>
                  <a:lnTo>
                    <a:pt x="1267" y="1424"/>
                  </a:lnTo>
                  <a:lnTo>
                    <a:pt x="1267" y="1423"/>
                  </a:lnTo>
                  <a:lnTo>
                    <a:pt x="1266" y="1423"/>
                  </a:lnTo>
                  <a:lnTo>
                    <a:pt x="1265" y="1424"/>
                  </a:lnTo>
                  <a:lnTo>
                    <a:pt x="1265" y="1426"/>
                  </a:lnTo>
                  <a:lnTo>
                    <a:pt x="1264" y="1426"/>
                  </a:lnTo>
                  <a:lnTo>
                    <a:pt x="1264" y="1427"/>
                  </a:lnTo>
                  <a:lnTo>
                    <a:pt x="1263" y="1427"/>
                  </a:lnTo>
                  <a:lnTo>
                    <a:pt x="1263" y="1428"/>
                  </a:lnTo>
                  <a:lnTo>
                    <a:pt x="1261" y="1428"/>
                  </a:lnTo>
                  <a:lnTo>
                    <a:pt x="1260" y="1428"/>
                  </a:lnTo>
                  <a:lnTo>
                    <a:pt x="1259" y="1428"/>
                  </a:lnTo>
                  <a:lnTo>
                    <a:pt x="1258" y="1429"/>
                  </a:lnTo>
                  <a:lnTo>
                    <a:pt x="1257" y="1428"/>
                  </a:lnTo>
                  <a:lnTo>
                    <a:pt x="1257" y="1427"/>
                  </a:lnTo>
                  <a:lnTo>
                    <a:pt x="1257" y="1424"/>
                  </a:lnTo>
                  <a:lnTo>
                    <a:pt x="1257" y="1423"/>
                  </a:lnTo>
                  <a:lnTo>
                    <a:pt x="1258" y="1423"/>
                  </a:lnTo>
                  <a:lnTo>
                    <a:pt x="1260" y="1424"/>
                  </a:lnTo>
                  <a:lnTo>
                    <a:pt x="1261" y="1424"/>
                  </a:lnTo>
                  <a:lnTo>
                    <a:pt x="1264" y="1423"/>
                  </a:lnTo>
                  <a:lnTo>
                    <a:pt x="1268" y="1419"/>
                  </a:lnTo>
                  <a:close/>
                  <a:moveTo>
                    <a:pt x="1268" y="1414"/>
                  </a:moveTo>
                  <a:lnTo>
                    <a:pt x="1268" y="1415"/>
                  </a:lnTo>
                  <a:lnTo>
                    <a:pt x="1269" y="1417"/>
                  </a:lnTo>
                  <a:lnTo>
                    <a:pt x="1269" y="1418"/>
                  </a:lnTo>
                  <a:lnTo>
                    <a:pt x="1268" y="1419"/>
                  </a:lnTo>
                  <a:lnTo>
                    <a:pt x="1261" y="1423"/>
                  </a:lnTo>
                  <a:lnTo>
                    <a:pt x="1260" y="1423"/>
                  </a:lnTo>
                  <a:lnTo>
                    <a:pt x="1259" y="1423"/>
                  </a:lnTo>
                  <a:lnTo>
                    <a:pt x="1258" y="1422"/>
                  </a:lnTo>
                  <a:lnTo>
                    <a:pt x="1258" y="1421"/>
                  </a:lnTo>
                  <a:lnTo>
                    <a:pt x="1259" y="1421"/>
                  </a:lnTo>
                  <a:lnTo>
                    <a:pt x="1261" y="1421"/>
                  </a:lnTo>
                  <a:lnTo>
                    <a:pt x="1263" y="1421"/>
                  </a:lnTo>
                  <a:lnTo>
                    <a:pt x="1264" y="1420"/>
                  </a:lnTo>
                  <a:lnTo>
                    <a:pt x="1264" y="1419"/>
                  </a:lnTo>
                  <a:lnTo>
                    <a:pt x="1265" y="1418"/>
                  </a:lnTo>
                  <a:lnTo>
                    <a:pt x="1264" y="1418"/>
                  </a:lnTo>
                  <a:lnTo>
                    <a:pt x="1261" y="1419"/>
                  </a:lnTo>
                  <a:lnTo>
                    <a:pt x="1260" y="1420"/>
                  </a:lnTo>
                  <a:lnTo>
                    <a:pt x="1261" y="1419"/>
                  </a:lnTo>
                  <a:lnTo>
                    <a:pt x="1263" y="1419"/>
                  </a:lnTo>
                  <a:lnTo>
                    <a:pt x="1263" y="1418"/>
                  </a:lnTo>
                  <a:lnTo>
                    <a:pt x="1260" y="1418"/>
                  </a:lnTo>
                  <a:lnTo>
                    <a:pt x="1259" y="1420"/>
                  </a:lnTo>
                  <a:lnTo>
                    <a:pt x="1258" y="1420"/>
                  </a:lnTo>
                  <a:lnTo>
                    <a:pt x="1258" y="1419"/>
                  </a:lnTo>
                  <a:lnTo>
                    <a:pt x="1257" y="1419"/>
                  </a:lnTo>
                  <a:lnTo>
                    <a:pt x="1256" y="1417"/>
                  </a:lnTo>
                  <a:lnTo>
                    <a:pt x="1257" y="1415"/>
                  </a:lnTo>
                  <a:lnTo>
                    <a:pt x="1257" y="1414"/>
                  </a:lnTo>
                  <a:lnTo>
                    <a:pt x="1256" y="1412"/>
                  </a:lnTo>
                  <a:lnTo>
                    <a:pt x="1257" y="1411"/>
                  </a:lnTo>
                  <a:lnTo>
                    <a:pt x="1258" y="1411"/>
                  </a:lnTo>
                  <a:lnTo>
                    <a:pt x="1258" y="1410"/>
                  </a:lnTo>
                  <a:lnTo>
                    <a:pt x="1258" y="1409"/>
                  </a:lnTo>
                  <a:lnTo>
                    <a:pt x="1259" y="1409"/>
                  </a:lnTo>
                  <a:lnTo>
                    <a:pt x="1260" y="1409"/>
                  </a:lnTo>
                  <a:lnTo>
                    <a:pt x="1260" y="1410"/>
                  </a:lnTo>
                  <a:lnTo>
                    <a:pt x="1260" y="1411"/>
                  </a:lnTo>
                  <a:lnTo>
                    <a:pt x="1261" y="1410"/>
                  </a:lnTo>
                  <a:lnTo>
                    <a:pt x="1263" y="1410"/>
                  </a:lnTo>
                  <a:lnTo>
                    <a:pt x="1264" y="1407"/>
                  </a:lnTo>
                  <a:lnTo>
                    <a:pt x="1265" y="1407"/>
                  </a:lnTo>
                  <a:lnTo>
                    <a:pt x="1265" y="1410"/>
                  </a:lnTo>
                  <a:lnTo>
                    <a:pt x="1266" y="1409"/>
                  </a:lnTo>
                  <a:lnTo>
                    <a:pt x="1266" y="1407"/>
                  </a:lnTo>
                  <a:lnTo>
                    <a:pt x="1267" y="1407"/>
                  </a:lnTo>
                  <a:lnTo>
                    <a:pt x="1267" y="1409"/>
                  </a:lnTo>
                  <a:lnTo>
                    <a:pt x="1266" y="1409"/>
                  </a:lnTo>
                  <a:lnTo>
                    <a:pt x="1267" y="1410"/>
                  </a:lnTo>
                  <a:lnTo>
                    <a:pt x="1267" y="1409"/>
                  </a:lnTo>
                  <a:lnTo>
                    <a:pt x="1268" y="1407"/>
                  </a:lnTo>
                  <a:lnTo>
                    <a:pt x="1268" y="1409"/>
                  </a:lnTo>
                  <a:lnTo>
                    <a:pt x="1268" y="1410"/>
                  </a:lnTo>
                  <a:lnTo>
                    <a:pt x="1268" y="1413"/>
                  </a:lnTo>
                  <a:lnTo>
                    <a:pt x="1267" y="1413"/>
                  </a:lnTo>
                  <a:lnTo>
                    <a:pt x="1267" y="1414"/>
                  </a:lnTo>
                  <a:lnTo>
                    <a:pt x="1268" y="1414"/>
                  </a:lnTo>
                  <a:close/>
                  <a:moveTo>
                    <a:pt x="1300" y="1410"/>
                  </a:moveTo>
                  <a:lnTo>
                    <a:pt x="1299" y="1407"/>
                  </a:lnTo>
                  <a:lnTo>
                    <a:pt x="1299" y="1406"/>
                  </a:lnTo>
                  <a:lnTo>
                    <a:pt x="1300" y="1406"/>
                  </a:lnTo>
                  <a:lnTo>
                    <a:pt x="1303" y="1407"/>
                  </a:lnTo>
                  <a:lnTo>
                    <a:pt x="1307" y="1410"/>
                  </a:lnTo>
                  <a:lnTo>
                    <a:pt x="1307" y="1411"/>
                  </a:lnTo>
                  <a:lnTo>
                    <a:pt x="1307" y="1412"/>
                  </a:lnTo>
                  <a:lnTo>
                    <a:pt x="1306" y="1412"/>
                  </a:lnTo>
                  <a:lnTo>
                    <a:pt x="1303" y="1413"/>
                  </a:lnTo>
                  <a:lnTo>
                    <a:pt x="1302" y="1413"/>
                  </a:lnTo>
                  <a:lnTo>
                    <a:pt x="1301" y="1411"/>
                  </a:lnTo>
                  <a:lnTo>
                    <a:pt x="1301" y="1410"/>
                  </a:lnTo>
                  <a:lnTo>
                    <a:pt x="1300" y="1410"/>
                  </a:lnTo>
                  <a:close/>
                  <a:moveTo>
                    <a:pt x="1315" y="1411"/>
                  </a:moveTo>
                  <a:lnTo>
                    <a:pt x="1313" y="1411"/>
                  </a:lnTo>
                  <a:lnTo>
                    <a:pt x="1311" y="1409"/>
                  </a:lnTo>
                  <a:lnTo>
                    <a:pt x="1310" y="1407"/>
                  </a:lnTo>
                  <a:lnTo>
                    <a:pt x="1309" y="1406"/>
                  </a:lnTo>
                  <a:lnTo>
                    <a:pt x="1309" y="1405"/>
                  </a:lnTo>
                  <a:lnTo>
                    <a:pt x="1309" y="1404"/>
                  </a:lnTo>
                  <a:lnTo>
                    <a:pt x="1310" y="1404"/>
                  </a:lnTo>
                  <a:lnTo>
                    <a:pt x="1311" y="1404"/>
                  </a:lnTo>
                  <a:lnTo>
                    <a:pt x="1312" y="1405"/>
                  </a:lnTo>
                  <a:lnTo>
                    <a:pt x="1313" y="1406"/>
                  </a:lnTo>
                  <a:lnTo>
                    <a:pt x="1315" y="1406"/>
                  </a:lnTo>
                  <a:lnTo>
                    <a:pt x="1316" y="1407"/>
                  </a:lnTo>
                  <a:lnTo>
                    <a:pt x="1316" y="1410"/>
                  </a:lnTo>
                  <a:lnTo>
                    <a:pt x="1316" y="1411"/>
                  </a:lnTo>
                  <a:lnTo>
                    <a:pt x="1315" y="1411"/>
                  </a:lnTo>
                  <a:close/>
                  <a:moveTo>
                    <a:pt x="1300" y="1403"/>
                  </a:moveTo>
                  <a:lnTo>
                    <a:pt x="1301" y="1403"/>
                  </a:lnTo>
                  <a:lnTo>
                    <a:pt x="1302" y="1403"/>
                  </a:lnTo>
                  <a:lnTo>
                    <a:pt x="1304" y="1404"/>
                  </a:lnTo>
                  <a:lnTo>
                    <a:pt x="1303" y="1403"/>
                  </a:lnTo>
                  <a:lnTo>
                    <a:pt x="1303" y="1402"/>
                  </a:lnTo>
                  <a:lnTo>
                    <a:pt x="1304" y="1401"/>
                  </a:lnTo>
                  <a:lnTo>
                    <a:pt x="1304" y="1399"/>
                  </a:lnTo>
                  <a:lnTo>
                    <a:pt x="1306" y="1399"/>
                  </a:lnTo>
                  <a:lnTo>
                    <a:pt x="1307" y="1399"/>
                  </a:lnTo>
                  <a:lnTo>
                    <a:pt x="1307" y="1401"/>
                  </a:lnTo>
                  <a:lnTo>
                    <a:pt x="1307" y="1403"/>
                  </a:lnTo>
                  <a:lnTo>
                    <a:pt x="1307" y="1404"/>
                  </a:lnTo>
                  <a:lnTo>
                    <a:pt x="1308" y="1405"/>
                  </a:lnTo>
                  <a:lnTo>
                    <a:pt x="1309" y="1407"/>
                  </a:lnTo>
                  <a:lnTo>
                    <a:pt x="1310" y="1409"/>
                  </a:lnTo>
                  <a:lnTo>
                    <a:pt x="1309" y="1410"/>
                  </a:lnTo>
                  <a:lnTo>
                    <a:pt x="1308" y="1410"/>
                  </a:lnTo>
                  <a:lnTo>
                    <a:pt x="1306" y="1407"/>
                  </a:lnTo>
                  <a:lnTo>
                    <a:pt x="1301" y="1405"/>
                  </a:lnTo>
                  <a:lnTo>
                    <a:pt x="1300" y="1403"/>
                  </a:lnTo>
                  <a:close/>
                  <a:moveTo>
                    <a:pt x="1300" y="1417"/>
                  </a:moveTo>
                  <a:lnTo>
                    <a:pt x="1300" y="1418"/>
                  </a:lnTo>
                  <a:lnTo>
                    <a:pt x="1300" y="1419"/>
                  </a:lnTo>
                  <a:lnTo>
                    <a:pt x="1300" y="1420"/>
                  </a:lnTo>
                  <a:lnTo>
                    <a:pt x="1299" y="1421"/>
                  </a:lnTo>
                  <a:lnTo>
                    <a:pt x="1299" y="1422"/>
                  </a:lnTo>
                  <a:lnTo>
                    <a:pt x="1296" y="1422"/>
                  </a:lnTo>
                  <a:lnTo>
                    <a:pt x="1295" y="1422"/>
                  </a:lnTo>
                  <a:lnTo>
                    <a:pt x="1293" y="1421"/>
                  </a:lnTo>
                  <a:lnTo>
                    <a:pt x="1292" y="1421"/>
                  </a:lnTo>
                  <a:lnTo>
                    <a:pt x="1291" y="1420"/>
                  </a:lnTo>
                  <a:lnTo>
                    <a:pt x="1290" y="1419"/>
                  </a:lnTo>
                  <a:lnTo>
                    <a:pt x="1289" y="1420"/>
                  </a:lnTo>
                  <a:lnTo>
                    <a:pt x="1287" y="1420"/>
                  </a:lnTo>
                  <a:lnTo>
                    <a:pt x="1285" y="1419"/>
                  </a:lnTo>
                  <a:lnTo>
                    <a:pt x="1283" y="1419"/>
                  </a:lnTo>
                  <a:lnTo>
                    <a:pt x="1282" y="1418"/>
                  </a:lnTo>
                  <a:lnTo>
                    <a:pt x="1281" y="1418"/>
                  </a:lnTo>
                  <a:lnTo>
                    <a:pt x="1281" y="1417"/>
                  </a:lnTo>
                  <a:lnTo>
                    <a:pt x="1281" y="1414"/>
                  </a:lnTo>
                  <a:lnTo>
                    <a:pt x="1279" y="1413"/>
                  </a:lnTo>
                  <a:lnTo>
                    <a:pt x="1279" y="1412"/>
                  </a:lnTo>
                  <a:lnTo>
                    <a:pt x="1279" y="1411"/>
                  </a:lnTo>
                  <a:lnTo>
                    <a:pt x="1281" y="1410"/>
                  </a:lnTo>
                  <a:lnTo>
                    <a:pt x="1283" y="1407"/>
                  </a:lnTo>
                  <a:lnTo>
                    <a:pt x="1283" y="1406"/>
                  </a:lnTo>
                  <a:lnTo>
                    <a:pt x="1284" y="1406"/>
                  </a:lnTo>
                  <a:lnTo>
                    <a:pt x="1285" y="1406"/>
                  </a:lnTo>
                  <a:lnTo>
                    <a:pt x="1286" y="1405"/>
                  </a:lnTo>
                  <a:lnTo>
                    <a:pt x="1287" y="1405"/>
                  </a:lnTo>
                  <a:lnTo>
                    <a:pt x="1287" y="1406"/>
                  </a:lnTo>
                  <a:lnTo>
                    <a:pt x="1287" y="1409"/>
                  </a:lnTo>
                  <a:lnTo>
                    <a:pt x="1289" y="1410"/>
                  </a:lnTo>
                  <a:lnTo>
                    <a:pt x="1289" y="1411"/>
                  </a:lnTo>
                  <a:lnTo>
                    <a:pt x="1290" y="1411"/>
                  </a:lnTo>
                  <a:lnTo>
                    <a:pt x="1291" y="1411"/>
                  </a:lnTo>
                  <a:lnTo>
                    <a:pt x="1291" y="1410"/>
                  </a:lnTo>
                  <a:lnTo>
                    <a:pt x="1292" y="1409"/>
                  </a:lnTo>
                  <a:lnTo>
                    <a:pt x="1291" y="1407"/>
                  </a:lnTo>
                  <a:lnTo>
                    <a:pt x="1290" y="1407"/>
                  </a:lnTo>
                  <a:lnTo>
                    <a:pt x="1287" y="1404"/>
                  </a:lnTo>
                  <a:lnTo>
                    <a:pt x="1287" y="1403"/>
                  </a:lnTo>
                  <a:lnTo>
                    <a:pt x="1289" y="1399"/>
                  </a:lnTo>
                  <a:lnTo>
                    <a:pt x="1289" y="1398"/>
                  </a:lnTo>
                  <a:lnTo>
                    <a:pt x="1290" y="1396"/>
                  </a:lnTo>
                  <a:lnTo>
                    <a:pt x="1290" y="1394"/>
                  </a:lnTo>
                  <a:lnTo>
                    <a:pt x="1290" y="1393"/>
                  </a:lnTo>
                  <a:lnTo>
                    <a:pt x="1290" y="1392"/>
                  </a:lnTo>
                  <a:lnTo>
                    <a:pt x="1291" y="1390"/>
                  </a:lnTo>
                  <a:lnTo>
                    <a:pt x="1291" y="1392"/>
                  </a:lnTo>
                  <a:lnTo>
                    <a:pt x="1292" y="1392"/>
                  </a:lnTo>
                  <a:lnTo>
                    <a:pt x="1292" y="1393"/>
                  </a:lnTo>
                  <a:lnTo>
                    <a:pt x="1292" y="1394"/>
                  </a:lnTo>
                  <a:lnTo>
                    <a:pt x="1292" y="1395"/>
                  </a:lnTo>
                  <a:lnTo>
                    <a:pt x="1291" y="1395"/>
                  </a:lnTo>
                  <a:lnTo>
                    <a:pt x="1291" y="1396"/>
                  </a:lnTo>
                  <a:lnTo>
                    <a:pt x="1292" y="1397"/>
                  </a:lnTo>
                  <a:lnTo>
                    <a:pt x="1292" y="1396"/>
                  </a:lnTo>
                  <a:lnTo>
                    <a:pt x="1292" y="1397"/>
                  </a:lnTo>
                  <a:lnTo>
                    <a:pt x="1293" y="1398"/>
                  </a:lnTo>
                  <a:lnTo>
                    <a:pt x="1293" y="1399"/>
                  </a:lnTo>
                  <a:lnTo>
                    <a:pt x="1293" y="1401"/>
                  </a:lnTo>
                  <a:lnTo>
                    <a:pt x="1294" y="1402"/>
                  </a:lnTo>
                  <a:lnTo>
                    <a:pt x="1295" y="1403"/>
                  </a:lnTo>
                  <a:lnTo>
                    <a:pt x="1295" y="1404"/>
                  </a:lnTo>
                  <a:lnTo>
                    <a:pt x="1296" y="1405"/>
                  </a:lnTo>
                  <a:lnTo>
                    <a:pt x="1296" y="1406"/>
                  </a:lnTo>
                  <a:lnTo>
                    <a:pt x="1295" y="1406"/>
                  </a:lnTo>
                  <a:lnTo>
                    <a:pt x="1294" y="1406"/>
                  </a:lnTo>
                  <a:lnTo>
                    <a:pt x="1293" y="1407"/>
                  </a:lnTo>
                  <a:lnTo>
                    <a:pt x="1294" y="1407"/>
                  </a:lnTo>
                  <a:lnTo>
                    <a:pt x="1295" y="1409"/>
                  </a:lnTo>
                  <a:lnTo>
                    <a:pt x="1295" y="1410"/>
                  </a:lnTo>
                  <a:lnTo>
                    <a:pt x="1295" y="1411"/>
                  </a:lnTo>
                  <a:lnTo>
                    <a:pt x="1295" y="1413"/>
                  </a:lnTo>
                  <a:lnTo>
                    <a:pt x="1295" y="1414"/>
                  </a:lnTo>
                  <a:lnTo>
                    <a:pt x="1295" y="1415"/>
                  </a:lnTo>
                  <a:lnTo>
                    <a:pt x="1296" y="1417"/>
                  </a:lnTo>
                  <a:lnTo>
                    <a:pt x="1298" y="1419"/>
                  </a:lnTo>
                  <a:lnTo>
                    <a:pt x="1299" y="1419"/>
                  </a:lnTo>
                  <a:lnTo>
                    <a:pt x="1299" y="1418"/>
                  </a:lnTo>
                  <a:lnTo>
                    <a:pt x="1299" y="1417"/>
                  </a:lnTo>
                  <a:lnTo>
                    <a:pt x="1300" y="1417"/>
                  </a:lnTo>
                  <a:close/>
                  <a:moveTo>
                    <a:pt x="1298" y="1402"/>
                  </a:moveTo>
                  <a:lnTo>
                    <a:pt x="1298" y="1401"/>
                  </a:lnTo>
                  <a:lnTo>
                    <a:pt x="1298" y="1399"/>
                  </a:lnTo>
                  <a:lnTo>
                    <a:pt x="1298" y="1397"/>
                  </a:lnTo>
                  <a:lnTo>
                    <a:pt x="1299" y="1395"/>
                  </a:lnTo>
                  <a:lnTo>
                    <a:pt x="1298" y="1395"/>
                  </a:lnTo>
                  <a:lnTo>
                    <a:pt x="1298" y="1396"/>
                  </a:lnTo>
                  <a:lnTo>
                    <a:pt x="1296" y="1396"/>
                  </a:lnTo>
                  <a:lnTo>
                    <a:pt x="1296" y="1397"/>
                  </a:lnTo>
                  <a:lnTo>
                    <a:pt x="1295" y="1397"/>
                  </a:lnTo>
                  <a:lnTo>
                    <a:pt x="1295" y="1395"/>
                  </a:lnTo>
                  <a:lnTo>
                    <a:pt x="1295" y="1394"/>
                  </a:lnTo>
                  <a:lnTo>
                    <a:pt x="1296" y="1393"/>
                  </a:lnTo>
                  <a:lnTo>
                    <a:pt x="1295" y="1393"/>
                  </a:lnTo>
                  <a:lnTo>
                    <a:pt x="1296" y="1392"/>
                  </a:lnTo>
                  <a:lnTo>
                    <a:pt x="1298" y="1390"/>
                  </a:lnTo>
                  <a:lnTo>
                    <a:pt x="1299" y="1392"/>
                  </a:lnTo>
                  <a:lnTo>
                    <a:pt x="1300" y="1394"/>
                  </a:lnTo>
                  <a:lnTo>
                    <a:pt x="1301" y="1394"/>
                  </a:lnTo>
                  <a:lnTo>
                    <a:pt x="1301" y="1395"/>
                  </a:lnTo>
                  <a:lnTo>
                    <a:pt x="1303" y="1396"/>
                  </a:lnTo>
                  <a:lnTo>
                    <a:pt x="1303" y="1397"/>
                  </a:lnTo>
                  <a:lnTo>
                    <a:pt x="1304" y="1397"/>
                  </a:lnTo>
                  <a:lnTo>
                    <a:pt x="1304" y="1398"/>
                  </a:lnTo>
                  <a:lnTo>
                    <a:pt x="1303" y="1399"/>
                  </a:lnTo>
                  <a:lnTo>
                    <a:pt x="1302" y="1401"/>
                  </a:lnTo>
                  <a:lnTo>
                    <a:pt x="1301" y="1401"/>
                  </a:lnTo>
                  <a:lnTo>
                    <a:pt x="1300" y="1402"/>
                  </a:lnTo>
                  <a:lnTo>
                    <a:pt x="1299" y="1403"/>
                  </a:lnTo>
                  <a:lnTo>
                    <a:pt x="1298" y="1403"/>
                  </a:lnTo>
                  <a:lnTo>
                    <a:pt x="1298" y="1402"/>
                  </a:lnTo>
                  <a:close/>
                  <a:moveTo>
                    <a:pt x="1275" y="1401"/>
                  </a:moveTo>
                  <a:lnTo>
                    <a:pt x="1275" y="1399"/>
                  </a:lnTo>
                  <a:lnTo>
                    <a:pt x="1276" y="1399"/>
                  </a:lnTo>
                  <a:lnTo>
                    <a:pt x="1276" y="1398"/>
                  </a:lnTo>
                  <a:lnTo>
                    <a:pt x="1275" y="1398"/>
                  </a:lnTo>
                  <a:lnTo>
                    <a:pt x="1274" y="1396"/>
                  </a:lnTo>
                  <a:lnTo>
                    <a:pt x="1273" y="1396"/>
                  </a:lnTo>
                  <a:lnTo>
                    <a:pt x="1273" y="1395"/>
                  </a:lnTo>
                  <a:lnTo>
                    <a:pt x="1274" y="1395"/>
                  </a:lnTo>
                  <a:lnTo>
                    <a:pt x="1274" y="1394"/>
                  </a:lnTo>
                  <a:lnTo>
                    <a:pt x="1273" y="1393"/>
                  </a:lnTo>
                  <a:lnTo>
                    <a:pt x="1273" y="1392"/>
                  </a:lnTo>
                  <a:lnTo>
                    <a:pt x="1273" y="1390"/>
                  </a:lnTo>
                  <a:lnTo>
                    <a:pt x="1272" y="1390"/>
                  </a:lnTo>
                  <a:lnTo>
                    <a:pt x="1272" y="1389"/>
                  </a:lnTo>
                  <a:lnTo>
                    <a:pt x="1272" y="1388"/>
                  </a:lnTo>
                  <a:lnTo>
                    <a:pt x="1275" y="1388"/>
                  </a:lnTo>
                  <a:lnTo>
                    <a:pt x="1275" y="1389"/>
                  </a:lnTo>
                  <a:lnTo>
                    <a:pt x="1276" y="1389"/>
                  </a:lnTo>
                  <a:lnTo>
                    <a:pt x="1278" y="1390"/>
                  </a:lnTo>
                  <a:lnTo>
                    <a:pt x="1278" y="1389"/>
                  </a:lnTo>
                  <a:lnTo>
                    <a:pt x="1277" y="1389"/>
                  </a:lnTo>
                  <a:lnTo>
                    <a:pt x="1279" y="1389"/>
                  </a:lnTo>
                  <a:lnTo>
                    <a:pt x="1281" y="1388"/>
                  </a:lnTo>
                  <a:lnTo>
                    <a:pt x="1282" y="1389"/>
                  </a:lnTo>
                  <a:lnTo>
                    <a:pt x="1284" y="1390"/>
                  </a:lnTo>
                  <a:lnTo>
                    <a:pt x="1285" y="1390"/>
                  </a:lnTo>
                  <a:lnTo>
                    <a:pt x="1286" y="1392"/>
                  </a:lnTo>
                  <a:lnTo>
                    <a:pt x="1287" y="1392"/>
                  </a:lnTo>
                  <a:lnTo>
                    <a:pt x="1287" y="1394"/>
                  </a:lnTo>
                  <a:lnTo>
                    <a:pt x="1289" y="1394"/>
                  </a:lnTo>
                  <a:lnTo>
                    <a:pt x="1289" y="1396"/>
                  </a:lnTo>
                  <a:lnTo>
                    <a:pt x="1287" y="1397"/>
                  </a:lnTo>
                  <a:lnTo>
                    <a:pt x="1286" y="1398"/>
                  </a:lnTo>
                  <a:lnTo>
                    <a:pt x="1286" y="1403"/>
                  </a:lnTo>
                  <a:lnTo>
                    <a:pt x="1286" y="1404"/>
                  </a:lnTo>
                  <a:lnTo>
                    <a:pt x="1286" y="1405"/>
                  </a:lnTo>
                  <a:lnTo>
                    <a:pt x="1285" y="1405"/>
                  </a:lnTo>
                  <a:lnTo>
                    <a:pt x="1285" y="1404"/>
                  </a:lnTo>
                  <a:lnTo>
                    <a:pt x="1284" y="1405"/>
                  </a:lnTo>
                  <a:lnTo>
                    <a:pt x="1282" y="1406"/>
                  </a:lnTo>
                  <a:lnTo>
                    <a:pt x="1281" y="1407"/>
                  </a:lnTo>
                  <a:lnTo>
                    <a:pt x="1279" y="1409"/>
                  </a:lnTo>
                  <a:lnTo>
                    <a:pt x="1278" y="1409"/>
                  </a:lnTo>
                  <a:lnTo>
                    <a:pt x="1278" y="1407"/>
                  </a:lnTo>
                  <a:lnTo>
                    <a:pt x="1278" y="1406"/>
                  </a:lnTo>
                  <a:lnTo>
                    <a:pt x="1278" y="1405"/>
                  </a:lnTo>
                  <a:lnTo>
                    <a:pt x="1277" y="1405"/>
                  </a:lnTo>
                  <a:lnTo>
                    <a:pt x="1276" y="1403"/>
                  </a:lnTo>
                  <a:lnTo>
                    <a:pt x="1275" y="1402"/>
                  </a:lnTo>
                  <a:lnTo>
                    <a:pt x="1275" y="1401"/>
                  </a:lnTo>
                  <a:close/>
                  <a:moveTo>
                    <a:pt x="1275" y="1421"/>
                  </a:moveTo>
                  <a:lnTo>
                    <a:pt x="1273" y="1423"/>
                  </a:lnTo>
                  <a:lnTo>
                    <a:pt x="1272" y="1423"/>
                  </a:lnTo>
                  <a:lnTo>
                    <a:pt x="1272" y="1422"/>
                  </a:lnTo>
                  <a:lnTo>
                    <a:pt x="1272" y="1421"/>
                  </a:lnTo>
                  <a:lnTo>
                    <a:pt x="1272" y="1420"/>
                  </a:lnTo>
                  <a:lnTo>
                    <a:pt x="1273" y="1420"/>
                  </a:lnTo>
                  <a:lnTo>
                    <a:pt x="1272" y="1420"/>
                  </a:lnTo>
                  <a:lnTo>
                    <a:pt x="1270" y="1420"/>
                  </a:lnTo>
                  <a:lnTo>
                    <a:pt x="1270" y="1419"/>
                  </a:lnTo>
                  <a:lnTo>
                    <a:pt x="1270" y="1418"/>
                  </a:lnTo>
                  <a:lnTo>
                    <a:pt x="1269" y="1417"/>
                  </a:lnTo>
                  <a:lnTo>
                    <a:pt x="1269" y="1415"/>
                  </a:lnTo>
                  <a:lnTo>
                    <a:pt x="1270" y="1414"/>
                  </a:lnTo>
                  <a:lnTo>
                    <a:pt x="1269" y="1414"/>
                  </a:lnTo>
                  <a:lnTo>
                    <a:pt x="1269" y="1413"/>
                  </a:lnTo>
                  <a:lnTo>
                    <a:pt x="1269" y="1411"/>
                  </a:lnTo>
                  <a:lnTo>
                    <a:pt x="1269" y="1410"/>
                  </a:lnTo>
                  <a:lnTo>
                    <a:pt x="1270" y="1409"/>
                  </a:lnTo>
                  <a:lnTo>
                    <a:pt x="1270" y="1407"/>
                  </a:lnTo>
                  <a:lnTo>
                    <a:pt x="1269" y="1406"/>
                  </a:lnTo>
                  <a:lnTo>
                    <a:pt x="1268" y="1406"/>
                  </a:lnTo>
                  <a:lnTo>
                    <a:pt x="1269" y="1404"/>
                  </a:lnTo>
                  <a:lnTo>
                    <a:pt x="1269" y="1403"/>
                  </a:lnTo>
                  <a:lnTo>
                    <a:pt x="1268" y="1403"/>
                  </a:lnTo>
                  <a:lnTo>
                    <a:pt x="1267" y="1405"/>
                  </a:lnTo>
                  <a:lnTo>
                    <a:pt x="1266" y="1406"/>
                  </a:lnTo>
                  <a:lnTo>
                    <a:pt x="1265" y="1405"/>
                  </a:lnTo>
                  <a:lnTo>
                    <a:pt x="1265" y="1406"/>
                  </a:lnTo>
                  <a:lnTo>
                    <a:pt x="1264" y="1407"/>
                  </a:lnTo>
                  <a:lnTo>
                    <a:pt x="1263" y="1407"/>
                  </a:lnTo>
                  <a:lnTo>
                    <a:pt x="1261" y="1407"/>
                  </a:lnTo>
                  <a:lnTo>
                    <a:pt x="1260" y="1407"/>
                  </a:lnTo>
                  <a:lnTo>
                    <a:pt x="1260" y="1406"/>
                  </a:lnTo>
                  <a:lnTo>
                    <a:pt x="1260" y="1405"/>
                  </a:lnTo>
                  <a:lnTo>
                    <a:pt x="1261" y="1404"/>
                  </a:lnTo>
                  <a:lnTo>
                    <a:pt x="1264" y="1404"/>
                  </a:lnTo>
                  <a:lnTo>
                    <a:pt x="1265" y="1403"/>
                  </a:lnTo>
                  <a:lnTo>
                    <a:pt x="1266" y="1403"/>
                  </a:lnTo>
                  <a:lnTo>
                    <a:pt x="1266" y="1402"/>
                  </a:lnTo>
                  <a:lnTo>
                    <a:pt x="1268" y="1401"/>
                  </a:lnTo>
                  <a:lnTo>
                    <a:pt x="1267" y="1401"/>
                  </a:lnTo>
                  <a:lnTo>
                    <a:pt x="1266" y="1401"/>
                  </a:lnTo>
                  <a:lnTo>
                    <a:pt x="1266" y="1402"/>
                  </a:lnTo>
                  <a:lnTo>
                    <a:pt x="1266" y="1401"/>
                  </a:lnTo>
                  <a:lnTo>
                    <a:pt x="1266" y="1399"/>
                  </a:lnTo>
                  <a:lnTo>
                    <a:pt x="1265" y="1401"/>
                  </a:lnTo>
                  <a:lnTo>
                    <a:pt x="1264" y="1402"/>
                  </a:lnTo>
                  <a:lnTo>
                    <a:pt x="1263" y="1401"/>
                  </a:lnTo>
                  <a:lnTo>
                    <a:pt x="1261" y="1402"/>
                  </a:lnTo>
                  <a:lnTo>
                    <a:pt x="1260" y="1402"/>
                  </a:lnTo>
                  <a:lnTo>
                    <a:pt x="1260" y="1401"/>
                  </a:lnTo>
                  <a:lnTo>
                    <a:pt x="1260" y="1399"/>
                  </a:lnTo>
                  <a:lnTo>
                    <a:pt x="1261" y="1399"/>
                  </a:lnTo>
                  <a:lnTo>
                    <a:pt x="1264" y="1397"/>
                  </a:lnTo>
                  <a:lnTo>
                    <a:pt x="1264" y="1396"/>
                  </a:lnTo>
                  <a:lnTo>
                    <a:pt x="1265" y="1395"/>
                  </a:lnTo>
                  <a:lnTo>
                    <a:pt x="1264" y="1395"/>
                  </a:lnTo>
                  <a:lnTo>
                    <a:pt x="1263" y="1396"/>
                  </a:lnTo>
                  <a:lnTo>
                    <a:pt x="1261" y="1397"/>
                  </a:lnTo>
                  <a:lnTo>
                    <a:pt x="1260" y="1396"/>
                  </a:lnTo>
                  <a:lnTo>
                    <a:pt x="1260" y="1395"/>
                  </a:lnTo>
                  <a:lnTo>
                    <a:pt x="1261" y="1395"/>
                  </a:lnTo>
                  <a:lnTo>
                    <a:pt x="1260" y="1394"/>
                  </a:lnTo>
                  <a:lnTo>
                    <a:pt x="1259" y="1393"/>
                  </a:lnTo>
                  <a:lnTo>
                    <a:pt x="1259" y="1390"/>
                  </a:lnTo>
                  <a:lnTo>
                    <a:pt x="1259" y="1389"/>
                  </a:lnTo>
                  <a:lnTo>
                    <a:pt x="1259" y="1388"/>
                  </a:lnTo>
                  <a:lnTo>
                    <a:pt x="1260" y="1387"/>
                  </a:lnTo>
                  <a:lnTo>
                    <a:pt x="1261" y="1386"/>
                  </a:lnTo>
                  <a:lnTo>
                    <a:pt x="1263" y="1386"/>
                  </a:lnTo>
                  <a:lnTo>
                    <a:pt x="1263" y="1385"/>
                  </a:lnTo>
                  <a:lnTo>
                    <a:pt x="1264" y="1386"/>
                  </a:lnTo>
                  <a:lnTo>
                    <a:pt x="1264" y="1387"/>
                  </a:lnTo>
                  <a:lnTo>
                    <a:pt x="1265" y="1387"/>
                  </a:lnTo>
                  <a:lnTo>
                    <a:pt x="1265" y="1386"/>
                  </a:lnTo>
                  <a:lnTo>
                    <a:pt x="1266" y="1385"/>
                  </a:lnTo>
                  <a:lnTo>
                    <a:pt x="1267" y="1385"/>
                  </a:lnTo>
                  <a:lnTo>
                    <a:pt x="1268" y="1384"/>
                  </a:lnTo>
                  <a:lnTo>
                    <a:pt x="1268" y="1385"/>
                  </a:lnTo>
                  <a:lnTo>
                    <a:pt x="1268" y="1386"/>
                  </a:lnTo>
                  <a:lnTo>
                    <a:pt x="1268" y="1387"/>
                  </a:lnTo>
                  <a:lnTo>
                    <a:pt x="1268" y="1388"/>
                  </a:lnTo>
                  <a:lnTo>
                    <a:pt x="1268" y="1389"/>
                  </a:lnTo>
                  <a:lnTo>
                    <a:pt x="1269" y="1390"/>
                  </a:lnTo>
                  <a:lnTo>
                    <a:pt x="1269" y="1389"/>
                  </a:lnTo>
                  <a:lnTo>
                    <a:pt x="1269" y="1390"/>
                  </a:lnTo>
                  <a:lnTo>
                    <a:pt x="1270" y="1392"/>
                  </a:lnTo>
                  <a:lnTo>
                    <a:pt x="1270" y="1393"/>
                  </a:lnTo>
                  <a:lnTo>
                    <a:pt x="1270" y="1394"/>
                  </a:lnTo>
                  <a:lnTo>
                    <a:pt x="1270" y="1395"/>
                  </a:lnTo>
                  <a:lnTo>
                    <a:pt x="1270" y="1396"/>
                  </a:lnTo>
                  <a:lnTo>
                    <a:pt x="1270" y="1395"/>
                  </a:lnTo>
                  <a:lnTo>
                    <a:pt x="1270" y="1396"/>
                  </a:lnTo>
                  <a:lnTo>
                    <a:pt x="1272" y="1396"/>
                  </a:lnTo>
                  <a:lnTo>
                    <a:pt x="1270" y="1396"/>
                  </a:lnTo>
                  <a:lnTo>
                    <a:pt x="1270" y="1397"/>
                  </a:lnTo>
                  <a:lnTo>
                    <a:pt x="1272" y="1397"/>
                  </a:lnTo>
                  <a:lnTo>
                    <a:pt x="1272" y="1398"/>
                  </a:lnTo>
                  <a:lnTo>
                    <a:pt x="1273" y="1402"/>
                  </a:lnTo>
                  <a:lnTo>
                    <a:pt x="1273" y="1403"/>
                  </a:lnTo>
                  <a:lnTo>
                    <a:pt x="1274" y="1403"/>
                  </a:lnTo>
                  <a:lnTo>
                    <a:pt x="1274" y="1404"/>
                  </a:lnTo>
                  <a:lnTo>
                    <a:pt x="1275" y="1404"/>
                  </a:lnTo>
                  <a:lnTo>
                    <a:pt x="1275" y="1405"/>
                  </a:lnTo>
                  <a:lnTo>
                    <a:pt x="1274" y="1406"/>
                  </a:lnTo>
                  <a:lnTo>
                    <a:pt x="1275" y="1406"/>
                  </a:lnTo>
                  <a:lnTo>
                    <a:pt x="1276" y="1407"/>
                  </a:lnTo>
                  <a:lnTo>
                    <a:pt x="1276" y="1409"/>
                  </a:lnTo>
                  <a:lnTo>
                    <a:pt x="1277" y="1410"/>
                  </a:lnTo>
                  <a:lnTo>
                    <a:pt x="1276" y="1410"/>
                  </a:lnTo>
                  <a:lnTo>
                    <a:pt x="1276" y="1411"/>
                  </a:lnTo>
                  <a:lnTo>
                    <a:pt x="1275" y="1411"/>
                  </a:lnTo>
                  <a:lnTo>
                    <a:pt x="1277" y="1412"/>
                  </a:lnTo>
                  <a:lnTo>
                    <a:pt x="1277" y="1413"/>
                  </a:lnTo>
                  <a:lnTo>
                    <a:pt x="1277" y="1414"/>
                  </a:lnTo>
                  <a:lnTo>
                    <a:pt x="1277" y="1415"/>
                  </a:lnTo>
                  <a:lnTo>
                    <a:pt x="1278" y="1417"/>
                  </a:lnTo>
                  <a:lnTo>
                    <a:pt x="1278" y="1418"/>
                  </a:lnTo>
                  <a:lnTo>
                    <a:pt x="1277" y="1418"/>
                  </a:lnTo>
                  <a:lnTo>
                    <a:pt x="1277" y="1420"/>
                  </a:lnTo>
                  <a:lnTo>
                    <a:pt x="1276" y="1420"/>
                  </a:lnTo>
                  <a:lnTo>
                    <a:pt x="1275" y="1421"/>
                  </a:lnTo>
                  <a:close/>
                  <a:moveTo>
                    <a:pt x="1270" y="1386"/>
                  </a:moveTo>
                  <a:lnTo>
                    <a:pt x="1272" y="1384"/>
                  </a:lnTo>
                  <a:lnTo>
                    <a:pt x="1273" y="1384"/>
                  </a:lnTo>
                  <a:lnTo>
                    <a:pt x="1272" y="1382"/>
                  </a:lnTo>
                  <a:lnTo>
                    <a:pt x="1273" y="1379"/>
                  </a:lnTo>
                  <a:lnTo>
                    <a:pt x="1275" y="1378"/>
                  </a:lnTo>
                  <a:lnTo>
                    <a:pt x="1277" y="1377"/>
                  </a:lnTo>
                  <a:lnTo>
                    <a:pt x="1279" y="1377"/>
                  </a:lnTo>
                  <a:lnTo>
                    <a:pt x="1281" y="1377"/>
                  </a:lnTo>
                  <a:lnTo>
                    <a:pt x="1283" y="1377"/>
                  </a:lnTo>
                  <a:lnTo>
                    <a:pt x="1284" y="1377"/>
                  </a:lnTo>
                  <a:lnTo>
                    <a:pt x="1284" y="1376"/>
                  </a:lnTo>
                  <a:lnTo>
                    <a:pt x="1285" y="1375"/>
                  </a:lnTo>
                  <a:lnTo>
                    <a:pt x="1285" y="1373"/>
                  </a:lnTo>
                  <a:lnTo>
                    <a:pt x="1286" y="1373"/>
                  </a:lnTo>
                  <a:lnTo>
                    <a:pt x="1287" y="1373"/>
                  </a:lnTo>
                  <a:lnTo>
                    <a:pt x="1289" y="1373"/>
                  </a:lnTo>
                  <a:lnTo>
                    <a:pt x="1289" y="1375"/>
                  </a:lnTo>
                  <a:lnTo>
                    <a:pt x="1290" y="1376"/>
                  </a:lnTo>
                  <a:lnTo>
                    <a:pt x="1290" y="1377"/>
                  </a:lnTo>
                  <a:lnTo>
                    <a:pt x="1289" y="1378"/>
                  </a:lnTo>
                  <a:lnTo>
                    <a:pt x="1289" y="1379"/>
                  </a:lnTo>
                  <a:lnTo>
                    <a:pt x="1287" y="1380"/>
                  </a:lnTo>
                  <a:lnTo>
                    <a:pt x="1289" y="1381"/>
                  </a:lnTo>
                  <a:lnTo>
                    <a:pt x="1289" y="1382"/>
                  </a:lnTo>
                  <a:lnTo>
                    <a:pt x="1289" y="1384"/>
                  </a:lnTo>
                  <a:lnTo>
                    <a:pt x="1287" y="1384"/>
                  </a:lnTo>
                  <a:lnTo>
                    <a:pt x="1287" y="1385"/>
                  </a:lnTo>
                  <a:lnTo>
                    <a:pt x="1289" y="1385"/>
                  </a:lnTo>
                  <a:lnTo>
                    <a:pt x="1290" y="1385"/>
                  </a:lnTo>
                  <a:lnTo>
                    <a:pt x="1290" y="1386"/>
                  </a:lnTo>
                  <a:lnTo>
                    <a:pt x="1291" y="1389"/>
                  </a:lnTo>
                  <a:lnTo>
                    <a:pt x="1289" y="1388"/>
                  </a:lnTo>
                  <a:lnTo>
                    <a:pt x="1286" y="1388"/>
                  </a:lnTo>
                  <a:lnTo>
                    <a:pt x="1285" y="1388"/>
                  </a:lnTo>
                  <a:lnTo>
                    <a:pt x="1283" y="1387"/>
                  </a:lnTo>
                  <a:lnTo>
                    <a:pt x="1282" y="1386"/>
                  </a:lnTo>
                  <a:lnTo>
                    <a:pt x="1281" y="1386"/>
                  </a:lnTo>
                  <a:lnTo>
                    <a:pt x="1279" y="1386"/>
                  </a:lnTo>
                  <a:lnTo>
                    <a:pt x="1279" y="1385"/>
                  </a:lnTo>
                  <a:lnTo>
                    <a:pt x="1279" y="1384"/>
                  </a:lnTo>
                  <a:lnTo>
                    <a:pt x="1278" y="1382"/>
                  </a:lnTo>
                  <a:lnTo>
                    <a:pt x="1277" y="1384"/>
                  </a:lnTo>
                  <a:lnTo>
                    <a:pt x="1276" y="1384"/>
                  </a:lnTo>
                  <a:lnTo>
                    <a:pt x="1276" y="1385"/>
                  </a:lnTo>
                  <a:lnTo>
                    <a:pt x="1275" y="1385"/>
                  </a:lnTo>
                  <a:lnTo>
                    <a:pt x="1275" y="1386"/>
                  </a:lnTo>
                  <a:lnTo>
                    <a:pt x="1274" y="1386"/>
                  </a:lnTo>
                  <a:lnTo>
                    <a:pt x="1273" y="1386"/>
                  </a:lnTo>
                  <a:lnTo>
                    <a:pt x="1272" y="1386"/>
                  </a:lnTo>
                  <a:lnTo>
                    <a:pt x="1270" y="1386"/>
                  </a:lnTo>
                  <a:close/>
                  <a:moveTo>
                    <a:pt x="1302" y="1380"/>
                  </a:moveTo>
                  <a:lnTo>
                    <a:pt x="1301" y="1380"/>
                  </a:lnTo>
                  <a:lnTo>
                    <a:pt x="1300" y="1380"/>
                  </a:lnTo>
                  <a:lnTo>
                    <a:pt x="1299" y="1379"/>
                  </a:lnTo>
                  <a:lnTo>
                    <a:pt x="1300" y="1378"/>
                  </a:lnTo>
                  <a:lnTo>
                    <a:pt x="1302" y="1376"/>
                  </a:lnTo>
                  <a:lnTo>
                    <a:pt x="1303" y="1375"/>
                  </a:lnTo>
                  <a:lnTo>
                    <a:pt x="1304" y="1375"/>
                  </a:lnTo>
                  <a:lnTo>
                    <a:pt x="1306" y="1376"/>
                  </a:lnTo>
                  <a:lnTo>
                    <a:pt x="1308" y="1377"/>
                  </a:lnTo>
                  <a:lnTo>
                    <a:pt x="1309" y="1377"/>
                  </a:lnTo>
                  <a:lnTo>
                    <a:pt x="1308" y="1376"/>
                  </a:lnTo>
                  <a:lnTo>
                    <a:pt x="1306" y="1373"/>
                  </a:lnTo>
                  <a:lnTo>
                    <a:pt x="1307" y="1373"/>
                  </a:lnTo>
                  <a:lnTo>
                    <a:pt x="1309" y="1373"/>
                  </a:lnTo>
                  <a:lnTo>
                    <a:pt x="1316" y="1376"/>
                  </a:lnTo>
                  <a:lnTo>
                    <a:pt x="1318" y="1376"/>
                  </a:lnTo>
                  <a:lnTo>
                    <a:pt x="1319" y="1376"/>
                  </a:lnTo>
                  <a:lnTo>
                    <a:pt x="1320" y="1377"/>
                  </a:lnTo>
                  <a:lnTo>
                    <a:pt x="1321" y="1377"/>
                  </a:lnTo>
                  <a:lnTo>
                    <a:pt x="1322" y="1377"/>
                  </a:lnTo>
                  <a:lnTo>
                    <a:pt x="1324" y="1377"/>
                  </a:lnTo>
                  <a:lnTo>
                    <a:pt x="1324" y="1376"/>
                  </a:lnTo>
                  <a:lnTo>
                    <a:pt x="1325" y="1377"/>
                  </a:lnTo>
                  <a:lnTo>
                    <a:pt x="1325" y="1378"/>
                  </a:lnTo>
                  <a:lnTo>
                    <a:pt x="1325" y="1379"/>
                  </a:lnTo>
                  <a:lnTo>
                    <a:pt x="1325" y="1380"/>
                  </a:lnTo>
                  <a:lnTo>
                    <a:pt x="1325" y="1381"/>
                  </a:lnTo>
                  <a:lnTo>
                    <a:pt x="1324" y="1381"/>
                  </a:lnTo>
                  <a:lnTo>
                    <a:pt x="1321" y="1381"/>
                  </a:lnTo>
                  <a:lnTo>
                    <a:pt x="1320" y="1381"/>
                  </a:lnTo>
                  <a:lnTo>
                    <a:pt x="1320" y="1380"/>
                  </a:lnTo>
                  <a:lnTo>
                    <a:pt x="1321" y="1380"/>
                  </a:lnTo>
                  <a:lnTo>
                    <a:pt x="1321" y="1379"/>
                  </a:lnTo>
                  <a:lnTo>
                    <a:pt x="1320" y="1379"/>
                  </a:lnTo>
                  <a:lnTo>
                    <a:pt x="1319" y="1380"/>
                  </a:lnTo>
                  <a:lnTo>
                    <a:pt x="1318" y="1381"/>
                  </a:lnTo>
                  <a:lnTo>
                    <a:pt x="1317" y="1381"/>
                  </a:lnTo>
                  <a:lnTo>
                    <a:pt x="1313" y="1381"/>
                  </a:lnTo>
                  <a:lnTo>
                    <a:pt x="1311" y="1381"/>
                  </a:lnTo>
                  <a:lnTo>
                    <a:pt x="1307" y="1382"/>
                  </a:lnTo>
                  <a:lnTo>
                    <a:pt x="1306" y="1382"/>
                  </a:lnTo>
                  <a:lnTo>
                    <a:pt x="1304" y="1381"/>
                  </a:lnTo>
                  <a:lnTo>
                    <a:pt x="1303" y="1380"/>
                  </a:lnTo>
                  <a:lnTo>
                    <a:pt x="1302" y="1380"/>
                  </a:lnTo>
                  <a:close/>
                  <a:moveTo>
                    <a:pt x="1274" y="1375"/>
                  </a:moveTo>
                  <a:lnTo>
                    <a:pt x="1274" y="1373"/>
                  </a:lnTo>
                  <a:lnTo>
                    <a:pt x="1273" y="1372"/>
                  </a:lnTo>
                  <a:lnTo>
                    <a:pt x="1270" y="1371"/>
                  </a:lnTo>
                  <a:lnTo>
                    <a:pt x="1269" y="1371"/>
                  </a:lnTo>
                  <a:lnTo>
                    <a:pt x="1268" y="1372"/>
                  </a:lnTo>
                  <a:lnTo>
                    <a:pt x="1268" y="1370"/>
                  </a:lnTo>
                  <a:lnTo>
                    <a:pt x="1267" y="1369"/>
                  </a:lnTo>
                  <a:lnTo>
                    <a:pt x="1268" y="1369"/>
                  </a:lnTo>
                  <a:lnTo>
                    <a:pt x="1269" y="1368"/>
                  </a:lnTo>
                  <a:lnTo>
                    <a:pt x="1270" y="1368"/>
                  </a:lnTo>
                  <a:lnTo>
                    <a:pt x="1272" y="1369"/>
                  </a:lnTo>
                  <a:lnTo>
                    <a:pt x="1273" y="1368"/>
                  </a:lnTo>
                  <a:lnTo>
                    <a:pt x="1274" y="1368"/>
                  </a:lnTo>
                  <a:lnTo>
                    <a:pt x="1275" y="1368"/>
                  </a:lnTo>
                  <a:lnTo>
                    <a:pt x="1275" y="1367"/>
                  </a:lnTo>
                  <a:lnTo>
                    <a:pt x="1276" y="1365"/>
                  </a:lnTo>
                  <a:lnTo>
                    <a:pt x="1277" y="1367"/>
                  </a:lnTo>
                  <a:lnTo>
                    <a:pt x="1278" y="1368"/>
                  </a:lnTo>
                  <a:lnTo>
                    <a:pt x="1278" y="1369"/>
                  </a:lnTo>
                  <a:lnTo>
                    <a:pt x="1278" y="1370"/>
                  </a:lnTo>
                  <a:lnTo>
                    <a:pt x="1277" y="1371"/>
                  </a:lnTo>
                  <a:lnTo>
                    <a:pt x="1276" y="1371"/>
                  </a:lnTo>
                  <a:lnTo>
                    <a:pt x="1276" y="1372"/>
                  </a:lnTo>
                  <a:lnTo>
                    <a:pt x="1277" y="1372"/>
                  </a:lnTo>
                  <a:lnTo>
                    <a:pt x="1277" y="1371"/>
                  </a:lnTo>
                  <a:lnTo>
                    <a:pt x="1278" y="1371"/>
                  </a:lnTo>
                  <a:lnTo>
                    <a:pt x="1279" y="1372"/>
                  </a:lnTo>
                  <a:lnTo>
                    <a:pt x="1279" y="1373"/>
                  </a:lnTo>
                  <a:lnTo>
                    <a:pt x="1278" y="1373"/>
                  </a:lnTo>
                  <a:lnTo>
                    <a:pt x="1277" y="1375"/>
                  </a:lnTo>
                  <a:lnTo>
                    <a:pt x="1276" y="1375"/>
                  </a:lnTo>
                  <a:lnTo>
                    <a:pt x="1275" y="1375"/>
                  </a:lnTo>
                  <a:lnTo>
                    <a:pt x="1273" y="1376"/>
                  </a:lnTo>
                  <a:lnTo>
                    <a:pt x="1274" y="1375"/>
                  </a:lnTo>
                  <a:close/>
                  <a:moveTo>
                    <a:pt x="1285" y="1368"/>
                  </a:moveTo>
                  <a:lnTo>
                    <a:pt x="1286" y="1370"/>
                  </a:lnTo>
                  <a:lnTo>
                    <a:pt x="1285" y="1371"/>
                  </a:lnTo>
                  <a:lnTo>
                    <a:pt x="1283" y="1371"/>
                  </a:lnTo>
                  <a:lnTo>
                    <a:pt x="1282" y="1371"/>
                  </a:lnTo>
                  <a:lnTo>
                    <a:pt x="1281" y="1370"/>
                  </a:lnTo>
                  <a:lnTo>
                    <a:pt x="1279" y="1369"/>
                  </a:lnTo>
                  <a:lnTo>
                    <a:pt x="1279" y="1368"/>
                  </a:lnTo>
                  <a:lnTo>
                    <a:pt x="1278" y="1367"/>
                  </a:lnTo>
                  <a:lnTo>
                    <a:pt x="1279" y="1365"/>
                  </a:lnTo>
                  <a:lnTo>
                    <a:pt x="1281" y="1365"/>
                  </a:lnTo>
                  <a:lnTo>
                    <a:pt x="1283" y="1365"/>
                  </a:lnTo>
                  <a:lnTo>
                    <a:pt x="1284" y="1367"/>
                  </a:lnTo>
                  <a:lnTo>
                    <a:pt x="1285" y="1368"/>
                  </a:lnTo>
                  <a:close/>
                  <a:moveTo>
                    <a:pt x="1301" y="1332"/>
                  </a:moveTo>
                  <a:lnTo>
                    <a:pt x="1302" y="1331"/>
                  </a:lnTo>
                  <a:lnTo>
                    <a:pt x="1303" y="1331"/>
                  </a:lnTo>
                  <a:lnTo>
                    <a:pt x="1304" y="1331"/>
                  </a:lnTo>
                  <a:lnTo>
                    <a:pt x="1306" y="1331"/>
                  </a:lnTo>
                  <a:lnTo>
                    <a:pt x="1307" y="1332"/>
                  </a:lnTo>
                  <a:lnTo>
                    <a:pt x="1306" y="1334"/>
                  </a:lnTo>
                  <a:lnTo>
                    <a:pt x="1306" y="1335"/>
                  </a:lnTo>
                  <a:lnTo>
                    <a:pt x="1304" y="1335"/>
                  </a:lnTo>
                  <a:lnTo>
                    <a:pt x="1303" y="1336"/>
                  </a:lnTo>
                  <a:lnTo>
                    <a:pt x="1301" y="1337"/>
                  </a:lnTo>
                  <a:lnTo>
                    <a:pt x="1301" y="1338"/>
                  </a:lnTo>
                  <a:lnTo>
                    <a:pt x="1300" y="1337"/>
                  </a:lnTo>
                  <a:lnTo>
                    <a:pt x="1301" y="1337"/>
                  </a:lnTo>
                  <a:lnTo>
                    <a:pt x="1301" y="1336"/>
                  </a:lnTo>
                  <a:lnTo>
                    <a:pt x="1300" y="1336"/>
                  </a:lnTo>
                  <a:lnTo>
                    <a:pt x="1300" y="1335"/>
                  </a:lnTo>
                  <a:lnTo>
                    <a:pt x="1300" y="1334"/>
                  </a:lnTo>
                  <a:lnTo>
                    <a:pt x="1300" y="1332"/>
                  </a:lnTo>
                  <a:lnTo>
                    <a:pt x="1301" y="1332"/>
                  </a:lnTo>
                  <a:close/>
                  <a:moveTo>
                    <a:pt x="1316" y="1329"/>
                  </a:moveTo>
                  <a:lnTo>
                    <a:pt x="1316" y="1330"/>
                  </a:lnTo>
                  <a:lnTo>
                    <a:pt x="1317" y="1330"/>
                  </a:lnTo>
                  <a:lnTo>
                    <a:pt x="1319" y="1331"/>
                  </a:lnTo>
                  <a:lnTo>
                    <a:pt x="1317" y="1332"/>
                  </a:lnTo>
                  <a:lnTo>
                    <a:pt x="1317" y="1334"/>
                  </a:lnTo>
                  <a:lnTo>
                    <a:pt x="1317" y="1335"/>
                  </a:lnTo>
                  <a:lnTo>
                    <a:pt x="1316" y="1335"/>
                  </a:lnTo>
                  <a:lnTo>
                    <a:pt x="1316" y="1336"/>
                  </a:lnTo>
                  <a:lnTo>
                    <a:pt x="1312" y="1338"/>
                  </a:lnTo>
                  <a:lnTo>
                    <a:pt x="1311" y="1338"/>
                  </a:lnTo>
                  <a:lnTo>
                    <a:pt x="1311" y="1337"/>
                  </a:lnTo>
                  <a:lnTo>
                    <a:pt x="1312" y="1337"/>
                  </a:lnTo>
                  <a:lnTo>
                    <a:pt x="1312" y="1336"/>
                  </a:lnTo>
                  <a:lnTo>
                    <a:pt x="1311" y="1336"/>
                  </a:lnTo>
                  <a:lnTo>
                    <a:pt x="1310" y="1336"/>
                  </a:lnTo>
                  <a:lnTo>
                    <a:pt x="1310" y="1335"/>
                  </a:lnTo>
                  <a:lnTo>
                    <a:pt x="1309" y="1334"/>
                  </a:lnTo>
                  <a:lnTo>
                    <a:pt x="1310" y="1332"/>
                  </a:lnTo>
                  <a:lnTo>
                    <a:pt x="1310" y="1331"/>
                  </a:lnTo>
                  <a:lnTo>
                    <a:pt x="1311" y="1330"/>
                  </a:lnTo>
                  <a:lnTo>
                    <a:pt x="1311" y="1329"/>
                  </a:lnTo>
                  <a:lnTo>
                    <a:pt x="1312" y="1329"/>
                  </a:lnTo>
                  <a:lnTo>
                    <a:pt x="1313" y="1330"/>
                  </a:lnTo>
                  <a:lnTo>
                    <a:pt x="1313" y="1331"/>
                  </a:lnTo>
                  <a:lnTo>
                    <a:pt x="1315" y="1331"/>
                  </a:lnTo>
                  <a:lnTo>
                    <a:pt x="1315" y="1330"/>
                  </a:lnTo>
                  <a:lnTo>
                    <a:pt x="1316" y="1329"/>
                  </a:lnTo>
                  <a:close/>
                  <a:moveTo>
                    <a:pt x="1328" y="1277"/>
                  </a:moveTo>
                  <a:lnTo>
                    <a:pt x="1328" y="1278"/>
                  </a:lnTo>
                  <a:lnTo>
                    <a:pt x="1329" y="1278"/>
                  </a:lnTo>
                  <a:lnTo>
                    <a:pt x="1329" y="1279"/>
                  </a:lnTo>
                  <a:lnTo>
                    <a:pt x="1329" y="1280"/>
                  </a:lnTo>
                  <a:lnTo>
                    <a:pt x="1329" y="1281"/>
                  </a:lnTo>
                  <a:lnTo>
                    <a:pt x="1328" y="1281"/>
                  </a:lnTo>
                  <a:lnTo>
                    <a:pt x="1328" y="1283"/>
                  </a:lnTo>
                  <a:lnTo>
                    <a:pt x="1328" y="1284"/>
                  </a:lnTo>
                  <a:lnTo>
                    <a:pt x="1327" y="1285"/>
                  </a:lnTo>
                  <a:lnTo>
                    <a:pt x="1326" y="1285"/>
                  </a:lnTo>
                  <a:lnTo>
                    <a:pt x="1325" y="1285"/>
                  </a:lnTo>
                  <a:lnTo>
                    <a:pt x="1325" y="1284"/>
                  </a:lnTo>
                  <a:lnTo>
                    <a:pt x="1325" y="1283"/>
                  </a:lnTo>
                  <a:lnTo>
                    <a:pt x="1325" y="1281"/>
                  </a:lnTo>
                  <a:lnTo>
                    <a:pt x="1324" y="1281"/>
                  </a:lnTo>
                  <a:lnTo>
                    <a:pt x="1322" y="1279"/>
                  </a:lnTo>
                  <a:lnTo>
                    <a:pt x="1320" y="1278"/>
                  </a:lnTo>
                  <a:lnTo>
                    <a:pt x="1321" y="1276"/>
                  </a:lnTo>
                  <a:lnTo>
                    <a:pt x="1321" y="1275"/>
                  </a:lnTo>
                  <a:lnTo>
                    <a:pt x="1322" y="1275"/>
                  </a:lnTo>
                  <a:lnTo>
                    <a:pt x="1324" y="1275"/>
                  </a:lnTo>
                  <a:lnTo>
                    <a:pt x="1325" y="1276"/>
                  </a:lnTo>
                  <a:lnTo>
                    <a:pt x="1326" y="1277"/>
                  </a:lnTo>
                  <a:lnTo>
                    <a:pt x="1327" y="1277"/>
                  </a:lnTo>
                  <a:lnTo>
                    <a:pt x="1328" y="1277"/>
                  </a:lnTo>
                  <a:close/>
                  <a:moveTo>
                    <a:pt x="1329" y="1270"/>
                  </a:moveTo>
                  <a:lnTo>
                    <a:pt x="1329" y="1271"/>
                  </a:lnTo>
                  <a:lnTo>
                    <a:pt x="1329" y="1272"/>
                  </a:lnTo>
                  <a:lnTo>
                    <a:pt x="1329" y="1276"/>
                  </a:lnTo>
                  <a:lnTo>
                    <a:pt x="1328" y="1276"/>
                  </a:lnTo>
                  <a:lnTo>
                    <a:pt x="1325" y="1275"/>
                  </a:lnTo>
                  <a:lnTo>
                    <a:pt x="1325" y="1273"/>
                  </a:lnTo>
                  <a:lnTo>
                    <a:pt x="1325" y="1272"/>
                  </a:lnTo>
                  <a:lnTo>
                    <a:pt x="1326" y="1270"/>
                  </a:lnTo>
                  <a:lnTo>
                    <a:pt x="1326" y="1269"/>
                  </a:lnTo>
                  <a:lnTo>
                    <a:pt x="1327" y="1269"/>
                  </a:lnTo>
                  <a:lnTo>
                    <a:pt x="1327" y="1270"/>
                  </a:lnTo>
                  <a:lnTo>
                    <a:pt x="1328" y="1270"/>
                  </a:lnTo>
                  <a:lnTo>
                    <a:pt x="1329" y="1270"/>
                  </a:lnTo>
                  <a:close/>
                  <a:moveTo>
                    <a:pt x="1290" y="1264"/>
                  </a:moveTo>
                  <a:lnTo>
                    <a:pt x="1291" y="1264"/>
                  </a:lnTo>
                  <a:lnTo>
                    <a:pt x="1292" y="1264"/>
                  </a:lnTo>
                  <a:lnTo>
                    <a:pt x="1291" y="1267"/>
                  </a:lnTo>
                  <a:lnTo>
                    <a:pt x="1290" y="1269"/>
                  </a:lnTo>
                  <a:lnTo>
                    <a:pt x="1290" y="1270"/>
                  </a:lnTo>
                  <a:lnTo>
                    <a:pt x="1290" y="1272"/>
                  </a:lnTo>
                  <a:lnTo>
                    <a:pt x="1290" y="1273"/>
                  </a:lnTo>
                  <a:lnTo>
                    <a:pt x="1290" y="1275"/>
                  </a:lnTo>
                  <a:lnTo>
                    <a:pt x="1289" y="1275"/>
                  </a:lnTo>
                  <a:lnTo>
                    <a:pt x="1289" y="1276"/>
                  </a:lnTo>
                  <a:lnTo>
                    <a:pt x="1287" y="1276"/>
                  </a:lnTo>
                  <a:lnTo>
                    <a:pt x="1286" y="1277"/>
                  </a:lnTo>
                  <a:lnTo>
                    <a:pt x="1285" y="1277"/>
                  </a:lnTo>
                  <a:lnTo>
                    <a:pt x="1285" y="1279"/>
                  </a:lnTo>
                  <a:lnTo>
                    <a:pt x="1284" y="1280"/>
                  </a:lnTo>
                  <a:lnTo>
                    <a:pt x="1283" y="1280"/>
                  </a:lnTo>
                  <a:lnTo>
                    <a:pt x="1282" y="1280"/>
                  </a:lnTo>
                  <a:lnTo>
                    <a:pt x="1279" y="1280"/>
                  </a:lnTo>
                  <a:lnTo>
                    <a:pt x="1278" y="1280"/>
                  </a:lnTo>
                  <a:lnTo>
                    <a:pt x="1278" y="1279"/>
                  </a:lnTo>
                  <a:lnTo>
                    <a:pt x="1277" y="1279"/>
                  </a:lnTo>
                  <a:lnTo>
                    <a:pt x="1277" y="1278"/>
                  </a:lnTo>
                  <a:lnTo>
                    <a:pt x="1277" y="1277"/>
                  </a:lnTo>
                  <a:lnTo>
                    <a:pt x="1277" y="1276"/>
                  </a:lnTo>
                  <a:lnTo>
                    <a:pt x="1281" y="1275"/>
                  </a:lnTo>
                  <a:lnTo>
                    <a:pt x="1283" y="1275"/>
                  </a:lnTo>
                  <a:lnTo>
                    <a:pt x="1284" y="1275"/>
                  </a:lnTo>
                  <a:lnTo>
                    <a:pt x="1285" y="1276"/>
                  </a:lnTo>
                  <a:lnTo>
                    <a:pt x="1286" y="1275"/>
                  </a:lnTo>
                  <a:lnTo>
                    <a:pt x="1286" y="1273"/>
                  </a:lnTo>
                  <a:lnTo>
                    <a:pt x="1284" y="1275"/>
                  </a:lnTo>
                  <a:lnTo>
                    <a:pt x="1282" y="1273"/>
                  </a:lnTo>
                  <a:lnTo>
                    <a:pt x="1281" y="1273"/>
                  </a:lnTo>
                  <a:lnTo>
                    <a:pt x="1279" y="1273"/>
                  </a:lnTo>
                  <a:lnTo>
                    <a:pt x="1278" y="1273"/>
                  </a:lnTo>
                  <a:lnTo>
                    <a:pt x="1278" y="1272"/>
                  </a:lnTo>
                  <a:lnTo>
                    <a:pt x="1279" y="1272"/>
                  </a:lnTo>
                  <a:lnTo>
                    <a:pt x="1277" y="1271"/>
                  </a:lnTo>
                  <a:lnTo>
                    <a:pt x="1277" y="1270"/>
                  </a:lnTo>
                  <a:lnTo>
                    <a:pt x="1277" y="1269"/>
                  </a:lnTo>
                  <a:lnTo>
                    <a:pt x="1276" y="1268"/>
                  </a:lnTo>
                  <a:lnTo>
                    <a:pt x="1277" y="1268"/>
                  </a:lnTo>
                  <a:lnTo>
                    <a:pt x="1277" y="1267"/>
                  </a:lnTo>
                  <a:lnTo>
                    <a:pt x="1278" y="1267"/>
                  </a:lnTo>
                  <a:lnTo>
                    <a:pt x="1281" y="1268"/>
                  </a:lnTo>
                  <a:lnTo>
                    <a:pt x="1282" y="1268"/>
                  </a:lnTo>
                  <a:lnTo>
                    <a:pt x="1282" y="1269"/>
                  </a:lnTo>
                  <a:lnTo>
                    <a:pt x="1283" y="1269"/>
                  </a:lnTo>
                  <a:lnTo>
                    <a:pt x="1284" y="1270"/>
                  </a:lnTo>
                  <a:lnTo>
                    <a:pt x="1285" y="1270"/>
                  </a:lnTo>
                  <a:lnTo>
                    <a:pt x="1286" y="1270"/>
                  </a:lnTo>
                  <a:lnTo>
                    <a:pt x="1285" y="1269"/>
                  </a:lnTo>
                  <a:lnTo>
                    <a:pt x="1282" y="1268"/>
                  </a:lnTo>
                  <a:lnTo>
                    <a:pt x="1282" y="1267"/>
                  </a:lnTo>
                  <a:lnTo>
                    <a:pt x="1283" y="1267"/>
                  </a:lnTo>
                  <a:lnTo>
                    <a:pt x="1283" y="1268"/>
                  </a:lnTo>
                  <a:lnTo>
                    <a:pt x="1284" y="1268"/>
                  </a:lnTo>
                  <a:lnTo>
                    <a:pt x="1285" y="1268"/>
                  </a:lnTo>
                  <a:lnTo>
                    <a:pt x="1285" y="1267"/>
                  </a:lnTo>
                  <a:lnTo>
                    <a:pt x="1286" y="1267"/>
                  </a:lnTo>
                  <a:lnTo>
                    <a:pt x="1287" y="1267"/>
                  </a:lnTo>
                  <a:lnTo>
                    <a:pt x="1287" y="1265"/>
                  </a:lnTo>
                  <a:lnTo>
                    <a:pt x="1287" y="1264"/>
                  </a:lnTo>
                  <a:lnTo>
                    <a:pt x="1289" y="1264"/>
                  </a:lnTo>
                  <a:lnTo>
                    <a:pt x="1290" y="1264"/>
                  </a:lnTo>
                  <a:close/>
                  <a:moveTo>
                    <a:pt x="1327" y="1263"/>
                  </a:moveTo>
                  <a:lnTo>
                    <a:pt x="1328" y="1264"/>
                  </a:lnTo>
                  <a:lnTo>
                    <a:pt x="1329" y="1265"/>
                  </a:lnTo>
                  <a:lnTo>
                    <a:pt x="1329" y="1267"/>
                  </a:lnTo>
                  <a:lnTo>
                    <a:pt x="1329" y="1269"/>
                  </a:lnTo>
                  <a:lnTo>
                    <a:pt x="1328" y="1268"/>
                  </a:lnTo>
                  <a:lnTo>
                    <a:pt x="1327" y="1268"/>
                  </a:lnTo>
                  <a:lnTo>
                    <a:pt x="1326" y="1268"/>
                  </a:lnTo>
                  <a:lnTo>
                    <a:pt x="1325" y="1269"/>
                  </a:lnTo>
                  <a:lnTo>
                    <a:pt x="1325" y="1270"/>
                  </a:lnTo>
                  <a:lnTo>
                    <a:pt x="1324" y="1270"/>
                  </a:lnTo>
                  <a:lnTo>
                    <a:pt x="1324" y="1271"/>
                  </a:lnTo>
                  <a:lnTo>
                    <a:pt x="1324" y="1272"/>
                  </a:lnTo>
                  <a:lnTo>
                    <a:pt x="1322" y="1273"/>
                  </a:lnTo>
                  <a:lnTo>
                    <a:pt x="1321" y="1273"/>
                  </a:lnTo>
                  <a:lnTo>
                    <a:pt x="1320" y="1272"/>
                  </a:lnTo>
                  <a:lnTo>
                    <a:pt x="1320" y="1271"/>
                  </a:lnTo>
                  <a:lnTo>
                    <a:pt x="1320" y="1270"/>
                  </a:lnTo>
                  <a:lnTo>
                    <a:pt x="1320" y="1269"/>
                  </a:lnTo>
                  <a:lnTo>
                    <a:pt x="1321" y="1268"/>
                  </a:lnTo>
                  <a:lnTo>
                    <a:pt x="1322" y="1267"/>
                  </a:lnTo>
                  <a:lnTo>
                    <a:pt x="1324" y="1267"/>
                  </a:lnTo>
                  <a:lnTo>
                    <a:pt x="1325" y="1265"/>
                  </a:lnTo>
                  <a:lnTo>
                    <a:pt x="1327" y="1263"/>
                  </a:lnTo>
                  <a:close/>
                  <a:moveTo>
                    <a:pt x="1320" y="1261"/>
                  </a:moveTo>
                  <a:lnTo>
                    <a:pt x="1319" y="1262"/>
                  </a:lnTo>
                  <a:lnTo>
                    <a:pt x="1319" y="1263"/>
                  </a:lnTo>
                  <a:lnTo>
                    <a:pt x="1319" y="1264"/>
                  </a:lnTo>
                  <a:lnTo>
                    <a:pt x="1319" y="1265"/>
                  </a:lnTo>
                  <a:lnTo>
                    <a:pt x="1319" y="1267"/>
                  </a:lnTo>
                  <a:lnTo>
                    <a:pt x="1319" y="1268"/>
                  </a:lnTo>
                  <a:lnTo>
                    <a:pt x="1318" y="1269"/>
                  </a:lnTo>
                  <a:lnTo>
                    <a:pt x="1317" y="1270"/>
                  </a:lnTo>
                  <a:lnTo>
                    <a:pt x="1317" y="1269"/>
                  </a:lnTo>
                  <a:lnTo>
                    <a:pt x="1317" y="1267"/>
                  </a:lnTo>
                  <a:lnTo>
                    <a:pt x="1316" y="1267"/>
                  </a:lnTo>
                  <a:lnTo>
                    <a:pt x="1316" y="1265"/>
                  </a:lnTo>
                  <a:lnTo>
                    <a:pt x="1316" y="1264"/>
                  </a:lnTo>
                  <a:lnTo>
                    <a:pt x="1315" y="1264"/>
                  </a:lnTo>
                  <a:lnTo>
                    <a:pt x="1315" y="1263"/>
                  </a:lnTo>
                  <a:lnTo>
                    <a:pt x="1315" y="1262"/>
                  </a:lnTo>
                  <a:lnTo>
                    <a:pt x="1316" y="1262"/>
                  </a:lnTo>
                  <a:lnTo>
                    <a:pt x="1316" y="1261"/>
                  </a:lnTo>
                  <a:lnTo>
                    <a:pt x="1317" y="1260"/>
                  </a:lnTo>
                  <a:lnTo>
                    <a:pt x="1317" y="1261"/>
                  </a:lnTo>
                  <a:lnTo>
                    <a:pt x="1318" y="1261"/>
                  </a:lnTo>
                  <a:lnTo>
                    <a:pt x="1320" y="1261"/>
                  </a:lnTo>
                  <a:close/>
                  <a:moveTo>
                    <a:pt x="1289" y="1254"/>
                  </a:moveTo>
                  <a:lnTo>
                    <a:pt x="1290" y="1258"/>
                  </a:lnTo>
                  <a:lnTo>
                    <a:pt x="1290" y="1259"/>
                  </a:lnTo>
                  <a:lnTo>
                    <a:pt x="1289" y="1258"/>
                  </a:lnTo>
                  <a:lnTo>
                    <a:pt x="1286" y="1256"/>
                  </a:lnTo>
                  <a:lnTo>
                    <a:pt x="1286" y="1255"/>
                  </a:lnTo>
                  <a:lnTo>
                    <a:pt x="1285" y="1255"/>
                  </a:lnTo>
                  <a:lnTo>
                    <a:pt x="1285" y="1254"/>
                  </a:lnTo>
                  <a:lnTo>
                    <a:pt x="1285" y="1253"/>
                  </a:lnTo>
                  <a:lnTo>
                    <a:pt x="1286" y="1253"/>
                  </a:lnTo>
                  <a:lnTo>
                    <a:pt x="1287" y="1253"/>
                  </a:lnTo>
                  <a:lnTo>
                    <a:pt x="1289" y="1254"/>
                  </a:lnTo>
                  <a:close/>
                  <a:moveTo>
                    <a:pt x="1298" y="1252"/>
                  </a:moveTo>
                  <a:lnTo>
                    <a:pt x="1298" y="1253"/>
                  </a:lnTo>
                  <a:lnTo>
                    <a:pt x="1296" y="1254"/>
                  </a:lnTo>
                  <a:lnTo>
                    <a:pt x="1296" y="1255"/>
                  </a:lnTo>
                  <a:lnTo>
                    <a:pt x="1298" y="1256"/>
                  </a:lnTo>
                  <a:lnTo>
                    <a:pt x="1298" y="1258"/>
                  </a:lnTo>
                  <a:lnTo>
                    <a:pt x="1296" y="1259"/>
                  </a:lnTo>
                  <a:lnTo>
                    <a:pt x="1296" y="1260"/>
                  </a:lnTo>
                  <a:lnTo>
                    <a:pt x="1295" y="1261"/>
                  </a:lnTo>
                  <a:lnTo>
                    <a:pt x="1294" y="1261"/>
                  </a:lnTo>
                  <a:lnTo>
                    <a:pt x="1293" y="1261"/>
                  </a:lnTo>
                  <a:lnTo>
                    <a:pt x="1292" y="1261"/>
                  </a:lnTo>
                  <a:lnTo>
                    <a:pt x="1292" y="1260"/>
                  </a:lnTo>
                  <a:lnTo>
                    <a:pt x="1292" y="1259"/>
                  </a:lnTo>
                  <a:lnTo>
                    <a:pt x="1292" y="1256"/>
                  </a:lnTo>
                  <a:lnTo>
                    <a:pt x="1292" y="1255"/>
                  </a:lnTo>
                  <a:lnTo>
                    <a:pt x="1293" y="1254"/>
                  </a:lnTo>
                  <a:lnTo>
                    <a:pt x="1293" y="1253"/>
                  </a:lnTo>
                  <a:lnTo>
                    <a:pt x="1294" y="1253"/>
                  </a:lnTo>
                  <a:lnTo>
                    <a:pt x="1295" y="1252"/>
                  </a:lnTo>
                  <a:lnTo>
                    <a:pt x="1296" y="1252"/>
                  </a:lnTo>
                  <a:lnTo>
                    <a:pt x="1298" y="1252"/>
                  </a:lnTo>
                  <a:close/>
                  <a:moveTo>
                    <a:pt x="1316" y="1258"/>
                  </a:moveTo>
                  <a:lnTo>
                    <a:pt x="1315" y="1255"/>
                  </a:lnTo>
                  <a:lnTo>
                    <a:pt x="1313" y="1254"/>
                  </a:lnTo>
                  <a:lnTo>
                    <a:pt x="1313" y="1253"/>
                  </a:lnTo>
                  <a:lnTo>
                    <a:pt x="1313" y="1252"/>
                  </a:lnTo>
                  <a:lnTo>
                    <a:pt x="1315" y="1252"/>
                  </a:lnTo>
                  <a:lnTo>
                    <a:pt x="1315" y="1251"/>
                  </a:lnTo>
                  <a:lnTo>
                    <a:pt x="1316" y="1251"/>
                  </a:lnTo>
                  <a:lnTo>
                    <a:pt x="1316" y="1250"/>
                  </a:lnTo>
                  <a:lnTo>
                    <a:pt x="1317" y="1250"/>
                  </a:lnTo>
                  <a:lnTo>
                    <a:pt x="1318" y="1250"/>
                  </a:lnTo>
                  <a:lnTo>
                    <a:pt x="1319" y="1251"/>
                  </a:lnTo>
                  <a:lnTo>
                    <a:pt x="1320" y="1252"/>
                  </a:lnTo>
                  <a:lnTo>
                    <a:pt x="1321" y="1252"/>
                  </a:lnTo>
                  <a:lnTo>
                    <a:pt x="1321" y="1254"/>
                  </a:lnTo>
                  <a:lnTo>
                    <a:pt x="1321" y="1256"/>
                  </a:lnTo>
                  <a:lnTo>
                    <a:pt x="1321" y="1258"/>
                  </a:lnTo>
                  <a:lnTo>
                    <a:pt x="1319" y="1259"/>
                  </a:lnTo>
                  <a:lnTo>
                    <a:pt x="1318" y="1260"/>
                  </a:lnTo>
                  <a:lnTo>
                    <a:pt x="1317" y="1259"/>
                  </a:lnTo>
                  <a:lnTo>
                    <a:pt x="1316" y="1258"/>
                  </a:lnTo>
                  <a:close/>
                  <a:moveTo>
                    <a:pt x="1299" y="1260"/>
                  </a:moveTo>
                  <a:lnTo>
                    <a:pt x="1301" y="1258"/>
                  </a:lnTo>
                  <a:lnTo>
                    <a:pt x="1301" y="1255"/>
                  </a:lnTo>
                  <a:lnTo>
                    <a:pt x="1301" y="1254"/>
                  </a:lnTo>
                  <a:lnTo>
                    <a:pt x="1300" y="1254"/>
                  </a:lnTo>
                  <a:lnTo>
                    <a:pt x="1300" y="1253"/>
                  </a:lnTo>
                  <a:lnTo>
                    <a:pt x="1301" y="1253"/>
                  </a:lnTo>
                  <a:lnTo>
                    <a:pt x="1301" y="1252"/>
                  </a:lnTo>
                  <a:lnTo>
                    <a:pt x="1301" y="1250"/>
                  </a:lnTo>
                  <a:lnTo>
                    <a:pt x="1301" y="1248"/>
                  </a:lnTo>
                  <a:lnTo>
                    <a:pt x="1301" y="1247"/>
                  </a:lnTo>
                  <a:lnTo>
                    <a:pt x="1302" y="1245"/>
                  </a:lnTo>
                  <a:lnTo>
                    <a:pt x="1303" y="1245"/>
                  </a:lnTo>
                  <a:lnTo>
                    <a:pt x="1304" y="1245"/>
                  </a:lnTo>
                  <a:lnTo>
                    <a:pt x="1307" y="1246"/>
                  </a:lnTo>
                  <a:lnTo>
                    <a:pt x="1308" y="1247"/>
                  </a:lnTo>
                  <a:lnTo>
                    <a:pt x="1309" y="1248"/>
                  </a:lnTo>
                  <a:lnTo>
                    <a:pt x="1309" y="1250"/>
                  </a:lnTo>
                  <a:lnTo>
                    <a:pt x="1309" y="1251"/>
                  </a:lnTo>
                  <a:lnTo>
                    <a:pt x="1308" y="1251"/>
                  </a:lnTo>
                  <a:lnTo>
                    <a:pt x="1308" y="1252"/>
                  </a:lnTo>
                  <a:lnTo>
                    <a:pt x="1309" y="1252"/>
                  </a:lnTo>
                  <a:lnTo>
                    <a:pt x="1310" y="1252"/>
                  </a:lnTo>
                  <a:lnTo>
                    <a:pt x="1310" y="1253"/>
                  </a:lnTo>
                  <a:lnTo>
                    <a:pt x="1309" y="1254"/>
                  </a:lnTo>
                  <a:lnTo>
                    <a:pt x="1307" y="1254"/>
                  </a:lnTo>
                  <a:lnTo>
                    <a:pt x="1308" y="1255"/>
                  </a:lnTo>
                  <a:lnTo>
                    <a:pt x="1309" y="1255"/>
                  </a:lnTo>
                  <a:lnTo>
                    <a:pt x="1310" y="1254"/>
                  </a:lnTo>
                  <a:lnTo>
                    <a:pt x="1310" y="1255"/>
                  </a:lnTo>
                  <a:lnTo>
                    <a:pt x="1309" y="1256"/>
                  </a:lnTo>
                  <a:lnTo>
                    <a:pt x="1308" y="1258"/>
                  </a:lnTo>
                  <a:lnTo>
                    <a:pt x="1306" y="1258"/>
                  </a:lnTo>
                  <a:lnTo>
                    <a:pt x="1304" y="1258"/>
                  </a:lnTo>
                  <a:lnTo>
                    <a:pt x="1306" y="1258"/>
                  </a:lnTo>
                  <a:lnTo>
                    <a:pt x="1306" y="1259"/>
                  </a:lnTo>
                  <a:lnTo>
                    <a:pt x="1306" y="1260"/>
                  </a:lnTo>
                  <a:lnTo>
                    <a:pt x="1303" y="1262"/>
                  </a:lnTo>
                  <a:lnTo>
                    <a:pt x="1302" y="1262"/>
                  </a:lnTo>
                  <a:lnTo>
                    <a:pt x="1301" y="1262"/>
                  </a:lnTo>
                  <a:lnTo>
                    <a:pt x="1300" y="1261"/>
                  </a:lnTo>
                  <a:lnTo>
                    <a:pt x="1299" y="1260"/>
                  </a:lnTo>
                  <a:close/>
                  <a:moveTo>
                    <a:pt x="1330" y="1244"/>
                  </a:moveTo>
                  <a:lnTo>
                    <a:pt x="1332" y="1245"/>
                  </a:lnTo>
                  <a:lnTo>
                    <a:pt x="1333" y="1245"/>
                  </a:lnTo>
                  <a:lnTo>
                    <a:pt x="1334" y="1246"/>
                  </a:lnTo>
                  <a:lnTo>
                    <a:pt x="1334" y="1248"/>
                  </a:lnTo>
                  <a:lnTo>
                    <a:pt x="1333" y="1248"/>
                  </a:lnTo>
                  <a:lnTo>
                    <a:pt x="1333" y="1250"/>
                  </a:lnTo>
                  <a:lnTo>
                    <a:pt x="1333" y="1251"/>
                  </a:lnTo>
                  <a:lnTo>
                    <a:pt x="1333" y="1252"/>
                  </a:lnTo>
                  <a:lnTo>
                    <a:pt x="1333" y="1253"/>
                  </a:lnTo>
                  <a:lnTo>
                    <a:pt x="1332" y="1254"/>
                  </a:lnTo>
                  <a:lnTo>
                    <a:pt x="1333" y="1254"/>
                  </a:lnTo>
                  <a:lnTo>
                    <a:pt x="1332" y="1255"/>
                  </a:lnTo>
                  <a:lnTo>
                    <a:pt x="1329" y="1254"/>
                  </a:lnTo>
                  <a:lnTo>
                    <a:pt x="1330" y="1255"/>
                  </a:lnTo>
                  <a:lnTo>
                    <a:pt x="1330" y="1256"/>
                  </a:lnTo>
                  <a:lnTo>
                    <a:pt x="1332" y="1256"/>
                  </a:lnTo>
                  <a:lnTo>
                    <a:pt x="1333" y="1258"/>
                  </a:lnTo>
                  <a:lnTo>
                    <a:pt x="1333" y="1259"/>
                  </a:lnTo>
                  <a:lnTo>
                    <a:pt x="1332" y="1260"/>
                  </a:lnTo>
                  <a:lnTo>
                    <a:pt x="1330" y="1261"/>
                  </a:lnTo>
                  <a:lnTo>
                    <a:pt x="1329" y="1261"/>
                  </a:lnTo>
                  <a:lnTo>
                    <a:pt x="1329" y="1260"/>
                  </a:lnTo>
                  <a:lnTo>
                    <a:pt x="1328" y="1259"/>
                  </a:lnTo>
                  <a:lnTo>
                    <a:pt x="1327" y="1258"/>
                  </a:lnTo>
                  <a:lnTo>
                    <a:pt x="1326" y="1256"/>
                  </a:lnTo>
                  <a:lnTo>
                    <a:pt x="1325" y="1256"/>
                  </a:lnTo>
                  <a:lnTo>
                    <a:pt x="1325" y="1255"/>
                  </a:lnTo>
                  <a:lnTo>
                    <a:pt x="1327" y="1253"/>
                  </a:lnTo>
                  <a:lnTo>
                    <a:pt x="1326" y="1251"/>
                  </a:lnTo>
                  <a:lnTo>
                    <a:pt x="1327" y="1248"/>
                  </a:lnTo>
                  <a:lnTo>
                    <a:pt x="1328" y="1245"/>
                  </a:lnTo>
                  <a:lnTo>
                    <a:pt x="1330" y="1244"/>
                  </a:lnTo>
                  <a:close/>
                  <a:moveTo>
                    <a:pt x="1322" y="1246"/>
                  </a:moveTo>
                  <a:lnTo>
                    <a:pt x="1324" y="1245"/>
                  </a:lnTo>
                  <a:lnTo>
                    <a:pt x="1325" y="1245"/>
                  </a:lnTo>
                  <a:lnTo>
                    <a:pt x="1325" y="1246"/>
                  </a:lnTo>
                  <a:lnTo>
                    <a:pt x="1325" y="1247"/>
                  </a:lnTo>
                  <a:lnTo>
                    <a:pt x="1324" y="1248"/>
                  </a:lnTo>
                  <a:lnTo>
                    <a:pt x="1322" y="1251"/>
                  </a:lnTo>
                  <a:lnTo>
                    <a:pt x="1321" y="1251"/>
                  </a:lnTo>
                  <a:lnTo>
                    <a:pt x="1320" y="1250"/>
                  </a:lnTo>
                  <a:lnTo>
                    <a:pt x="1319" y="1250"/>
                  </a:lnTo>
                  <a:lnTo>
                    <a:pt x="1317" y="1248"/>
                  </a:lnTo>
                  <a:lnTo>
                    <a:pt x="1316" y="1248"/>
                  </a:lnTo>
                  <a:lnTo>
                    <a:pt x="1315" y="1250"/>
                  </a:lnTo>
                  <a:lnTo>
                    <a:pt x="1313" y="1250"/>
                  </a:lnTo>
                  <a:lnTo>
                    <a:pt x="1313" y="1251"/>
                  </a:lnTo>
                  <a:lnTo>
                    <a:pt x="1313" y="1252"/>
                  </a:lnTo>
                  <a:lnTo>
                    <a:pt x="1312" y="1252"/>
                  </a:lnTo>
                  <a:lnTo>
                    <a:pt x="1312" y="1251"/>
                  </a:lnTo>
                  <a:lnTo>
                    <a:pt x="1312" y="1250"/>
                  </a:lnTo>
                  <a:lnTo>
                    <a:pt x="1313" y="1248"/>
                  </a:lnTo>
                  <a:lnTo>
                    <a:pt x="1313" y="1247"/>
                  </a:lnTo>
                  <a:lnTo>
                    <a:pt x="1313" y="1246"/>
                  </a:lnTo>
                  <a:lnTo>
                    <a:pt x="1315" y="1245"/>
                  </a:lnTo>
                  <a:lnTo>
                    <a:pt x="1315" y="1244"/>
                  </a:lnTo>
                  <a:lnTo>
                    <a:pt x="1316" y="1244"/>
                  </a:lnTo>
                  <a:lnTo>
                    <a:pt x="1318" y="1244"/>
                  </a:lnTo>
                  <a:lnTo>
                    <a:pt x="1319" y="1244"/>
                  </a:lnTo>
                  <a:lnTo>
                    <a:pt x="1319" y="1245"/>
                  </a:lnTo>
                  <a:lnTo>
                    <a:pt x="1320" y="1245"/>
                  </a:lnTo>
                  <a:lnTo>
                    <a:pt x="1321" y="1246"/>
                  </a:lnTo>
                  <a:lnTo>
                    <a:pt x="1322" y="1246"/>
                  </a:lnTo>
                  <a:close/>
                  <a:moveTo>
                    <a:pt x="1298" y="1250"/>
                  </a:moveTo>
                  <a:lnTo>
                    <a:pt x="1296" y="1250"/>
                  </a:lnTo>
                  <a:lnTo>
                    <a:pt x="1296" y="1248"/>
                  </a:lnTo>
                  <a:lnTo>
                    <a:pt x="1298" y="1247"/>
                  </a:lnTo>
                  <a:lnTo>
                    <a:pt x="1299" y="1245"/>
                  </a:lnTo>
                  <a:lnTo>
                    <a:pt x="1300" y="1244"/>
                  </a:lnTo>
                  <a:lnTo>
                    <a:pt x="1301" y="1243"/>
                  </a:lnTo>
                  <a:lnTo>
                    <a:pt x="1301" y="1244"/>
                  </a:lnTo>
                  <a:lnTo>
                    <a:pt x="1301" y="1245"/>
                  </a:lnTo>
                  <a:lnTo>
                    <a:pt x="1300" y="1247"/>
                  </a:lnTo>
                  <a:lnTo>
                    <a:pt x="1299" y="1250"/>
                  </a:lnTo>
                  <a:lnTo>
                    <a:pt x="1300" y="1251"/>
                  </a:lnTo>
                  <a:lnTo>
                    <a:pt x="1300" y="1252"/>
                  </a:lnTo>
                  <a:lnTo>
                    <a:pt x="1299" y="1252"/>
                  </a:lnTo>
                  <a:lnTo>
                    <a:pt x="1298" y="1251"/>
                  </a:lnTo>
                  <a:lnTo>
                    <a:pt x="1298" y="1250"/>
                  </a:lnTo>
                  <a:close/>
                  <a:moveTo>
                    <a:pt x="1325" y="1242"/>
                  </a:moveTo>
                  <a:lnTo>
                    <a:pt x="1324" y="1243"/>
                  </a:lnTo>
                  <a:lnTo>
                    <a:pt x="1322" y="1243"/>
                  </a:lnTo>
                  <a:lnTo>
                    <a:pt x="1321" y="1244"/>
                  </a:lnTo>
                  <a:lnTo>
                    <a:pt x="1319" y="1243"/>
                  </a:lnTo>
                  <a:lnTo>
                    <a:pt x="1318" y="1243"/>
                  </a:lnTo>
                  <a:lnTo>
                    <a:pt x="1317" y="1242"/>
                  </a:lnTo>
                  <a:lnTo>
                    <a:pt x="1318" y="1242"/>
                  </a:lnTo>
                  <a:lnTo>
                    <a:pt x="1319" y="1240"/>
                  </a:lnTo>
                  <a:lnTo>
                    <a:pt x="1320" y="1240"/>
                  </a:lnTo>
                  <a:lnTo>
                    <a:pt x="1322" y="1240"/>
                  </a:lnTo>
                  <a:lnTo>
                    <a:pt x="1324" y="1240"/>
                  </a:lnTo>
                  <a:lnTo>
                    <a:pt x="1325" y="1240"/>
                  </a:lnTo>
                  <a:lnTo>
                    <a:pt x="1325" y="1242"/>
                  </a:lnTo>
                  <a:close/>
                  <a:moveTo>
                    <a:pt x="1306" y="1239"/>
                  </a:moveTo>
                  <a:lnTo>
                    <a:pt x="1306" y="1240"/>
                  </a:lnTo>
                  <a:lnTo>
                    <a:pt x="1306" y="1242"/>
                  </a:lnTo>
                  <a:lnTo>
                    <a:pt x="1307" y="1242"/>
                  </a:lnTo>
                  <a:lnTo>
                    <a:pt x="1306" y="1242"/>
                  </a:lnTo>
                  <a:lnTo>
                    <a:pt x="1306" y="1243"/>
                  </a:lnTo>
                  <a:lnTo>
                    <a:pt x="1304" y="1243"/>
                  </a:lnTo>
                  <a:lnTo>
                    <a:pt x="1300" y="1239"/>
                  </a:lnTo>
                  <a:lnTo>
                    <a:pt x="1299" y="1239"/>
                  </a:lnTo>
                  <a:lnTo>
                    <a:pt x="1299" y="1238"/>
                  </a:lnTo>
                  <a:lnTo>
                    <a:pt x="1299" y="1237"/>
                  </a:lnTo>
                  <a:lnTo>
                    <a:pt x="1300" y="1236"/>
                  </a:lnTo>
                  <a:lnTo>
                    <a:pt x="1302" y="1236"/>
                  </a:lnTo>
                  <a:lnTo>
                    <a:pt x="1303" y="1236"/>
                  </a:lnTo>
                  <a:lnTo>
                    <a:pt x="1304" y="1237"/>
                  </a:lnTo>
                  <a:lnTo>
                    <a:pt x="1306" y="1239"/>
                  </a:lnTo>
                  <a:close/>
                  <a:moveTo>
                    <a:pt x="1325" y="1235"/>
                  </a:moveTo>
                  <a:lnTo>
                    <a:pt x="1325" y="1236"/>
                  </a:lnTo>
                  <a:lnTo>
                    <a:pt x="1326" y="1237"/>
                  </a:lnTo>
                  <a:lnTo>
                    <a:pt x="1326" y="1238"/>
                  </a:lnTo>
                  <a:lnTo>
                    <a:pt x="1325" y="1239"/>
                  </a:lnTo>
                  <a:lnTo>
                    <a:pt x="1319" y="1239"/>
                  </a:lnTo>
                  <a:lnTo>
                    <a:pt x="1318" y="1239"/>
                  </a:lnTo>
                  <a:lnTo>
                    <a:pt x="1316" y="1238"/>
                  </a:lnTo>
                  <a:lnTo>
                    <a:pt x="1313" y="1238"/>
                  </a:lnTo>
                  <a:lnTo>
                    <a:pt x="1312" y="1237"/>
                  </a:lnTo>
                  <a:lnTo>
                    <a:pt x="1312" y="1236"/>
                  </a:lnTo>
                  <a:lnTo>
                    <a:pt x="1312" y="1235"/>
                  </a:lnTo>
                  <a:lnTo>
                    <a:pt x="1311" y="1235"/>
                  </a:lnTo>
                  <a:lnTo>
                    <a:pt x="1312" y="1234"/>
                  </a:lnTo>
                  <a:lnTo>
                    <a:pt x="1313" y="1233"/>
                  </a:lnTo>
                  <a:lnTo>
                    <a:pt x="1316" y="1231"/>
                  </a:lnTo>
                  <a:lnTo>
                    <a:pt x="1316" y="1233"/>
                  </a:lnTo>
                  <a:lnTo>
                    <a:pt x="1317" y="1235"/>
                  </a:lnTo>
                  <a:lnTo>
                    <a:pt x="1318" y="1235"/>
                  </a:lnTo>
                  <a:lnTo>
                    <a:pt x="1322" y="1235"/>
                  </a:lnTo>
                  <a:lnTo>
                    <a:pt x="1325" y="1235"/>
                  </a:lnTo>
                  <a:close/>
                  <a:moveTo>
                    <a:pt x="1308" y="1233"/>
                  </a:moveTo>
                  <a:lnTo>
                    <a:pt x="1307" y="1233"/>
                  </a:lnTo>
                  <a:lnTo>
                    <a:pt x="1307" y="1236"/>
                  </a:lnTo>
                  <a:lnTo>
                    <a:pt x="1307" y="1237"/>
                  </a:lnTo>
                  <a:lnTo>
                    <a:pt x="1306" y="1237"/>
                  </a:lnTo>
                  <a:lnTo>
                    <a:pt x="1303" y="1235"/>
                  </a:lnTo>
                  <a:lnTo>
                    <a:pt x="1302" y="1234"/>
                  </a:lnTo>
                  <a:lnTo>
                    <a:pt x="1302" y="1231"/>
                  </a:lnTo>
                  <a:lnTo>
                    <a:pt x="1303" y="1230"/>
                  </a:lnTo>
                  <a:lnTo>
                    <a:pt x="1303" y="1229"/>
                  </a:lnTo>
                  <a:lnTo>
                    <a:pt x="1304" y="1229"/>
                  </a:lnTo>
                  <a:lnTo>
                    <a:pt x="1306" y="1230"/>
                  </a:lnTo>
                  <a:lnTo>
                    <a:pt x="1307" y="1231"/>
                  </a:lnTo>
                  <a:lnTo>
                    <a:pt x="1308" y="1231"/>
                  </a:lnTo>
                  <a:lnTo>
                    <a:pt x="1308" y="1233"/>
                  </a:lnTo>
                  <a:close/>
                  <a:moveTo>
                    <a:pt x="1328" y="1233"/>
                  </a:moveTo>
                  <a:lnTo>
                    <a:pt x="1327" y="1234"/>
                  </a:lnTo>
                  <a:lnTo>
                    <a:pt x="1328" y="1235"/>
                  </a:lnTo>
                  <a:lnTo>
                    <a:pt x="1327" y="1236"/>
                  </a:lnTo>
                  <a:lnTo>
                    <a:pt x="1326" y="1236"/>
                  </a:lnTo>
                  <a:lnTo>
                    <a:pt x="1325" y="1235"/>
                  </a:lnTo>
                  <a:lnTo>
                    <a:pt x="1325" y="1234"/>
                  </a:lnTo>
                  <a:lnTo>
                    <a:pt x="1324" y="1234"/>
                  </a:lnTo>
                  <a:lnTo>
                    <a:pt x="1322" y="1234"/>
                  </a:lnTo>
                  <a:lnTo>
                    <a:pt x="1319" y="1234"/>
                  </a:lnTo>
                  <a:lnTo>
                    <a:pt x="1318" y="1234"/>
                  </a:lnTo>
                  <a:lnTo>
                    <a:pt x="1317" y="1231"/>
                  </a:lnTo>
                  <a:lnTo>
                    <a:pt x="1317" y="1230"/>
                  </a:lnTo>
                  <a:lnTo>
                    <a:pt x="1316" y="1230"/>
                  </a:lnTo>
                  <a:lnTo>
                    <a:pt x="1315" y="1228"/>
                  </a:lnTo>
                  <a:lnTo>
                    <a:pt x="1313" y="1228"/>
                  </a:lnTo>
                  <a:lnTo>
                    <a:pt x="1313" y="1229"/>
                  </a:lnTo>
                  <a:lnTo>
                    <a:pt x="1312" y="1229"/>
                  </a:lnTo>
                  <a:lnTo>
                    <a:pt x="1311" y="1228"/>
                  </a:lnTo>
                  <a:lnTo>
                    <a:pt x="1311" y="1229"/>
                  </a:lnTo>
                  <a:lnTo>
                    <a:pt x="1311" y="1230"/>
                  </a:lnTo>
                  <a:lnTo>
                    <a:pt x="1310" y="1230"/>
                  </a:lnTo>
                  <a:lnTo>
                    <a:pt x="1309" y="1229"/>
                  </a:lnTo>
                  <a:lnTo>
                    <a:pt x="1309" y="1227"/>
                  </a:lnTo>
                  <a:lnTo>
                    <a:pt x="1309" y="1225"/>
                  </a:lnTo>
                  <a:lnTo>
                    <a:pt x="1310" y="1223"/>
                  </a:lnTo>
                  <a:lnTo>
                    <a:pt x="1311" y="1222"/>
                  </a:lnTo>
                  <a:lnTo>
                    <a:pt x="1312" y="1222"/>
                  </a:lnTo>
                  <a:lnTo>
                    <a:pt x="1316" y="1222"/>
                  </a:lnTo>
                  <a:lnTo>
                    <a:pt x="1317" y="1222"/>
                  </a:lnTo>
                  <a:lnTo>
                    <a:pt x="1318" y="1222"/>
                  </a:lnTo>
                  <a:lnTo>
                    <a:pt x="1319" y="1222"/>
                  </a:lnTo>
                  <a:lnTo>
                    <a:pt x="1319" y="1221"/>
                  </a:lnTo>
                  <a:lnTo>
                    <a:pt x="1321" y="1221"/>
                  </a:lnTo>
                  <a:lnTo>
                    <a:pt x="1322" y="1220"/>
                  </a:lnTo>
                  <a:lnTo>
                    <a:pt x="1322" y="1221"/>
                  </a:lnTo>
                  <a:lnTo>
                    <a:pt x="1324" y="1221"/>
                  </a:lnTo>
                  <a:lnTo>
                    <a:pt x="1326" y="1223"/>
                  </a:lnTo>
                  <a:lnTo>
                    <a:pt x="1327" y="1223"/>
                  </a:lnTo>
                  <a:lnTo>
                    <a:pt x="1327" y="1225"/>
                  </a:lnTo>
                  <a:lnTo>
                    <a:pt x="1327" y="1226"/>
                  </a:lnTo>
                  <a:lnTo>
                    <a:pt x="1328" y="1226"/>
                  </a:lnTo>
                  <a:lnTo>
                    <a:pt x="1328" y="1227"/>
                  </a:lnTo>
                  <a:lnTo>
                    <a:pt x="1329" y="1228"/>
                  </a:lnTo>
                  <a:lnTo>
                    <a:pt x="1329" y="1229"/>
                  </a:lnTo>
                  <a:lnTo>
                    <a:pt x="1329" y="1230"/>
                  </a:lnTo>
                  <a:lnTo>
                    <a:pt x="1328" y="1231"/>
                  </a:lnTo>
                  <a:lnTo>
                    <a:pt x="1328" y="1233"/>
                  </a:lnTo>
                  <a:close/>
                  <a:moveTo>
                    <a:pt x="1308" y="1218"/>
                  </a:moveTo>
                  <a:lnTo>
                    <a:pt x="1309" y="1218"/>
                  </a:lnTo>
                  <a:lnTo>
                    <a:pt x="1310" y="1216"/>
                  </a:lnTo>
                  <a:lnTo>
                    <a:pt x="1311" y="1214"/>
                  </a:lnTo>
                  <a:lnTo>
                    <a:pt x="1312" y="1214"/>
                  </a:lnTo>
                  <a:lnTo>
                    <a:pt x="1317" y="1216"/>
                  </a:lnTo>
                  <a:lnTo>
                    <a:pt x="1318" y="1216"/>
                  </a:lnTo>
                  <a:lnTo>
                    <a:pt x="1319" y="1216"/>
                  </a:lnTo>
                  <a:lnTo>
                    <a:pt x="1320" y="1218"/>
                  </a:lnTo>
                  <a:lnTo>
                    <a:pt x="1321" y="1218"/>
                  </a:lnTo>
                  <a:lnTo>
                    <a:pt x="1321" y="1219"/>
                  </a:lnTo>
                  <a:lnTo>
                    <a:pt x="1320" y="1219"/>
                  </a:lnTo>
                  <a:lnTo>
                    <a:pt x="1320" y="1220"/>
                  </a:lnTo>
                  <a:lnTo>
                    <a:pt x="1319" y="1220"/>
                  </a:lnTo>
                  <a:lnTo>
                    <a:pt x="1318" y="1220"/>
                  </a:lnTo>
                  <a:lnTo>
                    <a:pt x="1317" y="1220"/>
                  </a:lnTo>
                  <a:lnTo>
                    <a:pt x="1317" y="1219"/>
                  </a:lnTo>
                  <a:lnTo>
                    <a:pt x="1316" y="1219"/>
                  </a:lnTo>
                  <a:lnTo>
                    <a:pt x="1316" y="1220"/>
                  </a:lnTo>
                  <a:lnTo>
                    <a:pt x="1317" y="1220"/>
                  </a:lnTo>
                  <a:lnTo>
                    <a:pt x="1316" y="1221"/>
                  </a:lnTo>
                  <a:lnTo>
                    <a:pt x="1311" y="1220"/>
                  </a:lnTo>
                  <a:lnTo>
                    <a:pt x="1310" y="1221"/>
                  </a:lnTo>
                  <a:lnTo>
                    <a:pt x="1309" y="1222"/>
                  </a:lnTo>
                  <a:lnTo>
                    <a:pt x="1308" y="1222"/>
                  </a:lnTo>
                  <a:lnTo>
                    <a:pt x="1307" y="1222"/>
                  </a:lnTo>
                  <a:lnTo>
                    <a:pt x="1306" y="1222"/>
                  </a:lnTo>
                  <a:lnTo>
                    <a:pt x="1304" y="1221"/>
                  </a:lnTo>
                  <a:lnTo>
                    <a:pt x="1306" y="1220"/>
                  </a:lnTo>
                  <a:lnTo>
                    <a:pt x="1306" y="1219"/>
                  </a:lnTo>
                  <a:lnTo>
                    <a:pt x="1308" y="1218"/>
                  </a:lnTo>
                  <a:close/>
                  <a:moveTo>
                    <a:pt x="1319" y="1211"/>
                  </a:moveTo>
                  <a:lnTo>
                    <a:pt x="1319" y="1212"/>
                  </a:lnTo>
                  <a:lnTo>
                    <a:pt x="1318" y="1213"/>
                  </a:lnTo>
                  <a:lnTo>
                    <a:pt x="1317" y="1213"/>
                  </a:lnTo>
                  <a:lnTo>
                    <a:pt x="1316" y="1213"/>
                  </a:lnTo>
                  <a:lnTo>
                    <a:pt x="1315" y="1213"/>
                  </a:lnTo>
                  <a:lnTo>
                    <a:pt x="1311" y="1211"/>
                  </a:lnTo>
                  <a:lnTo>
                    <a:pt x="1312" y="1211"/>
                  </a:lnTo>
                  <a:lnTo>
                    <a:pt x="1317" y="1210"/>
                  </a:lnTo>
                  <a:lnTo>
                    <a:pt x="1318" y="1209"/>
                  </a:lnTo>
                  <a:lnTo>
                    <a:pt x="1319" y="1209"/>
                  </a:lnTo>
                  <a:lnTo>
                    <a:pt x="1319" y="1210"/>
                  </a:lnTo>
                  <a:lnTo>
                    <a:pt x="1319" y="1211"/>
                  </a:lnTo>
                  <a:close/>
                  <a:moveTo>
                    <a:pt x="1320" y="1210"/>
                  </a:moveTo>
                  <a:lnTo>
                    <a:pt x="1321" y="1209"/>
                  </a:lnTo>
                  <a:lnTo>
                    <a:pt x="1322" y="1209"/>
                  </a:lnTo>
                  <a:lnTo>
                    <a:pt x="1324" y="1209"/>
                  </a:lnTo>
                  <a:lnTo>
                    <a:pt x="1324" y="1210"/>
                  </a:lnTo>
                  <a:lnTo>
                    <a:pt x="1325" y="1212"/>
                  </a:lnTo>
                  <a:lnTo>
                    <a:pt x="1327" y="1218"/>
                  </a:lnTo>
                  <a:lnTo>
                    <a:pt x="1326" y="1218"/>
                  </a:lnTo>
                  <a:lnTo>
                    <a:pt x="1326" y="1219"/>
                  </a:lnTo>
                  <a:lnTo>
                    <a:pt x="1325" y="1219"/>
                  </a:lnTo>
                  <a:lnTo>
                    <a:pt x="1324" y="1219"/>
                  </a:lnTo>
                  <a:lnTo>
                    <a:pt x="1322" y="1218"/>
                  </a:lnTo>
                  <a:lnTo>
                    <a:pt x="1320" y="1216"/>
                  </a:lnTo>
                  <a:lnTo>
                    <a:pt x="1320" y="1214"/>
                  </a:lnTo>
                  <a:lnTo>
                    <a:pt x="1320" y="1213"/>
                  </a:lnTo>
                  <a:lnTo>
                    <a:pt x="1321" y="1213"/>
                  </a:lnTo>
                  <a:lnTo>
                    <a:pt x="1322" y="1214"/>
                  </a:lnTo>
                  <a:lnTo>
                    <a:pt x="1322" y="1216"/>
                  </a:lnTo>
                  <a:lnTo>
                    <a:pt x="1324" y="1216"/>
                  </a:lnTo>
                  <a:lnTo>
                    <a:pt x="1322" y="1216"/>
                  </a:lnTo>
                  <a:lnTo>
                    <a:pt x="1322" y="1214"/>
                  </a:lnTo>
                  <a:lnTo>
                    <a:pt x="1322" y="1213"/>
                  </a:lnTo>
                  <a:lnTo>
                    <a:pt x="1321" y="1212"/>
                  </a:lnTo>
                  <a:lnTo>
                    <a:pt x="1320" y="1212"/>
                  </a:lnTo>
                  <a:lnTo>
                    <a:pt x="1320" y="1211"/>
                  </a:lnTo>
                  <a:lnTo>
                    <a:pt x="1320" y="1210"/>
                  </a:lnTo>
                  <a:close/>
                  <a:moveTo>
                    <a:pt x="1277" y="1210"/>
                  </a:moveTo>
                  <a:lnTo>
                    <a:pt x="1278" y="1212"/>
                  </a:lnTo>
                  <a:lnTo>
                    <a:pt x="1279" y="1213"/>
                  </a:lnTo>
                  <a:lnTo>
                    <a:pt x="1279" y="1214"/>
                  </a:lnTo>
                  <a:lnTo>
                    <a:pt x="1279" y="1216"/>
                  </a:lnTo>
                  <a:lnTo>
                    <a:pt x="1278" y="1216"/>
                  </a:lnTo>
                  <a:lnTo>
                    <a:pt x="1278" y="1217"/>
                  </a:lnTo>
                  <a:lnTo>
                    <a:pt x="1277" y="1217"/>
                  </a:lnTo>
                  <a:lnTo>
                    <a:pt x="1276" y="1217"/>
                  </a:lnTo>
                  <a:lnTo>
                    <a:pt x="1275" y="1217"/>
                  </a:lnTo>
                  <a:lnTo>
                    <a:pt x="1275" y="1216"/>
                  </a:lnTo>
                  <a:lnTo>
                    <a:pt x="1275" y="1214"/>
                  </a:lnTo>
                  <a:lnTo>
                    <a:pt x="1274" y="1212"/>
                  </a:lnTo>
                  <a:lnTo>
                    <a:pt x="1274" y="1211"/>
                  </a:lnTo>
                  <a:lnTo>
                    <a:pt x="1274" y="1210"/>
                  </a:lnTo>
                  <a:lnTo>
                    <a:pt x="1275" y="1209"/>
                  </a:lnTo>
                  <a:lnTo>
                    <a:pt x="1276" y="1209"/>
                  </a:lnTo>
                  <a:lnTo>
                    <a:pt x="1277" y="1209"/>
                  </a:lnTo>
                  <a:lnTo>
                    <a:pt x="1277" y="1210"/>
                  </a:lnTo>
                  <a:close/>
                  <a:moveTo>
                    <a:pt x="1333" y="1208"/>
                  </a:moveTo>
                  <a:lnTo>
                    <a:pt x="1333" y="1209"/>
                  </a:lnTo>
                  <a:lnTo>
                    <a:pt x="1332" y="1210"/>
                  </a:lnTo>
                  <a:lnTo>
                    <a:pt x="1333" y="1211"/>
                  </a:lnTo>
                  <a:lnTo>
                    <a:pt x="1332" y="1212"/>
                  </a:lnTo>
                  <a:lnTo>
                    <a:pt x="1330" y="1212"/>
                  </a:lnTo>
                  <a:lnTo>
                    <a:pt x="1329" y="1212"/>
                  </a:lnTo>
                  <a:lnTo>
                    <a:pt x="1328" y="1212"/>
                  </a:lnTo>
                  <a:lnTo>
                    <a:pt x="1327" y="1211"/>
                  </a:lnTo>
                  <a:lnTo>
                    <a:pt x="1327" y="1210"/>
                  </a:lnTo>
                  <a:lnTo>
                    <a:pt x="1327" y="1208"/>
                  </a:lnTo>
                  <a:lnTo>
                    <a:pt x="1328" y="1208"/>
                  </a:lnTo>
                  <a:lnTo>
                    <a:pt x="1329" y="1208"/>
                  </a:lnTo>
                  <a:lnTo>
                    <a:pt x="1330" y="1208"/>
                  </a:lnTo>
                  <a:lnTo>
                    <a:pt x="1332" y="1206"/>
                  </a:lnTo>
                  <a:lnTo>
                    <a:pt x="1333" y="1208"/>
                  </a:lnTo>
                  <a:close/>
                  <a:moveTo>
                    <a:pt x="1306" y="1211"/>
                  </a:moveTo>
                  <a:lnTo>
                    <a:pt x="1307" y="1212"/>
                  </a:lnTo>
                  <a:lnTo>
                    <a:pt x="1306" y="1213"/>
                  </a:lnTo>
                  <a:lnTo>
                    <a:pt x="1303" y="1213"/>
                  </a:lnTo>
                  <a:lnTo>
                    <a:pt x="1302" y="1213"/>
                  </a:lnTo>
                  <a:lnTo>
                    <a:pt x="1301" y="1212"/>
                  </a:lnTo>
                  <a:lnTo>
                    <a:pt x="1300" y="1211"/>
                  </a:lnTo>
                  <a:lnTo>
                    <a:pt x="1300" y="1210"/>
                  </a:lnTo>
                  <a:lnTo>
                    <a:pt x="1299" y="1208"/>
                  </a:lnTo>
                  <a:lnTo>
                    <a:pt x="1299" y="1206"/>
                  </a:lnTo>
                  <a:lnTo>
                    <a:pt x="1300" y="1206"/>
                  </a:lnTo>
                  <a:lnTo>
                    <a:pt x="1301" y="1206"/>
                  </a:lnTo>
                  <a:lnTo>
                    <a:pt x="1302" y="1206"/>
                  </a:lnTo>
                  <a:lnTo>
                    <a:pt x="1302" y="1208"/>
                  </a:lnTo>
                  <a:lnTo>
                    <a:pt x="1303" y="1209"/>
                  </a:lnTo>
                  <a:lnTo>
                    <a:pt x="1303" y="1210"/>
                  </a:lnTo>
                  <a:lnTo>
                    <a:pt x="1304" y="1210"/>
                  </a:lnTo>
                  <a:lnTo>
                    <a:pt x="1304" y="1211"/>
                  </a:lnTo>
                  <a:lnTo>
                    <a:pt x="1306" y="1211"/>
                  </a:lnTo>
                  <a:close/>
                  <a:moveTo>
                    <a:pt x="1300" y="1202"/>
                  </a:moveTo>
                  <a:lnTo>
                    <a:pt x="1301" y="1202"/>
                  </a:lnTo>
                  <a:lnTo>
                    <a:pt x="1301" y="1203"/>
                  </a:lnTo>
                  <a:lnTo>
                    <a:pt x="1301" y="1204"/>
                  </a:lnTo>
                  <a:lnTo>
                    <a:pt x="1301" y="1205"/>
                  </a:lnTo>
                  <a:lnTo>
                    <a:pt x="1300" y="1205"/>
                  </a:lnTo>
                  <a:lnTo>
                    <a:pt x="1296" y="1205"/>
                  </a:lnTo>
                  <a:lnTo>
                    <a:pt x="1295" y="1204"/>
                  </a:lnTo>
                  <a:lnTo>
                    <a:pt x="1294" y="1204"/>
                  </a:lnTo>
                  <a:lnTo>
                    <a:pt x="1293" y="1204"/>
                  </a:lnTo>
                  <a:lnTo>
                    <a:pt x="1293" y="1203"/>
                  </a:lnTo>
                  <a:lnTo>
                    <a:pt x="1294" y="1202"/>
                  </a:lnTo>
                  <a:lnTo>
                    <a:pt x="1295" y="1201"/>
                  </a:lnTo>
                  <a:lnTo>
                    <a:pt x="1296" y="1201"/>
                  </a:lnTo>
                  <a:lnTo>
                    <a:pt x="1298" y="1201"/>
                  </a:lnTo>
                  <a:lnTo>
                    <a:pt x="1300" y="1202"/>
                  </a:lnTo>
                  <a:close/>
                  <a:moveTo>
                    <a:pt x="1320" y="1202"/>
                  </a:moveTo>
                  <a:lnTo>
                    <a:pt x="1321" y="1203"/>
                  </a:lnTo>
                  <a:lnTo>
                    <a:pt x="1322" y="1204"/>
                  </a:lnTo>
                  <a:lnTo>
                    <a:pt x="1322" y="1205"/>
                  </a:lnTo>
                  <a:lnTo>
                    <a:pt x="1319" y="1205"/>
                  </a:lnTo>
                  <a:lnTo>
                    <a:pt x="1318" y="1206"/>
                  </a:lnTo>
                  <a:lnTo>
                    <a:pt x="1315" y="1208"/>
                  </a:lnTo>
                  <a:lnTo>
                    <a:pt x="1311" y="1210"/>
                  </a:lnTo>
                  <a:lnTo>
                    <a:pt x="1309" y="1211"/>
                  </a:lnTo>
                  <a:lnTo>
                    <a:pt x="1308" y="1211"/>
                  </a:lnTo>
                  <a:lnTo>
                    <a:pt x="1306" y="1210"/>
                  </a:lnTo>
                  <a:lnTo>
                    <a:pt x="1304" y="1209"/>
                  </a:lnTo>
                  <a:lnTo>
                    <a:pt x="1304" y="1208"/>
                  </a:lnTo>
                  <a:lnTo>
                    <a:pt x="1304" y="1206"/>
                  </a:lnTo>
                  <a:lnTo>
                    <a:pt x="1306" y="1205"/>
                  </a:lnTo>
                  <a:lnTo>
                    <a:pt x="1307" y="1205"/>
                  </a:lnTo>
                  <a:lnTo>
                    <a:pt x="1306" y="1205"/>
                  </a:lnTo>
                  <a:lnTo>
                    <a:pt x="1303" y="1205"/>
                  </a:lnTo>
                  <a:lnTo>
                    <a:pt x="1302" y="1204"/>
                  </a:lnTo>
                  <a:lnTo>
                    <a:pt x="1302" y="1203"/>
                  </a:lnTo>
                  <a:lnTo>
                    <a:pt x="1303" y="1202"/>
                  </a:lnTo>
                  <a:lnTo>
                    <a:pt x="1304" y="1201"/>
                  </a:lnTo>
                  <a:lnTo>
                    <a:pt x="1307" y="1202"/>
                  </a:lnTo>
                  <a:lnTo>
                    <a:pt x="1307" y="1201"/>
                  </a:lnTo>
                  <a:lnTo>
                    <a:pt x="1308" y="1200"/>
                  </a:lnTo>
                  <a:lnTo>
                    <a:pt x="1317" y="1200"/>
                  </a:lnTo>
                  <a:lnTo>
                    <a:pt x="1319" y="1201"/>
                  </a:lnTo>
                  <a:lnTo>
                    <a:pt x="1320" y="1202"/>
                  </a:lnTo>
                  <a:close/>
                  <a:moveTo>
                    <a:pt x="1289" y="1198"/>
                  </a:moveTo>
                  <a:lnTo>
                    <a:pt x="1291" y="1198"/>
                  </a:lnTo>
                  <a:lnTo>
                    <a:pt x="1291" y="1200"/>
                  </a:lnTo>
                  <a:lnTo>
                    <a:pt x="1291" y="1202"/>
                  </a:lnTo>
                  <a:lnTo>
                    <a:pt x="1290" y="1203"/>
                  </a:lnTo>
                  <a:lnTo>
                    <a:pt x="1290" y="1204"/>
                  </a:lnTo>
                  <a:lnTo>
                    <a:pt x="1289" y="1204"/>
                  </a:lnTo>
                  <a:lnTo>
                    <a:pt x="1287" y="1203"/>
                  </a:lnTo>
                  <a:lnTo>
                    <a:pt x="1287" y="1202"/>
                  </a:lnTo>
                  <a:lnTo>
                    <a:pt x="1287" y="1201"/>
                  </a:lnTo>
                  <a:lnTo>
                    <a:pt x="1287" y="1198"/>
                  </a:lnTo>
                  <a:lnTo>
                    <a:pt x="1287" y="1197"/>
                  </a:lnTo>
                  <a:lnTo>
                    <a:pt x="1289" y="1197"/>
                  </a:lnTo>
                  <a:lnTo>
                    <a:pt x="1289" y="1198"/>
                  </a:lnTo>
                  <a:close/>
                  <a:moveTo>
                    <a:pt x="1330" y="1204"/>
                  </a:moveTo>
                  <a:lnTo>
                    <a:pt x="1332" y="1204"/>
                  </a:lnTo>
                  <a:lnTo>
                    <a:pt x="1333" y="1204"/>
                  </a:lnTo>
                  <a:lnTo>
                    <a:pt x="1333" y="1205"/>
                  </a:lnTo>
                  <a:lnTo>
                    <a:pt x="1333" y="1206"/>
                  </a:lnTo>
                  <a:lnTo>
                    <a:pt x="1332" y="1206"/>
                  </a:lnTo>
                  <a:lnTo>
                    <a:pt x="1328" y="1208"/>
                  </a:lnTo>
                  <a:lnTo>
                    <a:pt x="1327" y="1208"/>
                  </a:lnTo>
                  <a:lnTo>
                    <a:pt x="1327" y="1206"/>
                  </a:lnTo>
                  <a:lnTo>
                    <a:pt x="1326" y="1205"/>
                  </a:lnTo>
                  <a:lnTo>
                    <a:pt x="1324" y="1203"/>
                  </a:lnTo>
                  <a:lnTo>
                    <a:pt x="1325" y="1202"/>
                  </a:lnTo>
                  <a:lnTo>
                    <a:pt x="1325" y="1203"/>
                  </a:lnTo>
                  <a:lnTo>
                    <a:pt x="1325" y="1202"/>
                  </a:lnTo>
                  <a:lnTo>
                    <a:pt x="1325" y="1201"/>
                  </a:lnTo>
                  <a:lnTo>
                    <a:pt x="1325" y="1200"/>
                  </a:lnTo>
                  <a:lnTo>
                    <a:pt x="1325" y="1198"/>
                  </a:lnTo>
                  <a:lnTo>
                    <a:pt x="1326" y="1197"/>
                  </a:lnTo>
                  <a:lnTo>
                    <a:pt x="1327" y="1197"/>
                  </a:lnTo>
                  <a:lnTo>
                    <a:pt x="1328" y="1197"/>
                  </a:lnTo>
                  <a:lnTo>
                    <a:pt x="1329" y="1196"/>
                  </a:lnTo>
                  <a:lnTo>
                    <a:pt x="1330" y="1197"/>
                  </a:lnTo>
                  <a:lnTo>
                    <a:pt x="1330" y="1198"/>
                  </a:lnTo>
                  <a:lnTo>
                    <a:pt x="1330" y="1200"/>
                  </a:lnTo>
                  <a:lnTo>
                    <a:pt x="1332" y="1201"/>
                  </a:lnTo>
                  <a:lnTo>
                    <a:pt x="1332" y="1202"/>
                  </a:lnTo>
                  <a:lnTo>
                    <a:pt x="1332" y="1203"/>
                  </a:lnTo>
                  <a:lnTo>
                    <a:pt x="1330" y="1204"/>
                  </a:lnTo>
                  <a:close/>
                  <a:moveTo>
                    <a:pt x="1311" y="1194"/>
                  </a:moveTo>
                  <a:lnTo>
                    <a:pt x="1311" y="1195"/>
                  </a:lnTo>
                  <a:lnTo>
                    <a:pt x="1312" y="1197"/>
                  </a:lnTo>
                  <a:lnTo>
                    <a:pt x="1313" y="1197"/>
                  </a:lnTo>
                  <a:lnTo>
                    <a:pt x="1312" y="1197"/>
                  </a:lnTo>
                  <a:lnTo>
                    <a:pt x="1309" y="1198"/>
                  </a:lnTo>
                  <a:lnTo>
                    <a:pt x="1307" y="1198"/>
                  </a:lnTo>
                  <a:lnTo>
                    <a:pt x="1306" y="1198"/>
                  </a:lnTo>
                  <a:lnTo>
                    <a:pt x="1304" y="1197"/>
                  </a:lnTo>
                  <a:lnTo>
                    <a:pt x="1304" y="1196"/>
                  </a:lnTo>
                  <a:lnTo>
                    <a:pt x="1306" y="1195"/>
                  </a:lnTo>
                  <a:lnTo>
                    <a:pt x="1307" y="1195"/>
                  </a:lnTo>
                  <a:lnTo>
                    <a:pt x="1309" y="1195"/>
                  </a:lnTo>
                  <a:lnTo>
                    <a:pt x="1310" y="1194"/>
                  </a:lnTo>
                  <a:lnTo>
                    <a:pt x="1311" y="1194"/>
                  </a:lnTo>
                  <a:close/>
                  <a:moveTo>
                    <a:pt x="1317" y="1195"/>
                  </a:moveTo>
                  <a:lnTo>
                    <a:pt x="1316" y="1194"/>
                  </a:lnTo>
                  <a:lnTo>
                    <a:pt x="1312" y="1193"/>
                  </a:lnTo>
                  <a:lnTo>
                    <a:pt x="1311" y="1192"/>
                  </a:lnTo>
                  <a:lnTo>
                    <a:pt x="1312" y="1192"/>
                  </a:lnTo>
                  <a:lnTo>
                    <a:pt x="1313" y="1192"/>
                  </a:lnTo>
                  <a:lnTo>
                    <a:pt x="1313" y="1193"/>
                  </a:lnTo>
                  <a:lnTo>
                    <a:pt x="1317" y="1193"/>
                  </a:lnTo>
                  <a:lnTo>
                    <a:pt x="1318" y="1193"/>
                  </a:lnTo>
                  <a:lnTo>
                    <a:pt x="1319" y="1193"/>
                  </a:lnTo>
                  <a:lnTo>
                    <a:pt x="1319" y="1194"/>
                  </a:lnTo>
                  <a:lnTo>
                    <a:pt x="1320" y="1195"/>
                  </a:lnTo>
                  <a:lnTo>
                    <a:pt x="1320" y="1197"/>
                  </a:lnTo>
                  <a:lnTo>
                    <a:pt x="1319" y="1197"/>
                  </a:lnTo>
                  <a:lnTo>
                    <a:pt x="1318" y="1197"/>
                  </a:lnTo>
                  <a:lnTo>
                    <a:pt x="1316" y="1197"/>
                  </a:lnTo>
                  <a:lnTo>
                    <a:pt x="1315" y="1197"/>
                  </a:lnTo>
                  <a:lnTo>
                    <a:pt x="1313" y="1196"/>
                  </a:lnTo>
                  <a:lnTo>
                    <a:pt x="1313" y="1195"/>
                  </a:lnTo>
                  <a:lnTo>
                    <a:pt x="1317" y="1195"/>
                  </a:lnTo>
                  <a:close/>
                  <a:moveTo>
                    <a:pt x="1303" y="1197"/>
                  </a:moveTo>
                  <a:lnTo>
                    <a:pt x="1302" y="1197"/>
                  </a:lnTo>
                  <a:lnTo>
                    <a:pt x="1300" y="1196"/>
                  </a:lnTo>
                  <a:lnTo>
                    <a:pt x="1299" y="1196"/>
                  </a:lnTo>
                  <a:lnTo>
                    <a:pt x="1298" y="1195"/>
                  </a:lnTo>
                  <a:lnTo>
                    <a:pt x="1298" y="1194"/>
                  </a:lnTo>
                  <a:lnTo>
                    <a:pt x="1298" y="1193"/>
                  </a:lnTo>
                  <a:lnTo>
                    <a:pt x="1299" y="1192"/>
                  </a:lnTo>
                  <a:lnTo>
                    <a:pt x="1302" y="1192"/>
                  </a:lnTo>
                  <a:lnTo>
                    <a:pt x="1302" y="1193"/>
                  </a:lnTo>
                  <a:lnTo>
                    <a:pt x="1304" y="1191"/>
                  </a:lnTo>
                  <a:lnTo>
                    <a:pt x="1306" y="1189"/>
                  </a:lnTo>
                  <a:lnTo>
                    <a:pt x="1307" y="1189"/>
                  </a:lnTo>
                  <a:lnTo>
                    <a:pt x="1308" y="1189"/>
                  </a:lnTo>
                  <a:lnTo>
                    <a:pt x="1308" y="1191"/>
                  </a:lnTo>
                  <a:lnTo>
                    <a:pt x="1309" y="1192"/>
                  </a:lnTo>
                  <a:lnTo>
                    <a:pt x="1310" y="1193"/>
                  </a:lnTo>
                  <a:lnTo>
                    <a:pt x="1309" y="1194"/>
                  </a:lnTo>
                  <a:lnTo>
                    <a:pt x="1307" y="1194"/>
                  </a:lnTo>
                  <a:lnTo>
                    <a:pt x="1304" y="1195"/>
                  </a:lnTo>
                  <a:lnTo>
                    <a:pt x="1302" y="1195"/>
                  </a:lnTo>
                  <a:lnTo>
                    <a:pt x="1303" y="1196"/>
                  </a:lnTo>
                  <a:lnTo>
                    <a:pt x="1303" y="1197"/>
                  </a:lnTo>
                  <a:close/>
                  <a:moveTo>
                    <a:pt x="1326" y="1191"/>
                  </a:moveTo>
                  <a:lnTo>
                    <a:pt x="1326" y="1192"/>
                  </a:lnTo>
                  <a:lnTo>
                    <a:pt x="1326" y="1193"/>
                  </a:lnTo>
                  <a:lnTo>
                    <a:pt x="1325" y="1193"/>
                  </a:lnTo>
                  <a:lnTo>
                    <a:pt x="1322" y="1193"/>
                  </a:lnTo>
                  <a:lnTo>
                    <a:pt x="1321" y="1192"/>
                  </a:lnTo>
                  <a:lnTo>
                    <a:pt x="1321" y="1191"/>
                  </a:lnTo>
                  <a:lnTo>
                    <a:pt x="1321" y="1189"/>
                  </a:lnTo>
                  <a:lnTo>
                    <a:pt x="1321" y="1188"/>
                  </a:lnTo>
                  <a:lnTo>
                    <a:pt x="1322" y="1188"/>
                  </a:lnTo>
                  <a:lnTo>
                    <a:pt x="1324" y="1188"/>
                  </a:lnTo>
                  <a:lnTo>
                    <a:pt x="1324" y="1189"/>
                  </a:lnTo>
                  <a:lnTo>
                    <a:pt x="1324" y="1191"/>
                  </a:lnTo>
                  <a:lnTo>
                    <a:pt x="1325" y="1191"/>
                  </a:lnTo>
                  <a:lnTo>
                    <a:pt x="1326" y="1191"/>
                  </a:lnTo>
                  <a:close/>
                  <a:moveTo>
                    <a:pt x="1341" y="1200"/>
                  </a:moveTo>
                  <a:lnTo>
                    <a:pt x="1342" y="1200"/>
                  </a:lnTo>
                  <a:lnTo>
                    <a:pt x="1342" y="1201"/>
                  </a:lnTo>
                  <a:lnTo>
                    <a:pt x="1343" y="1200"/>
                  </a:lnTo>
                  <a:lnTo>
                    <a:pt x="1344" y="1200"/>
                  </a:lnTo>
                  <a:lnTo>
                    <a:pt x="1344" y="1201"/>
                  </a:lnTo>
                  <a:lnTo>
                    <a:pt x="1345" y="1201"/>
                  </a:lnTo>
                  <a:lnTo>
                    <a:pt x="1346" y="1202"/>
                  </a:lnTo>
                  <a:lnTo>
                    <a:pt x="1346" y="1201"/>
                  </a:lnTo>
                  <a:lnTo>
                    <a:pt x="1345" y="1200"/>
                  </a:lnTo>
                  <a:lnTo>
                    <a:pt x="1345" y="1198"/>
                  </a:lnTo>
                  <a:lnTo>
                    <a:pt x="1345" y="1197"/>
                  </a:lnTo>
                  <a:lnTo>
                    <a:pt x="1345" y="1196"/>
                  </a:lnTo>
                  <a:lnTo>
                    <a:pt x="1346" y="1196"/>
                  </a:lnTo>
                  <a:lnTo>
                    <a:pt x="1350" y="1198"/>
                  </a:lnTo>
                  <a:lnTo>
                    <a:pt x="1351" y="1197"/>
                  </a:lnTo>
                  <a:lnTo>
                    <a:pt x="1350" y="1196"/>
                  </a:lnTo>
                  <a:lnTo>
                    <a:pt x="1349" y="1196"/>
                  </a:lnTo>
                  <a:lnTo>
                    <a:pt x="1346" y="1196"/>
                  </a:lnTo>
                  <a:lnTo>
                    <a:pt x="1346" y="1195"/>
                  </a:lnTo>
                  <a:lnTo>
                    <a:pt x="1345" y="1194"/>
                  </a:lnTo>
                  <a:lnTo>
                    <a:pt x="1346" y="1192"/>
                  </a:lnTo>
                  <a:lnTo>
                    <a:pt x="1347" y="1191"/>
                  </a:lnTo>
                  <a:lnTo>
                    <a:pt x="1349" y="1191"/>
                  </a:lnTo>
                  <a:lnTo>
                    <a:pt x="1350" y="1191"/>
                  </a:lnTo>
                  <a:lnTo>
                    <a:pt x="1350" y="1192"/>
                  </a:lnTo>
                  <a:lnTo>
                    <a:pt x="1351" y="1192"/>
                  </a:lnTo>
                  <a:lnTo>
                    <a:pt x="1352" y="1191"/>
                  </a:lnTo>
                  <a:lnTo>
                    <a:pt x="1352" y="1192"/>
                  </a:lnTo>
                  <a:lnTo>
                    <a:pt x="1353" y="1193"/>
                  </a:lnTo>
                  <a:lnTo>
                    <a:pt x="1354" y="1194"/>
                  </a:lnTo>
                  <a:lnTo>
                    <a:pt x="1353" y="1192"/>
                  </a:lnTo>
                  <a:lnTo>
                    <a:pt x="1353" y="1191"/>
                  </a:lnTo>
                  <a:lnTo>
                    <a:pt x="1352" y="1191"/>
                  </a:lnTo>
                  <a:lnTo>
                    <a:pt x="1352" y="1189"/>
                  </a:lnTo>
                  <a:lnTo>
                    <a:pt x="1352" y="1188"/>
                  </a:lnTo>
                  <a:lnTo>
                    <a:pt x="1354" y="1188"/>
                  </a:lnTo>
                  <a:lnTo>
                    <a:pt x="1355" y="1187"/>
                  </a:lnTo>
                  <a:lnTo>
                    <a:pt x="1356" y="1188"/>
                  </a:lnTo>
                  <a:lnTo>
                    <a:pt x="1356" y="1189"/>
                  </a:lnTo>
                  <a:lnTo>
                    <a:pt x="1358" y="1191"/>
                  </a:lnTo>
                  <a:lnTo>
                    <a:pt x="1358" y="1192"/>
                  </a:lnTo>
                  <a:lnTo>
                    <a:pt x="1355" y="1195"/>
                  </a:lnTo>
                  <a:lnTo>
                    <a:pt x="1356" y="1195"/>
                  </a:lnTo>
                  <a:lnTo>
                    <a:pt x="1359" y="1193"/>
                  </a:lnTo>
                  <a:lnTo>
                    <a:pt x="1360" y="1192"/>
                  </a:lnTo>
                  <a:lnTo>
                    <a:pt x="1361" y="1192"/>
                  </a:lnTo>
                  <a:lnTo>
                    <a:pt x="1362" y="1193"/>
                  </a:lnTo>
                  <a:lnTo>
                    <a:pt x="1363" y="1193"/>
                  </a:lnTo>
                  <a:lnTo>
                    <a:pt x="1364" y="1195"/>
                  </a:lnTo>
                  <a:lnTo>
                    <a:pt x="1365" y="1196"/>
                  </a:lnTo>
                  <a:lnTo>
                    <a:pt x="1365" y="1197"/>
                  </a:lnTo>
                  <a:lnTo>
                    <a:pt x="1364" y="1198"/>
                  </a:lnTo>
                  <a:lnTo>
                    <a:pt x="1362" y="1202"/>
                  </a:lnTo>
                  <a:lnTo>
                    <a:pt x="1359" y="1202"/>
                  </a:lnTo>
                  <a:lnTo>
                    <a:pt x="1358" y="1201"/>
                  </a:lnTo>
                  <a:lnTo>
                    <a:pt x="1355" y="1200"/>
                  </a:lnTo>
                  <a:lnTo>
                    <a:pt x="1356" y="1201"/>
                  </a:lnTo>
                  <a:lnTo>
                    <a:pt x="1356" y="1202"/>
                  </a:lnTo>
                  <a:lnTo>
                    <a:pt x="1358" y="1202"/>
                  </a:lnTo>
                  <a:lnTo>
                    <a:pt x="1358" y="1203"/>
                  </a:lnTo>
                  <a:lnTo>
                    <a:pt x="1359" y="1203"/>
                  </a:lnTo>
                  <a:lnTo>
                    <a:pt x="1361" y="1203"/>
                  </a:lnTo>
                  <a:lnTo>
                    <a:pt x="1361" y="1204"/>
                  </a:lnTo>
                  <a:lnTo>
                    <a:pt x="1361" y="1205"/>
                  </a:lnTo>
                  <a:lnTo>
                    <a:pt x="1360" y="1208"/>
                  </a:lnTo>
                  <a:lnTo>
                    <a:pt x="1356" y="1210"/>
                  </a:lnTo>
                  <a:lnTo>
                    <a:pt x="1355" y="1211"/>
                  </a:lnTo>
                  <a:lnTo>
                    <a:pt x="1354" y="1212"/>
                  </a:lnTo>
                  <a:lnTo>
                    <a:pt x="1353" y="1213"/>
                  </a:lnTo>
                  <a:lnTo>
                    <a:pt x="1350" y="1217"/>
                  </a:lnTo>
                  <a:lnTo>
                    <a:pt x="1349" y="1217"/>
                  </a:lnTo>
                  <a:lnTo>
                    <a:pt x="1345" y="1218"/>
                  </a:lnTo>
                  <a:lnTo>
                    <a:pt x="1344" y="1218"/>
                  </a:lnTo>
                  <a:lnTo>
                    <a:pt x="1344" y="1217"/>
                  </a:lnTo>
                  <a:lnTo>
                    <a:pt x="1342" y="1214"/>
                  </a:lnTo>
                  <a:lnTo>
                    <a:pt x="1341" y="1212"/>
                  </a:lnTo>
                  <a:lnTo>
                    <a:pt x="1339" y="1212"/>
                  </a:lnTo>
                  <a:lnTo>
                    <a:pt x="1341" y="1211"/>
                  </a:lnTo>
                  <a:lnTo>
                    <a:pt x="1342" y="1211"/>
                  </a:lnTo>
                  <a:lnTo>
                    <a:pt x="1343" y="1211"/>
                  </a:lnTo>
                  <a:lnTo>
                    <a:pt x="1343" y="1210"/>
                  </a:lnTo>
                  <a:lnTo>
                    <a:pt x="1344" y="1210"/>
                  </a:lnTo>
                  <a:lnTo>
                    <a:pt x="1345" y="1211"/>
                  </a:lnTo>
                  <a:lnTo>
                    <a:pt x="1346" y="1211"/>
                  </a:lnTo>
                  <a:lnTo>
                    <a:pt x="1347" y="1211"/>
                  </a:lnTo>
                  <a:lnTo>
                    <a:pt x="1347" y="1210"/>
                  </a:lnTo>
                  <a:lnTo>
                    <a:pt x="1344" y="1209"/>
                  </a:lnTo>
                  <a:lnTo>
                    <a:pt x="1343" y="1210"/>
                  </a:lnTo>
                  <a:lnTo>
                    <a:pt x="1342" y="1210"/>
                  </a:lnTo>
                  <a:lnTo>
                    <a:pt x="1341" y="1210"/>
                  </a:lnTo>
                  <a:lnTo>
                    <a:pt x="1341" y="1209"/>
                  </a:lnTo>
                  <a:lnTo>
                    <a:pt x="1339" y="1208"/>
                  </a:lnTo>
                  <a:lnTo>
                    <a:pt x="1339" y="1206"/>
                  </a:lnTo>
                  <a:lnTo>
                    <a:pt x="1338" y="1205"/>
                  </a:lnTo>
                  <a:lnTo>
                    <a:pt x="1338" y="1203"/>
                  </a:lnTo>
                  <a:lnTo>
                    <a:pt x="1337" y="1202"/>
                  </a:lnTo>
                  <a:lnTo>
                    <a:pt x="1339" y="1200"/>
                  </a:lnTo>
                  <a:lnTo>
                    <a:pt x="1341" y="1200"/>
                  </a:lnTo>
                  <a:close/>
                  <a:moveTo>
                    <a:pt x="1328" y="1191"/>
                  </a:moveTo>
                  <a:lnTo>
                    <a:pt x="1326" y="1188"/>
                  </a:lnTo>
                  <a:lnTo>
                    <a:pt x="1327" y="1187"/>
                  </a:lnTo>
                  <a:lnTo>
                    <a:pt x="1328" y="1187"/>
                  </a:lnTo>
                  <a:lnTo>
                    <a:pt x="1329" y="1187"/>
                  </a:lnTo>
                  <a:lnTo>
                    <a:pt x="1330" y="1187"/>
                  </a:lnTo>
                  <a:lnTo>
                    <a:pt x="1330" y="1188"/>
                  </a:lnTo>
                  <a:lnTo>
                    <a:pt x="1330" y="1189"/>
                  </a:lnTo>
                  <a:lnTo>
                    <a:pt x="1328" y="1189"/>
                  </a:lnTo>
                  <a:lnTo>
                    <a:pt x="1329" y="1189"/>
                  </a:lnTo>
                  <a:lnTo>
                    <a:pt x="1330" y="1191"/>
                  </a:lnTo>
                  <a:lnTo>
                    <a:pt x="1330" y="1192"/>
                  </a:lnTo>
                  <a:lnTo>
                    <a:pt x="1329" y="1192"/>
                  </a:lnTo>
                  <a:lnTo>
                    <a:pt x="1328" y="1191"/>
                  </a:lnTo>
                  <a:close/>
                  <a:moveTo>
                    <a:pt x="1317" y="1187"/>
                  </a:moveTo>
                  <a:lnTo>
                    <a:pt x="1318" y="1187"/>
                  </a:lnTo>
                  <a:lnTo>
                    <a:pt x="1320" y="1187"/>
                  </a:lnTo>
                  <a:lnTo>
                    <a:pt x="1320" y="1188"/>
                  </a:lnTo>
                  <a:lnTo>
                    <a:pt x="1320" y="1192"/>
                  </a:lnTo>
                  <a:lnTo>
                    <a:pt x="1318" y="1191"/>
                  </a:lnTo>
                  <a:lnTo>
                    <a:pt x="1317" y="1191"/>
                  </a:lnTo>
                  <a:lnTo>
                    <a:pt x="1317" y="1189"/>
                  </a:lnTo>
                  <a:lnTo>
                    <a:pt x="1316" y="1189"/>
                  </a:lnTo>
                  <a:lnTo>
                    <a:pt x="1315" y="1188"/>
                  </a:lnTo>
                  <a:lnTo>
                    <a:pt x="1315" y="1186"/>
                  </a:lnTo>
                  <a:lnTo>
                    <a:pt x="1313" y="1186"/>
                  </a:lnTo>
                  <a:lnTo>
                    <a:pt x="1315" y="1185"/>
                  </a:lnTo>
                  <a:lnTo>
                    <a:pt x="1316" y="1186"/>
                  </a:lnTo>
                  <a:lnTo>
                    <a:pt x="1316" y="1187"/>
                  </a:lnTo>
                  <a:lnTo>
                    <a:pt x="1317" y="1187"/>
                  </a:lnTo>
                  <a:close/>
                  <a:moveTo>
                    <a:pt x="1345" y="1189"/>
                  </a:moveTo>
                  <a:lnTo>
                    <a:pt x="1345" y="1188"/>
                  </a:lnTo>
                  <a:lnTo>
                    <a:pt x="1344" y="1188"/>
                  </a:lnTo>
                  <a:lnTo>
                    <a:pt x="1344" y="1187"/>
                  </a:lnTo>
                  <a:lnTo>
                    <a:pt x="1344" y="1186"/>
                  </a:lnTo>
                  <a:lnTo>
                    <a:pt x="1345" y="1186"/>
                  </a:lnTo>
                  <a:lnTo>
                    <a:pt x="1345" y="1185"/>
                  </a:lnTo>
                  <a:lnTo>
                    <a:pt x="1346" y="1185"/>
                  </a:lnTo>
                  <a:lnTo>
                    <a:pt x="1347" y="1186"/>
                  </a:lnTo>
                  <a:lnTo>
                    <a:pt x="1349" y="1188"/>
                  </a:lnTo>
                  <a:lnTo>
                    <a:pt x="1345" y="1189"/>
                  </a:lnTo>
                  <a:close/>
                  <a:moveTo>
                    <a:pt x="1322" y="1186"/>
                  </a:moveTo>
                  <a:lnTo>
                    <a:pt x="1321" y="1186"/>
                  </a:lnTo>
                  <a:lnTo>
                    <a:pt x="1320" y="1186"/>
                  </a:lnTo>
                  <a:lnTo>
                    <a:pt x="1319" y="1185"/>
                  </a:lnTo>
                  <a:lnTo>
                    <a:pt x="1319" y="1184"/>
                  </a:lnTo>
                  <a:lnTo>
                    <a:pt x="1322" y="1184"/>
                  </a:lnTo>
                  <a:lnTo>
                    <a:pt x="1324" y="1184"/>
                  </a:lnTo>
                  <a:lnTo>
                    <a:pt x="1324" y="1183"/>
                  </a:lnTo>
                  <a:lnTo>
                    <a:pt x="1325" y="1183"/>
                  </a:lnTo>
                  <a:lnTo>
                    <a:pt x="1326" y="1185"/>
                  </a:lnTo>
                  <a:lnTo>
                    <a:pt x="1325" y="1186"/>
                  </a:lnTo>
                  <a:lnTo>
                    <a:pt x="1324" y="1186"/>
                  </a:lnTo>
                  <a:lnTo>
                    <a:pt x="1322" y="1186"/>
                  </a:lnTo>
                  <a:close/>
                  <a:moveTo>
                    <a:pt x="1303" y="1181"/>
                  </a:moveTo>
                  <a:lnTo>
                    <a:pt x="1304" y="1181"/>
                  </a:lnTo>
                  <a:lnTo>
                    <a:pt x="1306" y="1181"/>
                  </a:lnTo>
                  <a:lnTo>
                    <a:pt x="1307" y="1183"/>
                  </a:lnTo>
                  <a:lnTo>
                    <a:pt x="1307" y="1184"/>
                  </a:lnTo>
                  <a:lnTo>
                    <a:pt x="1307" y="1185"/>
                  </a:lnTo>
                  <a:lnTo>
                    <a:pt x="1306" y="1184"/>
                  </a:lnTo>
                  <a:lnTo>
                    <a:pt x="1304" y="1184"/>
                  </a:lnTo>
                  <a:lnTo>
                    <a:pt x="1303" y="1184"/>
                  </a:lnTo>
                  <a:lnTo>
                    <a:pt x="1302" y="1183"/>
                  </a:lnTo>
                  <a:lnTo>
                    <a:pt x="1303" y="1181"/>
                  </a:lnTo>
                  <a:close/>
                  <a:moveTo>
                    <a:pt x="1327" y="1183"/>
                  </a:moveTo>
                  <a:lnTo>
                    <a:pt x="1329" y="1181"/>
                  </a:lnTo>
                  <a:lnTo>
                    <a:pt x="1330" y="1181"/>
                  </a:lnTo>
                  <a:lnTo>
                    <a:pt x="1330" y="1183"/>
                  </a:lnTo>
                  <a:lnTo>
                    <a:pt x="1330" y="1184"/>
                  </a:lnTo>
                  <a:lnTo>
                    <a:pt x="1329" y="1184"/>
                  </a:lnTo>
                  <a:lnTo>
                    <a:pt x="1328" y="1185"/>
                  </a:lnTo>
                  <a:lnTo>
                    <a:pt x="1327" y="1184"/>
                  </a:lnTo>
                  <a:lnTo>
                    <a:pt x="1327" y="1183"/>
                  </a:lnTo>
                  <a:lnTo>
                    <a:pt x="1327" y="1181"/>
                  </a:lnTo>
                  <a:lnTo>
                    <a:pt x="1327" y="1183"/>
                  </a:lnTo>
                  <a:close/>
                  <a:moveTo>
                    <a:pt x="1313" y="1180"/>
                  </a:moveTo>
                  <a:lnTo>
                    <a:pt x="1313" y="1179"/>
                  </a:lnTo>
                  <a:lnTo>
                    <a:pt x="1313" y="1178"/>
                  </a:lnTo>
                  <a:lnTo>
                    <a:pt x="1315" y="1178"/>
                  </a:lnTo>
                  <a:lnTo>
                    <a:pt x="1316" y="1179"/>
                  </a:lnTo>
                  <a:lnTo>
                    <a:pt x="1316" y="1178"/>
                  </a:lnTo>
                  <a:lnTo>
                    <a:pt x="1316" y="1177"/>
                  </a:lnTo>
                  <a:lnTo>
                    <a:pt x="1317" y="1177"/>
                  </a:lnTo>
                  <a:lnTo>
                    <a:pt x="1318" y="1179"/>
                  </a:lnTo>
                  <a:lnTo>
                    <a:pt x="1319" y="1179"/>
                  </a:lnTo>
                  <a:lnTo>
                    <a:pt x="1321" y="1180"/>
                  </a:lnTo>
                  <a:lnTo>
                    <a:pt x="1321" y="1181"/>
                  </a:lnTo>
                  <a:lnTo>
                    <a:pt x="1320" y="1181"/>
                  </a:lnTo>
                  <a:lnTo>
                    <a:pt x="1319" y="1181"/>
                  </a:lnTo>
                  <a:lnTo>
                    <a:pt x="1318" y="1181"/>
                  </a:lnTo>
                  <a:lnTo>
                    <a:pt x="1318" y="1183"/>
                  </a:lnTo>
                  <a:lnTo>
                    <a:pt x="1317" y="1183"/>
                  </a:lnTo>
                  <a:lnTo>
                    <a:pt x="1318" y="1184"/>
                  </a:lnTo>
                  <a:lnTo>
                    <a:pt x="1318" y="1186"/>
                  </a:lnTo>
                  <a:lnTo>
                    <a:pt x="1317" y="1186"/>
                  </a:lnTo>
                  <a:lnTo>
                    <a:pt x="1317" y="1185"/>
                  </a:lnTo>
                  <a:lnTo>
                    <a:pt x="1315" y="1184"/>
                  </a:lnTo>
                  <a:lnTo>
                    <a:pt x="1315" y="1183"/>
                  </a:lnTo>
                  <a:lnTo>
                    <a:pt x="1315" y="1181"/>
                  </a:lnTo>
                  <a:lnTo>
                    <a:pt x="1313" y="1180"/>
                  </a:lnTo>
                  <a:close/>
                  <a:moveTo>
                    <a:pt x="1308" y="1177"/>
                  </a:moveTo>
                  <a:lnTo>
                    <a:pt x="1308" y="1178"/>
                  </a:lnTo>
                  <a:lnTo>
                    <a:pt x="1306" y="1178"/>
                  </a:lnTo>
                  <a:lnTo>
                    <a:pt x="1303" y="1177"/>
                  </a:lnTo>
                  <a:lnTo>
                    <a:pt x="1304" y="1177"/>
                  </a:lnTo>
                  <a:lnTo>
                    <a:pt x="1304" y="1176"/>
                  </a:lnTo>
                  <a:lnTo>
                    <a:pt x="1307" y="1176"/>
                  </a:lnTo>
                  <a:lnTo>
                    <a:pt x="1308" y="1176"/>
                  </a:lnTo>
                  <a:lnTo>
                    <a:pt x="1308" y="1177"/>
                  </a:lnTo>
                  <a:close/>
                  <a:moveTo>
                    <a:pt x="1322" y="1175"/>
                  </a:moveTo>
                  <a:lnTo>
                    <a:pt x="1322" y="1176"/>
                  </a:lnTo>
                  <a:lnTo>
                    <a:pt x="1322" y="1177"/>
                  </a:lnTo>
                  <a:lnTo>
                    <a:pt x="1324" y="1177"/>
                  </a:lnTo>
                  <a:lnTo>
                    <a:pt x="1325" y="1178"/>
                  </a:lnTo>
                  <a:lnTo>
                    <a:pt x="1324" y="1178"/>
                  </a:lnTo>
                  <a:lnTo>
                    <a:pt x="1324" y="1179"/>
                  </a:lnTo>
                  <a:lnTo>
                    <a:pt x="1322" y="1179"/>
                  </a:lnTo>
                  <a:lnTo>
                    <a:pt x="1321" y="1179"/>
                  </a:lnTo>
                  <a:lnTo>
                    <a:pt x="1320" y="1178"/>
                  </a:lnTo>
                  <a:lnTo>
                    <a:pt x="1318" y="1178"/>
                  </a:lnTo>
                  <a:lnTo>
                    <a:pt x="1317" y="1176"/>
                  </a:lnTo>
                  <a:lnTo>
                    <a:pt x="1320" y="1175"/>
                  </a:lnTo>
                  <a:lnTo>
                    <a:pt x="1321" y="1173"/>
                  </a:lnTo>
                  <a:lnTo>
                    <a:pt x="1322" y="1175"/>
                  </a:lnTo>
                  <a:close/>
                  <a:moveTo>
                    <a:pt x="1307" y="1169"/>
                  </a:moveTo>
                  <a:lnTo>
                    <a:pt x="1308" y="1169"/>
                  </a:lnTo>
                  <a:lnTo>
                    <a:pt x="1310" y="1170"/>
                  </a:lnTo>
                  <a:lnTo>
                    <a:pt x="1307" y="1170"/>
                  </a:lnTo>
                  <a:lnTo>
                    <a:pt x="1307" y="1169"/>
                  </a:lnTo>
                  <a:close/>
                  <a:moveTo>
                    <a:pt x="1327" y="1167"/>
                  </a:moveTo>
                  <a:lnTo>
                    <a:pt x="1328" y="1166"/>
                  </a:lnTo>
                  <a:lnTo>
                    <a:pt x="1329" y="1166"/>
                  </a:lnTo>
                  <a:lnTo>
                    <a:pt x="1329" y="1167"/>
                  </a:lnTo>
                  <a:lnTo>
                    <a:pt x="1330" y="1168"/>
                  </a:lnTo>
                  <a:lnTo>
                    <a:pt x="1332" y="1169"/>
                  </a:lnTo>
                  <a:lnTo>
                    <a:pt x="1332" y="1170"/>
                  </a:lnTo>
                  <a:lnTo>
                    <a:pt x="1330" y="1170"/>
                  </a:lnTo>
                  <a:lnTo>
                    <a:pt x="1332" y="1171"/>
                  </a:lnTo>
                  <a:lnTo>
                    <a:pt x="1333" y="1172"/>
                  </a:lnTo>
                  <a:lnTo>
                    <a:pt x="1333" y="1173"/>
                  </a:lnTo>
                  <a:lnTo>
                    <a:pt x="1333" y="1175"/>
                  </a:lnTo>
                  <a:lnTo>
                    <a:pt x="1332" y="1175"/>
                  </a:lnTo>
                  <a:lnTo>
                    <a:pt x="1330" y="1176"/>
                  </a:lnTo>
                  <a:lnTo>
                    <a:pt x="1330" y="1175"/>
                  </a:lnTo>
                  <a:lnTo>
                    <a:pt x="1330" y="1173"/>
                  </a:lnTo>
                  <a:lnTo>
                    <a:pt x="1330" y="1172"/>
                  </a:lnTo>
                  <a:lnTo>
                    <a:pt x="1329" y="1172"/>
                  </a:lnTo>
                  <a:lnTo>
                    <a:pt x="1329" y="1171"/>
                  </a:lnTo>
                  <a:lnTo>
                    <a:pt x="1328" y="1171"/>
                  </a:lnTo>
                  <a:lnTo>
                    <a:pt x="1328" y="1170"/>
                  </a:lnTo>
                  <a:lnTo>
                    <a:pt x="1328" y="1169"/>
                  </a:lnTo>
                  <a:lnTo>
                    <a:pt x="1327" y="1169"/>
                  </a:lnTo>
                  <a:lnTo>
                    <a:pt x="1327" y="1168"/>
                  </a:lnTo>
                  <a:lnTo>
                    <a:pt x="1327" y="1167"/>
                  </a:lnTo>
                  <a:close/>
                  <a:moveTo>
                    <a:pt x="1346" y="1169"/>
                  </a:moveTo>
                  <a:lnTo>
                    <a:pt x="1345" y="1169"/>
                  </a:lnTo>
                  <a:lnTo>
                    <a:pt x="1345" y="1168"/>
                  </a:lnTo>
                  <a:lnTo>
                    <a:pt x="1344" y="1166"/>
                  </a:lnTo>
                  <a:lnTo>
                    <a:pt x="1345" y="1166"/>
                  </a:lnTo>
                  <a:lnTo>
                    <a:pt x="1345" y="1164"/>
                  </a:lnTo>
                  <a:lnTo>
                    <a:pt x="1346" y="1163"/>
                  </a:lnTo>
                  <a:lnTo>
                    <a:pt x="1347" y="1163"/>
                  </a:lnTo>
                  <a:lnTo>
                    <a:pt x="1349" y="1162"/>
                  </a:lnTo>
                  <a:lnTo>
                    <a:pt x="1350" y="1162"/>
                  </a:lnTo>
                  <a:lnTo>
                    <a:pt x="1350" y="1163"/>
                  </a:lnTo>
                  <a:lnTo>
                    <a:pt x="1350" y="1166"/>
                  </a:lnTo>
                  <a:lnTo>
                    <a:pt x="1349" y="1167"/>
                  </a:lnTo>
                  <a:lnTo>
                    <a:pt x="1349" y="1168"/>
                  </a:lnTo>
                  <a:lnTo>
                    <a:pt x="1350" y="1169"/>
                  </a:lnTo>
                  <a:lnTo>
                    <a:pt x="1349" y="1170"/>
                  </a:lnTo>
                  <a:lnTo>
                    <a:pt x="1347" y="1170"/>
                  </a:lnTo>
                  <a:lnTo>
                    <a:pt x="1346" y="1169"/>
                  </a:lnTo>
                  <a:close/>
                  <a:moveTo>
                    <a:pt x="1312" y="1160"/>
                  </a:moveTo>
                  <a:lnTo>
                    <a:pt x="1313" y="1159"/>
                  </a:lnTo>
                  <a:lnTo>
                    <a:pt x="1316" y="1158"/>
                  </a:lnTo>
                  <a:lnTo>
                    <a:pt x="1318" y="1159"/>
                  </a:lnTo>
                  <a:lnTo>
                    <a:pt x="1319" y="1160"/>
                  </a:lnTo>
                  <a:lnTo>
                    <a:pt x="1321" y="1159"/>
                  </a:lnTo>
                  <a:lnTo>
                    <a:pt x="1321" y="1158"/>
                  </a:lnTo>
                  <a:lnTo>
                    <a:pt x="1322" y="1158"/>
                  </a:lnTo>
                  <a:lnTo>
                    <a:pt x="1322" y="1156"/>
                  </a:lnTo>
                  <a:lnTo>
                    <a:pt x="1324" y="1156"/>
                  </a:lnTo>
                  <a:lnTo>
                    <a:pt x="1326" y="1160"/>
                  </a:lnTo>
                  <a:lnTo>
                    <a:pt x="1326" y="1161"/>
                  </a:lnTo>
                  <a:lnTo>
                    <a:pt x="1327" y="1163"/>
                  </a:lnTo>
                  <a:lnTo>
                    <a:pt x="1324" y="1163"/>
                  </a:lnTo>
                  <a:lnTo>
                    <a:pt x="1322" y="1163"/>
                  </a:lnTo>
                  <a:lnTo>
                    <a:pt x="1321" y="1162"/>
                  </a:lnTo>
                  <a:lnTo>
                    <a:pt x="1321" y="1161"/>
                  </a:lnTo>
                  <a:lnTo>
                    <a:pt x="1322" y="1161"/>
                  </a:lnTo>
                  <a:lnTo>
                    <a:pt x="1321" y="1160"/>
                  </a:lnTo>
                  <a:lnTo>
                    <a:pt x="1320" y="1161"/>
                  </a:lnTo>
                  <a:lnTo>
                    <a:pt x="1319" y="1161"/>
                  </a:lnTo>
                  <a:lnTo>
                    <a:pt x="1319" y="1162"/>
                  </a:lnTo>
                  <a:lnTo>
                    <a:pt x="1321" y="1163"/>
                  </a:lnTo>
                  <a:lnTo>
                    <a:pt x="1321" y="1164"/>
                  </a:lnTo>
                  <a:lnTo>
                    <a:pt x="1320" y="1164"/>
                  </a:lnTo>
                  <a:lnTo>
                    <a:pt x="1319" y="1166"/>
                  </a:lnTo>
                  <a:lnTo>
                    <a:pt x="1318" y="1166"/>
                  </a:lnTo>
                  <a:lnTo>
                    <a:pt x="1317" y="1164"/>
                  </a:lnTo>
                  <a:lnTo>
                    <a:pt x="1317" y="1163"/>
                  </a:lnTo>
                  <a:lnTo>
                    <a:pt x="1316" y="1163"/>
                  </a:lnTo>
                  <a:lnTo>
                    <a:pt x="1315" y="1163"/>
                  </a:lnTo>
                  <a:lnTo>
                    <a:pt x="1312" y="1163"/>
                  </a:lnTo>
                  <a:lnTo>
                    <a:pt x="1312" y="1162"/>
                  </a:lnTo>
                  <a:lnTo>
                    <a:pt x="1311" y="1161"/>
                  </a:lnTo>
                  <a:lnTo>
                    <a:pt x="1312" y="1161"/>
                  </a:lnTo>
                  <a:lnTo>
                    <a:pt x="1312" y="1160"/>
                  </a:lnTo>
                  <a:close/>
                  <a:moveTo>
                    <a:pt x="1287" y="1150"/>
                  </a:moveTo>
                  <a:lnTo>
                    <a:pt x="1287" y="1149"/>
                  </a:lnTo>
                  <a:lnTo>
                    <a:pt x="1287" y="1147"/>
                  </a:lnTo>
                  <a:lnTo>
                    <a:pt x="1287" y="1146"/>
                  </a:lnTo>
                  <a:lnTo>
                    <a:pt x="1289" y="1146"/>
                  </a:lnTo>
                  <a:lnTo>
                    <a:pt x="1290" y="1146"/>
                  </a:lnTo>
                  <a:lnTo>
                    <a:pt x="1291" y="1145"/>
                  </a:lnTo>
                  <a:lnTo>
                    <a:pt x="1290" y="1145"/>
                  </a:lnTo>
                  <a:lnTo>
                    <a:pt x="1291" y="1144"/>
                  </a:lnTo>
                  <a:lnTo>
                    <a:pt x="1291" y="1145"/>
                  </a:lnTo>
                  <a:lnTo>
                    <a:pt x="1292" y="1145"/>
                  </a:lnTo>
                  <a:lnTo>
                    <a:pt x="1293" y="1145"/>
                  </a:lnTo>
                  <a:lnTo>
                    <a:pt x="1294" y="1145"/>
                  </a:lnTo>
                  <a:lnTo>
                    <a:pt x="1295" y="1147"/>
                  </a:lnTo>
                  <a:lnTo>
                    <a:pt x="1296" y="1147"/>
                  </a:lnTo>
                  <a:lnTo>
                    <a:pt x="1298" y="1150"/>
                  </a:lnTo>
                  <a:lnTo>
                    <a:pt x="1296" y="1150"/>
                  </a:lnTo>
                  <a:lnTo>
                    <a:pt x="1293" y="1150"/>
                  </a:lnTo>
                  <a:lnTo>
                    <a:pt x="1291" y="1151"/>
                  </a:lnTo>
                  <a:lnTo>
                    <a:pt x="1291" y="1152"/>
                  </a:lnTo>
                  <a:lnTo>
                    <a:pt x="1290" y="1152"/>
                  </a:lnTo>
                  <a:lnTo>
                    <a:pt x="1289" y="1152"/>
                  </a:lnTo>
                  <a:lnTo>
                    <a:pt x="1289" y="1151"/>
                  </a:lnTo>
                  <a:lnTo>
                    <a:pt x="1287" y="1150"/>
                  </a:lnTo>
                  <a:close/>
                  <a:moveTo>
                    <a:pt x="1333" y="1114"/>
                  </a:moveTo>
                  <a:lnTo>
                    <a:pt x="1334" y="1113"/>
                  </a:lnTo>
                  <a:lnTo>
                    <a:pt x="1335" y="1113"/>
                  </a:lnTo>
                  <a:lnTo>
                    <a:pt x="1337" y="1114"/>
                  </a:lnTo>
                  <a:lnTo>
                    <a:pt x="1338" y="1114"/>
                  </a:lnTo>
                  <a:lnTo>
                    <a:pt x="1339" y="1114"/>
                  </a:lnTo>
                  <a:lnTo>
                    <a:pt x="1341" y="1116"/>
                  </a:lnTo>
                  <a:lnTo>
                    <a:pt x="1342" y="1117"/>
                  </a:lnTo>
                  <a:lnTo>
                    <a:pt x="1341" y="1117"/>
                  </a:lnTo>
                  <a:lnTo>
                    <a:pt x="1339" y="1117"/>
                  </a:lnTo>
                  <a:lnTo>
                    <a:pt x="1338" y="1117"/>
                  </a:lnTo>
                  <a:lnTo>
                    <a:pt x="1337" y="1117"/>
                  </a:lnTo>
                  <a:lnTo>
                    <a:pt x="1337" y="1116"/>
                  </a:lnTo>
                  <a:lnTo>
                    <a:pt x="1336" y="1116"/>
                  </a:lnTo>
                  <a:lnTo>
                    <a:pt x="1335" y="1114"/>
                  </a:lnTo>
                  <a:lnTo>
                    <a:pt x="1334" y="1114"/>
                  </a:lnTo>
                  <a:lnTo>
                    <a:pt x="1333" y="1114"/>
                  </a:lnTo>
                  <a:close/>
                  <a:moveTo>
                    <a:pt x="1333" y="1096"/>
                  </a:moveTo>
                  <a:lnTo>
                    <a:pt x="1333" y="1099"/>
                  </a:lnTo>
                  <a:lnTo>
                    <a:pt x="1330" y="1099"/>
                  </a:lnTo>
                  <a:lnTo>
                    <a:pt x="1329" y="1099"/>
                  </a:lnTo>
                  <a:lnTo>
                    <a:pt x="1328" y="1099"/>
                  </a:lnTo>
                  <a:lnTo>
                    <a:pt x="1327" y="1097"/>
                  </a:lnTo>
                  <a:lnTo>
                    <a:pt x="1327" y="1096"/>
                  </a:lnTo>
                  <a:lnTo>
                    <a:pt x="1328" y="1096"/>
                  </a:lnTo>
                  <a:lnTo>
                    <a:pt x="1330" y="1096"/>
                  </a:lnTo>
                  <a:lnTo>
                    <a:pt x="1332" y="1096"/>
                  </a:lnTo>
                  <a:lnTo>
                    <a:pt x="1332" y="1095"/>
                  </a:lnTo>
                  <a:lnTo>
                    <a:pt x="1333" y="1096"/>
                  </a:lnTo>
                  <a:close/>
                  <a:moveTo>
                    <a:pt x="1339" y="1093"/>
                  </a:moveTo>
                  <a:lnTo>
                    <a:pt x="1339" y="1094"/>
                  </a:lnTo>
                  <a:lnTo>
                    <a:pt x="1339" y="1095"/>
                  </a:lnTo>
                  <a:lnTo>
                    <a:pt x="1337" y="1092"/>
                  </a:lnTo>
                  <a:lnTo>
                    <a:pt x="1336" y="1092"/>
                  </a:lnTo>
                  <a:lnTo>
                    <a:pt x="1335" y="1091"/>
                  </a:lnTo>
                  <a:lnTo>
                    <a:pt x="1334" y="1091"/>
                  </a:lnTo>
                  <a:lnTo>
                    <a:pt x="1333" y="1089"/>
                  </a:lnTo>
                  <a:lnTo>
                    <a:pt x="1332" y="1089"/>
                  </a:lnTo>
                  <a:lnTo>
                    <a:pt x="1332" y="1088"/>
                  </a:lnTo>
                  <a:lnTo>
                    <a:pt x="1332" y="1087"/>
                  </a:lnTo>
                  <a:lnTo>
                    <a:pt x="1332" y="1086"/>
                  </a:lnTo>
                  <a:lnTo>
                    <a:pt x="1330" y="1086"/>
                  </a:lnTo>
                  <a:lnTo>
                    <a:pt x="1332" y="1085"/>
                  </a:lnTo>
                  <a:lnTo>
                    <a:pt x="1333" y="1085"/>
                  </a:lnTo>
                  <a:lnTo>
                    <a:pt x="1335" y="1086"/>
                  </a:lnTo>
                  <a:lnTo>
                    <a:pt x="1335" y="1087"/>
                  </a:lnTo>
                  <a:lnTo>
                    <a:pt x="1336" y="1088"/>
                  </a:lnTo>
                  <a:lnTo>
                    <a:pt x="1339" y="1093"/>
                  </a:lnTo>
                  <a:close/>
                  <a:moveTo>
                    <a:pt x="1352" y="1079"/>
                  </a:moveTo>
                  <a:lnTo>
                    <a:pt x="1352" y="1080"/>
                  </a:lnTo>
                  <a:lnTo>
                    <a:pt x="1353" y="1080"/>
                  </a:lnTo>
                  <a:lnTo>
                    <a:pt x="1352" y="1081"/>
                  </a:lnTo>
                  <a:lnTo>
                    <a:pt x="1351" y="1083"/>
                  </a:lnTo>
                  <a:lnTo>
                    <a:pt x="1350" y="1083"/>
                  </a:lnTo>
                  <a:lnTo>
                    <a:pt x="1350" y="1081"/>
                  </a:lnTo>
                  <a:lnTo>
                    <a:pt x="1349" y="1081"/>
                  </a:lnTo>
                  <a:lnTo>
                    <a:pt x="1349" y="1080"/>
                  </a:lnTo>
                  <a:lnTo>
                    <a:pt x="1349" y="1079"/>
                  </a:lnTo>
                  <a:lnTo>
                    <a:pt x="1347" y="1079"/>
                  </a:lnTo>
                  <a:lnTo>
                    <a:pt x="1349" y="1079"/>
                  </a:lnTo>
                  <a:lnTo>
                    <a:pt x="1350" y="1080"/>
                  </a:lnTo>
                  <a:lnTo>
                    <a:pt x="1351" y="1079"/>
                  </a:lnTo>
                  <a:lnTo>
                    <a:pt x="1352" y="1079"/>
                  </a:lnTo>
                  <a:close/>
                  <a:moveTo>
                    <a:pt x="1372" y="1074"/>
                  </a:moveTo>
                  <a:lnTo>
                    <a:pt x="1370" y="1072"/>
                  </a:lnTo>
                  <a:lnTo>
                    <a:pt x="1369" y="1071"/>
                  </a:lnTo>
                  <a:lnTo>
                    <a:pt x="1370" y="1071"/>
                  </a:lnTo>
                  <a:lnTo>
                    <a:pt x="1370" y="1070"/>
                  </a:lnTo>
                  <a:lnTo>
                    <a:pt x="1371" y="1069"/>
                  </a:lnTo>
                  <a:lnTo>
                    <a:pt x="1372" y="1069"/>
                  </a:lnTo>
                  <a:lnTo>
                    <a:pt x="1373" y="1070"/>
                  </a:lnTo>
                  <a:lnTo>
                    <a:pt x="1373" y="1072"/>
                  </a:lnTo>
                  <a:lnTo>
                    <a:pt x="1373" y="1074"/>
                  </a:lnTo>
                  <a:lnTo>
                    <a:pt x="1373" y="1075"/>
                  </a:lnTo>
                  <a:lnTo>
                    <a:pt x="1372" y="1074"/>
                  </a:lnTo>
                  <a:close/>
                  <a:moveTo>
                    <a:pt x="1306" y="1131"/>
                  </a:moveTo>
                  <a:lnTo>
                    <a:pt x="1304" y="1133"/>
                  </a:lnTo>
                  <a:lnTo>
                    <a:pt x="1304" y="1131"/>
                  </a:lnTo>
                  <a:lnTo>
                    <a:pt x="1303" y="1130"/>
                  </a:lnTo>
                  <a:lnTo>
                    <a:pt x="1303" y="1129"/>
                  </a:lnTo>
                  <a:lnTo>
                    <a:pt x="1304" y="1128"/>
                  </a:lnTo>
                  <a:lnTo>
                    <a:pt x="1304" y="1126"/>
                  </a:lnTo>
                  <a:lnTo>
                    <a:pt x="1304" y="1125"/>
                  </a:lnTo>
                  <a:lnTo>
                    <a:pt x="1306" y="1125"/>
                  </a:lnTo>
                  <a:lnTo>
                    <a:pt x="1307" y="1125"/>
                  </a:lnTo>
                  <a:lnTo>
                    <a:pt x="1307" y="1124"/>
                  </a:lnTo>
                  <a:lnTo>
                    <a:pt x="1306" y="1124"/>
                  </a:lnTo>
                  <a:lnTo>
                    <a:pt x="1306" y="1122"/>
                  </a:lnTo>
                  <a:lnTo>
                    <a:pt x="1306" y="1121"/>
                  </a:lnTo>
                  <a:lnTo>
                    <a:pt x="1307" y="1121"/>
                  </a:lnTo>
                  <a:lnTo>
                    <a:pt x="1308" y="1121"/>
                  </a:lnTo>
                  <a:lnTo>
                    <a:pt x="1309" y="1120"/>
                  </a:lnTo>
                  <a:lnTo>
                    <a:pt x="1309" y="1119"/>
                  </a:lnTo>
                  <a:lnTo>
                    <a:pt x="1309" y="1118"/>
                  </a:lnTo>
                  <a:lnTo>
                    <a:pt x="1309" y="1117"/>
                  </a:lnTo>
                  <a:lnTo>
                    <a:pt x="1310" y="1116"/>
                  </a:lnTo>
                  <a:lnTo>
                    <a:pt x="1310" y="1114"/>
                  </a:lnTo>
                  <a:lnTo>
                    <a:pt x="1309" y="1113"/>
                  </a:lnTo>
                  <a:lnTo>
                    <a:pt x="1310" y="1113"/>
                  </a:lnTo>
                  <a:lnTo>
                    <a:pt x="1311" y="1112"/>
                  </a:lnTo>
                  <a:lnTo>
                    <a:pt x="1311" y="1111"/>
                  </a:lnTo>
                  <a:lnTo>
                    <a:pt x="1312" y="1110"/>
                  </a:lnTo>
                  <a:lnTo>
                    <a:pt x="1312" y="1109"/>
                  </a:lnTo>
                  <a:lnTo>
                    <a:pt x="1311" y="1109"/>
                  </a:lnTo>
                  <a:lnTo>
                    <a:pt x="1311" y="1108"/>
                  </a:lnTo>
                  <a:lnTo>
                    <a:pt x="1312" y="1108"/>
                  </a:lnTo>
                  <a:lnTo>
                    <a:pt x="1312" y="1106"/>
                  </a:lnTo>
                  <a:lnTo>
                    <a:pt x="1311" y="1106"/>
                  </a:lnTo>
                  <a:lnTo>
                    <a:pt x="1311" y="1105"/>
                  </a:lnTo>
                  <a:lnTo>
                    <a:pt x="1312" y="1105"/>
                  </a:lnTo>
                  <a:lnTo>
                    <a:pt x="1312" y="1104"/>
                  </a:lnTo>
                  <a:lnTo>
                    <a:pt x="1312" y="1103"/>
                  </a:lnTo>
                  <a:lnTo>
                    <a:pt x="1312" y="1102"/>
                  </a:lnTo>
                  <a:lnTo>
                    <a:pt x="1313" y="1102"/>
                  </a:lnTo>
                  <a:lnTo>
                    <a:pt x="1313" y="1101"/>
                  </a:lnTo>
                  <a:lnTo>
                    <a:pt x="1313" y="1099"/>
                  </a:lnTo>
                  <a:lnTo>
                    <a:pt x="1312" y="1097"/>
                  </a:lnTo>
                  <a:lnTo>
                    <a:pt x="1312" y="1096"/>
                  </a:lnTo>
                  <a:lnTo>
                    <a:pt x="1312" y="1095"/>
                  </a:lnTo>
                  <a:lnTo>
                    <a:pt x="1312" y="1094"/>
                  </a:lnTo>
                  <a:lnTo>
                    <a:pt x="1311" y="1093"/>
                  </a:lnTo>
                  <a:lnTo>
                    <a:pt x="1311" y="1092"/>
                  </a:lnTo>
                  <a:lnTo>
                    <a:pt x="1311" y="1091"/>
                  </a:lnTo>
                  <a:lnTo>
                    <a:pt x="1311" y="1089"/>
                  </a:lnTo>
                  <a:lnTo>
                    <a:pt x="1311" y="1088"/>
                  </a:lnTo>
                  <a:lnTo>
                    <a:pt x="1312" y="1085"/>
                  </a:lnTo>
                  <a:lnTo>
                    <a:pt x="1312" y="1083"/>
                  </a:lnTo>
                  <a:lnTo>
                    <a:pt x="1312" y="1081"/>
                  </a:lnTo>
                  <a:lnTo>
                    <a:pt x="1311" y="1080"/>
                  </a:lnTo>
                  <a:lnTo>
                    <a:pt x="1312" y="1079"/>
                  </a:lnTo>
                  <a:lnTo>
                    <a:pt x="1312" y="1077"/>
                  </a:lnTo>
                  <a:lnTo>
                    <a:pt x="1313" y="1077"/>
                  </a:lnTo>
                  <a:lnTo>
                    <a:pt x="1316" y="1075"/>
                  </a:lnTo>
                  <a:lnTo>
                    <a:pt x="1316" y="1074"/>
                  </a:lnTo>
                  <a:lnTo>
                    <a:pt x="1316" y="1072"/>
                  </a:lnTo>
                  <a:lnTo>
                    <a:pt x="1316" y="1071"/>
                  </a:lnTo>
                  <a:lnTo>
                    <a:pt x="1316" y="1070"/>
                  </a:lnTo>
                  <a:lnTo>
                    <a:pt x="1316" y="1069"/>
                  </a:lnTo>
                  <a:lnTo>
                    <a:pt x="1316" y="1066"/>
                  </a:lnTo>
                  <a:lnTo>
                    <a:pt x="1316" y="1064"/>
                  </a:lnTo>
                  <a:lnTo>
                    <a:pt x="1316" y="1063"/>
                  </a:lnTo>
                  <a:lnTo>
                    <a:pt x="1317" y="1063"/>
                  </a:lnTo>
                  <a:lnTo>
                    <a:pt x="1317" y="1062"/>
                  </a:lnTo>
                  <a:lnTo>
                    <a:pt x="1318" y="1062"/>
                  </a:lnTo>
                  <a:lnTo>
                    <a:pt x="1318" y="1061"/>
                  </a:lnTo>
                  <a:lnTo>
                    <a:pt x="1317" y="1060"/>
                  </a:lnTo>
                  <a:lnTo>
                    <a:pt x="1317" y="1059"/>
                  </a:lnTo>
                  <a:lnTo>
                    <a:pt x="1316" y="1059"/>
                  </a:lnTo>
                  <a:lnTo>
                    <a:pt x="1316" y="1058"/>
                  </a:lnTo>
                  <a:lnTo>
                    <a:pt x="1316" y="1057"/>
                  </a:lnTo>
                  <a:lnTo>
                    <a:pt x="1316" y="1055"/>
                  </a:lnTo>
                  <a:lnTo>
                    <a:pt x="1317" y="1055"/>
                  </a:lnTo>
                  <a:lnTo>
                    <a:pt x="1318" y="1055"/>
                  </a:lnTo>
                  <a:lnTo>
                    <a:pt x="1318" y="1057"/>
                  </a:lnTo>
                  <a:lnTo>
                    <a:pt x="1319" y="1057"/>
                  </a:lnTo>
                  <a:lnTo>
                    <a:pt x="1319" y="1058"/>
                  </a:lnTo>
                  <a:lnTo>
                    <a:pt x="1320" y="1058"/>
                  </a:lnTo>
                  <a:lnTo>
                    <a:pt x="1320" y="1057"/>
                  </a:lnTo>
                  <a:lnTo>
                    <a:pt x="1320" y="1055"/>
                  </a:lnTo>
                  <a:lnTo>
                    <a:pt x="1321" y="1055"/>
                  </a:lnTo>
                  <a:lnTo>
                    <a:pt x="1321" y="1057"/>
                  </a:lnTo>
                  <a:lnTo>
                    <a:pt x="1322" y="1057"/>
                  </a:lnTo>
                  <a:lnTo>
                    <a:pt x="1322" y="1058"/>
                  </a:lnTo>
                  <a:lnTo>
                    <a:pt x="1321" y="1059"/>
                  </a:lnTo>
                  <a:lnTo>
                    <a:pt x="1319" y="1058"/>
                  </a:lnTo>
                  <a:lnTo>
                    <a:pt x="1318" y="1058"/>
                  </a:lnTo>
                  <a:lnTo>
                    <a:pt x="1318" y="1059"/>
                  </a:lnTo>
                  <a:lnTo>
                    <a:pt x="1318" y="1060"/>
                  </a:lnTo>
                  <a:lnTo>
                    <a:pt x="1319" y="1060"/>
                  </a:lnTo>
                  <a:lnTo>
                    <a:pt x="1321" y="1061"/>
                  </a:lnTo>
                  <a:lnTo>
                    <a:pt x="1322" y="1061"/>
                  </a:lnTo>
                  <a:lnTo>
                    <a:pt x="1324" y="1061"/>
                  </a:lnTo>
                  <a:lnTo>
                    <a:pt x="1324" y="1060"/>
                  </a:lnTo>
                  <a:lnTo>
                    <a:pt x="1325" y="1060"/>
                  </a:lnTo>
                  <a:lnTo>
                    <a:pt x="1326" y="1060"/>
                  </a:lnTo>
                  <a:lnTo>
                    <a:pt x="1326" y="1061"/>
                  </a:lnTo>
                  <a:lnTo>
                    <a:pt x="1327" y="1062"/>
                  </a:lnTo>
                  <a:lnTo>
                    <a:pt x="1327" y="1061"/>
                  </a:lnTo>
                  <a:lnTo>
                    <a:pt x="1326" y="1060"/>
                  </a:lnTo>
                  <a:lnTo>
                    <a:pt x="1327" y="1059"/>
                  </a:lnTo>
                  <a:lnTo>
                    <a:pt x="1329" y="1058"/>
                  </a:lnTo>
                  <a:lnTo>
                    <a:pt x="1329" y="1057"/>
                  </a:lnTo>
                  <a:lnTo>
                    <a:pt x="1330" y="1058"/>
                  </a:lnTo>
                  <a:lnTo>
                    <a:pt x="1332" y="1058"/>
                  </a:lnTo>
                  <a:lnTo>
                    <a:pt x="1332" y="1057"/>
                  </a:lnTo>
                  <a:lnTo>
                    <a:pt x="1333" y="1057"/>
                  </a:lnTo>
                  <a:lnTo>
                    <a:pt x="1334" y="1057"/>
                  </a:lnTo>
                  <a:lnTo>
                    <a:pt x="1335" y="1058"/>
                  </a:lnTo>
                  <a:lnTo>
                    <a:pt x="1335" y="1059"/>
                  </a:lnTo>
                  <a:lnTo>
                    <a:pt x="1336" y="1059"/>
                  </a:lnTo>
                  <a:lnTo>
                    <a:pt x="1335" y="1060"/>
                  </a:lnTo>
                  <a:lnTo>
                    <a:pt x="1335" y="1061"/>
                  </a:lnTo>
                  <a:lnTo>
                    <a:pt x="1335" y="1062"/>
                  </a:lnTo>
                  <a:lnTo>
                    <a:pt x="1335" y="1063"/>
                  </a:lnTo>
                  <a:lnTo>
                    <a:pt x="1334" y="1063"/>
                  </a:lnTo>
                  <a:lnTo>
                    <a:pt x="1334" y="1064"/>
                  </a:lnTo>
                  <a:lnTo>
                    <a:pt x="1335" y="1064"/>
                  </a:lnTo>
                  <a:lnTo>
                    <a:pt x="1337" y="1068"/>
                  </a:lnTo>
                  <a:lnTo>
                    <a:pt x="1338" y="1069"/>
                  </a:lnTo>
                  <a:lnTo>
                    <a:pt x="1338" y="1070"/>
                  </a:lnTo>
                  <a:lnTo>
                    <a:pt x="1338" y="1071"/>
                  </a:lnTo>
                  <a:lnTo>
                    <a:pt x="1337" y="1071"/>
                  </a:lnTo>
                  <a:lnTo>
                    <a:pt x="1336" y="1072"/>
                  </a:lnTo>
                  <a:lnTo>
                    <a:pt x="1337" y="1074"/>
                  </a:lnTo>
                  <a:lnTo>
                    <a:pt x="1338" y="1075"/>
                  </a:lnTo>
                  <a:lnTo>
                    <a:pt x="1341" y="1077"/>
                  </a:lnTo>
                  <a:lnTo>
                    <a:pt x="1341" y="1078"/>
                  </a:lnTo>
                  <a:lnTo>
                    <a:pt x="1342" y="1079"/>
                  </a:lnTo>
                  <a:lnTo>
                    <a:pt x="1341" y="1080"/>
                  </a:lnTo>
                  <a:lnTo>
                    <a:pt x="1341" y="1081"/>
                  </a:lnTo>
                  <a:lnTo>
                    <a:pt x="1341" y="1083"/>
                  </a:lnTo>
                  <a:lnTo>
                    <a:pt x="1339" y="1081"/>
                  </a:lnTo>
                  <a:lnTo>
                    <a:pt x="1338" y="1081"/>
                  </a:lnTo>
                  <a:lnTo>
                    <a:pt x="1337" y="1083"/>
                  </a:lnTo>
                  <a:lnTo>
                    <a:pt x="1336" y="1083"/>
                  </a:lnTo>
                  <a:lnTo>
                    <a:pt x="1334" y="1083"/>
                  </a:lnTo>
                  <a:lnTo>
                    <a:pt x="1333" y="1083"/>
                  </a:lnTo>
                  <a:lnTo>
                    <a:pt x="1330" y="1084"/>
                  </a:lnTo>
                  <a:lnTo>
                    <a:pt x="1330" y="1085"/>
                  </a:lnTo>
                  <a:lnTo>
                    <a:pt x="1329" y="1085"/>
                  </a:lnTo>
                  <a:lnTo>
                    <a:pt x="1329" y="1086"/>
                  </a:lnTo>
                  <a:lnTo>
                    <a:pt x="1330" y="1086"/>
                  </a:lnTo>
                  <a:lnTo>
                    <a:pt x="1330" y="1087"/>
                  </a:lnTo>
                  <a:lnTo>
                    <a:pt x="1330" y="1088"/>
                  </a:lnTo>
                  <a:lnTo>
                    <a:pt x="1329" y="1088"/>
                  </a:lnTo>
                  <a:lnTo>
                    <a:pt x="1329" y="1089"/>
                  </a:lnTo>
                  <a:lnTo>
                    <a:pt x="1329" y="1091"/>
                  </a:lnTo>
                  <a:lnTo>
                    <a:pt x="1330" y="1091"/>
                  </a:lnTo>
                  <a:lnTo>
                    <a:pt x="1332" y="1092"/>
                  </a:lnTo>
                  <a:lnTo>
                    <a:pt x="1333" y="1093"/>
                  </a:lnTo>
                  <a:lnTo>
                    <a:pt x="1332" y="1093"/>
                  </a:lnTo>
                  <a:lnTo>
                    <a:pt x="1329" y="1094"/>
                  </a:lnTo>
                  <a:lnTo>
                    <a:pt x="1328" y="1094"/>
                  </a:lnTo>
                  <a:lnTo>
                    <a:pt x="1327" y="1094"/>
                  </a:lnTo>
                  <a:lnTo>
                    <a:pt x="1326" y="1093"/>
                  </a:lnTo>
                  <a:lnTo>
                    <a:pt x="1326" y="1092"/>
                  </a:lnTo>
                  <a:lnTo>
                    <a:pt x="1327" y="1091"/>
                  </a:lnTo>
                  <a:lnTo>
                    <a:pt x="1327" y="1089"/>
                  </a:lnTo>
                  <a:lnTo>
                    <a:pt x="1325" y="1091"/>
                  </a:lnTo>
                  <a:lnTo>
                    <a:pt x="1325" y="1092"/>
                  </a:lnTo>
                  <a:lnTo>
                    <a:pt x="1325" y="1093"/>
                  </a:lnTo>
                  <a:lnTo>
                    <a:pt x="1326" y="1094"/>
                  </a:lnTo>
                  <a:lnTo>
                    <a:pt x="1326" y="1095"/>
                  </a:lnTo>
                  <a:lnTo>
                    <a:pt x="1325" y="1095"/>
                  </a:lnTo>
                  <a:lnTo>
                    <a:pt x="1325" y="1096"/>
                  </a:lnTo>
                  <a:lnTo>
                    <a:pt x="1325" y="1097"/>
                  </a:lnTo>
                  <a:lnTo>
                    <a:pt x="1326" y="1099"/>
                  </a:lnTo>
                  <a:lnTo>
                    <a:pt x="1327" y="1099"/>
                  </a:lnTo>
                  <a:lnTo>
                    <a:pt x="1328" y="1100"/>
                  </a:lnTo>
                  <a:lnTo>
                    <a:pt x="1329" y="1100"/>
                  </a:lnTo>
                  <a:lnTo>
                    <a:pt x="1329" y="1101"/>
                  </a:lnTo>
                  <a:lnTo>
                    <a:pt x="1330" y="1101"/>
                  </a:lnTo>
                  <a:lnTo>
                    <a:pt x="1330" y="1102"/>
                  </a:lnTo>
                  <a:lnTo>
                    <a:pt x="1332" y="1103"/>
                  </a:lnTo>
                  <a:lnTo>
                    <a:pt x="1332" y="1104"/>
                  </a:lnTo>
                  <a:lnTo>
                    <a:pt x="1333" y="1104"/>
                  </a:lnTo>
                  <a:lnTo>
                    <a:pt x="1334" y="1105"/>
                  </a:lnTo>
                  <a:lnTo>
                    <a:pt x="1336" y="1106"/>
                  </a:lnTo>
                  <a:lnTo>
                    <a:pt x="1336" y="1108"/>
                  </a:lnTo>
                  <a:lnTo>
                    <a:pt x="1337" y="1108"/>
                  </a:lnTo>
                  <a:lnTo>
                    <a:pt x="1337" y="1109"/>
                  </a:lnTo>
                  <a:lnTo>
                    <a:pt x="1337" y="1110"/>
                  </a:lnTo>
                  <a:lnTo>
                    <a:pt x="1336" y="1111"/>
                  </a:lnTo>
                  <a:lnTo>
                    <a:pt x="1335" y="1111"/>
                  </a:lnTo>
                  <a:lnTo>
                    <a:pt x="1334" y="1111"/>
                  </a:lnTo>
                  <a:lnTo>
                    <a:pt x="1333" y="1111"/>
                  </a:lnTo>
                  <a:lnTo>
                    <a:pt x="1332" y="1111"/>
                  </a:lnTo>
                  <a:lnTo>
                    <a:pt x="1330" y="1111"/>
                  </a:lnTo>
                  <a:lnTo>
                    <a:pt x="1329" y="1111"/>
                  </a:lnTo>
                  <a:lnTo>
                    <a:pt x="1330" y="1112"/>
                  </a:lnTo>
                  <a:lnTo>
                    <a:pt x="1332" y="1112"/>
                  </a:lnTo>
                  <a:lnTo>
                    <a:pt x="1332" y="1113"/>
                  </a:lnTo>
                  <a:lnTo>
                    <a:pt x="1330" y="1113"/>
                  </a:lnTo>
                  <a:lnTo>
                    <a:pt x="1330" y="1114"/>
                  </a:lnTo>
                  <a:lnTo>
                    <a:pt x="1332" y="1114"/>
                  </a:lnTo>
                  <a:lnTo>
                    <a:pt x="1332" y="1116"/>
                  </a:lnTo>
                  <a:lnTo>
                    <a:pt x="1333" y="1116"/>
                  </a:lnTo>
                  <a:lnTo>
                    <a:pt x="1334" y="1116"/>
                  </a:lnTo>
                  <a:lnTo>
                    <a:pt x="1334" y="1117"/>
                  </a:lnTo>
                  <a:lnTo>
                    <a:pt x="1336" y="1120"/>
                  </a:lnTo>
                  <a:lnTo>
                    <a:pt x="1335" y="1120"/>
                  </a:lnTo>
                  <a:lnTo>
                    <a:pt x="1334" y="1119"/>
                  </a:lnTo>
                  <a:lnTo>
                    <a:pt x="1333" y="1119"/>
                  </a:lnTo>
                  <a:lnTo>
                    <a:pt x="1333" y="1120"/>
                  </a:lnTo>
                  <a:lnTo>
                    <a:pt x="1334" y="1120"/>
                  </a:lnTo>
                  <a:lnTo>
                    <a:pt x="1335" y="1121"/>
                  </a:lnTo>
                  <a:lnTo>
                    <a:pt x="1337" y="1122"/>
                  </a:lnTo>
                  <a:lnTo>
                    <a:pt x="1336" y="1124"/>
                  </a:lnTo>
                  <a:lnTo>
                    <a:pt x="1335" y="1124"/>
                  </a:lnTo>
                  <a:lnTo>
                    <a:pt x="1334" y="1124"/>
                  </a:lnTo>
                  <a:lnTo>
                    <a:pt x="1334" y="1122"/>
                  </a:lnTo>
                  <a:lnTo>
                    <a:pt x="1333" y="1122"/>
                  </a:lnTo>
                  <a:lnTo>
                    <a:pt x="1330" y="1124"/>
                  </a:lnTo>
                  <a:lnTo>
                    <a:pt x="1328" y="1125"/>
                  </a:lnTo>
                  <a:lnTo>
                    <a:pt x="1328" y="1124"/>
                  </a:lnTo>
                  <a:lnTo>
                    <a:pt x="1328" y="1122"/>
                  </a:lnTo>
                  <a:lnTo>
                    <a:pt x="1327" y="1122"/>
                  </a:lnTo>
                  <a:lnTo>
                    <a:pt x="1326" y="1124"/>
                  </a:lnTo>
                  <a:lnTo>
                    <a:pt x="1327" y="1125"/>
                  </a:lnTo>
                  <a:lnTo>
                    <a:pt x="1327" y="1126"/>
                  </a:lnTo>
                  <a:lnTo>
                    <a:pt x="1327" y="1127"/>
                  </a:lnTo>
                  <a:lnTo>
                    <a:pt x="1327" y="1128"/>
                  </a:lnTo>
                  <a:lnTo>
                    <a:pt x="1327" y="1129"/>
                  </a:lnTo>
                  <a:lnTo>
                    <a:pt x="1328" y="1129"/>
                  </a:lnTo>
                  <a:lnTo>
                    <a:pt x="1328" y="1130"/>
                  </a:lnTo>
                  <a:lnTo>
                    <a:pt x="1329" y="1130"/>
                  </a:lnTo>
                  <a:lnTo>
                    <a:pt x="1330" y="1131"/>
                  </a:lnTo>
                  <a:lnTo>
                    <a:pt x="1330" y="1133"/>
                  </a:lnTo>
                  <a:lnTo>
                    <a:pt x="1329" y="1134"/>
                  </a:lnTo>
                  <a:lnTo>
                    <a:pt x="1328" y="1134"/>
                  </a:lnTo>
                  <a:lnTo>
                    <a:pt x="1329" y="1134"/>
                  </a:lnTo>
                  <a:lnTo>
                    <a:pt x="1329" y="1135"/>
                  </a:lnTo>
                  <a:lnTo>
                    <a:pt x="1330" y="1135"/>
                  </a:lnTo>
                  <a:lnTo>
                    <a:pt x="1330" y="1136"/>
                  </a:lnTo>
                  <a:lnTo>
                    <a:pt x="1329" y="1137"/>
                  </a:lnTo>
                  <a:lnTo>
                    <a:pt x="1328" y="1137"/>
                  </a:lnTo>
                  <a:lnTo>
                    <a:pt x="1327" y="1137"/>
                  </a:lnTo>
                  <a:lnTo>
                    <a:pt x="1327" y="1136"/>
                  </a:lnTo>
                  <a:lnTo>
                    <a:pt x="1326" y="1136"/>
                  </a:lnTo>
                  <a:lnTo>
                    <a:pt x="1326" y="1137"/>
                  </a:lnTo>
                  <a:lnTo>
                    <a:pt x="1326" y="1138"/>
                  </a:lnTo>
                  <a:lnTo>
                    <a:pt x="1325" y="1138"/>
                  </a:lnTo>
                  <a:lnTo>
                    <a:pt x="1324" y="1138"/>
                  </a:lnTo>
                  <a:lnTo>
                    <a:pt x="1324" y="1139"/>
                  </a:lnTo>
                  <a:lnTo>
                    <a:pt x="1322" y="1138"/>
                  </a:lnTo>
                  <a:lnTo>
                    <a:pt x="1321" y="1137"/>
                  </a:lnTo>
                  <a:lnTo>
                    <a:pt x="1321" y="1136"/>
                  </a:lnTo>
                  <a:lnTo>
                    <a:pt x="1320" y="1136"/>
                  </a:lnTo>
                  <a:lnTo>
                    <a:pt x="1319" y="1136"/>
                  </a:lnTo>
                  <a:lnTo>
                    <a:pt x="1318" y="1137"/>
                  </a:lnTo>
                  <a:lnTo>
                    <a:pt x="1318" y="1136"/>
                  </a:lnTo>
                  <a:lnTo>
                    <a:pt x="1317" y="1136"/>
                  </a:lnTo>
                  <a:lnTo>
                    <a:pt x="1316" y="1136"/>
                  </a:lnTo>
                  <a:lnTo>
                    <a:pt x="1315" y="1136"/>
                  </a:lnTo>
                  <a:lnTo>
                    <a:pt x="1315" y="1138"/>
                  </a:lnTo>
                  <a:lnTo>
                    <a:pt x="1315" y="1137"/>
                  </a:lnTo>
                  <a:lnTo>
                    <a:pt x="1313" y="1136"/>
                  </a:lnTo>
                  <a:lnTo>
                    <a:pt x="1312" y="1135"/>
                  </a:lnTo>
                  <a:lnTo>
                    <a:pt x="1310" y="1135"/>
                  </a:lnTo>
                  <a:lnTo>
                    <a:pt x="1310" y="1134"/>
                  </a:lnTo>
                  <a:lnTo>
                    <a:pt x="1309" y="1134"/>
                  </a:lnTo>
                  <a:lnTo>
                    <a:pt x="1307" y="1134"/>
                  </a:lnTo>
                  <a:lnTo>
                    <a:pt x="1307" y="1133"/>
                  </a:lnTo>
                  <a:lnTo>
                    <a:pt x="1306" y="1131"/>
                  </a:lnTo>
                  <a:close/>
                  <a:moveTo>
                    <a:pt x="1352" y="1059"/>
                  </a:moveTo>
                  <a:lnTo>
                    <a:pt x="1352" y="1058"/>
                  </a:lnTo>
                  <a:lnTo>
                    <a:pt x="1353" y="1058"/>
                  </a:lnTo>
                  <a:lnTo>
                    <a:pt x="1352" y="1055"/>
                  </a:lnTo>
                  <a:lnTo>
                    <a:pt x="1352" y="1054"/>
                  </a:lnTo>
                  <a:lnTo>
                    <a:pt x="1353" y="1053"/>
                  </a:lnTo>
                  <a:lnTo>
                    <a:pt x="1353" y="1054"/>
                  </a:lnTo>
                  <a:lnTo>
                    <a:pt x="1354" y="1057"/>
                  </a:lnTo>
                  <a:lnTo>
                    <a:pt x="1355" y="1058"/>
                  </a:lnTo>
                  <a:lnTo>
                    <a:pt x="1355" y="1059"/>
                  </a:lnTo>
                  <a:lnTo>
                    <a:pt x="1355" y="1060"/>
                  </a:lnTo>
                  <a:lnTo>
                    <a:pt x="1354" y="1060"/>
                  </a:lnTo>
                  <a:lnTo>
                    <a:pt x="1353" y="1059"/>
                  </a:lnTo>
                  <a:lnTo>
                    <a:pt x="1352" y="1059"/>
                  </a:lnTo>
                  <a:close/>
                  <a:moveTo>
                    <a:pt x="1354" y="1770"/>
                  </a:moveTo>
                  <a:lnTo>
                    <a:pt x="1356" y="1769"/>
                  </a:lnTo>
                  <a:lnTo>
                    <a:pt x="1356" y="1770"/>
                  </a:lnTo>
                  <a:lnTo>
                    <a:pt x="1356" y="1772"/>
                  </a:lnTo>
                  <a:lnTo>
                    <a:pt x="1355" y="1772"/>
                  </a:lnTo>
                  <a:lnTo>
                    <a:pt x="1354" y="1772"/>
                  </a:lnTo>
                  <a:lnTo>
                    <a:pt x="1354" y="1771"/>
                  </a:lnTo>
                  <a:lnTo>
                    <a:pt x="1353" y="1772"/>
                  </a:lnTo>
                  <a:lnTo>
                    <a:pt x="1352" y="1772"/>
                  </a:lnTo>
                  <a:lnTo>
                    <a:pt x="1352" y="1771"/>
                  </a:lnTo>
                  <a:lnTo>
                    <a:pt x="1353" y="1770"/>
                  </a:lnTo>
                  <a:lnTo>
                    <a:pt x="1354" y="1770"/>
                  </a:lnTo>
                  <a:close/>
                  <a:moveTo>
                    <a:pt x="1451" y="1746"/>
                  </a:moveTo>
                  <a:lnTo>
                    <a:pt x="1454" y="1745"/>
                  </a:lnTo>
                  <a:lnTo>
                    <a:pt x="1454" y="1744"/>
                  </a:lnTo>
                  <a:lnTo>
                    <a:pt x="1455" y="1744"/>
                  </a:lnTo>
                  <a:lnTo>
                    <a:pt x="1456" y="1745"/>
                  </a:lnTo>
                  <a:lnTo>
                    <a:pt x="1456" y="1746"/>
                  </a:lnTo>
                  <a:lnTo>
                    <a:pt x="1456" y="1748"/>
                  </a:lnTo>
                  <a:lnTo>
                    <a:pt x="1455" y="1750"/>
                  </a:lnTo>
                  <a:lnTo>
                    <a:pt x="1454" y="1750"/>
                  </a:lnTo>
                  <a:lnTo>
                    <a:pt x="1451" y="1750"/>
                  </a:lnTo>
                  <a:lnTo>
                    <a:pt x="1449" y="1748"/>
                  </a:lnTo>
                  <a:lnTo>
                    <a:pt x="1448" y="1746"/>
                  </a:lnTo>
                  <a:lnTo>
                    <a:pt x="1448" y="1745"/>
                  </a:lnTo>
                  <a:lnTo>
                    <a:pt x="1449" y="1745"/>
                  </a:lnTo>
                  <a:lnTo>
                    <a:pt x="1450" y="1746"/>
                  </a:lnTo>
                  <a:lnTo>
                    <a:pt x="1451" y="1746"/>
                  </a:lnTo>
                  <a:close/>
                  <a:moveTo>
                    <a:pt x="1441" y="1669"/>
                  </a:moveTo>
                  <a:lnTo>
                    <a:pt x="1444" y="1668"/>
                  </a:lnTo>
                  <a:lnTo>
                    <a:pt x="1444" y="1669"/>
                  </a:lnTo>
                  <a:lnTo>
                    <a:pt x="1442" y="1670"/>
                  </a:lnTo>
                  <a:lnTo>
                    <a:pt x="1441" y="1671"/>
                  </a:lnTo>
                  <a:lnTo>
                    <a:pt x="1440" y="1672"/>
                  </a:lnTo>
                  <a:lnTo>
                    <a:pt x="1438" y="1672"/>
                  </a:lnTo>
                  <a:lnTo>
                    <a:pt x="1438" y="1671"/>
                  </a:lnTo>
                  <a:lnTo>
                    <a:pt x="1439" y="1670"/>
                  </a:lnTo>
                  <a:lnTo>
                    <a:pt x="1441" y="1669"/>
                  </a:lnTo>
                  <a:close/>
                  <a:moveTo>
                    <a:pt x="1302" y="1647"/>
                  </a:moveTo>
                  <a:lnTo>
                    <a:pt x="1303" y="1648"/>
                  </a:lnTo>
                  <a:lnTo>
                    <a:pt x="1303" y="1649"/>
                  </a:lnTo>
                  <a:lnTo>
                    <a:pt x="1304" y="1652"/>
                  </a:lnTo>
                  <a:lnTo>
                    <a:pt x="1304" y="1653"/>
                  </a:lnTo>
                  <a:lnTo>
                    <a:pt x="1306" y="1654"/>
                  </a:lnTo>
                  <a:lnTo>
                    <a:pt x="1304" y="1655"/>
                  </a:lnTo>
                  <a:lnTo>
                    <a:pt x="1302" y="1654"/>
                  </a:lnTo>
                  <a:lnTo>
                    <a:pt x="1301" y="1653"/>
                  </a:lnTo>
                  <a:lnTo>
                    <a:pt x="1300" y="1652"/>
                  </a:lnTo>
                  <a:lnTo>
                    <a:pt x="1300" y="1650"/>
                  </a:lnTo>
                  <a:lnTo>
                    <a:pt x="1301" y="1649"/>
                  </a:lnTo>
                  <a:lnTo>
                    <a:pt x="1301" y="1648"/>
                  </a:lnTo>
                  <a:lnTo>
                    <a:pt x="1302" y="1647"/>
                  </a:lnTo>
                  <a:close/>
                  <a:moveTo>
                    <a:pt x="1300" y="1635"/>
                  </a:moveTo>
                  <a:lnTo>
                    <a:pt x="1300" y="1636"/>
                  </a:lnTo>
                  <a:lnTo>
                    <a:pt x="1301" y="1638"/>
                  </a:lnTo>
                  <a:lnTo>
                    <a:pt x="1300" y="1639"/>
                  </a:lnTo>
                  <a:lnTo>
                    <a:pt x="1300" y="1640"/>
                  </a:lnTo>
                  <a:lnTo>
                    <a:pt x="1301" y="1640"/>
                  </a:lnTo>
                  <a:lnTo>
                    <a:pt x="1301" y="1641"/>
                  </a:lnTo>
                  <a:lnTo>
                    <a:pt x="1301" y="1643"/>
                  </a:lnTo>
                  <a:lnTo>
                    <a:pt x="1300" y="1644"/>
                  </a:lnTo>
                  <a:lnTo>
                    <a:pt x="1299" y="1643"/>
                  </a:lnTo>
                  <a:lnTo>
                    <a:pt x="1298" y="1641"/>
                  </a:lnTo>
                  <a:lnTo>
                    <a:pt x="1298" y="1639"/>
                  </a:lnTo>
                  <a:lnTo>
                    <a:pt x="1299" y="1637"/>
                  </a:lnTo>
                  <a:lnTo>
                    <a:pt x="1299" y="1635"/>
                  </a:lnTo>
                  <a:lnTo>
                    <a:pt x="1300" y="1635"/>
                  </a:lnTo>
                  <a:close/>
                  <a:moveTo>
                    <a:pt x="1325" y="1608"/>
                  </a:moveTo>
                  <a:lnTo>
                    <a:pt x="1326" y="1607"/>
                  </a:lnTo>
                  <a:lnTo>
                    <a:pt x="1326" y="1606"/>
                  </a:lnTo>
                  <a:lnTo>
                    <a:pt x="1327" y="1606"/>
                  </a:lnTo>
                  <a:lnTo>
                    <a:pt x="1328" y="1606"/>
                  </a:lnTo>
                  <a:lnTo>
                    <a:pt x="1328" y="1607"/>
                  </a:lnTo>
                  <a:lnTo>
                    <a:pt x="1329" y="1610"/>
                  </a:lnTo>
                  <a:lnTo>
                    <a:pt x="1329" y="1611"/>
                  </a:lnTo>
                  <a:lnTo>
                    <a:pt x="1329" y="1613"/>
                  </a:lnTo>
                  <a:lnTo>
                    <a:pt x="1328" y="1613"/>
                  </a:lnTo>
                  <a:lnTo>
                    <a:pt x="1328" y="1614"/>
                  </a:lnTo>
                  <a:lnTo>
                    <a:pt x="1329" y="1615"/>
                  </a:lnTo>
                  <a:lnTo>
                    <a:pt x="1328" y="1616"/>
                  </a:lnTo>
                  <a:lnTo>
                    <a:pt x="1327" y="1616"/>
                  </a:lnTo>
                  <a:lnTo>
                    <a:pt x="1325" y="1615"/>
                  </a:lnTo>
                  <a:lnTo>
                    <a:pt x="1324" y="1613"/>
                  </a:lnTo>
                  <a:lnTo>
                    <a:pt x="1324" y="1611"/>
                  </a:lnTo>
                  <a:lnTo>
                    <a:pt x="1322" y="1611"/>
                  </a:lnTo>
                  <a:lnTo>
                    <a:pt x="1321" y="1611"/>
                  </a:lnTo>
                  <a:lnTo>
                    <a:pt x="1320" y="1610"/>
                  </a:lnTo>
                  <a:lnTo>
                    <a:pt x="1320" y="1608"/>
                  </a:lnTo>
                  <a:lnTo>
                    <a:pt x="1319" y="1606"/>
                  </a:lnTo>
                  <a:lnTo>
                    <a:pt x="1319" y="1605"/>
                  </a:lnTo>
                  <a:lnTo>
                    <a:pt x="1320" y="1605"/>
                  </a:lnTo>
                  <a:lnTo>
                    <a:pt x="1321" y="1604"/>
                  </a:lnTo>
                  <a:lnTo>
                    <a:pt x="1322" y="1605"/>
                  </a:lnTo>
                  <a:lnTo>
                    <a:pt x="1324" y="1606"/>
                  </a:lnTo>
                  <a:lnTo>
                    <a:pt x="1325" y="1607"/>
                  </a:lnTo>
                  <a:lnTo>
                    <a:pt x="1325" y="1608"/>
                  </a:lnTo>
                  <a:close/>
                  <a:moveTo>
                    <a:pt x="1304" y="1577"/>
                  </a:moveTo>
                  <a:lnTo>
                    <a:pt x="1306" y="1577"/>
                  </a:lnTo>
                  <a:lnTo>
                    <a:pt x="1306" y="1578"/>
                  </a:lnTo>
                  <a:lnTo>
                    <a:pt x="1307" y="1579"/>
                  </a:lnTo>
                  <a:lnTo>
                    <a:pt x="1307" y="1580"/>
                  </a:lnTo>
                  <a:lnTo>
                    <a:pt x="1307" y="1581"/>
                  </a:lnTo>
                  <a:lnTo>
                    <a:pt x="1306" y="1581"/>
                  </a:lnTo>
                  <a:lnTo>
                    <a:pt x="1304" y="1581"/>
                  </a:lnTo>
                  <a:lnTo>
                    <a:pt x="1303" y="1581"/>
                  </a:lnTo>
                  <a:lnTo>
                    <a:pt x="1303" y="1580"/>
                  </a:lnTo>
                  <a:lnTo>
                    <a:pt x="1303" y="1579"/>
                  </a:lnTo>
                  <a:lnTo>
                    <a:pt x="1302" y="1578"/>
                  </a:lnTo>
                  <a:lnTo>
                    <a:pt x="1303" y="1577"/>
                  </a:lnTo>
                  <a:lnTo>
                    <a:pt x="1304" y="1577"/>
                  </a:lnTo>
                  <a:close/>
                  <a:moveTo>
                    <a:pt x="1282" y="1514"/>
                  </a:moveTo>
                  <a:lnTo>
                    <a:pt x="1284" y="1514"/>
                  </a:lnTo>
                  <a:lnTo>
                    <a:pt x="1285" y="1515"/>
                  </a:lnTo>
                  <a:lnTo>
                    <a:pt x="1283" y="1518"/>
                  </a:lnTo>
                  <a:lnTo>
                    <a:pt x="1282" y="1519"/>
                  </a:lnTo>
                  <a:lnTo>
                    <a:pt x="1283" y="1520"/>
                  </a:lnTo>
                  <a:lnTo>
                    <a:pt x="1282" y="1523"/>
                  </a:lnTo>
                  <a:lnTo>
                    <a:pt x="1279" y="1526"/>
                  </a:lnTo>
                  <a:lnTo>
                    <a:pt x="1276" y="1524"/>
                  </a:lnTo>
                  <a:lnTo>
                    <a:pt x="1274" y="1524"/>
                  </a:lnTo>
                  <a:lnTo>
                    <a:pt x="1275" y="1522"/>
                  </a:lnTo>
                  <a:lnTo>
                    <a:pt x="1276" y="1520"/>
                  </a:lnTo>
                  <a:lnTo>
                    <a:pt x="1278" y="1518"/>
                  </a:lnTo>
                  <a:lnTo>
                    <a:pt x="1282" y="1514"/>
                  </a:lnTo>
                  <a:close/>
                  <a:moveTo>
                    <a:pt x="1302" y="1476"/>
                  </a:moveTo>
                  <a:lnTo>
                    <a:pt x="1302" y="1474"/>
                  </a:lnTo>
                  <a:lnTo>
                    <a:pt x="1302" y="1473"/>
                  </a:lnTo>
                  <a:lnTo>
                    <a:pt x="1302" y="1472"/>
                  </a:lnTo>
                  <a:lnTo>
                    <a:pt x="1302" y="1471"/>
                  </a:lnTo>
                  <a:lnTo>
                    <a:pt x="1302" y="1470"/>
                  </a:lnTo>
                  <a:lnTo>
                    <a:pt x="1301" y="1469"/>
                  </a:lnTo>
                  <a:lnTo>
                    <a:pt x="1301" y="1468"/>
                  </a:lnTo>
                  <a:lnTo>
                    <a:pt x="1301" y="1467"/>
                  </a:lnTo>
                  <a:lnTo>
                    <a:pt x="1301" y="1465"/>
                  </a:lnTo>
                  <a:lnTo>
                    <a:pt x="1302" y="1464"/>
                  </a:lnTo>
                  <a:lnTo>
                    <a:pt x="1302" y="1465"/>
                  </a:lnTo>
                  <a:lnTo>
                    <a:pt x="1303" y="1465"/>
                  </a:lnTo>
                  <a:lnTo>
                    <a:pt x="1303" y="1467"/>
                  </a:lnTo>
                  <a:lnTo>
                    <a:pt x="1304" y="1467"/>
                  </a:lnTo>
                  <a:lnTo>
                    <a:pt x="1307" y="1470"/>
                  </a:lnTo>
                  <a:lnTo>
                    <a:pt x="1307" y="1471"/>
                  </a:lnTo>
                  <a:lnTo>
                    <a:pt x="1308" y="1471"/>
                  </a:lnTo>
                  <a:lnTo>
                    <a:pt x="1307" y="1472"/>
                  </a:lnTo>
                  <a:lnTo>
                    <a:pt x="1304" y="1474"/>
                  </a:lnTo>
                  <a:lnTo>
                    <a:pt x="1303" y="1476"/>
                  </a:lnTo>
                  <a:lnTo>
                    <a:pt x="1302" y="1476"/>
                  </a:lnTo>
                  <a:close/>
                  <a:moveTo>
                    <a:pt x="1294" y="1372"/>
                  </a:moveTo>
                  <a:lnTo>
                    <a:pt x="1295" y="1373"/>
                  </a:lnTo>
                  <a:lnTo>
                    <a:pt x="1298" y="1373"/>
                  </a:lnTo>
                  <a:lnTo>
                    <a:pt x="1299" y="1373"/>
                  </a:lnTo>
                  <a:lnTo>
                    <a:pt x="1299" y="1375"/>
                  </a:lnTo>
                  <a:lnTo>
                    <a:pt x="1299" y="1377"/>
                  </a:lnTo>
                  <a:lnTo>
                    <a:pt x="1298" y="1377"/>
                  </a:lnTo>
                  <a:lnTo>
                    <a:pt x="1295" y="1377"/>
                  </a:lnTo>
                  <a:lnTo>
                    <a:pt x="1294" y="1378"/>
                  </a:lnTo>
                  <a:lnTo>
                    <a:pt x="1295" y="1379"/>
                  </a:lnTo>
                  <a:lnTo>
                    <a:pt x="1294" y="1379"/>
                  </a:lnTo>
                  <a:lnTo>
                    <a:pt x="1293" y="1378"/>
                  </a:lnTo>
                  <a:lnTo>
                    <a:pt x="1292" y="1376"/>
                  </a:lnTo>
                  <a:lnTo>
                    <a:pt x="1292" y="1375"/>
                  </a:lnTo>
                  <a:lnTo>
                    <a:pt x="1292" y="1373"/>
                  </a:lnTo>
                  <a:lnTo>
                    <a:pt x="1294" y="1372"/>
                  </a:lnTo>
                  <a:close/>
                  <a:moveTo>
                    <a:pt x="1268" y="1311"/>
                  </a:moveTo>
                  <a:lnTo>
                    <a:pt x="1270" y="1311"/>
                  </a:lnTo>
                  <a:lnTo>
                    <a:pt x="1272" y="1311"/>
                  </a:lnTo>
                  <a:lnTo>
                    <a:pt x="1273" y="1311"/>
                  </a:lnTo>
                  <a:lnTo>
                    <a:pt x="1274" y="1311"/>
                  </a:lnTo>
                  <a:lnTo>
                    <a:pt x="1275" y="1312"/>
                  </a:lnTo>
                  <a:lnTo>
                    <a:pt x="1276" y="1313"/>
                  </a:lnTo>
                  <a:lnTo>
                    <a:pt x="1276" y="1314"/>
                  </a:lnTo>
                  <a:lnTo>
                    <a:pt x="1276" y="1317"/>
                  </a:lnTo>
                  <a:lnTo>
                    <a:pt x="1275" y="1317"/>
                  </a:lnTo>
                  <a:lnTo>
                    <a:pt x="1273" y="1315"/>
                  </a:lnTo>
                  <a:lnTo>
                    <a:pt x="1272" y="1314"/>
                  </a:lnTo>
                  <a:lnTo>
                    <a:pt x="1270" y="1313"/>
                  </a:lnTo>
                  <a:lnTo>
                    <a:pt x="1269" y="1313"/>
                  </a:lnTo>
                  <a:lnTo>
                    <a:pt x="1268" y="1312"/>
                  </a:lnTo>
                  <a:lnTo>
                    <a:pt x="1268" y="1311"/>
                  </a:lnTo>
                  <a:close/>
                  <a:moveTo>
                    <a:pt x="1309" y="1135"/>
                  </a:moveTo>
                  <a:lnTo>
                    <a:pt x="1309" y="1136"/>
                  </a:lnTo>
                  <a:lnTo>
                    <a:pt x="1309" y="1137"/>
                  </a:lnTo>
                  <a:lnTo>
                    <a:pt x="1309" y="1138"/>
                  </a:lnTo>
                  <a:lnTo>
                    <a:pt x="1309" y="1139"/>
                  </a:lnTo>
                  <a:lnTo>
                    <a:pt x="1308" y="1139"/>
                  </a:lnTo>
                  <a:lnTo>
                    <a:pt x="1308" y="1138"/>
                  </a:lnTo>
                  <a:lnTo>
                    <a:pt x="1308" y="1137"/>
                  </a:lnTo>
                  <a:lnTo>
                    <a:pt x="1308" y="1136"/>
                  </a:lnTo>
                  <a:lnTo>
                    <a:pt x="1309" y="1135"/>
                  </a:lnTo>
                  <a:close/>
                  <a:moveTo>
                    <a:pt x="1329" y="1127"/>
                  </a:moveTo>
                  <a:lnTo>
                    <a:pt x="1330" y="1127"/>
                  </a:lnTo>
                  <a:lnTo>
                    <a:pt x="1332" y="1129"/>
                  </a:lnTo>
                  <a:lnTo>
                    <a:pt x="1330" y="1129"/>
                  </a:lnTo>
                  <a:lnTo>
                    <a:pt x="1329" y="1129"/>
                  </a:lnTo>
                  <a:lnTo>
                    <a:pt x="1328" y="1128"/>
                  </a:lnTo>
                  <a:lnTo>
                    <a:pt x="1328" y="1127"/>
                  </a:lnTo>
                  <a:lnTo>
                    <a:pt x="1329" y="1127"/>
                  </a:lnTo>
                  <a:close/>
                  <a:moveTo>
                    <a:pt x="1355" y="1102"/>
                  </a:moveTo>
                  <a:lnTo>
                    <a:pt x="1355" y="1103"/>
                  </a:lnTo>
                  <a:lnTo>
                    <a:pt x="1355" y="1104"/>
                  </a:lnTo>
                  <a:lnTo>
                    <a:pt x="1356" y="1104"/>
                  </a:lnTo>
                  <a:lnTo>
                    <a:pt x="1356" y="1103"/>
                  </a:lnTo>
                  <a:lnTo>
                    <a:pt x="1358" y="1103"/>
                  </a:lnTo>
                  <a:lnTo>
                    <a:pt x="1358" y="1105"/>
                  </a:lnTo>
                  <a:lnTo>
                    <a:pt x="1359" y="1106"/>
                  </a:lnTo>
                  <a:lnTo>
                    <a:pt x="1358" y="1106"/>
                  </a:lnTo>
                  <a:lnTo>
                    <a:pt x="1356" y="1108"/>
                  </a:lnTo>
                  <a:lnTo>
                    <a:pt x="1356" y="1106"/>
                  </a:lnTo>
                  <a:lnTo>
                    <a:pt x="1355" y="1105"/>
                  </a:lnTo>
                  <a:lnTo>
                    <a:pt x="1354" y="1103"/>
                  </a:lnTo>
                  <a:lnTo>
                    <a:pt x="1354" y="1102"/>
                  </a:lnTo>
                  <a:lnTo>
                    <a:pt x="1355" y="1102"/>
                  </a:lnTo>
                  <a:close/>
                  <a:moveTo>
                    <a:pt x="1344" y="1099"/>
                  </a:moveTo>
                  <a:lnTo>
                    <a:pt x="1345" y="1099"/>
                  </a:lnTo>
                  <a:lnTo>
                    <a:pt x="1346" y="1099"/>
                  </a:lnTo>
                  <a:lnTo>
                    <a:pt x="1346" y="1100"/>
                  </a:lnTo>
                  <a:lnTo>
                    <a:pt x="1345" y="1100"/>
                  </a:lnTo>
                  <a:lnTo>
                    <a:pt x="1344" y="1100"/>
                  </a:lnTo>
                  <a:lnTo>
                    <a:pt x="1343" y="1099"/>
                  </a:lnTo>
                  <a:lnTo>
                    <a:pt x="1342" y="1099"/>
                  </a:lnTo>
                  <a:lnTo>
                    <a:pt x="1343" y="1097"/>
                  </a:lnTo>
                  <a:lnTo>
                    <a:pt x="1344" y="1099"/>
                  </a:lnTo>
                  <a:close/>
                  <a:moveTo>
                    <a:pt x="1322" y="888"/>
                  </a:moveTo>
                  <a:lnTo>
                    <a:pt x="1322" y="890"/>
                  </a:lnTo>
                  <a:lnTo>
                    <a:pt x="1322" y="891"/>
                  </a:lnTo>
                  <a:lnTo>
                    <a:pt x="1321" y="891"/>
                  </a:lnTo>
                  <a:lnTo>
                    <a:pt x="1320" y="891"/>
                  </a:lnTo>
                  <a:lnTo>
                    <a:pt x="1320" y="890"/>
                  </a:lnTo>
                  <a:lnTo>
                    <a:pt x="1320" y="888"/>
                  </a:lnTo>
                  <a:lnTo>
                    <a:pt x="1320" y="887"/>
                  </a:lnTo>
                  <a:lnTo>
                    <a:pt x="1319" y="887"/>
                  </a:lnTo>
                  <a:lnTo>
                    <a:pt x="1320" y="886"/>
                  </a:lnTo>
                  <a:lnTo>
                    <a:pt x="1320" y="887"/>
                  </a:lnTo>
                  <a:lnTo>
                    <a:pt x="1322" y="888"/>
                  </a:lnTo>
                  <a:close/>
                  <a:moveTo>
                    <a:pt x="1335" y="824"/>
                  </a:moveTo>
                  <a:lnTo>
                    <a:pt x="1336" y="824"/>
                  </a:lnTo>
                  <a:lnTo>
                    <a:pt x="1336" y="825"/>
                  </a:lnTo>
                  <a:lnTo>
                    <a:pt x="1337" y="826"/>
                  </a:lnTo>
                  <a:lnTo>
                    <a:pt x="1338" y="827"/>
                  </a:lnTo>
                  <a:lnTo>
                    <a:pt x="1337" y="827"/>
                  </a:lnTo>
                  <a:lnTo>
                    <a:pt x="1337" y="826"/>
                  </a:lnTo>
                  <a:lnTo>
                    <a:pt x="1336" y="827"/>
                  </a:lnTo>
                  <a:lnTo>
                    <a:pt x="1336" y="828"/>
                  </a:lnTo>
                  <a:lnTo>
                    <a:pt x="1335" y="828"/>
                  </a:lnTo>
                  <a:lnTo>
                    <a:pt x="1335" y="826"/>
                  </a:lnTo>
                  <a:lnTo>
                    <a:pt x="1335" y="825"/>
                  </a:lnTo>
                  <a:lnTo>
                    <a:pt x="1335" y="82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74">
              <a:extLst>
                <a:ext uri="{FF2B5EF4-FFF2-40B4-BE49-F238E27FC236}">
                  <a16:creationId xmlns:a16="http://schemas.microsoft.com/office/drawing/2014/main" id="{1951362C-F434-594C-0E72-23FAA0DC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340" y="1976171"/>
              <a:ext cx="597173" cy="678905"/>
            </a:xfrm>
            <a:custGeom>
              <a:avLst/>
              <a:gdLst>
                <a:gd name="T0" fmla="*/ 8 w 453"/>
                <a:gd name="T1" fmla="*/ 284 h 515"/>
                <a:gd name="T2" fmla="*/ 23 w 453"/>
                <a:gd name="T3" fmla="*/ 262 h 515"/>
                <a:gd name="T4" fmla="*/ 19 w 453"/>
                <a:gd name="T5" fmla="*/ 250 h 515"/>
                <a:gd name="T6" fmla="*/ 14 w 453"/>
                <a:gd name="T7" fmla="*/ 218 h 515"/>
                <a:gd name="T8" fmla="*/ 10 w 453"/>
                <a:gd name="T9" fmla="*/ 202 h 515"/>
                <a:gd name="T10" fmla="*/ 21 w 453"/>
                <a:gd name="T11" fmla="*/ 182 h 515"/>
                <a:gd name="T12" fmla="*/ 26 w 453"/>
                <a:gd name="T13" fmla="*/ 163 h 515"/>
                <a:gd name="T14" fmla="*/ 26 w 453"/>
                <a:gd name="T15" fmla="*/ 147 h 515"/>
                <a:gd name="T16" fmla="*/ 35 w 453"/>
                <a:gd name="T17" fmla="*/ 114 h 515"/>
                <a:gd name="T18" fmla="*/ 12 w 453"/>
                <a:gd name="T19" fmla="*/ 64 h 515"/>
                <a:gd name="T20" fmla="*/ 26 w 453"/>
                <a:gd name="T21" fmla="*/ 50 h 515"/>
                <a:gd name="T22" fmla="*/ 44 w 453"/>
                <a:gd name="T23" fmla="*/ 51 h 515"/>
                <a:gd name="T24" fmla="*/ 61 w 453"/>
                <a:gd name="T25" fmla="*/ 37 h 515"/>
                <a:gd name="T26" fmla="*/ 82 w 453"/>
                <a:gd name="T27" fmla="*/ 29 h 515"/>
                <a:gd name="T28" fmla="*/ 108 w 453"/>
                <a:gd name="T29" fmla="*/ 12 h 515"/>
                <a:gd name="T30" fmla="*/ 132 w 453"/>
                <a:gd name="T31" fmla="*/ 4 h 515"/>
                <a:gd name="T32" fmla="*/ 144 w 453"/>
                <a:gd name="T33" fmla="*/ 4 h 515"/>
                <a:gd name="T34" fmla="*/ 158 w 453"/>
                <a:gd name="T35" fmla="*/ 0 h 515"/>
                <a:gd name="T36" fmla="*/ 161 w 453"/>
                <a:gd name="T37" fmla="*/ 23 h 515"/>
                <a:gd name="T38" fmla="*/ 159 w 453"/>
                <a:gd name="T39" fmla="*/ 39 h 515"/>
                <a:gd name="T40" fmla="*/ 160 w 453"/>
                <a:gd name="T41" fmla="*/ 59 h 515"/>
                <a:gd name="T42" fmla="*/ 167 w 453"/>
                <a:gd name="T43" fmla="*/ 74 h 515"/>
                <a:gd name="T44" fmla="*/ 172 w 453"/>
                <a:gd name="T45" fmla="*/ 80 h 515"/>
                <a:gd name="T46" fmla="*/ 182 w 453"/>
                <a:gd name="T47" fmla="*/ 90 h 515"/>
                <a:gd name="T48" fmla="*/ 193 w 453"/>
                <a:gd name="T49" fmla="*/ 99 h 515"/>
                <a:gd name="T50" fmla="*/ 207 w 453"/>
                <a:gd name="T51" fmla="*/ 107 h 515"/>
                <a:gd name="T52" fmla="*/ 230 w 453"/>
                <a:gd name="T53" fmla="*/ 112 h 515"/>
                <a:gd name="T54" fmla="*/ 246 w 453"/>
                <a:gd name="T55" fmla="*/ 116 h 515"/>
                <a:gd name="T56" fmla="*/ 261 w 453"/>
                <a:gd name="T57" fmla="*/ 126 h 515"/>
                <a:gd name="T58" fmla="*/ 280 w 453"/>
                <a:gd name="T59" fmla="*/ 132 h 515"/>
                <a:gd name="T60" fmla="*/ 293 w 453"/>
                <a:gd name="T61" fmla="*/ 147 h 515"/>
                <a:gd name="T62" fmla="*/ 318 w 453"/>
                <a:gd name="T63" fmla="*/ 145 h 515"/>
                <a:gd name="T64" fmla="*/ 342 w 453"/>
                <a:gd name="T65" fmla="*/ 157 h 515"/>
                <a:gd name="T66" fmla="*/ 342 w 453"/>
                <a:gd name="T67" fmla="*/ 175 h 515"/>
                <a:gd name="T68" fmla="*/ 345 w 453"/>
                <a:gd name="T69" fmla="*/ 207 h 515"/>
                <a:gd name="T70" fmla="*/ 372 w 453"/>
                <a:gd name="T71" fmla="*/ 254 h 515"/>
                <a:gd name="T72" fmla="*/ 421 w 453"/>
                <a:gd name="T73" fmla="*/ 259 h 515"/>
                <a:gd name="T74" fmla="*/ 419 w 453"/>
                <a:gd name="T75" fmla="*/ 290 h 515"/>
                <a:gd name="T76" fmla="*/ 439 w 453"/>
                <a:gd name="T77" fmla="*/ 301 h 515"/>
                <a:gd name="T78" fmla="*/ 451 w 453"/>
                <a:gd name="T79" fmla="*/ 327 h 515"/>
                <a:gd name="T80" fmla="*/ 441 w 453"/>
                <a:gd name="T81" fmla="*/ 364 h 515"/>
                <a:gd name="T82" fmla="*/ 435 w 453"/>
                <a:gd name="T83" fmla="*/ 400 h 515"/>
                <a:gd name="T84" fmla="*/ 428 w 453"/>
                <a:gd name="T85" fmla="*/ 393 h 515"/>
                <a:gd name="T86" fmla="*/ 376 w 453"/>
                <a:gd name="T87" fmla="*/ 371 h 515"/>
                <a:gd name="T88" fmla="*/ 292 w 453"/>
                <a:gd name="T89" fmla="*/ 393 h 515"/>
                <a:gd name="T90" fmla="*/ 276 w 453"/>
                <a:gd name="T91" fmla="*/ 422 h 515"/>
                <a:gd name="T92" fmla="*/ 261 w 453"/>
                <a:gd name="T93" fmla="*/ 489 h 515"/>
                <a:gd name="T94" fmla="*/ 218 w 453"/>
                <a:gd name="T95" fmla="*/ 480 h 515"/>
                <a:gd name="T96" fmla="*/ 200 w 453"/>
                <a:gd name="T97" fmla="*/ 510 h 515"/>
                <a:gd name="T98" fmla="*/ 193 w 453"/>
                <a:gd name="T99" fmla="*/ 499 h 515"/>
                <a:gd name="T100" fmla="*/ 183 w 453"/>
                <a:gd name="T101" fmla="*/ 486 h 515"/>
                <a:gd name="T102" fmla="*/ 131 w 453"/>
                <a:gd name="T103" fmla="*/ 472 h 515"/>
                <a:gd name="T104" fmla="*/ 108 w 453"/>
                <a:gd name="T105" fmla="*/ 490 h 515"/>
                <a:gd name="T106" fmla="*/ 79 w 453"/>
                <a:gd name="T107" fmla="*/ 515 h 515"/>
                <a:gd name="T108" fmla="*/ 64 w 453"/>
                <a:gd name="T109" fmla="*/ 488 h 515"/>
                <a:gd name="T110" fmla="*/ 47 w 453"/>
                <a:gd name="T111" fmla="*/ 438 h 515"/>
                <a:gd name="T112" fmla="*/ 34 w 453"/>
                <a:gd name="T113" fmla="*/ 416 h 515"/>
                <a:gd name="T114" fmla="*/ 40 w 453"/>
                <a:gd name="T115" fmla="*/ 400 h 515"/>
                <a:gd name="T116" fmla="*/ 44 w 453"/>
                <a:gd name="T117" fmla="*/ 377 h 515"/>
                <a:gd name="T118" fmla="*/ 26 w 453"/>
                <a:gd name="T119" fmla="*/ 358 h 515"/>
                <a:gd name="T120" fmla="*/ 21 w 453"/>
                <a:gd name="T121" fmla="*/ 330 h 515"/>
                <a:gd name="T122" fmla="*/ 13 w 453"/>
                <a:gd name="T123" fmla="*/ 318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15">
                  <a:moveTo>
                    <a:pt x="6" y="301"/>
                  </a:moveTo>
                  <a:lnTo>
                    <a:pt x="6" y="298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5" y="294"/>
                  </a:lnTo>
                  <a:lnTo>
                    <a:pt x="4" y="294"/>
                  </a:lnTo>
                  <a:lnTo>
                    <a:pt x="3" y="292"/>
                  </a:lnTo>
                  <a:lnTo>
                    <a:pt x="2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89"/>
                  </a:lnTo>
                  <a:lnTo>
                    <a:pt x="2" y="289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5" y="287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9" y="284"/>
                  </a:lnTo>
                  <a:lnTo>
                    <a:pt x="10" y="283"/>
                  </a:lnTo>
                  <a:lnTo>
                    <a:pt x="10" y="282"/>
                  </a:lnTo>
                  <a:lnTo>
                    <a:pt x="11" y="281"/>
                  </a:lnTo>
                  <a:lnTo>
                    <a:pt x="12" y="280"/>
                  </a:lnTo>
                  <a:lnTo>
                    <a:pt x="13" y="277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8" y="271"/>
                  </a:lnTo>
                  <a:lnTo>
                    <a:pt x="19" y="269"/>
                  </a:lnTo>
                  <a:lnTo>
                    <a:pt x="20" y="269"/>
                  </a:lnTo>
                  <a:lnTo>
                    <a:pt x="21" y="269"/>
                  </a:lnTo>
                  <a:lnTo>
                    <a:pt x="23" y="268"/>
                  </a:lnTo>
                  <a:lnTo>
                    <a:pt x="25" y="267"/>
                  </a:lnTo>
                  <a:lnTo>
                    <a:pt x="23" y="265"/>
                  </a:lnTo>
                  <a:lnTo>
                    <a:pt x="23" y="264"/>
                  </a:lnTo>
                  <a:lnTo>
                    <a:pt x="23" y="262"/>
                  </a:lnTo>
                  <a:lnTo>
                    <a:pt x="23" y="260"/>
                  </a:lnTo>
                  <a:lnTo>
                    <a:pt x="23" y="259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6"/>
                  </a:lnTo>
                  <a:lnTo>
                    <a:pt x="31" y="255"/>
                  </a:lnTo>
                  <a:lnTo>
                    <a:pt x="30" y="254"/>
                  </a:lnTo>
                  <a:lnTo>
                    <a:pt x="28" y="252"/>
                  </a:lnTo>
                  <a:lnTo>
                    <a:pt x="27" y="250"/>
                  </a:lnTo>
                  <a:lnTo>
                    <a:pt x="26" y="250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2" y="250"/>
                  </a:lnTo>
                  <a:lnTo>
                    <a:pt x="22" y="251"/>
                  </a:lnTo>
                  <a:lnTo>
                    <a:pt x="21" y="251"/>
                  </a:lnTo>
                  <a:lnTo>
                    <a:pt x="20" y="251"/>
                  </a:lnTo>
                  <a:lnTo>
                    <a:pt x="19" y="250"/>
                  </a:lnTo>
                  <a:lnTo>
                    <a:pt x="18" y="250"/>
                  </a:lnTo>
                  <a:lnTo>
                    <a:pt x="17" y="248"/>
                  </a:lnTo>
                  <a:lnTo>
                    <a:pt x="15" y="246"/>
                  </a:lnTo>
                  <a:lnTo>
                    <a:pt x="14" y="242"/>
                  </a:lnTo>
                  <a:lnTo>
                    <a:pt x="13" y="238"/>
                  </a:lnTo>
                  <a:lnTo>
                    <a:pt x="11" y="234"/>
                  </a:lnTo>
                  <a:lnTo>
                    <a:pt x="10" y="230"/>
                  </a:lnTo>
                  <a:lnTo>
                    <a:pt x="9" y="229"/>
                  </a:lnTo>
                  <a:lnTo>
                    <a:pt x="9" y="227"/>
                  </a:lnTo>
                  <a:lnTo>
                    <a:pt x="9" y="226"/>
                  </a:lnTo>
                  <a:lnTo>
                    <a:pt x="12" y="223"/>
                  </a:lnTo>
                  <a:lnTo>
                    <a:pt x="12" y="222"/>
                  </a:lnTo>
                  <a:lnTo>
                    <a:pt x="12" y="221"/>
                  </a:lnTo>
                  <a:lnTo>
                    <a:pt x="12" y="220"/>
                  </a:lnTo>
                  <a:lnTo>
                    <a:pt x="13" y="220"/>
                  </a:lnTo>
                  <a:lnTo>
                    <a:pt x="14" y="220"/>
                  </a:lnTo>
                  <a:lnTo>
                    <a:pt x="14" y="218"/>
                  </a:lnTo>
                  <a:lnTo>
                    <a:pt x="14" y="217"/>
                  </a:lnTo>
                  <a:lnTo>
                    <a:pt x="14" y="216"/>
                  </a:lnTo>
                  <a:lnTo>
                    <a:pt x="15" y="215"/>
                  </a:lnTo>
                  <a:lnTo>
                    <a:pt x="17" y="215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3"/>
                  </a:lnTo>
                  <a:lnTo>
                    <a:pt x="19" y="212"/>
                  </a:lnTo>
                  <a:lnTo>
                    <a:pt x="18" y="210"/>
                  </a:lnTo>
                  <a:lnTo>
                    <a:pt x="17" y="209"/>
                  </a:lnTo>
                  <a:lnTo>
                    <a:pt x="14" y="208"/>
                  </a:lnTo>
                  <a:lnTo>
                    <a:pt x="14" y="207"/>
                  </a:lnTo>
                  <a:lnTo>
                    <a:pt x="12" y="204"/>
                  </a:lnTo>
                  <a:lnTo>
                    <a:pt x="11" y="204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1" y="201"/>
                  </a:lnTo>
                  <a:lnTo>
                    <a:pt x="11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1" y="196"/>
                  </a:lnTo>
                  <a:lnTo>
                    <a:pt x="12" y="195"/>
                  </a:lnTo>
                  <a:lnTo>
                    <a:pt x="14" y="195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5" y="188"/>
                  </a:lnTo>
                  <a:lnTo>
                    <a:pt x="17" y="187"/>
                  </a:lnTo>
                  <a:lnTo>
                    <a:pt x="18" y="187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20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5" y="180"/>
                  </a:lnTo>
                  <a:lnTo>
                    <a:pt x="26" y="180"/>
                  </a:lnTo>
                  <a:lnTo>
                    <a:pt x="26" y="179"/>
                  </a:lnTo>
                  <a:lnTo>
                    <a:pt x="25" y="177"/>
                  </a:lnTo>
                  <a:lnTo>
                    <a:pt x="25" y="175"/>
                  </a:lnTo>
                  <a:lnTo>
                    <a:pt x="25" y="174"/>
                  </a:lnTo>
                  <a:lnTo>
                    <a:pt x="26" y="174"/>
                  </a:lnTo>
                  <a:lnTo>
                    <a:pt x="27" y="173"/>
                  </a:lnTo>
                  <a:lnTo>
                    <a:pt x="29" y="173"/>
                  </a:lnTo>
                  <a:lnTo>
                    <a:pt x="30" y="172"/>
                  </a:lnTo>
                  <a:lnTo>
                    <a:pt x="30" y="171"/>
                  </a:lnTo>
                  <a:lnTo>
                    <a:pt x="29" y="168"/>
                  </a:lnTo>
                  <a:lnTo>
                    <a:pt x="29" y="167"/>
                  </a:lnTo>
                  <a:lnTo>
                    <a:pt x="28" y="166"/>
                  </a:lnTo>
                  <a:lnTo>
                    <a:pt x="26" y="164"/>
                  </a:lnTo>
                  <a:lnTo>
                    <a:pt x="26" y="163"/>
                  </a:lnTo>
                  <a:lnTo>
                    <a:pt x="26" y="162"/>
                  </a:lnTo>
                  <a:lnTo>
                    <a:pt x="26" y="159"/>
                  </a:lnTo>
                  <a:lnTo>
                    <a:pt x="25" y="159"/>
                  </a:lnTo>
                  <a:lnTo>
                    <a:pt x="25" y="157"/>
                  </a:lnTo>
                  <a:lnTo>
                    <a:pt x="25" y="156"/>
                  </a:lnTo>
                  <a:lnTo>
                    <a:pt x="25" y="155"/>
                  </a:lnTo>
                  <a:lnTo>
                    <a:pt x="23" y="155"/>
                  </a:lnTo>
                  <a:lnTo>
                    <a:pt x="22" y="152"/>
                  </a:lnTo>
                  <a:lnTo>
                    <a:pt x="21" y="152"/>
                  </a:lnTo>
                  <a:lnTo>
                    <a:pt x="21" y="151"/>
                  </a:lnTo>
                  <a:lnTo>
                    <a:pt x="22" y="151"/>
                  </a:lnTo>
                  <a:lnTo>
                    <a:pt x="23" y="151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5" y="149"/>
                  </a:lnTo>
                  <a:lnTo>
                    <a:pt x="26" y="148"/>
                  </a:lnTo>
                  <a:lnTo>
                    <a:pt x="26" y="147"/>
                  </a:lnTo>
                  <a:lnTo>
                    <a:pt x="26" y="146"/>
                  </a:lnTo>
                  <a:lnTo>
                    <a:pt x="26" y="145"/>
                  </a:lnTo>
                  <a:lnTo>
                    <a:pt x="27" y="138"/>
                  </a:lnTo>
                  <a:lnTo>
                    <a:pt x="26" y="134"/>
                  </a:lnTo>
                  <a:lnTo>
                    <a:pt x="26" y="133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4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18"/>
                  </a:lnTo>
                  <a:lnTo>
                    <a:pt x="29" y="117"/>
                  </a:lnTo>
                  <a:lnTo>
                    <a:pt x="30" y="116"/>
                  </a:lnTo>
                  <a:lnTo>
                    <a:pt x="34" y="116"/>
                  </a:lnTo>
                  <a:lnTo>
                    <a:pt x="34" y="115"/>
                  </a:lnTo>
                  <a:lnTo>
                    <a:pt x="35" y="114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4" y="110"/>
                  </a:lnTo>
                  <a:lnTo>
                    <a:pt x="35" y="110"/>
                  </a:lnTo>
                  <a:lnTo>
                    <a:pt x="35" y="109"/>
                  </a:lnTo>
                  <a:lnTo>
                    <a:pt x="36" y="109"/>
                  </a:lnTo>
                  <a:lnTo>
                    <a:pt x="36" y="108"/>
                  </a:lnTo>
                  <a:lnTo>
                    <a:pt x="36" y="107"/>
                  </a:lnTo>
                  <a:lnTo>
                    <a:pt x="37" y="107"/>
                  </a:lnTo>
                  <a:lnTo>
                    <a:pt x="36" y="105"/>
                  </a:lnTo>
                  <a:lnTo>
                    <a:pt x="31" y="98"/>
                  </a:lnTo>
                  <a:lnTo>
                    <a:pt x="28" y="91"/>
                  </a:lnTo>
                  <a:lnTo>
                    <a:pt x="23" y="84"/>
                  </a:lnTo>
                  <a:lnTo>
                    <a:pt x="20" y="78"/>
                  </a:lnTo>
                  <a:lnTo>
                    <a:pt x="17" y="71"/>
                  </a:lnTo>
                  <a:lnTo>
                    <a:pt x="12" y="64"/>
                  </a:lnTo>
                  <a:lnTo>
                    <a:pt x="9" y="57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5" y="50"/>
                  </a:lnTo>
                  <a:lnTo>
                    <a:pt x="26" y="50"/>
                  </a:lnTo>
                  <a:lnTo>
                    <a:pt x="27" y="50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30" y="50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4" y="51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9" y="55"/>
                  </a:lnTo>
                  <a:lnTo>
                    <a:pt x="40" y="54"/>
                  </a:lnTo>
                  <a:lnTo>
                    <a:pt x="43" y="53"/>
                  </a:lnTo>
                  <a:lnTo>
                    <a:pt x="44" y="51"/>
                  </a:lnTo>
                  <a:lnTo>
                    <a:pt x="45" y="51"/>
                  </a:lnTo>
                  <a:lnTo>
                    <a:pt x="46" y="51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2" y="48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6" y="41"/>
                  </a:lnTo>
                  <a:lnTo>
                    <a:pt x="58" y="39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2" y="37"/>
                  </a:lnTo>
                  <a:lnTo>
                    <a:pt x="63" y="38"/>
                  </a:lnTo>
                  <a:lnTo>
                    <a:pt x="68" y="37"/>
                  </a:lnTo>
                  <a:lnTo>
                    <a:pt x="69" y="38"/>
                  </a:lnTo>
                  <a:lnTo>
                    <a:pt x="71" y="39"/>
                  </a:lnTo>
                  <a:lnTo>
                    <a:pt x="72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4" y="36"/>
                  </a:lnTo>
                  <a:lnTo>
                    <a:pt x="74" y="34"/>
                  </a:lnTo>
                  <a:lnTo>
                    <a:pt x="75" y="34"/>
                  </a:lnTo>
                  <a:lnTo>
                    <a:pt x="75" y="33"/>
                  </a:lnTo>
                  <a:lnTo>
                    <a:pt x="77" y="32"/>
                  </a:lnTo>
                  <a:lnTo>
                    <a:pt x="78" y="31"/>
                  </a:lnTo>
                  <a:lnTo>
                    <a:pt x="80" y="30"/>
                  </a:lnTo>
                  <a:lnTo>
                    <a:pt x="81" y="30"/>
                  </a:lnTo>
                  <a:lnTo>
                    <a:pt x="82" y="29"/>
                  </a:lnTo>
                  <a:lnTo>
                    <a:pt x="83" y="28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6" y="26"/>
                  </a:lnTo>
                  <a:lnTo>
                    <a:pt x="87" y="26"/>
                  </a:lnTo>
                  <a:lnTo>
                    <a:pt x="87" y="25"/>
                  </a:lnTo>
                  <a:lnTo>
                    <a:pt x="87" y="24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5" y="23"/>
                  </a:lnTo>
                  <a:lnTo>
                    <a:pt x="97" y="22"/>
                  </a:lnTo>
                  <a:lnTo>
                    <a:pt x="103" y="15"/>
                  </a:lnTo>
                  <a:lnTo>
                    <a:pt x="108" y="12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3" y="9"/>
                  </a:lnTo>
                  <a:lnTo>
                    <a:pt x="113" y="8"/>
                  </a:lnTo>
                  <a:lnTo>
                    <a:pt x="117" y="7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6" y="6"/>
                  </a:lnTo>
                  <a:lnTo>
                    <a:pt x="127" y="6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4" y="1"/>
                  </a:lnTo>
                  <a:lnTo>
                    <a:pt x="144" y="3"/>
                  </a:lnTo>
                  <a:lnTo>
                    <a:pt x="144" y="4"/>
                  </a:lnTo>
                  <a:lnTo>
                    <a:pt x="146" y="4"/>
                  </a:lnTo>
                  <a:lnTo>
                    <a:pt x="147" y="3"/>
                  </a:lnTo>
                  <a:lnTo>
                    <a:pt x="147" y="4"/>
                  </a:lnTo>
                  <a:lnTo>
                    <a:pt x="148" y="4"/>
                  </a:lnTo>
                  <a:lnTo>
                    <a:pt x="149" y="4"/>
                  </a:lnTo>
                  <a:lnTo>
                    <a:pt x="149" y="5"/>
                  </a:lnTo>
                  <a:lnTo>
                    <a:pt x="150" y="6"/>
                  </a:lnTo>
                  <a:lnTo>
                    <a:pt x="151" y="6"/>
                  </a:lnTo>
                  <a:lnTo>
                    <a:pt x="152" y="6"/>
                  </a:lnTo>
                  <a:lnTo>
                    <a:pt x="152" y="5"/>
                  </a:lnTo>
                  <a:lnTo>
                    <a:pt x="153" y="5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5" y="1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1"/>
                  </a:lnTo>
                  <a:lnTo>
                    <a:pt x="160" y="3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6"/>
                  </a:lnTo>
                  <a:lnTo>
                    <a:pt x="163" y="7"/>
                  </a:lnTo>
                  <a:lnTo>
                    <a:pt x="161" y="8"/>
                  </a:lnTo>
                  <a:lnTo>
                    <a:pt x="161" y="9"/>
                  </a:lnTo>
                  <a:lnTo>
                    <a:pt x="161" y="11"/>
                  </a:lnTo>
                  <a:lnTo>
                    <a:pt x="161" y="13"/>
                  </a:lnTo>
                  <a:lnTo>
                    <a:pt x="161" y="14"/>
                  </a:lnTo>
                  <a:lnTo>
                    <a:pt x="163" y="16"/>
                  </a:lnTo>
                  <a:lnTo>
                    <a:pt x="163" y="18"/>
                  </a:lnTo>
                  <a:lnTo>
                    <a:pt x="163" y="20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4"/>
                  </a:lnTo>
                  <a:lnTo>
                    <a:pt x="160" y="24"/>
                  </a:lnTo>
                  <a:lnTo>
                    <a:pt x="159" y="25"/>
                  </a:lnTo>
                  <a:lnTo>
                    <a:pt x="159" y="26"/>
                  </a:lnTo>
                  <a:lnTo>
                    <a:pt x="159" y="28"/>
                  </a:lnTo>
                  <a:lnTo>
                    <a:pt x="158" y="29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7" y="31"/>
                  </a:lnTo>
                  <a:lnTo>
                    <a:pt x="157" y="32"/>
                  </a:lnTo>
                  <a:lnTo>
                    <a:pt x="157" y="33"/>
                  </a:lnTo>
                  <a:lnTo>
                    <a:pt x="158" y="33"/>
                  </a:lnTo>
                  <a:lnTo>
                    <a:pt x="157" y="36"/>
                  </a:lnTo>
                  <a:lnTo>
                    <a:pt x="158" y="37"/>
                  </a:lnTo>
                  <a:lnTo>
                    <a:pt x="159" y="37"/>
                  </a:lnTo>
                  <a:lnTo>
                    <a:pt x="159" y="38"/>
                  </a:lnTo>
                  <a:lnTo>
                    <a:pt x="159" y="39"/>
                  </a:lnTo>
                  <a:lnTo>
                    <a:pt x="159" y="41"/>
                  </a:lnTo>
                  <a:lnTo>
                    <a:pt x="159" y="42"/>
                  </a:lnTo>
                  <a:lnTo>
                    <a:pt x="160" y="43"/>
                  </a:lnTo>
                  <a:lnTo>
                    <a:pt x="161" y="43"/>
                  </a:lnTo>
                  <a:lnTo>
                    <a:pt x="161" y="45"/>
                  </a:lnTo>
                  <a:lnTo>
                    <a:pt x="163" y="48"/>
                  </a:lnTo>
                  <a:lnTo>
                    <a:pt x="163" y="49"/>
                  </a:lnTo>
                  <a:lnTo>
                    <a:pt x="163" y="50"/>
                  </a:lnTo>
                  <a:lnTo>
                    <a:pt x="161" y="50"/>
                  </a:lnTo>
                  <a:lnTo>
                    <a:pt x="161" y="51"/>
                  </a:lnTo>
                  <a:lnTo>
                    <a:pt x="161" y="53"/>
                  </a:lnTo>
                  <a:lnTo>
                    <a:pt x="161" y="54"/>
                  </a:lnTo>
                  <a:lnTo>
                    <a:pt x="159" y="55"/>
                  </a:lnTo>
                  <a:lnTo>
                    <a:pt x="159" y="56"/>
                  </a:lnTo>
                  <a:lnTo>
                    <a:pt x="159" y="57"/>
                  </a:lnTo>
                  <a:lnTo>
                    <a:pt x="160" y="58"/>
                  </a:lnTo>
                  <a:lnTo>
                    <a:pt x="160" y="59"/>
                  </a:lnTo>
                  <a:lnTo>
                    <a:pt x="159" y="59"/>
                  </a:lnTo>
                  <a:lnTo>
                    <a:pt x="159" y="60"/>
                  </a:lnTo>
                  <a:lnTo>
                    <a:pt x="160" y="62"/>
                  </a:lnTo>
                  <a:lnTo>
                    <a:pt x="161" y="63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8"/>
                  </a:lnTo>
                  <a:lnTo>
                    <a:pt x="163" y="70"/>
                  </a:lnTo>
                  <a:lnTo>
                    <a:pt x="164" y="68"/>
                  </a:lnTo>
                  <a:lnTo>
                    <a:pt x="165" y="70"/>
                  </a:lnTo>
                  <a:lnTo>
                    <a:pt x="166" y="71"/>
                  </a:lnTo>
                  <a:lnTo>
                    <a:pt x="165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6" y="73"/>
                  </a:lnTo>
                  <a:lnTo>
                    <a:pt x="167" y="73"/>
                  </a:lnTo>
                  <a:lnTo>
                    <a:pt x="167" y="74"/>
                  </a:lnTo>
                  <a:lnTo>
                    <a:pt x="166" y="74"/>
                  </a:lnTo>
                  <a:lnTo>
                    <a:pt x="167" y="75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6" y="79"/>
                  </a:lnTo>
                  <a:lnTo>
                    <a:pt x="167" y="79"/>
                  </a:lnTo>
                  <a:lnTo>
                    <a:pt x="167" y="80"/>
                  </a:lnTo>
                  <a:lnTo>
                    <a:pt x="168" y="80"/>
                  </a:lnTo>
                  <a:lnTo>
                    <a:pt x="168" y="79"/>
                  </a:lnTo>
                  <a:lnTo>
                    <a:pt x="168" y="78"/>
                  </a:lnTo>
                  <a:lnTo>
                    <a:pt x="168" y="76"/>
                  </a:lnTo>
                  <a:lnTo>
                    <a:pt x="169" y="76"/>
                  </a:lnTo>
                  <a:lnTo>
                    <a:pt x="169" y="78"/>
                  </a:lnTo>
                  <a:lnTo>
                    <a:pt x="170" y="78"/>
                  </a:lnTo>
                  <a:lnTo>
                    <a:pt x="170" y="79"/>
                  </a:lnTo>
                  <a:lnTo>
                    <a:pt x="172" y="79"/>
                  </a:lnTo>
                  <a:lnTo>
                    <a:pt x="172" y="80"/>
                  </a:lnTo>
                  <a:lnTo>
                    <a:pt x="172" y="81"/>
                  </a:lnTo>
                  <a:lnTo>
                    <a:pt x="173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3" y="84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3" y="87"/>
                  </a:lnTo>
                  <a:lnTo>
                    <a:pt x="174" y="88"/>
                  </a:lnTo>
                  <a:lnTo>
                    <a:pt x="175" y="89"/>
                  </a:lnTo>
                  <a:lnTo>
                    <a:pt x="176" y="89"/>
                  </a:lnTo>
                  <a:lnTo>
                    <a:pt x="177" y="89"/>
                  </a:lnTo>
                  <a:lnTo>
                    <a:pt x="178" y="89"/>
                  </a:lnTo>
                  <a:lnTo>
                    <a:pt x="180" y="89"/>
                  </a:lnTo>
                  <a:lnTo>
                    <a:pt x="181" y="89"/>
                  </a:lnTo>
                  <a:lnTo>
                    <a:pt x="182" y="89"/>
                  </a:lnTo>
                  <a:lnTo>
                    <a:pt x="182" y="90"/>
                  </a:lnTo>
                  <a:lnTo>
                    <a:pt x="182" y="91"/>
                  </a:lnTo>
                  <a:lnTo>
                    <a:pt x="183" y="92"/>
                  </a:lnTo>
                  <a:lnTo>
                    <a:pt x="183" y="93"/>
                  </a:lnTo>
                  <a:lnTo>
                    <a:pt x="184" y="93"/>
                  </a:lnTo>
                  <a:lnTo>
                    <a:pt x="184" y="92"/>
                  </a:lnTo>
                  <a:lnTo>
                    <a:pt x="185" y="92"/>
                  </a:lnTo>
                  <a:lnTo>
                    <a:pt x="185" y="93"/>
                  </a:lnTo>
                  <a:lnTo>
                    <a:pt x="185" y="95"/>
                  </a:lnTo>
                  <a:lnTo>
                    <a:pt x="186" y="95"/>
                  </a:lnTo>
                  <a:lnTo>
                    <a:pt x="187" y="96"/>
                  </a:lnTo>
                  <a:lnTo>
                    <a:pt x="189" y="97"/>
                  </a:lnTo>
                  <a:lnTo>
                    <a:pt x="190" y="97"/>
                  </a:lnTo>
                  <a:lnTo>
                    <a:pt x="191" y="97"/>
                  </a:lnTo>
                  <a:lnTo>
                    <a:pt x="192" y="97"/>
                  </a:lnTo>
                  <a:lnTo>
                    <a:pt x="193" y="97"/>
                  </a:lnTo>
                  <a:lnTo>
                    <a:pt x="193" y="98"/>
                  </a:lnTo>
                  <a:lnTo>
                    <a:pt x="193" y="99"/>
                  </a:lnTo>
                  <a:lnTo>
                    <a:pt x="193" y="100"/>
                  </a:lnTo>
                  <a:lnTo>
                    <a:pt x="192" y="101"/>
                  </a:lnTo>
                  <a:lnTo>
                    <a:pt x="193" y="103"/>
                  </a:lnTo>
                  <a:lnTo>
                    <a:pt x="194" y="103"/>
                  </a:lnTo>
                  <a:lnTo>
                    <a:pt x="194" y="104"/>
                  </a:lnTo>
                  <a:lnTo>
                    <a:pt x="195" y="105"/>
                  </a:lnTo>
                  <a:lnTo>
                    <a:pt x="196" y="106"/>
                  </a:lnTo>
                  <a:lnTo>
                    <a:pt x="198" y="106"/>
                  </a:lnTo>
                  <a:lnTo>
                    <a:pt x="199" y="106"/>
                  </a:lnTo>
                  <a:lnTo>
                    <a:pt x="200" y="106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3" y="106"/>
                  </a:lnTo>
                  <a:lnTo>
                    <a:pt x="204" y="107"/>
                  </a:lnTo>
                  <a:lnTo>
                    <a:pt x="206" y="108"/>
                  </a:lnTo>
                  <a:lnTo>
                    <a:pt x="207" y="107"/>
                  </a:lnTo>
                  <a:lnTo>
                    <a:pt x="209" y="107"/>
                  </a:lnTo>
                  <a:lnTo>
                    <a:pt x="210" y="108"/>
                  </a:lnTo>
                  <a:lnTo>
                    <a:pt x="211" y="108"/>
                  </a:lnTo>
                  <a:lnTo>
                    <a:pt x="212" y="108"/>
                  </a:lnTo>
                  <a:lnTo>
                    <a:pt x="213" y="109"/>
                  </a:lnTo>
                  <a:lnTo>
                    <a:pt x="215" y="108"/>
                  </a:lnTo>
                  <a:lnTo>
                    <a:pt x="216" y="106"/>
                  </a:lnTo>
                  <a:lnTo>
                    <a:pt x="217" y="106"/>
                  </a:lnTo>
                  <a:lnTo>
                    <a:pt x="218" y="106"/>
                  </a:lnTo>
                  <a:lnTo>
                    <a:pt x="224" y="106"/>
                  </a:lnTo>
                  <a:lnTo>
                    <a:pt x="226" y="107"/>
                  </a:lnTo>
                  <a:lnTo>
                    <a:pt x="227" y="108"/>
                  </a:lnTo>
                  <a:lnTo>
                    <a:pt x="228" y="109"/>
                  </a:lnTo>
                  <a:lnTo>
                    <a:pt x="229" y="109"/>
                  </a:lnTo>
                  <a:lnTo>
                    <a:pt x="230" y="109"/>
                  </a:lnTo>
                  <a:lnTo>
                    <a:pt x="230" y="110"/>
                  </a:lnTo>
                  <a:lnTo>
                    <a:pt x="230" y="112"/>
                  </a:lnTo>
                  <a:lnTo>
                    <a:pt x="232" y="112"/>
                  </a:lnTo>
                  <a:lnTo>
                    <a:pt x="232" y="113"/>
                  </a:lnTo>
                  <a:lnTo>
                    <a:pt x="234" y="114"/>
                  </a:lnTo>
                  <a:lnTo>
                    <a:pt x="235" y="114"/>
                  </a:lnTo>
                  <a:lnTo>
                    <a:pt x="236" y="115"/>
                  </a:lnTo>
                  <a:lnTo>
                    <a:pt x="238" y="115"/>
                  </a:lnTo>
                  <a:lnTo>
                    <a:pt x="239" y="115"/>
                  </a:lnTo>
                  <a:lnTo>
                    <a:pt x="239" y="114"/>
                  </a:lnTo>
                  <a:lnTo>
                    <a:pt x="241" y="114"/>
                  </a:lnTo>
                  <a:lnTo>
                    <a:pt x="242" y="114"/>
                  </a:lnTo>
                  <a:lnTo>
                    <a:pt x="242" y="113"/>
                  </a:lnTo>
                  <a:lnTo>
                    <a:pt x="243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5" y="114"/>
                  </a:lnTo>
                  <a:lnTo>
                    <a:pt x="246" y="115"/>
                  </a:lnTo>
                  <a:lnTo>
                    <a:pt x="246" y="116"/>
                  </a:lnTo>
                  <a:lnTo>
                    <a:pt x="247" y="117"/>
                  </a:lnTo>
                  <a:lnTo>
                    <a:pt x="247" y="118"/>
                  </a:lnTo>
                  <a:lnTo>
                    <a:pt x="247" y="120"/>
                  </a:lnTo>
                  <a:lnTo>
                    <a:pt x="249" y="120"/>
                  </a:lnTo>
                  <a:lnTo>
                    <a:pt x="249" y="121"/>
                  </a:lnTo>
                  <a:lnTo>
                    <a:pt x="250" y="121"/>
                  </a:lnTo>
                  <a:lnTo>
                    <a:pt x="251" y="121"/>
                  </a:lnTo>
                  <a:lnTo>
                    <a:pt x="253" y="124"/>
                  </a:lnTo>
                  <a:lnTo>
                    <a:pt x="254" y="124"/>
                  </a:lnTo>
                  <a:lnTo>
                    <a:pt x="254" y="125"/>
                  </a:lnTo>
                  <a:lnTo>
                    <a:pt x="255" y="126"/>
                  </a:lnTo>
                  <a:lnTo>
                    <a:pt x="256" y="126"/>
                  </a:lnTo>
                  <a:lnTo>
                    <a:pt x="258" y="125"/>
                  </a:lnTo>
                  <a:lnTo>
                    <a:pt x="259" y="125"/>
                  </a:lnTo>
                  <a:lnTo>
                    <a:pt x="260" y="125"/>
                  </a:lnTo>
                  <a:lnTo>
                    <a:pt x="261" y="125"/>
                  </a:lnTo>
                  <a:lnTo>
                    <a:pt x="261" y="126"/>
                  </a:lnTo>
                  <a:lnTo>
                    <a:pt x="261" y="128"/>
                  </a:lnTo>
                  <a:lnTo>
                    <a:pt x="264" y="129"/>
                  </a:lnTo>
                  <a:lnTo>
                    <a:pt x="267" y="129"/>
                  </a:lnTo>
                  <a:lnTo>
                    <a:pt x="268" y="129"/>
                  </a:lnTo>
                  <a:lnTo>
                    <a:pt x="268" y="130"/>
                  </a:lnTo>
                  <a:lnTo>
                    <a:pt x="269" y="131"/>
                  </a:lnTo>
                  <a:lnTo>
                    <a:pt x="270" y="131"/>
                  </a:lnTo>
                  <a:lnTo>
                    <a:pt x="271" y="132"/>
                  </a:lnTo>
                  <a:lnTo>
                    <a:pt x="272" y="132"/>
                  </a:lnTo>
                  <a:lnTo>
                    <a:pt x="273" y="132"/>
                  </a:lnTo>
                  <a:lnTo>
                    <a:pt x="275" y="132"/>
                  </a:lnTo>
                  <a:lnTo>
                    <a:pt x="276" y="131"/>
                  </a:lnTo>
                  <a:lnTo>
                    <a:pt x="277" y="131"/>
                  </a:lnTo>
                  <a:lnTo>
                    <a:pt x="278" y="131"/>
                  </a:lnTo>
                  <a:lnTo>
                    <a:pt x="279" y="132"/>
                  </a:lnTo>
                  <a:lnTo>
                    <a:pt x="279" y="131"/>
                  </a:lnTo>
                  <a:lnTo>
                    <a:pt x="280" y="132"/>
                  </a:lnTo>
                  <a:lnTo>
                    <a:pt x="281" y="132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7"/>
                  </a:lnTo>
                  <a:lnTo>
                    <a:pt x="282" y="137"/>
                  </a:lnTo>
                  <a:lnTo>
                    <a:pt x="284" y="139"/>
                  </a:lnTo>
                  <a:lnTo>
                    <a:pt x="285" y="139"/>
                  </a:lnTo>
                  <a:lnTo>
                    <a:pt x="285" y="140"/>
                  </a:lnTo>
                  <a:lnTo>
                    <a:pt x="286" y="141"/>
                  </a:lnTo>
                  <a:lnTo>
                    <a:pt x="287" y="141"/>
                  </a:lnTo>
                  <a:lnTo>
                    <a:pt x="288" y="143"/>
                  </a:lnTo>
                  <a:lnTo>
                    <a:pt x="289" y="143"/>
                  </a:lnTo>
                  <a:lnTo>
                    <a:pt x="290" y="143"/>
                  </a:lnTo>
                  <a:lnTo>
                    <a:pt x="290" y="145"/>
                  </a:lnTo>
                  <a:lnTo>
                    <a:pt x="290" y="147"/>
                  </a:lnTo>
                  <a:lnTo>
                    <a:pt x="292" y="147"/>
                  </a:lnTo>
                  <a:lnTo>
                    <a:pt x="293" y="147"/>
                  </a:lnTo>
                  <a:lnTo>
                    <a:pt x="294" y="147"/>
                  </a:lnTo>
                  <a:lnTo>
                    <a:pt x="295" y="147"/>
                  </a:lnTo>
                  <a:lnTo>
                    <a:pt x="296" y="147"/>
                  </a:lnTo>
                  <a:lnTo>
                    <a:pt x="297" y="146"/>
                  </a:lnTo>
                  <a:lnTo>
                    <a:pt x="301" y="146"/>
                  </a:lnTo>
                  <a:lnTo>
                    <a:pt x="302" y="147"/>
                  </a:lnTo>
                  <a:lnTo>
                    <a:pt x="304" y="148"/>
                  </a:lnTo>
                  <a:lnTo>
                    <a:pt x="305" y="147"/>
                  </a:lnTo>
                  <a:lnTo>
                    <a:pt x="307" y="147"/>
                  </a:lnTo>
                  <a:lnTo>
                    <a:pt x="310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6" y="147"/>
                  </a:lnTo>
                  <a:lnTo>
                    <a:pt x="318" y="146"/>
                  </a:lnTo>
                  <a:lnTo>
                    <a:pt x="318" y="145"/>
                  </a:lnTo>
                  <a:lnTo>
                    <a:pt x="320" y="145"/>
                  </a:lnTo>
                  <a:lnTo>
                    <a:pt x="321" y="145"/>
                  </a:lnTo>
                  <a:lnTo>
                    <a:pt x="321" y="146"/>
                  </a:lnTo>
                  <a:lnTo>
                    <a:pt x="322" y="147"/>
                  </a:lnTo>
                  <a:lnTo>
                    <a:pt x="323" y="147"/>
                  </a:lnTo>
                  <a:lnTo>
                    <a:pt x="325" y="147"/>
                  </a:lnTo>
                  <a:lnTo>
                    <a:pt x="327" y="148"/>
                  </a:lnTo>
                  <a:lnTo>
                    <a:pt x="328" y="148"/>
                  </a:lnTo>
                  <a:lnTo>
                    <a:pt x="330" y="149"/>
                  </a:lnTo>
                  <a:lnTo>
                    <a:pt x="332" y="151"/>
                  </a:lnTo>
                  <a:lnTo>
                    <a:pt x="336" y="154"/>
                  </a:lnTo>
                  <a:lnTo>
                    <a:pt x="337" y="155"/>
                  </a:lnTo>
                  <a:lnTo>
                    <a:pt x="338" y="155"/>
                  </a:lnTo>
                  <a:lnTo>
                    <a:pt x="338" y="156"/>
                  </a:lnTo>
                  <a:lnTo>
                    <a:pt x="339" y="156"/>
                  </a:lnTo>
                  <a:lnTo>
                    <a:pt x="341" y="157"/>
                  </a:lnTo>
                  <a:lnTo>
                    <a:pt x="342" y="157"/>
                  </a:lnTo>
                  <a:lnTo>
                    <a:pt x="342" y="158"/>
                  </a:lnTo>
                  <a:lnTo>
                    <a:pt x="342" y="159"/>
                  </a:lnTo>
                  <a:lnTo>
                    <a:pt x="342" y="160"/>
                  </a:lnTo>
                  <a:lnTo>
                    <a:pt x="344" y="162"/>
                  </a:lnTo>
                  <a:lnTo>
                    <a:pt x="345" y="163"/>
                  </a:lnTo>
                  <a:lnTo>
                    <a:pt x="345" y="164"/>
                  </a:lnTo>
                  <a:lnTo>
                    <a:pt x="345" y="165"/>
                  </a:lnTo>
                  <a:lnTo>
                    <a:pt x="345" y="167"/>
                  </a:lnTo>
                  <a:lnTo>
                    <a:pt x="344" y="167"/>
                  </a:lnTo>
                  <a:lnTo>
                    <a:pt x="344" y="168"/>
                  </a:lnTo>
                  <a:lnTo>
                    <a:pt x="342" y="168"/>
                  </a:lnTo>
                  <a:lnTo>
                    <a:pt x="342" y="170"/>
                  </a:lnTo>
                  <a:lnTo>
                    <a:pt x="341" y="171"/>
                  </a:lnTo>
                  <a:lnTo>
                    <a:pt x="342" y="172"/>
                  </a:lnTo>
                  <a:lnTo>
                    <a:pt x="342" y="173"/>
                  </a:lnTo>
                  <a:lnTo>
                    <a:pt x="342" y="174"/>
                  </a:lnTo>
                  <a:lnTo>
                    <a:pt x="342" y="175"/>
                  </a:lnTo>
                  <a:lnTo>
                    <a:pt x="342" y="176"/>
                  </a:lnTo>
                  <a:lnTo>
                    <a:pt x="345" y="177"/>
                  </a:lnTo>
                  <a:lnTo>
                    <a:pt x="345" y="179"/>
                  </a:lnTo>
                  <a:lnTo>
                    <a:pt x="346" y="181"/>
                  </a:lnTo>
                  <a:lnTo>
                    <a:pt x="347" y="183"/>
                  </a:lnTo>
                  <a:lnTo>
                    <a:pt x="347" y="185"/>
                  </a:lnTo>
                  <a:lnTo>
                    <a:pt x="346" y="185"/>
                  </a:lnTo>
                  <a:lnTo>
                    <a:pt x="347" y="187"/>
                  </a:lnTo>
                  <a:lnTo>
                    <a:pt x="348" y="188"/>
                  </a:lnTo>
                  <a:lnTo>
                    <a:pt x="349" y="189"/>
                  </a:lnTo>
                  <a:lnTo>
                    <a:pt x="349" y="191"/>
                  </a:lnTo>
                  <a:lnTo>
                    <a:pt x="349" y="195"/>
                  </a:lnTo>
                  <a:lnTo>
                    <a:pt x="349" y="198"/>
                  </a:lnTo>
                  <a:lnTo>
                    <a:pt x="349" y="201"/>
                  </a:lnTo>
                  <a:lnTo>
                    <a:pt x="349" y="204"/>
                  </a:lnTo>
                  <a:lnTo>
                    <a:pt x="349" y="207"/>
                  </a:lnTo>
                  <a:lnTo>
                    <a:pt x="345" y="207"/>
                  </a:lnTo>
                  <a:lnTo>
                    <a:pt x="338" y="207"/>
                  </a:lnTo>
                  <a:lnTo>
                    <a:pt x="340" y="209"/>
                  </a:lnTo>
                  <a:lnTo>
                    <a:pt x="342" y="212"/>
                  </a:lnTo>
                  <a:lnTo>
                    <a:pt x="347" y="217"/>
                  </a:lnTo>
                  <a:lnTo>
                    <a:pt x="350" y="221"/>
                  </a:lnTo>
                  <a:lnTo>
                    <a:pt x="350" y="222"/>
                  </a:lnTo>
                  <a:lnTo>
                    <a:pt x="350" y="223"/>
                  </a:lnTo>
                  <a:lnTo>
                    <a:pt x="351" y="229"/>
                  </a:lnTo>
                  <a:lnTo>
                    <a:pt x="351" y="237"/>
                  </a:lnTo>
                  <a:lnTo>
                    <a:pt x="353" y="242"/>
                  </a:lnTo>
                  <a:lnTo>
                    <a:pt x="353" y="247"/>
                  </a:lnTo>
                  <a:lnTo>
                    <a:pt x="353" y="250"/>
                  </a:lnTo>
                  <a:lnTo>
                    <a:pt x="354" y="252"/>
                  </a:lnTo>
                  <a:lnTo>
                    <a:pt x="355" y="252"/>
                  </a:lnTo>
                  <a:lnTo>
                    <a:pt x="357" y="252"/>
                  </a:lnTo>
                  <a:lnTo>
                    <a:pt x="364" y="254"/>
                  </a:lnTo>
                  <a:lnTo>
                    <a:pt x="372" y="254"/>
                  </a:lnTo>
                  <a:lnTo>
                    <a:pt x="379" y="254"/>
                  </a:lnTo>
                  <a:lnTo>
                    <a:pt x="385" y="254"/>
                  </a:lnTo>
                  <a:lnTo>
                    <a:pt x="392" y="254"/>
                  </a:lnTo>
                  <a:lnTo>
                    <a:pt x="400" y="255"/>
                  </a:lnTo>
                  <a:lnTo>
                    <a:pt x="407" y="255"/>
                  </a:lnTo>
                  <a:lnTo>
                    <a:pt x="414" y="255"/>
                  </a:lnTo>
                  <a:lnTo>
                    <a:pt x="417" y="255"/>
                  </a:lnTo>
                  <a:lnTo>
                    <a:pt x="418" y="255"/>
                  </a:lnTo>
                  <a:lnTo>
                    <a:pt x="418" y="254"/>
                  </a:lnTo>
                  <a:lnTo>
                    <a:pt x="419" y="254"/>
                  </a:lnTo>
                  <a:lnTo>
                    <a:pt x="419" y="252"/>
                  </a:lnTo>
                  <a:lnTo>
                    <a:pt x="421" y="252"/>
                  </a:lnTo>
                  <a:lnTo>
                    <a:pt x="422" y="254"/>
                  </a:lnTo>
                  <a:lnTo>
                    <a:pt x="422" y="257"/>
                  </a:lnTo>
                  <a:lnTo>
                    <a:pt x="422" y="258"/>
                  </a:lnTo>
                  <a:lnTo>
                    <a:pt x="421" y="258"/>
                  </a:lnTo>
                  <a:lnTo>
                    <a:pt x="421" y="259"/>
                  </a:lnTo>
                  <a:lnTo>
                    <a:pt x="422" y="260"/>
                  </a:lnTo>
                  <a:lnTo>
                    <a:pt x="421" y="262"/>
                  </a:lnTo>
                  <a:lnTo>
                    <a:pt x="417" y="266"/>
                  </a:lnTo>
                  <a:lnTo>
                    <a:pt x="416" y="267"/>
                  </a:lnTo>
                  <a:lnTo>
                    <a:pt x="416" y="268"/>
                  </a:lnTo>
                  <a:lnTo>
                    <a:pt x="416" y="271"/>
                  </a:lnTo>
                  <a:lnTo>
                    <a:pt x="417" y="273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9"/>
                  </a:lnTo>
                  <a:lnTo>
                    <a:pt x="417" y="280"/>
                  </a:lnTo>
                  <a:lnTo>
                    <a:pt x="418" y="281"/>
                  </a:lnTo>
                  <a:lnTo>
                    <a:pt x="418" y="283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19" y="289"/>
                  </a:lnTo>
                  <a:lnTo>
                    <a:pt x="419" y="290"/>
                  </a:lnTo>
                  <a:lnTo>
                    <a:pt x="419" y="291"/>
                  </a:lnTo>
                  <a:lnTo>
                    <a:pt x="422" y="292"/>
                  </a:lnTo>
                  <a:lnTo>
                    <a:pt x="423" y="292"/>
                  </a:lnTo>
                  <a:lnTo>
                    <a:pt x="424" y="293"/>
                  </a:lnTo>
                  <a:lnTo>
                    <a:pt x="425" y="293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8" y="297"/>
                  </a:lnTo>
                  <a:lnTo>
                    <a:pt x="430" y="298"/>
                  </a:lnTo>
                  <a:lnTo>
                    <a:pt x="431" y="298"/>
                  </a:lnTo>
                  <a:lnTo>
                    <a:pt x="432" y="299"/>
                  </a:lnTo>
                  <a:lnTo>
                    <a:pt x="434" y="300"/>
                  </a:lnTo>
                  <a:lnTo>
                    <a:pt x="435" y="301"/>
                  </a:lnTo>
                  <a:lnTo>
                    <a:pt x="436" y="301"/>
                  </a:lnTo>
                  <a:lnTo>
                    <a:pt x="437" y="301"/>
                  </a:lnTo>
                  <a:lnTo>
                    <a:pt x="439" y="301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2" y="305"/>
                  </a:lnTo>
                  <a:lnTo>
                    <a:pt x="442" y="306"/>
                  </a:lnTo>
                  <a:lnTo>
                    <a:pt x="442" y="307"/>
                  </a:lnTo>
                  <a:lnTo>
                    <a:pt x="442" y="308"/>
                  </a:lnTo>
                  <a:lnTo>
                    <a:pt x="443" y="309"/>
                  </a:lnTo>
                  <a:lnTo>
                    <a:pt x="444" y="310"/>
                  </a:lnTo>
                  <a:lnTo>
                    <a:pt x="444" y="311"/>
                  </a:lnTo>
                  <a:lnTo>
                    <a:pt x="444" y="313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8" y="321"/>
                  </a:lnTo>
                  <a:lnTo>
                    <a:pt x="450" y="325"/>
                  </a:lnTo>
                  <a:lnTo>
                    <a:pt x="451" y="327"/>
                  </a:lnTo>
                  <a:lnTo>
                    <a:pt x="452" y="329"/>
                  </a:lnTo>
                  <a:lnTo>
                    <a:pt x="453" y="329"/>
                  </a:lnTo>
                  <a:lnTo>
                    <a:pt x="453" y="330"/>
                  </a:lnTo>
                  <a:lnTo>
                    <a:pt x="451" y="330"/>
                  </a:lnTo>
                  <a:lnTo>
                    <a:pt x="450" y="330"/>
                  </a:lnTo>
                  <a:lnTo>
                    <a:pt x="450" y="332"/>
                  </a:lnTo>
                  <a:lnTo>
                    <a:pt x="448" y="338"/>
                  </a:lnTo>
                  <a:lnTo>
                    <a:pt x="447" y="343"/>
                  </a:lnTo>
                  <a:lnTo>
                    <a:pt x="444" y="349"/>
                  </a:lnTo>
                  <a:lnTo>
                    <a:pt x="442" y="355"/>
                  </a:lnTo>
                  <a:lnTo>
                    <a:pt x="442" y="356"/>
                  </a:lnTo>
                  <a:lnTo>
                    <a:pt x="443" y="356"/>
                  </a:lnTo>
                  <a:lnTo>
                    <a:pt x="444" y="357"/>
                  </a:lnTo>
                  <a:lnTo>
                    <a:pt x="444" y="359"/>
                  </a:lnTo>
                  <a:lnTo>
                    <a:pt x="444" y="361"/>
                  </a:lnTo>
                  <a:lnTo>
                    <a:pt x="442" y="361"/>
                  </a:lnTo>
                  <a:lnTo>
                    <a:pt x="441" y="364"/>
                  </a:lnTo>
                  <a:lnTo>
                    <a:pt x="440" y="366"/>
                  </a:lnTo>
                  <a:lnTo>
                    <a:pt x="437" y="372"/>
                  </a:lnTo>
                  <a:lnTo>
                    <a:pt x="435" y="377"/>
                  </a:lnTo>
                  <a:lnTo>
                    <a:pt x="434" y="380"/>
                  </a:lnTo>
                  <a:lnTo>
                    <a:pt x="433" y="381"/>
                  </a:lnTo>
                  <a:lnTo>
                    <a:pt x="432" y="382"/>
                  </a:lnTo>
                  <a:lnTo>
                    <a:pt x="431" y="384"/>
                  </a:lnTo>
                  <a:lnTo>
                    <a:pt x="431" y="385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3" y="392"/>
                  </a:lnTo>
                  <a:lnTo>
                    <a:pt x="435" y="394"/>
                  </a:lnTo>
                  <a:lnTo>
                    <a:pt x="440" y="398"/>
                  </a:lnTo>
                  <a:lnTo>
                    <a:pt x="439" y="399"/>
                  </a:lnTo>
                  <a:lnTo>
                    <a:pt x="437" y="400"/>
                  </a:lnTo>
                  <a:lnTo>
                    <a:pt x="436" y="400"/>
                  </a:lnTo>
                  <a:lnTo>
                    <a:pt x="435" y="400"/>
                  </a:lnTo>
                  <a:lnTo>
                    <a:pt x="435" y="401"/>
                  </a:lnTo>
                  <a:lnTo>
                    <a:pt x="434" y="401"/>
                  </a:lnTo>
                  <a:lnTo>
                    <a:pt x="433" y="401"/>
                  </a:lnTo>
                  <a:lnTo>
                    <a:pt x="432" y="403"/>
                  </a:lnTo>
                  <a:lnTo>
                    <a:pt x="431" y="403"/>
                  </a:lnTo>
                  <a:lnTo>
                    <a:pt x="431" y="405"/>
                  </a:lnTo>
                  <a:lnTo>
                    <a:pt x="430" y="405"/>
                  </a:lnTo>
                  <a:lnTo>
                    <a:pt x="428" y="406"/>
                  </a:lnTo>
                  <a:lnTo>
                    <a:pt x="428" y="405"/>
                  </a:lnTo>
                  <a:lnTo>
                    <a:pt x="428" y="402"/>
                  </a:lnTo>
                  <a:lnTo>
                    <a:pt x="428" y="401"/>
                  </a:lnTo>
                  <a:lnTo>
                    <a:pt x="428" y="400"/>
                  </a:lnTo>
                  <a:lnTo>
                    <a:pt x="428" y="399"/>
                  </a:lnTo>
                  <a:lnTo>
                    <a:pt x="428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8" y="393"/>
                  </a:lnTo>
                  <a:lnTo>
                    <a:pt x="427" y="392"/>
                  </a:lnTo>
                  <a:lnTo>
                    <a:pt x="426" y="391"/>
                  </a:lnTo>
                  <a:lnTo>
                    <a:pt x="423" y="389"/>
                  </a:lnTo>
                  <a:lnTo>
                    <a:pt x="419" y="386"/>
                  </a:lnTo>
                  <a:lnTo>
                    <a:pt x="416" y="384"/>
                  </a:lnTo>
                  <a:lnTo>
                    <a:pt x="413" y="382"/>
                  </a:lnTo>
                  <a:lnTo>
                    <a:pt x="409" y="381"/>
                  </a:lnTo>
                  <a:lnTo>
                    <a:pt x="405" y="379"/>
                  </a:lnTo>
                  <a:lnTo>
                    <a:pt x="401" y="376"/>
                  </a:lnTo>
                  <a:lnTo>
                    <a:pt x="398" y="374"/>
                  </a:lnTo>
                  <a:lnTo>
                    <a:pt x="397" y="373"/>
                  </a:lnTo>
                  <a:lnTo>
                    <a:pt x="396" y="372"/>
                  </a:lnTo>
                  <a:lnTo>
                    <a:pt x="394" y="371"/>
                  </a:lnTo>
                  <a:lnTo>
                    <a:pt x="393" y="371"/>
                  </a:lnTo>
                  <a:lnTo>
                    <a:pt x="390" y="371"/>
                  </a:lnTo>
                  <a:lnTo>
                    <a:pt x="383" y="371"/>
                  </a:lnTo>
                  <a:lnTo>
                    <a:pt x="376" y="371"/>
                  </a:lnTo>
                  <a:lnTo>
                    <a:pt x="370" y="372"/>
                  </a:lnTo>
                  <a:lnTo>
                    <a:pt x="363" y="372"/>
                  </a:lnTo>
                  <a:lnTo>
                    <a:pt x="359" y="372"/>
                  </a:lnTo>
                  <a:lnTo>
                    <a:pt x="354" y="373"/>
                  </a:lnTo>
                  <a:lnTo>
                    <a:pt x="341" y="375"/>
                  </a:lnTo>
                  <a:lnTo>
                    <a:pt x="329" y="379"/>
                  </a:lnTo>
                  <a:lnTo>
                    <a:pt x="316" y="381"/>
                  </a:lnTo>
                  <a:lnTo>
                    <a:pt x="304" y="383"/>
                  </a:lnTo>
                  <a:lnTo>
                    <a:pt x="303" y="384"/>
                  </a:lnTo>
                  <a:lnTo>
                    <a:pt x="301" y="384"/>
                  </a:lnTo>
                  <a:lnTo>
                    <a:pt x="299" y="384"/>
                  </a:lnTo>
                  <a:lnTo>
                    <a:pt x="298" y="384"/>
                  </a:lnTo>
                  <a:lnTo>
                    <a:pt x="295" y="385"/>
                  </a:lnTo>
                  <a:lnTo>
                    <a:pt x="294" y="385"/>
                  </a:lnTo>
                  <a:lnTo>
                    <a:pt x="294" y="388"/>
                  </a:lnTo>
                  <a:lnTo>
                    <a:pt x="293" y="390"/>
                  </a:lnTo>
                  <a:lnTo>
                    <a:pt x="292" y="393"/>
                  </a:lnTo>
                  <a:lnTo>
                    <a:pt x="290" y="397"/>
                  </a:lnTo>
                  <a:lnTo>
                    <a:pt x="289" y="399"/>
                  </a:lnTo>
                  <a:lnTo>
                    <a:pt x="289" y="400"/>
                  </a:lnTo>
                  <a:lnTo>
                    <a:pt x="288" y="401"/>
                  </a:lnTo>
                  <a:lnTo>
                    <a:pt x="288" y="402"/>
                  </a:lnTo>
                  <a:lnTo>
                    <a:pt x="287" y="403"/>
                  </a:lnTo>
                  <a:lnTo>
                    <a:pt x="287" y="405"/>
                  </a:lnTo>
                  <a:lnTo>
                    <a:pt x="286" y="405"/>
                  </a:lnTo>
                  <a:lnTo>
                    <a:pt x="286" y="406"/>
                  </a:lnTo>
                  <a:lnTo>
                    <a:pt x="285" y="407"/>
                  </a:lnTo>
                  <a:lnTo>
                    <a:pt x="284" y="409"/>
                  </a:lnTo>
                  <a:lnTo>
                    <a:pt x="281" y="411"/>
                  </a:lnTo>
                  <a:lnTo>
                    <a:pt x="280" y="415"/>
                  </a:lnTo>
                  <a:lnTo>
                    <a:pt x="278" y="417"/>
                  </a:lnTo>
                  <a:lnTo>
                    <a:pt x="278" y="418"/>
                  </a:lnTo>
                  <a:lnTo>
                    <a:pt x="277" y="419"/>
                  </a:lnTo>
                  <a:lnTo>
                    <a:pt x="276" y="422"/>
                  </a:lnTo>
                  <a:lnTo>
                    <a:pt x="275" y="422"/>
                  </a:lnTo>
                  <a:lnTo>
                    <a:pt x="275" y="426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75" y="439"/>
                  </a:lnTo>
                  <a:lnTo>
                    <a:pt x="275" y="442"/>
                  </a:lnTo>
                  <a:lnTo>
                    <a:pt x="273" y="446"/>
                  </a:lnTo>
                  <a:lnTo>
                    <a:pt x="272" y="450"/>
                  </a:lnTo>
                  <a:lnTo>
                    <a:pt x="271" y="455"/>
                  </a:lnTo>
                  <a:lnTo>
                    <a:pt x="270" y="459"/>
                  </a:lnTo>
                  <a:lnTo>
                    <a:pt x="269" y="464"/>
                  </a:lnTo>
                  <a:lnTo>
                    <a:pt x="267" y="469"/>
                  </a:lnTo>
                  <a:lnTo>
                    <a:pt x="266" y="474"/>
                  </a:lnTo>
                  <a:lnTo>
                    <a:pt x="264" y="480"/>
                  </a:lnTo>
                  <a:lnTo>
                    <a:pt x="263" y="483"/>
                  </a:lnTo>
                  <a:lnTo>
                    <a:pt x="262" y="486"/>
                  </a:lnTo>
                  <a:lnTo>
                    <a:pt x="261" y="489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60" y="486"/>
                  </a:lnTo>
                  <a:lnTo>
                    <a:pt x="259" y="485"/>
                  </a:lnTo>
                  <a:lnTo>
                    <a:pt x="256" y="485"/>
                  </a:lnTo>
                  <a:lnTo>
                    <a:pt x="256" y="484"/>
                  </a:lnTo>
                  <a:lnTo>
                    <a:pt x="255" y="484"/>
                  </a:lnTo>
                  <a:lnTo>
                    <a:pt x="255" y="482"/>
                  </a:lnTo>
                  <a:lnTo>
                    <a:pt x="255" y="481"/>
                  </a:lnTo>
                  <a:lnTo>
                    <a:pt x="255" y="480"/>
                  </a:lnTo>
                  <a:lnTo>
                    <a:pt x="253" y="478"/>
                  </a:lnTo>
                  <a:lnTo>
                    <a:pt x="247" y="480"/>
                  </a:lnTo>
                  <a:lnTo>
                    <a:pt x="236" y="480"/>
                  </a:lnTo>
                  <a:lnTo>
                    <a:pt x="225" y="478"/>
                  </a:lnTo>
                  <a:lnTo>
                    <a:pt x="223" y="480"/>
                  </a:lnTo>
                  <a:lnTo>
                    <a:pt x="220" y="481"/>
                  </a:lnTo>
                  <a:lnTo>
                    <a:pt x="218" y="480"/>
                  </a:lnTo>
                  <a:lnTo>
                    <a:pt x="215" y="478"/>
                  </a:lnTo>
                  <a:lnTo>
                    <a:pt x="213" y="480"/>
                  </a:lnTo>
                  <a:lnTo>
                    <a:pt x="212" y="480"/>
                  </a:lnTo>
                  <a:lnTo>
                    <a:pt x="212" y="481"/>
                  </a:lnTo>
                  <a:lnTo>
                    <a:pt x="212" y="482"/>
                  </a:lnTo>
                  <a:lnTo>
                    <a:pt x="211" y="482"/>
                  </a:lnTo>
                  <a:lnTo>
                    <a:pt x="211" y="483"/>
                  </a:lnTo>
                  <a:lnTo>
                    <a:pt x="210" y="485"/>
                  </a:lnTo>
                  <a:lnTo>
                    <a:pt x="209" y="489"/>
                  </a:lnTo>
                  <a:lnTo>
                    <a:pt x="208" y="489"/>
                  </a:lnTo>
                  <a:lnTo>
                    <a:pt x="208" y="490"/>
                  </a:lnTo>
                  <a:lnTo>
                    <a:pt x="204" y="497"/>
                  </a:lnTo>
                  <a:lnTo>
                    <a:pt x="204" y="498"/>
                  </a:lnTo>
                  <a:lnTo>
                    <a:pt x="202" y="500"/>
                  </a:lnTo>
                  <a:lnTo>
                    <a:pt x="201" y="501"/>
                  </a:lnTo>
                  <a:lnTo>
                    <a:pt x="200" y="507"/>
                  </a:lnTo>
                  <a:lnTo>
                    <a:pt x="200" y="510"/>
                  </a:lnTo>
                  <a:lnTo>
                    <a:pt x="199" y="514"/>
                  </a:lnTo>
                  <a:lnTo>
                    <a:pt x="199" y="515"/>
                  </a:lnTo>
                  <a:lnTo>
                    <a:pt x="198" y="514"/>
                  </a:lnTo>
                  <a:lnTo>
                    <a:pt x="198" y="513"/>
                  </a:lnTo>
                  <a:lnTo>
                    <a:pt x="198" y="511"/>
                  </a:lnTo>
                  <a:lnTo>
                    <a:pt x="198" y="510"/>
                  </a:lnTo>
                  <a:lnTo>
                    <a:pt x="198" y="509"/>
                  </a:lnTo>
                  <a:lnTo>
                    <a:pt x="198" y="508"/>
                  </a:lnTo>
                  <a:lnTo>
                    <a:pt x="196" y="508"/>
                  </a:lnTo>
                  <a:lnTo>
                    <a:pt x="195" y="508"/>
                  </a:lnTo>
                  <a:lnTo>
                    <a:pt x="195" y="506"/>
                  </a:lnTo>
                  <a:lnTo>
                    <a:pt x="194" y="506"/>
                  </a:lnTo>
                  <a:lnTo>
                    <a:pt x="194" y="505"/>
                  </a:lnTo>
                  <a:lnTo>
                    <a:pt x="194" y="503"/>
                  </a:lnTo>
                  <a:lnTo>
                    <a:pt x="194" y="502"/>
                  </a:lnTo>
                  <a:lnTo>
                    <a:pt x="195" y="501"/>
                  </a:lnTo>
                  <a:lnTo>
                    <a:pt x="193" y="499"/>
                  </a:lnTo>
                  <a:lnTo>
                    <a:pt x="192" y="498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91" y="495"/>
                  </a:lnTo>
                  <a:lnTo>
                    <a:pt x="191" y="494"/>
                  </a:lnTo>
                  <a:lnTo>
                    <a:pt x="190" y="493"/>
                  </a:lnTo>
                  <a:lnTo>
                    <a:pt x="190" y="492"/>
                  </a:lnTo>
                  <a:lnTo>
                    <a:pt x="191" y="491"/>
                  </a:lnTo>
                  <a:lnTo>
                    <a:pt x="191" y="490"/>
                  </a:lnTo>
                  <a:lnTo>
                    <a:pt x="190" y="489"/>
                  </a:lnTo>
                  <a:lnTo>
                    <a:pt x="189" y="488"/>
                  </a:lnTo>
                  <a:lnTo>
                    <a:pt x="187" y="488"/>
                  </a:lnTo>
                  <a:lnTo>
                    <a:pt x="187" y="486"/>
                  </a:lnTo>
                  <a:lnTo>
                    <a:pt x="186" y="486"/>
                  </a:lnTo>
                  <a:lnTo>
                    <a:pt x="185" y="486"/>
                  </a:lnTo>
                  <a:lnTo>
                    <a:pt x="184" y="486"/>
                  </a:lnTo>
                  <a:lnTo>
                    <a:pt x="183" y="486"/>
                  </a:lnTo>
                  <a:lnTo>
                    <a:pt x="180" y="484"/>
                  </a:lnTo>
                  <a:lnTo>
                    <a:pt x="173" y="483"/>
                  </a:lnTo>
                  <a:lnTo>
                    <a:pt x="167" y="483"/>
                  </a:lnTo>
                  <a:lnTo>
                    <a:pt x="157" y="483"/>
                  </a:lnTo>
                  <a:lnTo>
                    <a:pt x="155" y="483"/>
                  </a:lnTo>
                  <a:lnTo>
                    <a:pt x="152" y="483"/>
                  </a:lnTo>
                  <a:lnTo>
                    <a:pt x="151" y="483"/>
                  </a:lnTo>
                  <a:lnTo>
                    <a:pt x="146" y="484"/>
                  </a:lnTo>
                  <a:lnTo>
                    <a:pt x="144" y="483"/>
                  </a:lnTo>
                  <a:lnTo>
                    <a:pt x="143" y="483"/>
                  </a:lnTo>
                  <a:lnTo>
                    <a:pt x="139" y="477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4" y="475"/>
                  </a:lnTo>
                  <a:lnTo>
                    <a:pt x="134" y="474"/>
                  </a:lnTo>
                  <a:lnTo>
                    <a:pt x="133" y="473"/>
                  </a:lnTo>
                  <a:lnTo>
                    <a:pt x="131" y="472"/>
                  </a:lnTo>
                  <a:lnTo>
                    <a:pt x="129" y="470"/>
                  </a:lnTo>
                  <a:lnTo>
                    <a:pt x="127" y="470"/>
                  </a:lnTo>
                  <a:lnTo>
                    <a:pt x="125" y="477"/>
                  </a:lnTo>
                  <a:lnTo>
                    <a:pt x="125" y="481"/>
                  </a:lnTo>
                  <a:lnTo>
                    <a:pt x="125" y="482"/>
                  </a:lnTo>
                  <a:lnTo>
                    <a:pt x="124" y="482"/>
                  </a:lnTo>
                  <a:lnTo>
                    <a:pt x="124" y="483"/>
                  </a:lnTo>
                  <a:lnTo>
                    <a:pt x="123" y="483"/>
                  </a:lnTo>
                  <a:lnTo>
                    <a:pt x="123" y="484"/>
                  </a:lnTo>
                  <a:lnTo>
                    <a:pt x="117" y="485"/>
                  </a:lnTo>
                  <a:lnTo>
                    <a:pt x="113" y="486"/>
                  </a:lnTo>
                  <a:lnTo>
                    <a:pt x="113" y="488"/>
                  </a:lnTo>
                  <a:lnTo>
                    <a:pt x="112" y="488"/>
                  </a:lnTo>
                  <a:lnTo>
                    <a:pt x="110" y="488"/>
                  </a:lnTo>
                  <a:lnTo>
                    <a:pt x="109" y="489"/>
                  </a:lnTo>
                  <a:lnTo>
                    <a:pt x="108" y="489"/>
                  </a:lnTo>
                  <a:lnTo>
                    <a:pt x="108" y="490"/>
                  </a:lnTo>
                  <a:lnTo>
                    <a:pt x="108" y="493"/>
                  </a:lnTo>
                  <a:lnTo>
                    <a:pt x="107" y="494"/>
                  </a:lnTo>
                  <a:lnTo>
                    <a:pt x="107" y="495"/>
                  </a:lnTo>
                  <a:lnTo>
                    <a:pt x="107" y="497"/>
                  </a:lnTo>
                  <a:lnTo>
                    <a:pt x="103" y="498"/>
                  </a:lnTo>
                  <a:lnTo>
                    <a:pt x="101" y="499"/>
                  </a:lnTo>
                  <a:lnTo>
                    <a:pt x="100" y="500"/>
                  </a:lnTo>
                  <a:lnTo>
                    <a:pt x="99" y="500"/>
                  </a:lnTo>
                  <a:lnTo>
                    <a:pt x="98" y="500"/>
                  </a:lnTo>
                  <a:lnTo>
                    <a:pt x="98" y="503"/>
                  </a:lnTo>
                  <a:lnTo>
                    <a:pt x="98" y="505"/>
                  </a:lnTo>
                  <a:lnTo>
                    <a:pt x="98" y="506"/>
                  </a:lnTo>
                  <a:lnTo>
                    <a:pt x="95" y="508"/>
                  </a:lnTo>
                  <a:lnTo>
                    <a:pt x="94" y="509"/>
                  </a:lnTo>
                  <a:lnTo>
                    <a:pt x="92" y="513"/>
                  </a:lnTo>
                  <a:lnTo>
                    <a:pt x="80" y="515"/>
                  </a:lnTo>
                  <a:lnTo>
                    <a:pt x="79" y="515"/>
                  </a:lnTo>
                  <a:lnTo>
                    <a:pt x="77" y="515"/>
                  </a:lnTo>
                  <a:lnTo>
                    <a:pt x="71" y="515"/>
                  </a:lnTo>
                  <a:lnTo>
                    <a:pt x="70" y="515"/>
                  </a:lnTo>
                  <a:lnTo>
                    <a:pt x="69" y="515"/>
                  </a:lnTo>
                  <a:lnTo>
                    <a:pt x="69" y="513"/>
                  </a:lnTo>
                  <a:lnTo>
                    <a:pt x="66" y="513"/>
                  </a:lnTo>
                  <a:lnTo>
                    <a:pt x="66" y="511"/>
                  </a:lnTo>
                  <a:lnTo>
                    <a:pt x="66" y="508"/>
                  </a:lnTo>
                  <a:lnTo>
                    <a:pt x="68" y="502"/>
                  </a:lnTo>
                  <a:lnTo>
                    <a:pt x="68" y="501"/>
                  </a:lnTo>
                  <a:lnTo>
                    <a:pt x="66" y="499"/>
                  </a:lnTo>
                  <a:lnTo>
                    <a:pt x="66" y="497"/>
                  </a:lnTo>
                  <a:lnTo>
                    <a:pt x="65" y="495"/>
                  </a:lnTo>
                  <a:lnTo>
                    <a:pt x="64" y="493"/>
                  </a:lnTo>
                  <a:lnTo>
                    <a:pt x="64" y="492"/>
                  </a:lnTo>
                  <a:lnTo>
                    <a:pt x="64" y="489"/>
                  </a:lnTo>
                  <a:lnTo>
                    <a:pt x="64" y="488"/>
                  </a:lnTo>
                  <a:lnTo>
                    <a:pt x="63" y="486"/>
                  </a:lnTo>
                  <a:lnTo>
                    <a:pt x="63" y="485"/>
                  </a:lnTo>
                  <a:lnTo>
                    <a:pt x="63" y="484"/>
                  </a:lnTo>
                  <a:lnTo>
                    <a:pt x="64" y="484"/>
                  </a:lnTo>
                  <a:lnTo>
                    <a:pt x="63" y="483"/>
                  </a:lnTo>
                  <a:lnTo>
                    <a:pt x="63" y="482"/>
                  </a:lnTo>
                  <a:lnTo>
                    <a:pt x="62" y="481"/>
                  </a:lnTo>
                  <a:lnTo>
                    <a:pt x="60" y="480"/>
                  </a:lnTo>
                  <a:lnTo>
                    <a:pt x="58" y="478"/>
                  </a:lnTo>
                  <a:lnTo>
                    <a:pt x="58" y="477"/>
                  </a:lnTo>
                  <a:lnTo>
                    <a:pt x="58" y="470"/>
                  </a:lnTo>
                  <a:lnTo>
                    <a:pt x="57" y="467"/>
                  </a:lnTo>
                  <a:lnTo>
                    <a:pt x="55" y="464"/>
                  </a:lnTo>
                  <a:lnTo>
                    <a:pt x="55" y="461"/>
                  </a:lnTo>
                  <a:lnTo>
                    <a:pt x="55" y="452"/>
                  </a:lnTo>
                  <a:lnTo>
                    <a:pt x="54" y="450"/>
                  </a:lnTo>
                  <a:lnTo>
                    <a:pt x="47" y="438"/>
                  </a:lnTo>
                  <a:lnTo>
                    <a:pt x="46" y="436"/>
                  </a:lnTo>
                  <a:lnTo>
                    <a:pt x="45" y="436"/>
                  </a:lnTo>
                  <a:lnTo>
                    <a:pt x="44" y="436"/>
                  </a:lnTo>
                  <a:lnTo>
                    <a:pt x="43" y="436"/>
                  </a:lnTo>
                  <a:lnTo>
                    <a:pt x="41" y="435"/>
                  </a:lnTo>
                  <a:lnTo>
                    <a:pt x="40" y="434"/>
                  </a:lnTo>
                  <a:lnTo>
                    <a:pt x="40" y="428"/>
                  </a:lnTo>
                  <a:lnTo>
                    <a:pt x="41" y="427"/>
                  </a:lnTo>
                  <a:lnTo>
                    <a:pt x="44" y="425"/>
                  </a:lnTo>
                  <a:lnTo>
                    <a:pt x="44" y="424"/>
                  </a:lnTo>
                  <a:lnTo>
                    <a:pt x="43" y="423"/>
                  </a:lnTo>
                  <a:lnTo>
                    <a:pt x="40" y="422"/>
                  </a:lnTo>
                  <a:lnTo>
                    <a:pt x="37" y="419"/>
                  </a:lnTo>
                  <a:lnTo>
                    <a:pt x="36" y="419"/>
                  </a:lnTo>
                  <a:lnTo>
                    <a:pt x="35" y="418"/>
                  </a:lnTo>
                  <a:lnTo>
                    <a:pt x="35" y="417"/>
                  </a:lnTo>
                  <a:lnTo>
                    <a:pt x="34" y="416"/>
                  </a:lnTo>
                  <a:lnTo>
                    <a:pt x="34" y="415"/>
                  </a:lnTo>
                  <a:lnTo>
                    <a:pt x="34" y="414"/>
                  </a:lnTo>
                  <a:lnTo>
                    <a:pt x="35" y="413"/>
                  </a:lnTo>
                  <a:lnTo>
                    <a:pt x="37" y="413"/>
                  </a:lnTo>
                  <a:lnTo>
                    <a:pt x="36" y="409"/>
                  </a:lnTo>
                  <a:lnTo>
                    <a:pt x="35" y="408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5"/>
                  </a:lnTo>
                  <a:lnTo>
                    <a:pt x="34" y="405"/>
                  </a:lnTo>
                  <a:lnTo>
                    <a:pt x="32" y="405"/>
                  </a:lnTo>
                  <a:lnTo>
                    <a:pt x="32" y="403"/>
                  </a:lnTo>
                  <a:lnTo>
                    <a:pt x="34" y="402"/>
                  </a:lnTo>
                  <a:lnTo>
                    <a:pt x="38" y="401"/>
                  </a:lnTo>
                  <a:lnTo>
                    <a:pt x="39" y="401"/>
                  </a:lnTo>
                  <a:lnTo>
                    <a:pt x="40" y="401"/>
                  </a:lnTo>
                  <a:lnTo>
                    <a:pt x="40" y="400"/>
                  </a:lnTo>
                  <a:lnTo>
                    <a:pt x="41" y="399"/>
                  </a:lnTo>
                  <a:lnTo>
                    <a:pt x="41" y="398"/>
                  </a:lnTo>
                  <a:lnTo>
                    <a:pt x="41" y="397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3"/>
                  </a:lnTo>
                  <a:lnTo>
                    <a:pt x="40" y="392"/>
                  </a:lnTo>
                  <a:lnTo>
                    <a:pt x="39" y="392"/>
                  </a:lnTo>
                  <a:lnTo>
                    <a:pt x="38" y="391"/>
                  </a:lnTo>
                  <a:lnTo>
                    <a:pt x="36" y="389"/>
                  </a:lnTo>
                  <a:lnTo>
                    <a:pt x="36" y="388"/>
                  </a:lnTo>
                  <a:lnTo>
                    <a:pt x="37" y="386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80"/>
                  </a:lnTo>
                  <a:lnTo>
                    <a:pt x="43" y="379"/>
                  </a:lnTo>
                  <a:lnTo>
                    <a:pt x="44" y="377"/>
                  </a:lnTo>
                  <a:lnTo>
                    <a:pt x="45" y="377"/>
                  </a:lnTo>
                  <a:lnTo>
                    <a:pt x="45" y="376"/>
                  </a:lnTo>
                  <a:lnTo>
                    <a:pt x="45" y="375"/>
                  </a:lnTo>
                  <a:lnTo>
                    <a:pt x="44" y="374"/>
                  </a:lnTo>
                  <a:lnTo>
                    <a:pt x="39" y="372"/>
                  </a:lnTo>
                  <a:lnTo>
                    <a:pt x="38" y="371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1" y="364"/>
                  </a:lnTo>
                  <a:lnTo>
                    <a:pt x="30" y="363"/>
                  </a:lnTo>
                  <a:lnTo>
                    <a:pt x="29" y="363"/>
                  </a:lnTo>
                  <a:lnTo>
                    <a:pt x="28" y="363"/>
                  </a:lnTo>
                  <a:lnTo>
                    <a:pt x="28" y="361"/>
                  </a:lnTo>
                  <a:lnTo>
                    <a:pt x="27" y="359"/>
                  </a:lnTo>
                  <a:lnTo>
                    <a:pt x="27" y="358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7" y="356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5" y="349"/>
                  </a:lnTo>
                  <a:lnTo>
                    <a:pt x="25" y="348"/>
                  </a:lnTo>
                  <a:lnTo>
                    <a:pt x="25" y="347"/>
                  </a:lnTo>
                  <a:lnTo>
                    <a:pt x="23" y="346"/>
                  </a:lnTo>
                  <a:lnTo>
                    <a:pt x="23" y="343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9"/>
                  </a:lnTo>
                  <a:lnTo>
                    <a:pt x="23" y="338"/>
                  </a:lnTo>
                  <a:lnTo>
                    <a:pt x="22" y="335"/>
                  </a:lnTo>
                  <a:lnTo>
                    <a:pt x="22" y="333"/>
                  </a:lnTo>
                  <a:lnTo>
                    <a:pt x="21" y="331"/>
                  </a:lnTo>
                  <a:lnTo>
                    <a:pt x="21" y="330"/>
                  </a:lnTo>
                  <a:lnTo>
                    <a:pt x="21" y="329"/>
                  </a:lnTo>
                  <a:lnTo>
                    <a:pt x="20" y="327"/>
                  </a:lnTo>
                  <a:lnTo>
                    <a:pt x="19" y="325"/>
                  </a:lnTo>
                  <a:lnTo>
                    <a:pt x="20" y="324"/>
                  </a:lnTo>
                  <a:lnTo>
                    <a:pt x="21" y="323"/>
                  </a:lnTo>
                  <a:lnTo>
                    <a:pt x="22" y="322"/>
                  </a:lnTo>
                  <a:lnTo>
                    <a:pt x="21" y="321"/>
                  </a:lnTo>
                  <a:lnTo>
                    <a:pt x="20" y="322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19"/>
                  </a:lnTo>
                  <a:lnTo>
                    <a:pt x="15" y="319"/>
                  </a:lnTo>
                  <a:lnTo>
                    <a:pt x="15" y="318"/>
                  </a:lnTo>
                  <a:lnTo>
                    <a:pt x="14" y="318"/>
                  </a:lnTo>
                  <a:lnTo>
                    <a:pt x="14" y="319"/>
                  </a:lnTo>
                  <a:lnTo>
                    <a:pt x="13" y="319"/>
                  </a:lnTo>
                  <a:lnTo>
                    <a:pt x="13" y="318"/>
                  </a:lnTo>
                  <a:lnTo>
                    <a:pt x="13" y="317"/>
                  </a:lnTo>
                  <a:lnTo>
                    <a:pt x="13" y="314"/>
                  </a:lnTo>
                  <a:lnTo>
                    <a:pt x="12" y="313"/>
                  </a:lnTo>
                  <a:lnTo>
                    <a:pt x="12" y="310"/>
                  </a:lnTo>
                  <a:lnTo>
                    <a:pt x="10" y="309"/>
                  </a:lnTo>
                  <a:lnTo>
                    <a:pt x="8" y="307"/>
                  </a:lnTo>
                  <a:lnTo>
                    <a:pt x="6" y="306"/>
                  </a:lnTo>
                  <a:lnTo>
                    <a:pt x="6" y="304"/>
                  </a:lnTo>
                  <a:lnTo>
                    <a:pt x="6" y="30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77">
              <a:extLst>
                <a:ext uri="{FF2B5EF4-FFF2-40B4-BE49-F238E27FC236}">
                  <a16:creationId xmlns:a16="http://schemas.microsoft.com/office/drawing/2014/main" id="{CC6BD326-9A6A-7B5F-63F3-D83752D8CA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7215" y="1498961"/>
              <a:ext cx="620901" cy="916192"/>
            </a:xfrm>
            <a:custGeom>
              <a:avLst/>
              <a:gdLst>
                <a:gd name="T0" fmla="*/ 416 w 471"/>
                <a:gd name="T1" fmla="*/ 695 h 695"/>
                <a:gd name="T2" fmla="*/ 376 w 471"/>
                <a:gd name="T3" fmla="*/ 672 h 695"/>
                <a:gd name="T4" fmla="*/ 350 w 471"/>
                <a:gd name="T5" fmla="*/ 646 h 695"/>
                <a:gd name="T6" fmla="*/ 308 w 471"/>
                <a:gd name="T7" fmla="*/ 624 h 695"/>
                <a:gd name="T8" fmla="*/ 267 w 471"/>
                <a:gd name="T9" fmla="*/ 600 h 695"/>
                <a:gd name="T10" fmla="*/ 230 w 471"/>
                <a:gd name="T11" fmla="*/ 579 h 695"/>
                <a:gd name="T12" fmla="*/ 206 w 471"/>
                <a:gd name="T13" fmla="*/ 555 h 695"/>
                <a:gd name="T14" fmla="*/ 189 w 471"/>
                <a:gd name="T15" fmla="*/ 533 h 695"/>
                <a:gd name="T16" fmla="*/ 188 w 471"/>
                <a:gd name="T17" fmla="*/ 521 h 695"/>
                <a:gd name="T18" fmla="*/ 173 w 471"/>
                <a:gd name="T19" fmla="*/ 475 h 695"/>
                <a:gd name="T20" fmla="*/ 154 w 471"/>
                <a:gd name="T21" fmla="*/ 443 h 695"/>
                <a:gd name="T22" fmla="*/ 139 w 471"/>
                <a:gd name="T23" fmla="*/ 419 h 695"/>
                <a:gd name="T24" fmla="*/ 125 w 471"/>
                <a:gd name="T25" fmla="*/ 392 h 695"/>
                <a:gd name="T26" fmla="*/ 116 w 471"/>
                <a:gd name="T27" fmla="*/ 368 h 695"/>
                <a:gd name="T28" fmla="*/ 106 w 471"/>
                <a:gd name="T29" fmla="*/ 345 h 695"/>
                <a:gd name="T30" fmla="*/ 99 w 471"/>
                <a:gd name="T31" fmla="*/ 333 h 695"/>
                <a:gd name="T32" fmla="*/ 73 w 471"/>
                <a:gd name="T33" fmla="*/ 292 h 695"/>
                <a:gd name="T34" fmla="*/ 51 w 471"/>
                <a:gd name="T35" fmla="*/ 254 h 695"/>
                <a:gd name="T36" fmla="*/ 16 w 471"/>
                <a:gd name="T37" fmla="*/ 216 h 695"/>
                <a:gd name="T38" fmla="*/ 7 w 471"/>
                <a:gd name="T39" fmla="*/ 183 h 695"/>
                <a:gd name="T40" fmla="*/ 10 w 471"/>
                <a:gd name="T41" fmla="*/ 151 h 695"/>
                <a:gd name="T42" fmla="*/ 40 w 471"/>
                <a:gd name="T43" fmla="*/ 129 h 695"/>
                <a:gd name="T44" fmla="*/ 33 w 471"/>
                <a:gd name="T45" fmla="*/ 148 h 695"/>
                <a:gd name="T46" fmla="*/ 46 w 471"/>
                <a:gd name="T47" fmla="*/ 159 h 695"/>
                <a:gd name="T48" fmla="*/ 70 w 471"/>
                <a:gd name="T49" fmla="*/ 178 h 695"/>
                <a:gd name="T50" fmla="*/ 90 w 471"/>
                <a:gd name="T51" fmla="*/ 176 h 695"/>
                <a:gd name="T52" fmla="*/ 108 w 471"/>
                <a:gd name="T53" fmla="*/ 142 h 695"/>
                <a:gd name="T54" fmla="*/ 119 w 471"/>
                <a:gd name="T55" fmla="*/ 123 h 695"/>
                <a:gd name="T56" fmla="*/ 195 w 471"/>
                <a:gd name="T57" fmla="*/ 78 h 695"/>
                <a:gd name="T58" fmla="*/ 224 w 471"/>
                <a:gd name="T59" fmla="*/ 27 h 695"/>
                <a:gd name="T60" fmla="*/ 213 w 471"/>
                <a:gd name="T61" fmla="*/ 3 h 695"/>
                <a:gd name="T62" fmla="*/ 241 w 471"/>
                <a:gd name="T63" fmla="*/ 7 h 695"/>
                <a:gd name="T64" fmla="*/ 261 w 471"/>
                <a:gd name="T65" fmla="*/ 28 h 695"/>
                <a:gd name="T66" fmla="*/ 282 w 471"/>
                <a:gd name="T67" fmla="*/ 43 h 695"/>
                <a:gd name="T68" fmla="*/ 297 w 471"/>
                <a:gd name="T69" fmla="*/ 65 h 695"/>
                <a:gd name="T70" fmla="*/ 304 w 471"/>
                <a:gd name="T71" fmla="*/ 83 h 695"/>
                <a:gd name="T72" fmla="*/ 332 w 471"/>
                <a:gd name="T73" fmla="*/ 89 h 695"/>
                <a:gd name="T74" fmla="*/ 361 w 471"/>
                <a:gd name="T75" fmla="*/ 81 h 695"/>
                <a:gd name="T76" fmla="*/ 384 w 471"/>
                <a:gd name="T77" fmla="*/ 82 h 695"/>
                <a:gd name="T78" fmla="*/ 408 w 471"/>
                <a:gd name="T79" fmla="*/ 92 h 695"/>
                <a:gd name="T80" fmla="*/ 408 w 471"/>
                <a:gd name="T81" fmla="*/ 120 h 695"/>
                <a:gd name="T82" fmla="*/ 423 w 471"/>
                <a:gd name="T83" fmla="*/ 157 h 695"/>
                <a:gd name="T84" fmla="*/ 405 w 471"/>
                <a:gd name="T85" fmla="*/ 153 h 695"/>
                <a:gd name="T86" fmla="*/ 385 w 471"/>
                <a:gd name="T87" fmla="*/ 162 h 695"/>
                <a:gd name="T88" fmla="*/ 365 w 471"/>
                <a:gd name="T89" fmla="*/ 167 h 695"/>
                <a:gd name="T90" fmla="*/ 336 w 471"/>
                <a:gd name="T91" fmla="*/ 177 h 695"/>
                <a:gd name="T92" fmla="*/ 314 w 471"/>
                <a:gd name="T93" fmla="*/ 191 h 695"/>
                <a:gd name="T94" fmla="*/ 305 w 471"/>
                <a:gd name="T95" fmla="*/ 237 h 695"/>
                <a:gd name="T96" fmla="*/ 283 w 471"/>
                <a:gd name="T97" fmla="*/ 271 h 695"/>
                <a:gd name="T98" fmla="*/ 281 w 471"/>
                <a:gd name="T99" fmla="*/ 296 h 695"/>
                <a:gd name="T100" fmla="*/ 299 w 471"/>
                <a:gd name="T101" fmla="*/ 324 h 695"/>
                <a:gd name="T102" fmla="*/ 325 w 471"/>
                <a:gd name="T103" fmla="*/ 353 h 695"/>
                <a:gd name="T104" fmla="*/ 356 w 471"/>
                <a:gd name="T105" fmla="*/ 375 h 695"/>
                <a:gd name="T106" fmla="*/ 397 w 471"/>
                <a:gd name="T107" fmla="*/ 355 h 695"/>
                <a:gd name="T108" fmla="*/ 397 w 471"/>
                <a:gd name="T109" fmla="*/ 380 h 695"/>
                <a:gd name="T110" fmla="*/ 437 w 471"/>
                <a:gd name="T111" fmla="*/ 410 h 695"/>
                <a:gd name="T112" fmla="*/ 461 w 471"/>
                <a:gd name="T113" fmla="*/ 482 h 695"/>
                <a:gd name="T114" fmla="*/ 460 w 471"/>
                <a:gd name="T115" fmla="*/ 524 h 695"/>
                <a:gd name="T116" fmla="*/ 449 w 471"/>
                <a:gd name="T117" fmla="*/ 555 h 695"/>
                <a:gd name="T118" fmla="*/ 447 w 471"/>
                <a:gd name="T119" fmla="*/ 582 h 695"/>
                <a:gd name="T120" fmla="*/ 464 w 471"/>
                <a:gd name="T121" fmla="*/ 618 h 695"/>
                <a:gd name="T122" fmla="*/ 436 w 471"/>
                <a:gd name="T123" fmla="*/ 651 h 695"/>
                <a:gd name="T124" fmla="*/ 153 w 471"/>
                <a:gd name="T125" fmla="*/ 453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1" h="695">
                  <a:moveTo>
                    <a:pt x="440" y="663"/>
                  </a:moveTo>
                  <a:lnTo>
                    <a:pt x="435" y="668"/>
                  </a:lnTo>
                  <a:lnTo>
                    <a:pt x="434" y="669"/>
                  </a:lnTo>
                  <a:lnTo>
                    <a:pt x="431" y="669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7" y="670"/>
                  </a:lnTo>
                  <a:lnTo>
                    <a:pt x="427" y="671"/>
                  </a:lnTo>
                  <a:lnTo>
                    <a:pt x="428" y="673"/>
                  </a:lnTo>
                  <a:lnTo>
                    <a:pt x="428" y="675"/>
                  </a:lnTo>
                  <a:lnTo>
                    <a:pt x="428" y="676"/>
                  </a:lnTo>
                  <a:lnTo>
                    <a:pt x="428" y="677"/>
                  </a:lnTo>
                  <a:lnTo>
                    <a:pt x="429" y="678"/>
                  </a:lnTo>
                  <a:lnTo>
                    <a:pt x="429" y="679"/>
                  </a:lnTo>
                  <a:lnTo>
                    <a:pt x="430" y="680"/>
                  </a:lnTo>
                  <a:lnTo>
                    <a:pt x="430" y="681"/>
                  </a:lnTo>
                  <a:lnTo>
                    <a:pt x="428" y="687"/>
                  </a:lnTo>
                  <a:lnTo>
                    <a:pt x="427" y="688"/>
                  </a:lnTo>
                  <a:lnTo>
                    <a:pt x="426" y="688"/>
                  </a:lnTo>
                  <a:lnTo>
                    <a:pt x="425" y="689"/>
                  </a:lnTo>
                  <a:lnTo>
                    <a:pt x="422" y="692"/>
                  </a:lnTo>
                  <a:lnTo>
                    <a:pt x="422" y="693"/>
                  </a:lnTo>
                  <a:lnTo>
                    <a:pt x="421" y="693"/>
                  </a:lnTo>
                  <a:lnTo>
                    <a:pt x="420" y="693"/>
                  </a:lnTo>
                  <a:lnTo>
                    <a:pt x="419" y="693"/>
                  </a:lnTo>
                  <a:lnTo>
                    <a:pt x="417" y="695"/>
                  </a:lnTo>
                  <a:lnTo>
                    <a:pt x="416" y="695"/>
                  </a:lnTo>
                  <a:lnTo>
                    <a:pt x="414" y="695"/>
                  </a:lnTo>
                  <a:lnTo>
                    <a:pt x="410" y="695"/>
                  </a:lnTo>
                  <a:lnTo>
                    <a:pt x="408" y="695"/>
                  </a:lnTo>
                  <a:lnTo>
                    <a:pt x="406" y="695"/>
                  </a:lnTo>
                  <a:lnTo>
                    <a:pt x="404" y="693"/>
                  </a:lnTo>
                  <a:lnTo>
                    <a:pt x="402" y="692"/>
                  </a:lnTo>
                  <a:lnTo>
                    <a:pt x="401" y="691"/>
                  </a:lnTo>
                  <a:lnTo>
                    <a:pt x="400" y="691"/>
                  </a:lnTo>
                  <a:lnTo>
                    <a:pt x="399" y="689"/>
                  </a:lnTo>
                  <a:lnTo>
                    <a:pt x="396" y="688"/>
                  </a:lnTo>
                  <a:lnTo>
                    <a:pt x="394" y="687"/>
                  </a:lnTo>
                  <a:lnTo>
                    <a:pt x="394" y="686"/>
                  </a:lnTo>
                  <a:lnTo>
                    <a:pt x="393" y="686"/>
                  </a:lnTo>
                  <a:lnTo>
                    <a:pt x="391" y="684"/>
                  </a:lnTo>
                  <a:lnTo>
                    <a:pt x="389" y="683"/>
                  </a:lnTo>
                  <a:lnTo>
                    <a:pt x="388" y="683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5" y="678"/>
                  </a:lnTo>
                  <a:lnTo>
                    <a:pt x="384" y="678"/>
                  </a:lnTo>
                  <a:lnTo>
                    <a:pt x="382" y="677"/>
                  </a:lnTo>
                  <a:lnTo>
                    <a:pt x="379" y="675"/>
                  </a:lnTo>
                  <a:lnTo>
                    <a:pt x="378" y="675"/>
                  </a:lnTo>
                  <a:lnTo>
                    <a:pt x="377" y="672"/>
                  </a:lnTo>
                  <a:lnTo>
                    <a:pt x="376" y="672"/>
                  </a:lnTo>
                  <a:lnTo>
                    <a:pt x="375" y="671"/>
                  </a:lnTo>
                  <a:lnTo>
                    <a:pt x="374" y="670"/>
                  </a:lnTo>
                  <a:lnTo>
                    <a:pt x="373" y="670"/>
                  </a:lnTo>
                  <a:lnTo>
                    <a:pt x="371" y="670"/>
                  </a:lnTo>
                  <a:lnTo>
                    <a:pt x="370" y="670"/>
                  </a:lnTo>
                  <a:lnTo>
                    <a:pt x="370" y="669"/>
                  </a:lnTo>
                  <a:lnTo>
                    <a:pt x="371" y="669"/>
                  </a:lnTo>
                  <a:lnTo>
                    <a:pt x="371" y="668"/>
                  </a:lnTo>
                  <a:lnTo>
                    <a:pt x="371" y="667"/>
                  </a:lnTo>
                  <a:lnTo>
                    <a:pt x="370" y="667"/>
                  </a:lnTo>
                  <a:lnTo>
                    <a:pt x="370" y="662"/>
                  </a:lnTo>
                  <a:lnTo>
                    <a:pt x="370" y="661"/>
                  </a:lnTo>
                  <a:lnTo>
                    <a:pt x="370" y="660"/>
                  </a:lnTo>
                  <a:lnTo>
                    <a:pt x="369" y="659"/>
                  </a:lnTo>
                  <a:lnTo>
                    <a:pt x="368" y="656"/>
                  </a:lnTo>
                  <a:lnTo>
                    <a:pt x="367" y="656"/>
                  </a:lnTo>
                  <a:lnTo>
                    <a:pt x="367" y="655"/>
                  </a:lnTo>
                  <a:lnTo>
                    <a:pt x="366" y="654"/>
                  </a:lnTo>
                  <a:lnTo>
                    <a:pt x="365" y="654"/>
                  </a:lnTo>
                  <a:lnTo>
                    <a:pt x="363" y="654"/>
                  </a:lnTo>
                  <a:lnTo>
                    <a:pt x="362" y="653"/>
                  </a:lnTo>
                  <a:lnTo>
                    <a:pt x="361" y="653"/>
                  </a:lnTo>
                  <a:lnTo>
                    <a:pt x="361" y="652"/>
                  </a:lnTo>
                  <a:lnTo>
                    <a:pt x="354" y="651"/>
                  </a:lnTo>
                  <a:lnTo>
                    <a:pt x="353" y="650"/>
                  </a:lnTo>
                  <a:lnTo>
                    <a:pt x="352" y="649"/>
                  </a:lnTo>
                  <a:lnTo>
                    <a:pt x="350" y="646"/>
                  </a:lnTo>
                  <a:lnTo>
                    <a:pt x="349" y="646"/>
                  </a:lnTo>
                  <a:lnTo>
                    <a:pt x="348" y="645"/>
                  </a:lnTo>
                  <a:lnTo>
                    <a:pt x="347" y="644"/>
                  </a:lnTo>
                  <a:lnTo>
                    <a:pt x="345" y="644"/>
                  </a:lnTo>
                  <a:lnTo>
                    <a:pt x="343" y="644"/>
                  </a:lnTo>
                  <a:lnTo>
                    <a:pt x="343" y="643"/>
                  </a:lnTo>
                  <a:lnTo>
                    <a:pt x="343" y="642"/>
                  </a:lnTo>
                  <a:lnTo>
                    <a:pt x="342" y="642"/>
                  </a:lnTo>
                  <a:lnTo>
                    <a:pt x="341" y="641"/>
                  </a:lnTo>
                  <a:lnTo>
                    <a:pt x="340" y="639"/>
                  </a:lnTo>
                  <a:lnTo>
                    <a:pt x="339" y="639"/>
                  </a:lnTo>
                  <a:lnTo>
                    <a:pt x="337" y="639"/>
                  </a:lnTo>
                  <a:lnTo>
                    <a:pt x="336" y="638"/>
                  </a:lnTo>
                  <a:lnTo>
                    <a:pt x="336" y="637"/>
                  </a:lnTo>
                  <a:lnTo>
                    <a:pt x="336" y="636"/>
                  </a:lnTo>
                  <a:lnTo>
                    <a:pt x="334" y="634"/>
                  </a:lnTo>
                  <a:lnTo>
                    <a:pt x="333" y="633"/>
                  </a:lnTo>
                  <a:lnTo>
                    <a:pt x="332" y="633"/>
                  </a:lnTo>
                  <a:lnTo>
                    <a:pt x="331" y="633"/>
                  </a:lnTo>
                  <a:lnTo>
                    <a:pt x="331" y="631"/>
                  </a:lnTo>
                  <a:lnTo>
                    <a:pt x="330" y="631"/>
                  </a:lnTo>
                  <a:lnTo>
                    <a:pt x="327" y="630"/>
                  </a:lnTo>
                  <a:lnTo>
                    <a:pt x="325" y="629"/>
                  </a:lnTo>
                  <a:lnTo>
                    <a:pt x="322" y="629"/>
                  </a:lnTo>
                  <a:lnTo>
                    <a:pt x="318" y="628"/>
                  </a:lnTo>
                  <a:lnTo>
                    <a:pt x="315" y="626"/>
                  </a:lnTo>
                  <a:lnTo>
                    <a:pt x="308" y="624"/>
                  </a:lnTo>
                  <a:lnTo>
                    <a:pt x="307" y="622"/>
                  </a:lnTo>
                  <a:lnTo>
                    <a:pt x="305" y="621"/>
                  </a:lnTo>
                  <a:lnTo>
                    <a:pt x="304" y="620"/>
                  </a:lnTo>
                  <a:lnTo>
                    <a:pt x="301" y="620"/>
                  </a:lnTo>
                  <a:lnTo>
                    <a:pt x="300" y="619"/>
                  </a:lnTo>
                  <a:lnTo>
                    <a:pt x="299" y="619"/>
                  </a:lnTo>
                  <a:lnTo>
                    <a:pt x="298" y="618"/>
                  </a:lnTo>
                  <a:lnTo>
                    <a:pt x="298" y="617"/>
                  </a:lnTo>
                  <a:lnTo>
                    <a:pt x="297" y="617"/>
                  </a:lnTo>
                  <a:lnTo>
                    <a:pt x="294" y="616"/>
                  </a:lnTo>
                  <a:lnTo>
                    <a:pt x="292" y="614"/>
                  </a:lnTo>
                  <a:lnTo>
                    <a:pt x="288" y="613"/>
                  </a:lnTo>
                  <a:lnTo>
                    <a:pt x="285" y="613"/>
                  </a:lnTo>
                  <a:lnTo>
                    <a:pt x="284" y="613"/>
                  </a:lnTo>
                  <a:lnTo>
                    <a:pt x="284" y="612"/>
                  </a:lnTo>
                  <a:lnTo>
                    <a:pt x="283" y="612"/>
                  </a:lnTo>
                  <a:lnTo>
                    <a:pt x="283" y="611"/>
                  </a:lnTo>
                  <a:lnTo>
                    <a:pt x="281" y="611"/>
                  </a:lnTo>
                  <a:lnTo>
                    <a:pt x="279" y="610"/>
                  </a:lnTo>
                  <a:lnTo>
                    <a:pt x="277" y="609"/>
                  </a:lnTo>
                  <a:lnTo>
                    <a:pt x="275" y="608"/>
                  </a:lnTo>
                  <a:lnTo>
                    <a:pt x="273" y="605"/>
                  </a:lnTo>
                  <a:lnTo>
                    <a:pt x="272" y="604"/>
                  </a:lnTo>
                  <a:lnTo>
                    <a:pt x="272" y="603"/>
                  </a:lnTo>
                  <a:lnTo>
                    <a:pt x="271" y="602"/>
                  </a:lnTo>
                  <a:lnTo>
                    <a:pt x="270" y="602"/>
                  </a:lnTo>
                  <a:lnTo>
                    <a:pt x="267" y="600"/>
                  </a:lnTo>
                  <a:lnTo>
                    <a:pt x="266" y="600"/>
                  </a:lnTo>
                  <a:lnTo>
                    <a:pt x="265" y="600"/>
                  </a:lnTo>
                  <a:lnTo>
                    <a:pt x="264" y="600"/>
                  </a:lnTo>
                  <a:lnTo>
                    <a:pt x="264" y="599"/>
                  </a:lnTo>
                  <a:lnTo>
                    <a:pt x="263" y="599"/>
                  </a:lnTo>
                  <a:lnTo>
                    <a:pt x="262" y="597"/>
                  </a:lnTo>
                  <a:lnTo>
                    <a:pt x="261" y="599"/>
                  </a:lnTo>
                  <a:lnTo>
                    <a:pt x="259" y="597"/>
                  </a:lnTo>
                  <a:lnTo>
                    <a:pt x="258" y="597"/>
                  </a:lnTo>
                  <a:lnTo>
                    <a:pt x="256" y="596"/>
                  </a:lnTo>
                  <a:lnTo>
                    <a:pt x="256" y="595"/>
                  </a:lnTo>
                  <a:lnTo>
                    <a:pt x="256" y="594"/>
                  </a:lnTo>
                  <a:lnTo>
                    <a:pt x="255" y="593"/>
                  </a:lnTo>
                  <a:lnTo>
                    <a:pt x="253" y="593"/>
                  </a:lnTo>
                  <a:lnTo>
                    <a:pt x="248" y="591"/>
                  </a:lnTo>
                  <a:lnTo>
                    <a:pt x="245" y="588"/>
                  </a:lnTo>
                  <a:lnTo>
                    <a:pt x="241" y="587"/>
                  </a:lnTo>
                  <a:lnTo>
                    <a:pt x="240" y="586"/>
                  </a:lnTo>
                  <a:lnTo>
                    <a:pt x="237" y="584"/>
                  </a:lnTo>
                  <a:lnTo>
                    <a:pt x="236" y="583"/>
                  </a:lnTo>
                  <a:lnTo>
                    <a:pt x="234" y="583"/>
                  </a:lnTo>
                  <a:lnTo>
                    <a:pt x="233" y="583"/>
                  </a:lnTo>
                  <a:lnTo>
                    <a:pt x="232" y="582"/>
                  </a:lnTo>
                  <a:lnTo>
                    <a:pt x="231" y="580"/>
                  </a:lnTo>
                  <a:lnTo>
                    <a:pt x="230" y="580"/>
                  </a:lnTo>
                  <a:lnTo>
                    <a:pt x="229" y="579"/>
                  </a:lnTo>
                  <a:lnTo>
                    <a:pt x="230" y="579"/>
                  </a:lnTo>
                  <a:lnTo>
                    <a:pt x="230" y="578"/>
                  </a:lnTo>
                  <a:lnTo>
                    <a:pt x="230" y="577"/>
                  </a:lnTo>
                  <a:lnTo>
                    <a:pt x="229" y="577"/>
                  </a:lnTo>
                  <a:lnTo>
                    <a:pt x="227" y="576"/>
                  </a:lnTo>
                  <a:lnTo>
                    <a:pt x="225" y="575"/>
                  </a:lnTo>
                  <a:lnTo>
                    <a:pt x="227" y="575"/>
                  </a:lnTo>
                  <a:lnTo>
                    <a:pt x="228" y="575"/>
                  </a:lnTo>
                  <a:lnTo>
                    <a:pt x="228" y="574"/>
                  </a:lnTo>
                  <a:lnTo>
                    <a:pt x="227" y="574"/>
                  </a:lnTo>
                  <a:lnTo>
                    <a:pt x="225" y="571"/>
                  </a:lnTo>
                  <a:lnTo>
                    <a:pt x="224" y="571"/>
                  </a:lnTo>
                  <a:lnTo>
                    <a:pt x="222" y="571"/>
                  </a:lnTo>
                  <a:lnTo>
                    <a:pt x="222" y="570"/>
                  </a:lnTo>
                  <a:lnTo>
                    <a:pt x="221" y="570"/>
                  </a:lnTo>
                  <a:lnTo>
                    <a:pt x="221" y="569"/>
                  </a:lnTo>
                  <a:lnTo>
                    <a:pt x="220" y="567"/>
                  </a:lnTo>
                  <a:lnTo>
                    <a:pt x="219" y="566"/>
                  </a:lnTo>
                  <a:lnTo>
                    <a:pt x="218" y="564"/>
                  </a:lnTo>
                  <a:lnTo>
                    <a:pt x="218" y="563"/>
                  </a:lnTo>
                  <a:lnTo>
                    <a:pt x="218" y="562"/>
                  </a:lnTo>
                  <a:lnTo>
                    <a:pt x="216" y="562"/>
                  </a:lnTo>
                  <a:lnTo>
                    <a:pt x="215" y="561"/>
                  </a:lnTo>
                  <a:lnTo>
                    <a:pt x="212" y="559"/>
                  </a:lnTo>
                  <a:lnTo>
                    <a:pt x="211" y="559"/>
                  </a:lnTo>
                  <a:lnTo>
                    <a:pt x="210" y="558"/>
                  </a:lnTo>
                  <a:lnTo>
                    <a:pt x="208" y="557"/>
                  </a:lnTo>
                  <a:lnTo>
                    <a:pt x="206" y="555"/>
                  </a:lnTo>
                  <a:lnTo>
                    <a:pt x="205" y="555"/>
                  </a:lnTo>
                  <a:lnTo>
                    <a:pt x="205" y="554"/>
                  </a:lnTo>
                  <a:lnTo>
                    <a:pt x="204" y="554"/>
                  </a:lnTo>
                  <a:lnTo>
                    <a:pt x="204" y="553"/>
                  </a:lnTo>
                  <a:lnTo>
                    <a:pt x="203" y="553"/>
                  </a:lnTo>
                  <a:lnTo>
                    <a:pt x="202" y="552"/>
                  </a:lnTo>
                  <a:lnTo>
                    <a:pt x="202" y="551"/>
                  </a:lnTo>
                  <a:lnTo>
                    <a:pt x="202" y="550"/>
                  </a:lnTo>
                  <a:lnTo>
                    <a:pt x="201" y="549"/>
                  </a:lnTo>
                  <a:lnTo>
                    <a:pt x="199" y="547"/>
                  </a:lnTo>
                  <a:lnTo>
                    <a:pt x="199" y="546"/>
                  </a:lnTo>
                  <a:lnTo>
                    <a:pt x="199" y="545"/>
                  </a:lnTo>
                  <a:lnTo>
                    <a:pt x="199" y="544"/>
                  </a:lnTo>
                  <a:lnTo>
                    <a:pt x="198" y="544"/>
                  </a:lnTo>
                  <a:lnTo>
                    <a:pt x="197" y="543"/>
                  </a:lnTo>
                  <a:lnTo>
                    <a:pt x="196" y="542"/>
                  </a:lnTo>
                  <a:lnTo>
                    <a:pt x="195" y="541"/>
                  </a:lnTo>
                  <a:lnTo>
                    <a:pt x="194" y="541"/>
                  </a:lnTo>
                  <a:lnTo>
                    <a:pt x="194" y="539"/>
                  </a:lnTo>
                  <a:lnTo>
                    <a:pt x="195" y="538"/>
                  </a:lnTo>
                  <a:lnTo>
                    <a:pt x="194" y="537"/>
                  </a:lnTo>
                  <a:lnTo>
                    <a:pt x="194" y="536"/>
                  </a:lnTo>
                  <a:lnTo>
                    <a:pt x="193" y="535"/>
                  </a:lnTo>
                  <a:lnTo>
                    <a:pt x="191" y="535"/>
                  </a:lnTo>
                  <a:lnTo>
                    <a:pt x="191" y="534"/>
                  </a:lnTo>
                  <a:lnTo>
                    <a:pt x="190" y="533"/>
                  </a:lnTo>
                  <a:lnTo>
                    <a:pt x="189" y="533"/>
                  </a:lnTo>
                  <a:lnTo>
                    <a:pt x="189" y="534"/>
                  </a:lnTo>
                  <a:lnTo>
                    <a:pt x="188" y="535"/>
                  </a:lnTo>
                  <a:lnTo>
                    <a:pt x="188" y="533"/>
                  </a:lnTo>
                  <a:lnTo>
                    <a:pt x="188" y="530"/>
                  </a:lnTo>
                  <a:lnTo>
                    <a:pt x="188" y="529"/>
                  </a:lnTo>
                  <a:lnTo>
                    <a:pt x="188" y="528"/>
                  </a:lnTo>
                  <a:lnTo>
                    <a:pt x="188" y="527"/>
                  </a:lnTo>
                  <a:lnTo>
                    <a:pt x="188" y="526"/>
                  </a:lnTo>
                  <a:lnTo>
                    <a:pt x="188" y="525"/>
                  </a:lnTo>
                  <a:lnTo>
                    <a:pt x="187" y="524"/>
                  </a:lnTo>
                  <a:lnTo>
                    <a:pt x="188" y="524"/>
                  </a:lnTo>
                  <a:lnTo>
                    <a:pt x="188" y="522"/>
                  </a:lnTo>
                  <a:lnTo>
                    <a:pt x="187" y="522"/>
                  </a:lnTo>
                  <a:lnTo>
                    <a:pt x="187" y="524"/>
                  </a:lnTo>
                  <a:lnTo>
                    <a:pt x="186" y="524"/>
                  </a:lnTo>
                  <a:lnTo>
                    <a:pt x="185" y="524"/>
                  </a:lnTo>
                  <a:lnTo>
                    <a:pt x="184" y="524"/>
                  </a:lnTo>
                  <a:lnTo>
                    <a:pt x="184" y="522"/>
                  </a:lnTo>
                  <a:lnTo>
                    <a:pt x="184" y="521"/>
                  </a:lnTo>
                  <a:lnTo>
                    <a:pt x="185" y="520"/>
                  </a:lnTo>
                  <a:lnTo>
                    <a:pt x="185" y="519"/>
                  </a:lnTo>
                  <a:lnTo>
                    <a:pt x="186" y="519"/>
                  </a:lnTo>
                  <a:lnTo>
                    <a:pt x="187" y="519"/>
                  </a:lnTo>
                  <a:lnTo>
                    <a:pt x="188" y="519"/>
                  </a:lnTo>
                  <a:lnTo>
                    <a:pt x="187" y="520"/>
                  </a:lnTo>
                  <a:lnTo>
                    <a:pt x="188" y="520"/>
                  </a:lnTo>
                  <a:lnTo>
                    <a:pt x="188" y="521"/>
                  </a:lnTo>
                  <a:lnTo>
                    <a:pt x="189" y="521"/>
                  </a:lnTo>
                  <a:lnTo>
                    <a:pt x="189" y="520"/>
                  </a:lnTo>
                  <a:lnTo>
                    <a:pt x="189" y="519"/>
                  </a:lnTo>
                  <a:lnTo>
                    <a:pt x="190" y="518"/>
                  </a:lnTo>
                  <a:lnTo>
                    <a:pt x="190" y="517"/>
                  </a:lnTo>
                  <a:lnTo>
                    <a:pt x="190" y="516"/>
                  </a:lnTo>
                  <a:lnTo>
                    <a:pt x="190" y="514"/>
                  </a:lnTo>
                  <a:lnTo>
                    <a:pt x="190" y="513"/>
                  </a:lnTo>
                  <a:lnTo>
                    <a:pt x="191" y="512"/>
                  </a:lnTo>
                  <a:lnTo>
                    <a:pt x="191" y="509"/>
                  </a:lnTo>
                  <a:lnTo>
                    <a:pt x="191" y="507"/>
                  </a:lnTo>
                  <a:lnTo>
                    <a:pt x="191" y="504"/>
                  </a:lnTo>
                  <a:lnTo>
                    <a:pt x="190" y="502"/>
                  </a:lnTo>
                  <a:lnTo>
                    <a:pt x="188" y="500"/>
                  </a:lnTo>
                  <a:lnTo>
                    <a:pt x="187" y="499"/>
                  </a:lnTo>
                  <a:lnTo>
                    <a:pt x="185" y="495"/>
                  </a:lnTo>
                  <a:lnTo>
                    <a:pt x="181" y="491"/>
                  </a:lnTo>
                  <a:lnTo>
                    <a:pt x="180" y="490"/>
                  </a:lnTo>
                  <a:lnTo>
                    <a:pt x="180" y="488"/>
                  </a:lnTo>
                  <a:lnTo>
                    <a:pt x="179" y="486"/>
                  </a:lnTo>
                  <a:lnTo>
                    <a:pt x="179" y="485"/>
                  </a:lnTo>
                  <a:lnTo>
                    <a:pt x="179" y="484"/>
                  </a:lnTo>
                  <a:lnTo>
                    <a:pt x="179" y="483"/>
                  </a:lnTo>
                  <a:lnTo>
                    <a:pt x="178" y="482"/>
                  </a:lnTo>
                  <a:lnTo>
                    <a:pt x="176" y="479"/>
                  </a:lnTo>
                  <a:lnTo>
                    <a:pt x="173" y="476"/>
                  </a:lnTo>
                  <a:lnTo>
                    <a:pt x="173" y="475"/>
                  </a:lnTo>
                  <a:lnTo>
                    <a:pt x="173" y="474"/>
                  </a:lnTo>
                  <a:lnTo>
                    <a:pt x="172" y="472"/>
                  </a:lnTo>
                  <a:lnTo>
                    <a:pt x="171" y="471"/>
                  </a:lnTo>
                  <a:lnTo>
                    <a:pt x="170" y="470"/>
                  </a:lnTo>
                  <a:lnTo>
                    <a:pt x="169" y="469"/>
                  </a:lnTo>
                  <a:lnTo>
                    <a:pt x="169" y="468"/>
                  </a:lnTo>
                  <a:lnTo>
                    <a:pt x="170" y="466"/>
                  </a:lnTo>
                  <a:lnTo>
                    <a:pt x="169" y="465"/>
                  </a:lnTo>
                  <a:lnTo>
                    <a:pt x="168" y="463"/>
                  </a:lnTo>
                  <a:lnTo>
                    <a:pt x="167" y="461"/>
                  </a:lnTo>
                  <a:lnTo>
                    <a:pt x="163" y="460"/>
                  </a:lnTo>
                  <a:lnTo>
                    <a:pt x="161" y="459"/>
                  </a:lnTo>
                  <a:lnTo>
                    <a:pt x="160" y="458"/>
                  </a:lnTo>
                  <a:lnTo>
                    <a:pt x="160" y="457"/>
                  </a:lnTo>
                  <a:lnTo>
                    <a:pt x="160" y="455"/>
                  </a:lnTo>
                  <a:lnTo>
                    <a:pt x="160" y="454"/>
                  </a:lnTo>
                  <a:lnTo>
                    <a:pt x="158" y="453"/>
                  </a:lnTo>
                  <a:lnTo>
                    <a:pt x="156" y="453"/>
                  </a:lnTo>
                  <a:lnTo>
                    <a:pt x="155" y="453"/>
                  </a:lnTo>
                  <a:lnTo>
                    <a:pt x="155" y="452"/>
                  </a:lnTo>
                  <a:lnTo>
                    <a:pt x="156" y="451"/>
                  </a:lnTo>
                  <a:lnTo>
                    <a:pt x="156" y="450"/>
                  </a:lnTo>
                  <a:lnTo>
                    <a:pt x="156" y="447"/>
                  </a:lnTo>
                  <a:lnTo>
                    <a:pt x="155" y="446"/>
                  </a:lnTo>
                  <a:lnTo>
                    <a:pt x="155" y="445"/>
                  </a:lnTo>
                  <a:lnTo>
                    <a:pt x="154" y="444"/>
                  </a:lnTo>
                  <a:lnTo>
                    <a:pt x="154" y="443"/>
                  </a:lnTo>
                  <a:lnTo>
                    <a:pt x="154" y="442"/>
                  </a:lnTo>
                  <a:lnTo>
                    <a:pt x="155" y="442"/>
                  </a:lnTo>
                  <a:lnTo>
                    <a:pt x="155" y="441"/>
                  </a:lnTo>
                  <a:lnTo>
                    <a:pt x="155" y="440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3" y="436"/>
                  </a:lnTo>
                  <a:lnTo>
                    <a:pt x="152" y="436"/>
                  </a:lnTo>
                  <a:lnTo>
                    <a:pt x="152" y="435"/>
                  </a:lnTo>
                  <a:lnTo>
                    <a:pt x="151" y="434"/>
                  </a:lnTo>
                  <a:lnTo>
                    <a:pt x="151" y="433"/>
                  </a:lnTo>
                  <a:lnTo>
                    <a:pt x="150" y="432"/>
                  </a:lnTo>
                  <a:lnTo>
                    <a:pt x="150" y="430"/>
                  </a:lnTo>
                  <a:lnTo>
                    <a:pt x="149" y="430"/>
                  </a:lnTo>
                  <a:lnTo>
                    <a:pt x="149" y="429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7"/>
                  </a:lnTo>
                  <a:lnTo>
                    <a:pt x="138" y="425"/>
                  </a:lnTo>
                  <a:lnTo>
                    <a:pt x="138" y="424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7" y="421"/>
                  </a:lnTo>
                  <a:lnTo>
                    <a:pt x="137" y="420"/>
                  </a:lnTo>
                  <a:lnTo>
                    <a:pt x="138" y="420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9" y="418"/>
                  </a:lnTo>
                  <a:lnTo>
                    <a:pt x="138" y="418"/>
                  </a:lnTo>
                  <a:lnTo>
                    <a:pt x="138" y="417"/>
                  </a:lnTo>
                  <a:lnTo>
                    <a:pt x="138" y="416"/>
                  </a:lnTo>
                  <a:lnTo>
                    <a:pt x="137" y="415"/>
                  </a:lnTo>
                  <a:lnTo>
                    <a:pt x="138" y="415"/>
                  </a:lnTo>
                  <a:lnTo>
                    <a:pt x="137" y="413"/>
                  </a:lnTo>
                  <a:lnTo>
                    <a:pt x="137" y="412"/>
                  </a:lnTo>
                  <a:lnTo>
                    <a:pt x="137" y="411"/>
                  </a:lnTo>
                  <a:lnTo>
                    <a:pt x="137" y="410"/>
                  </a:lnTo>
                  <a:lnTo>
                    <a:pt x="136" y="409"/>
                  </a:lnTo>
                  <a:lnTo>
                    <a:pt x="135" y="408"/>
                  </a:lnTo>
                  <a:lnTo>
                    <a:pt x="135" y="407"/>
                  </a:lnTo>
                  <a:lnTo>
                    <a:pt x="134" y="405"/>
                  </a:lnTo>
                  <a:lnTo>
                    <a:pt x="134" y="404"/>
                  </a:lnTo>
                  <a:lnTo>
                    <a:pt x="133" y="403"/>
                  </a:lnTo>
                  <a:lnTo>
                    <a:pt x="132" y="402"/>
                  </a:lnTo>
                  <a:lnTo>
                    <a:pt x="132" y="401"/>
                  </a:lnTo>
                  <a:lnTo>
                    <a:pt x="130" y="401"/>
                  </a:lnTo>
                  <a:lnTo>
                    <a:pt x="130" y="400"/>
                  </a:lnTo>
                  <a:lnTo>
                    <a:pt x="129" y="400"/>
                  </a:lnTo>
                  <a:lnTo>
                    <a:pt x="127" y="395"/>
                  </a:lnTo>
                  <a:lnTo>
                    <a:pt x="127" y="394"/>
                  </a:lnTo>
                  <a:lnTo>
                    <a:pt x="126" y="394"/>
                  </a:lnTo>
                  <a:lnTo>
                    <a:pt x="126" y="393"/>
                  </a:lnTo>
                  <a:lnTo>
                    <a:pt x="126" y="392"/>
                  </a:lnTo>
                  <a:lnTo>
                    <a:pt x="125" y="392"/>
                  </a:lnTo>
                  <a:lnTo>
                    <a:pt x="125" y="391"/>
                  </a:lnTo>
                  <a:lnTo>
                    <a:pt x="124" y="390"/>
                  </a:lnTo>
                  <a:lnTo>
                    <a:pt x="124" y="388"/>
                  </a:lnTo>
                  <a:lnTo>
                    <a:pt x="122" y="387"/>
                  </a:lnTo>
                  <a:lnTo>
                    <a:pt x="122" y="386"/>
                  </a:lnTo>
                  <a:lnTo>
                    <a:pt x="122" y="385"/>
                  </a:lnTo>
                  <a:lnTo>
                    <a:pt x="121" y="385"/>
                  </a:lnTo>
                  <a:lnTo>
                    <a:pt x="121" y="384"/>
                  </a:lnTo>
                  <a:lnTo>
                    <a:pt x="120" y="383"/>
                  </a:lnTo>
                  <a:lnTo>
                    <a:pt x="121" y="383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19" y="380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7" y="378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6"/>
                  </a:lnTo>
                  <a:lnTo>
                    <a:pt x="117" y="375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3"/>
                  </a:lnTo>
                  <a:lnTo>
                    <a:pt x="116" y="371"/>
                  </a:lnTo>
                  <a:lnTo>
                    <a:pt x="116" y="370"/>
                  </a:lnTo>
                  <a:lnTo>
                    <a:pt x="116" y="369"/>
                  </a:lnTo>
                  <a:lnTo>
                    <a:pt x="116" y="368"/>
                  </a:lnTo>
                  <a:lnTo>
                    <a:pt x="116" y="366"/>
                  </a:lnTo>
                  <a:lnTo>
                    <a:pt x="115" y="365"/>
                  </a:lnTo>
                  <a:lnTo>
                    <a:pt x="113" y="363"/>
                  </a:lnTo>
                  <a:lnTo>
                    <a:pt x="112" y="362"/>
                  </a:lnTo>
                  <a:lnTo>
                    <a:pt x="112" y="361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60"/>
                  </a:lnTo>
                  <a:lnTo>
                    <a:pt x="110" y="358"/>
                  </a:lnTo>
                  <a:lnTo>
                    <a:pt x="110" y="357"/>
                  </a:lnTo>
                  <a:lnTo>
                    <a:pt x="110" y="355"/>
                  </a:lnTo>
                  <a:lnTo>
                    <a:pt x="109" y="355"/>
                  </a:lnTo>
                  <a:lnTo>
                    <a:pt x="109" y="354"/>
                  </a:lnTo>
                  <a:lnTo>
                    <a:pt x="109" y="353"/>
                  </a:lnTo>
                  <a:lnTo>
                    <a:pt x="110" y="353"/>
                  </a:lnTo>
                  <a:lnTo>
                    <a:pt x="109" y="353"/>
                  </a:lnTo>
                  <a:lnTo>
                    <a:pt x="108" y="352"/>
                  </a:lnTo>
                  <a:lnTo>
                    <a:pt x="108" y="351"/>
                  </a:lnTo>
                  <a:lnTo>
                    <a:pt x="109" y="350"/>
                  </a:lnTo>
                  <a:lnTo>
                    <a:pt x="108" y="350"/>
                  </a:lnTo>
                  <a:lnTo>
                    <a:pt x="108" y="349"/>
                  </a:lnTo>
                  <a:lnTo>
                    <a:pt x="107" y="349"/>
                  </a:lnTo>
                  <a:lnTo>
                    <a:pt x="106" y="348"/>
                  </a:lnTo>
                  <a:lnTo>
                    <a:pt x="106" y="346"/>
                  </a:lnTo>
                  <a:lnTo>
                    <a:pt x="104" y="346"/>
                  </a:lnTo>
                  <a:lnTo>
                    <a:pt x="106" y="346"/>
                  </a:lnTo>
                  <a:lnTo>
                    <a:pt x="106" y="345"/>
                  </a:lnTo>
                  <a:lnTo>
                    <a:pt x="106" y="344"/>
                  </a:lnTo>
                  <a:lnTo>
                    <a:pt x="106" y="343"/>
                  </a:lnTo>
                  <a:lnTo>
                    <a:pt x="104" y="343"/>
                  </a:lnTo>
                  <a:lnTo>
                    <a:pt x="103" y="343"/>
                  </a:lnTo>
                  <a:lnTo>
                    <a:pt x="103" y="344"/>
                  </a:lnTo>
                  <a:lnTo>
                    <a:pt x="103" y="345"/>
                  </a:lnTo>
                  <a:lnTo>
                    <a:pt x="103" y="344"/>
                  </a:lnTo>
                  <a:lnTo>
                    <a:pt x="102" y="343"/>
                  </a:lnTo>
                  <a:lnTo>
                    <a:pt x="101" y="343"/>
                  </a:lnTo>
                  <a:lnTo>
                    <a:pt x="101" y="342"/>
                  </a:lnTo>
                  <a:lnTo>
                    <a:pt x="102" y="342"/>
                  </a:lnTo>
                  <a:lnTo>
                    <a:pt x="103" y="343"/>
                  </a:lnTo>
                  <a:lnTo>
                    <a:pt x="103" y="342"/>
                  </a:lnTo>
                  <a:lnTo>
                    <a:pt x="103" y="341"/>
                  </a:lnTo>
                  <a:lnTo>
                    <a:pt x="103" y="340"/>
                  </a:lnTo>
                  <a:lnTo>
                    <a:pt x="102" y="340"/>
                  </a:lnTo>
                  <a:lnTo>
                    <a:pt x="101" y="340"/>
                  </a:lnTo>
                  <a:lnTo>
                    <a:pt x="101" y="338"/>
                  </a:lnTo>
                  <a:lnTo>
                    <a:pt x="100" y="338"/>
                  </a:lnTo>
                  <a:lnTo>
                    <a:pt x="100" y="337"/>
                  </a:lnTo>
                  <a:lnTo>
                    <a:pt x="101" y="337"/>
                  </a:lnTo>
                  <a:lnTo>
                    <a:pt x="101" y="336"/>
                  </a:lnTo>
                  <a:lnTo>
                    <a:pt x="100" y="336"/>
                  </a:lnTo>
                  <a:lnTo>
                    <a:pt x="100" y="335"/>
                  </a:lnTo>
                  <a:lnTo>
                    <a:pt x="100" y="334"/>
                  </a:lnTo>
                  <a:lnTo>
                    <a:pt x="100" y="333"/>
                  </a:lnTo>
                  <a:lnTo>
                    <a:pt x="99" y="333"/>
                  </a:lnTo>
                  <a:lnTo>
                    <a:pt x="99" y="332"/>
                  </a:lnTo>
                  <a:lnTo>
                    <a:pt x="98" y="331"/>
                  </a:lnTo>
                  <a:lnTo>
                    <a:pt x="95" y="328"/>
                  </a:lnTo>
                  <a:lnTo>
                    <a:pt x="95" y="327"/>
                  </a:lnTo>
                  <a:lnTo>
                    <a:pt x="96" y="327"/>
                  </a:lnTo>
                  <a:lnTo>
                    <a:pt x="96" y="326"/>
                  </a:lnTo>
                  <a:lnTo>
                    <a:pt x="96" y="325"/>
                  </a:lnTo>
                  <a:lnTo>
                    <a:pt x="96" y="324"/>
                  </a:lnTo>
                  <a:lnTo>
                    <a:pt x="96" y="323"/>
                  </a:lnTo>
                  <a:lnTo>
                    <a:pt x="96" y="321"/>
                  </a:lnTo>
                  <a:lnTo>
                    <a:pt x="95" y="320"/>
                  </a:lnTo>
                  <a:lnTo>
                    <a:pt x="94" y="318"/>
                  </a:lnTo>
                  <a:lnTo>
                    <a:pt x="92" y="317"/>
                  </a:lnTo>
                  <a:lnTo>
                    <a:pt x="90" y="316"/>
                  </a:lnTo>
                  <a:lnTo>
                    <a:pt x="90" y="315"/>
                  </a:lnTo>
                  <a:lnTo>
                    <a:pt x="91" y="315"/>
                  </a:lnTo>
                  <a:lnTo>
                    <a:pt x="91" y="313"/>
                  </a:lnTo>
                  <a:lnTo>
                    <a:pt x="91" y="312"/>
                  </a:lnTo>
                  <a:lnTo>
                    <a:pt x="89" y="309"/>
                  </a:lnTo>
                  <a:lnTo>
                    <a:pt x="87" y="307"/>
                  </a:lnTo>
                  <a:lnTo>
                    <a:pt x="86" y="306"/>
                  </a:lnTo>
                  <a:lnTo>
                    <a:pt x="83" y="302"/>
                  </a:lnTo>
                  <a:lnTo>
                    <a:pt x="83" y="301"/>
                  </a:lnTo>
                  <a:lnTo>
                    <a:pt x="81" y="300"/>
                  </a:lnTo>
                  <a:lnTo>
                    <a:pt x="76" y="296"/>
                  </a:lnTo>
                  <a:lnTo>
                    <a:pt x="74" y="294"/>
                  </a:lnTo>
                  <a:lnTo>
                    <a:pt x="73" y="292"/>
                  </a:lnTo>
                  <a:lnTo>
                    <a:pt x="73" y="291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70" y="287"/>
                  </a:lnTo>
                  <a:lnTo>
                    <a:pt x="70" y="286"/>
                  </a:lnTo>
                  <a:lnTo>
                    <a:pt x="70" y="285"/>
                  </a:lnTo>
                  <a:lnTo>
                    <a:pt x="69" y="283"/>
                  </a:lnTo>
                  <a:lnTo>
                    <a:pt x="66" y="279"/>
                  </a:lnTo>
                  <a:lnTo>
                    <a:pt x="65" y="278"/>
                  </a:lnTo>
                  <a:lnTo>
                    <a:pt x="65" y="277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6" y="275"/>
                  </a:lnTo>
                  <a:lnTo>
                    <a:pt x="65" y="274"/>
                  </a:lnTo>
                  <a:lnTo>
                    <a:pt x="65" y="273"/>
                  </a:lnTo>
                  <a:lnTo>
                    <a:pt x="64" y="270"/>
                  </a:lnTo>
                  <a:lnTo>
                    <a:pt x="63" y="269"/>
                  </a:lnTo>
                  <a:lnTo>
                    <a:pt x="61" y="268"/>
                  </a:lnTo>
                  <a:lnTo>
                    <a:pt x="61" y="267"/>
                  </a:lnTo>
                  <a:lnTo>
                    <a:pt x="61" y="266"/>
                  </a:lnTo>
                  <a:lnTo>
                    <a:pt x="60" y="265"/>
                  </a:lnTo>
                  <a:lnTo>
                    <a:pt x="57" y="261"/>
                  </a:lnTo>
                  <a:lnTo>
                    <a:pt x="55" y="259"/>
                  </a:lnTo>
                  <a:lnTo>
                    <a:pt x="55" y="258"/>
                  </a:lnTo>
                  <a:lnTo>
                    <a:pt x="52" y="257"/>
                  </a:lnTo>
                  <a:lnTo>
                    <a:pt x="52" y="256"/>
                  </a:lnTo>
                  <a:lnTo>
                    <a:pt x="51" y="254"/>
                  </a:lnTo>
                  <a:lnTo>
                    <a:pt x="51" y="253"/>
                  </a:lnTo>
                  <a:lnTo>
                    <a:pt x="50" y="252"/>
                  </a:lnTo>
                  <a:lnTo>
                    <a:pt x="50" y="251"/>
                  </a:lnTo>
                  <a:lnTo>
                    <a:pt x="46" y="248"/>
                  </a:lnTo>
                  <a:lnTo>
                    <a:pt x="43" y="246"/>
                  </a:lnTo>
                  <a:lnTo>
                    <a:pt x="39" y="244"/>
                  </a:lnTo>
                  <a:lnTo>
                    <a:pt x="33" y="241"/>
                  </a:lnTo>
                  <a:lnTo>
                    <a:pt x="23" y="235"/>
                  </a:lnTo>
                  <a:lnTo>
                    <a:pt x="21" y="234"/>
                  </a:lnTo>
                  <a:lnTo>
                    <a:pt x="18" y="232"/>
                  </a:lnTo>
                  <a:lnTo>
                    <a:pt x="15" y="231"/>
                  </a:lnTo>
                  <a:lnTo>
                    <a:pt x="12" y="228"/>
                  </a:lnTo>
                  <a:lnTo>
                    <a:pt x="9" y="226"/>
                  </a:lnTo>
                  <a:lnTo>
                    <a:pt x="8" y="225"/>
                  </a:lnTo>
                  <a:lnTo>
                    <a:pt x="7" y="223"/>
                  </a:lnTo>
                  <a:lnTo>
                    <a:pt x="7" y="220"/>
                  </a:lnTo>
                  <a:lnTo>
                    <a:pt x="7" y="219"/>
                  </a:lnTo>
                  <a:lnTo>
                    <a:pt x="8" y="218"/>
                  </a:lnTo>
                  <a:lnTo>
                    <a:pt x="8" y="217"/>
                  </a:lnTo>
                  <a:lnTo>
                    <a:pt x="9" y="217"/>
                  </a:lnTo>
                  <a:lnTo>
                    <a:pt x="9" y="216"/>
                  </a:lnTo>
                  <a:lnTo>
                    <a:pt x="10" y="216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4" y="217"/>
                  </a:lnTo>
                  <a:lnTo>
                    <a:pt x="15" y="218"/>
                  </a:lnTo>
                  <a:lnTo>
                    <a:pt x="16" y="216"/>
                  </a:lnTo>
                  <a:lnTo>
                    <a:pt x="17" y="214"/>
                  </a:lnTo>
                  <a:lnTo>
                    <a:pt x="18" y="210"/>
                  </a:lnTo>
                  <a:lnTo>
                    <a:pt x="17" y="207"/>
                  </a:lnTo>
                  <a:lnTo>
                    <a:pt x="15" y="203"/>
                  </a:lnTo>
                  <a:lnTo>
                    <a:pt x="14" y="202"/>
                  </a:lnTo>
                  <a:lnTo>
                    <a:pt x="10" y="199"/>
                  </a:lnTo>
                  <a:lnTo>
                    <a:pt x="10" y="198"/>
                  </a:lnTo>
                  <a:lnTo>
                    <a:pt x="9" y="198"/>
                  </a:lnTo>
                  <a:lnTo>
                    <a:pt x="8" y="198"/>
                  </a:lnTo>
                  <a:lnTo>
                    <a:pt x="8" y="196"/>
                  </a:lnTo>
                  <a:lnTo>
                    <a:pt x="7" y="195"/>
                  </a:lnTo>
                  <a:lnTo>
                    <a:pt x="6" y="194"/>
                  </a:lnTo>
                  <a:lnTo>
                    <a:pt x="5" y="193"/>
                  </a:lnTo>
                  <a:lnTo>
                    <a:pt x="6" y="193"/>
                  </a:lnTo>
                  <a:lnTo>
                    <a:pt x="6" y="192"/>
                  </a:lnTo>
                  <a:lnTo>
                    <a:pt x="6" y="191"/>
                  </a:lnTo>
                  <a:lnTo>
                    <a:pt x="7" y="191"/>
                  </a:lnTo>
                  <a:lnTo>
                    <a:pt x="6" y="190"/>
                  </a:lnTo>
                  <a:lnTo>
                    <a:pt x="6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9" y="189"/>
                  </a:lnTo>
                  <a:lnTo>
                    <a:pt x="10" y="187"/>
                  </a:lnTo>
                  <a:lnTo>
                    <a:pt x="10" y="186"/>
                  </a:lnTo>
                  <a:lnTo>
                    <a:pt x="9" y="185"/>
                  </a:lnTo>
                  <a:lnTo>
                    <a:pt x="8" y="184"/>
                  </a:lnTo>
                  <a:lnTo>
                    <a:pt x="7" y="183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5" y="178"/>
                  </a:lnTo>
                  <a:lnTo>
                    <a:pt x="1" y="175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1" y="173"/>
                  </a:lnTo>
                  <a:lnTo>
                    <a:pt x="1" y="172"/>
                  </a:lnTo>
                  <a:lnTo>
                    <a:pt x="0" y="170"/>
                  </a:lnTo>
                  <a:lnTo>
                    <a:pt x="1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0" y="166"/>
                  </a:lnTo>
                  <a:lnTo>
                    <a:pt x="1" y="165"/>
                  </a:lnTo>
                  <a:lnTo>
                    <a:pt x="3" y="164"/>
                  </a:lnTo>
                  <a:lnTo>
                    <a:pt x="3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3" y="159"/>
                  </a:lnTo>
                  <a:lnTo>
                    <a:pt x="3" y="158"/>
                  </a:lnTo>
                  <a:lnTo>
                    <a:pt x="4" y="157"/>
                  </a:lnTo>
                  <a:lnTo>
                    <a:pt x="6" y="154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9" y="152"/>
                  </a:lnTo>
                  <a:lnTo>
                    <a:pt x="10" y="151"/>
                  </a:lnTo>
                  <a:lnTo>
                    <a:pt x="10" y="150"/>
                  </a:lnTo>
                  <a:lnTo>
                    <a:pt x="13" y="148"/>
                  </a:lnTo>
                  <a:lnTo>
                    <a:pt x="14" y="147"/>
                  </a:lnTo>
                  <a:lnTo>
                    <a:pt x="15" y="145"/>
                  </a:lnTo>
                  <a:lnTo>
                    <a:pt x="17" y="144"/>
                  </a:lnTo>
                  <a:lnTo>
                    <a:pt x="17" y="143"/>
                  </a:lnTo>
                  <a:lnTo>
                    <a:pt x="18" y="142"/>
                  </a:lnTo>
                  <a:lnTo>
                    <a:pt x="18" y="141"/>
                  </a:lnTo>
                  <a:lnTo>
                    <a:pt x="18" y="140"/>
                  </a:lnTo>
                  <a:lnTo>
                    <a:pt x="20" y="139"/>
                  </a:lnTo>
                  <a:lnTo>
                    <a:pt x="21" y="137"/>
                  </a:lnTo>
                  <a:lnTo>
                    <a:pt x="27" y="134"/>
                  </a:lnTo>
                  <a:lnTo>
                    <a:pt x="29" y="133"/>
                  </a:lnTo>
                  <a:lnTo>
                    <a:pt x="30" y="131"/>
                  </a:lnTo>
                  <a:lnTo>
                    <a:pt x="30" y="129"/>
                  </a:lnTo>
                  <a:lnTo>
                    <a:pt x="31" y="129"/>
                  </a:lnTo>
                  <a:lnTo>
                    <a:pt x="32" y="129"/>
                  </a:lnTo>
                  <a:lnTo>
                    <a:pt x="34" y="129"/>
                  </a:lnTo>
                  <a:lnTo>
                    <a:pt x="35" y="128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40" y="126"/>
                  </a:lnTo>
                  <a:lnTo>
                    <a:pt x="40" y="127"/>
                  </a:lnTo>
                  <a:lnTo>
                    <a:pt x="40" y="128"/>
                  </a:lnTo>
                  <a:lnTo>
                    <a:pt x="40" y="129"/>
                  </a:lnTo>
                  <a:lnTo>
                    <a:pt x="41" y="129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1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1" y="136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42" y="139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2" y="141"/>
                  </a:lnTo>
                  <a:lnTo>
                    <a:pt x="42" y="142"/>
                  </a:lnTo>
                  <a:lnTo>
                    <a:pt x="42" y="143"/>
                  </a:lnTo>
                  <a:lnTo>
                    <a:pt x="43" y="143"/>
                  </a:lnTo>
                  <a:lnTo>
                    <a:pt x="43" y="144"/>
                  </a:lnTo>
                  <a:lnTo>
                    <a:pt x="43" y="145"/>
                  </a:lnTo>
                  <a:lnTo>
                    <a:pt x="40" y="147"/>
                  </a:lnTo>
                  <a:lnTo>
                    <a:pt x="39" y="148"/>
                  </a:lnTo>
                  <a:lnTo>
                    <a:pt x="39" y="149"/>
                  </a:lnTo>
                  <a:lnTo>
                    <a:pt x="38" y="149"/>
                  </a:lnTo>
                  <a:lnTo>
                    <a:pt x="36" y="149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3" y="148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1" y="150"/>
                  </a:lnTo>
                  <a:lnTo>
                    <a:pt x="31" y="151"/>
                  </a:lnTo>
                  <a:lnTo>
                    <a:pt x="31" y="152"/>
                  </a:lnTo>
                  <a:lnTo>
                    <a:pt x="32" y="152"/>
                  </a:lnTo>
                  <a:lnTo>
                    <a:pt x="32" y="153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3" y="157"/>
                  </a:lnTo>
                  <a:lnTo>
                    <a:pt x="35" y="156"/>
                  </a:lnTo>
                  <a:lnTo>
                    <a:pt x="36" y="156"/>
                  </a:lnTo>
                  <a:lnTo>
                    <a:pt x="36" y="157"/>
                  </a:lnTo>
                  <a:lnTo>
                    <a:pt x="32" y="164"/>
                  </a:lnTo>
                  <a:lnTo>
                    <a:pt x="32" y="165"/>
                  </a:lnTo>
                  <a:lnTo>
                    <a:pt x="34" y="166"/>
                  </a:lnTo>
                  <a:lnTo>
                    <a:pt x="35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1" y="160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9"/>
                  </a:lnTo>
                  <a:lnTo>
                    <a:pt x="44" y="159"/>
                  </a:lnTo>
                  <a:lnTo>
                    <a:pt x="46" y="159"/>
                  </a:lnTo>
                  <a:lnTo>
                    <a:pt x="47" y="160"/>
                  </a:lnTo>
                  <a:lnTo>
                    <a:pt x="48" y="160"/>
                  </a:lnTo>
                  <a:lnTo>
                    <a:pt x="49" y="161"/>
                  </a:lnTo>
                  <a:lnTo>
                    <a:pt x="49" y="162"/>
                  </a:lnTo>
                  <a:lnTo>
                    <a:pt x="50" y="162"/>
                  </a:lnTo>
                  <a:lnTo>
                    <a:pt x="51" y="162"/>
                  </a:lnTo>
                  <a:lnTo>
                    <a:pt x="52" y="162"/>
                  </a:lnTo>
                  <a:lnTo>
                    <a:pt x="53" y="164"/>
                  </a:lnTo>
                  <a:lnTo>
                    <a:pt x="55" y="164"/>
                  </a:lnTo>
                  <a:lnTo>
                    <a:pt x="55" y="165"/>
                  </a:lnTo>
                  <a:lnTo>
                    <a:pt x="56" y="166"/>
                  </a:lnTo>
                  <a:lnTo>
                    <a:pt x="57" y="167"/>
                  </a:lnTo>
                  <a:lnTo>
                    <a:pt x="60" y="166"/>
                  </a:lnTo>
                  <a:lnTo>
                    <a:pt x="61" y="165"/>
                  </a:lnTo>
                  <a:lnTo>
                    <a:pt x="63" y="165"/>
                  </a:lnTo>
                  <a:lnTo>
                    <a:pt x="64" y="165"/>
                  </a:lnTo>
                  <a:lnTo>
                    <a:pt x="66" y="167"/>
                  </a:lnTo>
                  <a:lnTo>
                    <a:pt x="66" y="168"/>
                  </a:lnTo>
                  <a:lnTo>
                    <a:pt x="67" y="168"/>
                  </a:lnTo>
                  <a:lnTo>
                    <a:pt x="68" y="168"/>
                  </a:lnTo>
                  <a:lnTo>
                    <a:pt x="68" y="169"/>
                  </a:lnTo>
                  <a:lnTo>
                    <a:pt x="67" y="170"/>
                  </a:lnTo>
                  <a:lnTo>
                    <a:pt x="67" y="172"/>
                  </a:lnTo>
                  <a:lnTo>
                    <a:pt x="68" y="173"/>
                  </a:lnTo>
                  <a:lnTo>
                    <a:pt x="69" y="175"/>
                  </a:lnTo>
                  <a:lnTo>
                    <a:pt x="69" y="177"/>
                  </a:lnTo>
                  <a:lnTo>
                    <a:pt x="70" y="178"/>
                  </a:lnTo>
                  <a:lnTo>
                    <a:pt x="70" y="179"/>
                  </a:lnTo>
                  <a:lnTo>
                    <a:pt x="72" y="179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3" y="182"/>
                  </a:lnTo>
                  <a:lnTo>
                    <a:pt x="74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6" y="184"/>
                  </a:lnTo>
                  <a:lnTo>
                    <a:pt x="78" y="184"/>
                  </a:lnTo>
                  <a:lnTo>
                    <a:pt x="79" y="184"/>
                  </a:lnTo>
                  <a:lnTo>
                    <a:pt x="81" y="185"/>
                  </a:lnTo>
                  <a:lnTo>
                    <a:pt x="82" y="185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5" y="186"/>
                  </a:lnTo>
                  <a:lnTo>
                    <a:pt x="85" y="185"/>
                  </a:lnTo>
                  <a:lnTo>
                    <a:pt x="86" y="184"/>
                  </a:lnTo>
                  <a:lnTo>
                    <a:pt x="87" y="184"/>
                  </a:lnTo>
                  <a:lnTo>
                    <a:pt x="87" y="182"/>
                  </a:lnTo>
                  <a:lnTo>
                    <a:pt x="87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1" y="179"/>
                  </a:lnTo>
                  <a:lnTo>
                    <a:pt x="90" y="177"/>
                  </a:lnTo>
                  <a:lnTo>
                    <a:pt x="90" y="176"/>
                  </a:lnTo>
                  <a:lnTo>
                    <a:pt x="90" y="175"/>
                  </a:lnTo>
                  <a:lnTo>
                    <a:pt x="91" y="174"/>
                  </a:lnTo>
                  <a:lnTo>
                    <a:pt x="92" y="173"/>
                  </a:lnTo>
                  <a:lnTo>
                    <a:pt x="94" y="172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99" y="168"/>
                  </a:lnTo>
                  <a:lnTo>
                    <a:pt x="99" y="167"/>
                  </a:lnTo>
                  <a:lnTo>
                    <a:pt x="100" y="166"/>
                  </a:lnTo>
                  <a:lnTo>
                    <a:pt x="100" y="165"/>
                  </a:lnTo>
                  <a:lnTo>
                    <a:pt x="101" y="165"/>
                  </a:lnTo>
                  <a:lnTo>
                    <a:pt x="100" y="164"/>
                  </a:lnTo>
                  <a:lnTo>
                    <a:pt x="99" y="164"/>
                  </a:lnTo>
                  <a:lnTo>
                    <a:pt x="99" y="162"/>
                  </a:lnTo>
                  <a:lnTo>
                    <a:pt x="99" y="160"/>
                  </a:lnTo>
                  <a:lnTo>
                    <a:pt x="100" y="159"/>
                  </a:lnTo>
                  <a:lnTo>
                    <a:pt x="100" y="158"/>
                  </a:lnTo>
                  <a:lnTo>
                    <a:pt x="101" y="157"/>
                  </a:lnTo>
                  <a:lnTo>
                    <a:pt x="103" y="152"/>
                  </a:lnTo>
                  <a:lnTo>
                    <a:pt x="103" y="150"/>
                  </a:lnTo>
                  <a:lnTo>
                    <a:pt x="103" y="148"/>
                  </a:lnTo>
                  <a:lnTo>
                    <a:pt x="104" y="147"/>
                  </a:lnTo>
                  <a:lnTo>
                    <a:pt x="106" y="147"/>
                  </a:lnTo>
                  <a:lnTo>
                    <a:pt x="106" y="143"/>
                  </a:lnTo>
                  <a:lnTo>
                    <a:pt x="107" y="143"/>
                  </a:lnTo>
                  <a:lnTo>
                    <a:pt x="107" y="142"/>
                  </a:lnTo>
                  <a:lnTo>
                    <a:pt x="108" y="142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09" y="140"/>
                  </a:lnTo>
                  <a:lnTo>
                    <a:pt x="108" y="137"/>
                  </a:lnTo>
                  <a:lnTo>
                    <a:pt x="108" y="136"/>
                  </a:lnTo>
                  <a:lnTo>
                    <a:pt x="109" y="136"/>
                  </a:lnTo>
                  <a:lnTo>
                    <a:pt x="109" y="135"/>
                  </a:lnTo>
                  <a:lnTo>
                    <a:pt x="109" y="134"/>
                  </a:lnTo>
                  <a:lnTo>
                    <a:pt x="109" y="133"/>
                  </a:lnTo>
                  <a:lnTo>
                    <a:pt x="110" y="131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11" y="126"/>
                  </a:lnTo>
                  <a:lnTo>
                    <a:pt x="111" y="125"/>
                  </a:lnTo>
                  <a:lnTo>
                    <a:pt x="112" y="125"/>
                  </a:lnTo>
                  <a:lnTo>
                    <a:pt x="115" y="126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8" y="129"/>
                  </a:lnTo>
                  <a:lnTo>
                    <a:pt x="118" y="128"/>
                  </a:lnTo>
                  <a:lnTo>
                    <a:pt x="118" y="127"/>
                  </a:lnTo>
                  <a:lnTo>
                    <a:pt x="118" y="126"/>
                  </a:lnTo>
                  <a:lnTo>
                    <a:pt x="117" y="126"/>
                  </a:lnTo>
                  <a:lnTo>
                    <a:pt x="117" y="125"/>
                  </a:lnTo>
                  <a:lnTo>
                    <a:pt x="117" y="124"/>
                  </a:lnTo>
                  <a:lnTo>
                    <a:pt x="119" y="123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8"/>
                  </a:lnTo>
                  <a:lnTo>
                    <a:pt x="126" y="112"/>
                  </a:lnTo>
                  <a:lnTo>
                    <a:pt x="129" y="110"/>
                  </a:lnTo>
                  <a:lnTo>
                    <a:pt x="132" y="110"/>
                  </a:lnTo>
                  <a:lnTo>
                    <a:pt x="133" y="109"/>
                  </a:lnTo>
                  <a:lnTo>
                    <a:pt x="137" y="108"/>
                  </a:lnTo>
                  <a:lnTo>
                    <a:pt x="142" y="106"/>
                  </a:lnTo>
                  <a:lnTo>
                    <a:pt x="146" y="104"/>
                  </a:lnTo>
                  <a:lnTo>
                    <a:pt x="151" y="102"/>
                  </a:lnTo>
                  <a:lnTo>
                    <a:pt x="155" y="101"/>
                  </a:lnTo>
                  <a:lnTo>
                    <a:pt x="160" y="100"/>
                  </a:lnTo>
                  <a:lnTo>
                    <a:pt x="165" y="98"/>
                  </a:lnTo>
                  <a:lnTo>
                    <a:pt x="170" y="97"/>
                  </a:lnTo>
                  <a:lnTo>
                    <a:pt x="173" y="95"/>
                  </a:lnTo>
                  <a:lnTo>
                    <a:pt x="173" y="94"/>
                  </a:lnTo>
                  <a:lnTo>
                    <a:pt x="176" y="93"/>
                  </a:lnTo>
                  <a:lnTo>
                    <a:pt x="178" y="92"/>
                  </a:lnTo>
                  <a:lnTo>
                    <a:pt x="180" y="90"/>
                  </a:lnTo>
                  <a:lnTo>
                    <a:pt x="181" y="89"/>
                  </a:lnTo>
                  <a:lnTo>
                    <a:pt x="184" y="86"/>
                  </a:lnTo>
                  <a:lnTo>
                    <a:pt x="186" y="85"/>
                  </a:lnTo>
                  <a:lnTo>
                    <a:pt x="188" y="83"/>
                  </a:lnTo>
                  <a:lnTo>
                    <a:pt x="190" y="82"/>
                  </a:lnTo>
                  <a:lnTo>
                    <a:pt x="193" y="80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9" y="74"/>
                  </a:lnTo>
                  <a:lnTo>
                    <a:pt x="201" y="72"/>
                  </a:lnTo>
                  <a:lnTo>
                    <a:pt x="203" y="69"/>
                  </a:lnTo>
                  <a:lnTo>
                    <a:pt x="204" y="67"/>
                  </a:lnTo>
                  <a:lnTo>
                    <a:pt x="206" y="65"/>
                  </a:lnTo>
                  <a:lnTo>
                    <a:pt x="208" y="64"/>
                  </a:lnTo>
                  <a:lnTo>
                    <a:pt x="210" y="61"/>
                  </a:lnTo>
                  <a:lnTo>
                    <a:pt x="212" y="59"/>
                  </a:lnTo>
                  <a:lnTo>
                    <a:pt x="214" y="57"/>
                  </a:lnTo>
                  <a:lnTo>
                    <a:pt x="215" y="55"/>
                  </a:lnTo>
                  <a:lnTo>
                    <a:pt x="215" y="52"/>
                  </a:lnTo>
                  <a:lnTo>
                    <a:pt x="216" y="49"/>
                  </a:lnTo>
                  <a:lnTo>
                    <a:pt x="218" y="44"/>
                  </a:lnTo>
                  <a:lnTo>
                    <a:pt x="219" y="40"/>
                  </a:lnTo>
                  <a:lnTo>
                    <a:pt x="220" y="35"/>
                  </a:lnTo>
                  <a:lnTo>
                    <a:pt x="221" y="33"/>
                  </a:lnTo>
                  <a:lnTo>
                    <a:pt x="222" y="34"/>
                  </a:lnTo>
                  <a:lnTo>
                    <a:pt x="222" y="35"/>
                  </a:lnTo>
                  <a:lnTo>
                    <a:pt x="223" y="35"/>
                  </a:lnTo>
                  <a:lnTo>
                    <a:pt x="225" y="35"/>
                  </a:lnTo>
                  <a:lnTo>
                    <a:pt x="227" y="35"/>
                  </a:lnTo>
                  <a:lnTo>
                    <a:pt x="228" y="35"/>
                  </a:lnTo>
                  <a:lnTo>
                    <a:pt x="227" y="34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5" y="26"/>
                  </a:lnTo>
                  <a:lnTo>
                    <a:pt x="225" y="25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5" y="23"/>
                  </a:lnTo>
                  <a:lnTo>
                    <a:pt x="227" y="23"/>
                  </a:lnTo>
                  <a:lnTo>
                    <a:pt x="227" y="22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4" y="18"/>
                  </a:lnTo>
                  <a:lnTo>
                    <a:pt x="223" y="17"/>
                  </a:lnTo>
                  <a:lnTo>
                    <a:pt x="223" y="16"/>
                  </a:lnTo>
                  <a:lnTo>
                    <a:pt x="222" y="16"/>
                  </a:lnTo>
                  <a:lnTo>
                    <a:pt x="221" y="16"/>
                  </a:lnTo>
                  <a:lnTo>
                    <a:pt x="220" y="14"/>
                  </a:lnTo>
                  <a:lnTo>
                    <a:pt x="219" y="12"/>
                  </a:lnTo>
                  <a:lnTo>
                    <a:pt x="218" y="8"/>
                  </a:lnTo>
                  <a:lnTo>
                    <a:pt x="216" y="7"/>
                  </a:lnTo>
                  <a:lnTo>
                    <a:pt x="215" y="7"/>
                  </a:lnTo>
                  <a:lnTo>
                    <a:pt x="214" y="6"/>
                  </a:lnTo>
                  <a:lnTo>
                    <a:pt x="213" y="6"/>
                  </a:lnTo>
                  <a:lnTo>
                    <a:pt x="212" y="6"/>
                  </a:lnTo>
                  <a:lnTo>
                    <a:pt x="212" y="5"/>
                  </a:lnTo>
                  <a:lnTo>
                    <a:pt x="212" y="3"/>
                  </a:lnTo>
                  <a:lnTo>
                    <a:pt x="213" y="2"/>
                  </a:lnTo>
                  <a:lnTo>
                    <a:pt x="213" y="3"/>
                  </a:lnTo>
                  <a:lnTo>
                    <a:pt x="214" y="3"/>
                  </a:lnTo>
                  <a:lnTo>
                    <a:pt x="215" y="3"/>
                  </a:lnTo>
                  <a:lnTo>
                    <a:pt x="216" y="3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1" y="5"/>
                  </a:lnTo>
                  <a:lnTo>
                    <a:pt x="222" y="5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5" y="2"/>
                  </a:lnTo>
                  <a:lnTo>
                    <a:pt x="227" y="2"/>
                  </a:lnTo>
                  <a:lnTo>
                    <a:pt x="227" y="1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3" y="3"/>
                  </a:lnTo>
                  <a:lnTo>
                    <a:pt x="234" y="3"/>
                  </a:lnTo>
                  <a:lnTo>
                    <a:pt x="236" y="5"/>
                  </a:lnTo>
                  <a:lnTo>
                    <a:pt x="237" y="6"/>
                  </a:lnTo>
                  <a:lnTo>
                    <a:pt x="238" y="7"/>
                  </a:lnTo>
                  <a:lnTo>
                    <a:pt x="239" y="7"/>
                  </a:lnTo>
                  <a:lnTo>
                    <a:pt x="240" y="7"/>
                  </a:lnTo>
                  <a:lnTo>
                    <a:pt x="241" y="7"/>
                  </a:lnTo>
                  <a:lnTo>
                    <a:pt x="241" y="6"/>
                  </a:lnTo>
                  <a:lnTo>
                    <a:pt x="242" y="6"/>
                  </a:lnTo>
                  <a:lnTo>
                    <a:pt x="244" y="6"/>
                  </a:lnTo>
                  <a:lnTo>
                    <a:pt x="244" y="7"/>
                  </a:lnTo>
                  <a:lnTo>
                    <a:pt x="245" y="9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11"/>
                  </a:lnTo>
                  <a:lnTo>
                    <a:pt x="247" y="11"/>
                  </a:lnTo>
                  <a:lnTo>
                    <a:pt x="247" y="12"/>
                  </a:lnTo>
                  <a:lnTo>
                    <a:pt x="248" y="12"/>
                  </a:lnTo>
                  <a:lnTo>
                    <a:pt x="248" y="11"/>
                  </a:lnTo>
                  <a:lnTo>
                    <a:pt x="249" y="11"/>
                  </a:lnTo>
                  <a:lnTo>
                    <a:pt x="250" y="14"/>
                  </a:lnTo>
                  <a:lnTo>
                    <a:pt x="251" y="15"/>
                  </a:lnTo>
                  <a:lnTo>
                    <a:pt x="253" y="16"/>
                  </a:lnTo>
                  <a:lnTo>
                    <a:pt x="255" y="17"/>
                  </a:lnTo>
                  <a:lnTo>
                    <a:pt x="256" y="18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57" y="20"/>
                  </a:lnTo>
                  <a:lnTo>
                    <a:pt x="259" y="24"/>
                  </a:lnTo>
                  <a:lnTo>
                    <a:pt x="258" y="25"/>
                  </a:lnTo>
                  <a:lnTo>
                    <a:pt x="258" y="26"/>
                  </a:lnTo>
                  <a:lnTo>
                    <a:pt x="259" y="26"/>
                  </a:lnTo>
                  <a:lnTo>
                    <a:pt x="261" y="27"/>
                  </a:lnTo>
                  <a:lnTo>
                    <a:pt x="261" y="28"/>
                  </a:lnTo>
                  <a:lnTo>
                    <a:pt x="262" y="28"/>
                  </a:lnTo>
                  <a:lnTo>
                    <a:pt x="262" y="30"/>
                  </a:lnTo>
                  <a:lnTo>
                    <a:pt x="262" y="31"/>
                  </a:lnTo>
                  <a:lnTo>
                    <a:pt x="261" y="31"/>
                  </a:lnTo>
                  <a:lnTo>
                    <a:pt x="262" y="32"/>
                  </a:lnTo>
                  <a:lnTo>
                    <a:pt x="262" y="34"/>
                  </a:lnTo>
                  <a:lnTo>
                    <a:pt x="263" y="35"/>
                  </a:lnTo>
                  <a:lnTo>
                    <a:pt x="264" y="35"/>
                  </a:lnTo>
                  <a:lnTo>
                    <a:pt x="266" y="36"/>
                  </a:lnTo>
                  <a:lnTo>
                    <a:pt x="268" y="37"/>
                  </a:lnTo>
                  <a:lnTo>
                    <a:pt x="270" y="36"/>
                  </a:lnTo>
                  <a:lnTo>
                    <a:pt x="271" y="36"/>
                  </a:lnTo>
                  <a:lnTo>
                    <a:pt x="272" y="39"/>
                  </a:lnTo>
                  <a:lnTo>
                    <a:pt x="272" y="40"/>
                  </a:lnTo>
                  <a:lnTo>
                    <a:pt x="273" y="40"/>
                  </a:lnTo>
                  <a:lnTo>
                    <a:pt x="273" y="39"/>
                  </a:lnTo>
                  <a:lnTo>
                    <a:pt x="274" y="39"/>
                  </a:lnTo>
                  <a:lnTo>
                    <a:pt x="274" y="40"/>
                  </a:lnTo>
                  <a:lnTo>
                    <a:pt x="274" y="41"/>
                  </a:lnTo>
                  <a:lnTo>
                    <a:pt x="275" y="40"/>
                  </a:lnTo>
                  <a:lnTo>
                    <a:pt x="276" y="41"/>
                  </a:lnTo>
                  <a:lnTo>
                    <a:pt x="276" y="42"/>
                  </a:lnTo>
                  <a:lnTo>
                    <a:pt x="277" y="43"/>
                  </a:lnTo>
                  <a:lnTo>
                    <a:pt x="279" y="44"/>
                  </a:lnTo>
                  <a:lnTo>
                    <a:pt x="280" y="44"/>
                  </a:lnTo>
                  <a:lnTo>
                    <a:pt x="281" y="44"/>
                  </a:lnTo>
                  <a:lnTo>
                    <a:pt x="282" y="43"/>
                  </a:lnTo>
                  <a:lnTo>
                    <a:pt x="283" y="44"/>
                  </a:lnTo>
                  <a:lnTo>
                    <a:pt x="284" y="44"/>
                  </a:lnTo>
                  <a:lnTo>
                    <a:pt x="285" y="45"/>
                  </a:lnTo>
                  <a:lnTo>
                    <a:pt x="287" y="45"/>
                  </a:lnTo>
                  <a:lnTo>
                    <a:pt x="287" y="47"/>
                  </a:lnTo>
                  <a:lnTo>
                    <a:pt x="287" y="48"/>
                  </a:lnTo>
                  <a:lnTo>
                    <a:pt x="288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89" y="51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1" y="53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2" y="57"/>
                  </a:lnTo>
                  <a:lnTo>
                    <a:pt x="292" y="58"/>
                  </a:lnTo>
                  <a:lnTo>
                    <a:pt x="291" y="58"/>
                  </a:lnTo>
                  <a:lnTo>
                    <a:pt x="291" y="59"/>
                  </a:lnTo>
                  <a:lnTo>
                    <a:pt x="290" y="60"/>
                  </a:lnTo>
                  <a:lnTo>
                    <a:pt x="290" y="61"/>
                  </a:lnTo>
                  <a:lnTo>
                    <a:pt x="291" y="62"/>
                  </a:lnTo>
                  <a:lnTo>
                    <a:pt x="293" y="64"/>
                  </a:lnTo>
                  <a:lnTo>
                    <a:pt x="293" y="65"/>
                  </a:lnTo>
                  <a:lnTo>
                    <a:pt x="294" y="65"/>
                  </a:lnTo>
                  <a:lnTo>
                    <a:pt x="296" y="65"/>
                  </a:lnTo>
                  <a:lnTo>
                    <a:pt x="297" y="65"/>
                  </a:lnTo>
                  <a:lnTo>
                    <a:pt x="297" y="66"/>
                  </a:lnTo>
                  <a:lnTo>
                    <a:pt x="298" y="66"/>
                  </a:lnTo>
                  <a:lnTo>
                    <a:pt x="298" y="65"/>
                  </a:lnTo>
                  <a:lnTo>
                    <a:pt x="299" y="65"/>
                  </a:lnTo>
                  <a:lnTo>
                    <a:pt x="300" y="65"/>
                  </a:lnTo>
                  <a:lnTo>
                    <a:pt x="300" y="64"/>
                  </a:lnTo>
                  <a:lnTo>
                    <a:pt x="301" y="64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4" y="66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4" y="69"/>
                  </a:lnTo>
                  <a:lnTo>
                    <a:pt x="305" y="69"/>
                  </a:lnTo>
                  <a:lnTo>
                    <a:pt x="305" y="70"/>
                  </a:lnTo>
                  <a:lnTo>
                    <a:pt x="304" y="70"/>
                  </a:lnTo>
                  <a:lnTo>
                    <a:pt x="304" y="72"/>
                  </a:lnTo>
                  <a:lnTo>
                    <a:pt x="305" y="73"/>
                  </a:lnTo>
                  <a:lnTo>
                    <a:pt x="305" y="74"/>
                  </a:lnTo>
                  <a:lnTo>
                    <a:pt x="306" y="75"/>
                  </a:lnTo>
                  <a:lnTo>
                    <a:pt x="306" y="76"/>
                  </a:lnTo>
                  <a:lnTo>
                    <a:pt x="305" y="78"/>
                  </a:lnTo>
                  <a:lnTo>
                    <a:pt x="304" y="81"/>
                  </a:lnTo>
                  <a:lnTo>
                    <a:pt x="302" y="81"/>
                  </a:lnTo>
                  <a:lnTo>
                    <a:pt x="302" y="82"/>
                  </a:lnTo>
                  <a:lnTo>
                    <a:pt x="304" y="82"/>
                  </a:lnTo>
                  <a:lnTo>
                    <a:pt x="304" y="83"/>
                  </a:lnTo>
                  <a:lnTo>
                    <a:pt x="305" y="84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7" y="86"/>
                  </a:lnTo>
                  <a:lnTo>
                    <a:pt x="308" y="86"/>
                  </a:lnTo>
                  <a:lnTo>
                    <a:pt x="308" y="85"/>
                  </a:lnTo>
                  <a:lnTo>
                    <a:pt x="310" y="86"/>
                  </a:lnTo>
                  <a:lnTo>
                    <a:pt x="311" y="86"/>
                  </a:lnTo>
                  <a:lnTo>
                    <a:pt x="311" y="89"/>
                  </a:lnTo>
                  <a:lnTo>
                    <a:pt x="313" y="90"/>
                  </a:lnTo>
                  <a:lnTo>
                    <a:pt x="315" y="89"/>
                  </a:lnTo>
                  <a:lnTo>
                    <a:pt x="316" y="89"/>
                  </a:lnTo>
                  <a:lnTo>
                    <a:pt x="317" y="87"/>
                  </a:lnTo>
                  <a:lnTo>
                    <a:pt x="318" y="87"/>
                  </a:lnTo>
                  <a:lnTo>
                    <a:pt x="319" y="89"/>
                  </a:lnTo>
                  <a:lnTo>
                    <a:pt x="319" y="87"/>
                  </a:lnTo>
                  <a:lnTo>
                    <a:pt x="320" y="87"/>
                  </a:lnTo>
                  <a:lnTo>
                    <a:pt x="320" y="89"/>
                  </a:lnTo>
                  <a:lnTo>
                    <a:pt x="320" y="90"/>
                  </a:lnTo>
                  <a:lnTo>
                    <a:pt x="322" y="89"/>
                  </a:lnTo>
                  <a:lnTo>
                    <a:pt x="323" y="86"/>
                  </a:lnTo>
                  <a:lnTo>
                    <a:pt x="324" y="86"/>
                  </a:lnTo>
                  <a:lnTo>
                    <a:pt x="325" y="86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31" y="89"/>
                  </a:lnTo>
                  <a:lnTo>
                    <a:pt x="332" y="89"/>
                  </a:lnTo>
                  <a:lnTo>
                    <a:pt x="332" y="90"/>
                  </a:lnTo>
                  <a:lnTo>
                    <a:pt x="333" y="90"/>
                  </a:lnTo>
                  <a:lnTo>
                    <a:pt x="333" y="91"/>
                  </a:lnTo>
                  <a:lnTo>
                    <a:pt x="334" y="90"/>
                  </a:lnTo>
                  <a:lnTo>
                    <a:pt x="335" y="90"/>
                  </a:lnTo>
                  <a:lnTo>
                    <a:pt x="336" y="90"/>
                  </a:lnTo>
                  <a:lnTo>
                    <a:pt x="336" y="89"/>
                  </a:lnTo>
                  <a:lnTo>
                    <a:pt x="337" y="89"/>
                  </a:lnTo>
                  <a:lnTo>
                    <a:pt x="339" y="89"/>
                  </a:lnTo>
                  <a:lnTo>
                    <a:pt x="341" y="89"/>
                  </a:lnTo>
                  <a:lnTo>
                    <a:pt x="343" y="86"/>
                  </a:lnTo>
                  <a:lnTo>
                    <a:pt x="344" y="86"/>
                  </a:lnTo>
                  <a:lnTo>
                    <a:pt x="345" y="85"/>
                  </a:lnTo>
                  <a:lnTo>
                    <a:pt x="347" y="85"/>
                  </a:lnTo>
                  <a:lnTo>
                    <a:pt x="349" y="86"/>
                  </a:lnTo>
                  <a:lnTo>
                    <a:pt x="349" y="85"/>
                  </a:lnTo>
                  <a:lnTo>
                    <a:pt x="350" y="85"/>
                  </a:lnTo>
                  <a:lnTo>
                    <a:pt x="350" y="84"/>
                  </a:lnTo>
                  <a:lnTo>
                    <a:pt x="352" y="83"/>
                  </a:lnTo>
                  <a:lnTo>
                    <a:pt x="353" y="81"/>
                  </a:lnTo>
                  <a:lnTo>
                    <a:pt x="356" y="78"/>
                  </a:lnTo>
                  <a:lnTo>
                    <a:pt x="357" y="78"/>
                  </a:lnTo>
                  <a:lnTo>
                    <a:pt x="357" y="80"/>
                  </a:lnTo>
                  <a:lnTo>
                    <a:pt x="358" y="81"/>
                  </a:lnTo>
                  <a:lnTo>
                    <a:pt x="359" y="80"/>
                  </a:lnTo>
                  <a:lnTo>
                    <a:pt x="360" y="80"/>
                  </a:lnTo>
                  <a:lnTo>
                    <a:pt x="361" y="81"/>
                  </a:lnTo>
                  <a:lnTo>
                    <a:pt x="362" y="82"/>
                  </a:lnTo>
                  <a:lnTo>
                    <a:pt x="365" y="82"/>
                  </a:lnTo>
                  <a:lnTo>
                    <a:pt x="365" y="83"/>
                  </a:lnTo>
                  <a:lnTo>
                    <a:pt x="365" y="84"/>
                  </a:lnTo>
                  <a:lnTo>
                    <a:pt x="366" y="85"/>
                  </a:lnTo>
                  <a:lnTo>
                    <a:pt x="367" y="83"/>
                  </a:lnTo>
                  <a:lnTo>
                    <a:pt x="368" y="83"/>
                  </a:lnTo>
                  <a:lnTo>
                    <a:pt x="368" y="84"/>
                  </a:lnTo>
                  <a:lnTo>
                    <a:pt x="369" y="85"/>
                  </a:lnTo>
                  <a:lnTo>
                    <a:pt x="369" y="86"/>
                  </a:lnTo>
                  <a:lnTo>
                    <a:pt x="368" y="86"/>
                  </a:lnTo>
                  <a:lnTo>
                    <a:pt x="369" y="87"/>
                  </a:lnTo>
                  <a:lnTo>
                    <a:pt x="370" y="87"/>
                  </a:lnTo>
                  <a:lnTo>
                    <a:pt x="373" y="86"/>
                  </a:lnTo>
                  <a:lnTo>
                    <a:pt x="374" y="86"/>
                  </a:lnTo>
                  <a:lnTo>
                    <a:pt x="375" y="86"/>
                  </a:lnTo>
                  <a:lnTo>
                    <a:pt x="375" y="85"/>
                  </a:lnTo>
                  <a:lnTo>
                    <a:pt x="376" y="86"/>
                  </a:lnTo>
                  <a:lnTo>
                    <a:pt x="377" y="86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9" y="83"/>
                  </a:lnTo>
                  <a:lnTo>
                    <a:pt x="380" y="83"/>
                  </a:lnTo>
                  <a:lnTo>
                    <a:pt x="382" y="83"/>
                  </a:lnTo>
                  <a:lnTo>
                    <a:pt x="383" y="83"/>
                  </a:lnTo>
                  <a:lnTo>
                    <a:pt x="384" y="83"/>
                  </a:lnTo>
                  <a:lnTo>
                    <a:pt x="384" y="82"/>
                  </a:lnTo>
                  <a:lnTo>
                    <a:pt x="384" y="81"/>
                  </a:lnTo>
                  <a:lnTo>
                    <a:pt x="385" y="81"/>
                  </a:lnTo>
                  <a:lnTo>
                    <a:pt x="386" y="82"/>
                  </a:lnTo>
                  <a:lnTo>
                    <a:pt x="387" y="82"/>
                  </a:lnTo>
                  <a:lnTo>
                    <a:pt x="388" y="82"/>
                  </a:lnTo>
                  <a:lnTo>
                    <a:pt x="389" y="82"/>
                  </a:lnTo>
                  <a:lnTo>
                    <a:pt x="391" y="84"/>
                  </a:lnTo>
                  <a:lnTo>
                    <a:pt x="393" y="85"/>
                  </a:lnTo>
                  <a:lnTo>
                    <a:pt x="394" y="85"/>
                  </a:lnTo>
                  <a:lnTo>
                    <a:pt x="395" y="86"/>
                  </a:lnTo>
                  <a:lnTo>
                    <a:pt x="395" y="87"/>
                  </a:lnTo>
                  <a:lnTo>
                    <a:pt x="396" y="87"/>
                  </a:lnTo>
                  <a:lnTo>
                    <a:pt x="397" y="89"/>
                  </a:lnTo>
                  <a:lnTo>
                    <a:pt x="397" y="90"/>
                  </a:lnTo>
                  <a:lnTo>
                    <a:pt x="397" y="91"/>
                  </a:lnTo>
                  <a:lnTo>
                    <a:pt x="400" y="91"/>
                  </a:lnTo>
                  <a:lnTo>
                    <a:pt x="400" y="90"/>
                  </a:lnTo>
                  <a:lnTo>
                    <a:pt x="400" y="89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2" y="90"/>
                  </a:lnTo>
                  <a:lnTo>
                    <a:pt x="403" y="90"/>
                  </a:lnTo>
                  <a:lnTo>
                    <a:pt x="404" y="91"/>
                  </a:lnTo>
                  <a:lnTo>
                    <a:pt x="404" y="92"/>
                  </a:lnTo>
                  <a:lnTo>
                    <a:pt x="405" y="92"/>
                  </a:lnTo>
                  <a:lnTo>
                    <a:pt x="406" y="92"/>
                  </a:lnTo>
                  <a:lnTo>
                    <a:pt x="408" y="92"/>
                  </a:lnTo>
                  <a:lnTo>
                    <a:pt x="409" y="92"/>
                  </a:lnTo>
                  <a:lnTo>
                    <a:pt x="409" y="93"/>
                  </a:lnTo>
                  <a:lnTo>
                    <a:pt x="408" y="93"/>
                  </a:lnTo>
                  <a:lnTo>
                    <a:pt x="408" y="94"/>
                  </a:lnTo>
                  <a:lnTo>
                    <a:pt x="409" y="94"/>
                  </a:lnTo>
                  <a:lnTo>
                    <a:pt x="410" y="94"/>
                  </a:lnTo>
                  <a:lnTo>
                    <a:pt x="411" y="93"/>
                  </a:lnTo>
                  <a:lnTo>
                    <a:pt x="411" y="94"/>
                  </a:lnTo>
                  <a:lnTo>
                    <a:pt x="412" y="94"/>
                  </a:lnTo>
                  <a:lnTo>
                    <a:pt x="412" y="97"/>
                  </a:lnTo>
                  <a:lnTo>
                    <a:pt x="413" y="97"/>
                  </a:lnTo>
                  <a:lnTo>
                    <a:pt x="413" y="98"/>
                  </a:lnTo>
                  <a:lnTo>
                    <a:pt x="414" y="97"/>
                  </a:lnTo>
                  <a:lnTo>
                    <a:pt x="416" y="98"/>
                  </a:lnTo>
                  <a:lnTo>
                    <a:pt x="416" y="99"/>
                  </a:lnTo>
                  <a:lnTo>
                    <a:pt x="417" y="99"/>
                  </a:lnTo>
                  <a:lnTo>
                    <a:pt x="417" y="98"/>
                  </a:lnTo>
                  <a:lnTo>
                    <a:pt x="418" y="97"/>
                  </a:lnTo>
                  <a:lnTo>
                    <a:pt x="418" y="98"/>
                  </a:lnTo>
                  <a:lnTo>
                    <a:pt x="419" y="99"/>
                  </a:lnTo>
                  <a:lnTo>
                    <a:pt x="419" y="100"/>
                  </a:lnTo>
                  <a:lnTo>
                    <a:pt x="420" y="100"/>
                  </a:lnTo>
                  <a:lnTo>
                    <a:pt x="419" y="101"/>
                  </a:lnTo>
                  <a:lnTo>
                    <a:pt x="416" y="106"/>
                  </a:lnTo>
                  <a:lnTo>
                    <a:pt x="413" y="110"/>
                  </a:lnTo>
                  <a:lnTo>
                    <a:pt x="410" y="115"/>
                  </a:lnTo>
                  <a:lnTo>
                    <a:pt x="408" y="120"/>
                  </a:lnTo>
                  <a:lnTo>
                    <a:pt x="404" y="125"/>
                  </a:lnTo>
                  <a:lnTo>
                    <a:pt x="402" y="129"/>
                  </a:lnTo>
                  <a:lnTo>
                    <a:pt x="399" y="134"/>
                  </a:lnTo>
                  <a:lnTo>
                    <a:pt x="395" y="139"/>
                  </a:lnTo>
                  <a:lnTo>
                    <a:pt x="394" y="140"/>
                  </a:lnTo>
                  <a:lnTo>
                    <a:pt x="396" y="141"/>
                  </a:lnTo>
                  <a:lnTo>
                    <a:pt x="401" y="143"/>
                  </a:lnTo>
                  <a:lnTo>
                    <a:pt x="402" y="143"/>
                  </a:lnTo>
                  <a:lnTo>
                    <a:pt x="403" y="144"/>
                  </a:lnTo>
                  <a:lnTo>
                    <a:pt x="404" y="144"/>
                  </a:lnTo>
                  <a:lnTo>
                    <a:pt x="405" y="143"/>
                  </a:lnTo>
                  <a:lnTo>
                    <a:pt x="406" y="142"/>
                  </a:lnTo>
                  <a:lnTo>
                    <a:pt x="408" y="142"/>
                  </a:lnTo>
                  <a:lnTo>
                    <a:pt x="409" y="141"/>
                  </a:lnTo>
                  <a:lnTo>
                    <a:pt x="410" y="142"/>
                  </a:lnTo>
                  <a:lnTo>
                    <a:pt x="411" y="143"/>
                  </a:lnTo>
                  <a:lnTo>
                    <a:pt x="413" y="144"/>
                  </a:lnTo>
                  <a:lnTo>
                    <a:pt x="413" y="145"/>
                  </a:lnTo>
                  <a:lnTo>
                    <a:pt x="414" y="147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6" y="150"/>
                  </a:lnTo>
                  <a:lnTo>
                    <a:pt x="419" y="152"/>
                  </a:lnTo>
                  <a:lnTo>
                    <a:pt x="420" y="153"/>
                  </a:lnTo>
                  <a:lnTo>
                    <a:pt x="421" y="154"/>
                  </a:lnTo>
                  <a:lnTo>
                    <a:pt x="422" y="156"/>
                  </a:lnTo>
                  <a:lnTo>
                    <a:pt x="423" y="157"/>
                  </a:lnTo>
                  <a:lnTo>
                    <a:pt x="423" y="158"/>
                  </a:lnTo>
                  <a:lnTo>
                    <a:pt x="422" y="159"/>
                  </a:lnTo>
                  <a:lnTo>
                    <a:pt x="422" y="160"/>
                  </a:lnTo>
                  <a:lnTo>
                    <a:pt x="421" y="161"/>
                  </a:lnTo>
                  <a:lnTo>
                    <a:pt x="420" y="161"/>
                  </a:lnTo>
                  <a:lnTo>
                    <a:pt x="419" y="160"/>
                  </a:lnTo>
                  <a:lnTo>
                    <a:pt x="419" y="159"/>
                  </a:lnTo>
                  <a:lnTo>
                    <a:pt x="418" y="158"/>
                  </a:lnTo>
                  <a:lnTo>
                    <a:pt x="417" y="158"/>
                  </a:lnTo>
                  <a:lnTo>
                    <a:pt x="416" y="158"/>
                  </a:lnTo>
                  <a:lnTo>
                    <a:pt x="416" y="159"/>
                  </a:lnTo>
                  <a:lnTo>
                    <a:pt x="414" y="160"/>
                  </a:lnTo>
                  <a:lnTo>
                    <a:pt x="414" y="161"/>
                  </a:lnTo>
                  <a:lnTo>
                    <a:pt x="413" y="160"/>
                  </a:lnTo>
                  <a:lnTo>
                    <a:pt x="413" y="159"/>
                  </a:lnTo>
                  <a:lnTo>
                    <a:pt x="412" y="160"/>
                  </a:lnTo>
                  <a:lnTo>
                    <a:pt x="412" y="159"/>
                  </a:lnTo>
                  <a:lnTo>
                    <a:pt x="410" y="158"/>
                  </a:lnTo>
                  <a:lnTo>
                    <a:pt x="410" y="157"/>
                  </a:lnTo>
                  <a:lnTo>
                    <a:pt x="410" y="156"/>
                  </a:lnTo>
                  <a:lnTo>
                    <a:pt x="410" y="154"/>
                  </a:lnTo>
                  <a:lnTo>
                    <a:pt x="410" y="153"/>
                  </a:lnTo>
                  <a:lnTo>
                    <a:pt x="409" y="153"/>
                  </a:lnTo>
                  <a:lnTo>
                    <a:pt x="409" y="154"/>
                  </a:lnTo>
                  <a:lnTo>
                    <a:pt x="408" y="154"/>
                  </a:lnTo>
                  <a:lnTo>
                    <a:pt x="406" y="153"/>
                  </a:lnTo>
                  <a:lnTo>
                    <a:pt x="405" y="153"/>
                  </a:lnTo>
                  <a:lnTo>
                    <a:pt x="404" y="153"/>
                  </a:lnTo>
                  <a:lnTo>
                    <a:pt x="403" y="154"/>
                  </a:lnTo>
                  <a:lnTo>
                    <a:pt x="403" y="156"/>
                  </a:lnTo>
                  <a:lnTo>
                    <a:pt x="402" y="154"/>
                  </a:lnTo>
                  <a:lnTo>
                    <a:pt x="402" y="153"/>
                  </a:lnTo>
                  <a:lnTo>
                    <a:pt x="401" y="153"/>
                  </a:lnTo>
                  <a:lnTo>
                    <a:pt x="401" y="154"/>
                  </a:lnTo>
                  <a:lnTo>
                    <a:pt x="401" y="156"/>
                  </a:lnTo>
                  <a:lnTo>
                    <a:pt x="400" y="156"/>
                  </a:lnTo>
                  <a:lnTo>
                    <a:pt x="399" y="154"/>
                  </a:lnTo>
                  <a:lnTo>
                    <a:pt x="399" y="153"/>
                  </a:lnTo>
                  <a:lnTo>
                    <a:pt x="399" y="152"/>
                  </a:lnTo>
                  <a:lnTo>
                    <a:pt x="397" y="152"/>
                  </a:lnTo>
                  <a:lnTo>
                    <a:pt x="397" y="153"/>
                  </a:lnTo>
                  <a:lnTo>
                    <a:pt x="396" y="153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3" y="154"/>
                  </a:lnTo>
                  <a:lnTo>
                    <a:pt x="391" y="154"/>
                  </a:lnTo>
                  <a:lnTo>
                    <a:pt x="391" y="156"/>
                  </a:lnTo>
                  <a:lnTo>
                    <a:pt x="391" y="157"/>
                  </a:lnTo>
                  <a:lnTo>
                    <a:pt x="389" y="158"/>
                  </a:lnTo>
                  <a:lnTo>
                    <a:pt x="388" y="159"/>
                  </a:lnTo>
                  <a:lnTo>
                    <a:pt x="387" y="160"/>
                  </a:lnTo>
                  <a:lnTo>
                    <a:pt x="387" y="161"/>
                  </a:lnTo>
                  <a:lnTo>
                    <a:pt x="386" y="162"/>
                  </a:lnTo>
                  <a:lnTo>
                    <a:pt x="385" y="162"/>
                  </a:lnTo>
                  <a:lnTo>
                    <a:pt x="384" y="161"/>
                  </a:lnTo>
                  <a:lnTo>
                    <a:pt x="384" y="162"/>
                  </a:lnTo>
                  <a:lnTo>
                    <a:pt x="382" y="162"/>
                  </a:lnTo>
                  <a:lnTo>
                    <a:pt x="380" y="162"/>
                  </a:lnTo>
                  <a:lnTo>
                    <a:pt x="380" y="164"/>
                  </a:lnTo>
                  <a:lnTo>
                    <a:pt x="379" y="164"/>
                  </a:lnTo>
                  <a:lnTo>
                    <a:pt x="379" y="162"/>
                  </a:lnTo>
                  <a:lnTo>
                    <a:pt x="378" y="162"/>
                  </a:lnTo>
                  <a:lnTo>
                    <a:pt x="377" y="162"/>
                  </a:lnTo>
                  <a:lnTo>
                    <a:pt x="377" y="164"/>
                  </a:lnTo>
                  <a:lnTo>
                    <a:pt x="376" y="162"/>
                  </a:lnTo>
                  <a:lnTo>
                    <a:pt x="375" y="162"/>
                  </a:lnTo>
                  <a:lnTo>
                    <a:pt x="374" y="162"/>
                  </a:lnTo>
                  <a:lnTo>
                    <a:pt x="374" y="164"/>
                  </a:lnTo>
                  <a:lnTo>
                    <a:pt x="373" y="164"/>
                  </a:lnTo>
                  <a:lnTo>
                    <a:pt x="374" y="164"/>
                  </a:lnTo>
                  <a:lnTo>
                    <a:pt x="374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1" y="166"/>
                  </a:lnTo>
                  <a:lnTo>
                    <a:pt x="370" y="165"/>
                  </a:lnTo>
                  <a:lnTo>
                    <a:pt x="369" y="165"/>
                  </a:lnTo>
                  <a:lnTo>
                    <a:pt x="368" y="165"/>
                  </a:lnTo>
                  <a:lnTo>
                    <a:pt x="367" y="165"/>
                  </a:lnTo>
                  <a:lnTo>
                    <a:pt x="366" y="165"/>
                  </a:lnTo>
                  <a:lnTo>
                    <a:pt x="366" y="166"/>
                  </a:lnTo>
                  <a:lnTo>
                    <a:pt x="365" y="167"/>
                  </a:lnTo>
                  <a:lnTo>
                    <a:pt x="363" y="166"/>
                  </a:lnTo>
                  <a:lnTo>
                    <a:pt x="361" y="167"/>
                  </a:lnTo>
                  <a:lnTo>
                    <a:pt x="361" y="166"/>
                  </a:lnTo>
                  <a:lnTo>
                    <a:pt x="360" y="167"/>
                  </a:lnTo>
                  <a:lnTo>
                    <a:pt x="359" y="167"/>
                  </a:lnTo>
                  <a:lnTo>
                    <a:pt x="359" y="166"/>
                  </a:lnTo>
                  <a:lnTo>
                    <a:pt x="358" y="167"/>
                  </a:lnTo>
                  <a:lnTo>
                    <a:pt x="357" y="167"/>
                  </a:lnTo>
                  <a:lnTo>
                    <a:pt x="356" y="166"/>
                  </a:lnTo>
                  <a:lnTo>
                    <a:pt x="356" y="167"/>
                  </a:lnTo>
                  <a:lnTo>
                    <a:pt x="354" y="167"/>
                  </a:lnTo>
                  <a:lnTo>
                    <a:pt x="351" y="167"/>
                  </a:lnTo>
                  <a:lnTo>
                    <a:pt x="351" y="168"/>
                  </a:lnTo>
                  <a:lnTo>
                    <a:pt x="350" y="168"/>
                  </a:lnTo>
                  <a:lnTo>
                    <a:pt x="348" y="170"/>
                  </a:lnTo>
                  <a:lnTo>
                    <a:pt x="347" y="170"/>
                  </a:lnTo>
                  <a:lnTo>
                    <a:pt x="347" y="172"/>
                  </a:lnTo>
                  <a:lnTo>
                    <a:pt x="345" y="172"/>
                  </a:lnTo>
                  <a:lnTo>
                    <a:pt x="344" y="170"/>
                  </a:lnTo>
                  <a:lnTo>
                    <a:pt x="344" y="172"/>
                  </a:lnTo>
                  <a:lnTo>
                    <a:pt x="344" y="173"/>
                  </a:lnTo>
                  <a:lnTo>
                    <a:pt x="343" y="173"/>
                  </a:lnTo>
                  <a:lnTo>
                    <a:pt x="343" y="174"/>
                  </a:lnTo>
                  <a:lnTo>
                    <a:pt x="341" y="175"/>
                  </a:lnTo>
                  <a:lnTo>
                    <a:pt x="339" y="176"/>
                  </a:lnTo>
                  <a:lnTo>
                    <a:pt x="337" y="177"/>
                  </a:lnTo>
                  <a:lnTo>
                    <a:pt x="336" y="177"/>
                  </a:lnTo>
                  <a:lnTo>
                    <a:pt x="335" y="177"/>
                  </a:lnTo>
                  <a:lnTo>
                    <a:pt x="334" y="177"/>
                  </a:lnTo>
                  <a:lnTo>
                    <a:pt x="333" y="178"/>
                  </a:lnTo>
                  <a:lnTo>
                    <a:pt x="332" y="181"/>
                  </a:lnTo>
                  <a:lnTo>
                    <a:pt x="332" y="182"/>
                  </a:lnTo>
                  <a:lnTo>
                    <a:pt x="331" y="182"/>
                  </a:lnTo>
                  <a:lnTo>
                    <a:pt x="330" y="182"/>
                  </a:lnTo>
                  <a:lnTo>
                    <a:pt x="330" y="183"/>
                  </a:lnTo>
                  <a:lnTo>
                    <a:pt x="330" y="184"/>
                  </a:lnTo>
                  <a:lnTo>
                    <a:pt x="328" y="184"/>
                  </a:lnTo>
                  <a:lnTo>
                    <a:pt x="327" y="184"/>
                  </a:lnTo>
                  <a:lnTo>
                    <a:pt x="326" y="185"/>
                  </a:lnTo>
                  <a:lnTo>
                    <a:pt x="325" y="185"/>
                  </a:lnTo>
                  <a:lnTo>
                    <a:pt x="325" y="186"/>
                  </a:lnTo>
                  <a:lnTo>
                    <a:pt x="324" y="186"/>
                  </a:lnTo>
                  <a:lnTo>
                    <a:pt x="324" y="187"/>
                  </a:lnTo>
                  <a:lnTo>
                    <a:pt x="324" y="189"/>
                  </a:lnTo>
                  <a:lnTo>
                    <a:pt x="323" y="189"/>
                  </a:lnTo>
                  <a:lnTo>
                    <a:pt x="320" y="189"/>
                  </a:lnTo>
                  <a:lnTo>
                    <a:pt x="320" y="187"/>
                  </a:lnTo>
                  <a:lnTo>
                    <a:pt x="319" y="187"/>
                  </a:lnTo>
                  <a:lnTo>
                    <a:pt x="319" y="189"/>
                  </a:lnTo>
                  <a:lnTo>
                    <a:pt x="318" y="189"/>
                  </a:lnTo>
                  <a:lnTo>
                    <a:pt x="316" y="190"/>
                  </a:lnTo>
                  <a:lnTo>
                    <a:pt x="315" y="190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3" y="191"/>
                  </a:lnTo>
                  <a:lnTo>
                    <a:pt x="314" y="192"/>
                  </a:lnTo>
                  <a:lnTo>
                    <a:pt x="314" y="193"/>
                  </a:lnTo>
                  <a:lnTo>
                    <a:pt x="314" y="195"/>
                  </a:lnTo>
                  <a:lnTo>
                    <a:pt x="314" y="196"/>
                  </a:lnTo>
                  <a:lnTo>
                    <a:pt x="313" y="198"/>
                  </a:lnTo>
                  <a:lnTo>
                    <a:pt x="313" y="199"/>
                  </a:lnTo>
                  <a:lnTo>
                    <a:pt x="313" y="200"/>
                  </a:lnTo>
                  <a:lnTo>
                    <a:pt x="311" y="202"/>
                  </a:lnTo>
                  <a:lnTo>
                    <a:pt x="311" y="203"/>
                  </a:lnTo>
                  <a:lnTo>
                    <a:pt x="311" y="204"/>
                  </a:lnTo>
                  <a:lnTo>
                    <a:pt x="311" y="206"/>
                  </a:lnTo>
                  <a:lnTo>
                    <a:pt x="311" y="207"/>
                  </a:lnTo>
                  <a:lnTo>
                    <a:pt x="311" y="210"/>
                  </a:lnTo>
                  <a:lnTo>
                    <a:pt x="310" y="211"/>
                  </a:lnTo>
                  <a:lnTo>
                    <a:pt x="310" y="212"/>
                  </a:lnTo>
                  <a:lnTo>
                    <a:pt x="306" y="217"/>
                  </a:lnTo>
                  <a:lnTo>
                    <a:pt x="305" y="219"/>
                  </a:lnTo>
                  <a:lnTo>
                    <a:pt x="302" y="224"/>
                  </a:lnTo>
                  <a:lnTo>
                    <a:pt x="302" y="225"/>
                  </a:lnTo>
                  <a:lnTo>
                    <a:pt x="301" y="226"/>
                  </a:lnTo>
                  <a:lnTo>
                    <a:pt x="301" y="228"/>
                  </a:lnTo>
                  <a:lnTo>
                    <a:pt x="304" y="231"/>
                  </a:lnTo>
                  <a:lnTo>
                    <a:pt x="304" y="232"/>
                  </a:lnTo>
                  <a:lnTo>
                    <a:pt x="305" y="234"/>
                  </a:lnTo>
                  <a:lnTo>
                    <a:pt x="305" y="235"/>
                  </a:lnTo>
                  <a:lnTo>
                    <a:pt x="305" y="237"/>
                  </a:lnTo>
                  <a:lnTo>
                    <a:pt x="306" y="237"/>
                  </a:lnTo>
                  <a:lnTo>
                    <a:pt x="306" y="239"/>
                  </a:lnTo>
                  <a:lnTo>
                    <a:pt x="306" y="240"/>
                  </a:lnTo>
                  <a:lnTo>
                    <a:pt x="305" y="241"/>
                  </a:lnTo>
                  <a:lnTo>
                    <a:pt x="304" y="243"/>
                  </a:lnTo>
                  <a:lnTo>
                    <a:pt x="302" y="244"/>
                  </a:lnTo>
                  <a:lnTo>
                    <a:pt x="301" y="244"/>
                  </a:lnTo>
                  <a:lnTo>
                    <a:pt x="300" y="245"/>
                  </a:lnTo>
                  <a:lnTo>
                    <a:pt x="297" y="245"/>
                  </a:lnTo>
                  <a:lnTo>
                    <a:pt x="294" y="246"/>
                  </a:lnTo>
                  <a:lnTo>
                    <a:pt x="293" y="248"/>
                  </a:lnTo>
                  <a:lnTo>
                    <a:pt x="291" y="250"/>
                  </a:lnTo>
                  <a:lnTo>
                    <a:pt x="288" y="251"/>
                  </a:lnTo>
                  <a:lnTo>
                    <a:pt x="287" y="252"/>
                  </a:lnTo>
                  <a:lnTo>
                    <a:pt x="285" y="253"/>
                  </a:lnTo>
                  <a:lnTo>
                    <a:pt x="284" y="253"/>
                  </a:lnTo>
                  <a:lnTo>
                    <a:pt x="284" y="254"/>
                  </a:lnTo>
                  <a:lnTo>
                    <a:pt x="284" y="256"/>
                  </a:lnTo>
                  <a:lnTo>
                    <a:pt x="282" y="257"/>
                  </a:lnTo>
                  <a:lnTo>
                    <a:pt x="282" y="259"/>
                  </a:lnTo>
                  <a:lnTo>
                    <a:pt x="281" y="262"/>
                  </a:lnTo>
                  <a:lnTo>
                    <a:pt x="280" y="263"/>
                  </a:lnTo>
                  <a:lnTo>
                    <a:pt x="280" y="265"/>
                  </a:lnTo>
                  <a:lnTo>
                    <a:pt x="280" y="266"/>
                  </a:lnTo>
                  <a:lnTo>
                    <a:pt x="283" y="269"/>
                  </a:lnTo>
                  <a:lnTo>
                    <a:pt x="283" y="270"/>
                  </a:lnTo>
                  <a:lnTo>
                    <a:pt x="283" y="271"/>
                  </a:lnTo>
                  <a:lnTo>
                    <a:pt x="283" y="273"/>
                  </a:lnTo>
                  <a:lnTo>
                    <a:pt x="282" y="274"/>
                  </a:lnTo>
                  <a:lnTo>
                    <a:pt x="281" y="274"/>
                  </a:lnTo>
                  <a:lnTo>
                    <a:pt x="280" y="274"/>
                  </a:lnTo>
                  <a:lnTo>
                    <a:pt x="279" y="274"/>
                  </a:lnTo>
                  <a:lnTo>
                    <a:pt x="277" y="275"/>
                  </a:lnTo>
                  <a:lnTo>
                    <a:pt x="276" y="275"/>
                  </a:lnTo>
                  <a:lnTo>
                    <a:pt x="274" y="274"/>
                  </a:lnTo>
                  <a:lnTo>
                    <a:pt x="274" y="275"/>
                  </a:lnTo>
                  <a:lnTo>
                    <a:pt x="275" y="277"/>
                  </a:lnTo>
                  <a:lnTo>
                    <a:pt x="275" y="278"/>
                  </a:lnTo>
                  <a:lnTo>
                    <a:pt x="274" y="279"/>
                  </a:lnTo>
                  <a:lnTo>
                    <a:pt x="274" y="281"/>
                  </a:lnTo>
                  <a:lnTo>
                    <a:pt x="273" y="281"/>
                  </a:lnTo>
                  <a:lnTo>
                    <a:pt x="272" y="282"/>
                  </a:lnTo>
                  <a:lnTo>
                    <a:pt x="273" y="282"/>
                  </a:lnTo>
                  <a:lnTo>
                    <a:pt x="274" y="283"/>
                  </a:lnTo>
                  <a:lnTo>
                    <a:pt x="279" y="288"/>
                  </a:lnTo>
                  <a:lnTo>
                    <a:pt x="280" y="288"/>
                  </a:lnTo>
                  <a:lnTo>
                    <a:pt x="281" y="290"/>
                  </a:lnTo>
                  <a:lnTo>
                    <a:pt x="282" y="290"/>
                  </a:lnTo>
                  <a:lnTo>
                    <a:pt x="283" y="291"/>
                  </a:lnTo>
                  <a:lnTo>
                    <a:pt x="284" y="292"/>
                  </a:lnTo>
                  <a:lnTo>
                    <a:pt x="283" y="293"/>
                  </a:lnTo>
                  <a:lnTo>
                    <a:pt x="282" y="294"/>
                  </a:lnTo>
                  <a:lnTo>
                    <a:pt x="281" y="294"/>
                  </a:lnTo>
                  <a:lnTo>
                    <a:pt x="281" y="296"/>
                  </a:lnTo>
                  <a:lnTo>
                    <a:pt x="282" y="298"/>
                  </a:lnTo>
                  <a:lnTo>
                    <a:pt x="284" y="299"/>
                  </a:lnTo>
                  <a:lnTo>
                    <a:pt x="285" y="299"/>
                  </a:lnTo>
                  <a:lnTo>
                    <a:pt x="285" y="300"/>
                  </a:lnTo>
                  <a:lnTo>
                    <a:pt x="287" y="301"/>
                  </a:lnTo>
                  <a:lnTo>
                    <a:pt x="288" y="303"/>
                  </a:lnTo>
                  <a:lnTo>
                    <a:pt x="288" y="304"/>
                  </a:lnTo>
                  <a:lnTo>
                    <a:pt x="288" y="306"/>
                  </a:lnTo>
                  <a:lnTo>
                    <a:pt x="288" y="307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0"/>
                  </a:lnTo>
                  <a:lnTo>
                    <a:pt x="290" y="311"/>
                  </a:lnTo>
                  <a:lnTo>
                    <a:pt x="290" y="312"/>
                  </a:lnTo>
                  <a:lnTo>
                    <a:pt x="291" y="312"/>
                  </a:lnTo>
                  <a:lnTo>
                    <a:pt x="293" y="315"/>
                  </a:lnTo>
                  <a:lnTo>
                    <a:pt x="294" y="315"/>
                  </a:lnTo>
                  <a:lnTo>
                    <a:pt x="294" y="316"/>
                  </a:lnTo>
                  <a:lnTo>
                    <a:pt x="296" y="316"/>
                  </a:lnTo>
                  <a:lnTo>
                    <a:pt x="297" y="316"/>
                  </a:lnTo>
                  <a:lnTo>
                    <a:pt x="297" y="317"/>
                  </a:lnTo>
                  <a:lnTo>
                    <a:pt x="297" y="318"/>
                  </a:lnTo>
                  <a:lnTo>
                    <a:pt x="297" y="319"/>
                  </a:lnTo>
                  <a:lnTo>
                    <a:pt x="297" y="320"/>
                  </a:lnTo>
                  <a:lnTo>
                    <a:pt x="297" y="321"/>
                  </a:lnTo>
                  <a:lnTo>
                    <a:pt x="299" y="323"/>
                  </a:lnTo>
                  <a:lnTo>
                    <a:pt x="299" y="324"/>
                  </a:lnTo>
                  <a:lnTo>
                    <a:pt x="300" y="324"/>
                  </a:lnTo>
                  <a:lnTo>
                    <a:pt x="302" y="325"/>
                  </a:lnTo>
                  <a:lnTo>
                    <a:pt x="304" y="325"/>
                  </a:lnTo>
                  <a:lnTo>
                    <a:pt x="304" y="326"/>
                  </a:lnTo>
                  <a:lnTo>
                    <a:pt x="305" y="328"/>
                  </a:lnTo>
                  <a:lnTo>
                    <a:pt x="308" y="332"/>
                  </a:lnTo>
                  <a:lnTo>
                    <a:pt x="308" y="333"/>
                  </a:lnTo>
                  <a:lnTo>
                    <a:pt x="309" y="334"/>
                  </a:lnTo>
                  <a:lnTo>
                    <a:pt x="310" y="334"/>
                  </a:lnTo>
                  <a:lnTo>
                    <a:pt x="311" y="336"/>
                  </a:lnTo>
                  <a:lnTo>
                    <a:pt x="311" y="340"/>
                  </a:lnTo>
                  <a:lnTo>
                    <a:pt x="311" y="341"/>
                  </a:lnTo>
                  <a:lnTo>
                    <a:pt x="310" y="342"/>
                  </a:lnTo>
                  <a:lnTo>
                    <a:pt x="309" y="343"/>
                  </a:lnTo>
                  <a:lnTo>
                    <a:pt x="309" y="344"/>
                  </a:lnTo>
                  <a:lnTo>
                    <a:pt x="308" y="345"/>
                  </a:lnTo>
                  <a:lnTo>
                    <a:pt x="307" y="345"/>
                  </a:lnTo>
                  <a:lnTo>
                    <a:pt x="307" y="346"/>
                  </a:lnTo>
                  <a:lnTo>
                    <a:pt x="306" y="348"/>
                  </a:lnTo>
                  <a:lnTo>
                    <a:pt x="305" y="349"/>
                  </a:lnTo>
                  <a:lnTo>
                    <a:pt x="302" y="351"/>
                  </a:lnTo>
                  <a:lnTo>
                    <a:pt x="302" y="352"/>
                  </a:lnTo>
                  <a:lnTo>
                    <a:pt x="317" y="352"/>
                  </a:lnTo>
                  <a:lnTo>
                    <a:pt x="322" y="353"/>
                  </a:lnTo>
                  <a:lnTo>
                    <a:pt x="323" y="353"/>
                  </a:lnTo>
                  <a:lnTo>
                    <a:pt x="324" y="353"/>
                  </a:lnTo>
                  <a:lnTo>
                    <a:pt x="325" y="353"/>
                  </a:lnTo>
                  <a:lnTo>
                    <a:pt x="326" y="354"/>
                  </a:lnTo>
                  <a:lnTo>
                    <a:pt x="327" y="354"/>
                  </a:lnTo>
                  <a:lnTo>
                    <a:pt x="330" y="354"/>
                  </a:lnTo>
                  <a:lnTo>
                    <a:pt x="332" y="354"/>
                  </a:lnTo>
                  <a:lnTo>
                    <a:pt x="333" y="355"/>
                  </a:lnTo>
                  <a:lnTo>
                    <a:pt x="334" y="355"/>
                  </a:lnTo>
                  <a:lnTo>
                    <a:pt x="334" y="357"/>
                  </a:lnTo>
                  <a:lnTo>
                    <a:pt x="335" y="357"/>
                  </a:lnTo>
                  <a:lnTo>
                    <a:pt x="336" y="357"/>
                  </a:lnTo>
                  <a:lnTo>
                    <a:pt x="336" y="358"/>
                  </a:lnTo>
                  <a:lnTo>
                    <a:pt x="336" y="359"/>
                  </a:lnTo>
                  <a:lnTo>
                    <a:pt x="336" y="360"/>
                  </a:lnTo>
                  <a:lnTo>
                    <a:pt x="337" y="361"/>
                  </a:lnTo>
                  <a:lnTo>
                    <a:pt x="337" y="362"/>
                  </a:lnTo>
                  <a:lnTo>
                    <a:pt x="337" y="363"/>
                  </a:lnTo>
                  <a:lnTo>
                    <a:pt x="337" y="365"/>
                  </a:lnTo>
                  <a:lnTo>
                    <a:pt x="340" y="367"/>
                  </a:lnTo>
                  <a:lnTo>
                    <a:pt x="341" y="368"/>
                  </a:lnTo>
                  <a:lnTo>
                    <a:pt x="341" y="369"/>
                  </a:lnTo>
                  <a:lnTo>
                    <a:pt x="341" y="370"/>
                  </a:lnTo>
                  <a:lnTo>
                    <a:pt x="341" y="371"/>
                  </a:lnTo>
                  <a:lnTo>
                    <a:pt x="341" y="373"/>
                  </a:lnTo>
                  <a:lnTo>
                    <a:pt x="341" y="374"/>
                  </a:lnTo>
                  <a:lnTo>
                    <a:pt x="340" y="375"/>
                  </a:lnTo>
                  <a:lnTo>
                    <a:pt x="342" y="375"/>
                  </a:lnTo>
                  <a:lnTo>
                    <a:pt x="349" y="375"/>
                  </a:lnTo>
                  <a:lnTo>
                    <a:pt x="356" y="375"/>
                  </a:lnTo>
                  <a:lnTo>
                    <a:pt x="362" y="375"/>
                  </a:lnTo>
                  <a:lnTo>
                    <a:pt x="369" y="375"/>
                  </a:lnTo>
                  <a:lnTo>
                    <a:pt x="370" y="375"/>
                  </a:lnTo>
                  <a:lnTo>
                    <a:pt x="370" y="374"/>
                  </a:lnTo>
                  <a:lnTo>
                    <a:pt x="371" y="374"/>
                  </a:lnTo>
                  <a:lnTo>
                    <a:pt x="373" y="374"/>
                  </a:lnTo>
                  <a:lnTo>
                    <a:pt x="374" y="374"/>
                  </a:lnTo>
                  <a:lnTo>
                    <a:pt x="376" y="373"/>
                  </a:lnTo>
                  <a:lnTo>
                    <a:pt x="377" y="371"/>
                  </a:lnTo>
                  <a:lnTo>
                    <a:pt x="378" y="371"/>
                  </a:lnTo>
                  <a:lnTo>
                    <a:pt x="378" y="370"/>
                  </a:lnTo>
                  <a:lnTo>
                    <a:pt x="378" y="369"/>
                  </a:lnTo>
                  <a:lnTo>
                    <a:pt x="379" y="369"/>
                  </a:lnTo>
                  <a:lnTo>
                    <a:pt x="382" y="368"/>
                  </a:lnTo>
                  <a:lnTo>
                    <a:pt x="384" y="367"/>
                  </a:lnTo>
                  <a:lnTo>
                    <a:pt x="385" y="367"/>
                  </a:lnTo>
                  <a:lnTo>
                    <a:pt x="385" y="366"/>
                  </a:lnTo>
                  <a:lnTo>
                    <a:pt x="386" y="365"/>
                  </a:lnTo>
                  <a:lnTo>
                    <a:pt x="387" y="363"/>
                  </a:lnTo>
                  <a:lnTo>
                    <a:pt x="388" y="362"/>
                  </a:lnTo>
                  <a:lnTo>
                    <a:pt x="389" y="361"/>
                  </a:lnTo>
                  <a:lnTo>
                    <a:pt x="391" y="360"/>
                  </a:lnTo>
                  <a:lnTo>
                    <a:pt x="392" y="360"/>
                  </a:lnTo>
                  <a:lnTo>
                    <a:pt x="393" y="358"/>
                  </a:lnTo>
                  <a:lnTo>
                    <a:pt x="394" y="358"/>
                  </a:lnTo>
                  <a:lnTo>
                    <a:pt x="396" y="357"/>
                  </a:lnTo>
                  <a:lnTo>
                    <a:pt x="397" y="355"/>
                  </a:lnTo>
                  <a:lnTo>
                    <a:pt x="399" y="354"/>
                  </a:lnTo>
                  <a:lnTo>
                    <a:pt x="400" y="353"/>
                  </a:lnTo>
                  <a:lnTo>
                    <a:pt x="401" y="353"/>
                  </a:lnTo>
                  <a:lnTo>
                    <a:pt x="402" y="352"/>
                  </a:lnTo>
                  <a:lnTo>
                    <a:pt x="402" y="353"/>
                  </a:lnTo>
                  <a:lnTo>
                    <a:pt x="402" y="354"/>
                  </a:lnTo>
                  <a:lnTo>
                    <a:pt x="401" y="355"/>
                  </a:lnTo>
                  <a:lnTo>
                    <a:pt x="401" y="357"/>
                  </a:lnTo>
                  <a:lnTo>
                    <a:pt x="400" y="357"/>
                  </a:lnTo>
                  <a:lnTo>
                    <a:pt x="401" y="358"/>
                  </a:lnTo>
                  <a:lnTo>
                    <a:pt x="400" y="358"/>
                  </a:lnTo>
                  <a:lnTo>
                    <a:pt x="399" y="358"/>
                  </a:lnTo>
                  <a:lnTo>
                    <a:pt x="400" y="360"/>
                  </a:lnTo>
                  <a:lnTo>
                    <a:pt x="400" y="361"/>
                  </a:lnTo>
                  <a:lnTo>
                    <a:pt x="401" y="361"/>
                  </a:lnTo>
                  <a:lnTo>
                    <a:pt x="401" y="362"/>
                  </a:lnTo>
                  <a:lnTo>
                    <a:pt x="402" y="363"/>
                  </a:lnTo>
                  <a:lnTo>
                    <a:pt x="401" y="365"/>
                  </a:lnTo>
                  <a:lnTo>
                    <a:pt x="401" y="366"/>
                  </a:lnTo>
                  <a:lnTo>
                    <a:pt x="400" y="366"/>
                  </a:lnTo>
                  <a:lnTo>
                    <a:pt x="399" y="366"/>
                  </a:lnTo>
                  <a:lnTo>
                    <a:pt x="399" y="367"/>
                  </a:lnTo>
                  <a:lnTo>
                    <a:pt x="397" y="368"/>
                  </a:lnTo>
                  <a:lnTo>
                    <a:pt x="397" y="370"/>
                  </a:lnTo>
                  <a:lnTo>
                    <a:pt x="397" y="373"/>
                  </a:lnTo>
                  <a:lnTo>
                    <a:pt x="397" y="376"/>
                  </a:lnTo>
                  <a:lnTo>
                    <a:pt x="397" y="380"/>
                  </a:lnTo>
                  <a:lnTo>
                    <a:pt x="397" y="385"/>
                  </a:lnTo>
                  <a:lnTo>
                    <a:pt x="397" y="390"/>
                  </a:lnTo>
                  <a:lnTo>
                    <a:pt x="397" y="395"/>
                  </a:lnTo>
                  <a:lnTo>
                    <a:pt x="397" y="400"/>
                  </a:lnTo>
                  <a:lnTo>
                    <a:pt x="397" y="404"/>
                  </a:lnTo>
                  <a:lnTo>
                    <a:pt x="397" y="409"/>
                  </a:lnTo>
                  <a:lnTo>
                    <a:pt x="397" y="412"/>
                  </a:lnTo>
                  <a:lnTo>
                    <a:pt x="401" y="410"/>
                  </a:lnTo>
                  <a:lnTo>
                    <a:pt x="402" y="410"/>
                  </a:lnTo>
                  <a:lnTo>
                    <a:pt x="403" y="410"/>
                  </a:lnTo>
                  <a:lnTo>
                    <a:pt x="404" y="412"/>
                  </a:lnTo>
                  <a:lnTo>
                    <a:pt x="405" y="413"/>
                  </a:lnTo>
                  <a:lnTo>
                    <a:pt x="408" y="415"/>
                  </a:lnTo>
                  <a:lnTo>
                    <a:pt x="409" y="415"/>
                  </a:lnTo>
                  <a:lnTo>
                    <a:pt x="411" y="415"/>
                  </a:lnTo>
                  <a:lnTo>
                    <a:pt x="413" y="415"/>
                  </a:lnTo>
                  <a:lnTo>
                    <a:pt x="414" y="413"/>
                  </a:lnTo>
                  <a:lnTo>
                    <a:pt x="423" y="409"/>
                  </a:lnTo>
                  <a:lnTo>
                    <a:pt x="425" y="409"/>
                  </a:lnTo>
                  <a:lnTo>
                    <a:pt x="426" y="409"/>
                  </a:lnTo>
                  <a:lnTo>
                    <a:pt x="427" y="409"/>
                  </a:lnTo>
                  <a:lnTo>
                    <a:pt x="428" y="409"/>
                  </a:lnTo>
                  <a:lnTo>
                    <a:pt x="429" y="409"/>
                  </a:lnTo>
                  <a:lnTo>
                    <a:pt x="429" y="410"/>
                  </a:lnTo>
                  <a:lnTo>
                    <a:pt x="431" y="410"/>
                  </a:lnTo>
                  <a:lnTo>
                    <a:pt x="432" y="411"/>
                  </a:lnTo>
                  <a:lnTo>
                    <a:pt x="437" y="410"/>
                  </a:lnTo>
                  <a:lnTo>
                    <a:pt x="438" y="411"/>
                  </a:lnTo>
                  <a:lnTo>
                    <a:pt x="438" y="412"/>
                  </a:lnTo>
                  <a:lnTo>
                    <a:pt x="443" y="419"/>
                  </a:lnTo>
                  <a:lnTo>
                    <a:pt x="446" y="426"/>
                  </a:lnTo>
                  <a:lnTo>
                    <a:pt x="451" y="433"/>
                  </a:lnTo>
                  <a:lnTo>
                    <a:pt x="454" y="440"/>
                  </a:lnTo>
                  <a:lnTo>
                    <a:pt x="457" y="446"/>
                  </a:lnTo>
                  <a:lnTo>
                    <a:pt x="462" y="453"/>
                  </a:lnTo>
                  <a:lnTo>
                    <a:pt x="465" y="460"/>
                  </a:lnTo>
                  <a:lnTo>
                    <a:pt x="470" y="467"/>
                  </a:lnTo>
                  <a:lnTo>
                    <a:pt x="471" y="469"/>
                  </a:lnTo>
                  <a:lnTo>
                    <a:pt x="470" y="469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69" y="471"/>
                  </a:lnTo>
                  <a:lnTo>
                    <a:pt x="469" y="472"/>
                  </a:lnTo>
                  <a:lnTo>
                    <a:pt x="468" y="472"/>
                  </a:lnTo>
                  <a:lnTo>
                    <a:pt x="466" y="474"/>
                  </a:lnTo>
                  <a:lnTo>
                    <a:pt x="466" y="475"/>
                  </a:lnTo>
                  <a:lnTo>
                    <a:pt x="468" y="475"/>
                  </a:lnTo>
                  <a:lnTo>
                    <a:pt x="469" y="476"/>
                  </a:lnTo>
                  <a:lnTo>
                    <a:pt x="468" y="477"/>
                  </a:lnTo>
                  <a:lnTo>
                    <a:pt x="468" y="478"/>
                  </a:lnTo>
                  <a:lnTo>
                    <a:pt x="464" y="478"/>
                  </a:lnTo>
                  <a:lnTo>
                    <a:pt x="463" y="479"/>
                  </a:lnTo>
                  <a:lnTo>
                    <a:pt x="462" y="480"/>
                  </a:lnTo>
                  <a:lnTo>
                    <a:pt x="461" y="482"/>
                  </a:lnTo>
                  <a:lnTo>
                    <a:pt x="461" y="483"/>
                  </a:lnTo>
                  <a:lnTo>
                    <a:pt x="460" y="484"/>
                  </a:lnTo>
                  <a:lnTo>
                    <a:pt x="460" y="486"/>
                  </a:lnTo>
                  <a:lnTo>
                    <a:pt x="460" y="490"/>
                  </a:lnTo>
                  <a:lnTo>
                    <a:pt x="460" y="491"/>
                  </a:lnTo>
                  <a:lnTo>
                    <a:pt x="460" y="495"/>
                  </a:lnTo>
                  <a:lnTo>
                    <a:pt x="460" y="496"/>
                  </a:lnTo>
                  <a:lnTo>
                    <a:pt x="461" y="500"/>
                  </a:lnTo>
                  <a:lnTo>
                    <a:pt x="460" y="507"/>
                  </a:lnTo>
                  <a:lnTo>
                    <a:pt x="460" y="508"/>
                  </a:lnTo>
                  <a:lnTo>
                    <a:pt x="460" y="509"/>
                  </a:lnTo>
                  <a:lnTo>
                    <a:pt x="460" y="510"/>
                  </a:lnTo>
                  <a:lnTo>
                    <a:pt x="459" y="511"/>
                  </a:lnTo>
                  <a:lnTo>
                    <a:pt x="457" y="512"/>
                  </a:lnTo>
                  <a:lnTo>
                    <a:pt x="459" y="512"/>
                  </a:lnTo>
                  <a:lnTo>
                    <a:pt x="457" y="513"/>
                  </a:lnTo>
                  <a:lnTo>
                    <a:pt x="456" y="513"/>
                  </a:lnTo>
                  <a:lnTo>
                    <a:pt x="455" y="513"/>
                  </a:lnTo>
                  <a:lnTo>
                    <a:pt x="455" y="514"/>
                  </a:lnTo>
                  <a:lnTo>
                    <a:pt x="456" y="514"/>
                  </a:lnTo>
                  <a:lnTo>
                    <a:pt x="457" y="517"/>
                  </a:lnTo>
                  <a:lnTo>
                    <a:pt x="459" y="517"/>
                  </a:lnTo>
                  <a:lnTo>
                    <a:pt x="459" y="518"/>
                  </a:lnTo>
                  <a:lnTo>
                    <a:pt x="459" y="519"/>
                  </a:lnTo>
                  <a:lnTo>
                    <a:pt x="459" y="521"/>
                  </a:lnTo>
                  <a:lnTo>
                    <a:pt x="460" y="521"/>
                  </a:lnTo>
                  <a:lnTo>
                    <a:pt x="460" y="524"/>
                  </a:lnTo>
                  <a:lnTo>
                    <a:pt x="460" y="525"/>
                  </a:lnTo>
                  <a:lnTo>
                    <a:pt x="460" y="526"/>
                  </a:lnTo>
                  <a:lnTo>
                    <a:pt x="462" y="528"/>
                  </a:lnTo>
                  <a:lnTo>
                    <a:pt x="463" y="529"/>
                  </a:lnTo>
                  <a:lnTo>
                    <a:pt x="463" y="530"/>
                  </a:lnTo>
                  <a:lnTo>
                    <a:pt x="464" y="533"/>
                  </a:lnTo>
                  <a:lnTo>
                    <a:pt x="464" y="534"/>
                  </a:lnTo>
                  <a:lnTo>
                    <a:pt x="463" y="535"/>
                  </a:lnTo>
                  <a:lnTo>
                    <a:pt x="461" y="535"/>
                  </a:lnTo>
                  <a:lnTo>
                    <a:pt x="460" y="536"/>
                  </a:lnTo>
                  <a:lnTo>
                    <a:pt x="459" y="536"/>
                  </a:lnTo>
                  <a:lnTo>
                    <a:pt x="459" y="537"/>
                  </a:lnTo>
                  <a:lnTo>
                    <a:pt x="459" y="539"/>
                  </a:lnTo>
                  <a:lnTo>
                    <a:pt x="460" y="541"/>
                  </a:lnTo>
                  <a:lnTo>
                    <a:pt x="460" y="542"/>
                  </a:lnTo>
                  <a:lnTo>
                    <a:pt x="459" y="542"/>
                  </a:lnTo>
                  <a:lnTo>
                    <a:pt x="456" y="543"/>
                  </a:lnTo>
                  <a:lnTo>
                    <a:pt x="455" y="544"/>
                  </a:lnTo>
                  <a:lnTo>
                    <a:pt x="454" y="545"/>
                  </a:lnTo>
                  <a:lnTo>
                    <a:pt x="454" y="546"/>
                  </a:lnTo>
                  <a:lnTo>
                    <a:pt x="453" y="546"/>
                  </a:lnTo>
                  <a:lnTo>
                    <a:pt x="453" y="549"/>
                  </a:lnTo>
                  <a:lnTo>
                    <a:pt x="452" y="549"/>
                  </a:lnTo>
                  <a:lnTo>
                    <a:pt x="451" y="549"/>
                  </a:lnTo>
                  <a:lnTo>
                    <a:pt x="449" y="550"/>
                  </a:lnTo>
                  <a:lnTo>
                    <a:pt x="449" y="554"/>
                  </a:lnTo>
                  <a:lnTo>
                    <a:pt x="449" y="555"/>
                  </a:lnTo>
                  <a:lnTo>
                    <a:pt x="448" y="557"/>
                  </a:lnTo>
                  <a:lnTo>
                    <a:pt x="446" y="557"/>
                  </a:lnTo>
                  <a:lnTo>
                    <a:pt x="445" y="558"/>
                  </a:lnTo>
                  <a:lnTo>
                    <a:pt x="445" y="559"/>
                  </a:lnTo>
                  <a:lnTo>
                    <a:pt x="445" y="561"/>
                  </a:lnTo>
                  <a:lnTo>
                    <a:pt x="445" y="562"/>
                  </a:lnTo>
                  <a:lnTo>
                    <a:pt x="445" y="563"/>
                  </a:lnTo>
                  <a:lnTo>
                    <a:pt x="444" y="564"/>
                  </a:lnTo>
                  <a:lnTo>
                    <a:pt x="445" y="564"/>
                  </a:lnTo>
                  <a:lnTo>
                    <a:pt x="445" y="566"/>
                  </a:lnTo>
                  <a:lnTo>
                    <a:pt x="446" y="566"/>
                  </a:lnTo>
                  <a:lnTo>
                    <a:pt x="448" y="569"/>
                  </a:lnTo>
                  <a:lnTo>
                    <a:pt x="448" y="570"/>
                  </a:lnTo>
                  <a:lnTo>
                    <a:pt x="451" y="571"/>
                  </a:lnTo>
                  <a:lnTo>
                    <a:pt x="452" y="572"/>
                  </a:lnTo>
                  <a:lnTo>
                    <a:pt x="453" y="574"/>
                  </a:lnTo>
                  <a:lnTo>
                    <a:pt x="453" y="575"/>
                  </a:lnTo>
                  <a:lnTo>
                    <a:pt x="453" y="576"/>
                  </a:lnTo>
                  <a:lnTo>
                    <a:pt x="452" y="576"/>
                  </a:lnTo>
                  <a:lnTo>
                    <a:pt x="451" y="576"/>
                  </a:lnTo>
                  <a:lnTo>
                    <a:pt x="451" y="577"/>
                  </a:lnTo>
                  <a:lnTo>
                    <a:pt x="449" y="577"/>
                  </a:lnTo>
                  <a:lnTo>
                    <a:pt x="448" y="578"/>
                  </a:lnTo>
                  <a:lnTo>
                    <a:pt x="448" y="579"/>
                  </a:lnTo>
                  <a:lnTo>
                    <a:pt x="448" y="580"/>
                  </a:lnTo>
                  <a:lnTo>
                    <a:pt x="448" y="582"/>
                  </a:lnTo>
                  <a:lnTo>
                    <a:pt x="447" y="582"/>
                  </a:lnTo>
                  <a:lnTo>
                    <a:pt x="446" y="582"/>
                  </a:lnTo>
                  <a:lnTo>
                    <a:pt x="446" y="583"/>
                  </a:lnTo>
                  <a:lnTo>
                    <a:pt x="446" y="584"/>
                  </a:lnTo>
                  <a:lnTo>
                    <a:pt x="446" y="585"/>
                  </a:lnTo>
                  <a:lnTo>
                    <a:pt x="443" y="588"/>
                  </a:lnTo>
                  <a:lnTo>
                    <a:pt x="443" y="589"/>
                  </a:lnTo>
                  <a:lnTo>
                    <a:pt x="443" y="591"/>
                  </a:lnTo>
                  <a:lnTo>
                    <a:pt x="444" y="592"/>
                  </a:lnTo>
                  <a:lnTo>
                    <a:pt x="445" y="596"/>
                  </a:lnTo>
                  <a:lnTo>
                    <a:pt x="447" y="600"/>
                  </a:lnTo>
                  <a:lnTo>
                    <a:pt x="448" y="604"/>
                  </a:lnTo>
                  <a:lnTo>
                    <a:pt x="449" y="608"/>
                  </a:lnTo>
                  <a:lnTo>
                    <a:pt x="451" y="610"/>
                  </a:lnTo>
                  <a:lnTo>
                    <a:pt x="452" y="612"/>
                  </a:lnTo>
                  <a:lnTo>
                    <a:pt x="453" y="612"/>
                  </a:lnTo>
                  <a:lnTo>
                    <a:pt x="454" y="613"/>
                  </a:lnTo>
                  <a:lnTo>
                    <a:pt x="455" y="613"/>
                  </a:lnTo>
                  <a:lnTo>
                    <a:pt x="456" y="613"/>
                  </a:lnTo>
                  <a:lnTo>
                    <a:pt x="456" y="612"/>
                  </a:lnTo>
                  <a:lnTo>
                    <a:pt x="457" y="612"/>
                  </a:lnTo>
                  <a:lnTo>
                    <a:pt x="459" y="612"/>
                  </a:lnTo>
                  <a:lnTo>
                    <a:pt x="460" y="612"/>
                  </a:lnTo>
                  <a:lnTo>
                    <a:pt x="461" y="612"/>
                  </a:lnTo>
                  <a:lnTo>
                    <a:pt x="462" y="614"/>
                  </a:lnTo>
                  <a:lnTo>
                    <a:pt x="464" y="616"/>
                  </a:lnTo>
                  <a:lnTo>
                    <a:pt x="465" y="617"/>
                  </a:lnTo>
                  <a:lnTo>
                    <a:pt x="464" y="618"/>
                  </a:lnTo>
                  <a:lnTo>
                    <a:pt x="460" y="620"/>
                  </a:lnTo>
                  <a:lnTo>
                    <a:pt x="459" y="620"/>
                  </a:lnTo>
                  <a:lnTo>
                    <a:pt x="457" y="621"/>
                  </a:lnTo>
                  <a:lnTo>
                    <a:pt x="457" y="622"/>
                  </a:lnTo>
                  <a:lnTo>
                    <a:pt x="457" y="624"/>
                  </a:lnTo>
                  <a:lnTo>
                    <a:pt x="457" y="626"/>
                  </a:lnTo>
                  <a:lnTo>
                    <a:pt x="457" y="627"/>
                  </a:lnTo>
                  <a:lnTo>
                    <a:pt x="459" y="629"/>
                  </a:lnTo>
                  <a:lnTo>
                    <a:pt x="457" y="630"/>
                  </a:lnTo>
                  <a:lnTo>
                    <a:pt x="455" y="631"/>
                  </a:lnTo>
                  <a:lnTo>
                    <a:pt x="454" y="631"/>
                  </a:lnTo>
                  <a:lnTo>
                    <a:pt x="453" y="631"/>
                  </a:lnTo>
                  <a:lnTo>
                    <a:pt x="452" y="633"/>
                  </a:lnTo>
                  <a:lnTo>
                    <a:pt x="451" y="635"/>
                  </a:lnTo>
                  <a:lnTo>
                    <a:pt x="451" y="636"/>
                  </a:lnTo>
                  <a:lnTo>
                    <a:pt x="447" y="639"/>
                  </a:lnTo>
                  <a:lnTo>
                    <a:pt x="446" y="642"/>
                  </a:lnTo>
                  <a:lnTo>
                    <a:pt x="445" y="643"/>
                  </a:lnTo>
                  <a:lnTo>
                    <a:pt x="444" y="644"/>
                  </a:lnTo>
                  <a:lnTo>
                    <a:pt x="444" y="645"/>
                  </a:lnTo>
                  <a:lnTo>
                    <a:pt x="443" y="646"/>
                  </a:lnTo>
                  <a:lnTo>
                    <a:pt x="442" y="646"/>
                  </a:lnTo>
                  <a:lnTo>
                    <a:pt x="440" y="647"/>
                  </a:lnTo>
                  <a:lnTo>
                    <a:pt x="439" y="649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6" y="651"/>
                  </a:lnTo>
                  <a:lnTo>
                    <a:pt x="435" y="651"/>
                  </a:lnTo>
                  <a:lnTo>
                    <a:pt x="435" y="653"/>
                  </a:lnTo>
                  <a:lnTo>
                    <a:pt x="434" y="654"/>
                  </a:lnTo>
                  <a:lnTo>
                    <a:pt x="436" y="654"/>
                  </a:lnTo>
                  <a:lnTo>
                    <a:pt x="437" y="654"/>
                  </a:lnTo>
                  <a:lnTo>
                    <a:pt x="438" y="656"/>
                  </a:lnTo>
                  <a:lnTo>
                    <a:pt x="439" y="656"/>
                  </a:lnTo>
                  <a:lnTo>
                    <a:pt x="439" y="658"/>
                  </a:lnTo>
                  <a:lnTo>
                    <a:pt x="440" y="659"/>
                  </a:lnTo>
                  <a:lnTo>
                    <a:pt x="440" y="660"/>
                  </a:lnTo>
                  <a:lnTo>
                    <a:pt x="440" y="663"/>
                  </a:lnTo>
                  <a:close/>
                  <a:moveTo>
                    <a:pt x="191" y="537"/>
                  </a:moveTo>
                  <a:lnTo>
                    <a:pt x="191" y="538"/>
                  </a:lnTo>
                  <a:lnTo>
                    <a:pt x="190" y="537"/>
                  </a:lnTo>
                  <a:lnTo>
                    <a:pt x="191" y="537"/>
                  </a:lnTo>
                  <a:close/>
                  <a:moveTo>
                    <a:pt x="182" y="520"/>
                  </a:moveTo>
                  <a:lnTo>
                    <a:pt x="182" y="521"/>
                  </a:lnTo>
                  <a:lnTo>
                    <a:pt x="181" y="521"/>
                  </a:lnTo>
                  <a:lnTo>
                    <a:pt x="181" y="520"/>
                  </a:lnTo>
                  <a:lnTo>
                    <a:pt x="182" y="520"/>
                  </a:lnTo>
                  <a:close/>
                  <a:moveTo>
                    <a:pt x="153" y="453"/>
                  </a:moveTo>
                  <a:lnTo>
                    <a:pt x="154" y="454"/>
                  </a:lnTo>
                  <a:lnTo>
                    <a:pt x="153" y="454"/>
                  </a:lnTo>
                  <a:lnTo>
                    <a:pt x="153" y="453"/>
                  </a:lnTo>
                  <a:lnTo>
                    <a:pt x="152" y="453"/>
                  </a:lnTo>
                  <a:lnTo>
                    <a:pt x="152" y="452"/>
                  </a:lnTo>
                  <a:lnTo>
                    <a:pt x="153" y="453"/>
                  </a:lnTo>
                  <a:close/>
                  <a:moveTo>
                    <a:pt x="18" y="237"/>
                  </a:moveTo>
                  <a:lnTo>
                    <a:pt x="18" y="239"/>
                  </a:lnTo>
                  <a:lnTo>
                    <a:pt x="18" y="240"/>
                  </a:lnTo>
                  <a:lnTo>
                    <a:pt x="18" y="241"/>
                  </a:lnTo>
                  <a:lnTo>
                    <a:pt x="17" y="241"/>
                  </a:lnTo>
                  <a:lnTo>
                    <a:pt x="17" y="240"/>
                  </a:lnTo>
                  <a:lnTo>
                    <a:pt x="17" y="239"/>
                  </a:lnTo>
                  <a:lnTo>
                    <a:pt x="18" y="23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84">
              <a:extLst>
                <a:ext uri="{FF2B5EF4-FFF2-40B4-BE49-F238E27FC236}">
                  <a16:creationId xmlns:a16="http://schemas.microsoft.com/office/drawing/2014/main" id="{D277E62F-2257-2ED9-8943-05FDCB00F6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8192" y="2595754"/>
              <a:ext cx="976832" cy="2160630"/>
            </a:xfrm>
            <a:custGeom>
              <a:avLst/>
              <a:gdLst>
                <a:gd name="T0" fmla="*/ 334 w 741"/>
                <a:gd name="T1" fmla="*/ 18 h 1639"/>
                <a:gd name="T2" fmla="*/ 401 w 741"/>
                <a:gd name="T3" fmla="*/ 14 h 1639"/>
                <a:gd name="T4" fmla="*/ 442 w 741"/>
                <a:gd name="T5" fmla="*/ 61 h 1639"/>
                <a:gd name="T6" fmla="*/ 499 w 741"/>
                <a:gd name="T7" fmla="*/ 91 h 1639"/>
                <a:gd name="T8" fmla="*/ 587 w 741"/>
                <a:gd name="T9" fmla="*/ 138 h 1639"/>
                <a:gd name="T10" fmla="*/ 572 w 741"/>
                <a:gd name="T11" fmla="*/ 187 h 1639"/>
                <a:gd name="T12" fmla="*/ 577 w 741"/>
                <a:gd name="T13" fmla="*/ 225 h 1639"/>
                <a:gd name="T14" fmla="*/ 653 w 741"/>
                <a:gd name="T15" fmla="*/ 228 h 1639"/>
                <a:gd name="T16" fmla="*/ 698 w 741"/>
                <a:gd name="T17" fmla="*/ 200 h 1639"/>
                <a:gd name="T18" fmla="*/ 717 w 741"/>
                <a:gd name="T19" fmla="*/ 154 h 1639"/>
                <a:gd name="T20" fmla="*/ 737 w 741"/>
                <a:gd name="T21" fmla="*/ 196 h 1639"/>
                <a:gd name="T22" fmla="*/ 708 w 741"/>
                <a:gd name="T23" fmla="*/ 234 h 1639"/>
                <a:gd name="T24" fmla="*/ 673 w 741"/>
                <a:gd name="T25" fmla="*/ 261 h 1639"/>
                <a:gd name="T26" fmla="*/ 630 w 741"/>
                <a:gd name="T27" fmla="*/ 306 h 1639"/>
                <a:gd name="T28" fmla="*/ 584 w 741"/>
                <a:gd name="T29" fmla="*/ 382 h 1639"/>
                <a:gd name="T30" fmla="*/ 573 w 741"/>
                <a:gd name="T31" fmla="*/ 468 h 1639"/>
                <a:gd name="T32" fmla="*/ 562 w 741"/>
                <a:gd name="T33" fmla="*/ 534 h 1639"/>
                <a:gd name="T34" fmla="*/ 604 w 741"/>
                <a:gd name="T35" fmla="*/ 613 h 1639"/>
                <a:gd name="T36" fmla="*/ 575 w 741"/>
                <a:gd name="T37" fmla="*/ 722 h 1639"/>
                <a:gd name="T38" fmla="*/ 418 w 741"/>
                <a:gd name="T39" fmla="*/ 751 h 1639"/>
                <a:gd name="T40" fmla="*/ 420 w 741"/>
                <a:gd name="T41" fmla="*/ 791 h 1639"/>
                <a:gd name="T42" fmla="*/ 401 w 741"/>
                <a:gd name="T43" fmla="*/ 850 h 1639"/>
                <a:gd name="T44" fmla="*/ 313 w 741"/>
                <a:gd name="T45" fmla="*/ 841 h 1639"/>
                <a:gd name="T46" fmla="*/ 344 w 741"/>
                <a:gd name="T47" fmla="*/ 919 h 1639"/>
                <a:gd name="T48" fmla="*/ 346 w 741"/>
                <a:gd name="T49" fmla="*/ 928 h 1639"/>
                <a:gd name="T50" fmla="*/ 313 w 741"/>
                <a:gd name="T51" fmla="*/ 973 h 1639"/>
                <a:gd name="T52" fmla="*/ 306 w 741"/>
                <a:gd name="T53" fmla="*/ 1023 h 1639"/>
                <a:gd name="T54" fmla="*/ 297 w 741"/>
                <a:gd name="T55" fmla="*/ 1050 h 1639"/>
                <a:gd name="T56" fmla="*/ 246 w 741"/>
                <a:gd name="T57" fmla="*/ 1066 h 1639"/>
                <a:gd name="T58" fmla="*/ 244 w 741"/>
                <a:gd name="T59" fmla="*/ 1151 h 1639"/>
                <a:gd name="T60" fmla="*/ 274 w 741"/>
                <a:gd name="T61" fmla="*/ 1206 h 1639"/>
                <a:gd name="T62" fmla="*/ 262 w 741"/>
                <a:gd name="T63" fmla="*/ 1238 h 1639"/>
                <a:gd name="T64" fmla="*/ 222 w 741"/>
                <a:gd name="T65" fmla="*/ 1287 h 1639"/>
                <a:gd name="T66" fmla="*/ 172 w 741"/>
                <a:gd name="T67" fmla="*/ 1328 h 1639"/>
                <a:gd name="T68" fmla="*/ 164 w 741"/>
                <a:gd name="T69" fmla="*/ 1383 h 1639"/>
                <a:gd name="T70" fmla="*/ 179 w 741"/>
                <a:gd name="T71" fmla="*/ 1442 h 1639"/>
                <a:gd name="T72" fmla="*/ 45 w 741"/>
                <a:gd name="T73" fmla="*/ 1413 h 1639"/>
                <a:gd name="T74" fmla="*/ 11 w 741"/>
                <a:gd name="T75" fmla="*/ 1358 h 1639"/>
                <a:gd name="T76" fmla="*/ 37 w 741"/>
                <a:gd name="T77" fmla="*/ 1255 h 1639"/>
                <a:gd name="T78" fmla="*/ 56 w 741"/>
                <a:gd name="T79" fmla="*/ 1170 h 1639"/>
                <a:gd name="T80" fmla="*/ 71 w 741"/>
                <a:gd name="T81" fmla="*/ 1099 h 1639"/>
                <a:gd name="T82" fmla="*/ 55 w 741"/>
                <a:gd name="T83" fmla="*/ 1047 h 1639"/>
                <a:gd name="T84" fmla="*/ 64 w 741"/>
                <a:gd name="T85" fmla="*/ 1014 h 1639"/>
                <a:gd name="T86" fmla="*/ 68 w 741"/>
                <a:gd name="T87" fmla="*/ 960 h 1639"/>
                <a:gd name="T88" fmla="*/ 64 w 741"/>
                <a:gd name="T89" fmla="*/ 889 h 1639"/>
                <a:gd name="T90" fmla="*/ 68 w 741"/>
                <a:gd name="T91" fmla="*/ 813 h 1639"/>
                <a:gd name="T92" fmla="*/ 85 w 741"/>
                <a:gd name="T93" fmla="*/ 743 h 1639"/>
                <a:gd name="T94" fmla="*/ 88 w 741"/>
                <a:gd name="T95" fmla="*/ 669 h 1639"/>
                <a:gd name="T96" fmla="*/ 107 w 741"/>
                <a:gd name="T97" fmla="*/ 621 h 1639"/>
                <a:gd name="T98" fmla="*/ 125 w 741"/>
                <a:gd name="T99" fmla="*/ 543 h 1639"/>
                <a:gd name="T100" fmla="*/ 130 w 741"/>
                <a:gd name="T101" fmla="*/ 482 h 1639"/>
                <a:gd name="T102" fmla="*/ 120 w 741"/>
                <a:gd name="T103" fmla="*/ 423 h 1639"/>
                <a:gd name="T104" fmla="*/ 128 w 741"/>
                <a:gd name="T105" fmla="*/ 361 h 1639"/>
                <a:gd name="T106" fmla="*/ 140 w 741"/>
                <a:gd name="T107" fmla="*/ 297 h 1639"/>
                <a:gd name="T108" fmla="*/ 174 w 741"/>
                <a:gd name="T109" fmla="*/ 224 h 1639"/>
                <a:gd name="T110" fmla="*/ 193 w 741"/>
                <a:gd name="T111" fmla="*/ 137 h 1639"/>
                <a:gd name="T112" fmla="*/ 183 w 741"/>
                <a:gd name="T113" fmla="*/ 1622 h 1639"/>
                <a:gd name="T114" fmla="*/ 206 w 741"/>
                <a:gd name="T115" fmla="*/ 1542 h 1639"/>
                <a:gd name="T116" fmla="*/ 308 w 741"/>
                <a:gd name="T117" fmla="*/ 1626 h 1639"/>
                <a:gd name="T118" fmla="*/ 202 w 741"/>
                <a:gd name="T119" fmla="*/ 1625 h 1639"/>
                <a:gd name="T120" fmla="*/ 330 w 741"/>
                <a:gd name="T121" fmla="*/ 1629 h 1639"/>
                <a:gd name="T122" fmla="*/ 430 w 741"/>
                <a:gd name="T123" fmla="*/ 75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1" h="1639">
                  <a:moveTo>
                    <a:pt x="237" y="43"/>
                  </a:moveTo>
                  <a:lnTo>
                    <a:pt x="239" y="39"/>
                  </a:lnTo>
                  <a:lnTo>
                    <a:pt x="240" y="38"/>
                  </a:lnTo>
                  <a:lnTo>
                    <a:pt x="243" y="36"/>
                  </a:lnTo>
                  <a:lnTo>
                    <a:pt x="243" y="35"/>
                  </a:lnTo>
                  <a:lnTo>
                    <a:pt x="243" y="33"/>
                  </a:lnTo>
                  <a:lnTo>
                    <a:pt x="243" y="30"/>
                  </a:lnTo>
                  <a:lnTo>
                    <a:pt x="244" y="30"/>
                  </a:lnTo>
                  <a:lnTo>
                    <a:pt x="245" y="30"/>
                  </a:lnTo>
                  <a:lnTo>
                    <a:pt x="246" y="29"/>
                  </a:lnTo>
                  <a:lnTo>
                    <a:pt x="248" y="28"/>
                  </a:lnTo>
                  <a:lnTo>
                    <a:pt x="252" y="27"/>
                  </a:lnTo>
                  <a:lnTo>
                    <a:pt x="252" y="25"/>
                  </a:lnTo>
                  <a:lnTo>
                    <a:pt x="252" y="24"/>
                  </a:lnTo>
                  <a:lnTo>
                    <a:pt x="253" y="23"/>
                  </a:lnTo>
                  <a:lnTo>
                    <a:pt x="253" y="20"/>
                  </a:lnTo>
                  <a:lnTo>
                    <a:pt x="253" y="19"/>
                  </a:lnTo>
                  <a:lnTo>
                    <a:pt x="254" y="19"/>
                  </a:lnTo>
                  <a:lnTo>
                    <a:pt x="255" y="18"/>
                  </a:lnTo>
                  <a:lnTo>
                    <a:pt x="257" y="18"/>
                  </a:lnTo>
                  <a:lnTo>
                    <a:pt x="258" y="18"/>
                  </a:lnTo>
                  <a:lnTo>
                    <a:pt x="258" y="16"/>
                  </a:lnTo>
                  <a:lnTo>
                    <a:pt x="262" y="15"/>
                  </a:lnTo>
                  <a:lnTo>
                    <a:pt x="268" y="14"/>
                  </a:lnTo>
                  <a:lnTo>
                    <a:pt x="268" y="13"/>
                  </a:lnTo>
                  <a:lnTo>
                    <a:pt x="269" y="13"/>
                  </a:lnTo>
                  <a:lnTo>
                    <a:pt x="269" y="12"/>
                  </a:lnTo>
                  <a:lnTo>
                    <a:pt x="270" y="12"/>
                  </a:lnTo>
                  <a:lnTo>
                    <a:pt x="270" y="11"/>
                  </a:lnTo>
                  <a:lnTo>
                    <a:pt x="270" y="7"/>
                  </a:lnTo>
                  <a:lnTo>
                    <a:pt x="272" y="0"/>
                  </a:lnTo>
                  <a:lnTo>
                    <a:pt x="274" y="0"/>
                  </a:lnTo>
                  <a:lnTo>
                    <a:pt x="276" y="2"/>
                  </a:lnTo>
                  <a:lnTo>
                    <a:pt x="278" y="3"/>
                  </a:lnTo>
                  <a:lnTo>
                    <a:pt x="279" y="4"/>
                  </a:lnTo>
                  <a:lnTo>
                    <a:pt x="279" y="5"/>
                  </a:lnTo>
                  <a:lnTo>
                    <a:pt x="279" y="6"/>
                  </a:lnTo>
                  <a:lnTo>
                    <a:pt x="283" y="6"/>
                  </a:lnTo>
                  <a:lnTo>
                    <a:pt x="284" y="7"/>
                  </a:lnTo>
                  <a:lnTo>
                    <a:pt x="288" y="13"/>
                  </a:lnTo>
                  <a:lnTo>
                    <a:pt x="289" y="13"/>
                  </a:lnTo>
                  <a:lnTo>
                    <a:pt x="291" y="14"/>
                  </a:lnTo>
                  <a:lnTo>
                    <a:pt x="296" y="13"/>
                  </a:lnTo>
                  <a:lnTo>
                    <a:pt x="297" y="13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12" y="13"/>
                  </a:lnTo>
                  <a:lnTo>
                    <a:pt x="318" y="13"/>
                  </a:lnTo>
                  <a:lnTo>
                    <a:pt x="325" y="14"/>
                  </a:lnTo>
                  <a:lnTo>
                    <a:pt x="328" y="16"/>
                  </a:lnTo>
                  <a:lnTo>
                    <a:pt x="329" y="16"/>
                  </a:lnTo>
                  <a:lnTo>
                    <a:pt x="330" y="16"/>
                  </a:lnTo>
                  <a:lnTo>
                    <a:pt x="331" y="16"/>
                  </a:lnTo>
                  <a:lnTo>
                    <a:pt x="332" y="16"/>
                  </a:lnTo>
                  <a:lnTo>
                    <a:pt x="332" y="18"/>
                  </a:lnTo>
                  <a:lnTo>
                    <a:pt x="334" y="18"/>
                  </a:lnTo>
                  <a:lnTo>
                    <a:pt x="335" y="19"/>
                  </a:lnTo>
                  <a:lnTo>
                    <a:pt x="336" y="20"/>
                  </a:lnTo>
                  <a:lnTo>
                    <a:pt x="336" y="21"/>
                  </a:lnTo>
                  <a:lnTo>
                    <a:pt x="335" y="22"/>
                  </a:lnTo>
                  <a:lnTo>
                    <a:pt x="335" y="23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6" y="27"/>
                  </a:lnTo>
                  <a:lnTo>
                    <a:pt x="337" y="27"/>
                  </a:lnTo>
                  <a:lnTo>
                    <a:pt x="337" y="28"/>
                  </a:lnTo>
                  <a:lnTo>
                    <a:pt x="338" y="29"/>
                  </a:lnTo>
                  <a:lnTo>
                    <a:pt x="340" y="31"/>
                  </a:lnTo>
                  <a:lnTo>
                    <a:pt x="339" y="32"/>
                  </a:lnTo>
                  <a:lnTo>
                    <a:pt x="339" y="33"/>
                  </a:lnTo>
                  <a:lnTo>
                    <a:pt x="339" y="35"/>
                  </a:lnTo>
                  <a:lnTo>
                    <a:pt x="339" y="36"/>
                  </a:lnTo>
                  <a:lnTo>
                    <a:pt x="340" y="36"/>
                  </a:lnTo>
                  <a:lnTo>
                    <a:pt x="340" y="38"/>
                  </a:lnTo>
                  <a:lnTo>
                    <a:pt x="341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3" y="40"/>
                  </a:lnTo>
                  <a:lnTo>
                    <a:pt x="343" y="41"/>
                  </a:lnTo>
                  <a:lnTo>
                    <a:pt x="343" y="43"/>
                  </a:lnTo>
                  <a:lnTo>
                    <a:pt x="343" y="44"/>
                  </a:lnTo>
                  <a:lnTo>
                    <a:pt x="344" y="45"/>
                  </a:lnTo>
                  <a:lnTo>
                    <a:pt x="344" y="44"/>
                  </a:lnTo>
                  <a:lnTo>
                    <a:pt x="345" y="40"/>
                  </a:lnTo>
                  <a:lnTo>
                    <a:pt x="345" y="37"/>
                  </a:lnTo>
                  <a:lnTo>
                    <a:pt x="346" y="31"/>
                  </a:lnTo>
                  <a:lnTo>
                    <a:pt x="347" y="30"/>
                  </a:lnTo>
                  <a:lnTo>
                    <a:pt x="349" y="28"/>
                  </a:lnTo>
                  <a:lnTo>
                    <a:pt x="349" y="27"/>
                  </a:lnTo>
                  <a:lnTo>
                    <a:pt x="353" y="20"/>
                  </a:lnTo>
                  <a:lnTo>
                    <a:pt x="353" y="19"/>
                  </a:lnTo>
                  <a:lnTo>
                    <a:pt x="354" y="19"/>
                  </a:lnTo>
                  <a:lnTo>
                    <a:pt x="355" y="15"/>
                  </a:lnTo>
                  <a:lnTo>
                    <a:pt x="356" y="13"/>
                  </a:lnTo>
                  <a:lnTo>
                    <a:pt x="356" y="12"/>
                  </a:lnTo>
                  <a:lnTo>
                    <a:pt x="357" y="12"/>
                  </a:lnTo>
                  <a:lnTo>
                    <a:pt x="357" y="11"/>
                  </a:lnTo>
                  <a:lnTo>
                    <a:pt x="357" y="10"/>
                  </a:lnTo>
                  <a:lnTo>
                    <a:pt x="358" y="10"/>
                  </a:lnTo>
                  <a:lnTo>
                    <a:pt x="360" y="8"/>
                  </a:lnTo>
                  <a:lnTo>
                    <a:pt x="363" y="10"/>
                  </a:lnTo>
                  <a:lnTo>
                    <a:pt x="365" y="11"/>
                  </a:lnTo>
                  <a:lnTo>
                    <a:pt x="368" y="10"/>
                  </a:lnTo>
                  <a:lnTo>
                    <a:pt x="370" y="8"/>
                  </a:lnTo>
                  <a:lnTo>
                    <a:pt x="381" y="10"/>
                  </a:lnTo>
                  <a:lnTo>
                    <a:pt x="392" y="10"/>
                  </a:lnTo>
                  <a:lnTo>
                    <a:pt x="398" y="8"/>
                  </a:lnTo>
                  <a:lnTo>
                    <a:pt x="400" y="10"/>
                  </a:lnTo>
                  <a:lnTo>
                    <a:pt x="400" y="11"/>
                  </a:lnTo>
                  <a:lnTo>
                    <a:pt x="400" y="12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6"/>
                  </a:lnTo>
                  <a:lnTo>
                    <a:pt x="405" y="18"/>
                  </a:lnTo>
                  <a:lnTo>
                    <a:pt x="406" y="18"/>
                  </a:lnTo>
                  <a:lnTo>
                    <a:pt x="406" y="19"/>
                  </a:lnTo>
                  <a:lnTo>
                    <a:pt x="407" y="19"/>
                  </a:lnTo>
                  <a:lnTo>
                    <a:pt x="407" y="20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2"/>
                  </a:lnTo>
                  <a:lnTo>
                    <a:pt x="409" y="22"/>
                  </a:lnTo>
                  <a:lnTo>
                    <a:pt x="411" y="24"/>
                  </a:lnTo>
                  <a:lnTo>
                    <a:pt x="412" y="24"/>
                  </a:lnTo>
                  <a:lnTo>
                    <a:pt x="413" y="24"/>
                  </a:lnTo>
                  <a:lnTo>
                    <a:pt x="413" y="25"/>
                  </a:lnTo>
                  <a:lnTo>
                    <a:pt x="414" y="25"/>
                  </a:lnTo>
                  <a:lnTo>
                    <a:pt x="416" y="28"/>
                  </a:lnTo>
                  <a:lnTo>
                    <a:pt x="417" y="28"/>
                  </a:lnTo>
                  <a:lnTo>
                    <a:pt x="418" y="28"/>
                  </a:lnTo>
                  <a:lnTo>
                    <a:pt x="420" y="29"/>
                  </a:lnTo>
                  <a:lnTo>
                    <a:pt x="420" y="30"/>
                  </a:lnTo>
                  <a:lnTo>
                    <a:pt x="421" y="30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2" y="32"/>
                  </a:lnTo>
                  <a:lnTo>
                    <a:pt x="421" y="33"/>
                  </a:lnTo>
                  <a:lnTo>
                    <a:pt x="422" y="33"/>
                  </a:lnTo>
                  <a:lnTo>
                    <a:pt x="422" y="35"/>
                  </a:lnTo>
                  <a:lnTo>
                    <a:pt x="423" y="35"/>
                  </a:lnTo>
                  <a:lnTo>
                    <a:pt x="423" y="36"/>
                  </a:lnTo>
                  <a:lnTo>
                    <a:pt x="424" y="37"/>
                  </a:lnTo>
                  <a:lnTo>
                    <a:pt x="423" y="38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5" y="40"/>
                  </a:lnTo>
                  <a:lnTo>
                    <a:pt x="425" y="41"/>
                  </a:lnTo>
                  <a:lnTo>
                    <a:pt x="426" y="41"/>
                  </a:lnTo>
                  <a:lnTo>
                    <a:pt x="426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9" y="44"/>
                  </a:lnTo>
                  <a:lnTo>
                    <a:pt x="429" y="45"/>
                  </a:lnTo>
                  <a:lnTo>
                    <a:pt x="430" y="46"/>
                  </a:lnTo>
                  <a:lnTo>
                    <a:pt x="430" y="47"/>
                  </a:lnTo>
                  <a:lnTo>
                    <a:pt x="430" y="48"/>
                  </a:lnTo>
                  <a:lnTo>
                    <a:pt x="431" y="49"/>
                  </a:lnTo>
                  <a:lnTo>
                    <a:pt x="432" y="50"/>
                  </a:lnTo>
                  <a:lnTo>
                    <a:pt x="437" y="54"/>
                  </a:lnTo>
                  <a:lnTo>
                    <a:pt x="438" y="55"/>
                  </a:lnTo>
                  <a:lnTo>
                    <a:pt x="439" y="56"/>
                  </a:lnTo>
                  <a:lnTo>
                    <a:pt x="440" y="57"/>
                  </a:lnTo>
                  <a:lnTo>
                    <a:pt x="440" y="58"/>
                  </a:lnTo>
                  <a:lnTo>
                    <a:pt x="440" y="60"/>
                  </a:lnTo>
                  <a:lnTo>
                    <a:pt x="441" y="60"/>
                  </a:lnTo>
                  <a:lnTo>
                    <a:pt x="442" y="61"/>
                  </a:lnTo>
                  <a:lnTo>
                    <a:pt x="444" y="61"/>
                  </a:lnTo>
                  <a:lnTo>
                    <a:pt x="447" y="63"/>
                  </a:lnTo>
                  <a:lnTo>
                    <a:pt x="448" y="63"/>
                  </a:lnTo>
                  <a:lnTo>
                    <a:pt x="448" y="64"/>
                  </a:lnTo>
                  <a:lnTo>
                    <a:pt x="448" y="65"/>
                  </a:lnTo>
                  <a:lnTo>
                    <a:pt x="449" y="65"/>
                  </a:lnTo>
                  <a:lnTo>
                    <a:pt x="449" y="66"/>
                  </a:lnTo>
                  <a:lnTo>
                    <a:pt x="450" y="66"/>
                  </a:lnTo>
                  <a:lnTo>
                    <a:pt x="451" y="66"/>
                  </a:lnTo>
                  <a:lnTo>
                    <a:pt x="451" y="68"/>
                  </a:lnTo>
                  <a:lnTo>
                    <a:pt x="452" y="68"/>
                  </a:lnTo>
                  <a:lnTo>
                    <a:pt x="453" y="68"/>
                  </a:lnTo>
                  <a:lnTo>
                    <a:pt x="457" y="69"/>
                  </a:lnTo>
                  <a:lnTo>
                    <a:pt x="457" y="70"/>
                  </a:lnTo>
                  <a:lnTo>
                    <a:pt x="457" y="71"/>
                  </a:lnTo>
                  <a:lnTo>
                    <a:pt x="458" y="71"/>
                  </a:lnTo>
                  <a:lnTo>
                    <a:pt x="459" y="72"/>
                  </a:lnTo>
                  <a:lnTo>
                    <a:pt x="460" y="72"/>
                  </a:lnTo>
                  <a:lnTo>
                    <a:pt x="461" y="72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4"/>
                  </a:lnTo>
                  <a:lnTo>
                    <a:pt x="464" y="74"/>
                  </a:lnTo>
                  <a:lnTo>
                    <a:pt x="464" y="75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8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6" y="80"/>
                  </a:lnTo>
                  <a:lnTo>
                    <a:pt x="466" y="81"/>
                  </a:lnTo>
                  <a:lnTo>
                    <a:pt x="467" y="82"/>
                  </a:lnTo>
                  <a:lnTo>
                    <a:pt x="468" y="83"/>
                  </a:lnTo>
                  <a:lnTo>
                    <a:pt x="469" y="82"/>
                  </a:lnTo>
                  <a:lnTo>
                    <a:pt x="472" y="83"/>
                  </a:lnTo>
                  <a:lnTo>
                    <a:pt x="473" y="85"/>
                  </a:lnTo>
                  <a:lnTo>
                    <a:pt x="474" y="85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8" y="85"/>
                  </a:lnTo>
                  <a:lnTo>
                    <a:pt x="478" y="86"/>
                  </a:lnTo>
                  <a:lnTo>
                    <a:pt x="481" y="86"/>
                  </a:lnTo>
                  <a:lnTo>
                    <a:pt x="482" y="86"/>
                  </a:lnTo>
                  <a:lnTo>
                    <a:pt x="482" y="87"/>
                  </a:lnTo>
                  <a:lnTo>
                    <a:pt x="483" y="87"/>
                  </a:lnTo>
                  <a:lnTo>
                    <a:pt x="483" y="88"/>
                  </a:lnTo>
                  <a:lnTo>
                    <a:pt x="485" y="88"/>
                  </a:lnTo>
                  <a:lnTo>
                    <a:pt x="486" y="89"/>
                  </a:lnTo>
                  <a:lnTo>
                    <a:pt x="489" y="90"/>
                  </a:lnTo>
                  <a:lnTo>
                    <a:pt x="490" y="90"/>
                  </a:lnTo>
                  <a:lnTo>
                    <a:pt x="491" y="90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3" y="91"/>
                  </a:lnTo>
                  <a:lnTo>
                    <a:pt x="496" y="91"/>
                  </a:lnTo>
                  <a:lnTo>
                    <a:pt x="499" y="91"/>
                  </a:lnTo>
                  <a:lnTo>
                    <a:pt x="500" y="91"/>
                  </a:lnTo>
                  <a:lnTo>
                    <a:pt x="502" y="90"/>
                  </a:lnTo>
                  <a:lnTo>
                    <a:pt x="503" y="90"/>
                  </a:lnTo>
                  <a:lnTo>
                    <a:pt x="517" y="99"/>
                  </a:lnTo>
                  <a:lnTo>
                    <a:pt x="518" y="100"/>
                  </a:lnTo>
                  <a:lnTo>
                    <a:pt x="519" y="102"/>
                  </a:lnTo>
                  <a:lnTo>
                    <a:pt x="519" y="103"/>
                  </a:lnTo>
                  <a:lnTo>
                    <a:pt x="520" y="103"/>
                  </a:lnTo>
                  <a:lnTo>
                    <a:pt x="521" y="103"/>
                  </a:lnTo>
                  <a:lnTo>
                    <a:pt x="523" y="103"/>
                  </a:lnTo>
                  <a:lnTo>
                    <a:pt x="523" y="104"/>
                  </a:lnTo>
                  <a:lnTo>
                    <a:pt x="524" y="104"/>
                  </a:lnTo>
                  <a:lnTo>
                    <a:pt x="525" y="105"/>
                  </a:lnTo>
                  <a:lnTo>
                    <a:pt x="525" y="106"/>
                  </a:lnTo>
                  <a:lnTo>
                    <a:pt x="526" y="106"/>
                  </a:lnTo>
                  <a:lnTo>
                    <a:pt x="527" y="107"/>
                  </a:lnTo>
                  <a:lnTo>
                    <a:pt x="528" y="108"/>
                  </a:lnTo>
                  <a:lnTo>
                    <a:pt x="528" y="110"/>
                  </a:lnTo>
                  <a:lnTo>
                    <a:pt x="529" y="111"/>
                  </a:lnTo>
                  <a:lnTo>
                    <a:pt x="530" y="111"/>
                  </a:lnTo>
                  <a:lnTo>
                    <a:pt x="532" y="112"/>
                  </a:lnTo>
                  <a:lnTo>
                    <a:pt x="533" y="112"/>
                  </a:lnTo>
                  <a:lnTo>
                    <a:pt x="534" y="113"/>
                  </a:lnTo>
                  <a:lnTo>
                    <a:pt x="535" y="113"/>
                  </a:lnTo>
                  <a:lnTo>
                    <a:pt x="536" y="114"/>
                  </a:lnTo>
                  <a:lnTo>
                    <a:pt x="537" y="115"/>
                  </a:lnTo>
                  <a:lnTo>
                    <a:pt x="538" y="115"/>
                  </a:lnTo>
                  <a:lnTo>
                    <a:pt x="539" y="115"/>
                  </a:lnTo>
                  <a:lnTo>
                    <a:pt x="541" y="116"/>
                  </a:lnTo>
                  <a:lnTo>
                    <a:pt x="542" y="116"/>
                  </a:lnTo>
                  <a:lnTo>
                    <a:pt x="549" y="122"/>
                  </a:lnTo>
                  <a:lnTo>
                    <a:pt x="550" y="122"/>
                  </a:lnTo>
                  <a:lnTo>
                    <a:pt x="552" y="122"/>
                  </a:lnTo>
                  <a:lnTo>
                    <a:pt x="552" y="123"/>
                  </a:lnTo>
                  <a:lnTo>
                    <a:pt x="553" y="123"/>
                  </a:lnTo>
                  <a:lnTo>
                    <a:pt x="561" y="125"/>
                  </a:lnTo>
                  <a:lnTo>
                    <a:pt x="562" y="125"/>
                  </a:lnTo>
                  <a:lnTo>
                    <a:pt x="563" y="128"/>
                  </a:lnTo>
                  <a:lnTo>
                    <a:pt x="566" y="130"/>
                  </a:lnTo>
                  <a:lnTo>
                    <a:pt x="567" y="130"/>
                  </a:lnTo>
                  <a:lnTo>
                    <a:pt x="567" y="131"/>
                  </a:lnTo>
                  <a:lnTo>
                    <a:pt x="568" y="131"/>
                  </a:lnTo>
                  <a:lnTo>
                    <a:pt x="568" y="130"/>
                  </a:lnTo>
                  <a:lnTo>
                    <a:pt x="569" y="129"/>
                  </a:lnTo>
                  <a:lnTo>
                    <a:pt x="570" y="129"/>
                  </a:lnTo>
                  <a:lnTo>
                    <a:pt x="571" y="129"/>
                  </a:lnTo>
                  <a:lnTo>
                    <a:pt x="575" y="131"/>
                  </a:lnTo>
                  <a:lnTo>
                    <a:pt x="575" y="132"/>
                  </a:lnTo>
                  <a:lnTo>
                    <a:pt x="578" y="133"/>
                  </a:lnTo>
                  <a:lnTo>
                    <a:pt x="579" y="133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4" y="135"/>
                  </a:lnTo>
                  <a:lnTo>
                    <a:pt x="585" y="136"/>
                  </a:lnTo>
                  <a:lnTo>
                    <a:pt x="586" y="137"/>
                  </a:lnTo>
                  <a:lnTo>
                    <a:pt x="587" y="138"/>
                  </a:lnTo>
                  <a:lnTo>
                    <a:pt x="588" y="138"/>
                  </a:lnTo>
                  <a:lnTo>
                    <a:pt x="588" y="139"/>
                  </a:lnTo>
                  <a:lnTo>
                    <a:pt x="589" y="141"/>
                  </a:lnTo>
                  <a:lnTo>
                    <a:pt x="590" y="142"/>
                  </a:lnTo>
                  <a:lnTo>
                    <a:pt x="592" y="144"/>
                  </a:lnTo>
                  <a:lnTo>
                    <a:pt x="593" y="146"/>
                  </a:lnTo>
                  <a:lnTo>
                    <a:pt x="593" y="147"/>
                  </a:lnTo>
                  <a:lnTo>
                    <a:pt x="595" y="148"/>
                  </a:lnTo>
                  <a:lnTo>
                    <a:pt x="595" y="149"/>
                  </a:lnTo>
                  <a:lnTo>
                    <a:pt x="595" y="150"/>
                  </a:lnTo>
                  <a:lnTo>
                    <a:pt x="595" y="154"/>
                  </a:lnTo>
                  <a:lnTo>
                    <a:pt x="595" y="155"/>
                  </a:lnTo>
                  <a:lnTo>
                    <a:pt x="594" y="155"/>
                  </a:lnTo>
                  <a:lnTo>
                    <a:pt x="594" y="156"/>
                  </a:lnTo>
                  <a:lnTo>
                    <a:pt x="593" y="156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0" y="158"/>
                  </a:lnTo>
                  <a:lnTo>
                    <a:pt x="589" y="158"/>
                  </a:lnTo>
                  <a:lnTo>
                    <a:pt x="588" y="158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8" y="161"/>
                  </a:lnTo>
                  <a:lnTo>
                    <a:pt x="588" y="162"/>
                  </a:lnTo>
                  <a:lnTo>
                    <a:pt x="587" y="163"/>
                  </a:lnTo>
                  <a:lnTo>
                    <a:pt x="586" y="163"/>
                  </a:lnTo>
                  <a:lnTo>
                    <a:pt x="586" y="164"/>
                  </a:lnTo>
                  <a:lnTo>
                    <a:pt x="586" y="165"/>
                  </a:lnTo>
                  <a:lnTo>
                    <a:pt x="586" y="166"/>
                  </a:lnTo>
                  <a:lnTo>
                    <a:pt x="585" y="166"/>
                  </a:lnTo>
                  <a:lnTo>
                    <a:pt x="585" y="167"/>
                  </a:lnTo>
                  <a:lnTo>
                    <a:pt x="584" y="167"/>
                  </a:lnTo>
                  <a:lnTo>
                    <a:pt x="584" y="169"/>
                  </a:lnTo>
                  <a:lnTo>
                    <a:pt x="585" y="169"/>
                  </a:lnTo>
                  <a:lnTo>
                    <a:pt x="585" y="170"/>
                  </a:lnTo>
                  <a:lnTo>
                    <a:pt x="584" y="170"/>
                  </a:lnTo>
                  <a:lnTo>
                    <a:pt x="582" y="171"/>
                  </a:lnTo>
                  <a:lnTo>
                    <a:pt x="585" y="172"/>
                  </a:lnTo>
                  <a:lnTo>
                    <a:pt x="584" y="173"/>
                  </a:lnTo>
                  <a:lnTo>
                    <a:pt x="579" y="177"/>
                  </a:lnTo>
                  <a:lnTo>
                    <a:pt x="578" y="177"/>
                  </a:lnTo>
                  <a:lnTo>
                    <a:pt x="576" y="178"/>
                  </a:lnTo>
                  <a:lnTo>
                    <a:pt x="576" y="179"/>
                  </a:lnTo>
                  <a:lnTo>
                    <a:pt x="575" y="180"/>
                  </a:lnTo>
                  <a:lnTo>
                    <a:pt x="575" y="181"/>
                  </a:lnTo>
                  <a:lnTo>
                    <a:pt x="575" y="180"/>
                  </a:lnTo>
                  <a:lnTo>
                    <a:pt x="573" y="180"/>
                  </a:lnTo>
                  <a:lnTo>
                    <a:pt x="573" y="181"/>
                  </a:lnTo>
                  <a:lnTo>
                    <a:pt x="575" y="181"/>
                  </a:lnTo>
                  <a:lnTo>
                    <a:pt x="575" y="182"/>
                  </a:lnTo>
                  <a:lnTo>
                    <a:pt x="575" y="183"/>
                  </a:lnTo>
                  <a:lnTo>
                    <a:pt x="573" y="183"/>
                  </a:lnTo>
                  <a:lnTo>
                    <a:pt x="572" y="183"/>
                  </a:lnTo>
                  <a:lnTo>
                    <a:pt x="572" y="184"/>
                  </a:lnTo>
                  <a:lnTo>
                    <a:pt x="572" y="186"/>
                  </a:lnTo>
                  <a:lnTo>
                    <a:pt x="572" y="187"/>
                  </a:lnTo>
                  <a:lnTo>
                    <a:pt x="571" y="189"/>
                  </a:lnTo>
                  <a:lnTo>
                    <a:pt x="571" y="190"/>
                  </a:lnTo>
                  <a:lnTo>
                    <a:pt x="572" y="191"/>
                  </a:lnTo>
                  <a:lnTo>
                    <a:pt x="571" y="192"/>
                  </a:lnTo>
                  <a:lnTo>
                    <a:pt x="571" y="194"/>
                  </a:lnTo>
                  <a:lnTo>
                    <a:pt x="571" y="195"/>
                  </a:lnTo>
                  <a:lnTo>
                    <a:pt x="571" y="196"/>
                  </a:lnTo>
                  <a:lnTo>
                    <a:pt x="572" y="196"/>
                  </a:lnTo>
                  <a:lnTo>
                    <a:pt x="572" y="197"/>
                  </a:lnTo>
                  <a:lnTo>
                    <a:pt x="572" y="198"/>
                  </a:lnTo>
                  <a:lnTo>
                    <a:pt x="572" y="199"/>
                  </a:lnTo>
                  <a:lnTo>
                    <a:pt x="572" y="200"/>
                  </a:lnTo>
                  <a:lnTo>
                    <a:pt x="571" y="200"/>
                  </a:lnTo>
                  <a:lnTo>
                    <a:pt x="570" y="199"/>
                  </a:lnTo>
                  <a:lnTo>
                    <a:pt x="570" y="200"/>
                  </a:lnTo>
                  <a:lnTo>
                    <a:pt x="570" y="204"/>
                  </a:lnTo>
                  <a:lnTo>
                    <a:pt x="570" y="205"/>
                  </a:lnTo>
                  <a:lnTo>
                    <a:pt x="569" y="205"/>
                  </a:lnTo>
                  <a:lnTo>
                    <a:pt x="568" y="205"/>
                  </a:lnTo>
                  <a:lnTo>
                    <a:pt x="569" y="206"/>
                  </a:lnTo>
                  <a:lnTo>
                    <a:pt x="568" y="206"/>
                  </a:lnTo>
                  <a:lnTo>
                    <a:pt x="567" y="206"/>
                  </a:lnTo>
                  <a:lnTo>
                    <a:pt x="566" y="207"/>
                  </a:lnTo>
                  <a:lnTo>
                    <a:pt x="567" y="208"/>
                  </a:lnTo>
                  <a:lnTo>
                    <a:pt x="568" y="209"/>
                  </a:lnTo>
                  <a:lnTo>
                    <a:pt x="567" y="209"/>
                  </a:lnTo>
                  <a:lnTo>
                    <a:pt x="566" y="209"/>
                  </a:lnTo>
                  <a:lnTo>
                    <a:pt x="564" y="209"/>
                  </a:lnTo>
                  <a:lnTo>
                    <a:pt x="564" y="211"/>
                  </a:lnTo>
                  <a:lnTo>
                    <a:pt x="563" y="211"/>
                  </a:lnTo>
                  <a:lnTo>
                    <a:pt x="562" y="212"/>
                  </a:lnTo>
                  <a:lnTo>
                    <a:pt x="561" y="212"/>
                  </a:lnTo>
                  <a:lnTo>
                    <a:pt x="561" y="213"/>
                  </a:lnTo>
                  <a:lnTo>
                    <a:pt x="562" y="213"/>
                  </a:lnTo>
                  <a:lnTo>
                    <a:pt x="561" y="214"/>
                  </a:lnTo>
                  <a:lnTo>
                    <a:pt x="561" y="215"/>
                  </a:lnTo>
                  <a:lnTo>
                    <a:pt x="560" y="215"/>
                  </a:lnTo>
                  <a:lnTo>
                    <a:pt x="560" y="216"/>
                  </a:lnTo>
                  <a:lnTo>
                    <a:pt x="559" y="216"/>
                  </a:lnTo>
                  <a:lnTo>
                    <a:pt x="559" y="217"/>
                  </a:lnTo>
                  <a:lnTo>
                    <a:pt x="558" y="217"/>
                  </a:lnTo>
                  <a:lnTo>
                    <a:pt x="558" y="219"/>
                  </a:lnTo>
                  <a:lnTo>
                    <a:pt x="558" y="220"/>
                  </a:lnTo>
                  <a:lnTo>
                    <a:pt x="556" y="220"/>
                  </a:lnTo>
                  <a:lnTo>
                    <a:pt x="555" y="220"/>
                  </a:lnTo>
                  <a:lnTo>
                    <a:pt x="554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3"/>
                  </a:lnTo>
                  <a:lnTo>
                    <a:pt x="556" y="224"/>
                  </a:lnTo>
                  <a:lnTo>
                    <a:pt x="556" y="225"/>
                  </a:lnTo>
                  <a:lnTo>
                    <a:pt x="556" y="228"/>
                  </a:lnTo>
                  <a:lnTo>
                    <a:pt x="560" y="227"/>
                  </a:lnTo>
                  <a:lnTo>
                    <a:pt x="570" y="225"/>
                  </a:lnTo>
                  <a:lnTo>
                    <a:pt x="575" y="225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9" y="225"/>
                  </a:lnTo>
                  <a:lnTo>
                    <a:pt x="581" y="225"/>
                  </a:lnTo>
                  <a:lnTo>
                    <a:pt x="582" y="227"/>
                  </a:lnTo>
                  <a:lnTo>
                    <a:pt x="585" y="227"/>
                  </a:lnTo>
                  <a:lnTo>
                    <a:pt x="586" y="228"/>
                  </a:lnTo>
                  <a:lnTo>
                    <a:pt x="589" y="228"/>
                  </a:lnTo>
                  <a:lnTo>
                    <a:pt x="590" y="229"/>
                  </a:lnTo>
                  <a:lnTo>
                    <a:pt x="596" y="231"/>
                  </a:lnTo>
                  <a:lnTo>
                    <a:pt x="597" y="231"/>
                  </a:lnTo>
                  <a:lnTo>
                    <a:pt x="597" y="232"/>
                  </a:lnTo>
                  <a:lnTo>
                    <a:pt x="598" y="232"/>
                  </a:lnTo>
                  <a:lnTo>
                    <a:pt x="602" y="231"/>
                  </a:lnTo>
                  <a:lnTo>
                    <a:pt x="603" y="231"/>
                  </a:lnTo>
                  <a:lnTo>
                    <a:pt x="604" y="231"/>
                  </a:lnTo>
                  <a:lnTo>
                    <a:pt x="604" y="232"/>
                  </a:lnTo>
                  <a:lnTo>
                    <a:pt x="605" y="232"/>
                  </a:lnTo>
                  <a:lnTo>
                    <a:pt x="605" y="233"/>
                  </a:lnTo>
                  <a:lnTo>
                    <a:pt x="607" y="233"/>
                  </a:lnTo>
                  <a:lnTo>
                    <a:pt x="608" y="234"/>
                  </a:lnTo>
                  <a:lnTo>
                    <a:pt x="610" y="234"/>
                  </a:lnTo>
                  <a:lnTo>
                    <a:pt x="611" y="234"/>
                  </a:lnTo>
                  <a:lnTo>
                    <a:pt x="612" y="234"/>
                  </a:lnTo>
                  <a:lnTo>
                    <a:pt x="613" y="234"/>
                  </a:lnTo>
                  <a:lnTo>
                    <a:pt x="618" y="232"/>
                  </a:lnTo>
                  <a:lnTo>
                    <a:pt x="619" y="232"/>
                  </a:lnTo>
                  <a:lnTo>
                    <a:pt x="620" y="232"/>
                  </a:lnTo>
                  <a:lnTo>
                    <a:pt x="621" y="232"/>
                  </a:lnTo>
                  <a:lnTo>
                    <a:pt x="623" y="234"/>
                  </a:lnTo>
                  <a:lnTo>
                    <a:pt x="624" y="236"/>
                  </a:lnTo>
                  <a:lnTo>
                    <a:pt x="627" y="236"/>
                  </a:lnTo>
                  <a:lnTo>
                    <a:pt x="628" y="233"/>
                  </a:lnTo>
                  <a:lnTo>
                    <a:pt x="630" y="233"/>
                  </a:lnTo>
                  <a:lnTo>
                    <a:pt x="633" y="233"/>
                  </a:lnTo>
                  <a:lnTo>
                    <a:pt x="635" y="236"/>
                  </a:lnTo>
                  <a:lnTo>
                    <a:pt x="636" y="237"/>
                  </a:lnTo>
                  <a:lnTo>
                    <a:pt x="636" y="238"/>
                  </a:lnTo>
                  <a:lnTo>
                    <a:pt x="637" y="239"/>
                  </a:lnTo>
                  <a:lnTo>
                    <a:pt x="638" y="239"/>
                  </a:lnTo>
                  <a:lnTo>
                    <a:pt x="639" y="239"/>
                  </a:lnTo>
                  <a:lnTo>
                    <a:pt x="640" y="239"/>
                  </a:lnTo>
                  <a:lnTo>
                    <a:pt x="640" y="238"/>
                  </a:lnTo>
                  <a:lnTo>
                    <a:pt x="641" y="237"/>
                  </a:lnTo>
                  <a:lnTo>
                    <a:pt x="641" y="236"/>
                  </a:lnTo>
                  <a:lnTo>
                    <a:pt x="642" y="234"/>
                  </a:lnTo>
                  <a:lnTo>
                    <a:pt x="642" y="233"/>
                  </a:lnTo>
                  <a:lnTo>
                    <a:pt x="642" y="232"/>
                  </a:lnTo>
                  <a:lnTo>
                    <a:pt x="642" y="231"/>
                  </a:lnTo>
                  <a:lnTo>
                    <a:pt x="644" y="230"/>
                  </a:lnTo>
                  <a:lnTo>
                    <a:pt x="645" y="230"/>
                  </a:lnTo>
                  <a:lnTo>
                    <a:pt x="646" y="230"/>
                  </a:lnTo>
                  <a:lnTo>
                    <a:pt x="647" y="228"/>
                  </a:lnTo>
                  <a:lnTo>
                    <a:pt x="648" y="228"/>
                  </a:lnTo>
                  <a:lnTo>
                    <a:pt x="649" y="227"/>
                  </a:lnTo>
                  <a:lnTo>
                    <a:pt x="650" y="228"/>
                  </a:lnTo>
                  <a:lnTo>
                    <a:pt x="653" y="228"/>
                  </a:lnTo>
                  <a:lnTo>
                    <a:pt x="654" y="229"/>
                  </a:lnTo>
                  <a:lnTo>
                    <a:pt x="655" y="229"/>
                  </a:lnTo>
                  <a:lnTo>
                    <a:pt x="655" y="228"/>
                  </a:lnTo>
                  <a:lnTo>
                    <a:pt x="656" y="228"/>
                  </a:lnTo>
                  <a:lnTo>
                    <a:pt x="657" y="229"/>
                  </a:lnTo>
                  <a:lnTo>
                    <a:pt x="658" y="229"/>
                  </a:lnTo>
                  <a:lnTo>
                    <a:pt x="658" y="231"/>
                  </a:lnTo>
                  <a:lnTo>
                    <a:pt x="659" y="231"/>
                  </a:lnTo>
                  <a:lnTo>
                    <a:pt x="661" y="232"/>
                  </a:lnTo>
                  <a:lnTo>
                    <a:pt x="663" y="233"/>
                  </a:lnTo>
                  <a:lnTo>
                    <a:pt x="664" y="232"/>
                  </a:lnTo>
                  <a:lnTo>
                    <a:pt x="665" y="230"/>
                  </a:lnTo>
                  <a:lnTo>
                    <a:pt x="666" y="230"/>
                  </a:lnTo>
                  <a:lnTo>
                    <a:pt x="667" y="229"/>
                  </a:lnTo>
                  <a:lnTo>
                    <a:pt x="668" y="229"/>
                  </a:lnTo>
                  <a:lnTo>
                    <a:pt x="668" y="228"/>
                  </a:lnTo>
                  <a:lnTo>
                    <a:pt x="668" y="227"/>
                  </a:lnTo>
                  <a:lnTo>
                    <a:pt x="668" y="225"/>
                  </a:lnTo>
                  <a:lnTo>
                    <a:pt x="670" y="225"/>
                  </a:lnTo>
                  <a:lnTo>
                    <a:pt x="670" y="224"/>
                  </a:lnTo>
                  <a:lnTo>
                    <a:pt x="668" y="222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0" y="220"/>
                  </a:lnTo>
                  <a:lnTo>
                    <a:pt x="671" y="220"/>
                  </a:lnTo>
                  <a:lnTo>
                    <a:pt x="671" y="219"/>
                  </a:lnTo>
                  <a:lnTo>
                    <a:pt x="672" y="219"/>
                  </a:lnTo>
                  <a:lnTo>
                    <a:pt x="673" y="219"/>
                  </a:lnTo>
                  <a:lnTo>
                    <a:pt x="674" y="217"/>
                  </a:lnTo>
                  <a:lnTo>
                    <a:pt x="674" y="216"/>
                  </a:lnTo>
                  <a:lnTo>
                    <a:pt x="674" y="215"/>
                  </a:lnTo>
                  <a:lnTo>
                    <a:pt x="674" y="214"/>
                  </a:lnTo>
                  <a:lnTo>
                    <a:pt x="675" y="214"/>
                  </a:lnTo>
                  <a:lnTo>
                    <a:pt x="675" y="213"/>
                  </a:lnTo>
                  <a:lnTo>
                    <a:pt x="676" y="213"/>
                  </a:lnTo>
                  <a:lnTo>
                    <a:pt x="679" y="213"/>
                  </a:lnTo>
                  <a:lnTo>
                    <a:pt x="680" y="212"/>
                  </a:lnTo>
                  <a:lnTo>
                    <a:pt x="681" y="212"/>
                  </a:lnTo>
                  <a:lnTo>
                    <a:pt x="682" y="212"/>
                  </a:lnTo>
                  <a:lnTo>
                    <a:pt x="683" y="213"/>
                  </a:lnTo>
                  <a:lnTo>
                    <a:pt x="684" y="213"/>
                  </a:lnTo>
                  <a:lnTo>
                    <a:pt x="685" y="213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5" y="209"/>
                  </a:lnTo>
                  <a:lnTo>
                    <a:pt x="685" y="208"/>
                  </a:lnTo>
                  <a:lnTo>
                    <a:pt x="689" y="206"/>
                  </a:lnTo>
                  <a:lnTo>
                    <a:pt x="691" y="206"/>
                  </a:lnTo>
                  <a:lnTo>
                    <a:pt x="691" y="205"/>
                  </a:lnTo>
                  <a:lnTo>
                    <a:pt x="692" y="205"/>
                  </a:lnTo>
                  <a:lnTo>
                    <a:pt x="692" y="204"/>
                  </a:lnTo>
                  <a:lnTo>
                    <a:pt x="693" y="202"/>
                  </a:lnTo>
                  <a:lnTo>
                    <a:pt x="693" y="200"/>
                  </a:lnTo>
                  <a:lnTo>
                    <a:pt x="694" y="200"/>
                  </a:lnTo>
                  <a:lnTo>
                    <a:pt x="697" y="200"/>
                  </a:lnTo>
                  <a:lnTo>
                    <a:pt x="698" y="200"/>
                  </a:lnTo>
                  <a:lnTo>
                    <a:pt x="698" y="199"/>
                  </a:lnTo>
                  <a:lnTo>
                    <a:pt x="699" y="198"/>
                  </a:lnTo>
                  <a:lnTo>
                    <a:pt x="699" y="197"/>
                  </a:lnTo>
                  <a:lnTo>
                    <a:pt x="699" y="196"/>
                  </a:lnTo>
                  <a:lnTo>
                    <a:pt x="698" y="195"/>
                  </a:lnTo>
                  <a:lnTo>
                    <a:pt x="699" y="194"/>
                  </a:lnTo>
                  <a:lnTo>
                    <a:pt x="700" y="192"/>
                  </a:lnTo>
                  <a:lnTo>
                    <a:pt x="701" y="191"/>
                  </a:lnTo>
                  <a:lnTo>
                    <a:pt x="701" y="190"/>
                  </a:lnTo>
                  <a:lnTo>
                    <a:pt x="702" y="190"/>
                  </a:lnTo>
                  <a:lnTo>
                    <a:pt x="702" y="187"/>
                  </a:lnTo>
                  <a:lnTo>
                    <a:pt x="704" y="186"/>
                  </a:lnTo>
                  <a:lnTo>
                    <a:pt x="704" y="183"/>
                  </a:lnTo>
                  <a:lnTo>
                    <a:pt x="702" y="182"/>
                  </a:lnTo>
                  <a:lnTo>
                    <a:pt x="704" y="182"/>
                  </a:lnTo>
                  <a:lnTo>
                    <a:pt x="704" y="181"/>
                  </a:lnTo>
                  <a:lnTo>
                    <a:pt x="704" y="180"/>
                  </a:lnTo>
                  <a:lnTo>
                    <a:pt x="704" y="179"/>
                  </a:lnTo>
                  <a:lnTo>
                    <a:pt x="704" y="177"/>
                  </a:lnTo>
                  <a:lnTo>
                    <a:pt x="704" y="175"/>
                  </a:lnTo>
                  <a:lnTo>
                    <a:pt x="704" y="174"/>
                  </a:lnTo>
                  <a:lnTo>
                    <a:pt x="704" y="173"/>
                  </a:lnTo>
                  <a:lnTo>
                    <a:pt x="704" y="172"/>
                  </a:lnTo>
                  <a:lnTo>
                    <a:pt x="704" y="171"/>
                  </a:lnTo>
                  <a:lnTo>
                    <a:pt x="705" y="171"/>
                  </a:lnTo>
                  <a:lnTo>
                    <a:pt x="705" y="170"/>
                  </a:lnTo>
                  <a:lnTo>
                    <a:pt x="705" y="167"/>
                  </a:lnTo>
                  <a:lnTo>
                    <a:pt x="706" y="166"/>
                  </a:lnTo>
                  <a:lnTo>
                    <a:pt x="706" y="165"/>
                  </a:lnTo>
                  <a:lnTo>
                    <a:pt x="706" y="164"/>
                  </a:lnTo>
                  <a:lnTo>
                    <a:pt x="705" y="163"/>
                  </a:lnTo>
                  <a:lnTo>
                    <a:pt x="705" y="162"/>
                  </a:lnTo>
                  <a:lnTo>
                    <a:pt x="704" y="160"/>
                  </a:lnTo>
                  <a:lnTo>
                    <a:pt x="704" y="158"/>
                  </a:lnTo>
                  <a:lnTo>
                    <a:pt x="705" y="158"/>
                  </a:lnTo>
                  <a:lnTo>
                    <a:pt x="706" y="158"/>
                  </a:lnTo>
                  <a:lnTo>
                    <a:pt x="706" y="157"/>
                  </a:lnTo>
                  <a:lnTo>
                    <a:pt x="706" y="156"/>
                  </a:lnTo>
                  <a:lnTo>
                    <a:pt x="706" y="155"/>
                  </a:lnTo>
                  <a:lnTo>
                    <a:pt x="707" y="155"/>
                  </a:lnTo>
                  <a:lnTo>
                    <a:pt x="708" y="155"/>
                  </a:lnTo>
                  <a:lnTo>
                    <a:pt x="708" y="156"/>
                  </a:lnTo>
                  <a:lnTo>
                    <a:pt x="709" y="156"/>
                  </a:lnTo>
                  <a:lnTo>
                    <a:pt x="710" y="157"/>
                  </a:lnTo>
                  <a:lnTo>
                    <a:pt x="710" y="158"/>
                  </a:lnTo>
                  <a:lnTo>
                    <a:pt x="710" y="160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1" y="157"/>
                  </a:lnTo>
                  <a:lnTo>
                    <a:pt x="713" y="157"/>
                  </a:lnTo>
                  <a:lnTo>
                    <a:pt x="713" y="156"/>
                  </a:lnTo>
                  <a:lnTo>
                    <a:pt x="713" y="155"/>
                  </a:lnTo>
                  <a:lnTo>
                    <a:pt x="714" y="155"/>
                  </a:lnTo>
                  <a:lnTo>
                    <a:pt x="715" y="155"/>
                  </a:lnTo>
                  <a:lnTo>
                    <a:pt x="716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8" y="156"/>
                  </a:lnTo>
                  <a:lnTo>
                    <a:pt x="718" y="155"/>
                  </a:lnTo>
                  <a:lnTo>
                    <a:pt x="719" y="155"/>
                  </a:lnTo>
                  <a:lnTo>
                    <a:pt x="721" y="155"/>
                  </a:lnTo>
                  <a:lnTo>
                    <a:pt x="719" y="153"/>
                  </a:lnTo>
                  <a:lnTo>
                    <a:pt x="721" y="153"/>
                  </a:lnTo>
                  <a:lnTo>
                    <a:pt x="722" y="154"/>
                  </a:lnTo>
                  <a:lnTo>
                    <a:pt x="722" y="153"/>
                  </a:lnTo>
                  <a:lnTo>
                    <a:pt x="723" y="152"/>
                  </a:lnTo>
                  <a:lnTo>
                    <a:pt x="724" y="152"/>
                  </a:lnTo>
                  <a:lnTo>
                    <a:pt x="724" y="153"/>
                  </a:lnTo>
                  <a:lnTo>
                    <a:pt x="723" y="154"/>
                  </a:lnTo>
                  <a:lnTo>
                    <a:pt x="723" y="155"/>
                  </a:lnTo>
                  <a:lnTo>
                    <a:pt x="724" y="155"/>
                  </a:lnTo>
                  <a:lnTo>
                    <a:pt x="724" y="156"/>
                  </a:lnTo>
                  <a:lnTo>
                    <a:pt x="725" y="156"/>
                  </a:lnTo>
                  <a:lnTo>
                    <a:pt x="725" y="155"/>
                  </a:lnTo>
                  <a:lnTo>
                    <a:pt x="724" y="155"/>
                  </a:lnTo>
                  <a:lnTo>
                    <a:pt x="724" y="154"/>
                  </a:lnTo>
                  <a:lnTo>
                    <a:pt x="725" y="154"/>
                  </a:lnTo>
                  <a:lnTo>
                    <a:pt x="726" y="155"/>
                  </a:lnTo>
                  <a:lnTo>
                    <a:pt x="727" y="155"/>
                  </a:lnTo>
                  <a:lnTo>
                    <a:pt x="728" y="156"/>
                  </a:lnTo>
                  <a:lnTo>
                    <a:pt x="728" y="157"/>
                  </a:lnTo>
                  <a:lnTo>
                    <a:pt x="728" y="158"/>
                  </a:lnTo>
                  <a:lnTo>
                    <a:pt x="730" y="158"/>
                  </a:lnTo>
                  <a:lnTo>
                    <a:pt x="731" y="157"/>
                  </a:lnTo>
                  <a:lnTo>
                    <a:pt x="732" y="157"/>
                  </a:lnTo>
                  <a:lnTo>
                    <a:pt x="732" y="158"/>
                  </a:lnTo>
                  <a:lnTo>
                    <a:pt x="732" y="160"/>
                  </a:lnTo>
                  <a:lnTo>
                    <a:pt x="732" y="161"/>
                  </a:lnTo>
                  <a:lnTo>
                    <a:pt x="732" y="162"/>
                  </a:lnTo>
                  <a:lnTo>
                    <a:pt x="733" y="163"/>
                  </a:lnTo>
                  <a:lnTo>
                    <a:pt x="734" y="164"/>
                  </a:lnTo>
                  <a:lnTo>
                    <a:pt x="734" y="165"/>
                  </a:lnTo>
                  <a:lnTo>
                    <a:pt x="734" y="167"/>
                  </a:lnTo>
                  <a:lnTo>
                    <a:pt x="734" y="170"/>
                  </a:lnTo>
                  <a:lnTo>
                    <a:pt x="734" y="171"/>
                  </a:lnTo>
                  <a:lnTo>
                    <a:pt x="734" y="172"/>
                  </a:lnTo>
                  <a:lnTo>
                    <a:pt x="735" y="173"/>
                  </a:lnTo>
                  <a:lnTo>
                    <a:pt x="736" y="174"/>
                  </a:lnTo>
                  <a:lnTo>
                    <a:pt x="736" y="175"/>
                  </a:lnTo>
                  <a:lnTo>
                    <a:pt x="737" y="177"/>
                  </a:lnTo>
                  <a:lnTo>
                    <a:pt x="737" y="178"/>
                  </a:lnTo>
                  <a:lnTo>
                    <a:pt x="740" y="180"/>
                  </a:lnTo>
                  <a:lnTo>
                    <a:pt x="740" y="182"/>
                  </a:lnTo>
                  <a:lnTo>
                    <a:pt x="741" y="183"/>
                  </a:lnTo>
                  <a:lnTo>
                    <a:pt x="740" y="184"/>
                  </a:lnTo>
                  <a:lnTo>
                    <a:pt x="739" y="187"/>
                  </a:lnTo>
                  <a:lnTo>
                    <a:pt x="737" y="188"/>
                  </a:lnTo>
                  <a:lnTo>
                    <a:pt x="739" y="192"/>
                  </a:lnTo>
                  <a:lnTo>
                    <a:pt x="739" y="194"/>
                  </a:lnTo>
                  <a:lnTo>
                    <a:pt x="737" y="194"/>
                  </a:lnTo>
                  <a:lnTo>
                    <a:pt x="737" y="195"/>
                  </a:lnTo>
                  <a:lnTo>
                    <a:pt x="737" y="196"/>
                  </a:lnTo>
                  <a:lnTo>
                    <a:pt x="737" y="198"/>
                  </a:lnTo>
                  <a:lnTo>
                    <a:pt x="737" y="200"/>
                  </a:lnTo>
                  <a:lnTo>
                    <a:pt x="737" y="202"/>
                  </a:lnTo>
                  <a:lnTo>
                    <a:pt x="736" y="202"/>
                  </a:lnTo>
                  <a:lnTo>
                    <a:pt x="736" y="203"/>
                  </a:lnTo>
                  <a:lnTo>
                    <a:pt x="737" y="204"/>
                  </a:lnTo>
                  <a:lnTo>
                    <a:pt x="736" y="205"/>
                  </a:lnTo>
                  <a:lnTo>
                    <a:pt x="737" y="205"/>
                  </a:lnTo>
                  <a:lnTo>
                    <a:pt x="739" y="206"/>
                  </a:lnTo>
                  <a:lnTo>
                    <a:pt x="739" y="209"/>
                  </a:lnTo>
                  <a:lnTo>
                    <a:pt x="739" y="211"/>
                  </a:lnTo>
                  <a:lnTo>
                    <a:pt x="737" y="212"/>
                  </a:lnTo>
                  <a:lnTo>
                    <a:pt x="736" y="215"/>
                  </a:lnTo>
                  <a:lnTo>
                    <a:pt x="735" y="216"/>
                  </a:lnTo>
                  <a:lnTo>
                    <a:pt x="735" y="217"/>
                  </a:lnTo>
                  <a:lnTo>
                    <a:pt x="735" y="219"/>
                  </a:lnTo>
                  <a:lnTo>
                    <a:pt x="734" y="219"/>
                  </a:lnTo>
                  <a:lnTo>
                    <a:pt x="734" y="220"/>
                  </a:lnTo>
                  <a:lnTo>
                    <a:pt x="734" y="221"/>
                  </a:lnTo>
                  <a:lnTo>
                    <a:pt x="733" y="221"/>
                  </a:lnTo>
                  <a:lnTo>
                    <a:pt x="733" y="220"/>
                  </a:lnTo>
                  <a:lnTo>
                    <a:pt x="732" y="220"/>
                  </a:lnTo>
                  <a:lnTo>
                    <a:pt x="732" y="221"/>
                  </a:lnTo>
                  <a:lnTo>
                    <a:pt x="731" y="221"/>
                  </a:lnTo>
                  <a:lnTo>
                    <a:pt x="730" y="221"/>
                  </a:lnTo>
                  <a:lnTo>
                    <a:pt x="728" y="221"/>
                  </a:lnTo>
                  <a:lnTo>
                    <a:pt x="730" y="222"/>
                  </a:lnTo>
                  <a:lnTo>
                    <a:pt x="728" y="222"/>
                  </a:lnTo>
                  <a:lnTo>
                    <a:pt x="727" y="222"/>
                  </a:lnTo>
                  <a:lnTo>
                    <a:pt x="727" y="223"/>
                  </a:lnTo>
                  <a:lnTo>
                    <a:pt x="724" y="227"/>
                  </a:lnTo>
                  <a:lnTo>
                    <a:pt x="723" y="227"/>
                  </a:lnTo>
                  <a:lnTo>
                    <a:pt x="722" y="227"/>
                  </a:lnTo>
                  <a:lnTo>
                    <a:pt x="722" y="225"/>
                  </a:lnTo>
                  <a:lnTo>
                    <a:pt x="722" y="224"/>
                  </a:lnTo>
                  <a:lnTo>
                    <a:pt x="721" y="225"/>
                  </a:lnTo>
                  <a:lnTo>
                    <a:pt x="719" y="228"/>
                  </a:lnTo>
                  <a:lnTo>
                    <a:pt x="719" y="229"/>
                  </a:lnTo>
                  <a:lnTo>
                    <a:pt x="719" y="230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7" y="232"/>
                  </a:lnTo>
                  <a:lnTo>
                    <a:pt x="716" y="232"/>
                  </a:lnTo>
                  <a:lnTo>
                    <a:pt x="715" y="231"/>
                  </a:lnTo>
                  <a:lnTo>
                    <a:pt x="715" y="232"/>
                  </a:lnTo>
                  <a:lnTo>
                    <a:pt x="715" y="233"/>
                  </a:lnTo>
                  <a:lnTo>
                    <a:pt x="714" y="233"/>
                  </a:lnTo>
                  <a:lnTo>
                    <a:pt x="714" y="232"/>
                  </a:lnTo>
                  <a:lnTo>
                    <a:pt x="714" y="231"/>
                  </a:lnTo>
                  <a:lnTo>
                    <a:pt x="713" y="231"/>
                  </a:lnTo>
                  <a:lnTo>
                    <a:pt x="711" y="231"/>
                  </a:lnTo>
                  <a:lnTo>
                    <a:pt x="710" y="231"/>
                  </a:lnTo>
                  <a:lnTo>
                    <a:pt x="710" y="232"/>
                  </a:lnTo>
                  <a:lnTo>
                    <a:pt x="711" y="233"/>
                  </a:lnTo>
                  <a:lnTo>
                    <a:pt x="710" y="234"/>
                  </a:lnTo>
                  <a:lnTo>
                    <a:pt x="708" y="234"/>
                  </a:lnTo>
                  <a:lnTo>
                    <a:pt x="707" y="234"/>
                  </a:lnTo>
                  <a:lnTo>
                    <a:pt x="707" y="233"/>
                  </a:lnTo>
                  <a:lnTo>
                    <a:pt x="706" y="233"/>
                  </a:lnTo>
                  <a:lnTo>
                    <a:pt x="705" y="234"/>
                  </a:lnTo>
                  <a:lnTo>
                    <a:pt x="705" y="236"/>
                  </a:lnTo>
                  <a:lnTo>
                    <a:pt x="704" y="237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7"/>
                  </a:lnTo>
                  <a:lnTo>
                    <a:pt x="702" y="238"/>
                  </a:lnTo>
                  <a:lnTo>
                    <a:pt x="701" y="238"/>
                  </a:lnTo>
                  <a:lnTo>
                    <a:pt x="700" y="238"/>
                  </a:lnTo>
                  <a:lnTo>
                    <a:pt x="699" y="238"/>
                  </a:lnTo>
                  <a:lnTo>
                    <a:pt x="698" y="238"/>
                  </a:lnTo>
                  <a:lnTo>
                    <a:pt x="698" y="237"/>
                  </a:lnTo>
                  <a:lnTo>
                    <a:pt x="699" y="237"/>
                  </a:lnTo>
                  <a:lnTo>
                    <a:pt x="698" y="237"/>
                  </a:lnTo>
                  <a:lnTo>
                    <a:pt x="697" y="237"/>
                  </a:lnTo>
                  <a:lnTo>
                    <a:pt x="697" y="238"/>
                  </a:lnTo>
                  <a:lnTo>
                    <a:pt x="697" y="239"/>
                  </a:lnTo>
                  <a:lnTo>
                    <a:pt x="697" y="240"/>
                  </a:lnTo>
                  <a:lnTo>
                    <a:pt x="696" y="240"/>
                  </a:lnTo>
                  <a:lnTo>
                    <a:pt x="694" y="240"/>
                  </a:lnTo>
                  <a:lnTo>
                    <a:pt x="694" y="242"/>
                  </a:lnTo>
                  <a:lnTo>
                    <a:pt x="694" y="244"/>
                  </a:lnTo>
                  <a:lnTo>
                    <a:pt x="694" y="245"/>
                  </a:lnTo>
                  <a:lnTo>
                    <a:pt x="693" y="246"/>
                  </a:lnTo>
                  <a:lnTo>
                    <a:pt x="691" y="247"/>
                  </a:lnTo>
                  <a:lnTo>
                    <a:pt x="690" y="247"/>
                  </a:lnTo>
                  <a:lnTo>
                    <a:pt x="689" y="247"/>
                  </a:lnTo>
                  <a:lnTo>
                    <a:pt x="688" y="247"/>
                  </a:lnTo>
                  <a:lnTo>
                    <a:pt x="688" y="248"/>
                  </a:lnTo>
                  <a:lnTo>
                    <a:pt x="689" y="249"/>
                  </a:lnTo>
                  <a:lnTo>
                    <a:pt x="690" y="249"/>
                  </a:lnTo>
                  <a:lnTo>
                    <a:pt x="690" y="250"/>
                  </a:lnTo>
                  <a:lnTo>
                    <a:pt x="689" y="250"/>
                  </a:lnTo>
                  <a:lnTo>
                    <a:pt x="688" y="249"/>
                  </a:lnTo>
                  <a:lnTo>
                    <a:pt x="687" y="249"/>
                  </a:lnTo>
                  <a:lnTo>
                    <a:pt x="687" y="250"/>
                  </a:lnTo>
                  <a:lnTo>
                    <a:pt x="687" y="251"/>
                  </a:lnTo>
                  <a:lnTo>
                    <a:pt x="685" y="251"/>
                  </a:lnTo>
                  <a:lnTo>
                    <a:pt x="684" y="250"/>
                  </a:lnTo>
                  <a:lnTo>
                    <a:pt x="683" y="250"/>
                  </a:lnTo>
                  <a:lnTo>
                    <a:pt x="683" y="251"/>
                  </a:lnTo>
                  <a:lnTo>
                    <a:pt x="682" y="251"/>
                  </a:lnTo>
                  <a:lnTo>
                    <a:pt x="681" y="253"/>
                  </a:lnTo>
                  <a:lnTo>
                    <a:pt x="680" y="253"/>
                  </a:lnTo>
                  <a:lnTo>
                    <a:pt x="679" y="253"/>
                  </a:lnTo>
                  <a:lnTo>
                    <a:pt x="679" y="254"/>
                  </a:lnTo>
                  <a:lnTo>
                    <a:pt x="678" y="255"/>
                  </a:lnTo>
                  <a:lnTo>
                    <a:pt x="676" y="255"/>
                  </a:lnTo>
                  <a:lnTo>
                    <a:pt x="676" y="256"/>
                  </a:lnTo>
                  <a:lnTo>
                    <a:pt x="676" y="257"/>
                  </a:lnTo>
                  <a:lnTo>
                    <a:pt x="674" y="259"/>
                  </a:lnTo>
                  <a:lnTo>
                    <a:pt x="673" y="259"/>
                  </a:lnTo>
                  <a:lnTo>
                    <a:pt x="673" y="261"/>
                  </a:lnTo>
                  <a:lnTo>
                    <a:pt x="673" y="259"/>
                  </a:lnTo>
                  <a:lnTo>
                    <a:pt x="672" y="259"/>
                  </a:lnTo>
                  <a:lnTo>
                    <a:pt x="671" y="261"/>
                  </a:lnTo>
                  <a:lnTo>
                    <a:pt x="671" y="262"/>
                  </a:lnTo>
                  <a:lnTo>
                    <a:pt x="670" y="262"/>
                  </a:lnTo>
                  <a:lnTo>
                    <a:pt x="670" y="263"/>
                  </a:lnTo>
                  <a:lnTo>
                    <a:pt x="668" y="262"/>
                  </a:lnTo>
                  <a:lnTo>
                    <a:pt x="667" y="262"/>
                  </a:lnTo>
                  <a:lnTo>
                    <a:pt x="667" y="263"/>
                  </a:lnTo>
                  <a:lnTo>
                    <a:pt x="666" y="263"/>
                  </a:lnTo>
                  <a:lnTo>
                    <a:pt x="665" y="265"/>
                  </a:lnTo>
                  <a:lnTo>
                    <a:pt x="663" y="265"/>
                  </a:lnTo>
                  <a:lnTo>
                    <a:pt x="662" y="266"/>
                  </a:lnTo>
                  <a:lnTo>
                    <a:pt x="662" y="267"/>
                  </a:lnTo>
                  <a:lnTo>
                    <a:pt x="663" y="267"/>
                  </a:lnTo>
                  <a:lnTo>
                    <a:pt x="664" y="269"/>
                  </a:lnTo>
                  <a:lnTo>
                    <a:pt x="665" y="269"/>
                  </a:lnTo>
                  <a:lnTo>
                    <a:pt x="665" y="270"/>
                  </a:lnTo>
                  <a:lnTo>
                    <a:pt x="666" y="270"/>
                  </a:lnTo>
                  <a:lnTo>
                    <a:pt x="665" y="272"/>
                  </a:lnTo>
                  <a:lnTo>
                    <a:pt x="665" y="273"/>
                  </a:lnTo>
                  <a:lnTo>
                    <a:pt x="664" y="274"/>
                  </a:lnTo>
                  <a:lnTo>
                    <a:pt x="664" y="273"/>
                  </a:lnTo>
                  <a:lnTo>
                    <a:pt x="663" y="272"/>
                  </a:lnTo>
                  <a:lnTo>
                    <a:pt x="662" y="272"/>
                  </a:lnTo>
                  <a:lnTo>
                    <a:pt x="661" y="271"/>
                  </a:lnTo>
                  <a:lnTo>
                    <a:pt x="659" y="271"/>
                  </a:lnTo>
                  <a:lnTo>
                    <a:pt x="657" y="272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7" y="276"/>
                  </a:lnTo>
                  <a:lnTo>
                    <a:pt x="656" y="276"/>
                  </a:lnTo>
                  <a:lnTo>
                    <a:pt x="655" y="276"/>
                  </a:lnTo>
                  <a:lnTo>
                    <a:pt x="654" y="278"/>
                  </a:lnTo>
                  <a:lnTo>
                    <a:pt x="653" y="278"/>
                  </a:lnTo>
                  <a:lnTo>
                    <a:pt x="653" y="279"/>
                  </a:lnTo>
                  <a:lnTo>
                    <a:pt x="653" y="280"/>
                  </a:lnTo>
                  <a:lnTo>
                    <a:pt x="653" y="281"/>
                  </a:lnTo>
                  <a:lnTo>
                    <a:pt x="651" y="282"/>
                  </a:lnTo>
                  <a:lnTo>
                    <a:pt x="649" y="284"/>
                  </a:lnTo>
                  <a:lnTo>
                    <a:pt x="647" y="288"/>
                  </a:lnTo>
                  <a:lnTo>
                    <a:pt x="645" y="289"/>
                  </a:lnTo>
                  <a:lnTo>
                    <a:pt x="644" y="289"/>
                  </a:lnTo>
                  <a:lnTo>
                    <a:pt x="642" y="289"/>
                  </a:lnTo>
                  <a:lnTo>
                    <a:pt x="642" y="290"/>
                  </a:lnTo>
                  <a:lnTo>
                    <a:pt x="642" y="294"/>
                  </a:lnTo>
                  <a:lnTo>
                    <a:pt x="641" y="296"/>
                  </a:lnTo>
                  <a:lnTo>
                    <a:pt x="639" y="297"/>
                  </a:lnTo>
                  <a:lnTo>
                    <a:pt x="638" y="298"/>
                  </a:lnTo>
                  <a:lnTo>
                    <a:pt x="638" y="300"/>
                  </a:lnTo>
                  <a:lnTo>
                    <a:pt x="638" y="301"/>
                  </a:lnTo>
                  <a:lnTo>
                    <a:pt x="637" y="303"/>
                  </a:lnTo>
                  <a:lnTo>
                    <a:pt x="635" y="303"/>
                  </a:lnTo>
                  <a:lnTo>
                    <a:pt x="633" y="304"/>
                  </a:lnTo>
                  <a:lnTo>
                    <a:pt x="631" y="305"/>
                  </a:lnTo>
                  <a:lnTo>
                    <a:pt x="630" y="306"/>
                  </a:lnTo>
                  <a:lnTo>
                    <a:pt x="629" y="307"/>
                  </a:lnTo>
                  <a:lnTo>
                    <a:pt x="629" y="308"/>
                  </a:lnTo>
                  <a:lnTo>
                    <a:pt x="629" y="309"/>
                  </a:lnTo>
                  <a:lnTo>
                    <a:pt x="629" y="311"/>
                  </a:lnTo>
                  <a:lnTo>
                    <a:pt x="628" y="313"/>
                  </a:lnTo>
                  <a:lnTo>
                    <a:pt x="627" y="314"/>
                  </a:lnTo>
                  <a:lnTo>
                    <a:pt x="625" y="315"/>
                  </a:lnTo>
                  <a:lnTo>
                    <a:pt x="624" y="315"/>
                  </a:lnTo>
                  <a:lnTo>
                    <a:pt x="624" y="316"/>
                  </a:lnTo>
                  <a:lnTo>
                    <a:pt x="624" y="317"/>
                  </a:lnTo>
                  <a:lnTo>
                    <a:pt x="623" y="317"/>
                  </a:lnTo>
                  <a:lnTo>
                    <a:pt x="623" y="319"/>
                  </a:lnTo>
                  <a:lnTo>
                    <a:pt x="623" y="320"/>
                  </a:lnTo>
                  <a:lnTo>
                    <a:pt x="620" y="322"/>
                  </a:lnTo>
                  <a:lnTo>
                    <a:pt x="620" y="323"/>
                  </a:lnTo>
                  <a:lnTo>
                    <a:pt x="618" y="324"/>
                  </a:lnTo>
                  <a:lnTo>
                    <a:pt x="616" y="326"/>
                  </a:lnTo>
                  <a:lnTo>
                    <a:pt x="615" y="328"/>
                  </a:lnTo>
                  <a:lnTo>
                    <a:pt x="613" y="331"/>
                  </a:lnTo>
                  <a:lnTo>
                    <a:pt x="612" y="332"/>
                  </a:lnTo>
                  <a:lnTo>
                    <a:pt x="611" y="332"/>
                  </a:lnTo>
                  <a:lnTo>
                    <a:pt x="610" y="332"/>
                  </a:lnTo>
                  <a:lnTo>
                    <a:pt x="608" y="332"/>
                  </a:lnTo>
                  <a:lnTo>
                    <a:pt x="606" y="333"/>
                  </a:lnTo>
                  <a:lnTo>
                    <a:pt x="605" y="333"/>
                  </a:lnTo>
                  <a:lnTo>
                    <a:pt x="605" y="336"/>
                  </a:lnTo>
                  <a:lnTo>
                    <a:pt x="604" y="340"/>
                  </a:lnTo>
                  <a:lnTo>
                    <a:pt x="604" y="341"/>
                  </a:lnTo>
                  <a:lnTo>
                    <a:pt x="601" y="343"/>
                  </a:lnTo>
                  <a:lnTo>
                    <a:pt x="597" y="348"/>
                  </a:lnTo>
                  <a:lnTo>
                    <a:pt x="596" y="349"/>
                  </a:lnTo>
                  <a:lnTo>
                    <a:pt x="595" y="349"/>
                  </a:lnTo>
                  <a:lnTo>
                    <a:pt x="594" y="349"/>
                  </a:lnTo>
                  <a:lnTo>
                    <a:pt x="593" y="349"/>
                  </a:lnTo>
                  <a:lnTo>
                    <a:pt x="593" y="350"/>
                  </a:lnTo>
                  <a:lnTo>
                    <a:pt x="593" y="351"/>
                  </a:lnTo>
                  <a:lnTo>
                    <a:pt x="593" y="353"/>
                  </a:lnTo>
                  <a:lnTo>
                    <a:pt x="593" y="355"/>
                  </a:lnTo>
                  <a:lnTo>
                    <a:pt x="592" y="356"/>
                  </a:lnTo>
                  <a:lnTo>
                    <a:pt x="585" y="363"/>
                  </a:lnTo>
                  <a:lnTo>
                    <a:pt x="584" y="364"/>
                  </a:lnTo>
                  <a:lnTo>
                    <a:pt x="584" y="365"/>
                  </a:lnTo>
                  <a:lnTo>
                    <a:pt x="584" y="367"/>
                  </a:lnTo>
                  <a:lnTo>
                    <a:pt x="584" y="368"/>
                  </a:lnTo>
                  <a:lnTo>
                    <a:pt x="585" y="370"/>
                  </a:lnTo>
                  <a:lnTo>
                    <a:pt x="586" y="372"/>
                  </a:lnTo>
                  <a:lnTo>
                    <a:pt x="586" y="373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6"/>
                  </a:lnTo>
                  <a:lnTo>
                    <a:pt x="587" y="378"/>
                  </a:lnTo>
                  <a:lnTo>
                    <a:pt x="587" y="379"/>
                  </a:lnTo>
                  <a:lnTo>
                    <a:pt x="587" y="380"/>
                  </a:lnTo>
                  <a:lnTo>
                    <a:pt x="586" y="381"/>
                  </a:lnTo>
                  <a:lnTo>
                    <a:pt x="585" y="381"/>
                  </a:lnTo>
                  <a:lnTo>
                    <a:pt x="584" y="382"/>
                  </a:lnTo>
                  <a:lnTo>
                    <a:pt x="582" y="382"/>
                  </a:lnTo>
                  <a:lnTo>
                    <a:pt x="582" y="383"/>
                  </a:lnTo>
                  <a:lnTo>
                    <a:pt x="584" y="386"/>
                  </a:lnTo>
                  <a:lnTo>
                    <a:pt x="585" y="388"/>
                  </a:lnTo>
                  <a:lnTo>
                    <a:pt x="584" y="389"/>
                  </a:lnTo>
                  <a:lnTo>
                    <a:pt x="582" y="390"/>
                  </a:lnTo>
                  <a:lnTo>
                    <a:pt x="582" y="392"/>
                  </a:lnTo>
                  <a:lnTo>
                    <a:pt x="582" y="395"/>
                  </a:lnTo>
                  <a:lnTo>
                    <a:pt x="582" y="396"/>
                  </a:lnTo>
                  <a:lnTo>
                    <a:pt x="581" y="398"/>
                  </a:lnTo>
                  <a:lnTo>
                    <a:pt x="580" y="398"/>
                  </a:lnTo>
                  <a:lnTo>
                    <a:pt x="580" y="399"/>
                  </a:lnTo>
                  <a:lnTo>
                    <a:pt x="580" y="400"/>
                  </a:lnTo>
                  <a:lnTo>
                    <a:pt x="580" y="401"/>
                  </a:lnTo>
                  <a:lnTo>
                    <a:pt x="579" y="403"/>
                  </a:lnTo>
                  <a:lnTo>
                    <a:pt x="577" y="404"/>
                  </a:lnTo>
                  <a:lnTo>
                    <a:pt x="577" y="405"/>
                  </a:lnTo>
                  <a:lnTo>
                    <a:pt x="576" y="406"/>
                  </a:lnTo>
                  <a:lnTo>
                    <a:pt x="577" y="407"/>
                  </a:lnTo>
                  <a:lnTo>
                    <a:pt x="578" y="407"/>
                  </a:lnTo>
                  <a:lnTo>
                    <a:pt x="578" y="408"/>
                  </a:lnTo>
                  <a:lnTo>
                    <a:pt x="579" y="409"/>
                  </a:lnTo>
                  <a:lnTo>
                    <a:pt x="580" y="412"/>
                  </a:lnTo>
                  <a:lnTo>
                    <a:pt x="579" y="413"/>
                  </a:lnTo>
                  <a:lnTo>
                    <a:pt x="577" y="420"/>
                  </a:lnTo>
                  <a:lnTo>
                    <a:pt x="577" y="421"/>
                  </a:lnTo>
                  <a:lnTo>
                    <a:pt x="576" y="421"/>
                  </a:lnTo>
                  <a:lnTo>
                    <a:pt x="575" y="422"/>
                  </a:lnTo>
                  <a:lnTo>
                    <a:pt x="573" y="422"/>
                  </a:lnTo>
                  <a:lnTo>
                    <a:pt x="572" y="422"/>
                  </a:lnTo>
                  <a:lnTo>
                    <a:pt x="571" y="423"/>
                  </a:lnTo>
                  <a:lnTo>
                    <a:pt x="571" y="424"/>
                  </a:lnTo>
                  <a:lnTo>
                    <a:pt x="572" y="425"/>
                  </a:lnTo>
                  <a:lnTo>
                    <a:pt x="573" y="426"/>
                  </a:lnTo>
                  <a:lnTo>
                    <a:pt x="573" y="428"/>
                  </a:lnTo>
                  <a:lnTo>
                    <a:pt x="573" y="430"/>
                  </a:lnTo>
                  <a:lnTo>
                    <a:pt x="573" y="432"/>
                  </a:lnTo>
                  <a:lnTo>
                    <a:pt x="573" y="433"/>
                  </a:lnTo>
                  <a:lnTo>
                    <a:pt x="572" y="434"/>
                  </a:lnTo>
                  <a:lnTo>
                    <a:pt x="572" y="435"/>
                  </a:lnTo>
                  <a:lnTo>
                    <a:pt x="572" y="437"/>
                  </a:lnTo>
                  <a:lnTo>
                    <a:pt x="575" y="440"/>
                  </a:lnTo>
                  <a:lnTo>
                    <a:pt x="576" y="441"/>
                  </a:lnTo>
                  <a:lnTo>
                    <a:pt x="576" y="442"/>
                  </a:lnTo>
                  <a:lnTo>
                    <a:pt x="572" y="446"/>
                  </a:lnTo>
                  <a:lnTo>
                    <a:pt x="572" y="448"/>
                  </a:lnTo>
                  <a:lnTo>
                    <a:pt x="571" y="448"/>
                  </a:lnTo>
                  <a:lnTo>
                    <a:pt x="571" y="449"/>
                  </a:lnTo>
                  <a:lnTo>
                    <a:pt x="571" y="448"/>
                  </a:lnTo>
                  <a:lnTo>
                    <a:pt x="571" y="450"/>
                  </a:lnTo>
                  <a:lnTo>
                    <a:pt x="571" y="453"/>
                  </a:lnTo>
                  <a:lnTo>
                    <a:pt x="571" y="458"/>
                  </a:lnTo>
                  <a:lnTo>
                    <a:pt x="572" y="460"/>
                  </a:lnTo>
                  <a:lnTo>
                    <a:pt x="572" y="465"/>
                  </a:lnTo>
                  <a:lnTo>
                    <a:pt x="572" y="466"/>
                  </a:lnTo>
                  <a:lnTo>
                    <a:pt x="573" y="468"/>
                  </a:lnTo>
                  <a:lnTo>
                    <a:pt x="573" y="470"/>
                  </a:lnTo>
                  <a:lnTo>
                    <a:pt x="573" y="471"/>
                  </a:lnTo>
                  <a:lnTo>
                    <a:pt x="573" y="472"/>
                  </a:lnTo>
                  <a:lnTo>
                    <a:pt x="573" y="474"/>
                  </a:lnTo>
                  <a:lnTo>
                    <a:pt x="573" y="475"/>
                  </a:lnTo>
                  <a:lnTo>
                    <a:pt x="573" y="476"/>
                  </a:lnTo>
                  <a:lnTo>
                    <a:pt x="572" y="478"/>
                  </a:lnTo>
                  <a:lnTo>
                    <a:pt x="571" y="478"/>
                  </a:lnTo>
                  <a:lnTo>
                    <a:pt x="570" y="478"/>
                  </a:lnTo>
                  <a:lnTo>
                    <a:pt x="564" y="476"/>
                  </a:lnTo>
                  <a:lnTo>
                    <a:pt x="563" y="478"/>
                  </a:lnTo>
                  <a:lnTo>
                    <a:pt x="563" y="479"/>
                  </a:lnTo>
                  <a:lnTo>
                    <a:pt x="563" y="480"/>
                  </a:lnTo>
                  <a:lnTo>
                    <a:pt x="563" y="481"/>
                  </a:lnTo>
                  <a:lnTo>
                    <a:pt x="563" y="483"/>
                  </a:lnTo>
                  <a:lnTo>
                    <a:pt x="563" y="485"/>
                  </a:lnTo>
                  <a:lnTo>
                    <a:pt x="563" y="487"/>
                  </a:lnTo>
                  <a:lnTo>
                    <a:pt x="562" y="488"/>
                  </a:lnTo>
                  <a:lnTo>
                    <a:pt x="561" y="490"/>
                  </a:lnTo>
                  <a:lnTo>
                    <a:pt x="560" y="491"/>
                  </a:lnTo>
                  <a:lnTo>
                    <a:pt x="560" y="493"/>
                  </a:lnTo>
                  <a:lnTo>
                    <a:pt x="559" y="496"/>
                  </a:lnTo>
                  <a:lnTo>
                    <a:pt x="559" y="497"/>
                  </a:lnTo>
                  <a:lnTo>
                    <a:pt x="560" y="499"/>
                  </a:lnTo>
                  <a:lnTo>
                    <a:pt x="559" y="499"/>
                  </a:lnTo>
                  <a:lnTo>
                    <a:pt x="559" y="500"/>
                  </a:lnTo>
                  <a:lnTo>
                    <a:pt x="559" y="504"/>
                  </a:lnTo>
                  <a:lnTo>
                    <a:pt x="559" y="505"/>
                  </a:lnTo>
                  <a:lnTo>
                    <a:pt x="559" y="506"/>
                  </a:lnTo>
                  <a:lnTo>
                    <a:pt x="560" y="508"/>
                  </a:lnTo>
                  <a:lnTo>
                    <a:pt x="561" y="510"/>
                  </a:lnTo>
                  <a:lnTo>
                    <a:pt x="562" y="512"/>
                  </a:lnTo>
                  <a:lnTo>
                    <a:pt x="562" y="513"/>
                  </a:lnTo>
                  <a:lnTo>
                    <a:pt x="562" y="515"/>
                  </a:lnTo>
                  <a:lnTo>
                    <a:pt x="562" y="517"/>
                  </a:lnTo>
                  <a:lnTo>
                    <a:pt x="562" y="518"/>
                  </a:lnTo>
                  <a:lnTo>
                    <a:pt x="563" y="518"/>
                  </a:lnTo>
                  <a:lnTo>
                    <a:pt x="564" y="520"/>
                  </a:lnTo>
                  <a:lnTo>
                    <a:pt x="564" y="521"/>
                  </a:lnTo>
                  <a:lnTo>
                    <a:pt x="564" y="523"/>
                  </a:lnTo>
                  <a:lnTo>
                    <a:pt x="564" y="524"/>
                  </a:lnTo>
                  <a:lnTo>
                    <a:pt x="564" y="525"/>
                  </a:lnTo>
                  <a:lnTo>
                    <a:pt x="564" y="526"/>
                  </a:lnTo>
                  <a:lnTo>
                    <a:pt x="563" y="527"/>
                  </a:lnTo>
                  <a:lnTo>
                    <a:pt x="563" y="529"/>
                  </a:lnTo>
                  <a:lnTo>
                    <a:pt x="562" y="530"/>
                  </a:lnTo>
                  <a:lnTo>
                    <a:pt x="561" y="531"/>
                  </a:lnTo>
                  <a:lnTo>
                    <a:pt x="561" y="530"/>
                  </a:lnTo>
                  <a:lnTo>
                    <a:pt x="560" y="530"/>
                  </a:lnTo>
                  <a:lnTo>
                    <a:pt x="559" y="530"/>
                  </a:lnTo>
                  <a:lnTo>
                    <a:pt x="559" y="531"/>
                  </a:lnTo>
                  <a:lnTo>
                    <a:pt x="558" y="531"/>
                  </a:lnTo>
                  <a:lnTo>
                    <a:pt x="560" y="532"/>
                  </a:lnTo>
                  <a:lnTo>
                    <a:pt x="561" y="533"/>
                  </a:lnTo>
                  <a:lnTo>
                    <a:pt x="562" y="533"/>
                  </a:lnTo>
                  <a:lnTo>
                    <a:pt x="562" y="534"/>
                  </a:lnTo>
                  <a:lnTo>
                    <a:pt x="561" y="535"/>
                  </a:lnTo>
                  <a:lnTo>
                    <a:pt x="561" y="537"/>
                  </a:lnTo>
                  <a:lnTo>
                    <a:pt x="560" y="538"/>
                  </a:lnTo>
                  <a:lnTo>
                    <a:pt x="560" y="539"/>
                  </a:lnTo>
                  <a:lnTo>
                    <a:pt x="561" y="540"/>
                  </a:lnTo>
                  <a:lnTo>
                    <a:pt x="561" y="541"/>
                  </a:lnTo>
                  <a:lnTo>
                    <a:pt x="562" y="542"/>
                  </a:lnTo>
                  <a:lnTo>
                    <a:pt x="563" y="542"/>
                  </a:lnTo>
                  <a:lnTo>
                    <a:pt x="563" y="543"/>
                  </a:lnTo>
                  <a:lnTo>
                    <a:pt x="564" y="543"/>
                  </a:lnTo>
                  <a:lnTo>
                    <a:pt x="566" y="545"/>
                  </a:lnTo>
                  <a:lnTo>
                    <a:pt x="567" y="546"/>
                  </a:lnTo>
                  <a:lnTo>
                    <a:pt x="567" y="547"/>
                  </a:lnTo>
                  <a:lnTo>
                    <a:pt x="568" y="548"/>
                  </a:lnTo>
                  <a:lnTo>
                    <a:pt x="570" y="549"/>
                  </a:lnTo>
                  <a:lnTo>
                    <a:pt x="572" y="551"/>
                  </a:lnTo>
                  <a:lnTo>
                    <a:pt x="573" y="551"/>
                  </a:lnTo>
                  <a:lnTo>
                    <a:pt x="575" y="552"/>
                  </a:lnTo>
                  <a:lnTo>
                    <a:pt x="576" y="552"/>
                  </a:lnTo>
                  <a:lnTo>
                    <a:pt x="577" y="552"/>
                  </a:lnTo>
                  <a:lnTo>
                    <a:pt x="578" y="554"/>
                  </a:lnTo>
                  <a:lnTo>
                    <a:pt x="579" y="554"/>
                  </a:lnTo>
                  <a:lnTo>
                    <a:pt x="580" y="555"/>
                  </a:lnTo>
                  <a:lnTo>
                    <a:pt x="581" y="556"/>
                  </a:lnTo>
                  <a:lnTo>
                    <a:pt x="584" y="556"/>
                  </a:lnTo>
                  <a:lnTo>
                    <a:pt x="585" y="556"/>
                  </a:lnTo>
                  <a:lnTo>
                    <a:pt x="586" y="557"/>
                  </a:lnTo>
                  <a:lnTo>
                    <a:pt x="588" y="559"/>
                  </a:lnTo>
                  <a:lnTo>
                    <a:pt x="590" y="560"/>
                  </a:lnTo>
                  <a:lnTo>
                    <a:pt x="594" y="563"/>
                  </a:lnTo>
                  <a:lnTo>
                    <a:pt x="597" y="564"/>
                  </a:lnTo>
                  <a:lnTo>
                    <a:pt x="598" y="565"/>
                  </a:lnTo>
                  <a:lnTo>
                    <a:pt x="599" y="566"/>
                  </a:lnTo>
                  <a:lnTo>
                    <a:pt x="603" y="570"/>
                  </a:lnTo>
                  <a:lnTo>
                    <a:pt x="604" y="572"/>
                  </a:lnTo>
                  <a:lnTo>
                    <a:pt x="606" y="574"/>
                  </a:lnTo>
                  <a:lnTo>
                    <a:pt x="607" y="574"/>
                  </a:lnTo>
                  <a:lnTo>
                    <a:pt x="608" y="577"/>
                  </a:lnTo>
                  <a:lnTo>
                    <a:pt x="610" y="580"/>
                  </a:lnTo>
                  <a:lnTo>
                    <a:pt x="611" y="582"/>
                  </a:lnTo>
                  <a:lnTo>
                    <a:pt x="612" y="583"/>
                  </a:lnTo>
                  <a:lnTo>
                    <a:pt x="611" y="585"/>
                  </a:lnTo>
                  <a:lnTo>
                    <a:pt x="610" y="587"/>
                  </a:lnTo>
                  <a:lnTo>
                    <a:pt x="607" y="589"/>
                  </a:lnTo>
                  <a:lnTo>
                    <a:pt x="604" y="596"/>
                  </a:lnTo>
                  <a:lnTo>
                    <a:pt x="603" y="597"/>
                  </a:lnTo>
                  <a:lnTo>
                    <a:pt x="603" y="598"/>
                  </a:lnTo>
                  <a:lnTo>
                    <a:pt x="603" y="599"/>
                  </a:lnTo>
                  <a:lnTo>
                    <a:pt x="602" y="601"/>
                  </a:lnTo>
                  <a:lnTo>
                    <a:pt x="602" y="602"/>
                  </a:lnTo>
                  <a:lnTo>
                    <a:pt x="602" y="605"/>
                  </a:lnTo>
                  <a:lnTo>
                    <a:pt x="602" y="606"/>
                  </a:lnTo>
                  <a:lnTo>
                    <a:pt x="603" y="608"/>
                  </a:lnTo>
                  <a:lnTo>
                    <a:pt x="603" y="609"/>
                  </a:lnTo>
                  <a:lnTo>
                    <a:pt x="604" y="609"/>
                  </a:lnTo>
                  <a:lnTo>
                    <a:pt x="604" y="613"/>
                  </a:lnTo>
                  <a:lnTo>
                    <a:pt x="604" y="614"/>
                  </a:lnTo>
                  <a:lnTo>
                    <a:pt x="605" y="614"/>
                  </a:lnTo>
                  <a:lnTo>
                    <a:pt x="606" y="615"/>
                  </a:lnTo>
                  <a:lnTo>
                    <a:pt x="606" y="616"/>
                  </a:lnTo>
                  <a:lnTo>
                    <a:pt x="607" y="617"/>
                  </a:lnTo>
                  <a:lnTo>
                    <a:pt x="612" y="622"/>
                  </a:lnTo>
                  <a:lnTo>
                    <a:pt x="616" y="624"/>
                  </a:lnTo>
                  <a:lnTo>
                    <a:pt x="618" y="625"/>
                  </a:lnTo>
                  <a:lnTo>
                    <a:pt x="619" y="625"/>
                  </a:lnTo>
                  <a:lnTo>
                    <a:pt x="619" y="626"/>
                  </a:lnTo>
                  <a:lnTo>
                    <a:pt x="619" y="627"/>
                  </a:lnTo>
                  <a:lnTo>
                    <a:pt x="619" y="626"/>
                  </a:lnTo>
                  <a:lnTo>
                    <a:pt x="620" y="625"/>
                  </a:lnTo>
                  <a:lnTo>
                    <a:pt x="621" y="625"/>
                  </a:lnTo>
                  <a:lnTo>
                    <a:pt x="622" y="625"/>
                  </a:lnTo>
                  <a:lnTo>
                    <a:pt x="624" y="625"/>
                  </a:lnTo>
                  <a:lnTo>
                    <a:pt x="624" y="624"/>
                  </a:lnTo>
                  <a:lnTo>
                    <a:pt x="624" y="623"/>
                  </a:lnTo>
                  <a:lnTo>
                    <a:pt x="625" y="623"/>
                  </a:lnTo>
                  <a:lnTo>
                    <a:pt x="625" y="624"/>
                  </a:lnTo>
                  <a:lnTo>
                    <a:pt x="627" y="626"/>
                  </a:lnTo>
                  <a:lnTo>
                    <a:pt x="628" y="627"/>
                  </a:lnTo>
                  <a:lnTo>
                    <a:pt x="628" y="633"/>
                  </a:lnTo>
                  <a:lnTo>
                    <a:pt x="628" y="635"/>
                  </a:lnTo>
                  <a:lnTo>
                    <a:pt x="629" y="637"/>
                  </a:lnTo>
                  <a:lnTo>
                    <a:pt x="629" y="643"/>
                  </a:lnTo>
                  <a:lnTo>
                    <a:pt x="629" y="649"/>
                  </a:lnTo>
                  <a:lnTo>
                    <a:pt x="629" y="650"/>
                  </a:lnTo>
                  <a:lnTo>
                    <a:pt x="628" y="652"/>
                  </a:lnTo>
                  <a:lnTo>
                    <a:pt x="624" y="657"/>
                  </a:lnTo>
                  <a:lnTo>
                    <a:pt x="620" y="663"/>
                  </a:lnTo>
                  <a:lnTo>
                    <a:pt x="615" y="672"/>
                  </a:lnTo>
                  <a:lnTo>
                    <a:pt x="614" y="675"/>
                  </a:lnTo>
                  <a:lnTo>
                    <a:pt x="610" y="681"/>
                  </a:lnTo>
                  <a:lnTo>
                    <a:pt x="608" y="682"/>
                  </a:lnTo>
                  <a:lnTo>
                    <a:pt x="605" y="685"/>
                  </a:lnTo>
                  <a:lnTo>
                    <a:pt x="603" y="689"/>
                  </a:lnTo>
                  <a:lnTo>
                    <a:pt x="602" y="689"/>
                  </a:lnTo>
                  <a:lnTo>
                    <a:pt x="599" y="693"/>
                  </a:lnTo>
                  <a:lnTo>
                    <a:pt x="598" y="694"/>
                  </a:lnTo>
                  <a:lnTo>
                    <a:pt x="597" y="697"/>
                  </a:lnTo>
                  <a:lnTo>
                    <a:pt x="596" y="699"/>
                  </a:lnTo>
                  <a:lnTo>
                    <a:pt x="596" y="700"/>
                  </a:lnTo>
                  <a:lnTo>
                    <a:pt x="596" y="702"/>
                  </a:lnTo>
                  <a:lnTo>
                    <a:pt x="596" y="704"/>
                  </a:lnTo>
                  <a:lnTo>
                    <a:pt x="596" y="705"/>
                  </a:lnTo>
                  <a:lnTo>
                    <a:pt x="596" y="706"/>
                  </a:lnTo>
                  <a:lnTo>
                    <a:pt x="596" y="707"/>
                  </a:lnTo>
                  <a:lnTo>
                    <a:pt x="595" y="708"/>
                  </a:lnTo>
                  <a:lnTo>
                    <a:pt x="594" y="710"/>
                  </a:lnTo>
                  <a:lnTo>
                    <a:pt x="590" y="713"/>
                  </a:lnTo>
                  <a:lnTo>
                    <a:pt x="587" y="715"/>
                  </a:lnTo>
                  <a:lnTo>
                    <a:pt x="584" y="716"/>
                  </a:lnTo>
                  <a:lnTo>
                    <a:pt x="578" y="721"/>
                  </a:lnTo>
                  <a:lnTo>
                    <a:pt x="577" y="721"/>
                  </a:lnTo>
                  <a:lnTo>
                    <a:pt x="575" y="722"/>
                  </a:lnTo>
                  <a:lnTo>
                    <a:pt x="573" y="723"/>
                  </a:lnTo>
                  <a:lnTo>
                    <a:pt x="569" y="725"/>
                  </a:lnTo>
                  <a:lnTo>
                    <a:pt x="568" y="726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1" y="727"/>
                  </a:lnTo>
                  <a:lnTo>
                    <a:pt x="558" y="730"/>
                  </a:lnTo>
                  <a:lnTo>
                    <a:pt x="552" y="731"/>
                  </a:lnTo>
                  <a:lnTo>
                    <a:pt x="544" y="733"/>
                  </a:lnTo>
                  <a:lnTo>
                    <a:pt x="542" y="734"/>
                  </a:lnTo>
                  <a:lnTo>
                    <a:pt x="541" y="735"/>
                  </a:lnTo>
                  <a:lnTo>
                    <a:pt x="539" y="735"/>
                  </a:lnTo>
                  <a:lnTo>
                    <a:pt x="529" y="738"/>
                  </a:lnTo>
                  <a:lnTo>
                    <a:pt x="518" y="740"/>
                  </a:lnTo>
                  <a:lnTo>
                    <a:pt x="512" y="742"/>
                  </a:lnTo>
                  <a:lnTo>
                    <a:pt x="511" y="742"/>
                  </a:lnTo>
                  <a:lnTo>
                    <a:pt x="509" y="742"/>
                  </a:lnTo>
                  <a:lnTo>
                    <a:pt x="492" y="746"/>
                  </a:lnTo>
                  <a:lnTo>
                    <a:pt x="486" y="747"/>
                  </a:lnTo>
                  <a:lnTo>
                    <a:pt x="480" y="748"/>
                  </a:lnTo>
                  <a:lnTo>
                    <a:pt x="473" y="749"/>
                  </a:lnTo>
                  <a:lnTo>
                    <a:pt x="468" y="749"/>
                  </a:lnTo>
                  <a:lnTo>
                    <a:pt x="467" y="749"/>
                  </a:lnTo>
                  <a:lnTo>
                    <a:pt x="466" y="749"/>
                  </a:lnTo>
                  <a:lnTo>
                    <a:pt x="463" y="750"/>
                  </a:lnTo>
                  <a:lnTo>
                    <a:pt x="455" y="749"/>
                  </a:lnTo>
                  <a:lnTo>
                    <a:pt x="451" y="749"/>
                  </a:lnTo>
                  <a:lnTo>
                    <a:pt x="449" y="750"/>
                  </a:lnTo>
                  <a:lnTo>
                    <a:pt x="448" y="751"/>
                  </a:lnTo>
                  <a:lnTo>
                    <a:pt x="442" y="750"/>
                  </a:lnTo>
                  <a:lnTo>
                    <a:pt x="441" y="749"/>
                  </a:lnTo>
                  <a:lnTo>
                    <a:pt x="440" y="749"/>
                  </a:lnTo>
                  <a:lnTo>
                    <a:pt x="438" y="749"/>
                  </a:lnTo>
                  <a:lnTo>
                    <a:pt x="437" y="749"/>
                  </a:lnTo>
                  <a:lnTo>
                    <a:pt x="430" y="748"/>
                  </a:lnTo>
                  <a:lnTo>
                    <a:pt x="427" y="747"/>
                  </a:lnTo>
                  <a:lnTo>
                    <a:pt x="426" y="746"/>
                  </a:lnTo>
                  <a:lnTo>
                    <a:pt x="426" y="744"/>
                  </a:lnTo>
                  <a:lnTo>
                    <a:pt x="425" y="742"/>
                  </a:lnTo>
                  <a:lnTo>
                    <a:pt x="425" y="741"/>
                  </a:lnTo>
                  <a:lnTo>
                    <a:pt x="424" y="741"/>
                  </a:lnTo>
                  <a:lnTo>
                    <a:pt x="418" y="741"/>
                  </a:lnTo>
                  <a:lnTo>
                    <a:pt x="417" y="740"/>
                  </a:lnTo>
                  <a:lnTo>
                    <a:pt x="416" y="741"/>
                  </a:lnTo>
                  <a:lnTo>
                    <a:pt x="416" y="742"/>
                  </a:lnTo>
                  <a:lnTo>
                    <a:pt x="416" y="743"/>
                  </a:lnTo>
                  <a:lnTo>
                    <a:pt x="416" y="744"/>
                  </a:lnTo>
                  <a:lnTo>
                    <a:pt x="416" y="746"/>
                  </a:lnTo>
                  <a:lnTo>
                    <a:pt x="417" y="746"/>
                  </a:lnTo>
                  <a:lnTo>
                    <a:pt x="418" y="746"/>
                  </a:lnTo>
                  <a:lnTo>
                    <a:pt x="417" y="748"/>
                  </a:lnTo>
                  <a:lnTo>
                    <a:pt x="418" y="748"/>
                  </a:lnTo>
                  <a:lnTo>
                    <a:pt x="420" y="748"/>
                  </a:lnTo>
                  <a:lnTo>
                    <a:pt x="420" y="749"/>
                  </a:lnTo>
                  <a:lnTo>
                    <a:pt x="420" y="750"/>
                  </a:lnTo>
                  <a:lnTo>
                    <a:pt x="418" y="751"/>
                  </a:lnTo>
                  <a:lnTo>
                    <a:pt x="418" y="753"/>
                  </a:lnTo>
                  <a:lnTo>
                    <a:pt x="417" y="753"/>
                  </a:lnTo>
                  <a:lnTo>
                    <a:pt x="417" y="755"/>
                  </a:lnTo>
                  <a:lnTo>
                    <a:pt x="417" y="756"/>
                  </a:lnTo>
                  <a:lnTo>
                    <a:pt x="417" y="757"/>
                  </a:lnTo>
                  <a:lnTo>
                    <a:pt x="417" y="758"/>
                  </a:lnTo>
                  <a:lnTo>
                    <a:pt x="417" y="759"/>
                  </a:lnTo>
                  <a:lnTo>
                    <a:pt x="418" y="760"/>
                  </a:lnTo>
                  <a:lnTo>
                    <a:pt x="420" y="761"/>
                  </a:lnTo>
                  <a:lnTo>
                    <a:pt x="421" y="763"/>
                  </a:lnTo>
                  <a:lnTo>
                    <a:pt x="420" y="763"/>
                  </a:lnTo>
                  <a:lnTo>
                    <a:pt x="418" y="761"/>
                  </a:lnTo>
                  <a:lnTo>
                    <a:pt x="418" y="763"/>
                  </a:lnTo>
                  <a:lnTo>
                    <a:pt x="420" y="764"/>
                  </a:lnTo>
                  <a:lnTo>
                    <a:pt x="421" y="764"/>
                  </a:lnTo>
                  <a:lnTo>
                    <a:pt x="423" y="764"/>
                  </a:lnTo>
                  <a:lnTo>
                    <a:pt x="424" y="764"/>
                  </a:lnTo>
                  <a:lnTo>
                    <a:pt x="426" y="765"/>
                  </a:lnTo>
                  <a:lnTo>
                    <a:pt x="429" y="767"/>
                  </a:lnTo>
                  <a:lnTo>
                    <a:pt x="430" y="768"/>
                  </a:lnTo>
                  <a:lnTo>
                    <a:pt x="430" y="769"/>
                  </a:lnTo>
                  <a:lnTo>
                    <a:pt x="429" y="769"/>
                  </a:lnTo>
                  <a:lnTo>
                    <a:pt x="429" y="771"/>
                  </a:lnTo>
                  <a:lnTo>
                    <a:pt x="427" y="771"/>
                  </a:lnTo>
                  <a:lnTo>
                    <a:pt x="427" y="769"/>
                  </a:lnTo>
                  <a:lnTo>
                    <a:pt x="426" y="769"/>
                  </a:lnTo>
                  <a:lnTo>
                    <a:pt x="424" y="767"/>
                  </a:lnTo>
                  <a:lnTo>
                    <a:pt x="424" y="766"/>
                  </a:lnTo>
                  <a:lnTo>
                    <a:pt x="423" y="766"/>
                  </a:lnTo>
                  <a:lnTo>
                    <a:pt x="423" y="765"/>
                  </a:lnTo>
                  <a:lnTo>
                    <a:pt x="422" y="765"/>
                  </a:lnTo>
                  <a:lnTo>
                    <a:pt x="420" y="765"/>
                  </a:lnTo>
                  <a:lnTo>
                    <a:pt x="420" y="766"/>
                  </a:lnTo>
                  <a:lnTo>
                    <a:pt x="420" y="767"/>
                  </a:lnTo>
                  <a:lnTo>
                    <a:pt x="421" y="767"/>
                  </a:lnTo>
                  <a:lnTo>
                    <a:pt x="422" y="767"/>
                  </a:lnTo>
                  <a:lnTo>
                    <a:pt x="422" y="768"/>
                  </a:lnTo>
                  <a:lnTo>
                    <a:pt x="423" y="769"/>
                  </a:lnTo>
                  <a:lnTo>
                    <a:pt x="424" y="771"/>
                  </a:lnTo>
                  <a:lnTo>
                    <a:pt x="425" y="772"/>
                  </a:lnTo>
                  <a:lnTo>
                    <a:pt x="427" y="772"/>
                  </a:lnTo>
                  <a:lnTo>
                    <a:pt x="429" y="772"/>
                  </a:lnTo>
                  <a:lnTo>
                    <a:pt x="429" y="773"/>
                  </a:lnTo>
                  <a:lnTo>
                    <a:pt x="429" y="774"/>
                  </a:lnTo>
                  <a:lnTo>
                    <a:pt x="427" y="774"/>
                  </a:lnTo>
                  <a:lnTo>
                    <a:pt x="427" y="775"/>
                  </a:lnTo>
                  <a:lnTo>
                    <a:pt x="427" y="778"/>
                  </a:lnTo>
                  <a:lnTo>
                    <a:pt x="426" y="785"/>
                  </a:lnTo>
                  <a:lnTo>
                    <a:pt x="426" y="790"/>
                  </a:lnTo>
                  <a:lnTo>
                    <a:pt x="425" y="791"/>
                  </a:lnTo>
                  <a:lnTo>
                    <a:pt x="424" y="792"/>
                  </a:lnTo>
                  <a:lnTo>
                    <a:pt x="422" y="791"/>
                  </a:lnTo>
                  <a:lnTo>
                    <a:pt x="421" y="791"/>
                  </a:lnTo>
                  <a:lnTo>
                    <a:pt x="418" y="790"/>
                  </a:lnTo>
                  <a:lnTo>
                    <a:pt x="418" y="791"/>
                  </a:lnTo>
                  <a:lnTo>
                    <a:pt x="420" y="791"/>
                  </a:lnTo>
                  <a:lnTo>
                    <a:pt x="418" y="792"/>
                  </a:lnTo>
                  <a:lnTo>
                    <a:pt x="418" y="793"/>
                  </a:lnTo>
                  <a:lnTo>
                    <a:pt x="418" y="794"/>
                  </a:lnTo>
                  <a:lnTo>
                    <a:pt x="418" y="796"/>
                  </a:lnTo>
                  <a:lnTo>
                    <a:pt x="418" y="797"/>
                  </a:lnTo>
                  <a:lnTo>
                    <a:pt x="417" y="799"/>
                  </a:lnTo>
                  <a:lnTo>
                    <a:pt x="417" y="800"/>
                  </a:lnTo>
                  <a:lnTo>
                    <a:pt x="416" y="801"/>
                  </a:lnTo>
                  <a:lnTo>
                    <a:pt x="417" y="805"/>
                  </a:lnTo>
                  <a:lnTo>
                    <a:pt x="417" y="806"/>
                  </a:lnTo>
                  <a:lnTo>
                    <a:pt x="417" y="807"/>
                  </a:lnTo>
                  <a:lnTo>
                    <a:pt x="417" y="808"/>
                  </a:lnTo>
                  <a:lnTo>
                    <a:pt x="416" y="809"/>
                  </a:lnTo>
                  <a:lnTo>
                    <a:pt x="415" y="810"/>
                  </a:lnTo>
                  <a:lnTo>
                    <a:pt x="414" y="810"/>
                  </a:lnTo>
                  <a:lnTo>
                    <a:pt x="413" y="811"/>
                  </a:lnTo>
                  <a:lnTo>
                    <a:pt x="413" y="813"/>
                  </a:lnTo>
                  <a:lnTo>
                    <a:pt x="412" y="814"/>
                  </a:lnTo>
                  <a:lnTo>
                    <a:pt x="412" y="815"/>
                  </a:lnTo>
                  <a:lnTo>
                    <a:pt x="413" y="816"/>
                  </a:lnTo>
                  <a:lnTo>
                    <a:pt x="414" y="819"/>
                  </a:lnTo>
                  <a:lnTo>
                    <a:pt x="414" y="820"/>
                  </a:lnTo>
                  <a:lnTo>
                    <a:pt x="415" y="822"/>
                  </a:lnTo>
                  <a:lnTo>
                    <a:pt x="416" y="822"/>
                  </a:lnTo>
                  <a:lnTo>
                    <a:pt x="417" y="823"/>
                  </a:lnTo>
                  <a:lnTo>
                    <a:pt x="418" y="823"/>
                  </a:lnTo>
                  <a:lnTo>
                    <a:pt x="418" y="824"/>
                  </a:lnTo>
                  <a:lnTo>
                    <a:pt x="418" y="825"/>
                  </a:lnTo>
                  <a:lnTo>
                    <a:pt x="420" y="826"/>
                  </a:lnTo>
                  <a:lnTo>
                    <a:pt x="421" y="826"/>
                  </a:lnTo>
                  <a:lnTo>
                    <a:pt x="421" y="827"/>
                  </a:lnTo>
                  <a:lnTo>
                    <a:pt x="421" y="830"/>
                  </a:lnTo>
                  <a:lnTo>
                    <a:pt x="418" y="830"/>
                  </a:lnTo>
                  <a:lnTo>
                    <a:pt x="417" y="828"/>
                  </a:lnTo>
                  <a:lnTo>
                    <a:pt x="417" y="830"/>
                  </a:lnTo>
                  <a:lnTo>
                    <a:pt x="418" y="830"/>
                  </a:lnTo>
                  <a:lnTo>
                    <a:pt x="418" y="831"/>
                  </a:lnTo>
                  <a:lnTo>
                    <a:pt x="417" y="831"/>
                  </a:lnTo>
                  <a:lnTo>
                    <a:pt x="418" y="832"/>
                  </a:lnTo>
                  <a:lnTo>
                    <a:pt x="421" y="830"/>
                  </a:lnTo>
                  <a:lnTo>
                    <a:pt x="422" y="830"/>
                  </a:lnTo>
                  <a:lnTo>
                    <a:pt x="423" y="830"/>
                  </a:lnTo>
                  <a:lnTo>
                    <a:pt x="422" y="831"/>
                  </a:lnTo>
                  <a:lnTo>
                    <a:pt x="422" y="832"/>
                  </a:lnTo>
                  <a:lnTo>
                    <a:pt x="421" y="834"/>
                  </a:lnTo>
                  <a:lnTo>
                    <a:pt x="421" y="835"/>
                  </a:lnTo>
                  <a:lnTo>
                    <a:pt x="420" y="838"/>
                  </a:lnTo>
                  <a:lnTo>
                    <a:pt x="418" y="840"/>
                  </a:lnTo>
                  <a:lnTo>
                    <a:pt x="417" y="841"/>
                  </a:lnTo>
                  <a:lnTo>
                    <a:pt x="412" y="844"/>
                  </a:lnTo>
                  <a:lnTo>
                    <a:pt x="407" y="848"/>
                  </a:lnTo>
                  <a:lnTo>
                    <a:pt x="405" y="848"/>
                  </a:lnTo>
                  <a:lnTo>
                    <a:pt x="405" y="849"/>
                  </a:lnTo>
                  <a:lnTo>
                    <a:pt x="404" y="849"/>
                  </a:lnTo>
                  <a:lnTo>
                    <a:pt x="403" y="850"/>
                  </a:lnTo>
                  <a:lnTo>
                    <a:pt x="401" y="850"/>
                  </a:lnTo>
                  <a:lnTo>
                    <a:pt x="400" y="850"/>
                  </a:lnTo>
                  <a:lnTo>
                    <a:pt x="399" y="850"/>
                  </a:lnTo>
                  <a:lnTo>
                    <a:pt x="399" y="851"/>
                  </a:lnTo>
                  <a:lnTo>
                    <a:pt x="398" y="852"/>
                  </a:lnTo>
                  <a:lnTo>
                    <a:pt x="396" y="852"/>
                  </a:lnTo>
                  <a:lnTo>
                    <a:pt x="391" y="855"/>
                  </a:lnTo>
                  <a:lnTo>
                    <a:pt x="389" y="856"/>
                  </a:lnTo>
                  <a:lnTo>
                    <a:pt x="381" y="855"/>
                  </a:lnTo>
                  <a:lnTo>
                    <a:pt x="380" y="856"/>
                  </a:lnTo>
                  <a:lnTo>
                    <a:pt x="379" y="856"/>
                  </a:lnTo>
                  <a:lnTo>
                    <a:pt x="375" y="856"/>
                  </a:lnTo>
                  <a:lnTo>
                    <a:pt x="370" y="856"/>
                  </a:lnTo>
                  <a:lnTo>
                    <a:pt x="364" y="856"/>
                  </a:lnTo>
                  <a:lnTo>
                    <a:pt x="362" y="856"/>
                  </a:lnTo>
                  <a:lnTo>
                    <a:pt x="361" y="855"/>
                  </a:lnTo>
                  <a:lnTo>
                    <a:pt x="357" y="851"/>
                  </a:lnTo>
                  <a:lnTo>
                    <a:pt x="355" y="850"/>
                  </a:lnTo>
                  <a:lnTo>
                    <a:pt x="354" y="850"/>
                  </a:lnTo>
                  <a:lnTo>
                    <a:pt x="354" y="849"/>
                  </a:lnTo>
                  <a:lnTo>
                    <a:pt x="354" y="848"/>
                  </a:lnTo>
                  <a:lnTo>
                    <a:pt x="353" y="848"/>
                  </a:lnTo>
                  <a:lnTo>
                    <a:pt x="352" y="849"/>
                  </a:lnTo>
                  <a:lnTo>
                    <a:pt x="351" y="849"/>
                  </a:lnTo>
                  <a:lnTo>
                    <a:pt x="349" y="848"/>
                  </a:lnTo>
                  <a:lnTo>
                    <a:pt x="340" y="843"/>
                  </a:lnTo>
                  <a:lnTo>
                    <a:pt x="336" y="842"/>
                  </a:lnTo>
                  <a:lnTo>
                    <a:pt x="331" y="840"/>
                  </a:lnTo>
                  <a:lnTo>
                    <a:pt x="329" y="840"/>
                  </a:lnTo>
                  <a:lnTo>
                    <a:pt x="327" y="839"/>
                  </a:lnTo>
                  <a:lnTo>
                    <a:pt x="325" y="840"/>
                  </a:lnTo>
                  <a:lnTo>
                    <a:pt x="323" y="840"/>
                  </a:lnTo>
                  <a:lnTo>
                    <a:pt x="322" y="839"/>
                  </a:lnTo>
                  <a:lnTo>
                    <a:pt x="322" y="838"/>
                  </a:lnTo>
                  <a:lnTo>
                    <a:pt x="323" y="838"/>
                  </a:lnTo>
                  <a:lnTo>
                    <a:pt x="325" y="838"/>
                  </a:lnTo>
                  <a:lnTo>
                    <a:pt x="325" y="839"/>
                  </a:lnTo>
                  <a:lnTo>
                    <a:pt x="327" y="839"/>
                  </a:lnTo>
                  <a:lnTo>
                    <a:pt x="328" y="838"/>
                  </a:lnTo>
                  <a:lnTo>
                    <a:pt x="328" y="836"/>
                  </a:lnTo>
                  <a:lnTo>
                    <a:pt x="327" y="836"/>
                  </a:lnTo>
                  <a:lnTo>
                    <a:pt x="326" y="836"/>
                  </a:lnTo>
                  <a:lnTo>
                    <a:pt x="327" y="835"/>
                  </a:lnTo>
                  <a:lnTo>
                    <a:pt x="327" y="834"/>
                  </a:lnTo>
                  <a:lnTo>
                    <a:pt x="322" y="833"/>
                  </a:lnTo>
                  <a:lnTo>
                    <a:pt x="321" y="833"/>
                  </a:lnTo>
                  <a:lnTo>
                    <a:pt x="319" y="834"/>
                  </a:lnTo>
                  <a:lnTo>
                    <a:pt x="320" y="834"/>
                  </a:lnTo>
                  <a:lnTo>
                    <a:pt x="321" y="834"/>
                  </a:lnTo>
                  <a:lnTo>
                    <a:pt x="321" y="835"/>
                  </a:lnTo>
                  <a:lnTo>
                    <a:pt x="321" y="836"/>
                  </a:lnTo>
                  <a:lnTo>
                    <a:pt x="322" y="836"/>
                  </a:lnTo>
                  <a:lnTo>
                    <a:pt x="318" y="836"/>
                  </a:lnTo>
                  <a:lnTo>
                    <a:pt x="317" y="838"/>
                  </a:lnTo>
                  <a:lnTo>
                    <a:pt x="314" y="840"/>
                  </a:lnTo>
                  <a:lnTo>
                    <a:pt x="313" y="840"/>
                  </a:lnTo>
                  <a:lnTo>
                    <a:pt x="313" y="841"/>
                  </a:lnTo>
                  <a:lnTo>
                    <a:pt x="313" y="842"/>
                  </a:lnTo>
                  <a:lnTo>
                    <a:pt x="313" y="843"/>
                  </a:lnTo>
                  <a:lnTo>
                    <a:pt x="312" y="844"/>
                  </a:lnTo>
                  <a:lnTo>
                    <a:pt x="312" y="845"/>
                  </a:lnTo>
                  <a:lnTo>
                    <a:pt x="312" y="847"/>
                  </a:lnTo>
                  <a:lnTo>
                    <a:pt x="312" y="848"/>
                  </a:lnTo>
                  <a:lnTo>
                    <a:pt x="313" y="857"/>
                  </a:lnTo>
                  <a:lnTo>
                    <a:pt x="314" y="863"/>
                  </a:lnTo>
                  <a:lnTo>
                    <a:pt x="314" y="864"/>
                  </a:lnTo>
                  <a:lnTo>
                    <a:pt x="315" y="867"/>
                  </a:lnTo>
                  <a:lnTo>
                    <a:pt x="315" y="868"/>
                  </a:lnTo>
                  <a:lnTo>
                    <a:pt x="317" y="870"/>
                  </a:lnTo>
                  <a:lnTo>
                    <a:pt x="319" y="873"/>
                  </a:lnTo>
                  <a:lnTo>
                    <a:pt x="319" y="874"/>
                  </a:lnTo>
                  <a:lnTo>
                    <a:pt x="319" y="875"/>
                  </a:lnTo>
                  <a:lnTo>
                    <a:pt x="319" y="877"/>
                  </a:lnTo>
                  <a:lnTo>
                    <a:pt x="318" y="878"/>
                  </a:lnTo>
                  <a:lnTo>
                    <a:pt x="318" y="880"/>
                  </a:lnTo>
                  <a:lnTo>
                    <a:pt x="318" y="881"/>
                  </a:lnTo>
                  <a:lnTo>
                    <a:pt x="318" y="883"/>
                  </a:lnTo>
                  <a:lnTo>
                    <a:pt x="319" y="885"/>
                  </a:lnTo>
                  <a:lnTo>
                    <a:pt x="319" y="888"/>
                  </a:lnTo>
                  <a:lnTo>
                    <a:pt x="318" y="890"/>
                  </a:lnTo>
                  <a:lnTo>
                    <a:pt x="317" y="893"/>
                  </a:lnTo>
                  <a:lnTo>
                    <a:pt x="315" y="895"/>
                  </a:lnTo>
                  <a:lnTo>
                    <a:pt x="317" y="897"/>
                  </a:lnTo>
                  <a:lnTo>
                    <a:pt x="317" y="898"/>
                  </a:lnTo>
                  <a:lnTo>
                    <a:pt x="319" y="902"/>
                  </a:lnTo>
                  <a:lnTo>
                    <a:pt x="320" y="903"/>
                  </a:lnTo>
                  <a:lnTo>
                    <a:pt x="321" y="906"/>
                  </a:lnTo>
                  <a:lnTo>
                    <a:pt x="325" y="907"/>
                  </a:lnTo>
                  <a:lnTo>
                    <a:pt x="325" y="908"/>
                  </a:lnTo>
                  <a:lnTo>
                    <a:pt x="326" y="907"/>
                  </a:lnTo>
                  <a:lnTo>
                    <a:pt x="326" y="908"/>
                  </a:lnTo>
                  <a:lnTo>
                    <a:pt x="327" y="908"/>
                  </a:lnTo>
                  <a:lnTo>
                    <a:pt x="328" y="909"/>
                  </a:lnTo>
                  <a:lnTo>
                    <a:pt x="329" y="909"/>
                  </a:lnTo>
                  <a:lnTo>
                    <a:pt x="331" y="909"/>
                  </a:lnTo>
                  <a:lnTo>
                    <a:pt x="332" y="909"/>
                  </a:lnTo>
                  <a:lnTo>
                    <a:pt x="332" y="910"/>
                  </a:lnTo>
                  <a:lnTo>
                    <a:pt x="334" y="910"/>
                  </a:lnTo>
                  <a:lnTo>
                    <a:pt x="335" y="910"/>
                  </a:lnTo>
                  <a:lnTo>
                    <a:pt x="336" y="910"/>
                  </a:lnTo>
                  <a:lnTo>
                    <a:pt x="337" y="910"/>
                  </a:lnTo>
                  <a:lnTo>
                    <a:pt x="338" y="910"/>
                  </a:lnTo>
                  <a:lnTo>
                    <a:pt x="338" y="911"/>
                  </a:lnTo>
                  <a:lnTo>
                    <a:pt x="337" y="912"/>
                  </a:lnTo>
                  <a:lnTo>
                    <a:pt x="334" y="917"/>
                  </a:lnTo>
                  <a:lnTo>
                    <a:pt x="334" y="919"/>
                  </a:lnTo>
                  <a:lnTo>
                    <a:pt x="335" y="919"/>
                  </a:lnTo>
                  <a:lnTo>
                    <a:pt x="338" y="919"/>
                  </a:lnTo>
                  <a:lnTo>
                    <a:pt x="339" y="920"/>
                  </a:lnTo>
                  <a:lnTo>
                    <a:pt x="340" y="920"/>
                  </a:lnTo>
                  <a:lnTo>
                    <a:pt x="341" y="919"/>
                  </a:lnTo>
                  <a:lnTo>
                    <a:pt x="343" y="919"/>
                  </a:lnTo>
                  <a:lnTo>
                    <a:pt x="344" y="919"/>
                  </a:lnTo>
                  <a:lnTo>
                    <a:pt x="351" y="919"/>
                  </a:lnTo>
                  <a:lnTo>
                    <a:pt x="352" y="919"/>
                  </a:lnTo>
                  <a:lnTo>
                    <a:pt x="353" y="918"/>
                  </a:lnTo>
                  <a:lnTo>
                    <a:pt x="354" y="917"/>
                  </a:lnTo>
                  <a:lnTo>
                    <a:pt x="354" y="916"/>
                  </a:lnTo>
                  <a:lnTo>
                    <a:pt x="354" y="915"/>
                  </a:lnTo>
                  <a:lnTo>
                    <a:pt x="354" y="914"/>
                  </a:lnTo>
                  <a:lnTo>
                    <a:pt x="354" y="912"/>
                  </a:lnTo>
                  <a:lnTo>
                    <a:pt x="354" y="911"/>
                  </a:lnTo>
                  <a:lnTo>
                    <a:pt x="353" y="911"/>
                  </a:lnTo>
                  <a:lnTo>
                    <a:pt x="351" y="910"/>
                  </a:lnTo>
                  <a:lnTo>
                    <a:pt x="347" y="911"/>
                  </a:lnTo>
                  <a:lnTo>
                    <a:pt x="345" y="910"/>
                  </a:lnTo>
                  <a:lnTo>
                    <a:pt x="344" y="909"/>
                  </a:lnTo>
                  <a:lnTo>
                    <a:pt x="345" y="909"/>
                  </a:lnTo>
                  <a:lnTo>
                    <a:pt x="349" y="908"/>
                  </a:lnTo>
                  <a:lnTo>
                    <a:pt x="354" y="906"/>
                  </a:lnTo>
                  <a:lnTo>
                    <a:pt x="357" y="903"/>
                  </a:lnTo>
                  <a:lnTo>
                    <a:pt x="361" y="902"/>
                  </a:lnTo>
                  <a:lnTo>
                    <a:pt x="363" y="901"/>
                  </a:lnTo>
                  <a:lnTo>
                    <a:pt x="364" y="901"/>
                  </a:lnTo>
                  <a:lnTo>
                    <a:pt x="365" y="903"/>
                  </a:lnTo>
                  <a:lnTo>
                    <a:pt x="366" y="905"/>
                  </a:lnTo>
                  <a:lnTo>
                    <a:pt x="368" y="907"/>
                  </a:lnTo>
                  <a:lnTo>
                    <a:pt x="368" y="908"/>
                  </a:lnTo>
                  <a:lnTo>
                    <a:pt x="369" y="909"/>
                  </a:lnTo>
                  <a:lnTo>
                    <a:pt x="369" y="910"/>
                  </a:lnTo>
                  <a:lnTo>
                    <a:pt x="370" y="911"/>
                  </a:lnTo>
                  <a:lnTo>
                    <a:pt x="371" y="912"/>
                  </a:lnTo>
                  <a:lnTo>
                    <a:pt x="371" y="915"/>
                  </a:lnTo>
                  <a:lnTo>
                    <a:pt x="371" y="919"/>
                  </a:lnTo>
                  <a:lnTo>
                    <a:pt x="372" y="927"/>
                  </a:lnTo>
                  <a:lnTo>
                    <a:pt x="371" y="930"/>
                  </a:lnTo>
                  <a:lnTo>
                    <a:pt x="370" y="932"/>
                  </a:lnTo>
                  <a:lnTo>
                    <a:pt x="370" y="934"/>
                  </a:lnTo>
                  <a:lnTo>
                    <a:pt x="370" y="935"/>
                  </a:lnTo>
                  <a:lnTo>
                    <a:pt x="368" y="939"/>
                  </a:lnTo>
                  <a:lnTo>
                    <a:pt x="365" y="940"/>
                  </a:lnTo>
                  <a:lnTo>
                    <a:pt x="358" y="941"/>
                  </a:lnTo>
                  <a:lnTo>
                    <a:pt x="356" y="941"/>
                  </a:lnTo>
                  <a:lnTo>
                    <a:pt x="355" y="941"/>
                  </a:lnTo>
                  <a:lnTo>
                    <a:pt x="353" y="942"/>
                  </a:lnTo>
                  <a:lnTo>
                    <a:pt x="352" y="942"/>
                  </a:lnTo>
                  <a:lnTo>
                    <a:pt x="351" y="941"/>
                  </a:lnTo>
                  <a:lnTo>
                    <a:pt x="349" y="941"/>
                  </a:lnTo>
                  <a:lnTo>
                    <a:pt x="348" y="939"/>
                  </a:lnTo>
                  <a:lnTo>
                    <a:pt x="348" y="937"/>
                  </a:lnTo>
                  <a:lnTo>
                    <a:pt x="347" y="937"/>
                  </a:lnTo>
                  <a:lnTo>
                    <a:pt x="346" y="936"/>
                  </a:lnTo>
                  <a:lnTo>
                    <a:pt x="346" y="935"/>
                  </a:lnTo>
                  <a:lnTo>
                    <a:pt x="347" y="934"/>
                  </a:lnTo>
                  <a:lnTo>
                    <a:pt x="347" y="931"/>
                  </a:lnTo>
                  <a:lnTo>
                    <a:pt x="348" y="931"/>
                  </a:lnTo>
                  <a:lnTo>
                    <a:pt x="348" y="930"/>
                  </a:lnTo>
                  <a:lnTo>
                    <a:pt x="347" y="928"/>
                  </a:lnTo>
                  <a:lnTo>
                    <a:pt x="346" y="928"/>
                  </a:lnTo>
                  <a:lnTo>
                    <a:pt x="345" y="927"/>
                  </a:lnTo>
                  <a:lnTo>
                    <a:pt x="345" y="926"/>
                  </a:lnTo>
                  <a:lnTo>
                    <a:pt x="344" y="926"/>
                  </a:lnTo>
                  <a:lnTo>
                    <a:pt x="344" y="925"/>
                  </a:lnTo>
                  <a:lnTo>
                    <a:pt x="343" y="924"/>
                  </a:lnTo>
                  <a:lnTo>
                    <a:pt x="341" y="924"/>
                  </a:lnTo>
                  <a:lnTo>
                    <a:pt x="339" y="923"/>
                  </a:lnTo>
                  <a:lnTo>
                    <a:pt x="336" y="923"/>
                  </a:lnTo>
                  <a:lnTo>
                    <a:pt x="332" y="924"/>
                  </a:lnTo>
                  <a:lnTo>
                    <a:pt x="331" y="924"/>
                  </a:lnTo>
                  <a:lnTo>
                    <a:pt x="330" y="925"/>
                  </a:lnTo>
                  <a:lnTo>
                    <a:pt x="329" y="925"/>
                  </a:lnTo>
                  <a:lnTo>
                    <a:pt x="329" y="926"/>
                  </a:lnTo>
                  <a:lnTo>
                    <a:pt x="328" y="926"/>
                  </a:lnTo>
                  <a:lnTo>
                    <a:pt x="327" y="928"/>
                  </a:lnTo>
                  <a:lnTo>
                    <a:pt x="326" y="930"/>
                  </a:lnTo>
                  <a:lnTo>
                    <a:pt x="323" y="930"/>
                  </a:lnTo>
                  <a:lnTo>
                    <a:pt x="321" y="930"/>
                  </a:lnTo>
                  <a:lnTo>
                    <a:pt x="321" y="931"/>
                  </a:lnTo>
                  <a:lnTo>
                    <a:pt x="320" y="932"/>
                  </a:lnTo>
                  <a:lnTo>
                    <a:pt x="319" y="933"/>
                  </a:lnTo>
                  <a:lnTo>
                    <a:pt x="318" y="934"/>
                  </a:lnTo>
                  <a:lnTo>
                    <a:pt x="318" y="935"/>
                  </a:lnTo>
                  <a:lnTo>
                    <a:pt x="318" y="936"/>
                  </a:lnTo>
                  <a:lnTo>
                    <a:pt x="319" y="937"/>
                  </a:lnTo>
                  <a:lnTo>
                    <a:pt x="320" y="937"/>
                  </a:lnTo>
                  <a:lnTo>
                    <a:pt x="321" y="939"/>
                  </a:lnTo>
                  <a:lnTo>
                    <a:pt x="323" y="940"/>
                  </a:lnTo>
                  <a:lnTo>
                    <a:pt x="328" y="942"/>
                  </a:lnTo>
                  <a:lnTo>
                    <a:pt x="330" y="942"/>
                  </a:lnTo>
                  <a:lnTo>
                    <a:pt x="331" y="944"/>
                  </a:lnTo>
                  <a:lnTo>
                    <a:pt x="334" y="944"/>
                  </a:lnTo>
                  <a:lnTo>
                    <a:pt x="334" y="945"/>
                  </a:lnTo>
                  <a:lnTo>
                    <a:pt x="335" y="945"/>
                  </a:lnTo>
                  <a:lnTo>
                    <a:pt x="336" y="945"/>
                  </a:lnTo>
                  <a:lnTo>
                    <a:pt x="337" y="945"/>
                  </a:lnTo>
                  <a:lnTo>
                    <a:pt x="338" y="945"/>
                  </a:lnTo>
                  <a:lnTo>
                    <a:pt x="339" y="947"/>
                  </a:lnTo>
                  <a:lnTo>
                    <a:pt x="340" y="947"/>
                  </a:lnTo>
                  <a:lnTo>
                    <a:pt x="344" y="945"/>
                  </a:lnTo>
                  <a:lnTo>
                    <a:pt x="345" y="948"/>
                  </a:lnTo>
                  <a:lnTo>
                    <a:pt x="344" y="949"/>
                  </a:lnTo>
                  <a:lnTo>
                    <a:pt x="339" y="952"/>
                  </a:lnTo>
                  <a:lnTo>
                    <a:pt x="335" y="953"/>
                  </a:lnTo>
                  <a:lnTo>
                    <a:pt x="328" y="956"/>
                  </a:lnTo>
                  <a:lnTo>
                    <a:pt x="321" y="960"/>
                  </a:lnTo>
                  <a:lnTo>
                    <a:pt x="320" y="962"/>
                  </a:lnTo>
                  <a:lnTo>
                    <a:pt x="319" y="962"/>
                  </a:lnTo>
                  <a:lnTo>
                    <a:pt x="318" y="964"/>
                  </a:lnTo>
                  <a:lnTo>
                    <a:pt x="317" y="965"/>
                  </a:lnTo>
                  <a:lnTo>
                    <a:pt x="317" y="966"/>
                  </a:lnTo>
                  <a:lnTo>
                    <a:pt x="318" y="967"/>
                  </a:lnTo>
                  <a:lnTo>
                    <a:pt x="318" y="968"/>
                  </a:lnTo>
                  <a:lnTo>
                    <a:pt x="317" y="969"/>
                  </a:lnTo>
                  <a:lnTo>
                    <a:pt x="315" y="969"/>
                  </a:lnTo>
                  <a:lnTo>
                    <a:pt x="313" y="973"/>
                  </a:lnTo>
                  <a:lnTo>
                    <a:pt x="311" y="975"/>
                  </a:lnTo>
                  <a:lnTo>
                    <a:pt x="311" y="976"/>
                  </a:lnTo>
                  <a:lnTo>
                    <a:pt x="309" y="978"/>
                  </a:lnTo>
                  <a:lnTo>
                    <a:pt x="308" y="981"/>
                  </a:lnTo>
                  <a:lnTo>
                    <a:pt x="306" y="982"/>
                  </a:lnTo>
                  <a:lnTo>
                    <a:pt x="306" y="983"/>
                  </a:lnTo>
                  <a:lnTo>
                    <a:pt x="306" y="985"/>
                  </a:lnTo>
                  <a:lnTo>
                    <a:pt x="306" y="986"/>
                  </a:lnTo>
                  <a:lnTo>
                    <a:pt x="308" y="989"/>
                  </a:lnTo>
                  <a:lnTo>
                    <a:pt x="306" y="990"/>
                  </a:lnTo>
                  <a:lnTo>
                    <a:pt x="306" y="991"/>
                  </a:lnTo>
                  <a:lnTo>
                    <a:pt x="308" y="992"/>
                  </a:lnTo>
                  <a:lnTo>
                    <a:pt x="308" y="993"/>
                  </a:lnTo>
                  <a:lnTo>
                    <a:pt x="309" y="994"/>
                  </a:lnTo>
                  <a:lnTo>
                    <a:pt x="309" y="995"/>
                  </a:lnTo>
                  <a:lnTo>
                    <a:pt x="309" y="998"/>
                  </a:lnTo>
                  <a:lnTo>
                    <a:pt x="310" y="998"/>
                  </a:lnTo>
                  <a:lnTo>
                    <a:pt x="310" y="999"/>
                  </a:lnTo>
                  <a:lnTo>
                    <a:pt x="310" y="1000"/>
                  </a:lnTo>
                  <a:lnTo>
                    <a:pt x="310" y="1001"/>
                  </a:lnTo>
                  <a:lnTo>
                    <a:pt x="311" y="1001"/>
                  </a:lnTo>
                  <a:lnTo>
                    <a:pt x="312" y="1001"/>
                  </a:lnTo>
                  <a:lnTo>
                    <a:pt x="311" y="1002"/>
                  </a:lnTo>
                  <a:lnTo>
                    <a:pt x="310" y="1003"/>
                  </a:lnTo>
                  <a:lnTo>
                    <a:pt x="310" y="1004"/>
                  </a:lnTo>
                  <a:lnTo>
                    <a:pt x="310" y="1006"/>
                  </a:lnTo>
                  <a:lnTo>
                    <a:pt x="311" y="1006"/>
                  </a:lnTo>
                  <a:lnTo>
                    <a:pt x="311" y="1007"/>
                  </a:lnTo>
                  <a:lnTo>
                    <a:pt x="310" y="1007"/>
                  </a:lnTo>
                  <a:lnTo>
                    <a:pt x="309" y="1008"/>
                  </a:lnTo>
                  <a:lnTo>
                    <a:pt x="308" y="1008"/>
                  </a:lnTo>
                  <a:lnTo>
                    <a:pt x="308" y="1010"/>
                  </a:lnTo>
                  <a:lnTo>
                    <a:pt x="308" y="1011"/>
                  </a:lnTo>
                  <a:lnTo>
                    <a:pt x="308" y="1012"/>
                  </a:lnTo>
                  <a:lnTo>
                    <a:pt x="308" y="1014"/>
                  </a:lnTo>
                  <a:lnTo>
                    <a:pt x="309" y="1014"/>
                  </a:lnTo>
                  <a:lnTo>
                    <a:pt x="309" y="1015"/>
                  </a:lnTo>
                  <a:lnTo>
                    <a:pt x="309" y="1016"/>
                  </a:lnTo>
                  <a:lnTo>
                    <a:pt x="310" y="1016"/>
                  </a:lnTo>
                  <a:lnTo>
                    <a:pt x="309" y="1016"/>
                  </a:lnTo>
                  <a:lnTo>
                    <a:pt x="309" y="1017"/>
                  </a:lnTo>
                  <a:lnTo>
                    <a:pt x="310" y="1017"/>
                  </a:lnTo>
                  <a:lnTo>
                    <a:pt x="311" y="1017"/>
                  </a:lnTo>
                  <a:lnTo>
                    <a:pt x="311" y="1018"/>
                  </a:lnTo>
                  <a:lnTo>
                    <a:pt x="311" y="1019"/>
                  </a:lnTo>
                  <a:lnTo>
                    <a:pt x="310" y="1019"/>
                  </a:lnTo>
                  <a:lnTo>
                    <a:pt x="310" y="1020"/>
                  </a:lnTo>
                  <a:lnTo>
                    <a:pt x="309" y="1020"/>
                  </a:lnTo>
                  <a:lnTo>
                    <a:pt x="308" y="1022"/>
                  </a:lnTo>
                  <a:lnTo>
                    <a:pt x="309" y="1022"/>
                  </a:lnTo>
                  <a:lnTo>
                    <a:pt x="308" y="1022"/>
                  </a:lnTo>
                  <a:lnTo>
                    <a:pt x="309" y="1022"/>
                  </a:lnTo>
                  <a:lnTo>
                    <a:pt x="308" y="1023"/>
                  </a:lnTo>
                  <a:lnTo>
                    <a:pt x="308" y="1022"/>
                  </a:lnTo>
                  <a:lnTo>
                    <a:pt x="308" y="1023"/>
                  </a:lnTo>
                  <a:lnTo>
                    <a:pt x="306" y="1023"/>
                  </a:lnTo>
                  <a:lnTo>
                    <a:pt x="306" y="1024"/>
                  </a:lnTo>
                  <a:lnTo>
                    <a:pt x="308" y="1024"/>
                  </a:lnTo>
                  <a:lnTo>
                    <a:pt x="306" y="1025"/>
                  </a:lnTo>
                  <a:lnTo>
                    <a:pt x="308" y="1025"/>
                  </a:lnTo>
                  <a:lnTo>
                    <a:pt x="309" y="1025"/>
                  </a:lnTo>
                  <a:lnTo>
                    <a:pt x="309" y="1026"/>
                  </a:lnTo>
                  <a:lnTo>
                    <a:pt x="308" y="1026"/>
                  </a:lnTo>
                  <a:lnTo>
                    <a:pt x="309" y="1026"/>
                  </a:lnTo>
                  <a:lnTo>
                    <a:pt x="308" y="1027"/>
                  </a:lnTo>
                  <a:lnTo>
                    <a:pt x="308" y="1026"/>
                  </a:lnTo>
                  <a:lnTo>
                    <a:pt x="308" y="1027"/>
                  </a:lnTo>
                  <a:lnTo>
                    <a:pt x="306" y="1027"/>
                  </a:lnTo>
                  <a:lnTo>
                    <a:pt x="306" y="1026"/>
                  </a:lnTo>
                  <a:lnTo>
                    <a:pt x="305" y="1026"/>
                  </a:lnTo>
                  <a:lnTo>
                    <a:pt x="305" y="1027"/>
                  </a:lnTo>
                  <a:lnTo>
                    <a:pt x="305" y="1028"/>
                  </a:lnTo>
                  <a:lnTo>
                    <a:pt x="304" y="1028"/>
                  </a:lnTo>
                  <a:lnTo>
                    <a:pt x="304" y="1029"/>
                  </a:lnTo>
                  <a:lnTo>
                    <a:pt x="305" y="1029"/>
                  </a:lnTo>
                  <a:lnTo>
                    <a:pt x="305" y="1031"/>
                  </a:lnTo>
                  <a:lnTo>
                    <a:pt x="304" y="1029"/>
                  </a:lnTo>
                  <a:lnTo>
                    <a:pt x="304" y="1031"/>
                  </a:lnTo>
                  <a:lnTo>
                    <a:pt x="303" y="1031"/>
                  </a:lnTo>
                  <a:lnTo>
                    <a:pt x="303" y="1029"/>
                  </a:lnTo>
                  <a:lnTo>
                    <a:pt x="302" y="1029"/>
                  </a:lnTo>
                  <a:lnTo>
                    <a:pt x="302" y="1031"/>
                  </a:lnTo>
                  <a:lnTo>
                    <a:pt x="301" y="1031"/>
                  </a:lnTo>
                  <a:lnTo>
                    <a:pt x="301" y="1032"/>
                  </a:lnTo>
                  <a:lnTo>
                    <a:pt x="300" y="1032"/>
                  </a:lnTo>
                  <a:lnTo>
                    <a:pt x="298" y="1032"/>
                  </a:lnTo>
                  <a:lnTo>
                    <a:pt x="297" y="1034"/>
                  </a:lnTo>
                  <a:lnTo>
                    <a:pt x="296" y="1033"/>
                  </a:lnTo>
                  <a:lnTo>
                    <a:pt x="295" y="1034"/>
                  </a:lnTo>
                  <a:lnTo>
                    <a:pt x="294" y="1035"/>
                  </a:lnTo>
                  <a:lnTo>
                    <a:pt x="294" y="1036"/>
                  </a:lnTo>
                  <a:lnTo>
                    <a:pt x="293" y="1036"/>
                  </a:lnTo>
                  <a:lnTo>
                    <a:pt x="293" y="1037"/>
                  </a:lnTo>
                  <a:lnTo>
                    <a:pt x="293" y="1039"/>
                  </a:lnTo>
                  <a:lnTo>
                    <a:pt x="293" y="1040"/>
                  </a:lnTo>
                  <a:lnTo>
                    <a:pt x="293" y="1041"/>
                  </a:lnTo>
                  <a:lnTo>
                    <a:pt x="293" y="1042"/>
                  </a:lnTo>
                  <a:lnTo>
                    <a:pt x="292" y="1042"/>
                  </a:lnTo>
                  <a:lnTo>
                    <a:pt x="292" y="1043"/>
                  </a:lnTo>
                  <a:lnTo>
                    <a:pt x="292" y="1044"/>
                  </a:lnTo>
                  <a:lnTo>
                    <a:pt x="292" y="1045"/>
                  </a:lnTo>
                  <a:lnTo>
                    <a:pt x="293" y="1045"/>
                  </a:lnTo>
                  <a:lnTo>
                    <a:pt x="294" y="1045"/>
                  </a:lnTo>
                  <a:lnTo>
                    <a:pt x="294" y="1047"/>
                  </a:lnTo>
                  <a:lnTo>
                    <a:pt x="295" y="1047"/>
                  </a:lnTo>
                  <a:lnTo>
                    <a:pt x="295" y="1045"/>
                  </a:lnTo>
                  <a:lnTo>
                    <a:pt x="296" y="1047"/>
                  </a:lnTo>
                  <a:lnTo>
                    <a:pt x="297" y="1047"/>
                  </a:lnTo>
                  <a:lnTo>
                    <a:pt x="298" y="1048"/>
                  </a:lnTo>
                  <a:lnTo>
                    <a:pt x="300" y="1049"/>
                  </a:lnTo>
                  <a:lnTo>
                    <a:pt x="298" y="1049"/>
                  </a:lnTo>
                  <a:lnTo>
                    <a:pt x="297" y="1050"/>
                  </a:lnTo>
                  <a:lnTo>
                    <a:pt x="296" y="1050"/>
                  </a:lnTo>
                  <a:lnTo>
                    <a:pt x="296" y="1051"/>
                  </a:lnTo>
                  <a:lnTo>
                    <a:pt x="296" y="1052"/>
                  </a:lnTo>
                  <a:lnTo>
                    <a:pt x="297" y="1052"/>
                  </a:lnTo>
                  <a:lnTo>
                    <a:pt x="296" y="1052"/>
                  </a:lnTo>
                  <a:lnTo>
                    <a:pt x="295" y="1052"/>
                  </a:lnTo>
                  <a:lnTo>
                    <a:pt x="296" y="1052"/>
                  </a:lnTo>
                  <a:lnTo>
                    <a:pt x="296" y="1053"/>
                  </a:lnTo>
                  <a:lnTo>
                    <a:pt x="295" y="1054"/>
                  </a:lnTo>
                  <a:lnTo>
                    <a:pt x="294" y="1054"/>
                  </a:lnTo>
                  <a:lnTo>
                    <a:pt x="293" y="1054"/>
                  </a:lnTo>
                  <a:lnTo>
                    <a:pt x="293" y="1056"/>
                  </a:lnTo>
                  <a:lnTo>
                    <a:pt x="292" y="1054"/>
                  </a:lnTo>
                  <a:lnTo>
                    <a:pt x="291" y="1053"/>
                  </a:lnTo>
                  <a:lnTo>
                    <a:pt x="289" y="1053"/>
                  </a:lnTo>
                  <a:lnTo>
                    <a:pt x="288" y="1053"/>
                  </a:lnTo>
                  <a:lnTo>
                    <a:pt x="288" y="1054"/>
                  </a:lnTo>
                  <a:lnTo>
                    <a:pt x="288" y="1053"/>
                  </a:lnTo>
                  <a:lnTo>
                    <a:pt x="287" y="1052"/>
                  </a:lnTo>
                  <a:lnTo>
                    <a:pt x="286" y="1052"/>
                  </a:lnTo>
                  <a:lnTo>
                    <a:pt x="286" y="1053"/>
                  </a:lnTo>
                  <a:lnTo>
                    <a:pt x="286" y="1054"/>
                  </a:lnTo>
                  <a:lnTo>
                    <a:pt x="285" y="1054"/>
                  </a:lnTo>
                  <a:lnTo>
                    <a:pt x="284" y="1054"/>
                  </a:lnTo>
                  <a:lnTo>
                    <a:pt x="283" y="1054"/>
                  </a:lnTo>
                  <a:lnTo>
                    <a:pt x="282" y="1053"/>
                  </a:lnTo>
                  <a:lnTo>
                    <a:pt x="280" y="1052"/>
                  </a:lnTo>
                  <a:lnTo>
                    <a:pt x="279" y="1052"/>
                  </a:lnTo>
                  <a:lnTo>
                    <a:pt x="277" y="1051"/>
                  </a:lnTo>
                  <a:lnTo>
                    <a:pt x="275" y="1052"/>
                  </a:lnTo>
                  <a:lnTo>
                    <a:pt x="274" y="1052"/>
                  </a:lnTo>
                  <a:lnTo>
                    <a:pt x="274" y="1053"/>
                  </a:lnTo>
                  <a:lnTo>
                    <a:pt x="271" y="1054"/>
                  </a:lnTo>
                  <a:lnTo>
                    <a:pt x="271" y="1056"/>
                  </a:lnTo>
                  <a:lnTo>
                    <a:pt x="270" y="1054"/>
                  </a:lnTo>
                  <a:lnTo>
                    <a:pt x="269" y="1054"/>
                  </a:lnTo>
                  <a:lnTo>
                    <a:pt x="268" y="1054"/>
                  </a:lnTo>
                  <a:lnTo>
                    <a:pt x="267" y="1054"/>
                  </a:lnTo>
                  <a:lnTo>
                    <a:pt x="267" y="1056"/>
                  </a:lnTo>
                  <a:lnTo>
                    <a:pt x="265" y="1056"/>
                  </a:lnTo>
                  <a:lnTo>
                    <a:pt x="263" y="1057"/>
                  </a:lnTo>
                  <a:lnTo>
                    <a:pt x="262" y="1058"/>
                  </a:lnTo>
                  <a:lnTo>
                    <a:pt x="262" y="1059"/>
                  </a:lnTo>
                  <a:lnTo>
                    <a:pt x="263" y="1059"/>
                  </a:lnTo>
                  <a:lnTo>
                    <a:pt x="265" y="1060"/>
                  </a:lnTo>
                  <a:lnTo>
                    <a:pt x="263" y="1061"/>
                  </a:lnTo>
                  <a:lnTo>
                    <a:pt x="260" y="1059"/>
                  </a:lnTo>
                  <a:lnTo>
                    <a:pt x="260" y="1061"/>
                  </a:lnTo>
                  <a:lnTo>
                    <a:pt x="261" y="1061"/>
                  </a:lnTo>
                  <a:lnTo>
                    <a:pt x="262" y="1062"/>
                  </a:lnTo>
                  <a:lnTo>
                    <a:pt x="262" y="1064"/>
                  </a:lnTo>
                  <a:lnTo>
                    <a:pt x="261" y="1064"/>
                  </a:lnTo>
                  <a:lnTo>
                    <a:pt x="257" y="1064"/>
                  </a:lnTo>
                  <a:lnTo>
                    <a:pt x="252" y="1065"/>
                  </a:lnTo>
                  <a:lnTo>
                    <a:pt x="249" y="1065"/>
                  </a:lnTo>
                  <a:lnTo>
                    <a:pt x="246" y="1066"/>
                  </a:lnTo>
                  <a:lnTo>
                    <a:pt x="245" y="1067"/>
                  </a:lnTo>
                  <a:lnTo>
                    <a:pt x="244" y="1068"/>
                  </a:lnTo>
                  <a:lnTo>
                    <a:pt x="242" y="1070"/>
                  </a:lnTo>
                  <a:lnTo>
                    <a:pt x="241" y="1073"/>
                  </a:lnTo>
                  <a:lnTo>
                    <a:pt x="240" y="1075"/>
                  </a:lnTo>
                  <a:lnTo>
                    <a:pt x="239" y="1076"/>
                  </a:lnTo>
                  <a:lnTo>
                    <a:pt x="236" y="1078"/>
                  </a:lnTo>
                  <a:lnTo>
                    <a:pt x="236" y="1081"/>
                  </a:lnTo>
                  <a:lnTo>
                    <a:pt x="234" y="1082"/>
                  </a:lnTo>
                  <a:lnTo>
                    <a:pt x="233" y="1083"/>
                  </a:lnTo>
                  <a:lnTo>
                    <a:pt x="233" y="1084"/>
                  </a:lnTo>
                  <a:lnTo>
                    <a:pt x="232" y="1085"/>
                  </a:lnTo>
                  <a:lnTo>
                    <a:pt x="231" y="1087"/>
                  </a:lnTo>
                  <a:lnTo>
                    <a:pt x="231" y="1089"/>
                  </a:lnTo>
                  <a:lnTo>
                    <a:pt x="231" y="1090"/>
                  </a:lnTo>
                  <a:lnTo>
                    <a:pt x="232" y="1090"/>
                  </a:lnTo>
                  <a:lnTo>
                    <a:pt x="232" y="1091"/>
                  </a:lnTo>
                  <a:lnTo>
                    <a:pt x="231" y="1091"/>
                  </a:lnTo>
                  <a:lnTo>
                    <a:pt x="231" y="1092"/>
                  </a:lnTo>
                  <a:lnTo>
                    <a:pt x="231" y="1093"/>
                  </a:lnTo>
                  <a:lnTo>
                    <a:pt x="231" y="1094"/>
                  </a:lnTo>
                  <a:lnTo>
                    <a:pt x="229" y="1094"/>
                  </a:lnTo>
                  <a:lnTo>
                    <a:pt x="228" y="1095"/>
                  </a:lnTo>
                  <a:lnTo>
                    <a:pt x="227" y="1095"/>
                  </a:lnTo>
                  <a:lnTo>
                    <a:pt x="226" y="1098"/>
                  </a:lnTo>
                  <a:lnTo>
                    <a:pt x="225" y="1099"/>
                  </a:lnTo>
                  <a:lnTo>
                    <a:pt x="225" y="1100"/>
                  </a:lnTo>
                  <a:lnTo>
                    <a:pt x="224" y="1101"/>
                  </a:lnTo>
                  <a:lnTo>
                    <a:pt x="224" y="1102"/>
                  </a:lnTo>
                  <a:lnTo>
                    <a:pt x="225" y="1103"/>
                  </a:lnTo>
                  <a:lnTo>
                    <a:pt x="224" y="1103"/>
                  </a:lnTo>
                  <a:lnTo>
                    <a:pt x="223" y="1104"/>
                  </a:lnTo>
                  <a:lnTo>
                    <a:pt x="223" y="1106"/>
                  </a:lnTo>
                  <a:lnTo>
                    <a:pt x="222" y="1109"/>
                  </a:lnTo>
                  <a:lnTo>
                    <a:pt x="222" y="1110"/>
                  </a:lnTo>
                  <a:lnTo>
                    <a:pt x="222" y="1112"/>
                  </a:lnTo>
                  <a:lnTo>
                    <a:pt x="222" y="1115"/>
                  </a:lnTo>
                  <a:lnTo>
                    <a:pt x="223" y="1123"/>
                  </a:lnTo>
                  <a:lnTo>
                    <a:pt x="224" y="1127"/>
                  </a:lnTo>
                  <a:lnTo>
                    <a:pt x="225" y="1129"/>
                  </a:lnTo>
                  <a:lnTo>
                    <a:pt x="228" y="1136"/>
                  </a:lnTo>
                  <a:lnTo>
                    <a:pt x="231" y="1139"/>
                  </a:lnTo>
                  <a:lnTo>
                    <a:pt x="232" y="1140"/>
                  </a:lnTo>
                  <a:lnTo>
                    <a:pt x="234" y="1140"/>
                  </a:lnTo>
                  <a:lnTo>
                    <a:pt x="235" y="1140"/>
                  </a:lnTo>
                  <a:lnTo>
                    <a:pt x="235" y="1141"/>
                  </a:lnTo>
                  <a:lnTo>
                    <a:pt x="235" y="1142"/>
                  </a:lnTo>
                  <a:lnTo>
                    <a:pt x="237" y="1143"/>
                  </a:lnTo>
                  <a:lnTo>
                    <a:pt x="239" y="1143"/>
                  </a:lnTo>
                  <a:lnTo>
                    <a:pt x="240" y="1143"/>
                  </a:lnTo>
                  <a:lnTo>
                    <a:pt x="240" y="1145"/>
                  </a:lnTo>
                  <a:lnTo>
                    <a:pt x="241" y="1146"/>
                  </a:lnTo>
                  <a:lnTo>
                    <a:pt x="243" y="1149"/>
                  </a:lnTo>
                  <a:lnTo>
                    <a:pt x="243" y="1150"/>
                  </a:lnTo>
                  <a:lnTo>
                    <a:pt x="244" y="1150"/>
                  </a:lnTo>
                  <a:lnTo>
                    <a:pt x="244" y="1151"/>
                  </a:lnTo>
                  <a:lnTo>
                    <a:pt x="245" y="1151"/>
                  </a:lnTo>
                  <a:lnTo>
                    <a:pt x="249" y="1156"/>
                  </a:lnTo>
                  <a:lnTo>
                    <a:pt x="251" y="1159"/>
                  </a:lnTo>
                  <a:lnTo>
                    <a:pt x="252" y="1160"/>
                  </a:lnTo>
                  <a:lnTo>
                    <a:pt x="255" y="1161"/>
                  </a:lnTo>
                  <a:lnTo>
                    <a:pt x="257" y="1161"/>
                  </a:lnTo>
                  <a:lnTo>
                    <a:pt x="258" y="1162"/>
                  </a:lnTo>
                  <a:lnTo>
                    <a:pt x="260" y="1161"/>
                  </a:lnTo>
                  <a:lnTo>
                    <a:pt x="260" y="1162"/>
                  </a:lnTo>
                  <a:lnTo>
                    <a:pt x="261" y="1162"/>
                  </a:lnTo>
                  <a:lnTo>
                    <a:pt x="262" y="1162"/>
                  </a:lnTo>
                  <a:lnTo>
                    <a:pt x="262" y="1161"/>
                  </a:lnTo>
                  <a:lnTo>
                    <a:pt x="263" y="1162"/>
                  </a:lnTo>
                  <a:lnTo>
                    <a:pt x="265" y="1162"/>
                  </a:lnTo>
                  <a:lnTo>
                    <a:pt x="267" y="1162"/>
                  </a:lnTo>
                  <a:lnTo>
                    <a:pt x="268" y="1162"/>
                  </a:lnTo>
                  <a:lnTo>
                    <a:pt x="268" y="1163"/>
                  </a:lnTo>
                  <a:lnTo>
                    <a:pt x="270" y="1163"/>
                  </a:lnTo>
                  <a:lnTo>
                    <a:pt x="274" y="1165"/>
                  </a:lnTo>
                  <a:lnTo>
                    <a:pt x="278" y="1163"/>
                  </a:lnTo>
                  <a:lnTo>
                    <a:pt x="280" y="1163"/>
                  </a:lnTo>
                  <a:lnTo>
                    <a:pt x="282" y="1163"/>
                  </a:lnTo>
                  <a:lnTo>
                    <a:pt x="283" y="1163"/>
                  </a:lnTo>
                  <a:lnTo>
                    <a:pt x="285" y="1165"/>
                  </a:lnTo>
                  <a:lnTo>
                    <a:pt x="286" y="1165"/>
                  </a:lnTo>
                  <a:lnTo>
                    <a:pt x="287" y="1166"/>
                  </a:lnTo>
                  <a:lnTo>
                    <a:pt x="287" y="1167"/>
                  </a:lnTo>
                  <a:lnTo>
                    <a:pt x="288" y="1168"/>
                  </a:lnTo>
                  <a:lnTo>
                    <a:pt x="288" y="1169"/>
                  </a:lnTo>
                  <a:lnTo>
                    <a:pt x="289" y="1169"/>
                  </a:lnTo>
                  <a:lnTo>
                    <a:pt x="291" y="1170"/>
                  </a:lnTo>
                  <a:lnTo>
                    <a:pt x="291" y="1171"/>
                  </a:lnTo>
                  <a:lnTo>
                    <a:pt x="292" y="1175"/>
                  </a:lnTo>
                  <a:lnTo>
                    <a:pt x="292" y="1176"/>
                  </a:lnTo>
                  <a:lnTo>
                    <a:pt x="292" y="1178"/>
                  </a:lnTo>
                  <a:lnTo>
                    <a:pt x="292" y="1182"/>
                  </a:lnTo>
                  <a:lnTo>
                    <a:pt x="292" y="1187"/>
                  </a:lnTo>
                  <a:lnTo>
                    <a:pt x="291" y="1191"/>
                  </a:lnTo>
                  <a:lnTo>
                    <a:pt x="289" y="1194"/>
                  </a:lnTo>
                  <a:lnTo>
                    <a:pt x="287" y="1201"/>
                  </a:lnTo>
                  <a:lnTo>
                    <a:pt x="286" y="1201"/>
                  </a:lnTo>
                  <a:lnTo>
                    <a:pt x="285" y="1201"/>
                  </a:lnTo>
                  <a:lnTo>
                    <a:pt x="283" y="1200"/>
                  </a:lnTo>
                  <a:lnTo>
                    <a:pt x="280" y="1200"/>
                  </a:lnTo>
                  <a:lnTo>
                    <a:pt x="279" y="1201"/>
                  </a:lnTo>
                  <a:lnTo>
                    <a:pt x="278" y="1203"/>
                  </a:lnTo>
                  <a:lnTo>
                    <a:pt x="277" y="1203"/>
                  </a:lnTo>
                  <a:lnTo>
                    <a:pt x="276" y="1204"/>
                  </a:lnTo>
                  <a:lnTo>
                    <a:pt x="274" y="1206"/>
                  </a:lnTo>
                  <a:lnTo>
                    <a:pt x="271" y="1207"/>
                  </a:lnTo>
                  <a:lnTo>
                    <a:pt x="270" y="1207"/>
                  </a:lnTo>
                  <a:lnTo>
                    <a:pt x="268" y="1207"/>
                  </a:lnTo>
                  <a:lnTo>
                    <a:pt x="267" y="1207"/>
                  </a:lnTo>
                  <a:lnTo>
                    <a:pt x="269" y="1208"/>
                  </a:lnTo>
                  <a:lnTo>
                    <a:pt x="270" y="1208"/>
                  </a:lnTo>
                  <a:lnTo>
                    <a:pt x="274" y="1206"/>
                  </a:lnTo>
                  <a:lnTo>
                    <a:pt x="276" y="1206"/>
                  </a:lnTo>
                  <a:lnTo>
                    <a:pt x="279" y="1203"/>
                  </a:lnTo>
                  <a:lnTo>
                    <a:pt x="280" y="1202"/>
                  </a:lnTo>
                  <a:lnTo>
                    <a:pt x="283" y="1202"/>
                  </a:lnTo>
                  <a:lnTo>
                    <a:pt x="284" y="1202"/>
                  </a:lnTo>
                  <a:lnTo>
                    <a:pt x="285" y="1202"/>
                  </a:lnTo>
                  <a:lnTo>
                    <a:pt x="286" y="1203"/>
                  </a:lnTo>
                  <a:lnTo>
                    <a:pt x="286" y="1206"/>
                  </a:lnTo>
                  <a:lnTo>
                    <a:pt x="287" y="1208"/>
                  </a:lnTo>
                  <a:lnTo>
                    <a:pt x="288" y="1209"/>
                  </a:lnTo>
                  <a:lnTo>
                    <a:pt x="289" y="1209"/>
                  </a:lnTo>
                  <a:lnTo>
                    <a:pt x="291" y="1210"/>
                  </a:lnTo>
                  <a:lnTo>
                    <a:pt x="289" y="1211"/>
                  </a:lnTo>
                  <a:lnTo>
                    <a:pt x="291" y="1212"/>
                  </a:lnTo>
                  <a:lnTo>
                    <a:pt x="289" y="1212"/>
                  </a:lnTo>
                  <a:lnTo>
                    <a:pt x="288" y="1212"/>
                  </a:lnTo>
                  <a:lnTo>
                    <a:pt x="287" y="1212"/>
                  </a:lnTo>
                  <a:lnTo>
                    <a:pt x="287" y="1211"/>
                  </a:lnTo>
                  <a:lnTo>
                    <a:pt x="285" y="1211"/>
                  </a:lnTo>
                  <a:lnTo>
                    <a:pt x="284" y="1211"/>
                  </a:lnTo>
                  <a:lnTo>
                    <a:pt x="284" y="1212"/>
                  </a:lnTo>
                  <a:lnTo>
                    <a:pt x="284" y="1213"/>
                  </a:lnTo>
                  <a:lnTo>
                    <a:pt x="284" y="1215"/>
                  </a:lnTo>
                  <a:lnTo>
                    <a:pt x="284" y="1216"/>
                  </a:lnTo>
                  <a:lnTo>
                    <a:pt x="284" y="1217"/>
                  </a:lnTo>
                  <a:lnTo>
                    <a:pt x="283" y="1217"/>
                  </a:lnTo>
                  <a:lnTo>
                    <a:pt x="283" y="1218"/>
                  </a:lnTo>
                  <a:lnTo>
                    <a:pt x="284" y="1219"/>
                  </a:lnTo>
                  <a:lnTo>
                    <a:pt x="285" y="1219"/>
                  </a:lnTo>
                  <a:lnTo>
                    <a:pt x="285" y="1220"/>
                  </a:lnTo>
                  <a:lnTo>
                    <a:pt x="285" y="1221"/>
                  </a:lnTo>
                  <a:lnTo>
                    <a:pt x="284" y="1221"/>
                  </a:lnTo>
                  <a:lnTo>
                    <a:pt x="283" y="1220"/>
                  </a:lnTo>
                  <a:lnTo>
                    <a:pt x="282" y="1220"/>
                  </a:lnTo>
                  <a:lnTo>
                    <a:pt x="280" y="1220"/>
                  </a:lnTo>
                  <a:lnTo>
                    <a:pt x="279" y="1221"/>
                  </a:lnTo>
                  <a:lnTo>
                    <a:pt x="278" y="1221"/>
                  </a:lnTo>
                  <a:lnTo>
                    <a:pt x="277" y="1221"/>
                  </a:lnTo>
                  <a:lnTo>
                    <a:pt x="277" y="1223"/>
                  </a:lnTo>
                  <a:lnTo>
                    <a:pt x="276" y="1224"/>
                  </a:lnTo>
                  <a:lnTo>
                    <a:pt x="276" y="1225"/>
                  </a:lnTo>
                  <a:lnTo>
                    <a:pt x="274" y="1226"/>
                  </a:lnTo>
                  <a:lnTo>
                    <a:pt x="272" y="1226"/>
                  </a:lnTo>
                  <a:lnTo>
                    <a:pt x="271" y="1228"/>
                  </a:lnTo>
                  <a:lnTo>
                    <a:pt x="270" y="1229"/>
                  </a:lnTo>
                  <a:lnTo>
                    <a:pt x="269" y="1230"/>
                  </a:lnTo>
                  <a:lnTo>
                    <a:pt x="268" y="1233"/>
                  </a:lnTo>
                  <a:lnTo>
                    <a:pt x="269" y="1235"/>
                  </a:lnTo>
                  <a:lnTo>
                    <a:pt x="268" y="1235"/>
                  </a:lnTo>
                  <a:lnTo>
                    <a:pt x="267" y="1234"/>
                  </a:lnTo>
                  <a:lnTo>
                    <a:pt x="266" y="1234"/>
                  </a:lnTo>
                  <a:lnTo>
                    <a:pt x="265" y="1234"/>
                  </a:lnTo>
                  <a:lnTo>
                    <a:pt x="265" y="1235"/>
                  </a:lnTo>
                  <a:lnTo>
                    <a:pt x="265" y="1236"/>
                  </a:lnTo>
                  <a:lnTo>
                    <a:pt x="265" y="1237"/>
                  </a:lnTo>
                  <a:lnTo>
                    <a:pt x="262" y="1238"/>
                  </a:lnTo>
                  <a:lnTo>
                    <a:pt x="261" y="1238"/>
                  </a:lnTo>
                  <a:lnTo>
                    <a:pt x="260" y="1238"/>
                  </a:lnTo>
                  <a:lnTo>
                    <a:pt x="258" y="1238"/>
                  </a:lnTo>
                  <a:lnTo>
                    <a:pt x="255" y="1241"/>
                  </a:lnTo>
                  <a:lnTo>
                    <a:pt x="253" y="1242"/>
                  </a:lnTo>
                  <a:lnTo>
                    <a:pt x="253" y="1243"/>
                  </a:lnTo>
                  <a:lnTo>
                    <a:pt x="251" y="1243"/>
                  </a:lnTo>
                  <a:lnTo>
                    <a:pt x="250" y="1245"/>
                  </a:lnTo>
                  <a:lnTo>
                    <a:pt x="250" y="1246"/>
                  </a:lnTo>
                  <a:lnTo>
                    <a:pt x="249" y="1248"/>
                  </a:lnTo>
                  <a:lnTo>
                    <a:pt x="249" y="1249"/>
                  </a:lnTo>
                  <a:lnTo>
                    <a:pt x="248" y="1249"/>
                  </a:lnTo>
                  <a:lnTo>
                    <a:pt x="245" y="1249"/>
                  </a:lnTo>
                  <a:lnTo>
                    <a:pt x="243" y="1251"/>
                  </a:lnTo>
                  <a:lnTo>
                    <a:pt x="240" y="1252"/>
                  </a:lnTo>
                  <a:lnTo>
                    <a:pt x="240" y="1253"/>
                  </a:lnTo>
                  <a:lnTo>
                    <a:pt x="239" y="1257"/>
                  </a:lnTo>
                  <a:lnTo>
                    <a:pt x="237" y="1258"/>
                  </a:lnTo>
                  <a:lnTo>
                    <a:pt x="237" y="1260"/>
                  </a:lnTo>
                  <a:lnTo>
                    <a:pt x="237" y="1261"/>
                  </a:lnTo>
                  <a:lnTo>
                    <a:pt x="235" y="1262"/>
                  </a:lnTo>
                  <a:lnTo>
                    <a:pt x="232" y="1263"/>
                  </a:lnTo>
                  <a:lnTo>
                    <a:pt x="229" y="1266"/>
                  </a:lnTo>
                  <a:lnTo>
                    <a:pt x="224" y="1273"/>
                  </a:lnTo>
                  <a:lnTo>
                    <a:pt x="223" y="1274"/>
                  </a:lnTo>
                  <a:lnTo>
                    <a:pt x="223" y="1276"/>
                  </a:lnTo>
                  <a:lnTo>
                    <a:pt x="222" y="1277"/>
                  </a:lnTo>
                  <a:lnTo>
                    <a:pt x="222" y="1278"/>
                  </a:lnTo>
                  <a:lnTo>
                    <a:pt x="220" y="1278"/>
                  </a:lnTo>
                  <a:lnTo>
                    <a:pt x="220" y="1280"/>
                  </a:lnTo>
                  <a:lnTo>
                    <a:pt x="222" y="1280"/>
                  </a:lnTo>
                  <a:lnTo>
                    <a:pt x="222" y="1282"/>
                  </a:lnTo>
                  <a:lnTo>
                    <a:pt x="220" y="1282"/>
                  </a:lnTo>
                  <a:lnTo>
                    <a:pt x="220" y="1283"/>
                  </a:lnTo>
                  <a:lnTo>
                    <a:pt x="219" y="1284"/>
                  </a:lnTo>
                  <a:lnTo>
                    <a:pt x="219" y="1285"/>
                  </a:lnTo>
                  <a:lnTo>
                    <a:pt x="218" y="1286"/>
                  </a:lnTo>
                  <a:lnTo>
                    <a:pt x="217" y="1287"/>
                  </a:lnTo>
                  <a:lnTo>
                    <a:pt x="218" y="1288"/>
                  </a:lnTo>
                  <a:lnTo>
                    <a:pt x="218" y="1290"/>
                  </a:lnTo>
                  <a:lnTo>
                    <a:pt x="217" y="1290"/>
                  </a:lnTo>
                  <a:lnTo>
                    <a:pt x="216" y="1291"/>
                  </a:lnTo>
                  <a:lnTo>
                    <a:pt x="217" y="1291"/>
                  </a:lnTo>
                  <a:lnTo>
                    <a:pt x="217" y="1292"/>
                  </a:lnTo>
                  <a:lnTo>
                    <a:pt x="216" y="1293"/>
                  </a:lnTo>
                  <a:lnTo>
                    <a:pt x="214" y="1293"/>
                  </a:lnTo>
                  <a:lnTo>
                    <a:pt x="215" y="1293"/>
                  </a:lnTo>
                  <a:lnTo>
                    <a:pt x="217" y="1293"/>
                  </a:lnTo>
                  <a:lnTo>
                    <a:pt x="218" y="1292"/>
                  </a:lnTo>
                  <a:lnTo>
                    <a:pt x="219" y="1291"/>
                  </a:lnTo>
                  <a:lnTo>
                    <a:pt x="219" y="1288"/>
                  </a:lnTo>
                  <a:lnTo>
                    <a:pt x="219" y="1286"/>
                  </a:lnTo>
                  <a:lnTo>
                    <a:pt x="220" y="1285"/>
                  </a:lnTo>
                  <a:lnTo>
                    <a:pt x="222" y="1285"/>
                  </a:lnTo>
                  <a:lnTo>
                    <a:pt x="222" y="1286"/>
                  </a:lnTo>
                  <a:lnTo>
                    <a:pt x="222" y="1287"/>
                  </a:lnTo>
                  <a:lnTo>
                    <a:pt x="222" y="1290"/>
                  </a:lnTo>
                  <a:lnTo>
                    <a:pt x="220" y="1293"/>
                  </a:lnTo>
                  <a:lnTo>
                    <a:pt x="219" y="1294"/>
                  </a:lnTo>
                  <a:lnTo>
                    <a:pt x="219" y="1298"/>
                  </a:lnTo>
                  <a:lnTo>
                    <a:pt x="218" y="1302"/>
                  </a:lnTo>
                  <a:lnTo>
                    <a:pt x="218" y="1303"/>
                  </a:lnTo>
                  <a:lnTo>
                    <a:pt x="218" y="1305"/>
                  </a:lnTo>
                  <a:lnTo>
                    <a:pt x="218" y="1308"/>
                  </a:lnTo>
                  <a:lnTo>
                    <a:pt x="217" y="1310"/>
                  </a:lnTo>
                  <a:lnTo>
                    <a:pt x="218" y="1310"/>
                  </a:lnTo>
                  <a:lnTo>
                    <a:pt x="217" y="1316"/>
                  </a:lnTo>
                  <a:lnTo>
                    <a:pt x="216" y="1320"/>
                  </a:lnTo>
                  <a:lnTo>
                    <a:pt x="216" y="1321"/>
                  </a:lnTo>
                  <a:lnTo>
                    <a:pt x="215" y="1322"/>
                  </a:lnTo>
                  <a:lnTo>
                    <a:pt x="215" y="1324"/>
                  </a:lnTo>
                  <a:lnTo>
                    <a:pt x="214" y="1326"/>
                  </a:lnTo>
                  <a:lnTo>
                    <a:pt x="211" y="1328"/>
                  </a:lnTo>
                  <a:lnTo>
                    <a:pt x="208" y="1332"/>
                  </a:lnTo>
                  <a:lnTo>
                    <a:pt x="205" y="1334"/>
                  </a:lnTo>
                  <a:lnTo>
                    <a:pt x="201" y="1335"/>
                  </a:lnTo>
                  <a:lnTo>
                    <a:pt x="198" y="1336"/>
                  </a:lnTo>
                  <a:lnTo>
                    <a:pt x="194" y="1336"/>
                  </a:lnTo>
                  <a:lnTo>
                    <a:pt x="194" y="1335"/>
                  </a:lnTo>
                  <a:lnTo>
                    <a:pt x="193" y="1334"/>
                  </a:lnTo>
                  <a:lnTo>
                    <a:pt x="192" y="1333"/>
                  </a:lnTo>
                  <a:lnTo>
                    <a:pt x="191" y="1332"/>
                  </a:lnTo>
                  <a:lnTo>
                    <a:pt x="191" y="1330"/>
                  </a:lnTo>
                  <a:lnTo>
                    <a:pt x="191" y="1329"/>
                  </a:lnTo>
                  <a:lnTo>
                    <a:pt x="190" y="1327"/>
                  </a:lnTo>
                  <a:lnTo>
                    <a:pt x="189" y="1326"/>
                  </a:lnTo>
                  <a:lnTo>
                    <a:pt x="188" y="1325"/>
                  </a:lnTo>
                  <a:lnTo>
                    <a:pt x="186" y="1324"/>
                  </a:lnTo>
                  <a:lnTo>
                    <a:pt x="186" y="1322"/>
                  </a:lnTo>
                  <a:lnTo>
                    <a:pt x="185" y="1320"/>
                  </a:lnTo>
                  <a:lnTo>
                    <a:pt x="185" y="1319"/>
                  </a:lnTo>
                  <a:lnTo>
                    <a:pt x="183" y="1316"/>
                  </a:lnTo>
                  <a:lnTo>
                    <a:pt x="183" y="1315"/>
                  </a:lnTo>
                  <a:lnTo>
                    <a:pt x="182" y="1313"/>
                  </a:lnTo>
                  <a:lnTo>
                    <a:pt x="181" y="1313"/>
                  </a:lnTo>
                  <a:lnTo>
                    <a:pt x="180" y="1313"/>
                  </a:lnTo>
                  <a:lnTo>
                    <a:pt x="182" y="1315"/>
                  </a:lnTo>
                  <a:lnTo>
                    <a:pt x="182" y="1316"/>
                  </a:lnTo>
                  <a:lnTo>
                    <a:pt x="183" y="1316"/>
                  </a:lnTo>
                  <a:lnTo>
                    <a:pt x="183" y="1318"/>
                  </a:lnTo>
                  <a:lnTo>
                    <a:pt x="185" y="1320"/>
                  </a:lnTo>
                  <a:lnTo>
                    <a:pt x="185" y="1322"/>
                  </a:lnTo>
                  <a:lnTo>
                    <a:pt x="185" y="1325"/>
                  </a:lnTo>
                  <a:lnTo>
                    <a:pt x="184" y="1326"/>
                  </a:lnTo>
                  <a:lnTo>
                    <a:pt x="183" y="1326"/>
                  </a:lnTo>
                  <a:lnTo>
                    <a:pt x="182" y="1327"/>
                  </a:lnTo>
                  <a:lnTo>
                    <a:pt x="181" y="1327"/>
                  </a:lnTo>
                  <a:lnTo>
                    <a:pt x="180" y="1327"/>
                  </a:lnTo>
                  <a:lnTo>
                    <a:pt x="177" y="1327"/>
                  </a:lnTo>
                  <a:lnTo>
                    <a:pt x="174" y="1326"/>
                  </a:lnTo>
                  <a:lnTo>
                    <a:pt x="173" y="1327"/>
                  </a:lnTo>
                  <a:lnTo>
                    <a:pt x="172" y="1328"/>
                  </a:lnTo>
                  <a:lnTo>
                    <a:pt x="171" y="1328"/>
                  </a:lnTo>
                  <a:lnTo>
                    <a:pt x="170" y="1329"/>
                  </a:lnTo>
                  <a:lnTo>
                    <a:pt x="171" y="1329"/>
                  </a:lnTo>
                  <a:lnTo>
                    <a:pt x="173" y="1329"/>
                  </a:lnTo>
                  <a:lnTo>
                    <a:pt x="174" y="1328"/>
                  </a:lnTo>
                  <a:lnTo>
                    <a:pt x="175" y="1328"/>
                  </a:lnTo>
                  <a:lnTo>
                    <a:pt x="176" y="1327"/>
                  </a:lnTo>
                  <a:lnTo>
                    <a:pt x="177" y="1328"/>
                  </a:lnTo>
                  <a:lnTo>
                    <a:pt x="179" y="1327"/>
                  </a:lnTo>
                  <a:lnTo>
                    <a:pt x="181" y="1328"/>
                  </a:lnTo>
                  <a:lnTo>
                    <a:pt x="182" y="1328"/>
                  </a:lnTo>
                  <a:lnTo>
                    <a:pt x="183" y="1328"/>
                  </a:lnTo>
                  <a:lnTo>
                    <a:pt x="184" y="1327"/>
                  </a:lnTo>
                  <a:lnTo>
                    <a:pt x="185" y="1327"/>
                  </a:lnTo>
                  <a:lnTo>
                    <a:pt x="186" y="1327"/>
                  </a:lnTo>
                  <a:lnTo>
                    <a:pt x="186" y="1328"/>
                  </a:lnTo>
                  <a:lnTo>
                    <a:pt x="188" y="1329"/>
                  </a:lnTo>
                  <a:lnTo>
                    <a:pt x="188" y="1330"/>
                  </a:lnTo>
                  <a:lnTo>
                    <a:pt x="188" y="1332"/>
                  </a:lnTo>
                  <a:lnTo>
                    <a:pt x="189" y="1333"/>
                  </a:lnTo>
                  <a:lnTo>
                    <a:pt x="190" y="1335"/>
                  </a:lnTo>
                  <a:lnTo>
                    <a:pt x="191" y="1335"/>
                  </a:lnTo>
                  <a:lnTo>
                    <a:pt x="192" y="1335"/>
                  </a:lnTo>
                  <a:lnTo>
                    <a:pt x="192" y="1336"/>
                  </a:lnTo>
                  <a:lnTo>
                    <a:pt x="193" y="1336"/>
                  </a:lnTo>
                  <a:lnTo>
                    <a:pt x="194" y="1337"/>
                  </a:lnTo>
                  <a:lnTo>
                    <a:pt x="193" y="1338"/>
                  </a:lnTo>
                  <a:lnTo>
                    <a:pt x="192" y="1340"/>
                  </a:lnTo>
                  <a:lnTo>
                    <a:pt x="191" y="1340"/>
                  </a:lnTo>
                  <a:lnTo>
                    <a:pt x="191" y="1341"/>
                  </a:lnTo>
                  <a:lnTo>
                    <a:pt x="184" y="1343"/>
                  </a:lnTo>
                  <a:lnTo>
                    <a:pt x="180" y="1345"/>
                  </a:lnTo>
                  <a:lnTo>
                    <a:pt x="179" y="1345"/>
                  </a:lnTo>
                  <a:lnTo>
                    <a:pt x="177" y="1346"/>
                  </a:lnTo>
                  <a:lnTo>
                    <a:pt x="177" y="1347"/>
                  </a:lnTo>
                  <a:lnTo>
                    <a:pt x="176" y="1347"/>
                  </a:lnTo>
                  <a:lnTo>
                    <a:pt x="175" y="1347"/>
                  </a:lnTo>
                  <a:lnTo>
                    <a:pt x="174" y="1347"/>
                  </a:lnTo>
                  <a:lnTo>
                    <a:pt x="174" y="1349"/>
                  </a:lnTo>
                  <a:lnTo>
                    <a:pt x="174" y="1350"/>
                  </a:lnTo>
                  <a:lnTo>
                    <a:pt x="172" y="1352"/>
                  </a:lnTo>
                  <a:lnTo>
                    <a:pt x="171" y="1353"/>
                  </a:lnTo>
                  <a:lnTo>
                    <a:pt x="171" y="1355"/>
                  </a:lnTo>
                  <a:lnTo>
                    <a:pt x="170" y="1357"/>
                  </a:lnTo>
                  <a:lnTo>
                    <a:pt x="168" y="1359"/>
                  </a:lnTo>
                  <a:lnTo>
                    <a:pt x="167" y="1360"/>
                  </a:lnTo>
                  <a:lnTo>
                    <a:pt x="167" y="1361"/>
                  </a:lnTo>
                  <a:lnTo>
                    <a:pt x="167" y="1365"/>
                  </a:lnTo>
                  <a:lnTo>
                    <a:pt x="165" y="1368"/>
                  </a:lnTo>
                  <a:lnTo>
                    <a:pt x="165" y="1370"/>
                  </a:lnTo>
                  <a:lnTo>
                    <a:pt x="164" y="1372"/>
                  </a:lnTo>
                  <a:lnTo>
                    <a:pt x="165" y="1375"/>
                  </a:lnTo>
                  <a:lnTo>
                    <a:pt x="165" y="1378"/>
                  </a:lnTo>
                  <a:lnTo>
                    <a:pt x="165" y="1380"/>
                  </a:lnTo>
                  <a:lnTo>
                    <a:pt x="165" y="1382"/>
                  </a:lnTo>
                  <a:lnTo>
                    <a:pt x="164" y="1383"/>
                  </a:lnTo>
                  <a:lnTo>
                    <a:pt x="163" y="1384"/>
                  </a:lnTo>
                  <a:lnTo>
                    <a:pt x="160" y="1386"/>
                  </a:lnTo>
                  <a:lnTo>
                    <a:pt x="157" y="1388"/>
                  </a:lnTo>
                  <a:lnTo>
                    <a:pt x="156" y="1391"/>
                  </a:lnTo>
                  <a:lnTo>
                    <a:pt x="155" y="1392"/>
                  </a:lnTo>
                  <a:lnTo>
                    <a:pt x="156" y="1391"/>
                  </a:lnTo>
                  <a:lnTo>
                    <a:pt x="158" y="1390"/>
                  </a:lnTo>
                  <a:lnTo>
                    <a:pt x="159" y="1388"/>
                  </a:lnTo>
                  <a:lnTo>
                    <a:pt x="162" y="1387"/>
                  </a:lnTo>
                  <a:lnTo>
                    <a:pt x="163" y="1386"/>
                  </a:lnTo>
                  <a:lnTo>
                    <a:pt x="164" y="1386"/>
                  </a:lnTo>
                  <a:lnTo>
                    <a:pt x="164" y="1387"/>
                  </a:lnTo>
                  <a:lnTo>
                    <a:pt x="164" y="1388"/>
                  </a:lnTo>
                  <a:lnTo>
                    <a:pt x="165" y="1391"/>
                  </a:lnTo>
                  <a:lnTo>
                    <a:pt x="165" y="1395"/>
                  </a:lnTo>
                  <a:lnTo>
                    <a:pt x="166" y="1399"/>
                  </a:lnTo>
                  <a:lnTo>
                    <a:pt x="166" y="1400"/>
                  </a:lnTo>
                  <a:lnTo>
                    <a:pt x="166" y="1401"/>
                  </a:lnTo>
                  <a:lnTo>
                    <a:pt x="167" y="1404"/>
                  </a:lnTo>
                  <a:lnTo>
                    <a:pt x="167" y="1407"/>
                  </a:lnTo>
                  <a:lnTo>
                    <a:pt x="172" y="1417"/>
                  </a:lnTo>
                  <a:lnTo>
                    <a:pt x="172" y="1419"/>
                  </a:lnTo>
                  <a:lnTo>
                    <a:pt x="172" y="1420"/>
                  </a:lnTo>
                  <a:lnTo>
                    <a:pt x="172" y="1421"/>
                  </a:lnTo>
                  <a:lnTo>
                    <a:pt x="171" y="1421"/>
                  </a:lnTo>
                  <a:lnTo>
                    <a:pt x="170" y="1421"/>
                  </a:lnTo>
                  <a:lnTo>
                    <a:pt x="168" y="1421"/>
                  </a:lnTo>
                  <a:lnTo>
                    <a:pt x="167" y="1421"/>
                  </a:lnTo>
                  <a:lnTo>
                    <a:pt x="166" y="1424"/>
                  </a:lnTo>
                  <a:lnTo>
                    <a:pt x="165" y="1424"/>
                  </a:lnTo>
                  <a:lnTo>
                    <a:pt x="164" y="1424"/>
                  </a:lnTo>
                  <a:lnTo>
                    <a:pt x="159" y="1420"/>
                  </a:lnTo>
                  <a:lnTo>
                    <a:pt x="156" y="1420"/>
                  </a:lnTo>
                  <a:lnTo>
                    <a:pt x="155" y="1421"/>
                  </a:lnTo>
                  <a:lnTo>
                    <a:pt x="153" y="1421"/>
                  </a:lnTo>
                  <a:lnTo>
                    <a:pt x="151" y="1422"/>
                  </a:lnTo>
                  <a:lnTo>
                    <a:pt x="149" y="1424"/>
                  </a:lnTo>
                  <a:lnTo>
                    <a:pt x="148" y="1424"/>
                  </a:lnTo>
                  <a:lnTo>
                    <a:pt x="147" y="1425"/>
                  </a:lnTo>
                  <a:lnTo>
                    <a:pt x="155" y="1422"/>
                  </a:lnTo>
                  <a:lnTo>
                    <a:pt x="157" y="1422"/>
                  </a:lnTo>
                  <a:lnTo>
                    <a:pt x="158" y="1422"/>
                  </a:lnTo>
                  <a:lnTo>
                    <a:pt x="163" y="1425"/>
                  </a:lnTo>
                  <a:lnTo>
                    <a:pt x="164" y="1425"/>
                  </a:lnTo>
                  <a:lnTo>
                    <a:pt x="164" y="1426"/>
                  </a:lnTo>
                  <a:lnTo>
                    <a:pt x="162" y="1428"/>
                  </a:lnTo>
                  <a:lnTo>
                    <a:pt x="163" y="1428"/>
                  </a:lnTo>
                  <a:lnTo>
                    <a:pt x="166" y="1426"/>
                  </a:lnTo>
                  <a:lnTo>
                    <a:pt x="168" y="1425"/>
                  </a:lnTo>
                  <a:lnTo>
                    <a:pt x="168" y="1424"/>
                  </a:lnTo>
                  <a:lnTo>
                    <a:pt x="170" y="1424"/>
                  </a:lnTo>
                  <a:lnTo>
                    <a:pt x="171" y="1425"/>
                  </a:lnTo>
                  <a:lnTo>
                    <a:pt x="172" y="1426"/>
                  </a:lnTo>
                  <a:lnTo>
                    <a:pt x="175" y="1433"/>
                  </a:lnTo>
                  <a:lnTo>
                    <a:pt x="176" y="1435"/>
                  </a:lnTo>
                  <a:lnTo>
                    <a:pt x="179" y="1442"/>
                  </a:lnTo>
                  <a:lnTo>
                    <a:pt x="182" y="1447"/>
                  </a:lnTo>
                  <a:lnTo>
                    <a:pt x="188" y="1458"/>
                  </a:lnTo>
                  <a:lnTo>
                    <a:pt x="192" y="1464"/>
                  </a:lnTo>
                  <a:lnTo>
                    <a:pt x="193" y="1466"/>
                  </a:lnTo>
                  <a:lnTo>
                    <a:pt x="194" y="1467"/>
                  </a:lnTo>
                  <a:lnTo>
                    <a:pt x="193" y="1468"/>
                  </a:lnTo>
                  <a:lnTo>
                    <a:pt x="192" y="1469"/>
                  </a:lnTo>
                  <a:lnTo>
                    <a:pt x="192" y="1470"/>
                  </a:lnTo>
                  <a:lnTo>
                    <a:pt x="191" y="1471"/>
                  </a:lnTo>
                  <a:lnTo>
                    <a:pt x="191" y="1470"/>
                  </a:lnTo>
                  <a:lnTo>
                    <a:pt x="190" y="1468"/>
                  </a:lnTo>
                  <a:lnTo>
                    <a:pt x="190" y="1467"/>
                  </a:lnTo>
                  <a:lnTo>
                    <a:pt x="190" y="1466"/>
                  </a:lnTo>
                  <a:lnTo>
                    <a:pt x="189" y="1466"/>
                  </a:lnTo>
                  <a:lnTo>
                    <a:pt x="186" y="1464"/>
                  </a:lnTo>
                  <a:lnTo>
                    <a:pt x="185" y="1464"/>
                  </a:lnTo>
                  <a:lnTo>
                    <a:pt x="184" y="1463"/>
                  </a:lnTo>
                  <a:lnTo>
                    <a:pt x="176" y="1462"/>
                  </a:lnTo>
                  <a:lnTo>
                    <a:pt x="175" y="1461"/>
                  </a:lnTo>
                  <a:lnTo>
                    <a:pt x="170" y="1458"/>
                  </a:lnTo>
                  <a:lnTo>
                    <a:pt x="162" y="1455"/>
                  </a:lnTo>
                  <a:lnTo>
                    <a:pt x="151" y="1455"/>
                  </a:lnTo>
                  <a:lnTo>
                    <a:pt x="146" y="1452"/>
                  </a:lnTo>
                  <a:lnTo>
                    <a:pt x="139" y="1450"/>
                  </a:lnTo>
                  <a:lnTo>
                    <a:pt x="134" y="1447"/>
                  </a:lnTo>
                  <a:lnTo>
                    <a:pt x="131" y="1447"/>
                  </a:lnTo>
                  <a:lnTo>
                    <a:pt x="123" y="1447"/>
                  </a:lnTo>
                  <a:lnTo>
                    <a:pt x="115" y="1447"/>
                  </a:lnTo>
                  <a:lnTo>
                    <a:pt x="106" y="1447"/>
                  </a:lnTo>
                  <a:lnTo>
                    <a:pt x="98" y="1447"/>
                  </a:lnTo>
                  <a:lnTo>
                    <a:pt x="89" y="1447"/>
                  </a:lnTo>
                  <a:lnTo>
                    <a:pt x="81" y="1447"/>
                  </a:lnTo>
                  <a:lnTo>
                    <a:pt x="72" y="1446"/>
                  </a:lnTo>
                  <a:lnTo>
                    <a:pt x="64" y="1446"/>
                  </a:lnTo>
                  <a:lnTo>
                    <a:pt x="61" y="1446"/>
                  </a:lnTo>
                  <a:lnTo>
                    <a:pt x="60" y="1445"/>
                  </a:lnTo>
                  <a:lnTo>
                    <a:pt x="60" y="1443"/>
                  </a:lnTo>
                  <a:lnTo>
                    <a:pt x="60" y="1441"/>
                  </a:lnTo>
                  <a:lnTo>
                    <a:pt x="60" y="1439"/>
                  </a:lnTo>
                  <a:lnTo>
                    <a:pt x="59" y="1438"/>
                  </a:lnTo>
                  <a:lnTo>
                    <a:pt x="58" y="1437"/>
                  </a:lnTo>
                  <a:lnTo>
                    <a:pt x="55" y="1434"/>
                  </a:lnTo>
                  <a:lnTo>
                    <a:pt x="53" y="1432"/>
                  </a:lnTo>
                  <a:lnTo>
                    <a:pt x="52" y="1430"/>
                  </a:lnTo>
                  <a:lnTo>
                    <a:pt x="47" y="1429"/>
                  </a:lnTo>
                  <a:lnTo>
                    <a:pt x="47" y="1428"/>
                  </a:lnTo>
                  <a:lnTo>
                    <a:pt x="46" y="1427"/>
                  </a:lnTo>
                  <a:lnTo>
                    <a:pt x="46" y="1424"/>
                  </a:lnTo>
                  <a:lnTo>
                    <a:pt x="45" y="1422"/>
                  </a:lnTo>
                  <a:lnTo>
                    <a:pt x="44" y="1422"/>
                  </a:lnTo>
                  <a:lnTo>
                    <a:pt x="43" y="1421"/>
                  </a:lnTo>
                  <a:lnTo>
                    <a:pt x="42" y="1420"/>
                  </a:lnTo>
                  <a:lnTo>
                    <a:pt x="43" y="1419"/>
                  </a:lnTo>
                  <a:lnTo>
                    <a:pt x="45" y="1416"/>
                  </a:lnTo>
                  <a:lnTo>
                    <a:pt x="45" y="1414"/>
                  </a:lnTo>
                  <a:lnTo>
                    <a:pt x="45" y="1413"/>
                  </a:lnTo>
                  <a:lnTo>
                    <a:pt x="45" y="1412"/>
                  </a:lnTo>
                  <a:lnTo>
                    <a:pt x="46" y="1412"/>
                  </a:lnTo>
                  <a:lnTo>
                    <a:pt x="46" y="1411"/>
                  </a:lnTo>
                  <a:lnTo>
                    <a:pt x="46" y="1408"/>
                  </a:lnTo>
                  <a:lnTo>
                    <a:pt x="46" y="1405"/>
                  </a:lnTo>
                  <a:lnTo>
                    <a:pt x="48" y="1403"/>
                  </a:lnTo>
                  <a:lnTo>
                    <a:pt x="48" y="1402"/>
                  </a:lnTo>
                  <a:lnTo>
                    <a:pt x="48" y="1401"/>
                  </a:lnTo>
                  <a:lnTo>
                    <a:pt x="48" y="1400"/>
                  </a:lnTo>
                  <a:lnTo>
                    <a:pt x="45" y="1399"/>
                  </a:lnTo>
                  <a:lnTo>
                    <a:pt x="44" y="1396"/>
                  </a:lnTo>
                  <a:lnTo>
                    <a:pt x="43" y="1395"/>
                  </a:lnTo>
                  <a:lnTo>
                    <a:pt x="43" y="1394"/>
                  </a:lnTo>
                  <a:lnTo>
                    <a:pt x="44" y="1393"/>
                  </a:lnTo>
                  <a:lnTo>
                    <a:pt x="45" y="1392"/>
                  </a:lnTo>
                  <a:lnTo>
                    <a:pt x="45" y="1391"/>
                  </a:lnTo>
                  <a:lnTo>
                    <a:pt x="46" y="1390"/>
                  </a:lnTo>
                  <a:lnTo>
                    <a:pt x="47" y="1390"/>
                  </a:lnTo>
                  <a:lnTo>
                    <a:pt x="48" y="1387"/>
                  </a:lnTo>
                  <a:lnTo>
                    <a:pt x="48" y="1385"/>
                  </a:lnTo>
                  <a:lnTo>
                    <a:pt x="48" y="1380"/>
                  </a:lnTo>
                  <a:lnTo>
                    <a:pt x="48" y="1378"/>
                  </a:lnTo>
                  <a:lnTo>
                    <a:pt x="47" y="1376"/>
                  </a:lnTo>
                  <a:lnTo>
                    <a:pt x="46" y="1375"/>
                  </a:lnTo>
                  <a:lnTo>
                    <a:pt x="46" y="1374"/>
                  </a:lnTo>
                  <a:lnTo>
                    <a:pt x="45" y="1372"/>
                  </a:lnTo>
                  <a:lnTo>
                    <a:pt x="45" y="1371"/>
                  </a:lnTo>
                  <a:lnTo>
                    <a:pt x="46" y="1370"/>
                  </a:lnTo>
                  <a:lnTo>
                    <a:pt x="47" y="1368"/>
                  </a:lnTo>
                  <a:lnTo>
                    <a:pt x="47" y="1367"/>
                  </a:lnTo>
                  <a:lnTo>
                    <a:pt x="46" y="1366"/>
                  </a:lnTo>
                  <a:lnTo>
                    <a:pt x="45" y="1366"/>
                  </a:lnTo>
                  <a:lnTo>
                    <a:pt x="44" y="1365"/>
                  </a:lnTo>
                  <a:lnTo>
                    <a:pt x="39" y="1363"/>
                  </a:lnTo>
                  <a:lnTo>
                    <a:pt x="38" y="1365"/>
                  </a:lnTo>
                  <a:lnTo>
                    <a:pt x="35" y="1368"/>
                  </a:lnTo>
                  <a:lnTo>
                    <a:pt x="34" y="1368"/>
                  </a:lnTo>
                  <a:lnTo>
                    <a:pt x="33" y="1367"/>
                  </a:lnTo>
                  <a:lnTo>
                    <a:pt x="31" y="1366"/>
                  </a:lnTo>
                  <a:lnTo>
                    <a:pt x="30" y="1365"/>
                  </a:lnTo>
                  <a:lnTo>
                    <a:pt x="29" y="1365"/>
                  </a:lnTo>
                  <a:lnTo>
                    <a:pt x="25" y="1368"/>
                  </a:lnTo>
                  <a:lnTo>
                    <a:pt x="24" y="1369"/>
                  </a:lnTo>
                  <a:lnTo>
                    <a:pt x="21" y="1371"/>
                  </a:lnTo>
                  <a:lnTo>
                    <a:pt x="19" y="1372"/>
                  </a:lnTo>
                  <a:lnTo>
                    <a:pt x="18" y="1374"/>
                  </a:lnTo>
                  <a:lnTo>
                    <a:pt x="16" y="1374"/>
                  </a:lnTo>
                  <a:lnTo>
                    <a:pt x="15" y="1372"/>
                  </a:lnTo>
                  <a:lnTo>
                    <a:pt x="15" y="1370"/>
                  </a:lnTo>
                  <a:lnTo>
                    <a:pt x="15" y="1368"/>
                  </a:lnTo>
                  <a:lnTo>
                    <a:pt x="15" y="1366"/>
                  </a:lnTo>
                  <a:lnTo>
                    <a:pt x="13" y="1366"/>
                  </a:lnTo>
                  <a:lnTo>
                    <a:pt x="12" y="1363"/>
                  </a:lnTo>
                  <a:lnTo>
                    <a:pt x="11" y="1362"/>
                  </a:lnTo>
                  <a:lnTo>
                    <a:pt x="11" y="1361"/>
                  </a:lnTo>
                  <a:lnTo>
                    <a:pt x="11" y="1358"/>
                  </a:lnTo>
                  <a:lnTo>
                    <a:pt x="11" y="1354"/>
                  </a:lnTo>
                  <a:lnTo>
                    <a:pt x="11" y="1353"/>
                  </a:lnTo>
                  <a:lnTo>
                    <a:pt x="11" y="1351"/>
                  </a:lnTo>
                  <a:lnTo>
                    <a:pt x="11" y="1350"/>
                  </a:lnTo>
                  <a:lnTo>
                    <a:pt x="11" y="1347"/>
                  </a:lnTo>
                  <a:lnTo>
                    <a:pt x="10" y="1346"/>
                  </a:lnTo>
                  <a:lnTo>
                    <a:pt x="9" y="1344"/>
                  </a:lnTo>
                  <a:lnTo>
                    <a:pt x="8" y="1343"/>
                  </a:lnTo>
                  <a:lnTo>
                    <a:pt x="8" y="1342"/>
                  </a:lnTo>
                  <a:lnTo>
                    <a:pt x="7" y="1342"/>
                  </a:lnTo>
                  <a:lnTo>
                    <a:pt x="1" y="1337"/>
                  </a:lnTo>
                  <a:lnTo>
                    <a:pt x="1" y="1335"/>
                  </a:lnTo>
                  <a:lnTo>
                    <a:pt x="1" y="1334"/>
                  </a:lnTo>
                  <a:lnTo>
                    <a:pt x="3" y="1330"/>
                  </a:lnTo>
                  <a:lnTo>
                    <a:pt x="3" y="1329"/>
                  </a:lnTo>
                  <a:lnTo>
                    <a:pt x="3" y="1328"/>
                  </a:lnTo>
                  <a:lnTo>
                    <a:pt x="2" y="1327"/>
                  </a:lnTo>
                  <a:lnTo>
                    <a:pt x="1" y="1326"/>
                  </a:lnTo>
                  <a:lnTo>
                    <a:pt x="0" y="1325"/>
                  </a:lnTo>
                  <a:lnTo>
                    <a:pt x="0" y="1324"/>
                  </a:lnTo>
                  <a:lnTo>
                    <a:pt x="1" y="1324"/>
                  </a:lnTo>
                  <a:lnTo>
                    <a:pt x="1" y="1322"/>
                  </a:lnTo>
                  <a:lnTo>
                    <a:pt x="1" y="1321"/>
                  </a:lnTo>
                  <a:lnTo>
                    <a:pt x="1" y="1320"/>
                  </a:lnTo>
                  <a:lnTo>
                    <a:pt x="3" y="1318"/>
                  </a:lnTo>
                  <a:lnTo>
                    <a:pt x="4" y="1317"/>
                  </a:lnTo>
                  <a:lnTo>
                    <a:pt x="4" y="1315"/>
                  </a:lnTo>
                  <a:lnTo>
                    <a:pt x="13" y="1310"/>
                  </a:lnTo>
                  <a:lnTo>
                    <a:pt x="16" y="1307"/>
                  </a:lnTo>
                  <a:lnTo>
                    <a:pt x="19" y="1303"/>
                  </a:lnTo>
                  <a:lnTo>
                    <a:pt x="19" y="1299"/>
                  </a:lnTo>
                  <a:lnTo>
                    <a:pt x="18" y="1295"/>
                  </a:lnTo>
                  <a:lnTo>
                    <a:pt x="17" y="1294"/>
                  </a:lnTo>
                  <a:lnTo>
                    <a:pt x="17" y="1288"/>
                  </a:lnTo>
                  <a:lnTo>
                    <a:pt x="18" y="1286"/>
                  </a:lnTo>
                  <a:lnTo>
                    <a:pt x="16" y="1286"/>
                  </a:lnTo>
                  <a:lnTo>
                    <a:pt x="15" y="1285"/>
                  </a:lnTo>
                  <a:lnTo>
                    <a:pt x="15" y="1284"/>
                  </a:lnTo>
                  <a:lnTo>
                    <a:pt x="15" y="1282"/>
                  </a:lnTo>
                  <a:lnTo>
                    <a:pt x="17" y="1279"/>
                  </a:lnTo>
                  <a:lnTo>
                    <a:pt x="18" y="1278"/>
                  </a:lnTo>
                  <a:lnTo>
                    <a:pt x="18" y="1277"/>
                  </a:lnTo>
                  <a:lnTo>
                    <a:pt x="18" y="1276"/>
                  </a:lnTo>
                  <a:lnTo>
                    <a:pt x="18" y="1275"/>
                  </a:lnTo>
                  <a:lnTo>
                    <a:pt x="20" y="1271"/>
                  </a:lnTo>
                  <a:lnTo>
                    <a:pt x="21" y="1270"/>
                  </a:lnTo>
                  <a:lnTo>
                    <a:pt x="22" y="1269"/>
                  </a:lnTo>
                  <a:lnTo>
                    <a:pt x="24" y="1268"/>
                  </a:lnTo>
                  <a:lnTo>
                    <a:pt x="28" y="1268"/>
                  </a:lnTo>
                  <a:lnTo>
                    <a:pt x="29" y="1267"/>
                  </a:lnTo>
                  <a:lnTo>
                    <a:pt x="30" y="1266"/>
                  </a:lnTo>
                  <a:lnTo>
                    <a:pt x="34" y="1263"/>
                  </a:lnTo>
                  <a:lnTo>
                    <a:pt x="35" y="1261"/>
                  </a:lnTo>
                  <a:lnTo>
                    <a:pt x="36" y="1259"/>
                  </a:lnTo>
                  <a:lnTo>
                    <a:pt x="37" y="1258"/>
                  </a:lnTo>
                  <a:lnTo>
                    <a:pt x="37" y="1255"/>
                  </a:lnTo>
                  <a:lnTo>
                    <a:pt x="37" y="1250"/>
                  </a:lnTo>
                  <a:lnTo>
                    <a:pt x="36" y="1246"/>
                  </a:lnTo>
                  <a:lnTo>
                    <a:pt x="36" y="1243"/>
                  </a:lnTo>
                  <a:lnTo>
                    <a:pt x="37" y="1240"/>
                  </a:lnTo>
                  <a:lnTo>
                    <a:pt x="38" y="1238"/>
                  </a:lnTo>
                  <a:lnTo>
                    <a:pt x="39" y="1238"/>
                  </a:lnTo>
                  <a:lnTo>
                    <a:pt x="42" y="1237"/>
                  </a:lnTo>
                  <a:lnTo>
                    <a:pt x="43" y="1236"/>
                  </a:lnTo>
                  <a:lnTo>
                    <a:pt x="44" y="1235"/>
                  </a:lnTo>
                  <a:lnTo>
                    <a:pt x="44" y="1234"/>
                  </a:lnTo>
                  <a:lnTo>
                    <a:pt x="45" y="1234"/>
                  </a:lnTo>
                  <a:lnTo>
                    <a:pt x="46" y="1234"/>
                  </a:lnTo>
                  <a:lnTo>
                    <a:pt x="47" y="1234"/>
                  </a:lnTo>
                  <a:lnTo>
                    <a:pt x="47" y="1233"/>
                  </a:lnTo>
                  <a:lnTo>
                    <a:pt x="46" y="1232"/>
                  </a:lnTo>
                  <a:lnTo>
                    <a:pt x="46" y="1230"/>
                  </a:lnTo>
                  <a:lnTo>
                    <a:pt x="46" y="1229"/>
                  </a:lnTo>
                  <a:lnTo>
                    <a:pt x="46" y="1228"/>
                  </a:lnTo>
                  <a:lnTo>
                    <a:pt x="47" y="1227"/>
                  </a:lnTo>
                  <a:lnTo>
                    <a:pt x="46" y="1220"/>
                  </a:lnTo>
                  <a:lnTo>
                    <a:pt x="45" y="1219"/>
                  </a:lnTo>
                  <a:lnTo>
                    <a:pt x="44" y="1218"/>
                  </a:lnTo>
                  <a:lnTo>
                    <a:pt x="44" y="1217"/>
                  </a:lnTo>
                  <a:lnTo>
                    <a:pt x="43" y="1216"/>
                  </a:lnTo>
                  <a:lnTo>
                    <a:pt x="42" y="1215"/>
                  </a:lnTo>
                  <a:lnTo>
                    <a:pt x="41" y="1215"/>
                  </a:lnTo>
                  <a:lnTo>
                    <a:pt x="39" y="1213"/>
                  </a:lnTo>
                  <a:lnTo>
                    <a:pt x="38" y="1212"/>
                  </a:lnTo>
                  <a:lnTo>
                    <a:pt x="38" y="1210"/>
                  </a:lnTo>
                  <a:lnTo>
                    <a:pt x="38" y="1208"/>
                  </a:lnTo>
                  <a:lnTo>
                    <a:pt x="39" y="1207"/>
                  </a:lnTo>
                  <a:lnTo>
                    <a:pt x="41" y="1203"/>
                  </a:lnTo>
                  <a:lnTo>
                    <a:pt x="42" y="1201"/>
                  </a:lnTo>
                  <a:lnTo>
                    <a:pt x="45" y="1194"/>
                  </a:lnTo>
                  <a:lnTo>
                    <a:pt x="45" y="1193"/>
                  </a:lnTo>
                  <a:lnTo>
                    <a:pt x="46" y="1192"/>
                  </a:lnTo>
                  <a:lnTo>
                    <a:pt x="46" y="1191"/>
                  </a:lnTo>
                  <a:lnTo>
                    <a:pt x="46" y="1187"/>
                  </a:lnTo>
                  <a:lnTo>
                    <a:pt x="46" y="1186"/>
                  </a:lnTo>
                  <a:lnTo>
                    <a:pt x="45" y="1186"/>
                  </a:lnTo>
                  <a:lnTo>
                    <a:pt x="45" y="1185"/>
                  </a:lnTo>
                  <a:lnTo>
                    <a:pt x="45" y="1184"/>
                  </a:lnTo>
                  <a:lnTo>
                    <a:pt x="46" y="1183"/>
                  </a:lnTo>
                  <a:lnTo>
                    <a:pt x="47" y="1183"/>
                  </a:lnTo>
                  <a:lnTo>
                    <a:pt x="48" y="1183"/>
                  </a:lnTo>
                  <a:lnTo>
                    <a:pt x="51" y="1183"/>
                  </a:lnTo>
                  <a:lnTo>
                    <a:pt x="52" y="1183"/>
                  </a:lnTo>
                  <a:lnTo>
                    <a:pt x="52" y="1182"/>
                  </a:lnTo>
                  <a:lnTo>
                    <a:pt x="53" y="1181"/>
                  </a:lnTo>
                  <a:lnTo>
                    <a:pt x="56" y="1177"/>
                  </a:lnTo>
                  <a:lnTo>
                    <a:pt x="56" y="1175"/>
                  </a:lnTo>
                  <a:lnTo>
                    <a:pt x="58" y="1175"/>
                  </a:lnTo>
                  <a:lnTo>
                    <a:pt x="58" y="1174"/>
                  </a:lnTo>
                  <a:lnTo>
                    <a:pt x="56" y="1173"/>
                  </a:lnTo>
                  <a:lnTo>
                    <a:pt x="56" y="1171"/>
                  </a:lnTo>
                  <a:lnTo>
                    <a:pt x="56" y="1170"/>
                  </a:lnTo>
                  <a:lnTo>
                    <a:pt x="58" y="1170"/>
                  </a:lnTo>
                  <a:lnTo>
                    <a:pt x="61" y="1173"/>
                  </a:lnTo>
                  <a:lnTo>
                    <a:pt x="62" y="1173"/>
                  </a:lnTo>
                  <a:lnTo>
                    <a:pt x="63" y="1171"/>
                  </a:lnTo>
                  <a:lnTo>
                    <a:pt x="63" y="1170"/>
                  </a:lnTo>
                  <a:lnTo>
                    <a:pt x="63" y="1169"/>
                  </a:lnTo>
                  <a:lnTo>
                    <a:pt x="63" y="1167"/>
                  </a:lnTo>
                  <a:lnTo>
                    <a:pt x="62" y="1166"/>
                  </a:lnTo>
                  <a:lnTo>
                    <a:pt x="61" y="1166"/>
                  </a:lnTo>
                  <a:lnTo>
                    <a:pt x="59" y="1163"/>
                  </a:lnTo>
                  <a:lnTo>
                    <a:pt x="59" y="1162"/>
                  </a:lnTo>
                  <a:lnTo>
                    <a:pt x="61" y="1160"/>
                  </a:lnTo>
                  <a:lnTo>
                    <a:pt x="62" y="1159"/>
                  </a:lnTo>
                  <a:lnTo>
                    <a:pt x="61" y="1159"/>
                  </a:lnTo>
                  <a:lnTo>
                    <a:pt x="60" y="1158"/>
                  </a:lnTo>
                  <a:lnTo>
                    <a:pt x="60" y="1157"/>
                  </a:lnTo>
                  <a:lnTo>
                    <a:pt x="60" y="1156"/>
                  </a:lnTo>
                  <a:lnTo>
                    <a:pt x="60" y="1152"/>
                  </a:lnTo>
                  <a:lnTo>
                    <a:pt x="61" y="1152"/>
                  </a:lnTo>
                  <a:lnTo>
                    <a:pt x="61" y="1151"/>
                  </a:lnTo>
                  <a:lnTo>
                    <a:pt x="60" y="1150"/>
                  </a:lnTo>
                  <a:lnTo>
                    <a:pt x="61" y="1149"/>
                  </a:lnTo>
                  <a:lnTo>
                    <a:pt x="62" y="1149"/>
                  </a:lnTo>
                  <a:lnTo>
                    <a:pt x="63" y="1149"/>
                  </a:lnTo>
                  <a:lnTo>
                    <a:pt x="64" y="1148"/>
                  </a:lnTo>
                  <a:lnTo>
                    <a:pt x="65" y="1148"/>
                  </a:lnTo>
                  <a:lnTo>
                    <a:pt x="67" y="1146"/>
                  </a:lnTo>
                  <a:lnTo>
                    <a:pt x="67" y="1145"/>
                  </a:lnTo>
                  <a:lnTo>
                    <a:pt x="69" y="1144"/>
                  </a:lnTo>
                  <a:lnTo>
                    <a:pt x="70" y="1143"/>
                  </a:lnTo>
                  <a:lnTo>
                    <a:pt x="70" y="1141"/>
                  </a:lnTo>
                  <a:lnTo>
                    <a:pt x="70" y="1137"/>
                  </a:lnTo>
                  <a:lnTo>
                    <a:pt x="70" y="1136"/>
                  </a:lnTo>
                  <a:lnTo>
                    <a:pt x="70" y="1135"/>
                  </a:lnTo>
                  <a:lnTo>
                    <a:pt x="70" y="1134"/>
                  </a:lnTo>
                  <a:lnTo>
                    <a:pt x="70" y="1133"/>
                  </a:lnTo>
                  <a:lnTo>
                    <a:pt x="68" y="1126"/>
                  </a:lnTo>
                  <a:lnTo>
                    <a:pt x="68" y="1125"/>
                  </a:lnTo>
                  <a:lnTo>
                    <a:pt x="68" y="1123"/>
                  </a:lnTo>
                  <a:lnTo>
                    <a:pt x="68" y="1120"/>
                  </a:lnTo>
                  <a:lnTo>
                    <a:pt x="68" y="1118"/>
                  </a:lnTo>
                  <a:lnTo>
                    <a:pt x="67" y="1117"/>
                  </a:lnTo>
                  <a:lnTo>
                    <a:pt x="64" y="1116"/>
                  </a:lnTo>
                  <a:lnTo>
                    <a:pt x="62" y="1114"/>
                  </a:lnTo>
                  <a:lnTo>
                    <a:pt x="62" y="1112"/>
                  </a:lnTo>
                  <a:lnTo>
                    <a:pt x="65" y="1112"/>
                  </a:lnTo>
                  <a:lnTo>
                    <a:pt x="67" y="1112"/>
                  </a:lnTo>
                  <a:lnTo>
                    <a:pt x="67" y="1111"/>
                  </a:lnTo>
                  <a:lnTo>
                    <a:pt x="68" y="1111"/>
                  </a:lnTo>
                  <a:lnTo>
                    <a:pt x="68" y="1109"/>
                  </a:lnTo>
                  <a:lnTo>
                    <a:pt x="69" y="1108"/>
                  </a:lnTo>
                  <a:lnTo>
                    <a:pt x="71" y="1106"/>
                  </a:lnTo>
                  <a:lnTo>
                    <a:pt x="72" y="1103"/>
                  </a:lnTo>
                  <a:lnTo>
                    <a:pt x="72" y="1102"/>
                  </a:lnTo>
                  <a:lnTo>
                    <a:pt x="72" y="1100"/>
                  </a:lnTo>
                  <a:lnTo>
                    <a:pt x="71" y="1099"/>
                  </a:lnTo>
                  <a:lnTo>
                    <a:pt x="70" y="1099"/>
                  </a:lnTo>
                  <a:lnTo>
                    <a:pt x="68" y="1098"/>
                  </a:lnTo>
                  <a:lnTo>
                    <a:pt x="67" y="1096"/>
                  </a:lnTo>
                  <a:lnTo>
                    <a:pt x="68" y="1095"/>
                  </a:lnTo>
                  <a:lnTo>
                    <a:pt x="68" y="1094"/>
                  </a:lnTo>
                  <a:lnTo>
                    <a:pt x="68" y="1093"/>
                  </a:lnTo>
                  <a:lnTo>
                    <a:pt x="67" y="1092"/>
                  </a:lnTo>
                  <a:lnTo>
                    <a:pt x="65" y="1091"/>
                  </a:lnTo>
                  <a:lnTo>
                    <a:pt x="65" y="1090"/>
                  </a:lnTo>
                  <a:lnTo>
                    <a:pt x="67" y="1090"/>
                  </a:lnTo>
                  <a:lnTo>
                    <a:pt x="67" y="1089"/>
                  </a:lnTo>
                  <a:lnTo>
                    <a:pt x="67" y="1087"/>
                  </a:lnTo>
                  <a:lnTo>
                    <a:pt x="67" y="1086"/>
                  </a:lnTo>
                  <a:lnTo>
                    <a:pt x="67" y="1085"/>
                  </a:lnTo>
                  <a:lnTo>
                    <a:pt x="68" y="1084"/>
                  </a:lnTo>
                  <a:lnTo>
                    <a:pt x="68" y="1083"/>
                  </a:lnTo>
                  <a:lnTo>
                    <a:pt x="67" y="1083"/>
                  </a:lnTo>
                  <a:lnTo>
                    <a:pt x="68" y="1082"/>
                  </a:lnTo>
                  <a:lnTo>
                    <a:pt x="69" y="1081"/>
                  </a:lnTo>
                  <a:lnTo>
                    <a:pt x="71" y="1079"/>
                  </a:lnTo>
                  <a:lnTo>
                    <a:pt x="72" y="1079"/>
                  </a:lnTo>
                  <a:lnTo>
                    <a:pt x="74" y="1079"/>
                  </a:lnTo>
                  <a:lnTo>
                    <a:pt x="76" y="1079"/>
                  </a:lnTo>
                  <a:lnTo>
                    <a:pt x="78" y="1078"/>
                  </a:lnTo>
                  <a:lnTo>
                    <a:pt x="78" y="1077"/>
                  </a:lnTo>
                  <a:lnTo>
                    <a:pt x="77" y="1075"/>
                  </a:lnTo>
                  <a:lnTo>
                    <a:pt x="77" y="1074"/>
                  </a:lnTo>
                  <a:lnTo>
                    <a:pt x="80" y="1073"/>
                  </a:lnTo>
                  <a:lnTo>
                    <a:pt x="81" y="1071"/>
                  </a:lnTo>
                  <a:lnTo>
                    <a:pt x="82" y="1069"/>
                  </a:lnTo>
                  <a:lnTo>
                    <a:pt x="84" y="1069"/>
                  </a:lnTo>
                  <a:lnTo>
                    <a:pt x="84" y="1068"/>
                  </a:lnTo>
                  <a:lnTo>
                    <a:pt x="84" y="1066"/>
                  </a:lnTo>
                  <a:lnTo>
                    <a:pt x="82" y="1065"/>
                  </a:lnTo>
                  <a:lnTo>
                    <a:pt x="82" y="1064"/>
                  </a:lnTo>
                  <a:lnTo>
                    <a:pt x="81" y="1062"/>
                  </a:lnTo>
                  <a:lnTo>
                    <a:pt x="79" y="1060"/>
                  </a:lnTo>
                  <a:lnTo>
                    <a:pt x="78" y="1059"/>
                  </a:lnTo>
                  <a:lnTo>
                    <a:pt x="77" y="1058"/>
                  </a:lnTo>
                  <a:lnTo>
                    <a:pt x="77" y="1056"/>
                  </a:lnTo>
                  <a:lnTo>
                    <a:pt x="74" y="1052"/>
                  </a:lnTo>
                  <a:lnTo>
                    <a:pt x="73" y="1051"/>
                  </a:lnTo>
                  <a:lnTo>
                    <a:pt x="72" y="1051"/>
                  </a:lnTo>
                  <a:lnTo>
                    <a:pt x="71" y="1051"/>
                  </a:lnTo>
                  <a:lnTo>
                    <a:pt x="70" y="1051"/>
                  </a:lnTo>
                  <a:lnTo>
                    <a:pt x="69" y="1050"/>
                  </a:lnTo>
                  <a:lnTo>
                    <a:pt x="68" y="1049"/>
                  </a:lnTo>
                  <a:lnTo>
                    <a:pt x="67" y="1048"/>
                  </a:lnTo>
                  <a:lnTo>
                    <a:pt x="65" y="1049"/>
                  </a:lnTo>
                  <a:lnTo>
                    <a:pt x="64" y="1049"/>
                  </a:lnTo>
                  <a:lnTo>
                    <a:pt x="62" y="1049"/>
                  </a:lnTo>
                  <a:lnTo>
                    <a:pt x="61" y="1049"/>
                  </a:lnTo>
                  <a:lnTo>
                    <a:pt x="60" y="1048"/>
                  </a:lnTo>
                  <a:lnTo>
                    <a:pt x="58" y="1047"/>
                  </a:lnTo>
                  <a:lnTo>
                    <a:pt x="56" y="1048"/>
                  </a:lnTo>
                  <a:lnTo>
                    <a:pt x="55" y="1047"/>
                  </a:lnTo>
                  <a:lnTo>
                    <a:pt x="55" y="1044"/>
                  </a:lnTo>
                  <a:lnTo>
                    <a:pt x="55" y="1043"/>
                  </a:lnTo>
                  <a:lnTo>
                    <a:pt x="55" y="1041"/>
                  </a:lnTo>
                  <a:lnTo>
                    <a:pt x="55" y="1040"/>
                  </a:lnTo>
                  <a:lnTo>
                    <a:pt x="56" y="1039"/>
                  </a:lnTo>
                  <a:lnTo>
                    <a:pt x="58" y="1040"/>
                  </a:lnTo>
                  <a:lnTo>
                    <a:pt x="59" y="1040"/>
                  </a:lnTo>
                  <a:lnTo>
                    <a:pt x="64" y="1041"/>
                  </a:lnTo>
                  <a:lnTo>
                    <a:pt x="65" y="1041"/>
                  </a:lnTo>
                  <a:lnTo>
                    <a:pt x="65" y="1040"/>
                  </a:lnTo>
                  <a:lnTo>
                    <a:pt x="67" y="1040"/>
                  </a:lnTo>
                  <a:lnTo>
                    <a:pt x="68" y="1039"/>
                  </a:lnTo>
                  <a:lnTo>
                    <a:pt x="68" y="1040"/>
                  </a:lnTo>
                  <a:lnTo>
                    <a:pt x="70" y="1041"/>
                  </a:lnTo>
                  <a:lnTo>
                    <a:pt x="72" y="1041"/>
                  </a:lnTo>
                  <a:lnTo>
                    <a:pt x="76" y="1039"/>
                  </a:lnTo>
                  <a:lnTo>
                    <a:pt x="77" y="1039"/>
                  </a:lnTo>
                  <a:lnTo>
                    <a:pt x="79" y="1039"/>
                  </a:lnTo>
                  <a:lnTo>
                    <a:pt x="81" y="1041"/>
                  </a:lnTo>
                  <a:lnTo>
                    <a:pt x="84" y="1042"/>
                  </a:lnTo>
                  <a:lnTo>
                    <a:pt x="85" y="1041"/>
                  </a:lnTo>
                  <a:lnTo>
                    <a:pt x="86" y="1041"/>
                  </a:lnTo>
                  <a:lnTo>
                    <a:pt x="87" y="1039"/>
                  </a:lnTo>
                  <a:lnTo>
                    <a:pt x="87" y="1036"/>
                  </a:lnTo>
                  <a:lnTo>
                    <a:pt x="87" y="1035"/>
                  </a:lnTo>
                  <a:lnTo>
                    <a:pt x="87" y="1034"/>
                  </a:lnTo>
                  <a:lnTo>
                    <a:pt x="87" y="1033"/>
                  </a:lnTo>
                  <a:lnTo>
                    <a:pt x="88" y="1032"/>
                  </a:lnTo>
                  <a:lnTo>
                    <a:pt x="88" y="1031"/>
                  </a:lnTo>
                  <a:lnTo>
                    <a:pt x="89" y="1031"/>
                  </a:lnTo>
                  <a:lnTo>
                    <a:pt x="90" y="1029"/>
                  </a:lnTo>
                  <a:lnTo>
                    <a:pt x="91" y="1028"/>
                  </a:lnTo>
                  <a:lnTo>
                    <a:pt x="91" y="1027"/>
                  </a:lnTo>
                  <a:lnTo>
                    <a:pt x="90" y="1027"/>
                  </a:lnTo>
                  <a:lnTo>
                    <a:pt x="90" y="1026"/>
                  </a:lnTo>
                  <a:lnTo>
                    <a:pt x="89" y="1026"/>
                  </a:lnTo>
                  <a:lnTo>
                    <a:pt x="89" y="1025"/>
                  </a:lnTo>
                  <a:lnTo>
                    <a:pt x="89" y="1024"/>
                  </a:lnTo>
                  <a:lnTo>
                    <a:pt x="88" y="1023"/>
                  </a:lnTo>
                  <a:lnTo>
                    <a:pt x="88" y="1022"/>
                  </a:lnTo>
                  <a:lnTo>
                    <a:pt x="87" y="1022"/>
                  </a:lnTo>
                  <a:lnTo>
                    <a:pt x="85" y="1022"/>
                  </a:lnTo>
                  <a:lnTo>
                    <a:pt x="79" y="1020"/>
                  </a:lnTo>
                  <a:lnTo>
                    <a:pt x="71" y="1020"/>
                  </a:lnTo>
                  <a:lnTo>
                    <a:pt x="70" y="1020"/>
                  </a:lnTo>
                  <a:lnTo>
                    <a:pt x="68" y="1020"/>
                  </a:lnTo>
                  <a:lnTo>
                    <a:pt x="67" y="1020"/>
                  </a:lnTo>
                  <a:lnTo>
                    <a:pt x="65" y="1020"/>
                  </a:lnTo>
                  <a:lnTo>
                    <a:pt x="63" y="1019"/>
                  </a:lnTo>
                  <a:lnTo>
                    <a:pt x="63" y="1018"/>
                  </a:lnTo>
                  <a:lnTo>
                    <a:pt x="64" y="1018"/>
                  </a:lnTo>
                  <a:lnTo>
                    <a:pt x="64" y="1017"/>
                  </a:lnTo>
                  <a:lnTo>
                    <a:pt x="65" y="1017"/>
                  </a:lnTo>
                  <a:lnTo>
                    <a:pt x="65" y="1016"/>
                  </a:lnTo>
                  <a:lnTo>
                    <a:pt x="65" y="1015"/>
                  </a:lnTo>
                  <a:lnTo>
                    <a:pt x="64" y="1014"/>
                  </a:lnTo>
                  <a:lnTo>
                    <a:pt x="64" y="1012"/>
                  </a:lnTo>
                  <a:lnTo>
                    <a:pt x="65" y="1011"/>
                  </a:lnTo>
                  <a:lnTo>
                    <a:pt x="65" y="1010"/>
                  </a:lnTo>
                  <a:lnTo>
                    <a:pt x="65" y="1009"/>
                  </a:lnTo>
                  <a:lnTo>
                    <a:pt x="64" y="1007"/>
                  </a:lnTo>
                  <a:lnTo>
                    <a:pt x="63" y="1006"/>
                  </a:lnTo>
                  <a:lnTo>
                    <a:pt x="64" y="1004"/>
                  </a:lnTo>
                  <a:lnTo>
                    <a:pt x="65" y="1004"/>
                  </a:lnTo>
                  <a:lnTo>
                    <a:pt x="68" y="1003"/>
                  </a:lnTo>
                  <a:lnTo>
                    <a:pt x="68" y="1002"/>
                  </a:lnTo>
                  <a:lnTo>
                    <a:pt x="71" y="998"/>
                  </a:lnTo>
                  <a:lnTo>
                    <a:pt x="71" y="997"/>
                  </a:lnTo>
                  <a:lnTo>
                    <a:pt x="71" y="995"/>
                  </a:lnTo>
                  <a:lnTo>
                    <a:pt x="69" y="992"/>
                  </a:lnTo>
                  <a:lnTo>
                    <a:pt x="68" y="992"/>
                  </a:lnTo>
                  <a:lnTo>
                    <a:pt x="68" y="991"/>
                  </a:lnTo>
                  <a:lnTo>
                    <a:pt x="67" y="990"/>
                  </a:lnTo>
                  <a:lnTo>
                    <a:pt x="68" y="990"/>
                  </a:lnTo>
                  <a:lnTo>
                    <a:pt x="68" y="989"/>
                  </a:lnTo>
                  <a:lnTo>
                    <a:pt x="68" y="987"/>
                  </a:lnTo>
                  <a:lnTo>
                    <a:pt x="67" y="989"/>
                  </a:lnTo>
                  <a:lnTo>
                    <a:pt x="65" y="989"/>
                  </a:lnTo>
                  <a:lnTo>
                    <a:pt x="65" y="987"/>
                  </a:lnTo>
                  <a:lnTo>
                    <a:pt x="65" y="986"/>
                  </a:lnTo>
                  <a:lnTo>
                    <a:pt x="65" y="985"/>
                  </a:lnTo>
                  <a:lnTo>
                    <a:pt x="67" y="985"/>
                  </a:lnTo>
                  <a:lnTo>
                    <a:pt x="68" y="984"/>
                  </a:lnTo>
                  <a:lnTo>
                    <a:pt x="69" y="984"/>
                  </a:lnTo>
                  <a:lnTo>
                    <a:pt x="69" y="983"/>
                  </a:lnTo>
                  <a:lnTo>
                    <a:pt x="69" y="980"/>
                  </a:lnTo>
                  <a:lnTo>
                    <a:pt x="69" y="978"/>
                  </a:lnTo>
                  <a:lnTo>
                    <a:pt x="67" y="977"/>
                  </a:lnTo>
                  <a:lnTo>
                    <a:pt x="67" y="976"/>
                  </a:lnTo>
                  <a:lnTo>
                    <a:pt x="65" y="976"/>
                  </a:lnTo>
                  <a:lnTo>
                    <a:pt x="64" y="976"/>
                  </a:lnTo>
                  <a:lnTo>
                    <a:pt x="63" y="976"/>
                  </a:lnTo>
                  <a:lnTo>
                    <a:pt x="63" y="975"/>
                  </a:lnTo>
                  <a:lnTo>
                    <a:pt x="63" y="974"/>
                  </a:lnTo>
                  <a:lnTo>
                    <a:pt x="63" y="973"/>
                  </a:lnTo>
                  <a:lnTo>
                    <a:pt x="63" y="972"/>
                  </a:lnTo>
                  <a:lnTo>
                    <a:pt x="62" y="972"/>
                  </a:lnTo>
                  <a:lnTo>
                    <a:pt x="61" y="972"/>
                  </a:lnTo>
                  <a:lnTo>
                    <a:pt x="60" y="972"/>
                  </a:lnTo>
                  <a:lnTo>
                    <a:pt x="60" y="970"/>
                  </a:lnTo>
                  <a:lnTo>
                    <a:pt x="61" y="970"/>
                  </a:lnTo>
                  <a:lnTo>
                    <a:pt x="61" y="968"/>
                  </a:lnTo>
                  <a:lnTo>
                    <a:pt x="61" y="967"/>
                  </a:lnTo>
                  <a:lnTo>
                    <a:pt x="62" y="967"/>
                  </a:lnTo>
                  <a:lnTo>
                    <a:pt x="62" y="965"/>
                  </a:lnTo>
                  <a:lnTo>
                    <a:pt x="63" y="965"/>
                  </a:lnTo>
                  <a:lnTo>
                    <a:pt x="64" y="964"/>
                  </a:lnTo>
                  <a:lnTo>
                    <a:pt x="65" y="964"/>
                  </a:lnTo>
                  <a:lnTo>
                    <a:pt x="68" y="964"/>
                  </a:lnTo>
                  <a:lnTo>
                    <a:pt x="68" y="962"/>
                  </a:lnTo>
                  <a:lnTo>
                    <a:pt x="68" y="961"/>
                  </a:lnTo>
                  <a:lnTo>
                    <a:pt x="68" y="960"/>
                  </a:lnTo>
                  <a:lnTo>
                    <a:pt x="68" y="959"/>
                  </a:lnTo>
                  <a:lnTo>
                    <a:pt x="68" y="958"/>
                  </a:lnTo>
                  <a:lnTo>
                    <a:pt x="68" y="957"/>
                  </a:lnTo>
                  <a:lnTo>
                    <a:pt x="67" y="957"/>
                  </a:lnTo>
                  <a:lnTo>
                    <a:pt x="63" y="955"/>
                  </a:lnTo>
                  <a:lnTo>
                    <a:pt x="58" y="955"/>
                  </a:lnTo>
                  <a:lnTo>
                    <a:pt x="56" y="953"/>
                  </a:lnTo>
                  <a:lnTo>
                    <a:pt x="55" y="952"/>
                  </a:lnTo>
                  <a:lnTo>
                    <a:pt x="53" y="950"/>
                  </a:lnTo>
                  <a:lnTo>
                    <a:pt x="53" y="948"/>
                  </a:lnTo>
                  <a:lnTo>
                    <a:pt x="53" y="947"/>
                  </a:lnTo>
                  <a:lnTo>
                    <a:pt x="54" y="943"/>
                  </a:lnTo>
                  <a:lnTo>
                    <a:pt x="54" y="941"/>
                  </a:lnTo>
                  <a:lnTo>
                    <a:pt x="54" y="934"/>
                  </a:lnTo>
                  <a:lnTo>
                    <a:pt x="54" y="933"/>
                  </a:lnTo>
                  <a:lnTo>
                    <a:pt x="53" y="932"/>
                  </a:lnTo>
                  <a:lnTo>
                    <a:pt x="53" y="931"/>
                  </a:lnTo>
                  <a:lnTo>
                    <a:pt x="53" y="930"/>
                  </a:lnTo>
                  <a:lnTo>
                    <a:pt x="53" y="928"/>
                  </a:lnTo>
                  <a:lnTo>
                    <a:pt x="53" y="927"/>
                  </a:lnTo>
                  <a:lnTo>
                    <a:pt x="53" y="926"/>
                  </a:lnTo>
                  <a:lnTo>
                    <a:pt x="54" y="924"/>
                  </a:lnTo>
                  <a:lnTo>
                    <a:pt x="55" y="924"/>
                  </a:lnTo>
                  <a:lnTo>
                    <a:pt x="56" y="923"/>
                  </a:lnTo>
                  <a:lnTo>
                    <a:pt x="56" y="922"/>
                  </a:lnTo>
                  <a:lnTo>
                    <a:pt x="55" y="919"/>
                  </a:lnTo>
                  <a:lnTo>
                    <a:pt x="56" y="916"/>
                  </a:lnTo>
                  <a:lnTo>
                    <a:pt x="55" y="915"/>
                  </a:lnTo>
                  <a:lnTo>
                    <a:pt x="54" y="914"/>
                  </a:lnTo>
                  <a:lnTo>
                    <a:pt x="53" y="912"/>
                  </a:lnTo>
                  <a:lnTo>
                    <a:pt x="54" y="911"/>
                  </a:lnTo>
                  <a:lnTo>
                    <a:pt x="54" y="910"/>
                  </a:lnTo>
                  <a:lnTo>
                    <a:pt x="55" y="909"/>
                  </a:lnTo>
                  <a:lnTo>
                    <a:pt x="56" y="908"/>
                  </a:lnTo>
                  <a:lnTo>
                    <a:pt x="56" y="906"/>
                  </a:lnTo>
                  <a:lnTo>
                    <a:pt x="56" y="905"/>
                  </a:lnTo>
                  <a:lnTo>
                    <a:pt x="58" y="903"/>
                  </a:lnTo>
                  <a:lnTo>
                    <a:pt x="59" y="903"/>
                  </a:lnTo>
                  <a:lnTo>
                    <a:pt x="60" y="905"/>
                  </a:lnTo>
                  <a:lnTo>
                    <a:pt x="60" y="906"/>
                  </a:lnTo>
                  <a:lnTo>
                    <a:pt x="61" y="907"/>
                  </a:lnTo>
                  <a:lnTo>
                    <a:pt x="62" y="907"/>
                  </a:lnTo>
                  <a:lnTo>
                    <a:pt x="62" y="906"/>
                  </a:lnTo>
                  <a:lnTo>
                    <a:pt x="63" y="905"/>
                  </a:lnTo>
                  <a:lnTo>
                    <a:pt x="65" y="905"/>
                  </a:lnTo>
                  <a:lnTo>
                    <a:pt x="67" y="903"/>
                  </a:lnTo>
                  <a:lnTo>
                    <a:pt x="68" y="902"/>
                  </a:lnTo>
                  <a:lnTo>
                    <a:pt x="68" y="899"/>
                  </a:lnTo>
                  <a:lnTo>
                    <a:pt x="68" y="898"/>
                  </a:lnTo>
                  <a:lnTo>
                    <a:pt x="67" y="898"/>
                  </a:lnTo>
                  <a:lnTo>
                    <a:pt x="67" y="897"/>
                  </a:lnTo>
                  <a:lnTo>
                    <a:pt x="67" y="895"/>
                  </a:lnTo>
                  <a:lnTo>
                    <a:pt x="67" y="894"/>
                  </a:lnTo>
                  <a:lnTo>
                    <a:pt x="65" y="891"/>
                  </a:lnTo>
                  <a:lnTo>
                    <a:pt x="65" y="890"/>
                  </a:lnTo>
                  <a:lnTo>
                    <a:pt x="64" y="889"/>
                  </a:lnTo>
                  <a:lnTo>
                    <a:pt x="63" y="886"/>
                  </a:lnTo>
                  <a:lnTo>
                    <a:pt x="63" y="885"/>
                  </a:lnTo>
                  <a:lnTo>
                    <a:pt x="63" y="883"/>
                  </a:lnTo>
                  <a:lnTo>
                    <a:pt x="61" y="881"/>
                  </a:lnTo>
                  <a:lnTo>
                    <a:pt x="61" y="878"/>
                  </a:lnTo>
                  <a:lnTo>
                    <a:pt x="62" y="878"/>
                  </a:lnTo>
                  <a:lnTo>
                    <a:pt x="63" y="877"/>
                  </a:lnTo>
                  <a:lnTo>
                    <a:pt x="64" y="876"/>
                  </a:lnTo>
                  <a:lnTo>
                    <a:pt x="63" y="875"/>
                  </a:lnTo>
                  <a:lnTo>
                    <a:pt x="63" y="874"/>
                  </a:lnTo>
                  <a:lnTo>
                    <a:pt x="62" y="873"/>
                  </a:lnTo>
                  <a:lnTo>
                    <a:pt x="63" y="872"/>
                  </a:lnTo>
                  <a:lnTo>
                    <a:pt x="63" y="870"/>
                  </a:lnTo>
                  <a:lnTo>
                    <a:pt x="63" y="869"/>
                  </a:lnTo>
                  <a:lnTo>
                    <a:pt x="63" y="868"/>
                  </a:lnTo>
                  <a:lnTo>
                    <a:pt x="62" y="868"/>
                  </a:lnTo>
                  <a:lnTo>
                    <a:pt x="62" y="866"/>
                  </a:lnTo>
                  <a:lnTo>
                    <a:pt x="62" y="865"/>
                  </a:lnTo>
                  <a:lnTo>
                    <a:pt x="63" y="861"/>
                  </a:lnTo>
                  <a:lnTo>
                    <a:pt x="63" y="860"/>
                  </a:lnTo>
                  <a:lnTo>
                    <a:pt x="63" y="859"/>
                  </a:lnTo>
                  <a:lnTo>
                    <a:pt x="62" y="858"/>
                  </a:lnTo>
                  <a:lnTo>
                    <a:pt x="62" y="857"/>
                  </a:lnTo>
                  <a:lnTo>
                    <a:pt x="63" y="857"/>
                  </a:lnTo>
                  <a:lnTo>
                    <a:pt x="63" y="856"/>
                  </a:lnTo>
                  <a:lnTo>
                    <a:pt x="63" y="853"/>
                  </a:lnTo>
                  <a:lnTo>
                    <a:pt x="64" y="851"/>
                  </a:lnTo>
                  <a:lnTo>
                    <a:pt x="64" y="850"/>
                  </a:lnTo>
                  <a:lnTo>
                    <a:pt x="63" y="849"/>
                  </a:lnTo>
                  <a:lnTo>
                    <a:pt x="63" y="848"/>
                  </a:lnTo>
                  <a:lnTo>
                    <a:pt x="64" y="845"/>
                  </a:lnTo>
                  <a:lnTo>
                    <a:pt x="64" y="844"/>
                  </a:lnTo>
                  <a:lnTo>
                    <a:pt x="63" y="843"/>
                  </a:lnTo>
                  <a:lnTo>
                    <a:pt x="63" y="842"/>
                  </a:lnTo>
                  <a:lnTo>
                    <a:pt x="62" y="840"/>
                  </a:lnTo>
                  <a:lnTo>
                    <a:pt x="61" y="839"/>
                  </a:lnTo>
                  <a:lnTo>
                    <a:pt x="60" y="834"/>
                  </a:lnTo>
                  <a:lnTo>
                    <a:pt x="60" y="833"/>
                  </a:lnTo>
                  <a:lnTo>
                    <a:pt x="63" y="831"/>
                  </a:lnTo>
                  <a:lnTo>
                    <a:pt x="64" y="828"/>
                  </a:lnTo>
                  <a:lnTo>
                    <a:pt x="64" y="827"/>
                  </a:lnTo>
                  <a:lnTo>
                    <a:pt x="64" y="826"/>
                  </a:lnTo>
                  <a:lnTo>
                    <a:pt x="63" y="826"/>
                  </a:lnTo>
                  <a:lnTo>
                    <a:pt x="63" y="825"/>
                  </a:lnTo>
                  <a:lnTo>
                    <a:pt x="64" y="824"/>
                  </a:lnTo>
                  <a:lnTo>
                    <a:pt x="65" y="819"/>
                  </a:lnTo>
                  <a:lnTo>
                    <a:pt x="67" y="818"/>
                  </a:lnTo>
                  <a:lnTo>
                    <a:pt x="68" y="819"/>
                  </a:lnTo>
                  <a:lnTo>
                    <a:pt x="69" y="819"/>
                  </a:lnTo>
                  <a:lnTo>
                    <a:pt x="70" y="815"/>
                  </a:lnTo>
                  <a:lnTo>
                    <a:pt x="70" y="814"/>
                  </a:lnTo>
                  <a:lnTo>
                    <a:pt x="70" y="813"/>
                  </a:lnTo>
                  <a:lnTo>
                    <a:pt x="69" y="813"/>
                  </a:lnTo>
                  <a:lnTo>
                    <a:pt x="69" y="814"/>
                  </a:lnTo>
                  <a:lnTo>
                    <a:pt x="68" y="814"/>
                  </a:lnTo>
                  <a:lnTo>
                    <a:pt x="68" y="813"/>
                  </a:lnTo>
                  <a:lnTo>
                    <a:pt x="67" y="811"/>
                  </a:lnTo>
                  <a:lnTo>
                    <a:pt x="65" y="810"/>
                  </a:lnTo>
                  <a:lnTo>
                    <a:pt x="65" y="809"/>
                  </a:lnTo>
                  <a:lnTo>
                    <a:pt x="65" y="808"/>
                  </a:lnTo>
                  <a:lnTo>
                    <a:pt x="65" y="807"/>
                  </a:lnTo>
                  <a:lnTo>
                    <a:pt x="65" y="806"/>
                  </a:lnTo>
                  <a:lnTo>
                    <a:pt x="65" y="805"/>
                  </a:lnTo>
                  <a:lnTo>
                    <a:pt x="65" y="803"/>
                  </a:lnTo>
                  <a:lnTo>
                    <a:pt x="65" y="802"/>
                  </a:lnTo>
                  <a:lnTo>
                    <a:pt x="67" y="802"/>
                  </a:lnTo>
                  <a:lnTo>
                    <a:pt x="69" y="803"/>
                  </a:lnTo>
                  <a:lnTo>
                    <a:pt x="70" y="803"/>
                  </a:lnTo>
                  <a:lnTo>
                    <a:pt x="71" y="801"/>
                  </a:lnTo>
                  <a:lnTo>
                    <a:pt x="70" y="801"/>
                  </a:lnTo>
                  <a:lnTo>
                    <a:pt x="70" y="800"/>
                  </a:lnTo>
                  <a:lnTo>
                    <a:pt x="70" y="799"/>
                  </a:lnTo>
                  <a:lnTo>
                    <a:pt x="71" y="799"/>
                  </a:lnTo>
                  <a:lnTo>
                    <a:pt x="72" y="796"/>
                  </a:lnTo>
                  <a:lnTo>
                    <a:pt x="72" y="794"/>
                  </a:lnTo>
                  <a:lnTo>
                    <a:pt x="72" y="793"/>
                  </a:lnTo>
                  <a:lnTo>
                    <a:pt x="71" y="792"/>
                  </a:lnTo>
                  <a:lnTo>
                    <a:pt x="70" y="791"/>
                  </a:lnTo>
                  <a:lnTo>
                    <a:pt x="70" y="790"/>
                  </a:lnTo>
                  <a:lnTo>
                    <a:pt x="70" y="789"/>
                  </a:lnTo>
                  <a:lnTo>
                    <a:pt x="69" y="786"/>
                  </a:lnTo>
                  <a:lnTo>
                    <a:pt x="69" y="785"/>
                  </a:lnTo>
                  <a:lnTo>
                    <a:pt x="69" y="784"/>
                  </a:lnTo>
                  <a:lnTo>
                    <a:pt x="70" y="783"/>
                  </a:lnTo>
                  <a:lnTo>
                    <a:pt x="69" y="782"/>
                  </a:lnTo>
                  <a:lnTo>
                    <a:pt x="69" y="781"/>
                  </a:lnTo>
                  <a:lnTo>
                    <a:pt x="69" y="780"/>
                  </a:lnTo>
                  <a:lnTo>
                    <a:pt x="69" y="778"/>
                  </a:lnTo>
                  <a:lnTo>
                    <a:pt x="70" y="777"/>
                  </a:lnTo>
                  <a:lnTo>
                    <a:pt x="72" y="780"/>
                  </a:lnTo>
                  <a:lnTo>
                    <a:pt x="73" y="780"/>
                  </a:lnTo>
                  <a:lnTo>
                    <a:pt x="74" y="780"/>
                  </a:lnTo>
                  <a:lnTo>
                    <a:pt x="76" y="780"/>
                  </a:lnTo>
                  <a:lnTo>
                    <a:pt x="77" y="780"/>
                  </a:lnTo>
                  <a:lnTo>
                    <a:pt x="77" y="777"/>
                  </a:lnTo>
                  <a:lnTo>
                    <a:pt x="76" y="776"/>
                  </a:lnTo>
                  <a:lnTo>
                    <a:pt x="77" y="774"/>
                  </a:lnTo>
                  <a:lnTo>
                    <a:pt x="78" y="773"/>
                  </a:lnTo>
                  <a:lnTo>
                    <a:pt x="78" y="772"/>
                  </a:lnTo>
                  <a:lnTo>
                    <a:pt x="78" y="769"/>
                  </a:lnTo>
                  <a:lnTo>
                    <a:pt x="78" y="768"/>
                  </a:lnTo>
                  <a:lnTo>
                    <a:pt x="79" y="767"/>
                  </a:lnTo>
                  <a:lnTo>
                    <a:pt x="80" y="767"/>
                  </a:lnTo>
                  <a:lnTo>
                    <a:pt x="80" y="766"/>
                  </a:lnTo>
                  <a:lnTo>
                    <a:pt x="80" y="761"/>
                  </a:lnTo>
                  <a:lnTo>
                    <a:pt x="80" y="755"/>
                  </a:lnTo>
                  <a:lnTo>
                    <a:pt x="79" y="751"/>
                  </a:lnTo>
                  <a:lnTo>
                    <a:pt x="79" y="750"/>
                  </a:lnTo>
                  <a:lnTo>
                    <a:pt x="80" y="747"/>
                  </a:lnTo>
                  <a:lnTo>
                    <a:pt x="80" y="746"/>
                  </a:lnTo>
                  <a:lnTo>
                    <a:pt x="81" y="744"/>
                  </a:lnTo>
                  <a:lnTo>
                    <a:pt x="85" y="743"/>
                  </a:lnTo>
                  <a:lnTo>
                    <a:pt x="86" y="742"/>
                  </a:lnTo>
                  <a:lnTo>
                    <a:pt x="87" y="741"/>
                  </a:lnTo>
                  <a:lnTo>
                    <a:pt x="90" y="741"/>
                  </a:lnTo>
                  <a:lnTo>
                    <a:pt x="90" y="740"/>
                  </a:lnTo>
                  <a:lnTo>
                    <a:pt x="93" y="739"/>
                  </a:lnTo>
                  <a:lnTo>
                    <a:pt x="94" y="738"/>
                  </a:lnTo>
                  <a:lnTo>
                    <a:pt x="95" y="738"/>
                  </a:lnTo>
                  <a:lnTo>
                    <a:pt x="97" y="739"/>
                  </a:lnTo>
                  <a:lnTo>
                    <a:pt x="97" y="738"/>
                  </a:lnTo>
                  <a:lnTo>
                    <a:pt x="98" y="738"/>
                  </a:lnTo>
                  <a:lnTo>
                    <a:pt x="98" y="736"/>
                  </a:lnTo>
                  <a:lnTo>
                    <a:pt x="99" y="736"/>
                  </a:lnTo>
                  <a:lnTo>
                    <a:pt x="100" y="735"/>
                  </a:lnTo>
                  <a:lnTo>
                    <a:pt x="100" y="734"/>
                  </a:lnTo>
                  <a:lnTo>
                    <a:pt x="99" y="734"/>
                  </a:lnTo>
                  <a:lnTo>
                    <a:pt x="99" y="733"/>
                  </a:lnTo>
                  <a:lnTo>
                    <a:pt x="100" y="732"/>
                  </a:lnTo>
                  <a:lnTo>
                    <a:pt x="102" y="731"/>
                  </a:lnTo>
                  <a:lnTo>
                    <a:pt x="102" y="730"/>
                  </a:lnTo>
                  <a:lnTo>
                    <a:pt x="102" y="727"/>
                  </a:lnTo>
                  <a:lnTo>
                    <a:pt x="100" y="726"/>
                  </a:lnTo>
                  <a:lnTo>
                    <a:pt x="98" y="725"/>
                  </a:lnTo>
                  <a:lnTo>
                    <a:pt x="97" y="724"/>
                  </a:lnTo>
                  <a:lnTo>
                    <a:pt x="96" y="723"/>
                  </a:lnTo>
                  <a:lnTo>
                    <a:pt x="95" y="715"/>
                  </a:lnTo>
                  <a:lnTo>
                    <a:pt x="95" y="714"/>
                  </a:lnTo>
                  <a:lnTo>
                    <a:pt x="95" y="713"/>
                  </a:lnTo>
                  <a:lnTo>
                    <a:pt x="95" y="710"/>
                  </a:lnTo>
                  <a:lnTo>
                    <a:pt x="95" y="709"/>
                  </a:lnTo>
                  <a:lnTo>
                    <a:pt x="95" y="708"/>
                  </a:lnTo>
                  <a:lnTo>
                    <a:pt x="95" y="707"/>
                  </a:lnTo>
                  <a:lnTo>
                    <a:pt x="95" y="706"/>
                  </a:lnTo>
                  <a:lnTo>
                    <a:pt x="94" y="705"/>
                  </a:lnTo>
                  <a:lnTo>
                    <a:pt x="94" y="704"/>
                  </a:lnTo>
                  <a:lnTo>
                    <a:pt x="94" y="702"/>
                  </a:lnTo>
                  <a:lnTo>
                    <a:pt x="94" y="701"/>
                  </a:lnTo>
                  <a:lnTo>
                    <a:pt x="93" y="700"/>
                  </a:lnTo>
                  <a:lnTo>
                    <a:pt x="91" y="698"/>
                  </a:lnTo>
                  <a:lnTo>
                    <a:pt x="90" y="694"/>
                  </a:lnTo>
                  <a:lnTo>
                    <a:pt x="89" y="689"/>
                  </a:lnTo>
                  <a:lnTo>
                    <a:pt x="88" y="686"/>
                  </a:lnTo>
                  <a:lnTo>
                    <a:pt x="88" y="685"/>
                  </a:lnTo>
                  <a:lnTo>
                    <a:pt x="89" y="685"/>
                  </a:lnTo>
                  <a:lnTo>
                    <a:pt x="89" y="684"/>
                  </a:lnTo>
                  <a:lnTo>
                    <a:pt x="90" y="683"/>
                  </a:lnTo>
                  <a:lnTo>
                    <a:pt x="90" y="682"/>
                  </a:lnTo>
                  <a:lnTo>
                    <a:pt x="90" y="681"/>
                  </a:lnTo>
                  <a:lnTo>
                    <a:pt x="90" y="680"/>
                  </a:lnTo>
                  <a:lnTo>
                    <a:pt x="91" y="679"/>
                  </a:lnTo>
                  <a:lnTo>
                    <a:pt x="91" y="677"/>
                  </a:lnTo>
                  <a:lnTo>
                    <a:pt x="91" y="676"/>
                  </a:lnTo>
                  <a:lnTo>
                    <a:pt x="90" y="675"/>
                  </a:lnTo>
                  <a:lnTo>
                    <a:pt x="89" y="674"/>
                  </a:lnTo>
                  <a:lnTo>
                    <a:pt x="88" y="672"/>
                  </a:lnTo>
                  <a:lnTo>
                    <a:pt x="88" y="671"/>
                  </a:lnTo>
                  <a:lnTo>
                    <a:pt x="88" y="669"/>
                  </a:lnTo>
                  <a:lnTo>
                    <a:pt x="88" y="668"/>
                  </a:lnTo>
                  <a:lnTo>
                    <a:pt x="89" y="666"/>
                  </a:lnTo>
                  <a:lnTo>
                    <a:pt x="90" y="666"/>
                  </a:lnTo>
                  <a:lnTo>
                    <a:pt x="90" y="665"/>
                  </a:lnTo>
                  <a:lnTo>
                    <a:pt x="90" y="664"/>
                  </a:lnTo>
                  <a:lnTo>
                    <a:pt x="90" y="663"/>
                  </a:lnTo>
                  <a:lnTo>
                    <a:pt x="90" y="661"/>
                  </a:lnTo>
                  <a:lnTo>
                    <a:pt x="93" y="660"/>
                  </a:lnTo>
                  <a:lnTo>
                    <a:pt x="90" y="659"/>
                  </a:lnTo>
                  <a:lnTo>
                    <a:pt x="90" y="658"/>
                  </a:lnTo>
                  <a:lnTo>
                    <a:pt x="90" y="656"/>
                  </a:lnTo>
                  <a:lnTo>
                    <a:pt x="89" y="656"/>
                  </a:lnTo>
                  <a:lnTo>
                    <a:pt x="88" y="655"/>
                  </a:lnTo>
                  <a:lnTo>
                    <a:pt x="89" y="655"/>
                  </a:lnTo>
                  <a:lnTo>
                    <a:pt x="90" y="654"/>
                  </a:lnTo>
                  <a:lnTo>
                    <a:pt x="90" y="652"/>
                  </a:lnTo>
                  <a:lnTo>
                    <a:pt x="89" y="652"/>
                  </a:lnTo>
                  <a:lnTo>
                    <a:pt x="89" y="651"/>
                  </a:lnTo>
                  <a:lnTo>
                    <a:pt x="89" y="650"/>
                  </a:lnTo>
                  <a:lnTo>
                    <a:pt x="89" y="649"/>
                  </a:lnTo>
                  <a:lnTo>
                    <a:pt x="88" y="649"/>
                  </a:lnTo>
                  <a:lnTo>
                    <a:pt x="88" y="648"/>
                  </a:lnTo>
                  <a:lnTo>
                    <a:pt x="89" y="647"/>
                  </a:lnTo>
                  <a:lnTo>
                    <a:pt x="90" y="644"/>
                  </a:lnTo>
                  <a:lnTo>
                    <a:pt x="90" y="643"/>
                  </a:lnTo>
                  <a:lnTo>
                    <a:pt x="90" y="642"/>
                  </a:lnTo>
                  <a:lnTo>
                    <a:pt x="90" y="641"/>
                  </a:lnTo>
                  <a:lnTo>
                    <a:pt x="90" y="640"/>
                  </a:lnTo>
                  <a:lnTo>
                    <a:pt x="91" y="641"/>
                  </a:lnTo>
                  <a:lnTo>
                    <a:pt x="93" y="641"/>
                  </a:lnTo>
                  <a:lnTo>
                    <a:pt x="94" y="641"/>
                  </a:lnTo>
                  <a:lnTo>
                    <a:pt x="94" y="640"/>
                  </a:lnTo>
                  <a:lnTo>
                    <a:pt x="93" y="637"/>
                  </a:lnTo>
                  <a:lnTo>
                    <a:pt x="93" y="635"/>
                  </a:lnTo>
                  <a:lnTo>
                    <a:pt x="94" y="633"/>
                  </a:lnTo>
                  <a:lnTo>
                    <a:pt x="94" y="632"/>
                  </a:lnTo>
                  <a:lnTo>
                    <a:pt x="95" y="631"/>
                  </a:lnTo>
                  <a:lnTo>
                    <a:pt x="96" y="632"/>
                  </a:lnTo>
                  <a:lnTo>
                    <a:pt x="97" y="632"/>
                  </a:lnTo>
                  <a:lnTo>
                    <a:pt x="97" y="631"/>
                  </a:lnTo>
                  <a:lnTo>
                    <a:pt x="98" y="631"/>
                  </a:lnTo>
                  <a:lnTo>
                    <a:pt x="98" y="630"/>
                  </a:lnTo>
                  <a:lnTo>
                    <a:pt x="98" y="629"/>
                  </a:lnTo>
                  <a:lnTo>
                    <a:pt x="99" y="627"/>
                  </a:lnTo>
                  <a:lnTo>
                    <a:pt x="100" y="627"/>
                  </a:lnTo>
                  <a:lnTo>
                    <a:pt x="102" y="629"/>
                  </a:lnTo>
                  <a:lnTo>
                    <a:pt x="103" y="629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6"/>
                  </a:lnTo>
                  <a:lnTo>
                    <a:pt x="105" y="625"/>
                  </a:lnTo>
                  <a:lnTo>
                    <a:pt x="105" y="624"/>
                  </a:lnTo>
                  <a:lnTo>
                    <a:pt x="106" y="623"/>
                  </a:lnTo>
                  <a:lnTo>
                    <a:pt x="106" y="622"/>
                  </a:lnTo>
                  <a:lnTo>
                    <a:pt x="106" y="621"/>
                  </a:lnTo>
                  <a:lnTo>
                    <a:pt x="107" y="621"/>
                  </a:lnTo>
                  <a:lnTo>
                    <a:pt x="108" y="621"/>
                  </a:lnTo>
                  <a:lnTo>
                    <a:pt x="110" y="618"/>
                  </a:lnTo>
                  <a:lnTo>
                    <a:pt x="111" y="618"/>
                  </a:lnTo>
                  <a:lnTo>
                    <a:pt x="111" y="617"/>
                  </a:lnTo>
                  <a:lnTo>
                    <a:pt x="111" y="616"/>
                  </a:lnTo>
                  <a:lnTo>
                    <a:pt x="112" y="615"/>
                  </a:lnTo>
                  <a:lnTo>
                    <a:pt x="113" y="616"/>
                  </a:lnTo>
                  <a:lnTo>
                    <a:pt x="114" y="616"/>
                  </a:lnTo>
                  <a:lnTo>
                    <a:pt x="115" y="616"/>
                  </a:lnTo>
                  <a:lnTo>
                    <a:pt x="116" y="616"/>
                  </a:lnTo>
                  <a:lnTo>
                    <a:pt x="116" y="615"/>
                  </a:lnTo>
                  <a:lnTo>
                    <a:pt x="117" y="615"/>
                  </a:lnTo>
                  <a:lnTo>
                    <a:pt x="117" y="613"/>
                  </a:lnTo>
                  <a:lnTo>
                    <a:pt x="119" y="612"/>
                  </a:lnTo>
                  <a:lnTo>
                    <a:pt x="119" y="610"/>
                  </a:lnTo>
                  <a:lnTo>
                    <a:pt x="117" y="608"/>
                  </a:lnTo>
                  <a:lnTo>
                    <a:pt x="117" y="607"/>
                  </a:lnTo>
                  <a:lnTo>
                    <a:pt x="117" y="606"/>
                  </a:lnTo>
                  <a:lnTo>
                    <a:pt x="119" y="606"/>
                  </a:lnTo>
                  <a:lnTo>
                    <a:pt x="119" y="605"/>
                  </a:lnTo>
                  <a:lnTo>
                    <a:pt x="117" y="605"/>
                  </a:lnTo>
                  <a:lnTo>
                    <a:pt x="117" y="602"/>
                  </a:lnTo>
                  <a:lnTo>
                    <a:pt x="120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7" y="593"/>
                  </a:lnTo>
                  <a:lnTo>
                    <a:pt x="117" y="592"/>
                  </a:lnTo>
                  <a:lnTo>
                    <a:pt x="117" y="591"/>
                  </a:lnTo>
                  <a:lnTo>
                    <a:pt x="117" y="590"/>
                  </a:lnTo>
                  <a:lnTo>
                    <a:pt x="117" y="589"/>
                  </a:lnTo>
                  <a:lnTo>
                    <a:pt x="117" y="587"/>
                  </a:lnTo>
                  <a:lnTo>
                    <a:pt x="117" y="585"/>
                  </a:lnTo>
                  <a:lnTo>
                    <a:pt x="116" y="585"/>
                  </a:lnTo>
                  <a:lnTo>
                    <a:pt x="116" y="584"/>
                  </a:lnTo>
                  <a:lnTo>
                    <a:pt x="115" y="581"/>
                  </a:lnTo>
                  <a:lnTo>
                    <a:pt x="115" y="580"/>
                  </a:lnTo>
                  <a:lnTo>
                    <a:pt x="116" y="580"/>
                  </a:lnTo>
                  <a:lnTo>
                    <a:pt x="116" y="579"/>
                  </a:lnTo>
                  <a:lnTo>
                    <a:pt x="115" y="577"/>
                  </a:lnTo>
                  <a:lnTo>
                    <a:pt x="113" y="577"/>
                  </a:lnTo>
                  <a:lnTo>
                    <a:pt x="112" y="576"/>
                  </a:lnTo>
                  <a:lnTo>
                    <a:pt x="111" y="575"/>
                  </a:lnTo>
                  <a:lnTo>
                    <a:pt x="113" y="573"/>
                  </a:lnTo>
                  <a:lnTo>
                    <a:pt x="119" y="571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19" y="564"/>
                  </a:lnTo>
                  <a:lnTo>
                    <a:pt x="120" y="562"/>
                  </a:lnTo>
                  <a:lnTo>
                    <a:pt x="122" y="554"/>
                  </a:lnTo>
                  <a:lnTo>
                    <a:pt x="121" y="552"/>
                  </a:lnTo>
                  <a:lnTo>
                    <a:pt x="121" y="551"/>
                  </a:lnTo>
                  <a:lnTo>
                    <a:pt x="122" y="551"/>
                  </a:lnTo>
                  <a:lnTo>
                    <a:pt x="123" y="549"/>
                  </a:lnTo>
                  <a:lnTo>
                    <a:pt x="123" y="546"/>
                  </a:lnTo>
                  <a:lnTo>
                    <a:pt x="124" y="545"/>
                  </a:lnTo>
                  <a:lnTo>
                    <a:pt x="125" y="543"/>
                  </a:lnTo>
                  <a:lnTo>
                    <a:pt x="127" y="542"/>
                  </a:lnTo>
                  <a:lnTo>
                    <a:pt x="128" y="541"/>
                  </a:lnTo>
                  <a:lnTo>
                    <a:pt x="128" y="539"/>
                  </a:lnTo>
                  <a:lnTo>
                    <a:pt x="129" y="538"/>
                  </a:lnTo>
                  <a:lnTo>
                    <a:pt x="130" y="537"/>
                  </a:lnTo>
                  <a:lnTo>
                    <a:pt x="131" y="535"/>
                  </a:lnTo>
                  <a:lnTo>
                    <a:pt x="131" y="534"/>
                  </a:lnTo>
                  <a:lnTo>
                    <a:pt x="130" y="533"/>
                  </a:lnTo>
                  <a:lnTo>
                    <a:pt x="130" y="532"/>
                  </a:lnTo>
                  <a:lnTo>
                    <a:pt x="131" y="531"/>
                  </a:lnTo>
                  <a:lnTo>
                    <a:pt x="133" y="530"/>
                  </a:lnTo>
                  <a:lnTo>
                    <a:pt x="134" y="530"/>
                  </a:lnTo>
                  <a:lnTo>
                    <a:pt x="136" y="531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9" y="529"/>
                  </a:lnTo>
                  <a:lnTo>
                    <a:pt x="139" y="527"/>
                  </a:lnTo>
                  <a:lnTo>
                    <a:pt x="138" y="525"/>
                  </a:lnTo>
                  <a:lnTo>
                    <a:pt x="138" y="524"/>
                  </a:lnTo>
                  <a:lnTo>
                    <a:pt x="138" y="523"/>
                  </a:lnTo>
                  <a:lnTo>
                    <a:pt x="138" y="520"/>
                  </a:lnTo>
                  <a:lnTo>
                    <a:pt x="138" y="517"/>
                  </a:lnTo>
                  <a:lnTo>
                    <a:pt x="138" y="516"/>
                  </a:lnTo>
                  <a:lnTo>
                    <a:pt x="137" y="516"/>
                  </a:lnTo>
                  <a:lnTo>
                    <a:pt x="136" y="516"/>
                  </a:lnTo>
                  <a:lnTo>
                    <a:pt x="136" y="515"/>
                  </a:lnTo>
                  <a:lnTo>
                    <a:pt x="137" y="513"/>
                  </a:lnTo>
                  <a:lnTo>
                    <a:pt x="137" y="512"/>
                  </a:lnTo>
                  <a:lnTo>
                    <a:pt x="136" y="508"/>
                  </a:lnTo>
                  <a:lnTo>
                    <a:pt x="137" y="507"/>
                  </a:lnTo>
                  <a:lnTo>
                    <a:pt x="138" y="506"/>
                  </a:lnTo>
                  <a:lnTo>
                    <a:pt x="138" y="505"/>
                  </a:lnTo>
                  <a:lnTo>
                    <a:pt x="137" y="504"/>
                  </a:lnTo>
                  <a:lnTo>
                    <a:pt x="137" y="502"/>
                  </a:lnTo>
                  <a:lnTo>
                    <a:pt x="137" y="501"/>
                  </a:lnTo>
                  <a:lnTo>
                    <a:pt x="138" y="499"/>
                  </a:lnTo>
                  <a:lnTo>
                    <a:pt x="138" y="498"/>
                  </a:lnTo>
                  <a:lnTo>
                    <a:pt x="137" y="498"/>
                  </a:lnTo>
                  <a:lnTo>
                    <a:pt x="138" y="498"/>
                  </a:lnTo>
                  <a:lnTo>
                    <a:pt x="138" y="497"/>
                  </a:lnTo>
                  <a:lnTo>
                    <a:pt x="139" y="497"/>
                  </a:lnTo>
                  <a:lnTo>
                    <a:pt x="139" y="495"/>
                  </a:lnTo>
                  <a:lnTo>
                    <a:pt x="139" y="493"/>
                  </a:lnTo>
                  <a:lnTo>
                    <a:pt x="140" y="491"/>
                  </a:lnTo>
                  <a:lnTo>
                    <a:pt x="140" y="490"/>
                  </a:lnTo>
                  <a:lnTo>
                    <a:pt x="140" y="489"/>
                  </a:lnTo>
                  <a:lnTo>
                    <a:pt x="140" y="487"/>
                  </a:lnTo>
                  <a:lnTo>
                    <a:pt x="139" y="485"/>
                  </a:lnTo>
                  <a:lnTo>
                    <a:pt x="138" y="484"/>
                  </a:lnTo>
                  <a:lnTo>
                    <a:pt x="137" y="484"/>
                  </a:lnTo>
                  <a:lnTo>
                    <a:pt x="134" y="484"/>
                  </a:lnTo>
                  <a:lnTo>
                    <a:pt x="133" y="487"/>
                  </a:lnTo>
                  <a:lnTo>
                    <a:pt x="132" y="487"/>
                  </a:lnTo>
                  <a:lnTo>
                    <a:pt x="131" y="484"/>
                  </a:lnTo>
                  <a:lnTo>
                    <a:pt x="131" y="483"/>
                  </a:lnTo>
                  <a:lnTo>
                    <a:pt x="130" y="482"/>
                  </a:lnTo>
                  <a:lnTo>
                    <a:pt x="129" y="481"/>
                  </a:lnTo>
                  <a:lnTo>
                    <a:pt x="129" y="480"/>
                  </a:lnTo>
                  <a:lnTo>
                    <a:pt x="129" y="478"/>
                  </a:lnTo>
                  <a:lnTo>
                    <a:pt x="129" y="476"/>
                  </a:lnTo>
                  <a:lnTo>
                    <a:pt x="129" y="475"/>
                  </a:lnTo>
                  <a:lnTo>
                    <a:pt x="129" y="474"/>
                  </a:lnTo>
                  <a:lnTo>
                    <a:pt x="130" y="473"/>
                  </a:lnTo>
                  <a:lnTo>
                    <a:pt x="131" y="473"/>
                  </a:lnTo>
                  <a:lnTo>
                    <a:pt x="131" y="472"/>
                  </a:lnTo>
                  <a:lnTo>
                    <a:pt x="132" y="471"/>
                  </a:lnTo>
                  <a:lnTo>
                    <a:pt x="132" y="470"/>
                  </a:lnTo>
                  <a:lnTo>
                    <a:pt x="132" y="468"/>
                  </a:lnTo>
                  <a:lnTo>
                    <a:pt x="132" y="467"/>
                  </a:lnTo>
                  <a:lnTo>
                    <a:pt x="131" y="467"/>
                  </a:lnTo>
                  <a:lnTo>
                    <a:pt x="131" y="466"/>
                  </a:lnTo>
                  <a:lnTo>
                    <a:pt x="130" y="465"/>
                  </a:lnTo>
                  <a:lnTo>
                    <a:pt x="128" y="463"/>
                  </a:lnTo>
                  <a:lnTo>
                    <a:pt x="127" y="462"/>
                  </a:lnTo>
                  <a:lnTo>
                    <a:pt x="127" y="457"/>
                  </a:lnTo>
                  <a:lnTo>
                    <a:pt x="127" y="456"/>
                  </a:lnTo>
                  <a:lnTo>
                    <a:pt x="127" y="455"/>
                  </a:lnTo>
                  <a:lnTo>
                    <a:pt x="127" y="454"/>
                  </a:lnTo>
                  <a:lnTo>
                    <a:pt x="128" y="454"/>
                  </a:lnTo>
                  <a:lnTo>
                    <a:pt x="127" y="453"/>
                  </a:lnTo>
                  <a:lnTo>
                    <a:pt x="127" y="451"/>
                  </a:lnTo>
                  <a:lnTo>
                    <a:pt x="127" y="450"/>
                  </a:lnTo>
                  <a:lnTo>
                    <a:pt x="127" y="449"/>
                  </a:lnTo>
                  <a:lnTo>
                    <a:pt x="125" y="449"/>
                  </a:lnTo>
                  <a:lnTo>
                    <a:pt x="124" y="448"/>
                  </a:lnTo>
                  <a:lnTo>
                    <a:pt x="123" y="447"/>
                  </a:lnTo>
                  <a:lnTo>
                    <a:pt x="123" y="443"/>
                  </a:lnTo>
                  <a:lnTo>
                    <a:pt x="123" y="442"/>
                  </a:lnTo>
                  <a:lnTo>
                    <a:pt x="122" y="441"/>
                  </a:lnTo>
                  <a:lnTo>
                    <a:pt x="121" y="441"/>
                  </a:lnTo>
                  <a:lnTo>
                    <a:pt x="121" y="440"/>
                  </a:lnTo>
                  <a:lnTo>
                    <a:pt x="121" y="439"/>
                  </a:lnTo>
                  <a:lnTo>
                    <a:pt x="121" y="438"/>
                  </a:lnTo>
                  <a:lnTo>
                    <a:pt x="120" y="437"/>
                  </a:lnTo>
                  <a:lnTo>
                    <a:pt x="120" y="435"/>
                  </a:lnTo>
                  <a:lnTo>
                    <a:pt x="120" y="434"/>
                  </a:lnTo>
                  <a:lnTo>
                    <a:pt x="120" y="433"/>
                  </a:lnTo>
                  <a:lnTo>
                    <a:pt x="119" y="432"/>
                  </a:lnTo>
                  <a:lnTo>
                    <a:pt x="119" y="431"/>
                  </a:lnTo>
                  <a:lnTo>
                    <a:pt x="119" y="430"/>
                  </a:lnTo>
                  <a:lnTo>
                    <a:pt x="120" y="430"/>
                  </a:lnTo>
                  <a:lnTo>
                    <a:pt x="121" y="431"/>
                  </a:lnTo>
                  <a:lnTo>
                    <a:pt x="122" y="431"/>
                  </a:lnTo>
                  <a:lnTo>
                    <a:pt x="123" y="429"/>
                  </a:lnTo>
                  <a:lnTo>
                    <a:pt x="123" y="428"/>
                  </a:lnTo>
                  <a:lnTo>
                    <a:pt x="124" y="428"/>
                  </a:lnTo>
                  <a:lnTo>
                    <a:pt x="123" y="426"/>
                  </a:lnTo>
                  <a:lnTo>
                    <a:pt x="123" y="425"/>
                  </a:lnTo>
                  <a:lnTo>
                    <a:pt x="122" y="425"/>
                  </a:lnTo>
                  <a:lnTo>
                    <a:pt x="122" y="424"/>
                  </a:lnTo>
                  <a:lnTo>
                    <a:pt x="121" y="424"/>
                  </a:lnTo>
                  <a:lnTo>
                    <a:pt x="120" y="423"/>
                  </a:lnTo>
                  <a:lnTo>
                    <a:pt x="119" y="423"/>
                  </a:lnTo>
                  <a:lnTo>
                    <a:pt x="116" y="423"/>
                  </a:lnTo>
                  <a:lnTo>
                    <a:pt x="115" y="422"/>
                  </a:lnTo>
                  <a:lnTo>
                    <a:pt x="115" y="421"/>
                  </a:lnTo>
                  <a:lnTo>
                    <a:pt x="115" y="420"/>
                  </a:lnTo>
                  <a:lnTo>
                    <a:pt x="114" y="418"/>
                  </a:lnTo>
                  <a:lnTo>
                    <a:pt x="114" y="417"/>
                  </a:lnTo>
                  <a:lnTo>
                    <a:pt x="114" y="416"/>
                  </a:lnTo>
                  <a:lnTo>
                    <a:pt x="113" y="415"/>
                  </a:lnTo>
                  <a:lnTo>
                    <a:pt x="111" y="410"/>
                  </a:lnTo>
                  <a:lnTo>
                    <a:pt x="111" y="409"/>
                  </a:lnTo>
                  <a:lnTo>
                    <a:pt x="111" y="407"/>
                  </a:lnTo>
                  <a:lnTo>
                    <a:pt x="111" y="406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2" y="401"/>
                  </a:lnTo>
                  <a:lnTo>
                    <a:pt x="112" y="400"/>
                  </a:lnTo>
                  <a:lnTo>
                    <a:pt x="112" y="399"/>
                  </a:lnTo>
                  <a:lnTo>
                    <a:pt x="112" y="398"/>
                  </a:lnTo>
                  <a:lnTo>
                    <a:pt x="112" y="397"/>
                  </a:lnTo>
                  <a:lnTo>
                    <a:pt x="113" y="396"/>
                  </a:lnTo>
                  <a:lnTo>
                    <a:pt x="113" y="395"/>
                  </a:lnTo>
                  <a:lnTo>
                    <a:pt x="113" y="393"/>
                  </a:lnTo>
                  <a:lnTo>
                    <a:pt x="113" y="392"/>
                  </a:lnTo>
                  <a:lnTo>
                    <a:pt x="115" y="389"/>
                  </a:lnTo>
                  <a:lnTo>
                    <a:pt x="116" y="389"/>
                  </a:lnTo>
                  <a:lnTo>
                    <a:pt x="116" y="390"/>
                  </a:lnTo>
                  <a:lnTo>
                    <a:pt x="116" y="391"/>
                  </a:lnTo>
                  <a:lnTo>
                    <a:pt x="117" y="392"/>
                  </a:lnTo>
                  <a:lnTo>
                    <a:pt x="117" y="391"/>
                  </a:lnTo>
                  <a:lnTo>
                    <a:pt x="119" y="391"/>
                  </a:lnTo>
                  <a:lnTo>
                    <a:pt x="119" y="390"/>
                  </a:lnTo>
                  <a:lnTo>
                    <a:pt x="119" y="389"/>
                  </a:lnTo>
                  <a:lnTo>
                    <a:pt x="120" y="388"/>
                  </a:lnTo>
                  <a:lnTo>
                    <a:pt x="120" y="387"/>
                  </a:lnTo>
                  <a:lnTo>
                    <a:pt x="121" y="387"/>
                  </a:lnTo>
                  <a:lnTo>
                    <a:pt x="122" y="387"/>
                  </a:lnTo>
                  <a:lnTo>
                    <a:pt x="123" y="387"/>
                  </a:lnTo>
                  <a:lnTo>
                    <a:pt x="122" y="386"/>
                  </a:lnTo>
                  <a:lnTo>
                    <a:pt x="121" y="384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21" y="376"/>
                  </a:lnTo>
                  <a:lnTo>
                    <a:pt x="121" y="375"/>
                  </a:lnTo>
                  <a:lnTo>
                    <a:pt x="122" y="374"/>
                  </a:lnTo>
                  <a:lnTo>
                    <a:pt x="122" y="373"/>
                  </a:lnTo>
                  <a:lnTo>
                    <a:pt x="122" y="372"/>
                  </a:lnTo>
                  <a:lnTo>
                    <a:pt x="122" y="371"/>
                  </a:lnTo>
                  <a:lnTo>
                    <a:pt x="123" y="371"/>
                  </a:lnTo>
                  <a:lnTo>
                    <a:pt x="123" y="368"/>
                  </a:lnTo>
                  <a:lnTo>
                    <a:pt x="124" y="367"/>
                  </a:lnTo>
                  <a:lnTo>
                    <a:pt x="124" y="364"/>
                  </a:lnTo>
                  <a:lnTo>
                    <a:pt x="125" y="363"/>
                  </a:lnTo>
                  <a:lnTo>
                    <a:pt x="127" y="363"/>
                  </a:lnTo>
                  <a:lnTo>
                    <a:pt x="127" y="362"/>
                  </a:lnTo>
                  <a:lnTo>
                    <a:pt x="128" y="361"/>
                  </a:lnTo>
                  <a:lnTo>
                    <a:pt x="128" y="359"/>
                  </a:lnTo>
                  <a:lnTo>
                    <a:pt x="127" y="358"/>
                  </a:lnTo>
                  <a:lnTo>
                    <a:pt x="127" y="357"/>
                  </a:lnTo>
                  <a:lnTo>
                    <a:pt x="128" y="357"/>
                  </a:lnTo>
                  <a:lnTo>
                    <a:pt x="130" y="358"/>
                  </a:lnTo>
                  <a:lnTo>
                    <a:pt x="131" y="359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6" y="357"/>
                  </a:lnTo>
                  <a:lnTo>
                    <a:pt x="136" y="356"/>
                  </a:lnTo>
                  <a:lnTo>
                    <a:pt x="137" y="355"/>
                  </a:lnTo>
                  <a:lnTo>
                    <a:pt x="137" y="353"/>
                  </a:lnTo>
                  <a:lnTo>
                    <a:pt x="137" y="351"/>
                  </a:lnTo>
                  <a:lnTo>
                    <a:pt x="138" y="351"/>
                  </a:lnTo>
                  <a:lnTo>
                    <a:pt x="138" y="350"/>
                  </a:lnTo>
                  <a:lnTo>
                    <a:pt x="139" y="349"/>
                  </a:lnTo>
                  <a:lnTo>
                    <a:pt x="138" y="347"/>
                  </a:lnTo>
                  <a:lnTo>
                    <a:pt x="137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5"/>
                  </a:lnTo>
                  <a:lnTo>
                    <a:pt x="134" y="342"/>
                  </a:lnTo>
                  <a:lnTo>
                    <a:pt x="136" y="341"/>
                  </a:lnTo>
                  <a:lnTo>
                    <a:pt x="136" y="339"/>
                  </a:lnTo>
                  <a:lnTo>
                    <a:pt x="136" y="333"/>
                  </a:lnTo>
                  <a:lnTo>
                    <a:pt x="136" y="330"/>
                  </a:lnTo>
                  <a:lnTo>
                    <a:pt x="136" y="329"/>
                  </a:lnTo>
                  <a:lnTo>
                    <a:pt x="134" y="329"/>
                  </a:lnTo>
                  <a:lnTo>
                    <a:pt x="133" y="328"/>
                  </a:lnTo>
                  <a:lnTo>
                    <a:pt x="133" y="326"/>
                  </a:lnTo>
                  <a:lnTo>
                    <a:pt x="133" y="325"/>
                  </a:lnTo>
                  <a:lnTo>
                    <a:pt x="134" y="324"/>
                  </a:lnTo>
                  <a:lnTo>
                    <a:pt x="133" y="320"/>
                  </a:lnTo>
                  <a:lnTo>
                    <a:pt x="132" y="319"/>
                  </a:lnTo>
                  <a:lnTo>
                    <a:pt x="132" y="316"/>
                  </a:lnTo>
                  <a:lnTo>
                    <a:pt x="132" y="315"/>
                  </a:lnTo>
                  <a:lnTo>
                    <a:pt x="131" y="315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31" y="311"/>
                  </a:lnTo>
                  <a:lnTo>
                    <a:pt x="132" y="311"/>
                  </a:lnTo>
                  <a:lnTo>
                    <a:pt x="133" y="309"/>
                  </a:lnTo>
                  <a:lnTo>
                    <a:pt x="133" y="308"/>
                  </a:lnTo>
                  <a:lnTo>
                    <a:pt x="133" y="307"/>
                  </a:lnTo>
                  <a:lnTo>
                    <a:pt x="134" y="307"/>
                  </a:lnTo>
                  <a:lnTo>
                    <a:pt x="136" y="306"/>
                  </a:lnTo>
                  <a:lnTo>
                    <a:pt x="136" y="305"/>
                  </a:lnTo>
                  <a:lnTo>
                    <a:pt x="137" y="305"/>
                  </a:lnTo>
                  <a:lnTo>
                    <a:pt x="139" y="305"/>
                  </a:lnTo>
                  <a:lnTo>
                    <a:pt x="139" y="304"/>
                  </a:lnTo>
                  <a:lnTo>
                    <a:pt x="140" y="303"/>
                  </a:lnTo>
                  <a:lnTo>
                    <a:pt x="140" y="301"/>
                  </a:lnTo>
                  <a:lnTo>
                    <a:pt x="140" y="299"/>
                  </a:lnTo>
                  <a:lnTo>
                    <a:pt x="140" y="298"/>
                  </a:lnTo>
                  <a:lnTo>
                    <a:pt x="140" y="297"/>
                  </a:lnTo>
                  <a:lnTo>
                    <a:pt x="140" y="296"/>
                  </a:lnTo>
                  <a:lnTo>
                    <a:pt x="141" y="295"/>
                  </a:lnTo>
                  <a:lnTo>
                    <a:pt x="141" y="294"/>
                  </a:lnTo>
                  <a:lnTo>
                    <a:pt x="141" y="292"/>
                  </a:lnTo>
                  <a:lnTo>
                    <a:pt x="142" y="291"/>
                  </a:lnTo>
                  <a:lnTo>
                    <a:pt x="142" y="290"/>
                  </a:lnTo>
                  <a:lnTo>
                    <a:pt x="142" y="289"/>
                  </a:lnTo>
                  <a:lnTo>
                    <a:pt x="142" y="288"/>
                  </a:lnTo>
                  <a:lnTo>
                    <a:pt x="141" y="287"/>
                  </a:lnTo>
                  <a:lnTo>
                    <a:pt x="142" y="284"/>
                  </a:lnTo>
                  <a:lnTo>
                    <a:pt x="142" y="283"/>
                  </a:lnTo>
                  <a:lnTo>
                    <a:pt x="143" y="282"/>
                  </a:lnTo>
                  <a:lnTo>
                    <a:pt x="143" y="281"/>
                  </a:lnTo>
                  <a:lnTo>
                    <a:pt x="145" y="281"/>
                  </a:lnTo>
                  <a:lnTo>
                    <a:pt x="145" y="280"/>
                  </a:lnTo>
                  <a:lnTo>
                    <a:pt x="145" y="275"/>
                  </a:lnTo>
                  <a:lnTo>
                    <a:pt x="146" y="273"/>
                  </a:lnTo>
                  <a:lnTo>
                    <a:pt x="147" y="272"/>
                  </a:lnTo>
                  <a:lnTo>
                    <a:pt x="149" y="270"/>
                  </a:lnTo>
                  <a:lnTo>
                    <a:pt x="151" y="267"/>
                  </a:lnTo>
                  <a:lnTo>
                    <a:pt x="151" y="265"/>
                  </a:lnTo>
                  <a:lnTo>
                    <a:pt x="153" y="264"/>
                  </a:lnTo>
                  <a:lnTo>
                    <a:pt x="153" y="265"/>
                  </a:lnTo>
                  <a:lnTo>
                    <a:pt x="154" y="265"/>
                  </a:lnTo>
                  <a:lnTo>
                    <a:pt x="155" y="265"/>
                  </a:lnTo>
                  <a:lnTo>
                    <a:pt x="156" y="263"/>
                  </a:lnTo>
                  <a:lnTo>
                    <a:pt x="156" y="262"/>
                  </a:lnTo>
                  <a:lnTo>
                    <a:pt x="157" y="258"/>
                  </a:lnTo>
                  <a:lnTo>
                    <a:pt x="158" y="258"/>
                  </a:lnTo>
                  <a:lnTo>
                    <a:pt x="158" y="257"/>
                  </a:lnTo>
                  <a:lnTo>
                    <a:pt x="158" y="256"/>
                  </a:lnTo>
                  <a:lnTo>
                    <a:pt x="159" y="256"/>
                  </a:lnTo>
                  <a:lnTo>
                    <a:pt x="162" y="255"/>
                  </a:lnTo>
                  <a:lnTo>
                    <a:pt x="163" y="254"/>
                  </a:lnTo>
                  <a:lnTo>
                    <a:pt x="164" y="253"/>
                  </a:lnTo>
                  <a:lnTo>
                    <a:pt x="165" y="247"/>
                  </a:lnTo>
                  <a:lnTo>
                    <a:pt x="165" y="245"/>
                  </a:lnTo>
                  <a:lnTo>
                    <a:pt x="166" y="245"/>
                  </a:lnTo>
                  <a:lnTo>
                    <a:pt x="167" y="244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6" y="241"/>
                  </a:lnTo>
                  <a:lnTo>
                    <a:pt x="167" y="241"/>
                  </a:lnTo>
                  <a:lnTo>
                    <a:pt x="167" y="240"/>
                  </a:lnTo>
                  <a:lnTo>
                    <a:pt x="168" y="239"/>
                  </a:lnTo>
                  <a:lnTo>
                    <a:pt x="168" y="238"/>
                  </a:lnTo>
                  <a:lnTo>
                    <a:pt x="170" y="237"/>
                  </a:lnTo>
                  <a:lnTo>
                    <a:pt x="170" y="236"/>
                  </a:lnTo>
                  <a:lnTo>
                    <a:pt x="170" y="234"/>
                  </a:lnTo>
                  <a:lnTo>
                    <a:pt x="170" y="233"/>
                  </a:lnTo>
                  <a:lnTo>
                    <a:pt x="171" y="232"/>
                  </a:lnTo>
                  <a:lnTo>
                    <a:pt x="172" y="232"/>
                  </a:lnTo>
                  <a:lnTo>
                    <a:pt x="172" y="231"/>
                  </a:lnTo>
                  <a:lnTo>
                    <a:pt x="173" y="231"/>
                  </a:lnTo>
                  <a:lnTo>
                    <a:pt x="174" y="227"/>
                  </a:lnTo>
                  <a:lnTo>
                    <a:pt x="174" y="224"/>
                  </a:lnTo>
                  <a:lnTo>
                    <a:pt x="174" y="223"/>
                  </a:lnTo>
                  <a:lnTo>
                    <a:pt x="175" y="223"/>
                  </a:lnTo>
                  <a:lnTo>
                    <a:pt x="176" y="220"/>
                  </a:lnTo>
                  <a:lnTo>
                    <a:pt x="177" y="219"/>
                  </a:lnTo>
                  <a:lnTo>
                    <a:pt x="179" y="219"/>
                  </a:lnTo>
                  <a:lnTo>
                    <a:pt x="181" y="219"/>
                  </a:lnTo>
                  <a:lnTo>
                    <a:pt x="182" y="220"/>
                  </a:lnTo>
                  <a:lnTo>
                    <a:pt x="183" y="221"/>
                  </a:lnTo>
                  <a:lnTo>
                    <a:pt x="184" y="221"/>
                  </a:lnTo>
                  <a:lnTo>
                    <a:pt x="185" y="221"/>
                  </a:lnTo>
                  <a:lnTo>
                    <a:pt x="185" y="220"/>
                  </a:lnTo>
                  <a:lnTo>
                    <a:pt x="186" y="219"/>
                  </a:lnTo>
                  <a:lnTo>
                    <a:pt x="188" y="217"/>
                  </a:lnTo>
                  <a:lnTo>
                    <a:pt x="189" y="217"/>
                  </a:lnTo>
                  <a:lnTo>
                    <a:pt x="191" y="217"/>
                  </a:lnTo>
                  <a:lnTo>
                    <a:pt x="193" y="216"/>
                  </a:lnTo>
                  <a:lnTo>
                    <a:pt x="194" y="216"/>
                  </a:lnTo>
                  <a:lnTo>
                    <a:pt x="194" y="215"/>
                  </a:lnTo>
                  <a:lnTo>
                    <a:pt x="194" y="214"/>
                  </a:lnTo>
                  <a:lnTo>
                    <a:pt x="196" y="214"/>
                  </a:lnTo>
                  <a:lnTo>
                    <a:pt x="196" y="212"/>
                  </a:lnTo>
                  <a:lnTo>
                    <a:pt x="196" y="209"/>
                  </a:lnTo>
                  <a:lnTo>
                    <a:pt x="196" y="208"/>
                  </a:lnTo>
                  <a:lnTo>
                    <a:pt x="188" y="199"/>
                  </a:lnTo>
                  <a:lnTo>
                    <a:pt x="186" y="197"/>
                  </a:lnTo>
                  <a:lnTo>
                    <a:pt x="185" y="196"/>
                  </a:lnTo>
                  <a:lnTo>
                    <a:pt x="185" y="194"/>
                  </a:lnTo>
                  <a:lnTo>
                    <a:pt x="185" y="191"/>
                  </a:lnTo>
                  <a:lnTo>
                    <a:pt x="185" y="188"/>
                  </a:lnTo>
                  <a:lnTo>
                    <a:pt x="185" y="187"/>
                  </a:lnTo>
                  <a:lnTo>
                    <a:pt x="185" y="186"/>
                  </a:lnTo>
                  <a:lnTo>
                    <a:pt x="186" y="183"/>
                  </a:lnTo>
                  <a:lnTo>
                    <a:pt x="191" y="180"/>
                  </a:lnTo>
                  <a:lnTo>
                    <a:pt x="192" y="179"/>
                  </a:lnTo>
                  <a:lnTo>
                    <a:pt x="191" y="177"/>
                  </a:lnTo>
                  <a:lnTo>
                    <a:pt x="189" y="166"/>
                  </a:lnTo>
                  <a:lnTo>
                    <a:pt x="189" y="163"/>
                  </a:lnTo>
                  <a:lnTo>
                    <a:pt x="189" y="162"/>
                  </a:lnTo>
                  <a:lnTo>
                    <a:pt x="188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57"/>
                  </a:lnTo>
                  <a:lnTo>
                    <a:pt x="186" y="156"/>
                  </a:lnTo>
                  <a:lnTo>
                    <a:pt x="186" y="155"/>
                  </a:lnTo>
                  <a:lnTo>
                    <a:pt x="186" y="154"/>
                  </a:lnTo>
                  <a:lnTo>
                    <a:pt x="184" y="153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9"/>
                  </a:lnTo>
                  <a:lnTo>
                    <a:pt x="186" y="144"/>
                  </a:lnTo>
                  <a:lnTo>
                    <a:pt x="188" y="139"/>
                  </a:lnTo>
                  <a:lnTo>
                    <a:pt x="189" y="138"/>
                  </a:lnTo>
                  <a:lnTo>
                    <a:pt x="190" y="137"/>
                  </a:lnTo>
                  <a:lnTo>
                    <a:pt x="191" y="137"/>
                  </a:lnTo>
                  <a:lnTo>
                    <a:pt x="192" y="137"/>
                  </a:lnTo>
                  <a:lnTo>
                    <a:pt x="193" y="137"/>
                  </a:lnTo>
                  <a:lnTo>
                    <a:pt x="193" y="136"/>
                  </a:lnTo>
                  <a:lnTo>
                    <a:pt x="192" y="135"/>
                  </a:lnTo>
                  <a:lnTo>
                    <a:pt x="191" y="133"/>
                  </a:lnTo>
                  <a:lnTo>
                    <a:pt x="191" y="132"/>
                  </a:lnTo>
                  <a:lnTo>
                    <a:pt x="191" y="131"/>
                  </a:lnTo>
                  <a:lnTo>
                    <a:pt x="191" y="130"/>
                  </a:lnTo>
                  <a:lnTo>
                    <a:pt x="190" y="129"/>
                  </a:lnTo>
                  <a:lnTo>
                    <a:pt x="190" y="128"/>
                  </a:lnTo>
                  <a:lnTo>
                    <a:pt x="189" y="127"/>
                  </a:lnTo>
                  <a:lnTo>
                    <a:pt x="188" y="127"/>
                  </a:lnTo>
                  <a:lnTo>
                    <a:pt x="186" y="127"/>
                  </a:lnTo>
                  <a:lnTo>
                    <a:pt x="186" y="125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8" y="117"/>
                  </a:lnTo>
                  <a:lnTo>
                    <a:pt x="188" y="116"/>
                  </a:lnTo>
                  <a:lnTo>
                    <a:pt x="189" y="116"/>
                  </a:lnTo>
                  <a:lnTo>
                    <a:pt x="189" y="115"/>
                  </a:lnTo>
                  <a:lnTo>
                    <a:pt x="190" y="115"/>
                  </a:lnTo>
                  <a:lnTo>
                    <a:pt x="190" y="116"/>
                  </a:lnTo>
                  <a:lnTo>
                    <a:pt x="191" y="115"/>
                  </a:lnTo>
                  <a:lnTo>
                    <a:pt x="191" y="114"/>
                  </a:lnTo>
                  <a:lnTo>
                    <a:pt x="192" y="111"/>
                  </a:lnTo>
                  <a:lnTo>
                    <a:pt x="193" y="111"/>
                  </a:lnTo>
                  <a:lnTo>
                    <a:pt x="194" y="111"/>
                  </a:lnTo>
                  <a:lnTo>
                    <a:pt x="196" y="111"/>
                  </a:lnTo>
                  <a:lnTo>
                    <a:pt x="197" y="108"/>
                  </a:lnTo>
                  <a:lnTo>
                    <a:pt x="197" y="107"/>
                  </a:lnTo>
                  <a:lnTo>
                    <a:pt x="198" y="106"/>
                  </a:lnTo>
                  <a:lnTo>
                    <a:pt x="199" y="105"/>
                  </a:lnTo>
                  <a:lnTo>
                    <a:pt x="201" y="105"/>
                  </a:lnTo>
                  <a:lnTo>
                    <a:pt x="203" y="104"/>
                  </a:lnTo>
                  <a:lnTo>
                    <a:pt x="205" y="103"/>
                  </a:lnTo>
                  <a:lnTo>
                    <a:pt x="207" y="103"/>
                  </a:lnTo>
                  <a:lnTo>
                    <a:pt x="211" y="100"/>
                  </a:lnTo>
                  <a:lnTo>
                    <a:pt x="216" y="98"/>
                  </a:lnTo>
                  <a:lnTo>
                    <a:pt x="220" y="96"/>
                  </a:lnTo>
                  <a:lnTo>
                    <a:pt x="225" y="94"/>
                  </a:lnTo>
                  <a:lnTo>
                    <a:pt x="226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1"/>
                  </a:lnTo>
                  <a:lnTo>
                    <a:pt x="232" y="90"/>
                  </a:lnTo>
                  <a:lnTo>
                    <a:pt x="233" y="88"/>
                  </a:lnTo>
                  <a:lnTo>
                    <a:pt x="234" y="83"/>
                  </a:lnTo>
                  <a:lnTo>
                    <a:pt x="235" y="79"/>
                  </a:lnTo>
                  <a:lnTo>
                    <a:pt x="237" y="70"/>
                  </a:lnTo>
                  <a:lnTo>
                    <a:pt x="241" y="62"/>
                  </a:lnTo>
                  <a:lnTo>
                    <a:pt x="243" y="53"/>
                  </a:lnTo>
                  <a:lnTo>
                    <a:pt x="243" y="50"/>
                  </a:lnTo>
                  <a:lnTo>
                    <a:pt x="244" y="49"/>
                  </a:lnTo>
                  <a:lnTo>
                    <a:pt x="237" y="43"/>
                  </a:lnTo>
                  <a:close/>
                  <a:moveTo>
                    <a:pt x="183" y="1628"/>
                  </a:moveTo>
                  <a:lnTo>
                    <a:pt x="183" y="1626"/>
                  </a:lnTo>
                  <a:lnTo>
                    <a:pt x="183" y="1622"/>
                  </a:lnTo>
                  <a:lnTo>
                    <a:pt x="183" y="1623"/>
                  </a:lnTo>
                  <a:lnTo>
                    <a:pt x="184" y="1625"/>
                  </a:lnTo>
                  <a:lnTo>
                    <a:pt x="184" y="1626"/>
                  </a:lnTo>
                  <a:lnTo>
                    <a:pt x="185" y="1626"/>
                  </a:lnTo>
                  <a:lnTo>
                    <a:pt x="185" y="1627"/>
                  </a:lnTo>
                  <a:lnTo>
                    <a:pt x="186" y="1628"/>
                  </a:lnTo>
                  <a:lnTo>
                    <a:pt x="185" y="1628"/>
                  </a:lnTo>
                  <a:lnTo>
                    <a:pt x="183" y="1628"/>
                  </a:lnTo>
                  <a:close/>
                  <a:moveTo>
                    <a:pt x="183" y="1621"/>
                  </a:moveTo>
                  <a:lnTo>
                    <a:pt x="183" y="1604"/>
                  </a:lnTo>
                  <a:lnTo>
                    <a:pt x="183" y="1587"/>
                  </a:lnTo>
                  <a:lnTo>
                    <a:pt x="183" y="1570"/>
                  </a:lnTo>
                  <a:lnTo>
                    <a:pt x="183" y="1553"/>
                  </a:lnTo>
                  <a:lnTo>
                    <a:pt x="183" y="1536"/>
                  </a:lnTo>
                  <a:lnTo>
                    <a:pt x="183" y="1519"/>
                  </a:lnTo>
                  <a:lnTo>
                    <a:pt x="184" y="1503"/>
                  </a:lnTo>
                  <a:lnTo>
                    <a:pt x="184" y="1486"/>
                  </a:lnTo>
                  <a:lnTo>
                    <a:pt x="185" y="1487"/>
                  </a:lnTo>
                  <a:lnTo>
                    <a:pt x="185" y="1488"/>
                  </a:lnTo>
                  <a:lnTo>
                    <a:pt x="186" y="1489"/>
                  </a:lnTo>
                  <a:lnTo>
                    <a:pt x="186" y="1491"/>
                  </a:lnTo>
                  <a:lnTo>
                    <a:pt x="189" y="1494"/>
                  </a:lnTo>
                  <a:lnTo>
                    <a:pt x="191" y="1499"/>
                  </a:lnTo>
                  <a:lnTo>
                    <a:pt x="192" y="1500"/>
                  </a:lnTo>
                  <a:lnTo>
                    <a:pt x="194" y="1502"/>
                  </a:lnTo>
                  <a:lnTo>
                    <a:pt x="196" y="1503"/>
                  </a:lnTo>
                  <a:lnTo>
                    <a:pt x="197" y="1505"/>
                  </a:lnTo>
                  <a:lnTo>
                    <a:pt x="197" y="1508"/>
                  </a:lnTo>
                  <a:lnTo>
                    <a:pt x="199" y="1514"/>
                  </a:lnTo>
                  <a:lnTo>
                    <a:pt x="199" y="1516"/>
                  </a:lnTo>
                  <a:lnTo>
                    <a:pt x="198" y="1516"/>
                  </a:lnTo>
                  <a:lnTo>
                    <a:pt x="198" y="1514"/>
                  </a:lnTo>
                  <a:lnTo>
                    <a:pt x="197" y="1510"/>
                  </a:lnTo>
                  <a:lnTo>
                    <a:pt x="196" y="1509"/>
                  </a:lnTo>
                  <a:lnTo>
                    <a:pt x="194" y="1510"/>
                  </a:lnTo>
                  <a:lnTo>
                    <a:pt x="193" y="1511"/>
                  </a:lnTo>
                  <a:lnTo>
                    <a:pt x="192" y="1512"/>
                  </a:lnTo>
                  <a:lnTo>
                    <a:pt x="190" y="1514"/>
                  </a:lnTo>
                  <a:lnTo>
                    <a:pt x="188" y="1516"/>
                  </a:lnTo>
                  <a:lnTo>
                    <a:pt x="186" y="1519"/>
                  </a:lnTo>
                  <a:lnTo>
                    <a:pt x="186" y="1521"/>
                  </a:lnTo>
                  <a:lnTo>
                    <a:pt x="186" y="1524"/>
                  </a:lnTo>
                  <a:lnTo>
                    <a:pt x="188" y="1526"/>
                  </a:lnTo>
                  <a:lnTo>
                    <a:pt x="190" y="1527"/>
                  </a:lnTo>
                  <a:lnTo>
                    <a:pt x="192" y="1527"/>
                  </a:lnTo>
                  <a:lnTo>
                    <a:pt x="193" y="1528"/>
                  </a:lnTo>
                  <a:lnTo>
                    <a:pt x="196" y="1528"/>
                  </a:lnTo>
                  <a:lnTo>
                    <a:pt x="200" y="1528"/>
                  </a:lnTo>
                  <a:lnTo>
                    <a:pt x="203" y="1530"/>
                  </a:lnTo>
                  <a:lnTo>
                    <a:pt x="203" y="1531"/>
                  </a:lnTo>
                  <a:lnTo>
                    <a:pt x="205" y="1534"/>
                  </a:lnTo>
                  <a:lnTo>
                    <a:pt x="203" y="1535"/>
                  </a:lnTo>
                  <a:lnTo>
                    <a:pt x="205" y="1536"/>
                  </a:lnTo>
                  <a:lnTo>
                    <a:pt x="205" y="1537"/>
                  </a:lnTo>
                  <a:lnTo>
                    <a:pt x="205" y="1541"/>
                  </a:lnTo>
                  <a:lnTo>
                    <a:pt x="206" y="1542"/>
                  </a:lnTo>
                  <a:lnTo>
                    <a:pt x="207" y="1545"/>
                  </a:lnTo>
                  <a:lnTo>
                    <a:pt x="208" y="1546"/>
                  </a:lnTo>
                  <a:lnTo>
                    <a:pt x="215" y="1554"/>
                  </a:lnTo>
                  <a:lnTo>
                    <a:pt x="217" y="1556"/>
                  </a:lnTo>
                  <a:lnTo>
                    <a:pt x="218" y="1558"/>
                  </a:lnTo>
                  <a:lnTo>
                    <a:pt x="218" y="1559"/>
                  </a:lnTo>
                  <a:lnTo>
                    <a:pt x="219" y="1559"/>
                  </a:lnTo>
                  <a:lnTo>
                    <a:pt x="220" y="1560"/>
                  </a:lnTo>
                  <a:lnTo>
                    <a:pt x="224" y="1561"/>
                  </a:lnTo>
                  <a:lnTo>
                    <a:pt x="224" y="1562"/>
                  </a:lnTo>
                  <a:lnTo>
                    <a:pt x="223" y="1562"/>
                  </a:lnTo>
                  <a:lnTo>
                    <a:pt x="223" y="1563"/>
                  </a:lnTo>
                  <a:lnTo>
                    <a:pt x="223" y="1564"/>
                  </a:lnTo>
                  <a:lnTo>
                    <a:pt x="223" y="1566"/>
                  </a:lnTo>
                  <a:lnTo>
                    <a:pt x="233" y="1575"/>
                  </a:lnTo>
                  <a:lnTo>
                    <a:pt x="239" y="1579"/>
                  </a:lnTo>
                  <a:lnTo>
                    <a:pt x="243" y="1581"/>
                  </a:lnTo>
                  <a:lnTo>
                    <a:pt x="245" y="1583"/>
                  </a:lnTo>
                  <a:lnTo>
                    <a:pt x="246" y="1584"/>
                  </a:lnTo>
                  <a:lnTo>
                    <a:pt x="248" y="1585"/>
                  </a:lnTo>
                  <a:lnTo>
                    <a:pt x="253" y="1587"/>
                  </a:lnTo>
                  <a:lnTo>
                    <a:pt x="255" y="1589"/>
                  </a:lnTo>
                  <a:lnTo>
                    <a:pt x="257" y="1594"/>
                  </a:lnTo>
                  <a:lnTo>
                    <a:pt x="261" y="1597"/>
                  </a:lnTo>
                  <a:lnTo>
                    <a:pt x="262" y="1598"/>
                  </a:lnTo>
                  <a:lnTo>
                    <a:pt x="263" y="1600"/>
                  </a:lnTo>
                  <a:lnTo>
                    <a:pt x="263" y="1601"/>
                  </a:lnTo>
                  <a:lnTo>
                    <a:pt x="265" y="1602"/>
                  </a:lnTo>
                  <a:lnTo>
                    <a:pt x="266" y="1602"/>
                  </a:lnTo>
                  <a:lnTo>
                    <a:pt x="268" y="1602"/>
                  </a:lnTo>
                  <a:lnTo>
                    <a:pt x="270" y="1604"/>
                  </a:lnTo>
                  <a:lnTo>
                    <a:pt x="284" y="1611"/>
                  </a:lnTo>
                  <a:lnTo>
                    <a:pt x="285" y="1611"/>
                  </a:lnTo>
                  <a:lnTo>
                    <a:pt x="286" y="1611"/>
                  </a:lnTo>
                  <a:lnTo>
                    <a:pt x="287" y="1612"/>
                  </a:lnTo>
                  <a:lnTo>
                    <a:pt x="287" y="1613"/>
                  </a:lnTo>
                  <a:lnTo>
                    <a:pt x="291" y="1613"/>
                  </a:lnTo>
                  <a:lnTo>
                    <a:pt x="293" y="1613"/>
                  </a:lnTo>
                  <a:lnTo>
                    <a:pt x="302" y="1612"/>
                  </a:lnTo>
                  <a:lnTo>
                    <a:pt x="303" y="1613"/>
                  </a:lnTo>
                  <a:lnTo>
                    <a:pt x="304" y="1612"/>
                  </a:lnTo>
                  <a:lnTo>
                    <a:pt x="308" y="1611"/>
                  </a:lnTo>
                  <a:lnTo>
                    <a:pt x="313" y="1612"/>
                  </a:lnTo>
                  <a:lnTo>
                    <a:pt x="313" y="1613"/>
                  </a:lnTo>
                  <a:lnTo>
                    <a:pt x="312" y="1614"/>
                  </a:lnTo>
                  <a:lnTo>
                    <a:pt x="312" y="1616"/>
                  </a:lnTo>
                  <a:lnTo>
                    <a:pt x="311" y="1616"/>
                  </a:lnTo>
                  <a:lnTo>
                    <a:pt x="310" y="1619"/>
                  </a:lnTo>
                  <a:lnTo>
                    <a:pt x="311" y="1619"/>
                  </a:lnTo>
                  <a:lnTo>
                    <a:pt x="311" y="1620"/>
                  </a:lnTo>
                  <a:lnTo>
                    <a:pt x="310" y="1621"/>
                  </a:lnTo>
                  <a:lnTo>
                    <a:pt x="310" y="1622"/>
                  </a:lnTo>
                  <a:lnTo>
                    <a:pt x="310" y="1623"/>
                  </a:lnTo>
                  <a:lnTo>
                    <a:pt x="310" y="1625"/>
                  </a:lnTo>
                  <a:lnTo>
                    <a:pt x="309" y="1625"/>
                  </a:lnTo>
                  <a:lnTo>
                    <a:pt x="308" y="1626"/>
                  </a:lnTo>
                  <a:lnTo>
                    <a:pt x="306" y="1630"/>
                  </a:lnTo>
                  <a:lnTo>
                    <a:pt x="305" y="1630"/>
                  </a:lnTo>
                  <a:lnTo>
                    <a:pt x="305" y="1631"/>
                  </a:lnTo>
                  <a:lnTo>
                    <a:pt x="304" y="1630"/>
                  </a:lnTo>
                  <a:lnTo>
                    <a:pt x="304" y="1629"/>
                  </a:lnTo>
                  <a:lnTo>
                    <a:pt x="303" y="1628"/>
                  </a:lnTo>
                  <a:lnTo>
                    <a:pt x="302" y="1628"/>
                  </a:lnTo>
                  <a:lnTo>
                    <a:pt x="301" y="1629"/>
                  </a:lnTo>
                  <a:lnTo>
                    <a:pt x="301" y="1630"/>
                  </a:lnTo>
                  <a:lnTo>
                    <a:pt x="300" y="1631"/>
                  </a:lnTo>
                  <a:lnTo>
                    <a:pt x="297" y="1631"/>
                  </a:lnTo>
                  <a:lnTo>
                    <a:pt x="296" y="1631"/>
                  </a:lnTo>
                  <a:lnTo>
                    <a:pt x="295" y="1631"/>
                  </a:lnTo>
                  <a:lnTo>
                    <a:pt x="295" y="1633"/>
                  </a:lnTo>
                  <a:lnTo>
                    <a:pt x="295" y="1634"/>
                  </a:lnTo>
                  <a:lnTo>
                    <a:pt x="294" y="1634"/>
                  </a:lnTo>
                  <a:lnTo>
                    <a:pt x="293" y="1634"/>
                  </a:lnTo>
                  <a:lnTo>
                    <a:pt x="292" y="1633"/>
                  </a:lnTo>
                  <a:lnTo>
                    <a:pt x="293" y="1631"/>
                  </a:lnTo>
                  <a:lnTo>
                    <a:pt x="292" y="1630"/>
                  </a:lnTo>
                  <a:lnTo>
                    <a:pt x="292" y="1629"/>
                  </a:lnTo>
                  <a:lnTo>
                    <a:pt x="291" y="1629"/>
                  </a:lnTo>
                  <a:lnTo>
                    <a:pt x="288" y="1630"/>
                  </a:lnTo>
                  <a:lnTo>
                    <a:pt x="286" y="1629"/>
                  </a:lnTo>
                  <a:lnTo>
                    <a:pt x="285" y="1630"/>
                  </a:lnTo>
                  <a:lnTo>
                    <a:pt x="283" y="1629"/>
                  </a:lnTo>
                  <a:lnTo>
                    <a:pt x="282" y="1630"/>
                  </a:lnTo>
                  <a:lnTo>
                    <a:pt x="283" y="1630"/>
                  </a:lnTo>
                  <a:lnTo>
                    <a:pt x="284" y="1631"/>
                  </a:lnTo>
                  <a:lnTo>
                    <a:pt x="283" y="1633"/>
                  </a:lnTo>
                  <a:lnTo>
                    <a:pt x="282" y="1634"/>
                  </a:lnTo>
                  <a:lnTo>
                    <a:pt x="279" y="1635"/>
                  </a:lnTo>
                  <a:lnTo>
                    <a:pt x="277" y="1635"/>
                  </a:lnTo>
                  <a:lnTo>
                    <a:pt x="274" y="1635"/>
                  </a:lnTo>
                  <a:lnTo>
                    <a:pt x="270" y="1635"/>
                  </a:lnTo>
                  <a:lnTo>
                    <a:pt x="268" y="1636"/>
                  </a:lnTo>
                  <a:lnTo>
                    <a:pt x="268" y="1637"/>
                  </a:lnTo>
                  <a:lnTo>
                    <a:pt x="268" y="1638"/>
                  </a:lnTo>
                  <a:lnTo>
                    <a:pt x="266" y="1638"/>
                  </a:lnTo>
                  <a:lnTo>
                    <a:pt x="265" y="1639"/>
                  </a:lnTo>
                  <a:lnTo>
                    <a:pt x="261" y="1639"/>
                  </a:lnTo>
                  <a:lnTo>
                    <a:pt x="258" y="1638"/>
                  </a:lnTo>
                  <a:lnTo>
                    <a:pt x="257" y="1637"/>
                  </a:lnTo>
                  <a:lnTo>
                    <a:pt x="257" y="1636"/>
                  </a:lnTo>
                  <a:lnTo>
                    <a:pt x="255" y="1635"/>
                  </a:lnTo>
                  <a:lnTo>
                    <a:pt x="254" y="1635"/>
                  </a:lnTo>
                  <a:lnTo>
                    <a:pt x="252" y="1631"/>
                  </a:lnTo>
                  <a:lnTo>
                    <a:pt x="251" y="1631"/>
                  </a:lnTo>
                  <a:lnTo>
                    <a:pt x="246" y="1631"/>
                  </a:lnTo>
                  <a:lnTo>
                    <a:pt x="243" y="1629"/>
                  </a:lnTo>
                  <a:lnTo>
                    <a:pt x="232" y="1629"/>
                  </a:lnTo>
                  <a:lnTo>
                    <a:pt x="224" y="1628"/>
                  </a:lnTo>
                  <a:lnTo>
                    <a:pt x="219" y="1628"/>
                  </a:lnTo>
                  <a:lnTo>
                    <a:pt x="209" y="1627"/>
                  </a:lnTo>
                  <a:lnTo>
                    <a:pt x="205" y="1626"/>
                  </a:lnTo>
                  <a:lnTo>
                    <a:pt x="202" y="1625"/>
                  </a:lnTo>
                  <a:lnTo>
                    <a:pt x="199" y="1623"/>
                  </a:lnTo>
                  <a:lnTo>
                    <a:pt x="197" y="1622"/>
                  </a:lnTo>
                  <a:lnTo>
                    <a:pt x="196" y="1622"/>
                  </a:lnTo>
                  <a:lnTo>
                    <a:pt x="196" y="1625"/>
                  </a:lnTo>
                  <a:lnTo>
                    <a:pt x="194" y="1626"/>
                  </a:lnTo>
                  <a:lnTo>
                    <a:pt x="188" y="1626"/>
                  </a:lnTo>
                  <a:lnTo>
                    <a:pt x="186" y="1626"/>
                  </a:lnTo>
                  <a:lnTo>
                    <a:pt x="185" y="1623"/>
                  </a:lnTo>
                  <a:lnTo>
                    <a:pt x="183" y="1621"/>
                  </a:lnTo>
                  <a:close/>
                  <a:moveTo>
                    <a:pt x="360" y="1618"/>
                  </a:moveTo>
                  <a:lnTo>
                    <a:pt x="361" y="1618"/>
                  </a:lnTo>
                  <a:lnTo>
                    <a:pt x="362" y="1618"/>
                  </a:lnTo>
                  <a:lnTo>
                    <a:pt x="362" y="1617"/>
                  </a:lnTo>
                  <a:lnTo>
                    <a:pt x="363" y="1618"/>
                  </a:lnTo>
                  <a:lnTo>
                    <a:pt x="362" y="1619"/>
                  </a:lnTo>
                  <a:lnTo>
                    <a:pt x="362" y="1620"/>
                  </a:lnTo>
                  <a:lnTo>
                    <a:pt x="361" y="1621"/>
                  </a:lnTo>
                  <a:lnTo>
                    <a:pt x="360" y="1621"/>
                  </a:lnTo>
                  <a:lnTo>
                    <a:pt x="360" y="1622"/>
                  </a:lnTo>
                  <a:lnTo>
                    <a:pt x="358" y="1622"/>
                  </a:lnTo>
                  <a:lnTo>
                    <a:pt x="357" y="1623"/>
                  </a:lnTo>
                  <a:lnTo>
                    <a:pt x="356" y="1623"/>
                  </a:lnTo>
                  <a:lnTo>
                    <a:pt x="356" y="1622"/>
                  </a:lnTo>
                  <a:lnTo>
                    <a:pt x="357" y="1621"/>
                  </a:lnTo>
                  <a:lnTo>
                    <a:pt x="357" y="1620"/>
                  </a:lnTo>
                  <a:lnTo>
                    <a:pt x="356" y="1620"/>
                  </a:lnTo>
                  <a:lnTo>
                    <a:pt x="355" y="1621"/>
                  </a:lnTo>
                  <a:lnTo>
                    <a:pt x="354" y="1621"/>
                  </a:lnTo>
                  <a:lnTo>
                    <a:pt x="353" y="1621"/>
                  </a:lnTo>
                  <a:lnTo>
                    <a:pt x="352" y="1622"/>
                  </a:lnTo>
                  <a:lnTo>
                    <a:pt x="352" y="1623"/>
                  </a:lnTo>
                  <a:lnTo>
                    <a:pt x="351" y="1623"/>
                  </a:lnTo>
                  <a:lnTo>
                    <a:pt x="347" y="1625"/>
                  </a:lnTo>
                  <a:lnTo>
                    <a:pt x="346" y="1625"/>
                  </a:lnTo>
                  <a:lnTo>
                    <a:pt x="346" y="1623"/>
                  </a:lnTo>
                  <a:lnTo>
                    <a:pt x="346" y="1622"/>
                  </a:lnTo>
                  <a:lnTo>
                    <a:pt x="346" y="1621"/>
                  </a:lnTo>
                  <a:lnTo>
                    <a:pt x="345" y="1621"/>
                  </a:lnTo>
                  <a:lnTo>
                    <a:pt x="344" y="1621"/>
                  </a:lnTo>
                  <a:lnTo>
                    <a:pt x="344" y="1622"/>
                  </a:lnTo>
                  <a:lnTo>
                    <a:pt x="341" y="1623"/>
                  </a:lnTo>
                  <a:lnTo>
                    <a:pt x="340" y="1625"/>
                  </a:lnTo>
                  <a:lnTo>
                    <a:pt x="340" y="1626"/>
                  </a:lnTo>
                  <a:lnTo>
                    <a:pt x="339" y="1626"/>
                  </a:lnTo>
                  <a:lnTo>
                    <a:pt x="338" y="1626"/>
                  </a:lnTo>
                  <a:lnTo>
                    <a:pt x="337" y="1626"/>
                  </a:lnTo>
                  <a:lnTo>
                    <a:pt x="338" y="1625"/>
                  </a:lnTo>
                  <a:lnTo>
                    <a:pt x="337" y="1625"/>
                  </a:lnTo>
                  <a:lnTo>
                    <a:pt x="336" y="1626"/>
                  </a:lnTo>
                  <a:lnTo>
                    <a:pt x="337" y="1626"/>
                  </a:lnTo>
                  <a:lnTo>
                    <a:pt x="336" y="1626"/>
                  </a:lnTo>
                  <a:lnTo>
                    <a:pt x="335" y="1627"/>
                  </a:lnTo>
                  <a:lnTo>
                    <a:pt x="334" y="1628"/>
                  </a:lnTo>
                  <a:lnTo>
                    <a:pt x="334" y="1629"/>
                  </a:lnTo>
                  <a:lnTo>
                    <a:pt x="332" y="1629"/>
                  </a:lnTo>
                  <a:lnTo>
                    <a:pt x="330" y="1629"/>
                  </a:lnTo>
                  <a:lnTo>
                    <a:pt x="330" y="1628"/>
                  </a:lnTo>
                  <a:lnTo>
                    <a:pt x="331" y="1627"/>
                  </a:lnTo>
                  <a:lnTo>
                    <a:pt x="328" y="1625"/>
                  </a:lnTo>
                  <a:lnTo>
                    <a:pt x="328" y="1623"/>
                  </a:lnTo>
                  <a:lnTo>
                    <a:pt x="329" y="1622"/>
                  </a:lnTo>
                  <a:lnTo>
                    <a:pt x="330" y="1621"/>
                  </a:lnTo>
                  <a:lnTo>
                    <a:pt x="331" y="1621"/>
                  </a:lnTo>
                  <a:lnTo>
                    <a:pt x="334" y="1622"/>
                  </a:lnTo>
                  <a:lnTo>
                    <a:pt x="335" y="1622"/>
                  </a:lnTo>
                  <a:lnTo>
                    <a:pt x="337" y="1621"/>
                  </a:lnTo>
                  <a:lnTo>
                    <a:pt x="335" y="1619"/>
                  </a:lnTo>
                  <a:lnTo>
                    <a:pt x="335" y="1618"/>
                  </a:lnTo>
                  <a:lnTo>
                    <a:pt x="336" y="1617"/>
                  </a:lnTo>
                  <a:lnTo>
                    <a:pt x="336" y="1618"/>
                  </a:lnTo>
                  <a:lnTo>
                    <a:pt x="337" y="1619"/>
                  </a:lnTo>
                  <a:lnTo>
                    <a:pt x="338" y="1620"/>
                  </a:lnTo>
                  <a:lnTo>
                    <a:pt x="339" y="1620"/>
                  </a:lnTo>
                  <a:lnTo>
                    <a:pt x="339" y="1619"/>
                  </a:lnTo>
                  <a:lnTo>
                    <a:pt x="340" y="1619"/>
                  </a:lnTo>
                  <a:lnTo>
                    <a:pt x="341" y="1619"/>
                  </a:lnTo>
                  <a:lnTo>
                    <a:pt x="341" y="1620"/>
                  </a:lnTo>
                  <a:lnTo>
                    <a:pt x="341" y="1621"/>
                  </a:lnTo>
                  <a:lnTo>
                    <a:pt x="341" y="1620"/>
                  </a:lnTo>
                  <a:lnTo>
                    <a:pt x="341" y="1619"/>
                  </a:lnTo>
                  <a:lnTo>
                    <a:pt x="341" y="1618"/>
                  </a:lnTo>
                  <a:lnTo>
                    <a:pt x="343" y="1617"/>
                  </a:lnTo>
                  <a:lnTo>
                    <a:pt x="343" y="1618"/>
                  </a:lnTo>
                  <a:lnTo>
                    <a:pt x="344" y="1618"/>
                  </a:lnTo>
                  <a:lnTo>
                    <a:pt x="345" y="1617"/>
                  </a:lnTo>
                  <a:lnTo>
                    <a:pt x="345" y="1618"/>
                  </a:lnTo>
                  <a:lnTo>
                    <a:pt x="346" y="1618"/>
                  </a:lnTo>
                  <a:lnTo>
                    <a:pt x="347" y="1618"/>
                  </a:lnTo>
                  <a:lnTo>
                    <a:pt x="348" y="1618"/>
                  </a:lnTo>
                  <a:lnTo>
                    <a:pt x="348" y="1619"/>
                  </a:lnTo>
                  <a:lnTo>
                    <a:pt x="349" y="1619"/>
                  </a:lnTo>
                  <a:lnTo>
                    <a:pt x="349" y="1618"/>
                  </a:lnTo>
                  <a:lnTo>
                    <a:pt x="349" y="1617"/>
                  </a:lnTo>
                  <a:lnTo>
                    <a:pt x="351" y="1618"/>
                  </a:lnTo>
                  <a:lnTo>
                    <a:pt x="352" y="1618"/>
                  </a:lnTo>
                  <a:lnTo>
                    <a:pt x="353" y="1617"/>
                  </a:lnTo>
                  <a:lnTo>
                    <a:pt x="353" y="1618"/>
                  </a:lnTo>
                  <a:lnTo>
                    <a:pt x="353" y="1619"/>
                  </a:lnTo>
                  <a:lnTo>
                    <a:pt x="354" y="1619"/>
                  </a:lnTo>
                  <a:lnTo>
                    <a:pt x="355" y="1619"/>
                  </a:lnTo>
                  <a:lnTo>
                    <a:pt x="360" y="1617"/>
                  </a:lnTo>
                  <a:lnTo>
                    <a:pt x="361" y="1618"/>
                  </a:lnTo>
                  <a:lnTo>
                    <a:pt x="360" y="1618"/>
                  </a:lnTo>
                  <a:close/>
                  <a:moveTo>
                    <a:pt x="433" y="757"/>
                  </a:moveTo>
                  <a:lnTo>
                    <a:pt x="434" y="757"/>
                  </a:lnTo>
                  <a:lnTo>
                    <a:pt x="434" y="758"/>
                  </a:lnTo>
                  <a:lnTo>
                    <a:pt x="435" y="760"/>
                  </a:lnTo>
                  <a:lnTo>
                    <a:pt x="435" y="761"/>
                  </a:lnTo>
                  <a:lnTo>
                    <a:pt x="434" y="761"/>
                  </a:lnTo>
                  <a:lnTo>
                    <a:pt x="433" y="761"/>
                  </a:lnTo>
                  <a:lnTo>
                    <a:pt x="432" y="760"/>
                  </a:lnTo>
                  <a:lnTo>
                    <a:pt x="430" y="759"/>
                  </a:lnTo>
                  <a:lnTo>
                    <a:pt x="429" y="758"/>
                  </a:lnTo>
                  <a:lnTo>
                    <a:pt x="427" y="756"/>
                  </a:lnTo>
                  <a:lnTo>
                    <a:pt x="426" y="756"/>
                  </a:lnTo>
                  <a:lnTo>
                    <a:pt x="426" y="755"/>
                  </a:lnTo>
                  <a:lnTo>
                    <a:pt x="427" y="755"/>
                  </a:lnTo>
                  <a:lnTo>
                    <a:pt x="429" y="755"/>
                  </a:lnTo>
                  <a:lnTo>
                    <a:pt x="432" y="756"/>
                  </a:lnTo>
                  <a:lnTo>
                    <a:pt x="433" y="757"/>
                  </a:lnTo>
                  <a:lnTo>
                    <a:pt x="433" y="758"/>
                  </a:lnTo>
                  <a:lnTo>
                    <a:pt x="433" y="757"/>
                  </a:lnTo>
                  <a:close/>
                  <a:moveTo>
                    <a:pt x="427" y="751"/>
                  </a:moveTo>
                  <a:lnTo>
                    <a:pt x="426" y="752"/>
                  </a:lnTo>
                  <a:lnTo>
                    <a:pt x="425" y="752"/>
                  </a:lnTo>
                  <a:lnTo>
                    <a:pt x="425" y="751"/>
                  </a:lnTo>
                  <a:lnTo>
                    <a:pt x="425" y="750"/>
                  </a:lnTo>
                  <a:lnTo>
                    <a:pt x="429" y="750"/>
                  </a:lnTo>
                  <a:lnTo>
                    <a:pt x="430" y="751"/>
                  </a:lnTo>
                  <a:lnTo>
                    <a:pt x="431" y="752"/>
                  </a:lnTo>
                  <a:lnTo>
                    <a:pt x="431" y="753"/>
                  </a:lnTo>
                  <a:lnTo>
                    <a:pt x="430" y="753"/>
                  </a:lnTo>
                  <a:lnTo>
                    <a:pt x="429" y="753"/>
                  </a:lnTo>
                  <a:lnTo>
                    <a:pt x="427" y="751"/>
                  </a:lnTo>
                  <a:close/>
                  <a:moveTo>
                    <a:pt x="424" y="817"/>
                  </a:moveTo>
                  <a:lnTo>
                    <a:pt x="425" y="817"/>
                  </a:lnTo>
                  <a:lnTo>
                    <a:pt x="426" y="817"/>
                  </a:lnTo>
                  <a:lnTo>
                    <a:pt x="427" y="818"/>
                  </a:lnTo>
                  <a:lnTo>
                    <a:pt x="429" y="819"/>
                  </a:lnTo>
                  <a:lnTo>
                    <a:pt x="429" y="820"/>
                  </a:lnTo>
                  <a:lnTo>
                    <a:pt x="429" y="823"/>
                  </a:lnTo>
                  <a:lnTo>
                    <a:pt x="427" y="824"/>
                  </a:lnTo>
                  <a:lnTo>
                    <a:pt x="427" y="825"/>
                  </a:lnTo>
                  <a:lnTo>
                    <a:pt x="426" y="826"/>
                  </a:lnTo>
                  <a:lnTo>
                    <a:pt x="425" y="826"/>
                  </a:lnTo>
                  <a:lnTo>
                    <a:pt x="424" y="826"/>
                  </a:lnTo>
                  <a:lnTo>
                    <a:pt x="424" y="824"/>
                  </a:lnTo>
                  <a:lnTo>
                    <a:pt x="423" y="824"/>
                  </a:lnTo>
                  <a:lnTo>
                    <a:pt x="422" y="824"/>
                  </a:lnTo>
                  <a:lnTo>
                    <a:pt x="422" y="823"/>
                  </a:lnTo>
                  <a:lnTo>
                    <a:pt x="423" y="822"/>
                  </a:lnTo>
                  <a:lnTo>
                    <a:pt x="423" y="819"/>
                  </a:lnTo>
                  <a:lnTo>
                    <a:pt x="424" y="817"/>
                  </a:lnTo>
                  <a:close/>
                  <a:moveTo>
                    <a:pt x="426" y="805"/>
                  </a:moveTo>
                  <a:lnTo>
                    <a:pt x="427" y="806"/>
                  </a:lnTo>
                  <a:lnTo>
                    <a:pt x="429" y="806"/>
                  </a:lnTo>
                  <a:lnTo>
                    <a:pt x="430" y="807"/>
                  </a:lnTo>
                  <a:lnTo>
                    <a:pt x="430" y="809"/>
                  </a:lnTo>
                  <a:lnTo>
                    <a:pt x="430" y="813"/>
                  </a:lnTo>
                  <a:lnTo>
                    <a:pt x="430" y="815"/>
                  </a:lnTo>
                  <a:lnTo>
                    <a:pt x="430" y="816"/>
                  </a:lnTo>
                  <a:lnTo>
                    <a:pt x="429" y="815"/>
                  </a:lnTo>
                  <a:lnTo>
                    <a:pt x="429" y="814"/>
                  </a:lnTo>
                  <a:lnTo>
                    <a:pt x="427" y="811"/>
                  </a:lnTo>
                  <a:lnTo>
                    <a:pt x="426" y="809"/>
                  </a:lnTo>
                  <a:lnTo>
                    <a:pt x="425" y="808"/>
                  </a:lnTo>
                  <a:lnTo>
                    <a:pt x="426" y="80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212">
              <a:extLst>
                <a:ext uri="{FF2B5EF4-FFF2-40B4-BE49-F238E27FC236}">
                  <a16:creationId xmlns:a16="http://schemas.microsoft.com/office/drawing/2014/main" id="{F3552D37-F887-0619-7A98-3B9B75770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782" y="1237946"/>
              <a:ext cx="2192268" cy="2024849"/>
            </a:xfrm>
            <a:custGeom>
              <a:avLst/>
              <a:gdLst>
                <a:gd name="T0" fmla="*/ 707 w 1663"/>
                <a:gd name="T1" fmla="*/ 1279 h 1536"/>
                <a:gd name="T2" fmla="*/ 749 w 1663"/>
                <a:gd name="T3" fmla="*/ 1192 h 1536"/>
                <a:gd name="T4" fmla="*/ 699 w 1663"/>
                <a:gd name="T5" fmla="*/ 1120 h 1536"/>
                <a:gd name="T6" fmla="*/ 609 w 1663"/>
                <a:gd name="T7" fmla="*/ 1043 h 1536"/>
                <a:gd name="T8" fmla="*/ 592 w 1663"/>
                <a:gd name="T9" fmla="*/ 949 h 1536"/>
                <a:gd name="T10" fmla="*/ 511 w 1663"/>
                <a:gd name="T11" fmla="*/ 764 h 1536"/>
                <a:gd name="T12" fmla="*/ 411 w 1663"/>
                <a:gd name="T13" fmla="*/ 680 h 1536"/>
                <a:gd name="T14" fmla="*/ 327 w 1663"/>
                <a:gd name="T15" fmla="*/ 630 h 1536"/>
                <a:gd name="T16" fmla="*/ 265 w 1663"/>
                <a:gd name="T17" fmla="*/ 575 h 1536"/>
                <a:gd name="T18" fmla="*/ 127 w 1663"/>
                <a:gd name="T19" fmla="*/ 564 h 1536"/>
                <a:gd name="T20" fmla="*/ 21 w 1663"/>
                <a:gd name="T21" fmla="*/ 513 h 1536"/>
                <a:gd name="T22" fmla="*/ 55 w 1663"/>
                <a:gd name="T23" fmla="*/ 382 h 1536"/>
                <a:gd name="T24" fmla="*/ 147 w 1663"/>
                <a:gd name="T25" fmla="*/ 358 h 1536"/>
                <a:gd name="T26" fmla="*/ 182 w 1663"/>
                <a:gd name="T27" fmla="*/ 173 h 1536"/>
                <a:gd name="T28" fmla="*/ 271 w 1663"/>
                <a:gd name="T29" fmla="*/ 156 h 1536"/>
                <a:gd name="T30" fmla="*/ 396 w 1663"/>
                <a:gd name="T31" fmla="*/ 108 h 1536"/>
                <a:gd name="T32" fmla="*/ 418 w 1663"/>
                <a:gd name="T33" fmla="*/ 47 h 1536"/>
                <a:gd name="T34" fmla="*/ 521 w 1663"/>
                <a:gd name="T35" fmla="*/ 29 h 1536"/>
                <a:gd name="T36" fmla="*/ 541 w 1663"/>
                <a:gd name="T37" fmla="*/ 136 h 1536"/>
                <a:gd name="T38" fmla="*/ 665 w 1663"/>
                <a:gd name="T39" fmla="*/ 126 h 1536"/>
                <a:gd name="T40" fmla="*/ 758 w 1663"/>
                <a:gd name="T41" fmla="*/ 112 h 1536"/>
                <a:gd name="T42" fmla="*/ 853 w 1663"/>
                <a:gd name="T43" fmla="*/ 57 h 1536"/>
                <a:gd name="T44" fmla="*/ 895 w 1663"/>
                <a:gd name="T45" fmla="*/ 153 h 1536"/>
                <a:gd name="T46" fmla="*/ 803 w 1663"/>
                <a:gd name="T47" fmla="*/ 255 h 1536"/>
                <a:gd name="T48" fmla="*/ 878 w 1663"/>
                <a:gd name="T49" fmla="*/ 273 h 1536"/>
                <a:gd name="T50" fmla="*/ 920 w 1663"/>
                <a:gd name="T51" fmla="*/ 275 h 1536"/>
                <a:gd name="T52" fmla="*/ 962 w 1663"/>
                <a:gd name="T53" fmla="*/ 233 h 1536"/>
                <a:gd name="T54" fmla="*/ 1002 w 1663"/>
                <a:gd name="T55" fmla="*/ 226 h 1536"/>
                <a:gd name="T56" fmla="*/ 1032 w 1663"/>
                <a:gd name="T57" fmla="*/ 237 h 1536"/>
                <a:gd name="T58" fmla="*/ 1055 w 1663"/>
                <a:gd name="T59" fmla="*/ 247 h 1536"/>
                <a:gd name="T60" fmla="*/ 1079 w 1663"/>
                <a:gd name="T61" fmla="*/ 257 h 1536"/>
                <a:gd name="T62" fmla="*/ 1086 w 1663"/>
                <a:gd name="T63" fmla="*/ 282 h 1536"/>
                <a:gd name="T64" fmla="*/ 1102 w 1663"/>
                <a:gd name="T65" fmla="*/ 305 h 1536"/>
                <a:gd name="T66" fmla="*/ 1130 w 1663"/>
                <a:gd name="T67" fmla="*/ 290 h 1536"/>
                <a:gd name="T68" fmla="*/ 1218 w 1663"/>
                <a:gd name="T69" fmla="*/ 309 h 1536"/>
                <a:gd name="T70" fmla="*/ 1358 w 1663"/>
                <a:gd name="T71" fmla="*/ 371 h 1536"/>
                <a:gd name="T72" fmla="*/ 1457 w 1663"/>
                <a:gd name="T73" fmla="*/ 457 h 1536"/>
                <a:gd name="T74" fmla="*/ 1422 w 1663"/>
                <a:gd name="T75" fmla="*/ 558 h 1536"/>
                <a:gd name="T76" fmla="*/ 1361 w 1663"/>
                <a:gd name="T77" fmla="*/ 625 h 1536"/>
                <a:gd name="T78" fmla="*/ 1307 w 1663"/>
                <a:gd name="T79" fmla="*/ 691 h 1536"/>
                <a:gd name="T80" fmla="*/ 1301 w 1663"/>
                <a:gd name="T81" fmla="*/ 753 h 1536"/>
                <a:gd name="T82" fmla="*/ 1252 w 1663"/>
                <a:gd name="T83" fmla="*/ 977 h 1536"/>
                <a:gd name="T84" fmla="*/ 1152 w 1663"/>
                <a:gd name="T85" fmla="*/ 1069 h 1536"/>
                <a:gd name="T86" fmla="*/ 1091 w 1663"/>
                <a:gd name="T87" fmla="*/ 1087 h 1536"/>
                <a:gd name="T88" fmla="*/ 1032 w 1663"/>
                <a:gd name="T89" fmla="*/ 1120 h 1536"/>
                <a:gd name="T90" fmla="*/ 951 w 1663"/>
                <a:gd name="T91" fmla="*/ 1172 h 1536"/>
                <a:gd name="T92" fmla="*/ 945 w 1663"/>
                <a:gd name="T93" fmla="*/ 1221 h 1536"/>
                <a:gd name="T94" fmla="*/ 938 w 1663"/>
                <a:gd name="T95" fmla="*/ 1308 h 1536"/>
                <a:gd name="T96" fmla="*/ 866 w 1663"/>
                <a:gd name="T97" fmla="*/ 1406 h 1536"/>
                <a:gd name="T98" fmla="*/ 843 w 1663"/>
                <a:gd name="T99" fmla="*/ 1400 h 1536"/>
                <a:gd name="T100" fmla="*/ 768 w 1663"/>
                <a:gd name="T101" fmla="*/ 1536 h 1536"/>
                <a:gd name="T102" fmla="*/ 685 w 1663"/>
                <a:gd name="T103" fmla="*/ 1409 h 1536"/>
                <a:gd name="T104" fmla="*/ 1304 w 1663"/>
                <a:gd name="T105" fmla="*/ 701 h 1536"/>
                <a:gd name="T106" fmla="*/ 1083 w 1663"/>
                <a:gd name="T107" fmla="*/ 246 h 1536"/>
                <a:gd name="T108" fmla="*/ 977 w 1663"/>
                <a:gd name="T109" fmla="*/ 217 h 1536"/>
                <a:gd name="T110" fmla="*/ 945 w 1663"/>
                <a:gd name="T111" fmla="*/ 232 h 1536"/>
                <a:gd name="T112" fmla="*/ 911 w 1663"/>
                <a:gd name="T113" fmla="*/ 262 h 1536"/>
                <a:gd name="T114" fmla="*/ 864 w 1663"/>
                <a:gd name="T115" fmla="*/ 229 h 1536"/>
                <a:gd name="T116" fmla="*/ 870 w 1663"/>
                <a:gd name="T117" fmla="*/ 201 h 1536"/>
                <a:gd name="T118" fmla="*/ 885 w 1663"/>
                <a:gd name="T119" fmla="*/ 189 h 1536"/>
                <a:gd name="T120" fmla="*/ 874 w 1663"/>
                <a:gd name="T121" fmla="*/ 122 h 1536"/>
                <a:gd name="T122" fmla="*/ 984 w 1663"/>
                <a:gd name="T123" fmla="*/ 1151 h 1536"/>
                <a:gd name="T124" fmla="*/ 1457 w 1663"/>
                <a:gd name="T125" fmla="*/ 488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3" h="1536">
                  <a:moveTo>
                    <a:pt x="611" y="1380"/>
                  </a:moveTo>
                  <a:lnTo>
                    <a:pt x="611" y="1379"/>
                  </a:lnTo>
                  <a:lnTo>
                    <a:pt x="612" y="1379"/>
                  </a:lnTo>
                  <a:lnTo>
                    <a:pt x="613" y="1379"/>
                  </a:lnTo>
                  <a:lnTo>
                    <a:pt x="614" y="1378"/>
                  </a:lnTo>
                  <a:lnTo>
                    <a:pt x="618" y="1373"/>
                  </a:lnTo>
                  <a:lnTo>
                    <a:pt x="621" y="1371"/>
                  </a:lnTo>
                  <a:lnTo>
                    <a:pt x="621" y="1370"/>
                  </a:lnTo>
                  <a:lnTo>
                    <a:pt x="622" y="1366"/>
                  </a:lnTo>
                  <a:lnTo>
                    <a:pt x="622" y="1363"/>
                  </a:lnTo>
                  <a:lnTo>
                    <a:pt x="623" y="1363"/>
                  </a:lnTo>
                  <a:lnTo>
                    <a:pt x="625" y="1362"/>
                  </a:lnTo>
                  <a:lnTo>
                    <a:pt x="627" y="1362"/>
                  </a:lnTo>
                  <a:lnTo>
                    <a:pt x="628" y="1362"/>
                  </a:lnTo>
                  <a:lnTo>
                    <a:pt x="629" y="1362"/>
                  </a:lnTo>
                  <a:lnTo>
                    <a:pt x="630" y="1361"/>
                  </a:lnTo>
                  <a:lnTo>
                    <a:pt x="632" y="1358"/>
                  </a:lnTo>
                  <a:lnTo>
                    <a:pt x="633" y="1356"/>
                  </a:lnTo>
                  <a:lnTo>
                    <a:pt x="635" y="1354"/>
                  </a:lnTo>
                  <a:lnTo>
                    <a:pt x="637" y="1353"/>
                  </a:lnTo>
                  <a:lnTo>
                    <a:pt x="637" y="1352"/>
                  </a:lnTo>
                  <a:lnTo>
                    <a:pt x="640" y="1350"/>
                  </a:lnTo>
                  <a:lnTo>
                    <a:pt x="640" y="1349"/>
                  </a:lnTo>
                  <a:lnTo>
                    <a:pt x="640" y="1347"/>
                  </a:lnTo>
                  <a:lnTo>
                    <a:pt x="641" y="1347"/>
                  </a:lnTo>
                  <a:lnTo>
                    <a:pt x="641" y="1346"/>
                  </a:lnTo>
                  <a:lnTo>
                    <a:pt x="641" y="1345"/>
                  </a:lnTo>
                  <a:lnTo>
                    <a:pt x="642" y="1345"/>
                  </a:lnTo>
                  <a:lnTo>
                    <a:pt x="644" y="1344"/>
                  </a:lnTo>
                  <a:lnTo>
                    <a:pt x="645" y="1343"/>
                  </a:lnTo>
                  <a:lnTo>
                    <a:pt x="646" y="1341"/>
                  </a:lnTo>
                  <a:lnTo>
                    <a:pt x="646" y="1339"/>
                  </a:lnTo>
                  <a:lnTo>
                    <a:pt x="646" y="1338"/>
                  </a:lnTo>
                  <a:lnTo>
                    <a:pt x="646" y="1337"/>
                  </a:lnTo>
                  <a:lnTo>
                    <a:pt x="647" y="1336"/>
                  </a:lnTo>
                  <a:lnTo>
                    <a:pt x="648" y="1335"/>
                  </a:lnTo>
                  <a:lnTo>
                    <a:pt x="650" y="1334"/>
                  </a:lnTo>
                  <a:lnTo>
                    <a:pt x="652" y="1333"/>
                  </a:lnTo>
                  <a:lnTo>
                    <a:pt x="654" y="1333"/>
                  </a:lnTo>
                  <a:lnTo>
                    <a:pt x="655" y="1331"/>
                  </a:lnTo>
                  <a:lnTo>
                    <a:pt x="655" y="1330"/>
                  </a:lnTo>
                  <a:lnTo>
                    <a:pt x="655" y="1328"/>
                  </a:lnTo>
                  <a:lnTo>
                    <a:pt x="656" y="1327"/>
                  </a:lnTo>
                  <a:lnTo>
                    <a:pt x="658" y="1326"/>
                  </a:lnTo>
                  <a:lnTo>
                    <a:pt x="659" y="1324"/>
                  </a:lnTo>
                  <a:lnTo>
                    <a:pt x="659" y="1320"/>
                  </a:lnTo>
                  <a:lnTo>
                    <a:pt x="659" y="1319"/>
                  </a:lnTo>
                  <a:lnTo>
                    <a:pt x="661" y="1319"/>
                  </a:lnTo>
                  <a:lnTo>
                    <a:pt x="662" y="1319"/>
                  </a:lnTo>
                  <a:lnTo>
                    <a:pt x="664" y="1318"/>
                  </a:lnTo>
                  <a:lnTo>
                    <a:pt x="666" y="1314"/>
                  </a:lnTo>
                  <a:lnTo>
                    <a:pt x="668" y="1312"/>
                  </a:lnTo>
                  <a:lnTo>
                    <a:pt x="670" y="1311"/>
                  </a:lnTo>
                  <a:lnTo>
                    <a:pt x="670" y="1310"/>
                  </a:lnTo>
                  <a:lnTo>
                    <a:pt x="670" y="1309"/>
                  </a:lnTo>
                  <a:lnTo>
                    <a:pt x="670" y="1308"/>
                  </a:lnTo>
                  <a:lnTo>
                    <a:pt x="671" y="1308"/>
                  </a:lnTo>
                  <a:lnTo>
                    <a:pt x="672" y="1306"/>
                  </a:lnTo>
                  <a:lnTo>
                    <a:pt x="673" y="1306"/>
                  </a:lnTo>
                  <a:lnTo>
                    <a:pt x="674" y="1306"/>
                  </a:lnTo>
                  <a:lnTo>
                    <a:pt x="674" y="1305"/>
                  </a:lnTo>
                  <a:lnTo>
                    <a:pt x="674" y="1303"/>
                  </a:lnTo>
                  <a:lnTo>
                    <a:pt x="674" y="1302"/>
                  </a:lnTo>
                  <a:lnTo>
                    <a:pt x="676" y="1301"/>
                  </a:lnTo>
                  <a:lnTo>
                    <a:pt x="678" y="1301"/>
                  </a:lnTo>
                  <a:lnTo>
                    <a:pt x="679" y="1302"/>
                  </a:lnTo>
                  <a:lnTo>
                    <a:pt x="680" y="1302"/>
                  </a:lnTo>
                  <a:lnTo>
                    <a:pt x="681" y="1303"/>
                  </a:lnTo>
                  <a:lnTo>
                    <a:pt x="681" y="1304"/>
                  </a:lnTo>
                  <a:lnTo>
                    <a:pt x="682" y="1303"/>
                  </a:lnTo>
                  <a:lnTo>
                    <a:pt x="682" y="1302"/>
                  </a:lnTo>
                  <a:lnTo>
                    <a:pt x="683" y="1300"/>
                  </a:lnTo>
                  <a:lnTo>
                    <a:pt x="682" y="1300"/>
                  </a:lnTo>
                  <a:lnTo>
                    <a:pt x="682" y="1299"/>
                  </a:lnTo>
                  <a:lnTo>
                    <a:pt x="681" y="1299"/>
                  </a:lnTo>
                  <a:lnTo>
                    <a:pt x="680" y="1297"/>
                  </a:lnTo>
                  <a:lnTo>
                    <a:pt x="679" y="1297"/>
                  </a:lnTo>
                  <a:lnTo>
                    <a:pt x="679" y="1296"/>
                  </a:lnTo>
                  <a:lnTo>
                    <a:pt x="680" y="1295"/>
                  </a:lnTo>
                  <a:lnTo>
                    <a:pt x="682" y="1295"/>
                  </a:lnTo>
                  <a:lnTo>
                    <a:pt x="683" y="1293"/>
                  </a:lnTo>
                  <a:lnTo>
                    <a:pt x="684" y="1293"/>
                  </a:lnTo>
                  <a:lnTo>
                    <a:pt x="684" y="1292"/>
                  </a:lnTo>
                  <a:lnTo>
                    <a:pt x="685" y="1292"/>
                  </a:lnTo>
                  <a:lnTo>
                    <a:pt x="687" y="1293"/>
                  </a:lnTo>
                  <a:lnTo>
                    <a:pt x="687" y="1292"/>
                  </a:lnTo>
                  <a:lnTo>
                    <a:pt x="688" y="1292"/>
                  </a:lnTo>
                  <a:lnTo>
                    <a:pt x="688" y="1291"/>
                  </a:lnTo>
                  <a:lnTo>
                    <a:pt x="689" y="1289"/>
                  </a:lnTo>
                  <a:lnTo>
                    <a:pt x="690" y="1289"/>
                  </a:lnTo>
                  <a:lnTo>
                    <a:pt x="690" y="1291"/>
                  </a:lnTo>
                  <a:lnTo>
                    <a:pt x="690" y="1289"/>
                  </a:lnTo>
                  <a:lnTo>
                    <a:pt x="691" y="1289"/>
                  </a:lnTo>
                  <a:lnTo>
                    <a:pt x="693" y="1287"/>
                  </a:lnTo>
                  <a:lnTo>
                    <a:pt x="693" y="1286"/>
                  </a:lnTo>
                  <a:lnTo>
                    <a:pt x="693" y="1285"/>
                  </a:lnTo>
                  <a:lnTo>
                    <a:pt x="695" y="1285"/>
                  </a:lnTo>
                  <a:lnTo>
                    <a:pt x="696" y="1284"/>
                  </a:lnTo>
                  <a:lnTo>
                    <a:pt x="696" y="1283"/>
                  </a:lnTo>
                  <a:lnTo>
                    <a:pt x="697" y="1283"/>
                  </a:lnTo>
                  <a:lnTo>
                    <a:pt x="698" y="1283"/>
                  </a:lnTo>
                  <a:lnTo>
                    <a:pt x="699" y="1281"/>
                  </a:lnTo>
                  <a:lnTo>
                    <a:pt x="700" y="1281"/>
                  </a:lnTo>
                  <a:lnTo>
                    <a:pt x="700" y="1280"/>
                  </a:lnTo>
                  <a:lnTo>
                    <a:pt x="701" y="1280"/>
                  </a:lnTo>
                  <a:lnTo>
                    <a:pt x="702" y="1281"/>
                  </a:lnTo>
                  <a:lnTo>
                    <a:pt x="704" y="1281"/>
                  </a:lnTo>
                  <a:lnTo>
                    <a:pt x="704" y="1280"/>
                  </a:lnTo>
                  <a:lnTo>
                    <a:pt x="704" y="1279"/>
                  </a:lnTo>
                  <a:lnTo>
                    <a:pt x="705" y="1279"/>
                  </a:lnTo>
                  <a:lnTo>
                    <a:pt x="706" y="1280"/>
                  </a:lnTo>
                  <a:lnTo>
                    <a:pt x="707" y="1280"/>
                  </a:lnTo>
                  <a:lnTo>
                    <a:pt x="707" y="1279"/>
                  </a:lnTo>
                  <a:lnTo>
                    <a:pt x="706" y="1279"/>
                  </a:lnTo>
                  <a:lnTo>
                    <a:pt x="705" y="1278"/>
                  </a:lnTo>
                  <a:lnTo>
                    <a:pt x="705" y="1277"/>
                  </a:lnTo>
                  <a:lnTo>
                    <a:pt x="706" y="1277"/>
                  </a:lnTo>
                  <a:lnTo>
                    <a:pt x="707" y="1277"/>
                  </a:lnTo>
                  <a:lnTo>
                    <a:pt x="708" y="1277"/>
                  </a:lnTo>
                  <a:lnTo>
                    <a:pt x="710" y="1276"/>
                  </a:lnTo>
                  <a:lnTo>
                    <a:pt x="711" y="1275"/>
                  </a:lnTo>
                  <a:lnTo>
                    <a:pt x="711" y="1274"/>
                  </a:lnTo>
                  <a:lnTo>
                    <a:pt x="711" y="1272"/>
                  </a:lnTo>
                  <a:lnTo>
                    <a:pt x="711" y="1270"/>
                  </a:lnTo>
                  <a:lnTo>
                    <a:pt x="713" y="1270"/>
                  </a:lnTo>
                  <a:lnTo>
                    <a:pt x="714" y="1270"/>
                  </a:lnTo>
                  <a:lnTo>
                    <a:pt x="714" y="1269"/>
                  </a:lnTo>
                  <a:lnTo>
                    <a:pt x="714" y="1268"/>
                  </a:lnTo>
                  <a:lnTo>
                    <a:pt x="714" y="1267"/>
                  </a:lnTo>
                  <a:lnTo>
                    <a:pt x="715" y="1267"/>
                  </a:lnTo>
                  <a:lnTo>
                    <a:pt x="716" y="1267"/>
                  </a:lnTo>
                  <a:lnTo>
                    <a:pt x="715" y="1267"/>
                  </a:lnTo>
                  <a:lnTo>
                    <a:pt x="715" y="1268"/>
                  </a:lnTo>
                  <a:lnTo>
                    <a:pt x="716" y="1268"/>
                  </a:lnTo>
                  <a:lnTo>
                    <a:pt x="717" y="1268"/>
                  </a:lnTo>
                  <a:lnTo>
                    <a:pt x="718" y="1268"/>
                  </a:lnTo>
                  <a:lnTo>
                    <a:pt x="719" y="1268"/>
                  </a:lnTo>
                  <a:lnTo>
                    <a:pt x="719" y="1267"/>
                  </a:lnTo>
                  <a:lnTo>
                    <a:pt x="719" y="1266"/>
                  </a:lnTo>
                  <a:lnTo>
                    <a:pt x="721" y="1266"/>
                  </a:lnTo>
                  <a:lnTo>
                    <a:pt x="721" y="1267"/>
                  </a:lnTo>
                  <a:lnTo>
                    <a:pt x="722" y="1266"/>
                  </a:lnTo>
                  <a:lnTo>
                    <a:pt x="722" y="1264"/>
                  </a:lnTo>
                  <a:lnTo>
                    <a:pt x="723" y="1263"/>
                  </a:lnTo>
                  <a:lnTo>
                    <a:pt x="724" y="1263"/>
                  </a:lnTo>
                  <a:lnTo>
                    <a:pt x="724" y="1264"/>
                  </a:lnTo>
                  <a:lnTo>
                    <a:pt x="725" y="1264"/>
                  </a:lnTo>
                  <a:lnTo>
                    <a:pt x="727" y="1264"/>
                  </a:lnTo>
                  <a:lnTo>
                    <a:pt x="728" y="1263"/>
                  </a:lnTo>
                  <a:lnTo>
                    <a:pt x="727" y="1262"/>
                  </a:lnTo>
                  <a:lnTo>
                    <a:pt x="727" y="1261"/>
                  </a:lnTo>
                  <a:lnTo>
                    <a:pt x="728" y="1261"/>
                  </a:lnTo>
                  <a:lnTo>
                    <a:pt x="730" y="1261"/>
                  </a:lnTo>
                  <a:lnTo>
                    <a:pt x="731" y="1261"/>
                  </a:lnTo>
                  <a:lnTo>
                    <a:pt x="731" y="1262"/>
                  </a:lnTo>
                  <a:lnTo>
                    <a:pt x="731" y="1263"/>
                  </a:lnTo>
                  <a:lnTo>
                    <a:pt x="732" y="1263"/>
                  </a:lnTo>
                  <a:lnTo>
                    <a:pt x="732" y="1262"/>
                  </a:lnTo>
                  <a:lnTo>
                    <a:pt x="732" y="1261"/>
                  </a:lnTo>
                  <a:lnTo>
                    <a:pt x="733" y="1262"/>
                  </a:lnTo>
                  <a:lnTo>
                    <a:pt x="734" y="1262"/>
                  </a:lnTo>
                  <a:lnTo>
                    <a:pt x="735" y="1261"/>
                  </a:lnTo>
                  <a:lnTo>
                    <a:pt x="735" y="1260"/>
                  </a:lnTo>
                  <a:lnTo>
                    <a:pt x="736" y="1260"/>
                  </a:lnTo>
                  <a:lnTo>
                    <a:pt x="736" y="1259"/>
                  </a:lnTo>
                  <a:lnTo>
                    <a:pt x="736" y="1258"/>
                  </a:lnTo>
                  <a:lnTo>
                    <a:pt x="738" y="1255"/>
                  </a:lnTo>
                  <a:lnTo>
                    <a:pt x="739" y="1254"/>
                  </a:lnTo>
                  <a:lnTo>
                    <a:pt x="739" y="1255"/>
                  </a:lnTo>
                  <a:lnTo>
                    <a:pt x="739" y="1257"/>
                  </a:lnTo>
                  <a:lnTo>
                    <a:pt x="740" y="1257"/>
                  </a:lnTo>
                  <a:lnTo>
                    <a:pt x="741" y="1257"/>
                  </a:lnTo>
                  <a:lnTo>
                    <a:pt x="744" y="1253"/>
                  </a:lnTo>
                  <a:lnTo>
                    <a:pt x="744" y="1252"/>
                  </a:lnTo>
                  <a:lnTo>
                    <a:pt x="745" y="1252"/>
                  </a:lnTo>
                  <a:lnTo>
                    <a:pt x="747" y="1252"/>
                  </a:lnTo>
                  <a:lnTo>
                    <a:pt x="745" y="1251"/>
                  </a:lnTo>
                  <a:lnTo>
                    <a:pt x="747" y="1251"/>
                  </a:lnTo>
                  <a:lnTo>
                    <a:pt x="748" y="1251"/>
                  </a:lnTo>
                  <a:lnTo>
                    <a:pt x="749" y="1251"/>
                  </a:lnTo>
                  <a:lnTo>
                    <a:pt x="749" y="1250"/>
                  </a:lnTo>
                  <a:lnTo>
                    <a:pt x="750" y="1250"/>
                  </a:lnTo>
                  <a:lnTo>
                    <a:pt x="750" y="1251"/>
                  </a:lnTo>
                  <a:lnTo>
                    <a:pt x="751" y="1251"/>
                  </a:lnTo>
                  <a:lnTo>
                    <a:pt x="751" y="1250"/>
                  </a:lnTo>
                  <a:lnTo>
                    <a:pt x="751" y="1249"/>
                  </a:lnTo>
                  <a:lnTo>
                    <a:pt x="752" y="1249"/>
                  </a:lnTo>
                  <a:lnTo>
                    <a:pt x="752" y="1247"/>
                  </a:lnTo>
                  <a:lnTo>
                    <a:pt x="752" y="1246"/>
                  </a:lnTo>
                  <a:lnTo>
                    <a:pt x="753" y="1245"/>
                  </a:lnTo>
                  <a:lnTo>
                    <a:pt x="754" y="1242"/>
                  </a:lnTo>
                  <a:lnTo>
                    <a:pt x="756" y="1241"/>
                  </a:lnTo>
                  <a:lnTo>
                    <a:pt x="756" y="1239"/>
                  </a:lnTo>
                  <a:lnTo>
                    <a:pt x="756" y="1236"/>
                  </a:lnTo>
                  <a:lnTo>
                    <a:pt x="754" y="1235"/>
                  </a:lnTo>
                  <a:lnTo>
                    <a:pt x="753" y="1235"/>
                  </a:lnTo>
                  <a:lnTo>
                    <a:pt x="754" y="1234"/>
                  </a:lnTo>
                  <a:lnTo>
                    <a:pt x="753" y="1233"/>
                  </a:lnTo>
                  <a:lnTo>
                    <a:pt x="753" y="1232"/>
                  </a:lnTo>
                  <a:lnTo>
                    <a:pt x="754" y="1232"/>
                  </a:lnTo>
                  <a:lnTo>
                    <a:pt x="754" y="1230"/>
                  </a:lnTo>
                  <a:lnTo>
                    <a:pt x="754" y="1228"/>
                  </a:lnTo>
                  <a:lnTo>
                    <a:pt x="754" y="1226"/>
                  </a:lnTo>
                  <a:lnTo>
                    <a:pt x="754" y="1225"/>
                  </a:lnTo>
                  <a:lnTo>
                    <a:pt x="754" y="1224"/>
                  </a:lnTo>
                  <a:lnTo>
                    <a:pt x="756" y="1224"/>
                  </a:lnTo>
                  <a:lnTo>
                    <a:pt x="756" y="1222"/>
                  </a:lnTo>
                  <a:lnTo>
                    <a:pt x="754" y="1218"/>
                  </a:lnTo>
                  <a:lnTo>
                    <a:pt x="756" y="1217"/>
                  </a:lnTo>
                  <a:lnTo>
                    <a:pt x="757" y="1214"/>
                  </a:lnTo>
                  <a:lnTo>
                    <a:pt x="758" y="1213"/>
                  </a:lnTo>
                  <a:lnTo>
                    <a:pt x="757" y="1212"/>
                  </a:lnTo>
                  <a:lnTo>
                    <a:pt x="757" y="1210"/>
                  </a:lnTo>
                  <a:lnTo>
                    <a:pt x="754" y="1208"/>
                  </a:lnTo>
                  <a:lnTo>
                    <a:pt x="754" y="1207"/>
                  </a:lnTo>
                  <a:lnTo>
                    <a:pt x="753" y="1205"/>
                  </a:lnTo>
                  <a:lnTo>
                    <a:pt x="753" y="1204"/>
                  </a:lnTo>
                  <a:lnTo>
                    <a:pt x="752" y="1203"/>
                  </a:lnTo>
                  <a:lnTo>
                    <a:pt x="751" y="1202"/>
                  </a:lnTo>
                  <a:lnTo>
                    <a:pt x="751" y="1201"/>
                  </a:lnTo>
                  <a:lnTo>
                    <a:pt x="751" y="1200"/>
                  </a:lnTo>
                  <a:lnTo>
                    <a:pt x="751" y="1197"/>
                  </a:lnTo>
                  <a:lnTo>
                    <a:pt x="751" y="1195"/>
                  </a:lnTo>
                  <a:lnTo>
                    <a:pt x="751" y="1194"/>
                  </a:lnTo>
                  <a:lnTo>
                    <a:pt x="750" y="1193"/>
                  </a:lnTo>
                  <a:lnTo>
                    <a:pt x="749" y="1192"/>
                  </a:lnTo>
                  <a:lnTo>
                    <a:pt x="749" y="1191"/>
                  </a:lnTo>
                  <a:lnTo>
                    <a:pt x="749" y="1190"/>
                  </a:lnTo>
                  <a:lnTo>
                    <a:pt x="749" y="1188"/>
                  </a:lnTo>
                  <a:lnTo>
                    <a:pt x="749" y="1187"/>
                  </a:lnTo>
                  <a:lnTo>
                    <a:pt x="748" y="1187"/>
                  </a:lnTo>
                  <a:lnTo>
                    <a:pt x="747" y="1188"/>
                  </a:lnTo>
                  <a:lnTo>
                    <a:pt x="745" y="1188"/>
                  </a:lnTo>
                  <a:lnTo>
                    <a:pt x="745" y="1187"/>
                  </a:lnTo>
                  <a:lnTo>
                    <a:pt x="745" y="1186"/>
                  </a:lnTo>
                  <a:lnTo>
                    <a:pt x="744" y="1185"/>
                  </a:lnTo>
                  <a:lnTo>
                    <a:pt x="743" y="1185"/>
                  </a:lnTo>
                  <a:lnTo>
                    <a:pt x="742" y="1184"/>
                  </a:lnTo>
                  <a:lnTo>
                    <a:pt x="741" y="1184"/>
                  </a:lnTo>
                  <a:lnTo>
                    <a:pt x="741" y="1185"/>
                  </a:lnTo>
                  <a:lnTo>
                    <a:pt x="742" y="1185"/>
                  </a:lnTo>
                  <a:lnTo>
                    <a:pt x="742" y="1186"/>
                  </a:lnTo>
                  <a:lnTo>
                    <a:pt x="741" y="1186"/>
                  </a:lnTo>
                  <a:lnTo>
                    <a:pt x="741" y="1185"/>
                  </a:lnTo>
                  <a:lnTo>
                    <a:pt x="740" y="1185"/>
                  </a:lnTo>
                  <a:lnTo>
                    <a:pt x="740" y="1184"/>
                  </a:lnTo>
                  <a:lnTo>
                    <a:pt x="741" y="1183"/>
                  </a:lnTo>
                  <a:lnTo>
                    <a:pt x="741" y="1182"/>
                  </a:lnTo>
                  <a:lnTo>
                    <a:pt x="740" y="1182"/>
                  </a:lnTo>
                  <a:lnTo>
                    <a:pt x="739" y="1183"/>
                  </a:lnTo>
                  <a:lnTo>
                    <a:pt x="739" y="1184"/>
                  </a:lnTo>
                  <a:lnTo>
                    <a:pt x="738" y="1183"/>
                  </a:lnTo>
                  <a:lnTo>
                    <a:pt x="736" y="1183"/>
                  </a:lnTo>
                  <a:lnTo>
                    <a:pt x="738" y="1185"/>
                  </a:lnTo>
                  <a:lnTo>
                    <a:pt x="736" y="1185"/>
                  </a:lnTo>
                  <a:lnTo>
                    <a:pt x="735" y="1185"/>
                  </a:lnTo>
                  <a:lnTo>
                    <a:pt x="735" y="1186"/>
                  </a:lnTo>
                  <a:lnTo>
                    <a:pt x="734" y="1185"/>
                  </a:lnTo>
                  <a:lnTo>
                    <a:pt x="734" y="1184"/>
                  </a:lnTo>
                  <a:lnTo>
                    <a:pt x="733" y="1184"/>
                  </a:lnTo>
                  <a:lnTo>
                    <a:pt x="732" y="1185"/>
                  </a:lnTo>
                  <a:lnTo>
                    <a:pt x="731" y="1185"/>
                  </a:lnTo>
                  <a:lnTo>
                    <a:pt x="730" y="1185"/>
                  </a:lnTo>
                  <a:lnTo>
                    <a:pt x="730" y="1186"/>
                  </a:lnTo>
                  <a:lnTo>
                    <a:pt x="730" y="1187"/>
                  </a:lnTo>
                  <a:lnTo>
                    <a:pt x="728" y="1187"/>
                  </a:lnTo>
                  <a:lnTo>
                    <a:pt x="728" y="1188"/>
                  </a:lnTo>
                  <a:lnTo>
                    <a:pt x="728" y="1190"/>
                  </a:lnTo>
                  <a:lnTo>
                    <a:pt x="727" y="1190"/>
                  </a:lnTo>
                  <a:lnTo>
                    <a:pt x="727" y="1188"/>
                  </a:lnTo>
                  <a:lnTo>
                    <a:pt x="727" y="1187"/>
                  </a:lnTo>
                  <a:lnTo>
                    <a:pt x="726" y="1186"/>
                  </a:lnTo>
                  <a:lnTo>
                    <a:pt x="725" y="1186"/>
                  </a:lnTo>
                  <a:lnTo>
                    <a:pt x="725" y="1185"/>
                  </a:lnTo>
                  <a:lnTo>
                    <a:pt x="724" y="1185"/>
                  </a:lnTo>
                  <a:lnTo>
                    <a:pt x="723" y="1185"/>
                  </a:lnTo>
                  <a:lnTo>
                    <a:pt x="723" y="1184"/>
                  </a:lnTo>
                  <a:lnTo>
                    <a:pt x="723" y="1183"/>
                  </a:lnTo>
                  <a:lnTo>
                    <a:pt x="723" y="1182"/>
                  </a:lnTo>
                  <a:lnTo>
                    <a:pt x="722" y="1182"/>
                  </a:lnTo>
                  <a:lnTo>
                    <a:pt x="722" y="1180"/>
                  </a:lnTo>
                  <a:lnTo>
                    <a:pt x="722" y="1179"/>
                  </a:lnTo>
                  <a:lnTo>
                    <a:pt x="723" y="1178"/>
                  </a:lnTo>
                  <a:lnTo>
                    <a:pt x="723" y="1176"/>
                  </a:lnTo>
                  <a:lnTo>
                    <a:pt x="724" y="1175"/>
                  </a:lnTo>
                  <a:lnTo>
                    <a:pt x="725" y="1175"/>
                  </a:lnTo>
                  <a:lnTo>
                    <a:pt x="726" y="1172"/>
                  </a:lnTo>
                  <a:lnTo>
                    <a:pt x="727" y="1170"/>
                  </a:lnTo>
                  <a:lnTo>
                    <a:pt x="727" y="1169"/>
                  </a:lnTo>
                  <a:lnTo>
                    <a:pt x="728" y="1168"/>
                  </a:lnTo>
                  <a:lnTo>
                    <a:pt x="728" y="1167"/>
                  </a:lnTo>
                  <a:lnTo>
                    <a:pt x="727" y="1165"/>
                  </a:lnTo>
                  <a:lnTo>
                    <a:pt x="727" y="1163"/>
                  </a:lnTo>
                  <a:lnTo>
                    <a:pt x="727" y="1162"/>
                  </a:lnTo>
                  <a:lnTo>
                    <a:pt x="727" y="1161"/>
                  </a:lnTo>
                  <a:lnTo>
                    <a:pt x="730" y="1154"/>
                  </a:lnTo>
                  <a:lnTo>
                    <a:pt x="730" y="1153"/>
                  </a:lnTo>
                  <a:lnTo>
                    <a:pt x="731" y="1152"/>
                  </a:lnTo>
                  <a:lnTo>
                    <a:pt x="732" y="1150"/>
                  </a:lnTo>
                  <a:lnTo>
                    <a:pt x="733" y="1146"/>
                  </a:lnTo>
                  <a:lnTo>
                    <a:pt x="733" y="1144"/>
                  </a:lnTo>
                  <a:lnTo>
                    <a:pt x="732" y="1142"/>
                  </a:lnTo>
                  <a:lnTo>
                    <a:pt x="732" y="1141"/>
                  </a:lnTo>
                  <a:lnTo>
                    <a:pt x="733" y="1140"/>
                  </a:lnTo>
                  <a:lnTo>
                    <a:pt x="734" y="1137"/>
                  </a:lnTo>
                  <a:lnTo>
                    <a:pt x="734" y="1136"/>
                  </a:lnTo>
                  <a:lnTo>
                    <a:pt x="735" y="1135"/>
                  </a:lnTo>
                  <a:lnTo>
                    <a:pt x="735" y="1134"/>
                  </a:lnTo>
                  <a:lnTo>
                    <a:pt x="734" y="1133"/>
                  </a:lnTo>
                  <a:lnTo>
                    <a:pt x="734" y="1132"/>
                  </a:lnTo>
                  <a:lnTo>
                    <a:pt x="733" y="1130"/>
                  </a:lnTo>
                  <a:lnTo>
                    <a:pt x="733" y="1129"/>
                  </a:lnTo>
                  <a:lnTo>
                    <a:pt x="733" y="1128"/>
                  </a:lnTo>
                  <a:lnTo>
                    <a:pt x="732" y="1127"/>
                  </a:lnTo>
                  <a:lnTo>
                    <a:pt x="732" y="1126"/>
                  </a:lnTo>
                  <a:lnTo>
                    <a:pt x="733" y="1125"/>
                  </a:lnTo>
                  <a:lnTo>
                    <a:pt x="733" y="1124"/>
                  </a:lnTo>
                  <a:lnTo>
                    <a:pt x="735" y="1122"/>
                  </a:lnTo>
                  <a:lnTo>
                    <a:pt x="734" y="1121"/>
                  </a:lnTo>
                  <a:lnTo>
                    <a:pt x="731" y="1119"/>
                  </a:lnTo>
                  <a:lnTo>
                    <a:pt x="728" y="1117"/>
                  </a:lnTo>
                  <a:lnTo>
                    <a:pt x="728" y="1116"/>
                  </a:lnTo>
                  <a:lnTo>
                    <a:pt x="722" y="1112"/>
                  </a:lnTo>
                  <a:lnTo>
                    <a:pt x="721" y="1112"/>
                  </a:lnTo>
                  <a:lnTo>
                    <a:pt x="719" y="1113"/>
                  </a:lnTo>
                  <a:lnTo>
                    <a:pt x="718" y="1113"/>
                  </a:lnTo>
                  <a:lnTo>
                    <a:pt x="714" y="1116"/>
                  </a:lnTo>
                  <a:lnTo>
                    <a:pt x="711" y="1117"/>
                  </a:lnTo>
                  <a:lnTo>
                    <a:pt x="711" y="1118"/>
                  </a:lnTo>
                  <a:lnTo>
                    <a:pt x="710" y="1119"/>
                  </a:lnTo>
                  <a:lnTo>
                    <a:pt x="709" y="1119"/>
                  </a:lnTo>
                  <a:lnTo>
                    <a:pt x="708" y="1119"/>
                  </a:lnTo>
                  <a:lnTo>
                    <a:pt x="707" y="1119"/>
                  </a:lnTo>
                  <a:lnTo>
                    <a:pt x="706" y="1120"/>
                  </a:lnTo>
                  <a:lnTo>
                    <a:pt x="704" y="1120"/>
                  </a:lnTo>
                  <a:lnTo>
                    <a:pt x="702" y="1120"/>
                  </a:lnTo>
                  <a:lnTo>
                    <a:pt x="701" y="1121"/>
                  </a:lnTo>
                  <a:lnTo>
                    <a:pt x="700" y="1121"/>
                  </a:lnTo>
                  <a:lnTo>
                    <a:pt x="699" y="1120"/>
                  </a:lnTo>
                  <a:lnTo>
                    <a:pt x="698" y="1120"/>
                  </a:lnTo>
                  <a:lnTo>
                    <a:pt x="697" y="1120"/>
                  </a:lnTo>
                  <a:lnTo>
                    <a:pt x="693" y="1120"/>
                  </a:lnTo>
                  <a:lnTo>
                    <a:pt x="692" y="1119"/>
                  </a:lnTo>
                  <a:lnTo>
                    <a:pt x="692" y="1118"/>
                  </a:lnTo>
                  <a:lnTo>
                    <a:pt x="691" y="1117"/>
                  </a:lnTo>
                  <a:lnTo>
                    <a:pt x="691" y="1109"/>
                  </a:lnTo>
                  <a:lnTo>
                    <a:pt x="690" y="1107"/>
                  </a:lnTo>
                  <a:lnTo>
                    <a:pt x="689" y="1105"/>
                  </a:lnTo>
                  <a:lnTo>
                    <a:pt x="688" y="1104"/>
                  </a:lnTo>
                  <a:lnTo>
                    <a:pt x="688" y="1103"/>
                  </a:lnTo>
                  <a:lnTo>
                    <a:pt x="688" y="1101"/>
                  </a:lnTo>
                  <a:lnTo>
                    <a:pt x="688" y="1100"/>
                  </a:lnTo>
                  <a:lnTo>
                    <a:pt x="688" y="1099"/>
                  </a:lnTo>
                  <a:lnTo>
                    <a:pt x="689" y="1096"/>
                  </a:lnTo>
                  <a:lnTo>
                    <a:pt x="689" y="1095"/>
                  </a:lnTo>
                  <a:lnTo>
                    <a:pt x="688" y="1094"/>
                  </a:lnTo>
                  <a:lnTo>
                    <a:pt x="687" y="1093"/>
                  </a:lnTo>
                  <a:lnTo>
                    <a:pt x="687" y="1092"/>
                  </a:lnTo>
                  <a:lnTo>
                    <a:pt x="688" y="1090"/>
                  </a:lnTo>
                  <a:lnTo>
                    <a:pt x="688" y="1088"/>
                  </a:lnTo>
                  <a:lnTo>
                    <a:pt x="687" y="1086"/>
                  </a:lnTo>
                  <a:lnTo>
                    <a:pt x="687" y="1085"/>
                  </a:lnTo>
                  <a:lnTo>
                    <a:pt x="685" y="1085"/>
                  </a:lnTo>
                  <a:lnTo>
                    <a:pt x="685" y="1084"/>
                  </a:lnTo>
                  <a:lnTo>
                    <a:pt x="685" y="1082"/>
                  </a:lnTo>
                  <a:lnTo>
                    <a:pt x="684" y="1080"/>
                  </a:lnTo>
                  <a:lnTo>
                    <a:pt x="684" y="1079"/>
                  </a:lnTo>
                  <a:lnTo>
                    <a:pt x="683" y="1079"/>
                  </a:lnTo>
                  <a:lnTo>
                    <a:pt x="684" y="1077"/>
                  </a:lnTo>
                  <a:lnTo>
                    <a:pt x="683" y="1074"/>
                  </a:lnTo>
                  <a:lnTo>
                    <a:pt x="683" y="1073"/>
                  </a:lnTo>
                  <a:lnTo>
                    <a:pt x="683" y="1071"/>
                  </a:lnTo>
                  <a:lnTo>
                    <a:pt x="684" y="1070"/>
                  </a:lnTo>
                  <a:lnTo>
                    <a:pt x="684" y="1068"/>
                  </a:lnTo>
                  <a:lnTo>
                    <a:pt x="684" y="1067"/>
                  </a:lnTo>
                  <a:lnTo>
                    <a:pt x="684" y="1066"/>
                  </a:lnTo>
                  <a:lnTo>
                    <a:pt x="684" y="1065"/>
                  </a:lnTo>
                  <a:lnTo>
                    <a:pt x="683" y="1065"/>
                  </a:lnTo>
                  <a:lnTo>
                    <a:pt x="683" y="1063"/>
                  </a:lnTo>
                  <a:lnTo>
                    <a:pt x="682" y="1063"/>
                  </a:lnTo>
                  <a:lnTo>
                    <a:pt x="681" y="1062"/>
                  </a:lnTo>
                  <a:lnTo>
                    <a:pt x="680" y="1061"/>
                  </a:lnTo>
                  <a:lnTo>
                    <a:pt x="680" y="1059"/>
                  </a:lnTo>
                  <a:lnTo>
                    <a:pt x="680" y="1055"/>
                  </a:lnTo>
                  <a:lnTo>
                    <a:pt x="680" y="1054"/>
                  </a:lnTo>
                  <a:lnTo>
                    <a:pt x="679" y="1054"/>
                  </a:lnTo>
                  <a:lnTo>
                    <a:pt x="678" y="1053"/>
                  </a:lnTo>
                  <a:lnTo>
                    <a:pt x="675" y="1051"/>
                  </a:lnTo>
                  <a:lnTo>
                    <a:pt x="675" y="1052"/>
                  </a:lnTo>
                  <a:lnTo>
                    <a:pt x="674" y="1051"/>
                  </a:lnTo>
                  <a:lnTo>
                    <a:pt x="672" y="1051"/>
                  </a:lnTo>
                  <a:lnTo>
                    <a:pt x="671" y="1051"/>
                  </a:lnTo>
                  <a:lnTo>
                    <a:pt x="671" y="1050"/>
                  </a:lnTo>
                  <a:lnTo>
                    <a:pt x="670" y="1051"/>
                  </a:lnTo>
                  <a:lnTo>
                    <a:pt x="663" y="1050"/>
                  </a:lnTo>
                  <a:lnTo>
                    <a:pt x="662" y="1050"/>
                  </a:lnTo>
                  <a:lnTo>
                    <a:pt x="661" y="1049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5"/>
                  </a:lnTo>
                  <a:lnTo>
                    <a:pt x="656" y="1043"/>
                  </a:lnTo>
                  <a:lnTo>
                    <a:pt x="655" y="1042"/>
                  </a:lnTo>
                  <a:lnTo>
                    <a:pt x="652" y="1043"/>
                  </a:lnTo>
                  <a:lnTo>
                    <a:pt x="650" y="1043"/>
                  </a:lnTo>
                  <a:lnTo>
                    <a:pt x="650" y="1044"/>
                  </a:lnTo>
                  <a:lnTo>
                    <a:pt x="649" y="1045"/>
                  </a:lnTo>
                  <a:lnTo>
                    <a:pt x="648" y="1046"/>
                  </a:lnTo>
                  <a:lnTo>
                    <a:pt x="648" y="1048"/>
                  </a:lnTo>
                  <a:lnTo>
                    <a:pt x="647" y="1049"/>
                  </a:lnTo>
                  <a:lnTo>
                    <a:pt x="646" y="1049"/>
                  </a:lnTo>
                  <a:lnTo>
                    <a:pt x="646" y="1050"/>
                  </a:lnTo>
                  <a:lnTo>
                    <a:pt x="645" y="1048"/>
                  </a:lnTo>
                  <a:lnTo>
                    <a:pt x="644" y="1048"/>
                  </a:lnTo>
                  <a:lnTo>
                    <a:pt x="644" y="1049"/>
                  </a:lnTo>
                  <a:lnTo>
                    <a:pt x="642" y="1049"/>
                  </a:lnTo>
                  <a:lnTo>
                    <a:pt x="641" y="1049"/>
                  </a:lnTo>
                  <a:lnTo>
                    <a:pt x="641" y="1050"/>
                  </a:lnTo>
                  <a:lnTo>
                    <a:pt x="640" y="1049"/>
                  </a:lnTo>
                  <a:lnTo>
                    <a:pt x="640" y="1050"/>
                  </a:lnTo>
                  <a:lnTo>
                    <a:pt x="639" y="1051"/>
                  </a:lnTo>
                  <a:lnTo>
                    <a:pt x="638" y="1051"/>
                  </a:lnTo>
                  <a:lnTo>
                    <a:pt x="638" y="1050"/>
                  </a:lnTo>
                  <a:lnTo>
                    <a:pt x="637" y="1050"/>
                  </a:lnTo>
                  <a:lnTo>
                    <a:pt x="637" y="1049"/>
                  </a:lnTo>
                  <a:lnTo>
                    <a:pt x="637" y="1050"/>
                  </a:lnTo>
                  <a:lnTo>
                    <a:pt x="636" y="1050"/>
                  </a:lnTo>
                  <a:lnTo>
                    <a:pt x="635" y="1050"/>
                  </a:lnTo>
                  <a:lnTo>
                    <a:pt x="635" y="1049"/>
                  </a:lnTo>
                  <a:lnTo>
                    <a:pt x="633" y="1049"/>
                  </a:lnTo>
                  <a:lnTo>
                    <a:pt x="632" y="1049"/>
                  </a:lnTo>
                  <a:lnTo>
                    <a:pt x="631" y="1049"/>
                  </a:lnTo>
                  <a:lnTo>
                    <a:pt x="630" y="1049"/>
                  </a:lnTo>
                  <a:lnTo>
                    <a:pt x="629" y="1049"/>
                  </a:lnTo>
                  <a:lnTo>
                    <a:pt x="629" y="1048"/>
                  </a:lnTo>
                  <a:lnTo>
                    <a:pt x="628" y="1048"/>
                  </a:lnTo>
                  <a:lnTo>
                    <a:pt x="627" y="1048"/>
                  </a:lnTo>
                  <a:lnTo>
                    <a:pt x="625" y="1048"/>
                  </a:lnTo>
                  <a:lnTo>
                    <a:pt x="625" y="1046"/>
                  </a:lnTo>
                  <a:lnTo>
                    <a:pt x="624" y="1046"/>
                  </a:lnTo>
                  <a:lnTo>
                    <a:pt x="623" y="1048"/>
                  </a:lnTo>
                  <a:lnTo>
                    <a:pt x="621" y="1048"/>
                  </a:lnTo>
                  <a:lnTo>
                    <a:pt x="620" y="1048"/>
                  </a:lnTo>
                  <a:lnTo>
                    <a:pt x="619" y="1048"/>
                  </a:lnTo>
                  <a:lnTo>
                    <a:pt x="618" y="1046"/>
                  </a:lnTo>
                  <a:lnTo>
                    <a:pt x="616" y="1046"/>
                  </a:lnTo>
                  <a:lnTo>
                    <a:pt x="615" y="1046"/>
                  </a:lnTo>
                  <a:lnTo>
                    <a:pt x="614" y="1046"/>
                  </a:lnTo>
                  <a:lnTo>
                    <a:pt x="613" y="1046"/>
                  </a:lnTo>
                  <a:lnTo>
                    <a:pt x="612" y="1046"/>
                  </a:lnTo>
                  <a:lnTo>
                    <a:pt x="611" y="1046"/>
                  </a:lnTo>
                  <a:lnTo>
                    <a:pt x="610" y="1045"/>
                  </a:lnTo>
                  <a:lnTo>
                    <a:pt x="609" y="1043"/>
                  </a:lnTo>
                  <a:lnTo>
                    <a:pt x="607" y="1043"/>
                  </a:lnTo>
                  <a:lnTo>
                    <a:pt x="606" y="1043"/>
                  </a:lnTo>
                  <a:lnTo>
                    <a:pt x="605" y="1043"/>
                  </a:lnTo>
                  <a:lnTo>
                    <a:pt x="604" y="1043"/>
                  </a:lnTo>
                  <a:lnTo>
                    <a:pt x="604" y="1044"/>
                  </a:lnTo>
                  <a:lnTo>
                    <a:pt x="603" y="1044"/>
                  </a:lnTo>
                  <a:lnTo>
                    <a:pt x="602" y="1045"/>
                  </a:lnTo>
                  <a:lnTo>
                    <a:pt x="601" y="1044"/>
                  </a:lnTo>
                  <a:lnTo>
                    <a:pt x="599" y="1044"/>
                  </a:lnTo>
                  <a:lnTo>
                    <a:pt x="598" y="1044"/>
                  </a:lnTo>
                  <a:lnTo>
                    <a:pt x="597" y="1043"/>
                  </a:lnTo>
                  <a:lnTo>
                    <a:pt x="597" y="1042"/>
                  </a:lnTo>
                  <a:lnTo>
                    <a:pt x="596" y="1042"/>
                  </a:lnTo>
                  <a:lnTo>
                    <a:pt x="596" y="1041"/>
                  </a:lnTo>
                  <a:lnTo>
                    <a:pt x="597" y="1038"/>
                  </a:lnTo>
                  <a:lnTo>
                    <a:pt x="597" y="1037"/>
                  </a:lnTo>
                  <a:lnTo>
                    <a:pt x="598" y="1036"/>
                  </a:lnTo>
                  <a:lnTo>
                    <a:pt x="598" y="1035"/>
                  </a:lnTo>
                  <a:lnTo>
                    <a:pt x="598" y="1034"/>
                  </a:lnTo>
                  <a:lnTo>
                    <a:pt x="597" y="1033"/>
                  </a:lnTo>
                  <a:lnTo>
                    <a:pt x="598" y="1033"/>
                  </a:lnTo>
                  <a:lnTo>
                    <a:pt x="598" y="1032"/>
                  </a:lnTo>
                  <a:lnTo>
                    <a:pt x="598" y="1030"/>
                  </a:lnTo>
                  <a:lnTo>
                    <a:pt x="598" y="1029"/>
                  </a:lnTo>
                  <a:lnTo>
                    <a:pt x="599" y="1027"/>
                  </a:lnTo>
                  <a:lnTo>
                    <a:pt x="599" y="1026"/>
                  </a:lnTo>
                  <a:lnTo>
                    <a:pt x="598" y="1025"/>
                  </a:lnTo>
                  <a:lnTo>
                    <a:pt x="598" y="1024"/>
                  </a:lnTo>
                  <a:lnTo>
                    <a:pt x="599" y="1023"/>
                  </a:lnTo>
                  <a:lnTo>
                    <a:pt x="599" y="1021"/>
                  </a:lnTo>
                  <a:lnTo>
                    <a:pt x="598" y="1021"/>
                  </a:lnTo>
                  <a:lnTo>
                    <a:pt x="598" y="1020"/>
                  </a:lnTo>
                  <a:lnTo>
                    <a:pt x="598" y="1019"/>
                  </a:lnTo>
                  <a:lnTo>
                    <a:pt x="598" y="1018"/>
                  </a:lnTo>
                  <a:lnTo>
                    <a:pt x="598" y="1017"/>
                  </a:lnTo>
                  <a:lnTo>
                    <a:pt x="601" y="1013"/>
                  </a:lnTo>
                  <a:lnTo>
                    <a:pt x="602" y="1012"/>
                  </a:lnTo>
                  <a:lnTo>
                    <a:pt x="601" y="1012"/>
                  </a:lnTo>
                  <a:lnTo>
                    <a:pt x="601" y="1011"/>
                  </a:lnTo>
                  <a:lnTo>
                    <a:pt x="599" y="1011"/>
                  </a:lnTo>
                  <a:lnTo>
                    <a:pt x="599" y="1010"/>
                  </a:lnTo>
                  <a:lnTo>
                    <a:pt x="601" y="1009"/>
                  </a:lnTo>
                  <a:lnTo>
                    <a:pt x="602" y="1008"/>
                  </a:lnTo>
                  <a:lnTo>
                    <a:pt x="602" y="1006"/>
                  </a:lnTo>
                  <a:lnTo>
                    <a:pt x="602" y="1004"/>
                  </a:lnTo>
                  <a:lnTo>
                    <a:pt x="602" y="1002"/>
                  </a:lnTo>
                  <a:lnTo>
                    <a:pt x="602" y="1001"/>
                  </a:lnTo>
                  <a:lnTo>
                    <a:pt x="603" y="999"/>
                  </a:lnTo>
                  <a:lnTo>
                    <a:pt x="603" y="998"/>
                  </a:lnTo>
                  <a:lnTo>
                    <a:pt x="602" y="996"/>
                  </a:lnTo>
                  <a:lnTo>
                    <a:pt x="602" y="998"/>
                  </a:lnTo>
                  <a:lnTo>
                    <a:pt x="601" y="996"/>
                  </a:lnTo>
                  <a:lnTo>
                    <a:pt x="599" y="995"/>
                  </a:lnTo>
                  <a:lnTo>
                    <a:pt x="599" y="994"/>
                  </a:lnTo>
                  <a:lnTo>
                    <a:pt x="601" y="993"/>
                  </a:lnTo>
                  <a:lnTo>
                    <a:pt x="602" y="993"/>
                  </a:lnTo>
                  <a:lnTo>
                    <a:pt x="602" y="992"/>
                  </a:lnTo>
                  <a:lnTo>
                    <a:pt x="601" y="992"/>
                  </a:lnTo>
                  <a:lnTo>
                    <a:pt x="601" y="991"/>
                  </a:lnTo>
                  <a:lnTo>
                    <a:pt x="599" y="991"/>
                  </a:lnTo>
                  <a:lnTo>
                    <a:pt x="598" y="991"/>
                  </a:lnTo>
                  <a:lnTo>
                    <a:pt x="599" y="990"/>
                  </a:lnTo>
                  <a:lnTo>
                    <a:pt x="601" y="990"/>
                  </a:lnTo>
                  <a:lnTo>
                    <a:pt x="601" y="988"/>
                  </a:lnTo>
                  <a:lnTo>
                    <a:pt x="602" y="988"/>
                  </a:lnTo>
                  <a:lnTo>
                    <a:pt x="601" y="988"/>
                  </a:lnTo>
                  <a:lnTo>
                    <a:pt x="601" y="987"/>
                  </a:lnTo>
                  <a:lnTo>
                    <a:pt x="599" y="987"/>
                  </a:lnTo>
                  <a:lnTo>
                    <a:pt x="599" y="986"/>
                  </a:lnTo>
                  <a:lnTo>
                    <a:pt x="598" y="986"/>
                  </a:lnTo>
                  <a:lnTo>
                    <a:pt x="597" y="987"/>
                  </a:lnTo>
                  <a:lnTo>
                    <a:pt x="597" y="986"/>
                  </a:lnTo>
                  <a:lnTo>
                    <a:pt x="597" y="985"/>
                  </a:lnTo>
                  <a:lnTo>
                    <a:pt x="596" y="984"/>
                  </a:lnTo>
                  <a:lnTo>
                    <a:pt x="596" y="983"/>
                  </a:lnTo>
                  <a:lnTo>
                    <a:pt x="596" y="982"/>
                  </a:lnTo>
                  <a:lnTo>
                    <a:pt x="596" y="981"/>
                  </a:lnTo>
                  <a:lnTo>
                    <a:pt x="596" y="979"/>
                  </a:lnTo>
                  <a:lnTo>
                    <a:pt x="596" y="978"/>
                  </a:lnTo>
                  <a:lnTo>
                    <a:pt x="596" y="977"/>
                  </a:lnTo>
                  <a:lnTo>
                    <a:pt x="596" y="976"/>
                  </a:lnTo>
                  <a:lnTo>
                    <a:pt x="595" y="976"/>
                  </a:lnTo>
                  <a:lnTo>
                    <a:pt x="594" y="975"/>
                  </a:lnTo>
                  <a:lnTo>
                    <a:pt x="593" y="974"/>
                  </a:lnTo>
                  <a:lnTo>
                    <a:pt x="593" y="973"/>
                  </a:lnTo>
                  <a:lnTo>
                    <a:pt x="593" y="971"/>
                  </a:lnTo>
                  <a:lnTo>
                    <a:pt x="593" y="970"/>
                  </a:lnTo>
                  <a:lnTo>
                    <a:pt x="593" y="969"/>
                  </a:lnTo>
                  <a:lnTo>
                    <a:pt x="592" y="969"/>
                  </a:lnTo>
                  <a:lnTo>
                    <a:pt x="592" y="970"/>
                  </a:lnTo>
                  <a:lnTo>
                    <a:pt x="590" y="970"/>
                  </a:lnTo>
                  <a:lnTo>
                    <a:pt x="590" y="969"/>
                  </a:lnTo>
                  <a:lnTo>
                    <a:pt x="590" y="968"/>
                  </a:lnTo>
                  <a:lnTo>
                    <a:pt x="592" y="968"/>
                  </a:lnTo>
                  <a:lnTo>
                    <a:pt x="592" y="967"/>
                  </a:lnTo>
                  <a:lnTo>
                    <a:pt x="590" y="967"/>
                  </a:lnTo>
                  <a:lnTo>
                    <a:pt x="590" y="966"/>
                  </a:lnTo>
                  <a:lnTo>
                    <a:pt x="592" y="965"/>
                  </a:lnTo>
                  <a:lnTo>
                    <a:pt x="593" y="965"/>
                  </a:lnTo>
                  <a:lnTo>
                    <a:pt x="593" y="963"/>
                  </a:lnTo>
                  <a:lnTo>
                    <a:pt x="594" y="963"/>
                  </a:lnTo>
                  <a:lnTo>
                    <a:pt x="595" y="961"/>
                  </a:lnTo>
                  <a:lnTo>
                    <a:pt x="596" y="961"/>
                  </a:lnTo>
                  <a:lnTo>
                    <a:pt x="597" y="961"/>
                  </a:lnTo>
                  <a:lnTo>
                    <a:pt x="597" y="960"/>
                  </a:lnTo>
                  <a:lnTo>
                    <a:pt x="598" y="960"/>
                  </a:lnTo>
                  <a:lnTo>
                    <a:pt x="599" y="960"/>
                  </a:lnTo>
                  <a:lnTo>
                    <a:pt x="601" y="959"/>
                  </a:lnTo>
                  <a:lnTo>
                    <a:pt x="602" y="958"/>
                  </a:lnTo>
                  <a:lnTo>
                    <a:pt x="597" y="954"/>
                  </a:lnTo>
                  <a:lnTo>
                    <a:pt x="595" y="952"/>
                  </a:lnTo>
                  <a:lnTo>
                    <a:pt x="592" y="950"/>
                  </a:lnTo>
                  <a:lnTo>
                    <a:pt x="592" y="949"/>
                  </a:lnTo>
                  <a:lnTo>
                    <a:pt x="593" y="945"/>
                  </a:lnTo>
                  <a:lnTo>
                    <a:pt x="593" y="944"/>
                  </a:lnTo>
                  <a:lnTo>
                    <a:pt x="594" y="942"/>
                  </a:lnTo>
                  <a:lnTo>
                    <a:pt x="595" y="941"/>
                  </a:lnTo>
                  <a:lnTo>
                    <a:pt x="596" y="940"/>
                  </a:lnTo>
                  <a:lnTo>
                    <a:pt x="597" y="937"/>
                  </a:lnTo>
                  <a:lnTo>
                    <a:pt x="599" y="932"/>
                  </a:lnTo>
                  <a:lnTo>
                    <a:pt x="602" y="926"/>
                  </a:lnTo>
                  <a:lnTo>
                    <a:pt x="603" y="924"/>
                  </a:lnTo>
                  <a:lnTo>
                    <a:pt x="604" y="921"/>
                  </a:lnTo>
                  <a:lnTo>
                    <a:pt x="606" y="921"/>
                  </a:lnTo>
                  <a:lnTo>
                    <a:pt x="606" y="919"/>
                  </a:lnTo>
                  <a:lnTo>
                    <a:pt x="606" y="917"/>
                  </a:lnTo>
                  <a:lnTo>
                    <a:pt x="605" y="916"/>
                  </a:lnTo>
                  <a:lnTo>
                    <a:pt x="604" y="916"/>
                  </a:lnTo>
                  <a:lnTo>
                    <a:pt x="604" y="915"/>
                  </a:lnTo>
                  <a:lnTo>
                    <a:pt x="606" y="909"/>
                  </a:lnTo>
                  <a:lnTo>
                    <a:pt x="609" y="903"/>
                  </a:lnTo>
                  <a:lnTo>
                    <a:pt x="610" y="898"/>
                  </a:lnTo>
                  <a:lnTo>
                    <a:pt x="612" y="892"/>
                  </a:lnTo>
                  <a:lnTo>
                    <a:pt x="612" y="890"/>
                  </a:lnTo>
                  <a:lnTo>
                    <a:pt x="613" y="890"/>
                  </a:lnTo>
                  <a:lnTo>
                    <a:pt x="615" y="890"/>
                  </a:lnTo>
                  <a:lnTo>
                    <a:pt x="615" y="889"/>
                  </a:lnTo>
                  <a:lnTo>
                    <a:pt x="614" y="889"/>
                  </a:lnTo>
                  <a:lnTo>
                    <a:pt x="613" y="887"/>
                  </a:lnTo>
                  <a:lnTo>
                    <a:pt x="612" y="885"/>
                  </a:lnTo>
                  <a:lnTo>
                    <a:pt x="610" y="881"/>
                  </a:lnTo>
                  <a:lnTo>
                    <a:pt x="606" y="874"/>
                  </a:lnTo>
                  <a:lnTo>
                    <a:pt x="607" y="874"/>
                  </a:lnTo>
                  <a:lnTo>
                    <a:pt x="606" y="873"/>
                  </a:lnTo>
                  <a:lnTo>
                    <a:pt x="606" y="871"/>
                  </a:lnTo>
                  <a:lnTo>
                    <a:pt x="606" y="870"/>
                  </a:lnTo>
                  <a:lnTo>
                    <a:pt x="605" y="869"/>
                  </a:lnTo>
                  <a:lnTo>
                    <a:pt x="604" y="868"/>
                  </a:lnTo>
                  <a:lnTo>
                    <a:pt x="604" y="867"/>
                  </a:lnTo>
                  <a:lnTo>
                    <a:pt x="604" y="866"/>
                  </a:lnTo>
                  <a:lnTo>
                    <a:pt x="604" y="865"/>
                  </a:lnTo>
                  <a:lnTo>
                    <a:pt x="604" y="864"/>
                  </a:lnTo>
                  <a:lnTo>
                    <a:pt x="604" y="862"/>
                  </a:lnTo>
                  <a:lnTo>
                    <a:pt x="603" y="861"/>
                  </a:lnTo>
                  <a:lnTo>
                    <a:pt x="602" y="861"/>
                  </a:lnTo>
                  <a:lnTo>
                    <a:pt x="601" y="861"/>
                  </a:lnTo>
                  <a:lnTo>
                    <a:pt x="599" y="861"/>
                  </a:lnTo>
                  <a:lnTo>
                    <a:pt x="598" y="861"/>
                  </a:lnTo>
                  <a:lnTo>
                    <a:pt x="597" y="861"/>
                  </a:lnTo>
                  <a:lnTo>
                    <a:pt x="596" y="860"/>
                  </a:lnTo>
                  <a:lnTo>
                    <a:pt x="594" y="859"/>
                  </a:lnTo>
                  <a:lnTo>
                    <a:pt x="593" y="858"/>
                  </a:lnTo>
                  <a:lnTo>
                    <a:pt x="592" y="858"/>
                  </a:lnTo>
                  <a:lnTo>
                    <a:pt x="590" y="857"/>
                  </a:lnTo>
                  <a:lnTo>
                    <a:pt x="589" y="857"/>
                  </a:lnTo>
                  <a:lnTo>
                    <a:pt x="588" y="856"/>
                  </a:lnTo>
                  <a:lnTo>
                    <a:pt x="588" y="854"/>
                  </a:lnTo>
                  <a:lnTo>
                    <a:pt x="587" y="853"/>
                  </a:lnTo>
                  <a:lnTo>
                    <a:pt x="586" y="853"/>
                  </a:lnTo>
                  <a:lnTo>
                    <a:pt x="585" y="852"/>
                  </a:lnTo>
                  <a:lnTo>
                    <a:pt x="584" y="852"/>
                  </a:lnTo>
                  <a:lnTo>
                    <a:pt x="581" y="851"/>
                  </a:lnTo>
                  <a:lnTo>
                    <a:pt x="581" y="850"/>
                  </a:lnTo>
                  <a:lnTo>
                    <a:pt x="581" y="849"/>
                  </a:lnTo>
                  <a:lnTo>
                    <a:pt x="581" y="845"/>
                  </a:lnTo>
                  <a:lnTo>
                    <a:pt x="580" y="844"/>
                  </a:lnTo>
                  <a:lnTo>
                    <a:pt x="580" y="843"/>
                  </a:lnTo>
                  <a:lnTo>
                    <a:pt x="580" y="841"/>
                  </a:lnTo>
                  <a:lnTo>
                    <a:pt x="579" y="840"/>
                  </a:lnTo>
                  <a:lnTo>
                    <a:pt x="579" y="839"/>
                  </a:lnTo>
                  <a:lnTo>
                    <a:pt x="579" y="836"/>
                  </a:lnTo>
                  <a:lnTo>
                    <a:pt x="579" y="835"/>
                  </a:lnTo>
                  <a:lnTo>
                    <a:pt x="579" y="833"/>
                  </a:lnTo>
                  <a:lnTo>
                    <a:pt x="578" y="831"/>
                  </a:lnTo>
                  <a:lnTo>
                    <a:pt x="578" y="828"/>
                  </a:lnTo>
                  <a:lnTo>
                    <a:pt x="578" y="827"/>
                  </a:lnTo>
                  <a:lnTo>
                    <a:pt x="579" y="826"/>
                  </a:lnTo>
                  <a:lnTo>
                    <a:pt x="583" y="822"/>
                  </a:lnTo>
                  <a:lnTo>
                    <a:pt x="584" y="820"/>
                  </a:lnTo>
                  <a:lnTo>
                    <a:pt x="583" y="819"/>
                  </a:lnTo>
                  <a:lnTo>
                    <a:pt x="583" y="818"/>
                  </a:lnTo>
                  <a:lnTo>
                    <a:pt x="584" y="818"/>
                  </a:lnTo>
                  <a:lnTo>
                    <a:pt x="584" y="817"/>
                  </a:lnTo>
                  <a:lnTo>
                    <a:pt x="584" y="814"/>
                  </a:lnTo>
                  <a:lnTo>
                    <a:pt x="583" y="812"/>
                  </a:lnTo>
                  <a:lnTo>
                    <a:pt x="581" y="812"/>
                  </a:lnTo>
                  <a:lnTo>
                    <a:pt x="581" y="814"/>
                  </a:lnTo>
                  <a:lnTo>
                    <a:pt x="580" y="814"/>
                  </a:lnTo>
                  <a:lnTo>
                    <a:pt x="580" y="815"/>
                  </a:lnTo>
                  <a:lnTo>
                    <a:pt x="579" y="815"/>
                  </a:lnTo>
                  <a:lnTo>
                    <a:pt x="576" y="815"/>
                  </a:lnTo>
                  <a:lnTo>
                    <a:pt x="569" y="815"/>
                  </a:lnTo>
                  <a:lnTo>
                    <a:pt x="562" y="815"/>
                  </a:lnTo>
                  <a:lnTo>
                    <a:pt x="554" y="814"/>
                  </a:lnTo>
                  <a:lnTo>
                    <a:pt x="547" y="814"/>
                  </a:lnTo>
                  <a:lnTo>
                    <a:pt x="541" y="814"/>
                  </a:lnTo>
                  <a:lnTo>
                    <a:pt x="534" y="814"/>
                  </a:lnTo>
                  <a:lnTo>
                    <a:pt x="526" y="814"/>
                  </a:lnTo>
                  <a:lnTo>
                    <a:pt x="519" y="812"/>
                  </a:lnTo>
                  <a:lnTo>
                    <a:pt x="517" y="812"/>
                  </a:lnTo>
                  <a:lnTo>
                    <a:pt x="516" y="812"/>
                  </a:lnTo>
                  <a:lnTo>
                    <a:pt x="515" y="810"/>
                  </a:lnTo>
                  <a:lnTo>
                    <a:pt x="515" y="807"/>
                  </a:lnTo>
                  <a:lnTo>
                    <a:pt x="515" y="802"/>
                  </a:lnTo>
                  <a:lnTo>
                    <a:pt x="513" y="797"/>
                  </a:lnTo>
                  <a:lnTo>
                    <a:pt x="513" y="789"/>
                  </a:lnTo>
                  <a:lnTo>
                    <a:pt x="512" y="783"/>
                  </a:lnTo>
                  <a:lnTo>
                    <a:pt x="512" y="782"/>
                  </a:lnTo>
                  <a:lnTo>
                    <a:pt x="512" y="781"/>
                  </a:lnTo>
                  <a:lnTo>
                    <a:pt x="509" y="777"/>
                  </a:lnTo>
                  <a:lnTo>
                    <a:pt x="504" y="772"/>
                  </a:lnTo>
                  <a:lnTo>
                    <a:pt x="502" y="769"/>
                  </a:lnTo>
                  <a:lnTo>
                    <a:pt x="500" y="767"/>
                  </a:lnTo>
                  <a:lnTo>
                    <a:pt x="507" y="767"/>
                  </a:lnTo>
                  <a:lnTo>
                    <a:pt x="511" y="767"/>
                  </a:lnTo>
                  <a:lnTo>
                    <a:pt x="511" y="764"/>
                  </a:lnTo>
                  <a:lnTo>
                    <a:pt x="511" y="761"/>
                  </a:lnTo>
                  <a:lnTo>
                    <a:pt x="511" y="758"/>
                  </a:lnTo>
                  <a:lnTo>
                    <a:pt x="511" y="755"/>
                  </a:lnTo>
                  <a:lnTo>
                    <a:pt x="511" y="751"/>
                  </a:lnTo>
                  <a:lnTo>
                    <a:pt x="511" y="749"/>
                  </a:lnTo>
                  <a:lnTo>
                    <a:pt x="510" y="748"/>
                  </a:lnTo>
                  <a:lnTo>
                    <a:pt x="509" y="747"/>
                  </a:lnTo>
                  <a:lnTo>
                    <a:pt x="508" y="745"/>
                  </a:lnTo>
                  <a:lnTo>
                    <a:pt x="509" y="745"/>
                  </a:lnTo>
                  <a:lnTo>
                    <a:pt x="509" y="743"/>
                  </a:lnTo>
                  <a:lnTo>
                    <a:pt x="508" y="741"/>
                  </a:lnTo>
                  <a:lnTo>
                    <a:pt x="507" y="739"/>
                  </a:lnTo>
                  <a:lnTo>
                    <a:pt x="507" y="737"/>
                  </a:lnTo>
                  <a:lnTo>
                    <a:pt x="504" y="736"/>
                  </a:lnTo>
                  <a:lnTo>
                    <a:pt x="504" y="735"/>
                  </a:lnTo>
                  <a:lnTo>
                    <a:pt x="504" y="734"/>
                  </a:lnTo>
                  <a:lnTo>
                    <a:pt x="504" y="733"/>
                  </a:lnTo>
                  <a:lnTo>
                    <a:pt x="504" y="732"/>
                  </a:lnTo>
                  <a:lnTo>
                    <a:pt x="503" y="731"/>
                  </a:lnTo>
                  <a:lnTo>
                    <a:pt x="504" y="730"/>
                  </a:lnTo>
                  <a:lnTo>
                    <a:pt x="504" y="728"/>
                  </a:lnTo>
                  <a:lnTo>
                    <a:pt x="506" y="728"/>
                  </a:lnTo>
                  <a:lnTo>
                    <a:pt x="506" y="727"/>
                  </a:lnTo>
                  <a:lnTo>
                    <a:pt x="507" y="727"/>
                  </a:lnTo>
                  <a:lnTo>
                    <a:pt x="507" y="725"/>
                  </a:lnTo>
                  <a:lnTo>
                    <a:pt x="507" y="724"/>
                  </a:lnTo>
                  <a:lnTo>
                    <a:pt x="507" y="723"/>
                  </a:lnTo>
                  <a:lnTo>
                    <a:pt x="506" y="722"/>
                  </a:lnTo>
                  <a:lnTo>
                    <a:pt x="504" y="720"/>
                  </a:lnTo>
                  <a:lnTo>
                    <a:pt x="504" y="719"/>
                  </a:lnTo>
                  <a:lnTo>
                    <a:pt x="504" y="718"/>
                  </a:lnTo>
                  <a:lnTo>
                    <a:pt x="504" y="717"/>
                  </a:lnTo>
                  <a:lnTo>
                    <a:pt x="503" y="717"/>
                  </a:lnTo>
                  <a:lnTo>
                    <a:pt x="501" y="716"/>
                  </a:lnTo>
                  <a:lnTo>
                    <a:pt x="500" y="716"/>
                  </a:lnTo>
                  <a:lnTo>
                    <a:pt x="500" y="715"/>
                  </a:lnTo>
                  <a:lnTo>
                    <a:pt x="499" y="715"/>
                  </a:lnTo>
                  <a:lnTo>
                    <a:pt x="498" y="714"/>
                  </a:lnTo>
                  <a:lnTo>
                    <a:pt x="494" y="711"/>
                  </a:lnTo>
                  <a:lnTo>
                    <a:pt x="492" y="709"/>
                  </a:lnTo>
                  <a:lnTo>
                    <a:pt x="490" y="708"/>
                  </a:lnTo>
                  <a:lnTo>
                    <a:pt x="489" y="708"/>
                  </a:lnTo>
                  <a:lnTo>
                    <a:pt x="487" y="707"/>
                  </a:lnTo>
                  <a:lnTo>
                    <a:pt x="485" y="707"/>
                  </a:lnTo>
                  <a:lnTo>
                    <a:pt x="484" y="707"/>
                  </a:lnTo>
                  <a:lnTo>
                    <a:pt x="483" y="706"/>
                  </a:lnTo>
                  <a:lnTo>
                    <a:pt x="483" y="705"/>
                  </a:lnTo>
                  <a:lnTo>
                    <a:pt x="482" y="705"/>
                  </a:lnTo>
                  <a:lnTo>
                    <a:pt x="480" y="705"/>
                  </a:lnTo>
                  <a:lnTo>
                    <a:pt x="480" y="706"/>
                  </a:lnTo>
                  <a:lnTo>
                    <a:pt x="478" y="707"/>
                  </a:lnTo>
                  <a:lnTo>
                    <a:pt x="476" y="706"/>
                  </a:lnTo>
                  <a:lnTo>
                    <a:pt x="475" y="707"/>
                  </a:lnTo>
                  <a:lnTo>
                    <a:pt x="474" y="706"/>
                  </a:lnTo>
                  <a:lnTo>
                    <a:pt x="473" y="706"/>
                  </a:lnTo>
                  <a:lnTo>
                    <a:pt x="472" y="706"/>
                  </a:lnTo>
                  <a:lnTo>
                    <a:pt x="469" y="707"/>
                  </a:lnTo>
                  <a:lnTo>
                    <a:pt x="467" y="707"/>
                  </a:lnTo>
                  <a:lnTo>
                    <a:pt x="466" y="708"/>
                  </a:lnTo>
                  <a:lnTo>
                    <a:pt x="464" y="707"/>
                  </a:lnTo>
                  <a:lnTo>
                    <a:pt x="463" y="706"/>
                  </a:lnTo>
                  <a:lnTo>
                    <a:pt x="459" y="706"/>
                  </a:lnTo>
                  <a:lnTo>
                    <a:pt x="458" y="707"/>
                  </a:lnTo>
                  <a:lnTo>
                    <a:pt x="457" y="707"/>
                  </a:lnTo>
                  <a:lnTo>
                    <a:pt x="456" y="707"/>
                  </a:lnTo>
                  <a:lnTo>
                    <a:pt x="455" y="707"/>
                  </a:lnTo>
                  <a:lnTo>
                    <a:pt x="454" y="707"/>
                  </a:lnTo>
                  <a:lnTo>
                    <a:pt x="452" y="707"/>
                  </a:lnTo>
                  <a:lnTo>
                    <a:pt x="452" y="705"/>
                  </a:lnTo>
                  <a:lnTo>
                    <a:pt x="452" y="703"/>
                  </a:lnTo>
                  <a:lnTo>
                    <a:pt x="451" y="703"/>
                  </a:lnTo>
                  <a:lnTo>
                    <a:pt x="450" y="703"/>
                  </a:lnTo>
                  <a:lnTo>
                    <a:pt x="449" y="701"/>
                  </a:lnTo>
                  <a:lnTo>
                    <a:pt x="448" y="701"/>
                  </a:lnTo>
                  <a:lnTo>
                    <a:pt x="447" y="700"/>
                  </a:lnTo>
                  <a:lnTo>
                    <a:pt x="447" y="699"/>
                  </a:lnTo>
                  <a:lnTo>
                    <a:pt x="446" y="699"/>
                  </a:lnTo>
                  <a:lnTo>
                    <a:pt x="444" y="697"/>
                  </a:lnTo>
                  <a:lnTo>
                    <a:pt x="443" y="697"/>
                  </a:lnTo>
                  <a:lnTo>
                    <a:pt x="443" y="695"/>
                  </a:lnTo>
                  <a:lnTo>
                    <a:pt x="443" y="693"/>
                  </a:lnTo>
                  <a:lnTo>
                    <a:pt x="443" y="692"/>
                  </a:lnTo>
                  <a:lnTo>
                    <a:pt x="442" y="692"/>
                  </a:lnTo>
                  <a:lnTo>
                    <a:pt x="441" y="691"/>
                  </a:lnTo>
                  <a:lnTo>
                    <a:pt x="441" y="692"/>
                  </a:lnTo>
                  <a:lnTo>
                    <a:pt x="440" y="691"/>
                  </a:lnTo>
                  <a:lnTo>
                    <a:pt x="439" y="691"/>
                  </a:lnTo>
                  <a:lnTo>
                    <a:pt x="438" y="691"/>
                  </a:lnTo>
                  <a:lnTo>
                    <a:pt x="437" y="692"/>
                  </a:lnTo>
                  <a:lnTo>
                    <a:pt x="435" y="692"/>
                  </a:lnTo>
                  <a:lnTo>
                    <a:pt x="434" y="692"/>
                  </a:lnTo>
                  <a:lnTo>
                    <a:pt x="433" y="692"/>
                  </a:lnTo>
                  <a:lnTo>
                    <a:pt x="432" y="691"/>
                  </a:lnTo>
                  <a:lnTo>
                    <a:pt x="431" y="691"/>
                  </a:lnTo>
                  <a:lnTo>
                    <a:pt x="430" y="690"/>
                  </a:lnTo>
                  <a:lnTo>
                    <a:pt x="430" y="689"/>
                  </a:lnTo>
                  <a:lnTo>
                    <a:pt x="429" y="689"/>
                  </a:lnTo>
                  <a:lnTo>
                    <a:pt x="426" y="689"/>
                  </a:lnTo>
                  <a:lnTo>
                    <a:pt x="423" y="688"/>
                  </a:lnTo>
                  <a:lnTo>
                    <a:pt x="423" y="686"/>
                  </a:lnTo>
                  <a:lnTo>
                    <a:pt x="423" y="685"/>
                  </a:lnTo>
                  <a:lnTo>
                    <a:pt x="422" y="685"/>
                  </a:lnTo>
                  <a:lnTo>
                    <a:pt x="421" y="685"/>
                  </a:lnTo>
                  <a:lnTo>
                    <a:pt x="420" y="685"/>
                  </a:lnTo>
                  <a:lnTo>
                    <a:pt x="418" y="686"/>
                  </a:lnTo>
                  <a:lnTo>
                    <a:pt x="417" y="686"/>
                  </a:lnTo>
                  <a:lnTo>
                    <a:pt x="416" y="685"/>
                  </a:lnTo>
                  <a:lnTo>
                    <a:pt x="416" y="684"/>
                  </a:lnTo>
                  <a:lnTo>
                    <a:pt x="415" y="684"/>
                  </a:lnTo>
                  <a:lnTo>
                    <a:pt x="413" y="681"/>
                  </a:lnTo>
                  <a:lnTo>
                    <a:pt x="412" y="681"/>
                  </a:lnTo>
                  <a:lnTo>
                    <a:pt x="411" y="681"/>
                  </a:lnTo>
                  <a:lnTo>
                    <a:pt x="411" y="680"/>
                  </a:lnTo>
                  <a:lnTo>
                    <a:pt x="409" y="680"/>
                  </a:lnTo>
                  <a:lnTo>
                    <a:pt x="409" y="678"/>
                  </a:lnTo>
                  <a:lnTo>
                    <a:pt x="409" y="677"/>
                  </a:lnTo>
                  <a:lnTo>
                    <a:pt x="408" y="676"/>
                  </a:lnTo>
                  <a:lnTo>
                    <a:pt x="408" y="675"/>
                  </a:lnTo>
                  <a:lnTo>
                    <a:pt x="407" y="674"/>
                  </a:lnTo>
                  <a:lnTo>
                    <a:pt x="407" y="673"/>
                  </a:lnTo>
                  <a:lnTo>
                    <a:pt x="406" y="673"/>
                  </a:lnTo>
                  <a:lnTo>
                    <a:pt x="405" y="673"/>
                  </a:lnTo>
                  <a:lnTo>
                    <a:pt x="404" y="673"/>
                  </a:lnTo>
                  <a:lnTo>
                    <a:pt x="404" y="674"/>
                  </a:lnTo>
                  <a:lnTo>
                    <a:pt x="403" y="674"/>
                  </a:lnTo>
                  <a:lnTo>
                    <a:pt x="401" y="674"/>
                  </a:lnTo>
                  <a:lnTo>
                    <a:pt x="401" y="675"/>
                  </a:lnTo>
                  <a:lnTo>
                    <a:pt x="400" y="675"/>
                  </a:lnTo>
                  <a:lnTo>
                    <a:pt x="398" y="675"/>
                  </a:lnTo>
                  <a:lnTo>
                    <a:pt x="397" y="674"/>
                  </a:lnTo>
                  <a:lnTo>
                    <a:pt x="396" y="674"/>
                  </a:lnTo>
                  <a:lnTo>
                    <a:pt x="394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2" y="670"/>
                  </a:lnTo>
                  <a:lnTo>
                    <a:pt x="392" y="669"/>
                  </a:lnTo>
                  <a:lnTo>
                    <a:pt x="391" y="669"/>
                  </a:lnTo>
                  <a:lnTo>
                    <a:pt x="390" y="669"/>
                  </a:lnTo>
                  <a:lnTo>
                    <a:pt x="389" y="668"/>
                  </a:lnTo>
                  <a:lnTo>
                    <a:pt x="388" y="667"/>
                  </a:lnTo>
                  <a:lnTo>
                    <a:pt x="386" y="666"/>
                  </a:lnTo>
                  <a:lnTo>
                    <a:pt x="380" y="666"/>
                  </a:lnTo>
                  <a:lnTo>
                    <a:pt x="379" y="666"/>
                  </a:lnTo>
                  <a:lnTo>
                    <a:pt x="378" y="666"/>
                  </a:lnTo>
                  <a:lnTo>
                    <a:pt x="377" y="668"/>
                  </a:lnTo>
                  <a:lnTo>
                    <a:pt x="375" y="669"/>
                  </a:lnTo>
                  <a:lnTo>
                    <a:pt x="374" y="668"/>
                  </a:lnTo>
                  <a:lnTo>
                    <a:pt x="373" y="668"/>
                  </a:lnTo>
                  <a:lnTo>
                    <a:pt x="372" y="668"/>
                  </a:lnTo>
                  <a:lnTo>
                    <a:pt x="371" y="667"/>
                  </a:lnTo>
                  <a:lnTo>
                    <a:pt x="369" y="667"/>
                  </a:lnTo>
                  <a:lnTo>
                    <a:pt x="368" y="668"/>
                  </a:lnTo>
                  <a:lnTo>
                    <a:pt x="366" y="667"/>
                  </a:lnTo>
                  <a:lnTo>
                    <a:pt x="365" y="666"/>
                  </a:lnTo>
                  <a:lnTo>
                    <a:pt x="364" y="666"/>
                  </a:lnTo>
                  <a:lnTo>
                    <a:pt x="363" y="667"/>
                  </a:lnTo>
                  <a:lnTo>
                    <a:pt x="362" y="667"/>
                  </a:lnTo>
                  <a:lnTo>
                    <a:pt x="362" y="666"/>
                  </a:lnTo>
                  <a:lnTo>
                    <a:pt x="361" y="666"/>
                  </a:lnTo>
                  <a:lnTo>
                    <a:pt x="360" y="666"/>
                  </a:lnTo>
                  <a:lnTo>
                    <a:pt x="358" y="666"/>
                  </a:lnTo>
                  <a:lnTo>
                    <a:pt x="357" y="665"/>
                  </a:lnTo>
                  <a:lnTo>
                    <a:pt x="356" y="664"/>
                  </a:lnTo>
                  <a:lnTo>
                    <a:pt x="356" y="663"/>
                  </a:lnTo>
                  <a:lnTo>
                    <a:pt x="355" y="663"/>
                  </a:lnTo>
                  <a:lnTo>
                    <a:pt x="354" y="661"/>
                  </a:lnTo>
                  <a:lnTo>
                    <a:pt x="355" y="660"/>
                  </a:lnTo>
                  <a:lnTo>
                    <a:pt x="355" y="659"/>
                  </a:lnTo>
                  <a:lnTo>
                    <a:pt x="355" y="658"/>
                  </a:lnTo>
                  <a:lnTo>
                    <a:pt x="355" y="657"/>
                  </a:lnTo>
                  <a:lnTo>
                    <a:pt x="354" y="657"/>
                  </a:lnTo>
                  <a:lnTo>
                    <a:pt x="353" y="657"/>
                  </a:lnTo>
                  <a:lnTo>
                    <a:pt x="352" y="657"/>
                  </a:lnTo>
                  <a:lnTo>
                    <a:pt x="351" y="657"/>
                  </a:lnTo>
                  <a:lnTo>
                    <a:pt x="349" y="656"/>
                  </a:lnTo>
                  <a:lnTo>
                    <a:pt x="348" y="655"/>
                  </a:lnTo>
                  <a:lnTo>
                    <a:pt x="347" y="655"/>
                  </a:lnTo>
                  <a:lnTo>
                    <a:pt x="347" y="653"/>
                  </a:lnTo>
                  <a:lnTo>
                    <a:pt x="347" y="652"/>
                  </a:lnTo>
                  <a:lnTo>
                    <a:pt x="346" y="652"/>
                  </a:lnTo>
                  <a:lnTo>
                    <a:pt x="346" y="653"/>
                  </a:lnTo>
                  <a:lnTo>
                    <a:pt x="345" y="653"/>
                  </a:lnTo>
                  <a:lnTo>
                    <a:pt x="345" y="652"/>
                  </a:lnTo>
                  <a:lnTo>
                    <a:pt x="344" y="651"/>
                  </a:lnTo>
                  <a:lnTo>
                    <a:pt x="344" y="650"/>
                  </a:lnTo>
                  <a:lnTo>
                    <a:pt x="344" y="649"/>
                  </a:lnTo>
                  <a:lnTo>
                    <a:pt x="343" y="649"/>
                  </a:lnTo>
                  <a:lnTo>
                    <a:pt x="342" y="649"/>
                  </a:lnTo>
                  <a:lnTo>
                    <a:pt x="340" y="649"/>
                  </a:lnTo>
                  <a:lnTo>
                    <a:pt x="339" y="649"/>
                  </a:lnTo>
                  <a:lnTo>
                    <a:pt x="338" y="649"/>
                  </a:lnTo>
                  <a:lnTo>
                    <a:pt x="337" y="649"/>
                  </a:lnTo>
                  <a:lnTo>
                    <a:pt x="336" y="648"/>
                  </a:lnTo>
                  <a:lnTo>
                    <a:pt x="335" y="647"/>
                  </a:lnTo>
                  <a:lnTo>
                    <a:pt x="336" y="645"/>
                  </a:lnTo>
                  <a:lnTo>
                    <a:pt x="336" y="644"/>
                  </a:lnTo>
                  <a:lnTo>
                    <a:pt x="335" y="644"/>
                  </a:lnTo>
                  <a:lnTo>
                    <a:pt x="335" y="643"/>
                  </a:lnTo>
                  <a:lnTo>
                    <a:pt x="335" y="642"/>
                  </a:lnTo>
                  <a:lnTo>
                    <a:pt x="335" y="641"/>
                  </a:lnTo>
                  <a:lnTo>
                    <a:pt x="334" y="641"/>
                  </a:lnTo>
                  <a:lnTo>
                    <a:pt x="334" y="640"/>
                  </a:lnTo>
                  <a:lnTo>
                    <a:pt x="334" y="639"/>
                  </a:lnTo>
                  <a:lnTo>
                    <a:pt x="332" y="639"/>
                  </a:lnTo>
                  <a:lnTo>
                    <a:pt x="332" y="638"/>
                  </a:lnTo>
                  <a:lnTo>
                    <a:pt x="331" y="638"/>
                  </a:lnTo>
                  <a:lnTo>
                    <a:pt x="331" y="636"/>
                  </a:lnTo>
                  <a:lnTo>
                    <a:pt x="330" y="636"/>
                  </a:lnTo>
                  <a:lnTo>
                    <a:pt x="330" y="638"/>
                  </a:lnTo>
                  <a:lnTo>
                    <a:pt x="330" y="639"/>
                  </a:lnTo>
                  <a:lnTo>
                    <a:pt x="330" y="640"/>
                  </a:lnTo>
                  <a:lnTo>
                    <a:pt x="329" y="640"/>
                  </a:lnTo>
                  <a:lnTo>
                    <a:pt x="329" y="639"/>
                  </a:lnTo>
                  <a:lnTo>
                    <a:pt x="328" y="639"/>
                  </a:lnTo>
                  <a:lnTo>
                    <a:pt x="328" y="638"/>
                  </a:lnTo>
                  <a:lnTo>
                    <a:pt x="328" y="636"/>
                  </a:lnTo>
                  <a:lnTo>
                    <a:pt x="329" y="635"/>
                  </a:lnTo>
                  <a:lnTo>
                    <a:pt x="328" y="634"/>
                  </a:lnTo>
                  <a:lnTo>
                    <a:pt x="329" y="634"/>
                  </a:lnTo>
                  <a:lnTo>
                    <a:pt x="329" y="633"/>
                  </a:lnTo>
                  <a:lnTo>
                    <a:pt x="328" y="633"/>
                  </a:lnTo>
                  <a:lnTo>
                    <a:pt x="328" y="632"/>
                  </a:lnTo>
                  <a:lnTo>
                    <a:pt x="327" y="632"/>
                  </a:lnTo>
                  <a:lnTo>
                    <a:pt x="327" y="631"/>
                  </a:lnTo>
                  <a:lnTo>
                    <a:pt x="328" y="631"/>
                  </a:lnTo>
                  <a:lnTo>
                    <a:pt x="327" y="630"/>
                  </a:lnTo>
                  <a:lnTo>
                    <a:pt x="326" y="628"/>
                  </a:lnTo>
                  <a:lnTo>
                    <a:pt x="325" y="630"/>
                  </a:lnTo>
                  <a:lnTo>
                    <a:pt x="323" y="628"/>
                  </a:lnTo>
                  <a:lnTo>
                    <a:pt x="322" y="625"/>
                  </a:lnTo>
                  <a:lnTo>
                    <a:pt x="322" y="624"/>
                  </a:lnTo>
                  <a:lnTo>
                    <a:pt x="323" y="623"/>
                  </a:lnTo>
                  <a:lnTo>
                    <a:pt x="322" y="622"/>
                  </a:lnTo>
                  <a:lnTo>
                    <a:pt x="321" y="620"/>
                  </a:lnTo>
                  <a:lnTo>
                    <a:pt x="321" y="619"/>
                  </a:lnTo>
                  <a:lnTo>
                    <a:pt x="322" y="619"/>
                  </a:lnTo>
                  <a:lnTo>
                    <a:pt x="322" y="618"/>
                  </a:lnTo>
                  <a:lnTo>
                    <a:pt x="321" y="617"/>
                  </a:lnTo>
                  <a:lnTo>
                    <a:pt x="321" y="616"/>
                  </a:lnTo>
                  <a:lnTo>
                    <a:pt x="321" y="615"/>
                  </a:lnTo>
                  <a:lnTo>
                    <a:pt x="323" y="614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3" y="610"/>
                  </a:lnTo>
                  <a:lnTo>
                    <a:pt x="325" y="610"/>
                  </a:lnTo>
                  <a:lnTo>
                    <a:pt x="325" y="609"/>
                  </a:lnTo>
                  <a:lnTo>
                    <a:pt x="325" y="608"/>
                  </a:lnTo>
                  <a:lnTo>
                    <a:pt x="323" y="605"/>
                  </a:lnTo>
                  <a:lnTo>
                    <a:pt x="323" y="603"/>
                  </a:lnTo>
                  <a:lnTo>
                    <a:pt x="322" y="603"/>
                  </a:lnTo>
                  <a:lnTo>
                    <a:pt x="321" y="602"/>
                  </a:lnTo>
                  <a:lnTo>
                    <a:pt x="321" y="601"/>
                  </a:lnTo>
                  <a:lnTo>
                    <a:pt x="321" y="599"/>
                  </a:lnTo>
                  <a:lnTo>
                    <a:pt x="321" y="598"/>
                  </a:lnTo>
                  <a:lnTo>
                    <a:pt x="321" y="597"/>
                  </a:lnTo>
                  <a:lnTo>
                    <a:pt x="320" y="597"/>
                  </a:lnTo>
                  <a:lnTo>
                    <a:pt x="319" y="596"/>
                  </a:lnTo>
                  <a:lnTo>
                    <a:pt x="320" y="593"/>
                  </a:lnTo>
                  <a:lnTo>
                    <a:pt x="319" y="593"/>
                  </a:lnTo>
                  <a:lnTo>
                    <a:pt x="319" y="592"/>
                  </a:lnTo>
                  <a:lnTo>
                    <a:pt x="319" y="591"/>
                  </a:lnTo>
                  <a:lnTo>
                    <a:pt x="319" y="590"/>
                  </a:lnTo>
                  <a:lnTo>
                    <a:pt x="320" y="590"/>
                  </a:lnTo>
                  <a:lnTo>
                    <a:pt x="320" y="589"/>
                  </a:lnTo>
                  <a:lnTo>
                    <a:pt x="321" y="588"/>
                  </a:lnTo>
                  <a:lnTo>
                    <a:pt x="321" y="586"/>
                  </a:lnTo>
                  <a:lnTo>
                    <a:pt x="321" y="585"/>
                  </a:lnTo>
                  <a:lnTo>
                    <a:pt x="322" y="584"/>
                  </a:lnTo>
                  <a:lnTo>
                    <a:pt x="323" y="584"/>
                  </a:lnTo>
                  <a:lnTo>
                    <a:pt x="323" y="583"/>
                  </a:lnTo>
                  <a:lnTo>
                    <a:pt x="325" y="581"/>
                  </a:lnTo>
                  <a:lnTo>
                    <a:pt x="325" y="580"/>
                  </a:lnTo>
                  <a:lnTo>
                    <a:pt x="325" y="578"/>
                  </a:lnTo>
                  <a:lnTo>
                    <a:pt x="325" y="576"/>
                  </a:lnTo>
                  <a:lnTo>
                    <a:pt x="323" y="574"/>
                  </a:lnTo>
                  <a:lnTo>
                    <a:pt x="323" y="573"/>
                  </a:lnTo>
                  <a:lnTo>
                    <a:pt x="323" y="571"/>
                  </a:lnTo>
                  <a:lnTo>
                    <a:pt x="323" y="569"/>
                  </a:lnTo>
                  <a:lnTo>
                    <a:pt x="323" y="568"/>
                  </a:lnTo>
                  <a:lnTo>
                    <a:pt x="325" y="567"/>
                  </a:lnTo>
                  <a:lnTo>
                    <a:pt x="325" y="566"/>
                  </a:lnTo>
                  <a:lnTo>
                    <a:pt x="323" y="565"/>
                  </a:lnTo>
                  <a:lnTo>
                    <a:pt x="323" y="564"/>
                  </a:lnTo>
                  <a:lnTo>
                    <a:pt x="322" y="563"/>
                  </a:lnTo>
                  <a:lnTo>
                    <a:pt x="322" y="561"/>
                  </a:lnTo>
                  <a:lnTo>
                    <a:pt x="321" y="560"/>
                  </a:lnTo>
                  <a:lnTo>
                    <a:pt x="320" y="560"/>
                  </a:lnTo>
                  <a:lnTo>
                    <a:pt x="319" y="560"/>
                  </a:lnTo>
                  <a:lnTo>
                    <a:pt x="317" y="561"/>
                  </a:lnTo>
                  <a:lnTo>
                    <a:pt x="317" y="563"/>
                  </a:lnTo>
                  <a:lnTo>
                    <a:pt x="317" y="564"/>
                  </a:lnTo>
                  <a:lnTo>
                    <a:pt x="315" y="564"/>
                  </a:lnTo>
                  <a:lnTo>
                    <a:pt x="315" y="565"/>
                  </a:lnTo>
                  <a:lnTo>
                    <a:pt x="314" y="565"/>
                  </a:lnTo>
                  <a:lnTo>
                    <a:pt x="314" y="566"/>
                  </a:lnTo>
                  <a:lnTo>
                    <a:pt x="313" y="566"/>
                  </a:lnTo>
                  <a:lnTo>
                    <a:pt x="312" y="566"/>
                  </a:lnTo>
                  <a:lnTo>
                    <a:pt x="311" y="565"/>
                  </a:lnTo>
                  <a:lnTo>
                    <a:pt x="311" y="564"/>
                  </a:lnTo>
                  <a:lnTo>
                    <a:pt x="310" y="564"/>
                  </a:lnTo>
                  <a:lnTo>
                    <a:pt x="309" y="564"/>
                  </a:lnTo>
                  <a:lnTo>
                    <a:pt x="309" y="563"/>
                  </a:lnTo>
                  <a:lnTo>
                    <a:pt x="308" y="564"/>
                  </a:lnTo>
                  <a:lnTo>
                    <a:pt x="306" y="564"/>
                  </a:lnTo>
                  <a:lnTo>
                    <a:pt x="306" y="563"/>
                  </a:lnTo>
                  <a:lnTo>
                    <a:pt x="306" y="561"/>
                  </a:lnTo>
                  <a:lnTo>
                    <a:pt x="306" y="563"/>
                  </a:lnTo>
                  <a:lnTo>
                    <a:pt x="305" y="563"/>
                  </a:lnTo>
                  <a:lnTo>
                    <a:pt x="305" y="564"/>
                  </a:lnTo>
                  <a:lnTo>
                    <a:pt x="304" y="564"/>
                  </a:lnTo>
                  <a:lnTo>
                    <a:pt x="304" y="563"/>
                  </a:lnTo>
                  <a:lnTo>
                    <a:pt x="304" y="564"/>
                  </a:lnTo>
                  <a:lnTo>
                    <a:pt x="303" y="564"/>
                  </a:lnTo>
                  <a:lnTo>
                    <a:pt x="302" y="564"/>
                  </a:lnTo>
                  <a:lnTo>
                    <a:pt x="301" y="564"/>
                  </a:lnTo>
                  <a:lnTo>
                    <a:pt x="300" y="564"/>
                  </a:lnTo>
                  <a:lnTo>
                    <a:pt x="299" y="565"/>
                  </a:lnTo>
                  <a:lnTo>
                    <a:pt x="297" y="565"/>
                  </a:lnTo>
                  <a:lnTo>
                    <a:pt x="296" y="564"/>
                  </a:lnTo>
                  <a:lnTo>
                    <a:pt x="295" y="564"/>
                  </a:lnTo>
                  <a:lnTo>
                    <a:pt x="294" y="564"/>
                  </a:lnTo>
                  <a:lnTo>
                    <a:pt x="294" y="565"/>
                  </a:lnTo>
                  <a:lnTo>
                    <a:pt x="293" y="565"/>
                  </a:lnTo>
                  <a:lnTo>
                    <a:pt x="292" y="565"/>
                  </a:lnTo>
                  <a:lnTo>
                    <a:pt x="291" y="565"/>
                  </a:lnTo>
                  <a:lnTo>
                    <a:pt x="289" y="566"/>
                  </a:lnTo>
                  <a:lnTo>
                    <a:pt x="288" y="566"/>
                  </a:lnTo>
                  <a:lnTo>
                    <a:pt x="285" y="566"/>
                  </a:lnTo>
                  <a:lnTo>
                    <a:pt x="285" y="567"/>
                  </a:lnTo>
                  <a:lnTo>
                    <a:pt x="283" y="567"/>
                  </a:lnTo>
                  <a:lnTo>
                    <a:pt x="283" y="568"/>
                  </a:lnTo>
                  <a:lnTo>
                    <a:pt x="282" y="568"/>
                  </a:lnTo>
                  <a:lnTo>
                    <a:pt x="279" y="567"/>
                  </a:lnTo>
                  <a:lnTo>
                    <a:pt x="275" y="568"/>
                  </a:lnTo>
                  <a:lnTo>
                    <a:pt x="275" y="569"/>
                  </a:lnTo>
                  <a:lnTo>
                    <a:pt x="274" y="569"/>
                  </a:lnTo>
                  <a:lnTo>
                    <a:pt x="274" y="571"/>
                  </a:lnTo>
                  <a:lnTo>
                    <a:pt x="270" y="572"/>
                  </a:lnTo>
                  <a:lnTo>
                    <a:pt x="265" y="575"/>
                  </a:lnTo>
                  <a:lnTo>
                    <a:pt x="259" y="582"/>
                  </a:lnTo>
                  <a:lnTo>
                    <a:pt x="257" y="583"/>
                  </a:lnTo>
                  <a:lnTo>
                    <a:pt x="256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2" y="584"/>
                  </a:lnTo>
                  <a:lnTo>
                    <a:pt x="250" y="584"/>
                  </a:lnTo>
                  <a:lnTo>
                    <a:pt x="249" y="584"/>
                  </a:lnTo>
                  <a:lnTo>
                    <a:pt x="249" y="585"/>
                  </a:lnTo>
                  <a:lnTo>
                    <a:pt x="249" y="586"/>
                  </a:lnTo>
                  <a:lnTo>
                    <a:pt x="248" y="586"/>
                  </a:lnTo>
                  <a:lnTo>
                    <a:pt x="246" y="586"/>
                  </a:lnTo>
                  <a:lnTo>
                    <a:pt x="245" y="586"/>
                  </a:lnTo>
                  <a:lnTo>
                    <a:pt x="245" y="588"/>
                  </a:lnTo>
                  <a:lnTo>
                    <a:pt x="244" y="589"/>
                  </a:lnTo>
                  <a:lnTo>
                    <a:pt x="243" y="590"/>
                  </a:lnTo>
                  <a:lnTo>
                    <a:pt x="242" y="590"/>
                  </a:lnTo>
                  <a:lnTo>
                    <a:pt x="240" y="591"/>
                  </a:lnTo>
                  <a:lnTo>
                    <a:pt x="239" y="592"/>
                  </a:lnTo>
                  <a:lnTo>
                    <a:pt x="237" y="593"/>
                  </a:lnTo>
                  <a:lnTo>
                    <a:pt x="237" y="594"/>
                  </a:lnTo>
                  <a:lnTo>
                    <a:pt x="236" y="594"/>
                  </a:lnTo>
                  <a:lnTo>
                    <a:pt x="236" y="596"/>
                  </a:lnTo>
                  <a:lnTo>
                    <a:pt x="235" y="597"/>
                  </a:lnTo>
                  <a:lnTo>
                    <a:pt x="235" y="598"/>
                  </a:lnTo>
                  <a:lnTo>
                    <a:pt x="234" y="599"/>
                  </a:lnTo>
                  <a:lnTo>
                    <a:pt x="233" y="599"/>
                  </a:lnTo>
                  <a:lnTo>
                    <a:pt x="231" y="598"/>
                  </a:lnTo>
                  <a:lnTo>
                    <a:pt x="230" y="597"/>
                  </a:lnTo>
                  <a:lnTo>
                    <a:pt x="225" y="598"/>
                  </a:lnTo>
                  <a:lnTo>
                    <a:pt x="224" y="597"/>
                  </a:lnTo>
                  <a:lnTo>
                    <a:pt x="223" y="597"/>
                  </a:lnTo>
                  <a:lnTo>
                    <a:pt x="223" y="598"/>
                  </a:lnTo>
                  <a:lnTo>
                    <a:pt x="222" y="598"/>
                  </a:lnTo>
                  <a:lnTo>
                    <a:pt x="220" y="599"/>
                  </a:lnTo>
                  <a:lnTo>
                    <a:pt x="218" y="601"/>
                  </a:lnTo>
                  <a:lnTo>
                    <a:pt x="217" y="603"/>
                  </a:lnTo>
                  <a:lnTo>
                    <a:pt x="216" y="605"/>
                  </a:lnTo>
                  <a:lnTo>
                    <a:pt x="215" y="607"/>
                  </a:lnTo>
                  <a:lnTo>
                    <a:pt x="215" y="608"/>
                  </a:lnTo>
                  <a:lnTo>
                    <a:pt x="214" y="608"/>
                  </a:lnTo>
                  <a:lnTo>
                    <a:pt x="214" y="609"/>
                  </a:lnTo>
                  <a:lnTo>
                    <a:pt x="213" y="610"/>
                  </a:lnTo>
                  <a:lnTo>
                    <a:pt x="211" y="610"/>
                  </a:lnTo>
                  <a:lnTo>
                    <a:pt x="210" y="610"/>
                  </a:lnTo>
                  <a:lnTo>
                    <a:pt x="209" y="610"/>
                  </a:lnTo>
                  <a:lnTo>
                    <a:pt x="208" y="611"/>
                  </a:lnTo>
                  <a:lnTo>
                    <a:pt x="207" y="611"/>
                  </a:lnTo>
                  <a:lnTo>
                    <a:pt x="206" y="611"/>
                  </a:lnTo>
                  <a:lnTo>
                    <a:pt x="205" y="613"/>
                  </a:lnTo>
                  <a:lnTo>
                    <a:pt x="202" y="614"/>
                  </a:lnTo>
                  <a:lnTo>
                    <a:pt x="201" y="615"/>
                  </a:lnTo>
                  <a:lnTo>
                    <a:pt x="196" y="616"/>
                  </a:lnTo>
                  <a:lnTo>
                    <a:pt x="196" y="615"/>
                  </a:lnTo>
                  <a:lnTo>
                    <a:pt x="194" y="615"/>
                  </a:lnTo>
                  <a:lnTo>
                    <a:pt x="194" y="614"/>
                  </a:lnTo>
                  <a:lnTo>
                    <a:pt x="194" y="613"/>
                  </a:lnTo>
                  <a:lnTo>
                    <a:pt x="196" y="611"/>
                  </a:lnTo>
                  <a:lnTo>
                    <a:pt x="196" y="610"/>
                  </a:lnTo>
                  <a:lnTo>
                    <a:pt x="194" y="610"/>
                  </a:lnTo>
                  <a:lnTo>
                    <a:pt x="193" y="610"/>
                  </a:lnTo>
                  <a:lnTo>
                    <a:pt x="192" y="610"/>
                  </a:lnTo>
                  <a:lnTo>
                    <a:pt x="191" y="610"/>
                  </a:lnTo>
                  <a:lnTo>
                    <a:pt x="190" y="610"/>
                  </a:lnTo>
                  <a:lnTo>
                    <a:pt x="189" y="610"/>
                  </a:lnTo>
                  <a:lnTo>
                    <a:pt x="188" y="610"/>
                  </a:lnTo>
                  <a:lnTo>
                    <a:pt x="187" y="610"/>
                  </a:lnTo>
                  <a:lnTo>
                    <a:pt x="184" y="609"/>
                  </a:lnTo>
                  <a:lnTo>
                    <a:pt x="183" y="609"/>
                  </a:lnTo>
                  <a:lnTo>
                    <a:pt x="182" y="609"/>
                  </a:lnTo>
                  <a:lnTo>
                    <a:pt x="181" y="609"/>
                  </a:lnTo>
                  <a:lnTo>
                    <a:pt x="179" y="608"/>
                  </a:lnTo>
                  <a:lnTo>
                    <a:pt x="176" y="608"/>
                  </a:lnTo>
                  <a:lnTo>
                    <a:pt x="175" y="608"/>
                  </a:lnTo>
                  <a:lnTo>
                    <a:pt x="173" y="608"/>
                  </a:lnTo>
                  <a:lnTo>
                    <a:pt x="172" y="608"/>
                  </a:lnTo>
                  <a:lnTo>
                    <a:pt x="170" y="608"/>
                  </a:lnTo>
                  <a:lnTo>
                    <a:pt x="168" y="608"/>
                  </a:lnTo>
                  <a:lnTo>
                    <a:pt x="165" y="608"/>
                  </a:lnTo>
                  <a:lnTo>
                    <a:pt x="160" y="609"/>
                  </a:lnTo>
                  <a:lnTo>
                    <a:pt x="159" y="608"/>
                  </a:lnTo>
                  <a:lnTo>
                    <a:pt x="157" y="608"/>
                  </a:lnTo>
                  <a:lnTo>
                    <a:pt x="157" y="607"/>
                  </a:lnTo>
                  <a:lnTo>
                    <a:pt x="156" y="607"/>
                  </a:lnTo>
                  <a:lnTo>
                    <a:pt x="155" y="607"/>
                  </a:lnTo>
                  <a:lnTo>
                    <a:pt x="154" y="607"/>
                  </a:lnTo>
                  <a:lnTo>
                    <a:pt x="153" y="607"/>
                  </a:lnTo>
                  <a:lnTo>
                    <a:pt x="151" y="607"/>
                  </a:lnTo>
                  <a:lnTo>
                    <a:pt x="142" y="611"/>
                  </a:lnTo>
                  <a:lnTo>
                    <a:pt x="141" y="613"/>
                  </a:lnTo>
                  <a:lnTo>
                    <a:pt x="139" y="613"/>
                  </a:lnTo>
                  <a:lnTo>
                    <a:pt x="137" y="613"/>
                  </a:lnTo>
                  <a:lnTo>
                    <a:pt x="136" y="613"/>
                  </a:lnTo>
                  <a:lnTo>
                    <a:pt x="133" y="611"/>
                  </a:lnTo>
                  <a:lnTo>
                    <a:pt x="132" y="610"/>
                  </a:lnTo>
                  <a:lnTo>
                    <a:pt x="131" y="608"/>
                  </a:lnTo>
                  <a:lnTo>
                    <a:pt x="130" y="608"/>
                  </a:lnTo>
                  <a:lnTo>
                    <a:pt x="129" y="608"/>
                  </a:lnTo>
                  <a:lnTo>
                    <a:pt x="125" y="610"/>
                  </a:lnTo>
                  <a:lnTo>
                    <a:pt x="125" y="607"/>
                  </a:lnTo>
                  <a:lnTo>
                    <a:pt x="125" y="602"/>
                  </a:lnTo>
                  <a:lnTo>
                    <a:pt x="125" y="598"/>
                  </a:lnTo>
                  <a:lnTo>
                    <a:pt x="125" y="593"/>
                  </a:lnTo>
                  <a:lnTo>
                    <a:pt x="125" y="588"/>
                  </a:lnTo>
                  <a:lnTo>
                    <a:pt x="125" y="583"/>
                  </a:lnTo>
                  <a:lnTo>
                    <a:pt x="125" y="578"/>
                  </a:lnTo>
                  <a:lnTo>
                    <a:pt x="125" y="574"/>
                  </a:lnTo>
                  <a:lnTo>
                    <a:pt x="125" y="571"/>
                  </a:lnTo>
                  <a:lnTo>
                    <a:pt x="125" y="568"/>
                  </a:lnTo>
                  <a:lnTo>
                    <a:pt x="125" y="566"/>
                  </a:lnTo>
                  <a:lnTo>
                    <a:pt x="127" y="565"/>
                  </a:lnTo>
                  <a:lnTo>
                    <a:pt x="127" y="564"/>
                  </a:lnTo>
                  <a:lnTo>
                    <a:pt x="128" y="564"/>
                  </a:lnTo>
                  <a:lnTo>
                    <a:pt x="129" y="564"/>
                  </a:lnTo>
                  <a:lnTo>
                    <a:pt x="129" y="563"/>
                  </a:lnTo>
                  <a:lnTo>
                    <a:pt x="130" y="561"/>
                  </a:lnTo>
                  <a:lnTo>
                    <a:pt x="129" y="560"/>
                  </a:lnTo>
                  <a:lnTo>
                    <a:pt x="129" y="559"/>
                  </a:lnTo>
                  <a:lnTo>
                    <a:pt x="128" y="559"/>
                  </a:lnTo>
                  <a:lnTo>
                    <a:pt x="128" y="558"/>
                  </a:lnTo>
                  <a:lnTo>
                    <a:pt x="127" y="556"/>
                  </a:lnTo>
                  <a:lnTo>
                    <a:pt x="128" y="556"/>
                  </a:lnTo>
                  <a:lnTo>
                    <a:pt x="129" y="556"/>
                  </a:lnTo>
                  <a:lnTo>
                    <a:pt x="128" y="555"/>
                  </a:lnTo>
                  <a:lnTo>
                    <a:pt x="129" y="555"/>
                  </a:lnTo>
                  <a:lnTo>
                    <a:pt x="129" y="553"/>
                  </a:lnTo>
                  <a:lnTo>
                    <a:pt x="130" y="552"/>
                  </a:lnTo>
                  <a:lnTo>
                    <a:pt x="130" y="551"/>
                  </a:lnTo>
                  <a:lnTo>
                    <a:pt x="130" y="550"/>
                  </a:lnTo>
                  <a:lnTo>
                    <a:pt x="129" y="551"/>
                  </a:lnTo>
                  <a:lnTo>
                    <a:pt x="128" y="551"/>
                  </a:lnTo>
                  <a:lnTo>
                    <a:pt x="127" y="552"/>
                  </a:lnTo>
                  <a:lnTo>
                    <a:pt x="125" y="553"/>
                  </a:lnTo>
                  <a:lnTo>
                    <a:pt x="124" y="555"/>
                  </a:lnTo>
                  <a:lnTo>
                    <a:pt x="122" y="556"/>
                  </a:lnTo>
                  <a:lnTo>
                    <a:pt x="121" y="556"/>
                  </a:lnTo>
                  <a:lnTo>
                    <a:pt x="120" y="558"/>
                  </a:lnTo>
                  <a:lnTo>
                    <a:pt x="119" y="558"/>
                  </a:lnTo>
                  <a:lnTo>
                    <a:pt x="117" y="559"/>
                  </a:lnTo>
                  <a:lnTo>
                    <a:pt x="116" y="560"/>
                  </a:lnTo>
                  <a:lnTo>
                    <a:pt x="115" y="561"/>
                  </a:lnTo>
                  <a:lnTo>
                    <a:pt x="114" y="563"/>
                  </a:lnTo>
                  <a:lnTo>
                    <a:pt x="113" y="564"/>
                  </a:lnTo>
                  <a:lnTo>
                    <a:pt x="113" y="565"/>
                  </a:lnTo>
                  <a:lnTo>
                    <a:pt x="112" y="565"/>
                  </a:lnTo>
                  <a:lnTo>
                    <a:pt x="110" y="566"/>
                  </a:lnTo>
                  <a:lnTo>
                    <a:pt x="107" y="567"/>
                  </a:lnTo>
                  <a:lnTo>
                    <a:pt x="106" y="567"/>
                  </a:lnTo>
                  <a:lnTo>
                    <a:pt x="106" y="568"/>
                  </a:lnTo>
                  <a:lnTo>
                    <a:pt x="106" y="569"/>
                  </a:lnTo>
                  <a:lnTo>
                    <a:pt x="105" y="569"/>
                  </a:lnTo>
                  <a:lnTo>
                    <a:pt x="104" y="571"/>
                  </a:lnTo>
                  <a:lnTo>
                    <a:pt x="102" y="572"/>
                  </a:lnTo>
                  <a:lnTo>
                    <a:pt x="101" y="572"/>
                  </a:lnTo>
                  <a:lnTo>
                    <a:pt x="99" y="572"/>
                  </a:lnTo>
                  <a:lnTo>
                    <a:pt x="98" y="572"/>
                  </a:lnTo>
                  <a:lnTo>
                    <a:pt x="98" y="573"/>
                  </a:lnTo>
                  <a:lnTo>
                    <a:pt x="97" y="573"/>
                  </a:lnTo>
                  <a:lnTo>
                    <a:pt x="90" y="573"/>
                  </a:lnTo>
                  <a:lnTo>
                    <a:pt x="84" y="573"/>
                  </a:lnTo>
                  <a:lnTo>
                    <a:pt x="77" y="573"/>
                  </a:lnTo>
                  <a:lnTo>
                    <a:pt x="70" y="573"/>
                  </a:lnTo>
                  <a:lnTo>
                    <a:pt x="68" y="573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69"/>
                  </a:lnTo>
                  <a:lnTo>
                    <a:pt x="69" y="568"/>
                  </a:lnTo>
                  <a:lnTo>
                    <a:pt x="69" y="567"/>
                  </a:lnTo>
                  <a:lnTo>
                    <a:pt x="69" y="566"/>
                  </a:lnTo>
                  <a:lnTo>
                    <a:pt x="68" y="565"/>
                  </a:lnTo>
                  <a:lnTo>
                    <a:pt x="65" y="563"/>
                  </a:lnTo>
                  <a:lnTo>
                    <a:pt x="65" y="561"/>
                  </a:lnTo>
                  <a:lnTo>
                    <a:pt x="65" y="560"/>
                  </a:lnTo>
                  <a:lnTo>
                    <a:pt x="65" y="559"/>
                  </a:lnTo>
                  <a:lnTo>
                    <a:pt x="64" y="558"/>
                  </a:lnTo>
                  <a:lnTo>
                    <a:pt x="64" y="557"/>
                  </a:lnTo>
                  <a:lnTo>
                    <a:pt x="64" y="556"/>
                  </a:lnTo>
                  <a:lnTo>
                    <a:pt x="64" y="555"/>
                  </a:lnTo>
                  <a:lnTo>
                    <a:pt x="63" y="555"/>
                  </a:lnTo>
                  <a:lnTo>
                    <a:pt x="62" y="555"/>
                  </a:lnTo>
                  <a:lnTo>
                    <a:pt x="62" y="553"/>
                  </a:lnTo>
                  <a:lnTo>
                    <a:pt x="61" y="553"/>
                  </a:lnTo>
                  <a:lnTo>
                    <a:pt x="60" y="552"/>
                  </a:lnTo>
                  <a:lnTo>
                    <a:pt x="58" y="552"/>
                  </a:lnTo>
                  <a:lnTo>
                    <a:pt x="55" y="552"/>
                  </a:lnTo>
                  <a:lnTo>
                    <a:pt x="54" y="552"/>
                  </a:lnTo>
                  <a:lnTo>
                    <a:pt x="53" y="551"/>
                  </a:lnTo>
                  <a:lnTo>
                    <a:pt x="52" y="551"/>
                  </a:lnTo>
                  <a:lnTo>
                    <a:pt x="51" y="551"/>
                  </a:lnTo>
                  <a:lnTo>
                    <a:pt x="50" y="551"/>
                  </a:lnTo>
                  <a:lnTo>
                    <a:pt x="45" y="550"/>
                  </a:lnTo>
                  <a:lnTo>
                    <a:pt x="30" y="550"/>
                  </a:lnTo>
                  <a:lnTo>
                    <a:pt x="30" y="549"/>
                  </a:lnTo>
                  <a:lnTo>
                    <a:pt x="33" y="547"/>
                  </a:lnTo>
                  <a:lnTo>
                    <a:pt x="34" y="546"/>
                  </a:lnTo>
                  <a:lnTo>
                    <a:pt x="35" y="544"/>
                  </a:lnTo>
                  <a:lnTo>
                    <a:pt x="35" y="543"/>
                  </a:lnTo>
                  <a:lnTo>
                    <a:pt x="36" y="543"/>
                  </a:lnTo>
                  <a:lnTo>
                    <a:pt x="37" y="542"/>
                  </a:lnTo>
                  <a:lnTo>
                    <a:pt x="37" y="541"/>
                  </a:lnTo>
                  <a:lnTo>
                    <a:pt x="38" y="540"/>
                  </a:lnTo>
                  <a:lnTo>
                    <a:pt x="39" y="539"/>
                  </a:lnTo>
                  <a:lnTo>
                    <a:pt x="39" y="538"/>
                  </a:lnTo>
                  <a:lnTo>
                    <a:pt x="39" y="534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1"/>
                  </a:lnTo>
                  <a:lnTo>
                    <a:pt x="36" y="530"/>
                  </a:lnTo>
                  <a:lnTo>
                    <a:pt x="33" y="526"/>
                  </a:lnTo>
                  <a:lnTo>
                    <a:pt x="32" y="524"/>
                  </a:lnTo>
                  <a:lnTo>
                    <a:pt x="32" y="523"/>
                  </a:lnTo>
                  <a:lnTo>
                    <a:pt x="30" y="523"/>
                  </a:lnTo>
                  <a:lnTo>
                    <a:pt x="28" y="522"/>
                  </a:lnTo>
                  <a:lnTo>
                    <a:pt x="27" y="522"/>
                  </a:lnTo>
                  <a:lnTo>
                    <a:pt x="27" y="521"/>
                  </a:lnTo>
                  <a:lnTo>
                    <a:pt x="25" y="519"/>
                  </a:lnTo>
                  <a:lnTo>
                    <a:pt x="25" y="518"/>
                  </a:lnTo>
                  <a:lnTo>
                    <a:pt x="25" y="517"/>
                  </a:lnTo>
                  <a:lnTo>
                    <a:pt x="25" y="516"/>
                  </a:lnTo>
                  <a:lnTo>
                    <a:pt x="25" y="515"/>
                  </a:lnTo>
                  <a:lnTo>
                    <a:pt x="25" y="514"/>
                  </a:lnTo>
                  <a:lnTo>
                    <a:pt x="24" y="514"/>
                  </a:lnTo>
                  <a:lnTo>
                    <a:pt x="22" y="514"/>
                  </a:lnTo>
                  <a:lnTo>
                    <a:pt x="22" y="513"/>
                  </a:lnTo>
                  <a:lnTo>
                    <a:pt x="21" y="513"/>
                  </a:lnTo>
                  <a:lnTo>
                    <a:pt x="19" y="510"/>
                  </a:lnTo>
                  <a:lnTo>
                    <a:pt x="18" y="510"/>
                  </a:lnTo>
                  <a:lnTo>
                    <a:pt x="18" y="509"/>
                  </a:lnTo>
                  <a:lnTo>
                    <a:pt x="18" y="508"/>
                  </a:lnTo>
                  <a:lnTo>
                    <a:pt x="17" y="507"/>
                  </a:lnTo>
                  <a:lnTo>
                    <a:pt x="16" y="506"/>
                  </a:lnTo>
                  <a:lnTo>
                    <a:pt x="16" y="505"/>
                  </a:lnTo>
                  <a:lnTo>
                    <a:pt x="16" y="504"/>
                  </a:lnTo>
                  <a:lnTo>
                    <a:pt x="16" y="502"/>
                  </a:lnTo>
                  <a:lnTo>
                    <a:pt x="16" y="501"/>
                  </a:lnTo>
                  <a:lnTo>
                    <a:pt x="15" y="499"/>
                  </a:lnTo>
                  <a:lnTo>
                    <a:pt x="13" y="498"/>
                  </a:lnTo>
                  <a:lnTo>
                    <a:pt x="13" y="497"/>
                  </a:lnTo>
                  <a:lnTo>
                    <a:pt x="12" y="497"/>
                  </a:lnTo>
                  <a:lnTo>
                    <a:pt x="10" y="496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92"/>
                  </a:lnTo>
                  <a:lnTo>
                    <a:pt x="11" y="491"/>
                  </a:lnTo>
                  <a:lnTo>
                    <a:pt x="12" y="490"/>
                  </a:lnTo>
                  <a:lnTo>
                    <a:pt x="11" y="489"/>
                  </a:lnTo>
                  <a:lnTo>
                    <a:pt x="10" y="488"/>
                  </a:lnTo>
                  <a:lnTo>
                    <a:pt x="9" y="488"/>
                  </a:lnTo>
                  <a:lnTo>
                    <a:pt x="8" y="486"/>
                  </a:lnTo>
                  <a:lnTo>
                    <a:pt x="7" y="486"/>
                  </a:lnTo>
                  <a:lnTo>
                    <a:pt x="2" y="481"/>
                  </a:lnTo>
                  <a:lnTo>
                    <a:pt x="1" y="480"/>
                  </a:lnTo>
                  <a:lnTo>
                    <a:pt x="0" y="480"/>
                  </a:lnTo>
                  <a:lnTo>
                    <a:pt x="1" y="479"/>
                  </a:lnTo>
                  <a:lnTo>
                    <a:pt x="2" y="479"/>
                  </a:lnTo>
                  <a:lnTo>
                    <a:pt x="2" y="477"/>
                  </a:lnTo>
                  <a:lnTo>
                    <a:pt x="3" y="476"/>
                  </a:lnTo>
                  <a:lnTo>
                    <a:pt x="3" y="475"/>
                  </a:lnTo>
                  <a:lnTo>
                    <a:pt x="2" y="473"/>
                  </a:lnTo>
                  <a:lnTo>
                    <a:pt x="2" y="472"/>
                  </a:lnTo>
                  <a:lnTo>
                    <a:pt x="4" y="473"/>
                  </a:lnTo>
                  <a:lnTo>
                    <a:pt x="5" y="473"/>
                  </a:lnTo>
                  <a:lnTo>
                    <a:pt x="7" y="472"/>
                  </a:lnTo>
                  <a:lnTo>
                    <a:pt x="8" y="472"/>
                  </a:lnTo>
                  <a:lnTo>
                    <a:pt x="9" y="472"/>
                  </a:lnTo>
                  <a:lnTo>
                    <a:pt x="10" y="472"/>
                  </a:lnTo>
                  <a:lnTo>
                    <a:pt x="11" y="471"/>
                  </a:lnTo>
                  <a:lnTo>
                    <a:pt x="11" y="469"/>
                  </a:lnTo>
                  <a:lnTo>
                    <a:pt x="11" y="468"/>
                  </a:lnTo>
                  <a:lnTo>
                    <a:pt x="11" y="467"/>
                  </a:lnTo>
                  <a:lnTo>
                    <a:pt x="8" y="464"/>
                  </a:lnTo>
                  <a:lnTo>
                    <a:pt x="8" y="463"/>
                  </a:lnTo>
                  <a:lnTo>
                    <a:pt x="8" y="461"/>
                  </a:lnTo>
                  <a:lnTo>
                    <a:pt x="9" y="460"/>
                  </a:lnTo>
                  <a:lnTo>
                    <a:pt x="10" y="457"/>
                  </a:lnTo>
                  <a:lnTo>
                    <a:pt x="10" y="455"/>
                  </a:lnTo>
                  <a:lnTo>
                    <a:pt x="12" y="454"/>
                  </a:lnTo>
                  <a:lnTo>
                    <a:pt x="12" y="452"/>
                  </a:lnTo>
                  <a:lnTo>
                    <a:pt x="12" y="451"/>
                  </a:lnTo>
                  <a:lnTo>
                    <a:pt x="13" y="451"/>
                  </a:lnTo>
                  <a:lnTo>
                    <a:pt x="15" y="450"/>
                  </a:lnTo>
                  <a:lnTo>
                    <a:pt x="16" y="449"/>
                  </a:lnTo>
                  <a:lnTo>
                    <a:pt x="19" y="448"/>
                  </a:lnTo>
                  <a:lnTo>
                    <a:pt x="21" y="446"/>
                  </a:lnTo>
                  <a:lnTo>
                    <a:pt x="22" y="444"/>
                  </a:lnTo>
                  <a:lnTo>
                    <a:pt x="25" y="443"/>
                  </a:lnTo>
                  <a:lnTo>
                    <a:pt x="28" y="443"/>
                  </a:lnTo>
                  <a:lnTo>
                    <a:pt x="29" y="442"/>
                  </a:lnTo>
                  <a:lnTo>
                    <a:pt x="30" y="442"/>
                  </a:lnTo>
                  <a:lnTo>
                    <a:pt x="32" y="441"/>
                  </a:lnTo>
                  <a:lnTo>
                    <a:pt x="33" y="439"/>
                  </a:lnTo>
                  <a:lnTo>
                    <a:pt x="34" y="438"/>
                  </a:lnTo>
                  <a:lnTo>
                    <a:pt x="34" y="437"/>
                  </a:lnTo>
                  <a:lnTo>
                    <a:pt x="34" y="435"/>
                  </a:lnTo>
                  <a:lnTo>
                    <a:pt x="33" y="435"/>
                  </a:lnTo>
                  <a:lnTo>
                    <a:pt x="33" y="433"/>
                  </a:lnTo>
                  <a:lnTo>
                    <a:pt x="33" y="432"/>
                  </a:lnTo>
                  <a:lnTo>
                    <a:pt x="32" y="430"/>
                  </a:lnTo>
                  <a:lnTo>
                    <a:pt x="32" y="429"/>
                  </a:lnTo>
                  <a:lnTo>
                    <a:pt x="29" y="426"/>
                  </a:lnTo>
                  <a:lnTo>
                    <a:pt x="29" y="424"/>
                  </a:lnTo>
                  <a:lnTo>
                    <a:pt x="30" y="423"/>
                  </a:lnTo>
                  <a:lnTo>
                    <a:pt x="30" y="422"/>
                  </a:lnTo>
                  <a:lnTo>
                    <a:pt x="33" y="417"/>
                  </a:lnTo>
                  <a:lnTo>
                    <a:pt x="34" y="415"/>
                  </a:lnTo>
                  <a:lnTo>
                    <a:pt x="38" y="410"/>
                  </a:lnTo>
                  <a:lnTo>
                    <a:pt x="38" y="409"/>
                  </a:lnTo>
                  <a:lnTo>
                    <a:pt x="39" y="408"/>
                  </a:lnTo>
                  <a:lnTo>
                    <a:pt x="39" y="405"/>
                  </a:lnTo>
                  <a:lnTo>
                    <a:pt x="39" y="404"/>
                  </a:lnTo>
                  <a:lnTo>
                    <a:pt x="39" y="402"/>
                  </a:lnTo>
                  <a:lnTo>
                    <a:pt x="39" y="401"/>
                  </a:lnTo>
                  <a:lnTo>
                    <a:pt x="39" y="400"/>
                  </a:lnTo>
                  <a:lnTo>
                    <a:pt x="41" y="398"/>
                  </a:lnTo>
                  <a:lnTo>
                    <a:pt x="41" y="397"/>
                  </a:lnTo>
                  <a:lnTo>
                    <a:pt x="41" y="396"/>
                  </a:lnTo>
                  <a:lnTo>
                    <a:pt x="42" y="394"/>
                  </a:lnTo>
                  <a:lnTo>
                    <a:pt x="42" y="393"/>
                  </a:lnTo>
                  <a:lnTo>
                    <a:pt x="42" y="391"/>
                  </a:lnTo>
                  <a:lnTo>
                    <a:pt x="42" y="390"/>
                  </a:lnTo>
                  <a:lnTo>
                    <a:pt x="41" y="389"/>
                  </a:lnTo>
                  <a:lnTo>
                    <a:pt x="42" y="389"/>
                  </a:lnTo>
                  <a:lnTo>
                    <a:pt x="43" y="389"/>
                  </a:lnTo>
                  <a:lnTo>
                    <a:pt x="43" y="388"/>
                  </a:lnTo>
                  <a:lnTo>
                    <a:pt x="44" y="388"/>
                  </a:lnTo>
                  <a:lnTo>
                    <a:pt x="46" y="387"/>
                  </a:lnTo>
                  <a:lnTo>
                    <a:pt x="47" y="387"/>
                  </a:lnTo>
                  <a:lnTo>
                    <a:pt x="47" y="385"/>
                  </a:lnTo>
                  <a:lnTo>
                    <a:pt x="48" y="385"/>
                  </a:lnTo>
                  <a:lnTo>
                    <a:pt x="48" y="387"/>
                  </a:lnTo>
                  <a:lnTo>
                    <a:pt x="51" y="387"/>
                  </a:lnTo>
                  <a:lnTo>
                    <a:pt x="52" y="387"/>
                  </a:lnTo>
                  <a:lnTo>
                    <a:pt x="52" y="385"/>
                  </a:lnTo>
                  <a:lnTo>
                    <a:pt x="52" y="384"/>
                  </a:lnTo>
                  <a:lnTo>
                    <a:pt x="53" y="384"/>
                  </a:lnTo>
                  <a:lnTo>
                    <a:pt x="53" y="383"/>
                  </a:lnTo>
                  <a:lnTo>
                    <a:pt x="54" y="383"/>
                  </a:lnTo>
                  <a:lnTo>
                    <a:pt x="55" y="382"/>
                  </a:lnTo>
                  <a:lnTo>
                    <a:pt x="56" y="382"/>
                  </a:lnTo>
                  <a:lnTo>
                    <a:pt x="58" y="382"/>
                  </a:lnTo>
                  <a:lnTo>
                    <a:pt x="58" y="381"/>
                  </a:lnTo>
                  <a:lnTo>
                    <a:pt x="58" y="380"/>
                  </a:lnTo>
                  <a:lnTo>
                    <a:pt x="59" y="380"/>
                  </a:lnTo>
                  <a:lnTo>
                    <a:pt x="60" y="380"/>
                  </a:lnTo>
                  <a:lnTo>
                    <a:pt x="60" y="379"/>
                  </a:lnTo>
                  <a:lnTo>
                    <a:pt x="61" y="376"/>
                  </a:lnTo>
                  <a:lnTo>
                    <a:pt x="62" y="375"/>
                  </a:lnTo>
                  <a:lnTo>
                    <a:pt x="63" y="375"/>
                  </a:lnTo>
                  <a:lnTo>
                    <a:pt x="64" y="375"/>
                  </a:lnTo>
                  <a:lnTo>
                    <a:pt x="65" y="375"/>
                  </a:lnTo>
                  <a:lnTo>
                    <a:pt x="67" y="374"/>
                  </a:lnTo>
                  <a:lnTo>
                    <a:pt x="69" y="373"/>
                  </a:lnTo>
                  <a:lnTo>
                    <a:pt x="71" y="372"/>
                  </a:lnTo>
                  <a:lnTo>
                    <a:pt x="71" y="371"/>
                  </a:lnTo>
                  <a:lnTo>
                    <a:pt x="72" y="371"/>
                  </a:lnTo>
                  <a:lnTo>
                    <a:pt x="72" y="370"/>
                  </a:lnTo>
                  <a:lnTo>
                    <a:pt x="72" y="368"/>
                  </a:lnTo>
                  <a:lnTo>
                    <a:pt x="73" y="370"/>
                  </a:lnTo>
                  <a:lnTo>
                    <a:pt x="75" y="370"/>
                  </a:lnTo>
                  <a:lnTo>
                    <a:pt x="75" y="368"/>
                  </a:lnTo>
                  <a:lnTo>
                    <a:pt x="76" y="368"/>
                  </a:lnTo>
                  <a:lnTo>
                    <a:pt x="78" y="366"/>
                  </a:lnTo>
                  <a:lnTo>
                    <a:pt x="79" y="366"/>
                  </a:lnTo>
                  <a:lnTo>
                    <a:pt x="79" y="365"/>
                  </a:lnTo>
                  <a:lnTo>
                    <a:pt x="82" y="365"/>
                  </a:lnTo>
                  <a:lnTo>
                    <a:pt x="84" y="365"/>
                  </a:lnTo>
                  <a:lnTo>
                    <a:pt x="84" y="364"/>
                  </a:lnTo>
                  <a:lnTo>
                    <a:pt x="85" y="365"/>
                  </a:lnTo>
                  <a:lnTo>
                    <a:pt x="86" y="365"/>
                  </a:lnTo>
                  <a:lnTo>
                    <a:pt x="87" y="364"/>
                  </a:lnTo>
                  <a:lnTo>
                    <a:pt x="87" y="365"/>
                  </a:lnTo>
                  <a:lnTo>
                    <a:pt x="88" y="365"/>
                  </a:lnTo>
                  <a:lnTo>
                    <a:pt x="89" y="364"/>
                  </a:lnTo>
                  <a:lnTo>
                    <a:pt x="89" y="365"/>
                  </a:lnTo>
                  <a:lnTo>
                    <a:pt x="91" y="364"/>
                  </a:lnTo>
                  <a:lnTo>
                    <a:pt x="93" y="365"/>
                  </a:lnTo>
                  <a:lnTo>
                    <a:pt x="94" y="364"/>
                  </a:lnTo>
                  <a:lnTo>
                    <a:pt x="94" y="363"/>
                  </a:lnTo>
                  <a:lnTo>
                    <a:pt x="95" y="363"/>
                  </a:lnTo>
                  <a:lnTo>
                    <a:pt x="96" y="363"/>
                  </a:lnTo>
                  <a:lnTo>
                    <a:pt x="97" y="363"/>
                  </a:lnTo>
                  <a:lnTo>
                    <a:pt x="98" y="363"/>
                  </a:lnTo>
                  <a:lnTo>
                    <a:pt x="99" y="364"/>
                  </a:lnTo>
                  <a:lnTo>
                    <a:pt x="99" y="363"/>
                  </a:lnTo>
                  <a:lnTo>
                    <a:pt x="101" y="363"/>
                  </a:lnTo>
                  <a:lnTo>
                    <a:pt x="102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2" y="362"/>
                  </a:lnTo>
                  <a:lnTo>
                    <a:pt x="102" y="360"/>
                  </a:lnTo>
                  <a:lnTo>
                    <a:pt x="103" y="360"/>
                  </a:lnTo>
                  <a:lnTo>
                    <a:pt x="104" y="360"/>
                  </a:lnTo>
                  <a:lnTo>
                    <a:pt x="105" y="362"/>
                  </a:lnTo>
                  <a:lnTo>
                    <a:pt x="105" y="360"/>
                  </a:lnTo>
                  <a:lnTo>
                    <a:pt x="106" y="360"/>
                  </a:lnTo>
                  <a:lnTo>
                    <a:pt x="107" y="360"/>
                  </a:lnTo>
                  <a:lnTo>
                    <a:pt x="107" y="362"/>
                  </a:lnTo>
                  <a:lnTo>
                    <a:pt x="108" y="362"/>
                  </a:lnTo>
                  <a:lnTo>
                    <a:pt x="108" y="360"/>
                  </a:lnTo>
                  <a:lnTo>
                    <a:pt x="110" y="360"/>
                  </a:lnTo>
                  <a:lnTo>
                    <a:pt x="112" y="360"/>
                  </a:lnTo>
                  <a:lnTo>
                    <a:pt x="112" y="359"/>
                  </a:lnTo>
                  <a:lnTo>
                    <a:pt x="113" y="360"/>
                  </a:lnTo>
                  <a:lnTo>
                    <a:pt x="114" y="360"/>
                  </a:lnTo>
                  <a:lnTo>
                    <a:pt x="115" y="359"/>
                  </a:lnTo>
                  <a:lnTo>
                    <a:pt x="115" y="358"/>
                  </a:lnTo>
                  <a:lnTo>
                    <a:pt x="116" y="357"/>
                  </a:lnTo>
                  <a:lnTo>
                    <a:pt x="117" y="356"/>
                  </a:lnTo>
                  <a:lnTo>
                    <a:pt x="119" y="355"/>
                  </a:lnTo>
                  <a:lnTo>
                    <a:pt x="119" y="354"/>
                  </a:lnTo>
                  <a:lnTo>
                    <a:pt x="119" y="352"/>
                  </a:lnTo>
                  <a:lnTo>
                    <a:pt x="121" y="352"/>
                  </a:lnTo>
                  <a:lnTo>
                    <a:pt x="123" y="352"/>
                  </a:lnTo>
                  <a:lnTo>
                    <a:pt x="124" y="352"/>
                  </a:lnTo>
                  <a:lnTo>
                    <a:pt x="124" y="351"/>
                  </a:lnTo>
                  <a:lnTo>
                    <a:pt x="125" y="351"/>
                  </a:lnTo>
                  <a:lnTo>
                    <a:pt x="125" y="350"/>
                  </a:lnTo>
                  <a:lnTo>
                    <a:pt x="127" y="350"/>
                  </a:lnTo>
                  <a:lnTo>
                    <a:pt x="127" y="351"/>
                  </a:lnTo>
                  <a:lnTo>
                    <a:pt x="127" y="352"/>
                  </a:lnTo>
                  <a:lnTo>
                    <a:pt x="128" y="354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29" y="351"/>
                  </a:lnTo>
                  <a:lnTo>
                    <a:pt x="130" y="351"/>
                  </a:lnTo>
                  <a:lnTo>
                    <a:pt x="130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2" y="351"/>
                  </a:lnTo>
                  <a:lnTo>
                    <a:pt x="133" y="351"/>
                  </a:lnTo>
                  <a:lnTo>
                    <a:pt x="134" y="351"/>
                  </a:lnTo>
                  <a:lnTo>
                    <a:pt x="136" y="352"/>
                  </a:lnTo>
                  <a:lnTo>
                    <a:pt x="137" y="352"/>
                  </a:lnTo>
                  <a:lnTo>
                    <a:pt x="137" y="351"/>
                  </a:lnTo>
                  <a:lnTo>
                    <a:pt x="138" y="351"/>
                  </a:lnTo>
                  <a:lnTo>
                    <a:pt x="138" y="352"/>
                  </a:lnTo>
                  <a:lnTo>
                    <a:pt x="138" y="354"/>
                  </a:lnTo>
                  <a:lnTo>
                    <a:pt x="138" y="355"/>
                  </a:lnTo>
                  <a:lnTo>
                    <a:pt x="138" y="356"/>
                  </a:lnTo>
                  <a:lnTo>
                    <a:pt x="140" y="357"/>
                  </a:lnTo>
                  <a:lnTo>
                    <a:pt x="140" y="358"/>
                  </a:lnTo>
                  <a:lnTo>
                    <a:pt x="141" y="357"/>
                  </a:lnTo>
                  <a:lnTo>
                    <a:pt x="141" y="358"/>
                  </a:lnTo>
                  <a:lnTo>
                    <a:pt x="142" y="359"/>
                  </a:lnTo>
                  <a:lnTo>
                    <a:pt x="142" y="358"/>
                  </a:lnTo>
                  <a:lnTo>
                    <a:pt x="144" y="357"/>
                  </a:lnTo>
                  <a:lnTo>
                    <a:pt x="144" y="356"/>
                  </a:lnTo>
                  <a:lnTo>
                    <a:pt x="145" y="356"/>
                  </a:lnTo>
                  <a:lnTo>
                    <a:pt x="146" y="356"/>
                  </a:lnTo>
                  <a:lnTo>
                    <a:pt x="147" y="357"/>
                  </a:lnTo>
                  <a:lnTo>
                    <a:pt x="147" y="358"/>
                  </a:lnTo>
                  <a:lnTo>
                    <a:pt x="148" y="359"/>
                  </a:lnTo>
                  <a:lnTo>
                    <a:pt x="149" y="359"/>
                  </a:lnTo>
                  <a:lnTo>
                    <a:pt x="150" y="358"/>
                  </a:lnTo>
                  <a:lnTo>
                    <a:pt x="150" y="357"/>
                  </a:lnTo>
                  <a:lnTo>
                    <a:pt x="151" y="356"/>
                  </a:lnTo>
                  <a:lnTo>
                    <a:pt x="151" y="355"/>
                  </a:lnTo>
                  <a:lnTo>
                    <a:pt x="151" y="354"/>
                  </a:lnTo>
                  <a:lnTo>
                    <a:pt x="153" y="348"/>
                  </a:lnTo>
                  <a:lnTo>
                    <a:pt x="154" y="342"/>
                  </a:lnTo>
                  <a:lnTo>
                    <a:pt x="155" y="335"/>
                  </a:lnTo>
                  <a:lnTo>
                    <a:pt x="156" y="330"/>
                  </a:lnTo>
                  <a:lnTo>
                    <a:pt x="157" y="324"/>
                  </a:lnTo>
                  <a:lnTo>
                    <a:pt x="158" y="317"/>
                  </a:lnTo>
                  <a:lnTo>
                    <a:pt x="159" y="312"/>
                  </a:lnTo>
                  <a:lnTo>
                    <a:pt x="160" y="306"/>
                  </a:lnTo>
                  <a:lnTo>
                    <a:pt x="162" y="299"/>
                  </a:lnTo>
                  <a:lnTo>
                    <a:pt x="163" y="293"/>
                  </a:lnTo>
                  <a:lnTo>
                    <a:pt x="164" y="288"/>
                  </a:lnTo>
                  <a:lnTo>
                    <a:pt x="165" y="282"/>
                  </a:lnTo>
                  <a:lnTo>
                    <a:pt x="166" y="275"/>
                  </a:lnTo>
                  <a:lnTo>
                    <a:pt x="167" y="270"/>
                  </a:lnTo>
                  <a:lnTo>
                    <a:pt x="168" y="264"/>
                  </a:lnTo>
                  <a:lnTo>
                    <a:pt x="170" y="257"/>
                  </a:lnTo>
                  <a:lnTo>
                    <a:pt x="170" y="255"/>
                  </a:lnTo>
                  <a:lnTo>
                    <a:pt x="170" y="254"/>
                  </a:lnTo>
                  <a:lnTo>
                    <a:pt x="170" y="253"/>
                  </a:lnTo>
                  <a:lnTo>
                    <a:pt x="171" y="250"/>
                  </a:lnTo>
                  <a:lnTo>
                    <a:pt x="171" y="248"/>
                  </a:lnTo>
                  <a:lnTo>
                    <a:pt x="172" y="245"/>
                  </a:lnTo>
                  <a:lnTo>
                    <a:pt x="171" y="243"/>
                  </a:lnTo>
                  <a:lnTo>
                    <a:pt x="172" y="241"/>
                  </a:lnTo>
                  <a:lnTo>
                    <a:pt x="172" y="240"/>
                  </a:lnTo>
                  <a:lnTo>
                    <a:pt x="171" y="238"/>
                  </a:lnTo>
                  <a:lnTo>
                    <a:pt x="171" y="237"/>
                  </a:lnTo>
                  <a:lnTo>
                    <a:pt x="171" y="235"/>
                  </a:lnTo>
                  <a:lnTo>
                    <a:pt x="171" y="234"/>
                  </a:lnTo>
                  <a:lnTo>
                    <a:pt x="170" y="234"/>
                  </a:lnTo>
                  <a:lnTo>
                    <a:pt x="170" y="233"/>
                  </a:lnTo>
                  <a:lnTo>
                    <a:pt x="168" y="232"/>
                  </a:lnTo>
                  <a:lnTo>
                    <a:pt x="167" y="232"/>
                  </a:lnTo>
                  <a:lnTo>
                    <a:pt x="167" y="231"/>
                  </a:lnTo>
                  <a:lnTo>
                    <a:pt x="167" y="230"/>
                  </a:lnTo>
                  <a:lnTo>
                    <a:pt x="166" y="230"/>
                  </a:lnTo>
                  <a:lnTo>
                    <a:pt x="166" y="229"/>
                  </a:lnTo>
                  <a:lnTo>
                    <a:pt x="165" y="229"/>
                  </a:lnTo>
                  <a:lnTo>
                    <a:pt x="166" y="228"/>
                  </a:lnTo>
                  <a:lnTo>
                    <a:pt x="165" y="226"/>
                  </a:lnTo>
                  <a:lnTo>
                    <a:pt x="164" y="225"/>
                  </a:lnTo>
                  <a:lnTo>
                    <a:pt x="164" y="224"/>
                  </a:lnTo>
                  <a:lnTo>
                    <a:pt x="164" y="223"/>
                  </a:lnTo>
                  <a:lnTo>
                    <a:pt x="165" y="222"/>
                  </a:lnTo>
                  <a:lnTo>
                    <a:pt x="165" y="221"/>
                  </a:lnTo>
                  <a:lnTo>
                    <a:pt x="165" y="220"/>
                  </a:lnTo>
                  <a:lnTo>
                    <a:pt x="164" y="220"/>
                  </a:lnTo>
                  <a:lnTo>
                    <a:pt x="164" y="218"/>
                  </a:lnTo>
                  <a:lnTo>
                    <a:pt x="164" y="217"/>
                  </a:lnTo>
                  <a:lnTo>
                    <a:pt x="164" y="216"/>
                  </a:lnTo>
                  <a:lnTo>
                    <a:pt x="163" y="215"/>
                  </a:lnTo>
                  <a:lnTo>
                    <a:pt x="162" y="215"/>
                  </a:lnTo>
                  <a:lnTo>
                    <a:pt x="159" y="214"/>
                  </a:lnTo>
                  <a:lnTo>
                    <a:pt x="158" y="213"/>
                  </a:lnTo>
                  <a:lnTo>
                    <a:pt x="157" y="212"/>
                  </a:lnTo>
                  <a:lnTo>
                    <a:pt x="156" y="212"/>
                  </a:lnTo>
                  <a:lnTo>
                    <a:pt x="156" y="210"/>
                  </a:lnTo>
                  <a:lnTo>
                    <a:pt x="155" y="209"/>
                  </a:lnTo>
                  <a:lnTo>
                    <a:pt x="153" y="209"/>
                  </a:lnTo>
                  <a:lnTo>
                    <a:pt x="153" y="208"/>
                  </a:lnTo>
                  <a:lnTo>
                    <a:pt x="151" y="208"/>
                  </a:lnTo>
                  <a:lnTo>
                    <a:pt x="151" y="207"/>
                  </a:lnTo>
                  <a:lnTo>
                    <a:pt x="149" y="205"/>
                  </a:lnTo>
                  <a:lnTo>
                    <a:pt x="148" y="204"/>
                  </a:lnTo>
                  <a:lnTo>
                    <a:pt x="147" y="203"/>
                  </a:lnTo>
                  <a:lnTo>
                    <a:pt x="147" y="201"/>
                  </a:lnTo>
                  <a:lnTo>
                    <a:pt x="147" y="199"/>
                  </a:lnTo>
                  <a:lnTo>
                    <a:pt x="147" y="196"/>
                  </a:lnTo>
                  <a:lnTo>
                    <a:pt x="147" y="192"/>
                  </a:lnTo>
                  <a:lnTo>
                    <a:pt x="147" y="189"/>
                  </a:lnTo>
                  <a:lnTo>
                    <a:pt x="147" y="184"/>
                  </a:lnTo>
                  <a:lnTo>
                    <a:pt x="148" y="181"/>
                  </a:lnTo>
                  <a:lnTo>
                    <a:pt x="148" y="179"/>
                  </a:lnTo>
                  <a:lnTo>
                    <a:pt x="148" y="178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50" y="175"/>
                  </a:lnTo>
                  <a:lnTo>
                    <a:pt x="151" y="175"/>
                  </a:lnTo>
                  <a:lnTo>
                    <a:pt x="153" y="175"/>
                  </a:lnTo>
                  <a:lnTo>
                    <a:pt x="153" y="174"/>
                  </a:lnTo>
                  <a:lnTo>
                    <a:pt x="156" y="174"/>
                  </a:lnTo>
                  <a:lnTo>
                    <a:pt x="157" y="174"/>
                  </a:lnTo>
                  <a:lnTo>
                    <a:pt x="158" y="174"/>
                  </a:lnTo>
                  <a:lnTo>
                    <a:pt x="159" y="173"/>
                  </a:lnTo>
                  <a:lnTo>
                    <a:pt x="160" y="172"/>
                  </a:lnTo>
                  <a:lnTo>
                    <a:pt x="162" y="172"/>
                  </a:lnTo>
                  <a:lnTo>
                    <a:pt x="163" y="172"/>
                  </a:lnTo>
                  <a:lnTo>
                    <a:pt x="164" y="173"/>
                  </a:lnTo>
                  <a:lnTo>
                    <a:pt x="164" y="172"/>
                  </a:lnTo>
                  <a:lnTo>
                    <a:pt x="165" y="171"/>
                  </a:lnTo>
                  <a:lnTo>
                    <a:pt x="166" y="171"/>
                  </a:lnTo>
                  <a:lnTo>
                    <a:pt x="167" y="170"/>
                  </a:lnTo>
                  <a:lnTo>
                    <a:pt x="168" y="170"/>
                  </a:lnTo>
                  <a:lnTo>
                    <a:pt x="170" y="170"/>
                  </a:lnTo>
                  <a:lnTo>
                    <a:pt x="171" y="170"/>
                  </a:lnTo>
                  <a:lnTo>
                    <a:pt x="173" y="173"/>
                  </a:lnTo>
                  <a:lnTo>
                    <a:pt x="174" y="173"/>
                  </a:lnTo>
                  <a:lnTo>
                    <a:pt x="175" y="172"/>
                  </a:lnTo>
                  <a:lnTo>
                    <a:pt x="176" y="173"/>
                  </a:lnTo>
                  <a:lnTo>
                    <a:pt x="176" y="174"/>
                  </a:lnTo>
                  <a:lnTo>
                    <a:pt x="177" y="174"/>
                  </a:lnTo>
                  <a:lnTo>
                    <a:pt x="179" y="174"/>
                  </a:lnTo>
                  <a:lnTo>
                    <a:pt x="179" y="173"/>
                  </a:lnTo>
                  <a:lnTo>
                    <a:pt x="180" y="173"/>
                  </a:lnTo>
                  <a:lnTo>
                    <a:pt x="181" y="173"/>
                  </a:lnTo>
                  <a:lnTo>
                    <a:pt x="182" y="173"/>
                  </a:lnTo>
                  <a:lnTo>
                    <a:pt x="182" y="172"/>
                  </a:lnTo>
                  <a:lnTo>
                    <a:pt x="181" y="171"/>
                  </a:lnTo>
                  <a:lnTo>
                    <a:pt x="180" y="171"/>
                  </a:lnTo>
                  <a:lnTo>
                    <a:pt x="180" y="170"/>
                  </a:lnTo>
                  <a:lnTo>
                    <a:pt x="181" y="168"/>
                  </a:lnTo>
                  <a:lnTo>
                    <a:pt x="181" y="167"/>
                  </a:lnTo>
                  <a:lnTo>
                    <a:pt x="180" y="166"/>
                  </a:lnTo>
                  <a:lnTo>
                    <a:pt x="181" y="165"/>
                  </a:lnTo>
                  <a:lnTo>
                    <a:pt x="181" y="164"/>
                  </a:lnTo>
                  <a:lnTo>
                    <a:pt x="180" y="164"/>
                  </a:lnTo>
                  <a:lnTo>
                    <a:pt x="179" y="163"/>
                  </a:lnTo>
                  <a:lnTo>
                    <a:pt x="180" y="162"/>
                  </a:lnTo>
                  <a:lnTo>
                    <a:pt x="179" y="162"/>
                  </a:lnTo>
                  <a:lnTo>
                    <a:pt x="179" y="161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6" y="158"/>
                  </a:lnTo>
                  <a:lnTo>
                    <a:pt x="174" y="157"/>
                  </a:lnTo>
                  <a:lnTo>
                    <a:pt x="173" y="157"/>
                  </a:lnTo>
                  <a:lnTo>
                    <a:pt x="172" y="158"/>
                  </a:lnTo>
                  <a:lnTo>
                    <a:pt x="171" y="158"/>
                  </a:lnTo>
                  <a:lnTo>
                    <a:pt x="170" y="158"/>
                  </a:lnTo>
                  <a:lnTo>
                    <a:pt x="170" y="157"/>
                  </a:lnTo>
                  <a:lnTo>
                    <a:pt x="168" y="157"/>
                  </a:lnTo>
                  <a:lnTo>
                    <a:pt x="166" y="157"/>
                  </a:lnTo>
                  <a:lnTo>
                    <a:pt x="165" y="157"/>
                  </a:lnTo>
                  <a:lnTo>
                    <a:pt x="164" y="157"/>
                  </a:lnTo>
                  <a:lnTo>
                    <a:pt x="160" y="157"/>
                  </a:lnTo>
                  <a:lnTo>
                    <a:pt x="159" y="157"/>
                  </a:lnTo>
                  <a:lnTo>
                    <a:pt x="159" y="156"/>
                  </a:lnTo>
                  <a:lnTo>
                    <a:pt x="158" y="156"/>
                  </a:lnTo>
                  <a:lnTo>
                    <a:pt x="157" y="156"/>
                  </a:lnTo>
                  <a:lnTo>
                    <a:pt x="156" y="157"/>
                  </a:lnTo>
                  <a:lnTo>
                    <a:pt x="155" y="157"/>
                  </a:lnTo>
                  <a:lnTo>
                    <a:pt x="155" y="155"/>
                  </a:lnTo>
                  <a:lnTo>
                    <a:pt x="155" y="153"/>
                  </a:lnTo>
                  <a:lnTo>
                    <a:pt x="155" y="150"/>
                  </a:lnTo>
                  <a:lnTo>
                    <a:pt x="155" y="147"/>
                  </a:lnTo>
                  <a:lnTo>
                    <a:pt x="155" y="145"/>
                  </a:lnTo>
                  <a:lnTo>
                    <a:pt x="155" y="142"/>
                  </a:lnTo>
                  <a:lnTo>
                    <a:pt x="155" y="140"/>
                  </a:lnTo>
                  <a:lnTo>
                    <a:pt x="155" y="137"/>
                  </a:lnTo>
                  <a:lnTo>
                    <a:pt x="155" y="134"/>
                  </a:lnTo>
                  <a:lnTo>
                    <a:pt x="155" y="133"/>
                  </a:lnTo>
                  <a:lnTo>
                    <a:pt x="156" y="133"/>
                  </a:lnTo>
                  <a:lnTo>
                    <a:pt x="157" y="133"/>
                  </a:lnTo>
                  <a:lnTo>
                    <a:pt x="159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3" y="132"/>
                  </a:lnTo>
                  <a:lnTo>
                    <a:pt x="165" y="131"/>
                  </a:lnTo>
                  <a:lnTo>
                    <a:pt x="167" y="131"/>
                  </a:lnTo>
                  <a:lnTo>
                    <a:pt x="170" y="131"/>
                  </a:lnTo>
                  <a:lnTo>
                    <a:pt x="172" y="132"/>
                  </a:lnTo>
                  <a:lnTo>
                    <a:pt x="174" y="132"/>
                  </a:lnTo>
                  <a:lnTo>
                    <a:pt x="175" y="132"/>
                  </a:lnTo>
                  <a:lnTo>
                    <a:pt x="180" y="132"/>
                  </a:lnTo>
                  <a:lnTo>
                    <a:pt x="187" y="132"/>
                  </a:lnTo>
                  <a:lnTo>
                    <a:pt x="194" y="132"/>
                  </a:lnTo>
                  <a:lnTo>
                    <a:pt x="202" y="132"/>
                  </a:lnTo>
                  <a:lnTo>
                    <a:pt x="209" y="132"/>
                  </a:lnTo>
                  <a:lnTo>
                    <a:pt x="214" y="132"/>
                  </a:lnTo>
                  <a:lnTo>
                    <a:pt x="215" y="132"/>
                  </a:lnTo>
                  <a:lnTo>
                    <a:pt x="218" y="132"/>
                  </a:lnTo>
                  <a:lnTo>
                    <a:pt x="217" y="132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0"/>
                  </a:lnTo>
                  <a:lnTo>
                    <a:pt x="215" y="129"/>
                  </a:lnTo>
                  <a:lnTo>
                    <a:pt x="214" y="129"/>
                  </a:lnTo>
                  <a:lnTo>
                    <a:pt x="215" y="128"/>
                  </a:lnTo>
                  <a:lnTo>
                    <a:pt x="217" y="122"/>
                  </a:lnTo>
                  <a:lnTo>
                    <a:pt x="217" y="123"/>
                  </a:lnTo>
                  <a:lnTo>
                    <a:pt x="218" y="123"/>
                  </a:lnTo>
                  <a:lnTo>
                    <a:pt x="219" y="124"/>
                  </a:lnTo>
                  <a:lnTo>
                    <a:pt x="220" y="124"/>
                  </a:lnTo>
                  <a:lnTo>
                    <a:pt x="220" y="125"/>
                  </a:lnTo>
                  <a:lnTo>
                    <a:pt x="222" y="128"/>
                  </a:lnTo>
                  <a:lnTo>
                    <a:pt x="222" y="129"/>
                  </a:lnTo>
                  <a:lnTo>
                    <a:pt x="223" y="131"/>
                  </a:lnTo>
                  <a:lnTo>
                    <a:pt x="224" y="131"/>
                  </a:lnTo>
                  <a:lnTo>
                    <a:pt x="225" y="132"/>
                  </a:lnTo>
                  <a:lnTo>
                    <a:pt x="227" y="132"/>
                  </a:lnTo>
                  <a:lnTo>
                    <a:pt x="228" y="131"/>
                  </a:lnTo>
                  <a:lnTo>
                    <a:pt x="230" y="131"/>
                  </a:lnTo>
                  <a:lnTo>
                    <a:pt x="231" y="130"/>
                  </a:lnTo>
                  <a:lnTo>
                    <a:pt x="232" y="129"/>
                  </a:lnTo>
                  <a:lnTo>
                    <a:pt x="236" y="123"/>
                  </a:lnTo>
                  <a:lnTo>
                    <a:pt x="240" y="120"/>
                  </a:lnTo>
                  <a:lnTo>
                    <a:pt x="241" y="120"/>
                  </a:lnTo>
                  <a:lnTo>
                    <a:pt x="242" y="119"/>
                  </a:lnTo>
                  <a:lnTo>
                    <a:pt x="243" y="119"/>
                  </a:lnTo>
                  <a:lnTo>
                    <a:pt x="244" y="117"/>
                  </a:lnTo>
                  <a:lnTo>
                    <a:pt x="245" y="117"/>
                  </a:lnTo>
                  <a:lnTo>
                    <a:pt x="248" y="117"/>
                  </a:lnTo>
                  <a:lnTo>
                    <a:pt x="249" y="119"/>
                  </a:lnTo>
                  <a:lnTo>
                    <a:pt x="250" y="120"/>
                  </a:lnTo>
                  <a:lnTo>
                    <a:pt x="251" y="123"/>
                  </a:lnTo>
                  <a:lnTo>
                    <a:pt x="251" y="124"/>
                  </a:lnTo>
                  <a:lnTo>
                    <a:pt x="256" y="130"/>
                  </a:lnTo>
                  <a:lnTo>
                    <a:pt x="257" y="133"/>
                  </a:lnTo>
                  <a:lnTo>
                    <a:pt x="258" y="137"/>
                  </a:lnTo>
                  <a:lnTo>
                    <a:pt x="259" y="139"/>
                  </a:lnTo>
                  <a:lnTo>
                    <a:pt x="258" y="150"/>
                  </a:lnTo>
                  <a:lnTo>
                    <a:pt x="258" y="151"/>
                  </a:lnTo>
                  <a:lnTo>
                    <a:pt x="258" y="153"/>
                  </a:lnTo>
                  <a:lnTo>
                    <a:pt x="259" y="153"/>
                  </a:lnTo>
                  <a:lnTo>
                    <a:pt x="262" y="153"/>
                  </a:lnTo>
                  <a:lnTo>
                    <a:pt x="265" y="151"/>
                  </a:lnTo>
                  <a:lnTo>
                    <a:pt x="266" y="151"/>
                  </a:lnTo>
                  <a:lnTo>
                    <a:pt x="267" y="151"/>
                  </a:lnTo>
                  <a:lnTo>
                    <a:pt x="268" y="154"/>
                  </a:lnTo>
                  <a:lnTo>
                    <a:pt x="271" y="156"/>
                  </a:lnTo>
                  <a:lnTo>
                    <a:pt x="274" y="158"/>
                  </a:lnTo>
                  <a:lnTo>
                    <a:pt x="277" y="161"/>
                  </a:lnTo>
                  <a:lnTo>
                    <a:pt x="279" y="163"/>
                  </a:lnTo>
                  <a:lnTo>
                    <a:pt x="282" y="165"/>
                  </a:lnTo>
                  <a:lnTo>
                    <a:pt x="284" y="167"/>
                  </a:lnTo>
                  <a:lnTo>
                    <a:pt x="286" y="168"/>
                  </a:lnTo>
                  <a:lnTo>
                    <a:pt x="288" y="168"/>
                  </a:lnTo>
                  <a:lnTo>
                    <a:pt x="289" y="168"/>
                  </a:lnTo>
                  <a:lnTo>
                    <a:pt x="291" y="168"/>
                  </a:lnTo>
                  <a:lnTo>
                    <a:pt x="292" y="168"/>
                  </a:lnTo>
                  <a:lnTo>
                    <a:pt x="292" y="170"/>
                  </a:lnTo>
                  <a:lnTo>
                    <a:pt x="293" y="170"/>
                  </a:lnTo>
                  <a:lnTo>
                    <a:pt x="294" y="170"/>
                  </a:lnTo>
                  <a:lnTo>
                    <a:pt x="295" y="167"/>
                  </a:lnTo>
                  <a:lnTo>
                    <a:pt x="296" y="167"/>
                  </a:lnTo>
                  <a:lnTo>
                    <a:pt x="297" y="167"/>
                  </a:lnTo>
                  <a:lnTo>
                    <a:pt x="299" y="167"/>
                  </a:lnTo>
                  <a:lnTo>
                    <a:pt x="300" y="166"/>
                  </a:lnTo>
                  <a:lnTo>
                    <a:pt x="302" y="164"/>
                  </a:lnTo>
                  <a:lnTo>
                    <a:pt x="303" y="164"/>
                  </a:lnTo>
                  <a:lnTo>
                    <a:pt x="303" y="163"/>
                  </a:lnTo>
                  <a:lnTo>
                    <a:pt x="306" y="162"/>
                  </a:lnTo>
                  <a:lnTo>
                    <a:pt x="308" y="161"/>
                  </a:lnTo>
                  <a:lnTo>
                    <a:pt x="309" y="161"/>
                  </a:lnTo>
                  <a:lnTo>
                    <a:pt x="310" y="161"/>
                  </a:lnTo>
                  <a:lnTo>
                    <a:pt x="312" y="161"/>
                  </a:lnTo>
                  <a:lnTo>
                    <a:pt x="313" y="161"/>
                  </a:lnTo>
                  <a:lnTo>
                    <a:pt x="314" y="161"/>
                  </a:lnTo>
                  <a:lnTo>
                    <a:pt x="315" y="162"/>
                  </a:lnTo>
                  <a:lnTo>
                    <a:pt x="317" y="163"/>
                  </a:lnTo>
                  <a:lnTo>
                    <a:pt x="317" y="164"/>
                  </a:lnTo>
                  <a:lnTo>
                    <a:pt x="317" y="165"/>
                  </a:lnTo>
                  <a:lnTo>
                    <a:pt x="315" y="166"/>
                  </a:lnTo>
                  <a:lnTo>
                    <a:pt x="314" y="167"/>
                  </a:lnTo>
                  <a:lnTo>
                    <a:pt x="314" y="170"/>
                  </a:lnTo>
                  <a:lnTo>
                    <a:pt x="314" y="171"/>
                  </a:lnTo>
                  <a:lnTo>
                    <a:pt x="314" y="172"/>
                  </a:lnTo>
                  <a:lnTo>
                    <a:pt x="315" y="173"/>
                  </a:lnTo>
                  <a:lnTo>
                    <a:pt x="317" y="173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9" y="171"/>
                  </a:lnTo>
                  <a:lnTo>
                    <a:pt x="320" y="170"/>
                  </a:lnTo>
                  <a:lnTo>
                    <a:pt x="320" y="168"/>
                  </a:lnTo>
                  <a:lnTo>
                    <a:pt x="320" y="167"/>
                  </a:lnTo>
                  <a:lnTo>
                    <a:pt x="321" y="166"/>
                  </a:lnTo>
                  <a:lnTo>
                    <a:pt x="321" y="165"/>
                  </a:lnTo>
                  <a:lnTo>
                    <a:pt x="323" y="163"/>
                  </a:lnTo>
                  <a:lnTo>
                    <a:pt x="325" y="163"/>
                  </a:lnTo>
                  <a:lnTo>
                    <a:pt x="327" y="163"/>
                  </a:lnTo>
                  <a:lnTo>
                    <a:pt x="328" y="163"/>
                  </a:lnTo>
                  <a:lnTo>
                    <a:pt x="329" y="162"/>
                  </a:lnTo>
                  <a:lnTo>
                    <a:pt x="329" y="159"/>
                  </a:lnTo>
                  <a:lnTo>
                    <a:pt x="330" y="156"/>
                  </a:lnTo>
                  <a:lnTo>
                    <a:pt x="330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5" y="154"/>
                  </a:lnTo>
                  <a:lnTo>
                    <a:pt x="336" y="154"/>
                  </a:lnTo>
                  <a:lnTo>
                    <a:pt x="336" y="153"/>
                  </a:lnTo>
                  <a:lnTo>
                    <a:pt x="337" y="151"/>
                  </a:lnTo>
                  <a:lnTo>
                    <a:pt x="338" y="151"/>
                  </a:lnTo>
                  <a:lnTo>
                    <a:pt x="339" y="151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49"/>
                  </a:lnTo>
                  <a:lnTo>
                    <a:pt x="343" y="149"/>
                  </a:lnTo>
                  <a:lnTo>
                    <a:pt x="344" y="150"/>
                  </a:lnTo>
                  <a:lnTo>
                    <a:pt x="345" y="150"/>
                  </a:lnTo>
                  <a:lnTo>
                    <a:pt x="346" y="150"/>
                  </a:lnTo>
                  <a:lnTo>
                    <a:pt x="351" y="147"/>
                  </a:lnTo>
                  <a:lnTo>
                    <a:pt x="352" y="145"/>
                  </a:lnTo>
                  <a:lnTo>
                    <a:pt x="353" y="143"/>
                  </a:lnTo>
                  <a:lnTo>
                    <a:pt x="355" y="142"/>
                  </a:lnTo>
                  <a:lnTo>
                    <a:pt x="356" y="141"/>
                  </a:lnTo>
                  <a:lnTo>
                    <a:pt x="357" y="140"/>
                  </a:lnTo>
                  <a:lnTo>
                    <a:pt x="358" y="140"/>
                  </a:lnTo>
                  <a:lnTo>
                    <a:pt x="360" y="141"/>
                  </a:lnTo>
                  <a:lnTo>
                    <a:pt x="358" y="143"/>
                  </a:lnTo>
                  <a:lnTo>
                    <a:pt x="358" y="145"/>
                  </a:lnTo>
                  <a:lnTo>
                    <a:pt x="358" y="146"/>
                  </a:lnTo>
                  <a:lnTo>
                    <a:pt x="360" y="146"/>
                  </a:lnTo>
                  <a:lnTo>
                    <a:pt x="360" y="145"/>
                  </a:lnTo>
                  <a:lnTo>
                    <a:pt x="361" y="143"/>
                  </a:lnTo>
                  <a:lnTo>
                    <a:pt x="362" y="142"/>
                  </a:lnTo>
                  <a:lnTo>
                    <a:pt x="364" y="141"/>
                  </a:lnTo>
                  <a:lnTo>
                    <a:pt x="366" y="139"/>
                  </a:lnTo>
                  <a:lnTo>
                    <a:pt x="368" y="138"/>
                  </a:lnTo>
                  <a:lnTo>
                    <a:pt x="369" y="137"/>
                  </a:lnTo>
                  <a:lnTo>
                    <a:pt x="370" y="137"/>
                  </a:lnTo>
                  <a:lnTo>
                    <a:pt x="370" y="136"/>
                  </a:lnTo>
                  <a:lnTo>
                    <a:pt x="370" y="134"/>
                  </a:lnTo>
                  <a:lnTo>
                    <a:pt x="370" y="132"/>
                  </a:lnTo>
                  <a:lnTo>
                    <a:pt x="371" y="130"/>
                  </a:lnTo>
                  <a:lnTo>
                    <a:pt x="371" y="126"/>
                  </a:lnTo>
                  <a:lnTo>
                    <a:pt x="371" y="125"/>
                  </a:lnTo>
                  <a:lnTo>
                    <a:pt x="373" y="124"/>
                  </a:lnTo>
                  <a:lnTo>
                    <a:pt x="374" y="123"/>
                  </a:lnTo>
                  <a:lnTo>
                    <a:pt x="375" y="123"/>
                  </a:lnTo>
                  <a:lnTo>
                    <a:pt x="380" y="123"/>
                  </a:lnTo>
                  <a:lnTo>
                    <a:pt x="381" y="123"/>
                  </a:lnTo>
                  <a:lnTo>
                    <a:pt x="387" y="119"/>
                  </a:lnTo>
                  <a:lnTo>
                    <a:pt x="389" y="117"/>
                  </a:lnTo>
                  <a:lnTo>
                    <a:pt x="390" y="117"/>
                  </a:lnTo>
                  <a:lnTo>
                    <a:pt x="391" y="117"/>
                  </a:lnTo>
                  <a:lnTo>
                    <a:pt x="394" y="117"/>
                  </a:lnTo>
                  <a:lnTo>
                    <a:pt x="395" y="116"/>
                  </a:lnTo>
                  <a:lnTo>
                    <a:pt x="395" y="115"/>
                  </a:lnTo>
                  <a:lnTo>
                    <a:pt x="395" y="114"/>
                  </a:lnTo>
                  <a:lnTo>
                    <a:pt x="396" y="113"/>
                  </a:lnTo>
                  <a:lnTo>
                    <a:pt x="396" y="112"/>
                  </a:lnTo>
                  <a:lnTo>
                    <a:pt x="396" y="109"/>
                  </a:lnTo>
                  <a:lnTo>
                    <a:pt x="396" y="108"/>
                  </a:lnTo>
                  <a:lnTo>
                    <a:pt x="397" y="107"/>
                  </a:lnTo>
                  <a:lnTo>
                    <a:pt x="396" y="106"/>
                  </a:lnTo>
                  <a:lnTo>
                    <a:pt x="391" y="106"/>
                  </a:lnTo>
                  <a:lnTo>
                    <a:pt x="389" y="106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79" y="106"/>
                  </a:lnTo>
                  <a:lnTo>
                    <a:pt x="374" y="105"/>
                  </a:lnTo>
                  <a:lnTo>
                    <a:pt x="372" y="105"/>
                  </a:lnTo>
                  <a:lnTo>
                    <a:pt x="371" y="105"/>
                  </a:lnTo>
                  <a:lnTo>
                    <a:pt x="371" y="104"/>
                  </a:lnTo>
                  <a:lnTo>
                    <a:pt x="371" y="103"/>
                  </a:lnTo>
                  <a:lnTo>
                    <a:pt x="372" y="99"/>
                  </a:lnTo>
                  <a:lnTo>
                    <a:pt x="373" y="97"/>
                  </a:lnTo>
                  <a:lnTo>
                    <a:pt x="373" y="96"/>
                  </a:lnTo>
                  <a:lnTo>
                    <a:pt x="373" y="95"/>
                  </a:lnTo>
                  <a:lnTo>
                    <a:pt x="372" y="95"/>
                  </a:lnTo>
                  <a:lnTo>
                    <a:pt x="372" y="92"/>
                  </a:lnTo>
                  <a:lnTo>
                    <a:pt x="369" y="87"/>
                  </a:lnTo>
                  <a:lnTo>
                    <a:pt x="368" y="86"/>
                  </a:lnTo>
                  <a:lnTo>
                    <a:pt x="366" y="83"/>
                  </a:lnTo>
                  <a:lnTo>
                    <a:pt x="365" y="81"/>
                  </a:lnTo>
                  <a:lnTo>
                    <a:pt x="364" y="80"/>
                  </a:lnTo>
                  <a:lnTo>
                    <a:pt x="364" y="79"/>
                  </a:lnTo>
                  <a:lnTo>
                    <a:pt x="365" y="75"/>
                  </a:lnTo>
                  <a:lnTo>
                    <a:pt x="364" y="74"/>
                  </a:lnTo>
                  <a:lnTo>
                    <a:pt x="364" y="70"/>
                  </a:lnTo>
                  <a:lnTo>
                    <a:pt x="364" y="69"/>
                  </a:lnTo>
                  <a:lnTo>
                    <a:pt x="364" y="67"/>
                  </a:lnTo>
                  <a:lnTo>
                    <a:pt x="365" y="66"/>
                  </a:lnTo>
                  <a:lnTo>
                    <a:pt x="365" y="65"/>
                  </a:lnTo>
                  <a:lnTo>
                    <a:pt x="365" y="64"/>
                  </a:lnTo>
                  <a:lnTo>
                    <a:pt x="365" y="63"/>
                  </a:lnTo>
                  <a:lnTo>
                    <a:pt x="364" y="62"/>
                  </a:lnTo>
                  <a:lnTo>
                    <a:pt x="363" y="61"/>
                  </a:lnTo>
                  <a:lnTo>
                    <a:pt x="361" y="57"/>
                  </a:lnTo>
                  <a:lnTo>
                    <a:pt x="360" y="57"/>
                  </a:lnTo>
                  <a:lnTo>
                    <a:pt x="358" y="56"/>
                  </a:lnTo>
                  <a:lnTo>
                    <a:pt x="356" y="56"/>
                  </a:lnTo>
                  <a:lnTo>
                    <a:pt x="353" y="53"/>
                  </a:lnTo>
                  <a:lnTo>
                    <a:pt x="352" y="50"/>
                  </a:lnTo>
                  <a:lnTo>
                    <a:pt x="351" y="49"/>
                  </a:lnTo>
                  <a:lnTo>
                    <a:pt x="349" y="48"/>
                  </a:lnTo>
                  <a:lnTo>
                    <a:pt x="348" y="47"/>
                  </a:lnTo>
                  <a:lnTo>
                    <a:pt x="346" y="45"/>
                  </a:lnTo>
                  <a:lnTo>
                    <a:pt x="346" y="42"/>
                  </a:lnTo>
                  <a:lnTo>
                    <a:pt x="345" y="41"/>
                  </a:lnTo>
                  <a:lnTo>
                    <a:pt x="344" y="41"/>
                  </a:lnTo>
                  <a:lnTo>
                    <a:pt x="343" y="40"/>
                  </a:lnTo>
                  <a:lnTo>
                    <a:pt x="343" y="39"/>
                  </a:lnTo>
                  <a:lnTo>
                    <a:pt x="343" y="38"/>
                  </a:lnTo>
                  <a:lnTo>
                    <a:pt x="343" y="37"/>
                  </a:lnTo>
                  <a:lnTo>
                    <a:pt x="344" y="37"/>
                  </a:lnTo>
                  <a:lnTo>
                    <a:pt x="345" y="37"/>
                  </a:lnTo>
                  <a:lnTo>
                    <a:pt x="347" y="38"/>
                  </a:lnTo>
                  <a:lnTo>
                    <a:pt x="348" y="39"/>
                  </a:lnTo>
                  <a:lnTo>
                    <a:pt x="348" y="40"/>
                  </a:lnTo>
                  <a:lnTo>
                    <a:pt x="349" y="40"/>
                  </a:lnTo>
                  <a:lnTo>
                    <a:pt x="349" y="42"/>
                  </a:lnTo>
                  <a:lnTo>
                    <a:pt x="351" y="42"/>
                  </a:lnTo>
                  <a:lnTo>
                    <a:pt x="360" y="41"/>
                  </a:lnTo>
                  <a:lnTo>
                    <a:pt x="364" y="42"/>
                  </a:lnTo>
                  <a:lnTo>
                    <a:pt x="366" y="42"/>
                  </a:lnTo>
                  <a:lnTo>
                    <a:pt x="368" y="44"/>
                  </a:lnTo>
                  <a:lnTo>
                    <a:pt x="369" y="44"/>
                  </a:lnTo>
                  <a:lnTo>
                    <a:pt x="369" y="45"/>
                  </a:lnTo>
                  <a:lnTo>
                    <a:pt x="370" y="47"/>
                  </a:lnTo>
                  <a:lnTo>
                    <a:pt x="370" y="49"/>
                  </a:lnTo>
                  <a:lnTo>
                    <a:pt x="371" y="50"/>
                  </a:lnTo>
                  <a:lnTo>
                    <a:pt x="371" y="51"/>
                  </a:lnTo>
                  <a:lnTo>
                    <a:pt x="373" y="51"/>
                  </a:lnTo>
                  <a:lnTo>
                    <a:pt x="374" y="51"/>
                  </a:lnTo>
                  <a:lnTo>
                    <a:pt x="375" y="50"/>
                  </a:lnTo>
                  <a:lnTo>
                    <a:pt x="378" y="49"/>
                  </a:lnTo>
                  <a:lnTo>
                    <a:pt x="379" y="49"/>
                  </a:lnTo>
                  <a:lnTo>
                    <a:pt x="381" y="50"/>
                  </a:lnTo>
                  <a:lnTo>
                    <a:pt x="382" y="50"/>
                  </a:lnTo>
                  <a:lnTo>
                    <a:pt x="385" y="49"/>
                  </a:lnTo>
                  <a:lnTo>
                    <a:pt x="387" y="50"/>
                  </a:lnTo>
                  <a:lnTo>
                    <a:pt x="389" y="51"/>
                  </a:lnTo>
                  <a:lnTo>
                    <a:pt x="391" y="53"/>
                  </a:lnTo>
                  <a:lnTo>
                    <a:pt x="392" y="53"/>
                  </a:lnTo>
                  <a:lnTo>
                    <a:pt x="394" y="51"/>
                  </a:lnTo>
                  <a:lnTo>
                    <a:pt x="394" y="49"/>
                  </a:lnTo>
                  <a:lnTo>
                    <a:pt x="395" y="48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1"/>
                  </a:lnTo>
                  <a:lnTo>
                    <a:pt x="403" y="55"/>
                  </a:lnTo>
                  <a:lnTo>
                    <a:pt x="405" y="56"/>
                  </a:lnTo>
                  <a:lnTo>
                    <a:pt x="409" y="61"/>
                  </a:lnTo>
                  <a:lnTo>
                    <a:pt x="409" y="62"/>
                  </a:lnTo>
                  <a:lnTo>
                    <a:pt x="411" y="63"/>
                  </a:lnTo>
                  <a:lnTo>
                    <a:pt x="412" y="64"/>
                  </a:lnTo>
                  <a:lnTo>
                    <a:pt x="413" y="64"/>
                  </a:lnTo>
                  <a:lnTo>
                    <a:pt x="414" y="64"/>
                  </a:lnTo>
                  <a:lnTo>
                    <a:pt x="415" y="64"/>
                  </a:lnTo>
                  <a:lnTo>
                    <a:pt x="415" y="63"/>
                  </a:lnTo>
                  <a:lnTo>
                    <a:pt x="416" y="63"/>
                  </a:lnTo>
                  <a:lnTo>
                    <a:pt x="417" y="63"/>
                  </a:lnTo>
                  <a:lnTo>
                    <a:pt x="418" y="62"/>
                  </a:lnTo>
                  <a:lnTo>
                    <a:pt x="420" y="61"/>
                  </a:lnTo>
                  <a:lnTo>
                    <a:pt x="420" y="58"/>
                  </a:lnTo>
                  <a:lnTo>
                    <a:pt x="420" y="57"/>
                  </a:lnTo>
                  <a:lnTo>
                    <a:pt x="420" y="56"/>
                  </a:lnTo>
                  <a:lnTo>
                    <a:pt x="418" y="54"/>
                  </a:lnTo>
                  <a:lnTo>
                    <a:pt x="418" y="53"/>
                  </a:lnTo>
                  <a:lnTo>
                    <a:pt x="417" y="51"/>
                  </a:lnTo>
                  <a:lnTo>
                    <a:pt x="418" y="50"/>
                  </a:lnTo>
                  <a:lnTo>
                    <a:pt x="418" y="49"/>
                  </a:lnTo>
                  <a:lnTo>
                    <a:pt x="418" y="48"/>
                  </a:lnTo>
                  <a:lnTo>
                    <a:pt x="418" y="47"/>
                  </a:lnTo>
                  <a:lnTo>
                    <a:pt x="420" y="46"/>
                  </a:lnTo>
                  <a:lnTo>
                    <a:pt x="421" y="46"/>
                  </a:lnTo>
                  <a:lnTo>
                    <a:pt x="422" y="46"/>
                  </a:lnTo>
                  <a:lnTo>
                    <a:pt x="425" y="46"/>
                  </a:lnTo>
                  <a:lnTo>
                    <a:pt x="426" y="46"/>
                  </a:lnTo>
                  <a:lnTo>
                    <a:pt x="426" y="45"/>
                  </a:lnTo>
                  <a:lnTo>
                    <a:pt x="426" y="44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30" y="41"/>
                  </a:lnTo>
                  <a:lnTo>
                    <a:pt x="431" y="40"/>
                  </a:lnTo>
                  <a:lnTo>
                    <a:pt x="433" y="41"/>
                  </a:lnTo>
                  <a:lnTo>
                    <a:pt x="440" y="44"/>
                  </a:lnTo>
                  <a:lnTo>
                    <a:pt x="441" y="44"/>
                  </a:lnTo>
                  <a:lnTo>
                    <a:pt x="443" y="44"/>
                  </a:lnTo>
                  <a:lnTo>
                    <a:pt x="446" y="41"/>
                  </a:lnTo>
                  <a:lnTo>
                    <a:pt x="448" y="41"/>
                  </a:lnTo>
                  <a:lnTo>
                    <a:pt x="449" y="41"/>
                  </a:lnTo>
                  <a:lnTo>
                    <a:pt x="450" y="42"/>
                  </a:lnTo>
                  <a:lnTo>
                    <a:pt x="451" y="41"/>
                  </a:lnTo>
                  <a:lnTo>
                    <a:pt x="452" y="41"/>
                  </a:lnTo>
                  <a:lnTo>
                    <a:pt x="454" y="41"/>
                  </a:lnTo>
                  <a:lnTo>
                    <a:pt x="456" y="39"/>
                  </a:lnTo>
                  <a:lnTo>
                    <a:pt x="456" y="38"/>
                  </a:lnTo>
                  <a:lnTo>
                    <a:pt x="457" y="38"/>
                  </a:lnTo>
                  <a:lnTo>
                    <a:pt x="458" y="38"/>
                  </a:lnTo>
                  <a:lnTo>
                    <a:pt x="459" y="38"/>
                  </a:lnTo>
                  <a:lnTo>
                    <a:pt x="460" y="38"/>
                  </a:lnTo>
                  <a:lnTo>
                    <a:pt x="461" y="38"/>
                  </a:lnTo>
                  <a:lnTo>
                    <a:pt x="463" y="38"/>
                  </a:lnTo>
                  <a:lnTo>
                    <a:pt x="464" y="38"/>
                  </a:lnTo>
                  <a:lnTo>
                    <a:pt x="465" y="37"/>
                  </a:lnTo>
                  <a:lnTo>
                    <a:pt x="465" y="33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70" y="32"/>
                  </a:lnTo>
                  <a:lnTo>
                    <a:pt x="472" y="31"/>
                  </a:lnTo>
                  <a:lnTo>
                    <a:pt x="473" y="31"/>
                  </a:lnTo>
                  <a:lnTo>
                    <a:pt x="474" y="31"/>
                  </a:lnTo>
                  <a:lnTo>
                    <a:pt x="474" y="30"/>
                  </a:lnTo>
                  <a:lnTo>
                    <a:pt x="473" y="29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29"/>
                  </a:lnTo>
                  <a:lnTo>
                    <a:pt x="481" y="29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5"/>
                  </a:lnTo>
                  <a:lnTo>
                    <a:pt x="487" y="23"/>
                  </a:lnTo>
                  <a:lnTo>
                    <a:pt x="487" y="21"/>
                  </a:lnTo>
                  <a:lnTo>
                    <a:pt x="489" y="21"/>
                  </a:lnTo>
                  <a:lnTo>
                    <a:pt x="490" y="21"/>
                  </a:lnTo>
                  <a:lnTo>
                    <a:pt x="493" y="19"/>
                  </a:lnTo>
                  <a:lnTo>
                    <a:pt x="495" y="19"/>
                  </a:lnTo>
                  <a:lnTo>
                    <a:pt x="497" y="16"/>
                  </a:lnTo>
                  <a:lnTo>
                    <a:pt x="499" y="14"/>
                  </a:lnTo>
                  <a:lnTo>
                    <a:pt x="500" y="12"/>
                  </a:lnTo>
                  <a:lnTo>
                    <a:pt x="499" y="11"/>
                  </a:lnTo>
                  <a:lnTo>
                    <a:pt x="497" y="4"/>
                  </a:lnTo>
                  <a:lnTo>
                    <a:pt x="497" y="3"/>
                  </a:lnTo>
                  <a:lnTo>
                    <a:pt x="495" y="3"/>
                  </a:lnTo>
                  <a:lnTo>
                    <a:pt x="494" y="3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9" y="3"/>
                  </a:lnTo>
                  <a:lnTo>
                    <a:pt x="500" y="3"/>
                  </a:lnTo>
                  <a:lnTo>
                    <a:pt x="501" y="3"/>
                  </a:lnTo>
                  <a:lnTo>
                    <a:pt x="503" y="3"/>
                  </a:lnTo>
                  <a:lnTo>
                    <a:pt x="504" y="3"/>
                  </a:lnTo>
                  <a:lnTo>
                    <a:pt x="504" y="4"/>
                  </a:lnTo>
                  <a:lnTo>
                    <a:pt x="506" y="3"/>
                  </a:lnTo>
                  <a:lnTo>
                    <a:pt x="507" y="3"/>
                  </a:lnTo>
                  <a:lnTo>
                    <a:pt x="508" y="3"/>
                  </a:lnTo>
                  <a:lnTo>
                    <a:pt x="509" y="3"/>
                  </a:lnTo>
                  <a:lnTo>
                    <a:pt x="510" y="3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5" y="0"/>
                  </a:lnTo>
                  <a:lnTo>
                    <a:pt x="515" y="2"/>
                  </a:lnTo>
                  <a:lnTo>
                    <a:pt x="517" y="0"/>
                  </a:lnTo>
                  <a:lnTo>
                    <a:pt x="517" y="2"/>
                  </a:lnTo>
                  <a:lnTo>
                    <a:pt x="518" y="4"/>
                  </a:lnTo>
                  <a:lnTo>
                    <a:pt x="519" y="5"/>
                  </a:lnTo>
                  <a:lnTo>
                    <a:pt x="521" y="6"/>
                  </a:lnTo>
                  <a:lnTo>
                    <a:pt x="523" y="7"/>
                  </a:lnTo>
                  <a:lnTo>
                    <a:pt x="523" y="8"/>
                  </a:lnTo>
                  <a:lnTo>
                    <a:pt x="521" y="11"/>
                  </a:lnTo>
                  <a:lnTo>
                    <a:pt x="521" y="12"/>
                  </a:lnTo>
                  <a:lnTo>
                    <a:pt x="521" y="13"/>
                  </a:lnTo>
                  <a:lnTo>
                    <a:pt x="521" y="14"/>
                  </a:lnTo>
                  <a:lnTo>
                    <a:pt x="520" y="16"/>
                  </a:lnTo>
                  <a:lnTo>
                    <a:pt x="520" y="17"/>
                  </a:lnTo>
                  <a:lnTo>
                    <a:pt x="520" y="20"/>
                  </a:lnTo>
                  <a:lnTo>
                    <a:pt x="520" y="21"/>
                  </a:lnTo>
                  <a:lnTo>
                    <a:pt x="520" y="22"/>
                  </a:lnTo>
                  <a:lnTo>
                    <a:pt x="519" y="23"/>
                  </a:lnTo>
                  <a:lnTo>
                    <a:pt x="518" y="24"/>
                  </a:lnTo>
                  <a:lnTo>
                    <a:pt x="518" y="25"/>
                  </a:lnTo>
                  <a:lnTo>
                    <a:pt x="517" y="25"/>
                  </a:lnTo>
                  <a:lnTo>
                    <a:pt x="516" y="27"/>
                  </a:lnTo>
                  <a:lnTo>
                    <a:pt x="516" y="28"/>
                  </a:lnTo>
                  <a:lnTo>
                    <a:pt x="517" y="29"/>
                  </a:lnTo>
                  <a:lnTo>
                    <a:pt x="518" y="29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29"/>
                  </a:lnTo>
                  <a:lnTo>
                    <a:pt x="523" y="29"/>
                  </a:lnTo>
                  <a:lnTo>
                    <a:pt x="524" y="29"/>
                  </a:lnTo>
                  <a:lnTo>
                    <a:pt x="525" y="30"/>
                  </a:lnTo>
                  <a:lnTo>
                    <a:pt x="526" y="29"/>
                  </a:lnTo>
                  <a:lnTo>
                    <a:pt x="526" y="30"/>
                  </a:lnTo>
                  <a:lnTo>
                    <a:pt x="527" y="30"/>
                  </a:lnTo>
                  <a:lnTo>
                    <a:pt x="528" y="30"/>
                  </a:lnTo>
                  <a:lnTo>
                    <a:pt x="529" y="31"/>
                  </a:lnTo>
                  <a:lnTo>
                    <a:pt x="532" y="32"/>
                  </a:lnTo>
                  <a:lnTo>
                    <a:pt x="533" y="33"/>
                  </a:lnTo>
                  <a:lnTo>
                    <a:pt x="533" y="34"/>
                  </a:lnTo>
                  <a:lnTo>
                    <a:pt x="532" y="36"/>
                  </a:lnTo>
                  <a:lnTo>
                    <a:pt x="532" y="37"/>
                  </a:lnTo>
                  <a:lnTo>
                    <a:pt x="532" y="38"/>
                  </a:lnTo>
                  <a:lnTo>
                    <a:pt x="532" y="39"/>
                  </a:lnTo>
                  <a:lnTo>
                    <a:pt x="532" y="40"/>
                  </a:lnTo>
                  <a:lnTo>
                    <a:pt x="532" y="41"/>
                  </a:lnTo>
                  <a:lnTo>
                    <a:pt x="533" y="41"/>
                  </a:lnTo>
                  <a:lnTo>
                    <a:pt x="534" y="41"/>
                  </a:lnTo>
                  <a:lnTo>
                    <a:pt x="535" y="42"/>
                  </a:lnTo>
                  <a:lnTo>
                    <a:pt x="534" y="44"/>
                  </a:lnTo>
                  <a:lnTo>
                    <a:pt x="534" y="45"/>
                  </a:lnTo>
                  <a:lnTo>
                    <a:pt x="535" y="45"/>
                  </a:lnTo>
                  <a:lnTo>
                    <a:pt x="536" y="46"/>
                  </a:lnTo>
                  <a:lnTo>
                    <a:pt x="536" y="47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8" y="49"/>
                  </a:lnTo>
                  <a:lnTo>
                    <a:pt x="540" y="49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7" y="51"/>
                  </a:lnTo>
                  <a:lnTo>
                    <a:pt x="536" y="51"/>
                  </a:lnTo>
                  <a:lnTo>
                    <a:pt x="536" y="53"/>
                  </a:lnTo>
                  <a:lnTo>
                    <a:pt x="536" y="54"/>
                  </a:lnTo>
                  <a:lnTo>
                    <a:pt x="536" y="55"/>
                  </a:lnTo>
                  <a:lnTo>
                    <a:pt x="534" y="56"/>
                  </a:lnTo>
                  <a:lnTo>
                    <a:pt x="534" y="57"/>
                  </a:lnTo>
                  <a:lnTo>
                    <a:pt x="534" y="58"/>
                  </a:lnTo>
                  <a:lnTo>
                    <a:pt x="533" y="59"/>
                  </a:lnTo>
                  <a:lnTo>
                    <a:pt x="532" y="59"/>
                  </a:lnTo>
                  <a:lnTo>
                    <a:pt x="530" y="61"/>
                  </a:lnTo>
                  <a:lnTo>
                    <a:pt x="527" y="62"/>
                  </a:lnTo>
                  <a:lnTo>
                    <a:pt x="527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7" y="69"/>
                  </a:lnTo>
                  <a:lnTo>
                    <a:pt x="528" y="69"/>
                  </a:lnTo>
                  <a:lnTo>
                    <a:pt x="528" y="71"/>
                  </a:lnTo>
                  <a:lnTo>
                    <a:pt x="528" y="72"/>
                  </a:lnTo>
                  <a:lnTo>
                    <a:pt x="527" y="72"/>
                  </a:lnTo>
                  <a:lnTo>
                    <a:pt x="527" y="73"/>
                  </a:lnTo>
                  <a:lnTo>
                    <a:pt x="526" y="74"/>
                  </a:lnTo>
                  <a:lnTo>
                    <a:pt x="526" y="75"/>
                  </a:lnTo>
                  <a:lnTo>
                    <a:pt x="526" y="76"/>
                  </a:lnTo>
                  <a:lnTo>
                    <a:pt x="525" y="76"/>
                  </a:lnTo>
                  <a:lnTo>
                    <a:pt x="525" y="78"/>
                  </a:lnTo>
                  <a:lnTo>
                    <a:pt x="525" y="79"/>
                  </a:lnTo>
                  <a:lnTo>
                    <a:pt x="525" y="80"/>
                  </a:lnTo>
                  <a:lnTo>
                    <a:pt x="525" y="81"/>
                  </a:lnTo>
                  <a:lnTo>
                    <a:pt x="524" y="81"/>
                  </a:lnTo>
                  <a:lnTo>
                    <a:pt x="523" y="82"/>
                  </a:lnTo>
                  <a:lnTo>
                    <a:pt x="523" y="83"/>
                  </a:lnTo>
                  <a:lnTo>
                    <a:pt x="523" y="84"/>
                  </a:lnTo>
                  <a:lnTo>
                    <a:pt x="523" y="87"/>
                  </a:lnTo>
                  <a:lnTo>
                    <a:pt x="521" y="90"/>
                  </a:lnTo>
                  <a:lnTo>
                    <a:pt x="521" y="96"/>
                  </a:lnTo>
                  <a:lnTo>
                    <a:pt x="521" y="97"/>
                  </a:lnTo>
                  <a:lnTo>
                    <a:pt x="523" y="99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4" y="101"/>
                  </a:lnTo>
                  <a:lnTo>
                    <a:pt x="524" y="103"/>
                  </a:lnTo>
                  <a:lnTo>
                    <a:pt x="525" y="105"/>
                  </a:lnTo>
                  <a:lnTo>
                    <a:pt x="525" y="106"/>
                  </a:lnTo>
                  <a:lnTo>
                    <a:pt x="525" y="107"/>
                  </a:lnTo>
                  <a:lnTo>
                    <a:pt x="525" y="108"/>
                  </a:lnTo>
                  <a:lnTo>
                    <a:pt x="526" y="109"/>
                  </a:lnTo>
                  <a:lnTo>
                    <a:pt x="527" y="111"/>
                  </a:lnTo>
                  <a:lnTo>
                    <a:pt x="528" y="111"/>
                  </a:lnTo>
                  <a:lnTo>
                    <a:pt x="529" y="112"/>
                  </a:lnTo>
                  <a:lnTo>
                    <a:pt x="530" y="112"/>
                  </a:lnTo>
                  <a:lnTo>
                    <a:pt x="532" y="113"/>
                  </a:lnTo>
                  <a:lnTo>
                    <a:pt x="532" y="114"/>
                  </a:lnTo>
                  <a:lnTo>
                    <a:pt x="532" y="115"/>
                  </a:lnTo>
                  <a:lnTo>
                    <a:pt x="532" y="116"/>
                  </a:lnTo>
                  <a:lnTo>
                    <a:pt x="532" y="117"/>
                  </a:lnTo>
                  <a:lnTo>
                    <a:pt x="532" y="119"/>
                  </a:lnTo>
                  <a:lnTo>
                    <a:pt x="530" y="119"/>
                  </a:lnTo>
                  <a:lnTo>
                    <a:pt x="530" y="120"/>
                  </a:lnTo>
                  <a:lnTo>
                    <a:pt x="532" y="121"/>
                  </a:lnTo>
                  <a:lnTo>
                    <a:pt x="532" y="122"/>
                  </a:lnTo>
                  <a:lnTo>
                    <a:pt x="532" y="123"/>
                  </a:lnTo>
                  <a:lnTo>
                    <a:pt x="530" y="124"/>
                  </a:lnTo>
                  <a:lnTo>
                    <a:pt x="530" y="125"/>
                  </a:lnTo>
                  <a:lnTo>
                    <a:pt x="530" y="126"/>
                  </a:lnTo>
                  <a:lnTo>
                    <a:pt x="530" y="128"/>
                  </a:lnTo>
                  <a:lnTo>
                    <a:pt x="532" y="128"/>
                  </a:lnTo>
                  <a:lnTo>
                    <a:pt x="533" y="128"/>
                  </a:lnTo>
                  <a:lnTo>
                    <a:pt x="534" y="128"/>
                  </a:lnTo>
                  <a:lnTo>
                    <a:pt x="535" y="128"/>
                  </a:lnTo>
                  <a:lnTo>
                    <a:pt x="535" y="129"/>
                  </a:lnTo>
                  <a:lnTo>
                    <a:pt x="534" y="130"/>
                  </a:lnTo>
                  <a:lnTo>
                    <a:pt x="534" y="131"/>
                  </a:lnTo>
                  <a:lnTo>
                    <a:pt x="534" y="132"/>
                  </a:lnTo>
                  <a:lnTo>
                    <a:pt x="535" y="132"/>
                  </a:lnTo>
                  <a:lnTo>
                    <a:pt x="536" y="132"/>
                  </a:lnTo>
                  <a:lnTo>
                    <a:pt x="537" y="132"/>
                  </a:lnTo>
                  <a:lnTo>
                    <a:pt x="538" y="132"/>
                  </a:lnTo>
                  <a:lnTo>
                    <a:pt x="540" y="133"/>
                  </a:lnTo>
                  <a:lnTo>
                    <a:pt x="541" y="134"/>
                  </a:lnTo>
                  <a:lnTo>
                    <a:pt x="541" y="136"/>
                  </a:lnTo>
                  <a:lnTo>
                    <a:pt x="542" y="137"/>
                  </a:lnTo>
                  <a:lnTo>
                    <a:pt x="543" y="138"/>
                  </a:lnTo>
                  <a:lnTo>
                    <a:pt x="543" y="139"/>
                  </a:lnTo>
                  <a:lnTo>
                    <a:pt x="544" y="139"/>
                  </a:lnTo>
                  <a:lnTo>
                    <a:pt x="544" y="140"/>
                  </a:lnTo>
                  <a:lnTo>
                    <a:pt x="545" y="140"/>
                  </a:lnTo>
                  <a:lnTo>
                    <a:pt x="546" y="140"/>
                  </a:lnTo>
                  <a:lnTo>
                    <a:pt x="546" y="141"/>
                  </a:lnTo>
                  <a:lnTo>
                    <a:pt x="547" y="142"/>
                  </a:lnTo>
                  <a:lnTo>
                    <a:pt x="549" y="145"/>
                  </a:lnTo>
                  <a:lnTo>
                    <a:pt x="550" y="146"/>
                  </a:lnTo>
                  <a:lnTo>
                    <a:pt x="552" y="146"/>
                  </a:lnTo>
                  <a:lnTo>
                    <a:pt x="559" y="147"/>
                  </a:lnTo>
                  <a:lnTo>
                    <a:pt x="560" y="148"/>
                  </a:lnTo>
                  <a:lnTo>
                    <a:pt x="561" y="148"/>
                  </a:lnTo>
                  <a:lnTo>
                    <a:pt x="561" y="149"/>
                  </a:lnTo>
                  <a:lnTo>
                    <a:pt x="562" y="150"/>
                  </a:lnTo>
                  <a:lnTo>
                    <a:pt x="562" y="151"/>
                  </a:lnTo>
                  <a:lnTo>
                    <a:pt x="563" y="153"/>
                  </a:lnTo>
                  <a:lnTo>
                    <a:pt x="564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1"/>
                  </a:lnTo>
                  <a:lnTo>
                    <a:pt x="569" y="150"/>
                  </a:lnTo>
                  <a:lnTo>
                    <a:pt x="570" y="149"/>
                  </a:lnTo>
                  <a:lnTo>
                    <a:pt x="575" y="149"/>
                  </a:lnTo>
                  <a:lnTo>
                    <a:pt x="576" y="149"/>
                  </a:lnTo>
                  <a:lnTo>
                    <a:pt x="577" y="149"/>
                  </a:lnTo>
                  <a:lnTo>
                    <a:pt x="578" y="148"/>
                  </a:lnTo>
                  <a:lnTo>
                    <a:pt x="578" y="147"/>
                  </a:lnTo>
                  <a:lnTo>
                    <a:pt x="578" y="146"/>
                  </a:lnTo>
                  <a:lnTo>
                    <a:pt x="577" y="143"/>
                  </a:lnTo>
                  <a:lnTo>
                    <a:pt x="577" y="142"/>
                  </a:lnTo>
                  <a:lnTo>
                    <a:pt x="578" y="142"/>
                  </a:lnTo>
                  <a:lnTo>
                    <a:pt x="580" y="142"/>
                  </a:lnTo>
                  <a:lnTo>
                    <a:pt x="581" y="141"/>
                  </a:lnTo>
                  <a:lnTo>
                    <a:pt x="581" y="140"/>
                  </a:lnTo>
                  <a:lnTo>
                    <a:pt x="581" y="139"/>
                  </a:lnTo>
                  <a:lnTo>
                    <a:pt x="583" y="139"/>
                  </a:lnTo>
                  <a:lnTo>
                    <a:pt x="584" y="139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5" y="137"/>
                  </a:lnTo>
                  <a:lnTo>
                    <a:pt x="585" y="138"/>
                  </a:lnTo>
                  <a:lnTo>
                    <a:pt x="586" y="138"/>
                  </a:lnTo>
                  <a:lnTo>
                    <a:pt x="586" y="139"/>
                  </a:lnTo>
                  <a:lnTo>
                    <a:pt x="587" y="139"/>
                  </a:lnTo>
                  <a:lnTo>
                    <a:pt x="588" y="139"/>
                  </a:lnTo>
                  <a:lnTo>
                    <a:pt x="588" y="138"/>
                  </a:lnTo>
                  <a:lnTo>
                    <a:pt x="589" y="138"/>
                  </a:lnTo>
                  <a:lnTo>
                    <a:pt x="589" y="139"/>
                  </a:lnTo>
                  <a:lnTo>
                    <a:pt x="590" y="139"/>
                  </a:lnTo>
                  <a:lnTo>
                    <a:pt x="590" y="140"/>
                  </a:lnTo>
                  <a:lnTo>
                    <a:pt x="592" y="140"/>
                  </a:lnTo>
                  <a:lnTo>
                    <a:pt x="594" y="140"/>
                  </a:lnTo>
                  <a:lnTo>
                    <a:pt x="595" y="140"/>
                  </a:lnTo>
                  <a:lnTo>
                    <a:pt x="596" y="139"/>
                  </a:lnTo>
                  <a:lnTo>
                    <a:pt x="596" y="138"/>
                  </a:lnTo>
                  <a:lnTo>
                    <a:pt x="596" y="137"/>
                  </a:lnTo>
                  <a:lnTo>
                    <a:pt x="596" y="136"/>
                  </a:lnTo>
                  <a:lnTo>
                    <a:pt x="596" y="134"/>
                  </a:lnTo>
                  <a:lnTo>
                    <a:pt x="597" y="136"/>
                  </a:lnTo>
                  <a:lnTo>
                    <a:pt x="598" y="136"/>
                  </a:lnTo>
                  <a:lnTo>
                    <a:pt x="599" y="136"/>
                  </a:lnTo>
                  <a:lnTo>
                    <a:pt x="601" y="134"/>
                  </a:lnTo>
                  <a:lnTo>
                    <a:pt x="604" y="133"/>
                  </a:lnTo>
                  <a:lnTo>
                    <a:pt x="605" y="133"/>
                  </a:lnTo>
                  <a:lnTo>
                    <a:pt x="606" y="133"/>
                  </a:lnTo>
                  <a:lnTo>
                    <a:pt x="610" y="133"/>
                  </a:lnTo>
                  <a:lnTo>
                    <a:pt x="611" y="133"/>
                  </a:lnTo>
                  <a:lnTo>
                    <a:pt x="612" y="133"/>
                  </a:lnTo>
                  <a:lnTo>
                    <a:pt x="613" y="132"/>
                  </a:lnTo>
                  <a:lnTo>
                    <a:pt x="615" y="129"/>
                  </a:lnTo>
                  <a:lnTo>
                    <a:pt x="616" y="129"/>
                  </a:lnTo>
                  <a:lnTo>
                    <a:pt x="618" y="125"/>
                  </a:lnTo>
                  <a:lnTo>
                    <a:pt x="619" y="125"/>
                  </a:lnTo>
                  <a:lnTo>
                    <a:pt x="620" y="124"/>
                  </a:lnTo>
                  <a:lnTo>
                    <a:pt x="621" y="123"/>
                  </a:lnTo>
                  <a:lnTo>
                    <a:pt x="622" y="123"/>
                  </a:lnTo>
                  <a:lnTo>
                    <a:pt x="623" y="124"/>
                  </a:lnTo>
                  <a:lnTo>
                    <a:pt x="624" y="124"/>
                  </a:lnTo>
                  <a:lnTo>
                    <a:pt x="628" y="122"/>
                  </a:lnTo>
                  <a:lnTo>
                    <a:pt x="629" y="122"/>
                  </a:lnTo>
                  <a:lnTo>
                    <a:pt x="630" y="122"/>
                  </a:lnTo>
                  <a:lnTo>
                    <a:pt x="631" y="123"/>
                  </a:lnTo>
                  <a:lnTo>
                    <a:pt x="631" y="124"/>
                  </a:lnTo>
                  <a:lnTo>
                    <a:pt x="632" y="124"/>
                  </a:lnTo>
                  <a:lnTo>
                    <a:pt x="632" y="125"/>
                  </a:lnTo>
                  <a:lnTo>
                    <a:pt x="633" y="125"/>
                  </a:lnTo>
                  <a:lnTo>
                    <a:pt x="635" y="125"/>
                  </a:lnTo>
                  <a:lnTo>
                    <a:pt x="636" y="125"/>
                  </a:lnTo>
                  <a:lnTo>
                    <a:pt x="637" y="125"/>
                  </a:lnTo>
                  <a:lnTo>
                    <a:pt x="637" y="126"/>
                  </a:lnTo>
                  <a:lnTo>
                    <a:pt x="638" y="126"/>
                  </a:lnTo>
                  <a:lnTo>
                    <a:pt x="640" y="126"/>
                  </a:lnTo>
                  <a:lnTo>
                    <a:pt x="641" y="126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6" y="125"/>
                  </a:lnTo>
                  <a:lnTo>
                    <a:pt x="647" y="124"/>
                  </a:lnTo>
                  <a:lnTo>
                    <a:pt x="648" y="125"/>
                  </a:lnTo>
                  <a:lnTo>
                    <a:pt x="649" y="125"/>
                  </a:lnTo>
                  <a:lnTo>
                    <a:pt x="650" y="125"/>
                  </a:lnTo>
                  <a:lnTo>
                    <a:pt x="653" y="124"/>
                  </a:lnTo>
                  <a:lnTo>
                    <a:pt x="655" y="125"/>
                  </a:lnTo>
                  <a:lnTo>
                    <a:pt x="656" y="125"/>
                  </a:lnTo>
                  <a:lnTo>
                    <a:pt x="657" y="125"/>
                  </a:lnTo>
                  <a:lnTo>
                    <a:pt x="658" y="125"/>
                  </a:lnTo>
                  <a:lnTo>
                    <a:pt x="659" y="126"/>
                  </a:lnTo>
                  <a:lnTo>
                    <a:pt x="661" y="126"/>
                  </a:lnTo>
                  <a:lnTo>
                    <a:pt x="663" y="126"/>
                  </a:lnTo>
                  <a:lnTo>
                    <a:pt x="665" y="126"/>
                  </a:lnTo>
                  <a:lnTo>
                    <a:pt x="667" y="128"/>
                  </a:lnTo>
                  <a:lnTo>
                    <a:pt x="670" y="129"/>
                  </a:lnTo>
                  <a:lnTo>
                    <a:pt x="672" y="128"/>
                  </a:lnTo>
                  <a:lnTo>
                    <a:pt x="673" y="126"/>
                  </a:lnTo>
                  <a:lnTo>
                    <a:pt x="673" y="125"/>
                  </a:lnTo>
                  <a:lnTo>
                    <a:pt x="673" y="123"/>
                  </a:lnTo>
                  <a:lnTo>
                    <a:pt x="673" y="122"/>
                  </a:lnTo>
                  <a:lnTo>
                    <a:pt x="673" y="121"/>
                  </a:lnTo>
                  <a:lnTo>
                    <a:pt x="673" y="120"/>
                  </a:lnTo>
                  <a:lnTo>
                    <a:pt x="672" y="119"/>
                  </a:lnTo>
                  <a:lnTo>
                    <a:pt x="671" y="117"/>
                  </a:lnTo>
                  <a:lnTo>
                    <a:pt x="670" y="116"/>
                  </a:lnTo>
                  <a:lnTo>
                    <a:pt x="668" y="115"/>
                  </a:lnTo>
                  <a:lnTo>
                    <a:pt x="668" y="114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2"/>
                  </a:lnTo>
                  <a:lnTo>
                    <a:pt x="665" y="111"/>
                  </a:lnTo>
                  <a:lnTo>
                    <a:pt x="666" y="109"/>
                  </a:lnTo>
                  <a:lnTo>
                    <a:pt x="667" y="109"/>
                  </a:lnTo>
                  <a:lnTo>
                    <a:pt x="668" y="109"/>
                  </a:lnTo>
                  <a:lnTo>
                    <a:pt x="670" y="107"/>
                  </a:lnTo>
                  <a:lnTo>
                    <a:pt x="670" y="105"/>
                  </a:lnTo>
                  <a:lnTo>
                    <a:pt x="671" y="104"/>
                  </a:lnTo>
                  <a:lnTo>
                    <a:pt x="671" y="103"/>
                  </a:lnTo>
                  <a:lnTo>
                    <a:pt x="672" y="103"/>
                  </a:lnTo>
                  <a:lnTo>
                    <a:pt x="673" y="103"/>
                  </a:lnTo>
                  <a:lnTo>
                    <a:pt x="675" y="105"/>
                  </a:lnTo>
                  <a:lnTo>
                    <a:pt x="679" y="106"/>
                  </a:lnTo>
                  <a:lnTo>
                    <a:pt x="680" y="107"/>
                  </a:lnTo>
                  <a:lnTo>
                    <a:pt x="681" y="107"/>
                  </a:lnTo>
                  <a:lnTo>
                    <a:pt x="683" y="107"/>
                  </a:lnTo>
                  <a:lnTo>
                    <a:pt x="685" y="106"/>
                  </a:lnTo>
                  <a:lnTo>
                    <a:pt x="687" y="106"/>
                  </a:lnTo>
                  <a:lnTo>
                    <a:pt x="689" y="106"/>
                  </a:lnTo>
                  <a:lnTo>
                    <a:pt x="690" y="106"/>
                  </a:lnTo>
                  <a:lnTo>
                    <a:pt x="691" y="106"/>
                  </a:lnTo>
                  <a:lnTo>
                    <a:pt x="692" y="106"/>
                  </a:lnTo>
                  <a:lnTo>
                    <a:pt x="693" y="106"/>
                  </a:lnTo>
                  <a:lnTo>
                    <a:pt x="695" y="105"/>
                  </a:lnTo>
                  <a:lnTo>
                    <a:pt x="695" y="104"/>
                  </a:lnTo>
                  <a:lnTo>
                    <a:pt x="695" y="103"/>
                  </a:lnTo>
                  <a:lnTo>
                    <a:pt x="696" y="103"/>
                  </a:lnTo>
                  <a:lnTo>
                    <a:pt x="697" y="103"/>
                  </a:lnTo>
                  <a:lnTo>
                    <a:pt x="697" y="104"/>
                  </a:lnTo>
                  <a:lnTo>
                    <a:pt x="698" y="104"/>
                  </a:lnTo>
                  <a:lnTo>
                    <a:pt x="701" y="101"/>
                  </a:lnTo>
                  <a:lnTo>
                    <a:pt x="702" y="101"/>
                  </a:lnTo>
                  <a:lnTo>
                    <a:pt x="702" y="103"/>
                  </a:lnTo>
                  <a:lnTo>
                    <a:pt x="704" y="103"/>
                  </a:lnTo>
                  <a:lnTo>
                    <a:pt x="705" y="101"/>
                  </a:lnTo>
                  <a:lnTo>
                    <a:pt x="706" y="100"/>
                  </a:lnTo>
                  <a:lnTo>
                    <a:pt x="707" y="100"/>
                  </a:lnTo>
                  <a:lnTo>
                    <a:pt x="708" y="99"/>
                  </a:lnTo>
                  <a:lnTo>
                    <a:pt x="709" y="99"/>
                  </a:lnTo>
                  <a:lnTo>
                    <a:pt x="709" y="100"/>
                  </a:lnTo>
                  <a:lnTo>
                    <a:pt x="708" y="101"/>
                  </a:lnTo>
                  <a:lnTo>
                    <a:pt x="711" y="105"/>
                  </a:lnTo>
                  <a:lnTo>
                    <a:pt x="714" y="106"/>
                  </a:lnTo>
                  <a:lnTo>
                    <a:pt x="715" y="105"/>
                  </a:lnTo>
                  <a:lnTo>
                    <a:pt x="716" y="105"/>
                  </a:lnTo>
                  <a:lnTo>
                    <a:pt x="717" y="105"/>
                  </a:lnTo>
                  <a:lnTo>
                    <a:pt x="718" y="105"/>
                  </a:lnTo>
                  <a:lnTo>
                    <a:pt x="718" y="106"/>
                  </a:lnTo>
                  <a:lnTo>
                    <a:pt x="718" y="107"/>
                  </a:lnTo>
                  <a:lnTo>
                    <a:pt x="719" y="107"/>
                  </a:lnTo>
                  <a:lnTo>
                    <a:pt x="718" y="107"/>
                  </a:lnTo>
                  <a:lnTo>
                    <a:pt x="718" y="108"/>
                  </a:lnTo>
                  <a:lnTo>
                    <a:pt x="718" y="109"/>
                  </a:lnTo>
                  <a:lnTo>
                    <a:pt x="718" y="111"/>
                  </a:lnTo>
                  <a:lnTo>
                    <a:pt x="719" y="111"/>
                  </a:lnTo>
                  <a:lnTo>
                    <a:pt x="721" y="111"/>
                  </a:lnTo>
                  <a:lnTo>
                    <a:pt x="722" y="111"/>
                  </a:lnTo>
                  <a:lnTo>
                    <a:pt x="722" y="109"/>
                  </a:lnTo>
                  <a:lnTo>
                    <a:pt x="723" y="111"/>
                  </a:lnTo>
                  <a:lnTo>
                    <a:pt x="724" y="111"/>
                  </a:lnTo>
                  <a:lnTo>
                    <a:pt x="725" y="112"/>
                  </a:lnTo>
                  <a:lnTo>
                    <a:pt x="724" y="112"/>
                  </a:lnTo>
                  <a:lnTo>
                    <a:pt x="726" y="113"/>
                  </a:lnTo>
                  <a:lnTo>
                    <a:pt x="726" y="114"/>
                  </a:lnTo>
                  <a:lnTo>
                    <a:pt x="727" y="114"/>
                  </a:lnTo>
                  <a:lnTo>
                    <a:pt x="728" y="114"/>
                  </a:lnTo>
                  <a:lnTo>
                    <a:pt x="730" y="115"/>
                  </a:lnTo>
                  <a:lnTo>
                    <a:pt x="731" y="115"/>
                  </a:lnTo>
                  <a:lnTo>
                    <a:pt x="732" y="115"/>
                  </a:lnTo>
                  <a:lnTo>
                    <a:pt x="732" y="116"/>
                  </a:lnTo>
                  <a:lnTo>
                    <a:pt x="733" y="116"/>
                  </a:lnTo>
                  <a:lnTo>
                    <a:pt x="735" y="116"/>
                  </a:lnTo>
                  <a:lnTo>
                    <a:pt x="736" y="116"/>
                  </a:lnTo>
                  <a:lnTo>
                    <a:pt x="738" y="116"/>
                  </a:lnTo>
                  <a:lnTo>
                    <a:pt x="739" y="117"/>
                  </a:lnTo>
                  <a:lnTo>
                    <a:pt x="740" y="117"/>
                  </a:lnTo>
                  <a:lnTo>
                    <a:pt x="740" y="119"/>
                  </a:lnTo>
                  <a:lnTo>
                    <a:pt x="741" y="117"/>
                  </a:lnTo>
                  <a:lnTo>
                    <a:pt x="742" y="116"/>
                  </a:lnTo>
                  <a:lnTo>
                    <a:pt x="742" y="115"/>
                  </a:lnTo>
                  <a:lnTo>
                    <a:pt x="743" y="115"/>
                  </a:lnTo>
                  <a:lnTo>
                    <a:pt x="744" y="115"/>
                  </a:lnTo>
                  <a:lnTo>
                    <a:pt x="747" y="114"/>
                  </a:lnTo>
                  <a:lnTo>
                    <a:pt x="747" y="113"/>
                  </a:lnTo>
                  <a:lnTo>
                    <a:pt x="748" y="112"/>
                  </a:lnTo>
                  <a:lnTo>
                    <a:pt x="749" y="113"/>
                  </a:lnTo>
                  <a:lnTo>
                    <a:pt x="749" y="112"/>
                  </a:lnTo>
                  <a:lnTo>
                    <a:pt x="750" y="111"/>
                  </a:lnTo>
                  <a:lnTo>
                    <a:pt x="751" y="111"/>
                  </a:lnTo>
                  <a:lnTo>
                    <a:pt x="752" y="109"/>
                  </a:lnTo>
                  <a:lnTo>
                    <a:pt x="752" y="108"/>
                  </a:lnTo>
                  <a:lnTo>
                    <a:pt x="753" y="108"/>
                  </a:lnTo>
                  <a:lnTo>
                    <a:pt x="754" y="108"/>
                  </a:lnTo>
                  <a:lnTo>
                    <a:pt x="754" y="109"/>
                  </a:lnTo>
                  <a:lnTo>
                    <a:pt x="754" y="111"/>
                  </a:lnTo>
                  <a:lnTo>
                    <a:pt x="756" y="111"/>
                  </a:lnTo>
                  <a:lnTo>
                    <a:pt x="758" y="112"/>
                  </a:lnTo>
                  <a:lnTo>
                    <a:pt x="759" y="112"/>
                  </a:lnTo>
                  <a:lnTo>
                    <a:pt x="760" y="112"/>
                  </a:lnTo>
                  <a:lnTo>
                    <a:pt x="761" y="113"/>
                  </a:lnTo>
                  <a:lnTo>
                    <a:pt x="762" y="113"/>
                  </a:lnTo>
                  <a:lnTo>
                    <a:pt x="765" y="113"/>
                  </a:lnTo>
                  <a:lnTo>
                    <a:pt x="766" y="112"/>
                  </a:lnTo>
                  <a:lnTo>
                    <a:pt x="767" y="111"/>
                  </a:lnTo>
                  <a:lnTo>
                    <a:pt x="768" y="111"/>
                  </a:lnTo>
                  <a:lnTo>
                    <a:pt x="769" y="109"/>
                  </a:lnTo>
                  <a:lnTo>
                    <a:pt x="770" y="109"/>
                  </a:lnTo>
                  <a:lnTo>
                    <a:pt x="770" y="111"/>
                  </a:lnTo>
                  <a:lnTo>
                    <a:pt x="774" y="113"/>
                  </a:lnTo>
                  <a:lnTo>
                    <a:pt x="773" y="114"/>
                  </a:lnTo>
                  <a:lnTo>
                    <a:pt x="771" y="114"/>
                  </a:lnTo>
                  <a:lnTo>
                    <a:pt x="771" y="115"/>
                  </a:lnTo>
                  <a:lnTo>
                    <a:pt x="773" y="115"/>
                  </a:lnTo>
                  <a:lnTo>
                    <a:pt x="777" y="114"/>
                  </a:lnTo>
                  <a:lnTo>
                    <a:pt x="778" y="114"/>
                  </a:lnTo>
                  <a:lnTo>
                    <a:pt x="779" y="115"/>
                  </a:lnTo>
                  <a:lnTo>
                    <a:pt x="782" y="115"/>
                  </a:lnTo>
                  <a:lnTo>
                    <a:pt x="783" y="116"/>
                  </a:lnTo>
                  <a:lnTo>
                    <a:pt x="784" y="115"/>
                  </a:lnTo>
                  <a:lnTo>
                    <a:pt x="785" y="115"/>
                  </a:lnTo>
                  <a:lnTo>
                    <a:pt x="785" y="114"/>
                  </a:lnTo>
                  <a:lnTo>
                    <a:pt x="786" y="114"/>
                  </a:lnTo>
                  <a:lnTo>
                    <a:pt x="786" y="113"/>
                  </a:lnTo>
                  <a:lnTo>
                    <a:pt x="787" y="112"/>
                  </a:lnTo>
                  <a:lnTo>
                    <a:pt x="788" y="112"/>
                  </a:lnTo>
                  <a:lnTo>
                    <a:pt x="793" y="108"/>
                  </a:lnTo>
                  <a:lnTo>
                    <a:pt x="794" y="107"/>
                  </a:lnTo>
                  <a:lnTo>
                    <a:pt x="795" y="106"/>
                  </a:lnTo>
                  <a:lnTo>
                    <a:pt x="796" y="105"/>
                  </a:lnTo>
                  <a:lnTo>
                    <a:pt x="797" y="104"/>
                  </a:lnTo>
                  <a:lnTo>
                    <a:pt x="797" y="101"/>
                  </a:lnTo>
                  <a:lnTo>
                    <a:pt x="799" y="101"/>
                  </a:lnTo>
                  <a:lnTo>
                    <a:pt x="799" y="100"/>
                  </a:lnTo>
                  <a:lnTo>
                    <a:pt x="797" y="99"/>
                  </a:lnTo>
                  <a:lnTo>
                    <a:pt x="797" y="98"/>
                  </a:lnTo>
                  <a:lnTo>
                    <a:pt x="799" y="98"/>
                  </a:lnTo>
                  <a:lnTo>
                    <a:pt x="800" y="97"/>
                  </a:lnTo>
                  <a:lnTo>
                    <a:pt x="802" y="90"/>
                  </a:lnTo>
                  <a:lnTo>
                    <a:pt x="802" y="89"/>
                  </a:lnTo>
                  <a:lnTo>
                    <a:pt x="803" y="89"/>
                  </a:lnTo>
                  <a:lnTo>
                    <a:pt x="804" y="89"/>
                  </a:lnTo>
                  <a:lnTo>
                    <a:pt x="804" y="88"/>
                  </a:lnTo>
                  <a:lnTo>
                    <a:pt x="803" y="88"/>
                  </a:lnTo>
                  <a:lnTo>
                    <a:pt x="803" y="87"/>
                  </a:lnTo>
                  <a:lnTo>
                    <a:pt x="807" y="82"/>
                  </a:lnTo>
                  <a:lnTo>
                    <a:pt x="805" y="81"/>
                  </a:lnTo>
                  <a:lnTo>
                    <a:pt x="805" y="80"/>
                  </a:lnTo>
                  <a:lnTo>
                    <a:pt x="805" y="79"/>
                  </a:lnTo>
                  <a:lnTo>
                    <a:pt x="808" y="78"/>
                  </a:lnTo>
                  <a:lnTo>
                    <a:pt x="808" y="76"/>
                  </a:lnTo>
                  <a:lnTo>
                    <a:pt x="809" y="75"/>
                  </a:lnTo>
                  <a:lnTo>
                    <a:pt x="810" y="75"/>
                  </a:lnTo>
                  <a:lnTo>
                    <a:pt x="811" y="75"/>
                  </a:lnTo>
                  <a:lnTo>
                    <a:pt x="816" y="66"/>
                  </a:lnTo>
                  <a:lnTo>
                    <a:pt x="817" y="65"/>
                  </a:lnTo>
                  <a:lnTo>
                    <a:pt x="817" y="64"/>
                  </a:lnTo>
                  <a:lnTo>
                    <a:pt x="819" y="62"/>
                  </a:lnTo>
                  <a:lnTo>
                    <a:pt x="819" y="61"/>
                  </a:lnTo>
                  <a:lnTo>
                    <a:pt x="819" y="59"/>
                  </a:lnTo>
                  <a:lnTo>
                    <a:pt x="820" y="58"/>
                  </a:lnTo>
                  <a:lnTo>
                    <a:pt x="820" y="57"/>
                  </a:lnTo>
                  <a:lnTo>
                    <a:pt x="821" y="57"/>
                  </a:lnTo>
                  <a:lnTo>
                    <a:pt x="821" y="56"/>
                  </a:lnTo>
                  <a:lnTo>
                    <a:pt x="822" y="55"/>
                  </a:lnTo>
                  <a:lnTo>
                    <a:pt x="826" y="53"/>
                  </a:lnTo>
                  <a:lnTo>
                    <a:pt x="826" y="51"/>
                  </a:lnTo>
                  <a:lnTo>
                    <a:pt x="826" y="50"/>
                  </a:lnTo>
                  <a:lnTo>
                    <a:pt x="827" y="49"/>
                  </a:lnTo>
                  <a:lnTo>
                    <a:pt x="827" y="48"/>
                  </a:lnTo>
                  <a:lnTo>
                    <a:pt x="828" y="47"/>
                  </a:lnTo>
                  <a:lnTo>
                    <a:pt x="831" y="46"/>
                  </a:lnTo>
                  <a:lnTo>
                    <a:pt x="833" y="46"/>
                  </a:lnTo>
                  <a:lnTo>
                    <a:pt x="833" y="45"/>
                  </a:lnTo>
                  <a:lnTo>
                    <a:pt x="834" y="41"/>
                  </a:lnTo>
                  <a:lnTo>
                    <a:pt x="834" y="39"/>
                  </a:lnTo>
                  <a:lnTo>
                    <a:pt x="835" y="39"/>
                  </a:lnTo>
                  <a:lnTo>
                    <a:pt x="836" y="39"/>
                  </a:lnTo>
                  <a:lnTo>
                    <a:pt x="836" y="40"/>
                  </a:lnTo>
                  <a:lnTo>
                    <a:pt x="836" y="41"/>
                  </a:lnTo>
                  <a:lnTo>
                    <a:pt x="837" y="45"/>
                  </a:lnTo>
                  <a:lnTo>
                    <a:pt x="839" y="48"/>
                  </a:lnTo>
                  <a:lnTo>
                    <a:pt x="840" y="50"/>
                  </a:lnTo>
                  <a:lnTo>
                    <a:pt x="840" y="49"/>
                  </a:lnTo>
                  <a:lnTo>
                    <a:pt x="840" y="48"/>
                  </a:lnTo>
                  <a:lnTo>
                    <a:pt x="839" y="46"/>
                  </a:lnTo>
                  <a:lnTo>
                    <a:pt x="838" y="44"/>
                  </a:lnTo>
                  <a:lnTo>
                    <a:pt x="836" y="38"/>
                  </a:lnTo>
                  <a:lnTo>
                    <a:pt x="836" y="34"/>
                  </a:lnTo>
                  <a:lnTo>
                    <a:pt x="836" y="33"/>
                  </a:lnTo>
                  <a:lnTo>
                    <a:pt x="836" y="31"/>
                  </a:lnTo>
                  <a:lnTo>
                    <a:pt x="837" y="31"/>
                  </a:lnTo>
                  <a:lnTo>
                    <a:pt x="838" y="31"/>
                  </a:lnTo>
                  <a:lnTo>
                    <a:pt x="839" y="32"/>
                  </a:lnTo>
                  <a:lnTo>
                    <a:pt x="842" y="34"/>
                  </a:lnTo>
                  <a:lnTo>
                    <a:pt x="845" y="38"/>
                  </a:lnTo>
                  <a:lnTo>
                    <a:pt x="848" y="41"/>
                  </a:lnTo>
                  <a:lnTo>
                    <a:pt x="850" y="45"/>
                  </a:lnTo>
                  <a:lnTo>
                    <a:pt x="850" y="47"/>
                  </a:lnTo>
                  <a:lnTo>
                    <a:pt x="850" y="50"/>
                  </a:lnTo>
                  <a:lnTo>
                    <a:pt x="850" y="55"/>
                  </a:lnTo>
                  <a:lnTo>
                    <a:pt x="848" y="58"/>
                  </a:lnTo>
                  <a:lnTo>
                    <a:pt x="850" y="61"/>
                  </a:lnTo>
                  <a:lnTo>
                    <a:pt x="850" y="59"/>
                  </a:lnTo>
                  <a:lnTo>
                    <a:pt x="851" y="57"/>
                  </a:lnTo>
                  <a:lnTo>
                    <a:pt x="851" y="54"/>
                  </a:lnTo>
                  <a:lnTo>
                    <a:pt x="852" y="53"/>
                  </a:lnTo>
                  <a:lnTo>
                    <a:pt x="852" y="50"/>
                  </a:lnTo>
                  <a:lnTo>
                    <a:pt x="853" y="50"/>
                  </a:lnTo>
                  <a:lnTo>
                    <a:pt x="853" y="51"/>
                  </a:lnTo>
                  <a:lnTo>
                    <a:pt x="853" y="57"/>
                  </a:lnTo>
                  <a:lnTo>
                    <a:pt x="853" y="63"/>
                  </a:lnTo>
                  <a:lnTo>
                    <a:pt x="853" y="66"/>
                  </a:lnTo>
                  <a:lnTo>
                    <a:pt x="853" y="69"/>
                  </a:lnTo>
                  <a:lnTo>
                    <a:pt x="853" y="71"/>
                  </a:lnTo>
                  <a:lnTo>
                    <a:pt x="855" y="76"/>
                  </a:lnTo>
                  <a:lnTo>
                    <a:pt x="855" y="78"/>
                  </a:lnTo>
                  <a:lnTo>
                    <a:pt x="855" y="79"/>
                  </a:lnTo>
                  <a:lnTo>
                    <a:pt x="855" y="80"/>
                  </a:lnTo>
                  <a:lnTo>
                    <a:pt x="855" y="81"/>
                  </a:lnTo>
                  <a:lnTo>
                    <a:pt x="856" y="82"/>
                  </a:lnTo>
                  <a:lnTo>
                    <a:pt x="855" y="82"/>
                  </a:lnTo>
                  <a:lnTo>
                    <a:pt x="855" y="83"/>
                  </a:lnTo>
                  <a:lnTo>
                    <a:pt x="856" y="84"/>
                  </a:lnTo>
                  <a:lnTo>
                    <a:pt x="856" y="86"/>
                  </a:lnTo>
                  <a:lnTo>
                    <a:pt x="856" y="87"/>
                  </a:lnTo>
                  <a:lnTo>
                    <a:pt x="857" y="87"/>
                  </a:lnTo>
                  <a:lnTo>
                    <a:pt x="857" y="88"/>
                  </a:lnTo>
                  <a:lnTo>
                    <a:pt x="859" y="89"/>
                  </a:lnTo>
                  <a:lnTo>
                    <a:pt x="859" y="90"/>
                  </a:lnTo>
                  <a:lnTo>
                    <a:pt x="859" y="91"/>
                  </a:lnTo>
                  <a:lnTo>
                    <a:pt x="860" y="92"/>
                  </a:lnTo>
                  <a:lnTo>
                    <a:pt x="860" y="94"/>
                  </a:lnTo>
                  <a:lnTo>
                    <a:pt x="861" y="95"/>
                  </a:lnTo>
                  <a:lnTo>
                    <a:pt x="861" y="96"/>
                  </a:lnTo>
                  <a:lnTo>
                    <a:pt x="861" y="97"/>
                  </a:lnTo>
                  <a:lnTo>
                    <a:pt x="862" y="97"/>
                  </a:lnTo>
                  <a:lnTo>
                    <a:pt x="862" y="98"/>
                  </a:lnTo>
                  <a:lnTo>
                    <a:pt x="862" y="99"/>
                  </a:lnTo>
                  <a:lnTo>
                    <a:pt x="862" y="100"/>
                  </a:lnTo>
                  <a:lnTo>
                    <a:pt x="863" y="101"/>
                  </a:lnTo>
                  <a:lnTo>
                    <a:pt x="863" y="103"/>
                  </a:lnTo>
                  <a:lnTo>
                    <a:pt x="862" y="103"/>
                  </a:lnTo>
                  <a:lnTo>
                    <a:pt x="862" y="104"/>
                  </a:lnTo>
                  <a:lnTo>
                    <a:pt x="863" y="104"/>
                  </a:lnTo>
                  <a:lnTo>
                    <a:pt x="864" y="104"/>
                  </a:lnTo>
                  <a:lnTo>
                    <a:pt x="864" y="105"/>
                  </a:lnTo>
                  <a:lnTo>
                    <a:pt x="865" y="106"/>
                  </a:lnTo>
                  <a:lnTo>
                    <a:pt x="865" y="107"/>
                  </a:lnTo>
                  <a:lnTo>
                    <a:pt x="865" y="108"/>
                  </a:lnTo>
                  <a:lnTo>
                    <a:pt x="866" y="109"/>
                  </a:lnTo>
                  <a:lnTo>
                    <a:pt x="866" y="111"/>
                  </a:lnTo>
                  <a:lnTo>
                    <a:pt x="866" y="112"/>
                  </a:lnTo>
                  <a:lnTo>
                    <a:pt x="866" y="113"/>
                  </a:lnTo>
                  <a:lnTo>
                    <a:pt x="868" y="114"/>
                  </a:lnTo>
                  <a:lnTo>
                    <a:pt x="868" y="115"/>
                  </a:lnTo>
                  <a:lnTo>
                    <a:pt x="869" y="116"/>
                  </a:lnTo>
                  <a:lnTo>
                    <a:pt x="868" y="116"/>
                  </a:lnTo>
                  <a:lnTo>
                    <a:pt x="868" y="117"/>
                  </a:lnTo>
                  <a:lnTo>
                    <a:pt x="866" y="117"/>
                  </a:lnTo>
                  <a:lnTo>
                    <a:pt x="865" y="117"/>
                  </a:lnTo>
                  <a:lnTo>
                    <a:pt x="864" y="116"/>
                  </a:lnTo>
                  <a:lnTo>
                    <a:pt x="864" y="117"/>
                  </a:lnTo>
                  <a:lnTo>
                    <a:pt x="865" y="117"/>
                  </a:lnTo>
                  <a:lnTo>
                    <a:pt x="865" y="119"/>
                  </a:lnTo>
                  <a:lnTo>
                    <a:pt x="864" y="119"/>
                  </a:lnTo>
                  <a:lnTo>
                    <a:pt x="864" y="120"/>
                  </a:lnTo>
                  <a:lnTo>
                    <a:pt x="865" y="121"/>
                  </a:lnTo>
                  <a:lnTo>
                    <a:pt x="865" y="120"/>
                  </a:lnTo>
                  <a:lnTo>
                    <a:pt x="865" y="119"/>
                  </a:lnTo>
                  <a:lnTo>
                    <a:pt x="866" y="119"/>
                  </a:lnTo>
                  <a:lnTo>
                    <a:pt x="866" y="117"/>
                  </a:lnTo>
                  <a:lnTo>
                    <a:pt x="868" y="117"/>
                  </a:lnTo>
                  <a:lnTo>
                    <a:pt x="869" y="117"/>
                  </a:lnTo>
                  <a:lnTo>
                    <a:pt x="870" y="119"/>
                  </a:lnTo>
                  <a:lnTo>
                    <a:pt x="871" y="120"/>
                  </a:lnTo>
                  <a:lnTo>
                    <a:pt x="871" y="121"/>
                  </a:lnTo>
                  <a:lnTo>
                    <a:pt x="871" y="122"/>
                  </a:lnTo>
                  <a:lnTo>
                    <a:pt x="872" y="123"/>
                  </a:lnTo>
                  <a:lnTo>
                    <a:pt x="873" y="125"/>
                  </a:lnTo>
                  <a:lnTo>
                    <a:pt x="874" y="125"/>
                  </a:lnTo>
                  <a:lnTo>
                    <a:pt x="874" y="126"/>
                  </a:lnTo>
                  <a:lnTo>
                    <a:pt x="874" y="128"/>
                  </a:lnTo>
                  <a:lnTo>
                    <a:pt x="876" y="129"/>
                  </a:lnTo>
                  <a:lnTo>
                    <a:pt x="877" y="129"/>
                  </a:lnTo>
                  <a:lnTo>
                    <a:pt x="878" y="130"/>
                  </a:lnTo>
                  <a:lnTo>
                    <a:pt x="879" y="130"/>
                  </a:lnTo>
                  <a:lnTo>
                    <a:pt x="880" y="130"/>
                  </a:lnTo>
                  <a:lnTo>
                    <a:pt x="881" y="129"/>
                  </a:lnTo>
                  <a:lnTo>
                    <a:pt x="882" y="129"/>
                  </a:lnTo>
                  <a:lnTo>
                    <a:pt x="883" y="129"/>
                  </a:lnTo>
                  <a:lnTo>
                    <a:pt x="883" y="130"/>
                  </a:lnTo>
                  <a:lnTo>
                    <a:pt x="886" y="129"/>
                  </a:lnTo>
                  <a:lnTo>
                    <a:pt x="887" y="129"/>
                  </a:lnTo>
                  <a:lnTo>
                    <a:pt x="888" y="130"/>
                  </a:lnTo>
                  <a:lnTo>
                    <a:pt x="890" y="130"/>
                  </a:lnTo>
                  <a:lnTo>
                    <a:pt x="894" y="131"/>
                  </a:lnTo>
                  <a:lnTo>
                    <a:pt x="895" y="132"/>
                  </a:lnTo>
                  <a:lnTo>
                    <a:pt x="896" y="133"/>
                  </a:lnTo>
                  <a:lnTo>
                    <a:pt x="897" y="134"/>
                  </a:lnTo>
                  <a:lnTo>
                    <a:pt x="897" y="137"/>
                  </a:lnTo>
                  <a:lnTo>
                    <a:pt x="897" y="138"/>
                  </a:lnTo>
                  <a:lnTo>
                    <a:pt x="897" y="139"/>
                  </a:lnTo>
                  <a:lnTo>
                    <a:pt x="897" y="140"/>
                  </a:lnTo>
                  <a:lnTo>
                    <a:pt x="898" y="142"/>
                  </a:lnTo>
                  <a:lnTo>
                    <a:pt x="898" y="143"/>
                  </a:lnTo>
                  <a:lnTo>
                    <a:pt x="898" y="145"/>
                  </a:lnTo>
                  <a:lnTo>
                    <a:pt x="898" y="146"/>
                  </a:lnTo>
                  <a:lnTo>
                    <a:pt x="898" y="148"/>
                  </a:lnTo>
                  <a:lnTo>
                    <a:pt x="897" y="149"/>
                  </a:lnTo>
                  <a:lnTo>
                    <a:pt x="896" y="150"/>
                  </a:lnTo>
                  <a:lnTo>
                    <a:pt x="895" y="150"/>
                  </a:lnTo>
                  <a:lnTo>
                    <a:pt x="893" y="151"/>
                  </a:lnTo>
                  <a:lnTo>
                    <a:pt x="891" y="151"/>
                  </a:lnTo>
                  <a:lnTo>
                    <a:pt x="890" y="151"/>
                  </a:lnTo>
                  <a:lnTo>
                    <a:pt x="889" y="151"/>
                  </a:lnTo>
                  <a:lnTo>
                    <a:pt x="888" y="151"/>
                  </a:lnTo>
                  <a:lnTo>
                    <a:pt x="888" y="153"/>
                  </a:lnTo>
                  <a:lnTo>
                    <a:pt x="889" y="153"/>
                  </a:lnTo>
                  <a:lnTo>
                    <a:pt x="890" y="153"/>
                  </a:lnTo>
                  <a:lnTo>
                    <a:pt x="891" y="153"/>
                  </a:lnTo>
                  <a:lnTo>
                    <a:pt x="893" y="153"/>
                  </a:lnTo>
                  <a:lnTo>
                    <a:pt x="894" y="153"/>
                  </a:lnTo>
                  <a:lnTo>
                    <a:pt x="895" y="153"/>
                  </a:lnTo>
                  <a:lnTo>
                    <a:pt x="896" y="151"/>
                  </a:lnTo>
                  <a:lnTo>
                    <a:pt x="897" y="151"/>
                  </a:lnTo>
                  <a:lnTo>
                    <a:pt x="897" y="153"/>
                  </a:lnTo>
                  <a:lnTo>
                    <a:pt x="898" y="153"/>
                  </a:lnTo>
                  <a:lnTo>
                    <a:pt x="897" y="154"/>
                  </a:lnTo>
                  <a:lnTo>
                    <a:pt x="897" y="155"/>
                  </a:lnTo>
                  <a:lnTo>
                    <a:pt x="896" y="156"/>
                  </a:lnTo>
                  <a:lnTo>
                    <a:pt x="895" y="157"/>
                  </a:lnTo>
                  <a:lnTo>
                    <a:pt x="893" y="157"/>
                  </a:lnTo>
                  <a:lnTo>
                    <a:pt x="893" y="156"/>
                  </a:lnTo>
                  <a:lnTo>
                    <a:pt x="891" y="157"/>
                  </a:lnTo>
                  <a:lnTo>
                    <a:pt x="891" y="158"/>
                  </a:lnTo>
                  <a:lnTo>
                    <a:pt x="890" y="159"/>
                  </a:lnTo>
                  <a:lnTo>
                    <a:pt x="889" y="159"/>
                  </a:lnTo>
                  <a:lnTo>
                    <a:pt x="888" y="162"/>
                  </a:lnTo>
                  <a:lnTo>
                    <a:pt x="887" y="163"/>
                  </a:lnTo>
                  <a:lnTo>
                    <a:pt x="885" y="164"/>
                  </a:lnTo>
                  <a:lnTo>
                    <a:pt x="883" y="164"/>
                  </a:lnTo>
                  <a:lnTo>
                    <a:pt x="882" y="166"/>
                  </a:lnTo>
                  <a:lnTo>
                    <a:pt x="881" y="170"/>
                  </a:lnTo>
                  <a:lnTo>
                    <a:pt x="880" y="170"/>
                  </a:lnTo>
                  <a:lnTo>
                    <a:pt x="878" y="172"/>
                  </a:lnTo>
                  <a:lnTo>
                    <a:pt x="877" y="172"/>
                  </a:lnTo>
                  <a:lnTo>
                    <a:pt x="877" y="173"/>
                  </a:lnTo>
                  <a:lnTo>
                    <a:pt x="874" y="176"/>
                  </a:lnTo>
                  <a:lnTo>
                    <a:pt x="872" y="180"/>
                  </a:lnTo>
                  <a:lnTo>
                    <a:pt x="871" y="183"/>
                  </a:lnTo>
                  <a:lnTo>
                    <a:pt x="868" y="187"/>
                  </a:lnTo>
                  <a:lnTo>
                    <a:pt x="864" y="190"/>
                  </a:lnTo>
                  <a:lnTo>
                    <a:pt x="863" y="190"/>
                  </a:lnTo>
                  <a:lnTo>
                    <a:pt x="862" y="190"/>
                  </a:lnTo>
                  <a:lnTo>
                    <a:pt x="859" y="191"/>
                  </a:lnTo>
                  <a:lnTo>
                    <a:pt x="857" y="192"/>
                  </a:lnTo>
                  <a:lnTo>
                    <a:pt x="855" y="195"/>
                  </a:lnTo>
                  <a:lnTo>
                    <a:pt x="854" y="198"/>
                  </a:lnTo>
                  <a:lnTo>
                    <a:pt x="853" y="198"/>
                  </a:lnTo>
                  <a:lnTo>
                    <a:pt x="851" y="198"/>
                  </a:lnTo>
                  <a:lnTo>
                    <a:pt x="848" y="199"/>
                  </a:lnTo>
                  <a:lnTo>
                    <a:pt x="847" y="199"/>
                  </a:lnTo>
                  <a:lnTo>
                    <a:pt x="846" y="200"/>
                  </a:lnTo>
                  <a:lnTo>
                    <a:pt x="845" y="199"/>
                  </a:lnTo>
                  <a:lnTo>
                    <a:pt x="844" y="200"/>
                  </a:lnTo>
                  <a:lnTo>
                    <a:pt x="845" y="200"/>
                  </a:lnTo>
                  <a:lnTo>
                    <a:pt x="846" y="200"/>
                  </a:lnTo>
                  <a:lnTo>
                    <a:pt x="846" y="201"/>
                  </a:lnTo>
                  <a:lnTo>
                    <a:pt x="847" y="201"/>
                  </a:lnTo>
                  <a:lnTo>
                    <a:pt x="844" y="205"/>
                  </a:lnTo>
                  <a:lnTo>
                    <a:pt x="844" y="207"/>
                  </a:lnTo>
                  <a:lnTo>
                    <a:pt x="843" y="208"/>
                  </a:lnTo>
                  <a:lnTo>
                    <a:pt x="843" y="209"/>
                  </a:lnTo>
                  <a:lnTo>
                    <a:pt x="842" y="210"/>
                  </a:lnTo>
                  <a:lnTo>
                    <a:pt x="842" y="212"/>
                  </a:lnTo>
                  <a:lnTo>
                    <a:pt x="840" y="213"/>
                  </a:lnTo>
                  <a:lnTo>
                    <a:pt x="839" y="213"/>
                  </a:lnTo>
                  <a:lnTo>
                    <a:pt x="839" y="214"/>
                  </a:lnTo>
                  <a:lnTo>
                    <a:pt x="839" y="215"/>
                  </a:lnTo>
                  <a:lnTo>
                    <a:pt x="838" y="216"/>
                  </a:lnTo>
                  <a:lnTo>
                    <a:pt x="837" y="216"/>
                  </a:lnTo>
                  <a:lnTo>
                    <a:pt x="837" y="217"/>
                  </a:lnTo>
                  <a:lnTo>
                    <a:pt x="836" y="217"/>
                  </a:lnTo>
                  <a:lnTo>
                    <a:pt x="836" y="216"/>
                  </a:lnTo>
                  <a:lnTo>
                    <a:pt x="835" y="216"/>
                  </a:lnTo>
                  <a:lnTo>
                    <a:pt x="836" y="217"/>
                  </a:lnTo>
                  <a:lnTo>
                    <a:pt x="835" y="217"/>
                  </a:lnTo>
                  <a:lnTo>
                    <a:pt x="836" y="217"/>
                  </a:lnTo>
                  <a:lnTo>
                    <a:pt x="835" y="220"/>
                  </a:lnTo>
                  <a:lnTo>
                    <a:pt x="833" y="222"/>
                  </a:lnTo>
                  <a:lnTo>
                    <a:pt x="833" y="223"/>
                  </a:lnTo>
                  <a:lnTo>
                    <a:pt x="831" y="223"/>
                  </a:lnTo>
                  <a:lnTo>
                    <a:pt x="830" y="225"/>
                  </a:lnTo>
                  <a:lnTo>
                    <a:pt x="830" y="226"/>
                  </a:lnTo>
                  <a:lnTo>
                    <a:pt x="829" y="230"/>
                  </a:lnTo>
                  <a:lnTo>
                    <a:pt x="830" y="233"/>
                  </a:lnTo>
                  <a:lnTo>
                    <a:pt x="830" y="234"/>
                  </a:lnTo>
                  <a:lnTo>
                    <a:pt x="830" y="235"/>
                  </a:lnTo>
                  <a:lnTo>
                    <a:pt x="829" y="235"/>
                  </a:lnTo>
                  <a:lnTo>
                    <a:pt x="828" y="237"/>
                  </a:lnTo>
                  <a:lnTo>
                    <a:pt x="827" y="238"/>
                  </a:lnTo>
                  <a:lnTo>
                    <a:pt x="826" y="239"/>
                  </a:lnTo>
                  <a:lnTo>
                    <a:pt x="822" y="240"/>
                  </a:lnTo>
                  <a:lnTo>
                    <a:pt x="821" y="241"/>
                  </a:lnTo>
                  <a:lnTo>
                    <a:pt x="821" y="242"/>
                  </a:lnTo>
                  <a:lnTo>
                    <a:pt x="822" y="246"/>
                  </a:lnTo>
                  <a:lnTo>
                    <a:pt x="822" y="247"/>
                  </a:lnTo>
                  <a:lnTo>
                    <a:pt x="821" y="247"/>
                  </a:lnTo>
                  <a:lnTo>
                    <a:pt x="820" y="248"/>
                  </a:lnTo>
                  <a:lnTo>
                    <a:pt x="819" y="249"/>
                  </a:lnTo>
                  <a:lnTo>
                    <a:pt x="817" y="249"/>
                  </a:lnTo>
                  <a:lnTo>
                    <a:pt x="816" y="249"/>
                  </a:lnTo>
                  <a:lnTo>
                    <a:pt x="813" y="248"/>
                  </a:lnTo>
                  <a:lnTo>
                    <a:pt x="812" y="248"/>
                  </a:lnTo>
                  <a:lnTo>
                    <a:pt x="812" y="247"/>
                  </a:lnTo>
                  <a:lnTo>
                    <a:pt x="811" y="247"/>
                  </a:lnTo>
                  <a:lnTo>
                    <a:pt x="810" y="247"/>
                  </a:lnTo>
                  <a:lnTo>
                    <a:pt x="809" y="248"/>
                  </a:lnTo>
                  <a:lnTo>
                    <a:pt x="809" y="249"/>
                  </a:lnTo>
                  <a:lnTo>
                    <a:pt x="808" y="249"/>
                  </a:lnTo>
                  <a:lnTo>
                    <a:pt x="807" y="249"/>
                  </a:lnTo>
                  <a:lnTo>
                    <a:pt x="804" y="250"/>
                  </a:lnTo>
                  <a:lnTo>
                    <a:pt x="803" y="250"/>
                  </a:lnTo>
                  <a:lnTo>
                    <a:pt x="802" y="251"/>
                  </a:lnTo>
                  <a:lnTo>
                    <a:pt x="802" y="253"/>
                  </a:lnTo>
                  <a:lnTo>
                    <a:pt x="799" y="254"/>
                  </a:lnTo>
                  <a:lnTo>
                    <a:pt x="797" y="254"/>
                  </a:lnTo>
                  <a:lnTo>
                    <a:pt x="796" y="254"/>
                  </a:lnTo>
                  <a:lnTo>
                    <a:pt x="794" y="255"/>
                  </a:lnTo>
                  <a:lnTo>
                    <a:pt x="793" y="255"/>
                  </a:lnTo>
                  <a:lnTo>
                    <a:pt x="793" y="256"/>
                  </a:lnTo>
                  <a:lnTo>
                    <a:pt x="793" y="257"/>
                  </a:lnTo>
                  <a:lnTo>
                    <a:pt x="793" y="256"/>
                  </a:lnTo>
                  <a:lnTo>
                    <a:pt x="794" y="256"/>
                  </a:lnTo>
                  <a:lnTo>
                    <a:pt x="797" y="256"/>
                  </a:lnTo>
                  <a:lnTo>
                    <a:pt x="803" y="255"/>
                  </a:lnTo>
                  <a:lnTo>
                    <a:pt x="807" y="255"/>
                  </a:lnTo>
                  <a:lnTo>
                    <a:pt x="809" y="254"/>
                  </a:lnTo>
                  <a:lnTo>
                    <a:pt x="810" y="255"/>
                  </a:lnTo>
                  <a:lnTo>
                    <a:pt x="810" y="256"/>
                  </a:lnTo>
                  <a:lnTo>
                    <a:pt x="811" y="257"/>
                  </a:lnTo>
                  <a:lnTo>
                    <a:pt x="810" y="257"/>
                  </a:lnTo>
                  <a:lnTo>
                    <a:pt x="810" y="258"/>
                  </a:lnTo>
                  <a:lnTo>
                    <a:pt x="809" y="259"/>
                  </a:lnTo>
                  <a:lnTo>
                    <a:pt x="810" y="260"/>
                  </a:lnTo>
                  <a:lnTo>
                    <a:pt x="811" y="260"/>
                  </a:lnTo>
                  <a:lnTo>
                    <a:pt x="812" y="259"/>
                  </a:lnTo>
                  <a:lnTo>
                    <a:pt x="813" y="258"/>
                  </a:lnTo>
                  <a:lnTo>
                    <a:pt x="813" y="257"/>
                  </a:lnTo>
                  <a:lnTo>
                    <a:pt x="814" y="257"/>
                  </a:lnTo>
                  <a:lnTo>
                    <a:pt x="817" y="257"/>
                  </a:lnTo>
                  <a:lnTo>
                    <a:pt x="818" y="257"/>
                  </a:lnTo>
                  <a:lnTo>
                    <a:pt x="819" y="257"/>
                  </a:lnTo>
                  <a:lnTo>
                    <a:pt x="820" y="256"/>
                  </a:lnTo>
                  <a:lnTo>
                    <a:pt x="822" y="256"/>
                  </a:lnTo>
                  <a:lnTo>
                    <a:pt x="831" y="249"/>
                  </a:lnTo>
                  <a:lnTo>
                    <a:pt x="834" y="249"/>
                  </a:lnTo>
                  <a:lnTo>
                    <a:pt x="835" y="248"/>
                  </a:lnTo>
                  <a:lnTo>
                    <a:pt x="836" y="248"/>
                  </a:lnTo>
                  <a:lnTo>
                    <a:pt x="838" y="247"/>
                  </a:lnTo>
                  <a:lnTo>
                    <a:pt x="839" y="247"/>
                  </a:lnTo>
                  <a:lnTo>
                    <a:pt x="840" y="246"/>
                  </a:lnTo>
                  <a:lnTo>
                    <a:pt x="840" y="245"/>
                  </a:lnTo>
                  <a:lnTo>
                    <a:pt x="842" y="245"/>
                  </a:lnTo>
                  <a:lnTo>
                    <a:pt x="842" y="243"/>
                  </a:lnTo>
                  <a:lnTo>
                    <a:pt x="843" y="243"/>
                  </a:lnTo>
                  <a:lnTo>
                    <a:pt x="844" y="242"/>
                  </a:lnTo>
                  <a:lnTo>
                    <a:pt x="844" y="243"/>
                  </a:lnTo>
                  <a:lnTo>
                    <a:pt x="845" y="243"/>
                  </a:lnTo>
                  <a:lnTo>
                    <a:pt x="846" y="242"/>
                  </a:lnTo>
                  <a:lnTo>
                    <a:pt x="847" y="241"/>
                  </a:lnTo>
                  <a:lnTo>
                    <a:pt x="848" y="240"/>
                  </a:lnTo>
                  <a:lnTo>
                    <a:pt x="850" y="239"/>
                  </a:lnTo>
                  <a:lnTo>
                    <a:pt x="851" y="238"/>
                  </a:lnTo>
                  <a:lnTo>
                    <a:pt x="855" y="235"/>
                  </a:lnTo>
                  <a:lnTo>
                    <a:pt x="856" y="234"/>
                  </a:lnTo>
                  <a:lnTo>
                    <a:pt x="856" y="233"/>
                  </a:lnTo>
                  <a:lnTo>
                    <a:pt x="856" y="232"/>
                  </a:lnTo>
                  <a:lnTo>
                    <a:pt x="856" y="231"/>
                  </a:lnTo>
                  <a:lnTo>
                    <a:pt x="857" y="231"/>
                  </a:lnTo>
                  <a:lnTo>
                    <a:pt x="857" y="232"/>
                  </a:lnTo>
                  <a:lnTo>
                    <a:pt x="859" y="232"/>
                  </a:lnTo>
                  <a:lnTo>
                    <a:pt x="859" y="231"/>
                  </a:lnTo>
                  <a:lnTo>
                    <a:pt x="861" y="231"/>
                  </a:lnTo>
                  <a:lnTo>
                    <a:pt x="862" y="231"/>
                  </a:lnTo>
                  <a:lnTo>
                    <a:pt x="863" y="231"/>
                  </a:lnTo>
                  <a:lnTo>
                    <a:pt x="863" y="232"/>
                  </a:lnTo>
                  <a:lnTo>
                    <a:pt x="863" y="233"/>
                  </a:lnTo>
                  <a:lnTo>
                    <a:pt x="863" y="235"/>
                  </a:lnTo>
                  <a:lnTo>
                    <a:pt x="862" y="237"/>
                  </a:lnTo>
                  <a:lnTo>
                    <a:pt x="861" y="237"/>
                  </a:lnTo>
                  <a:lnTo>
                    <a:pt x="861" y="239"/>
                  </a:lnTo>
                  <a:lnTo>
                    <a:pt x="860" y="239"/>
                  </a:lnTo>
                  <a:lnTo>
                    <a:pt x="859" y="239"/>
                  </a:lnTo>
                  <a:lnTo>
                    <a:pt x="857" y="239"/>
                  </a:lnTo>
                  <a:lnTo>
                    <a:pt x="862" y="241"/>
                  </a:lnTo>
                  <a:lnTo>
                    <a:pt x="863" y="242"/>
                  </a:lnTo>
                  <a:lnTo>
                    <a:pt x="863" y="243"/>
                  </a:lnTo>
                  <a:lnTo>
                    <a:pt x="863" y="246"/>
                  </a:lnTo>
                  <a:lnTo>
                    <a:pt x="863" y="248"/>
                  </a:lnTo>
                  <a:lnTo>
                    <a:pt x="863" y="249"/>
                  </a:lnTo>
                  <a:lnTo>
                    <a:pt x="863" y="250"/>
                  </a:lnTo>
                  <a:lnTo>
                    <a:pt x="863" y="251"/>
                  </a:lnTo>
                  <a:lnTo>
                    <a:pt x="864" y="253"/>
                  </a:lnTo>
                  <a:lnTo>
                    <a:pt x="865" y="255"/>
                  </a:lnTo>
                  <a:lnTo>
                    <a:pt x="868" y="257"/>
                  </a:lnTo>
                  <a:lnTo>
                    <a:pt x="869" y="258"/>
                  </a:lnTo>
                  <a:lnTo>
                    <a:pt x="869" y="260"/>
                  </a:lnTo>
                  <a:lnTo>
                    <a:pt x="869" y="262"/>
                  </a:lnTo>
                  <a:lnTo>
                    <a:pt x="869" y="263"/>
                  </a:lnTo>
                  <a:lnTo>
                    <a:pt x="868" y="263"/>
                  </a:lnTo>
                  <a:lnTo>
                    <a:pt x="866" y="262"/>
                  </a:lnTo>
                  <a:lnTo>
                    <a:pt x="866" y="263"/>
                  </a:lnTo>
                  <a:lnTo>
                    <a:pt x="868" y="264"/>
                  </a:lnTo>
                  <a:lnTo>
                    <a:pt x="866" y="265"/>
                  </a:lnTo>
                  <a:lnTo>
                    <a:pt x="865" y="266"/>
                  </a:lnTo>
                  <a:lnTo>
                    <a:pt x="865" y="267"/>
                  </a:lnTo>
                  <a:lnTo>
                    <a:pt x="864" y="267"/>
                  </a:lnTo>
                  <a:lnTo>
                    <a:pt x="863" y="267"/>
                  </a:lnTo>
                  <a:lnTo>
                    <a:pt x="862" y="267"/>
                  </a:lnTo>
                  <a:lnTo>
                    <a:pt x="862" y="266"/>
                  </a:lnTo>
                  <a:lnTo>
                    <a:pt x="861" y="266"/>
                  </a:lnTo>
                  <a:lnTo>
                    <a:pt x="861" y="267"/>
                  </a:lnTo>
                  <a:lnTo>
                    <a:pt x="862" y="268"/>
                  </a:lnTo>
                  <a:lnTo>
                    <a:pt x="862" y="270"/>
                  </a:lnTo>
                  <a:lnTo>
                    <a:pt x="863" y="271"/>
                  </a:lnTo>
                  <a:lnTo>
                    <a:pt x="863" y="270"/>
                  </a:lnTo>
                  <a:lnTo>
                    <a:pt x="863" y="268"/>
                  </a:lnTo>
                  <a:lnTo>
                    <a:pt x="864" y="268"/>
                  </a:lnTo>
                  <a:lnTo>
                    <a:pt x="866" y="268"/>
                  </a:lnTo>
                  <a:lnTo>
                    <a:pt x="868" y="268"/>
                  </a:lnTo>
                  <a:lnTo>
                    <a:pt x="868" y="267"/>
                  </a:lnTo>
                  <a:lnTo>
                    <a:pt x="868" y="266"/>
                  </a:lnTo>
                  <a:lnTo>
                    <a:pt x="869" y="265"/>
                  </a:lnTo>
                  <a:lnTo>
                    <a:pt x="869" y="264"/>
                  </a:lnTo>
                  <a:lnTo>
                    <a:pt x="870" y="265"/>
                  </a:lnTo>
                  <a:lnTo>
                    <a:pt x="871" y="265"/>
                  </a:lnTo>
                  <a:lnTo>
                    <a:pt x="871" y="266"/>
                  </a:lnTo>
                  <a:lnTo>
                    <a:pt x="872" y="267"/>
                  </a:lnTo>
                  <a:lnTo>
                    <a:pt x="873" y="268"/>
                  </a:lnTo>
                  <a:lnTo>
                    <a:pt x="874" y="268"/>
                  </a:lnTo>
                  <a:lnTo>
                    <a:pt x="876" y="268"/>
                  </a:lnTo>
                  <a:lnTo>
                    <a:pt x="877" y="268"/>
                  </a:lnTo>
                  <a:lnTo>
                    <a:pt x="877" y="270"/>
                  </a:lnTo>
                  <a:lnTo>
                    <a:pt x="876" y="271"/>
                  </a:lnTo>
                  <a:lnTo>
                    <a:pt x="877" y="270"/>
                  </a:lnTo>
                  <a:lnTo>
                    <a:pt x="877" y="271"/>
                  </a:lnTo>
                  <a:lnTo>
                    <a:pt x="877" y="272"/>
                  </a:lnTo>
                  <a:lnTo>
                    <a:pt x="878" y="273"/>
                  </a:lnTo>
                  <a:lnTo>
                    <a:pt x="878" y="274"/>
                  </a:lnTo>
                  <a:lnTo>
                    <a:pt x="878" y="273"/>
                  </a:lnTo>
                  <a:lnTo>
                    <a:pt x="879" y="273"/>
                  </a:lnTo>
                  <a:lnTo>
                    <a:pt x="879" y="272"/>
                  </a:lnTo>
                  <a:lnTo>
                    <a:pt x="880" y="271"/>
                  </a:lnTo>
                  <a:lnTo>
                    <a:pt x="880" y="270"/>
                  </a:lnTo>
                  <a:lnTo>
                    <a:pt x="881" y="270"/>
                  </a:lnTo>
                  <a:lnTo>
                    <a:pt x="882" y="268"/>
                  </a:lnTo>
                  <a:lnTo>
                    <a:pt x="883" y="267"/>
                  </a:lnTo>
                  <a:lnTo>
                    <a:pt x="885" y="267"/>
                  </a:lnTo>
                  <a:lnTo>
                    <a:pt x="886" y="267"/>
                  </a:lnTo>
                  <a:lnTo>
                    <a:pt x="887" y="268"/>
                  </a:lnTo>
                  <a:lnTo>
                    <a:pt x="888" y="268"/>
                  </a:lnTo>
                  <a:lnTo>
                    <a:pt x="888" y="267"/>
                  </a:lnTo>
                  <a:lnTo>
                    <a:pt x="888" y="266"/>
                  </a:lnTo>
                  <a:lnTo>
                    <a:pt x="889" y="266"/>
                  </a:lnTo>
                  <a:lnTo>
                    <a:pt x="893" y="265"/>
                  </a:lnTo>
                  <a:lnTo>
                    <a:pt x="894" y="265"/>
                  </a:lnTo>
                  <a:lnTo>
                    <a:pt x="895" y="265"/>
                  </a:lnTo>
                  <a:lnTo>
                    <a:pt x="896" y="266"/>
                  </a:lnTo>
                  <a:lnTo>
                    <a:pt x="898" y="267"/>
                  </a:lnTo>
                  <a:lnTo>
                    <a:pt x="898" y="268"/>
                  </a:lnTo>
                  <a:lnTo>
                    <a:pt x="897" y="271"/>
                  </a:lnTo>
                  <a:lnTo>
                    <a:pt x="898" y="270"/>
                  </a:lnTo>
                  <a:lnTo>
                    <a:pt x="898" y="268"/>
                  </a:lnTo>
                  <a:lnTo>
                    <a:pt x="899" y="270"/>
                  </a:lnTo>
                  <a:lnTo>
                    <a:pt x="899" y="271"/>
                  </a:lnTo>
                  <a:lnTo>
                    <a:pt x="899" y="272"/>
                  </a:lnTo>
                  <a:lnTo>
                    <a:pt x="898" y="273"/>
                  </a:lnTo>
                  <a:lnTo>
                    <a:pt x="898" y="274"/>
                  </a:lnTo>
                  <a:lnTo>
                    <a:pt x="898" y="275"/>
                  </a:lnTo>
                  <a:lnTo>
                    <a:pt x="898" y="273"/>
                  </a:lnTo>
                  <a:lnTo>
                    <a:pt x="899" y="273"/>
                  </a:lnTo>
                  <a:lnTo>
                    <a:pt x="899" y="274"/>
                  </a:lnTo>
                  <a:lnTo>
                    <a:pt x="900" y="275"/>
                  </a:lnTo>
                  <a:lnTo>
                    <a:pt x="899" y="274"/>
                  </a:lnTo>
                  <a:lnTo>
                    <a:pt x="899" y="272"/>
                  </a:lnTo>
                  <a:lnTo>
                    <a:pt x="899" y="268"/>
                  </a:lnTo>
                  <a:lnTo>
                    <a:pt x="899" y="267"/>
                  </a:lnTo>
                  <a:lnTo>
                    <a:pt x="899" y="268"/>
                  </a:lnTo>
                  <a:lnTo>
                    <a:pt x="899" y="270"/>
                  </a:lnTo>
                  <a:lnTo>
                    <a:pt x="900" y="268"/>
                  </a:lnTo>
                  <a:lnTo>
                    <a:pt x="900" y="267"/>
                  </a:lnTo>
                  <a:lnTo>
                    <a:pt x="902" y="267"/>
                  </a:lnTo>
                  <a:lnTo>
                    <a:pt x="903" y="267"/>
                  </a:lnTo>
                  <a:lnTo>
                    <a:pt x="903" y="268"/>
                  </a:lnTo>
                  <a:lnTo>
                    <a:pt x="904" y="268"/>
                  </a:lnTo>
                  <a:lnTo>
                    <a:pt x="905" y="268"/>
                  </a:lnTo>
                  <a:lnTo>
                    <a:pt x="906" y="268"/>
                  </a:lnTo>
                  <a:lnTo>
                    <a:pt x="907" y="270"/>
                  </a:lnTo>
                  <a:lnTo>
                    <a:pt x="908" y="271"/>
                  </a:lnTo>
                  <a:lnTo>
                    <a:pt x="908" y="272"/>
                  </a:lnTo>
                  <a:lnTo>
                    <a:pt x="909" y="272"/>
                  </a:lnTo>
                  <a:lnTo>
                    <a:pt x="908" y="271"/>
                  </a:lnTo>
                  <a:lnTo>
                    <a:pt x="907" y="268"/>
                  </a:lnTo>
                  <a:lnTo>
                    <a:pt x="906" y="268"/>
                  </a:lnTo>
                  <a:lnTo>
                    <a:pt x="906" y="267"/>
                  </a:lnTo>
                  <a:lnTo>
                    <a:pt x="907" y="266"/>
                  </a:lnTo>
                  <a:lnTo>
                    <a:pt x="908" y="266"/>
                  </a:lnTo>
                  <a:lnTo>
                    <a:pt x="909" y="265"/>
                  </a:lnTo>
                  <a:lnTo>
                    <a:pt x="911" y="266"/>
                  </a:lnTo>
                  <a:lnTo>
                    <a:pt x="912" y="264"/>
                  </a:lnTo>
                  <a:lnTo>
                    <a:pt x="912" y="263"/>
                  </a:lnTo>
                  <a:lnTo>
                    <a:pt x="913" y="263"/>
                  </a:lnTo>
                  <a:lnTo>
                    <a:pt x="914" y="263"/>
                  </a:lnTo>
                  <a:lnTo>
                    <a:pt x="914" y="264"/>
                  </a:lnTo>
                  <a:lnTo>
                    <a:pt x="915" y="263"/>
                  </a:lnTo>
                  <a:lnTo>
                    <a:pt x="915" y="264"/>
                  </a:lnTo>
                  <a:lnTo>
                    <a:pt x="914" y="265"/>
                  </a:lnTo>
                  <a:lnTo>
                    <a:pt x="914" y="266"/>
                  </a:lnTo>
                  <a:lnTo>
                    <a:pt x="914" y="267"/>
                  </a:lnTo>
                  <a:lnTo>
                    <a:pt x="915" y="267"/>
                  </a:lnTo>
                  <a:lnTo>
                    <a:pt x="916" y="267"/>
                  </a:lnTo>
                  <a:lnTo>
                    <a:pt x="917" y="268"/>
                  </a:lnTo>
                  <a:lnTo>
                    <a:pt x="917" y="270"/>
                  </a:lnTo>
                  <a:lnTo>
                    <a:pt x="916" y="270"/>
                  </a:lnTo>
                  <a:lnTo>
                    <a:pt x="916" y="271"/>
                  </a:lnTo>
                  <a:lnTo>
                    <a:pt x="916" y="272"/>
                  </a:lnTo>
                  <a:lnTo>
                    <a:pt x="915" y="273"/>
                  </a:lnTo>
                  <a:lnTo>
                    <a:pt x="915" y="276"/>
                  </a:lnTo>
                  <a:lnTo>
                    <a:pt x="914" y="278"/>
                  </a:lnTo>
                  <a:lnTo>
                    <a:pt x="914" y="279"/>
                  </a:lnTo>
                  <a:lnTo>
                    <a:pt x="913" y="279"/>
                  </a:lnTo>
                  <a:lnTo>
                    <a:pt x="912" y="281"/>
                  </a:lnTo>
                  <a:lnTo>
                    <a:pt x="912" y="283"/>
                  </a:lnTo>
                  <a:lnTo>
                    <a:pt x="912" y="284"/>
                  </a:lnTo>
                  <a:lnTo>
                    <a:pt x="911" y="284"/>
                  </a:lnTo>
                  <a:lnTo>
                    <a:pt x="911" y="285"/>
                  </a:lnTo>
                  <a:lnTo>
                    <a:pt x="911" y="287"/>
                  </a:lnTo>
                  <a:lnTo>
                    <a:pt x="911" y="288"/>
                  </a:lnTo>
                  <a:lnTo>
                    <a:pt x="911" y="290"/>
                  </a:lnTo>
                  <a:lnTo>
                    <a:pt x="911" y="291"/>
                  </a:lnTo>
                  <a:lnTo>
                    <a:pt x="908" y="295"/>
                  </a:lnTo>
                  <a:lnTo>
                    <a:pt x="907" y="295"/>
                  </a:lnTo>
                  <a:lnTo>
                    <a:pt x="906" y="296"/>
                  </a:lnTo>
                  <a:lnTo>
                    <a:pt x="905" y="296"/>
                  </a:lnTo>
                  <a:lnTo>
                    <a:pt x="905" y="297"/>
                  </a:lnTo>
                  <a:lnTo>
                    <a:pt x="906" y="297"/>
                  </a:lnTo>
                  <a:lnTo>
                    <a:pt x="907" y="297"/>
                  </a:lnTo>
                  <a:lnTo>
                    <a:pt x="911" y="296"/>
                  </a:lnTo>
                  <a:lnTo>
                    <a:pt x="911" y="295"/>
                  </a:lnTo>
                  <a:lnTo>
                    <a:pt x="912" y="295"/>
                  </a:lnTo>
                  <a:lnTo>
                    <a:pt x="912" y="293"/>
                  </a:lnTo>
                  <a:lnTo>
                    <a:pt x="913" y="292"/>
                  </a:lnTo>
                  <a:lnTo>
                    <a:pt x="913" y="291"/>
                  </a:lnTo>
                  <a:lnTo>
                    <a:pt x="914" y="290"/>
                  </a:lnTo>
                  <a:lnTo>
                    <a:pt x="914" y="289"/>
                  </a:lnTo>
                  <a:lnTo>
                    <a:pt x="914" y="287"/>
                  </a:lnTo>
                  <a:lnTo>
                    <a:pt x="915" y="285"/>
                  </a:lnTo>
                  <a:lnTo>
                    <a:pt x="919" y="279"/>
                  </a:lnTo>
                  <a:lnTo>
                    <a:pt x="919" y="278"/>
                  </a:lnTo>
                  <a:lnTo>
                    <a:pt x="920" y="276"/>
                  </a:lnTo>
                  <a:lnTo>
                    <a:pt x="920" y="275"/>
                  </a:lnTo>
                  <a:lnTo>
                    <a:pt x="922" y="270"/>
                  </a:lnTo>
                  <a:lnTo>
                    <a:pt x="923" y="268"/>
                  </a:lnTo>
                  <a:lnTo>
                    <a:pt x="924" y="267"/>
                  </a:lnTo>
                  <a:lnTo>
                    <a:pt x="925" y="266"/>
                  </a:lnTo>
                  <a:lnTo>
                    <a:pt x="925" y="265"/>
                  </a:lnTo>
                  <a:lnTo>
                    <a:pt x="926" y="264"/>
                  </a:lnTo>
                  <a:lnTo>
                    <a:pt x="926" y="263"/>
                  </a:lnTo>
                  <a:lnTo>
                    <a:pt x="928" y="262"/>
                  </a:lnTo>
                  <a:lnTo>
                    <a:pt x="929" y="262"/>
                  </a:lnTo>
                  <a:lnTo>
                    <a:pt x="930" y="259"/>
                  </a:lnTo>
                  <a:lnTo>
                    <a:pt x="931" y="258"/>
                  </a:lnTo>
                  <a:lnTo>
                    <a:pt x="932" y="257"/>
                  </a:lnTo>
                  <a:lnTo>
                    <a:pt x="933" y="256"/>
                  </a:lnTo>
                  <a:lnTo>
                    <a:pt x="934" y="256"/>
                  </a:lnTo>
                  <a:lnTo>
                    <a:pt x="936" y="256"/>
                  </a:lnTo>
                  <a:lnTo>
                    <a:pt x="936" y="255"/>
                  </a:lnTo>
                  <a:lnTo>
                    <a:pt x="936" y="256"/>
                  </a:lnTo>
                  <a:lnTo>
                    <a:pt x="934" y="257"/>
                  </a:lnTo>
                  <a:lnTo>
                    <a:pt x="934" y="258"/>
                  </a:lnTo>
                  <a:lnTo>
                    <a:pt x="934" y="259"/>
                  </a:lnTo>
                  <a:lnTo>
                    <a:pt x="933" y="259"/>
                  </a:lnTo>
                  <a:lnTo>
                    <a:pt x="933" y="260"/>
                  </a:lnTo>
                  <a:lnTo>
                    <a:pt x="932" y="260"/>
                  </a:lnTo>
                  <a:lnTo>
                    <a:pt x="933" y="260"/>
                  </a:lnTo>
                  <a:lnTo>
                    <a:pt x="933" y="262"/>
                  </a:lnTo>
                  <a:lnTo>
                    <a:pt x="932" y="263"/>
                  </a:lnTo>
                  <a:lnTo>
                    <a:pt x="932" y="264"/>
                  </a:lnTo>
                  <a:lnTo>
                    <a:pt x="931" y="264"/>
                  </a:lnTo>
                  <a:lnTo>
                    <a:pt x="930" y="264"/>
                  </a:lnTo>
                  <a:lnTo>
                    <a:pt x="930" y="265"/>
                  </a:lnTo>
                  <a:lnTo>
                    <a:pt x="930" y="266"/>
                  </a:lnTo>
                  <a:lnTo>
                    <a:pt x="931" y="266"/>
                  </a:lnTo>
                  <a:lnTo>
                    <a:pt x="931" y="265"/>
                  </a:lnTo>
                  <a:lnTo>
                    <a:pt x="932" y="264"/>
                  </a:lnTo>
                  <a:lnTo>
                    <a:pt x="933" y="264"/>
                  </a:lnTo>
                  <a:lnTo>
                    <a:pt x="933" y="263"/>
                  </a:lnTo>
                  <a:lnTo>
                    <a:pt x="934" y="262"/>
                  </a:lnTo>
                  <a:lnTo>
                    <a:pt x="936" y="260"/>
                  </a:lnTo>
                  <a:lnTo>
                    <a:pt x="934" y="260"/>
                  </a:lnTo>
                  <a:lnTo>
                    <a:pt x="934" y="259"/>
                  </a:lnTo>
                  <a:lnTo>
                    <a:pt x="936" y="259"/>
                  </a:lnTo>
                  <a:lnTo>
                    <a:pt x="937" y="259"/>
                  </a:lnTo>
                  <a:lnTo>
                    <a:pt x="937" y="258"/>
                  </a:lnTo>
                  <a:lnTo>
                    <a:pt x="938" y="258"/>
                  </a:lnTo>
                  <a:lnTo>
                    <a:pt x="938" y="257"/>
                  </a:lnTo>
                  <a:lnTo>
                    <a:pt x="940" y="254"/>
                  </a:lnTo>
                  <a:lnTo>
                    <a:pt x="940" y="253"/>
                  </a:lnTo>
                  <a:lnTo>
                    <a:pt x="941" y="253"/>
                  </a:lnTo>
                  <a:lnTo>
                    <a:pt x="942" y="251"/>
                  </a:lnTo>
                  <a:lnTo>
                    <a:pt x="942" y="250"/>
                  </a:lnTo>
                  <a:lnTo>
                    <a:pt x="943" y="248"/>
                  </a:lnTo>
                  <a:lnTo>
                    <a:pt x="943" y="249"/>
                  </a:lnTo>
                  <a:lnTo>
                    <a:pt x="945" y="249"/>
                  </a:lnTo>
                  <a:lnTo>
                    <a:pt x="945" y="250"/>
                  </a:lnTo>
                  <a:lnTo>
                    <a:pt x="946" y="251"/>
                  </a:lnTo>
                  <a:lnTo>
                    <a:pt x="947" y="254"/>
                  </a:lnTo>
                  <a:lnTo>
                    <a:pt x="947" y="255"/>
                  </a:lnTo>
                  <a:lnTo>
                    <a:pt x="948" y="255"/>
                  </a:lnTo>
                  <a:lnTo>
                    <a:pt x="948" y="256"/>
                  </a:lnTo>
                  <a:lnTo>
                    <a:pt x="949" y="257"/>
                  </a:lnTo>
                  <a:lnTo>
                    <a:pt x="950" y="257"/>
                  </a:lnTo>
                  <a:lnTo>
                    <a:pt x="951" y="257"/>
                  </a:lnTo>
                  <a:lnTo>
                    <a:pt x="951" y="258"/>
                  </a:lnTo>
                  <a:lnTo>
                    <a:pt x="952" y="259"/>
                  </a:lnTo>
                  <a:lnTo>
                    <a:pt x="952" y="258"/>
                  </a:lnTo>
                  <a:lnTo>
                    <a:pt x="952" y="257"/>
                  </a:lnTo>
                  <a:lnTo>
                    <a:pt x="951" y="257"/>
                  </a:lnTo>
                  <a:lnTo>
                    <a:pt x="951" y="256"/>
                  </a:lnTo>
                  <a:lnTo>
                    <a:pt x="950" y="254"/>
                  </a:lnTo>
                  <a:lnTo>
                    <a:pt x="951" y="254"/>
                  </a:lnTo>
                  <a:lnTo>
                    <a:pt x="952" y="254"/>
                  </a:lnTo>
                  <a:lnTo>
                    <a:pt x="954" y="254"/>
                  </a:lnTo>
                  <a:lnTo>
                    <a:pt x="955" y="253"/>
                  </a:lnTo>
                  <a:lnTo>
                    <a:pt x="956" y="251"/>
                  </a:lnTo>
                  <a:lnTo>
                    <a:pt x="955" y="251"/>
                  </a:lnTo>
                  <a:lnTo>
                    <a:pt x="954" y="251"/>
                  </a:lnTo>
                  <a:lnTo>
                    <a:pt x="952" y="251"/>
                  </a:lnTo>
                  <a:lnTo>
                    <a:pt x="951" y="251"/>
                  </a:lnTo>
                  <a:lnTo>
                    <a:pt x="950" y="251"/>
                  </a:lnTo>
                  <a:lnTo>
                    <a:pt x="949" y="251"/>
                  </a:lnTo>
                  <a:lnTo>
                    <a:pt x="949" y="250"/>
                  </a:lnTo>
                  <a:lnTo>
                    <a:pt x="949" y="249"/>
                  </a:lnTo>
                  <a:lnTo>
                    <a:pt x="950" y="247"/>
                  </a:lnTo>
                  <a:lnTo>
                    <a:pt x="950" y="245"/>
                  </a:lnTo>
                  <a:lnTo>
                    <a:pt x="951" y="243"/>
                  </a:lnTo>
                  <a:lnTo>
                    <a:pt x="951" y="242"/>
                  </a:lnTo>
                  <a:lnTo>
                    <a:pt x="952" y="242"/>
                  </a:lnTo>
                  <a:lnTo>
                    <a:pt x="952" y="245"/>
                  </a:lnTo>
                  <a:lnTo>
                    <a:pt x="952" y="246"/>
                  </a:lnTo>
                  <a:lnTo>
                    <a:pt x="955" y="246"/>
                  </a:lnTo>
                  <a:lnTo>
                    <a:pt x="956" y="246"/>
                  </a:lnTo>
                  <a:lnTo>
                    <a:pt x="956" y="245"/>
                  </a:lnTo>
                  <a:lnTo>
                    <a:pt x="956" y="242"/>
                  </a:lnTo>
                  <a:lnTo>
                    <a:pt x="957" y="241"/>
                  </a:lnTo>
                  <a:lnTo>
                    <a:pt x="957" y="240"/>
                  </a:lnTo>
                  <a:lnTo>
                    <a:pt x="958" y="241"/>
                  </a:lnTo>
                  <a:lnTo>
                    <a:pt x="958" y="240"/>
                  </a:lnTo>
                  <a:lnTo>
                    <a:pt x="957" y="240"/>
                  </a:lnTo>
                  <a:lnTo>
                    <a:pt x="958" y="239"/>
                  </a:lnTo>
                  <a:lnTo>
                    <a:pt x="957" y="239"/>
                  </a:lnTo>
                  <a:lnTo>
                    <a:pt x="958" y="239"/>
                  </a:lnTo>
                  <a:lnTo>
                    <a:pt x="959" y="239"/>
                  </a:lnTo>
                  <a:lnTo>
                    <a:pt x="959" y="238"/>
                  </a:lnTo>
                  <a:lnTo>
                    <a:pt x="958" y="238"/>
                  </a:lnTo>
                  <a:lnTo>
                    <a:pt x="958" y="239"/>
                  </a:lnTo>
                  <a:lnTo>
                    <a:pt x="957" y="238"/>
                  </a:lnTo>
                  <a:lnTo>
                    <a:pt x="957" y="237"/>
                  </a:lnTo>
                  <a:lnTo>
                    <a:pt x="957" y="235"/>
                  </a:lnTo>
                  <a:lnTo>
                    <a:pt x="959" y="235"/>
                  </a:lnTo>
                  <a:lnTo>
                    <a:pt x="960" y="235"/>
                  </a:lnTo>
                  <a:lnTo>
                    <a:pt x="960" y="234"/>
                  </a:lnTo>
                  <a:lnTo>
                    <a:pt x="962" y="234"/>
                  </a:lnTo>
                  <a:lnTo>
                    <a:pt x="962" y="233"/>
                  </a:lnTo>
                  <a:lnTo>
                    <a:pt x="962" y="232"/>
                  </a:lnTo>
                  <a:lnTo>
                    <a:pt x="963" y="231"/>
                  </a:lnTo>
                  <a:lnTo>
                    <a:pt x="963" y="230"/>
                  </a:lnTo>
                  <a:lnTo>
                    <a:pt x="963" y="229"/>
                  </a:lnTo>
                  <a:lnTo>
                    <a:pt x="963" y="228"/>
                  </a:lnTo>
                  <a:lnTo>
                    <a:pt x="962" y="228"/>
                  </a:lnTo>
                  <a:lnTo>
                    <a:pt x="962" y="226"/>
                  </a:lnTo>
                  <a:lnTo>
                    <a:pt x="963" y="226"/>
                  </a:lnTo>
                  <a:lnTo>
                    <a:pt x="964" y="224"/>
                  </a:lnTo>
                  <a:lnTo>
                    <a:pt x="966" y="222"/>
                  </a:lnTo>
                  <a:lnTo>
                    <a:pt x="967" y="222"/>
                  </a:lnTo>
                  <a:lnTo>
                    <a:pt x="967" y="223"/>
                  </a:lnTo>
                  <a:lnTo>
                    <a:pt x="967" y="224"/>
                  </a:lnTo>
                  <a:lnTo>
                    <a:pt x="968" y="225"/>
                  </a:lnTo>
                  <a:lnTo>
                    <a:pt x="969" y="226"/>
                  </a:lnTo>
                  <a:lnTo>
                    <a:pt x="969" y="224"/>
                  </a:lnTo>
                  <a:lnTo>
                    <a:pt x="973" y="223"/>
                  </a:lnTo>
                  <a:lnTo>
                    <a:pt x="973" y="222"/>
                  </a:lnTo>
                  <a:lnTo>
                    <a:pt x="974" y="222"/>
                  </a:lnTo>
                  <a:lnTo>
                    <a:pt x="975" y="223"/>
                  </a:lnTo>
                  <a:lnTo>
                    <a:pt x="975" y="222"/>
                  </a:lnTo>
                  <a:lnTo>
                    <a:pt x="974" y="222"/>
                  </a:lnTo>
                  <a:lnTo>
                    <a:pt x="974" y="221"/>
                  </a:lnTo>
                  <a:lnTo>
                    <a:pt x="974" y="220"/>
                  </a:lnTo>
                  <a:lnTo>
                    <a:pt x="975" y="218"/>
                  </a:lnTo>
                  <a:lnTo>
                    <a:pt x="976" y="218"/>
                  </a:lnTo>
                  <a:lnTo>
                    <a:pt x="976" y="220"/>
                  </a:lnTo>
                  <a:lnTo>
                    <a:pt x="976" y="221"/>
                  </a:lnTo>
                  <a:lnTo>
                    <a:pt x="977" y="221"/>
                  </a:lnTo>
                  <a:lnTo>
                    <a:pt x="978" y="221"/>
                  </a:lnTo>
                  <a:lnTo>
                    <a:pt x="978" y="222"/>
                  </a:lnTo>
                  <a:lnTo>
                    <a:pt x="978" y="223"/>
                  </a:lnTo>
                  <a:lnTo>
                    <a:pt x="978" y="224"/>
                  </a:lnTo>
                  <a:lnTo>
                    <a:pt x="977" y="224"/>
                  </a:lnTo>
                  <a:lnTo>
                    <a:pt x="977" y="225"/>
                  </a:lnTo>
                  <a:lnTo>
                    <a:pt x="978" y="225"/>
                  </a:lnTo>
                  <a:lnTo>
                    <a:pt x="981" y="224"/>
                  </a:lnTo>
                  <a:lnTo>
                    <a:pt x="982" y="223"/>
                  </a:lnTo>
                  <a:lnTo>
                    <a:pt x="983" y="222"/>
                  </a:lnTo>
                  <a:lnTo>
                    <a:pt x="983" y="221"/>
                  </a:lnTo>
                  <a:lnTo>
                    <a:pt x="983" y="220"/>
                  </a:lnTo>
                  <a:lnTo>
                    <a:pt x="983" y="218"/>
                  </a:lnTo>
                  <a:lnTo>
                    <a:pt x="984" y="218"/>
                  </a:lnTo>
                  <a:lnTo>
                    <a:pt x="985" y="220"/>
                  </a:lnTo>
                  <a:lnTo>
                    <a:pt x="985" y="221"/>
                  </a:lnTo>
                  <a:lnTo>
                    <a:pt x="985" y="222"/>
                  </a:lnTo>
                  <a:lnTo>
                    <a:pt x="986" y="223"/>
                  </a:lnTo>
                  <a:lnTo>
                    <a:pt x="986" y="224"/>
                  </a:lnTo>
                  <a:lnTo>
                    <a:pt x="986" y="225"/>
                  </a:lnTo>
                  <a:lnTo>
                    <a:pt x="990" y="225"/>
                  </a:lnTo>
                  <a:lnTo>
                    <a:pt x="990" y="226"/>
                  </a:lnTo>
                  <a:lnTo>
                    <a:pt x="991" y="228"/>
                  </a:lnTo>
                  <a:lnTo>
                    <a:pt x="991" y="226"/>
                  </a:lnTo>
                  <a:lnTo>
                    <a:pt x="991" y="225"/>
                  </a:lnTo>
                  <a:lnTo>
                    <a:pt x="990" y="224"/>
                  </a:lnTo>
                  <a:lnTo>
                    <a:pt x="989" y="223"/>
                  </a:lnTo>
                  <a:lnTo>
                    <a:pt x="989" y="224"/>
                  </a:lnTo>
                  <a:lnTo>
                    <a:pt x="988" y="224"/>
                  </a:lnTo>
                  <a:lnTo>
                    <a:pt x="988" y="220"/>
                  </a:lnTo>
                  <a:lnTo>
                    <a:pt x="989" y="220"/>
                  </a:lnTo>
                  <a:lnTo>
                    <a:pt x="988" y="218"/>
                  </a:lnTo>
                  <a:lnTo>
                    <a:pt x="989" y="218"/>
                  </a:lnTo>
                  <a:lnTo>
                    <a:pt x="990" y="218"/>
                  </a:lnTo>
                  <a:lnTo>
                    <a:pt x="990" y="220"/>
                  </a:lnTo>
                  <a:lnTo>
                    <a:pt x="990" y="221"/>
                  </a:lnTo>
                  <a:lnTo>
                    <a:pt x="990" y="222"/>
                  </a:lnTo>
                  <a:lnTo>
                    <a:pt x="990" y="221"/>
                  </a:lnTo>
                  <a:lnTo>
                    <a:pt x="991" y="221"/>
                  </a:lnTo>
                  <a:lnTo>
                    <a:pt x="991" y="222"/>
                  </a:lnTo>
                  <a:lnTo>
                    <a:pt x="991" y="221"/>
                  </a:lnTo>
                  <a:lnTo>
                    <a:pt x="992" y="221"/>
                  </a:lnTo>
                  <a:lnTo>
                    <a:pt x="993" y="221"/>
                  </a:lnTo>
                  <a:lnTo>
                    <a:pt x="992" y="220"/>
                  </a:lnTo>
                  <a:lnTo>
                    <a:pt x="993" y="220"/>
                  </a:lnTo>
                  <a:lnTo>
                    <a:pt x="994" y="218"/>
                  </a:lnTo>
                  <a:lnTo>
                    <a:pt x="994" y="220"/>
                  </a:lnTo>
                  <a:lnTo>
                    <a:pt x="994" y="221"/>
                  </a:lnTo>
                  <a:lnTo>
                    <a:pt x="995" y="221"/>
                  </a:lnTo>
                  <a:lnTo>
                    <a:pt x="995" y="222"/>
                  </a:lnTo>
                  <a:lnTo>
                    <a:pt x="997" y="222"/>
                  </a:lnTo>
                  <a:lnTo>
                    <a:pt x="997" y="221"/>
                  </a:lnTo>
                  <a:lnTo>
                    <a:pt x="995" y="220"/>
                  </a:lnTo>
                  <a:lnTo>
                    <a:pt x="998" y="221"/>
                  </a:lnTo>
                  <a:lnTo>
                    <a:pt x="998" y="222"/>
                  </a:lnTo>
                  <a:lnTo>
                    <a:pt x="997" y="222"/>
                  </a:lnTo>
                  <a:lnTo>
                    <a:pt x="997" y="223"/>
                  </a:lnTo>
                  <a:lnTo>
                    <a:pt x="995" y="223"/>
                  </a:lnTo>
                  <a:lnTo>
                    <a:pt x="997" y="224"/>
                  </a:lnTo>
                  <a:lnTo>
                    <a:pt x="997" y="223"/>
                  </a:lnTo>
                  <a:lnTo>
                    <a:pt x="998" y="223"/>
                  </a:lnTo>
                  <a:lnTo>
                    <a:pt x="999" y="223"/>
                  </a:lnTo>
                  <a:lnTo>
                    <a:pt x="999" y="222"/>
                  </a:lnTo>
                  <a:lnTo>
                    <a:pt x="999" y="223"/>
                  </a:lnTo>
                  <a:lnTo>
                    <a:pt x="999" y="224"/>
                  </a:lnTo>
                  <a:lnTo>
                    <a:pt x="999" y="225"/>
                  </a:lnTo>
                  <a:lnTo>
                    <a:pt x="998" y="225"/>
                  </a:lnTo>
                  <a:lnTo>
                    <a:pt x="999" y="225"/>
                  </a:lnTo>
                  <a:lnTo>
                    <a:pt x="1000" y="225"/>
                  </a:lnTo>
                  <a:lnTo>
                    <a:pt x="1000" y="226"/>
                  </a:lnTo>
                  <a:lnTo>
                    <a:pt x="1000" y="225"/>
                  </a:lnTo>
                  <a:lnTo>
                    <a:pt x="1000" y="224"/>
                  </a:lnTo>
                  <a:lnTo>
                    <a:pt x="1001" y="224"/>
                  </a:lnTo>
                  <a:lnTo>
                    <a:pt x="1001" y="225"/>
                  </a:lnTo>
                  <a:lnTo>
                    <a:pt x="1001" y="224"/>
                  </a:lnTo>
                  <a:lnTo>
                    <a:pt x="1001" y="223"/>
                  </a:lnTo>
                  <a:lnTo>
                    <a:pt x="1001" y="222"/>
                  </a:lnTo>
                  <a:lnTo>
                    <a:pt x="1002" y="222"/>
                  </a:lnTo>
                  <a:lnTo>
                    <a:pt x="1002" y="223"/>
                  </a:lnTo>
                  <a:lnTo>
                    <a:pt x="1002" y="224"/>
                  </a:lnTo>
                  <a:lnTo>
                    <a:pt x="1002" y="225"/>
                  </a:lnTo>
                  <a:lnTo>
                    <a:pt x="1002" y="224"/>
                  </a:lnTo>
                  <a:lnTo>
                    <a:pt x="1002" y="225"/>
                  </a:lnTo>
                  <a:lnTo>
                    <a:pt x="1002" y="226"/>
                  </a:lnTo>
                  <a:lnTo>
                    <a:pt x="1003" y="226"/>
                  </a:lnTo>
                  <a:lnTo>
                    <a:pt x="1002" y="228"/>
                  </a:lnTo>
                  <a:lnTo>
                    <a:pt x="1002" y="229"/>
                  </a:lnTo>
                  <a:lnTo>
                    <a:pt x="1003" y="229"/>
                  </a:lnTo>
                  <a:lnTo>
                    <a:pt x="1003" y="228"/>
                  </a:lnTo>
                  <a:lnTo>
                    <a:pt x="1003" y="226"/>
                  </a:lnTo>
                  <a:lnTo>
                    <a:pt x="1005" y="226"/>
                  </a:lnTo>
                  <a:lnTo>
                    <a:pt x="1005" y="225"/>
                  </a:lnTo>
                  <a:lnTo>
                    <a:pt x="1006" y="225"/>
                  </a:lnTo>
                  <a:lnTo>
                    <a:pt x="1006" y="224"/>
                  </a:lnTo>
                  <a:lnTo>
                    <a:pt x="1006" y="223"/>
                  </a:lnTo>
                  <a:lnTo>
                    <a:pt x="1007" y="223"/>
                  </a:lnTo>
                  <a:lnTo>
                    <a:pt x="1007" y="224"/>
                  </a:lnTo>
                  <a:lnTo>
                    <a:pt x="1006" y="226"/>
                  </a:lnTo>
                  <a:lnTo>
                    <a:pt x="1007" y="226"/>
                  </a:lnTo>
                  <a:lnTo>
                    <a:pt x="1007" y="225"/>
                  </a:lnTo>
                  <a:lnTo>
                    <a:pt x="1007" y="226"/>
                  </a:lnTo>
                  <a:lnTo>
                    <a:pt x="1008" y="226"/>
                  </a:lnTo>
                  <a:lnTo>
                    <a:pt x="1008" y="228"/>
                  </a:lnTo>
                  <a:lnTo>
                    <a:pt x="1007" y="228"/>
                  </a:lnTo>
                  <a:lnTo>
                    <a:pt x="1008" y="228"/>
                  </a:lnTo>
                  <a:lnTo>
                    <a:pt x="1008" y="229"/>
                  </a:lnTo>
                  <a:lnTo>
                    <a:pt x="1007" y="229"/>
                  </a:lnTo>
                  <a:lnTo>
                    <a:pt x="1007" y="230"/>
                  </a:lnTo>
                  <a:lnTo>
                    <a:pt x="1007" y="231"/>
                  </a:lnTo>
                  <a:lnTo>
                    <a:pt x="1007" y="230"/>
                  </a:lnTo>
                  <a:lnTo>
                    <a:pt x="1007" y="229"/>
                  </a:lnTo>
                  <a:lnTo>
                    <a:pt x="1008" y="229"/>
                  </a:lnTo>
                  <a:lnTo>
                    <a:pt x="1009" y="229"/>
                  </a:lnTo>
                  <a:lnTo>
                    <a:pt x="1009" y="228"/>
                  </a:lnTo>
                  <a:lnTo>
                    <a:pt x="1009" y="226"/>
                  </a:lnTo>
                  <a:lnTo>
                    <a:pt x="1010" y="226"/>
                  </a:lnTo>
                  <a:lnTo>
                    <a:pt x="1010" y="228"/>
                  </a:lnTo>
                  <a:lnTo>
                    <a:pt x="1010" y="226"/>
                  </a:lnTo>
                  <a:lnTo>
                    <a:pt x="1011" y="226"/>
                  </a:lnTo>
                  <a:lnTo>
                    <a:pt x="1010" y="226"/>
                  </a:lnTo>
                  <a:lnTo>
                    <a:pt x="1010" y="225"/>
                  </a:lnTo>
                  <a:lnTo>
                    <a:pt x="1011" y="224"/>
                  </a:lnTo>
                  <a:lnTo>
                    <a:pt x="1011" y="223"/>
                  </a:lnTo>
                  <a:lnTo>
                    <a:pt x="1012" y="224"/>
                  </a:lnTo>
                  <a:lnTo>
                    <a:pt x="1012" y="225"/>
                  </a:lnTo>
                  <a:lnTo>
                    <a:pt x="1011" y="225"/>
                  </a:lnTo>
                  <a:lnTo>
                    <a:pt x="1011" y="226"/>
                  </a:lnTo>
                  <a:lnTo>
                    <a:pt x="1012" y="226"/>
                  </a:lnTo>
                  <a:lnTo>
                    <a:pt x="1011" y="226"/>
                  </a:lnTo>
                  <a:lnTo>
                    <a:pt x="1011" y="228"/>
                  </a:lnTo>
                  <a:lnTo>
                    <a:pt x="1012" y="228"/>
                  </a:lnTo>
                  <a:lnTo>
                    <a:pt x="1012" y="226"/>
                  </a:lnTo>
                  <a:lnTo>
                    <a:pt x="1012" y="229"/>
                  </a:lnTo>
                  <a:lnTo>
                    <a:pt x="1012" y="230"/>
                  </a:lnTo>
                  <a:lnTo>
                    <a:pt x="1014" y="230"/>
                  </a:lnTo>
                  <a:lnTo>
                    <a:pt x="1014" y="231"/>
                  </a:lnTo>
                  <a:lnTo>
                    <a:pt x="1014" y="230"/>
                  </a:lnTo>
                  <a:lnTo>
                    <a:pt x="1012" y="229"/>
                  </a:lnTo>
                  <a:lnTo>
                    <a:pt x="1014" y="229"/>
                  </a:lnTo>
                  <a:lnTo>
                    <a:pt x="1015" y="229"/>
                  </a:lnTo>
                  <a:lnTo>
                    <a:pt x="1015" y="228"/>
                  </a:lnTo>
                  <a:lnTo>
                    <a:pt x="1016" y="229"/>
                  </a:lnTo>
                  <a:lnTo>
                    <a:pt x="1016" y="230"/>
                  </a:lnTo>
                  <a:lnTo>
                    <a:pt x="1015" y="232"/>
                  </a:lnTo>
                  <a:lnTo>
                    <a:pt x="1016" y="230"/>
                  </a:lnTo>
                  <a:lnTo>
                    <a:pt x="1016" y="229"/>
                  </a:lnTo>
                  <a:lnTo>
                    <a:pt x="1017" y="228"/>
                  </a:lnTo>
                  <a:lnTo>
                    <a:pt x="1018" y="229"/>
                  </a:lnTo>
                  <a:lnTo>
                    <a:pt x="1019" y="229"/>
                  </a:lnTo>
                  <a:lnTo>
                    <a:pt x="1018" y="229"/>
                  </a:lnTo>
                  <a:lnTo>
                    <a:pt x="1018" y="228"/>
                  </a:lnTo>
                  <a:lnTo>
                    <a:pt x="1018" y="226"/>
                  </a:lnTo>
                  <a:lnTo>
                    <a:pt x="1019" y="228"/>
                  </a:lnTo>
                  <a:lnTo>
                    <a:pt x="1020" y="229"/>
                  </a:lnTo>
                  <a:lnTo>
                    <a:pt x="1019" y="230"/>
                  </a:lnTo>
                  <a:lnTo>
                    <a:pt x="1019" y="231"/>
                  </a:lnTo>
                  <a:lnTo>
                    <a:pt x="1019" y="232"/>
                  </a:lnTo>
                  <a:lnTo>
                    <a:pt x="1018" y="232"/>
                  </a:lnTo>
                  <a:lnTo>
                    <a:pt x="1018" y="231"/>
                  </a:lnTo>
                  <a:lnTo>
                    <a:pt x="1017" y="231"/>
                  </a:lnTo>
                  <a:lnTo>
                    <a:pt x="1017" y="232"/>
                  </a:lnTo>
                  <a:lnTo>
                    <a:pt x="1016" y="233"/>
                  </a:lnTo>
                  <a:lnTo>
                    <a:pt x="1015" y="233"/>
                  </a:lnTo>
                  <a:lnTo>
                    <a:pt x="1015" y="234"/>
                  </a:lnTo>
                  <a:lnTo>
                    <a:pt x="1016" y="233"/>
                  </a:lnTo>
                  <a:lnTo>
                    <a:pt x="1017" y="233"/>
                  </a:lnTo>
                  <a:lnTo>
                    <a:pt x="1018" y="233"/>
                  </a:lnTo>
                  <a:lnTo>
                    <a:pt x="1019" y="233"/>
                  </a:lnTo>
                  <a:lnTo>
                    <a:pt x="1019" y="232"/>
                  </a:lnTo>
                  <a:lnTo>
                    <a:pt x="1020" y="233"/>
                  </a:lnTo>
                  <a:lnTo>
                    <a:pt x="1021" y="232"/>
                  </a:lnTo>
                  <a:lnTo>
                    <a:pt x="1021" y="231"/>
                  </a:lnTo>
                  <a:lnTo>
                    <a:pt x="1023" y="231"/>
                  </a:lnTo>
                  <a:lnTo>
                    <a:pt x="1024" y="230"/>
                  </a:lnTo>
                  <a:lnTo>
                    <a:pt x="1025" y="230"/>
                  </a:lnTo>
                  <a:lnTo>
                    <a:pt x="1026" y="230"/>
                  </a:lnTo>
                  <a:lnTo>
                    <a:pt x="1027" y="230"/>
                  </a:lnTo>
                  <a:lnTo>
                    <a:pt x="1026" y="230"/>
                  </a:lnTo>
                  <a:lnTo>
                    <a:pt x="1026" y="231"/>
                  </a:lnTo>
                  <a:lnTo>
                    <a:pt x="1025" y="231"/>
                  </a:lnTo>
                  <a:lnTo>
                    <a:pt x="1025" y="232"/>
                  </a:lnTo>
                  <a:lnTo>
                    <a:pt x="1024" y="233"/>
                  </a:lnTo>
                  <a:lnTo>
                    <a:pt x="1025" y="233"/>
                  </a:lnTo>
                  <a:lnTo>
                    <a:pt x="1025" y="234"/>
                  </a:lnTo>
                  <a:lnTo>
                    <a:pt x="1025" y="235"/>
                  </a:lnTo>
                  <a:lnTo>
                    <a:pt x="1026" y="235"/>
                  </a:lnTo>
                  <a:lnTo>
                    <a:pt x="1027" y="235"/>
                  </a:lnTo>
                  <a:lnTo>
                    <a:pt x="1028" y="234"/>
                  </a:lnTo>
                  <a:lnTo>
                    <a:pt x="1028" y="235"/>
                  </a:lnTo>
                  <a:lnTo>
                    <a:pt x="1028" y="237"/>
                  </a:lnTo>
                  <a:lnTo>
                    <a:pt x="1029" y="237"/>
                  </a:lnTo>
                  <a:lnTo>
                    <a:pt x="1029" y="235"/>
                  </a:lnTo>
                  <a:lnTo>
                    <a:pt x="1031" y="235"/>
                  </a:lnTo>
                  <a:lnTo>
                    <a:pt x="1031" y="237"/>
                  </a:lnTo>
                  <a:lnTo>
                    <a:pt x="1031" y="238"/>
                  </a:lnTo>
                  <a:lnTo>
                    <a:pt x="1031" y="237"/>
                  </a:lnTo>
                  <a:lnTo>
                    <a:pt x="1032" y="237"/>
                  </a:lnTo>
                  <a:lnTo>
                    <a:pt x="1032" y="235"/>
                  </a:lnTo>
                  <a:lnTo>
                    <a:pt x="1033" y="237"/>
                  </a:lnTo>
                  <a:lnTo>
                    <a:pt x="1033" y="238"/>
                  </a:lnTo>
                  <a:lnTo>
                    <a:pt x="1033" y="237"/>
                  </a:lnTo>
                  <a:lnTo>
                    <a:pt x="1032" y="237"/>
                  </a:lnTo>
                  <a:lnTo>
                    <a:pt x="1032" y="235"/>
                  </a:lnTo>
                  <a:lnTo>
                    <a:pt x="1033" y="234"/>
                  </a:lnTo>
                  <a:lnTo>
                    <a:pt x="1032" y="234"/>
                  </a:lnTo>
                  <a:lnTo>
                    <a:pt x="1032" y="233"/>
                  </a:lnTo>
                  <a:lnTo>
                    <a:pt x="1033" y="233"/>
                  </a:lnTo>
                  <a:lnTo>
                    <a:pt x="1033" y="232"/>
                  </a:lnTo>
                  <a:lnTo>
                    <a:pt x="1034" y="231"/>
                  </a:lnTo>
                  <a:lnTo>
                    <a:pt x="1035" y="231"/>
                  </a:lnTo>
                  <a:lnTo>
                    <a:pt x="1036" y="231"/>
                  </a:lnTo>
                  <a:lnTo>
                    <a:pt x="1036" y="232"/>
                  </a:lnTo>
                  <a:lnTo>
                    <a:pt x="1035" y="232"/>
                  </a:lnTo>
                  <a:lnTo>
                    <a:pt x="1035" y="233"/>
                  </a:lnTo>
                  <a:lnTo>
                    <a:pt x="1034" y="234"/>
                  </a:lnTo>
                  <a:lnTo>
                    <a:pt x="1035" y="234"/>
                  </a:lnTo>
                  <a:lnTo>
                    <a:pt x="1034" y="235"/>
                  </a:lnTo>
                  <a:lnTo>
                    <a:pt x="1035" y="235"/>
                  </a:lnTo>
                  <a:lnTo>
                    <a:pt x="1034" y="235"/>
                  </a:lnTo>
                  <a:lnTo>
                    <a:pt x="1034" y="237"/>
                  </a:lnTo>
                  <a:lnTo>
                    <a:pt x="1033" y="241"/>
                  </a:lnTo>
                  <a:lnTo>
                    <a:pt x="1034" y="240"/>
                  </a:lnTo>
                  <a:lnTo>
                    <a:pt x="1034" y="239"/>
                  </a:lnTo>
                  <a:lnTo>
                    <a:pt x="1034" y="240"/>
                  </a:lnTo>
                  <a:lnTo>
                    <a:pt x="1035" y="240"/>
                  </a:lnTo>
                  <a:lnTo>
                    <a:pt x="1036" y="240"/>
                  </a:lnTo>
                  <a:lnTo>
                    <a:pt x="1036" y="239"/>
                  </a:lnTo>
                  <a:lnTo>
                    <a:pt x="1037" y="239"/>
                  </a:lnTo>
                  <a:lnTo>
                    <a:pt x="1037" y="240"/>
                  </a:lnTo>
                  <a:lnTo>
                    <a:pt x="1037" y="241"/>
                  </a:lnTo>
                  <a:lnTo>
                    <a:pt x="1037" y="240"/>
                  </a:lnTo>
                  <a:lnTo>
                    <a:pt x="1037" y="238"/>
                  </a:lnTo>
                  <a:lnTo>
                    <a:pt x="1038" y="238"/>
                  </a:lnTo>
                  <a:lnTo>
                    <a:pt x="1038" y="237"/>
                  </a:lnTo>
                  <a:lnTo>
                    <a:pt x="1038" y="238"/>
                  </a:lnTo>
                  <a:lnTo>
                    <a:pt x="1040" y="238"/>
                  </a:lnTo>
                  <a:lnTo>
                    <a:pt x="1040" y="239"/>
                  </a:lnTo>
                  <a:lnTo>
                    <a:pt x="1040" y="240"/>
                  </a:lnTo>
                  <a:lnTo>
                    <a:pt x="1038" y="241"/>
                  </a:lnTo>
                  <a:lnTo>
                    <a:pt x="1040" y="242"/>
                  </a:lnTo>
                  <a:lnTo>
                    <a:pt x="1040" y="241"/>
                  </a:lnTo>
                  <a:lnTo>
                    <a:pt x="1041" y="240"/>
                  </a:lnTo>
                  <a:lnTo>
                    <a:pt x="1041" y="241"/>
                  </a:lnTo>
                  <a:lnTo>
                    <a:pt x="1041" y="242"/>
                  </a:lnTo>
                  <a:lnTo>
                    <a:pt x="1041" y="241"/>
                  </a:lnTo>
                  <a:lnTo>
                    <a:pt x="1041" y="240"/>
                  </a:lnTo>
                  <a:lnTo>
                    <a:pt x="1041" y="239"/>
                  </a:lnTo>
                  <a:lnTo>
                    <a:pt x="1042" y="239"/>
                  </a:lnTo>
                  <a:lnTo>
                    <a:pt x="1042" y="238"/>
                  </a:lnTo>
                  <a:lnTo>
                    <a:pt x="1043" y="238"/>
                  </a:lnTo>
                  <a:lnTo>
                    <a:pt x="1043" y="237"/>
                  </a:lnTo>
                  <a:lnTo>
                    <a:pt x="1044" y="237"/>
                  </a:lnTo>
                  <a:lnTo>
                    <a:pt x="1044" y="238"/>
                  </a:lnTo>
                  <a:lnTo>
                    <a:pt x="1043" y="238"/>
                  </a:lnTo>
                  <a:lnTo>
                    <a:pt x="1044" y="238"/>
                  </a:lnTo>
                  <a:lnTo>
                    <a:pt x="1043" y="238"/>
                  </a:lnTo>
                  <a:lnTo>
                    <a:pt x="1043" y="239"/>
                  </a:lnTo>
                  <a:lnTo>
                    <a:pt x="1044" y="239"/>
                  </a:lnTo>
                  <a:lnTo>
                    <a:pt x="1044" y="240"/>
                  </a:lnTo>
                  <a:lnTo>
                    <a:pt x="1042" y="240"/>
                  </a:lnTo>
                  <a:lnTo>
                    <a:pt x="1042" y="241"/>
                  </a:lnTo>
                  <a:lnTo>
                    <a:pt x="1043" y="242"/>
                  </a:lnTo>
                  <a:lnTo>
                    <a:pt x="1044" y="242"/>
                  </a:lnTo>
                  <a:lnTo>
                    <a:pt x="1044" y="243"/>
                  </a:lnTo>
                  <a:lnTo>
                    <a:pt x="1044" y="242"/>
                  </a:lnTo>
                  <a:lnTo>
                    <a:pt x="1045" y="242"/>
                  </a:lnTo>
                  <a:lnTo>
                    <a:pt x="1045" y="241"/>
                  </a:lnTo>
                  <a:lnTo>
                    <a:pt x="1045" y="239"/>
                  </a:lnTo>
                  <a:lnTo>
                    <a:pt x="1046" y="238"/>
                  </a:lnTo>
                  <a:lnTo>
                    <a:pt x="1048" y="237"/>
                  </a:lnTo>
                  <a:lnTo>
                    <a:pt x="1048" y="238"/>
                  </a:lnTo>
                  <a:lnTo>
                    <a:pt x="1046" y="239"/>
                  </a:lnTo>
                  <a:lnTo>
                    <a:pt x="1046" y="240"/>
                  </a:lnTo>
                  <a:lnTo>
                    <a:pt x="1045" y="241"/>
                  </a:lnTo>
                  <a:lnTo>
                    <a:pt x="1045" y="242"/>
                  </a:lnTo>
                  <a:lnTo>
                    <a:pt x="1046" y="241"/>
                  </a:lnTo>
                  <a:lnTo>
                    <a:pt x="1046" y="240"/>
                  </a:lnTo>
                  <a:lnTo>
                    <a:pt x="1046" y="241"/>
                  </a:lnTo>
                  <a:lnTo>
                    <a:pt x="1048" y="241"/>
                  </a:lnTo>
                  <a:lnTo>
                    <a:pt x="1046" y="242"/>
                  </a:lnTo>
                  <a:lnTo>
                    <a:pt x="1046" y="243"/>
                  </a:lnTo>
                  <a:lnTo>
                    <a:pt x="1048" y="242"/>
                  </a:lnTo>
                  <a:lnTo>
                    <a:pt x="1048" y="243"/>
                  </a:lnTo>
                  <a:lnTo>
                    <a:pt x="1046" y="245"/>
                  </a:lnTo>
                  <a:lnTo>
                    <a:pt x="1048" y="245"/>
                  </a:lnTo>
                  <a:lnTo>
                    <a:pt x="1048" y="243"/>
                  </a:lnTo>
                  <a:lnTo>
                    <a:pt x="1049" y="243"/>
                  </a:lnTo>
                  <a:lnTo>
                    <a:pt x="1049" y="242"/>
                  </a:lnTo>
                  <a:lnTo>
                    <a:pt x="1049" y="243"/>
                  </a:lnTo>
                  <a:lnTo>
                    <a:pt x="1049" y="245"/>
                  </a:lnTo>
                  <a:lnTo>
                    <a:pt x="1049" y="246"/>
                  </a:lnTo>
                  <a:lnTo>
                    <a:pt x="1050" y="247"/>
                  </a:lnTo>
                  <a:lnTo>
                    <a:pt x="1049" y="246"/>
                  </a:lnTo>
                  <a:lnTo>
                    <a:pt x="1050" y="245"/>
                  </a:lnTo>
                  <a:lnTo>
                    <a:pt x="1051" y="245"/>
                  </a:lnTo>
                  <a:lnTo>
                    <a:pt x="1051" y="242"/>
                  </a:lnTo>
                  <a:lnTo>
                    <a:pt x="1052" y="242"/>
                  </a:lnTo>
                  <a:lnTo>
                    <a:pt x="1052" y="239"/>
                  </a:lnTo>
                  <a:lnTo>
                    <a:pt x="1053" y="239"/>
                  </a:lnTo>
                  <a:lnTo>
                    <a:pt x="1053" y="240"/>
                  </a:lnTo>
                  <a:lnTo>
                    <a:pt x="1052" y="242"/>
                  </a:lnTo>
                  <a:lnTo>
                    <a:pt x="1052" y="243"/>
                  </a:lnTo>
                  <a:lnTo>
                    <a:pt x="1053" y="242"/>
                  </a:lnTo>
                  <a:lnTo>
                    <a:pt x="1054" y="241"/>
                  </a:lnTo>
                  <a:lnTo>
                    <a:pt x="1054" y="242"/>
                  </a:lnTo>
                  <a:lnTo>
                    <a:pt x="1054" y="243"/>
                  </a:lnTo>
                  <a:lnTo>
                    <a:pt x="1054" y="245"/>
                  </a:lnTo>
                  <a:lnTo>
                    <a:pt x="1055" y="245"/>
                  </a:lnTo>
                  <a:lnTo>
                    <a:pt x="1055" y="246"/>
                  </a:lnTo>
                  <a:lnTo>
                    <a:pt x="1055" y="247"/>
                  </a:lnTo>
                  <a:lnTo>
                    <a:pt x="1054" y="247"/>
                  </a:lnTo>
                  <a:lnTo>
                    <a:pt x="1054" y="248"/>
                  </a:lnTo>
                  <a:lnTo>
                    <a:pt x="1055" y="248"/>
                  </a:lnTo>
                  <a:lnTo>
                    <a:pt x="1057" y="248"/>
                  </a:lnTo>
                  <a:lnTo>
                    <a:pt x="1057" y="247"/>
                  </a:lnTo>
                  <a:lnTo>
                    <a:pt x="1057" y="246"/>
                  </a:lnTo>
                  <a:lnTo>
                    <a:pt x="1057" y="245"/>
                  </a:lnTo>
                  <a:lnTo>
                    <a:pt x="1058" y="245"/>
                  </a:lnTo>
                  <a:lnTo>
                    <a:pt x="1058" y="246"/>
                  </a:lnTo>
                  <a:lnTo>
                    <a:pt x="1058" y="247"/>
                  </a:lnTo>
                  <a:lnTo>
                    <a:pt x="1059" y="245"/>
                  </a:lnTo>
                  <a:lnTo>
                    <a:pt x="1060" y="245"/>
                  </a:lnTo>
                  <a:lnTo>
                    <a:pt x="1059" y="245"/>
                  </a:lnTo>
                  <a:lnTo>
                    <a:pt x="1059" y="246"/>
                  </a:lnTo>
                  <a:lnTo>
                    <a:pt x="1060" y="246"/>
                  </a:lnTo>
                  <a:lnTo>
                    <a:pt x="1059" y="247"/>
                  </a:lnTo>
                  <a:lnTo>
                    <a:pt x="1060" y="247"/>
                  </a:lnTo>
                  <a:lnTo>
                    <a:pt x="1060" y="246"/>
                  </a:lnTo>
                  <a:lnTo>
                    <a:pt x="1060" y="247"/>
                  </a:lnTo>
                  <a:lnTo>
                    <a:pt x="1060" y="248"/>
                  </a:lnTo>
                  <a:lnTo>
                    <a:pt x="1060" y="249"/>
                  </a:lnTo>
                  <a:lnTo>
                    <a:pt x="1060" y="250"/>
                  </a:lnTo>
                  <a:lnTo>
                    <a:pt x="1060" y="249"/>
                  </a:lnTo>
                  <a:lnTo>
                    <a:pt x="1062" y="247"/>
                  </a:lnTo>
                  <a:lnTo>
                    <a:pt x="1062" y="246"/>
                  </a:lnTo>
                  <a:lnTo>
                    <a:pt x="1063" y="245"/>
                  </a:lnTo>
                  <a:lnTo>
                    <a:pt x="1064" y="245"/>
                  </a:lnTo>
                  <a:lnTo>
                    <a:pt x="1064" y="246"/>
                  </a:lnTo>
                  <a:lnTo>
                    <a:pt x="1064" y="247"/>
                  </a:lnTo>
                  <a:lnTo>
                    <a:pt x="1063" y="247"/>
                  </a:lnTo>
                  <a:lnTo>
                    <a:pt x="1063" y="248"/>
                  </a:lnTo>
                  <a:lnTo>
                    <a:pt x="1062" y="248"/>
                  </a:lnTo>
                  <a:lnTo>
                    <a:pt x="1062" y="249"/>
                  </a:lnTo>
                  <a:lnTo>
                    <a:pt x="1061" y="250"/>
                  </a:lnTo>
                  <a:lnTo>
                    <a:pt x="1061" y="251"/>
                  </a:lnTo>
                  <a:lnTo>
                    <a:pt x="1060" y="251"/>
                  </a:lnTo>
                  <a:lnTo>
                    <a:pt x="1059" y="253"/>
                  </a:lnTo>
                  <a:lnTo>
                    <a:pt x="1060" y="253"/>
                  </a:lnTo>
                  <a:lnTo>
                    <a:pt x="1060" y="251"/>
                  </a:lnTo>
                  <a:lnTo>
                    <a:pt x="1061" y="251"/>
                  </a:lnTo>
                  <a:lnTo>
                    <a:pt x="1061" y="253"/>
                  </a:lnTo>
                  <a:lnTo>
                    <a:pt x="1060" y="253"/>
                  </a:lnTo>
                  <a:lnTo>
                    <a:pt x="1061" y="253"/>
                  </a:lnTo>
                  <a:lnTo>
                    <a:pt x="1062" y="253"/>
                  </a:lnTo>
                  <a:lnTo>
                    <a:pt x="1062" y="254"/>
                  </a:lnTo>
                  <a:lnTo>
                    <a:pt x="1062" y="255"/>
                  </a:lnTo>
                  <a:lnTo>
                    <a:pt x="1062" y="254"/>
                  </a:lnTo>
                  <a:lnTo>
                    <a:pt x="1062" y="253"/>
                  </a:lnTo>
                  <a:lnTo>
                    <a:pt x="1062" y="251"/>
                  </a:lnTo>
                  <a:lnTo>
                    <a:pt x="1063" y="250"/>
                  </a:lnTo>
                  <a:lnTo>
                    <a:pt x="1063" y="251"/>
                  </a:lnTo>
                  <a:lnTo>
                    <a:pt x="1064" y="250"/>
                  </a:lnTo>
                  <a:lnTo>
                    <a:pt x="1066" y="249"/>
                  </a:lnTo>
                  <a:lnTo>
                    <a:pt x="1067" y="247"/>
                  </a:lnTo>
                  <a:lnTo>
                    <a:pt x="1066" y="246"/>
                  </a:lnTo>
                  <a:lnTo>
                    <a:pt x="1067" y="246"/>
                  </a:lnTo>
                  <a:lnTo>
                    <a:pt x="1068" y="247"/>
                  </a:lnTo>
                  <a:lnTo>
                    <a:pt x="1068" y="250"/>
                  </a:lnTo>
                  <a:lnTo>
                    <a:pt x="1068" y="249"/>
                  </a:lnTo>
                  <a:lnTo>
                    <a:pt x="1068" y="250"/>
                  </a:lnTo>
                  <a:lnTo>
                    <a:pt x="1067" y="251"/>
                  </a:lnTo>
                  <a:lnTo>
                    <a:pt x="1066" y="251"/>
                  </a:lnTo>
                  <a:lnTo>
                    <a:pt x="1064" y="253"/>
                  </a:lnTo>
                  <a:lnTo>
                    <a:pt x="1066" y="253"/>
                  </a:lnTo>
                  <a:lnTo>
                    <a:pt x="1066" y="251"/>
                  </a:lnTo>
                  <a:lnTo>
                    <a:pt x="1067" y="253"/>
                  </a:lnTo>
                  <a:lnTo>
                    <a:pt x="1066" y="253"/>
                  </a:lnTo>
                  <a:lnTo>
                    <a:pt x="1066" y="254"/>
                  </a:lnTo>
                  <a:lnTo>
                    <a:pt x="1066" y="255"/>
                  </a:lnTo>
                  <a:lnTo>
                    <a:pt x="1064" y="255"/>
                  </a:lnTo>
                  <a:lnTo>
                    <a:pt x="1064" y="256"/>
                  </a:lnTo>
                  <a:lnTo>
                    <a:pt x="1066" y="255"/>
                  </a:lnTo>
                  <a:lnTo>
                    <a:pt x="1067" y="255"/>
                  </a:lnTo>
                  <a:lnTo>
                    <a:pt x="1067" y="256"/>
                  </a:lnTo>
                  <a:lnTo>
                    <a:pt x="1067" y="257"/>
                  </a:lnTo>
                  <a:lnTo>
                    <a:pt x="1067" y="258"/>
                  </a:lnTo>
                  <a:lnTo>
                    <a:pt x="1066" y="259"/>
                  </a:lnTo>
                  <a:lnTo>
                    <a:pt x="1066" y="260"/>
                  </a:lnTo>
                  <a:lnTo>
                    <a:pt x="1067" y="262"/>
                  </a:lnTo>
                  <a:lnTo>
                    <a:pt x="1068" y="262"/>
                  </a:lnTo>
                  <a:lnTo>
                    <a:pt x="1069" y="262"/>
                  </a:lnTo>
                  <a:lnTo>
                    <a:pt x="1069" y="260"/>
                  </a:lnTo>
                  <a:lnTo>
                    <a:pt x="1070" y="260"/>
                  </a:lnTo>
                  <a:lnTo>
                    <a:pt x="1071" y="259"/>
                  </a:lnTo>
                  <a:lnTo>
                    <a:pt x="1071" y="258"/>
                  </a:lnTo>
                  <a:lnTo>
                    <a:pt x="1070" y="257"/>
                  </a:lnTo>
                  <a:lnTo>
                    <a:pt x="1070" y="256"/>
                  </a:lnTo>
                  <a:lnTo>
                    <a:pt x="1071" y="255"/>
                  </a:lnTo>
                  <a:lnTo>
                    <a:pt x="1071" y="254"/>
                  </a:lnTo>
                  <a:lnTo>
                    <a:pt x="1072" y="254"/>
                  </a:lnTo>
                  <a:lnTo>
                    <a:pt x="1072" y="253"/>
                  </a:lnTo>
                  <a:lnTo>
                    <a:pt x="1074" y="253"/>
                  </a:lnTo>
                  <a:lnTo>
                    <a:pt x="1075" y="253"/>
                  </a:lnTo>
                  <a:lnTo>
                    <a:pt x="1076" y="251"/>
                  </a:lnTo>
                  <a:lnTo>
                    <a:pt x="1077" y="251"/>
                  </a:lnTo>
                  <a:lnTo>
                    <a:pt x="1077" y="253"/>
                  </a:lnTo>
                  <a:lnTo>
                    <a:pt x="1076" y="253"/>
                  </a:lnTo>
                  <a:lnTo>
                    <a:pt x="1077" y="253"/>
                  </a:lnTo>
                  <a:lnTo>
                    <a:pt x="1077" y="251"/>
                  </a:lnTo>
                  <a:lnTo>
                    <a:pt x="1077" y="250"/>
                  </a:lnTo>
                  <a:lnTo>
                    <a:pt x="1077" y="251"/>
                  </a:lnTo>
                  <a:lnTo>
                    <a:pt x="1077" y="253"/>
                  </a:lnTo>
                  <a:lnTo>
                    <a:pt x="1078" y="253"/>
                  </a:lnTo>
                  <a:lnTo>
                    <a:pt x="1079" y="253"/>
                  </a:lnTo>
                  <a:lnTo>
                    <a:pt x="1079" y="254"/>
                  </a:lnTo>
                  <a:lnTo>
                    <a:pt x="1078" y="254"/>
                  </a:lnTo>
                  <a:lnTo>
                    <a:pt x="1079" y="254"/>
                  </a:lnTo>
                  <a:lnTo>
                    <a:pt x="1080" y="254"/>
                  </a:lnTo>
                  <a:lnTo>
                    <a:pt x="1080" y="255"/>
                  </a:lnTo>
                  <a:lnTo>
                    <a:pt x="1079" y="255"/>
                  </a:lnTo>
                  <a:lnTo>
                    <a:pt x="1079" y="256"/>
                  </a:lnTo>
                  <a:lnTo>
                    <a:pt x="1078" y="257"/>
                  </a:lnTo>
                  <a:lnTo>
                    <a:pt x="1079" y="257"/>
                  </a:lnTo>
                  <a:lnTo>
                    <a:pt x="1079" y="256"/>
                  </a:lnTo>
                  <a:lnTo>
                    <a:pt x="1080" y="256"/>
                  </a:lnTo>
                  <a:lnTo>
                    <a:pt x="1080" y="255"/>
                  </a:lnTo>
                  <a:lnTo>
                    <a:pt x="1081" y="255"/>
                  </a:lnTo>
                  <a:lnTo>
                    <a:pt x="1081" y="254"/>
                  </a:lnTo>
                  <a:lnTo>
                    <a:pt x="1081" y="253"/>
                  </a:lnTo>
                  <a:lnTo>
                    <a:pt x="1083" y="253"/>
                  </a:lnTo>
                  <a:lnTo>
                    <a:pt x="1081" y="253"/>
                  </a:lnTo>
                  <a:lnTo>
                    <a:pt x="1083" y="251"/>
                  </a:lnTo>
                  <a:lnTo>
                    <a:pt x="1084" y="251"/>
                  </a:lnTo>
                  <a:lnTo>
                    <a:pt x="1084" y="250"/>
                  </a:lnTo>
                  <a:lnTo>
                    <a:pt x="1085" y="250"/>
                  </a:lnTo>
                  <a:lnTo>
                    <a:pt x="1085" y="251"/>
                  </a:lnTo>
                  <a:lnTo>
                    <a:pt x="1085" y="253"/>
                  </a:lnTo>
                  <a:lnTo>
                    <a:pt x="1084" y="253"/>
                  </a:lnTo>
                  <a:lnTo>
                    <a:pt x="1084" y="254"/>
                  </a:lnTo>
                  <a:lnTo>
                    <a:pt x="1083" y="255"/>
                  </a:lnTo>
                  <a:lnTo>
                    <a:pt x="1083" y="256"/>
                  </a:lnTo>
                  <a:lnTo>
                    <a:pt x="1083" y="257"/>
                  </a:lnTo>
                  <a:lnTo>
                    <a:pt x="1081" y="256"/>
                  </a:lnTo>
                  <a:lnTo>
                    <a:pt x="1081" y="257"/>
                  </a:lnTo>
                  <a:lnTo>
                    <a:pt x="1083" y="258"/>
                  </a:lnTo>
                  <a:lnTo>
                    <a:pt x="1081" y="258"/>
                  </a:lnTo>
                  <a:lnTo>
                    <a:pt x="1083" y="258"/>
                  </a:lnTo>
                  <a:lnTo>
                    <a:pt x="1083" y="257"/>
                  </a:lnTo>
                  <a:lnTo>
                    <a:pt x="1084" y="257"/>
                  </a:lnTo>
                  <a:lnTo>
                    <a:pt x="1085" y="258"/>
                  </a:lnTo>
                  <a:lnTo>
                    <a:pt x="1086" y="258"/>
                  </a:lnTo>
                  <a:lnTo>
                    <a:pt x="1085" y="258"/>
                  </a:lnTo>
                  <a:lnTo>
                    <a:pt x="1085" y="257"/>
                  </a:lnTo>
                  <a:lnTo>
                    <a:pt x="1086" y="256"/>
                  </a:lnTo>
                  <a:lnTo>
                    <a:pt x="1085" y="256"/>
                  </a:lnTo>
                  <a:lnTo>
                    <a:pt x="1086" y="256"/>
                  </a:lnTo>
                  <a:lnTo>
                    <a:pt x="1086" y="255"/>
                  </a:lnTo>
                  <a:lnTo>
                    <a:pt x="1086" y="256"/>
                  </a:lnTo>
                  <a:lnTo>
                    <a:pt x="1086" y="257"/>
                  </a:lnTo>
                  <a:lnTo>
                    <a:pt x="1087" y="257"/>
                  </a:lnTo>
                  <a:lnTo>
                    <a:pt x="1087" y="258"/>
                  </a:lnTo>
                  <a:lnTo>
                    <a:pt x="1086" y="258"/>
                  </a:lnTo>
                  <a:lnTo>
                    <a:pt x="1087" y="259"/>
                  </a:lnTo>
                  <a:lnTo>
                    <a:pt x="1087" y="260"/>
                  </a:lnTo>
                  <a:lnTo>
                    <a:pt x="1088" y="262"/>
                  </a:lnTo>
                  <a:lnTo>
                    <a:pt x="1087" y="262"/>
                  </a:lnTo>
                  <a:lnTo>
                    <a:pt x="1087" y="263"/>
                  </a:lnTo>
                  <a:lnTo>
                    <a:pt x="1087" y="262"/>
                  </a:lnTo>
                  <a:lnTo>
                    <a:pt x="1086" y="262"/>
                  </a:lnTo>
                  <a:lnTo>
                    <a:pt x="1086" y="263"/>
                  </a:lnTo>
                  <a:lnTo>
                    <a:pt x="1088" y="262"/>
                  </a:lnTo>
                  <a:lnTo>
                    <a:pt x="1088" y="260"/>
                  </a:lnTo>
                  <a:lnTo>
                    <a:pt x="1089" y="260"/>
                  </a:lnTo>
                  <a:lnTo>
                    <a:pt x="1089" y="262"/>
                  </a:lnTo>
                  <a:lnTo>
                    <a:pt x="1091" y="260"/>
                  </a:lnTo>
                  <a:lnTo>
                    <a:pt x="1089" y="262"/>
                  </a:lnTo>
                  <a:lnTo>
                    <a:pt x="1088" y="263"/>
                  </a:lnTo>
                  <a:lnTo>
                    <a:pt x="1086" y="264"/>
                  </a:lnTo>
                  <a:lnTo>
                    <a:pt x="1086" y="265"/>
                  </a:lnTo>
                  <a:lnTo>
                    <a:pt x="1087" y="264"/>
                  </a:lnTo>
                  <a:lnTo>
                    <a:pt x="1088" y="264"/>
                  </a:lnTo>
                  <a:lnTo>
                    <a:pt x="1089" y="264"/>
                  </a:lnTo>
                  <a:lnTo>
                    <a:pt x="1091" y="264"/>
                  </a:lnTo>
                  <a:lnTo>
                    <a:pt x="1091" y="265"/>
                  </a:lnTo>
                  <a:lnTo>
                    <a:pt x="1092" y="265"/>
                  </a:lnTo>
                  <a:lnTo>
                    <a:pt x="1092" y="264"/>
                  </a:lnTo>
                  <a:lnTo>
                    <a:pt x="1093" y="262"/>
                  </a:lnTo>
                  <a:lnTo>
                    <a:pt x="1093" y="260"/>
                  </a:lnTo>
                  <a:lnTo>
                    <a:pt x="1094" y="262"/>
                  </a:lnTo>
                  <a:lnTo>
                    <a:pt x="1094" y="263"/>
                  </a:lnTo>
                  <a:lnTo>
                    <a:pt x="1093" y="263"/>
                  </a:lnTo>
                  <a:lnTo>
                    <a:pt x="1093" y="264"/>
                  </a:lnTo>
                  <a:lnTo>
                    <a:pt x="1093" y="265"/>
                  </a:lnTo>
                  <a:lnTo>
                    <a:pt x="1092" y="265"/>
                  </a:lnTo>
                  <a:lnTo>
                    <a:pt x="1093" y="265"/>
                  </a:lnTo>
                  <a:lnTo>
                    <a:pt x="1094" y="265"/>
                  </a:lnTo>
                  <a:lnTo>
                    <a:pt x="1094" y="266"/>
                  </a:lnTo>
                  <a:lnTo>
                    <a:pt x="1095" y="265"/>
                  </a:lnTo>
                  <a:lnTo>
                    <a:pt x="1096" y="265"/>
                  </a:lnTo>
                  <a:lnTo>
                    <a:pt x="1095" y="266"/>
                  </a:lnTo>
                  <a:lnTo>
                    <a:pt x="1096" y="266"/>
                  </a:lnTo>
                  <a:lnTo>
                    <a:pt x="1096" y="265"/>
                  </a:lnTo>
                  <a:lnTo>
                    <a:pt x="1097" y="265"/>
                  </a:lnTo>
                  <a:lnTo>
                    <a:pt x="1097" y="266"/>
                  </a:lnTo>
                  <a:lnTo>
                    <a:pt x="1096" y="266"/>
                  </a:lnTo>
                  <a:lnTo>
                    <a:pt x="1095" y="267"/>
                  </a:lnTo>
                  <a:lnTo>
                    <a:pt x="1096" y="267"/>
                  </a:lnTo>
                  <a:lnTo>
                    <a:pt x="1097" y="267"/>
                  </a:lnTo>
                  <a:lnTo>
                    <a:pt x="1097" y="268"/>
                  </a:lnTo>
                  <a:lnTo>
                    <a:pt x="1098" y="270"/>
                  </a:lnTo>
                  <a:lnTo>
                    <a:pt x="1098" y="271"/>
                  </a:lnTo>
                  <a:lnTo>
                    <a:pt x="1098" y="272"/>
                  </a:lnTo>
                  <a:lnTo>
                    <a:pt x="1097" y="272"/>
                  </a:lnTo>
                  <a:lnTo>
                    <a:pt x="1096" y="272"/>
                  </a:lnTo>
                  <a:lnTo>
                    <a:pt x="1095" y="273"/>
                  </a:lnTo>
                  <a:lnTo>
                    <a:pt x="1094" y="273"/>
                  </a:lnTo>
                  <a:lnTo>
                    <a:pt x="1095" y="273"/>
                  </a:lnTo>
                  <a:lnTo>
                    <a:pt x="1096" y="273"/>
                  </a:lnTo>
                  <a:lnTo>
                    <a:pt x="1097" y="273"/>
                  </a:lnTo>
                  <a:lnTo>
                    <a:pt x="1098" y="273"/>
                  </a:lnTo>
                  <a:lnTo>
                    <a:pt x="1098" y="274"/>
                  </a:lnTo>
                  <a:lnTo>
                    <a:pt x="1096" y="274"/>
                  </a:lnTo>
                  <a:lnTo>
                    <a:pt x="1096" y="275"/>
                  </a:lnTo>
                  <a:lnTo>
                    <a:pt x="1095" y="276"/>
                  </a:lnTo>
                  <a:lnTo>
                    <a:pt x="1094" y="278"/>
                  </a:lnTo>
                  <a:lnTo>
                    <a:pt x="1093" y="278"/>
                  </a:lnTo>
                  <a:lnTo>
                    <a:pt x="1094" y="278"/>
                  </a:lnTo>
                  <a:lnTo>
                    <a:pt x="1095" y="278"/>
                  </a:lnTo>
                  <a:lnTo>
                    <a:pt x="1094" y="279"/>
                  </a:lnTo>
                  <a:lnTo>
                    <a:pt x="1093" y="280"/>
                  </a:lnTo>
                  <a:lnTo>
                    <a:pt x="1092" y="281"/>
                  </a:lnTo>
                  <a:lnTo>
                    <a:pt x="1091" y="281"/>
                  </a:lnTo>
                  <a:lnTo>
                    <a:pt x="1089" y="281"/>
                  </a:lnTo>
                  <a:lnTo>
                    <a:pt x="1088" y="281"/>
                  </a:lnTo>
                  <a:lnTo>
                    <a:pt x="1087" y="282"/>
                  </a:lnTo>
                  <a:lnTo>
                    <a:pt x="1086" y="282"/>
                  </a:lnTo>
                  <a:lnTo>
                    <a:pt x="1087" y="282"/>
                  </a:lnTo>
                  <a:lnTo>
                    <a:pt x="1088" y="282"/>
                  </a:lnTo>
                  <a:lnTo>
                    <a:pt x="1089" y="281"/>
                  </a:lnTo>
                  <a:lnTo>
                    <a:pt x="1091" y="283"/>
                  </a:lnTo>
                  <a:lnTo>
                    <a:pt x="1091" y="282"/>
                  </a:lnTo>
                  <a:lnTo>
                    <a:pt x="1092" y="282"/>
                  </a:lnTo>
                  <a:lnTo>
                    <a:pt x="1092" y="283"/>
                  </a:lnTo>
                  <a:lnTo>
                    <a:pt x="1091" y="284"/>
                  </a:lnTo>
                  <a:lnTo>
                    <a:pt x="1091" y="285"/>
                  </a:lnTo>
                  <a:lnTo>
                    <a:pt x="1091" y="287"/>
                  </a:lnTo>
                  <a:lnTo>
                    <a:pt x="1089" y="287"/>
                  </a:lnTo>
                  <a:lnTo>
                    <a:pt x="1091" y="287"/>
                  </a:lnTo>
                  <a:lnTo>
                    <a:pt x="1091" y="285"/>
                  </a:lnTo>
                  <a:lnTo>
                    <a:pt x="1092" y="285"/>
                  </a:lnTo>
                  <a:lnTo>
                    <a:pt x="1092" y="284"/>
                  </a:lnTo>
                  <a:lnTo>
                    <a:pt x="1092" y="285"/>
                  </a:lnTo>
                  <a:lnTo>
                    <a:pt x="1092" y="287"/>
                  </a:lnTo>
                  <a:lnTo>
                    <a:pt x="1092" y="288"/>
                  </a:lnTo>
                  <a:lnTo>
                    <a:pt x="1093" y="288"/>
                  </a:lnTo>
                  <a:lnTo>
                    <a:pt x="1093" y="287"/>
                  </a:lnTo>
                  <a:lnTo>
                    <a:pt x="1093" y="285"/>
                  </a:lnTo>
                  <a:lnTo>
                    <a:pt x="1093" y="284"/>
                  </a:lnTo>
                  <a:lnTo>
                    <a:pt x="1093" y="283"/>
                  </a:lnTo>
                  <a:lnTo>
                    <a:pt x="1093" y="282"/>
                  </a:lnTo>
                  <a:lnTo>
                    <a:pt x="1095" y="280"/>
                  </a:lnTo>
                  <a:lnTo>
                    <a:pt x="1096" y="280"/>
                  </a:lnTo>
                  <a:lnTo>
                    <a:pt x="1096" y="279"/>
                  </a:lnTo>
                  <a:lnTo>
                    <a:pt x="1097" y="279"/>
                  </a:lnTo>
                  <a:lnTo>
                    <a:pt x="1098" y="278"/>
                  </a:lnTo>
                  <a:lnTo>
                    <a:pt x="1100" y="276"/>
                  </a:lnTo>
                  <a:lnTo>
                    <a:pt x="1101" y="278"/>
                  </a:lnTo>
                  <a:lnTo>
                    <a:pt x="1102" y="279"/>
                  </a:lnTo>
                  <a:lnTo>
                    <a:pt x="1102" y="280"/>
                  </a:lnTo>
                  <a:lnTo>
                    <a:pt x="1102" y="281"/>
                  </a:lnTo>
                  <a:lnTo>
                    <a:pt x="1102" y="282"/>
                  </a:lnTo>
                  <a:lnTo>
                    <a:pt x="1103" y="282"/>
                  </a:lnTo>
                  <a:lnTo>
                    <a:pt x="1103" y="283"/>
                  </a:lnTo>
                  <a:lnTo>
                    <a:pt x="1103" y="284"/>
                  </a:lnTo>
                  <a:lnTo>
                    <a:pt x="1103" y="285"/>
                  </a:lnTo>
                  <a:lnTo>
                    <a:pt x="1103" y="287"/>
                  </a:lnTo>
                  <a:lnTo>
                    <a:pt x="1102" y="287"/>
                  </a:lnTo>
                  <a:lnTo>
                    <a:pt x="1101" y="287"/>
                  </a:lnTo>
                  <a:lnTo>
                    <a:pt x="1100" y="287"/>
                  </a:lnTo>
                  <a:lnTo>
                    <a:pt x="1098" y="287"/>
                  </a:lnTo>
                  <a:lnTo>
                    <a:pt x="1098" y="285"/>
                  </a:lnTo>
                  <a:lnTo>
                    <a:pt x="1097" y="285"/>
                  </a:lnTo>
                  <a:lnTo>
                    <a:pt x="1096" y="285"/>
                  </a:lnTo>
                  <a:lnTo>
                    <a:pt x="1096" y="287"/>
                  </a:lnTo>
                  <a:lnTo>
                    <a:pt x="1095" y="287"/>
                  </a:lnTo>
                  <a:lnTo>
                    <a:pt x="1097" y="285"/>
                  </a:lnTo>
                  <a:lnTo>
                    <a:pt x="1097" y="287"/>
                  </a:lnTo>
                  <a:lnTo>
                    <a:pt x="1098" y="288"/>
                  </a:lnTo>
                  <a:lnTo>
                    <a:pt x="1097" y="289"/>
                  </a:lnTo>
                  <a:lnTo>
                    <a:pt x="1097" y="290"/>
                  </a:lnTo>
                  <a:lnTo>
                    <a:pt x="1096" y="291"/>
                  </a:lnTo>
                  <a:lnTo>
                    <a:pt x="1095" y="291"/>
                  </a:lnTo>
                  <a:lnTo>
                    <a:pt x="1095" y="292"/>
                  </a:lnTo>
                  <a:lnTo>
                    <a:pt x="1094" y="292"/>
                  </a:lnTo>
                  <a:lnTo>
                    <a:pt x="1093" y="293"/>
                  </a:lnTo>
                  <a:lnTo>
                    <a:pt x="1092" y="295"/>
                  </a:lnTo>
                  <a:lnTo>
                    <a:pt x="1093" y="293"/>
                  </a:lnTo>
                  <a:lnTo>
                    <a:pt x="1094" y="293"/>
                  </a:lnTo>
                  <a:lnTo>
                    <a:pt x="1095" y="292"/>
                  </a:lnTo>
                  <a:lnTo>
                    <a:pt x="1096" y="291"/>
                  </a:lnTo>
                  <a:lnTo>
                    <a:pt x="1096" y="292"/>
                  </a:lnTo>
                  <a:lnTo>
                    <a:pt x="1094" y="297"/>
                  </a:lnTo>
                  <a:lnTo>
                    <a:pt x="1093" y="298"/>
                  </a:lnTo>
                  <a:lnTo>
                    <a:pt x="1094" y="298"/>
                  </a:lnTo>
                  <a:lnTo>
                    <a:pt x="1093" y="298"/>
                  </a:lnTo>
                  <a:lnTo>
                    <a:pt x="1093" y="299"/>
                  </a:lnTo>
                  <a:lnTo>
                    <a:pt x="1093" y="300"/>
                  </a:lnTo>
                  <a:lnTo>
                    <a:pt x="1093" y="301"/>
                  </a:lnTo>
                  <a:lnTo>
                    <a:pt x="1093" y="302"/>
                  </a:lnTo>
                  <a:lnTo>
                    <a:pt x="1093" y="304"/>
                  </a:lnTo>
                  <a:lnTo>
                    <a:pt x="1092" y="306"/>
                  </a:lnTo>
                  <a:lnTo>
                    <a:pt x="1091" y="306"/>
                  </a:lnTo>
                  <a:lnTo>
                    <a:pt x="1092" y="307"/>
                  </a:lnTo>
                  <a:lnTo>
                    <a:pt x="1091" y="307"/>
                  </a:lnTo>
                  <a:lnTo>
                    <a:pt x="1091" y="308"/>
                  </a:lnTo>
                  <a:lnTo>
                    <a:pt x="1092" y="309"/>
                  </a:lnTo>
                  <a:lnTo>
                    <a:pt x="1093" y="309"/>
                  </a:lnTo>
                  <a:lnTo>
                    <a:pt x="1094" y="309"/>
                  </a:lnTo>
                  <a:lnTo>
                    <a:pt x="1094" y="310"/>
                  </a:lnTo>
                  <a:lnTo>
                    <a:pt x="1093" y="312"/>
                  </a:lnTo>
                  <a:lnTo>
                    <a:pt x="1092" y="312"/>
                  </a:lnTo>
                  <a:lnTo>
                    <a:pt x="1092" y="313"/>
                  </a:lnTo>
                  <a:lnTo>
                    <a:pt x="1092" y="314"/>
                  </a:lnTo>
                  <a:lnTo>
                    <a:pt x="1091" y="314"/>
                  </a:lnTo>
                  <a:lnTo>
                    <a:pt x="1091" y="315"/>
                  </a:lnTo>
                  <a:lnTo>
                    <a:pt x="1089" y="315"/>
                  </a:lnTo>
                  <a:lnTo>
                    <a:pt x="1089" y="316"/>
                  </a:lnTo>
                  <a:lnTo>
                    <a:pt x="1088" y="316"/>
                  </a:lnTo>
                  <a:lnTo>
                    <a:pt x="1087" y="316"/>
                  </a:lnTo>
                  <a:lnTo>
                    <a:pt x="1087" y="317"/>
                  </a:lnTo>
                  <a:lnTo>
                    <a:pt x="1087" y="318"/>
                  </a:lnTo>
                  <a:lnTo>
                    <a:pt x="1088" y="318"/>
                  </a:lnTo>
                  <a:lnTo>
                    <a:pt x="1088" y="320"/>
                  </a:lnTo>
                  <a:lnTo>
                    <a:pt x="1087" y="321"/>
                  </a:lnTo>
                  <a:lnTo>
                    <a:pt x="1088" y="321"/>
                  </a:lnTo>
                  <a:lnTo>
                    <a:pt x="1088" y="320"/>
                  </a:lnTo>
                  <a:lnTo>
                    <a:pt x="1088" y="317"/>
                  </a:lnTo>
                  <a:lnTo>
                    <a:pt x="1089" y="316"/>
                  </a:lnTo>
                  <a:lnTo>
                    <a:pt x="1092" y="316"/>
                  </a:lnTo>
                  <a:lnTo>
                    <a:pt x="1093" y="315"/>
                  </a:lnTo>
                  <a:lnTo>
                    <a:pt x="1094" y="313"/>
                  </a:lnTo>
                  <a:lnTo>
                    <a:pt x="1095" y="313"/>
                  </a:lnTo>
                  <a:lnTo>
                    <a:pt x="1097" y="310"/>
                  </a:lnTo>
                  <a:lnTo>
                    <a:pt x="1098" y="309"/>
                  </a:lnTo>
                  <a:lnTo>
                    <a:pt x="1100" y="309"/>
                  </a:lnTo>
                  <a:lnTo>
                    <a:pt x="1100" y="308"/>
                  </a:lnTo>
                  <a:lnTo>
                    <a:pt x="1101" y="307"/>
                  </a:lnTo>
                  <a:lnTo>
                    <a:pt x="1101" y="306"/>
                  </a:lnTo>
                  <a:lnTo>
                    <a:pt x="1102" y="305"/>
                  </a:lnTo>
                  <a:lnTo>
                    <a:pt x="1102" y="304"/>
                  </a:lnTo>
                  <a:lnTo>
                    <a:pt x="1102" y="302"/>
                  </a:lnTo>
                  <a:lnTo>
                    <a:pt x="1102" y="301"/>
                  </a:lnTo>
                  <a:lnTo>
                    <a:pt x="1102" y="300"/>
                  </a:lnTo>
                  <a:lnTo>
                    <a:pt x="1103" y="297"/>
                  </a:lnTo>
                  <a:lnTo>
                    <a:pt x="1103" y="295"/>
                  </a:lnTo>
                  <a:lnTo>
                    <a:pt x="1103" y="296"/>
                  </a:lnTo>
                  <a:lnTo>
                    <a:pt x="1103" y="297"/>
                  </a:lnTo>
                  <a:lnTo>
                    <a:pt x="1104" y="297"/>
                  </a:lnTo>
                  <a:lnTo>
                    <a:pt x="1103" y="292"/>
                  </a:lnTo>
                  <a:lnTo>
                    <a:pt x="1103" y="291"/>
                  </a:lnTo>
                  <a:lnTo>
                    <a:pt x="1104" y="291"/>
                  </a:lnTo>
                  <a:lnTo>
                    <a:pt x="1105" y="291"/>
                  </a:lnTo>
                  <a:lnTo>
                    <a:pt x="1105" y="292"/>
                  </a:lnTo>
                  <a:lnTo>
                    <a:pt x="1106" y="293"/>
                  </a:lnTo>
                  <a:lnTo>
                    <a:pt x="1106" y="292"/>
                  </a:lnTo>
                  <a:lnTo>
                    <a:pt x="1105" y="291"/>
                  </a:lnTo>
                  <a:lnTo>
                    <a:pt x="1105" y="290"/>
                  </a:lnTo>
                  <a:lnTo>
                    <a:pt x="1106" y="289"/>
                  </a:lnTo>
                  <a:lnTo>
                    <a:pt x="1109" y="289"/>
                  </a:lnTo>
                  <a:lnTo>
                    <a:pt x="1112" y="287"/>
                  </a:lnTo>
                  <a:lnTo>
                    <a:pt x="1113" y="287"/>
                  </a:lnTo>
                  <a:lnTo>
                    <a:pt x="1114" y="287"/>
                  </a:lnTo>
                  <a:lnTo>
                    <a:pt x="1115" y="287"/>
                  </a:lnTo>
                  <a:lnTo>
                    <a:pt x="1115" y="288"/>
                  </a:lnTo>
                  <a:lnTo>
                    <a:pt x="1114" y="288"/>
                  </a:lnTo>
                  <a:lnTo>
                    <a:pt x="1113" y="288"/>
                  </a:lnTo>
                  <a:lnTo>
                    <a:pt x="1113" y="289"/>
                  </a:lnTo>
                  <a:lnTo>
                    <a:pt x="1114" y="289"/>
                  </a:lnTo>
                  <a:lnTo>
                    <a:pt x="1114" y="290"/>
                  </a:lnTo>
                  <a:lnTo>
                    <a:pt x="1114" y="289"/>
                  </a:lnTo>
                  <a:lnTo>
                    <a:pt x="1115" y="289"/>
                  </a:lnTo>
                  <a:lnTo>
                    <a:pt x="1115" y="290"/>
                  </a:lnTo>
                  <a:lnTo>
                    <a:pt x="1115" y="291"/>
                  </a:lnTo>
                  <a:lnTo>
                    <a:pt x="1114" y="292"/>
                  </a:lnTo>
                  <a:lnTo>
                    <a:pt x="1113" y="292"/>
                  </a:lnTo>
                  <a:lnTo>
                    <a:pt x="1113" y="293"/>
                  </a:lnTo>
                  <a:lnTo>
                    <a:pt x="1112" y="293"/>
                  </a:lnTo>
                  <a:lnTo>
                    <a:pt x="1113" y="295"/>
                  </a:lnTo>
                  <a:lnTo>
                    <a:pt x="1112" y="295"/>
                  </a:lnTo>
                  <a:lnTo>
                    <a:pt x="1112" y="297"/>
                  </a:lnTo>
                  <a:lnTo>
                    <a:pt x="1111" y="297"/>
                  </a:lnTo>
                  <a:lnTo>
                    <a:pt x="1110" y="297"/>
                  </a:lnTo>
                  <a:lnTo>
                    <a:pt x="1109" y="297"/>
                  </a:lnTo>
                  <a:lnTo>
                    <a:pt x="1110" y="298"/>
                  </a:lnTo>
                  <a:lnTo>
                    <a:pt x="1109" y="298"/>
                  </a:lnTo>
                  <a:lnTo>
                    <a:pt x="1107" y="298"/>
                  </a:lnTo>
                  <a:lnTo>
                    <a:pt x="1106" y="299"/>
                  </a:lnTo>
                  <a:lnTo>
                    <a:pt x="1105" y="300"/>
                  </a:lnTo>
                  <a:lnTo>
                    <a:pt x="1104" y="301"/>
                  </a:lnTo>
                  <a:lnTo>
                    <a:pt x="1104" y="302"/>
                  </a:lnTo>
                  <a:lnTo>
                    <a:pt x="1104" y="301"/>
                  </a:lnTo>
                  <a:lnTo>
                    <a:pt x="1105" y="300"/>
                  </a:lnTo>
                  <a:lnTo>
                    <a:pt x="1105" y="301"/>
                  </a:lnTo>
                  <a:lnTo>
                    <a:pt x="1105" y="302"/>
                  </a:lnTo>
                  <a:lnTo>
                    <a:pt x="1106" y="301"/>
                  </a:lnTo>
                  <a:lnTo>
                    <a:pt x="1106" y="300"/>
                  </a:lnTo>
                  <a:lnTo>
                    <a:pt x="1107" y="300"/>
                  </a:lnTo>
                  <a:lnTo>
                    <a:pt x="1109" y="301"/>
                  </a:lnTo>
                  <a:lnTo>
                    <a:pt x="1109" y="300"/>
                  </a:lnTo>
                  <a:lnTo>
                    <a:pt x="1110" y="300"/>
                  </a:lnTo>
                  <a:lnTo>
                    <a:pt x="1110" y="301"/>
                  </a:lnTo>
                  <a:lnTo>
                    <a:pt x="1110" y="302"/>
                  </a:lnTo>
                  <a:lnTo>
                    <a:pt x="1109" y="302"/>
                  </a:lnTo>
                  <a:lnTo>
                    <a:pt x="1109" y="304"/>
                  </a:lnTo>
                  <a:lnTo>
                    <a:pt x="1110" y="304"/>
                  </a:lnTo>
                  <a:lnTo>
                    <a:pt x="1111" y="302"/>
                  </a:lnTo>
                  <a:lnTo>
                    <a:pt x="1112" y="301"/>
                  </a:lnTo>
                  <a:lnTo>
                    <a:pt x="1112" y="300"/>
                  </a:lnTo>
                  <a:lnTo>
                    <a:pt x="1113" y="299"/>
                  </a:lnTo>
                  <a:lnTo>
                    <a:pt x="1113" y="300"/>
                  </a:lnTo>
                  <a:lnTo>
                    <a:pt x="1113" y="299"/>
                  </a:lnTo>
                  <a:lnTo>
                    <a:pt x="1114" y="300"/>
                  </a:lnTo>
                  <a:lnTo>
                    <a:pt x="1113" y="300"/>
                  </a:lnTo>
                  <a:lnTo>
                    <a:pt x="1114" y="300"/>
                  </a:lnTo>
                  <a:lnTo>
                    <a:pt x="1114" y="301"/>
                  </a:lnTo>
                  <a:lnTo>
                    <a:pt x="1113" y="301"/>
                  </a:lnTo>
                  <a:lnTo>
                    <a:pt x="1114" y="301"/>
                  </a:lnTo>
                  <a:lnTo>
                    <a:pt x="1114" y="300"/>
                  </a:lnTo>
                  <a:lnTo>
                    <a:pt x="1114" y="299"/>
                  </a:lnTo>
                  <a:lnTo>
                    <a:pt x="1114" y="298"/>
                  </a:lnTo>
                  <a:lnTo>
                    <a:pt x="1115" y="297"/>
                  </a:lnTo>
                  <a:lnTo>
                    <a:pt x="1115" y="296"/>
                  </a:lnTo>
                  <a:lnTo>
                    <a:pt x="1117" y="296"/>
                  </a:lnTo>
                  <a:lnTo>
                    <a:pt x="1118" y="295"/>
                  </a:lnTo>
                  <a:lnTo>
                    <a:pt x="1119" y="295"/>
                  </a:lnTo>
                  <a:lnTo>
                    <a:pt x="1118" y="295"/>
                  </a:lnTo>
                  <a:lnTo>
                    <a:pt x="1118" y="293"/>
                  </a:lnTo>
                  <a:lnTo>
                    <a:pt x="1119" y="293"/>
                  </a:lnTo>
                  <a:lnTo>
                    <a:pt x="1119" y="292"/>
                  </a:lnTo>
                  <a:lnTo>
                    <a:pt x="1120" y="292"/>
                  </a:lnTo>
                  <a:lnTo>
                    <a:pt x="1121" y="293"/>
                  </a:lnTo>
                  <a:lnTo>
                    <a:pt x="1121" y="296"/>
                  </a:lnTo>
                  <a:lnTo>
                    <a:pt x="1121" y="295"/>
                  </a:lnTo>
                  <a:lnTo>
                    <a:pt x="1121" y="293"/>
                  </a:lnTo>
                  <a:lnTo>
                    <a:pt x="1122" y="292"/>
                  </a:lnTo>
                  <a:lnTo>
                    <a:pt x="1123" y="292"/>
                  </a:lnTo>
                  <a:lnTo>
                    <a:pt x="1124" y="291"/>
                  </a:lnTo>
                  <a:lnTo>
                    <a:pt x="1126" y="291"/>
                  </a:lnTo>
                  <a:lnTo>
                    <a:pt x="1127" y="291"/>
                  </a:lnTo>
                  <a:lnTo>
                    <a:pt x="1127" y="290"/>
                  </a:lnTo>
                  <a:lnTo>
                    <a:pt x="1127" y="289"/>
                  </a:lnTo>
                  <a:lnTo>
                    <a:pt x="1128" y="290"/>
                  </a:lnTo>
                  <a:lnTo>
                    <a:pt x="1128" y="291"/>
                  </a:lnTo>
                  <a:lnTo>
                    <a:pt x="1127" y="292"/>
                  </a:lnTo>
                  <a:lnTo>
                    <a:pt x="1128" y="292"/>
                  </a:lnTo>
                  <a:lnTo>
                    <a:pt x="1128" y="291"/>
                  </a:lnTo>
                  <a:lnTo>
                    <a:pt x="1128" y="292"/>
                  </a:lnTo>
                  <a:lnTo>
                    <a:pt x="1129" y="292"/>
                  </a:lnTo>
                  <a:lnTo>
                    <a:pt x="1129" y="291"/>
                  </a:lnTo>
                  <a:lnTo>
                    <a:pt x="1129" y="290"/>
                  </a:lnTo>
                  <a:lnTo>
                    <a:pt x="1130" y="289"/>
                  </a:lnTo>
                  <a:lnTo>
                    <a:pt x="1130" y="290"/>
                  </a:lnTo>
                  <a:lnTo>
                    <a:pt x="1129" y="290"/>
                  </a:lnTo>
                  <a:lnTo>
                    <a:pt x="1129" y="291"/>
                  </a:lnTo>
                  <a:lnTo>
                    <a:pt x="1130" y="290"/>
                  </a:lnTo>
                  <a:lnTo>
                    <a:pt x="1131" y="290"/>
                  </a:lnTo>
                  <a:lnTo>
                    <a:pt x="1131" y="291"/>
                  </a:lnTo>
                  <a:lnTo>
                    <a:pt x="1133" y="291"/>
                  </a:lnTo>
                  <a:lnTo>
                    <a:pt x="1132" y="290"/>
                  </a:lnTo>
                  <a:lnTo>
                    <a:pt x="1133" y="290"/>
                  </a:lnTo>
                  <a:lnTo>
                    <a:pt x="1133" y="289"/>
                  </a:lnTo>
                  <a:lnTo>
                    <a:pt x="1133" y="288"/>
                  </a:lnTo>
                  <a:lnTo>
                    <a:pt x="1135" y="288"/>
                  </a:lnTo>
                  <a:lnTo>
                    <a:pt x="1135" y="289"/>
                  </a:lnTo>
                  <a:lnTo>
                    <a:pt x="1135" y="290"/>
                  </a:lnTo>
                  <a:lnTo>
                    <a:pt x="1136" y="291"/>
                  </a:lnTo>
                  <a:lnTo>
                    <a:pt x="1136" y="292"/>
                  </a:lnTo>
                  <a:lnTo>
                    <a:pt x="1136" y="291"/>
                  </a:lnTo>
                  <a:lnTo>
                    <a:pt x="1137" y="291"/>
                  </a:lnTo>
                  <a:lnTo>
                    <a:pt x="1137" y="292"/>
                  </a:lnTo>
                  <a:lnTo>
                    <a:pt x="1137" y="291"/>
                  </a:lnTo>
                  <a:lnTo>
                    <a:pt x="1137" y="290"/>
                  </a:lnTo>
                  <a:lnTo>
                    <a:pt x="1138" y="290"/>
                  </a:lnTo>
                  <a:lnTo>
                    <a:pt x="1137" y="289"/>
                  </a:lnTo>
                  <a:lnTo>
                    <a:pt x="1137" y="288"/>
                  </a:lnTo>
                  <a:lnTo>
                    <a:pt x="1137" y="289"/>
                  </a:lnTo>
                  <a:lnTo>
                    <a:pt x="1138" y="289"/>
                  </a:lnTo>
                  <a:lnTo>
                    <a:pt x="1138" y="288"/>
                  </a:lnTo>
                  <a:lnTo>
                    <a:pt x="1136" y="287"/>
                  </a:lnTo>
                  <a:lnTo>
                    <a:pt x="1136" y="285"/>
                  </a:lnTo>
                  <a:lnTo>
                    <a:pt x="1137" y="284"/>
                  </a:lnTo>
                  <a:lnTo>
                    <a:pt x="1138" y="284"/>
                  </a:lnTo>
                  <a:lnTo>
                    <a:pt x="1139" y="284"/>
                  </a:lnTo>
                  <a:lnTo>
                    <a:pt x="1140" y="284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5" y="285"/>
                  </a:lnTo>
                  <a:lnTo>
                    <a:pt x="1146" y="285"/>
                  </a:lnTo>
                  <a:lnTo>
                    <a:pt x="1149" y="287"/>
                  </a:lnTo>
                  <a:lnTo>
                    <a:pt x="1153" y="289"/>
                  </a:lnTo>
                  <a:lnTo>
                    <a:pt x="1156" y="290"/>
                  </a:lnTo>
                  <a:lnTo>
                    <a:pt x="1157" y="290"/>
                  </a:lnTo>
                  <a:lnTo>
                    <a:pt x="1158" y="291"/>
                  </a:lnTo>
                  <a:lnTo>
                    <a:pt x="1160" y="291"/>
                  </a:lnTo>
                  <a:lnTo>
                    <a:pt x="1161" y="292"/>
                  </a:lnTo>
                  <a:lnTo>
                    <a:pt x="1162" y="292"/>
                  </a:lnTo>
                  <a:lnTo>
                    <a:pt x="1163" y="292"/>
                  </a:lnTo>
                  <a:lnTo>
                    <a:pt x="1164" y="292"/>
                  </a:lnTo>
                  <a:lnTo>
                    <a:pt x="1165" y="292"/>
                  </a:lnTo>
                  <a:lnTo>
                    <a:pt x="1165" y="293"/>
                  </a:lnTo>
                  <a:lnTo>
                    <a:pt x="1166" y="293"/>
                  </a:lnTo>
                  <a:lnTo>
                    <a:pt x="1167" y="296"/>
                  </a:lnTo>
                  <a:lnTo>
                    <a:pt x="1170" y="297"/>
                  </a:lnTo>
                  <a:lnTo>
                    <a:pt x="1171" y="297"/>
                  </a:lnTo>
                  <a:lnTo>
                    <a:pt x="1172" y="297"/>
                  </a:lnTo>
                  <a:lnTo>
                    <a:pt x="1173" y="297"/>
                  </a:lnTo>
                  <a:lnTo>
                    <a:pt x="1173" y="298"/>
                  </a:lnTo>
                  <a:lnTo>
                    <a:pt x="1172" y="298"/>
                  </a:lnTo>
                  <a:lnTo>
                    <a:pt x="1173" y="299"/>
                  </a:lnTo>
                  <a:lnTo>
                    <a:pt x="1174" y="299"/>
                  </a:lnTo>
                  <a:lnTo>
                    <a:pt x="1175" y="299"/>
                  </a:lnTo>
                  <a:lnTo>
                    <a:pt x="1176" y="300"/>
                  </a:lnTo>
                  <a:lnTo>
                    <a:pt x="1181" y="300"/>
                  </a:lnTo>
                  <a:lnTo>
                    <a:pt x="1181" y="301"/>
                  </a:lnTo>
                  <a:lnTo>
                    <a:pt x="1181" y="302"/>
                  </a:lnTo>
                  <a:lnTo>
                    <a:pt x="1182" y="301"/>
                  </a:lnTo>
                  <a:lnTo>
                    <a:pt x="1182" y="302"/>
                  </a:lnTo>
                  <a:lnTo>
                    <a:pt x="1183" y="301"/>
                  </a:lnTo>
                  <a:lnTo>
                    <a:pt x="1184" y="301"/>
                  </a:lnTo>
                  <a:lnTo>
                    <a:pt x="1186" y="301"/>
                  </a:lnTo>
                  <a:lnTo>
                    <a:pt x="1188" y="301"/>
                  </a:lnTo>
                  <a:lnTo>
                    <a:pt x="1188" y="302"/>
                  </a:lnTo>
                  <a:lnTo>
                    <a:pt x="1189" y="302"/>
                  </a:lnTo>
                  <a:lnTo>
                    <a:pt x="1190" y="302"/>
                  </a:lnTo>
                  <a:lnTo>
                    <a:pt x="1190" y="301"/>
                  </a:lnTo>
                  <a:lnTo>
                    <a:pt x="1191" y="301"/>
                  </a:lnTo>
                  <a:lnTo>
                    <a:pt x="1192" y="302"/>
                  </a:lnTo>
                  <a:lnTo>
                    <a:pt x="1193" y="302"/>
                  </a:lnTo>
                  <a:lnTo>
                    <a:pt x="1193" y="301"/>
                  </a:lnTo>
                  <a:lnTo>
                    <a:pt x="1193" y="300"/>
                  </a:lnTo>
                  <a:lnTo>
                    <a:pt x="1192" y="300"/>
                  </a:lnTo>
                  <a:lnTo>
                    <a:pt x="1191" y="299"/>
                  </a:lnTo>
                  <a:lnTo>
                    <a:pt x="1190" y="299"/>
                  </a:lnTo>
                  <a:lnTo>
                    <a:pt x="1191" y="298"/>
                  </a:lnTo>
                  <a:lnTo>
                    <a:pt x="1195" y="299"/>
                  </a:lnTo>
                  <a:lnTo>
                    <a:pt x="1197" y="299"/>
                  </a:lnTo>
                  <a:lnTo>
                    <a:pt x="1198" y="299"/>
                  </a:lnTo>
                  <a:lnTo>
                    <a:pt x="1197" y="300"/>
                  </a:lnTo>
                  <a:lnTo>
                    <a:pt x="1198" y="300"/>
                  </a:lnTo>
                  <a:lnTo>
                    <a:pt x="1198" y="299"/>
                  </a:lnTo>
                  <a:lnTo>
                    <a:pt x="1199" y="300"/>
                  </a:lnTo>
                  <a:lnTo>
                    <a:pt x="1203" y="302"/>
                  </a:lnTo>
                  <a:lnTo>
                    <a:pt x="1204" y="304"/>
                  </a:lnTo>
                  <a:lnTo>
                    <a:pt x="1203" y="304"/>
                  </a:lnTo>
                  <a:lnTo>
                    <a:pt x="1203" y="305"/>
                  </a:lnTo>
                  <a:lnTo>
                    <a:pt x="1204" y="305"/>
                  </a:lnTo>
                  <a:lnTo>
                    <a:pt x="1204" y="304"/>
                  </a:lnTo>
                  <a:lnTo>
                    <a:pt x="1205" y="305"/>
                  </a:lnTo>
                  <a:lnTo>
                    <a:pt x="1206" y="305"/>
                  </a:lnTo>
                  <a:lnTo>
                    <a:pt x="1209" y="306"/>
                  </a:lnTo>
                  <a:lnTo>
                    <a:pt x="1210" y="305"/>
                  </a:lnTo>
                  <a:lnTo>
                    <a:pt x="1212" y="305"/>
                  </a:lnTo>
                  <a:lnTo>
                    <a:pt x="1212" y="306"/>
                  </a:lnTo>
                  <a:lnTo>
                    <a:pt x="1212" y="307"/>
                  </a:lnTo>
                  <a:lnTo>
                    <a:pt x="1212" y="306"/>
                  </a:lnTo>
                  <a:lnTo>
                    <a:pt x="1213" y="306"/>
                  </a:lnTo>
                  <a:lnTo>
                    <a:pt x="1215" y="306"/>
                  </a:lnTo>
                  <a:lnTo>
                    <a:pt x="1216" y="306"/>
                  </a:lnTo>
                  <a:lnTo>
                    <a:pt x="1216" y="307"/>
                  </a:lnTo>
                  <a:lnTo>
                    <a:pt x="1215" y="307"/>
                  </a:lnTo>
                  <a:lnTo>
                    <a:pt x="1216" y="307"/>
                  </a:lnTo>
                  <a:lnTo>
                    <a:pt x="1217" y="308"/>
                  </a:lnTo>
                  <a:lnTo>
                    <a:pt x="1217" y="307"/>
                  </a:lnTo>
                  <a:lnTo>
                    <a:pt x="1218" y="308"/>
                  </a:lnTo>
                  <a:lnTo>
                    <a:pt x="1218" y="309"/>
                  </a:lnTo>
                  <a:lnTo>
                    <a:pt x="1219" y="309"/>
                  </a:lnTo>
                  <a:lnTo>
                    <a:pt x="1219" y="308"/>
                  </a:lnTo>
                  <a:lnTo>
                    <a:pt x="1218" y="307"/>
                  </a:lnTo>
                  <a:lnTo>
                    <a:pt x="1218" y="306"/>
                  </a:lnTo>
                  <a:lnTo>
                    <a:pt x="1217" y="306"/>
                  </a:lnTo>
                  <a:lnTo>
                    <a:pt x="1217" y="305"/>
                  </a:lnTo>
                  <a:lnTo>
                    <a:pt x="1217" y="306"/>
                  </a:lnTo>
                  <a:lnTo>
                    <a:pt x="1216" y="305"/>
                  </a:lnTo>
                  <a:lnTo>
                    <a:pt x="1217" y="305"/>
                  </a:lnTo>
                  <a:lnTo>
                    <a:pt x="1218" y="305"/>
                  </a:lnTo>
                  <a:lnTo>
                    <a:pt x="1221" y="305"/>
                  </a:lnTo>
                  <a:lnTo>
                    <a:pt x="1222" y="305"/>
                  </a:lnTo>
                  <a:lnTo>
                    <a:pt x="1223" y="305"/>
                  </a:lnTo>
                  <a:lnTo>
                    <a:pt x="1224" y="305"/>
                  </a:lnTo>
                  <a:lnTo>
                    <a:pt x="1225" y="306"/>
                  </a:lnTo>
                  <a:lnTo>
                    <a:pt x="1225" y="305"/>
                  </a:lnTo>
                  <a:lnTo>
                    <a:pt x="1224" y="305"/>
                  </a:lnTo>
                  <a:lnTo>
                    <a:pt x="1225" y="305"/>
                  </a:lnTo>
                  <a:lnTo>
                    <a:pt x="1231" y="304"/>
                  </a:lnTo>
                  <a:lnTo>
                    <a:pt x="1232" y="304"/>
                  </a:lnTo>
                  <a:lnTo>
                    <a:pt x="1232" y="305"/>
                  </a:lnTo>
                  <a:lnTo>
                    <a:pt x="1232" y="304"/>
                  </a:lnTo>
                  <a:lnTo>
                    <a:pt x="1233" y="304"/>
                  </a:lnTo>
                  <a:lnTo>
                    <a:pt x="1234" y="304"/>
                  </a:lnTo>
                  <a:lnTo>
                    <a:pt x="1234" y="305"/>
                  </a:lnTo>
                  <a:lnTo>
                    <a:pt x="1235" y="304"/>
                  </a:lnTo>
                  <a:lnTo>
                    <a:pt x="1236" y="304"/>
                  </a:lnTo>
                  <a:lnTo>
                    <a:pt x="1238" y="302"/>
                  </a:lnTo>
                  <a:lnTo>
                    <a:pt x="1243" y="302"/>
                  </a:lnTo>
                  <a:lnTo>
                    <a:pt x="1246" y="301"/>
                  </a:lnTo>
                  <a:lnTo>
                    <a:pt x="1247" y="301"/>
                  </a:lnTo>
                  <a:lnTo>
                    <a:pt x="1248" y="301"/>
                  </a:lnTo>
                  <a:lnTo>
                    <a:pt x="1250" y="301"/>
                  </a:lnTo>
                  <a:lnTo>
                    <a:pt x="1256" y="301"/>
                  </a:lnTo>
                  <a:lnTo>
                    <a:pt x="1258" y="302"/>
                  </a:lnTo>
                  <a:lnTo>
                    <a:pt x="1259" y="302"/>
                  </a:lnTo>
                  <a:lnTo>
                    <a:pt x="1260" y="304"/>
                  </a:lnTo>
                  <a:lnTo>
                    <a:pt x="1260" y="302"/>
                  </a:lnTo>
                  <a:lnTo>
                    <a:pt x="1261" y="302"/>
                  </a:lnTo>
                  <a:lnTo>
                    <a:pt x="1262" y="302"/>
                  </a:lnTo>
                  <a:lnTo>
                    <a:pt x="1262" y="304"/>
                  </a:lnTo>
                  <a:lnTo>
                    <a:pt x="1264" y="304"/>
                  </a:lnTo>
                  <a:lnTo>
                    <a:pt x="1266" y="304"/>
                  </a:lnTo>
                  <a:lnTo>
                    <a:pt x="1269" y="305"/>
                  </a:lnTo>
                  <a:lnTo>
                    <a:pt x="1270" y="306"/>
                  </a:lnTo>
                  <a:lnTo>
                    <a:pt x="1273" y="308"/>
                  </a:lnTo>
                  <a:lnTo>
                    <a:pt x="1274" y="308"/>
                  </a:lnTo>
                  <a:lnTo>
                    <a:pt x="1275" y="309"/>
                  </a:lnTo>
                  <a:lnTo>
                    <a:pt x="1276" y="309"/>
                  </a:lnTo>
                  <a:lnTo>
                    <a:pt x="1275" y="310"/>
                  </a:lnTo>
                  <a:lnTo>
                    <a:pt x="1276" y="310"/>
                  </a:lnTo>
                  <a:lnTo>
                    <a:pt x="1276" y="309"/>
                  </a:lnTo>
                  <a:lnTo>
                    <a:pt x="1277" y="309"/>
                  </a:lnTo>
                  <a:lnTo>
                    <a:pt x="1278" y="310"/>
                  </a:lnTo>
                  <a:lnTo>
                    <a:pt x="1279" y="310"/>
                  </a:lnTo>
                  <a:lnTo>
                    <a:pt x="1279" y="312"/>
                  </a:lnTo>
                  <a:lnTo>
                    <a:pt x="1282" y="313"/>
                  </a:lnTo>
                  <a:lnTo>
                    <a:pt x="1284" y="314"/>
                  </a:lnTo>
                  <a:lnTo>
                    <a:pt x="1287" y="316"/>
                  </a:lnTo>
                  <a:lnTo>
                    <a:pt x="1289" y="316"/>
                  </a:lnTo>
                  <a:lnTo>
                    <a:pt x="1290" y="316"/>
                  </a:lnTo>
                  <a:lnTo>
                    <a:pt x="1291" y="316"/>
                  </a:lnTo>
                  <a:lnTo>
                    <a:pt x="1292" y="317"/>
                  </a:lnTo>
                  <a:lnTo>
                    <a:pt x="1293" y="317"/>
                  </a:lnTo>
                  <a:lnTo>
                    <a:pt x="1293" y="318"/>
                  </a:lnTo>
                  <a:lnTo>
                    <a:pt x="1295" y="320"/>
                  </a:lnTo>
                  <a:lnTo>
                    <a:pt x="1296" y="321"/>
                  </a:lnTo>
                  <a:lnTo>
                    <a:pt x="1298" y="321"/>
                  </a:lnTo>
                  <a:lnTo>
                    <a:pt x="1298" y="322"/>
                  </a:lnTo>
                  <a:lnTo>
                    <a:pt x="1299" y="322"/>
                  </a:lnTo>
                  <a:lnTo>
                    <a:pt x="1299" y="323"/>
                  </a:lnTo>
                  <a:lnTo>
                    <a:pt x="1300" y="323"/>
                  </a:lnTo>
                  <a:lnTo>
                    <a:pt x="1301" y="323"/>
                  </a:lnTo>
                  <a:lnTo>
                    <a:pt x="1302" y="323"/>
                  </a:lnTo>
                  <a:lnTo>
                    <a:pt x="1303" y="324"/>
                  </a:lnTo>
                  <a:lnTo>
                    <a:pt x="1304" y="324"/>
                  </a:lnTo>
                  <a:lnTo>
                    <a:pt x="1304" y="325"/>
                  </a:lnTo>
                  <a:lnTo>
                    <a:pt x="1305" y="327"/>
                  </a:lnTo>
                  <a:lnTo>
                    <a:pt x="1307" y="327"/>
                  </a:lnTo>
                  <a:lnTo>
                    <a:pt x="1308" y="329"/>
                  </a:lnTo>
                  <a:lnTo>
                    <a:pt x="1310" y="330"/>
                  </a:lnTo>
                  <a:lnTo>
                    <a:pt x="1310" y="331"/>
                  </a:lnTo>
                  <a:lnTo>
                    <a:pt x="1311" y="331"/>
                  </a:lnTo>
                  <a:lnTo>
                    <a:pt x="1312" y="332"/>
                  </a:lnTo>
                  <a:lnTo>
                    <a:pt x="1313" y="332"/>
                  </a:lnTo>
                  <a:lnTo>
                    <a:pt x="1313" y="333"/>
                  </a:lnTo>
                  <a:lnTo>
                    <a:pt x="1315" y="334"/>
                  </a:lnTo>
                  <a:lnTo>
                    <a:pt x="1316" y="334"/>
                  </a:lnTo>
                  <a:lnTo>
                    <a:pt x="1318" y="334"/>
                  </a:lnTo>
                  <a:lnTo>
                    <a:pt x="1320" y="335"/>
                  </a:lnTo>
                  <a:lnTo>
                    <a:pt x="1321" y="335"/>
                  </a:lnTo>
                  <a:lnTo>
                    <a:pt x="1322" y="335"/>
                  </a:lnTo>
                  <a:lnTo>
                    <a:pt x="1324" y="338"/>
                  </a:lnTo>
                  <a:lnTo>
                    <a:pt x="1325" y="339"/>
                  </a:lnTo>
                  <a:lnTo>
                    <a:pt x="1325" y="340"/>
                  </a:lnTo>
                  <a:lnTo>
                    <a:pt x="1326" y="341"/>
                  </a:lnTo>
                  <a:lnTo>
                    <a:pt x="1328" y="343"/>
                  </a:lnTo>
                  <a:lnTo>
                    <a:pt x="1330" y="345"/>
                  </a:lnTo>
                  <a:lnTo>
                    <a:pt x="1333" y="348"/>
                  </a:lnTo>
                  <a:lnTo>
                    <a:pt x="1336" y="352"/>
                  </a:lnTo>
                  <a:lnTo>
                    <a:pt x="1338" y="355"/>
                  </a:lnTo>
                  <a:lnTo>
                    <a:pt x="1342" y="358"/>
                  </a:lnTo>
                  <a:lnTo>
                    <a:pt x="1343" y="358"/>
                  </a:lnTo>
                  <a:lnTo>
                    <a:pt x="1345" y="360"/>
                  </a:lnTo>
                  <a:lnTo>
                    <a:pt x="1346" y="360"/>
                  </a:lnTo>
                  <a:lnTo>
                    <a:pt x="1347" y="362"/>
                  </a:lnTo>
                  <a:lnTo>
                    <a:pt x="1348" y="362"/>
                  </a:lnTo>
                  <a:lnTo>
                    <a:pt x="1351" y="366"/>
                  </a:lnTo>
                  <a:lnTo>
                    <a:pt x="1352" y="367"/>
                  </a:lnTo>
                  <a:lnTo>
                    <a:pt x="1353" y="368"/>
                  </a:lnTo>
                  <a:lnTo>
                    <a:pt x="1354" y="370"/>
                  </a:lnTo>
                  <a:lnTo>
                    <a:pt x="1356" y="370"/>
                  </a:lnTo>
                  <a:lnTo>
                    <a:pt x="1358" y="371"/>
                  </a:lnTo>
                  <a:lnTo>
                    <a:pt x="1358" y="370"/>
                  </a:lnTo>
                  <a:lnTo>
                    <a:pt x="1359" y="370"/>
                  </a:lnTo>
                  <a:lnTo>
                    <a:pt x="1361" y="371"/>
                  </a:lnTo>
                  <a:lnTo>
                    <a:pt x="1364" y="373"/>
                  </a:lnTo>
                  <a:lnTo>
                    <a:pt x="1367" y="373"/>
                  </a:lnTo>
                  <a:lnTo>
                    <a:pt x="1367" y="374"/>
                  </a:lnTo>
                  <a:lnTo>
                    <a:pt x="1369" y="377"/>
                  </a:lnTo>
                  <a:lnTo>
                    <a:pt x="1370" y="381"/>
                  </a:lnTo>
                  <a:lnTo>
                    <a:pt x="1372" y="381"/>
                  </a:lnTo>
                  <a:lnTo>
                    <a:pt x="1373" y="381"/>
                  </a:lnTo>
                  <a:lnTo>
                    <a:pt x="1376" y="381"/>
                  </a:lnTo>
                  <a:lnTo>
                    <a:pt x="1376" y="382"/>
                  </a:lnTo>
                  <a:lnTo>
                    <a:pt x="1377" y="381"/>
                  </a:lnTo>
                  <a:lnTo>
                    <a:pt x="1378" y="381"/>
                  </a:lnTo>
                  <a:lnTo>
                    <a:pt x="1380" y="381"/>
                  </a:lnTo>
                  <a:lnTo>
                    <a:pt x="1381" y="382"/>
                  </a:lnTo>
                  <a:lnTo>
                    <a:pt x="1382" y="383"/>
                  </a:lnTo>
                  <a:lnTo>
                    <a:pt x="1384" y="383"/>
                  </a:lnTo>
                  <a:lnTo>
                    <a:pt x="1384" y="384"/>
                  </a:lnTo>
                  <a:lnTo>
                    <a:pt x="1385" y="385"/>
                  </a:lnTo>
                  <a:lnTo>
                    <a:pt x="1386" y="387"/>
                  </a:lnTo>
                  <a:lnTo>
                    <a:pt x="1387" y="387"/>
                  </a:lnTo>
                  <a:lnTo>
                    <a:pt x="1388" y="387"/>
                  </a:lnTo>
                  <a:lnTo>
                    <a:pt x="1389" y="388"/>
                  </a:lnTo>
                  <a:lnTo>
                    <a:pt x="1390" y="387"/>
                  </a:lnTo>
                  <a:lnTo>
                    <a:pt x="1391" y="388"/>
                  </a:lnTo>
                  <a:lnTo>
                    <a:pt x="1393" y="388"/>
                  </a:lnTo>
                  <a:lnTo>
                    <a:pt x="1394" y="389"/>
                  </a:lnTo>
                  <a:lnTo>
                    <a:pt x="1395" y="389"/>
                  </a:lnTo>
                  <a:lnTo>
                    <a:pt x="1395" y="388"/>
                  </a:lnTo>
                  <a:lnTo>
                    <a:pt x="1394" y="388"/>
                  </a:lnTo>
                  <a:lnTo>
                    <a:pt x="1393" y="388"/>
                  </a:lnTo>
                  <a:lnTo>
                    <a:pt x="1393" y="387"/>
                  </a:lnTo>
                  <a:lnTo>
                    <a:pt x="1394" y="387"/>
                  </a:lnTo>
                  <a:lnTo>
                    <a:pt x="1398" y="387"/>
                  </a:lnTo>
                  <a:lnTo>
                    <a:pt x="1402" y="387"/>
                  </a:lnTo>
                  <a:lnTo>
                    <a:pt x="1403" y="388"/>
                  </a:lnTo>
                  <a:lnTo>
                    <a:pt x="1404" y="388"/>
                  </a:lnTo>
                  <a:lnTo>
                    <a:pt x="1405" y="388"/>
                  </a:lnTo>
                  <a:lnTo>
                    <a:pt x="1403" y="388"/>
                  </a:lnTo>
                  <a:lnTo>
                    <a:pt x="1403" y="387"/>
                  </a:lnTo>
                  <a:lnTo>
                    <a:pt x="1410" y="388"/>
                  </a:lnTo>
                  <a:lnTo>
                    <a:pt x="1411" y="387"/>
                  </a:lnTo>
                  <a:lnTo>
                    <a:pt x="1413" y="387"/>
                  </a:lnTo>
                  <a:lnTo>
                    <a:pt x="1414" y="385"/>
                  </a:lnTo>
                  <a:lnTo>
                    <a:pt x="1417" y="385"/>
                  </a:lnTo>
                  <a:lnTo>
                    <a:pt x="1423" y="387"/>
                  </a:lnTo>
                  <a:lnTo>
                    <a:pt x="1427" y="388"/>
                  </a:lnTo>
                  <a:lnTo>
                    <a:pt x="1430" y="388"/>
                  </a:lnTo>
                  <a:lnTo>
                    <a:pt x="1431" y="389"/>
                  </a:lnTo>
                  <a:lnTo>
                    <a:pt x="1432" y="389"/>
                  </a:lnTo>
                  <a:lnTo>
                    <a:pt x="1433" y="390"/>
                  </a:lnTo>
                  <a:lnTo>
                    <a:pt x="1434" y="391"/>
                  </a:lnTo>
                  <a:lnTo>
                    <a:pt x="1436" y="392"/>
                  </a:lnTo>
                  <a:lnTo>
                    <a:pt x="1437" y="392"/>
                  </a:lnTo>
                  <a:lnTo>
                    <a:pt x="1437" y="393"/>
                  </a:lnTo>
                  <a:lnTo>
                    <a:pt x="1438" y="394"/>
                  </a:lnTo>
                  <a:lnTo>
                    <a:pt x="1438" y="396"/>
                  </a:lnTo>
                  <a:lnTo>
                    <a:pt x="1438" y="397"/>
                  </a:lnTo>
                  <a:lnTo>
                    <a:pt x="1439" y="398"/>
                  </a:lnTo>
                  <a:lnTo>
                    <a:pt x="1441" y="401"/>
                  </a:lnTo>
                  <a:lnTo>
                    <a:pt x="1442" y="404"/>
                  </a:lnTo>
                  <a:lnTo>
                    <a:pt x="1442" y="405"/>
                  </a:lnTo>
                  <a:lnTo>
                    <a:pt x="1444" y="406"/>
                  </a:lnTo>
                  <a:lnTo>
                    <a:pt x="1442" y="406"/>
                  </a:lnTo>
                  <a:lnTo>
                    <a:pt x="1444" y="409"/>
                  </a:lnTo>
                  <a:lnTo>
                    <a:pt x="1444" y="413"/>
                  </a:lnTo>
                  <a:lnTo>
                    <a:pt x="1445" y="413"/>
                  </a:lnTo>
                  <a:lnTo>
                    <a:pt x="1445" y="414"/>
                  </a:lnTo>
                  <a:lnTo>
                    <a:pt x="1445" y="415"/>
                  </a:lnTo>
                  <a:lnTo>
                    <a:pt x="1445" y="416"/>
                  </a:lnTo>
                  <a:lnTo>
                    <a:pt x="1446" y="416"/>
                  </a:lnTo>
                  <a:lnTo>
                    <a:pt x="1446" y="417"/>
                  </a:lnTo>
                  <a:lnTo>
                    <a:pt x="1446" y="418"/>
                  </a:lnTo>
                  <a:lnTo>
                    <a:pt x="1446" y="419"/>
                  </a:lnTo>
                  <a:lnTo>
                    <a:pt x="1447" y="419"/>
                  </a:lnTo>
                  <a:lnTo>
                    <a:pt x="1447" y="421"/>
                  </a:lnTo>
                  <a:lnTo>
                    <a:pt x="1447" y="422"/>
                  </a:lnTo>
                  <a:lnTo>
                    <a:pt x="1447" y="423"/>
                  </a:lnTo>
                  <a:lnTo>
                    <a:pt x="1448" y="424"/>
                  </a:lnTo>
                  <a:lnTo>
                    <a:pt x="1448" y="429"/>
                  </a:lnTo>
                  <a:lnTo>
                    <a:pt x="1447" y="427"/>
                  </a:lnTo>
                  <a:lnTo>
                    <a:pt x="1447" y="429"/>
                  </a:lnTo>
                  <a:lnTo>
                    <a:pt x="1446" y="429"/>
                  </a:lnTo>
                  <a:lnTo>
                    <a:pt x="1446" y="430"/>
                  </a:lnTo>
                  <a:lnTo>
                    <a:pt x="1447" y="430"/>
                  </a:lnTo>
                  <a:lnTo>
                    <a:pt x="1447" y="429"/>
                  </a:lnTo>
                  <a:lnTo>
                    <a:pt x="1448" y="429"/>
                  </a:lnTo>
                  <a:lnTo>
                    <a:pt x="1448" y="430"/>
                  </a:lnTo>
                  <a:lnTo>
                    <a:pt x="1449" y="430"/>
                  </a:lnTo>
                  <a:lnTo>
                    <a:pt x="1450" y="430"/>
                  </a:lnTo>
                  <a:lnTo>
                    <a:pt x="1450" y="431"/>
                  </a:lnTo>
                  <a:lnTo>
                    <a:pt x="1450" y="432"/>
                  </a:lnTo>
                  <a:lnTo>
                    <a:pt x="1450" y="433"/>
                  </a:lnTo>
                  <a:lnTo>
                    <a:pt x="1450" y="434"/>
                  </a:lnTo>
                  <a:lnTo>
                    <a:pt x="1451" y="435"/>
                  </a:lnTo>
                  <a:lnTo>
                    <a:pt x="1453" y="438"/>
                  </a:lnTo>
                  <a:lnTo>
                    <a:pt x="1453" y="441"/>
                  </a:lnTo>
                  <a:lnTo>
                    <a:pt x="1453" y="443"/>
                  </a:lnTo>
                  <a:lnTo>
                    <a:pt x="1453" y="444"/>
                  </a:lnTo>
                  <a:lnTo>
                    <a:pt x="1453" y="446"/>
                  </a:lnTo>
                  <a:lnTo>
                    <a:pt x="1453" y="447"/>
                  </a:lnTo>
                  <a:lnTo>
                    <a:pt x="1454" y="447"/>
                  </a:lnTo>
                  <a:lnTo>
                    <a:pt x="1454" y="448"/>
                  </a:lnTo>
                  <a:lnTo>
                    <a:pt x="1454" y="449"/>
                  </a:lnTo>
                  <a:lnTo>
                    <a:pt x="1454" y="450"/>
                  </a:lnTo>
                  <a:lnTo>
                    <a:pt x="1454" y="451"/>
                  </a:lnTo>
                  <a:lnTo>
                    <a:pt x="1454" y="450"/>
                  </a:lnTo>
                  <a:lnTo>
                    <a:pt x="1455" y="454"/>
                  </a:lnTo>
                  <a:lnTo>
                    <a:pt x="1455" y="455"/>
                  </a:lnTo>
                  <a:lnTo>
                    <a:pt x="1456" y="456"/>
                  </a:lnTo>
                  <a:lnTo>
                    <a:pt x="1457" y="456"/>
                  </a:lnTo>
                  <a:lnTo>
                    <a:pt x="1457" y="457"/>
                  </a:lnTo>
                  <a:lnTo>
                    <a:pt x="1456" y="458"/>
                  </a:lnTo>
                  <a:lnTo>
                    <a:pt x="1456" y="459"/>
                  </a:lnTo>
                  <a:lnTo>
                    <a:pt x="1456" y="460"/>
                  </a:lnTo>
                  <a:lnTo>
                    <a:pt x="1455" y="461"/>
                  </a:lnTo>
                  <a:lnTo>
                    <a:pt x="1455" y="463"/>
                  </a:lnTo>
                  <a:lnTo>
                    <a:pt x="1454" y="461"/>
                  </a:lnTo>
                  <a:lnTo>
                    <a:pt x="1455" y="463"/>
                  </a:lnTo>
                  <a:lnTo>
                    <a:pt x="1455" y="464"/>
                  </a:lnTo>
                  <a:lnTo>
                    <a:pt x="1456" y="463"/>
                  </a:lnTo>
                  <a:lnTo>
                    <a:pt x="1457" y="461"/>
                  </a:lnTo>
                  <a:lnTo>
                    <a:pt x="1457" y="460"/>
                  </a:lnTo>
                  <a:lnTo>
                    <a:pt x="1457" y="458"/>
                  </a:lnTo>
                  <a:lnTo>
                    <a:pt x="1458" y="458"/>
                  </a:lnTo>
                  <a:lnTo>
                    <a:pt x="1458" y="459"/>
                  </a:lnTo>
                  <a:lnTo>
                    <a:pt x="1457" y="460"/>
                  </a:lnTo>
                  <a:lnTo>
                    <a:pt x="1457" y="463"/>
                  </a:lnTo>
                  <a:lnTo>
                    <a:pt x="1458" y="464"/>
                  </a:lnTo>
                  <a:lnTo>
                    <a:pt x="1458" y="465"/>
                  </a:lnTo>
                  <a:lnTo>
                    <a:pt x="1459" y="465"/>
                  </a:lnTo>
                  <a:lnTo>
                    <a:pt x="1459" y="466"/>
                  </a:lnTo>
                  <a:lnTo>
                    <a:pt x="1458" y="467"/>
                  </a:lnTo>
                  <a:lnTo>
                    <a:pt x="1458" y="473"/>
                  </a:lnTo>
                  <a:lnTo>
                    <a:pt x="1458" y="475"/>
                  </a:lnTo>
                  <a:lnTo>
                    <a:pt x="1458" y="477"/>
                  </a:lnTo>
                  <a:lnTo>
                    <a:pt x="1458" y="479"/>
                  </a:lnTo>
                  <a:lnTo>
                    <a:pt x="1458" y="480"/>
                  </a:lnTo>
                  <a:lnTo>
                    <a:pt x="1457" y="480"/>
                  </a:lnTo>
                  <a:lnTo>
                    <a:pt x="1456" y="480"/>
                  </a:lnTo>
                  <a:lnTo>
                    <a:pt x="1455" y="480"/>
                  </a:lnTo>
                  <a:lnTo>
                    <a:pt x="1454" y="480"/>
                  </a:lnTo>
                  <a:lnTo>
                    <a:pt x="1456" y="480"/>
                  </a:lnTo>
                  <a:lnTo>
                    <a:pt x="1457" y="480"/>
                  </a:lnTo>
                  <a:lnTo>
                    <a:pt x="1457" y="481"/>
                  </a:lnTo>
                  <a:lnTo>
                    <a:pt x="1458" y="482"/>
                  </a:lnTo>
                  <a:lnTo>
                    <a:pt x="1458" y="483"/>
                  </a:lnTo>
                  <a:lnTo>
                    <a:pt x="1457" y="484"/>
                  </a:lnTo>
                  <a:lnTo>
                    <a:pt x="1457" y="483"/>
                  </a:lnTo>
                  <a:lnTo>
                    <a:pt x="1457" y="484"/>
                  </a:lnTo>
                  <a:lnTo>
                    <a:pt x="1456" y="483"/>
                  </a:lnTo>
                  <a:lnTo>
                    <a:pt x="1456" y="482"/>
                  </a:lnTo>
                  <a:lnTo>
                    <a:pt x="1456" y="483"/>
                  </a:lnTo>
                  <a:lnTo>
                    <a:pt x="1457" y="484"/>
                  </a:lnTo>
                  <a:lnTo>
                    <a:pt x="1456" y="485"/>
                  </a:lnTo>
                  <a:lnTo>
                    <a:pt x="1455" y="485"/>
                  </a:lnTo>
                  <a:lnTo>
                    <a:pt x="1455" y="486"/>
                  </a:lnTo>
                  <a:lnTo>
                    <a:pt x="1456" y="486"/>
                  </a:lnTo>
                  <a:lnTo>
                    <a:pt x="1456" y="485"/>
                  </a:lnTo>
                  <a:lnTo>
                    <a:pt x="1456" y="486"/>
                  </a:lnTo>
                  <a:lnTo>
                    <a:pt x="1455" y="488"/>
                  </a:lnTo>
                  <a:lnTo>
                    <a:pt x="1455" y="489"/>
                  </a:lnTo>
                  <a:lnTo>
                    <a:pt x="1456" y="490"/>
                  </a:lnTo>
                  <a:lnTo>
                    <a:pt x="1457" y="490"/>
                  </a:lnTo>
                  <a:lnTo>
                    <a:pt x="1457" y="491"/>
                  </a:lnTo>
                  <a:lnTo>
                    <a:pt x="1457" y="492"/>
                  </a:lnTo>
                  <a:lnTo>
                    <a:pt x="1457" y="491"/>
                  </a:lnTo>
                  <a:lnTo>
                    <a:pt x="1458" y="491"/>
                  </a:lnTo>
                  <a:lnTo>
                    <a:pt x="1458" y="492"/>
                  </a:lnTo>
                  <a:lnTo>
                    <a:pt x="1458" y="493"/>
                  </a:lnTo>
                  <a:lnTo>
                    <a:pt x="1458" y="494"/>
                  </a:lnTo>
                  <a:lnTo>
                    <a:pt x="1457" y="498"/>
                  </a:lnTo>
                  <a:lnTo>
                    <a:pt x="1457" y="499"/>
                  </a:lnTo>
                  <a:lnTo>
                    <a:pt x="1456" y="499"/>
                  </a:lnTo>
                  <a:lnTo>
                    <a:pt x="1455" y="498"/>
                  </a:lnTo>
                  <a:lnTo>
                    <a:pt x="1454" y="498"/>
                  </a:lnTo>
                  <a:lnTo>
                    <a:pt x="1455" y="498"/>
                  </a:lnTo>
                  <a:lnTo>
                    <a:pt x="1455" y="499"/>
                  </a:lnTo>
                  <a:lnTo>
                    <a:pt x="1455" y="500"/>
                  </a:lnTo>
                  <a:lnTo>
                    <a:pt x="1456" y="500"/>
                  </a:lnTo>
                  <a:lnTo>
                    <a:pt x="1455" y="501"/>
                  </a:lnTo>
                  <a:lnTo>
                    <a:pt x="1455" y="504"/>
                  </a:lnTo>
                  <a:lnTo>
                    <a:pt x="1455" y="505"/>
                  </a:lnTo>
                  <a:lnTo>
                    <a:pt x="1454" y="506"/>
                  </a:lnTo>
                  <a:lnTo>
                    <a:pt x="1454" y="507"/>
                  </a:lnTo>
                  <a:lnTo>
                    <a:pt x="1454" y="508"/>
                  </a:lnTo>
                  <a:lnTo>
                    <a:pt x="1454" y="509"/>
                  </a:lnTo>
                  <a:lnTo>
                    <a:pt x="1454" y="510"/>
                  </a:lnTo>
                  <a:lnTo>
                    <a:pt x="1453" y="510"/>
                  </a:lnTo>
                  <a:lnTo>
                    <a:pt x="1450" y="518"/>
                  </a:lnTo>
                  <a:lnTo>
                    <a:pt x="1449" y="522"/>
                  </a:lnTo>
                  <a:lnTo>
                    <a:pt x="1448" y="522"/>
                  </a:lnTo>
                  <a:lnTo>
                    <a:pt x="1448" y="523"/>
                  </a:lnTo>
                  <a:lnTo>
                    <a:pt x="1448" y="524"/>
                  </a:lnTo>
                  <a:lnTo>
                    <a:pt x="1448" y="525"/>
                  </a:lnTo>
                  <a:lnTo>
                    <a:pt x="1447" y="527"/>
                  </a:lnTo>
                  <a:lnTo>
                    <a:pt x="1446" y="530"/>
                  </a:lnTo>
                  <a:lnTo>
                    <a:pt x="1446" y="531"/>
                  </a:lnTo>
                  <a:lnTo>
                    <a:pt x="1445" y="534"/>
                  </a:lnTo>
                  <a:lnTo>
                    <a:pt x="1442" y="536"/>
                  </a:lnTo>
                  <a:lnTo>
                    <a:pt x="1441" y="539"/>
                  </a:lnTo>
                  <a:lnTo>
                    <a:pt x="1440" y="540"/>
                  </a:lnTo>
                  <a:lnTo>
                    <a:pt x="1440" y="541"/>
                  </a:lnTo>
                  <a:lnTo>
                    <a:pt x="1437" y="546"/>
                  </a:lnTo>
                  <a:lnTo>
                    <a:pt x="1436" y="547"/>
                  </a:lnTo>
                  <a:lnTo>
                    <a:pt x="1434" y="548"/>
                  </a:lnTo>
                  <a:lnTo>
                    <a:pt x="1433" y="548"/>
                  </a:lnTo>
                  <a:lnTo>
                    <a:pt x="1433" y="549"/>
                  </a:lnTo>
                  <a:lnTo>
                    <a:pt x="1430" y="553"/>
                  </a:lnTo>
                  <a:lnTo>
                    <a:pt x="1430" y="555"/>
                  </a:lnTo>
                  <a:lnTo>
                    <a:pt x="1428" y="556"/>
                  </a:lnTo>
                  <a:lnTo>
                    <a:pt x="1427" y="556"/>
                  </a:lnTo>
                  <a:lnTo>
                    <a:pt x="1427" y="557"/>
                  </a:lnTo>
                  <a:lnTo>
                    <a:pt x="1425" y="559"/>
                  </a:lnTo>
                  <a:lnTo>
                    <a:pt x="1424" y="560"/>
                  </a:lnTo>
                  <a:lnTo>
                    <a:pt x="1423" y="560"/>
                  </a:lnTo>
                  <a:lnTo>
                    <a:pt x="1422" y="560"/>
                  </a:lnTo>
                  <a:lnTo>
                    <a:pt x="1423" y="560"/>
                  </a:lnTo>
                  <a:lnTo>
                    <a:pt x="1423" y="559"/>
                  </a:lnTo>
                  <a:lnTo>
                    <a:pt x="1423" y="558"/>
                  </a:lnTo>
                  <a:lnTo>
                    <a:pt x="1423" y="557"/>
                  </a:lnTo>
                  <a:lnTo>
                    <a:pt x="1422" y="557"/>
                  </a:lnTo>
                  <a:lnTo>
                    <a:pt x="1422" y="556"/>
                  </a:lnTo>
                  <a:lnTo>
                    <a:pt x="1421" y="557"/>
                  </a:lnTo>
                  <a:lnTo>
                    <a:pt x="1422" y="558"/>
                  </a:lnTo>
                  <a:lnTo>
                    <a:pt x="1422" y="559"/>
                  </a:lnTo>
                  <a:lnTo>
                    <a:pt x="1422" y="560"/>
                  </a:lnTo>
                  <a:lnTo>
                    <a:pt x="1421" y="560"/>
                  </a:lnTo>
                  <a:lnTo>
                    <a:pt x="1420" y="561"/>
                  </a:lnTo>
                  <a:lnTo>
                    <a:pt x="1419" y="561"/>
                  </a:lnTo>
                  <a:lnTo>
                    <a:pt x="1419" y="560"/>
                  </a:lnTo>
                  <a:lnTo>
                    <a:pt x="1417" y="558"/>
                  </a:lnTo>
                  <a:lnTo>
                    <a:pt x="1417" y="557"/>
                  </a:lnTo>
                  <a:lnTo>
                    <a:pt x="1416" y="557"/>
                  </a:lnTo>
                  <a:lnTo>
                    <a:pt x="1415" y="557"/>
                  </a:lnTo>
                  <a:lnTo>
                    <a:pt x="1416" y="558"/>
                  </a:lnTo>
                  <a:lnTo>
                    <a:pt x="1417" y="559"/>
                  </a:lnTo>
                  <a:lnTo>
                    <a:pt x="1419" y="563"/>
                  </a:lnTo>
                  <a:lnTo>
                    <a:pt x="1420" y="563"/>
                  </a:lnTo>
                  <a:lnTo>
                    <a:pt x="1421" y="563"/>
                  </a:lnTo>
                  <a:lnTo>
                    <a:pt x="1421" y="561"/>
                  </a:lnTo>
                  <a:lnTo>
                    <a:pt x="1422" y="561"/>
                  </a:lnTo>
                  <a:lnTo>
                    <a:pt x="1421" y="563"/>
                  </a:lnTo>
                  <a:lnTo>
                    <a:pt x="1420" y="564"/>
                  </a:lnTo>
                  <a:lnTo>
                    <a:pt x="1419" y="567"/>
                  </a:lnTo>
                  <a:lnTo>
                    <a:pt x="1417" y="567"/>
                  </a:lnTo>
                  <a:lnTo>
                    <a:pt x="1416" y="568"/>
                  </a:lnTo>
                  <a:lnTo>
                    <a:pt x="1415" y="571"/>
                  </a:lnTo>
                  <a:lnTo>
                    <a:pt x="1414" y="572"/>
                  </a:lnTo>
                  <a:lnTo>
                    <a:pt x="1413" y="574"/>
                  </a:lnTo>
                  <a:lnTo>
                    <a:pt x="1412" y="575"/>
                  </a:lnTo>
                  <a:lnTo>
                    <a:pt x="1411" y="575"/>
                  </a:lnTo>
                  <a:lnTo>
                    <a:pt x="1408" y="578"/>
                  </a:lnTo>
                  <a:lnTo>
                    <a:pt x="1405" y="582"/>
                  </a:lnTo>
                  <a:lnTo>
                    <a:pt x="1404" y="583"/>
                  </a:lnTo>
                  <a:lnTo>
                    <a:pt x="1403" y="584"/>
                  </a:lnTo>
                  <a:lnTo>
                    <a:pt x="1404" y="585"/>
                  </a:lnTo>
                  <a:lnTo>
                    <a:pt x="1403" y="585"/>
                  </a:lnTo>
                  <a:lnTo>
                    <a:pt x="1399" y="591"/>
                  </a:lnTo>
                  <a:lnTo>
                    <a:pt x="1398" y="591"/>
                  </a:lnTo>
                  <a:lnTo>
                    <a:pt x="1397" y="592"/>
                  </a:lnTo>
                  <a:lnTo>
                    <a:pt x="1396" y="592"/>
                  </a:lnTo>
                  <a:lnTo>
                    <a:pt x="1395" y="592"/>
                  </a:lnTo>
                  <a:lnTo>
                    <a:pt x="1394" y="593"/>
                  </a:lnTo>
                  <a:lnTo>
                    <a:pt x="1393" y="593"/>
                  </a:lnTo>
                  <a:lnTo>
                    <a:pt x="1391" y="593"/>
                  </a:lnTo>
                  <a:lnTo>
                    <a:pt x="1391" y="594"/>
                  </a:lnTo>
                  <a:lnTo>
                    <a:pt x="1386" y="598"/>
                  </a:lnTo>
                  <a:lnTo>
                    <a:pt x="1380" y="601"/>
                  </a:lnTo>
                  <a:lnTo>
                    <a:pt x="1379" y="603"/>
                  </a:lnTo>
                  <a:lnTo>
                    <a:pt x="1378" y="605"/>
                  </a:lnTo>
                  <a:lnTo>
                    <a:pt x="1378" y="606"/>
                  </a:lnTo>
                  <a:lnTo>
                    <a:pt x="1376" y="608"/>
                  </a:lnTo>
                  <a:lnTo>
                    <a:pt x="1376" y="609"/>
                  </a:lnTo>
                  <a:lnTo>
                    <a:pt x="1376" y="610"/>
                  </a:lnTo>
                  <a:lnTo>
                    <a:pt x="1372" y="615"/>
                  </a:lnTo>
                  <a:lnTo>
                    <a:pt x="1371" y="615"/>
                  </a:lnTo>
                  <a:lnTo>
                    <a:pt x="1371" y="614"/>
                  </a:lnTo>
                  <a:lnTo>
                    <a:pt x="1372" y="614"/>
                  </a:lnTo>
                  <a:lnTo>
                    <a:pt x="1371" y="614"/>
                  </a:lnTo>
                  <a:lnTo>
                    <a:pt x="1371" y="613"/>
                  </a:lnTo>
                  <a:lnTo>
                    <a:pt x="1370" y="614"/>
                  </a:lnTo>
                  <a:lnTo>
                    <a:pt x="1370" y="613"/>
                  </a:lnTo>
                  <a:lnTo>
                    <a:pt x="1370" y="611"/>
                  </a:lnTo>
                  <a:lnTo>
                    <a:pt x="1369" y="611"/>
                  </a:lnTo>
                  <a:lnTo>
                    <a:pt x="1368" y="611"/>
                  </a:lnTo>
                  <a:lnTo>
                    <a:pt x="1368" y="610"/>
                  </a:lnTo>
                  <a:lnTo>
                    <a:pt x="1367" y="610"/>
                  </a:lnTo>
                  <a:lnTo>
                    <a:pt x="1367" y="611"/>
                  </a:lnTo>
                  <a:lnTo>
                    <a:pt x="1367" y="613"/>
                  </a:lnTo>
                  <a:lnTo>
                    <a:pt x="1368" y="613"/>
                  </a:lnTo>
                  <a:lnTo>
                    <a:pt x="1369" y="613"/>
                  </a:lnTo>
                  <a:lnTo>
                    <a:pt x="1369" y="614"/>
                  </a:lnTo>
                  <a:lnTo>
                    <a:pt x="1370" y="614"/>
                  </a:lnTo>
                  <a:lnTo>
                    <a:pt x="1369" y="614"/>
                  </a:lnTo>
                  <a:lnTo>
                    <a:pt x="1369" y="615"/>
                  </a:lnTo>
                  <a:lnTo>
                    <a:pt x="1370" y="614"/>
                  </a:lnTo>
                  <a:lnTo>
                    <a:pt x="1371" y="614"/>
                  </a:lnTo>
                  <a:lnTo>
                    <a:pt x="1371" y="615"/>
                  </a:lnTo>
                  <a:lnTo>
                    <a:pt x="1371" y="616"/>
                  </a:lnTo>
                  <a:lnTo>
                    <a:pt x="1371" y="617"/>
                  </a:lnTo>
                  <a:lnTo>
                    <a:pt x="1371" y="618"/>
                  </a:lnTo>
                  <a:lnTo>
                    <a:pt x="1370" y="618"/>
                  </a:lnTo>
                  <a:lnTo>
                    <a:pt x="1369" y="618"/>
                  </a:lnTo>
                  <a:lnTo>
                    <a:pt x="1369" y="619"/>
                  </a:lnTo>
                  <a:lnTo>
                    <a:pt x="1368" y="620"/>
                  </a:lnTo>
                  <a:lnTo>
                    <a:pt x="1367" y="620"/>
                  </a:lnTo>
                  <a:lnTo>
                    <a:pt x="1367" y="622"/>
                  </a:lnTo>
                  <a:lnTo>
                    <a:pt x="1365" y="625"/>
                  </a:lnTo>
                  <a:lnTo>
                    <a:pt x="1364" y="626"/>
                  </a:lnTo>
                  <a:lnTo>
                    <a:pt x="1363" y="626"/>
                  </a:lnTo>
                  <a:lnTo>
                    <a:pt x="1362" y="626"/>
                  </a:lnTo>
                  <a:lnTo>
                    <a:pt x="1363" y="625"/>
                  </a:lnTo>
                  <a:lnTo>
                    <a:pt x="1362" y="625"/>
                  </a:lnTo>
                  <a:lnTo>
                    <a:pt x="1363" y="624"/>
                  </a:lnTo>
                  <a:lnTo>
                    <a:pt x="1363" y="623"/>
                  </a:lnTo>
                  <a:lnTo>
                    <a:pt x="1363" y="622"/>
                  </a:lnTo>
                  <a:lnTo>
                    <a:pt x="1364" y="622"/>
                  </a:lnTo>
                  <a:lnTo>
                    <a:pt x="1365" y="620"/>
                  </a:lnTo>
                  <a:lnTo>
                    <a:pt x="1365" y="619"/>
                  </a:lnTo>
                  <a:lnTo>
                    <a:pt x="1367" y="619"/>
                  </a:lnTo>
                  <a:lnTo>
                    <a:pt x="1367" y="618"/>
                  </a:lnTo>
                  <a:lnTo>
                    <a:pt x="1365" y="617"/>
                  </a:lnTo>
                  <a:lnTo>
                    <a:pt x="1365" y="618"/>
                  </a:lnTo>
                  <a:lnTo>
                    <a:pt x="1365" y="619"/>
                  </a:lnTo>
                  <a:lnTo>
                    <a:pt x="1365" y="618"/>
                  </a:lnTo>
                  <a:lnTo>
                    <a:pt x="1364" y="617"/>
                  </a:lnTo>
                  <a:lnTo>
                    <a:pt x="1364" y="618"/>
                  </a:lnTo>
                  <a:lnTo>
                    <a:pt x="1365" y="619"/>
                  </a:lnTo>
                  <a:lnTo>
                    <a:pt x="1365" y="620"/>
                  </a:lnTo>
                  <a:lnTo>
                    <a:pt x="1364" y="620"/>
                  </a:lnTo>
                  <a:lnTo>
                    <a:pt x="1364" y="619"/>
                  </a:lnTo>
                  <a:lnTo>
                    <a:pt x="1364" y="620"/>
                  </a:lnTo>
                  <a:lnTo>
                    <a:pt x="1364" y="622"/>
                  </a:lnTo>
                  <a:lnTo>
                    <a:pt x="1363" y="622"/>
                  </a:lnTo>
                  <a:lnTo>
                    <a:pt x="1362" y="623"/>
                  </a:lnTo>
                  <a:lnTo>
                    <a:pt x="1362" y="625"/>
                  </a:lnTo>
                  <a:lnTo>
                    <a:pt x="1361" y="625"/>
                  </a:lnTo>
                  <a:lnTo>
                    <a:pt x="1361" y="624"/>
                  </a:lnTo>
                  <a:lnTo>
                    <a:pt x="1360" y="624"/>
                  </a:lnTo>
                  <a:lnTo>
                    <a:pt x="1360" y="625"/>
                  </a:lnTo>
                  <a:lnTo>
                    <a:pt x="1361" y="626"/>
                  </a:lnTo>
                  <a:lnTo>
                    <a:pt x="1362" y="626"/>
                  </a:lnTo>
                  <a:lnTo>
                    <a:pt x="1362" y="628"/>
                  </a:lnTo>
                  <a:lnTo>
                    <a:pt x="1361" y="628"/>
                  </a:lnTo>
                  <a:lnTo>
                    <a:pt x="1360" y="630"/>
                  </a:lnTo>
                  <a:lnTo>
                    <a:pt x="1359" y="630"/>
                  </a:lnTo>
                  <a:lnTo>
                    <a:pt x="1360" y="630"/>
                  </a:lnTo>
                  <a:lnTo>
                    <a:pt x="1361" y="630"/>
                  </a:lnTo>
                  <a:lnTo>
                    <a:pt x="1362" y="630"/>
                  </a:lnTo>
                  <a:lnTo>
                    <a:pt x="1362" y="628"/>
                  </a:lnTo>
                  <a:lnTo>
                    <a:pt x="1363" y="627"/>
                  </a:lnTo>
                  <a:lnTo>
                    <a:pt x="1363" y="628"/>
                  </a:lnTo>
                  <a:lnTo>
                    <a:pt x="1361" y="632"/>
                  </a:lnTo>
                  <a:lnTo>
                    <a:pt x="1358" y="638"/>
                  </a:lnTo>
                  <a:lnTo>
                    <a:pt x="1358" y="639"/>
                  </a:lnTo>
                  <a:lnTo>
                    <a:pt x="1358" y="640"/>
                  </a:lnTo>
                  <a:lnTo>
                    <a:pt x="1356" y="641"/>
                  </a:lnTo>
                  <a:lnTo>
                    <a:pt x="1354" y="647"/>
                  </a:lnTo>
                  <a:lnTo>
                    <a:pt x="1353" y="648"/>
                  </a:lnTo>
                  <a:lnTo>
                    <a:pt x="1353" y="650"/>
                  </a:lnTo>
                  <a:lnTo>
                    <a:pt x="1351" y="653"/>
                  </a:lnTo>
                  <a:lnTo>
                    <a:pt x="1347" y="658"/>
                  </a:lnTo>
                  <a:lnTo>
                    <a:pt x="1345" y="663"/>
                  </a:lnTo>
                  <a:lnTo>
                    <a:pt x="1342" y="666"/>
                  </a:lnTo>
                  <a:lnTo>
                    <a:pt x="1339" y="669"/>
                  </a:lnTo>
                  <a:lnTo>
                    <a:pt x="1338" y="673"/>
                  </a:lnTo>
                  <a:lnTo>
                    <a:pt x="1337" y="673"/>
                  </a:lnTo>
                  <a:lnTo>
                    <a:pt x="1335" y="676"/>
                  </a:lnTo>
                  <a:lnTo>
                    <a:pt x="1331" y="680"/>
                  </a:lnTo>
                  <a:lnTo>
                    <a:pt x="1329" y="682"/>
                  </a:lnTo>
                  <a:lnTo>
                    <a:pt x="1328" y="684"/>
                  </a:lnTo>
                  <a:lnTo>
                    <a:pt x="1327" y="684"/>
                  </a:lnTo>
                  <a:lnTo>
                    <a:pt x="1326" y="685"/>
                  </a:lnTo>
                  <a:lnTo>
                    <a:pt x="1325" y="685"/>
                  </a:lnTo>
                  <a:lnTo>
                    <a:pt x="1324" y="686"/>
                  </a:lnTo>
                  <a:lnTo>
                    <a:pt x="1322" y="686"/>
                  </a:lnTo>
                  <a:lnTo>
                    <a:pt x="1321" y="686"/>
                  </a:lnTo>
                  <a:lnTo>
                    <a:pt x="1321" y="688"/>
                  </a:lnTo>
                  <a:lnTo>
                    <a:pt x="1320" y="688"/>
                  </a:lnTo>
                  <a:lnTo>
                    <a:pt x="1320" y="686"/>
                  </a:lnTo>
                  <a:lnTo>
                    <a:pt x="1320" y="685"/>
                  </a:lnTo>
                  <a:lnTo>
                    <a:pt x="1321" y="684"/>
                  </a:lnTo>
                  <a:lnTo>
                    <a:pt x="1321" y="683"/>
                  </a:lnTo>
                  <a:lnTo>
                    <a:pt x="1322" y="684"/>
                  </a:lnTo>
                  <a:lnTo>
                    <a:pt x="1322" y="683"/>
                  </a:lnTo>
                  <a:lnTo>
                    <a:pt x="1321" y="683"/>
                  </a:lnTo>
                  <a:lnTo>
                    <a:pt x="1321" y="682"/>
                  </a:lnTo>
                  <a:lnTo>
                    <a:pt x="1322" y="681"/>
                  </a:lnTo>
                  <a:lnTo>
                    <a:pt x="1321" y="680"/>
                  </a:lnTo>
                  <a:lnTo>
                    <a:pt x="1321" y="678"/>
                  </a:lnTo>
                  <a:lnTo>
                    <a:pt x="1321" y="676"/>
                  </a:lnTo>
                  <a:lnTo>
                    <a:pt x="1320" y="676"/>
                  </a:lnTo>
                  <a:lnTo>
                    <a:pt x="1319" y="676"/>
                  </a:lnTo>
                  <a:lnTo>
                    <a:pt x="1319" y="675"/>
                  </a:lnTo>
                  <a:lnTo>
                    <a:pt x="1318" y="675"/>
                  </a:lnTo>
                  <a:lnTo>
                    <a:pt x="1317" y="675"/>
                  </a:lnTo>
                  <a:lnTo>
                    <a:pt x="1316" y="674"/>
                  </a:lnTo>
                  <a:lnTo>
                    <a:pt x="1316" y="673"/>
                  </a:lnTo>
                  <a:lnTo>
                    <a:pt x="1315" y="673"/>
                  </a:lnTo>
                  <a:lnTo>
                    <a:pt x="1315" y="672"/>
                  </a:lnTo>
                  <a:lnTo>
                    <a:pt x="1313" y="672"/>
                  </a:lnTo>
                  <a:lnTo>
                    <a:pt x="1315" y="670"/>
                  </a:lnTo>
                  <a:lnTo>
                    <a:pt x="1313" y="670"/>
                  </a:lnTo>
                  <a:lnTo>
                    <a:pt x="1313" y="672"/>
                  </a:lnTo>
                  <a:lnTo>
                    <a:pt x="1312" y="673"/>
                  </a:lnTo>
                  <a:lnTo>
                    <a:pt x="1312" y="674"/>
                  </a:lnTo>
                  <a:lnTo>
                    <a:pt x="1312" y="675"/>
                  </a:lnTo>
                  <a:lnTo>
                    <a:pt x="1312" y="676"/>
                  </a:lnTo>
                  <a:lnTo>
                    <a:pt x="1311" y="678"/>
                  </a:lnTo>
                  <a:lnTo>
                    <a:pt x="1310" y="680"/>
                  </a:lnTo>
                  <a:lnTo>
                    <a:pt x="1310" y="681"/>
                  </a:lnTo>
                  <a:lnTo>
                    <a:pt x="1309" y="681"/>
                  </a:lnTo>
                  <a:lnTo>
                    <a:pt x="1309" y="680"/>
                  </a:lnTo>
                  <a:lnTo>
                    <a:pt x="1308" y="680"/>
                  </a:lnTo>
                  <a:lnTo>
                    <a:pt x="1308" y="678"/>
                  </a:lnTo>
                  <a:lnTo>
                    <a:pt x="1307" y="676"/>
                  </a:lnTo>
                  <a:lnTo>
                    <a:pt x="1307" y="675"/>
                  </a:lnTo>
                  <a:lnTo>
                    <a:pt x="1308" y="675"/>
                  </a:lnTo>
                  <a:lnTo>
                    <a:pt x="1308" y="674"/>
                  </a:lnTo>
                  <a:lnTo>
                    <a:pt x="1308" y="673"/>
                  </a:lnTo>
                  <a:lnTo>
                    <a:pt x="1308" y="674"/>
                  </a:lnTo>
                  <a:lnTo>
                    <a:pt x="1307" y="674"/>
                  </a:lnTo>
                  <a:lnTo>
                    <a:pt x="1307" y="675"/>
                  </a:lnTo>
                  <a:lnTo>
                    <a:pt x="1307" y="676"/>
                  </a:lnTo>
                  <a:lnTo>
                    <a:pt x="1305" y="676"/>
                  </a:lnTo>
                  <a:lnTo>
                    <a:pt x="1305" y="677"/>
                  </a:lnTo>
                  <a:lnTo>
                    <a:pt x="1307" y="677"/>
                  </a:lnTo>
                  <a:lnTo>
                    <a:pt x="1307" y="678"/>
                  </a:lnTo>
                  <a:lnTo>
                    <a:pt x="1308" y="678"/>
                  </a:lnTo>
                  <a:lnTo>
                    <a:pt x="1308" y="680"/>
                  </a:lnTo>
                  <a:lnTo>
                    <a:pt x="1308" y="681"/>
                  </a:lnTo>
                  <a:lnTo>
                    <a:pt x="1309" y="681"/>
                  </a:lnTo>
                  <a:lnTo>
                    <a:pt x="1309" y="682"/>
                  </a:lnTo>
                  <a:lnTo>
                    <a:pt x="1310" y="681"/>
                  </a:lnTo>
                  <a:lnTo>
                    <a:pt x="1311" y="682"/>
                  </a:lnTo>
                  <a:lnTo>
                    <a:pt x="1311" y="681"/>
                  </a:lnTo>
                  <a:lnTo>
                    <a:pt x="1312" y="681"/>
                  </a:lnTo>
                  <a:lnTo>
                    <a:pt x="1312" y="682"/>
                  </a:lnTo>
                  <a:lnTo>
                    <a:pt x="1312" y="683"/>
                  </a:lnTo>
                  <a:lnTo>
                    <a:pt x="1312" y="684"/>
                  </a:lnTo>
                  <a:lnTo>
                    <a:pt x="1312" y="685"/>
                  </a:lnTo>
                  <a:lnTo>
                    <a:pt x="1311" y="685"/>
                  </a:lnTo>
                  <a:lnTo>
                    <a:pt x="1310" y="686"/>
                  </a:lnTo>
                  <a:lnTo>
                    <a:pt x="1310" y="688"/>
                  </a:lnTo>
                  <a:lnTo>
                    <a:pt x="1309" y="688"/>
                  </a:lnTo>
                  <a:lnTo>
                    <a:pt x="1309" y="689"/>
                  </a:lnTo>
                  <a:lnTo>
                    <a:pt x="1308" y="689"/>
                  </a:lnTo>
                  <a:lnTo>
                    <a:pt x="1307" y="689"/>
                  </a:lnTo>
                  <a:lnTo>
                    <a:pt x="1307" y="690"/>
                  </a:lnTo>
                  <a:lnTo>
                    <a:pt x="1307" y="691"/>
                  </a:lnTo>
                  <a:lnTo>
                    <a:pt x="1308" y="691"/>
                  </a:lnTo>
                  <a:lnTo>
                    <a:pt x="1310" y="692"/>
                  </a:lnTo>
                  <a:lnTo>
                    <a:pt x="1309" y="692"/>
                  </a:lnTo>
                  <a:lnTo>
                    <a:pt x="1308" y="693"/>
                  </a:lnTo>
                  <a:lnTo>
                    <a:pt x="1308" y="694"/>
                  </a:lnTo>
                  <a:lnTo>
                    <a:pt x="1305" y="695"/>
                  </a:lnTo>
                  <a:lnTo>
                    <a:pt x="1304" y="695"/>
                  </a:lnTo>
                  <a:lnTo>
                    <a:pt x="1304" y="697"/>
                  </a:lnTo>
                  <a:lnTo>
                    <a:pt x="1304" y="698"/>
                  </a:lnTo>
                  <a:lnTo>
                    <a:pt x="1303" y="699"/>
                  </a:lnTo>
                  <a:lnTo>
                    <a:pt x="1304" y="700"/>
                  </a:lnTo>
                  <a:lnTo>
                    <a:pt x="1304" y="701"/>
                  </a:lnTo>
                  <a:lnTo>
                    <a:pt x="1303" y="700"/>
                  </a:lnTo>
                  <a:lnTo>
                    <a:pt x="1302" y="700"/>
                  </a:lnTo>
                  <a:lnTo>
                    <a:pt x="1301" y="700"/>
                  </a:lnTo>
                  <a:lnTo>
                    <a:pt x="1301" y="699"/>
                  </a:lnTo>
                  <a:lnTo>
                    <a:pt x="1300" y="701"/>
                  </a:lnTo>
                  <a:lnTo>
                    <a:pt x="1300" y="703"/>
                  </a:lnTo>
                  <a:lnTo>
                    <a:pt x="1300" y="705"/>
                  </a:lnTo>
                  <a:lnTo>
                    <a:pt x="1300" y="706"/>
                  </a:lnTo>
                  <a:lnTo>
                    <a:pt x="1300" y="707"/>
                  </a:lnTo>
                  <a:lnTo>
                    <a:pt x="1300" y="709"/>
                  </a:lnTo>
                  <a:lnTo>
                    <a:pt x="1299" y="709"/>
                  </a:lnTo>
                  <a:lnTo>
                    <a:pt x="1300" y="709"/>
                  </a:lnTo>
                  <a:lnTo>
                    <a:pt x="1300" y="707"/>
                  </a:lnTo>
                  <a:lnTo>
                    <a:pt x="1300" y="706"/>
                  </a:lnTo>
                  <a:lnTo>
                    <a:pt x="1301" y="705"/>
                  </a:lnTo>
                  <a:lnTo>
                    <a:pt x="1302" y="706"/>
                  </a:lnTo>
                  <a:lnTo>
                    <a:pt x="1302" y="707"/>
                  </a:lnTo>
                  <a:lnTo>
                    <a:pt x="1303" y="707"/>
                  </a:lnTo>
                  <a:lnTo>
                    <a:pt x="1302" y="708"/>
                  </a:lnTo>
                  <a:lnTo>
                    <a:pt x="1302" y="709"/>
                  </a:lnTo>
                  <a:lnTo>
                    <a:pt x="1303" y="710"/>
                  </a:lnTo>
                  <a:lnTo>
                    <a:pt x="1303" y="711"/>
                  </a:lnTo>
                  <a:lnTo>
                    <a:pt x="1303" y="712"/>
                  </a:lnTo>
                  <a:lnTo>
                    <a:pt x="1303" y="714"/>
                  </a:lnTo>
                  <a:lnTo>
                    <a:pt x="1303" y="715"/>
                  </a:lnTo>
                  <a:lnTo>
                    <a:pt x="1303" y="717"/>
                  </a:lnTo>
                  <a:lnTo>
                    <a:pt x="1303" y="718"/>
                  </a:lnTo>
                  <a:lnTo>
                    <a:pt x="1302" y="718"/>
                  </a:lnTo>
                  <a:lnTo>
                    <a:pt x="1301" y="718"/>
                  </a:lnTo>
                  <a:lnTo>
                    <a:pt x="1301" y="717"/>
                  </a:lnTo>
                  <a:lnTo>
                    <a:pt x="1301" y="716"/>
                  </a:lnTo>
                  <a:lnTo>
                    <a:pt x="1300" y="716"/>
                  </a:lnTo>
                  <a:lnTo>
                    <a:pt x="1300" y="715"/>
                  </a:lnTo>
                  <a:lnTo>
                    <a:pt x="1299" y="714"/>
                  </a:lnTo>
                  <a:lnTo>
                    <a:pt x="1298" y="714"/>
                  </a:lnTo>
                  <a:lnTo>
                    <a:pt x="1298" y="715"/>
                  </a:lnTo>
                  <a:lnTo>
                    <a:pt x="1299" y="714"/>
                  </a:lnTo>
                  <a:lnTo>
                    <a:pt x="1299" y="715"/>
                  </a:lnTo>
                  <a:lnTo>
                    <a:pt x="1299" y="716"/>
                  </a:lnTo>
                  <a:lnTo>
                    <a:pt x="1300" y="716"/>
                  </a:lnTo>
                  <a:lnTo>
                    <a:pt x="1300" y="717"/>
                  </a:lnTo>
                  <a:lnTo>
                    <a:pt x="1301" y="718"/>
                  </a:lnTo>
                  <a:lnTo>
                    <a:pt x="1303" y="719"/>
                  </a:lnTo>
                  <a:lnTo>
                    <a:pt x="1302" y="720"/>
                  </a:lnTo>
                  <a:lnTo>
                    <a:pt x="1301" y="720"/>
                  </a:lnTo>
                  <a:lnTo>
                    <a:pt x="1300" y="719"/>
                  </a:lnTo>
                  <a:lnTo>
                    <a:pt x="1300" y="720"/>
                  </a:lnTo>
                  <a:lnTo>
                    <a:pt x="1300" y="722"/>
                  </a:lnTo>
                  <a:lnTo>
                    <a:pt x="1300" y="723"/>
                  </a:lnTo>
                  <a:lnTo>
                    <a:pt x="1301" y="723"/>
                  </a:lnTo>
                  <a:lnTo>
                    <a:pt x="1302" y="723"/>
                  </a:lnTo>
                  <a:lnTo>
                    <a:pt x="1302" y="724"/>
                  </a:lnTo>
                  <a:lnTo>
                    <a:pt x="1303" y="724"/>
                  </a:lnTo>
                  <a:lnTo>
                    <a:pt x="1303" y="725"/>
                  </a:lnTo>
                  <a:lnTo>
                    <a:pt x="1303" y="726"/>
                  </a:lnTo>
                  <a:lnTo>
                    <a:pt x="1303" y="727"/>
                  </a:lnTo>
                  <a:lnTo>
                    <a:pt x="1302" y="727"/>
                  </a:lnTo>
                  <a:lnTo>
                    <a:pt x="1301" y="727"/>
                  </a:lnTo>
                  <a:lnTo>
                    <a:pt x="1300" y="727"/>
                  </a:lnTo>
                  <a:lnTo>
                    <a:pt x="1300" y="728"/>
                  </a:lnTo>
                  <a:lnTo>
                    <a:pt x="1300" y="730"/>
                  </a:lnTo>
                  <a:lnTo>
                    <a:pt x="1300" y="731"/>
                  </a:lnTo>
                  <a:lnTo>
                    <a:pt x="1301" y="731"/>
                  </a:lnTo>
                  <a:lnTo>
                    <a:pt x="1301" y="732"/>
                  </a:lnTo>
                  <a:lnTo>
                    <a:pt x="1301" y="730"/>
                  </a:lnTo>
                  <a:lnTo>
                    <a:pt x="1300" y="730"/>
                  </a:lnTo>
                  <a:lnTo>
                    <a:pt x="1301" y="728"/>
                  </a:lnTo>
                  <a:lnTo>
                    <a:pt x="1302" y="728"/>
                  </a:lnTo>
                  <a:lnTo>
                    <a:pt x="1304" y="727"/>
                  </a:lnTo>
                  <a:lnTo>
                    <a:pt x="1304" y="726"/>
                  </a:lnTo>
                  <a:lnTo>
                    <a:pt x="1303" y="726"/>
                  </a:lnTo>
                  <a:lnTo>
                    <a:pt x="1303" y="725"/>
                  </a:lnTo>
                  <a:lnTo>
                    <a:pt x="1304" y="725"/>
                  </a:lnTo>
                  <a:lnTo>
                    <a:pt x="1303" y="724"/>
                  </a:lnTo>
                  <a:lnTo>
                    <a:pt x="1304" y="724"/>
                  </a:lnTo>
                  <a:lnTo>
                    <a:pt x="1304" y="723"/>
                  </a:lnTo>
                  <a:lnTo>
                    <a:pt x="1303" y="723"/>
                  </a:lnTo>
                  <a:lnTo>
                    <a:pt x="1303" y="722"/>
                  </a:lnTo>
                  <a:lnTo>
                    <a:pt x="1304" y="720"/>
                  </a:lnTo>
                  <a:lnTo>
                    <a:pt x="1305" y="720"/>
                  </a:lnTo>
                  <a:lnTo>
                    <a:pt x="1305" y="724"/>
                  </a:lnTo>
                  <a:lnTo>
                    <a:pt x="1305" y="725"/>
                  </a:lnTo>
                  <a:lnTo>
                    <a:pt x="1304" y="728"/>
                  </a:lnTo>
                  <a:lnTo>
                    <a:pt x="1304" y="730"/>
                  </a:lnTo>
                  <a:lnTo>
                    <a:pt x="1304" y="731"/>
                  </a:lnTo>
                  <a:lnTo>
                    <a:pt x="1303" y="732"/>
                  </a:lnTo>
                  <a:lnTo>
                    <a:pt x="1303" y="733"/>
                  </a:lnTo>
                  <a:lnTo>
                    <a:pt x="1303" y="735"/>
                  </a:lnTo>
                  <a:lnTo>
                    <a:pt x="1303" y="736"/>
                  </a:lnTo>
                  <a:lnTo>
                    <a:pt x="1303" y="737"/>
                  </a:lnTo>
                  <a:lnTo>
                    <a:pt x="1302" y="737"/>
                  </a:lnTo>
                  <a:lnTo>
                    <a:pt x="1302" y="739"/>
                  </a:lnTo>
                  <a:lnTo>
                    <a:pt x="1302" y="740"/>
                  </a:lnTo>
                  <a:lnTo>
                    <a:pt x="1302" y="741"/>
                  </a:lnTo>
                  <a:lnTo>
                    <a:pt x="1302" y="743"/>
                  </a:lnTo>
                  <a:lnTo>
                    <a:pt x="1301" y="745"/>
                  </a:lnTo>
                  <a:lnTo>
                    <a:pt x="1301" y="748"/>
                  </a:lnTo>
                  <a:lnTo>
                    <a:pt x="1301" y="749"/>
                  </a:lnTo>
                  <a:lnTo>
                    <a:pt x="1300" y="750"/>
                  </a:lnTo>
                  <a:lnTo>
                    <a:pt x="1300" y="751"/>
                  </a:lnTo>
                  <a:lnTo>
                    <a:pt x="1301" y="753"/>
                  </a:lnTo>
                  <a:lnTo>
                    <a:pt x="1301" y="755"/>
                  </a:lnTo>
                  <a:lnTo>
                    <a:pt x="1301" y="756"/>
                  </a:lnTo>
                  <a:lnTo>
                    <a:pt x="1301" y="757"/>
                  </a:lnTo>
                  <a:lnTo>
                    <a:pt x="1301" y="756"/>
                  </a:lnTo>
                  <a:lnTo>
                    <a:pt x="1302" y="756"/>
                  </a:lnTo>
                  <a:lnTo>
                    <a:pt x="1302" y="758"/>
                  </a:lnTo>
                  <a:lnTo>
                    <a:pt x="1302" y="759"/>
                  </a:lnTo>
                  <a:lnTo>
                    <a:pt x="1302" y="762"/>
                  </a:lnTo>
                  <a:lnTo>
                    <a:pt x="1302" y="773"/>
                  </a:lnTo>
                  <a:lnTo>
                    <a:pt x="1303" y="776"/>
                  </a:lnTo>
                  <a:lnTo>
                    <a:pt x="1303" y="780"/>
                  </a:lnTo>
                  <a:lnTo>
                    <a:pt x="1304" y="785"/>
                  </a:lnTo>
                  <a:lnTo>
                    <a:pt x="1305" y="791"/>
                  </a:lnTo>
                  <a:lnTo>
                    <a:pt x="1307" y="793"/>
                  </a:lnTo>
                  <a:lnTo>
                    <a:pt x="1307" y="794"/>
                  </a:lnTo>
                  <a:lnTo>
                    <a:pt x="1307" y="795"/>
                  </a:lnTo>
                  <a:lnTo>
                    <a:pt x="1308" y="797"/>
                  </a:lnTo>
                  <a:lnTo>
                    <a:pt x="1307" y="799"/>
                  </a:lnTo>
                  <a:lnTo>
                    <a:pt x="1307" y="800"/>
                  </a:lnTo>
                  <a:lnTo>
                    <a:pt x="1305" y="802"/>
                  </a:lnTo>
                  <a:lnTo>
                    <a:pt x="1305" y="803"/>
                  </a:lnTo>
                  <a:lnTo>
                    <a:pt x="1304" y="804"/>
                  </a:lnTo>
                  <a:lnTo>
                    <a:pt x="1304" y="806"/>
                  </a:lnTo>
                  <a:lnTo>
                    <a:pt x="1304" y="809"/>
                  </a:lnTo>
                  <a:lnTo>
                    <a:pt x="1302" y="812"/>
                  </a:lnTo>
                  <a:lnTo>
                    <a:pt x="1302" y="814"/>
                  </a:lnTo>
                  <a:lnTo>
                    <a:pt x="1302" y="815"/>
                  </a:lnTo>
                  <a:lnTo>
                    <a:pt x="1302" y="816"/>
                  </a:lnTo>
                  <a:lnTo>
                    <a:pt x="1302" y="817"/>
                  </a:lnTo>
                  <a:lnTo>
                    <a:pt x="1301" y="819"/>
                  </a:lnTo>
                  <a:lnTo>
                    <a:pt x="1300" y="820"/>
                  </a:lnTo>
                  <a:lnTo>
                    <a:pt x="1299" y="827"/>
                  </a:lnTo>
                  <a:lnTo>
                    <a:pt x="1298" y="833"/>
                  </a:lnTo>
                  <a:lnTo>
                    <a:pt x="1298" y="835"/>
                  </a:lnTo>
                  <a:lnTo>
                    <a:pt x="1298" y="836"/>
                  </a:lnTo>
                  <a:lnTo>
                    <a:pt x="1298" y="837"/>
                  </a:lnTo>
                  <a:lnTo>
                    <a:pt x="1298" y="839"/>
                  </a:lnTo>
                  <a:lnTo>
                    <a:pt x="1296" y="844"/>
                  </a:lnTo>
                  <a:lnTo>
                    <a:pt x="1295" y="845"/>
                  </a:lnTo>
                  <a:lnTo>
                    <a:pt x="1295" y="847"/>
                  </a:lnTo>
                  <a:lnTo>
                    <a:pt x="1295" y="848"/>
                  </a:lnTo>
                  <a:lnTo>
                    <a:pt x="1294" y="852"/>
                  </a:lnTo>
                  <a:lnTo>
                    <a:pt x="1295" y="856"/>
                  </a:lnTo>
                  <a:lnTo>
                    <a:pt x="1295" y="858"/>
                  </a:lnTo>
                  <a:lnTo>
                    <a:pt x="1295" y="859"/>
                  </a:lnTo>
                  <a:lnTo>
                    <a:pt x="1295" y="864"/>
                  </a:lnTo>
                  <a:lnTo>
                    <a:pt x="1295" y="865"/>
                  </a:lnTo>
                  <a:lnTo>
                    <a:pt x="1296" y="866"/>
                  </a:lnTo>
                  <a:lnTo>
                    <a:pt x="1298" y="867"/>
                  </a:lnTo>
                  <a:lnTo>
                    <a:pt x="1298" y="868"/>
                  </a:lnTo>
                  <a:lnTo>
                    <a:pt x="1298" y="869"/>
                  </a:lnTo>
                  <a:lnTo>
                    <a:pt x="1293" y="873"/>
                  </a:lnTo>
                  <a:lnTo>
                    <a:pt x="1293" y="874"/>
                  </a:lnTo>
                  <a:lnTo>
                    <a:pt x="1292" y="875"/>
                  </a:lnTo>
                  <a:lnTo>
                    <a:pt x="1291" y="876"/>
                  </a:lnTo>
                  <a:lnTo>
                    <a:pt x="1289" y="876"/>
                  </a:lnTo>
                  <a:lnTo>
                    <a:pt x="1287" y="877"/>
                  </a:lnTo>
                  <a:lnTo>
                    <a:pt x="1286" y="878"/>
                  </a:lnTo>
                  <a:lnTo>
                    <a:pt x="1284" y="881"/>
                  </a:lnTo>
                  <a:lnTo>
                    <a:pt x="1279" y="887"/>
                  </a:lnTo>
                  <a:lnTo>
                    <a:pt x="1278" y="891"/>
                  </a:lnTo>
                  <a:lnTo>
                    <a:pt x="1277" y="893"/>
                  </a:lnTo>
                  <a:lnTo>
                    <a:pt x="1276" y="901"/>
                  </a:lnTo>
                  <a:lnTo>
                    <a:pt x="1275" y="907"/>
                  </a:lnTo>
                  <a:lnTo>
                    <a:pt x="1275" y="916"/>
                  </a:lnTo>
                  <a:lnTo>
                    <a:pt x="1276" y="923"/>
                  </a:lnTo>
                  <a:lnTo>
                    <a:pt x="1276" y="929"/>
                  </a:lnTo>
                  <a:lnTo>
                    <a:pt x="1276" y="934"/>
                  </a:lnTo>
                  <a:lnTo>
                    <a:pt x="1276" y="936"/>
                  </a:lnTo>
                  <a:lnTo>
                    <a:pt x="1274" y="943"/>
                  </a:lnTo>
                  <a:lnTo>
                    <a:pt x="1273" y="944"/>
                  </a:lnTo>
                  <a:lnTo>
                    <a:pt x="1272" y="945"/>
                  </a:lnTo>
                  <a:lnTo>
                    <a:pt x="1267" y="948"/>
                  </a:lnTo>
                  <a:lnTo>
                    <a:pt x="1265" y="949"/>
                  </a:lnTo>
                  <a:lnTo>
                    <a:pt x="1265" y="950"/>
                  </a:lnTo>
                  <a:lnTo>
                    <a:pt x="1262" y="954"/>
                  </a:lnTo>
                  <a:lnTo>
                    <a:pt x="1262" y="956"/>
                  </a:lnTo>
                  <a:lnTo>
                    <a:pt x="1261" y="957"/>
                  </a:lnTo>
                  <a:lnTo>
                    <a:pt x="1260" y="957"/>
                  </a:lnTo>
                  <a:lnTo>
                    <a:pt x="1259" y="958"/>
                  </a:lnTo>
                  <a:lnTo>
                    <a:pt x="1260" y="958"/>
                  </a:lnTo>
                  <a:lnTo>
                    <a:pt x="1260" y="960"/>
                  </a:lnTo>
                  <a:lnTo>
                    <a:pt x="1259" y="960"/>
                  </a:lnTo>
                  <a:lnTo>
                    <a:pt x="1259" y="961"/>
                  </a:lnTo>
                  <a:lnTo>
                    <a:pt x="1259" y="962"/>
                  </a:lnTo>
                  <a:lnTo>
                    <a:pt x="1259" y="963"/>
                  </a:lnTo>
                  <a:lnTo>
                    <a:pt x="1259" y="965"/>
                  </a:lnTo>
                  <a:lnTo>
                    <a:pt x="1258" y="967"/>
                  </a:lnTo>
                  <a:lnTo>
                    <a:pt x="1257" y="969"/>
                  </a:lnTo>
                  <a:lnTo>
                    <a:pt x="1257" y="970"/>
                  </a:lnTo>
                  <a:lnTo>
                    <a:pt x="1256" y="970"/>
                  </a:lnTo>
                  <a:lnTo>
                    <a:pt x="1256" y="969"/>
                  </a:lnTo>
                  <a:lnTo>
                    <a:pt x="1256" y="970"/>
                  </a:lnTo>
                  <a:lnTo>
                    <a:pt x="1255" y="970"/>
                  </a:lnTo>
                  <a:lnTo>
                    <a:pt x="1255" y="969"/>
                  </a:lnTo>
                  <a:lnTo>
                    <a:pt x="1255" y="968"/>
                  </a:lnTo>
                  <a:lnTo>
                    <a:pt x="1253" y="968"/>
                  </a:lnTo>
                  <a:lnTo>
                    <a:pt x="1251" y="968"/>
                  </a:lnTo>
                  <a:lnTo>
                    <a:pt x="1252" y="969"/>
                  </a:lnTo>
                  <a:lnTo>
                    <a:pt x="1251" y="969"/>
                  </a:lnTo>
                  <a:lnTo>
                    <a:pt x="1251" y="970"/>
                  </a:lnTo>
                  <a:lnTo>
                    <a:pt x="1252" y="970"/>
                  </a:lnTo>
                  <a:lnTo>
                    <a:pt x="1251" y="971"/>
                  </a:lnTo>
                  <a:lnTo>
                    <a:pt x="1252" y="971"/>
                  </a:lnTo>
                  <a:lnTo>
                    <a:pt x="1252" y="973"/>
                  </a:lnTo>
                  <a:lnTo>
                    <a:pt x="1253" y="973"/>
                  </a:lnTo>
                  <a:lnTo>
                    <a:pt x="1255" y="971"/>
                  </a:lnTo>
                  <a:lnTo>
                    <a:pt x="1256" y="971"/>
                  </a:lnTo>
                  <a:lnTo>
                    <a:pt x="1256" y="973"/>
                  </a:lnTo>
                  <a:lnTo>
                    <a:pt x="1255" y="973"/>
                  </a:lnTo>
                  <a:lnTo>
                    <a:pt x="1255" y="974"/>
                  </a:lnTo>
                  <a:lnTo>
                    <a:pt x="1253" y="976"/>
                  </a:lnTo>
                  <a:lnTo>
                    <a:pt x="1252" y="977"/>
                  </a:lnTo>
                  <a:lnTo>
                    <a:pt x="1252" y="979"/>
                  </a:lnTo>
                  <a:lnTo>
                    <a:pt x="1251" y="982"/>
                  </a:lnTo>
                  <a:lnTo>
                    <a:pt x="1250" y="984"/>
                  </a:lnTo>
                  <a:lnTo>
                    <a:pt x="1249" y="984"/>
                  </a:lnTo>
                  <a:lnTo>
                    <a:pt x="1248" y="984"/>
                  </a:lnTo>
                  <a:lnTo>
                    <a:pt x="1248" y="985"/>
                  </a:lnTo>
                  <a:lnTo>
                    <a:pt x="1246" y="987"/>
                  </a:lnTo>
                  <a:lnTo>
                    <a:pt x="1246" y="988"/>
                  </a:lnTo>
                  <a:lnTo>
                    <a:pt x="1244" y="988"/>
                  </a:lnTo>
                  <a:lnTo>
                    <a:pt x="1244" y="990"/>
                  </a:lnTo>
                  <a:lnTo>
                    <a:pt x="1243" y="991"/>
                  </a:lnTo>
                  <a:lnTo>
                    <a:pt x="1242" y="992"/>
                  </a:lnTo>
                  <a:lnTo>
                    <a:pt x="1242" y="993"/>
                  </a:lnTo>
                  <a:lnTo>
                    <a:pt x="1242" y="992"/>
                  </a:lnTo>
                  <a:lnTo>
                    <a:pt x="1241" y="991"/>
                  </a:lnTo>
                  <a:lnTo>
                    <a:pt x="1241" y="992"/>
                  </a:lnTo>
                  <a:lnTo>
                    <a:pt x="1240" y="992"/>
                  </a:lnTo>
                  <a:lnTo>
                    <a:pt x="1239" y="993"/>
                  </a:lnTo>
                  <a:lnTo>
                    <a:pt x="1238" y="993"/>
                  </a:lnTo>
                  <a:lnTo>
                    <a:pt x="1238" y="994"/>
                  </a:lnTo>
                  <a:lnTo>
                    <a:pt x="1236" y="994"/>
                  </a:lnTo>
                  <a:lnTo>
                    <a:pt x="1236" y="995"/>
                  </a:lnTo>
                  <a:lnTo>
                    <a:pt x="1235" y="996"/>
                  </a:lnTo>
                  <a:lnTo>
                    <a:pt x="1235" y="998"/>
                  </a:lnTo>
                  <a:lnTo>
                    <a:pt x="1235" y="999"/>
                  </a:lnTo>
                  <a:lnTo>
                    <a:pt x="1235" y="1000"/>
                  </a:lnTo>
                  <a:lnTo>
                    <a:pt x="1235" y="1001"/>
                  </a:lnTo>
                  <a:lnTo>
                    <a:pt x="1234" y="1001"/>
                  </a:lnTo>
                  <a:lnTo>
                    <a:pt x="1234" y="1002"/>
                  </a:lnTo>
                  <a:lnTo>
                    <a:pt x="1234" y="1003"/>
                  </a:lnTo>
                  <a:lnTo>
                    <a:pt x="1231" y="1007"/>
                  </a:lnTo>
                  <a:lnTo>
                    <a:pt x="1230" y="1009"/>
                  </a:lnTo>
                  <a:lnTo>
                    <a:pt x="1230" y="1010"/>
                  </a:lnTo>
                  <a:lnTo>
                    <a:pt x="1230" y="1011"/>
                  </a:lnTo>
                  <a:lnTo>
                    <a:pt x="1230" y="1012"/>
                  </a:lnTo>
                  <a:lnTo>
                    <a:pt x="1230" y="1013"/>
                  </a:lnTo>
                  <a:lnTo>
                    <a:pt x="1229" y="1015"/>
                  </a:lnTo>
                  <a:lnTo>
                    <a:pt x="1227" y="1017"/>
                  </a:lnTo>
                  <a:lnTo>
                    <a:pt x="1226" y="1018"/>
                  </a:lnTo>
                  <a:lnTo>
                    <a:pt x="1225" y="1020"/>
                  </a:lnTo>
                  <a:lnTo>
                    <a:pt x="1226" y="1021"/>
                  </a:lnTo>
                  <a:lnTo>
                    <a:pt x="1227" y="1024"/>
                  </a:lnTo>
                  <a:lnTo>
                    <a:pt x="1227" y="1025"/>
                  </a:lnTo>
                  <a:lnTo>
                    <a:pt x="1227" y="1028"/>
                  </a:lnTo>
                  <a:lnTo>
                    <a:pt x="1227" y="1032"/>
                  </a:lnTo>
                  <a:lnTo>
                    <a:pt x="1230" y="1037"/>
                  </a:lnTo>
                  <a:lnTo>
                    <a:pt x="1230" y="1038"/>
                  </a:lnTo>
                  <a:lnTo>
                    <a:pt x="1229" y="1040"/>
                  </a:lnTo>
                  <a:lnTo>
                    <a:pt x="1223" y="1043"/>
                  </a:lnTo>
                  <a:lnTo>
                    <a:pt x="1219" y="1045"/>
                  </a:lnTo>
                  <a:lnTo>
                    <a:pt x="1215" y="1046"/>
                  </a:lnTo>
                  <a:lnTo>
                    <a:pt x="1210" y="1048"/>
                  </a:lnTo>
                  <a:lnTo>
                    <a:pt x="1207" y="1049"/>
                  </a:lnTo>
                  <a:lnTo>
                    <a:pt x="1204" y="1051"/>
                  </a:lnTo>
                  <a:lnTo>
                    <a:pt x="1200" y="1052"/>
                  </a:lnTo>
                  <a:lnTo>
                    <a:pt x="1199" y="1053"/>
                  </a:lnTo>
                  <a:lnTo>
                    <a:pt x="1199" y="1054"/>
                  </a:lnTo>
                  <a:lnTo>
                    <a:pt x="1198" y="1055"/>
                  </a:lnTo>
                  <a:lnTo>
                    <a:pt x="1197" y="1055"/>
                  </a:lnTo>
                  <a:lnTo>
                    <a:pt x="1197" y="1057"/>
                  </a:lnTo>
                  <a:lnTo>
                    <a:pt x="1196" y="1058"/>
                  </a:lnTo>
                  <a:lnTo>
                    <a:pt x="1195" y="1059"/>
                  </a:lnTo>
                  <a:lnTo>
                    <a:pt x="1195" y="1060"/>
                  </a:lnTo>
                  <a:lnTo>
                    <a:pt x="1193" y="1060"/>
                  </a:lnTo>
                  <a:lnTo>
                    <a:pt x="1192" y="1061"/>
                  </a:lnTo>
                  <a:lnTo>
                    <a:pt x="1191" y="1062"/>
                  </a:lnTo>
                  <a:lnTo>
                    <a:pt x="1191" y="1063"/>
                  </a:lnTo>
                  <a:lnTo>
                    <a:pt x="1191" y="1066"/>
                  </a:lnTo>
                  <a:lnTo>
                    <a:pt x="1191" y="1067"/>
                  </a:lnTo>
                  <a:lnTo>
                    <a:pt x="1191" y="1068"/>
                  </a:lnTo>
                  <a:lnTo>
                    <a:pt x="1193" y="1069"/>
                  </a:lnTo>
                  <a:lnTo>
                    <a:pt x="1193" y="1070"/>
                  </a:lnTo>
                  <a:lnTo>
                    <a:pt x="1195" y="1069"/>
                  </a:lnTo>
                  <a:lnTo>
                    <a:pt x="1196" y="1069"/>
                  </a:lnTo>
                  <a:lnTo>
                    <a:pt x="1196" y="1070"/>
                  </a:lnTo>
                  <a:lnTo>
                    <a:pt x="1195" y="1070"/>
                  </a:lnTo>
                  <a:lnTo>
                    <a:pt x="1193" y="1070"/>
                  </a:lnTo>
                  <a:lnTo>
                    <a:pt x="1193" y="1071"/>
                  </a:lnTo>
                  <a:lnTo>
                    <a:pt x="1192" y="1073"/>
                  </a:lnTo>
                  <a:lnTo>
                    <a:pt x="1191" y="1073"/>
                  </a:lnTo>
                  <a:lnTo>
                    <a:pt x="1191" y="1074"/>
                  </a:lnTo>
                  <a:lnTo>
                    <a:pt x="1191" y="1075"/>
                  </a:lnTo>
                  <a:lnTo>
                    <a:pt x="1190" y="1075"/>
                  </a:lnTo>
                  <a:lnTo>
                    <a:pt x="1190" y="1076"/>
                  </a:lnTo>
                  <a:lnTo>
                    <a:pt x="1190" y="1077"/>
                  </a:lnTo>
                  <a:lnTo>
                    <a:pt x="1191" y="1077"/>
                  </a:lnTo>
                  <a:lnTo>
                    <a:pt x="1191" y="1078"/>
                  </a:lnTo>
                  <a:lnTo>
                    <a:pt x="1190" y="1078"/>
                  </a:lnTo>
                  <a:lnTo>
                    <a:pt x="1189" y="1078"/>
                  </a:lnTo>
                  <a:lnTo>
                    <a:pt x="1189" y="1077"/>
                  </a:lnTo>
                  <a:lnTo>
                    <a:pt x="1184" y="1077"/>
                  </a:lnTo>
                  <a:lnTo>
                    <a:pt x="1176" y="1077"/>
                  </a:lnTo>
                  <a:lnTo>
                    <a:pt x="1171" y="1077"/>
                  </a:lnTo>
                  <a:lnTo>
                    <a:pt x="1167" y="1077"/>
                  </a:lnTo>
                  <a:lnTo>
                    <a:pt x="1166" y="1077"/>
                  </a:lnTo>
                  <a:lnTo>
                    <a:pt x="1165" y="1078"/>
                  </a:lnTo>
                  <a:lnTo>
                    <a:pt x="1163" y="1078"/>
                  </a:lnTo>
                  <a:lnTo>
                    <a:pt x="1158" y="1078"/>
                  </a:lnTo>
                  <a:lnTo>
                    <a:pt x="1156" y="1078"/>
                  </a:lnTo>
                  <a:lnTo>
                    <a:pt x="1153" y="1078"/>
                  </a:lnTo>
                  <a:lnTo>
                    <a:pt x="1152" y="1077"/>
                  </a:lnTo>
                  <a:lnTo>
                    <a:pt x="1150" y="1077"/>
                  </a:lnTo>
                  <a:lnTo>
                    <a:pt x="1149" y="1077"/>
                  </a:lnTo>
                  <a:lnTo>
                    <a:pt x="1149" y="1076"/>
                  </a:lnTo>
                  <a:lnTo>
                    <a:pt x="1150" y="1077"/>
                  </a:lnTo>
                  <a:lnTo>
                    <a:pt x="1150" y="1076"/>
                  </a:lnTo>
                  <a:lnTo>
                    <a:pt x="1149" y="1076"/>
                  </a:lnTo>
                  <a:lnTo>
                    <a:pt x="1149" y="1075"/>
                  </a:lnTo>
                  <a:lnTo>
                    <a:pt x="1149" y="1074"/>
                  </a:lnTo>
                  <a:lnTo>
                    <a:pt x="1150" y="1073"/>
                  </a:lnTo>
                  <a:lnTo>
                    <a:pt x="1153" y="1070"/>
                  </a:lnTo>
                  <a:lnTo>
                    <a:pt x="1152" y="1070"/>
                  </a:lnTo>
                  <a:lnTo>
                    <a:pt x="1152" y="1069"/>
                  </a:lnTo>
                  <a:lnTo>
                    <a:pt x="1153" y="1069"/>
                  </a:lnTo>
                  <a:lnTo>
                    <a:pt x="1153" y="1068"/>
                  </a:lnTo>
                  <a:lnTo>
                    <a:pt x="1153" y="1067"/>
                  </a:lnTo>
                  <a:lnTo>
                    <a:pt x="1153" y="1066"/>
                  </a:lnTo>
                  <a:lnTo>
                    <a:pt x="1152" y="1066"/>
                  </a:lnTo>
                  <a:lnTo>
                    <a:pt x="1150" y="1066"/>
                  </a:lnTo>
                  <a:lnTo>
                    <a:pt x="1150" y="1067"/>
                  </a:lnTo>
                  <a:lnTo>
                    <a:pt x="1149" y="1067"/>
                  </a:lnTo>
                  <a:lnTo>
                    <a:pt x="1148" y="1067"/>
                  </a:lnTo>
                  <a:lnTo>
                    <a:pt x="1147" y="1068"/>
                  </a:lnTo>
                  <a:lnTo>
                    <a:pt x="1146" y="1069"/>
                  </a:lnTo>
                  <a:lnTo>
                    <a:pt x="1145" y="1069"/>
                  </a:lnTo>
                  <a:lnTo>
                    <a:pt x="1144" y="1069"/>
                  </a:lnTo>
                  <a:lnTo>
                    <a:pt x="1144" y="1070"/>
                  </a:lnTo>
                  <a:lnTo>
                    <a:pt x="1144" y="1071"/>
                  </a:lnTo>
                  <a:lnTo>
                    <a:pt x="1145" y="1074"/>
                  </a:lnTo>
                  <a:lnTo>
                    <a:pt x="1145" y="1073"/>
                  </a:lnTo>
                  <a:lnTo>
                    <a:pt x="1146" y="1073"/>
                  </a:lnTo>
                  <a:lnTo>
                    <a:pt x="1146" y="1074"/>
                  </a:lnTo>
                  <a:lnTo>
                    <a:pt x="1147" y="1075"/>
                  </a:lnTo>
                  <a:lnTo>
                    <a:pt x="1148" y="1075"/>
                  </a:lnTo>
                  <a:lnTo>
                    <a:pt x="1148" y="1076"/>
                  </a:lnTo>
                  <a:lnTo>
                    <a:pt x="1148" y="1077"/>
                  </a:lnTo>
                  <a:lnTo>
                    <a:pt x="1147" y="1078"/>
                  </a:lnTo>
                  <a:lnTo>
                    <a:pt x="1146" y="1079"/>
                  </a:lnTo>
                  <a:lnTo>
                    <a:pt x="1137" y="1080"/>
                  </a:lnTo>
                  <a:lnTo>
                    <a:pt x="1136" y="1080"/>
                  </a:lnTo>
                  <a:lnTo>
                    <a:pt x="1133" y="1082"/>
                  </a:lnTo>
                  <a:lnTo>
                    <a:pt x="1133" y="1083"/>
                  </a:lnTo>
                  <a:lnTo>
                    <a:pt x="1132" y="1083"/>
                  </a:lnTo>
                  <a:lnTo>
                    <a:pt x="1132" y="1082"/>
                  </a:lnTo>
                  <a:lnTo>
                    <a:pt x="1131" y="1082"/>
                  </a:lnTo>
                  <a:lnTo>
                    <a:pt x="1121" y="1083"/>
                  </a:lnTo>
                  <a:lnTo>
                    <a:pt x="1120" y="1083"/>
                  </a:lnTo>
                  <a:lnTo>
                    <a:pt x="1119" y="1083"/>
                  </a:lnTo>
                  <a:lnTo>
                    <a:pt x="1118" y="1083"/>
                  </a:lnTo>
                  <a:lnTo>
                    <a:pt x="1117" y="1084"/>
                  </a:lnTo>
                  <a:lnTo>
                    <a:pt x="1117" y="1083"/>
                  </a:lnTo>
                  <a:lnTo>
                    <a:pt x="1117" y="1082"/>
                  </a:lnTo>
                  <a:lnTo>
                    <a:pt x="1118" y="1082"/>
                  </a:lnTo>
                  <a:lnTo>
                    <a:pt x="1119" y="1082"/>
                  </a:lnTo>
                  <a:lnTo>
                    <a:pt x="1120" y="1082"/>
                  </a:lnTo>
                  <a:lnTo>
                    <a:pt x="1121" y="1080"/>
                  </a:lnTo>
                  <a:lnTo>
                    <a:pt x="1121" y="1082"/>
                  </a:lnTo>
                  <a:lnTo>
                    <a:pt x="1123" y="1082"/>
                  </a:lnTo>
                  <a:lnTo>
                    <a:pt x="1126" y="1082"/>
                  </a:lnTo>
                  <a:lnTo>
                    <a:pt x="1129" y="1080"/>
                  </a:lnTo>
                  <a:lnTo>
                    <a:pt x="1130" y="1080"/>
                  </a:lnTo>
                  <a:lnTo>
                    <a:pt x="1131" y="1079"/>
                  </a:lnTo>
                  <a:lnTo>
                    <a:pt x="1130" y="1079"/>
                  </a:lnTo>
                  <a:lnTo>
                    <a:pt x="1129" y="1079"/>
                  </a:lnTo>
                  <a:lnTo>
                    <a:pt x="1129" y="1078"/>
                  </a:lnTo>
                  <a:lnTo>
                    <a:pt x="1128" y="1078"/>
                  </a:lnTo>
                  <a:lnTo>
                    <a:pt x="1127" y="1078"/>
                  </a:lnTo>
                  <a:lnTo>
                    <a:pt x="1127" y="1077"/>
                  </a:lnTo>
                  <a:lnTo>
                    <a:pt x="1126" y="1077"/>
                  </a:lnTo>
                  <a:lnTo>
                    <a:pt x="1124" y="1077"/>
                  </a:lnTo>
                  <a:lnTo>
                    <a:pt x="1123" y="1076"/>
                  </a:lnTo>
                  <a:lnTo>
                    <a:pt x="1122" y="1076"/>
                  </a:lnTo>
                  <a:lnTo>
                    <a:pt x="1122" y="1075"/>
                  </a:lnTo>
                  <a:lnTo>
                    <a:pt x="1121" y="1076"/>
                  </a:lnTo>
                  <a:lnTo>
                    <a:pt x="1120" y="1076"/>
                  </a:lnTo>
                  <a:lnTo>
                    <a:pt x="1119" y="1076"/>
                  </a:lnTo>
                  <a:lnTo>
                    <a:pt x="1118" y="1076"/>
                  </a:lnTo>
                  <a:lnTo>
                    <a:pt x="1117" y="1077"/>
                  </a:lnTo>
                  <a:lnTo>
                    <a:pt x="1115" y="1078"/>
                  </a:lnTo>
                  <a:lnTo>
                    <a:pt x="1114" y="1078"/>
                  </a:lnTo>
                  <a:lnTo>
                    <a:pt x="1115" y="1078"/>
                  </a:lnTo>
                  <a:lnTo>
                    <a:pt x="1115" y="1077"/>
                  </a:lnTo>
                  <a:lnTo>
                    <a:pt x="1114" y="1077"/>
                  </a:lnTo>
                  <a:lnTo>
                    <a:pt x="1113" y="1079"/>
                  </a:lnTo>
                  <a:lnTo>
                    <a:pt x="1112" y="1080"/>
                  </a:lnTo>
                  <a:lnTo>
                    <a:pt x="1111" y="1080"/>
                  </a:lnTo>
                  <a:lnTo>
                    <a:pt x="1110" y="1082"/>
                  </a:lnTo>
                  <a:lnTo>
                    <a:pt x="1110" y="1080"/>
                  </a:lnTo>
                  <a:lnTo>
                    <a:pt x="1109" y="1080"/>
                  </a:lnTo>
                  <a:lnTo>
                    <a:pt x="1109" y="1082"/>
                  </a:lnTo>
                  <a:lnTo>
                    <a:pt x="1107" y="1082"/>
                  </a:lnTo>
                  <a:lnTo>
                    <a:pt x="1107" y="1079"/>
                  </a:lnTo>
                  <a:lnTo>
                    <a:pt x="1106" y="1079"/>
                  </a:lnTo>
                  <a:lnTo>
                    <a:pt x="1106" y="1080"/>
                  </a:lnTo>
                  <a:lnTo>
                    <a:pt x="1105" y="1080"/>
                  </a:lnTo>
                  <a:lnTo>
                    <a:pt x="1105" y="1079"/>
                  </a:lnTo>
                  <a:lnTo>
                    <a:pt x="1104" y="1079"/>
                  </a:lnTo>
                  <a:lnTo>
                    <a:pt x="1104" y="1080"/>
                  </a:lnTo>
                  <a:lnTo>
                    <a:pt x="1103" y="1079"/>
                  </a:lnTo>
                  <a:lnTo>
                    <a:pt x="1104" y="1078"/>
                  </a:lnTo>
                  <a:lnTo>
                    <a:pt x="1105" y="1078"/>
                  </a:lnTo>
                  <a:lnTo>
                    <a:pt x="1105" y="1077"/>
                  </a:lnTo>
                  <a:lnTo>
                    <a:pt x="1104" y="1077"/>
                  </a:lnTo>
                  <a:lnTo>
                    <a:pt x="1105" y="1077"/>
                  </a:lnTo>
                  <a:lnTo>
                    <a:pt x="1104" y="1076"/>
                  </a:lnTo>
                  <a:lnTo>
                    <a:pt x="1103" y="1076"/>
                  </a:lnTo>
                  <a:lnTo>
                    <a:pt x="1104" y="1077"/>
                  </a:lnTo>
                  <a:lnTo>
                    <a:pt x="1103" y="1077"/>
                  </a:lnTo>
                  <a:lnTo>
                    <a:pt x="1103" y="1078"/>
                  </a:lnTo>
                  <a:lnTo>
                    <a:pt x="1103" y="1077"/>
                  </a:lnTo>
                  <a:lnTo>
                    <a:pt x="1102" y="1077"/>
                  </a:lnTo>
                  <a:lnTo>
                    <a:pt x="1101" y="1077"/>
                  </a:lnTo>
                  <a:lnTo>
                    <a:pt x="1101" y="1078"/>
                  </a:lnTo>
                  <a:lnTo>
                    <a:pt x="1101" y="1079"/>
                  </a:lnTo>
                  <a:lnTo>
                    <a:pt x="1100" y="1079"/>
                  </a:lnTo>
                  <a:lnTo>
                    <a:pt x="1098" y="1080"/>
                  </a:lnTo>
                  <a:lnTo>
                    <a:pt x="1097" y="1080"/>
                  </a:lnTo>
                  <a:lnTo>
                    <a:pt x="1094" y="1082"/>
                  </a:lnTo>
                  <a:lnTo>
                    <a:pt x="1094" y="1080"/>
                  </a:lnTo>
                  <a:lnTo>
                    <a:pt x="1093" y="1080"/>
                  </a:lnTo>
                  <a:lnTo>
                    <a:pt x="1093" y="1082"/>
                  </a:lnTo>
                  <a:lnTo>
                    <a:pt x="1092" y="1082"/>
                  </a:lnTo>
                  <a:lnTo>
                    <a:pt x="1091" y="1084"/>
                  </a:lnTo>
                  <a:lnTo>
                    <a:pt x="1091" y="1085"/>
                  </a:lnTo>
                  <a:lnTo>
                    <a:pt x="1091" y="1086"/>
                  </a:lnTo>
                  <a:lnTo>
                    <a:pt x="1091" y="1087"/>
                  </a:lnTo>
                  <a:lnTo>
                    <a:pt x="1091" y="1088"/>
                  </a:lnTo>
                  <a:lnTo>
                    <a:pt x="1092" y="1087"/>
                  </a:lnTo>
                  <a:lnTo>
                    <a:pt x="1093" y="1087"/>
                  </a:lnTo>
                  <a:lnTo>
                    <a:pt x="1092" y="1088"/>
                  </a:lnTo>
                  <a:lnTo>
                    <a:pt x="1092" y="1090"/>
                  </a:lnTo>
                  <a:lnTo>
                    <a:pt x="1093" y="1088"/>
                  </a:lnTo>
                  <a:lnTo>
                    <a:pt x="1094" y="1090"/>
                  </a:lnTo>
                  <a:lnTo>
                    <a:pt x="1093" y="1090"/>
                  </a:lnTo>
                  <a:lnTo>
                    <a:pt x="1093" y="1091"/>
                  </a:lnTo>
                  <a:lnTo>
                    <a:pt x="1093" y="1090"/>
                  </a:lnTo>
                  <a:lnTo>
                    <a:pt x="1094" y="1090"/>
                  </a:lnTo>
                  <a:lnTo>
                    <a:pt x="1095" y="1088"/>
                  </a:lnTo>
                  <a:lnTo>
                    <a:pt x="1096" y="1088"/>
                  </a:lnTo>
                  <a:lnTo>
                    <a:pt x="1096" y="1090"/>
                  </a:lnTo>
                  <a:lnTo>
                    <a:pt x="1095" y="1090"/>
                  </a:lnTo>
                  <a:lnTo>
                    <a:pt x="1096" y="1091"/>
                  </a:lnTo>
                  <a:lnTo>
                    <a:pt x="1097" y="1091"/>
                  </a:lnTo>
                  <a:lnTo>
                    <a:pt x="1098" y="1092"/>
                  </a:lnTo>
                  <a:lnTo>
                    <a:pt x="1097" y="1092"/>
                  </a:lnTo>
                  <a:lnTo>
                    <a:pt x="1096" y="1092"/>
                  </a:lnTo>
                  <a:lnTo>
                    <a:pt x="1096" y="1093"/>
                  </a:lnTo>
                  <a:lnTo>
                    <a:pt x="1095" y="1094"/>
                  </a:lnTo>
                  <a:lnTo>
                    <a:pt x="1094" y="1094"/>
                  </a:lnTo>
                  <a:lnTo>
                    <a:pt x="1094" y="1093"/>
                  </a:lnTo>
                  <a:lnTo>
                    <a:pt x="1093" y="1093"/>
                  </a:lnTo>
                  <a:lnTo>
                    <a:pt x="1092" y="1093"/>
                  </a:lnTo>
                  <a:lnTo>
                    <a:pt x="1091" y="1093"/>
                  </a:lnTo>
                  <a:lnTo>
                    <a:pt x="1089" y="1094"/>
                  </a:lnTo>
                  <a:lnTo>
                    <a:pt x="1088" y="1094"/>
                  </a:lnTo>
                  <a:lnTo>
                    <a:pt x="1087" y="1095"/>
                  </a:lnTo>
                  <a:lnTo>
                    <a:pt x="1087" y="1094"/>
                  </a:lnTo>
                  <a:lnTo>
                    <a:pt x="1086" y="1095"/>
                  </a:lnTo>
                  <a:lnTo>
                    <a:pt x="1085" y="1095"/>
                  </a:lnTo>
                  <a:lnTo>
                    <a:pt x="1085" y="1094"/>
                  </a:lnTo>
                  <a:lnTo>
                    <a:pt x="1084" y="1094"/>
                  </a:lnTo>
                  <a:lnTo>
                    <a:pt x="1084" y="1093"/>
                  </a:lnTo>
                  <a:lnTo>
                    <a:pt x="1083" y="1094"/>
                  </a:lnTo>
                  <a:lnTo>
                    <a:pt x="1081" y="1094"/>
                  </a:lnTo>
                  <a:lnTo>
                    <a:pt x="1080" y="1095"/>
                  </a:lnTo>
                  <a:lnTo>
                    <a:pt x="1080" y="1096"/>
                  </a:lnTo>
                  <a:lnTo>
                    <a:pt x="1079" y="1096"/>
                  </a:lnTo>
                  <a:lnTo>
                    <a:pt x="1078" y="1096"/>
                  </a:lnTo>
                  <a:lnTo>
                    <a:pt x="1078" y="1098"/>
                  </a:lnTo>
                  <a:lnTo>
                    <a:pt x="1079" y="1099"/>
                  </a:lnTo>
                  <a:lnTo>
                    <a:pt x="1078" y="1099"/>
                  </a:lnTo>
                  <a:lnTo>
                    <a:pt x="1077" y="1101"/>
                  </a:lnTo>
                  <a:lnTo>
                    <a:pt x="1077" y="1100"/>
                  </a:lnTo>
                  <a:lnTo>
                    <a:pt x="1076" y="1100"/>
                  </a:lnTo>
                  <a:lnTo>
                    <a:pt x="1076" y="1101"/>
                  </a:lnTo>
                  <a:lnTo>
                    <a:pt x="1076" y="1100"/>
                  </a:lnTo>
                  <a:lnTo>
                    <a:pt x="1075" y="1100"/>
                  </a:lnTo>
                  <a:lnTo>
                    <a:pt x="1074" y="1100"/>
                  </a:lnTo>
                  <a:lnTo>
                    <a:pt x="1074" y="1101"/>
                  </a:lnTo>
                  <a:lnTo>
                    <a:pt x="1072" y="1101"/>
                  </a:lnTo>
                  <a:lnTo>
                    <a:pt x="1071" y="1102"/>
                  </a:lnTo>
                  <a:lnTo>
                    <a:pt x="1072" y="1102"/>
                  </a:lnTo>
                  <a:lnTo>
                    <a:pt x="1072" y="1103"/>
                  </a:lnTo>
                  <a:lnTo>
                    <a:pt x="1071" y="1103"/>
                  </a:lnTo>
                  <a:lnTo>
                    <a:pt x="1070" y="1103"/>
                  </a:lnTo>
                  <a:lnTo>
                    <a:pt x="1069" y="1103"/>
                  </a:lnTo>
                  <a:lnTo>
                    <a:pt x="1068" y="1103"/>
                  </a:lnTo>
                  <a:lnTo>
                    <a:pt x="1067" y="1104"/>
                  </a:lnTo>
                  <a:lnTo>
                    <a:pt x="1066" y="1104"/>
                  </a:lnTo>
                  <a:lnTo>
                    <a:pt x="1064" y="1104"/>
                  </a:lnTo>
                  <a:lnTo>
                    <a:pt x="1064" y="1105"/>
                  </a:lnTo>
                  <a:lnTo>
                    <a:pt x="1063" y="1105"/>
                  </a:lnTo>
                  <a:lnTo>
                    <a:pt x="1063" y="1107"/>
                  </a:lnTo>
                  <a:lnTo>
                    <a:pt x="1063" y="1108"/>
                  </a:lnTo>
                  <a:lnTo>
                    <a:pt x="1063" y="1109"/>
                  </a:lnTo>
                  <a:lnTo>
                    <a:pt x="1064" y="1109"/>
                  </a:lnTo>
                  <a:lnTo>
                    <a:pt x="1064" y="1110"/>
                  </a:lnTo>
                  <a:lnTo>
                    <a:pt x="1064" y="1111"/>
                  </a:lnTo>
                  <a:lnTo>
                    <a:pt x="1064" y="1112"/>
                  </a:lnTo>
                  <a:lnTo>
                    <a:pt x="1064" y="1113"/>
                  </a:lnTo>
                  <a:lnTo>
                    <a:pt x="1063" y="1113"/>
                  </a:lnTo>
                  <a:lnTo>
                    <a:pt x="1062" y="1113"/>
                  </a:lnTo>
                  <a:lnTo>
                    <a:pt x="1061" y="1113"/>
                  </a:lnTo>
                  <a:lnTo>
                    <a:pt x="1060" y="1113"/>
                  </a:lnTo>
                  <a:lnTo>
                    <a:pt x="1059" y="1112"/>
                  </a:lnTo>
                  <a:lnTo>
                    <a:pt x="1058" y="1112"/>
                  </a:lnTo>
                  <a:lnTo>
                    <a:pt x="1057" y="1112"/>
                  </a:lnTo>
                  <a:lnTo>
                    <a:pt x="1055" y="1111"/>
                  </a:lnTo>
                  <a:lnTo>
                    <a:pt x="1053" y="1111"/>
                  </a:lnTo>
                  <a:lnTo>
                    <a:pt x="1050" y="1111"/>
                  </a:lnTo>
                  <a:lnTo>
                    <a:pt x="1049" y="1110"/>
                  </a:lnTo>
                  <a:lnTo>
                    <a:pt x="1048" y="1110"/>
                  </a:lnTo>
                  <a:lnTo>
                    <a:pt x="1044" y="1111"/>
                  </a:lnTo>
                  <a:lnTo>
                    <a:pt x="1043" y="1111"/>
                  </a:lnTo>
                  <a:lnTo>
                    <a:pt x="1042" y="1112"/>
                  </a:lnTo>
                  <a:lnTo>
                    <a:pt x="1041" y="1113"/>
                  </a:lnTo>
                  <a:lnTo>
                    <a:pt x="1040" y="1113"/>
                  </a:lnTo>
                  <a:lnTo>
                    <a:pt x="1038" y="1113"/>
                  </a:lnTo>
                  <a:lnTo>
                    <a:pt x="1037" y="1115"/>
                  </a:lnTo>
                  <a:lnTo>
                    <a:pt x="1037" y="1113"/>
                  </a:lnTo>
                  <a:lnTo>
                    <a:pt x="1036" y="1115"/>
                  </a:lnTo>
                  <a:lnTo>
                    <a:pt x="1035" y="1116"/>
                  </a:lnTo>
                  <a:lnTo>
                    <a:pt x="1035" y="1117"/>
                  </a:lnTo>
                  <a:lnTo>
                    <a:pt x="1034" y="1117"/>
                  </a:lnTo>
                  <a:lnTo>
                    <a:pt x="1035" y="1117"/>
                  </a:lnTo>
                  <a:lnTo>
                    <a:pt x="1037" y="1115"/>
                  </a:lnTo>
                  <a:lnTo>
                    <a:pt x="1038" y="1115"/>
                  </a:lnTo>
                  <a:lnTo>
                    <a:pt x="1036" y="1117"/>
                  </a:lnTo>
                  <a:lnTo>
                    <a:pt x="1036" y="1118"/>
                  </a:lnTo>
                  <a:lnTo>
                    <a:pt x="1036" y="1119"/>
                  </a:lnTo>
                  <a:lnTo>
                    <a:pt x="1036" y="1120"/>
                  </a:lnTo>
                  <a:lnTo>
                    <a:pt x="1035" y="1120"/>
                  </a:lnTo>
                  <a:lnTo>
                    <a:pt x="1035" y="1119"/>
                  </a:lnTo>
                  <a:lnTo>
                    <a:pt x="1034" y="1119"/>
                  </a:lnTo>
                  <a:lnTo>
                    <a:pt x="1033" y="1120"/>
                  </a:lnTo>
                  <a:lnTo>
                    <a:pt x="1032" y="1121"/>
                  </a:lnTo>
                  <a:lnTo>
                    <a:pt x="1031" y="1121"/>
                  </a:lnTo>
                  <a:lnTo>
                    <a:pt x="1031" y="1120"/>
                  </a:lnTo>
                  <a:lnTo>
                    <a:pt x="1032" y="1120"/>
                  </a:lnTo>
                  <a:lnTo>
                    <a:pt x="1032" y="1119"/>
                  </a:lnTo>
                  <a:lnTo>
                    <a:pt x="1032" y="1118"/>
                  </a:lnTo>
                  <a:lnTo>
                    <a:pt x="1031" y="1117"/>
                  </a:lnTo>
                  <a:lnTo>
                    <a:pt x="1029" y="1117"/>
                  </a:lnTo>
                  <a:lnTo>
                    <a:pt x="1029" y="1116"/>
                  </a:lnTo>
                  <a:lnTo>
                    <a:pt x="1028" y="1116"/>
                  </a:lnTo>
                  <a:lnTo>
                    <a:pt x="1029" y="1116"/>
                  </a:lnTo>
                  <a:lnTo>
                    <a:pt x="1028" y="1115"/>
                  </a:lnTo>
                  <a:lnTo>
                    <a:pt x="1028" y="1116"/>
                  </a:lnTo>
                  <a:lnTo>
                    <a:pt x="1028" y="1117"/>
                  </a:lnTo>
                  <a:lnTo>
                    <a:pt x="1027" y="1117"/>
                  </a:lnTo>
                  <a:lnTo>
                    <a:pt x="1027" y="1118"/>
                  </a:lnTo>
                  <a:lnTo>
                    <a:pt x="1026" y="1118"/>
                  </a:lnTo>
                  <a:lnTo>
                    <a:pt x="1025" y="1117"/>
                  </a:lnTo>
                  <a:lnTo>
                    <a:pt x="1026" y="1118"/>
                  </a:lnTo>
                  <a:lnTo>
                    <a:pt x="1027" y="1119"/>
                  </a:lnTo>
                  <a:lnTo>
                    <a:pt x="1028" y="1119"/>
                  </a:lnTo>
                  <a:lnTo>
                    <a:pt x="1028" y="1120"/>
                  </a:lnTo>
                  <a:lnTo>
                    <a:pt x="1028" y="1121"/>
                  </a:lnTo>
                  <a:lnTo>
                    <a:pt x="1027" y="1121"/>
                  </a:lnTo>
                  <a:lnTo>
                    <a:pt x="1027" y="1120"/>
                  </a:lnTo>
                  <a:lnTo>
                    <a:pt x="1025" y="1121"/>
                  </a:lnTo>
                  <a:lnTo>
                    <a:pt x="1020" y="1124"/>
                  </a:lnTo>
                  <a:lnTo>
                    <a:pt x="1015" y="1127"/>
                  </a:lnTo>
                  <a:lnTo>
                    <a:pt x="1010" y="1129"/>
                  </a:lnTo>
                  <a:lnTo>
                    <a:pt x="1008" y="1132"/>
                  </a:lnTo>
                  <a:lnTo>
                    <a:pt x="1007" y="1133"/>
                  </a:lnTo>
                  <a:lnTo>
                    <a:pt x="1006" y="1134"/>
                  </a:lnTo>
                  <a:lnTo>
                    <a:pt x="1005" y="1135"/>
                  </a:lnTo>
                  <a:lnTo>
                    <a:pt x="1005" y="1136"/>
                  </a:lnTo>
                  <a:lnTo>
                    <a:pt x="1005" y="1137"/>
                  </a:lnTo>
                  <a:lnTo>
                    <a:pt x="1003" y="1138"/>
                  </a:lnTo>
                  <a:lnTo>
                    <a:pt x="1003" y="1137"/>
                  </a:lnTo>
                  <a:lnTo>
                    <a:pt x="1002" y="1138"/>
                  </a:lnTo>
                  <a:lnTo>
                    <a:pt x="1001" y="1140"/>
                  </a:lnTo>
                  <a:lnTo>
                    <a:pt x="1000" y="1140"/>
                  </a:lnTo>
                  <a:lnTo>
                    <a:pt x="1000" y="1141"/>
                  </a:lnTo>
                  <a:lnTo>
                    <a:pt x="999" y="1142"/>
                  </a:lnTo>
                  <a:lnTo>
                    <a:pt x="989" y="1149"/>
                  </a:lnTo>
                  <a:lnTo>
                    <a:pt x="989" y="1147"/>
                  </a:lnTo>
                  <a:lnTo>
                    <a:pt x="988" y="1149"/>
                  </a:lnTo>
                  <a:lnTo>
                    <a:pt x="986" y="1149"/>
                  </a:lnTo>
                  <a:lnTo>
                    <a:pt x="985" y="1149"/>
                  </a:lnTo>
                  <a:lnTo>
                    <a:pt x="984" y="1150"/>
                  </a:lnTo>
                  <a:lnTo>
                    <a:pt x="983" y="1150"/>
                  </a:lnTo>
                  <a:lnTo>
                    <a:pt x="982" y="1151"/>
                  </a:lnTo>
                  <a:lnTo>
                    <a:pt x="974" y="1157"/>
                  </a:lnTo>
                  <a:lnTo>
                    <a:pt x="974" y="1158"/>
                  </a:lnTo>
                  <a:lnTo>
                    <a:pt x="973" y="1159"/>
                  </a:lnTo>
                  <a:lnTo>
                    <a:pt x="972" y="1159"/>
                  </a:lnTo>
                  <a:lnTo>
                    <a:pt x="972" y="1160"/>
                  </a:lnTo>
                  <a:lnTo>
                    <a:pt x="971" y="1162"/>
                  </a:lnTo>
                  <a:lnTo>
                    <a:pt x="969" y="1163"/>
                  </a:lnTo>
                  <a:lnTo>
                    <a:pt x="967" y="1163"/>
                  </a:lnTo>
                  <a:lnTo>
                    <a:pt x="968" y="1162"/>
                  </a:lnTo>
                  <a:lnTo>
                    <a:pt x="969" y="1162"/>
                  </a:lnTo>
                  <a:lnTo>
                    <a:pt x="968" y="1161"/>
                  </a:lnTo>
                  <a:lnTo>
                    <a:pt x="967" y="1161"/>
                  </a:lnTo>
                  <a:lnTo>
                    <a:pt x="967" y="1162"/>
                  </a:lnTo>
                  <a:lnTo>
                    <a:pt x="967" y="1163"/>
                  </a:lnTo>
                  <a:lnTo>
                    <a:pt x="966" y="1163"/>
                  </a:lnTo>
                  <a:lnTo>
                    <a:pt x="966" y="1162"/>
                  </a:lnTo>
                  <a:lnTo>
                    <a:pt x="966" y="1163"/>
                  </a:lnTo>
                  <a:lnTo>
                    <a:pt x="967" y="1163"/>
                  </a:lnTo>
                  <a:lnTo>
                    <a:pt x="967" y="1165"/>
                  </a:lnTo>
                  <a:lnTo>
                    <a:pt x="968" y="1165"/>
                  </a:lnTo>
                  <a:lnTo>
                    <a:pt x="969" y="1165"/>
                  </a:lnTo>
                  <a:lnTo>
                    <a:pt x="971" y="1165"/>
                  </a:lnTo>
                  <a:lnTo>
                    <a:pt x="971" y="1163"/>
                  </a:lnTo>
                  <a:lnTo>
                    <a:pt x="972" y="1163"/>
                  </a:lnTo>
                  <a:lnTo>
                    <a:pt x="971" y="1168"/>
                  </a:lnTo>
                  <a:lnTo>
                    <a:pt x="969" y="1169"/>
                  </a:lnTo>
                  <a:lnTo>
                    <a:pt x="967" y="1170"/>
                  </a:lnTo>
                  <a:lnTo>
                    <a:pt x="965" y="1172"/>
                  </a:lnTo>
                  <a:lnTo>
                    <a:pt x="965" y="1174"/>
                  </a:lnTo>
                  <a:lnTo>
                    <a:pt x="965" y="1175"/>
                  </a:lnTo>
                  <a:lnTo>
                    <a:pt x="962" y="1177"/>
                  </a:lnTo>
                  <a:lnTo>
                    <a:pt x="960" y="1178"/>
                  </a:lnTo>
                  <a:lnTo>
                    <a:pt x="960" y="1180"/>
                  </a:lnTo>
                  <a:lnTo>
                    <a:pt x="959" y="1180"/>
                  </a:lnTo>
                  <a:lnTo>
                    <a:pt x="959" y="1179"/>
                  </a:lnTo>
                  <a:lnTo>
                    <a:pt x="958" y="1179"/>
                  </a:lnTo>
                  <a:lnTo>
                    <a:pt x="958" y="1178"/>
                  </a:lnTo>
                  <a:lnTo>
                    <a:pt x="959" y="1176"/>
                  </a:lnTo>
                  <a:lnTo>
                    <a:pt x="959" y="1175"/>
                  </a:lnTo>
                  <a:lnTo>
                    <a:pt x="960" y="1175"/>
                  </a:lnTo>
                  <a:lnTo>
                    <a:pt x="962" y="1174"/>
                  </a:lnTo>
                  <a:lnTo>
                    <a:pt x="963" y="1174"/>
                  </a:lnTo>
                  <a:lnTo>
                    <a:pt x="963" y="1172"/>
                  </a:lnTo>
                  <a:lnTo>
                    <a:pt x="962" y="1174"/>
                  </a:lnTo>
                  <a:lnTo>
                    <a:pt x="960" y="1174"/>
                  </a:lnTo>
                  <a:lnTo>
                    <a:pt x="959" y="1174"/>
                  </a:lnTo>
                  <a:lnTo>
                    <a:pt x="959" y="1175"/>
                  </a:lnTo>
                  <a:lnTo>
                    <a:pt x="958" y="1175"/>
                  </a:lnTo>
                  <a:lnTo>
                    <a:pt x="958" y="1174"/>
                  </a:lnTo>
                  <a:lnTo>
                    <a:pt x="957" y="1174"/>
                  </a:lnTo>
                  <a:lnTo>
                    <a:pt x="957" y="1175"/>
                  </a:lnTo>
                  <a:lnTo>
                    <a:pt x="957" y="1176"/>
                  </a:lnTo>
                  <a:lnTo>
                    <a:pt x="956" y="1176"/>
                  </a:lnTo>
                  <a:lnTo>
                    <a:pt x="956" y="1175"/>
                  </a:lnTo>
                  <a:lnTo>
                    <a:pt x="956" y="1172"/>
                  </a:lnTo>
                  <a:lnTo>
                    <a:pt x="956" y="1171"/>
                  </a:lnTo>
                  <a:lnTo>
                    <a:pt x="956" y="1170"/>
                  </a:lnTo>
                  <a:lnTo>
                    <a:pt x="955" y="1171"/>
                  </a:lnTo>
                  <a:lnTo>
                    <a:pt x="955" y="1172"/>
                  </a:lnTo>
                  <a:lnTo>
                    <a:pt x="954" y="1172"/>
                  </a:lnTo>
                  <a:lnTo>
                    <a:pt x="955" y="1172"/>
                  </a:lnTo>
                  <a:lnTo>
                    <a:pt x="955" y="1174"/>
                  </a:lnTo>
                  <a:lnTo>
                    <a:pt x="954" y="1174"/>
                  </a:lnTo>
                  <a:lnTo>
                    <a:pt x="952" y="1172"/>
                  </a:lnTo>
                  <a:lnTo>
                    <a:pt x="952" y="1171"/>
                  </a:lnTo>
                  <a:lnTo>
                    <a:pt x="951" y="1171"/>
                  </a:lnTo>
                  <a:lnTo>
                    <a:pt x="951" y="1172"/>
                  </a:lnTo>
                  <a:lnTo>
                    <a:pt x="951" y="1171"/>
                  </a:lnTo>
                  <a:lnTo>
                    <a:pt x="951" y="1172"/>
                  </a:lnTo>
                  <a:lnTo>
                    <a:pt x="952" y="1175"/>
                  </a:lnTo>
                  <a:lnTo>
                    <a:pt x="951" y="1175"/>
                  </a:lnTo>
                  <a:lnTo>
                    <a:pt x="950" y="1175"/>
                  </a:lnTo>
                  <a:lnTo>
                    <a:pt x="949" y="1175"/>
                  </a:lnTo>
                  <a:lnTo>
                    <a:pt x="950" y="1176"/>
                  </a:lnTo>
                  <a:lnTo>
                    <a:pt x="951" y="1176"/>
                  </a:lnTo>
                  <a:lnTo>
                    <a:pt x="951" y="1177"/>
                  </a:lnTo>
                  <a:lnTo>
                    <a:pt x="952" y="1178"/>
                  </a:lnTo>
                  <a:lnTo>
                    <a:pt x="952" y="1179"/>
                  </a:lnTo>
                  <a:lnTo>
                    <a:pt x="951" y="1179"/>
                  </a:lnTo>
                  <a:lnTo>
                    <a:pt x="951" y="1180"/>
                  </a:lnTo>
                  <a:lnTo>
                    <a:pt x="950" y="1180"/>
                  </a:lnTo>
                  <a:lnTo>
                    <a:pt x="949" y="1180"/>
                  </a:lnTo>
                  <a:lnTo>
                    <a:pt x="949" y="1179"/>
                  </a:lnTo>
                  <a:lnTo>
                    <a:pt x="948" y="1180"/>
                  </a:lnTo>
                  <a:lnTo>
                    <a:pt x="947" y="1179"/>
                  </a:lnTo>
                  <a:lnTo>
                    <a:pt x="947" y="1180"/>
                  </a:lnTo>
                  <a:lnTo>
                    <a:pt x="945" y="1179"/>
                  </a:lnTo>
                  <a:lnTo>
                    <a:pt x="942" y="1178"/>
                  </a:lnTo>
                  <a:lnTo>
                    <a:pt x="941" y="1176"/>
                  </a:lnTo>
                  <a:lnTo>
                    <a:pt x="940" y="1176"/>
                  </a:lnTo>
                  <a:lnTo>
                    <a:pt x="941" y="1178"/>
                  </a:lnTo>
                  <a:lnTo>
                    <a:pt x="941" y="1179"/>
                  </a:lnTo>
                  <a:lnTo>
                    <a:pt x="942" y="1179"/>
                  </a:lnTo>
                  <a:lnTo>
                    <a:pt x="942" y="1180"/>
                  </a:lnTo>
                  <a:lnTo>
                    <a:pt x="941" y="1180"/>
                  </a:lnTo>
                  <a:lnTo>
                    <a:pt x="941" y="1182"/>
                  </a:lnTo>
                  <a:lnTo>
                    <a:pt x="942" y="1182"/>
                  </a:lnTo>
                  <a:lnTo>
                    <a:pt x="943" y="1182"/>
                  </a:lnTo>
                  <a:lnTo>
                    <a:pt x="945" y="1182"/>
                  </a:lnTo>
                  <a:lnTo>
                    <a:pt x="945" y="1183"/>
                  </a:lnTo>
                  <a:lnTo>
                    <a:pt x="945" y="1182"/>
                  </a:lnTo>
                  <a:lnTo>
                    <a:pt x="943" y="1182"/>
                  </a:lnTo>
                  <a:lnTo>
                    <a:pt x="943" y="1183"/>
                  </a:lnTo>
                  <a:lnTo>
                    <a:pt x="945" y="1183"/>
                  </a:lnTo>
                  <a:lnTo>
                    <a:pt x="946" y="1184"/>
                  </a:lnTo>
                  <a:lnTo>
                    <a:pt x="946" y="1183"/>
                  </a:lnTo>
                  <a:lnTo>
                    <a:pt x="947" y="1183"/>
                  </a:lnTo>
                  <a:lnTo>
                    <a:pt x="948" y="1183"/>
                  </a:lnTo>
                  <a:lnTo>
                    <a:pt x="949" y="1183"/>
                  </a:lnTo>
                  <a:lnTo>
                    <a:pt x="950" y="1184"/>
                  </a:lnTo>
                  <a:lnTo>
                    <a:pt x="949" y="1185"/>
                  </a:lnTo>
                  <a:lnTo>
                    <a:pt x="950" y="1185"/>
                  </a:lnTo>
                  <a:lnTo>
                    <a:pt x="950" y="1184"/>
                  </a:lnTo>
                  <a:lnTo>
                    <a:pt x="951" y="1184"/>
                  </a:lnTo>
                  <a:lnTo>
                    <a:pt x="952" y="1184"/>
                  </a:lnTo>
                  <a:lnTo>
                    <a:pt x="954" y="1184"/>
                  </a:lnTo>
                  <a:lnTo>
                    <a:pt x="955" y="1185"/>
                  </a:lnTo>
                  <a:lnTo>
                    <a:pt x="954" y="1186"/>
                  </a:lnTo>
                  <a:lnTo>
                    <a:pt x="951" y="1187"/>
                  </a:lnTo>
                  <a:lnTo>
                    <a:pt x="949" y="1193"/>
                  </a:lnTo>
                  <a:lnTo>
                    <a:pt x="949" y="1194"/>
                  </a:lnTo>
                  <a:lnTo>
                    <a:pt x="948" y="1196"/>
                  </a:lnTo>
                  <a:lnTo>
                    <a:pt x="947" y="1196"/>
                  </a:lnTo>
                  <a:lnTo>
                    <a:pt x="947" y="1195"/>
                  </a:lnTo>
                  <a:lnTo>
                    <a:pt x="946" y="1195"/>
                  </a:lnTo>
                  <a:lnTo>
                    <a:pt x="947" y="1194"/>
                  </a:lnTo>
                  <a:lnTo>
                    <a:pt x="946" y="1194"/>
                  </a:lnTo>
                  <a:lnTo>
                    <a:pt x="945" y="1195"/>
                  </a:lnTo>
                  <a:lnTo>
                    <a:pt x="946" y="1195"/>
                  </a:lnTo>
                  <a:lnTo>
                    <a:pt x="946" y="1196"/>
                  </a:lnTo>
                  <a:lnTo>
                    <a:pt x="947" y="1196"/>
                  </a:lnTo>
                  <a:lnTo>
                    <a:pt x="946" y="1196"/>
                  </a:lnTo>
                  <a:lnTo>
                    <a:pt x="943" y="1196"/>
                  </a:lnTo>
                  <a:lnTo>
                    <a:pt x="940" y="1196"/>
                  </a:lnTo>
                  <a:lnTo>
                    <a:pt x="939" y="1197"/>
                  </a:lnTo>
                  <a:lnTo>
                    <a:pt x="940" y="1197"/>
                  </a:lnTo>
                  <a:lnTo>
                    <a:pt x="947" y="1197"/>
                  </a:lnTo>
                  <a:lnTo>
                    <a:pt x="947" y="1199"/>
                  </a:lnTo>
                  <a:lnTo>
                    <a:pt x="947" y="1201"/>
                  </a:lnTo>
                  <a:lnTo>
                    <a:pt x="946" y="1202"/>
                  </a:lnTo>
                  <a:lnTo>
                    <a:pt x="946" y="1203"/>
                  </a:lnTo>
                  <a:lnTo>
                    <a:pt x="945" y="1204"/>
                  </a:lnTo>
                  <a:lnTo>
                    <a:pt x="946" y="1205"/>
                  </a:lnTo>
                  <a:lnTo>
                    <a:pt x="946" y="1209"/>
                  </a:lnTo>
                  <a:lnTo>
                    <a:pt x="946" y="1210"/>
                  </a:lnTo>
                  <a:lnTo>
                    <a:pt x="945" y="1210"/>
                  </a:lnTo>
                  <a:lnTo>
                    <a:pt x="945" y="1211"/>
                  </a:lnTo>
                  <a:lnTo>
                    <a:pt x="943" y="1211"/>
                  </a:lnTo>
                  <a:lnTo>
                    <a:pt x="943" y="1212"/>
                  </a:lnTo>
                  <a:lnTo>
                    <a:pt x="942" y="1212"/>
                  </a:lnTo>
                  <a:lnTo>
                    <a:pt x="941" y="1212"/>
                  </a:lnTo>
                  <a:lnTo>
                    <a:pt x="940" y="1212"/>
                  </a:lnTo>
                  <a:lnTo>
                    <a:pt x="940" y="1211"/>
                  </a:lnTo>
                  <a:lnTo>
                    <a:pt x="940" y="1210"/>
                  </a:lnTo>
                  <a:lnTo>
                    <a:pt x="939" y="1209"/>
                  </a:lnTo>
                  <a:lnTo>
                    <a:pt x="939" y="1208"/>
                  </a:lnTo>
                  <a:lnTo>
                    <a:pt x="939" y="1207"/>
                  </a:lnTo>
                  <a:lnTo>
                    <a:pt x="939" y="1205"/>
                  </a:lnTo>
                  <a:lnTo>
                    <a:pt x="938" y="1205"/>
                  </a:lnTo>
                  <a:lnTo>
                    <a:pt x="938" y="1207"/>
                  </a:lnTo>
                  <a:lnTo>
                    <a:pt x="939" y="1208"/>
                  </a:lnTo>
                  <a:lnTo>
                    <a:pt x="939" y="1209"/>
                  </a:lnTo>
                  <a:lnTo>
                    <a:pt x="939" y="1210"/>
                  </a:lnTo>
                  <a:lnTo>
                    <a:pt x="940" y="1210"/>
                  </a:lnTo>
                  <a:lnTo>
                    <a:pt x="940" y="1211"/>
                  </a:lnTo>
                  <a:lnTo>
                    <a:pt x="939" y="1212"/>
                  </a:lnTo>
                  <a:lnTo>
                    <a:pt x="940" y="1212"/>
                  </a:lnTo>
                  <a:lnTo>
                    <a:pt x="940" y="1213"/>
                  </a:lnTo>
                  <a:lnTo>
                    <a:pt x="939" y="1213"/>
                  </a:lnTo>
                  <a:lnTo>
                    <a:pt x="940" y="1214"/>
                  </a:lnTo>
                  <a:lnTo>
                    <a:pt x="939" y="1214"/>
                  </a:lnTo>
                  <a:lnTo>
                    <a:pt x="938" y="1216"/>
                  </a:lnTo>
                  <a:lnTo>
                    <a:pt x="940" y="1216"/>
                  </a:lnTo>
                  <a:lnTo>
                    <a:pt x="941" y="1217"/>
                  </a:lnTo>
                  <a:lnTo>
                    <a:pt x="943" y="1218"/>
                  </a:lnTo>
                  <a:lnTo>
                    <a:pt x="943" y="1219"/>
                  </a:lnTo>
                  <a:lnTo>
                    <a:pt x="945" y="1219"/>
                  </a:lnTo>
                  <a:lnTo>
                    <a:pt x="945" y="1220"/>
                  </a:lnTo>
                  <a:lnTo>
                    <a:pt x="946" y="1221"/>
                  </a:lnTo>
                  <a:lnTo>
                    <a:pt x="945" y="1221"/>
                  </a:lnTo>
                  <a:lnTo>
                    <a:pt x="943" y="1226"/>
                  </a:lnTo>
                  <a:lnTo>
                    <a:pt x="942" y="1227"/>
                  </a:lnTo>
                  <a:lnTo>
                    <a:pt x="942" y="1230"/>
                  </a:lnTo>
                  <a:lnTo>
                    <a:pt x="942" y="1233"/>
                  </a:lnTo>
                  <a:lnTo>
                    <a:pt x="943" y="1234"/>
                  </a:lnTo>
                  <a:lnTo>
                    <a:pt x="945" y="1235"/>
                  </a:lnTo>
                  <a:lnTo>
                    <a:pt x="946" y="1235"/>
                  </a:lnTo>
                  <a:lnTo>
                    <a:pt x="947" y="1235"/>
                  </a:lnTo>
                  <a:lnTo>
                    <a:pt x="946" y="1236"/>
                  </a:lnTo>
                  <a:lnTo>
                    <a:pt x="946" y="1237"/>
                  </a:lnTo>
                  <a:lnTo>
                    <a:pt x="945" y="1237"/>
                  </a:lnTo>
                  <a:lnTo>
                    <a:pt x="945" y="1238"/>
                  </a:lnTo>
                  <a:lnTo>
                    <a:pt x="945" y="1239"/>
                  </a:lnTo>
                  <a:lnTo>
                    <a:pt x="945" y="1241"/>
                  </a:lnTo>
                  <a:lnTo>
                    <a:pt x="945" y="1242"/>
                  </a:lnTo>
                  <a:lnTo>
                    <a:pt x="945" y="1243"/>
                  </a:lnTo>
                  <a:lnTo>
                    <a:pt x="945" y="1244"/>
                  </a:lnTo>
                  <a:lnTo>
                    <a:pt x="946" y="1244"/>
                  </a:lnTo>
                  <a:lnTo>
                    <a:pt x="947" y="1245"/>
                  </a:lnTo>
                  <a:lnTo>
                    <a:pt x="946" y="1246"/>
                  </a:lnTo>
                  <a:lnTo>
                    <a:pt x="946" y="1247"/>
                  </a:lnTo>
                  <a:lnTo>
                    <a:pt x="946" y="1249"/>
                  </a:lnTo>
                  <a:lnTo>
                    <a:pt x="946" y="1251"/>
                  </a:lnTo>
                  <a:lnTo>
                    <a:pt x="947" y="1251"/>
                  </a:lnTo>
                  <a:lnTo>
                    <a:pt x="948" y="1251"/>
                  </a:lnTo>
                  <a:lnTo>
                    <a:pt x="948" y="1250"/>
                  </a:lnTo>
                  <a:lnTo>
                    <a:pt x="949" y="1250"/>
                  </a:lnTo>
                  <a:lnTo>
                    <a:pt x="949" y="1251"/>
                  </a:lnTo>
                  <a:lnTo>
                    <a:pt x="950" y="1251"/>
                  </a:lnTo>
                  <a:lnTo>
                    <a:pt x="950" y="1252"/>
                  </a:lnTo>
                  <a:lnTo>
                    <a:pt x="949" y="1252"/>
                  </a:lnTo>
                  <a:lnTo>
                    <a:pt x="950" y="1253"/>
                  </a:lnTo>
                  <a:lnTo>
                    <a:pt x="949" y="1253"/>
                  </a:lnTo>
                  <a:lnTo>
                    <a:pt x="948" y="1253"/>
                  </a:lnTo>
                  <a:lnTo>
                    <a:pt x="949" y="1253"/>
                  </a:lnTo>
                  <a:lnTo>
                    <a:pt x="949" y="1252"/>
                  </a:lnTo>
                  <a:lnTo>
                    <a:pt x="948" y="1252"/>
                  </a:lnTo>
                  <a:lnTo>
                    <a:pt x="947" y="1252"/>
                  </a:lnTo>
                  <a:lnTo>
                    <a:pt x="947" y="1253"/>
                  </a:lnTo>
                  <a:lnTo>
                    <a:pt x="946" y="1253"/>
                  </a:lnTo>
                  <a:lnTo>
                    <a:pt x="945" y="1254"/>
                  </a:lnTo>
                  <a:lnTo>
                    <a:pt x="945" y="1255"/>
                  </a:lnTo>
                  <a:lnTo>
                    <a:pt x="945" y="1257"/>
                  </a:lnTo>
                  <a:lnTo>
                    <a:pt x="946" y="1258"/>
                  </a:lnTo>
                  <a:lnTo>
                    <a:pt x="947" y="1258"/>
                  </a:lnTo>
                  <a:lnTo>
                    <a:pt x="947" y="1259"/>
                  </a:lnTo>
                  <a:lnTo>
                    <a:pt x="947" y="1261"/>
                  </a:lnTo>
                  <a:lnTo>
                    <a:pt x="947" y="1260"/>
                  </a:lnTo>
                  <a:lnTo>
                    <a:pt x="947" y="1261"/>
                  </a:lnTo>
                  <a:lnTo>
                    <a:pt x="946" y="1262"/>
                  </a:lnTo>
                  <a:lnTo>
                    <a:pt x="945" y="1262"/>
                  </a:lnTo>
                  <a:lnTo>
                    <a:pt x="945" y="1263"/>
                  </a:lnTo>
                  <a:lnTo>
                    <a:pt x="943" y="1263"/>
                  </a:lnTo>
                  <a:lnTo>
                    <a:pt x="943" y="1264"/>
                  </a:lnTo>
                  <a:lnTo>
                    <a:pt x="946" y="1268"/>
                  </a:lnTo>
                  <a:lnTo>
                    <a:pt x="947" y="1269"/>
                  </a:lnTo>
                  <a:lnTo>
                    <a:pt x="946" y="1270"/>
                  </a:lnTo>
                  <a:lnTo>
                    <a:pt x="946" y="1269"/>
                  </a:lnTo>
                  <a:lnTo>
                    <a:pt x="945" y="1270"/>
                  </a:lnTo>
                  <a:lnTo>
                    <a:pt x="945" y="1271"/>
                  </a:lnTo>
                  <a:lnTo>
                    <a:pt x="943" y="1271"/>
                  </a:lnTo>
                  <a:lnTo>
                    <a:pt x="945" y="1272"/>
                  </a:lnTo>
                  <a:lnTo>
                    <a:pt x="945" y="1274"/>
                  </a:lnTo>
                  <a:lnTo>
                    <a:pt x="945" y="1275"/>
                  </a:lnTo>
                  <a:lnTo>
                    <a:pt x="946" y="1276"/>
                  </a:lnTo>
                  <a:lnTo>
                    <a:pt x="945" y="1276"/>
                  </a:lnTo>
                  <a:lnTo>
                    <a:pt x="945" y="1277"/>
                  </a:lnTo>
                  <a:lnTo>
                    <a:pt x="946" y="1278"/>
                  </a:lnTo>
                  <a:lnTo>
                    <a:pt x="947" y="1279"/>
                  </a:lnTo>
                  <a:lnTo>
                    <a:pt x="946" y="1279"/>
                  </a:lnTo>
                  <a:lnTo>
                    <a:pt x="946" y="1280"/>
                  </a:lnTo>
                  <a:lnTo>
                    <a:pt x="947" y="1280"/>
                  </a:lnTo>
                  <a:lnTo>
                    <a:pt x="947" y="1281"/>
                  </a:lnTo>
                  <a:lnTo>
                    <a:pt x="946" y="1283"/>
                  </a:lnTo>
                  <a:lnTo>
                    <a:pt x="946" y="1284"/>
                  </a:lnTo>
                  <a:lnTo>
                    <a:pt x="945" y="1286"/>
                  </a:lnTo>
                  <a:lnTo>
                    <a:pt x="945" y="1287"/>
                  </a:lnTo>
                  <a:lnTo>
                    <a:pt x="946" y="1287"/>
                  </a:lnTo>
                  <a:lnTo>
                    <a:pt x="946" y="1288"/>
                  </a:lnTo>
                  <a:lnTo>
                    <a:pt x="945" y="1289"/>
                  </a:lnTo>
                  <a:lnTo>
                    <a:pt x="945" y="1291"/>
                  </a:lnTo>
                  <a:lnTo>
                    <a:pt x="945" y="1293"/>
                  </a:lnTo>
                  <a:lnTo>
                    <a:pt x="943" y="1294"/>
                  </a:lnTo>
                  <a:lnTo>
                    <a:pt x="943" y="1295"/>
                  </a:lnTo>
                  <a:lnTo>
                    <a:pt x="945" y="1296"/>
                  </a:lnTo>
                  <a:lnTo>
                    <a:pt x="943" y="1297"/>
                  </a:lnTo>
                  <a:lnTo>
                    <a:pt x="942" y="1299"/>
                  </a:lnTo>
                  <a:lnTo>
                    <a:pt x="942" y="1300"/>
                  </a:lnTo>
                  <a:lnTo>
                    <a:pt x="942" y="1301"/>
                  </a:lnTo>
                  <a:lnTo>
                    <a:pt x="941" y="1302"/>
                  </a:lnTo>
                  <a:lnTo>
                    <a:pt x="941" y="1303"/>
                  </a:lnTo>
                  <a:lnTo>
                    <a:pt x="940" y="1304"/>
                  </a:lnTo>
                  <a:lnTo>
                    <a:pt x="940" y="1305"/>
                  </a:lnTo>
                  <a:lnTo>
                    <a:pt x="940" y="1306"/>
                  </a:lnTo>
                  <a:lnTo>
                    <a:pt x="939" y="1308"/>
                  </a:lnTo>
                  <a:lnTo>
                    <a:pt x="939" y="1306"/>
                  </a:lnTo>
                  <a:lnTo>
                    <a:pt x="938" y="1305"/>
                  </a:lnTo>
                  <a:lnTo>
                    <a:pt x="938" y="1304"/>
                  </a:lnTo>
                  <a:lnTo>
                    <a:pt x="938" y="1303"/>
                  </a:lnTo>
                  <a:lnTo>
                    <a:pt x="939" y="1303"/>
                  </a:lnTo>
                  <a:lnTo>
                    <a:pt x="938" y="1302"/>
                  </a:lnTo>
                  <a:lnTo>
                    <a:pt x="938" y="1301"/>
                  </a:lnTo>
                  <a:lnTo>
                    <a:pt x="937" y="1301"/>
                  </a:lnTo>
                  <a:lnTo>
                    <a:pt x="937" y="1300"/>
                  </a:lnTo>
                  <a:lnTo>
                    <a:pt x="936" y="1300"/>
                  </a:lnTo>
                  <a:lnTo>
                    <a:pt x="936" y="1301"/>
                  </a:lnTo>
                  <a:lnTo>
                    <a:pt x="936" y="1302"/>
                  </a:lnTo>
                  <a:lnTo>
                    <a:pt x="936" y="1303"/>
                  </a:lnTo>
                  <a:lnTo>
                    <a:pt x="936" y="1304"/>
                  </a:lnTo>
                  <a:lnTo>
                    <a:pt x="937" y="1304"/>
                  </a:lnTo>
                  <a:lnTo>
                    <a:pt x="937" y="1305"/>
                  </a:lnTo>
                  <a:lnTo>
                    <a:pt x="937" y="1306"/>
                  </a:lnTo>
                  <a:lnTo>
                    <a:pt x="938" y="1308"/>
                  </a:lnTo>
                  <a:lnTo>
                    <a:pt x="938" y="1309"/>
                  </a:lnTo>
                  <a:lnTo>
                    <a:pt x="939" y="1309"/>
                  </a:lnTo>
                  <a:lnTo>
                    <a:pt x="940" y="1308"/>
                  </a:lnTo>
                  <a:lnTo>
                    <a:pt x="940" y="1309"/>
                  </a:lnTo>
                  <a:lnTo>
                    <a:pt x="939" y="1310"/>
                  </a:lnTo>
                  <a:lnTo>
                    <a:pt x="938" y="1311"/>
                  </a:lnTo>
                  <a:lnTo>
                    <a:pt x="938" y="1312"/>
                  </a:lnTo>
                  <a:lnTo>
                    <a:pt x="937" y="1312"/>
                  </a:lnTo>
                  <a:lnTo>
                    <a:pt x="936" y="1312"/>
                  </a:lnTo>
                  <a:lnTo>
                    <a:pt x="936" y="1313"/>
                  </a:lnTo>
                  <a:lnTo>
                    <a:pt x="934" y="1313"/>
                  </a:lnTo>
                  <a:lnTo>
                    <a:pt x="933" y="1313"/>
                  </a:lnTo>
                  <a:lnTo>
                    <a:pt x="932" y="1314"/>
                  </a:lnTo>
                  <a:lnTo>
                    <a:pt x="932" y="1316"/>
                  </a:lnTo>
                  <a:lnTo>
                    <a:pt x="929" y="1317"/>
                  </a:lnTo>
                  <a:lnTo>
                    <a:pt x="917" y="1326"/>
                  </a:lnTo>
                  <a:lnTo>
                    <a:pt x="911" y="1334"/>
                  </a:lnTo>
                  <a:lnTo>
                    <a:pt x="904" y="1343"/>
                  </a:lnTo>
                  <a:lnTo>
                    <a:pt x="900" y="1347"/>
                  </a:lnTo>
                  <a:lnTo>
                    <a:pt x="898" y="1352"/>
                  </a:lnTo>
                  <a:lnTo>
                    <a:pt x="896" y="1356"/>
                  </a:lnTo>
                  <a:lnTo>
                    <a:pt x="894" y="1362"/>
                  </a:lnTo>
                  <a:lnTo>
                    <a:pt x="891" y="1363"/>
                  </a:lnTo>
                  <a:lnTo>
                    <a:pt x="886" y="1380"/>
                  </a:lnTo>
                  <a:lnTo>
                    <a:pt x="885" y="1386"/>
                  </a:lnTo>
                  <a:lnTo>
                    <a:pt x="881" y="1392"/>
                  </a:lnTo>
                  <a:lnTo>
                    <a:pt x="872" y="1409"/>
                  </a:lnTo>
                  <a:lnTo>
                    <a:pt x="871" y="1410"/>
                  </a:lnTo>
                  <a:lnTo>
                    <a:pt x="866" y="1417"/>
                  </a:lnTo>
                  <a:lnTo>
                    <a:pt x="863" y="1421"/>
                  </a:lnTo>
                  <a:lnTo>
                    <a:pt x="861" y="1425"/>
                  </a:lnTo>
                  <a:lnTo>
                    <a:pt x="855" y="1431"/>
                  </a:lnTo>
                  <a:lnTo>
                    <a:pt x="851" y="1436"/>
                  </a:lnTo>
                  <a:lnTo>
                    <a:pt x="844" y="1442"/>
                  </a:lnTo>
                  <a:lnTo>
                    <a:pt x="835" y="1450"/>
                  </a:lnTo>
                  <a:lnTo>
                    <a:pt x="825" y="1456"/>
                  </a:lnTo>
                  <a:lnTo>
                    <a:pt x="823" y="1456"/>
                  </a:lnTo>
                  <a:lnTo>
                    <a:pt x="818" y="1463"/>
                  </a:lnTo>
                  <a:lnTo>
                    <a:pt x="817" y="1465"/>
                  </a:lnTo>
                  <a:lnTo>
                    <a:pt x="817" y="1467"/>
                  </a:lnTo>
                  <a:lnTo>
                    <a:pt x="816" y="1465"/>
                  </a:lnTo>
                  <a:lnTo>
                    <a:pt x="817" y="1464"/>
                  </a:lnTo>
                  <a:lnTo>
                    <a:pt x="817" y="1463"/>
                  </a:lnTo>
                  <a:lnTo>
                    <a:pt x="818" y="1462"/>
                  </a:lnTo>
                  <a:lnTo>
                    <a:pt x="818" y="1461"/>
                  </a:lnTo>
                  <a:lnTo>
                    <a:pt x="818" y="1460"/>
                  </a:lnTo>
                  <a:lnTo>
                    <a:pt x="817" y="1459"/>
                  </a:lnTo>
                  <a:lnTo>
                    <a:pt x="818" y="1458"/>
                  </a:lnTo>
                  <a:lnTo>
                    <a:pt x="819" y="1456"/>
                  </a:lnTo>
                  <a:lnTo>
                    <a:pt x="818" y="1455"/>
                  </a:lnTo>
                  <a:lnTo>
                    <a:pt x="816" y="1453"/>
                  </a:lnTo>
                  <a:lnTo>
                    <a:pt x="816" y="1452"/>
                  </a:lnTo>
                  <a:lnTo>
                    <a:pt x="818" y="1451"/>
                  </a:lnTo>
                  <a:lnTo>
                    <a:pt x="819" y="1451"/>
                  </a:lnTo>
                  <a:lnTo>
                    <a:pt x="822" y="1453"/>
                  </a:lnTo>
                  <a:lnTo>
                    <a:pt x="823" y="1453"/>
                  </a:lnTo>
                  <a:lnTo>
                    <a:pt x="826" y="1453"/>
                  </a:lnTo>
                  <a:lnTo>
                    <a:pt x="826" y="1452"/>
                  </a:lnTo>
                  <a:lnTo>
                    <a:pt x="826" y="1450"/>
                  </a:lnTo>
                  <a:lnTo>
                    <a:pt x="827" y="1450"/>
                  </a:lnTo>
                  <a:lnTo>
                    <a:pt x="829" y="1450"/>
                  </a:lnTo>
                  <a:lnTo>
                    <a:pt x="830" y="1450"/>
                  </a:lnTo>
                  <a:lnTo>
                    <a:pt x="831" y="1448"/>
                  </a:lnTo>
                  <a:lnTo>
                    <a:pt x="836" y="1444"/>
                  </a:lnTo>
                  <a:lnTo>
                    <a:pt x="836" y="1443"/>
                  </a:lnTo>
                  <a:lnTo>
                    <a:pt x="837" y="1442"/>
                  </a:lnTo>
                  <a:lnTo>
                    <a:pt x="838" y="1440"/>
                  </a:lnTo>
                  <a:lnTo>
                    <a:pt x="839" y="1442"/>
                  </a:lnTo>
                  <a:lnTo>
                    <a:pt x="839" y="1439"/>
                  </a:lnTo>
                  <a:lnTo>
                    <a:pt x="839" y="1438"/>
                  </a:lnTo>
                  <a:lnTo>
                    <a:pt x="840" y="1437"/>
                  </a:lnTo>
                  <a:lnTo>
                    <a:pt x="840" y="1436"/>
                  </a:lnTo>
                  <a:lnTo>
                    <a:pt x="840" y="1438"/>
                  </a:lnTo>
                  <a:lnTo>
                    <a:pt x="843" y="1438"/>
                  </a:lnTo>
                  <a:lnTo>
                    <a:pt x="844" y="1438"/>
                  </a:lnTo>
                  <a:lnTo>
                    <a:pt x="845" y="1437"/>
                  </a:lnTo>
                  <a:lnTo>
                    <a:pt x="846" y="1436"/>
                  </a:lnTo>
                  <a:lnTo>
                    <a:pt x="847" y="1436"/>
                  </a:lnTo>
                  <a:lnTo>
                    <a:pt x="847" y="1435"/>
                  </a:lnTo>
                  <a:lnTo>
                    <a:pt x="848" y="1434"/>
                  </a:lnTo>
                  <a:lnTo>
                    <a:pt x="850" y="1430"/>
                  </a:lnTo>
                  <a:lnTo>
                    <a:pt x="851" y="1428"/>
                  </a:lnTo>
                  <a:lnTo>
                    <a:pt x="851" y="1425"/>
                  </a:lnTo>
                  <a:lnTo>
                    <a:pt x="850" y="1421"/>
                  </a:lnTo>
                  <a:lnTo>
                    <a:pt x="851" y="1419"/>
                  </a:lnTo>
                  <a:lnTo>
                    <a:pt x="851" y="1418"/>
                  </a:lnTo>
                  <a:lnTo>
                    <a:pt x="852" y="1418"/>
                  </a:lnTo>
                  <a:lnTo>
                    <a:pt x="853" y="1419"/>
                  </a:lnTo>
                  <a:lnTo>
                    <a:pt x="854" y="1418"/>
                  </a:lnTo>
                  <a:lnTo>
                    <a:pt x="855" y="1418"/>
                  </a:lnTo>
                  <a:lnTo>
                    <a:pt x="856" y="1418"/>
                  </a:lnTo>
                  <a:lnTo>
                    <a:pt x="856" y="1420"/>
                  </a:lnTo>
                  <a:lnTo>
                    <a:pt x="856" y="1421"/>
                  </a:lnTo>
                  <a:lnTo>
                    <a:pt x="857" y="1421"/>
                  </a:lnTo>
                  <a:lnTo>
                    <a:pt x="857" y="1420"/>
                  </a:lnTo>
                  <a:lnTo>
                    <a:pt x="859" y="1419"/>
                  </a:lnTo>
                  <a:lnTo>
                    <a:pt x="859" y="1418"/>
                  </a:lnTo>
                  <a:lnTo>
                    <a:pt x="857" y="1419"/>
                  </a:lnTo>
                  <a:lnTo>
                    <a:pt x="857" y="1418"/>
                  </a:lnTo>
                  <a:lnTo>
                    <a:pt x="856" y="1417"/>
                  </a:lnTo>
                  <a:lnTo>
                    <a:pt x="857" y="1416"/>
                  </a:lnTo>
                  <a:lnTo>
                    <a:pt x="857" y="1413"/>
                  </a:lnTo>
                  <a:lnTo>
                    <a:pt x="857" y="1412"/>
                  </a:lnTo>
                  <a:lnTo>
                    <a:pt x="857" y="1411"/>
                  </a:lnTo>
                  <a:lnTo>
                    <a:pt x="857" y="1410"/>
                  </a:lnTo>
                  <a:lnTo>
                    <a:pt x="859" y="1411"/>
                  </a:lnTo>
                  <a:lnTo>
                    <a:pt x="860" y="1411"/>
                  </a:lnTo>
                  <a:lnTo>
                    <a:pt x="860" y="1410"/>
                  </a:lnTo>
                  <a:lnTo>
                    <a:pt x="863" y="1408"/>
                  </a:lnTo>
                  <a:lnTo>
                    <a:pt x="864" y="1408"/>
                  </a:lnTo>
                  <a:lnTo>
                    <a:pt x="865" y="1408"/>
                  </a:lnTo>
                  <a:lnTo>
                    <a:pt x="865" y="1406"/>
                  </a:lnTo>
                  <a:lnTo>
                    <a:pt x="866" y="1406"/>
                  </a:lnTo>
                  <a:lnTo>
                    <a:pt x="868" y="1403"/>
                  </a:lnTo>
                  <a:lnTo>
                    <a:pt x="869" y="1400"/>
                  </a:lnTo>
                  <a:lnTo>
                    <a:pt x="868" y="1392"/>
                  </a:lnTo>
                  <a:lnTo>
                    <a:pt x="868" y="1391"/>
                  </a:lnTo>
                  <a:lnTo>
                    <a:pt x="866" y="1389"/>
                  </a:lnTo>
                  <a:lnTo>
                    <a:pt x="866" y="1388"/>
                  </a:lnTo>
                  <a:lnTo>
                    <a:pt x="866" y="1387"/>
                  </a:lnTo>
                  <a:lnTo>
                    <a:pt x="868" y="1387"/>
                  </a:lnTo>
                  <a:lnTo>
                    <a:pt x="869" y="1387"/>
                  </a:lnTo>
                  <a:lnTo>
                    <a:pt x="870" y="1388"/>
                  </a:lnTo>
                  <a:lnTo>
                    <a:pt x="870" y="1389"/>
                  </a:lnTo>
                  <a:lnTo>
                    <a:pt x="869" y="1389"/>
                  </a:lnTo>
                  <a:lnTo>
                    <a:pt x="869" y="1391"/>
                  </a:lnTo>
                  <a:lnTo>
                    <a:pt x="870" y="1392"/>
                  </a:lnTo>
                  <a:lnTo>
                    <a:pt x="870" y="1393"/>
                  </a:lnTo>
                  <a:lnTo>
                    <a:pt x="871" y="1393"/>
                  </a:lnTo>
                  <a:lnTo>
                    <a:pt x="872" y="1392"/>
                  </a:lnTo>
                  <a:lnTo>
                    <a:pt x="872" y="1391"/>
                  </a:lnTo>
                  <a:lnTo>
                    <a:pt x="872" y="1389"/>
                  </a:lnTo>
                  <a:lnTo>
                    <a:pt x="873" y="1388"/>
                  </a:lnTo>
                  <a:lnTo>
                    <a:pt x="873" y="1386"/>
                  </a:lnTo>
                  <a:lnTo>
                    <a:pt x="873" y="1385"/>
                  </a:lnTo>
                  <a:lnTo>
                    <a:pt x="873" y="1384"/>
                  </a:lnTo>
                  <a:lnTo>
                    <a:pt x="873" y="1383"/>
                  </a:lnTo>
                  <a:lnTo>
                    <a:pt x="872" y="1381"/>
                  </a:lnTo>
                  <a:lnTo>
                    <a:pt x="871" y="1380"/>
                  </a:lnTo>
                  <a:lnTo>
                    <a:pt x="870" y="1379"/>
                  </a:lnTo>
                  <a:lnTo>
                    <a:pt x="870" y="1380"/>
                  </a:lnTo>
                  <a:lnTo>
                    <a:pt x="869" y="1381"/>
                  </a:lnTo>
                  <a:lnTo>
                    <a:pt x="869" y="1383"/>
                  </a:lnTo>
                  <a:lnTo>
                    <a:pt x="869" y="1384"/>
                  </a:lnTo>
                  <a:lnTo>
                    <a:pt x="868" y="1385"/>
                  </a:lnTo>
                  <a:lnTo>
                    <a:pt x="865" y="1385"/>
                  </a:lnTo>
                  <a:lnTo>
                    <a:pt x="864" y="1385"/>
                  </a:lnTo>
                  <a:lnTo>
                    <a:pt x="864" y="1386"/>
                  </a:lnTo>
                  <a:lnTo>
                    <a:pt x="862" y="1386"/>
                  </a:lnTo>
                  <a:lnTo>
                    <a:pt x="861" y="1386"/>
                  </a:lnTo>
                  <a:lnTo>
                    <a:pt x="860" y="1385"/>
                  </a:lnTo>
                  <a:lnTo>
                    <a:pt x="860" y="1386"/>
                  </a:lnTo>
                  <a:lnTo>
                    <a:pt x="859" y="1387"/>
                  </a:lnTo>
                  <a:lnTo>
                    <a:pt x="859" y="1388"/>
                  </a:lnTo>
                  <a:lnTo>
                    <a:pt x="859" y="1389"/>
                  </a:lnTo>
                  <a:lnTo>
                    <a:pt x="860" y="1391"/>
                  </a:lnTo>
                  <a:lnTo>
                    <a:pt x="859" y="1391"/>
                  </a:lnTo>
                  <a:lnTo>
                    <a:pt x="857" y="1389"/>
                  </a:lnTo>
                  <a:lnTo>
                    <a:pt x="856" y="1388"/>
                  </a:lnTo>
                  <a:lnTo>
                    <a:pt x="855" y="1388"/>
                  </a:lnTo>
                  <a:lnTo>
                    <a:pt x="855" y="1387"/>
                  </a:lnTo>
                  <a:lnTo>
                    <a:pt x="855" y="1386"/>
                  </a:lnTo>
                  <a:lnTo>
                    <a:pt x="855" y="1385"/>
                  </a:lnTo>
                  <a:lnTo>
                    <a:pt x="856" y="1385"/>
                  </a:lnTo>
                  <a:lnTo>
                    <a:pt x="856" y="1384"/>
                  </a:lnTo>
                  <a:lnTo>
                    <a:pt x="855" y="1384"/>
                  </a:lnTo>
                  <a:lnTo>
                    <a:pt x="855" y="1383"/>
                  </a:lnTo>
                  <a:lnTo>
                    <a:pt x="854" y="1384"/>
                  </a:lnTo>
                  <a:lnTo>
                    <a:pt x="854" y="1383"/>
                  </a:lnTo>
                  <a:lnTo>
                    <a:pt x="853" y="1383"/>
                  </a:lnTo>
                  <a:lnTo>
                    <a:pt x="852" y="1383"/>
                  </a:lnTo>
                  <a:lnTo>
                    <a:pt x="851" y="1383"/>
                  </a:lnTo>
                  <a:lnTo>
                    <a:pt x="850" y="1381"/>
                  </a:lnTo>
                  <a:lnTo>
                    <a:pt x="850" y="1380"/>
                  </a:lnTo>
                  <a:lnTo>
                    <a:pt x="848" y="1380"/>
                  </a:lnTo>
                  <a:lnTo>
                    <a:pt x="847" y="1380"/>
                  </a:lnTo>
                  <a:lnTo>
                    <a:pt x="847" y="1379"/>
                  </a:lnTo>
                  <a:lnTo>
                    <a:pt x="848" y="1379"/>
                  </a:lnTo>
                  <a:lnTo>
                    <a:pt x="848" y="1378"/>
                  </a:lnTo>
                  <a:lnTo>
                    <a:pt x="847" y="1377"/>
                  </a:lnTo>
                  <a:lnTo>
                    <a:pt x="847" y="1376"/>
                  </a:lnTo>
                  <a:lnTo>
                    <a:pt x="847" y="1375"/>
                  </a:lnTo>
                  <a:lnTo>
                    <a:pt x="847" y="1373"/>
                  </a:lnTo>
                  <a:lnTo>
                    <a:pt x="846" y="1373"/>
                  </a:lnTo>
                  <a:lnTo>
                    <a:pt x="846" y="1372"/>
                  </a:lnTo>
                  <a:lnTo>
                    <a:pt x="846" y="1373"/>
                  </a:lnTo>
                  <a:lnTo>
                    <a:pt x="845" y="1375"/>
                  </a:lnTo>
                  <a:lnTo>
                    <a:pt x="845" y="1376"/>
                  </a:lnTo>
                  <a:lnTo>
                    <a:pt x="845" y="1377"/>
                  </a:lnTo>
                  <a:lnTo>
                    <a:pt x="845" y="1378"/>
                  </a:lnTo>
                  <a:lnTo>
                    <a:pt x="845" y="1379"/>
                  </a:lnTo>
                  <a:lnTo>
                    <a:pt x="845" y="1380"/>
                  </a:lnTo>
                  <a:lnTo>
                    <a:pt x="844" y="1381"/>
                  </a:lnTo>
                  <a:lnTo>
                    <a:pt x="845" y="1381"/>
                  </a:lnTo>
                  <a:lnTo>
                    <a:pt x="846" y="1381"/>
                  </a:lnTo>
                  <a:lnTo>
                    <a:pt x="846" y="1383"/>
                  </a:lnTo>
                  <a:lnTo>
                    <a:pt x="845" y="1384"/>
                  </a:lnTo>
                  <a:lnTo>
                    <a:pt x="846" y="1384"/>
                  </a:lnTo>
                  <a:lnTo>
                    <a:pt x="847" y="1385"/>
                  </a:lnTo>
                  <a:lnTo>
                    <a:pt x="848" y="1384"/>
                  </a:lnTo>
                  <a:lnTo>
                    <a:pt x="850" y="1385"/>
                  </a:lnTo>
                  <a:lnTo>
                    <a:pt x="850" y="1386"/>
                  </a:lnTo>
                  <a:lnTo>
                    <a:pt x="850" y="1387"/>
                  </a:lnTo>
                  <a:lnTo>
                    <a:pt x="851" y="1387"/>
                  </a:lnTo>
                  <a:lnTo>
                    <a:pt x="852" y="1387"/>
                  </a:lnTo>
                  <a:lnTo>
                    <a:pt x="853" y="1387"/>
                  </a:lnTo>
                  <a:lnTo>
                    <a:pt x="853" y="1388"/>
                  </a:lnTo>
                  <a:lnTo>
                    <a:pt x="852" y="1389"/>
                  </a:lnTo>
                  <a:lnTo>
                    <a:pt x="851" y="1389"/>
                  </a:lnTo>
                  <a:lnTo>
                    <a:pt x="848" y="1389"/>
                  </a:lnTo>
                  <a:lnTo>
                    <a:pt x="847" y="1391"/>
                  </a:lnTo>
                  <a:lnTo>
                    <a:pt x="847" y="1392"/>
                  </a:lnTo>
                  <a:lnTo>
                    <a:pt x="846" y="1395"/>
                  </a:lnTo>
                  <a:lnTo>
                    <a:pt x="846" y="1397"/>
                  </a:lnTo>
                  <a:lnTo>
                    <a:pt x="845" y="1398"/>
                  </a:lnTo>
                  <a:lnTo>
                    <a:pt x="846" y="1401"/>
                  </a:lnTo>
                  <a:lnTo>
                    <a:pt x="846" y="1403"/>
                  </a:lnTo>
                  <a:lnTo>
                    <a:pt x="846" y="1404"/>
                  </a:lnTo>
                  <a:lnTo>
                    <a:pt x="846" y="1405"/>
                  </a:lnTo>
                  <a:lnTo>
                    <a:pt x="846" y="1406"/>
                  </a:lnTo>
                  <a:lnTo>
                    <a:pt x="845" y="1406"/>
                  </a:lnTo>
                  <a:lnTo>
                    <a:pt x="845" y="1405"/>
                  </a:lnTo>
                  <a:lnTo>
                    <a:pt x="845" y="1404"/>
                  </a:lnTo>
                  <a:lnTo>
                    <a:pt x="845" y="1402"/>
                  </a:lnTo>
                  <a:lnTo>
                    <a:pt x="844" y="1400"/>
                  </a:lnTo>
                  <a:lnTo>
                    <a:pt x="843" y="1400"/>
                  </a:lnTo>
                  <a:lnTo>
                    <a:pt x="842" y="1401"/>
                  </a:lnTo>
                  <a:lnTo>
                    <a:pt x="842" y="1405"/>
                  </a:lnTo>
                  <a:lnTo>
                    <a:pt x="843" y="1406"/>
                  </a:lnTo>
                  <a:lnTo>
                    <a:pt x="843" y="1408"/>
                  </a:lnTo>
                  <a:lnTo>
                    <a:pt x="843" y="1409"/>
                  </a:lnTo>
                  <a:lnTo>
                    <a:pt x="843" y="1410"/>
                  </a:lnTo>
                  <a:lnTo>
                    <a:pt x="840" y="1410"/>
                  </a:lnTo>
                  <a:lnTo>
                    <a:pt x="839" y="1410"/>
                  </a:lnTo>
                  <a:lnTo>
                    <a:pt x="839" y="1411"/>
                  </a:lnTo>
                  <a:lnTo>
                    <a:pt x="838" y="1412"/>
                  </a:lnTo>
                  <a:lnTo>
                    <a:pt x="838" y="1413"/>
                  </a:lnTo>
                  <a:lnTo>
                    <a:pt x="838" y="1416"/>
                  </a:lnTo>
                  <a:lnTo>
                    <a:pt x="839" y="1418"/>
                  </a:lnTo>
                  <a:lnTo>
                    <a:pt x="839" y="1419"/>
                  </a:lnTo>
                  <a:lnTo>
                    <a:pt x="835" y="1420"/>
                  </a:lnTo>
                  <a:lnTo>
                    <a:pt x="833" y="1421"/>
                  </a:lnTo>
                  <a:lnTo>
                    <a:pt x="833" y="1422"/>
                  </a:lnTo>
                  <a:lnTo>
                    <a:pt x="833" y="1425"/>
                  </a:lnTo>
                  <a:lnTo>
                    <a:pt x="833" y="1426"/>
                  </a:lnTo>
                  <a:lnTo>
                    <a:pt x="833" y="1427"/>
                  </a:lnTo>
                  <a:lnTo>
                    <a:pt x="831" y="1427"/>
                  </a:lnTo>
                  <a:lnTo>
                    <a:pt x="831" y="1426"/>
                  </a:lnTo>
                  <a:lnTo>
                    <a:pt x="830" y="1426"/>
                  </a:lnTo>
                  <a:lnTo>
                    <a:pt x="830" y="1427"/>
                  </a:lnTo>
                  <a:lnTo>
                    <a:pt x="829" y="1427"/>
                  </a:lnTo>
                  <a:lnTo>
                    <a:pt x="827" y="1427"/>
                  </a:lnTo>
                  <a:lnTo>
                    <a:pt x="826" y="1427"/>
                  </a:lnTo>
                  <a:lnTo>
                    <a:pt x="825" y="1427"/>
                  </a:lnTo>
                  <a:lnTo>
                    <a:pt x="825" y="1429"/>
                  </a:lnTo>
                  <a:lnTo>
                    <a:pt x="823" y="1429"/>
                  </a:lnTo>
                  <a:lnTo>
                    <a:pt x="822" y="1428"/>
                  </a:lnTo>
                  <a:lnTo>
                    <a:pt x="822" y="1429"/>
                  </a:lnTo>
                  <a:lnTo>
                    <a:pt x="821" y="1429"/>
                  </a:lnTo>
                  <a:lnTo>
                    <a:pt x="820" y="1429"/>
                  </a:lnTo>
                  <a:lnTo>
                    <a:pt x="820" y="1430"/>
                  </a:lnTo>
                  <a:lnTo>
                    <a:pt x="821" y="1430"/>
                  </a:lnTo>
                  <a:lnTo>
                    <a:pt x="821" y="1431"/>
                  </a:lnTo>
                  <a:lnTo>
                    <a:pt x="820" y="1433"/>
                  </a:lnTo>
                  <a:lnTo>
                    <a:pt x="819" y="1433"/>
                  </a:lnTo>
                  <a:lnTo>
                    <a:pt x="819" y="1434"/>
                  </a:lnTo>
                  <a:lnTo>
                    <a:pt x="819" y="1437"/>
                  </a:lnTo>
                  <a:lnTo>
                    <a:pt x="819" y="1438"/>
                  </a:lnTo>
                  <a:lnTo>
                    <a:pt x="819" y="1439"/>
                  </a:lnTo>
                  <a:lnTo>
                    <a:pt x="820" y="1439"/>
                  </a:lnTo>
                  <a:lnTo>
                    <a:pt x="820" y="1440"/>
                  </a:lnTo>
                  <a:lnTo>
                    <a:pt x="819" y="1443"/>
                  </a:lnTo>
                  <a:lnTo>
                    <a:pt x="818" y="1442"/>
                  </a:lnTo>
                  <a:lnTo>
                    <a:pt x="818" y="1440"/>
                  </a:lnTo>
                  <a:lnTo>
                    <a:pt x="818" y="1439"/>
                  </a:lnTo>
                  <a:lnTo>
                    <a:pt x="817" y="1439"/>
                  </a:lnTo>
                  <a:lnTo>
                    <a:pt x="816" y="1439"/>
                  </a:lnTo>
                  <a:lnTo>
                    <a:pt x="816" y="1440"/>
                  </a:lnTo>
                  <a:lnTo>
                    <a:pt x="816" y="1442"/>
                  </a:lnTo>
                  <a:lnTo>
                    <a:pt x="817" y="1442"/>
                  </a:lnTo>
                  <a:lnTo>
                    <a:pt x="818" y="1442"/>
                  </a:lnTo>
                  <a:lnTo>
                    <a:pt x="818" y="1443"/>
                  </a:lnTo>
                  <a:lnTo>
                    <a:pt x="817" y="1444"/>
                  </a:lnTo>
                  <a:lnTo>
                    <a:pt x="817" y="1445"/>
                  </a:lnTo>
                  <a:lnTo>
                    <a:pt x="816" y="1445"/>
                  </a:lnTo>
                  <a:lnTo>
                    <a:pt x="811" y="1447"/>
                  </a:lnTo>
                  <a:lnTo>
                    <a:pt x="811" y="1448"/>
                  </a:lnTo>
                  <a:lnTo>
                    <a:pt x="811" y="1450"/>
                  </a:lnTo>
                  <a:lnTo>
                    <a:pt x="811" y="1451"/>
                  </a:lnTo>
                  <a:lnTo>
                    <a:pt x="811" y="1452"/>
                  </a:lnTo>
                  <a:lnTo>
                    <a:pt x="810" y="1452"/>
                  </a:lnTo>
                  <a:lnTo>
                    <a:pt x="810" y="1453"/>
                  </a:lnTo>
                  <a:lnTo>
                    <a:pt x="810" y="1454"/>
                  </a:lnTo>
                  <a:lnTo>
                    <a:pt x="811" y="1453"/>
                  </a:lnTo>
                  <a:lnTo>
                    <a:pt x="812" y="1454"/>
                  </a:lnTo>
                  <a:lnTo>
                    <a:pt x="813" y="1455"/>
                  </a:lnTo>
                  <a:lnTo>
                    <a:pt x="814" y="1455"/>
                  </a:lnTo>
                  <a:lnTo>
                    <a:pt x="814" y="1456"/>
                  </a:lnTo>
                  <a:lnTo>
                    <a:pt x="813" y="1456"/>
                  </a:lnTo>
                  <a:lnTo>
                    <a:pt x="812" y="1456"/>
                  </a:lnTo>
                  <a:lnTo>
                    <a:pt x="811" y="1458"/>
                  </a:lnTo>
                  <a:lnTo>
                    <a:pt x="810" y="1458"/>
                  </a:lnTo>
                  <a:lnTo>
                    <a:pt x="810" y="1460"/>
                  </a:lnTo>
                  <a:lnTo>
                    <a:pt x="810" y="1461"/>
                  </a:lnTo>
                  <a:lnTo>
                    <a:pt x="811" y="1461"/>
                  </a:lnTo>
                  <a:lnTo>
                    <a:pt x="811" y="1462"/>
                  </a:lnTo>
                  <a:lnTo>
                    <a:pt x="810" y="1462"/>
                  </a:lnTo>
                  <a:lnTo>
                    <a:pt x="811" y="1463"/>
                  </a:lnTo>
                  <a:lnTo>
                    <a:pt x="812" y="1462"/>
                  </a:lnTo>
                  <a:lnTo>
                    <a:pt x="813" y="1462"/>
                  </a:lnTo>
                  <a:lnTo>
                    <a:pt x="813" y="1461"/>
                  </a:lnTo>
                  <a:lnTo>
                    <a:pt x="814" y="1461"/>
                  </a:lnTo>
                  <a:lnTo>
                    <a:pt x="814" y="1460"/>
                  </a:lnTo>
                  <a:lnTo>
                    <a:pt x="816" y="1460"/>
                  </a:lnTo>
                  <a:lnTo>
                    <a:pt x="816" y="1461"/>
                  </a:lnTo>
                  <a:lnTo>
                    <a:pt x="813" y="1462"/>
                  </a:lnTo>
                  <a:lnTo>
                    <a:pt x="813" y="1463"/>
                  </a:lnTo>
                  <a:lnTo>
                    <a:pt x="813" y="1464"/>
                  </a:lnTo>
                  <a:lnTo>
                    <a:pt x="814" y="1464"/>
                  </a:lnTo>
                  <a:lnTo>
                    <a:pt x="816" y="1462"/>
                  </a:lnTo>
                  <a:lnTo>
                    <a:pt x="816" y="1463"/>
                  </a:lnTo>
                  <a:lnTo>
                    <a:pt x="816" y="1464"/>
                  </a:lnTo>
                  <a:lnTo>
                    <a:pt x="816" y="1465"/>
                  </a:lnTo>
                  <a:lnTo>
                    <a:pt x="816" y="1467"/>
                  </a:lnTo>
                  <a:lnTo>
                    <a:pt x="814" y="1467"/>
                  </a:lnTo>
                  <a:lnTo>
                    <a:pt x="811" y="1470"/>
                  </a:lnTo>
                  <a:lnTo>
                    <a:pt x="810" y="1471"/>
                  </a:lnTo>
                  <a:lnTo>
                    <a:pt x="805" y="1481"/>
                  </a:lnTo>
                  <a:lnTo>
                    <a:pt x="803" y="1489"/>
                  </a:lnTo>
                  <a:lnTo>
                    <a:pt x="802" y="1494"/>
                  </a:lnTo>
                  <a:lnTo>
                    <a:pt x="796" y="1508"/>
                  </a:lnTo>
                  <a:lnTo>
                    <a:pt x="795" y="1510"/>
                  </a:lnTo>
                  <a:lnTo>
                    <a:pt x="792" y="1514"/>
                  </a:lnTo>
                  <a:lnTo>
                    <a:pt x="788" y="1518"/>
                  </a:lnTo>
                  <a:lnTo>
                    <a:pt x="785" y="1521"/>
                  </a:lnTo>
                  <a:lnTo>
                    <a:pt x="778" y="1527"/>
                  </a:lnTo>
                  <a:lnTo>
                    <a:pt x="775" y="1531"/>
                  </a:lnTo>
                  <a:lnTo>
                    <a:pt x="771" y="1534"/>
                  </a:lnTo>
                  <a:lnTo>
                    <a:pt x="768" y="1536"/>
                  </a:lnTo>
                  <a:lnTo>
                    <a:pt x="767" y="1536"/>
                  </a:lnTo>
                  <a:lnTo>
                    <a:pt x="766" y="1536"/>
                  </a:lnTo>
                  <a:lnTo>
                    <a:pt x="766" y="1535"/>
                  </a:lnTo>
                  <a:lnTo>
                    <a:pt x="765" y="1534"/>
                  </a:lnTo>
                  <a:lnTo>
                    <a:pt x="764" y="1534"/>
                  </a:lnTo>
                  <a:lnTo>
                    <a:pt x="762" y="1534"/>
                  </a:lnTo>
                  <a:lnTo>
                    <a:pt x="762" y="1532"/>
                  </a:lnTo>
                  <a:lnTo>
                    <a:pt x="762" y="1528"/>
                  </a:lnTo>
                  <a:lnTo>
                    <a:pt x="762" y="1521"/>
                  </a:lnTo>
                  <a:lnTo>
                    <a:pt x="762" y="1514"/>
                  </a:lnTo>
                  <a:lnTo>
                    <a:pt x="762" y="1511"/>
                  </a:lnTo>
                  <a:lnTo>
                    <a:pt x="762" y="1509"/>
                  </a:lnTo>
                  <a:lnTo>
                    <a:pt x="762" y="1508"/>
                  </a:lnTo>
                  <a:lnTo>
                    <a:pt x="764" y="1506"/>
                  </a:lnTo>
                  <a:lnTo>
                    <a:pt x="765" y="1505"/>
                  </a:lnTo>
                  <a:lnTo>
                    <a:pt x="769" y="1502"/>
                  </a:lnTo>
                  <a:lnTo>
                    <a:pt x="770" y="1502"/>
                  </a:lnTo>
                  <a:lnTo>
                    <a:pt x="770" y="1501"/>
                  </a:lnTo>
                  <a:lnTo>
                    <a:pt x="770" y="1500"/>
                  </a:lnTo>
                  <a:lnTo>
                    <a:pt x="770" y="1498"/>
                  </a:lnTo>
                  <a:lnTo>
                    <a:pt x="771" y="1497"/>
                  </a:lnTo>
                  <a:lnTo>
                    <a:pt x="775" y="1495"/>
                  </a:lnTo>
                  <a:lnTo>
                    <a:pt x="775" y="1494"/>
                  </a:lnTo>
                  <a:lnTo>
                    <a:pt x="776" y="1493"/>
                  </a:lnTo>
                  <a:lnTo>
                    <a:pt x="777" y="1493"/>
                  </a:lnTo>
                  <a:lnTo>
                    <a:pt x="778" y="1492"/>
                  </a:lnTo>
                  <a:lnTo>
                    <a:pt x="778" y="1490"/>
                  </a:lnTo>
                  <a:lnTo>
                    <a:pt x="777" y="1490"/>
                  </a:lnTo>
                  <a:lnTo>
                    <a:pt x="775" y="1487"/>
                  </a:lnTo>
                  <a:lnTo>
                    <a:pt x="774" y="1486"/>
                  </a:lnTo>
                  <a:lnTo>
                    <a:pt x="771" y="1486"/>
                  </a:lnTo>
                  <a:lnTo>
                    <a:pt x="770" y="1486"/>
                  </a:lnTo>
                  <a:lnTo>
                    <a:pt x="768" y="1485"/>
                  </a:lnTo>
                  <a:lnTo>
                    <a:pt x="767" y="1484"/>
                  </a:lnTo>
                  <a:lnTo>
                    <a:pt x="765" y="1481"/>
                  </a:lnTo>
                  <a:lnTo>
                    <a:pt x="762" y="1479"/>
                  </a:lnTo>
                  <a:lnTo>
                    <a:pt x="761" y="1479"/>
                  </a:lnTo>
                  <a:lnTo>
                    <a:pt x="760" y="1478"/>
                  </a:lnTo>
                  <a:lnTo>
                    <a:pt x="760" y="1477"/>
                  </a:lnTo>
                  <a:lnTo>
                    <a:pt x="759" y="1476"/>
                  </a:lnTo>
                  <a:lnTo>
                    <a:pt x="758" y="1475"/>
                  </a:lnTo>
                  <a:lnTo>
                    <a:pt x="758" y="1473"/>
                  </a:lnTo>
                  <a:lnTo>
                    <a:pt x="758" y="1471"/>
                  </a:lnTo>
                  <a:lnTo>
                    <a:pt x="758" y="1470"/>
                  </a:lnTo>
                  <a:lnTo>
                    <a:pt x="757" y="1469"/>
                  </a:lnTo>
                  <a:lnTo>
                    <a:pt x="756" y="1465"/>
                  </a:lnTo>
                  <a:lnTo>
                    <a:pt x="754" y="1463"/>
                  </a:lnTo>
                  <a:lnTo>
                    <a:pt x="754" y="1462"/>
                  </a:lnTo>
                  <a:lnTo>
                    <a:pt x="753" y="1461"/>
                  </a:lnTo>
                  <a:lnTo>
                    <a:pt x="751" y="1461"/>
                  </a:lnTo>
                  <a:lnTo>
                    <a:pt x="750" y="1460"/>
                  </a:lnTo>
                  <a:lnTo>
                    <a:pt x="749" y="1459"/>
                  </a:lnTo>
                  <a:lnTo>
                    <a:pt x="749" y="1458"/>
                  </a:lnTo>
                  <a:lnTo>
                    <a:pt x="748" y="1458"/>
                  </a:lnTo>
                  <a:lnTo>
                    <a:pt x="748" y="1456"/>
                  </a:lnTo>
                  <a:lnTo>
                    <a:pt x="747" y="1456"/>
                  </a:lnTo>
                  <a:lnTo>
                    <a:pt x="745" y="1456"/>
                  </a:lnTo>
                  <a:lnTo>
                    <a:pt x="744" y="1455"/>
                  </a:lnTo>
                  <a:lnTo>
                    <a:pt x="744" y="1454"/>
                  </a:lnTo>
                  <a:lnTo>
                    <a:pt x="743" y="1454"/>
                  </a:lnTo>
                  <a:lnTo>
                    <a:pt x="742" y="1454"/>
                  </a:lnTo>
                  <a:lnTo>
                    <a:pt x="741" y="1453"/>
                  </a:lnTo>
                  <a:lnTo>
                    <a:pt x="741" y="1454"/>
                  </a:lnTo>
                  <a:lnTo>
                    <a:pt x="740" y="1454"/>
                  </a:lnTo>
                  <a:lnTo>
                    <a:pt x="740" y="1455"/>
                  </a:lnTo>
                  <a:lnTo>
                    <a:pt x="739" y="1454"/>
                  </a:lnTo>
                  <a:lnTo>
                    <a:pt x="736" y="1453"/>
                  </a:lnTo>
                  <a:lnTo>
                    <a:pt x="734" y="1451"/>
                  </a:lnTo>
                  <a:lnTo>
                    <a:pt x="732" y="1448"/>
                  </a:lnTo>
                  <a:lnTo>
                    <a:pt x="731" y="1447"/>
                  </a:lnTo>
                  <a:lnTo>
                    <a:pt x="730" y="1446"/>
                  </a:lnTo>
                  <a:lnTo>
                    <a:pt x="728" y="1445"/>
                  </a:lnTo>
                  <a:lnTo>
                    <a:pt x="727" y="1444"/>
                  </a:lnTo>
                  <a:lnTo>
                    <a:pt x="727" y="1443"/>
                  </a:lnTo>
                  <a:lnTo>
                    <a:pt x="727" y="1442"/>
                  </a:lnTo>
                  <a:lnTo>
                    <a:pt x="727" y="1440"/>
                  </a:lnTo>
                  <a:lnTo>
                    <a:pt x="726" y="1439"/>
                  </a:lnTo>
                  <a:lnTo>
                    <a:pt x="724" y="1437"/>
                  </a:lnTo>
                  <a:lnTo>
                    <a:pt x="723" y="1436"/>
                  </a:lnTo>
                  <a:lnTo>
                    <a:pt x="723" y="1435"/>
                  </a:lnTo>
                  <a:lnTo>
                    <a:pt x="722" y="1435"/>
                  </a:lnTo>
                  <a:lnTo>
                    <a:pt x="721" y="1435"/>
                  </a:lnTo>
                  <a:lnTo>
                    <a:pt x="714" y="1434"/>
                  </a:lnTo>
                  <a:lnTo>
                    <a:pt x="713" y="1434"/>
                  </a:lnTo>
                  <a:lnTo>
                    <a:pt x="713" y="1433"/>
                  </a:lnTo>
                  <a:lnTo>
                    <a:pt x="711" y="1433"/>
                  </a:lnTo>
                  <a:lnTo>
                    <a:pt x="711" y="1431"/>
                  </a:lnTo>
                  <a:lnTo>
                    <a:pt x="709" y="1431"/>
                  </a:lnTo>
                  <a:lnTo>
                    <a:pt x="709" y="1430"/>
                  </a:lnTo>
                  <a:lnTo>
                    <a:pt x="708" y="1429"/>
                  </a:lnTo>
                  <a:lnTo>
                    <a:pt x="707" y="1428"/>
                  </a:lnTo>
                  <a:lnTo>
                    <a:pt x="707" y="1427"/>
                  </a:lnTo>
                  <a:lnTo>
                    <a:pt x="706" y="1427"/>
                  </a:lnTo>
                  <a:lnTo>
                    <a:pt x="706" y="1428"/>
                  </a:lnTo>
                  <a:lnTo>
                    <a:pt x="705" y="1429"/>
                  </a:lnTo>
                  <a:lnTo>
                    <a:pt x="704" y="1429"/>
                  </a:lnTo>
                  <a:lnTo>
                    <a:pt x="702" y="1429"/>
                  </a:lnTo>
                  <a:lnTo>
                    <a:pt x="701" y="1427"/>
                  </a:lnTo>
                  <a:lnTo>
                    <a:pt x="700" y="1427"/>
                  </a:lnTo>
                  <a:lnTo>
                    <a:pt x="699" y="1426"/>
                  </a:lnTo>
                  <a:lnTo>
                    <a:pt x="698" y="1426"/>
                  </a:lnTo>
                  <a:lnTo>
                    <a:pt x="698" y="1425"/>
                  </a:lnTo>
                  <a:lnTo>
                    <a:pt x="697" y="1422"/>
                  </a:lnTo>
                  <a:lnTo>
                    <a:pt x="696" y="1421"/>
                  </a:lnTo>
                  <a:lnTo>
                    <a:pt x="695" y="1420"/>
                  </a:lnTo>
                  <a:lnTo>
                    <a:pt x="695" y="1418"/>
                  </a:lnTo>
                  <a:lnTo>
                    <a:pt x="693" y="1417"/>
                  </a:lnTo>
                  <a:lnTo>
                    <a:pt x="691" y="1413"/>
                  </a:lnTo>
                  <a:lnTo>
                    <a:pt x="689" y="1412"/>
                  </a:lnTo>
                  <a:lnTo>
                    <a:pt x="689" y="1411"/>
                  </a:lnTo>
                  <a:lnTo>
                    <a:pt x="688" y="1411"/>
                  </a:lnTo>
                  <a:lnTo>
                    <a:pt x="687" y="1410"/>
                  </a:lnTo>
                  <a:lnTo>
                    <a:pt x="685" y="1409"/>
                  </a:lnTo>
                  <a:lnTo>
                    <a:pt x="684" y="1409"/>
                  </a:lnTo>
                  <a:lnTo>
                    <a:pt x="683" y="1409"/>
                  </a:lnTo>
                  <a:lnTo>
                    <a:pt x="683" y="1410"/>
                  </a:lnTo>
                  <a:lnTo>
                    <a:pt x="683" y="1412"/>
                  </a:lnTo>
                  <a:lnTo>
                    <a:pt x="683" y="1413"/>
                  </a:lnTo>
                  <a:lnTo>
                    <a:pt x="682" y="1413"/>
                  </a:lnTo>
                  <a:lnTo>
                    <a:pt x="681" y="1412"/>
                  </a:lnTo>
                  <a:lnTo>
                    <a:pt x="680" y="1413"/>
                  </a:lnTo>
                  <a:lnTo>
                    <a:pt x="680" y="1414"/>
                  </a:lnTo>
                  <a:lnTo>
                    <a:pt x="679" y="1416"/>
                  </a:lnTo>
                  <a:lnTo>
                    <a:pt x="678" y="1417"/>
                  </a:lnTo>
                  <a:lnTo>
                    <a:pt x="676" y="1417"/>
                  </a:lnTo>
                  <a:lnTo>
                    <a:pt x="676" y="1416"/>
                  </a:lnTo>
                  <a:lnTo>
                    <a:pt x="675" y="1414"/>
                  </a:lnTo>
                  <a:lnTo>
                    <a:pt x="674" y="1414"/>
                  </a:lnTo>
                  <a:lnTo>
                    <a:pt x="673" y="1413"/>
                  </a:lnTo>
                  <a:lnTo>
                    <a:pt x="673" y="1412"/>
                  </a:lnTo>
                  <a:lnTo>
                    <a:pt x="672" y="1412"/>
                  </a:lnTo>
                  <a:lnTo>
                    <a:pt x="672" y="1411"/>
                  </a:lnTo>
                  <a:lnTo>
                    <a:pt x="671" y="1410"/>
                  </a:lnTo>
                  <a:lnTo>
                    <a:pt x="671" y="1409"/>
                  </a:lnTo>
                  <a:lnTo>
                    <a:pt x="671" y="1408"/>
                  </a:lnTo>
                  <a:lnTo>
                    <a:pt x="670" y="1406"/>
                  </a:lnTo>
                  <a:lnTo>
                    <a:pt x="667" y="1404"/>
                  </a:lnTo>
                  <a:lnTo>
                    <a:pt x="666" y="1401"/>
                  </a:lnTo>
                  <a:lnTo>
                    <a:pt x="665" y="1401"/>
                  </a:lnTo>
                  <a:lnTo>
                    <a:pt x="664" y="1400"/>
                  </a:lnTo>
                  <a:lnTo>
                    <a:pt x="664" y="1398"/>
                  </a:lnTo>
                  <a:lnTo>
                    <a:pt x="663" y="1397"/>
                  </a:lnTo>
                  <a:lnTo>
                    <a:pt x="662" y="1396"/>
                  </a:lnTo>
                  <a:lnTo>
                    <a:pt x="661" y="1395"/>
                  </a:lnTo>
                  <a:lnTo>
                    <a:pt x="658" y="1394"/>
                  </a:lnTo>
                  <a:lnTo>
                    <a:pt x="656" y="1393"/>
                  </a:lnTo>
                  <a:lnTo>
                    <a:pt x="655" y="1392"/>
                  </a:lnTo>
                  <a:lnTo>
                    <a:pt x="655" y="1391"/>
                  </a:lnTo>
                  <a:lnTo>
                    <a:pt x="654" y="1389"/>
                  </a:lnTo>
                  <a:lnTo>
                    <a:pt x="652" y="1388"/>
                  </a:lnTo>
                  <a:lnTo>
                    <a:pt x="652" y="1387"/>
                  </a:lnTo>
                  <a:lnTo>
                    <a:pt x="650" y="1387"/>
                  </a:lnTo>
                  <a:lnTo>
                    <a:pt x="649" y="1386"/>
                  </a:lnTo>
                  <a:lnTo>
                    <a:pt x="649" y="1385"/>
                  </a:lnTo>
                  <a:lnTo>
                    <a:pt x="648" y="1385"/>
                  </a:lnTo>
                  <a:lnTo>
                    <a:pt x="647" y="1385"/>
                  </a:lnTo>
                  <a:lnTo>
                    <a:pt x="647" y="1384"/>
                  </a:lnTo>
                  <a:lnTo>
                    <a:pt x="647" y="1383"/>
                  </a:lnTo>
                  <a:lnTo>
                    <a:pt x="647" y="1381"/>
                  </a:lnTo>
                  <a:lnTo>
                    <a:pt x="646" y="1381"/>
                  </a:lnTo>
                  <a:lnTo>
                    <a:pt x="645" y="1381"/>
                  </a:lnTo>
                  <a:lnTo>
                    <a:pt x="644" y="1380"/>
                  </a:lnTo>
                  <a:lnTo>
                    <a:pt x="641" y="1379"/>
                  </a:lnTo>
                  <a:lnTo>
                    <a:pt x="641" y="1378"/>
                  </a:lnTo>
                  <a:lnTo>
                    <a:pt x="641" y="1377"/>
                  </a:lnTo>
                  <a:lnTo>
                    <a:pt x="639" y="1376"/>
                  </a:lnTo>
                  <a:lnTo>
                    <a:pt x="638" y="1376"/>
                  </a:lnTo>
                  <a:lnTo>
                    <a:pt x="637" y="1377"/>
                  </a:lnTo>
                  <a:lnTo>
                    <a:pt x="635" y="1376"/>
                  </a:lnTo>
                  <a:lnTo>
                    <a:pt x="632" y="1376"/>
                  </a:lnTo>
                  <a:lnTo>
                    <a:pt x="632" y="1377"/>
                  </a:lnTo>
                  <a:lnTo>
                    <a:pt x="631" y="1377"/>
                  </a:lnTo>
                  <a:lnTo>
                    <a:pt x="630" y="1377"/>
                  </a:lnTo>
                  <a:lnTo>
                    <a:pt x="629" y="1377"/>
                  </a:lnTo>
                  <a:lnTo>
                    <a:pt x="629" y="1378"/>
                  </a:lnTo>
                  <a:lnTo>
                    <a:pt x="628" y="1379"/>
                  </a:lnTo>
                  <a:lnTo>
                    <a:pt x="628" y="1380"/>
                  </a:lnTo>
                  <a:lnTo>
                    <a:pt x="627" y="1383"/>
                  </a:lnTo>
                  <a:lnTo>
                    <a:pt x="627" y="1384"/>
                  </a:lnTo>
                  <a:lnTo>
                    <a:pt x="625" y="1384"/>
                  </a:lnTo>
                  <a:lnTo>
                    <a:pt x="624" y="1385"/>
                  </a:lnTo>
                  <a:lnTo>
                    <a:pt x="623" y="1384"/>
                  </a:lnTo>
                  <a:lnTo>
                    <a:pt x="622" y="1385"/>
                  </a:lnTo>
                  <a:lnTo>
                    <a:pt x="622" y="1384"/>
                  </a:lnTo>
                  <a:lnTo>
                    <a:pt x="621" y="1384"/>
                  </a:lnTo>
                  <a:lnTo>
                    <a:pt x="620" y="1384"/>
                  </a:lnTo>
                  <a:lnTo>
                    <a:pt x="619" y="1385"/>
                  </a:lnTo>
                  <a:lnTo>
                    <a:pt x="618" y="1385"/>
                  </a:lnTo>
                  <a:lnTo>
                    <a:pt x="618" y="1384"/>
                  </a:lnTo>
                  <a:lnTo>
                    <a:pt x="616" y="1384"/>
                  </a:lnTo>
                  <a:lnTo>
                    <a:pt x="615" y="1384"/>
                  </a:lnTo>
                  <a:lnTo>
                    <a:pt x="614" y="1384"/>
                  </a:lnTo>
                  <a:lnTo>
                    <a:pt x="613" y="1384"/>
                  </a:lnTo>
                  <a:lnTo>
                    <a:pt x="612" y="1383"/>
                  </a:lnTo>
                  <a:lnTo>
                    <a:pt x="611" y="1380"/>
                  </a:lnTo>
                  <a:close/>
                  <a:moveTo>
                    <a:pt x="1304" y="701"/>
                  </a:moveTo>
                  <a:lnTo>
                    <a:pt x="1305" y="701"/>
                  </a:lnTo>
                  <a:lnTo>
                    <a:pt x="1307" y="701"/>
                  </a:lnTo>
                  <a:lnTo>
                    <a:pt x="1307" y="703"/>
                  </a:lnTo>
                  <a:lnTo>
                    <a:pt x="1307" y="705"/>
                  </a:lnTo>
                  <a:lnTo>
                    <a:pt x="1305" y="705"/>
                  </a:lnTo>
                  <a:lnTo>
                    <a:pt x="1305" y="706"/>
                  </a:lnTo>
                  <a:lnTo>
                    <a:pt x="1305" y="707"/>
                  </a:lnTo>
                  <a:lnTo>
                    <a:pt x="1305" y="708"/>
                  </a:lnTo>
                  <a:lnTo>
                    <a:pt x="1305" y="709"/>
                  </a:lnTo>
                  <a:lnTo>
                    <a:pt x="1307" y="709"/>
                  </a:lnTo>
                  <a:lnTo>
                    <a:pt x="1305" y="709"/>
                  </a:lnTo>
                  <a:lnTo>
                    <a:pt x="1305" y="710"/>
                  </a:lnTo>
                  <a:lnTo>
                    <a:pt x="1307" y="710"/>
                  </a:lnTo>
                  <a:lnTo>
                    <a:pt x="1307" y="711"/>
                  </a:lnTo>
                  <a:lnTo>
                    <a:pt x="1307" y="712"/>
                  </a:lnTo>
                  <a:lnTo>
                    <a:pt x="1305" y="712"/>
                  </a:lnTo>
                  <a:lnTo>
                    <a:pt x="1305" y="711"/>
                  </a:lnTo>
                  <a:lnTo>
                    <a:pt x="1304" y="711"/>
                  </a:lnTo>
                  <a:lnTo>
                    <a:pt x="1304" y="710"/>
                  </a:lnTo>
                  <a:lnTo>
                    <a:pt x="1303" y="709"/>
                  </a:lnTo>
                  <a:lnTo>
                    <a:pt x="1303" y="708"/>
                  </a:lnTo>
                  <a:lnTo>
                    <a:pt x="1303" y="707"/>
                  </a:lnTo>
                  <a:lnTo>
                    <a:pt x="1303" y="706"/>
                  </a:lnTo>
                  <a:lnTo>
                    <a:pt x="1302" y="705"/>
                  </a:lnTo>
                  <a:lnTo>
                    <a:pt x="1301" y="703"/>
                  </a:lnTo>
                  <a:lnTo>
                    <a:pt x="1301" y="702"/>
                  </a:lnTo>
                  <a:lnTo>
                    <a:pt x="1301" y="701"/>
                  </a:lnTo>
                  <a:lnTo>
                    <a:pt x="1302" y="701"/>
                  </a:lnTo>
                  <a:lnTo>
                    <a:pt x="1303" y="701"/>
                  </a:lnTo>
                  <a:lnTo>
                    <a:pt x="1304" y="701"/>
                  </a:lnTo>
                  <a:close/>
                  <a:moveTo>
                    <a:pt x="1317" y="683"/>
                  </a:moveTo>
                  <a:lnTo>
                    <a:pt x="1318" y="685"/>
                  </a:lnTo>
                  <a:lnTo>
                    <a:pt x="1318" y="686"/>
                  </a:lnTo>
                  <a:lnTo>
                    <a:pt x="1317" y="686"/>
                  </a:lnTo>
                  <a:lnTo>
                    <a:pt x="1316" y="686"/>
                  </a:lnTo>
                  <a:lnTo>
                    <a:pt x="1315" y="688"/>
                  </a:lnTo>
                  <a:lnTo>
                    <a:pt x="1313" y="689"/>
                  </a:lnTo>
                  <a:lnTo>
                    <a:pt x="1312" y="690"/>
                  </a:lnTo>
                  <a:lnTo>
                    <a:pt x="1312" y="691"/>
                  </a:lnTo>
                  <a:lnTo>
                    <a:pt x="1311" y="691"/>
                  </a:lnTo>
                  <a:lnTo>
                    <a:pt x="1311" y="692"/>
                  </a:lnTo>
                  <a:lnTo>
                    <a:pt x="1310" y="692"/>
                  </a:lnTo>
                  <a:lnTo>
                    <a:pt x="1310" y="691"/>
                  </a:lnTo>
                  <a:lnTo>
                    <a:pt x="1310" y="690"/>
                  </a:lnTo>
                  <a:lnTo>
                    <a:pt x="1310" y="689"/>
                  </a:lnTo>
                  <a:lnTo>
                    <a:pt x="1311" y="688"/>
                  </a:lnTo>
                  <a:lnTo>
                    <a:pt x="1312" y="688"/>
                  </a:lnTo>
                  <a:lnTo>
                    <a:pt x="1315" y="685"/>
                  </a:lnTo>
                  <a:lnTo>
                    <a:pt x="1315" y="684"/>
                  </a:lnTo>
                  <a:lnTo>
                    <a:pt x="1315" y="683"/>
                  </a:lnTo>
                  <a:lnTo>
                    <a:pt x="1315" y="682"/>
                  </a:lnTo>
                  <a:lnTo>
                    <a:pt x="1313" y="682"/>
                  </a:lnTo>
                  <a:lnTo>
                    <a:pt x="1315" y="682"/>
                  </a:lnTo>
                  <a:lnTo>
                    <a:pt x="1316" y="682"/>
                  </a:lnTo>
                  <a:lnTo>
                    <a:pt x="1317" y="683"/>
                  </a:lnTo>
                  <a:close/>
                  <a:moveTo>
                    <a:pt x="1098" y="301"/>
                  </a:moveTo>
                  <a:lnTo>
                    <a:pt x="1097" y="301"/>
                  </a:lnTo>
                  <a:lnTo>
                    <a:pt x="1097" y="302"/>
                  </a:lnTo>
                  <a:lnTo>
                    <a:pt x="1098" y="301"/>
                  </a:lnTo>
                  <a:lnTo>
                    <a:pt x="1098" y="304"/>
                  </a:lnTo>
                  <a:lnTo>
                    <a:pt x="1098" y="305"/>
                  </a:lnTo>
                  <a:lnTo>
                    <a:pt x="1097" y="306"/>
                  </a:lnTo>
                  <a:lnTo>
                    <a:pt x="1098" y="307"/>
                  </a:lnTo>
                  <a:lnTo>
                    <a:pt x="1097" y="307"/>
                  </a:lnTo>
                  <a:lnTo>
                    <a:pt x="1096" y="308"/>
                  </a:lnTo>
                  <a:lnTo>
                    <a:pt x="1096" y="309"/>
                  </a:lnTo>
                  <a:lnTo>
                    <a:pt x="1095" y="310"/>
                  </a:lnTo>
                  <a:lnTo>
                    <a:pt x="1095" y="312"/>
                  </a:lnTo>
                  <a:lnTo>
                    <a:pt x="1094" y="312"/>
                  </a:lnTo>
                  <a:lnTo>
                    <a:pt x="1094" y="310"/>
                  </a:lnTo>
                  <a:lnTo>
                    <a:pt x="1094" y="309"/>
                  </a:lnTo>
                  <a:lnTo>
                    <a:pt x="1095" y="309"/>
                  </a:lnTo>
                  <a:lnTo>
                    <a:pt x="1095" y="308"/>
                  </a:lnTo>
                  <a:lnTo>
                    <a:pt x="1095" y="307"/>
                  </a:lnTo>
                  <a:lnTo>
                    <a:pt x="1095" y="306"/>
                  </a:lnTo>
                  <a:lnTo>
                    <a:pt x="1096" y="306"/>
                  </a:lnTo>
                  <a:lnTo>
                    <a:pt x="1095" y="305"/>
                  </a:lnTo>
                  <a:lnTo>
                    <a:pt x="1095" y="304"/>
                  </a:lnTo>
                  <a:lnTo>
                    <a:pt x="1095" y="302"/>
                  </a:lnTo>
                  <a:lnTo>
                    <a:pt x="1095" y="301"/>
                  </a:lnTo>
                  <a:lnTo>
                    <a:pt x="1096" y="299"/>
                  </a:lnTo>
                  <a:lnTo>
                    <a:pt x="1097" y="299"/>
                  </a:lnTo>
                  <a:lnTo>
                    <a:pt x="1098" y="298"/>
                  </a:lnTo>
                  <a:lnTo>
                    <a:pt x="1098" y="300"/>
                  </a:lnTo>
                  <a:lnTo>
                    <a:pt x="1098" y="301"/>
                  </a:lnTo>
                  <a:close/>
                  <a:moveTo>
                    <a:pt x="1189" y="298"/>
                  </a:moveTo>
                  <a:lnTo>
                    <a:pt x="1190" y="298"/>
                  </a:lnTo>
                  <a:lnTo>
                    <a:pt x="1190" y="299"/>
                  </a:lnTo>
                  <a:lnTo>
                    <a:pt x="1189" y="300"/>
                  </a:lnTo>
                  <a:lnTo>
                    <a:pt x="1188" y="300"/>
                  </a:lnTo>
                  <a:lnTo>
                    <a:pt x="1187" y="299"/>
                  </a:lnTo>
                  <a:lnTo>
                    <a:pt x="1188" y="299"/>
                  </a:lnTo>
                  <a:lnTo>
                    <a:pt x="1187" y="299"/>
                  </a:lnTo>
                  <a:lnTo>
                    <a:pt x="1187" y="298"/>
                  </a:lnTo>
                  <a:lnTo>
                    <a:pt x="1186" y="298"/>
                  </a:lnTo>
                  <a:lnTo>
                    <a:pt x="1184" y="297"/>
                  </a:lnTo>
                  <a:lnTo>
                    <a:pt x="1188" y="297"/>
                  </a:lnTo>
                  <a:lnTo>
                    <a:pt x="1189" y="298"/>
                  </a:lnTo>
                  <a:close/>
                  <a:moveTo>
                    <a:pt x="1130" y="281"/>
                  </a:moveTo>
                  <a:lnTo>
                    <a:pt x="1131" y="281"/>
                  </a:lnTo>
                  <a:lnTo>
                    <a:pt x="1131" y="282"/>
                  </a:lnTo>
                  <a:lnTo>
                    <a:pt x="1131" y="283"/>
                  </a:lnTo>
                  <a:lnTo>
                    <a:pt x="1130" y="283"/>
                  </a:lnTo>
                  <a:lnTo>
                    <a:pt x="1130" y="284"/>
                  </a:lnTo>
                  <a:lnTo>
                    <a:pt x="1130" y="285"/>
                  </a:lnTo>
                  <a:lnTo>
                    <a:pt x="1130" y="287"/>
                  </a:lnTo>
                  <a:lnTo>
                    <a:pt x="1129" y="287"/>
                  </a:lnTo>
                  <a:lnTo>
                    <a:pt x="1128" y="287"/>
                  </a:lnTo>
                  <a:lnTo>
                    <a:pt x="1128" y="288"/>
                  </a:lnTo>
                  <a:lnTo>
                    <a:pt x="1127" y="288"/>
                  </a:lnTo>
                  <a:lnTo>
                    <a:pt x="1127" y="287"/>
                  </a:lnTo>
                  <a:lnTo>
                    <a:pt x="1127" y="285"/>
                  </a:lnTo>
                  <a:lnTo>
                    <a:pt x="1127" y="284"/>
                  </a:lnTo>
                  <a:lnTo>
                    <a:pt x="1127" y="283"/>
                  </a:lnTo>
                  <a:lnTo>
                    <a:pt x="1127" y="282"/>
                  </a:lnTo>
                  <a:lnTo>
                    <a:pt x="1128" y="282"/>
                  </a:lnTo>
                  <a:lnTo>
                    <a:pt x="1128" y="281"/>
                  </a:lnTo>
                  <a:lnTo>
                    <a:pt x="1129" y="281"/>
                  </a:lnTo>
                  <a:lnTo>
                    <a:pt x="1130" y="281"/>
                  </a:lnTo>
                  <a:close/>
                  <a:moveTo>
                    <a:pt x="920" y="263"/>
                  </a:moveTo>
                  <a:lnTo>
                    <a:pt x="921" y="263"/>
                  </a:lnTo>
                  <a:lnTo>
                    <a:pt x="920" y="264"/>
                  </a:lnTo>
                  <a:lnTo>
                    <a:pt x="920" y="265"/>
                  </a:lnTo>
                  <a:lnTo>
                    <a:pt x="919" y="266"/>
                  </a:lnTo>
                  <a:lnTo>
                    <a:pt x="917" y="267"/>
                  </a:lnTo>
                  <a:lnTo>
                    <a:pt x="916" y="267"/>
                  </a:lnTo>
                  <a:lnTo>
                    <a:pt x="915" y="267"/>
                  </a:lnTo>
                  <a:lnTo>
                    <a:pt x="914" y="266"/>
                  </a:lnTo>
                  <a:lnTo>
                    <a:pt x="914" y="265"/>
                  </a:lnTo>
                  <a:lnTo>
                    <a:pt x="915" y="265"/>
                  </a:lnTo>
                  <a:lnTo>
                    <a:pt x="915" y="264"/>
                  </a:lnTo>
                  <a:lnTo>
                    <a:pt x="915" y="263"/>
                  </a:lnTo>
                  <a:lnTo>
                    <a:pt x="916" y="263"/>
                  </a:lnTo>
                  <a:lnTo>
                    <a:pt x="917" y="262"/>
                  </a:lnTo>
                  <a:lnTo>
                    <a:pt x="919" y="260"/>
                  </a:lnTo>
                  <a:lnTo>
                    <a:pt x="919" y="262"/>
                  </a:lnTo>
                  <a:lnTo>
                    <a:pt x="920" y="262"/>
                  </a:lnTo>
                  <a:lnTo>
                    <a:pt x="920" y="263"/>
                  </a:lnTo>
                  <a:close/>
                  <a:moveTo>
                    <a:pt x="1084" y="245"/>
                  </a:moveTo>
                  <a:lnTo>
                    <a:pt x="1084" y="246"/>
                  </a:lnTo>
                  <a:lnTo>
                    <a:pt x="1084" y="247"/>
                  </a:lnTo>
                  <a:lnTo>
                    <a:pt x="1084" y="246"/>
                  </a:lnTo>
                  <a:lnTo>
                    <a:pt x="1083" y="246"/>
                  </a:lnTo>
                  <a:lnTo>
                    <a:pt x="1083" y="247"/>
                  </a:lnTo>
                  <a:lnTo>
                    <a:pt x="1084" y="247"/>
                  </a:lnTo>
                  <a:lnTo>
                    <a:pt x="1083" y="247"/>
                  </a:lnTo>
                  <a:lnTo>
                    <a:pt x="1083" y="248"/>
                  </a:lnTo>
                  <a:lnTo>
                    <a:pt x="1081" y="248"/>
                  </a:lnTo>
                  <a:lnTo>
                    <a:pt x="1080" y="248"/>
                  </a:lnTo>
                  <a:lnTo>
                    <a:pt x="1080" y="249"/>
                  </a:lnTo>
                  <a:lnTo>
                    <a:pt x="1079" y="249"/>
                  </a:lnTo>
                  <a:lnTo>
                    <a:pt x="1079" y="248"/>
                  </a:lnTo>
                  <a:lnTo>
                    <a:pt x="1078" y="248"/>
                  </a:lnTo>
                  <a:lnTo>
                    <a:pt x="1078" y="247"/>
                  </a:lnTo>
                  <a:lnTo>
                    <a:pt x="1078" y="246"/>
                  </a:lnTo>
                  <a:lnTo>
                    <a:pt x="1079" y="246"/>
                  </a:lnTo>
                  <a:lnTo>
                    <a:pt x="1079" y="247"/>
                  </a:lnTo>
                  <a:lnTo>
                    <a:pt x="1080" y="246"/>
                  </a:lnTo>
                  <a:lnTo>
                    <a:pt x="1079" y="245"/>
                  </a:lnTo>
                  <a:lnTo>
                    <a:pt x="1080" y="245"/>
                  </a:lnTo>
                  <a:lnTo>
                    <a:pt x="1080" y="243"/>
                  </a:lnTo>
                  <a:lnTo>
                    <a:pt x="1081" y="245"/>
                  </a:lnTo>
                  <a:lnTo>
                    <a:pt x="1081" y="243"/>
                  </a:lnTo>
                  <a:lnTo>
                    <a:pt x="1083" y="243"/>
                  </a:lnTo>
                  <a:lnTo>
                    <a:pt x="1084" y="245"/>
                  </a:lnTo>
                  <a:close/>
                  <a:moveTo>
                    <a:pt x="955" y="237"/>
                  </a:moveTo>
                  <a:lnTo>
                    <a:pt x="956" y="237"/>
                  </a:lnTo>
                  <a:lnTo>
                    <a:pt x="956" y="239"/>
                  </a:lnTo>
                  <a:lnTo>
                    <a:pt x="957" y="239"/>
                  </a:lnTo>
                  <a:lnTo>
                    <a:pt x="956" y="240"/>
                  </a:lnTo>
                  <a:lnTo>
                    <a:pt x="956" y="241"/>
                  </a:lnTo>
                  <a:lnTo>
                    <a:pt x="956" y="242"/>
                  </a:lnTo>
                  <a:lnTo>
                    <a:pt x="955" y="242"/>
                  </a:lnTo>
                  <a:lnTo>
                    <a:pt x="954" y="242"/>
                  </a:lnTo>
                  <a:lnTo>
                    <a:pt x="954" y="241"/>
                  </a:lnTo>
                  <a:lnTo>
                    <a:pt x="952" y="242"/>
                  </a:lnTo>
                  <a:lnTo>
                    <a:pt x="952" y="241"/>
                  </a:lnTo>
                  <a:lnTo>
                    <a:pt x="951" y="241"/>
                  </a:lnTo>
                  <a:lnTo>
                    <a:pt x="951" y="240"/>
                  </a:lnTo>
                  <a:lnTo>
                    <a:pt x="950" y="240"/>
                  </a:lnTo>
                  <a:lnTo>
                    <a:pt x="951" y="239"/>
                  </a:lnTo>
                  <a:lnTo>
                    <a:pt x="952" y="239"/>
                  </a:lnTo>
                  <a:lnTo>
                    <a:pt x="952" y="237"/>
                  </a:lnTo>
                  <a:lnTo>
                    <a:pt x="954" y="237"/>
                  </a:lnTo>
                  <a:lnTo>
                    <a:pt x="955" y="237"/>
                  </a:lnTo>
                  <a:close/>
                  <a:moveTo>
                    <a:pt x="960" y="228"/>
                  </a:moveTo>
                  <a:lnTo>
                    <a:pt x="962" y="229"/>
                  </a:lnTo>
                  <a:lnTo>
                    <a:pt x="962" y="230"/>
                  </a:lnTo>
                  <a:lnTo>
                    <a:pt x="962" y="231"/>
                  </a:lnTo>
                  <a:lnTo>
                    <a:pt x="960" y="233"/>
                  </a:lnTo>
                  <a:lnTo>
                    <a:pt x="960" y="234"/>
                  </a:lnTo>
                  <a:lnTo>
                    <a:pt x="959" y="235"/>
                  </a:lnTo>
                  <a:lnTo>
                    <a:pt x="957" y="235"/>
                  </a:lnTo>
                  <a:lnTo>
                    <a:pt x="956" y="234"/>
                  </a:lnTo>
                  <a:lnTo>
                    <a:pt x="956" y="233"/>
                  </a:lnTo>
                  <a:lnTo>
                    <a:pt x="956" y="232"/>
                  </a:lnTo>
                  <a:lnTo>
                    <a:pt x="957" y="231"/>
                  </a:lnTo>
                  <a:lnTo>
                    <a:pt x="958" y="230"/>
                  </a:lnTo>
                  <a:lnTo>
                    <a:pt x="958" y="229"/>
                  </a:lnTo>
                  <a:lnTo>
                    <a:pt x="959" y="229"/>
                  </a:lnTo>
                  <a:lnTo>
                    <a:pt x="960" y="228"/>
                  </a:lnTo>
                  <a:close/>
                  <a:moveTo>
                    <a:pt x="969" y="221"/>
                  </a:moveTo>
                  <a:lnTo>
                    <a:pt x="971" y="221"/>
                  </a:lnTo>
                  <a:lnTo>
                    <a:pt x="972" y="221"/>
                  </a:lnTo>
                  <a:lnTo>
                    <a:pt x="972" y="222"/>
                  </a:lnTo>
                  <a:lnTo>
                    <a:pt x="972" y="223"/>
                  </a:lnTo>
                  <a:lnTo>
                    <a:pt x="971" y="223"/>
                  </a:lnTo>
                  <a:lnTo>
                    <a:pt x="969" y="224"/>
                  </a:lnTo>
                  <a:lnTo>
                    <a:pt x="969" y="223"/>
                  </a:lnTo>
                  <a:lnTo>
                    <a:pt x="968" y="223"/>
                  </a:lnTo>
                  <a:lnTo>
                    <a:pt x="968" y="222"/>
                  </a:lnTo>
                  <a:lnTo>
                    <a:pt x="969" y="222"/>
                  </a:lnTo>
                  <a:lnTo>
                    <a:pt x="968" y="221"/>
                  </a:lnTo>
                  <a:lnTo>
                    <a:pt x="969" y="221"/>
                  </a:lnTo>
                  <a:close/>
                  <a:moveTo>
                    <a:pt x="863" y="220"/>
                  </a:moveTo>
                  <a:lnTo>
                    <a:pt x="863" y="221"/>
                  </a:lnTo>
                  <a:lnTo>
                    <a:pt x="863" y="222"/>
                  </a:lnTo>
                  <a:lnTo>
                    <a:pt x="863" y="223"/>
                  </a:lnTo>
                  <a:lnTo>
                    <a:pt x="862" y="224"/>
                  </a:lnTo>
                  <a:lnTo>
                    <a:pt x="861" y="224"/>
                  </a:lnTo>
                  <a:lnTo>
                    <a:pt x="860" y="224"/>
                  </a:lnTo>
                  <a:lnTo>
                    <a:pt x="859" y="224"/>
                  </a:lnTo>
                  <a:lnTo>
                    <a:pt x="857" y="225"/>
                  </a:lnTo>
                  <a:lnTo>
                    <a:pt x="856" y="226"/>
                  </a:lnTo>
                  <a:lnTo>
                    <a:pt x="855" y="226"/>
                  </a:lnTo>
                  <a:lnTo>
                    <a:pt x="854" y="226"/>
                  </a:lnTo>
                  <a:lnTo>
                    <a:pt x="853" y="228"/>
                  </a:lnTo>
                  <a:lnTo>
                    <a:pt x="852" y="226"/>
                  </a:lnTo>
                  <a:lnTo>
                    <a:pt x="852" y="225"/>
                  </a:lnTo>
                  <a:lnTo>
                    <a:pt x="853" y="224"/>
                  </a:lnTo>
                  <a:lnTo>
                    <a:pt x="853" y="223"/>
                  </a:lnTo>
                  <a:lnTo>
                    <a:pt x="854" y="223"/>
                  </a:lnTo>
                  <a:lnTo>
                    <a:pt x="854" y="222"/>
                  </a:lnTo>
                  <a:lnTo>
                    <a:pt x="855" y="222"/>
                  </a:lnTo>
                  <a:lnTo>
                    <a:pt x="857" y="221"/>
                  </a:lnTo>
                  <a:lnTo>
                    <a:pt x="857" y="220"/>
                  </a:lnTo>
                  <a:lnTo>
                    <a:pt x="860" y="218"/>
                  </a:lnTo>
                  <a:lnTo>
                    <a:pt x="862" y="218"/>
                  </a:lnTo>
                  <a:lnTo>
                    <a:pt x="861" y="220"/>
                  </a:lnTo>
                  <a:lnTo>
                    <a:pt x="862" y="217"/>
                  </a:lnTo>
                  <a:lnTo>
                    <a:pt x="862" y="218"/>
                  </a:lnTo>
                  <a:lnTo>
                    <a:pt x="863" y="218"/>
                  </a:lnTo>
                  <a:lnTo>
                    <a:pt x="863" y="220"/>
                  </a:lnTo>
                  <a:close/>
                  <a:moveTo>
                    <a:pt x="981" y="218"/>
                  </a:moveTo>
                  <a:lnTo>
                    <a:pt x="981" y="220"/>
                  </a:lnTo>
                  <a:lnTo>
                    <a:pt x="981" y="221"/>
                  </a:lnTo>
                  <a:lnTo>
                    <a:pt x="981" y="222"/>
                  </a:lnTo>
                  <a:lnTo>
                    <a:pt x="981" y="223"/>
                  </a:lnTo>
                  <a:lnTo>
                    <a:pt x="980" y="223"/>
                  </a:lnTo>
                  <a:lnTo>
                    <a:pt x="978" y="223"/>
                  </a:lnTo>
                  <a:lnTo>
                    <a:pt x="978" y="222"/>
                  </a:lnTo>
                  <a:lnTo>
                    <a:pt x="978" y="221"/>
                  </a:lnTo>
                  <a:lnTo>
                    <a:pt x="977" y="220"/>
                  </a:lnTo>
                  <a:lnTo>
                    <a:pt x="976" y="218"/>
                  </a:lnTo>
                  <a:lnTo>
                    <a:pt x="977" y="218"/>
                  </a:lnTo>
                  <a:lnTo>
                    <a:pt x="977" y="217"/>
                  </a:lnTo>
                  <a:lnTo>
                    <a:pt x="978" y="217"/>
                  </a:lnTo>
                  <a:lnTo>
                    <a:pt x="978" y="218"/>
                  </a:lnTo>
                  <a:lnTo>
                    <a:pt x="980" y="218"/>
                  </a:lnTo>
                  <a:lnTo>
                    <a:pt x="981" y="218"/>
                  </a:lnTo>
                  <a:close/>
                  <a:moveTo>
                    <a:pt x="850" y="220"/>
                  </a:moveTo>
                  <a:lnTo>
                    <a:pt x="851" y="220"/>
                  </a:lnTo>
                  <a:lnTo>
                    <a:pt x="851" y="221"/>
                  </a:lnTo>
                  <a:lnTo>
                    <a:pt x="851" y="222"/>
                  </a:lnTo>
                  <a:lnTo>
                    <a:pt x="848" y="226"/>
                  </a:lnTo>
                  <a:lnTo>
                    <a:pt x="847" y="229"/>
                  </a:lnTo>
                  <a:lnTo>
                    <a:pt x="847" y="233"/>
                  </a:lnTo>
                  <a:lnTo>
                    <a:pt x="846" y="234"/>
                  </a:lnTo>
                  <a:lnTo>
                    <a:pt x="846" y="235"/>
                  </a:lnTo>
                  <a:lnTo>
                    <a:pt x="845" y="234"/>
                  </a:lnTo>
                  <a:lnTo>
                    <a:pt x="844" y="234"/>
                  </a:lnTo>
                  <a:lnTo>
                    <a:pt x="842" y="240"/>
                  </a:lnTo>
                  <a:lnTo>
                    <a:pt x="840" y="241"/>
                  </a:lnTo>
                  <a:lnTo>
                    <a:pt x="836" y="245"/>
                  </a:lnTo>
                  <a:lnTo>
                    <a:pt x="834" y="246"/>
                  </a:lnTo>
                  <a:lnTo>
                    <a:pt x="833" y="247"/>
                  </a:lnTo>
                  <a:lnTo>
                    <a:pt x="831" y="247"/>
                  </a:lnTo>
                  <a:lnTo>
                    <a:pt x="831" y="248"/>
                  </a:lnTo>
                  <a:lnTo>
                    <a:pt x="830" y="248"/>
                  </a:lnTo>
                  <a:lnTo>
                    <a:pt x="829" y="250"/>
                  </a:lnTo>
                  <a:lnTo>
                    <a:pt x="827" y="251"/>
                  </a:lnTo>
                  <a:lnTo>
                    <a:pt x="826" y="251"/>
                  </a:lnTo>
                  <a:lnTo>
                    <a:pt x="825" y="251"/>
                  </a:lnTo>
                  <a:lnTo>
                    <a:pt x="823" y="253"/>
                  </a:lnTo>
                  <a:lnTo>
                    <a:pt x="822" y="253"/>
                  </a:lnTo>
                  <a:lnTo>
                    <a:pt x="821" y="251"/>
                  </a:lnTo>
                  <a:lnTo>
                    <a:pt x="821" y="250"/>
                  </a:lnTo>
                  <a:lnTo>
                    <a:pt x="821" y="249"/>
                  </a:lnTo>
                  <a:lnTo>
                    <a:pt x="822" y="247"/>
                  </a:lnTo>
                  <a:lnTo>
                    <a:pt x="823" y="246"/>
                  </a:lnTo>
                  <a:lnTo>
                    <a:pt x="823" y="245"/>
                  </a:lnTo>
                  <a:lnTo>
                    <a:pt x="823" y="243"/>
                  </a:lnTo>
                  <a:lnTo>
                    <a:pt x="827" y="241"/>
                  </a:lnTo>
                  <a:lnTo>
                    <a:pt x="827" y="240"/>
                  </a:lnTo>
                  <a:lnTo>
                    <a:pt x="828" y="240"/>
                  </a:lnTo>
                  <a:lnTo>
                    <a:pt x="829" y="239"/>
                  </a:lnTo>
                  <a:lnTo>
                    <a:pt x="831" y="238"/>
                  </a:lnTo>
                  <a:lnTo>
                    <a:pt x="831" y="237"/>
                  </a:lnTo>
                  <a:lnTo>
                    <a:pt x="830" y="234"/>
                  </a:lnTo>
                  <a:lnTo>
                    <a:pt x="830" y="230"/>
                  </a:lnTo>
                  <a:lnTo>
                    <a:pt x="831" y="229"/>
                  </a:lnTo>
                  <a:lnTo>
                    <a:pt x="833" y="226"/>
                  </a:lnTo>
                  <a:lnTo>
                    <a:pt x="835" y="223"/>
                  </a:lnTo>
                  <a:lnTo>
                    <a:pt x="836" y="222"/>
                  </a:lnTo>
                  <a:lnTo>
                    <a:pt x="836" y="221"/>
                  </a:lnTo>
                  <a:lnTo>
                    <a:pt x="837" y="220"/>
                  </a:lnTo>
                  <a:lnTo>
                    <a:pt x="839" y="218"/>
                  </a:lnTo>
                  <a:lnTo>
                    <a:pt x="840" y="217"/>
                  </a:lnTo>
                  <a:lnTo>
                    <a:pt x="843" y="217"/>
                  </a:lnTo>
                  <a:lnTo>
                    <a:pt x="843" y="216"/>
                  </a:lnTo>
                  <a:lnTo>
                    <a:pt x="844" y="216"/>
                  </a:lnTo>
                  <a:lnTo>
                    <a:pt x="843" y="217"/>
                  </a:lnTo>
                  <a:lnTo>
                    <a:pt x="843" y="218"/>
                  </a:lnTo>
                  <a:lnTo>
                    <a:pt x="843" y="220"/>
                  </a:lnTo>
                  <a:lnTo>
                    <a:pt x="843" y="221"/>
                  </a:lnTo>
                  <a:lnTo>
                    <a:pt x="842" y="221"/>
                  </a:lnTo>
                  <a:lnTo>
                    <a:pt x="843" y="221"/>
                  </a:lnTo>
                  <a:lnTo>
                    <a:pt x="844" y="220"/>
                  </a:lnTo>
                  <a:lnTo>
                    <a:pt x="843" y="218"/>
                  </a:lnTo>
                  <a:lnTo>
                    <a:pt x="844" y="218"/>
                  </a:lnTo>
                  <a:lnTo>
                    <a:pt x="845" y="218"/>
                  </a:lnTo>
                  <a:lnTo>
                    <a:pt x="844" y="217"/>
                  </a:lnTo>
                  <a:lnTo>
                    <a:pt x="844" y="216"/>
                  </a:lnTo>
                  <a:lnTo>
                    <a:pt x="845" y="216"/>
                  </a:lnTo>
                  <a:lnTo>
                    <a:pt x="847" y="216"/>
                  </a:lnTo>
                  <a:lnTo>
                    <a:pt x="847" y="217"/>
                  </a:lnTo>
                  <a:lnTo>
                    <a:pt x="848" y="217"/>
                  </a:lnTo>
                  <a:lnTo>
                    <a:pt x="848" y="220"/>
                  </a:lnTo>
                  <a:lnTo>
                    <a:pt x="850" y="220"/>
                  </a:lnTo>
                  <a:close/>
                  <a:moveTo>
                    <a:pt x="851" y="203"/>
                  </a:moveTo>
                  <a:lnTo>
                    <a:pt x="852" y="203"/>
                  </a:lnTo>
                  <a:lnTo>
                    <a:pt x="852" y="204"/>
                  </a:lnTo>
                  <a:lnTo>
                    <a:pt x="852" y="205"/>
                  </a:lnTo>
                  <a:lnTo>
                    <a:pt x="851" y="205"/>
                  </a:lnTo>
                  <a:lnTo>
                    <a:pt x="851" y="206"/>
                  </a:lnTo>
                  <a:lnTo>
                    <a:pt x="851" y="207"/>
                  </a:lnTo>
                  <a:lnTo>
                    <a:pt x="851" y="208"/>
                  </a:lnTo>
                  <a:lnTo>
                    <a:pt x="848" y="209"/>
                  </a:lnTo>
                  <a:lnTo>
                    <a:pt x="846" y="212"/>
                  </a:lnTo>
                  <a:lnTo>
                    <a:pt x="844" y="213"/>
                  </a:lnTo>
                  <a:lnTo>
                    <a:pt x="843" y="214"/>
                  </a:lnTo>
                  <a:lnTo>
                    <a:pt x="842" y="214"/>
                  </a:lnTo>
                  <a:lnTo>
                    <a:pt x="842" y="213"/>
                  </a:lnTo>
                  <a:lnTo>
                    <a:pt x="843" y="213"/>
                  </a:lnTo>
                  <a:lnTo>
                    <a:pt x="843" y="212"/>
                  </a:lnTo>
                  <a:lnTo>
                    <a:pt x="844" y="210"/>
                  </a:lnTo>
                  <a:lnTo>
                    <a:pt x="846" y="205"/>
                  </a:lnTo>
                  <a:lnTo>
                    <a:pt x="847" y="204"/>
                  </a:lnTo>
                  <a:lnTo>
                    <a:pt x="848" y="204"/>
                  </a:lnTo>
                  <a:lnTo>
                    <a:pt x="850" y="203"/>
                  </a:lnTo>
                  <a:lnTo>
                    <a:pt x="851" y="203"/>
                  </a:lnTo>
                  <a:close/>
                  <a:moveTo>
                    <a:pt x="950" y="218"/>
                  </a:moveTo>
                  <a:lnTo>
                    <a:pt x="950" y="221"/>
                  </a:lnTo>
                  <a:lnTo>
                    <a:pt x="950" y="222"/>
                  </a:lnTo>
                  <a:lnTo>
                    <a:pt x="949" y="222"/>
                  </a:lnTo>
                  <a:lnTo>
                    <a:pt x="950" y="222"/>
                  </a:lnTo>
                  <a:lnTo>
                    <a:pt x="950" y="223"/>
                  </a:lnTo>
                  <a:lnTo>
                    <a:pt x="949" y="224"/>
                  </a:lnTo>
                  <a:lnTo>
                    <a:pt x="948" y="224"/>
                  </a:lnTo>
                  <a:lnTo>
                    <a:pt x="947" y="222"/>
                  </a:lnTo>
                  <a:lnTo>
                    <a:pt x="947" y="223"/>
                  </a:lnTo>
                  <a:lnTo>
                    <a:pt x="948" y="224"/>
                  </a:lnTo>
                  <a:lnTo>
                    <a:pt x="948" y="225"/>
                  </a:lnTo>
                  <a:lnTo>
                    <a:pt x="948" y="226"/>
                  </a:lnTo>
                  <a:lnTo>
                    <a:pt x="948" y="228"/>
                  </a:lnTo>
                  <a:lnTo>
                    <a:pt x="948" y="229"/>
                  </a:lnTo>
                  <a:lnTo>
                    <a:pt x="948" y="230"/>
                  </a:lnTo>
                  <a:lnTo>
                    <a:pt x="947" y="231"/>
                  </a:lnTo>
                  <a:lnTo>
                    <a:pt x="945" y="232"/>
                  </a:lnTo>
                  <a:lnTo>
                    <a:pt x="945" y="233"/>
                  </a:lnTo>
                  <a:lnTo>
                    <a:pt x="943" y="234"/>
                  </a:lnTo>
                  <a:lnTo>
                    <a:pt x="945" y="234"/>
                  </a:lnTo>
                  <a:lnTo>
                    <a:pt x="945" y="235"/>
                  </a:lnTo>
                  <a:lnTo>
                    <a:pt x="943" y="235"/>
                  </a:lnTo>
                  <a:lnTo>
                    <a:pt x="943" y="237"/>
                  </a:lnTo>
                  <a:lnTo>
                    <a:pt x="945" y="235"/>
                  </a:lnTo>
                  <a:lnTo>
                    <a:pt x="945" y="237"/>
                  </a:lnTo>
                  <a:lnTo>
                    <a:pt x="943" y="238"/>
                  </a:lnTo>
                  <a:lnTo>
                    <a:pt x="942" y="238"/>
                  </a:lnTo>
                  <a:lnTo>
                    <a:pt x="941" y="239"/>
                  </a:lnTo>
                  <a:lnTo>
                    <a:pt x="940" y="239"/>
                  </a:lnTo>
                  <a:lnTo>
                    <a:pt x="940" y="240"/>
                  </a:lnTo>
                  <a:lnTo>
                    <a:pt x="938" y="241"/>
                  </a:lnTo>
                  <a:lnTo>
                    <a:pt x="938" y="242"/>
                  </a:lnTo>
                  <a:lnTo>
                    <a:pt x="937" y="241"/>
                  </a:lnTo>
                  <a:lnTo>
                    <a:pt x="936" y="241"/>
                  </a:lnTo>
                  <a:lnTo>
                    <a:pt x="934" y="240"/>
                  </a:lnTo>
                  <a:lnTo>
                    <a:pt x="934" y="239"/>
                  </a:lnTo>
                  <a:lnTo>
                    <a:pt x="933" y="239"/>
                  </a:lnTo>
                  <a:lnTo>
                    <a:pt x="934" y="240"/>
                  </a:lnTo>
                  <a:lnTo>
                    <a:pt x="934" y="241"/>
                  </a:lnTo>
                  <a:lnTo>
                    <a:pt x="936" y="241"/>
                  </a:lnTo>
                  <a:lnTo>
                    <a:pt x="936" y="242"/>
                  </a:lnTo>
                  <a:lnTo>
                    <a:pt x="937" y="242"/>
                  </a:lnTo>
                  <a:lnTo>
                    <a:pt x="937" y="243"/>
                  </a:lnTo>
                  <a:lnTo>
                    <a:pt x="936" y="243"/>
                  </a:lnTo>
                  <a:lnTo>
                    <a:pt x="937" y="243"/>
                  </a:lnTo>
                  <a:lnTo>
                    <a:pt x="938" y="243"/>
                  </a:lnTo>
                  <a:lnTo>
                    <a:pt x="938" y="245"/>
                  </a:lnTo>
                  <a:lnTo>
                    <a:pt x="939" y="245"/>
                  </a:lnTo>
                  <a:lnTo>
                    <a:pt x="938" y="247"/>
                  </a:lnTo>
                  <a:lnTo>
                    <a:pt x="937" y="250"/>
                  </a:lnTo>
                  <a:lnTo>
                    <a:pt x="936" y="249"/>
                  </a:lnTo>
                  <a:lnTo>
                    <a:pt x="933" y="246"/>
                  </a:lnTo>
                  <a:lnTo>
                    <a:pt x="932" y="245"/>
                  </a:lnTo>
                  <a:lnTo>
                    <a:pt x="931" y="245"/>
                  </a:lnTo>
                  <a:lnTo>
                    <a:pt x="932" y="246"/>
                  </a:lnTo>
                  <a:lnTo>
                    <a:pt x="933" y="246"/>
                  </a:lnTo>
                  <a:lnTo>
                    <a:pt x="932" y="246"/>
                  </a:lnTo>
                  <a:lnTo>
                    <a:pt x="931" y="247"/>
                  </a:lnTo>
                  <a:lnTo>
                    <a:pt x="931" y="248"/>
                  </a:lnTo>
                  <a:lnTo>
                    <a:pt x="932" y="247"/>
                  </a:lnTo>
                  <a:lnTo>
                    <a:pt x="933" y="247"/>
                  </a:lnTo>
                  <a:lnTo>
                    <a:pt x="933" y="248"/>
                  </a:lnTo>
                  <a:lnTo>
                    <a:pt x="933" y="249"/>
                  </a:lnTo>
                  <a:lnTo>
                    <a:pt x="934" y="249"/>
                  </a:lnTo>
                  <a:lnTo>
                    <a:pt x="936" y="250"/>
                  </a:lnTo>
                  <a:lnTo>
                    <a:pt x="937" y="250"/>
                  </a:lnTo>
                  <a:lnTo>
                    <a:pt x="937" y="251"/>
                  </a:lnTo>
                  <a:lnTo>
                    <a:pt x="936" y="251"/>
                  </a:lnTo>
                  <a:lnTo>
                    <a:pt x="934" y="251"/>
                  </a:lnTo>
                  <a:lnTo>
                    <a:pt x="934" y="253"/>
                  </a:lnTo>
                  <a:lnTo>
                    <a:pt x="933" y="253"/>
                  </a:lnTo>
                  <a:lnTo>
                    <a:pt x="932" y="253"/>
                  </a:lnTo>
                  <a:lnTo>
                    <a:pt x="932" y="254"/>
                  </a:lnTo>
                  <a:lnTo>
                    <a:pt x="930" y="254"/>
                  </a:lnTo>
                  <a:lnTo>
                    <a:pt x="929" y="254"/>
                  </a:lnTo>
                  <a:lnTo>
                    <a:pt x="928" y="254"/>
                  </a:lnTo>
                  <a:lnTo>
                    <a:pt x="926" y="254"/>
                  </a:lnTo>
                  <a:lnTo>
                    <a:pt x="926" y="253"/>
                  </a:lnTo>
                  <a:lnTo>
                    <a:pt x="926" y="251"/>
                  </a:lnTo>
                  <a:lnTo>
                    <a:pt x="925" y="249"/>
                  </a:lnTo>
                  <a:lnTo>
                    <a:pt x="924" y="249"/>
                  </a:lnTo>
                  <a:lnTo>
                    <a:pt x="923" y="249"/>
                  </a:lnTo>
                  <a:lnTo>
                    <a:pt x="924" y="250"/>
                  </a:lnTo>
                  <a:lnTo>
                    <a:pt x="924" y="251"/>
                  </a:lnTo>
                  <a:lnTo>
                    <a:pt x="923" y="254"/>
                  </a:lnTo>
                  <a:lnTo>
                    <a:pt x="923" y="255"/>
                  </a:lnTo>
                  <a:lnTo>
                    <a:pt x="924" y="255"/>
                  </a:lnTo>
                  <a:lnTo>
                    <a:pt x="923" y="256"/>
                  </a:lnTo>
                  <a:lnTo>
                    <a:pt x="923" y="255"/>
                  </a:lnTo>
                  <a:lnTo>
                    <a:pt x="923" y="256"/>
                  </a:lnTo>
                  <a:lnTo>
                    <a:pt x="922" y="256"/>
                  </a:lnTo>
                  <a:lnTo>
                    <a:pt x="923" y="256"/>
                  </a:lnTo>
                  <a:lnTo>
                    <a:pt x="923" y="257"/>
                  </a:lnTo>
                  <a:lnTo>
                    <a:pt x="924" y="256"/>
                  </a:lnTo>
                  <a:lnTo>
                    <a:pt x="924" y="257"/>
                  </a:lnTo>
                  <a:lnTo>
                    <a:pt x="922" y="257"/>
                  </a:lnTo>
                  <a:lnTo>
                    <a:pt x="921" y="257"/>
                  </a:lnTo>
                  <a:lnTo>
                    <a:pt x="920" y="257"/>
                  </a:lnTo>
                  <a:lnTo>
                    <a:pt x="919" y="257"/>
                  </a:lnTo>
                  <a:lnTo>
                    <a:pt x="919" y="256"/>
                  </a:lnTo>
                  <a:lnTo>
                    <a:pt x="917" y="256"/>
                  </a:lnTo>
                  <a:lnTo>
                    <a:pt x="916" y="255"/>
                  </a:lnTo>
                  <a:lnTo>
                    <a:pt x="916" y="254"/>
                  </a:lnTo>
                  <a:lnTo>
                    <a:pt x="916" y="253"/>
                  </a:lnTo>
                  <a:lnTo>
                    <a:pt x="915" y="254"/>
                  </a:lnTo>
                  <a:lnTo>
                    <a:pt x="915" y="255"/>
                  </a:lnTo>
                  <a:lnTo>
                    <a:pt x="916" y="256"/>
                  </a:lnTo>
                  <a:lnTo>
                    <a:pt x="917" y="257"/>
                  </a:lnTo>
                  <a:lnTo>
                    <a:pt x="917" y="258"/>
                  </a:lnTo>
                  <a:lnTo>
                    <a:pt x="916" y="258"/>
                  </a:lnTo>
                  <a:lnTo>
                    <a:pt x="915" y="258"/>
                  </a:lnTo>
                  <a:lnTo>
                    <a:pt x="914" y="258"/>
                  </a:lnTo>
                  <a:lnTo>
                    <a:pt x="913" y="257"/>
                  </a:lnTo>
                  <a:lnTo>
                    <a:pt x="913" y="256"/>
                  </a:lnTo>
                  <a:lnTo>
                    <a:pt x="913" y="255"/>
                  </a:lnTo>
                  <a:lnTo>
                    <a:pt x="912" y="253"/>
                  </a:lnTo>
                  <a:lnTo>
                    <a:pt x="911" y="253"/>
                  </a:lnTo>
                  <a:lnTo>
                    <a:pt x="912" y="254"/>
                  </a:lnTo>
                  <a:lnTo>
                    <a:pt x="912" y="256"/>
                  </a:lnTo>
                  <a:lnTo>
                    <a:pt x="911" y="256"/>
                  </a:lnTo>
                  <a:lnTo>
                    <a:pt x="912" y="256"/>
                  </a:lnTo>
                  <a:lnTo>
                    <a:pt x="912" y="257"/>
                  </a:lnTo>
                  <a:lnTo>
                    <a:pt x="911" y="257"/>
                  </a:lnTo>
                  <a:lnTo>
                    <a:pt x="911" y="258"/>
                  </a:lnTo>
                  <a:lnTo>
                    <a:pt x="909" y="258"/>
                  </a:lnTo>
                  <a:lnTo>
                    <a:pt x="911" y="259"/>
                  </a:lnTo>
                  <a:lnTo>
                    <a:pt x="909" y="259"/>
                  </a:lnTo>
                  <a:lnTo>
                    <a:pt x="911" y="259"/>
                  </a:lnTo>
                  <a:lnTo>
                    <a:pt x="911" y="260"/>
                  </a:lnTo>
                  <a:lnTo>
                    <a:pt x="911" y="262"/>
                  </a:lnTo>
                  <a:lnTo>
                    <a:pt x="909" y="262"/>
                  </a:lnTo>
                  <a:lnTo>
                    <a:pt x="908" y="260"/>
                  </a:lnTo>
                  <a:lnTo>
                    <a:pt x="907" y="262"/>
                  </a:lnTo>
                  <a:lnTo>
                    <a:pt x="906" y="263"/>
                  </a:lnTo>
                  <a:lnTo>
                    <a:pt x="905" y="263"/>
                  </a:lnTo>
                  <a:lnTo>
                    <a:pt x="904" y="262"/>
                  </a:lnTo>
                  <a:lnTo>
                    <a:pt x="904" y="259"/>
                  </a:lnTo>
                  <a:lnTo>
                    <a:pt x="903" y="258"/>
                  </a:lnTo>
                  <a:lnTo>
                    <a:pt x="903" y="257"/>
                  </a:lnTo>
                  <a:lnTo>
                    <a:pt x="903" y="256"/>
                  </a:lnTo>
                  <a:lnTo>
                    <a:pt x="903" y="258"/>
                  </a:lnTo>
                  <a:lnTo>
                    <a:pt x="903" y="259"/>
                  </a:lnTo>
                  <a:lnTo>
                    <a:pt x="904" y="262"/>
                  </a:lnTo>
                  <a:lnTo>
                    <a:pt x="904" y="263"/>
                  </a:lnTo>
                  <a:lnTo>
                    <a:pt x="903" y="263"/>
                  </a:lnTo>
                  <a:lnTo>
                    <a:pt x="902" y="264"/>
                  </a:lnTo>
                  <a:lnTo>
                    <a:pt x="900" y="265"/>
                  </a:lnTo>
                  <a:lnTo>
                    <a:pt x="899" y="264"/>
                  </a:lnTo>
                  <a:lnTo>
                    <a:pt x="898" y="264"/>
                  </a:lnTo>
                  <a:lnTo>
                    <a:pt x="897" y="264"/>
                  </a:lnTo>
                  <a:lnTo>
                    <a:pt x="897" y="263"/>
                  </a:lnTo>
                  <a:lnTo>
                    <a:pt x="896" y="263"/>
                  </a:lnTo>
                  <a:lnTo>
                    <a:pt x="895" y="262"/>
                  </a:lnTo>
                  <a:lnTo>
                    <a:pt x="894" y="262"/>
                  </a:lnTo>
                  <a:lnTo>
                    <a:pt x="893" y="262"/>
                  </a:lnTo>
                  <a:lnTo>
                    <a:pt x="893" y="260"/>
                  </a:lnTo>
                  <a:lnTo>
                    <a:pt x="893" y="259"/>
                  </a:lnTo>
                  <a:lnTo>
                    <a:pt x="893" y="258"/>
                  </a:lnTo>
                  <a:lnTo>
                    <a:pt x="891" y="258"/>
                  </a:lnTo>
                  <a:lnTo>
                    <a:pt x="891" y="259"/>
                  </a:lnTo>
                  <a:lnTo>
                    <a:pt x="891" y="260"/>
                  </a:lnTo>
                  <a:lnTo>
                    <a:pt x="890" y="262"/>
                  </a:lnTo>
                  <a:lnTo>
                    <a:pt x="888" y="263"/>
                  </a:lnTo>
                  <a:lnTo>
                    <a:pt x="887" y="263"/>
                  </a:lnTo>
                  <a:lnTo>
                    <a:pt x="887" y="262"/>
                  </a:lnTo>
                  <a:lnTo>
                    <a:pt x="885" y="262"/>
                  </a:lnTo>
                  <a:lnTo>
                    <a:pt x="885" y="260"/>
                  </a:lnTo>
                  <a:lnTo>
                    <a:pt x="885" y="258"/>
                  </a:lnTo>
                  <a:lnTo>
                    <a:pt x="885" y="257"/>
                  </a:lnTo>
                  <a:lnTo>
                    <a:pt x="883" y="257"/>
                  </a:lnTo>
                  <a:lnTo>
                    <a:pt x="883" y="256"/>
                  </a:lnTo>
                  <a:lnTo>
                    <a:pt x="885" y="255"/>
                  </a:lnTo>
                  <a:lnTo>
                    <a:pt x="883" y="254"/>
                  </a:lnTo>
                  <a:lnTo>
                    <a:pt x="883" y="253"/>
                  </a:lnTo>
                  <a:lnTo>
                    <a:pt x="883" y="254"/>
                  </a:lnTo>
                  <a:lnTo>
                    <a:pt x="883" y="255"/>
                  </a:lnTo>
                  <a:lnTo>
                    <a:pt x="883" y="256"/>
                  </a:lnTo>
                  <a:lnTo>
                    <a:pt x="882" y="256"/>
                  </a:lnTo>
                  <a:lnTo>
                    <a:pt x="883" y="257"/>
                  </a:lnTo>
                  <a:lnTo>
                    <a:pt x="885" y="258"/>
                  </a:lnTo>
                  <a:lnTo>
                    <a:pt x="885" y="259"/>
                  </a:lnTo>
                  <a:lnTo>
                    <a:pt x="883" y="259"/>
                  </a:lnTo>
                  <a:lnTo>
                    <a:pt x="883" y="262"/>
                  </a:lnTo>
                  <a:lnTo>
                    <a:pt x="882" y="258"/>
                  </a:lnTo>
                  <a:lnTo>
                    <a:pt x="882" y="262"/>
                  </a:lnTo>
                  <a:lnTo>
                    <a:pt x="883" y="263"/>
                  </a:lnTo>
                  <a:lnTo>
                    <a:pt x="882" y="263"/>
                  </a:lnTo>
                  <a:lnTo>
                    <a:pt x="881" y="263"/>
                  </a:lnTo>
                  <a:lnTo>
                    <a:pt x="880" y="263"/>
                  </a:lnTo>
                  <a:lnTo>
                    <a:pt x="881" y="264"/>
                  </a:lnTo>
                  <a:lnTo>
                    <a:pt x="882" y="264"/>
                  </a:lnTo>
                  <a:lnTo>
                    <a:pt x="881" y="265"/>
                  </a:lnTo>
                  <a:lnTo>
                    <a:pt x="880" y="265"/>
                  </a:lnTo>
                  <a:lnTo>
                    <a:pt x="879" y="265"/>
                  </a:lnTo>
                  <a:lnTo>
                    <a:pt x="872" y="264"/>
                  </a:lnTo>
                  <a:lnTo>
                    <a:pt x="871" y="263"/>
                  </a:lnTo>
                  <a:lnTo>
                    <a:pt x="871" y="262"/>
                  </a:lnTo>
                  <a:lnTo>
                    <a:pt x="872" y="262"/>
                  </a:lnTo>
                  <a:lnTo>
                    <a:pt x="872" y="259"/>
                  </a:lnTo>
                  <a:lnTo>
                    <a:pt x="865" y="254"/>
                  </a:lnTo>
                  <a:lnTo>
                    <a:pt x="865" y="253"/>
                  </a:lnTo>
                  <a:lnTo>
                    <a:pt x="864" y="251"/>
                  </a:lnTo>
                  <a:lnTo>
                    <a:pt x="863" y="250"/>
                  </a:lnTo>
                  <a:lnTo>
                    <a:pt x="864" y="249"/>
                  </a:lnTo>
                  <a:lnTo>
                    <a:pt x="864" y="248"/>
                  </a:lnTo>
                  <a:lnTo>
                    <a:pt x="863" y="247"/>
                  </a:lnTo>
                  <a:lnTo>
                    <a:pt x="863" y="246"/>
                  </a:lnTo>
                  <a:lnTo>
                    <a:pt x="864" y="241"/>
                  </a:lnTo>
                  <a:lnTo>
                    <a:pt x="864" y="240"/>
                  </a:lnTo>
                  <a:lnTo>
                    <a:pt x="864" y="239"/>
                  </a:lnTo>
                  <a:lnTo>
                    <a:pt x="863" y="238"/>
                  </a:lnTo>
                  <a:lnTo>
                    <a:pt x="864" y="238"/>
                  </a:lnTo>
                  <a:lnTo>
                    <a:pt x="866" y="239"/>
                  </a:lnTo>
                  <a:lnTo>
                    <a:pt x="869" y="239"/>
                  </a:lnTo>
                  <a:lnTo>
                    <a:pt x="870" y="240"/>
                  </a:lnTo>
                  <a:lnTo>
                    <a:pt x="871" y="240"/>
                  </a:lnTo>
                  <a:lnTo>
                    <a:pt x="872" y="241"/>
                  </a:lnTo>
                  <a:lnTo>
                    <a:pt x="872" y="240"/>
                  </a:lnTo>
                  <a:lnTo>
                    <a:pt x="871" y="239"/>
                  </a:lnTo>
                  <a:lnTo>
                    <a:pt x="872" y="238"/>
                  </a:lnTo>
                  <a:lnTo>
                    <a:pt x="873" y="238"/>
                  </a:lnTo>
                  <a:lnTo>
                    <a:pt x="874" y="238"/>
                  </a:lnTo>
                  <a:lnTo>
                    <a:pt x="873" y="237"/>
                  </a:lnTo>
                  <a:lnTo>
                    <a:pt x="873" y="235"/>
                  </a:lnTo>
                  <a:lnTo>
                    <a:pt x="874" y="235"/>
                  </a:lnTo>
                  <a:lnTo>
                    <a:pt x="876" y="235"/>
                  </a:lnTo>
                  <a:lnTo>
                    <a:pt x="874" y="235"/>
                  </a:lnTo>
                  <a:lnTo>
                    <a:pt x="873" y="235"/>
                  </a:lnTo>
                  <a:lnTo>
                    <a:pt x="873" y="237"/>
                  </a:lnTo>
                  <a:lnTo>
                    <a:pt x="872" y="237"/>
                  </a:lnTo>
                  <a:lnTo>
                    <a:pt x="871" y="237"/>
                  </a:lnTo>
                  <a:lnTo>
                    <a:pt x="870" y="237"/>
                  </a:lnTo>
                  <a:lnTo>
                    <a:pt x="870" y="238"/>
                  </a:lnTo>
                  <a:lnTo>
                    <a:pt x="869" y="238"/>
                  </a:lnTo>
                  <a:lnTo>
                    <a:pt x="866" y="238"/>
                  </a:lnTo>
                  <a:lnTo>
                    <a:pt x="865" y="238"/>
                  </a:lnTo>
                  <a:lnTo>
                    <a:pt x="865" y="237"/>
                  </a:lnTo>
                  <a:lnTo>
                    <a:pt x="864" y="235"/>
                  </a:lnTo>
                  <a:lnTo>
                    <a:pt x="864" y="234"/>
                  </a:lnTo>
                  <a:lnTo>
                    <a:pt x="864" y="233"/>
                  </a:lnTo>
                  <a:lnTo>
                    <a:pt x="864" y="231"/>
                  </a:lnTo>
                  <a:lnTo>
                    <a:pt x="864" y="230"/>
                  </a:lnTo>
                  <a:lnTo>
                    <a:pt x="864" y="229"/>
                  </a:lnTo>
                  <a:lnTo>
                    <a:pt x="864" y="228"/>
                  </a:lnTo>
                  <a:lnTo>
                    <a:pt x="865" y="228"/>
                  </a:lnTo>
                  <a:lnTo>
                    <a:pt x="865" y="226"/>
                  </a:lnTo>
                  <a:lnTo>
                    <a:pt x="865" y="228"/>
                  </a:lnTo>
                  <a:lnTo>
                    <a:pt x="866" y="228"/>
                  </a:lnTo>
                  <a:lnTo>
                    <a:pt x="866" y="226"/>
                  </a:lnTo>
                  <a:lnTo>
                    <a:pt x="865" y="226"/>
                  </a:lnTo>
                  <a:lnTo>
                    <a:pt x="864" y="225"/>
                  </a:lnTo>
                  <a:lnTo>
                    <a:pt x="864" y="224"/>
                  </a:lnTo>
                  <a:lnTo>
                    <a:pt x="864" y="223"/>
                  </a:lnTo>
                  <a:lnTo>
                    <a:pt x="864" y="222"/>
                  </a:lnTo>
                  <a:lnTo>
                    <a:pt x="866" y="217"/>
                  </a:lnTo>
                  <a:lnTo>
                    <a:pt x="866" y="218"/>
                  </a:lnTo>
                  <a:lnTo>
                    <a:pt x="868" y="220"/>
                  </a:lnTo>
                  <a:lnTo>
                    <a:pt x="868" y="221"/>
                  </a:lnTo>
                  <a:lnTo>
                    <a:pt x="871" y="222"/>
                  </a:lnTo>
                  <a:lnTo>
                    <a:pt x="872" y="222"/>
                  </a:lnTo>
                  <a:lnTo>
                    <a:pt x="873" y="222"/>
                  </a:lnTo>
                  <a:lnTo>
                    <a:pt x="872" y="222"/>
                  </a:lnTo>
                  <a:lnTo>
                    <a:pt x="871" y="221"/>
                  </a:lnTo>
                  <a:lnTo>
                    <a:pt x="869" y="221"/>
                  </a:lnTo>
                  <a:lnTo>
                    <a:pt x="868" y="220"/>
                  </a:lnTo>
                  <a:lnTo>
                    <a:pt x="868" y="218"/>
                  </a:lnTo>
                  <a:lnTo>
                    <a:pt x="866" y="216"/>
                  </a:lnTo>
                  <a:lnTo>
                    <a:pt x="866" y="215"/>
                  </a:lnTo>
                  <a:lnTo>
                    <a:pt x="866" y="214"/>
                  </a:lnTo>
                  <a:lnTo>
                    <a:pt x="868" y="212"/>
                  </a:lnTo>
                  <a:lnTo>
                    <a:pt x="868" y="210"/>
                  </a:lnTo>
                  <a:lnTo>
                    <a:pt x="869" y="209"/>
                  </a:lnTo>
                  <a:lnTo>
                    <a:pt x="869" y="208"/>
                  </a:lnTo>
                  <a:lnTo>
                    <a:pt x="869" y="207"/>
                  </a:lnTo>
                  <a:lnTo>
                    <a:pt x="870" y="206"/>
                  </a:lnTo>
                  <a:lnTo>
                    <a:pt x="871" y="205"/>
                  </a:lnTo>
                  <a:lnTo>
                    <a:pt x="872" y="204"/>
                  </a:lnTo>
                  <a:lnTo>
                    <a:pt x="873" y="204"/>
                  </a:lnTo>
                  <a:lnTo>
                    <a:pt x="874" y="204"/>
                  </a:lnTo>
                  <a:lnTo>
                    <a:pt x="876" y="203"/>
                  </a:lnTo>
                  <a:lnTo>
                    <a:pt x="877" y="203"/>
                  </a:lnTo>
                  <a:lnTo>
                    <a:pt x="878" y="203"/>
                  </a:lnTo>
                  <a:lnTo>
                    <a:pt x="879" y="203"/>
                  </a:lnTo>
                  <a:lnTo>
                    <a:pt x="879" y="201"/>
                  </a:lnTo>
                  <a:lnTo>
                    <a:pt x="880" y="200"/>
                  </a:lnTo>
                  <a:lnTo>
                    <a:pt x="881" y="200"/>
                  </a:lnTo>
                  <a:lnTo>
                    <a:pt x="883" y="201"/>
                  </a:lnTo>
                  <a:lnTo>
                    <a:pt x="890" y="201"/>
                  </a:lnTo>
                  <a:lnTo>
                    <a:pt x="893" y="203"/>
                  </a:lnTo>
                  <a:lnTo>
                    <a:pt x="894" y="203"/>
                  </a:lnTo>
                  <a:lnTo>
                    <a:pt x="902" y="205"/>
                  </a:lnTo>
                  <a:lnTo>
                    <a:pt x="906" y="206"/>
                  </a:lnTo>
                  <a:lnTo>
                    <a:pt x="912" y="206"/>
                  </a:lnTo>
                  <a:lnTo>
                    <a:pt x="913" y="205"/>
                  </a:lnTo>
                  <a:lnTo>
                    <a:pt x="914" y="205"/>
                  </a:lnTo>
                  <a:lnTo>
                    <a:pt x="915" y="206"/>
                  </a:lnTo>
                  <a:lnTo>
                    <a:pt x="916" y="206"/>
                  </a:lnTo>
                  <a:lnTo>
                    <a:pt x="915" y="205"/>
                  </a:lnTo>
                  <a:lnTo>
                    <a:pt x="916" y="204"/>
                  </a:lnTo>
                  <a:lnTo>
                    <a:pt x="919" y="203"/>
                  </a:lnTo>
                  <a:lnTo>
                    <a:pt x="920" y="203"/>
                  </a:lnTo>
                  <a:lnTo>
                    <a:pt x="921" y="203"/>
                  </a:lnTo>
                  <a:lnTo>
                    <a:pt x="922" y="203"/>
                  </a:lnTo>
                  <a:lnTo>
                    <a:pt x="923" y="203"/>
                  </a:lnTo>
                  <a:lnTo>
                    <a:pt x="924" y="203"/>
                  </a:lnTo>
                  <a:lnTo>
                    <a:pt x="925" y="203"/>
                  </a:lnTo>
                  <a:lnTo>
                    <a:pt x="926" y="203"/>
                  </a:lnTo>
                  <a:lnTo>
                    <a:pt x="928" y="203"/>
                  </a:lnTo>
                  <a:lnTo>
                    <a:pt x="930" y="203"/>
                  </a:lnTo>
                  <a:lnTo>
                    <a:pt x="931" y="204"/>
                  </a:lnTo>
                  <a:lnTo>
                    <a:pt x="932" y="204"/>
                  </a:lnTo>
                  <a:lnTo>
                    <a:pt x="933" y="203"/>
                  </a:lnTo>
                  <a:lnTo>
                    <a:pt x="934" y="203"/>
                  </a:lnTo>
                  <a:lnTo>
                    <a:pt x="936" y="203"/>
                  </a:lnTo>
                  <a:lnTo>
                    <a:pt x="936" y="204"/>
                  </a:lnTo>
                  <a:lnTo>
                    <a:pt x="934" y="205"/>
                  </a:lnTo>
                  <a:lnTo>
                    <a:pt x="936" y="205"/>
                  </a:lnTo>
                  <a:lnTo>
                    <a:pt x="938" y="205"/>
                  </a:lnTo>
                  <a:lnTo>
                    <a:pt x="942" y="206"/>
                  </a:lnTo>
                  <a:lnTo>
                    <a:pt x="943" y="205"/>
                  </a:lnTo>
                  <a:lnTo>
                    <a:pt x="945" y="205"/>
                  </a:lnTo>
                  <a:lnTo>
                    <a:pt x="946" y="205"/>
                  </a:lnTo>
                  <a:lnTo>
                    <a:pt x="948" y="206"/>
                  </a:lnTo>
                  <a:lnTo>
                    <a:pt x="952" y="207"/>
                  </a:lnTo>
                  <a:lnTo>
                    <a:pt x="954" y="207"/>
                  </a:lnTo>
                  <a:lnTo>
                    <a:pt x="954" y="208"/>
                  </a:lnTo>
                  <a:lnTo>
                    <a:pt x="955" y="208"/>
                  </a:lnTo>
                  <a:lnTo>
                    <a:pt x="954" y="210"/>
                  </a:lnTo>
                  <a:lnTo>
                    <a:pt x="954" y="212"/>
                  </a:lnTo>
                  <a:lnTo>
                    <a:pt x="952" y="212"/>
                  </a:lnTo>
                  <a:lnTo>
                    <a:pt x="952" y="213"/>
                  </a:lnTo>
                  <a:lnTo>
                    <a:pt x="951" y="214"/>
                  </a:lnTo>
                  <a:lnTo>
                    <a:pt x="951" y="215"/>
                  </a:lnTo>
                  <a:lnTo>
                    <a:pt x="950" y="216"/>
                  </a:lnTo>
                  <a:lnTo>
                    <a:pt x="950" y="218"/>
                  </a:lnTo>
                  <a:close/>
                  <a:moveTo>
                    <a:pt x="857" y="208"/>
                  </a:moveTo>
                  <a:lnTo>
                    <a:pt x="856" y="207"/>
                  </a:lnTo>
                  <a:lnTo>
                    <a:pt x="855" y="206"/>
                  </a:lnTo>
                  <a:lnTo>
                    <a:pt x="855" y="205"/>
                  </a:lnTo>
                  <a:lnTo>
                    <a:pt x="856" y="204"/>
                  </a:lnTo>
                  <a:lnTo>
                    <a:pt x="855" y="203"/>
                  </a:lnTo>
                  <a:lnTo>
                    <a:pt x="857" y="200"/>
                  </a:lnTo>
                  <a:lnTo>
                    <a:pt x="857" y="198"/>
                  </a:lnTo>
                  <a:lnTo>
                    <a:pt x="859" y="197"/>
                  </a:lnTo>
                  <a:lnTo>
                    <a:pt x="861" y="197"/>
                  </a:lnTo>
                  <a:lnTo>
                    <a:pt x="863" y="196"/>
                  </a:lnTo>
                  <a:lnTo>
                    <a:pt x="865" y="195"/>
                  </a:lnTo>
                  <a:lnTo>
                    <a:pt x="866" y="196"/>
                  </a:lnTo>
                  <a:lnTo>
                    <a:pt x="866" y="197"/>
                  </a:lnTo>
                  <a:lnTo>
                    <a:pt x="868" y="197"/>
                  </a:lnTo>
                  <a:lnTo>
                    <a:pt x="869" y="197"/>
                  </a:lnTo>
                  <a:lnTo>
                    <a:pt x="869" y="198"/>
                  </a:lnTo>
                  <a:lnTo>
                    <a:pt x="870" y="198"/>
                  </a:lnTo>
                  <a:lnTo>
                    <a:pt x="870" y="199"/>
                  </a:lnTo>
                  <a:lnTo>
                    <a:pt x="870" y="200"/>
                  </a:lnTo>
                  <a:lnTo>
                    <a:pt x="870" y="201"/>
                  </a:lnTo>
                  <a:lnTo>
                    <a:pt x="869" y="203"/>
                  </a:lnTo>
                  <a:lnTo>
                    <a:pt x="868" y="203"/>
                  </a:lnTo>
                  <a:lnTo>
                    <a:pt x="865" y="204"/>
                  </a:lnTo>
                  <a:lnTo>
                    <a:pt x="864" y="205"/>
                  </a:lnTo>
                  <a:lnTo>
                    <a:pt x="862" y="207"/>
                  </a:lnTo>
                  <a:lnTo>
                    <a:pt x="860" y="208"/>
                  </a:lnTo>
                  <a:lnTo>
                    <a:pt x="860" y="209"/>
                  </a:lnTo>
                  <a:lnTo>
                    <a:pt x="859" y="209"/>
                  </a:lnTo>
                  <a:lnTo>
                    <a:pt x="857" y="208"/>
                  </a:lnTo>
                  <a:close/>
                  <a:moveTo>
                    <a:pt x="899" y="200"/>
                  </a:moveTo>
                  <a:lnTo>
                    <a:pt x="900" y="199"/>
                  </a:lnTo>
                  <a:lnTo>
                    <a:pt x="900" y="198"/>
                  </a:lnTo>
                  <a:lnTo>
                    <a:pt x="903" y="197"/>
                  </a:lnTo>
                  <a:lnTo>
                    <a:pt x="906" y="196"/>
                  </a:lnTo>
                  <a:lnTo>
                    <a:pt x="907" y="195"/>
                  </a:lnTo>
                  <a:lnTo>
                    <a:pt x="911" y="195"/>
                  </a:lnTo>
                  <a:lnTo>
                    <a:pt x="912" y="193"/>
                  </a:lnTo>
                  <a:lnTo>
                    <a:pt x="913" y="193"/>
                  </a:lnTo>
                  <a:lnTo>
                    <a:pt x="913" y="195"/>
                  </a:lnTo>
                  <a:lnTo>
                    <a:pt x="914" y="195"/>
                  </a:lnTo>
                  <a:lnTo>
                    <a:pt x="914" y="193"/>
                  </a:lnTo>
                  <a:lnTo>
                    <a:pt x="915" y="195"/>
                  </a:lnTo>
                  <a:lnTo>
                    <a:pt x="916" y="195"/>
                  </a:lnTo>
                  <a:lnTo>
                    <a:pt x="916" y="196"/>
                  </a:lnTo>
                  <a:lnTo>
                    <a:pt x="917" y="196"/>
                  </a:lnTo>
                  <a:lnTo>
                    <a:pt x="917" y="197"/>
                  </a:lnTo>
                  <a:lnTo>
                    <a:pt x="917" y="198"/>
                  </a:lnTo>
                  <a:lnTo>
                    <a:pt x="917" y="199"/>
                  </a:lnTo>
                  <a:lnTo>
                    <a:pt x="916" y="199"/>
                  </a:lnTo>
                  <a:lnTo>
                    <a:pt x="915" y="200"/>
                  </a:lnTo>
                  <a:lnTo>
                    <a:pt x="915" y="201"/>
                  </a:lnTo>
                  <a:lnTo>
                    <a:pt x="914" y="201"/>
                  </a:lnTo>
                  <a:lnTo>
                    <a:pt x="913" y="201"/>
                  </a:lnTo>
                  <a:lnTo>
                    <a:pt x="905" y="201"/>
                  </a:lnTo>
                  <a:lnTo>
                    <a:pt x="904" y="203"/>
                  </a:lnTo>
                  <a:lnTo>
                    <a:pt x="899" y="200"/>
                  </a:lnTo>
                  <a:close/>
                  <a:moveTo>
                    <a:pt x="870" y="195"/>
                  </a:moveTo>
                  <a:lnTo>
                    <a:pt x="870" y="193"/>
                  </a:lnTo>
                  <a:lnTo>
                    <a:pt x="870" y="192"/>
                  </a:lnTo>
                  <a:lnTo>
                    <a:pt x="870" y="191"/>
                  </a:lnTo>
                  <a:lnTo>
                    <a:pt x="871" y="190"/>
                  </a:lnTo>
                  <a:lnTo>
                    <a:pt x="872" y="190"/>
                  </a:lnTo>
                  <a:lnTo>
                    <a:pt x="873" y="190"/>
                  </a:lnTo>
                  <a:lnTo>
                    <a:pt x="874" y="191"/>
                  </a:lnTo>
                  <a:lnTo>
                    <a:pt x="876" y="191"/>
                  </a:lnTo>
                  <a:lnTo>
                    <a:pt x="877" y="192"/>
                  </a:lnTo>
                  <a:lnTo>
                    <a:pt x="877" y="193"/>
                  </a:lnTo>
                  <a:lnTo>
                    <a:pt x="877" y="195"/>
                  </a:lnTo>
                  <a:lnTo>
                    <a:pt x="878" y="196"/>
                  </a:lnTo>
                  <a:lnTo>
                    <a:pt x="877" y="197"/>
                  </a:lnTo>
                  <a:lnTo>
                    <a:pt x="876" y="198"/>
                  </a:lnTo>
                  <a:lnTo>
                    <a:pt x="874" y="197"/>
                  </a:lnTo>
                  <a:lnTo>
                    <a:pt x="872" y="197"/>
                  </a:lnTo>
                  <a:lnTo>
                    <a:pt x="871" y="196"/>
                  </a:lnTo>
                  <a:lnTo>
                    <a:pt x="871" y="195"/>
                  </a:lnTo>
                  <a:lnTo>
                    <a:pt x="870" y="195"/>
                  </a:lnTo>
                  <a:close/>
                  <a:moveTo>
                    <a:pt x="890" y="186"/>
                  </a:moveTo>
                  <a:lnTo>
                    <a:pt x="889" y="186"/>
                  </a:lnTo>
                  <a:lnTo>
                    <a:pt x="887" y="187"/>
                  </a:lnTo>
                  <a:lnTo>
                    <a:pt x="886" y="188"/>
                  </a:lnTo>
                  <a:lnTo>
                    <a:pt x="886" y="187"/>
                  </a:lnTo>
                  <a:lnTo>
                    <a:pt x="886" y="186"/>
                  </a:lnTo>
                  <a:lnTo>
                    <a:pt x="888" y="184"/>
                  </a:lnTo>
                  <a:lnTo>
                    <a:pt x="889" y="184"/>
                  </a:lnTo>
                  <a:lnTo>
                    <a:pt x="890" y="184"/>
                  </a:lnTo>
                  <a:lnTo>
                    <a:pt x="890" y="186"/>
                  </a:lnTo>
                  <a:close/>
                  <a:moveTo>
                    <a:pt x="893" y="186"/>
                  </a:moveTo>
                  <a:lnTo>
                    <a:pt x="894" y="186"/>
                  </a:lnTo>
                  <a:lnTo>
                    <a:pt x="895" y="186"/>
                  </a:lnTo>
                  <a:lnTo>
                    <a:pt x="896" y="186"/>
                  </a:lnTo>
                  <a:lnTo>
                    <a:pt x="898" y="186"/>
                  </a:lnTo>
                  <a:lnTo>
                    <a:pt x="900" y="184"/>
                  </a:lnTo>
                  <a:lnTo>
                    <a:pt x="903" y="183"/>
                  </a:lnTo>
                  <a:lnTo>
                    <a:pt x="906" y="182"/>
                  </a:lnTo>
                  <a:lnTo>
                    <a:pt x="909" y="182"/>
                  </a:lnTo>
                  <a:lnTo>
                    <a:pt x="911" y="183"/>
                  </a:lnTo>
                  <a:lnTo>
                    <a:pt x="911" y="186"/>
                  </a:lnTo>
                  <a:lnTo>
                    <a:pt x="908" y="187"/>
                  </a:lnTo>
                  <a:lnTo>
                    <a:pt x="907" y="188"/>
                  </a:lnTo>
                  <a:lnTo>
                    <a:pt x="905" y="189"/>
                  </a:lnTo>
                  <a:lnTo>
                    <a:pt x="903" y="192"/>
                  </a:lnTo>
                  <a:lnTo>
                    <a:pt x="902" y="193"/>
                  </a:lnTo>
                  <a:lnTo>
                    <a:pt x="900" y="195"/>
                  </a:lnTo>
                  <a:lnTo>
                    <a:pt x="899" y="197"/>
                  </a:lnTo>
                  <a:lnTo>
                    <a:pt x="898" y="197"/>
                  </a:lnTo>
                  <a:lnTo>
                    <a:pt x="896" y="198"/>
                  </a:lnTo>
                  <a:lnTo>
                    <a:pt x="895" y="198"/>
                  </a:lnTo>
                  <a:lnTo>
                    <a:pt x="894" y="198"/>
                  </a:lnTo>
                  <a:lnTo>
                    <a:pt x="894" y="199"/>
                  </a:lnTo>
                  <a:lnTo>
                    <a:pt x="893" y="198"/>
                  </a:lnTo>
                  <a:lnTo>
                    <a:pt x="891" y="197"/>
                  </a:lnTo>
                  <a:lnTo>
                    <a:pt x="891" y="196"/>
                  </a:lnTo>
                  <a:lnTo>
                    <a:pt x="890" y="196"/>
                  </a:lnTo>
                  <a:lnTo>
                    <a:pt x="889" y="196"/>
                  </a:lnTo>
                  <a:lnTo>
                    <a:pt x="887" y="196"/>
                  </a:lnTo>
                  <a:lnTo>
                    <a:pt x="886" y="196"/>
                  </a:lnTo>
                  <a:lnTo>
                    <a:pt x="885" y="196"/>
                  </a:lnTo>
                  <a:lnTo>
                    <a:pt x="883" y="196"/>
                  </a:lnTo>
                  <a:lnTo>
                    <a:pt x="882" y="197"/>
                  </a:lnTo>
                  <a:lnTo>
                    <a:pt x="881" y="196"/>
                  </a:lnTo>
                  <a:lnTo>
                    <a:pt x="881" y="195"/>
                  </a:lnTo>
                  <a:lnTo>
                    <a:pt x="880" y="195"/>
                  </a:lnTo>
                  <a:lnTo>
                    <a:pt x="880" y="193"/>
                  </a:lnTo>
                  <a:lnTo>
                    <a:pt x="881" y="192"/>
                  </a:lnTo>
                  <a:lnTo>
                    <a:pt x="880" y="192"/>
                  </a:lnTo>
                  <a:lnTo>
                    <a:pt x="880" y="193"/>
                  </a:lnTo>
                  <a:lnTo>
                    <a:pt x="879" y="192"/>
                  </a:lnTo>
                  <a:lnTo>
                    <a:pt x="879" y="190"/>
                  </a:lnTo>
                  <a:lnTo>
                    <a:pt x="879" y="189"/>
                  </a:lnTo>
                  <a:lnTo>
                    <a:pt x="880" y="189"/>
                  </a:lnTo>
                  <a:lnTo>
                    <a:pt x="882" y="189"/>
                  </a:lnTo>
                  <a:lnTo>
                    <a:pt x="883" y="188"/>
                  </a:lnTo>
                  <a:lnTo>
                    <a:pt x="885" y="189"/>
                  </a:lnTo>
                  <a:lnTo>
                    <a:pt x="886" y="189"/>
                  </a:lnTo>
                  <a:lnTo>
                    <a:pt x="889" y="189"/>
                  </a:lnTo>
                  <a:lnTo>
                    <a:pt x="891" y="187"/>
                  </a:lnTo>
                  <a:lnTo>
                    <a:pt x="893" y="186"/>
                  </a:lnTo>
                  <a:close/>
                  <a:moveTo>
                    <a:pt x="879" y="188"/>
                  </a:moveTo>
                  <a:lnTo>
                    <a:pt x="878" y="189"/>
                  </a:lnTo>
                  <a:lnTo>
                    <a:pt x="878" y="190"/>
                  </a:lnTo>
                  <a:lnTo>
                    <a:pt x="877" y="190"/>
                  </a:lnTo>
                  <a:lnTo>
                    <a:pt x="876" y="190"/>
                  </a:lnTo>
                  <a:lnTo>
                    <a:pt x="874" y="190"/>
                  </a:lnTo>
                  <a:lnTo>
                    <a:pt x="874" y="189"/>
                  </a:lnTo>
                  <a:lnTo>
                    <a:pt x="874" y="188"/>
                  </a:lnTo>
                  <a:lnTo>
                    <a:pt x="874" y="187"/>
                  </a:lnTo>
                  <a:lnTo>
                    <a:pt x="876" y="187"/>
                  </a:lnTo>
                  <a:lnTo>
                    <a:pt x="877" y="182"/>
                  </a:lnTo>
                  <a:lnTo>
                    <a:pt x="878" y="181"/>
                  </a:lnTo>
                  <a:lnTo>
                    <a:pt x="878" y="180"/>
                  </a:lnTo>
                  <a:lnTo>
                    <a:pt x="878" y="179"/>
                  </a:lnTo>
                  <a:lnTo>
                    <a:pt x="878" y="178"/>
                  </a:lnTo>
                  <a:lnTo>
                    <a:pt x="878" y="176"/>
                  </a:lnTo>
                  <a:lnTo>
                    <a:pt x="878" y="175"/>
                  </a:lnTo>
                  <a:lnTo>
                    <a:pt x="879" y="174"/>
                  </a:lnTo>
                  <a:lnTo>
                    <a:pt x="880" y="174"/>
                  </a:lnTo>
                  <a:lnTo>
                    <a:pt x="880" y="175"/>
                  </a:lnTo>
                  <a:lnTo>
                    <a:pt x="880" y="178"/>
                  </a:lnTo>
                  <a:lnTo>
                    <a:pt x="880" y="181"/>
                  </a:lnTo>
                  <a:lnTo>
                    <a:pt x="880" y="182"/>
                  </a:lnTo>
                  <a:lnTo>
                    <a:pt x="881" y="183"/>
                  </a:lnTo>
                  <a:lnTo>
                    <a:pt x="881" y="184"/>
                  </a:lnTo>
                  <a:lnTo>
                    <a:pt x="881" y="186"/>
                  </a:lnTo>
                  <a:lnTo>
                    <a:pt x="881" y="187"/>
                  </a:lnTo>
                  <a:lnTo>
                    <a:pt x="880" y="188"/>
                  </a:lnTo>
                  <a:lnTo>
                    <a:pt x="879" y="188"/>
                  </a:lnTo>
                  <a:close/>
                  <a:moveTo>
                    <a:pt x="882" y="181"/>
                  </a:moveTo>
                  <a:lnTo>
                    <a:pt x="881" y="180"/>
                  </a:lnTo>
                  <a:lnTo>
                    <a:pt x="882" y="179"/>
                  </a:lnTo>
                  <a:lnTo>
                    <a:pt x="882" y="178"/>
                  </a:lnTo>
                  <a:lnTo>
                    <a:pt x="883" y="176"/>
                  </a:lnTo>
                  <a:lnTo>
                    <a:pt x="883" y="175"/>
                  </a:lnTo>
                  <a:lnTo>
                    <a:pt x="885" y="175"/>
                  </a:lnTo>
                  <a:lnTo>
                    <a:pt x="883" y="175"/>
                  </a:lnTo>
                  <a:lnTo>
                    <a:pt x="885" y="174"/>
                  </a:lnTo>
                  <a:lnTo>
                    <a:pt x="887" y="174"/>
                  </a:lnTo>
                  <a:lnTo>
                    <a:pt x="888" y="174"/>
                  </a:lnTo>
                  <a:lnTo>
                    <a:pt x="889" y="175"/>
                  </a:lnTo>
                  <a:lnTo>
                    <a:pt x="888" y="174"/>
                  </a:lnTo>
                  <a:lnTo>
                    <a:pt x="889" y="173"/>
                  </a:lnTo>
                  <a:lnTo>
                    <a:pt x="890" y="173"/>
                  </a:lnTo>
                  <a:lnTo>
                    <a:pt x="891" y="173"/>
                  </a:lnTo>
                  <a:lnTo>
                    <a:pt x="893" y="174"/>
                  </a:lnTo>
                  <a:lnTo>
                    <a:pt x="893" y="175"/>
                  </a:lnTo>
                  <a:lnTo>
                    <a:pt x="893" y="176"/>
                  </a:lnTo>
                  <a:lnTo>
                    <a:pt x="893" y="178"/>
                  </a:lnTo>
                  <a:lnTo>
                    <a:pt x="891" y="178"/>
                  </a:lnTo>
                  <a:lnTo>
                    <a:pt x="887" y="181"/>
                  </a:lnTo>
                  <a:lnTo>
                    <a:pt x="886" y="182"/>
                  </a:lnTo>
                  <a:lnTo>
                    <a:pt x="885" y="183"/>
                  </a:lnTo>
                  <a:lnTo>
                    <a:pt x="883" y="183"/>
                  </a:lnTo>
                  <a:lnTo>
                    <a:pt x="882" y="183"/>
                  </a:lnTo>
                  <a:lnTo>
                    <a:pt x="882" y="181"/>
                  </a:lnTo>
                  <a:close/>
                  <a:moveTo>
                    <a:pt x="886" y="168"/>
                  </a:moveTo>
                  <a:lnTo>
                    <a:pt x="885" y="168"/>
                  </a:lnTo>
                  <a:lnTo>
                    <a:pt x="883" y="168"/>
                  </a:lnTo>
                  <a:lnTo>
                    <a:pt x="883" y="166"/>
                  </a:lnTo>
                  <a:lnTo>
                    <a:pt x="885" y="165"/>
                  </a:lnTo>
                  <a:lnTo>
                    <a:pt x="888" y="164"/>
                  </a:lnTo>
                  <a:lnTo>
                    <a:pt x="889" y="163"/>
                  </a:lnTo>
                  <a:lnTo>
                    <a:pt x="890" y="163"/>
                  </a:lnTo>
                  <a:lnTo>
                    <a:pt x="891" y="163"/>
                  </a:lnTo>
                  <a:lnTo>
                    <a:pt x="893" y="163"/>
                  </a:lnTo>
                  <a:lnTo>
                    <a:pt x="893" y="164"/>
                  </a:lnTo>
                  <a:lnTo>
                    <a:pt x="893" y="165"/>
                  </a:lnTo>
                  <a:lnTo>
                    <a:pt x="891" y="166"/>
                  </a:lnTo>
                  <a:lnTo>
                    <a:pt x="890" y="167"/>
                  </a:lnTo>
                  <a:lnTo>
                    <a:pt x="889" y="168"/>
                  </a:lnTo>
                  <a:lnTo>
                    <a:pt x="888" y="168"/>
                  </a:lnTo>
                  <a:lnTo>
                    <a:pt x="886" y="168"/>
                  </a:lnTo>
                  <a:close/>
                  <a:moveTo>
                    <a:pt x="891" y="163"/>
                  </a:moveTo>
                  <a:lnTo>
                    <a:pt x="891" y="162"/>
                  </a:lnTo>
                  <a:lnTo>
                    <a:pt x="890" y="162"/>
                  </a:lnTo>
                  <a:lnTo>
                    <a:pt x="890" y="161"/>
                  </a:lnTo>
                  <a:lnTo>
                    <a:pt x="891" y="161"/>
                  </a:lnTo>
                  <a:lnTo>
                    <a:pt x="893" y="159"/>
                  </a:lnTo>
                  <a:lnTo>
                    <a:pt x="893" y="158"/>
                  </a:lnTo>
                  <a:lnTo>
                    <a:pt x="894" y="158"/>
                  </a:lnTo>
                  <a:lnTo>
                    <a:pt x="895" y="158"/>
                  </a:lnTo>
                  <a:lnTo>
                    <a:pt x="896" y="157"/>
                  </a:lnTo>
                  <a:lnTo>
                    <a:pt x="897" y="157"/>
                  </a:lnTo>
                  <a:lnTo>
                    <a:pt x="896" y="158"/>
                  </a:lnTo>
                  <a:lnTo>
                    <a:pt x="896" y="159"/>
                  </a:lnTo>
                  <a:lnTo>
                    <a:pt x="895" y="159"/>
                  </a:lnTo>
                  <a:lnTo>
                    <a:pt x="895" y="161"/>
                  </a:lnTo>
                  <a:lnTo>
                    <a:pt x="894" y="162"/>
                  </a:lnTo>
                  <a:lnTo>
                    <a:pt x="893" y="162"/>
                  </a:lnTo>
                  <a:lnTo>
                    <a:pt x="891" y="163"/>
                  </a:lnTo>
                  <a:close/>
                  <a:moveTo>
                    <a:pt x="877" y="119"/>
                  </a:moveTo>
                  <a:lnTo>
                    <a:pt x="878" y="119"/>
                  </a:lnTo>
                  <a:lnTo>
                    <a:pt x="878" y="117"/>
                  </a:lnTo>
                  <a:lnTo>
                    <a:pt x="879" y="117"/>
                  </a:lnTo>
                  <a:lnTo>
                    <a:pt x="879" y="119"/>
                  </a:lnTo>
                  <a:lnTo>
                    <a:pt x="880" y="120"/>
                  </a:lnTo>
                  <a:lnTo>
                    <a:pt x="880" y="121"/>
                  </a:lnTo>
                  <a:lnTo>
                    <a:pt x="881" y="122"/>
                  </a:lnTo>
                  <a:lnTo>
                    <a:pt x="882" y="123"/>
                  </a:lnTo>
                  <a:lnTo>
                    <a:pt x="882" y="124"/>
                  </a:lnTo>
                  <a:lnTo>
                    <a:pt x="881" y="124"/>
                  </a:lnTo>
                  <a:lnTo>
                    <a:pt x="881" y="125"/>
                  </a:lnTo>
                  <a:lnTo>
                    <a:pt x="879" y="126"/>
                  </a:lnTo>
                  <a:lnTo>
                    <a:pt x="878" y="128"/>
                  </a:lnTo>
                  <a:lnTo>
                    <a:pt x="877" y="126"/>
                  </a:lnTo>
                  <a:lnTo>
                    <a:pt x="876" y="124"/>
                  </a:lnTo>
                  <a:lnTo>
                    <a:pt x="876" y="123"/>
                  </a:lnTo>
                  <a:lnTo>
                    <a:pt x="874" y="122"/>
                  </a:lnTo>
                  <a:lnTo>
                    <a:pt x="874" y="121"/>
                  </a:lnTo>
                  <a:lnTo>
                    <a:pt x="874" y="120"/>
                  </a:lnTo>
                  <a:lnTo>
                    <a:pt x="874" y="119"/>
                  </a:lnTo>
                  <a:lnTo>
                    <a:pt x="876" y="119"/>
                  </a:lnTo>
                  <a:lnTo>
                    <a:pt x="877" y="119"/>
                  </a:lnTo>
                  <a:close/>
                  <a:moveTo>
                    <a:pt x="873" y="116"/>
                  </a:moveTo>
                  <a:lnTo>
                    <a:pt x="874" y="115"/>
                  </a:lnTo>
                  <a:lnTo>
                    <a:pt x="876" y="115"/>
                  </a:lnTo>
                  <a:lnTo>
                    <a:pt x="877" y="115"/>
                  </a:lnTo>
                  <a:lnTo>
                    <a:pt x="878" y="116"/>
                  </a:lnTo>
                  <a:lnTo>
                    <a:pt x="878" y="117"/>
                  </a:lnTo>
                  <a:lnTo>
                    <a:pt x="877" y="117"/>
                  </a:lnTo>
                  <a:lnTo>
                    <a:pt x="876" y="119"/>
                  </a:lnTo>
                  <a:lnTo>
                    <a:pt x="874" y="119"/>
                  </a:lnTo>
                  <a:lnTo>
                    <a:pt x="874" y="117"/>
                  </a:lnTo>
                  <a:lnTo>
                    <a:pt x="873" y="116"/>
                  </a:lnTo>
                  <a:close/>
                  <a:moveTo>
                    <a:pt x="1662" y="983"/>
                  </a:moveTo>
                  <a:lnTo>
                    <a:pt x="1662" y="982"/>
                  </a:lnTo>
                  <a:lnTo>
                    <a:pt x="1662" y="981"/>
                  </a:lnTo>
                  <a:lnTo>
                    <a:pt x="1662" y="982"/>
                  </a:lnTo>
                  <a:lnTo>
                    <a:pt x="1663" y="982"/>
                  </a:lnTo>
                  <a:lnTo>
                    <a:pt x="1662" y="982"/>
                  </a:lnTo>
                  <a:lnTo>
                    <a:pt x="1662" y="983"/>
                  </a:lnTo>
                  <a:close/>
                  <a:moveTo>
                    <a:pt x="951" y="1261"/>
                  </a:moveTo>
                  <a:lnTo>
                    <a:pt x="952" y="1261"/>
                  </a:lnTo>
                  <a:lnTo>
                    <a:pt x="954" y="1262"/>
                  </a:lnTo>
                  <a:lnTo>
                    <a:pt x="954" y="1263"/>
                  </a:lnTo>
                  <a:lnTo>
                    <a:pt x="954" y="1264"/>
                  </a:lnTo>
                  <a:lnTo>
                    <a:pt x="952" y="1266"/>
                  </a:lnTo>
                  <a:lnTo>
                    <a:pt x="952" y="1267"/>
                  </a:lnTo>
                  <a:lnTo>
                    <a:pt x="952" y="1268"/>
                  </a:lnTo>
                  <a:lnTo>
                    <a:pt x="952" y="1269"/>
                  </a:lnTo>
                  <a:lnTo>
                    <a:pt x="952" y="1270"/>
                  </a:lnTo>
                  <a:lnTo>
                    <a:pt x="951" y="1270"/>
                  </a:lnTo>
                  <a:lnTo>
                    <a:pt x="951" y="1271"/>
                  </a:lnTo>
                  <a:lnTo>
                    <a:pt x="949" y="1274"/>
                  </a:lnTo>
                  <a:lnTo>
                    <a:pt x="949" y="1275"/>
                  </a:lnTo>
                  <a:lnTo>
                    <a:pt x="950" y="1276"/>
                  </a:lnTo>
                  <a:lnTo>
                    <a:pt x="950" y="1277"/>
                  </a:lnTo>
                  <a:lnTo>
                    <a:pt x="949" y="1277"/>
                  </a:lnTo>
                  <a:lnTo>
                    <a:pt x="948" y="1277"/>
                  </a:lnTo>
                  <a:lnTo>
                    <a:pt x="948" y="1278"/>
                  </a:lnTo>
                  <a:lnTo>
                    <a:pt x="947" y="1279"/>
                  </a:lnTo>
                  <a:lnTo>
                    <a:pt x="947" y="1278"/>
                  </a:lnTo>
                  <a:lnTo>
                    <a:pt x="947" y="1276"/>
                  </a:lnTo>
                  <a:lnTo>
                    <a:pt x="947" y="1274"/>
                  </a:lnTo>
                  <a:lnTo>
                    <a:pt x="948" y="1272"/>
                  </a:lnTo>
                  <a:lnTo>
                    <a:pt x="947" y="1272"/>
                  </a:lnTo>
                  <a:lnTo>
                    <a:pt x="948" y="1272"/>
                  </a:lnTo>
                  <a:lnTo>
                    <a:pt x="948" y="1271"/>
                  </a:lnTo>
                  <a:lnTo>
                    <a:pt x="948" y="1270"/>
                  </a:lnTo>
                  <a:lnTo>
                    <a:pt x="948" y="1269"/>
                  </a:lnTo>
                  <a:lnTo>
                    <a:pt x="948" y="1268"/>
                  </a:lnTo>
                  <a:lnTo>
                    <a:pt x="949" y="1268"/>
                  </a:lnTo>
                  <a:lnTo>
                    <a:pt x="949" y="1267"/>
                  </a:lnTo>
                  <a:lnTo>
                    <a:pt x="948" y="1267"/>
                  </a:lnTo>
                  <a:lnTo>
                    <a:pt x="948" y="1266"/>
                  </a:lnTo>
                  <a:lnTo>
                    <a:pt x="949" y="1266"/>
                  </a:lnTo>
                  <a:lnTo>
                    <a:pt x="948" y="1266"/>
                  </a:lnTo>
                  <a:lnTo>
                    <a:pt x="948" y="1264"/>
                  </a:lnTo>
                  <a:lnTo>
                    <a:pt x="948" y="1263"/>
                  </a:lnTo>
                  <a:lnTo>
                    <a:pt x="949" y="1263"/>
                  </a:lnTo>
                  <a:lnTo>
                    <a:pt x="949" y="1262"/>
                  </a:lnTo>
                  <a:lnTo>
                    <a:pt x="951" y="1261"/>
                  </a:lnTo>
                  <a:close/>
                  <a:moveTo>
                    <a:pt x="948" y="1217"/>
                  </a:moveTo>
                  <a:lnTo>
                    <a:pt x="947" y="1218"/>
                  </a:lnTo>
                  <a:lnTo>
                    <a:pt x="947" y="1219"/>
                  </a:lnTo>
                  <a:lnTo>
                    <a:pt x="947" y="1220"/>
                  </a:lnTo>
                  <a:lnTo>
                    <a:pt x="946" y="1220"/>
                  </a:lnTo>
                  <a:lnTo>
                    <a:pt x="945" y="1219"/>
                  </a:lnTo>
                  <a:lnTo>
                    <a:pt x="943" y="1218"/>
                  </a:lnTo>
                  <a:lnTo>
                    <a:pt x="943" y="1217"/>
                  </a:lnTo>
                  <a:lnTo>
                    <a:pt x="942" y="1216"/>
                  </a:lnTo>
                  <a:lnTo>
                    <a:pt x="941" y="1216"/>
                  </a:lnTo>
                  <a:lnTo>
                    <a:pt x="942" y="1216"/>
                  </a:lnTo>
                  <a:lnTo>
                    <a:pt x="942" y="1214"/>
                  </a:lnTo>
                  <a:lnTo>
                    <a:pt x="943" y="1213"/>
                  </a:lnTo>
                  <a:lnTo>
                    <a:pt x="945" y="1213"/>
                  </a:lnTo>
                  <a:lnTo>
                    <a:pt x="945" y="1212"/>
                  </a:lnTo>
                  <a:lnTo>
                    <a:pt x="946" y="1212"/>
                  </a:lnTo>
                  <a:lnTo>
                    <a:pt x="947" y="1212"/>
                  </a:lnTo>
                  <a:lnTo>
                    <a:pt x="947" y="1211"/>
                  </a:lnTo>
                  <a:lnTo>
                    <a:pt x="947" y="1210"/>
                  </a:lnTo>
                  <a:lnTo>
                    <a:pt x="948" y="1210"/>
                  </a:lnTo>
                  <a:lnTo>
                    <a:pt x="949" y="1210"/>
                  </a:lnTo>
                  <a:lnTo>
                    <a:pt x="949" y="1212"/>
                  </a:lnTo>
                  <a:lnTo>
                    <a:pt x="950" y="1212"/>
                  </a:lnTo>
                  <a:lnTo>
                    <a:pt x="949" y="1212"/>
                  </a:lnTo>
                  <a:lnTo>
                    <a:pt x="949" y="1213"/>
                  </a:lnTo>
                  <a:lnTo>
                    <a:pt x="949" y="1214"/>
                  </a:lnTo>
                  <a:lnTo>
                    <a:pt x="948" y="1216"/>
                  </a:lnTo>
                  <a:lnTo>
                    <a:pt x="948" y="1217"/>
                  </a:lnTo>
                  <a:close/>
                  <a:moveTo>
                    <a:pt x="985" y="1149"/>
                  </a:moveTo>
                  <a:lnTo>
                    <a:pt x="986" y="1149"/>
                  </a:lnTo>
                  <a:lnTo>
                    <a:pt x="988" y="1149"/>
                  </a:lnTo>
                  <a:lnTo>
                    <a:pt x="989" y="1149"/>
                  </a:lnTo>
                  <a:lnTo>
                    <a:pt x="986" y="1150"/>
                  </a:lnTo>
                  <a:lnTo>
                    <a:pt x="985" y="1150"/>
                  </a:lnTo>
                  <a:lnTo>
                    <a:pt x="984" y="1151"/>
                  </a:lnTo>
                  <a:lnTo>
                    <a:pt x="976" y="1158"/>
                  </a:lnTo>
                  <a:lnTo>
                    <a:pt x="974" y="1159"/>
                  </a:lnTo>
                  <a:lnTo>
                    <a:pt x="974" y="1160"/>
                  </a:lnTo>
                  <a:lnTo>
                    <a:pt x="973" y="1161"/>
                  </a:lnTo>
                  <a:lnTo>
                    <a:pt x="973" y="1162"/>
                  </a:lnTo>
                  <a:lnTo>
                    <a:pt x="972" y="1163"/>
                  </a:lnTo>
                  <a:lnTo>
                    <a:pt x="972" y="1162"/>
                  </a:lnTo>
                  <a:lnTo>
                    <a:pt x="972" y="1160"/>
                  </a:lnTo>
                  <a:lnTo>
                    <a:pt x="973" y="1160"/>
                  </a:lnTo>
                  <a:lnTo>
                    <a:pt x="974" y="1158"/>
                  </a:lnTo>
                  <a:lnTo>
                    <a:pt x="978" y="1154"/>
                  </a:lnTo>
                  <a:lnTo>
                    <a:pt x="980" y="1153"/>
                  </a:lnTo>
                  <a:lnTo>
                    <a:pt x="982" y="1151"/>
                  </a:lnTo>
                  <a:lnTo>
                    <a:pt x="984" y="1151"/>
                  </a:lnTo>
                  <a:lnTo>
                    <a:pt x="985" y="1150"/>
                  </a:lnTo>
                  <a:lnTo>
                    <a:pt x="985" y="1149"/>
                  </a:lnTo>
                  <a:close/>
                  <a:moveTo>
                    <a:pt x="1031" y="1117"/>
                  </a:moveTo>
                  <a:lnTo>
                    <a:pt x="1031" y="1118"/>
                  </a:lnTo>
                  <a:lnTo>
                    <a:pt x="1032" y="1119"/>
                  </a:lnTo>
                  <a:lnTo>
                    <a:pt x="1032" y="1120"/>
                  </a:lnTo>
                  <a:lnTo>
                    <a:pt x="1029" y="1119"/>
                  </a:lnTo>
                  <a:lnTo>
                    <a:pt x="1028" y="1119"/>
                  </a:lnTo>
                  <a:lnTo>
                    <a:pt x="1027" y="1119"/>
                  </a:lnTo>
                  <a:lnTo>
                    <a:pt x="1027" y="1118"/>
                  </a:lnTo>
                  <a:lnTo>
                    <a:pt x="1028" y="1118"/>
                  </a:lnTo>
                  <a:lnTo>
                    <a:pt x="1028" y="1117"/>
                  </a:lnTo>
                  <a:lnTo>
                    <a:pt x="1027" y="1117"/>
                  </a:lnTo>
                  <a:lnTo>
                    <a:pt x="1028" y="1117"/>
                  </a:lnTo>
                  <a:lnTo>
                    <a:pt x="1029" y="1117"/>
                  </a:lnTo>
                  <a:lnTo>
                    <a:pt x="1031" y="1117"/>
                  </a:lnTo>
                  <a:close/>
                  <a:moveTo>
                    <a:pt x="1071" y="1117"/>
                  </a:moveTo>
                  <a:lnTo>
                    <a:pt x="1071" y="1118"/>
                  </a:lnTo>
                  <a:lnTo>
                    <a:pt x="1071" y="1119"/>
                  </a:lnTo>
                  <a:lnTo>
                    <a:pt x="1070" y="1119"/>
                  </a:lnTo>
                  <a:lnTo>
                    <a:pt x="1069" y="1118"/>
                  </a:lnTo>
                  <a:lnTo>
                    <a:pt x="1069" y="1117"/>
                  </a:lnTo>
                  <a:lnTo>
                    <a:pt x="1068" y="1117"/>
                  </a:lnTo>
                  <a:lnTo>
                    <a:pt x="1067" y="1117"/>
                  </a:lnTo>
                  <a:lnTo>
                    <a:pt x="1066" y="1118"/>
                  </a:lnTo>
                  <a:lnTo>
                    <a:pt x="1063" y="1118"/>
                  </a:lnTo>
                  <a:lnTo>
                    <a:pt x="1063" y="1117"/>
                  </a:lnTo>
                  <a:lnTo>
                    <a:pt x="1062" y="1116"/>
                  </a:lnTo>
                  <a:lnTo>
                    <a:pt x="1063" y="1116"/>
                  </a:lnTo>
                  <a:lnTo>
                    <a:pt x="1063" y="1115"/>
                  </a:lnTo>
                  <a:lnTo>
                    <a:pt x="1067" y="1112"/>
                  </a:lnTo>
                  <a:lnTo>
                    <a:pt x="1067" y="1111"/>
                  </a:lnTo>
                  <a:lnTo>
                    <a:pt x="1067" y="1110"/>
                  </a:lnTo>
                  <a:lnTo>
                    <a:pt x="1067" y="1109"/>
                  </a:lnTo>
                  <a:lnTo>
                    <a:pt x="1068" y="1109"/>
                  </a:lnTo>
                  <a:lnTo>
                    <a:pt x="1069" y="1109"/>
                  </a:lnTo>
                  <a:lnTo>
                    <a:pt x="1070" y="1110"/>
                  </a:lnTo>
                  <a:lnTo>
                    <a:pt x="1071" y="1111"/>
                  </a:lnTo>
                  <a:lnTo>
                    <a:pt x="1070" y="1113"/>
                  </a:lnTo>
                  <a:lnTo>
                    <a:pt x="1069" y="1113"/>
                  </a:lnTo>
                  <a:lnTo>
                    <a:pt x="1069" y="1115"/>
                  </a:lnTo>
                  <a:lnTo>
                    <a:pt x="1070" y="1116"/>
                  </a:lnTo>
                  <a:lnTo>
                    <a:pt x="1071" y="1116"/>
                  </a:lnTo>
                  <a:lnTo>
                    <a:pt x="1071" y="1117"/>
                  </a:lnTo>
                  <a:close/>
                  <a:moveTo>
                    <a:pt x="1113" y="1085"/>
                  </a:moveTo>
                  <a:lnTo>
                    <a:pt x="1113" y="1086"/>
                  </a:lnTo>
                  <a:lnTo>
                    <a:pt x="1113" y="1087"/>
                  </a:lnTo>
                  <a:lnTo>
                    <a:pt x="1112" y="1086"/>
                  </a:lnTo>
                  <a:lnTo>
                    <a:pt x="1111" y="1086"/>
                  </a:lnTo>
                  <a:lnTo>
                    <a:pt x="1110" y="1087"/>
                  </a:lnTo>
                  <a:lnTo>
                    <a:pt x="1107" y="1087"/>
                  </a:lnTo>
                  <a:lnTo>
                    <a:pt x="1106" y="1087"/>
                  </a:lnTo>
                  <a:lnTo>
                    <a:pt x="1106" y="1086"/>
                  </a:lnTo>
                  <a:lnTo>
                    <a:pt x="1105" y="1086"/>
                  </a:lnTo>
                  <a:lnTo>
                    <a:pt x="1105" y="1087"/>
                  </a:lnTo>
                  <a:lnTo>
                    <a:pt x="1105" y="1088"/>
                  </a:lnTo>
                  <a:lnTo>
                    <a:pt x="1104" y="1088"/>
                  </a:lnTo>
                  <a:lnTo>
                    <a:pt x="1104" y="1087"/>
                  </a:lnTo>
                  <a:lnTo>
                    <a:pt x="1103" y="1087"/>
                  </a:lnTo>
                  <a:lnTo>
                    <a:pt x="1103" y="1086"/>
                  </a:lnTo>
                  <a:lnTo>
                    <a:pt x="1104" y="1085"/>
                  </a:lnTo>
                  <a:lnTo>
                    <a:pt x="1105" y="1084"/>
                  </a:lnTo>
                  <a:lnTo>
                    <a:pt x="1106" y="1085"/>
                  </a:lnTo>
                  <a:lnTo>
                    <a:pt x="1106" y="1084"/>
                  </a:lnTo>
                  <a:lnTo>
                    <a:pt x="1107" y="1083"/>
                  </a:lnTo>
                  <a:lnTo>
                    <a:pt x="1109" y="1083"/>
                  </a:lnTo>
                  <a:lnTo>
                    <a:pt x="1110" y="1083"/>
                  </a:lnTo>
                  <a:lnTo>
                    <a:pt x="1110" y="1084"/>
                  </a:lnTo>
                  <a:lnTo>
                    <a:pt x="1109" y="1084"/>
                  </a:lnTo>
                  <a:lnTo>
                    <a:pt x="1110" y="1084"/>
                  </a:lnTo>
                  <a:lnTo>
                    <a:pt x="1111" y="1084"/>
                  </a:lnTo>
                  <a:lnTo>
                    <a:pt x="1111" y="1085"/>
                  </a:lnTo>
                  <a:lnTo>
                    <a:pt x="1112" y="1085"/>
                  </a:lnTo>
                  <a:lnTo>
                    <a:pt x="1112" y="1084"/>
                  </a:lnTo>
                  <a:lnTo>
                    <a:pt x="1112" y="1085"/>
                  </a:lnTo>
                  <a:lnTo>
                    <a:pt x="1113" y="1085"/>
                  </a:lnTo>
                  <a:close/>
                  <a:moveTo>
                    <a:pt x="1548" y="340"/>
                  </a:moveTo>
                  <a:lnTo>
                    <a:pt x="1549" y="340"/>
                  </a:lnTo>
                  <a:lnTo>
                    <a:pt x="1549" y="341"/>
                  </a:lnTo>
                  <a:lnTo>
                    <a:pt x="1548" y="341"/>
                  </a:lnTo>
                  <a:lnTo>
                    <a:pt x="1546" y="342"/>
                  </a:lnTo>
                  <a:lnTo>
                    <a:pt x="1545" y="342"/>
                  </a:lnTo>
                  <a:lnTo>
                    <a:pt x="1545" y="341"/>
                  </a:lnTo>
                  <a:lnTo>
                    <a:pt x="1546" y="341"/>
                  </a:lnTo>
                  <a:lnTo>
                    <a:pt x="1546" y="340"/>
                  </a:lnTo>
                  <a:lnTo>
                    <a:pt x="1548" y="340"/>
                  </a:lnTo>
                  <a:close/>
                  <a:moveTo>
                    <a:pt x="1660" y="164"/>
                  </a:moveTo>
                  <a:lnTo>
                    <a:pt x="1661" y="164"/>
                  </a:lnTo>
                  <a:lnTo>
                    <a:pt x="1662" y="164"/>
                  </a:lnTo>
                  <a:lnTo>
                    <a:pt x="1662" y="165"/>
                  </a:lnTo>
                  <a:lnTo>
                    <a:pt x="1661" y="165"/>
                  </a:lnTo>
                  <a:lnTo>
                    <a:pt x="1661" y="166"/>
                  </a:lnTo>
                  <a:lnTo>
                    <a:pt x="1660" y="166"/>
                  </a:lnTo>
                  <a:lnTo>
                    <a:pt x="1658" y="165"/>
                  </a:lnTo>
                  <a:lnTo>
                    <a:pt x="1658" y="164"/>
                  </a:lnTo>
                  <a:lnTo>
                    <a:pt x="1660" y="164"/>
                  </a:lnTo>
                  <a:close/>
                  <a:moveTo>
                    <a:pt x="956" y="1177"/>
                  </a:moveTo>
                  <a:lnTo>
                    <a:pt x="957" y="1176"/>
                  </a:lnTo>
                  <a:lnTo>
                    <a:pt x="958" y="1176"/>
                  </a:lnTo>
                  <a:lnTo>
                    <a:pt x="958" y="1177"/>
                  </a:lnTo>
                  <a:lnTo>
                    <a:pt x="958" y="1179"/>
                  </a:lnTo>
                  <a:lnTo>
                    <a:pt x="958" y="1180"/>
                  </a:lnTo>
                  <a:lnTo>
                    <a:pt x="957" y="1182"/>
                  </a:lnTo>
                  <a:lnTo>
                    <a:pt x="956" y="1182"/>
                  </a:lnTo>
                  <a:lnTo>
                    <a:pt x="956" y="1180"/>
                  </a:lnTo>
                  <a:lnTo>
                    <a:pt x="956" y="1179"/>
                  </a:lnTo>
                  <a:lnTo>
                    <a:pt x="955" y="1179"/>
                  </a:lnTo>
                  <a:lnTo>
                    <a:pt x="955" y="1178"/>
                  </a:lnTo>
                  <a:lnTo>
                    <a:pt x="956" y="1177"/>
                  </a:lnTo>
                  <a:close/>
                  <a:moveTo>
                    <a:pt x="1457" y="485"/>
                  </a:moveTo>
                  <a:lnTo>
                    <a:pt x="1458" y="486"/>
                  </a:lnTo>
                  <a:lnTo>
                    <a:pt x="1458" y="488"/>
                  </a:lnTo>
                  <a:lnTo>
                    <a:pt x="1457" y="488"/>
                  </a:lnTo>
                  <a:lnTo>
                    <a:pt x="1457" y="489"/>
                  </a:lnTo>
                  <a:lnTo>
                    <a:pt x="1457" y="490"/>
                  </a:lnTo>
                  <a:lnTo>
                    <a:pt x="1456" y="489"/>
                  </a:lnTo>
                  <a:lnTo>
                    <a:pt x="1456" y="488"/>
                  </a:lnTo>
                  <a:lnTo>
                    <a:pt x="1456" y="486"/>
                  </a:lnTo>
                  <a:lnTo>
                    <a:pt x="1457" y="486"/>
                  </a:lnTo>
                  <a:lnTo>
                    <a:pt x="1457" y="485"/>
                  </a:lnTo>
                  <a:close/>
                  <a:moveTo>
                    <a:pt x="1182" y="298"/>
                  </a:moveTo>
                  <a:lnTo>
                    <a:pt x="1183" y="298"/>
                  </a:lnTo>
                  <a:lnTo>
                    <a:pt x="1184" y="299"/>
                  </a:lnTo>
                  <a:lnTo>
                    <a:pt x="1186" y="299"/>
                  </a:lnTo>
                  <a:lnTo>
                    <a:pt x="1187" y="300"/>
                  </a:lnTo>
                  <a:lnTo>
                    <a:pt x="1186" y="300"/>
                  </a:lnTo>
                  <a:lnTo>
                    <a:pt x="1184" y="300"/>
                  </a:lnTo>
                  <a:lnTo>
                    <a:pt x="1183" y="299"/>
                  </a:lnTo>
                  <a:lnTo>
                    <a:pt x="1182" y="299"/>
                  </a:lnTo>
                  <a:lnTo>
                    <a:pt x="1181" y="298"/>
                  </a:lnTo>
                  <a:lnTo>
                    <a:pt x="1182" y="297"/>
                  </a:lnTo>
                  <a:lnTo>
                    <a:pt x="1182" y="298"/>
                  </a:lnTo>
                  <a:close/>
                  <a:moveTo>
                    <a:pt x="1123" y="289"/>
                  </a:moveTo>
                  <a:lnTo>
                    <a:pt x="1123" y="288"/>
                  </a:lnTo>
                  <a:lnTo>
                    <a:pt x="1122" y="288"/>
                  </a:lnTo>
                  <a:lnTo>
                    <a:pt x="1122" y="287"/>
                  </a:lnTo>
                  <a:lnTo>
                    <a:pt x="1123" y="287"/>
                  </a:lnTo>
                  <a:lnTo>
                    <a:pt x="1123" y="288"/>
                  </a:lnTo>
                  <a:lnTo>
                    <a:pt x="1123" y="289"/>
                  </a:lnTo>
                  <a:lnTo>
                    <a:pt x="1124" y="289"/>
                  </a:lnTo>
                  <a:lnTo>
                    <a:pt x="1124" y="288"/>
                  </a:lnTo>
                  <a:lnTo>
                    <a:pt x="1126" y="288"/>
                  </a:lnTo>
                  <a:lnTo>
                    <a:pt x="1126" y="289"/>
                  </a:lnTo>
                  <a:lnTo>
                    <a:pt x="1126" y="290"/>
                  </a:lnTo>
                  <a:lnTo>
                    <a:pt x="1124" y="290"/>
                  </a:lnTo>
                  <a:lnTo>
                    <a:pt x="1123" y="291"/>
                  </a:lnTo>
                  <a:lnTo>
                    <a:pt x="1122" y="290"/>
                  </a:lnTo>
                  <a:lnTo>
                    <a:pt x="1122" y="289"/>
                  </a:lnTo>
                  <a:lnTo>
                    <a:pt x="1123" y="289"/>
                  </a:lnTo>
                  <a:close/>
                  <a:moveTo>
                    <a:pt x="1132" y="285"/>
                  </a:moveTo>
                  <a:lnTo>
                    <a:pt x="1133" y="285"/>
                  </a:lnTo>
                  <a:lnTo>
                    <a:pt x="1133" y="287"/>
                  </a:lnTo>
                  <a:lnTo>
                    <a:pt x="1132" y="288"/>
                  </a:lnTo>
                  <a:lnTo>
                    <a:pt x="1132" y="287"/>
                  </a:lnTo>
                  <a:lnTo>
                    <a:pt x="1131" y="287"/>
                  </a:lnTo>
                  <a:lnTo>
                    <a:pt x="1131" y="285"/>
                  </a:lnTo>
                  <a:lnTo>
                    <a:pt x="1132" y="285"/>
                  </a:lnTo>
                  <a:close/>
                  <a:moveTo>
                    <a:pt x="913" y="258"/>
                  </a:moveTo>
                  <a:lnTo>
                    <a:pt x="914" y="259"/>
                  </a:lnTo>
                  <a:lnTo>
                    <a:pt x="915" y="259"/>
                  </a:lnTo>
                  <a:lnTo>
                    <a:pt x="915" y="260"/>
                  </a:lnTo>
                  <a:lnTo>
                    <a:pt x="914" y="260"/>
                  </a:lnTo>
                  <a:lnTo>
                    <a:pt x="913" y="260"/>
                  </a:lnTo>
                  <a:lnTo>
                    <a:pt x="913" y="262"/>
                  </a:lnTo>
                  <a:lnTo>
                    <a:pt x="912" y="262"/>
                  </a:lnTo>
                  <a:lnTo>
                    <a:pt x="911" y="260"/>
                  </a:lnTo>
                  <a:lnTo>
                    <a:pt x="911" y="259"/>
                  </a:lnTo>
                  <a:lnTo>
                    <a:pt x="912" y="259"/>
                  </a:lnTo>
                  <a:lnTo>
                    <a:pt x="912" y="258"/>
                  </a:lnTo>
                  <a:lnTo>
                    <a:pt x="913" y="259"/>
                  </a:lnTo>
                  <a:lnTo>
                    <a:pt x="913" y="25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260">
              <a:extLst>
                <a:ext uri="{FF2B5EF4-FFF2-40B4-BE49-F238E27FC236}">
                  <a16:creationId xmlns:a16="http://schemas.microsoft.com/office/drawing/2014/main" id="{41B92945-0525-D990-6BE7-FE2FAF694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056" y="3051873"/>
              <a:ext cx="262334" cy="284744"/>
            </a:xfrm>
            <a:custGeom>
              <a:avLst/>
              <a:gdLst>
                <a:gd name="T0" fmla="*/ 39 w 199"/>
                <a:gd name="T1" fmla="*/ 9 h 216"/>
                <a:gd name="T2" fmla="*/ 46 w 199"/>
                <a:gd name="T3" fmla="*/ 8 h 216"/>
                <a:gd name="T4" fmla="*/ 52 w 199"/>
                <a:gd name="T5" fmla="*/ 1 h 216"/>
                <a:gd name="T6" fmla="*/ 62 w 199"/>
                <a:gd name="T7" fmla="*/ 2 h 216"/>
                <a:gd name="T8" fmla="*/ 68 w 199"/>
                <a:gd name="T9" fmla="*/ 9 h 216"/>
                <a:gd name="T10" fmla="*/ 76 w 199"/>
                <a:gd name="T11" fmla="*/ 15 h 216"/>
                <a:gd name="T12" fmla="*/ 85 w 199"/>
                <a:gd name="T13" fmla="*/ 24 h 216"/>
                <a:gd name="T14" fmla="*/ 91 w 199"/>
                <a:gd name="T15" fmla="*/ 35 h 216"/>
                <a:gd name="T16" fmla="*/ 95 w 199"/>
                <a:gd name="T17" fmla="*/ 43 h 216"/>
                <a:gd name="T18" fmla="*/ 102 w 199"/>
                <a:gd name="T19" fmla="*/ 36 h 216"/>
                <a:gd name="T20" fmla="*/ 108 w 199"/>
                <a:gd name="T21" fmla="*/ 34 h 216"/>
                <a:gd name="T22" fmla="*/ 117 w 199"/>
                <a:gd name="T23" fmla="*/ 45 h 216"/>
                <a:gd name="T24" fmla="*/ 125 w 199"/>
                <a:gd name="T25" fmla="*/ 53 h 216"/>
                <a:gd name="T26" fmla="*/ 130 w 199"/>
                <a:gd name="T27" fmla="*/ 55 h 216"/>
                <a:gd name="T28" fmla="*/ 144 w 199"/>
                <a:gd name="T29" fmla="*/ 59 h 216"/>
                <a:gd name="T30" fmla="*/ 149 w 199"/>
                <a:gd name="T31" fmla="*/ 69 h 216"/>
                <a:gd name="T32" fmla="*/ 161 w 199"/>
                <a:gd name="T33" fmla="*/ 78 h 216"/>
                <a:gd name="T34" fmla="*/ 168 w 199"/>
                <a:gd name="T35" fmla="*/ 80 h 216"/>
                <a:gd name="T36" fmla="*/ 175 w 199"/>
                <a:gd name="T37" fmla="*/ 86 h 216"/>
                <a:gd name="T38" fmla="*/ 180 w 199"/>
                <a:gd name="T39" fmla="*/ 100 h 216"/>
                <a:gd name="T40" fmla="*/ 191 w 199"/>
                <a:gd name="T41" fmla="*/ 110 h 216"/>
                <a:gd name="T42" fmla="*/ 197 w 199"/>
                <a:gd name="T43" fmla="*/ 117 h 216"/>
                <a:gd name="T44" fmla="*/ 190 w 199"/>
                <a:gd name="T45" fmla="*/ 126 h 216"/>
                <a:gd name="T46" fmla="*/ 183 w 199"/>
                <a:gd name="T47" fmla="*/ 152 h 216"/>
                <a:gd name="T48" fmla="*/ 189 w 199"/>
                <a:gd name="T49" fmla="*/ 160 h 216"/>
                <a:gd name="T50" fmla="*/ 183 w 199"/>
                <a:gd name="T51" fmla="*/ 175 h 216"/>
                <a:gd name="T52" fmla="*/ 174 w 199"/>
                <a:gd name="T53" fmla="*/ 188 h 216"/>
                <a:gd name="T54" fmla="*/ 157 w 199"/>
                <a:gd name="T55" fmla="*/ 203 h 216"/>
                <a:gd name="T56" fmla="*/ 156 w 199"/>
                <a:gd name="T57" fmla="*/ 199 h 216"/>
                <a:gd name="T58" fmla="*/ 154 w 199"/>
                <a:gd name="T59" fmla="*/ 202 h 216"/>
                <a:gd name="T60" fmla="*/ 142 w 199"/>
                <a:gd name="T61" fmla="*/ 211 h 216"/>
                <a:gd name="T62" fmla="*/ 129 w 199"/>
                <a:gd name="T63" fmla="*/ 214 h 216"/>
                <a:gd name="T64" fmla="*/ 118 w 199"/>
                <a:gd name="T65" fmla="*/ 211 h 216"/>
                <a:gd name="T66" fmla="*/ 104 w 199"/>
                <a:gd name="T67" fmla="*/ 208 h 216"/>
                <a:gd name="T68" fmla="*/ 88 w 199"/>
                <a:gd name="T69" fmla="*/ 212 h 216"/>
                <a:gd name="T70" fmla="*/ 82 w 199"/>
                <a:gd name="T71" fmla="*/ 213 h 216"/>
                <a:gd name="T72" fmla="*/ 78 w 199"/>
                <a:gd name="T73" fmla="*/ 208 h 216"/>
                <a:gd name="T74" fmla="*/ 69 w 199"/>
                <a:gd name="T75" fmla="*/ 205 h 216"/>
                <a:gd name="T76" fmla="*/ 57 w 199"/>
                <a:gd name="T77" fmla="*/ 200 h 216"/>
                <a:gd name="T78" fmla="*/ 50 w 199"/>
                <a:gd name="T79" fmla="*/ 193 h 216"/>
                <a:gd name="T80" fmla="*/ 35 w 199"/>
                <a:gd name="T81" fmla="*/ 192 h 216"/>
                <a:gd name="T82" fmla="*/ 25 w 199"/>
                <a:gd name="T83" fmla="*/ 193 h 216"/>
                <a:gd name="T84" fmla="*/ 19 w 199"/>
                <a:gd name="T85" fmla="*/ 187 h 216"/>
                <a:gd name="T86" fmla="*/ 9 w 199"/>
                <a:gd name="T87" fmla="*/ 179 h 216"/>
                <a:gd name="T88" fmla="*/ 1 w 199"/>
                <a:gd name="T89" fmla="*/ 162 h 216"/>
                <a:gd name="T90" fmla="*/ 2 w 199"/>
                <a:gd name="T91" fmla="*/ 147 h 216"/>
                <a:gd name="T92" fmla="*/ 4 w 199"/>
                <a:gd name="T93" fmla="*/ 136 h 216"/>
                <a:gd name="T94" fmla="*/ 14 w 199"/>
                <a:gd name="T95" fmla="*/ 129 h 216"/>
                <a:gd name="T96" fmla="*/ 13 w 199"/>
                <a:gd name="T97" fmla="*/ 119 h 216"/>
                <a:gd name="T98" fmla="*/ 11 w 199"/>
                <a:gd name="T99" fmla="*/ 109 h 216"/>
                <a:gd name="T100" fmla="*/ 14 w 199"/>
                <a:gd name="T101" fmla="*/ 95 h 216"/>
                <a:gd name="T102" fmla="*/ 11 w 199"/>
                <a:gd name="T103" fmla="*/ 82 h 216"/>
                <a:gd name="T104" fmla="*/ 14 w 199"/>
                <a:gd name="T105" fmla="*/ 75 h 216"/>
                <a:gd name="T106" fmla="*/ 15 w 199"/>
                <a:gd name="T107" fmla="*/ 61 h 216"/>
                <a:gd name="T108" fmla="*/ 18 w 199"/>
                <a:gd name="T109" fmla="*/ 52 h 216"/>
                <a:gd name="T110" fmla="*/ 22 w 199"/>
                <a:gd name="T111" fmla="*/ 40 h 216"/>
                <a:gd name="T112" fmla="*/ 25 w 199"/>
                <a:gd name="T113" fmla="*/ 32 h 216"/>
                <a:gd name="T114" fmla="*/ 22 w 199"/>
                <a:gd name="T115" fmla="*/ 21 h 216"/>
                <a:gd name="T116" fmla="*/ 31 w 199"/>
                <a:gd name="T117" fmla="*/ 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9" h="216">
                  <a:moveTo>
                    <a:pt x="32" y="4"/>
                  </a:moveTo>
                  <a:lnTo>
                    <a:pt x="33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7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50" y="2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5" y="4"/>
                  </a:lnTo>
                  <a:lnTo>
                    <a:pt x="66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68" y="7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9" y="9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5" y="13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7" y="17"/>
                  </a:lnTo>
                  <a:lnTo>
                    <a:pt x="79" y="18"/>
                  </a:lnTo>
                  <a:lnTo>
                    <a:pt x="82" y="19"/>
                  </a:lnTo>
                  <a:lnTo>
                    <a:pt x="83" y="20"/>
                  </a:lnTo>
                  <a:lnTo>
                    <a:pt x="84" y="21"/>
                  </a:lnTo>
                  <a:lnTo>
                    <a:pt x="85" y="22"/>
                  </a:lnTo>
                  <a:lnTo>
                    <a:pt x="85" y="24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8" y="28"/>
                  </a:lnTo>
                  <a:lnTo>
                    <a:pt x="91" y="30"/>
                  </a:lnTo>
                  <a:lnTo>
                    <a:pt x="92" y="32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1" y="36"/>
                  </a:lnTo>
                  <a:lnTo>
                    <a:pt x="91" y="40"/>
                  </a:lnTo>
                  <a:lnTo>
                    <a:pt x="91" y="41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2" y="43"/>
                  </a:lnTo>
                  <a:lnTo>
                    <a:pt x="94" y="43"/>
                  </a:lnTo>
                  <a:lnTo>
                    <a:pt x="95" y="43"/>
                  </a:lnTo>
                  <a:lnTo>
                    <a:pt x="96" y="43"/>
                  </a:lnTo>
                  <a:lnTo>
                    <a:pt x="96" y="42"/>
                  </a:lnTo>
                  <a:lnTo>
                    <a:pt x="97" y="42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1" y="38"/>
                  </a:lnTo>
                  <a:lnTo>
                    <a:pt x="101" y="37"/>
                  </a:lnTo>
                  <a:lnTo>
                    <a:pt x="102" y="36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4" y="36"/>
                  </a:lnTo>
                  <a:lnTo>
                    <a:pt x="104" y="34"/>
                  </a:lnTo>
                  <a:lnTo>
                    <a:pt x="104" y="33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12" y="37"/>
                  </a:lnTo>
                  <a:lnTo>
                    <a:pt x="114" y="41"/>
                  </a:lnTo>
                  <a:lnTo>
                    <a:pt x="116" y="42"/>
                  </a:lnTo>
                  <a:lnTo>
                    <a:pt x="116" y="44"/>
                  </a:lnTo>
                  <a:lnTo>
                    <a:pt x="117" y="45"/>
                  </a:lnTo>
                  <a:lnTo>
                    <a:pt x="118" y="46"/>
                  </a:lnTo>
                  <a:lnTo>
                    <a:pt x="119" y="49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1" y="51"/>
                  </a:lnTo>
                  <a:lnTo>
                    <a:pt x="122" y="51"/>
                  </a:lnTo>
                  <a:lnTo>
                    <a:pt x="123" y="53"/>
                  </a:lnTo>
                  <a:lnTo>
                    <a:pt x="125" y="53"/>
                  </a:lnTo>
                  <a:lnTo>
                    <a:pt x="126" y="53"/>
                  </a:lnTo>
                  <a:lnTo>
                    <a:pt x="127" y="52"/>
                  </a:lnTo>
                  <a:lnTo>
                    <a:pt x="127" y="51"/>
                  </a:lnTo>
                  <a:lnTo>
                    <a:pt x="128" y="51"/>
                  </a:lnTo>
                  <a:lnTo>
                    <a:pt x="128" y="52"/>
                  </a:lnTo>
                  <a:lnTo>
                    <a:pt x="129" y="53"/>
                  </a:lnTo>
                  <a:lnTo>
                    <a:pt x="130" y="54"/>
                  </a:lnTo>
                  <a:lnTo>
                    <a:pt x="130" y="55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7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42" y="59"/>
                  </a:lnTo>
                  <a:lnTo>
                    <a:pt x="143" y="59"/>
                  </a:lnTo>
                  <a:lnTo>
                    <a:pt x="144" y="59"/>
                  </a:lnTo>
                  <a:lnTo>
                    <a:pt x="144" y="60"/>
                  </a:lnTo>
                  <a:lnTo>
                    <a:pt x="145" y="61"/>
                  </a:lnTo>
                  <a:lnTo>
                    <a:pt x="147" y="63"/>
                  </a:lnTo>
                  <a:lnTo>
                    <a:pt x="148" y="64"/>
                  </a:lnTo>
                  <a:lnTo>
                    <a:pt x="148" y="66"/>
                  </a:lnTo>
                  <a:lnTo>
                    <a:pt x="148" y="67"/>
                  </a:lnTo>
                  <a:lnTo>
                    <a:pt x="148" y="68"/>
                  </a:lnTo>
                  <a:lnTo>
                    <a:pt x="149" y="69"/>
                  </a:lnTo>
                  <a:lnTo>
                    <a:pt x="151" y="70"/>
                  </a:lnTo>
                  <a:lnTo>
                    <a:pt x="152" y="71"/>
                  </a:lnTo>
                  <a:lnTo>
                    <a:pt x="153" y="72"/>
                  </a:lnTo>
                  <a:lnTo>
                    <a:pt x="155" y="75"/>
                  </a:lnTo>
                  <a:lnTo>
                    <a:pt x="157" y="77"/>
                  </a:lnTo>
                  <a:lnTo>
                    <a:pt x="160" y="78"/>
                  </a:lnTo>
                  <a:lnTo>
                    <a:pt x="161" y="79"/>
                  </a:lnTo>
                  <a:lnTo>
                    <a:pt x="161" y="78"/>
                  </a:lnTo>
                  <a:lnTo>
                    <a:pt x="162" y="78"/>
                  </a:lnTo>
                  <a:lnTo>
                    <a:pt x="162" y="77"/>
                  </a:lnTo>
                  <a:lnTo>
                    <a:pt x="163" y="78"/>
                  </a:lnTo>
                  <a:lnTo>
                    <a:pt x="164" y="78"/>
                  </a:lnTo>
                  <a:lnTo>
                    <a:pt x="165" y="78"/>
                  </a:lnTo>
                  <a:lnTo>
                    <a:pt x="165" y="79"/>
                  </a:lnTo>
                  <a:lnTo>
                    <a:pt x="166" y="80"/>
                  </a:lnTo>
                  <a:lnTo>
                    <a:pt x="168" y="80"/>
                  </a:lnTo>
                  <a:lnTo>
                    <a:pt x="169" y="80"/>
                  </a:lnTo>
                  <a:lnTo>
                    <a:pt x="169" y="82"/>
                  </a:lnTo>
                  <a:lnTo>
                    <a:pt x="170" y="82"/>
                  </a:lnTo>
                  <a:lnTo>
                    <a:pt x="170" y="83"/>
                  </a:lnTo>
                  <a:lnTo>
                    <a:pt x="171" y="84"/>
                  </a:lnTo>
                  <a:lnTo>
                    <a:pt x="172" y="85"/>
                  </a:lnTo>
                  <a:lnTo>
                    <a:pt x="174" y="85"/>
                  </a:lnTo>
                  <a:lnTo>
                    <a:pt x="175" y="86"/>
                  </a:lnTo>
                  <a:lnTo>
                    <a:pt x="175" y="87"/>
                  </a:lnTo>
                  <a:lnTo>
                    <a:pt x="177" y="89"/>
                  </a:lnTo>
                  <a:lnTo>
                    <a:pt x="178" y="93"/>
                  </a:lnTo>
                  <a:lnTo>
                    <a:pt x="179" y="94"/>
                  </a:lnTo>
                  <a:lnTo>
                    <a:pt x="179" y="95"/>
                  </a:lnTo>
                  <a:lnTo>
                    <a:pt x="179" y="97"/>
                  </a:lnTo>
                  <a:lnTo>
                    <a:pt x="179" y="99"/>
                  </a:lnTo>
                  <a:lnTo>
                    <a:pt x="180" y="100"/>
                  </a:lnTo>
                  <a:lnTo>
                    <a:pt x="181" y="101"/>
                  </a:lnTo>
                  <a:lnTo>
                    <a:pt x="181" y="102"/>
                  </a:lnTo>
                  <a:lnTo>
                    <a:pt x="182" y="103"/>
                  </a:lnTo>
                  <a:lnTo>
                    <a:pt x="183" y="103"/>
                  </a:lnTo>
                  <a:lnTo>
                    <a:pt x="186" y="105"/>
                  </a:lnTo>
                  <a:lnTo>
                    <a:pt x="188" y="108"/>
                  </a:lnTo>
                  <a:lnTo>
                    <a:pt x="189" y="109"/>
                  </a:lnTo>
                  <a:lnTo>
                    <a:pt x="191" y="110"/>
                  </a:lnTo>
                  <a:lnTo>
                    <a:pt x="192" y="110"/>
                  </a:lnTo>
                  <a:lnTo>
                    <a:pt x="195" y="110"/>
                  </a:lnTo>
                  <a:lnTo>
                    <a:pt x="196" y="111"/>
                  </a:lnTo>
                  <a:lnTo>
                    <a:pt x="198" y="114"/>
                  </a:lnTo>
                  <a:lnTo>
                    <a:pt x="199" y="114"/>
                  </a:lnTo>
                  <a:lnTo>
                    <a:pt x="199" y="116"/>
                  </a:lnTo>
                  <a:lnTo>
                    <a:pt x="198" y="117"/>
                  </a:lnTo>
                  <a:lnTo>
                    <a:pt x="197" y="117"/>
                  </a:lnTo>
                  <a:lnTo>
                    <a:pt x="196" y="118"/>
                  </a:lnTo>
                  <a:lnTo>
                    <a:pt x="196" y="119"/>
                  </a:lnTo>
                  <a:lnTo>
                    <a:pt x="192" y="121"/>
                  </a:lnTo>
                  <a:lnTo>
                    <a:pt x="191" y="122"/>
                  </a:lnTo>
                  <a:lnTo>
                    <a:pt x="191" y="124"/>
                  </a:lnTo>
                  <a:lnTo>
                    <a:pt x="191" y="125"/>
                  </a:lnTo>
                  <a:lnTo>
                    <a:pt x="191" y="126"/>
                  </a:lnTo>
                  <a:lnTo>
                    <a:pt x="190" y="126"/>
                  </a:lnTo>
                  <a:lnTo>
                    <a:pt x="186" y="129"/>
                  </a:lnTo>
                  <a:lnTo>
                    <a:pt x="185" y="130"/>
                  </a:lnTo>
                  <a:lnTo>
                    <a:pt x="183" y="132"/>
                  </a:lnTo>
                  <a:lnTo>
                    <a:pt x="183" y="133"/>
                  </a:lnTo>
                  <a:lnTo>
                    <a:pt x="183" y="135"/>
                  </a:lnTo>
                  <a:lnTo>
                    <a:pt x="183" y="138"/>
                  </a:lnTo>
                  <a:lnTo>
                    <a:pt x="183" y="145"/>
                  </a:lnTo>
                  <a:lnTo>
                    <a:pt x="183" y="152"/>
                  </a:lnTo>
                  <a:lnTo>
                    <a:pt x="183" y="156"/>
                  </a:lnTo>
                  <a:lnTo>
                    <a:pt x="183" y="158"/>
                  </a:lnTo>
                  <a:lnTo>
                    <a:pt x="185" y="158"/>
                  </a:lnTo>
                  <a:lnTo>
                    <a:pt x="186" y="158"/>
                  </a:lnTo>
                  <a:lnTo>
                    <a:pt x="187" y="159"/>
                  </a:lnTo>
                  <a:lnTo>
                    <a:pt x="187" y="160"/>
                  </a:lnTo>
                  <a:lnTo>
                    <a:pt x="188" y="160"/>
                  </a:lnTo>
                  <a:lnTo>
                    <a:pt x="189" y="160"/>
                  </a:lnTo>
                  <a:lnTo>
                    <a:pt x="188" y="161"/>
                  </a:lnTo>
                  <a:lnTo>
                    <a:pt x="186" y="163"/>
                  </a:lnTo>
                  <a:lnTo>
                    <a:pt x="186" y="164"/>
                  </a:lnTo>
                  <a:lnTo>
                    <a:pt x="185" y="166"/>
                  </a:lnTo>
                  <a:lnTo>
                    <a:pt x="185" y="170"/>
                  </a:lnTo>
                  <a:lnTo>
                    <a:pt x="183" y="172"/>
                  </a:lnTo>
                  <a:lnTo>
                    <a:pt x="183" y="174"/>
                  </a:lnTo>
                  <a:lnTo>
                    <a:pt x="183" y="175"/>
                  </a:lnTo>
                  <a:lnTo>
                    <a:pt x="181" y="176"/>
                  </a:lnTo>
                  <a:lnTo>
                    <a:pt x="179" y="178"/>
                  </a:lnTo>
                  <a:lnTo>
                    <a:pt x="177" y="180"/>
                  </a:lnTo>
                  <a:lnTo>
                    <a:pt x="175" y="184"/>
                  </a:lnTo>
                  <a:lnTo>
                    <a:pt x="174" y="184"/>
                  </a:lnTo>
                  <a:lnTo>
                    <a:pt x="174" y="185"/>
                  </a:lnTo>
                  <a:lnTo>
                    <a:pt x="174" y="187"/>
                  </a:lnTo>
                  <a:lnTo>
                    <a:pt x="174" y="188"/>
                  </a:lnTo>
                  <a:lnTo>
                    <a:pt x="174" y="189"/>
                  </a:lnTo>
                  <a:lnTo>
                    <a:pt x="173" y="191"/>
                  </a:lnTo>
                  <a:lnTo>
                    <a:pt x="170" y="192"/>
                  </a:lnTo>
                  <a:lnTo>
                    <a:pt x="166" y="194"/>
                  </a:lnTo>
                  <a:lnTo>
                    <a:pt x="161" y="200"/>
                  </a:lnTo>
                  <a:lnTo>
                    <a:pt x="161" y="201"/>
                  </a:lnTo>
                  <a:lnTo>
                    <a:pt x="161" y="202"/>
                  </a:lnTo>
                  <a:lnTo>
                    <a:pt x="157" y="203"/>
                  </a:lnTo>
                  <a:lnTo>
                    <a:pt x="156" y="203"/>
                  </a:lnTo>
                  <a:lnTo>
                    <a:pt x="156" y="202"/>
                  </a:lnTo>
                  <a:lnTo>
                    <a:pt x="157" y="202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6" y="199"/>
                  </a:lnTo>
                  <a:lnTo>
                    <a:pt x="157" y="199"/>
                  </a:lnTo>
                  <a:lnTo>
                    <a:pt x="156" y="199"/>
                  </a:lnTo>
                  <a:lnTo>
                    <a:pt x="155" y="197"/>
                  </a:lnTo>
                  <a:lnTo>
                    <a:pt x="154" y="197"/>
                  </a:lnTo>
                  <a:lnTo>
                    <a:pt x="155" y="199"/>
                  </a:lnTo>
                  <a:lnTo>
                    <a:pt x="154" y="200"/>
                  </a:lnTo>
                  <a:lnTo>
                    <a:pt x="153" y="200"/>
                  </a:lnTo>
                  <a:lnTo>
                    <a:pt x="153" y="201"/>
                  </a:lnTo>
                  <a:lnTo>
                    <a:pt x="153" y="202"/>
                  </a:lnTo>
                  <a:lnTo>
                    <a:pt x="154" y="202"/>
                  </a:lnTo>
                  <a:lnTo>
                    <a:pt x="154" y="201"/>
                  </a:lnTo>
                  <a:lnTo>
                    <a:pt x="155" y="202"/>
                  </a:lnTo>
                  <a:lnTo>
                    <a:pt x="155" y="203"/>
                  </a:lnTo>
                  <a:lnTo>
                    <a:pt x="154" y="204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10"/>
                  </a:lnTo>
                  <a:lnTo>
                    <a:pt x="142" y="211"/>
                  </a:lnTo>
                  <a:lnTo>
                    <a:pt x="139" y="211"/>
                  </a:lnTo>
                  <a:lnTo>
                    <a:pt x="134" y="214"/>
                  </a:lnTo>
                  <a:lnTo>
                    <a:pt x="132" y="214"/>
                  </a:lnTo>
                  <a:lnTo>
                    <a:pt x="131" y="214"/>
                  </a:lnTo>
                  <a:lnTo>
                    <a:pt x="131" y="216"/>
                  </a:lnTo>
                  <a:lnTo>
                    <a:pt x="130" y="216"/>
                  </a:lnTo>
                  <a:lnTo>
                    <a:pt x="130" y="214"/>
                  </a:lnTo>
                  <a:lnTo>
                    <a:pt x="129" y="214"/>
                  </a:lnTo>
                  <a:lnTo>
                    <a:pt x="129" y="213"/>
                  </a:lnTo>
                  <a:lnTo>
                    <a:pt x="127" y="213"/>
                  </a:lnTo>
                  <a:lnTo>
                    <a:pt x="127" y="212"/>
                  </a:lnTo>
                  <a:lnTo>
                    <a:pt x="126" y="212"/>
                  </a:lnTo>
                  <a:lnTo>
                    <a:pt x="123" y="212"/>
                  </a:lnTo>
                  <a:lnTo>
                    <a:pt x="120" y="213"/>
                  </a:lnTo>
                  <a:lnTo>
                    <a:pt x="119" y="212"/>
                  </a:lnTo>
                  <a:lnTo>
                    <a:pt x="118" y="211"/>
                  </a:lnTo>
                  <a:lnTo>
                    <a:pt x="116" y="209"/>
                  </a:lnTo>
                  <a:lnTo>
                    <a:pt x="114" y="208"/>
                  </a:lnTo>
                  <a:lnTo>
                    <a:pt x="113" y="208"/>
                  </a:lnTo>
                  <a:lnTo>
                    <a:pt x="111" y="208"/>
                  </a:lnTo>
                  <a:lnTo>
                    <a:pt x="110" y="208"/>
                  </a:lnTo>
                  <a:lnTo>
                    <a:pt x="108" y="208"/>
                  </a:lnTo>
                  <a:lnTo>
                    <a:pt x="106" y="206"/>
                  </a:lnTo>
                  <a:lnTo>
                    <a:pt x="104" y="208"/>
                  </a:lnTo>
                  <a:lnTo>
                    <a:pt x="103" y="206"/>
                  </a:lnTo>
                  <a:lnTo>
                    <a:pt x="101" y="208"/>
                  </a:lnTo>
                  <a:lnTo>
                    <a:pt x="99" y="206"/>
                  </a:lnTo>
                  <a:lnTo>
                    <a:pt x="96" y="208"/>
                  </a:lnTo>
                  <a:lnTo>
                    <a:pt x="95" y="209"/>
                  </a:lnTo>
                  <a:lnTo>
                    <a:pt x="93" y="210"/>
                  </a:lnTo>
                  <a:lnTo>
                    <a:pt x="92" y="211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6" y="213"/>
                  </a:lnTo>
                  <a:lnTo>
                    <a:pt x="86" y="214"/>
                  </a:lnTo>
                  <a:lnTo>
                    <a:pt x="85" y="213"/>
                  </a:lnTo>
                  <a:lnTo>
                    <a:pt x="84" y="213"/>
                  </a:lnTo>
                  <a:lnTo>
                    <a:pt x="84" y="212"/>
                  </a:lnTo>
                  <a:lnTo>
                    <a:pt x="83" y="212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79" y="213"/>
                  </a:lnTo>
                  <a:lnTo>
                    <a:pt x="78" y="212"/>
                  </a:lnTo>
                  <a:lnTo>
                    <a:pt x="76" y="211"/>
                  </a:lnTo>
                  <a:lnTo>
                    <a:pt x="76" y="210"/>
                  </a:lnTo>
                  <a:lnTo>
                    <a:pt x="76" y="209"/>
                  </a:lnTo>
                  <a:lnTo>
                    <a:pt x="77" y="209"/>
                  </a:lnTo>
                  <a:lnTo>
                    <a:pt x="78" y="208"/>
                  </a:lnTo>
                  <a:lnTo>
                    <a:pt x="77" y="208"/>
                  </a:lnTo>
                  <a:lnTo>
                    <a:pt x="77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73" y="206"/>
                  </a:lnTo>
                  <a:lnTo>
                    <a:pt x="71" y="206"/>
                  </a:lnTo>
                  <a:lnTo>
                    <a:pt x="70" y="206"/>
                  </a:lnTo>
                  <a:lnTo>
                    <a:pt x="69" y="205"/>
                  </a:lnTo>
                  <a:lnTo>
                    <a:pt x="68" y="205"/>
                  </a:lnTo>
                  <a:lnTo>
                    <a:pt x="67" y="204"/>
                  </a:lnTo>
                  <a:lnTo>
                    <a:pt x="65" y="204"/>
                  </a:lnTo>
                  <a:lnTo>
                    <a:pt x="62" y="203"/>
                  </a:lnTo>
                  <a:lnTo>
                    <a:pt x="59" y="202"/>
                  </a:lnTo>
                  <a:lnTo>
                    <a:pt x="58" y="202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200"/>
                  </a:lnTo>
                  <a:lnTo>
                    <a:pt x="56" y="199"/>
                  </a:lnTo>
                  <a:lnTo>
                    <a:pt x="54" y="197"/>
                  </a:lnTo>
                  <a:lnTo>
                    <a:pt x="53" y="197"/>
                  </a:lnTo>
                  <a:lnTo>
                    <a:pt x="52" y="196"/>
                  </a:lnTo>
                  <a:lnTo>
                    <a:pt x="52" y="195"/>
                  </a:lnTo>
                  <a:lnTo>
                    <a:pt x="51" y="194"/>
                  </a:lnTo>
                  <a:lnTo>
                    <a:pt x="50" y="193"/>
                  </a:lnTo>
                  <a:lnTo>
                    <a:pt x="49" y="192"/>
                  </a:lnTo>
                  <a:lnTo>
                    <a:pt x="46" y="192"/>
                  </a:lnTo>
                  <a:lnTo>
                    <a:pt x="43" y="192"/>
                  </a:lnTo>
                  <a:lnTo>
                    <a:pt x="41" y="192"/>
                  </a:lnTo>
                  <a:lnTo>
                    <a:pt x="39" y="192"/>
                  </a:lnTo>
                  <a:lnTo>
                    <a:pt x="37" y="192"/>
                  </a:lnTo>
                  <a:lnTo>
                    <a:pt x="36" y="192"/>
                  </a:lnTo>
                  <a:lnTo>
                    <a:pt x="35" y="192"/>
                  </a:lnTo>
                  <a:lnTo>
                    <a:pt x="34" y="193"/>
                  </a:lnTo>
                  <a:lnTo>
                    <a:pt x="33" y="192"/>
                  </a:lnTo>
                  <a:lnTo>
                    <a:pt x="32" y="191"/>
                  </a:lnTo>
                  <a:lnTo>
                    <a:pt x="31" y="192"/>
                  </a:lnTo>
                  <a:lnTo>
                    <a:pt x="30" y="192"/>
                  </a:lnTo>
                  <a:lnTo>
                    <a:pt x="27" y="193"/>
                  </a:lnTo>
                  <a:lnTo>
                    <a:pt x="26" y="193"/>
                  </a:lnTo>
                  <a:lnTo>
                    <a:pt x="25" y="193"/>
                  </a:lnTo>
                  <a:lnTo>
                    <a:pt x="24" y="193"/>
                  </a:lnTo>
                  <a:lnTo>
                    <a:pt x="23" y="193"/>
                  </a:lnTo>
                  <a:lnTo>
                    <a:pt x="23" y="192"/>
                  </a:lnTo>
                  <a:lnTo>
                    <a:pt x="22" y="192"/>
                  </a:lnTo>
                  <a:lnTo>
                    <a:pt x="20" y="191"/>
                  </a:lnTo>
                  <a:lnTo>
                    <a:pt x="20" y="189"/>
                  </a:lnTo>
                  <a:lnTo>
                    <a:pt x="19" y="188"/>
                  </a:lnTo>
                  <a:lnTo>
                    <a:pt x="19" y="187"/>
                  </a:lnTo>
                  <a:lnTo>
                    <a:pt x="16" y="184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4" y="180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0" y="179"/>
                  </a:lnTo>
                  <a:lnTo>
                    <a:pt x="9" y="179"/>
                  </a:lnTo>
                  <a:lnTo>
                    <a:pt x="9" y="178"/>
                  </a:lnTo>
                  <a:lnTo>
                    <a:pt x="9" y="177"/>
                  </a:lnTo>
                  <a:lnTo>
                    <a:pt x="8" y="176"/>
                  </a:lnTo>
                  <a:lnTo>
                    <a:pt x="5" y="171"/>
                  </a:lnTo>
                  <a:lnTo>
                    <a:pt x="4" y="170"/>
                  </a:lnTo>
                  <a:lnTo>
                    <a:pt x="2" y="169"/>
                  </a:lnTo>
                  <a:lnTo>
                    <a:pt x="1" y="168"/>
                  </a:lnTo>
                  <a:lnTo>
                    <a:pt x="1" y="162"/>
                  </a:lnTo>
                  <a:lnTo>
                    <a:pt x="0" y="159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0" y="152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2" y="149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2" y="143"/>
                  </a:lnTo>
                  <a:lnTo>
                    <a:pt x="4" y="142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3"/>
                  </a:lnTo>
                  <a:lnTo>
                    <a:pt x="6" y="132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1" y="132"/>
                  </a:lnTo>
                  <a:lnTo>
                    <a:pt x="14" y="130"/>
                  </a:lnTo>
                  <a:lnTo>
                    <a:pt x="14" y="129"/>
                  </a:lnTo>
                  <a:lnTo>
                    <a:pt x="14" y="128"/>
                  </a:lnTo>
                  <a:lnTo>
                    <a:pt x="14" y="127"/>
                  </a:lnTo>
                  <a:lnTo>
                    <a:pt x="15" y="127"/>
                  </a:lnTo>
                  <a:lnTo>
                    <a:pt x="15" y="125"/>
                  </a:lnTo>
                  <a:lnTo>
                    <a:pt x="15" y="124"/>
                  </a:lnTo>
                  <a:lnTo>
                    <a:pt x="15" y="122"/>
                  </a:lnTo>
                  <a:lnTo>
                    <a:pt x="14" y="121"/>
                  </a:lnTo>
                  <a:lnTo>
                    <a:pt x="13" y="119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11" y="117"/>
                  </a:lnTo>
                  <a:lnTo>
                    <a:pt x="11" y="114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09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3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11" y="87"/>
                  </a:lnTo>
                  <a:lnTo>
                    <a:pt x="11" y="86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10" y="76"/>
                  </a:lnTo>
                  <a:lnTo>
                    <a:pt x="11" y="76"/>
                  </a:lnTo>
                  <a:lnTo>
                    <a:pt x="13" y="76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5" y="74"/>
                  </a:lnTo>
                  <a:lnTo>
                    <a:pt x="17" y="67"/>
                  </a:lnTo>
                  <a:lnTo>
                    <a:pt x="18" y="66"/>
                  </a:lnTo>
                  <a:lnTo>
                    <a:pt x="17" y="63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7" y="57"/>
                  </a:lnTo>
                  <a:lnTo>
                    <a:pt x="18" y="55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0" y="50"/>
                  </a:lnTo>
                  <a:lnTo>
                    <a:pt x="20" y="49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2" y="43"/>
                  </a:lnTo>
                  <a:lnTo>
                    <a:pt x="23" y="42"/>
                  </a:lnTo>
                  <a:lnTo>
                    <a:pt x="22" y="40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3" y="24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306">
              <a:extLst>
                <a:ext uri="{FF2B5EF4-FFF2-40B4-BE49-F238E27FC236}">
                  <a16:creationId xmlns:a16="http://schemas.microsoft.com/office/drawing/2014/main" id="{139D85A7-C92C-D9A8-96B1-7138BC41E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407" y="2465246"/>
              <a:ext cx="411297" cy="445572"/>
            </a:xfrm>
            <a:custGeom>
              <a:avLst/>
              <a:gdLst>
                <a:gd name="T0" fmla="*/ 14 w 312"/>
                <a:gd name="T1" fmla="*/ 68 h 338"/>
                <a:gd name="T2" fmla="*/ 25 w 312"/>
                <a:gd name="T3" fmla="*/ 35 h 338"/>
                <a:gd name="T4" fmla="*/ 34 w 312"/>
                <a:gd name="T5" fmla="*/ 14 h 338"/>
                <a:gd name="T6" fmla="*/ 115 w 312"/>
                <a:gd name="T7" fmla="*/ 0 h 338"/>
                <a:gd name="T8" fmla="*/ 158 w 312"/>
                <a:gd name="T9" fmla="*/ 15 h 338"/>
                <a:gd name="T10" fmla="*/ 167 w 312"/>
                <a:gd name="T11" fmla="*/ 35 h 338"/>
                <a:gd name="T12" fmla="*/ 170 w 312"/>
                <a:gd name="T13" fmla="*/ 43 h 338"/>
                <a:gd name="T14" fmla="*/ 174 w 312"/>
                <a:gd name="T15" fmla="*/ 56 h 338"/>
                <a:gd name="T16" fmla="*/ 178 w 312"/>
                <a:gd name="T17" fmla="*/ 61 h 338"/>
                <a:gd name="T18" fmla="*/ 179 w 312"/>
                <a:gd name="T19" fmla="*/ 73 h 338"/>
                <a:gd name="T20" fmla="*/ 175 w 312"/>
                <a:gd name="T21" fmla="*/ 89 h 338"/>
                <a:gd name="T22" fmla="*/ 175 w 312"/>
                <a:gd name="T23" fmla="*/ 103 h 338"/>
                <a:gd name="T24" fmla="*/ 180 w 312"/>
                <a:gd name="T25" fmla="*/ 113 h 338"/>
                <a:gd name="T26" fmla="*/ 193 w 312"/>
                <a:gd name="T27" fmla="*/ 115 h 338"/>
                <a:gd name="T28" fmla="*/ 207 w 312"/>
                <a:gd name="T29" fmla="*/ 118 h 338"/>
                <a:gd name="T30" fmla="*/ 217 w 312"/>
                <a:gd name="T31" fmla="*/ 119 h 338"/>
                <a:gd name="T32" fmla="*/ 226 w 312"/>
                <a:gd name="T33" fmla="*/ 114 h 338"/>
                <a:gd name="T34" fmla="*/ 248 w 312"/>
                <a:gd name="T35" fmla="*/ 119 h 338"/>
                <a:gd name="T36" fmla="*/ 259 w 312"/>
                <a:gd name="T37" fmla="*/ 132 h 338"/>
                <a:gd name="T38" fmla="*/ 261 w 312"/>
                <a:gd name="T39" fmla="*/ 148 h 338"/>
                <a:gd name="T40" fmla="*/ 266 w 312"/>
                <a:gd name="T41" fmla="*/ 165 h 338"/>
                <a:gd name="T42" fmla="*/ 274 w 312"/>
                <a:gd name="T43" fmla="*/ 189 h 338"/>
                <a:gd name="T44" fmla="*/ 288 w 312"/>
                <a:gd name="T45" fmla="*/ 186 h 338"/>
                <a:gd name="T46" fmla="*/ 309 w 312"/>
                <a:gd name="T47" fmla="*/ 195 h 338"/>
                <a:gd name="T48" fmla="*/ 309 w 312"/>
                <a:gd name="T49" fmla="*/ 211 h 338"/>
                <a:gd name="T50" fmla="*/ 304 w 312"/>
                <a:gd name="T51" fmla="*/ 238 h 338"/>
                <a:gd name="T52" fmla="*/ 300 w 312"/>
                <a:gd name="T53" fmla="*/ 254 h 338"/>
                <a:gd name="T54" fmla="*/ 299 w 312"/>
                <a:gd name="T55" fmla="*/ 269 h 338"/>
                <a:gd name="T56" fmla="*/ 298 w 312"/>
                <a:gd name="T57" fmla="*/ 282 h 338"/>
                <a:gd name="T58" fmla="*/ 292 w 312"/>
                <a:gd name="T59" fmla="*/ 299 h 338"/>
                <a:gd name="T60" fmla="*/ 279 w 312"/>
                <a:gd name="T61" fmla="*/ 311 h 338"/>
                <a:gd name="T62" fmla="*/ 268 w 312"/>
                <a:gd name="T63" fmla="*/ 315 h 338"/>
                <a:gd name="T64" fmla="*/ 262 w 312"/>
                <a:gd name="T65" fmla="*/ 326 h 338"/>
                <a:gd name="T66" fmla="*/ 250 w 312"/>
                <a:gd name="T67" fmla="*/ 327 h 338"/>
                <a:gd name="T68" fmla="*/ 236 w 312"/>
                <a:gd name="T69" fmla="*/ 331 h 338"/>
                <a:gd name="T70" fmla="*/ 227 w 312"/>
                <a:gd name="T71" fmla="*/ 332 h 338"/>
                <a:gd name="T72" fmla="*/ 204 w 312"/>
                <a:gd name="T73" fmla="*/ 333 h 338"/>
                <a:gd name="T74" fmla="*/ 184 w 312"/>
                <a:gd name="T75" fmla="*/ 328 h 338"/>
                <a:gd name="T76" fmla="*/ 150 w 312"/>
                <a:gd name="T77" fmla="*/ 324 h 338"/>
                <a:gd name="T78" fmla="*/ 154 w 312"/>
                <a:gd name="T79" fmla="*/ 315 h 338"/>
                <a:gd name="T80" fmla="*/ 162 w 312"/>
                <a:gd name="T81" fmla="*/ 308 h 338"/>
                <a:gd name="T82" fmla="*/ 166 w 312"/>
                <a:gd name="T83" fmla="*/ 299 h 338"/>
                <a:gd name="T84" fmla="*/ 166 w 312"/>
                <a:gd name="T85" fmla="*/ 285 h 338"/>
                <a:gd name="T86" fmla="*/ 170 w 312"/>
                <a:gd name="T87" fmla="*/ 277 h 338"/>
                <a:gd name="T88" fmla="*/ 180 w 312"/>
                <a:gd name="T89" fmla="*/ 265 h 338"/>
                <a:gd name="T90" fmla="*/ 186 w 312"/>
                <a:gd name="T91" fmla="*/ 255 h 338"/>
                <a:gd name="T92" fmla="*/ 183 w 312"/>
                <a:gd name="T93" fmla="*/ 240 h 338"/>
                <a:gd name="T94" fmla="*/ 165 w 312"/>
                <a:gd name="T95" fmla="*/ 228 h 338"/>
                <a:gd name="T96" fmla="*/ 146 w 312"/>
                <a:gd name="T97" fmla="*/ 221 h 338"/>
                <a:gd name="T98" fmla="*/ 124 w 312"/>
                <a:gd name="T99" fmla="*/ 210 h 338"/>
                <a:gd name="T100" fmla="*/ 113 w 312"/>
                <a:gd name="T101" fmla="*/ 202 h 338"/>
                <a:gd name="T102" fmla="*/ 84 w 312"/>
                <a:gd name="T103" fmla="*/ 189 h 338"/>
                <a:gd name="T104" fmla="*/ 68 w 312"/>
                <a:gd name="T105" fmla="*/ 184 h 338"/>
                <a:gd name="T106" fmla="*/ 58 w 312"/>
                <a:gd name="T107" fmla="*/ 174 h 338"/>
                <a:gd name="T108" fmla="*/ 46 w 312"/>
                <a:gd name="T109" fmla="*/ 167 h 338"/>
                <a:gd name="T110" fmla="*/ 34 w 312"/>
                <a:gd name="T111" fmla="*/ 159 h 338"/>
                <a:gd name="T112" fmla="*/ 21 w 312"/>
                <a:gd name="T113" fmla="*/ 143 h 338"/>
                <a:gd name="T114" fmla="*/ 16 w 312"/>
                <a:gd name="T115" fmla="*/ 132 h 338"/>
                <a:gd name="T116" fmla="*/ 7 w 312"/>
                <a:gd name="T117" fmla="*/ 12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338">
                  <a:moveTo>
                    <a:pt x="0" y="118"/>
                  </a:moveTo>
                  <a:lnTo>
                    <a:pt x="1" y="115"/>
                  </a:lnTo>
                  <a:lnTo>
                    <a:pt x="2" y="112"/>
                  </a:lnTo>
                  <a:lnTo>
                    <a:pt x="3" y="109"/>
                  </a:lnTo>
                  <a:lnTo>
                    <a:pt x="5" y="103"/>
                  </a:lnTo>
                  <a:lnTo>
                    <a:pt x="6" y="98"/>
                  </a:lnTo>
                  <a:lnTo>
                    <a:pt x="8" y="93"/>
                  </a:lnTo>
                  <a:lnTo>
                    <a:pt x="9" y="88"/>
                  </a:lnTo>
                  <a:lnTo>
                    <a:pt x="10" y="84"/>
                  </a:lnTo>
                  <a:lnTo>
                    <a:pt x="11" y="79"/>
                  </a:lnTo>
                  <a:lnTo>
                    <a:pt x="12" y="75"/>
                  </a:lnTo>
                  <a:lnTo>
                    <a:pt x="14" y="71"/>
                  </a:lnTo>
                  <a:lnTo>
                    <a:pt x="14" y="68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4" y="55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20" y="40"/>
                  </a:lnTo>
                  <a:lnTo>
                    <a:pt x="23" y="38"/>
                  </a:lnTo>
                  <a:lnTo>
                    <a:pt x="24" y="36"/>
                  </a:lnTo>
                  <a:lnTo>
                    <a:pt x="25" y="35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6"/>
                  </a:lnTo>
                  <a:lnTo>
                    <a:pt x="31" y="22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3" y="12"/>
                  </a:lnTo>
                  <a:lnTo>
                    <a:pt x="55" y="10"/>
                  </a:lnTo>
                  <a:lnTo>
                    <a:pt x="68" y="8"/>
                  </a:lnTo>
                  <a:lnTo>
                    <a:pt x="80" y="4"/>
                  </a:lnTo>
                  <a:lnTo>
                    <a:pt x="93" y="2"/>
                  </a:lnTo>
                  <a:lnTo>
                    <a:pt x="98" y="1"/>
                  </a:lnTo>
                  <a:lnTo>
                    <a:pt x="102" y="1"/>
                  </a:lnTo>
                  <a:lnTo>
                    <a:pt x="109" y="1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1"/>
                  </a:lnTo>
                  <a:lnTo>
                    <a:pt x="136" y="2"/>
                  </a:lnTo>
                  <a:lnTo>
                    <a:pt x="137" y="3"/>
                  </a:lnTo>
                  <a:lnTo>
                    <a:pt x="140" y="5"/>
                  </a:lnTo>
                  <a:lnTo>
                    <a:pt x="144" y="8"/>
                  </a:lnTo>
                  <a:lnTo>
                    <a:pt x="148" y="10"/>
                  </a:lnTo>
                  <a:lnTo>
                    <a:pt x="152" y="11"/>
                  </a:lnTo>
                  <a:lnTo>
                    <a:pt x="155" y="13"/>
                  </a:lnTo>
                  <a:lnTo>
                    <a:pt x="158" y="15"/>
                  </a:lnTo>
                  <a:lnTo>
                    <a:pt x="162" y="18"/>
                  </a:lnTo>
                  <a:lnTo>
                    <a:pt x="165" y="20"/>
                  </a:lnTo>
                  <a:lnTo>
                    <a:pt x="166" y="21"/>
                  </a:lnTo>
                  <a:lnTo>
                    <a:pt x="167" y="22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1"/>
                  </a:lnTo>
                  <a:lnTo>
                    <a:pt x="167" y="34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9" y="39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0" y="39"/>
                  </a:lnTo>
                  <a:lnTo>
                    <a:pt x="170" y="40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1" y="44"/>
                  </a:lnTo>
                  <a:lnTo>
                    <a:pt x="172" y="45"/>
                  </a:lnTo>
                  <a:lnTo>
                    <a:pt x="173" y="45"/>
                  </a:lnTo>
                  <a:lnTo>
                    <a:pt x="173" y="46"/>
                  </a:lnTo>
                  <a:lnTo>
                    <a:pt x="173" y="47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3" y="52"/>
                  </a:lnTo>
                  <a:lnTo>
                    <a:pt x="173" y="53"/>
                  </a:lnTo>
                  <a:lnTo>
                    <a:pt x="174" y="54"/>
                  </a:lnTo>
                  <a:lnTo>
                    <a:pt x="174" y="55"/>
                  </a:lnTo>
                  <a:lnTo>
                    <a:pt x="174" y="56"/>
                  </a:lnTo>
                  <a:lnTo>
                    <a:pt x="175" y="55"/>
                  </a:lnTo>
                  <a:lnTo>
                    <a:pt x="176" y="55"/>
                  </a:lnTo>
                  <a:lnTo>
                    <a:pt x="176" y="56"/>
                  </a:lnTo>
                  <a:lnTo>
                    <a:pt x="178" y="56"/>
                  </a:lnTo>
                  <a:lnTo>
                    <a:pt x="178" y="57"/>
                  </a:lnTo>
                  <a:lnTo>
                    <a:pt x="179" y="57"/>
                  </a:lnTo>
                  <a:lnTo>
                    <a:pt x="178" y="57"/>
                  </a:lnTo>
                  <a:lnTo>
                    <a:pt x="178" y="59"/>
                  </a:lnTo>
                  <a:lnTo>
                    <a:pt x="176" y="59"/>
                  </a:lnTo>
                  <a:lnTo>
                    <a:pt x="175" y="60"/>
                  </a:lnTo>
                  <a:lnTo>
                    <a:pt x="176" y="60"/>
                  </a:lnTo>
                  <a:lnTo>
                    <a:pt x="178" y="60"/>
                  </a:lnTo>
                  <a:lnTo>
                    <a:pt x="178" y="61"/>
                  </a:lnTo>
                  <a:lnTo>
                    <a:pt x="179" y="61"/>
                  </a:lnTo>
                  <a:lnTo>
                    <a:pt x="179" y="62"/>
                  </a:lnTo>
                  <a:lnTo>
                    <a:pt x="178" y="62"/>
                  </a:lnTo>
                  <a:lnTo>
                    <a:pt x="176" y="63"/>
                  </a:lnTo>
                  <a:lnTo>
                    <a:pt x="176" y="64"/>
                  </a:lnTo>
                  <a:lnTo>
                    <a:pt x="178" y="65"/>
                  </a:lnTo>
                  <a:lnTo>
                    <a:pt x="179" y="67"/>
                  </a:lnTo>
                  <a:lnTo>
                    <a:pt x="179" y="65"/>
                  </a:lnTo>
                  <a:lnTo>
                    <a:pt x="180" y="67"/>
                  </a:lnTo>
                  <a:lnTo>
                    <a:pt x="180" y="68"/>
                  </a:lnTo>
                  <a:lnTo>
                    <a:pt x="179" y="70"/>
                  </a:lnTo>
                  <a:lnTo>
                    <a:pt x="179" y="71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7"/>
                  </a:lnTo>
                  <a:lnTo>
                    <a:pt x="178" y="78"/>
                  </a:lnTo>
                  <a:lnTo>
                    <a:pt x="176" y="79"/>
                  </a:lnTo>
                  <a:lnTo>
                    <a:pt x="176" y="80"/>
                  </a:lnTo>
                  <a:lnTo>
                    <a:pt x="178" y="80"/>
                  </a:lnTo>
                  <a:lnTo>
                    <a:pt x="178" y="81"/>
                  </a:lnTo>
                  <a:lnTo>
                    <a:pt x="179" y="81"/>
                  </a:lnTo>
                  <a:lnTo>
                    <a:pt x="178" y="82"/>
                  </a:lnTo>
                  <a:lnTo>
                    <a:pt x="175" y="86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89"/>
                  </a:lnTo>
                  <a:lnTo>
                    <a:pt x="175" y="90"/>
                  </a:lnTo>
                  <a:lnTo>
                    <a:pt x="176" y="90"/>
                  </a:lnTo>
                  <a:lnTo>
                    <a:pt x="176" y="92"/>
                  </a:lnTo>
                  <a:lnTo>
                    <a:pt x="175" y="93"/>
                  </a:lnTo>
                  <a:lnTo>
                    <a:pt x="175" y="94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5" y="98"/>
                  </a:lnTo>
                  <a:lnTo>
                    <a:pt x="175" y="99"/>
                  </a:lnTo>
                  <a:lnTo>
                    <a:pt x="175" y="101"/>
                  </a:lnTo>
                  <a:lnTo>
                    <a:pt x="175" y="102"/>
                  </a:lnTo>
                  <a:lnTo>
                    <a:pt x="174" y="102"/>
                  </a:lnTo>
                  <a:lnTo>
                    <a:pt x="175" y="103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4" y="106"/>
                  </a:lnTo>
                  <a:lnTo>
                    <a:pt x="174" y="107"/>
                  </a:lnTo>
                  <a:lnTo>
                    <a:pt x="173" y="110"/>
                  </a:lnTo>
                  <a:lnTo>
                    <a:pt x="173" y="111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3"/>
                  </a:lnTo>
                  <a:lnTo>
                    <a:pt x="178" y="113"/>
                  </a:lnTo>
                  <a:lnTo>
                    <a:pt x="179" y="114"/>
                  </a:lnTo>
                  <a:lnTo>
                    <a:pt x="180" y="113"/>
                  </a:lnTo>
                  <a:lnTo>
                    <a:pt x="181" y="113"/>
                  </a:lnTo>
                  <a:lnTo>
                    <a:pt x="181" y="112"/>
                  </a:lnTo>
                  <a:lnTo>
                    <a:pt x="182" y="112"/>
                  </a:lnTo>
                  <a:lnTo>
                    <a:pt x="183" y="112"/>
                  </a:lnTo>
                  <a:lnTo>
                    <a:pt x="184" y="112"/>
                  </a:lnTo>
                  <a:lnTo>
                    <a:pt x="186" y="112"/>
                  </a:lnTo>
                  <a:lnTo>
                    <a:pt x="187" y="114"/>
                  </a:lnTo>
                  <a:lnTo>
                    <a:pt x="188" y="115"/>
                  </a:lnTo>
                  <a:lnTo>
                    <a:pt x="189" y="115"/>
                  </a:lnTo>
                  <a:lnTo>
                    <a:pt x="190" y="115"/>
                  </a:lnTo>
                  <a:lnTo>
                    <a:pt x="191" y="115"/>
                  </a:lnTo>
                  <a:lnTo>
                    <a:pt x="192" y="115"/>
                  </a:lnTo>
                  <a:lnTo>
                    <a:pt x="193" y="115"/>
                  </a:lnTo>
                  <a:lnTo>
                    <a:pt x="195" y="115"/>
                  </a:lnTo>
                  <a:lnTo>
                    <a:pt x="196" y="117"/>
                  </a:lnTo>
                  <a:lnTo>
                    <a:pt x="197" y="117"/>
                  </a:lnTo>
                  <a:lnTo>
                    <a:pt x="198" y="117"/>
                  </a:lnTo>
                  <a:lnTo>
                    <a:pt x="200" y="117"/>
                  </a:lnTo>
                  <a:lnTo>
                    <a:pt x="201" y="115"/>
                  </a:lnTo>
                  <a:lnTo>
                    <a:pt x="202" y="115"/>
                  </a:lnTo>
                  <a:lnTo>
                    <a:pt x="202" y="117"/>
                  </a:lnTo>
                  <a:lnTo>
                    <a:pt x="204" y="117"/>
                  </a:lnTo>
                  <a:lnTo>
                    <a:pt x="205" y="117"/>
                  </a:lnTo>
                  <a:lnTo>
                    <a:pt x="206" y="117"/>
                  </a:lnTo>
                  <a:lnTo>
                    <a:pt x="206" y="118"/>
                  </a:lnTo>
                  <a:lnTo>
                    <a:pt x="207" y="118"/>
                  </a:lnTo>
                  <a:lnTo>
                    <a:pt x="208" y="118"/>
                  </a:lnTo>
                  <a:lnTo>
                    <a:pt x="209" y="118"/>
                  </a:lnTo>
                  <a:lnTo>
                    <a:pt x="210" y="118"/>
                  </a:lnTo>
                  <a:lnTo>
                    <a:pt x="212" y="118"/>
                  </a:lnTo>
                  <a:lnTo>
                    <a:pt x="212" y="119"/>
                  </a:lnTo>
                  <a:lnTo>
                    <a:pt x="213" y="119"/>
                  </a:lnTo>
                  <a:lnTo>
                    <a:pt x="214" y="119"/>
                  </a:lnTo>
                  <a:lnTo>
                    <a:pt x="214" y="118"/>
                  </a:lnTo>
                  <a:lnTo>
                    <a:pt x="214" y="119"/>
                  </a:lnTo>
                  <a:lnTo>
                    <a:pt x="215" y="119"/>
                  </a:lnTo>
                  <a:lnTo>
                    <a:pt x="215" y="120"/>
                  </a:lnTo>
                  <a:lnTo>
                    <a:pt x="216" y="120"/>
                  </a:lnTo>
                  <a:lnTo>
                    <a:pt x="217" y="119"/>
                  </a:lnTo>
                  <a:lnTo>
                    <a:pt x="217" y="118"/>
                  </a:lnTo>
                  <a:lnTo>
                    <a:pt x="218" y="119"/>
                  </a:lnTo>
                  <a:lnTo>
                    <a:pt x="218" y="118"/>
                  </a:lnTo>
                  <a:lnTo>
                    <a:pt x="219" y="118"/>
                  </a:lnTo>
                  <a:lnTo>
                    <a:pt x="221" y="118"/>
                  </a:lnTo>
                  <a:lnTo>
                    <a:pt x="221" y="117"/>
                  </a:lnTo>
                  <a:lnTo>
                    <a:pt x="222" y="117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4" y="118"/>
                  </a:lnTo>
                  <a:lnTo>
                    <a:pt x="225" y="117"/>
                  </a:lnTo>
                  <a:lnTo>
                    <a:pt x="225" y="115"/>
                  </a:lnTo>
                  <a:lnTo>
                    <a:pt x="226" y="114"/>
                  </a:lnTo>
                  <a:lnTo>
                    <a:pt x="227" y="113"/>
                  </a:lnTo>
                  <a:lnTo>
                    <a:pt x="227" y="112"/>
                  </a:lnTo>
                  <a:lnTo>
                    <a:pt x="229" y="112"/>
                  </a:lnTo>
                  <a:lnTo>
                    <a:pt x="232" y="111"/>
                  </a:lnTo>
                  <a:lnTo>
                    <a:pt x="233" y="112"/>
                  </a:lnTo>
                  <a:lnTo>
                    <a:pt x="233" y="114"/>
                  </a:lnTo>
                  <a:lnTo>
                    <a:pt x="234" y="115"/>
                  </a:lnTo>
                  <a:lnTo>
                    <a:pt x="235" y="117"/>
                  </a:lnTo>
                  <a:lnTo>
                    <a:pt x="238" y="118"/>
                  </a:lnTo>
                  <a:lnTo>
                    <a:pt x="239" y="119"/>
                  </a:lnTo>
                  <a:lnTo>
                    <a:pt x="240" y="119"/>
                  </a:lnTo>
                  <a:lnTo>
                    <a:pt x="247" y="120"/>
                  </a:lnTo>
                  <a:lnTo>
                    <a:pt x="248" y="119"/>
                  </a:lnTo>
                  <a:lnTo>
                    <a:pt x="248" y="120"/>
                  </a:lnTo>
                  <a:lnTo>
                    <a:pt x="249" y="120"/>
                  </a:lnTo>
                  <a:lnTo>
                    <a:pt x="251" y="120"/>
                  </a:lnTo>
                  <a:lnTo>
                    <a:pt x="252" y="121"/>
                  </a:lnTo>
                  <a:lnTo>
                    <a:pt x="252" y="120"/>
                  </a:lnTo>
                  <a:lnTo>
                    <a:pt x="255" y="122"/>
                  </a:lnTo>
                  <a:lnTo>
                    <a:pt x="256" y="123"/>
                  </a:lnTo>
                  <a:lnTo>
                    <a:pt x="257" y="123"/>
                  </a:lnTo>
                  <a:lnTo>
                    <a:pt x="257" y="124"/>
                  </a:lnTo>
                  <a:lnTo>
                    <a:pt x="257" y="128"/>
                  </a:lnTo>
                  <a:lnTo>
                    <a:pt x="257" y="130"/>
                  </a:lnTo>
                  <a:lnTo>
                    <a:pt x="258" y="131"/>
                  </a:lnTo>
                  <a:lnTo>
                    <a:pt x="259" y="132"/>
                  </a:lnTo>
                  <a:lnTo>
                    <a:pt x="260" y="132"/>
                  </a:lnTo>
                  <a:lnTo>
                    <a:pt x="260" y="134"/>
                  </a:lnTo>
                  <a:lnTo>
                    <a:pt x="261" y="134"/>
                  </a:lnTo>
                  <a:lnTo>
                    <a:pt x="261" y="135"/>
                  </a:lnTo>
                  <a:lnTo>
                    <a:pt x="261" y="136"/>
                  </a:lnTo>
                  <a:lnTo>
                    <a:pt x="261" y="137"/>
                  </a:lnTo>
                  <a:lnTo>
                    <a:pt x="261" y="139"/>
                  </a:lnTo>
                  <a:lnTo>
                    <a:pt x="260" y="140"/>
                  </a:lnTo>
                  <a:lnTo>
                    <a:pt x="260" y="142"/>
                  </a:lnTo>
                  <a:lnTo>
                    <a:pt x="260" y="143"/>
                  </a:lnTo>
                  <a:lnTo>
                    <a:pt x="261" y="146"/>
                  </a:lnTo>
                  <a:lnTo>
                    <a:pt x="260" y="148"/>
                  </a:lnTo>
                  <a:lnTo>
                    <a:pt x="261" y="148"/>
                  </a:lnTo>
                  <a:lnTo>
                    <a:pt x="261" y="149"/>
                  </a:lnTo>
                  <a:lnTo>
                    <a:pt x="262" y="151"/>
                  </a:lnTo>
                  <a:lnTo>
                    <a:pt x="262" y="153"/>
                  </a:lnTo>
                  <a:lnTo>
                    <a:pt x="262" y="154"/>
                  </a:lnTo>
                  <a:lnTo>
                    <a:pt x="264" y="154"/>
                  </a:lnTo>
                  <a:lnTo>
                    <a:pt x="264" y="155"/>
                  </a:lnTo>
                  <a:lnTo>
                    <a:pt x="265" y="157"/>
                  </a:lnTo>
                  <a:lnTo>
                    <a:pt x="265" y="159"/>
                  </a:lnTo>
                  <a:lnTo>
                    <a:pt x="264" y="161"/>
                  </a:lnTo>
                  <a:lnTo>
                    <a:pt x="264" y="162"/>
                  </a:lnTo>
                  <a:lnTo>
                    <a:pt x="265" y="163"/>
                  </a:lnTo>
                  <a:lnTo>
                    <a:pt x="266" y="164"/>
                  </a:lnTo>
                  <a:lnTo>
                    <a:pt x="266" y="165"/>
                  </a:lnTo>
                  <a:lnTo>
                    <a:pt x="265" y="168"/>
                  </a:lnTo>
                  <a:lnTo>
                    <a:pt x="265" y="169"/>
                  </a:lnTo>
                  <a:lnTo>
                    <a:pt x="265" y="170"/>
                  </a:lnTo>
                  <a:lnTo>
                    <a:pt x="265" y="172"/>
                  </a:lnTo>
                  <a:lnTo>
                    <a:pt x="265" y="173"/>
                  </a:lnTo>
                  <a:lnTo>
                    <a:pt x="266" y="174"/>
                  </a:lnTo>
                  <a:lnTo>
                    <a:pt x="267" y="176"/>
                  </a:lnTo>
                  <a:lnTo>
                    <a:pt x="268" y="178"/>
                  </a:lnTo>
                  <a:lnTo>
                    <a:pt x="268" y="186"/>
                  </a:lnTo>
                  <a:lnTo>
                    <a:pt x="269" y="187"/>
                  </a:lnTo>
                  <a:lnTo>
                    <a:pt x="269" y="188"/>
                  </a:lnTo>
                  <a:lnTo>
                    <a:pt x="270" y="189"/>
                  </a:lnTo>
                  <a:lnTo>
                    <a:pt x="274" y="189"/>
                  </a:lnTo>
                  <a:lnTo>
                    <a:pt x="275" y="189"/>
                  </a:lnTo>
                  <a:lnTo>
                    <a:pt x="276" y="189"/>
                  </a:lnTo>
                  <a:lnTo>
                    <a:pt x="277" y="190"/>
                  </a:lnTo>
                  <a:lnTo>
                    <a:pt x="278" y="190"/>
                  </a:lnTo>
                  <a:lnTo>
                    <a:pt x="279" y="189"/>
                  </a:lnTo>
                  <a:lnTo>
                    <a:pt x="281" y="189"/>
                  </a:lnTo>
                  <a:lnTo>
                    <a:pt x="283" y="189"/>
                  </a:lnTo>
                  <a:lnTo>
                    <a:pt x="284" y="188"/>
                  </a:lnTo>
                  <a:lnTo>
                    <a:pt x="285" y="188"/>
                  </a:lnTo>
                  <a:lnTo>
                    <a:pt x="286" y="188"/>
                  </a:lnTo>
                  <a:lnTo>
                    <a:pt x="287" y="188"/>
                  </a:lnTo>
                  <a:lnTo>
                    <a:pt x="288" y="187"/>
                  </a:lnTo>
                  <a:lnTo>
                    <a:pt x="288" y="186"/>
                  </a:lnTo>
                  <a:lnTo>
                    <a:pt x="291" y="185"/>
                  </a:lnTo>
                  <a:lnTo>
                    <a:pt x="295" y="182"/>
                  </a:lnTo>
                  <a:lnTo>
                    <a:pt x="296" y="182"/>
                  </a:lnTo>
                  <a:lnTo>
                    <a:pt x="298" y="181"/>
                  </a:lnTo>
                  <a:lnTo>
                    <a:pt x="299" y="181"/>
                  </a:lnTo>
                  <a:lnTo>
                    <a:pt x="305" y="185"/>
                  </a:lnTo>
                  <a:lnTo>
                    <a:pt x="305" y="186"/>
                  </a:lnTo>
                  <a:lnTo>
                    <a:pt x="308" y="188"/>
                  </a:lnTo>
                  <a:lnTo>
                    <a:pt x="311" y="190"/>
                  </a:lnTo>
                  <a:lnTo>
                    <a:pt x="312" y="191"/>
                  </a:lnTo>
                  <a:lnTo>
                    <a:pt x="310" y="193"/>
                  </a:lnTo>
                  <a:lnTo>
                    <a:pt x="310" y="194"/>
                  </a:lnTo>
                  <a:lnTo>
                    <a:pt x="309" y="195"/>
                  </a:lnTo>
                  <a:lnTo>
                    <a:pt x="309" y="196"/>
                  </a:lnTo>
                  <a:lnTo>
                    <a:pt x="310" y="197"/>
                  </a:lnTo>
                  <a:lnTo>
                    <a:pt x="310" y="198"/>
                  </a:lnTo>
                  <a:lnTo>
                    <a:pt x="310" y="199"/>
                  </a:lnTo>
                  <a:lnTo>
                    <a:pt x="311" y="201"/>
                  </a:lnTo>
                  <a:lnTo>
                    <a:pt x="311" y="202"/>
                  </a:lnTo>
                  <a:lnTo>
                    <a:pt x="312" y="203"/>
                  </a:lnTo>
                  <a:lnTo>
                    <a:pt x="312" y="204"/>
                  </a:lnTo>
                  <a:lnTo>
                    <a:pt x="311" y="205"/>
                  </a:lnTo>
                  <a:lnTo>
                    <a:pt x="311" y="206"/>
                  </a:lnTo>
                  <a:lnTo>
                    <a:pt x="310" y="209"/>
                  </a:lnTo>
                  <a:lnTo>
                    <a:pt x="309" y="210"/>
                  </a:lnTo>
                  <a:lnTo>
                    <a:pt x="309" y="211"/>
                  </a:lnTo>
                  <a:lnTo>
                    <a:pt x="310" y="213"/>
                  </a:lnTo>
                  <a:lnTo>
                    <a:pt x="310" y="215"/>
                  </a:lnTo>
                  <a:lnTo>
                    <a:pt x="309" y="219"/>
                  </a:lnTo>
                  <a:lnTo>
                    <a:pt x="308" y="221"/>
                  </a:lnTo>
                  <a:lnTo>
                    <a:pt x="307" y="222"/>
                  </a:lnTo>
                  <a:lnTo>
                    <a:pt x="307" y="223"/>
                  </a:lnTo>
                  <a:lnTo>
                    <a:pt x="304" y="230"/>
                  </a:lnTo>
                  <a:lnTo>
                    <a:pt x="304" y="231"/>
                  </a:lnTo>
                  <a:lnTo>
                    <a:pt x="304" y="232"/>
                  </a:lnTo>
                  <a:lnTo>
                    <a:pt x="304" y="234"/>
                  </a:lnTo>
                  <a:lnTo>
                    <a:pt x="305" y="236"/>
                  </a:lnTo>
                  <a:lnTo>
                    <a:pt x="305" y="237"/>
                  </a:lnTo>
                  <a:lnTo>
                    <a:pt x="304" y="238"/>
                  </a:lnTo>
                  <a:lnTo>
                    <a:pt x="304" y="239"/>
                  </a:lnTo>
                  <a:lnTo>
                    <a:pt x="303" y="241"/>
                  </a:lnTo>
                  <a:lnTo>
                    <a:pt x="302" y="244"/>
                  </a:lnTo>
                  <a:lnTo>
                    <a:pt x="301" y="244"/>
                  </a:lnTo>
                  <a:lnTo>
                    <a:pt x="300" y="245"/>
                  </a:lnTo>
                  <a:lnTo>
                    <a:pt x="300" y="247"/>
                  </a:lnTo>
                  <a:lnTo>
                    <a:pt x="299" y="248"/>
                  </a:lnTo>
                  <a:lnTo>
                    <a:pt x="299" y="249"/>
                  </a:lnTo>
                  <a:lnTo>
                    <a:pt x="299" y="251"/>
                  </a:lnTo>
                  <a:lnTo>
                    <a:pt x="300" y="251"/>
                  </a:lnTo>
                  <a:lnTo>
                    <a:pt x="300" y="252"/>
                  </a:lnTo>
                  <a:lnTo>
                    <a:pt x="300" y="253"/>
                  </a:lnTo>
                  <a:lnTo>
                    <a:pt x="300" y="254"/>
                  </a:lnTo>
                  <a:lnTo>
                    <a:pt x="300" y="255"/>
                  </a:lnTo>
                  <a:lnTo>
                    <a:pt x="300" y="256"/>
                  </a:lnTo>
                  <a:lnTo>
                    <a:pt x="300" y="257"/>
                  </a:lnTo>
                  <a:lnTo>
                    <a:pt x="299" y="257"/>
                  </a:lnTo>
                  <a:lnTo>
                    <a:pt x="298" y="257"/>
                  </a:lnTo>
                  <a:lnTo>
                    <a:pt x="298" y="259"/>
                  </a:lnTo>
                  <a:lnTo>
                    <a:pt x="299" y="261"/>
                  </a:lnTo>
                  <a:lnTo>
                    <a:pt x="299" y="262"/>
                  </a:lnTo>
                  <a:lnTo>
                    <a:pt x="300" y="263"/>
                  </a:lnTo>
                  <a:lnTo>
                    <a:pt x="300" y="264"/>
                  </a:lnTo>
                  <a:lnTo>
                    <a:pt x="300" y="265"/>
                  </a:lnTo>
                  <a:lnTo>
                    <a:pt x="299" y="266"/>
                  </a:lnTo>
                  <a:lnTo>
                    <a:pt x="299" y="269"/>
                  </a:lnTo>
                  <a:lnTo>
                    <a:pt x="299" y="270"/>
                  </a:lnTo>
                  <a:lnTo>
                    <a:pt x="298" y="270"/>
                  </a:lnTo>
                  <a:lnTo>
                    <a:pt x="298" y="271"/>
                  </a:lnTo>
                  <a:lnTo>
                    <a:pt x="298" y="272"/>
                  </a:lnTo>
                  <a:lnTo>
                    <a:pt x="298" y="273"/>
                  </a:lnTo>
                  <a:lnTo>
                    <a:pt x="298" y="274"/>
                  </a:lnTo>
                  <a:lnTo>
                    <a:pt x="298" y="276"/>
                  </a:lnTo>
                  <a:lnTo>
                    <a:pt x="298" y="278"/>
                  </a:lnTo>
                  <a:lnTo>
                    <a:pt x="298" y="279"/>
                  </a:lnTo>
                  <a:lnTo>
                    <a:pt x="298" y="280"/>
                  </a:lnTo>
                  <a:lnTo>
                    <a:pt x="298" y="281"/>
                  </a:lnTo>
                  <a:lnTo>
                    <a:pt x="296" y="281"/>
                  </a:lnTo>
                  <a:lnTo>
                    <a:pt x="298" y="282"/>
                  </a:lnTo>
                  <a:lnTo>
                    <a:pt x="298" y="285"/>
                  </a:lnTo>
                  <a:lnTo>
                    <a:pt x="296" y="286"/>
                  </a:lnTo>
                  <a:lnTo>
                    <a:pt x="296" y="289"/>
                  </a:lnTo>
                  <a:lnTo>
                    <a:pt x="295" y="289"/>
                  </a:lnTo>
                  <a:lnTo>
                    <a:pt x="295" y="290"/>
                  </a:lnTo>
                  <a:lnTo>
                    <a:pt x="294" y="291"/>
                  </a:lnTo>
                  <a:lnTo>
                    <a:pt x="293" y="293"/>
                  </a:lnTo>
                  <a:lnTo>
                    <a:pt x="292" y="294"/>
                  </a:lnTo>
                  <a:lnTo>
                    <a:pt x="293" y="295"/>
                  </a:lnTo>
                  <a:lnTo>
                    <a:pt x="293" y="296"/>
                  </a:lnTo>
                  <a:lnTo>
                    <a:pt x="293" y="297"/>
                  </a:lnTo>
                  <a:lnTo>
                    <a:pt x="292" y="298"/>
                  </a:lnTo>
                  <a:lnTo>
                    <a:pt x="292" y="299"/>
                  </a:lnTo>
                  <a:lnTo>
                    <a:pt x="291" y="299"/>
                  </a:lnTo>
                  <a:lnTo>
                    <a:pt x="288" y="299"/>
                  </a:lnTo>
                  <a:lnTo>
                    <a:pt x="287" y="299"/>
                  </a:lnTo>
                  <a:lnTo>
                    <a:pt x="287" y="301"/>
                  </a:lnTo>
                  <a:lnTo>
                    <a:pt x="286" y="303"/>
                  </a:lnTo>
                  <a:lnTo>
                    <a:pt x="286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3" y="305"/>
                  </a:lnTo>
                  <a:lnTo>
                    <a:pt x="279" y="307"/>
                  </a:lnTo>
                  <a:lnTo>
                    <a:pt x="279" y="308"/>
                  </a:lnTo>
                  <a:lnTo>
                    <a:pt x="281" y="310"/>
                  </a:lnTo>
                  <a:lnTo>
                    <a:pt x="279" y="311"/>
                  </a:lnTo>
                  <a:lnTo>
                    <a:pt x="279" y="312"/>
                  </a:lnTo>
                  <a:lnTo>
                    <a:pt x="278" y="312"/>
                  </a:lnTo>
                  <a:lnTo>
                    <a:pt x="277" y="312"/>
                  </a:lnTo>
                  <a:lnTo>
                    <a:pt x="276" y="311"/>
                  </a:lnTo>
                  <a:lnTo>
                    <a:pt x="275" y="311"/>
                  </a:lnTo>
                  <a:lnTo>
                    <a:pt x="274" y="311"/>
                  </a:lnTo>
                  <a:lnTo>
                    <a:pt x="273" y="312"/>
                  </a:lnTo>
                  <a:lnTo>
                    <a:pt x="270" y="312"/>
                  </a:lnTo>
                  <a:lnTo>
                    <a:pt x="269" y="312"/>
                  </a:lnTo>
                  <a:lnTo>
                    <a:pt x="269" y="313"/>
                  </a:lnTo>
                  <a:lnTo>
                    <a:pt x="268" y="313"/>
                  </a:lnTo>
                  <a:lnTo>
                    <a:pt x="268" y="314"/>
                  </a:lnTo>
                  <a:lnTo>
                    <a:pt x="268" y="315"/>
                  </a:lnTo>
                  <a:lnTo>
                    <a:pt x="268" y="316"/>
                  </a:lnTo>
                  <a:lnTo>
                    <a:pt x="267" y="318"/>
                  </a:lnTo>
                  <a:lnTo>
                    <a:pt x="266" y="318"/>
                  </a:lnTo>
                  <a:lnTo>
                    <a:pt x="265" y="318"/>
                  </a:lnTo>
                  <a:lnTo>
                    <a:pt x="265" y="319"/>
                  </a:lnTo>
                  <a:lnTo>
                    <a:pt x="264" y="319"/>
                  </a:lnTo>
                  <a:lnTo>
                    <a:pt x="264" y="320"/>
                  </a:lnTo>
                  <a:lnTo>
                    <a:pt x="262" y="320"/>
                  </a:lnTo>
                  <a:lnTo>
                    <a:pt x="262" y="321"/>
                  </a:lnTo>
                  <a:lnTo>
                    <a:pt x="264" y="323"/>
                  </a:lnTo>
                  <a:lnTo>
                    <a:pt x="264" y="324"/>
                  </a:lnTo>
                  <a:lnTo>
                    <a:pt x="262" y="324"/>
                  </a:lnTo>
                  <a:lnTo>
                    <a:pt x="262" y="326"/>
                  </a:lnTo>
                  <a:lnTo>
                    <a:pt x="262" y="327"/>
                  </a:lnTo>
                  <a:lnTo>
                    <a:pt x="262" y="328"/>
                  </a:lnTo>
                  <a:lnTo>
                    <a:pt x="261" y="328"/>
                  </a:lnTo>
                  <a:lnTo>
                    <a:pt x="260" y="329"/>
                  </a:lnTo>
                  <a:lnTo>
                    <a:pt x="259" y="329"/>
                  </a:lnTo>
                  <a:lnTo>
                    <a:pt x="258" y="331"/>
                  </a:lnTo>
                  <a:lnTo>
                    <a:pt x="257" y="332"/>
                  </a:lnTo>
                  <a:lnTo>
                    <a:pt x="255" y="331"/>
                  </a:lnTo>
                  <a:lnTo>
                    <a:pt x="253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1" y="328"/>
                  </a:lnTo>
                  <a:lnTo>
                    <a:pt x="250" y="327"/>
                  </a:lnTo>
                  <a:lnTo>
                    <a:pt x="249" y="327"/>
                  </a:lnTo>
                  <a:lnTo>
                    <a:pt x="249" y="328"/>
                  </a:lnTo>
                  <a:lnTo>
                    <a:pt x="248" y="328"/>
                  </a:lnTo>
                  <a:lnTo>
                    <a:pt x="247" y="327"/>
                  </a:lnTo>
                  <a:lnTo>
                    <a:pt x="244" y="327"/>
                  </a:lnTo>
                  <a:lnTo>
                    <a:pt x="243" y="326"/>
                  </a:lnTo>
                  <a:lnTo>
                    <a:pt x="242" y="327"/>
                  </a:lnTo>
                  <a:lnTo>
                    <a:pt x="241" y="327"/>
                  </a:lnTo>
                  <a:lnTo>
                    <a:pt x="240" y="329"/>
                  </a:lnTo>
                  <a:lnTo>
                    <a:pt x="239" y="329"/>
                  </a:lnTo>
                  <a:lnTo>
                    <a:pt x="238" y="329"/>
                  </a:lnTo>
                  <a:lnTo>
                    <a:pt x="236" y="330"/>
                  </a:lnTo>
                  <a:lnTo>
                    <a:pt x="236" y="331"/>
                  </a:lnTo>
                  <a:lnTo>
                    <a:pt x="236" y="332"/>
                  </a:lnTo>
                  <a:lnTo>
                    <a:pt x="236" y="333"/>
                  </a:lnTo>
                  <a:lnTo>
                    <a:pt x="235" y="335"/>
                  </a:lnTo>
                  <a:lnTo>
                    <a:pt x="235" y="336"/>
                  </a:lnTo>
                  <a:lnTo>
                    <a:pt x="234" y="337"/>
                  </a:lnTo>
                  <a:lnTo>
                    <a:pt x="234" y="338"/>
                  </a:lnTo>
                  <a:lnTo>
                    <a:pt x="233" y="338"/>
                  </a:lnTo>
                  <a:lnTo>
                    <a:pt x="232" y="338"/>
                  </a:lnTo>
                  <a:lnTo>
                    <a:pt x="231" y="338"/>
                  </a:lnTo>
                  <a:lnTo>
                    <a:pt x="230" y="337"/>
                  </a:lnTo>
                  <a:lnTo>
                    <a:pt x="230" y="336"/>
                  </a:lnTo>
                  <a:lnTo>
                    <a:pt x="229" y="335"/>
                  </a:lnTo>
                  <a:lnTo>
                    <a:pt x="227" y="332"/>
                  </a:lnTo>
                  <a:lnTo>
                    <a:pt x="224" y="332"/>
                  </a:lnTo>
                  <a:lnTo>
                    <a:pt x="222" y="332"/>
                  </a:lnTo>
                  <a:lnTo>
                    <a:pt x="221" y="335"/>
                  </a:lnTo>
                  <a:lnTo>
                    <a:pt x="218" y="335"/>
                  </a:lnTo>
                  <a:lnTo>
                    <a:pt x="217" y="333"/>
                  </a:lnTo>
                  <a:lnTo>
                    <a:pt x="215" y="331"/>
                  </a:lnTo>
                  <a:lnTo>
                    <a:pt x="214" y="331"/>
                  </a:lnTo>
                  <a:lnTo>
                    <a:pt x="213" y="331"/>
                  </a:lnTo>
                  <a:lnTo>
                    <a:pt x="212" y="331"/>
                  </a:lnTo>
                  <a:lnTo>
                    <a:pt x="207" y="333"/>
                  </a:lnTo>
                  <a:lnTo>
                    <a:pt x="206" y="333"/>
                  </a:lnTo>
                  <a:lnTo>
                    <a:pt x="205" y="333"/>
                  </a:lnTo>
                  <a:lnTo>
                    <a:pt x="204" y="333"/>
                  </a:lnTo>
                  <a:lnTo>
                    <a:pt x="202" y="333"/>
                  </a:lnTo>
                  <a:lnTo>
                    <a:pt x="201" y="332"/>
                  </a:lnTo>
                  <a:lnTo>
                    <a:pt x="199" y="332"/>
                  </a:lnTo>
                  <a:lnTo>
                    <a:pt x="199" y="331"/>
                  </a:lnTo>
                  <a:lnTo>
                    <a:pt x="198" y="331"/>
                  </a:lnTo>
                  <a:lnTo>
                    <a:pt x="198" y="330"/>
                  </a:lnTo>
                  <a:lnTo>
                    <a:pt x="197" y="330"/>
                  </a:lnTo>
                  <a:lnTo>
                    <a:pt x="196" y="330"/>
                  </a:lnTo>
                  <a:lnTo>
                    <a:pt x="192" y="331"/>
                  </a:lnTo>
                  <a:lnTo>
                    <a:pt x="191" y="331"/>
                  </a:lnTo>
                  <a:lnTo>
                    <a:pt x="191" y="330"/>
                  </a:lnTo>
                  <a:lnTo>
                    <a:pt x="190" y="330"/>
                  </a:lnTo>
                  <a:lnTo>
                    <a:pt x="184" y="328"/>
                  </a:lnTo>
                  <a:lnTo>
                    <a:pt x="183" y="327"/>
                  </a:lnTo>
                  <a:lnTo>
                    <a:pt x="180" y="327"/>
                  </a:lnTo>
                  <a:lnTo>
                    <a:pt x="179" y="326"/>
                  </a:lnTo>
                  <a:lnTo>
                    <a:pt x="176" y="326"/>
                  </a:lnTo>
                  <a:lnTo>
                    <a:pt x="175" y="324"/>
                  </a:lnTo>
                  <a:lnTo>
                    <a:pt x="173" y="324"/>
                  </a:lnTo>
                  <a:lnTo>
                    <a:pt x="172" y="324"/>
                  </a:lnTo>
                  <a:lnTo>
                    <a:pt x="171" y="324"/>
                  </a:lnTo>
                  <a:lnTo>
                    <a:pt x="169" y="324"/>
                  </a:lnTo>
                  <a:lnTo>
                    <a:pt x="164" y="324"/>
                  </a:lnTo>
                  <a:lnTo>
                    <a:pt x="154" y="326"/>
                  </a:lnTo>
                  <a:lnTo>
                    <a:pt x="150" y="327"/>
                  </a:lnTo>
                  <a:lnTo>
                    <a:pt x="150" y="324"/>
                  </a:lnTo>
                  <a:lnTo>
                    <a:pt x="150" y="323"/>
                  </a:lnTo>
                  <a:lnTo>
                    <a:pt x="149" y="322"/>
                  </a:lnTo>
                  <a:lnTo>
                    <a:pt x="148" y="322"/>
                  </a:lnTo>
                  <a:lnTo>
                    <a:pt x="148" y="321"/>
                  </a:lnTo>
                  <a:lnTo>
                    <a:pt x="148" y="320"/>
                  </a:lnTo>
                  <a:lnTo>
                    <a:pt x="149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2" y="318"/>
                  </a:lnTo>
                  <a:lnTo>
                    <a:pt x="152" y="316"/>
                  </a:lnTo>
                  <a:lnTo>
                    <a:pt x="153" y="316"/>
                  </a:lnTo>
                  <a:lnTo>
                    <a:pt x="153" y="315"/>
                  </a:lnTo>
                  <a:lnTo>
                    <a:pt x="154" y="315"/>
                  </a:lnTo>
                  <a:lnTo>
                    <a:pt x="154" y="314"/>
                  </a:lnTo>
                  <a:lnTo>
                    <a:pt x="155" y="314"/>
                  </a:lnTo>
                  <a:lnTo>
                    <a:pt x="155" y="313"/>
                  </a:lnTo>
                  <a:lnTo>
                    <a:pt x="156" y="312"/>
                  </a:lnTo>
                  <a:lnTo>
                    <a:pt x="155" y="312"/>
                  </a:lnTo>
                  <a:lnTo>
                    <a:pt x="155" y="311"/>
                  </a:lnTo>
                  <a:lnTo>
                    <a:pt x="156" y="311"/>
                  </a:lnTo>
                  <a:lnTo>
                    <a:pt x="157" y="310"/>
                  </a:lnTo>
                  <a:lnTo>
                    <a:pt x="158" y="310"/>
                  </a:lnTo>
                  <a:lnTo>
                    <a:pt x="158" y="308"/>
                  </a:lnTo>
                  <a:lnTo>
                    <a:pt x="160" y="308"/>
                  </a:lnTo>
                  <a:lnTo>
                    <a:pt x="161" y="308"/>
                  </a:lnTo>
                  <a:lnTo>
                    <a:pt x="162" y="308"/>
                  </a:lnTo>
                  <a:lnTo>
                    <a:pt x="161" y="307"/>
                  </a:lnTo>
                  <a:lnTo>
                    <a:pt x="160" y="306"/>
                  </a:lnTo>
                  <a:lnTo>
                    <a:pt x="161" y="305"/>
                  </a:lnTo>
                  <a:lnTo>
                    <a:pt x="162" y="305"/>
                  </a:lnTo>
                  <a:lnTo>
                    <a:pt x="163" y="305"/>
                  </a:lnTo>
                  <a:lnTo>
                    <a:pt x="162" y="304"/>
                  </a:lnTo>
                  <a:lnTo>
                    <a:pt x="163" y="304"/>
                  </a:lnTo>
                  <a:lnTo>
                    <a:pt x="164" y="304"/>
                  </a:lnTo>
                  <a:lnTo>
                    <a:pt x="164" y="303"/>
                  </a:lnTo>
                  <a:lnTo>
                    <a:pt x="164" y="299"/>
                  </a:lnTo>
                  <a:lnTo>
                    <a:pt x="164" y="298"/>
                  </a:lnTo>
                  <a:lnTo>
                    <a:pt x="165" y="299"/>
                  </a:lnTo>
                  <a:lnTo>
                    <a:pt x="166" y="299"/>
                  </a:lnTo>
                  <a:lnTo>
                    <a:pt x="166" y="298"/>
                  </a:lnTo>
                  <a:lnTo>
                    <a:pt x="166" y="297"/>
                  </a:lnTo>
                  <a:lnTo>
                    <a:pt x="166" y="296"/>
                  </a:lnTo>
                  <a:lnTo>
                    <a:pt x="166" y="295"/>
                  </a:lnTo>
                  <a:lnTo>
                    <a:pt x="165" y="295"/>
                  </a:lnTo>
                  <a:lnTo>
                    <a:pt x="165" y="294"/>
                  </a:lnTo>
                  <a:lnTo>
                    <a:pt x="165" y="293"/>
                  </a:lnTo>
                  <a:lnTo>
                    <a:pt x="165" y="291"/>
                  </a:lnTo>
                  <a:lnTo>
                    <a:pt x="166" y="290"/>
                  </a:lnTo>
                  <a:lnTo>
                    <a:pt x="165" y="289"/>
                  </a:lnTo>
                  <a:lnTo>
                    <a:pt x="165" y="288"/>
                  </a:lnTo>
                  <a:lnTo>
                    <a:pt x="166" y="286"/>
                  </a:lnTo>
                  <a:lnTo>
                    <a:pt x="166" y="285"/>
                  </a:lnTo>
                  <a:lnTo>
                    <a:pt x="166" y="283"/>
                  </a:lnTo>
                  <a:lnTo>
                    <a:pt x="166" y="282"/>
                  </a:lnTo>
                  <a:lnTo>
                    <a:pt x="167" y="282"/>
                  </a:lnTo>
                  <a:lnTo>
                    <a:pt x="169" y="282"/>
                  </a:lnTo>
                  <a:lnTo>
                    <a:pt x="169" y="281"/>
                  </a:lnTo>
                  <a:lnTo>
                    <a:pt x="169" y="280"/>
                  </a:lnTo>
                  <a:lnTo>
                    <a:pt x="167" y="280"/>
                  </a:lnTo>
                  <a:lnTo>
                    <a:pt x="167" y="279"/>
                  </a:lnTo>
                  <a:lnTo>
                    <a:pt x="169" y="279"/>
                  </a:lnTo>
                  <a:lnTo>
                    <a:pt x="169" y="280"/>
                  </a:lnTo>
                  <a:lnTo>
                    <a:pt x="169" y="279"/>
                  </a:lnTo>
                  <a:lnTo>
                    <a:pt x="170" y="278"/>
                  </a:lnTo>
                  <a:lnTo>
                    <a:pt x="170" y="277"/>
                  </a:lnTo>
                  <a:lnTo>
                    <a:pt x="172" y="276"/>
                  </a:lnTo>
                  <a:lnTo>
                    <a:pt x="173" y="276"/>
                  </a:lnTo>
                  <a:lnTo>
                    <a:pt x="178" y="272"/>
                  </a:lnTo>
                  <a:lnTo>
                    <a:pt x="179" y="271"/>
                  </a:lnTo>
                  <a:lnTo>
                    <a:pt x="176" y="270"/>
                  </a:lnTo>
                  <a:lnTo>
                    <a:pt x="178" y="269"/>
                  </a:lnTo>
                  <a:lnTo>
                    <a:pt x="179" y="269"/>
                  </a:lnTo>
                  <a:lnTo>
                    <a:pt x="179" y="268"/>
                  </a:lnTo>
                  <a:lnTo>
                    <a:pt x="178" y="268"/>
                  </a:lnTo>
                  <a:lnTo>
                    <a:pt x="178" y="266"/>
                  </a:lnTo>
                  <a:lnTo>
                    <a:pt x="179" y="266"/>
                  </a:lnTo>
                  <a:lnTo>
                    <a:pt x="179" y="265"/>
                  </a:lnTo>
                  <a:lnTo>
                    <a:pt x="180" y="265"/>
                  </a:lnTo>
                  <a:lnTo>
                    <a:pt x="180" y="264"/>
                  </a:lnTo>
                  <a:lnTo>
                    <a:pt x="180" y="263"/>
                  </a:lnTo>
                  <a:lnTo>
                    <a:pt x="180" y="262"/>
                  </a:lnTo>
                  <a:lnTo>
                    <a:pt x="181" y="262"/>
                  </a:lnTo>
                  <a:lnTo>
                    <a:pt x="182" y="261"/>
                  </a:lnTo>
                  <a:lnTo>
                    <a:pt x="182" y="260"/>
                  </a:lnTo>
                  <a:lnTo>
                    <a:pt x="181" y="260"/>
                  </a:lnTo>
                  <a:lnTo>
                    <a:pt x="182" y="259"/>
                  </a:lnTo>
                  <a:lnTo>
                    <a:pt x="182" y="257"/>
                  </a:lnTo>
                  <a:lnTo>
                    <a:pt x="183" y="257"/>
                  </a:lnTo>
                  <a:lnTo>
                    <a:pt x="184" y="257"/>
                  </a:lnTo>
                  <a:lnTo>
                    <a:pt x="186" y="256"/>
                  </a:lnTo>
                  <a:lnTo>
                    <a:pt x="186" y="255"/>
                  </a:lnTo>
                  <a:lnTo>
                    <a:pt x="187" y="255"/>
                  </a:lnTo>
                  <a:lnTo>
                    <a:pt x="188" y="255"/>
                  </a:lnTo>
                  <a:lnTo>
                    <a:pt x="188" y="254"/>
                  </a:lnTo>
                  <a:lnTo>
                    <a:pt x="189" y="254"/>
                  </a:lnTo>
                  <a:lnTo>
                    <a:pt x="189" y="253"/>
                  </a:lnTo>
                  <a:lnTo>
                    <a:pt x="189" y="249"/>
                  </a:lnTo>
                  <a:lnTo>
                    <a:pt x="189" y="248"/>
                  </a:lnTo>
                  <a:lnTo>
                    <a:pt x="189" y="247"/>
                  </a:lnTo>
                  <a:lnTo>
                    <a:pt x="187" y="246"/>
                  </a:lnTo>
                  <a:lnTo>
                    <a:pt x="187" y="245"/>
                  </a:lnTo>
                  <a:lnTo>
                    <a:pt x="186" y="243"/>
                  </a:lnTo>
                  <a:lnTo>
                    <a:pt x="184" y="241"/>
                  </a:lnTo>
                  <a:lnTo>
                    <a:pt x="183" y="240"/>
                  </a:lnTo>
                  <a:lnTo>
                    <a:pt x="182" y="238"/>
                  </a:lnTo>
                  <a:lnTo>
                    <a:pt x="182" y="237"/>
                  </a:lnTo>
                  <a:lnTo>
                    <a:pt x="181" y="237"/>
                  </a:lnTo>
                  <a:lnTo>
                    <a:pt x="180" y="236"/>
                  </a:lnTo>
                  <a:lnTo>
                    <a:pt x="179" y="235"/>
                  </a:lnTo>
                  <a:lnTo>
                    <a:pt x="178" y="234"/>
                  </a:lnTo>
                  <a:lnTo>
                    <a:pt x="174" y="234"/>
                  </a:lnTo>
                  <a:lnTo>
                    <a:pt x="173" y="234"/>
                  </a:lnTo>
                  <a:lnTo>
                    <a:pt x="173" y="232"/>
                  </a:lnTo>
                  <a:lnTo>
                    <a:pt x="172" y="232"/>
                  </a:lnTo>
                  <a:lnTo>
                    <a:pt x="169" y="231"/>
                  </a:lnTo>
                  <a:lnTo>
                    <a:pt x="169" y="230"/>
                  </a:lnTo>
                  <a:lnTo>
                    <a:pt x="165" y="228"/>
                  </a:lnTo>
                  <a:lnTo>
                    <a:pt x="164" y="228"/>
                  </a:lnTo>
                  <a:lnTo>
                    <a:pt x="163" y="228"/>
                  </a:lnTo>
                  <a:lnTo>
                    <a:pt x="162" y="229"/>
                  </a:lnTo>
                  <a:lnTo>
                    <a:pt x="162" y="230"/>
                  </a:lnTo>
                  <a:lnTo>
                    <a:pt x="161" y="230"/>
                  </a:lnTo>
                  <a:lnTo>
                    <a:pt x="161" y="229"/>
                  </a:lnTo>
                  <a:lnTo>
                    <a:pt x="160" y="229"/>
                  </a:lnTo>
                  <a:lnTo>
                    <a:pt x="157" y="227"/>
                  </a:lnTo>
                  <a:lnTo>
                    <a:pt x="156" y="224"/>
                  </a:lnTo>
                  <a:lnTo>
                    <a:pt x="155" y="224"/>
                  </a:lnTo>
                  <a:lnTo>
                    <a:pt x="147" y="222"/>
                  </a:lnTo>
                  <a:lnTo>
                    <a:pt x="146" y="222"/>
                  </a:lnTo>
                  <a:lnTo>
                    <a:pt x="146" y="221"/>
                  </a:lnTo>
                  <a:lnTo>
                    <a:pt x="144" y="221"/>
                  </a:lnTo>
                  <a:lnTo>
                    <a:pt x="143" y="221"/>
                  </a:lnTo>
                  <a:lnTo>
                    <a:pt x="136" y="215"/>
                  </a:lnTo>
                  <a:lnTo>
                    <a:pt x="135" y="215"/>
                  </a:lnTo>
                  <a:lnTo>
                    <a:pt x="133" y="214"/>
                  </a:lnTo>
                  <a:lnTo>
                    <a:pt x="132" y="214"/>
                  </a:lnTo>
                  <a:lnTo>
                    <a:pt x="131" y="214"/>
                  </a:lnTo>
                  <a:lnTo>
                    <a:pt x="130" y="213"/>
                  </a:lnTo>
                  <a:lnTo>
                    <a:pt x="129" y="212"/>
                  </a:lnTo>
                  <a:lnTo>
                    <a:pt x="128" y="212"/>
                  </a:lnTo>
                  <a:lnTo>
                    <a:pt x="127" y="211"/>
                  </a:lnTo>
                  <a:lnTo>
                    <a:pt x="126" y="211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2" y="209"/>
                  </a:lnTo>
                  <a:lnTo>
                    <a:pt x="122" y="207"/>
                  </a:lnTo>
                  <a:lnTo>
                    <a:pt x="121" y="206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9" y="204"/>
                  </a:lnTo>
                  <a:lnTo>
                    <a:pt x="118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4" y="202"/>
                  </a:lnTo>
                  <a:lnTo>
                    <a:pt x="113" y="202"/>
                  </a:lnTo>
                  <a:lnTo>
                    <a:pt x="113" y="201"/>
                  </a:lnTo>
                  <a:lnTo>
                    <a:pt x="112" y="199"/>
                  </a:lnTo>
                  <a:lnTo>
                    <a:pt x="111" y="198"/>
                  </a:lnTo>
                  <a:lnTo>
                    <a:pt x="97" y="189"/>
                  </a:lnTo>
                  <a:lnTo>
                    <a:pt x="96" y="189"/>
                  </a:lnTo>
                  <a:lnTo>
                    <a:pt x="94" y="190"/>
                  </a:lnTo>
                  <a:lnTo>
                    <a:pt x="93" y="190"/>
                  </a:lnTo>
                  <a:lnTo>
                    <a:pt x="90" y="190"/>
                  </a:lnTo>
                  <a:lnTo>
                    <a:pt x="87" y="190"/>
                  </a:lnTo>
                  <a:lnTo>
                    <a:pt x="86" y="190"/>
                  </a:lnTo>
                  <a:lnTo>
                    <a:pt x="86" y="189"/>
                  </a:lnTo>
                  <a:lnTo>
                    <a:pt x="85" y="189"/>
                  </a:lnTo>
                  <a:lnTo>
                    <a:pt x="84" y="189"/>
                  </a:lnTo>
                  <a:lnTo>
                    <a:pt x="83" y="189"/>
                  </a:lnTo>
                  <a:lnTo>
                    <a:pt x="80" y="188"/>
                  </a:lnTo>
                  <a:lnTo>
                    <a:pt x="79" y="187"/>
                  </a:lnTo>
                  <a:lnTo>
                    <a:pt x="77" y="187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2" y="185"/>
                  </a:lnTo>
                  <a:lnTo>
                    <a:pt x="72" y="184"/>
                  </a:lnTo>
                  <a:lnTo>
                    <a:pt x="71" y="184"/>
                  </a:lnTo>
                  <a:lnTo>
                    <a:pt x="69" y="184"/>
                  </a:lnTo>
                  <a:lnTo>
                    <a:pt x="68" y="184"/>
                  </a:lnTo>
                  <a:lnTo>
                    <a:pt x="67" y="184"/>
                  </a:lnTo>
                  <a:lnTo>
                    <a:pt x="66" y="182"/>
                  </a:lnTo>
                  <a:lnTo>
                    <a:pt x="63" y="181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59" y="178"/>
                  </a:lnTo>
                  <a:lnTo>
                    <a:pt x="58" y="177"/>
                  </a:lnTo>
                  <a:lnTo>
                    <a:pt x="58" y="176"/>
                  </a:lnTo>
                  <a:lnTo>
                    <a:pt x="57" y="176"/>
                  </a:lnTo>
                  <a:lnTo>
                    <a:pt x="58" y="174"/>
                  </a:lnTo>
                  <a:lnTo>
                    <a:pt x="58" y="173"/>
                  </a:lnTo>
                  <a:lnTo>
                    <a:pt x="57" y="173"/>
                  </a:lnTo>
                  <a:lnTo>
                    <a:pt x="57" y="172"/>
                  </a:lnTo>
                  <a:lnTo>
                    <a:pt x="55" y="172"/>
                  </a:lnTo>
                  <a:lnTo>
                    <a:pt x="55" y="171"/>
                  </a:lnTo>
                  <a:lnTo>
                    <a:pt x="54" y="171"/>
                  </a:lnTo>
                  <a:lnTo>
                    <a:pt x="53" y="171"/>
                  </a:lnTo>
                  <a:lnTo>
                    <a:pt x="52" y="170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1" y="168"/>
                  </a:lnTo>
                  <a:lnTo>
                    <a:pt x="47" y="167"/>
                  </a:lnTo>
                  <a:lnTo>
                    <a:pt x="46" y="167"/>
                  </a:lnTo>
                  <a:lnTo>
                    <a:pt x="45" y="167"/>
                  </a:lnTo>
                  <a:lnTo>
                    <a:pt x="45" y="165"/>
                  </a:lnTo>
                  <a:lnTo>
                    <a:pt x="44" y="165"/>
                  </a:lnTo>
                  <a:lnTo>
                    <a:pt x="43" y="165"/>
                  </a:lnTo>
                  <a:lnTo>
                    <a:pt x="43" y="164"/>
                  </a:lnTo>
                  <a:lnTo>
                    <a:pt x="42" y="164"/>
                  </a:lnTo>
                  <a:lnTo>
                    <a:pt x="42" y="163"/>
                  </a:lnTo>
                  <a:lnTo>
                    <a:pt x="42" y="162"/>
                  </a:lnTo>
                  <a:lnTo>
                    <a:pt x="41" y="162"/>
                  </a:lnTo>
                  <a:lnTo>
                    <a:pt x="38" y="160"/>
                  </a:lnTo>
                  <a:lnTo>
                    <a:pt x="36" y="160"/>
                  </a:lnTo>
                  <a:lnTo>
                    <a:pt x="35" y="159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3" y="155"/>
                  </a:lnTo>
                  <a:lnTo>
                    <a:pt x="32" y="154"/>
                  </a:lnTo>
                  <a:lnTo>
                    <a:pt x="31" y="153"/>
                  </a:lnTo>
                  <a:lnTo>
                    <a:pt x="26" y="149"/>
                  </a:lnTo>
                  <a:lnTo>
                    <a:pt x="25" y="148"/>
                  </a:lnTo>
                  <a:lnTo>
                    <a:pt x="24" y="147"/>
                  </a:lnTo>
                  <a:lnTo>
                    <a:pt x="24" y="146"/>
                  </a:lnTo>
                  <a:lnTo>
                    <a:pt x="24" y="145"/>
                  </a:lnTo>
                  <a:lnTo>
                    <a:pt x="23" y="144"/>
                  </a:lnTo>
                  <a:lnTo>
                    <a:pt x="23" y="143"/>
                  </a:lnTo>
                  <a:lnTo>
                    <a:pt x="21" y="143"/>
                  </a:lnTo>
                  <a:lnTo>
                    <a:pt x="21" y="142"/>
                  </a:lnTo>
                  <a:lnTo>
                    <a:pt x="20" y="142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9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7" y="137"/>
                  </a:lnTo>
                  <a:lnTo>
                    <a:pt x="18" y="136"/>
                  </a:lnTo>
                  <a:lnTo>
                    <a:pt x="17" y="135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6" y="132"/>
                  </a:lnTo>
                  <a:lnTo>
                    <a:pt x="15" y="132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5" y="130"/>
                  </a:lnTo>
                  <a:lnTo>
                    <a:pt x="15" y="129"/>
                  </a:lnTo>
                  <a:lnTo>
                    <a:pt x="14" y="129"/>
                  </a:lnTo>
                  <a:lnTo>
                    <a:pt x="14" y="128"/>
                  </a:lnTo>
                  <a:lnTo>
                    <a:pt x="12" y="127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4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6" y="123"/>
                  </a:lnTo>
                  <a:lnTo>
                    <a:pt x="5" y="123"/>
                  </a:lnTo>
                  <a:lnTo>
                    <a:pt x="3" y="121"/>
                  </a:lnTo>
                  <a:lnTo>
                    <a:pt x="2" y="121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97">
              <a:extLst>
                <a:ext uri="{FF2B5EF4-FFF2-40B4-BE49-F238E27FC236}">
                  <a16:creationId xmlns:a16="http://schemas.microsoft.com/office/drawing/2014/main" id="{CEC6BB04-A80A-A2B0-209D-DA4BCDAC0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829" y="1201034"/>
              <a:ext cx="199058" cy="206967"/>
            </a:xfrm>
            <a:custGeom>
              <a:avLst/>
              <a:gdLst>
                <a:gd name="T0" fmla="*/ 145 w 151"/>
                <a:gd name="T1" fmla="*/ 108 h 157"/>
                <a:gd name="T2" fmla="*/ 144 w 151"/>
                <a:gd name="T3" fmla="*/ 114 h 157"/>
                <a:gd name="T4" fmla="*/ 144 w 151"/>
                <a:gd name="T5" fmla="*/ 119 h 157"/>
                <a:gd name="T6" fmla="*/ 133 w 151"/>
                <a:gd name="T7" fmla="*/ 134 h 157"/>
                <a:gd name="T8" fmla="*/ 125 w 151"/>
                <a:gd name="T9" fmla="*/ 139 h 157"/>
                <a:gd name="T10" fmla="*/ 124 w 151"/>
                <a:gd name="T11" fmla="*/ 133 h 157"/>
                <a:gd name="T12" fmla="*/ 115 w 151"/>
                <a:gd name="T13" fmla="*/ 127 h 157"/>
                <a:gd name="T14" fmla="*/ 107 w 151"/>
                <a:gd name="T15" fmla="*/ 129 h 157"/>
                <a:gd name="T16" fmla="*/ 99 w 151"/>
                <a:gd name="T17" fmla="*/ 134 h 157"/>
                <a:gd name="T18" fmla="*/ 87 w 151"/>
                <a:gd name="T19" fmla="*/ 135 h 157"/>
                <a:gd name="T20" fmla="*/ 76 w 151"/>
                <a:gd name="T21" fmla="*/ 133 h 157"/>
                <a:gd name="T22" fmla="*/ 73 w 151"/>
                <a:gd name="T23" fmla="*/ 141 h 157"/>
                <a:gd name="T24" fmla="*/ 79 w 151"/>
                <a:gd name="T25" fmla="*/ 150 h 157"/>
                <a:gd name="T26" fmla="*/ 69 w 151"/>
                <a:gd name="T27" fmla="*/ 154 h 157"/>
                <a:gd name="T28" fmla="*/ 58 w 151"/>
                <a:gd name="T29" fmla="*/ 151 h 157"/>
                <a:gd name="T30" fmla="*/ 46 w 151"/>
                <a:gd name="T31" fmla="*/ 142 h 157"/>
                <a:gd name="T32" fmla="*/ 42 w 151"/>
                <a:gd name="T33" fmla="*/ 134 h 157"/>
                <a:gd name="T34" fmla="*/ 38 w 151"/>
                <a:gd name="T35" fmla="*/ 128 h 157"/>
                <a:gd name="T36" fmla="*/ 36 w 151"/>
                <a:gd name="T37" fmla="*/ 123 h 157"/>
                <a:gd name="T38" fmla="*/ 31 w 151"/>
                <a:gd name="T39" fmla="*/ 118 h 157"/>
                <a:gd name="T40" fmla="*/ 31 w 151"/>
                <a:gd name="T41" fmla="*/ 112 h 157"/>
                <a:gd name="T42" fmla="*/ 29 w 151"/>
                <a:gd name="T43" fmla="*/ 108 h 157"/>
                <a:gd name="T44" fmla="*/ 28 w 151"/>
                <a:gd name="T45" fmla="*/ 103 h 157"/>
                <a:gd name="T46" fmla="*/ 24 w 151"/>
                <a:gd name="T47" fmla="*/ 99 h 157"/>
                <a:gd name="T48" fmla="*/ 17 w 151"/>
                <a:gd name="T49" fmla="*/ 99 h 157"/>
                <a:gd name="T50" fmla="*/ 15 w 151"/>
                <a:gd name="T51" fmla="*/ 93 h 157"/>
                <a:gd name="T52" fmla="*/ 8 w 151"/>
                <a:gd name="T53" fmla="*/ 87 h 157"/>
                <a:gd name="T54" fmla="*/ 1 w 151"/>
                <a:gd name="T55" fmla="*/ 76 h 157"/>
                <a:gd name="T56" fmla="*/ 4 w 151"/>
                <a:gd name="T57" fmla="*/ 61 h 157"/>
                <a:gd name="T58" fmla="*/ 8 w 151"/>
                <a:gd name="T59" fmla="*/ 51 h 157"/>
                <a:gd name="T60" fmla="*/ 7 w 151"/>
                <a:gd name="T61" fmla="*/ 43 h 157"/>
                <a:gd name="T62" fmla="*/ 13 w 151"/>
                <a:gd name="T63" fmla="*/ 37 h 157"/>
                <a:gd name="T64" fmla="*/ 22 w 151"/>
                <a:gd name="T65" fmla="*/ 37 h 157"/>
                <a:gd name="T66" fmla="*/ 28 w 151"/>
                <a:gd name="T67" fmla="*/ 33 h 157"/>
                <a:gd name="T68" fmla="*/ 33 w 151"/>
                <a:gd name="T69" fmla="*/ 31 h 157"/>
                <a:gd name="T70" fmla="*/ 28 w 151"/>
                <a:gd name="T71" fmla="*/ 26 h 157"/>
                <a:gd name="T72" fmla="*/ 31 w 151"/>
                <a:gd name="T73" fmla="*/ 18 h 157"/>
                <a:gd name="T74" fmla="*/ 35 w 151"/>
                <a:gd name="T75" fmla="*/ 5 h 157"/>
                <a:gd name="T76" fmla="*/ 42 w 151"/>
                <a:gd name="T77" fmla="*/ 0 h 157"/>
                <a:gd name="T78" fmla="*/ 55 w 151"/>
                <a:gd name="T79" fmla="*/ 2 h 157"/>
                <a:gd name="T80" fmla="*/ 72 w 151"/>
                <a:gd name="T81" fmla="*/ 6 h 157"/>
                <a:gd name="T82" fmla="*/ 80 w 151"/>
                <a:gd name="T83" fmla="*/ 10 h 157"/>
                <a:gd name="T84" fmla="*/ 78 w 151"/>
                <a:gd name="T85" fmla="*/ 5 h 157"/>
                <a:gd name="T86" fmla="*/ 90 w 151"/>
                <a:gd name="T87" fmla="*/ 1 h 157"/>
                <a:gd name="T88" fmla="*/ 106 w 151"/>
                <a:gd name="T89" fmla="*/ 5 h 157"/>
                <a:gd name="T90" fmla="*/ 108 w 151"/>
                <a:gd name="T91" fmla="*/ 7 h 157"/>
                <a:gd name="T92" fmla="*/ 116 w 151"/>
                <a:gd name="T93" fmla="*/ 6 h 157"/>
                <a:gd name="T94" fmla="*/ 113 w 151"/>
                <a:gd name="T95" fmla="*/ 6 h 157"/>
                <a:gd name="T96" fmla="*/ 110 w 151"/>
                <a:gd name="T97" fmla="*/ 1 h 157"/>
                <a:gd name="T98" fmla="*/ 133 w 151"/>
                <a:gd name="T99" fmla="*/ 2 h 157"/>
                <a:gd name="T100" fmla="*/ 150 w 151"/>
                <a:gd name="T101" fmla="*/ 8 h 157"/>
                <a:gd name="T102" fmla="*/ 148 w 151"/>
                <a:gd name="T103" fmla="*/ 19 h 157"/>
                <a:gd name="T104" fmla="*/ 138 w 151"/>
                <a:gd name="T105" fmla="*/ 31 h 157"/>
                <a:gd name="T106" fmla="*/ 134 w 151"/>
                <a:gd name="T107" fmla="*/ 40 h 157"/>
                <a:gd name="T108" fmla="*/ 134 w 151"/>
                <a:gd name="T109" fmla="*/ 50 h 157"/>
                <a:gd name="T110" fmla="*/ 136 w 151"/>
                <a:gd name="T111" fmla="*/ 66 h 157"/>
                <a:gd name="T112" fmla="*/ 138 w 151"/>
                <a:gd name="T113" fmla="*/ 73 h 157"/>
                <a:gd name="T114" fmla="*/ 142 w 151"/>
                <a:gd name="T115" fmla="*/ 81 h 157"/>
                <a:gd name="T116" fmla="*/ 148 w 151"/>
                <a:gd name="T117" fmla="*/ 87 h 157"/>
                <a:gd name="T118" fmla="*/ 150 w 151"/>
                <a:gd name="T119" fmla="*/ 9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1" h="157">
                  <a:moveTo>
                    <a:pt x="148" y="101"/>
                  </a:moveTo>
                  <a:lnTo>
                    <a:pt x="147" y="102"/>
                  </a:lnTo>
                  <a:lnTo>
                    <a:pt x="146" y="103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4" y="108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5" y="110"/>
                  </a:lnTo>
                  <a:lnTo>
                    <a:pt x="144" y="110"/>
                  </a:lnTo>
                  <a:lnTo>
                    <a:pt x="144" y="111"/>
                  </a:lnTo>
                  <a:lnTo>
                    <a:pt x="145" y="111"/>
                  </a:lnTo>
                  <a:lnTo>
                    <a:pt x="145" y="112"/>
                  </a:lnTo>
                  <a:lnTo>
                    <a:pt x="144" y="112"/>
                  </a:lnTo>
                  <a:lnTo>
                    <a:pt x="144" y="114"/>
                  </a:lnTo>
                  <a:lnTo>
                    <a:pt x="145" y="114"/>
                  </a:lnTo>
                  <a:lnTo>
                    <a:pt x="145" y="115"/>
                  </a:lnTo>
                  <a:lnTo>
                    <a:pt x="145" y="116"/>
                  </a:lnTo>
                  <a:lnTo>
                    <a:pt x="144" y="117"/>
                  </a:lnTo>
                  <a:lnTo>
                    <a:pt x="144" y="118"/>
                  </a:lnTo>
                  <a:lnTo>
                    <a:pt x="145" y="118"/>
                  </a:lnTo>
                  <a:lnTo>
                    <a:pt x="144" y="118"/>
                  </a:lnTo>
                  <a:lnTo>
                    <a:pt x="144" y="119"/>
                  </a:lnTo>
                  <a:lnTo>
                    <a:pt x="144" y="120"/>
                  </a:lnTo>
                  <a:lnTo>
                    <a:pt x="142" y="122"/>
                  </a:lnTo>
                  <a:lnTo>
                    <a:pt x="140" y="125"/>
                  </a:lnTo>
                  <a:lnTo>
                    <a:pt x="139" y="127"/>
                  </a:lnTo>
                  <a:lnTo>
                    <a:pt x="138" y="132"/>
                  </a:lnTo>
                  <a:lnTo>
                    <a:pt x="137" y="132"/>
                  </a:lnTo>
                  <a:lnTo>
                    <a:pt x="134" y="134"/>
                  </a:lnTo>
                  <a:lnTo>
                    <a:pt x="133" y="134"/>
                  </a:lnTo>
                  <a:lnTo>
                    <a:pt x="132" y="134"/>
                  </a:lnTo>
                  <a:lnTo>
                    <a:pt x="131" y="137"/>
                  </a:lnTo>
                  <a:lnTo>
                    <a:pt x="130" y="137"/>
                  </a:lnTo>
                  <a:lnTo>
                    <a:pt x="129" y="137"/>
                  </a:lnTo>
                  <a:lnTo>
                    <a:pt x="128" y="137"/>
                  </a:lnTo>
                  <a:lnTo>
                    <a:pt x="128" y="139"/>
                  </a:lnTo>
                  <a:lnTo>
                    <a:pt x="127" y="139"/>
                  </a:lnTo>
                  <a:lnTo>
                    <a:pt x="125" y="139"/>
                  </a:lnTo>
                  <a:lnTo>
                    <a:pt x="124" y="139"/>
                  </a:lnTo>
                  <a:lnTo>
                    <a:pt x="124" y="137"/>
                  </a:lnTo>
                  <a:lnTo>
                    <a:pt x="124" y="136"/>
                  </a:lnTo>
                  <a:lnTo>
                    <a:pt x="124" y="135"/>
                  </a:lnTo>
                  <a:lnTo>
                    <a:pt x="125" y="135"/>
                  </a:lnTo>
                  <a:lnTo>
                    <a:pt x="124" y="135"/>
                  </a:lnTo>
                  <a:lnTo>
                    <a:pt x="124" y="134"/>
                  </a:lnTo>
                  <a:lnTo>
                    <a:pt x="124" y="133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1" y="133"/>
                  </a:lnTo>
                  <a:lnTo>
                    <a:pt x="120" y="134"/>
                  </a:lnTo>
                  <a:lnTo>
                    <a:pt x="117" y="133"/>
                  </a:lnTo>
                  <a:lnTo>
                    <a:pt x="114" y="129"/>
                  </a:lnTo>
                  <a:lnTo>
                    <a:pt x="115" y="128"/>
                  </a:lnTo>
                  <a:lnTo>
                    <a:pt x="115" y="127"/>
                  </a:lnTo>
                  <a:lnTo>
                    <a:pt x="114" y="127"/>
                  </a:lnTo>
                  <a:lnTo>
                    <a:pt x="113" y="128"/>
                  </a:lnTo>
                  <a:lnTo>
                    <a:pt x="112" y="128"/>
                  </a:lnTo>
                  <a:lnTo>
                    <a:pt x="111" y="129"/>
                  </a:lnTo>
                  <a:lnTo>
                    <a:pt x="110" y="131"/>
                  </a:lnTo>
                  <a:lnTo>
                    <a:pt x="108" y="131"/>
                  </a:lnTo>
                  <a:lnTo>
                    <a:pt x="108" y="129"/>
                  </a:lnTo>
                  <a:lnTo>
                    <a:pt x="107" y="129"/>
                  </a:lnTo>
                  <a:lnTo>
                    <a:pt x="104" y="132"/>
                  </a:lnTo>
                  <a:lnTo>
                    <a:pt x="103" y="132"/>
                  </a:lnTo>
                  <a:lnTo>
                    <a:pt x="103" y="131"/>
                  </a:lnTo>
                  <a:lnTo>
                    <a:pt x="102" y="131"/>
                  </a:lnTo>
                  <a:lnTo>
                    <a:pt x="101" y="131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99" y="134"/>
                  </a:lnTo>
                  <a:lnTo>
                    <a:pt x="98" y="134"/>
                  </a:lnTo>
                  <a:lnTo>
                    <a:pt x="97" y="134"/>
                  </a:lnTo>
                  <a:lnTo>
                    <a:pt x="96" y="134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1" y="134"/>
                  </a:lnTo>
                  <a:lnTo>
                    <a:pt x="89" y="135"/>
                  </a:lnTo>
                  <a:lnTo>
                    <a:pt x="87" y="135"/>
                  </a:lnTo>
                  <a:lnTo>
                    <a:pt x="86" y="135"/>
                  </a:lnTo>
                  <a:lnTo>
                    <a:pt x="85" y="134"/>
                  </a:lnTo>
                  <a:lnTo>
                    <a:pt x="81" y="133"/>
                  </a:lnTo>
                  <a:lnTo>
                    <a:pt x="79" y="131"/>
                  </a:lnTo>
                  <a:lnTo>
                    <a:pt x="78" y="131"/>
                  </a:lnTo>
                  <a:lnTo>
                    <a:pt x="77" y="131"/>
                  </a:lnTo>
                  <a:lnTo>
                    <a:pt x="77" y="132"/>
                  </a:lnTo>
                  <a:lnTo>
                    <a:pt x="76" y="133"/>
                  </a:lnTo>
                  <a:lnTo>
                    <a:pt x="76" y="135"/>
                  </a:lnTo>
                  <a:lnTo>
                    <a:pt x="74" y="137"/>
                  </a:lnTo>
                  <a:lnTo>
                    <a:pt x="73" y="137"/>
                  </a:lnTo>
                  <a:lnTo>
                    <a:pt x="72" y="137"/>
                  </a:lnTo>
                  <a:lnTo>
                    <a:pt x="71" y="139"/>
                  </a:lnTo>
                  <a:lnTo>
                    <a:pt x="71" y="140"/>
                  </a:lnTo>
                  <a:lnTo>
                    <a:pt x="71" y="141"/>
                  </a:lnTo>
                  <a:lnTo>
                    <a:pt x="73" y="141"/>
                  </a:lnTo>
                  <a:lnTo>
                    <a:pt x="74" y="142"/>
                  </a:lnTo>
                  <a:lnTo>
                    <a:pt x="74" y="143"/>
                  </a:lnTo>
                  <a:lnTo>
                    <a:pt x="76" y="144"/>
                  </a:lnTo>
                  <a:lnTo>
                    <a:pt x="77" y="145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79" y="149"/>
                  </a:lnTo>
                  <a:lnTo>
                    <a:pt x="79" y="150"/>
                  </a:lnTo>
                  <a:lnTo>
                    <a:pt x="79" y="151"/>
                  </a:lnTo>
                  <a:lnTo>
                    <a:pt x="79" y="153"/>
                  </a:lnTo>
                  <a:lnTo>
                    <a:pt x="79" y="154"/>
                  </a:lnTo>
                  <a:lnTo>
                    <a:pt x="78" y="156"/>
                  </a:lnTo>
                  <a:lnTo>
                    <a:pt x="76" y="157"/>
                  </a:lnTo>
                  <a:lnTo>
                    <a:pt x="73" y="156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7" y="154"/>
                  </a:lnTo>
                  <a:lnTo>
                    <a:pt x="65" y="154"/>
                  </a:lnTo>
                  <a:lnTo>
                    <a:pt x="64" y="153"/>
                  </a:lnTo>
                  <a:lnTo>
                    <a:pt x="63" y="153"/>
                  </a:lnTo>
                  <a:lnTo>
                    <a:pt x="62" y="153"/>
                  </a:lnTo>
                  <a:lnTo>
                    <a:pt x="61" y="153"/>
                  </a:lnTo>
                  <a:lnTo>
                    <a:pt x="59" y="152"/>
                  </a:lnTo>
                  <a:lnTo>
                    <a:pt x="58" y="151"/>
                  </a:lnTo>
                  <a:lnTo>
                    <a:pt x="56" y="151"/>
                  </a:lnTo>
                  <a:lnTo>
                    <a:pt x="56" y="150"/>
                  </a:lnTo>
                  <a:lnTo>
                    <a:pt x="55" y="150"/>
                  </a:lnTo>
                  <a:lnTo>
                    <a:pt x="51" y="150"/>
                  </a:lnTo>
                  <a:lnTo>
                    <a:pt x="50" y="149"/>
                  </a:lnTo>
                  <a:lnTo>
                    <a:pt x="46" y="144"/>
                  </a:lnTo>
                  <a:lnTo>
                    <a:pt x="46" y="143"/>
                  </a:lnTo>
                  <a:lnTo>
                    <a:pt x="46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4" y="140"/>
                  </a:lnTo>
                  <a:lnTo>
                    <a:pt x="44" y="139"/>
                  </a:lnTo>
                  <a:lnTo>
                    <a:pt x="44" y="137"/>
                  </a:lnTo>
                  <a:lnTo>
                    <a:pt x="43" y="136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39" y="131"/>
                  </a:lnTo>
                  <a:lnTo>
                    <a:pt x="39" y="132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8" y="126"/>
                  </a:lnTo>
                  <a:lnTo>
                    <a:pt x="37" y="126"/>
                  </a:lnTo>
                  <a:lnTo>
                    <a:pt x="37" y="125"/>
                  </a:lnTo>
                  <a:lnTo>
                    <a:pt x="36" y="124"/>
                  </a:lnTo>
                  <a:lnTo>
                    <a:pt x="36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6" y="122"/>
                  </a:lnTo>
                  <a:lnTo>
                    <a:pt x="34" y="122"/>
                  </a:lnTo>
                  <a:lnTo>
                    <a:pt x="34" y="120"/>
                  </a:lnTo>
                  <a:lnTo>
                    <a:pt x="35" y="119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6"/>
                  </a:lnTo>
                  <a:lnTo>
                    <a:pt x="33" y="115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1" y="114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2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30" y="109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08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9" y="107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4"/>
                  </a:lnTo>
                  <a:lnTo>
                    <a:pt x="29" y="103"/>
                  </a:lnTo>
                  <a:lnTo>
                    <a:pt x="28" y="103"/>
                  </a:lnTo>
                  <a:lnTo>
                    <a:pt x="28" y="102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9"/>
                  </a:lnTo>
                  <a:lnTo>
                    <a:pt x="26" y="99"/>
                  </a:lnTo>
                  <a:lnTo>
                    <a:pt x="25" y="99"/>
                  </a:lnTo>
                  <a:lnTo>
                    <a:pt x="24" y="99"/>
                  </a:lnTo>
                  <a:lnTo>
                    <a:pt x="22" y="100"/>
                  </a:lnTo>
                  <a:lnTo>
                    <a:pt x="21" y="100"/>
                  </a:lnTo>
                  <a:lnTo>
                    <a:pt x="20" y="100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19" y="100"/>
                  </a:lnTo>
                  <a:lnTo>
                    <a:pt x="18" y="100"/>
                  </a:lnTo>
                  <a:lnTo>
                    <a:pt x="17" y="99"/>
                  </a:lnTo>
                  <a:lnTo>
                    <a:pt x="16" y="99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90"/>
                  </a:lnTo>
                  <a:lnTo>
                    <a:pt x="11" y="90"/>
                  </a:lnTo>
                  <a:lnTo>
                    <a:pt x="9" y="89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2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3" y="65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4" y="59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2" y="39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7" y="39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2" y="37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0" y="28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9" y="28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26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9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30" y="19"/>
                  </a:lnTo>
                  <a:lnTo>
                    <a:pt x="31" y="18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61" y="3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0" y="9"/>
                  </a:lnTo>
                  <a:lnTo>
                    <a:pt x="80" y="12"/>
                  </a:lnTo>
                  <a:lnTo>
                    <a:pt x="80" y="11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79" y="6"/>
                  </a:lnTo>
                  <a:lnTo>
                    <a:pt x="78" y="6"/>
                  </a:lnTo>
                  <a:lnTo>
                    <a:pt x="78" y="5"/>
                  </a:lnTo>
                  <a:lnTo>
                    <a:pt x="79" y="3"/>
                  </a:lnTo>
                  <a:lnTo>
                    <a:pt x="80" y="2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4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9" y="1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5" y="5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07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10" y="5"/>
                  </a:lnTo>
                  <a:lnTo>
                    <a:pt x="110" y="6"/>
                  </a:lnTo>
                  <a:lnTo>
                    <a:pt x="110" y="7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0" y="6"/>
                  </a:lnTo>
                  <a:lnTo>
                    <a:pt x="111" y="6"/>
                  </a:lnTo>
                  <a:lnTo>
                    <a:pt x="111" y="5"/>
                  </a:lnTo>
                  <a:lnTo>
                    <a:pt x="113" y="6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6" y="6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7" y="5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6"/>
                  </a:lnTo>
                  <a:lnTo>
                    <a:pt x="114" y="5"/>
                  </a:lnTo>
                  <a:lnTo>
                    <a:pt x="113" y="6"/>
                  </a:lnTo>
                  <a:lnTo>
                    <a:pt x="112" y="5"/>
                  </a:lnTo>
                  <a:lnTo>
                    <a:pt x="110" y="3"/>
                  </a:lnTo>
                  <a:lnTo>
                    <a:pt x="108" y="3"/>
                  </a:lnTo>
                  <a:lnTo>
                    <a:pt x="108" y="2"/>
                  </a:lnTo>
                  <a:lnTo>
                    <a:pt x="107" y="2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33" y="2"/>
                  </a:lnTo>
                  <a:lnTo>
                    <a:pt x="138" y="3"/>
                  </a:lnTo>
                  <a:lnTo>
                    <a:pt x="141" y="5"/>
                  </a:lnTo>
                  <a:lnTo>
                    <a:pt x="145" y="6"/>
                  </a:lnTo>
                  <a:lnTo>
                    <a:pt x="147" y="6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0" y="8"/>
                  </a:lnTo>
                  <a:lnTo>
                    <a:pt x="151" y="9"/>
                  </a:lnTo>
                  <a:lnTo>
                    <a:pt x="151" y="10"/>
                  </a:lnTo>
                  <a:lnTo>
                    <a:pt x="150" y="12"/>
                  </a:lnTo>
                  <a:lnTo>
                    <a:pt x="149" y="12"/>
                  </a:lnTo>
                  <a:lnTo>
                    <a:pt x="149" y="15"/>
                  </a:lnTo>
                  <a:lnTo>
                    <a:pt x="149" y="17"/>
                  </a:lnTo>
                  <a:lnTo>
                    <a:pt x="148" y="18"/>
                  </a:lnTo>
                  <a:lnTo>
                    <a:pt x="148" y="19"/>
                  </a:lnTo>
                  <a:lnTo>
                    <a:pt x="147" y="20"/>
                  </a:lnTo>
                  <a:lnTo>
                    <a:pt x="146" y="22"/>
                  </a:lnTo>
                  <a:lnTo>
                    <a:pt x="146" y="23"/>
                  </a:lnTo>
                  <a:lnTo>
                    <a:pt x="145" y="25"/>
                  </a:lnTo>
                  <a:lnTo>
                    <a:pt x="144" y="26"/>
                  </a:lnTo>
                  <a:lnTo>
                    <a:pt x="141" y="28"/>
                  </a:lnTo>
                  <a:lnTo>
                    <a:pt x="139" y="30"/>
                  </a:lnTo>
                  <a:lnTo>
                    <a:pt x="138" y="31"/>
                  </a:lnTo>
                  <a:lnTo>
                    <a:pt x="138" y="32"/>
                  </a:lnTo>
                  <a:lnTo>
                    <a:pt x="137" y="33"/>
                  </a:lnTo>
                  <a:lnTo>
                    <a:pt x="137" y="34"/>
                  </a:lnTo>
                  <a:lnTo>
                    <a:pt x="134" y="36"/>
                  </a:lnTo>
                  <a:lnTo>
                    <a:pt x="134" y="37"/>
                  </a:lnTo>
                  <a:lnTo>
                    <a:pt x="133" y="37"/>
                  </a:lnTo>
                  <a:lnTo>
                    <a:pt x="133" y="39"/>
                  </a:lnTo>
                  <a:lnTo>
                    <a:pt x="134" y="40"/>
                  </a:lnTo>
                  <a:lnTo>
                    <a:pt x="133" y="41"/>
                  </a:lnTo>
                  <a:lnTo>
                    <a:pt x="132" y="42"/>
                  </a:lnTo>
                  <a:lnTo>
                    <a:pt x="133" y="42"/>
                  </a:lnTo>
                  <a:lnTo>
                    <a:pt x="133" y="47"/>
                  </a:lnTo>
                  <a:lnTo>
                    <a:pt x="133" y="48"/>
                  </a:lnTo>
                  <a:lnTo>
                    <a:pt x="134" y="48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2"/>
                  </a:lnTo>
                  <a:lnTo>
                    <a:pt x="134" y="55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6" y="64"/>
                  </a:lnTo>
                  <a:lnTo>
                    <a:pt x="136" y="65"/>
                  </a:lnTo>
                  <a:lnTo>
                    <a:pt x="136" y="66"/>
                  </a:lnTo>
                  <a:lnTo>
                    <a:pt x="136" y="67"/>
                  </a:lnTo>
                  <a:lnTo>
                    <a:pt x="136" y="68"/>
                  </a:lnTo>
                  <a:lnTo>
                    <a:pt x="136" y="69"/>
                  </a:lnTo>
                  <a:lnTo>
                    <a:pt x="137" y="69"/>
                  </a:lnTo>
                  <a:lnTo>
                    <a:pt x="138" y="69"/>
                  </a:lnTo>
                  <a:lnTo>
                    <a:pt x="138" y="70"/>
                  </a:lnTo>
                  <a:lnTo>
                    <a:pt x="138" y="72"/>
                  </a:lnTo>
                  <a:lnTo>
                    <a:pt x="138" y="73"/>
                  </a:lnTo>
                  <a:lnTo>
                    <a:pt x="138" y="74"/>
                  </a:lnTo>
                  <a:lnTo>
                    <a:pt x="138" y="75"/>
                  </a:lnTo>
                  <a:lnTo>
                    <a:pt x="139" y="76"/>
                  </a:lnTo>
                  <a:lnTo>
                    <a:pt x="140" y="77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1" y="79"/>
                  </a:lnTo>
                  <a:lnTo>
                    <a:pt x="142" y="81"/>
                  </a:lnTo>
                  <a:lnTo>
                    <a:pt x="144" y="81"/>
                  </a:lnTo>
                  <a:lnTo>
                    <a:pt x="144" y="82"/>
                  </a:lnTo>
                  <a:lnTo>
                    <a:pt x="144" y="83"/>
                  </a:lnTo>
                  <a:lnTo>
                    <a:pt x="145" y="83"/>
                  </a:lnTo>
                  <a:lnTo>
                    <a:pt x="146" y="83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8" y="87"/>
                  </a:lnTo>
                  <a:lnTo>
                    <a:pt x="149" y="89"/>
                  </a:lnTo>
                  <a:lnTo>
                    <a:pt x="150" y="89"/>
                  </a:lnTo>
                  <a:lnTo>
                    <a:pt x="151" y="90"/>
                  </a:lnTo>
                  <a:lnTo>
                    <a:pt x="151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0" y="95"/>
                  </a:lnTo>
                  <a:lnTo>
                    <a:pt x="150" y="98"/>
                  </a:lnTo>
                  <a:lnTo>
                    <a:pt x="149" y="99"/>
                  </a:lnTo>
                  <a:lnTo>
                    <a:pt x="148" y="99"/>
                  </a:lnTo>
                  <a:lnTo>
                    <a:pt x="148" y="100"/>
                  </a:lnTo>
                  <a:lnTo>
                    <a:pt x="148" y="10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98">
              <a:extLst>
                <a:ext uri="{FF2B5EF4-FFF2-40B4-BE49-F238E27FC236}">
                  <a16:creationId xmlns:a16="http://schemas.microsoft.com/office/drawing/2014/main" id="{62BE7287-A274-6C6D-4BEE-1D2AACBAE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4046" y="1075799"/>
              <a:ext cx="242560" cy="363840"/>
            </a:xfrm>
            <a:custGeom>
              <a:avLst/>
              <a:gdLst>
                <a:gd name="T0" fmla="*/ 169 w 184"/>
                <a:gd name="T1" fmla="*/ 249 h 276"/>
                <a:gd name="T2" fmla="*/ 159 w 184"/>
                <a:gd name="T3" fmla="*/ 245 h 276"/>
                <a:gd name="T4" fmla="*/ 142 w 184"/>
                <a:gd name="T5" fmla="*/ 256 h 276"/>
                <a:gd name="T6" fmla="*/ 127 w 184"/>
                <a:gd name="T7" fmla="*/ 261 h 276"/>
                <a:gd name="T8" fmla="*/ 117 w 184"/>
                <a:gd name="T9" fmla="*/ 262 h 276"/>
                <a:gd name="T10" fmla="*/ 109 w 184"/>
                <a:gd name="T11" fmla="*/ 265 h 276"/>
                <a:gd name="T12" fmla="*/ 98 w 184"/>
                <a:gd name="T13" fmla="*/ 276 h 276"/>
                <a:gd name="T14" fmla="*/ 80 w 184"/>
                <a:gd name="T15" fmla="*/ 268 h 276"/>
                <a:gd name="T16" fmla="*/ 71 w 184"/>
                <a:gd name="T17" fmla="*/ 256 h 276"/>
                <a:gd name="T18" fmla="*/ 63 w 184"/>
                <a:gd name="T19" fmla="*/ 251 h 276"/>
                <a:gd name="T20" fmla="*/ 63 w 184"/>
                <a:gd name="T21" fmla="*/ 239 h 276"/>
                <a:gd name="T22" fmla="*/ 56 w 184"/>
                <a:gd name="T23" fmla="*/ 228 h 276"/>
                <a:gd name="T24" fmla="*/ 54 w 184"/>
                <a:gd name="T25" fmla="*/ 205 h 276"/>
                <a:gd name="T26" fmla="*/ 59 w 184"/>
                <a:gd name="T27" fmla="*/ 195 h 276"/>
                <a:gd name="T28" fmla="*/ 65 w 184"/>
                <a:gd name="T29" fmla="*/ 181 h 276"/>
                <a:gd name="T30" fmla="*/ 68 w 184"/>
                <a:gd name="T31" fmla="*/ 171 h 276"/>
                <a:gd name="T32" fmla="*/ 63 w 184"/>
                <a:gd name="T33" fmla="*/ 162 h 276"/>
                <a:gd name="T34" fmla="*/ 56 w 184"/>
                <a:gd name="T35" fmla="*/ 153 h 276"/>
                <a:gd name="T36" fmla="*/ 48 w 184"/>
                <a:gd name="T37" fmla="*/ 148 h 276"/>
                <a:gd name="T38" fmla="*/ 52 w 184"/>
                <a:gd name="T39" fmla="*/ 134 h 276"/>
                <a:gd name="T40" fmla="*/ 42 w 184"/>
                <a:gd name="T41" fmla="*/ 123 h 276"/>
                <a:gd name="T42" fmla="*/ 28 w 184"/>
                <a:gd name="T43" fmla="*/ 125 h 276"/>
                <a:gd name="T44" fmla="*/ 0 w 184"/>
                <a:gd name="T45" fmla="*/ 97 h 276"/>
                <a:gd name="T46" fmla="*/ 12 w 184"/>
                <a:gd name="T47" fmla="*/ 86 h 276"/>
                <a:gd name="T48" fmla="*/ 7 w 184"/>
                <a:gd name="T49" fmla="*/ 75 h 276"/>
                <a:gd name="T50" fmla="*/ 18 w 184"/>
                <a:gd name="T51" fmla="*/ 68 h 276"/>
                <a:gd name="T52" fmla="*/ 26 w 184"/>
                <a:gd name="T53" fmla="*/ 67 h 276"/>
                <a:gd name="T54" fmla="*/ 41 w 184"/>
                <a:gd name="T55" fmla="*/ 56 h 276"/>
                <a:gd name="T56" fmla="*/ 33 w 184"/>
                <a:gd name="T57" fmla="*/ 53 h 276"/>
                <a:gd name="T58" fmla="*/ 28 w 184"/>
                <a:gd name="T59" fmla="*/ 42 h 276"/>
                <a:gd name="T60" fmla="*/ 31 w 184"/>
                <a:gd name="T61" fmla="*/ 34 h 276"/>
                <a:gd name="T62" fmla="*/ 42 w 184"/>
                <a:gd name="T63" fmla="*/ 23 h 276"/>
                <a:gd name="T64" fmla="*/ 52 w 184"/>
                <a:gd name="T65" fmla="*/ 14 h 276"/>
                <a:gd name="T66" fmla="*/ 54 w 184"/>
                <a:gd name="T67" fmla="*/ 1 h 276"/>
                <a:gd name="T68" fmla="*/ 71 w 184"/>
                <a:gd name="T69" fmla="*/ 12 h 276"/>
                <a:gd name="T70" fmla="*/ 65 w 184"/>
                <a:gd name="T71" fmla="*/ 6 h 276"/>
                <a:gd name="T72" fmla="*/ 97 w 184"/>
                <a:gd name="T73" fmla="*/ 31 h 276"/>
                <a:gd name="T74" fmla="*/ 109 w 184"/>
                <a:gd name="T75" fmla="*/ 45 h 276"/>
                <a:gd name="T76" fmla="*/ 104 w 184"/>
                <a:gd name="T77" fmla="*/ 65 h 276"/>
                <a:gd name="T78" fmla="*/ 106 w 184"/>
                <a:gd name="T79" fmla="*/ 78 h 276"/>
                <a:gd name="T80" fmla="*/ 125 w 184"/>
                <a:gd name="T81" fmla="*/ 64 h 276"/>
                <a:gd name="T82" fmla="*/ 141 w 184"/>
                <a:gd name="T83" fmla="*/ 79 h 276"/>
                <a:gd name="T84" fmla="*/ 151 w 184"/>
                <a:gd name="T85" fmla="*/ 85 h 276"/>
                <a:gd name="T86" fmla="*/ 159 w 184"/>
                <a:gd name="T87" fmla="*/ 97 h 276"/>
                <a:gd name="T88" fmla="*/ 156 w 184"/>
                <a:gd name="T89" fmla="*/ 112 h 276"/>
                <a:gd name="T90" fmla="*/ 154 w 184"/>
                <a:gd name="T91" fmla="*/ 122 h 276"/>
                <a:gd name="T92" fmla="*/ 153 w 184"/>
                <a:gd name="T93" fmla="*/ 128 h 276"/>
                <a:gd name="T94" fmla="*/ 144 w 184"/>
                <a:gd name="T95" fmla="*/ 132 h 276"/>
                <a:gd name="T96" fmla="*/ 132 w 184"/>
                <a:gd name="T97" fmla="*/ 138 h 276"/>
                <a:gd name="T98" fmla="*/ 130 w 184"/>
                <a:gd name="T99" fmla="*/ 152 h 276"/>
                <a:gd name="T100" fmla="*/ 126 w 184"/>
                <a:gd name="T101" fmla="*/ 171 h 276"/>
                <a:gd name="T102" fmla="*/ 137 w 184"/>
                <a:gd name="T103" fmla="*/ 185 h 276"/>
                <a:gd name="T104" fmla="*/ 142 w 184"/>
                <a:gd name="T105" fmla="*/ 194 h 276"/>
                <a:gd name="T106" fmla="*/ 153 w 184"/>
                <a:gd name="T107" fmla="*/ 193 h 276"/>
                <a:gd name="T108" fmla="*/ 154 w 184"/>
                <a:gd name="T109" fmla="*/ 203 h 276"/>
                <a:gd name="T110" fmla="*/ 155 w 184"/>
                <a:gd name="T111" fmla="*/ 209 h 276"/>
                <a:gd name="T112" fmla="*/ 161 w 184"/>
                <a:gd name="T113" fmla="*/ 218 h 276"/>
                <a:gd name="T114" fmla="*/ 164 w 184"/>
                <a:gd name="T115" fmla="*/ 226 h 276"/>
                <a:gd name="T116" fmla="*/ 171 w 184"/>
                <a:gd name="T117" fmla="*/ 237 h 276"/>
                <a:gd name="T118" fmla="*/ 115 w 184"/>
                <a:gd name="T119" fmla="*/ 6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4" h="276">
                  <a:moveTo>
                    <a:pt x="184" y="247"/>
                  </a:moveTo>
                  <a:lnTo>
                    <a:pt x="181" y="248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8" y="247"/>
                  </a:lnTo>
                  <a:lnTo>
                    <a:pt x="177" y="248"/>
                  </a:lnTo>
                  <a:lnTo>
                    <a:pt x="176" y="248"/>
                  </a:lnTo>
                  <a:lnTo>
                    <a:pt x="175" y="248"/>
                  </a:lnTo>
                  <a:lnTo>
                    <a:pt x="173" y="248"/>
                  </a:lnTo>
                  <a:lnTo>
                    <a:pt x="172" y="249"/>
                  </a:lnTo>
                  <a:lnTo>
                    <a:pt x="171" y="249"/>
                  </a:lnTo>
                  <a:lnTo>
                    <a:pt x="169" y="249"/>
                  </a:lnTo>
                  <a:lnTo>
                    <a:pt x="168" y="249"/>
                  </a:lnTo>
                  <a:lnTo>
                    <a:pt x="168" y="248"/>
                  </a:lnTo>
                  <a:lnTo>
                    <a:pt x="167" y="248"/>
                  </a:lnTo>
                  <a:lnTo>
                    <a:pt x="166" y="248"/>
                  </a:lnTo>
                  <a:lnTo>
                    <a:pt x="164" y="248"/>
                  </a:lnTo>
                  <a:lnTo>
                    <a:pt x="163" y="248"/>
                  </a:lnTo>
                  <a:lnTo>
                    <a:pt x="163" y="247"/>
                  </a:lnTo>
                  <a:lnTo>
                    <a:pt x="162" y="247"/>
                  </a:lnTo>
                  <a:lnTo>
                    <a:pt x="162" y="246"/>
                  </a:lnTo>
                  <a:lnTo>
                    <a:pt x="161" y="245"/>
                  </a:lnTo>
                  <a:lnTo>
                    <a:pt x="160" y="245"/>
                  </a:lnTo>
                  <a:lnTo>
                    <a:pt x="159" y="245"/>
                  </a:lnTo>
                  <a:lnTo>
                    <a:pt x="155" y="247"/>
                  </a:lnTo>
                  <a:lnTo>
                    <a:pt x="154" y="247"/>
                  </a:lnTo>
                  <a:lnTo>
                    <a:pt x="153" y="246"/>
                  </a:lnTo>
                  <a:lnTo>
                    <a:pt x="152" y="246"/>
                  </a:lnTo>
                  <a:lnTo>
                    <a:pt x="151" y="247"/>
                  </a:lnTo>
                  <a:lnTo>
                    <a:pt x="150" y="248"/>
                  </a:lnTo>
                  <a:lnTo>
                    <a:pt x="149" y="248"/>
                  </a:lnTo>
                  <a:lnTo>
                    <a:pt x="147" y="252"/>
                  </a:lnTo>
                  <a:lnTo>
                    <a:pt x="146" y="252"/>
                  </a:lnTo>
                  <a:lnTo>
                    <a:pt x="144" y="255"/>
                  </a:lnTo>
                  <a:lnTo>
                    <a:pt x="143" y="256"/>
                  </a:lnTo>
                  <a:lnTo>
                    <a:pt x="142" y="256"/>
                  </a:lnTo>
                  <a:lnTo>
                    <a:pt x="141" y="256"/>
                  </a:lnTo>
                  <a:lnTo>
                    <a:pt x="137" y="256"/>
                  </a:lnTo>
                  <a:lnTo>
                    <a:pt x="136" y="256"/>
                  </a:lnTo>
                  <a:lnTo>
                    <a:pt x="135" y="256"/>
                  </a:lnTo>
                  <a:lnTo>
                    <a:pt x="132" y="257"/>
                  </a:lnTo>
                  <a:lnTo>
                    <a:pt x="130" y="259"/>
                  </a:lnTo>
                  <a:lnTo>
                    <a:pt x="129" y="259"/>
                  </a:lnTo>
                  <a:lnTo>
                    <a:pt x="128" y="259"/>
                  </a:lnTo>
                  <a:lnTo>
                    <a:pt x="127" y="257"/>
                  </a:lnTo>
                  <a:lnTo>
                    <a:pt x="127" y="259"/>
                  </a:lnTo>
                  <a:lnTo>
                    <a:pt x="127" y="260"/>
                  </a:lnTo>
                  <a:lnTo>
                    <a:pt x="127" y="261"/>
                  </a:lnTo>
                  <a:lnTo>
                    <a:pt x="127" y="262"/>
                  </a:lnTo>
                  <a:lnTo>
                    <a:pt x="126" y="263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1" y="263"/>
                  </a:lnTo>
                  <a:lnTo>
                    <a:pt x="121" y="262"/>
                  </a:lnTo>
                  <a:lnTo>
                    <a:pt x="120" y="262"/>
                  </a:lnTo>
                  <a:lnTo>
                    <a:pt x="120" y="261"/>
                  </a:lnTo>
                  <a:lnTo>
                    <a:pt x="119" y="261"/>
                  </a:lnTo>
                  <a:lnTo>
                    <a:pt x="119" y="262"/>
                  </a:lnTo>
                  <a:lnTo>
                    <a:pt x="118" y="262"/>
                  </a:lnTo>
                  <a:lnTo>
                    <a:pt x="117" y="262"/>
                  </a:lnTo>
                  <a:lnTo>
                    <a:pt x="117" y="261"/>
                  </a:lnTo>
                  <a:lnTo>
                    <a:pt x="116" y="261"/>
                  </a:lnTo>
                  <a:lnTo>
                    <a:pt x="116" y="260"/>
                  </a:lnTo>
                  <a:lnTo>
                    <a:pt x="115" y="260"/>
                  </a:lnTo>
                  <a:lnTo>
                    <a:pt x="115" y="261"/>
                  </a:lnTo>
                  <a:lnTo>
                    <a:pt x="115" y="262"/>
                  </a:lnTo>
                  <a:lnTo>
                    <a:pt x="114" y="262"/>
                  </a:lnTo>
                  <a:lnTo>
                    <a:pt x="112" y="262"/>
                  </a:lnTo>
                  <a:lnTo>
                    <a:pt x="112" y="263"/>
                  </a:lnTo>
                  <a:lnTo>
                    <a:pt x="112" y="264"/>
                  </a:lnTo>
                  <a:lnTo>
                    <a:pt x="111" y="265"/>
                  </a:lnTo>
                  <a:lnTo>
                    <a:pt x="109" y="265"/>
                  </a:lnTo>
                  <a:lnTo>
                    <a:pt x="108" y="265"/>
                  </a:lnTo>
                  <a:lnTo>
                    <a:pt x="108" y="266"/>
                  </a:lnTo>
                  <a:lnTo>
                    <a:pt x="109" y="269"/>
                  </a:lnTo>
                  <a:lnTo>
                    <a:pt x="109" y="270"/>
                  </a:lnTo>
                  <a:lnTo>
                    <a:pt x="109" y="271"/>
                  </a:lnTo>
                  <a:lnTo>
                    <a:pt x="108" y="272"/>
                  </a:lnTo>
                  <a:lnTo>
                    <a:pt x="107" y="272"/>
                  </a:lnTo>
                  <a:lnTo>
                    <a:pt x="106" y="272"/>
                  </a:lnTo>
                  <a:lnTo>
                    <a:pt x="101" y="272"/>
                  </a:lnTo>
                  <a:lnTo>
                    <a:pt x="100" y="273"/>
                  </a:lnTo>
                  <a:lnTo>
                    <a:pt x="99" y="274"/>
                  </a:lnTo>
                  <a:lnTo>
                    <a:pt x="98" y="276"/>
                  </a:lnTo>
                  <a:lnTo>
                    <a:pt x="97" y="276"/>
                  </a:lnTo>
                  <a:lnTo>
                    <a:pt x="95" y="276"/>
                  </a:lnTo>
                  <a:lnTo>
                    <a:pt x="94" y="276"/>
                  </a:lnTo>
                  <a:lnTo>
                    <a:pt x="93" y="274"/>
                  </a:lnTo>
                  <a:lnTo>
                    <a:pt x="93" y="273"/>
                  </a:lnTo>
                  <a:lnTo>
                    <a:pt x="92" y="272"/>
                  </a:lnTo>
                  <a:lnTo>
                    <a:pt x="92" y="271"/>
                  </a:lnTo>
                  <a:lnTo>
                    <a:pt x="91" y="271"/>
                  </a:lnTo>
                  <a:lnTo>
                    <a:pt x="90" y="270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80" y="268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3"/>
                  </a:lnTo>
                  <a:lnTo>
                    <a:pt x="76" y="263"/>
                  </a:lnTo>
                  <a:lnTo>
                    <a:pt x="75" y="263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4" y="261"/>
                  </a:lnTo>
                  <a:lnTo>
                    <a:pt x="73" y="260"/>
                  </a:lnTo>
                  <a:lnTo>
                    <a:pt x="72" y="259"/>
                  </a:lnTo>
                  <a:lnTo>
                    <a:pt x="72" y="257"/>
                  </a:lnTo>
                  <a:lnTo>
                    <a:pt x="71" y="256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7" y="255"/>
                  </a:lnTo>
                  <a:lnTo>
                    <a:pt x="66" y="255"/>
                  </a:lnTo>
                  <a:lnTo>
                    <a:pt x="65" y="255"/>
                  </a:lnTo>
                  <a:lnTo>
                    <a:pt x="65" y="254"/>
                  </a:lnTo>
                  <a:lnTo>
                    <a:pt x="65" y="253"/>
                  </a:lnTo>
                  <a:lnTo>
                    <a:pt x="66" y="252"/>
                  </a:lnTo>
                  <a:lnTo>
                    <a:pt x="66" y="251"/>
                  </a:lnTo>
                  <a:lnTo>
                    <a:pt x="65" y="251"/>
                  </a:lnTo>
                  <a:lnTo>
                    <a:pt x="64" y="251"/>
                  </a:lnTo>
                  <a:lnTo>
                    <a:pt x="63" y="251"/>
                  </a:lnTo>
                  <a:lnTo>
                    <a:pt x="61" y="251"/>
                  </a:lnTo>
                  <a:lnTo>
                    <a:pt x="61" y="249"/>
                  </a:lnTo>
                  <a:lnTo>
                    <a:pt x="61" y="248"/>
                  </a:lnTo>
                  <a:lnTo>
                    <a:pt x="61" y="247"/>
                  </a:lnTo>
                  <a:lnTo>
                    <a:pt x="63" y="246"/>
                  </a:lnTo>
                  <a:lnTo>
                    <a:pt x="63" y="245"/>
                  </a:lnTo>
                  <a:lnTo>
                    <a:pt x="63" y="244"/>
                  </a:lnTo>
                  <a:lnTo>
                    <a:pt x="61" y="243"/>
                  </a:lnTo>
                  <a:lnTo>
                    <a:pt x="61" y="242"/>
                  </a:lnTo>
                  <a:lnTo>
                    <a:pt x="63" y="242"/>
                  </a:lnTo>
                  <a:lnTo>
                    <a:pt x="63" y="240"/>
                  </a:lnTo>
                  <a:lnTo>
                    <a:pt x="63" y="239"/>
                  </a:lnTo>
                  <a:lnTo>
                    <a:pt x="63" y="238"/>
                  </a:lnTo>
                  <a:lnTo>
                    <a:pt x="63" y="237"/>
                  </a:lnTo>
                  <a:lnTo>
                    <a:pt x="63" y="236"/>
                  </a:lnTo>
                  <a:lnTo>
                    <a:pt x="61" y="235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4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6" y="230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5" y="226"/>
                  </a:lnTo>
                  <a:lnTo>
                    <a:pt x="55" y="224"/>
                  </a:lnTo>
                  <a:lnTo>
                    <a:pt x="55" y="223"/>
                  </a:lnTo>
                  <a:lnTo>
                    <a:pt x="54" y="223"/>
                  </a:lnTo>
                  <a:lnTo>
                    <a:pt x="54" y="222"/>
                  </a:lnTo>
                  <a:lnTo>
                    <a:pt x="52" y="220"/>
                  </a:lnTo>
                  <a:lnTo>
                    <a:pt x="52" y="219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4" y="207"/>
                  </a:lnTo>
                  <a:lnTo>
                    <a:pt x="54" y="206"/>
                  </a:lnTo>
                  <a:lnTo>
                    <a:pt x="54" y="205"/>
                  </a:lnTo>
                  <a:lnTo>
                    <a:pt x="55" y="204"/>
                  </a:lnTo>
                  <a:lnTo>
                    <a:pt x="56" y="204"/>
                  </a:lnTo>
                  <a:lnTo>
                    <a:pt x="56" y="203"/>
                  </a:lnTo>
                  <a:lnTo>
                    <a:pt x="56" y="202"/>
                  </a:lnTo>
                  <a:lnTo>
                    <a:pt x="56" y="201"/>
                  </a:lnTo>
                  <a:lnTo>
                    <a:pt x="56" y="199"/>
                  </a:lnTo>
                  <a:lnTo>
                    <a:pt x="57" y="199"/>
                  </a:lnTo>
                  <a:lnTo>
                    <a:pt x="57" y="198"/>
                  </a:lnTo>
                  <a:lnTo>
                    <a:pt x="57" y="197"/>
                  </a:lnTo>
                  <a:lnTo>
                    <a:pt x="58" y="196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8" y="192"/>
                  </a:lnTo>
                  <a:lnTo>
                    <a:pt x="59" y="189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61" y="184"/>
                  </a:lnTo>
                  <a:lnTo>
                    <a:pt x="63" y="182"/>
                  </a:lnTo>
                  <a:lnTo>
                    <a:pt x="64" y="182"/>
                  </a:lnTo>
                  <a:lnTo>
                    <a:pt x="65" y="181"/>
                  </a:lnTo>
                  <a:lnTo>
                    <a:pt x="65" y="180"/>
                  </a:lnTo>
                  <a:lnTo>
                    <a:pt x="65" y="179"/>
                  </a:lnTo>
                  <a:lnTo>
                    <a:pt x="67" y="178"/>
                  </a:lnTo>
                  <a:lnTo>
                    <a:pt x="67" y="177"/>
                  </a:lnTo>
                  <a:lnTo>
                    <a:pt x="67" y="176"/>
                  </a:lnTo>
                  <a:lnTo>
                    <a:pt x="67" y="174"/>
                  </a:lnTo>
                  <a:lnTo>
                    <a:pt x="68" y="174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1" y="172"/>
                  </a:lnTo>
                  <a:lnTo>
                    <a:pt x="69" y="172"/>
                  </a:lnTo>
                  <a:lnTo>
                    <a:pt x="68" y="171"/>
                  </a:lnTo>
                  <a:lnTo>
                    <a:pt x="67" y="171"/>
                  </a:lnTo>
                  <a:lnTo>
                    <a:pt x="67" y="170"/>
                  </a:lnTo>
                  <a:lnTo>
                    <a:pt x="67" y="169"/>
                  </a:lnTo>
                  <a:lnTo>
                    <a:pt x="66" y="168"/>
                  </a:lnTo>
                  <a:lnTo>
                    <a:pt x="65" y="168"/>
                  </a:lnTo>
                  <a:lnTo>
                    <a:pt x="65" y="167"/>
                  </a:lnTo>
                  <a:lnTo>
                    <a:pt x="66" y="165"/>
                  </a:lnTo>
                  <a:lnTo>
                    <a:pt x="65" y="164"/>
                  </a:lnTo>
                  <a:lnTo>
                    <a:pt x="64" y="164"/>
                  </a:lnTo>
                  <a:lnTo>
                    <a:pt x="63" y="164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3" y="161"/>
                  </a:lnTo>
                  <a:lnTo>
                    <a:pt x="63" y="160"/>
                  </a:lnTo>
                  <a:lnTo>
                    <a:pt x="63" y="159"/>
                  </a:lnTo>
                  <a:lnTo>
                    <a:pt x="64" y="157"/>
                  </a:lnTo>
                  <a:lnTo>
                    <a:pt x="64" y="156"/>
                  </a:lnTo>
                  <a:lnTo>
                    <a:pt x="63" y="155"/>
                  </a:lnTo>
                  <a:lnTo>
                    <a:pt x="60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6" y="153"/>
                  </a:lnTo>
                  <a:lnTo>
                    <a:pt x="55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1" y="152"/>
                  </a:lnTo>
                  <a:lnTo>
                    <a:pt x="50" y="152"/>
                  </a:lnTo>
                  <a:lnTo>
                    <a:pt x="50" y="151"/>
                  </a:lnTo>
                  <a:lnTo>
                    <a:pt x="49" y="151"/>
                  </a:lnTo>
                  <a:lnTo>
                    <a:pt x="49" y="152"/>
                  </a:lnTo>
                  <a:lnTo>
                    <a:pt x="48" y="152"/>
                  </a:lnTo>
                  <a:lnTo>
                    <a:pt x="47" y="151"/>
                  </a:lnTo>
                  <a:lnTo>
                    <a:pt x="47" y="150"/>
                  </a:lnTo>
                  <a:lnTo>
                    <a:pt x="48" y="148"/>
                  </a:lnTo>
                  <a:lnTo>
                    <a:pt x="49" y="148"/>
                  </a:lnTo>
                  <a:lnTo>
                    <a:pt x="49" y="147"/>
                  </a:lnTo>
                  <a:lnTo>
                    <a:pt x="50" y="146"/>
                  </a:lnTo>
                  <a:lnTo>
                    <a:pt x="51" y="145"/>
                  </a:lnTo>
                  <a:lnTo>
                    <a:pt x="51" y="144"/>
                  </a:lnTo>
                  <a:lnTo>
                    <a:pt x="51" y="143"/>
                  </a:lnTo>
                  <a:lnTo>
                    <a:pt x="51" y="140"/>
                  </a:lnTo>
                  <a:lnTo>
                    <a:pt x="51" y="139"/>
                  </a:lnTo>
                  <a:lnTo>
                    <a:pt x="52" y="137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4" y="131"/>
                  </a:lnTo>
                  <a:lnTo>
                    <a:pt x="54" y="130"/>
                  </a:lnTo>
                  <a:lnTo>
                    <a:pt x="52" y="129"/>
                  </a:lnTo>
                  <a:lnTo>
                    <a:pt x="50" y="128"/>
                  </a:lnTo>
                  <a:lnTo>
                    <a:pt x="49" y="127"/>
                  </a:lnTo>
                  <a:lnTo>
                    <a:pt x="48" y="125"/>
                  </a:lnTo>
                  <a:lnTo>
                    <a:pt x="48" y="123"/>
                  </a:lnTo>
                  <a:lnTo>
                    <a:pt x="46" y="125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3" y="123"/>
                  </a:lnTo>
                  <a:lnTo>
                    <a:pt x="42" y="123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39" y="126"/>
                  </a:lnTo>
                  <a:lnTo>
                    <a:pt x="38" y="126"/>
                  </a:lnTo>
                  <a:lnTo>
                    <a:pt x="37" y="126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4" y="126"/>
                  </a:lnTo>
                  <a:lnTo>
                    <a:pt x="32" y="126"/>
                  </a:lnTo>
                  <a:lnTo>
                    <a:pt x="31" y="126"/>
                  </a:lnTo>
                  <a:lnTo>
                    <a:pt x="30" y="126"/>
                  </a:lnTo>
                  <a:lnTo>
                    <a:pt x="28" y="125"/>
                  </a:lnTo>
                  <a:lnTo>
                    <a:pt x="26" y="125"/>
                  </a:lnTo>
                  <a:lnTo>
                    <a:pt x="25" y="126"/>
                  </a:lnTo>
                  <a:lnTo>
                    <a:pt x="22" y="122"/>
                  </a:lnTo>
                  <a:lnTo>
                    <a:pt x="20" y="119"/>
                  </a:lnTo>
                  <a:lnTo>
                    <a:pt x="16" y="115"/>
                  </a:lnTo>
                  <a:lnTo>
                    <a:pt x="14" y="113"/>
                  </a:lnTo>
                  <a:lnTo>
                    <a:pt x="11" y="110"/>
                  </a:lnTo>
                  <a:lnTo>
                    <a:pt x="8" y="106"/>
                  </a:lnTo>
                  <a:lnTo>
                    <a:pt x="5" y="103"/>
                  </a:lnTo>
                  <a:lnTo>
                    <a:pt x="3" y="101"/>
                  </a:lnTo>
                  <a:lnTo>
                    <a:pt x="1" y="100"/>
                  </a:lnTo>
                  <a:lnTo>
                    <a:pt x="0" y="97"/>
                  </a:lnTo>
                  <a:lnTo>
                    <a:pt x="1" y="97"/>
                  </a:lnTo>
                  <a:lnTo>
                    <a:pt x="3" y="96"/>
                  </a:lnTo>
                  <a:lnTo>
                    <a:pt x="5" y="93"/>
                  </a:lnTo>
                  <a:lnTo>
                    <a:pt x="5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2" y="86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8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20" y="67"/>
                  </a:lnTo>
                  <a:lnTo>
                    <a:pt x="20" y="65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5"/>
                  </a:lnTo>
                  <a:lnTo>
                    <a:pt x="23" y="65"/>
                  </a:lnTo>
                  <a:lnTo>
                    <a:pt x="24" y="65"/>
                  </a:lnTo>
                  <a:lnTo>
                    <a:pt x="25" y="67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29" y="64"/>
                  </a:lnTo>
                  <a:lnTo>
                    <a:pt x="30" y="63"/>
                  </a:lnTo>
                  <a:lnTo>
                    <a:pt x="32" y="63"/>
                  </a:lnTo>
                  <a:lnTo>
                    <a:pt x="37" y="60"/>
                  </a:lnTo>
                  <a:lnTo>
                    <a:pt x="38" y="60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1" y="55"/>
                  </a:lnTo>
                  <a:lnTo>
                    <a:pt x="42" y="54"/>
                  </a:lnTo>
                  <a:lnTo>
                    <a:pt x="41" y="53"/>
                  </a:lnTo>
                  <a:lnTo>
                    <a:pt x="40" y="52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3" y="52"/>
                  </a:lnTo>
                  <a:lnTo>
                    <a:pt x="33" y="53"/>
                  </a:lnTo>
                  <a:lnTo>
                    <a:pt x="32" y="53"/>
                  </a:lnTo>
                  <a:lnTo>
                    <a:pt x="30" y="51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3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39"/>
                  </a:lnTo>
                  <a:lnTo>
                    <a:pt x="25" y="38"/>
                  </a:lnTo>
                  <a:lnTo>
                    <a:pt x="26" y="37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0" y="33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7" y="27"/>
                  </a:lnTo>
                  <a:lnTo>
                    <a:pt x="39" y="27"/>
                  </a:lnTo>
                  <a:lnTo>
                    <a:pt x="40" y="26"/>
                  </a:lnTo>
                  <a:lnTo>
                    <a:pt x="41" y="25"/>
                  </a:lnTo>
                  <a:lnTo>
                    <a:pt x="42" y="23"/>
                  </a:lnTo>
                  <a:lnTo>
                    <a:pt x="43" y="22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7" y="20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8" y="6"/>
                  </a:lnTo>
                  <a:lnTo>
                    <a:pt x="54" y="3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4" y="1"/>
                  </a:lnTo>
                  <a:lnTo>
                    <a:pt x="55" y="2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67" y="10"/>
                  </a:lnTo>
                  <a:lnTo>
                    <a:pt x="67" y="11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4" y="15"/>
                  </a:lnTo>
                  <a:lnTo>
                    <a:pt x="73" y="14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4" y="8"/>
                  </a:lnTo>
                  <a:lnTo>
                    <a:pt x="61" y="6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3" y="5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9" y="10"/>
                  </a:lnTo>
                  <a:lnTo>
                    <a:pt x="73" y="11"/>
                  </a:lnTo>
                  <a:lnTo>
                    <a:pt x="77" y="14"/>
                  </a:lnTo>
                  <a:lnTo>
                    <a:pt x="84" y="18"/>
                  </a:lnTo>
                  <a:lnTo>
                    <a:pt x="86" y="20"/>
                  </a:lnTo>
                  <a:lnTo>
                    <a:pt x="87" y="21"/>
                  </a:lnTo>
                  <a:lnTo>
                    <a:pt x="89" y="22"/>
                  </a:lnTo>
                  <a:lnTo>
                    <a:pt x="94" y="28"/>
                  </a:lnTo>
                  <a:lnTo>
                    <a:pt x="97" y="30"/>
                  </a:lnTo>
                  <a:lnTo>
                    <a:pt x="97" y="31"/>
                  </a:lnTo>
                  <a:lnTo>
                    <a:pt x="98" y="33"/>
                  </a:lnTo>
                  <a:lnTo>
                    <a:pt x="99" y="35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100" y="34"/>
                  </a:lnTo>
                  <a:lnTo>
                    <a:pt x="101" y="35"/>
                  </a:lnTo>
                  <a:lnTo>
                    <a:pt x="102" y="36"/>
                  </a:lnTo>
                  <a:lnTo>
                    <a:pt x="103" y="37"/>
                  </a:lnTo>
                  <a:lnTo>
                    <a:pt x="104" y="39"/>
                  </a:lnTo>
                  <a:lnTo>
                    <a:pt x="106" y="40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09" y="48"/>
                  </a:lnTo>
                  <a:lnTo>
                    <a:pt x="110" y="53"/>
                  </a:lnTo>
                  <a:lnTo>
                    <a:pt x="109" y="58"/>
                  </a:lnTo>
                  <a:lnTo>
                    <a:pt x="108" y="59"/>
                  </a:lnTo>
                  <a:lnTo>
                    <a:pt x="107" y="59"/>
                  </a:lnTo>
                  <a:lnTo>
                    <a:pt x="107" y="60"/>
                  </a:lnTo>
                  <a:lnTo>
                    <a:pt x="106" y="61"/>
                  </a:lnTo>
                  <a:lnTo>
                    <a:pt x="106" y="63"/>
                  </a:lnTo>
                  <a:lnTo>
                    <a:pt x="104" y="65"/>
                  </a:lnTo>
                  <a:lnTo>
                    <a:pt x="104" y="69"/>
                  </a:lnTo>
                  <a:lnTo>
                    <a:pt x="104" y="70"/>
                  </a:lnTo>
                  <a:lnTo>
                    <a:pt x="104" y="77"/>
                  </a:lnTo>
                  <a:lnTo>
                    <a:pt x="104" y="78"/>
                  </a:lnTo>
                  <a:lnTo>
                    <a:pt x="101" y="81"/>
                  </a:lnTo>
                  <a:lnTo>
                    <a:pt x="102" y="81"/>
                  </a:lnTo>
                  <a:lnTo>
                    <a:pt x="103" y="80"/>
                  </a:lnTo>
                  <a:lnTo>
                    <a:pt x="103" y="79"/>
                  </a:lnTo>
                  <a:lnTo>
                    <a:pt x="104" y="80"/>
                  </a:lnTo>
                  <a:lnTo>
                    <a:pt x="106" y="80"/>
                  </a:lnTo>
                  <a:lnTo>
                    <a:pt x="104" y="79"/>
                  </a:lnTo>
                  <a:lnTo>
                    <a:pt x="106" y="78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10" y="64"/>
                  </a:lnTo>
                  <a:lnTo>
                    <a:pt x="111" y="63"/>
                  </a:lnTo>
                  <a:lnTo>
                    <a:pt x="112" y="62"/>
                  </a:lnTo>
                  <a:lnTo>
                    <a:pt x="114" y="62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9" y="63"/>
                  </a:lnTo>
                  <a:lnTo>
                    <a:pt x="120" y="64"/>
                  </a:lnTo>
                  <a:lnTo>
                    <a:pt x="121" y="64"/>
                  </a:lnTo>
                  <a:lnTo>
                    <a:pt x="125" y="64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8" y="67"/>
                  </a:lnTo>
                  <a:lnTo>
                    <a:pt x="130" y="69"/>
                  </a:lnTo>
                  <a:lnTo>
                    <a:pt x="133" y="71"/>
                  </a:lnTo>
                  <a:lnTo>
                    <a:pt x="134" y="72"/>
                  </a:lnTo>
                  <a:lnTo>
                    <a:pt x="135" y="73"/>
                  </a:lnTo>
                  <a:lnTo>
                    <a:pt x="136" y="75"/>
                  </a:lnTo>
                  <a:lnTo>
                    <a:pt x="138" y="76"/>
                  </a:lnTo>
                  <a:lnTo>
                    <a:pt x="140" y="77"/>
                  </a:lnTo>
                  <a:lnTo>
                    <a:pt x="141" y="78"/>
                  </a:lnTo>
                  <a:lnTo>
                    <a:pt x="141" y="79"/>
                  </a:lnTo>
                  <a:lnTo>
                    <a:pt x="142" y="79"/>
                  </a:lnTo>
                  <a:lnTo>
                    <a:pt x="143" y="81"/>
                  </a:lnTo>
                  <a:lnTo>
                    <a:pt x="144" y="84"/>
                  </a:lnTo>
                  <a:lnTo>
                    <a:pt x="144" y="85"/>
                  </a:lnTo>
                  <a:lnTo>
                    <a:pt x="144" y="86"/>
                  </a:lnTo>
                  <a:lnTo>
                    <a:pt x="145" y="85"/>
                  </a:lnTo>
                  <a:lnTo>
                    <a:pt x="145" y="84"/>
                  </a:lnTo>
                  <a:lnTo>
                    <a:pt x="146" y="83"/>
                  </a:lnTo>
                  <a:lnTo>
                    <a:pt x="147" y="83"/>
                  </a:lnTo>
                  <a:lnTo>
                    <a:pt x="149" y="84"/>
                  </a:lnTo>
                  <a:lnTo>
                    <a:pt x="150" y="85"/>
                  </a:lnTo>
                  <a:lnTo>
                    <a:pt x="151" y="85"/>
                  </a:lnTo>
                  <a:lnTo>
                    <a:pt x="152" y="86"/>
                  </a:lnTo>
                  <a:lnTo>
                    <a:pt x="153" y="87"/>
                  </a:lnTo>
                  <a:lnTo>
                    <a:pt x="156" y="89"/>
                  </a:lnTo>
                  <a:lnTo>
                    <a:pt x="158" y="90"/>
                  </a:lnTo>
                  <a:lnTo>
                    <a:pt x="158" y="93"/>
                  </a:lnTo>
                  <a:lnTo>
                    <a:pt x="159" y="94"/>
                  </a:lnTo>
                  <a:lnTo>
                    <a:pt x="159" y="95"/>
                  </a:lnTo>
                  <a:lnTo>
                    <a:pt x="159" y="96"/>
                  </a:lnTo>
                  <a:lnTo>
                    <a:pt x="159" y="95"/>
                  </a:lnTo>
                  <a:lnTo>
                    <a:pt x="158" y="95"/>
                  </a:lnTo>
                  <a:lnTo>
                    <a:pt x="159" y="96"/>
                  </a:lnTo>
                  <a:lnTo>
                    <a:pt x="159" y="97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9" y="101"/>
                  </a:lnTo>
                  <a:lnTo>
                    <a:pt x="159" y="102"/>
                  </a:lnTo>
                  <a:lnTo>
                    <a:pt x="158" y="103"/>
                  </a:lnTo>
                  <a:lnTo>
                    <a:pt x="158" y="104"/>
                  </a:lnTo>
                  <a:lnTo>
                    <a:pt x="158" y="105"/>
                  </a:lnTo>
                  <a:lnTo>
                    <a:pt x="159" y="107"/>
                  </a:lnTo>
                  <a:lnTo>
                    <a:pt x="158" y="109"/>
                  </a:lnTo>
                  <a:lnTo>
                    <a:pt x="158" y="110"/>
                  </a:lnTo>
                  <a:lnTo>
                    <a:pt x="158" y="111"/>
                  </a:lnTo>
                  <a:lnTo>
                    <a:pt x="156" y="112"/>
                  </a:lnTo>
                  <a:lnTo>
                    <a:pt x="155" y="114"/>
                  </a:lnTo>
                  <a:lnTo>
                    <a:pt x="154" y="115"/>
                  </a:lnTo>
                  <a:lnTo>
                    <a:pt x="154" y="117"/>
                  </a:lnTo>
                  <a:lnTo>
                    <a:pt x="154" y="118"/>
                  </a:lnTo>
                  <a:lnTo>
                    <a:pt x="154" y="119"/>
                  </a:lnTo>
                  <a:lnTo>
                    <a:pt x="152" y="120"/>
                  </a:lnTo>
                  <a:lnTo>
                    <a:pt x="152" y="121"/>
                  </a:lnTo>
                  <a:lnTo>
                    <a:pt x="153" y="121"/>
                  </a:lnTo>
                  <a:lnTo>
                    <a:pt x="153" y="125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2"/>
                  </a:lnTo>
                  <a:lnTo>
                    <a:pt x="155" y="122"/>
                  </a:lnTo>
                  <a:lnTo>
                    <a:pt x="155" y="123"/>
                  </a:lnTo>
                  <a:lnTo>
                    <a:pt x="156" y="126"/>
                  </a:lnTo>
                  <a:lnTo>
                    <a:pt x="158" y="126"/>
                  </a:lnTo>
                  <a:lnTo>
                    <a:pt x="158" y="127"/>
                  </a:lnTo>
                  <a:lnTo>
                    <a:pt x="156" y="127"/>
                  </a:lnTo>
                  <a:lnTo>
                    <a:pt x="156" y="128"/>
                  </a:lnTo>
                  <a:lnTo>
                    <a:pt x="155" y="128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3" y="127"/>
                  </a:lnTo>
                  <a:lnTo>
                    <a:pt x="153" y="128"/>
                  </a:lnTo>
                  <a:lnTo>
                    <a:pt x="152" y="129"/>
                  </a:lnTo>
                  <a:lnTo>
                    <a:pt x="152" y="130"/>
                  </a:lnTo>
                  <a:lnTo>
                    <a:pt x="154" y="132"/>
                  </a:lnTo>
                  <a:lnTo>
                    <a:pt x="153" y="132"/>
                  </a:lnTo>
                  <a:lnTo>
                    <a:pt x="152" y="132"/>
                  </a:lnTo>
                  <a:lnTo>
                    <a:pt x="151" y="132"/>
                  </a:lnTo>
                  <a:lnTo>
                    <a:pt x="150" y="132"/>
                  </a:lnTo>
                  <a:lnTo>
                    <a:pt x="147" y="132"/>
                  </a:lnTo>
                  <a:lnTo>
                    <a:pt x="146" y="134"/>
                  </a:lnTo>
                  <a:lnTo>
                    <a:pt x="145" y="134"/>
                  </a:lnTo>
                  <a:lnTo>
                    <a:pt x="145" y="132"/>
                  </a:lnTo>
                  <a:lnTo>
                    <a:pt x="144" y="132"/>
                  </a:lnTo>
                  <a:lnTo>
                    <a:pt x="143" y="132"/>
                  </a:lnTo>
                  <a:lnTo>
                    <a:pt x="142" y="134"/>
                  </a:lnTo>
                  <a:lnTo>
                    <a:pt x="140" y="132"/>
                  </a:lnTo>
                  <a:lnTo>
                    <a:pt x="138" y="132"/>
                  </a:lnTo>
                  <a:lnTo>
                    <a:pt x="137" y="134"/>
                  </a:lnTo>
                  <a:lnTo>
                    <a:pt x="136" y="135"/>
                  </a:lnTo>
                  <a:lnTo>
                    <a:pt x="136" y="136"/>
                  </a:lnTo>
                  <a:lnTo>
                    <a:pt x="135" y="136"/>
                  </a:lnTo>
                  <a:lnTo>
                    <a:pt x="134" y="136"/>
                  </a:lnTo>
                  <a:lnTo>
                    <a:pt x="133" y="136"/>
                  </a:lnTo>
                  <a:lnTo>
                    <a:pt x="132" y="137"/>
                  </a:lnTo>
                  <a:lnTo>
                    <a:pt x="132" y="138"/>
                  </a:lnTo>
                  <a:lnTo>
                    <a:pt x="130" y="138"/>
                  </a:lnTo>
                  <a:lnTo>
                    <a:pt x="130" y="139"/>
                  </a:lnTo>
                  <a:lnTo>
                    <a:pt x="129" y="140"/>
                  </a:lnTo>
                  <a:lnTo>
                    <a:pt x="130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3" y="145"/>
                  </a:lnTo>
                  <a:lnTo>
                    <a:pt x="133" y="146"/>
                  </a:lnTo>
                  <a:lnTo>
                    <a:pt x="132" y="147"/>
                  </a:lnTo>
                  <a:lnTo>
                    <a:pt x="132" y="150"/>
                  </a:lnTo>
                  <a:lnTo>
                    <a:pt x="130" y="151"/>
                  </a:lnTo>
                  <a:lnTo>
                    <a:pt x="130" y="152"/>
                  </a:lnTo>
                  <a:lnTo>
                    <a:pt x="129" y="154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9" y="156"/>
                  </a:lnTo>
                  <a:lnTo>
                    <a:pt x="129" y="157"/>
                  </a:lnTo>
                  <a:lnTo>
                    <a:pt x="129" y="159"/>
                  </a:lnTo>
                  <a:lnTo>
                    <a:pt x="128" y="160"/>
                  </a:lnTo>
                  <a:lnTo>
                    <a:pt x="125" y="163"/>
                  </a:lnTo>
                  <a:lnTo>
                    <a:pt x="125" y="164"/>
                  </a:lnTo>
                  <a:lnTo>
                    <a:pt x="125" y="167"/>
                  </a:lnTo>
                  <a:lnTo>
                    <a:pt x="126" y="170"/>
                  </a:lnTo>
                  <a:lnTo>
                    <a:pt x="126" y="171"/>
                  </a:lnTo>
                  <a:lnTo>
                    <a:pt x="127" y="172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32" y="178"/>
                  </a:lnTo>
                  <a:lnTo>
                    <a:pt x="133" y="179"/>
                  </a:lnTo>
                  <a:lnTo>
                    <a:pt x="133" y="180"/>
                  </a:lnTo>
                  <a:lnTo>
                    <a:pt x="133" y="181"/>
                  </a:lnTo>
                  <a:lnTo>
                    <a:pt x="133" y="182"/>
                  </a:lnTo>
                  <a:lnTo>
                    <a:pt x="133" y="184"/>
                  </a:lnTo>
                  <a:lnTo>
                    <a:pt x="134" y="184"/>
                  </a:lnTo>
                  <a:lnTo>
                    <a:pt x="136" y="185"/>
                  </a:lnTo>
                  <a:lnTo>
                    <a:pt x="137" y="185"/>
                  </a:lnTo>
                  <a:lnTo>
                    <a:pt x="137" y="186"/>
                  </a:lnTo>
                  <a:lnTo>
                    <a:pt x="137" y="187"/>
                  </a:lnTo>
                  <a:lnTo>
                    <a:pt x="138" y="187"/>
                  </a:lnTo>
                  <a:lnTo>
                    <a:pt x="140" y="188"/>
                  </a:lnTo>
                  <a:lnTo>
                    <a:pt x="141" y="188"/>
                  </a:lnTo>
                  <a:lnTo>
                    <a:pt x="141" y="189"/>
                  </a:lnTo>
                  <a:lnTo>
                    <a:pt x="140" y="190"/>
                  </a:lnTo>
                  <a:lnTo>
                    <a:pt x="140" y="192"/>
                  </a:lnTo>
                  <a:lnTo>
                    <a:pt x="140" y="193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2" y="194"/>
                  </a:lnTo>
                  <a:lnTo>
                    <a:pt x="143" y="195"/>
                  </a:lnTo>
                  <a:lnTo>
                    <a:pt x="144" y="195"/>
                  </a:lnTo>
                  <a:lnTo>
                    <a:pt x="144" y="194"/>
                  </a:lnTo>
                  <a:lnTo>
                    <a:pt x="145" y="194"/>
                  </a:lnTo>
                  <a:lnTo>
                    <a:pt x="145" y="195"/>
                  </a:lnTo>
                  <a:lnTo>
                    <a:pt x="146" y="195"/>
                  </a:lnTo>
                  <a:lnTo>
                    <a:pt x="147" y="195"/>
                  </a:lnTo>
                  <a:lnTo>
                    <a:pt x="149" y="194"/>
                  </a:lnTo>
                  <a:lnTo>
                    <a:pt x="150" y="194"/>
                  </a:lnTo>
                  <a:lnTo>
                    <a:pt x="151" y="194"/>
                  </a:lnTo>
                  <a:lnTo>
                    <a:pt x="152" y="194"/>
                  </a:lnTo>
                  <a:lnTo>
                    <a:pt x="153" y="193"/>
                  </a:lnTo>
                  <a:lnTo>
                    <a:pt x="153" y="195"/>
                  </a:lnTo>
                  <a:lnTo>
                    <a:pt x="154" y="195"/>
                  </a:lnTo>
                  <a:lnTo>
                    <a:pt x="153" y="197"/>
                  </a:lnTo>
                  <a:lnTo>
                    <a:pt x="153" y="198"/>
                  </a:lnTo>
                  <a:lnTo>
                    <a:pt x="154" y="198"/>
                  </a:lnTo>
                  <a:lnTo>
                    <a:pt x="154" y="199"/>
                  </a:lnTo>
                  <a:lnTo>
                    <a:pt x="153" y="199"/>
                  </a:lnTo>
                  <a:lnTo>
                    <a:pt x="153" y="201"/>
                  </a:lnTo>
                  <a:lnTo>
                    <a:pt x="154" y="202"/>
                  </a:lnTo>
                  <a:lnTo>
                    <a:pt x="153" y="202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5" y="202"/>
                  </a:lnTo>
                  <a:lnTo>
                    <a:pt x="155" y="203"/>
                  </a:lnTo>
                  <a:lnTo>
                    <a:pt x="155" y="204"/>
                  </a:lnTo>
                  <a:lnTo>
                    <a:pt x="155" y="205"/>
                  </a:lnTo>
                  <a:lnTo>
                    <a:pt x="156" y="205"/>
                  </a:lnTo>
                  <a:lnTo>
                    <a:pt x="156" y="206"/>
                  </a:lnTo>
                  <a:lnTo>
                    <a:pt x="156" y="207"/>
                  </a:lnTo>
                  <a:lnTo>
                    <a:pt x="155" y="206"/>
                  </a:lnTo>
                  <a:lnTo>
                    <a:pt x="155" y="207"/>
                  </a:lnTo>
                  <a:lnTo>
                    <a:pt x="156" y="209"/>
                  </a:lnTo>
                  <a:lnTo>
                    <a:pt x="155" y="209"/>
                  </a:lnTo>
                  <a:lnTo>
                    <a:pt x="155" y="210"/>
                  </a:lnTo>
                  <a:lnTo>
                    <a:pt x="158" y="210"/>
                  </a:lnTo>
                  <a:lnTo>
                    <a:pt x="156" y="211"/>
                  </a:lnTo>
                  <a:lnTo>
                    <a:pt x="156" y="213"/>
                  </a:lnTo>
                  <a:lnTo>
                    <a:pt x="156" y="214"/>
                  </a:lnTo>
                  <a:lnTo>
                    <a:pt x="158" y="214"/>
                  </a:lnTo>
                  <a:lnTo>
                    <a:pt x="159" y="214"/>
                  </a:lnTo>
                  <a:lnTo>
                    <a:pt x="160" y="214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61" y="217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1" y="219"/>
                  </a:lnTo>
                  <a:lnTo>
                    <a:pt x="162" y="220"/>
                  </a:lnTo>
                  <a:lnTo>
                    <a:pt x="162" y="221"/>
                  </a:lnTo>
                  <a:lnTo>
                    <a:pt x="163" y="221"/>
                  </a:lnTo>
                  <a:lnTo>
                    <a:pt x="163" y="222"/>
                  </a:lnTo>
                  <a:lnTo>
                    <a:pt x="163" y="223"/>
                  </a:lnTo>
                  <a:lnTo>
                    <a:pt x="164" y="224"/>
                  </a:lnTo>
                  <a:lnTo>
                    <a:pt x="164" y="226"/>
                  </a:lnTo>
                  <a:lnTo>
                    <a:pt x="164" y="227"/>
                  </a:lnTo>
                  <a:lnTo>
                    <a:pt x="164" y="226"/>
                  </a:lnTo>
                  <a:lnTo>
                    <a:pt x="166" y="226"/>
                  </a:lnTo>
                  <a:lnTo>
                    <a:pt x="166" y="227"/>
                  </a:lnTo>
                  <a:lnTo>
                    <a:pt x="166" y="228"/>
                  </a:lnTo>
                  <a:lnTo>
                    <a:pt x="167" y="229"/>
                  </a:lnTo>
                  <a:lnTo>
                    <a:pt x="167" y="230"/>
                  </a:lnTo>
                  <a:lnTo>
                    <a:pt x="168" y="231"/>
                  </a:lnTo>
                  <a:lnTo>
                    <a:pt x="169" y="232"/>
                  </a:lnTo>
                  <a:lnTo>
                    <a:pt x="169" y="234"/>
                  </a:lnTo>
                  <a:lnTo>
                    <a:pt x="169" y="235"/>
                  </a:lnTo>
                  <a:lnTo>
                    <a:pt x="170" y="235"/>
                  </a:lnTo>
                  <a:lnTo>
                    <a:pt x="170" y="236"/>
                  </a:lnTo>
                  <a:lnTo>
                    <a:pt x="171" y="237"/>
                  </a:lnTo>
                  <a:lnTo>
                    <a:pt x="171" y="238"/>
                  </a:lnTo>
                  <a:lnTo>
                    <a:pt x="171" y="239"/>
                  </a:lnTo>
                  <a:lnTo>
                    <a:pt x="175" y="244"/>
                  </a:lnTo>
                  <a:lnTo>
                    <a:pt x="176" y="245"/>
                  </a:lnTo>
                  <a:lnTo>
                    <a:pt x="180" y="245"/>
                  </a:lnTo>
                  <a:lnTo>
                    <a:pt x="181" y="245"/>
                  </a:lnTo>
                  <a:lnTo>
                    <a:pt x="181" y="246"/>
                  </a:lnTo>
                  <a:lnTo>
                    <a:pt x="183" y="246"/>
                  </a:lnTo>
                  <a:lnTo>
                    <a:pt x="184" y="247"/>
                  </a:lnTo>
                  <a:close/>
                  <a:moveTo>
                    <a:pt x="112" y="59"/>
                  </a:moveTo>
                  <a:lnTo>
                    <a:pt x="115" y="59"/>
                  </a:lnTo>
                  <a:lnTo>
                    <a:pt x="115" y="60"/>
                  </a:lnTo>
                  <a:lnTo>
                    <a:pt x="112" y="61"/>
                  </a:lnTo>
                  <a:lnTo>
                    <a:pt x="110" y="61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1" y="59"/>
                  </a:lnTo>
                  <a:lnTo>
                    <a:pt x="112" y="5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292">
              <a:extLst>
                <a:ext uri="{FF2B5EF4-FFF2-40B4-BE49-F238E27FC236}">
                  <a16:creationId xmlns:a16="http://schemas.microsoft.com/office/drawing/2014/main" id="{28A5BC59-8E3A-B080-B4BE-6F7536960E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3866" y="1414593"/>
              <a:ext cx="823913" cy="329565"/>
            </a:xfrm>
            <a:custGeom>
              <a:avLst/>
              <a:gdLst>
                <a:gd name="T0" fmla="*/ 504 w 625"/>
                <a:gd name="T1" fmla="*/ 19 h 250"/>
                <a:gd name="T2" fmla="*/ 533 w 625"/>
                <a:gd name="T3" fmla="*/ 32 h 250"/>
                <a:gd name="T4" fmla="*/ 551 w 625"/>
                <a:gd name="T5" fmla="*/ 50 h 250"/>
                <a:gd name="T6" fmla="*/ 572 w 625"/>
                <a:gd name="T7" fmla="*/ 53 h 250"/>
                <a:gd name="T8" fmla="*/ 587 w 625"/>
                <a:gd name="T9" fmla="*/ 48 h 250"/>
                <a:gd name="T10" fmla="*/ 604 w 625"/>
                <a:gd name="T11" fmla="*/ 59 h 250"/>
                <a:gd name="T12" fmla="*/ 621 w 625"/>
                <a:gd name="T13" fmla="*/ 69 h 250"/>
                <a:gd name="T14" fmla="*/ 612 w 625"/>
                <a:gd name="T15" fmla="*/ 71 h 250"/>
                <a:gd name="T16" fmla="*/ 621 w 625"/>
                <a:gd name="T17" fmla="*/ 88 h 250"/>
                <a:gd name="T18" fmla="*/ 616 w 625"/>
                <a:gd name="T19" fmla="*/ 104 h 250"/>
                <a:gd name="T20" fmla="*/ 590 w 625"/>
                <a:gd name="T21" fmla="*/ 144 h 250"/>
                <a:gd name="T22" fmla="*/ 543 w 625"/>
                <a:gd name="T23" fmla="*/ 168 h 250"/>
                <a:gd name="T24" fmla="*/ 515 w 625"/>
                <a:gd name="T25" fmla="*/ 192 h 250"/>
                <a:gd name="T26" fmla="*/ 505 w 625"/>
                <a:gd name="T27" fmla="*/ 200 h 250"/>
                <a:gd name="T28" fmla="*/ 497 w 625"/>
                <a:gd name="T29" fmla="*/ 223 h 250"/>
                <a:gd name="T30" fmla="*/ 487 w 625"/>
                <a:gd name="T31" fmla="*/ 240 h 250"/>
                <a:gd name="T32" fmla="*/ 476 w 625"/>
                <a:gd name="T33" fmla="*/ 248 h 250"/>
                <a:gd name="T34" fmla="*/ 464 w 625"/>
                <a:gd name="T35" fmla="*/ 234 h 250"/>
                <a:gd name="T36" fmla="*/ 448 w 625"/>
                <a:gd name="T37" fmla="*/ 226 h 250"/>
                <a:gd name="T38" fmla="*/ 432 w 625"/>
                <a:gd name="T39" fmla="*/ 230 h 250"/>
                <a:gd name="T40" fmla="*/ 429 w 625"/>
                <a:gd name="T41" fmla="*/ 212 h 250"/>
                <a:gd name="T42" fmla="*/ 438 w 625"/>
                <a:gd name="T43" fmla="*/ 203 h 250"/>
                <a:gd name="T44" fmla="*/ 435 w 625"/>
                <a:gd name="T45" fmla="*/ 190 h 250"/>
                <a:gd name="T46" fmla="*/ 443 w 625"/>
                <a:gd name="T47" fmla="*/ 186 h 250"/>
                <a:gd name="T48" fmla="*/ 452 w 625"/>
                <a:gd name="T49" fmla="*/ 173 h 250"/>
                <a:gd name="T50" fmla="*/ 453 w 625"/>
                <a:gd name="T51" fmla="*/ 151 h 250"/>
                <a:gd name="T52" fmla="*/ 453 w 625"/>
                <a:gd name="T53" fmla="*/ 139 h 250"/>
                <a:gd name="T54" fmla="*/ 446 w 625"/>
                <a:gd name="T55" fmla="*/ 161 h 250"/>
                <a:gd name="T56" fmla="*/ 445 w 625"/>
                <a:gd name="T57" fmla="*/ 155 h 250"/>
                <a:gd name="T58" fmla="*/ 437 w 625"/>
                <a:gd name="T59" fmla="*/ 161 h 250"/>
                <a:gd name="T60" fmla="*/ 419 w 625"/>
                <a:gd name="T61" fmla="*/ 153 h 250"/>
                <a:gd name="T62" fmla="*/ 413 w 625"/>
                <a:gd name="T63" fmla="*/ 146 h 250"/>
                <a:gd name="T64" fmla="*/ 415 w 625"/>
                <a:gd name="T65" fmla="*/ 123 h 250"/>
                <a:gd name="T66" fmla="*/ 413 w 625"/>
                <a:gd name="T67" fmla="*/ 101 h 250"/>
                <a:gd name="T68" fmla="*/ 427 w 625"/>
                <a:gd name="T69" fmla="*/ 92 h 250"/>
                <a:gd name="T70" fmla="*/ 430 w 625"/>
                <a:gd name="T71" fmla="*/ 83 h 250"/>
                <a:gd name="T72" fmla="*/ 440 w 625"/>
                <a:gd name="T73" fmla="*/ 65 h 250"/>
                <a:gd name="T74" fmla="*/ 447 w 625"/>
                <a:gd name="T75" fmla="*/ 50 h 250"/>
                <a:gd name="T76" fmla="*/ 443 w 625"/>
                <a:gd name="T77" fmla="*/ 38 h 250"/>
                <a:gd name="T78" fmla="*/ 456 w 625"/>
                <a:gd name="T79" fmla="*/ 27 h 250"/>
                <a:gd name="T80" fmla="*/ 467 w 625"/>
                <a:gd name="T81" fmla="*/ 23 h 250"/>
                <a:gd name="T82" fmla="*/ 486 w 625"/>
                <a:gd name="T83" fmla="*/ 21 h 250"/>
                <a:gd name="T84" fmla="*/ 445 w 625"/>
                <a:gd name="T85" fmla="*/ 163 h 250"/>
                <a:gd name="T86" fmla="*/ 443 w 625"/>
                <a:gd name="T87" fmla="*/ 174 h 250"/>
                <a:gd name="T88" fmla="*/ 87 w 625"/>
                <a:gd name="T89" fmla="*/ 113 h 250"/>
                <a:gd name="T90" fmla="*/ 56 w 625"/>
                <a:gd name="T91" fmla="*/ 112 h 250"/>
                <a:gd name="T92" fmla="*/ 99 w 625"/>
                <a:gd name="T93" fmla="*/ 94 h 250"/>
                <a:gd name="T94" fmla="*/ 92 w 625"/>
                <a:gd name="T95" fmla="*/ 94 h 250"/>
                <a:gd name="T96" fmla="*/ 65 w 625"/>
                <a:gd name="T97" fmla="*/ 90 h 250"/>
                <a:gd name="T98" fmla="*/ 56 w 625"/>
                <a:gd name="T99" fmla="*/ 83 h 250"/>
                <a:gd name="T100" fmla="*/ 16 w 625"/>
                <a:gd name="T101" fmla="*/ 80 h 250"/>
                <a:gd name="T102" fmla="*/ 23 w 625"/>
                <a:gd name="T103" fmla="*/ 76 h 250"/>
                <a:gd name="T104" fmla="*/ 44 w 625"/>
                <a:gd name="T105" fmla="*/ 71 h 250"/>
                <a:gd name="T106" fmla="*/ 43 w 625"/>
                <a:gd name="T107" fmla="*/ 97 h 250"/>
                <a:gd name="T108" fmla="*/ 19 w 625"/>
                <a:gd name="T109" fmla="*/ 96 h 250"/>
                <a:gd name="T110" fmla="*/ 33 w 625"/>
                <a:gd name="T111" fmla="*/ 83 h 250"/>
                <a:gd name="T112" fmla="*/ 24 w 625"/>
                <a:gd name="T113" fmla="*/ 70 h 250"/>
                <a:gd name="T114" fmla="*/ 21 w 625"/>
                <a:gd name="T115" fmla="*/ 59 h 250"/>
                <a:gd name="T116" fmla="*/ 33 w 625"/>
                <a:gd name="T117" fmla="*/ 73 h 250"/>
                <a:gd name="T118" fmla="*/ 42 w 625"/>
                <a:gd name="T119" fmla="*/ 87 h 250"/>
                <a:gd name="T120" fmla="*/ 57 w 625"/>
                <a:gd name="T121" fmla="*/ 53 h 250"/>
                <a:gd name="T122" fmla="*/ 486 w 625"/>
                <a:gd name="T123" fmla="*/ 16 h 250"/>
                <a:gd name="T124" fmla="*/ 455 w 625"/>
                <a:gd name="T125" fmla="*/ 15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5" h="250">
                  <a:moveTo>
                    <a:pt x="490" y="9"/>
                  </a:moveTo>
                  <a:lnTo>
                    <a:pt x="492" y="11"/>
                  </a:lnTo>
                  <a:lnTo>
                    <a:pt x="493" y="12"/>
                  </a:lnTo>
                  <a:lnTo>
                    <a:pt x="495" y="13"/>
                  </a:lnTo>
                  <a:lnTo>
                    <a:pt x="496" y="14"/>
                  </a:lnTo>
                  <a:lnTo>
                    <a:pt x="496" y="15"/>
                  </a:lnTo>
                  <a:lnTo>
                    <a:pt x="497" y="15"/>
                  </a:lnTo>
                  <a:lnTo>
                    <a:pt x="497" y="16"/>
                  </a:lnTo>
                  <a:lnTo>
                    <a:pt x="498" y="15"/>
                  </a:lnTo>
                  <a:lnTo>
                    <a:pt x="499" y="15"/>
                  </a:lnTo>
                  <a:lnTo>
                    <a:pt x="499" y="16"/>
                  </a:lnTo>
                  <a:lnTo>
                    <a:pt x="500" y="17"/>
                  </a:lnTo>
                  <a:lnTo>
                    <a:pt x="500" y="19"/>
                  </a:lnTo>
                  <a:lnTo>
                    <a:pt x="500" y="17"/>
                  </a:lnTo>
                  <a:lnTo>
                    <a:pt x="501" y="17"/>
                  </a:lnTo>
                  <a:lnTo>
                    <a:pt x="504" y="19"/>
                  </a:lnTo>
                  <a:lnTo>
                    <a:pt x="507" y="23"/>
                  </a:lnTo>
                  <a:lnTo>
                    <a:pt x="508" y="23"/>
                  </a:lnTo>
                  <a:lnTo>
                    <a:pt x="509" y="24"/>
                  </a:lnTo>
                  <a:lnTo>
                    <a:pt x="512" y="24"/>
                  </a:lnTo>
                  <a:lnTo>
                    <a:pt x="517" y="29"/>
                  </a:lnTo>
                  <a:lnTo>
                    <a:pt x="518" y="29"/>
                  </a:lnTo>
                  <a:lnTo>
                    <a:pt x="521" y="29"/>
                  </a:lnTo>
                  <a:lnTo>
                    <a:pt x="524" y="30"/>
                  </a:lnTo>
                  <a:lnTo>
                    <a:pt x="525" y="31"/>
                  </a:lnTo>
                  <a:lnTo>
                    <a:pt x="525" y="32"/>
                  </a:lnTo>
                  <a:lnTo>
                    <a:pt x="526" y="32"/>
                  </a:lnTo>
                  <a:lnTo>
                    <a:pt x="527" y="32"/>
                  </a:lnTo>
                  <a:lnTo>
                    <a:pt x="529" y="32"/>
                  </a:lnTo>
                  <a:lnTo>
                    <a:pt x="531" y="31"/>
                  </a:lnTo>
                  <a:lnTo>
                    <a:pt x="532" y="31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4" y="36"/>
                  </a:lnTo>
                  <a:lnTo>
                    <a:pt x="536" y="38"/>
                  </a:lnTo>
                  <a:lnTo>
                    <a:pt x="539" y="38"/>
                  </a:lnTo>
                  <a:lnTo>
                    <a:pt x="540" y="38"/>
                  </a:lnTo>
                  <a:lnTo>
                    <a:pt x="541" y="39"/>
                  </a:lnTo>
                  <a:lnTo>
                    <a:pt x="541" y="40"/>
                  </a:lnTo>
                  <a:lnTo>
                    <a:pt x="542" y="45"/>
                  </a:lnTo>
                  <a:lnTo>
                    <a:pt x="542" y="46"/>
                  </a:lnTo>
                  <a:lnTo>
                    <a:pt x="542" y="47"/>
                  </a:lnTo>
                  <a:lnTo>
                    <a:pt x="542" y="48"/>
                  </a:lnTo>
                  <a:lnTo>
                    <a:pt x="543" y="48"/>
                  </a:lnTo>
                  <a:lnTo>
                    <a:pt x="544" y="49"/>
                  </a:lnTo>
                  <a:lnTo>
                    <a:pt x="549" y="49"/>
                  </a:lnTo>
                  <a:lnTo>
                    <a:pt x="550" y="50"/>
                  </a:lnTo>
                  <a:lnTo>
                    <a:pt x="551" y="50"/>
                  </a:lnTo>
                  <a:lnTo>
                    <a:pt x="553" y="49"/>
                  </a:lnTo>
                  <a:lnTo>
                    <a:pt x="555" y="49"/>
                  </a:lnTo>
                  <a:lnTo>
                    <a:pt x="556" y="49"/>
                  </a:lnTo>
                  <a:lnTo>
                    <a:pt x="557" y="52"/>
                  </a:lnTo>
                  <a:lnTo>
                    <a:pt x="558" y="52"/>
                  </a:lnTo>
                  <a:lnTo>
                    <a:pt x="559" y="52"/>
                  </a:lnTo>
                  <a:lnTo>
                    <a:pt x="560" y="52"/>
                  </a:lnTo>
                  <a:lnTo>
                    <a:pt x="560" y="53"/>
                  </a:lnTo>
                  <a:lnTo>
                    <a:pt x="561" y="53"/>
                  </a:lnTo>
                  <a:lnTo>
                    <a:pt x="562" y="54"/>
                  </a:lnTo>
                  <a:lnTo>
                    <a:pt x="564" y="54"/>
                  </a:lnTo>
                  <a:lnTo>
                    <a:pt x="566" y="54"/>
                  </a:lnTo>
                  <a:lnTo>
                    <a:pt x="568" y="54"/>
                  </a:lnTo>
                  <a:lnTo>
                    <a:pt x="568" y="53"/>
                  </a:lnTo>
                  <a:lnTo>
                    <a:pt x="570" y="53"/>
                  </a:lnTo>
                  <a:lnTo>
                    <a:pt x="572" y="53"/>
                  </a:lnTo>
                  <a:lnTo>
                    <a:pt x="573" y="53"/>
                  </a:lnTo>
                  <a:lnTo>
                    <a:pt x="573" y="54"/>
                  </a:lnTo>
                  <a:lnTo>
                    <a:pt x="574" y="55"/>
                  </a:lnTo>
                  <a:lnTo>
                    <a:pt x="575" y="55"/>
                  </a:lnTo>
                  <a:lnTo>
                    <a:pt x="576" y="54"/>
                  </a:lnTo>
                  <a:lnTo>
                    <a:pt x="579" y="54"/>
                  </a:lnTo>
                  <a:lnTo>
                    <a:pt x="581" y="54"/>
                  </a:lnTo>
                  <a:lnTo>
                    <a:pt x="579" y="50"/>
                  </a:lnTo>
                  <a:lnTo>
                    <a:pt x="581" y="48"/>
                  </a:lnTo>
                  <a:lnTo>
                    <a:pt x="582" y="48"/>
                  </a:lnTo>
                  <a:lnTo>
                    <a:pt x="583" y="47"/>
                  </a:lnTo>
                  <a:lnTo>
                    <a:pt x="583" y="46"/>
                  </a:lnTo>
                  <a:lnTo>
                    <a:pt x="584" y="46"/>
                  </a:lnTo>
                  <a:lnTo>
                    <a:pt x="585" y="46"/>
                  </a:lnTo>
                  <a:lnTo>
                    <a:pt x="586" y="47"/>
                  </a:lnTo>
                  <a:lnTo>
                    <a:pt x="587" y="48"/>
                  </a:lnTo>
                  <a:lnTo>
                    <a:pt x="588" y="48"/>
                  </a:lnTo>
                  <a:lnTo>
                    <a:pt x="590" y="48"/>
                  </a:lnTo>
                  <a:lnTo>
                    <a:pt x="591" y="48"/>
                  </a:lnTo>
                  <a:lnTo>
                    <a:pt x="591" y="49"/>
                  </a:lnTo>
                  <a:lnTo>
                    <a:pt x="592" y="49"/>
                  </a:lnTo>
                  <a:lnTo>
                    <a:pt x="593" y="49"/>
                  </a:lnTo>
                  <a:lnTo>
                    <a:pt x="594" y="50"/>
                  </a:lnTo>
                  <a:lnTo>
                    <a:pt x="596" y="54"/>
                  </a:lnTo>
                  <a:lnTo>
                    <a:pt x="596" y="55"/>
                  </a:lnTo>
                  <a:lnTo>
                    <a:pt x="598" y="55"/>
                  </a:lnTo>
                  <a:lnTo>
                    <a:pt x="599" y="56"/>
                  </a:lnTo>
                  <a:lnTo>
                    <a:pt x="601" y="57"/>
                  </a:lnTo>
                  <a:lnTo>
                    <a:pt x="601" y="58"/>
                  </a:lnTo>
                  <a:lnTo>
                    <a:pt x="602" y="59"/>
                  </a:lnTo>
                  <a:lnTo>
                    <a:pt x="603" y="59"/>
                  </a:lnTo>
                  <a:lnTo>
                    <a:pt x="604" y="59"/>
                  </a:lnTo>
                  <a:lnTo>
                    <a:pt x="604" y="61"/>
                  </a:lnTo>
                  <a:lnTo>
                    <a:pt x="605" y="61"/>
                  </a:lnTo>
                  <a:lnTo>
                    <a:pt x="607" y="61"/>
                  </a:lnTo>
                  <a:lnTo>
                    <a:pt x="608" y="59"/>
                  </a:lnTo>
                  <a:lnTo>
                    <a:pt x="609" y="59"/>
                  </a:lnTo>
                  <a:lnTo>
                    <a:pt x="610" y="59"/>
                  </a:lnTo>
                  <a:lnTo>
                    <a:pt x="610" y="61"/>
                  </a:lnTo>
                  <a:lnTo>
                    <a:pt x="611" y="62"/>
                  </a:lnTo>
                  <a:lnTo>
                    <a:pt x="613" y="63"/>
                  </a:lnTo>
                  <a:lnTo>
                    <a:pt x="616" y="64"/>
                  </a:lnTo>
                  <a:lnTo>
                    <a:pt x="617" y="65"/>
                  </a:lnTo>
                  <a:lnTo>
                    <a:pt x="619" y="65"/>
                  </a:lnTo>
                  <a:lnTo>
                    <a:pt x="621" y="66"/>
                  </a:lnTo>
                  <a:lnTo>
                    <a:pt x="622" y="66"/>
                  </a:lnTo>
                  <a:lnTo>
                    <a:pt x="621" y="67"/>
                  </a:lnTo>
                  <a:lnTo>
                    <a:pt x="621" y="69"/>
                  </a:lnTo>
                  <a:lnTo>
                    <a:pt x="620" y="69"/>
                  </a:lnTo>
                  <a:lnTo>
                    <a:pt x="619" y="69"/>
                  </a:lnTo>
                  <a:lnTo>
                    <a:pt x="618" y="69"/>
                  </a:lnTo>
                  <a:lnTo>
                    <a:pt x="617" y="69"/>
                  </a:lnTo>
                  <a:lnTo>
                    <a:pt x="616" y="69"/>
                  </a:lnTo>
                  <a:lnTo>
                    <a:pt x="613" y="67"/>
                  </a:lnTo>
                  <a:lnTo>
                    <a:pt x="612" y="67"/>
                  </a:lnTo>
                  <a:lnTo>
                    <a:pt x="611" y="67"/>
                  </a:lnTo>
                  <a:lnTo>
                    <a:pt x="610" y="67"/>
                  </a:lnTo>
                  <a:lnTo>
                    <a:pt x="610" y="66"/>
                  </a:lnTo>
                  <a:lnTo>
                    <a:pt x="609" y="67"/>
                  </a:lnTo>
                  <a:lnTo>
                    <a:pt x="609" y="69"/>
                  </a:lnTo>
                  <a:lnTo>
                    <a:pt x="609" y="70"/>
                  </a:lnTo>
                  <a:lnTo>
                    <a:pt x="610" y="70"/>
                  </a:lnTo>
                  <a:lnTo>
                    <a:pt x="611" y="70"/>
                  </a:lnTo>
                  <a:lnTo>
                    <a:pt x="612" y="71"/>
                  </a:lnTo>
                  <a:lnTo>
                    <a:pt x="613" y="71"/>
                  </a:lnTo>
                  <a:lnTo>
                    <a:pt x="615" y="72"/>
                  </a:lnTo>
                  <a:lnTo>
                    <a:pt x="616" y="76"/>
                  </a:lnTo>
                  <a:lnTo>
                    <a:pt x="617" y="78"/>
                  </a:lnTo>
                  <a:lnTo>
                    <a:pt x="618" y="80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0" y="81"/>
                  </a:lnTo>
                  <a:lnTo>
                    <a:pt x="621" y="82"/>
                  </a:lnTo>
                  <a:lnTo>
                    <a:pt x="622" y="82"/>
                  </a:lnTo>
                  <a:lnTo>
                    <a:pt x="624" y="83"/>
                  </a:lnTo>
                  <a:lnTo>
                    <a:pt x="624" y="86"/>
                  </a:lnTo>
                  <a:lnTo>
                    <a:pt x="624" y="87"/>
                  </a:lnTo>
                  <a:lnTo>
                    <a:pt x="622" y="87"/>
                  </a:lnTo>
                  <a:lnTo>
                    <a:pt x="622" y="88"/>
                  </a:lnTo>
                  <a:lnTo>
                    <a:pt x="621" y="88"/>
                  </a:lnTo>
                  <a:lnTo>
                    <a:pt x="622" y="89"/>
                  </a:lnTo>
                  <a:lnTo>
                    <a:pt x="622" y="90"/>
                  </a:lnTo>
                  <a:lnTo>
                    <a:pt x="621" y="90"/>
                  </a:lnTo>
                  <a:lnTo>
                    <a:pt x="621" y="91"/>
                  </a:lnTo>
                  <a:lnTo>
                    <a:pt x="624" y="96"/>
                  </a:lnTo>
                  <a:lnTo>
                    <a:pt x="624" y="97"/>
                  </a:lnTo>
                  <a:lnTo>
                    <a:pt x="624" y="98"/>
                  </a:lnTo>
                  <a:lnTo>
                    <a:pt x="625" y="99"/>
                  </a:lnTo>
                  <a:lnTo>
                    <a:pt x="624" y="99"/>
                  </a:lnTo>
                  <a:lnTo>
                    <a:pt x="622" y="99"/>
                  </a:lnTo>
                  <a:lnTo>
                    <a:pt x="620" y="99"/>
                  </a:lnTo>
                  <a:lnTo>
                    <a:pt x="619" y="99"/>
                  </a:lnTo>
                  <a:lnTo>
                    <a:pt x="619" y="98"/>
                  </a:lnTo>
                  <a:lnTo>
                    <a:pt x="618" y="97"/>
                  </a:lnTo>
                  <a:lnTo>
                    <a:pt x="617" y="99"/>
                  </a:lnTo>
                  <a:lnTo>
                    <a:pt x="616" y="104"/>
                  </a:lnTo>
                  <a:lnTo>
                    <a:pt x="615" y="108"/>
                  </a:lnTo>
                  <a:lnTo>
                    <a:pt x="613" y="113"/>
                  </a:lnTo>
                  <a:lnTo>
                    <a:pt x="612" y="116"/>
                  </a:lnTo>
                  <a:lnTo>
                    <a:pt x="612" y="119"/>
                  </a:lnTo>
                  <a:lnTo>
                    <a:pt x="611" y="121"/>
                  </a:lnTo>
                  <a:lnTo>
                    <a:pt x="609" y="123"/>
                  </a:lnTo>
                  <a:lnTo>
                    <a:pt x="607" y="125"/>
                  </a:lnTo>
                  <a:lnTo>
                    <a:pt x="605" y="128"/>
                  </a:lnTo>
                  <a:lnTo>
                    <a:pt x="603" y="129"/>
                  </a:lnTo>
                  <a:lnTo>
                    <a:pt x="601" y="131"/>
                  </a:lnTo>
                  <a:lnTo>
                    <a:pt x="600" y="133"/>
                  </a:lnTo>
                  <a:lnTo>
                    <a:pt x="598" y="136"/>
                  </a:lnTo>
                  <a:lnTo>
                    <a:pt x="596" y="138"/>
                  </a:lnTo>
                  <a:lnTo>
                    <a:pt x="594" y="140"/>
                  </a:lnTo>
                  <a:lnTo>
                    <a:pt x="592" y="142"/>
                  </a:lnTo>
                  <a:lnTo>
                    <a:pt x="590" y="144"/>
                  </a:lnTo>
                  <a:lnTo>
                    <a:pt x="587" y="146"/>
                  </a:lnTo>
                  <a:lnTo>
                    <a:pt x="585" y="147"/>
                  </a:lnTo>
                  <a:lnTo>
                    <a:pt x="583" y="149"/>
                  </a:lnTo>
                  <a:lnTo>
                    <a:pt x="581" y="150"/>
                  </a:lnTo>
                  <a:lnTo>
                    <a:pt x="578" y="153"/>
                  </a:lnTo>
                  <a:lnTo>
                    <a:pt x="577" y="154"/>
                  </a:lnTo>
                  <a:lnTo>
                    <a:pt x="575" y="156"/>
                  </a:lnTo>
                  <a:lnTo>
                    <a:pt x="573" y="157"/>
                  </a:lnTo>
                  <a:lnTo>
                    <a:pt x="570" y="158"/>
                  </a:lnTo>
                  <a:lnTo>
                    <a:pt x="570" y="159"/>
                  </a:lnTo>
                  <a:lnTo>
                    <a:pt x="567" y="161"/>
                  </a:lnTo>
                  <a:lnTo>
                    <a:pt x="562" y="162"/>
                  </a:lnTo>
                  <a:lnTo>
                    <a:pt x="557" y="164"/>
                  </a:lnTo>
                  <a:lnTo>
                    <a:pt x="552" y="165"/>
                  </a:lnTo>
                  <a:lnTo>
                    <a:pt x="548" y="166"/>
                  </a:lnTo>
                  <a:lnTo>
                    <a:pt x="543" y="168"/>
                  </a:lnTo>
                  <a:lnTo>
                    <a:pt x="539" y="170"/>
                  </a:lnTo>
                  <a:lnTo>
                    <a:pt x="534" y="172"/>
                  </a:lnTo>
                  <a:lnTo>
                    <a:pt x="530" y="173"/>
                  </a:lnTo>
                  <a:lnTo>
                    <a:pt x="529" y="174"/>
                  </a:lnTo>
                  <a:lnTo>
                    <a:pt x="526" y="174"/>
                  </a:lnTo>
                  <a:lnTo>
                    <a:pt x="523" y="176"/>
                  </a:lnTo>
                  <a:lnTo>
                    <a:pt x="519" y="182"/>
                  </a:lnTo>
                  <a:lnTo>
                    <a:pt x="518" y="183"/>
                  </a:lnTo>
                  <a:lnTo>
                    <a:pt x="517" y="184"/>
                  </a:lnTo>
                  <a:lnTo>
                    <a:pt x="516" y="187"/>
                  </a:lnTo>
                  <a:lnTo>
                    <a:pt x="514" y="188"/>
                  </a:lnTo>
                  <a:lnTo>
                    <a:pt x="514" y="189"/>
                  </a:lnTo>
                  <a:lnTo>
                    <a:pt x="514" y="190"/>
                  </a:lnTo>
                  <a:lnTo>
                    <a:pt x="515" y="190"/>
                  </a:lnTo>
                  <a:lnTo>
                    <a:pt x="515" y="191"/>
                  </a:lnTo>
                  <a:lnTo>
                    <a:pt x="515" y="192"/>
                  </a:lnTo>
                  <a:lnTo>
                    <a:pt x="515" y="193"/>
                  </a:lnTo>
                  <a:lnTo>
                    <a:pt x="514" y="193"/>
                  </a:lnTo>
                  <a:lnTo>
                    <a:pt x="513" y="193"/>
                  </a:lnTo>
                  <a:lnTo>
                    <a:pt x="512" y="191"/>
                  </a:lnTo>
                  <a:lnTo>
                    <a:pt x="512" y="190"/>
                  </a:lnTo>
                  <a:lnTo>
                    <a:pt x="509" y="189"/>
                  </a:lnTo>
                  <a:lnTo>
                    <a:pt x="508" y="189"/>
                  </a:lnTo>
                  <a:lnTo>
                    <a:pt x="508" y="190"/>
                  </a:lnTo>
                  <a:lnTo>
                    <a:pt x="508" y="191"/>
                  </a:lnTo>
                  <a:lnTo>
                    <a:pt x="508" y="193"/>
                  </a:lnTo>
                  <a:lnTo>
                    <a:pt x="507" y="195"/>
                  </a:lnTo>
                  <a:lnTo>
                    <a:pt x="506" y="197"/>
                  </a:lnTo>
                  <a:lnTo>
                    <a:pt x="506" y="198"/>
                  </a:lnTo>
                  <a:lnTo>
                    <a:pt x="506" y="199"/>
                  </a:lnTo>
                  <a:lnTo>
                    <a:pt x="506" y="200"/>
                  </a:lnTo>
                  <a:lnTo>
                    <a:pt x="505" y="200"/>
                  </a:lnTo>
                  <a:lnTo>
                    <a:pt x="505" y="201"/>
                  </a:lnTo>
                  <a:lnTo>
                    <a:pt x="506" y="204"/>
                  </a:lnTo>
                  <a:lnTo>
                    <a:pt x="506" y="205"/>
                  </a:lnTo>
                  <a:lnTo>
                    <a:pt x="505" y="205"/>
                  </a:lnTo>
                  <a:lnTo>
                    <a:pt x="505" y="206"/>
                  </a:lnTo>
                  <a:lnTo>
                    <a:pt x="504" y="206"/>
                  </a:lnTo>
                  <a:lnTo>
                    <a:pt x="504" y="207"/>
                  </a:lnTo>
                  <a:lnTo>
                    <a:pt x="503" y="207"/>
                  </a:lnTo>
                  <a:lnTo>
                    <a:pt x="503" y="211"/>
                  </a:lnTo>
                  <a:lnTo>
                    <a:pt x="501" y="211"/>
                  </a:lnTo>
                  <a:lnTo>
                    <a:pt x="500" y="212"/>
                  </a:lnTo>
                  <a:lnTo>
                    <a:pt x="500" y="214"/>
                  </a:lnTo>
                  <a:lnTo>
                    <a:pt x="500" y="216"/>
                  </a:lnTo>
                  <a:lnTo>
                    <a:pt x="498" y="221"/>
                  </a:lnTo>
                  <a:lnTo>
                    <a:pt x="497" y="222"/>
                  </a:lnTo>
                  <a:lnTo>
                    <a:pt x="497" y="223"/>
                  </a:lnTo>
                  <a:lnTo>
                    <a:pt x="496" y="224"/>
                  </a:lnTo>
                  <a:lnTo>
                    <a:pt x="496" y="226"/>
                  </a:lnTo>
                  <a:lnTo>
                    <a:pt x="496" y="228"/>
                  </a:lnTo>
                  <a:lnTo>
                    <a:pt x="497" y="228"/>
                  </a:lnTo>
                  <a:lnTo>
                    <a:pt x="498" y="229"/>
                  </a:lnTo>
                  <a:lnTo>
                    <a:pt x="497" y="229"/>
                  </a:lnTo>
                  <a:lnTo>
                    <a:pt x="497" y="230"/>
                  </a:lnTo>
                  <a:lnTo>
                    <a:pt x="496" y="231"/>
                  </a:lnTo>
                  <a:lnTo>
                    <a:pt x="496" y="232"/>
                  </a:lnTo>
                  <a:lnTo>
                    <a:pt x="496" y="233"/>
                  </a:lnTo>
                  <a:lnTo>
                    <a:pt x="495" y="234"/>
                  </a:lnTo>
                  <a:lnTo>
                    <a:pt x="491" y="236"/>
                  </a:lnTo>
                  <a:lnTo>
                    <a:pt x="489" y="237"/>
                  </a:lnTo>
                  <a:lnTo>
                    <a:pt x="488" y="238"/>
                  </a:lnTo>
                  <a:lnTo>
                    <a:pt x="487" y="239"/>
                  </a:lnTo>
                  <a:lnTo>
                    <a:pt x="487" y="240"/>
                  </a:lnTo>
                  <a:lnTo>
                    <a:pt x="487" y="241"/>
                  </a:lnTo>
                  <a:lnTo>
                    <a:pt x="488" y="243"/>
                  </a:lnTo>
                  <a:lnTo>
                    <a:pt x="488" y="245"/>
                  </a:lnTo>
                  <a:lnTo>
                    <a:pt x="487" y="245"/>
                  </a:lnTo>
                  <a:lnTo>
                    <a:pt x="486" y="245"/>
                  </a:lnTo>
                  <a:lnTo>
                    <a:pt x="484" y="245"/>
                  </a:lnTo>
                  <a:lnTo>
                    <a:pt x="484" y="246"/>
                  </a:lnTo>
                  <a:lnTo>
                    <a:pt x="484" y="248"/>
                  </a:lnTo>
                  <a:lnTo>
                    <a:pt x="483" y="248"/>
                  </a:lnTo>
                  <a:lnTo>
                    <a:pt x="482" y="249"/>
                  </a:lnTo>
                  <a:lnTo>
                    <a:pt x="482" y="250"/>
                  </a:lnTo>
                  <a:lnTo>
                    <a:pt x="481" y="249"/>
                  </a:lnTo>
                  <a:lnTo>
                    <a:pt x="480" y="249"/>
                  </a:lnTo>
                  <a:lnTo>
                    <a:pt x="479" y="249"/>
                  </a:lnTo>
                  <a:lnTo>
                    <a:pt x="478" y="249"/>
                  </a:lnTo>
                  <a:lnTo>
                    <a:pt x="476" y="248"/>
                  </a:lnTo>
                  <a:lnTo>
                    <a:pt x="475" y="248"/>
                  </a:lnTo>
                  <a:lnTo>
                    <a:pt x="473" y="248"/>
                  </a:lnTo>
                  <a:lnTo>
                    <a:pt x="472" y="248"/>
                  </a:lnTo>
                  <a:lnTo>
                    <a:pt x="472" y="247"/>
                  </a:lnTo>
                  <a:lnTo>
                    <a:pt x="471" y="246"/>
                  </a:lnTo>
                  <a:lnTo>
                    <a:pt x="470" y="246"/>
                  </a:lnTo>
                  <a:lnTo>
                    <a:pt x="470" y="245"/>
                  </a:lnTo>
                  <a:lnTo>
                    <a:pt x="470" y="243"/>
                  </a:lnTo>
                  <a:lnTo>
                    <a:pt x="469" y="243"/>
                  </a:lnTo>
                  <a:lnTo>
                    <a:pt x="467" y="243"/>
                  </a:lnTo>
                  <a:lnTo>
                    <a:pt x="467" y="242"/>
                  </a:lnTo>
                  <a:lnTo>
                    <a:pt x="466" y="241"/>
                  </a:lnTo>
                  <a:lnTo>
                    <a:pt x="466" y="239"/>
                  </a:lnTo>
                  <a:lnTo>
                    <a:pt x="465" y="237"/>
                  </a:lnTo>
                  <a:lnTo>
                    <a:pt x="464" y="236"/>
                  </a:lnTo>
                  <a:lnTo>
                    <a:pt x="464" y="234"/>
                  </a:lnTo>
                  <a:lnTo>
                    <a:pt x="465" y="233"/>
                  </a:lnTo>
                  <a:lnTo>
                    <a:pt x="465" y="232"/>
                  </a:lnTo>
                  <a:lnTo>
                    <a:pt x="464" y="232"/>
                  </a:lnTo>
                  <a:lnTo>
                    <a:pt x="463" y="232"/>
                  </a:lnTo>
                  <a:lnTo>
                    <a:pt x="463" y="231"/>
                  </a:lnTo>
                  <a:lnTo>
                    <a:pt x="461" y="229"/>
                  </a:lnTo>
                  <a:lnTo>
                    <a:pt x="460" y="229"/>
                  </a:lnTo>
                  <a:lnTo>
                    <a:pt x="458" y="229"/>
                  </a:lnTo>
                  <a:lnTo>
                    <a:pt x="457" y="230"/>
                  </a:lnTo>
                  <a:lnTo>
                    <a:pt x="454" y="231"/>
                  </a:lnTo>
                  <a:lnTo>
                    <a:pt x="453" y="230"/>
                  </a:lnTo>
                  <a:lnTo>
                    <a:pt x="452" y="229"/>
                  </a:lnTo>
                  <a:lnTo>
                    <a:pt x="452" y="228"/>
                  </a:lnTo>
                  <a:lnTo>
                    <a:pt x="450" y="228"/>
                  </a:lnTo>
                  <a:lnTo>
                    <a:pt x="449" y="226"/>
                  </a:lnTo>
                  <a:lnTo>
                    <a:pt x="448" y="226"/>
                  </a:lnTo>
                  <a:lnTo>
                    <a:pt x="447" y="226"/>
                  </a:lnTo>
                  <a:lnTo>
                    <a:pt x="446" y="226"/>
                  </a:lnTo>
                  <a:lnTo>
                    <a:pt x="446" y="225"/>
                  </a:lnTo>
                  <a:lnTo>
                    <a:pt x="445" y="224"/>
                  </a:lnTo>
                  <a:lnTo>
                    <a:pt x="444" y="224"/>
                  </a:lnTo>
                  <a:lnTo>
                    <a:pt x="443" y="223"/>
                  </a:lnTo>
                  <a:lnTo>
                    <a:pt x="441" y="223"/>
                  </a:lnTo>
                  <a:lnTo>
                    <a:pt x="440" y="223"/>
                  </a:lnTo>
                  <a:lnTo>
                    <a:pt x="439" y="223"/>
                  </a:lnTo>
                  <a:lnTo>
                    <a:pt x="439" y="224"/>
                  </a:lnTo>
                  <a:lnTo>
                    <a:pt x="438" y="224"/>
                  </a:lnTo>
                  <a:lnTo>
                    <a:pt x="438" y="225"/>
                  </a:lnTo>
                  <a:lnTo>
                    <a:pt x="438" y="226"/>
                  </a:lnTo>
                  <a:lnTo>
                    <a:pt x="437" y="226"/>
                  </a:lnTo>
                  <a:lnTo>
                    <a:pt x="435" y="229"/>
                  </a:lnTo>
                  <a:lnTo>
                    <a:pt x="432" y="230"/>
                  </a:lnTo>
                  <a:lnTo>
                    <a:pt x="431" y="230"/>
                  </a:lnTo>
                  <a:lnTo>
                    <a:pt x="429" y="229"/>
                  </a:lnTo>
                  <a:lnTo>
                    <a:pt x="429" y="228"/>
                  </a:lnTo>
                  <a:lnTo>
                    <a:pt x="433" y="221"/>
                  </a:lnTo>
                  <a:lnTo>
                    <a:pt x="433" y="220"/>
                  </a:lnTo>
                  <a:lnTo>
                    <a:pt x="432" y="220"/>
                  </a:lnTo>
                  <a:lnTo>
                    <a:pt x="430" y="221"/>
                  </a:lnTo>
                  <a:lnTo>
                    <a:pt x="429" y="221"/>
                  </a:lnTo>
                  <a:lnTo>
                    <a:pt x="429" y="218"/>
                  </a:lnTo>
                  <a:lnTo>
                    <a:pt x="429" y="217"/>
                  </a:lnTo>
                  <a:lnTo>
                    <a:pt x="429" y="216"/>
                  </a:lnTo>
                  <a:lnTo>
                    <a:pt x="428" y="216"/>
                  </a:lnTo>
                  <a:lnTo>
                    <a:pt x="428" y="215"/>
                  </a:lnTo>
                  <a:lnTo>
                    <a:pt x="428" y="214"/>
                  </a:lnTo>
                  <a:lnTo>
                    <a:pt x="429" y="213"/>
                  </a:lnTo>
                  <a:lnTo>
                    <a:pt x="429" y="212"/>
                  </a:lnTo>
                  <a:lnTo>
                    <a:pt x="430" y="212"/>
                  </a:lnTo>
                  <a:lnTo>
                    <a:pt x="431" y="212"/>
                  </a:lnTo>
                  <a:lnTo>
                    <a:pt x="432" y="212"/>
                  </a:lnTo>
                  <a:lnTo>
                    <a:pt x="433" y="213"/>
                  </a:lnTo>
                  <a:lnTo>
                    <a:pt x="435" y="213"/>
                  </a:lnTo>
                  <a:lnTo>
                    <a:pt x="436" y="213"/>
                  </a:lnTo>
                  <a:lnTo>
                    <a:pt x="436" y="212"/>
                  </a:lnTo>
                  <a:lnTo>
                    <a:pt x="437" y="211"/>
                  </a:lnTo>
                  <a:lnTo>
                    <a:pt x="440" y="209"/>
                  </a:lnTo>
                  <a:lnTo>
                    <a:pt x="440" y="208"/>
                  </a:lnTo>
                  <a:lnTo>
                    <a:pt x="440" y="207"/>
                  </a:lnTo>
                  <a:lnTo>
                    <a:pt x="439" y="207"/>
                  </a:lnTo>
                  <a:lnTo>
                    <a:pt x="439" y="206"/>
                  </a:lnTo>
                  <a:lnTo>
                    <a:pt x="439" y="205"/>
                  </a:lnTo>
                  <a:lnTo>
                    <a:pt x="438" y="204"/>
                  </a:lnTo>
                  <a:lnTo>
                    <a:pt x="438" y="203"/>
                  </a:lnTo>
                  <a:lnTo>
                    <a:pt x="439" y="203"/>
                  </a:lnTo>
                  <a:lnTo>
                    <a:pt x="439" y="201"/>
                  </a:lnTo>
                  <a:lnTo>
                    <a:pt x="438" y="201"/>
                  </a:lnTo>
                  <a:lnTo>
                    <a:pt x="438" y="200"/>
                  </a:lnTo>
                  <a:lnTo>
                    <a:pt x="439" y="199"/>
                  </a:lnTo>
                  <a:lnTo>
                    <a:pt x="439" y="198"/>
                  </a:lnTo>
                  <a:lnTo>
                    <a:pt x="438" y="198"/>
                  </a:lnTo>
                  <a:lnTo>
                    <a:pt x="438" y="197"/>
                  </a:lnTo>
                  <a:lnTo>
                    <a:pt x="438" y="196"/>
                  </a:lnTo>
                  <a:lnTo>
                    <a:pt x="438" y="195"/>
                  </a:lnTo>
                  <a:lnTo>
                    <a:pt x="438" y="193"/>
                  </a:lnTo>
                  <a:lnTo>
                    <a:pt x="437" y="193"/>
                  </a:lnTo>
                  <a:lnTo>
                    <a:pt x="437" y="192"/>
                  </a:lnTo>
                  <a:lnTo>
                    <a:pt x="437" y="191"/>
                  </a:lnTo>
                  <a:lnTo>
                    <a:pt x="437" y="190"/>
                  </a:lnTo>
                  <a:lnTo>
                    <a:pt x="435" y="190"/>
                  </a:lnTo>
                  <a:lnTo>
                    <a:pt x="433" y="189"/>
                  </a:lnTo>
                  <a:lnTo>
                    <a:pt x="435" y="189"/>
                  </a:lnTo>
                  <a:lnTo>
                    <a:pt x="435" y="188"/>
                  </a:lnTo>
                  <a:lnTo>
                    <a:pt x="436" y="187"/>
                  </a:lnTo>
                  <a:lnTo>
                    <a:pt x="435" y="188"/>
                  </a:lnTo>
                  <a:lnTo>
                    <a:pt x="435" y="189"/>
                  </a:lnTo>
                  <a:lnTo>
                    <a:pt x="436" y="189"/>
                  </a:lnTo>
                  <a:lnTo>
                    <a:pt x="436" y="188"/>
                  </a:lnTo>
                  <a:lnTo>
                    <a:pt x="436" y="187"/>
                  </a:lnTo>
                  <a:lnTo>
                    <a:pt x="437" y="188"/>
                  </a:lnTo>
                  <a:lnTo>
                    <a:pt x="438" y="188"/>
                  </a:lnTo>
                  <a:lnTo>
                    <a:pt x="440" y="187"/>
                  </a:lnTo>
                  <a:lnTo>
                    <a:pt x="441" y="188"/>
                  </a:lnTo>
                  <a:lnTo>
                    <a:pt x="441" y="187"/>
                  </a:lnTo>
                  <a:lnTo>
                    <a:pt x="443" y="187"/>
                  </a:lnTo>
                  <a:lnTo>
                    <a:pt x="443" y="186"/>
                  </a:lnTo>
                  <a:lnTo>
                    <a:pt x="444" y="183"/>
                  </a:lnTo>
                  <a:lnTo>
                    <a:pt x="445" y="182"/>
                  </a:lnTo>
                  <a:lnTo>
                    <a:pt x="446" y="182"/>
                  </a:lnTo>
                  <a:lnTo>
                    <a:pt x="446" y="183"/>
                  </a:lnTo>
                  <a:lnTo>
                    <a:pt x="445" y="186"/>
                  </a:lnTo>
                  <a:lnTo>
                    <a:pt x="446" y="186"/>
                  </a:lnTo>
                  <a:lnTo>
                    <a:pt x="446" y="184"/>
                  </a:lnTo>
                  <a:lnTo>
                    <a:pt x="447" y="183"/>
                  </a:lnTo>
                  <a:lnTo>
                    <a:pt x="448" y="183"/>
                  </a:lnTo>
                  <a:lnTo>
                    <a:pt x="448" y="182"/>
                  </a:lnTo>
                  <a:lnTo>
                    <a:pt x="449" y="181"/>
                  </a:lnTo>
                  <a:lnTo>
                    <a:pt x="449" y="179"/>
                  </a:lnTo>
                  <a:lnTo>
                    <a:pt x="449" y="178"/>
                  </a:lnTo>
                  <a:lnTo>
                    <a:pt x="452" y="175"/>
                  </a:lnTo>
                  <a:lnTo>
                    <a:pt x="452" y="174"/>
                  </a:lnTo>
                  <a:lnTo>
                    <a:pt x="452" y="173"/>
                  </a:lnTo>
                  <a:lnTo>
                    <a:pt x="452" y="172"/>
                  </a:lnTo>
                  <a:lnTo>
                    <a:pt x="453" y="167"/>
                  </a:lnTo>
                  <a:lnTo>
                    <a:pt x="454" y="166"/>
                  </a:lnTo>
                  <a:lnTo>
                    <a:pt x="454" y="165"/>
                  </a:lnTo>
                  <a:lnTo>
                    <a:pt x="454" y="164"/>
                  </a:lnTo>
                  <a:lnTo>
                    <a:pt x="455" y="162"/>
                  </a:lnTo>
                  <a:lnTo>
                    <a:pt x="456" y="161"/>
                  </a:lnTo>
                  <a:lnTo>
                    <a:pt x="457" y="159"/>
                  </a:lnTo>
                  <a:lnTo>
                    <a:pt x="457" y="158"/>
                  </a:lnTo>
                  <a:lnTo>
                    <a:pt x="457" y="157"/>
                  </a:lnTo>
                  <a:lnTo>
                    <a:pt x="456" y="156"/>
                  </a:lnTo>
                  <a:lnTo>
                    <a:pt x="455" y="156"/>
                  </a:lnTo>
                  <a:lnTo>
                    <a:pt x="454" y="155"/>
                  </a:lnTo>
                  <a:lnTo>
                    <a:pt x="454" y="153"/>
                  </a:lnTo>
                  <a:lnTo>
                    <a:pt x="453" y="153"/>
                  </a:lnTo>
                  <a:lnTo>
                    <a:pt x="453" y="151"/>
                  </a:lnTo>
                  <a:lnTo>
                    <a:pt x="453" y="149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3" y="145"/>
                  </a:lnTo>
                  <a:lnTo>
                    <a:pt x="452" y="145"/>
                  </a:lnTo>
                  <a:lnTo>
                    <a:pt x="452" y="144"/>
                  </a:lnTo>
                  <a:lnTo>
                    <a:pt x="452" y="142"/>
                  </a:lnTo>
                  <a:lnTo>
                    <a:pt x="453" y="142"/>
                  </a:lnTo>
                  <a:lnTo>
                    <a:pt x="452" y="141"/>
                  </a:lnTo>
                  <a:lnTo>
                    <a:pt x="453" y="141"/>
                  </a:lnTo>
                  <a:lnTo>
                    <a:pt x="454" y="140"/>
                  </a:lnTo>
                  <a:lnTo>
                    <a:pt x="454" y="139"/>
                  </a:lnTo>
                  <a:lnTo>
                    <a:pt x="455" y="139"/>
                  </a:lnTo>
                  <a:lnTo>
                    <a:pt x="455" y="138"/>
                  </a:lnTo>
                  <a:lnTo>
                    <a:pt x="454" y="139"/>
                  </a:lnTo>
                  <a:lnTo>
                    <a:pt x="453" y="139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2" y="141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50" y="145"/>
                  </a:lnTo>
                  <a:lnTo>
                    <a:pt x="450" y="146"/>
                  </a:lnTo>
                  <a:lnTo>
                    <a:pt x="452" y="147"/>
                  </a:lnTo>
                  <a:lnTo>
                    <a:pt x="452" y="148"/>
                  </a:lnTo>
                  <a:lnTo>
                    <a:pt x="452" y="156"/>
                  </a:lnTo>
                  <a:lnTo>
                    <a:pt x="450" y="157"/>
                  </a:lnTo>
                  <a:lnTo>
                    <a:pt x="450" y="158"/>
                  </a:lnTo>
                  <a:lnTo>
                    <a:pt x="449" y="159"/>
                  </a:lnTo>
                  <a:lnTo>
                    <a:pt x="448" y="159"/>
                  </a:lnTo>
                  <a:lnTo>
                    <a:pt x="447" y="161"/>
                  </a:lnTo>
                  <a:lnTo>
                    <a:pt x="446" y="161"/>
                  </a:lnTo>
                  <a:lnTo>
                    <a:pt x="446" y="159"/>
                  </a:lnTo>
                  <a:lnTo>
                    <a:pt x="445" y="159"/>
                  </a:lnTo>
                  <a:lnTo>
                    <a:pt x="444" y="158"/>
                  </a:lnTo>
                  <a:lnTo>
                    <a:pt x="445" y="158"/>
                  </a:lnTo>
                  <a:lnTo>
                    <a:pt x="446" y="157"/>
                  </a:lnTo>
                  <a:lnTo>
                    <a:pt x="446" y="156"/>
                  </a:lnTo>
                  <a:lnTo>
                    <a:pt x="447" y="156"/>
                  </a:lnTo>
                  <a:lnTo>
                    <a:pt x="448" y="155"/>
                  </a:lnTo>
                  <a:lnTo>
                    <a:pt x="448" y="156"/>
                  </a:lnTo>
                  <a:lnTo>
                    <a:pt x="449" y="156"/>
                  </a:lnTo>
                  <a:lnTo>
                    <a:pt x="449" y="155"/>
                  </a:lnTo>
                  <a:lnTo>
                    <a:pt x="449" y="156"/>
                  </a:lnTo>
                  <a:lnTo>
                    <a:pt x="448" y="155"/>
                  </a:lnTo>
                  <a:lnTo>
                    <a:pt x="447" y="155"/>
                  </a:lnTo>
                  <a:lnTo>
                    <a:pt x="446" y="155"/>
                  </a:lnTo>
                  <a:lnTo>
                    <a:pt x="445" y="155"/>
                  </a:lnTo>
                  <a:lnTo>
                    <a:pt x="446" y="154"/>
                  </a:lnTo>
                  <a:lnTo>
                    <a:pt x="446" y="153"/>
                  </a:lnTo>
                  <a:lnTo>
                    <a:pt x="446" y="151"/>
                  </a:lnTo>
                  <a:lnTo>
                    <a:pt x="447" y="150"/>
                  </a:lnTo>
                  <a:lnTo>
                    <a:pt x="448" y="150"/>
                  </a:lnTo>
                  <a:lnTo>
                    <a:pt x="448" y="149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6" y="150"/>
                  </a:lnTo>
                  <a:lnTo>
                    <a:pt x="444" y="155"/>
                  </a:lnTo>
                  <a:lnTo>
                    <a:pt x="441" y="158"/>
                  </a:lnTo>
                  <a:lnTo>
                    <a:pt x="440" y="159"/>
                  </a:lnTo>
                  <a:lnTo>
                    <a:pt x="439" y="159"/>
                  </a:lnTo>
                  <a:lnTo>
                    <a:pt x="439" y="161"/>
                  </a:lnTo>
                  <a:lnTo>
                    <a:pt x="438" y="161"/>
                  </a:lnTo>
                  <a:lnTo>
                    <a:pt x="437" y="161"/>
                  </a:lnTo>
                  <a:lnTo>
                    <a:pt x="436" y="161"/>
                  </a:lnTo>
                  <a:lnTo>
                    <a:pt x="437" y="162"/>
                  </a:lnTo>
                  <a:lnTo>
                    <a:pt x="438" y="163"/>
                  </a:lnTo>
                  <a:lnTo>
                    <a:pt x="438" y="164"/>
                  </a:lnTo>
                  <a:lnTo>
                    <a:pt x="437" y="165"/>
                  </a:lnTo>
                  <a:lnTo>
                    <a:pt x="435" y="164"/>
                  </a:lnTo>
                  <a:lnTo>
                    <a:pt x="433" y="163"/>
                  </a:lnTo>
                  <a:lnTo>
                    <a:pt x="432" y="163"/>
                  </a:lnTo>
                  <a:lnTo>
                    <a:pt x="432" y="162"/>
                  </a:lnTo>
                  <a:lnTo>
                    <a:pt x="431" y="162"/>
                  </a:lnTo>
                  <a:lnTo>
                    <a:pt x="429" y="161"/>
                  </a:lnTo>
                  <a:lnTo>
                    <a:pt x="426" y="156"/>
                  </a:lnTo>
                  <a:lnTo>
                    <a:pt x="422" y="153"/>
                  </a:lnTo>
                  <a:lnTo>
                    <a:pt x="421" y="153"/>
                  </a:lnTo>
                  <a:lnTo>
                    <a:pt x="420" y="153"/>
                  </a:lnTo>
                  <a:lnTo>
                    <a:pt x="419" y="153"/>
                  </a:lnTo>
                  <a:lnTo>
                    <a:pt x="417" y="151"/>
                  </a:lnTo>
                  <a:lnTo>
                    <a:pt x="414" y="150"/>
                  </a:lnTo>
                  <a:lnTo>
                    <a:pt x="414" y="149"/>
                  </a:lnTo>
                  <a:lnTo>
                    <a:pt x="413" y="149"/>
                  </a:lnTo>
                  <a:lnTo>
                    <a:pt x="412" y="149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1" y="146"/>
                  </a:lnTo>
                  <a:lnTo>
                    <a:pt x="410" y="145"/>
                  </a:lnTo>
                  <a:lnTo>
                    <a:pt x="409" y="144"/>
                  </a:lnTo>
                  <a:lnTo>
                    <a:pt x="410" y="144"/>
                  </a:lnTo>
                  <a:lnTo>
                    <a:pt x="410" y="145"/>
                  </a:lnTo>
                  <a:lnTo>
                    <a:pt x="411" y="145"/>
                  </a:lnTo>
                  <a:lnTo>
                    <a:pt x="412" y="145"/>
                  </a:lnTo>
                  <a:lnTo>
                    <a:pt x="412" y="146"/>
                  </a:lnTo>
                  <a:lnTo>
                    <a:pt x="413" y="146"/>
                  </a:lnTo>
                  <a:lnTo>
                    <a:pt x="414" y="145"/>
                  </a:lnTo>
                  <a:lnTo>
                    <a:pt x="417" y="144"/>
                  </a:lnTo>
                  <a:lnTo>
                    <a:pt x="418" y="142"/>
                  </a:lnTo>
                  <a:lnTo>
                    <a:pt x="419" y="141"/>
                  </a:lnTo>
                  <a:lnTo>
                    <a:pt x="420" y="139"/>
                  </a:lnTo>
                  <a:lnTo>
                    <a:pt x="419" y="138"/>
                  </a:lnTo>
                  <a:lnTo>
                    <a:pt x="419" y="137"/>
                  </a:lnTo>
                  <a:lnTo>
                    <a:pt x="419" y="136"/>
                  </a:lnTo>
                  <a:lnTo>
                    <a:pt x="420" y="136"/>
                  </a:lnTo>
                  <a:lnTo>
                    <a:pt x="420" y="134"/>
                  </a:lnTo>
                  <a:lnTo>
                    <a:pt x="419" y="130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7" y="126"/>
                  </a:lnTo>
                  <a:lnTo>
                    <a:pt x="415" y="124"/>
                  </a:lnTo>
                  <a:lnTo>
                    <a:pt x="415" y="123"/>
                  </a:lnTo>
                  <a:lnTo>
                    <a:pt x="415" y="122"/>
                  </a:lnTo>
                  <a:lnTo>
                    <a:pt x="417" y="121"/>
                  </a:lnTo>
                  <a:lnTo>
                    <a:pt x="417" y="120"/>
                  </a:lnTo>
                  <a:lnTo>
                    <a:pt x="417" y="119"/>
                  </a:lnTo>
                  <a:lnTo>
                    <a:pt x="418" y="119"/>
                  </a:lnTo>
                  <a:lnTo>
                    <a:pt x="419" y="117"/>
                  </a:lnTo>
                  <a:lnTo>
                    <a:pt x="419" y="116"/>
                  </a:lnTo>
                  <a:lnTo>
                    <a:pt x="419" y="115"/>
                  </a:lnTo>
                  <a:lnTo>
                    <a:pt x="419" y="114"/>
                  </a:lnTo>
                  <a:lnTo>
                    <a:pt x="419" y="113"/>
                  </a:lnTo>
                  <a:lnTo>
                    <a:pt x="418" y="112"/>
                  </a:lnTo>
                  <a:lnTo>
                    <a:pt x="415" y="108"/>
                  </a:lnTo>
                  <a:lnTo>
                    <a:pt x="414" y="106"/>
                  </a:lnTo>
                  <a:lnTo>
                    <a:pt x="413" y="104"/>
                  </a:lnTo>
                  <a:lnTo>
                    <a:pt x="413" y="103"/>
                  </a:lnTo>
                  <a:lnTo>
                    <a:pt x="413" y="101"/>
                  </a:lnTo>
                  <a:lnTo>
                    <a:pt x="414" y="101"/>
                  </a:lnTo>
                  <a:lnTo>
                    <a:pt x="414" y="100"/>
                  </a:lnTo>
                  <a:lnTo>
                    <a:pt x="415" y="99"/>
                  </a:lnTo>
                  <a:lnTo>
                    <a:pt x="417" y="98"/>
                  </a:lnTo>
                  <a:lnTo>
                    <a:pt x="418" y="98"/>
                  </a:lnTo>
                  <a:lnTo>
                    <a:pt x="419" y="98"/>
                  </a:lnTo>
                  <a:lnTo>
                    <a:pt x="420" y="98"/>
                  </a:lnTo>
                  <a:lnTo>
                    <a:pt x="421" y="98"/>
                  </a:lnTo>
                  <a:lnTo>
                    <a:pt x="422" y="98"/>
                  </a:lnTo>
                  <a:lnTo>
                    <a:pt x="422" y="97"/>
                  </a:lnTo>
                  <a:lnTo>
                    <a:pt x="423" y="98"/>
                  </a:lnTo>
                  <a:lnTo>
                    <a:pt x="424" y="98"/>
                  </a:lnTo>
                  <a:lnTo>
                    <a:pt x="426" y="97"/>
                  </a:lnTo>
                  <a:lnTo>
                    <a:pt x="427" y="96"/>
                  </a:lnTo>
                  <a:lnTo>
                    <a:pt x="427" y="94"/>
                  </a:lnTo>
                  <a:lnTo>
                    <a:pt x="427" y="92"/>
                  </a:lnTo>
                  <a:lnTo>
                    <a:pt x="428" y="90"/>
                  </a:lnTo>
                  <a:lnTo>
                    <a:pt x="428" y="89"/>
                  </a:lnTo>
                  <a:lnTo>
                    <a:pt x="429" y="87"/>
                  </a:lnTo>
                  <a:lnTo>
                    <a:pt x="430" y="86"/>
                  </a:lnTo>
                  <a:lnTo>
                    <a:pt x="431" y="86"/>
                  </a:lnTo>
                  <a:lnTo>
                    <a:pt x="431" y="87"/>
                  </a:lnTo>
                  <a:lnTo>
                    <a:pt x="432" y="88"/>
                  </a:lnTo>
                  <a:lnTo>
                    <a:pt x="433" y="88"/>
                  </a:lnTo>
                  <a:lnTo>
                    <a:pt x="436" y="88"/>
                  </a:lnTo>
                  <a:lnTo>
                    <a:pt x="436" y="87"/>
                  </a:lnTo>
                  <a:lnTo>
                    <a:pt x="435" y="87"/>
                  </a:lnTo>
                  <a:lnTo>
                    <a:pt x="433" y="87"/>
                  </a:lnTo>
                  <a:lnTo>
                    <a:pt x="432" y="87"/>
                  </a:lnTo>
                  <a:lnTo>
                    <a:pt x="432" y="86"/>
                  </a:lnTo>
                  <a:lnTo>
                    <a:pt x="431" y="84"/>
                  </a:lnTo>
                  <a:lnTo>
                    <a:pt x="430" y="83"/>
                  </a:lnTo>
                  <a:lnTo>
                    <a:pt x="430" y="82"/>
                  </a:lnTo>
                  <a:lnTo>
                    <a:pt x="430" y="81"/>
                  </a:lnTo>
                  <a:lnTo>
                    <a:pt x="429" y="80"/>
                  </a:lnTo>
                  <a:lnTo>
                    <a:pt x="429" y="79"/>
                  </a:lnTo>
                  <a:lnTo>
                    <a:pt x="428" y="78"/>
                  </a:lnTo>
                  <a:lnTo>
                    <a:pt x="429" y="76"/>
                  </a:lnTo>
                  <a:lnTo>
                    <a:pt x="431" y="75"/>
                  </a:lnTo>
                  <a:lnTo>
                    <a:pt x="432" y="74"/>
                  </a:lnTo>
                  <a:lnTo>
                    <a:pt x="432" y="73"/>
                  </a:lnTo>
                  <a:lnTo>
                    <a:pt x="432" y="72"/>
                  </a:lnTo>
                  <a:lnTo>
                    <a:pt x="433" y="71"/>
                  </a:lnTo>
                  <a:lnTo>
                    <a:pt x="435" y="70"/>
                  </a:lnTo>
                  <a:lnTo>
                    <a:pt x="436" y="70"/>
                  </a:lnTo>
                  <a:lnTo>
                    <a:pt x="437" y="69"/>
                  </a:lnTo>
                  <a:lnTo>
                    <a:pt x="438" y="69"/>
                  </a:lnTo>
                  <a:lnTo>
                    <a:pt x="440" y="65"/>
                  </a:lnTo>
                  <a:lnTo>
                    <a:pt x="443" y="63"/>
                  </a:lnTo>
                  <a:lnTo>
                    <a:pt x="443" y="62"/>
                  </a:lnTo>
                  <a:lnTo>
                    <a:pt x="444" y="62"/>
                  </a:lnTo>
                  <a:lnTo>
                    <a:pt x="444" y="61"/>
                  </a:lnTo>
                  <a:lnTo>
                    <a:pt x="445" y="61"/>
                  </a:lnTo>
                  <a:lnTo>
                    <a:pt x="445" y="59"/>
                  </a:lnTo>
                  <a:lnTo>
                    <a:pt x="445" y="58"/>
                  </a:lnTo>
                  <a:lnTo>
                    <a:pt x="446" y="56"/>
                  </a:lnTo>
                  <a:lnTo>
                    <a:pt x="446" y="55"/>
                  </a:lnTo>
                  <a:lnTo>
                    <a:pt x="445" y="54"/>
                  </a:lnTo>
                  <a:lnTo>
                    <a:pt x="445" y="52"/>
                  </a:lnTo>
                  <a:lnTo>
                    <a:pt x="445" y="50"/>
                  </a:lnTo>
                  <a:lnTo>
                    <a:pt x="445" y="49"/>
                  </a:lnTo>
                  <a:lnTo>
                    <a:pt x="446" y="49"/>
                  </a:lnTo>
                  <a:lnTo>
                    <a:pt x="446" y="50"/>
                  </a:lnTo>
                  <a:lnTo>
                    <a:pt x="447" y="50"/>
                  </a:lnTo>
                  <a:lnTo>
                    <a:pt x="447" y="49"/>
                  </a:lnTo>
                  <a:lnTo>
                    <a:pt x="447" y="48"/>
                  </a:lnTo>
                  <a:lnTo>
                    <a:pt x="446" y="48"/>
                  </a:lnTo>
                  <a:lnTo>
                    <a:pt x="446" y="47"/>
                  </a:lnTo>
                  <a:lnTo>
                    <a:pt x="445" y="46"/>
                  </a:lnTo>
                  <a:lnTo>
                    <a:pt x="445" y="45"/>
                  </a:lnTo>
                  <a:lnTo>
                    <a:pt x="445" y="44"/>
                  </a:lnTo>
                  <a:lnTo>
                    <a:pt x="446" y="44"/>
                  </a:lnTo>
                  <a:lnTo>
                    <a:pt x="446" y="42"/>
                  </a:lnTo>
                  <a:lnTo>
                    <a:pt x="446" y="41"/>
                  </a:lnTo>
                  <a:lnTo>
                    <a:pt x="446" y="40"/>
                  </a:lnTo>
                  <a:lnTo>
                    <a:pt x="446" y="39"/>
                  </a:lnTo>
                  <a:lnTo>
                    <a:pt x="445" y="39"/>
                  </a:lnTo>
                  <a:lnTo>
                    <a:pt x="444" y="39"/>
                  </a:lnTo>
                  <a:lnTo>
                    <a:pt x="444" y="38"/>
                  </a:lnTo>
                  <a:lnTo>
                    <a:pt x="443" y="38"/>
                  </a:lnTo>
                  <a:lnTo>
                    <a:pt x="443" y="37"/>
                  </a:lnTo>
                  <a:lnTo>
                    <a:pt x="443" y="36"/>
                  </a:lnTo>
                  <a:lnTo>
                    <a:pt x="444" y="33"/>
                  </a:lnTo>
                  <a:lnTo>
                    <a:pt x="444" y="32"/>
                  </a:lnTo>
                  <a:lnTo>
                    <a:pt x="445" y="31"/>
                  </a:lnTo>
                  <a:lnTo>
                    <a:pt x="446" y="32"/>
                  </a:lnTo>
                  <a:lnTo>
                    <a:pt x="447" y="32"/>
                  </a:lnTo>
                  <a:lnTo>
                    <a:pt x="448" y="31"/>
                  </a:lnTo>
                  <a:lnTo>
                    <a:pt x="449" y="31"/>
                  </a:lnTo>
                  <a:lnTo>
                    <a:pt x="450" y="30"/>
                  </a:lnTo>
                  <a:lnTo>
                    <a:pt x="452" y="30"/>
                  </a:lnTo>
                  <a:lnTo>
                    <a:pt x="453" y="30"/>
                  </a:lnTo>
                  <a:lnTo>
                    <a:pt x="454" y="29"/>
                  </a:lnTo>
                  <a:lnTo>
                    <a:pt x="455" y="29"/>
                  </a:lnTo>
                  <a:lnTo>
                    <a:pt x="455" y="28"/>
                  </a:lnTo>
                  <a:lnTo>
                    <a:pt x="456" y="27"/>
                  </a:lnTo>
                  <a:lnTo>
                    <a:pt x="458" y="27"/>
                  </a:lnTo>
                  <a:lnTo>
                    <a:pt x="460" y="25"/>
                  </a:lnTo>
                  <a:lnTo>
                    <a:pt x="460" y="27"/>
                  </a:lnTo>
                  <a:lnTo>
                    <a:pt x="460" y="29"/>
                  </a:lnTo>
                  <a:lnTo>
                    <a:pt x="460" y="30"/>
                  </a:lnTo>
                  <a:lnTo>
                    <a:pt x="461" y="30"/>
                  </a:lnTo>
                  <a:lnTo>
                    <a:pt x="461" y="31"/>
                  </a:lnTo>
                  <a:lnTo>
                    <a:pt x="461" y="30"/>
                  </a:lnTo>
                  <a:lnTo>
                    <a:pt x="460" y="29"/>
                  </a:lnTo>
                  <a:lnTo>
                    <a:pt x="461" y="28"/>
                  </a:lnTo>
                  <a:lnTo>
                    <a:pt x="460" y="28"/>
                  </a:lnTo>
                  <a:lnTo>
                    <a:pt x="461" y="27"/>
                  </a:lnTo>
                  <a:lnTo>
                    <a:pt x="461" y="25"/>
                  </a:lnTo>
                  <a:lnTo>
                    <a:pt x="463" y="27"/>
                  </a:lnTo>
                  <a:lnTo>
                    <a:pt x="464" y="25"/>
                  </a:lnTo>
                  <a:lnTo>
                    <a:pt x="467" y="23"/>
                  </a:lnTo>
                  <a:lnTo>
                    <a:pt x="471" y="23"/>
                  </a:lnTo>
                  <a:lnTo>
                    <a:pt x="472" y="22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6" y="22"/>
                  </a:lnTo>
                  <a:lnTo>
                    <a:pt x="478" y="22"/>
                  </a:lnTo>
                  <a:lnTo>
                    <a:pt x="479" y="21"/>
                  </a:lnTo>
                  <a:lnTo>
                    <a:pt x="481" y="17"/>
                  </a:lnTo>
                  <a:lnTo>
                    <a:pt x="482" y="17"/>
                  </a:lnTo>
                  <a:lnTo>
                    <a:pt x="483" y="17"/>
                  </a:lnTo>
                  <a:lnTo>
                    <a:pt x="483" y="19"/>
                  </a:lnTo>
                  <a:lnTo>
                    <a:pt x="484" y="19"/>
                  </a:lnTo>
                  <a:lnTo>
                    <a:pt x="484" y="20"/>
                  </a:lnTo>
                  <a:lnTo>
                    <a:pt x="484" y="21"/>
                  </a:lnTo>
                  <a:lnTo>
                    <a:pt x="486" y="21"/>
                  </a:lnTo>
                  <a:lnTo>
                    <a:pt x="486" y="20"/>
                  </a:lnTo>
                  <a:lnTo>
                    <a:pt x="486" y="17"/>
                  </a:lnTo>
                  <a:lnTo>
                    <a:pt x="487" y="17"/>
                  </a:lnTo>
                  <a:lnTo>
                    <a:pt x="487" y="16"/>
                  </a:lnTo>
                  <a:lnTo>
                    <a:pt x="487" y="17"/>
                  </a:lnTo>
                  <a:lnTo>
                    <a:pt x="488" y="16"/>
                  </a:lnTo>
                  <a:lnTo>
                    <a:pt x="488" y="15"/>
                  </a:lnTo>
                  <a:lnTo>
                    <a:pt x="489" y="15"/>
                  </a:lnTo>
                  <a:lnTo>
                    <a:pt x="491" y="15"/>
                  </a:lnTo>
                  <a:lnTo>
                    <a:pt x="490" y="14"/>
                  </a:lnTo>
                  <a:lnTo>
                    <a:pt x="489" y="14"/>
                  </a:lnTo>
                  <a:lnTo>
                    <a:pt x="489" y="13"/>
                  </a:lnTo>
                  <a:lnTo>
                    <a:pt x="490" y="12"/>
                  </a:lnTo>
                  <a:lnTo>
                    <a:pt x="490" y="11"/>
                  </a:lnTo>
                  <a:lnTo>
                    <a:pt x="490" y="9"/>
                  </a:lnTo>
                  <a:close/>
                  <a:moveTo>
                    <a:pt x="445" y="163"/>
                  </a:moveTo>
                  <a:lnTo>
                    <a:pt x="446" y="163"/>
                  </a:lnTo>
                  <a:lnTo>
                    <a:pt x="449" y="164"/>
                  </a:lnTo>
                  <a:lnTo>
                    <a:pt x="450" y="164"/>
                  </a:lnTo>
                  <a:lnTo>
                    <a:pt x="450" y="165"/>
                  </a:lnTo>
                  <a:lnTo>
                    <a:pt x="449" y="166"/>
                  </a:lnTo>
                  <a:lnTo>
                    <a:pt x="447" y="166"/>
                  </a:lnTo>
                  <a:lnTo>
                    <a:pt x="447" y="167"/>
                  </a:lnTo>
                  <a:lnTo>
                    <a:pt x="447" y="168"/>
                  </a:lnTo>
                  <a:lnTo>
                    <a:pt x="446" y="168"/>
                  </a:lnTo>
                  <a:lnTo>
                    <a:pt x="446" y="170"/>
                  </a:lnTo>
                  <a:lnTo>
                    <a:pt x="445" y="171"/>
                  </a:lnTo>
                  <a:lnTo>
                    <a:pt x="445" y="172"/>
                  </a:lnTo>
                  <a:lnTo>
                    <a:pt x="444" y="172"/>
                  </a:lnTo>
                  <a:lnTo>
                    <a:pt x="444" y="173"/>
                  </a:lnTo>
                  <a:lnTo>
                    <a:pt x="444" y="174"/>
                  </a:lnTo>
                  <a:lnTo>
                    <a:pt x="443" y="174"/>
                  </a:lnTo>
                  <a:lnTo>
                    <a:pt x="443" y="175"/>
                  </a:lnTo>
                  <a:lnTo>
                    <a:pt x="441" y="175"/>
                  </a:lnTo>
                  <a:lnTo>
                    <a:pt x="440" y="175"/>
                  </a:lnTo>
                  <a:lnTo>
                    <a:pt x="440" y="176"/>
                  </a:lnTo>
                  <a:lnTo>
                    <a:pt x="439" y="176"/>
                  </a:lnTo>
                  <a:lnTo>
                    <a:pt x="438" y="176"/>
                  </a:lnTo>
                  <a:lnTo>
                    <a:pt x="437" y="175"/>
                  </a:lnTo>
                  <a:lnTo>
                    <a:pt x="437" y="173"/>
                  </a:lnTo>
                  <a:lnTo>
                    <a:pt x="437" y="168"/>
                  </a:lnTo>
                  <a:lnTo>
                    <a:pt x="438" y="166"/>
                  </a:lnTo>
                  <a:lnTo>
                    <a:pt x="439" y="165"/>
                  </a:lnTo>
                  <a:lnTo>
                    <a:pt x="439" y="164"/>
                  </a:lnTo>
                  <a:lnTo>
                    <a:pt x="441" y="164"/>
                  </a:lnTo>
                  <a:lnTo>
                    <a:pt x="444" y="163"/>
                  </a:lnTo>
                  <a:lnTo>
                    <a:pt x="445" y="163"/>
                  </a:lnTo>
                  <a:close/>
                  <a:moveTo>
                    <a:pt x="87" y="113"/>
                  </a:moveTo>
                  <a:lnTo>
                    <a:pt x="88" y="113"/>
                  </a:lnTo>
                  <a:lnTo>
                    <a:pt x="90" y="114"/>
                  </a:lnTo>
                  <a:lnTo>
                    <a:pt x="90" y="115"/>
                  </a:lnTo>
                  <a:lnTo>
                    <a:pt x="88" y="115"/>
                  </a:lnTo>
                  <a:lnTo>
                    <a:pt x="87" y="115"/>
                  </a:lnTo>
                  <a:lnTo>
                    <a:pt x="84" y="114"/>
                  </a:lnTo>
                  <a:lnTo>
                    <a:pt x="85" y="113"/>
                  </a:lnTo>
                  <a:lnTo>
                    <a:pt x="87" y="113"/>
                  </a:lnTo>
                  <a:close/>
                  <a:moveTo>
                    <a:pt x="61" y="109"/>
                  </a:moveTo>
                  <a:lnTo>
                    <a:pt x="61" y="111"/>
                  </a:lnTo>
                  <a:lnTo>
                    <a:pt x="60" y="112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57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6" y="111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60" y="109"/>
                  </a:lnTo>
                  <a:lnTo>
                    <a:pt x="61" y="109"/>
                  </a:lnTo>
                  <a:close/>
                  <a:moveTo>
                    <a:pt x="101" y="89"/>
                  </a:moveTo>
                  <a:lnTo>
                    <a:pt x="102" y="89"/>
                  </a:lnTo>
                  <a:lnTo>
                    <a:pt x="102" y="88"/>
                  </a:lnTo>
                  <a:lnTo>
                    <a:pt x="103" y="90"/>
                  </a:lnTo>
                  <a:lnTo>
                    <a:pt x="102" y="91"/>
                  </a:lnTo>
                  <a:lnTo>
                    <a:pt x="101" y="92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5"/>
                  </a:lnTo>
                  <a:lnTo>
                    <a:pt x="97" y="96"/>
                  </a:lnTo>
                  <a:lnTo>
                    <a:pt x="97" y="97"/>
                  </a:lnTo>
                  <a:lnTo>
                    <a:pt x="96" y="97"/>
                  </a:lnTo>
                  <a:lnTo>
                    <a:pt x="96" y="98"/>
                  </a:lnTo>
                  <a:lnTo>
                    <a:pt x="95" y="98"/>
                  </a:lnTo>
                  <a:lnTo>
                    <a:pt x="94" y="98"/>
                  </a:lnTo>
                  <a:lnTo>
                    <a:pt x="93" y="98"/>
                  </a:lnTo>
                  <a:lnTo>
                    <a:pt x="92" y="98"/>
                  </a:lnTo>
                  <a:lnTo>
                    <a:pt x="91" y="98"/>
                  </a:lnTo>
                  <a:lnTo>
                    <a:pt x="90" y="98"/>
                  </a:lnTo>
                  <a:lnTo>
                    <a:pt x="88" y="97"/>
                  </a:lnTo>
                  <a:lnTo>
                    <a:pt x="90" y="96"/>
                  </a:lnTo>
                  <a:lnTo>
                    <a:pt x="91" y="95"/>
                  </a:lnTo>
                  <a:lnTo>
                    <a:pt x="92" y="95"/>
                  </a:lnTo>
                  <a:lnTo>
                    <a:pt x="92" y="94"/>
                  </a:lnTo>
                  <a:lnTo>
                    <a:pt x="94" y="94"/>
                  </a:lnTo>
                  <a:lnTo>
                    <a:pt x="94" y="92"/>
                  </a:lnTo>
                  <a:lnTo>
                    <a:pt x="95" y="91"/>
                  </a:lnTo>
                  <a:lnTo>
                    <a:pt x="96" y="90"/>
                  </a:lnTo>
                  <a:lnTo>
                    <a:pt x="96" y="89"/>
                  </a:lnTo>
                  <a:lnTo>
                    <a:pt x="99" y="89"/>
                  </a:lnTo>
                  <a:lnTo>
                    <a:pt x="100" y="88"/>
                  </a:lnTo>
                  <a:lnTo>
                    <a:pt x="101" y="89"/>
                  </a:lnTo>
                  <a:close/>
                  <a:moveTo>
                    <a:pt x="68" y="83"/>
                  </a:moveTo>
                  <a:lnTo>
                    <a:pt x="68" y="84"/>
                  </a:lnTo>
                  <a:lnTo>
                    <a:pt x="68" y="86"/>
                  </a:lnTo>
                  <a:lnTo>
                    <a:pt x="68" y="87"/>
                  </a:lnTo>
                  <a:lnTo>
                    <a:pt x="68" y="88"/>
                  </a:lnTo>
                  <a:lnTo>
                    <a:pt x="67" y="89"/>
                  </a:lnTo>
                  <a:lnTo>
                    <a:pt x="66" y="90"/>
                  </a:lnTo>
                  <a:lnTo>
                    <a:pt x="65" y="90"/>
                  </a:lnTo>
                  <a:lnTo>
                    <a:pt x="64" y="90"/>
                  </a:lnTo>
                  <a:lnTo>
                    <a:pt x="64" y="91"/>
                  </a:lnTo>
                  <a:lnTo>
                    <a:pt x="62" y="91"/>
                  </a:lnTo>
                  <a:lnTo>
                    <a:pt x="62" y="92"/>
                  </a:lnTo>
                  <a:lnTo>
                    <a:pt x="61" y="92"/>
                  </a:lnTo>
                  <a:lnTo>
                    <a:pt x="60" y="91"/>
                  </a:lnTo>
                  <a:lnTo>
                    <a:pt x="59" y="91"/>
                  </a:lnTo>
                  <a:lnTo>
                    <a:pt x="58" y="91"/>
                  </a:lnTo>
                  <a:lnTo>
                    <a:pt x="58" y="90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4" y="88"/>
                  </a:lnTo>
                  <a:lnTo>
                    <a:pt x="54" y="86"/>
                  </a:lnTo>
                  <a:lnTo>
                    <a:pt x="54" y="84"/>
                  </a:lnTo>
                  <a:lnTo>
                    <a:pt x="56" y="84"/>
                  </a:lnTo>
                  <a:lnTo>
                    <a:pt x="56" y="83"/>
                  </a:lnTo>
                  <a:lnTo>
                    <a:pt x="57" y="82"/>
                  </a:lnTo>
                  <a:lnTo>
                    <a:pt x="58" y="82"/>
                  </a:lnTo>
                  <a:lnTo>
                    <a:pt x="59" y="82"/>
                  </a:lnTo>
                  <a:lnTo>
                    <a:pt x="60" y="82"/>
                  </a:lnTo>
                  <a:lnTo>
                    <a:pt x="61" y="82"/>
                  </a:lnTo>
                  <a:lnTo>
                    <a:pt x="65" y="81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8" y="83"/>
                  </a:lnTo>
                  <a:close/>
                  <a:moveTo>
                    <a:pt x="23" y="80"/>
                  </a:moveTo>
                  <a:lnTo>
                    <a:pt x="19" y="81"/>
                  </a:lnTo>
                  <a:lnTo>
                    <a:pt x="18" y="81"/>
                  </a:lnTo>
                  <a:lnTo>
                    <a:pt x="17" y="80"/>
                  </a:lnTo>
                  <a:lnTo>
                    <a:pt x="16" y="80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4" y="78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9" y="72"/>
                  </a:lnTo>
                  <a:lnTo>
                    <a:pt x="21" y="72"/>
                  </a:lnTo>
                  <a:lnTo>
                    <a:pt x="22" y="74"/>
                  </a:lnTo>
                  <a:lnTo>
                    <a:pt x="23" y="74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3" y="80"/>
                  </a:lnTo>
                  <a:close/>
                  <a:moveTo>
                    <a:pt x="53" y="73"/>
                  </a:moveTo>
                  <a:lnTo>
                    <a:pt x="54" y="74"/>
                  </a:lnTo>
                  <a:lnTo>
                    <a:pt x="53" y="75"/>
                  </a:lnTo>
                  <a:lnTo>
                    <a:pt x="53" y="76"/>
                  </a:lnTo>
                  <a:lnTo>
                    <a:pt x="52" y="76"/>
                  </a:lnTo>
                  <a:lnTo>
                    <a:pt x="51" y="76"/>
                  </a:lnTo>
                  <a:lnTo>
                    <a:pt x="50" y="76"/>
                  </a:lnTo>
                  <a:lnTo>
                    <a:pt x="48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4" y="70"/>
                  </a:lnTo>
                  <a:lnTo>
                    <a:pt x="44" y="69"/>
                  </a:lnTo>
                  <a:lnTo>
                    <a:pt x="45" y="69"/>
                  </a:lnTo>
                  <a:lnTo>
                    <a:pt x="47" y="69"/>
                  </a:lnTo>
                  <a:lnTo>
                    <a:pt x="49" y="70"/>
                  </a:lnTo>
                  <a:lnTo>
                    <a:pt x="50" y="70"/>
                  </a:lnTo>
                  <a:lnTo>
                    <a:pt x="51" y="71"/>
                  </a:lnTo>
                  <a:lnTo>
                    <a:pt x="53" y="73"/>
                  </a:lnTo>
                  <a:lnTo>
                    <a:pt x="54" y="73"/>
                  </a:lnTo>
                  <a:lnTo>
                    <a:pt x="53" y="73"/>
                  </a:lnTo>
                  <a:close/>
                  <a:moveTo>
                    <a:pt x="44" y="90"/>
                  </a:moveTo>
                  <a:lnTo>
                    <a:pt x="45" y="90"/>
                  </a:lnTo>
                  <a:lnTo>
                    <a:pt x="45" y="91"/>
                  </a:lnTo>
                  <a:lnTo>
                    <a:pt x="44" y="91"/>
                  </a:lnTo>
                  <a:lnTo>
                    <a:pt x="43" y="96"/>
                  </a:lnTo>
                  <a:lnTo>
                    <a:pt x="43" y="97"/>
                  </a:lnTo>
                  <a:lnTo>
                    <a:pt x="42" y="97"/>
                  </a:lnTo>
                  <a:lnTo>
                    <a:pt x="41" y="98"/>
                  </a:lnTo>
                  <a:lnTo>
                    <a:pt x="41" y="99"/>
                  </a:lnTo>
                  <a:lnTo>
                    <a:pt x="40" y="99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6" y="100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27" y="100"/>
                  </a:lnTo>
                  <a:lnTo>
                    <a:pt x="23" y="100"/>
                  </a:lnTo>
                  <a:lnTo>
                    <a:pt x="22" y="100"/>
                  </a:lnTo>
                  <a:lnTo>
                    <a:pt x="22" y="99"/>
                  </a:lnTo>
                  <a:lnTo>
                    <a:pt x="22" y="98"/>
                  </a:lnTo>
                  <a:lnTo>
                    <a:pt x="21" y="98"/>
                  </a:lnTo>
                  <a:lnTo>
                    <a:pt x="19" y="96"/>
                  </a:lnTo>
                  <a:lnTo>
                    <a:pt x="19" y="95"/>
                  </a:lnTo>
                  <a:lnTo>
                    <a:pt x="21" y="94"/>
                  </a:lnTo>
                  <a:lnTo>
                    <a:pt x="22" y="92"/>
                  </a:lnTo>
                  <a:lnTo>
                    <a:pt x="26" y="89"/>
                  </a:lnTo>
                  <a:lnTo>
                    <a:pt x="26" y="88"/>
                  </a:lnTo>
                  <a:lnTo>
                    <a:pt x="27" y="88"/>
                  </a:lnTo>
                  <a:lnTo>
                    <a:pt x="28" y="88"/>
                  </a:lnTo>
                  <a:lnTo>
                    <a:pt x="30" y="88"/>
                  </a:lnTo>
                  <a:lnTo>
                    <a:pt x="31" y="88"/>
                  </a:lnTo>
                  <a:lnTo>
                    <a:pt x="32" y="88"/>
                  </a:lnTo>
                  <a:lnTo>
                    <a:pt x="33" y="87"/>
                  </a:lnTo>
                  <a:lnTo>
                    <a:pt x="33" y="86"/>
                  </a:lnTo>
                  <a:lnTo>
                    <a:pt x="34" y="86"/>
                  </a:lnTo>
                  <a:lnTo>
                    <a:pt x="34" y="84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1" y="82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7" y="75"/>
                  </a:lnTo>
                  <a:lnTo>
                    <a:pt x="25" y="74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4" y="70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3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18" y="64"/>
                  </a:lnTo>
                  <a:lnTo>
                    <a:pt x="17" y="65"/>
                  </a:lnTo>
                  <a:lnTo>
                    <a:pt x="16" y="64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19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6" y="58"/>
                  </a:lnTo>
                  <a:lnTo>
                    <a:pt x="26" y="59"/>
                  </a:lnTo>
                  <a:lnTo>
                    <a:pt x="27" y="62"/>
                  </a:lnTo>
                  <a:lnTo>
                    <a:pt x="28" y="63"/>
                  </a:lnTo>
                  <a:lnTo>
                    <a:pt x="30" y="63"/>
                  </a:lnTo>
                  <a:lnTo>
                    <a:pt x="31" y="64"/>
                  </a:lnTo>
                  <a:lnTo>
                    <a:pt x="31" y="65"/>
                  </a:lnTo>
                  <a:lnTo>
                    <a:pt x="31" y="66"/>
                  </a:lnTo>
                  <a:lnTo>
                    <a:pt x="31" y="71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4" y="74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1" y="86"/>
                  </a:lnTo>
                  <a:lnTo>
                    <a:pt x="42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0"/>
                  </a:lnTo>
                  <a:close/>
                  <a:moveTo>
                    <a:pt x="56" y="53"/>
                  </a:moveTo>
                  <a:lnTo>
                    <a:pt x="56" y="52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6" y="49"/>
                  </a:lnTo>
                  <a:lnTo>
                    <a:pt x="57" y="49"/>
                  </a:lnTo>
                  <a:lnTo>
                    <a:pt x="58" y="49"/>
                  </a:lnTo>
                  <a:lnTo>
                    <a:pt x="59" y="50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9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6" y="53"/>
                  </a:lnTo>
                  <a:close/>
                  <a:moveTo>
                    <a:pt x="45" y="38"/>
                  </a:moveTo>
                  <a:lnTo>
                    <a:pt x="47" y="39"/>
                  </a:lnTo>
                  <a:lnTo>
                    <a:pt x="48" y="41"/>
                  </a:lnTo>
                  <a:lnTo>
                    <a:pt x="47" y="42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5" y="38"/>
                  </a:lnTo>
                  <a:close/>
                  <a:moveTo>
                    <a:pt x="488" y="12"/>
                  </a:moveTo>
                  <a:lnTo>
                    <a:pt x="488" y="13"/>
                  </a:lnTo>
                  <a:lnTo>
                    <a:pt x="488" y="14"/>
                  </a:lnTo>
                  <a:lnTo>
                    <a:pt x="488" y="15"/>
                  </a:lnTo>
                  <a:lnTo>
                    <a:pt x="488" y="16"/>
                  </a:lnTo>
                  <a:lnTo>
                    <a:pt x="487" y="16"/>
                  </a:lnTo>
                  <a:lnTo>
                    <a:pt x="486" y="16"/>
                  </a:lnTo>
                  <a:lnTo>
                    <a:pt x="484" y="16"/>
                  </a:lnTo>
                  <a:lnTo>
                    <a:pt x="484" y="15"/>
                  </a:lnTo>
                  <a:lnTo>
                    <a:pt x="484" y="14"/>
                  </a:lnTo>
                  <a:lnTo>
                    <a:pt x="488" y="12"/>
                  </a:lnTo>
                  <a:close/>
                  <a:moveTo>
                    <a:pt x="7" y="11"/>
                  </a:move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454" y="156"/>
                  </a:moveTo>
                  <a:lnTo>
                    <a:pt x="454" y="157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5" y="159"/>
                  </a:lnTo>
                  <a:lnTo>
                    <a:pt x="453" y="159"/>
                  </a:lnTo>
                  <a:lnTo>
                    <a:pt x="453" y="162"/>
                  </a:lnTo>
                  <a:lnTo>
                    <a:pt x="452" y="162"/>
                  </a:lnTo>
                  <a:lnTo>
                    <a:pt x="452" y="161"/>
                  </a:lnTo>
                  <a:lnTo>
                    <a:pt x="452" y="159"/>
                  </a:lnTo>
                  <a:lnTo>
                    <a:pt x="453" y="157"/>
                  </a:lnTo>
                  <a:lnTo>
                    <a:pt x="454" y="15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293">
              <a:extLst>
                <a:ext uri="{FF2B5EF4-FFF2-40B4-BE49-F238E27FC236}">
                  <a16:creationId xmlns:a16="http://schemas.microsoft.com/office/drawing/2014/main" id="{E06B3C55-8788-E8C4-0AA8-F40C44CFE2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8759" y="706686"/>
              <a:ext cx="727680" cy="999242"/>
            </a:xfrm>
            <a:custGeom>
              <a:avLst/>
              <a:gdLst>
                <a:gd name="T0" fmla="*/ 117 w 552"/>
                <a:gd name="T1" fmla="*/ 533 h 758"/>
                <a:gd name="T2" fmla="*/ 117 w 552"/>
                <a:gd name="T3" fmla="*/ 511 h 758"/>
                <a:gd name="T4" fmla="*/ 134 w 552"/>
                <a:gd name="T5" fmla="*/ 502 h 758"/>
                <a:gd name="T6" fmla="*/ 149 w 552"/>
                <a:gd name="T7" fmla="*/ 494 h 758"/>
                <a:gd name="T8" fmla="*/ 156 w 552"/>
                <a:gd name="T9" fmla="*/ 481 h 758"/>
                <a:gd name="T10" fmla="*/ 165 w 552"/>
                <a:gd name="T11" fmla="*/ 468 h 758"/>
                <a:gd name="T12" fmla="*/ 174 w 552"/>
                <a:gd name="T13" fmla="*/ 453 h 758"/>
                <a:gd name="T14" fmla="*/ 161 w 552"/>
                <a:gd name="T15" fmla="*/ 452 h 758"/>
                <a:gd name="T16" fmla="*/ 165 w 552"/>
                <a:gd name="T17" fmla="*/ 426 h 758"/>
                <a:gd name="T18" fmla="*/ 158 w 552"/>
                <a:gd name="T19" fmla="*/ 394 h 758"/>
                <a:gd name="T20" fmla="*/ 157 w 552"/>
                <a:gd name="T21" fmla="*/ 365 h 758"/>
                <a:gd name="T22" fmla="*/ 150 w 552"/>
                <a:gd name="T23" fmla="*/ 342 h 758"/>
                <a:gd name="T24" fmla="*/ 148 w 552"/>
                <a:gd name="T25" fmla="*/ 310 h 758"/>
                <a:gd name="T26" fmla="*/ 161 w 552"/>
                <a:gd name="T27" fmla="*/ 290 h 758"/>
                <a:gd name="T28" fmla="*/ 177 w 552"/>
                <a:gd name="T29" fmla="*/ 291 h 758"/>
                <a:gd name="T30" fmla="*/ 185 w 552"/>
                <a:gd name="T31" fmla="*/ 297 h 758"/>
                <a:gd name="T32" fmla="*/ 201 w 552"/>
                <a:gd name="T33" fmla="*/ 264 h 758"/>
                <a:gd name="T34" fmla="*/ 222 w 552"/>
                <a:gd name="T35" fmla="*/ 247 h 758"/>
                <a:gd name="T36" fmla="*/ 224 w 552"/>
                <a:gd name="T37" fmla="*/ 219 h 758"/>
                <a:gd name="T38" fmla="*/ 232 w 552"/>
                <a:gd name="T39" fmla="*/ 202 h 758"/>
                <a:gd name="T40" fmla="*/ 255 w 552"/>
                <a:gd name="T41" fmla="*/ 184 h 758"/>
                <a:gd name="T42" fmla="*/ 268 w 552"/>
                <a:gd name="T43" fmla="*/ 196 h 758"/>
                <a:gd name="T44" fmla="*/ 281 w 552"/>
                <a:gd name="T45" fmla="*/ 175 h 758"/>
                <a:gd name="T46" fmla="*/ 327 w 552"/>
                <a:gd name="T47" fmla="*/ 165 h 758"/>
                <a:gd name="T48" fmla="*/ 363 w 552"/>
                <a:gd name="T49" fmla="*/ 140 h 758"/>
                <a:gd name="T50" fmla="*/ 374 w 552"/>
                <a:gd name="T51" fmla="*/ 133 h 758"/>
                <a:gd name="T52" fmla="*/ 393 w 552"/>
                <a:gd name="T53" fmla="*/ 143 h 758"/>
                <a:gd name="T54" fmla="*/ 355 w 552"/>
                <a:gd name="T55" fmla="*/ 174 h 758"/>
                <a:gd name="T56" fmla="*/ 324 w 552"/>
                <a:gd name="T57" fmla="*/ 230 h 758"/>
                <a:gd name="T58" fmla="*/ 329 w 552"/>
                <a:gd name="T59" fmla="*/ 258 h 758"/>
                <a:gd name="T60" fmla="*/ 347 w 552"/>
                <a:gd name="T61" fmla="*/ 288 h 758"/>
                <a:gd name="T62" fmla="*/ 355 w 552"/>
                <a:gd name="T63" fmla="*/ 330 h 758"/>
                <a:gd name="T64" fmla="*/ 388 w 552"/>
                <a:gd name="T65" fmla="*/ 336 h 758"/>
                <a:gd name="T66" fmla="*/ 427 w 552"/>
                <a:gd name="T67" fmla="*/ 339 h 758"/>
                <a:gd name="T68" fmla="*/ 484 w 552"/>
                <a:gd name="T69" fmla="*/ 369 h 758"/>
                <a:gd name="T70" fmla="*/ 531 w 552"/>
                <a:gd name="T71" fmla="*/ 374 h 758"/>
                <a:gd name="T72" fmla="*/ 518 w 552"/>
                <a:gd name="T73" fmla="*/ 411 h 758"/>
                <a:gd name="T74" fmla="*/ 521 w 552"/>
                <a:gd name="T75" fmla="*/ 449 h 758"/>
                <a:gd name="T76" fmla="*/ 516 w 552"/>
                <a:gd name="T77" fmla="*/ 495 h 758"/>
                <a:gd name="T78" fmla="*/ 539 w 552"/>
                <a:gd name="T79" fmla="*/ 515 h 758"/>
                <a:gd name="T80" fmla="*/ 544 w 552"/>
                <a:gd name="T81" fmla="*/ 553 h 758"/>
                <a:gd name="T82" fmla="*/ 501 w 552"/>
                <a:gd name="T83" fmla="*/ 531 h 758"/>
                <a:gd name="T84" fmla="*/ 441 w 552"/>
                <a:gd name="T85" fmla="*/ 550 h 758"/>
                <a:gd name="T86" fmla="*/ 467 w 552"/>
                <a:gd name="T87" fmla="*/ 571 h 758"/>
                <a:gd name="T88" fmla="*/ 437 w 552"/>
                <a:gd name="T89" fmla="*/ 578 h 758"/>
                <a:gd name="T90" fmla="*/ 451 w 552"/>
                <a:gd name="T91" fmla="*/ 624 h 758"/>
                <a:gd name="T92" fmla="*/ 451 w 552"/>
                <a:gd name="T93" fmla="*/ 685 h 758"/>
                <a:gd name="T94" fmla="*/ 415 w 552"/>
                <a:gd name="T95" fmla="*/ 744 h 758"/>
                <a:gd name="T96" fmla="*/ 423 w 552"/>
                <a:gd name="T97" fmla="*/ 693 h 758"/>
                <a:gd name="T98" fmla="*/ 393 w 552"/>
                <a:gd name="T99" fmla="*/ 684 h 758"/>
                <a:gd name="T100" fmla="*/ 363 w 552"/>
                <a:gd name="T101" fmla="*/ 686 h 758"/>
                <a:gd name="T102" fmla="*/ 327 w 552"/>
                <a:gd name="T103" fmla="*/ 691 h 758"/>
                <a:gd name="T104" fmla="*/ 313 w 552"/>
                <a:gd name="T105" fmla="*/ 666 h 758"/>
                <a:gd name="T106" fmla="*/ 294 w 552"/>
                <a:gd name="T107" fmla="*/ 645 h 758"/>
                <a:gd name="T108" fmla="*/ 270 w 552"/>
                <a:gd name="T109" fmla="*/ 620 h 758"/>
                <a:gd name="T110" fmla="*/ 241 w 552"/>
                <a:gd name="T111" fmla="*/ 602 h 758"/>
                <a:gd name="T112" fmla="*/ 203 w 552"/>
                <a:gd name="T113" fmla="*/ 584 h 758"/>
                <a:gd name="T114" fmla="*/ 166 w 552"/>
                <a:gd name="T115" fmla="*/ 586 h 758"/>
                <a:gd name="T116" fmla="*/ 117 w 552"/>
                <a:gd name="T117" fmla="*/ 556 h 758"/>
                <a:gd name="T118" fmla="*/ 143 w 552"/>
                <a:gd name="T119" fmla="*/ 501 h 758"/>
                <a:gd name="T120" fmla="*/ 165 w 552"/>
                <a:gd name="T121" fmla="*/ 442 h 758"/>
                <a:gd name="T122" fmla="*/ 12 w 552"/>
                <a:gd name="T123" fmla="*/ 98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2" h="758">
                  <a:moveTo>
                    <a:pt x="107" y="546"/>
                  </a:moveTo>
                  <a:lnTo>
                    <a:pt x="108" y="546"/>
                  </a:lnTo>
                  <a:lnTo>
                    <a:pt x="108" y="545"/>
                  </a:lnTo>
                  <a:lnTo>
                    <a:pt x="107" y="545"/>
                  </a:lnTo>
                  <a:lnTo>
                    <a:pt x="107" y="544"/>
                  </a:lnTo>
                  <a:lnTo>
                    <a:pt x="106" y="544"/>
                  </a:lnTo>
                  <a:lnTo>
                    <a:pt x="106" y="543"/>
                  </a:lnTo>
                  <a:lnTo>
                    <a:pt x="106" y="542"/>
                  </a:lnTo>
                  <a:lnTo>
                    <a:pt x="105" y="542"/>
                  </a:lnTo>
                  <a:lnTo>
                    <a:pt x="104" y="542"/>
                  </a:lnTo>
                  <a:lnTo>
                    <a:pt x="104" y="541"/>
                  </a:lnTo>
                  <a:lnTo>
                    <a:pt x="103" y="541"/>
                  </a:lnTo>
                  <a:lnTo>
                    <a:pt x="101" y="540"/>
                  </a:lnTo>
                  <a:lnTo>
                    <a:pt x="100" y="540"/>
                  </a:lnTo>
                  <a:lnTo>
                    <a:pt x="100" y="539"/>
                  </a:lnTo>
                  <a:lnTo>
                    <a:pt x="100" y="537"/>
                  </a:lnTo>
                  <a:lnTo>
                    <a:pt x="101" y="537"/>
                  </a:lnTo>
                  <a:lnTo>
                    <a:pt x="103" y="537"/>
                  </a:lnTo>
                  <a:lnTo>
                    <a:pt x="103" y="536"/>
                  </a:lnTo>
                  <a:lnTo>
                    <a:pt x="104" y="535"/>
                  </a:lnTo>
                  <a:lnTo>
                    <a:pt x="105" y="534"/>
                  </a:lnTo>
                  <a:lnTo>
                    <a:pt x="106" y="533"/>
                  </a:lnTo>
                  <a:lnTo>
                    <a:pt x="107" y="532"/>
                  </a:lnTo>
                  <a:lnTo>
                    <a:pt x="108" y="532"/>
                  </a:lnTo>
                  <a:lnTo>
                    <a:pt x="109" y="532"/>
                  </a:lnTo>
                  <a:lnTo>
                    <a:pt x="110" y="532"/>
                  </a:lnTo>
                  <a:lnTo>
                    <a:pt x="112" y="532"/>
                  </a:lnTo>
                  <a:lnTo>
                    <a:pt x="113" y="532"/>
                  </a:lnTo>
                  <a:lnTo>
                    <a:pt x="114" y="532"/>
                  </a:lnTo>
                  <a:lnTo>
                    <a:pt x="114" y="533"/>
                  </a:lnTo>
                  <a:lnTo>
                    <a:pt x="115" y="533"/>
                  </a:lnTo>
                  <a:lnTo>
                    <a:pt x="116" y="533"/>
                  </a:lnTo>
                  <a:lnTo>
                    <a:pt x="117" y="533"/>
                  </a:lnTo>
                  <a:lnTo>
                    <a:pt x="117" y="532"/>
                  </a:lnTo>
                  <a:lnTo>
                    <a:pt x="118" y="531"/>
                  </a:lnTo>
                  <a:lnTo>
                    <a:pt x="117" y="529"/>
                  </a:lnTo>
                  <a:lnTo>
                    <a:pt x="118" y="528"/>
                  </a:lnTo>
                  <a:lnTo>
                    <a:pt x="117" y="528"/>
                  </a:lnTo>
                  <a:lnTo>
                    <a:pt x="117" y="529"/>
                  </a:lnTo>
                  <a:lnTo>
                    <a:pt x="116" y="529"/>
                  </a:lnTo>
                  <a:lnTo>
                    <a:pt x="116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5" y="524"/>
                  </a:lnTo>
                  <a:lnTo>
                    <a:pt x="115" y="525"/>
                  </a:lnTo>
                  <a:lnTo>
                    <a:pt x="114" y="526"/>
                  </a:lnTo>
                  <a:lnTo>
                    <a:pt x="114" y="525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3" y="522"/>
                  </a:lnTo>
                  <a:lnTo>
                    <a:pt x="112" y="519"/>
                  </a:lnTo>
                  <a:lnTo>
                    <a:pt x="112" y="518"/>
                  </a:lnTo>
                  <a:lnTo>
                    <a:pt x="113" y="517"/>
                  </a:lnTo>
                  <a:lnTo>
                    <a:pt x="113" y="516"/>
                  </a:lnTo>
                  <a:lnTo>
                    <a:pt x="113" y="515"/>
                  </a:lnTo>
                  <a:lnTo>
                    <a:pt x="114" y="515"/>
                  </a:lnTo>
                  <a:lnTo>
                    <a:pt x="115" y="514"/>
                  </a:lnTo>
                  <a:lnTo>
                    <a:pt x="116" y="511"/>
                  </a:lnTo>
                  <a:lnTo>
                    <a:pt x="116" y="510"/>
                  </a:lnTo>
                  <a:lnTo>
                    <a:pt x="117" y="509"/>
                  </a:lnTo>
                  <a:lnTo>
                    <a:pt x="117" y="508"/>
                  </a:lnTo>
                  <a:lnTo>
                    <a:pt x="117" y="509"/>
                  </a:lnTo>
                  <a:lnTo>
                    <a:pt x="117" y="510"/>
                  </a:lnTo>
                  <a:lnTo>
                    <a:pt x="117" y="511"/>
                  </a:lnTo>
                  <a:lnTo>
                    <a:pt x="118" y="509"/>
                  </a:lnTo>
                  <a:lnTo>
                    <a:pt x="118" y="508"/>
                  </a:lnTo>
                  <a:lnTo>
                    <a:pt x="118" y="507"/>
                  </a:lnTo>
                  <a:lnTo>
                    <a:pt x="120" y="507"/>
                  </a:lnTo>
                  <a:lnTo>
                    <a:pt x="121" y="506"/>
                  </a:lnTo>
                  <a:lnTo>
                    <a:pt x="122" y="504"/>
                  </a:lnTo>
                  <a:lnTo>
                    <a:pt x="122" y="503"/>
                  </a:lnTo>
                  <a:lnTo>
                    <a:pt x="123" y="503"/>
                  </a:lnTo>
                  <a:lnTo>
                    <a:pt x="124" y="502"/>
                  </a:lnTo>
                  <a:lnTo>
                    <a:pt x="124" y="501"/>
                  </a:lnTo>
                  <a:lnTo>
                    <a:pt x="125" y="501"/>
                  </a:lnTo>
                  <a:lnTo>
                    <a:pt x="126" y="501"/>
                  </a:lnTo>
                  <a:lnTo>
                    <a:pt x="126" y="502"/>
                  </a:lnTo>
                  <a:lnTo>
                    <a:pt x="126" y="503"/>
                  </a:lnTo>
                  <a:lnTo>
                    <a:pt x="127" y="503"/>
                  </a:lnTo>
                  <a:lnTo>
                    <a:pt x="127" y="504"/>
                  </a:lnTo>
                  <a:lnTo>
                    <a:pt x="129" y="504"/>
                  </a:lnTo>
                  <a:lnTo>
                    <a:pt x="129" y="503"/>
                  </a:lnTo>
                  <a:lnTo>
                    <a:pt x="129" y="502"/>
                  </a:lnTo>
                  <a:lnTo>
                    <a:pt x="129" y="501"/>
                  </a:lnTo>
                  <a:lnTo>
                    <a:pt x="129" y="500"/>
                  </a:lnTo>
                  <a:lnTo>
                    <a:pt x="130" y="501"/>
                  </a:lnTo>
                  <a:lnTo>
                    <a:pt x="130" y="502"/>
                  </a:lnTo>
                  <a:lnTo>
                    <a:pt x="130" y="503"/>
                  </a:lnTo>
                  <a:lnTo>
                    <a:pt x="130" y="504"/>
                  </a:lnTo>
                  <a:lnTo>
                    <a:pt x="131" y="506"/>
                  </a:lnTo>
                  <a:lnTo>
                    <a:pt x="133" y="507"/>
                  </a:lnTo>
                  <a:lnTo>
                    <a:pt x="134" y="507"/>
                  </a:lnTo>
                  <a:lnTo>
                    <a:pt x="135" y="506"/>
                  </a:lnTo>
                  <a:lnTo>
                    <a:pt x="135" y="504"/>
                  </a:lnTo>
                  <a:lnTo>
                    <a:pt x="135" y="503"/>
                  </a:lnTo>
                  <a:lnTo>
                    <a:pt x="135" y="502"/>
                  </a:lnTo>
                  <a:lnTo>
                    <a:pt x="134" y="502"/>
                  </a:lnTo>
                  <a:lnTo>
                    <a:pt x="134" y="501"/>
                  </a:lnTo>
                  <a:lnTo>
                    <a:pt x="135" y="501"/>
                  </a:lnTo>
                  <a:lnTo>
                    <a:pt x="136" y="501"/>
                  </a:lnTo>
                  <a:lnTo>
                    <a:pt x="138" y="501"/>
                  </a:lnTo>
                  <a:lnTo>
                    <a:pt x="139" y="500"/>
                  </a:lnTo>
                  <a:lnTo>
                    <a:pt x="140" y="500"/>
                  </a:lnTo>
                  <a:lnTo>
                    <a:pt x="141" y="500"/>
                  </a:lnTo>
                  <a:lnTo>
                    <a:pt x="141" y="501"/>
                  </a:lnTo>
                  <a:lnTo>
                    <a:pt x="142" y="502"/>
                  </a:lnTo>
                  <a:lnTo>
                    <a:pt x="142" y="501"/>
                  </a:lnTo>
                  <a:lnTo>
                    <a:pt x="142" y="502"/>
                  </a:lnTo>
                  <a:lnTo>
                    <a:pt x="142" y="503"/>
                  </a:lnTo>
                  <a:lnTo>
                    <a:pt x="143" y="503"/>
                  </a:lnTo>
                  <a:lnTo>
                    <a:pt x="143" y="504"/>
                  </a:lnTo>
                  <a:lnTo>
                    <a:pt x="144" y="504"/>
                  </a:lnTo>
                  <a:lnTo>
                    <a:pt x="146" y="503"/>
                  </a:lnTo>
                  <a:lnTo>
                    <a:pt x="147" y="503"/>
                  </a:lnTo>
                  <a:lnTo>
                    <a:pt x="148" y="502"/>
                  </a:lnTo>
                  <a:lnTo>
                    <a:pt x="147" y="501"/>
                  </a:lnTo>
                  <a:lnTo>
                    <a:pt x="147" y="500"/>
                  </a:lnTo>
                  <a:lnTo>
                    <a:pt x="146" y="500"/>
                  </a:lnTo>
                  <a:lnTo>
                    <a:pt x="147" y="500"/>
                  </a:lnTo>
                  <a:lnTo>
                    <a:pt x="146" y="499"/>
                  </a:lnTo>
                  <a:lnTo>
                    <a:pt x="146" y="498"/>
                  </a:lnTo>
                  <a:lnTo>
                    <a:pt x="146" y="497"/>
                  </a:lnTo>
                  <a:lnTo>
                    <a:pt x="147" y="497"/>
                  </a:lnTo>
                  <a:lnTo>
                    <a:pt x="148" y="497"/>
                  </a:lnTo>
                  <a:lnTo>
                    <a:pt x="148" y="495"/>
                  </a:lnTo>
                  <a:lnTo>
                    <a:pt x="147" y="495"/>
                  </a:lnTo>
                  <a:lnTo>
                    <a:pt x="147" y="494"/>
                  </a:lnTo>
                  <a:lnTo>
                    <a:pt x="148" y="495"/>
                  </a:lnTo>
                  <a:lnTo>
                    <a:pt x="149" y="495"/>
                  </a:lnTo>
                  <a:lnTo>
                    <a:pt x="149" y="494"/>
                  </a:lnTo>
                  <a:lnTo>
                    <a:pt x="149" y="495"/>
                  </a:lnTo>
                  <a:lnTo>
                    <a:pt x="150" y="495"/>
                  </a:lnTo>
                  <a:lnTo>
                    <a:pt x="149" y="494"/>
                  </a:lnTo>
                  <a:lnTo>
                    <a:pt x="148" y="494"/>
                  </a:lnTo>
                  <a:lnTo>
                    <a:pt x="149" y="494"/>
                  </a:lnTo>
                  <a:lnTo>
                    <a:pt x="149" y="493"/>
                  </a:lnTo>
                  <a:lnTo>
                    <a:pt x="150" y="493"/>
                  </a:lnTo>
                  <a:lnTo>
                    <a:pt x="151" y="493"/>
                  </a:lnTo>
                  <a:lnTo>
                    <a:pt x="151" y="492"/>
                  </a:lnTo>
                  <a:lnTo>
                    <a:pt x="150" y="493"/>
                  </a:lnTo>
                  <a:lnTo>
                    <a:pt x="149" y="493"/>
                  </a:lnTo>
                  <a:lnTo>
                    <a:pt x="149" y="492"/>
                  </a:lnTo>
                  <a:lnTo>
                    <a:pt x="149" y="491"/>
                  </a:lnTo>
                  <a:lnTo>
                    <a:pt x="150" y="491"/>
                  </a:lnTo>
                  <a:lnTo>
                    <a:pt x="151" y="491"/>
                  </a:lnTo>
                  <a:lnTo>
                    <a:pt x="151" y="492"/>
                  </a:lnTo>
                  <a:lnTo>
                    <a:pt x="151" y="491"/>
                  </a:lnTo>
                  <a:lnTo>
                    <a:pt x="152" y="491"/>
                  </a:lnTo>
                  <a:lnTo>
                    <a:pt x="152" y="490"/>
                  </a:lnTo>
                  <a:lnTo>
                    <a:pt x="151" y="490"/>
                  </a:lnTo>
                  <a:lnTo>
                    <a:pt x="151" y="489"/>
                  </a:lnTo>
                  <a:lnTo>
                    <a:pt x="152" y="489"/>
                  </a:lnTo>
                  <a:lnTo>
                    <a:pt x="152" y="487"/>
                  </a:lnTo>
                  <a:lnTo>
                    <a:pt x="151" y="487"/>
                  </a:lnTo>
                  <a:lnTo>
                    <a:pt x="151" y="489"/>
                  </a:lnTo>
                  <a:lnTo>
                    <a:pt x="150" y="489"/>
                  </a:lnTo>
                  <a:lnTo>
                    <a:pt x="150" y="487"/>
                  </a:lnTo>
                  <a:lnTo>
                    <a:pt x="149" y="489"/>
                  </a:lnTo>
                  <a:lnTo>
                    <a:pt x="150" y="486"/>
                  </a:lnTo>
                  <a:lnTo>
                    <a:pt x="151" y="485"/>
                  </a:lnTo>
                  <a:lnTo>
                    <a:pt x="155" y="483"/>
                  </a:lnTo>
                  <a:lnTo>
                    <a:pt x="155" y="482"/>
                  </a:lnTo>
                  <a:lnTo>
                    <a:pt x="156" y="481"/>
                  </a:lnTo>
                  <a:lnTo>
                    <a:pt x="157" y="481"/>
                  </a:lnTo>
                  <a:lnTo>
                    <a:pt x="157" y="479"/>
                  </a:lnTo>
                  <a:lnTo>
                    <a:pt x="158" y="479"/>
                  </a:lnTo>
                  <a:lnTo>
                    <a:pt x="157" y="478"/>
                  </a:lnTo>
                  <a:lnTo>
                    <a:pt x="156" y="478"/>
                  </a:lnTo>
                  <a:lnTo>
                    <a:pt x="156" y="479"/>
                  </a:lnTo>
                  <a:lnTo>
                    <a:pt x="156" y="478"/>
                  </a:lnTo>
                  <a:lnTo>
                    <a:pt x="157" y="477"/>
                  </a:lnTo>
                  <a:lnTo>
                    <a:pt x="158" y="476"/>
                  </a:lnTo>
                  <a:lnTo>
                    <a:pt x="158" y="475"/>
                  </a:lnTo>
                  <a:lnTo>
                    <a:pt x="159" y="474"/>
                  </a:lnTo>
                  <a:lnTo>
                    <a:pt x="160" y="474"/>
                  </a:lnTo>
                  <a:lnTo>
                    <a:pt x="161" y="474"/>
                  </a:lnTo>
                  <a:lnTo>
                    <a:pt x="163" y="475"/>
                  </a:lnTo>
                  <a:lnTo>
                    <a:pt x="164" y="476"/>
                  </a:lnTo>
                  <a:lnTo>
                    <a:pt x="164" y="475"/>
                  </a:lnTo>
                  <a:lnTo>
                    <a:pt x="163" y="474"/>
                  </a:lnTo>
                  <a:lnTo>
                    <a:pt x="161" y="474"/>
                  </a:lnTo>
                  <a:lnTo>
                    <a:pt x="161" y="473"/>
                  </a:lnTo>
                  <a:lnTo>
                    <a:pt x="163" y="472"/>
                  </a:lnTo>
                  <a:lnTo>
                    <a:pt x="163" y="473"/>
                  </a:lnTo>
                  <a:lnTo>
                    <a:pt x="163" y="472"/>
                  </a:lnTo>
                  <a:lnTo>
                    <a:pt x="163" y="470"/>
                  </a:lnTo>
                  <a:lnTo>
                    <a:pt x="164" y="469"/>
                  </a:lnTo>
                  <a:lnTo>
                    <a:pt x="163" y="468"/>
                  </a:lnTo>
                  <a:lnTo>
                    <a:pt x="164" y="468"/>
                  </a:lnTo>
                  <a:lnTo>
                    <a:pt x="164" y="469"/>
                  </a:lnTo>
                  <a:lnTo>
                    <a:pt x="164" y="470"/>
                  </a:lnTo>
                  <a:lnTo>
                    <a:pt x="165" y="469"/>
                  </a:lnTo>
                  <a:lnTo>
                    <a:pt x="166" y="470"/>
                  </a:lnTo>
                  <a:lnTo>
                    <a:pt x="166" y="469"/>
                  </a:lnTo>
                  <a:lnTo>
                    <a:pt x="165" y="469"/>
                  </a:lnTo>
                  <a:lnTo>
                    <a:pt x="165" y="468"/>
                  </a:lnTo>
                  <a:lnTo>
                    <a:pt x="164" y="468"/>
                  </a:lnTo>
                  <a:lnTo>
                    <a:pt x="164" y="467"/>
                  </a:lnTo>
                  <a:lnTo>
                    <a:pt x="165" y="467"/>
                  </a:lnTo>
                  <a:lnTo>
                    <a:pt x="165" y="466"/>
                  </a:lnTo>
                  <a:lnTo>
                    <a:pt x="166" y="466"/>
                  </a:lnTo>
                  <a:lnTo>
                    <a:pt x="167" y="466"/>
                  </a:lnTo>
                  <a:lnTo>
                    <a:pt x="168" y="465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9" y="464"/>
                  </a:lnTo>
                  <a:lnTo>
                    <a:pt x="169" y="462"/>
                  </a:lnTo>
                  <a:lnTo>
                    <a:pt x="170" y="462"/>
                  </a:lnTo>
                  <a:lnTo>
                    <a:pt x="169" y="462"/>
                  </a:lnTo>
                  <a:lnTo>
                    <a:pt x="169" y="461"/>
                  </a:lnTo>
                  <a:lnTo>
                    <a:pt x="170" y="461"/>
                  </a:lnTo>
                  <a:lnTo>
                    <a:pt x="168" y="461"/>
                  </a:lnTo>
                  <a:lnTo>
                    <a:pt x="168" y="460"/>
                  </a:lnTo>
                  <a:lnTo>
                    <a:pt x="168" y="459"/>
                  </a:lnTo>
                  <a:lnTo>
                    <a:pt x="169" y="460"/>
                  </a:lnTo>
                  <a:lnTo>
                    <a:pt x="170" y="460"/>
                  </a:lnTo>
                  <a:lnTo>
                    <a:pt x="169" y="460"/>
                  </a:lnTo>
                  <a:lnTo>
                    <a:pt x="169" y="459"/>
                  </a:lnTo>
                  <a:lnTo>
                    <a:pt x="170" y="459"/>
                  </a:lnTo>
                  <a:lnTo>
                    <a:pt x="170" y="458"/>
                  </a:lnTo>
                  <a:lnTo>
                    <a:pt x="169" y="458"/>
                  </a:lnTo>
                  <a:lnTo>
                    <a:pt x="170" y="457"/>
                  </a:lnTo>
                  <a:lnTo>
                    <a:pt x="170" y="458"/>
                  </a:lnTo>
                  <a:lnTo>
                    <a:pt x="172" y="458"/>
                  </a:lnTo>
                  <a:lnTo>
                    <a:pt x="172" y="457"/>
                  </a:lnTo>
                  <a:lnTo>
                    <a:pt x="172" y="456"/>
                  </a:lnTo>
                  <a:lnTo>
                    <a:pt x="173" y="456"/>
                  </a:lnTo>
                  <a:lnTo>
                    <a:pt x="174" y="454"/>
                  </a:lnTo>
                  <a:lnTo>
                    <a:pt x="174" y="453"/>
                  </a:lnTo>
                  <a:lnTo>
                    <a:pt x="172" y="453"/>
                  </a:lnTo>
                  <a:lnTo>
                    <a:pt x="173" y="453"/>
                  </a:lnTo>
                  <a:lnTo>
                    <a:pt x="172" y="453"/>
                  </a:lnTo>
                  <a:lnTo>
                    <a:pt x="170" y="453"/>
                  </a:lnTo>
                  <a:lnTo>
                    <a:pt x="170" y="454"/>
                  </a:lnTo>
                  <a:lnTo>
                    <a:pt x="168" y="456"/>
                  </a:lnTo>
                  <a:lnTo>
                    <a:pt x="166" y="457"/>
                  </a:lnTo>
                  <a:lnTo>
                    <a:pt x="165" y="456"/>
                  </a:lnTo>
                  <a:lnTo>
                    <a:pt x="165" y="454"/>
                  </a:lnTo>
                  <a:lnTo>
                    <a:pt x="164" y="453"/>
                  </a:lnTo>
                  <a:lnTo>
                    <a:pt x="164" y="452"/>
                  </a:lnTo>
                  <a:lnTo>
                    <a:pt x="165" y="451"/>
                  </a:lnTo>
                  <a:lnTo>
                    <a:pt x="166" y="451"/>
                  </a:lnTo>
                  <a:lnTo>
                    <a:pt x="165" y="452"/>
                  </a:lnTo>
                  <a:lnTo>
                    <a:pt x="167" y="451"/>
                  </a:lnTo>
                  <a:lnTo>
                    <a:pt x="166" y="451"/>
                  </a:lnTo>
                  <a:lnTo>
                    <a:pt x="167" y="451"/>
                  </a:lnTo>
                  <a:lnTo>
                    <a:pt x="167" y="450"/>
                  </a:lnTo>
                  <a:lnTo>
                    <a:pt x="168" y="449"/>
                  </a:lnTo>
                  <a:lnTo>
                    <a:pt x="168" y="448"/>
                  </a:lnTo>
                  <a:lnTo>
                    <a:pt x="167" y="448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5" y="448"/>
                  </a:lnTo>
                  <a:lnTo>
                    <a:pt x="165" y="449"/>
                  </a:lnTo>
                  <a:lnTo>
                    <a:pt x="164" y="449"/>
                  </a:lnTo>
                  <a:lnTo>
                    <a:pt x="164" y="450"/>
                  </a:lnTo>
                  <a:lnTo>
                    <a:pt x="164" y="451"/>
                  </a:lnTo>
                  <a:lnTo>
                    <a:pt x="163" y="451"/>
                  </a:lnTo>
                  <a:lnTo>
                    <a:pt x="163" y="452"/>
                  </a:lnTo>
                  <a:lnTo>
                    <a:pt x="163" y="453"/>
                  </a:lnTo>
                  <a:lnTo>
                    <a:pt x="161" y="453"/>
                  </a:lnTo>
                  <a:lnTo>
                    <a:pt x="161" y="452"/>
                  </a:lnTo>
                  <a:lnTo>
                    <a:pt x="159" y="450"/>
                  </a:lnTo>
                  <a:lnTo>
                    <a:pt x="159" y="449"/>
                  </a:lnTo>
                  <a:lnTo>
                    <a:pt x="160" y="449"/>
                  </a:lnTo>
                  <a:lnTo>
                    <a:pt x="160" y="448"/>
                  </a:lnTo>
                  <a:lnTo>
                    <a:pt x="159" y="448"/>
                  </a:lnTo>
                  <a:lnTo>
                    <a:pt x="159" y="447"/>
                  </a:lnTo>
                  <a:lnTo>
                    <a:pt x="159" y="445"/>
                  </a:lnTo>
                  <a:lnTo>
                    <a:pt x="159" y="444"/>
                  </a:lnTo>
                  <a:lnTo>
                    <a:pt x="159" y="443"/>
                  </a:lnTo>
                  <a:lnTo>
                    <a:pt x="160" y="443"/>
                  </a:lnTo>
                  <a:lnTo>
                    <a:pt x="161" y="443"/>
                  </a:lnTo>
                  <a:lnTo>
                    <a:pt x="161" y="442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3"/>
                  </a:lnTo>
                  <a:lnTo>
                    <a:pt x="165" y="442"/>
                  </a:lnTo>
                  <a:lnTo>
                    <a:pt x="166" y="442"/>
                  </a:lnTo>
                  <a:lnTo>
                    <a:pt x="167" y="441"/>
                  </a:lnTo>
                  <a:lnTo>
                    <a:pt x="164" y="441"/>
                  </a:lnTo>
                  <a:lnTo>
                    <a:pt x="163" y="441"/>
                  </a:lnTo>
                  <a:lnTo>
                    <a:pt x="163" y="440"/>
                  </a:lnTo>
                  <a:lnTo>
                    <a:pt x="161" y="437"/>
                  </a:lnTo>
                  <a:lnTo>
                    <a:pt x="163" y="436"/>
                  </a:lnTo>
                  <a:lnTo>
                    <a:pt x="163" y="435"/>
                  </a:lnTo>
                  <a:lnTo>
                    <a:pt x="163" y="434"/>
                  </a:lnTo>
                  <a:lnTo>
                    <a:pt x="163" y="433"/>
                  </a:lnTo>
                  <a:lnTo>
                    <a:pt x="164" y="433"/>
                  </a:lnTo>
                  <a:lnTo>
                    <a:pt x="163" y="433"/>
                  </a:lnTo>
                  <a:lnTo>
                    <a:pt x="164" y="432"/>
                  </a:lnTo>
                  <a:lnTo>
                    <a:pt x="164" y="430"/>
                  </a:lnTo>
                  <a:lnTo>
                    <a:pt x="164" y="425"/>
                  </a:lnTo>
                  <a:lnTo>
                    <a:pt x="164" y="426"/>
                  </a:lnTo>
                  <a:lnTo>
                    <a:pt x="165" y="426"/>
                  </a:lnTo>
                  <a:lnTo>
                    <a:pt x="165" y="425"/>
                  </a:lnTo>
                  <a:lnTo>
                    <a:pt x="165" y="424"/>
                  </a:lnTo>
                  <a:lnTo>
                    <a:pt x="164" y="424"/>
                  </a:lnTo>
                  <a:lnTo>
                    <a:pt x="164" y="423"/>
                  </a:lnTo>
                  <a:lnTo>
                    <a:pt x="165" y="423"/>
                  </a:lnTo>
                  <a:lnTo>
                    <a:pt x="165" y="424"/>
                  </a:lnTo>
                  <a:lnTo>
                    <a:pt x="166" y="424"/>
                  </a:lnTo>
                  <a:lnTo>
                    <a:pt x="166" y="423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3" y="419"/>
                  </a:lnTo>
                  <a:lnTo>
                    <a:pt x="163" y="420"/>
                  </a:lnTo>
                  <a:lnTo>
                    <a:pt x="163" y="418"/>
                  </a:lnTo>
                  <a:lnTo>
                    <a:pt x="163" y="414"/>
                  </a:lnTo>
                  <a:lnTo>
                    <a:pt x="161" y="412"/>
                  </a:lnTo>
                  <a:lnTo>
                    <a:pt x="161" y="407"/>
                  </a:lnTo>
                  <a:lnTo>
                    <a:pt x="161" y="406"/>
                  </a:lnTo>
                  <a:lnTo>
                    <a:pt x="163" y="405"/>
                  </a:lnTo>
                  <a:lnTo>
                    <a:pt x="163" y="403"/>
                  </a:lnTo>
                  <a:lnTo>
                    <a:pt x="161" y="402"/>
                  </a:lnTo>
                  <a:lnTo>
                    <a:pt x="163" y="402"/>
                  </a:lnTo>
                  <a:lnTo>
                    <a:pt x="161" y="401"/>
                  </a:lnTo>
                  <a:lnTo>
                    <a:pt x="161" y="400"/>
                  </a:lnTo>
                  <a:lnTo>
                    <a:pt x="161" y="399"/>
                  </a:lnTo>
                  <a:lnTo>
                    <a:pt x="160" y="399"/>
                  </a:lnTo>
                  <a:lnTo>
                    <a:pt x="160" y="398"/>
                  </a:lnTo>
                  <a:lnTo>
                    <a:pt x="161" y="398"/>
                  </a:lnTo>
                  <a:lnTo>
                    <a:pt x="160" y="398"/>
                  </a:lnTo>
                  <a:lnTo>
                    <a:pt x="160" y="397"/>
                  </a:lnTo>
                  <a:lnTo>
                    <a:pt x="160" y="395"/>
                  </a:lnTo>
                  <a:lnTo>
                    <a:pt x="159" y="395"/>
                  </a:lnTo>
                  <a:lnTo>
                    <a:pt x="159" y="394"/>
                  </a:lnTo>
                  <a:lnTo>
                    <a:pt x="158" y="394"/>
                  </a:lnTo>
                  <a:lnTo>
                    <a:pt x="157" y="394"/>
                  </a:lnTo>
                  <a:lnTo>
                    <a:pt x="156" y="394"/>
                  </a:lnTo>
                  <a:lnTo>
                    <a:pt x="155" y="394"/>
                  </a:lnTo>
                  <a:lnTo>
                    <a:pt x="155" y="393"/>
                  </a:lnTo>
                  <a:lnTo>
                    <a:pt x="156" y="393"/>
                  </a:lnTo>
                  <a:lnTo>
                    <a:pt x="157" y="391"/>
                  </a:lnTo>
                  <a:lnTo>
                    <a:pt x="158" y="391"/>
                  </a:lnTo>
                  <a:lnTo>
                    <a:pt x="159" y="391"/>
                  </a:lnTo>
                  <a:lnTo>
                    <a:pt x="159" y="390"/>
                  </a:lnTo>
                  <a:lnTo>
                    <a:pt x="160" y="390"/>
                  </a:lnTo>
                  <a:lnTo>
                    <a:pt x="161" y="390"/>
                  </a:lnTo>
                  <a:lnTo>
                    <a:pt x="163" y="390"/>
                  </a:lnTo>
                  <a:lnTo>
                    <a:pt x="164" y="390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9"/>
                  </a:lnTo>
                  <a:lnTo>
                    <a:pt x="165" y="387"/>
                  </a:lnTo>
                  <a:lnTo>
                    <a:pt x="166" y="386"/>
                  </a:lnTo>
                  <a:lnTo>
                    <a:pt x="166" y="385"/>
                  </a:lnTo>
                  <a:lnTo>
                    <a:pt x="166" y="383"/>
                  </a:lnTo>
                  <a:lnTo>
                    <a:pt x="166" y="382"/>
                  </a:lnTo>
                  <a:lnTo>
                    <a:pt x="164" y="380"/>
                  </a:lnTo>
                  <a:lnTo>
                    <a:pt x="164" y="378"/>
                  </a:lnTo>
                  <a:lnTo>
                    <a:pt x="163" y="375"/>
                  </a:lnTo>
                  <a:lnTo>
                    <a:pt x="161" y="375"/>
                  </a:lnTo>
                  <a:lnTo>
                    <a:pt x="161" y="374"/>
                  </a:lnTo>
                  <a:lnTo>
                    <a:pt x="160" y="373"/>
                  </a:lnTo>
                  <a:lnTo>
                    <a:pt x="158" y="369"/>
                  </a:lnTo>
                  <a:lnTo>
                    <a:pt x="157" y="368"/>
                  </a:lnTo>
                  <a:lnTo>
                    <a:pt x="157" y="367"/>
                  </a:lnTo>
                  <a:lnTo>
                    <a:pt x="158" y="366"/>
                  </a:lnTo>
                  <a:lnTo>
                    <a:pt x="158" y="365"/>
                  </a:lnTo>
                  <a:lnTo>
                    <a:pt x="157" y="365"/>
                  </a:lnTo>
                  <a:lnTo>
                    <a:pt x="158" y="364"/>
                  </a:lnTo>
                  <a:lnTo>
                    <a:pt x="159" y="365"/>
                  </a:lnTo>
                  <a:lnTo>
                    <a:pt x="160" y="366"/>
                  </a:lnTo>
                  <a:lnTo>
                    <a:pt x="161" y="364"/>
                  </a:lnTo>
                  <a:lnTo>
                    <a:pt x="161" y="363"/>
                  </a:lnTo>
                  <a:lnTo>
                    <a:pt x="161" y="361"/>
                  </a:lnTo>
                  <a:lnTo>
                    <a:pt x="160" y="361"/>
                  </a:lnTo>
                  <a:lnTo>
                    <a:pt x="160" y="360"/>
                  </a:lnTo>
                  <a:lnTo>
                    <a:pt x="161" y="360"/>
                  </a:lnTo>
                  <a:lnTo>
                    <a:pt x="163" y="360"/>
                  </a:lnTo>
                  <a:lnTo>
                    <a:pt x="161" y="359"/>
                  </a:lnTo>
                  <a:lnTo>
                    <a:pt x="161" y="358"/>
                  </a:lnTo>
                  <a:lnTo>
                    <a:pt x="163" y="357"/>
                  </a:lnTo>
                  <a:lnTo>
                    <a:pt x="163" y="356"/>
                  </a:lnTo>
                  <a:lnTo>
                    <a:pt x="163" y="355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60" y="352"/>
                  </a:lnTo>
                  <a:lnTo>
                    <a:pt x="160" y="351"/>
                  </a:lnTo>
                  <a:lnTo>
                    <a:pt x="160" y="350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8" y="349"/>
                  </a:lnTo>
                  <a:lnTo>
                    <a:pt x="157" y="349"/>
                  </a:lnTo>
                  <a:lnTo>
                    <a:pt x="156" y="350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6" y="349"/>
                  </a:lnTo>
                  <a:lnTo>
                    <a:pt x="155" y="345"/>
                  </a:lnTo>
                  <a:lnTo>
                    <a:pt x="153" y="344"/>
                  </a:lnTo>
                  <a:lnTo>
                    <a:pt x="152" y="343"/>
                  </a:lnTo>
                  <a:lnTo>
                    <a:pt x="151" y="343"/>
                  </a:lnTo>
                  <a:lnTo>
                    <a:pt x="150" y="342"/>
                  </a:lnTo>
                  <a:lnTo>
                    <a:pt x="150" y="343"/>
                  </a:lnTo>
                  <a:lnTo>
                    <a:pt x="149" y="343"/>
                  </a:lnTo>
                  <a:lnTo>
                    <a:pt x="149" y="341"/>
                  </a:lnTo>
                  <a:lnTo>
                    <a:pt x="150" y="340"/>
                  </a:lnTo>
                  <a:lnTo>
                    <a:pt x="151" y="340"/>
                  </a:lnTo>
                  <a:lnTo>
                    <a:pt x="151" y="339"/>
                  </a:lnTo>
                  <a:lnTo>
                    <a:pt x="151" y="338"/>
                  </a:lnTo>
                  <a:lnTo>
                    <a:pt x="149" y="335"/>
                  </a:lnTo>
                  <a:lnTo>
                    <a:pt x="150" y="335"/>
                  </a:lnTo>
                  <a:lnTo>
                    <a:pt x="150" y="336"/>
                  </a:lnTo>
                  <a:lnTo>
                    <a:pt x="149" y="336"/>
                  </a:lnTo>
                  <a:lnTo>
                    <a:pt x="149" y="335"/>
                  </a:lnTo>
                  <a:lnTo>
                    <a:pt x="147" y="332"/>
                  </a:lnTo>
                  <a:lnTo>
                    <a:pt x="146" y="332"/>
                  </a:lnTo>
                  <a:lnTo>
                    <a:pt x="144" y="332"/>
                  </a:lnTo>
                  <a:lnTo>
                    <a:pt x="144" y="331"/>
                  </a:lnTo>
                  <a:lnTo>
                    <a:pt x="143" y="331"/>
                  </a:lnTo>
                  <a:lnTo>
                    <a:pt x="144" y="331"/>
                  </a:lnTo>
                  <a:lnTo>
                    <a:pt x="143" y="331"/>
                  </a:lnTo>
                  <a:lnTo>
                    <a:pt x="143" y="330"/>
                  </a:lnTo>
                  <a:lnTo>
                    <a:pt x="142" y="330"/>
                  </a:lnTo>
                  <a:lnTo>
                    <a:pt x="143" y="324"/>
                  </a:lnTo>
                  <a:lnTo>
                    <a:pt x="144" y="320"/>
                  </a:lnTo>
                  <a:lnTo>
                    <a:pt x="146" y="320"/>
                  </a:lnTo>
                  <a:lnTo>
                    <a:pt x="147" y="320"/>
                  </a:lnTo>
                  <a:lnTo>
                    <a:pt x="148" y="319"/>
                  </a:lnTo>
                  <a:lnTo>
                    <a:pt x="148" y="318"/>
                  </a:lnTo>
                  <a:lnTo>
                    <a:pt x="148" y="317"/>
                  </a:lnTo>
                  <a:lnTo>
                    <a:pt x="147" y="316"/>
                  </a:lnTo>
                  <a:lnTo>
                    <a:pt x="147" y="315"/>
                  </a:lnTo>
                  <a:lnTo>
                    <a:pt x="147" y="313"/>
                  </a:lnTo>
                  <a:lnTo>
                    <a:pt x="147" y="311"/>
                  </a:lnTo>
                  <a:lnTo>
                    <a:pt x="148" y="310"/>
                  </a:lnTo>
                  <a:lnTo>
                    <a:pt x="148" y="311"/>
                  </a:lnTo>
                  <a:lnTo>
                    <a:pt x="150" y="313"/>
                  </a:lnTo>
                  <a:lnTo>
                    <a:pt x="150" y="314"/>
                  </a:lnTo>
                  <a:lnTo>
                    <a:pt x="151" y="314"/>
                  </a:lnTo>
                  <a:lnTo>
                    <a:pt x="152" y="315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3" y="318"/>
                  </a:lnTo>
                  <a:lnTo>
                    <a:pt x="155" y="317"/>
                  </a:lnTo>
                  <a:lnTo>
                    <a:pt x="157" y="316"/>
                  </a:lnTo>
                  <a:lnTo>
                    <a:pt x="161" y="313"/>
                  </a:lnTo>
                  <a:lnTo>
                    <a:pt x="163" y="311"/>
                  </a:lnTo>
                  <a:lnTo>
                    <a:pt x="163" y="310"/>
                  </a:lnTo>
                  <a:lnTo>
                    <a:pt x="161" y="310"/>
                  </a:lnTo>
                  <a:lnTo>
                    <a:pt x="161" y="309"/>
                  </a:lnTo>
                  <a:lnTo>
                    <a:pt x="161" y="308"/>
                  </a:lnTo>
                  <a:lnTo>
                    <a:pt x="163" y="307"/>
                  </a:lnTo>
                  <a:lnTo>
                    <a:pt x="164" y="305"/>
                  </a:lnTo>
                  <a:lnTo>
                    <a:pt x="165" y="303"/>
                  </a:lnTo>
                  <a:lnTo>
                    <a:pt x="166" y="303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68" y="301"/>
                  </a:lnTo>
                  <a:lnTo>
                    <a:pt x="168" y="300"/>
                  </a:lnTo>
                  <a:lnTo>
                    <a:pt x="167" y="299"/>
                  </a:lnTo>
                  <a:lnTo>
                    <a:pt x="167" y="297"/>
                  </a:lnTo>
                  <a:lnTo>
                    <a:pt x="166" y="294"/>
                  </a:lnTo>
                  <a:lnTo>
                    <a:pt x="165" y="292"/>
                  </a:lnTo>
                  <a:lnTo>
                    <a:pt x="164" y="291"/>
                  </a:lnTo>
                  <a:lnTo>
                    <a:pt x="164" y="290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61" y="288"/>
                  </a:lnTo>
                  <a:lnTo>
                    <a:pt x="161" y="285"/>
                  </a:lnTo>
                  <a:lnTo>
                    <a:pt x="160" y="284"/>
                  </a:lnTo>
                  <a:lnTo>
                    <a:pt x="159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8" y="281"/>
                  </a:lnTo>
                  <a:lnTo>
                    <a:pt x="158" y="280"/>
                  </a:lnTo>
                  <a:lnTo>
                    <a:pt x="159" y="278"/>
                  </a:lnTo>
                  <a:lnTo>
                    <a:pt x="159" y="277"/>
                  </a:lnTo>
                  <a:lnTo>
                    <a:pt x="159" y="276"/>
                  </a:lnTo>
                  <a:lnTo>
                    <a:pt x="160" y="276"/>
                  </a:lnTo>
                  <a:lnTo>
                    <a:pt x="161" y="276"/>
                  </a:lnTo>
                  <a:lnTo>
                    <a:pt x="161" y="275"/>
                  </a:lnTo>
                  <a:lnTo>
                    <a:pt x="163" y="275"/>
                  </a:lnTo>
                  <a:lnTo>
                    <a:pt x="163" y="276"/>
                  </a:lnTo>
                  <a:lnTo>
                    <a:pt x="164" y="277"/>
                  </a:lnTo>
                  <a:lnTo>
                    <a:pt x="164" y="278"/>
                  </a:lnTo>
                  <a:lnTo>
                    <a:pt x="165" y="278"/>
                  </a:lnTo>
                  <a:lnTo>
                    <a:pt x="165" y="280"/>
                  </a:lnTo>
                  <a:lnTo>
                    <a:pt x="165" y="281"/>
                  </a:lnTo>
                  <a:lnTo>
                    <a:pt x="165" y="282"/>
                  </a:lnTo>
                  <a:lnTo>
                    <a:pt x="167" y="283"/>
                  </a:lnTo>
                  <a:lnTo>
                    <a:pt x="169" y="284"/>
                  </a:lnTo>
                  <a:lnTo>
                    <a:pt x="170" y="284"/>
                  </a:lnTo>
                  <a:lnTo>
                    <a:pt x="170" y="285"/>
                  </a:lnTo>
                  <a:lnTo>
                    <a:pt x="174" y="290"/>
                  </a:lnTo>
                  <a:lnTo>
                    <a:pt x="174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6" y="290"/>
                  </a:lnTo>
                  <a:lnTo>
                    <a:pt x="177" y="290"/>
                  </a:lnTo>
                  <a:lnTo>
                    <a:pt x="177" y="291"/>
                  </a:lnTo>
                  <a:lnTo>
                    <a:pt x="176" y="291"/>
                  </a:lnTo>
                  <a:lnTo>
                    <a:pt x="176" y="292"/>
                  </a:lnTo>
                  <a:lnTo>
                    <a:pt x="177" y="292"/>
                  </a:lnTo>
                  <a:lnTo>
                    <a:pt x="177" y="293"/>
                  </a:lnTo>
                  <a:lnTo>
                    <a:pt x="178" y="292"/>
                  </a:lnTo>
                  <a:lnTo>
                    <a:pt x="178" y="293"/>
                  </a:lnTo>
                  <a:lnTo>
                    <a:pt x="178" y="294"/>
                  </a:lnTo>
                  <a:lnTo>
                    <a:pt x="177" y="294"/>
                  </a:lnTo>
                  <a:lnTo>
                    <a:pt x="177" y="295"/>
                  </a:lnTo>
                  <a:lnTo>
                    <a:pt x="178" y="295"/>
                  </a:lnTo>
                  <a:lnTo>
                    <a:pt x="179" y="295"/>
                  </a:lnTo>
                  <a:lnTo>
                    <a:pt x="182" y="295"/>
                  </a:lnTo>
                  <a:lnTo>
                    <a:pt x="181" y="297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1" y="298"/>
                  </a:lnTo>
                  <a:lnTo>
                    <a:pt x="182" y="298"/>
                  </a:lnTo>
                  <a:lnTo>
                    <a:pt x="181" y="298"/>
                  </a:lnTo>
                  <a:lnTo>
                    <a:pt x="181" y="299"/>
                  </a:lnTo>
                  <a:lnTo>
                    <a:pt x="182" y="299"/>
                  </a:lnTo>
                  <a:lnTo>
                    <a:pt x="181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1"/>
                  </a:lnTo>
                  <a:lnTo>
                    <a:pt x="178" y="302"/>
                  </a:lnTo>
                  <a:lnTo>
                    <a:pt x="181" y="303"/>
                  </a:lnTo>
                  <a:lnTo>
                    <a:pt x="183" y="303"/>
                  </a:lnTo>
                  <a:lnTo>
                    <a:pt x="184" y="303"/>
                  </a:lnTo>
                  <a:lnTo>
                    <a:pt x="185" y="302"/>
                  </a:lnTo>
                  <a:lnTo>
                    <a:pt x="185" y="301"/>
                  </a:lnTo>
                  <a:lnTo>
                    <a:pt x="185" y="300"/>
                  </a:lnTo>
                  <a:lnTo>
                    <a:pt x="185" y="298"/>
                  </a:lnTo>
                  <a:lnTo>
                    <a:pt x="185" y="297"/>
                  </a:lnTo>
                  <a:lnTo>
                    <a:pt x="185" y="298"/>
                  </a:lnTo>
                  <a:lnTo>
                    <a:pt x="184" y="297"/>
                  </a:lnTo>
                  <a:lnTo>
                    <a:pt x="184" y="295"/>
                  </a:lnTo>
                  <a:lnTo>
                    <a:pt x="185" y="293"/>
                  </a:lnTo>
                  <a:lnTo>
                    <a:pt x="184" y="292"/>
                  </a:lnTo>
                  <a:lnTo>
                    <a:pt x="184" y="291"/>
                  </a:lnTo>
                  <a:lnTo>
                    <a:pt x="184" y="285"/>
                  </a:lnTo>
                  <a:lnTo>
                    <a:pt x="184" y="284"/>
                  </a:lnTo>
                  <a:lnTo>
                    <a:pt x="183" y="284"/>
                  </a:lnTo>
                  <a:lnTo>
                    <a:pt x="183" y="283"/>
                  </a:lnTo>
                  <a:lnTo>
                    <a:pt x="182" y="282"/>
                  </a:lnTo>
                  <a:lnTo>
                    <a:pt x="181" y="281"/>
                  </a:lnTo>
                  <a:lnTo>
                    <a:pt x="178" y="280"/>
                  </a:lnTo>
                  <a:lnTo>
                    <a:pt x="177" y="280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7"/>
                  </a:lnTo>
                  <a:lnTo>
                    <a:pt x="183" y="276"/>
                  </a:lnTo>
                  <a:lnTo>
                    <a:pt x="184" y="275"/>
                  </a:lnTo>
                  <a:lnTo>
                    <a:pt x="187" y="275"/>
                  </a:lnTo>
                  <a:lnTo>
                    <a:pt x="189" y="274"/>
                  </a:lnTo>
                  <a:lnTo>
                    <a:pt x="189" y="273"/>
                  </a:lnTo>
                  <a:lnTo>
                    <a:pt x="189" y="272"/>
                  </a:lnTo>
                  <a:lnTo>
                    <a:pt x="190" y="272"/>
                  </a:lnTo>
                  <a:lnTo>
                    <a:pt x="192" y="271"/>
                  </a:lnTo>
                  <a:lnTo>
                    <a:pt x="194" y="269"/>
                  </a:lnTo>
                  <a:lnTo>
                    <a:pt x="195" y="267"/>
                  </a:lnTo>
                  <a:lnTo>
                    <a:pt x="196" y="267"/>
                  </a:lnTo>
                  <a:lnTo>
                    <a:pt x="196" y="266"/>
                  </a:lnTo>
                  <a:lnTo>
                    <a:pt x="199" y="265"/>
                  </a:lnTo>
                  <a:lnTo>
                    <a:pt x="200" y="265"/>
                  </a:lnTo>
                  <a:lnTo>
                    <a:pt x="201" y="265"/>
                  </a:lnTo>
                  <a:lnTo>
                    <a:pt x="201" y="264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4" y="259"/>
                  </a:lnTo>
                  <a:lnTo>
                    <a:pt x="205" y="258"/>
                  </a:lnTo>
                  <a:lnTo>
                    <a:pt x="205" y="257"/>
                  </a:lnTo>
                  <a:lnTo>
                    <a:pt x="205" y="253"/>
                  </a:lnTo>
                  <a:lnTo>
                    <a:pt x="207" y="253"/>
                  </a:lnTo>
                  <a:lnTo>
                    <a:pt x="208" y="252"/>
                  </a:lnTo>
                  <a:lnTo>
                    <a:pt x="209" y="252"/>
                  </a:lnTo>
                  <a:lnTo>
                    <a:pt x="209" y="251"/>
                  </a:lnTo>
                  <a:lnTo>
                    <a:pt x="209" y="250"/>
                  </a:lnTo>
                  <a:lnTo>
                    <a:pt x="210" y="249"/>
                  </a:lnTo>
                  <a:lnTo>
                    <a:pt x="211" y="249"/>
                  </a:lnTo>
                  <a:lnTo>
                    <a:pt x="212" y="249"/>
                  </a:lnTo>
                  <a:lnTo>
                    <a:pt x="213" y="248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5" y="246"/>
                  </a:lnTo>
                  <a:lnTo>
                    <a:pt x="216" y="246"/>
                  </a:lnTo>
                  <a:lnTo>
                    <a:pt x="216" y="247"/>
                  </a:lnTo>
                  <a:lnTo>
                    <a:pt x="217" y="247"/>
                  </a:lnTo>
                  <a:lnTo>
                    <a:pt x="218" y="246"/>
                  </a:lnTo>
                  <a:lnTo>
                    <a:pt x="219" y="246"/>
                  </a:lnTo>
                  <a:lnTo>
                    <a:pt x="220" y="246"/>
                  </a:lnTo>
                  <a:lnTo>
                    <a:pt x="220" y="247"/>
                  </a:lnTo>
                  <a:lnTo>
                    <a:pt x="219" y="247"/>
                  </a:lnTo>
                  <a:lnTo>
                    <a:pt x="218" y="247"/>
                  </a:lnTo>
                  <a:lnTo>
                    <a:pt x="219" y="247"/>
                  </a:lnTo>
                  <a:lnTo>
                    <a:pt x="219" y="248"/>
                  </a:lnTo>
                  <a:lnTo>
                    <a:pt x="220" y="247"/>
                  </a:lnTo>
                  <a:lnTo>
                    <a:pt x="221" y="247"/>
                  </a:lnTo>
                  <a:lnTo>
                    <a:pt x="222" y="247"/>
                  </a:lnTo>
                  <a:lnTo>
                    <a:pt x="224" y="247"/>
                  </a:lnTo>
                  <a:lnTo>
                    <a:pt x="225" y="247"/>
                  </a:lnTo>
                  <a:lnTo>
                    <a:pt x="227" y="246"/>
                  </a:lnTo>
                  <a:lnTo>
                    <a:pt x="228" y="243"/>
                  </a:lnTo>
                  <a:lnTo>
                    <a:pt x="228" y="241"/>
                  </a:lnTo>
                  <a:lnTo>
                    <a:pt x="228" y="239"/>
                  </a:lnTo>
                  <a:lnTo>
                    <a:pt x="228" y="238"/>
                  </a:lnTo>
                  <a:lnTo>
                    <a:pt x="227" y="238"/>
                  </a:lnTo>
                  <a:lnTo>
                    <a:pt x="227" y="236"/>
                  </a:lnTo>
                  <a:lnTo>
                    <a:pt x="226" y="236"/>
                  </a:lnTo>
                  <a:lnTo>
                    <a:pt x="225" y="235"/>
                  </a:lnTo>
                  <a:lnTo>
                    <a:pt x="224" y="236"/>
                  </a:lnTo>
                  <a:lnTo>
                    <a:pt x="226" y="234"/>
                  </a:lnTo>
                  <a:lnTo>
                    <a:pt x="226" y="233"/>
                  </a:lnTo>
                  <a:lnTo>
                    <a:pt x="227" y="231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8" y="226"/>
                  </a:lnTo>
                  <a:lnTo>
                    <a:pt x="228" y="225"/>
                  </a:lnTo>
                  <a:lnTo>
                    <a:pt x="228" y="223"/>
                  </a:lnTo>
                  <a:lnTo>
                    <a:pt x="228" y="222"/>
                  </a:lnTo>
                  <a:lnTo>
                    <a:pt x="228" y="221"/>
                  </a:lnTo>
                  <a:lnTo>
                    <a:pt x="228" y="219"/>
                  </a:lnTo>
                  <a:lnTo>
                    <a:pt x="229" y="219"/>
                  </a:lnTo>
                  <a:lnTo>
                    <a:pt x="229" y="218"/>
                  </a:lnTo>
                  <a:lnTo>
                    <a:pt x="229" y="217"/>
                  </a:lnTo>
                  <a:lnTo>
                    <a:pt x="229" y="216"/>
                  </a:lnTo>
                  <a:lnTo>
                    <a:pt x="230" y="216"/>
                  </a:lnTo>
                  <a:lnTo>
                    <a:pt x="229" y="216"/>
                  </a:lnTo>
                  <a:lnTo>
                    <a:pt x="227" y="217"/>
                  </a:lnTo>
                  <a:lnTo>
                    <a:pt x="226" y="218"/>
                  </a:lnTo>
                  <a:lnTo>
                    <a:pt x="225" y="219"/>
                  </a:lnTo>
                  <a:lnTo>
                    <a:pt x="224" y="219"/>
                  </a:lnTo>
                  <a:lnTo>
                    <a:pt x="224" y="218"/>
                  </a:lnTo>
                  <a:lnTo>
                    <a:pt x="225" y="217"/>
                  </a:lnTo>
                  <a:lnTo>
                    <a:pt x="226" y="217"/>
                  </a:lnTo>
                  <a:lnTo>
                    <a:pt x="226" y="216"/>
                  </a:lnTo>
                  <a:lnTo>
                    <a:pt x="227" y="216"/>
                  </a:lnTo>
                  <a:lnTo>
                    <a:pt x="227" y="215"/>
                  </a:lnTo>
                  <a:lnTo>
                    <a:pt x="228" y="215"/>
                  </a:lnTo>
                  <a:lnTo>
                    <a:pt x="227" y="214"/>
                  </a:lnTo>
                  <a:lnTo>
                    <a:pt x="228" y="213"/>
                  </a:lnTo>
                  <a:lnTo>
                    <a:pt x="228" y="214"/>
                  </a:lnTo>
                  <a:lnTo>
                    <a:pt x="229" y="214"/>
                  </a:lnTo>
                  <a:lnTo>
                    <a:pt x="230" y="213"/>
                  </a:lnTo>
                  <a:lnTo>
                    <a:pt x="230" y="211"/>
                  </a:lnTo>
                  <a:lnTo>
                    <a:pt x="230" y="210"/>
                  </a:lnTo>
                  <a:lnTo>
                    <a:pt x="229" y="210"/>
                  </a:lnTo>
                  <a:lnTo>
                    <a:pt x="229" y="209"/>
                  </a:lnTo>
                  <a:lnTo>
                    <a:pt x="228" y="209"/>
                  </a:lnTo>
                  <a:lnTo>
                    <a:pt x="228" y="208"/>
                  </a:lnTo>
                  <a:lnTo>
                    <a:pt x="229" y="208"/>
                  </a:lnTo>
                  <a:lnTo>
                    <a:pt x="230" y="206"/>
                  </a:lnTo>
                  <a:lnTo>
                    <a:pt x="232" y="206"/>
                  </a:lnTo>
                  <a:lnTo>
                    <a:pt x="230" y="207"/>
                  </a:lnTo>
                  <a:lnTo>
                    <a:pt x="230" y="208"/>
                  </a:lnTo>
                  <a:lnTo>
                    <a:pt x="232" y="208"/>
                  </a:lnTo>
                  <a:lnTo>
                    <a:pt x="232" y="207"/>
                  </a:lnTo>
                  <a:lnTo>
                    <a:pt x="232" y="206"/>
                  </a:lnTo>
                  <a:lnTo>
                    <a:pt x="230" y="206"/>
                  </a:lnTo>
                  <a:lnTo>
                    <a:pt x="230" y="205"/>
                  </a:lnTo>
                  <a:lnTo>
                    <a:pt x="232" y="205"/>
                  </a:lnTo>
                  <a:lnTo>
                    <a:pt x="232" y="203"/>
                  </a:lnTo>
                  <a:lnTo>
                    <a:pt x="230" y="203"/>
                  </a:lnTo>
                  <a:lnTo>
                    <a:pt x="230" y="202"/>
                  </a:lnTo>
                  <a:lnTo>
                    <a:pt x="232" y="202"/>
                  </a:lnTo>
                  <a:lnTo>
                    <a:pt x="233" y="201"/>
                  </a:lnTo>
                  <a:lnTo>
                    <a:pt x="233" y="200"/>
                  </a:lnTo>
                  <a:lnTo>
                    <a:pt x="234" y="200"/>
                  </a:lnTo>
                  <a:lnTo>
                    <a:pt x="235" y="199"/>
                  </a:lnTo>
                  <a:lnTo>
                    <a:pt x="236" y="198"/>
                  </a:lnTo>
                  <a:lnTo>
                    <a:pt x="238" y="198"/>
                  </a:lnTo>
                  <a:lnTo>
                    <a:pt x="239" y="197"/>
                  </a:lnTo>
                  <a:lnTo>
                    <a:pt x="241" y="197"/>
                  </a:lnTo>
                  <a:lnTo>
                    <a:pt x="239" y="198"/>
                  </a:lnTo>
                  <a:lnTo>
                    <a:pt x="241" y="198"/>
                  </a:lnTo>
                  <a:lnTo>
                    <a:pt x="242" y="197"/>
                  </a:lnTo>
                  <a:lnTo>
                    <a:pt x="242" y="196"/>
                  </a:lnTo>
                  <a:lnTo>
                    <a:pt x="241" y="196"/>
                  </a:lnTo>
                  <a:lnTo>
                    <a:pt x="241" y="197"/>
                  </a:lnTo>
                  <a:lnTo>
                    <a:pt x="239" y="196"/>
                  </a:lnTo>
                  <a:lnTo>
                    <a:pt x="239" y="194"/>
                  </a:lnTo>
                  <a:lnTo>
                    <a:pt x="241" y="194"/>
                  </a:lnTo>
                  <a:lnTo>
                    <a:pt x="242" y="193"/>
                  </a:lnTo>
                  <a:lnTo>
                    <a:pt x="243" y="193"/>
                  </a:lnTo>
                  <a:lnTo>
                    <a:pt x="246" y="191"/>
                  </a:lnTo>
                  <a:lnTo>
                    <a:pt x="247" y="191"/>
                  </a:lnTo>
                  <a:lnTo>
                    <a:pt x="247" y="190"/>
                  </a:lnTo>
                  <a:lnTo>
                    <a:pt x="248" y="190"/>
                  </a:lnTo>
                  <a:lnTo>
                    <a:pt x="248" y="189"/>
                  </a:lnTo>
                  <a:lnTo>
                    <a:pt x="248" y="188"/>
                  </a:lnTo>
                  <a:lnTo>
                    <a:pt x="250" y="188"/>
                  </a:lnTo>
                  <a:lnTo>
                    <a:pt x="251" y="188"/>
                  </a:lnTo>
                  <a:lnTo>
                    <a:pt x="251" y="186"/>
                  </a:lnTo>
                  <a:lnTo>
                    <a:pt x="252" y="186"/>
                  </a:lnTo>
                  <a:lnTo>
                    <a:pt x="253" y="185"/>
                  </a:lnTo>
                  <a:lnTo>
                    <a:pt x="254" y="185"/>
                  </a:lnTo>
                  <a:lnTo>
                    <a:pt x="255" y="185"/>
                  </a:lnTo>
                  <a:lnTo>
                    <a:pt x="255" y="184"/>
                  </a:lnTo>
                  <a:lnTo>
                    <a:pt x="255" y="183"/>
                  </a:lnTo>
                  <a:lnTo>
                    <a:pt x="255" y="182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60" y="184"/>
                  </a:lnTo>
                  <a:lnTo>
                    <a:pt x="263" y="185"/>
                  </a:lnTo>
                  <a:lnTo>
                    <a:pt x="265" y="186"/>
                  </a:lnTo>
                  <a:lnTo>
                    <a:pt x="268" y="186"/>
                  </a:lnTo>
                  <a:lnTo>
                    <a:pt x="269" y="188"/>
                  </a:lnTo>
                  <a:lnTo>
                    <a:pt x="272" y="188"/>
                  </a:lnTo>
                  <a:lnTo>
                    <a:pt x="275" y="188"/>
                  </a:lnTo>
                  <a:lnTo>
                    <a:pt x="276" y="186"/>
                  </a:lnTo>
                  <a:lnTo>
                    <a:pt x="276" y="188"/>
                  </a:lnTo>
                  <a:lnTo>
                    <a:pt x="273" y="188"/>
                  </a:lnTo>
                  <a:lnTo>
                    <a:pt x="270" y="188"/>
                  </a:lnTo>
                  <a:lnTo>
                    <a:pt x="269" y="188"/>
                  </a:lnTo>
                  <a:lnTo>
                    <a:pt x="268" y="188"/>
                  </a:lnTo>
                  <a:lnTo>
                    <a:pt x="268" y="189"/>
                  </a:lnTo>
                  <a:lnTo>
                    <a:pt x="268" y="190"/>
                  </a:lnTo>
                  <a:lnTo>
                    <a:pt x="268" y="191"/>
                  </a:lnTo>
                  <a:lnTo>
                    <a:pt x="269" y="192"/>
                  </a:lnTo>
                  <a:lnTo>
                    <a:pt x="268" y="191"/>
                  </a:lnTo>
                  <a:lnTo>
                    <a:pt x="267" y="191"/>
                  </a:lnTo>
                  <a:lnTo>
                    <a:pt x="265" y="191"/>
                  </a:lnTo>
                  <a:lnTo>
                    <a:pt x="264" y="192"/>
                  </a:lnTo>
                  <a:lnTo>
                    <a:pt x="264" y="193"/>
                  </a:lnTo>
                  <a:lnTo>
                    <a:pt x="264" y="194"/>
                  </a:lnTo>
                  <a:lnTo>
                    <a:pt x="265" y="194"/>
                  </a:lnTo>
                  <a:lnTo>
                    <a:pt x="265" y="193"/>
                  </a:lnTo>
                  <a:lnTo>
                    <a:pt x="267" y="193"/>
                  </a:lnTo>
                  <a:lnTo>
                    <a:pt x="267" y="194"/>
                  </a:lnTo>
                  <a:lnTo>
                    <a:pt x="267" y="196"/>
                  </a:lnTo>
                  <a:lnTo>
                    <a:pt x="268" y="196"/>
                  </a:lnTo>
                  <a:lnTo>
                    <a:pt x="269" y="196"/>
                  </a:lnTo>
                  <a:lnTo>
                    <a:pt x="269" y="194"/>
                  </a:lnTo>
                  <a:lnTo>
                    <a:pt x="268" y="196"/>
                  </a:lnTo>
                  <a:lnTo>
                    <a:pt x="268" y="194"/>
                  </a:lnTo>
                  <a:lnTo>
                    <a:pt x="268" y="193"/>
                  </a:lnTo>
                  <a:lnTo>
                    <a:pt x="268" y="192"/>
                  </a:lnTo>
                  <a:lnTo>
                    <a:pt x="269" y="192"/>
                  </a:lnTo>
                  <a:lnTo>
                    <a:pt x="269" y="193"/>
                  </a:lnTo>
                  <a:lnTo>
                    <a:pt x="270" y="194"/>
                  </a:lnTo>
                  <a:lnTo>
                    <a:pt x="270" y="196"/>
                  </a:lnTo>
                  <a:lnTo>
                    <a:pt x="270" y="197"/>
                  </a:lnTo>
                  <a:lnTo>
                    <a:pt x="272" y="197"/>
                  </a:lnTo>
                  <a:lnTo>
                    <a:pt x="272" y="196"/>
                  </a:lnTo>
                  <a:lnTo>
                    <a:pt x="273" y="196"/>
                  </a:lnTo>
                  <a:lnTo>
                    <a:pt x="273" y="194"/>
                  </a:lnTo>
                  <a:lnTo>
                    <a:pt x="275" y="193"/>
                  </a:lnTo>
                  <a:lnTo>
                    <a:pt x="275" y="192"/>
                  </a:lnTo>
                  <a:lnTo>
                    <a:pt x="275" y="191"/>
                  </a:lnTo>
                  <a:lnTo>
                    <a:pt x="276" y="190"/>
                  </a:lnTo>
                  <a:lnTo>
                    <a:pt x="276" y="188"/>
                  </a:lnTo>
                  <a:lnTo>
                    <a:pt x="277" y="186"/>
                  </a:lnTo>
                  <a:lnTo>
                    <a:pt x="279" y="184"/>
                  </a:lnTo>
                  <a:lnTo>
                    <a:pt x="279" y="183"/>
                  </a:lnTo>
                  <a:lnTo>
                    <a:pt x="278" y="182"/>
                  </a:lnTo>
                  <a:lnTo>
                    <a:pt x="278" y="181"/>
                  </a:lnTo>
                  <a:lnTo>
                    <a:pt x="278" y="180"/>
                  </a:lnTo>
                  <a:lnTo>
                    <a:pt x="278" y="179"/>
                  </a:lnTo>
                  <a:lnTo>
                    <a:pt x="278" y="177"/>
                  </a:lnTo>
                  <a:lnTo>
                    <a:pt x="279" y="176"/>
                  </a:lnTo>
                  <a:lnTo>
                    <a:pt x="279" y="175"/>
                  </a:lnTo>
                  <a:lnTo>
                    <a:pt x="280" y="175"/>
                  </a:lnTo>
                  <a:lnTo>
                    <a:pt x="280" y="174"/>
                  </a:lnTo>
                  <a:lnTo>
                    <a:pt x="281" y="175"/>
                  </a:lnTo>
                  <a:lnTo>
                    <a:pt x="281" y="174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4" y="173"/>
                  </a:lnTo>
                  <a:lnTo>
                    <a:pt x="284" y="174"/>
                  </a:lnTo>
                  <a:lnTo>
                    <a:pt x="285" y="174"/>
                  </a:lnTo>
                  <a:lnTo>
                    <a:pt x="285" y="173"/>
                  </a:lnTo>
                  <a:lnTo>
                    <a:pt x="285" y="174"/>
                  </a:lnTo>
                  <a:lnTo>
                    <a:pt x="285" y="173"/>
                  </a:lnTo>
                  <a:lnTo>
                    <a:pt x="286" y="173"/>
                  </a:lnTo>
                  <a:lnTo>
                    <a:pt x="287" y="173"/>
                  </a:lnTo>
                  <a:lnTo>
                    <a:pt x="287" y="174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5"/>
                  </a:lnTo>
                  <a:lnTo>
                    <a:pt x="290" y="175"/>
                  </a:lnTo>
                  <a:lnTo>
                    <a:pt x="291" y="175"/>
                  </a:lnTo>
                  <a:lnTo>
                    <a:pt x="294" y="176"/>
                  </a:lnTo>
                  <a:lnTo>
                    <a:pt x="298" y="176"/>
                  </a:lnTo>
                  <a:lnTo>
                    <a:pt x="302" y="176"/>
                  </a:lnTo>
                  <a:lnTo>
                    <a:pt x="303" y="176"/>
                  </a:lnTo>
                  <a:lnTo>
                    <a:pt x="310" y="176"/>
                  </a:lnTo>
                  <a:lnTo>
                    <a:pt x="313" y="175"/>
                  </a:lnTo>
                  <a:lnTo>
                    <a:pt x="314" y="175"/>
                  </a:lnTo>
                  <a:lnTo>
                    <a:pt x="315" y="174"/>
                  </a:lnTo>
                  <a:lnTo>
                    <a:pt x="316" y="174"/>
                  </a:lnTo>
                  <a:lnTo>
                    <a:pt x="316" y="173"/>
                  </a:lnTo>
                  <a:lnTo>
                    <a:pt x="316" y="172"/>
                  </a:lnTo>
                  <a:lnTo>
                    <a:pt x="318" y="172"/>
                  </a:lnTo>
                  <a:lnTo>
                    <a:pt x="319" y="171"/>
                  </a:lnTo>
                  <a:lnTo>
                    <a:pt x="320" y="169"/>
                  </a:lnTo>
                  <a:lnTo>
                    <a:pt x="322" y="168"/>
                  </a:lnTo>
                  <a:lnTo>
                    <a:pt x="327" y="165"/>
                  </a:lnTo>
                  <a:lnTo>
                    <a:pt x="333" y="160"/>
                  </a:lnTo>
                  <a:lnTo>
                    <a:pt x="333" y="159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58"/>
                  </a:lnTo>
                  <a:lnTo>
                    <a:pt x="339" y="158"/>
                  </a:lnTo>
                  <a:lnTo>
                    <a:pt x="340" y="158"/>
                  </a:lnTo>
                  <a:lnTo>
                    <a:pt x="340" y="157"/>
                  </a:lnTo>
                  <a:lnTo>
                    <a:pt x="341" y="157"/>
                  </a:lnTo>
                  <a:lnTo>
                    <a:pt x="342" y="157"/>
                  </a:lnTo>
                  <a:lnTo>
                    <a:pt x="345" y="157"/>
                  </a:lnTo>
                  <a:lnTo>
                    <a:pt x="345" y="156"/>
                  </a:lnTo>
                  <a:lnTo>
                    <a:pt x="346" y="156"/>
                  </a:lnTo>
                  <a:lnTo>
                    <a:pt x="347" y="155"/>
                  </a:lnTo>
                  <a:lnTo>
                    <a:pt x="348" y="155"/>
                  </a:lnTo>
                  <a:lnTo>
                    <a:pt x="349" y="154"/>
                  </a:lnTo>
                  <a:lnTo>
                    <a:pt x="351" y="152"/>
                  </a:lnTo>
                  <a:lnTo>
                    <a:pt x="353" y="151"/>
                  </a:lnTo>
                  <a:lnTo>
                    <a:pt x="354" y="149"/>
                  </a:lnTo>
                  <a:lnTo>
                    <a:pt x="355" y="148"/>
                  </a:lnTo>
                  <a:lnTo>
                    <a:pt x="355" y="146"/>
                  </a:lnTo>
                  <a:lnTo>
                    <a:pt x="356" y="146"/>
                  </a:lnTo>
                  <a:lnTo>
                    <a:pt x="356" y="144"/>
                  </a:lnTo>
                  <a:lnTo>
                    <a:pt x="356" y="143"/>
                  </a:lnTo>
                  <a:lnTo>
                    <a:pt x="356" y="142"/>
                  </a:lnTo>
                  <a:lnTo>
                    <a:pt x="356" y="141"/>
                  </a:lnTo>
                  <a:lnTo>
                    <a:pt x="355" y="140"/>
                  </a:lnTo>
                  <a:lnTo>
                    <a:pt x="355" y="139"/>
                  </a:lnTo>
                  <a:lnTo>
                    <a:pt x="356" y="139"/>
                  </a:lnTo>
                  <a:lnTo>
                    <a:pt x="357" y="139"/>
                  </a:lnTo>
                  <a:lnTo>
                    <a:pt x="362" y="139"/>
                  </a:lnTo>
                  <a:lnTo>
                    <a:pt x="363" y="139"/>
                  </a:lnTo>
                  <a:lnTo>
                    <a:pt x="363" y="140"/>
                  </a:lnTo>
                  <a:lnTo>
                    <a:pt x="361" y="141"/>
                  </a:lnTo>
                  <a:lnTo>
                    <a:pt x="362" y="141"/>
                  </a:lnTo>
                  <a:lnTo>
                    <a:pt x="362" y="142"/>
                  </a:lnTo>
                  <a:lnTo>
                    <a:pt x="363" y="142"/>
                  </a:lnTo>
                  <a:lnTo>
                    <a:pt x="364" y="142"/>
                  </a:lnTo>
                  <a:lnTo>
                    <a:pt x="364" y="141"/>
                  </a:lnTo>
                  <a:lnTo>
                    <a:pt x="365" y="141"/>
                  </a:lnTo>
                  <a:lnTo>
                    <a:pt x="366" y="141"/>
                  </a:lnTo>
                  <a:lnTo>
                    <a:pt x="366" y="140"/>
                  </a:lnTo>
                  <a:lnTo>
                    <a:pt x="366" y="139"/>
                  </a:lnTo>
                  <a:lnTo>
                    <a:pt x="365" y="138"/>
                  </a:lnTo>
                  <a:lnTo>
                    <a:pt x="364" y="138"/>
                  </a:lnTo>
                  <a:lnTo>
                    <a:pt x="363" y="139"/>
                  </a:lnTo>
                  <a:lnTo>
                    <a:pt x="363" y="138"/>
                  </a:lnTo>
                  <a:lnTo>
                    <a:pt x="365" y="136"/>
                  </a:lnTo>
                  <a:lnTo>
                    <a:pt x="366" y="135"/>
                  </a:lnTo>
                  <a:lnTo>
                    <a:pt x="366" y="134"/>
                  </a:lnTo>
                  <a:lnTo>
                    <a:pt x="367" y="134"/>
                  </a:lnTo>
                  <a:lnTo>
                    <a:pt x="368" y="134"/>
                  </a:lnTo>
                  <a:lnTo>
                    <a:pt x="367" y="134"/>
                  </a:lnTo>
                  <a:lnTo>
                    <a:pt x="367" y="135"/>
                  </a:lnTo>
                  <a:lnTo>
                    <a:pt x="367" y="136"/>
                  </a:lnTo>
                  <a:lnTo>
                    <a:pt x="368" y="136"/>
                  </a:lnTo>
                  <a:lnTo>
                    <a:pt x="368" y="135"/>
                  </a:lnTo>
                  <a:lnTo>
                    <a:pt x="370" y="135"/>
                  </a:lnTo>
                  <a:lnTo>
                    <a:pt x="371" y="135"/>
                  </a:lnTo>
                  <a:lnTo>
                    <a:pt x="371" y="134"/>
                  </a:lnTo>
                  <a:lnTo>
                    <a:pt x="371" y="133"/>
                  </a:lnTo>
                  <a:lnTo>
                    <a:pt x="372" y="133"/>
                  </a:lnTo>
                  <a:lnTo>
                    <a:pt x="372" y="134"/>
                  </a:lnTo>
                  <a:lnTo>
                    <a:pt x="373" y="134"/>
                  </a:lnTo>
                  <a:lnTo>
                    <a:pt x="373" y="133"/>
                  </a:lnTo>
                  <a:lnTo>
                    <a:pt x="374" y="133"/>
                  </a:lnTo>
                  <a:lnTo>
                    <a:pt x="375" y="133"/>
                  </a:lnTo>
                  <a:lnTo>
                    <a:pt x="375" y="132"/>
                  </a:lnTo>
                  <a:lnTo>
                    <a:pt x="374" y="132"/>
                  </a:lnTo>
                  <a:lnTo>
                    <a:pt x="374" y="133"/>
                  </a:lnTo>
                  <a:lnTo>
                    <a:pt x="373" y="133"/>
                  </a:lnTo>
                  <a:lnTo>
                    <a:pt x="373" y="132"/>
                  </a:lnTo>
                  <a:lnTo>
                    <a:pt x="374" y="132"/>
                  </a:lnTo>
                  <a:lnTo>
                    <a:pt x="373" y="132"/>
                  </a:lnTo>
                  <a:lnTo>
                    <a:pt x="373" y="131"/>
                  </a:lnTo>
                  <a:lnTo>
                    <a:pt x="373" y="132"/>
                  </a:lnTo>
                  <a:lnTo>
                    <a:pt x="372" y="132"/>
                  </a:lnTo>
                  <a:lnTo>
                    <a:pt x="371" y="133"/>
                  </a:lnTo>
                  <a:lnTo>
                    <a:pt x="371" y="132"/>
                  </a:lnTo>
                  <a:lnTo>
                    <a:pt x="372" y="132"/>
                  </a:lnTo>
                  <a:lnTo>
                    <a:pt x="372" y="131"/>
                  </a:lnTo>
                  <a:lnTo>
                    <a:pt x="373" y="131"/>
                  </a:lnTo>
                  <a:lnTo>
                    <a:pt x="374" y="131"/>
                  </a:lnTo>
                  <a:lnTo>
                    <a:pt x="375" y="131"/>
                  </a:lnTo>
                  <a:lnTo>
                    <a:pt x="376" y="132"/>
                  </a:lnTo>
                  <a:lnTo>
                    <a:pt x="379" y="132"/>
                  </a:lnTo>
                  <a:lnTo>
                    <a:pt x="380" y="132"/>
                  </a:lnTo>
                  <a:lnTo>
                    <a:pt x="381" y="133"/>
                  </a:lnTo>
                  <a:lnTo>
                    <a:pt x="382" y="133"/>
                  </a:lnTo>
                  <a:lnTo>
                    <a:pt x="383" y="133"/>
                  </a:lnTo>
                  <a:lnTo>
                    <a:pt x="384" y="133"/>
                  </a:lnTo>
                  <a:lnTo>
                    <a:pt x="384" y="134"/>
                  </a:lnTo>
                  <a:lnTo>
                    <a:pt x="385" y="134"/>
                  </a:lnTo>
                  <a:lnTo>
                    <a:pt x="388" y="135"/>
                  </a:lnTo>
                  <a:lnTo>
                    <a:pt x="389" y="135"/>
                  </a:lnTo>
                  <a:lnTo>
                    <a:pt x="390" y="136"/>
                  </a:lnTo>
                  <a:lnTo>
                    <a:pt x="390" y="138"/>
                  </a:lnTo>
                  <a:lnTo>
                    <a:pt x="392" y="142"/>
                  </a:lnTo>
                  <a:lnTo>
                    <a:pt x="393" y="143"/>
                  </a:lnTo>
                  <a:lnTo>
                    <a:pt x="394" y="144"/>
                  </a:lnTo>
                  <a:lnTo>
                    <a:pt x="394" y="146"/>
                  </a:lnTo>
                  <a:lnTo>
                    <a:pt x="394" y="147"/>
                  </a:lnTo>
                  <a:lnTo>
                    <a:pt x="393" y="148"/>
                  </a:lnTo>
                  <a:lnTo>
                    <a:pt x="392" y="149"/>
                  </a:lnTo>
                  <a:lnTo>
                    <a:pt x="390" y="150"/>
                  </a:lnTo>
                  <a:lnTo>
                    <a:pt x="389" y="151"/>
                  </a:lnTo>
                  <a:lnTo>
                    <a:pt x="388" y="151"/>
                  </a:lnTo>
                  <a:lnTo>
                    <a:pt x="388" y="152"/>
                  </a:lnTo>
                  <a:lnTo>
                    <a:pt x="387" y="154"/>
                  </a:lnTo>
                  <a:lnTo>
                    <a:pt x="387" y="155"/>
                  </a:lnTo>
                  <a:lnTo>
                    <a:pt x="385" y="155"/>
                  </a:lnTo>
                  <a:lnTo>
                    <a:pt x="384" y="155"/>
                  </a:lnTo>
                  <a:lnTo>
                    <a:pt x="383" y="156"/>
                  </a:lnTo>
                  <a:lnTo>
                    <a:pt x="382" y="156"/>
                  </a:lnTo>
                  <a:lnTo>
                    <a:pt x="381" y="157"/>
                  </a:lnTo>
                  <a:lnTo>
                    <a:pt x="379" y="157"/>
                  </a:lnTo>
                  <a:lnTo>
                    <a:pt x="376" y="158"/>
                  </a:lnTo>
                  <a:lnTo>
                    <a:pt x="374" y="158"/>
                  </a:lnTo>
                  <a:lnTo>
                    <a:pt x="372" y="159"/>
                  </a:lnTo>
                  <a:lnTo>
                    <a:pt x="370" y="159"/>
                  </a:lnTo>
                  <a:lnTo>
                    <a:pt x="367" y="160"/>
                  </a:lnTo>
                  <a:lnTo>
                    <a:pt x="365" y="160"/>
                  </a:lnTo>
                  <a:lnTo>
                    <a:pt x="364" y="161"/>
                  </a:lnTo>
                  <a:lnTo>
                    <a:pt x="363" y="161"/>
                  </a:lnTo>
                  <a:lnTo>
                    <a:pt x="362" y="161"/>
                  </a:lnTo>
                  <a:lnTo>
                    <a:pt x="361" y="163"/>
                  </a:lnTo>
                  <a:lnTo>
                    <a:pt x="361" y="164"/>
                  </a:lnTo>
                  <a:lnTo>
                    <a:pt x="359" y="166"/>
                  </a:lnTo>
                  <a:lnTo>
                    <a:pt x="358" y="168"/>
                  </a:lnTo>
                  <a:lnTo>
                    <a:pt x="357" y="169"/>
                  </a:lnTo>
                  <a:lnTo>
                    <a:pt x="356" y="172"/>
                  </a:lnTo>
                  <a:lnTo>
                    <a:pt x="355" y="174"/>
                  </a:lnTo>
                  <a:lnTo>
                    <a:pt x="354" y="176"/>
                  </a:lnTo>
                  <a:lnTo>
                    <a:pt x="353" y="179"/>
                  </a:lnTo>
                  <a:lnTo>
                    <a:pt x="351" y="181"/>
                  </a:lnTo>
                  <a:lnTo>
                    <a:pt x="350" y="181"/>
                  </a:lnTo>
                  <a:lnTo>
                    <a:pt x="349" y="181"/>
                  </a:lnTo>
                  <a:lnTo>
                    <a:pt x="348" y="181"/>
                  </a:lnTo>
                  <a:lnTo>
                    <a:pt x="346" y="182"/>
                  </a:lnTo>
                  <a:lnTo>
                    <a:pt x="345" y="182"/>
                  </a:lnTo>
                  <a:lnTo>
                    <a:pt x="344" y="182"/>
                  </a:lnTo>
                  <a:lnTo>
                    <a:pt x="342" y="182"/>
                  </a:lnTo>
                  <a:lnTo>
                    <a:pt x="342" y="183"/>
                  </a:lnTo>
                  <a:lnTo>
                    <a:pt x="342" y="184"/>
                  </a:lnTo>
                  <a:lnTo>
                    <a:pt x="341" y="184"/>
                  </a:lnTo>
                  <a:lnTo>
                    <a:pt x="341" y="185"/>
                  </a:lnTo>
                  <a:lnTo>
                    <a:pt x="340" y="189"/>
                  </a:lnTo>
                  <a:lnTo>
                    <a:pt x="339" y="189"/>
                  </a:lnTo>
                  <a:lnTo>
                    <a:pt x="339" y="190"/>
                  </a:lnTo>
                  <a:lnTo>
                    <a:pt x="337" y="191"/>
                  </a:lnTo>
                  <a:lnTo>
                    <a:pt x="336" y="192"/>
                  </a:lnTo>
                  <a:lnTo>
                    <a:pt x="336" y="193"/>
                  </a:lnTo>
                  <a:lnTo>
                    <a:pt x="333" y="199"/>
                  </a:lnTo>
                  <a:lnTo>
                    <a:pt x="332" y="200"/>
                  </a:lnTo>
                  <a:lnTo>
                    <a:pt x="330" y="203"/>
                  </a:lnTo>
                  <a:lnTo>
                    <a:pt x="329" y="206"/>
                  </a:lnTo>
                  <a:lnTo>
                    <a:pt x="328" y="207"/>
                  </a:lnTo>
                  <a:lnTo>
                    <a:pt x="328" y="208"/>
                  </a:lnTo>
                  <a:lnTo>
                    <a:pt x="328" y="209"/>
                  </a:lnTo>
                  <a:lnTo>
                    <a:pt x="327" y="218"/>
                  </a:lnTo>
                  <a:lnTo>
                    <a:pt x="324" y="225"/>
                  </a:lnTo>
                  <a:lnTo>
                    <a:pt x="324" y="226"/>
                  </a:lnTo>
                  <a:lnTo>
                    <a:pt x="324" y="227"/>
                  </a:lnTo>
                  <a:lnTo>
                    <a:pt x="324" y="228"/>
                  </a:lnTo>
                  <a:lnTo>
                    <a:pt x="324" y="230"/>
                  </a:lnTo>
                  <a:lnTo>
                    <a:pt x="325" y="231"/>
                  </a:lnTo>
                  <a:lnTo>
                    <a:pt x="324" y="232"/>
                  </a:lnTo>
                  <a:lnTo>
                    <a:pt x="323" y="234"/>
                  </a:lnTo>
                  <a:lnTo>
                    <a:pt x="321" y="238"/>
                  </a:lnTo>
                  <a:lnTo>
                    <a:pt x="321" y="240"/>
                  </a:lnTo>
                  <a:lnTo>
                    <a:pt x="320" y="241"/>
                  </a:lnTo>
                  <a:lnTo>
                    <a:pt x="318" y="242"/>
                  </a:lnTo>
                  <a:lnTo>
                    <a:pt x="316" y="244"/>
                  </a:lnTo>
                  <a:lnTo>
                    <a:pt x="314" y="249"/>
                  </a:lnTo>
                  <a:lnTo>
                    <a:pt x="313" y="252"/>
                  </a:lnTo>
                  <a:lnTo>
                    <a:pt x="312" y="252"/>
                  </a:lnTo>
                  <a:lnTo>
                    <a:pt x="312" y="253"/>
                  </a:lnTo>
                  <a:lnTo>
                    <a:pt x="310" y="255"/>
                  </a:lnTo>
                  <a:lnTo>
                    <a:pt x="310" y="256"/>
                  </a:lnTo>
                  <a:lnTo>
                    <a:pt x="311" y="256"/>
                  </a:lnTo>
                  <a:lnTo>
                    <a:pt x="315" y="256"/>
                  </a:lnTo>
                  <a:lnTo>
                    <a:pt x="316" y="256"/>
                  </a:lnTo>
                  <a:lnTo>
                    <a:pt x="318" y="256"/>
                  </a:lnTo>
                  <a:lnTo>
                    <a:pt x="319" y="253"/>
                  </a:lnTo>
                  <a:lnTo>
                    <a:pt x="320" y="253"/>
                  </a:lnTo>
                  <a:lnTo>
                    <a:pt x="321" y="253"/>
                  </a:lnTo>
                  <a:lnTo>
                    <a:pt x="321" y="252"/>
                  </a:lnTo>
                  <a:lnTo>
                    <a:pt x="323" y="251"/>
                  </a:lnTo>
                  <a:lnTo>
                    <a:pt x="324" y="251"/>
                  </a:lnTo>
                  <a:lnTo>
                    <a:pt x="324" y="253"/>
                  </a:lnTo>
                  <a:lnTo>
                    <a:pt x="324" y="255"/>
                  </a:lnTo>
                  <a:lnTo>
                    <a:pt x="325" y="255"/>
                  </a:lnTo>
                  <a:lnTo>
                    <a:pt x="325" y="256"/>
                  </a:lnTo>
                  <a:lnTo>
                    <a:pt x="325" y="257"/>
                  </a:lnTo>
                  <a:lnTo>
                    <a:pt x="325" y="258"/>
                  </a:lnTo>
                  <a:lnTo>
                    <a:pt x="327" y="259"/>
                  </a:lnTo>
                  <a:lnTo>
                    <a:pt x="328" y="258"/>
                  </a:lnTo>
                  <a:lnTo>
                    <a:pt x="329" y="258"/>
                  </a:lnTo>
                  <a:lnTo>
                    <a:pt x="329" y="257"/>
                  </a:lnTo>
                  <a:lnTo>
                    <a:pt x="330" y="257"/>
                  </a:lnTo>
                  <a:lnTo>
                    <a:pt x="331" y="257"/>
                  </a:lnTo>
                  <a:lnTo>
                    <a:pt x="331" y="258"/>
                  </a:lnTo>
                  <a:lnTo>
                    <a:pt x="332" y="258"/>
                  </a:lnTo>
                  <a:lnTo>
                    <a:pt x="332" y="259"/>
                  </a:lnTo>
                  <a:lnTo>
                    <a:pt x="331" y="259"/>
                  </a:lnTo>
                  <a:lnTo>
                    <a:pt x="332" y="260"/>
                  </a:lnTo>
                  <a:lnTo>
                    <a:pt x="332" y="261"/>
                  </a:lnTo>
                  <a:lnTo>
                    <a:pt x="333" y="263"/>
                  </a:lnTo>
                  <a:lnTo>
                    <a:pt x="333" y="264"/>
                  </a:lnTo>
                  <a:lnTo>
                    <a:pt x="333" y="266"/>
                  </a:lnTo>
                  <a:lnTo>
                    <a:pt x="334" y="267"/>
                  </a:lnTo>
                  <a:lnTo>
                    <a:pt x="334" y="269"/>
                  </a:lnTo>
                  <a:lnTo>
                    <a:pt x="334" y="271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6"/>
                  </a:lnTo>
                  <a:lnTo>
                    <a:pt x="337" y="277"/>
                  </a:lnTo>
                  <a:lnTo>
                    <a:pt x="338" y="277"/>
                  </a:lnTo>
                  <a:lnTo>
                    <a:pt x="338" y="278"/>
                  </a:lnTo>
                  <a:lnTo>
                    <a:pt x="339" y="280"/>
                  </a:lnTo>
                  <a:lnTo>
                    <a:pt x="340" y="280"/>
                  </a:lnTo>
                  <a:lnTo>
                    <a:pt x="340" y="281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2" y="283"/>
                  </a:lnTo>
                  <a:lnTo>
                    <a:pt x="344" y="284"/>
                  </a:lnTo>
                  <a:lnTo>
                    <a:pt x="345" y="285"/>
                  </a:lnTo>
                  <a:lnTo>
                    <a:pt x="346" y="285"/>
                  </a:lnTo>
                  <a:lnTo>
                    <a:pt x="346" y="286"/>
                  </a:lnTo>
                  <a:lnTo>
                    <a:pt x="347" y="286"/>
                  </a:lnTo>
                  <a:lnTo>
                    <a:pt x="347" y="288"/>
                  </a:lnTo>
                  <a:lnTo>
                    <a:pt x="347" y="289"/>
                  </a:lnTo>
                  <a:lnTo>
                    <a:pt x="347" y="290"/>
                  </a:lnTo>
                  <a:lnTo>
                    <a:pt x="347" y="291"/>
                  </a:lnTo>
                  <a:lnTo>
                    <a:pt x="348" y="293"/>
                  </a:lnTo>
                  <a:lnTo>
                    <a:pt x="349" y="297"/>
                  </a:lnTo>
                  <a:lnTo>
                    <a:pt x="349" y="298"/>
                  </a:lnTo>
                  <a:lnTo>
                    <a:pt x="348" y="299"/>
                  </a:lnTo>
                  <a:lnTo>
                    <a:pt x="347" y="299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5" y="301"/>
                  </a:lnTo>
                  <a:lnTo>
                    <a:pt x="344" y="301"/>
                  </a:lnTo>
                  <a:lnTo>
                    <a:pt x="344" y="302"/>
                  </a:lnTo>
                  <a:lnTo>
                    <a:pt x="344" y="303"/>
                  </a:lnTo>
                  <a:lnTo>
                    <a:pt x="345" y="305"/>
                  </a:lnTo>
                  <a:lnTo>
                    <a:pt x="345" y="307"/>
                  </a:lnTo>
                  <a:lnTo>
                    <a:pt x="344" y="309"/>
                  </a:lnTo>
                  <a:lnTo>
                    <a:pt x="344" y="314"/>
                  </a:lnTo>
                  <a:lnTo>
                    <a:pt x="344" y="316"/>
                  </a:lnTo>
                  <a:lnTo>
                    <a:pt x="344" y="317"/>
                  </a:lnTo>
                  <a:lnTo>
                    <a:pt x="344" y="318"/>
                  </a:lnTo>
                  <a:lnTo>
                    <a:pt x="344" y="319"/>
                  </a:lnTo>
                  <a:lnTo>
                    <a:pt x="345" y="322"/>
                  </a:lnTo>
                  <a:lnTo>
                    <a:pt x="346" y="323"/>
                  </a:lnTo>
                  <a:lnTo>
                    <a:pt x="347" y="323"/>
                  </a:lnTo>
                  <a:lnTo>
                    <a:pt x="348" y="323"/>
                  </a:lnTo>
                  <a:lnTo>
                    <a:pt x="349" y="323"/>
                  </a:lnTo>
                  <a:lnTo>
                    <a:pt x="353" y="323"/>
                  </a:lnTo>
                  <a:lnTo>
                    <a:pt x="354" y="324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5" y="328"/>
                  </a:lnTo>
                  <a:lnTo>
                    <a:pt x="355" y="330"/>
                  </a:lnTo>
                  <a:lnTo>
                    <a:pt x="356" y="331"/>
                  </a:lnTo>
                  <a:lnTo>
                    <a:pt x="357" y="334"/>
                  </a:lnTo>
                  <a:lnTo>
                    <a:pt x="358" y="335"/>
                  </a:lnTo>
                  <a:lnTo>
                    <a:pt x="359" y="336"/>
                  </a:lnTo>
                  <a:lnTo>
                    <a:pt x="361" y="336"/>
                  </a:lnTo>
                  <a:lnTo>
                    <a:pt x="362" y="338"/>
                  </a:lnTo>
                  <a:lnTo>
                    <a:pt x="363" y="338"/>
                  </a:lnTo>
                  <a:lnTo>
                    <a:pt x="366" y="339"/>
                  </a:lnTo>
                  <a:lnTo>
                    <a:pt x="367" y="339"/>
                  </a:lnTo>
                  <a:lnTo>
                    <a:pt x="368" y="339"/>
                  </a:lnTo>
                  <a:lnTo>
                    <a:pt x="368" y="338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71" y="336"/>
                  </a:lnTo>
                  <a:lnTo>
                    <a:pt x="372" y="336"/>
                  </a:lnTo>
                  <a:lnTo>
                    <a:pt x="373" y="336"/>
                  </a:lnTo>
                  <a:lnTo>
                    <a:pt x="374" y="336"/>
                  </a:lnTo>
                  <a:lnTo>
                    <a:pt x="373" y="336"/>
                  </a:lnTo>
                  <a:lnTo>
                    <a:pt x="374" y="336"/>
                  </a:lnTo>
                  <a:lnTo>
                    <a:pt x="375" y="336"/>
                  </a:lnTo>
                  <a:lnTo>
                    <a:pt x="376" y="336"/>
                  </a:lnTo>
                  <a:lnTo>
                    <a:pt x="377" y="336"/>
                  </a:lnTo>
                  <a:lnTo>
                    <a:pt x="379" y="336"/>
                  </a:lnTo>
                  <a:lnTo>
                    <a:pt x="380" y="336"/>
                  </a:lnTo>
                  <a:lnTo>
                    <a:pt x="381" y="336"/>
                  </a:lnTo>
                  <a:lnTo>
                    <a:pt x="381" y="338"/>
                  </a:lnTo>
                  <a:lnTo>
                    <a:pt x="382" y="338"/>
                  </a:lnTo>
                  <a:lnTo>
                    <a:pt x="382" y="336"/>
                  </a:lnTo>
                  <a:lnTo>
                    <a:pt x="383" y="336"/>
                  </a:lnTo>
                  <a:lnTo>
                    <a:pt x="384" y="336"/>
                  </a:lnTo>
                  <a:lnTo>
                    <a:pt x="385" y="338"/>
                  </a:lnTo>
                  <a:lnTo>
                    <a:pt x="387" y="336"/>
                  </a:lnTo>
                  <a:lnTo>
                    <a:pt x="388" y="336"/>
                  </a:lnTo>
                  <a:lnTo>
                    <a:pt x="388" y="338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2" y="340"/>
                  </a:lnTo>
                  <a:lnTo>
                    <a:pt x="392" y="339"/>
                  </a:lnTo>
                  <a:lnTo>
                    <a:pt x="393" y="339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1" y="336"/>
                  </a:lnTo>
                  <a:lnTo>
                    <a:pt x="402" y="336"/>
                  </a:lnTo>
                  <a:lnTo>
                    <a:pt x="402" y="335"/>
                  </a:lnTo>
                  <a:lnTo>
                    <a:pt x="403" y="335"/>
                  </a:lnTo>
                  <a:lnTo>
                    <a:pt x="405" y="335"/>
                  </a:lnTo>
                  <a:lnTo>
                    <a:pt x="406" y="334"/>
                  </a:lnTo>
                  <a:lnTo>
                    <a:pt x="408" y="334"/>
                  </a:lnTo>
                  <a:lnTo>
                    <a:pt x="409" y="334"/>
                  </a:lnTo>
                  <a:lnTo>
                    <a:pt x="410" y="334"/>
                  </a:lnTo>
                  <a:lnTo>
                    <a:pt x="410" y="335"/>
                  </a:lnTo>
                  <a:lnTo>
                    <a:pt x="411" y="335"/>
                  </a:lnTo>
                  <a:lnTo>
                    <a:pt x="413" y="335"/>
                  </a:lnTo>
                  <a:lnTo>
                    <a:pt x="414" y="335"/>
                  </a:lnTo>
                  <a:lnTo>
                    <a:pt x="414" y="334"/>
                  </a:lnTo>
                  <a:lnTo>
                    <a:pt x="415" y="335"/>
                  </a:lnTo>
                  <a:lnTo>
                    <a:pt x="416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19" y="339"/>
                  </a:lnTo>
                  <a:lnTo>
                    <a:pt x="420" y="339"/>
                  </a:lnTo>
                  <a:lnTo>
                    <a:pt x="424" y="340"/>
                  </a:lnTo>
                  <a:lnTo>
                    <a:pt x="425" y="340"/>
                  </a:lnTo>
                  <a:lnTo>
                    <a:pt x="427" y="339"/>
                  </a:lnTo>
                  <a:lnTo>
                    <a:pt x="428" y="339"/>
                  </a:lnTo>
                  <a:lnTo>
                    <a:pt x="430" y="339"/>
                  </a:lnTo>
                  <a:lnTo>
                    <a:pt x="431" y="339"/>
                  </a:lnTo>
                  <a:lnTo>
                    <a:pt x="432" y="340"/>
                  </a:lnTo>
                  <a:lnTo>
                    <a:pt x="433" y="341"/>
                  </a:lnTo>
                  <a:lnTo>
                    <a:pt x="435" y="344"/>
                  </a:lnTo>
                  <a:lnTo>
                    <a:pt x="439" y="348"/>
                  </a:lnTo>
                  <a:lnTo>
                    <a:pt x="441" y="351"/>
                  </a:lnTo>
                  <a:lnTo>
                    <a:pt x="444" y="356"/>
                  </a:lnTo>
                  <a:lnTo>
                    <a:pt x="446" y="359"/>
                  </a:lnTo>
                  <a:lnTo>
                    <a:pt x="450" y="363"/>
                  </a:lnTo>
                  <a:lnTo>
                    <a:pt x="452" y="366"/>
                  </a:lnTo>
                  <a:lnTo>
                    <a:pt x="456" y="369"/>
                  </a:lnTo>
                  <a:lnTo>
                    <a:pt x="457" y="370"/>
                  </a:lnTo>
                  <a:lnTo>
                    <a:pt x="458" y="370"/>
                  </a:lnTo>
                  <a:lnTo>
                    <a:pt x="460" y="369"/>
                  </a:lnTo>
                  <a:lnTo>
                    <a:pt x="461" y="370"/>
                  </a:lnTo>
                  <a:lnTo>
                    <a:pt x="463" y="372"/>
                  </a:lnTo>
                  <a:lnTo>
                    <a:pt x="463" y="373"/>
                  </a:lnTo>
                  <a:lnTo>
                    <a:pt x="466" y="372"/>
                  </a:lnTo>
                  <a:lnTo>
                    <a:pt x="468" y="369"/>
                  </a:lnTo>
                  <a:lnTo>
                    <a:pt x="469" y="368"/>
                  </a:lnTo>
                  <a:lnTo>
                    <a:pt x="470" y="367"/>
                  </a:lnTo>
                  <a:lnTo>
                    <a:pt x="471" y="367"/>
                  </a:lnTo>
                  <a:lnTo>
                    <a:pt x="473" y="367"/>
                  </a:lnTo>
                  <a:lnTo>
                    <a:pt x="474" y="368"/>
                  </a:lnTo>
                  <a:lnTo>
                    <a:pt x="475" y="368"/>
                  </a:lnTo>
                  <a:lnTo>
                    <a:pt x="476" y="368"/>
                  </a:lnTo>
                  <a:lnTo>
                    <a:pt x="477" y="368"/>
                  </a:lnTo>
                  <a:lnTo>
                    <a:pt x="479" y="368"/>
                  </a:lnTo>
                  <a:lnTo>
                    <a:pt x="480" y="368"/>
                  </a:lnTo>
                  <a:lnTo>
                    <a:pt x="483" y="369"/>
                  </a:lnTo>
                  <a:lnTo>
                    <a:pt x="484" y="369"/>
                  </a:lnTo>
                  <a:lnTo>
                    <a:pt x="486" y="370"/>
                  </a:lnTo>
                  <a:lnTo>
                    <a:pt x="487" y="370"/>
                  </a:lnTo>
                  <a:lnTo>
                    <a:pt x="488" y="369"/>
                  </a:lnTo>
                  <a:lnTo>
                    <a:pt x="491" y="369"/>
                  </a:lnTo>
                  <a:lnTo>
                    <a:pt x="493" y="368"/>
                  </a:lnTo>
                  <a:lnTo>
                    <a:pt x="494" y="368"/>
                  </a:lnTo>
                  <a:lnTo>
                    <a:pt x="495" y="368"/>
                  </a:lnTo>
                  <a:lnTo>
                    <a:pt x="497" y="369"/>
                  </a:lnTo>
                  <a:lnTo>
                    <a:pt x="499" y="369"/>
                  </a:lnTo>
                  <a:lnTo>
                    <a:pt x="503" y="367"/>
                  </a:lnTo>
                  <a:lnTo>
                    <a:pt x="504" y="367"/>
                  </a:lnTo>
                  <a:lnTo>
                    <a:pt x="510" y="367"/>
                  </a:lnTo>
                  <a:lnTo>
                    <a:pt x="511" y="367"/>
                  </a:lnTo>
                  <a:lnTo>
                    <a:pt x="512" y="367"/>
                  </a:lnTo>
                  <a:lnTo>
                    <a:pt x="513" y="367"/>
                  </a:lnTo>
                  <a:lnTo>
                    <a:pt x="513" y="366"/>
                  </a:lnTo>
                  <a:lnTo>
                    <a:pt x="513" y="365"/>
                  </a:lnTo>
                  <a:lnTo>
                    <a:pt x="514" y="365"/>
                  </a:lnTo>
                  <a:lnTo>
                    <a:pt x="516" y="365"/>
                  </a:lnTo>
                  <a:lnTo>
                    <a:pt x="516" y="364"/>
                  </a:lnTo>
                  <a:lnTo>
                    <a:pt x="517" y="364"/>
                  </a:lnTo>
                  <a:lnTo>
                    <a:pt x="518" y="364"/>
                  </a:lnTo>
                  <a:lnTo>
                    <a:pt x="520" y="364"/>
                  </a:lnTo>
                  <a:lnTo>
                    <a:pt x="526" y="366"/>
                  </a:lnTo>
                  <a:lnTo>
                    <a:pt x="527" y="366"/>
                  </a:lnTo>
                  <a:lnTo>
                    <a:pt x="528" y="367"/>
                  </a:lnTo>
                  <a:lnTo>
                    <a:pt x="529" y="368"/>
                  </a:lnTo>
                  <a:lnTo>
                    <a:pt x="530" y="368"/>
                  </a:lnTo>
                  <a:lnTo>
                    <a:pt x="529" y="368"/>
                  </a:lnTo>
                  <a:lnTo>
                    <a:pt x="529" y="369"/>
                  </a:lnTo>
                  <a:lnTo>
                    <a:pt x="529" y="372"/>
                  </a:lnTo>
                  <a:lnTo>
                    <a:pt x="530" y="374"/>
                  </a:lnTo>
                  <a:lnTo>
                    <a:pt x="531" y="374"/>
                  </a:lnTo>
                  <a:lnTo>
                    <a:pt x="531" y="375"/>
                  </a:lnTo>
                  <a:lnTo>
                    <a:pt x="531" y="376"/>
                  </a:lnTo>
                  <a:lnTo>
                    <a:pt x="530" y="377"/>
                  </a:lnTo>
                  <a:lnTo>
                    <a:pt x="529" y="377"/>
                  </a:lnTo>
                  <a:lnTo>
                    <a:pt x="528" y="380"/>
                  </a:lnTo>
                  <a:lnTo>
                    <a:pt x="527" y="380"/>
                  </a:lnTo>
                  <a:lnTo>
                    <a:pt x="525" y="382"/>
                  </a:lnTo>
                  <a:lnTo>
                    <a:pt x="525" y="384"/>
                  </a:lnTo>
                  <a:lnTo>
                    <a:pt x="523" y="385"/>
                  </a:lnTo>
                  <a:lnTo>
                    <a:pt x="523" y="386"/>
                  </a:lnTo>
                  <a:lnTo>
                    <a:pt x="523" y="389"/>
                  </a:lnTo>
                  <a:lnTo>
                    <a:pt x="523" y="391"/>
                  </a:lnTo>
                  <a:lnTo>
                    <a:pt x="525" y="392"/>
                  </a:lnTo>
                  <a:lnTo>
                    <a:pt x="525" y="393"/>
                  </a:lnTo>
                  <a:lnTo>
                    <a:pt x="523" y="393"/>
                  </a:lnTo>
                  <a:lnTo>
                    <a:pt x="523" y="394"/>
                  </a:lnTo>
                  <a:lnTo>
                    <a:pt x="523" y="395"/>
                  </a:lnTo>
                  <a:lnTo>
                    <a:pt x="522" y="395"/>
                  </a:lnTo>
                  <a:lnTo>
                    <a:pt x="521" y="397"/>
                  </a:lnTo>
                  <a:lnTo>
                    <a:pt x="520" y="397"/>
                  </a:lnTo>
                  <a:lnTo>
                    <a:pt x="520" y="398"/>
                  </a:lnTo>
                  <a:lnTo>
                    <a:pt x="519" y="398"/>
                  </a:lnTo>
                  <a:lnTo>
                    <a:pt x="517" y="399"/>
                  </a:lnTo>
                  <a:lnTo>
                    <a:pt x="517" y="400"/>
                  </a:lnTo>
                  <a:lnTo>
                    <a:pt x="516" y="402"/>
                  </a:lnTo>
                  <a:lnTo>
                    <a:pt x="517" y="403"/>
                  </a:lnTo>
                  <a:lnTo>
                    <a:pt x="517" y="405"/>
                  </a:lnTo>
                  <a:lnTo>
                    <a:pt x="517" y="406"/>
                  </a:lnTo>
                  <a:lnTo>
                    <a:pt x="517" y="407"/>
                  </a:lnTo>
                  <a:lnTo>
                    <a:pt x="517" y="408"/>
                  </a:lnTo>
                  <a:lnTo>
                    <a:pt x="517" y="409"/>
                  </a:lnTo>
                  <a:lnTo>
                    <a:pt x="518" y="410"/>
                  </a:lnTo>
                  <a:lnTo>
                    <a:pt x="518" y="411"/>
                  </a:lnTo>
                  <a:lnTo>
                    <a:pt x="518" y="414"/>
                  </a:lnTo>
                  <a:lnTo>
                    <a:pt x="517" y="416"/>
                  </a:lnTo>
                  <a:lnTo>
                    <a:pt x="517" y="417"/>
                  </a:lnTo>
                  <a:lnTo>
                    <a:pt x="517" y="418"/>
                  </a:lnTo>
                  <a:lnTo>
                    <a:pt x="517" y="419"/>
                  </a:lnTo>
                  <a:lnTo>
                    <a:pt x="517" y="420"/>
                  </a:lnTo>
                  <a:lnTo>
                    <a:pt x="517" y="423"/>
                  </a:lnTo>
                  <a:lnTo>
                    <a:pt x="516" y="424"/>
                  </a:lnTo>
                  <a:lnTo>
                    <a:pt x="516" y="425"/>
                  </a:lnTo>
                  <a:lnTo>
                    <a:pt x="516" y="426"/>
                  </a:lnTo>
                  <a:lnTo>
                    <a:pt x="516" y="427"/>
                  </a:lnTo>
                  <a:lnTo>
                    <a:pt x="516" y="428"/>
                  </a:lnTo>
                  <a:lnTo>
                    <a:pt x="516" y="430"/>
                  </a:lnTo>
                  <a:lnTo>
                    <a:pt x="514" y="430"/>
                  </a:lnTo>
                  <a:lnTo>
                    <a:pt x="514" y="431"/>
                  </a:lnTo>
                  <a:lnTo>
                    <a:pt x="516" y="432"/>
                  </a:lnTo>
                  <a:lnTo>
                    <a:pt x="517" y="432"/>
                  </a:lnTo>
                  <a:lnTo>
                    <a:pt x="517" y="433"/>
                  </a:lnTo>
                  <a:lnTo>
                    <a:pt x="517" y="434"/>
                  </a:lnTo>
                  <a:lnTo>
                    <a:pt x="518" y="434"/>
                  </a:lnTo>
                  <a:lnTo>
                    <a:pt x="518" y="435"/>
                  </a:lnTo>
                  <a:lnTo>
                    <a:pt x="518" y="436"/>
                  </a:lnTo>
                  <a:lnTo>
                    <a:pt x="518" y="437"/>
                  </a:lnTo>
                  <a:lnTo>
                    <a:pt x="518" y="439"/>
                  </a:lnTo>
                  <a:lnTo>
                    <a:pt x="518" y="441"/>
                  </a:lnTo>
                  <a:lnTo>
                    <a:pt x="518" y="442"/>
                  </a:lnTo>
                  <a:lnTo>
                    <a:pt x="518" y="443"/>
                  </a:lnTo>
                  <a:lnTo>
                    <a:pt x="518" y="444"/>
                  </a:lnTo>
                  <a:lnTo>
                    <a:pt x="519" y="444"/>
                  </a:lnTo>
                  <a:lnTo>
                    <a:pt x="519" y="445"/>
                  </a:lnTo>
                  <a:lnTo>
                    <a:pt x="520" y="445"/>
                  </a:lnTo>
                  <a:lnTo>
                    <a:pt x="520" y="448"/>
                  </a:lnTo>
                  <a:lnTo>
                    <a:pt x="521" y="449"/>
                  </a:lnTo>
                  <a:lnTo>
                    <a:pt x="521" y="450"/>
                  </a:lnTo>
                  <a:lnTo>
                    <a:pt x="521" y="452"/>
                  </a:lnTo>
                  <a:lnTo>
                    <a:pt x="521" y="453"/>
                  </a:lnTo>
                  <a:lnTo>
                    <a:pt x="523" y="456"/>
                  </a:lnTo>
                  <a:lnTo>
                    <a:pt x="523" y="457"/>
                  </a:lnTo>
                  <a:lnTo>
                    <a:pt x="523" y="458"/>
                  </a:lnTo>
                  <a:lnTo>
                    <a:pt x="523" y="459"/>
                  </a:lnTo>
                  <a:lnTo>
                    <a:pt x="525" y="460"/>
                  </a:lnTo>
                  <a:lnTo>
                    <a:pt x="526" y="460"/>
                  </a:lnTo>
                  <a:lnTo>
                    <a:pt x="527" y="460"/>
                  </a:lnTo>
                  <a:lnTo>
                    <a:pt x="529" y="461"/>
                  </a:lnTo>
                  <a:lnTo>
                    <a:pt x="530" y="462"/>
                  </a:lnTo>
                  <a:lnTo>
                    <a:pt x="532" y="469"/>
                  </a:lnTo>
                  <a:lnTo>
                    <a:pt x="534" y="470"/>
                  </a:lnTo>
                  <a:lnTo>
                    <a:pt x="535" y="470"/>
                  </a:lnTo>
                  <a:lnTo>
                    <a:pt x="536" y="472"/>
                  </a:lnTo>
                  <a:lnTo>
                    <a:pt x="536" y="474"/>
                  </a:lnTo>
                  <a:lnTo>
                    <a:pt x="535" y="475"/>
                  </a:lnTo>
                  <a:lnTo>
                    <a:pt x="532" y="478"/>
                  </a:lnTo>
                  <a:lnTo>
                    <a:pt x="531" y="478"/>
                  </a:lnTo>
                  <a:lnTo>
                    <a:pt x="530" y="478"/>
                  </a:lnTo>
                  <a:lnTo>
                    <a:pt x="530" y="479"/>
                  </a:lnTo>
                  <a:lnTo>
                    <a:pt x="528" y="481"/>
                  </a:lnTo>
                  <a:lnTo>
                    <a:pt x="527" y="482"/>
                  </a:lnTo>
                  <a:lnTo>
                    <a:pt x="525" y="484"/>
                  </a:lnTo>
                  <a:lnTo>
                    <a:pt x="523" y="485"/>
                  </a:lnTo>
                  <a:lnTo>
                    <a:pt x="522" y="486"/>
                  </a:lnTo>
                  <a:lnTo>
                    <a:pt x="520" y="489"/>
                  </a:lnTo>
                  <a:lnTo>
                    <a:pt x="519" y="490"/>
                  </a:lnTo>
                  <a:lnTo>
                    <a:pt x="517" y="491"/>
                  </a:lnTo>
                  <a:lnTo>
                    <a:pt x="517" y="492"/>
                  </a:lnTo>
                  <a:lnTo>
                    <a:pt x="516" y="493"/>
                  </a:lnTo>
                  <a:lnTo>
                    <a:pt x="516" y="495"/>
                  </a:lnTo>
                  <a:lnTo>
                    <a:pt x="517" y="494"/>
                  </a:lnTo>
                  <a:lnTo>
                    <a:pt x="518" y="494"/>
                  </a:lnTo>
                  <a:lnTo>
                    <a:pt x="519" y="494"/>
                  </a:lnTo>
                  <a:lnTo>
                    <a:pt x="520" y="494"/>
                  </a:lnTo>
                  <a:lnTo>
                    <a:pt x="521" y="495"/>
                  </a:lnTo>
                  <a:lnTo>
                    <a:pt x="522" y="495"/>
                  </a:lnTo>
                  <a:lnTo>
                    <a:pt x="523" y="495"/>
                  </a:lnTo>
                  <a:lnTo>
                    <a:pt x="523" y="494"/>
                  </a:lnTo>
                  <a:lnTo>
                    <a:pt x="525" y="495"/>
                  </a:lnTo>
                  <a:lnTo>
                    <a:pt x="526" y="497"/>
                  </a:lnTo>
                  <a:lnTo>
                    <a:pt x="526" y="499"/>
                  </a:lnTo>
                  <a:lnTo>
                    <a:pt x="527" y="500"/>
                  </a:lnTo>
                  <a:lnTo>
                    <a:pt x="528" y="500"/>
                  </a:lnTo>
                  <a:lnTo>
                    <a:pt x="529" y="500"/>
                  </a:lnTo>
                  <a:lnTo>
                    <a:pt x="529" y="501"/>
                  </a:lnTo>
                  <a:lnTo>
                    <a:pt x="530" y="502"/>
                  </a:lnTo>
                  <a:lnTo>
                    <a:pt x="531" y="502"/>
                  </a:lnTo>
                  <a:lnTo>
                    <a:pt x="531" y="503"/>
                  </a:lnTo>
                  <a:lnTo>
                    <a:pt x="532" y="503"/>
                  </a:lnTo>
                  <a:lnTo>
                    <a:pt x="532" y="504"/>
                  </a:lnTo>
                  <a:lnTo>
                    <a:pt x="534" y="506"/>
                  </a:lnTo>
                  <a:lnTo>
                    <a:pt x="535" y="506"/>
                  </a:lnTo>
                  <a:lnTo>
                    <a:pt x="535" y="507"/>
                  </a:lnTo>
                  <a:lnTo>
                    <a:pt x="535" y="508"/>
                  </a:lnTo>
                  <a:lnTo>
                    <a:pt x="536" y="508"/>
                  </a:lnTo>
                  <a:lnTo>
                    <a:pt x="537" y="509"/>
                  </a:lnTo>
                  <a:lnTo>
                    <a:pt x="538" y="509"/>
                  </a:lnTo>
                  <a:lnTo>
                    <a:pt x="540" y="510"/>
                  </a:lnTo>
                  <a:lnTo>
                    <a:pt x="540" y="511"/>
                  </a:lnTo>
                  <a:lnTo>
                    <a:pt x="540" y="512"/>
                  </a:lnTo>
                  <a:lnTo>
                    <a:pt x="540" y="514"/>
                  </a:lnTo>
                  <a:lnTo>
                    <a:pt x="539" y="514"/>
                  </a:lnTo>
                  <a:lnTo>
                    <a:pt x="539" y="515"/>
                  </a:lnTo>
                  <a:lnTo>
                    <a:pt x="539" y="517"/>
                  </a:lnTo>
                  <a:lnTo>
                    <a:pt x="540" y="518"/>
                  </a:lnTo>
                  <a:lnTo>
                    <a:pt x="540" y="519"/>
                  </a:lnTo>
                  <a:lnTo>
                    <a:pt x="542" y="520"/>
                  </a:lnTo>
                  <a:lnTo>
                    <a:pt x="543" y="520"/>
                  </a:lnTo>
                  <a:lnTo>
                    <a:pt x="543" y="522"/>
                  </a:lnTo>
                  <a:lnTo>
                    <a:pt x="543" y="524"/>
                  </a:lnTo>
                  <a:lnTo>
                    <a:pt x="543" y="525"/>
                  </a:lnTo>
                  <a:lnTo>
                    <a:pt x="543" y="526"/>
                  </a:lnTo>
                  <a:lnTo>
                    <a:pt x="543" y="527"/>
                  </a:lnTo>
                  <a:lnTo>
                    <a:pt x="544" y="527"/>
                  </a:lnTo>
                  <a:lnTo>
                    <a:pt x="544" y="528"/>
                  </a:lnTo>
                  <a:lnTo>
                    <a:pt x="545" y="529"/>
                  </a:lnTo>
                  <a:lnTo>
                    <a:pt x="548" y="537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1"/>
                  </a:lnTo>
                  <a:lnTo>
                    <a:pt x="548" y="542"/>
                  </a:lnTo>
                  <a:lnTo>
                    <a:pt x="549" y="543"/>
                  </a:lnTo>
                  <a:lnTo>
                    <a:pt x="549" y="544"/>
                  </a:lnTo>
                  <a:lnTo>
                    <a:pt x="549" y="546"/>
                  </a:lnTo>
                  <a:lnTo>
                    <a:pt x="551" y="546"/>
                  </a:lnTo>
                  <a:lnTo>
                    <a:pt x="551" y="548"/>
                  </a:lnTo>
                  <a:lnTo>
                    <a:pt x="552" y="549"/>
                  </a:lnTo>
                  <a:lnTo>
                    <a:pt x="552" y="550"/>
                  </a:lnTo>
                  <a:lnTo>
                    <a:pt x="551" y="552"/>
                  </a:lnTo>
                  <a:lnTo>
                    <a:pt x="552" y="554"/>
                  </a:lnTo>
                  <a:lnTo>
                    <a:pt x="551" y="554"/>
                  </a:lnTo>
                  <a:lnTo>
                    <a:pt x="548" y="556"/>
                  </a:lnTo>
                  <a:lnTo>
                    <a:pt x="545" y="556"/>
                  </a:lnTo>
                  <a:lnTo>
                    <a:pt x="544" y="556"/>
                  </a:lnTo>
                  <a:lnTo>
                    <a:pt x="544" y="554"/>
                  </a:lnTo>
                  <a:lnTo>
                    <a:pt x="544" y="553"/>
                  </a:lnTo>
                  <a:lnTo>
                    <a:pt x="545" y="542"/>
                  </a:lnTo>
                  <a:lnTo>
                    <a:pt x="544" y="540"/>
                  </a:lnTo>
                  <a:lnTo>
                    <a:pt x="543" y="536"/>
                  </a:lnTo>
                  <a:lnTo>
                    <a:pt x="542" y="533"/>
                  </a:lnTo>
                  <a:lnTo>
                    <a:pt x="537" y="527"/>
                  </a:lnTo>
                  <a:lnTo>
                    <a:pt x="537" y="526"/>
                  </a:lnTo>
                  <a:lnTo>
                    <a:pt x="536" y="523"/>
                  </a:lnTo>
                  <a:lnTo>
                    <a:pt x="535" y="522"/>
                  </a:lnTo>
                  <a:lnTo>
                    <a:pt x="534" y="520"/>
                  </a:lnTo>
                  <a:lnTo>
                    <a:pt x="531" y="520"/>
                  </a:lnTo>
                  <a:lnTo>
                    <a:pt x="530" y="520"/>
                  </a:lnTo>
                  <a:lnTo>
                    <a:pt x="529" y="522"/>
                  </a:lnTo>
                  <a:lnTo>
                    <a:pt x="528" y="522"/>
                  </a:lnTo>
                  <a:lnTo>
                    <a:pt x="527" y="523"/>
                  </a:lnTo>
                  <a:lnTo>
                    <a:pt x="526" y="523"/>
                  </a:lnTo>
                  <a:lnTo>
                    <a:pt x="522" y="526"/>
                  </a:lnTo>
                  <a:lnTo>
                    <a:pt x="518" y="532"/>
                  </a:lnTo>
                  <a:lnTo>
                    <a:pt x="517" y="533"/>
                  </a:lnTo>
                  <a:lnTo>
                    <a:pt x="516" y="534"/>
                  </a:lnTo>
                  <a:lnTo>
                    <a:pt x="514" y="534"/>
                  </a:lnTo>
                  <a:lnTo>
                    <a:pt x="513" y="535"/>
                  </a:lnTo>
                  <a:lnTo>
                    <a:pt x="511" y="535"/>
                  </a:lnTo>
                  <a:lnTo>
                    <a:pt x="510" y="534"/>
                  </a:lnTo>
                  <a:lnTo>
                    <a:pt x="509" y="534"/>
                  </a:lnTo>
                  <a:lnTo>
                    <a:pt x="508" y="532"/>
                  </a:lnTo>
                  <a:lnTo>
                    <a:pt x="508" y="531"/>
                  </a:lnTo>
                  <a:lnTo>
                    <a:pt x="506" y="528"/>
                  </a:lnTo>
                  <a:lnTo>
                    <a:pt x="506" y="527"/>
                  </a:lnTo>
                  <a:lnTo>
                    <a:pt x="505" y="527"/>
                  </a:lnTo>
                  <a:lnTo>
                    <a:pt x="504" y="526"/>
                  </a:lnTo>
                  <a:lnTo>
                    <a:pt x="503" y="526"/>
                  </a:lnTo>
                  <a:lnTo>
                    <a:pt x="503" y="525"/>
                  </a:lnTo>
                  <a:lnTo>
                    <a:pt x="501" y="531"/>
                  </a:lnTo>
                  <a:lnTo>
                    <a:pt x="500" y="532"/>
                  </a:lnTo>
                  <a:lnTo>
                    <a:pt x="501" y="532"/>
                  </a:lnTo>
                  <a:lnTo>
                    <a:pt x="501" y="533"/>
                  </a:lnTo>
                  <a:lnTo>
                    <a:pt x="501" y="534"/>
                  </a:lnTo>
                  <a:lnTo>
                    <a:pt x="503" y="534"/>
                  </a:lnTo>
                  <a:lnTo>
                    <a:pt x="503" y="535"/>
                  </a:lnTo>
                  <a:lnTo>
                    <a:pt x="504" y="535"/>
                  </a:lnTo>
                  <a:lnTo>
                    <a:pt x="501" y="535"/>
                  </a:lnTo>
                  <a:lnTo>
                    <a:pt x="500" y="535"/>
                  </a:lnTo>
                  <a:lnTo>
                    <a:pt x="495" y="535"/>
                  </a:lnTo>
                  <a:lnTo>
                    <a:pt x="488" y="535"/>
                  </a:lnTo>
                  <a:lnTo>
                    <a:pt x="480" y="535"/>
                  </a:lnTo>
                  <a:lnTo>
                    <a:pt x="473" y="535"/>
                  </a:lnTo>
                  <a:lnTo>
                    <a:pt x="466" y="535"/>
                  </a:lnTo>
                  <a:lnTo>
                    <a:pt x="461" y="535"/>
                  </a:lnTo>
                  <a:lnTo>
                    <a:pt x="460" y="535"/>
                  </a:lnTo>
                  <a:lnTo>
                    <a:pt x="458" y="535"/>
                  </a:lnTo>
                  <a:lnTo>
                    <a:pt x="456" y="534"/>
                  </a:lnTo>
                  <a:lnTo>
                    <a:pt x="453" y="534"/>
                  </a:lnTo>
                  <a:lnTo>
                    <a:pt x="451" y="534"/>
                  </a:lnTo>
                  <a:lnTo>
                    <a:pt x="449" y="535"/>
                  </a:lnTo>
                  <a:lnTo>
                    <a:pt x="448" y="535"/>
                  </a:lnTo>
                  <a:lnTo>
                    <a:pt x="446" y="535"/>
                  </a:lnTo>
                  <a:lnTo>
                    <a:pt x="445" y="535"/>
                  </a:lnTo>
                  <a:lnTo>
                    <a:pt x="443" y="536"/>
                  </a:lnTo>
                  <a:lnTo>
                    <a:pt x="442" y="536"/>
                  </a:lnTo>
                  <a:lnTo>
                    <a:pt x="441" y="536"/>
                  </a:lnTo>
                  <a:lnTo>
                    <a:pt x="441" y="537"/>
                  </a:lnTo>
                  <a:lnTo>
                    <a:pt x="441" y="540"/>
                  </a:lnTo>
                  <a:lnTo>
                    <a:pt x="441" y="543"/>
                  </a:lnTo>
                  <a:lnTo>
                    <a:pt x="441" y="545"/>
                  </a:lnTo>
                  <a:lnTo>
                    <a:pt x="441" y="548"/>
                  </a:lnTo>
                  <a:lnTo>
                    <a:pt x="441" y="550"/>
                  </a:lnTo>
                  <a:lnTo>
                    <a:pt x="441" y="553"/>
                  </a:lnTo>
                  <a:lnTo>
                    <a:pt x="441" y="556"/>
                  </a:lnTo>
                  <a:lnTo>
                    <a:pt x="441" y="558"/>
                  </a:lnTo>
                  <a:lnTo>
                    <a:pt x="441" y="560"/>
                  </a:lnTo>
                  <a:lnTo>
                    <a:pt x="442" y="560"/>
                  </a:lnTo>
                  <a:lnTo>
                    <a:pt x="443" y="559"/>
                  </a:lnTo>
                  <a:lnTo>
                    <a:pt x="444" y="559"/>
                  </a:lnTo>
                  <a:lnTo>
                    <a:pt x="445" y="559"/>
                  </a:lnTo>
                  <a:lnTo>
                    <a:pt x="445" y="560"/>
                  </a:lnTo>
                  <a:lnTo>
                    <a:pt x="446" y="560"/>
                  </a:lnTo>
                  <a:lnTo>
                    <a:pt x="450" y="560"/>
                  </a:lnTo>
                  <a:lnTo>
                    <a:pt x="451" y="560"/>
                  </a:lnTo>
                  <a:lnTo>
                    <a:pt x="452" y="560"/>
                  </a:lnTo>
                  <a:lnTo>
                    <a:pt x="454" y="560"/>
                  </a:lnTo>
                  <a:lnTo>
                    <a:pt x="456" y="560"/>
                  </a:lnTo>
                  <a:lnTo>
                    <a:pt x="456" y="561"/>
                  </a:lnTo>
                  <a:lnTo>
                    <a:pt x="457" y="561"/>
                  </a:lnTo>
                  <a:lnTo>
                    <a:pt x="458" y="561"/>
                  </a:lnTo>
                  <a:lnTo>
                    <a:pt x="459" y="560"/>
                  </a:lnTo>
                  <a:lnTo>
                    <a:pt x="460" y="560"/>
                  </a:lnTo>
                  <a:lnTo>
                    <a:pt x="462" y="561"/>
                  </a:lnTo>
                  <a:lnTo>
                    <a:pt x="463" y="562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5" y="565"/>
                  </a:lnTo>
                  <a:lnTo>
                    <a:pt x="466" y="565"/>
                  </a:lnTo>
                  <a:lnTo>
                    <a:pt x="465" y="566"/>
                  </a:lnTo>
                  <a:lnTo>
                    <a:pt x="466" y="567"/>
                  </a:lnTo>
                  <a:lnTo>
                    <a:pt x="467" y="567"/>
                  </a:lnTo>
                  <a:lnTo>
                    <a:pt x="467" y="568"/>
                  </a:lnTo>
                  <a:lnTo>
                    <a:pt x="466" y="569"/>
                  </a:lnTo>
                  <a:lnTo>
                    <a:pt x="467" y="570"/>
                  </a:lnTo>
                  <a:lnTo>
                    <a:pt x="467" y="571"/>
                  </a:lnTo>
                  <a:lnTo>
                    <a:pt x="466" y="573"/>
                  </a:lnTo>
                  <a:lnTo>
                    <a:pt x="466" y="574"/>
                  </a:lnTo>
                  <a:lnTo>
                    <a:pt x="467" y="574"/>
                  </a:lnTo>
                  <a:lnTo>
                    <a:pt x="468" y="575"/>
                  </a:lnTo>
                  <a:lnTo>
                    <a:pt x="468" y="576"/>
                  </a:lnTo>
                  <a:lnTo>
                    <a:pt x="467" y="576"/>
                  </a:lnTo>
                  <a:lnTo>
                    <a:pt x="466" y="576"/>
                  </a:lnTo>
                  <a:lnTo>
                    <a:pt x="465" y="576"/>
                  </a:lnTo>
                  <a:lnTo>
                    <a:pt x="465" y="577"/>
                  </a:lnTo>
                  <a:lnTo>
                    <a:pt x="463" y="577"/>
                  </a:lnTo>
                  <a:lnTo>
                    <a:pt x="462" y="577"/>
                  </a:lnTo>
                  <a:lnTo>
                    <a:pt x="462" y="576"/>
                  </a:lnTo>
                  <a:lnTo>
                    <a:pt x="461" y="575"/>
                  </a:lnTo>
                  <a:lnTo>
                    <a:pt x="460" y="576"/>
                  </a:lnTo>
                  <a:lnTo>
                    <a:pt x="459" y="576"/>
                  </a:lnTo>
                  <a:lnTo>
                    <a:pt x="457" y="573"/>
                  </a:lnTo>
                  <a:lnTo>
                    <a:pt x="456" y="573"/>
                  </a:lnTo>
                  <a:lnTo>
                    <a:pt x="454" y="573"/>
                  </a:lnTo>
                  <a:lnTo>
                    <a:pt x="453" y="573"/>
                  </a:lnTo>
                  <a:lnTo>
                    <a:pt x="452" y="574"/>
                  </a:lnTo>
                  <a:lnTo>
                    <a:pt x="451" y="574"/>
                  </a:lnTo>
                  <a:lnTo>
                    <a:pt x="450" y="575"/>
                  </a:lnTo>
                  <a:lnTo>
                    <a:pt x="450" y="576"/>
                  </a:lnTo>
                  <a:lnTo>
                    <a:pt x="449" y="575"/>
                  </a:lnTo>
                  <a:lnTo>
                    <a:pt x="448" y="575"/>
                  </a:lnTo>
                  <a:lnTo>
                    <a:pt x="446" y="575"/>
                  </a:lnTo>
                  <a:lnTo>
                    <a:pt x="445" y="576"/>
                  </a:lnTo>
                  <a:lnTo>
                    <a:pt x="444" y="577"/>
                  </a:lnTo>
                  <a:lnTo>
                    <a:pt x="443" y="577"/>
                  </a:lnTo>
                  <a:lnTo>
                    <a:pt x="442" y="577"/>
                  </a:lnTo>
                  <a:lnTo>
                    <a:pt x="439" y="577"/>
                  </a:lnTo>
                  <a:lnTo>
                    <a:pt x="439" y="578"/>
                  </a:lnTo>
                  <a:lnTo>
                    <a:pt x="437" y="578"/>
                  </a:lnTo>
                  <a:lnTo>
                    <a:pt x="436" y="578"/>
                  </a:lnTo>
                  <a:lnTo>
                    <a:pt x="435" y="578"/>
                  </a:lnTo>
                  <a:lnTo>
                    <a:pt x="434" y="578"/>
                  </a:lnTo>
                  <a:lnTo>
                    <a:pt x="434" y="581"/>
                  </a:lnTo>
                  <a:lnTo>
                    <a:pt x="434" y="582"/>
                  </a:lnTo>
                  <a:lnTo>
                    <a:pt x="434" y="584"/>
                  </a:lnTo>
                  <a:lnTo>
                    <a:pt x="433" y="587"/>
                  </a:lnTo>
                  <a:lnTo>
                    <a:pt x="433" y="592"/>
                  </a:lnTo>
                  <a:lnTo>
                    <a:pt x="433" y="595"/>
                  </a:lnTo>
                  <a:lnTo>
                    <a:pt x="433" y="599"/>
                  </a:lnTo>
                  <a:lnTo>
                    <a:pt x="433" y="602"/>
                  </a:lnTo>
                  <a:lnTo>
                    <a:pt x="433" y="604"/>
                  </a:lnTo>
                  <a:lnTo>
                    <a:pt x="433" y="606"/>
                  </a:lnTo>
                  <a:lnTo>
                    <a:pt x="434" y="607"/>
                  </a:lnTo>
                  <a:lnTo>
                    <a:pt x="435" y="608"/>
                  </a:lnTo>
                  <a:lnTo>
                    <a:pt x="437" y="610"/>
                  </a:lnTo>
                  <a:lnTo>
                    <a:pt x="437" y="611"/>
                  </a:lnTo>
                  <a:lnTo>
                    <a:pt x="439" y="611"/>
                  </a:lnTo>
                  <a:lnTo>
                    <a:pt x="439" y="612"/>
                  </a:lnTo>
                  <a:lnTo>
                    <a:pt x="441" y="612"/>
                  </a:lnTo>
                  <a:lnTo>
                    <a:pt x="442" y="613"/>
                  </a:lnTo>
                  <a:lnTo>
                    <a:pt x="442" y="615"/>
                  </a:lnTo>
                  <a:lnTo>
                    <a:pt x="443" y="615"/>
                  </a:lnTo>
                  <a:lnTo>
                    <a:pt x="444" y="616"/>
                  </a:lnTo>
                  <a:lnTo>
                    <a:pt x="445" y="617"/>
                  </a:lnTo>
                  <a:lnTo>
                    <a:pt x="448" y="618"/>
                  </a:lnTo>
                  <a:lnTo>
                    <a:pt x="449" y="618"/>
                  </a:lnTo>
                  <a:lnTo>
                    <a:pt x="450" y="619"/>
                  </a:lnTo>
                  <a:lnTo>
                    <a:pt x="450" y="620"/>
                  </a:lnTo>
                  <a:lnTo>
                    <a:pt x="450" y="621"/>
                  </a:lnTo>
                  <a:lnTo>
                    <a:pt x="450" y="623"/>
                  </a:lnTo>
                  <a:lnTo>
                    <a:pt x="451" y="623"/>
                  </a:lnTo>
                  <a:lnTo>
                    <a:pt x="451" y="624"/>
                  </a:lnTo>
                  <a:lnTo>
                    <a:pt x="451" y="625"/>
                  </a:lnTo>
                  <a:lnTo>
                    <a:pt x="450" y="626"/>
                  </a:lnTo>
                  <a:lnTo>
                    <a:pt x="450" y="627"/>
                  </a:lnTo>
                  <a:lnTo>
                    <a:pt x="450" y="628"/>
                  </a:lnTo>
                  <a:lnTo>
                    <a:pt x="451" y="629"/>
                  </a:lnTo>
                  <a:lnTo>
                    <a:pt x="452" y="631"/>
                  </a:lnTo>
                  <a:lnTo>
                    <a:pt x="451" y="632"/>
                  </a:lnTo>
                  <a:lnTo>
                    <a:pt x="452" y="632"/>
                  </a:lnTo>
                  <a:lnTo>
                    <a:pt x="452" y="633"/>
                  </a:lnTo>
                  <a:lnTo>
                    <a:pt x="453" y="633"/>
                  </a:lnTo>
                  <a:lnTo>
                    <a:pt x="453" y="634"/>
                  </a:lnTo>
                  <a:lnTo>
                    <a:pt x="453" y="635"/>
                  </a:lnTo>
                  <a:lnTo>
                    <a:pt x="454" y="635"/>
                  </a:lnTo>
                  <a:lnTo>
                    <a:pt x="456" y="636"/>
                  </a:lnTo>
                  <a:lnTo>
                    <a:pt x="456" y="637"/>
                  </a:lnTo>
                  <a:lnTo>
                    <a:pt x="457" y="637"/>
                  </a:lnTo>
                  <a:lnTo>
                    <a:pt x="457" y="638"/>
                  </a:lnTo>
                  <a:lnTo>
                    <a:pt x="457" y="640"/>
                  </a:lnTo>
                  <a:lnTo>
                    <a:pt x="457" y="641"/>
                  </a:lnTo>
                  <a:lnTo>
                    <a:pt x="458" y="643"/>
                  </a:lnTo>
                  <a:lnTo>
                    <a:pt x="458" y="644"/>
                  </a:lnTo>
                  <a:lnTo>
                    <a:pt x="457" y="646"/>
                  </a:lnTo>
                  <a:lnTo>
                    <a:pt x="458" y="648"/>
                  </a:lnTo>
                  <a:lnTo>
                    <a:pt x="457" y="651"/>
                  </a:lnTo>
                  <a:lnTo>
                    <a:pt x="457" y="653"/>
                  </a:lnTo>
                  <a:lnTo>
                    <a:pt x="456" y="656"/>
                  </a:lnTo>
                  <a:lnTo>
                    <a:pt x="456" y="657"/>
                  </a:lnTo>
                  <a:lnTo>
                    <a:pt x="456" y="658"/>
                  </a:lnTo>
                  <a:lnTo>
                    <a:pt x="456" y="660"/>
                  </a:lnTo>
                  <a:lnTo>
                    <a:pt x="454" y="667"/>
                  </a:lnTo>
                  <a:lnTo>
                    <a:pt x="453" y="673"/>
                  </a:lnTo>
                  <a:lnTo>
                    <a:pt x="452" y="678"/>
                  </a:lnTo>
                  <a:lnTo>
                    <a:pt x="451" y="685"/>
                  </a:lnTo>
                  <a:lnTo>
                    <a:pt x="450" y="691"/>
                  </a:lnTo>
                  <a:lnTo>
                    <a:pt x="449" y="696"/>
                  </a:lnTo>
                  <a:lnTo>
                    <a:pt x="448" y="702"/>
                  </a:lnTo>
                  <a:lnTo>
                    <a:pt x="446" y="709"/>
                  </a:lnTo>
                  <a:lnTo>
                    <a:pt x="445" y="715"/>
                  </a:lnTo>
                  <a:lnTo>
                    <a:pt x="444" y="720"/>
                  </a:lnTo>
                  <a:lnTo>
                    <a:pt x="443" y="727"/>
                  </a:lnTo>
                  <a:lnTo>
                    <a:pt x="442" y="733"/>
                  </a:lnTo>
                  <a:lnTo>
                    <a:pt x="441" y="738"/>
                  </a:lnTo>
                  <a:lnTo>
                    <a:pt x="440" y="745"/>
                  </a:lnTo>
                  <a:lnTo>
                    <a:pt x="439" y="751"/>
                  </a:lnTo>
                  <a:lnTo>
                    <a:pt x="437" y="757"/>
                  </a:lnTo>
                  <a:lnTo>
                    <a:pt x="437" y="758"/>
                  </a:lnTo>
                  <a:lnTo>
                    <a:pt x="436" y="757"/>
                  </a:lnTo>
                  <a:lnTo>
                    <a:pt x="435" y="755"/>
                  </a:lnTo>
                  <a:lnTo>
                    <a:pt x="434" y="754"/>
                  </a:lnTo>
                  <a:lnTo>
                    <a:pt x="433" y="753"/>
                  </a:lnTo>
                  <a:lnTo>
                    <a:pt x="430" y="751"/>
                  </a:lnTo>
                  <a:lnTo>
                    <a:pt x="428" y="751"/>
                  </a:lnTo>
                  <a:lnTo>
                    <a:pt x="428" y="749"/>
                  </a:lnTo>
                  <a:lnTo>
                    <a:pt x="428" y="748"/>
                  </a:lnTo>
                  <a:lnTo>
                    <a:pt x="427" y="746"/>
                  </a:lnTo>
                  <a:lnTo>
                    <a:pt x="427" y="745"/>
                  </a:lnTo>
                  <a:lnTo>
                    <a:pt x="425" y="744"/>
                  </a:lnTo>
                  <a:lnTo>
                    <a:pt x="424" y="743"/>
                  </a:lnTo>
                  <a:lnTo>
                    <a:pt x="423" y="742"/>
                  </a:lnTo>
                  <a:lnTo>
                    <a:pt x="422" y="743"/>
                  </a:lnTo>
                  <a:lnTo>
                    <a:pt x="420" y="743"/>
                  </a:lnTo>
                  <a:lnTo>
                    <a:pt x="419" y="744"/>
                  </a:lnTo>
                  <a:lnTo>
                    <a:pt x="418" y="745"/>
                  </a:lnTo>
                  <a:lnTo>
                    <a:pt x="417" y="745"/>
                  </a:lnTo>
                  <a:lnTo>
                    <a:pt x="416" y="744"/>
                  </a:lnTo>
                  <a:lnTo>
                    <a:pt x="415" y="744"/>
                  </a:lnTo>
                  <a:lnTo>
                    <a:pt x="410" y="742"/>
                  </a:lnTo>
                  <a:lnTo>
                    <a:pt x="408" y="741"/>
                  </a:lnTo>
                  <a:lnTo>
                    <a:pt x="409" y="740"/>
                  </a:lnTo>
                  <a:lnTo>
                    <a:pt x="413" y="735"/>
                  </a:lnTo>
                  <a:lnTo>
                    <a:pt x="416" y="730"/>
                  </a:lnTo>
                  <a:lnTo>
                    <a:pt x="418" y="726"/>
                  </a:lnTo>
                  <a:lnTo>
                    <a:pt x="422" y="721"/>
                  </a:lnTo>
                  <a:lnTo>
                    <a:pt x="424" y="716"/>
                  </a:lnTo>
                  <a:lnTo>
                    <a:pt x="427" y="711"/>
                  </a:lnTo>
                  <a:lnTo>
                    <a:pt x="430" y="707"/>
                  </a:lnTo>
                  <a:lnTo>
                    <a:pt x="433" y="702"/>
                  </a:lnTo>
                  <a:lnTo>
                    <a:pt x="434" y="701"/>
                  </a:lnTo>
                  <a:lnTo>
                    <a:pt x="433" y="701"/>
                  </a:lnTo>
                  <a:lnTo>
                    <a:pt x="433" y="700"/>
                  </a:lnTo>
                  <a:lnTo>
                    <a:pt x="432" y="699"/>
                  </a:lnTo>
                  <a:lnTo>
                    <a:pt x="432" y="698"/>
                  </a:lnTo>
                  <a:lnTo>
                    <a:pt x="431" y="699"/>
                  </a:lnTo>
                  <a:lnTo>
                    <a:pt x="431" y="700"/>
                  </a:lnTo>
                  <a:lnTo>
                    <a:pt x="430" y="700"/>
                  </a:lnTo>
                  <a:lnTo>
                    <a:pt x="430" y="699"/>
                  </a:lnTo>
                  <a:lnTo>
                    <a:pt x="428" y="698"/>
                  </a:lnTo>
                  <a:lnTo>
                    <a:pt x="427" y="699"/>
                  </a:lnTo>
                  <a:lnTo>
                    <a:pt x="427" y="698"/>
                  </a:lnTo>
                  <a:lnTo>
                    <a:pt x="426" y="698"/>
                  </a:lnTo>
                  <a:lnTo>
                    <a:pt x="426" y="695"/>
                  </a:lnTo>
                  <a:lnTo>
                    <a:pt x="425" y="695"/>
                  </a:lnTo>
                  <a:lnTo>
                    <a:pt x="425" y="694"/>
                  </a:lnTo>
                  <a:lnTo>
                    <a:pt x="424" y="695"/>
                  </a:lnTo>
                  <a:lnTo>
                    <a:pt x="423" y="695"/>
                  </a:lnTo>
                  <a:lnTo>
                    <a:pt x="422" y="695"/>
                  </a:lnTo>
                  <a:lnTo>
                    <a:pt x="422" y="694"/>
                  </a:lnTo>
                  <a:lnTo>
                    <a:pt x="423" y="694"/>
                  </a:lnTo>
                  <a:lnTo>
                    <a:pt x="423" y="693"/>
                  </a:lnTo>
                  <a:lnTo>
                    <a:pt x="422" y="693"/>
                  </a:lnTo>
                  <a:lnTo>
                    <a:pt x="420" y="693"/>
                  </a:lnTo>
                  <a:lnTo>
                    <a:pt x="419" y="693"/>
                  </a:lnTo>
                  <a:lnTo>
                    <a:pt x="418" y="693"/>
                  </a:lnTo>
                  <a:lnTo>
                    <a:pt x="418" y="692"/>
                  </a:lnTo>
                  <a:lnTo>
                    <a:pt x="417" y="691"/>
                  </a:lnTo>
                  <a:lnTo>
                    <a:pt x="416" y="691"/>
                  </a:lnTo>
                  <a:lnTo>
                    <a:pt x="415" y="691"/>
                  </a:lnTo>
                  <a:lnTo>
                    <a:pt x="415" y="690"/>
                  </a:lnTo>
                  <a:lnTo>
                    <a:pt x="414" y="690"/>
                  </a:lnTo>
                  <a:lnTo>
                    <a:pt x="414" y="691"/>
                  </a:lnTo>
                  <a:lnTo>
                    <a:pt x="414" y="692"/>
                  </a:lnTo>
                  <a:lnTo>
                    <a:pt x="411" y="692"/>
                  </a:lnTo>
                  <a:lnTo>
                    <a:pt x="411" y="691"/>
                  </a:lnTo>
                  <a:lnTo>
                    <a:pt x="411" y="690"/>
                  </a:lnTo>
                  <a:lnTo>
                    <a:pt x="410" y="688"/>
                  </a:lnTo>
                  <a:lnTo>
                    <a:pt x="409" y="688"/>
                  </a:lnTo>
                  <a:lnTo>
                    <a:pt x="409" y="687"/>
                  </a:lnTo>
                  <a:lnTo>
                    <a:pt x="408" y="686"/>
                  </a:lnTo>
                  <a:lnTo>
                    <a:pt x="407" y="686"/>
                  </a:lnTo>
                  <a:lnTo>
                    <a:pt x="405" y="685"/>
                  </a:lnTo>
                  <a:lnTo>
                    <a:pt x="403" y="683"/>
                  </a:lnTo>
                  <a:lnTo>
                    <a:pt x="402" y="683"/>
                  </a:lnTo>
                  <a:lnTo>
                    <a:pt x="401" y="683"/>
                  </a:lnTo>
                  <a:lnTo>
                    <a:pt x="400" y="683"/>
                  </a:lnTo>
                  <a:lnTo>
                    <a:pt x="399" y="682"/>
                  </a:lnTo>
                  <a:lnTo>
                    <a:pt x="398" y="682"/>
                  </a:lnTo>
                  <a:lnTo>
                    <a:pt x="398" y="683"/>
                  </a:lnTo>
                  <a:lnTo>
                    <a:pt x="398" y="684"/>
                  </a:lnTo>
                  <a:lnTo>
                    <a:pt x="397" y="684"/>
                  </a:lnTo>
                  <a:lnTo>
                    <a:pt x="396" y="684"/>
                  </a:lnTo>
                  <a:lnTo>
                    <a:pt x="394" y="684"/>
                  </a:lnTo>
                  <a:lnTo>
                    <a:pt x="393" y="684"/>
                  </a:lnTo>
                  <a:lnTo>
                    <a:pt x="392" y="686"/>
                  </a:lnTo>
                  <a:lnTo>
                    <a:pt x="391" y="686"/>
                  </a:lnTo>
                  <a:lnTo>
                    <a:pt x="391" y="687"/>
                  </a:lnTo>
                  <a:lnTo>
                    <a:pt x="390" y="687"/>
                  </a:lnTo>
                  <a:lnTo>
                    <a:pt x="389" y="686"/>
                  </a:lnTo>
                  <a:lnTo>
                    <a:pt x="389" y="687"/>
                  </a:lnTo>
                  <a:lnTo>
                    <a:pt x="388" y="687"/>
                  </a:lnTo>
                  <a:lnTo>
                    <a:pt x="387" y="687"/>
                  </a:lnTo>
                  <a:lnTo>
                    <a:pt x="384" y="688"/>
                  </a:lnTo>
                  <a:lnTo>
                    <a:pt x="383" y="688"/>
                  </a:lnTo>
                  <a:lnTo>
                    <a:pt x="382" y="687"/>
                  </a:lnTo>
                  <a:lnTo>
                    <a:pt x="383" y="687"/>
                  </a:lnTo>
                  <a:lnTo>
                    <a:pt x="383" y="686"/>
                  </a:lnTo>
                  <a:lnTo>
                    <a:pt x="382" y="685"/>
                  </a:lnTo>
                  <a:lnTo>
                    <a:pt x="382" y="684"/>
                  </a:lnTo>
                  <a:lnTo>
                    <a:pt x="381" y="684"/>
                  </a:lnTo>
                  <a:lnTo>
                    <a:pt x="380" y="686"/>
                  </a:lnTo>
                  <a:lnTo>
                    <a:pt x="379" y="685"/>
                  </a:lnTo>
                  <a:lnTo>
                    <a:pt x="379" y="684"/>
                  </a:lnTo>
                  <a:lnTo>
                    <a:pt x="379" y="683"/>
                  </a:lnTo>
                  <a:lnTo>
                    <a:pt x="376" y="683"/>
                  </a:lnTo>
                  <a:lnTo>
                    <a:pt x="375" y="682"/>
                  </a:lnTo>
                  <a:lnTo>
                    <a:pt x="374" y="681"/>
                  </a:lnTo>
                  <a:lnTo>
                    <a:pt x="373" y="681"/>
                  </a:lnTo>
                  <a:lnTo>
                    <a:pt x="372" y="682"/>
                  </a:lnTo>
                  <a:lnTo>
                    <a:pt x="371" y="681"/>
                  </a:lnTo>
                  <a:lnTo>
                    <a:pt x="371" y="679"/>
                  </a:lnTo>
                  <a:lnTo>
                    <a:pt x="370" y="679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4" y="685"/>
                  </a:lnTo>
                  <a:lnTo>
                    <a:pt x="364" y="686"/>
                  </a:lnTo>
                  <a:lnTo>
                    <a:pt x="363" y="686"/>
                  </a:lnTo>
                  <a:lnTo>
                    <a:pt x="363" y="687"/>
                  </a:lnTo>
                  <a:lnTo>
                    <a:pt x="361" y="686"/>
                  </a:lnTo>
                  <a:lnTo>
                    <a:pt x="359" y="686"/>
                  </a:lnTo>
                  <a:lnTo>
                    <a:pt x="358" y="687"/>
                  </a:lnTo>
                  <a:lnTo>
                    <a:pt x="357" y="687"/>
                  </a:lnTo>
                  <a:lnTo>
                    <a:pt x="355" y="690"/>
                  </a:lnTo>
                  <a:lnTo>
                    <a:pt x="353" y="690"/>
                  </a:lnTo>
                  <a:lnTo>
                    <a:pt x="351" y="690"/>
                  </a:lnTo>
                  <a:lnTo>
                    <a:pt x="350" y="690"/>
                  </a:lnTo>
                  <a:lnTo>
                    <a:pt x="350" y="691"/>
                  </a:lnTo>
                  <a:lnTo>
                    <a:pt x="349" y="691"/>
                  </a:lnTo>
                  <a:lnTo>
                    <a:pt x="348" y="691"/>
                  </a:lnTo>
                  <a:lnTo>
                    <a:pt x="347" y="692"/>
                  </a:lnTo>
                  <a:lnTo>
                    <a:pt x="347" y="691"/>
                  </a:lnTo>
                  <a:lnTo>
                    <a:pt x="346" y="691"/>
                  </a:lnTo>
                  <a:lnTo>
                    <a:pt x="346" y="690"/>
                  </a:lnTo>
                  <a:lnTo>
                    <a:pt x="345" y="690"/>
                  </a:lnTo>
                  <a:lnTo>
                    <a:pt x="341" y="690"/>
                  </a:lnTo>
                  <a:lnTo>
                    <a:pt x="340" y="688"/>
                  </a:lnTo>
                  <a:lnTo>
                    <a:pt x="339" y="687"/>
                  </a:lnTo>
                  <a:lnTo>
                    <a:pt x="338" y="687"/>
                  </a:lnTo>
                  <a:lnTo>
                    <a:pt x="337" y="687"/>
                  </a:lnTo>
                  <a:lnTo>
                    <a:pt x="336" y="690"/>
                  </a:lnTo>
                  <a:lnTo>
                    <a:pt x="334" y="691"/>
                  </a:lnTo>
                  <a:lnTo>
                    <a:pt x="334" y="690"/>
                  </a:lnTo>
                  <a:lnTo>
                    <a:pt x="334" y="688"/>
                  </a:lnTo>
                  <a:lnTo>
                    <a:pt x="333" y="688"/>
                  </a:lnTo>
                  <a:lnTo>
                    <a:pt x="333" y="690"/>
                  </a:lnTo>
                  <a:lnTo>
                    <a:pt x="332" y="688"/>
                  </a:lnTo>
                  <a:lnTo>
                    <a:pt x="331" y="688"/>
                  </a:lnTo>
                  <a:lnTo>
                    <a:pt x="330" y="690"/>
                  </a:lnTo>
                  <a:lnTo>
                    <a:pt x="329" y="690"/>
                  </a:lnTo>
                  <a:lnTo>
                    <a:pt x="327" y="691"/>
                  </a:lnTo>
                  <a:lnTo>
                    <a:pt x="325" y="690"/>
                  </a:lnTo>
                  <a:lnTo>
                    <a:pt x="325" y="687"/>
                  </a:lnTo>
                  <a:lnTo>
                    <a:pt x="324" y="687"/>
                  </a:lnTo>
                  <a:lnTo>
                    <a:pt x="322" y="686"/>
                  </a:lnTo>
                  <a:lnTo>
                    <a:pt x="322" y="687"/>
                  </a:lnTo>
                  <a:lnTo>
                    <a:pt x="321" y="687"/>
                  </a:lnTo>
                  <a:lnTo>
                    <a:pt x="321" y="686"/>
                  </a:lnTo>
                  <a:lnTo>
                    <a:pt x="319" y="686"/>
                  </a:lnTo>
                  <a:lnTo>
                    <a:pt x="319" y="685"/>
                  </a:lnTo>
                  <a:lnTo>
                    <a:pt x="318" y="684"/>
                  </a:lnTo>
                  <a:lnTo>
                    <a:pt x="318" y="683"/>
                  </a:lnTo>
                  <a:lnTo>
                    <a:pt x="316" y="683"/>
                  </a:lnTo>
                  <a:lnTo>
                    <a:pt x="316" y="682"/>
                  </a:lnTo>
                  <a:lnTo>
                    <a:pt x="318" y="682"/>
                  </a:lnTo>
                  <a:lnTo>
                    <a:pt x="319" y="679"/>
                  </a:lnTo>
                  <a:lnTo>
                    <a:pt x="320" y="677"/>
                  </a:lnTo>
                  <a:lnTo>
                    <a:pt x="320" y="676"/>
                  </a:lnTo>
                  <a:lnTo>
                    <a:pt x="319" y="675"/>
                  </a:lnTo>
                  <a:lnTo>
                    <a:pt x="319" y="674"/>
                  </a:lnTo>
                  <a:lnTo>
                    <a:pt x="318" y="673"/>
                  </a:lnTo>
                  <a:lnTo>
                    <a:pt x="318" y="671"/>
                  </a:lnTo>
                  <a:lnTo>
                    <a:pt x="319" y="671"/>
                  </a:lnTo>
                  <a:lnTo>
                    <a:pt x="319" y="670"/>
                  </a:lnTo>
                  <a:lnTo>
                    <a:pt x="318" y="670"/>
                  </a:lnTo>
                  <a:lnTo>
                    <a:pt x="318" y="669"/>
                  </a:lnTo>
                  <a:lnTo>
                    <a:pt x="316" y="668"/>
                  </a:lnTo>
                  <a:lnTo>
                    <a:pt x="318" y="667"/>
                  </a:lnTo>
                  <a:lnTo>
                    <a:pt x="316" y="667"/>
                  </a:lnTo>
                  <a:lnTo>
                    <a:pt x="316" y="666"/>
                  </a:lnTo>
                  <a:lnTo>
                    <a:pt x="315" y="665"/>
                  </a:lnTo>
                  <a:lnTo>
                    <a:pt x="314" y="665"/>
                  </a:lnTo>
                  <a:lnTo>
                    <a:pt x="314" y="666"/>
                  </a:lnTo>
                  <a:lnTo>
                    <a:pt x="313" y="666"/>
                  </a:lnTo>
                  <a:lnTo>
                    <a:pt x="312" y="666"/>
                  </a:lnTo>
                  <a:lnTo>
                    <a:pt x="312" y="667"/>
                  </a:lnTo>
                  <a:lnTo>
                    <a:pt x="311" y="667"/>
                  </a:lnTo>
                  <a:lnTo>
                    <a:pt x="311" y="666"/>
                  </a:lnTo>
                  <a:lnTo>
                    <a:pt x="310" y="666"/>
                  </a:lnTo>
                  <a:lnTo>
                    <a:pt x="308" y="666"/>
                  </a:lnTo>
                  <a:lnTo>
                    <a:pt x="307" y="666"/>
                  </a:lnTo>
                  <a:lnTo>
                    <a:pt x="307" y="665"/>
                  </a:lnTo>
                  <a:lnTo>
                    <a:pt x="305" y="663"/>
                  </a:lnTo>
                  <a:lnTo>
                    <a:pt x="304" y="662"/>
                  </a:lnTo>
                  <a:lnTo>
                    <a:pt x="304" y="661"/>
                  </a:lnTo>
                  <a:lnTo>
                    <a:pt x="305" y="660"/>
                  </a:lnTo>
                  <a:lnTo>
                    <a:pt x="305" y="659"/>
                  </a:lnTo>
                  <a:lnTo>
                    <a:pt x="306" y="659"/>
                  </a:lnTo>
                  <a:lnTo>
                    <a:pt x="306" y="658"/>
                  </a:lnTo>
                  <a:lnTo>
                    <a:pt x="306" y="657"/>
                  </a:lnTo>
                  <a:lnTo>
                    <a:pt x="306" y="656"/>
                  </a:lnTo>
                  <a:lnTo>
                    <a:pt x="305" y="654"/>
                  </a:lnTo>
                  <a:lnTo>
                    <a:pt x="304" y="653"/>
                  </a:lnTo>
                  <a:lnTo>
                    <a:pt x="303" y="653"/>
                  </a:lnTo>
                  <a:lnTo>
                    <a:pt x="303" y="652"/>
                  </a:lnTo>
                  <a:lnTo>
                    <a:pt x="303" y="651"/>
                  </a:lnTo>
                  <a:lnTo>
                    <a:pt x="302" y="650"/>
                  </a:lnTo>
                  <a:lnTo>
                    <a:pt x="302" y="649"/>
                  </a:lnTo>
                  <a:lnTo>
                    <a:pt x="301" y="649"/>
                  </a:lnTo>
                  <a:lnTo>
                    <a:pt x="301" y="648"/>
                  </a:lnTo>
                  <a:lnTo>
                    <a:pt x="301" y="646"/>
                  </a:lnTo>
                  <a:lnTo>
                    <a:pt x="299" y="646"/>
                  </a:lnTo>
                  <a:lnTo>
                    <a:pt x="298" y="645"/>
                  </a:lnTo>
                  <a:lnTo>
                    <a:pt x="297" y="645"/>
                  </a:lnTo>
                  <a:lnTo>
                    <a:pt x="296" y="644"/>
                  </a:lnTo>
                  <a:lnTo>
                    <a:pt x="295" y="645"/>
                  </a:lnTo>
                  <a:lnTo>
                    <a:pt x="294" y="645"/>
                  </a:lnTo>
                  <a:lnTo>
                    <a:pt x="293" y="645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90" y="642"/>
                  </a:lnTo>
                  <a:lnTo>
                    <a:pt x="289" y="641"/>
                  </a:lnTo>
                  <a:lnTo>
                    <a:pt x="288" y="642"/>
                  </a:lnTo>
                  <a:lnTo>
                    <a:pt x="288" y="641"/>
                  </a:lnTo>
                  <a:lnTo>
                    <a:pt x="288" y="640"/>
                  </a:lnTo>
                  <a:lnTo>
                    <a:pt x="287" y="640"/>
                  </a:lnTo>
                  <a:lnTo>
                    <a:pt x="287" y="641"/>
                  </a:lnTo>
                  <a:lnTo>
                    <a:pt x="286" y="641"/>
                  </a:lnTo>
                  <a:lnTo>
                    <a:pt x="286" y="640"/>
                  </a:lnTo>
                  <a:lnTo>
                    <a:pt x="285" y="637"/>
                  </a:lnTo>
                  <a:lnTo>
                    <a:pt x="284" y="637"/>
                  </a:lnTo>
                  <a:lnTo>
                    <a:pt x="282" y="638"/>
                  </a:lnTo>
                  <a:lnTo>
                    <a:pt x="280" y="637"/>
                  </a:lnTo>
                  <a:lnTo>
                    <a:pt x="278" y="636"/>
                  </a:lnTo>
                  <a:lnTo>
                    <a:pt x="277" y="636"/>
                  </a:lnTo>
                  <a:lnTo>
                    <a:pt x="276" y="635"/>
                  </a:lnTo>
                  <a:lnTo>
                    <a:pt x="276" y="633"/>
                  </a:lnTo>
                  <a:lnTo>
                    <a:pt x="275" y="632"/>
                  </a:lnTo>
                  <a:lnTo>
                    <a:pt x="276" y="632"/>
                  </a:lnTo>
                  <a:lnTo>
                    <a:pt x="276" y="631"/>
                  </a:lnTo>
                  <a:lnTo>
                    <a:pt x="276" y="629"/>
                  </a:lnTo>
                  <a:lnTo>
                    <a:pt x="275" y="629"/>
                  </a:lnTo>
                  <a:lnTo>
                    <a:pt x="275" y="628"/>
                  </a:lnTo>
                  <a:lnTo>
                    <a:pt x="273" y="627"/>
                  </a:lnTo>
                  <a:lnTo>
                    <a:pt x="272" y="627"/>
                  </a:lnTo>
                  <a:lnTo>
                    <a:pt x="272" y="626"/>
                  </a:lnTo>
                  <a:lnTo>
                    <a:pt x="273" y="625"/>
                  </a:lnTo>
                  <a:lnTo>
                    <a:pt x="271" y="621"/>
                  </a:lnTo>
                  <a:lnTo>
                    <a:pt x="271" y="620"/>
                  </a:lnTo>
                  <a:lnTo>
                    <a:pt x="270" y="620"/>
                  </a:lnTo>
                  <a:lnTo>
                    <a:pt x="270" y="619"/>
                  </a:lnTo>
                  <a:lnTo>
                    <a:pt x="269" y="618"/>
                  </a:lnTo>
                  <a:lnTo>
                    <a:pt x="267" y="617"/>
                  </a:lnTo>
                  <a:lnTo>
                    <a:pt x="265" y="616"/>
                  </a:lnTo>
                  <a:lnTo>
                    <a:pt x="264" y="615"/>
                  </a:lnTo>
                  <a:lnTo>
                    <a:pt x="263" y="612"/>
                  </a:lnTo>
                  <a:lnTo>
                    <a:pt x="262" y="612"/>
                  </a:lnTo>
                  <a:lnTo>
                    <a:pt x="262" y="613"/>
                  </a:lnTo>
                  <a:lnTo>
                    <a:pt x="261" y="613"/>
                  </a:lnTo>
                  <a:lnTo>
                    <a:pt x="261" y="612"/>
                  </a:lnTo>
                  <a:lnTo>
                    <a:pt x="260" y="612"/>
                  </a:lnTo>
                  <a:lnTo>
                    <a:pt x="259" y="611"/>
                  </a:lnTo>
                  <a:lnTo>
                    <a:pt x="258" y="611"/>
                  </a:lnTo>
                  <a:lnTo>
                    <a:pt x="259" y="610"/>
                  </a:lnTo>
                  <a:lnTo>
                    <a:pt x="258" y="608"/>
                  </a:lnTo>
                  <a:lnTo>
                    <a:pt x="258" y="607"/>
                  </a:lnTo>
                  <a:lnTo>
                    <a:pt x="256" y="607"/>
                  </a:lnTo>
                  <a:lnTo>
                    <a:pt x="255" y="607"/>
                  </a:lnTo>
                  <a:lnTo>
                    <a:pt x="255" y="608"/>
                  </a:lnTo>
                  <a:lnTo>
                    <a:pt x="254" y="608"/>
                  </a:lnTo>
                  <a:lnTo>
                    <a:pt x="253" y="608"/>
                  </a:lnTo>
                  <a:lnTo>
                    <a:pt x="252" y="608"/>
                  </a:lnTo>
                  <a:lnTo>
                    <a:pt x="251" y="607"/>
                  </a:lnTo>
                  <a:lnTo>
                    <a:pt x="250" y="606"/>
                  </a:lnTo>
                  <a:lnTo>
                    <a:pt x="248" y="604"/>
                  </a:lnTo>
                  <a:lnTo>
                    <a:pt x="247" y="604"/>
                  </a:lnTo>
                  <a:lnTo>
                    <a:pt x="246" y="602"/>
                  </a:lnTo>
                  <a:lnTo>
                    <a:pt x="245" y="602"/>
                  </a:lnTo>
                  <a:lnTo>
                    <a:pt x="244" y="601"/>
                  </a:lnTo>
                  <a:lnTo>
                    <a:pt x="243" y="601"/>
                  </a:lnTo>
                  <a:lnTo>
                    <a:pt x="242" y="601"/>
                  </a:lnTo>
                  <a:lnTo>
                    <a:pt x="241" y="601"/>
                  </a:lnTo>
                  <a:lnTo>
                    <a:pt x="241" y="602"/>
                  </a:lnTo>
                  <a:lnTo>
                    <a:pt x="241" y="603"/>
                  </a:lnTo>
                  <a:lnTo>
                    <a:pt x="239" y="603"/>
                  </a:lnTo>
                  <a:lnTo>
                    <a:pt x="238" y="603"/>
                  </a:lnTo>
                  <a:lnTo>
                    <a:pt x="236" y="602"/>
                  </a:lnTo>
                  <a:lnTo>
                    <a:pt x="234" y="602"/>
                  </a:lnTo>
                  <a:lnTo>
                    <a:pt x="233" y="601"/>
                  </a:lnTo>
                  <a:lnTo>
                    <a:pt x="230" y="600"/>
                  </a:lnTo>
                  <a:lnTo>
                    <a:pt x="228" y="599"/>
                  </a:lnTo>
                  <a:lnTo>
                    <a:pt x="227" y="598"/>
                  </a:lnTo>
                  <a:lnTo>
                    <a:pt x="227" y="596"/>
                  </a:lnTo>
                  <a:lnTo>
                    <a:pt x="226" y="596"/>
                  </a:lnTo>
                  <a:lnTo>
                    <a:pt x="225" y="596"/>
                  </a:lnTo>
                  <a:lnTo>
                    <a:pt x="224" y="598"/>
                  </a:lnTo>
                  <a:lnTo>
                    <a:pt x="222" y="598"/>
                  </a:lnTo>
                  <a:lnTo>
                    <a:pt x="221" y="598"/>
                  </a:lnTo>
                  <a:lnTo>
                    <a:pt x="221" y="596"/>
                  </a:lnTo>
                  <a:lnTo>
                    <a:pt x="220" y="596"/>
                  </a:lnTo>
                  <a:lnTo>
                    <a:pt x="219" y="596"/>
                  </a:lnTo>
                  <a:lnTo>
                    <a:pt x="218" y="595"/>
                  </a:lnTo>
                  <a:lnTo>
                    <a:pt x="218" y="594"/>
                  </a:lnTo>
                  <a:lnTo>
                    <a:pt x="216" y="593"/>
                  </a:lnTo>
                  <a:lnTo>
                    <a:pt x="215" y="592"/>
                  </a:lnTo>
                  <a:lnTo>
                    <a:pt x="213" y="592"/>
                  </a:lnTo>
                  <a:lnTo>
                    <a:pt x="213" y="591"/>
                  </a:lnTo>
                  <a:lnTo>
                    <a:pt x="211" y="587"/>
                  </a:lnTo>
                  <a:lnTo>
                    <a:pt x="210" y="586"/>
                  </a:lnTo>
                  <a:lnTo>
                    <a:pt x="209" y="586"/>
                  </a:lnTo>
                  <a:lnTo>
                    <a:pt x="208" y="586"/>
                  </a:lnTo>
                  <a:lnTo>
                    <a:pt x="208" y="585"/>
                  </a:lnTo>
                  <a:lnTo>
                    <a:pt x="207" y="585"/>
                  </a:lnTo>
                  <a:lnTo>
                    <a:pt x="205" y="585"/>
                  </a:lnTo>
                  <a:lnTo>
                    <a:pt x="204" y="585"/>
                  </a:lnTo>
                  <a:lnTo>
                    <a:pt x="203" y="584"/>
                  </a:lnTo>
                  <a:lnTo>
                    <a:pt x="202" y="583"/>
                  </a:lnTo>
                  <a:lnTo>
                    <a:pt x="201" y="583"/>
                  </a:lnTo>
                  <a:lnTo>
                    <a:pt x="200" y="583"/>
                  </a:lnTo>
                  <a:lnTo>
                    <a:pt x="200" y="584"/>
                  </a:lnTo>
                  <a:lnTo>
                    <a:pt x="199" y="585"/>
                  </a:lnTo>
                  <a:lnTo>
                    <a:pt x="198" y="585"/>
                  </a:lnTo>
                  <a:lnTo>
                    <a:pt x="196" y="587"/>
                  </a:lnTo>
                  <a:lnTo>
                    <a:pt x="198" y="591"/>
                  </a:lnTo>
                  <a:lnTo>
                    <a:pt x="196" y="591"/>
                  </a:lnTo>
                  <a:lnTo>
                    <a:pt x="193" y="591"/>
                  </a:lnTo>
                  <a:lnTo>
                    <a:pt x="192" y="592"/>
                  </a:lnTo>
                  <a:lnTo>
                    <a:pt x="191" y="592"/>
                  </a:lnTo>
                  <a:lnTo>
                    <a:pt x="190" y="591"/>
                  </a:lnTo>
                  <a:lnTo>
                    <a:pt x="190" y="590"/>
                  </a:lnTo>
                  <a:lnTo>
                    <a:pt x="189" y="590"/>
                  </a:lnTo>
                  <a:lnTo>
                    <a:pt x="187" y="590"/>
                  </a:lnTo>
                  <a:lnTo>
                    <a:pt x="185" y="590"/>
                  </a:lnTo>
                  <a:lnTo>
                    <a:pt x="185" y="591"/>
                  </a:lnTo>
                  <a:lnTo>
                    <a:pt x="183" y="591"/>
                  </a:lnTo>
                  <a:lnTo>
                    <a:pt x="181" y="591"/>
                  </a:lnTo>
                  <a:lnTo>
                    <a:pt x="179" y="591"/>
                  </a:lnTo>
                  <a:lnTo>
                    <a:pt x="178" y="590"/>
                  </a:lnTo>
                  <a:lnTo>
                    <a:pt x="177" y="590"/>
                  </a:lnTo>
                  <a:lnTo>
                    <a:pt x="177" y="589"/>
                  </a:lnTo>
                  <a:lnTo>
                    <a:pt x="176" y="589"/>
                  </a:lnTo>
                  <a:lnTo>
                    <a:pt x="175" y="589"/>
                  </a:lnTo>
                  <a:lnTo>
                    <a:pt x="174" y="589"/>
                  </a:lnTo>
                  <a:lnTo>
                    <a:pt x="173" y="586"/>
                  </a:lnTo>
                  <a:lnTo>
                    <a:pt x="172" y="586"/>
                  </a:lnTo>
                  <a:lnTo>
                    <a:pt x="170" y="586"/>
                  </a:lnTo>
                  <a:lnTo>
                    <a:pt x="168" y="587"/>
                  </a:lnTo>
                  <a:lnTo>
                    <a:pt x="167" y="587"/>
                  </a:lnTo>
                  <a:lnTo>
                    <a:pt x="166" y="586"/>
                  </a:lnTo>
                  <a:lnTo>
                    <a:pt x="161" y="586"/>
                  </a:lnTo>
                  <a:lnTo>
                    <a:pt x="160" y="585"/>
                  </a:lnTo>
                  <a:lnTo>
                    <a:pt x="159" y="585"/>
                  </a:lnTo>
                  <a:lnTo>
                    <a:pt x="159" y="584"/>
                  </a:lnTo>
                  <a:lnTo>
                    <a:pt x="159" y="583"/>
                  </a:lnTo>
                  <a:lnTo>
                    <a:pt x="159" y="582"/>
                  </a:lnTo>
                  <a:lnTo>
                    <a:pt x="158" y="577"/>
                  </a:lnTo>
                  <a:lnTo>
                    <a:pt x="158" y="576"/>
                  </a:lnTo>
                  <a:lnTo>
                    <a:pt x="157" y="575"/>
                  </a:lnTo>
                  <a:lnTo>
                    <a:pt x="156" y="575"/>
                  </a:lnTo>
                  <a:lnTo>
                    <a:pt x="153" y="575"/>
                  </a:lnTo>
                  <a:lnTo>
                    <a:pt x="151" y="573"/>
                  </a:lnTo>
                  <a:lnTo>
                    <a:pt x="150" y="571"/>
                  </a:lnTo>
                  <a:lnTo>
                    <a:pt x="150" y="569"/>
                  </a:lnTo>
                  <a:lnTo>
                    <a:pt x="149" y="568"/>
                  </a:lnTo>
                  <a:lnTo>
                    <a:pt x="148" y="568"/>
                  </a:lnTo>
                  <a:lnTo>
                    <a:pt x="146" y="569"/>
                  </a:lnTo>
                  <a:lnTo>
                    <a:pt x="144" y="569"/>
                  </a:lnTo>
                  <a:lnTo>
                    <a:pt x="143" y="569"/>
                  </a:lnTo>
                  <a:lnTo>
                    <a:pt x="142" y="569"/>
                  </a:lnTo>
                  <a:lnTo>
                    <a:pt x="142" y="568"/>
                  </a:lnTo>
                  <a:lnTo>
                    <a:pt x="141" y="567"/>
                  </a:lnTo>
                  <a:lnTo>
                    <a:pt x="138" y="566"/>
                  </a:lnTo>
                  <a:lnTo>
                    <a:pt x="135" y="566"/>
                  </a:lnTo>
                  <a:lnTo>
                    <a:pt x="134" y="566"/>
                  </a:lnTo>
                  <a:lnTo>
                    <a:pt x="129" y="561"/>
                  </a:lnTo>
                  <a:lnTo>
                    <a:pt x="126" y="561"/>
                  </a:lnTo>
                  <a:lnTo>
                    <a:pt x="125" y="560"/>
                  </a:lnTo>
                  <a:lnTo>
                    <a:pt x="124" y="560"/>
                  </a:lnTo>
                  <a:lnTo>
                    <a:pt x="121" y="556"/>
                  </a:lnTo>
                  <a:lnTo>
                    <a:pt x="118" y="554"/>
                  </a:lnTo>
                  <a:lnTo>
                    <a:pt x="117" y="554"/>
                  </a:lnTo>
                  <a:lnTo>
                    <a:pt x="117" y="556"/>
                  </a:lnTo>
                  <a:lnTo>
                    <a:pt x="117" y="554"/>
                  </a:lnTo>
                  <a:lnTo>
                    <a:pt x="116" y="553"/>
                  </a:lnTo>
                  <a:lnTo>
                    <a:pt x="116" y="552"/>
                  </a:lnTo>
                  <a:lnTo>
                    <a:pt x="115" y="552"/>
                  </a:lnTo>
                  <a:lnTo>
                    <a:pt x="114" y="553"/>
                  </a:lnTo>
                  <a:lnTo>
                    <a:pt x="114" y="552"/>
                  </a:lnTo>
                  <a:lnTo>
                    <a:pt x="113" y="552"/>
                  </a:lnTo>
                  <a:lnTo>
                    <a:pt x="113" y="551"/>
                  </a:lnTo>
                  <a:lnTo>
                    <a:pt x="112" y="550"/>
                  </a:lnTo>
                  <a:lnTo>
                    <a:pt x="110" y="549"/>
                  </a:lnTo>
                  <a:lnTo>
                    <a:pt x="109" y="548"/>
                  </a:lnTo>
                  <a:lnTo>
                    <a:pt x="107" y="546"/>
                  </a:lnTo>
                  <a:close/>
                  <a:moveTo>
                    <a:pt x="133" y="502"/>
                  </a:moveTo>
                  <a:lnTo>
                    <a:pt x="134" y="503"/>
                  </a:lnTo>
                  <a:lnTo>
                    <a:pt x="134" y="504"/>
                  </a:lnTo>
                  <a:lnTo>
                    <a:pt x="134" y="506"/>
                  </a:lnTo>
                  <a:lnTo>
                    <a:pt x="133" y="507"/>
                  </a:lnTo>
                  <a:lnTo>
                    <a:pt x="132" y="506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3"/>
                  </a:lnTo>
                  <a:lnTo>
                    <a:pt x="130" y="502"/>
                  </a:lnTo>
                  <a:lnTo>
                    <a:pt x="131" y="502"/>
                  </a:lnTo>
                  <a:lnTo>
                    <a:pt x="131" y="501"/>
                  </a:lnTo>
                  <a:lnTo>
                    <a:pt x="130" y="500"/>
                  </a:lnTo>
                  <a:lnTo>
                    <a:pt x="131" y="500"/>
                  </a:lnTo>
                  <a:lnTo>
                    <a:pt x="132" y="500"/>
                  </a:lnTo>
                  <a:lnTo>
                    <a:pt x="133" y="500"/>
                  </a:lnTo>
                  <a:lnTo>
                    <a:pt x="133" y="501"/>
                  </a:lnTo>
                  <a:lnTo>
                    <a:pt x="133" y="502"/>
                  </a:lnTo>
                  <a:close/>
                  <a:moveTo>
                    <a:pt x="142" y="499"/>
                  </a:moveTo>
                  <a:lnTo>
                    <a:pt x="142" y="500"/>
                  </a:lnTo>
                  <a:lnTo>
                    <a:pt x="143" y="501"/>
                  </a:lnTo>
                  <a:lnTo>
                    <a:pt x="144" y="502"/>
                  </a:lnTo>
                  <a:lnTo>
                    <a:pt x="146" y="502"/>
                  </a:lnTo>
                  <a:lnTo>
                    <a:pt x="147" y="503"/>
                  </a:lnTo>
                  <a:lnTo>
                    <a:pt x="146" y="503"/>
                  </a:lnTo>
                  <a:lnTo>
                    <a:pt x="144" y="503"/>
                  </a:lnTo>
                  <a:lnTo>
                    <a:pt x="143" y="503"/>
                  </a:lnTo>
                  <a:lnTo>
                    <a:pt x="142" y="503"/>
                  </a:lnTo>
                  <a:lnTo>
                    <a:pt x="142" y="502"/>
                  </a:lnTo>
                  <a:lnTo>
                    <a:pt x="143" y="502"/>
                  </a:lnTo>
                  <a:lnTo>
                    <a:pt x="143" y="501"/>
                  </a:lnTo>
                  <a:lnTo>
                    <a:pt x="142" y="501"/>
                  </a:lnTo>
                  <a:lnTo>
                    <a:pt x="141" y="501"/>
                  </a:lnTo>
                  <a:lnTo>
                    <a:pt x="141" y="500"/>
                  </a:lnTo>
                  <a:lnTo>
                    <a:pt x="141" y="499"/>
                  </a:lnTo>
                  <a:lnTo>
                    <a:pt x="142" y="499"/>
                  </a:lnTo>
                  <a:close/>
                  <a:moveTo>
                    <a:pt x="146" y="500"/>
                  </a:moveTo>
                  <a:lnTo>
                    <a:pt x="147" y="501"/>
                  </a:lnTo>
                  <a:lnTo>
                    <a:pt x="148" y="502"/>
                  </a:lnTo>
                  <a:lnTo>
                    <a:pt x="147" y="502"/>
                  </a:lnTo>
                  <a:lnTo>
                    <a:pt x="146" y="502"/>
                  </a:lnTo>
                  <a:lnTo>
                    <a:pt x="144" y="501"/>
                  </a:lnTo>
                  <a:lnTo>
                    <a:pt x="143" y="500"/>
                  </a:lnTo>
                  <a:lnTo>
                    <a:pt x="142" y="499"/>
                  </a:lnTo>
                  <a:lnTo>
                    <a:pt x="142" y="498"/>
                  </a:lnTo>
                  <a:lnTo>
                    <a:pt x="143" y="499"/>
                  </a:lnTo>
                  <a:lnTo>
                    <a:pt x="143" y="498"/>
                  </a:lnTo>
                  <a:lnTo>
                    <a:pt x="144" y="498"/>
                  </a:lnTo>
                  <a:lnTo>
                    <a:pt x="144" y="499"/>
                  </a:lnTo>
                  <a:lnTo>
                    <a:pt x="146" y="500"/>
                  </a:lnTo>
                  <a:close/>
                  <a:moveTo>
                    <a:pt x="163" y="441"/>
                  </a:moveTo>
                  <a:lnTo>
                    <a:pt x="164" y="441"/>
                  </a:lnTo>
                  <a:lnTo>
                    <a:pt x="165" y="441"/>
                  </a:lnTo>
                  <a:lnTo>
                    <a:pt x="165" y="442"/>
                  </a:lnTo>
                  <a:lnTo>
                    <a:pt x="164" y="442"/>
                  </a:lnTo>
                  <a:lnTo>
                    <a:pt x="163" y="441"/>
                  </a:lnTo>
                  <a:lnTo>
                    <a:pt x="163" y="442"/>
                  </a:lnTo>
                  <a:lnTo>
                    <a:pt x="161" y="442"/>
                  </a:lnTo>
                  <a:lnTo>
                    <a:pt x="159" y="442"/>
                  </a:lnTo>
                  <a:lnTo>
                    <a:pt x="158" y="442"/>
                  </a:lnTo>
                  <a:lnTo>
                    <a:pt x="157" y="442"/>
                  </a:lnTo>
                  <a:lnTo>
                    <a:pt x="156" y="443"/>
                  </a:lnTo>
                  <a:lnTo>
                    <a:pt x="155" y="443"/>
                  </a:lnTo>
                  <a:lnTo>
                    <a:pt x="155" y="442"/>
                  </a:lnTo>
                  <a:lnTo>
                    <a:pt x="156" y="442"/>
                  </a:lnTo>
                  <a:lnTo>
                    <a:pt x="156" y="441"/>
                  </a:lnTo>
                  <a:lnTo>
                    <a:pt x="157" y="441"/>
                  </a:lnTo>
                  <a:lnTo>
                    <a:pt x="158" y="441"/>
                  </a:lnTo>
                  <a:lnTo>
                    <a:pt x="159" y="441"/>
                  </a:lnTo>
                  <a:lnTo>
                    <a:pt x="158" y="440"/>
                  </a:lnTo>
                  <a:lnTo>
                    <a:pt x="159" y="440"/>
                  </a:lnTo>
                  <a:lnTo>
                    <a:pt x="159" y="439"/>
                  </a:lnTo>
                  <a:lnTo>
                    <a:pt x="160" y="439"/>
                  </a:lnTo>
                  <a:lnTo>
                    <a:pt x="159" y="439"/>
                  </a:lnTo>
                  <a:lnTo>
                    <a:pt x="159" y="437"/>
                  </a:lnTo>
                  <a:lnTo>
                    <a:pt x="160" y="439"/>
                  </a:lnTo>
                  <a:lnTo>
                    <a:pt x="161" y="439"/>
                  </a:lnTo>
                  <a:lnTo>
                    <a:pt x="161" y="440"/>
                  </a:lnTo>
                  <a:lnTo>
                    <a:pt x="163" y="441"/>
                  </a:lnTo>
                  <a:close/>
                  <a:moveTo>
                    <a:pt x="1" y="129"/>
                  </a:moveTo>
                  <a:lnTo>
                    <a:pt x="0" y="127"/>
                  </a:lnTo>
                  <a:lnTo>
                    <a:pt x="1" y="126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1" y="129"/>
                  </a:lnTo>
                  <a:close/>
                  <a:moveTo>
                    <a:pt x="12" y="98"/>
                  </a:moveTo>
                  <a:lnTo>
                    <a:pt x="12" y="97"/>
                  </a:lnTo>
                  <a:lnTo>
                    <a:pt x="13" y="96"/>
                  </a:lnTo>
                  <a:lnTo>
                    <a:pt x="13" y="97"/>
                  </a:lnTo>
                  <a:lnTo>
                    <a:pt x="14" y="97"/>
                  </a:lnTo>
                  <a:lnTo>
                    <a:pt x="13" y="98"/>
                  </a:lnTo>
                  <a:lnTo>
                    <a:pt x="12" y="98"/>
                  </a:lnTo>
                  <a:close/>
                  <a:moveTo>
                    <a:pt x="4" y="452"/>
                  </a:moveTo>
                  <a:lnTo>
                    <a:pt x="4" y="451"/>
                  </a:lnTo>
                  <a:lnTo>
                    <a:pt x="5" y="451"/>
                  </a:lnTo>
                  <a:lnTo>
                    <a:pt x="4" y="451"/>
                  </a:lnTo>
                  <a:lnTo>
                    <a:pt x="4" y="452"/>
                  </a:lnTo>
                  <a:close/>
                  <a:moveTo>
                    <a:pt x="131" y="489"/>
                  </a:moveTo>
                  <a:lnTo>
                    <a:pt x="132" y="487"/>
                  </a:lnTo>
                  <a:lnTo>
                    <a:pt x="132" y="489"/>
                  </a:lnTo>
                  <a:lnTo>
                    <a:pt x="132" y="490"/>
                  </a:lnTo>
                  <a:lnTo>
                    <a:pt x="131" y="490"/>
                  </a:lnTo>
                  <a:lnTo>
                    <a:pt x="131" y="491"/>
                  </a:lnTo>
                  <a:lnTo>
                    <a:pt x="130" y="490"/>
                  </a:lnTo>
                  <a:lnTo>
                    <a:pt x="131" y="490"/>
                  </a:lnTo>
                  <a:lnTo>
                    <a:pt x="131" y="489"/>
                  </a:lnTo>
                  <a:close/>
                  <a:moveTo>
                    <a:pt x="228" y="210"/>
                  </a:moveTo>
                  <a:lnTo>
                    <a:pt x="229" y="210"/>
                  </a:lnTo>
                  <a:lnTo>
                    <a:pt x="230" y="211"/>
                  </a:lnTo>
                  <a:lnTo>
                    <a:pt x="229" y="211"/>
                  </a:lnTo>
                  <a:lnTo>
                    <a:pt x="228" y="211"/>
                  </a:lnTo>
                  <a:lnTo>
                    <a:pt x="228" y="213"/>
                  </a:lnTo>
                  <a:lnTo>
                    <a:pt x="228" y="211"/>
                  </a:lnTo>
                  <a:lnTo>
                    <a:pt x="228" y="210"/>
                  </a:lnTo>
                  <a:close/>
                  <a:moveTo>
                    <a:pt x="115" y="0"/>
                  </a:moveTo>
                  <a:lnTo>
                    <a:pt x="114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342">
              <a:extLst>
                <a:ext uri="{FF2B5EF4-FFF2-40B4-BE49-F238E27FC236}">
                  <a16:creationId xmlns:a16="http://schemas.microsoft.com/office/drawing/2014/main" id="{DE6214F6-A71C-0D78-E6A5-0F5795065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7420" y="714596"/>
              <a:ext cx="664403" cy="751409"/>
            </a:xfrm>
            <a:custGeom>
              <a:avLst/>
              <a:gdLst>
                <a:gd name="T0" fmla="*/ 476 w 504"/>
                <a:gd name="T1" fmla="*/ 308 h 570"/>
                <a:gd name="T2" fmla="*/ 486 w 504"/>
                <a:gd name="T3" fmla="*/ 329 h 570"/>
                <a:gd name="T4" fmla="*/ 453 w 504"/>
                <a:gd name="T5" fmla="*/ 345 h 570"/>
                <a:gd name="T6" fmla="*/ 467 w 504"/>
                <a:gd name="T7" fmla="*/ 396 h 570"/>
                <a:gd name="T8" fmla="*/ 441 w 504"/>
                <a:gd name="T9" fmla="*/ 434 h 570"/>
                <a:gd name="T10" fmla="*/ 394 w 504"/>
                <a:gd name="T11" fmla="*/ 447 h 570"/>
                <a:gd name="T12" fmla="*/ 355 w 504"/>
                <a:gd name="T13" fmla="*/ 446 h 570"/>
                <a:gd name="T14" fmla="*/ 329 w 504"/>
                <a:gd name="T15" fmla="*/ 450 h 570"/>
                <a:gd name="T16" fmla="*/ 359 w 504"/>
                <a:gd name="T17" fmla="*/ 503 h 570"/>
                <a:gd name="T18" fmla="*/ 336 w 504"/>
                <a:gd name="T19" fmla="*/ 542 h 570"/>
                <a:gd name="T20" fmla="*/ 299 w 504"/>
                <a:gd name="T21" fmla="*/ 560 h 570"/>
                <a:gd name="T22" fmla="*/ 270 w 504"/>
                <a:gd name="T23" fmla="*/ 567 h 570"/>
                <a:gd name="T24" fmla="*/ 233 w 504"/>
                <a:gd name="T25" fmla="*/ 519 h 570"/>
                <a:gd name="T26" fmla="*/ 212 w 504"/>
                <a:gd name="T27" fmla="*/ 489 h 570"/>
                <a:gd name="T28" fmla="*/ 213 w 504"/>
                <a:gd name="T29" fmla="*/ 450 h 570"/>
                <a:gd name="T30" fmla="*/ 207 w 504"/>
                <a:gd name="T31" fmla="*/ 410 h 570"/>
                <a:gd name="T32" fmla="*/ 221 w 504"/>
                <a:gd name="T33" fmla="*/ 368 h 570"/>
                <a:gd name="T34" fmla="*/ 170 w 504"/>
                <a:gd name="T35" fmla="*/ 362 h 570"/>
                <a:gd name="T36" fmla="*/ 109 w 504"/>
                <a:gd name="T37" fmla="*/ 333 h 570"/>
                <a:gd name="T38" fmla="*/ 72 w 504"/>
                <a:gd name="T39" fmla="*/ 332 h 570"/>
                <a:gd name="T40" fmla="*/ 37 w 504"/>
                <a:gd name="T41" fmla="*/ 317 h 570"/>
                <a:gd name="T42" fmla="*/ 30 w 504"/>
                <a:gd name="T43" fmla="*/ 274 h 570"/>
                <a:gd name="T44" fmla="*/ 11 w 504"/>
                <a:gd name="T45" fmla="*/ 247 h 570"/>
                <a:gd name="T46" fmla="*/ 26 w 504"/>
                <a:gd name="T47" fmla="*/ 186 h 570"/>
                <a:gd name="T48" fmla="*/ 69 w 504"/>
                <a:gd name="T49" fmla="*/ 151 h 570"/>
                <a:gd name="T50" fmla="*/ 60 w 504"/>
                <a:gd name="T51" fmla="*/ 180 h 570"/>
                <a:gd name="T52" fmla="*/ 47 w 504"/>
                <a:gd name="T53" fmla="*/ 226 h 570"/>
                <a:gd name="T54" fmla="*/ 61 w 504"/>
                <a:gd name="T55" fmla="*/ 242 h 570"/>
                <a:gd name="T56" fmla="*/ 86 w 504"/>
                <a:gd name="T57" fmla="*/ 237 h 570"/>
                <a:gd name="T58" fmla="*/ 69 w 504"/>
                <a:gd name="T59" fmla="*/ 192 h 570"/>
                <a:gd name="T60" fmla="*/ 107 w 504"/>
                <a:gd name="T61" fmla="*/ 169 h 570"/>
                <a:gd name="T62" fmla="*/ 129 w 504"/>
                <a:gd name="T63" fmla="*/ 162 h 570"/>
                <a:gd name="T64" fmla="*/ 118 w 504"/>
                <a:gd name="T65" fmla="*/ 153 h 570"/>
                <a:gd name="T66" fmla="*/ 141 w 504"/>
                <a:gd name="T67" fmla="*/ 163 h 570"/>
                <a:gd name="T68" fmla="*/ 185 w 504"/>
                <a:gd name="T69" fmla="*/ 175 h 570"/>
                <a:gd name="T70" fmla="*/ 217 w 504"/>
                <a:gd name="T71" fmla="*/ 199 h 570"/>
                <a:gd name="T72" fmla="*/ 278 w 504"/>
                <a:gd name="T73" fmla="*/ 207 h 570"/>
                <a:gd name="T74" fmla="*/ 322 w 504"/>
                <a:gd name="T75" fmla="*/ 211 h 570"/>
                <a:gd name="T76" fmla="*/ 341 w 504"/>
                <a:gd name="T77" fmla="*/ 201 h 570"/>
                <a:gd name="T78" fmla="*/ 338 w 504"/>
                <a:gd name="T79" fmla="*/ 196 h 570"/>
                <a:gd name="T80" fmla="*/ 374 w 504"/>
                <a:gd name="T81" fmla="*/ 193 h 570"/>
                <a:gd name="T82" fmla="*/ 427 w 504"/>
                <a:gd name="T83" fmla="*/ 191 h 570"/>
                <a:gd name="T84" fmla="*/ 392 w 504"/>
                <a:gd name="T85" fmla="*/ 200 h 570"/>
                <a:gd name="T86" fmla="*/ 398 w 504"/>
                <a:gd name="T87" fmla="*/ 208 h 570"/>
                <a:gd name="T88" fmla="*/ 391 w 504"/>
                <a:gd name="T89" fmla="*/ 217 h 570"/>
                <a:gd name="T90" fmla="*/ 411 w 504"/>
                <a:gd name="T91" fmla="*/ 229 h 570"/>
                <a:gd name="T92" fmla="*/ 416 w 504"/>
                <a:gd name="T93" fmla="*/ 218 h 570"/>
                <a:gd name="T94" fmla="*/ 436 w 504"/>
                <a:gd name="T95" fmla="*/ 224 h 570"/>
                <a:gd name="T96" fmla="*/ 461 w 504"/>
                <a:gd name="T97" fmla="*/ 236 h 570"/>
                <a:gd name="T98" fmla="*/ 460 w 504"/>
                <a:gd name="T99" fmla="*/ 254 h 570"/>
                <a:gd name="T100" fmla="*/ 448 w 504"/>
                <a:gd name="T101" fmla="*/ 278 h 570"/>
                <a:gd name="T102" fmla="*/ 475 w 504"/>
                <a:gd name="T103" fmla="*/ 274 h 570"/>
                <a:gd name="T104" fmla="*/ 466 w 504"/>
                <a:gd name="T105" fmla="*/ 258 h 570"/>
                <a:gd name="T106" fmla="*/ 462 w 504"/>
                <a:gd name="T107" fmla="*/ 253 h 570"/>
                <a:gd name="T108" fmla="*/ 349 w 504"/>
                <a:gd name="T109" fmla="*/ 188 h 570"/>
                <a:gd name="T110" fmla="*/ 342 w 504"/>
                <a:gd name="T111" fmla="*/ 183 h 570"/>
                <a:gd name="T112" fmla="*/ 355 w 504"/>
                <a:gd name="T113" fmla="*/ 175 h 570"/>
                <a:gd name="T114" fmla="*/ 247 w 504"/>
                <a:gd name="T115" fmla="*/ 151 h 570"/>
                <a:gd name="T116" fmla="*/ 449 w 504"/>
                <a:gd name="T117" fmla="*/ 276 h 570"/>
                <a:gd name="T118" fmla="*/ 466 w 504"/>
                <a:gd name="T119" fmla="*/ 261 h 570"/>
                <a:gd name="T120" fmla="*/ 461 w 504"/>
                <a:gd name="T121" fmla="*/ 263 h 570"/>
                <a:gd name="T122" fmla="*/ 394 w 504"/>
                <a:gd name="T123" fmla="*/ 203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570">
                  <a:moveTo>
                    <a:pt x="496" y="274"/>
                  </a:moveTo>
                  <a:lnTo>
                    <a:pt x="499" y="277"/>
                  </a:lnTo>
                  <a:lnTo>
                    <a:pt x="503" y="280"/>
                  </a:lnTo>
                  <a:lnTo>
                    <a:pt x="504" y="284"/>
                  </a:lnTo>
                  <a:lnTo>
                    <a:pt x="504" y="285"/>
                  </a:lnTo>
                  <a:lnTo>
                    <a:pt x="503" y="286"/>
                  </a:lnTo>
                  <a:lnTo>
                    <a:pt x="502" y="286"/>
                  </a:lnTo>
                  <a:lnTo>
                    <a:pt x="500" y="286"/>
                  </a:lnTo>
                  <a:lnTo>
                    <a:pt x="500" y="287"/>
                  </a:lnTo>
                  <a:lnTo>
                    <a:pt x="499" y="287"/>
                  </a:lnTo>
                  <a:lnTo>
                    <a:pt x="497" y="288"/>
                  </a:lnTo>
                  <a:lnTo>
                    <a:pt x="497" y="289"/>
                  </a:lnTo>
                  <a:lnTo>
                    <a:pt x="497" y="291"/>
                  </a:lnTo>
                  <a:lnTo>
                    <a:pt x="497" y="292"/>
                  </a:lnTo>
                  <a:lnTo>
                    <a:pt x="496" y="293"/>
                  </a:lnTo>
                  <a:lnTo>
                    <a:pt x="495" y="293"/>
                  </a:lnTo>
                  <a:lnTo>
                    <a:pt x="494" y="293"/>
                  </a:lnTo>
                  <a:lnTo>
                    <a:pt x="493" y="293"/>
                  </a:lnTo>
                  <a:lnTo>
                    <a:pt x="492" y="294"/>
                  </a:lnTo>
                  <a:lnTo>
                    <a:pt x="491" y="295"/>
                  </a:lnTo>
                  <a:lnTo>
                    <a:pt x="489" y="295"/>
                  </a:lnTo>
                  <a:lnTo>
                    <a:pt x="488" y="296"/>
                  </a:lnTo>
                  <a:lnTo>
                    <a:pt x="487" y="297"/>
                  </a:lnTo>
                  <a:lnTo>
                    <a:pt x="486" y="299"/>
                  </a:lnTo>
                  <a:lnTo>
                    <a:pt x="485" y="300"/>
                  </a:lnTo>
                  <a:lnTo>
                    <a:pt x="484" y="301"/>
                  </a:lnTo>
                  <a:lnTo>
                    <a:pt x="482" y="301"/>
                  </a:lnTo>
                  <a:lnTo>
                    <a:pt x="479" y="301"/>
                  </a:lnTo>
                  <a:lnTo>
                    <a:pt x="478" y="301"/>
                  </a:lnTo>
                  <a:lnTo>
                    <a:pt x="477" y="302"/>
                  </a:lnTo>
                  <a:lnTo>
                    <a:pt x="477" y="303"/>
                  </a:lnTo>
                  <a:lnTo>
                    <a:pt x="476" y="304"/>
                  </a:lnTo>
                  <a:lnTo>
                    <a:pt x="476" y="305"/>
                  </a:lnTo>
                  <a:lnTo>
                    <a:pt x="475" y="307"/>
                  </a:lnTo>
                  <a:lnTo>
                    <a:pt x="476" y="308"/>
                  </a:lnTo>
                  <a:lnTo>
                    <a:pt x="475" y="308"/>
                  </a:lnTo>
                  <a:lnTo>
                    <a:pt x="475" y="309"/>
                  </a:lnTo>
                  <a:lnTo>
                    <a:pt x="475" y="308"/>
                  </a:lnTo>
                  <a:lnTo>
                    <a:pt x="474" y="309"/>
                  </a:lnTo>
                  <a:lnTo>
                    <a:pt x="474" y="310"/>
                  </a:lnTo>
                  <a:lnTo>
                    <a:pt x="473" y="311"/>
                  </a:lnTo>
                  <a:lnTo>
                    <a:pt x="471" y="311"/>
                  </a:lnTo>
                  <a:lnTo>
                    <a:pt x="470" y="312"/>
                  </a:lnTo>
                  <a:lnTo>
                    <a:pt x="470" y="313"/>
                  </a:lnTo>
                  <a:lnTo>
                    <a:pt x="471" y="314"/>
                  </a:lnTo>
                  <a:lnTo>
                    <a:pt x="473" y="314"/>
                  </a:lnTo>
                  <a:lnTo>
                    <a:pt x="473" y="316"/>
                  </a:lnTo>
                  <a:lnTo>
                    <a:pt x="474" y="316"/>
                  </a:lnTo>
                  <a:lnTo>
                    <a:pt x="474" y="317"/>
                  </a:lnTo>
                  <a:lnTo>
                    <a:pt x="474" y="318"/>
                  </a:lnTo>
                  <a:lnTo>
                    <a:pt x="475" y="318"/>
                  </a:lnTo>
                  <a:lnTo>
                    <a:pt x="475" y="319"/>
                  </a:lnTo>
                  <a:lnTo>
                    <a:pt x="475" y="320"/>
                  </a:lnTo>
                  <a:lnTo>
                    <a:pt x="474" y="321"/>
                  </a:lnTo>
                  <a:lnTo>
                    <a:pt x="474" y="322"/>
                  </a:lnTo>
                  <a:lnTo>
                    <a:pt x="474" y="324"/>
                  </a:lnTo>
                  <a:lnTo>
                    <a:pt x="475" y="325"/>
                  </a:lnTo>
                  <a:lnTo>
                    <a:pt x="477" y="327"/>
                  </a:lnTo>
                  <a:lnTo>
                    <a:pt x="478" y="327"/>
                  </a:lnTo>
                  <a:lnTo>
                    <a:pt x="478" y="326"/>
                  </a:lnTo>
                  <a:lnTo>
                    <a:pt x="479" y="325"/>
                  </a:lnTo>
                  <a:lnTo>
                    <a:pt x="480" y="325"/>
                  </a:lnTo>
                  <a:lnTo>
                    <a:pt x="482" y="325"/>
                  </a:lnTo>
                  <a:lnTo>
                    <a:pt x="482" y="326"/>
                  </a:lnTo>
                  <a:lnTo>
                    <a:pt x="483" y="326"/>
                  </a:lnTo>
                  <a:lnTo>
                    <a:pt x="484" y="326"/>
                  </a:lnTo>
                  <a:lnTo>
                    <a:pt x="485" y="326"/>
                  </a:lnTo>
                  <a:lnTo>
                    <a:pt x="486" y="327"/>
                  </a:lnTo>
                  <a:lnTo>
                    <a:pt x="487" y="328"/>
                  </a:lnTo>
                  <a:lnTo>
                    <a:pt x="486" y="329"/>
                  </a:lnTo>
                  <a:lnTo>
                    <a:pt x="486" y="330"/>
                  </a:lnTo>
                  <a:lnTo>
                    <a:pt x="485" y="330"/>
                  </a:lnTo>
                  <a:lnTo>
                    <a:pt x="485" y="332"/>
                  </a:lnTo>
                  <a:lnTo>
                    <a:pt x="484" y="332"/>
                  </a:lnTo>
                  <a:lnTo>
                    <a:pt x="484" y="333"/>
                  </a:lnTo>
                  <a:lnTo>
                    <a:pt x="484" y="334"/>
                  </a:lnTo>
                  <a:lnTo>
                    <a:pt x="483" y="334"/>
                  </a:lnTo>
                  <a:lnTo>
                    <a:pt x="482" y="334"/>
                  </a:lnTo>
                  <a:lnTo>
                    <a:pt x="477" y="337"/>
                  </a:lnTo>
                  <a:lnTo>
                    <a:pt x="475" y="337"/>
                  </a:lnTo>
                  <a:lnTo>
                    <a:pt x="474" y="338"/>
                  </a:lnTo>
                  <a:lnTo>
                    <a:pt x="473" y="339"/>
                  </a:lnTo>
                  <a:lnTo>
                    <a:pt x="471" y="341"/>
                  </a:lnTo>
                  <a:lnTo>
                    <a:pt x="470" y="341"/>
                  </a:lnTo>
                  <a:lnTo>
                    <a:pt x="469" y="339"/>
                  </a:lnTo>
                  <a:lnTo>
                    <a:pt x="468" y="339"/>
                  </a:lnTo>
                  <a:lnTo>
                    <a:pt x="467" y="339"/>
                  </a:lnTo>
                  <a:lnTo>
                    <a:pt x="466" y="339"/>
                  </a:lnTo>
                  <a:lnTo>
                    <a:pt x="465" y="339"/>
                  </a:lnTo>
                  <a:lnTo>
                    <a:pt x="465" y="338"/>
                  </a:lnTo>
                  <a:lnTo>
                    <a:pt x="463" y="338"/>
                  </a:lnTo>
                  <a:lnTo>
                    <a:pt x="463" y="339"/>
                  </a:lnTo>
                  <a:lnTo>
                    <a:pt x="465" y="339"/>
                  </a:lnTo>
                  <a:lnTo>
                    <a:pt x="465" y="341"/>
                  </a:lnTo>
                  <a:lnTo>
                    <a:pt x="463" y="342"/>
                  </a:lnTo>
                  <a:lnTo>
                    <a:pt x="462" y="342"/>
                  </a:lnTo>
                  <a:lnTo>
                    <a:pt x="460" y="342"/>
                  </a:lnTo>
                  <a:lnTo>
                    <a:pt x="460" y="343"/>
                  </a:lnTo>
                  <a:lnTo>
                    <a:pt x="459" y="342"/>
                  </a:lnTo>
                  <a:lnTo>
                    <a:pt x="458" y="342"/>
                  </a:lnTo>
                  <a:lnTo>
                    <a:pt x="458" y="343"/>
                  </a:lnTo>
                  <a:lnTo>
                    <a:pt x="457" y="343"/>
                  </a:lnTo>
                  <a:lnTo>
                    <a:pt x="456" y="343"/>
                  </a:lnTo>
                  <a:lnTo>
                    <a:pt x="454" y="344"/>
                  </a:lnTo>
                  <a:lnTo>
                    <a:pt x="453" y="345"/>
                  </a:lnTo>
                  <a:lnTo>
                    <a:pt x="453" y="347"/>
                  </a:lnTo>
                  <a:lnTo>
                    <a:pt x="452" y="349"/>
                  </a:lnTo>
                  <a:lnTo>
                    <a:pt x="453" y="350"/>
                  </a:lnTo>
                  <a:lnTo>
                    <a:pt x="454" y="351"/>
                  </a:lnTo>
                  <a:lnTo>
                    <a:pt x="454" y="352"/>
                  </a:lnTo>
                  <a:lnTo>
                    <a:pt x="456" y="353"/>
                  </a:lnTo>
                  <a:lnTo>
                    <a:pt x="456" y="354"/>
                  </a:lnTo>
                  <a:lnTo>
                    <a:pt x="454" y="354"/>
                  </a:lnTo>
                  <a:lnTo>
                    <a:pt x="454" y="357"/>
                  </a:lnTo>
                  <a:lnTo>
                    <a:pt x="454" y="358"/>
                  </a:lnTo>
                  <a:lnTo>
                    <a:pt x="454" y="359"/>
                  </a:lnTo>
                  <a:lnTo>
                    <a:pt x="456" y="359"/>
                  </a:lnTo>
                  <a:lnTo>
                    <a:pt x="456" y="360"/>
                  </a:lnTo>
                  <a:lnTo>
                    <a:pt x="457" y="360"/>
                  </a:lnTo>
                  <a:lnTo>
                    <a:pt x="456" y="361"/>
                  </a:lnTo>
                  <a:lnTo>
                    <a:pt x="456" y="362"/>
                  </a:lnTo>
                  <a:lnTo>
                    <a:pt x="454" y="362"/>
                  </a:lnTo>
                  <a:lnTo>
                    <a:pt x="454" y="363"/>
                  </a:lnTo>
                  <a:lnTo>
                    <a:pt x="453" y="364"/>
                  </a:lnTo>
                  <a:lnTo>
                    <a:pt x="452" y="364"/>
                  </a:lnTo>
                  <a:lnTo>
                    <a:pt x="451" y="366"/>
                  </a:lnTo>
                  <a:lnTo>
                    <a:pt x="450" y="366"/>
                  </a:lnTo>
                  <a:lnTo>
                    <a:pt x="450" y="367"/>
                  </a:lnTo>
                  <a:lnTo>
                    <a:pt x="448" y="370"/>
                  </a:lnTo>
                  <a:lnTo>
                    <a:pt x="446" y="371"/>
                  </a:lnTo>
                  <a:lnTo>
                    <a:pt x="445" y="371"/>
                  </a:lnTo>
                  <a:lnTo>
                    <a:pt x="446" y="374"/>
                  </a:lnTo>
                  <a:lnTo>
                    <a:pt x="448" y="375"/>
                  </a:lnTo>
                  <a:lnTo>
                    <a:pt x="450" y="377"/>
                  </a:lnTo>
                  <a:lnTo>
                    <a:pt x="453" y="380"/>
                  </a:lnTo>
                  <a:lnTo>
                    <a:pt x="456" y="384"/>
                  </a:lnTo>
                  <a:lnTo>
                    <a:pt x="459" y="387"/>
                  </a:lnTo>
                  <a:lnTo>
                    <a:pt x="461" y="389"/>
                  </a:lnTo>
                  <a:lnTo>
                    <a:pt x="465" y="393"/>
                  </a:lnTo>
                  <a:lnTo>
                    <a:pt x="467" y="396"/>
                  </a:lnTo>
                  <a:lnTo>
                    <a:pt x="470" y="400"/>
                  </a:lnTo>
                  <a:lnTo>
                    <a:pt x="471" y="400"/>
                  </a:lnTo>
                  <a:lnTo>
                    <a:pt x="473" y="400"/>
                  </a:lnTo>
                  <a:lnTo>
                    <a:pt x="473" y="401"/>
                  </a:lnTo>
                  <a:lnTo>
                    <a:pt x="475" y="408"/>
                  </a:lnTo>
                  <a:lnTo>
                    <a:pt x="476" y="409"/>
                  </a:lnTo>
                  <a:lnTo>
                    <a:pt x="475" y="411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16"/>
                  </a:lnTo>
                  <a:lnTo>
                    <a:pt x="466" y="418"/>
                  </a:lnTo>
                  <a:lnTo>
                    <a:pt x="465" y="418"/>
                  </a:lnTo>
                  <a:lnTo>
                    <a:pt x="463" y="418"/>
                  </a:lnTo>
                  <a:lnTo>
                    <a:pt x="463" y="420"/>
                  </a:lnTo>
                  <a:lnTo>
                    <a:pt x="462" y="422"/>
                  </a:lnTo>
                  <a:lnTo>
                    <a:pt x="461" y="425"/>
                  </a:lnTo>
                  <a:lnTo>
                    <a:pt x="460" y="425"/>
                  </a:lnTo>
                  <a:lnTo>
                    <a:pt x="457" y="426"/>
                  </a:lnTo>
                  <a:lnTo>
                    <a:pt x="454" y="426"/>
                  </a:lnTo>
                  <a:lnTo>
                    <a:pt x="453" y="426"/>
                  </a:lnTo>
                  <a:lnTo>
                    <a:pt x="452" y="426"/>
                  </a:lnTo>
                  <a:lnTo>
                    <a:pt x="451" y="425"/>
                  </a:lnTo>
                  <a:lnTo>
                    <a:pt x="450" y="425"/>
                  </a:lnTo>
                  <a:lnTo>
                    <a:pt x="449" y="425"/>
                  </a:lnTo>
                  <a:lnTo>
                    <a:pt x="449" y="426"/>
                  </a:lnTo>
                  <a:lnTo>
                    <a:pt x="450" y="427"/>
                  </a:lnTo>
                  <a:lnTo>
                    <a:pt x="450" y="428"/>
                  </a:lnTo>
                  <a:lnTo>
                    <a:pt x="449" y="428"/>
                  </a:lnTo>
                  <a:lnTo>
                    <a:pt x="448" y="428"/>
                  </a:lnTo>
                  <a:lnTo>
                    <a:pt x="446" y="429"/>
                  </a:lnTo>
                  <a:lnTo>
                    <a:pt x="444" y="428"/>
                  </a:lnTo>
                  <a:lnTo>
                    <a:pt x="443" y="429"/>
                  </a:lnTo>
                  <a:lnTo>
                    <a:pt x="442" y="429"/>
                  </a:lnTo>
                  <a:lnTo>
                    <a:pt x="441" y="430"/>
                  </a:lnTo>
                  <a:lnTo>
                    <a:pt x="441" y="434"/>
                  </a:lnTo>
                  <a:lnTo>
                    <a:pt x="440" y="435"/>
                  </a:lnTo>
                  <a:lnTo>
                    <a:pt x="439" y="435"/>
                  </a:lnTo>
                  <a:lnTo>
                    <a:pt x="437" y="435"/>
                  </a:lnTo>
                  <a:lnTo>
                    <a:pt x="436" y="435"/>
                  </a:lnTo>
                  <a:lnTo>
                    <a:pt x="435" y="435"/>
                  </a:lnTo>
                  <a:lnTo>
                    <a:pt x="434" y="435"/>
                  </a:lnTo>
                  <a:lnTo>
                    <a:pt x="433" y="435"/>
                  </a:lnTo>
                  <a:lnTo>
                    <a:pt x="432" y="435"/>
                  </a:lnTo>
                  <a:lnTo>
                    <a:pt x="432" y="436"/>
                  </a:lnTo>
                  <a:lnTo>
                    <a:pt x="430" y="438"/>
                  </a:lnTo>
                  <a:lnTo>
                    <a:pt x="428" y="438"/>
                  </a:lnTo>
                  <a:lnTo>
                    <a:pt x="427" y="438"/>
                  </a:lnTo>
                  <a:lnTo>
                    <a:pt x="426" y="439"/>
                  </a:lnTo>
                  <a:lnTo>
                    <a:pt x="425" y="438"/>
                  </a:lnTo>
                  <a:lnTo>
                    <a:pt x="424" y="438"/>
                  </a:lnTo>
                  <a:lnTo>
                    <a:pt x="422" y="438"/>
                  </a:lnTo>
                  <a:lnTo>
                    <a:pt x="419" y="441"/>
                  </a:lnTo>
                  <a:lnTo>
                    <a:pt x="417" y="441"/>
                  </a:lnTo>
                  <a:lnTo>
                    <a:pt x="416" y="441"/>
                  </a:lnTo>
                  <a:lnTo>
                    <a:pt x="409" y="438"/>
                  </a:lnTo>
                  <a:lnTo>
                    <a:pt x="407" y="437"/>
                  </a:lnTo>
                  <a:lnTo>
                    <a:pt x="406" y="438"/>
                  </a:lnTo>
                  <a:lnTo>
                    <a:pt x="406" y="439"/>
                  </a:lnTo>
                  <a:lnTo>
                    <a:pt x="404" y="439"/>
                  </a:lnTo>
                  <a:lnTo>
                    <a:pt x="402" y="441"/>
                  </a:lnTo>
                  <a:lnTo>
                    <a:pt x="402" y="442"/>
                  </a:lnTo>
                  <a:lnTo>
                    <a:pt x="402" y="443"/>
                  </a:lnTo>
                  <a:lnTo>
                    <a:pt x="401" y="443"/>
                  </a:lnTo>
                  <a:lnTo>
                    <a:pt x="398" y="443"/>
                  </a:lnTo>
                  <a:lnTo>
                    <a:pt x="397" y="443"/>
                  </a:lnTo>
                  <a:lnTo>
                    <a:pt x="396" y="443"/>
                  </a:lnTo>
                  <a:lnTo>
                    <a:pt x="394" y="444"/>
                  </a:lnTo>
                  <a:lnTo>
                    <a:pt x="394" y="445"/>
                  </a:lnTo>
                  <a:lnTo>
                    <a:pt x="394" y="446"/>
                  </a:lnTo>
                  <a:lnTo>
                    <a:pt x="394" y="447"/>
                  </a:lnTo>
                  <a:lnTo>
                    <a:pt x="393" y="448"/>
                  </a:lnTo>
                  <a:lnTo>
                    <a:pt x="394" y="450"/>
                  </a:lnTo>
                  <a:lnTo>
                    <a:pt x="394" y="451"/>
                  </a:lnTo>
                  <a:lnTo>
                    <a:pt x="396" y="453"/>
                  </a:lnTo>
                  <a:lnTo>
                    <a:pt x="396" y="454"/>
                  </a:lnTo>
                  <a:lnTo>
                    <a:pt x="396" y="455"/>
                  </a:lnTo>
                  <a:lnTo>
                    <a:pt x="396" y="458"/>
                  </a:lnTo>
                  <a:lnTo>
                    <a:pt x="394" y="459"/>
                  </a:lnTo>
                  <a:lnTo>
                    <a:pt x="393" y="460"/>
                  </a:lnTo>
                  <a:lnTo>
                    <a:pt x="392" y="460"/>
                  </a:lnTo>
                  <a:lnTo>
                    <a:pt x="391" y="460"/>
                  </a:lnTo>
                  <a:lnTo>
                    <a:pt x="391" y="461"/>
                  </a:lnTo>
                  <a:lnTo>
                    <a:pt x="390" y="461"/>
                  </a:lnTo>
                  <a:lnTo>
                    <a:pt x="389" y="461"/>
                  </a:lnTo>
                  <a:lnTo>
                    <a:pt x="388" y="461"/>
                  </a:lnTo>
                  <a:lnTo>
                    <a:pt x="387" y="460"/>
                  </a:lnTo>
                  <a:lnTo>
                    <a:pt x="385" y="459"/>
                  </a:lnTo>
                  <a:lnTo>
                    <a:pt x="385" y="458"/>
                  </a:lnTo>
                  <a:lnTo>
                    <a:pt x="381" y="453"/>
                  </a:lnTo>
                  <a:lnTo>
                    <a:pt x="379" y="452"/>
                  </a:lnTo>
                  <a:lnTo>
                    <a:pt x="376" y="448"/>
                  </a:lnTo>
                  <a:lnTo>
                    <a:pt x="375" y="447"/>
                  </a:lnTo>
                  <a:lnTo>
                    <a:pt x="373" y="446"/>
                  </a:lnTo>
                  <a:lnTo>
                    <a:pt x="372" y="445"/>
                  </a:lnTo>
                  <a:lnTo>
                    <a:pt x="371" y="445"/>
                  </a:lnTo>
                  <a:lnTo>
                    <a:pt x="370" y="446"/>
                  </a:lnTo>
                  <a:lnTo>
                    <a:pt x="370" y="448"/>
                  </a:lnTo>
                  <a:lnTo>
                    <a:pt x="368" y="450"/>
                  </a:lnTo>
                  <a:lnTo>
                    <a:pt x="367" y="450"/>
                  </a:lnTo>
                  <a:lnTo>
                    <a:pt x="365" y="448"/>
                  </a:lnTo>
                  <a:lnTo>
                    <a:pt x="363" y="447"/>
                  </a:lnTo>
                  <a:lnTo>
                    <a:pt x="361" y="446"/>
                  </a:lnTo>
                  <a:lnTo>
                    <a:pt x="358" y="447"/>
                  </a:lnTo>
                  <a:lnTo>
                    <a:pt x="357" y="447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1" y="447"/>
                  </a:lnTo>
                  <a:lnTo>
                    <a:pt x="350" y="448"/>
                  </a:lnTo>
                  <a:lnTo>
                    <a:pt x="349" y="448"/>
                  </a:lnTo>
                  <a:lnTo>
                    <a:pt x="347" y="448"/>
                  </a:lnTo>
                  <a:lnTo>
                    <a:pt x="347" y="447"/>
                  </a:lnTo>
                  <a:lnTo>
                    <a:pt x="346" y="446"/>
                  </a:lnTo>
                  <a:lnTo>
                    <a:pt x="346" y="444"/>
                  </a:lnTo>
                  <a:lnTo>
                    <a:pt x="345" y="442"/>
                  </a:lnTo>
                  <a:lnTo>
                    <a:pt x="345" y="441"/>
                  </a:lnTo>
                  <a:lnTo>
                    <a:pt x="344" y="441"/>
                  </a:lnTo>
                  <a:lnTo>
                    <a:pt x="342" y="439"/>
                  </a:lnTo>
                  <a:lnTo>
                    <a:pt x="340" y="439"/>
                  </a:lnTo>
                  <a:lnTo>
                    <a:pt x="336" y="438"/>
                  </a:lnTo>
                  <a:lnTo>
                    <a:pt x="327" y="439"/>
                  </a:lnTo>
                  <a:lnTo>
                    <a:pt x="325" y="439"/>
                  </a:lnTo>
                  <a:lnTo>
                    <a:pt x="325" y="437"/>
                  </a:lnTo>
                  <a:lnTo>
                    <a:pt x="324" y="437"/>
                  </a:lnTo>
                  <a:lnTo>
                    <a:pt x="324" y="436"/>
                  </a:lnTo>
                  <a:lnTo>
                    <a:pt x="323" y="435"/>
                  </a:lnTo>
                  <a:lnTo>
                    <a:pt x="321" y="434"/>
                  </a:lnTo>
                  <a:lnTo>
                    <a:pt x="320" y="434"/>
                  </a:lnTo>
                  <a:lnTo>
                    <a:pt x="319" y="434"/>
                  </a:lnTo>
                  <a:lnTo>
                    <a:pt x="319" y="435"/>
                  </a:lnTo>
                  <a:lnTo>
                    <a:pt x="319" y="436"/>
                  </a:lnTo>
                  <a:lnTo>
                    <a:pt x="319" y="437"/>
                  </a:lnTo>
                  <a:lnTo>
                    <a:pt x="320" y="438"/>
                  </a:lnTo>
                  <a:lnTo>
                    <a:pt x="321" y="438"/>
                  </a:lnTo>
                  <a:lnTo>
                    <a:pt x="322" y="439"/>
                  </a:lnTo>
                  <a:lnTo>
                    <a:pt x="322" y="442"/>
                  </a:lnTo>
                  <a:lnTo>
                    <a:pt x="324" y="444"/>
                  </a:lnTo>
                  <a:lnTo>
                    <a:pt x="325" y="445"/>
                  </a:lnTo>
                  <a:lnTo>
                    <a:pt x="327" y="446"/>
                  </a:lnTo>
                  <a:lnTo>
                    <a:pt x="328" y="447"/>
                  </a:lnTo>
                  <a:lnTo>
                    <a:pt x="329" y="450"/>
                  </a:lnTo>
                  <a:lnTo>
                    <a:pt x="332" y="453"/>
                  </a:lnTo>
                  <a:lnTo>
                    <a:pt x="334" y="453"/>
                  </a:lnTo>
                  <a:lnTo>
                    <a:pt x="336" y="454"/>
                  </a:lnTo>
                  <a:lnTo>
                    <a:pt x="337" y="454"/>
                  </a:lnTo>
                  <a:lnTo>
                    <a:pt x="339" y="458"/>
                  </a:lnTo>
                  <a:lnTo>
                    <a:pt x="340" y="459"/>
                  </a:lnTo>
                  <a:lnTo>
                    <a:pt x="341" y="460"/>
                  </a:lnTo>
                  <a:lnTo>
                    <a:pt x="341" y="461"/>
                  </a:lnTo>
                  <a:lnTo>
                    <a:pt x="341" y="462"/>
                  </a:lnTo>
                  <a:lnTo>
                    <a:pt x="341" y="463"/>
                  </a:lnTo>
                  <a:lnTo>
                    <a:pt x="340" y="464"/>
                  </a:lnTo>
                  <a:lnTo>
                    <a:pt x="340" y="466"/>
                  </a:lnTo>
                  <a:lnTo>
                    <a:pt x="340" y="467"/>
                  </a:lnTo>
                  <a:lnTo>
                    <a:pt x="340" y="471"/>
                  </a:lnTo>
                  <a:lnTo>
                    <a:pt x="341" y="472"/>
                  </a:lnTo>
                  <a:lnTo>
                    <a:pt x="340" y="476"/>
                  </a:lnTo>
                  <a:lnTo>
                    <a:pt x="340" y="477"/>
                  </a:lnTo>
                  <a:lnTo>
                    <a:pt x="341" y="478"/>
                  </a:lnTo>
                  <a:lnTo>
                    <a:pt x="342" y="480"/>
                  </a:lnTo>
                  <a:lnTo>
                    <a:pt x="344" y="483"/>
                  </a:lnTo>
                  <a:lnTo>
                    <a:pt x="345" y="484"/>
                  </a:lnTo>
                  <a:lnTo>
                    <a:pt x="348" y="489"/>
                  </a:lnTo>
                  <a:lnTo>
                    <a:pt x="348" y="492"/>
                  </a:lnTo>
                  <a:lnTo>
                    <a:pt x="349" y="492"/>
                  </a:lnTo>
                  <a:lnTo>
                    <a:pt x="349" y="493"/>
                  </a:lnTo>
                  <a:lnTo>
                    <a:pt x="349" y="494"/>
                  </a:lnTo>
                  <a:lnTo>
                    <a:pt x="348" y="496"/>
                  </a:lnTo>
                  <a:lnTo>
                    <a:pt x="347" y="500"/>
                  </a:lnTo>
                  <a:lnTo>
                    <a:pt x="347" y="501"/>
                  </a:lnTo>
                  <a:lnTo>
                    <a:pt x="347" y="502"/>
                  </a:lnTo>
                  <a:lnTo>
                    <a:pt x="348" y="502"/>
                  </a:lnTo>
                  <a:lnTo>
                    <a:pt x="350" y="502"/>
                  </a:lnTo>
                  <a:lnTo>
                    <a:pt x="355" y="503"/>
                  </a:lnTo>
                  <a:lnTo>
                    <a:pt x="357" y="503"/>
                  </a:lnTo>
                  <a:lnTo>
                    <a:pt x="359" y="503"/>
                  </a:lnTo>
                  <a:lnTo>
                    <a:pt x="365" y="503"/>
                  </a:lnTo>
                  <a:lnTo>
                    <a:pt x="367" y="503"/>
                  </a:lnTo>
                  <a:lnTo>
                    <a:pt x="372" y="503"/>
                  </a:lnTo>
                  <a:lnTo>
                    <a:pt x="373" y="504"/>
                  </a:lnTo>
                  <a:lnTo>
                    <a:pt x="372" y="505"/>
                  </a:lnTo>
                  <a:lnTo>
                    <a:pt x="372" y="506"/>
                  </a:lnTo>
                  <a:lnTo>
                    <a:pt x="372" y="509"/>
                  </a:lnTo>
                  <a:lnTo>
                    <a:pt x="372" y="510"/>
                  </a:lnTo>
                  <a:lnTo>
                    <a:pt x="371" y="511"/>
                  </a:lnTo>
                  <a:lnTo>
                    <a:pt x="371" y="512"/>
                  </a:lnTo>
                  <a:lnTo>
                    <a:pt x="371" y="513"/>
                  </a:lnTo>
                  <a:lnTo>
                    <a:pt x="370" y="514"/>
                  </a:lnTo>
                  <a:lnTo>
                    <a:pt x="367" y="514"/>
                  </a:lnTo>
                  <a:lnTo>
                    <a:pt x="366" y="514"/>
                  </a:lnTo>
                  <a:lnTo>
                    <a:pt x="365" y="514"/>
                  </a:lnTo>
                  <a:lnTo>
                    <a:pt x="363" y="516"/>
                  </a:lnTo>
                  <a:lnTo>
                    <a:pt x="357" y="520"/>
                  </a:lnTo>
                  <a:lnTo>
                    <a:pt x="356" y="520"/>
                  </a:lnTo>
                  <a:lnTo>
                    <a:pt x="351" y="520"/>
                  </a:lnTo>
                  <a:lnTo>
                    <a:pt x="350" y="520"/>
                  </a:lnTo>
                  <a:lnTo>
                    <a:pt x="349" y="521"/>
                  </a:lnTo>
                  <a:lnTo>
                    <a:pt x="347" y="522"/>
                  </a:lnTo>
                  <a:lnTo>
                    <a:pt x="347" y="523"/>
                  </a:lnTo>
                  <a:lnTo>
                    <a:pt x="347" y="527"/>
                  </a:lnTo>
                  <a:lnTo>
                    <a:pt x="346" y="529"/>
                  </a:lnTo>
                  <a:lnTo>
                    <a:pt x="346" y="531"/>
                  </a:lnTo>
                  <a:lnTo>
                    <a:pt x="346" y="533"/>
                  </a:lnTo>
                  <a:lnTo>
                    <a:pt x="346" y="534"/>
                  </a:lnTo>
                  <a:lnTo>
                    <a:pt x="345" y="534"/>
                  </a:lnTo>
                  <a:lnTo>
                    <a:pt x="344" y="535"/>
                  </a:lnTo>
                  <a:lnTo>
                    <a:pt x="342" y="536"/>
                  </a:lnTo>
                  <a:lnTo>
                    <a:pt x="340" y="538"/>
                  </a:lnTo>
                  <a:lnTo>
                    <a:pt x="338" y="539"/>
                  </a:lnTo>
                  <a:lnTo>
                    <a:pt x="337" y="540"/>
                  </a:lnTo>
                  <a:lnTo>
                    <a:pt x="336" y="542"/>
                  </a:lnTo>
                  <a:lnTo>
                    <a:pt x="336" y="543"/>
                  </a:lnTo>
                  <a:lnTo>
                    <a:pt x="334" y="543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6" y="538"/>
                  </a:lnTo>
                  <a:lnTo>
                    <a:pt x="334" y="537"/>
                  </a:lnTo>
                  <a:lnTo>
                    <a:pt x="333" y="537"/>
                  </a:lnTo>
                  <a:lnTo>
                    <a:pt x="332" y="538"/>
                  </a:lnTo>
                  <a:lnTo>
                    <a:pt x="331" y="539"/>
                  </a:lnTo>
                  <a:lnTo>
                    <a:pt x="329" y="540"/>
                  </a:lnTo>
                  <a:lnTo>
                    <a:pt x="328" y="542"/>
                  </a:lnTo>
                  <a:lnTo>
                    <a:pt x="327" y="544"/>
                  </a:lnTo>
                  <a:lnTo>
                    <a:pt x="322" y="547"/>
                  </a:lnTo>
                  <a:lnTo>
                    <a:pt x="321" y="547"/>
                  </a:lnTo>
                  <a:lnTo>
                    <a:pt x="320" y="547"/>
                  </a:lnTo>
                  <a:lnTo>
                    <a:pt x="319" y="546"/>
                  </a:lnTo>
                  <a:lnTo>
                    <a:pt x="318" y="546"/>
                  </a:lnTo>
                  <a:lnTo>
                    <a:pt x="318" y="547"/>
                  </a:lnTo>
                  <a:lnTo>
                    <a:pt x="316" y="547"/>
                  </a:lnTo>
                  <a:lnTo>
                    <a:pt x="315" y="548"/>
                  </a:lnTo>
                  <a:lnTo>
                    <a:pt x="314" y="548"/>
                  </a:lnTo>
                  <a:lnTo>
                    <a:pt x="313" y="548"/>
                  </a:lnTo>
                  <a:lnTo>
                    <a:pt x="312" y="550"/>
                  </a:lnTo>
                  <a:lnTo>
                    <a:pt x="312" y="551"/>
                  </a:lnTo>
                  <a:lnTo>
                    <a:pt x="311" y="551"/>
                  </a:lnTo>
                  <a:lnTo>
                    <a:pt x="310" y="552"/>
                  </a:lnTo>
                  <a:lnTo>
                    <a:pt x="308" y="552"/>
                  </a:lnTo>
                  <a:lnTo>
                    <a:pt x="306" y="552"/>
                  </a:lnTo>
                  <a:lnTo>
                    <a:pt x="306" y="553"/>
                  </a:lnTo>
                  <a:lnTo>
                    <a:pt x="305" y="556"/>
                  </a:lnTo>
                  <a:lnTo>
                    <a:pt x="305" y="559"/>
                  </a:lnTo>
                  <a:lnTo>
                    <a:pt x="304" y="560"/>
                  </a:lnTo>
                  <a:lnTo>
                    <a:pt x="303" y="560"/>
                  </a:lnTo>
                  <a:lnTo>
                    <a:pt x="301" y="560"/>
                  </a:lnTo>
                  <a:lnTo>
                    <a:pt x="299" y="560"/>
                  </a:lnTo>
                  <a:lnTo>
                    <a:pt x="297" y="562"/>
                  </a:lnTo>
                  <a:lnTo>
                    <a:pt x="297" y="563"/>
                  </a:lnTo>
                  <a:lnTo>
                    <a:pt x="296" y="564"/>
                  </a:lnTo>
                  <a:lnTo>
                    <a:pt x="296" y="565"/>
                  </a:lnTo>
                  <a:lnTo>
                    <a:pt x="296" y="567"/>
                  </a:lnTo>
                  <a:lnTo>
                    <a:pt x="295" y="568"/>
                  </a:lnTo>
                  <a:lnTo>
                    <a:pt x="294" y="569"/>
                  </a:lnTo>
                  <a:lnTo>
                    <a:pt x="293" y="569"/>
                  </a:lnTo>
                  <a:lnTo>
                    <a:pt x="293" y="570"/>
                  </a:lnTo>
                  <a:lnTo>
                    <a:pt x="291" y="570"/>
                  </a:lnTo>
                  <a:lnTo>
                    <a:pt x="290" y="569"/>
                  </a:lnTo>
                  <a:lnTo>
                    <a:pt x="290" y="568"/>
                  </a:lnTo>
                  <a:lnTo>
                    <a:pt x="290" y="567"/>
                  </a:lnTo>
                  <a:lnTo>
                    <a:pt x="290" y="564"/>
                  </a:lnTo>
                  <a:lnTo>
                    <a:pt x="291" y="563"/>
                  </a:lnTo>
                  <a:lnTo>
                    <a:pt x="293" y="562"/>
                  </a:lnTo>
                  <a:lnTo>
                    <a:pt x="293" y="561"/>
                  </a:lnTo>
                  <a:lnTo>
                    <a:pt x="293" y="560"/>
                  </a:lnTo>
                  <a:lnTo>
                    <a:pt x="291" y="559"/>
                  </a:lnTo>
                  <a:lnTo>
                    <a:pt x="290" y="558"/>
                  </a:lnTo>
                  <a:lnTo>
                    <a:pt x="289" y="558"/>
                  </a:lnTo>
                  <a:lnTo>
                    <a:pt x="288" y="558"/>
                  </a:lnTo>
                  <a:lnTo>
                    <a:pt x="286" y="558"/>
                  </a:lnTo>
                  <a:lnTo>
                    <a:pt x="285" y="558"/>
                  </a:lnTo>
                  <a:lnTo>
                    <a:pt x="284" y="558"/>
                  </a:lnTo>
                  <a:lnTo>
                    <a:pt x="282" y="559"/>
                  </a:lnTo>
                  <a:lnTo>
                    <a:pt x="279" y="560"/>
                  </a:lnTo>
                  <a:lnTo>
                    <a:pt x="279" y="561"/>
                  </a:lnTo>
                  <a:lnTo>
                    <a:pt x="278" y="561"/>
                  </a:lnTo>
                  <a:lnTo>
                    <a:pt x="276" y="563"/>
                  </a:lnTo>
                  <a:lnTo>
                    <a:pt x="275" y="564"/>
                  </a:lnTo>
                  <a:lnTo>
                    <a:pt x="273" y="564"/>
                  </a:lnTo>
                  <a:lnTo>
                    <a:pt x="272" y="564"/>
                  </a:lnTo>
                  <a:lnTo>
                    <a:pt x="271" y="564"/>
                  </a:lnTo>
                  <a:lnTo>
                    <a:pt x="270" y="567"/>
                  </a:lnTo>
                  <a:lnTo>
                    <a:pt x="269" y="567"/>
                  </a:lnTo>
                  <a:lnTo>
                    <a:pt x="268" y="567"/>
                  </a:lnTo>
                  <a:lnTo>
                    <a:pt x="268" y="565"/>
                  </a:lnTo>
                  <a:lnTo>
                    <a:pt x="267" y="565"/>
                  </a:lnTo>
                  <a:lnTo>
                    <a:pt x="265" y="565"/>
                  </a:lnTo>
                  <a:lnTo>
                    <a:pt x="264" y="565"/>
                  </a:lnTo>
                  <a:lnTo>
                    <a:pt x="262" y="565"/>
                  </a:lnTo>
                  <a:lnTo>
                    <a:pt x="260" y="564"/>
                  </a:lnTo>
                  <a:lnTo>
                    <a:pt x="258" y="562"/>
                  </a:lnTo>
                  <a:lnTo>
                    <a:pt x="255" y="560"/>
                  </a:lnTo>
                  <a:lnTo>
                    <a:pt x="253" y="558"/>
                  </a:lnTo>
                  <a:lnTo>
                    <a:pt x="250" y="555"/>
                  </a:lnTo>
                  <a:lnTo>
                    <a:pt x="247" y="553"/>
                  </a:lnTo>
                  <a:lnTo>
                    <a:pt x="244" y="551"/>
                  </a:lnTo>
                  <a:lnTo>
                    <a:pt x="243" y="548"/>
                  </a:lnTo>
                  <a:lnTo>
                    <a:pt x="242" y="548"/>
                  </a:lnTo>
                  <a:lnTo>
                    <a:pt x="241" y="546"/>
                  </a:lnTo>
                  <a:lnTo>
                    <a:pt x="242" y="544"/>
                  </a:lnTo>
                  <a:lnTo>
                    <a:pt x="242" y="543"/>
                  </a:lnTo>
                  <a:lnTo>
                    <a:pt x="241" y="542"/>
                  </a:lnTo>
                  <a:lnTo>
                    <a:pt x="241" y="540"/>
                  </a:lnTo>
                  <a:lnTo>
                    <a:pt x="239" y="540"/>
                  </a:lnTo>
                  <a:lnTo>
                    <a:pt x="239" y="538"/>
                  </a:lnTo>
                  <a:lnTo>
                    <a:pt x="239" y="537"/>
                  </a:lnTo>
                  <a:lnTo>
                    <a:pt x="238" y="536"/>
                  </a:lnTo>
                  <a:lnTo>
                    <a:pt x="238" y="535"/>
                  </a:lnTo>
                  <a:lnTo>
                    <a:pt x="238" y="534"/>
                  </a:lnTo>
                  <a:lnTo>
                    <a:pt x="238" y="533"/>
                  </a:lnTo>
                  <a:lnTo>
                    <a:pt x="238" y="531"/>
                  </a:lnTo>
                  <a:lnTo>
                    <a:pt x="235" y="523"/>
                  </a:lnTo>
                  <a:lnTo>
                    <a:pt x="234" y="522"/>
                  </a:lnTo>
                  <a:lnTo>
                    <a:pt x="234" y="521"/>
                  </a:lnTo>
                  <a:lnTo>
                    <a:pt x="233" y="521"/>
                  </a:lnTo>
                  <a:lnTo>
                    <a:pt x="233" y="520"/>
                  </a:lnTo>
                  <a:lnTo>
                    <a:pt x="233" y="519"/>
                  </a:lnTo>
                  <a:lnTo>
                    <a:pt x="233" y="518"/>
                  </a:lnTo>
                  <a:lnTo>
                    <a:pt x="233" y="516"/>
                  </a:lnTo>
                  <a:lnTo>
                    <a:pt x="233" y="514"/>
                  </a:lnTo>
                  <a:lnTo>
                    <a:pt x="232" y="514"/>
                  </a:lnTo>
                  <a:lnTo>
                    <a:pt x="230" y="513"/>
                  </a:lnTo>
                  <a:lnTo>
                    <a:pt x="230" y="512"/>
                  </a:lnTo>
                  <a:lnTo>
                    <a:pt x="229" y="511"/>
                  </a:lnTo>
                  <a:lnTo>
                    <a:pt x="229" y="509"/>
                  </a:lnTo>
                  <a:lnTo>
                    <a:pt x="229" y="508"/>
                  </a:lnTo>
                  <a:lnTo>
                    <a:pt x="230" y="508"/>
                  </a:lnTo>
                  <a:lnTo>
                    <a:pt x="230" y="506"/>
                  </a:lnTo>
                  <a:lnTo>
                    <a:pt x="230" y="505"/>
                  </a:lnTo>
                  <a:lnTo>
                    <a:pt x="230" y="504"/>
                  </a:lnTo>
                  <a:lnTo>
                    <a:pt x="228" y="503"/>
                  </a:lnTo>
                  <a:lnTo>
                    <a:pt x="227" y="503"/>
                  </a:lnTo>
                  <a:lnTo>
                    <a:pt x="226" y="502"/>
                  </a:lnTo>
                  <a:lnTo>
                    <a:pt x="225" y="502"/>
                  </a:lnTo>
                  <a:lnTo>
                    <a:pt x="225" y="501"/>
                  </a:lnTo>
                  <a:lnTo>
                    <a:pt x="225" y="500"/>
                  </a:lnTo>
                  <a:lnTo>
                    <a:pt x="224" y="500"/>
                  </a:lnTo>
                  <a:lnTo>
                    <a:pt x="222" y="498"/>
                  </a:lnTo>
                  <a:lnTo>
                    <a:pt x="222" y="497"/>
                  </a:lnTo>
                  <a:lnTo>
                    <a:pt x="221" y="497"/>
                  </a:lnTo>
                  <a:lnTo>
                    <a:pt x="221" y="496"/>
                  </a:lnTo>
                  <a:lnTo>
                    <a:pt x="220" y="496"/>
                  </a:lnTo>
                  <a:lnTo>
                    <a:pt x="219" y="495"/>
                  </a:lnTo>
                  <a:lnTo>
                    <a:pt x="219" y="494"/>
                  </a:lnTo>
                  <a:lnTo>
                    <a:pt x="218" y="494"/>
                  </a:lnTo>
                  <a:lnTo>
                    <a:pt x="217" y="494"/>
                  </a:lnTo>
                  <a:lnTo>
                    <a:pt x="216" y="493"/>
                  </a:lnTo>
                  <a:lnTo>
                    <a:pt x="216" y="491"/>
                  </a:lnTo>
                  <a:lnTo>
                    <a:pt x="215" y="489"/>
                  </a:lnTo>
                  <a:lnTo>
                    <a:pt x="213" y="488"/>
                  </a:lnTo>
                  <a:lnTo>
                    <a:pt x="213" y="489"/>
                  </a:lnTo>
                  <a:lnTo>
                    <a:pt x="212" y="489"/>
                  </a:lnTo>
                  <a:lnTo>
                    <a:pt x="211" y="489"/>
                  </a:lnTo>
                  <a:lnTo>
                    <a:pt x="210" y="488"/>
                  </a:lnTo>
                  <a:lnTo>
                    <a:pt x="209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6" y="489"/>
                  </a:lnTo>
                  <a:lnTo>
                    <a:pt x="206" y="487"/>
                  </a:lnTo>
                  <a:lnTo>
                    <a:pt x="207" y="486"/>
                  </a:lnTo>
                  <a:lnTo>
                    <a:pt x="207" y="485"/>
                  </a:lnTo>
                  <a:lnTo>
                    <a:pt x="209" y="484"/>
                  </a:lnTo>
                  <a:lnTo>
                    <a:pt x="210" y="483"/>
                  </a:lnTo>
                  <a:lnTo>
                    <a:pt x="212" y="480"/>
                  </a:lnTo>
                  <a:lnTo>
                    <a:pt x="213" y="479"/>
                  </a:lnTo>
                  <a:lnTo>
                    <a:pt x="215" y="478"/>
                  </a:lnTo>
                  <a:lnTo>
                    <a:pt x="217" y="476"/>
                  </a:lnTo>
                  <a:lnTo>
                    <a:pt x="218" y="475"/>
                  </a:lnTo>
                  <a:lnTo>
                    <a:pt x="220" y="473"/>
                  </a:lnTo>
                  <a:lnTo>
                    <a:pt x="220" y="472"/>
                  </a:lnTo>
                  <a:lnTo>
                    <a:pt x="221" y="472"/>
                  </a:lnTo>
                  <a:lnTo>
                    <a:pt x="222" y="472"/>
                  </a:lnTo>
                  <a:lnTo>
                    <a:pt x="225" y="469"/>
                  </a:lnTo>
                  <a:lnTo>
                    <a:pt x="226" y="468"/>
                  </a:lnTo>
                  <a:lnTo>
                    <a:pt x="226" y="466"/>
                  </a:lnTo>
                  <a:lnTo>
                    <a:pt x="225" y="464"/>
                  </a:lnTo>
                  <a:lnTo>
                    <a:pt x="224" y="464"/>
                  </a:lnTo>
                  <a:lnTo>
                    <a:pt x="222" y="463"/>
                  </a:lnTo>
                  <a:lnTo>
                    <a:pt x="220" y="456"/>
                  </a:lnTo>
                  <a:lnTo>
                    <a:pt x="219" y="455"/>
                  </a:lnTo>
                  <a:lnTo>
                    <a:pt x="217" y="454"/>
                  </a:lnTo>
                  <a:lnTo>
                    <a:pt x="216" y="454"/>
                  </a:lnTo>
                  <a:lnTo>
                    <a:pt x="215" y="454"/>
                  </a:lnTo>
                  <a:lnTo>
                    <a:pt x="213" y="453"/>
                  </a:lnTo>
                  <a:lnTo>
                    <a:pt x="213" y="452"/>
                  </a:lnTo>
                  <a:lnTo>
                    <a:pt x="213" y="451"/>
                  </a:lnTo>
                  <a:lnTo>
                    <a:pt x="213" y="450"/>
                  </a:lnTo>
                  <a:lnTo>
                    <a:pt x="211" y="447"/>
                  </a:lnTo>
                  <a:lnTo>
                    <a:pt x="211" y="446"/>
                  </a:lnTo>
                  <a:lnTo>
                    <a:pt x="211" y="444"/>
                  </a:lnTo>
                  <a:lnTo>
                    <a:pt x="211" y="443"/>
                  </a:lnTo>
                  <a:lnTo>
                    <a:pt x="210" y="442"/>
                  </a:lnTo>
                  <a:lnTo>
                    <a:pt x="210" y="439"/>
                  </a:lnTo>
                  <a:lnTo>
                    <a:pt x="209" y="439"/>
                  </a:lnTo>
                  <a:lnTo>
                    <a:pt x="209" y="438"/>
                  </a:lnTo>
                  <a:lnTo>
                    <a:pt x="208" y="438"/>
                  </a:lnTo>
                  <a:lnTo>
                    <a:pt x="208" y="437"/>
                  </a:lnTo>
                  <a:lnTo>
                    <a:pt x="208" y="436"/>
                  </a:lnTo>
                  <a:lnTo>
                    <a:pt x="208" y="435"/>
                  </a:lnTo>
                  <a:lnTo>
                    <a:pt x="208" y="433"/>
                  </a:lnTo>
                  <a:lnTo>
                    <a:pt x="208" y="431"/>
                  </a:lnTo>
                  <a:lnTo>
                    <a:pt x="208" y="430"/>
                  </a:lnTo>
                  <a:lnTo>
                    <a:pt x="208" y="429"/>
                  </a:lnTo>
                  <a:lnTo>
                    <a:pt x="208" y="428"/>
                  </a:lnTo>
                  <a:lnTo>
                    <a:pt x="207" y="428"/>
                  </a:lnTo>
                  <a:lnTo>
                    <a:pt x="207" y="427"/>
                  </a:lnTo>
                  <a:lnTo>
                    <a:pt x="207" y="426"/>
                  </a:lnTo>
                  <a:lnTo>
                    <a:pt x="206" y="426"/>
                  </a:lnTo>
                  <a:lnTo>
                    <a:pt x="204" y="425"/>
                  </a:lnTo>
                  <a:lnTo>
                    <a:pt x="204" y="424"/>
                  </a:lnTo>
                  <a:lnTo>
                    <a:pt x="206" y="424"/>
                  </a:lnTo>
                  <a:lnTo>
                    <a:pt x="206" y="422"/>
                  </a:lnTo>
                  <a:lnTo>
                    <a:pt x="206" y="421"/>
                  </a:lnTo>
                  <a:lnTo>
                    <a:pt x="206" y="420"/>
                  </a:lnTo>
                  <a:lnTo>
                    <a:pt x="206" y="419"/>
                  </a:lnTo>
                  <a:lnTo>
                    <a:pt x="206" y="418"/>
                  </a:lnTo>
                  <a:lnTo>
                    <a:pt x="207" y="417"/>
                  </a:lnTo>
                  <a:lnTo>
                    <a:pt x="207" y="414"/>
                  </a:lnTo>
                  <a:lnTo>
                    <a:pt x="207" y="413"/>
                  </a:lnTo>
                  <a:lnTo>
                    <a:pt x="207" y="412"/>
                  </a:lnTo>
                  <a:lnTo>
                    <a:pt x="207" y="411"/>
                  </a:lnTo>
                  <a:lnTo>
                    <a:pt x="207" y="410"/>
                  </a:lnTo>
                  <a:lnTo>
                    <a:pt x="208" y="408"/>
                  </a:lnTo>
                  <a:lnTo>
                    <a:pt x="208" y="405"/>
                  </a:lnTo>
                  <a:lnTo>
                    <a:pt x="208" y="404"/>
                  </a:lnTo>
                  <a:lnTo>
                    <a:pt x="207" y="403"/>
                  </a:lnTo>
                  <a:lnTo>
                    <a:pt x="207" y="402"/>
                  </a:lnTo>
                  <a:lnTo>
                    <a:pt x="207" y="401"/>
                  </a:lnTo>
                  <a:lnTo>
                    <a:pt x="207" y="400"/>
                  </a:lnTo>
                  <a:lnTo>
                    <a:pt x="207" y="399"/>
                  </a:lnTo>
                  <a:lnTo>
                    <a:pt x="207" y="397"/>
                  </a:lnTo>
                  <a:lnTo>
                    <a:pt x="206" y="396"/>
                  </a:lnTo>
                  <a:lnTo>
                    <a:pt x="207" y="394"/>
                  </a:lnTo>
                  <a:lnTo>
                    <a:pt x="207" y="393"/>
                  </a:lnTo>
                  <a:lnTo>
                    <a:pt x="209" y="392"/>
                  </a:lnTo>
                  <a:lnTo>
                    <a:pt x="210" y="392"/>
                  </a:lnTo>
                  <a:lnTo>
                    <a:pt x="210" y="391"/>
                  </a:lnTo>
                  <a:lnTo>
                    <a:pt x="211" y="391"/>
                  </a:lnTo>
                  <a:lnTo>
                    <a:pt x="212" y="389"/>
                  </a:lnTo>
                  <a:lnTo>
                    <a:pt x="213" y="389"/>
                  </a:lnTo>
                  <a:lnTo>
                    <a:pt x="213" y="388"/>
                  </a:lnTo>
                  <a:lnTo>
                    <a:pt x="213" y="387"/>
                  </a:lnTo>
                  <a:lnTo>
                    <a:pt x="215" y="387"/>
                  </a:lnTo>
                  <a:lnTo>
                    <a:pt x="215" y="386"/>
                  </a:lnTo>
                  <a:lnTo>
                    <a:pt x="213" y="385"/>
                  </a:lnTo>
                  <a:lnTo>
                    <a:pt x="213" y="383"/>
                  </a:lnTo>
                  <a:lnTo>
                    <a:pt x="213" y="380"/>
                  </a:lnTo>
                  <a:lnTo>
                    <a:pt x="213" y="379"/>
                  </a:lnTo>
                  <a:lnTo>
                    <a:pt x="215" y="378"/>
                  </a:lnTo>
                  <a:lnTo>
                    <a:pt x="215" y="376"/>
                  </a:lnTo>
                  <a:lnTo>
                    <a:pt x="217" y="374"/>
                  </a:lnTo>
                  <a:lnTo>
                    <a:pt x="218" y="374"/>
                  </a:lnTo>
                  <a:lnTo>
                    <a:pt x="219" y="371"/>
                  </a:lnTo>
                  <a:lnTo>
                    <a:pt x="220" y="371"/>
                  </a:lnTo>
                  <a:lnTo>
                    <a:pt x="221" y="370"/>
                  </a:lnTo>
                  <a:lnTo>
                    <a:pt x="221" y="369"/>
                  </a:lnTo>
                  <a:lnTo>
                    <a:pt x="221" y="368"/>
                  </a:lnTo>
                  <a:lnTo>
                    <a:pt x="220" y="368"/>
                  </a:lnTo>
                  <a:lnTo>
                    <a:pt x="219" y="366"/>
                  </a:lnTo>
                  <a:lnTo>
                    <a:pt x="219" y="363"/>
                  </a:lnTo>
                  <a:lnTo>
                    <a:pt x="219" y="362"/>
                  </a:lnTo>
                  <a:lnTo>
                    <a:pt x="220" y="362"/>
                  </a:lnTo>
                  <a:lnTo>
                    <a:pt x="219" y="362"/>
                  </a:lnTo>
                  <a:lnTo>
                    <a:pt x="218" y="361"/>
                  </a:lnTo>
                  <a:lnTo>
                    <a:pt x="217" y="360"/>
                  </a:lnTo>
                  <a:lnTo>
                    <a:pt x="216" y="360"/>
                  </a:lnTo>
                  <a:lnTo>
                    <a:pt x="210" y="358"/>
                  </a:lnTo>
                  <a:lnTo>
                    <a:pt x="208" y="358"/>
                  </a:lnTo>
                  <a:lnTo>
                    <a:pt x="207" y="358"/>
                  </a:lnTo>
                  <a:lnTo>
                    <a:pt x="206" y="358"/>
                  </a:lnTo>
                  <a:lnTo>
                    <a:pt x="206" y="359"/>
                  </a:lnTo>
                  <a:lnTo>
                    <a:pt x="204" y="359"/>
                  </a:lnTo>
                  <a:lnTo>
                    <a:pt x="203" y="359"/>
                  </a:lnTo>
                  <a:lnTo>
                    <a:pt x="203" y="360"/>
                  </a:lnTo>
                  <a:lnTo>
                    <a:pt x="203" y="361"/>
                  </a:lnTo>
                  <a:lnTo>
                    <a:pt x="202" y="361"/>
                  </a:lnTo>
                  <a:lnTo>
                    <a:pt x="201" y="361"/>
                  </a:lnTo>
                  <a:lnTo>
                    <a:pt x="200" y="361"/>
                  </a:lnTo>
                  <a:lnTo>
                    <a:pt x="194" y="361"/>
                  </a:lnTo>
                  <a:lnTo>
                    <a:pt x="193" y="361"/>
                  </a:lnTo>
                  <a:lnTo>
                    <a:pt x="189" y="363"/>
                  </a:lnTo>
                  <a:lnTo>
                    <a:pt x="187" y="363"/>
                  </a:lnTo>
                  <a:lnTo>
                    <a:pt x="185" y="362"/>
                  </a:lnTo>
                  <a:lnTo>
                    <a:pt x="184" y="362"/>
                  </a:lnTo>
                  <a:lnTo>
                    <a:pt x="183" y="362"/>
                  </a:lnTo>
                  <a:lnTo>
                    <a:pt x="181" y="363"/>
                  </a:lnTo>
                  <a:lnTo>
                    <a:pt x="178" y="363"/>
                  </a:lnTo>
                  <a:lnTo>
                    <a:pt x="177" y="364"/>
                  </a:lnTo>
                  <a:lnTo>
                    <a:pt x="176" y="364"/>
                  </a:lnTo>
                  <a:lnTo>
                    <a:pt x="174" y="363"/>
                  </a:lnTo>
                  <a:lnTo>
                    <a:pt x="173" y="363"/>
                  </a:lnTo>
                  <a:lnTo>
                    <a:pt x="170" y="362"/>
                  </a:lnTo>
                  <a:lnTo>
                    <a:pt x="169" y="362"/>
                  </a:lnTo>
                  <a:lnTo>
                    <a:pt x="167" y="362"/>
                  </a:lnTo>
                  <a:lnTo>
                    <a:pt x="166" y="362"/>
                  </a:lnTo>
                  <a:lnTo>
                    <a:pt x="165" y="362"/>
                  </a:lnTo>
                  <a:lnTo>
                    <a:pt x="164" y="362"/>
                  </a:lnTo>
                  <a:lnTo>
                    <a:pt x="163" y="361"/>
                  </a:lnTo>
                  <a:lnTo>
                    <a:pt x="161" y="361"/>
                  </a:lnTo>
                  <a:lnTo>
                    <a:pt x="160" y="361"/>
                  </a:lnTo>
                  <a:lnTo>
                    <a:pt x="159" y="362"/>
                  </a:lnTo>
                  <a:lnTo>
                    <a:pt x="158" y="363"/>
                  </a:lnTo>
                  <a:lnTo>
                    <a:pt x="156" y="366"/>
                  </a:lnTo>
                  <a:lnTo>
                    <a:pt x="153" y="367"/>
                  </a:lnTo>
                  <a:lnTo>
                    <a:pt x="153" y="366"/>
                  </a:lnTo>
                  <a:lnTo>
                    <a:pt x="151" y="364"/>
                  </a:lnTo>
                  <a:lnTo>
                    <a:pt x="150" y="363"/>
                  </a:lnTo>
                  <a:lnTo>
                    <a:pt x="148" y="364"/>
                  </a:lnTo>
                  <a:lnTo>
                    <a:pt x="147" y="364"/>
                  </a:lnTo>
                  <a:lnTo>
                    <a:pt x="146" y="363"/>
                  </a:lnTo>
                  <a:lnTo>
                    <a:pt x="142" y="360"/>
                  </a:lnTo>
                  <a:lnTo>
                    <a:pt x="140" y="357"/>
                  </a:lnTo>
                  <a:lnTo>
                    <a:pt x="136" y="353"/>
                  </a:lnTo>
                  <a:lnTo>
                    <a:pt x="134" y="350"/>
                  </a:lnTo>
                  <a:lnTo>
                    <a:pt x="131" y="345"/>
                  </a:lnTo>
                  <a:lnTo>
                    <a:pt x="129" y="342"/>
                  </a:lnTo>
                  <a:lnTo>
                    <a:pt x="125" y="338"/>
                  </a:lnTo>
                  <a:lnTo>
                    <a:pt x="123" y="335"/>
                  </a:lnTo>
                  <a:lnTo>
                    <a:pt x="122" y="334"/>
                  </a:lnTo>
                  <a:lnTo>
                    <a:pt x="121" y="333"/>
                  </a:lnTo>
                  <a:lnTo>
                    <a:pt x="120" y="333"/>
                  </a:lnTo>
                  <a:lnTo>
                    <a:pt x="118" y="333"/>
                  </a:lnTo>
                  <a:lnTo>
                    <a:pt x="117" y="333"/>
                  </a:lnTo>
                  <a:lnTo>
                    <a:pt x="115" y="334"/>
                  </a:lnTo>
                  <a:lnTo>
                    <a:pt x="114" y="334"/>
                  </a:lnTo>
                  <a:lnTo>
                    <a:pt x="110" y="333"/>
                  </a:lnTo>
                  <a:lnTo>
                    <a:pt x="109" y="333"/>
                  </a:lnTo>
                  <a:lnTo>
                    <a:pt x="109" y="332"/>
                  </a:lnTo>
                  <a:lnTo>
                    <a:pt x="108" y="332"/>
                  </a:lnTo>
                  <a:lnTo>
                    <a:pt x="107" y="332"/>
                  </a:lnTo>
                  <a:lnTo>
                    <a:pt x="106" y="332"/>
                  </a:lnTo>
                  <a:lnTo>
                    <a:pt x="105" y="329"/>
                  </a:lnTo>
                  <a:lnTo>
                    <a:pt x="104" y="328"/>
                  </a:lnTo>
                  <a:lnTo>
                    <a:pt x="104" y="329"/>
                  </a:lnTo>
                  <a:lnTo>
                    <a:pt x="103" y="329"/>
                  </a:lnTo>
                  <a:lnTo>
                    <a:pt x="101" y="329"/>
                  </a:lnTo>
                  <a:lnTo>
                    <a:pt x="100" y="329"/>
                  </a:lnTo>
                  <a:lnTo>
                    <a:pt x="100" y="328"/>
                  </a:lnTo>
                  <a:lnTo>
                    <a:pt x="99" y="328"/>
                  </a:lnTo>
                  <a:lnTo>
                    <a:pt x="98" y="328"/>
                  </a:lnTo>
                  <a:lnTo>
                    <a:pt x="96" y="328"/>
                  </a:lnTo>
                  <a:lnTo>
                    <a:pt x="95" y="329"/>
                  </a:lnTo>
                  <a:lnTo>
                    <a:pt x="93" y="329"/>
                  </a:lnTo>
                  <a:lnTo>
                    <a:pt x="92" y="329"/>
                  </a:lnTo>
                  <a:lnTo>
                    <a:pt x="92" y="330"/>
                  </a:lnTo>
                  <a:lnTo>
                    <a:pt x="91" y="330"/>
                  </a:lnTo>
                  <a:lnTo>
                    <a:pt x="90" y="332"/>
                  </a:lnTo>
                  <a:lnTo>
                    <a:pt x="88" y="333"/>
                  </a:lnTo>
                  <a:lnTo>
                    <a:pt x="86" y="333"/>
                  </a:lnTo>
                  <a:lnTo>
                    <a:pt x="83" y="333"/>
                  </a:lnTo>
                  <a:lnTo>
                    <a:pt x="82" y="333"/>
                  </a:lnTo>
                  <a:lnTo>
                    <a:pt x="82" y="334"/>
                  </a:lnTo>
                  <a:lnTo>
                    <a:pt x="81" y="333"/>
                  </a:lnTo>
                  <a:lnTo>
                    <a:pt x="79" y="333"/>
                  </a:lnTo>
                  <a:lnTo>
                    <a:pt x="78" y="332"/>
                  </a:lnTo>
                  <a:lnTo>
                    <a:pt x="78" y="330"/>
                  </a:lnTo>
                  <a:lnTo>
                    <a:pt x="77" y="330"/>
                  </a:lnTo>
                  <a:lnTo>
                    <a:pt x="75" y="332"/>
                  </a:lnTo>
                  <a:lnTo>
                    <a:pt x="74" y="330"/>
                  </a:lnTo>
                  <a:lnTo>
                    <a:pt x="73" y="330"/>
                  </a:lnTo>
                  <a:lnTo>
                    <a:pt x="72" y="330"/>
                  </a:lnTo>
                  <a:lnTo>
                    <a:pt x="72" y="332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0" y="330"/>
                  </a:lnTo>
                  <a:lnTo>
                    <a:pt x="69" y="330"/>
                  </a:lnTo>
                  <a:lnTo>
                    <a:pt x="67" y="330"/>
                  </a:lnTo>
                  <a:lnTo>
                    <a:pt x="66" y="330"/>
                  </a:lnTo>
                  <a:lnTo>
                    <a:pt x="65" y="330"/>
                  </a:lnTo>
                  <a:lnTo>
                    <a:pt x="64" y="330"/>
                  </a:lnTo>
                  <a:lnTo>
                    <a:pt x="63" y="330"/>
                  </a:lnTo>
                  <a:lnTo>
                    <a:pt x="64" y="330"/>
                  </a:lnTo>
                  <a:lnTo>
                    <a:pt x="63" y="330"/>
                  </a:lnTo>
                  <a:lnTo>
                    <a:pt x="62" y="330"/>
                  </a:lnTo>
                  <a:lnTo>
                    <a:pt x="61" y="330"/>
                  </a:lnTo>
                  <a:lnTo>
                    <a:pt x="60" y="330"/>
                  </a:lnTo>
                  <a:lnTo>
                    <a:pt x="60" y="332"/>
                  </a:lnTo>
                  <a:lnTo>
                    <a:pt x="58" y="332"/>
                  </a:lnTo>
                  <a:lnTo>
                    <a:pt x="58" y="333"/>
                  </a:lnTo>
                  <a:lnTo>
                    <a:pt x="57" y="333"/>
                  </a:lnTo>
                  <a:lnTo>
                    <a:pt x="56" y="333"/>
                  </a:lnTo>
                  <a:lnTo>
                    <a:pt x="53" y="332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49" y="330"/>
                  </a:lnTo>
                  <a:lnTo>
                    <a:pt x="48" y="329"/>
                  </a:lnTo>
                  <a:lnTo>
                    <a:pt x="47" y="328"/>
                  </a:lnTo>
                  <a:lnTo>
                    <a:pt x="46" y="325"/>
                  </a:lnTo>
                  <a:lnTo>
                    <a:pt x="45" y="324"/>
                  </a:lnTo>
                  <a:lnTo>
                    <a:pt x="45" y="322"/>
                  </a:lnTo>
                  <a:lnTo>
                    <a:pt x="45" y="321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39" y="317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6" y="317"/>
                  </a:lnTo>
                  <a:lnTo>
                    <a:pt x="35" y="316"/>
                  </a:lnTo>
                  <a:lnTo>
                    <a:pt x="34" y="313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4" y="310"/>
                  </a:lnTo>
                  <a:lnTo>
                    <a:pt x="34" y="308"/>
                  </a:lnTo>
                  <a:lnTo>
                    <a:pt x="34" y="303"/>
                  </a:lnTo>
                  <a:lnTo>
                    <a:pt x="35" y="301"/>
                  </a:lnTo>
                  <a:lnTo>
                    <a:pt x="35" y="299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4" y="295"/>
                  </a:lnTo>
                  <a:lnTo>
                    <a:pt x="35" y="295"/>
                  </a:lnTo>
                  <a:lnTo>
                    <a:pt x="36" y="294"/>
                  </a:lnTo>
                  <a:lnTo>
                    <a:pt x="36" y="293"/>
                  </a:lnTo>
                  <a:lnTo>
                    <a:pt x="37" y="293"/>
                  </a:lnTo>
                  <a:lnTo>
                    <a:pt x="38" y="293"/>
                  </a:lnTo>
                  <a:lnTo>
                    <a:pt x="39" y="292"/>
                  </a:lnTo>
                  <a:lnTo>
                    <a:pt x="39" y="291"/>
                  </a:lnTo>
                  <a:lnTo>
                    <a:pt x="38" y="287"/>
                  </a:lnTo>
                  <a:lnTo>
                    <a:pt x="37" y="285"/>
                  </a:lnTo>
                  <a:lnTo>
                    <a:pt x="37" y="284"/>
                  </a:lnTo>
                  <a:lnTo>
                    <a:pt x="37" y="283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6" y="280"/>
                  </a:lnTo>
                  <a:lnTo>
                    <a:pt x="36" y="279"/>
                  </a:lnTo>
                  <a:lnTo>
                    <a:pt x="35" y="279"/>
                  </a:lnTo>
                  <a:lnTo>
                    <a:pt x="34" y="278"/>
                  </a:lnTo>
                  <a:lnTo>
                    <a:pt x="32" y="277"/>
                  </a:lnTo>
                  <a:lnTo>
                    <a:pt x="32" y="276"/>
                  </a:lnTo>
                  <a:lnTo>
                    <a:pt x="31" y="276"/>
                  </a:lnTo>
                  <a:lnTo>
                    <a:pt x="30" y="275"/>
                  </a:lnTo>
                  <a:lnTo>
                    <a:pt x="30" y="274"/>
                  </a:lnTo>
                  <a:lnTo>
                    <a:pt x="29" y="274"/>
                  </a:lnTo>
                  <a:lnTo>
                    <a:pt x="28" y="272"/>
                  </a:lnTo>
                  <a:lnTo>
                    <a:pt x="28" y="271"/>
                  </a:lnTo>
                  <a:lnTo>
                    <a:pt x="27" y="271"/>
                  </a:lnTo>
                  <a:lnTo>
                    <a:pt x="27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4" y="265"/>
                  </a:lnTo>
                  <a:lnTo>
                    <a:pt x="24" y="263"/>
                  </a:lnTo>
                  <a:lnTo>
                    <a:pt x="24" y="261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2" y="255"/>
                  </a:lnTo>
                  <a:lnTo>
                    <a:pt x="22" y="254"/>
                  </a:lnTo>
                  <a:lnTo>
                    <a:pt x="21" y="253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1" y="252"/>
                  </a:lnTo>
                  <a:lnTo>
                    <a:pt x="21" y="251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9" y="252"/>
                  </a:lnTo>
                  <a:lnTo>
                    <a:pt x="18" y="252"/>
                  </a:lnTo>
                  <a:lnTo>
                    <a:pt x="17" y="253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5" y="250"/>
                  </a:lnTo>
                  <a:lnTo>
                    <a:pt x="15" y="249"/>
                  </a:lnTo>
                  <a:lnTo>
                    <a:pt x="14" y="249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5"/>
                  </a:lnTo>
                  <a:lnTo>
                    <a:pt x="11" y="246"/>
                  </a:lnTo>
                  <a:lnTo>
                    <a:pt x="11" y="247"/>
                  </a:lnTo>
                  <a:lnTo>
                    <a:pt x="10" y="247"/>
                  </a:lnTo>
                  <a:lnTo>
                    <a:pt x="9" y="247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5" y="250"/>
                  </a:lnTo>
                  <a:lnTo>
                    <a:pt x="1" y="250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6" y="238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1" y="234"/>
                  </a:lnTo>
                  <a:lnTo>
                    <a:pt x="11" y="232"/>
                  </a:lnTo>
                  <a:lnTo>
                    <a:pt x="13" y="228"/>
                  </a:lnTo>
                  <a:lnTo>
                    <a:pt x="14" y="226"/>
                  </a:lnTo>
                  <a:lnTo>
                    <a:pt x="15" y="225"/>
                  </a:lnTo>
                  <a:lnTo>
                    <a:pt x="14" y="224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4" y="220"/>
                  </a:lnTo>
                  <a:lnTo>
                    <a:pt x="14" y="219"/>
                  </a:lnTo>
                  <a:lnTo>
                    <a:pt x="17" y="212"/>
                  </a:lnTo>
                  <a:lnTo>
                    <a:pt x="18" y="203"/>
                  </a:lnTo>
                  <a:lnTo>
                    <a:pt x="18" y="202"/>
                  </a:lnTo>
                  <a:lnTo>
                    <a:pt x="18" y="201"/>
                  </a:lnTo>
                  <a:lnTo>
                    <a:pt x="19" y="200"/>
                  </a:lnTo>
                  <a:lnTo>
                    <a:pt x="20" y="197"/>
                  </a:lnTo>
                  <a:lnTo>
                    <a:pt x="22" y="194"/>
                  </a:lnTo>
                  <a:lnTo>
                    <a:pt x="23" y="193"/>
                  </a:lnTo>
                  <a:lnTo>
                    <a:pt x="26" y="187"/>
                  </a:lnTo>
                  <a:lnTo>
                    <a:pt x="26" y="186"/>
                  </a:lnTo>
                  <a:lnTo>
                    <a:pt x="27" y="185"/>
                  </a:lnTo>
                  <a:lnTo>
                    <a:pt x="29" y="184"/>
                  </a:lnTo>
                  <a:lnTo>
                    <a:pt x="29" y="183"/>
                  </a:lnTo>
                  <a:lnTo>
                    <a:pt x="30" y="183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2" y="178"/>
                  </a:lnTo>
                  <a:lnTo>
                    <a:pt x="32" y="177"/>
                  </a:lnTo>
                  <a:lnTo>
                    <a:pt x="32" y="176"/>
                  </a:lnTo>
                  <a:lnTo>
                    <a:pt x="34" y="176"/>
                  </a:lnTo>
                  <a:lnTo>
                    <a:pt x="35" y="176"/>
                  </a:lnTo>
                  <a:lnTo>
                    <a:pt x="36" y="176"/>
                  </a:lnTo>
                  <a:lnTo>
                    <a:pt x="38" y="175"/>
                  </a:lnTo>
                  <a:lnTo>
                    <a:pt x="39" y="175"/>
                  </a:lnTo>
                  <a:lnTo>
                    <a:pt x="40" y="175"/>
                  </a:lnTo>
                  <a:lnTo>
                    <a:pt x="41" y="175"/>
                  </a:lnTo>
                  <a:lnTo>
                    <a:pt x="43" y="173"/>
                  </a:lnTo>
                  <a:lnTo>
                    <a:pt x="44" y="170"/>
                  </a:lnTo>
                  <a:lnTo>
                    <a:pt x="45" y="168"/>
                  </a:lnTo>
                  <a:lnTo>
                    <a:pt x="46" y="166"/>
                  </a:lnTo>
                  <a:lnTo>
                    <a:pt x="47" y="163"/>
                  </a:lnTo>
                  <a:lnTo>
                    <a:pt x="48" y="162"/>
                  </a:lnTo>
                  <a:lnTo>
                    <a:pt x="49" y="160"/>
                  </a:lnTo>
                  <a:lnTo>
                    <a:pt x="51" y="158"/>
                  </a:lnTo>
                  <a:lnTo>
                    <a:pt x="51" y="157"/>
                  </a:lnTo>
                  <a:lnTo>
                    <a:pt x="52" y="155"/>
                  </a:lnTo>
                  <a:lnTo>
                    <a:pt x="53" y="155"/>
                  </a:lnTo>
                  <a:lnTo>
                    <a:pt x="54" y="155"/>
                  </a:lnTo>
                  <a:lnTo>
                    <a:pt x="55" y="154"/>
                  </a:lnTo>
                  <a:lnTo>
                    <a:pt x="57" y="154"/>
                  </a:lnTo>
                  <a:lnTo>
                    <a:pt x="60" y="153"/>
                  </a:lnTo>
                  <a:lnTo>
                    <a:pt x="62" y="153"/>
                  </a:lnTo>
                  <a:lnTo>
                    <a:pt x="64" y="152"/>
                  </a:lnTo>
                  <a:lnTo>
                    <a:pt x="66" y="152"/>
                  </a:lnTo>
                  <a:lnTo>
                    <a:pt x="69" y="151"/>
                  </a:lnTo>
                  <a:lnTo>
                    <a:pt x="71" y="151"/>
                  </a:lnTo>
                  <a:lnTo>
                    <a:pt x="72" y="150"/>
                  </a:lnTo>
                  <a:lnTo>
                    <a:pt x="73" y="150"/>
                  </a:lnTo>
                  <a:lnTo>
                    <a:pt x="74" y="149"/>
                  </a:lnTo>
                  <a:lnTo>
                    <a:pt x="75" y="149"/>
                  </a:lnTo>
                  <a:lnTo>
                    <a:pt x="77" y="149"/>
                  </a:lnTo>
                  <a:lnTo>
                    <a:pt x="75" y="149"/>
                  </a:lnTo>
                  <a:lnTo>
                    <a:pt x="75" y="150"/>
                  </a:lnTo>
                  <a:lnTo>
                    <a:pt x="77" y="151"/>
                  </a:lnTo>
                  <a:lnTo>
                    <a:pt x="75" y="151"/>
                  </a:lnTo>
                  <a:lnTo>
                    <a:pt x="74" y="151"/>
                  </a:lnTo>
                  <a:lnTo>
                    <a:pt x="74" y="152"/>
                  </a:lnTo>
                  <a:lnTo>
                    <a:pt x="73" y="152"/>
                  </a:lnTo>
                  <a:lnTo>
                    <a:pt x="71" y="153"/>
                  </a:lnTo>
                  <a:lnTo>
                    <a:pt x="70" y="153"/>
                  </a:lnTo>
                  <a:lnTo>
                    <a:pt x="63" y="154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8"/>
                  </a:lnTo>
                  <a:lnTo>
                    <a:pt x="53" y="158"/>
                  </a:lnTo>
                  <a:lnTo>
                    <a:pt x="53" y="160"/>
                  </a:lnTo>
                  <a:lnTo>
                    <a:pt x="53" y="161"/>
                  </a:lnTo>
                  <a:lnTo>
                    <a:pt x="54" y="166"/>
                  </a:lnTo>
                  <a:lnTo>
                    <a:pt x="56" y="173"/>
                  </a:lnTo>
                  <a:lnTo>
                    <a:pt x="58" y="176"/>
                  </a:lnTo>
                  <a:lnTo>
                    <a:pt x="60" y="177"/>
                  </a:lnTo>
                  <a:lnTo>
                    <a:pt x="64" y="179"/>
                  </a:lnTo>
                  <a:lnTo>
                    <a:pt x="65" y="179"/>
                  </a:lnTo>
                  <a:lnTo>
                    <a:pt x="65" y="180"/>
                  </a:lnTo>
                  <a:lnTo>
                    <a:pt x="63" y="182"/>
                  </a:lnTo>
                  <a:lnTo>
                    <a:pt x="63" y="180"/>
                  </a:lnTo>
                  <a:lnTo>
                    <a:pt x="63" y="179"/>
                  </a:lnTo>
                  <a:lnTo>
                    <a:pt x="62" y="179"/>
                  </a:lnTo>
                  <a:lnTo>
                    <a:pt x="61" y="179"/>
                  </a:lnTo>
                  <a:lnTo>
                    <a:pt x="60" y="180"/>
                  </a:lnTo>
                  <a:lnTo>
                    <a:pt x="61" y="180"/>
                  </a:lnTo>
                  <a:lnTo>
                    <a:pt x="62" y="182"/>
                  </a:lnTo>
                  <a:lnTo>
                    <a:pt x="62" y="183"/>
                  </a:lnTo>
                  <a:lnTo>
                    <a:pt x="62" y="184"/>
                  </a:lnTo>
                  <a:lnTo>
                    <a:pt x="62" y="185"/>
                  </a:lnTo>
                  <a:lnTo>
                    <a:pt x="63" y="187"/>
                  </a:lnTo>
                  <a:lnTo>
                    <a:pt x="63" y="188"/>
                  </a:lnTo>
                  <a:lnTo>
                    <a:pt x="64" y="190"/>
                  </a:lnTo>
                  <a:lnTo>
                    <a:pt x="65" y="191"/>
                  </a:lnTo>
                  <a:lnTo>
                    <a:pt x="67" y="191"/>
                  </a:lnTo>
                  <a:lnTo>
                    <a:pt x="66" y="192"/>
                  </a:lnTo>
                  <a:lnTo>
                    <a:pt x="66" y="194"/>
                  </a:lnTo>
                  <a:lnTo>
                    <a:pt x="66" y="195"/>
                  </a:lnTo>
                  <a:lnTo>
                    <a:pt x="66" y="196"/>
                  </a:lnTo>
                  <a:lnTo>
                    <a:pt x="65" y="197"/>
                  </a:lnTo>
                  <a:lnTo>
                    <a:pt x="65" y="199"/>
                  </a:lnTo>
                  <a:lnTo>
                    <a:pt x="65" y="201"/>
                  </a:lnTo>
                  <a:lnTo>
                    <a:pt x="65" y="202"/>
                  </a:lnTo>
                  <a:lnTo>
                    <a:pt x="64" y="202"/>
                  </a:lnTo>
                  <a:lnTo>
                    <a:pt x="63" y="203"/>
                  </a:lnTo>
                  <a:lnTo>
                    <a:pt x="62" y="203"/>
                  </a:lnTo>
                  <a:lnTo>
                    <a:pt x="62" y="204"/>
                  </a:lnTo>
                  <a:lnTo>
                    <a:pt x="61" y="204"/>
                  </a:lnTo>
                  <a:lnTo>
                    <a:pt x="60" y="205"/>
                  </a:lnTo>
                  <a:lnTo>
                    <a:pt x="57" y="210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3" y="215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1" y="219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7" y="225"/>
                  </a:lnTo>
                  <a:lnTo>
                    <a:pt x="47" y="226"/>
                  </a:lnTo>
                  <a:lnTo>
                    <a:pt x="47" y="227"/>
                  </a:lnTo>
                  <a:lnTo>
                    <a:pt x="48" y="228"/>
                  </a:lnTo>
                  <a:lnTo>
                    <a:pt x="51" y="230"/>
                  </a:lnTo>
                  <a:lnTo>
                    <a:pt x="52" y="232"/>
                  </a:lnTo>
                  <a:lnTo>
                    <a:pt x="53" y="236"/>
                  </a:lnTo>
                  <a:lnTo>
                    <a:pt x="53" y="235"/>
                  </a:lnTo>
                  <a:lnTo>
                    <a:pt x="52" y="234"/>
                  </a:lnTo>
                  <a:lnTo>
                    <a:pt x="52" y="235"/>
                  </a:lnTo>
                  <a:lnTo>
                    <a:pt x="51" y="235"/>
                  </a:lnTo>
                  <a:lnTo>
                    <a:pt x="52" y="235"/>
                  </a:lnTo>
                  <a:lnTo>
                    <a:pt x="53" y="236"/>
                  </a:lnTo>
                  <a:lnTo>
                    <a:pt x="53" y="237"/>
                  </a:lnTo>
                  <a:lnTo>
                    <a:pt x="52" y="237"/>
                  </a:lnTo>
                  <a:lnTo>
                    <a:pt x="51" y="237"/>
                  </a:lnTo>
                  <a:lnTo>
                    <a:pt x="51" y="238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3" y="238"/>
                  </a:lnTo>
                  <a:lnTo>
                    <a:pt x="54" y="237"/>
                  </a:lnTo>
                  <a:lnTo>
                    <a:pt x="54" y="238"/>
                  </a:lnTo>
                  <a:lnTo>
                    <a:pt x="54" y="237"/>
                  </a:lnTo>
                  <a:lnTo>
                    <a:pt x="55" y="237"/>
                  </a:lnTo>
                  <a:lnTo>
                    <a:pt x="56" y="238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5" y="241"/>
                  </a:lnTo>
                  <a:lnTo>
                    <a:pt x="55" y="242"/>
                  </a:lnTo>
                  <a:lnTo>
                    <a:pt x="55" y="241"/>
                  </a:lnTo>
                  <a:lnTo>
                    <a:pt x="57" y="241"/>
                  </a:lnTo>
                  <a:lnTo>
                    <a:pt x="58" y="241"/>
                  </a:lnTo>
                  <a:lnTo>
                    <a:pt x="60" y="242"/>
                  </a:lnTo>
                  <a:lnTo>
                    <a:pt x="61" y="243"/>
                  </a:lnTo>
                  <a:lnTo>
                    <a:pt x="61" y="242"/>
                  </a:lnTo>
                  <a:lnTo>
                    <a:pt x="61" y="243"/>
                  </a:lnTo>
                  <a:lnTo>
                    <a:pt x="62" y="243"/>
                  </a:lnTo>
                  <a:lnTo>
                    <a:pt x="61" y="243"/>
                  </a:lnTo>
                  <a:lnTo>
                    <a:pt x="61" y="244"/>
                  </a:lnTo>
                  <a:lnTo>
                    <a:pt x="61" y="245"/>
                  </a:lnTo>
                  <a:lnTo>
                    <a:pt x="61" y="246"/>
                  </a:lnTo>
                  <a:lnTo>
                    <a:pt x="61" y="245"/>
                  </a:lnTo>
                  <a:lnTo>
                    <a:pt x="60" y="246"/>
                  </a:lnTo>
                  <a:lnTo>
                    <a:pt x="58" y="247"/>
                  </a:lnTo>
                  <a:lnTo>
                    <a:pt x="60" y="247"/>
                  </a:lnTo>
                  <a:lnTo>
                    <a:pt x="61" y="247"/>
                  </a:lnTo>
                  <a:lnTo>
                    <a:pt x="61" y="249"/>
                  </a:lnTo>
                  <a:lnTo>
                    <a:pt x="61" y="250"/>
                  </a:lnTo>
                  <a:lnTo>
                    <a:pt x="61" y="251"/>
                  </a:lnTo>
                  <a:lnTo>
                    <a:pt x="61" y="252"/>
                  </a:lnTo>
                  <a:lnTo>
                    <a:pt x="62" y="253"/>
                  </a:lnTo>
                  <a:lnTo>
                    <a:pt x="63" y="254"/>
                  </a:lnTo>
                  <a:lnTo>
                    <a:pt x="64" y="254"/>
                  </a:lnTo>
                  <a:lnTo>
                    <a:pt x="66" y="255"/>
                  </a:lnTo>
                  <a:lnTo>
                    <a:pt x="67" y="255"/>
                  </a:lnTo>
                  <a:lnTo>
                    <a:pt x="70" y="254"/>
                  </a:lnTo>
                  <a:lnTo>
                    <a:pt x="74" y="253"/>
                  </a:lnTo>
                  <a:lnTo>
                    <a:pt x="79" y="251"/>
                  </a:lnTo>
                  <a:lnTo>
                    <a:pt x="80" y="251"/>
                  </a:lnTo>
                  <a:lnTo>
                    <a:pt x="80" y="250"/>
                  </a:lnTo>
                  <a:lnTo>
                    <a:pt x="81" y="247"/>
                  </a:lnTo>
                  <a:lnTo>
                    <a:pt x="82" y="246"/>
                  </a:lnTo>
                  <a:lnTo>
                    <a:pt x="83" y="245"/>
                  </a:lnTo>
                  <a:lnTo>
                    <a:pt x="84" y="245"/>
                  </a:lnTo>
                  <a:lnTo>
                    <a:pt x="86" y="245"/>
                  </a:lnTo>
                  <a:lnTo>
                    <a:pt x="86" y="244"/>
                  </a:lnTo>
                  <a:lnTo>
                    <a:pt x="87" y="244"/>
                  </a:lnTo>
                  <a:lnTo>
                    <a:pt x="87" y="243"/>
                  </a:lnTo>
                  <a:lnTo>
                    <a:pt x="86" y="241"/>
                  </a:lnTo>
                  <a:lnTo>
                    <a:pt x="86" y="237"/>
                  </a:lnTo>
                  <a:lnTo>
                    <a:pt x="86" y="236"/>
                  </a:lnTo>
                  <a:lnTo>
                    <a:pt x="86" y="235"/>
                  </a:lnTo>
                  <a:lnTo>
                    <a:pt x="86" y="234"/>
                  </a:lnTo>
                  <a:lnTo>
                    <a:pt x="87" y="232"/>
                  </a:lnTo>
                  <a:lnTo>
                    <a:pt x="87" y="229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6" y="226"/>
                  </a:lnTo>
                  <a:lnTo>
                    <a:pt x="86" y="225"/>
                  </a:lnTo>
                  <a:lnTo>
                    <a:pt x="86" y="224"/>
                  </a:lnTo>
                  <a:lnTo>
                    <a:pt x="84" y="222"/>
                  </a:lnTo>
                  <a:lnTo>
                    <a:pt x="82" y="220"/>
                  </a:lnTo>
                  <a:lnTo>
                    <a:pt x="82" y="219"/>
                  </a:lnTo>
                  <a:lnTo>
                    <a:pt x="81" y="219"/>
                  </a:lnTo>
                  <a:lnTo>
                    <a:pt x="80" y="216"/>
                  </a:lnTo>
                  <a:lnTo>
                    <a:pt x="80" y="215"/>
                  </a:lnTo>
                  <a:lnTo>
                    <a:pt x="79" y="213"/>
                  </a:lnTo>
                  <a:lnTo>
                    <a:pt x="78" y="211"/>
                  </a:lnTo>
                  <a:lnTo>
                    <a:pt x="77" y="211"/>
                  </a:lnTo>
                  <a:lnTo>
                    <a:pt x="75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3" y="207"/>
                  </a:lnTo>
                  <a:lnTo>
                    <a:pt x="73" y="205"/>
                  </a:lnTo>
                  <a:lnTo>
                    <a:pt x="72" y="205"/>
                  </a:lnTo>
                  <a:lnTo>
                    <a:pt x="72" y="204"/>
                  </a:lnTo>
                  <a:lnTo>
                    <a:pt x="71" y="203"/>
                  </a:lnTo>
                  <a:lnTo>
                    <a:pt x="71" y="202"/>
                  </a:lnTo>
                  <a:lnTo>
                    <a:pt x="71" y="200"/>
                  </a:lnTo>
                  <a:lnTo>
                    <a:pt x="71" y="199"/>
                  </a:lnTo>
                  <a:lnTo>
                    <a:pt x="69" y="197"/>
                  </a:lnTo>
                  <a:lnTo>
                    <a:pt x="69" y="196"/>
                  </a:lnTo>
                  <a:lnTo>
                    <a:pt x="70" y="195"/>
                  </a:lnTo>
                  <a:lnTo>
                    <a:pt x="69" y="193"/>
                  </a:lnTo>
                  <a:lnTo>
                    <a:pt x="69" y="192"/>
                  </a:lnTo>
                  <a:lnTo>
                    <a:pt x="69" y="191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6" y="188"/>
                  </a:lnTo>
                  <a:lnTo>
                    <a:pt x="70" y="187"/>
                  </a:lnTo>
                  <a:lnTo>
                    <a:pt x="71" y="188"/>
                  </a:lnTo>
                  <a:lnTo>
                    <a:pt x="72" y="188"/>
                  </a:lnTo>
                  <a:lnTo>
                    <a:pt x="72" y="187"/>
                  </a:lnTo>
                  <a:lnTo>
                    <a:pt x="72" y="186"/>
                  </a:lnTo>
                  <a:lnTo>
                    <a:pt x="72" y="185"/>
                  </a:lnTo>
                  <a:lnTo>
                    <a:pt x="73" y="184"/>
                  </a:lnTo>
                  <a:lnTo>
                    <a:pt x="72" y="184"/>
                  </a:lnTo>
                  <a:lnTo>
                    <a:pt x="71" y="184"/>
                  </a:lnTo>
                  <a:lnTo>
                    <a:pt x="71" y="183"/>
                  </a:lnTo>
                  <a:lnTo>
                    <a:pt x="70" y="182"/>
                  </a:lnTo>
                  <a:lnTo>
                    <a:pt x="72" y="182"/>
                  </a:lnTo>
                  <a:lnTo>
                    <a:pt x="73" y="182"/>
                  </a:lnTo>
                  <a:lnTo>
                    <a:pt x="77" y="182"/>
                  </a:lnTo>
                  <a:lnTo>
                    <a:pt x="78" y="182"/>
                  </a:lnTo>
                  <a:lnTo>
                    <a:pt x="78" y="180"/>
                  </a:lnTo>
                  <a:lnTo>
                    <a:pt x="82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7" y="177"/>
                  </a:lnTo>
                  <a:lnTo>
                    <a:pt x="93" y="174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101" y="171"/>
                  </a:lnTo>
                  <a:lnTo>
                    <a:pt x="103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8" y="169"/>
                  </a:lnTo>
                  <a:lnTo>
                    <a:pt x="107" y="170"/>
                  </a:lnTo>
                  <a:lnTo>
                    <a:pt x="107" y="169"/>
                  </a:lnTo>
                  <a:lnTo>
                    <a:pt x="109" y="170"/>
                  </a:lnTo>
                  <a:lnTo>
                    <a:pt x="110" y="169"/>
                  </a:lnTo>
                  <a:lnTo>
                    <a:pt x="114" y="168"/>
                  </a:lnTo>
                  <a:lnTo>
                    <a:pt x="115" y="167"/>
                  </a:lnTo>
                  <a:lnTo>
                    <a:pt x="116" y="167"/>
                  </a:lnTo>
                  <a:lnTo>
                    <a:pt x="117" y="167"/>
                  </a:lnTo>
                  <a:lnTo>
                    <a:pt x="120" y="167"/>
                  </a:lnTo>
                  <a:lnTo>
                    <a:pt x="120" y="166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0" y="163"/>
                  </a:lnTo>
                  <a:lnTo>
                    <a:pt x="120" y="162"/>
                  </a:lnTo>
                  <a:lnTo>
                    <a:pt x="121" y="162"/>
                  </a:lnTo>
                  <a:lnTo>
                    <a:pt x="121" y="163"/>
                  </a:lnTo>
                  <a:lnTo>
                    <a:pt x="122" y="163"/>
                  </a:lnTo>
                  <a:lnTo>
                    <a:pt x="122" y="165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4" y="162"/>
                  </a:lnTo>
                  <a:lnTo>
                    <a:pt x="124" y="161"/>
                  </a:lnTo>
                  <a:lnTo>
                    <a:pt x="122" y="161"/>
                  </a:lnTo>
                  <a:lnTo>
                    <a:pt x="121" y="161"/>
                  </a:lnTo>
                  <a:lnTo>
                    <a:pt x="122" y="160"/>
                  </a:lnTo>
                  <a:lnTo>
                    <a:pt x="121" y="160"/>
                  </a:lnTo>
                  <a:lnTo>
                    <a:pt x="120" y="159"/>
                  </a:lnTo>
                  <a:lnTo>
                    <a:pt x="121" y="159"/>
                  </a:lnTo>
                  <a:lnTo>
                    <a:pt x="122" y="160"/>
                  </a:lnTo>
                  <a:lnTo>
                    <a:pt x="123" y="160"/>
                  </a:lnTo>
                  <a:lnTo>
                    <a:pt x="124" y="161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7" y="161"/>
                  </a:lnTo>
                  <a:lnTo>
                    <a:pt x="129" y="161"/>
                  </a:lnTo>
                  <a:lnTo>
                    <a:pt x="129" y="162"/>
                  </a:lnTo>
                  <a:lnTo>
                    <a:pt x="130" y="162"/>
                  </a:lnTo>
                  <a:lnTo>
                    <a:pt x="131" y="162"/>
                  </a:lnTo>
                  <a:lnTo>
                    <a:pt x="131" y="163"/>
                  </a:lnTo>
                  <a:lnTo>
                    <a:pt x="132" y="165"/>
                  </a:lnTo>
                  <a:lnTo>
                    <a:pt x="133" y="165"/>
                  </a:lnTo>
                  <a:lnTo>
                    <a:pt x="133" y="163"/>
                  </a:lnTo>
                  <a:lnTo>
                    <a:pt x="134" y="162"/>
                  </a:lnTo>
                  <a:lnTo>
                    <a:pt x="135" y="162"/>
                  </a:lnTo>
                  <a:lnTo>
                    <a:pt x="135" y="161"/>
                  </a:lnTo>
                  <a:lnTo>
                    <a:pt x="134" y="160"/>
                  </a:lnTo>
                  <a:lnTo>
                    <a:pt x="134" y="159"/>
                  </a:lnTo>
                  <a:lnTo>
                    <a:pt x="134" y="158"/>
                  </a:lnTo>
                  <a:lnTo>
                    <a:pt x="133" y="157"/>
                  </a:lnTo>
                  <a:lnTo>
                    <a:pt x="133" y="154"/>
                  </a:lnTo>
                  <a:lnTo>
                    <a:pt x="132" y="154"/>
                  </a:lnTo>
                  <a:lnTo>
                    <a:pt x="132" y="155"/>
                  </a:lnTo>
                  <a:lnTo>
                    <a:pt x="132" y="154"/>
                  </a:lnTo>
                  <a:lnTo>
                    <a:pt x="131" y="154"/>
                  </a:lnTo>
                  <a:lnTo>
                    <a:pt x="130" y="155"/>
                  </a:lnTo>
                  <a:lnTo>
                    <a:pt x="129" y="155"/>
                  </a:lnTo>
                  <a:lnTo>
                    <a:pt x="127" y="155"/>
                  </a:lnTo>
                  <a:lnTo>
                    <a:pt x="126" y="155"/>
                  </a:lnTo>
                  <a:lnTo>
                    <a:pt x="125" y="155"/>
                  </a:lnTo>
                  <a:lnTo>
                    <a:pt x="124" y="155"/>
                  </a:lnTo>
                  <a:lnTo>
                    <a:pt x="124" y="157"/>
                  </a:lnTo>
                  <a:lnTo>
                    <a:pt x="123" y="157"/>
                  </a:lnTo>
                  <a:lnTo>
                    <a:pt x="121" y="157"/>
                  </a:lnTo>
                  <a:lnTo>
                    <a:pt x="118" y="158"/>
                  </a:lnTo>
                  <a:lnTo>
                    <a:pt x="117" y="157"/>
                  </a:lnTo>
                  <a:lnTo>
                    <a:pt x="117" y="155"/>
                  </a:lnTo>
                  <a:lnTo>
                    <a:pt x="117" y="154"/>
                  </a:lnTo>
                  <a:lnTo>
                    <a:pt x="117" y="153"/>
                  </a:lnTo>
                  <a:lnTo>
                    <a:pt x="117" y="152"/>
                  </a:lnTo>
                  <a:lnTo>
                    <a:pt x="118" y="152"/>
                  </a:lnTo>
                  <a:lnTo>
                    <a:pt x="118" y="153"/>
                  </a:lnTo>
                  <a:lnTo>
                    <a:pt x="118" y="152"/>
                  </a:lnTo>
                  <a:lnTo>
                    <a:pt x="118" y="151"/>
                  </a:lnTo>
                  <a:lnTo>
                    <a:pt x="117" y="151"/>
                  </a:lnTo>
                  <a:lnTo>
                    <a:pt x="117" y="152"/>
                  </a:lnTo>
                  <a:lnTo>
                    <a:pt x="116" y="151"/>
                  </a:lnTo>
                  <a:lnTo>
                    <a:pt x="116" y="150"/>
                  </a:lnTo>
                  <a:lnTo>
                    <a:pt x="115" y="149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5" y="145"/>
                  </a:lnTo>
                  <a:lnTo>
                    <a:pt x="116" y="144"/>
                  </a:lnTo>
                  <a:lnTo>
                    <a:pt x="116" y="143"/>
                  </a:lnTo>
                  <a:lnTo>
                    <a:pt x="116" y="142"/>
                  </a:lnTo>
                  <a:lnTo>
                    <a:pt x="117" y="141"/>
                  </a:lnTo>
                  <a:lnTo>
                    <a:pt x="118" y="140"/>
                  </a:lnTo>
                  <a:lnTo>
                    <a:pt x="118" y="138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1" y="137"/>
                  </a:lnTo>
                  <a:lnTo>
                    <a:pt x="123" y="136"/>
                  </a:lnTo>
                  <a:lnTo>
                    <a:pt x="124" y="135"/>
                  </a:lnTo>
                  <a:lnTo>
                    <a:pt x="125" y="135"/>
                  </a:lnTo>
                  <a:lnTo>
                    <a:pt x="126" y="135"/>
                  </a:lnTo>
                  <a:lnTo>
                    <a:pt x="127" y="136"/>
                  </a:lnTo>
                  <a:lnTo>
                    <a:pt x="129" y="136"/>
                  </a:lnTo>
                  <a:lnTo>
                    <a:pt x="132" y="142"/>
                  </a:lnTo>
                  <a:lnTo>
                    <a:pt x="132" y="143"/>
                  </a:lnTo>
                  <a:lnTo>
                    <a:pt x="132" y="145"/>
                  </a:lnTo>
                  <a:lnTo>
                    <a:pt x="133" y="149"/>
                  </a:lnTo>
                  <a:lnTo>
                    <a:pt x="133" y="150"/>
                  </a:lnTo>
                  <a:lnTo>
                    <a:pt x="135" y="157"/>
                  </a:lnTo>
                  <a:lnTo>
                    <a:pt x="136" y="160"/>
                  </a:lnTo>
                  <a:lnTo>
                    <a:pt x="138" y="161"/>
                  </a:lnTo>
                  <a:lnTo>
                    <a:pt x="140" y="162"/>
                  </a:lnTo>
                  <a:lnTo>
                    <a:pt x="141" y="163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8" y="162"/>
                  </a:lnTo>
                  <a:lnTo>
                    <a:pt x="149" y="162"/>
                  </a:lnTo>
                  <a:lnTo>
                    <a:pt x="150" y="161"/>
                  </a:lnTo>
                  <a:lnTo>
                    <a:pt x="151" y="161"/>
                  </a:lnTo>
                  <a:lnTo>
                    <a:pt x="152" y="160"/>
                  </a:lnTo>
                  <a:lnTo>
                    <a:pt x="153" y="160"/>
                  </a:lnTo>
                  <a:lnTo>
                    <a:pt x="153" y="161"/>
                  </a:lnTo>
                  <a:lnTo>
                    <a:pt x="155" y="161"/>
                  </a:lnTo>
                  <a:lnTo>
                    <a:pt x="156" y="161"/>
                  </a:lnTo>
                  <a:lnTo>
                    <a:pt x="158" y="162"/>
                  </a:lnTo>
                  <a:lnTo>
                    <a:pt x="159" y="162"/>
                  </a:lnTo>
                  <a:lnTo>
                    <a:pt x="160" y="163"/>
                  </a:lnTo>
                  <a:lnTo>
                    <a:pt x="163" y="163"/>
                  </a:lnTo>
                  <a:lnTo>
                    <a:pt x="168" y="163"/>
                  </a:lnTo>
                  <a:lnTo>
                    <a:pt x="169" y="165"/>
                  </a:lnTo>
                  <a:lnTo>
                    <a:pt x="170" y="166"/>
                  </a:lnTo>
                  <a:lnTo>
                    <a:pt x="172" y="166"/>
                  </a:lnTo>
                  <a:lnTo>
                    <a:pt x="172" y="167"/>
                  </a:lnTo>
                  <a:lnTo>
                    <a:pt x="174" y="167"/>
                  </a:lnTo>
                  <a:lnTo>
                    <a:pt x="175" y="167"/>
                  </a:lnTo>
                  <a:lnTo>
                    <a:pt x="176" y="167"/>
                  </a:lnTo>
                  <a:lnTo>
                    <a:pt x="176" y="168"/>
                  </a:lnTo>
                  <a:lnTo>
                    <a:pt x="177" y="169"/>
                  </a:lnTo>
                  <a:lnTo>
                    <a:pt x="179" y="170"/>
                  </a:lnTo>
                  <a:lnTo>
                    <a:pt x="181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4"/>
                  </a:lnTo>
                  <a:lnTo>
                    <a:pt x="185" y="174"/>
                  </a:lnTo>
                  <a:lnTo>
                    <a:pt x="185" y="173"/>
                  </a:lnTo>
                  <a:lnTo>
                    <a:pt x="185" y="174"/>
                  </a:lnTo>
                  <a:lnTo>
                    <a:pt x="185" y="175"/>
                  </a:lnTo>
                  <a:lnTo>
                    <a:pt x="185" y="176"/>
                  </a:lnTo>
                  <a:lnTo>
                    <a:pt x="187" y="178"/>
                  </a:lnTo>
                  <a:lnTo>
                    <a:pt x="190" y="183"/>
                  </a:lnTo>
                  <a:lnTo>
                    <a:pt x="190" y="184"/>
                  </a:lnTo>
                  <a:lnTo>
                    <a:pt x="189" y="184"/>
                  </a:lnTo>
                  <a:lnTo>
                    <a:pt x="189" y="183"/>
                  </a:lnTo>
                  <a:lnTo>
                    <a:pt x="187" y="183"/>
                  </a:lnTo>
                  <a:lnTo>
                    <a:pt x="186" y="183"/>
                  </a:lnTo>
                  <a:lnTo>
                    <a:pt x="186" y="184"/>
                  </a:lnTo>
                  <a:lnTo>
                    <a:pt x="187" y="184"/>
                  </a:lnTo>
                  <a:lnTo>
                    <a:pt x="191" y="184"/>
                  </a:lnTo>
                  <a:lnTo>
                    <a:pt x="191" y="185"/>
                  </a:lnTo>
                  <a:lnTo>
                    <a:pt x="191" y="186"/>
                  </a:lnTo>
                  <a:lnTo>
                    <a:pt x="190" y="186"/>
                  </a:lnTo>
                  <a:lnTo>
                    <a:pt x="189" y="186"/>
                  </a:lnTo>
                  <a:lnTo>
                    <a:pt x="187" y="186"/>
                  </a:lnTo>
                  <a:lnTo>
                    <a:pt x="187" y="187"/>
                  </a:lnTo>
                  <a:lnTo>
                    <a:pt x="187" y="188"/>
                  </a:lnTo>
                  <a:lnTo>
                    <a:pt x="189" y="191"/>
                  </a:lnTo>
                  <a:lnTo>
                    <a:pt x="190" y="194"/>
                  </a:lnTo>
                  <a:lnTo>
                    <a:pt x="191" y="196"/>
                  </a:lnTo>
                  <a:lnTo>
                    <a:pt x="192" y="199"/>
                  </a:lnTo>
                  <a:lnTo>
                    <a:pt x="194" y="200"/>
                  </a:lnTo>
                  <a:lnTo>
                    <a:pt x="195" y="200"/>
                  </a:lnTo>
                  <a:lnTo>
                    <a:pt x="200" y="200"/>
                  </a:lnTo>
                  <a:lnTo>
                    <a:pt x="201" y="200"/>
                  </a:lnTo>
                  <a:lnTo>
                    <a:pt x="201" y="201"/>
                  </a:lnTo>
                  <a:lnTo>
                    <a:pt x="202" y="201"/>
                  </a:lnTo>
                  <a:lnTo>
                    <a:pt x="203" y="201"/>
                  </a:lnTo>
                  <a:lnTo>
                    <a:pt x="204" y="201"/>
                  </a:lnTo>
                  <a:lnTo>
                    <a:pt x="206" y="201"/>
                  </a:lnTo>
                  <a:lnTo>
                    <a:pt x="207" y="200"/>
                  </a:lnTo>
                  <a:lnTo>
                    <a:pt x="209" y="200"/>
                  </a:lnTo>
                  <a:lnTo>
                    <a:pt x="213" y="200"/>
                  </a:lnTo>
                  <a:lnTo>
                    <a:pt x="217" y="199"/>
                  </a:lnTo>
                  <a:lnTo>
                    <a:pt x="219" y="199"/>
                  </a:lnTo>
                  <a:lnTo>
                    <a:pt x="222" y="197"/>
                  </a:lnTo>
                  <a:lnTo>
                    <a:pt x="225" y="197"/>
                  </a:lnTo>
                  <a:lnTo>
                    <a:pt x="228" y="197"/>
                  </a:lnTo>
                  <a:lnTo>
                    <a:pt x="230" y="197"/>
                  </a:lnTo>
                  <a:lnTo>
                    <a:pt x="233" y="196"/>
                  </a:lnTo>
                  <a:lnTo>
                    <a:pt x="235" y="196"/>
                  </a:lnTo>
                  <a:lnTo>
                    <a:pt x="236" y="195"/>
                  </a:lnTo>
                  <a:lnTo>
                    <a:pt x="237" y="195"/>
                  </a:lnTo>
                  <a:lnTo>
                    <a:pt x="242" y="195"/>
                  </a:lnTo>
                  <a:lnTo>
                    <a:pt x="245" y="195"/>
                  </a:lnTo>
                  <a:lnTo>
                    <a:pt x="254" y="194"/>
                  </a:lnTo>
                  <a:lnTo>
                    <a:pt x="259" y="195"/>
                  </a:lnTo>
                  <a:lnTo>
                    <a:pt x="260" y="195"/>
                  </a:lnTo>
                  <a:lnTo>
                    <a:pt x="261" y="195"/>
                  </a:lnTo>
                  <a:lnTo>
                    <a:pt x="262" y="195"/>
                  </a:lnTo>
                  <a:lnTo>
                    <a:pt x="263" y="194"/>
                  </a:lnTo>
                  <a:lnTo>
                    <a:pt x="264" y="194"/>
                  </a:lnTo>
                  <a:lnTo>
                    <a:pt x="265" y="194"/>
                  </a:lnTo>
                  <a:lnTo>
                    <a:pt x="268" y="195"/>
                  </a:lnTo>
                  <a:lnTo>
                    <a:pt x="270" y="195"/>
                  </a:lnTo>
                  <a:lnTo>
                    <a:pt x="271" y="196"/>
                  </a:lnTo>
                  <a:lnTo>
                    <a:pt x="272" y="196"/>
                  </a:lnTo>
                  <a:lnTo>
                    <a:pt x="272" y="197"/>
                  </a:lnTo>
                  <a:lnTo>
                    <a:pt x="271" y="197"/>
                  </a:lnTo>
                  <a:lnTo>
                    <a:pt x="271" y="199"/>
                  </a:lnTo>
                  <a:lnTo>
                    <a:pt x="270" y="197"/>
                  </a:lnTo>
                  <a:lnTo>
                    <a:pt x="270" y="199"/>
                  </a:lnTo>
                  <a:lnTo>
                    <a:pt x="270" y="200"/>
                  </a:lnTo>
                  <a:lnTo>
                    <a:pt x="271" y="201"/>
                  </a:lnTo>
                  <a:lnTo>
                    <a:pt x="275" y="203"/>
                  </a:lnTo>
                  <a:lnTo>
                    <a:pt x="276" y="204"/>
                  </a:lnTo>
                  <a:lnTo>
                    <a:pt x="276" y="205"/>
                  </a:lnTo>
                  <a:lnTo>
                    <a:pt x="279" y="207"/>
                  </a:lnTo>
                  <a:lnTo>
                    <a:pt x="278" y="207"/>
                  </a:lnTo>
                  <a:lnTo>
                    <a:pt x="277" y="207"/>
                  </a:lnTo>
                  <a:lnTo>
                    <a:pt x="277" y="208"/>
                  </a:lnTo>
                  <a:lnTo>
                    <a:pt x="278" y="208"/>
                  </a:lnTo>
                  <a:lnTo>
                    <a:pt x="279" y="208"/>
                  </a:lnTo>
                  <a:lnTo>
                    <a:pt x="281" y="210"/>
                  </a:lnTo>
                  <a:lnTo>
                    <a:pt x="282" y="210"/>
                  </a:lnTo>
                  <a:lnTo>
                    <a:pt x="285" y="210"/>
                  </a:lnTo>
                  <a:lnTo>
                    <a:pt x="284" y="210"/>
                  </a:lnTo>
                  <a:lnTo>
                    <a:pt x="280" y="208"/>
                  </a:lnTo>
                  <a:lnTo>
                    <a:pt x="279" y="207"/>
                  </a:lnTo>
                  <a:lnTo>
                    <a:pt x="290" y="211"/>
                  </a:lnTo>
                  <a:lnTo>
                    <a:pt x="295" y="213"/>
                  </a:lnTo>
                  <a:lnTo>
                    <a:pt x="296" y="213"/>
                  </a:lnTo>
                  <a:lnTo>
                    <a:pt x="301" y="213"/>
                  </a:lnTo>
                  <a:lnTo>
                    <a:pt x="305" y="215"/>
                  </a:lnTo>
                  <a:lnTo>
                    <a:pt x="307" y="216"/>
                  </a:lnTo>
                  <a:lnTo>
                    <a:pt x="308" y="216"/>
                  </a:lnTo>
                  <a:lnTo>
                    <a:pt x="308" y="217"/>
                  </a:lnTo>
                  <a:lnTo>
                    <a:pt x="306" y="216"/>
                  </a:lnTo>
                  <a:lnTo>
                    <a:pt x="305" y="216"/>
                  </a:lnTo>
                  <a:lnTo>
                    <a:pt x="306" y="217"/>
                  </a:lnTo>
                  <a:lnTo>
                    <a:pt x="307" y="217"/>
                  </a:lnTo>
                  <a:lnTo>
                    <a:pt x="308" y="217"/>
                  </a:lnTo>
                  <a:lnTo>
                    <a:pt x="310" y="217"/>
                  </a:lnTo>
                  <a:lnTo>
                    <a:pt x="311" y="216"/>
                  </a:lnTo>
                  <a:lnTo>
                    <a:pt x="312" y="216"/>
                  </a:lnTo>
                  <a:lnTo>
                    <a:pt x="313" y="215"/>
                  </a:lnTo>
                  <a:lnTo>
                    <a:pt x="314" y="215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20" y="216"/>
                  </a:lnTo>
                  <a:lnTo>
                    <a:pt x="321" y="215"/>
                  </a:lnTo>
                  <a:lnTo>
                    <a:pt x="322" y="213"/>
                  </a:lnTo>
                  <a:lnTo>
                    <a:pt x="322" y="212"/>
                  </a:lnTo>
                  <a:lnTo>
                    <a:pt x="322" y="211"/>
                  </a:lnTo>
                  <a:lnTo>
                    <a:pt x="322" y="210"/>
                  </a:lnTo>
                  <a:lnTo>
                    <a:pt x="323" y="210"/>
                  </a:lnTo>
                  <a:lnTo>
                    <a:pt x="323" y="211"/>
                  </a:lnTo>
                  <a:lnTo>
                    <a:pt x="323" y="210"/>
                  </a:lnTo>
                  <a:lnTo>
                    <a:pt x="323" y="211"/>
                  </a:lnTo>
                  <a:lnTo>
                    <a:pt x="324" y="211"/>
                  </a:lnTo>
                  <a:lnTo>
                    <a:pt x="324" y="210"/>
                  </a:lnTo>
                  <a:lnTo>
                    <a:pt x="325" y="209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9"/>
                  </a:lnTo>
                  <a:lnTo>
                    <a:pt x="331" y="210"/>
                  </a:lnTo>
                  <a:lnTo>
                    <a:pt x="331" y="209"/>
                  </a:lnTo>
                  <a:lnTo>
                    <a:pt x="332" y="208"/>
                  </a:lnTo>
                  <a:lnTo>
                    <a:pt x="333" y="208"/>
                  </a:lnTo>
                  <a:lnTo>
                    <a:pt x="334" y="208"/>
                  </a:lnTo>
                  <a:lnTo>
                    <a:pt x="334" y="207"/>
                  </a:lnTo>
                  <a:lnTo>
                    <a:pt x="333" y="207"/>
                  </a:lnTo>
                  <a:lnTo>
                    <a:pt x="332" y="207"/>
                  </a:lnTo>
                  <a:lnTo>
                    <a:pt x="331" y="207"/>
                  </a:lnTo>
                  <a:lnTo>
                    <a:pt x="331" y="205"/>
                  </a:lnTo>
                  <a:lnTo>
                    <a:pt x="332" y="207"/>
                  </a:lnTo>
                  <a:lnTo>
                    <a:pt x="333" y="207"/>
                  </a:lnTo>
                  <a:lnTo>
                    <a:pt x="334" y="205"/>
                  </a:lnTo>
                  <a:lnTo>
                    <a:pt x="334" y="204"/>
                  </a:lnTo>
                  <a:lnTo>
                    <a:pt x="333" y="204"/>
                  </a:lnTo>
                  <a:lnTo>
                    <a:pt x="334" y="204"/>
                  </a:lnTo>
                  <a:lnTo>
                    <a:pt x="336" y="204"/>
                  </a:lnTo>
                  <a:lnTo>
                    <a:pt x="336" y="205"/>
                  </a:lnTo>
                  <a:lnTo>
                    <a:pt x="337" y="204"/>
                  </a:lnTo>
                  <a:lnTo>
                    <a:pt x="338" y="203"/>
                  </a:lnTo>
                  <a:lnTo>
                    <a:pt x="340" y="203"/>
                  </a:lnTo>
                  <a:lnTo>
                    <a:pt x="341" y="202"/>
                  </a:lnTo>
                  <a:lnTo>
                    <a:pt x="341" y="201"/>
                  </a:lnTo>
                  <a:lnTo>
                    <a:pt x="342" y="201"/>
                  </a:lnTo>
                  <a:lnTo>
                    <a:pt x="344" y="201"/>
                  </a:lnTo>
                  <a:lnTo>
                    <a:pt x="345" y="201"/>
                  </a:lnTo>
                  <a:lnTo>
                    <a:pt x="346" y="201"/>
                  </a:lnTo>
                  <a:lnTo>
                    <a:pt x="347" y="202"/>
                  </a:lnTo>
                  <a:lnTo>
                    <a:pt x="348" y="202"/>
                  </a:lnTo>
                  <a:lnTo>
                    <a:pt x="349" y="202"/>
                  </a:lnTo>
                  <a:lnTo>
                    <a:pt x="351" y="201"/>
                  </a:lnTo>
                  <a:lnTo>
                    <a:pt x="353" y="202"/>
                  </a:lnTo>
                  <a:lnTo>
                    <a:pt x="354" y="202"/>
                  </a:lnTo>
                  <a:lnTo>
                    <a:pt x="356" y="202"/>
                  </a:lnTo>
                  <a:lnTo>
                    <a:pt x="361" y="201"/>
                  </a:lnTo>
                  <a:lnTo>
                    <a:pt x="362" y="200"/>
                  </a:lnTo>
                  <a:lnTo>
                    <a:pt x="361" y="200"/>
                  </a:lnTo>
                  <a:lnTo>
                    <a:pt x="359" y="200"/>
                  </a:lnTo>
                  <a:lnTo>
                    <a:pt x="358" y="199"/>
                  </a:lnTo>
                  <a:lnTo>
                    <a:pt x="357" y="199"/>
                  </a:lnTo>
                  <a:lnTo>
                    <a:pt x="355" y="197"/>
                  </a:lnTo>
                  <a:lnTo>
                    <a:pt x="353" y="197"/>
                  </a:lnTo>
                  <a:lnTo>
                    <a:pt x="351" y="197"/>
                  </a:lnTo>
                  <a:lnTo>
                    <a:pt x="350" y="196"/>
                  </a:lnTo>
                  <a:lnTo>
                    <a:pt x="349" y="196"/>
                  </a:lnTo>
                  <a:lnTo>
                    <a:pt x="347" y="197"/>
                  </a:lnTo>
                  <a:lnTo>
                    <a:pt x="347" y="196"/>
                  </a:lnTo>
                  <a:lnTo>
                    <a:pt x="348" y="196"/>
                  </a:lnTo>
                  <a:lnTo>
                    <a:pt x="347" y="196"/>
                  </a:lnTo>
                  <a:lnTo>
                    <a:pt x="346" y="197"/>
                  </a:lnTo>
                  <a:lnTo>
                    <a:pt x="344" y="196"/>
                  </a:lnTo>
                  <a:lnTo>
                    <a:pt x="342" y="197"/>
                  </a:lnTo>
                  <a:lnTo>
                    <a:pt x="341" y="197"/>
                  </a:lnTo>
                  <a:lnTo>
                    <a:pt x="340" y="199"/>
                  </a:lnTo>
                  <a:lnTo>
                    <a:pt x="339" y="199"/>
                  </a:lnTo>
                  <a:lnTo>
                    <a:pt x="339" y="197"/>
                  </a:lnTo>
                  <a:lnTo>
                    <a:pt x="339" y="196"/>
                  </a:lnTo>
                  <a:lnTo>
                    <a:pt x="338" y="196"/>
                  </a:lnTo>
                  <a:lnTo>
                    <a:pt x="338" y="195"/>
                  </a:lnTo>
                  <a:lnTo>
                    <a:pt x="338" y="194"/>
                  </a:lnTo>
                  <a:lnTo>
                    <a:pt x="339" y="194"/>
                  </a:lnTo>
                  <a:lnTo>
                    <a:pt x="339" y="193"/>
                  </a:lnTo>
                  <a:lnTo>
                    <a:pt x="339" y="194"/>
                  </a:lnTo>
                  <a:lnTo>
                    <a:pt x="340" y="194"/>
                  </a:lnTo>
                  <a:lnTo>
                    <a:pt x="341" y="194"/>
                  </a:lnTo>
                  <a:lnTo>
                    <a:pt x="342" y="194"/>
                  </a:lnTo>
                  <a:lnTo>
                    <a:pt x="344" y="195"/>
                  </a:lnTo>
                  <a:lnTo>
                    <a:pt x="346" y="194"/>
                  </a:lnTo>
                  <a:lnTo>
                    <a:pt x="347" y="194"/>
                  </a:lnTo>
                  <a:lnTo>
                    <a:pt x="348" y="194"/>
                  </a:lnTo>
                  <a:lnTo>
                    <a:pt x="351" y="194"/>
                  </a:lnTo>
                  <a:lnTo>
                    <a:pt x="351" y="195"/>
                  </a:lnTo>
                  <a:lnTo>
                    <a:pt x="353" y="194"/>
                  </a:lnTo>
                  <a:lnTo>
                    <a:pt x="354" y="194"/>
                  </a:lnTo>
                  <a:lnTo>
                    <a:pt x="355" y="194"/>
                  </a:lnTo>
                  <a:lnTo>
                    <a:pt x="355" y="193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8" y="193"/>
                  </a:lnTo>
                  <a:lnTo>
                    <a:pt x="362" y="194"/>
                  </a:lnTo>
                  <a:lnTo>
                    <a:pt x="365" y="195"/>
                  </a:lnTo>
                  <a:lnTo>
                    <a:pt x="366" y="195"/>
                  </a:lnTo>
                  <a:lnTo>
                    <a:pt x="367" y="194"/>
                  </a:lnTo>
                  <a:lnTo>
                    <a:pt x="368" y="193"/>
                  </a:lnTo>
                  <a:lnTo>
                    <a:pt x="370" y="194"/>
                  </a:lnTo>
                  <a:lnTo>
                    <a:pt x="370" y="193"/>
                  </a:lnTo>
                  <a:lnTo>
                    <a:pt x="371" y="193"/>
                  </a:lnTo>
                  <a:lnTo>
                    <a:pt x="372" y="193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3" y="192"/>
                  </a:lnTo>
                  <a:lnTo>
                    <a:pt x="373" y="193"/>
                  </a:lnTo>
                  <a:lnTo>
                    <a:pt x="374" y="193"/>
                  </a:lnTo>
                  <a:lnTo>
                    <a:pt x="375" y="193"/>
                  </a:lnTo>
                  <a:lnTo>
                    <a:pt x="376" y="193"/>
                  </a:lnTo>
                  <a:lnTo>
                    <a:pt x="377" y="193"/>
                  </a:lnTo>
                  <a:lnTo>
                    <a:pt x="380" y="191"/>
                  </a:lnTo>
                  <a:lnTo>
                    <a:pt x="380" y="192"/>
                  </a:lnTo>
                  <a:lnTo>
                    <a:pt x="381" y="192"/>
                  </a:lnTo>
                  <a:lnTo>
                    <a:pt x="382" y="192"/>
                  </a:lnTo>
                  <a:lnTo>
                    <a:pt x="382" y="191"/>
                  </a:lnTo>
                  <a:lnTo>
                    <a:pt x="383" y="192"/>
                  </a:lnTo>
                  <a:lnTo>
                    <a:pt x="385" y="191"/>
                  </a:lnTo>
                  <a:lnTo>
                    <a:pt x="387" y="192"/>
                  </a:lnTo>
                  <a:lnTo>
                    <a:pt x="388" y="192"/>
                  </a:lnTo>
                  <a:lnTo>
                    <a:pt x="389" y="192"/>
                  </a:lnTo>
                  <a:lnTo>
                    <a:pt x="390" y="192"/>
                  </a:lnTo>
                  <a:lnTo>
                    <a:pt x="391" y="192"/>
                  </a:lnTo>
                  <a:lnTo>
                    <a:pt x="392" y="191"/>
                  </a:lnTo>
                  <a:lnTo>
                    <a:pt x="397" y="190"/>
                  </a:lnTo>
                  <a:lnTo>
                    <a:pt x="398" y="191"/>
                  </a:lnTo>
                  <a:lnTo>
                    <a:pt x="399" y="191"/>
                  </a:lnTo>
                  <a:lnTo>
                    <a:pt x="404" y="191"/>
                  </a:lnTo>
                  <a:lnTo>
                    <a:pt x="408" y="192"/>
                  </a:lnTo>
                  <a:lnTo>
                    <a:pt x="411" y="192"/>
                  </a:lnTo>
                  <a:lnTo>
                    <a:pt x="413" y="192"/>
                  </a:lnTo>
                  <a:lnTo>
                    <a:pt x="416" y="192"/>
                  </a:lnTo>
                  <a:lnTo>
                    <a:pt x="417" y="193"/>
                  </a:lnTo>
                  <a:lnTo>
                    <a:pt x="418" y="192"/>
                  </a:lnTo>
                  <a:lnTo>
                    <a:pt x="419" y="192"/>
                  </a:lnTo>
                  <a:lnTo>
                    <a:pt x="422" y="192"/>
                  </a:lnTo>
                  <a:lnTo>
                    <a:pt x="423" y="192"/>
                  </a:lnTo>
                  <a:lnTo>
                    <a:pt x="424" y="191"/>
                  </a:lnTo>
                  <a:lnTo>
                    <a:pt x="425" y="191"/>
                  </a:lnTo>
                  <a:lnTo>
                    <a:pt x="426" y="191"/>
                  </a:lnTo>
                  <a:lnTo>
                    <a:pt x="427" y="191"/>
                  </a:lnTo>
                  <a:lnTo>
                    <a:pt x="428" y="191"/>
                  </a:lnTo>
                  <a:lnTo>
                    <a:pt x="427" y="191"/>
                  </a:lnTo>
                  <a:lnTo>
                    <a:pt x="427" y="192"/>
                  </a:lnTo>
                  <a:lnTo>
                    <a:pt x="427" y="193"/>
                  </a:lnTo>
                  <a:lnTo>
                    <a:pt x="426" y="193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4" y="194"/>
                  </a:lnTo>
                  <a:lnTo>
                    <a:pt x="423" y="194"/>
                  </a:lnTo>
                  <a:lnTo>
                    <a:pt x="420" y="194"/>
                  </a:lnTo>
                  <a:lnTo>
                    <a:pt x="419" y="194"/>
                  </a:lnTo>
                  <a:lnTo>
                    <a:pt x="417" y="194"/>
                  </a:lnTo>
                  <a:lnTo>
                    <a:pt x="415" y="194"/>
                  </a:lnTo>
                  <a:lnTo>
                    <a:pt x="414" y="194"/>
                  </a:lnTo>
                  <a:lnTo>
                    <a:pt x="414" y="195"/>
                  </a:lnTo>
                  <a:lnTo>
                    <a:pt x="411" y="197"/>
                  </a:lnTo>
                  <a:lnTo>
                    <a:pt x="410" y="199"/>
                  </a:lnTo>
                  <a:lnTo>
                    <a:pt x="409" y="197"/>
                  </a:lnTo>
                  <a:lnTo>
                    <a:pt x="408" y="197"/>
                  </a:lnTo>
                  <a:lnTo>
                    <a:pt x="408" y="199"/>
                  </a:lnTo>
                  <a:lnTo>
                    <a:pt x="407" y="199"/>
                  </a:lnTo>
                  <a:lnTo>
                    <a:pt x="406" y="197"/>
                  </a:lnTo>
                  <a:lnTo>
                    <a:pt x="405" y="197"/>
                  </a:lnTo>
                  <a:lnTo>
                    <a:pt x="404" y="197"/>
                  </a:lnTo>
                  <a:lnTo>
                    <a:pt x="400" y="197"/>
                  </a:lnTo>
                  <a:lnTo>
                    <a:pt x="399" y="197"/>
                  </a:lnTo>
                  <a:lnTo>
                    <a:pt x="390" y="199"/>
                  </a:lnTo>
                  <a:lnTo>
                    <a:pt x="389" y="199"/>
                  </a:lnTo>
                  <a:lnTo>
                    <a:pt x="388" y="200"/>
                  </a:lnTo>
                  <a:lnTo>
                    <a:pt x="387" y="201"/>
                  </a:lnTo>
                  <a:lnTo>
                    <a:pt x="385" y="201"/>
                  </a:lnTo>
                  <a:lnTo>
                    <a:pt x="387" y="201"/>
                  </a:lnTo>
                  <a:lnTo>
                    <a:pt x="389" y="199"/>
                  </a:lnTo>
                  <a:lnTo>
                    <a:pt x="390" y="199"/>
                  </a:lnTo>
                  <a:lnTo>
                    <a:pt x="391" y="199"/>
                  </a:lnTo>
                  <a:lnTo>
                    <a:pt x="392" y="199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2" y="202"/>
                  </a:lnTo>
                  <a:lnTo>
                    <a:pt x="392" y="203"/>
                  </a:lnTo>
                  <a:lnTo>
                    <a:pt x="391" y="203"/>
                  </a:lnTo>
                  <a:lnTo>
                    <a:pt x="391" y="204"/>
                  </a:lnTo>
                  <a:lnTo>
                    <a:pt x="391" y="203"/>
                  </a:lnTo>
                  <a:lnTo>
                    <a:pt x="390" y="203"/>
                  </a:lnTo>
                  <a:lnTo>
                    <a:pt x="388" y="203"/>
                  </a:lnTo>
                  <a:lnTo>
                    <a:pt x="387" y="203"/>
                  </a:lnTo>
                  <a:lnTo>
                    <a:pt x="385" y="204"/>
                  </a:lnTo>
                  <a:lnTo>
                    <a:pt x="387" y="204"/>
                  </a:lnTo>
                  <a:lnTo>
                    <a:pt x="387" y="203"/>
                  </a:lnTo>
                  <a:lnTo>
                    <a:pt x="388" y="204"/>
                  </a:lnTo>
                  <a:lnTo>
                    <a:pt x="388" y="205"/>
                  </a:lnTo>
                  <a:lnTo>
                    <a:pt x="387" y="207"/>
                  </a:lnTo>
                  <a:lnTo>
                    <a:pt x="387" y="208"/>
                  </a:lnTo>
                  <a:lnTo>
                    <a:pt x="385" y="208"/>
                  </a:lnTo>
                  <a:lnTo>
                    <a:pt x="388" y="208"/>
                  </a:lnTo>
                  <a:lnTo>
                    <a:pt x="389" y="208"/>
                  </a:lnTo>
                  <a:lnTo>
                    <a:pt x="389" y="207"/>
                  </a:lnTo>
                  <a:lnTo>
                    <a:pt x="388" y="205"/>
                  </a:lnTo>
                  <a:lnTo>
                    <a:pt x="388" y="204"/>
                  </a:lnTo>
                  <a:lnTo>
                    <a:pt x="388" y="203"/>
                  </a:lnTo>
                  <a:lnTo>
                    <a:pt x="389" y="203"/>
                  </a:lnTo>
                  <a:lnTo>
                    <a:pt x="390" y="203"/>
                  </a:lnTo>
                  <a:lnTo>
                    <a:pt x="391" y="204"/>
                  </a:lnTo>
                  <a:lnTo>
                    <a:pt x="392" y="204"/>
                  </a:lnTo>
                  <a:lnTo>
                    <a:pt x="393" y="203"/>
                  </a:lnTo>
                  <a:lnTo>
                    <a:pt x="394" y="203"/>
                  </a:lnTo>
                  <a:lnTo>
                    <a:pt x="396" y="204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7" y="207"/>
                  </a:lnTo>
                  <a:lnTo>
                    <a:pt x="398" y="207"/>
                  </a:lnTo>
                  <a:lnTo>
                    <a:pt x="398" y="208"/>
                  </a:lnTo>
                  <a:lnTo>
                    <a:pt x="398" y="209"/>
                  </a:lnTo>
                  <a:lnTo>
                    <a:pt x="398" y="210"/>
                  </a:lnTo>
                  <a:lnTo>
                    <a:pt x="399" y="211"/>
                  </a:lnTo>
                  <a:lnTo>
                    <a:pt x="399" y="212"/>
                  </a:lnTo>
                  <a:lnTo>
                    <a:pt x="400" y="213"/>
                  </a:lnTo>
                  <a:lnTo>
                    <a:pt x="400" y="215"/>
                  </a:lnTo>
                  <a:lnTo>
                    <a:pt x="399" y="215"/>
                  </a:lnTo>
                  <a:lnTo>
                    <a:pt x="399" y="216"/>
                  </a:lnTo>
                  <a:lnTo>
                    <a:pt x="398" y="216"/>
                  </a:lnTo>
                  <a:lnTo>
                    <a:pt x="397" y="216"/>
                  </a:lnTo>
                  <a:lnTo>
                    <a:pt x="396" y="216"/>
                  </a:lnTo>
                  <a:lnTo>
                    <a:pt x="394" y="216"/>
                  </a:lnTo>
                  <a:lnTo>
                    <a:pt x="393" y="216"/>
                  </a:lnTo>
                  <a:lnTo>
                    <a:pt x="393" y="217"/>
                  </a:lnTo>
                  <a:lnTo>
                    <a:pt x="392" y="217"/>
                  </a:lnTo>
                  <a:lnTo>
                    <a:pt x="392" y="216"/>
                  </a:lnTo>
                  <a:lnTo>
                    <a:pt x="391" y="216"/>
                  </a:lnTo>
                  <a:lnTo>
                    <a:pt x="390" y="216"/>
                  </a:lnTo>
                  <a:lnTo>
                    <a:pt x="390" y="215"/>
                  </a:lnTo>
                  <a:lnTo>
                    <a:pt x="389" y="215"/>
                  </a:lnTo>
                  <a:lnTo>
                    <a:pt x="389" y="216"/>
                  </a:lnTo>
                  <a:lnTo>
                    <a:pt x="389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6"/>
                  </a:lnTo>
                  <a:lnTo>
                    <a:pt x="388" y="216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89" y="217"/>
                  </a:lnTo>
                  <a:lnTo>
                    <a:pt x="389" y="216"/>
                  </a:lnTo>
                  <a:lnTo>
                    <a:pt x="390" y="216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1" y="217"/>
                  </a:lnTo>
                  <a:lnTo>
                    <a:pt x="392" y="217"/>
                  </a:lnTo>
                  <a:lnTo>
                    <a:pt x="393" y="218"/>
                  </a:lnTo>
                  <a:lnTo>
                    <a:pt x="393" y="219"/>
                  </a:lnTo>
                  <a:lnTo>
                    <a:pt x="394" y="219"/>
                  </a:lnTo>
                  <a:lnTo>
                    <a:pt x="394" y="218"/>
                  </a:lnTo>
                  <a:lnTo>
                    <a:pt x="394" y="217"/>
                  </a:lnTo>
                  <a:lnTo>
                    <a:pt x="394" y="216"/>
                  </a:lnTo>
                  <a:lnTo>
                    <a:pt x="396" y="216"/>
                  </a:lnTo>
                  <a:lnTo>
                    <a:pt x="396" y="217"/>
                  </a:lnTo>
                  <a:lnTo>
                    <a:pt x="397" y="217"/>
                  </a:lnTo>
                  <a:lnTo>
                    <a:pt x="399" y="217"/>
                  </a:lnTo>
                  <a:lnTo>
                    <a:pt x="399" y="216"/>
                  </a:lnTo>
                  <a:lnTo>
                    <a:pt x="400" y="216"/>
                  </a:lnTo>
                  <a:lnTo>
                    <a:pt x="400" y="215"/>
                  </a:lnTo>
                  <a:lnTo>
                    <a:pt x="401" y="213"/>
                  </a:lnTo>
                  <a:lnTo>
                    <a:pt x="400" y="212"/>
                  </a:lnTo>
                  <a:lnTo>
                    <a:pt x="400" y="211"/>
                  </a:lnTo>
                  <a:lnTo>
                    <a:pt x="400" y="210"/>
                  </a:lnTo>
                  <a:lnTo>
                    <a:pt x="401" y="210"/>
                  </a:lnTo>
                  <a:lnTo>
                    <a:pt x="402" y="210"/>
                  </a:lnTo>
                  <a:lnTo>
                    <a:pt x="404" y="211"/>
                  </a:lnTo>
                  <a:lnTo>
                    <a:pt x="405" y="213"/>
                  </a:lnTo>
                  <a:lnTo>
                    <a:pt x="406" y="216"/>
                  </a:lnTo>
                  <a:lnTo>
                    <a:pt x="406" y="217"/>
                  </a:lnTo>
                  <a:lnTo>
                    <a:pt x="407" y="217"/>
                  </a:lnTo>
                  <a:lnTo>
                    <a:pt x="407" y="218"/>
                  </a:lnTo>
                  <a:lnTo>
                    <a:pt x="407" y="219"/>
                  </a:lnTo>
                  <a:lnTo>
                    <a:pt x="407" y="220"/>
                  </a:lnTo>
                  <a:lnTo>
                    <a:pt x="407" y="221"/>
                  </a:lnTo>
                  <a:lnTo>
                    <a:pt x="408" y="221"/>
                  </a:lnTo>
                  <a:lnTo>
                    <a:pt x="408" y="222"/>
                  </a:lnTo>
                  <a:lnTo>
                    <a:pt x="409" y="222"/>
                  </a:lnTo>
                  <a:lnTo>
                    <a:pt x="411" y="227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3" y="228"/>
                  </a:lnTo>
                  <a:lnTo>
                    <a:pt x="414" y="227"/>
                  </a:lnTo>
                  <a:lnTo>
                    <a:pt x="414" y="225"/>
                  </a:lnTo>
                  <a:lnTo>
                    <a:pt x="415" y="224"/>
                  </a:lnTo>
                  <a:lnTo>
                    <a:pt x="414" y="221"/>
                  </a:lnTo>
                  <a:lnTo>
                    <a:pt x="414" y="219"/>
                  </a:lnTo>
                  <a:lnTo>
                    <a:pt x="415" y="220"/>
                  </a:lnTo>
                  <a:lnTo>
                    <a:pt x="415" y="221"/>
                  </a:lnTo>
                  <a:lnTo>
                    <a:pt x="416" y="224"/>
                  </a:lnTo>
                  <a:lnTo>
                    <a:pt x="417" y="225"/>
                  </a:lnTo>
                  <a:lnTo>
                    <a:pt x="417" y="229"/>
                  </a:lnTo>
                  <a:lnTo>
                    <a:pt x="416" y="232"/>
                  </a:lnTo>
                  <a:lnTo>
                    <a:pt x="415" y="233"/>
                  </a:lnTo>
                  <a:lnTo>
                    <a:pt x="416" y="232"/>
                  </a:lnTo>
                  <a:lnTo>
                    <a:pt x="417" y="230"/>
                  </a:lnTo>
                  <a:lnTo>
                    <a:pt x="417" y="229"/>
                  </a:lnTo>
                  <a:lnTo>
                    <a:pt x="417" y="225"/>
                  </a:lnTo>
                  <a:lnTo>
                    <a:pt x="417" y="224"/>
                  </a:lnTo>
                  <a:lnTo>
                    <a:pt x="416" y="222"/>
                  </a:lnTo>
                  <a:lnTo>
                    <a:pt x="416" y="221"/>
                  </a:lnTo>
                  <a:lnTo>
                    <a:pt x="418" y="221"/>
                  </a:lnTo>
                  <a:lnTo>
                    <a:pt x="419" y="222"/>
                  </a:lnTo>
                  <a:lnTo>
                    <a:pt x="420" y="224"/>
                  </a:lnTo>
                  <a:lnTo>
                    <a:pt x="422" y="224"/>
                  </a:lnTo>
                  <a:lnTo>
                    <a:pt x="423" y="224"/>
                  </a:lnTo>
                  <a:lnTo>
                    <a:pt x="422" y="222"/>
                  </a:lnTo>
                  <a:lnTo>
                    <a:pt x="420" y="222"/>
                  </a:lnTo>
                  <a:lnTo>
                    <a:pt x="419" y="222"/>
                  </a:lnTo>
                  <a:lnTo>
                    <a:pt x="418" y="221"/>
                  </a:lnTo>
                  <a:lnTo>
                    <a:pt x="418" y="220"/>
                  </a:lnTo>
                  <a:lnTo>
                    <a:pt x="416" y="220"/>
                  </a:lnTo>
                  <a:lnTo>
                    <a:pt x="415" y="220"/>
                  </a:lnTo>
                  <a:lnTo>
                    <a:pt x="415" y="219"/>
                  </a:lnTo>
                  <a:lnTo>
                    <a:pt x="415" y="218"/>
                  </a:lnTo>
                  <a:lnTo>
                    <a:pt x="416" y="218"/>
                  </a:lnTo>
                  <a:lnTo>
                    <a:pt x="419" y="219"/>
                  </a:lnTo>
                  <a:lnTo>
                    <a:pt x="420" y="219"/>
                  </a:lnTo>
                  <a:lnTo>
                    <a:pt x="423" y="220"/>
                  </a:lnTo>
                  <a:lnTo>
                    <a:pt x="426" y="224"/>
                  </a:lnTo>
                  <a:lnTo>
                    <a:pt x="427" y="225"/>
                  </a:lnTo>
                  <a:lnTo>
                    <a:pt x="428" y="226"/>
                  </a:lnTo>
                  <a:lnTo>
                    <a:pt x="430" y="227"/>
                  </a:lnTo>
                  <a:lnTo>
                    <a:pt x="431" y="228"/>
                  </a:lnTo>
                  <a:lnTo>
                    <a:pt x="430" y="229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1" y="229"/>
                  </a:lnTo>
                  <a:lnTo>
                    <a:pt x="431" y="228"/>
                  </a:lnTo>
                  <a:lnTo>
                    <a:pt x="432" y="228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3" y="234"/>
                  </a:lnTo>
                  <a:lnTo>
                    <a:pt x="433" y="233"/>
                  </a:lnTo>
                  <a:lnTo>
                    <a:pt x="433" y="230"/>
                  </a:lnTo>
                  <a:lnTo>
                    <a:pt x="433" y="229"/>
                  </a:lnTo>
                  <a:lnTo>
                    <a:pt x="432" y="228"/>
                  </a:lnTo>
                  <a:lnTo>
                    <a:pt x="432" y="227"/>
                  </a:lnTo>
                  <a:lnTo>
                    <a:pt x="431" y="227"/>
                  </a:lnTo>
                  <a:lnTo>
                    <a:pt x="430" y="226"/>
                  </a:lnTo>
                  <a:lnTo>
                    <a:pt x="430" y="225"/>
                  </a:lnTo>
                  <a:lnTo>
                    <a:pt x="431" y="225"/>
                  </a:lnTo>
                  <a:lnTo>
                    <a:pt x="433" y="225"/>
                  </a:lnTo>
                  <a:lnTo>
                    <a:pt x="435" y="226"/>
                  </a:lnTo>
                  <a:lnTo>
                    <a:pt x="436" y="226"/>
                  </a:lnTo>
                  <a:lnTo>
                    <a:pt x="439" y="227"/>
                  </a:lnTo>
                  <a:lnTo>
                    <a:pt x="439" y="226"/>
                  </a:lnTo>
                  <a:lnTo>
                    <a:pt x="439" y="225"/>
                  </a:lnTo>
                  <a:lnTo>
                    <a:pt x="437" y="225"/>
                  </a:lnTo>
                  <a:lnTo>
                    <a:pt x="436" y="224"/>
                  </a:lnTo>
                  <a:lnTo>
                    <a:pt x="435" y="222"/>
                  </a:lnTo>
                  <a:lnTo>
                    <a:pt x="436" y="222"/>
                  </a:lnTo>
                  <a:lnTo>
                    <a:pt x="437" y="222"/>
                  </a:lnTo>
                  <a:lnTo>
                    <a:pt x="439" y="224"/>
                  </a:lnTo>
                  <a:lnTo>
                    <a:pt x="440" y="225"/>
                  </a:lnTo>
                  <a:lnTo>
                    <a:pt x="442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4" y="228"/>
                  </a:lnTo>
                  <a:lnTo>
                    <a:pt x="444" y="227"/>
                  </a:lnTo>
                  <a:lnTo>
                    <a:pt x="443" y="226"/>
                  </a:lnTo>
                  <a:lnTo>
                    <a:pt x="442" y="225"/>
                  </a:lnTo>
                  <a:lnTo>
                    <a:pt x="443" y="225"/>
                  </a:lnTo>
                  <a:lnTo>
                    <a:pt x="444" y="226"/>
                  </a:lnTo>
                  <a:lnTo>
                    <a:pt x="445" y="227"/>
                  </a:lnTo>
                  <a:lnTo>
                    <a:pt x="446" y="228"/>
                  </a:lnTo>
                  <a:lnTo>
                    <a:pt x="448" y="229"/>
                  </a:lnTo>
                  <a:lnTo>
                    <a:pt x="449" y="230"/>
                  </a:lnTo>
                  <a:lnTo>
                    <a:pt x="451" y="232"/>
                  </a:lnTo>
                  <a:lnTo>
                    <a:pt x="452" y="233"/>
                  </a:lnTo>
                  <a:lnTo>
                    <a:pt x="452" y="234"/>
                  </a:lnTo>
                  <a:lnTo>
                    <a:pt x="453" y="235"/>
                  </a:lnTo>
                  <a:lnTo>
                    <a:pt x="453" y="234"/>
                  </a:lnTo>
                  <a:lnTo>
                    <a:pt x="452" y="234"/>
                  </a:lnTo>
                  <a:lnTo>
                    <a:pt x="453" y="234"/>
                  </a:lnTo>
                  <a:lnTo>
                    <a:pt x="456" y="235"/>
                  </a:lnTo>
                  <a:lnTo>
                    <a:pt x="457" y="234"/>
                  </a:lnTo>
                  <a:lnTo>
                    <a:pt x="457" y="235"/>
                  </a:lnTo>
                  <a:lnTo>
                    <a:pt x="458" y="234"/>
                  </a:lnTo>
                  <a:lnTo>
                    <a:pt x="459" y="235"/>
                  </a:lnTo>
                  <a:lnTo>
                    <a:pt x="460" y="235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2" y="237"/>
                  </a:lnTo>
                  <a:lnTo>
                    <a:pt x="461" y="236"/>
                  </a:lnTo>
                  <a:lnTo>
                    <a:pt x="461" y="237"/>
                  </a:lnTo>
                  <a:lnTo>
                    <a:pt x="462" y="238"/>
                  </a:lnTo>
                  <a:lnTo>
                    <a:pt x="462" y="237"/>
                  </a:lnTo>
                  <a:lnTo>
                    <a:pt x="463" y="238"/>
                  </a:lnTo>
                  <a:lnTo>
                    <a:pt x="465" y="238"/>
                  </a:lnTo>
                  <a:lnTo>
                    <a:pt x="466" y="240"/>
                  </a:lnTo>
                  <a:lnTo>
                    <a:pt x="467" y="241"/>
                  </a:lnTo>
                  <a:lnTo>
                    <a:pt x="467" y="242"/>
                  </a:lnTo>
                  <a:lnTo>
                    <a:pt x="468" y="242"/>
                  </a:lnTo>
                  <a:lnTo>
                    <a:pt x="468" y="243"/>
                  </a:lnTo>
                  <a:lnTo>
                    <a:pt x="468" y="244"/>
                  </a:lnTo>
                  <a:lnTo>
                    <a:pt x="468" y="245"/>
                  </a:lnTo>
                  <a:lnTo>
                    <a:pt x="468" y="244"/>
                  </a:lnTo>
                  <a:lnTo>
                    <a:pt x="467" y="245"/>
                  </a:lnTo>
                  <a:lnTo>
                    <a:pt x="467" y="246"/>
                  </a:lnTo>
                  <a:lnTo>
                    <a:pt x="466" y="246"/>
                  </a:lnTo>
                  <a:lnTo>
                    <a:pt x="465" y="247"/>
                  </a:lnTo>
                  <a:lnTo>
                    <a:pt x="463" y="247"/>
                  </a:lnTo>
                  <a:lnTo>
                    <a:pt x="462" y="249"/>
                  </a:lnTo>
                  <a:lnTo>
                    <a:pt x="461" y="249"/>
                  </a:lnTo>
                  <a:lnTo>
                    <a:pt x="459" y="251"/>
                  </a:lnTo>
                  <a:lnTo>
                    <a:pt x="458" y="252"/>
                  </a:lnTo>
                  <a:lnTo>
                    <a:pt x="457" y="253"/>
                  </a:lnTo>
                  <a:lnTo>
                    <a:pt x="457" y="255"/>
                  </a:lnTo>
                  <a:lnTo>
                    <a:pt x="457" y="254"/>
                  </a:lnTo>
                  <a:lnTo>
                    <a:pt x="458" y="254"/>
                  </a:lnTo>
                  <a:lnTo>
                    <a:pt x="458" y="253"/>
                  </a:lnTo>
                  <a:lnTo>
                    <a:pt x="461" y="250"/>
                  </a:lnTo>
                  <a:lnTo>
                    <a:pt x="462" y="250"/>
                  </a:lnTo>
                  <a:lnTo>
                    <a:pt x="462" y="251"/>
                  </a:lnTo>
                  <a:lnTo>
                    <a:pt x="461" y="251"/>
                  </a:lnTo>
                  <a:lnTo>
                    <a:pt x="461" y="252"/>
                  </a:lnTo>
                  <a:lnTo>
                    <a:pt x="461" y="253"/>
                  </a:lnTo>
                  <a:lnTo>
                    <a:pt x="460" y="253"/>
                  </a:lnTo>
                  <a:lnTo>
                    <a:pt x="460" y="254"/>
                  </a:lnTo>
                  <a:lnTo>
                    <a:pt x="459" y="255"/>
                  </a:lnTo>
                  <a:lnTo>
                    <a:pt x="458" y="257"/>
                  </a:lnTo>
                  <a:lnTo>
                    <a:pt x="457" y="258"/>
                  </a:lnTo>
                  <a:lnTo>
                    <a:pt x="457" y="259"/>
                  </a:lnTo>
                  <a:lnTo>
                    <a:pt x="456" y="260"/>
                  </a:lnTo>
                  <a:lnTo>
                    <a:pt x="456" y="261"/>
                  </a:lnTo>
                  <a:lnTo>
                    <a:pt x="457" y="261"/>
                  </a:lnTo>
                  <a:lnTo>
                    <a:pt x="457" y="262"/>
                  </a:lnTo>
                  <a:lnTo>
                    <a:pt x="456" y="263"/>
                  </a:lnTo>
                  <a:lnTo>
                    <a:pt x="453" y="267"/>
                  </a:lnTo>
                  <a:lnTo>
                    <a:pt x="453" y="268"/>
                  </a:lnTo>
                  <a:lnTo>
                    <a:pt x="453" y="270"/>
                  </a:lnTo>
                  <a:lnTo>
                    <a:pt x="452" y="271"/>
                  </a:lnTo>
                  <a:lnTo>
                    <a:pt x="452" y="272"/>
                  </a:lnTo>
                  <a:lnTo>
                    <a:pt x="450" y="272"/>
                  </a:lnTo>
                  <a:lnTo>
                    <a:pt x="448" y="271"/>
                  </a:lnTo>
                  <a:lnTo>
                    <a:pt x="441" y="271"/>
                  </a:lnTo>
                  <a:lnTo>
                    <a:pt x="440" y="271"/>
                  </a:lnTo>
                  <a:lnTo>
                    <a:pt x="437" y="270"/>
                  </a:lnTo>
                  <a:lnTo>
                    <a:pt x="436" y="270"/>
                  </a:lnTo>
                  <a:lnTo>
                    <a:pt x="436" y="271"/>
                  </a:lnTo>
                  <a:lnTo>
                    <a:pt x="436" y="272"/>
                  </a:lnTo>
                  <a:lnTo>
                    <a:pt x="439" y="274"/>
                  </a:lnTo>
                  <a:lnTo>
                    <a:pt x="440" y="274"/>
                  </a:lnTo>
                  <a:lnTo>
                    <a:pt x="441" y="275"/>
                  </a:lnTo>
                  <a:lnTo>
                    <a:pt x="442" y="274"/>
                  </a:lnTo>
                  <a:lnTo>
                    <a:pt x="442" y="275"/>
                  </a:lnTo>
                  <a:lnTo>
                    <a:pt x="443" y="275"/>
                  </a:lnTo>
                  <a:lnTo>
                    <a:pt x="443" y="276"/>
                  </a:lnTo>
                  <a:lnTo>
                    <a:pt x="444" y="276"/>
                  </a:lnTo>
                  <a:lnTo>
                    <a:pt x="445" y="276"/>
                  </a:lnTo>
                  <a:lnTo>
                    <a:pt x="446" y="276"/>
                  </a:lnTo>
                  <a:lnTo>
                    <a:pt x="448" y="276"/>
                  </a:lnTo>
                  <a:lnTo>
                    <a:pt x="448" y="277"/>
                  </a:lnTo>
                  <a:lnTo>
                    <a:pt x="448" y="278"/>
                  </a:lnTo>
                  <a:lnTo>
                    <a:pt x="449" y="278"/>
                  </a:lnTo>
                  <a:lnTo>
                    <a:pt x="450" y="278"/>
                  </a:lnTo>
                  <a:lnTo>
                    <a:pt x="450" y="279"/>
                  </a:lnTo>
                  <a:lnTo>
                    <a:pt x="451" y="278"/>
                  </a:lnTo>
                  <a:lnTo>
                    <a:pt x="452" y="277"/>
                  </a:lnTo>
                  <a:lnTo>
                    <a:pt x="452" y="276"/>
                  </a:lnTo>
                  <a:lnTo>
                    <a:pt x="453" y="276"/>
                  </a:lnTo>
                  <a:lnTo>
                    <a:pt x="454" y="276"/>
                  </a:lnTo>
                  <a:lnTo>
                    <a:pt x="457" y="276"/>
                  </a:lnTo>
                  <a:lnTo>
                    <a:pt x="459" y="275"/>
                  </a:lnTo>
                  <a:lnTo>
                    <a:pt x="459" y="276"/>
                  </a:lnTo>
                  <a:lnTo>
                    <a:pt x="460" y="276"/>
                  </a:lnTo>
                  <a:lnTo>
                    <a:pt x="459" y="276"/>
                  </a:lnTo>
                  <a:lnTo>
                    <a:pt x="458" y="277"/>
                  </a:lnTo>
                  <a:lnTo>
                    <a:pt x="457" y="277"/>
                  </a:lnTo>
                  <a:lnTo>
                    <a:pt x="457" y="278"/>
                  </a:lnTo>
                  <a:lnTo>
                    <a:pt x="458" y="279"/>
                  </a:lnTo>
                  <a:lnTo>
                    <a:pt x="458" y="278"/>
                  </a:lnTo>
                  <a:lnTo>
                    <a:pt x="458" y="277"/>
                  </a:lnTo>
                  <a:lnTo>
                    <a:pt x="459" y="277"/>
                  </a:lnTo>
                  <a:lnTo>
                    <a:pt x="460" y="277"/>
                  </a:lnTo>
                  <a:lnTo>
                    <a:pt x="460" y="276"/>
                  </a:lnTo>
                  <a:lnTo>
                    <a:pt x="460" y="275"/>
                  </a:lnTo>
                  <a:lnTo>
                    <a:pt x="461" y="275"/>
                  </a:lnTo>
                  <a:lnTo>
                    <a:pt x="461" y="274"/>
                  </a:lnTo>
                  <a:lnTo>
                    <a:pt x="461" y="272"/>
                  </a:lnTo>
                  <a:lnTo>
                    <a:pt x="462" y="272"/>
                  </a:lnTo>
                  <a:lnTo>
                    <a:pt x="463" y="272"/>
                  </a:lnTo>
                  <a:lnTo>
                    <a:pt x="467" y="272"/>
                  </a:lnTo>
                  <a:lnTo>
                    <a:pt x="471" y="271"/>
                  </a:lnTo>
                  <a:lnTo>
                    <a:pt x="473" y="271"/>
                  </a:lnTo>
                  <a:lnTo>
                    <a:pt x="473" y="272"/>
                  </a:lnTo>
                  <a:lnTo>
                    <a:pt x="474" y="272"/>
                  </a:lnTo>
                  <a:lnTo>
                    <a:pt x="474" y="274"/>
                  </a:lnTo>
                  <a:lnTo>
                    <a:pt x="475" y="274"/>
                  </a:lnTo>
                  <a:lnTo>
                    <a:pt x="477" y="274"/>
                  </a:lnTo>
                  <a:lnTo>
                    <a:pt x="479" y="274"/>
                  </a:lnTo>
                  <a:lnTo>
                    <a:pt x="480" y="274"/>
                  </a:lnTo>
                  <a:lnTo>
                    <a:pt x="480" y="272"/>
                  </a:lnTo>
                  <a:lnTo>
                    <a:pt x="482" y="272"/>
                  </a:lnTo>
                  <a:lnTo>
                    <a:pt x="483" y="270"/>
                  </a:lnTo>
                  <a:lnTo>
                    <a:pt x="484" y="270"/>
                  </a:lnTo>
                  <a:lnTo>
                    <a:pt x="491" y="270"/>
                  </a:lnTo>
                  <a:lnTo>
                    <a:pt x="492" y="271"/>
                  </a:lnTo>
                  <a:lnTo>
                    <a:pt x="493" y="271"/>
                  </a:lnTo>
                  <a:lnTo>
                    <a:pt x="494" y="272"/>
                  </a:lnTo>
                  <a:lnTo>
                    <a:pt x="495" y="272"/>
                  </a:lnTo>
                  <a:lnTo>
                    <a:pt x="496" y="274"/>
                  </a:lnTo>
                  <a:close/>
                  <a:moveTo>
                    <a:pt x="460" y="271"/>
                  </a:moveTo>
                  <a:lnTo>
                    <a:pt x="461" y="272"/>
                  </a:lnTo>
                  <a:lnTo>
                    <a:pt x="460" y="274"/>
                  </a:lnTo>
                  <a:lnTo>
                    <a:pt x="459" y="274"/>
                  </a:lnTo>
                  <a:lnTo>
                    <a:pt x="459" y="275"/>
                  </a:lnTo>
                  <a:lnTo>
                    <a:pt x="456" y="275"/>
                  </a:lnTo>
                  <a:lnTo>
                    <a:pt x="452" y="275"/>
                  </a:lnTo>
                  <a:lnTo>
                    <a:pt x="450" y="275"/>
                  </a:lnTo>
                  <a:lnTo>
                    <a:pt x="451" y="274"/>
                  </a:lnTo>
                  <a:lnTo>
                    <a:pt x="452" y="272"/>
                  </a:lnTo>
                  <a:lnTo>
                    <a:pt x="453" y="272"/>
                  </a:lnTo>
                  <a:lnTo>
                    <a:pt x="454" y="274"/>
                  </a:lnTo>
                  <a:lnTo>
                    <a:pt x="456" y="274"/>
                  </a:lnTo>
                  <a:lnTo>
                    <a:pt x="456" y="272"/>
                  </a:lnTo>
                  <a:lnTo>
                    <a:pt x="457" y="271"/>
                  </a:lnTo>
                  <a:lnTo>
                    <a:pt x="460" y="271"/>
                  </a:lnTo>
                  <a:close/>
                  <a:moveTo>
                    <a:pt x="463" y="255"/>
                  </a:moveTo>
                  <a:lnTo>
                    <a:pt x="465" y="255"/>
                  </a:lnTo>
                  <a:lnTo>
                    <a:pt x="466" y="255"/>
                  </a:lnTo>
                  <a:lnTo>
                    <a:pt x="467" y="257"/>
                  </a:lnTo>
                  <a:lnTo>
                    <a:pt x="466" y="257"/>
                  </a:lnTo>
                  <a:lnTo>
                    <a:pt x="466" y="258"/>
                  </a:lnTo>
                  <a:lnTo>
                    <a:pt x="466" y="259"/>
                  </a:lnTo>
                  <a:lnTo>
                    <a:pt x="465" y="260"/>
                  </a:lnTo>
                  <a:lnTo>
                    <a:pt x="462" y="261"/>
                  </a:lnTo>
                  <a:lnTo>
                    <a:pt x="458" y="263"/>
                  </a:lnTo>
                  <a:lnTo>
                    <a:pt x="457" y="263"/>
                  </a:lnTo>
                  <a:lnTo>
                    <a:pt x="459" y="261"/>
                  </a:lnTo>
                  <a:lnTo>
                    <a:pt x="460" y="261"/>
                  </a:lnTo>
                  <a:lnTo>
                    <a:pt x="461" y="259"/>
                  </a:lnTo>
                  <a:lnTo>
                    <a:pt x="461" y="258"/>
                  </a:lnTo>
                  <a:lnTo>
                    <a:pt x="462" y="258"/>
                  </a:lnTo>
                  <a:lnTo>
                    <a:pt x="462" y="257"/>
                  </a:lnTo>
                  <a:lnTo>
                    <a:pt x="462" y="255"/>
                  </a:lnTo>
                  <a:lnTo>
                    <a:pt x="463" y="255"/>
                  </a:lnTo>
                  <a:close/>
                  <a:moveTo>
                    <a:pt x="457" y="261"/>
                  </a:moveTo>
                  <a:lnTo>
                    <a:pt x="457" y="260"/>
                  </a:lnTo>
                  <a:lnTo>
                    <a:pt x="458" y="259"/>
                  </a:lnTo>
                  <a:lnTo>
                    <a:pt x="458" y="258"/>
                  </a:lnTo>
                  <a:lnTo>
                    <a:pt x="459" y="257"/>
                  </a:lnTo>
                  <a:lnTo>
                    <a:pt x="460" y="257"/>
                  </a:lnTo>
                  <a:lnTo>
                    <a:pt x="461" y="255"/>
                  </a:lnTo>
                  <a:lnTo>
                    <a:pt x="462" y="254"/>
                  </a:lnTo>
                  <a:lnTo>
                    <a:pt x="463" y="253"/>
                  </a:lnTo>
                  <a:lnTo>
                    <a:pt x="466" y="253"/>
                  </a:lnTo>
                  <a:lnTo>
                    <a:pt x="466" y="254"/>
                  </a:lnTo>
                  <a:lnTo>
                    <a:pt x="465" y="254"/>
                  </a:lnTo>
                  <a:lnTo>
                    <a:pt x="465" y="255"/>
                  </a:lnTo>
                  <a:lnTo>
                    <a:pt x="463" y="255"/>
                  </a:lnTo>
                  <a:lnTo>
                    <a:pt x="462" y="255"/>
                  </a:lnTo>
                  <a:lnTo>
                    <a:pt x="459" y="259"/>
                  </a:lnTo>
                  <a:lnTo>
                    <a:pt x="459" y="260"/>
                  </a:lnTo>
                  <a:lnTo>
                    <a:pt x="458" y="260"/>
                  </a:lnTo>
                  <a:lnTo>
                    <a:pt x="457" y="261"/>
                  </a:lnTo>
                  <a:close/>
                  <a:moveTo>
                    <a:pt x="465" y="252"/>
                  </a:moveTo>
                  <a:lnTo>
                    <a:pt x="465" y="253"/>
                  </a:lnTo>
                  <a:lnTo>
                    <a:pt x="462" y="253"/>
                  </a:lnTo>
                  <a:lnTo>
                    <a:pt x="462" y="254"/>
                  </a:lnTo>
                  <a:lnTo>
                    <a:pt x="462" y="252"/>
                  </a:lnTo>
                  <a:lnTo>
                    <a:pt x="462" y="251"/>
                  </a:lnTo>
                  <a:lnTo>
                    <a:pt x="462" y="250"/>
                  </a:lnTo>
                  <a:lnTo>
                    <a:pt x="463" y="250"/>
                  </a:lnTo>
                  <a:lnTo>
                    <a:pt x="465" y="249"/>
                  </a:lnTo>
                  <a:lnTo>
                    <a:pt x="466" y="249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6" y="252"/>
                  </a:lnTo>
                  <a:lnTo>
                    <a:pt x="465" y="252"/>
                  </a:lnTo>
                  <a:close/>
                  <a:moveTo>
                    <a:pt x="467" y="249"/>
                  </a:moveTo>
                  <a:lnTo>
                    <a:pt x="468" y="249"/>
                  </a:lnTo>
                  <a:lnTo>
                    <a:pt x="469" y="247"/>
                  </a:lnTo>
                  <a:lnTo>
                    <a:pt x="470" y="249"/>
                  </a:lnTo>
                  <a:lnTo>
                    <a:pt x="470" y="250"/>
                  </a:lnTo>
                  <a:lnTo>
                    <a:pt x="469" y="250"/>
                  </a:lnTo>
                  <a:lnTo>
                    <a:pt x="468" y="250"/>
                  </a:lnTo>
                  <a:lnTo>
                    <a:pt x="468" y="251"/>
                  </a:lnTo>
                  <a:lnTo>
                    <a:pt x="467" y="251"/>
                  </a:lnTo>
                  <a:lnTo>
                    <a:pt x="467" y="252"/>
                  </a:lnTo>
                  <a:lnTo>
                    <a:pt x="466" y="252"/>
                  </a:lnTo>
                  <a:lnTo>
                    <a:pt x="467" y="251"/>
                  </a:lnTo>
                  <a:lnTo>
                    <a:pt x="467" y="250"/>
                  </a:lnTo>
                  <a:lnTo>
                    <a:pt x="467" y="249"/>
                  </a:lnTo>
                  <a:close/>
                  <a:moveTo>
                    <a:pt x="349" y="188"/>
                  </a:moveTo>
                  <a:lnTo>
                    <a:pt x="350" y="188"/>
                  </a:lnTo>
                  <a:lnTo>
                    <a:pt x="351" y="188"/>
                  </a:lnTo>
                  <a:lnTo>
                    <a:pt x="353" y="190"/>
                  </a:lnTo>
                  <a:lnTo>
                    <a:pt x="353" y="191"/>
                  </a:lnTo>
                  <a:lnTo>
                    <a:pt x="351" y="191"/>
                  </a:lnTo>
                  <a:lnTo>
                    <a:pt x="350" y="191"/>
                  </a:lnTo>
                  <a:lnTo>
                    <a:pt x="350" y="190"/>
                  </a:lnTo>
                  <a:lnTo>
                    <a:pt x="349" y="190"/>
                  </a:lnTo>
                  <a:lnTo>
                    <a:pt x="349" y="188"/>
                  </a:lnTo>
                  <a:close/>
                  <a:moveTo>
                    <a:pt x="303" y="183"/>
                  </a:moveTo>
                  <a:lnTo>
                    <a:pt x="304" y="183"/>
                  </a:lnTo>
                  <a:lnTo>
                    <a:pt x="304" y="184"/>
                  </a:lnTo>
                  <a:lnTo>
                    <a:pt x="304" y="185"/>
                  </a:lnTo>
                  <a:lnTo>
                    <a:pt x="303" y="185"/>
                  </a:lnTo>
                  <a:lnTo>
                    <a:pt x="302" y="185"/>
                  </a:lnTo>
                  <a:lnTo>
                    <a:pt x="299" y="185"/>
                  </a:lnTo>
                  <a:lnTo>
                    <a:pt x="298" y="184"/>
                  </a:lnTo>
                  <a:lnTo>
                    <a:pt x="297" y="184"/>
                  </a:lnTo>
                  <a:lnTo>
                    <a:pt x="296" y="184"/>
                  </a:lnTo>
                  <a:lnTo>
                    <a:pt x="297" y="183"/>
                  </a:lnTo>
                  <a:lnTo>
                    <a:pt x="297" y="182"/>
                  </a:lnTo>
                  <a:lnTo>
                    <a:pt x="298" y="182"/>
                  </a:lnTo>
                  <a:lnTo>
                    <a:pt x="299" y="182"/>
                  </a:lnTo>
                  <a:lnTo>
                    <a:pt x="301" y="182"/>
                  </a:lnTo>
                  <a:lnTo>
                    <a:pt x="302" y="183"/>
                  </a:lnTo>
                  <a:lnTo>
                    <a:pt x="303" y="183"/>
                  </a:lnTo>
                  <a:close/>
                  <a:moveTo>
                    <a:pt x="355" y="176"/>
                  </a:moveTo>
                  <a:lnTo>
                    <a:pt x="355" y="178"/>
                  </a:lnTo>
                  <a:lnTo>
                    <a:pt x="356" y="180"/>
                  </a:lnTo>
                  <a:lnTo>
                    <a:pt x="357" y="182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5" y="182"/>
                  </a:lnTo>
                  <a:lnTo>
                    <a:pt x="355" y="183"/>
                  </a:lnTo>
                  <a:lnTo>
                    <a:pt x="354" y="183"/>
                  </a:lnTo>
                  <a:lnTo>
                    <a:pt x="353" y="185"/>
                  </a:lnTo>
                  <a:lnTo>
                    <a:pt x="350" y="185"/>
                  </a:lnTo>
                  <a:lnTo>
                    <a:pt x="349" y="185"/>
                  </a:lnTo>
                  <a:lnTo>
                    <a:pt x="347" y="186"/>
                  </a:lnTo>
                  <a:lnTo>
                    <a:pt x="347" y="185"/>
                  </a:lnTo>
                  <a:lnTo>
                    <a:pt x="346" y="185"/>
                  </a:lnTo>
                  <a:lnTo>
                    <a:pt x="345" y="184"/>
                  </a:lnTo>
                  <a:lnTo>
                    <a:pt x="344" y="183"/>
                  </a:lnTo>
                  <a:lnTo>
                    <a:pt x="342" y="183"/>
                  </a:lnTo>
                  <a:lnTo>
                    <a:pt x="342" y="182"/>
                  </a:lnTo>
                  <a:lnTo>
                    <a:pt x="341" y="183"/>
                  </a:lnTo>
                  <a:lnTo>
                    <a:pt x="340" y="183"/>
                  </a:lnTo>
                  <a:lnTo>
                    <a:pt x="338" y="183"/>
                  </a:lnTo>
                  <a:lnTo>
                    <a:pt x="337" y="183"/>
                  </a:lnTo>
                  <a:lnTo>
                    <a:pt x="336" y="183"/>
                  </a:lnTo>
                  <a:lnTo>
                    <a:pt x="334" y="182"/>
                  </a:lnTo>
                  <a:lnTo>
                    <a:pt x="333" y="182"/>
                  </a:lnTo>
                  <a:lnTo>
                    <a:pt x="334" y="179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7" y="178"/>
                  </a:lnTo>
                  <a:lnTo>
                    <a:pt x="338" y="177"/>
                  </a:lnTo>
                  <a:lnTo>
                    <a:pt x="339" y="178"/>
                  </a:lnTo>
                  <a:lnTo>
                    <a:pt x="340" y="177"/>
                  </a:lnTo>
                  <a:lnTo>
                    <a:pt x="341" y="177"/>
                  </a:lnTo>
                  <a:lnTo>
                    <a:pt x="341" y="178"/>
                  </a:lnTo>
                  <a:lnTo>
                    <a:pt x="341" y="179"/>
                  </a:lnTo>
                  <a:lnTo>
                    <a:pt x="342" y="179"/>
                  </a:lnTo>
                  <a:lnTo>
                    <a:pt x="344" y="179"/>
                  </a:lnTo>
                  <a:lnTo>
                    <a:pt x="345" y="180"/>
                  </a:lnTo>
                  <a:lnTo>
                    <a:pt x="346" y="180"/>
                  </a:lnTo>
                  <a:lnTo>
                    <a:pt x="347" y="180"/>
                  </a:lnTo>
                  <a:lnTo>
                    <a:pt x="348" y="180"/>
                  </a:lnTo>
                  <a:lnTo>
                    <a:pt x="348" y="179"/>
                  </a:lnTo>
                  <a:lnTo>
                    <a:pt x="348" y="178"/>
                  </a:lnTo>
                  <a:lnTo>
                    <a:pt x="349" y="178"/>
                  </a:lnTo>
                  <a:lnTo>
                    <a:pt x="349" y="177"/>
                  </a:lnTo>
                  <a:lnTo>
                    <a:pt x="349" y="176"/>
                  </a:lnTo>
                  <a:lnTo>
                    <a:pt x="350" y="176"/>
                  </a:lnTo>
                  <a:lnTo>
                    <a:pt x="351" y="176"/>
                  </a:lnTo>
                  <a:lnTo>
                    <a:pt x="353" y="175"/>
                  </a:lnTo>
                  <a:lnTo>
                    <a:pt x="354" y="174"/>
                  </a:lnTo>
                  <a:lnTo>
                    <a:pt x="354" y="175"/>
                  </a:lnTo>
                  <a:lnTo>
                    <a:pt x="355" y="175"/>
                  </a:lnTo>
                  <a:lnTo>
                    <a:pt x="355" y="176"/>
                  </a:lnTo>
                  <a:close/>
                  <a:moveTo>
                    <a:pt x="252" y="151"/>
                  </a:moveTo>
                  <a:lnTo>
                    <a:pt x="253" y="151"/>
                  </a:lnTo>
                  <a:lnTo>
                    <a:pt x="252" y="151"/>
                  </a:lnTo>
                  <a:lnTo>
                    <a:pt x="251" y="152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1" y="151"/>
                  </a:lnTo>
                  <a:lnTo>
                    <a:pt x="251" y="150"/>
                  </a:lnTo>
                  <a:lnTo>
                    <a:pt x="252" y="150"/>
                  </a:lnTo>
                  <a:lnTo>
                    <a:pt x="252" y="151"/>
                  </a:lnTo>
                  <a:close/>
                  <a:moveTo>
                    <a:pt x="270" y="150"/>
                  </a:moveTo>
                  <a:lnTo>
                    <a:pt x="270" y="149"/>
                  </a:lnTo>
                  <a:lnTo>
                    <a:pt x="271" y="150"/>
                  </a:lnTo>
                  <a:lnTo>
                    <a:pt x="270" y="151"/>
                  </a:lnTo>
                  <a:lnTo>
                    <a:pt x="269" y="151"/>
                  </a:lnTo>
                  <a:lnTo>
                    <a:pt x="268" y="150"/>
                  </a:lnTo>
                  <a:lnTo>
                    <a:pt x="269" y="149"/>
                  </a:lnTo>
                  <a:lnTo>
                    <a:pt x="270" y="150"/>
                  </a:lnTo>
                  <a:close/>
                  <a:moveTo>
                    <a:pt x="327" y="146"/>
                  </a:moveTo>
                  <a:lnTo>
                    <a:pt x="328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4" y="149"/>
                  </a:lnTo>
                  <a:lnTo>
                    <a:pt x="325" y="149"/>
                  </a:lnTo>
                  <a:lnTo>
                    <a:pt x="324" y="149"/>
                  </a:lnTo>
                  <a:lnTo>
                    <a:pt x="325" y="148"/>
                  </a:lnTo>
                  <a:lnTo>
                    <a:pt x="325" y="146"/>
                  </a:lnTo>
                  <a:lnTo>
                    <a:pt x="327" y="146"/>
                  </a:lnTo>
                  <a:close/>
                  <a:moveTo>
                    <a:pt x="246" y="151"/>
                  </a:moveTo>
                  <a:lnTo>
                    <a:pt x="247" y="151"/>
                  </a:lnTo>
                  <a:lnTo>
                    <a:pt x="245" y="152"/>
                  </a:lnTo>
                  <a:lnTo>
                    <a:pt x="244" y="152"/>
                  </a:lnTo>
                  <a:lnTo>
                    <a:pt x="243" y="152"/>
                  </a:lnTo>
                  <a:lnTo>
                    <a:pt x="244" y="152"/>
                  </a:lnTo>
                  <a:lnTo>
                    <a:pt x="246" y="151"/>
                  </a:lnTo>
                  <a:close/>
                  <a:moveTo>
                    <a:pt x="247" y="148"/>
                  </a:moveTo>
                  <a:lnTo>
                    <a:pt x="248" y="148"/>
                  </a:lnTo>
                  <a:lnTo>
                    <a:pt x="247" y="148"/>
                  </a:lnTo>
                  <a:lnTo>
                    <a:pt x="246" y="148"/>
                  </a:lnTo>
                  <a:lnTo>
                    <a:pt x="245" y="148"/>
                  </a:lnTo>
                  <a:lnTo>
                    <a:pt x="244" y="148"/>
                  </a:lnTo>
                  <a:lnTo>
                    <a:pt x="247" y="148"/>
                  </a:lnTo>
                  <a:close/>
                  <a:moveTo>
                    <a:pt x="212" y="143"/>
                  </a:moveTo>
                  <a:lnTo>
                    <a:pt x="213" y="143"/>
                  </a:lnTo>
                  <a:lnTo>
                    <a:pt x="212" y="143"/>
                  </a:lnTo>
                  <a:close/>
                  <a:moveTo>
                    <a:pt x="212" y="140"/>
                  </a:moveTo>
                  <a:lnTo>
                    <a:pt x="212" y="141"/>
                  </a:lnTo>
                  <a:lnTo>
                    <a:pt x="212" y="140"/>
                  </a:lnTo>
                  <a:close/>
                  <a:moveTo>
                    <a:pt x="363" y="0"/>
                  </a:moveTo>
                  <a:lnTo>
                    <a:pt x="362" y="0"/>
                  </a:lnTo>
                  <a:lnTo>
                    <a:pt x="363" y="0"/>
                  </a:lnTo>
                  <a:lnTo>
                    <a:pt x="363" y="1"/>
                  </a:lnTo>
                  <a:lnTo>
                    <a:pt x="363" y="0"/>
                  </a:lnTo>
                  <a:close/>
                  <a:moveTo>
                    <a:pt x="445" y="272"/>
                  </a:moveTo>
                  <a:lnTo>
                    <a:pt x="446" y="272"/>
                  </a:lnTo>
                  <a:lnTo>
                    <a:pt x="448" y="272"/>
                  </a:lnTo>
                  <a:lnTo>
                    <a:pt x="449" y="272"/>
                  </a:lnTo>
                  <a:lnTo>
                    <a:pt x="449" y="274"/>
                  </a:lnTo>
                  <a:lnTo>
                    <a:pt x="449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1" y="276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6"/>
                  </a:lnTo>
                  <a:lnTo>
                    <a:pt x="448" y="275"/>
                  </a:lnTo>
                  <a:lnTo>
                    <a:pt x="446" y="275"/>
                  </a:lnTo>
                  <a:lnTo>
                    <a:pt x="445" y="275"/>
                  </a:lnTo>
                  <a:lnTo>
                    <a:pt x="444" y="275"/>
                  </a:lnTo>
                  <a:lnTo>
                    <a:pt x="443" y="275"/>
                  </a:lnTo>
                  <a:lnTo>
                    <a:pt x="443" y="274"/>
                  </a:lnTo>
                  <a:lnTo>
                    <a:pt x="442" y="274"/>
                  </a:lnTo>
                  <a:lnTo>
                    <a:pt x="441" y="272"/>
                  </a:lnTo>
                  <a:lnTo>
                    <a:pt x="443" y="272"/>
                  </a:lnTo>
                  <a:lnTo>
                    <a:pt x="444" y="272"/>
                  </a:lnTo>
                  <a:lnTo>
                    <a:pt x="445" y="272"/>
                  </a:lnTo>
                  <a:close/>
                  <a:moveTo>
                    <a:pt x="470" y="267"/>
                  </a:moveTo>
                  <a:lnTo>
                    <a:pt x="471" y="267"/>
                  </a:lnTo>
                  <a:lnTo>
                    <a:pt x="471" y="266"/>
                  </a:lnTo>
                  <a:lnTo>
                    <a:pt x="473" y="266"/>
                  </a:lnTo>
                  <a:lnTo>
                    <a:pt x="473" y="267"/>
                  </a:lnTo>
                  <a:lnTo>
                    <a:pt x="473" y="268"/>
                  </a:lnTo>
                  <a:lnTo>
                    <a:pt x="474" y="268"/>
                  </a:lnTo>
                  <a:lnTo>
                    <a:pt x="475" y="268"/>
                  </a:lnTo>
                  <a:lnTo>
                    <a:pt x="475" y="269"/>
                  </a:lnTo>
                  <a:lnTo>
                    <a:pt x="475" y="270"/>
                  </a:lnTo>
                  <a:lnTo>
                    <a:pt x="474" y="270"/>
                  </a:lnTo>
                  <a:lnTo>
                    <a:pt x="473" y="270"/>
                  </a:lnTo>
                  <a:lnTo>
                    <a:pt x="471" y="270"/>
                  </a:lnTo>
                  <a:lnTo>
                    <a:pt x="470" y="270"/>
                  </a:lnTo>
                  <a:lnTo>
                    <a:pt x="469" y="270"/>
                  </a:lnTo>
                  <a:lnTo>
                    <a:pt x="468" y="270"/>
                  </a:lnTo>
                  <a:lnTo>
                    <a:pt x="468" y="269"/>
                  </a:lnTo>
                  <a:lnTo>
                    <a:pt x="469" y="268"/>
                  </a:lnTo>
                  <a:lnTo>
                    <a:pt x="469" y="267"/>
                  </a:lnTo>
                  <a:lnTo>
                    <a:pt x="470" y="267"/>
                  </a:lnTo>
                  <a:close/>
                  <a:moveTo>
                    <a:pt x="462" y="263"/>
                  </a:moveTo>
                  <a:lnTo>
                    <a:pt x="463" y="262"/>
                  </a:lnTo>
                  <a:lnTo>
                    <a:pt x="465" y="262"/>
                  </a:lnTo>
                  <a:lnTo>
                    <a:pt x="466" y="261"/>
                  </a:lnTo>
                  <a:lnTo>
                    <a:pt x="467" y="261"/>
                  </a:lnTo>
                  <a:lnTo>
                    <a:pt x="469" y="261"/>
                  </a:lnTo>
                  <a:lnTo>
                    <a:pt x="470" y="261"/>
                  </a:lnTo>
                  <a:lnTo>
                    <a:pt x="470" y="262"/>
                  </a:lnTo>
                  <a:lnTo>
                    <a:pt x="471" y="262"/>
                  </a:lnTo>
                  <a:lnTo>
                    <a:pt x="471" y="263"/>
                  </a:lnTo>
                  <a:lnTo>
                    <a:pt x="473" y="265"/>
                  </a:lnTo>
                  <a:lnTo>
                    <a:pt x="471" y="265"/>
                  </a:lnTo>
                  <a:lnTo>
                    <a:pt x="470" y="266"/>
                  </a:lnTo>
                  <a:lnTo>
                    <a:pt x="469" y="267"/>
                  </a:lnTo>
                  <a:lnTo>
                    <a:pt x="468" y="267"/>
                  </a:lnTo>
                  <a:lnTo>
                    <a:pt x="468" y="268"/>
                  </a:lnTo>
                  <a:lnTo>
                    <a:pt x="468" y="269"/>
                  </a:lnTo>
                  <a:lnTo>
                    <a:pt x="467" y="270"/>
                  </a:lnTo>
                  <a:lnTo>
                    <a:pt x="466" y="270"/>
                  </a:lnTo>
                  <a:lnTo>
                    <a:pt x="465" y="270"/>
                  </a:lnTo>
                  <a:lnTo>
                    <a:pt x="463" y="270"/>
                  </a:lnTo>
                  <a:lnTo>
                    <a:pt x="462" y="270"/>
                  </a:lnTo>
                  <a:lnTo>
                    <a:pt x="461" y="270"/>
                  </a:lnTo>
                  <a:lnTo>
                    <a:pt x="460" y="270"/>
                  </a:lnTo>
                  <a:lnTo>
                    <a:pt x="459" y="270"/>
                  </a:lnTo>
                  <a:lnTo>
                    <a:pt x="457" y="270"/>
                  </a:lnTo>
                  <a:lnTo>
                    <a:pt x="456" y="271"/>
                  </a:lnTo>
                  <a:lnTo>
                    <a:pt x="454" y="271"/>
                  </a:lnTo>
                  <a:lnTo>
                    <a:pt x="453" y="271"/>
                  </a:lnTo>
                  <a:lnTo>
                    <a:pt x="454" y="270"/>
                  </a:lnTo>
                  <a:lnTo>
                    <a:pt x="454" y="269"/>
                  </a:lnTo>
                  <a:lnTo>
                    <a:pt x="454" y="268"/>
                  </a:lnTo>
                  <a:lnTo>
                    <a:pt x="454" y="267"/>
                  </a:lnTo>
                  <a:lnTo>
                    <a:pt x="456" y="266"/>
                  </a:lnTo>
                  <a:lnTo>
                    <a:pt x="457" y="265"/>
                  </a:lnTo>
                  <a:lnTo>
                    <a:pt x="458" y="265"/>
                  </a:lnTo>
                  <a:lnTo>
                    <a:pt x="459" y="263"/>
                  </a:lnTo>
                  <a:lnTo>
                    <a:pt x="460" y="263"/>
                  </a:lnTo>
                  <a:lnTo>
                    <a:pt x="461" y="263"/>
                  </a:lnTo>
                  <a:lnTo>
                    <a:pt x="462" y="263"/>
                  </a:lnTo>
                  <a:close/>
                  <a:moveTo>
                    <a:pt x="411" y="221"/>
                  </a:moveTo>
                  <a:lnTo>
                    <a:pt x="411" y="222"/>
                  </a:lnTo>
                  <a:lnTo>
                    <a:pt x="411" y="224"/>
                  </a:lnTo>
                  <a:lnTo>
                    <a:pt x="411" y="225"/>
                  </a:lnTo>
                  <a:lnTo>
                    <a:pt x="410" y="225"/>
                  </a:lnTo>
                  <a:lnTo>
                    <a:pt x="410" y="224"/>
                  </a:lnTo>
                  <a:lnTo>
                    <a:pt x="410" y="222"/>
                  </a:lnTo>
                  <a:lnTo>
                    <a:pt x="410" y="221"/>
                  </a:lnTo>
                  <a:lnTo>
                    <a:pt x="411" y="221"/>
                  </a:lnTo>
                  <a:close/>
                  <a:moveTo>
                    <a:pt x="408" y="218"/>
                  </a:moveTo>
                  <a:lnTo>
                    <a:pt x="409" y="219"/>
                  </a:lnTo>
                  <a:lnTo>
                    <a:pt x="408" y="219"/>
                  </a:lnTo>
                  <a:lnTo>
                    <a:pt x="408" y="220"/>
                  </a:lnTo>
                  <a:lnTo>
                    <a:pt x="408" y="219"/>
                  </a:lnTo>
                  <a:lnTo>
                    <a:pt x="407" y="219"/>
                  </a:lnTo>
                  <a:lnTo>
                    <a:pt x="407" y="217"/>
                  </a:lnTo>
                  <a:lnTo>
                    <a:pt x="408" y="217"/>
                  </a:lnTo>
                  <a:lnTo>
                    <a:pt x="408" y="218"/>
                  </a:lnTo>
                  <a:close/>
                  <a:moveTo>
                    <a:pt x="415" y="217"/>
                  </a:moveTo>
                  <a:lnTo>
                    <a:pt x="415" y="218"/>
                  </a:lnTo>
                  <a:lnTo>
                    <a:pt x="414" y="218"/>
                  </a:lnTo>
                  <a:lnTo>
                    <a:pt x="414" y="219"/>
                  </a:lnTo>
                  <a:lnTo>
                    <a:pt x="413" y="219"/>
                  </a:lnTo>
                  <a:lnTo>
                    <a:pt x="413" y="218"/>
                  </a:lnTo>
                  <a:lnTo>
                    <a:pt x="414" y="217"/>
                  </a:lnTo>
                  <a:lnTo>
                    <a:pt x="415" y="217"/>
                  </a:lnTo>
                  <a:close/>
                  <a:moveTo>
                    <a:pt x="399" y="204"/>
                  </a:moveTo>
                  <a:lnTo>
                    <a:pt x="399" y="205"/>
                  </a:lnTo>
                  <a:lnTo>
                    <a:pt x="399" y="207"/>
                  </a:lnTo>
                  <a:lnTo>
                    <a:pt x="398" y="207"/>
                  </a:lnTo>
                  <a:lnTo>
                    <a:pt x="398" y="205"/>
                  </a:lnTo>
                  <a:lnTo>
                    <a:pt x="397" y="204"/>
                  </a:lnTo>
                  <a:lnTo>
                    <a:pt x="396" y="203"/>
                  </a:lnTo>
                  <a:lnTo>
                    <a:pt x="394" y="203"/>
                  </a:lnTo>
                  <a:lnTo>
                    <a:pt x="394" y="202"/>
                  </a:lnTo>
                  <a:lnTo>
                    <a:pt x="393" y="202"/>
                  </a:lnTo>
                  <a:lnTo>
                    <a:pt x="393" y="201"/>
                  </a:lnTo>
                  <a:lnTo>
                    <a:pt x="394" y="200"/>
                  </a:lnTo>
                  <a:lnTo>
                    <a:pt x="396" y="201"/>
                  </a:lnTo>
                  <a:lnTo>
                    <a:pt x="397" y="202"/>
                  </a:lnTo>
                  <a:lnTo>
                    <a:pt x="399" y="204"/>
                  </a:lnTo>
                  <a:close/>
                  <a:moveTo>
                    <a:pt x="342" y="187"/>
                  </a:moveTo>
                  <a:lnTo>
                    <a:pt x="344" y="187"/>
                  </a:lnTo>
                  <a:lnTo>
                    <a:pt x="342" y="188"/>
                  </a:lnTo>
                  <a:lnTo>
                    <a:pt x="341" y="188"/>
                  </a:lnTo>
                  <a:lnTo>
                    <a:pt x="340" y="188"/>
                  </a:lnTo>
                  <a:lnTo>
                    <a:pt x="341" y="187"/>
                  </a:lnTo>
                  <a:lnTo>
                    <a:pt x="342" y="18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372">
              <a:extLst>
                <a:ext uri="{FF2B5EF4-FFF2-40B4-BE49-F238E27FC236}">
                  <a16:creationId xmlns:a16="http://schemas.microsoft.com/office/drawing/2014/main" id="{7D61F8D2-72B7-AAF7-6E8B-E1EA871EC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388" y="882015"/>
              <a:ext cx="21092" cy="18456"/>
            </a:xfrm>
            <a:custGeom>
              <a:avLst/>
              <a:gdLst>
                <a:gd name="T0" fmla="*/ 15 w 16"/>
                <a:gd name="T1" fmla="*/ 11 h 14"/>
                <a:gd name="T2" fmla="*/ 16 w 16"/>
                <a:gd name="T3" fmla="*/ 14 h 14"/>
                <a:gd name="T4" fmla="*/ 16 w 16"/>
                <a:gd name="T5" fmla="*/ 14 h 14"/>
                <a:gd name="T6" fmla="*/ 16 w 16"/>
                <a:gd name="T7" fmla="*/ 14 h 14"/>
                <a:gd name="T8" fmla="*/ 15 w 16"/>
                <a:gd name="T9" fmla="*/ 14 h 14"/>
                <a:gd name="T10" fmla="*/ 13 w 16"/>
                <a:gd name="T11" fmla="*/ 14 h 14"/>
                <a:gd name="T12" fmla="*/ 12 w 16"/>
                <a:gd name="T13" fmla="*/ 14 h 14"/>
                <a:gd name="T14" fmla="*/ 12 w 16"/>
                <a:gd name="T15" fmla="*/ 14 h 14"/>
                <a:gd name="T16" fmla="*/ 10 w 16"/>
                <a:gd name="T17" fmla="*/ 13 h 14"/>
                <a:gd name="T18" fmla="*/ 8 w 16"/>
                <a:gd name="T19" fmla="*/ 11 h 14"/>
                <a:gd name="T20" fmla="*/ 7 w 16"/>
                <a:gd name="T21" fmla="*/ 10 h 14"/>
                <a:gd name="T22" fmla="*/ 6 w 16"/>
                <a:gd name="T23" fmla="*/ 10 h 14"/>
                <a:gd name="T24" fmla="*/ 6 w 16"/>
                <a:gd name="T25" fmla="*/ 9 h 14"/>
                <a:gd name="T26" fmla="*/ 4 w 16"/>
                <a:gd name="T27" fmla="*/ 8 h 14"/>
                <a:gd name="T28" fmla="*/ 4 w 16"/>
                <a:gd name="T29" fmla="*/ 8 h 14"/>
                <a:gd name="T30" fmla="*/ 3 w 16"/>
                <a:gd name="T31" fmla="*/ 8 h 14"/>
                <a:gd name="T32" fmla="*/ 3 w 16"/>
                <a:gd name="T33" fmla="*/ 8 h 14"/>
                <a:gd name="T34" fmla="*/ 2 w 16"/>
                <a:gd name="T35" fmla="*/ 7 h 14"/>
                <a:gd name="T36" fmla="*/ 1 w 16"/>
                <a:gd name="T37" fmla="*/ 6 h 14"/>
                <a:gd name="T38" fmla="*/ 1 w 16"/>
                <a:gd name="T39" fmla="*/ 5 h 14"/>
                <a:gd name="T40" fmla="*/ 0 w 16"/>
                <a:gd name="T41" fmla="*/ 5 h 14"/>
                <a:gd name="T42" fmla="*/ 0 w 16"/>
                <a:gd name="T43" fmla="*/ 5 h 14"/>
                <a:gd name="T44" fmla="*/ 0 w 16"/>
                <a:gd name="T45" fmla="*/ 3 h 14"/>
                <a:gd name="T46" fmla="*/ 0 w 16"/>
                <a:gd name="T47" fmla="*/ 2 h 14"/>
                <a:gd name="T48" fmla="*/ 0 w 16"/>
                <a:gd name="T49" fmla="*/ 1 h 14"/>
                <a:gd name="T50" fmla="*/ 0 w 16"/>
                <a:gd name="T51" fmla="*/ 1 h 14"/>
                <a:gd name="T52" fmla="*/ 0 w 16"/>
                <a:gd name="T53" fmla="*/ 1 h 14"/>
                <a:gd name="T54" fmla="*/ 0 w 16"/>
                <a:gd name="T55" fmla="*/ 0 h 14"/>
                <a:gd name="T56" fmla="*/ 0 w 16"/>
                <a:gd name="T57" fmla="*/ 0 h 14"/>
                <a:gd name="T58" fmla="*/ 0 w 16"/>
                <a:gd name="T59" fmla="*/ 1 h 14"/>
                <a:gd name="T60" fmla="*/ 2 w 16"/>
                <a:gd name="T61" fmla="*/ 1 h 14"/>
                <a:gd name="T62" fmla="*/ 2 w 16"/>
                <a:gd name="T63" fmla="*/ 2 h 14"/>
                <a:gd name="T64" fmla="*/ 3 w 16"/>
                <a:gd name="T65" fmla="*/ 2 h 14"/>
                <a:gd name="T66" fmla="*/ 3 w 16"/>
                <a:gd name="T67" fmla="*/ 3 h 14"/>
                <a:gd name="T68" fmla="*/ 4 w 16"/>
                <a:gd name="T69" fmla="*/ 5 h 14"/>
                <a:gd name="T70" fmla="*/ 4 w 16"/>
                <a:gd name="T71" fmla="*/ 6 h 14"/>
                <a:gd name="T72" fmla="*/ 6 w 16"/>
                <a:gd name="T73" fmla="*/ 7 h 14"/>
                <a:gd name="T74" fmla="*/ 8 w 16"/>
                <a:gd name="T75" fmla="*/ 8 h 14"/>
                <a:gd name="T76" fmla="*/ 12 w 16"/>
                <a:gd name="T77" fmla="*/ 9 h 14"/>
                <a:gd name="T78" fmla="*/ 12 w 16"/>
                <a:gd name="T79" fmla="*/ 9 h 14"/>
                <a:gd name="T80" fmla="*/ 12 w 16"/>
                <a:gd name="T81" fmla="*/ 10 h 14"/>
                <a:gd name="T82" fmla="*/ 13 w 16"/>
                <a:gd name="T83" fmla="*/ 10 h 14"/>
                <a:gd name="T84" fmla="*/ 13 w 16"/>
                <a:gd name="T85" fmla="*/ 11 h 14"/>
                <a:gd name="T86" fmla="*/ 15 w 16"/>
                <a:gd name="T8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4">
                  <a:moveTo>
                    <a:pt x="15" y="11"/>
                  </a:move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7"/>
                  </a:lnTo>
                  <a:lnTo>
                    <a:pt x="8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5" y="1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373">
              <a:extLst>
                <a:ext uri="{FF2B5EF4-FFF2-40B4-BE49-F238E27FC236}">
                  <a16:creationId xmlns:a16="http://schemas.microsoft.com/office/drawing/2014/main" id="{C6239514-46AE-9621-7A1D-CEE1D8509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567" y="870150"/>
              <a:ext cx="10546" cy="11865"/>
            </a:xfrm>
            <a:custGeom>
              <a:avLst/>
              <a:gdLst>
                <a:gd name="T0" fmla="*/ 3 w 8"/>
                <a:gd name="T1" fmla="*/ 2 h 9"/>
                <a:gd name="T2" fmla="*/ 6 w 8"/>
                <a:gd name="T3" fmla="*/ 5 h 9"/>
                <a:gd name="T4" fmla="*/ 6 w 8"/>
                <a:gd name="T5" fmla="*/ 5 h 9"/>
                <a:gd name="T6" fmla="*/ 6 w 8"/>
                <a:gd name="T7" fmla="*/ 6 h 9"/>
                <a:gd name="T8" fmla="*/ 7 w 8"/>
                <a:gd name="T9" fmla="*/ 7 h 9"/>
                <a:gd name="T10" fmla="*/ 8 w 8"/>
                <a:gd name="T11" fmla="*/ 8 h 9"/>
                <a:gd name="T12" fmla="*/ 7 w 8"/>
                <a:gd name="T13" fmla="*/ 9 h 9"/>
                <a:gd name="T14" fmla="*/ 6 w 8"/>
                <a:gd name="T15" fmla="*/ 9 h 9"/>
                <a:gd name="T16" fmla="*/ 6 w 8"/>
                <a:gd name="T17" fmla="*/ 8 h 9"/>
                <a:gd name="T18" fmla="*/ 4 w 8"/>
                <a:gd name="T19" fmla="*/ 8 h 9"/>
                <a:gd name="T20" fmla="*/ 6 w 8"/>
                <a:gd name="T21" fmla="*/ 8 h 9"/>
                <a:gd name="T22" fmla="*/ 6 w 8"/>
                <a:gd name="T23" fmla="*/ 8 h 9"/>
                <a:gd name="T24" fmla="*/ 4 w 8"/>
                <a:gd name="T25" fmla="*/ 7 h 9"/>
                <a:gd name="T26" fmla="*/ 2 w 8"/>
                <a:gd name="T27" fmla="*/ 5 h 9"/>
                <a:gd name="T28" fmla="*/ 1 w 8"/>
                <a:gd name="T29" fmla="*/ 5 h 9"/>
                <a:gd name="T30" fmla="*/ 1 w 8"/>
                <a:gd name="T31" fmla="*/ 5 h 9"/>
                <a:gd name="T32" fmla="*/ 0 w 8"/>
                <a:gd name="T33" fmla="*/ 3 h 9"/>
                <a:gd name="T34" fmla="*/ 0 w 8"/>
                <a:gd name="T35" fmla="*/ 3 h 9"/>
                <a:gd name="T36" fmla="*/ 1 w 8"/>
                <a:gd name="T37" fmla="*/ 2 h 9"/>
                <a:gd name="T38" fmla="*/ 1 w 8"/>
                <a:gd name="T39" fmla="*/ 2 h 9"/>
                <a:gd name="T40" fmla="*/ 1 w 8"/>
                <a:gd name="T41" fmla="*/ 1 h 9"/>
                <a:gd name="T42" fmla="*/ 1 w 8"/>
                <a:gd name="T43" fmla="*/ 1 h 9"/>
                <a:gd name="T44" fmla="*/ 0 w 8"/>
                <a:gd name="T45" fmla="*/ 1 h 9"/>
                <a:gd name="T46" fmla="*/ 1 w 8"/>
                <a:gd name="T47" fmla="*/ 0 h 9"/>
                <a:gd name="T48" fmla="*/ 2 w 8"/>
                <a:gd name="T49" fmla="*/ 2 h 9"/>
                <a:gd name="T50" fmla="*/ 3 w 8"/>
                <a:gd name="T5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7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385">
              <a:extLst>
                <a:ext uri="{FF2B5EF4-FFF2-40B4-BE49-F238E27FC236}">
                  <a16:creationId xmlns:a16="http://schemas.microsoft.com/office/drawing/2014/main" id="{56BC545A-2111-76A5-E737-E09225DF6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320" y="4428138"/>
              <a:ext cx="175329" cy="108097"/>
            </a:xfrm>
            <a:custGeom>
              <a:avLst/>
              <a:gdLst>
                <a:gd name="T0" fmla="*/ 56 w 133"/>
                <a:gd name="T1" fmla="*/ 65 h 82"/>
                <a:gd name="T2" fmla="*/ 0 w 133"/>
                <a:gd name="T3" fmla="*/ 46 h 82"/>
                <a:gd name="T4" fmla="*/ 8 w 133"/>
                <a:gd name="T5" fmla="*/ 52 h 82"/>
                <a:gd name="T6" fmla="*/ 13 w 133"/>
                <a:gd name="T7" fmla="*/ 45 h 82"/>
                <a:gd name="T8" fmla="*/ 16 w 133"/>
                <a:gd name="T9" fmla="*/ 46 h 82"/>
                <a:gd name="T10" fmla="*/ 1 w 133"/>
                <a:gd name="T11" fmla="*/ 40 h 82"/>
                <a:gd name="T12" fmla="*/ 48 w 133"/>
                <a:gd name="T13" fmla="*/ 55 h 82"/>
                <a:gd name="T14" fmla="*/ 38 w 133"/>
                <a:gd name="T15" fmla="*/ 60 h 82"/>
                <a:gd name="T16" fmla="*/ 28 w 133"/>
                <a:gd name="T17" fmla="*/ 64 h 82"/>
                <a:gd name="T18" fmla="*/ 24 w 133"/>
                <a:gd name="T19" fmla="*/ 64 h 82"/>
                <a:gd name="T20" fmla="*/ 14 w 133"/>
                <a:gd name="T21" fmla="*/ 63 h 82"/>
                <a:gd name="T22" fmla="*/ 19 w 133"/>
                <a:gd name="T23" fmla="*/ 56 h 82"/>
                <a:gd name="T24" fmla="*/ 29 w 133"/>
                <a:gd name="T25" fmla="*/ 57 h 82"/>
                <a:gd name="T26" fmla="*/ 31 w 133"/>
                <a:gd name="T27" fmla="*/ 52 h 82"/>
                <a:gd name="T28" fmla="*/ 36 w 133"/>
                <a:gd name="T29" fmla="*/ 48 h 82"/>
                <a:gd name="T30" fmla="*/ 40 w 133"/>
                <a:gd name="T31" fmla="*/ 39 h 82"/>
                <a:gd name="T32" fmla="*/ 27 w 133"/>
                <a:gd name="T33" fmla="*/ 43 h 82"/>
                <a:gd name="T34" fmla="*/ 42 w 133"/>
                <a:gd name="T35" fmla="*/ 37 h 82"/>
                <a:gd name="T36" fmla="*/ 29 w 133"/>
                <a:gd name="T37" fmla="*/ 27 h 82"/>
                <a:gd name="T38" fmla="*/ 25 w 133"/>
                <a:gd name="T39" fmla="*/ 18 h 82"/>
                <a:gd name="T40" fmla="*/ 47 w 133"/>
                <a:gd name="T41" fmla="*/ 21 h 82"/>
                <a:gd name="T42" fmla="*/ 67 w 133"/>
                <a:gd name="T43" fmla="*/ 21 h 82"/>
                <a:gd name="T44" fmla="*/ 72 w 133"/>
                <a:gd name="T45" fmla="*/ 18 h 82"/>
                <a:gd name="T46" fmla="*/ 72 w 133"/>
                <a:gd name="T47" fmla="*/ 28 h 82"/>
                <a:gd name="T48" fmla="*/ 65 w 133"/>
                <a:gd name="T49" fmla="*/ 37 h 82"/>
                <a:gd name="T50" fmla="*/ 39 w 133"/>
                <a:gd name="T51" fmla="*/ 21 h 82"/>
                <a:gd name="T52" fmla="*/ 37 w 133"/>
                <a:gd name="T53" fmla="*/ 13 h 82"/>
                <a:gd name="T54" fmla="*/ 130 w 133"/>
                <a:gd name="T55" fmla="*/ 39 h 82"/>
                <a:gd name="T56" fmla="*/ 117 w 133"/>
                <a:gd name="T57" fmla="*/ 44 h 82"/>
                <a:gd name="T58" fmla="*/ 110 w 133"/>
                <a:gd name="T59" fmla="*/ 49 h 82"/>
                <a:gd name="T60" fmla="*/ 87 w 133"/>
                <a:gd name="T61" fmla="*/ 47 h 82"/>
                <a:gd name="T62" fmla="*/ 100 w 133"/>
                <a:gd name="T63" fmla="*/ 57 h 82"/>
                <a:gd name="T64" fmla="*/ 91 w 133"/>
                <a:gd name="T65" fmla="*/ 60 h 82"/>
                <a:gd name="T66" fmla="*/ 81 w 133"/>
                <a:gd name="T67" fmla="*/ 57 h 82"/>
                <a:gd name="T68" fmla="*/ 79 w 133"/>
                <a:gd name="T69" fmla="*/ 59 h 82"/>
                <a:gd name="T70" fmla="*/ 85 w 133"/>
                <a:gd name="T71" fmla="*/ 65 h 82"/>
                <a:gd name="T72" fmla="*/ 74 w 133"/>
                <a:gd name="T73" fmla="*/ 65 h 82"/>
                <a:gd name="T74" fmla="*/ 72 w 133"/>
                <a:gd name="T75" fmla="*/ 72 h 82"/>
                <a:gd name="T76" fmla="*/ 65 w 133"/>
                <a:gd name="T77" fmla="*/ 72 h 82"/>
                <a:gd name="T78" fmla="*/ 61 w 133"/>
                <a:gd name="T79" fmla="*/ 64 h 82"/>
                <a:gd name="T80" fmla="*/ 64 w 133"/>
                <a:gd name="T81" fmla="*/ 56 h 82"/>
                <a:gd name="T82" fmla="*/ 69 w 133"/>
                <a:gd name="T83" fmla="*/ 49 h 82"/>
                <a:gd name="T84" fmla="*/ 80 w 133"/>
                <a:gd name="T85" fmla="*/ 39 h 82"/>
                <a:gd name="T86" fmla="*/ 86 w 133"/>
                <a:gd name="T87" fmla="*/ 42 h 82"/>
                <a:gd name="T88" fmla="*/ 86 w 133"/>
                <a:gd name="T89" fmla="*/ 30 h 82"/>
                <a:gd name="T90" fmla="*/ 86 w 133"/>
                <a:gd name="T91" fmla="*/ 21 h 82"/>
                <a:gd name="T92" fmla="*/ 96 w 133"/>
                <a:gd name="T93" fmla="*/ 17 h 82"/>
                <a:gd name="T94" fmla="*/ 111 w 133"/>
                <a:gd name="T95" fmla="*/ 22 h 82"/>
                <a:gd name="T96" fmla="*/ 107 w 133"/>
                <a:gd name="T97" fmla="*/ 27 h 82"/>
                <a:gd name="T98" fmla="*/ 114 w 133"/>
                <a:gd name="T99" fmla="*/ 36 h 82"/>
                <a:gd name="T100" fmla="*/ 113 w 133"/>
                <a:gd name="T101" fmla="*/ 28 h 82"/>
                <a:gd name="T102" fmla="*/ 125 w 133"/>
                <a:gd name="T103" fmla="*/ 20 h 82"/>
                <a:gd name="T104" fmla="*/ 123 w 133"/>
                <a:gd name="T105" fmla="*/ 28 h 82"/>
                <a:gd name="T106" fmla="*/ 131 w 133"/>
                <a:gd name="T107" fmla="*/ 37 h 82"/>
                <a:gd name="T108" fmla="*/ 64 w 133"/>
                <a:gd name="T109" fmla="*/ 13 h 82"/>
                <a:gd name="T110" fmla="*/ 57 w 133"/>
                <a:gd name="T111" fmla="*/ 76 h 82"/>
                <a:gd name="T112" fmla="*/ 57 w 133"/>
                <a:gd name="T113" fmla="*/ 80 h 82"/>
                <a:gd name="T114" fmla="*/ 106 w 133"/>
                <a:gd name="T115" fmla="*/ 63 h 82"/>
                <a:gd name="T116" fmla="*/ 107 w 133"/>
                <a:gd name="T117" fmla="*/ 57 h 82"/>
                <a:gd name="T118" fmla="*/ 62 w 133"/>
                <a:gd name="T119" fmla="*/ 19 h 82"/>
                <a:gd name="T120" fmla="*/ 57 w 133"/>
                <a:gd name="T121" fmla="*/ 18 h 82"/>
                <a:gd name="T122" fmla="*/ 10 w 133"/>
                <a:gd name="T123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" h="82">
                  <a:moveTo>
                    <a:pt x="60" y="70"/>
                  </a:moveTo>
                  <a:lnTo>
                    <a:pt x="61" y="70"/>
                  </a:lnTo>
                  <a:lnTo>
                    <a:pt x="61" y="71"/>
                  </a:lnTo>
                  <a:lnTo>
                    <a:pt x="60" y="72"/>
                  </a:lnTo>
                  <a:lnTo>
                    <a:pt x="59" y="72"/>
                  </a:lnTo>
                  <a:lnTo>
                    <a:pt x="59" y="73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7" y="72"/>
                  </a:lnTo>
                  <a:lnTo>
                    <a:pt x="57" y="71"/>
                  </a:lnTo>
                  <a:lnTo>
                    <a:pt x="59" y="70"/>
                  </a:lnTo>
                  <a:lnTo>
                    <a:pt x="57" y="69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5"/>
                  </a:lnTo>
                  <a:lnTo>
                    <a:pt x="57" y="68"/>
                  </a:lnTo>
                  <a:lnTo>
                    <a:pt x="59" y="68"/>
                  </a:lnTo>
                  <a:lnTo>
                    <a:pt x="60" y="68"/>
                  </a:lnTo>
                  <a:lnTo>
                    <a:pt x="61" y="68"/>
                  </a:lnTo>
                  <a:lnTo>
                    <a:pt x="61" y="69"/>
                  </a:lnTo>
                  <a:lnTo>
                    <a:pt x="60" y="69"/>
                  </a:lnTo>
                  <a:lnTo>
                    <a:pt x="60" y="70"/>
                  </a:lnTo>
                  <a:close/>
                  <a:moveTo>
                    <a:pt x="4" y="46"/>
                  </a:moveTo>
                  <a:lnTo>
                    <a:pt x="3" y="47"/>
                  </a:lnTo>
                  <a:lnTo>
                    <a:pt x="4" y="47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4" y="46"/>
                  </a:lnTo>
                  <a:close/>
                  <a:moveTo>
                    <a:pt x="13" y="54"/>
                  </a:moveTo>
                  <a:lnTo>
                    <a:pt x="12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7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3" y="48"/>
                  </a:lnTo>
                  <a:lnTo>
                    <a:pt x="14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4" y="52"/>
                  </a:lnTo>
                  <a:lnTo>
                    <a:pt x="17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6" y="54"/>
                  </a:lnTo>
                  <a:lnTo>
                    <a:pt x="13" y="54"/>
                  </a:lnTo>
                  <a:close/>
                  <a:moveTo>
                    <a:pt x="1" y="38"/>
                  </a:moveTo>
                  <a:lnTo>
                    <a:pt x="2" y="38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8"/>
                  </a:lnTo>
                  <a:close/>
                  <a:moveTo>
                    <a:pt x="62" y="42"/>
                  </a:moveTo>
                  <a:lnTo>
                    <a:pt x="61" y="43"/>
                  </a:lnTo>
                  <a:lnTo>
                    <a:pt x="59" y="45"/>
                  </a:lnTo>
                  <a:lnTo>
                    <a:pt x="55" y="51"/>
                  </a:lnTo>
                  <a:lnTo>
                    <a:pt x="54" y="53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1" y="55"/>
                  </a:lnTo>
                  <a:lnTo>
                    <a:pt x="48" y="57"/>
                  </a:lnTo>
                  <a:lnTo>
                    <a:pt x="48" y="55"/>
                  </a:lnTo>
                  <a:lnTo>
                    <a:pt x="47" y="55"/>
                  </a:lnTo>
                  <a:lnTo>
                    <a:pt x="47" y="54"/>
                  </a:lnTo>
                  <a:lnTo>
                    <a:pt x="46" y="54"/>
                  </a:lnTo>
                  <a:lnTo>
                    <a:pt x="45" y="55"/>
                  </a:lnTo>
                  <a:lnTo>
                    <a:pt x="46" y="56"/>
                  </a:lnTo>
                  <a:lnTo>
                    <a:pt x="45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2" y="55"/>
                  </a:lnTo>
                  <a:lnTo>
                    <a:pt x="39" y="56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38" y="60"/>
                  </a:lnTo>
                  <a:lnTo>
                    <a:pt x="39" y="61"/>
                  </a:lnTo>
                  <a:lnTo>
                    <a:pt x="38" y="62"/>
                  </a:lnTo>
                  <a:lnTo>
                    <a:pt x="38" y="63"/>
                  </a:lnTo>
                  <a:lnTo>
                    <a:pt x="35" y="67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8" y="64"/>
                  </a:lnTo>
                  <a:lnTo>
                    <a:pt x="28" y="65"/>
                  </a:lnTo>
                  <a:lnTo>
                    <a:pt x="29" y="65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29" y="70"/>
                  </a:lnTo>
                  <a:lnTo>
                    <a:pt x="27" y="72"/>
                  </a:lnTo>
                  <a:lnTo>
                    <a:pt x="25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4" y="68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2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9" y="64"/>
                  </a:lnTo>
                  <a:lnTo>
                    <a:pt x="20" y="65"/>
                  </a:lnTo>
                  <a:lnTo>
                    <a:pt x="21" y="67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3" y="62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6" y="60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6" y="59"/>
                  </a:lnTo>
                  <a:lnTo>
                    <a:pt x="19" y="59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8" y="56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3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4"/>
                  </a:lnTo>
                  <a:lnTo>
                    <a:pt x="26" y="53"/>
                  </a:lnTo>
                  <a:lnTo>
                    <a:pt x="29" y="53"/>
                  </a:lnTo>
                  <a:lnTo>
                    <a:pt x="30" y="53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1" y="49"/>
                  </a:lnTo>
                  <a:lnTo>
                    <a:pt x="31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7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7" y="46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2" y="43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1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5" y="38"/>
                  </a:lnTo>
                  <a:lnTo>
                    <a:pt x="26" y="37"/>
                  </a:lnTo>
                  <a:lnTo>
                    <a:pt x="27" y="38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3" y="39"/>
                  </a:lnTo>
                  <a:lnTo>
                    <a:pt x="34" y="37"/>
                  </a:lnTo>
                  <a:lnTo>
                    <a:pt x="35" y="37"/>
                  </a:lnTo>
                  <a:lnTo>
                    <a:pt x="38" y="37"/>
                  </a:lnTo>
                  <a:lnTo>
                    <a:pt x="40" y="36"/>
                  </a:lnTo>
                  <a:lnTo>
                    <a:pt x="42" y="37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9"/>
                  </a:lnTo>
                  <a:lnTo>
                    <a:pt x="45" y="38"/>
                  </a:lnTo>
                  <a:lnTo>
                    <a:pt x="44" y="37"/>
                  </a:lnTo>
                  <a:lnTo>
                    <a:pt x="43" y="37"/>
                  </a:lnTo>
                  <a:lnTo>
                    <a:pt x="42" y="36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9" y="27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3" y="24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8" y="23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6" y="19"/>
                  </a:lnTo>
                  <a:lnTo>
                    <a:pt x="26" y="18"/>
                  </a:lnTo>
                  <a:lnTo>
                    <a:pt x="27" y="19"/>
                  </a:lnTo>
                  <a:lnTo>
                    <a:pt x="31" y="20"/>
                  </a:lnTo>
                  <a:lnTo>
                    <a:pt x="33" y="21"/>
                  </a:lnTo>
                  <a:lnTo>
                    <a:pt x="36" y="24"/>
                  </a:lnTo>
                  <a:lnTo>
                    <a:pt x="39" y="26"/>
                  </a:lnTo>
                  <a:lnTo>
                    <a:pt x="43" y="27"/>
                  </a:lnTo>
                  <a:lnTo>
                    <a:pt x="50" y="26"/>
                  </a:lnTo>
                  <a:lnTo>
                    <a:pt x="48" y="24"/>
                  </a:lnTo>
                  <a:lnTo>
                    <a:pt x="45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2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65" y="22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65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1" y="23"/>
                  </a:lnTo>
                  <a:lnTo>
                    <a:pt x="71" y="22"/>
                  </a:lnTo>
                  <a:lnTo>
                    <a:pt x="70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70" y="18"/>
                  </a:lnTo>
                  <a:lnTo>
                    <a:pt x="71" y="18"/>
                  </a:lnTo>
                  <a:lnTo>
                    <a:pt x="72" y="18"/>
                  </a:lnTo>
                  <a:lnTo>
                    <a:pt x="72" y="19"/>
                  </a:lnTo>
                  <a:lnTo>
                    <a:pt x="77" y="20"/>
                  </a:lnTo>
                  <a:lnTo>
                    <a:pt x="78" y="21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6" y="23"/>
                  </a:lnTo>
                  <a:lnTo>
                    <a:pt x="76" y="24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6" y="24"/>
                  </a:lnTo>
                  <a:lnTo>
                    <a:pt x="74" y="27"/>
                  </a:lnTo>
                  <a:lnTo>
                    <a:pt x="73" y="27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4"/>
                  </a:lnTo>
                  <a:lnTo>
                    <a:pt x="70" y="35"/>
                  </a:lnTo>
                  <a:lnTo>
                    <a:pt x="69" y="35"/>
                  </a:lnTo>
                  <a:lnTo>
                    <a:pt x="69" y="34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7" y="35"/>
                  </a:lnTo>
                  <a:lnTo>
                    <a:pt x="64" y="36"/>
                  </a:lnTo>
                  <a:lnTo>
                    <a:pt x="65" y="36"/>
                  </a:lnTo>
                  <a:lnTo>
                    <a:pt x="65" y="37"/>
                  </a:lnTo>
                  <a:lnTo>
                    <a:pt x="64" y="38"/>
                  </a:lnTo>
                  <a:lnTo>
                    <a:pt x="62" y="42"/>
                  </a:lnTo>
                  <a:close/>
                  <a:moveTo>
                    <a:pt x="52" y="15"/>
                  </a:moveTo>
                  <a:lnTo>
                    <a:pt x="52" y="17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50" y="18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7" y="15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2" y="15"/>
                  </a:lnTo>
                  <a:close/>
                  <a:moveTo>
                    <a:pt x="43" y="21"/>
                  </a:moveTo>
                  <a:lnTo>
                    <a:pt x="39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2" y="17"/>
                  </a:lnTo>
                  <a:lnTo>
                    <a:pt x="40" y="17"/>
                  </a:lnTo>
                  <a:lnTo>
                    <a:pt x="38" y="15"/>
                  </a:lnTo>
                  <a:lnTo>
                    <a:pt x="38" y="14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4" y="21"/>
                  </a:lnTo>
                  <a:lnTo>
                    <a:pt x="43" y="21"/>
                  </a:lnTo>
                  <a:close/>
                  <a:moveTo>
                    <a:pt x="130" y="39"/>
                  </a:moveTo>
                  <a:lnTo>
                    <a:pt x="131" y="38"/>
                  </a:lnTo>
                  <a:lnTo>
                    <a:pt x="132" y="38"/>
                  </a:lnTo>
                  <a:lnTo>
                    <a:pt x="133" y="38"/>
                  </a:lnTo>
                  <a:lnTo>
                    <a:pt x="133" y="39"/>
                  </a:lnTo>
                  <a:lnTo>
                    <a:pt x="132" y="39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4" y="42"/>
                  </a:lnTo>
                  <a:lnTo>
                    <a:pt x="123" y="43"/>
                  </a:lnTo>
                  <a:lnTo>
                    <a:pt x="117" y="43"/>
                  </a:lnTo>
                  <a:lnTo>
                    <a:pt x="115" y="43"/>
                  </a:lnTo>
                  <a:lnTo>
                    <a:pt x="113" y="43"/>
                  </a:lnTo>
                  <a:lnTo>
                    <a:pt x="114" y="43"/>
                  </a:lnTo>
                  <a:lnTo>
                    <a:pt x="115" y="44"/>
                  </a:lnTo>
                  <a:lnTo>
                    <a:pt x="117" y="44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4" y="45"/>
                  </a:lnTo>
                  <a:lnTo>
                    <a:pt x="113" y="45"/>
                  </a:lnTo>
                  <a:lnTo>
                    <a:pt x="111" y="46"/>
                  </a:lnTo>
                  <a:lnTo>
                    <a:pt x="110" y="47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6" y="46"/>
                  </a:lnTo>
                  <a:lnTo>
                    <a:pt x="115" y="46"/>
                  </a:lnTo>
                  <a:lnTo>
                    <a:pt x="115" y="47"/>
                  </a:lnTo>
                  <a:lnTo>
                    <a:pt x="114" y="47"/>
                  </a:lnTo>
                  <a:lnTo>
                    <a:pt x="112" y="48"/>
                  </a:lnTo>
                  <a:lnTo>
                    <a:pt x="110" y="49"/>
                  </a:lnTo>
                  <a:lnTo>
                    <a:pt x="107" y="51"/>
                  </a:lnTo>
                  <a:lnTo>
                    <a:pt x="104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95" y="51"/>
                  </a:lnTo>
                  <a:lnTo>
                    <a:pt x="94" y="51"/>
                  </a:lnTo>
                  <a:lnTo>
                    <a:pt x="93" y="49"/>
                  </a:lnTo>
                  <a:lnTo>
                    <a:pt x="91" y="48"/>
                  </a:lnTo>
                  <a:lnTo>
                    <a:pt x="90" y="47"/>
                  </a:lnTo>
                  <a:lnTo>
                    <a:pt x="89" y="47"/>
                  </a:lnTo>
                  <a:lnTo>
                    <a:pt x="89" y="46"/>
                  </a:lnTo>
                  <a:lnTo>
                    <a:pt x="88" y="46"/>
                  </a:lnTo>
                  <a:lnTo>
                    <a:pt x="88" y="45"/>
                  </a:lnTo>
                  <a:lnTo>
                    <a:pt x="87" y="46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7" y="49"/>
                  </a:lnTo>
                  <a:lnTo>
                    <a:pt x="88" y="49"/>
                  </a:lnTo>
                  <a:lnTo>
                    <a:pt x="90" y="51"/>
                  </a:lnTo>
                  <a:lnTo>
                    <a:pt x="91" y="51"/>
                  </a:lnTo>
                  <a:lnTo>
                    <a:pt x="93" y="52"/>
                  </a:lnTo>
                  <a:lnTo>
                    <a:pt x="94" y="53"/>
                  </a:lnTo>
                  <a:lnTo>
                    <a:pt x="93" y="54"/>
                  </a:lnTo>
                  <a:lnTo>
                    <a:pt x="94" y="55"/>
                  </a:lnTo>
                  <a:lnTo>
                    <a:pt x="96" y="54"/>
                  </a:lnTo>
                  <a:lnTo>
                    <a:pt x="97" y="54"/>
                  </a:lnTo>
                  <a:lnTo>
                    <a:pt x="98" y="54"/>
                  </a:lnTo>
                  <a:lnTo>
                    <a:pt x="99" y="55"/>
                  </a:lnTo>
                  <a:lnTo>
                    <a:pt x="99" y="56"/>
                  </a:lnTo>
                  <a:lnTo>
                    <a:pt x="100" y="57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8" y="61"/>
                  </a:lnTo>
                  <a:lnTo>
                    <a:pt x="99" y="61"/>
                  </a:lnTo>
                  <a:lnTo>
                    <a:pt x="99" y="63"/>
                  </a:lnTo>
                  <a:lnTo>
                    <a:pt x="99" y="64"/>
                  </a:lnTo>
                  <a:lnTo>
                    <a:pt x="98" y="64"/>
                  </a:lnTo>
                  <a:lnTo>
                    <a:pt x="97" y="62"/>
                  </a:lnTo>
                  <a:lnTo>
                    <a:pt x="96" y="61"/>
                  </a:lnTo>
                  <a:lnTo>
                    <a:pt x="95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4" y="60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89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7" y="62"/>
                  </a:lnTo>
                  <a:lnTo>
                    <a:pt x="87" y="61"/>
                  </a:lnTo>
                  <a:lnTo>
                    <a:pt x="86" y="60"/>
                  </a:lnTo>
                  <a:lnTo>
                    <a:pt x="86" y="59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3" y="57"/>
                  </a:lnTo>
                  <a:lnTo>
                    <a:pt x="82" y="59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0" y="56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8" y="57"/>
                  </a:lnTo>
                  <a:lnTo>
                    <a:pt x="77" y="57"/>
                  </a:lnTo>
                  <a:lnTo>
                    <a:pt x="77" y="56"/>
                  </a:lnTo>
                  <a:lnTo>
                    <a:pt x="76" y="56"/>
                  </a:lnTo>
                  <a:lnTo>
                    <a:pt x="76" y="57"/>
                  </a:lnTo>
                  <a:lnTo>
                    <a:pt x="74" y="57"/>
                  </a:lnTo>
                  <a:lnTo>
                    <a:pt x="74" y="59"/>
                  </a:lnTo>
                  <a:lnTo>
                    <a:pt x="76" y="59"/>
                  </a:lnTo>
                  <a:lnTo>
                    <a:pt x="77" y="59"/>
                  </a:lnTo>
                  <a:lnTo>
                    <a:pt x="78" y="59"/>
                  </a:lnTo>
                  <a:lnTo>
                    <a:pt x="79" y="59"/>
                  </a:lnTo>
                  <a:lnTo>
                    <a:pt x="79" y="60"/>
                  </a:lnTo>
                  <a:lnTo>
                    <a:pt x="79" y="61"/>
                  </a:lnTo>
                  <a:lnTo>
                    <a:pt x="80" y="61"/>
                  </a:lnTo>
                  <a:lnTo>
                    <a:pt x="81" y="61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2" y="64"/>
                  </a:lnTo>
                  <a:lnTo>
                    <a:pt x="81" y="64"/>
                  </a:lnTo>
                  <a:lnTo>
                    <a:pt x="80" y="65"/>
                  </a:lnTo>
                  <a:lnTo>
                    <a:pt x="80" y="67"/>
                  </a:lnTo>
                  <a:lnTo>
                    <a:pt x="81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5" y="67"/>
                  </a:lnTo>
                  <a:lnTo>
                    <a:pt x="82" y="68"/>
                  </a:lnTo>
                  <a:lnTo>
                    <a:pt x="82" y="69"/>
                  </a:lnTo>
                  <a:lnTo>
                    <a:pt x="83" y="70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1"/>
                  </a:lnTo>
                  <a:lnTo>
                    <a:pt x="80" y="70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7" y="69"/>
                  </a:lnTo>
                  <a:lnTo>
                    <a:pt x="77" y="68"/>
                  </a:lnTo>
                  <a:lnTo>
                    <a:pt x="76" y="67"/>
                  </a:lnTo>
                  <a:lnTo>
                    <a:pt x="74" y="67"/>
                  </a:lnTo>
                  <a:lnTo>
                    <a:pt x="74" y="65"/>
                  </a:lnTo>
                  <a:lnTo>
                    <a:pt x="73" y="67"/>
                  </a:lnTo>
                  <a:lnTo>
                    <a:pt x="72" y="64"/>
                  </a:lnTo>
                  <a:lnTo>
                    <a:pt x="71" y="64"/>
                  </a:lnTo>
                  <a:lnTo>
                    <a:pt x="71" y="65"/>
                  </a:lnTo>
                  <a:lnTo>
                    <a:pt x="71" y="67"/>
                  </a:lnTo>
                  <a:lnTo>
                    <a:pt x="70" y="67"/>
                  </a:lnTo>
                  <a:lnTo>
                    <a:pt x="70" y="65"/>
                  </a:lnTo>
                  <a:lnTo>
                    <a:pt x="69" y="65"/>
                  </a:lnTo>
                  <a:lnTo>
                    <a:pt x="69" y="67"/>
                  </a:lnTo>
                  <a:lnTo>
                    <a:pt x="70" y="69"/>
                  </a:lnTo>
                  <a:lnTo>
                    <a:pt x="70" y="70"/>
                  </a:lnTo>
                  <a:lnTo>
                    <a:pt x="70" y="71"/>
                  </a:lnTo>
                  <a:lnTo>
                    <a:pt x="71" y="71"/>
                  </a:lnTo>
                  <a:lnTo>
                    <a:pt x="72" y="71"/>
                  </a:lnTo>
                  <a:lnTo>
                    <a:pt x="72" y="72"/>
                  </a:lnTo>
                  <a:lnTo>
                    <a:pt x="73" y="73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72" y="76"/>
                  </a:lnTo>
                  <a:lnTo>
                    <a:pt x="73" y="77"/>
                  </a:lnTo>
                  <a:lnTo>
                    <a:pt x="73" y="78"/>
                  </a:lnTo>
                  <a:lnTo>
                    <a:pt x="72" y="78"/>
                  </a:lnTo>
                  <a:lnTo>
                    <a:pt x="71" y="77"/>
                  </a:lnTo>
                  <a:lnTo>
                    <a:pt x="70" y="76"/>
                  </a:lnTo>
                  <a:lnTo>
                    <a:pt x="69" y="76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7" y="72"/>
                  </a:lnTo>
                  <a:lnTo>
                    <a:pt x="65" y="72"/>
                  </a:lnTo>
                  <a:lnTo>
                    <a:pt x="64" y="71"/>
                  </a:lnTo>
                  <a:lnTo>
                    <a:pt x="64" y="70"/>
                  </a:lnTo>
                  <a:lnTo>
                    <a:pt x="65" y="70"/>
                  </a:lnTo>
                  <a:lnTo>
                    <a:pt x="64" y="69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2" y="68"/>
                  </a:lnTo>
                  <a:lnTo>
                    <a:pt x="61" y="67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59" y="64"/>
                  </a:lnTo>
                  <a:lnTo>
                    <a:pt x="59" y="63"/>
                  </a:lnTo>
                  <a:lnTo>
                    <a:pt x="60" y="63"/>
                  </a:lnTo>
                  <a:lnTo>
                    <a:pt x="61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4" y="61"/>
                  </a:lnTo>
                  <a:lnTo>
                    <a:pt x="63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7" y="55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4" y="52"/>
                  </a:lnTo>
                  <a:lnTo>
                    <a:pt x="65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3"/>
                  </a:lnTo>
                  <a:lnTo>
                    <a:pt x="68" y="52"/>
                  </a:lnTo>
                  <a:lnTo>
                    <a:pt x="67" y="51"/>
                  </a:lnTo>
                  <a:lnTo>
                    <a:pt x="67" y="49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71" y="46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4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6" y="44"/>
                  </a:lnTo>
                  <a:lnTo>
                    <a:pt x="74" y="43"/>
                  </a:lnTo>
                  <a:lnTo>
                    <a:pt x="74" y="42"/>
                  </a:lnTo>
                  <a:lnTo>
                    <a:pt x="78" y="39"/>
                  </a:lnTo>
                  <a:lnTo>
                    <a:pt x="79" y="40"/>
                  </a:lnTo>
                  <a:lnTo>
                    <a:pt x="80" y="39"/>
                  </a:lnTo>
                  <a:lnTo>
                    <a:pt x="83" y="38"/>
                  </a:lnTo>
                  <a:lnTo>
                    <a:pt x="83" y="39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3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5" y="46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86" y="44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5" y="39"/>
                  </a:lnTo>
                  <a:lnTo>
                    <a:pt x="85" y="37"/>
                  </a:lnTo>
                  <a:lnTo>
                    <a:pt x="86" y="37"/>
                  </a:lnTo>
                  <a:lnTo>
                    <a:pt x="86" y="36"/>
                  </a:lnTo>
                  <a:lnTo>
                    <a:pt x="85" y="36"/>
                  </a:lnTo>
                  <a:lnTo>
                    <a:pt x="82" y="35"/>
                  </a:lnTo>
                  <a:lnTo>
                    <a:pt x="80" y="32"/>
                  </a:lnTo>
                  <a:lnTo>
                    <a:pt x="80" y="31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31"/>
                  </a:lnTo>
                  <a:lnTo>
                    <a:pt x="85" y="32"/>
                  </a:lnTo>
                  <a:lnTo>
                    <a:pt x="86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2" y="26"/>
                  </a:lnTo>
                  <a:lnTo>
                    <a:pt x="81" y="24"/>
                  </a:lnTo>
                  <a:lnTo>
                    <a:pt x="81" y="23"/>
                  </a:lnTo>
                  <a:lnTo>
                    <a:pt x="81" y="22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3" y="22"/>
                  </a:lnTo>
                  <a:lnTo>
                    <a:pt x="85" y="22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7" y="20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0" y="19"/>
                  </a:lnTo>
                  <a:lnTo>
                    <a:pt x="90" y="18"/>
                  </a:lnTo>
                  <a:lnTo>
                    <a:pt x="89" y="17"/>
                  </a:lnTo>
                  <a:lnTo>
                    <a:pt x="89" y="15"/>
                  </a:lnTo>
                  <a:lnTo>
                    <a:pt x="89" y="14"/>
                  </a:lnTo>
                  <a:lnTo>
                    <a:pt x="88" y="14"/>
                  </a:lnTo>
                  <a:lnTo>
                    <a:pt x="88" y="12"/>
                  </a:lnTo>
                  <a:lnTo>
                    <a:pt x="89" y="14"/>
                  </a:lnTo>
                  <a:lnTo>
                    <a:pt x="90" y="14"/>
                  </a:lnTo>
                  <a:lnTo>
                    <a:pt x="91" y="14"/>
                  </a:lnTo>
                  <a:lnTo>
                    <a:pt x="93" y="15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8" y="17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0" y="17"/>
                  </a:lnTo>
                  <a:lnTo>
                    <a:pt x="102" y="15"/>
                  </a:lnTo>
                  <a:lnTo>
                    <a:pt x="105" y="15"/>
                  </a:lnTo>
                  <a:lnTo>
                    <a:pt x="106" y="15"/>
                  </a:lnTo>
                  <a:lnTo>
                    <a:pt x="106" y="17"/>
                  </a:lnTo>
                  <a:lnTo>
                    <a:pt x="108" y="17"/>
                  </a:lnTo>
                  <a:lnTo>
                    <a:pt x="108" y="18"/>
                  </a:lnTo>
                  <a:lnTo>
                    <a:pt x="111" y="19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0" y="23"/>
                  </a:lnTo>
                  <a:lnTo>
                    <a:pt x="108" y="24"/>
                  </a:lnTo>
                  <a:lnTo>
                    <a:pt x="107" y="24"/>
                  </a:lnTo>
                  <a:lnTo>
                    <a:pt x="106" y="24"/>
                  </a:lnTo>
                  <a:lnTo>
                    <a:pt x="106" y="23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7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7" y="27"/>
                  </a:lnTo>
                  <a:lnTo>
                    <a:pt x="107" y="28"/>
                  </a:lnTo>
                  <a:lnTo>
                    <a:pt x="107" y="29"/>
                  </a:lnTo>
                  <a:lnTo>
                    <a:pt x="107" y="30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8" y="30"/>
                  </a:lnTo>
                  <a:lnTo>
                    <a:pt x="110" y="31"/>
                  </a:lnTo>
                  <a:lnTo>
                    <a:pt x="111" y="31"/>
                  </a:lnTo>
                  <a:lnTo>
                    <a:pt x="111" y="30"/>
                  </a:lnTo>
                  <a:lnTo>
                    <a:pt x="112" y="30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3" y="34"/>
                  </a:lnTo>
                  <a:lnTo>
                    <a:pt x="113" y="35"/>
                  </a:lnTo>
                  <a:lnTo>
                    <a:pt x="114" y="36"/>
                  </a:lnTo>
                  <a:lnTo>
                    <a:pt x="115" y="36"/>
                  </a:lnTo>
                  <a:lnTo>
                    <a:pt x="115" y="35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5" y="32"/>
                  </a:lnTo>
                  <a:lnTo>
                    <a:pt x="116" y="34"/>
                  </a:lnTo>
                  <a:lnTo>
                    <a:pt x="116" y="32"/>
                  </a:lnTo>
                  <a:lnTo>
                    <a:pt x="115" y="31"/>
                  </a:lnTo>
                  <a:lnTo>
                    <a:pt x="114" y="31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4" y="28"/>
                  </a:lnTo>
                  <a:lnTo>
                    <a:pt x="113" y="29"/>
                  </a:lnTo>
                  <a:lnTo>
                    <a:pt x="113" y="28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2" y="27"/>
                  </a:lnTo>
                  <a:lnTo>
                    <a:pt x="111" y="28"/>
                  </a:lnTo>
                  <a:lnTo>
                    <a:pt x="110" y="28"/>
                  </a:lnTo>
                  <a:lnTo>
                    <a:pt x="110" y="27"/>
                  </a:lnTo>
                  <a:lnTo>
                    <a:pt x="111" y="26"/>
                  </a:lnTo>
                  <a:lnTo>
                    <a:pt x="112" y="22"/>
                  </a:lnTo>
                  <a:lnTo>
                    <a:pt x="113" y="22"/>
                  </a:lnTo>
                  <a:lnTo>
                    <a:pt x="114" y="21"/>
                  </a:lnTo>
                  <a:lnTo>
                    <a:pt x="122" y="20"/>
                  </a:lnTo>
                  <a:lnTo>
                    <a:pt x="124" y="20"/>
                  </a:lnTo>
                  <a:lnTo>
                    <a:pt x="125" y="20"/>
                  </a:lnTo>
                  <a:lnTo>
                    <a:pt x="126" y="20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29" y="23"/>
                  </a:lnTo>
                  <a:lnTo>
                    <a:pt x="130" y="26"/>
                  </a:lnTo>
                  <a:lnTo>
                    <a:pt x="130" y="27"/>
                  </a:lnTo>
                  <a:lnTo>
                    <a:pt x="131" y="27"/>
                  </a:lnTo>
                  <a:lnTo>
                    <a:pt x="132" y="27"/>
                  </a:lnTo>
                  <a:lnTo>
                    <a:pt x="131" y="28"/>
                  </a:lnTo>
                  <a:lnTo>
                    <a:pt x="130" y="29"/>
                  </a:lnTo>
                  <a:lnTo>
                    <a:pt x="131" y="29"/>
                  </a:lnTo>
                  <a:lnTo>
                    <a:pt x="131" y="30"/>
                  </a:lnTo>
                  <a:lnTo>
                    <a:pt x="130" y="30"/>
                  </a:lnTo>
                  <a:lnTo>
                    <a:pt x="125" y="29"/>
                  </a:lnTo>
                  <a:lnTo>
                    <a:pt x="123" y="28"/>
                  </a:lnTo>
                  <a:lnTo>
                    <a:pt x="122" y="28"/>
                  </a:lnTo>
                  <a:lnTo>
                    <a:pt x="122" y="29"/>
                  </a:lnTo>
                  <a:lnTo>
                    <a:pt x="120" y="29"/>
                  </a:lnTo>
                  <a:lnTo>
                    <a:pt x="117" y="30"/>
                  </a:lnTo>
                  <a:lnTo>
                    <a:pt x="119" y="31"/>
                  </a:lnTo>
                  <a:lnTo>
                    <a:pt x="120" y="31"/>
                  </a:lnTo>
                  <a:lnTo>
                    <a:pt x="121" y="32"/>
                  </a:lnTo>
                  <a:lnTo>
                    <a:pt x="122" y="32"/>
                  </a:lnTo>
                  <a:lnTo>
                    <a:pt x="124" y="32"/>
                  </a:lnTo>
                  <a:lnTo>
                    <a:pt x="125" y="32"/>
                  </a:lnTo>
                  <a:lnTo>
                    <a:pt x="129" y="34"/>
                  </a:lnTo>
                  <a:lnTo>
                    <a:pt x="130" y="34"/>
                  </a:lnTo>
                  <a:lnTo>
                    <a:pt x="131" y="35"/>
                  </a:lnTo>
                  <a:lnTo>
                    <a:pt x="132" y="36"/>
                  </a:lnTo>
                  <a:lnTo>
                    <a:pt x="131" y="37"/>
                  </a:lnTo>
                  <a:lnTo>
                    <a:pt x="130" y="37"/>
                  </a:lnTo>
                  <a:lnTo>
                    <a:pt x="126" y="37"/>
                  </a:lnTo>
                  <a:lnTo>
                    <a:pt x="126" y="38"/>
                  </a:lnTo>
                  <a:lnTo>
                    <a:pt x="129" y="39"/>
                  </a:lnTo>
                  <a:lnTo>
                    <a:pt x="130" y="39"/>
                  </a:lnTo>
                  <a:close/>
                  <a:moveTo>
                    <a:pt x="57" y="14"/>
                  </a:moveTo>
                  <a:lnTo>
                    <a:pt x="56" y="14"/>
                  </a:lnTo>
                  <a:lnTo>
                    <a:pt x="56" y="13"/>
                  </a:lnTo>
                  <a:lnTo>
                    <a:pt x="55" y="12"/>
                  </a:lnTo>
                  <a:lnTo>
                    <a:pt x="56" y="12"/>
                  </a:lnTo>
                  <a:lnTo>
                    <a:pt x="57" y="12"/>
                  </a:lnTo>
                  <a:lnTo>
                    <a:pt x="59" y="12"/>
                  </a:lnTo>
                  <a:lnTo>
                    <a:pt x="60" y="13"/>
                  </a:lnTo>
                  <a:lnTo>
                    <a:pt x="64" y="12"/>
                  </a:lnTo>
                  <a:lnTo>
                    <a:pt x="64" y="13"/>
                  </a:lnTo>
                  <a:lnTo>
                    <a:pt x="64" y="14"/>
                  </a:lnTo>
                  <a:lnTo>
                    <a:pt x="65" y="14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68" y="18"/>
                  </a:lnTo>
                  <a:lnTo>
                    <a:pt x="65" y="18"/>
                  </a:lnTo>
                  <a:lnTo>
                    <a:pt x="64" y="17"/>
                  </a:lnTo>
                  <a:lnTo>
                    <a:pt x="63" y="15"/>
                  </a:lnTo>
                  <a:lnTo>
                    <a:pt x="62" y="14"/>
                  </a:lnTo>
                  <a:lnTo>
                    <a:pt x="57" y="14"/>
                  </a:lnTo>
                  <a:close/>
                  <a:moveTo>
                    <a:pt x="57" y="77"/>
                  </a:moveTo>
                  <a:lnTo>
                    <a:pt x="57" y="76"/>
                  </a:lnTo>
                  <a:lnTo>
                    <a:pt x="59" y="76"/>
                  </a:lnTo>
                  <a:lnTo>
                    <a:pt x="60" y="76"/>
                  </a:lnTo>
                  <a:lnTo>
                    <a:pt x="60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9" y="79"/>
                  </a:lnTo>
                  <a:lnTo>
                    <a:pt x="59" y="80"/>
                  </a:lnTo>
                  <a:lnTo>
                    <a:pt x="61" y="79"/>
                  </a:lnTo>
                  <a:lnTo>
                    <a:pt x="62" y="79"/>
                  </a:lnTo>
                  <a:lnTo>
                    <a:pt x="62" y="80"/>
                  </a:lnTo>
                  <a:lnTo>
                    <a:pt x="61" y="80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59" y="81"/>
                  </a:lnTo>
                  <a:lnTo>
                    <a:pt x="57" y="80"/>
                  </a:lnTo>
                  <a:lnTo>
                    <a:pt x="56" y="80"/>
                  </a:lnTo>
                  <a:lnTo>
                    <a:pt x="55" y="79"/>
                  </a:lnTo>
                  <a:lnTo>
                    <a:pt x="56" y="78"/>
                  </a:lnTo>
                  <a:lnTo>
                    <a:pt x="57" y="78"/>
                  </a:lnTo>
                  <a:lnTo>
                    <a:pt x="57" y="77"/>
                  </a:lnTo>
                  <a:close/>
                  <a:moveTo>
                    <a:pt x="107" y="57"/>
                  </a:moveTo>
                  <a:lnTo>
                    <a:pt x="108" y="57"/>
                  </a:lnTo>
                  <a:lnTo>
                    <a:pt x="107" y="59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7" y="62"/>
                  </a:lnTo>
                  <a:lnTo>
                    <a:pt x="107" y="63"/>
                  </a:lnTo>
                  <a:lnTo>
                    <a:pt x="106" y="63"/>
                  </a:lnTo>
                  <a:lnTo>
                    <a:pt x="106" y="62"/>
                  </a:lnTo>
                  <a:lnTo>
                    <a:pt x="105" y="62"/>
                  </a:lnTo>
                  <a:lnTo>
                    <a:pt x="104" y="61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3" y="59"/>
                  </a:lnTo>
                  <a:lnTo>
                    <a:pt x="104" y="59"/>
                  </a:lnTo>
                  <a:lnTo>
                    <a:pt x="104" y="57"/>
                  </a:lnTo>
                  <a:lnTo>
                    <a:pt x="105" y="57"/>
                  </a:lnTo>
                  <a:lnTo>
                    <a:pt x="105" y="56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7" y="57"/>
                  </a:lnTo>
                  <a:lnTo>
                    <a:pt x="107" y="56"/>
                  </a:lnTo>
                  <a:lnTo>
                    <a:pt x="107" y="57"/>
                  </a:lnTo>
                  <a:close/>
                  <a:moveTo>
                    <a:pt x="61" y="55"/>
                  </a:moveTo>
                  <a:lnTo>
                    <a:pt x="61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60" y="55"/>
                  </a:lnTo>
                  <a:lnTo>
                    <a:pt x="60" y="54"/>
                  </a:lnTo>
                  <a:lnTo>
                    <a:pt x="60" y="55"/>
                  </a:lnTo>
                  <a:lnTo>
                    <a:pt x="61" y="55"/>
                  </a:lnTo>
                  <a:close/>
                  <a:moveTo>
                    <a:pt x="59" y="17"/>
                  </a:moveTo>
                  <a:lnTo>
                    <a:pt x="59" y="18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2" y="19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2" y="20"/>
                  </a:lnTo>
                  <a:lnTo>
                    <a:pt x="61" y="21"/>
                  </a:lnTo>
                  <a:lnTo>
                    <a:pt x="60" y="21"/>
                  </a:lnTo>
                  <a:lnTo>
                    <a:pt x="59" y="22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9" y="20"/>
                  </a:lnTo>
                  <a:lnTo>
                    <a:pt x="57" y="19"/>
                  </a:lnTo>
                  <a:lnTo>
                    <a:pt x="56" y="20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9" y="17"/>
                  </a:lnTo>
                  <a:close/>
                  <a:moveTo>
                    <a:pt x="29" y="14"/>
                  </a:moveTo>
                  <a:lnTo>
                    <a:pt x="29" y="15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8" y="14"/>
                  </a:lnTo>
                  <a:lnTo>
                    <a:pt x="29" y="14"/>
                  </a:lnTo>
                  <a:close/>
                  <a:moveTo>
                    <a:pt x="9" y="2"/>
                  </a:move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384">
              <a:extLst>
                <a:ext uri="{FF2B5EF4-FFF2-40B4-BE49-F238E27FC236}">
                  <a16:creationId xmlns:a16="http://schemas.microsoft.com/office/drawing/2014/main" id="{88F106A9-BA42-5385-C242-15346B5263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6979" y="4665425"/>
              <a:ext cx="581353" cy="494348"/>
            </a:xfrm>
            <a:custGeom>
              <a:avLst/>
              <a:gdLst>
                <a:gd name="T0" fmla="*/ 404 w 441"/>
                <a:gd name="T1" fmla="*/ 374 h 375"/>
                <a:gd name="T2" fmla="*/ 398 w 441"/>
                <a:gd name="T3" fmla="*/ 373 h 375"/>
                <a:gd name="T4" fmla="*/ 429 w 441"/>
                <a:gd name="T5" fmla="*/ 341 h 375"/>
                <a:gd name="T6" fmla="*/ 425 w 441"/>
                <a:gd name="T7" fmla="*/ 342 h 375"/>
                <a:gd name="T8" fmla="*/ 441 w 441"/>
                <a:gd name="T9" fmla="*/ 303 h 375"/>
                <a:gd name="T10" fmla="*/ 434 w 441"/>
                <a:gd name="T11" fmla="*/ 297 h 375"/>
                <a:gd name="T12" fmla="*/ 433 w 441"/>
                <a:gd name="T13" fmla="*/ 256 h 375"/>
                <a:gd name="T14" fmla="*/ 434 w 441"/>
                <a:gd name="T15" fmla="*/ 252 h 375"/>
                <a:gd name="T16" fmla="*/ 423 w 441"/>
                <a:gd name="T17" fmla="*/ 203 h 375"/>
                <a:gd name="T18" fmla="*/ 424 w 441"/>
                <a:gd name="T19" fmla="*/ 205 h 375"/>
                <a:gd name="T20" fmla="*/ 406 w 441"/>
                <a:gd name="T21" fmla="*/ 181 h 375"/>
                <a:gd name="T22" fmla="*/ 391 w 441"/>
                <a:gd name="T23" fmla="*/ 150 h 375"/>
                <a:gd name="T24" fmla="*/ 390 w 441"/>
                <a:gd name="T25" fmla="*/ 151 h 375"/>
                <a:gd name="T26" fmla="*/ 38 w 441"/>
                <a:gd name="T27" fmla="*/ 34 h 375"/>
                <a:gd name="T28" fmla="*/ 0 w 441"/>
                <a:gd name="T29" fmla="*/ 1 h 375"/>
                <a:gd name="T30" fmla="*/ 80 w 441"/>
                <a:gd name="T31" fmla="*/ 46 h 375"/>
                <a:gd name="T32" fmla="*/ 84 w 441"/>
                <a:gd name="T33" fmla="*/ 52 h 375"/>
                <a:gd name="T34" fmla="*/ 76 w 441"/>
                <a:gd name="T35" fmla="*/ 50 h 375"/>
                <a:gd name="T36" fmla="*/ 78 w 441"/>
                <a:gd name="T37" fmla="*/ 55 h 375"/>
                <a:gd name="T38" fmla="*/ 79 w 441"/>
                <a:gd name="T39" fmla="*/ 57 h 375"/>
                <a:gd name="T40" fmla="*/ 76 w 441"/>
                <a:gd name="T41" fmla="*/ 58 h 375"/>
                <a:gd name="T42" fmla="*/ 70 w 441"/>
                <a:gd name="T43" fmla="*/ 53 h 375"/>
                <a:gd name="T44" fmla="*/ 67 w 441"/>
                <a:gd name="T45" fmla="*/ 46 h 375"/>
                <a:gd name="T46" fmla="*/ 61 w 441"/>
                <a:gd name="T47" fmla="*/ 36 h 375"/>
                <a:gd name="T48" fmla="*/ 55 w 441"/>
                <a:gd name="T49" fmla="*/ 34 h 375"/>
                <a:gd name="T50" fmla="*/ 49 w 441"/>
                <a:gd name="T51" fmla="*/ 27 h 375"/>
                <a:gd name="T52" fmla="*/ 46 w 441"/>
                <a:gd name="T53" fmla="*/ 24 h 375"/>
                <a:gd name="T54" fmla="*/ 37 w 441"/>
                <a:gd name="T55" fmla="*/ 22 h 375"/>
                <a:gd name="T56" fmla="*/ 35 w 441"/>
                <a:gd name="T57" fmla="*/ 18 h 375"/>
                <a:gd name="T58" fmla="*/ 27 w 441"/>
                <a:gd name="T59" fmla="*/ 19 h 375"/>
                <a:gd name="T60" fmla="*/ 26 w 441"/>
                <a:gd name="T61" fmla="*/ 14 h 375"/>
                <a:gd name="T62" fmla="*/ 25 w 441"/>
                <a:gd name="T63" fmla="*/ 10 h 375"/>
                <a:gd name="T64" fmla="*/ 16 w 441"/>
                <a:gd name="T65" fmla="*/ 13 h 375"/>
                <a:gd name="T66" fmla="*/ 17 w 441"/>
                <a:gd name="T67" fmla="*/ 8 h 375"/>
                <a:gd name="T68" fmla="*/ 14 w 441"/>
                <a:gd name="T69" fmla="*/ 3 h 375"/>
                <a:gd name="T70" fmla="*/ 5 w 441"/>
                <a:gd name="T71" fmla="*/ 3 h 375"/>
                <a:gd name="T72" fmla="*/ 3 w 441"/>
                <a:gd name="T73" fmla="*/ 1 h 375"/>
                <a:gd name="T74" fmla="*/ 12 w 441"/>
                <a:gd name="T75" fmla="*/ 1 h 375"/>
                <a:gd name="T76" fmla="*/ 25 w 441"/>
                <a:gd name="T77" fmla="*/ 0 h 375"/>
                <a:gd name="T78" fmla="*/ 26 w 441"/>
                <a:gd name="T79" fmla="*/ 5 h 375"/>
                <a:gd name="T80" fmla="*/ 35 w 441"/>
                <a:gd name="T81" fmla="*/ 5 h 375"/>
                <a:gd name="T82" fmla="*/ 36 w 441"/>
                <a:gd name="T83" fmla="*/ 7 h 375"/>
                <a:gd name="T84" fmla="*/ 40 w 441"/>
                <a:gd name="T85" fmla="*/ 5 h 375"/>
                <a:gd name="T86" fmla="*/ 44 w 441"/>
                <a:gd name="T87" fmla="*/ 7 h 375"/>
                <a:gd name="T88" fmla="*/ 49 w 441"/>
                <a:gd name="T89" fmla="*/ 8 h 375"/>
                <a:gd name="T90" fmla="*/ 53 w 441"/>
                <a:gd name="T91" fmla="*/ 8 h 375"/>
                <a:gd name="T92" fmla="*/ 53 w 441"/>
                <a:gd name="T93" fmla="*/ 11 h 375"/>
                <a:gd name="T94" fmla="*/ 58 w 441"/>
                <a:gd name="T95" fmla="*/ 11 h 375"/>
                <a:gd name="T96" fmla="*/ 57 w 441"/>
                <a:gd name="T97" fmla="*/ 14 h 375"/>
                <a:gd name="T98" fmla="*/ 59 w 441"/>
                <a:gd name="T99" fmla="*/ 16 h 375"/>
                <a:gd name="T100" fmla="*/ 60 w 441"/>
                <a:gd name="T101" fmla="*/ 19 h 375"/>
                <a:gd name="T102" fmla="*/ 63 w 441"/>
                <a:gd name="T103" fmla="*/ 23 h 375"/>
                <a:gd name="T104" fmla="*/ 63 w 441"/>
                <a:gd name="T105" fmla="*/ 18 h 375"/>
                <a:gd name="T106" fmla="*/ 69 w 441"/>
                <a:gd name="T107" fmla="*/ 22 h 375"/>
                <a:gd name="T108" fmla="*/ 72 w 441"/>
                <a:gd name="T109" fmla="*/ 27 h 375"/>
                <a:gd name="T110" fmla="*/ 76 w 441"/>
                <a:gd name="T111" fmla="*/ 31 h 375"/>
                <a:gd name="T112" fmla="*/ 75 w 441"/>
                <a:gd name="T113" fmla="*/ 36 h 375"/>
                <a:gd name="T114" fmla="*/ 81 w 441"/>
                <a:gd name="T115" fmla="*/ 40 h 375"/>
                <a:gd name="T116" fmla="*/ 368 w 441"/>
                <a:gd name="T117" fmla="*/ 18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375">
                  <a:moveTo>
                    <a:pt x="404" y="374"/>
                  </a:moveTo>
                  <a:lnTo>
                    <a:pt x="404" y="373"/>
                  </a:lnTo>
                  <a:lnTo>
                    <a:pt x="407" y="373"/>
                  </a:lnTo>
                  <a:lnTo>
                    <a:pt x="407" y="374"/>
                  </a:lnTo>
                  <a:lnTo>
                    <a:pt x="407" y="375"/>
                  </a:lnTo>
                  <a:lnTo>
                    <a:pt x="405" y="375"/>
                  </a:lnTo>
                  <a:lnTo>
                    <a:pt x="404" y="374"/>
                  </a:lnTo>
                  <a:close/>
                  <a:moveTo>
                    <a:pt x="401" y="373"/>
                  </a:moveTo>
                  <a:lnTo>
                    <a:pt x="401" y="374"/>
                  </a:lnTo>
                  <a:lnTo>
                    <a:pt x="402" y="375"/>
                  </a:lnTo>
                  <a:lnTo>
                    <a:pt x="401" y="375"/>
                  </a:lnTo>
                  <a:lnTo>
                    <a:pt x="401" y="374"/>
                  </a:lnTo>
                  <a:lnTo>
                    <a:pt x="399" y="374"/>
                  </a:lnTo>
                  <a:lnTo>
                    <a:pt x="398" y="373"/>
                  </a:lnTo>
                  <a:lnTo>
                    <a:pt x="397" y="371"/>
                  </a:lnTo>
                  <a:lnTo>
                    <a:pt x="398" y="371"/>
                  </a:lnTo>
                  <a:lnTo>
                    <a:pt x="401" y="371"/>
                  </a:lnTo>
                  <a:lnTo>
                    <a:pt x="401" y="373"/>
                  </a:lnTo>
                  <a:close/>
                  <a:moveTo>
                    <a:pt x="427" y="341"/>
                  </a:moveTo>
                  <a:lnTo>
                    <a:pt x="428" y="341"/>
                  </a:lnTo>
                  <a:lnTo>
                    <a:pt x="429" y="341"/>
                  </a:lnTo>
                  <a:lnTo>
                    <a:pt x="431" y="343"/>
                  </a:lnTo>
                  <a:lnTo>
                    <a:pt x="430" y="344"/>
                  </a:lnTo>
                  <a:lnTo>
                    <a:pt x="429" y="345"/>
                  </a:lnTo>
                  <a:lnTo>
                    <a:pt x="428" y="345"/>
                  </a:lnTo>
                  <a:lnTo>
                    <a:pt x="427" y="344"/>
                  </a:lnTo>
                  <a:lnTo>
                    <a:pt x="425" y="343"/>
                  </a:lnTo>
                  <a:lnTo>
                    <a:pt x="425" y="342"/>
                  </a:lnTo>
                  <a:lnTo>
                    <a:pt x="427" y="341"/>
                  </a:lnTo>
                  <a:close/>
                  <a:moveTo>
                    <a:pt x="440" y="300"/>
                  </a:moveTo>
                  <a:lnTo>
                    <a:pt x="441" y="301"/>
                  </a:lnTo>
                  <a:lnTo>
                    <a:pt x="441" y="302"/>
                  </a:lnTo>
                  <a:lnTo>
                    <a:pt x="441" y="303"/>
                  </a:lnTo>
                  <a:lnTo>
                    <a:pt x="441" y="304"/>
                  </a:lnTo>
                  <a:lnTo>
                    <a:pt x="441" y="303"/>
                  </a:lnTo>
                  <a:lnTo>
                    <a:pt x="440" y="303"/>
                  </a:lnTo>
                  <a:lnTo>
                    <a:pt x="439" y="302"/>
                  </a:lnTo>
                  <a:lnTo>
                    <a:pt x="434" y="301"/>
                  </a:lnTo>
                  <a:lnTo>
                    <a:pt x="433" y="299"/>
                  </a:lnTo>
                  <a:lnTo>
                    <a:pt x="433" y="298"/>
                  </a:lnTo>
                  <a:lnTo>
                    <a:pt x="433" y="297"/>
                  </a:lnTo>
                  <a:lnTo>
                    <a:pt x="434" y="297"/>
                  </a:lnTo>
                  <a:lnTo>
                    <a:pt x="434" y="295"/>
                  </a:lnTo>
                  <a:lnTo>
                    <a:pt x="438" y="295"/>
                  </a:lnTo>
                  <a:lnTo>
                    <a:pt x="440" y="297"/>
                  </a:lnTo>
                  <a:lnTo>
                    <a:pt x="441" y="298"/>
                  </a:lnTo>
                  <a:lnTo>
                    <a:pt x="440" y="300"/>
                  </a:lnTo>
                  <a:close/>
                  <a:moveTo>
                    <a:pt x="434" y="256"/>
                  </a:moveTo>
                  <a:lnTo>
                    <a:pt x="433" y="256"/>
                  </a:lnTo>
                  <a:lnTo>
                    <a:pt x="432" y="254"/>
                  </a:lnTo>
                  <a:lnTo>
                    <a:pt x="431" y="253"/>
                  </a:lnTo>
                  <a:lnTo>
                    <a:pt x="431" y="252"/>
                  </a:lnTo>
                  <a:lnTo>
                    <a:pt x="432" y="251"/>
                  </a:lnTo>
                  <a:lnTo>
                    <a:pt x="433" y="250"/>
                  </a:lnTo>
                  <a:lnTo>
                    <a:pt x="433" y="251"/>
                  </a:lnTo>
                  <a:lnTo>
                    <a:pt x="434" y="252"/>
                  </a:lnTo>
                  <a:lnTo>
                    <a:pt x="434" y="253"/>
                  </a:lnTo>
                  <a:lnTo>
                    <a:pt x="436" y="253"/>
                  </a:lnTo>
                  <a:lnTo>
                    <a:pt x="437" y="253"/>
                  </a:lnTo>
                  <a:lnTo>
                    <a:pt x="437" y="254"/>
                  </a:lnTo>
                  <a:lnTo>
                    <a:pt x="436" y="254"/>
                  </a:lnTo>
                  <a:lnTo>
                    <a:pt x="434" y="256"/>
                  </a:lnTo>
                  <a:close/>
                  <a:moveTo>
                    <a:pt x="423" y="203"/>
                  </a:moveTo>
                  <a:lnTo>
                    <a:pt x="423" y="202"/>
                  </a:lnTo>
                  <a:lnTo>
                    <a:pt x="424" y="202"/>
                  </a:lnTo>
                  <a:lnTo>
                    <a:pt x="425" y="203"/>
                  </a:lnTo>
                  <a:lnTo>
                    <a:pt x="425" y="205"/>
                  </a:lnTo>
                  <a:lnTo>
                    <a:pt x="425" y="206"/>
                  </a:lnTo>
                  <a:lnTo>
                    <a:pt x="425" y="205"/>
                  </a:lnTo>
                  <a:lnTo>
                    <a:pt x="424" y="205"/>
                  </a:lnTo>
                  <a:lnTo>
                    <a:pt x="423" y="203"/>
                  </a:lnTo>
                  <a:close/>
                  <a:moveTo>
                    <a:pt x="407" y="177"/>
                  </a:moveTo>
                  <a:lnTo>
                    <a:pt x="408" y="177"/>
                  </a:lnTo>
                  <a:lnTo>
                    <a:pt x="410" y="178"/>
                  </a:lnTo>
                  <a:lnTo>
                    <a:pt x="410" y="180"/>
                  </a:lnTo>
                  <a:lnTo>
                    <a:pt x="408" y="180"/>
                  </a:lnTo>
                  <a:lnTo>
                    <a:pt x="406" y="181"/>
                  </a:lnTo>
                  <a:lnTo>
                    <a:pt x="405" y="180"/>
                  </a:lnTo>
                  <a:lnTo>
                    <a:pt x="405" y="178"/>
                  </a:lnTo>
                  <a:lnTo>
                    <a:pt x="406" y="177"/>
                  </a:lnTo>
                  <a:lnTo>
                    <a:pt x="407" y="177"/>
                  </a:lnTo>
                  <a:close/>
                  <a:moveTo>
                    <a:pt x="390" y="151"/>
                  </a:moveTo>
                  <a:lnTo>
                    <a:pt x="390" y="150"/>
                  </a:lnTo>
                  <a:lnTo>
                    <a:pt x="391" y="150"/>
                  </a:lnTo>
                  <a:lnTo>
                    <a:pt x="393" y="150"/>
                  </a:lnTo>
                  <a:lnTo>
                    <a:pt x="394" y="151"/>
                  </a:lnTo>
                  <a:lnTo>
                    <a:pt x="393" y="151"/>
                  </a:lnTo>
                  <a:lnTo>
                    <a:pt x="393" y="152"/>
                  </a:lnTo>
                  <a:lnTo>
                    <a:pt x="391" y="153"/>
                  </a:lnTo>
                  <a:lnTo>
                    <a:pt x="391" y="152"/>
                  </a:lnTo>
                  <a:lnTo>
                    <a:pt x="390" y="151"/>
                  </a:lnTo>
                  <a:close/>
                  <a:moveTo>
                    <a:pt x="37" y="31"/>
                  </a:moveTo>
                  <a:lnTo>
                    <a:pt x="38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7" y="31"/>
                  </a:lnTo>
                  <a:close/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  <a:moveTo>
                    <a:pt x="81" y="46"/>
                  </a:moveTo>
                  <a:lnTo>
                    <a:pt x="80" y="46"/>
                  </a:lnTo>
                  <a:lnTo>
                    <a:pt x="81" y="47"/>
                  </a:lnTo>
                  <a:lnTo>
                    <a:pt x="83" y="49"/>
                  </a:lnTo>
                  <a:lnTo>
                    <a:pt x="85" y="50"/>
                  </a:lnTo>
                  <a:lnTo>
                    <a:pt x="86" y="50"/>
                  </a:lnTo>
                  <a:lnTo>
                    <a:pt x="85" y="51"/>
                  </a:lnTo>
                  <a:lnTo>
                    <a:pt x="85" y="52"/>
                  </a:lnTo>
                  <a:lnTo>
                    <a:pt x="84" y="52"/>
                  </a:lnTo>
                  <a:lnTo>
                    <a:pt x="83" y="51"/>
                  </a:lnTo>
                  <a:lnTo>
                    <a:pt x="81" y="53"/>
                  </a:lnTo>
                  <a:lnTo>
                    <a:pt x="80" y="53"/>
                  </a:lnTo>
                  <a:lnTo>
                    <a:pt x="79" y="53"/>
                  </a:lnTo>
                  <a:lnTo>
                    <a:pt x="78" y="52"/>
                  </a:lnTo>
                  <a:lnTo>
                    <a:pt x="76" y="51"/>
                  </a:lnTo>
                  <a:lnTo>
                    <a:pt x="76" y="50"/>
                  </a:lnTo>
                  <a:lnTo>
                    <a:pt x="75" y="50"/>
                  </a:lnTo>
                  <a:lnTo>
                    <a:pt x="75" y="51"/>
                  </a:lnTo>
                  <a:lnTo>
                    <a:pt x="76" y="52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8" y="53"/>
                  </a:lnTo>
                  <a:lnTo>
                    <a:pt x="78" y="55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0" y="56"/>
                  </a:lnTo>
                  <a:lnTo>
                    <a:pt x="81" y="56"/>
                  </a:lnTo>
                  <a:lnTo>
                    <a:pt x="80" y="56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7" y="58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5" y="58"/>
                  </a:lnTo>
                  <a:lnTo>
                    <a:pt x="74" y="58"/>
                  </a:lnTo>
                  <a:lnTo>
                    <a:pt x="74" y="57"/>
                  </a:lnTo>
                  <a:lnTo>
                    <a:pt x="75" y="57"/>
                  </a:lnTo>
                  <a:lnTo>
                    <a:pt x="72" y="56"/>
                  </a:lnTo>
                  <a:lnTo>
                    <a:pt x="71" y="53"/>
                  </a:lnTo>
                  <a:lnTo>
                    <a:pt x="70" y="53"/>
                  </a:lnTo>
                  <a:lnTo>
                    <a:pt x="69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7" y="49"/>
                  </a:lnTo>
                  <a:lnTo>
                    <a:pt x="67" y="48"/>
                  </a:lnTo>
                  <a:lnTo>
                    <a:pt x="67" y="47"/>
                  </a:lnTo>
                  <a:lnTo>
                    <a:pt x="67" y="46"/>
                  </a:lnTo>
                  <a:lnTo>
                    <a:pt x="66" y="43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60" y="34"/>
                  </a:lnTo>
                  <a:lnTo>
                    <a:pt x="59" y="33"/>
                  </a:lnTo>
                  <a:lnTo>
                    <a:pt x="58" y="33"/>
                  </a:lnTo>
                  <a:lnTo>
                    <a:pt x="57" y="33"/>
                  </a:lnTo>
                  <a:lnTo>
                    <a:pt x="55" y="34"/>
                  </a:lnTo>
                  <a:lnTo>
                    <a:pt x="54" y="34"/>
                  </a:lnTo>
                  <a:lnTo>
                    <a:pt x="53" y="33"/>
                  </a:lnTo>
                  <a:lnTo>
                    <a:pt x="53" y="32"/>
                  </a:lnTo>
                  <a:lnTo>
                    <a:pt x="49" y="30"/>
                  </a:lnTo>
                  <a:lnTo>
                    <a:pt x="48" y="30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5" y="25"/>
                  </a:lnTo>
                  <a:lnTo>
                    <a:pt x="44" y="25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1" y="24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7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1" y="18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8" y="15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4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1" y="5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1" y="8"/>
                  </a:lnTo>
                  <a:lnTo>
                    <a:pt x="40" y="8"/>
                  </a:lnTo>
                  <a:lnTo>
                    <a:pt x="41" y="9"/>
                  </a:lnTo>
                  <a:lnTo>
                    <a:pt x="44" y="7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4" y="9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3" y="13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5" y="13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7" y="14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5" y="18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6"/>
                  </a:lnTo>
                  <a:lnTo>
                    <a:pt x="60" y="17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3" y="23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6" y="22"/>
                  </a:lnTo>
                  <a:lnTo>
                    <a:pt x="65" y="21"/>
                  </a:lnTo>
                  <a:lnTo>
                    <a:pt x="65" y="19"/>
                  </a:lnTo>
                  <a:lnTo>
                    <a:pt x="63" y="18"/>
                  </a:lnTo>
                  <a:lnTo>
                    <a:pt x="63" y="17"/>
                  </a:lnTo>
                  <a:lnTo>
                    <a:pt x="66" y="18"/>
                  </a:lnTo>
                  <a:lnTo>
                    <a:pt x="67" y="18"/>
                  </a:lnTo>
                  <a:lnTo>
                    <a:pt x="67" y="19"/>
                  </a:lnTo>
                  <a:lnTo>
                    <a:pt x="68" y="19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8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72" y="30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7" y="34"/>
                  </a:lnTo>
                  <a:lnTo>
                    <a:pt x="76" y="34"/>
                  </a:lnTo>
                  <a:lnTo>
                    <a:pt x="75" y="36"/>
                  </a:lnTo>
                  <a:lnTo>
                    <a:pt x="76" y="38"/>
                  </a:lnTo>
                  <a:lnTo>
                    <a:pt x="77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1" y="40"/>
                  </a:lnTo>
                  <a:lnTo>
                    <a:pt x="80" y="41"/>
                  </a:lnTo>
                  <a:lnTo>
                    <a:pt x="81" y="44"/>
                  </a:lnTo>
                  <a:lnTo>
                    <a:pt x="81" y="46"/>
                  </a:lnTo>
                  <a:close/>
                  <a:moveTo>
                    <a:pt x="368" y="180"/>
                  </a:moveTo>
                  <a:lnTo>
                    <a:pt x="369" y="180"/>
                  </a:lnTo>
                  <a:lnTo>
                    <a:pt x="369" y="181"/>
                  </a:lnTo>
                  <a:lnTo>
                    <a:pt x="368" y="181"/>
                  </a:lnTo>
                  <a:lnTo>
                    <a:pt x="368" y="18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361">
              <a:extLst>
                <a:ext uri="{FF2B5EF4-FFF2-40B4-BE49-F238E27FC236}">
                  <a16:creationId xmlns:a16="http://schemas.microsoft.com/office/drawing/2014/main" id="{A531161F-84B5-FF63-2CB2-C97B0BDB5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141" y="1214087"/>
              <a:ext cx="145752" cy="180732"/>
            </a:xfrm>
            <a:custGeom>
              <a:avLst/>
              <a:gdLst>
                <a:gd name="T0" fmla="*/ 12 w 100"/>
                <a:gd name="T1" fmla="*/ 123 h 124"/>
                <a:gd name="T2" fmla="*/ 6 w 100"/>
                <a:gd name="T3" fmla="*/ 121 h 124"/>
                <a:gd name="T4" fmla="*/ 1 w 100"/>
                <a:gd name="T5" fmla="*/ 117 h 124"/>
                <a:gd name="T6" fmla="*/ 4 w 100"/>
                <a:gd name="T7" fmla="*/ 113 h 124"/>
                <a:gd name="T8" fmla="*/ 11 w 100"/>
                <a:gd name="T9" fmla="*/ 105 h 124"/>
                <a:gd name="T10" fmla="*/ 14 w 100"/>
                <a:gd name="T11" fmla="*/ 96 h 124"/>
                <a:gd name="T12" fmla="*/ 14 w 100"/>
                <a:gd name="T13" fmla="*/ 92 h 124"/>
                <a:gd name="T14" fmla="*/ 15 w 100"/>
                <a:gd name="T15" fmla="*/ 86 h 124"/>
                <a:gd name="T16" fmla="*/ 20 w 100"/>
                <a:gd name="T17" fmla="*/ 80 h 124"/>
                <a:gd name="T18" fmla="*/ 20 w 100"/>
                <a:gd name="T19" fmla="*/ 72 h 124"/>
                <a:gd name="T20" fmla="*/ 15 w 100"/>
                <a:gd name="T21" fmla="*/ 67 h 124"/>
                <a:gd name="T22" fmla="*/ 11 w 100"/>
                <a:gd name="T23" fmla="*/ 62 h 124"/>
                <a:gd name="T24" fmla="*/ 10 w 100"/>
                <a:gd name="T25" fmla="*/ 55 h 124"/>
                <a:gd name="T26" fmla="*/ 8 w 100"/>
                <a:gd name="T27" fmla="*/ 51 h 124"/>
                <a:gd name="T28" fmla="*/ 7 w 100"/>
                <a:gd name="T29" fmla="*/ 40 h 124"/>
                <a:gd name="T30" fmla="*/ 4 w 100"/>
                <a:gd name="T31" fmla="*/ 35 h 124"/>
                <a:gd name="T32" fmla="*/ 6 w 100"/>
                <a:gd name="T33" fmla="*/ 25 h 124"/>
                <a:gd name="T34" fmla="*/ 11 w 100"/>
                <a:gd name="T35" fmla="*/ 19 h 124"/>
                <a:gd name="T36" fmla="*/ 17 w 100"/>
                <a:gd name="T37" fmla="*/ 12 h 124"/>
                <a:gd name="T38" fmla="*/ 22 w 100"/>
                <a:gd name="T39" fmla="*/ 3 h 124"/>
                <a:gd name="T40" fmla="*/ 27 w 100"/>
                <a:gd name="T41" fmla="*/ 1 h 124"/>
                <a:gd name="T42" fmla="*/ 30 w 100"/>
                <a:gd name="T43" fmla="*/ 4 h 124"/>
                <a:gd name="T44" fmla="*/ 40 w 100"/>
                <a:gd name="T45" fmla="*/ 7 h 124"/>
                <a:gd name="T46" fmla="*/ 46 w 100"/>
                <a:gd name="T47" fmla="*/ 9 h 124"/>
                <a:gd name="T48" fmla="*/ 44 w 100"/>
                <a:gd name="T49" fmla="*/ 7 h 124"/>
                <a:gd name="T50" fmla="*/ 52 w 100"/>
                <a:gd name="T51" fmla="*/ 9 h 124"/>
                <a:gd name="T52" fmla="*/ 60 w 100"/>
                <a:gd name="T53" fmla="*/ 14 h 124"/>
                <a:gd name="T54" fmla="*/ 71 w 100"/>
                <a:gd name="T55" fmla="*/ 24 h 124"/>
                <a:gd name="T56" fmla="*/ 78 w 100"/>
                <a:gd name="T57" fmla="*/ 28 h 124"/>
                <a:gd name="T58" fmla="*/ 77 w 100"/>
                <a:gd name="T59" fmla="*/ 35 h 124"/>
                <a:gd name="T60" fmla="*/ 81 w 100"/>
                <a:gd name="T61" fmla="*/ 32 h 124"/>
                <a:gd name="T62" fmla="*/ 87 w 100"/>
                <a:gd name="T63" fmla="*/ 35 h 124"/>
                <a:gd name="T64" fmla="*/ 91 w 100"/>
                <a:gd name="T65" fmla="*/ 45 h 124"/>
                <a:gd name="T66" fmla="*/ 91 w 100"/>
                <a:gd name="T67" fmla="*/ 48 h 124"/>
                <a:gd name="T68" fmla="*/ 92 w 100"/>
                <a:gd name="T69" fmla="*/ 37 h 124"/>
                <a:gd name="T70" fmla="*/ 96 w 100"/>
                <a:gd name="T71" fmla="*/ 42 h 124"/>
                <a:gd name="T72" fmla="*/ 99 w 100"/>
                <a:gd name="T73" fmla="*/ 47 h 124"/>
                <a:gd name="T74" fmla="*/ 100 w 100"/>
                <a:gd name="T75" fmla="*/ 53 h 124"/>
                <a:gd name="T76" fmla="*/ 96 w 100"/>
                <a:gd name="T77" fmla="*/ 61 h 124"/>
                <a:gd name="T78" fmla="*/ 92 w 100"/>
                <a:gd name="T79" fmla="*/ 67 h 124"/>
                <a:gd name="T80" fmla="*/ 88 w 100"/>
                <a:gd name="T81" fmla="*/ 72 h 124"/>
                <a:gd name="T82" fmla="*/ 81 w 100"/>
                <a:gd name="T83" fmla="*/ 85 h 124"/>
                <a:gd name="T84" fmla="*/ 77 w 100"/>
                <a:gd name="T85" fmla="*/ 90 h 124"/>
                <a:gd name="T86" fmla="*/ 70 w 100"/>
                <a:gd name="T87" fmla="*/ 106 h 124"/>
                <a:gd name="T88" fmla="*/ 67 w 100"/>
                <a:gd name="T89" fmla="*/ 112 h 124"/>
                <a:gd name="T90" fmla="*/ 59 w 100"/>
                <a:gd name="T91" fmla="*/ 119 h 124"/>
                <a:gd name="T92" fmla="*/ 55 w 100"/>
                <a:gd name="T93" fmla="*/ 122 h 124"/>
                <a:gd name="T94" fmla="*/ 45 w 100"/>
                <a:gd name="T95" fmla="*/ 121 h 124"/>
                <a:gd name="T96" fmla="*/ 43 w 100"/>
                <a:gd name="T97" fmla="*/ 117 h 124"/>
                <a:gd name="T98" fmla="*/ 39 w 100"/>
                <a:gd name="T99" fmla="*/ 119 h 124"/>
                <a:gd name="T100" fmla="*/ 34 w 100"/>
                <a:gd name="T101" fmla="*/ 119 h 124"/>
                <a:gd name="T102" fmla="*/ 28 w 100"/>
                <a:gd name="T103" fmla="*/ 115 h 124"/>
                <a:gd name="T104" fmla="*/ 23 w 100"/>
                <a:gd name="T105" fmla="*/ 119 h 124"/>
                <a:gd name="T106" fmla="*/ 17 w 100"/>
                <a:gd name="T107" fmla="*/ 1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124">
                  <a:moveTo>
                    <a:pt x="16" y="124"/>
                  </a:moveTo>
                  <a:lnTo>
                    <a:pt x="15" y="124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3" y="123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9" y="122"/>
                  </a:lnTo>
                  <a:lnTo>
                    <a:pt x="8" y="121"/>
                  </a:lnTo>
                  <a:lnTo>
                    <a:pt x="7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20"/>
                  </a:lnTo>
                  <a:lnTo>
                    <a:pt x="3" y="120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1" y="117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5"/>
                  </a:lnTo>
                  <a:lnTo>
                    <a:pt x="2" y="117"/>
                  </a:lnTo>
                  <a:lnTo>
                    <a:pt x="3" y="115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7" y="112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10" y="108"/>
                  </a:lnTo>
                  <a:lnTo>
                    <a:pt x="11" y="105"/>
                  </a:lnTo>
                  <a:lnTo>
                    <a:pt x="14" y="102"/>
                  </a:lnTo>
                  <a:lnTo>
                    <a:pt x="14" y="99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5" y="86"/>
                  </a:lnTo>
                  <a:lnTo>
                    <a:pt x="16" y="84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20" y="80"/>
                  </a:lnTo>
                  <a:lnTo>
                    <a:pt x="21" y="79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7" y="71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3" y="64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7" y="48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8" y="11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8" y="12"/>
                  </a:lnTo>
                  <a:lnTo>
                    <a:pt x="60" y="14"/>
                  </a:lnTo>
                  <a:lnTo>
                    <a:pt x="63" y="15"/>
                  </a:lnTo>
                  <a:lnTo>
                    <a:pt x="64" y="17"/>
                  </a:lnTo>
                  <a:lnTo>
                    <a:pt x="66" y="19"/>
                  </a:lnTo>
                  <a:lnTo>
                    <a:pt x="70" y="23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2" y="25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5" y="29"/>
                  </a:lnTo>
                  <a:lnTo>
                    <a:pt x="77" y="28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9" y="32"/>
                  </a:lnTo>
                  <a:lnTo>
                    <a:pt x="78" y="33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9" y="33"/>
                  </a:lnTo>
                  <a:lnTo>
                    <a:pt x="81" y="32"/>
                  </a:lnTo>
                  <a:lnTo>
                    <a:pt x="81" y="31"/>
                  </a:lnTo>
                  <a:lnTo>
                    <a:pt x="82" y="32"/>
                  </a:lnTo>
                  <a:lnTo>
                    <a:pt x="83" y="33"/>
                  </a:lnTo>
                  <a:lnTo>
                    <a:pt x="83" y="34"/>
                  </a:lnTo>
                  <a:lnTo>
                    <a:pt x="85" y="35"/>
                  </a:lnTo>
                  <a:lnTo>
                    <a:pt x="87" y="35"/>
                  </a:lnTo>
                  <a:lnTo>
                    <a:pt x="88" y="36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0"/>
                  </a:lnTo>
                  <a:lnTo>
                    <a:pt x="91" y="43"/>
                  </a:lnTo>
                  <a:lnTo>
                    <a:pt x="91" y="45"/>
                  </a:lnTo>
                  <a:lnTo>
                    <a:pt x="91" y="46"/>
                  </a:lnTo>
                  <a:lnTo>
                    <a:pt x="89" y="47"/>
                  </a:lnTo>
                  <a:lnTo>
                    <a:pt x="88" y="48"/>
                  </a:lnTo>
                  <a:lnTo>
                    <a:pt x="87" y="49"/>
                  </a:lnTo>
                  <a:lnTo>
                    <a:pt x="89" y="48"/>
                  </a:lnTo>
                  <a:lnTo>
                    <a:pt x="91" y="48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3" y="37"/>
                  </a:lnTo>
                  <a:lnTo>
                    <a:pt x="95" y="39"/>
                  </a:lnTo>
                  <a:lnTo>
                    <a:pt x="95" y="40"/>
                  </a:lnTo>
                  <a:lnTo>
                    <a:pt x="96" y="41"/>
                  </a:lnTo>
                  <a:lnTo>
                    <a:pt x="96" y="42"/>
                  </a:lnTo>
                  <a:lnTo>
                    <a:pt x="96" y="43"/>
                  </a:lnTo>
                  <a:lnTo>
                    <a:pt x="97" y="45"/>
                  </a:lnTo>
                  <a:lnTo>
                    <a:pt x="97" y="46"/>
                  </a:lnTo>
                  <a:lnTo>
                    <a:pt x="97" y="47"/>
                  </a:lnTo>
                  <a:lnTo>
                    <a:pt x="98" y="47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8" y="48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9" y="52"/>
                  </a:lnTo>
                  <a:lnTo>
                    <a:pt x="100" y="53"/>
                  </a:lnTo>
                  <a:lnTo>
                    <a:pt x="100" y="54"/>
                  </a:lnTo>
                  <a:lnTo>
                    <a:pt x="100" y="55"/>
                  </a:lnTo>
                  <a:lnTo>
                    <a:pt x="100" y="56"/>
                  </a:lnTo>
                  <a:lnTo>
                    <a:pt x="99" y="58"/>
                  </a:lnTo>
                  <a:lnTo>
                    <a:pt x="99" y="60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4" y="64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1" y="68"/>
                  </a:lnTo>
                  <a:lnTo>
                    <a:pt x="92" y="68"/>
                  </a:lnTo>
                  <a:lnTo>
                    <a:pt x="91" y="69"/>
                  </a:lnTo>
                  <a:lnTo>
                    <a:pt x="89" y="69"/>
                  </a:lnTo>
                  <a:lnTo>
                    <a:pt x="89" y="70"/>
                  </a:lnTo>
                  <a:lnTo>
                    <a:pt x="88" y="72"/>
                  </a:lnTo>
                  <a:lnTo>
                    <a:pt x="87" y="76"/>
                  </a:lnTo>
                  <a:lnTo>
                    <a:pt x="86" y="76"/>
                  </a:lnTo>
                  <a:lnTo>
                    <a:pt x="86" y="77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1" y="85"/>
                  </a:lnTo>
                  <a:lnTo>
                    <a:pt x="81" y="86"/>
                  </a:lnTo>
                  <a:lnTo>
                    <a:pt x="80" y="86"/>
                  </a:lnTo>
                  <a:lnTo>
                    <a:pt x="79" y="86"/>
                  </a:lnTo>
                  <a:lnTo>
                    <a:pt x="78" y="88"/>
                  </a:lnTo>
                  <a:lnTo>
                    <a:pt x="77" y="89"/>
                  </a:lnTo>
                  <a:lnTo>
                    <a:pt x="77" y="90"/>
                  </a:lnTo>
                  <a:lnTo>
                    <a:pt x="77" y="92"/>
                  </a:lnTo>
                  <a:lnTo>
                    <a:pt x="74" y="96"/>
                  </a:lnTo>
                  <a:lnTo>
                    <a:pt x="74" y="97"/>
                  </a:lnTo>
                  <a:lnTo>
                    <a:pt x="73" y="98"/>
                  </a:lnTo>
                  <a:lnTo>
                    <a:pt x="70" y="105"/>
                  </a:lnTo>
                  <a:lnTo>
                    <a:pt x="70" y="106"/>
                  </a:lnTo>
                  <a:lnTo>
                    <a:pt x="69" y="107"/>
                  </a:lnTo>
                  <a:lnTo>
                    <a:pt x="69" y="108"/>
                  </a:lnTo>
                  <a:lnTo>
                    <a:pt x="69" y="109"/>
                  </a:lnTo>
                  <a:lnTo>
                    <a:pt x="69" y="110"/>
                  </a:lnTo>
                  <a:lnTo>
                    <a:pt x="68" y="111"/>
                  </a:lnTo>
                  <a:lnTo>
                    <a:pt x="67" y="112"/>
                  </a:lnTo>
                  <a:lnTo>
                    <a:pt x="66" y="113"/>
                  </a:lnTo>
                  <a:lnTo>
                    <a:pt x="66" y="114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1" y="118"/>
                  </a:lnTo>
                  <a:lnTo>
                    <a:pt x="59" y="119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7" y="121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5" y="122"/>
                  </a:lnTo>
                  <a:lnTo>
                    <a:pt x="54" y="122"/>
                  </a:lnTo>
                  <a:lnTo>
                    <a:pt x="53" y="122"/>
                  </a:lnTo>
                  <a:lnTo>
                    <a:pt x="52" y="121"/>
                  </a:lnTo>
                  <a:lnTo>
                    <a:pt x="51" y="121"/>
                  </a:lnTo>
                  <a:lnTo>
                    <a:pt x="50" y="121"/>
                  </a:lnTo>
                  <a:lnTo>
                    <a:pt x="45" y="121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0"/>
                  </a:lnTo>
                  <a:lnTo>
                    <a:pt x="46" y="120"/>
                  </a:lnTo>
                  <a:lnTo>
                    <a:pt x="44" y="118"/>
                  </a:lnTo>
                  <a:lnTo>
                    <a:pt x="43" y="117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1" y="118"/>
                  </a:lnTo>
                  <a:lnTo>
                    <a:pt x="40" y="118"/>
                  </a:lnTo>
                  <a:lnTo>
                    <a:pt x="39" y="119"/>
                  </a:lnTo>
                  <a:lnTo>
                    <a:pt x="38" y="119"/>
                  </a:lnTo>
                  <a:lnTo>
                    <a:pt x="37" y="120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8"/>
                  </a:lnTo>
                  <a:lnTo>
                    <a:pt x="29" y="118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8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24" y="119"/>
                  </a:lnTo>
                  <a:lnTo>
                    <a:pt x="23" y="119"/>
                  </a:lnTo>
                  <a:lnTo>
                    <a:pt x="23" y="120"/>
                  </a:lnTo>
                  <a:lnTo>
                    <a:pt x="22" y="121"/>
                  </a:lnTo>
                  <a:lnTo>
                    <a:pt x="21" y="121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6" y="12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5">
              <a:extLst>
                <a:ext uri="{FF2B5EF4-FFF2-40B4-BE49-F238E27FC236}">
                  <a16:creationId xmlns:a16="http://schemas.microsoft.com/office/drawing/2014/main" id="{E661F79F-9BE4-2149-EAC4-679FAFE4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883" y="886140"/>
              <a:ext cx="10886" cy="14208"/>
            </a:xfrm>
            <a:custGeom>
              <a:avLst/>
              <a:gdLst>
                <a:gd name="T0" fmla="*/ 407 w 449"/>
                <a:gd name="T1" fmla="*/ 167 h 586"/>
                <a:gd name="T2" fmla="*/ 420 w 449"/>
                <a:gd name="T3" fmla="*/ 177 h 586"/>
                <a:gd name="T4" fmla="*/ 442 w 449"/>
                <a:gd name="T5" fmla="*/ 196 h 586"/>
                <a:gd name="T6" fmla="*/ 449 w 449"/>
                <a:gd name="T7" fmla="*/ 214 h 586"/>
                <a:gd name="T8" fmla="*/ 426 w 449"/>
                <a:gd name="T9" fmla="*/ 223 h 586"/>
                <a:gd name="T10" fmla="*/ 408 w 449"/>
                <a:gd name="T11" fmla="*/ 244 h 586"/>
                <a:gd name="T12" fmla="*/ 423 w 449"/>
                <a:gd name="T13" fmla="*/ 352 h 586"/>
                <a:gd name="T14" fmla="*/ 419 w 449"/>
                <a:gd name="T15" fmla="*/ 391 h 586"/>
                <a:gd name="T16" fmla="*/ 402 w 449"/>
                <a:gd name="T17" fmla="*/ 405 h 586"/>
                <a:gd name="T18" fmla="*/ 366 w 449"/>
                <a:gd name="T19" fmla="*/ 406 h 586"/>
                <a:gd name="T20" fmla="*/ 353 w 449"/>
                <a:gd name="T21" fmla="*/ 418 h 586"/>
                <a:gd name="T22" fmla="*/ 354 w 449"/>
                <a:gd name="T23" fmla="*/ 436 h 586"/>
                <a:gd name="T24" fmla="*/ 374 w 449"/>
                <a:gd name="T25" fmla="*/ 489 h 586"/>
                <a:gd name="T26" fmla="*/ 378 w 449"/>
                <a:gd name="T27" fmla="*/ 509 h 586"/>
                <a:gd name="T28" fmla="*/ 375 w 449"/>
                <a:gd name="T29" fmla="*/ 529 h 586"/>
                <a:gd name="T30" fmla="*/ 366 w 449"/>
                <a:gd name="T31" fmla="*/ 555 h 586"/>
                <a:gd name="T32" fmla="*/ 356 w 449"/>
                <a:gd name="T33" fmla="*/ 577 h 586"/>
                <a:gd name="T34" fmla="*/ 345 w 449"/>
                <a:gd name="T35" fmla="*/ 586 h 586"/>
                <a:gd name="T36" fmla="*/ 322 w 449"/>
                <a:gd name="T37" fmla="*/ 583 h 586"/>
                <a:gd name="T38" fmla="*/ 312 w 449"/>
                <a:gd name="T39" fmla="*/ 574 h 586"/>
                <a:gd name="T40" fmla="*/ 270 w 449"/>
                <a:gd name="T41" fmla="*/ 485 h 586"/>
                <a:gd name="T42" fmla="*/ 261 w 449"/>
                <a:gd name="T43" fmla="*/ 449 h 586"/>
                <a:gd name="T44" fmla="*/ 258 w 449"/>
                <a:gd name="T45" fmla="*/ 411 h 586"/>
                <a:gd name="T46" fmla="*/ 265 w 449"/>
                <a:gd name="T47" fmla="*/ 347 h 586"/>
                <a:gd name="T48" fmla="*/ 267 w 449"/>
                <a:gd name="T49" fmla="*/ 306 h 586"/>
                <a:gd name="T50" fmla="*/ 258 w 449"/>
                <a:gd name="T51" fmla="*/ 264 h 586"/>
                <a:gd name="T52" fmla="*/ 226 w 449"/>
                <a:gd name="T53" fmla="*/ 218 h 586"/>
                <a:gd name="T54" fmla="*/ 190 w 449"/>
                <a:gd name="T55" fmla="*/ 196 h 586"/>
                <a:gd name="T56" fmla="*/ 93 w 449"/>
                <a:gd name="T57" fmla="*/ 180 h 586"/>
                <a:gd name="T58" fmla="*/ 49 w 449"/>
                <a:gd name="T59" fmla="*/ 168 h 586"/>
                <a:gd name="T60" fmla="*/ 12 w 449"/>
                <a:gd name="T61" fmla="*/ 143 h 586"/>
                <a:gd name="T62" fmla="*/ 0 w 449"/>
                <a:gd name="T63" fmla="*/ 108 h 586"/>
                <a:gd name="T64" fmla="*/ 27 w 449"/>
                <a:gd name="T65" fmla="*/ 68 h 586"/>
                <a:gd name="T66" fmla="*/ 12 w 449"/>
                <a:gd name="T67" fmla="*/ 56 h 586"/>
                <a:gd name="T68" fmla="*/ 21 w 449"/>
                <a:gd name="T69" fmla="*/ 32 h 586"/>
                <a:gd name="T70" fmla="*/ 33 w 449"/>
                <a:gd name="T71" fmla="*/ 11 h 586"/>
                <a:gd name="T72" fmla="*/ 52 w 449"/>
                <a:gd name="T73" fmla="*/ 0 h 586"/>
                <a:gd name="T74" fmla="*/ 80 w 449"/>
                <a:gd name="T75" fmla="*/ 0 h 586"/>
                <a:gd name="T76" fmla="*/ 110 w 449"/>
                <a:gd name="T77" fmla="*/ 15 h 586"/>
                <a:gd name="T78" fmla="*/ 152 w 449"/>
                <a:gd name="T79" fmla="*/ 71 h 586"/>
                <a:gd name="T80" fmla="*/ 169 w 449"/>
                <a:gd name="T81" fmla="*/ 84 h 586"/>
                <a:gd name="T82" fmla="*/ 202 w 449"/>
                <a:gd name="T83" fmla="*/ 93 h 586"/>
                <a:gd name="T84" fmla="*/ 325 w 449"/>
                <a:gd name="T85" fmla="*/ 152 h 586"/>
                <a:gd name="T86" fmla="*/ 389 w 449"/>
                <a:gd name="T87" fmla="*/ 161 h 586"/>
                <a:gd name="T88" fmla="*/ 407 w 449"/>
                <a:gd name="T89" fmla="*/ 167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9" h="586">
                  <a:moveTo>
                    <a:pt x="407" y="167"/>
                  </a:moveTo>
                  <a:lnTo>
                    <a:pt x="420" y="177"/>
                  </a:lnTo>
                  <a:lnTo>
                    <a:pt x="442" y="196"/>
                  </a:lnTo>
                  <a:lnTo>
                    <a:pt x="449" y="214"/>
                  </a:lnTo>
                  <a:lnTo>
                    <a:pt x="426" y="223"/>
                  </a:lnTo>
                  <a:lnTo>
                    <a:pt x="408" y="244"/>
                  </a:lnTo>
                  <a:lnTo>
                    <a:pt x="423" y="352"/>
                  </a:lnTo>
                  <a:lnTo>
                    <a:pt x="419" y="391"/>
                  </a:lnTo>
                  <a:lnTo>
                    <a:pt x="402" y="405"/>
                  </a:lnTo>
                  <a:lnTo>
                    <a:pt x="366" y="406"/>
                  </a:lnTo>
                  <a:lnTo>
                    <a:pt x="353" y="418"/>
                  </a:lnTo>
                  <a:lnTo>
                    <a:pt x="354" y="436"/>
                  </a:lnTo>
                  <a:lnTo>
                    <a:pt x="374" y="489"/>
                  </a:lnTo>
                  <a:lnTo>
                    <a:pt x="378" y="509"/>
                  </a:lnTo>
                  <a:lnTo>
                    <a:pt x="375" y="529"/>
                  </a:lnTo>
                  <a:lnTo>
                    <a:pt x="366" y="555"/>
                  </a:lnTo>
                  <a:lnTo>
                    <a:pt x="356" y="577"/>
                  </a:lnTo>
                  <a:lnTo>
                    <a:pt x="345" y="586"/>
                  </a:lnTo>
                  <a:lnTo>
                    <a:pt x="322" y="583"/>
                  </a:lnTo>
                  <a:lnTo>
                    <a:pt x="312" y="574"/>
                  </a:lnTo>
                  <a:lnTo>
                    <a:pt x="270" y="485"/>
                  </a:lnTo>
                  <a:lnTo>
                    <a:pt x="261" y="449"/>
                  </a:lnTo>
                  <a:lnTo>
                    <a:pt x="258" y="411"/>
                  </a:lnTo>
                  <a:lnTo>
                    <a:pt x="265" y="347"/>
                  </a:lnTo>
                  <a:lnTo>
                    <a:pt x="267" y="306"/>
                  </a:lnTo>
                  <a:lnTo>
                    <a:pt x="258" y="264"/>
                  </a:lnTo>
                  <a:lnTo>
                    <a:pt x="226" y="218"/>
                  </a:lnTo>
                  <a:lnTo>
                    <a:pt x="190" y="196"/>
                  </a:lnTo>
                  <a:lnTo>
                    <a:pt x="93" y="180"/>
                  </a:lnTo>
                  <a:lnTo>
                    <a:pt x="49" y="168"/>
                  </a:lnTo>
                  <a:lnTo>
                    <a:pt x="12" y="143"/>
                  </a:lnTo>
                  <a:lnTo>
                    <a:pt x="0" y="108"/>
                  </a:lnTo>
                  <a:lnTo>
                    <a:pt x="27" y="68"/>
                  </a:lnTo>
                  <a:lnTo>
                    <a:pt x="12" y="56"/>
                  </a:lnTo>
                  <a:lnTo>
                    <a:pt x="21" y="32"/>
                  </a:lnTo>
                  <a:lnTo>
                    <a:pt x="33" y="11"/>
                  </a:lnTo>
                  <a:lnTo>
                    <a:pt x="52" y="0"/>
                  </a:lnTo>
                  <a:lnTo>
                    <a:pt x="80" y="0"/>
                  </a:lnTo>
                  <a:lnTo>
                    <a:pt x="110" y="15"/>
                  </a:lnTo>
                  <a:lnTo>
                    <a:pt x="152" y="71"/>
                  </a:lnTo>
                  <a:lnTo>
                    <a:pt x="169" y="84"/>
                  </a:lnTo>
                  <a:lnTo>
                    <a:pt x="202" y="93"/>
                  </a:lnTo>
                  <a:lnTo>
                    <a:pt x="325" y="152"/>
                  </a:lnTo>
                  <a:lnTo>
                    <a:pt x="389" y="161"/>
                  </a:lnTo>
                  <a:lnTo>
                    <a:pt x="407" y="16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086083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A9FE5C-2F55-DD19-940C-79478F2E10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5CDD3B6C-58D2-B48A-F305-F168C4EA0AB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kern="0" dirty="0"/>
              <a:t>Europe Map 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F5474D9-1706-294C-3B6B-BA553EC298DB}"/>
              </a:ext>
            </a:extLst>
          </p:cNvPr>
          <p:cNvGrpSpPr/>
          <p:nvPr/>
        </p:nvGrpSpPr>
        <p:grpSpPr>
          <a:xfrm>
            <a:off x="1187624" y="1110658"/>
            <a:ext cx="6768752" cy="3946716"/>
            <a:chOff x="527050" y="128588"/>
            <a:chExt cx="8312151" cy="4846638"/>
          </a:xfrm>
          <a:solidFill>
            <a:srgbClr val="00B0F0"/>
          </a:solidFill>
        </p:grpSpPr>
        <p:sp>
          <p:nvSpPr>
            <p:cNvPr id="3" name="Freeform 36">
              <a:extLst>
                <a:ext uri="{FF2B5EF4-FFF2-40B4-BE49-F238E27FC236}">
                  <a16:creationId xmlns:a16="http://schemas.microsoft.com/office/drawing/2014/main" id="{533195D7-E075-111F-5CEE-46CDE073B3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8888" y="128588"/>
              <a:ext cx="6310313" cy="4192588"/>
            </a:xfrm>
            <a:custGeom>
              <a:avLst/>
              <a:gdLst>
                <a:gd name="T0" fmla="*/ 3929 w 3975"/>
                <a:gd name="T1" fmla="*/ 1760 h 2641"/>
                <a:gd name="T2" fmla="*/ 3635 w 3975"/>
                <a:gd name="T3" fmla="*/ 1871 h 2641"/>
                <a:gd name="T4" fmla="*/ 3540 w 3975"/>
                <a:gd name="T5" fmla="*/ 2069 h 2641"/>
                <a:gd name="T6" fmla="*/ 3392 w 3975"/>
                <a:gd name="T7" fmla="*/ 2035 h 2641"/>
                <a:gd name="T8" fmla="*/ 3556 w 3975"/>
                <a:gd name="T9" fmla="*/ 1810 h 2641"/>
                <a:gd name="T10" fmla="*/ 3351 w 3975"/>
                <a:gd name="T11" fmla="*/ 1878 h 2641"/>
                <a:gd name="T12" fmla="*/ 3190 w 3975"/>
                <a:gd name="T13" fmla="*/ 1920 h 2641"/>
                <a:gd name="T14" fmla="*/ 2916 w 3975"/>
                <a:gd name="T15" fmla="*/ 2156 h 2641"/>
                <a:gd name="T16" fmla="*/ 2989 w 3975"/>
                <a:gd name="T17" fmla="*/ 2374 h 2641"/>
                <a:gd name="T18" fmla="*/ 2749 w 3975"/>
                <a:gd name="T19" fmla="*/ 2597 h 2641"/>
                <a:gd name="T20" fmla="*/ 2687 w 3975"/>
                <a:gd name="T21" fmla="*/ 2343 h 2641"/>
                <a:gd name="T22" fmla="*/ 2435 w 3975"/>
                <a:gd name="T23" fmla="*/ 2346 h 2641"/>
                <a:gd name="T24" fmla="*/ 1866 w 3975"/>
                <a:gd name="T25" fmla="*/ 2326 h 2641"/>
                <a:gd name="T26" fmla="*/ 1478 w 3975"/>
                <a:gd name="T27" fmla="*/ 2259 h 2641"/>
                <a:gd name="T28" fmla="*/ 1135 w 3975"/>
                <a:gd name="T29" fmla="*/ 2142 h 2641"/>
                <a:gd name="T30" fmla="*/ 915 w 3975"/>
                <a:gd name="T31" fmla="*/ 2286 h 2641"/>
                <a:gd name="T32" fmla="*/ 729 w 3975"/>
                <a:gd name="T33" fmla="*/ 2470 h 2641"/>
                <a:gd name="T34" fmla="*/ 598 w 3975"/>
                <a:gd name="T35" fmla="*/ 2589 h 2641"/>
                <a:gd name="T36" fmla="*/ 462 w 3975"/>
                <a:gd name="T37" fmla="*/ 2430 h 2641"/>
                <a:gd name="T38" fmla="*/ 295 w 3975"/>
                <a:gd name="T39" fmla="*/ 2200 h 2641"/>
                <a:gd name="T40" fmla="*/ 233 w 3975"/>
                <a:gd name="T41" fmla="*/ 1880 h 2641"/>
                <a:gd name="T42" fmla="*/ 335 w 3975"/>
                <a:gd name="T43" fmla="*/ 1316 h 2641"/>
                <a:gd name="T44" fmla="*/ 428 w 3975"/>
                <a:gd name="T45" fmla="*/ 1543 h 2641"/>
                <a:gd name="T46" fmla="*/ 419 w 3975"/>
                <a:gd name="T47" fmla="*/ 1679 h 2641"/>
                <a:gd name="T48" fmla="*/ 615 w 3975"/>
                <a:gd name="T49" fmla="*/ 1428 h 2641"/>
                <a:gd name="T50" fmla="*/ 857 w 3975"/>
                <a:gd name="T51" fmla="*/ 1417 h 2641"/>
                <a:gd name="T52" fmla="*/ 1175 w 3975"/>
                <a:gd name="T53" fmla="*/ 1317 h 2641"/>
                <a:gd name="T54" fmla="*/ 1333 w 3975"/>
                <a:gd name="T55" fmla="*/ 1409 h 2641"/>
                <a:gd name="T56" fmla="*/ 1457 w 3975"/>
                <a:gd name="T57" fmla="*/ 1462 h 2641"/>
                <a:gd name="T58" fmla="*/ 1421 w 3975"/>
                <a:gd name="T59" fmla="*/ 1210 h 2641"/>
                <a:gd name="T60" fmla="*/ 1585 w 3975"/>
                <a:gd name="T61" fmla="*/ 1267 h 2641"/>
                <a:gd name="T62" fmla="*/ 1670 w 3975"/>
                <a:gd name="T63" fmla="*/ 943 h 2641"/>
                <a:gd name="T64" fmla="*/ 1885 w 3975"/>
                <a:gd name="T65" fmla="*/ 788 h 2641"/>
                <a:gd name="T66" fmla="*/ 2140 w 3975"/>
                <a:gd name="T67" fmla="*/ 671 h 2641"/>
                <a:gd name="T68" fmla="*/ 2264 w 3975"/>
                <a:gd name="T69" fmla="*/ 920 h 2641"/>
                <a:gd name="T70" fmla="*/ 2330 w 3975"/>
                <a:gd name="T71" fmla="*/ 1023 h 2641"/>
                <a:gd name="T72" fmla="*/ 2658 w 3975"/>
                <a:gd name="T73" fmla="*/ 1020 h 2641"/>
                <a:gd name="T74" fmla="*/ 2853 w 3975"/>
                <a:gd name="T75" fmla="*/ 1193 h 2641"/>
                <a:gd name="T76" fmla="*/ 3136 w 3975"/>
                <a:gd name="T77" fmla="*/ 1138 h 2641"/>
                <a:gd name="T78" fmla="*/ 3505 w 3975"/>
                <a:gd name="T79" fmla="*/ 1347 h 2641"/>
                <a:gd name="T80" fmla="*/ 3923 w 3975"/>
                <a:gd name="T81" fmla="*/ 1330 h 2641"/>
                <a:gd name="T82" fmla="*/ 3066 w 3975"/>
                <a:gd name="T83" fmla="*/ 2265 h 2641"/>
                <a:gd name="T84" fmla="*/ 3030 w 3975"/>
                <a:gd name="T85" fmla="*/ 2218 h 2641"/>
                <a:gd name="T86" fmla="*/ 822 w 3975"/>
                <a:gd name="T87" fmla="*/ 1090 h 2641"/>
                <a:gd name="T88" fmla="*/ 883 w 3975"/>
                <a:gd name="T89" fmla="*/ 1244 h 2641"/>
                <a:gd name="T90" fmla="*/ 1916 w 3975"/>
                <a:gd name="T91" fmla="*/ 748 h 2641"/>
                <a:gd name="T92" fmla="*/ 1208 w 3975"/>
                <a:gd name="T93" fmla="*/ 741 h 2641"/>
                <a:gd name="T94" fmla="*/ 854 w 3975"/>
                <a:gd name="T95" fmla="*/ 1024 h 2641"/>
                <a:gd name="T96" fmla="*/ 3333 w 3975"/>
                <a:gd name="T97" fmla="*/ 2374 h 2641"/>
                <a:gd name="T98" fmla="*/ 3594 w 3975"/>
                <a:gd name="T99" fmla="*/ 1946 h 2641"/>
                <a:gd name="T100" fmla="*/ 961 w 3975"/>
                <a:gd name="T101" fmla="*/ 1275 h 2641"/>
                <a:gd name="T102" fmla="*/ 1359 w 3975"/>
                <a:gd name="T103" fmla="*/ 1047 h 2641"/>
                <a:gd name="T104" fmla="*/ 1614 w 3975"/>
                <a:gd name="T105" fmla="*/ 934 h 2641"/>
                <a:gd name="T106" fmla="*/ 3236 w 3975"/>
                <a:gd name="T107" fmla="*/ 862 h 2641"/>
                <a:gd name="T108" fmla="*/ 2922 w 3975"/>
                <a:gd name="T109" fmla="*/ 794 h 2641"/>
                <a:gd name="T110" fmla="*/ 1875 w 3975"/>
                <a:gd name="T111" fmla="*/ 669 h 2641"/>
                <a:gd name="T112" fmla="*/ 2074 w 3975"/>
                <a:gd name="T113" fmla="*/ 418 h 2641"/>
                <a:gd name="T114" fmla="*/ 1907 w 3975"/>
                <a:gd name="T115" fmla="*/ 278 h 2641"/>
                <a:gd name="T116" fmla="*/ 985 w 3975"/>
                <a:gd name="T117" fmla="*/ 188 h 2641"/>
                <a:gd name="T118" fmla="*/ 951 w 3975"/>
                <a:gd name="T119" fmla="*/ 161 h 2641"/>
                <a:gd name="T120" fmla="*/ 946 w 3975"/>
                <a:gd name="T121" fmla="*/ 81 h 2641"/>
                <a:gd name="T122" fmla="*/ 1105 w 3975"/>
                <a:gd name="T123" fmla="*/ 123 h 2641"/>
                <a:gd name="T124" fmla="*/ 1162 w 3975"/>
                <a:gd name="T125" fmla="*/ 1224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75" h="2641">
                  <a:moveTo>
                    <a:pt x="3975" y="1617"/>
                  </a:moveTo>
                  <a:lnTo>
                    <a:pt x="3973" y="1617"/>
                  </a:lnTo>
                  <a:lnTo>
                    <a:pt x="3971" y="1618"/>
                  </a:lnTo>
                  <a:lnTo>
                    <a:pt x="3971" y="1619"/>
                  </a:lnTo>
                  <a:lnTo>
                    <a:pt x="3970" y="1619"/>
                  </a:lnTo>
                  <a:lnTo>
                    <a:pt x="3969" y="1623"/>
                  </a:lnTo>
                  <a:lnTo>
                    <a:pt x="3963" y="1631"/>
                  </a:lnTo>
                  <a:lnTo>
                    <a:pt x="3962" y="1631"/>
                  </a:lnTo>
                  <a:lnTo>
                    <a:pt x="3961" y="1631"/>
                  </a:lnTo>
                  <a:lnTo>
                    <a:pt x="3957" y="1632"/>
                  </a:lnTo>
                  <a:lnTo>
                    <a:pt x="3955" y="1633"/>
                  </a:lnTo>
                  <a:lnTo>
                    <a:pt x="3952" y="1635"/>
                  </a:lnTo>
                  <a:lnTo>
                    <a:pt x="3948" y="1637"/>
                  </a:lnTo>
                  <a:lnTo>
                    <a:pt x="3945" y="1641"/>
                  </a:lnTo>
                  <a:lnTo>
                    <a:pt x="3939" y="1644"/>
                  </a:lnTo>
                  <a:lnTo>
                    <a:pt x="3938" y="1644"/>
                  </a:lnTo>
                  <a:lnTo>
                    <a:pt x="3938" y="1643"/>
                  </a:lnTo>
                  <a:lnTo>
                    <a:pt x="3939" y="1642"/>
                  </a:lnTo>
                  <a:lnTo>
                    <a:pt x="3944" y="1641"/>
                  </a:lnTo>
                  <a:lnTo>
                    <a:pt x="3945" y="1639"/>
                  </a:lnTo>
                  <a:lnTo>
                    <a:pt x="3944" y="1639"/>
                  </a:lnTo>
                  <a:lnTo>
                    <a:pt x="3943" y="1637"/>
                  </a:lnTo>
                  <a:lnTo>
                    <a:pt x="3941" y="1639"/>
                  </a:lnTo>
                  <a:lnTo>
                    <a:pt x="3940" y="1640"/>
                  </a:lnTo>
                  <a:lnTo>
                    <a:pt x="3931" y="1641"/>
                  </a:lnTo>
                  <a:lnTo>
                    <a:pt x="3931" y="1640"/>
                  </a:lnTo>
                  <a:lnTo>
                    <a:pt x="3932" y="1640"/>
                  </a:lnTo>
                  <a:lnTo>
                    <a:pt x="3932" y="1639"/>
                  </a:lnTo>
                  <a:lnTo>
                    <a:pt x="3931" y="1639"/>
                  </a:lnTo>
                  <a:lnTo>
                    <a:pt x="3928" y="1639"/>
                  </a:lnTo>
                  <a:lnTo>
                    <a:pt x="3926" y="1640"/>
                  </a:lnTo>
                  <a:lnTo>
                    <a:pt x="3924" y="1640"/>
                  </a:lnTo>
                  <a:lnTo>
                    <a:pt x="3924" y="1639"/>
                  </a:lnTo>
                  <a:lnTo>
                    <a:pt x="3924" y="1637"/>
                  </a:lnTo>
                  <a:lnTo>
                    <a:pt x="3920" y="1637"/>
                  </a:lnTo>
                  <a:lnTo>
                    <a:pt x="3919" y="1637"/>
                  </a:lnTo>
                  <a:lnTo>
                    <a:pt x="3918" y="1636"/>
                  </a:lnTo>
                  <a:lnTo>
                    <a:pt x="3917" y="1636"/>
                  </a:lnTo>
                  <a:lnTo>
                    <a:pt x="3915" y="1636"/>
                  </a:lnTo>
                  <a:lnTo>
                    <a:pt x="3917" y="1636"/>
                  </a:lnTo>
                  <a:lnTo>
                    <a:pt x="3917" y="1635"/>
                  </a:lnTo>
                  <a:lnTo>
                    <a:pt x="3914" y="1633"/>
                  </a:lnTo>
                  <a:lnTo>
                    <a:pt x="3913" y="1633"/>
                  </a:lnTo>
                  <a:lnTo>
                    <a:pt x="3913" y="1632"/>
                  </a:lnTo>
                  <a:lnTo>
                    <a:pt x="3913" y="1631"/>
                  </a:lnTo>
                  <a:lnTo>
                    <a:pt x="3912" y="1631"/>
                  </a:lnTo>
                  <a:lnTo>
                    <a:pt x="3911" y="1631"/>
                  </a:lnTo>
                  <a:lnTo>
                    <a:pt x="3911" y="1629"/>
                  </a:lnTo>
                  <a:lnTo>
                    <a:pt x="3912" y="1629"/>
                  </a:lnTo>
                  <a:lnTo>
                    <a:pt x="3913" y="1629"/>
                  </a:lnTo>
                  <a:lnTo>
                    <a:pt x="3913" y="1628"/>
                  </a:lnTo>
                  <a:lnTo>
                    <a:pt x="3912" y="1627"/>
                  </a:lnTo>
                  <a:lnTo>
                    <a:pt x="3912" y="1626"/>
                  </a:lnTo>
                  <a:lnTo>
                    <a:pt x="3912" y="1625"/>
                  </a:lnTo>
                  <a:lnTo>
                    <a:pt x="3911" y="1624"/>
                  </a:lnTo>
                  <a:lnTo>
                    <a:pt x="3909" y="1624"/>
                  </a:lnTo>
                  <a:lnTo>
                    <a:pt x="3908" y="1624"/>
                  </a:lnTo>
                  <a:lnTo>
                    <a:pt x="3906" y="1624"/>
                  </a:lnTo>
                  <a:lnTo>
                    <a:pt x="3906" y="1623"/>
                  </a:lnTo>
                  <a:lnTo>
                    <a:pt x="3905" y="1620"/>
                  </a:lnTo>
                  <a:lnTo>
                    <a:pt x="3905" y="1619"/>
                  </a:lnTo>
                  <a:lnTo>
                    <a:pt x="3905" y="1618"/>
                  </a:lnTo>
                  <a:lnTo>
                    <a:pt x="3901" y="1617"/>
                  </a:lnTo>
                  <a:lnTo>
                    <a:pt x="3900" y="1616"/>
                  </a:lnTo>
                  <a:lnTo>
                    <a:pt x="3897" y="1616"/>
                  </a:lnTo>
                  <a:lnTo>
                    <a:pt x="3896" y="1616"/>
                  </a:lnTo>
                  <a:lnTo>
                    <a:pt x="3894" y="1617"/>
                  </a:lnTo>
                  <a:lnTo>
                    <a:pt x="3892" y="1618"/>
                  </a:lnTo>
                  <a:lnTo>
                    <a:pt x="3891" y="1618"/>
                  </a:lnTo>
                  <a:lnTo>
                    <a:pt x="3889" y="1617"/>
                  </a:lnTo>
                  <a:lnTo>
                    <a:pt x="3888" y="1617"/>
                  </a:lnTo>
                  <a:lnTo>
                    <a:pt x="3887" y="1616"/>
                  </a:lnTo>
                  <a:lnTo>
                    <a:pt x="3887" y="1615"/>
                  </a:lnTo>
                  <a:lnTo>
                    <a:pt x="3886" y="1615"/>
                  </a:lnTo>
                  <a:lnTo>
                    <a:pt x="3886" y="1617"/>
                  </a:lnTo>
                  <a:lnTo>
                    <a:pt x="3885" y="1617"/>
                  </a:lnTo>
                  <a:lnTo>
                    <a:pt x="3884" y="1617"/>
                  </a:lnTo>
                  <a:lnTo>
                    <a:pt x="3885" y="1618"/>
                  </a:lnTo>
                  <a:lnTo>
                    <a:pt x="3887" y="1618"/>
                  </a:lnTo>
                  <a:lnTo>
                    <a:pt x="3888" y="1619"/>
                  </a:lnTo>
                  <a:lnTo>
                    <a:pt x="3888" y="1620"/>
                  </a:lnTo>
                  <a:lnTo>
                    <a:pt x="3889" y="1620"/>
                  </a:lnTo>
                  <a:lnTo>
                    <a:pt x="3898" y="1617"/>
                  </a:lnTo>
                  <a:lnTo>
                    <a:pt x="3900" y="1618"/>
                  </a:lnTo>
                  <a:lnTo>
                    <a:pt x="3901" y="1618"/>
                  </a:lnTo>
                  <a:lnTo>
                    <a:pt x="3901" y="1619"/>
                  </a:lnTo>
                  <a:lnTo>
                    <a:pt x="3902" y="1620"/>
                  </a:lnTo>
                  <a:lnTo>
                    <a:pt x="3903" y="1620"/>
                  </a:lnTo>
                  <a:lnTo>
                    <a:pt x="3903" y="1621"/>
                  </a:lnTo>
                  <a:lnTo>
                    <a:pt x="3905" y="1624"/>
                  </a:lnTo>
                  <a:lnTo>
                    <a:pt x="3905" y="1625"/>
                  </a:lnTo>
                  <a:lnTo>
                    <a:pt x="3906" y="1625"/>
                  </a:lnTo>
                  <a:lnTo>
                    <a:pt x="3906" y="1626"/>
                  </a:lnTo>
                  <a:lnTo>
                    <a:pt x="3908" y="1627"/>
                  </a:lnTo>
                  <a:lnTo>
                    <a:pt x="3906" y="1627"/>
                  </a:lnTo>
                  <a:lnTo>
                    <a:pt x="3906" y="1628"/>
                  </a:lnTo>
                  <a:lnTo>
                    <a:pt x="3908" y="1629"/>
                  </a:lnTo>
                  <a:lnTo>
                    <a:pt x="3909" y="1629"/>
                  </a:lnTo>
                  <a:lnTo>
                    <a:pt x="3909" y="1631"/>
                  </a:lnTo>
                  <a:lnTo>
                    <a:pt x="3908" y="1632"/>
                  </a:lnTo>
                  <a:lnTo>
                    <a:pt x="3906" y="1633"/>
                  </a:lnTo>
                  <a:lnTo>
                    <a:pt x="3903" y="1633"/>
                  </a:lnTo>
                  <a:lnTo>
                    <a:pt x="3902" y="1634"/>
                  </a:lnTo>
                  <a:lnTo>
                    <a:pt x="3902" y="1633"/>
                  </a:lnTo>
                  <a:lnTo>
                    <a:pt x="3901" y="1633"/>
                  </a:lnTo>
                  <a:lnTo>
                    <a:pt x="3900" y="1632"/>
                  </a:lnTo>
                  <a:lnTo>
                    <a:pt x="3898" y="1629"/>
                  </a:lnTo>
                  <a:lnTo>
                    <a:pt x="3897" y="1629"/>
                  </a:lnTo>
                  <a:lnTo>
                    <a:pt x="3892" y="1628"/>
                  </a:lnTo>
                  <a:lnTo>
                    <a:pt x="3891" y="1629"/>
                  </a:lnTo>
                  <a:lnTo>
                    <a:pt x="3889" y="1631"/>
                  </a:lnTo>
                  <a:lnTo>
                    <a:pt x="3888" y="1632"/>
                  </a:lnTo>
                  <a:lnTo>
                    <a:pt x="3887" y="1632"/>
                  </a:lnTo>
                  <a:lnTo>
                    <a:pt x="3887" y="1631"/>
                  </a:lnTo>
                  <a:lnTo>
                    <a:pt x="3887" y="1629"/>
                  </a:lnTo>
                  <a:lnTo>
                    <a:pt x="3886" y="1628"/>
                  </a:lnTo>
                  <a:lnTo>
                    <a:pt x="3883" y="1626"/>
                  </a:lnTo>
                  <a:lnTo>
                    <a:pt x="3881" y="1626"/>
                  </a:lnTo>
                  <a:lnTo>
                    <a:pt x="3881" y="1625"/>
                  </a:lnTo>
                  <a:lnTo>
                    <a:pt x="3880" y="1625"/>
                  </a:lnTo>
                  <a:lnTo>
                    <a:pt x="3879" y="1625"/>
                  </a:lnTo>
                  <a:lnTo>
                    <a:pt x="3878" y="1625"/>
                  </a:lnTo>
                  <a:lnTo>
                    <a:pt x="3878" y="1623"/>
                  </a:lnTo>
                  <a:lnTo>
                    <a:pt x="3877" y="1623"/>
                  </a:lnTo>
                  <a:lnTo>
                    <a:pt x="3876" y="1624"/>
                  </a:lnTo>
                  <a:lnTo>
                    <a:pt x="3875" y="1625"/>
                  </a:lnTo>
                  <a:lnTo>
                    <a:pt x="3875" y="1626"/>
                  </a:lnTo>
                  <a:lnTo>
                    <a:pt x="3874" y="1628"/>
                  </a:lnTo>
                  <a:lnTo>
                    <a:pt x="3872" y="1629"/>
                  </a:lnTo>
                  <a:lnTo>
                    <a:pt x="3871" y="1631"/>
                  </a:lnTo>
                  <a:lnTo>
                    <a:pt x="3870" y="1632"/>
                  </a:lnTo>
                  <a:lnTo>
                    <a:pt x="3869" y="1633"/>
                  </a:lnTo>
                  <a:lnTo>
                    <a:pt x="3866" y="1632"/>
                  </a:lnTo>
                  <a:lnTo>
                    <a:pt x="3865" y="1632"/>
                  </a:lnTo>
                  <a:lnTo>
                    <a:pt x="3861" y="1633"/>
                  </a:lnTo>
                  <a:lnTo>
                    <a:pt x="3859" y="1634"/>
                  </a:lnTo>
                  <a:lnTo>
                    <a:pt x="3858" y="1633"/>
                  </a:lnTo>
                  <a:lnTo>
                    <a:pt x="3857" y="1633"/>
                  </a:lnTo>
                  <a:lnTo>
                    <a:pt x="3857" y="1634"/>
                  </a:lnTo>
                  <a:lnTo>
                    <a:pt x="3855" y="1634"/>
                  </a:lnTo>
                  <a:lnTo>
                    <a:pt x="3852" y="1633"/>
                  </a:lnTo>
                  <a:lnTo>
                    <a:pt x="3851" y="1634"/>
                  </a:lnTo>
                  <a:lnTo>
                    <a:pt x="3848" y="1637"/>
                  </a:lnTo>
                  <a:lnTo>
                    <a:pt x="3846" y="1637"/>
                  </a:lnTo>
                  <a:lnTo>
                    <a:pt x="3845" y="1639"/>
                  </a:lnTo>
                  <a:lnTo>
                    <a:pt x="3844" y="1639"/>
                  </a:lnTo>
                  <a:lnTo>
                    <a:pt x="3837" y="1639"/>
                  </a:lnTo>
                  <a:lnTo>
                    <a:pt x="3839" y="1640"/>
                  </a:lnTo>
                  <a:lnTo>
                    <a:pt x="3840" y="1640"/>
                  </a:lnTo>
                  <a:lnTo>
                    <a:pt x="3845" y="1639"/>
                  </a:lnTo>
                  <a:lnTo>
                    <a:pt x="3852" y="1635"/>
                  </a:lnTo>
                  <a:lnTo>
                    <a:pt x="3854" y="1634"/>
                  </a:lnTo>
                  <a:lnTo>
                    <a:pt x="3858" y="1635"/>
                  </a:lnTo>
                  <a:lnTo>
                    <a:pt x="3866" y="1633"/>
                  </a:lnTo>
                  <a:lnTo>
                    <a:pt x="3867" y="1634"/>
                  </a:lnTo>
                  <a:lnTo>
                    <a:pt x="3868" y="1634"/>
                  </a:lnTo>
                  <a:lnTo>
                    <a:pt x="3869" y="1634"/>
                  </a:lnTo>
                  <a:lnTo>
                    <a:pt x="3872" y="1632"/>
                  </a:lnTo>
                  <a:lnTo>
                    <a:pt x="3872" y="1631"/>
                  </a:lnTo>
                  <a:lnTo>
                    <a:pt x="3874" y="1629"/>
                  </a:lnTo>
                  <a:lnTo>
                    <a:pt x="3875" y="1629"/>
                  </a:lnTo>
                  <a:lnTo>
                    <a:pt x="3875" y="1628"/>
                  </a:lnTo>
                  <a:lnTo>
                    <a:pt x="3876" y="1626"/>
                  </a:lnTo>
                  <a:lnTo>
                    <a:pt x="3876" y="1625"/>
                  </a:lnTo>
                  <a:lnTo>
                    <a:pt x="3877" y="1625"/>
                  </a:lnTo>
                  <a:lnTo>
                    <a:pt x="3878" y="1625"/>
                  </a:lnTo>
                  <a:lnTo>
                    <a:pt x="3879" y="1626"/>
                  </a:lnTo>
                  <a:lnTo>
                    <a:pt x="3881" y="1628"/>
                  </a:lnTo>
                  <a:lnTo>
                    <a:pt x="3883" y="1631"/>
                  </a:lnTo>
                  <a:lnTo>
                    <a:pt x="3884" y="1633"/>
                  </a:lnTo>
                  <a:lnTo>
                    <a:pt x="3884" y="1634"/>
                  </a:lnTo>
                  <a:lnTo>
                    <a:pt x="3885" y="1634"/>
                  </a:lnTo>
                  <a:lnTo>
                    <a:pt x="3885" y="1635"/>
                  </a:lnTo>
                  <a:lnTo>
                    <a:pt x="3886" y="1635"/>
                  </a:lnTo>
                  <a:lnTo>
                    <a:pt x="3886" y="1636"/>
                  </a:lnTo>
                  <a:lnTo>
                    <a:pt x="3886" y="1637"/>
                  </a:lnTo>
                  <a:lnTo>
                    <a:pt x="3887" y="1637"/>
                  </a:lnTo>
                  <a:lnTo>
                    <a:pt x="3886" y="1639"/>
                  </a:lnTo>
                  <a:lnTo>
                    <a:pt x="3884" y="1640"/>
                  </a:lnTo>
                  <a:lnTo>
                    <a:pt x="3880" y="1641"/>
                  </a:lnTo>
                  <a:lnTo>
                    <a:pt x="3879" y="1642"/>
                  </a:lnTo>
                  <a:lnTo>
                    <a:pt x="3879" y="1644"/>
                  </a:lnTo>
                  <a:lnTo>
                    <a:pt x="3879" y="1646"/>
                  </a:lnTo>
                  <a:lnTo>
                    <a:pt x="3879" y="1648"/>
                  </a:lnTo>
                  <a:lnTo>
                    <a:pt x="3879" y="1646"/>
                  </a:lnTo>
                  <a:lnTo>
                    <a:pt x="3879" y="1645"/>
                  </a:lnTo>
                  <a:lnTo>
                    <a:pt x="3881" y="1643"/>
                  </a:lnTo>
                  <a:lnTo>
                    <a:pt x="3883" y="1642"/>
                  </a:lnTo>
                  <a:lnTo>
                    <a:pt x="3884" y="1642"/>
                  </a:lnTo>
                  <a:lnTo>
                    <a:pt x="3885" y="1642"/>
                  </a:lnTo>
                  <a:lnTo>
                    <a:pt x="3886" y="1641"/>
                  </a:lnTo>
                  <a:lnTo>
                    <a:pt x="3887" y="1640"/>
                  </a:lnTo>
                  <a:lnTo>
                    <a:pt x="3887" y="1639"/>
                  </a:lnTo>
                  <a:lnTo>
                    <a:pt x="3889" y="1639"/>
                  </a:lnTo>
                  <a:lnTo>
                    <a:pt x="3891" y="1640"/>
                  </a:lnTo>
                  <a:lnTo>
                    <a:pt x="3893" y="1642"/>
                  </a:lnTo>
                  <a:lnTo>
                    <a:pt x="3894" y="1643"/>
                  </a:lnTo>
                  <a:lnTo>
                    <a:pt x="3894" y="1645"/>
                  </a:lnTo>
                  <a:lnTo>
                    <a:pt x="3895" y="1645"/>
                  </a:lnTo>
                  <a:lnTo>
                    <a:pt x="3896" y="1644"/>
                  </a:lnTo>
                  <a:lnTo>
                    <a:pt x="3896" y="1643"/>
                  </a:lnTo>
                  <a:lnTo>
                    <a:pt x="3897" y="1643"/>
                  </a:lnTo>
                  <a:lnTo>
                    <a:pt x="3896" y="1643"/>
                  </a:lnTo>
                  <a:lnTo>
                    <a:pt x="3896" y="1642"/>
                  </a:lnTo>
                  <a:lnTo>
                    <a:pt x="3897" y="1641"/>
                  </a:lnTo>
                  <a:lnTo>
                    <a:pt x="3898" y="1640"/>
                  </a:lnTo>
                  <a:lnTo>
                    <a:pt x="3901" y="1637"/>
                  </a:lnTo>
                  <a:lnTo>
                    <a:pt x="3902" y="1637"/>
                  </a:lnTo>
                  <a:lnTo>
                    <a:pt x="3904" y="1636"/>
                  </a:lnTo>
                  <a:lnTo>
                    <a:pt x="3905" y="1636"/>
                  </a:lnTo>
                  <a:lnTo>
                    <a:pt x="3906" y="1635"/>
                  </a:lnTo>
                  <a:lnTo>
                    <a:pt x="3909" y="1634"/>
                  </a:lnTo>
                  <a:lnTo>
                    <a:pt x="3910" y="1633"/>
                  </a:lnTo>
                  <a:lnTo>
                    <a:pt x="3913" y="1634"/>
                  </a:lnTo>
                  <a:lnTo>
                    <a:pt x="3913" y="1636"/>
                  </a:lnTo>
                  <a:lnTo>
                    <a:pt x="3912" y="1639"/>
                  </a:lnTo>
                  <a:lnTo>
                    <a:pt x="3912" y="1640"/>
                  </a:lnTo>
                  <a:lnTo>
                    <a:pt x="3912" y="1641"/>
                  </a:lnTo>
                  <a:lnTo>
                    <a:pt x="3911" y="1642"/>
                  </a:lnTo>
                  <a:lnTo>
                    <a:pt x="3911" y="1643"/>
                  </a:lnTo>
                  <a:lnTo>
                    <a:pt x="3911" y="1644"/>
                  </a:lnTo>
                  <a:lnTo>
                    <a:pt x="3910" y="1645"/>
                  </a:lnTo>
                  <a:lnTo>
                    <a:pt x="3910" y="1646"/>
                  </a:lnTo>
                  <a:lnTo>
                    <a:pt x="3910" y="1649"/>
                  </a:lnTo>
                  <a:lnTo>
                    <a:pt x="3911" y="1650"/>
                  </a:lnTo>
                  <a:lnTo>
                    <a:pt x="3912" y="1653"/>
                  </a:lnTo>
                  <a:lnTo>
                    <a:pt x="3912" y="1654"/>
                  </a:lnTo>
                  <a:lnTo>
                    <a:pt x="3914" y="1657"/>
                  </a:lnTo>
                  <a:lnTo>
                    <a:pt x="3915" y="1659"/>
                  </a:lnTo>
                  <a:lnTo>
                    <a:pt x="3917" y="1659"/>
                  </a:lnTo>
                  <a:lnTo>
                    <a:pt x="3918" y="1661"/>
                  </a:lnTo>
                  <a:lnTo>
                    <a:pt x="3919" y="1661"/>
                  </a:lnTo>
                  <a:lnTo>
                    <a:pt x="3921" y="1664"/>
                  </a:lnTo>
                  <a:lnTo>
                    <a:pt x="3926" y="1666"/>
                  </a:lnTo>
                  <a:lnTo>
                    <a:pt x="3930" y="1667"/>
                  </a:lnTo>
                  <a:lnTo>
                    <a:pt x="3930" y="1666"/>
                  </a:lnTo>
                  <a:lnTo>
                    <a:pt x="3928" y="1665"/>
                  </a:lnTo>
                  <a:lnTo>
                    <a:pt x="3928" y="1664"/>
                  </a:lnTo>
                  <a:lnTo>
                    <a:pt x="3928" y="1662"/>
                  </a:lnTo>
                  <a:lnTo>
                    <a:pt x="3930" y="1661"/>
                  </a:lnTo>
                  <a:lnTo>
                    <a:pt x="3931" y="1661"/>
                  </a:lnTo>
                  <a:lnTo>
                    <a:pt x="3931" y="1660"/>
                  </a:lnTo>
                  <a:lnTo>
                    <a:pt x="3932" y="1659"/>
                  </a:lnTo>
                  <a:lnTo>
                    <a:pt x="3932" y="1658"/>
                  </a:lnTo>
                  <a:lnTo>
                    <a:pt x="3932" y="1657"/>
                  </a:lnTo>
                  <a:lnTo>
                    <a:pt x="3931" y="1656"/>
                  </a:lnTo>
                  <a:lnTo>
                    <a:pt x="3931" y="1654"/>
                  </a:lnTo>
                  <a:lnTo>
                    <a:pt x="3931" y="1653"/>
                  </a:lnTo>
                  <a:lnTo>
                    <a:pt x="3931" y="1654"/>
                  </a:lnTo>
                  <a:lnTo>
                    <a:pt x="3930" y="1654"/>
                  </a:lnTo>
                  <a:lnTo>
                    <a:pt x="3931" y="1653"/>
                  </a:lnTo>
                  <a:lnTo>
                    <a:pt x="3936" y="1665"/>
                  </a:lnTo>
                  <a:lnTo>
                    <a:pt x="3937" y="1668"/>
                  </a:lnTo>
                  <a:lnTo>
                    <a:pt x="3937" y="1669"/>
                  </a:lnTo>
                  <a:lnTo>
                    <a:pt x="3940" y="1675"/>
                  </a:lnTo>
                  <a:lnTo>
                    <a:pt x="3940" y="1676"/>
                  </a:lnTo>
                  <a:lnTo>
                    <a:pt x="3939" y="1676"/>
                  </a:lnTo>
                  <a:lnTo>
                    <a:pt x="3938" y="1675"/>
                  </a:lnTo>
                  <a:lnTo>
                    <a:pt x="3938" y="1674"/>
                  </a:lnTo>
                  <a:lnTo>
                    <a:pt x="3937" y="1675"/>
                  </a:lnTo>
                  <a:lnTo>
                    <a:pt x="3937" y="1676"/>
                  </a:lnTo>
                  <a:lnTo>
                    <a:pt x="3936" y="1676"/>
                  </a:lnTo>
                  <a:lnTo>
                    <a:pt x="3936" y="1678"/>
                  </a:lnTo>
                  <a:lnTo>
                    <a:pt x="3937" y="1678"/>
                  </a:lnTo>
                  <a:lnTo>
                    <a:pt x="3938" y="1679"/>
                  </a:lnTo>
                  <a:lnTo>
                    <a:pt x="3937" y="1679"/>
                  </a:lnTo>
                  <a:lnTo>
                    <a:pt x="3936" y="1679"/>
                  </a:lnTo>
                  <a:lnTo>
                    <a:pt x="3936" y="1681"/>
                  </a:lnTo>
                  <a:lnTo>
                    <a:pt x="3938" y="1679"/>
                  </a:lnTo>
                  <a:lnTo>
                    <a:pt x="3939" y="1679"/>
                  </a:lnTo>
                  <a:lnTo>
                    <a:pt x="3941" y="1681"/>
                  </a:lnTo>
                  <a:lnTo>
                    <a:pt x="3941" y="1682"/>
                  </a:lnTo>
                  <a:lnTo>
                    <a:pt x="3943" y="1681"/>
                  </a:lnTo>
                  <a:lnTo>
                    <a:pt x="3941" y="1679"/>
                  </a:lnTo>
                  <a:lnTo>
                    <a:pt x="3941" y="1678"/>
                  </a:lnTo>
                  <a:lnTo>
                    <a:pt x="3943" y="1683"/>
                  </a:lnTo>
                  <a:lnTo>
                    <a:pt x="3943" y="1684"/>
                  </a:lnTo>
                  <a:lnTo>
                    <a:pt x="3943" y="1685"/>
                  </a:lnTo>
                  <a:lnTo>
                    <a:pt x="3943" y="1686"/>
                  </a:lnTo>
                  <a:lnTo>
                    <a:pt x="3943" y="1687"/>
                  </a:lnTo>
                  <a:lnTo>
                    <a:pt x="3944" y="1689"/>
                  </a:lnTo>
                  <a:lnTo>
                    <a:pt x="3944" y="1690"/>
                  </a:lnTo>
                  <a:lnTo>
                    <a:pt x="3944" y="1693"/>
                  </a:lnTo>
                  <a:lnTo>
                    <a:pt x="3945" y="1699"/>
                  </a:lnTo>
                  <a:lnTo>
                    <a:pt x="3945" y="1700"/>
                  </a:lnTo>
                  <a:lnTo>
                    <a:pt x="3944" y="1699"/>
                  </a:lnTo>
                  <a:lnTo>
                    <a:pt x="3944" y="1698"/>
                  </a:lnTo>
                  <a:lnTo>
                    <a:pt x="3943" y="1698"/>
                  </a:lnTo>
                  <a:lnTo>
                    <a:pt x="3941" y="1698"/>
                  </a:lnTo>
                  <a:lnTo>
                    <a:pt x="3941" y="1696"/>
                  </a:lnTo>
                  <a:lnTo>
                    <a:pt x="3940" y="1696"/>
                  </a:lnTo>
                  <a:lnTo>
                    <a:pt x="3940" y="1698"/>
                  </a:lnTo>
                  <a:lnTo>
                    <a:pt x="3941" y="1699"/>
                  </a:lnTo>
                  <a:lnTo>
                    <a:pt x="3943" y="1700"/>
                  </a:lnTo>
                  <a:lnTo>
                    <a:pt x="3944" y="1700"/>
                  </a:lnTo>
                  <a:lnTo>
                    <a:pt x="3944" y="1701"/>
                  </a:lnTo>
                  <a:lnTo>
                    <a:pt x="3943" y="1701"/>
                  </a:lnTo>
                  <a:lnTo>
                    <a:pt x="3941" y="1701"/>
                  </a:lnTo>
                  <a:lnTo>
                    <a:pt x="3941" y="1700"/>
                  </a:lnTo>
                  <a:lnTo>
                    <a:pt x="3940" y="1699"/>
                  </a:lnTo>
                  <a:lnTo>
                    <a:pt x="3939" y="1699"/>
                  </a:lnTo>
                  <a:lnTo>
                    <a:pt x="3938" y="1699"/>
                  </a:lnTo>
                  <a:lnTo>
                    <a:pt x="3939" y="1699"/>
                  </a:lnTo>
                  <a:lnTo>
                    <a:pt x="3939" y="1700"/>
                  </a:lnTo>
                  <a:lnTo>
                    <a:pt x="3938" y="1701"/>
                  </a:lnTo>
                  <a:lnTo>
                    <a:pt x="3937" y="1701"/>
                  </a:lnTo>
                  <a:lnTo>
                    <a:pt x="3937" y="1700"/>
                  </a:lnTo>
                  <a:lnTo>
                    <a:pt x="3935" y="1699"/>
                  </a:lnTo>
                  <a:lnTo>
                    <a:pt x="3934" y="1700"/>
                  </a:lnTo>
                  <a:lnTo>
                    <a:pt x="3934" y="1701"/>
                  </a:lnTo>
                  <a:lnTo>
                    <a:pt x="3932" y="1701"/>
                  </a:lnTo>
                  <a:lnTo>
                    <a:pt x="3932" y="1702"/>
                  </a:lnTo>
                  <a:lnTo>
                    <a:pt x="3934" y="1703"/>
                  </a:lnTo>
                  <a:lnTo>
                    <a:pt x="3935" y="1704"/>
                  </a:lnTo>
                  <a:lnTo>
                    <a:pt x="3935" y="1706"/>
                  </a:lnTo>
                  <a:lnTo>
                    <a:pt x="3936" y="1704"/>
                  </a:lnTo>
                  <a:lnTo>
                    <a:pt x="3938" y="1702"/>
                  </a:lnTo>
                  <a:lnTo>
                    <a:pt x="3943" y="1703"/>
                  </a:lnTo>
                  <a:lnTo>
                    <a:pt x="3943" y="1702"/>
                  </a:lnTo>
                  <a:lnTo>
                    <a:pt x="3944" y="1702"/>
                  </a:lnTo>
                  <a:lnTo>
                    <a:pt x="3944" y="1703"/>
                  </a:lnTo>
                  <a:lnTo>
                    <a:pt x="3944" y="1704"/>
                  </a:lnTo>
                  <a:lnTo>
                    <a:pt x="3944" y="1706"/>
                  </a:lnTo>
                  <a:lnTo>
                    <a:pt x="3944" y="1707"/>
                  </a:lnTo>
                  <a:lnTo>
                    <a:pt x="3944" y="1708"/>
                  </a:lnTo>
                  <a:lnTo>
                    <a:pt x="3943" y="1708"/>
                  </a:lnTo>
                  <a:lnTo>
                    <a:pt x="3943" y="1709"/>
                  </a:lnTo>
                  <a:lnTo>
                    <a:pt x="3941" y="1709"/>
                  </a:lnTo>
                  <a:lnTo>
                    <a:pt x="3941" y="1710"/>
                  </a:lnTo>
                  <a:lnTo>
                    <a:pt x="3940" y="1711"/>
                  </a:lnTo>
                  <a:lnTo>
                    <a:pt x="3943" y="1712"/>
                  </a:lnTo>
                  <a:lnTo>
                    <a:pt x="3946" y="1711"/>
                  </a:lnTo>
                  <a:lnTo>
                    <a:pt x="3947" y="1710"/>
                  </a:lnTo>
                  <a:lnTo>
                    <a:pt x="3946" y="1709"/>
                  </a:lnTo>
                  <a:lnTo>
                    <a:pt x="3945" y="1707"/>
                  </a:lnTo>
                  <a:lnTo>
                    <a:pt x="3945" y="1704"/>
                  </a:lnTo>
                  <a:lnTo>
                    <a:pt x="3945" y="1702"/>
                  </a:lnTo>
                  <a:lnTo>
                    <a:pt x="3945" y="1701"/>
                  </a:lnTo>
                  <a:lnTo>
                    <a:pt x="3945" y="1702"/>
                  </a:lnTo>
                  <a:lnTo>
                    <a:pt x="3945" y="1703"/>
                  </a:lnTo>
                  <a:lnTo>
                    <a:pt x="3945" y="1704"/>
                  </a:lnTo>
                  <a:lnTo>
                    <a:pt x="3946" y="1706"/>
                  </a:lnTo>
                  <a:lnTo>
                    <a:pt x="3946" y="1707"/>
                  </a:lnTo>
                  <a:lnTo>
                    <a:pt x="3950" y="1716"/>
                  </a:lnTo>
                  <a:lnTo>
                    <a:pt x="3949" y="1716"/>
                  </a:lnTo>
                  <a:lnTo>
                    <a:pt x="3948" y="1713"/>
                  </a:lnTo>
                  <a:lnTo>
                    <a:pt x="3947" y="1711"/>
                  </a:lnTo>
                  <a:lnTo>
                    <a:pt x="3946" y="1712"/>
                  </a:lnTo>
                  <a:lnTo>
                    <a:pt x="3946" y="1715"/>
                  </a:lnTo>
                  <a:lnTo>
                    <a:pt x="3948" y="1716"/>
                  </a:lnTo>
                  <a:lnTo>
                    <a:pt x="3949" y="1718"/>
                  </a:lnTo>
                  <a:lnTo>
                    <a:pt x="3952" y="1718"/>
                  </a:lnTo>
                  <a:lnTo>
                    <a:pt x="3954" y="1720"/>
                  </a:lnTo>
                  <a:lnTo>
                    <a:pt x="3955" y="1721"/>
                  </a:lnTo>
                  <a:lnTo>
                    <a:pt x="3955" y="1720"/>
                  </a:lnTo>
                  <a:lnTo>
                    <a:pt x="3956" y="1720"/>
                  </a:lnTo>
                  <a:lnTo>
                    <a:pt x="3958" y="1723"/>
                  </a:lnTo>
                  <a:lnTo>
                    <a:pt x="3958" y="1724"/>
                  </a:lnTo>
                  <a:lnTo>
                    <a:pt x="3960" y="1724"/>
                  </a:lnTo>
                  <a:lnTo>
                    <a:pt x="3960" y="1725"/>
                  </a:lnTo>
                  <a:lnTo>
                    <a:pt x="3961" y="1725"/>
                  </a:lnTo>
                  <a:lnTo>
                    <a:pt x="3961" y="1726"/>
                  </a:lnTo>
                  <a:lnTo>
                    <a:pt x="3961" y="1727"/>
                  </a:lnTo>
                  <a:lnTo>
                    <a:pt x="3961" y="1729"/>
                  </a:lnTo>
                  <a:lnTo>
                    <a:pt x="3961" y="1731"/>
                  </a:lnTo>
                  <a:lnTo>
                    <a:pt x="3960" y="1731"/>
                  </a:lnTo>
                  <a:lnTo>
                    <a:pt x="3958" y="1731"/>
                  </a:lnTo>
                  <a:lnTo>
                    <a:pt x="3957" y="1732"/>
                  </a:lnTo>
                  <a:lnTo>
                    <a:pt x="3956" y="1733"/>
                  </a:lnTo>
                  <a:lnTo>
                    <a:pt x="3956" y="1734"/>
                  </a:lnTo>
                  <a:lnTo>
                    <a:pt x="3957" y="1735"/>
                  </a:lnTo>
                  <a:lnTo>
                    <a:pt x="3957" y="1738"/>
                  </a:lnTo>
                  <a:lnTo>
                    <a:pt x="3958" y="1740"/>
                  </a:lnTo>
                  <a:lnTo>
                    <a:pt x="3960" y="1740"/>
                  </a:lnTo>
                  <a:lnTo>
                    <a:pt x="3962" y="1741"/>
                  </a:lnTo>
                  <a:lnTo>
                    <a:pt x="3963" y="1741"/>
                  </a:lnTo>
                  <a:lnTo>
                    <a:pt x="3964" y="1742"/>
                  </a:lnTo>
                  <a:lnTo>
                    <a:pt x="3964" y="1743"/>
                  </a:lnTo>
                  <a:lnTo>
                    <a:pt x="3964" y="1744"/>
                  </a:lnTo>
                  <a:lnTo>
                    <a:pt x="3964" y="1745"/>
                  </a:lnTo>
                  <a:lnTo>
                    <a:pt x="3965" y="1746"/>
                  </a:lnTo>
                  <a:lnTo>
                    <a:pt x="3965" y="1748"/>
                  </a:lnTo>
                  <a:lnTo>
                    <a:pt x="3965" y="1750"/>
                  </a:lnTo>
                  <a:lnTo>
                    <a:pt x="3965" y="1751"/>
                  </a:lnTo>
                  <a:lnTo>
                    <a:pt x="3964" y="1752"/>
                  </a:lnTo>
                  <a:lnTo>
                    <a:pt x="3964" y="1753"/>
                  </a:lnTo>
                  <a:lnTo>
                    <a:pt x="3964" y="1754"/>
                  </a:lnTo>
                  <a:lnTo>
                    <a:pt x="3962" y="1754"/>
                  </a:lnTo>
                  <a:lnTo>
                    <a:pt x="3961" y="1756"/>
                  </a:lnTo>
                  <a:lnTo>
                    <a:pt x="3961" y="1757"/>
                  </a:lnTo>
                  <a:lnTo>
                    <a:pt x="3961" y="1759"/>
                  </a:lnTo>
                  <a:lnTo>
                    <a:pt x="3960" y="1760"/>
                  </a:lnTo>
                  <a:lnTo>
                    <a:pt x="3960" y="1761"/>
                  </a:lnTo>
                  <a:lnTo>
                    <a:pt x="3958" y="1761"/>
                  </a:lnTo>
                  <a:lnTo>
                    <a:pt x="3955" y="1761"/>
                  </a:lnTo>
                  <a:lnTo>
                    <a:pt x="3954" y="1761"/>
                  </a:lnTo>
                  <a:lnTo>
                    <a:pt x="3954" y="1762"/>
                  </a:lnTo>
                  <a:lnTo>
                    <a:pt x="3954" y="1763"/>
                  </a:lnTo>
                  <a:lnTo>
                    <a:pt x="3954" y="1766"/>
                  </a:lnTo>
                  <a:lnTo>
                    <a:pt x="3954" y="1768"/>
                  </a:lnTo>
                  <a:lnTo>
                    <a:pt x="3954" y="1769"/>
                  </a:lnTo>
                  <a:lnTo>
                    <a:pt x="3954" y="1770"/>
                  </a:lnTo>
                  <a:lnTo>
                    <a:pt x="3953" y="1773"/>
                  </a:lnTo>
                  <a:lnTo>
                    <a:pt x="3952" y="1773"/>
                  </a:lnTo>
                  <a:lnTo>
                    <a:pt x="3952" y="1771"/>
                  </a:lnTo>
                  <a:lnTo>
                    <a:pt x="3952" y="1770"/>
                  </a:lnTo>
                  <a:lnTo>
                    <a:pt x="3950" y="1769"/>
                  </a:lnTo>
                  <a:lnTo>
                    <a:pt x="3949" y="1768"/>
                  </a:lnTo>
                  <a:lnTo>
                    <a:pt x="3946" y="1768"/>
                  </a:lnTo>
                  <a:lnTo>
                    <a:pt x="3944" y="1767"/>
                  </a:lnTo>
                  <a:lnTo>
                    <a:pt x="3938" y="1765"/>
                  </a:lnTo>
                  <a:lnTo>
                    <a:pt x="3935" y="1762"/>
                  </a:lnTo>
                  <a:lnTo>
                    <a:pt x="3934" y="1762"/>
                  </a:lnTo>
                  <a:lnTo>
                    <a:pt x="3932" y="1761"/>
                  </a:lnTo>
                  <a:lnTo>
                    <a:pt x="3930" y="1761"/>
                  </a:lnTo>
                  <a:lnTo>
                    <a:pt x="3929" y="1760"/>
                  </a:lnTo>
                  <a:lnTo>
                    <a:pt x="3927" y="1759"/>
                  </a:lnTo>
                  <a:lnTo>
                    <a:pt x="3923" y="1758"/>
                  </a:lnTo>
                  <a:lnTo>
                    <a:pt x="3918" y="1757"/>
                  </a:lnTo>
                  <a:lnTo>
                    <a:pt x="3909" y="1757"/>
                  </a:lnTo>
                  <a:lnTo>
                    <a:pt x="3910" y="1757"/>
                  </a:lnTo>
                  <a:lnTo>
                    <a:pt x="3909" y="1756"/>
                  </a:lnTo>
                  <a:lnTo>
                    <a:pt x="3908" y="1754"/>
                  </a:lnTo>
                  <a:lnTo>
                    <a:pt x="3909" y="1753"/>
                  </a:lnTo>
                  <a:lnTo>
                    <a:pt x="3909" y="1752"/>
                  </a:lnTo>
                  <a:lnTo>
                    <a:pt x="3909" y="1751"/>
                  </a:lnTo>
                  <a:lnTo>
                    <a:pt x="3910" y="1751"/>
                  </a:lnTo>
                  <a:lnTo>
                    <a:pt x="3909" y="1749"/>
                  </a:lnTo>
                  <a:lnTo>
                    <a:pt x="3909" y="1748"/>
                  </a:lnTo>
                  <a:lnTo>
                    <a:pt x="3910" y="1746"/>
                  </a:lnTo>
                  <a:lnTo>
                    <a:pt x="3911" y="1746"/>
                  </a:lnTo>
                  <a:lnTo>
                    <a:pt x="3912" y="1746"/>
                  </a:lnTo>
                  <a:lnTo>
                    <a:pt x="3912" y="1745"/>
                  </a:lnTo>
                  <a:lnTo>
                    <a:pt x="3912" y="1744"/>
                  </a:lnTo>
                  <a:lnTo>
                    <a:pt x="3910" y="1744"/>
                  </a:lnTo>
                  <a:lnTo>
                    <a:pt x="3909" y="1745"/>
                  </a:lnTo>
                  <a:lnTo>
                    <a:pt x="3908" y="1748"/>
                  </a:lnTo>
                  <a:lnTo>
                    <a:pt x="3908" y="1749"/>
                  </a:lnTo>
                  <a:lnTo>
                    <a:pt x="3908" y="1750"/>
                  </a:lnTo>
                  <a:lnTo>
                    <a:pt x="3905" y="1750"/>
                  </a:lnTo>
                  <a:lnTo>
                    <a:pt x="3905" y="1749"/>
                  </a:lnTo>
                  <a:lnTo>
                    <a:pt x="3904" y="1748"/>
                  </a:lnTo>
                  <a:lnTo>
                    <a:pt x="3905" y="1746"/>
                  </a:lnTo>
                  <a:lnTo>
                    <a:pt x="3905" y="1745"/>
                  </a:lnTo>
                  <a:lnTo>
                    <a:pt x="3904" y="1745"/>
                  </a:lnTo>
                  <a:lnTo>
                    <a:pt x="3903" y="1744"/>
                  </a:lnTo>
                  <a:lnTo>
                    <a:pt x="3902" y="1743"/>
                  </a:lnTo>
                  <a:lnTo>
                    <a:pt x="3902" y="1742"/>
                  </a:lnTo>
                  <a:lnTo>
                    <a:pt x="3901" y="1741"/>
                  </a:lnTo>
                  <a:lnTo>
                    <a:pt x="3901" y="1742"/>
                  </a:lnTo>
                  <a:lnTo>
                    <a:pt x="3901" y="1743"/>
                  </a:lnTo>
                  <a:lnTo>
                    <a:pt x="3901" y="1744"/>
                  </a:lnTo>
                  <a:lnTo>
                    <a:pt x="3901" y="1745"/>
                  </a:lnTo>
                  <a:lnTo>
                    <a:pt x="3902" y="1746"/>
                  </a:lnTo>
                  <a:lnTo>
                    <a:pt x="3902" y="1748"/>
                  </a:lnTo>
                  <a:lnTo>
                    <a:pt x="3900" y="1750"/>
                  </a:lnTo>
                  <a:lnTo>
                    <a:pt x="3900" y="1751"/>
                  </a:lnTo>
                  <a:lnTo>
                    <a:pt x="3900" y="1752"/>
                  </a:lnTo>
                  <a:lnTo>
                    <a:pt x="3900" y="1753"/>
                  </a:lnTo>
                  <a:lnTo>
                    <a:pt x="3901" y="1754"/>
                  </a:lnTo>
                  <a:lnTo>
                    <a:pt x="3902" y="1754"/>
                  </a:lnTo>
                  <a:lnTo>
                    <a:pt x="3902" y="1756"/>
                  </a:lnTo>
                  <a:lnTo>
                    <a:pt x="3902" y="1757"/>
                  </a:lnTo>
                  <a:lnTo>
                    <a:pt x="3903" y="1757"/>
                  </a:lnTo>
                  <a:lnTo>
                    <a:pt x="3905" y="1756"/>
                  </a:lnTo>
                  <a:lnTo>
                    <a:pt x="3908" y="1757"/>
                  </a:lnTo>
                  <a:lnTo>
                    <a:pt x="3906" y="1758"/>
                  </a:lnTo>
                  <a:lnTo>
                    <a:pt x="3902" y="1759"/>
                  </a:lnTo>
                  <a:lnTo>
                    <a:pt x="3897" y="1760"/>
                  </a:lnTo>
                  <a:lnTo>
                    <a:pt x="3894" y="1761"/>
                  </a:lnTo>
                  <a:lnTo>
                    <a:pt x="3893" y="1761"/>
                  </a:lnTo>
                  <a:lnTo>
                    <a:pt x="3893" y="1760"/>
                  </a:lnTo>
                  <a:lnTo>
                    <a:pt x="3894" y="1760"/>
                  </a:lnTo>
                  <a:lnTo>
                    <a:pt x="3894" y="1759"/>
                  </a:lnTo>
                  <a:lnTo>
                    <a:pt x="3893" y="1759"/>
                  </a:lnTo>
                  <a:lnTo>
                    <a:pt x="3892" y="1760"/>
                  </a:lnTo>
                  <a:lnTo>
                    <a:pt x="3892" y="1761"/>
                  </a:lnTo>
                  <a:lnTo>
                    <a:pt x="3891" y="1761"/>
                  </a:lnTo>
                  <a:lnTo>
                    <a:pt x="3891" y="1762"/>
                  </a:lnTo>
                  <a:lnTo>
                    <a:pt x="3892" y="1762"/>
                  </a:lnTo>
                  <a:lnTo>
                    <a:pt x="3891" y="1763"/>
                  </a:lnTo>
                  <a:lnTo>
                    <a:pt x="3887" y="1766"/>
                  </a:lnTo>
                  <a:lnTo>
                    <a:pt x="3886" y="1767"/>
                  </a:lnTo>
                  <a:lnTo>
                    <a:pt x="3884" y="1770"/>
                  </a:lnTo>
                  <a:lnTo>
                    <a:pt x="3883" y="1771"/>
                  </a:lnTo>
                  <a:lnTo>
                    <a:pt x="3875" y="1775"/>
                  </a:lnTo>
                  <a:lnTo>
                    <a:pt x="3867" y="1778"/>
                  </a:lnTo>
                  <a:lnTo>
                    <a:pt x="3866" y="1779"/>
                  </a:lnTo>
                  <a:lnTo>
                    <a:pt x="3863" y="1780"/>
                  </a:lnTo>
                  <a:lnTo>
                    <a:pt x="3860" y="1784"/>
                  </a:lnTo>
                  <a:lnTo>
                    <a:pt x="3859" y="1784"/>
                  </a:lnTo>
                  <a:lnTo>
                    <a:pt x="3860" y="1784"/>
                  </a:lnTo>
                  <a:lnTo>
                    <a:pt x="3860" y="1783"/>
                  </a:lnTo>
                  <a:lnTo>
                    <a:pt x="3861" y="1783"/>
                  </a:lnTo>
                  <a:lnTo>
                    <a:pt x="3861" y="1782"/>
                  </a:lnTo>
                  <a:lnTo>
                    <a:pt x="3860" y="1782"/>
                  </a:lnTo>
                  <a:lnTo>
                    <a:pt x="3859" y="1782"/>
                  </a:lnTo>
                  <a:lnTo>
                    <a:pt x="3858" y="1779"/>
                  </a:lnTo>
                  <a:lnTo>
                    <a:pt x="3858" y="1783"/>
                  </a:lnTo>
                  <a:lnTo>
                    <a:pt x="3858" y="1784"/>
                  </a:lnTo>
                  <a:lnTo>
                    <a:pt x="3857" y="1785"/>
                  </a:lnTo>
                  <a:lnTo>
                    <a:pt x="3855" y="1786"/>
                  </a:lnTo>
                  <a:lnTo>
                    <a:pt x="3846" y="1791"/>
                  </a:lnTo>
                  <a:lnTo>
                    <a:pt x="3845" y="1792"/>
                  </a:lnTo>
                  <a:lnTo>
                    <a:pt x="3846" y="1792"/>
                  </a:lnTo>
                  <a:lnTo>
                    <a:pt x="3846" y="1791"/>
                  </a:lnTo>
                  <a:lnTo>
                    <a:pt x="3846" y="1790"/>
                  </a:lnTo>
                  <a:lnTo>
                    <a:pt x="3845" y="1790"/>
                  </a:lnTo>
                  <a:lnTo>
                    <a:pt x="3844" y="1790"/>
                  </a:lnTo>
                  <a:lnTo>
                    <a:pt x="3843" y="1790"/>
                  </a:lnTo>
                  <a:lnTo>
                    <a:pt x="3842" y="1788"/>
                  </a:lnTo>
                  <a:lnTo>
                    <a:pt x="3842" y="1790"/>
                  </a:lnTo>
                  <a:lnTo>
                    <a:pt x="3843" y="1791"/>
                  </a:lnTo>
                  <a:lnTo>
                    <a:pt x="3844" y="1793"/>
                  </a:lnTo>
                  <a:lnTo>
                    <a:pt x="3844" y="1794"/>
                  </a:lnTo>
                  <a:lnTo>
                    <a:pt x="3844" y="1795"/>
                  </a:lnTo>
                  <a:lnTo>
                    <a:pt x="3839" y="1798"/>
                  </a:lnTo>
                  <a:lnTo>
                    <a:pt x="3837" y="1798"/>
                  </a:lnTo>
                  <a:lnTo>
                    <a:pt x="3836" y="1798"/>
                  </a:lnTo>
                  <a:lnTo>
                    <a:pt x="3835" y="1798"/>
                  </a:lnTo>
                  <a:lnTo>
                    <a:pt x="3836" y="1796"/>
                  </a:lnTo>
                  <a:lnTo>
                    <a:pt x="3835" y="1796"/>
                  </a:lnTo>
                  <a:lnTo>
                    <a:pt x="3834" y="1798"/>
                  </a:lnTo>
                  <a:lnTo>
                    <a:pt x="3833" y="1798"/>
                  </a:lnTo>
                  <a:lnTo>
                    <a:pt x="3832" y="1798"/>
                  </a:lnTo>
                  <a:lnTo>
                    <a:pt x="3831" y="1799"/>
                  </a:lnTo>
                  <a:lnTo>
                    <a:pt x="3831" y="1798"/>
                  </a:lnTo>
                  <a:lnTo>
                    <a:pt x="3832" y="1798"/>
                  </a:lnTo>
                  <a:lnTo>
                    <a:pt x="3831" y="1796"/>
                  </a:lnTo>
                  <a:lnTo>
                    <a:pt x="3829" y="1796"/>
                  </a:lnTo>
                  <a:lnTo>
                    <a:pt x="3828" y="1796"/>
                  </a:lnTo>
                  <a:lnTo>
                    <a:pt x="3827" y="1798"/>
                  </a:lnTo>
                  <a:lnTo>
                    <a:pt x="3827" y="1799"/>
                  </a:lnTo>
                  <a:lnTo>
                    <a:pt x="3827" y="1800"/>
                  </a:lnTo>
                  <a:lnTo>
                    <a:pt x="3828" y="1800"/>
                  </a:lnTo>
                  <a:lnTo>
                    <a:pt x="3829" y="1800"/>
                  </a:lnTo>
                  <a:lnTo>
                    <a:pt x="3828" y="1800"/>
                  </a:lnTo>
                  <a:lnTo>
                    <a:pt x="3827" y="1801"/>
                  </a:lnTo>
                  <a:lnTo>
                    <a:pt x="3827" y="1802"/>
                  </a:lnTo>
                  <a:lnTo>
                    <a:pt x="3826" y="1803"/>
                  </a:lnTo>
                  <a:lnTo>
                    <a:pt x="3825" y="1803"/>
                  </a:lnTo>
                  <a:lnTo>
                    <a:pt x="3824" y="1804"/>
                  </a:lnTo>
                  <a:lnTo>
                    <a:pt x="3823" y="1805"/>
                  </a:lnTo>
                  <a:lnTo>
                    <a:pt x="3822" y="1807"/>
                  </a:lnTo>
                  <a:lnTo>
                    <a:pt x="3822" y="1805"/>
                  </a:lnTo>
                  <a:lnTo>
                    <a:pt x="3822" y="1804"/>
                  </a:lnTo>
                  <a:lnTo>
                    <a:pt x="3822" y="1803"/>
                  </a:lnTo>
                  <a:lnTo>
                    <a:pt x="3818" y="1802"/>
                  </a:lnTo>
                  <a:lnTo>
                    <a:pt x="3817" y="1801"/>
                  </a:lnTo>
                  <a:lnTo>
                    <a:pt x="3816" y="1801"/>
                  </a:lnTo>
                  <a:lnTo>
                    <a:pt x="3815" y="1801"/>
                  </a:lnTo>
                  <a:lnTo>
                    <a:pt x="3815" y="1802"/>
                  </a:lnTo>
                  <a:lnTo>
                    <a:pt x="3815" y="1803"/>
                  </a:lnTo>
                  <a:lnTo>
                    <a:pt x="3815" y="1804"/>
                  </a:lnTo>
                  <a:lnTo>
                    <a:pt x="3815" y="1805"/>
                  </a:lnTo>
                  <a:lnTo>
                    <a:pt x="3814" y="1807"/>
                  </a:lnTo>
                  <a:lnTo>
                    <a:pt x="3814" y="1808"/>
                  </a:lnTo>
                  <a:lnTo>
                    <a:pt x="3814" y="1809"/>
                  </a:lnTo>
                  <a:lnTo>
                    <a:pt x="3814" y="1810"/>
                  </a:lnTo>
                  <a:lnTo>
                    <a:pt x="3814" y="1811"/>
                  </a:lnTo>
                  <a:lnTo>
                    <a:pt x="3812" y="1811"/>
                  </a:lnTo>
                  <a:lnTo>
                    <a:pt x="3811" y="1811"/>
                  </a:lnTo>
                  <a:lnTo>
                    <a:pt x="3810" y="1811"/>
                  </a:lnTo>
                  <a:lnTo>
                    <a:pt x="3809" y="1812"/>
                  </a:lnTo>
                  <a:lnTo>
                    <a:pt x="3809" y="1813"/>
                  </a:lnTo>
                  <a:lnTo>
                    <a:pt x="3809" y="1815"/>
                  </a:lnTo>
                  <a:lnTo>
                    <a:pt x="3809" y="1816"/>
                  </a:lnTo>
                  <a:lnTo>
                    <a:pt x="3805" y="1819"/>
                  </a:lnTo>
                  <a:lnTo>
                    <a:pt x="3803" y="1820"/>
                  </a:lnTo>
                  <a:lnTo>
                    <a:pt x="3802" y="1819"/>
                  </a:lnTo>
                  <a:lnTo>
                    <a:pt x="3801" y="1818"/>
                  </a:lnTo>
                  <a:lnTo>
                    <a:pt x="3801" y="1817"/>
                  </a:lnTo>
                  <a:lnTo>
                    <a:pt x="3800" y="1817"/>
                  </a:lnTo>
                  <a:lnTo>
                    <a:pt x="3799" y="1817"/>
                  </a:lnTo>
                  <a:lnTo>
                    <a:pt x="3799" y="1816"/>
                  </a:lnTo>
                  <a:lnTo>
                    <a:pt x="3798" y="1816"/>
                  </a:lnTo>
                  <a:lnTo>
                    <a:pt x="3794" y="1818"/>
                  </a:lnTo>
                  <a:lnTo>
                    <a:pt x="3796" y="1819"/>
                  </a:lnTo>
                  <a:lnTo>
                    <a:pt x="3798" y="1820"/>
                  </a:lnTo>
                  <a:lnTo>
                    <a:pt x="3799" y="1820"/>
                  </a:lnTo>
                  <a:lnTo>
                    <a:pt x="3800" y="1821"/>
                  </a:lnTo>
                  <a:lnTo>
                    <a:pt x="3800" y="1823"/>
                  </a:lnTo>
                  <a:lnTo>
                    <a:pt x="3800" y="1824"/>
                  </a:lnTo>
                  <a:lnTo>
                    <a:pt x="3801" y="1824"/>
                  </a:lnTo>
                  <a:lnTo>
                    <a:pt x="3799" y="1826"/>
                  </a:lnTo>
                  <a:lnTo>
                    <a:pt x="3798" y="1825"/>
                  </a:lnTo>
                  <a:lnTo>
                    <a:pt x="3796" y="1824"/>
                  </a:lnTo>
                  <a:lnTo>
                    <a:pt x="3793" y="1823"/>
                  </a:lnTo>
                  <a:lnTo>
                    <a:pt x="3796" y="1825"/>
                  </a:lnTo>
                  <a:lnTo>
                    <a:pt x="3796" y="1827"/>
                  </a:lnTo>
                  <a:lnTo>
                    <a:pt x="3794" y="1827"/>
                  </a:lnTo>
                  <a:lnTo>
                    <a:pt x="3794" y="1828"/>
                  </a:lnTo>
                  <a:lnTo>
                    <a:pt x="3793" y="1828"/>
                  </a:lnTo>
                  <a:lnTo>
                    <a:pt x="3793" y="1829"/>
                  </a:lnTo>
                  <a:lnTo>
                    <a:pt x="3793" y="1830"/>
                  </a:lnTo>
                  <a:lnTo>
                    <a:pt x="3791" y="1830"/>
                  </a:lnTo>
                  <a:lnTo>
                    <a:pt x="3786" y="1828"/>
                  </a:lnTo>
                  <a:lnTo>
                    <a:pt x="3785" y="1829"/>
                  </a:lnTo>
                  <a:lnTo>
                    <a:pt x="3786" y="1830"/>
                  </a:lnTo>
                  <a:lnTo>
                    <a:pt x="3786" y="1832"/>
                  </a:lnTo>
                  <a:lnTo>
                    <a:pt x="3788" y="1833"/>
                  </a:lnTo>
                  <a:lnTo>
                    <a:pt x="3785" y="1834"/>
                  </a:lnTo>
                  <a:lnTo>
                    <a:pt x="3784" y="1834"/>
                  </a:lnTo>
                  <a:lnTo>
                    <a:pt x="3783" y="1833"/>
                  </a:lnTo>
                  <a:lnTo>
                    <a:pt x="3783" y="1834"/>
                  </a:lnTo>
                  <a:lnTo>
                    <a:pt x="3784" y="1835"/>
                  </a:lnTo>
                  <a:lnTo>
                    <a:pt x="3786" y="1835"/>
                  </a:lnTo>
                  <a:lnTo>
                    <a:pt x="3788" y="1835"/>
                  </a:lnTo>
                  <a:lnTo>
                    <a:pt x="3788" y="1836"/>
                  </a:lnTo>
                  <a:lnTo>
                    <a:pt x="3789" y="1836"/>
                  </a:lnTo>
                  <a:lnTo>
                    <a:pt x="3789" y="1837"/>
                  </a:lnTo>
                  <a:lnTo>
                    <a:pt x="3788" y="1837"/>
                  </a:lnTo>
                  <a:lnTo>
                    <a:pt x="3788" y="1838"/>
                  </a:lnTo>
                  <a:lnTo>
                    <a:pt x="3786" y="1840"/>
                  </a:lnTo>
                  <a:lnTo>
                    <a:pt x="3785" y="1840"/>
                  </a:lnTo>
                  <a:lnTo>
                    <a:pt x="3783" y="1840"/>
                  </a:lnTo>
                  <a:lnTo>
                    <a:pt x="3781" y="1836"/>
                  </a:lnTo>
                  <a:lnTo>
                    <a:pt x="3777" y="1835"/>
                  </a:lnTo>
                  <a:lnTo>
                    <a:pt x="3781" y="1838"/>
                  </a:lnTo>
                  <a:lnTo>
                    <a:pt x="3782" y="1840"/>
                  </a:lnTo>
                  <a:lnTo>
                    <a:pt x="3782" y="1841"/>
                  </a:lnTo>
                  <a:lnTo>
                    <a:pt x="3782" y="1842"/>
                  </a:lnTo>
                  <a:lnTo>
                    <a:pt x="3782" y="1843"/>
                  </a:lnTo>
                  <a:lnTo>
                    <a:pt x="3781" y="1843"/>
                  </a:lnTo>
                  <a:lnTo>
                    <a:pt x="3780" y="1843"/>
                  </a:lnTo>
                  <a:lnTo>
                    <a:pt x="3780" y="1844"/>
                  </a:lnTo>
                  <a:lnTo>
                    <a:pt x="3779" y="1846"/>
                  </a:lnTo>
                  <a:lnTo>
                    <a:pt x="3779" y="1848"/>
                  </a:lnTo>
                  <a:lnTo>
                    <a:pt x="3777" y="1848"/>
                  </a:lnTo>
                  <a:lnTo>
                    <a:pt x="3776" y="1845"/>
                  </a:lnTo>
                  <a:lnTo>
                    <a:pt x="3777" y="1845"/>
                  </a:lnTo>
                  <a:lnTo>
                    <a:pt x="3777" y="1844"/>
                  </a:lnTo>
                  <a:lnTo>
                    <a:pt x="3777" y="1843"/>
                  </a:lnTo>
                  <a:lnTo>
                    <a:pt x="3776" y="1843"/>
                  </a:lnTo>
                  <a:lnTo>
                    <a:pt x="3776" y="1844"/>
                  </a:lnTo>
                  <a:lnTo>
                    <a:pt x="3775" y="1844"/>
                  </a:lnTo>
                  <a:lnTo>
                    <a:pt x="3775" y="1845"/>
                  </a:lnTo>
                  <a:lnTo>
                    <a:pt x="3776" y="1845"/>
                  </a:lnTo>
                  <a:lnTo>
                    <a:pt x="3775" y="1846"/>
                  </a:lnTo>
                  <a:lnTo>
                    <a:pt x="3776" y="1848"/>
                  </a:lnTo>
                  <a:lnTo>
                    <a:pt x="3774" y="1849"/>
                  </a:lnTo>
                  <a:lnTo>
                    <a:pt x="3773" y="1849"/>
                  </a:lnTo>
                  <a:lnTo>
                    <a:pt x="3772" y="1849"/>
                  </a:lnTo>
                  <a:lnTo>
                    <a:pt x="3771" y="1848"/>
                  </a:lnTo>
                  <a:lnTo>
                    <a:pt x="3768" y="1850"/>
                  </a:lnTo>
                  <a:lnTo>
                    <a:pt x="3767" y="1850"/>
                  </a:lnTo>
                  <a:lnTo>
                    <a:pt x="3766" y="1850"/>
                  </a:lnTo>
                  <a:lnTo>
                    <a:pt x="3765" y="1850"/>
                  </a:lnTo>
                  <a:lnTo>
                    <a:pt x="3766" y="1851"/>
                  </a:lnTo>
                  <a:lnTo>
                    <a:pt x="3767" y="1851"/>
                  </a:lnTo>
                  <a:lnTo>
                    <a:pt x="3767" y="1852"/>
                  </a:lnTo>
                  <a:lnTo>
                    <a:pt x="3768" y="1853"/>
                  </a:lnTo>
                  <a:lnTo>
                    <a:pt x="3767" y="1853"/>
                  </a:lnTo>
                  <a:lnTo>
                    <a:pt x="3765" y="1854"/>
                  </a:lnTo>
                  <a:lnTo>
                    <a:pt x="3764" y="1854"/>
                  </a:lnTo>
                  <a:lnTo>
                    <a:pt x="3763" y="1855"/>
                  </a:lnTo>
                  <a:lnTo>
                    <a:pt x="3764" y="1854"/>
                  </a:lnTo>
                  <a:lnTo>
                    <a:pt x="3764" y="1853"/>
                  </a:lnTo>
                  <a:lnTo>
                    <a:pt x="3763" y="1852"/>
                  </a:lnTo>
                  <a:lnTo>
                    <a:pt x="3763" y="1851"/>
                  </a:lnTo>
                  <a:lnTo>
                    <a:pt x="3762" y="1851"/>
                  </a:lnTo>
                  <a:lnTo>
                    <a:pt x="3763" y="1852"/>
                  </a:lnTo>
                  <a:lnTo>
                    <a:pt x="3763" y="1853"/>
                  </a:lnTo>
                  <a:lnTo>
                    <a:pt x="3763" y="1854"/>
                  </a:lnTo>
                  <a:lnTo>
                    <a:pt x="3763" y="1855"/>
                  </a:lnTo>
                  <a:lnTo>
                    <a:pt x="3762" y="1855"/>
                  </a:lnTo>
                  <a:lnTo>
                    <a:pt x="3762" y="1857"/>
                  </a:lnTo>
                  <a:lnTo>
                    <a:pt x="3762" y="1858"/>
                  </a:lnTo>
                  <a:lnTo>
                    <a:pt x="3762" y="1859"/>
                  </a:lnTo>
                  <a:lnTo>
                    <a:pt x="3760" y="1860"/>
                  </a:lnTo>
                  <a:lnTo>
                    <a:pt x="3759" y="1861"/>
                  </a:lnTo>
                  <a:lnTo>
                    <a:pt x="3758" y="1861"/>
                  </a:lnTo>
                  <a:lnTo>
                    <a:pt x="3757" y="1862"/>
                  </a:lnTo>
                  <a:lnTo>
                    <a:pt x="3756" y="1862"/>
                  </a:lnTo>
                  <a:lnTo>
                    <a:pt x="3755" y="1862"/>
                  </a:lnTo>
                  <a:lnTo>
                    <a:pt x="3754" y="1862"/>
                  </a:lnTo>
                  <a:lnTo>
                    <a:pt x="3751" y="1865"/>
                  </a:lnTo>
                  <a:lnTo>
                    <a:pt x="3748" y="1865"/>
                  </a:lnTo>
                  <a:lnTo>
                    <a:pt x="3747" y="1865"/>
                  </a:lnTo>
                  <a:lnTo>
                    <a:pt x="3746" y="1865"/>
                  </a:lnTo>
                  <a:lnTo>
                    <a:pt x="3746" y="1866"/>
                  </a:lnTo>
                  <a:lnTo>
                    <a:pt x="3747" y="1866"/>
                  </a:lnTo>
                  <a:lnTo>
                    <a:pt x="3748" y="1866"/>
                  </a:lnTo>
                  <a:lnTo>
                    <a:pt x="3747" y="1867"/>
                  </a:lnTo>
                  <a:lnTo>
                    <a:pt x="3747" y="1868"/>
                  </a:lnTo>
                  <a:lnTo>
                    <a:pt x="3746" y="1869"/>
                  </a:lnTo>
                  <a:lnTo>
                    <a:pt x="3744" y="1869"/>
                  </a:lnTo>
                  <a:lnTo>
                    <a:pt x="3742" y="1869"/>
                  </a:lnTo>
                  <a:lnTo>
                    <a:pt x="3742" y="1868"/>
                  </a:lnTo>
                  <a:lnTo>
                    <a:pt x="3740" y="1868"/>
                  </a:lnTo>
                  <a:lnTo>
                    <a:pt x="3740" y="1869"/>
                  </a:lnTo>
                  <a:lnTo>
                    <a:pt x="3741" y="1869"/>
                  </a:lnTo>
                  <a:lnTo>
                    <a:pt x="3742" y="1869"/>
                  </a:lnTo>
                  <a:lnTo>
                    <a:pt x="3742" y="1870"/>
                  </a:lnTo>
                  <a:lnTo>
                    <a:pt x="3742" y="1871"/>
                  </a:lnTo>
                  <a:lnTo>
                    <a:pt x="3742" y="1872"/>
                  </a:lnTo>
                  <a:lnTo>
                    <a:pt x="3744" y="1872"/>
                  </a:lnTo>
                  <a:lnTo>
                    <a:pt x="3744" y="1874"/>
                  </a:lnTo>
                  <a:lnTo>
                    <a:pt x="3744" y="1875"/>
                  </a:lnTo>
                  <a:lnTo>
                    <a:pt x="3742" y="1876"/>
                  </a:lnTo>
                  <a:lnTo>
                    <a:pt x="3741" y="1876"/>
                  </a:lnTo>
                  <a:lnTo>
                    <a:pt x="3740" y="1877"/>
                  </a:lnTo>
                  <a:lnTo>
                    <a:pt x="3739" y="1879"/>
                  </a:lnTo>
                  <a:lnTo>
                    <a:pt x="3739" y="1882"/>
                  </a:lnTo>
                  <a:lnTo>
                    <a:pt x="3738" y="1886"/>
                  </a:lnTo>
                  <a:lnTo>
                    <a:pt x="3738" y="1890"/>
                  </a:lnTo>
                  <a:lnTo>
                    <a:pt x="3738" y="1891"/>
                  </a:lnTo>
                  <a:lnTo>
                    <a:pt x="3738" y="1892"/>
                  </a:lnTo>
                  <a:lnTo>
                    <a:pt x="3737" y="1893"/>
                  </a:lnTo>
                  <a:lnTo>
                    <a:pt x="3734" y="1894"/>
                  </a:lnTo>
                  <a:lnTo>
                    <a:pt x="3733" y="1894"/>
                  </a:lnTo>
                  <a:lnTo>
                    <a:pt x="3732" y="1894"/>
                  </a:lnTo>
                  <a:lnTo>
                    <a:pt x="3732" y="1893"/>
                  </a:lnTo>
                  <a:lnTo>
                    <a:pt x="3731" y="1893"/>
                  </a:lnTo>
                  <a:lnTo>
                    <a:pt x="3730" y="1892"/>
                  </a:lnTo>
                  <a:lnTo>
                    <a:pt x="3730" y="1891"/>
                  </a:lnTo>
                  <a:lnTo>
                    <a:pt x="3730" y="1890"/>
                  </a:lnTo>
                  <a:lnTo>
                    <a:pt x="3729" y="1888"/>
                  </a:lnTo>
                  <a:lnTo>
                    <a:pt x="3728" y="1888"/>
                  </a:lnTo>
                  <a:lnTo>
                    <a:pt x="3727" y="1887"/>
                  </a:lnTo>
                  <a:lnTo>
                    <a:pt x="3725" y="1887"/>
                  </a:lnTo>
                  <a:lnTo>
                    <a:pt x="3725" y="1885"/>
                  </a:lnTo>
                  <a:lnTo>
                    <a:pt x="3724" y="1883"/>
                  </a:lnTo>
                  <a:lnTo>
                    <a:pt x="3723" y="1882"/>
                  </a:lnTo>
                  <a:lnTo>
                    <a:pt x="3723" y="1880"/>
                  </a:lnTo>
                  <a:lnTo>
                    <a:pt x="3724" y="1879"/>
                  </a:lnTo>
                  <a:lnTo>
                    <a:pt x="3727" y="1879"/>
                  </a:lnTo>
                  <a:lnTo>
                    <a:pt x="3727" y="1878"/>
                  </a:lnTo>
                  <a:lnTo>
                    <a:pt x="3725" y="1878"/>
                  </a:lnTo>
                  <a:lnTo>
                    <a:pt x="3724" y="1878"/>
                  </a:lnTo>
                  <a:lnTo>
                    <a:pt x="3723" y="1878"/>
                  </a:lnTo>
                  <a:lnTo>
                    <a:pt x="3721" y="1877"/>
                  </a:lnTo>
                  <a:lnTo>
                    <a:pt x="3721" y="1876"/>
                  </a:lnTo>
                  <a:lnTo>
                    <a:pt x="3721" y="1875"/>
                  </a:lnTo>
                  <a:lnTo>
                    <a:pt x="3721" y="1874"/>
                  </a:lnTo>
                  <a:lnTo>
                    <a:pt x="3720" y="1874"/>
                  </a:lnTo>
                  <a:lnTo>
                    <a:pt x="3720" y="1872"/>
                  </a:lnTo>
                  <a:lnTo>
                    <a:pt x="3720" y="1871"/>
                  </a:lnTo>
                  <a:lnTo>
                    <a:pt x="3720" y="1870"/>
                  </a:lnTo>
                  <a:lnTo>
                    <a:pt x="3719" y="1869"/>
                  </a:lnTo>
                  <a:lnTo>
                    <a:pt x="3717" y="1868"/>
                  </a:lnTo>
                  <a:lnTo>
                    <a:pt x="3716" y="1867"/>
                  </a:lnTo>
                  <a:lnTo>
                    <a:pt x="3715" y="1867"/>
                  </a:lnTo>
                  <a:lnTo>
                    <a:pt x="3712" y="1863"/>
                  </a:lnTo>
                  <a:lnTo>
                    <a:pt x="3710" y="1863"/>
                  </a:lnTo>
                  <a:lnTo>
                    <a:pt x="3708" y="1862"/>
                  </a:lnTo>
                  <a:lnTo>
                    <a:pt x="3711" y="1862"/>
                  </a:lnTo>
                  <a:lnTo>
                    <a:pt x="3712" y="1862"/>
                  </a:lnTo>
                  <a:lnTo>
                    <a:pt x="3711" y="1860"/>
                  </a:lnTo>
                  <a:lnTo>
                    <a:pt x="3710" y="1859"/>
                  </a:lnTo>
                  <a:lnTo>
                    <a:pt x="3708" y="1859"/>
                  </a:lnTo>
                  <a:lnTo>
                    <a:pt x="3707" y="1859"/>
                  </a:lnTo>
                  <a:lnTo>
                    <a:pt x="3707" y="1860"/>
                  </a:lnTo>
                  <a:lnTo>
                    <a:pt x="3708" y="1860"/>
                  </a:lnTo>
                  <a:lnTo>
                    <a:pt x="3707" y="1861"/>
                  </a:lnTo>
                  <a:lnTo>
                    <a:pt x="3706" y="1861"/>
                  </a:lnTo>
                  <a:lnTo>
                    <a:pt x="3706" y="1862"/>
                  </a:lnTo>
                  <a:lnTo>
                    <a:pt x="3707" y="1862"/>
                  </a:lnTo>
                  <a:lnTo>
                    <a:pt x="3702" y="1862"/>
                  </a:lnTo>
                  <a:lnTo>
                    <a:pt x="3696" y="1862"/>
                  </a:lnTo>
                  <a:lnTo>
                    <a:pt x="3695" y="1862"/>
                  </a:lnTo>
                  <a:lnTo>
                    <a:pt x="3694" y="1862"/>
                  </a:lnTo>
                  <a:lnTo>
                    <a:pt x="3693" y="1861"/>
                  </a:lnTo>
                  <a:lnTo>
                    <a:pt x="3691" y="1861"/>
                  </a:lnTo>
                  <a:lnTo>
                    <a:pt x="3690" y="1860"/>
                  </a:lnTo>
                  <a:lnTo>
                    <a:pt x="3685" y="1861"/>
                  </a:lnTo>
                  <a:lnTo>
                    <a:pt x="3684" y="1861"/>
                  </a:lnTo>
                  <a:lnTo>
                    <a:pt x="3680" y="1862"/>
                  </a:lnTo>
                  <a:lnTo>
                    <a:pt x="3673" y="1865"/>
                  </a:lnTo>
                  <a:lnTo>
                    <a:pt x="3672" y="1863"/>
                  </a:lnTo>
                  <a:lnTo>
                    <a:pt x="3672" y="1862"/>
                  </a:lnTo>
                  <a:lnTo>
                    <a:pt x="3671" y="1863"/>
                  </a:lnTo>
                  <a:lnTo>
                    <a:pt x="3672" y="1863"/>
                  </a:lnTo>
                  <a:lnTo>
                    <a:pt x="3672" y="1865"/>
                  </a:lnTo>
                  <a:lnTo>
                    <a:pt x="3672" y="1866"/>
                  </a:lnTo>
                  <a:lnTo>
                    <a:pt x="3671" y="1866"/>
                  </a:lnTo>
                  <a:lnTo>
                    <a:pt x="3669" y="1868"/>
                  </a:lnTo>
                  <a:lnTo>
                    <a:pt x="3668" y="1868"/>
                  </a:lnTo>
                  <a:lnTo>
                    <a:pt x="3667" y="1868"/>
                  </a:lnTo>
                  <a:lnTo>
                    <a:pt x="3665" y="1867"/>
                  </a:lnTo>
                  <a:lnTo>
                    <a:pt x="3664" y="1868"/>
                  </a:lnTo>
                  <a:lnTo>
                    <a:pt x="3664" y="1869"/>
                  </a:lnTo>
                  <a:lnTo>
                    <a:pt x="3662" y="1867"/>
                  </a:lnTo>
                  <a:lnTo>
                    <a:pt x="3661" y="1867"/>
                  </a:lnTo>
                  <a:lnTo>
                    <a:pt x="3662" y="1869"/>
                  </a:lnTo>
                  <a:lnTo>
                    <a:pt x="3662" y="1870"/>
                  </a:lnTo>
                  <a:lnTo>
                    <a:pt x="3661" y="1870"/>
                  </a:lnTo>
                  <a:lnTo>
                    <a:pt x="3660" y="1870"/>
                  </a:lnTo>
                  <a:lnTo>
                    <a:pt x="3661" y="1871"/>
                  </a:lnTo>
                  <a:lnTo>
                    <a:pt x="3660" y="1871"/>
                  </a:lnTo>
                  <a:lnTo>
                    <a:pt x="3659" y="1872"/>
                  </a:lnTo>
                  <a:lnTo>
                    <a:pt x="3658" y="1872"/>
                  </a:lnTo>
                  <a:lnTo>
                    <a:pt x="3656" y="1871"/>
                  </a:lnTo>
                  <a:lnTo>
                    <a:pt x="3655" y="1870"/>
                  </a:lnTo>
                  <a:lnTo>
                    <a:pt x="3655" y="1869"/>
                  </a:lnTo>
                  <a:lnTo>
                    <a:pt x="3654" y="1869"/>
                  </a:lnTo>
                  <a:lnTo>
                    <a:pt x="3654" y="1870"/>
                  </a:lnTo>
                  <a:lnTo>
                    <a:pt x="3654" y="1871"/>
                  </a:lnTo>
                  <a:lnTo>
                    <a:pt x="3654" y="1874"/>
                  </a:lnTo>
                  <a:lnTo>
                    <a:pt x="3654" y="1875"/>
                  </a:lnTo>
                  <a:lnTo>
                    <a:pt x="3653" y="1875"/>
                  </a:lnTo>
                  <a:lnTo>
                    <a:pt x="3651" y="1876"/>
                  </a:lnTo>
                  <a:lnTo>
                    <a:pt x="3652" y="1877"/>
                  </a:lnTo>
                  <a:lnTo>
                    <a:pt x="3652" y="1878"/>
                  </a:lnTo>
                  <a:lnTo>
                    <a:pt x="3651" y="1878"/>
                  </a:lnTo>
                  <a:lnTo>
                    <a:pt x="3650" y="1879"/>
                  </a:lnTo>
                  <a:lnTo>
                    <a:pt x="3646" y="1884"/>
                  </a:lnTo>
                  <a:lnTo>
                    <a:pt x="3642" y="1891"/>
                  </a:lnTo>
                  <a:lnTo>
                    <a:pt x="3637" y="1896"/>
                  </a:lnTo>
                  <a:lnTo>
                    <a:pt x="3635" y="1899"/>
                  </a:lnTo>
                  <a:lnTo>
                    <a:pt x="3634" y="1900"/>
                  </a:lnTo>
                  <a:lnTo>
                    <a:pt x="3632" y="1899"/>
                  </a:lnTo>
                  <a:lnTo>
                    <a:pt x="3630" y="1899"/>
                  </a:lnTo>
                  <a:lnTo>
                    <a:pt x="3630" y="1897"/>
                  </a:lnTo>
                  <a:lnTo>
                    <a:pt x="3630" y="1895"/>
                  </a:lnTo>
                  <a:lnTo>
                    <a:pt x="3632" y="1894"/>
                  </a:lnTo>
                  <a:lnTo>
                    <a:pt x="3632" y="1892"/>
                  </a:lnTo>
                  <a:lnTo>
                    <a:pt x="3632" y="1891"/>
                  </a:lnTo>
                  <a:lnTo>
                    <a:pt x="3632" y="1890"/>
                  </a:lnTo>
                  <a:lnTo>
                    <a:pt x="3632" y="1888"/>
                  </a:lnTo>
                  <a:lnTo>
                    <a:pt x="3633" y="1885"/>
                  </a:lnTo>
                  <a:lnTo>
                    <a:pt x="3633" y="1884"/>
                  </a:lnTo>
                  <a:lnTo>
                    <a:pt x="3634" y="1883"/>
                  </a:lnTo>
                  <a:lnTo>
                    <a:pt x="3635" y="1882"/>
                  </a:lnTo>
                  <a:lnTo>
                    <a:pt x="3635" y="1880"/>
                  </a:lnTo>
                  <a:lnTo>
                    <a:pt x="3635" y="1879"/>
                  </a:lnTo>
                  <a:lnTo>
                    <a:pt x="3635" y="1877"/>
                  </a:lnTo>
                  <a:lnTo>
                    <a:pt x="3635" y="1876"/>
                  </a:lnTo>
                  <a:lnTo>
                    <a:pt x="3635" y="1875"/>
                  </a:lnTo>
                  <a:lnTo>
                    <a:pt x="3635" y="1874"/>
                  </a:lnTo>
                  <a:lnTo>
                    <a:pt x="3635" y="1872"/>
                  </a:lnTo>
                  <a:lnTo>
                    <a:pt x="3635" y="1871"/>
                  </a:lnTo>
                  <a:lnTo>
                    <a:pt x="3634" y="1870"/>
                  </a:lnTo>
                  <a:lnTo>
                    <a:pt x="3635" y="1871"/>
                  </a:lnTo>
                  <a:lnTo>
                    <a:pt x="3636" y="1871"/>
                  </a:lnTo>
                  <a:lnTo>
                    <a:pt x="3637" y="1870"/>
                  </a:lnTo>
                  <a:lnTo>
                    <a:pt x="3637" y="1868"/>
                  </a:lnTo>
                  <a:lnTo>
                    <a:pt x="3638" y="1867"/>
                  </a:lnTo>
                  <a:lnTo>
                    <a:pt x="3638" y="1866"/>
                  </a:lnTo>
                  <a:lnTo>
                    <a:pt x="3637" y="1866"/>
                  </a:lnTo>
                  <a:lnTo>
                    <a:pt x="3637" y="1867"/>
                  </a:lnTo>
                  <a:lnTo>
                    <a:pt x="3636" y="1867"/>
                  </a:lnTo>
                  <a:lnTo>
                    <a:pt x="3635" y="1867"/>
                  </a:lnTo>
                  <a:lnTo>
                    <a:pt x="3635" y="1866"/>
                  </a:lnTo>
                  <a:lnTo>
                    <a:pt x="3629" y="1868"/>
                  </a:lnTo>
                  <a:lnTo>
                    <a:pt x="3628" y="1868"/>
                  </a:lnTo>
                  <a:lnTo>
                    <a:pt x="3627" y="1871"/>
                  </a:lnTo>
                  <a:lnTo>
                    <a:pt x="3626" y="1871"/>
                  </a:lnTo>
                  <a:lnTo>
                    <a:pt x="3627" y="1872"/>
                  </a:lnTo>
                  <a:lnTo>
                    <a:pt x="3628" y="1871"/>
                  </a:lnTo>
                  <a:lnTo>
                    <a:pt x="3629" y="1869"/>
                  </a:lnTo>
                  <a:lnTo>
                    <a:pt x="3630" y="1869"/>
                  </a:lnTo>
                  <a:lnTo>
                    <a:pt x="3633" y="1868"/>
                  </a:lnTo>
                  <a:lnTo>
                    <a:pt x="3634" y="1868"/>
                  </a:lnTo>
                  <a:lnTo>
                    <a:pt x="3633" y="1868"/>
                  </a:lnTo>
                  <a:lnTo>
                    <a:pt x="3630" y="1869"/>
                  </a:lnTo>
                  <a:lnTo>
                    <a:pt x="3629" y="1869"/>
                  </a:lnTo>
                  <a:lnTo>
                    <a:pt x="3627" y="1872"/>
                  </a:lnTo>
                  <a:lnTo>
                    <a:pt x="3625" y="1874"/>
                  </a:lnTo>
                  <a:lnTo>
                    <a:pt x="3624" y="1875"/>
                  </a:lnTo>
                  <a:lnTo>
                    <a:pt x="3622" y="1876"/>
                  </a:lnTo>
                  <a:lnTo>
                    <a:pt x="3621" y="1877"/>
                  </a:lnTo>
                  <a:lnTo>
                    <a:pt x="3620" y="1878"/>
                  </a:lnTo>
                  <a:lnTo>
                    <a:pt x="3617" y="1879"/>
                  </a:lnTo>
                  <a:lnTo>
                    <a:pt x="3615" y="1879"/>
                  </a:lnTo>
                  <a:lnTo>
                    <a:pt x="3615" y="1878"/>
                  </a:lnTo>
                  <a:lnTo>
                    <a:pt x="3615" y="1879"/>
                  </a:lnTo>
                  <a:lnTo>
                    <a:pt x="3615" y="1880"/>
                  </a:lnTo>
                  <a:lnTo>
                    <a:pt x="3613" y="1882"/>
                  </a:lnTo>
                  <a:lnTo>
                    <a:pt x="3611" y="1884"/>
                  </a:lnTo>
                  <a:lnTo>
                    <a:pt x="3610" y="1885"/>
                  </a:lnTo>
                  <a:lnTo>
                    <a:pt x="3609" y="1886"/>
                  </a:lnTo>
                  <a:lnTo>
                    <a:pt x="3608" y="1886"/>
                  </a:lnTo>
                  <a:lnTo>
                    <a:pt x="3608" y="1885"/>
                  </a:lnTo>
                  <a:lnTo>
                    <a:pt x="3608" y="1884"/>
                  </a:lnTo>
                  <a:lnTo>
                    <a:pt x="3608" y="1883"/>
                  </a:lnTo>
                  <a:lnTo>
                    <a:pt x="3608" y="1882"/>
                  </a:lnTo>
                  <a:lnTo>
                    <a:pt x="3608" y="1883"/>
                  </a:lnTo>
                  <a:lnTo>
                    <a:pt x="3607" y="1883"/>
                  </a:lnTo>
                  <a:lnTo>
                    <a:pt x="3607" y="1884"/>
                  </a:lnTo>
                  <a:lnTo>
                    <a:pt x="3607" y="1885"/>
                  </a:lnTo>
                  <a:lnTo>
                    <a:pt x="3606" y="1885"/>
                  </a:lnTo>
                  <a:lnTo>
                    <a:pt x="3604" y="1885"/>
                  </a:lnTo>
                  <a:lnTo>
                    <a:pt x="3603" y="1884"/>
                  </a:lnTo>
                  <a:lnTo>
                    <a:pt x="3603" y="1885"/>
                  </a:lnTo>
                  <a:lnTo>
                    <a:pt x="3604" y="1886"/>
                  </a:lnTo>
                  <a:lnTo>
                    <a:pt x="3603" y="1886"/>
                  </a:lnTo>
                  <a:lnTo>
                    <a:pt x="3604" y="1887"/>
                  </a:lnTo>
                  <a:lnTo>
                    <a:pt x="3606" y="1886"/>
                  </a:lnTo>
                  <a:lnTo>
                    <a:pt x="3607" y="1886"/>
                  </a:lnTo>
                  <a:lnTo>
                    <a:pt x="3607" y="1887"/>
                  </a:lnTo>
                  <a:lnTo>
                    <a:pt x="3607" y="1888"/>
                  </a:lnTo>
                  <a:lnTo>
                    <a:pt x="3608" y="1890"/>
                  </a:lnTo>
                  <a:lnTo>
                    <a:pt x="3609" y="1891"/>
                  </a:lnTo>
                  <a:lnTo>
                    <a:pt x="3608" y="1892"/>
                  </a:lnTo>
                  <a:lnTo>
                    <a:pt x="3607" y="1894"/>
                  </a:lnTo>
                  <a:lnTo>
                    <a:pt x="3604" y="1899"/>
                  </a:lnTo>
                  <a:lnTo>
                    <a:pt x="3603" y="1899"/>
                  </a:lnTo>
                  <a:lnTo>
                    <a:pt x="3602" y="1899"/>
                  </a:lnTo>
                  <a:lnTo>
                    <a:pt x="3601" y="1900"/>
                  </a:lnTo>
                  <a:lnTo>
                    <a:pt x="3600" y="1901"/>
                  </a:lnTo>
                  <a:lnTo>
                    <a:pt x="3599" y="1901"/>
                  </a:lnTo>
                  <a:lnTo>
                    <a:pt x="3599" y="1900"/>
                  </a:lnTo>
                  <a:lnTo>
                    <a:pt x="3598" y="1899"/>
                  </a:lnTo>
                  <a:lnTo>
                    <a:pt x="3599" y="1897"/>
                  </a:lnTo>
                  <a:lnTo>
                    <a:pt x="3598" y="1897"/>
                  </a:lnTo>
                  <a:lnTo>
                    <a:pt x="3598" y="1896"/>
                  </a:lnTo>
                  <a:lnTo>
                    <a:pt x="3598" y="1895"/>
                  </a:lnTo>
                  <a:lnTo>
                    <a:pt x="3596" y="1893"/>
                  </a:lnTo>
                  <a:lnTo>
                    <a:pt x="3596" y="1892"/>
                  </a:lnTo>
                  <a:lnTo>
                    <a:pt x="3595" y="1891"/>
                  </a:lnTo>
                  <a:lnTo>
                    <a:pt x="3594" y="1890"/>
                  </a:lnTo>
                  <a:lnTo>
                    <a:pt x="3592" y="1886"/>
                  </a:lnTo>
                  <a:lnTo>
                    <a:pt x="3591" y="1885"/>
                  </a:lnTo>
                  <a:lnTo>
                    <a:pt x="3590" y="1885"/>
                  </a:lnTo>
                  <a:lnTo>
                    <a:pt x="3589" y="1885"/>
                  </a:lnTo>
                  <a:lnTo>
                    <a:pt x="3589" y="1886"/>
                  </a:lnTo>
                  <a:lnTo>
                    <a:pt x="3589" y="1887"/>
                  </a:lnTo>
                  <a:lnTo>
                    <a:pt x="3587" y="1887"/>
                  </a:lnTo>
                  <a:lnTo>
                    <a:pt x="3587" y="1886"/>
                  </a:lnTo>
                  <a:lnTo>
                    <a:pt x="3586" y="1886"/>
                  </a:lnTo>
                  <a:lnTo>
                    <a:pt x="3586" y="1887"/>
                  </a:lnTo>
                  <a:lnTo>
                    <a:pt x="3587" y="1888"/>
                  </a:lnTo>
                  <a:lnTo>
                    <a:pt x="3587" y="1890"/>
                  </a:lnTo>
                  <a:lnTo>
                    <a:pt x="3587" y="1891"/>
                  </a:lnTo>
                  <a:lnTo>
                    <a:pt x="3585" y="1892"/>
                  </a:lnTo>
                  <a:lnTo>
                    <a:pt x="3584" y="1892"/>
                  </a:lnTo>
                  <a:lnTo>
                    <a:pt x="3583" y="1893"/>
                  </a:lnTo>
                  <a:lnTo>
                    <a:pt x="3582" y="1893"/>
                  </a:lnTo>
                  <a:lnTo>
                    <a:pt x="3582" y="1894"/>
                  </a:lnTo>
                  <a:lnTo>
                    <a:pt x="3582" y="1895"/>
                  </a:lnTo>
                  <a:lnTo>
                    <a:pt x="3582" y="1896"/>
                  </a:lnTo>
                  <a:lnTo>
                    <a:pt x="3583" y="1897"/>
                  </a:lnTo>
                  <a:lnTo>
                    <a:pt x="3581" y="1896"/>
                  </a:lnTo>
                  <a:lnTo>
                    <a:pt x="3580" y="1896"/>
                  </a:lnTo>
                  <a:lnTo>
                    <a:pt x="3580" y="1895"/>
                  </a:lnTo>
                  <a:lnTo>
                    <a:pt x="3581" y="1895"/>
                  </a:lnTo>
                  <a:lnTo>
                    <a:pt x="3581" y="1894"/>
                  </a:lnTo>
                  <a:lnTo>
                    <a:pt x="3582" y="1894"/>
                  </a:lnTo>
                  <a:lnTo>
                    <a:pt x="3582" y="1893"/>
                  </a:lnTo>
                  <a:lnTo>
                    <a:pt x="3583" y="1892"/>
                  </a:lnTo>
                  <a:lnTo>
                    <a:pt x="3584" y="1891"/>
                  </a:lnTo>
                  <a:lnTo>
                    <a:pt x="3583" y="1891"/>
                  </a:lnTo>
                  <a:lnTo>
                    <a:pt x="3582" y="1891"/>
                  </a:lnTo>
                  <a:lnTo>
                    <a:pt x="3581" y="1891"/>
                  </a:lnTo>
                  <a:lnTo>
                    <a:pt x="3581" y="1890"/>
                  </a:lnTo>
                  <a:lnTo>
                    <a:pt x="3580" y="1890"/>
                  </a:lnTo>
                  <a:lnTo>
                    <a:pt x="3580" y="1888"/>
                  </a:lnTo>
                  <a:lnTo>
                    <a:pt x="3577" y="1888"/>
                  </a:lnTo>
                  <a:lnTo>
                    <a:pt x="3575" y="1890"/>
                  </a:lnTo>
                  <a:lnTo>
                    <a:pt x="3575" y="1888"/>
                  </a:lnTo>
                  <a:lnTo>
                    <a:pt x="3576" y="1888"/>
                  </a:lnTo>
                  <a:lnTo>
                    <a:pt x="3575" y="1887"/>
                  </a:lnTo>
                  <a:lnTo>
                    <a:pt x="3574" y="1887"/>
                  </a:lnTo>
                  <a:lnTo>
                    <a:pt x="3574" y="1888"/>
                  </a:lnTo>
                  <a:lnTo>
                    <a:pt x="3573" y="1888"/>
                  </a:lnTo>
                  <a:lnTo>
                    <a:pt x="3570" y="1888"/>
                  </a:lnTo>
                  <a:lnTo>
                    <a:pt x="3569" y="1888"/>
                  </a:lnTo>
                  <a:lnTo>
                    <a:pt x="3569" y="1890"/>
                  </a:lnTo>
                  <a:lnTo>
                    <a:pt x="3569" y="1891"/>
                  </a:lnTo>
                  <a:lnTo>
                    <a:pt x="3570" y="1892"/>
                  </a:lnTo>
                  <a:lnTo>
                    <a:pt x="3572" y="1892"/>
                  </a:lnTo>
                  <a:lnTo>
                    <a:pt x="3573" y="1892"/>
                  </a:lnTo>
                  <a:lnTo>
                    <a:pt x="3573" y="1891"/>
                  </a:lnTo>
                  <a:lnTo>
                    <a:pt x="3574" y="1891"/>
                  </a:lnTo>
                  <a:lnTo>
                    <a:pt x="3573" y="1892"/>
                  </a:lnTo>
                  <a:lnTo>
                    <a:pt x="3573" y="1893"/>
                  </a:lnTo>
                  <a:lnTo>
                    <a:pt x="3572" y="1894"/>
                  </a:lnTo>
                  <a:lnTo>
                    <a:pt x="3572" y="1895"/>
                  </a:lnTo>
                  <a:lnTo>
                    <a:pt x="3570" y="1895"/>
                  </a:lnTo>
                  <a:lnTo>
                    <a:pt x="3568" y="1895"/>
                  </a:lnTo>
                  <a:lnTo>
                    <a:pt x="3567" y="1895"/>
                  </a:lnTo>
                  <a:lnTo>
                    <a:pt x="3566" y="1895"/>
                  </a:lnTo>
                  <a:lnTo>
                    <a:pt x="3565" y="1897"/>
                  </a:lnTo>
                  <a:lnTo>
                    <a:pt x="3565" y="1899"/>
                  </a:lnTo>
                  <a:lnTo>
                    <a:pt x="3563" y="1899"/>
                  </a:lnTo>
                  <a:lnTo>
                    <a:pt x="3564" y="1900"/>
                  </a:lnTo>
                  <a:lnTo>
                    <a:pt x="3564" y="1901"/>
                  </a:lnTo>
                  <a:lnTo>
                    <a:pt x="3563" y="1902"/>
                  </a:lnTo>
                  <a:lnTo>
                    <a:pt x="3563" y="1903"/>
                  </a:lnTo>
                  <a:lnTo>
                    <a:pt x="3563" y="1904"/>
                  </a:lnTo>
                  <a:lnTo>
                    <a:pt x="3564" y="1905"/>
                  </a:lnTo>
                  <a:lnTo>
                    <a:pt x="3564" y="1907"/>
                  </a:lnTo>
                  <a:lnTo>
                    <a:pt x="3564" y="1908"/>
                  </a:lnTo>
                  <a:lnTo>
                    <a:pt x="3564" y="1909"/>
                  </a:lnTo>
                  <a:lnTo>
                    <a:pt x="3563" y="1910"/>
                  </a:lnTo>
                  <a:lnTo>
                    <a:pt x="3561" y="1911"/>
                  </a:lnTo>
                  <a:lnTo>
                    <a:pt x="3560" y="1911"/>
                  </a:lnTo>
                  <a:lnTo>
                    <a:pt x="3559" y="1911"/>
                  </a:lnTo>
                  <a:lnTo>
                    <a:pt x="3558" y="1912"/>
                  </a:lnTo>
                  <a:lnTo>
                    <a:pt x="3559" y="1912"/>
                  </a:lnTo>
                  <a:lnTo>
                    <a:pt x="3559" y="1913"/>
                  </a:lnTo>
                  <a:lnTo>
                    <a:pt x="3558" y="1913"/>
                  </a:lnTo>
                  <a:lnTo>
                    <a:pt x="3558" y="1915"/>
                  </a:lnTo>
                  <a:lnTo>
                    <a:pt x="3558" y="1916"/>
                  </a:lnTo>
                  <a:lnTo>
                    <a:pt x="3559" y="1917"/>
                  </a:lnTo>
                  <a:lnTo>
                    <a:pt x="3560" y="1918"/>
                  </a:lnTo>
                  <a:lnTo>
                    <a:pt x="3561" y="1919"/>
                  </a:lnTo>
                  <a:lnTo>
                    <a:pt x="3561" y="1920"/>
                  </a:lnTo>
                  <a:lnTo>
                    <a:pt x="3563" y="1920"/>
                  </a:lnTo>
                  <a:lnTo>
                    <a:pt x="3563" y="1921"/>
                  </a:lnTo>
                  <a:lnTo>
                    <a:pt x="3561" y="1924"/>
                  </a:lnTo>
                  <a:lnTo>
                    <a:pt x="3561" y="1926"/>
                  </a:lnTo>
                  <a:lnTo>
                    <a:pt x="3561" y="1927"/>
                  </a:lnTo>
                  <a:lnTo>
                    <a:pt x="3561" y="1928"/>
                  </a:lnTo>
                  <a:lnTo>
                    <a:pt x="3560" y="1928"/>
                  </a:lnTo>
                  <a:lnTo>
                    <a:pt x="3559" y="1928"/>
                  </a:lnTo>
                  <a:lnTo>
                    <a:pt x="3559" y="1927"/>
                  </a:lnTo>
                  <a:lnTo>
                    <a:pt x="3560" y="1927"/>
                  </a:lnTo>
                  <a:lnTo>
                    <a:pt x="3560" y="1926"/>
                  </a:lnTo>
                  <a:lnTo>
                    <a:pt x="3561" y="1926"/>
                  </a:lnTo>
                  <a:lnTo>
                    <a:pt x="3561" y="1925"/>
                  </a:lnTo>
                  <a:lnTo>
                    <a:pt x="3560" y="1925"/>
                  </a:lnTo>
                  <a:lnTo>
                    <a:pt x="3559" y="1926"/>
                  </a:lnTo>
                  <a:lnTo>
                    <a:pt x="3559" y="1925"/>
                  </a:lnTo>
                  <a:lnTo>
                    <a:pt x="3558" y="1925"/>
                  </a:lnTo>
                  <a:lnTo>
                    <a:pt x="3558" y="1926"/>
                  </a:lnTo>
                  <a:lnTo>
                    <a:pt x="3557" y="1926"/>
                  </a:lnTo>
                  <a:lnTo>
                    <a:pt x="3556" y="1926"/>
                  </a:lnTo>
                  <a:lnTo>
                    <a:pt x="3556" y="1927"/>
                  </a:lnTo>
                  <a:lnTo>
                    <a:pt x="3556" y="1928"/>
                  </a:lnTo>
                  <a:lnTo>
                    <a:pt x="3556" y="1929"/>
                  </a:lnTo>
                  <a:lnTo>
                    <a:pt x="3556" y="1930"/>
                  </a:lnTo>
                  <a:lnTo>
                    <a:pt x="3557" y="1930"/>
                  </a:lnTo>
                  <a:lnTo>
                    <a:pt x="3558" y="1932"/>
                  </a:lnTo>
                  <a:lnTo>
                    <a:pt x="3559" y="1933"/>
                  </a:lnTo>
                  <a:lnTo>
                    <a:pt x="3560" y="1933"/>
                  </a:lnTo>
                  <a:lnTo>
                    <a:pt x="3560" y="1935"/>
                  </a:lnTo>
                  <a:lnTo>
                    <a:pt x="3560" y="1936"/>
                  </a:lnTo>
                  <a:lnTo>
                    <a:pt x="3559" y="1937"/>
                  </a:lnTo>
                  <a:lnTo>
                    <a:pt x="3558" y="1937"/>
                  </a:lnTo>
                  <a:lnTo>
                    <a:pt x="3558" y="1938"/>
                  </a:lnTo>
                  <a:lnTo>
                    <a:pt x="3558" y="1937"/>
                  </a:lnTo>
                  <a:lnTo>
                    <a:pt x="3558" y="1936"/>
                  </a:lnTo>
                  <a:lnTo>
                    <a:pt x="3558" y="1935"/>
                  </a:lnTo>
                  <a:lnTo>
                    <a:pt x="3557" y="1934"/>
                  </a:lnTo>
                  <a:lnTo>
                    <a:pt x="3556" y="1934"/>
                  </a:lnTo>
                  <a:lnTo>
                    <a:pt x="3556" y="1933"/>
                  </a:lnTo>
                  <a:lnTo>
                    <a:pt x="3555" y="1932"/>
                  </a:lnTo>
                  <a:lnTo>
                    <a:pt x="3553" y="1932"/>
                  </a:lnTo>
                  <a:lnTo>
                    <a:pt x="3552" y="1932"/>
                  </a:lnTo>
                  <a:lnTo>
                    <a:pt x="3552" y="1933"/>
                  </a:lnTo>
                  <a:lnTo>
                    <a:pt x="3551" y="1933"/>
                  </a:lnTo>
                  <a:lnTo>
                    <a:pt x="3551" y="1934"/>
                  </a:lnTo>
                  <a:lnTo>
                    <a:pt x="3553" y="1937"/>
                  </a:lnTo>
                  <a:lnTo>
                    <a:pt x="3555" y="1938"/>
                  </a:lnTo>
                  <a:lnTo>
                    <a:pt x="3556" y="1940"/>
                  </a:lnTo>
                  <a:lnTo>
                    <a:pt x="3556" y="1941"/>
                  </a:lnTo>
                  <a:lnTo>
                    <a:pt x="3555" y="1942"/>
                  </a:lnTo>
                  <a:lnTo>
                    <a:pt x="3553" y="1943"/>
                  </a:lnTo>
                  <a:lnTo>
                    <a:pt x="3552" y="1943"/>
                  </a:lnTo>
                  <a:lnTo>
                    <a:pt x="3551" y="1944"/>
                  </a:lnTo>
                  <a:lnTo>
                    <a:pt x="3552" y="1942"/>
                  </a:lnTo>
                  <a:lnTo>
                    <a:pt x="3552" y="1941"/>
                  </a:lnTo>
                  <a:lnTo>
                    <a:pt x="3551" y="1941"/>
                  </a:lnTo>
                  <a:lnTo>
                    <a:pt x="3551" y="1942"/>
                  </a:lnTo>
                  <a:lnTo>
                    <a:pt x="3550" y="1944"/>
                  </a:lnTo>
                  <a:lnTo>
                    <a:pt x="3549" y="1945"/>
                  </a:lnTo>
                  <a:lnTo>
                    <a:pt x="3548" y="1945"/>
                  </a:lnTo>
                  <a:lnTo>
                    <a:pt x="3547" y="1945"/>
                  </a:lnTo>
                  <a:lnTo>
                    <a:pt x="3546" y="1945"/>
                  </a:lnTo>
                  <a:lnTo>
                    <a:pt x="3546" y="1946"/>
                  </a:lnTo>
                  <a:lnTo>
                    <a:pt x="3547" y="1947"/>
                  </a:lnTo>
                  <a:lnTo>
                    <a:pt x="3548" y="1946"/>
                  </a:lnTo>
                  <a:lnTo>
                    <a:pt x="3547" y="1946"/>
                  </a:lnTo>
                  <a:lnTo>
                    <a:pt x="3548" y="1946"/>
                  </a:lnTo>
                  <a:lnTo>
                    <a:pt x="3549" y="1945"/>
                  </a:lnTo>
                  <a:lnTo>
                    <a:pt x="3549" y="1946"/>
                  </a:lnTo>
                  <a:lnTo>
                    <a:pt x="3549" y="1947"/>
                  </a:lnTo>
                  <a:lnTo>
                    <a:pt x="3548" y="1949"/>
                  </a:lnTo>
                  <a:lnTo>
                    <a:pt x="3542" y="1953"/>
                  </a:lnTo>
                  <a:lnTo>
                    <a:pt x="3539" y="1957"/>
                  </a:lnTo>
                  <a:lnTo>
                    <a:pt x="3538" y="1960"/>
                  </a:lnTo>
                  <a:lnTo>
                    <a:pt x="3535" y="1964"/>
                  </a:lnTo>
                  <a:lnTo>
                    <a:pt x="3533" y="1968"/>
                  </a:lnTo>
                  <a:lnTo>
                    <a:pt x="3531" y="1978"/>
                  </a:lnTo>
                  <a:lnTo>
                    <a:pt x="3530" y="1980"/>
                  </a:lnTo>
                  <a:lnTo>
                    <a:pt x="3529" y="1983"/>
                  </a:lnTo>
                  <a:lnTo>
                    <a:pt x="3529" y="1985"/>
                  </a:lnTo>
                  <a:lnTo>
                    <a:pt x="3530" y="1987"/>
                  </a:lnTo>
                  <a:lnTo>
                    <a:pt x="3530" y="1991"/>
                  </a:lnTo>
                  <a:lnTo>
                    <a:pt x="3531" y="1993"/>
                  </a:lnTo>
                  <a:lnTo>
                    <a:pt x="3533" y="1994"/>
                  </a:lnTo>
                  <a:lnTo>
                    <a:pt x="3534" y="1995"/>
                  </a:lnTo>
                  <a:lnTo>
                    <a:pt x="3537" y="1996"/>
                  </a:lnTo>
                  <a:lnTo>
                    <a:pt x="3539" y="1997"/>
                  </a:lnTo>
                  <a:lnTo>
                    <a:pt x="3540" y="1997"/>
                  </a:lnTo>
                  <a:lnTo>
                    <a:pt x="3541" y="1999"/>
                  </a:lnTo>
                  <a:lnTo>
                    <a:pt x="3540" y="2000"/>
                  </a:lnTo>
                  <a:lnTo>
                    <a:pt x="3539" y="2000"/>
                  </a:lnTo>
                  <a:lnTo>
                    <a:pt x="3538" y="2002"/>
                  </a:lnTo>
                  <a:lnTo>
                    <a:pt x="3539" y="2002"/>
                  </a:lnTo>
                  <a:lnTo>
                    <a:pt x="3539" y="2001"/>
                  </a:lnTo>
                  <a:lnTo>
                    <a:pt x="3542" y="1999"/>
                  </a:lnTo>
                  <a:lnTo>
                    <a:pt x="3542" y="1996"/>
                  </a:lnTo>
                  <a:lnTo>
                    <a:pt x="3541" y="1994"/>
                  </a:lnTo>
                  <a:lnTo>
                    <a:pt x="3541" y="1993"/>
                  </a:lnTo>
                  <a:lnTo>
                    <a:pt x="3542" y="1992"/>
                  </a:lnTo>
                  <a:lnTo>
                    <a:pt x="3542" y="1991"/>
                  </a:lnTo>
                  <a:lnTo>
                    <a:pt x="3543" y="1989"/>
                  </a:lnTo>
                  <a:lnTo>
                    <a:pt x="3546" y="1989"/>
                  </a:lnTo>
                  <a:lnTo>
                    <a:pt x="3546" y="1988"/>
                  </a:lnTo>
                  <a:lnTo>
                    <a:pt x="3547" y="1988"/>
                  </a:lnTo>
                  <a:lnTo>
                    <a:pt x="3547" y="1989"/>
                  </a:lnTo>
                  <a:lnTo>
                    <a:pt x="3548" y="1989"/>
                  </a:lnTo>
                  <a:lnTo>
                    <a:pt x="3548" y="1991"/>
                  </a:lnTo>
                  <a:lnTo>
                    <a:pt x="3549" y="1991"/>
                  </a:lnTo>
                  <a:lnTo>
                    <a:pt x="3550" y="1991"/>
                  </a:lnTo>
                  <a:lnTo>
                    <a:pt x="3550" y="1992"/>
                  </a:lnTo>
                  <a:lnTo>
                    <a:pt x="3553" y="1995"/>
                  </a:lnTo>
                  <a:lnTo>
                    <a:pt x="3556" y="1995"/>
                  </a:lnTo>
                  <a:lnTo>
                    <a:pt x="3559" y="1996"/>
                  </a:lnTo>
                  <a:lnTo>
                    <a:pt x="3560" y="1997"/>
                  </a:lnTo>
                  <a:lnTo>
                    <a:pt x="3561" y="1999"/>
                  </a:lnTo>
                  <a:lnTo>
                    <a:pt x="3563" y="2001"/>
                  </a:lnTo>
                  <a:lnTo>
                    <a:pt x="3560" y="2002"/>
                  </a:lnTo>
                  <a:lnTo>
                    <a:pt x="3560" y="2003"/>
                  </a:lnTo>
                  <a:lnTo>
                    <a:pt x="3560" y="2004"/>
                  </a:lnTo>
                  <a:lnTo>
                    <a:pt x="3560" y="2005"/>
                  </a:lnTo>
                  <a:lnTo>
                    <a:pt x="3560" y="2007"/>
                  </a:lnTo>
                  <a:lnTo>
                    <a:pt x="3559" y="2007"/>
                  </a:lnTo>
                  <a:lnTo>
                    <a:pt x="3559" y="2008"/>
                  </a:lnTo>
                  <a:lnTo>
                    <a:pt x="3558" y="2008"/>
                  </a:lnTo>
                  <a:lnTo>
                    <a:pt x="3557" y="2009"/>
                  </a:lnTo>
                  <a:lnTo>
                    <a:pt x="3557" y="2010"/>
                  </a:lnTo>
                  <a:lnTo>
                    <a:pt x="3557" y="2011"/>
                  </a:lnTo>
                  <a:lnTo>
                    <a:pt x="3556" y="2012"/>
                  </a:lnTo>
                  <a:lnTo>
                    <a:pt x="3553" y="2013"/>
                  </a:lnTo>
                  <a:lnTo>
                    <a:pt x="3551" y="2014"/>
                  </a:lnTo>
                  <a:lnTo>
                    <a:pt x="3550" y="2016"/>
                  </a:lnTo>
                  <a:lnTo>
                    <a:pt x="3549" y="2018"/>
                  </a:lnTo>
                  <a:lnTo>
                    <a:pt x="3549" y="2019"/>
                  </a:lnTo>
                  <a:lnTo>
                    <a:pt x="3549" y="2022"/>
                  </a:lnTo>
                  <a:lnTo>
                    <a:pt x="3549" y="2025"/>
                  </a:lnTo>
                  <a:lnTo>
                    <a:pt x="3549" y="2027"/>
                  </a:lnTo>
                  <a:lnTo>
                    <a:pt x="3549" y="2029"/>
                  </a:lnTo>
                  <a:lnTo>
                    <a:pt x="3550" y="2031"/>
                  </a:lnTo>
                  <a:lnTo>
                    <a:pt x="3550" y="2033"/>
                  </a:lnTo>
                  <a:lnTo>
                    <a:pt x="3549" y="2035"/>
                  </a:lnTo>
                  <a:lnTo>
                    <a:pt x="3549" y="2036"/>
                  </a:lnTo>
                  <a:lnTo>
                    <a:pt x="3549" y="2037"/>
                  </a:lnTo>
                  <a:lnTo>
                    <a:pt x="3549" y="2039"/>
                  </a:lnTo>
                  <a:lnTo>
                    <a:pt x="3549" y="2042"/>
                  </a:lnTo>
                  <a:lnTo>
                    <a:pt x="3549" y="2044"/>
                  </a:lnTo>
                  <a:lnTo>
                    <a:pt x="3550" y="2046"/>
                  </a:lnTo>
                  <a:lnTo>
                    <a:pt x="3551" y="2046"/>
                  </a:lnTo>
                  <a:lnTo>
                    <a:pt x="3552" y="2046"/>
                  </a:lnTo>
                  <a:lnTo>
                    <a:pt x="3552" y="2047"/>
                  </a:lnTo>
                  <a:lnTo>
                    <a:pt x="3553" y="2047"/>
                  </a:lnTo>
                  <a:lnTo>
                    <a:pt x="3555" y="2046"/>
                  </a:lnTo>
                  <a:lnTo>
                    <a:pt x="3556" y="2046"/>
                  </a:lnTo>
                  <a:lnTo>
                    <a:pt x="3556" y="2045"/>
                  </a:lnTo>
                  <a:lnTo>
                    <a:pt x="3557" y="2046"/>
                  </a:lnTo>
                  <a:lnTo>
                    <a:pt x="3558" y="2046"/>
                  </a:lnTo>
                  <a:lnTo>
                    <a:pt x="3559" y="2045"/>
                  </a:lnTo>
                  <a:lnTo>
                    <a:pt x="3560" y="2046"/>
                  </a:lnTo>
                  <a:lnTo>
                    <a:pt x="3559" y="2046"/>
                  </a:lnTo>
                  <a:lnTo>
                    <a:pt x="3560" y="2046"/>
                  </a:lnTo>
                  <a:lnTo>
                    <a:pt x="3560" y="2047"/>
                  </a:lnTo>
                  <a:lnTo>
                    <a:pt x="3561" y="2047"/>
                  </a:lnTo>
                  <a:lnTo>
                    <a:pt x="3560" y="2049"/>
                  </a:lnTo>
                  <a:lnTo>
                    <a:pt x="3560" y="2050"/>
                  </a:lnTo>
                  <a:lnTo>
                    <a:pt x="3560" y="2051"/>
                  </a:lnTo>
                  <a:lnTo>
                    <a:pt x="3560" y="2052"/>
                  </a:lnTo>
                  <a:lnTo>
                    <a:pt x="3561" y="2053"/>
                  </a:lnTo>
                  <a:lnTo>
                    <a:pt x="3560" y="2054"/>
                  </a:lnTo>
                  <a:lnTo>
                    <a:pt x="3560" y="2055"/>
                  </a:lnTo>
                  <a:lnTo>
                    <a:pt x="3560" y="2056"/>
                  </a:lnTo>
                  <a:lnTo>
                    <a:pt x="3560" y="2058"/>
                  </a:lnTo>
                  <a:lnTo>
                    <a:pt x="3561" y="2058"/>
                  </a:lnTo>
                  <a:lnTo>
                    <a:pt x="3560" y="2058"/>
                  </a:lnTo>
                  <a:lnTo>
                    <a:pt x="3560" y="2059"/>
                  </a:lnTo>
                  <a:lnTo>
                    <a:pt x="3560" y="2060"/>
                  </a:lnTo>
                  <a:lnTo>
                    <a:pt x="3561" y="2060"/>
                  </a:lnTo>
                  <a:lnTo>
                    <a:pt x="3561" y="2061"/>
                  </a:lnTo>
                  <a:lnTo>
                    <a:pt x="3563" y="2063"/>
                  </a:lnTo>
                  <a:lnTo>
                    <a:pt x="3563" y="2064"/>
                  </a:lnTo>
                  <a:lnTo>
                    <a:pt x="3563" y="2066"/>
                  </a:lnTo>
                  <a:lnTo>
                    <a:pt x="3563" y="2067"/>
                  </a:lnTo>
                  <a:lnTo>
                    <a:pt x="3563" y="2068"/>
                  </a:lnTo>
                  <a:lnTo>
                    <a:pt x="3563" y="2069"/>
                  </a:lnTo>
                  <a:lnTo>
                    <a:pt x="3563" y="2070"/>
                  </a:lnTo>
                  <a:lnTo>
                    <a:pt x="3561" y="2071"/>
                  </a:lnTo>
                  <a:lnTo>
                    <a:pt x="3561" y="2072"/>
                  </a:lnTo>
                  <a:lnTo>
                    <a:pt x="3559" y="2072"/>
                  </a:lnTo>
                  <a:lnTo>
                    <a:pt x="3558" y="2072"/>
                  </a:lnTo>
                  <a:lnTo>
                    <a:pt x="3557" y="2074"/>
                  </a:lnTo>
                  <a:lnTo>
                    <a:pt x="3557" y="2075"/>
                  </a:lnTo>
                  <a:lnTo>
                    <a:pt x="3557" y="2076"/>
                  </a:lnTo>
                  <a:lnTo>
                    <a:pt x="3556" y="2076"/>
                  </a:lnTo>
                  <a:lnTo>
                    <a:pt x="3556" y="2077"/>
                  </a:lnTo>
                  <a:lnTo>
                    <a:pt x="3556" y="2078"/>
                  </a:lnTo>
                  <a:lnTo>
                    <a:pt x="3553" y="2078"/>
                  </a:lnTo>
                  <a:lnTo>
                    <a:pt x="3552" y="2078"/>
                  </a:lnTo>
                  <a:lnTo>
                    <a:pt x="3551" y="2077"/>
                  </a:lnTo>
                  <a:lnTo>
                    <a:pt x="3550" y="2077"/>
                  </a:lnTo>
                  <a:lnTo>
                    <a:pt x="3549" y="2076"/>
                  </a:lnTo>
                  <a:lnTo>
                    <a:pt x="3548" y="2075"/>
                  </a:lnTo>
                  <a:lnTo>
                    <a:pt x="3548" y="2074"/>
                  </a:lnTo>
                  <a:lnTo>
                    <a:pt x="3548" y="2072"/>
                  </a:lnTo>
                  <a:lnTo>
                    <a:pt x="3547" y="2071"/>
                  </a:lnTo>
                  <a:lnTo>
                    <a:pt x="3544" y="2069"/>
                  </a:lnTo>
                  <a:lnTo>
                    <a:pt x="3543" y="2069"/>
                  </a:lnTo>
                  <a:lnTo>
                    <a:pt x="3543" y="2068"/>
                  </a:lnTo>
                  <a:lnTo>
                    <a:pt x="3544" y="2068"/>
                  </a:lnTo>
                  <a:lnTo>
                    <a:pt x="3546" y="2068"/>
                  </a:lnTo>
                  <a:lnTo>
                    <a:pt x="3546" y="2067"/>
                  </a:lnTo>
                  <a:lnTo>
                    <a:pt x="3547" y="2067"/>
                  </a:lnTo>
                  <a:lnTo>
                    <a:pt x="3547" y="2066"/>
                  </a:lnTo>
                  <a:lnTo>
                    <a:pt x="3548" y="2064"/>
                  </a:lnTo>
                  <a:lnTo>
                    <a:pt x="3548" y="2063"/>
                  </a:lnTo>
                  <a:lnTo>
                    <a:pt x="3549" y="2063"/>
                  </a:lnTo>
                  <a:lnTo>
                    <a:pt x="3551" y="2062"/>
                  </a:lnTo>
                  <a:lnTo>
                    <a:pt x="3552" y="2062"/>
                  </a:lnTo>
                  <a:lnTo>
                    <a:pt x="3552" y="2061"/>
                  </a:lnTo>
                  <a:lnTo>
                    <a:pt x="3553" y="2059"/>
                  </a:lnTo>
                  <a:lnTo>
                    <a:pt x="3556" y="2059"/>
                  </a:lnTo>
                  <a:lnTo>
                    <a:pt x="3556" y="2058"/>
                  </a:lnTo>
                  <a:lnTo>
                    <a:pt x="3557" y="2056"/>
                  </a:lnTo>
                  <a:lnTo>
                    <a:pt x="3557" y="2055"/>
                  </a:lnTo>
                  <a:lnTo>
                    <a:pt x="3555" y="2055"/>
                  </a:lnTo>
                  <a:lnTo>
                    <a:pt x="3555" y="2054"/>
                  </a:lnTo>
                  <a:lnTo>
                    <a:pt x="3553" y="2055"/>
                  </a:lnTo>
                  <a:lnTo>
                    <a:pt x="3552" y="2056"/>
                  </a:lnTo>
                  <a:lnTo>
                    <a:pt x="3552" y="2059"/>
                  </a:lnTo>
                  <a:lnTo>
                    <a:pt x="3551" y="2060"/>
                  </a:lnTo>
                  <a:lnTo>
                    <a:pt x="3550" y="2059"/>
                  </a:lnTo>
                  <a:lnTo>
                    <a:pt x="3548" y="2058"/>
                  </a:lnTo>
                  <a:lnTo>
                    <a:pt x="3546" y="2056"/>
                  </a:lnTo>
                  <a:lnTo>
                    <a:pt x="3546" y="2058"/>
                  </a:lnTo>
                  <a:lnTo>
                    <a:pt x="3544" y="2059"/>
                  </a:lnTo>
                  <a:lnTo>
                    <a:pt x="3543" y="2060"/>
                  </a:lnTo>
                  <a:lnTo>
                    <a:pt x="3542" y="2059"/>
                  </a:lnTo>
                  <a:lnTo>
                    <a:pt x="3541" y="2059"/>
                  </a:lnTo>
                  <a:lnTo>
                    <a:pt x="3541" y="2060"/>
                  </a:lnTo>
                  <a:lnTo>
                    <a:pt x="3541" y="2061"/>
                  </a:lnTo>
                  <a:lnTo>
                    <a:pt x="3540" y="2061"/>
                  </a:lnTo>
                  <a:lnTo>
                    <a:pt x="3539" y="2062"/>
                  </a:lnTo>
                  <a:lnTo>
                    <a:pt x="3541" y="2063"/>
                  </a:lnTo>
                  <a:lnTo>
                    <a:pt x="3542" y="2064"/>
                  </a:lnTo>
                  <a:lnTo>
                    <a:pt x="3542" y="2066"/>
                  </a:lnTo>
                  <a:lnTo>
                    <a:pt x="3543" y="2066"/>
                  </a:lnTo>
                  <a:lnTo>
                    <a:pt x="3543" y="2067"/>
                  </a:lnTo>
                  <a:lnTo>
                    <a:pt x="3543" y="2068"/>
                  </a:lnTo>
                  <a:lnTo>
                    <a:pt x="3542" y="2068"/>
                  </a:lnTo>
                  <a:lnTo>
                    <a:pt x="3541" y="2068"/>
                  </a:lnTo>
                  <a:lnTo>
                    <a:pt x="3541" y="2069"/>
                  </a:lnTo>
                  <a:lnTo>
                    <a:pt x="3540" y="2069"/>
                  </a:lnTo>
                  <a:lnTo>
                    <a:pt x="3540" y="2070"/>
                  </a:lnTo>
                  <a:lnTo>
                    <a:pt x="3539" y="2070"/>
                  </a:lnTo>
                  <a:lnTo>
                    <a:pt x="3537" y="2071"/>
                  </a:lnTo>
                  <a:lnTo>
                    <a:pt x="3533" y="2072"/>
                  </a:lnTo>
                  <a:lnTo>
                    <a:pt x="3532" y="2074"/>
                  </a:lnTo>
                  <a:lnTo>
                    <a:pt x="3532" y="2075"/>
                  </a:lnTo>
                  <a:lnTo>
                    <a:pt x="3531" y="2076"/>
                  </a:lnTo>
                  <a:lnTo>
                    <a:pt x="3530" y="2076"/>
                  </a:lnTo>
                  <a:lnTo>
                    <a:pt x="3530" y="2077"/>
                  </a:lnTo>
                  <a:lnTo>
                    <a:pt x="3531" y="2077"/>
                  </a:lnTo>
                  <a:lnTo>
                    <a:pt x="3531" y="2078"/>
                  </a:lnTo>
                  <a:lnTo>
                    <a:pt x="3530" y="2079"/>
                  </a:lnTo>
                  <a:lnTo>
                    <a:pt x="3530" y="2081"/>
                  </a:lnTo>
                  <a:lnTo>
                    <a:pt x="3529" y="2084"/>
                  </a:lnTo>
                  <a:lnTo>
                    <a:pt x="3527" y="2085"/>
                  </a:lnTo>
                  <a:lnTo>
                    <a:pt x="3527" y="2086"/>
                  </a:lnTo>
                  <a:lnTo>
                    <a:pt x="3527" y="2088"/>
                  </a:lnTo>
                  <a:lnTo>
                    <a:pt x="3526" y="2089"/>
                  </a:lnTo>
                  <a:lnTo>
                    <a:pt x="3525" y="2092"/>
                  </a:lnTo>
                  <a:lnTo>
                    <a:pt x="3524" y="2094"/>
                  </a:lnTo>
                  <a:lnTo>
                    <a:pt x="3524" y="2095"/>
                  </a:lnTo>
                  <a:lnTo>
                    <a:pt x="3524" y="2096"/>
                  </a:lnTo>
                  <a:lnTo>
                    <a:pt x="3523" y="2099"/>
                  </a:lnTo>
                  <a:lnTo>
                    <a:pt x="3523" y="2101"/>
                  </a:lnTo>
                  <a:lnTo>
                    <a:pt x="3523" y="2102"/>
                  </a:lnTo>
                  <a:lnTo>
                    <a:pt x="3523" y="2106"/>
                  </a:lnTo>
                  <a:lnTo>
                    <a:pt x="3523" y="2108"/>
                  </a:lnTo>
                  <a:lnTo>
                    <a:pt x="3523" y="2109"/>
                  </a:lnTo>
                  <a:lnTo>
                    <a:pt x="3524" y="2110"/>
                  </a:lnTo>
                  <a:lnTo>
                    <a:pt x="3524" y="2112"/>
                  </a:lnTo>
                  <a:lnTo>
                    <a:pt x="3524" y="2114"/>
                  </a:lnTo>
                  <a:lnTo>
                    <a:pt x="3525" y="2117"/>
                  </a:lnTo>
                  <a:lnTo>
                    <a:pt x="3526" y="2119"/>
                  </a:lnTo>
                  <a:lnTo>
                    <a:pt x="3526" y="2120"/>
                  </a:lnTo>
                  <a:lnTo>
                    <a:pt x="3529" y="2121"/>
                  </a:lnTo>
                  <a:lnTo>
                    <a:pt x="3529" y="2122"/>
                  </a:lnTo>
                  <a:lnTo>
                    <a:pt x="3531" y="2125"/>
                  </a:lnTo>
                  <a:lnTo>
                    <a:pt x="3531" y="2126"/>
                  </a:lnTo>
                  <a:lnTo>
                    <a:pt x="3531" y="2127"/>
                  </a:lnTo>
                  <a:lnTo>
                    <a:pt x="3532" y="2128"/>
                  </a:lnTo>
                  <a:lnTo>
                    <a:pt x="3533" y="2128"/>
                  </a:lnTo>
                  <a:lnTo>
                    <a:pt x="3533" y="2129"/>
                  </a:lnTo>
                  <a:lnTo>
                    <a:pt x="3532" y="2130"/>
                  </a:lnTo>
                  <a:lnTo>
                    <a:pt x="3532" y="2131"/>
                  </a:lnTo>
                  <a:lnTo>
                    <a:pt x="3532" y="2133"/>
                  </a:lnTo>
                  <a:lnTo>
                    <a:pt x="3532" y="2134"/>
                  </a:lnTo>
                  <a:lnTo>
                    <a:pt x="3531" y="2134"/>
                  </a:lnTo>
                  <a:lnTo>
                    <a:pt x="3531" y="2135"/>
                  </a:lnTo>
                  <a:lnTo>
                    <a:pt x="3530" y="2135"/>
                  </a:lnTo>
                  <a:lnTo>
                    <a:pt x="3530" y="2136"/>
                  </a:lnTo>
                  <a:lnTo>
                    <a:pt x="3529" y="2136"/>
                  </a:lnTo>
                  <a:lnTo>
                    <a:pt x="3529" y="2137"/>
                  </a:lnTo>
                  <a:lnTo>
                    <a:pt x="3527" y="2138"/>
                  </a:lnTo>
                  <a:lnTo>
                    <a:pt x="3526" y="2139"/>
                  </a:lnTo>
                  <a:lnTo>
                    <a:pt x="3525" y="2139"/>
                  </a:lnTo>
                  <a:lnTo>
                    <a:pt x="3524" y="2141"/>
                  </a:lnTo>
                  <a:lnTo>
                    <a:pt x="3523" y="2143"/>
                  </a:lnTo>
                  <a:lnTo>
                    <a:pt x="3522" y="2144"/>
                  </a:lnTo>
                  <a:lnTo>
                    <a:pt x="3521" y="2144"/>
                  </a:lnTo>
                  <a:lnTo>
                    <a:pt x="3521" y="2143"/>
                  </a:lnTo>
                  <a:lnTo>
                    <a:pt x="3518" y="2144"/>
                  </a:lnTo>
                  <a:lnTo>
                    <a:pt x="3516" y="2144"/>
                  </a:lnTo>
                  <a:lnTo>
                    <a:pt x="3513" y="2144"/>
                  </a:lnTo>
                  <a:lnTo>
                    <a:pt x="3512" y="2145"/>
                  </a:lnTo>
                  <a:lnTo>
                    <a:pt x="3512" y="2144"/>
                  </a:lnTo>
                  <a:lnTo>
                    <a:pt x="3511" y="2144"/>
                  </a:lnTo>
                  <a:lnTo>
                    <a:pt x="3509" y="2143"/>
                  </a:lnTo>
                  <a:lnTo>
                    <a:pt x="3509" y="2142"/>
                  </a:lnTo>
                  <a:lnTo>
                    <a:pt x="3508" y="2141"/>
                  </a:lnTo>
                  <a:lnTo>
                    <a:pt x="3506" y="2141"/>
                  </a:lnTo>
                  <a:lnTo>
                    <a:pt x="3501" y="2142"/>
                  </a:lnTo>
                  <a:lnTo>
                    <a:pt x="3498" y="2143"/>
                  </a:lnTo>
                  <a:lnTo>
                    <a:pt x="3492" y="2147"/>
                  </a:lnTo>
                  <a:lnTo>
                    <a:pt x="3491" y="2148"/>
                  </a:lnTo>
                  <a:lnTo>
                    <a:pt x="3490" y="2150"/>
                  </a:lnTo>
                  <a:lnTo>
                    <a:pt x="3488" y="2152"/>
                  </a:lnTo>
                  <a:lnTo>
                    <a:pt x="3487" y="2154"/>
                  </a:lnTo>
                  <a:lnTo>
                    <a:pt x="3486" y="2154"/>
                  </a:lnTo>
                  <a:lnTo>
                    <a:pt x="3486" y="2155"/>
                  </a:lnTo>
                  <a:lnTo>
                    <a:pt x="3484" y="2155"/>
                  </a:lnTo>
                  <a:lnTo>
                    <a:pt x="3483" y="2155"/>
                  </a:lnTo>
                  <a:lnTo>
                    <a:pt x="3482" y="2156"/>
                  </a:lnTo>
                  <a:lnTo>
                    <a:pt x="3481" y="2158"/>
                  </a:lnTo>
                  <a:lnTo>
                    <a:pt x="3480" y="2160"/>
                  </a:lnTo>
                  <a:lnTo>
                    <a:pt x="3479" y="2161"/>
                  </a:lnTo>
                  <a:lnTo>
                    <a:pt x="3479" y="2163"/>
                  </a:lnTo>
                  <a:lnTo>
                    <a:pt x="3478" y="2166"/>
                  </a:lnTo>
                  <a:lnTo>
                    <a:pt x="3478" y="2167"/>
                  </a:lnTo>
                  <a:lnTo>
                    <a:pt x="3475" y="2175"/>
                  </a:lnTo>
                  <a:lnTo>
                    <a:pt x="3475" y="2177"/>
                  </a:lnTo>
                  <a:lnTo>
                    <a:pt x="3477" y="2178"/>
                  </a:lnTo>
                  <a:lnTo>
                    <a:pt x="3475" y="2179"/>
                  </a:lnTo>
                  <a:lnTo>
                    <a:pt x="3475" y="2180"/>
                  </a:lnTo>
                  <a:lnTo>
                    <a:pt x="3477" y="2181"/>
                  </a:lnTo>
                  <a:lnTo>
                    <a:pt x="3478" y="2183"/>
                  </a:lnTo>
                  <a:lnTo>
                    <a:pt x="3478" y="2181"/>
                  </a:lnTo>
                  <a:lnTo>
                    <a:pt x="3477" y="2180"/>
                  </a:lnTo>
                  <a:lnTo>
                    <a:pt x="3477" y="2179"/>
                  </a:lnTo>
                  <a:lnTo>
                    <a:pt x="3478" y="2179"/>
                  </a:lnTo>
                  <a:lnTo>
                    <a:pt x="3478" y="2180"/>
                  </a:lnTo>
                  <a:lnTo>
                    <a:pt x="3479" y="2184"/>
                  </a:lnTo>
                  <a:lnTo>
                    <a:pt x="3479" y="2185"/>
                  </a:lnTo>
                  <a:lnTo>
                    <a:pt x="3479" y="2187"/>
                  </a:lnTo>
                  <a:lnTo>
                    <a:pt x="3478" y="2187"/>
                  </a:lnTo>
                  <a:lnTo>
                    <a:pt x="3477" y="2187"/>
                  </a:lnTo>
                  <a:lnTo>
                    <a:pt x="3475" y="2186"/>
                  </a:lnTo>
                  <a:lnTo>
                    <a:pt x="3475" y="2185"/>
                  </a:lnTo>
                  <a:lnTo>
                    <a:pt x="3474" y="2185"/>
                  </a:lnTo>
                  <a:lnTo>
                    <a:pt x="3474" y="2186"/>
                  </a:lnTo>
                  <a:lnTo>
                    <a:pt x="3475" y="2186"/>
                  </a:lnTo>
                  <a:lnTo>
                    <a:pt x="3475" y="2187"/>
                  </a:lnTo>
                  <a:lnTo>
                    <a:pt x="3474" y="2187"/>
                  </a:lnTo>
                  <a:lnTo>
                    <a:pt x="3475" y="2187"/>
                  </a:lnTo>
                  <a:lnTo>
                    <a:pt x="3477" y="2187"/>
                  </a:lnTo>
                  <a:lnTo>
                    <a:pt x="3477" y="2188"/>
                  </a:lnTo>
                  <a:lnTo>
                    <a:pt x="3477" y="2189"/>
                  </a:lnTo>
                  <a:lnTo>
                    <a:pt x="3477" y="2190"/>
                  </a:lnTo>
                  <a:lnTo>
                    <a:pt x="3477" y="2192"/>
                  </a:lnTo>
                  <a:lnTo>
                    <a:pt x="3478" y="2190"/>
                  </a:lnTo>
                  <a:lnTo>
                    <a:pt x="3478" y="2192"/>
                  </a:lnTo>
                  <a:lnTo>
                    <a:pt x="3478" y="2193"/>
                  </a:lnTo>
                  <a:lnTo>
                    <a:pt x="3478" y="2194"/>
                  </a:lnTo>
                  <a:lnTo>
                    <a:pt x="3479" y="2194"/>
                  </a:lnTo>
                  <a:lnTo>
                    <a:pt x="3479" y="2195"/>
                  </a:lnTo>
                  <a:lnTo>
                    <a:pt x="3478" y="2195"/>
                  </a:lnTo>
                  <a:lnTo>
                    <a:pt x="3478" y="2196"/>
                  </a:lnTo>
                  <a:lnTo>
                    <a:pt x="3478" y="2197"/>
                  </a:lnTo>
                  <a:lnTo>
                    <a:pt x="3479" y="2198"/>
                  </a:lnTo>
                  <a:lnTo>
                    <a:pt x="3479" y="2197"/>
                  </a:lnTo>
                  <a:lnTo>
                    <a:pt x="3479" y="2196"/>
                  </a:lnTo>
                  <a:lnTo>
                    <a:pt x="3480" y="2196"/>
                  </a:lnTo>
                  <a:lnTo>
                    <a:pt x="3480" y="2197"/>
                  </a:lnTo>
                  <a:lnTo>
                    <a:pt x="3480" y="2198"/>
                  </a:lnTo>
                  <a:lnTo>
                    <a:pt x="3481" y="2200"/>
                  </a:lnTo>
                  <a:lnTo>
                    <a:pt x="3480" y="2200"/>
                  </a:lnTo>
                  <a:lnTo>
                    <a:pt x="3481" y="2201"/>
                  </a:lnTo>
                  <a:lnTo>
                    <a:pt x="3481" y="2202"/>
                  </a:lnTo>
                  <a:lnTo>
                    <a:pt x="3481" y="2203"/>
                  </a:lnTo>
                  <a:lnTo>
                    <a:pt x="3480" y="2203"/>
                  </a:lnTo>
                  <a:lnTo>
                    <a:pt x="3479" y="2203"/>
                  </a:lnTo>
                  <a:lnTo>
                    <a:pt x="3479" y="2202"/>
                  </a:lnTo>
                  <a:lnTo>
                    <a:pt x="3478" y="2202"/>
                  </a:lnTo>
                  <a:lnTo>
                    <a:pt x="3474" y="2200"/>
                  </a:lnTo>
                  <a:lnTo>
                    <a:pt x="3474" y="2198"/>
                  </a:lnTo>
                  <a:lnTo>
                    <a:pt x="3473" y="2198"/>
                  </a:lnTo>
                  <a:lnTo>
                    <a:pt x="3473" y="2197"/>
                  </a:lnTo>
                  <a:lnTo>
                    <a:pt x="3474" y="2196"/>
                  </a:lnTo>
                  <a:lnTo>
                    <a:pt x="3475" y="2196"/>
                  </a:lnTo>
                  <a:lnTo>
                    <a:pt x="3475" y="2195"/>
                  </a:lnTo>
                  <a:lnTo>
                    <a:pt x="3474" y="2196"/>
                  </a:lnTo>
                  <a:lnTo>
                    <a:pt x="3473" y="2196"/>
                  </a:lnTo>
                  <a:lnTo>
                    <a:pt x="3473" y="2197"/>
                  </a:lnTo>
                  <a:lnTo>
                    <a:pt x="3472" y="2197"/>
                  </a:lnTo>
                  <a:lnTo>
                    <a:pt x="3471" y="2196"/>
                  </a:lnTo>
                  <a:lnTo>
                    <a:pt x="3470" y="2197"/>
                  </a:lnTo>
                  <a:lnTo>
                    <a:pt x="3466" y="2197"/>
                  </a:lnTo>
                  <a:lnTo>
                    <a:pt x="3466" y="2198"/>
                  </a:lnTo>
                  <a:lnTo>
                    <a:pt x="3465" y="2200"/>
                  </a:lnTo>
                  <a:lnTo>
                    <a:pt x="3464" y="2201"/>
                  </a:lnTo>
                  <a:lnTo>
                    <a:pt x="3463" y="2201"/>
                  </a:lnTo>
                  <a:lnTo>
                    <a:pt x="3462" y="2200"/>
                  </a:lnTo>
                  <a:lnTo>
                    <a:pt x="3462" y="2201"/>
                  </a:lnTo>
                  <a:lnTo>
                    <a:pt x="3461" y="2201"/>
                  </a:lnTo>
                  <a:lnTo>
                    <a:pt x="3461" y="2202"/>
                  </a:lnTo>
                  <a:lnTo>
                    <a:pt x="3460" y="2202"/>
                  </a:lnTo>
                  <a:lnTo>
                    <a:pt x="3458" y="2202"/>
                  </a:lnTo>
                  <a:lnTo>
                    <a:pt x="3455" y="2204"/>
                  </a:lnTo>
                  <a:lnTo>
                    <a:pt x="3452" y="2208"/>
                  </a:lnTo>
                  <a:lnTo>
                    <a:pt x="3448" y="2211"/>
                  </a:lnTo>
                  <a:lnTo>
                    <a:pt x="3447" y="2212"/>
                  </a:lnTo>
                  <a:lnTo>
                    <a:pt x="3447" y="2211"/>
                  </a:lnTo>
                  <a:lnTo>
                    <a:pt x="3447" y="2210"/>
                  </a:lnTo>
                  <a:lnTo>
                    <a:pt x="3446" y="2210"/>
                  </a:lnTo>
                  <a:lnTo>
                    <a:pt x="3446" y="2209"/>
                  </a:lnTo>
                  <a:lnTo>
                    <a:pt x="3447" y="2208"/>
                  </a:lnTo>
                  <a:lnTo>
                    <a:pt x="3446" y="2208"/>
                  </a:lnTo>
                  <a:lnTo>
                    <a:pt x="3445" y="2205"/>
                  </a:lnTo>
                  <a:lnTo>
                    <a:pt x="3444" y="2204"/>
                  </a:lnTo>
                  <a:lnTo>
                    <a:pt x="3443" y="2204"/>
                  </a:lnTo>
                  <a:lnTo>
                    <a:pt x="3443" y="2205"/>
                  </a:lnTo>
                  <a:lnTo>
                    <a:pt x="3442" y="2206"/>
                  </a:lnTo>
                  <a:lnTo>
                    <a:pt x="3440" y="2206"/>
                  </a:lnTo>
                  <a:lnTo>
                    <a:pt x="3440" y="2208"/>
                  </a:lnTo>
                  <a:lnTo>
                    <a:pt x="3442" y="2208"/>
                  </a:lnTo>
                  <a:lnTo>
                    <a:pt x="3442" y="2209"/>
                  </a:lnTo>
                  <a:lnTo>
                    <a:pt x="3440" y="2209"/>
                  </a:lnTo>
                  <a:lnTo>
                    <a:pt x="3440" y="2210"/>
                  </a:lnTo>
                  <a:lnTo>
                    <a:pt x="3440" y="2211"/>
                  </a:lnTo>
                  <a:lnTo>
                    <a:pt x="3442" y="2211"/>
                  </a:lnTo>
                  <a:lnTo>
                    <a:pt x="3443" y="2211"/>
                  </a:lnTo>
                  <a:lnTo>
                    <a:pt x="3442" y="2210"/>
                  </a:lnTo>
                  <a:lnTo>
                    <a:pt x="3443" y="2210"/>
                  </a:lnTo>
                  <a:lnTo>
                    <a:pt x="3444" y="2210"/>
                  </a:lnTo>
                  <a:lnTo>
                    <a:pt x="3445" y="2210"/>
                  </a:lnTo>
                  <a:lnTo>
                    <a:pt x="3446" y="2211"/>
                  </a:lnTo>
                  <a:lnTo>
                    <a:pt x="3446" y="2212"/>
                  </a:lnTo>
                  <a:lnTo>
                    <a:pt x="3445" y="2212"/>
                  </a:lnTo>
                  <a:lnTo>
                    <a:pt x="3445" y="2213"/>
                  </a:lnTo>
                  <a:lnTo>
                    <a:pt x="3446" y="2213"/>
                  </a:lnTo>
                  <a:lnTo>
                    <a:pt x="3445" y="2214"/>
                  </a:lnTo>
                  <a:lnTo>
                    <a:pt x="3444" y="2214"/>
                  </a:lnTo>
                  <a:lnTo>
                    <a:pt x="3444" y="2215"/>
                  </a:lnTo>
                  <a:lnTo>
                    <a:pt x="3444" y="2217"/>
                  </a:lnTo>
                  <a:lnTo>
                    <a:pt x="3443" y="2217"/>
                  </a:lnTo>
                  <a:lnTo>
                    <a:pt x="3443" y="2218"/>
                  </a:lnTo>
                  <a:lnTo>
                    <a:pt x="3444" y="2218"/>
                  </a:lnTo>
                  <a:lnTo>
                    <a:pt x="3445" y="2219"/>
                  </a:lnTo>
                  <a:lnTo>
                    <a:pt x="3445" y="2220"/>
                  </a:lnTo>
                  <a:lnTo>
                    <a:pt x="3444" y="2220"/>
                  </a:lnTo>
                  <a:lnTo>
                    <a:pt x="3444" y="2221"/>
                  </a:lnTo>
                  <a:lnTo>
                    <a:pt x="3444" y="2222"/>
                  </a:lnTo>
                  <a:lnTo>
                    <a:pt x="3443" y="2222"/>
                  </a:lnTo>
                  <a:lnTo>
                    <a:pt x="3443" y="2223"/>
                  </a:lnTo>
                  <a:lnTo>
                    <a:pt x="3442" y="2222"/>
                  </a:lnTo>
                  <a:lnTo>
                    <a:pt x="3440" y="2221"/>
                  </a:lnTo>
                  <a:lnTo>
                    <a:pt x="3440" y="2222"/>
                  </a:lnTo>
                  <a:lnTo>
                    <a:pt x="3442" y="2223"/>
                  </a:lnTo>
                  <a:lnTo>
                    <a:pt x="3440" y="2223"/>
                  </a:lnTo>
                  <a:lnTo>
                    <a:pt x="3440" y="2225"/>
                  </a:lnTo>
                  <a:lnTo>
                    <a:pt x="3442" y="2225"/>
                  </a:lnTo>
                  <a:lnTo>
                    <a:pt x="3443" y="2225"/>
                  </a:lnTo>
                  <a:lnTo>
                    <a:pt x="3443" y="2226"/>
                  </a:lnTo>
                  <a:lnTo>
                    <a:pt x="3443" y="2227"/>
                  </a:lnTo>
                  <a:lnTo>
                    <a:pt x="3443" y="2228"/>
                  </a:lnTo>
                  <a:lnTo>
                    <a:pt x="3443" y="2229"/>
                  </a:lnTo>
                  <a:lnTo>
                    <a:pt x="3442" y="2229"/>
                  </a:lnTo>
                  <a:lnTo>
                    <a:pt x="3442" y="2230"/>
                  </a:lnTo>
                  <a:lnTo>
                    <a:pt x="3442" y="2231"/>
                  </a:lnTo>
                  <a:lnTo>
                    <a:pt x="3440" y="2231"/>
                  </a:lnTo>
                  <a:lnTo>
                    <a:pt x="3442" y="2231"/>
                  </a:lnTo>
                  <a:lnTo>
                    <a:pt x="3443" y="2230"/>
                  </a:lnTo>
                  <a:lnTo>
                    <a:pt x="3444" y="2231"/>
                  </a:lnTo>
                  <a:lnTo>
                    <a:pt x="3444" y="2233"/>
                  </a:lnTo>
                  <a:lnTo>
                    <a:pt x="3443" y="2234"/>
                  </a:lnTo>
                  <a:lnTo>
                    <a:pt x="3443" y="2235"/>
                  </a:lnTo>
                  <a:lnTo>
                    <a:pt x="3444" y="2235"/>
                  </a:lnTo>
                  <a:lnTo>
                    <a:pt x="3444" y="2236"/>
                  </a:lnTo>
                  <a:lnTo>
                    <a:pt x="3443" y="2237"/>
                  </a:lnTo>
                  <a:lnTo>
                    <a:pt x="3440" y="2237"/>
                  </a:lnTo>
                  <a:lnTo>
                    <a:pt x="3440" y="2238"/>
                  </a:lnTo>
                  <a:lnTo>
                    <a:pt x="3439" y="2239"/>
                  </a:lnTo>
                  <a:lnTo>
                    <a:pt x="3440" y="2240"/>
                  </a:lnTo>
                  <a:lnTo>
                    <a:pt x="3440" y="2242"/>
                  </a:lnTo>
                  <a:lnTo>
                    <a:pt x="3439" y="2242"/>
                  </a:lnTo>
                  <a:lnTo>
                    <a:pt x="3439" y="2243"/>
                  </a:lnTo>
                  <a:lnTo>
                    <a:pt x="3438" y="2243"/>
                  </a:lnTo>
                  <a:lnTo>
                    <a:pt x="3438" y="2244"/>
                  </a:lnTo>
                  <a:lnTo>
                    <a:pt x="3438" y="2245"/>
                  </a:lnTo>
                  <a:lnTo>
                    <a:pt x="3437" y="2246"/>
                  </a:lnTo>
                  <a:lnTo>
                    <a:pt x="3437" y="2247"/>
                  </a:lnTo>
                  <a:lnTo>
                    <a:pt x="3437" y="2250"/>
                  </a:lnTo>
                  <a:lnTo>
                    <a:pt x="3437" y="2251"/>
                  </a:lnTo>
                  <a:lnTo>
                    <a:pt x="3436" y="2251"/>
                  </a:lnTo>
                  <a:lnTo>
                    <a:pt x="3436" y="2252"/>
                  </a:lnTo>
                  <a:lnTo>
                    <a:pt x="3435" y="2252"/>
                  </a:lnTo>
                  <a:lnTo>
                    <a:pt x="3434" y="2254"/>
                  </a:lnTo>
                  <a:lnTo>
                    <a:pt x="3434" y="2255"/>
                  </a:lnTo>
                  <a:lnTo>
                    <a:pt x="3432" y="2255"/>
                  </a:lnTo>
                  <a:lnTo>
                    <a:pt x="3432" y="2256"/>
                  </a:lnTo>
                  <a:lnTo>
                    <a:pt x="3430" y="2258"/>
                  </a:lnTo>
                  <a:lnTo>
                    <a:pt x="3430" y="2259"/>
                  </a:lnTo>
                  <a:lnTo>
                    <a:pt x="3430" y="2260"/>
                  </a:lnTo>
                  <a:lnTo>
                    <a:pt x="3429" y="2260"/>
                  </a:lnTo>
                  <a:lnTo>
                    <a:pt x="3429" y="2261"/>
                  </a:lnTo>
                  <a:lnTo>
                    <a:pt x="3428" y="2262"/>
                  </a:lnTo>
                  <a:lnTo>
                    <a:pt x="3428" y="2263"/>
                  </a:lnTo>
                  <a:lnTo>
                    <a:pt x="3427" y="2263"/>
                  </a:lnTo>
                  <a:lnTo>
                    <a:pt x="3426" y="2264"/>
                  </a:lnTo>
                  <a:lnTo>
                    <a:pt x="3425" y="2264"/>
                  </a:lnTo>
                  <a:lnTo>
                    <a:pt x="3425" y="2267"/>
                  </a:lnTo>
                  <a:lnTo>
                    <a:pt x="3423" y="2267"/>
                  </a:lnTo>
                  <a:lnTo>
                    <a:pt x="3422" y="2267"/>
                  </a:lnTo>
                  <a:lnTo>
                    <a:pt x="3420" y="2268"/>
                  </a:lnTo>
                  <a:lnTo>
                    <a:pt x="3419" y="2269"/>
                  </a:lnTo>
                  <a:lnTo>
                    <a:pt x="3418" y="2271"/>
                  </a:lnTo>
                  <a:lnTo>
                    <a:pt x="3417" y="2272"/>
                  </a:lnTo>
                  <a:lnTo>
                    <a:pt x="3418" y="2272"/>
                  </a:lnTo>
                  <a:lnTo>
                    <a:pt x="3417" y="2273"/>
                  </a:lnTo>
                  <a:lnTo>
                    <a:pt x="3417" y="2275"/>
                  </a:lnTo>
                  <a:lnTo>
                    <a:pt x="3414" y="2275"/>
                  </a:lnTo>
                  <a:lnTo>
                    <a:pt x="3414" y="2276"/>
                  </a:lnTo>
                  <a:lnTo>
                    <a:pt x="3413" y="2277"/>
                  </a:lnTo>
                  <a:lnTo>
                    <a:pt x="3412" y="2278"/>
                  </a:lnTo>
                  <a:lnTo>
                    <a:pt x="3412" y="2279"/>
                  </a:lnTo>
                  <a:lnTo>
                    <a:pt x="3410" y="2280"/>
                  </a:lnTo>
                  <a:lnTo>
                    <a:pt x="3409" y="2281"/>
                  </a:lnTo>
                  <a:lnTo>
                    <a:pt x="3408" y="2282"/>
                  </a:lnTo>
                  <a:lnTo>
                    <a:pt x="3406" y="2284"/>
                  </a:lnTo>
                  <a:lnTo>
                    <a:pt x="3404" y="2286"/>
                  </a:lnTo>
                  <a:lnTo>
                    <a:pt x="3403" y="2287"/>
                  </a:lnTo>
                  <a:lnTo>
                    <a:pt x="3402" y="2287"/>
                  </a:lnTo>
                  <a:lnTo>
                    <a:pt x="3402" y="2288"/>
                  </a:lnTo>
                  <a:lnTo>
                    <a:pt x="3401" y="2289"/>
                  </a:lnTo>
                  <a:lnTo>
                    <a:pt x="3401" y="2290"/>
                  </a:lnTo>
                  <a:lnTo>
                    <a:pt x="3400" y="2290"/>
                  </a:lnTo>
                  <a:lnTo>
                    <a:pt x="3399" y="2292"/>
                  </a:lnTo>
                  <a:lnTo>
                    <a:pt x="3399" y="2293"/>
                  </a:lnTo>
                  <a:lnTo>
                    <a:pt x="3397" y="2294"/>
                  </a:lnTo>
                  <a:lnTo>
                    <a:pt x="3396" y="2293"/>
                  </a:lnTo>
                  <a:lnTo>
                    <a:pt x="3397" y="2292"/>
                  </a:lnTo>
                  <a:lnTo>
                    <a:pt x="3400" y="2289"/>
                  </a:lnTo>
                  <a:lnTo>
                    <a:pt x="3400" y="2287"/>
                  </a:lnTo>
                  <a:lnTo>
                    <a:pt x="3400" y="2286"/>
                  </a:lnTo>
                  <a:lnTo>
                    <a:pt x="3400" y="2285"/>
                  </a:lnTo>
                  <a:lnTo>
                    <a:pt x="3399" y="2285"/>
                  </a:lnTo>
                  <a:lnTo>
                    <a:pt x="3397" y="2284"/>
                  </a:lnTo>
                  <a:lnTo>
                    <a:pt x="3399" y="2282"/>
                  </a:lnTo>
                  <a:lnTo>
                    <a:pt x="3399" y="2280"/>
                  </a:lnTo>
                  <a:lnTo>
                    <a:pt x="3397" y="2280"/>
                  </a:lnTo>
                  <a:lnTo>
                    <a:pt x="3396" y="2278"/>
                  </a:lnTo>
                  <a:lnTo>
                    <a:pt x="3395" y="2278"/>
                  </a:lnTo>
                  <a:lnTo>
                    <a:pt x="3394" y="2278"/>
                  </a:lnTo>
                  <a:lnTo>
                    <a:pt x="3394" y="2277"/>
                  </a:lnTo>
                  <a:lnTo>
                    <a:pt x="3393" y="2276"/>
                  </a:lnTo>
                  <a:lnTo>
                    <a:pt x="3393" y="2275"/>
                  </a:lnTo>
                  <a:lnTo>
                    <a:pt x="3393" y="2272"/>
                  </a:lnTo>
                  <a:lnTo>
                    <a:pt x="3393" y="2271"/>
                  </a:lnTo>
                  <a:lnTo>
                    <a:pt x="3393" y="2270"/>
                  </a:lnTo>
                  <a:lnTo>
                    <a:pt x="3393" y="2269"/>
                  </a:lnTo>
                  <a:lnTo>
                    <a:pt x="3393" y="2268"/>
                  </a:lnTo>
                  <a:lnTo>
                    <a:pt x="3393" y="2265"/>
                  </a:lnTo>
                  <a:lnTo>
                    <a:pt x="3393" y="2264"/>
                  </a:lnTo>
                  <a:lnTo>
                    <a:pt x="3393" y="2263"/>
                  </a:lnTo>
                  <a:lnTo>
                    <a:pt x="3393" y="2262"/>
                  </a:lnTo>
                  <a:lnTo>
                    <a:pt x="3393" y="2258"/>
                  </a:lnTo>
                  <a:lnTo>
                    <a:pt x="3393" y="2250"/>
                  </a:lnTo>
                  <a:lnTo>
                    <a:pt x="3392" y="2239"/>
                  </a:lnTo>
                  <a:lnTo>
                    <a:pt x="3389" y="2231"/>
                  </a:lnTo>
                  <a:lnTo>
                    <a:pt x="3388" y="2230"/>
                  </a:lnTo>
                  <a:lnTo>
                    <a:pt x="3388" y="2229"/>
                  </a:lnTo>
                  <a:lnTo>
                    <a:pt x="3388" y="2228"/>
                  </a:lnTo>
                  <a:lnTo>
                    <a:pt x="3387" y="2227"/>
                  </a:lnTo>
                  <a:lnTo>
                    <a:pt x="3388" y="2227"/>
                  </a:lnTo>
                  <a:lnTo>
                    <a:pt x="3388" y="2228"/>
                  </a:lnTo>
                  <a:lnTo>
                    <a:pt x="3389" y="2228"/>
                  </a:lnTo>
                  <a:lnTo>
                    <a:pt x="3389" y="2229"/>
                  </a:lnTo>
                  <a:lnTo>
                    <a:pt x="3389" y="2230"/>
                  </a:lnTo>
                  <a:lnTo>
                    <a:pt x="3391" y="2230"/>
                  </a:lnTo>
                  <a:lnTo>
                    <a:pt x="3391" y="2229"/>
                  </a:lnTo>
                  <a:lnTo>
                    <a:pt x="3392" y="2228"/>
                  </a:lnTo>
                  <a:lnTo>
                    <a:pt x="3391" y="2227"/>
                  </a:lnTo>
                  <a:lnTo>
                    <a:pt x="3389" y="2227"/>
                  </a:lnTo>
                  <a:lnTo>
                    <a:pt x="3388" y="2227"/>
                  </a:lnTo>
                  <a:lnTo>
                    <a:pt x="3388" y="2226"/>
                  </a:lnTo>
                  <a:lnTo>
                    <a:pt x="3387" y="2225"/>
                  </a:lnTo>
                  <a:lnTo>
                    <a:pt x="3387" y="2223"/>
                  </a:lnTo>
                  <a:lnTo>
                    <a:pt x="3387" y="2222"/>
                  </a:lnTo>
                  <a:lnTo>
                    <a:pt x="3386" y="2221"/>
                  </a:lnTo>
                  <a:lnTo>
                    <a:pt x="3385" y="2215"/>
                  </a:lnTo>
                  <a:lnTo>
                    <a:pt x="3383" y="2210"/>
                  </a:lnTo>
                  <a:lnTo>
                    <a:pt x="3383" y="2205"/>
                  </a:lnTo>
                  <a:lnTo>
                    <a:pt x="3382" y="2198"/>
                  </a:lnTo>
                  <a:lnTo>
                    <a:pt x="3382" y="2195"/>
                  </a:lnTo>
                  <a:lnTo>
                    <a:pt x="3382" y="2192"/>
                  </a:lnTo>
                  <a:lnTo>
                    <a:pt x="3380" y="2184"/>
                  </a:lnTo>
                  <a:lnTo>
                    <a:pt x="3379" y="2180"/>
                  </a:lnTo>
                  <a:lnTo>
                    <a:pt x="3379" y="2177"/>
                  </a:lnTo>
                  <a:lnTo>
                    <a:pt x="3379" y="2176"/>
                  </a:lnTo>
                  <a:lnTo>
                    <a:pt x="3379" y="2175"/>
                  </a:lnTo>
                  <a:lnTo>
                    <a:pt x="3379" y="2172"/>
                  </a:lnTo>
                  <a:lnTo>
                    <a:pt x="3379" y="2171"/>
                  </a:lnTo>
                  <a:lnTo>
                    <a:pt x="3378" y="2169"/>
                  </a:lnTo>
                  <a:lnTo>
                    <a:pt x="3377" y="2167"/>
                  </a:lnTo>
                  <a:lnTo>
                    <a:pt x="3378" y="2166"/>
                  </a:lnTo>
                  <a:lnTo>
                    <a:pt x="3377" y="2164"/>
                  </a:lnTo>
                  <a:lnTo>
                    <a:pt x="3377" y="2162"/>
                  </a:lnTo>
                  <a:lnTo>
                    <a:pt x="3376" y="2156"/>
                  </a:lnTo>
                  <a:lnTo>
                    <a:pt x="3374" y="2147"/>
                  </a:lnTo>
                  <a:lnTo>
                    <a:pt x="3371" y="2133"/>
                  </a:lnTo>
                  <a:lnTo>
                    <a:pt x="3371" y="2131"/>
                  </a:lnTo>
                  <a:lnTo>
                    <a:pt x="3371" y="2130"/>
                  </a:lnTo>
                  <a:lnTo>
                    <a:pt x="3371" y="2128"/>
                  </a:lnTo>
                  <a:lnTo>
                    <a:pt x="3370" y="2127"/>
                  </a:lnTo>
                  <a:lnTo>
                    <a:pt x="3369" y="2110"/>
                  </a:lnTo>
                  <a:lnTo>
                    <a:pt x="3369" y="2106"/>
                  </a:lnTo>
                  <a:lnTo>
                    <a:pt x="3369" y="2104"/>
                  </a:lnTo>
                  <a:lnTo>
                    <a:pt x="3370" y="2100"/>
                  </a:lnTo>
                  <a:lnTo>
                    <a:pt x="3370" y="2097"/>
                  </a:lnTo>
                  <a:lnTo>
                    <a:pt x="3371" y="2095"/>
                  </a:lnTo>
                  <a:lnTo>
                    <a:pt x="3371" y="2083"/>
                  </a:lnTo>
                  <a:lnTo>
                    <a:pt x="3373" y="2080"/>
                  </a:lnTo>
                  <a:lnTo>
                    <a:pt x="3373" y="2079"/>
                  </a:lnTo>
                  <a:lnTo>
                    <a:pt x="3373" y="2078"/>
                  </a:lnTo>
                  <a:lnTo>
                    <a:pt x="3373" y="2077"/>
                  </a:lnTo>
                  <a:lnTo>
                    <a:pt x="3374" y="2075"/>
                  </a:lnTo>
                  <a:lnTo>
                    <a:pt x="3375" y="2074"/>
                  </a:lnTo>
                  <a:lnTo>
                    <a:pt x="3374" y="2074"/>
                  </a:lnTo>
                  <a:lnTo>
                    <a:pt x="3374" y="2072"/>
                  </a:lnTo>
                  <a:lnTo>
                    <a:pt x="3375" y="2071"/>
                  </a:lnTo>
                  <a:lnTo>
                    <a:pt x="3375" y="2068"/>
                  </a:lnTo>
                  <a:lnTo>
                    <a:pt x="3376" y="2066"/>
                  </a:lnTo>
                  <a:lnTo>
                    <a:pt x="3378" y="2052"/>
                  </a:lnTo>
                  <a:lnTo>
                    <a:pt x="3379" y="2052"/>
                  </a:lnTo>
                  <a:lnTo>
                    <a:pt x="3379" y="2051"/>
                  </a:lnTo>
                  <a:lnTo>
                    <a:pt x="3380" y="2049"/>
                  </a:lnTo>
                  <a:lnTo>
                    <a:pt x="3380" y="2047"/>
                  </a:lnTo>
                  <a:lnTo>
                    <a:pt x="3382" y="2044"/>
                  </a:lnTo>
                  <a:lnTo>
                    <a:pt x="3384" y="2042"/>
                  </a:lnTo>
                  <a:lnTo>
                    <a:pt x="3384" y="2041"/>
                  </a:lnTo>
                  <a:lnTo>
                    <a:pt x="3385" y="2041"/>
                  </a:lnTo>
                  <a:lnTo>
                    <a:pt x="3383" y="2044"/>
                  </a:lnTo>
                  <a:lnTo>
                    <a:pt x="3382" y="2045"/>
                  </a:lnTo>
                  <a:lnTo>
                    <a:pt x="3382" y="2046"/>
                  </a:lnTo>
                  <a:lnTo>
                    <a:pt x="3383" y="2045"/>
                  </a:lnTo>
                  <a:lnTo>
                    <a:pt x="3384" y="2044"/>
                  </a:lnTo>
                  <a:lnTo>
                    <a:pt x="3384" y="2043"/>
                  </a:lnTo>
                  <a:lnTo>
                    <a:pt x="3385" y="2042"/>
                  </a:lnTo>
                  <a:lnTo>
                    <a:pt x="3386" y="2042"/>
                  </a:lnTo>
                  <a:lnTo>
                    <a:pt x="3386" y="2041"/>
                  </a:lnTo>
                  <a:lnTo>
                    <a:pt x="3386" y="2039"/>
                  </a:lnTo>
                  <a:lnTo>
                    <a:pt x="3387" y="2039"/>
                  </a:lnTo>
                  <a:lnTo>
                    <a:pt x="3388" y="2038"/>
                  </a:lnTo>
                  <a:lnTo>
                    <a:pt x="3389" y="2037"/>
                  </a:lnTo>
                  <a:lnTo>
                    <a:pt x="3391" y="2037"/>
                  </a:lnTo>
                  <a:lnTo>
                    <a:pt x="3392" y="2036"/>
                  </a:lnTo>
                  <a:lnTo>
                    <a:pt x="3392" y="2035"/>
                  </a:lnTo>
                  <a:lnTo>
                    <a:pt x="3393" y="2034"/>
                  </a:lnTo>
                  <a:lnTo>
                    <a:pt x="3394" y="2033"/>
                  </a:lnTo>
                  <a:lnTo>
                    <a:pt x="3394" y="2031"/>
                  </a:lnTo>
                  <a:lnTo>
                    <a:pt x="3394" y="2029"/>
                  </a:lnTo>
                  <a:lnTo>
                    <a:pt x="3394" y="2028"/>
                  </a:lnTo>
                  <a:lnTo>
                    <a:pt x="3395" y="2028"/>
                  </a:lnTo>
                  <a:lnTo>
                    <a:pt x="3395" y="2029"/>
                  </a:lnTo>
                  <a:lnTo>
                    <a:pt x="3396" y="2030"/>
                  </a:lnTo>
                  <a:lnTo>
                    <a:pt x="3397" y="2031"/>
                  </a:lnTo>
                  <a:lnTo>
                    <a:pt x="3399" y="2030"/>
                  </a:lnTo>
                  <a:lnTo>
                    <a:pt x="3399" y="2029"/>
                  </a:lnTo>
                  <a:lnTo>
                    <a:pt x="3399" y="2028"/>
                  </a:lnTo>
                  <a:lnTo>
                    <a:pt x="3400" y="2027"/>
                  </a:lnTo>
                  <a:lnTo>
                    <a:pt x="3401" y="2024"/>
                  </a:lnTo>
                  <a:lnTo>
                    <a:pt x="3402" y="2021"/>
                  </a:lnTo>
                  <a:lnTo>
                    <a:pt x="3403" y="2018"/>
                  </a:lnTo>
                  <a:lnTo>
                    <a:pt x="3404" y="2016"/>
                  </a:lnTo>
                  <a:lnTo>
                    <a:pt x="3405" y="2014"/>
                  </a:lnTo>
                  <a:lnTo>
                    <a:pt x="3405" y="2012"/>
                  </a:lnTo>
                  <a:lnTo>
                    <a:pt x="3404" y="2009"/>
                  </a:lnTo>
                  <a:lnTo>
                    <a:pt x="3404" y="2005"/>
                  </a:lnTo>
                  <a:lnTo>
                    <a:pt x="3404" y="2004"/>
                  </a:lnTo>
                  <a:lnTo>
                    <a:pt x="3403" y="2003"/>
                  </a:lnTo>
                  <a:lnTo>
                    <a:pt x="3402" y="2001"/>
                  </a:lnTo>
                  <a:lnTo>
                    <a:pt x="3401" y="2000"/>
                  </a:lnTo>
                  <a:lnTo>
                    <a:pt x="3400" y="2000"/>
                  </a:lnTo>
                  <a:lnTo>
                    <a:pt x="3399" y="2000"/>
                  </a:lnTo>
                  <a:lnTo>
                    <a:pt x="3401" y="1997"/>
                  </a:lnTo>
                  <a:lnTo>
                    <a:pt x="3405" y="1994"/>
                  </a:lnTo>
                  <a:lnTo>
                    <a:pt x="3405" y="1995"/>
                  </a:lnTo>
                  <a:lnTo>
                    <a:pt x="3406" y="1996"/>
                  </a:lnTo>
                  <a:lnTo>
                    <a:pt x="3411" y="1999"/>
                  </a:lnTo>
                  <a:lnTo>
                    <a:pt x="3413" y="1997"/>
                  </a:lnTo>
                  <a:lnTo>
                    <a:pt x="3415" y="1997"/>
                  </a:lnTo>
                  <a:lnTo>
                    <a:pt x="3417" y="1996"/>
                  </a:lnTo>
                  <a:lnTo>
                    <a:pt x="3418" y="1995"/>
                  </a:lnTo>
                  <a:lnTo>
                    <a:pt x="3419" y="1993"/>
                  </a:lnTo>
                  <a:lnTo>
                    <a:pt x="3419" y="1992"/>
                  </a:lnTo>
                  <a:lnTo>
                    <a:pt x="3419" y="1991"/>
                  </a:lnTo>
                  <a:lnTo>
                    <a:pt x="3420" y="1989"/>
                  </a:lnTo>
                  <a:lnTo>
                    <a:pt x="3421" y="1988"/>
                  </a:lnTo>
                  <a:lnTo>
                    <a:pt x="3421" y="1987"/>
                  </a:lnTo>
                  <a:lnTo>
                    <a:pt x="3421" y="1986"/>
                  </a:lnTo>
                  <a:lnTo>
                    <a:pt x="3422" y="1986"/>
                  </a:lnTo>
                  <a:lnTo>
                    <a:pt x="3423" y="1986"/>
                  </a:lnTo>
                  <a:lnTo>
                    <a:pt x="3425" y="1987"/>
                  </a:lnTo>
                  <a:lnTo>
                    <a:pt x="3429" y="1988"/>
                  </a:lnTo>
                  <a:lnTo>
                    <a:pt x="3431" y="1987"/>
                  </a:lnTo>
                  <a:lnTo>
                    <a:pt x="3435" y="1986"/>
                  </a:lnTo>
                  <a:lnTo>
                    <a:pt x="3436" y="1986"/>
                  </a:lnTo>
                  <a:lnTo>
                    <a:pt x="3437" y="1987"/>
                  </a:lnTo>
                  <a:lnTo>
                    <a:pt x="3437" y="1988"/>
                  </a:lnTo>
                  <a:lnTo>
                    <a:pt x="3438" y="1989"/>
                  </a:lnTo>
                  <a:lnTo>
                    <a:pt x="3438" y="1988"/>
                  </a:lnTo>
                  <a:lnTo>
                    <a:pt x="3437" y="1987"/>
                  </a:lnTo>
                  <a:lnTo>
                    <a:pt x="3437" y="1986"/>
                  </a:lnTo>
                  <a:lnTo>
                    <a:pt x="3436" y="1985"/>
                  </a:lnTo>
                  <a:lnTo>
                    <a:pt x="3438" y="1984"/>
                  </a:lnTo>
                  <a:lnTo>
                    <a:pt x="3438" y="1983"/>
                  </a:lnTo>
                  <a:lnTo>
                    <a:pt x="3440" y="1980"/>
                  </a:lnTo>
                  <a:lnTo>
                    <a:pt x="3444" y="1978"/>
                  </a:lnTo>
                  <a:lnTo>
                    <a:pt x="3446" y="1975"/>
                  </a:lnTo>
                  <a:lnTo>
                    <a:pt x="3449" y="1972"/>
                  </a:lnTo>
                  <a:lnTo>
                    <a:pt x="3452" y="1971"/>
                  </a:lnTo>
                  <a:lnTo>
                    <a:pt x="3452" y="1970"/>
                  </a:lnTo>
                  <a:lnTo>
                    <a:pt x="3454" y="1969"/>
                  </a:lnTo>
                  <a:lnTo>
                    <a:pt x="3455" y="1968"/>
                  </a:lnTo>
                  <a:lnTo>
                    <a:pt x="3457" y="1964"/>
                  </a:lnTo>
                  <a:lnTo>
                    <a:pt x="3458" y="1964"/>
                  </a:lnTo>
                  <a:lnTo>
                    <a:pt x="3458" y="1963"/>
                  </a:lnTo>
                  <a:lnTo>
                    <a:pt x="3460" y="1963"/>
                  </a:lnTo>
                  <a:lnTo>
                    <a:pt x="3460" y="1964"/>
                  </a:lnTo>
                  <a:lnTo>
                    <a:pt x="3461" y="1964"/>
                  </a:lnTo>
                  <a:lnTo>
                    <a:pt x="3461" y="1966"/>
                  </a:lnTo>
                  <a:lnTo>
                    <a:pt x="3461" y="1964"/>
                  </a:lnTo>
                  <a:lnTo>
                    <a:pt x="3461" y="1963"/>
                  </a:lnTo>
                  <a:lnTo>
                    <a:pt x="3460" y="1963"/>
                  </a:lnTo>
                  <a:lnTo>
                    <a:pt x="3460" y="1962"/>
                  </a:lnTo>
                  <a:lnTo>
                    <a:pt x="3460" y="1961"/>
                  </a:lnTo>
                  <a:lnTo>
                    <a:pt x="3464" y="1957"/>
                  </a:lnTo>
                  <a:lnTo>
                    <a:pt x="3464" y="1955"/>
                  </a:lnTo>
                  <a:lnTo>
                    <a:pt x="3465" y="1955"/>
                  </a:lnTo>
                  <a:lnTo>
                    <a:pt x="3465" y="1954"/>
                  </a:lnTo>
                  <a:lnTo>
                    <a:pt x="3468" y="1954"/>
                  </a:lnTo>
                  <a:lnTo>
                    <a:pt x="3468" y="1953"/>
                  </a:lnTo>
                  <a:lnTo>
                    <a:pt x="3469" y="1952"/>
                  </a:lnTo>
                  <a:lnTo>
                    <a:pt x="3470" y="1950"/>
                  </a:lnTo>
                  <a:lnTo>
                    <a:pt x="3470" y="1949"/>
                  </a:lnTo>
                  <a:lnTo>
                    <a:pt x="3470" y="1947"/>
                  </a:lnTo>
                  <a:lnTo>
                    <a:pt x="3471" y="1947"/>
                  </a:lnTo>
                  <a:lnTo>
                    <a:pt x="3472" y="1946"/>
                  </a:lnTo>
                  <a:lnTo>
                    <a:pt x="3473" y="1945"/>
                  </a:lnTo>
                  <a:lnTo>
                    <a:pt x="3473" y="1944"/>
                  </a:lnTo>
                  <a:lnTo>
                    <a:pt x="3473" y="1943"/>
                  </a:lnTo>
                  <a:lnTo>
                    <a:pt x="3473" y="1942"/>
                  </a:lnTo>
                  <a:lnTo>
                    <a:pt x="3473" y="1941"/>
                  </a:lnTo>
                  <a:lnTo>
                    <a:pt x="3473" y="1940"/>
                  </a:lnTo>
                  <a:lnTo>
                    <a:pt x="3473" y="1938"/>
                  </a:lnTo>
                  <a:lnTo>
                    <a:pt x="3474" y="1936"/>
                  </a:lnTo>
                  <a:lnTo>
                    <a:pt x="3474" y="1935"/>
                  </a:lnTo>
                  <a:lnTo>
                    <a:pt x="3477" y="1933"/>
                  </a:lnTo>
                  <a:lnTo>
                    <a:pt x="3483" y="1926"/>
                  </a:lnTo>
                  <a:lnTo>
                    <a:pt x="3484" y="1925"/>
                  </a:lnTo>
                  <a:lnTo>
                    <a:pt x="3484" y="1924"/>
                  </a:lnTo>
                  <a:lnTo>
                    <a:pt x="3486" y="1924"/>
                  </a:lnTo>
                  <a:lnTo>
                    <a:pt x="3487" y="1924"/>
                  </a:lnTo>
                  <a:lnTo>
                    <a:pt x="3487" y="1922"/>
                  </a:lnTo>
                  <a:lnTo>
                    <a:pt x="3488" y="1922"/>
                  </a:lnTo>
                  <a:lnTo>
                    <a:pt x="3490" y="1918"/>
                  </a:lnTo>
                  <a:lnTo>
                    <a:pt x="3491" y="1917"/>
                  </a:lnTo>
                  <a:lnTo>
                    <a:pt x="3491" y="1916"/>
                  </a:lnTo>
                  <a:lnTo>
                    <a:pt x="3491" y="1915"/>
                  </a:lnTo>
                  <a:lnTo>
                    <a:pt x="3491" y="1913"/>
                  </a:lnTo>
                  <a:lnTo>
                    <a:pt x="3492" y="1912"/>
                  </a:lnTo>
                  <a:lnTo>
                    <a:pt x="3494" y="1912"/>
                  </a:lnTo>
                  <a:lnTo>
                    <a:pt x="3495" y="1912"/>
                  </a:lnTo>
                  <a:lnTo>
                    <a:pt x="3496" y="1911"/>
                  </a:lnTo>
                  <a:lnTo>
                    <a:pt x="3499" y="1910"/>
                  </a:lnTo>
                  <a:lnTo>
                    <a:pt x="3500" y="1910"/>
                  </a:lnTo>
                  <a:lnTo>
                    <a:pt x="3501" y="1909"/>
                  </a:lnTo>
                  <a:lnTo>
                    <a:pt x="3503" y="1907"/>
                  </a:lnTo>
                  <a:lnTo>
                    <a:pt x="3504" y="1905"/>
                  </a:lnTo>
                  <a:lnTo>
                    <a:pt x="3504" y="1904"/>
                  </a:lnTo>
                  <a:lnTo>
                    <a:pt x="3505" y="1904"/>
                  </a:lnTo>
                  <a:lnTo>
                    <a:pt x="3505" y="1903"/>
                  </a:lnTo>
                  <a:lnTo>
                    <a:pt x="3506" y="1903"/>
                  </a:lnTo>
                  <a:lnTo>
                    <a:pt x="3506" y="1902"/>
                  </a:lnTo>
                  <a:lnTo>
                    <a:pt x="3507" y="1902"/>
                  </a:lnTo>
                  <a:lnTo>
                    <a:pt x="3509" y="1899"/>
                  </a:lnTo>
                  <a:lnTo>
                    <a:pt x="3512" y="1897"/>
                  </a:lnTo>
                  <a:lnTo>
                    <a:pt x="3513" y="1893"/>
                  </a:lnTo>
                  <a:lnTo>
                    <a:pt x="3515" y="1892"/>
                  </a:lnTo>
                  <a:lnTo>
                    <a:pt x="3516" y="1890"/>
                  </a:lnTo>
                  <a:lnTo>
                    <a:pt x="3517" y="1887"/>
                  </a:lnTo>
                  <a:lnTo>
                    <a:pt x="3518" y="1887"/>
                  </a:lnTo>
                  <a:lnTo>
                    <a:pt x="3520" y="1886"/>
                  </a:lnTo>
                  <a:lnTo>
                    <a:pt x="3521" y="1886"/>
                  </a:lnTo>
                  <a:lnTo>
                    <a:pt x="3522" y="1884"/>
                  </a:lnTo>
                  <a:lnTo>
                    <a:pt x="3523" y="1884"/>
                  </a:lnTo>
                  <a:lnTo>
                    <a:pt x="3524" y="1884"/>
                  </a:lnTo>
                  <a:lnTo>
                    <a:pt x="3526" y="1880"/>
                  </a:lnTo>
                  <a:lnTo>
                    <a:pt x="3527" y="1879"/>
                  </a:lnTo>
                  <a:lnTo>
                    <a:pt x="3527" y="1877"/>
                  </a:lnTo>
                  <a:lnTo>
                    <a:pt x="3527" y="1876"/>
                  </a:lnTo>
                  <a:lnTo>
                    <a:pt x="3527" y="1875"/>
                  </a:lnTo>
                  <a:lnTo>
                    <a:pt x="3526" y="1876"/>
                  </a:lnTo>
                  <a:lnTo>
                    <a:pt x="3526" y="1875"/>
                  </a:lnTo>
                  <a:lnTo>
                    <a:pt x="3527" y="1874"/>
                  </a:lnTo>
                  <a:lnTo>
                    <a:pt x="3527" y="1871"/>
                  </a:lnTo>
                  <a:lnTo>
                    <a:pt x="3527" y="1870"/>
                  </a:lnTo>
                  <a:lnTo>
                    <a:pt x="3529" y="1869"/>
                  </a:lnTo>
                  <a:lnTo>
                    <a:pt x="3532" y="1867"/>
                  </a:lnTo>
                  <a:lnTo>
                    <a:pt x="3533" y="1866"/>
                  </a:lnTo>
                  <a:lnTo>
                    <a:pt x="3534" y="1865"/>
                  </a:lnTo>
                  <a:lnTo>
                    <a:pt x="3534" y="1863"/>
                  </a:lnTo>
                  <a:lnTo>
                    <a:pt x="3538" y="1863"/>
                  </a:lnTo>
                  <a:lnTo>
                    <a:pt x="3539" y="1862"/>
                  </a:lnTo>
                  <a:lnTo>
                    <a:pt x="3540" y="1861"/>
                  </a:lnTo>
                  <a:lnTo>
                    <a:pt x="3541" y="1861"/>
                  </a:lnTo>
                  <a:lnTo>
                    <a:pt x="3541" y="1860"/>
                  </a:lnTo>
                  <a:lnTo>
                    <a:pt x="3541" y="1859"/>
                  </a:lnTo>
                  <a:lnTo>
                    <a:pt x="3542" y="1859"/>
                  </a:lnTo>
                  <a:lnTo>
                    <a:pt x="3543" y="1859"/>
                  </a:lnTo>
                  <a:lnTo>
                    <a:pt x="3544" y="1860"/>
                  </a:lnTo>
                  <a:lnTo>
                    <a:pt x="3546" y="1860"/>
                  </a:lnTo>
                  <a:lnTo>
                    <a:pt x="3546" y="1859"/>
                  </a:lnTo>
                  <a:lnTo>
                    <a:pt x="3547" y="1859"/>
                  </a:lnTo>
                  <a:lnTo>
                    <a:pt x="3548" y="1858"/>
                  </a:lnTo>
                  <a:lnTo>
                    <a:pt x="3549" y="1857"/>
                  </a:lnTo>
                  <a:lnTo>
                    <a:pt x="3551" y="1854"/>
                  </a:lnTo>
                  <a:lnTo>
                    <a:pt x="3551" y="1853"/>
                  </a:lnTo>
                  <a:lnTo>
                    <a:pt x="3552" y="1852"/>
                  </a:lnTo>
                  <a:lnTo>
                    <a:pt x="3553" y="1852"/>
                  </a:lnTo>
                  <a:lnTo>
                    <a:pt x="3555" y="1851"/>
                  </a:lnTo>
                  <a:lnTo>
                    <a:pt x="3556" y="1852"/>
                  </a:lnTo>
                  <a:lnTo>
                    <a:pt x="3557" y="1852"/>
                  </a:lnTo>
                  <a:lnTo>
                    <a:pt x="3557" y="1851"/>
                  </a:lnTo>
                  <a:lnTo>
                    <a:pt x="3558" y="1851"/>
                  </a:lnTo>
                  <a:lnTo>
                    <a:pt x="3559" y="1850"/>
                  </a:lnTo>
                  <a:lnTo>
                    <a:pt x="3560" y="1851"/>
                  </a:lnTo>
                  <a:lnTo>
                    <a:pt x="3560" y="1850"/>
                  </a:lnTo>
                  <a:lnTo>
                    <a:pt x="3563" y="1850"/>
                  </a:lnTo>
                  <a:lnTo>
                    <a:pt x="3563" y="1851"/>
                  </a:lnTo>
                  <a:lnTo>
                    <a:pt x="3561" y="1853"/>
                  </a:lnTo>
                  <a:lnTo>
                    <a:pt x="3561" y="1854"/>
                  </a:lnTo>
                  <a:lnTo>
                    <a:pt x="3563" y="1854"/>
                  </a:lnTo>
                  <a:lnTo>
                    <a:pt x="3563" y="1853"/>
                  </a:lnTo>
                  <a:lnTo>
                    <a:pt x="3563" y="1852"/>
                  </a:lnTo>
                  <a:lnTo>
                    <a:pt x="3564" y="1851"/>
                  </a:lnTo>
                  <a:lnTo>
                    <a:pt x="3564" y="1850"/>
                  </a:lnTo>
                  <a:lnTo>
                    <a:pt x="3564" y="1849"/>
                  </a:lnTo>
                  <a:lnTo>
                    <a:pt x="3565" y="1849"/>
                  </a:lnTo>
                  <a:lnTo>
                    <a:pt x="3566" y="1849"/>
                  </a:lnTo>
                  <a:lnTo>
                    <a:pt x="3566" y="1848"/>
                  </a:lnTo>
                  <a:lnTo>
                    <a:pt x="3567" y="1848"/>
                  </a:lnTo>
                  <a:lnTo>
                    <a:pt x="3568" y="1846"/>
                  </a:lnTo>
                  <a:lnTo>
                    <a:pt x="3569" y="1846"/>
                  </a:lnTo>
                  <a:lnTo>
                    <a:pt x="3570" y="1846"/>
                  </a:lnTo>
                  <a:lnTo>
                    <a:pt x="3572" y="1848"/>
                  </a:lnTo>
                  <a:lnTo>
                    <a:pt x="3572" y="1846"/>
                  </a:lnTo>
                  <a:lnTo>
                    <a:pt x="3573" y="1846"/>
                  </a:lnTo>
                  <a:lnTo>
                    <a:pt x="3573" y="1845"/>
                  </a:lnTo>
                  <a:lnTo>
                    <a:pt x="3573" y="1844"/>
                  </a:lnTo>
                  <a:lnTo>
                    <a:pt x="3572" y="1843"/>
                  </a:lnTo>
                  <a:lnTo>
                    <a:pt x="3570" y="1842"/>
                  </a:lnTo>
                  <a:lnTo>
                    <a:pt x="3569" y="1842"/>
                  </a:lnTo>
                  <a:lnTo>
                    <a:pt x="3567" y="1841"/>
                  </a:lnTo>
                  <a:lnTo>
                    <a:pt x="3566" y="1840"/>
                  </a:lnTo>
                  <a:lnTo>
                    <a:pt x="3567" y="1838"/>
                  </a:lnTo>
                  <a:lnTo>
                    <a:pt x="3568" y="1837"/>
                  </a:lnTo>
                  <a:lnTo>
                    <a:pt x="3569" y="1837"/>
                  </a:lnTo>
                  <a:lnTo>
                    <a:pt x="3569" y="1836"/>
                  </a:lnTo>
                  <a:lnTo>
                    <a:pt x="3569" y="1835"/>
                  </a:lnTo>
                  <a:lnTo>
                    <a:pt x="3569" y="1834"/>
                  </a:lnTo>
                  <a:lnTo>
                    <a:pt x="3570" y="1833"/>
                  </a:lnTo>
                  <a:lnTo>
                    <a:pt x="3573" y="1830"/>
                  </a:lnTo>
                  <a:lnTo>
                    <a:pt x="3576" y="1828"/>
                  </a:lnTo>
                  <a:lnTo>
                    <a:pt x="3577" y="1828"/>
                  </a:lnTo>
                  <a:lnTo>
                    <a:pt x="3577" y="1827"/>
                  </a:lnTo>
                  <a:lnTo>
                    <a:pt x="3577" y="1826"/>
                  </a:lnTo>
                  <a:lnTo>
                    <a:pt x="3577" y="1825"/>
                  </a:lnTo>
                  <a:lnTo>
                    <a:pt x="3578" y="1824"/>
                  </a:lnTo>
                  <a:lnTo>
                    <a:pt x="3580" y="1823"/>
                  </a:lnTo>
                  <a:lnTo>
                    <a:pt x="3580" y="1820"/>
                  </a:lnTo>
                  <a:lnTo>
                    <a:pt x="3578" y="1818"/>
                  </a:lnTo>
                  <a:lnTo>
                    <a:pt x="3577" y="1818"/>
                  </a:lnTo>
                  <a:lnTo>
                    <a:pt x="3576" y="1817"/>
                  </a:lnTo>
                  <a:lnTo>
                    <a:pt x="3575" y="1817"/>
                  </a:lnTo>
                  <a:lnTo>
                    <a:pt x="3574" y="1817"/>
                  </a:lnTo>
                  <a:lnTo>
                    <a:pt x="3574" y="1818"/>
                  </a:lnTo>
                  <a:lnTo>
                    <a:pt x="3573" y="1819"/>
                  </a:lnTo>
                  <a:lnTo>
                    <a:pt x="3573" y="1818"/>
                  </a:lnTo>
                  <a:lnTo>
                    <a:pt x="3573" y="1817"/>
                  </a:lnTo>
                  <a:lnTo>
                    <a:pt x="3573" y="1816"/>
                  </a:lnTo>
                  <a:lnTo>
                    <a:pt x="3574" y="1813"/>
                  </a:lnTo>
                  <a:lnTo>
                    <a:pt x="3575" y="1811"/>
                  </a:lnTo>
                  <a:lnTo>
                    <a:pt x="3575" y="1810"/>
                  </a:lnTo>
                  <a:lnTo>
                    <a:pt x="3575" y="1809"/>
                  </a:lnTo>
                  <a:lnTo>
                    <a:pt x="3575" y="1808"/>
                  </a:lnTo>
                  <a:lnTo>
                    <a:pt x="3575" y="1807"/>
                  </a:lnTo>
                  <a:lnTo>
                    <a:pt x="3576" y="1805"/>
                  </a:lnTo>
                  <a:lnTo>
                    <a:pt x="3577" y="1805"/>
                  </a:lnTo>
                  <a:lnTo>
                    <a:pt x="3578" y="1805"/>
                  </a:lnTo>
                  <a:lnTo>
                    <a:pt x="3580" y="1805"/>
                  </a:lnTo>
                  <a:lnTo>
                    <a:pt x="3580" y="1804"/>
                  </a:lnTo>
                  <a:lnTo>
                    <a:pt x="3581" y="1802"/>
                  </a:lnTo>
                  <a:lnTo>
                    <a:pt x="3581" y="1801"/>
                  </a:lnTo>
                  <a:lnTo>
                    <a:pt x="3581" y="1799"/>
                  </a:lnTo>
                  <a:lnTo>
                    <a:pt x="3581" y="1798"/>
                  </a:lnTo>
                  <a:lnTo>
                    <a:pt x="3580" y="1796"/>
                  </a:lnTo>
                  <a:lnTo>
                    <a:pt x="3580" y="1795"/>
                  </a:lnTo>
                  <a:lnTo>
                    <a:pt x="3581" y="1795"/>
                  </a:lnTo>
                  <a:lnTo>
                    <a:pt x="3581" y="1794"/>
                  </a:lnTo>
                  <a:lnTo>
                    <a:pt x="3581" y="1793"/>
                  </a:lnTo>
                  <a:lnTo>
                    <a:pt x="3581" y="1792"/>
                  </a:lnTo>
                  <a:lnTo>
                    <a:pt x="3581" y="1791"/>
                  </a:lnTo>
                  <a:lnTo>
                    <a:pt x="3581" y="1790"/>
                  </a:lnTo>
                  <a:lnTo>
                    <a:pt x="3581" y="1788"/>
                  </a:lnTo>
                  <a:lnTo>
                    <a:pt x="3582" y="1787"/>
                  </a:lnTo>
                  <a:lnTo>
                    <a:pt x="3582" y="1786"/>
                  </a:lnTo>
                  <a:lnTo>
                    <a:pt x="3581" y="1785"/>
                  </a:lnTo>
                  <a:lnTo>
                    <a:pt x="3581" y="1784"/>
                  </a:lnTo>
                  <a:lnTo>
                    <a:pt x="3581" y="1783"/>
                  </a:lnTo>
                  <a:lnTo>
                    <a:pt x="3582" y="1782"/>
                  </a:lnTo>
                  <a:lnTo>
                    <a:pt x="3582" y="1780"/>
                  </a:lnTo>
                  <a:lnTo>
                    <a:pt x="3582" y="1779"/>
                  </a:lnTo>
                  <a:lnTo>
                    <a:pt x="3582" y="1777"/>
                  </a:lnTo>
                  <a:lnTo>
                    <a:pt x="3582" y="1776"/>
                  </a:lnTo>
                  <a:lnTo>
                    <a:pt x="3582" y="1775"/>
                  </a:lnTo>
                  <a:lnTo>
                    <a:pt x="3582" y="1774"/>
                  </a:lnTo>
                  <a:lnTo>
                    <a:pt x="3583" y="1774"/>
                  </a:lnTo>
                  <a:lnTo>
                    <a:pt x="3583" y="1773"/>
                  </a:lnTo>
                  <a:lnTo>
                    <a:pt x="3584" y="1773"/>
                  </a:lnTo>
                  <a:lnTo>
                    <a:pt x="3584" y="1771"/>
                  </a:lnTo>
                  <a:lnTo>
                    <a:pt x="3585" y="1770"/>
                  </a:lnTo>
                  <a:lnTo>
                    <a:pt x="3586" y="1770"/>
                  </a:lnTo>
                  <a:lnTo>
                    <a:pt x="3587" y="1769"/>
                  </a:lnTo>
                  <a:lnTo>
                    <a:pt x="3589" y="1769"/>
                  </a:lnTo>
                  <a:lnTo>
                    <a:pt x="3590" y="1767"/>
                  </a:lnTo>
                  <a:lnTo>
                    <a:pt x="3590" y="1766"/>
                  </a:lnTo>
                  <a:lnTo>
                    <a:pt x="3591" y="1766"/>
                  </a:lnTo>
                  <a:lnTo>
                    <a:pt x="3592" y="1765"/>
                  </a:lnTo>
                  <a:lnTo>
                    <a:pt x="3592" y="1763"/>
                  </a:lnTo>
                  <a:lnTo>
                    <a:pt x="3593" y="1763"/>
                  </a:lnTo>
                  <a:lnTo>
                    <a:pt x="3594" y="1763"/>
                  </a:lnTo>
                  <a:lnTo>
                    <a:pt x="3598" y="1763"/>
                  </a:lnTo>
                  <a:lnTo>
                    <a:pt x="3600" y="1765"/>
                  </a:lnTo>
                  <a:lnTo>
                    <a:pt x="3601" y="1766"/>
                  </a:lnTo>
                  <a:lnTo>
                    <a:pt x="3602" y="1766"/>
                  </a:lnTo>
                  <a:lnTo>
                    <a:pt x="3603" y="1767"/>
                  </a:lnTo>
                  <a:lnTo>
                    <a:pt x="3604" y="1767"/>
                  </a:lnTo>
                  <a:lnTo>
                    <a:pt x="3607" y="1767"/>
                  </a:lnTo>
                  <a:lnTo>
                    <a:pt x="3608" y="1768"/>
                  </a:lnTo>
                  <a:lnTo>
                    <a:pt x="3609" y="1767"/>
                  </a:lnTo>
                  <a:lnTo>
                    <a:pt x="3609" y="1768"/>
                  </a:lnTo>
                  <a:lnTo>
                    <a:pt x="3610" y="1770"/>
                  </a:lnTo>
                  <a:lnTo>
                    <a:pt x="3611" y="1770"/>
                  </a:lnTo>
                  <a:lnTo>
                    <a:pt x="3611" y="1769"/>
                  </a:lnTo>
                  <a:lnTo>
                    <a:pt x="3611" y="1768"/>
                  </a:lnTo>
                  <a:lnTo>
                    <a:pt x="3609" y="1767"/>
                  </a:lnTo>
                  <a:lnTo>
                    <a:pt x="3608" y="1766"/>
                  </a:lnTo>
                  <a:lnTo>
                    <a:pt x="3607" y="1765"/>
                  </a:lnTo>
                  <a:lnTo>
                    <a:pt x="3607" y="1763"/>
                  </a:lnTo>
                  <a:lnTo>
                    <a:pt x="3608" y="1763"/>
                  </a:lnTo>
                  <a:lnTo>
                    <a:pt x="3610" y="1763"/>
                  </a:lnTo>
                  <a:lnTo>
                    <a:pt x="3613" y="1763"/>
                  </a:lnTo>
                  <a:lnTo>
                    <a:pt x="3615" y="1763"/>
                  </a:lnTo>
                  <a:lnTo>
                    <a:pt x="3618" y="1765"/>
                  </a:lnTo>
                  <a:lnTo>
                    <a:pt x="3619" y="1765"/>
                  </a:lnTo>
                  <a:lnTo>
                    <a:pt x="3619" y="1763"/>
                  </a:lnTo>
                  <a:lnTo>
                    <a:pt x="3616" y="1762"/>
                  </a:lnTo>
                  <a:lnTo>
                    <a:pt x="3612" y="1762"/>
                  </a:lnTo>
                  <a:lnTo>
                    <a:pt x="3607" y="1762"/>
                  </a:lnTo>
                  <a:lnTo>
                    <a:pt x="3603" y="1760"/>
                  </a:lnTo>
                  <a:lnTo>
                    <a:pt x="3602" y="1759"/>
                  </a:lnTo>
                  <a:lnTo>
                    <a:pt x="3600" y="1759"/>
                  </a:lnTo>
                  <a:lnTo>
                    <a:pt x="3598" y="1758"/>
                  </a:lnTo>
                  <a:lnTo>
                    <a:pt x="3596" y="1757"/>
                  </a:lnTo>
                  <a:lnTo>
                    <a:pt x="3595" y="1754"/>
                  </a:lnTo>
                  <a:lnTo>
                    <a:pt x="3595" y="1753"/>
                  </a:lnTo>
                  <a:lnTo>
                    <a:pt x="3594" y="1753"/>
                  </a:lnTo>
                  <a:lnTo>
                    <a:pt x="3594" y="1752"/>
                  </a:lnTo>
                  <a:lnTo>
                    <a:pt x="3593" y="1752"/>
                  </a:lnTo>
                  <a:lnTo>
                    <a:pt x="3592" y="1752"/>
                  </a:lnTo>
                  <a:lnTo>
                    <a:pt x="3590" y="1751"/>
                  </a:lnTo>
                  <a:lnTo>
                    <a:pt x="3589" y="1751"/>
                  </a:lnTo>
                  <a:lnTo>
                    <a:pt x="3586" y="1752"/>
                  </a:lnTo>
                  <a:lnTo>
                    <a:pt x="3584" y="1752"/>
                  </a:lnTo>
                  <a:lnTo>
                    <a:pt x="3582" y="1753"/>
                  </a:lnTo>
                  <a:lnTo>
                    <a:pt x="3581" y="1753"/>
                  </a:lnTo>
                  <a:lnTo>
                    <a:pt x="3578" y="1754"/>
                  </a:lnTo>
                  <a:lnTo>
                    <a:pt x="3577" y="1754"/>
                  </a:lnTo>
                  <a:lnTo>
                    <a:pt x="3577" y="1756"/>
                  </a:lnTo>
                  <a:lnTo>
                    <a:pt x="3576" y="1757"/>
                  </a:lnTo>
                  <a:lnTo>
                    <a:pt x="3575" y="1756"/>
                  </a:lnTo>
                  <a:lnTo>
                    <a:pt x="3573" y="1756"/>
                  </a:lnTo>
                  <a:lnTo>
                    <a:pt x="3572" y="1757"/>
                  </a:lnTo>
                  <a:lnTo>
                    <a:pt x="3570" y="1757"/>
                  </a:lnTo>
                  <a:lnTo>
                    <a:pt x="3569" y="1757"/>
                  </a:lnTo>
                  <a:lnTo>
                    <a:pt x="3568" y="1757"/>
                  </a:lnTo>
                  <a:lnTo>
                    <a:pt x="3567" y="1758"/>
                  </a:lnTo>
                  <a:lnTo>
                    <a:pt x="3566" y="1759"/>
                  </a:lnTo>
                  <a:lnTo>
                    <a:pt x="3565" y="1758"/>
                  </a:lnTo>
                  <a:lnTo>
                    <a:pt x="3564" y="1757"/>
                  </a:lnTo>
                  <a:lnTo>
                    <a:pt x="3564" y="1759"/>
                  </a:lnTo>
                  <a:lnTo>
                    <a:pt x="3563" y="1759"/>
                  </a:lnTo>
                  <a:lnTo>
                    <a:pt x="3560" y="1760"/>
                  </a:lnTo>
                  <a:lnTo>
                    <a:pt x="3560" y="1761"/>
                  </a:lnTo>
                  <a:lnTo>
                    <a:pt x="3560" y="1762"/>
                  </a:lnTo>
                  <a:lnTo>
                    <a:pt x="3560" y="1763"/>
                  </a:lnTo>
                  <a:lnTo>
                    <a:pt x="3559" y="1765"/>
                  </a:lnTo>
                  <a:lnTo>
                    <a:pt x="3558" y="1765"/>
                  </a:lnTo>
                  <a:lnTo>
                    <a:pt x="3558" y="1766"/>
                  </a:lnTo>
                  <a:lnTo>
                    <a:pt x="3559" y="1766"/>
                  </a:lnTo>
                  <a:lnTo>
                    <a:pt x="3560" y="1766"/>
                  </a:lnTo>
                  <a:lnTo>
                    <a:pt x="3559" y="1766"/>
                  </a:lnTo>
                  <a:lnTo>
                    <a:pt x="3559" y="1767"/>
                  </a:lnTo>
                  <a:lnTo>
                    <a:pt x="3560" y="1768"/>
                  </a:lnTo>
                  <a:lnTo>
                    <a:pt x="3561" y="1768"/>
                  </a:lnTo>
                  <a:lnTo>
                    <a:pt x="3563" y="1769"/>
                  </a:lnTo>
                  <a:lnTo>
                    <a:pt x="3564" y="1770"/>
                  </a:lnTo>
                  <a:lnTo>
                    <a:pt x="3563" y="1770"/>
                  </a:lnTo>
                  <a:lnTo>
                    <a:pt x="3561" y="1770"/>
                  </a:lnTo>
                  <a:lnTo>
                    <a:pt x="3560" y="1770"/>
                  </a:lnTo>
                  <a:lnTo>
                    <a:pt x="3559" y="1771"/>
                  </a:lnTo>
                  <a:lnTo>
                    <a:pt x="3559" y="1773"/>
                  </a:lnTo>
                  <a:lnTo>
                    <a:pt x="3560" y="1773"/>
                  </a:lnTo>
                  <a:lnTo>
                    <a:pt x="3559" y="1774"/>
                  </a:lnTo>
                  <a:lnTo>
                    <a:pt x="3559" y="1773"/>
                  </a:lnTo>
                  <a:lnTo>
                    <a:pt x="3558" y="1774"/>
                  </a:lnTo>
                  <a:lnTo>
                    <a:pt x="3557" y="1775"/>
                  </a:lnTo>
                  <a:lnTo>
                    <a:pt x="3556" y="1776"/>
                  </a:lnTo>
                  <a:lnTo>
                    <a:pt x="3556" y="1777"/>
                  </a:lnTo>
                  <a:lnTo>
                    <a:pt x="3557" y="1779"/>
                  </a:lnTo>
                  <a:lnTo>
                    <a:pt x="3557" y="1780"/>
                  </a:lnTo>
                  <a:lnTo>
                    <a:pt x="3558" y="1782"/>
                  </a:lnTo>
                  <a:lnTo>
                    <a:pt x="3558" y="1783"/>
                  </a:lnTo>
                  <a:lnTo>
                    <a:pt x="3557" y="1783"/>
                  </a:lnTo>
                  <a:lnTo>
                    <a:pt x="3557" y="1784"/>
                  </a:lnTo>
                  <a:lnTo>
                    <a:pt x="3558" y="1784"/>
                  </a:lnTo>
                  <a:lnTo>
                    <a:pt x="3559" y="1784"/>
                  </a:lnTo>
                  <a:lnTo>
                    <a:pt x="3558" y="1785"/>
                  </a:lnTo>
                  <a:lnTo>
                    <a:pt x="3558" y="1786"/>
                  </a:lnTo>
                  <a:lnTo>
                    <a:pt x="3558" y="1787"/>
                  </a:lnTo>
                  <a:lnTo>
                    <a:pt x="3557" y="1787"/>
                  </a:lnTo>
                  <a:lnTo>
                    <a:pt x="3557" y="1788"/>
                  </a:lnTo>
                  <a:lnTo>
                    <a:pt x="3556" y="1790"/>
                  </a:lnTo>
                  <a:lnTo>
                    <a:pt x="3556" y="1791"/>
                  </a:lnTo>
                  <a:lnTo>
                    <a:pt x="3555" y="1792"/>
                  </a:lnTo>
                  <a:lnTo>
                    <a:pt x="3556" y="1792"/>
                  </a:lnTo>
                  <a:lnTo>
                    <a:pt x="3556" y="1793"/>
                  </a:lnTo>
                  <a:lnTo>
                    <a:pt x="3555" y="1794"/>
                  </a:lnTo>
                  <a:lnTo>
                    <a:pt x="3555" y="1795"/>
                  </a:lnTo>
                  <a:lnTo>
                    <a:pt x="3555" y="1796"/>
                  </a:lnTo>
                  <a:lnTo>
                    <a:pt x="3553" y="1796"/>
                  </a:lnTo>
                  <a:lnTo>
                    <a:pt x="3553" y="1798"/>
                  </a:lnTo>
                  <a:lnTo>
                    <a:pt x="3553" y="1799"/>
                  </a:lnTo>
                  <a:lnTo>
                    <a:pt x="3555" y="1800"/>
                  </a:lnTo>
                  <a:lnTo>
                    <a:pt x="3557" y="1801"/>
                  </a:lnTo>
                  <a:lnTo>
                    <a:pt x="3558" y="1801"/>
                  </a:lnTo>
                  <a:lnTo>
                    <a:pt x="3560" y="1802"/>
                  </a:lnTo>
                  <a:lnTo>
                    <a:pt x="3561" y="1802"/>
                  </a:lnTo>
                  <a:lnTo>
                    <a:pt x="3563" y="1803"/>
                  </a:lnTo>
                  <a:lnTo>
                    <a:pt x="3561" y="1804"/>
                  </a:lnTo>
                  <a:lnTo>
                    <a:pt x="3561" y="1805"/>
                  </a:lnTo>
                  <a:lnTo>
                    <a:pt x="3563" y="1805"/>
                  </a:lnTo>
                  <a:lnTo>
                    <a:pt x="3561" y="1807"/>
                  </a:lnTo>
                  <a:lnTo>
                    <a:pt x="3560" y="1807"/>
                  </a:lnTo>
                  <a:lnTo>
                    <a:pt x="3559" y="1807"/>
                  </a:lnTo>
                  <a:lnTo>
                    <a:pt x="3559" y="1808"/>
                  </a:lnTo>
                  <a:lnTo>
                    <a:pt x="3559" y="1809"/>
                  </a:lnTo>
                  <a:lnTo>
                    <a:pt x="3559" y="1808"/>
                  </a:lnTo>
                  <a:lnTo>
                    <a:pt x="3558" y="1808"/>
                  </a:lnTo>
                  <a:lnTo>
                    <a:pt x="3557" y="1808"/>
                  </a:lnTo>
                  <a:lnTo>
                    <a:pt x="3556" y="1809"/>
                  </a:lnTo>
                  <a:lnTo>
                    <a:pt x="3556" y="1810"/>
                  </a:lnTo>
                  <a:lnTo>
                    <a:pt x="3557" y="1810"/>
                  </a:lnTo>
                  <a:lnTo>
                    <a:pt x="3557" y="1811"/>
                  </a:lnTo>
                  <a:lnTo>
                    <a:pt x="3555" y="1813"/>
                  </a:lnTo>
                  <a:lnTo>
                    <a:pt x="3553" y="1812"/>
                  </a:lnTo>
                  <a:lnTo>
                    <a:pt x="3553" y="1810"/>
                  </a:lnTo>
                  <a:lnTo>
                    <a:pt x="3552" y="1810"/>
                  </a:lnTo>
                  <a:lnTo>
                    <a:pt x="3551" y="1810"/>
                  </a:lnTo>
                  <a:lnTo>
                    <a:pt x="3551" y="1809"/>
                  </a:lnTo>
                  <a:lnTo>
                    <a:pt x="3550" y="1809"/>
                  </a:lnTo>
                  <a:lnTo>
                    <a:pt x="3550" y="1808"/>
                  </a:lnTo>
                  <a:lnTo>
                    <a:pt x="3551" y="1808"/>
                  </a:lnTo>
                  <a:lnTo>
                    <a:pt x="3551" y="1807"/>
                  </a:lnTo>
                  <a:lnTo>
                    <a:pt x="3552" y="1807"/>
                  </a:lnTo>
                  <a:lnTo>
                    <a:pt x="3552" y="1805"/>
                  </a:lnTo>
                  <a:lnTo>
                    <a:pt x="3551" y="1804"/>
                  </a:lnTo>
                  <a:lnTo>
                    <a:pt x="3550" y="1803"/>
                  </a:lnTo>
                  <a:lnTo>
                    <a:pt x="3549" y="1803"/>
                  </a:lnTo>
                  <a:lnTo>
                    <a:pt x="3548" y="1803"/>
                  </a:lnTo>
                  <a:lnTo>
                    <a:pt x="3547" y="1804"/>
                  </a:lnTo>
                  <a:lnTo>
                    <a:pt x="3544" y="1805"/>
                  </a:lnTo>
                  <a:lnTo>
                    <a:pt x="3544" y="1807"/>
                  </a:lnTo>
                  <a:lnTo>
                    <a:pt x="3546" y="1808"/>
                  </a:lnTo>
                  <a:lnTo>
                    <a:pt x="3548" y="1808"/>
                  </a:lnTo>
                  <a:lnTo>
                    <a:pt x="3548" y="1809"/>
                  </a:lnTo>
                  <a:lnTo>
                    <a:pt x="3546" y="1809"/>
                  </a:lnTo>
                  <a:lnTo>
                    <a:pt x="3544" y="1808"/>
                  </a:lnTo>
                  <a:lnTo>
                    <a:pt x="3542" y="1807"/>
                  </a:lnTo>
                  <a:lnTo>
                    <a:pt x="3541" y="1805"/>
                  </a:lnTo>
                  <a:lnTo>
                    <a:pt x="3540" y="1805"/>
                  </a:lnTo>
                  <a:lnTo>
                    <a:pt x="3539" y="1805"/>
                  </a:lnTo>
                  <a:lnTo>
                    <a:pt x="3539" y="1808"/>
                  </a:lnTo>
                  <a:lnTo>
                    <a:pt x="3538" y="1808"/>
                  </a:lnTo>
                  <a:lnTo>
                    <a:pt x="3537" y="1808"/>
                  </a:lnTo>
                  <a:lnTo>
                    <a:pt x="3537" y="1809"/>
                  </a:lnTo>
                  <a:lnTo>
                    <a:pt x="3538" y="1809"/>
                  </a:lnTo>
                  <a:lnTo>
                    <a:pt x="3537" y="1810"/>
                  </a:lnTo>
                  <a:lnTo>
                    <a:pt x="3535" y="1811"/>
                  </a:lnTo>
                  <a:lnTo>
                    <a:pt x="3534" y="1811"/>
                  </a:lnTo>
                  <a:lnTo>
                    <a:pt x="3534" y="1812"/>
                  </a:lnTo>
                  <a:lnTo>
                    <a:pt x="3534" y="1813"/>
                  </a:lnTo>
                  <a:lnTo>
                    <a:pt x="3533" y="1813"/>
                  </a:lnTo>
                  <a:lnTo>
                    <a:pt x="3533" y="1815"/>
                  </a:lnTo>
                  <a:lnTo>
                    <a:pt x="3532" y="1815"/>
                  </a:lnTo>
                  <a:lnTo>
                    <a:pt x="3532" y="1816"/>
                  </a:lnTo>
                  <a:lnTo>
                    <a:pt x="3532" y="1817"/>
                  </a:lnTo>
                  <a:lnTo>
                    <a:pt x="3532" y="1818"/>
                  </a:lnTo>
                  <a:lnTo>
                    <a:pt x="3531" y="1817"/>
                  </a:lnTo>
                  <a:lnTo>
                    <a:pt x="3530" y="1818"/>
                  </a:lnTo>
                  <a:lnTo>
                    <a:pt x="3531" y="1818"/>
                  </a:lnTo>
                  <a:lnTo>
                    <a:pt x="3530" y="1819"/>
                  </a:lnTo>
                  <a:lnTo>
                    <a:pt x="3529" y="1820"/>
                  </a:lnTo>
                  <a:lnTo>
                    <a:pt x="3527" y="1820"/>
                  </a:lnTo>
                  <a:lnTo>
                    <a:pt x="3526" y="1818"/>
                  </a:lnTo>
                  <a:lnTo>
                    <a:pt x="3526" y="1819"/>
                  </a:lnTo>
                  <a:lnTo>
                    <a:pt x="3526" y="1820"/>
                  </a:lnTo>
                  <a:lnTo>
                    <a:pt x="3527" y="1821"/>
                  </a:lnTo>
                  <a:lnTo>
                    <a:pt x="3526" y="1823"/>
                  </a:lnTo>
                  <a:lnTo>
                    <a:pt x="3525" y="1823"/>
                  </a:lnTo>
                  <a:lnTo>
                    <a:pt x="3525" y="1821"/>
                  </a:lnTo>
                  <a:lnTo>
                    <a:pt x="3525" y="1820"/>
                  </a:lnTo>
                  <a:lnTo>
                    <a:pt x="3524" y="1820"/>
                  </a:lnTo>
                  <a:lnTo>
                    <a:pt x="3524" y="1821"/>
                  </a:lnTo>
                  <a:lnTo>
                    <a:pt x="3524" y="1823"/>
                  </a:lnTo>
                  <a:lnTo>
                    <a:pt x="3524" y="1824"/>
                  </a:lnTo>
                  <a:lnTo>
                    <a:pt x="3523" y="1825"/>
                  </a:lnTo>
                  <a:lnTo>
                    <a:pt x="3522" y="1825"/>
                  </a:lnTo>
                  <a:lnTo>
                    <a:pt x="3521" y="1826"/>
                  </a:lnTo>
                  <a:lnTo>
                    <a:pt x="3521" y="1827"/>
                  </a:lnTo>
                  <a:lnTo>
                    <a:pt x="3520" y="1827"/>
                  </a:lnTo>
                  <a:lnTo>
                    <a:pt x="3520" y="1828"/>
                  </a:lnTo>
                  <a:lnTo>
                    <a:pt x="3520" y="1829"/>
                  </a:lnTo>
                  <a:lnTo>
                    <a:pt x="3518" y="1829"/>
                  </a:lnTo>
                  <a:lnTo>
                    <a:pt x="3518" y="1830"/>
                  </a:lnTo>
                  <a:lnTo>
                    <a:pt x="3517" y="1830"/>
                  </a:lnTo>
                  <a:lnTo>
                    <a:pt x="3517" y="1829"/>
                  </a:lnTo>
                  <a:lnTo>
                    <a:pt x="3516" y="1829"/>
                  </a:lnTo>
                  <a:lnTo>
                    <a:pt x="3516" y="1830"/>
                  </a:lnTo>
                  <a:lnTo>
                    <a:pt x="3516" y="1832"/>
                  </a:lnTo>
                  <a:lnTo>
                    <a:pt x="3515" y="1832"/>
                  </a:lnTo>
                  <a:lnTo>
                    <a:pt x="3515" y="1833"/>
                  </a:lnTo>
                  <a:lnTo>
                    <a:pt x="3516" y="1833"/>
                  </a:lnTo>
                  <a:lnTo>
                    <a:pt x="3515" y="1834"/>
                  </a:lnTo>
                  <a:lnTo>
                    <a:pt x="3514" y="1834"/>
                  </a:lnTo>
                  <a:lnTo>
                    <a:pt x="3512" y="1837"/>
                  </a:lnTo>
                  <a:lnTo>
                    <a:pt x="3511" y="1837"/>
                  </a:lnTo>
                  <a:lnTo>
                    <a:pt x="3509" y="1837"/>
                  </a:lnTo>
                  <a:lnTo>
                    <a:pt x="3509" y="1838"/>
                  </a:lnTo>
                  <a:lnTo>
                    <a:pt x="3509" y="1840"/>
                  </a:lnTo>
                  <a:lnTo>
                    <a:pt x="3509" y="1841"/>
                  </a:lnTo>
                  <a:lnTo>
                    <a:pt x="3508" y="1842"/>
                  </a:lnTo>
                  <a:lnTo>
                    <a:pt x="3505" y="1843"/>
                  </a:lnTo>
                  <a:lnTo>
                    <a:pt x="3505" y="1844"/>
                  </a:lnTo>
                  <a:lnTo>
                    <a:pt x="3504" y="1845"/>
                  </a:lnTo>
                  <a:lnTo>
                    <a:pt x="3503" y="1845"/>
                  </a:lnTo>
                  <a:lnTo>
                    <a:pt x="3503" y="1846"/>
                  </a:lnTo>
                  <a:lnTo>
                    <a:pt x="3501" y="1848"/>
                  </a:lnTo>
                  <a:lnTo>
                    <a:pt x="3500" y="1850"/>
                  </a:lnTo>
                  <a:lnTo>
                    <a:pt x="3500" y="1851"/>
                  </a:lnTo>
                  <a:lnTo>
                    <a:pt x="3500" y="1852"/>
                  </a:lnTo>
                  <a:lnTo>
                    <a:pt x="3499" y="1853"/>
                  </a:lnTo>
                  <a:lnTo>
                    <a:pt x="3499" y="1854"/>
                  </a:lnTo>
                  <a:lnTo>
                    <a:pt x="3498" y="1854"/>
                  </a:lnTo>
                  <a:lnTo>
                    <a:pt x="3497" y="1853"/>
                  </a:lnTo>
                  <a:lnTo>
                    <a:pt x="3497" y="1852"/>
                  </a:lnTo>
                  <a:lnTo>
                    <a:pt x="3496" y="1853"/>
                  </a:lnTo>
                  <a:lnTo>
                    <a:pt x="3496" y="1854"/>
                  </a:lnTo>
                  <a:lnTo>
                    <a:pt x="3495" y="1854"/>
                  </a:lnTo>
                  <a:lnTo>
                    <a:pt x="3494" y="1854"/>
                  </a:lnTo>
                  <a:lnTo>
                    <a:pt x="3494" y="1853"/>
                  </a:lnTo>
                  <a:lnTo>
                    <a:pt x="3492" y="1854"/>
                  </a:lnTo>
                  <a:lnTo>
                    <a:pt x="3491" y="1855"/>
                  </a:lnTo>
                  <a:lnTo>
                    <a:pt x="3490" y="1855"/>
                  </a:lnTo>
                  <a:lnTo>
                    <a:pt x="3490" y="1854"/>
                  </a:lnTo>
                  <a:lnTo>
                    <a:pt x="3490" y="1853"/>
                  </a:lnTo>
                  <a:lnTo>
                    <a:pt x="3489" y="1853"/>
                  </a:lnTo>
                  <a:lnTo>
                    <a:pt x="3489" y="1854"/>
                  </a:lnTo>
                  <a:lnTo>
                    <a:pt x="3489" y="1855"/>
                  </a:lnTo>
                  <a:lnTo>
                    <a:pt x="3488" y="1858"/>
                  </a:lnTo>
                  <a:lnTo>
                    <a:pt x="3487" y="1859"/>
                  </a:lnTo>
                  <a:lnTo>
                    <a:pt x="3487" y="1860"/>
                  </a:lnTo>
                  <a:lnTo>
                    <a:pt x="3486" y="1860"/>
                  </a:lnTo>
                  <a:lnTo>
                    <a:pt x="3486" y="1861"/>
                  </a:lnTo>
                  <a:lnTo>
                    <a:pt x="3484" y="1861"/>
                  </a:lnTo>
                  <a:lnTo>
                    <a:pt x="3483" y="1861"/>
                  </a:lnTo>
                  <a:lnTo>
                    <a:pt x="3483" y="1860"/>
                  </a:lnTo>
                  <a:lnTo>
                    <a:pt x="3483" y="1859"/>
                  </a:lnTo>
                  <a:lnTo>
                    <a:pt x="3483" y="1858"/>
                  </a:lnTo>
                  <a:lnTo>
                    <a:pt x="3484" y="1858"/>
                  </a:lnTo>
                  <a:lnTo>
                    <a:pt x="3484" y="1857"/>
                  </a:lnTo>
                  <a:lnTo>
                    <a:pt x="3484" y="1855"/>
                  </a:lnTo>
                  <a:lnTo>
                    <a:pt x="3484" y="1854"/>
                  </a:lnTo>
                  <a:lnTo>
                    <a:pt x="3486" y="1854"/>
                  </a:lnTo>
                  <a:lnTo>
                    <a:pt x="3486" y="1853"/>
                  </a:lnTo>
                  <a:lnTo>
                    <a:pt x="3486" y="1852"/>
                  </a:lnTo>
                  <a:lnTo>
                    <a:pt x="3486" y="1851"/>
                  </a:lnTo>
                  <a:lnTo>
                    <a:pt x="3483" y="1849"/>
                  </a:lnTo>
                  <a:lnTo>
                    <a:pt x="3484" y="1849"/>
                  </a:lnTo>
                  <a:lnTo>
                    <a:pt x="3484" y="1848"/>
                  </a:lnTo>
                  <a:lnTo>
                    <a:pt x="3486" y="1849"/>
                  </a:lnTo>
                  <a:lnTo>
                    <a:pt x="3486" y="1848"/>
                  </a:lnTo>
                  <a:lnTo>
                    <a:pt x="3486" y="1846"/>
                  </a:lnTo>
                  <a:lnTo>
                    <a:pt x="3487" y="1845"/>
                  </a:lnTo>
                  <a:lnTo>
                    <a:pt x="3488" y="1845"/>
                  </a:lnTo>
                  <a:lnTo>
                    <a:pt x="3488" y="1844"/>
                  </a:lnTo>
                  <a:lnTo>
                    <a:pt x="3488" y="1843"/>
                  </a:lnTo>
                  <a:lnTo>
                    <a:pt x="3489" y="1842"/>
                  </a:lnTo>
                  <a:lnTo>
                    <a:pt x="3490" y="1841"/>
                  </a:lnTo>
                  <a:lnTo>
                    <a:pt x="3490" y="1840"/>
                  </a:lnTo>
                  <a:lnTo>
                    <a:pt x="3490" y="1838"/>
                  </a:lnTo>
                  <a:lnTo>
                    <a:pt x="3489" y="1838"/>
                  </a:lnTo>
                  <a:lnTo>
                    <a:pt x="3489" y="1837"/>
                  </a:lnTo>
                  <a:lnTo>
                    <a:pt x="3488" y="1838"/>
                  </a:lnTo>
                  <a:lnTo>
                    <a:pt x="3487" y="1840"/>
                  </a:lnTo>
                  <a:lnTo>
                    <a:pt x="3484" y="1838"/>
                  </a:lnTo>
                  <a:lnTo>
                    <a:pt x="3483" y="1838"/>
                  </a:lnTo>
                  <a:lnTo>
                    <a:pt x="3481" y="1840"/>
                  </a:lnTo>
                  <a:lnTo>
                    <a:pt x="3481" y="1841"/>
                  </a:lnTo>
                  <a:lnTo>
                    <a:pt x="3480" y="1841"/>
                  </a:lnTo>
                  <a:lnTo>
                    <a:pt x="3480" y="1842"/>
                  </a:lnTo>
                  <a:lnTo>
                    <a:pt x="3479" y="1842"/>
                  </a:lnTo>
                  <a:lnTo>
                    <a:pt x="3479" y="1843"/>
                  </a:lnTo>
                  <a:lnTo>
                    <a:pt x="3478" y="1843"/>
                  </a:lnTo>
                  <a:lnTo>
                    <a:pt x="3477" y="1843"/>
                  </a:lnTo>
                  <a:lnTo>
                    <a:pt x="3477" y="1844"/>
                  </a:lnTo>
                  <a:lnTo>
                    <a:pt x="3478" y="1844"/>
                  </a:lnTo>
                  <a:lnTo>
                    <a:pt x="3477" y="1844"/>
                  </a:lnTo>
                  <a:lnTo>
                    <a:pt x="3475" y="1844"/>
                  </a:lnTo>
                  <a:lnTo>
                    <a:pt x="3475" y="1843"/>
                  </a:lnTo>
                  <a:lnTo>
                    <a:pt x="3474" y="1844"/>
                  </a:lnTo>
                  <a:lnTo>
                    <a:pt x="3474" y="1843"/>
                  </a:lnTo>
                  <a:lnTo>
                    <a:pt x="3475" y="1843"/>
                  </a:lnTo>
                  <a:lnTo>
                    <a:pt x="3475" y="1842"/>
                  </a:lnTo>
                  <a:lnTo>
                    <a:pt x="3475" y="1841"/>
                  </a:lnTo>
                  <a:lnTo>
                    <a:pt x="3477" y="1840"/>
                  </a:lnTo>
                  <a:lnTo>
                    <a:pt x="3478" y="1838"/>
                  </a:lnTo>
                  <a:lnTo>
                    <a:pt x="3478" y="1837"/>
                  </a:lnTo>
                  <a:lnTo>
                    <a:pt x="3479" y="1837"/>
                  </a:lnTo>
                  <a:lnTo>
                    <a:pt x="3479" y="1836"/>
                  </a:lnTo>
                  <a:lnTo>
                    <a:pt x="3479" y="1835"/>
                  </a:lnTo>
                  <a:lnTo>
                    <a:pt x="3480" y="1835"/>
                  </a:lnTo>
                  <a:lnTo>
                    <a:pt x="3479" y="1834"/>
                  </a:lnTo>
                  <a:lnTo>
                    <a:pt x="3479" y="1833"/>
                  </a:lnTo>
                  <a:lnTo>
                    <a:pt x="3479" y="1832"/>
                  </a:lnTo>
                  <a:lnTo>
                    <a:pt x="3479" y="1830"/>
                  </a:lnTo>
                  <a:lnTo>
                    <a:pt x="3478" y="1829"/>
                  </a:lnTo>
                  <a:lnTo>
                    <a:pt x="3478" y="1828"/>
                  </a:lnTo>
                  <a:lnTo>
                    <a:pt x="3479" y="1828"/>
                  </a:lnTo>
                  <a:lnTo>
                    <a:pt x="3478" y="1827"/>
                  </a:lnTo>
                  <a:lnTo>
                    <a:pt x="3477" y="1827"/>
                  </a:lnTo>
                  <a:lnTo>
                    <a:pt x="3475" y="1827"/>
                  </a:lnTo>
                  <a:lnTo>
                    <a:pt x="3475" y="1828"/>
                  </a:lnTo>
                  <a:lnTo>
                    <a:pt x="3474" y="1827"/>
                  </a:lnTo>
                  <a:lnTo>
                    <a:pt x="3474" y="1826"/>
                  </a:lnTo>
                  <a:lnTo>
                    <a:pt x="3475" y="1826"/>
                  </a:lnTo>
                  <a:lnTo>
                    <a:pt x="3475" y="1825"/>
                  </a:lnTo>
                  <a:lnTo>
                    <a:pt x="3477" y="1825"/>
                  </a:lnTo>
                  <a:lnTo>
                    <a:pt x="3478" y="1825"/>
                  </a:lnTo>
                  <a:lnTo>
                    <a:pt x="3478" y="1826"/>
                  </a:lnTo>
                  <a:lnTo>
                    <a:pt x="3479" y="1826"/>
                  </a:lnTo>
                  <a:lnTo>
                    <a:pt x="3480" y="1826"/>
                  </a:lnTo>
                  <a:lnTo>
                    <a:pt x="3480" y="1825"/>
                  </a:lnTo>
                  <a:lnTo>
                    <a:pt x="3478" y="1825"/>
                  </a:lnTo>
                  <a:lnTo>
                    <a:pt x="3478" y="1824"/>
                  </a:lnTo>
                  <a:lnTo>
                    <a:pt x="3479" y="1823"/>
                  </a:lnTo>
                  <a:lnTo>
                    <a:pt x="3479" y="1821"/>
                  </a:lnTo>
                  <a:lnTo>
                    <a:pt x="3479" y="1820"/>
                  </a:lnTo>
                  <a:lnTo>
                    <a:pt x="3480" y="1820"/>
                  </a:lnTo>
                  <a:lnTo>
                    <a:pt x="3481" y="1820"/>
                  </a:lnTo>
                  <a:lnTo>
                    <a:pt x="3481" y="1819"/>
                  </a:lnTo>
                  <a:lnTo>
                    <a:pt x="3482" y="1819"/>
                  </a:lnTo>
                  <a:lnTo>
                    <a:pt x="3482" y="1818"/>
                  </a:lnTo>
                  <a:lnTo>
                    <a:pt x="3482" y="1817"/>
                  </a:lnTo>
                  <a:lnTo>
                    <a:pt x="3481" y="1817"/>
                  </a:lnTo>
                  <a:lnTo>
                    <a:pt x="3480" y="1817"/>
                  </a:lnTo>
                  <a:lnTo>
                    <a:pt x="3481" y="1816"/>
                  </a:lnTo>
                  <a:lnTo>
                    <a:pt x="3482" y="1816"/>
                  </a:lnTo>
                  <a:lnTo>
                    <a:pt x="3482" y="1815"/>
                  </a:lnTo>
                  <a:lnTo>
                    <a:pt x="3483" y="1813"/>
                  </a:lnTo>
                  <a:lnTo>
                    <a:pt x="3484" y="1813"/>
                  </a:lnTo>
                  <a:lnTo>
                    <a:pt x="3486" y="1812"/>
                  </a:lnTo>
                  <a:lnTo>
                    <a:pt x="3487" y="1811"/>
                  </a:lnTo>
                  <a:lnTo>
                    <a:pt x="3486" y="1810"/>
                  </a:lnTo>
                  <a:lnTo>
                    <a:pt x="3486" y="1809"/>
                  </a:lnTo>
                  <a:lnTo>
                    <a:pt x="3487" y="1809"/>
                  </a:lnTo>
                  <a:lnTo>
                    <a:pt x="3487" y="1808"/>
                  </a:lnTo>
                  <a:lnTo>
                    <a:pt x="3486" y="1808"/>
                  </a:lnTo>
                  <a:lnTo>
                    <a:pt x="3487" y="1808"/>
                  </a:lnTo>
                  <a:lnTo>
                    <a:pt x="3488" y="1807"/>
                  </a:lnTo>
                  <a:lnTo>
                    <a:pt x="3488" y="1805"/>
                  </a:lnTo>
                  <a:lnTo>
                    <a:pt x="3487" y="1804"/>
                  </a:lnTo>
                  <a:lnTo>
                    <a:pt x="3486" y="1804"/>
                  </a:lnTo>
                  <a:lnTo>
                    <a:pt x="3488" y="1803"/>
                  </a:lnTo>
                  <a:lnTo>
                    <a:pt x="3489" y="1801"/>
                  </a:lnTo>
                  <a:lnTo>
                    <a:pt x="3490" y="1800"/>
                  </a:lnTo>
                  <a:lnTo>
                    <a:pt x="3489" y="1800"/>
                  </a:lnTo>
                  <a:lnTo>
                    <a:pt x="3489" y="1799"/>
                  </a:lnTo>
                  <a:lnTo>
                    <a:pt x="3489" y="1798"/>
                  </a:lnTo>
                  <a:lnTo>
                    <a:pt x="3489" y="1796"/>
                  </a:lnTo>
                  <a:lnTo>
                    <a:pt x="3489" y="1795"/>
                  </a:lnTo>
                  <a:lnTo>
                    <a:pt x="3489" y="1794"/>
                  </a:lnTo>
                  <a:lnTo>
                    <a:pt x="3489" y="1793"/>
                  </a:lnTo>
                  <a:lnTo>
                    <a:pt x="3488" y="1792"/>
                  </a:lnTo>
                  <a:lnTo>
                    <a:pt x="3488" y="1791"/>
                  </a:lnTo>
                  <a:lnTo>
                    <a:pt x="3487" y="1791"/>
                  </a:lnTo>
                  <a:lnTo>
                    <a:pt x="3487" y="1792"/>
                  </a:lnTo>
                  <a:lnTo>
                    <a:pt x="3486" y="1792"/>
                  </a:lnTo>
                  <a:lnTo>
                    <a:pt x="3486" y="1793"/>
                  </a:lnTo>
                  <a:lnTo>
                    <a:pt x="3484" y="1793"/>
                  </a:lnTo>
                  <a:lnTo>
                    <a:pt x="3484" y="1794"/>
                  </a:lnTo>
                  <a:lnTo>
                    <a:pt x="3483" y="1794"/>
                  </a:lnTo>
                  <a:lnTo>
                    <a:pt x="3482" y="1795"/>
                  </a:lnTo>
                  <a:lnTo>
                    <a:pt x="3481" y="1795"/>
                  </a:lnTo>
                  <a:lnTo>
                    <a:pt x="3481" y="1796"/>
                  </a:lnTo>
                  <a:lnTo>
                    <a:pt x="3480" y="1798"/>
                  </a:lnTo>
                  <a:lnTo>
                    <a:pt x="3479" y="1799"/>
                  </a:lnTo>
                  <a:lnTo>
                    <a:pt x="3479" y="1800"/>
                  </a:lnTo>
                  <a:lnTo>
                    <a:pt x="3479" y="1801"/>
                  </a:lnTo>
                  <a:lnTo>
                    <a:pt x="3478" y="1802"/>
                  </a:lnTo>
                  <a:lnTo>
                    <a:pt x="3477" y="1803"/>
                  </a:lnTo>
                  <a:lnTo>
                    <a:pt x="3475" y="1803"/>
                  </a:lnTo>
                  <a:lnTo>
                    <a:pt x="3474" y="1802"/>
                  </a:lnTo>
                  <a:lnTo>
                    <a:pt x="3474" y="1803"/>
                  </a:lnTo>
                  <a:lnTo>
                    <a:pt x="3473" y="1803"/>
                  </a:lnTo>
                  <a:lnTo>
                    <a:pt x="3472" y="1802"/>
                  </a:lnTo>
                  <a:lnTo>
                    <a:pt x="3472" y="1803"/>
                  </a:lnTo>
                  <a:lnTo>
                    <a:pt x="3472" y="1804"/>
                  </a:lnTo>
                  <a:lnTo>
                    <a:pt x="3471" y="1804"/>
                  </a:lnTo>
                  <a:lnTo>
                    <a:pt x="3470" y="1805"/>
                  </a:lnTo>
                  <a:lnTo>
                    <a:pt x="3469" y="1807"/>
                  </a:lnTo>
                  <a:lnTo>
                    <a:pt x="3469" y="1805"/>
                  </a:lnTo>
                  <a:lnTo>
                    <a:pt x="3468" y="1805"/>
                  </a:lnTo>
                  <a:lnTo>
                    <a:pt x="3468" y="1804"/>
                  </a:lnTo>
                  <a:lnTo>
                    <a:pt x="3468" y="1803"/>
                  </a:lnTo>
                  <a:lnTo>
                    <a:pt x="3469" y="1802"/>
                  </a:lnTo>
                  <a:lnTo>
                    <a:pt x="3468" y="1801"/>
                  </a:lnTo>
                  <a:lnTo>
                    <a:pt x="3468" y="1800"/>
                  </a:lnTo>
                  <a:lnTo>
                    <a:pt x="3469" y="1799"/>
                  </a:lnTo>
                  <a:lnTo>
                    <a:pt x="3469" y="1798"/>
                  </a:lnTo>
                  <a:lnTo>
                    <a:pt x="3468" y="1798"/>
                  </a:lnTo>
                  <a:lnTo>
                    <a:pt x="3468" y="1799"/>
                  </a:lnTo>
                  <a:lnTo>
                    <a:pt x="3466" y="1799"/>
                  </a:lnTo>
                  <a:lnTo>
                    <a:pt x="3466" y="1800"/>
                  </a:lnTo>
                  <a:lnTo>
                    <a:pt x="3465" y="1800"/>
                  </a:lnTo>
                  <a:lnTo>
                    <a:pt x="3464" y="1799"/>
                  </a:lnTo>
                  <a:lnTo>
                    <a:pt x="3464" y="1798"/>
                  </a:lnTo>
                  <a:lnTo>
                    <a:pt x="3463" y="1798"/>
                  </a:lnTo>
                  <a:lnTo>
                    <a:pt x="3464" y="1796"/>
                  </a:lnTo>
                  <a:lnTo>
                    <a:pt x="3465" y="1795"/>
                  </a:lnTo>
                  <a:lnTo>
                    <a:pt x="3464" y="1794"/>
                  </a:lnTo>
                  <a:lnTo>
                    <a:pt x="3464" y="1793"/>
                  </a:lnTo>
                  <a:lnTo>
                    <a:pt x="3462" y="1793"/>
                  </a:lnTo>
                  <a:lnTo>
                    <a:pt x="3460" y="1793"/>
                  </a:lnTo>
                  <a:lnTo>
                    <a:pt x="3457" y="1792"/>
                  </a:lnTo>
                  <a:lnTo>
                    <a:pt x="3456" y="1792"/>
                  </a:lnTo>
                  <a:lnTo>
                    <a:pt x="3455" y="1792"/>
                  </a:lnTo>
                  <a:lnTo>
                    <a:pt x="3455" y="1793"/>
                  </a:lnTo>
                  <a:lnTo>
                    <a:pt x="3454" y="1793"/>
                  </a:lnTo>
                  <a:lnTo>
                    <a:pt x="3453" y="1793"/>
                  </a:lnTo>
                  <a:lnTo>
                    <a:pt x="3452" y="1793"/>
                  </a:lnTo>
                  <a:lnTo>
                    <a:pt x="3452" y="1794"/>
                  </a:lnTo>
                  <a:lnTo>
                    <a:pt x="3451" y="1795"/>
                  </a:lnTo>
                  <a:lnTo>
                    <a:pt x="3452" y="1798"/>
                  </a:lnTo>
                  <a:lnTo>
                    <a:pt x="3451" y="1798"/>
                  </a:lnTo>
                  <a:lnTo>
                    <a:pt x="3449" y="1798"/>
                  </a:lnTo>
                  <a:lnTo>
                    <a:pt x="3448" y="1798"/>
                  </a:lnTo>
                  <a:lnTo>
                    <a:pt x="3448" y="1796"/>
                  </a:lnTo>
                  <a:lnTo>
                    <a:pt x="3447" y="1796"/>
                  </a:lnTo>
                  <a:lnTo>
                    <a:pt x="3445" y="1796"/>
                  </a:lnTo>
                  <a:lnTo>
                    <a:pt x="3444" y="1796"/>
                  </a:lnTo>
                  <a:lnTo>
                    <a:pt x="3444" y="1798"/>
                  </a:lnTo>
                  <a:lnTo>
                    <a:pt x="3443" y="1799"/>
                  </a:lnTo>
                  <a:lnTo>
                    <a:pt x="3442" y="1799"/>
                  </a:lnTo>
                  <a:lnTo>
                    <a:pt x="3440" y="1798"/>
                  </a:lnTo>
                  <a:lnTo>
                    <a:pt x="3438" y="1798"/>
                  </a:lnTo>
                  <a:lnTo>
                    <a:pt x="3437" y="1798"/>
                  </a:lnTo>
                  <a:lnTo>
                    <a:pt x="3436" y="1798"/>
                  </a:lnTo>
                  <a:lnTo>
                    <a:pt x="3436" y="1799"/>
                  </a:lnTo>
                  <a:lnTo>
                    <a:pt x="3435" y="1800"/>
                  </a:lnTo>
                  <a:lnTo>
                    <a:pt x="3434" y="1800"/>
                  </a:lnTo>
                  <a:lnTo>
                    <a:pt x="3432" y="1801"/>
                  </a:lnTo>
                  <a:lnTo>
                    <a:pt x="3432" y="1802"/>
                  </a:lnTo>
                  <a:lnTo>
                    <a:pt x="3431" y="1801"/>
                  </a:lnTo>
                  <a:lnTo>
                    <a:pt x="3431" y="1802"/>
                  </a:lnTo>
                  <a:lnTo>
                    <a:pt x="3430" y="1802"/>
                  </a:lnTo>
                  <a:lnTo>
                    <a:pt x="3429" y="1801"/>
                  </a:lnTo>
                  <a:lnTo>
                    <a:pt x="3427" y="1800"/>
                  </a:lnTo>
                  <a:lnTo>
                    <a:pt x="3425" y="1800"/>
                  </a:lnTo>
                  <a:lnTo>
                    <a:pt x="3422" y="1800"/>
                  </a:lnTo>
                  <a:lnTo>
                    <a:pt x="3419" y="1799"/>
                  </a:lnTo>
                  <a:lnTo>
                    <a:pt x="3417" y="1800"/>
                  </a:lnTo>
                  <a:lnTo>
                    <a:pt x="3415" y="1801"/>
                  </a:lnTo>
                  <a:lnTo>
                    <a:pt x="3414" y="1803"/>
                  </a:lnTo>
                  <a:lnTo>
                    <a:pt x="3414" y="1804"/>
                  </a:lnTo>
                  <a:lnTo>
                    <a:pt x="3413" y="1804"/>
                  </a:lnTo>
                  <a:lnTo>
                    <a:pt x="3412" y="1804"/>
                  </a:lnTo>
                  <a:lnTo>
                    <a:pt x="3410" y="1805"/>
                  </a:lnTo>
                  <a:lnTo>
                    <a:pt x="3408" y="1805"/>
                  </a:lnTo>
                  <a:lnTo>
                    <a:pt x="3406" y="1805"/>
                  </a:lnTo>
                  <a:lnTo>
                    <a:pt x="3406" y="1807"/>
                  </a:lnTo>
                  <a:lnTo>
                    <a:pt x="3405" y="1807"/>
                  </a:lnTo>
                  <a:lnTo>
                    <a:pt x="3405" y="1808"/>
                  </a:lnTo>
                  <a:lnTo>
                    <a:pt x="3404" y="1810"/>
                  </a:lnTo>
                  <a:lnTo>
                    <a:pt x="3403" y="1811"/>
                  </a:lnTo>
                  <a:lnTo>
                    <a:pt x="3402" y="1812"/>
                  </a:lnTo>
                  <a:lnTo>
                    <a:pt x="3400" y="1813"/>
                  </a:lnTo>
                  <a:lnTo>
                    <a:pt x="3399" y="1812"/>
                  </a:lnTo>
                  <a:lnTo>
                    <a:pt x="3397" y="1813"/>
                  </a:lnTo>
                  <a:lnTo>
                    <a:pt x="3397" y="1815"/>
                  </a:lnTo>
                  <a:lnTo>
                    <a:pt x="3396" y="1816"/>
                  </a:lnTo>
                  <a:lnTo>
                    <a:pt x="3396" y="1817"/>
                  </a:lnTo>
                  <a:lnTo>
                    <a:pt x="3396" y="1818"/>
                  </a:lnTo>
                  <a:lnTo>
                    <a:pt x="3396" y="1821"/>
                  </a:lnTo>
                  <a:lnTo>
                    <a:pt x="3396" y="1823"/>
                  </a:lnTo>
                  <a:lnTo>
                    <a:pt x="3396" y="1824"/>
                  </a:lnTo>
                  <a:lnTo>
                    <a:pt x="3396" y="1825"/>
                  </a:lnTo>
                  <a:lnTo>
                    <a:pt x="3396" y="1826"/>
                  </a:lnTo>
                  <a:lnTo>
                    <a:pt x="3396" y="1827"/>
                  </a:lnTo>
                  <a:lnTo>
                    <a:pt x="3396" y="1828"/>
                  </a:lnTo>
                  <a:lnTo>
                    <a:pt x="3397" y="1829"/>
                  </a:lnTo>
                  <a:lnTo>
                    <a:pt x="3396" y="1829"/>
                  </a:lnTo>
                  <a:lnTo>
                    <a:pt x="3396" y="1830"/>
                  </a:lnTo>
                  <a:lnTo>
                    <a:pt x="3396" y="1829"/>
                  </a:lnTo>
                  <a:lnTo>
                    <a:pt x="3395" y="1829"/>
                  </a:lnTo>
                  <a:lnTo>
                    <a:pt x="3394" y="1829"/>
                  </a:lnTo>
                  <a:lnTo>
                    <a:pt x="3393" y="1829"/>
                  </a:lnTo>
                  <a:lnTo>
                    <a:pt x="3392" y="1830"/>
                  </a:lnTo>
                  <a:lnTo>
                    <a:pt x="3389" y="1833"/>
                  </a:lnTo>
                  <a:lnTo>
                    <a:pt x="3387" y="1836"/>
                  </a:lnTo>
                  <a:lnTo>
                    <a:pt x="3383" y="1840"/>
                  </a:lnTo>
                  <a:lnTo>
                    <a:pt x="3382" y="1842"/>
                  </a:lnTo>
                  <a:lnTo>
                    <a:pt x="3382" y="1843"/>
                  </a:lnTo>
                  <a:lnTo>
                    <a:pt x="3380" y="1843"/>
                  </a:lnTo>
                  <a:lnTo>
                    <a:pt x="3380" y="1844"/>
                  </a:lnTo>
                  <a:lnTo>
                    <a:pt x="3379" y="1843"/>
                  </a:lnTo>
                  <a:lnTo>
                    <a:pt x="3379" y="1844"/>
                  </a:lnTo>
                  <a:lnTo>
                    <a:pt x="3379" y="1845"/>
                  </a:lnTo>
                  <a:lnTo>
                    <a:pt x="3379" y="1846"/>
                  </a:lnTo>
                  <a:lnTo>
                    <a:pt x="3378" y="1846"/>
                  </a:lnTo>
                  <a:lnTo>
                    <a:pt x="3378" y="1848"/>
                  </a:lnTo>
                  <a:lnTo>
                    <a:pt x="3378" y="1849"/>
                  </a:lnTo>
                  <a:lnTo>
                    <a:pt x="3378" y="1850"/>
                  </a:lnTo>
                  <a:lnTo>
                    <a:pt x="3378" y="1851"/>
                  </a:lnTo>
                  <a:lnTo>
                    <a:pt x="3378" y="1852"/>
                  </a:lnTo>
                  <a:lnTo>
                    <a:pt x="3378" y="1853"/>
                  </a:lnTo>
                  <a:lnTo>
                    <a:pt x="3378" y="1855"/>
                  </a:lnTo>
                  <a:lnTo>
                    <a:pt x="3377" y="1854"/>
                  </a:lnTo>
                  <a:lnTo>
                    <a:pt x="3376" y="1854"/>
                  </a:lnTo>
                  <a:lnTo>
                    <a:pt x="3376" y="1855"/>
                  </a:lnTo>
                  <a:lnTo>
                    <a:pt x="3375" y="1855"/>
                  </a:lnTo>
                  <a:lnTo>
                    <a:pt x="3374" y="1858"/>
                  </a:lnTo>
                  <a:lnTo>
                    <a:pt x="3373" y="1858"/>
                  </a:lnTo>
                  <a:lnTo>
                    <a:pt x="3371" y="1858"/>
                  </a:lnTo>
                  <a:lnTo>
                    <a:pt x="3370" y="1859"/>
                  </a:lnTo>
                  <a:lnTo>
                    <a:pt x="3369" y="1860"/>
                  </a:lnTo>
                  <a:lnTo>
                    <a:pt x="3369" y="1861"/>
                  </a:lnTo>
                  <a:lnTo>
                    <a:pt x="3368" y="1861"/>
                  </a:lnTo>
                  <a:lnTo>
                    <a:pt x="3368" y="1862"/>
                  </a:lnTo>
                  <a:lnTo>
                    <a:pt x="3367" y="1862"/>
                  </a:lnTo>
                  <a:lnTo>
                    <a:pt x="3368" y="1863"/>
                  </a:lnTo>
                  <a:lnTo>
                    <a:pt x="3367" y="1863"/>
                  </a:lnTo>
                  <a:lnTo>
                    <a:pt x="3367" y="1865"/>
                  </a:lnTo>
                  <a:lnTo>
                    <a:pt x="3366" y="1865"/>
                  </a:lnTo>
                  <a:lnTo>
                    <a:pt x="3365" y="1865"/>
                  </a:lnTo>
                  <a:lnTo>
                    <a:pt x="3363" y="1865"/>
                  </a:lnTo>
                  <a:lnTo>
                    <a:pt x="3362" y="1866"/>
                  </a:lnTo>
                  <a:lnTo>
                    <a:pt x="3361" y="1867"/>
                  </a:lnTo>
                  <a:lnTo>
                    <a:pt x="3360" y="1869"/>
                  </a:lnTo>
                  <a:lnTo>
                    <a:pt x="3359" y="1870"/>
                  </a:lnTo>
                  <a:lnTo>
                    <a:pt x="3357" y="1871"/>
                  </a:lnTo>
                  <a:lnTo>
                    <a:pt x="3354" y="1872"/>
                  </a:lnTo>
                  <a:lnTo>
                    <a:pt x="3352" y="1875"/>
                  </a:lnTo>
                  <a:lnTo>
                    <a:pt x="3351" y="1876"/>
                  </a:lnTo>
                  <a:lnTo>
                    <a:pt x="3351" y="1877"/>
                  </a:lnTo>
                  <a:lnTo>
                    <a:pt x="3351" y="1876"/>
                  </a:lnTo>
                  <a:lnTo>
                    <a:pt x="3351" y="1877"/>
                  </a:lnTo>
                  <a:lnTo>
                    <a:pt x="3351" y="1878"/>
                  </a:lnTo>
                  <a:lnTo>
                    <a:pt x="3350" y="1878"/>
                  </a:lnTo>
                  <a:lnTo>
                    <a:pt x="3350" y="1879"/>
                  </a:lnTo>
                  <a:lnTo>
                    <a:pt x="3348" y="1880"/>
                  </a:lnTo>
                  <a:lnTo>
                    <a:pt x="3347" y="1884"/>
                  </a:lnTo>
                  <a:lnTo>
                    <a:pt x="3344" y="1888"/>
                  </a:lnTo>
                  <a:lnTo>
                    <a:pt x="3343" y="1890"/>
                  </a:lnTo>
                  <a:lnTo>
                    <a:pt x="3343" y="1892"/>
                  </a:lnTo>
                  <a:lnTo>
                    <a:pt x="3343" y="1893"/>
                  </a:lnTo>
                  <a:lnTo>
                    <a:pt x="3343" y="1892"/>
                  </a:lnTo>
                  <a:lnTo>
                    <a:pt x="3343" y="1890"/>
                  </a:lnTo>
                  <a:lnTo>
                    <a:pt x="3344" y="1887"/>
                  </a:lnTo>
                  <a:lnTo>
                    <a:pt x="3345" y="1886"/>
                  </a:lnTo>
                  <a:lnTo>
                    <a:pt x="3344" y="1886"/>
                  </a:lnTo>
                  <a:lnTo>
                    <a:pt x="3343" y="1886"/>
                  </a:lnTo>
                  <a:lnTo>
                    <a:pt x="3342" y="1887"/>
                  </a:lnTo>
                  <a:lnTo>
                    <a:pt x="3341" y="1887"/>
                  </a:lnTo>
                  <a:lnTo>
                    <a:pt x="3341" y="1888"/>
                  </a:lnTo>
                  <a:lnTo>
                    <a:pt x="3342" y="1891"/>
                  </a:lnTo>
                  <a:lnTo>
                    <a:pt x="3342" y="1892"/>
                  </a:lnTo>
                  <a:lnTo>
                    <a:pt x="3342" y="1893"/>
                  </a:lnTo>
                  <a:lnTo>
                    <a:pt x="3343" y="1894"/>
                  </a:lnTo>
                  <a:lnTo>
                    <a:pt x="3343" y="1895"/>
                  </a:lnTo>
                  <a:lnTo>
                    <a:pt x="3343" y="1896"/>
                  </a:lnTo>
                  <a:lnTo>
                    <a:pt x="3342" y="1896"/>
                  </a:lnTo>
                  <a:lnTo>
                    <a:pt x="3341" y="1899"/>
                  </a:lnTo>
                  <a:lnTo>
                    <a:pt x="3341" y="1897"/>
                  </a:lnTo>
                  <a:lnTo>
                    <a:pt x="3341" y="1896"/>
                  </a:lnTo>
                  <a:lnTo>
                    <a:pt x="3342" y="1895"/>
                  </a:lnTo>
                  <a:lnTo>
                    <a:pt x="3341" y="1895"/>
                  </a:lnTo>
                  <a:lnTo>
                    <a:pt x="3337" y="1896"/>
                  </a:lnTo>
                  <a:lnTo>
                    <a:pt x="3336" y="1897"/>
                  </a:lnTo>
                  <a:lnTo>
                    <a:pt x="3336" y="1899"/>
                  </a:lnTo>
                  <a:lnTo>
                    <a:pt x="3336" y="1900"/>
                  </a:lnTo>
                  <a:lnTo>
                    <a:pt x="3336" y="1901"/>
                  </a:lnTo>
                  <a:lnTo>
                    <a:pt x="3336" y="1902"/>
                  </a:lnTo>
                  <a:lnTo>
                    <a:pt x="3336" y="1904"/>
                  </a:lnTo>
                  <a:lnTo>
                    <a:pt x="3337" y="1905"/>
                  </a:lnTo>
                  <a:lnTo>
                    <a:pt x="3337" y="1908"/>
                  </a:lnTo>
                  <a:lnTo>
                    <a:pt x="3340" y="1911"/>
                  </a:lnTo>
                  <a:lnTo>
                    <a:pt x="3339" y="1910"/>
                  </a:lnTo>
                  <a:lnTo>
                    <a:pt x="3337" y="1909"/>
                  </a:lnTo>
                  <a:lnTo>
                    <a:pt x="3337" y="1908"/>
                  </a:lnTo>
                  <a:lnTo>
                    <a:pt x="3336" y="1908"/>
                  </a:lnTo>
                  <a:lnTo>
                    <a:pt x="3336" y="1909"/>
                  </a:lnTo>
                  <a:lnTo>
                    <a:pt x="3335" y="1909"/>
                  </a:lnTo>
                  <a:lnTo>
                    <a:pt x="3335" y="1910"/>
                  </a:lnTo>
                  <a:lnTo>
                    <a:pt x="3335" y="1911"/>
                  </a:lnTo>
                  <a:lnTo>
                    <a:pt x="3335" y="1912"/>
                  </a:lnTo>
                  <a:lnTo>
                    <a:pt x="3334" y="1913"/>
                  </a:lnTo>
                  <a:lnTo>
                    <a:pt x="3333" y="1913"/>
                  </a:lnTo>
                  <a:lnTo>
                    <a:pt x="3333" y="1915"/>
                  </a:lnTo>
                  <a:lnTo>
                    <a:pt x="3333" y="1916"/>
                  </a:lnTo>
                  <a:lnTo>
                    <a:pt x="3334" y="1917"/>
                  </a:lnTo>
                  <a:lnTo>
                    <a:pt x="3334" y="1918"/>
                  </a:lnTo>
                  <a:lnTo>
                    <a:pt x="3337" y="1918"/>
                  </a:lnTo>
                  <a:lnTo>
                    <a:pt x="3339" y="1918"/>
                  </a:lnTo>
                  <a:lnTo>
                    <a:pt x="3340" y="1917"/>
                  </a:lnTo>
                  <a:lnTo>
                    <a:pt x="3340" y="1916"/>
                  </a:lnTo>
                  <a:lnTo>
                    <a:pt x="3340" y="1915"/>
                  </a:lnTo>
                  <a:lnTo>
                    <a:pt x="3340" y="1913"/>
                  </a:lnTo>
                  <a:lnTo>
                    <a:pt x="3341" y="1913"/>
                  </a:lnTo>
                  <a:lnTo>
                    <a:pt x="3341" y="1915"/>
                  </a:lnTo>
                  <a:lnTo>
                    <a:pt x="3341" y="1916"/>
                  </a:lnTo>
                  <a:lnTo>
                    <a:pt x="3341" y="1917"/>
                  </a:lnTo>
                  <a:lnTo>
                    <a:pt x="3340" y="1917"/>
                  </a:lnTo>
                  <a:lnTo>
                    <a:pt x="3341" y="1917"/>
                  </a:lnTo>
                  <a:lnTo>
                    <a:pt x="3341" y="1918"/>
                  </a:lnTo>
                  <a:lnTo>
                    <a:pt x="3341" y="1919"/>
                  </a:lnTo>
                  <a:lnTo>
                    <a:pt x="3342" y="1919"/>
                  </a:lnTo>
                  <a:lnTo>
                    <a:pt x="3343" y="1920"/>
                  </a:lnTo>
                  <a:lnTo>
                    <a:pt x="3344" y="1919"/>
                  </a:lnTo>
                  <a:lnTo>
                    <a:pt x="3344" y="1918"/>
                  </a:lnTo>
                  <a:lnTo>
                    <a:pt x="3343" y="1918"/>
                  </a:lnTo>
                  <a:lnTo>
                    <a:pt x="3342" y="1917"/>
                  </a:lnTo>
                  <a:lnTo>
                    <a:pt x="3342" y="1916"/>
                  </a:lnTo>
                  <a:lnTo>
                    <a:pt x="3342" y="1915"/>
                  </a:lnTo>
                  <a:lnTo>
                    <a:pt x="3342" y="1913"/>
                  </a:lnTo>
                  <a:lnTo>
                    <a:pt x="3341" y="1913"/>
                  </a:lnTo>
                  <a:lnTo>
                    <a:pt x="3342" y="1913"/>
                  </a:lnTo>
                  <a:lnTo>
                    <a:pt x="3343" y="1915"/>
                  </a:lnTo>
                  <a:lnTo>
                    <a:pt x="3344" y="1915"/>
                  </a:lnTo>
                  <a:lnTo>
                    <a:pt x="3345" y="1915"/>
                  </a:lnTo>
                  <a:lnTo>
                    <a:pt x="3347" y="1913"/>
                  </a:lnTo>
                  <a:lnTo>
                    <a:pt x="3349" y="1916"/>
                  </a:lnTo>
                  <a:lnTo>
                    <a:pt x="3350" y="1917"/>
                  </a:lnTo>
                  <a:lnTo>
                    <a:pt x="3351" y="1917"/>
                  </a:lnTo>
                  <a:lnTo>
                    <a:pt x="3352" y="1917"/>
                  </a:lnTo>
                  <a:lnTo>
                    <a:pt x="3353" y="1917"/>
                  </a:lnTo>
                  <a:lnTo>
                    <a:pt x="3353" y="1916"/>
                  </a:lnTo>
                  <a:lnTo>
                    <a:pt x="3354" y="1916"/>
                  </a:lnTo>
                  <a:lnTo>
                    <a:pt x="3356" y="1916"/>
                  </a:lnTo>
                  <a:lnTo>
                    <a:pt x="3356" y="1917"/>
                  </a:lnTo>
                  <a:lnTo>
                    <a:pt x="3356" y="1918"/>
                  </a:lnTo>
                  <a:lnTo>
                    <a:pt x="3357" y="1918"/>
                  </a:lnTo>
                  <a:lnTo>
                    <a:pt x="3357" y="1919"/>
                  </a:lnTo>
                  <a:lnTo>
                    <a:pt x="3358" y="1920"/>
                  </a:lnTo>
                  <a:lnTo>
                    <a:pt x="3360" y="1921"/>
                  </a:lnTo>
                  <a:lnTo>
                    <a:pt x="3360" y="1922"/>
                  </a:lnTo>
                  <a:lnTo>
                    <a:pt x="3361" y="1922"/>
                  </a:lnTo>
                  <a:lnTo>
                    <a:pt x="3360" y="1924"/>
                  </a:lnTo>
                  <a:lnTo>
                    <a:pt x="3361" y="1925"/>
                  </a:lnTo>
                  <a:lnTo>
                    <a:pt x="3360" y="1925"/>
                  </a:lnTo>
                  <a:lnTo>
                    <a:pt x="3360" y="1926"/>
                  </a:lnTo>
                  <a:lnTo>
                    <a:pt x="3360" y="1927"/>
                  </a:lnTo>
                  <a:lnTo>
                    <a:pt x="3360" y="1928"/>
                  </a:lnTo>
                  <a:lnTo>
                    <a:pt x="3359" y="1929"/>
                  </a:lnTo>
                  <a:lnTo>
                    <a:pt x="3360" y="1929"/>
                  </a:lnTo>
                  <a:lnTo>
                    <a:pt x="3360" y="1932"/>
                  </a:lnTo>
                  <a:lnTo>
                    <a:pt x="3360" y="1930"/>
                  </a:lnTo>
                  <a:lnTo>
                    <a:pt x="3358" y="1930"/>
                  </a:lnTo>
                  <a:lnTo>
                    <a:pt x="3357" y="1930"/>
                  </a:lnTo>
                  <a:lnTo>
                    <a:pt x="3357" y="1932"/>
                  </a:lnTo>
                  <a:lnTo>
                    <a:pt x="3356" y="1930"/>
                  </a:lnTo>
                  <a:lnTo>
                    <a:pt x="3354" y="1930"/>
                  </a:lnTo>
                  <a:lnTo>
                    <a:pt x="3353" y="1930"/>
                  </a:lnTo>
                  <a:lnTo>
                    <a:pt x="3352" y="1930"/>
                  </a:lnTo>
                  <a:lnTo>
                    <a:pt x="3351" y="1930"/>
                  </a:lnTo>
                  <a:lnTo>
                    <a:pt x="3351" y="1932"/>
                  </a:lnTo>
                  <a:lnTo>
                    <a:pt x="3350" y="1932"/>
                  </a:lnTo>
                  <a:lnTo>
                    <a:pt x="3351" y="1933"/>
                  </a:lnTo>
                  <a:lnTo>
                    <a:pt x="3350" y="1934"/>
                  </a:lnTo>
                  <a:lnTo>
                    <a:pt x="3350" y="1933"/>
                  </a:lnTo>
                  <a:lnTo>
                    <a:pt x="3348" y="1933"/>
                  </a:lnTo>
                  <a:lnTo>
                    <a:pt x="3348" y="1932"/>
                  </a:lnTo>
                  <a:lnTo>
                    <a:pt x="3347" y="1932"/>
                  </a:lnTo>
                  <a:lnTo>
                    <a:pt x="3345" y="1930"/>
                  </a:lnTo>
                  <a:lnTo>
                    <a:pt x="3343" y="1929"/>
                  </a:lnTo>
                  <a:lnTo>
                    <a:pt x="3342" y="1929"/>
                  </a:lnTo>
                  <a:lnTo>
                    <a:pt x="3341" y="1930"/>
                  </a:lnTo>
                  <a:lnTo>
                    <a:pt x="3340" y="1930"/>
                  </a:lnTo>
                  <a:lnTo>
                    <a:pt x="3339" y="1930"/>
                  </a:lnTo>
                  <a:lnTo>
                    <a:pt x="3340" y="1930"/>
                  </a:lnTo>
                  <a:lnTo>
                    <a:pt x="3340" y="1932"/>
                  </a:lnTo>
                  <a:lnTo>
                    <a:pt x="3340" y="1933"/>
                  </a:lnTo>
                  <a:lnTo>
                    <a:pt x="3340" y="1934"/>
                  </a:lnTo>
                  <a:lnTo>
                    <a:pt x="3339" y="1934"/>
                  </a:lnTo>
                  <a:lnTo>
                    <a:pt x="3339" y="1935"/>
                  </a:lnTo>
                  <a:lnTo>
                    <a:pt x="3337" y="1935"/>
                  </a:lnTo>
                  <a:lnTo>
                    <a:pt x="3335" y="1935"/>
                  </a:lnTo>
                  <a:lnTo>
                    <a:pt x="3333" y="1936"/>
                  </a:lnTo>
                  <a:lnTo>
                    <a:pt x="3332" y="1937"/>
                  </a:lnTo>
                  <a:lnTo>
                    <a:pt x="3331" y="1937"/>
                  </a:lnTo>
                  <a:lnTo>
                    <a:pt x="3331" y="1936"/>
                  </a:lnTo>
                  <a:lnTo>
                    <a:pt x="3330" y="1936"/>
                  </a:lnTo>
                  <a:lnTo>
                    <a:pt x="3328" y="1936"/>
                  </a:lnTo>
                  <a:lnTo>
                    <a:pt x="3328" y="1935"/>
                  </a:lnTo>
                  <a:lnTo>
                    <a:pt x="3326" y="1933"/>
                  </a:lnTo>
                  <a:lnTo>
                    <a:pt x="3326" y="1932"/>
                  </a:lnTo>
                  <a:lnTo>
                    <a:pt x="3325" y="1930"/>
                  </a:lnTo>
                  <a:lnTo>
                    <a:pt x="3323" y="1930"/>
                  </a:lnTo>
                  <a:lnTo>
                    <a:pt x="3324" y="1929"/>
                  </a:lnTo>
                  <a:lnTo>
                    <a:pt x="3325" y="1929"/>
                  </a:lnTo>
                  <a:lnTo>
                    <a:pt x="3325" y="1928"/>
                  </a:lnTo>
                  <a:lnTo>
                    <a:pt x="3324" y="1928"/>
                  </a:lnTo>
                  <a:lnTo>
                    <a:pt x="3323" y="1930"/>
                  </a:lnTo>
                  <a:lnTo>
                    <a:pt x="3322" y="1930"/>
                  </a:lnTo>
                  <a:lnTo>
                    <a:pt x="3320" y="1930"/>
                  </a:lnTo>
                  <a:lnTo>
                    <a:pt x="3320" y="1929"/>
                  </a:lnTo>
                  <a:lnTo>
                    <a:pt x="3319" y="1929"/>
                  </a:lnTo>
                  <a:lnTo>
                    <a:pt x="3318" y="1928"/>
                  </a:lnTo>
                  <a:lnTo>
                    <a:pt x="3317" y="1928"/>
                  </a:lnTo>
                  <a:lnTo>
                    <a:pt x="3316" y="1928"/>
                  </a:lnTo>
                  <a:lnTo>
                    <a:pt x="3315" y="1928"/>
                  </a:lnTo>
                  <a:lnTo>
                    <a:pt x="3315" y="1929"/>
                  </a:lnTo>
                  <a:lnTo>
                    <a:pt x="3315" y="1932"/>
                  </a:lnTo>
                  <a:lnTo>
                    <a:pt x="3315" y="1933"/>
                  </a:lnTo>
                  <a:lnTo>
                    <a:pt x="3314" y="1933"/>
                  </a:lnTo>
                  <a:lnTo>
                    <a:pt x="3313" y="1933"/>
                  </a:lnTo>
                  <a:lnTo>
                    <a:pt x="3313" y="1934"/>
                  </a:lnTo>
                  <a:lnTo>
                    <a:pt x="3314" y="1934"/>
                  </a:lnTo>
                  <a:lnTo>
                    <a:pt x="3314" y="1933"/>
                  </a:lnTo>
                  <a:lnTo>
                    <a:pt x="3315" y="1933"/>
                  </a:lnTo>
                  <a:lnTo>
                    <a:pt x="3315" y="1934"/>
                  </a:lnTo>
                  <a:lnTo>
                    <a:pt x="3315" y="1935"/>
                  </a:lnTo>
                  <a:lnTo>
                    <a:pt x="3313" y="1935"/>
                  </a:lnTo>
                  <a:lnTo>
                    <a:pt x="3311" y="1935"/>
                  </a:lnTo>
                  <a:lnTo>
                    <a:pt x="3310" y="1936"/>
                  </a:lnTo>
                  <a:lnTo>
                    <a:pt x="3308" y="1936"/>
                  </a:lnTo>
                  <a:lnTo>
                    <a:pt x="3307" y="1936"/>
                  </a:lnTo>
                  <a:lnTo>
                    <a:pt x="3306" y="1937"/>
                  </a:lnTo>
                  <a:lnTo>
                    <a:pt x="3306" y="1938"/>
                  </a:lnTo>
                  <a:lnTo>
                    <a:pt x="3305" y="1940"/>
                  </a:lnTo>
                  <a:lnTo>
                    <a:pt x="3305" y="1941"/>
                  </a:lnTo>
                  <a:lnTo>
                    <a:pt x="3305" y="1942"/>
                  </a:lnTo>
                  <a:lnTo>
                    <a:pt x="3304" y="1942"/>
                  </a:lnTo>
                  <a:lnTo>
                    <a:pt x="3304" y="1943"/>
                  </a:lnTo>
                  <a:lnTo>
                    <a:pt x="3304" y="1944"/>
                  </a:lnTo>
                  <a:lnTo>
                    <a:pt x="3302" y="1943"/>
                  </a:lnTo>
                  <a:lnTo>
                    <a:pt x="3301" y="1943"/>
                  </a:lnTo>
                  <a:lnTo>
                    <a:pt x="3300" y="1943"/>
                  </a:lnTo>
                  <a:lnTo>
                    <a:pt x="3300" y="1944"/>
                  </a:lnTo>
                  <a:lnTo>
                    <a:pt x="3299" y="1944"/>
                  </a:lnTo>
                  <a:lnTo>
                    <a:pt x="3299" y="1943"/>
                  </a:lnTo>
                  <a:lnTo>
                    <a:pt x="3298" y="1943"/>
                  </a:lnTo>
                  <a:lnTo>
                    <a:pt x="3297" y="1942"/>
                  </a:lnTo>
                  <a:lnTo>
                    <a:pt x="3296" y="1942"/>
                  </a:lnTo>
                  <a:lnTo>
                    <a:pt x="3294" y="1941"/>
                  </a:lnTo>
                  <a:lnTo>
                    <a:pt x="3293" y="1940"/>
                  </a:lnTo>
                  <a:lnTo>
                    <a:pt x="3292" y="1940"/>
                  </a:lnTo>
                  <a:lnTo>
                    <a:pt x="3291" y="1938"/>
                  </a:lnTo>
                  <a:lnTo>
                    <a:pt x="3291" y="1937"/>
                  </a:lnTo>
                  <a:lnTo>
                    <a:pt x="3290" y="1937"/>
                  </a:lnTo>
                  <a:lnTo>
                    <a:pt x="3290" y="1938"/>
                  </a:lnTo>
                  <a:lnTo>
                    <a:pt x="3289" y="1938"/>
                  </a:lnTo>
                  <a:lnTo>
                    <a:pt x="3288" y="1940"/>
                  </a:lnTo>
                  <a:lnTo>
                    <a:pt x="3285" y="1941"/>
                  </a:lnTo>
                  <a:lnTo>
                    <a:pt x="3285" y="1942"/>
                  </a:lnTo>
                  <a:lnTo>
                    <a:pt x="3285" y="1943"/>
                  </a:lnTo>
                  <a:lnTo>
                    <a:pt x="3284" y="1945"/>
                  </a:lnTo>
                  <a:lnTo>
                    <a:pt x="3282" y="1945"/>
                  </a:lnTo>
                  <a:lnTo>
                    <a:pt x="3280" y="1945"/>
                  </a:lnTo>
                  <a:lnTo>
                    <a:pt x="3276" y="1946"/>
                  </a:lnTo>
                  <a:lnTo>
                    <a:pt x="3275" y="1946"/>
                  </a:lnTo>
                  <a:lnTo>
                    <a:pt x="3274" y="1947"/>
                  </a:lnTo>
                  <a:lnTo>
                    <a:pt x="3272" y="1947"/>
                  </a:lnTo>
                  <a:lnTo>
                    <a:pt x="3270" y="1946"/>
                  </a:lnTo>
                  <a:lnTo>
                    <a:pt x="3268" y="1946"/>
                  </a:lnTo>
                  <a:lnTo>
                    <a:pt x="3267" y="1946"/>
                  </a:lnTo>
                  <a:lnTo>
                    <a:pt x="3266" y="1947"/>
                  </a:lnTo>
                  <a:lnTo>
                    <a:pt x="3265" y="1947"/>
                  </a:lnTo>
                  <a:lnTo>
                    <a:pt x="3265" y="1946"/>
                  </a:lnTo>
                  <a:lnTo>
                    <a:pt x="3264" y="1944"/>
                  </a:lnTo>
                  <a:lnTo>
                    <a:pt x="3264" y="1943"/>
                  </a:lnTo>
                  <a:lnTo>
                    <a:pt x="3263" y="1943"/>
                  </a:lnTo>
                  <a:lnTo>
                    <a:pt x="3263" y="1942"/>
                  </a:lnTo>
                  <a:lnTo>
                    <a:pt x="3262" y="1941"/>
                  </a:lnTo>
                  <a:lnTo>
                    <a:pt x="3263" y="1940"/>
                  </a:lnTo>
                  <a:lnTo>
                    <a:pt x="3261" y="1938"/>
                  </a:lnTo>
                  <a:lnTo>
                    <a:pt x="3261" y="1937"/>
                  </a:lnTo>
                  <a:lnTo>
                    <a:pt x="3259" y="1936"/>
                  </a:lnTo>
                  <a:lnTo>
                    <a:pt x="3259" y="1935"/>
                  </a:lnTo>
                  <a:lnTo>
                    <a:pt x="3258" y="1935"/>
                  </a:lnTo>
                  <a:lnTo>
                    <a:pt x="3259" y="1934"/>
                  </a:lnTo>
                  <a:lnTo>
                    <a:pt x="3261" y="1935"/>
                  </a:lnTo>
                  <a:lnTo>
                    <a:pt x="3262" y="1935"/>
                  </a:lnTo>
                  <a:lnTo>
                    <a:pt x="3263" y="1935"/>
                  </a:lnTo>
                  <a:lnTo>
                    <a:pt x="3264" y="1934"/>
                  </a:lnTo>
                  <a:lnTo>
                    <a:pt x="3265" y="1934"/>
                  </a:lnTo>
                  <a:lnTo>
                    <a:pt x="3265" y="1933"/>
                  </a:lnTo>
                  <a:lnTo>
                    <a:pt x="3266" y="1933"/>
                  </a:lnTo>
                  <a:lnTo>
                    <a:pt x="3267" y="1932"/>
                  </a:lnTo>
                  <a:lnTo>
                    <a:pt x="3268" y="1932"/>
                  </a:lnTo>
                  <a:lnTo>
                    <a:pt x="3271" y="1932"/>
                  </a:lnTo>
                  <a:lnTo>
                    <a:pt x="3272" y="1932"/>
                  </a:lnTo>
                  <a:lnTo>
                    <a:pt x="3273" y="1932"/>
                  </a:lnTo>
                  <a:lnTo>
                    <a:pt x="3274" y="1933"/>
                  </a:lnTo>
                  <a:lnTo>
                    <a:pt x="3275" y="1933"/>
                  </a:lnTo>
                  <a:lnTo>
                    <a:pt x="3276" y="1933"/>
                  </a:lnTo>
                  <a:lnTo>
                    <a:pt x="3278" y="1933"/>
                  </a:lnTo>
                  <a:lnTo>
                    <a:pt x="3279" y="1933"/>
                  </a:lnTo>
                  <a:lnTo>
                    <a:pt x="3280" y="1933"/>
                  </a:lnTo>
                  <a:lnTo>
                    <a:pt x="3281" y="1933"/>
                  </a:lnTo>
                  <a:lnTo>
                    <a:pt x="3282" y="1933"/>
                  </a:lnTo>
                  <a:lnTo>
                    <a:pt x="3284" y="1932"/>
                  </a:lnTo>
                  <a:lnTo>
                    <a:pt x="3285" y="1930"/>
                  </a:lnTo>
                  <a:lnTo>
                    <a:pt x="3287" y="1929"/>
                  </a:lnTo>
                  <a:lnTo>
                    <a:pt x="3289" y="1929"/>
                  </a:lnTo>
                  <a:lnTo>
                    <a:pt x="3289" y="1928"/>
                  </a:lnTo>
                  <a:lnTo>
                    <a:pt x="3288" y="1928"/>
                  </a:lnTo>
                  <a:lnTo>
                    <a:pt x="3287" y="1927"/>
                  </a:lnTo>
                  <a:lnTo>
                    <a:pt x="3285" y="1926"/>
                  </a:lnTo>
                  <a:lnTo>
                    <a:pt x="3284" y="1925"/>
                  </a:lnTo>
                  <a:lnTo>
                    <a:pt x="3284" y="1926"/>
                  </a:lnTo>
                  <a:lnTo>
                    <a:pt x="3283" y="1926"/>
                  </a:lnTo>
                  <a:lnTo>
                    <a:pt x="3282" y="1927"/>
                  </a:lnTo>
                  <a:lnTo>
                    <a:pt x="3281" y="1927"/>
                  </a:lnTo>
                  <a:lnTo>
                    <a:pt x="3280" y="1926"/>
                  </a:lnTo>
                  <a:lnTo>
                    <a:pt x="3280" y="1925"/>
                  </a:lnTo>
                  <a:lnTo>
                    <a:pt x="3279" y="1925"/>
                  </a:lnTo>
                  <a:lnTo>
                    <a:pt x="3278" y="1925"/>
                  </a:lnTo>
                  <a:lnTo>
                    <a:pt x="3276" y="1925"/>
                  </a:lnTo>
                  <a:lnTo>
                    <a:pt x="3275" y="1925"/>
                  </a:lnTo>
                  <a:lnTo>
                    <a:pt x="3274" y="1924"/>
                  </a:lnTo>
                  <a:lnTo>
                    <a:pt x="3275" y="1924"/>
                  </a:lnTo>
                  <a:lnTo>
                    <a:pt x="3275" y="1922"/>
                  </a:lnTo>
                  <a:lnTo>
                    <a:pt x="3275" y="1921"/>
                  </a:lnTo>
                  <a:lnTo>
                    <a:pt x="3274" y="1921"/>
                  </a:lnTo>
                  <a:lnTo>
                    <a:pt x="3274" y="1920"/>
                  </a:lnTo>
                  <a:lnTo>
                    <a:pt x="3274" y="1919"/>
                  </a:lnTo>
                  <a:lnTo>
                    <a:pt x="3273" y="1917"/>
                  </a:lnTo>
                  <a:lnTo>
                    <a:pt x="3272" y="1916"/>
                  </a:lnTo>
                  <a:lnTo>
                    <a:pt x="3271" y="1916"/>
                  </a:lnTo>
                  <a:lnTo>
                    <a:pt x="3270" y="1915"/>
                  </a:lnTo>
                  <a:lnTo>
                    <a:pt x="3268" y="1915"/>
                  </a:lnTo>
                  <a:lnTo>
                    <a:pt x="3268" y="1913"/>
                  </a:lnTo>
                  <a:lnTo>
                    <a:pt x="3268" y="1912"/>
                  </a:lnTo>
                  <a:lnTo>
                    <a:pt x="3267" y="1912"/>
                  </a:lnTo>
                  <a:lnTo>
                    <a:pt x="3268" y="1912"/>
                  </a:lnTo>
                  <a:lnTo>
                    <a:pt x="3267" y="1911"/>
                  </a:lnTo>
                  <a:lnTo>
                    <a:pt x="3267" y="1910"/>
                  </a:lnTo>
                  <a:lnTo>
                    <a:pt x="3266" y="1910"/>
                  </a:lnTo>
                  <a:lnTo>
                    <a:pt x="3265" y="1911"/>
                  </a:lnTo>
                  <a:lnTo>
                    <a:pt x="3265" y="1912"/>
                  </a:lnTo>
                  <a:lnTo>
                    <a:pt x="3264" y="1912"/>
                  </a:lnTo>
                  <a:lnTo>
                    <a:pt x="3263" y="1912"/>
                  </a:lnTo>
                  <a:lnTo>
                    <a:pt x="3262" y="1912"/>
                  </a:lnTo>
                  <a:lnTo>
                    <a:pt x="3262" y="1911"/>
                  </a:lnTo>
                  <a:lnTo>
                    <a:pt x="3259" y="1911"/>
                  </a:lnTo>
                  <a:lnTo>
                    <a:pt x="3258" y="1911"/>
                  </a:lnTo>
                  <a:lnTo>
                    <a:pt x="3257" y="1912"/>
                  </a:lnTo>
                  <a:lnTo>
                    <a:pt x="3255" y="1912"/>
                  </a:lnTo>
                  <a:lnTo>
                    <a:pt x="3254" y="1912"/>
                  </a:lnTo>
                  <a:lnTo>
                    <a:pt x="3254" y="1913"/>
                  </a:lnTo>
                  <a:lnTo>
                    <a:pt x="3255" y="1915"/>
                  </a:lnTo>
                  <a:lnTo>
                    <a:pt x="3255" y="1916"/>
                  </a:lnTo>
                  <a:lnTo>
                    <a:pt x="3254" y="1916"/>
                  </a:lnTo>
                  <a:lnTo>
                    <a:pt x="3255" y="1916"/>
                  </a:lnTo>
                  <a:lnTo>
                    <a:pt x="3255" y="1917"/>
                  </a:lnTo>
                  <a:lnTo>
                    <a:pt x="3255" y="1918"/>
                  </a:lnTo>
                  <a:lnTo>
                    <a:pt x="3254" y="1918"/>
                  </a:lnTo>
                  <a:lnTo>
                    <a:pt x="3253" y="1918"/>
                  </a:lnTo>
                  <a:lnTo>
                    <a:pt x="3251" y="1919"/>
                  </a:lnTo>
                  <a:lnTo>
                    <a:pt x="3250" y="1918"/>
                  </a:lnTo>
                  <a:lnTo>
                    <a:pt x="3250" y="1917"/>
                  </a:lnTo>
                  <a:lnTo>
                    <a:pt x="3250" y="1916"/>
                  </a:lnTo>
                  <a:lnTo>
                    <a:pt x="3249" y="1916"/>
                  </a:lnTo>
                  <a:lnTo>
                    <a:pt x="3248" y="1916"/>
                  </a:lnTo>
                  <a:lnTo>
                    <a:pt x="3247" y="1916"/>
                  </a:lnTo>
                  <a:lnTo>
                    <a:pt x="3245" y="1917"/>
                  </a:lnTo>
                  <a:lnTo>
                    <a:pt x="3245" y="1916"/>
                  </a:lnTo>
                  <a:lnTo>
                    <a:pt x="3246" y="1915"/>
                  </a:lnTo>
                  <a:lnTo>
                    <a:pt x="3248" y="1915"/>
                  </a:lnTo>
                  <a:lnTo>
                    <a:pt x="3249" y="1915"/>
                  </a:lnTo>
                  <a:lnTo>
                    <a:pt x="3250" y="1913"/>
                  </a:lnTo>
                  <a:lnTo>
                    <a:pt x="3250" y="1912"/>
                  </a:lnTo>
                  <a:lnTo>
                    <a:pt x="3249" y="1912"/>
                  </a:lnTo>
                  <a:lnTo>
                    <a:pt x="3248" y="1913"/>
                  </a:lnTo>
                  <a:lnTo>
                    <a:pt x="3247" y="1913"/>
                  </a:lnTo>
                  <a:lnTo>
                    <a:pt x="3246" y="1913"/>
                  </a:lnTo>
                  <a:lnTo>
                    <a:pt x="3245" y="1912"/>
                  </a:lnTo>
                  <a:lnTo>
                    <a:pt x="3244" y="1912"/>
                  </a:lnTo>
                  <a:lnTo>
                    <a:pt x="3244" y="1911"/>
                  </a:lnTo>
                  <a:lnTo>
                    <a:pt x="3244" y="1910"/>
                  </a:lnTo>
                  <a:lnTo>
                    <a:pt x="3242" y="1909"/>
                  </a:lnTo>
                  <a:lnTo>
                    <a:pt x="3240" y="1909"/>
                  </a:lnTo>
                  <a:lnTo>
                    <a:pt x="3239" y="1908"/>
                  </a:lnTo>
                  <a:lnTo>
                    <a:pt x="3236" y="1908"/>
                  </a:lnTo>
                  <a:lnTo>
                    <a:pt x="3235" y="1907"/>
                  </a:lnTo>
                  <a:lnTo>
                    <a:pt x="3232" y="1905"/>
                  </a:lnTo>
                  <a:lnTo>
                    <a:pt x="3225" y="1903"/>
                  </a:lnTo>
                  <a:lnTo>
                    <a:pt x="3222" y="1902"/>
                  </a:lnTo>
                  <a:lnTo>
                    <a:pt x="3218" y="1903"/>
                  </a:lnTo>
                  <a:lnTo>
                    <a:pt x="3216" y="1903"/>
                  </a:lnTo>
                  <a:lnTo>
                    <a:pt x="3216" y="1902"/>
                  </a:lnTo>
                  <a:lnTo>
                    <a:pt x="3215" y="1902"/>
                  </a:lnTo>
                  <a:lnTo>
                    <a:pt x="3216" y="1904"/>
                  </a:lnTo>
                  <a:lnTo>
                    <a:pt x="3215" y="1904"/>
                  </a:lnTo>
                  <a:lnTo>
                    <a:pt x="3212" y="1908"/>
                  </a:lnTo>
                  <a:lnTo>
                    <a:pt x="3211" y="1909"/>
                  </a:lnTo>
                  <a:lnTo>
                    <a:pt x="3209" y="1908"/>
                  </a:lnTo>
                  <a:lnTo>
                    <a:pt x="3207" y="1908"/>
                  </a:lnTo>
                  <a:lnTo>
                    <a:pt x="3207" y="1909"/>
                  </a:lnTo>
                  <a:lnTo>
                    <a:pt x="3209" y="1910"/>
                  </a:lnTo>
                  <a:lnTo>
                    <a:pt x="3210" y="1910"/>
                  </a:lnTo>
                  <a:lnTo>
                    <a:pt x="3210" y="1911"/>
                  </a:lnTo>
                  <a:lnTo>
                    <a:pt x="3210" y="1912"/>
                  </a:lnTo>
                  <a:lnTo>
                    <a:pt x="3209" y="1912"/>
                  </a:lnTo>
                  <a:lnTo>
                    <a:pt x="3210" y="1913"/>
                  </a:lnTo>
                  <a:lnTo>
                    <a:pt x="3211" y="1913"/>
                  </a:lnTo>
                  <a:lnTo>
                    <a:pt x="3212" y="1915"/>
                  </a:lnTo>
                  <a:lnTo>
                    <a:pt x="3212" y="1916"/>
                  </a:lnTo>
                  <a:lnTo>
                    <a:pt x="3212" y="1917"/>
                  </a:lnTo>
                  <a:lnTo>
                    <a:pt x="3211" y="1916"/>
                  </a:lnTo>
                  <a:lnTo>
                    <a:pt x="3210" y="1916"/>
                  </a:lnTo>
                  <a:lnTo>
                    <a:pt x="3209" y="1916"/>
                  </a:lnTo>
                  <a:lnTo>
                    <a:pt x="3209" y="1917"/>
                  </a:lnTo>
                  <a:lnTo>
                    <a:pt x="3207" y="1917"/>
                  </a:lnTo>
                  <a:lnTo>
                    <a:pt x="3206" y="1918"/>
                  </a:lnTo>
                  <a:lnTo>
                    <a:pt x="3206" y="1917"/>
                  </a:lnTo>
                  <a:lnTo>
                    <a:pt x="3205" y="1917"/>
                  </a:lnTo>
                  <a:lnTo>
                    <a:pt x="3204" y="1917"/>
                  </a:lnTo>
                  <a:lnTo>
                    <a:pt x="3203" y="1916"/>
                  </a:lnTo>
                  <a:lnTo>
                    <a:pt x="3203" y="1915"/>
                  </a:lnTo>
                  <a:lnTo>
                    <a:pt x="3203" y="1913"/>
                  </a:lnTo>
                  <a:lnTo>
                    <a:pt x="3204" y="1913"/>
                  </a:lnTo>
                  <a:lnTo>
                    <a:pt x="3203" y="1912"/>
                  </a:lnTo>
                  <a:lnTo>
                    <a:pt x="3203" y="1913"/>
                  </a:lnTo>
                  <a:lnTo>
                    <a:pt x="3202" y="1915"/>
                  </a:lnTo>
                  <a:lnTo>
                    <a:pt x="3202" y="1916"/>
                  </a:lnTo>
                  <a:lnTo>
                    <a:pt x="3201" y="1917"/>
                  </a:lnTo>
                  <a:lnTo>
                    <a:pt x="3201" y="1918"/>
                  </a:lnTo>
                  <a:lnTo>
                    <a:pt x="3201" y="1919"/>
                  </a:lnTo>
                  <a:lnTo>
                    <a:pt x="3199" y="1919"/>
                  </a:lnTo>
                  <a:lnTo>
                    <a:pt x="3201" y="1920"/>
                  </a:lnTo>
                  <a:lnTo>
                    <a:pt x="3201" y="1921"/>
                  </a:lnTo>
                  <a:lnTo>
                    <a:pt x="3202" y="1922"/>
                  </a:lnTo>
                  <a:lnTo>
                    <a:pt x="3203" y="1922"/>
                  </a:lnTo>
                  <a:lnTo>
                    <a:pt x="3203" y="1921"/>
                  </a:lnTo>
                  <a:lnTo>
                    <a:pt x="3204" y="1920"/>
                  </a:lnTo>
                  <a:lnTo>
                    <a:pt x="3204" y="1921"/>
                  </a:lnTo>
                  <a:lnTo>
                    <a:pt x="3204" y="1922"/>
                  </a:lnTo>
                  <a:lnTo>
                    <a:pt x="3204" y="1921"/>
                  </a:lnTo>
                  <a:lnTo>
                    <a:pt x="3205" y="1920"/>
                  </a:lnTo>
                  <a:lnTo>
                    <a:pt x="3206" y="1920"/>
                  </a:lnTo>
                  <a:lnTo>
                    <a:pt x="3206" y="1921"/>
                  </a:lnTo>
                  <a:lnTo>
                    <a:pt x="3206" y="1922"/>
                  </a:lnTo>
                  <a:lnTo>
                    <a:pt x="3205" y="1925"/>
                  </a:lnTo>
                  <a:lnTo>
                    <a:pt x="3206" y="1926"/>
                  </a:lnTo>
                  <a:lnTo>
                    <a:pt x="3206" y="1927"/>
                  </a:lnTo>
                  <a:lnTo>
                    <a:pt x="3205" y="1928"/>
                  </a:lnTo>
                  <a:lnTo>
                    <a:pt x="3204" y="1927"/>
                  </a:lnTo>
                  <a:lnTo>
                    <a:pt x="3203" y="1926"/>
                  </a:lnTo>
                  <a:lnTo>
                    <a:pt x="3202" y="1927"/>
                  </a:lnTo>
                  <a:lnTo>
                    <a:pt x="3202" y="1928"/>
                  </a:lnTo>
                  <a:lnTo>
                    <a:pt x="3201" y="1928"/>
                  </a:lnTo>
                  <a:lnTo>
                    <a:pt x="3201" y="1927"/>
                  </a:lnTo>
                  <a:lnTo>
                    <a:pt x="3199" y="1927"/>
                  </a:lnTo>
                  <a:lnTo>
                    <a:pt x="3197" y="1928"/>
                  </a:lnTo>
                  <a:lnTo>
                    <a:pt x="3194" y="1927"/>
                  </a:lnTo>
                  <a:lnTo>
                    <a:pt x="3193" y="1927"/>
                  </a:lnTo>
                  <a:lnTo>
                    <a:pt x="3193" y="1926"/>
                  </a:lnTo>
                  <a:lnTo>
                    <a:pt x="3193" y="1925"/>
                  </a:lnTo>
                  <a:lnTo>
                    <a:pt x="3193" y="1924"/>
                  </a:lnTo>
                  <a:lnTo>
                    <a:pt x="3192" y="1922"/>
                  </a:lnTo>
                  <a:lnTo>
                    <a:pt x="3192" y="1921"/>
                  </a:lnTo>
                  <a:lnTo>
                    <a:pt x="3190" y="1920"/>
                  </a:lnTo>
                  <a:lnTo>
                    <a:pt x="3187" y="1920"/>
                  </a:lnTo>
                  <a:lnTo>
                    <a:pt x="3183" y="1921"/>
                  </a:lnTo>
                  <a:lnTo>
                    <a:pt x="3180" y="1920"/>
                  </a:lnTo>
                  <a:lnTo>
                    <a:pt x="3178" y="1921"/>
                  </a:lnTo>
                  <a:lnTo>
                    <a:pt x="3177" y="1922"/>
                  </a:lnTo>
                  <a:lnTo>
                    <a:pt x="3178" y="1925"/>
                  </a:lnTo>
                  <a:lnTo>
                    <a:pt x="3178" y="1927"/>
                  </a:lnTo>
                  <a:lnTo>
                    <a:pt x="3177" y="1927"/>
                  </a:lnTo>
                  <a:lnTo>
                    <a:pt x="3176" y="1927"/>
                  </a:lnTo>
                  <a:lnTo>
                    <a:pt x="3175" y="1927"/>
                  </a:lnTo>
                  <a:lnTo>
                    <a:pt x="3175" y="1926"/>
                  </a:lnTo>
                  <a:lnTo>
                    <a:pt x="3173" y="1925"/>
                  </a:lnTo>
                  <a:lnTo>
                    <a:pt x="3172" y="1925"/>
                  </a:lnTo>
                  <a:lnTo>
                    <a:pt x="3171" y="1926"/>
                  </a:lnTo>
                  <a:lnTo>
                    <a:pt x="3171" y="1927"/>
                  </a:lnTo>
                  <a:lnTo>
                    <a:pt x="3171" y="1928"/>
                  </a:lnTo>
                  <a:lnTo>
                    <a:pt x="3170" y="1928"/>
                  </a:lnTo>
                  <a:lnTo>
                    <a:pt x="3168" y="1927"/>
                  </a:lnTo>
                  <a:lnTo>
                    <a:pt x="3167" y="1925"/>
                  </a:lnTo>
                  <a:lnTo>
                    <a:pt x="3166" y="1925"/>
                  </a:lnTo>
                  <a:lnTo>
                    <a:pt x="3164" y="1924"/>
                  </a:lnTo>
                  <a:lnTo>
                    <a:pt x="3163" y="1924"/>
                  </a:lnTo>
                  <a:lnTo>
                    <a:pt x="3162" y="1925"/>
                  </a:lnTo>
                  <a:lnTo>
                    <a:pt x="3161" y="1924"/>
                  </a:lnTo>
                  <a:lnTo>
                    <a:pt x="3159" y="1922"/>
                  </a:lnTo>
                  <a:lnTo>
                    <a:pt x="3158" y="1922"/>
                  </a:lnTo>
                  <a:lnTo>
                    <a:pt x="3156" y="1921"/>
                  </a:lnTo>
                  <a:lnTo>
                    <a:pt x="3154" y="1922"/>
                  </a:lnTo>
                  <a:lnTo>
                    <a:pt x="3151" y="1921"/>
                  </a:lnTo>
                  <a:lnTo>
                    <a:pt x="3150" y="1920"/>
                  </a:lnTo>
                  <a:lnTo>
                    <a:pt x="3150" y="1919"/>
                  </a:lnTo>
                  <a:lnTo>
                    <a:pt x="3149" y="1918"/>
                  </a:lnTo>
                  <a:lnTo>
                    <a:pt x="3147" y="1918"/>
                  </a:lnTo>
                  <a:lnTo>
                    <a:pt x="3146" y="1918"/>
                  </a:lnTo>
                  <a:lnTo>
                    <a:pt x="3145" y="1917"/>
                  </a:lnTo>
                  <a:lnTo>
                    <a:pt x="3143" y="1917"/>
                  </a:lnTo>
                  <a:lnTo>
                    <a:pt x="3142" y="1919"/>
                  </a:lnTo>
                  <a:lnTo>
                    <a:pt x="3141" y="1920"/>
                  </a:lnTo>
                  <a:lnTo>
                    <a:pt x="3141" y="1922"/>
                  </a:lnTo>
                  <a:lnTo>
                    <a:pt x="3141" y="1924"/>
                  </a:lnTo>
                  <a:lnTo>
                    <a:pt x="3141" y="1925"/>
                  </a:lnTo>
                  <a:lnTo>
                    <a:pt x="3141" y="1926"/>
                  </a:lnTo>
                  <a:lnTo>
                    <a:pt x="3141" y="1927"/>
                  </a:lnTo>
                  <a:lnTo>
                    <a:pt x="3141" y="1928"/>
                  </a:lnTo>
                  <a:lnTo>
                    <a:pt x="3142" y="1929"/>
                  </a:lnTo>
                  <a:lnTo>
                    <a:pt x="3141" y="1929"/>
                  </a:lnTo>
                  <a:lnTo>
                    <a:pt x="3141" y="1930"/>
                  </a:lnTo>
                  <a:lnTo>
                    <a:pt x="3140" y="1930"/>
                  </a:lnTo>
                  <a:lnTo>
                    <a:pt x="3138" y="1930"/>
                  </a:lnTo>
                  <a:lnTo>
                    <a:pt x="3137" y="1929"/>
                  </a:lnTo>
                  <a:lnTo>
                    <a:pt x="3136" y="1930"/>
                  </a:lnTo>
                  <a:lnTo>
                    <a:pt x="3136" y="1932"/>
                  </a:lnTo>
                  <a:lnTo>
                    <a:pt x="3135" y="1932"/>
                  </a:lnTo>
                  <a:lnTo>
                    <a:pt x="3134" y="1933"/>
                  </a:lnTo>
                  <a:lnTo>
                    <a:pt x="3132" y="1933"/>
                  </a:lnTo>
                  <a:lnTo>
                    <a:pt x="3132" y="1932"/>
                  </a:lnTo>
                  <a:lnTo>
                    <a:pt x="3133" y="1932"/>
                  </a:lnTo>
                  <a:lnTo>
                    <a:pt x="3132" y="1930"/>
                  </a:lnTo>
                  <a:lnTo>
                    <a:pt x="3130" y="1929"/>
                  </a:lnTo>
                  <a:lnTo>
                    <a:pt x="3129" y="1928"/>
                  </a:lnTo>
                  <a:lnTo>
                    <a:pt x="3128" y="1928"/>
                  </a:lnTo>
                  <a:lnTo>
                    <a:pt x="3128" y="1927"/>
                  </a:lnTo>
                  <a:lnTo>
                    <a:pt x="3128" y="1926"/>
                  </a:lnTo>
                  <a:lnTo>
                    <a:pt x="3129" y="1925"/>
                  </a:lnTo>
                  <a:lnTo>
                    <a:pt x="3129" y="1924"/>
                  </a:lnTo>
                  <a:lnTo>
                    <a:pt x="3130" y="1922"/>
                  </a:lnTo>
                  <a:lnTo>
                    <a:pt x="3132" y="1922"/>
                  </a:lnTo>
                  <a:lnTo>
                    <a:pt x="3132" y="1921"/>
                  </a:lnTo>
                  <a:lnTo>
                    <a:pt x="3132" y="1920"/>
                  </a:lnTo>
                  <a:lnTo>
                    <a:pt x="3132" y="1919"/>
                  </a:lnTo>
                  <a:lnTo>
                    <a:pt x="3129" y="1920"/>
                  </a:lnTo>
                  <a:lnTo>
                    <a:pt x="3128" y="1919"/>
                  </a:lnTo>
                  <a:lnTo>
                    <a:pt x="3128" y="1920"/>
                  </a:lnTo>
                  <a:lnTo>
                    <a:pt x="3128" y="1921"/>
                  </a:lnTo>
                  <a:lnTo>
                    <a:pt x="3127" y="1921"/>
                  </a:lnTo>
                  <a:lnTo>
                    <a:pt x="3126" y="1920"/>
                  </a:lnTo>
                  <a:lnTo>
                    <a:pt x="3125" y="1919"/>
                  </a:lnTo>
                  <a:lnTo>
                    <a:pt x="3125" y="1918"/>
                  </a:lnTo>
                  <a:lnTo>
                    <a:pt x="3124" y="1919"/>
                  </a:lnTo>
                  <a:lnTo>
                    <a:pt x="3123" y="1919"/>
                  </a:lnTo>
                  <a:lnTo>
                    <a:pt x="3121" y="1919"/>
                  </a:lnTo>
                  <a:lnTo>
                    <a:pt x="3119" y="1920"/>
                  </a:lnTo>
                  <a:lnTo>
                    <a:pt x="3117" y="1920"/>
                  </a:lnTo>
                  <a:lnTo>
                    <a:pt x="3116" y="1920"/>
                  </a:lnTo>
                  <a:lnTo>
                    <a:pt x="3114" y="1920"/>
                  </a:lnTo>
                  <a:lnTo>
                    <a:pt x="3111" y="1920"/>
                  </a:lnTo>
                  <a:lnTo>
                    <a:pt x="3108" y="1921"/>
                  </a:lnTo>
                  <a:lnTo>
                    <a:pt x="3102" y="1921"/>
                  </a:lnTo>
                  <a:lnTo>
                    <a:pt x="3103" y="1921"/>
                  </a:lnTo>
                  <a:lnTo>
                    <a:pt x="3103" y="1920"/>
                  </a:lnTo>
                  <a:lnTo>
                    <a:pt x="3098" y="1920"/>
                  </a:lnTo>
                  <a:lnTo>
                    <a:pt x="3099" y="1921"/>
                  </a:lnTo>
                  <a:lnTo>
                    <a:pt x="3100" y="1921"/>
                  </a:lnTo>
                  <a:lnTo>
                    <a:pt x="3094" y="1921"/>
                  </a:lnTo>
                  <a:lnTo>
                    <a:pt x="3092" y="1921"/>
                  </a:lnTo>
                  <a:lnTo>
                    <a:pt x="3093" y="1921"/>
                  </a:lnTo>
                  <a:lnTo>
                    <a:pt x="3094" y="1921"/>
                  </a:lnTo>
                  <a:lnTo>
                    <a:pt x="3094" y="1920"/>
                  </a:lnTo>
                  <a:lnTo>
                    <a:pt x="3093" y="1920"/>
                  </a:lnTo>
                  <a:lnTo>
                    <a:pt x="3092" y="1920"/>
                  </a:lnTo>
                  <a:lnTo>
                    <a:pt x="3091" y="1920"/>
                  </a:lnTo>
                  <a:lnTo>
                    <a:pt x="3090" y="1921"/>
                  </a:lnTo>
                  <a:lnTo>
                    <a:pt x="3086" y="1920"/>
                  </a:lnTo>
                  <a:lnTo>
                    <a:pt x="3082" y="1920"/>
                  </a:lnTo>
                  <a:lnTo>
                    <a:pt x="3081" y="1919"/>
                  </a:lnTo>
                  <a:lnTo>
                    <a:pt x="3080" y="1920"/>
                  </a:lnTo>
                  <a:lnTo>
                    <a:pt x="3073" y="1924"/>
                  </a:lnTo>
                  <a:lnTo>
                    <a:pt x="3071" y="1924"/>
                  </a:lnTo>
                  <a:lnTo>
                    <a:pt x="3068" y="1924"/>
                  </a:lnTo>
                  <a:lnTo>
                    <a:pt x="3067" y="1924"/>
                  </a:lnTo>
                  <a:lnTo>
                    <a:pt x="3066" y="1922"/>
                  </a:lnTo>
                  <a:lnTo>
                    <a:pt x="3064" y="1922"/>
                  </a:lnTo>
                  <a:lnTo>
                    <a:pt x="3064" y="1921"/>
                  </a:lnTo>
                  <a:lnTo>
                    <a:pt x="3063" y="1921"/>
                  </a:lnTo>
                  <a:lnTo>
                    <a:pt x="3061" y="1922"/>
                  </a:lnTo>
                  <a:lnTo>
                    <a:pt x="3063" y="1922"/>
                  </a:lnTo>
                  <a:lnTo>
                    <a:pt x="3056" y="1925"/>
                  </a:lnTo>
                  <a:lnTo>
                    <a:pt x="3048" y="1928"/>
                  </a:lnTo>
                  <a:lnTo>
                    <a:pt x="3040" y="1934"/>
                  </a:lnTo>
                  <a:lnTo>
                    <a:pt x="3037" y="1937"/>
                  </a:lnTo>
                  <a:lnTo>
                    <a:pt x="3035" y="1938"/>
                  </a:lnTo>
                  <a:lnTo>
                    <a:pt x="3034" y="1938"/>
                  </a:lnTo>
                  <a:lnTo>
                    <a:pt x="3034" y="1940"/>
                  </a:lnTo>
                  <a:lnTo>
                    <a:pt x="3032" y="1943"/>
                  </a:lnTo>
                  <a:lnTo>
                    <a:pt x="3028" y="1951"/>
                  </a:lnTo>
                  <a:lnTo>
                    <a:pt x="3025" y="1955"/>
                  </a:lnTo>
                  <a:lnTo>
                    <a:pt x="3023" y="1958"/>
                  </a:lnTo>
                  <a:lnTo>
                    <a:pt x="3019" y="1961"/>
                  </a:lnTo>
                  <a:lnTo>
                    <a:pt x="3015" y="1964"/>
                  </a:lnTo>
                  <a:lnTo>
                    <a:pt x="3013" y="1966"/>
                  </a:lnTo>
                  <a:lnTo>
                    <a:pt x="3012" y="1966"/>
                  </a:lnTo>
                  <a:lnTo>
                    <a:pt x="3008" y="1968"/>
                  </a:lnTo>
                  <a:lnTo>
                    <a:pt x="3007" y="1968"/>
                  </a:lnTo>
                  <a:lnTo>
                    <a:pt x="3007" y="1969"/>
                  </a:lnTo>
                  <a:lnTo>
                    <a:pt x="3006" y="1969"/>
                  </a:lnTo>
                  <a:lnTo>
                    <a:pt x="3003" y="1975"/>
                  </a:lnTo>
                  <a:lnTo>
                    <a:pt x="3002" y="1976"/>
                  </a:lnTo>
                  <a:lnTo>
                    <a:pt x="3000" y="1978"/>
                  </a:lnTo>
                  <a:lnTo>
                    <a:pt x="2999" y="1982"/>
                  </a:lnTo>
                  <a:lnTo>
                    <a:pt x="2997" y="1991"/>
                  </a:lnTo>
                  <a:lnTo>
                    <a:pt x="2997" y="1992"/>
                  </a:lnTo>
                  <a:lnTo>
                    <a:pt x="2996" y="1994"/>
                  </a:lnTo>
                  <a:lnTo>
                    <a:pt x="2995" y="1995"/>
                  </a:lnTo>
                  <a:lnTo>
                    <a:pt x="2994" y="1996"/>
                  </a:lnTo>
                  <a:lnTo>
                    <a:pt x="2992" y="1997"/>
                  </a:lnTo>
                  <a:lnTo>
                    <a:pt x="2991" y="1999"/>
                  </a:lnTo>
                  <a:lnTo>
                    <a:pt x="2990" y="1999"/>
                  </a:lnTo>
                  <a:lnTo>
                    <a:pt x="2989" y="1999"/>
                  </a:lnTo>
                  <a:lnTo>
                    <a:pt x="2988" y="1999"/>
                  </a:lnTo>
                  <a:lnTo>
                    <a:pt x="2987" y="2000"/>
                  </a:lnTo>
                  <a:lnTo>
                    <a:pt x="2986" y="2000"/>
                  </a:lnTo>
                  <a:lnTo>
                    <a:pt x="2986" y="2001"/>
                  </a:lnTo>
                  <a:lnTo>
                    <a:pt x="2985" y="2001"/>
                  </a:lnTo>
                  <a:lnTo>
                    <a:pt x="2983" y="2002"/>
                  </a:lnTo>
                  <a:lnTo>
                    <a:pt x="2982" y="2003"/>
                  </a:lnTo>
                  <a:lnTo>
                    <a:pt x="2981" y="2007"/>
                  </a:lnTo>
                  <a:lnTo>
                    <a:pt x="2979" y="2010"/>
                  </a:lnTo>
                  <a:lnTo>
                    <a:pt x="2979" y="2011"/>
                  </a:lnTo>
                  <a:lnTo>
                    <a:pt x="2977" y="2011"/>
                  </a:lnTo>
                  <a:lnTo>
                    <a:pt x="2976" y="2011"/>
                  </a:lnTo>
                  <a:lnTo>
                    <a:pt x="2974" y="2012"/>
                  </a:lnTo>
                  <a:lnTo>
                    <a:pt x="2973" y="2013"/>
                  </a:lnTo>
                  <a:lnTo>
                    <a:pt x="2972" y="2016"/>
                  </a:lnTo>
                  <a:lnTo>
                    <a:pt x="2972" y="2017"/>
                  </a:lnTo>
                  <a:lnTo>
                    <a:pt x="2971" y="2018"/>
                  </a:lnTo>
                  <a:lnTo>
                    <a:pt x="2970" y="2019"/>
                  </a:lnTo>
                  <a:lnTo>
                    <a:pt x="2970" y="2020"/>
                  </a:lnTo>
                  <a:lnTo>
                    <a:pt x="2969" y="2019"/>
                  </a:lnTo>
                  <a:lnTo>
                    <a:pt x="2968" y="2020"/>
                  </a:lnTo>
                  <a:lnTo>
                    <a:pt x="2966" y="2021"/>
                  </a:lnTo>
                  <a:lnTo>
                    <a:pt x="2965" y="2021"/>
                  </a:lnTo>
                  <a:lnTo>
                    <a:pt x="2964" y="2021"/>
                  </a:lnTo>
                  <a:lnTo>
                    <a:pt x="2963" y="2021"/>
                  </a:lnTo>
                  <a:lnTo>
                    <a:pt x="2962" y="2022"/>
                  </a:lnTo>
                  <a:lnTo>
                    <a:pt x="2961" y="2024"/>
                  </a:lnTo>
                  <a:lnTo>
                    <a:pt x="2960" y="2026"/>
                  </a:lnTo>
                  <a:lnTo>
                    <a:pt x="2960" y="2027"/>
                  </a:lnTo>
                  <a:lnTo>
                    <a:pt x="2959" y="2027"/>
                  </a:lnTo>
                  <a:lnTo>
                    <a:pt x="2957" y="2027"/>
                  </a:lnTo>
                  <a:lnTo>
                    <a:pt x="2957" y="2028"/>
                  </a:lnTo>
                  <a:lnTo>
                    <a:pt x="2957" y="2029"/>
                  </a:lnTo>
                  <a:lnTo>
                    <a:pt x="2957" y="2031"/>
                  </a:lnTo>
                  <a:lnTo>
                    <a:pt x="2956" y="2033"/>
                  </a:lnTo>
                  <a:lnTo>
                    <a:pt x="2955" y="2033"/>
                  </a:lnTo>
                  <a:lnTo>
                    <a:pt x="2954" y="2033"/>
                  </a:lnTo>
                  <a:lnTo>
                    <a:pt x="2954" y="2034"/>
                  </a:lnTo>
                  <a:lnTo>
                    <a:pt x="2953" y="2034"/>
                  </a:lnTo>
                  <a:lnTo>
                    <a:pt x="2952" y="2035"/>
                  </a:lnTo>
                  <a:lnTo>
                    <a:pt x="2952" y="2034"/>
                  </a:lnTo>
                  <a:lnTo>
                    <a:pt x="2951" y="2035"/>
                  </a:lnTo>
                  <a:lnTo>
                    <a:pt x="2950" y="2035"/>
                  </a:lnTo>
                  <a:lnTo>
                    <a:pt x="2950" y="2036"/>
                  </a:lnTo>
                  <a:lnTo>
                    <a:pt x="2948" y="2037"/>
                  </a:lnTo>
                  <a:lnTo>
                    <a:pt x="2948" y="2039"/>
                  </a:lnTo>
                  <a:lnTo>
                    <a:pt x="2948" y="2042"/>
                  </a:lnTo>
                  <a:lnTo>
                    <a:pt x="2948" y="2043"/>
                  </a:lnTo>
                  <a:lnTo>
                    <a:pt x="2948" y="2044"/>
                  </a:lnTo>
                  <a:lnTo>
                    <a:pt x="2947" y="2043"/>
                  </a:lnTo>
                  <a:lnTo>
                    <a:pt x="2947" y="2042"/>
                  </a:lnTo>
                  <a:lnTo>
                    <a:pt x="2948" y="2039"/>
                  </a:lnTo>
                  <a:lnTo>
                    <a:pt x="2947" y="2041"/>
                  </a:lnTo>
                  <a:lnTo>
                    <a:pt x="2946" y="2041"/>
                  </a:lnTo>
                  <a:lnTo>
                    <a:pt x="2945" y="2041"/>
                  </a:lnTo>
                  <a:lnTo>
                    <a:pt x="2946" y="2042"/>
                  </a:lnTo>
                  <a:lnTo>
                    <a:pt x="2945" y="2043"/>
                  </a:lnTo>
                  <a:lnTo>
                    <a:pt x="2945" y="2044"/>
                  </a:lnTo>
                  <a:lnTo>
                    <a:pt x="2944" y="2045"/>
                  </a:lnTo>
                  <a:lnTo>
                    <a:pt x="2944" y="2046"/>
                  </a:lnTo>
                  <a:lnTo>
                    <a:pt x="2943" y="2046"/>
                  </a:lnTo>
                  <a:lnTo>
                    <a:pt x="2942" y="2047"/>
                  </a:lnTo>
                  <a:lnTo>
                    <a:pt x="2942" y="2049"/>
                  </a:lnTo>
                  <a:lnTo>
                    <a:pt x="2940" y="2050"/>
                  </a:lnTo>
                  <a:lnTo>
                    <a:pt x="2940" y="2051"/>
                  </a:lnTo>
                  <a:lnTo>
                    <a:pt x="2939" y="2051"/>
                  </a:lnTo>
                  <a:lnTo>
                    <a:pt x="2939" y="2052"/>
                  </a:lnTo>
                  <a:lnTo>
                    <a:pt x="2938" y="2052"/>
                  </a:lnTo>
                  <a:lnTo>
                    <a:pt x="2937" y="2052"/>
                  </a:lnTo>
                  <a:lnTo>
                    <a:pt x="2937" y="2053"/>
                  </a:lnTo>
                  <a:lnTo>
                    <a:pt x="2937" y="2054"/>
                  </a:lnTo>
                  <a:lnTo>
                    <a:pt x="2937" y="2055"/>
                  </a:lnTo>
                  <a:lnTo>
                    <a:pt x="2937" y="2056"/>
                  </a:lnTo>
                  <a:lnTo>
                    <a:pt x="2938" y="2056"/>
                  </a:lnTo>
                  <a:lnTo>
                    <a:pt x="2938" y="2058"/>
                  </a:lnTo>
                  <a:lnTo>
                    <a:pt x="2939" y="2058"/>
                  </a:lnTo>
                  <a:lnTo>
                    <a:pt x="2940" y="2058"/>
                  </a:lnTo>
                  <a:lnTo>
                    <a:pt x="2940" y="2059"/>
                  </a:lnTo>
                  <a:lnTo>
                    <a:pt x="2939" y="2060"/>
                  </a:lnTo>
                  <a:lnTo>
                    <a:pt x="2938" y="2059"/>
                  </a:lnTo>
                  <a:lnTo>
                    <a:pt x="2937" y="2059"/>
                  </a:lnTo>
                  <a:lnTo>
                    <a:pt x="2936" y="2059"/>
                  </a:lnTo>
                  <a:lnTo>
                    <a:pt x="2936" y="2060"/>
                  </a:lnTo>
                  <a:lnTo>
                    <a:pt x="2936" y="2061"/>
                  </a:lnTo>
                  <a:lnTo>
                    <a:pt x="2935" y="2062"/>
                  </a:lnTo>
                  <a:lnTo>
                    <a:pt x="2934" y="2062"/>
                  </a:lnTo>
                  <a:lnTo>
                    <a:pt x="2933" y="2062"/>
                  </a:lnTo>
                  <a:lnTo>
                    <a:pt x="2931" y="2063"/>
                  </a:lnTo>
                  <a:lnTo>
                    <a:pt x="2931" y="2064"/>
                  </a:lnTo>
                  <a:lnTo>
                    <a:pt x="2931" y="2066"/>
                  </a:lnTo>
                  <a:lnTo>
                    <a:pt x="2930" y="2067"/>
                  </a:lnTo>
                  <a:lnTo>
                    <a:pt x="2930" y="2069"/>
                  </a:lnTo>
                  <a:lnTo>
                    <a:pt x="2929" y="2069"/>
                  </a:lnTo>
                  <a:lnTo>
                    <a:pt x="2928" y="2070"/>
                  </a:lnTo>
                  <a:lnTo>
                    <a:pt x="2928" y="2071"/>
                  </a:lnTo>
                  <a:lnTo>
                    <a:pt x="2927" y="2071"/>
                  </a:lnTo>
                  <a:lnTo>
                    <a:pt x="2927" y="2072"/>
                  </a:lnTo>
                  <a:lnTo>
                    <a:pt x="2927" y="2074"/>
                  </a:lnTo>
                  <a:lnTo>
                    <a:pt x="2925" y="2074"/>
                  </a:lnTo>
                  <a:lnTo>
                    <a:pt x="2923" y="2074"/>
                  </a:lnTo>
                  <a:lnTo>
                    <a:pt x="2922" y="2076"/>
                  </a:lnTo>
                  <a:lnTo>
                    <a:pt x="2921" y="2076"/>
                  </a:lnTo>
                  <a:lnTo>
                    <a:pt x="2921" y="2077"/>
                  </a:lnTo>
                  <a:lnTo>
                    <a:pt x="2920" y="2077"/>
                  </a:lnTo>
                  <a:lnTo>
                    <a:pt x="2920" y="2078"/>
                  </a:lnTo>
                  <a:lnTo>
                    <a:pt x="2920" y="2079"/>
                  </a:lnTo>
                  <a:lnTo>
                    <a:pt x="2920" y="2080"/>
                  </a:lnTo>
                  <a:lnTo>
                    <a:pt x="2919" y="2080"/>
                  </a:lnTo>
                  <a:lnTo>
                    <a:pt x="2919" y="2081"/>
                  </a:lnTo>
                  <a:lnTo>
                    <a:pt x="2919" y="2080"/>
                  </a:lnTo>
                  <a:lnTo>
                    <a:pt x="2918" y="2080"/>
                  </a:lnTo>
                  <a:lnTo>
                    <a:pt x="2917" y="2080"/>
                  </a:lnTo>
                  <a:lnTo>
                    <a:pt x="2916" y="2081"/>
                  </a:lnTo>
                  <a:lnTo>
                    <a:pt x="2916" y="2083"/>
                  </a:lnTo>
                  <a:lnTo>
                    <a:pt x="2914" y="2083"/>
                  </a:lnTo>
                  <a:lnTo>
                    <a:pt x="2914" y="2084"/>
                  </a:lnTo>
                  <a:lnTo>
                    <a:pt x="2913" y="2084"/>
                  </a:lnTo>
                  <a:lnTo>
                    <a:pt x="2912" y="2085"/>
                  </a:lnTo>
                  <a:lnTo>
                    <a:pt x="2911" y="2087"/>
                  </a:lnTo>
                  <a:lnTo>
                    <a:pt x="2911" y="2088"/>
                  </a:lnTo>
                  <a:lnTo>
                    <a:pt x="2910" y="2088"/>
                  </a:lnTo>
                  <a:lnTo>
                    <a:pt x="2909" y="2088"/>
                  </a:lnTo>
                  <a:lnTo>
                    <a:pt x="2908" y="2088"/>
                  </a:lnTo>
                  <a:lnTo>
                    <a:pt x="2907" y="2091"/>
                  </a:lnTo>
                  <a:lnTo>
                    <a:pt x="2905" y="2091"/>
                  </a:lnTo>
                  <a:lnTo>
                    <a:pt x="2905" y="2092"/>
                  </a:lnTo>
                  <a:lnTo>
                    <a:pt x="2904" y="2093"/>
                  </a:lnTo>
                  <a:lnTo>
                    <a:pt x="2904" y="2094"/>
                  </a:lnTo>
                  <a:lnTo>
                    <a:pt x="2903" y="2094"/>
                  </a:lnTo>
                  <a:lnTo>
                    <a:pt x="2902" y="2094"/>
                  </a:lnTo>
                  <a:lnTo>
                    <a:pt x="2901" y="2094"/>
                  </a:lnTo>
                  <a:lnTo>
                    <a:pt x="2900" y="2096"/>
                  </a:lnTo>
                  <a:lnTo>
                    <a:pt x="2900" y="2095"/>
                  </a:lnTo>
                  <a:lnTo>
                    <a:pt x="2899" y="2095"/>
                  </a:lnTo>
                  <a:lnTo>
                    <a:pt x="2899" y="2096"/>
                  </a:lnTo>
                  <a:lnTo>
                    <a:pt x="2897" y="2097"/>
                  </a:lnTo>
                  <a:lnTo>
                    <a:pt x="2896" y="2097"/>
                  </a:lnTo>
                  <a:lnTo>
                    <a:pt x="2895" y="2097"/>
                  </a:lnTo>
                  <a:lnTo>
                    <a:pt x="2895" y="2099"/>
                  </a:lnTo>
                  <a:lnTo>
                    <a:pt x="2894" y="2100"/>
                  </a:lnTo>
                  <a:lnTo>
                    <a:pt x="2893" y="2101"/>
                  </a:lnTo>
                  <a:lnTo>
                    <a:pt x="2893" y="2102"/>
                  </a:lnTo>
                  <a:lnTo>
                    <a:pt x="2893" y="2103"/>
                  </a:lnTo>
                  <a:lnTo>
                    <a:pt x="2892" y="2104"/>
                  </a:lnTo>
                  <a:lnTo>
                    <a:pt x="2891" y="2106"/>
                  </a:lnTo>
                  <a:lnTo>
                    <a:pt x="2891" y="2108"/>
                  </a:lnTo>
                  <a:lnTo>
                    <a:pt x="2890" y="2108"/>
                  </a:lnTo>
                  <a:lnTo>
                    <a:pt x="2890" y="2109"/>
                  </a:lnTo>
                  <a:lnTo>
                    <a:pt x="2888" y="2109"/>
                  </a:lnTo>
                  <a:lnTo>
                    <a:pt x="2887" y="2109"/>
                  </a:lnTo>
                  <a:lnTo>
                    <a:pt x="2887" y="2110"/>
                  </a:lnTo>
                  <a:lnTo>
                    <a:pt x="2886" y="2111"/>
                  </a:lnTo>
                  <a:lnTo>
                    <a:pt x="2885" y="2111"/>
                  </a:lnTo>
                  <a:lnTo>
                    <a:pt x="2884" y="2112"/>
                  </a:lnTo>
                  <a:lnTo>
                    <a:pt x="2883" y="2113"/>
                  </a:lnTo>
                  <a:lnTo>
                    <a:pt x="2883" y="2114"/>
                  </a:lnTo>
                  <a:lnTo>
                    <a:pt x="2882" y="2116"/>
                  </a:lnTo>
                  <a:lnTo>
                    <a:pt x="2881" y="2116"/>
                  </a:lnTo>
                  <a:lnTo>
                    <a:pt x="2878" y="2117"/>
                  </a:lnTo>
                  <a:lnTo>
                    <a:pt x="2877" y="2118"/>
                  </a:lnTo>
                  <a:lnTo>
                    <a:pt x="2876" y="2118"/>
                  </a:lnTo>
                  <a:lnTo>
                    <a:pt x="2875" y="2118"/>
                  </a:lnTo>
                  <a:lnTo>
                    <a:pt x="2873" y="2119"/>
                  </a:lnTo>
                  <a:lnTo>
                    <a:pt x="2871" y="2120"/>
                  </a:lnTo>
                  <a:lnTo>
                    <a:pt x="2871" y="2121"/>
                  </a:lnTo>
                  <a:lnTo>
                    <a:pt x="2869" y="2122"/>
                  </a:lnTo>
                  <a:lnTo>
                    <a:pt x="2868" y="2123"/>
                  </a:lnTo>
                  <a:lnTo>
                    <a:pt x="2867" y="2126"/>
                  </a:lnTo>
                  <a:lnTo>
                    <a:pt x="2866" y="2127"/>
                  </a:lnTo>
                  <a:lnTo>
                    <a:pt x="2865" y="2128"/>
                  </a:lnTo>
                  <a:lnTo>
                    <a:pt x="2865" y="2129"/>
                  </a:lnTo>
                  <a:lnTo>
                    <a:pt x="2865" y="2130"/>
                  </a:lnTo>
                  <a:lnTo>
                    <a:pt x="2867" y="2135"/>
                  </a:lnTo>
                  <a:lnTo>
                    <a:pt x="2866" y="2135"/>
                  </a:lnTo>
                  <a:lnTo>
                    <a:pt x="2866" y="2136"/>
                  </a:lnTo>
                  <a:lnTo>
                    <a:pt x="2867" y="2135"/>
                  </a:lnTo>
                  <a:lnTo>
                    <a:pt x="2868" y="2135"/>
                  </a:lnTo>
                  <a:lnTo>
                    <a:pt x="2876" y="2137"/>
                  </a:lnTo>
                  <a:lnTo>
                    <a:pt x="2877" y="2138"/>
                  </a:lnTo>
                  <a:lnTo>
                    <a:pt x="2877" y="2139"/>
                  </a:lnTo>
                  <a:lnTo>
                    <a:pt x="2877" y="2141"/>
                  </a:lnTo>
                  <a:lnTo>
                    <a:pt x="2878" y="2141"/>
                  </a:lnTo>
                  <a:lnTo>
                    <a:pt x="2878" y="2142"/>
                  </a:lnTo>
                  <a:lnTo>
                    <a:pt x="2882" y="2141"/>
                  </a:lnTo>
                  <a:lnTo>
                    <a:pt x="2884" y="2141"/>
                  </a:lnTo>
                  <a:lnTo>
                    <a:pt x="2888" y="2139"/>
                  </a:lnTo>
                  <a:lnTo>
                    <a:pt x="2890" y="2139"/>
                  </a:lnTo>
                  <a:lnTo>
                    <a:pt x="2891" y="2139"/>
                  </a:lnTo>
                  <a:lnTo>
                    <a:pt x="2892" y="2139"/>
                  </a:lnTo>
                  <a:lnTo>
                    <a:pt x="2893" y="2139"/>
                  </a:lnTo>
                  <a:lnTo>
                    <a:pt x="2897" y="2141"/>
                  </a:lnTo>
                  <a:lnTo>
                    <a:pt x="2899" y="2139"/>
                  </a:lnTo>
                  <a:lnTo>
                    <a:pt x="2900" y="2139"/>
                  </a:lnTo>
                  <a:lnTo>
                    <a:pt x="2901" y="2137"/>
                  </a:lnTo>
                  <a:lnTo>
                    <a:pt x="2901" y="2136"/>
                  </a:lnTo>
                  <a:lnTo>
                    <a:pt x="2902" y="2137"/>
                  </a:lnTo>
                  <a:lnTo>
                    <a:pt x="2901" y="2137"/>
                  </a:lnTo>
                  <a:lnTo>
                    <a:pt x="2901" y="2138"/>
                  </a:lnTo>
                  <a:lnTo>
                    <a:pt x="2901" y="2139"/>
                  </a:lnTo>
                  <a:lnTo>
                    <a:pt x="2902" y="2139"/>
                  </a:lnTo>
                  <a:lnTo>
                    <a:pt x="2903" y="2139"/>
                  </a:lnTo>
                  <a:lnTo>
                    <a:pt x="2903" y="2138"/>
                  </a:lnTo>
                  <a:lnTo>
                    <a:pt x="2904" y="2138"/>
                  </a:lnTo>
                  <a:lnTo>
                    <a:pt x="2904" y="2137"/>
                  </a:lnTo>
                  <a:lnTo>
                    <a:pt x="2905" y="2138"/>
                  </a:lnTo>
                  <a:lnTo>
                    <a:pt x="2905" y="2139"/>
                  </a:lnTo>
                  <a:lnTo>
                    <a:pt x="2907" y="2141"/>
                  </a:lnTo>
                  <a:lnTo>
                    <a:pt x="2905" y="2142"/>
                  </a:lnTo>
                  <a:lnTo>
                    <a:pt x="2905" y="2143"/>
                  </a:lnTo>
                  <a:lnTo>
                    <a:pt x="2904" y="2144"/>
                  </a:lnTo>
                  <a:lnTo>
                    <a:pt x="2905" y="2145"/>
                  </a:lnTo>
                  <a:lnTo>
                    <a:pt x="2905" y="2146"/>
                  </a:lnTo>
                  <a:lnTo>
                    <a:pt x="2905" y="2147"/>
                  </a:lnTo>
                  <a:lnTo>
                    <a:pt x="2904" y="2147"/>
                  </a:lnTo>
                  <a:lnTo>
                    <a:pt x="2903" y="2147"/>
                  </a:lnTo>
                  <a:lnTo>
                    <a:pt x="2903" y="2148"/>
                  </a:lnTo>
                  <a:lnTo>
                    <a:pt x="2903" y="2150"/>
                  </a:lnTo>
                  <a:lnTo>
                    <a:pt x="2904" y="2151"/>
                  </a:lnTo>
                  <a:lnTo>
                    <a:pt x="2904" y="2152"/>
                  </a:lnTo>
                  <a:lnTo>
                    <a:pt x="2905" y="2152"/>
                  </a:lnTo>
                  <a:lnTo>
                    <a:pt x="2904" y="2153"/>
                  </a:lnTo>
                  <a:lnTo>
                    <a:pt x="2903" y="2153"/>
                  </a:lnTo>
                  <a:lnTo>
                    <a:pt x="2903" y="2154"/>
                  </a:lnTo>
                  <a:lnTo>
                    <a:pt x="2904" y="2154"/>
                  </a:lnTo>
                  <a:lnTo>
                    <a:pt x="2905" y="2155"/>
                  </a:lnTo>
                  <a:lnTo>
                    <a:pt x="2904" y="2155"/>
                  </a:lnTo>
                  <a:lnTo>
                    <a:pt x="2903" y="2156"/>
                  </a:lnTo>
                  <a:lnTo>
                    <a:pt x="2904" y="2158"/>
                  </a:lnTo>
                  <a:lnTo>
                    <a:pt x="2905" y="2159"/>
                  </a:lnTo>
                  <a:lnTo>
                    <a:pt x="2904" y="2160"/>
                  </a:lnTo>
                  <a:lnTo>
                    <a:pt x="2904" y="2161"/>
                  </a:lnTo>
                  <a:lnTo>
                    <a:pt x="2904" y="2162"/>
                  </a:lnTo>
                  <a:lnTo>
                    <a:pt x="2904" y="2163"/>
                  </a:lnTo>
                  <a:lnTo>
                    <a:pt x="2902" y="2164"/>
                  </a:lnTo>
                  <a:lnTo>
                    <a:pt x="2902" y="2166"/>
                  </a:lnTo>
                  <a:lnTo>
                    <a:pt x="2902" y="2167"/>
                  </a:lnTo>
                  <a:lnTo>
                    <a:pt x="2901" y="2168"/>
                  </a:lnTo>
                  <a:lnTo>
                    <a:pt x="2901" y="2169"/>
                  </a:lnTo>
                  <a:lnTo>
                    <a:pt x="2902" y="2172"/>
                  </a:lnTo>
                  <a:lnTo>
                    <a:pt x="2902" y="2173"/>
                  </a:lnTo>
                  <a:lnTo>
                    <a:pt x="2903" y="2175"/>
                  </a:lnTo>
                  <a:lnTo>
                    <a:pt x="2904" y="2175"/>
                  </a:lnTo>
                  <a:lnTo>
                    <a:pt x="2905" y="2175"/>
                  </a:lnTo>
                  <a:lnTo>
                    <a:pt x="2905" y="2173"/>
                  </a:lnTo>
                  <a:lnTo>
                    <a:pt x="2905" y="2172"/>
                  </a:lnTo>
                  <a:lnTo>
                    <a:pt x="2907" y="2172"/>
                  </a:lnTo>
                  <a:lnTo>
                    <a:pt x="2909" y="2171"/>
                  </a:lnTo>
                  <a:lnTo>
                    <a:pt x="2909" y="2172"/>
                  </a:lnTo>
                  <a:lnTo>
                    <a:pt x="2910" y="2171"/>
                  </a:lnTo>
                  <a:lnTo>
                    <a:pt x="2910" y="2172"/>
                  </a:lnTo>
                  <a:lnTo>
                    <a:pt x="2911" y="2172"/>
                  </a:lnTo>
                  <a:lnTo>
                    <a:pt x="2911" y="2173"/>
                  </a:lnTo>
                  <a:lnTo>
                    <a:pt x="2912" y="2173"/>
                  </a:lnTo>
                  <a:lnTo>
                    <a:pt x="2913" y="2173"/>
                  </a:lnTo>
                  <a:lnTo>
                    <a:pt x="2913" y="2172"/>
                  </a:lnTo>
                  <a:lnTo>
                    <a:pt x="2914" y="2172"/>
                  </a:lnTo>
                  <a:lnTo>
                    <a:pt x="2916" y="2168"/>
                  </a:lnTo>
                  <a:lnTo>
                    <a:pt x="2916" y="2167"/>
                  </a:lnTo>
                  <a:lnTo>
                    <a:pt x="2917" y="2164"/>
                  </a:lnTo>
                  <a:lnTo>
                    <a:pt x="2917" y="2163"/>
                  </a:lnTo>
                  <a:lnTo>
                    <a:pt x="2916" y="2163"/>
                  </a:lnTo>
                  <a:lnTo>
                    <a:pt x="2914" y="2164"/>
                  </a:lnTo>
                  <a:lnTo>
                    <a:pt x="2913" y="2163"/>
                  </a:lnTo>
                  <a:lnTo>
                    <a:pt x="2913" y="2162"/>
                  </a:lnTo>
                  <a:lnTo>
                    <a:pt x="2911" y="2160"/>
                  </a:lnTo>
                  <a:lnTo>
                    <a:pt x="2912" y="2159"/>
                  </a:lnTo>
                  <a:lnTo>
                    <a:pt x="2914" y="2156"/>
                  </a:lnTo>
                  <a:lnTo>
                    <a:pt x="2916" y="2156"/>
                  </a:lnTo>
                  <a:lnTo>
                    <a:pt x="2916" y="2155"/>
                  </a:lnTo>
                  <a:lnTo>
                    <a:pt x="2917" y="2155"/>
                  </a:lnTo>
                  <a:lnTo>
                    <a:pt x="2917" y="2154"/>
                  </a:lnTo>
                  <a:lnTo>
                    <a:pt x="2918" y="2154"/>
                  </a:lnTo>
                  <a:lnTo>
                    <a:pt x="2918" y="2153"/>
                  </a:lnTo>
                  <a:lnTo>
                    <a:pt x="2919" y="2153"/>
                  </a:lnTo>
                  <a:lnTo>
                    <a:pt x="2919" y="2152"/>
                  </a:lnTo>
                  <a:lnTo>
                    <a:pt x="2920" y="2152"/>
                  </a:lnTo>
                  <a:lnTo>
                    <a:pt x="2921" y="2152"/>
                  </a:lnTo>
                  <a:lnTo>
                    <a:pt x="2923" y="2153"/>
                  </a:lnTo>
                  <a:lnTo>
                    <a:pt x="2926" y="2153"/>
                  </a:lnTo>
                  <a:lnTo>
                    <a:pt x="2927" y="2152"/>
                  </a:lnTo>
                  <a:lnTo>
                    <a:pt x="2928" y="2152"/>
                  </a:lnTo>
                  <a:lnTo>
                    <a:pt x="2928" y="2153"/>
                  </a:lnTo>
                  <a:lnTo>
                    <a:pt x="2927" y="2154"/>
                  </a:lnTo>
                  <a:lnTo>
                    <a:pt x="2925" y="2156"/>
                  </a:lnTo>
                  <a:lnTo>
                    <a:pt x="2923" y="2158"/>
                  </a:lnTo>
                  <a:lnTo>
                    <a:pt x="2923" y="2159"/>
                  </a:lnTo>
                  <a:lnTo>
                    <a:pt x="2922" y="2159"/>
                  </a:lnTo>
                  <a:lnTo>
                    <a:pt x="2922" y="2160"/>
                  </a:lnTo>
                  <a:lnTo>
                    <a:pt x="2921" y="2161"/>
                  </a:lnTo>
                  <a:lnTo>
                    <a:pt x="2921" y="2162"/>
                  </a:lnTo>
                  <a:lnTo>
                    <a:pt x="2920" y="2162"/>
                  </a:lnTo>
                  <a:lnTo>
                    <a:pt x="2920" y="2161"/>
                  </a:lnTo>
                  <a:lnTo>
                    <a:pt x="2921" y="2161"/>
                  </a:lnTo>
                  <a:lnTo>
                    <a:pt x="2921" y="2160"/>
                  </a:lnTo>
                  <a:lnTo>
                    <a:pt x="2920" y="2160"/>
                  </a:lnTo>
                  <a:lnTo>
                    <a:pt x="2920" y="2159"/>
                  </a:lnTo>
                  <a:lnTo>
                    <a:pt x="2919" y="2160"/>
                  </a:lnTo>
                  <a:lnTo>
                    <a:pt x="2918" y="2160"/>
                  </a:lnTo>
                  <a:lnTo>
                    <a:pt x="2917" y="2161"/>
                  </a:lnTo>
                  <a:lnTo>
                    <a:pt x="2917" y="2162"/>
                  </a:lnTo>
                  <a:lnTo>
                    <a:pt x="2917" y="2163"/>
                  </a:lnTo>
                  <a:lnTo>
                    <a:pt x="2918" y="2163"/>
                  </a:lnTo>
                  <a:lnTo>
                    <a:pt x="2919" y="2163"/>
                  </a:lnTo>
                  <a:lnTo>
                    <a:pt x="2920" y="2163"/>
                  </a:lnTo>
                  <a:lnTo>
                    <a:pt x="2920" y="2164"/>
                  </a:lnTo>
                  <a:lnTo>
                    <a:pt x="2923" y="2167"/>
                  </a:lnTo>
                  <a:lnTo>
                    <a:pt x="2925" y="2168"/>
                  </a:lnTo>
                  <a:lnTo>
                    <a:pt x="2925" y="2167"/>
                  </a:lnTo>
                  <a:lnTo>
                    <a:pt x="2926" y="2167"/>
                  </a:lnTo>
                  <a:lnTo>
                    <a:pt x="2927" y="2168"/>
                  </a:lnTo>
                  <a:lnTo>
                    <a:pt x="2928" y="2168"/>
                  </a:lnTo>
                  <a:lnTo>
                    <a:pt x="2929" y="2168"/>
                  </a:lnTo>
                  <a:lnTo>
                    <a:pt x="2931" y="2167"/>
                  </a:lnTo>
                  <a:lnTo>
                    <a:pt x="2930" y="2168"/>
                  </a:lnTo>
                  <a:lnTo>
                    <a:pt x="2929" y="2169"/>
                  </a:lnTo>
                  <a:lnTo>
                    <a:pt x="2929" y="2170"/>
                  </a:lnTo>
                  <a:lnTo>
                    <a:pt x="2926" y="2171"/>
                  </a:lnTo>
                  <a:lnTo>
                    <a:pt x="2926" y="2172"/>
                  </a:lnTo>
                  <a:lnTo>
                    <a:pt x="2925" y="2172"/>
                  </a:lnTo>
                  <a:lnTo>
                    <a:pt x="2925" y="2173"/>
                  </a:lnTo>
                  <a:lnTo>
                    <a:pt x="2925" y="2175"/>
                  </a:lnTo>
                  <a:lnTo>
                    <a:pt x="2923" y="2175"/>
                  </a:lnTo>
                  <a:lnTo>
                    <a:pt x="2923" y="2176"/>
                  </a:lnTo>
                  <a:lnTo>
                    <a:pt x="2923" y="2177"/>
                  </a:lnTo>
                  <a:lnTo>
                    <a:pt x="2923" y="2178"/>
                  </a:lnTo>
                  <a:lnTo>
                    <a:pt x="2922" y="2178"/>
                  </a:lnTo>
                  <a:lnTo>
                    <a:pt x="2921" y="2179"/>
                  </a:lnTo>
                  <a:lnTo>
                    <a:pt x="2919" y="2179"/>
                  </a:lnTo>
                  <a:lnTo>
                    <a:pt x="2918" y="2179"/>
                  </a:lnTo>
                  <a:lnTo>
                    <a:pt x="2918" y="2180"/>
                  </a:lnTo>
                  <a:lnTo>
                    <a:pt x="2917" y="2180"/>
                  </a:lnTo>
                  <a:lnTo>
                    <a:pt x="2917" y="2181"/>
                  </a:lnTo>
                  <a:lnTo>
                    <a:pt x="2916" y="2181"/>
                  </a:lnTo>
                  <a:lnTo>
                    <a:pt x="2916" y="2183"/>
                  </a:lnTo>
                  <a:lnTo>
                    <a:pt x="2914" y="2183"/>
                  </a:lnTo>
                  <a:lnTo>
                    <a:pt x="2916" y="2184"/>
                  </a:lnTo>
                  <a:lnTo>
                    <a:pt x="2916" y="2185"/>
                  </a:lnTo>
                  <a:lnTo>
                    <a:pt x="2918" y="2185"/>
                  </a:lnTo>
                  <a:lnTo>
                    <a:pt x="2919" y="2186"/>
                  </a:lnTo>
                  <a:lnTo>
                    <a:pt x="2920" y="2185"/>
                  </a:lnTo>
                  <a:lnTo>
                    <a:pt x="2926" y="2185"/>
                  </a:lnTo>
                  <a:lnTo>
                    <a:pt x="2933" y="2183"/>
                  </a:lnTo>
                  <a:lnTo>
                    <a:pt x="2936" y="2180"/>
                  </a:lnTo>
                  <a:lnTo>
                    <a:pt x="2938" y="2179"/>
                  </a:lnTo>
                  <a:lnTo>
                    <a:pt x="2939" y="2178"/>
                  </a:lnTo>
                  <a:lnTo>
                    <a:pt x="2940" y="2177"/>
                  </a:lnTo>
                  <a:lnTo>
                    <a:pt x="2942" y="2177"/>
                  </a:lnTo>
                  <a:lnTo>
                    <a:pt x="2942" y="2176"/>
                  </a:lnTo>
                  <a:lnTo>
                    <a:pt x="2943" y="2171"/>
                  </a:lnTo>
                  <a:lnTo>
                    <a:pt x="2943" y="2170"/>
                  </a:lnTo>
                  <a:lnTo>
                    <a:pt x="2944" y="2169"/>
                  </a:lnTo>
                  <a:lnTo>
                    <a:pt x="2946" y="2168"/>
                  </a:lnTo>
                  <a:lnTo>
                    <a:pt x="2948" y="2166"/>
                  </a:lnTo>
                  <a:lnTo>
                    <a:pt x="2948" y="2167"/>
                  </a:lnTo>
                  <a:lnTo>
                    <a:pt x="2948" y="2168"/>
                  </a:lnTo>
                  <a:lnTo>
                    <a:pt x="2948" y="2169"/>
                  </a:lnTo>
                  <a:lnTo>
                    <a:pt x="2948" y="2170"/>
                  </a:lnTo>
                  <a:lnTo>
                    <a:pt x="2948" y="2172"/>
                  </a:lnTo>
                  <a:lnTo>
                    <a:pt x="2947" y="2175"/>
                  </a:lnTo>
                  <a:lnTo>
                    <a:pt x="2944" y="2179"/>
                  </a:lnTo>
                  <a:lnTo>
                    <a:pt x="2943" y="2180"/>
                  </a:lnTo>
                  <a:lnTo>
                    <a:pt x="2943" y="2181"/>
                  </a:lnTo>
                  <a:lnTo>
                    <a:pt x="2943" y="2183"/>
                  </a:lnTo>
                  <a:lnTo>
                    <a:pt x="2942" y="2183"/>
                  </a:lnTo>
                  <a:lnTo>
                    <a:pt x="2940" y="2184"/>
                  </a:lnTo>
                  <a:lnTo>
                    <a:pt x="2940" y="2185"/>
                  </a:lnTo>
                  <a:lnTo>
                    <a:pt x="2940" y="2186"/>
                  </a:lnTo>
                  <a:lnTo>
                    <a:pt x="2939" y="2187"/>
                  </a:lnTo>
                  <a:lnTo>
                    <a:pt x="2940" y="2186"/>
                  </a:lnTo>
                  <a:lnTo>
                    <a:pt x="2942" y="2186"/>
                  </a:lnTo>
                  <a:lnTo>
                    <a:pt x="2944" y="2186"/>
                  </a:lnTo>
                  <a:lnTo>
                    <a:pt x="2945" y="2186"/>
                  </a:lnTo>
                  <a:lnTo>
                    <a:pt x="2946" y="2186"/>
                  </a:lnTo>
                  <a:lnTo>
                    <a:pt x="2947" y="2185"/>
                  </a:lnTo>
                  <a:lnTo>
                    <a:pt x="2947" y="2184"/>
                  </a:lnTo>
                  <a:lnTo>
                    <a:pt x="2948" y="2183"/>
                  </a:lnTo>
                  <a:lnTo>
                    <a:pt x="2951" y="2177"/>
                  </a:lnTo>
                  <a:lnTo>
                    <a:pt x="2952" y="2173"/>
                  </a:lnTo>
                  <a:lnTo>
                    <a:pt x="2952" y="2172"/>
                  </a:lnTo>
                  <a:lnTo>
                    <a:pt x="2952" y="2171"/>
                  </a:lnTo>
                  <a:lnTo>
                    <a:pt x="2951" y="2171"/>
                  </a:lnTo>
                  <a:lnTo>
                    <a:pt x="2952" y="2170"/>
                  </a:lnTo>
                  <a:lnTo>
                    <a:pt x="2953" y="2168"/>
                  </a:lnTo>
                  <a:lnTo>
                    <a:pt x="2953" y="2167"/>
                  </a:lnTo>
                  <a:lnTo>
                    <a:pt x="2953" y="2164"/>
                  </a:lnTo>
                  <a:lnTo>
                    <a:pt x="2953" y="2163"/>
                  </a:lnTo>
                  <a:lnTo>
                    <a:pt x="2953" y="2161"/>
                  </a:lnTo>
                  <a:lnTo>
                    <a:pt x="2951" y="2162"/>
                  </a:lnTo>
                  <a:lnTo>
                    <a:pt x="2951" y="2161"/>
                  </a:lnTo>
                  <a:lnTo>
                    <a:pt x="2952" y="2160"/>
                  </a:lnTo>
                  <a:lnTo>
                    <a:pt x="2952" y="2159"/>
                  </a:lnTo>
                  <a:lnTo>
                    <a:pt x="2953" y="2158"/>
                  </a:lnTo>
                  <a:lnTo>
                    <a:pt x="2952" y="2158"/>
                  </a:lnTo>
                  <a:lnTo>
                    <a:pt x="2952" y="2156"/>
                  </a:lnTo>
                  <a:lnTo>
                    <a:pt x="2953" y="2156"/>
                  </a:lnTo>
                  <a:lnTo>
                    <a:pt x="2953" y="2155"/>
                  </a:lnTo>
                  <a:lnTo>
                    <a:pt x="2953" y="2154"/>
                  </a:lnTo>
                  <a:lnTo>
                    <a:pt x="2952" y="2153"/>
                  </a:lnTo>
                  <a:lnTo>
                    <a:pt x="2951" y="2153"/>
                  </a:lnTo>
                  <a:lnTo>
                    <a:pt x="2952" y="2152"/>
                  </a:lnTo>
                  <a:lnTo>
                    <a:pt x="2953" y="2152"/>
                  </a:lnTo>
                  <a:lnTo>
                    <a:pt x="2957" y="2155"/>
                  </a:lnTo>
                  <a:lnTo>
                    <a:pt x="2961" y="2156"/>
                  </a:lnTo>
                  <a:lnTo>
                    <a:pt x="2963" y="2156"/>
                  </a:lnTo>
                  <a:lnTo>
                    <a:pt x="2966" y="2158"/>
                  </a:lnTo>
                  <a:lnTo>
                    <a:pt x="2969" y="2158"/>
                  </a:lnTo>
                  <a:lnTo>
                    <a:pt x="2976" y="2154"/>
                  </a:lnTo>
                  <a:lnTo>
                    <a:pt x="2977" y="2153"/>
                  </a:lnTo>
                  <a:lnTo>
                    <a:pt x="2978" y="2153"/>
                  </a:lnTo>
                  <a:lnTo>
                    <a:pt x="2979" y="2153"/>
                  </a:lnTo>
                  <a:lnTo>
                    <a:pt x="2979" y="2154"/>
                  </a:lnTo>
                  <a:lnTo>
                    <a:pt x="2979" y="2155"/>
                  </a:lnTo>
                  <a:lnTo>
                    <a:pt x="2979" y="2156"/>
                  </a:lnTo>
                  <a:lnTo>
                    <a:pt x="2981" y="2158"/>
                  </a:lnTo>
                  <a:lnTo>
                    <a:pt x="2982" y="2156"/>
                  </a:lnTo>
                  <a:lnTo>
                    <a:pt x="2981" y="2158"/>
                  </a:lnTo>
                  <a:lnTo>
                    <a:pt x="2982" y="2158"/>
                  </a:lnTo>
                  <a:lnTo>
                    <a:pt x="2983" y="2160"/>
                  </a:lnTo>
                  <a:lnTo>
                    <a:pt x="2985" y="2161"/>
                  </a:lnTo>
                  <a:lnTo>
                    <a:pt x="2986" y="2161"/>
                  </a:lnTo>
                  <a:lnTo>
                    <a:pt x="2990" y="2163"/>
                  </a:lnTo>
                  <a:lnTo>
                    <a:pt x="2990" y="2164"/>
                  </a:lnTo>
                  <a:lnTo>
                    <a:pt x="2989" y="2164"/>
                  </a:lnTo>
                  <a:lnTo>
                    <a:pt x="2989" y="2166"/>
                  </a:lnTo>
                  <a:lnTo>
                    <a:pt x="2990" y="2166"/>
                  </a:lnTo>
                  <a:lnTo>
                    <a:pt x="2991" y="2167"/>
                  </a:lnTo>
                  <a:lnTo>
                    <a:pt x="2992" y="2167"/>
                  </a:lnTo>
                  <a:lnTo>
                    <a:pt x="2991" y="2168"/>
                  </a:lnTo>
                  <a:lnTo>
                    <a:pt x="2991" y="2169"/>
                  </a:lnTo>
                  <a:lnTo>
                    <a:pt x="2990" y="2169"/>
                  </a:lnTo>
                  <a:lnTo>
                    <a:pt x="2990" y="2170"/>
                  </a:lnTo>
                  <a:lnTo>
                    <a:pt x="2990" y="2171"/>
                  </a:lnTo>
                  <a:lnTo>
                    <a:pt x="2992" y="2175"/>
                  </a:lnTo>
                  <a:lnTo>
                    <a:pt x="2994" y="2175"/>
                  </a:lnTo>
                  <a:lnTo>
                    <a:pt x="2997" y="2177"/>
                  </a:lnTo>
                  <a:lnTo>
                    <a:pt x="2997" y="2178"/>
                  </a:lnTo>
                  <a:lnTo>
                    <a:pt x="2997" y="2179"/>
                  </a:lnTo>
                  <a:lnTo>
                    <a:pt x="2997" y="2180"/>
                  </a:lnTo>
                  <a:lnTo>
                    <a:pt x="2998" y="2180"/>
                  </a:lnTo>
                  <a:lnTo>
                    <a:pt x="3000" y="2181"/>
                  </a:lnTo>
                  <a:lnTo>
                    <a:pt x="3002" y="2184"/>
                  </a:lnTo>
                  <a:lnTo>
                    <a:pt x="3009" y="2187"/>
                  </a:lnTo>
                  <a:lnTo>
                    <a:pt x="3011" y="2187"/>
                  </a:lnTo>
                  <a:lnTo>
                    <a:pt x="3009" y="2187"/>
                  </a:lnTo>
                  <a:lnTo>
                    <a:pt x="3008" y="2187"/>
                  </a:lnTo>
                  <a:lnTo>
                    <a:pt x="3007" y="2187"/>
                  </a:lnTo>
                  <a:lnTo>
                    <a:pt x="3007" y="2188"/>
                  </a:lnTo>
                  <a:lnTo>
                    <a:pt x="3007" y="2189"/>
                  </a:lnTo>
                  <a:lnTo>
                    <a:pt x="3008" y="2188"/>
                  </a:lnTo>
                  <a:lnTo>
                    <a:pt x="3008" y="2189"/>
                  </a:lnTo>
                  <a:lnTo>
                    <a:pt x="3009" y="2189"/>
                  </a:lnTo>
                  <a:lnTo>
                    <a:pt x="3009" y="2190"/>
                  </a:lnTo>
                  <a:lnTo>
                    <a:pt x="3011" y="2190"/>
                  </a:lnTo>
                  <a:lnTo>
                    <a:pt x="3012" y="2190"/>
                  </a:lnTo>
                  <a:lnTo>
                    <a:pt x="3012" y="2192"/>
                  </a:lnTo>
                  <a:lnTo>
                    <a:pt x="3012" y="2193"/>
                  </a:lnTo>
                  <a:lnTo>
                    <a:pt x="3013" y="2193"/>
                  </a:lnTo>
                  <a:lnTo>
                    <a:pt x="3014" y="2194"/>
                  </a:lnTo>
                  <a:lnTo>
                    <a:pt x="3015" y="2194"/>
                  </a:lnTo>
                  <a:lnTo>
                    <a:pt x="3019" y="2195"/>
                  </a:lnTo>
                  <a:lnTo>
                    <a:pt x="3019" y="2196"/>
                  </a:lnTo>
                  <a:lnTo>
                    <a:pt x="3017" y="2197"/>
                  </a:lnTo>
                  <a:lnTo>
                    <a:pt x="3017" y="2198"/>
                  </a:lnTo>
                  <a:lnTo>
                    <a:pt x="3019" y="2198"/>
                  </a:lnTo>
                  <a:lnTo>
                    <a:pt x="3019" y="2197"/>
                  </a:lnTo>
                  <a:lnTo>
                    <a:pt x="3020" y="2198"/>
                  </a:lnTo>
                  <a:lnTo>
                    <a:pt x="3019" y="2198"/>
                  </a:lnTo>
                  <a:lnTo>
                    <a:pt x="3019" y="2200"/>
                  </a:lnTo>
                  <a:lnTo>
                    <a:pt x="3020" y="2200"/>
                  </a:lnTo>
                  <a:lnTo>
                    <a:pt x="3020" y="2201"/>
                  </a:lnTo>
                  <a:lnTo>
                    <a:pt x="3020" y="2202"/>
                  </a:lnTo>
                  <a:lnTo>
                    <a:pt x="3019" y="2202"/>
                  </a:lnTo>
                  <a:lnTo>
                    <a:pt x="3017" y="2204"/>
                  </a:lnTo>
                  <a:lnTo>
                    <a:pt x="3016" y="2204"/>
                  </a:lnTo>
                  <a:lnTo>
                    <a:pt x="3015" y="2204"/>
                  </a:lnTo>
                  <a:lnTo>
                    <a:pt x="3014" y="2204"/>
                  </a:lnTo>
                  <a:lnTo>
                    <a:pt x="3014" y="2205"/>
                  </a:lnTo>
                  <a:lnTo>
                    <a:pt x="3013" y="2205"/>
                  </a:lnTo>
                  <a:lnTo>
                    <a:pt x="3014" y="2205"/>
                  </a:lnTo>
                  <a:lnTo>
                    <a:pt x="3014" y="2206"/>
                  </a:lnTo>
                  <a:lnTo>
                    <a:pt x="3015" y="2206"/>
                  </a:lnTo>
                  <a:lnTo>
                    <a:pt x="3014" y="2208"/>
                  </a:lnTo>
                  <a:lnTo>
                    <a:pt x="3013" y="2208"/>
                  </a:lnTo>
                  <a:lnTo>
                    <a:pt x="3012" y="2208"/>
                  </a:lnTo>
                  <a:lnTo>
                    <a:pt x="3008" y="2205"/>
                  </a:lnTo>
                  <a:lnTo>
                    <a:pt x="3007" y="2204"/>
                  </a:lnTo>
                  <a:lnTo>
                    <a:pt x="3006" y="2204"/>
                  </a:lnTo>
                  <a:lnTo>
                    <a:pt x="3005" y="2203"/>
                  </a:lnTo>
                  <a:lnTo>
                    <a:pt x="3003" y="2202"/>
                  </a:lnTo>
                  <a:lnTo>
                    <a:pt x="3002" y="2202"/>
                  </a:lnTo>
                  <a:lnTo>
                    <a:pt x="3002" y="2203"/>
                  </a:lnTo>
                  <a:lnTo>
                    <a:pt x="3003" y="2204"/>
                  </a:lnTo>
                  <a:lnTo>
                    <a:pt x="3005" y="2205"/>
                  </a:lnTo>
                  <a:lnTo>
                    <a:pt x="3006" y="2205"/>
                  </a:lnTo>
                  <a:lnTo>
                    <a:pt x="3007" y="2206"/>
                  </a:lnTo>
                  <a:lnTo>
                    <a:pt x="3007" y="2208"/>
                  </a:lnTo>
                  <a:lnTo>
                    <a:pt x="3007" y="2209"/>
                  </a:lnTo>
                  <a:lnTo>
                    <a:pt x="3008" y="2210"/>
                  </a:lnTo>
                  <a:lnTo>
                    <a:pt x="3008" y="2211"/>
                  </a:lnTo>
                  <a:lnTo>
                    <a:pt x="3009" y="2210"/>
                  </a:lnTo>
                  <a:lnTo>
                    <a:pt x="3009" y="2211"/>
                  </a:lnTo>
                  <a:lnTo>
                    <a:pt x="3011" y="2211"/>
                  </a:lnTo>
                  <a:lnTo>
                    <a:pt x="3011" y="2212"/>
                  </a:lnTo>
                  <a:lnTo>
                    <a:pt x="3013" y="2212"/>
                  </a:lnTo>
                  <a:lnTo>
                    <a:pt x="3013" y="2213"/>
                  </a:lnTo>
                  <a:lnTo>
                    <a:pt x="3014" y="2213"/>
                  </a:lnTo>
                  <a:lnTo>
                    <a:pt x="3015" y="2213"/>
                  </a:lnTo>
                  <a:lnTo>
                    <a:pt x="3014" y="2215"/>
                  </a:lnTo>
                  <a:lnTo>
                    <a:pt x="3014" y="2217"/>
                  </a:lnTo>
                  <a:lnTo>
                    <a:pt x="3015" y="2218"/>
                  </a:lnTo>
                  <a:lnTo>
                    <a:pt x="3015" y="2219"/>
                  </a:lnTo>
                  <a:lnTo>
                    <a:pt x="3016" y="2220"/>
                  </a:lnTo>
                  <a:lnTo>
                    <a:pt x="3016" y="2221"/>
                  </a:lnTo>
                  <a:lnTo>
                    <a:pt x="3016" y="2222"/>
                  </a:lnTo>
                  <a:lnTo>
                    <a:pt x="3016" y="2223"/>
                  </a:lnTo>
                  <a:lnTo>
                    <a:pt x="3016" y="2225"/>
                  </a:lnTo>
                  <a:lnTo>
                    <a:pt x="3015" y="2225"/>
                  </a:lnTo>
                  <a:lnTo>
                    <a:pt x="3015" y="2226"/>
                  </a:lnTo>
                  <a:lnTo>
                    <a:pt x="3014" y="2227"/>
                  </a:lnTo>
                  <a:lnTo>
                    <a:pt x="3014" y="2228"/>
                  </a:lnTo>
                  <a:lnTo>
                    <a:pt x="3012" y="2229"/>
                  </a:lnTo>
                  <a:lnTo>
                    <a:pt x="3012" y="2230"/>
                  </a:lnTo>
                  <a:lnTo>
                    <a:pt x="3012" y="2231"/>
                  </a:lnTo>
                  <a:lnTo>
                    <a:pt x="3013" y="2234"/>
                  </a:lnTo>
                  <a:lnTo>
                    <a:pt x="3014" y="2235"/>
                  </a:lnTo>
                  <a:lnTo>
                    <a:pt x="3015" y="2235"/>
                  </a:lnTo>
                  <a:lnTo>
                    <a:pt x="3015" y="2236"/>
                  </a:lnTo>
                  <a:lnTo>
                    <a:pt x="3017" y="2237"/>
                  </a:lnTo>
                  <a:lnTo>
                    <a:pt x="3017" y="2238"/>
                  </a:lnTo>
                  <a:lnTo>
                    <a:pt x="3019" y="2239"/>
                  </a:lnTo>
                  <a:lnTo>
                    <a:pt x="3020" y="2239"/>
                  </a:lnTo>
                  <a:lnTo>
                    <a:pt x="3021" y="2239"/>
                  </a:lnTo>
                  <a:lnTo>
                    <a:pt x="3022" y="2239"/>
                  </a:lnTo>
                  <a:lnTo>
                    <a:pt x="3022" y="2240"/>
                  </a:lnTo>
                  <a:lnTo>
                    <a:pt x="3022" y="2242"/>
                  </a:lnTo>
                  <a:lnTo>
                    <a:pt x="3021" y="2242"/>
                  </a:lnTo>
                  <a:lnTo>
                    <a:pt x="3019" y="2243"/>
                  </a:lnTo>
                  <a:lnTo>
                    <a:pt x="3019" y="2244"/>
                  </a:lnTo>
                  <a:lnTo>
                    <a:pt x="3017" y="2244"/>
                  </a:lnTo>
                  <a:lnTo>
                    <a:pt x="3017" y="2245"/>
                  </a:lnTo>
                  <a:lnTo>
                    <a:pt x="3016" y="2246"/>
                  </a:lnTo>
                  <a:lnTo>
                    <a:pt x="3016" y="2247"/>
                  </a:lnTo>
                  <a:lnTo>
                    <a:pt x="3016" y="2248"/>
                  </a:lnTo>
                  <a:lnTo>
                    <a:pt x="3017" y="2248"/>
                  </a:lnTo>
                  <a:lnTo>
                    <a:pt x="3019" y="2250"/>
                  </a:lnTo>
                  <a:lnTo>
                    <a:pt x="3020" y="2251"/>
                  </a:lnTo>
                  <a:lnTo>
                    <a:pt x="3019" y="2252"/>
                  </a:lnTo>
                  <a:lnTo>
                    <a:pt x="3017" y="2252"/>
                  </a:lnTo>
                  <a:lnTo>
                    <a:pt x="3017" y="2253"/>
                  </a:lnTo>
                  <a:lnTo>
                    <a:pt x="3015" y="2253"/>
                  </a:lnTo>
                  <a:lnTo>
                    <a:pt x="3015" y="2254"/>
                  </a:lnTo>
                  <a:lnTo>
                    <a:pt x="3014" y="2255"/>
                  </a:lnTo>
                  <a:lnTo>
                    <a:pt x="3013" y="2256"/>
                  </a:lnTo>
                  <a:lnTo>
                    <a:pt x="3013" y="2258"/>
                  </a:lnTo>
                  <a:lnTo>
                    <a:pt x="3013" y="2259"/>
                  </a:lnTo>
                  <a:lnTo>
                    <a:pt x="3012" y="2260"/>
                  </a:lnTo>
                  <a:lnTo>
                    <a:pt x="3012" y="2261"/>
                  </a:lnTo>
                  <a:lnTo>
                    <a:pt x="3008" y="2262"/>
                  </a:lnTo>
                  <a:lnTo>
                    <a:pt x="3007" y="2263"/>
                  </a:lnTo>
                  <a:lnTo>
                    <a:pt x="3006" y="2263"/>
                  </a:lnTo>
                  <a:lnTo>
                    <a:pt x="3006" y="2264"/>
                  </a:lnTo>
                  <a:lnTo>
                    <a:pt x="3006" y="2265"/>
                  </a:lnTo>
                  <a:lnTo>
                    <a:pt x="3006" y="2269"/>
                  </a:lnTo>
                  <a:lnTo>
                    <a:pt x="3005" y="2269"/>
                  </a:lnTo>
                  <a:lnTo>
                    <a:pt x="3004" y="2269"/>
                  </a:lnTo>
                  <a:lnTo>
                    <a:pt x="3004" y="2270"/>
                  </a:lnTo>
                  <a:lnTo>
                    <a:pt x="3004" y="2271"/>
                  </a:lnTo>
                  <a:lnTo>
                    <a:pt x="3005" y="2271"/>
                  </a:lnTo>
                  <a:lnTo>
                    <a:pt x="3006" y="2271"/>
                  </a:lnTo>
                  <a:lnTo>
                    <a:pt x="3006" y="2272"/>
                  </a:lnTo>
                  <a:lnTo>
                    <a:pt x="3006" y="2273"/>
                  </a:lnTo>
                  <a:lnTo>
                    <a:pt x="3005" y="2273"/>
                  </a:lnTo>
                  <a:lnTo>
                    <a:pt x="3005" y="2275"/>
                  </a:lnTo>
                  <a:lnTo>
                    <a:pt x="3003" y="2275"/>
                  </a:lnTo>
                  <a:lnTo>
                    <a:pt x="3002" y="2275"/>
                  </a:lnTo>
                  <a:lnTo>
                    <a:pt x="3000" y="2276"/>
                  </a:lnTo>
                  <a:lnTo>
                    <a:pt x="3002" y="2277"/>
                  </a:lnTo>
                  <a:lnTo>
                    <a:pt x="3002" y="2278"/>
                  </a:lnTo>
                  <a:lnTo>
                    <a:pt x="3000" y="2279"/>
                  </a:lnTo>
                  <a:lnTo>
                    <a:pt x="3000" y="2280"/>
                  </a:lnTo>
                  <a:lnTo>
                    <a:pt x="3000" y="2282"/>
                  </a:lnTo>
                  <a:lnTo>
                    <a:pt x="3002" y="2284"/>
                  </a:lnTo>
                  <a:lnTo>
                    <a:pt x="3002" y="2285"/>
                  </a:lnTo>
                  <a:lnTo>
                    <a:pt x="3002" y="2287"/>
                  </a:lnTo>
                  <a:lnTo>
                    <a:pt x="3000" y="2288"/>
                  </a:lnTo>
                  <a:lnTo>
                    <a:pt x="3000" y="2289"/>
                  </a:lnTo>
                  <a:lnTo>
                    <a:pt x="3000" y="2290"/>
                  </a:lnTo>
                  <a:lnTo>
                    <a:pt x="2999" y="2290"/>
                  </a:lnTo>
                  <a:lnTo>
                    <a:pt x="2999" y="2292"/>
                  </a:lnTo>
                  <a:lnTo>
                    <a:pt x="2997" y="2293"/>
                  </a:lnTo>
                  <a:lnTo>
                    <a:pt x="2997" y="2294"/>
                  </a:lnTo>
                  <a:lnTo>
                    <a:pt x="2997" y="2295"/>
                  </a:lnTo>
                  <a:lnTo>
                    <a:pt x="2997" y="2296"/>
                  </a:lnTo>
                  <a:lnTo>
                    <a:pt x="2996" y="2297"/>
                  </a:lnTo>
                  <a:lnTo>
                    <a:pt x="2996" y="2298"/>
                  </a:lnTo>
                  <a:lnTo>
                    <a:pt x="2996" y="2300"/>
                  </a:lnTo>
                  <a:lnTo>
                    <a:pt x="2996" y="2301"/>
                  </a:lnTo>
                  <a:lnTo>
                    <a:pt x="2997" y="2303"/>
                  </a:lnTo>
                  <a:lnTo>
                    <a:pt x="2996" y="2303"/>
                  </a:lnTo>
                  <a:lnTo>
                    <a:pt x="2996" y="2304"/>
                  </a:lnTo>
                  <a:lnTo>
                    <a:pt x="2996" y="2305"/>
                  </a:lnTo>
                  <a:lnTo>
                    <a:pt x="2995" y="2306"/>
                  </a:lnTo>
                  <a:lnTo>
                    <a:pt x="2995" y="2307"/>
                  </a:lnTo>
                  <a:lnTo>
                    <a:pt x="2996" y="2310"/>
                  </a:lnTo>
                  <a:lnTo>
                    <a:pt x="2997" y="2310"/>
                  </a:lnTo>
                  <a:lnTo>
                    <a:pt x="2997" y="2311"/>
                  </a:lnTo>
                  <a:lnTo>
                    <a:pt x="2997" y="2312"/>
                  </a:lnTo>
                  <a:lnTo>
                    <a:pt x="2997" y="2313"/>
                  </a:lnTo>
                  <a:lnTo>
                    <a:pt x="2997" y="2314"/>
                  </a:lnTo>
                  <a:lnTo>
                    <a:pt x="2997" y="2315"/>
                  </a:lnTo>
                  <a:lnTo>
                    <a:pt x="2997" y="2317"/>
                  </a:lnTo>
                  <a:lnTo>
                    <a:pt x="2997" y="2318"/>
                  </a:lnTo>
                  <a:lnTo>
                    <a:pt x="2997" y="2319"/>
                  </a:lnTo>
                  <a:lnTo>
                    <a:pt x="2997" y="2320"/>
                  </a:lnTo>
                  <a:lnTo>
                    <a:pt x="2997" y="2321"/>
                  </a:lnTo>
                  <a:lnTo>
                    <a:pt x="2997" y="2322"/>
                  </a:lnTo>
                  <a:lnTo>
                    <a:pt x="2997" y="2323"/>
                  </a:lnTo>
                  <a:lnTo>
                    <a:pt x="2998" y="2325"/>
                  </a:lnTo>
                  <a:lnTo>
                    <a:pt x="2999" y="2325"/>
                  </a:lnTo>
                  <a:lnTo>
                    <a:pt x="2999" y="2323"/>
                  </a:lnTo>
                  <a:lnTo>
                    <a:pt x="3000" y="2323"/>
                  </a:lnTo>
                  <a:lnTo>
                    <a:pt x="3002" y="2325"/>
                  </a:lnTo>
                  <a:lnTo>
                    <a:pt x="3000" y="2326"/>
                  </a:lnTo>
                  <a:lnTo>
                    <a:pt x="2998" y="2327"/>
                  </a:lnTo>
                  <a:lnTo>
                    <a:pt x="2997" y="2327"/>
                  </a:lnTo>
                  <a:lnTo>
                    <a:pt x="2997" y="2328"/>
                  </a:lnTo>
                  <a:lnTo>
                    <a:pt x="2996" y="2328"/>
                  </a:lnTo>
                  <a:lnTo>
                    <a:pt x="2996" y="2329"/>
                  </a:lnTo>
                  <a:lnTo>
                    <a:pt x="2995" y="2330"/>
                  </a:lnTo>
                  <a:lnTo>
                    <a:pt x="2995" y="2331"/>
                  </a:lnTo>
                  <a:lnTo>
                    <a:pt x="2994" y="2332"/>
                  </a:lnTo>
                  <a:lnTo>
                    <a:pt x="2995" y="2335"/>
                  </a:lnTo>
                  <a:lnTo>
                    <a:pt x="2996" y="2335"/>
                  </a:lnTo>
                  <a:lnTo>
                    <a:pt x="2996" y="2336"/>
                  </a:lnTo>
                  <a:lnTo>
                    <a:pt x="2997" y="2336"/>
                  </a:lnTo>
                  <a:lnTo>
                    <a:pt x="2997" y="2337"/>
                  </a:lnTo>
                  <a:lnTo>
                    <a:pt x="2996" y="2339"/>
                  </a:lnTo>
                  <a:lnTo>
                    <a:pt x="2997" y="2339"/>
                  </a:lnTo>
                  <a:lnTo>
                    <a:pt x="2997" y="2340"/>
                  </a:lnTo>
                  <a:lnTo>
                    <a:pt x="2997" y="2342"/>
                  </a:lnTo>
                  <a:lnTo>
                    <a:pt x="2997" y="2343"/>
                  </a:lnTo>
                  <a:lnTo>
                    <a:pt x="2998" y="2344"/>
                  </a:lnTo>
                  <a:lnTo>
                    <a:pt x="2997" y="2345"/>
                  </a:lnTo>
                  <a:lnTo>
                    <a:pt x="2997" y="2346"/>
                  </a:lnTo>
                  <a:lnTo>
                    <a:pt x="2997" y="2347"/>
                  </a:lnTo>
                  <a:lnTo>
                    <a:pt x="2996" y="2347"/>
                  </a:lnTo>
                  <a:lnTo>
                    <a:pt x="2995" y="2350"/>
                  </a:lnTo>
                  <a:lnTo>
                    <a:pt x="2995" y="2352"/>
                  </a:lnTo>
                  <a:lnTo>
                    <a:pt x="2995" y="2354"/>
                  </a:lnTo>
                  <a:lnTo>
                    <a:pt x="2992" y="2354"/>
                  </a:lnTo>
                  <a:lnTo>
                    <a:pt x="2992" y="2355"/>
                  </a:lnTo>
                  <a:lnTo>
                    <a:pt x="2994" y="2355"/>
                  </a:lnTo>
                  <a:lnTo>
                    <a:pt x="2994" y="2356"/>
                  </a:lnTo>
                  <a:lnTo>
                    <a:pt x="2992" y="2356"/>
                  </a:lnTo>
                  <a:lnTo>
                    <a:pt x="2992" y="2357"/>
                  </a:lnTo>
                  <a:lnTo>
                    <a:pt x="2992" y="2359"/>
                  </a:lnTo>
                  <a:lnTo>
                    <a:pt x="2992" y="2357"/>
                  </a:lnTo>
                  <a:lnTo>
                    <a:pt x="2994" y="2357"/>
                  </a:lnTo>
                  <a:lnTo>
                    <a:pt x="2992" y="2359"/>
                  </a:lnTo>
                  <a:lnTo>
                    <a:pt x="2992" y="2360"/>
                  </a:lnTo>
                  <a:lnTo>
                    <a:pt x="2994" y="2360"/>
                  </a:lnTo>
                  <a:lnTo>
                    <a:pt x="2992" y="2361"/>
                  </a:lnTo>
                  <a:lnTo>
                    <a:pt x="2992" y="2362"/>
                  </a:lnTo>
                  <a:lnTo>
                    <a:pt x="2991" y="2362"/>
                  </a:lnTo>
                  <a:lnTo>
                    <a:pt x="2992" y="2363"/>
                  </a:lnTo>
                  <a:lnTo>
                    <a:pt x="2992" y="2364"/>
                  </a:lnTo>
                  <a:lnTo>
                    <a:pt x="2991" y="2364"/>
                  </a:lnTo>
                  <a:lnTo>
                    <a:pt x="2990" y="2365"/>
                  </a:lnTo>
                  <a:lnTo>
                    <a:pt x="2989" y="2365"/>
                  </a:lnTo>
                  <a:lnTo>
                    <a:pt x="2990" y="2365"/>
                  </a:lnTo>
                  <a:lnTo>
                    <a:pt x="2990" y="2367"/>
                  </a:lnTo>
                  <a:lnTo>
                    <a:pt x="2991" y="2367"/>
                  </a:lnTo>
                  <a:lnTo>
                    <a:pt x="2991" y="2365"/>
                  </a:lnTo>
                  <a:lnTo>
                    <a:pt x="2992" y="2365"/>
                  </a:lnTo>
                  <a:lnTo>
                    <a:pt x="2994" y="2365"/>
                  </a:lnTo>
                  <a:lnTo>
                    <a:pt x="2994" y="2367"/>
                  </a:lnTo>
                  <a:lnTo>
                    <a:pt x="2994" y="2365"/>
                  </a:lnTo>
                  <a:lnTo>
                    <a:pt x="2994" y="2368"/>
                  </a:lnTo>
                  <a:lnTo>
                    <a:pt x="2992" y="2369"/>
                  </a:lnTo>
                  <a:lnTo>
                    <a:pt x="2991" y="2370"/>
                  </a:lnTo>
                  <a:lnTo>
                    <a:pt x="2990" y="2371"/>
                  </a:lnTo>
                  <a:lnTo>
                    <a:pt x="2990" y="2372"/>
                  </a:lnTo>
                  <a:lnTo>
                    <a:pt x="2990" y="2373"/>
                  </a:lnTo>
                  <a:lnTo>
                    <a:pt x="2989" y="2374"/>
                  </a:lnTo>
                  <a:lnTo>
                    <a:pt x="2989" y="2376"/>
                  </a:lnTo>
                  <a:lnTo>
                    <a:pt x="2989" y="2377"/>
                  </a:lnTo>
                  <a:lnTo>
                    <a:pt x="2988" y="2379"/>
                  </a:lnTo>
                  <a:lnTo>
                    <a:pt x="2989" y="2380"/>
                  </a:lnTo>
                  <a:lnTo>
                    <a:pt x="2989" y="2381"/>
                  </a:lnTo>
                  <a:lnTo>
                    <a:pt x="2988" y="2382"/>
                  </a:lnTo>
                  <a:lnTo>
                    <a:pt x="2989" y="2384"/>
                  </a:lnTo>
                  <a:lnTo>
                    <a:pt x="2989" y="2385"/>
                  </a:lnTo>
                  <a:lnTo>
                    <a:pt x="2988" y="2385"/>
                  </a:lnTo>
                  <a:lnTo>
                    <a:pt x="2988" y="2386"/>
                  </a:lnTo>
                  <a:lnTo>
                    <a:pt x="2988" y="2387"/>
                  </a:lnTo>
                  <a:lnTo>
                    <a:pt x="2987" y="2387"/>
                  </a:lnTo>
                  <a:lnTo>
                    <a:pt x="2986" y="2388"/>
                  </a:lnTo>
                  <a:lnTo>
                    <a:pt x="2986" y="2389"/>
                  </a:lnTo>
                  <a:lnTo>
                    <a:pt x="2986" y="2390"/>
                  </a:lnTo>
                  <a:lnTo>
                    <a:pt x="2985" y="2390"/>
                  </a:lnTo>
                  <a:lnTo>
                    <a:pt x="2985" y="2392"/>
                  </a:lnTo>
                  <a:lnTo>
                    <a:pt x="2983" y="2392"/>
                  </a:lnTo>
                  <a:lnTo>
                    <a:pt x="2982" y="2392"/>
                  </a:lnTo>
                  <a:lnTo>
                    <a:pt x="2978" y="2396"/>
                  </a:lnTo>
                  <a:lnTo>
                    <a:pt x="2978" y="2397"/>
                  </a:lnTo>
                  <a:lnTo>
                    <a:pt x="2977" y="2397"/>
                  </a:lnTo>
                  <a:lnTo>
                    <a:pt x="2977" y="2398"/>
                  </a:lnTo>
                  <a:lnTo>
                    <a:pt x="2976" y="2399"/>
                  </a:lnTo>
                  <a:lnTo>
                    <a:pt x="2976" y="2401"/>
                  </a:lnTo>
                  <a:lnTo>
                    <a:pt x="2973" y="2403"/>
                  </a:lnTo>
                  <a:lnTo>
                    <a:pt x="2972" y="2404"/>
                  </a:lnTo>
                  <a:lnTo>
                    <a:pt x="2972" y="2405"/>
                  </a:lnTo>
                  <a:lnTo>
                    <a:pt x="2971" y="2405"/>
                  </a:lnTo>
                  <a:lnTo>
                    <a:pt x="2970" y="2406"/>
                  </a:lnTo>
                  <a:lnTo>
                    <a:pt x="2969" y="2406"/>
                  </a:lnTo>
                  <a:lnTo>
                    <a:pt x="2965" y="2411"/>
                  </a:lnTo>
                  <a:lnTo>
                    <a:pt x="2965" y="2412"/>
                  </a:lnTo>
                  <a:lnTo>
                    <a:pt x="2965" y="2413"/>
                  </a:lnTo>
                  <a:lnTo>
                    <a:pt x="2964" y="2414"/>
                  </a:lnTo>
                  <a:lnTo>
                    <a:pt x="2964" y="2415"/>
                  </a:lnTo>
                  <a:lnTo>
                    <a:pt x="2964" y="2417"/>
                  </a:lnTo>
                  <a:lnTo>
                    <a:pt x="2963" y="2417"/>
                  </a:lnTo>
                  <a:lnTo>
                    <a:pt x="2963" y="2418"/>
                  </a:lnTo>
                  <a:lnTo>
                    <a:pt x="2963" y="2419"/>
                  </a:lnTo>
                  <a:lnTo>
                    <a:pt x="2962" y="2419"/>
                  </a:lnTo>
                  <a:lnTo>
                    <a:pt x="2962" y="2421"/>
                  </a:lnTo>
                  <a:lnTo>
                    <a:pt x="2961" y="2421"/>
                  </a:lnTo>
                  <a:lnTo>
                    <a:pt x="2961" y="2422"/>
                  </a:lnTo>
                  <a:lnTo>
                    <a:pt x="2961" y="2423"/>
                  </a:lnTo>
                  <a:lnTo>
                    <a:pt x="2961" y="2424"/>
                  </a:lnTo>
                  <a:lnTo>
                    <a:pt x="2960" y="2424"/>
                  </a:lnTo>
                  <a:lnTo>
                    <a:pt x="2960" y="2426"/>
                  </a:lnTo>
                  <a:lnTo>
                    <a:pt x="2959" y="2427"/>
                  </a:lnTo>
                  <a:lnTo>
                    <a:pt x="2959" y="2428"/>
                  </a:lnTo>
                  <a:lnTo>
                    <a:pt x="2959" y="2429"/>
                  </a:lnTo>
                  <a:lnTo>
                    <a:pt x="2957" y="2429"/>
                  </a:lnTo>
                  <a:lnTo>
                    <a:pt x="2956" y="2429"/>
                  </a:lnTo>
                  <a:lnTo>
                    <a:pt x="2951" y="2436"/>
                  </a:lnTo>
                  <a:lnTo>
                    <a:pt x="2950" y="2437"/>
                  </a:lnTo>
                  <a:lnTo>
                    <a:pt x="2950" y="2438"/>
                  </a:lnTo>
                  <a:lnTo>
                    <a:pt x="2948" y="2439"/>
                  </a:lnTo>
                  <a:lnTo>
                    <a:pt x="2947" y="2440"/>
                  </a:lnTo>
                  <a:lnTo>
                    <a:pt x="2947" y="2443"/>
                  </a:lnTo>
                  <a:lnTo>
                    <a:pt x="2946" y="2444"/>
                  </a:lnTo>
                  <a:lnTo>
                    <a:pt x="2947" y="2445"/>
                  </a:lnTo>
                  <a:lnTo>
                    <a:pt x="2946" y="2445"/>
                  </a:lnTo>
                  <a:lnTo>
                    <a:pt x="2945" y="2448"/>
                  </a:lnTo>
                  <a:lnTo>
                    <a:pt x="2944" y="2448"/>
                  </a:lnTo>
                  <a:lnTo>
                    <a:pt x="2944" y="2452"/>
                  </a:lnTo>
                  <a:lnTo>
                    <a:pt x="2943" y="2452"/>
                  </a:lnTo>
                  <a:lnTo>
                    <a:pt x="2943" y="2453"/>
                  </a:lnTo>
                  <a:lnTo>
                    <a:pt x="2943" y="2455"/>
                  </a:lnTo>
                  <a:lnTo>
                    <a:pt x="2943" y="2456"/>
                  </a:lnTo>
                  <a:lnTo>
                    <a:pt x="2942" y="2457"/>
                  </a:lnTo>
                  <a:lnTo>
                    <a:pt x="2940" y="2459"/>
                  </a:lnTo>
                  <a:lnTo>
                    <a:pt x="2939" y="2460"/>
                  </a:lnTo>
                  <a:lnTo>
                    <a:pt x="2937" y="2465"/>
                  </a:lnTo>
                  <a:lnTo>
                    <a:pt x="2937" y="2468"/>
                  </a:lnTo>
                  <a:lnTo>
                    <a:pt x="2935" y="2471"/>
                  </a:lnTo>
                  <a:lnTo>
                    <a:pt x="2934" y="2472"/>
                  </a:lnTo>
                  <a:lnTo>
                    <a:pt x="2933" y="2472"/>
                  </a:lnTo>
                  <a:lnTo>
                    <a:pt x="2933" y="2473"/>
                  </a:lnTo>
                  <a:lnTo>
                    <a:pt x="2933" y="2474"/>
                  </a:lnTo>
                  <a:lnTo>
                    <a:pt x="2931" y="2476"/>
                  </a:lnTo>
                  <a:lnTo>
                    <a:pt x="2929" y="2478"/>
                  </a:lnTo>
                  <a:lnTo>
                    <a:pt x="2928" y="2479"/>
                  </a:lnTo>
                  <a:lnTo>
                    <a:pt x="2928" y="2480"/>
                  </a:lnTo>
                  <a:lnTo>
                    <a:pt x="2927" y="2481"/>
                  </a:lnTo>
                  <a:lnTo>
                    <a:pt x="2927" y="2482"/>
                  </a:lnTo>
                  <a:lnTo>
                    <a:pt x="2926" y="2484"/>
                  </a:lnTo>
                  <a:lnTo>
                    <a:pt x="2926" y="2485"/>
                  </a:lnTo>
                  <a:lnTo>
                    <a:pt x="2922" y="2487"/>
                  </a:lnTo>
                  <a:lnTo>
                    <a:pt x="2921" y="2488"/>
                  </a:lnTo>
                  <a:lnTo>
                    <a:pt x="2919" y="2489"/>
                  </a:lnTo>
                  <a:lnTo>
                    <a:pt x="2918" y="2491"/>
                  </a:lnTo>
                  <a:lnTo>
                    <a:pt x="2916" y="2495"/>
                  </a:lnTo>
                  <a:lnTo>
                    <a:pt x="2914" y="2496"/>
                  </a:lnTo>
                  <a:lnTo>
                    <a:pt x="2913" y="2498"/>
                  </a:lnTo>
                  <a:lnTo>
                    <a:pt x="2912" y="2498"/>
                  </a:lnTo>
                  <a:lnTo>
                    <a:pt x="2912" y="2499"/>
                  </a:lnTo>
                  <a:lnTo>
                    <a:pt x="2911" y="2499"/>
                  </a:lnTo>
                  <a:lnTo>
                    <a:pt x="2908" y="2503"/>
                  </a:lnTo>
                  <a:lnTo>
                    <a:pt x="2905" y="2505"/>
                  </a:lnTo>
                  <a:lnTo>
                    <a:pt x="2904" y="2505"/>
                  </a:lnTo>
                  <a:lnTo>
                    <a:pt x="2904" y="2507"/>
                  </a:lnTo>
                  <a:lnTo>
                    <a:pt x="2904" y="2509"/>
                  </a:lnTo>
                  <a:lnTo>
                    <a:pt x="2903" y="2509"/>
                  </a:lnTo>
                  <a:lnTo>
                    <a:pt x="2902" y="2510"/>
                  </a:lnTo>
                  <a:lnTo>
                    <a:pt x="2902" y="2511"/>
                  </a:lnTo>
                  <a:lnTo>
                    <a:pt x="2901" y="2511"/>
                  </a:lnTo>
                  <a:lnTo>
                    <a:pt x="2899" y="2513"/>
                  </a:lnTo>
                  <a:lnTo>
                    <a:pt x="2899" y="2514"/>
                  </a:lnTo>
                  <a:lnTo>
                    <a:pt x="2899" y="2515"/>
                  </a:lnTo>
                  <a:lnTo>
                    <a:pt x="2897" y="2516"/>
                  </a:lnTo>
                  <a:lnTo>
                    <a:pt x="2897" y="2518"/>
                  </a:lnTo>
                  <a:lnTo>
                    <a:pt x="2896" y="2518"/>
                  </a:lnTo>
                  <a:lnTo>
                    <a:pt x="2895" y="2520"/>
                  </a:lnTo>
                  <a:lnTo>
                    <a:pt x="2894" y="2519"/>
                  </a:lnTo>
                  <a:lnTo>
                    <a:pt x="2893" y="2519"/>
                  </a:lnTo>
                  <a:lnTo>
                    <a:pt x="2893" y="2520"/>
                  </a:lnTo>
                  <a:lnTo>
                    <a:pt x="2893" y="2521"/>
                  </a:lnTo>
                  <a:lnTo>
                    <a:pt x="2892" y="2521"/>
                  </a:lnTo>
                  <a:lnTo>
                    <a:pt x="2893" y="2521"/>
                  </a:lnTo>
                  <a:lnTo>
                    <a:pt x="2893" y="2522"/>
                  </a:lnTo>
                  <a:lnTo>
                    <a:pt x="2892" y="2522"/>
                  </a:lnTo>
                  <a:lnTo>
                    <a:pt x="2891" y="2523"/>
                  </a:lnTo>
                  <a:lnTo>
                    <a:pt x="2891" y="2524"/>
                  </a:lnTo>
                  <a:lnTo>
                    <a:pt x="2891" y="2527"/>
                  </a:lnTo>
                  <a:lnTo>
                    <a:pt x="2890" y="2527"/>
                  </a:lnTo>
                  <a:lnTo>
                    <a:pt x="2890" y="2528"/>
                  </a:lnTo>
                  <a:lnTo>
                    <a:pt x="2890" y="2529"/>
                  </a:lnTo>
                  <a:lnTo>
                    <a:pt x="2888" y="2529"/>
                  </a:lnTo>
                  <a:lnTo>
                    <a:pt x="2887" y="2530"/>
                  </a:lnTo>
                  <a:lnTo>
                    <a:pt x="2886" y="2531"/>
                  </a:lnTo>
                  <a:lnTo>
                    <a:pt x="2885" y="2531"/>
                  </a:lnTo>
                  <a:lnTo>
                    <a:pt x="2884" y="2531"/>
                  </a:lnTo>
                  <a:lnTo>
                    <a:pt x="2884" y="2532"/>
                  </a:lnTo>
                  <a:lnTo>
                    <a:pt x="2883" y="2532"/>
                  </a:lnTo>
                  <a:lnTo>
                    <a:pt x="2882" y="2532"/>
                  </a:lnTo>
                  <a:lnTo>
                    <a:pt x="2882" y="2533"/>
                  </a:lnTo>
                  <a:lnTo>
                    <a:pt x="2881" y="2535"/>
                  </a:lnTo>
                  <a:lnTo>
                    <a:pt x="2881" y="2536"/>
                  </a:lnTo>
                  <a:lnTo>
                    <a:pt x="2881" y="2537"/>
                  </a:lnTo>
                  <a:lnTo>
                    <a:pt x="2879" y="2538"/>
                  </a:lnTo>
                  <a:lnTo>
                    <a:pt x="2878" y="2538"/>
                  </a:lnTo>
                  <a:lnTo>
                    <a:pt x="2877" y="2539"/>
                  </a:lnTo>
                  <a:lnTo>
                    <a:pt x="2877" y="2540"/>
                  </a:lnTo>
                  <a:lnTo>
                    <a:pt x="2876" y="2540"/>
                  </a:lnTo>
                  <a:lnTo>
                    <a:pt x="2876" y="2541"/>
                  </a:lnTo>
                  <a:lnTo>
                    <a:pt x="2876" y="2543"/>
                  </a:lnTo>
                  <a:lnTo>
                    <a:pt x="2876" y="2544"/>
                  </a:lnTo>
                  <a:lnTo>
                    <a:pt x="2876" y="2545"/>
                  </a:lnTo>
                  <a:lnTo>
                    <a:pt x="2875" y="2545"/>
                  </a:lnTo>
                  <a:lnTo>
                    <a:pt x="2875" y="2546"/>
                  </a:lnTo>
                  <a:lnTo>
                    <a:pt x="2874" y="2546"/>
                  </a:lnTo>
                  <a:lnTo>
                    <a:pt x="2873" y="2547"/>
                  </a:lnTo>
                  <a:lnTo>
                    <a:pt x="2873" y="2548"/>
                  </a:lnTo>
                  <a:lnTo>
                    <a:pt x="2873" y="2549"/>
                  </a:lnTo>
                  <a:lnTo>
                    <a:pt x="2873" y="2548"/>
                  </a:lnTo>
                  <a:lnTo>
                    <a:pt x="2871" y="2548"/>
                  </a:lnTo>
                  <a:lnTo>
                    <a:pt x="2871" y="2549"/>
                  </a:lnTo>
                  <a:lnTo>
                    <a:pt x="2871" y="2551"/>
                  </a:lnTo>
                  <a:lnTo>
                    <a:pt x="2873" y="2551"/>
                  </a:lnTo>
                  <a:lnTo>
                    <a:pt x="2871" y="2553"/>
                  </a:lnTo>
                  <a:lnTo>
                    <a:pt x="2870" y="2554"/>
                  </a:lnTo>
                  <a:lnTo>
                    <a:pt x="2870" y="2555"/>
                  </a:lnTo>
                  <a:lnTo>
                    <a:pt x="2869" y="2555"/>
                  </a:lnTo>
                  <a:lnTo>
                    <a:pt x="2869" y="2556"/>
                  </a:lnTo>
                  <a:lnTo>
                    <a:pt x="2868" y="2556"/>
                  </a:lnTo>
                  <a:lnTo>
                    <a:pt x="2867" y="2557"/>
                  </a:lnTo>
                  <a:lnTo>
                    <a:pt x="2866" y="2557"/>
                  </a:lnTo>
                  <a:lnTo>
                    <a:pt x="2866" y="2556"/>
                  </a:lnTo>
                  <a:lnTo>
                    <a:pt x="2865" y="2556"/>
                  </a:lnTo>
                  <a:lnTo>
                    <a:pt x="2865" y="2557"/>
                  </a:lnTo>
                  <a:lnTo>
                    <a:pt x="2866" y="2557"/>
                  </a:lnTo>
                  <a:lnTo>
                    <a:pt x="2866" y="2558"/>
                  </a:lnTo>
                  <a:lnTo>
                    <a:pt x="2866" y="2560"/>
                  </a:lnTo>
                  <a:lnTo>
                    <a:pt x="2865" y="2560"/>
                  </a:lnTo>
                  <a:lnTo>
                    <a:pt x="2865" y="2561"/>
                  </a:lnTo>
                  <a:lnTo>
                    <a:pt x="2864" y="2562"/>
                  </a:lnTo>
                  <a:lnTo>
                    <a:pt x="2864" y="2563"/>
                  </a:lnTo>
                  <a:lnTo>
                    <a:pt x="2864" y="2564"/>
                  </a:lnTo>
                  <a:lnTo>
                    <a:pt x="2862" y="2564"/>
                  </a:lnTo>
                  <a:lnTo>
                    <a:pt x="2861" y="2564"/>
                  </a:lnTo>
                  <a:lnTo>
                    <a:pt x="2859" y="2565"/>
                  </a:lnTo>
                  <a:lnTo>
                    <a:pt x="2859" y="2566"/>
                  </a:lnTo>
                  <a:lnTo>
                    <a:pt x="2858" y="2566"/>
                  </a:lnTo>
                  <a:lnTo>
                    <a:pt x="2857" y="2566"/>
                  </a:lnTo>
                  <a:lnTo>
                    <a:pt x="2857" y="2568"/>
                  </a:lnTo>
                  <a:lnTo>
                    <a:pt x="2856" y="2568"/>
                  </a:lnTo>
                  <a:lnTo>
                    <a:pt x="2855" y="2570"/>
                  </a:lnTo>
                  <a:lnTo>
                    <a:pt x="2853" y="2571"/>
                  </a:lnTo>
                  <a:lnTo>
                    <a:pt x="2853" y="2570"/>
                  </a:lnTo>
                  <a:lnTo>
                    <a:pt x="2852" y="2571"/>
                  </a:lnTo>
                  <a:lnTo>
                    <a:pt x="2851" y="2572"/>
                  </a:lnTo>
                  <a:lnTo>
                    <a:pt x="2850" y="2572"/>
                  </a:lnTo>
                  <a:lnTo>
                    <a:pt x="2850" y="2573"/>
                  </a:lnTo>
                  <a:lnTo>
                    <a:pt x="2849" y="2573"/>
                  </a:lnTo>
                  <a:lnTo>
                    <a:pt x="2848" y="2573"/>
                  </a:lnTo>
                  <a:lnTo>
                    <a:pt x="2847" y="2574"/>
                  </a:lnTo>
                  <a:lnTo>
                    <a:pt x="2845" y="2576"/>
                  </a:lnTo>
                  <a:lnTo>
                    <a:pt x="2844" y="2577"/>
                  </a:lnTo>
                  <a:lnTo>
                    <a:pt x="2843" y="2577"/>
                  </a:lnTo>
                  <a:lnTo>
                    <a:pt x="2841" y="2578"/>
                  </a:lnTo>
                  <a:lnTo>
                    <a:pt x="2840" y="2578"/>
                  </a:lnTo>
                  <a:lnTo>
                    <a:pt x="2840" y="2579"/>
                  </a:lnTo>
                  <a:lnTo>
                    <a:pt x="2839" y="2579"/>
                  </a:lnTo>
                  <a:lnTo>
                    <a:pt x="2839" y="2580"/>
                  </a:lnTo>
                  <a:lnTo>
                    <a:pt x="2839" y="2581"/>
                  </a:lnTo>
                  <a:lnTo>
                    <a:pt x="2838" y="2581"/>
                  </a:lnTo>
                  <a:lnTo>
                    <a:pt x="2836" y="2581"/>
                  </a:lnTo>
                  <a:lnTo>
                    <a:pt x="2836" y="2582"/>
                  </a:lnTo>
                  <a:lnTo>
                    <a:pt x="2833" y="2585"/>
                  </a:lnTo>
                  <a:lnTo>
                    <a:pt x="2832" y="2585"/>
                  </a:lnTo>
                  <a:lnTo>
                    <a:pt x="2831" y="2585"/>
                  </a:lnTo>
                  <a:lnTo>
                    <a:pt x="2830" y="2585"/>
                  </a:lnTo>
                  <a:lnTo>
                    <a:pt x="2828" y="2586"/>
                  </a:lnTo>
                  <a:lnTo>
                    <a:pt x="2828" y="2587"/>
                  </a:lnTo>
                  <a:lnTo>
                    <a:pt x="2827" y="2587"/>
                  </a:lnTo>
                  <a:lnTo>
                    <a:pt x="2827" y="2586"/>
                  </a:lnTo>
                  <a:lnTo>
                    <a:pt x="2826" y="2586"/>
                  </a:lnTo>
                  <a:lnTo>
                    <a:pt x="2825" y="2586"/>
                  </a:lnTo>
                  <a:lnTo>
                    <a:pt x="2825" y="2587"/>
                  </a:lnTo>
                  <a:lnTo>
                    <a:pt x="2824" y="2587"/>
                  </a:lnTo>
                  <a:lnTo>
                    <a:pt x="2823" y="2587"/>
                  </a:lnTo>
                  <a:lnTo>
                    <a:pt x="2823" y="2588"/>
                  </a:lnTo>
                  <a:lnTo>
                    <a:pt x="2822" y="2588"/>
                  </a:lnTo>
                  <a:lnTo>
                    <a:pt x="2821" y="2589"/>
                  </a:lnTo>
                  <a:lnTo>
                    <a:pt x="2819" y="2589"/>
                  </a:lnTo>
                  <a:lnTo>
                    <a:pt x="2818" y="2589"/>
                  </a:lnTo>
                  <a:lnTo>
                    <a:pt x="2816" y="2589"/>
                  </a:lnTo>
                  <a:lnTo>
                    <a:pt x="2816" y="2590"/>
                  </a:lnTo>
                  <a:lnTo>
                    <a:pt x="2815" y="2591"/>
                  </a:lnTo>
                  <a:lnTo>
                    <a:pt x="2814" y="2591"/>
                  </a:lnTo>
                  <a:lnTo>
                    <a:pt x="2812" y="2591"/>
                  </a:lnTo>
                  <a:lnTo>
                    <a:pt x="2810" y="2591"/>
                  </a:lnTo>
                  <a:lnTo>
                    <a:pt x="2810" y="2590"/>
                  </a:lnTo>
                  <a:lnTo>
                    <a:pt x="2812" y="2590"/>
                  </a:lnTo>
                  <a:lnTo>
                    <a:pt x="2812" y="2589"/>
                  </a:lnTo>
                  <a:lnTo>
                    <a:pt x="2812" y="2590"/>
                  </a:lnTo>
                  <a:lnTo>
                    <a:pt x="2813" y="2590"/>
                  </a:lnTo>
                  <a:lnTo>
                    <a:pt x="2813" y="2589"/>
                  </a:lnTo>
                  <a:lnTo>
                    <a:pt x="2812" y="2589"/>
                  </a:lnTo>
                  <a:lnTo>
                    <a:pt x="2812" y="2588"/>
                  </a:lnTo>
                  <a:lnTo>
                    <a:pt x="2810" y="2588"/>
                  </a:lnTo>
                  <a:lnTo>
                    <a:pt x="2810" y="2587"/>
                  </a:lnTo>
                  <a:lnTo>
                    <a:pt x="2809" y="2587"/>
                  </a:lnTo>
                  <a:lnTo>
                    <a:pt x="2808" y="2587"/>
                  </a:lnTo>
                  <a:lnTo>
                    <a:pt x="2808" y="2588"/>
                  </a:lnTo>
                  <a:lnTo>
                    <a:pt x="2807" y="2588"/>
                  </a:lnTo>
                  <a:lnTo>
                    <a:pt x="2808" y="2588"/>
                  </a:lnTo>
                  <a:lnTo>
                    <a:pt x="2807" y="2589"/>
                  </a:lnTo>
                  <a:lnTo>
                    <a:pt x="2806" y="2589"/>
                  </a:lnTo>
                  <a:lnTo>
                    <a:pt x="2805" y="2588"/>
                  </a:lnTo>
                  <a:lnTo>
                    <a:pt x="2806" y="2588"/>
                  </a:lnTo>
                  <a:lnTo>
                    <a:pt x="2805" y="2587"/>
                  </a:lnTo>
                  <a:lnTo>
                    <a:pt x="2805" y="2586"/>
                  </a:lnTo>
                  <a:lnTo>
                    <a:pt x="2805" y="2585"/>
                  </a:lnTo>
                  <a:lnTo>
                    <a:pt x="2804" y="2585"/>
                  </a:lnTo>
                  <a:lnTo>
                    <a:pt x="2802" y="2585"/>
                  </a:lnTo>
                  <a:lnTo>
                    <a:pt x="2802" y="2586"/>
                  </a:lnTo>
                  <a:lnTo>
                    <a:pt x="2801" y="2586"/>
                  </a:lnTo>
                  <a:lnTo>
                    <a:pt x="2800" y="2586"/>
                  </a:lnTo>
                  <a:lnTo>
                    <a:pt x="2800" y="2587"/>
                  </a:lnTo>
                  <a:lnTo>
                    <a:pt x="2799" y="2586"/>
                  </a:lnTo>
                  <a:lnTo>
                    <a:pt x="2798" y="2586"/>
                  </a:lnTo>
                  <a:lnTo>
                    <a:pt x="2798" y="2585"/>
                  </a:lnTo>
                  <a:lnTo>
                    <a:pt x="2798" y="2583"/>
                  </a:lnTo>
                  <a:lnTo>
                    <a:pt x="2796" y="2583"/>
                  </a:lnTo>
                  <a:lnTo>
                    <a:pt x="2795" y="2583"/>
                  </a:lnTo>
                  <a:lnTo>
                    <a:pt x="2795" y="2585"/>
                  </a:lnTo>
                  <a:lnTo>
                    <a:pt x="2795" y="2586"/>
                  </a:lnTo>
                  <a:lnTo>
                    <a:pt x="2793" y="2586"/>
                  </a:lnTo>
                  <a:lnTo>
                    <a:pt x="2792" y="2585"/>
                  </a:lnTo>
                  <a:lnTo>
                    <a:pt x="2793" y="2583"/>
                  </a:lnTo>
                  <a:lnTo>
                    <a:pt x="2792" y="2582"/>
                  </a:lnTo>
                  <a:lnTo>
                    <a:pt x="2793" y="2581"/>
                  </a:lnTo>
                  <a:lnTo>
                    <a:pt x="2793" y="2580"/>
                  </a:lnTo>
                  <a:lnTo>
                    <a:pt x="2792" y="2579"/>
                  </a:lnTo>
                  <a:lnTo>
                    <a:pt x="2793" y="2579"/>
                  </a:lnTo>
                  <a:lnTo>
                    <a:pt x="2792" y="2578"/>
                  </a:lnTo>
                  <a:lnTo>
                    <a:pt x="2793" y="2578"/>
                  </a:lnTo>
                  <a:lnTo>
                    <a:pt x="2793" y="2577"/>
                  </a:lnTo>
                  <a:lnTo>
                    <a:pt x="2793" y="2576"/>
                  </a:lnTo>
                  <a:lnTo>
                    <a:pt x="2795" y="2576"/>
                  </a:lnTo>
                  <a:lnTo>
                    <a:pt x="2795" y="2574"/>
                  </a:lnTo>
                  <a:lnTo>
                    <a:pt x="2795" y="2573"/>
                  </a:lnTo>
                  <a:lnTo>
                    <a:pt x="2793" y="2573"/>
                  </a:lnTo>
                  <a:lnTo>
                    <a:pt x="2793" y="2572"/>
                  </a:lnTo>
                  <a:lnTo>
                    <a:pt x="2795" y="2572"/>
                  </a:lnTo>
                  <a:lnTo>
                    <a:pt x="2795" y="2571"/>
                  </a:lnTo>
                  <a:lnTo>
                    <a:pt x="2793" y="2570"/>
                  </a:lnTo>
                  <a:lnTo>
                    <a:pt x="2792" y="2570"/>
                  </a:lnTo>
                  <a:lnTo>
                    <a:pt x="2792" y="2571"/>
                  </a:lnTo>
                  <a:lnTo>
                    <a:pt x="2792" y="2572"/>
                  </a:lnTo>
                  <a:lnTo>
                    <a:pt x="2791" y="2572"/>
                  </a:lnTo>
                  <a:lnTo>
                    <a:pt x="2791" y="2573"/>
                  </a:lnTo>
                  <a:lnTo>
                    <a:pt x="2789" y="2574"/>
                  </a:lnTo>
                  <a:lnTo>
                    <a:pt x="2788" y="2574"/>
                  </a:lnTo>
                  <a:lnTo>
                    <a:pt x="2788" y="2576"/>
                  </a:lnTo>
                  <a:lnTo>
                    <a:pt x="2787" y="2577"/>
                  </a:lnTo>
                  <a:lnTo>
                    <a:pt x="2786" y="2578"/>
                  </a:lnTo>
                  <a:lnTo>
                    <a:pt x="2784" y="2578"/>
                  </a:lnTo>
                  <a:lnTo>
                    <a:pt x="2784" y="2579"/>
                  </a:lnTo>
                  <a:lnTo>
                    <a:pt x="2783" y="2579"/>
                  </a:lnTo>
                  <a:lnTo>
                    <a:pt x="2783" y="2578"/>
                  </a:lnTo>
                  <a:lnTo>
                    <a:pt x="2783" y="2577"/>
                  </a:lnTo>
                  <a:lnTo>
                    <a:pt x="2782" y="2578"/>
                  </a:lnTo>
                  <a:lnTo>
                    <a:pt x="2782" y="2577"/>
                  </a:lnTo>
                  <a:lnTo>
                    <a:pt x="2783" y="2574"/>
                  </a:lnTo>
                  <a:lnTo>
                    <a:pt x="2784" y="2573"/>
                  </a:lnTo>
                  <a:lnTo>
                    <a:pt x="2786" y="2573"/>
                  </a:lnTo>
                  <a:lnTo>
                    <a:pt x="2786" y="2572"/>
                  </a:lnTo>
                  <a:lnTo>
                    <a:pt x="2787" y="2571"/>
                  </a:lnTo>
                  <a:lnTo>
                    <a:pt x="2787" y="2570"/>
                  </a:lnTo>
                  <a:lnTo>
                    <a:pt x="2786" y="2570"/>
                  </a:lnTo>
                  <a:lnTo>
                    <a:pt x="2786" y="2571"/>
                  </a:lnTo>
                  <a:lnTo>
                    <a:pt x="2786" y="2572"/>
                  </a:lnTo>
                  <a:lnTo>
                    <a:pt x="2784" y="2572"/>
                  </a:lnTo>
                  <a:lnTo>
                    <a:pt x="2786" y="2571"/>
                  </a:lnTo>
                  <a:lnTo>
                    <a:pt x="2784" y="2571"/>
                  </a:lnTo>
                  <a:lnTo>
                    <a:pt x="2783" y="2570"/>
                  </a:lnTo>
                  <a:lnTo>
                    <a:pt x="2782" y="2571"/>
                  </a:lnTo>
                  <a:lnTo>
                    <a:pt x="2781" y="2570"/>
                  </a:lnTo>
                  <a:lnTo>
                    <a:pt x="2782" y="2570"/>
                  </a:lnTo>
                  <a:lnTo>
                    <a:pt x="2781" y="2570"/>
                  </a:lnTo>
                  <a:lnTo>
                    <a:pt x="2780" y="2571"/>
                  </a:lnTo>
                  <a:lnTo>
                    <a:pt x="2780" y="2572"/>
                  </a:lnTo>
                  <a:lnTo>
                    <a:pt x="2780" y="2573"/>
                  </a:lnTo>
                  <a:lnTo>
                    <a:pt x="2779" y="2574"/>
                  </a:lnTo>
                  <a:lnTo>
                    <a:pt x="2780" y="2574"/>
                  </a:lnTo>
                  <a:lnTo>
                    <a:pt x="2780" y="2576"/>
                  </a:lnTo>
                  <a:lnTo>
                    <a:pt x="2779" y="2576"/>
                  </a:lnTo>
                  <a:lnTo>
                    <a:pt x="2779" y="2574"/>
                  </a:lnTo>
                  <a:lnTo>
                    <a:pt x="2778" y="2574"/>
                  </a:lnTo>
                  <a:lnTo>
                    <a:pt x="2776" y="2576"/>
                  </a:lnTo>
                  <a:lnTo>
                    <a:pt x="2778" y="2576"/>
                  </a:lnTo>
                  <a:lnTo>
                    <a:pt x="2778" y="2577"/>
                  </a:lnTo>
                  <a:lnTo>
                    <a:pt x="2775" y="2579"/>
                  </a:lnTo>
                  <a:lnTo>
                    <a:pt x="2774" y="2580"/>
                  </a:lnTo>
                  <a:lnTo>
                    <a:pt x="2775" y="2581"/>
                  </a:lnTo>
                  <a:lnTo>
                    <a:pt x="2774" y="2581"/>
                  </a:lnTo>
                  <a:lnTo>
                    <a:pt x="2773" y="2581"/>
                  </a:lnTo>
                  <a:lnTo>
                    <a:pt x="2773" y="2582"/>
                  </a:lnTo>
                  <a:lnTo>
                    <a:pt x="2773" y="2583"/>
                  </a:lnTo>
                  <a:lnTo>
                    <a:pt x="2773" y="2582"/>
                  </a:lnTo>
                  <a:lnTo>
                    <a:pt x="2773" y="2583"/>
                  </a:lnTo>
                  <a:lnTo>
                    <a:pt x="2772" y="2583"/>
                  </a:lnTo>
                  <a:lnTo>
                    <a:pt x="2771" y="2582"/>
                  </a:lnTo>
                  <a:lnTo>
                    <a:pt x="2771" y="2583"/>
                  </a:lnTo>
                  <a:lnTo>
                    <a:pt x="2771" y="2585"/>
                  </a:lnTo>
                  <a:lnTo>
                    <a:pt x="2771" y="2586"/>
                  </a:lnTo>
                  <a:lnTo>
                    <a:pt x="2772" y="2585"/>
                  </a:lnTo>
                  <a:lnTo>
                    <a:pt x="2772" y="2586"/>
                  </a:lnTo>
                  <a:lnTo>
                    <a:pt x="2771" y="2587"/>
                  </a:lnTo>
                  <a:lnTo>
                    <a:pt x="2770" y="2587"/>
                  </a:lnTo>
                  <a:lnTo>
                    <a:pt x="2770" y="2588"/>
                  </a:lnTo>
                  <a:lnTo>
                    <a:pt x="2770" y="2589"/>
                  </a:lnTo>
                  <a:lnTo>
                    <a:pt x="2769" y="2588"/>
                  </a:lnTo>
                  <a:lnTo>
                    <a:pt x="2767" y="2588"/>
                  </a:lnTo>
                  <a:lnTo>
                    <a:pt x="2767" y="2589"/>
                  </a:lnTo>
                  <a:lnTo>
                    <a:pt x="2767" y="2590"/>
                  </a:lnTo>
                  <a:lnTo>
                    <a:pt x="2766" y="2591"/>
                  </a:lnTo>
                  <a:lnTo>
                    <a:pt x="2767" y="2591"/>
                  </a:lnTo>
                  <a:lnTo>
                    <a:pt x="2767" y="2593"/>
                  </a:lnTo>
                  <a:lnTo>
                    <a:pt x="2766" y="2593"/>
                  </a:lnTo>
                  <a:lnTo>
                    <a:pt x="2766" y="2594"/>
                  </a:lnTo>
                  <a:lnTo>
                    <a:pt x="2766" y="2595"/>
                  </a:lnTo>
                  <a:lnTo>
                    <a:pt x="2766" y="2596"/>
                  </a:lnTo>
                  <a:lnTo>
                    <a:pt x="2765" y="2596"/>
                  </a:lnTo>
                  <a:lnTo>
                    <a:pt x="2765" y="2595"/>
                  </a:lnTo>
                  <a:lnTo>
                    <a:pt x="2764" y="2594"/>
                  </a:lnTo>
                  <a:lnTo>
                    <a:pt x="2764" y="2593"/>
                  </a:lnTo>
                  <a:lnTo>
                    <a:pt x="2763" y="2593"/>
                  </a:lnTo>
                  <a:lnTo>
                    <a:pt x="2763" y="2594"/>
                  </a:lnTo>
                  <a:lnTo>
                    <a:pt x="2762" y="2593"/>
                  </a:lnTo>
                  <a:lnTo>
                    <a:pt x="2761" y="2594"/>
                  </a:lnTo>
                  <a:lnTo>
                    <a:pt x="2759" y="2594"/>
                  </a:lnTo>
                  <a:lnTo>
                    <a:pt x="2759" y="2595"/>
                  </a:lnTo>
                  <a:lnTo>
                    <a:pt x="2758" y="2595"/>
                  </a:lnTo>
                  <a:lnTo>
                    <a:pt x="2757" y="2595"/>
                  </a:lnTo>
                  <a:lnTo>
                    <a:pt x="2756" y="2594"/>
                  </a:lnTo>
                  <a:lnTo>
                    <a:pt x="2757" y="2593"/>
                  </a:lnTo>
                  <a:lnTo>
                    <a:pt x="2757" y="2594"/>
                  </a:lnTo>
                  <a:lnTo>
                    <a:pt x="2758" y="2594"/>
                  </a:lnTo>
                  <a:lnTo>
                    <a:pt x="2759" y="2594"/>
                  </a:lnTo>
                  <a:lnTo>
                    <a:pt x="2759" y="2593"/>
                  </a:lnTo>
                  <a:lnTo>
                    <a:pt x="2758" y="2593"/>
                  </a:lnTo>
                  <a:lnTo>
                    <a:pt x="2757" y="2593"/>
                  </a:lnTo>
                  <a:lnTo>
                    <a:pt x="2756" y="2593"/>
                  </a:lnTo>
                  <a:lnTo>
                    <a:pt x="2755" y="2593"/>
                  </a:lnTo>
                  <a:lnTo>
                    <a:pt x="2756" y="2593"/>
                  </a:lnTo>
                  <a:lnTo>
                    <a:pt x="2757" y="2591"/>
                  </a:lnTo>
                  <a:lnTo>
                    <a:pt x="2756" y="2591"/>
                  </a:lnTo>
                  <a:lnTo>
                    <a:pt x="2755" y="2591"/>
                  </a:lnTo>
                  <a:lnTo>
                    <a:pt x="2754" y="2591"/>
                  </a:lnTo>
                  <a:lnTo>
                    <a:pt x="2753" y="2591"/>
                  </a:lnTo>
                  <a:lnTo>
                    <a:pt x="2753" y="2593"/>
                  </a:lnTo>
                  <a:lnTo>
                    <a:pt x="2754" y="2594"/>
                  </a:lnTo>
                  <a:lnTo>
                    <a:pt x="2754" y="2595"/>
                  </a:lnTo>
                  <a:lnTo>
                    <a:pt x="2755" y="2595"/>
                  </a:lnTo>
                  <a:lnTo>
                    <a:pt x="2757" y="2596"/>
                  </a:lnTo>
                  <a:lnTo>
                    <a:pt x="2757" y="2597"/>
                  </a:lnTo>
                  <a:lnTo>
                    <a:pt x="2757" y="2598"/>
                  </a:lnTo>
                  <a:lnTo>
                    <a:pt x="2757" y="2599"/>
                  </a:lnTo>
                  <a:lnTo>
                    <a:pt x="2756" y="2599"/>
                  </a:lnTo>
                  <a:lnTo>
                    <a:pt x="2755" y="2599"/>
                  </a:lnTo>
                  <a:lnTo>
                    <a:pt x="2755" y="2602"/>
                  </a:lnTo>
                  <a:lnTo>
                    <a:pt x="2754" y="2603"/>
                  </a:lnTo>
                  <a:lnTo>
                    <a:pt x="2754" y="2604"/>
                  </a:lnTo>
                  <a:lnTo>
                    <a:pt x="2754" y="2605"/>
                  </a:lnTo>
                  <a:lnTo>
                    <a:pt x="2753" y="2604"/>
                  </a:lnTo>
                  <a:lnTo>
                    <a:pt x="2753" y="2603"/>
                  </a:lnTo>
                  <a:lnTo>
                    <a:pt x="2753" y="2602"/>
                  </a:lnTo>
                  <a:lnTo>
                    <a:pt x="2752" y="2602"/>
                  </a:lnTo>
                  <a:lnTo>
                    <a:pt x="2752" y="2600"/>
                  </a:lnTo>
                  <a:lnTo>
                    <a:pt x="2750" y="2600"/>
                  </a:lnTo>
                  <a:lnTo>
                    <a:pt x="2750" y="2599"/>
                  </a:lnTo>
                  <a:lnTo>
                    <a:pt x="2749" y="2598"/>
                  </a:lnTo>
                  <a:lnTo>
                    <a:pt x="2749" y="2597"/>
                  </a:lnTo>
                  <a:lnTo>
                    <a:pt x="2750" y="2596"/>
                  </a:lnTo>
                  <a:lnTo>
                    <a:pt x="2750" y="2595"/>
                  </a:lnTo>
                  <a:lnTo>
                    <a:pt x="2750" y="2594"/>
                  </a:lnTo>
                  <a:lnTo>
                    <a:pt x="2749" y="2593"/>
                  </a:lnTo>
                  <a:lnTo>
                    <a:pt x="2748" y="2591"/>
                  </a:lnTo>
                  <a:lnTo>
                    <a:pt x="2747" y="2593"/>
                  </a:lnTo>
                  <a:lnTo>
                    <a:pt x="2746" y="2591"/>
                  </a:lnTo>
                  <a:lnTo>
                    <a:pt x="2746" y="2590"/>
                  </a:lnTo>
                  <a:lnTo>
                    <a:pt x="2748" y="2588"/>
                  </a:lnTo>
                  <a:lnTo>
                    <a:pt x="2750" y="2587"/>
                  </a:lnTo>
                  <a:lnTo>
                    <a:pt x="2752" y="2587"/>
                  </a:lnTo>
                  <a:lnTo>
                    <a:pt x="2754" y="2587"/>
                  </a:lnTo>
                  <a:lnTo>
                    <a:pt x="2755" y="2587"/>
                  </a:lnTo>
                  <a:lnTo>
                    <a:pt x="2755" y="2586"/>
                  </a:lnTo>
                  <a:lnTo>
                    <a:pt x="2756" y="2586"/>
                  </a:lnTo>
                  <a:lnTo>
                    <a:pt x="2757" y="2586"/>
                  </a:lnTo>
                  <a:lnTo>
                    <a:pt x="2761" y="2586"/>
                  </a:lnTo>
                  <a:lnTo>
                    <a:pt x="2761" y="2585"/>
                  </a:lnTo>
                  <a:lnTo>
                    <a:pt x="2762" y="2585"/>
                  </a:lnTo>
                  <a:lnTo>
                    <a:pt x="2763" y="2585"/>
                  </a:lnTo>
                  <a:lnTo>
                    <a:pt x="2763" y="2583"/>
                  </a:lnTo>
                  <a:lnTo>
                    <a:pt x="2763" y="2582"/>
                  </a:lnTo>
                  <a:lnTo>
                    <a:pt x="2763" y="2581"/>
                  </a:lnTo>
                  <a:lnTo>
                    <a:pt x="2763" y="2580"/>
                  </a:lnTo>
                  <a:lnTo>
                    <a:pt x="2763" y="2579"/>
                  </a:lnTo>
                  <a:lnTo>
                    <a:pt x="2764" y="2579"/>
                  </a:lnTo>
                  <a:lnTo>
                    <a:pt x="2764" y="2578"/>
                  </a:lnTo>
                  <a:lnTo>
                    <a:pt x="2765" y="2578"/>
                  </a:lnTo>
                  <a:lnTo>
                    <a:pt x="2765" y="2577"/>
                  </a:lnTo>
                  <a:lnTo>
                    <a:pt x="2765" y="2576"/>
                  </a:lnTo>
                  <a:lnTo>
                    <a:pt x="2765" y="2574"/>
                  </a:lnTo>
                  <a:lnTo>
                    <a:pt x="2765" y="2573"/>
                  </a:lnTo>
                  <a:lnTo>
                    <a:pt x="2766" y="2572"/>
                  </a:lnTo>
                  <a:lnTo>
                    <a:pt x="2766" y="2571"/>
                  </a:lnTo>
                  <a:lnTo>
                    <a:pt x="2766" y="2570"/>
                  </a:lnTo>
                  <a:lnTo>
                    <a:pt x="2767" y="2569"/>
                  </a:lnTo>
                  <a:lnTo>
                    <a:pt x="2767" y="2568"/>
                  </a:lnTo>
                  <a:lnTo>
                    <a:pt x="2767" y="2566"/>
                  </a:lnTo>
                  <a:lnTo>
                    <a:pt x="2767" y="2565"/>
                  </a:lnTo>
                  <a:lnTo>
                    <a:pt x="2765" y="2563"/>
                  </a:lnTo>
                  <a:lnTo>
                    <a:pt x="2765" y="2562"/>
                  </a:lnTo>
                  <a:lnTo>
                    <a:pt x="2765" y="2561"/>
                  </a:lnTo>
                  <a:lnTo>
                    <a:pt x="2765" y="2560"/>
                  </a:lnTo>
                  <a:lnTo>
                    <a:pt x="2765" y="2558"/>
                  </a:lnTo>
                  <a:lnTo>
                    <a:pt x="2765" y="2557"/>
                  </a:lnTo>
                  <a:lnTo>
                    <a:pt x="2765" y="2556"/>
                  </a:lnTo>
                  <a:lnTo>
                    <a:pt x="2765" y="2554"/>
                  </a:lnTo>
                  <a:lnTo>
                    <a:pt x="2765" y="2552"/>
                  </a:lnTo>
                  <a:lnTo>
                    <a:pt x="2766" y="2549"/>
                  </a:lnTo>
                  <a:lnTo>
                    <a:pt x="2766" y="2548"/>
                  </a:lnTo>
                  <a:lnTo>
                    <a:pt x="2766" y="2547"/>
                  </a:lnTo>
                  <a:lnTo>
                    <a:pt x="2766" y="2546"/>
                  </a:lnTo>
                  <a:lnTo>
                    <a:pt x="2767" y="2545"/>
                  </a:lnTo>
                  <a:lnTo>
                    <a:pt x="2765" y="2533"/>
                  </a:lnTo>
                  <a:lnTo>
                    <a:pt x="2763" y="2523"/>
                  </a:lnTo>
                  <a:lnTo>
                    <a:pt x="2762" y="2521"/>
                  </a:lnTo>
                  <a:lnTo>
                    <a:pt x="2761" y="2520"/>
                  </a:lnTo>
                  <a:lnTo>
                    <a:pt x="2759" y="2518"/>
                  </a:lnTo>
                  <a:lnTo>
                    <a:pt x="2761" y="2516"/>
                  </a:lnTo>
                  <a:lnTo>
                    <a:pt x="2762" y="2516"/>
                  </a:lnTo>
                  <a:lnTo>
                    <a:pt x="2762" y="2515"/>
                  </a:lnTo>
                  <a:lnTo>
                    <a:pt x="2763" y="2514"/>
                  </a:lnTo>
                  <a:lnTo>
                    <a:pt x="2764" y="2514"/>
                  </a:lnTo>
                  <a:lnTo>
                    <a:pt x="2764" y="2515"/>
                  </a:lnTo>
                  <a:lnTo>
                    <a:pt x="2765" y="2515"/>
                  </a:lnTo>
                  <a:lnTo>
                    <a:pt x="2766" y="2514"/>
                  </a:lnTo>
                  <a:lnTo>
                    <a:pt x="2767" y="2514"/>
                  </a:lnTo>
                  <a:lnTo>
                    <a:pt x="2769" y="2513"/>
                  </a:lnTo>
                  <a:lnTo>
                    <a:pt x="2770" y="2513"/>
                  </a:lnTo>
                  <a:lnTo>
                    <a:pt x="2771" y="2513"/>
                  </a:lnTo>
                  <a:lnTo>
                    <a:pt x="2772" y="2513"/>
                  </a:lnTo>
                  <a:lnTo>
                    <a:pt x="2772" y="2512"/>
                  </a:lnTo>
                  <a:lnTo>
                    <a:pt x="2775" y="2509"/>
                  </a:lnTo>
                  <a:lnTo>
                    <a:pt x="2776" y="2509"/>
                  </a:lnTo>
                  <a:lnTo>
                    <a:pt x="2776" y="2507"/>
                  </a:lnTo>
                  <a:lnTo>
                    <a:pt x="2775" y="2506"/>
                  </a:lnTo>
                  <a:lnTo>
                    <a:pt x="2776" y="2505"/>
                  </a:lnTo>
                  <a:lnTo>
                    <a:pt x="2776" y="2504"/>
                  </a:lnTo>
                  <a:lnTo>
                    <a:pt x="2778" y="2504"/>
                  </a:lnTo>
                  <a:lnTo>
                    <a:pt x="2779" y="2504"/>
                  </a:lnTo>
                  <a:lnTo>
                    <a:pt x="2780" y="2501"/>
                  </a:lnTo>
                  <a:lnTo>
                    <a:pt x="2781" y="2501"/>
                  </a:lnTo>
                  <a:lnTo>
                    <a:pt x="2782" y="2499"/>
                  </a:lnTo>
                  <a:lnTo>
                    <a:pt x="2782" y="2501"/>
                  </a:lnTo>
                  <a:lnTo>
                    <a:pt x="2783" y="2502"/>
                  </a:lnTo>
                  <a:lnTo>
                    <a:pt x="2783" y="2503"/>
                  </a:lnTo>
                  <a:lnTo>
                    <a:pt x="2784" y="2503"/>
                  </a:lnTo>
                  <a:lnTo>
                    <a:pt x="2784" y="2504"/>
                  </a:lnTo>
                  <a:lnTo>
                    <a:pt x="2796" y="2506"/>
                  </a:lnTo>
                  <a:lnTo>
                    <a:pt x="2806" y="2510"/>
                  </a:lnTo>
                  <a:lnTo>
                    <a:pt x="2808" y="2511"/>
                  </a:lnTo>
                  <a:lnTo>
                    <a:pt x="2809" y="2511"/>
                  </a:lnTo>
                  <a:lnTo>
                    <a:pt x="2810" y="2510"/>
                  </a:lnTo>
                  <a:lnTo>
                    <a:pt x="2812" y="2509"/>
                  </a:lnTo>
                  <a:lnTo>
                    <a:pt x="2813" y="2509"/>
                  </a:lnTo>
                  <a:lnTo>
                    <a:pt x="2813" y="2507"/>
                  </a:lnTo>
                  <a:lnTo>
                    <a:pt x="2814" y="2507"/>
                  </a:lnTo>
                  <a:lnTo>
                    <a:pt x="2814" y="2506"/>
                  </a:lnTo>
                  <a:lnTo>
                    <a:pt x="2814" y="2505"/>
                  </a:lnTo>
                  <a:lnTo>
                    <a:pt x="2813" y="2504"/>
                  </a:lnTo>
                  <a:lnTo>
                    <a:pt x="2813" y="2503"/>
                  </a:lnTo>
                  <a:lnTo>
                    <a:pt x="2813" y="2502"/>
                  </a:lnTo>
                  <a:lnTo>
                    <a:pt x="2814" y="2498"/>
                  </a:lnTo>
                  <a:lnTo>
                    <a:pt x="2814" y="2497"/>
                  </a:lnTo>
                  <a:lnTo>
                    <a:pt x="2814" y="2496"/>
                  </a:lnTo>
                  <a:lnTo>
                    <a:pt x="2815" y="2494"/>
                  </a:lnTo>
                  <a:lnTo>
                    <a:pt x="2816" y="2494"/>
                  </a:lnTo>
                  <a:lnTo>
                    <a:pt x="2817" y="2493"/>
                  </a:lnTo>
                  <a:lnTo>
                    <a:pt x="2818" y="2493"/>
                  </a:lnTo>
                  <a:lnTo>
                    <a:pt x="2819" y="2491"/>
                  </a:lnTo>
                  <a:lnTo>
                    <a:pt x="2821" y="2491"/>
                  </a:lnTo>
                  <a:lnTo>
                    <a:pt x="2821" y="2490"/>
                  </a:lnTo>
                  <a:lnTo>
                    <a:pt x="2822" y="2490"/>
                  </a:lnTo>
                  <a:lnTo>
                    <a:pt x="2822" y="2489"/>
                  </a:lnTo>
                  <a:lnTo>
                    <a:pt x="2823" y="2488"/>
                  </a:lnTo>
                  <a:lnTo>
                    <a:pt x="2823" y="2487"/>
                  </a:lnTo>
                  <a:lnTo>
                    <a:pt x="2822" y="2487"/>
                  </a:lnTo>
                  <a:lnTo>
                    <a:pt x="2822" y="2486"/>
                  </a:lnTo>
                  <a:lnTo>
                    <a:pt x="2823" y="2485"/>
                  </a:lnTo>
                  <a:lnTo>
                    <a:pt x="2823" y="2484"/>
                  </a:lnTo>
                  <a:lnTo>
                    <a:pt x="2822" y="2484"/>
                  </a:lnTo>
                  <a:lnTo>
                    <a:pt x="2822" y="2482"/>
                  </a:lnTo>
                  <a:lnTo>
                    <a:pt x="2823" y="2482"/>
                  </a:lnTo>
                  <a:lnTo>
                    <a:pt x="2823" y="2481"/>
                  </a:lnTo>
                  <a:lnTo>
                    <a:pt x="2823" y="2480"/>
                  </a:lnTo>
                  <a:lnTo>
                    <a:pt x="2824" y="2480"/>
                  </a:lnTo>
                  <a:lnTo>
                    <a:pt x="2825" y="2481"/>
                  </a:lnTo>
                  <a:lnTo>
                    <a:pt x="2825" y="2480"/>
                  </a:lnTo>
                  <a:lnTo>
                    <a:pt x="2825" y="2479"/>
                  </a:lnTo>
                  <a:lnTo>
                    <a:pt x="2826" y="2479"/>
                  </a:lnTo>
                  <a:lnTo>
                    <a:pt x="2827" y="2476"/>
                  </a:lnTo>
                  <a:lnTo>
                    <a:pt x="2828" y="2474"/>
                  </a:lnTo>
                  <a:lnTo>
                    <a:pt x="2828" y="2473"/>
                  </a:lnTo>
                  <a:lnTo>
                    <a:pt x="2827" y="2472"/>
                  </a:lnTo>
                  <a:lnTo>
                    <a:pt x="2827" y="2471"/>
                  </a:lnTo>
                  <a:lnTo>
                    <a:pt x="2828" y="2471"/>
                  </a:lnTo>
                  <a:lnTo>
                    <a:pt x="2830" y="2470"/>
                  </a:lnTo>
                  <a:lnTo>
                    <a:pt x="2830" y="2469"/>
                  </a:lnTo>
                  <a:lnTo>
                    <a:pt x="2831" y="2469"/>
                  </a:lnTo>
                  <a:lnTo>
                    <a:pt x="2832" y="2469"/>
                  </a:lnTo>
                  <a:lnTo>
                    <a:pt x="2832" y="2468"/>
                  </a:lnTo>
                  <a:lnTo>
                    <a:pt x="2833" y="2466"/>
                  </a:lnTo>
                  <a:lnTo>
                    <a:pt x="2833" y="2465"/>
                  </a:lnTo>
                  <a:lnTo>
                    <a:pt x="2833" y="2464"/>
                  </a:lnTo>
                  <a:lnTo>
                    <a:pt x="2832" y="2464"/>
                  </a:lnTo>
                  <a:lnTo>
                    <a:pt x="2832" y="2463"/>
                  </a:lnTo>
                  <a:lnTo>
                    <a:pt x="2833" y="2463"/>
                  </a:lnTo>
                  <a:lnTo>
                    <a:pt x="2833" y="2462"/>
                  </a:lnTo>
                  <a:lnTo>
                    <a:pt x="2833" y="2461"/>
                  </a:lnTo>
                  <a:lnTo>
                    <a:pt x="2832" y="2461"/>
                  </a:lnTo>
                  <a:lnTo>
                    <a:pt x="2832" y="2460"/>
                  </a:lnTo>
                  <a:lnTo>
                    <a:pt x="2831" y="2460"/>
                  </a:lnTo>
                  <a:lnTo>
                    <a:pt x="2832" y="2459"/>
                  </a:lnTo>
                  <a:lnTo>
                    <a:pt x="2833" y="2457"/>
                  </a:lnTo>
                  <a:lnTo>
                    <a:pt x="2833" y="2456"/>
                  </a:lnTo>
                  <a:lnTo>
                    <a:pt x="2833" y="2455"/>
                  </a:lnTo>
                  <a:lnTo>
                    <a:pt x="2834" y="2454"/>
                  </a:lnTo>
                  <a:lnTo>
                    <a:pt x="2835" y="2454"/>
                  </a:lnTo>
                  <a:lnTo>
                    <a:pt x="2835" y="2453"/>
                  </a:lnTo>
                  <a:lnTo>
                    <a:pt x="2835" y="2452"/>
                  </a:lnTo>
                  <a:lnTo>
                    <a:pt x="2835" y="2451"/>
                  </a:lnTo>
                  <a:lnTo>
                    <a:pt x="2836" y="2449"/>
                  </a:lnTo>
                  <a:lnTo>
                    <a:pt x="2836" y="2448"/>
                  </a:lnTo>
                  <a:lnTo>
                    <a:pt x="2835" y="2447"/>
                  </a:lnTo>
                  <a:lnTo>
                    <a:pt x="2835" y="2446"/>
                  </a:lnTo>
                  <a:lnTo>
                    <a:pt x="2836" y="2444"/>
                  </a:lnTo>
                  <a:lnTo>
                    <a:pt x="2836" y="2443"/>
                  </a:lnTo>
                  <a:lnTo>
                    <a:pt x="2836" y="2441"/>
                  </a:lnTo>
                  <a:lnTo>
                    <a:pt x="2836" y="2440"/>
                  </a:lnTo>
                  <a:lnTo>
                    <a:pt x="2838" y="2440"/>
                  </a:lnTo>
                  <a:lnTo>
                    <a:pt x="2838" y="2438"/>
                  </a:lnTo>
                  <a:lnTo>
                    <a:pt x="2839" y="2437"/>
                  </a:lnTo>
                  <a:lnTo>
                    <a:pt x="2840" y="2437"/>
                  </a:lnTo>
                  <a:lnTo>
                    <a:pt x="2841" y="2437"/>
                  </a:lnTo>
                  <a:lnTo>
                    <a:pt x="2841" y="2436"/>
                  </a:lnTo>
                  <a:lnTo>
                    <a:pt x="2841" y="2435"/>
                  </a:lnTo>
                  <a:lnTo>
                    <a:pt x="2840" y="2435"/>
                  </a:lnTo>
                  <a:lnTo>
                    <a:pt x="2840" y="2434"/>
                  </a:lnTo>
                  <a:lnTo>
                    <a:pt x="2840" y="2432"/>
                  </a:lnTo>
                  <a:lnTo>
                    <a:pt x="2840" y="2431"/>
                  </a:lnTo>
                  <a:lnTo>
                    <a:pt x="2839" y="2431"/>
                  </a:lnTo>
                  <a:lnTo>
                    <a:pt x="2839" y="2430"/>
                  </a:lnTo>
                  <a:lnTo>
                    <a:pt x="2840" y="2430"/>
                  </a:lnTo>
                  <a:lnTo>
                    <a:pt x="2840" y="2429"/>
                  </a:lnTo>
                  <a:lnTo>
                    <a:pt x="2840" y="2428"/>
                  </a:lnTo>
                  <a:lnTo>
                    <a:pt x="2841" y="2427"/>
                  </a:lnTo>
                  <a:lnTo>
                    <a:pt x="2842" y="2427"/>
                  </a:lnTo>
                  <a:lnTo>
                    <a:pt x="2842" y="2426"/>
                  </a:lnTo>
                  <a:lnTo>
                    <a:pt x="2843" y="2424"/>
                  </a:lnTo>
                  <a:lnTo>
                    <a:pt x="2844" y="2424"/>
                  </a:lnTo>
                  <a:lnTo>
                    <a:pt x="2845" y="2424"/>
                  </a:lnTo>
                  <a:lnTo>
                    <a:pt x="2847" y="2424"/>
                  </a:lnTo>
                  <a:lnTo>
                    <a:pt x="2848" y="2424"/>
                  </a:lnTo>
                  <a:lnTo>
                    <a:pt x="2849" y="2423"/>
                  </a:lnTo>
                  <a:lnTo>
                    <a:pt x="2849" y="2422"/>
                  </a:lnTo>
                  <a:lnTo>
                    <a:pt x="2850" y="2421"/>
                  </a:lnTo>
                  <a:lnTo>
                    <a:pt x="2850" y="2420"/>
                  </a:lnTo>
                  <a:lnTo>
                    <a:pt x="2851" y="2420"/>
                  </a:lnTo>
                  <a:lnTo>
                    <a:pt x="2852" y="2419"/>
                  </a:lnTo>
                  <a:lnTo>
                    <a:pt x="2852" y="2418"/>
                  </a:lnTo>
                  <a:lnTo>
                    <a:pt x="2852" y="2417"/>
                  </a:lnTo>
                  <a:lnTo>
                    <a:pt x="2853" y="2417"/>
                  </a:lnTo>
                  <a:lnTo>
                    <a:pt x="2853" y="2415"/>
                  </a:lnTo>
                  <a:lnTo>
                    <a:pt x="2855" y="2414"/>
                  </a:lnTo>
                  <a:lnTo>
                    <a:pt x="2855" y="2413"/>
                  </a:lnTo>
                  <a:lnTo>
                    <a:pt x="2852" y="2411"/>
                  </a:lnTo>
                  <a:lnTo>
                    <a:pt x="2852" y="2410"/>
                  </a:lnTo>
                  <a:lnTo>
                    <a:pt x="2852" y="2409"/>
                  </a:lnTo>
                  <a:lnTo>
                    <a:pt x="2851" y="2407"/>
                  </a:lnTo>
                  <a:lnTo>
                    <a:pt x="2850" y="2406"/>
                  </a:lnTo>
                  <a:lnTo>
                    <a:pt x="2850" y="2405"/>
                  </a:lnTo>
                  <a:lnTo>
                    <a:pt x="2849" y="2404"/>
                  </a:lnTo>
                  <a:lnTo>
                    <a:pt x="2849" y="2403"/>
                  </a:lnTo>
                  <a:lnTo>
                    <a:pt x="2849" y="2402"/>
                  </a:lnTo>
                  <a:lnTo>
                    <a:pt x="2850" y="2401"/>
                  </a:lnTo>
                  <a:lnTo>
                    <a:pt x="2851" y="2399"/>
                  </a:lnTo>
                  <a:lnTo>
                    <a:pt x="2852" y="2398"/>
                  </a:lnTo>
                  <a:lnTo>
                    <a:pt x="2852" y="2395"/>
                  </a:lnTo>
                  <a:lnTo>
                    <a:pt x="2852" y="2394"/>
                  </a:lnTo>
                  <a:lnTo>
                    <a:pt x="2853" y="2394"/>
                  </a:lnTo>
                  <a:lnTo>
                    <a:pt x="2852" y="2394"/>
                  </a:lnTo>
                  <a:lnTo>
                    <a:pt x="2851" y="2394"/>
                  </a:lnTo>
                  <a:lnTo>
                    <a:pt x="2850" y="2393"/>
                  </a:lnTo>
                  <a:lnTo>
                    <a:pt x="2849" y="2392"/>
                  </a:lnTo>
                  <a:lnTo>
                    <a:pt x="2849" y="2390"/>
                  </a:lnTo>
                  <a:lnTo>
                    <a:pt x="2848" y="2390"/>
                  </a:lnTo>
                  <a:lnTo>
                    <a:pt x="2847" y="2390"/>
                  </a:lnTo>
                  <a:lnTo>
                    <a:pt x="2845" y="2389"/>
                  </a:lnTo>
                  <a:lnTo>
                    <a:pt x="2844" y="2389"/>
                  </a:lnTo>
                  <a:lnTo>
                    <a:pt x="2840" y="2389"/>
                  </a:lnTo>
                  <a:lnTo>
                    <a:pt x="2838" y="2390"/>
                  </a:lnTo>
                  <a:lnTo>
                    <a:pt x="2836" y="2392"/>
                  </a:lnTo>
                  <a:lnTo>
                    <a:pt x="2835" y="2392"/>
                  </a:lnTo>
                  <a:lnTo>
                    <a:pt x="2834" y="2393"/>
                  </a:lnTo>
                  <a:lnTo>
                    <a:pt x="2833" y="2393"/>
                  </a:lnTo>
                  <a:lnTo>
                    <a:pt x="2832" y="2393"/>
                  </a:lnTo>
                  <a:lnTo>
                    <a:pt x="2831" y="2394"/>
                  </a:lnTo>
                  <a:lnTo>
                    <a:pt x="2830" y="2394"/>
                  </a:lnTo>
                  <a:lnTo>
                    <a:pt x="2828" y="2394"/>
                  </a:lnTo>
                  <a:lnTo>
                    <a:pt x="2827" y="2395"/>
                  </a:lnTo>
                  <a:lnTo>
                    <a:pt x="2827" y="2396"/>
                  </a:lnTo>
                  <a:lnTo>
                    <a:pt x="2826" y="2396"/>
                  </a:lnTo>
                  <a:lnTo>
                    <a:pt x="2825" y="2397"/>
                  </a:lnTo>
                  <a:lnTo>
                    <a:pt x="2825" y="2398"/>
                  </a:lnTo>
                  <a:lnTo>
                    <a:pt x="2824" y="2398"/>
                  </a:lnTo>
                  <a:lnTo>
                    <a:pt x="2824" y="2399"/>
                  </a:lnTo>
                  <a:lnTo>
                    <a:pt x="2823" y="2399"/>
                  </a:lnTo>
                  <a:lnTo>
                    <a:pt x="2822" y="2399"/>
                  </a:lnTo>
                  <a:lnTo>
                    <a:pt x="2821" y="2399"/>
                  </a:lnTo>
                  <a:lnTo>
                    <a:pt x="2819" y="2399"/>
                  </a:lnTo>
                  <a:lnTo>
                    <a:pt x="2818" y="2399"/>
                  </a:lnTo>
                  <a:lnTo>
                    <a:pt x="2817" y="2399"/>
                  </a:lnTo>
                  <a:lnTo>
                    <a:pt x="2817" y="2398"/>
                  </a:lnTo>
                  <a:lnTo>
                    <a:pt x="2816" y="2398"/>
                  </a:lnTo>
                  <a:lnTo>
                    <a:pt x="2815" y="2398"/>
                  </a:lnTo>
                  <a:lnTo>
                    <a:pt x="2813" y="2399"/>
                  </a:lnTo>
                  <a:lnTo>
                    <a:pt x="2812" y="2399"/>
                  </a:lnTo>
                  <a:lnTo>
                    <a:pt x="2812" y="2401"/>
                  </a:lnTo>
                  <a:lnTo>
                    <a:pt x="2810" y="2402"/>
                  </a:lnTo>
                  <a:lnTo>
                    <a:pt x="2809" y="2402"/>
                  </a:lnTo>
                  <a:lnTo>
                    <a:pt x="2809" y="2403"/>
                  </a:lnTo>
                  <a:lnTo>
                    <a:pt x="2807" y="2404"/>
                  </a:lnTo>
                  <a:lnTo>
                    <a:pt x="2806" y="2405"/>
                  </a:lnTo>
                  <a:lnTo>
                    <a:pt x="2805" y="2406"/>
                  </a:lnTo>
                  <a:lnTo>
                    <a:pt x="2805" y="2405"/>
                  </a:lnTo>
                  <a:lnTo>
                    <a:pt x="2804" y="2405"/>
                  </a:lnTo>
                  <a:lnTo>
                    <a:pt x="2802" y="2405"/>
                  </a:lnTo>
                  <a:lnTo>
                    <a:pt x="2802" y="2406"/>
                  </a:lnTo>
                  <a:lnTo>
                    <a:pt x="2802" y="2407"/>
                  </a:lnTo>
                  <a:lnTo>
                    <a:pt x="2801" y="2409"/>
                  </a:lnTo>
                  <a:lnTo>
                    <a:pt x="2800" y="2410"/>
                  </a:lnTo>
                  <a:lnTo>
                    <a:pt x="2800" y="2411"/>
                  </a:lnTo>
                  <a:lnTo>
                    <a:pt x="2800" y="2412"/>
                  </a:lnTo>
                  <a:lnTo>
                    <a:pt x="2800" y="2413"/>
                  </a:lnTo>
                  <a:lnTo>
                    <a:pt x="2799" y="2413"/>
                  </a:lnTo>
                  <a:lnTo>
                    <a:pt x="2799" y="2414"/>
                  </a:lnTo>
                  <a:lnTo>
                    <a:pt x="2797" y="2414"/>
                  </a:lnTo>
                  <a:lnTo>
                    <a:pt x="2796" y="2413"/>
                  </a:lnTo>
                  <a:lnTo>
                    <a:pt x="2795" y="2413"/>
                  </a:lnTo>
                  <a:lnTo>
                    <a:pt x="2793" y="2413"/>
                  </a:lnTo>
                  <a:lnTo>
                    <a:pt x="2792" y="2413"/>
                  </a:lnTo>
                  <a:lnTo>
                    <a:pt x="2790" y="2414"/>
                  </a:lnTo>
                  <a:lnTo>
                    <a:pt x="2789" y="2414"/>
                  </a:lnTo>
                  <a:lnTo>
                    <a:pt x="2788" y="2414"/>
                  </a:lnTo>
                  <a:lnTo>
                    <a:pt x="2787" y="2414"/>
                  </a:lnTo>
                  <a:lnTo>
                    <a:pt x="2784" y="2414"/>
                  </a:lnTo>
                  <a:lnTo>
                    <a:pt x="2784" y="2415"/>
                  </a:lnTo>
                  <a:lnTo>
                    <a:pt x="2783" y="2415"/>
                  </a:lnTo>
                  <a:lnTo>
                    <a:pt x="2782" y="2415"/>
                  </a:lnTo>
                  <a:lnTo>
                    <a:pt x="2781" y="2415"/>
                  </a:lnTo>
                  <a:lnTo>
                    <a:pt x="2780" y="2415"/>
                  </a:lnTo>
                  <a:lnTo>
                    <a:pt x="2779" y="2414"/>
                  </a:lnTo>
                  <a:lnTo>
                    <a:pt x="2778" y="2414"/>
                  </a:lnTo>
                  <a:lnTo>
                    <a:pt x="2776" y="2415"/>
                  </a:lnTo>
                  <a:lnTo>
                    <a:pt x="2775" y="2415"/>
                  </a:lnTo>
                  <a:lnTo>
                    <a:pt x="2774" y="2414"/>
                  </a:lnTo>
                  <a:lnTo>
                    <a:pt x="2773" y="2413"/>
                  </a:lnTo>
                  <a:lnTo>
                    <a:pt x="2772" y="2413"/>
                  </a:lnTo>
                  <a:lnTo>
                    <a:pt x="2771" y="2413"/>
                  </a:lnTo>
                  <a:lnTo>
                    <a:pt x="2766" y="2414"/>
                  </a:lnTo>
                  <a:lnTo>
                    <a:pt x="2765" y="2414"/>
                  </a:lnTo>
                  <a:lnTo>
                    <a:pt x="2764" y="2415"/>
                  </a:lnTo>
                  <a:lnTo>
                    <a:pt x="2763" y="2415"/>
                  </a:lnTo>
                  <a:lnTo>
                    <a:pt x="2762" y="2415"/>
                  </a:lnTo>
                  <a:lnTo>
                    <a:pt x="2761" y="2414"/>
                  </a:lnTo>
                  <a:lnTo>
                    <a:pt x="2759" y="2414"/>
                  </a:lnTo>
                  <a:lnTo>
                    <a:pt x="2759" y="2412"/>
                  </a:lnTo>
                  <a:lnTo>
                    <a:pt x="2759" y="2411"/>
                  </a:lnTo>
                  <a:lnTo>
                    <a:pt x="2759" y="2410"/>
                  </a:lnTo>
                  <a:lnTo>
                    <a:pt x="2758" y="2407"/>
                  </a:lnTo>
                  <a:lnTo>
                    <a:pt x="2757" y="2406"/>
                  </a:lnTo>
                  <a:lnTo>
                    <a:pt x="2753" y="2402"/>
                  </a:lnTo>
                  <a:lnTo>
                    <a:pt x="2753" y="2401"/>
                  </a:lnTo>
                  <a:lnTo>
                    <a:pt x="2753" y="2399"/>
                  </a:lnTo>
                  <a:lnTo>
                    <a:pt x="2753" y="2398"/>
                  </a:lnTo>
                  <a:lnTo>
                    <a:pt x="2754" y="2397"/>
                  </a:lnTo>
                  <a:lnTo>
                    <a:pt x="2754" y="2396"/>
                  </a:lnTo>
                  <a:lnTo>
                    <a:pt x="2755" y="2396"/>
                  </a:lnTo>
                  <a:lnTo>
                    <a:pt x="2755" y="2395"/>
                  </a:lnTo>
                  <a:lnTo>
                    <a:pt x="2755" y="2394"/>
                  </a:lnTo>
                  <a:lnTo>
                    <a:pt x="2756" y="2393"/>
                  </a:lnTo>
                  <a:lnTo>
                    <a:pt x="2756" y="2392"/>
                  </a:lnTo>
                  <a:lnTo>
                    <a:pt x="2756" y="2390"/>
                  </a:lnTo>
                  <a:lnTo>
                    <a:pt x="2755" y="2390"/>
                  </a:lnTo>
                  <a:lnTo>
                    <a:pt x="2755" y="2389"/>
                  </a:lnTo>
                  <a:lnTo>
                    <a:pt x="2755" y="2388"/>
                  </a:lnTo>
                  <a:lnTo>
                    <a:pt x="2754" y="2387"/>
                  </a:lnTo>
                  <a:lnTo>
                    <a:pt x="2755" y="2387"/>
                  </a:lnTo>
                  <a:lnTo>
                    <a:pt x="2755" y="2386"/>
                  </a:lnTo>
                  <a:lnTo>
                    <a:pt x="2755" y="2385"/>
                  </a:lnTo>
                  <a:lnTo>
                    <a:pt x="2754" y="2385"/>
                  </a:lnTo>
                  <a:lnTo>
                    <a:pt x="2752" y="2386"/>
                  </a:lnTo>
                  <a:lnTo>
                    <a:pt x="2752" y="2385"/>
                  </a:lnTo>
                  <a:lnTo>
                    <a:pt x="2752" y="2384"/>
                  </a:lnTo>
                  <a:lnTo>
                    <a:pt x="2752" y="2382"/>
                  </a:lnTo>
                  <a:lnTo>
                    <a:pt x="2752" y="2381"/>
                  </a:lnTo>
                  <a:lnTo>
                    <a:pt x="2750" y="2381"/>
                  </a:lnTo>
                  <a:lnTo>
                    <a:pt x="2749" y="2381"/>
                  </a:lnTo>
                  <a:lnTo>
                    <a:pt x="2749" y="2380"/>
                  </a:lnTo>
                  <a:lnTo>
                    <a:pt x="2749" y="2379"/>
                  </a:lnTo>
                  <a:lnTo>
                    <a:pt x="2752" y="2373"/>
                  </a:lnTo>
                  <a:lnTo>
                    <a:pt x="2753" y="2372"/>
                  </a:lnTo>
                  <a:lnTo>
                    <a:pt x="2753" y="2371"/>
                  </a:lnTo>
                  <a:lnTo>
                    <a:pt x="2752" y="2370"/>
                  </a:lnTo>
                  <a:lnTo>
                    <a:pt x="2750" y="2371"/>
                  </a:lnTo>
                  <a:lnTo>
                    <a:pt x="2749" y="2371"/>
                  </a:lnTo>
                  <a:lnTo>
                    <a:pt x="2748" y="2371"/>
                  </a:lnTo>
                  <a:lnTo>
                    <a:pt x="2748" y="2370"/>
                  </a:lnTo>
                  <a:lnTo>
                    <a:pt x="2747" y="2370"/>
                  </a:lnTo>
                  <a:lnTo>
                    <a:pt x="2746" y="2370"/>
                  </a:lnTo>
                  <a:lnTo>
                    <a:pt x="2745" y="2370"/>
                  </a:lnTo>
                  <a:lnTo>
                    <a:pt x="2744" y="2371"/>
                  </a:lnTo>
                  <a:lnTo>
                    <a:pt x="2743" y="2371"/>
                  </a:lnTo>
                  <a:lnTo>
                    <a:pt x="2741" y="2370"/>
                  </a:lnTo>
                  <a:lnTo>
                    <a:pt x="2737" y="2367"/>
                  </a:lnTo>
                  <a:lnTo>
                    <a:pt x="2736" y="2365"/>
                  </a:lnTo>
                  <a:lnTo>
                    <a:pt x="2735" y="2364"/>
                  </a:lnTo>
                  <a:lnTo>
                    <a:pt x="2733" y="2364"/>
                  </a:lnTo>
                  <a:lnTo>
                    <a:pt x="2733" y="2363"/>
                  </a:lnTo>
                  <a:lnTo>
                    <a:pt x="2733" y="2362"/>
                  </a:lnTo>
                  <a:lnTo>
                    <a:pt x="2732" y="2362"/>
                  </a:lnTo>
                  <a:lnTo>
                    <a:pt x="2732" y="2360"/>
                  </a:lnTo>
                  <a:lnTo>
                    <a:pt x="2731" y="2359"/>
                  </a:lnTo>
                  <a:lnTo>
                    <a:pt x="2730" y="2359"/>
                  </a:lnTo>
                  <a:lnTo>
                    <a:pt x="2729" y="2357"/>
                  </a:lnTo>
                  <a:lnTo>
                    <a:pt x="2729" y="2356"/>
                  </a:lnTo>
                  <a:lnTo>
                    <a:pt x="2729" y="2355"/>
                  </a:lnTo>
                  <a:lnTo>
                    <a:pt x="2728" y="2355"/>
                  </a:lnTo>
                  <a:lnTo>
                    <a:pt x="2727" y="2355"/>
                  </a:lnTo>
                  <a:lnTo>
                    <a:pt x="2726" y="2355"/>
                  </a:lnTo>
                  <a:lnTo>
                    <a:pt x="2724" y="2355"/>
                  </a:lnTo>
                  <a:lnTo>
                    <a:pt x="2724" y="2354"/>
                  </a:lnTo>
                  <a:lnTo>
                    <a:pt x="2724" y="2353"/>
                  </a:lnTo>
                  <a:lnTo>
                    <a:pt x="2724" y="2352"/>
                  </a:lnTo>
                  <a:lnTo>
                    <a:pt x="2724" y="2351"/>
                  </a:lnTo>
                  <a:lnTo>
                    <a:pt x="2723" y="2350"/>
                  </a:lnTo>
                  <a:lnTo>
                    <a:pt x="2722" y="2350"/>
                  </a:lnTo>
                  <a:lnTo>
                    <a:pt x="2721" y="2350"/>
                  </a:lnTo>
                  <a:lnTo>
                    <a:pt x="2720" y="2350"/>
                  </a:lnTo>
                  <a:lnTo>
                    <a:pt x="2720" y="2352"/>
                  </a:lnTo>
                  <a:lnTo>
                    <a:pt x="2720" y="2353"/>
                  </a:lnTo>
                  <a:lnTo>
                    <a:pt x="2719" y="2353"/>
                  </a:lnTo>
                  <a:lnTo>
                    <a:pt x="2718" y="2352"/>
                  </a:lnTo>
                  <a:lnTo>
                    <a:pt x="2718" y="2351"/>
                  </a:lnTo>
                  <a:lnTo>
                    <a:pt x="2717" y="2351"/>
                  </a:lnTo>
                  <a:lnTo>
                    <a:pt x="2715" y="2351"/>
                  </a:lnTo>
                  <a:lnTo>
                    <a:pt x="2714" y="2352"/>
                  </a:lnTo>
                  <a:lnTo>
                    <a:pt x="2714" y="2353"/>
                  </a:lnTo>
                  <a:lnTo>
                    <a:pt x="2713" y="2352"/>
                  </a:lnTo>
                  <a:lnTo>
                    <a:pt x="2712" y="2352"/>
                  </a:lnTo>
                  <a:lnTo>
                    <a:pt x="2712" y="2350"/>
                  </a:lnTo>
                  <a:lnTo>
                    <a:pt x="2711" y="2348"/>
                  </a:lnTo>
                  <a:lnTo>
                    <a:pt x="2710" y="2348"/>
                  </a:lnTo>
                  <a:lnTo>
                    <a:pt x="2709" y="2347"/>
                  </a:lnTo>
                  <a:lnTo>
                    <a:pt x="2707" y="2347"/>
                  </a:lnTo>
                  <a:lnTo>
                    <a:pt x="2706" y="2348"/>
                  </a:lnTo>
                  <a:lnTo>
                    <a:pt x="2705" y="2347"/>
                  </a:lnTo>
                  <a:lnTo>
                    <a:pt x="2705" y="2346"/>
                  </a:lnTo>
                  <a:lnTo>
                    <a:pt x="2706" y="2346"/>
                  </a:lnTo>
                  <a:lnTo>
                    <a:pt x="2706" y="2345"/>
                  </a:lnTo>
                  <a:lnTo>
                    <a:pt x="2706" y="2344"/>
                  </a:lnTo>
                  <a:lnTo>
                    <a:pt x="2705" y="2344"/>
                  </a:lnTo>
                  <a:lnTo>
                    <a:pt x="2704" y="2344"/>
                  </a:lnTo>
                  <a:lnTo>
                    <a:pt x="2703" y="2343"/>
                  </a:lnTo>
                  <a:lnTo>
                    <a:pt x="2702" y="2344"/>
                  </a:lnTo>
                  <a:lnTo>
                    <a:pt x="2700" y="2343"/>
                  </a:lnTo>
                  <a:lnTo>
                    <a:pt x="2696" y="2344"/>
                  </a:lnTo>
                  <a:lnTo>
                    <a:pt x="2695" y="2344"/>
                  </a:lnTo>
                  <a:lnTo>
                    <a:pt x="2695" y="2345"/>
                  </a:lnTo>
                  <a:lnTo>
                    <a:pt x="2694" y="2345"/>
                  </a:lnTo>
                  <a:lnTo>
                    <a:pt x="2693" y="2344"/>
                  </a:lnTo>
                  <a:lnTo>
                    <a:pt x="2693" y="2345"/>
                  </a:lnTo>
                  <a:lnTo>
                    <a:pt x="2692" y="2345"/>
                  </a:lnTo>
                  <a:lnTo>
                    <a:pt x="2688" y="2345"/>
                  </a:lnTo>
                  <a:lnTo>
                    <a:pt x="2687" y="2344"/>
                  </a:lnTo>
                  <a:lnTo>
                    <a:pt x="2687" y="2343"/>
                  </a:lnTo>
                  <a:lnTo>
                    <a:pt x="2686" y="2343"/>
                  </a:lnTo>
                  <a:lnTo>
                    <a:pt x="2685" y="2343"/>
                  </a:lnTo>
                  <a:lnTo>
                    <a:pt x="2685" y="2344"/>
                  </a:lnTo>
                  <a:lnTo>
                    <a:pt x="2684" y="2344"/>
                  </a:lnTo>
                  <a:lnTo>
                    <a:pt x="2683" y="2344"/>
                  </a:lnTo>
                  <a:lnTo>
                    <a:pt x="2683" y="2343"/>
                  </a:lnTo>
                  <a:lnTo>
                    <a:pt x="2681" y="2343"/>
                  </a:lnTo>
                  <a:lnTo>
                    <a:pt x="2681" y="2342"/>
                  </a:lnTo>
                  <a:lnTo>
                    <a:pt x="2680" y="2342"/>
                  </a:lnTo>
                  <a:lnTo>
                    <a:pt x="2679" y="2340"/>
                  </a:lnTo>
                  <a:lnTo>
                    <a:pt x="2679" y="2339"/>
                  </a:lnTo>
                  <a:lnTo>
                    <a:pt x="2679" y="2338"/>
                  </a:lnTo>
                  <a:lnTo>
                    <a:pt x="2678" y="2337"/>
                  </a:lnTo>
                  <a:lnTo>
                    <a:pt x="2678" y="2336"/>
                  </a:lnTo>
                  <a:lnTo>
                    <a:pt x="2675" y="2336"/>
                  </a:lnTo>
                  <a:lnTo>
                    <a:pt x="2675" y="2335"/>
                  </a:lnTo>
                  <a:lnTo>
                    <a:pt x="2675" y="2334"/>
                  </a:lnTo>
                  <a:lnTo>
                    <a:pt x="2675" y="2332"/>
                  </a:lnTo>
                  <a:lnTo>
                    <a:pt x="2675" y="2331"/>
                  </a:lnTo>
                  <a:lnTo>
                    <a:pt x="2675" y="2330"/>
                  </a:lnTo>
                  <a:lnTo>
                    <a:pt x="2675" y="2329"/>
                  </a:lnTo>
                  <a:lnTo>
                    <a:pt x="2674" y="2328"/>
                  </a:lnTo>
                  <a:lnTo>
                    <a:pt x="2674" y="2327"/>
                  </a:lnTo>
                  <a:lnTo>
                    <a:pt x="2675" y="2325"/>
                  </a:lnTo>
                  <a:lnTo>
                    <a:pt x="2676" y="2322"/>
                  </a:lnTo>
                  <a:lnTo>
                    <a:pt x="2676" y="2321"/>
                  </a:lnTo>
                  <a:lnTo>
                    <a:pt x="2676" y="2320"/>
                  </a:lnTo>
                  <a:lnTo>
                    <a:pt x="2676" y="2319"/>
                  </a:lnTo>
                  <a:lnTo>
                    <a:pt x="2671" y="2317"/>
                  </a:lnTo>
                  <a:lnTo>
                    <a:pt x="2670" y="2315"/>
                  </a:lnTo>
                  <a:lnTo>
                    <a:pt x="2670" y="2314"/>
                  </a:lnTo>
                  <a:lnTo>
                    <a:pt x="2670" y="2313"/>
                  </a:lnTo>
                  <a:lnTo>
                    <a:pt x="2670" y="2312"/>
                  </a:lnTo>
                  <a:lnTo>
                    <a:pt x="2670" y="2311"/>
                  </a:lnTo>
                  <a:lnTo>
                    <a:pt x="2669" y="2310"/>
                  </a:lnTo>
                  <a:lnTo>
                    <a:pt x="2669" y="2309"/>
                  </a:lnTo>
                  <a:lnTo>
                    <a:pt x="2670" y="2307"/>
                  </a:lnTo>
                  <a:lnTo>
                    <a:pt x="2670" y="2306"/>
                  </a:lnTo>
                  <a:lnTo>
                    <a:pt x="2670" y="2305"/>
                  </a:lnTo>
                  <a:lnTo>
                    <a:pt x="2671" y="2305"/>
                  </a:lnTo>
                  <a:lnTo>
                    <a:pt x="2670" y="2304"/>
                  </a:lnTo>
                  <a:lnTo>
                    <a:pt x="2670" y="2303"/>
                  </a:lnTo>
                  <a:lnTo>
                    <a:pt x="2669" y="2302"/>
                  </a:lnTo>
                  <a:lnTo>
                    <a:pt x="2669" y="2301"/>
                  </a:lnTo>
                  <a:lnTo>
                    <a:pt x="2669" y="2300"/>
                  </a:lnTo>
                  <a:lnTo>
                    <a:pt x="2669" y="2298"/>
                  </a:lnTo>
                  <a:lnTo>
                    <a:pt x="2668" y="2297"/>
                  </a:lnTo>
                  <a:lnTo>
                    <a:pt x="2667" y="2296"/>
                  </a:lnTo>
                  <a:lnTo>
                    <a:pt x="2666" y="2292"/>
                  </a:lnTo>
                  <a:lnTo>
                    <a:pt x="2664" y="2290"/>
                  </a:lnTo>
                  <a:lnTo>
                    <a:pt x="2662" y="2289"/>
                  </a:lnTo>
                  <a:lnTo>
                    <a:pt x="2661" y="2287"/>
                  </a:lnTo>
                  <a:lnTo>
                    <a:pt x="2660" y="2286"/>
                  </a:lnTo>
                  <a:lnTo>
                    <a:pt x="2660" y="2285"/>
                  </a:lnTo>
                  <a:lnTo>
                    <a:pt x="2660" y="2284"/>
                  </a:lnTo>
                  <a:lnTo>
                    <a:pt x="2659" y="2282"/>
                  </a:lnTo>
                  <a:lnTo>
                    <a:pt x="2659" y="2281"/>
                  </a:lnTo>
                  <a:lnTo>
                    <a:pt x="2659" y="2280"/>
                  </a:lnTo>
                  <a:lnTo>
                    <a:pt x="2659" y="2279"/>
                  </a:lnTo>
                  <a:lnTo>
                    <a:pt x="2660" y="2279"/>
                  </a:lnTo>
                  <a:lnTo>
                    <a:pt x="2660" y="2278"/>
                  </a:lnTo>
                  <a:lnTo>
                    <a:pt x="2661" y="2277"/>
                  </a:lnTo>
                  <a:lnTo>
                    <a:pt x="2661" y="2276"/>
                  </a:lnTo>
                  <a:lnTo>
                    <a:pt x="2660" y="2276"/>
                  </a:lnTo>
                  <a:lnTo>
                    <a:pt x="2659" y="2276"/>
                  </a:lnTo>
                  <a:lnTo>
                    <a:pt x="2659" y="2277"/>
                  </a:lnTo>
                  <a:lnTo>
                    <a:pt x="2659" y="2278"/>
                  </a:lnTo>
                  <a:lnTo>
                    <a:pt x="2658" y="2278"/>
                  </a:lnTo>
                  <a:lnTo>
                    <a:pt x="2657" y="2277"/>
                  </a:lnTo>
                  <a:lnTo>
                    <a:pt x="2657" y="2276"/>
                  </a:lnTo>
                  <a:lnTo>
                    <a:pt x="2658" y="2275"/>
                  </a:lnTo>
                  <a:lnTo>
                    <a:pt x="2659" y="2275"/>
                  </a:lnTo>
                  <a:lnTo>
                    <a:pt x="2659" y="2273"/>
                  </a:lnTo>
                  <a:lnTo>
                    <a:pt x="2659" y="2272"/>
                  </a:lnTo>
                  <a:lnTo>
                    <a:pt x="2658" y="2272"/>
                  </a:lnTo>
                  <a:lnTo>
                    <a:pt x="2657" y="2271"/>
                  </a:lnTo>
                  <a:lnTo>
                    <a:pt x="2657" y="2270"/>
                  </a:lnTo>
                  <a:lnTo>
                    <a:pt x="2657" y="2269"/>
                  </a:lnTo>
                  <a:lnTo>
                    <a:pt x="2658" y="2268"/>
                  </a:lnTo>
                  <a:lnTo>
                    <a:pt x="2657" y="2267"/>
                  </a:lnTo>
                  <a:lnTo>
                    <a:pt x="2654" y="2265"/>
                  </a:lnTo>
                  <a:lnTo>
                    <a:pt x="2653" y="2265"/>
                  </a:lnTo>
                  <a:lnTo>
                    <a:pt x="2653" y="2264"/>
                  </a:lnTo>
                  <a:lnTo>
                    <a:pt x="2654" y="2264"/>
                  </a:lnTo>
                  <a:lnTo>
                    <a:pt x="2654" y="2263"/>
                  </a:lnTo>
                  <a:lnTo>
                    <a:pt x="2654" y="2262"/>
                  </a:lnTo>
                  <a:lnTo>
                    <a:pt x="2654" y="2261"/>
                  </a:lnTo>
                  <a:lnTo>
                    <a:pt x="2655" y="2260"/>
                  </a:lnTo>
                  <a:lnTo>
                    <a:pt x="2654" y="2260"/>
                  </a:lnTo>
                  <a:lnTo>
                    <a:pt x="2653" y="2259"/>
                  </a:lnTo>
                  <a:lnTo>
                    <a:pt x="2648" y="2248"/>
                  </a:lnTo>
                  <a:lnTo>
                    <a:pt x="2648" y="2247"/>
                  </a:lnTo>
                  <a:lnTo>
                    <a:pt x="2649" y="2247"/>
                  </a:lnTo>
                  <a:lnTo>
                    <a:pt x="2649" y="2246"/>
                  </a:lnTo>
                  <a:lnTo>
                    <a:pt x="2650" y="2246"/>
                  </a:lnTo>
                  <a:lnTo>
                    <a:pt x="2651" y="2244"/>
                  </a:lnTo>
                  <a:lnTo>
                    <a:pt x="2651" y="2243"/>
                  </a:lnTo>
                  <a:lnTo>
                    <a:pt x="2650" y="2242"/>
                  </a:lnTo>
                  <a:lnTo>
                    <a:pt x="2649" y="2242"/>
                  </a:lnTo>
                  <a:lnTo>
                    <a:pt x="2648" y="2242"/>
                  </a:lnTo>
                  <a:lnTo>
                    <a:pt x="2645" y="2240"/>
                  </a:lnTo>
                  <a:lnTo>
                    <a:pt x="2644" y="2240"/>
                  </a:lnTo>
                  <a:lnTo>
                    <a:pt x="2644" y="2239"/>
                  </a:lnTo>
                  <a:lnTo>
                    <a:pt x="2646" y="2237"/>
                  </a:lnTo>
                  <a:lnTo>
                    <a:pt x="2648" y="2237"/>
                  </a:lnTo>
                  <a:lnTo>
                    <a:pt x="2645" y="2236"/>
                  </a:lnTo>
                  <a:lnTo>
                    <a:pt x="2644" y="2236"/>
                  </a:lnTo>
                  <a:lnTo>
                    <a:pt x="2645" y="2234"/>
                  </a:lnTo>
                  <a:lnTo>
                    <a:pt x="2645" y="2233"/>
                  </a:lnTo>
                  <a:lnTo>
                    <a:pt x="2644" y="2231"/>
                  </a:lnTo>
                  <a:lnTo>
                    <a:pt x="2644" y="2230"/>
                  </a:lnTo>
                  <a:lnTo>
                    <a:pt x="2644" y="2229"/>
                  </a:lnTo>
                  <a:lnTo>
                    <a:pt x="2643" y="2229"/>
                  </a:lnTo>
                  <a:lnTo>
                    <a:pt x="2642" y="2229"/>
                  </a:lnTo>
                  <a:lnTo>
                    <a:pt x="2642" y="2228"/>
                  </a:lnTo>
                  <a:lnTo>
                    <a:pt x="2642" y="2227"/>
                  </a:lnTo>
                  <a:lnTo>
                    <a:pt x="2641" y="2226"/>
                  </a:lnTo>
                  <a:lnTo>
                    <a:pt x="2638" y="2225"/>
                  </a:lnTo>
                  <a:lnTo>
                    <a:pt x="2638" y="2223"/>
                  </a:lnTo>
                  <a:lnTo>
                    <a:pt x="2638" y="2225"/>
                  </a:lnTo>
                  <a:lnTo>
                    <a:pt x="2637" y="2225"/>
                  </a:lnTo>
                  <a:lnTo>
                    <a:pt x="2637" y="2226"/>
                  </a:lnTo>
                  <a:lnTo>
                    <a:pt x="2637" y="2225"/>
                  </a:lnTo>
                  <a:lnTo>
                    <a:pt x="2636" y="2225"/>
                  </a:lnTo>
                  <a:lnTo>
                    <a:pt x="2636" y="2223"/>
                  </a:lnTo>
                  <a:lnTo>
                    <a:pt x="2636" y="2222"/>
                  </a:lnTo>
                  <a:lnTo>
                    <a:pt x="2636" y="2221"/>
                  </a:lnTo>
                  <a:lnTo>
                    <a:pt x="2637" y="2221"/>
                  </a:lnTo>
                  <a:lnTo>
                    <a:pt x="2638" y="2221"/>
                  </a:lnTo>
                  <a:lnTo>
                    <a:pt x="2638" y="2220"/>
                  </a:lnTo>
                  <a:lnTo>
                    <a:pt x="2637" y="2219"/>
                  </a:lnTo>
                  <a:lnTo>
                    <a:pt x="2638" y="2218"/>
                  </a:lnTo>
                  <a:lnTo>
                    <a:pt x="2640" y="2218"/>
                  </a:lnTo>
                  <a:lnTo>
                    <a:pt x="2638" y="2217"/>
                  </a:lnTo>
                  <a:lnTo>
                    <a:pt x="2637" y="2217"/>
                  </a:lnTo>
                  <a:lnTo>
                    <a:pt x="2636" y="2217"/>
                  </a:lnTo>
                  <a:lnTo>
                    <a:pt x="2634" y="2213"/>
                  </a:lnTo>
                  <a:lnTo>
                    <a:pt x="2633" y="2213"/>
                  </a:lnTo>
                  <a:lnTo>
                    <a:pt x="2633" y="2212"/>
                  </a:lnTo>
                  <a:lnTo>
                    <a:pt x="2634" y="2212"/>
                  </a:lnTo>
                  <a:lnTo>
                    <a:pt x="2633" y="2212"/>
                  </a:lnTo>
                  <a:lnTo>
                    <a:pt x="2633" y="2211"/>
                  </a:lnTo>
                  <a:lnTo>
                    <a:pt x="2631" y="2212"/>
                  </a:lnTo>
                  <a:lnTo>
                    <a:pt x="2629" y="2212"/>
                  </a:lnTo>
                  <a:lnTo>
                    <a:pt x="2628" y="2212"/>
                  </a:lnTo>
                  <a:lnTo>
                    <a:pt x="2628" y="2211"/>
                  </a:lnTo>
                  <a:lnTo>
                    <a:pt x="2629" y="2210"/>
                  </a:lnTo>
                  <a:lnTo>
                    <a:pt x="2631" y="2210"/>
                  </a:lnTo>
                  <a:lnTo>
                    <a:pt x="2631" y="2208"/>
                  </a:lnTo>
                  <a:lnTo>
                    <a:pt x="2629" y="2208"/>
                  </a:lnTo>
                  <a:lnTo>
                    <a:pt x="2628" y="2206"/>
                  </a:lnTo>
                  <a:lnTo>
                    <a:pt x="2628" y="2205"/>
                  </a:lnTo>
                  <a:lnTo>
                    <a:pt x="2627" y="2205"/>
                  </a:lnTo>
                  <a:lnTo>
                    <a:pt x="2626" y="2205"/>
                  </a:lnTo>
                  <a:lnTo>
                    <a:pt x="2625" y="2205"/>
                  </a:lnTo>
                  <a:lnTo>
                    <a:pt x="2624" y="2204"/>
                  </a:lnTo>
                  <a:lnTo>
                    <a:pt x="2623" y="2203"/>
                  </a:lnTo>
                  <a:lnTo>
                    <a:pt x="2615" y="2198"/>
                  </a:lnTo>
                  <a:lnTo>
                    <a:pt x="2614" y="2198"/>
                  </a:lnTo>
                  <a:lnTo>
                    <a:pt x="2612" y="2198"/>
                  </a:lnTo>
                  <a:lnTo>
                    <a:pt x="2610" y="2200"/>
                  </a:lnTo>
                  <a:lnTo>
                    <a:pt x="2609" y="2200"/>
                  </a:lnTo>
                  <a:lnTo>
                    <a:pt x="2609" y="2201"/>
                  </a:lnTo>
                  <a:lnTo>
                    <a:pt x="2609" y="2202"/>
                  </a:lnTo>
                  <a:lnTo>
                    <a:pt x="2609" y="2203"/>
                  </a:lnTo>
                  <a:lnTo>
                    <a:pt x="2608" y="2203"/>
                  </a:lnTo>
                  <a:lnTo>
                    <a:pt x="2608" y="2201"/>
                  </a:lnTo>
                  <a:lnTo>
                    <a:pt x="2607" y="2201"/>
                  </a:lnTo>
                  <a:lnTo>
                    <a:pt x="2606" y="2201"/>
                  </a:lnTo>
                  <a:lnTo>
                    <a:pt x="2605" y="2201"/>
                  </a:lnTo>
                  <a:lnTo>
                    <a:pt x="2605" y="2200"/>
                  </a:lnTo>
                  <a:lnTo>
                    <a:pt x="2603" y="2198"/>
                  </a:lnTo>
                  <a:lnTo>
                    <a:pt x="2600" y="2198"/>
                  </a:lnTo>
                  <a:lnTo>
                    <a:pt x="2599" y="2197"/>
                  </a:lnTo>
                  <a:lnTo>
                    <a:pt x="2598" y="2197"/>
                  </a:lnTo>
                  <a:lnTo>
                    <a:pt x="2597" y="2197"/>
                  </a:lnTo>
                  <a:lnTo>
                    <a:pt x="2597" y="2196"/>
                  </a:lnTo>
                  <a:lnTo>
                    <a:pt x="2595" y="2196"/>
                  </a:lnTo>
                  <a:lnTo>
                    <a:pt x="2595" y="2195"/>
                  </a:lnTo>
                  <a:lnTo>
                    <a:pt x="2594" y="2194"/>
                  </a:lnTo>
                  <a:lnTo>
                    <a:pt x="2594" y="2193"/>
                  </a:lnTo>
                  <a:lnTo>
                    <a:pt x="2594" y="2192"/>
                  </a:lnTo>
                  <a:lnTo>
                    <a:pt x="2593" y="2192"/>
                  </a:lnTo>
                  <a:lnTo>
                    <a:pt x="2592" y="2192"/>
                  </a:lnTo>
                  <a:lnTo>
                    <a:pt x="2591" y="2192"/>
                  </a:lnTo>
                  <a:lnTo>
                    <a:pt x="2591" y="2193"/>
                  </a:lnTo>
                  <a:lnTo>
                    <a:pt x="2590" y="2193"/>
                  </a:lnTo>
                  <a:lnTo>
                    <a:pt x="2589" y="2192"/>
                  </a:lnTo>
                  <a:lnTo>
                    <a:pt x="2589" y="2190"/>
                  </a:lnTo>
                  <a:lnTo>
                    <a:pt x="2588" y="2190"/>
                  </a:lnTo>
                  <a:lnTo>
                    <a:pt x="2586" y="2189"/>
                  </a:lnTo>
                  <a:lnTo>
                    <a:pt x="2586" y="2188"/>
                  </a:lnTo>
                  <a:lnTo>
                    <a:pt x="2584" y="2187"/>
                  </a:lnTo>
                  <a:lnTo>
                    <a:pt x="2583" y="2187"/>
                  </a:lnTo>
                  <a:lnTo>
                    <a:pt x="2581" y="2186"/>
                  </a:lnTo>
                  <a:lnTo>
                    <a:pt x="2580" y="2186"/>
                  </a:lnTo>
                  <a:lnTo>
                    <a:pt x="2579" y="2185"/>
                  </a:lnTo>
                  <a:lnTo>
                    <a:pt x="2577" y="2184"/>
                  </a:lnTo>
                  <a:lnTo>
                    <a:pt x="2576" y="2186"/>
                  </a:lnTo>
                  <a:lnTo>
                    <a:pt x="2575" y="2186"/>
                  </a:lnTo>
                  <a:lnTo>
                    <a:pt x="2575" y="2185"/>
                  </a:lnTo>
                  <a:lnTo>
                    <a:pt x="2576" y="2185"/>
                  </a:lnTo>
                  <a:lnTo>
                    <a:pt x="2575" y="2184"/>
                  </a:lnTo>
                  <a:lnTo>
                    <a:pt x="2574" y="2185"/>
                  </a:lnTo>
                  <a:lnTo>
                    <a:pt x="2574" y="2186"/>
                  </a:lnTo>
                  <a:lnTo>
                    <a:pt x="2573" y="2185"/>
                  </a:lnTo>
                  <a:lnTo>
                    <a:pt x="2572" y="2185"/>
                  </a:lnTo>
                  <a:lnTo>
                    <a:pt x="2571" y="2184"/>
                  </a:lnTo>
                  <a:lnTo>
                    <a:pt x="2569" y="2184"/>
                  </a:lnTo>
                  <a:lnTo>
                    <a:pt x="2568" y="2184"/>
                  </a:lnTo>
                  <a:lnTo>
                    <a:pt x="2567" y="2185"/>
                  </a:lnTo>
                  <a:lnTo>
                    <a:pt x="2566" y="2186"/>
                  </a:lnTo>
                  <a:lnTo>
                    <a:pt x="2563" y="2186"/>
                  </a:lnTo>
                  <a:lnTo>
                    <a:pt x="2559" y="2187"/>
                  </a:lnTo>
                  <a:lnTo>
                    <a:pt x="2549" y="2188"/>
                  </a:lnTo>
                  <a:lnTo>
                    <a:pt x="2548" y="2188"/>
                  </a:lnTo>
                  <a:lnTo>
                    <a:pt x="2547" y="2188"/>
                  </a:lnTo>
                  <a:lnTo>
                    <a:pt x="2547" y="2187"/>
                  </a:lnTo>
                  <a:lnTo>
                    <a:pt x="2546" y="2187"/>
                  </a:lnTo>
                  <a:lnTo>
                    <a:pt x="2545" y="2187"/>
                  </a:lnTo>
                  <a:lnTo>
                    <a:pt x="2543" y="2187"/>
                  </a:lnTo>
                  <a:lnTo>
                    <a:pt x="2542" y="2188"/>
                  </a:lnTo>
                  <a:lnTo>
                    <a:pt x="2541" y="2188"/>
                  </a:lnTo>
                  <a:lnTo>
                    <a:pt x="2540" y="2189"/>
                  </a:lnTo>
                  <a:lnTo>
                    <a:pt x="2538" y="2189"/>
                  </a:lnTo>
                  <a:lnTo>
                    <a:pt x="2534" y="2189"/>
                  </a:lnTo>
                  <a:lnTo>
                    <a:pt x="2529" y="2192"/>
                  </a:lnTo>
                  <a:lnTo>
                    <a:pt x="2525" y="2194"/>
                  </a:lnTo>
                  <a:lnTo>
                    <a:pt x="2524" y="2194"/>
                  </a:lnTo>
                  <a:lnTo>
                    <a:pt x="2523" y="2194"/>
                  </a:lnTo>
                  <a:lnTo>
                    <a:pt x="2522" y="2194"/>
                  </a:lnTo>
                  <a:lnTo>
                    <a:pt x="2521" y="2194"/>
                  </a:lnTo>
                  <a:lnTo>
                    <a:pt x="2521" y="2195"/>
                  </a:lnTo>
                  <a:lnTo>
                    <a:pt x="2520" y="2195"/>
                  </a:lnTo>
                  <a:lnTo>
                    <a:pt x="2517" y="2196"/>
                  </a:lnTo>
                  <a:lnTo>
                    <a:pt x="2516" y="2196"/>
                  </a:lnTo>
                  <a:lnTo>
                    <a:pt x="2514" y="2195"/>
                  </a:lnTo>
                  <a:lnTo>
                    <a:pt x="2510" y="2196"/>
                  </a:lnTo>
                  <a:lnTo>
                    <a:pt x="2508" y="2196"/>
                  </a:lnTo>
                  <a:lnTo>
                    <a:pt x="2508" y="2197"/>
                  </a:lnTo>
                  <a:lnTo>
                    <a:pt x="2507" y="2198"/>
                  </a:lnTo>
                  <a:lnTo>
                    <a:pt x="2506" y="2200"/>
                  </a:lnTo>
                  <a:lnTo>
                    <a:pt x="2504" y="2202"/>
                  </a:lnTo>
                  <a:lnTo>
                    <a:pt x="2504" y="2203"/>
                  </a:lnTo>
                  <a:lnTo>
                    <a:pt x="2502" y="2205"/>
                  </a:lnTo>
                  <a:lnTo>
                    <a:pt x="2499" y="2208"/>
                  </a:lnTo>
                  <a:lnTo>
                    <a:pt x="2498" y="2209"/>
                  </a:lnTo>
                  <a:lnTo>
                    <a:pt x="2497" y="2210"/>
                  </a:lnTo>
                  <a:lnTo>
                    <a:pt x="2497" y="2211"/>
                  </a:lnTo>
                  <a:lnTo>
                    <a:pt x="2496" y="2211"/>
                  </a:lnTo>
                  <a:lnTo>
                    <a:pt x="2496" y="2212"/>
                  </a:lnTo>
                  <a:lnTo>
                    <a:pt x="2495" y="2212"/>
                  </a:lnTo>
                  <a:lnTo>
                    <a:pt x="2495" y="2213"/>
                  </a:lnTo>
                  <a:lnTo>
                    <a:pt x="2494" y="2213"/>
                  </a:lnTo>
                  <a:lnTo>
                    <a:pt x="2493" y="2214"/>
                  </a:lnTo>
                  <a:lnTo>
                    <a:pt x="2491" y="2215"/>
                  </a:lnTo>
                  <a:lnTo>
                    <a:pt x="2490" y="2217"/>
                  </a:lnTo>
                  <a:lnTo>
                    <a:pt x="2489" y="2218"/>
                  </a:lnTo>
                  <a:lnTo>
                    <a:pt x="2489" y="2219"/>
                  </a:lnTo>
                  <a:lnTo>
                    <a:pt x="2489" y="2220"/>
                  </a:lnTo>
                  <a:lnTo>
                    <a:pt x="2489" y="2221"/>
                  </a:lnTo>
                  <a:lnTo>
                    <a:pt x="2489" y="2222"/>
                  </a:lnTo>
                  <a:lnTo>
                    <a:pt x="2489" y="2223"/>
                  </a:lnTo>
                  <a:lnTo>
                    <a:pt x="2490" y="2225"/>
                  </a:lnTo>
                  <a:lnTo>
                    <a:pt x="2491" y="2225"/>
                  </a:lnTo>
                  <a:lnTo>
                    <a:pt x="2493" y="2225"/>
                  </a:lnTo>
                  <a:lnTo>
                    <a:pt x="2494" y="2223"/>
                  </a:lnTo>
                  <a:lnTo>
                    <a:pt x="2495" y="2223"/>
                  </a:lnTo>
                  <a:lnTo>
                    <a:pt x="2497" y="2223"/>
                  </a:lnTo>
                  <a:lnTo>
                    <a:pt x="2498" y="2223"/>
                  </a:lnTo>
                  <a:lnTo>
                    <a:pt x="2498" y="2222"/>
                  </a:lnTo>
                  <a:lnTo>
                    <a:pt x="2499" y="2222"/>
                  </a:lnTo>
                  <a:lnTo>
                    <a:pt x="2500" y="2223"/>
                  </a:lnTo>
                  <a:lnTo>
                    <a:pt x="2502" y="2223"/>
                  </a:lnTo>
                  <a:lnTo>
                    <a:pt x="2503" y="2225"/>
                  </a:lnTo>
                  <a:lnTo>
                    <a:pt x="2504" y="2226"/>
                  </a:lnTo>
                  <a:lnTo>
                    <a:pt x="2506" y="2226"/>
                  </a:lnTo>
                  <a:lnTo>
                    <a:pt x="2506" y="2227"/>
                  </a:lnTo>
                  <a:lnTo>
                    <a:pt x="2506" y="2228"/>
                  </a:lnTo>
                  <a:lnTo>
                    <a:pt x="2505" y="2228"/>
                  </a:lnTo>
                  <a:lnTo>
                    <a:pt x="2505" y="2229"/>
                  </a:lnTo>
                  <a:lnTo>
                    <a:pt x="2505" y="2230"/>
                  </a:lnTo>
                  <a:lnTo>
                    <a:pt x="2505" y="2231"/>
                  </a:lnTo>
                  <a:lnTo>
                    <a:pt x="2505" y="2233"/>
                  </a:lnTo>
                  <a:lnTo>
                    <a:pt x="2504" y="2233"/>
                  </a:lnTo>
                  <a:lnTo>
                    <a:pt x="2504" y="2234"/>
                  </a:lnTo>
                  <a:lnTo>
                    <a:pt x="2504" y="2235"/>
                  </a:lnTo>
                  <a:lnTo>
                    <a:pt x="2504" y="2236"/>
                  </a:lnTo>
                  <a:lnTo>
                    <a:pt x="2506" y="2238"/>
                  </a:lnTo>
                  <a:lnTo>
                    <a:pt x="2507" y="2238"/>
                  </a:lnTo>
                  <a:lnTo>
                    <a:pt x="2507" y="2239"/>
                  </a:lnTo>
                  <a:lnTo>
                    <a:pt x="2507" y="2240"/>
                  </a:lnTo>
                  <a:lnTo>
                    <a:pt x="2507" y="2242"/>
                  </a:lnTo>
                  <a:lnTo>
                    <a:pt x="2507" y="2243"/>
                  </a:lnTo>
                  <a:lnTo>
                    <a:pt x="2507" y="2244"/>
                  </a:lnTo>
                  <a:lnTo>
                    <a:pt x="2507" y="2245"/>
                  </a:lnTo>
                  <a:lnTo>
                    <a:pt x="2506" y="2245"/>
                  </a:lnTo>
                  <a:lnTo>
                    <a:pt x="2506" y="2246"/>
                  </a:lnTo>
                  <a:lnTo>
                    <a:pt x="2505" y="2246"/>
                  </a:lnTo>
                  <a:lnTo>
                    <a:pt x="2505" y="2247"/>
                  </a:lnTo>
                  <a:lnTo>
                    <a:pt x="2506" y="2247"/>
                  </a:lnTo>
                  <a:lnTo>
                    <a:pt x="2506" y="2248"/>
                  </a:lnTo>
                  <a:lnTo>
                    <a:pt x="2506" y="2250"/>
                  </a:lnTo>
                  <a:lnTo>
                    <a:pt x="2505" y="2250"/>
                  </a:lnTo>
                  <a:lnTo>
                    <a:pt x="2505" y="2251"/>
                  </a:lnTo>
                  <a:lnTo>
                    <a:pt x="2504" y="2252"/>
                  </a:lnTo>
                  <a:lnTo>
                    <a:pt x="2503" y="2252"/>
                  </a:lnTo>
                  <a:lnTo>
                    <a:pt x="2502" y="2252"/>
                  </a:lnTo>
                  <a:lnTo>
                    <a:pt x="2502" y="2253"/>
                  </a:lnTo>
                  <a:lnTo>
                    <a:pt x="2500" y="2253"/>
                  </a:lnTo>
                  <a:lnTo>
                    <a:pt x="2500" y="2254"/>
                  </a:lnTo>
                  <a:lnTo>
                    <a:pt x="2499" y="2254"/>
                  </a:lnTo>
                  <a:lnTo>
                    <a:pt x="2499" y="2255"/>
                  </a:lnTo>
                  <a:lnTo>
                    <a:pt x="2498" y="2255"/>
                  </a:lnTo>
                  <a:lnTo>
                    <a:pt x="2497" y="2256"/>
                  </a:lnTo>
                  <a:lnTo>
                    <a:pt x="2496" y="2258"/>
                  </a:lnTo>
                  <a:lnTo>
                    <a:pt x="2493" y="2261"/>
                  </a:lnTo>
                  <a:lnTo>
                    <a:pt x="2493" y="2262"/>
                  </a:lnTo>
                  <a:lnTo>
                    <a:pt x="2491" y="2262"/>
                  </a:lnTo>
                  <a:lnTo>
                    <a:pt x="2490" y="2262"/>
                  </a:lnTo>
                  <a:lnTo>
                    <a:pt x="2489" y="2263"/>
                  </a:lnTo>
                  <a:lnTo>
                    <a:pt x="2489" y="2264"/>
                  </a:lnTo>
                  <a:lnTo>
                    <a:pt x="2489" y="2265"/>
                  </a:lnTo>
                  <a:lnTo>
                    <a:pt x="2489" y="2267"/>
                  </a:lnTo>
                  <a:lnTo>
                    <a:pt x="2488" y="2268"/>
                  </a:lnTo>
                  <a:lnTo>
                    <a:pt x="2488" y="2269"/>
                  </a:lnTo>
                  <a:lnTo>
                    <a:pt x="2487" y="2270"/>
                  </a:lnTo>
                  <a:lnTo>
                    <a:pt x="2488" y="2270"/>
                  </a:lnTo>
                  <a:lnTo>
                    <a:pt x="2488" y="2271"/>
                  </a:lnTo>
                  <a:lnTo>
                    <a:pt x="2487" y="2271"/>
                  </a:lnTo>
                  <a:lnTo>
                    <a:pt x="2487" y="2272"/>
                  </a:lnTo>
                  <a:lnTo>
                    <a:pt x="2486" y="2273"/>
                  </a:lnTo>
                  <a:lnTo>
                    <a:pt x="2486" y="2275"/>
                  </a:lnTo>
                  <a:lnTo>
                    <a:pt x="2486" y="2276"/>
                  </a:lnTo>
                  <a:lnTo>
                    <a:pt x="2485" y="2277"/>
                  </a:lnTo>
                  <a:lnTo>
                    <a:pt x="2484" y="2277"/>
                  </a:lnTo>
                  <a:lnTo>
                    <a:pt x="2484" y="2278"/>
                  </a:lnTo>
                  <a:lnTo>
                    <a:pt x="2484" y="2279"/>
                  </a:lnTo>
                  <a:lnTo>
                    <a:pt x="2484" y="2280"/>
                  </a:lnTo>
                  <a:lnTo>
                    <a:pt x="2482" y="2279"/>
                  </a:lnTo>
                  <a:lnTo>
                    <a:pt x="2482" y="2280"/>
                  </a:lnTo>
                  <a:lnTo>
                    <a:pt x="2482" y="2281"/>
                  </a:lnTo>
                  <a:lnTo>
                    <a:pt x="2482" y="2282"/>
                  </a:lnTo>
                  <a:lnTo>
                    <a:pt x="2482" y="2284"/>
                  </a:lnTo>
                  <a:lnTo>
                    <a:pt x="2482" y="2285"/>
                  </a:lnTo>
                  <a:lnTo>
                    <a:pt x="2481" y="2286"/>
                  </a:lnTo>
                  <a:lnTo>
                    <a:pt x="2481" y="2287"/>
                  </a:lnTo>
                  <a:lnTo>
                    <a:pt x="2480" y="2287"/>
                  </a:lnTo>
                  <a:lnTo>
                    <a:pt x="2478" y="2289"/>
                  </a:lnTo>
                  <a:lnTo>
                    <a:pt x="2478" y="2290"/>
                  </a:lnTo>
                  <a:lnTo>
                    <a:pt x="2476" y="2292"/>
                  </a:lnTo>
                  <a:lnTo>
                    <a:pt x="2477" y="2293"/>
                  </a:lnTo>
                  <a:lnTo>
                    <a:pt x="2477" y="2294"/>
                  </a:lnTo>
                  <a:lnTo>
                    <a:pt x="2476" y="2294"/>
                  </a:lnTo>
                  <a:lnTo>
                    <a:pt x="2476" y="2295"/>
                  </a:lnTo>
                  <a:lnTo>
                    <a:pt x="2476" y="2296"/>
                  </a:lnTo>
                  <a:lnTo>
                    <a:pt x="2476" y="2298"/>
                  </a:lnTo>
                  <a:lnTo>
                    <a:pt x="2474" y="2301"/>
                  </a:lnTo>
                  <a:lnTo>
                    <a:pt x="2473" y="2301"/>
                  </a:lnTo>
                  <a:lnTo>
                    <a:pt x="2473" y="2302"/>
                  </a:lnTo>
                  <a:lnTo>
                    <a:pt x="2472" y="2302"/>
                  </a:lnTo>
                  <a:lnTo>
                    <a:pt x="2472" y="2303"/>
                  </a:lnTo>
                  <a:lnTo>
                    <a:pt x="2471" y="2303"/>
                  </a:lnTo>
                  <a:lnTo>
                    <a:pt x="2471" y="2304"/>
                  </a:lnTo>
                  <a:lnTo>
                    <a:pt x="2470" y="2304"/>
                  </a:lnTo>
                  <a:lnTo>
                    <a:pt x="2470" y="2305"/>
                  </a:lnTo>
                  <a:lnTo>
                    <a:pt x="2470" y="2307"/>
                  </a:lnTo>
                  <a:lnTo>
                    <a:pt x="2470" y="2309"/>
                  </a:lnTo>
                  <a:lnTo>
                    <a:pt x="2469" y="2310"/>
                  </a:lnTo>
                  <a:lnTo>
                    <a:pt x="2469" y="2311"/>
                  </a:lnTo>
                  <a:lnTo>
                    <a:pt x="2468" y="2311"/>
                  </a:lnTo>
                  <a:lnTo>
                    <a:pt x="2467" y="2312"/>
                  </a:lnTo>
                  <a:lnTo>
                    <a:pt x="2467" y="2313"/>
                  </a:lnTo>
                  <a:lnTo>
                    <a:pt x="2468" y="2313"/>
                  </a:lnTo>
                  <a:lnTo>
                    <a:pt x="2469" y="2313"/>
                  </a:lnTo>
                  <a:lnTo>
                    <a:pt x="2470" y="2314"/>
                  </a:lnTo>
                  <a:lnTo>
                    <a:pt x="2471" y="2313"/>
                  </a:lnTo>
                  <a:lnTo>
                    <a:pt x="2471" y="2314"/>
                  </a:lnTo>
                  <a:lnTo>
                    <a:pt x="2472" y="2314"/>
                  </a:lnTo>
                  <a:lnTo>
                    <a:pt x="2472" y="2315"/>
                  </a:lnTo>
                  <a:lnTo>
                    <a:pt x="2471" y="2317"/>
                  </a:lnTo>
                  <a:lnTo>
                    <a:pt x="2471" y="2319"/>
                  </a:lnTo>
                  <a:lnTo>
                    <a:pt x="2472" y="2320"/>
                  </a:lnTo>
                  <a:lnTo>
                    <a:pt x="2472" y="2322"/>
                  </a:lnTo>
                  <a:lnTo>
                    <a:pt x="2471" y="2323"/>
                  </a:lnTo>
                  <a:lnTo>
                    <a:pt x="2471" y="2325"/>
                  </a:lnTo>
                  <a:lnTo>
                    <a:pt x="2470" y="2326"/>
                  </a:lnTo>
                  <a:lnTo>
                    <a:pt x="2469" y="2327"/>
                  </a:lnTo>
                  <a:lnTo>
                    <a:pt x="2468" y="2327"/>
                  </a:lnTo>
                  <a:lnTo>
                    <a:pt x="2465" y="2328"/>
                  </a:lnTo>
                  <a:lnTo>
                    <a:pt x="2463" y="2328"/>
                  </a:lnTo>
                  <a:lnTo>
                    <a:pt x="2462" y="2328"/>
                  </a:lnTo>
                  <a:lnTo>
                    <a:pt x="2461" y="2328"/>
                  </a:lnTo>
                  <a:lnTo>
                    <a:pt x="2459" y="2329"/>
                  </a:lnTo>
                  <a:lnTo>
                    <a:pt x="2456" y="2329"/>
                  </a:lnTo>
                  <a:lnTo>
                    <a:pt x="2455" y="2329"/>
                  </a:lnTo>
                  <a:lnTo>
                    <a:pt x="2454" y="2329"/>
                  </a:lnTo>
                  <a:lnTo>
                    <a:pt x="2453" y="2330"/>
                  </a:lnTo>
                  <a:lnTo>
                    <a:pt x="2452" y="2331"/>
                  </a:lnTo>
                  <a:lnTo>
                    <a:pt x="2451" y="2332"/>
                  </a:lnTo>
                  <a:lnTo>
                    <a:pt x="2451" y="2334"/>
                  </a:lnTo>
                  <a:lnTo>
                    <a:pt x="2450" y="2334"/>
                  </a:lnTo>
                  <a:lnTo>
                    <a:pt x="2448" y="2335"/>
                  </a:lnTo>
                  <a:lnTo>
                    <a:pt x="2447" y="2336"/>
                  </a:lnTo>
                  <a:lnTo>
                    <a:pt x="2446" y="2336"/>
                  </a:lnTo>
                  <a:lnTo>
                    <a:pt x="2445" y="2338"/>
                  </a:lnTo>
                  <a:lnTo>
                    <a:pt x="2444" y="2338"/>
                  </a:lnTo>
                  <a:lnTo>
                    <a:pt x="2444" y="2339"/>
                  </a:lnTo>
                  <a:lnTo>
                    <a:pt x="2443" y="2339"/>
                  </a:lnTo>
                  <a:lnTo>
                    <a:pt x="2443" y="2340"/>
                  </a:lnTo>
                  <a:lnTo>
                    <a:pt x="2442" y="2340"/>
                  </a:lnTo>
                  <a:lnTo>
                    <a:pt x="2441" y="2342"/>
                  </a:lnTo>
                  <a:lnTo>
                    <a:pt x="2439" y="2343"/>
                  </a:lnTo>
                  <a:lnTo>
                    <a:pt x="2437" y="2344"/>
                  </a:lnTo>
                  <a:lnTo>
                    <a:pt x="2436" y="2345"/>
                  </a:lnTo>
                  <a:lnTo>
                    <a:pt x="2435" y="2346"/>
                  </a:lnTo>
                  <a:lnTo>
                    <a:pt x="2434" y="2346"/>
                  </a:lnTo>
                  <a:lnTo>
                    <a:pt x="2433" y="2346"/>
                  </a:lnTo>
                  <a:lnTo>
                    <a:pt x="2426" y="2343"/>
                  </a:lnTo>
                  <a:lnTo>
                    <a:pt x="2420" y="2342"/>
                  </a:lnTo>
                  <a:lnTo>
                    <a:pt x="2416" y="2340"/>
                  </a:lnTo>
                  <a:lnTo>
                    <a:pt x="2407" y="2335"/>
                  </a:lnTo>
                  <a:lnTo>
                    <a:pt x="2405" y="2335"/>
                  </a:lnTo>
                  <a:lnTo>
                    <a:pt x="2405" y="2332"/>
                  </a:lnTo>
                  <a:lnTo>
                    <a:pt x="2404" y="2331"/>
                  </a:lnTo>
                  <a:lnTo>
                    <a:pt x="2403" y="2330"/>
                  </a:lnTo>
                  <a:lnTo>
                    <a:pt x="2396" y="2328"/>
                  </a:lnTo>
                  <a:lnTo>
                    <a:pt x="2394" y="2327"/>
                  </a:lnTo>
                  <a:lnTo>
                    <a:pt x="2392" y="2327"/>
                  </a:lnTo>
                  <a:lnTo>
                    <a:pt x="2391" y="2328"/>
                  </a:lnTo>
                  <a:lnTo>
                    <a:pt x="2383" y="2331"/>
                  </a:lnTo>
                  <a:lnTo>
                    <a:pt x="2382" y="2332"/>
                  </a:lnTo>
                  <a:lnTo>
                    <a:pt x="2381" y="2332"/>
                  </a:lnTo>
                  <a:lnTo>
                    <a:pt x="2378" y="2331"/>
                  </a:lnTo>
                  <a:lnTo>
                    <a:pt x="2377" y="2331"/>
                  </a:lnTo>
                  <a:lnTo>
                    <a:pt x="2376" y="2331"/>
                  </a:lnTo>
                  <a:lnTo>
                    <a:pt x="2375" y="2331"/>
                  </a:lnTo>
                  <a:lnTo>
                    <a:pt x="2374" y="2331"/>
                  </a:lnTo>
                  <a:lnTo>
                    <a:pt x="2369" y="2328"/>
                  </a:lnTo>
                  <a:lnTo>
                    <a:pt x="2366" y="2325"/>
                  </a:lnTo>
                  <a:lnTo>
                    <a:pt x="2366" y="2323"/>
                  </a:lnTo>
                  <a:lnTo>
                    <a:pt x="2365" y="2322"/>
                  </a:lnTo>
                  <a:lnTo>
                    <a:pt x="2364" y="2322"/>
                  </a:lnTo>
                  <a:lnTo>
                    <a:pt x="2358" y="2318"/>
                  </a:lnTo>
                  <a:lnTo>
                    <a:pt x="2356" y="2318"/>
                  </a:lnTo>
                  <a:lnTo>
                    <a:pt x="2351" y="2318"/>
                  </a:lnTo>
                  <a:lnTo>
                    <a:pt x="2350" y="2318"/>
                  </a:lnTo>
                  <a:lnTo>
                    <a:pt x="2348" y="2317"/>
                  </a:lnTo>
                  <a:lnTo>
                    <a:pt x="2347" y="2317"/>
                  </a:lnTo>
                  <a:lnTo>
                    <a:pt x="2344" y="2318"/>
                  </a:lnTo>
                  <a:lnTo>
                    <a:pt x="2342" y="2319"/>
                  </a:lnTo>
                  <a:lnTo>
                    <a:pt x="2341" y="2320"/>
                  </a:lnTo>
                  <a:lnTo>
                    <a:pt x="2340" y="2320"/>
                  </a:lnTo>
                  <a:lnTo>
                    <a:pt x="2339" y="2321"/>
                  </a:lnTo>
                  <a:lnTo>
                    <a:pt x="2335" y="2325"/>
                  </a:lnTo>
                  <a:lnTo>
                    <a:pt x="2334" y="2325"/>
                  </a:lnTo>
                  <a:lnTo>
                    <a:pt x="2333" y="2325"/>
                  </a:lnTo>
                  <a:lnTo>
                    <a:pt x="2329" y="2327"/>
                  </a:lnTo>
                  <a:lnTo>
                    <a:pt x="2327" y="2328"/>
                  </a:lnTo>
                  <a:lnTo>
                    <a:pt x="2326" y="2329"/>
                  </a:lnTo>
                  <a:lnTo>
                    <a:pt x="2325" y="2329"/>
                  </a:lnTo>
                  <a:lnTo>
                    <a:pt x="2325" y="2330"/>
                  </a:lnTo>
                  <a:lnTo>
                    <a:pt x="2320" y="2335"/>
                  </a:lnTo>
                  <a:lnTo>
                    <a:pt x="2318" y="2336"/>
                  </a:lnTo>
                  <a:lnTo>
                    <a:pt x="2317" y="2339"/>
                  </a:lnTo>
                  <a:lnTo>
                    <a:pt x="2316" y="2340"/>
                  </a:lnTo>
                  <a:lnTo>
                    <a:pt x="2316" y="2342"/>
                  </a:lnTo>
                  <a:lnTo>
                    <a:pt x="2316" y="2343"/>
                  </a:lnTo>
                  <a:lnTo>
                    <a:pt x="2315" y="2344"/>
                  </a:lnTo>
                  <a:lnTo>
                    <a:pt x="2314" y="2344"/>
                  </a:lnTo>
                  <a:lnTo>
                    <a:pt x="2313" y="2344"/>
                  </a:lnTo>
                  <a:lnTo>
                    <a:pt x="2312" y="2345"/>
                  </a:lnTo>
                  <a:lnTo>
                    <a:pt x="2309" y="2346"/>
                  </a:lnTo>
                  <a:lnTo>
                    <a:pt x="2308" y="2347"/>
                  </a:lnTo>
                  <a:lnTo>
                    <a:pt x="2307" y="2347"/>
                  </a:lnTo>
                  <a:lnTo>
                    <a:pt x="2306" y="2347"/>
                  </a:lnTo>
                  <a:lnTo>
                    <a:pt x="2305" y="2346"/>
                  </a:lnTo>
                  <a:lnTo>
                    <a:pt x="2301" y="2345"/>
                  </a:lnTo>
                  <a:lnTo>
                    <a:pt x="2300" y="2345"/>
                  </a:lnTo>
                  <a:lnTo>
                    <a:pt x="2294" y="2348"/>
                  </a:lnTo>
                  <a:lnTo>
                    <a:pt x="2290" y="2350"/>
                  </a:lnTo>
                  <a:lnTo>
                    <a:pt x="2281" y="2351"/>
                  </a:lnTo>
                  <a:lnTo>
                    <a:pt x="2280" y="2351"/>
                  </a:lnTo>
                  <a:lnTo>
                    <a:pt x="2278" y="2353"/>
                  </a:lnTo>
                  <a:lnTo>
                    <a:pt x="2277" y="2353"/>
                  </a:lnTo>
                  <a:lnTo>
                    <a:pt x="2275" y="2353"/>
                  </a:lnTo>
                  <a:lnTo>
                    <a:pt x="2274" y="2352"/>
                  </a:lnTo>
                  <a:lnTo>
                    <a:pt x="2273" y="2352"/>
                  </a:lnTo>
                  <a:lnTo>
                    <a:pt x="2272" y="2353"/>
                  </a:lnTo>
                  <a:lnTo>
                    <a:pt x="2269" y="2354"/>
                  </a:lnTo>
                  <a:lnTo>
                    <a:pt x="2264" y="2357"/>
                  </a:lnTo>
                  <a:lnTo>
                    <a:pt x="2261" y="2360"/>
                  </a:lnTo>
                  <a:lnTo>
                    <a:pt x="2258" y="2361"/>
                  </a:lnTo>
                  <a:lnTo>
                    <a:pt x="2257" y="2361"/>
                  </a:lnTo>
                  <a:lnTo>
                    <a:pt x="2256" y="2361"/>
                  </a:lnTo>
                  <a:lnTo>
                    <a:pt x="2255" y="2360"/>
                  </a:lnTo>
                  <a:lnTo>
                    <a:pt x="2253" y="2359"/>
                  </a:lnTo>
                  <a:lnTo>
                    <a:pt x="2252" y="2359"/>
                  </a:lnTo>
                  <a:lnTo>
                    <a:pt x="2251" y="2357"/>
                  </a:lnTo>
                  <a:lnTo>
                    <a:pt x="2249" y="2356"/>
                  </a:lnTo>
                  <a:lnTo>
                    <a:pt x="2248" y="2357"/>
                  </a:lnTo>
                  <a:lnTo>
                    <a:pt x="2248" y="2359"/>
                  </a:lnTo>
                  <a:lnTo>
                    <a:pt x="2247" y="2359"/>
                  </a:lnTo>
                  <a:lnTo>
                    <a:pt x="2246" y="2360"/>
                  </a:lnTo>
                  <a:lnTo>
                    <a:pt x="2245" y="2360"/>
                  </a:lnTo>
                  <a:lnTo>
                    <a:pt x="2238" y="2357"/>
                  </a:lnTo>
                  <a:lnTo>
                    <a:pt x="2236" y="2357"/>
                  </a:lnTo>
                  <a:lnTo>
                    <a:pt x="2235" y="2356"/>
                  </a:lnTo>
                  <a:lnTo>
                    <a:pt x="2234" y="2355"/>
                  </a:lnTo>
                  <a:lnTo>
                    <a:pt x="2228" y="2356"/>
                  </a:lnTo>
                  <a:lnTo>
                    <a:pt x="2228" y="2355"/>
                  </a:lnTo>
                  <a:lnTo>
                    <a:pt x="2227" y="2355"/>
                  </a:lnTo>
                  <a:lnTo>
                    <a:pt x="2227" y="2354"/>
                  </a:lnTo>
                  <a:lnTo>
                    <a:pt x="2226" y="2354"/>
                  </a:lnTo>
                  <a:lnTo>
                    <a:pt x="2223" y="2353"/>
                  </a:lnTo>
                  <a:lnTo>
                    <a:pt x="2222" y="2353"/>
                  </a:lnTo>
                  <a:lnTo>
                    <a:pt x="2220" y="2353"/>
                  </a:lnTo>
                  <a:lnTo>
                    <a:pt x="2217" y="2353"/>
                  </a:lnTo>
                  <a:lnTo>
                    <a:pt x="2213" y="2353"/>
                  </a:lnTo>
                  <a:lnTo>
                    <a:pt x="2212" y="2353"/>
                  </a:lnTo>
                  <a:lnTo>
                    <a:pt x="2210" y="2353"/>
                  </a:lnTo>
                  <a:lnTo>
                    <a:pt x="2205" y="2353"/>
                  </a:lnTo>
                  <a:lnTo>
                    <a:pt x="2204" y="2353"/>
                  </a:lnTo>
                  <a:lnTo>
                    <a:pt x="2202" y="2352"/>
                  </a:lnTo>
                  <a:lnTo>
                    <a:pt x="2198" y="2350"/>
                  </a:lnTo>
                  <a:lnTo>
                    <a:pt x="2197" y="2347"/>
                  </a:lnTo>
                  <a:lnTo>
                    <a:pt x="2197" y="2346"/>
                  </a:lnTo>
                  <a:lnTo>
                    <a:pt x="2196" y="2345"/>
                  </a:lnTo>
                  <a:lnTo>
                    <a:pt x="2194" y="2345"/>
                  </a:lnTo>
                  <a:lnTo>
                    <a:pt x="2193" y="2345"/>
                  </a:lnTo>
                  <a:lnTo>
                    <a:pt x="2192" y="2343"/>
                  </a:lnTo>
                  <a:lnTo>
                    <a:pt x="2191" y="2343"/>
                  </a:lnTo>
                  <a:lnTo>
                    <a:pt x="2191" y="2342"/>
                  </a:lnTo>
                  <a:lnTo>
                    <a:pt x="2191" y="2340"/>
                  </a:lnTo>
                  <a:lnTo>
                    <a:pt x="2189" y="2340"/>
                  </a:lnTo>
                  <a:lnTo>
                    <a:pt x="2188" y="2340"/>
                  </a:lnTo>
                  <a:lnTo>
                    <a:pt x="2188" y="2339"/>
                  </a:lnTo>
                  <a:lnTo>
                    <a:pt x="2189" y="2338"/>
                  </a:lnTo>
                  <a:lnTo>
                    <a:pt x="2189" y="2337"/>
                  </a:lnTo>
                  <a:lnTo>
                    <a:pt x="2189" y="2336"/>
                  </a:lnTo>
                  <a:lnTo>
                    <a:pt x="2189" y="2334"/>
                  </a:lnTo>
                  <a:lnTo>
                    <a:pt x="2189" y="2332"/>
                  </a:lnTo>
                  <a:lnTo>
                    <a:pt x="2189" y="2331"/>
                  </a:lnTo>
                  <a:lnTo>
                    <a:pt x="2189" y="2330"/>
                  </a:lnTo>
                  <a:lnTo>
                    <a:pt x="2188" y="2330"/>
                  </a:lnTo>
                  <a:lnTo>
                    <a:pt x="2187" y="2329"/>
                  </a:lnTo>
                  <a:lnTo>
                    <a:pt x="2186" y="2329"/>
                  </a:lnTo>
                  <a:lnTo>
                    <a:pt x="2185" y="2329"/>
                  </a:lnTo>
                  <a:lnTo>
                    <a:pt x="2184" y="2329"/>
                  </a:lnTo>
                  <a:lnTo>
                    <a:pt x="2184" y="2328"/>
                  </a:lnTo>
                  <a:lnTo>
                    <a:pt x="2175" y="2328"/>
                  </a:lnTo>
                  <a:lnTo>
                    <a:pt x="2174" y="2327"/>
                  </a:lnTo>
                  <a:lnTo>
                    <a:pt x="2172" y="2327"/>
                  </a:lnTo>
                  <a:lnTo>
                    <a:pt x="2172" y="2328"/>
                  </a:lnTo>
                  <a:lnTo>
                    <a:pt x="2171" y="2328"/>
                  </a:lnTo>
                  <a:lnTo>
                    <a:pt x="2170" y="2327"/>
                  </a:lnTo>
                  <a:lnTo>
                    <a:pt x="2169" y="2326"/>
                  </a:lnTo>
                  <a:lnTo>
                    <a:pt x="2168" y="2326"/>
                  </a:lnTo>
                  <a:lnTo>
                    <a:pt x="2168" y="2325"/>
                  </a:lnTo>
                  <a:lnTo>
                    <a:pt x="2167" y="2325"/>
                  </a:lnTo>
                  <a:lnTo>
                    <a:pt x="2167" y="2323"/>
                  </a:lnTo>
                  <a:lnTo>
                    <a:pt x="2167" y="2322"/>
                  </a:lnTo>
                  <a:lnTo>
                    <a:pt x="2166" y="2322"/>
                  </a:lnTo>
                  <a:lnTo>
                    <a:pt x="2166" y="2321"/>
                  </a:lnTo>
                  <a:lnTo>
                    <a:pt x="2166" y="2320"/>
                  </a:lnTo>
                  <a:lnTo>
                    <a:pt x="2165" y="2319"/>
                  </a:lnTo>
                  <a:lnTo>
                    <a:pt x="2161" y="2317"/>
                  </a:lnTo>
                  <a:lnTo>
                    <a:pt x="2160" y="2315"/>
                  </a:lnTo>
                  <a:lnTo>
                    <a:pt x="2158" y="2314"/>
                  </a:lnTo>
                  <a:lnTo>
                    <a:pt x="2154" y="2314"/>
                  </a:lnTo>
                  <a:lnTo>
                    <a:pt x="2152" y="2314"/>
                  </a:lnTo>
                  <a:lnTo>
                    <a:pt x="2148" y="2317"/>
                  </a:lnTo>
                  <a:lnTo>
                    <a:pt x="2146" y="2315"/>
                  </a:lnTo>
                  <a:lnTo>
                    <a:pt x="2145" y="2315"/>
                  </a:lnTo>
                  <a:lnTo>
                    <a:pt x="2144" y="2314"/>
                  </a:lnTo>
                  <a:lnTo>
                    <a:pt x="2142" y="2314"/>
                  </a:lnTo>
                  <a:lnTo>
                    <a:pt x="2142" y="2313"/>
                  </a:lnTo>
                  <a:lnTo>
                    <a:pt x="2141" y="2312"/>
                  </a:lnTo>
                  <a:lnTo>
                    <a:pt x="2140" y="2312"/>
                  </a:lnTo>
                  <a:lnTo>
                    <a:pt x="2139" y="2312"/>
                  </a:lnTo>
                  <a:lnTo>
                    <a:pt x="2137" y="2311"/>
                  </a:lnTo>
                  <a:lnTo>
                    <a:pt x="2136" y="2311"/>
                  </a:lnTo>
                  <a:lnTo>
                    <a:pt x="2135" y="2311"/>
                  </a:lnTo>
                  <a:lnTo>
                    <a:pt x="2132" y="2311"/>
                  </a:lnTo>
                  <a:lnTo>
                    <a:pt x="2125" y="2309"/>
                  </a:lnTo>
                  <a:lnTo>
                    <a:pt x="2123" y="2309"/>
                  </a:lnTo>
                  <a:lnTo>
                    <a:pt x="2123" y="2310"/>
                  </a:lnTo>
                  <a:lnTo>
                    <a:pt x="2119" y="2312"/>
                  </a:lnTo>
                  <a:lnTo>
                    <a:pt x="2118" y="2312"/>
                  </a:lnTo>
                  <a:lnTo>
                    <a:pt x="2117" y="2312"/>
                  </a:lnTo>
                  <a:lnTo>
                    <a:pt x="2115" y="2312"/>
                  </a:lnTo>
                  <a:lnTo>
                    <a:pt x="2114" y="2312"/>
                  </a:lnTo>
                  <a:lnTo>
                    <a:pt x="2111" y="2313"/>
                  </a:lnTo>
                  <a:lnTo>
                    <a:pt x="2109" y="2313"/>
                  </a:lnTo>
                  <a:lnTo>
                    <a:pt x="2108" y="2314"/>
                  </a:lnTo>
                  <a:lnTo>
                    <a:pt x="2107" y="2314"/>
                  </a:lnTo>
                  <a:lnTo>
                    <a:pt x="2107" y="2315"/>
                  </a:lnTo>
                  <a:lnTo>
                    <a:pt x="2106" y="2315"/>
                  </a:lnTo>
                  <a:lnTo>
                    <a:pt x="2103" y="2315"/>
                  </a:lnTo>
                  <a:lnTo>
                    <a:pt x="2101" y="2315"/>
                  </a:lnTo>
                  <a:lnTo>
                    <a:pt x="2101" y="2317"/>
                  </a:lnTo>
                  <a:lnTo>
                    <a:pt x="2100" y="2317"/>
                  </a:lnTo>
                  <a:lnTo>
                    <a:pt x="2099" y="2318"/>
                  </a:lnTo>
                  <a:lnTo>
                    <a:pt x="2098" y="2319"/>
                  </a:lnTo>
                  <a:lnTo>
                    <a:pt x="2097" y="2321"/>
                  </a:lnTo>
                  <a:lnTo>
                    <a:pt x="2094" y="2321"/>
                  </a:lnTo>
                  <a:lnTo>
                    <a:pt x="2092" y="2322"/>
                  </a:lnTo>
                  <a:lnTo>
                    <a:pt x="2091" y="2321"/>
                  </a:lnTo>
                  <a:lnTo>
                    <a:pt x="2088" y="2320"/>
                  </a:lnTo>
                  <a:lnTo>
                    <a:pt x="2087" y="2320"/>
                  </a:lnTo>
                  <a:lnTo>
                    <a:pt x="2083" y="2322"/>
                  </a:lnTo>
                  <a:lnTo>
                    <a:pt x="2082" y="2322"/>
                  </a:lnTo>
                  <a:lnTo>
                    <a:pt x="2080" y="2321"/>
                  </a:lnTo>
                  <a:lnTo>
                    <a:pt x="2079" y="2320"/>
                  </a:lnTo>
                  <a:lnTo>
                    <a:pt x="2077" y="2320"/>
                  </a:lnTo>
                  <a:lnTo>
                    <a:pt x="2076" y="2320"/>
                  </a:lnTo>
                  <a:lnTo>
                    <a:pt x="2074" y="2320"/>
                  </a:lnTo>
                  <a:lnTo>
                    <a:pt x="2073" y="2319"/>
                  </a:lnTo>
                  <a:lnTo>
                    <a:pt x="2073" y="2318"/>
                  </a:lnTo>
                  <a:lnTo>
                    <a:pt x="2072" y="2315"/>
                  </a:lnTo>
                  <a:lnTo>
                    <a:pt x="2070" y="2315"/>
                  </a:lnTo>
                  <a:lnTo>
                    <a:pt x="2066" y="2315"/>
                  </a:lnTo>
                  <a:lnTo>
                    <a:pt x="2065" y="2315"/>
                  </a:lnTo>
                  <a:lnTo>
                    <a:pt x="2064" y="2315"/>
                  </a:lnTo>
                  <a:lnTo>
                    <a:pt x="2061" y="2313"/>
                  </a:lnTo>
                  <a:lnTo>
                    <a:pt x="2057" y="2312"/>
                  </a:lnTo>
                  <a:lnTo>
                    <a:pt x="2056" y="2311"/>
                  </a:lnTo>
                  <a:lnTo>
                    <a:pt x="2055" y="2307"/>
                  </a:lnTo>
                  <a:lnTo>
                    <a:pt x="2054" y="2306"/>
                  </a:lnTo>
                  <a:lnTo>
                    <a:pt x="2051" y="2306"/>
                  </a:lnTo>
                  <a:lnTo>
                    <a:pt x="2050" y="2306"/>
                  </a:lnTo>
                  <a:lnTo>
                    <a:pt x="2049" y="2305"/>
                  </a:lnTo>
                  <a:lnTo>
                    <a:pt x="2049" y="2304"/>
                  </a:lnTo>
                  <a:lnTo>
                    <a:pt x="2049" y="2303"/>
                  </a:lnTo>
                  <a:lnTo>
                    <a:pt x="2049" y="2302"/>
                  </a:lnTo>
                  <a:lnTo>
                    <a:pt x="2049" y="2301"/>
                  </a:lnTo>
                  <a:lnTo>
                    <a:pt x="2050" y="2301"/>
                  </a:lnTo>
                  <a:lnTo>
                    <a:pt x="2050" y="2300"/>
                  </a:lnTo>
                  <a:lnTo>
                    <a:pt x="2049" y="2298"/>
                  </a:lnTo>
                  <a:lnTo>
                    <a:pt x="2048" y="2297"/>
                  </a:lnTo>
                  <a:lnTo>
                    <a:pt x="2047" y="2296"/>
                  </a:lnTo>
                  <a:lnTo>
                    <a:pt x="2047" y="2295"/>
                  </a:lnTo>
                  <a:lnTo>
                    <a:pt x="2047" y="2294"/>
                  </a:lnTo>
                  <a:lnTo>
                    <a:pt x="2048" y="2293"/>
                  </a:lnTo>
                  <a:lnTo>
                    <a:pt x="2048" y="2292"/>
                  </a:lnTo>
                  <a:lnTo>
                    <a:pt x="2047" y="2290"/>
                  </a:lnTo>
                  <a:lnTo>
                    <a:pt x="2048" y="2290"/>
                  </a:lnTo>
                  <a:lnTo>
                    <a:pt x="2048" y="2289"/>
                  </a:lnTo>
                  <a:lnTo>
                    <a:pt x="2047" y="2288"/>
                  </a:lnTo>
                  <a:lnTo>
                    <a:pt x="2047" y="2287"/>
                  </a:lnTo>
                  <a:lnTo>
                    <a:pt x="2046" y="2286"/>
                  </a:lnTo>
                  <a:lnTo>
                    <a:pt x="2046" y="2285"/>
                  </a:lnTo>
                  <a:lnTo>
                    <a:pt x="2046" y="2282"/>
                  </a:lnTo>
                  <a:lnTo>
                    <a:pt x="2046" y="2281"/>
                  </a:lnTo>
                  <a:lnTo>
                    <a:pt x="2046" y="2280"/>
                  </a:lnTo>
                  <a:lnTo>
                    <a:pt x="2046" y="2279"/>
                  </a:lnTo>
                  <a:lnTo>
                    <a:pt x="2047" y="2277"/>
                  </a:lnTo>
                  <a:lnTo>
                    <a:pt x="2047" y="2276"/>
                  </a:lnTo>
                  <a:lnTo>
                    <a:pt x="2045" y="2273"/>
                  </a:lnTo>
                  <a:lnTo>
                    <a:pt x="2044" y="2273"/>
                  </a:lnTo>
                  <a:lnTo>
                    <a:pt x="2041" y="2272"/>
                  </a:lnTo>
                  <a:lnTo>
                    <a:pt x="2040" y="2272"/>
                  </a:lnTo>
                  <a:lnTo>
                    <a:pt x="2039" y="2271"/>
                  </a:lnTo>
                  <a:lnTo>
                    <a:pt x="2038" y="2272"/>
                  </a:lnTo>
                  <a:lnTo>
                    <a:pt x="2037" y="2271"/>
                  </a:lnTo>
                  <a:lnTo>
                    <a:pt x="2036" y="2270"/>
                  </a:lnTo>
                  <a:lnTo>
                    <a:pt x="2034" y="2270"/>
                  </a:lnTo>
                  <a:lnTo>
                    <a:pt x="2033" y="2270"/>
                  </a:lnTo>
                  <a:lnTo>
                    <a:pt x="2031" y="2270"/>
                  </a:lnTo>
                  <a:lnTo>
                    <a:pt x="2030" y="2269"/>
                  </a:lnTo>
                  <a:lnTo>
                    <a:pt x="2029" y="2269"/>
                  </a:lnTo>
                  <a:lnTo>
                    <a:pt x="2027" y="2270"/>
                  </a:lnTo>
                  <a:lnTo>
                    <a:pt x="2025" y="2270"/>
                  </a:lnTo>
                  <a:lnTo>
                    <a:pt x="2024" y="2269"/>
                  </a:lnTo>
                  <a:lnTo>
                    <a:pt x="2023" y="2268"/>
                  </a:lnTo>
                  <a:lnTo>
                    <a:pt x="2022" y="2268"/>
                  </a:lnTo>
                  <a:lnTo>
                    <a:pt x="2021" y="2268"/>
                  </a:lnTo>
                  <a:lnTo>
                    <a:pt x="2020" y="2268"/>
                  </a:lnTo>
                  <a:lnTo>
                    <a:pt x="2019" y="2267"/>
                  </a:lnTo>
                  <a:lnTo>
                    <a:pt x="2008" y="2261"/>
                  </a:lnTo>
                  <a:lnTo>
                    <a:pt x="2006" y="2260"/>
                  </a:lnTo>
                  <a:lnTo>
                    <a:pt x="2005" y="2260"/>
                  </a:lnTo>
                  <a:lnTo>
                    <a:pt x="1997" y="2260"/>
                  </a:lnTo>
                  <a:lnTo>
                    <a:pt x="1995" y="2259"/>
                  </a:lnTo>
                  <a:lnTo>
                    <a:pt x="1993" y="2259"/>
                  </a:lnTo>
                  <a:lnTo>
                    <a:pt x="1990" y="2259"/>
                  </a:lnTo>
                  <a:lnTo>
                    <a:pt x="1988" y="2256"/>
                  </a:lnTo>
                  <a:lnTo>
                    <a:pt x="1987" y="2255"/>
                  </a:lnTo>
                  <a:lnTo>
                    <a:pt x="1985" y="2253"/>
                  </a:lnTo>
                  <a:lnTo>
                    <a:pt x="1981" y="2253"/>
                  </a:lnTo>
                  <a:lnTo>
                    <a:pt x="1976" y="2251"/>
                  </a:lnTo>
                  <a:lnTo>
                    <a:pt x="1975" y="2251"/>
                  </a:lnTo>
                  <a:lnTo>
                    <a:pt x="1975" y="2250"/>
                  </a:lnTo>
                  <a:lnTo>
                    <a:pt x="1973" y="2250"/>
                  </a:lnTo>
                  <a:lnTo>
                    <a:pt x="1973" y="2248"/>
                  </a:lnTo>
                  <a:lnTo>
                    <a:pt x="1972" y="2248"/>
                  </a:lnTo>
                  <a:lnTo>
                    <a:pt x="1968" y="2246"/>
                  </a:lnTo>
                  <a:lnTo>
                    <a:pt x="1967" y="2245"/>
                  </a:lnTo>
                  <a:lnTo>
                    <a:pt x="1967" y="2244"/>
                  </a:lnTo>
                  <a:lnTo>
                    <a:pt x="1965" y="2243"/>
                  </a:lnTo>
                  <a:lnTo>
                    <a:pt x="1964" y="2243"/>
                  </a:lnTo>
                  <a:lnTo>
                    <a:pt x="1964" y="2244"/>
                  </a:lnTo>
                  <a:lnTo>
                    <a:pt x="1964" y="2245"/>
                  </a:lnTo>
                  <a:lnTo>
                    <a:pt x="1964" y="2246"/>
                  </a:lnTo>
                  <a:lnTo>
                    <a:pt x="1963" y="2246"/>
                  </a:lnTo>
                  <a:lnTo>
                    <a:pt x="1963" y="2247"/>
                  </a:lnTo>
                  <a:lnTo>
                    <a:pt x="1962" y="2248"/>
                  </a:lnTo>
                  <a:lnTo>
                    <a:pt x="1962" y="2250"/>
                  </a:lnTo>
                  <a:lnTo>
                    <a:pt x="1962" y="2251"/>
                  </a:lnTo>
                  <a:lnTo>
                    <a:pt x="1961" y="2254"/>
                  </a:lnTo>
                  <a:lnTo>
                    <a:pt x="1960" y="2255"/>
                  </a:lnTo>
                  <a:lnTo>
                    <a:pt x="1959" y="2256"/>
                  </a:lnTo>
                  <a:lnTo>
                    <a:pt x="1958" y="2258"/>
                  </a:lnTo>
                  <a:lnTo>
                    <a:pt x="1953" y="2259"/>
                  </a:lnTo>
                  <a:lnTo>
                    <a:pt x="1951" y="2260"/>
                  </a:lnTo>
                  <a:lnTo>
                    <a:pt x="1950" y="2262"/>
                  </a:lnTo>
                  <a:lnTo>
                    <a:pt x="1950" y="2263"/>
                  </a:lnTo>
                  <a:lnTo>
                    <a:pt x="1949" y="2264"/>
                  </a:lnTo>
                  <a:lnTo>
                    <a:pt x="1949" y="2265"/>
                  </a:lnTo>
                  <a:lnTo>
                    <a:pt x="1949" y="2268"/>
                  </a:lnTo>
                  <a:lnTo>
                    <a:pt x="1949" y="2269"/>
                  </a:lnTo>
                  <a:lnTo>
                    <a:pt x="1946" y="2269"/>
                  </a:lnTo>
                  <a:lnTo>
                    <a:pt x="1945" y="2269"/>
                  </a:lnTo>
                  <a:lnTo>
                    <a:pt x="1944" y="2270"/>
                  </a:lnTo>
                  <a:lnTo>
                    <a:pt x="1943" y="2271"/>
                  </a:lnTo>
                  <a:lnTo>
                    <a:pt x="1942" y="2273"/>
                  </a:lnTo>
                  <a:lnTo>
                    <a:pt x="1942" y="2275"/>
                  </a:lnTo>
                  <a:lnTo>
                    <a:pt x="1941" y="2275"/>
                  </a:lnTo>
                  <a:lnTo>
                    <a:pt x="1941" y="2276"/>
                  </a:lnTo>
                  <a:lnTo>
                    <a:pt x="1941" y="2277"/>
                  </a:lnTo>
                  <a:lnTo>
                    <a:pt x="1941" y="2278"/>
                  </a:lnTo>
                  <a:lnTo>
                    <a:pt x="1941" y="2279"/>
                  </a:lnTo>
                  <a:lnTo>
                    <a:pt x="1941" y="2280"/>
                  </a:lnTo>
                  <a:lnTo>
                    <a:pt x="1941" y="2281"/>
                  </a:lnTo>
                  <a:lnTo>
                    <a:pt x="1941" y="2282"/>
                  </a:lnTo>
                  <a:lnTo>
                    <a:pt x="1939" y="2284"/>
                  </a:lnTo>
                  <a:lnTo>
                    <a:pt x="1939" y="2285"/>
                  </a:lnTo>
                  <a:lnTo>
                    <a:pt x="1938" y="2288"/>
                  </a:lnTo>
                  <a:lnTo>
                    <a:pt x="1938" y="2289"/>
                  </a:lnTo>
                  <a:lnTo>
                    <a:pt x="1938" y="2290"/>
                  </a:lnTo>
                  <a:lnTo>
                    <a:pt x="1939" y="2292"/>
                  </a:lnTo>
                  <a:lnTo>
                    <a:pt x="1941" y="2293"/>
                  </a:lnTo>
                  <a:lnTo>
                    <a:pt x="1942" y="2293"/>
                  </a:lnTo>
                  <a:lnTo>
                    <a:pt x="1942" y="2294"/>
                  </a:lnTo>
                  <a:lnTo>
                    <a:pt x="1943" y="2294"/>
                  </a:lnTo>
                  <a:lnTo>
                    <a:pt x="1943" y="2295"/>
                  </a:lnTo>
                  <a:lnTo>
                    <a:pt x="1942" y="2296"/>
                  </a:lnTo>
                  <a:lnTo>
                    <a:pt x="1942" y="2297"/>
                  </a:lnTo>
                  <a:lnTo>
                    <a:pt x="1942" y="2300"/>
                  </a:lnTo>
                  <a:lnTo>
                    <a:pt x="1943" y="2302"/>
                  </a:lnTo>
                  <a:lnTo>
                    <a:pt x="1944" y="2303"/>
                  </a:lnTo>
                  <a:lnTo>
                    <a:pt x="1944" y="2304"/>
                  </a:lnTo>
                  <a:lnTo>
                    <a:pt x="1946" y="2305"/>
                  </a:lnTo>
                  <a:lnTo>
                    <a:pt x="1947" y="2305"/>
                  </a:lnTo>
                  <a:lnTo>
                    <a:pt x="1949" y="2305"/>
                  </a:lnTo>
                  <a:lnTo>
                    <a:pt x="1949" y="2306"/>
                  </a:lnTo>
                  <a:lnTo>
                    <a:pt x="1950" y="2306"/>
                  </a:lnTo>
                  <a:lnTo>
                    <a:pt x="1950" y="2307"/>
                  </a:lnTo>
                  <a:lnTo>
                    <a:pt x="1951" y="2309"/>
                  </a:lnTo>
                  <a:lnTo>
                    <a:pt x="1950" y="2310"/>
                  </a:lnTo>
                  <a:lnTo>
                    <a:pt x="1950" y="2312"/>
                  </a:lnTo>
                  <a:lnTo>
                    <a:pt x="1950" y="2313"/>
                  </a:lnTo>
                  <a:lnTo>
                    <a:pt x="1950" y="2314"/>
                  </a:lnTo>
                  <a:lnTo>
                    <a:pt x="1950" y="2315"/>
                  </a:lnTo>
                  <a:lnTo>
                    <a:pt x="1950" y="2317"/>
                  </a:lnTo>
                  <a:lnTo>
                    <a:pt x="1945" y="2325"/>
                  </a:lnTo>
                  <a:lnTo>
                    <a:pt x="1944" y="2327"/>
                  </a:lnTo>
                  <a:lnTo>
                    <a:pt x="1941" y="2328"/>
                  </a:lnTo>
                  <a:lnTo>
                    <a:pt x="1939" y="2329"/>
                  </a:lnTo>
                  <a:lnTo>
                    <a:pt x="1939" y="2330"/>
                  </a:lnTo>
                  <a:lnTo>
                    <a:pt x="1938" y="2330"/>
                  </a:lnTo>
                  <a:lnTo>
                    <a:pt x="1937" y="2329"/>
                  </a:lnTo>
                  <a:lnTo>
                    <a:pt x="1936" y="2329"/>
                  </a:lnTo>
                  <a:lnTo>
                    <a:pt x="1934" y="2330"/>
                  </a:lnTo>
                  <a:lnTo>
                    <a:pt x="1932" y="2330"/>
                  </a:lnTo>
                  <a:lnTo>
                    <a:pt x="1932" y="2331"/>
                  </a:lnTo>
                  <a:lnTo>
                    <a:pt x="1933" y="2331"/>
                  </a:lnTo>
                  <a:lnTo>
                    <a:pt x="1933" y="2332"/>
                  </a:lnTo>
                  <a:lnTo>
                    <a:pt x="1933" y="2334"/>
                  </a:lnTo>
                  <a:lnTo>
                    <a:pt x="1932" y="2335"/>
                  </a:lnTo>
                  <a:lnTo>
                    <a:pt x="1929" y="2336"/>
                  </a:lnTo>
                  <a:lnTo>
                    <a:pt x="1928" y="2337"/>
                  </a:lnTo>
                  <a:lnTo>
                    <a:pt x="1927" y="2338"/>
                  </a:lnTo>
                  <a:lnTo>
                    <a:pt x="1926" y="2338"/>
                  </a:lnTo>
                  <a:lnTo>
                    <a:pt x="1925" y="2338"/>
                  </a:lnTo>
                  <a:lnTo>
                    <a:pt x="1924" y="2338"/>
                  </a:lnTo>
                  <a:lnTo>
                    <a:pt x="1921" y="2337"/>
                  </a:lnTo>
                  <a:lnTo>
                    <a:pt x="1921" y="2336"/>
                  </a:lnTo>
                  <a:lnTo>
                    <a:pt x="1920" y="2335"/>
                  </a:lnTo>
                  <a:lnTo>
                    <a:pt x="1919" y="2335"/>
                  </a:lnTo>
                  <a:lnTo>
                    <a:pt x="1918" y="2332"/>
                  </a:lnTo>
                  <a:lnTo>
                    <a:pt x="1917" y="2331"/>
                  </a:lnTo>
                  <a:lnTo>
                    <a:pt x="1910" y="2330"/>
                  </a:lnTo>
                  <a:lnTo>
                    <a:pt x="1910" y="2331"/>
                  </a:lnTo>
                  <a:lnTo>
                    <a:pt x="1909" y="2332"/>
                  </a:lnTo>
                  <a:lnTo>
                    <a:pt x="1908" y="2332"/>
                  </a:lnTo>
                  <a:lnTo>
                    <a:pt x="1907" y="2332"/>
                  </a:lnTo>
                  <a:lnTo>
                    <a:pt x="1907" y="2331"/>
                  </a:lnTo>
                  <a:lnTo>
                    <a:pt x="1907" y="2330"/>
                  </a:lnTo>
                  <a:lnTo>
                    <a:pt x="1906" y="2330"/>
                  </a:lnTo>
                  <a:lnTo>
                    <a:pt x="1904" y="2330"/>
                  </a:lnTo>
                  <a:lnTo>
                    <a:pt x="1903" y="2331"/>
                  </a:lnTo>
                  <a:lnTo>
                    <a:pt x="1902" y="2331"/>
                  </a:lnTo>
                  <a:lnTo>
                    <a:pt x="1901" y="2331"/>
                  </a:lnTo>
                  <a:lnTo>
                    <a:pt x="1900" y="2330"/>
                  </a:lnTo>
                  <a:lnTo>
                    <a:pt x="1899" y="2329"/>
                  </a:lnTo>
                  <a:lnTo>
                    <a:pt x="1895" y="2328"/>
                  </a:lnTo>
                  <a:lnTo>
                    <a:pt x="1894" y="2328"/>
                  </a:lnTo>
                  <a:lnTo>
                    <a:pt x="1893" y="2328"/>
                  </a:lnTo>
                  <a:lnTo>
                    <a:pt x="1893" y="2329"/>
                  </a:lnTo>
                  <a:lnTo>
                    <a:pt x="1892" y="2330"/>
                  </a:lnTo>
                  <a:lnTo>
                    <a:pt x="1891" y="2329"/>
                  </a:lnTo>
                  <a:lnTo>
                    <a:pt x="1891" y="2328"/>
                  </a:lnTo>
                  <a:lnTo>
                    <a:pt x="1890" y="2327"/>
                  </a:lnTo>
                  <a:lnTo>
                    <a:pt x="1889" y="2327"/>
                  </a:lnTo>
                  <a:lnTo>
                    <a:pt x="1887" y="2327"/>
                  </a:lnTo>
                  <a:lnTo>
                    <a:pt x="1887" y="2328"/>
                  </a:lnTo>
                  <a:lnTo>
                    <a:pt x="1886" y="2329"/>
                  </a:lnTo>
                  <a:lnTo>
                    <a:pt x="1885" y="2329"/>
                  </a:lnTo>
                  <a:lnTo>
                    <a:pt x="1883" y="2330"/>
                  </a:lnTo>
                  <a:lnTo>
                    <a:pt x="1882" y="2331"/>
                  </a:lnTo>
                  <a:lnTo>
                    <a:pt x="1881" y="2331"/>
                  </a:lnTo>
                  <a:lnTo>
                    <a:pt x="1880" y="2331"/>
                  </a:lnTo>
                  <a:lnTo>
                    <a:pt x="1880" y="2330"/>
                  </a:lnTo>
                  <a:lnTo>
                    <a:pt x="1878" y="2330"/>
                  </a:lnTo>
                  <a:lnTo>
                    <a:pt x="1877" y="2329"/>
                  </a:lnTo>
                  <a:lnTo>
                    <a:pt x="1870" y="2329"/>
                  </a:lnTo>
                  <a:lnTo>
                    <a:pt x="1869" y="2329"/>
                  </a:lnTo>
                  <a:lnTo>
                    <a:pt x="1868" y="2328"/>
                  </a:lnTo>
                  <a:lnTo>
                    <a:pt x="1868" y="2327"/>
                  </a:lnTo>
                  <a:lnTo>
                    <a:pt x="1867" y="2326"/>
                  </a:lnTo>
                  <a:lnTo>
                    <a:pt x="1866" y="2326"/>
                  </a:lnTo>
                  <a:lnTo>
                    <a:pt x="1863" y="2326"/>
                  </a:lnTo>
                  <a:lnTo>
                    <a:pt x="1860" y="2327"/>
                  </a:lnTo>
                  <a:lnTo>
                    <a:pt x="1859" y="2327"/>
                  </a:lnTo>
                  <a:lnTo>
                    <a:pt x="1858" y="2327"/>
                  </a:lnTo>
                  <a:lnTo>
                    <a:pt x="1858" y="2326"/>
                  </a:lnTo>
                  <a:lnTo>
                    <a:pt x="1858" y="2325"/>
                  </a:lnTo>
                  <a:lnTo>
                    <a:pt x="1857" y="2323"/>
                  </a:lnTo>
                  <a:lnTo>
                    <a:pt x="1856" y="2323"/>
                  </a:lnTo>
                  <a:lnTo>
                    <a:pt x="1856" y="2322"/>
                  </a:lnTo>
                  <a:lnTo>
                    <a:pt x="1856" y="2321"/>
                  </a:lnTo>
                  <a:lnTo>
                    <a:pt x="1854" y="2320"/>
                  </a:lnTo>
                  <a:lnTo>
                    <a:pt x="1852" y="2320"/>
                  </a:lnTo>
                  <a:lnTo>
                    <a:pt x="1852" y="2319"/>
                  </a:lnTo>
                  <a:lnTo>
                    <a:pt x="1852" y="2318"/>
                  </a:lnTo>
                  <a:lnTo>
                    <a:pt x="1852" y="2315"/>
                  </a:lnTo>
                  <a:lnTo>
                    <a:pt x="1851" y="2312"/>
                  </a:lnTo>
                  <a:lnTo>
                    <a:pt x="1851" y="2311"/>
                  </a:lnTo>
                  <a:lnTo>
                    <a:pt x="1850" y="2309"/>
                  </a:lnTo>
                  <a:lnTo>
                    <a:pt x="1850" y="2306"/>
                  </a:lnTo>
                  <a:lnTo>
                    <a:pt x="1850" y="2305"/>
                  </a:lnTo>
                  <a:lnTo>
                    <a:pt x="1849" y="2305"/>
                  </a:lnTo>
                  <a:lnTo>
                    <a:pt x="1841" y="2305"/>
                  </a:lnTo>
                  <a:lnTo>
                    <a:pt x="1832" y="2304"/>
                  </a:lnTo>
                  <a:lnTo>
                    <a:pt x="1830" y="2304"/>
                  </a:lnTo>
                  <a:lnTo>
                    <a:pt x="1823" y="2304"/>
                  </a:lnTo>
                  <a:lnTo>
                    <a:pt x="1822" y="2304"/>
                  </a:lnTo>
                  <a:lnTo>
                    <a:pt x="1820" y="2304"/>
                  </a:lnTo>
                  <a:lnTo>
                    <a:pt x="1820" y="2303"/>
                  </a:lnTo>
                  <a:lnTo>
                    <a:pt x="1818" y="2303"/>
                  </a:lnTo>
                  <a:lnTo>
                    <a:pt x="1818" y="2302"/>
                  </a:lnTo>
                  <a:lnTo>
                    <a:pt x="1818" y="2301"/>
                  </a:lnTo>
                  <a:lnTo>
                    <a:pt x="1818" y="2298"/>
                  </a:lnTo>
                  <a:lnTo>
                    <a:pt x="1818" y="2297"/>
                  </a:lnTo>
                  <a:lnTo>
                    <a:pt x="1817" y="2296"/>
                  </a:lnTo>
                  <a:lnTo>
                    <a:pt x="1815" y="2296"/>
                  </a:lnTo>
                  <a:lnTo>
                    <a:pt x="1814" y="2296"/>
                  </a:lnTo>
                  <a:lnTo>
                    <a:pt x="1813" y="2297"/>
                  </a:lnTo>
                  <a:lnTo>
                    <a:pt x="1813" y="2298"/>
                  </a:lnTo>
                  <a:lnTo>
                    <a:pt x="1813" y="2300"/>
                  </a:lnTo>
                  <a:lnTo>
                    <a:pt x="1812" y="2301"/>
                  </a:lnTo>
                  <a:lnTo>
                    <a:pt x="1811" y="2301"/>
                  </a:lnTo>
                  <a:lnTo>
                    <a:pt x="1809" y="2301"/>
                  </a:lnTo>
                  <a:lnTo>
                    <a:pt x="1808" y="2298"/>
                  </a:lnTo>
                  <a:lnTo>
                    <a:pt x="1807" y="2297"/>
                  </a:lnTo>
                  <a:lnTo>
                    <a:pt x="1806" y="2297"/>
                  </a:lnTo>
                  <a:lnTo>
                    <a:pt x="1805" y="2296"/>
                  </a:lnTo>
                  <a:lnTo>
                    <a:pt x="1804" y="2294"/>
                  </a:lnTo>
                  <a:lnTo>
                    <a:pt x="1803" y="2294"/>
                  </a:lnTo>
                  <a:lnTo>
                    <a:pt x="1801" y="2294"/>
                  </a:lnTo>
                  <a:lnTo>
                    <a:pt x="1801" y="2295"/>
                  </a:lnTo>
                  <a:lnTo>
                    <a:pt x="1801" y="2296"/>
                  </a:lnTo>
                  <a:lnTo>
                    <a:pt x="1800" y="2300"/>
                  </a:lnTo>
                  <a:lnTo>
                    <a:pt x="1798" y="2301"/>
                  </a:lnTo>
                  <a:lnTo>
                    <a:pt x="1796" y="2301"/>
                  </a:lnTo>
                  <a:lnTo>
                    <a:pt x="1791" y="2300"/>
                  </a:lnTo>
                  <a:lnTo>
                    <a:pt x="1790" y="2300"/>
                  </a:lnTo>
                  <a:lnTo>
                    <a:pt x="1788" y="2301"/>
                  </a:lnTo>
                  <a:lnTo>
                    <a:pt x="1786" y="2302"/>
                  </a:lnTo>
                  <a:lnTo>
                    <a:pt x="1786" y="2303"/>
                  </a:lnTo>
                  <a:lnTo>
                    <a:pt x="1785" y="2305"/>
                  </a:lnTo>
                  <a:lnTo>
                    <a:pt x="1783" y="2305"/>
                  </a:lnTo>
                  <a:lnTo>
                    <a:pt x="1781" y="2306"/>
                  </a:lnTo>
                  <a:lnTo>
                    <a:pt x="1780" y="2307"/>
                  </a:lnTo>
                  <a:lnTo>
                    <a:pt x="1780" y="2309"/>
                  </a:lnTo>
                  <a:lnTo>
                    <a:pt x="1780" y="2310"/>
                  </a:lnTo>
                  <a:lnTo>
                    <a:pt x="1779" y="2310"/>
                  </a:lnTo>
                  <a:lnTo>
                    <a:pt x="1777" y="2310"/>
                  </a:lnTo>
                  <a:lnTo>
                    <a:pt x="1775" y="2310"/>
                  </a:lnTo>
                  <a:lnTo>
                    <a:pt x="1773" y="2311"/>
                  </a:lnTo>
                  <a:lnTo>
                    <a:pt x="1772" y="2311"/>
                  </a:lnTo>
                  <a:lnTo>
                    <a:pt x="1770" y="2311"/>
                  </a:lnTo>
                  <a:lnTo>
                    <a:pt x="1769" y="2311"/>
                  </a:lnTo>
                  <a:lnTo>
                    <a:pt x="1768" y="2312"/>
                  </a:lnTo>
                  <a:lnTo>
                    <a:pt x="1766" y="2314"/>
                  </a:lnTo>
                  <a:lnTo>
                    <a:pt x="1765" y="2315"/>
                  </a:lnTo>
                  <a:lnTo>
                    <a:pt x="1763" y="2315"/>
                  </a:lnTo>
                  <a:lnTo>
                    <a:pt x="1763" y="2317"/>
                  </a:lnTo>
                  <a:lnTo>
                    <a:pt x="1762" y="2317"/>
                  </a:lnTo>
                  <a:lnTo>
                    <a:pt x="1762" y="2318"/>
                  </a:lnTo>
                  <a:lnTo>
                    <a:pt x="1762" y="2319"/>
                  </a:lnTo>
                  <a:lnTo>
                    <a:pt x="1761" y="2319"/>
                  </a:lnTo>
                  <a:lnTo>
                    <a:pt x="1760" y="2319"/>
                  </a:lnTo>
                  <a:lnTo>
                    <a:pt x="1757" y="2319"/>
                  </a:lnTo>
                  <a:lnTo>
                    <a:pt x="1756" y="2319"/>
                  </a:lnTo>
                  <a:lnTo>
                    <a:pt x="1755" y="2320"/>
                  </a:lnTo>
                  <a:lnTo>
                    <a:pt x="1754" y="2320"/>
                  </a:lnTo>
                  <a:lnTo>
                    <a:pt x="1753" y="2321"/>
                  </a:lnTo>
                  <a:lnTo>
                    <a:pt x="1751" y="2323"/>
                  </a:lnTo>
                  <a:lnTo>
                    <a:pt x="1749" y="2323"/>
                  </a:lnTo>
                  <a:lnTo>
                    <a:pt x="1746" y="2325"/>
                  </a:lnTo>
                  <a:lnTo>
                    <a:pt x="1745" y="2325"/>
                  </a:lnTo>
                  <a:lnTo>
                    <a:pt x="1745" y="2326"/>
                  </a:lnTo>
                  <a:lnTo>
                    <a:pt x="1745" y="2327"/>
                  </a:lnTo>
                  <a:lnTo>
                    <a:pt x="1745" y="2328"/>
                  </a:lnTo>
                  <a:lnTo>
                    <a:pt x="1744" y="2329"/>
                  </a:lnTo>
                  <a:lnTo>
                    <a:pt x="1743" y="2329"/>
                  </a:lnTo>
                  <a:lnTo>
                    <a:pt x="1742" y="2329"/>
                  </a:lnTo>
                  <a:lnTo>
                    <a:pt x="1737" y="2330"/>
                  </a:lnTo>
                  <a:lnTo>
                    <a:pt x="1736" y="2330"/>
                  </a:lnTo>
                  <a:lnTo>
                    <a:pt x="1736" y="2331"/>
                  </a:lnTo>
                  <a:lnTo>
                    <a:pt x="1735" y="2331"/>
                  </a:lnTo>
                  <a:lnTo>
                    <a:pt x="1735" y="2332"/>
                  </a:lnTo>
                  <a:lnTo>
                    <a:pt x="1735" y="2334"/>
                  </a:lnTo>
                  <a:lnTo>
                    <a:pt x="1736" y="2334"/>
                  </a:lnTo>
                  <a:lnTo>
                    <a:pt x="1736" y="2335"/>
                  </a:lnTo>
                  <a:lnTo>
                    <a:pt x="1735" y="2335"/>
                  </a:lnTo>
                  <a:lnTo>
                    <a:pt x="1735" y="2336"/>
                  </a:lnTo>
                  <a:lnTo>
                    <a:pt x="1736" y="2336"/>
                  </a:lnTo>
                  <a:lnTo>
                    <a:pt x="1737" y="2337"/>
                  </a:lnTo>
                  <a:lnTo>
                    <a:pt x="1737" y="2338"/>
                  </a:lnTo>
                  <a:lnTo>
                    <a:pt x="1735" y="2339"/>
                  </a:lnTo>
                  <a:lnTo>
                    <a:pt x="1733" y="2340"/>
                  </a:lnTo>
                  <a:lnTo>
                    <a:pt x="1731" y="2342"/>
                  </a:lnTo>
                  <a:lnTo>
                    <a:pt x="1730" y="2342"/>
                  </a:lnTo>
                  <a:lnTo>
                    <a:pt x="1729" y="2343"/>
                  </a:lnTo>
                  <a:lnTo>
                    <a:pt x="1729" y="2344"/>
                  </a:lnTo>
                  <a:lnTo>
                    <a:pt x="1728" y="2344"/>
                  </a:lnTo>
                  <a:lnTo>
                    <a:pt x="1728" y="2343"/>
                  </a:lnTo>
                  <a:lnTo>
                    <a:pt x="1726" y="2342"/>
                  </a:lnTo>
                  <a:lnTo>
                    <a:pt x="1725" y="2342"/>
                  </a:lnTo>
                  <a:lnTo>
                    <a:pt x="1725" y="2343"/>
                  </a:lnTo>
                  <a:lnTo>
                    <a:pt x="1725" y="2344"/>
                  </a:lnTo>
                  <a:lnTo>
                    <a:pt x="1725" y="2345"/>
                  </a:lnTo>
                  <a:lnTo>
                    <a:pt x="1725" y="2346"/>
                  </a:lnTo>
                  <a:lnTo>
                    <a:pt x="1723" y="2346"/>
                  </a:lnTo>
                  <a:lnTo>
                    <a:pt x="1720" y="2348"/>
                  </a:lnTo>
                  <a:lnTo>
                    <a:pt x="1719" y="2348"/>
                  </a:lnTo>
                  <a:lnTo>
                    <a:pt x="1719" y="2347"/>
                  </a:lnTo>
                  <a:lnTo>
                    <a:pt x="1718" y="2347"/>
                  </a:lnTo>
                  <a:lnTo>
                    <a:pt x="1718" y="2346"/>
                  </a:lnTo>
                  <a:lnTo>
                    <a:pt x="1718" y="2345"/>
                  </a:lnTo>
                  <a:lnTo>
                    <a:pt x="1717" y="2345"/>
                  </a:lnTo>
                  <a:lnTo>
                    <a:pt x="1717" y="2346"/>
                  </a:lnTo>
                  <a:lnTo>
                    <a:pt x="1717" y="2347"/>
                  </a:lnTo>
                  <a:lnTo>
                    <a:pt x="1717" y="2348"/>
                  </a:lnTo>
                  <a:lnTo>
                    <a:pt x="1717" y="2350"/>
                  </a:lnTo>
                  <a:lnTo>
                    <a:pt x="1713" y="2348"/>
                  </a:lnTo>
                  <a:lnTo>
                    <a:pt x="1712" y="2348"/>
                  </a:lnTo>
                  <a:lnTo>
                    <a:pt x="1711" y="2347"/>
                  </a:lnTo>
                  <a:lnTo>
                    <a:pt x="1710" y="2347"/>
                  </a:lnTo>
                  <a:lnTo>
                    <a:pt x="1709" y="2347"/>
                  </a:lnTo>
                  <a:lnTo>
                    <a:pt x="1709" y="2348"/>
                  </a:lnTo>
                  <a:lnTo>
                    <a:pt x="1706" y="2348"/>
                  </a:lnTo>
                  <a:lnTo>
                    <a:pt x="1705" y="2347"/>
                  </a:lnTo>
                  <a:lnTo>
                    <a:pt x="1704" y="2347"/>
                  </a:lnTo>
                  <a:lnTo>
                    <a:pt x="1700" y="2348"/>
                  </a:lnTo>
                  <a:lnTo>
                    <a:pt x="1699" y="2350"/>
                  </a:lnTo>
                  <a:lnTo>
                    <a:pt x="1699" y="2351"/>
                  </a:lnTo>
                  <a:lnTo>
                    <a:pt x="1697" y="2352"/>
                  </a:lnTo>
                  <a:lnTo>
                    <a:pt x="1699" y="2353"/>
                  </a:lnTo>
                  <a:lnTo>
                    <a:pt x="1699" y="2354"/>
                  </a:lnTo>
                  <a:lnTo>
                    <a:pt x="1699" y="2355"/>
                  </a:lnTo>
                  <a:lnTo>
                    <a:pt x="1697" y="2356"/>
                  </a:lnTo>
                  <a:lnTo>
                    <a:pt x="1695" y="2357"/>
                  </a:lnTo>
                  <a:lnTo>
                    <a:pt x="1695" y="2359"/>
                  </a:lnTo>
                  <a:lnTo>
                    <a:pt x="1694" y="2359"/>
                  </a:lnTo>
                  <a:lnTo>
                    <a:pt x="1694" y="2360"/>
                  </a:lnTo>
                  <a:lnTo>
                    <a:pt x="1692" y="2360"/>
                  </a:lnTo>
                  <a:lnTo>
                    <a:pt x="1691" y="2360"/>
                  </a:lnTo>
                  <a:lnTo>
                    <a:pt x="1688" y="2360"/>
                  </a:lnTo>
                  <a:lnTo>
                    <a:pt x="1683" y="2361"/>
                  </a:lnTo>
                  <a:lnTo>
                    <a:pt x="1683" y="2362"/>
                  </a:lnTo>
                  <a:lnTo>
                    <a:pt x="1682" y="2362"/>
                  </a:lnTo>
                  <a:lnTo>
                    <a:pt x="1680" y="2363"/>
                  </a:lnTo>
                  <a:lnTo>
                    <a:pt x="1679" y="2363"/>
                  </a:lnTo>
                  <a:lnTo>
                    <a:pt x="1678" y="2362"/>
                  </a:lnTo>
                  <a:lnTo>
                    <a:pt x="1678" y="2361"/>
                  </a:lnTo>
                  <a:lnTo>
                    <a:pt x="1677" y="2359"/>
                  </a:lnTo>
                  <a:lnTo>
                    <a:pt x="1677" y="2357"/>
                  </a:lnTo>
                  <a:lnTo>
                    <a:pt x="1676" y="2357"/>
                  </a:lnTo>
                  <a:lnTo>
                    <a:pt x="1675" y="2356"/>
                  </a:lnTo>
                  <a:lnTo>
                    <a:pt x="1674" y="2356"/>
                  </a:lnTo>
                  <a:lnTo>
                    <a:pt x="1673" y="2356"/>
                  </a:lnTo>
                  <a:lnTo>
                    <a:pt x="1671" y="2356"/>
                  </a:lnTo>
                  <a:lnTo>
                    <a:pt x="1670" y="2356"/>
                  </a:lnTo>
                  <a:lnTo>
                    <a:pt x="1670" y="2355"/>
                  </a:lnTo>
                  <a:lnTo>
                    <a:pt x="1668" y="2353"/>
                  </a:lnTo>
                  <a:lnTo>
                    <a:pt x="1668" y="2352"/>
                  </a:lnTo>
                  <a:lnTo>
                    <a:pt x="1668" y="2351"/>
                  </a:lnTo>
                  <a:lnTo>
                    <a:pt x="1667" y="2350"/>
                  </a:lnTo>
                  <a:lnTo>
                    <a:pt x="1666" y="2350"/>
                  </a:lnTo>
                  <a:lnTo>
                    <a:pt x="1666" y="2348"/>
                  </a:lnTo>
                  <a:lnTo>
                    <a:pt x="1666" y="2347"/>
                  </a:lnTo>
                  <a:lnTo>
                    <a:pt x="1666" y="2346"/>
                  </a:lnTo>
                  <a:lnTo>
                    <a:pt x="1664" y="2345"/>
                  </a:lnTo>
                  <a:lnTo>
                    <a:pt x="1662" y="2345"/>
                  </a:lnTo>
                  <a:lnTo>
                    <a:pt x="1661" y="2345"/>
                  </a:lnTo>
                  <a:lnTo>
                    <a:pt x="1661" y="2344"/>
                  </a:lnTo>
                  <a:lnTo>
                    <a:pt x="1660" y="2344"/>
                  </a:lnTo>
                  <a:lnTo>
                    <a:pt x="1660" y="2343"/>
                  </a:lnTo>
                  <a:lnTo>
                    <a:pt x="1660" y="2342"/>
                  </a:lnTo>
                  <a:lnTo>
                    <a:pt x="1661" y="2340"/>
                  </a:lnTo>
                  <a:lnTo>
                    <a:pt x="1662" y="2340"/>
                  </a:lnTo>
                  <a:lnTo>
                    <a:pt x="1664" y="2340"/>
                  </a:lnTo>
                  <a:lnTo>
                    <a:pt x="1665" y="2339"/>
                  </a:lnTo>
                  <a:lnTo>
                    <a:pt x="1664" y="2338"/>
                  </a:lnTo>
                  <a:lnTo>
                    <a:pt x="1664" y="2337"/>
                  </a:lnTo>
                  <a:lnTo>
                    <a:pt x="1665" y="2336"/>
                  </a:lnTo>
                  <a:lnTo>
                    <a:pt x="1664" y="2336"/>
                  </a:lnTo>
                  <a:lnTo>
                    <a:pt x="1662" y="2336"/>
                  </a:lnTo>
                  <a:lnTo>
                    <a:pt x="1661" y="2336"/>
                  </a:lnTo>
                  <a:lnTo>
                    <a:pt x="1660" y="2335"/>
                  </a:lnTo>
                  <a:lnTo>
                    <a:pt x="1660" y="2336"/>
                  </a:lnTo>
                  <a:lnTo>
                    <a:pt x="1660" y="2337"/>
                  </a:lnTo>
                  <a:lnTo>
                    <a:pt x="1659" y="2337"/>
                  </a:lnTo>
                  <a:lnTo>
                    <a:pt x="1658" y="2338"/>
                  </a:lnTo>
                  <a:lnTo>
                    <a:pt x="1657" y="2338"/>
                  </a:lnTo>
                  <a:lnTo>
                    <a:pt x="1657" y="2339"/>
                  </a:lnTo>
                  <a:lnTo>
                    <a:pt x="1658" y="2339"/>
                  </a:lnTo>
                  <a:lnTo>
                    <a:pt x="1657" y="2340"/>
                  </a:lnTo>
                  <a:lnTo>
                    <a:pt x="1656" y="2342"/>
                  </a:lnTo>
                  <a:lnTo>
                    <a:pt x="1653" y="2343"/>
                  </a:lnTo>
                  <a:lnTo>
                    <a:pt x="1652" y="2344"/>
                  </a:lnTo>
                  <a:lnTo>
                    <a:pt x="1651" y="2345"/>
                  </a:lnTo>
                  <a:lnTo>
                    <a:pt x="1651" y="2347"/>
                  </a:lnTo>
                  <a:lnTo>
                    <a:pt x="1650" y="2348"/>
                  </a:lnTo>
                  <a:lnTo>
                    <a:pt x="1649" y="2347"/>
                  </a:lnTo>
                  <a:lnTo>
                    <a:pt x="1648" y="2346"/>
                  </a:lnTo>
                  <a:lnTo>
                    <a:pt x="1647" y="2346"/>
                  </a:lnTo>
                  <a:lnTo>
                    <a:pt x="1645" y="2347"/>
                  </a:lnTo>
                  <a:lnTo>
                    <a:pt x="1644" y="2347"/>
                  </a:lnTo>
                  <a:lnTo>
                    <a:pt x="1643" y="2347"/>
                  </a:lnTo>
                  <a:lnTo>
                    <a:pt x="1643" y="2346"/>
                  </a:lnTo>
                  <a:lnTo>
                    <a:pt x="1644" y="2345"/>
                  </a:lnTo>
                  <a:lnTo>
                    <a:pt x="1644" y="2344"/>
                  </a:lnTo>
                  <a:lnTo>
                    <a:pt x="1643" y="2344"/>
                  </a:lnTo>
                  <a:lnTo>
                    <a:pt x="1642" y="2344"/>
                  </a:lnTo>
                  <a:lnTo>
                    <a:pt x="1642" y="2345"/>
                  </a:lnTo>
                  <a:lnTo>
                    <a:pt x="1641" y="2345"/>
                  </a:lnTo>
                  <a:lnTo>
                    <a:pt x="1640" y="2345"/>
                  </a:lnTo>
                  <a:lnTo>
                    <a:pt x="1640" y="2344"/>
                  </a:lnTo>
                  <a:lnTo>
                    <a:pt x="1639" y="2344"/>
                  </a:lnTo>
                  <a:lnTo>
                    <a:pt x="1637" y="2344"/>
                  </a:lnTo>
                  <a:lnTo>
                    <a:pt x="1636" y="2344"/>
                  </a:lnTo>
                  <a:lnTo>
                    <a:pt x="1636" y="2343"/>
                  </a:lnTo>
                  <a:lnTo>
                    <a:pt x="1636" y="2342"/>
                  </a:lnTo>
                  <a:lnTo>
                    <a:pt x="1635" y="2342"/>
                  </a:lnTo>
                  <a:lnTo>
                    <a:pt x="1635" y="2343"/>
                  </a:lnTo>
                  <a:lnTo>
                    <a:pt x="1634" y="2343"/>
                  </a:lnTo>
                  <a:lnTo>
                    <a:pt x="1633" y="2344"/>
                  </a:lnTo>
                  <a:lnTo>
                    <a:pt x="1632" y="2344"/>
                  </a:lnTo>
                  <a:lnTo>
                    <a:pt x="1632" y="2343"/>
                  </a:lnTo>
                  <a:lnTo>
                    <a:pt x="1631" y="2343"/>
                  </a:lnTo>
                  <a:lnTo>
                    <a:pt x="1630" y="2343"/>
                  </a:lnTo>
                  <a:lnTo>
                    <a:pt x="1628" y="2343"/>
                  </a:lnTo>
                  <a:lnTo>
                    <a:pt x="1627" y="2344"/>
                  </a:lnTo>
                  <a:lnTo>
                    <a:pt x="1626" y="2343"/>
                  </a:lnTo>
                  <a:lnTo>
                    <a:pt x="1625" y="2342"/>
                  </a:lnTo>
                  <a:lnTo>
                    <a:pt x="1625" y="2339"/>
                  </a:lnTo>
                  <a:lnTo>
                    <a:pt x="1625" y="2338"/>
                  </a:lnTo>
                  <a:lnTo>
                    <a:pt x="1623" y="2336"/>
                  </a:lnTo>
                  <a:lnTo>
                    <a:pt x="1623" y="2335"/>
                  </a:lnTo>
                  <a:lnTo>
                    <a:pt x="1623" y="2334"/>
                  </a:lnTo>
                  <a:lnTo>
                    <a:pt x="1622" y="2332"/>
                  </a:lnTo>
                  <a:lnTo>
                    <a:pt x="1622" y="2331"/>
                  </a:lnTo>
                  <a:lnTo>
                    <a:pt x="1621" y="2331"/>
                  </a:lnTo>
                  <a:lnTo>
                    <a:pt x="1619" y="2331"/>
                  </a:lnTo>
                  <a:lnTo>
                    <a:pt x="1619" y="2330"/>
                  </a:lnTo>
                  <a:lnTo>
                    <a:pt x="1619" y="2328"/>
                  </a:lnTo>
                  <a:lnTo>
                    <a:pt x="1621" y="2328"/>
                  </a:lnTo>
                  <a:lnTo>
                    <a:pt x="1622" y="2327"/>
                  </a:lnTo>
                  <a:lnTo>
                    <a:pt x="1621" y="2326"/>
                  </a:lnTo>
                  <a:lnTo>
                    <a:pt x="1621" y="2325"/>
                  </a:lnTo>
                  <a:lnTo>
                    <a:pt x="1618" y="2323"/>
                  </a:lnTo>
                  <a:lnTo>
                    <a:pt x="1617" y="2323"/>
                  </a:lnTo>
                  <a:lnTo>
                    <a:pt x="1617" y="2325"/>
                  </a:lnTo>
                  <a:lnTo>
                    <a:pt x="1616" y="2325"/>
                  </a:lnTo>
                  <a:lnTo>
                    <a:pt x="1616" y="2322"/>
                  </a:lnTo>
                  <a:lnTo>
                    <a:pt x="1615" y="2322"/>
                  </a:lnTo>
                  <a:lnTo>
                    <a:pt x="1614" y="2322"/>
                  </a:lnTo>
                  <a:lnTo>
                    <a:pt x="1613" y="2321"/>
                  </a:lnTo>
                  <a:lnTo>
                    <a:pt x="1611" y="2320"/>
                  </a:lnTo>
                  <a:lnTo>
                    <a:pt x="1610" y="2320"/>
                  </a:lnTo>
                  <a:lnTo>
                    <a:pt x="1609" y="2320"/>
                  </a:lnTo>
                  <a:lnTo>
                    <a:pt x="1608" y="2320"/>
                  </a:lnTo>
                  <a:lnTo>
                    <a:pt x="1608" y="2319"/>
                  </a:lnTo>
                  <a:lnTo>
                    <a:pt x="1607" y="2318"/>
                  </a:lnTo>
                  <a:lnTo>
                    <a:pt x="1606" y="2319"/>
                  </a:lnTo>
                  <a:lnTo>
                    <a:pt x="1605" y="2319"/>
                  </a:lnTo>
                  <a:lnTo>
                    <a:pt x="1604" y="2319"/>
                  </a:lnTo>
                  <a:lnTo>
                    <a:pt x="1604" y="2318"/>
                  </a:lnTo>
                  <a:lnTo>
                    <a:pt x="1602" y="2318"/>
                  </a:lnTo>
                  <a:lnTo>
                    <a:pt x="1601" y="2317"/>
                  </a:lnTo>
                  <a:lnTo>
                    <a:pt x="1601" y="2315"/>
                  </a:lnTo>
                  <a:lnTo>
                    <a:pt x="1601" y="2314"/>
                  </a:lnTo>
                  <a:lnTo>
                    <a:pt x="1601" y="2313"/>
                  </a:lnTo>
                  <a:lnTo>
                    <a:pt x="1600" y="2312"/>
                  </a:lnTo>
                  <a:lnTo>
                    <a:pt x="1600" y="2310"/>
                  </a:lnTo>
                  <a:lnTo>
                    <a:pt x="1600" y="2309"/>
                  </a:lnTo>
                  <a:lnTo>
                    <a:pt x="1600" y="2307"/>
                  </a:lnTo>
                  <a:lnTo>
                    <a:pt x="1600" y="2306"/>
                  </a:lnTo>
                  <a:lnTo>
                    <a:pt x="1599" y="2306"/>
                  </a:lnTo>
                  <a:lnTo>
                    <a:pt x="1599" y="2305"/>
                  </a:lnTo>
                  <a:lnTo>
                    <a:pt x="1599" y="2304"/>
                  </a:lnTo>
                  <a:lnTo>
                    <a:pt x="1598" y="2303"/>
                  </a:lnTo>
                  <a:lnTo>
                    <a:pt x="1596" y="2301"/>
                  </a:lnTo>
                  <a:lnTo>
                    <a:pt x="1595" y="2300"/>
                  </a:lnTo>
                  <a:lnTo>
                    <a:pt x="1595" y="2297"/>
                  </a:lnTo>
                  <a:lnTo>
                    <a:pt x="1593" y="2296"/>
                  </a:lnTo>
                  <a:lnTo>
                    <a:pt x="1592" y="2295"/>
                  </a:lnTo>
                  <a:lnTo>
                    <a:pt x="1592" y="2294"/>
                  </a:lnTo>
                  <a:lnTo>
                    <a:pt x="1591" y="2294"/>
                  </a:lnTo>
                  <a:lnTo>
                    <a:pt x="1591" y="2293"/>
                  </a:lnTo>
                  <a:lnTo>
                    <a:pt x="1590" y="2293"/>
                  </a:lnTo>
                  <a:lnTo>
                    <a:pt x="1589" y="2293"/>
                  </a:lnTo>
                  <a:lnTo>
                    <a:pt x="1588" y="2293"/>
                  </a:lnTo>
                  <a:lnTo>
                    <a:pt x="1587" y="2292"/>
                  </a:lnTo>
                  <a:lnTo>
                    <a:pt x="1587" y="2290"/>
                  </a:lnTo>
                  <a:lnTo>
                    <a:pt x="1583" y="2290"/>
                  </a:lnTo>
                  <a:lnTo>
                    <a:pt x="1582" y="2289"/>
                  </a:lnTo>
                  <a:lnTo>
                    <a:pt x="1582" y="2288"/>
                  </a:lnTo>
                  <a:lnTo>
                    <a:pt x="1579" y="2288"/>
                  </a:lnTo>
                  <a:lnTo>
                    <a:pt x="1576" y="2288"/>
                  </a:lnTo>
                  <a:lnTo>
                    <a:pt x="1575" y="2288"/>
                  </a:lnTo>
                  <a:lnTo>
                    <a:pt x="1574" y="2288"/>
                  </a:lnTo>
                  <a:lnTo>
                    <a:pt x="1573" y="2290"/>
                  </a:lnTo>
                  <a:lnTo>
                    <a:pt x="1572" y="2292"/>
                  </a:lnTo>
                  <a:lnTo>
                    <a:pt x="1572" y="2293"/>
                  </a:lnTo>
                  <a:lnTo>
                    <a:pt x="1571" y="2293"/>
                  </a:lnTo>
                  <a:lnTo>
                    <a:pt x="1567" y="2293"/>
                  </a:lnTo>
                  <a:lnTo>
                    <a:pt x="1565" y="2292"/>
                  </a:lnTo>
                  <a:lnTo>
                    <a:pt x="1564" y="2292"/>
                  </a:lnTo>
                  <a:lnTo>
                    <a:pt x="1564" y="2293"/>
                  </a:lnTo>
                  <a:lnTo>
                    <a:pt x="1564" y="2296"/>
                  </a:lnTo>
                  <a:lnTo>
                    <a:pt x="1563" y="2296"/>
                  </a:lnTo>
                  <a:lnTo>
                    <a:pt x="1562" y="2297"/>
                  </a:lnTo>
                  <a:lnTo>
                    <a:pt x="1558" y="2300"/>
                  </a:lnTo>
                  <a:lnTo>
                    <a:pt x="1557" y="2298"/>
                  </a:lnTo>
                  <a:lnTo>
                    <a:pt x="1556" y="2298"/>
                  </a:lnTo>
                  <a:lnTo>
                    <a:pt x="1555" y="2298"/>
                  </a:lnTo>
                  <a:lnTo>
                    <a:pt x="1554" y="2298"/>
                  </a:lnTo>
                  <a:lnTo>
                    <a:pt x="1553" y="2298"/>
                  </a:lnTo>
                  <a:lnTo>
                    <a:pt x="1552" y="2298"/>
                  </a:lnTo>
                  <a:lnTo>
                    <a:pt x="1552" y="2300"/>
                  </a:lnTo>
                  <a:lnTo>
                    <a:pt x="1550" y="2300"/>
                  </a:lnTo>
                  <a:lnTo>
                    <a:pt x="1548" y="2300"/>
                  </a:lnTo>
                  <a:lnTo>
                    <a:pt x="1547" y="2298"/>
                  </a:lnTo>
                  <a:lnTo>
                    <a:pt x="1546" y="2297"/>
                  </a:lnTo>
                  <a:lnTo>
                    <a:pt x="1545" y="2297"/>
                  </a:lnTo>
                  <a:lnTo>
                    <a:pt x="1544" y="2297"/>
                  </a:lnTo>
                  <a:lnTo>
                    <a:pt x="1541" y="2297"/>
                  </a:lnTo>
                  <a:lnTo>
                    <a:pt x="1540" y="2297"/>
                  </a:lnTo>
                  <a:lnTo>
                    <a:pt x="1539" y="2297"/>
                  </a:lnTo>
                  <a:lnTo>
                    <a:pt x="1539" y="2298"/>
                  </a:lnTo>
                  <a:lnTo>
                    <a:pt x="1538" y="2298"/>
                  </a:lnTo>
                  <a:lnTo>
                    <a:pt x="1532" y="2298"/>
                  </a:lnTo>
                  <a:lnTo>
                    <a:pt x="1532" y="2297"/>
                  </a:lnTo>
                  <a:lnTo>
                    <a:pt x="1532" y="2296"/>
                  </a:lnTo>
                  <a:lnTo>
                    <a:pt x="1533" y="2295"/>
                  </a:lnTo>
                  <a:lnTo>
                    <a:pt x="1532" y="2294"/>
                  </a:lnTo>
                  <a:lnTo>
                    <a:pt x="1531" y="2293"/>
                  </a:lnTo>
                  <a:lnTo>
                    <a:pt x="1531" y="2292"/>
                  </a:lnTo>
                  <a:lnTo>
                    <a:pt x="1531" y="2289"/>
                  </a:lnTo>
                  <a:lnTo>
                    <a:pt x="1528" y="2289"/>
                  </a:lnTo>
                  <a:lnTo>
                    <a:pt x="1526" y="2290"/>
                  </a:lnTo>
                  <a:lnTo>
                    <a:pt x="1524" y="2290"/>
                  </a:lnTo>
                  <a:lnTo>
                    <a:pt x="1523" y="2290"/>
                  </a:lnTo>
                  <a:lnTo>
                    <a:pt x="1523" y="2289"/>
                  </a:lnTo>
                  <a:lnTo>
                    <a:pt x="1523" y="2287"/>
                  </a:lnTo>
                  <a:lnTo>
                    <a:pt x="1526" y="2282"/>
                  </a:lnTo>
                  <a:lnTo>
                    <a:pt x="1526" y="2281"/>
                  </a:lnTo>
                  <a:lnTo>
                    <a:pt x="1524" y="2280"/>
                  </a:lnTo>
                  <a:lnTo>
                    <a:pt x="1523" y="2281"/>
                  </a:lnTo>
                  <a:lnTo>
                    <a:pt x="1522" y="2281"/>
                  </a:lnTo>
                  <a:lnTo>
                    <a:pt x="1521" y="2280"/>
                  </a:lnTo>
                  <a:lnTo>
                    <a:pt x="1520" y="2280"/>
                  </a:lnTo>
                  <a:lnTo>
                    <a:pt x="1520" y="2279"/>
                  </a:lnTo>
                  <a:lnTo>
                    <a:pt x="1520" y="2278"/>
                  </a:lnTo>
                  <a:lnTo>
                    <a:pt x="1519" y="2277"/>
                  </a:lnTo>
                  <a:lnTo>
                    <a:pt x="1518" y="2277"/>
                  </a:lnTo>
                  <a:lnTo>
                    <a:pt x="1518" y="2278"/>
                  </a:lnTo>
                  <a:lnTo>
                    <a:pt x="1516" y="2278"/>
                  </a:lnTo>
                  <a:lnTo>
                    <a:pt x="1513" y="2276"/>
                  </a:lnTo>
                  <a:lnTo>
                    <a:pt x="1513" y="2277"/>
                  </a:lnTo>
                  <a:lnTo>
                    <a:pt x="1512" y="2277"/>
                  </a:lnTo>
                  <a:lnTo>
                    <a:pt x="1512" y="2278"/>
                  </a:lnTo>
                  <a:lnTo>
                    <a:pt x="1512" y="2279"/>
                  </a:lnTo>
                  <a:lnTo>
                    <a:pt x="1512" y="2280"/>
                  </a:lnTo>
                  <a:lnTo>
                    <a:pt x="1511" y="2280"/>
                  </a:lnTo>
                  <a:lnTo>
                    <a:pt x="1509" y="2280"/>
                  </a:lnTo>
                  <a:lnTo>
                    <a:pt x="1507" y="2280"/>
                  </a:lnTo>
                  <a:lnTo>
                    <a:pt x="1507" y="2281"/>
                  </a:lnTo>
                  <a:lnTo>
                    <a:pt x="1506" y="2282"/>
                  </a:lnTo>
                  <a:lnTo>
                    <a:pt x="1506" y="2284"/>
                  </a:lnTo>
                  <a:lnTo>
                    <a:pt x="1507" y="2285"/>
                  </a:lnTo>
                  <a:lnTo>
                    <a:pt x="1509" y="2286"/>
                  </a:lnTo>
                  <a:lnTo>
                    <a:pt x="1509" y="2287"/>
                  </a:lnTo>
                  <a:lnTo>
                    <a:pt x="1509" y="2288"/>
                  </a:lnTo>
                  <a:lnTo>
                    <a:pt x="1507" y="2289"/>
                  </a:lnTo>
                  <a:lnTo>
                    <a:pt x="1506" y="2290"/>
                  </a:lnTo>
                  <a:lnTo>
                    <a:pt x="1505" y="2292"/>
                  </a:lnTo>
                  <a:lnTo>
                    <a:pt x="1504" y="2292"/>
                  </a:lnTo>
                  <a:lnTo>
                    <a:pt x="1503" y="2292"/>
                  </a:lnTo>
                  <a:lnTo>
                    <a:pt x="1503" y="2293"/>
                  </a:lnTo>
                  <a:lnTo>
                    <a:pt x="1502" y="2293"/>
                  </a:lnTo>
                  <a:lnTo>
                    <a:pt x="1501" y="2293"/>
                  </a:lnTo>
                  <a:lnTo>
                    <a:pt x="1501" y="2294"/>
                  </a:lnTo>
                  <a:lnTo>
                    <a:pt x="1501" y="2295"/>
                  </a:lnTo>
                  <a:lnTo>
                    <a:pt x="1500" y="2295"/>
                  </a:lnTo>
                  <a:lnTo>
                    <a:pt x="1498" y="2294"/>
                  </a:lnTo>
                  <a:lnTo>
                    <a:pt x="1497" y="2295"/>
                  </a:lnTo>
                  <a:lnTo>
                    <a:pt x="1497" y="2296"/>
                  </a:lnTo>
                  <a:lnTo>
                    <a:pt x="1498" y="2298"/>
                  </a:lnTo>
                  <a:lnTo>
                    <a:pt x="1497" y="2297"/>
                  </a:lnTo>
                  <a:lnTo>
                    <a:pt x="1496" y="2296"/>
                  </a:lnTo>
                  <a:lnTo>
                    <a:pt x="1495" y="2295"/>
                  </a:lnTo>
                  <a:lnTo>
                    <a:pt x="1495" y="2293"/>
                  </a:lnTo>
                  <a:lnTo>
                    <a:pt x="1494" y="2290"/>
                  </a:lnTo>
                  <a:lnTo>
                    <a:pt x="1493" y="2288"/>
                  </a:lnTo>
                  <a:lnTo>
                    <a:pt x="1490" y="2282"/>
                  </a:lnTo>
                  <a:lnTo>
                    <a:pt x="1488" y="2278"/>
                  </a:lnTo>
                  <a:lnTo>
                    <a:pt x="1486" y="2273"/>
                  </a:lnTo>
                  <a:lnTo>
                    <a:pt x="1484" y="2269"/>
                  </a:lnTo>
                  <a:lnTo>
                    <a:pt x="1481" y="2263"/>
                  </a:lnTo>
                  <a:lnTo>
                    <a:pt x="1479" y="2261"/>
                  </a:lnTo>
                  <a:lnTo>
                    <a:pt x="1478" y="2259"/>
                  </a:lnTo>
                  <a:lnTo>
                    <a:pt x="1476" y="2254"/>
                  </a:lnTo>
                  <a:lnTo>
                    <a:pt x="1472" y="2248"/>
                  </a:lnTo>
                  <a:lnTo>
                    <a:pt x="1469" y="2242"/>
                  </a:lnTo>
                  <a:lnTo>
                    <a:pt x="1466" y="2236"/>
                  </a:lnTo>
                  <a:lnTo>
                    <a:pt x="1462" y="2229"/>
                  </a:lnTo>
                  <a:lnTo>
                    <a:pt x="1459" y="2222"/>
                  </a:lnTo>
                  <a:lnTo>
                    <a:pt x="1457" y="2218"/>
                  </a:lnTo>
                  <a:lnTo>
                    <a:pt x="1453" y="2213"/>
                  </a:lnTo>
                  <a:lnTo>
                    <a:pt x="1451" y="2208"/>
                  </a:lnTo>
                  <a:lnTo>
                    <a:pt x="1449" y="2203"/>
                  </a:lnTo>
                  <a:lnTo>
                    <a:pt x="1446" y="2201"/>
                  </a:lnTo>
                  <a:lnTo>
                    <a:pt x="1444" y="2196"/>
                  </a:lnTo>
                  <a:lnTo>
                    <a:pt x="1442" y="2194"/>
                  </a:lnTo>
                  <a:lnTo>
                    <a:pt x="1441" y="2193"/>
                  </a:lnTo>
                  <a:lnTo>
                    <a:pt x="1437" y="2189"/>
                  </a:lnTo>
                  <a:lnTo>
                    <a:pt x="1434" y="2186"/>
                  </a:lnTo>
                  <a:lnTo>
                    <a:pt x="1429" y="2183"/>
                  </a:lnTo>
                  <a:lnTo>
                    <a:pt x="1425" y="2179"/>
                  </a:lnTo>
                  <a:lnTo>
                    <a:pt x="1420" y="2175"/>
                  </a:lnTo>
                  <a:lnTo>
                    <a:pt x="1416" y="2171"/>
                  </a:lnTo>
                  <a:lnTo>
                    <a:pt x="1412" y="2169"/>
                  </a:lnTo>
                  <a:lnTo>
                    <a:pt x="1410" y="2167"/>
                  </a:lnTo>
                  <a:lnTo>
                    <a:pt x="1410" y="2166"/>
                  </a:lnTo>
                  <a:lnTo>
                    <a:pt x="1409" y="2164"/>
                  </a:lnTo>
                  <a:lnTo>
                    <a:pt x="1409" y="2163"/>
                  </a:lnTo>
                  <a:lnTo>
                    <a:pt x="1407" y="2159"/>
                  </a:lnTo>
                  <a:lnTo>
                    <a:pt x="1408" y="2159"/>
                  </a:lnTo>
                  <a:lnTo>
                    <a:pt x="1409" y="2159"/>
                  </a:lnTo>
                  <a:lnTo>
                    <a:pt x="1412" y="2160"/>
                  </a:lnTo>
                  <a:lnTo>
                    <a:pt x="1414" y="2160"/>
                  </a:lnTo>
                  <a:lnTo>
                    <a:pt x="1416" y="2159"/>
                  </a:lnTo>
                  <a:lnTo>
                    <a:pt x="1416" y="2158"/>
                  </a:lnTo>
                  <a:lnTo>
                    <a:pt x="1417" y="2156"/>
                  </a:lnTo>
                  <a:lnTo>
                    <a:pt x="1417" y="2155"/>
                  </a:lnTo>
                  <a:lnTo>
                    <a:pt x="1417" y="2154"/>
                  </a:lnTo>
                  <a:lnTo>
                    <a:pt x="1418" y="2154"/>
                  </a:lnTo>
                  <a:lnTo>
                    <a:pt x="1418" y="2153"/>
                  </a:lnTo>
                  <a:lnTo>
                    <a:pt x="1418" y="2152"/>
                  </a:lnTo>
                  <a:lnTo>
                    <a:pt x="1418" y="2151"/>
                  </a:lnTo>
                  <a:lnTo>
                    <a:pt x="1417" y="2150"/>
                  </a:lnTo>
                  <a:lnTo>
                    <a:pt x="1416" y="2150"/>
                  </a:lnTo>
                  <a:lnTo>
                    <a:pt x="1417" y="2148"/>
                  </a:lnTo>
                  <a:lnTo>
                    <a:pt x="1419" y="2147"/>
                  </a:lnTo>
                  <a:lnTo>
                    <a:pt x="1420" y="2147"/>
                  </a:lnTo>
                  <a:lnTo>
                    <a:pt x="1420" y="2146"/>
                  </a:lnTo>
                  <a:lnTo>
                    <a:pt x="1419" y="2146"/>
                  </a:lnTo>
                  <a:lnTo>
                    <a:pt x="1418" y="2146"/>
                  </a:lnTo>
                  <a:lnTo>
                    <a:pt x="1417" y="2147"/>
                  </a:lnTo>
                  <a:lnTo>
                    <a:pt x="1416" y="2147"/>
                  </a:lnTo>
                  <a:lnTo>
                    <a:pt x="1415" y="2146"/>
                  </a:lnTo>
                  <a:lnTo>
                    <a:pt x="1415" y="2147"/>
                  </a:lnTo>
                  <a:lnTo>
                    <a:pt x="1414" y="2147"/>
                  </a:lnTo>
                  <a:lnTo>
                    <a:pt x="1414" y="2148"/>
                  </a:lnTo>
                  <a:lnTo>
                    <a:pt x="1414" y="2150"/>
                  </a:lnTo>
                  <a:lnTo>
                    <a:pt x="1412" y="2151"/>
                  </a:lnTo>
                  <a:lnTo>
                    <a:pt x="1411" y="2151"/>
                  </a:lnTo>
                  <a:lnTo>
                    <a:pt x="1409" y="2152"/>
                  </a:lnTo>
                  <a:lnTo>
                    <a:pt x="1408" y="2152"/>
                  </a:lnTo>
                  <a:lnTo>
                    <a:pt x="1403" y="2151"/>
                  </a:lnTo>
                  <a:lnTo>
                    <a:pt x="1402" y="2152"/>
                  </a:lnTo>
                  <a:lnTo>
                    <a:pt x="1402" y="2153"/>
                  </a:lnTo>
                  <a:lnTo>
                    <a:pt x="1402" y="2154"/>
                  </a:lnTo>
                  <a:lnTo>
                    <a:pt x="1402" y="2155"/>
                  </a:lnTo>
                  <a:lnTo>
                    <a:pt x="1399" y="2156"/>
                  </a:lnTo>
                  <a:lnTo>
                    <a:pt x="1394" y="2159"/>
                  </a:lnTo>
                  <a:lnTo>
                    <a:pt x="1391" y="2160"/>
                  </a:lnTo>
                  <a:lnTo>
                    <a:pt x="1390" y="2161"/>
                  </a:lnTo>
                  <a:lnTo>
                    <a:pt x="1389" y="2161"/>
                  </a:lnTo>
                  <a:lnTo>
                    <a:pt x="1388" y="2161"/>
                  </a:lnTo>
                  <a:lnTo>
                    <a:pt x="1385" y="2161"/>
                  </a:lnTo>
                  <a:lnTo>
                    <a:pt x="1384" y="2161"/>
                  </a:lnTo>
                  <a:lnTo>
                    <a:pt x="1383" y="2162"/>
                  </a:lnTo>
                  <a:lnTo>
                    <a:pt x="1382" y="2163"/>
                  </a:lnTo>
                  <a:lnTo>
                    <a:pt x="1383" y="2166"/>
                  </a:lnTo>
                  <a:lnTo>
                    <a:pt x="1380" y="2169"/>
                  </a:lnTo>
                  <a:lnTo>
                    <a:pt x="1376" y="2171"/>
                  </a:lnTo>
                  <a:lnTo>
                    <a:pt x="1374" y="2173"/>
                  </a:lnTo>
                  <a:lnTo>
                    <a:pt x="1373" y="2173"/>
                  </a:lnTo>
                  <a:lnTo>
                    <a:pt x="1371" y="2172"/>
                  </a:lnTo>
                  <a:lnTo>
                    <a:pt x="1369" y="2172"/>
                  </a:lnTo>
                  <a:lnTo>
                    <a:pt x="1368" y="2172"/>
                  </a:lnTo>
                  <a:lnTo>
                    <a:pt x="1367" y="2172"/>
                  </a:lnTo>
                  <a:lnTo>
                    <a:pt x="1367" y="2173"/>
                  </a:lnTo>
                  <a:lnTo>
                    <a:pt x="1366" y="2175"/>
                  </a:lnTo>
                  <a:lnTo>
                    <a:pt x="1366" y="2176"/>
                  </a:lnTo>
                  <a:lnTo>
                    <a:pt x="1365" y="2176"/>
                  </a:lnTo>
                  <a:lnTo>
                    <a:pt x="1364" y="2176"/>
                  </a:lnTo>
                  <a:lnTo>
                    <a:pt x="1364" y="2177"/>
                  </a:lnTo>
                  <a:lnTo>
                    <a:pt x="1364" y="2179"/>
                  </a:lnTo>
                  <a:lnTo>
                    <a:pt x="1363" y="2179"/>
                  </a:lnTo>
                  <a:lnTo>
                    <a:pt x="1359" y="2179"/>
                  </a:lnTo>
                  <a:lnTo>
                    <a:pt x="1358" y="2180"/>
                  </a:lnTo>
                  <a:lnTo>
                    <a:pt x="1358" y="2183"/>
                  </a:lnTo>
                  <a:lnTo>
                    <a:pt x="1359" y="2183"/>
                  </a:lnTo>
                  <a:lnTo>
                    <a:pt x="1359" y="2184"/>
                  </a:lnTo>
                  <a:lnTo>
                    <a:pt x="1358" y="2187"/>
                  </a:lnTo>
                  <a:lnTo>
                    <a:pt x="1357" y="2188"/>
                  </a:lnTo>
                  <a:lnTo>
                    <a:pt x="1356" y="2187"/>
                  </a:lnTo>
                  <a:lnTo>
                    <a:pt x="1355" y="2186"/>
                  </a:lnTo>
                  <a:lnTo>
                    <a:pt x="1355" y="2185"/>
                  </a:lnTo>
                  <a:lnTo>
                    <a:pt x="1354" y="2184"/>
                  </a:lnTo>
                  <a:lnTo>
                    <a:pt x="1354" y="2183"/>
                  </a:lnTo>
                  <a:lnTo>
                    <a:pt x="1351" y="2183"/>
                  </a:lnTo>
                  <a:lnTo>
                    <a:pt x="1351" y="2184"/>
                  </a:lnTo>
                  <a:lnTo>
                    <a:pt x="1350" y="2184"/>
                  </a:lnTo>
                  <a:lnTo>
                    <a:pt x="1349" y="2184"/>
                  </a:lnTo>
                  <a:lnTo>
                    <a:pt x="1349" y="2183"/>
                  </a:lnTo>
                  <a:lnTo>
                    <a:pt x="1349" y="2181"/>
                  </a:lnTo>
                  <a:lnTo>
                    <a:pt x="1347" y="2181"/>
                  </a:lnTo>
                  <a:lnTo>
                    <a:pt x="1347" y="2180"/>
                  </a:lnTo>
                  <a:lnTo>
                    <a:pt x="1346" y="2180"/>
                  </a:lnTo>
                  <a:lnTo>
                    <a:pt x="1345" y="2181"/>
                  </a:lnTo>
                  <a:lnTo>
                    <a:pt x="1343" y="2183"/>
                  </a:lnTo>
                  <a:lnTo>
                    <a:pt x="1342" y="2183"/>
                  </a:lnTo>
                  <a:lnTo>
                    <a:pt x="1341" y="2181"/>
                  </a:lnTo>
                  <a:lnTo>
                    <a:pt x="1340" y="2181"/>
                  </a:lnTo>
                  <a:lnTo>
                    <a:pt x="1339" y="2181"/>
                  </a:lnTo>
                  <a:lnTo>
                    <a:pt x="1339" y="2183"/>
                  </a:lnTo>
                  <a:lnTo>
                    <a:pt x="1339" y="2184"/>
                  </a:lnTo>
                  <a:lnTo>
                    <a:pt x="1338" y="2184"/>
                  </a:lnTo>
                  <a:lnTo>
                    <a:pt x="1338" y="2185"/>
                  </a:lnTo>
                  <a:lnTo>
                    <a:pt x="1337" y="2186"/>
                  </a:lnTo>
                  <a:lnTo>
                    <a:pt x="1337" y="2187"/>
                  </a:lnTo>
                  <a:lnTo>
                    <a:pt x="1334" y="2188"/>
                  </a:lnTo>
                  <a:lnTo>
                    <a:pt x="1333" y="2189"/>
                  </a:lnTo>
                  <a:lnTo>
                    <a:pt x="1332" y="2188"/>
                  </a:lnTo>
                  <a:lnTo>
                    <a:pt x="1333" y="2186"/>
                  </a:lnTo>
                  <a:lnTo>
                    <a:pt x="1329" y="2184"/>
                  </a:lnTo>
                  <a:lnTo>
                    <a:pt x="1330" y="2183"/>
                  </a:lnTo>
                  <a:lnTo>
                    <a:pt x="1329" y="2181"/>
                  </a:lnTo>
                  <a:lnTo>
                    <a:pt x="1329" y="2180"/>
                  </a:lnTo>
                  <a:lnTo>
                    <a:pt x="1329" y="2179"/>
                  </a:lnTo>
                  <a:lnTo>
                    <a:pt x="1330" y="2179"/>
                  </a:lnTo>
                  <a:lnTo>
                    <a:pt x="1331" y="2179"/>
                  </a:lnTo>
                  <a:lnTo>
                    <a:pt x="1331" y="2175"/>
                  </a:lnTo>
                  <a:lnTo>
                    <a:pt x="1332" y="2175"/>
                  </a:lnTo>
                  <a:lnTo>
                    <a:pt x="1334" y="2173"/>
                  </a:lnTo>
                  <a:lnTo>
                    <a:pt x="1333" y="2172"/>
                  </a:lnTo>
                  <a:lnTo>
                    <a:pt x="1334" y="2171"/>
                  </a:lnTo>
                  <a:lnTo>
                    <a:pt x="1336" y="2171"/>
                  </a:lnTo>
                  <a:lnTo>
                    <a:pt x="1339" y="2171"/>
                  </a:lnTo>
                  <a:lnTo>
                    <a:pt x="1340" y="2171"/>
                  </a:lnTo>
                  <a:lnTo>
                    <a:pt x="1340" y="2170"/>
                  </a:lnTo>
                  <a:lnTo>
                    <a:pt x="1341" y="2163"/>
                  </a:lnTo>
                  <a:lnTo>
                    <a:pt x="1340" y="2163"/>
                  </a:lnTo>
                  <a:lnTo>
                    <a:pt x="1340" y="2162"/>
                  </a:lnTo>
                  <a:lnTo>
                    <a:pt x="1339" y="2162"/>
                  </a:lnTo>
                  <a:lnTo>
                    <a:pt x="1338" y="2162"/>
                  </a:lnTo>
                  <a:lnTo>
                    <a:pt x="1338" y="2163"/>
                  </a:lnTo>
                  <a:lnTo>
                    <a:pt x="1338" y="2164"/>
                  </a:lnTo>
                  <a:lnTo>
                    <a:pt x="1337" y="2166"/>
                  </a:lnTo>
                  <a:lnTo>
                    <a:pt x="1336" y="2166"/>
                  </a:lnTo>
                  <a:lnTo>
                    <a:pt x="1336" y="2167"/>
                  </a:lnTo>
                  <a:lnTo>
                    <a:pt x="1336" y="2168"/>
                  </a:lnTo>
                  <a:lnTo>
                    <a:pt x="1334" y="2168"/>
                  </a:lnTo>
                  <a:lnTo>
                    <a:pt x="1334" y="2167"/>
                  </a:lnTo>
                  <a:lnTo>
                    <a:pt x="1333" y="2167"/>
                  </a:lnTo>
                  <a:lnTo>
                    <a:pt x="1332" y="2167"/>
                  </a:lnTo>
                  <a:lnTo>
                    <a:pt x="1332" y="2168"/>
                  </a:lnTo>
                  <a:lnTo>
                    <a:pt x="1328" y="2167"/>
                  </a:lnTo>
                  <a:lnTo>
                    <a:pt x="1324" y="2167"/>
                  </a:lnTo>
                  <a:lnTo>
                    <a:pt x="1324" y="2166"/>
                  </a:lnTo>
                  <a:lnTo>
                    <a:pt x="1324" y="2164"/>
                  </a:lnTo>
                  <a:lnTo>
                    <a:pt x="1323" y="2163"/>
                  </a:lnTo>
                  <a:lnTo>
                    <a:pt x="1322" y="2162"/>
                  </a:lnTo>
                  <a:lnTo>
                    <a:pt x="1322" y="2161"/>
                  </a:lnTo>
                  <a:lnTo>
                    <a:pt x="1322" y="2160"/>
                  </a:lnTo>
                  <a:lnTo>
                    <a:pt x="1321" y="2161"/>
                  </a:lnTo>
                  <a:lnTo>
                    <a:pt x="1317" y="2160"/>
                  </a:lnTo>
                  <a:lnTo>
                    <a:pt x="1314" y="2160"/>
                  </a:lnTo>
                  <a:lnTo>
                    <a:pt x="1313" y="2160"/>
                  </a:lnTo>
                  <a:lnTo>
                    <a:pt x="1312" y="2161"/>
                  </a:lnTo>
                  <a:lnTo>
                    <a:pt x="1312" y="2162"/>
                  </a:lnTo>
                  <a:lnTo>
                    <a:pt x="1311" y="2162"/>
                  </a:lnTo>
                  <a:lnTo>
                    <a:pt x="1311" y="2163"/>
                  </a:lnTo>
                  <a:lnTo>
                    <a:pt x="1313" y="2163"/>
                  </a:lnTo>
                  <a:lnTo>
                    <a:pt x="1314" y="2163"/>
                  </a:lnTo>
                  <a:lnTo>
                    <a:pt x="1315" y="2163"/>
                  </a:lnTo>
                  <a:lnTo>
                    <a:pt x="1315" y="2164"/>
                  </a:lnTo>
                  <a:lnTo>
                    <a:pt x="1315" y="2166"/>
                  </a:lnTo>
                  <a:lnTo>
                    <a:pt x="1315" y="2168"/>
                  </a:lnTo>
                  <a:lnTo>
                    <a:pt x="1313" y="2167"/>
                  </a:lnTo>
                  <a:lnTo>
                    <a:pt x="1312" y="2167"/>
                  </a:lnTo>
                  <a:lnTo>
                    <a:pt x="1311" y="2168"/>
                  </a:lnTo>
                  <a:lnTo>
                    <a:pt x="1311" y="2169"/>
                  </a:lnTo>
                  <a:lnTo>
                    <a:pt x="1309" y="2170"/>
                  </a:lnTo>
                  <a:lnTo>
                    <a:pt x="1308" y="2170"/>
                  </a:lnTo>
                  <a:lnTo>
                    <a:pt x="1308" y="2169"/>
                  </a:lnTo>
                  <a:lnTo>
                    <a:pt x="1307" y="2169"/>
                  </a:lnTo>
                  <a:lnTo>
                    <a:pt x="1307" y="2168"/>
                  </a:lnTo>
                  <a:lnTo>
                    <a:pt x="1308" y="2168"/>
                  </a:lnTo>
                  <a:lnTo>
                    <a:pt x="1308" y="2166"/>
                  </a:lnTo>
                  <a:lnTo>
                    <a:pt x="1308" y="2164"/>
                  </a:lnTo>
                  <a:lnTo>
                    <a:pt x="1308" y="2163"/>
                  </a:lnTo>
                  <a:lnTo>
                    <a:pt x="1307" y="2163"/>
                  </a:lnTo>
                  <a:lnTo>
                    <a:pt x="1307" y="2162"/>
                  </a:lnTo>
                  <a:lnTo>
                    <a:pt x="1307" y="2161"/>
                  </a:lnTo>
                  <a:lnTo>
                    <a:pt x="1308" y="2162"/>
                  </a:lnTo>
                  <a:lnTo>
                    <a:pt x="1308" y="2161"/>
                  </a:lnTo>
                  <a:lnTo>
                    <a:pt x="1309" y="2161"/>
                  </a:lnTo>
                  <a:lnTo>
                    <a:pt x="1311" y="2160"/>
                  </a:lnTo>
                  <a:lnTo>
                    <a:pt x="1308" y="2159"/>
                  </a:lnTo>
                  <a:lnTo>
                    <a:pt x="1306" y="2158"/>
                  </a:lnTo>
                  <a:lnTo>
                    <a:pt x="1306" y="2156"/>
                  </a:lnTo>
                  <a:lnTo>
                    <a:pt x="1307" y="2155"/>
                  </a:lnTo>
                  <a:lnTo>
                    <a:pt x="1306" y="2155"/>
                  </a:lnTo>
                  <a:lnTo>
                    <a:pt x="1305" y="2154"/>
                  </a:lnTo>
                  <a:lnTo>
                    <a:pt x="1305" y="2153"/>
                  </a:lnTo>
                  <a:lnTo>
                    <a:pt x="1304" y="2152"/>
                  </a:lnTo>
                  <a:lnTo>
                    <a:pt x="1303" y="2151"/>
                  </a:lnTo>
                  <a:lnTo>
                    <a:pt x="1302" y="2150"/>
                  </a:lnTo>
                  <a:lnTo>
                    <a:pt x="1299" y="2150"/>
                  </a:lnTo>
                  <a:lnTo>
                    <a:pt x="1299" y="2151"/>
                  </a:lnTo>
                  <a:lnTo>
                    <a:pt x="1300" y="2152"/>
                  </a:lnTo>
                  <a:lnTo>
                    <a:pt x="1300" y="2153"/>
                  </a:lnTo>
                  <a:lnTo>
                    <a:pt x="1300" y="2154"/>
                  </a:lnTo>
                  <a:lnTo>
                    <a:pt x="1300" y="2155"/>
                  </a:lnTo>
                  <a:lnTo>
                    <a:pt x="1300" y="2156"/>
                  </a:lnTo>
                  <a:lnTo>
                    <a:pt x="1302" y="2156"/>
                  </a:lnTo>
                  <a:lnTo>
                    <a:pt x="1303" y="2158"/>
                  </a:lnTo>
                  <a:lnTo>
                    <a:pt x="1303" y="2159"/>
                  </a:lnTo>
                  <a:lnTo>
                    <a:pt x="1303" y="2160"/>
                  </a:lnTo>
                  <a:lnTo>
                    <a:pt x="1302" y="2160"/>
                  </a:lnTo>
                  <a:lnTo>
                    <a:pt x="1300" y="2160"/>
                  </a:lnTo>
                  <a:lnTo>
                    <a:pt x="1300" y="2159"/>
                  </a:lnTo>
                  <a:lnTo>
                    <a:pt x="1299" y="2156"/>
                  </a:lnTo>
                  <a:lnTo>
                    <a:pt x="1298" y="2156"/>
                  </a:lnTo>
                  <a:lnTo>
                    <a:pt x="1298" y="2155"/>
                  </a:lnTo>
                  <a:lnTo>
                    <a:pt x="1297" y="2155"/>
                  </a:lnTo>
                  <a:lnTo>
                    <a:pt x="1293" y="2155"/>
                  </a:lnTo>
                  <a:lnTo>
                    <a:pt x="1291" y="2155"/>
                  </a:lnTo>
                  <a:lnTo>
                    <a:pt x="1291" y="2156"/>
                  </a:lnTo>
                  <a:lnTo>
                    <a:pt x="1291" y="2158"/>
                  </a:lnTo>
                  <a:lnTo>
                    <a:pt x="1291" y="2160"/>
                  </a:lnTo>
                  <a:lnTo>
                    <a:pt x="1290" y="2161"/>
                  </a:lnTo>
                  <a:lnTo>
                    <a:pt x="1289" y="2161"/>
                  </a:lnTo>
                  <a:lnTo>
                    <a:pt x="1288" y="2161"/>
                  </a:lnTo>
                  <a:lnTo>
                    <a:pt x="1288" y="2160"/>
                  </a:lnTo>
                  <a:lnTo>
                    <a:pt x="1287" y="2160"/>
                  </a:lnTo>
                  <a:lnTo>
                    <a:pt x="1286" y="2161"/>
                  </a:lnTo>
                  <a:lnTo>
                    <a:pt x="1285" y="2159"/>
                  </a:lnTo>
                  <a:lnTo>
                    <a:pt x="1285" y="2158"/>
                  </a:lnTo>
                  <a:lnTo>
                    <a:pt x="1283" y="2158"/>
                  </a:lnTo>
                  <a:lnTo>
                    <a:pt x="1282" y="2158"/>
                  </a:lnTo>
                  <a:lnTo>
                    <a:pt x="1281" y="2156"/>
                  </a:lnTo>
                  <a:lnTo>
                    <a:pt x="1281" y="2158"/>
                  </a:lnTo>
                  <a:lnTo>
                    <a:pt x="1280" y="2160"/>
                  </a:lnTo>
                  <a:lnTo>
                    <a:pt x="1279" y="2161"/>
                  </a:lnTo>
                  <a:lnTo>
                    <a:pt x="1278" y="2161"/>
                  </a:lnTo>
                  <a:lnTo>
                    <a:pt x="1277" y="2161"/>
                  </a:lnTo>
                  <a:lnTo>
                    <a:pt x="1277" y="2159"/>
                  </a:lnTo>
                  <a:lnTo>
                    <a:pt x="1276" y="2159"/>
                  </a:lnTo>
                  <a:lnTo>
                    <a:pt x="1276" y="2158"/>
                  </a:lnTo>
                  <a:lnTo>
                    <a:pt x="1274" y="2158"/>
                  </a:lnTo>
                  <a:lnTo>
                    <a:pt x="1274" y="2156"/>
                  </a:lnTo>
                  <a:lnTo>
                    <a:pt x="1274" y="2155"/>
                  </a:lnTo>
                  <a:lnTo>
                    <a:pt x="1274" y="2154"/>
                  </a:lnTo>
                  <a:lnTo>
                    <a:pt x="1273" y="2154"/>
                  </a:lnTo>
                  <a:lnTo>
                    <a:pt x="1273" y="2153"/>
                  </a:lnTo>
                  <a:lnTo>
                    <a:pt x="1273" y="2152"/>
                  </a:lnTo>
                  <a:lnTo>
                    <a:pt x="1274" y="2152"/>
                  </a:lnTo>
                  <a:lnTo>
                    <a:pt x="1276" y="2152"/>
                  </a:lnTo>
                  <a:lnTo>
                    <a:pt x="1277" y="2152"/>
                  </a:lnTo>
                  <a:lnTo>
                    <a:pt x="1278" y="2152"/>
                  </a:lnTo>
                  <a:lnTo>
                    <a:pt x="1279" y="2150"/>
                  </a:lnTo>
                  <a:lnTo>
                    <a:pt x="1279" y="2148"/>
                  </a:lnTo>
                  <a:lnTo>
                    <a:pt x="1278" y="2148"/>
                  </a:lnTo>
                  <a:lnTo>
                    <a:pt x="1278" y="2147"/>
                  </a:lnTo>
                  <a:lnTo>
                    <a:pt x="1278" y="2146"/>
                  </a:lnTo>
                  <a:lnTo>
                    <a:pt x="1277" y="2145"/>
                  </a:lnTo>
                  <a:lnTo>
                    <a:pt x="1277" y="2142"/>
                  </a:lnTo>
                  <a:lnTo>
                    <a:pt x="1277" y="2141"/>
                  </a:lnTo>
                  <a:lnTo>
                    <a:pt x="1278" y="2139"/>
                  </a:lnTo>
                  <a:lnTo>
                    <a:pt x="1279" y="2139"/>
                  </a:lnTo>
                  <a:lnTo>
                    <a:pt x="1280" y="2138"/>
                  </a:lnTo>
                  <a:lnTo>
                    <a:pt x="1280" y="2137"/>
                  </a:lnTo>
                  <a:lnTo>
                    <a:pt x="1280" y="2136"/>
                  </a:lnTo>
                  <a:lnTo>
                    <a:pt x="1279" y="2135"/>
                  </a:lnTo>
                  <a:lnTo>
                    <a:pt x="1278" y="2135"/>
                  </a:lnTo>
                  <a:lnTo>
                    <a:pt x="1277" y="2135"/>
                  </a:lnTo>
                  <a:lnTo>
                    <a:pt x="1276" y="2134"/>
                  </a:lnTo>
                  <a:lnTo>
                    <a:pt x="1274" y="2134"/>
                  </a:lnTo>
                  <a:lnTo>
                    <a:pt x="1273" y="2133"/>
                  </a:lnTo>
                  <a:lnTo>
                    <a:pt x="1273" y="2131"/>
                  </a:lnTo>
                  <a:lnTo>
                    <a:pt x="1273" y="2130"/>
                  </a:lnTo>
                  <a:lnTo>
                    <a:pt x="1273" y="2129"/>
                  </a:lnTo>
                  <a:lnTo>
                    <a:pt x="1272" y="2128"/>
                  </a:lnTo>
                  <a:lnTo>
                    <a:pt x="1272" y="2127"/>
                  </a:lnTo>
                  <a:lnTo>
                    <a:pt x="1272" y="2126"/>
                  </a:lnTo>
                  <a:lnTo>
                    <a:pt x="1273" y="2125"/>
                  </a:lnTo>
                  <a:lnTo>
                    <a:pt x="1272" y="2123"/>
                  </a:lnTo>
                  <a:lnTo>
                    <a:pt x="1273" y="2122"/>
                  </a:lnTo>
                  <a:lnTo>
                    <a:pt x="1273" y="2120"/>
                  </a:lnTo>
                  <a:lnTo>
                    <a:pt x="1273" y="2119"/>
                  </a:lnTo>
                  <a:lnTo>
                    <a:pt x="1272" y="2118"/>
                  </a:lnTo>
                  <a:lnTo>
                    <a:pt x="1270" y="2114"/>
                  </a:lnTo>
                  <a:lnTo>
                    <a:pt x="1269" y="2112"/>
                  </a:lnTo>
                  <a:lnTo>
                    <a:pt x="1268" y="2112"/>
                  </a:lnTo>
                  <a:lnTo>
                    <a:pt x="1269" y="2111"/>
                  </a:lnTo>
                  <a:lnTo>
                    <a:pt x="1269" y="2110"/>
                  </a:lnTo>
                  <a:lnTo>
                    <a:pt x="1268" y="2109"/>
                  </a:lnTo>
                  <a:lnTo>
                    <a:pt x="1267" y="2109"/>
                  </a:lnTo>
                  <a:lnTo>
                    <a:pt x="1265" y="2109"/>
                  </a:lnTo>
                  <a:lnTo>
                    <a:pt x="1264" y="2110"/>
                  </a:lnTo>
                  <a:lnTo>
                    <a:pt x="1263" y="2111"/>
                  </a:lnTo>
                  <a:lnTo>
                    <a:pt x="1262" y="2111"/>
                  </a:lnTo>
                  <a:lnTo>
                    <a:pt x="1261" y="2110"/>
                  </a:lnTo>
                  <a:lnTo>
                    <a:pt x="1260" y="2110"/>
                  </a:lnTo>
                  <a:lnTo>
                    <a:pt x="1259" y="2112"/>
                  </a:lnTo>
                  <a:lnTo>
                    <a:pt x="1259" y="2113"/>
                  </a:lnTo>
                  <a:lnTo>
                    <a:pt x="1257" y="2114"/>
                  </a:lnTo>
                  <a:lnTo>
                    <a:pt x="1256" y="2114"/>
                  </a:lnTo>
                  <a:lnTo>
                    <a:pt x="1255" y="2116"/>
                  </a:lnTo>
                  <a:lnTo>
                    <a:pt x="1254" y="2117"/>
                  </a:lnTo>
                  <a:lnTo>
                    <a:pt x="1251" y="2114"/>
                  </a:lnTo>
                  <a:lnTo>
                    <a:pt x="1250" y="2114"/>
                  </a:lnTo>
                  <a:lnTo>
                    <a:pt x="1247" y="2114"/>
                  </a:lnTo>
                  <a:lnTo>
                    <a:pt x="1246" y="2113"/>
                  </a:lnTo>
                  <a:lnTo>
                    <a:pt x="1245" y="2111"/>
                  </a:lnTo>
                  <a:lnTo>
                    <a:pt x="1244" y="2110"/>
                  </a:lnTo>
                  <a:lnTo>
                    <a:pt x="1240" y="2108"/>
                  </a:lnTo>
                  <a:lnTo>
                    <a:pt x="1236" y="2108"/>
                  </a:lnTo>
                  <a:lnTo>
                    <a:pt x="1233" y="2105"/>
                  </a:lnTo>
                  <a:lnTo>
                    <a:pt x="1231" y="2106"/>
                  </a:lnTo>
                  <a:lnTo>
                    <a:pt x="1229" y="2108"/>
                  </a:lnTo>
                  <a:lnTo>
                    <a:pt x="1228" y="2109"/>
                  </a:lnTo>
                  <a:lnTo>
                    <a:pt x="1228" y="2108"/>
                  </a:lnTo>
                  <a:lnTo>
                    <a:pt x="1228" y="2106"/>
                  </a:lnTo>
                  <a:lnTo>
                    <a:pt x="1227" y="2105"/>
                  </a:lnTo>
                  <a:lnTo>
                    <a:pt x="1222" y="2104"/>
                  </a:lnTo>
                  <a:lnTo>
                    <a:pt x="1221" y="2104"/>
                  </a:lnTo>
                  <a:lnTo>
                    <a:pt x="1221" y="2105"/>
                  </a:lnTo>
                  <a:lnTo>
                    <a:pt x="1222" y="2106"/>
                  </a:lnTo>
                  <a:lnTo>
                    <a:pt x="1222" y="2108"/>
                  </a:lnTo>
                  <a:lnTo>
                    <a:pt x="1224" y="2108"/>
                  </a:lnTo>
                  <a:lnTo>
                    <a:pt x="1224" y="2109"/>
                  </a:lnTo>
                  <a:lnTo>
                    <a:pt x="1224" y="2110"/>
                  </a:lnTo>
                  <a:lnTo>
                    <a:pt x="1224" y="2111"/>
                  </a:lnTo>
                  <a:lnTo>
                    <a:pt x="1222" y="2111"/>
                  </a:lnTo>
                  <a:lnTo>
                    <a:pt x="1221" y="2110"/>
                  </a:lnTo>
                  <a:lnTo>
                    <a:pt x="1220" y="2109"/>
                  </a:lnTo>
                  <a:lnTo>
                    <a:pt x="1220" y="2108"/>
                  </a:lnTo>
                  <a:lnTo>
                    <a:pt x="1218" y="2108"/>
                  </a:lnTo>
                  <a:lnTo>
                    <a:pt x="1217" y="2108"/>
                  </a:lnTo>
                  <a:lnTo>
                    <a:pt x="1217" y="2106"/>
                  </a:lnTo>
                  <a:lnTo>
                    <a:pt x="1217" y="2108"/>
                  </a:lnTo>
                  <a:lnTo>
                    <a:pt x="1216" y="2109"/>
                  </a:lnTo>
                  <a:lnTo>
                    <a:pt x="1216" y="2110"/>
                  </a:lnTo>
                  <a:lnTo>
                    <a:pt x="1216" y="2111"/>
                  </a:lnTo>
                  <a:lnTo>
                    <a:pt x="1214" y="2111"/>
                  </a:lnTo>
                  <a:lnTo>
                    <a:pt x="1214" y="2112"/>
                  </a:lnTo>
                  <a:lnTo>
                    <a:pt x="1214" y="2113"/>
                  </a:lnTo>
                  <a:lnTo>
                    <a:pt x="1214" y="2114"/>
                  </a:lnTo>
                  <a:lnTo>
                    <a:pt x="1213" y="2114"/>
                  </a:lnTo>
                  <a:lnTo>
                    <a:pt x="1212" y="2114"/>
                  </a:lnTo>
                  <a:lnTo>
                    <a:pt x="1211" y="2114"/>
                  </a:lnTo>
                  <a:lnTo>
                    <a:pt x="1209" y="2114"/>
                  </a:lnTo>
                  <a:lnTo>
                    <a:pt x="1208" y="2114"/>
                  </a:lnTo>
                  <a:lnTo>
                    <a:pt x="1207" y="2114"/>
                  </a:lnTo>
                  <a:lnTo>
                    <a:pt x="1205" y="2114"/>
                  </a:lnTo>
                  <a:lnTo>
                    <a:pt x="1203" y="2116"/>
                  </a:lnTo>
                  <a:lnTo>
                    <a:pt x="1204" y="2116"/>
                  </a:lnTo>
                  <a:lnTo>
                    <a:pt x="1204" y="2117"/>
                  </a:lnTo>
                  <a:lnTo>
                    <a:pt x="1204" y="2118"/>
                  </a:lnTo>
                  <a:lnTo>
                    <a:pt x="1207" y="2119"/>
                  </a:lnTo>
                  <a:lnTo>
                    <a:pt x="1207" y="2120"/>
                  </a:lnTo>
                  <a:lnTo>
                    <a:pt x="1205" y="2120"/>
                  </a:lnTo>
                  <a:lnTo>
                    <a:pt x="1205" y="2121"/>
                  </a:lnTo>
                  <a:lnTo>
                    <a:pt x="1204" y="2121"/>
                  </a:lnTo>
                  <a:lnTo>
                    <a:pt x="1204" y="2122"/>
                  </a:lnTo>
                  <a:lnTo>
                    <a:pt x="1204" y="2123"/>
                  </a:lnTo>
                  <a:lnTo>
                    <a:pt x="1204" y="2125"/>
                  </a:lnTo>
                  <a:lnTo>
                    <a:pt x="1203" y="2125"/>
                  </a:lnTo>
                  <a:lnTo>
                    <a:pt x="1200" y="2125"/>
                  </a:lnTo>
                  <a:lnTo>
                    <a:pt x="1198" y="2123"/>
                  </a:lnTo>
                  <a:lnTo>
                    <a:pt x="1196" y="2123"/>
                  </a:lnTo>
                  <a:lnTo>
                    <a:pt x="1195" y="2125"/>
                  </a:lnTo>
                  <a:lnTo>
                    <a:pt x="1194" y="2125"/>
                  </a:lnTo>
                  <a:lnTo>
                    <a:pt x="1194" y="2126"/>
                  </a:lnTo>
                  <a:lnTo>
                    <a:pt x="1193" y="2127"/>
                  </a:lnTo>
                  <a:lnTo>
                    <a:pt x="1192" y="2128"/>
                  </a:lnTo>
                  <a:lnTo>
                    <a:pt x="1190" y="2129"/>
                  </a:lnTo>
                  <a:lnTo>
                    <a:pt x="1185" y="2129"/>
                  </a:lnTo>
                  <a:lnTo>
                    <a:pt x="1184" y="2129"/>
                  </a:lnTo>
                  <a:lnTo>
                    <a:pt x="1182" y="2129"/>
                  </a:lnTo>
                  <a:lnTo>
                    <a:pt x="1181" y="2129"/>
                  </a:lnTo>
                  <a:lnTo>
                    <a:pt x="1181" y="2130"/>
                  </a:lnTo>
                  <a:lnTo>
                    <a:pt x="1179" y="2131"/>
                  </a:lnTo>
                  <a:lnTo>
                    <a:pt x="1178" y="2131"/>
                  </a:lnTo>
                  <a:lnTo>
                    <a:pt x="1177" y="2131"/>
                  </a:lnTo>
                  <a:lnTo>
                    <a:pt x="1176" y="2131"/>
                  </a:lnTo>
                  <a:lnTo>
                    <a:pt x="1175" y="2133"/>
                  </a:lnTo>
                  <a:lnTo>
                    <a:pt x="1174" y="2133"/>
                  </a:lnTo>
                  <a:lnTo>
                    <a:pt x="1169" y="2133"/>
                  </a:lnTo>
                  <a:lnTo>
                    <a:pt x="1168" y="2134"/>
                  </a:lnTo>
                  <a:lnTo>
                    <a:pt x="1167" y="2135"/>
                  </a:lnTo>
                  <a:lnTo>
                    <a:pt x="1166" y="2135"/>
                  </a:lnTo>
                  <a:lnTo>
                    <a:pt x="1162" y="2135"/>
                  </a:lnTo>
                  <a:lnTo>
                    <a:pt x="1160" y="2135"/>
                  </a:lnTo>
                  <a:lnTo>
                    <a:pt x="1152" y="2138"/>
                  </a:lnTo>
                  <a:lnTo>
                    <a:pt x="1149" y="2139"/>
                  </a:lnTo>
                  <a:lnTo>
                    <a:pt x="1149" y="2138"/>
                  </a:lnTo>
                  <a:lnTo>
                    <a:pt x="1149" y="2136"/>
                  </a:lnTo>
                  <a:lnTo>
                    <a:pt x="1148" y="2136"/>
                  </a:lnTo>
                  <a:lnTo>
                    <a:pt x="1147" y="2136"/>
                  </a:lnTo>
                  <a:lnTo>
                    <a:pt x="1145" y="2137"/>
                  </a:lnTo>
                  <a:lnTo>
                    <a:pt x="1144" y="2138"/>
                  </a:lnTo>
                  <a:lnTo>
                    <a:pt x="1144" y="2139"/>
                  </a:lnTo>
                  <a:lnTo>
                    <a:pt x="1143" y="2139"/>
                  </a:lnTo>
                  <a:lnTo>
                    <a:pt x="1142" y="2141"/>
                  </a:lnTo>
                  <a:lnTo>
                    <a:pt x="1139" y="2138"/>
                  </a:lnTo>
                  <a:lnTo>
                    <a:pt x="1136" y="2138"/>
                  </a:lnTo>
                  <a:lnTo>
                    <a:pt x="1135" y="2139"/>
                  </a:lnTo>
                  <a:lnTo>
                    <a:pt x="1136" y="2141"/>
                  </a:lnTo>
                  <a:lnTo>
                    <a:pt x="1136" y="2142"/>
                  </a:lnTo>
                  <a:lnTo>
                    <a:pt x="1135" y="2142"/>
                  </a:lnTo>
                  <a:lnTo>
                    <a:pt x="1134" y="2142"/>
                  </a:lnTo>
                  <a:lnTo>
                    <a:pt x="1133" y="2142"/>
                  </a:lnTo>
                  <a:lnTo>
                    <a:pt x="1130" y="2143"/>
                  </a:lnTo>
                  <a:lnTo>
                    <a:pt x="1130" y="2144"/>
                  </a:lnTo>
                  <a:lnTo>
                    <a:pt x="1130" y="2145"/>
                  </a:lnTo>
                  <a:lnTo>
                    <a:pt x="1130" y="2146"/>
                  </a:lnTo>
                  <a:lnTo>
                    <a:pt x="1130" y="2151"/>
                  </a:lnTo>
                  <a:lnTo>
                    <a:pt x="1130" y="2152"/>
                  </a:lnTo>
                  <a:lnTo>
                    <a:pt x="1129" y="2152"/>
                  </a:lnTo>
                  <a:lnTo>
                    <a:pt x="1127" y="2152"/>
                  </a:lnTo>
                  <a:lnTo>
                    <a:pt x="1127" y="2153"/>
                  </a:lnTo>
                  <a:lnTo>
                    <a:pt x="1127" y="2152"/>
                  </a:lnTo>
                  <a:lnTo>
                    <a:pt x="1126" y="2152"/>
                  </a:lnTo>
                  <a:lnTo>
                    <a:pt x="1124" y="2150"/>
                  </a:lnTo>
                  <a:lnTo>
                    <a:pt x="1123" y="2148"/>
                  </a:lnTo>
                  <a:lnTo>
                    <a:pt x="1121" y="2150"/>
                  </a:lnTo>
                  <a:lnTo>
                    <a:pt x="1119" y="2151"/>
                  </a:lnTo>
                  <a:lnTo>
                    <a:pt x="1118" y="2151"/>
                  </a:lnTo>
                  <a:lnTo>
                    <a:pt x="1117" y="2151"/>
                  </a:lnTo>
                  <a:lnTo>
                    <a:pt x="1116" y="2151"/>
                  </a:lnTo>
                  <a:lnTo>
                    <a:pt x="1115" y="2150"/>
                  </a:lnTo>
                  <a:lnTo>
                    <a:pt x="1114" y="2150"/>
                  </a:lnTo>
                  <a:lnTo>
                    <a:pt x="1113" y="2150"/>
                  </a:lnTo>
                  <a:lnTo>
                    <a:pt x="1112" y="2150"/>
                  </a:lnTo>
                  <a:lnTo>
                    <a:pt x="1112" y="2151"/>
                  </a:lnTo>
                  <a:lnTo>
                    <a:pt x="1110" y="2151"/>
                  </a:lnTo>
                  <a:lnTo>
                    <a:pt x="1108" y="2151"/>
                  </a:lnTo>
                  <a:lnTo>
                    <a:pt x="1107" y="2151"/>
                  </a:lnTo>
                  <a:lnTo>
                    <a:pt x="1106" y="2151"/>
                  </a:lnTo>
                  <a:lnTo>
                    <a:pt x="1105" y="2152"/>
                  </a:lnTo>
                  <a:lnTo>
                    <a:pt x="1104" y="2152"/>
                  </a:lnTo>
                  <a:lnTo>
                    <a:pt x="1103" y="2152"/>
                  </a:lnTo>
                  <a:lnTo>
                    <a:pt x="1101" y="2152"/>
                  </a:lnTo>
                  <a:lnTo>
                    <a:pt x="1101" y="2153"/>
                  </a:lnTo>
                  <a:lnTo>
                    <a:pt x="1100" y="2152"/>
                  </a:lnTo>
                  <a:lnTo>
                    <a:pt x="1099" y="2153"/>
                  </a:lnTo>
                  <a:lnTo>
                    <a:pt x="1100" y="2153"/>
                  </a:lnTo>
                  <a:lnTo>
                    <a:pt x="1100" y="2154"/>
                  </a:lnTo>
                  <a:lnTo>
                    <a:pt x="1100" y="2155"/>
                  </a:lnTo>
                  <a:lnTo>
                    <a:pt x="1099" y="2156"/>
                  </a:lnTo>
                  <a:lnTo>
                    <a:pt x="1098" y="2156"/>
                  </a:lnTo>
                  <a:lnTo>
                    <a:pt x="1098" y="2158"/>
                  </a:lnTo>
                  <a:lnTo>
                    <a:pt x="1097" y="2158"/>
                  </a:lnTo>
                  <a:lnTo>
                    <a:pt x="1097" y="2156"/>
                  </a:lnTo>
                  <a:lnTo>
                    <a:pt x="1095" y="2155"/>
                  </a:lnTo>
                  <a:lnTo>
                    <a:pt x="1093" y="2155"/>
                  </a:lnTo>
                  <a:lnTo>
                    <a:pt x="1092" y="2155"/>
                  </a:lnTo>
                  <a:lnTo>
                    <a:pt x="1089" y="2156"/>
                  </a:lnTo>
                  <a:lnTo>
                    <a:pt x="1087" y="2156"/>
                  </a:lnTo>
                  <a:lnTo>
                    <a:pt x="1087" y="2158"/>
                  </a:lnTo>
                  <a:lnTo>
                    <a:pt x="1086" y="2159"/>
                  </a:lnTo>
                  <a:lnTo>
                    <a:pt x="1084" y="2159"/>
                  </a:lnTo>
                  <a:lnTo>
                    <a:pt x="1083" y="2159"/>
                  </a:lnTo>
                  <a:lnTo>
                    <a:pt x="1081" y="2158"/>
                  </a:lnTo>
                  <a:lnTo>
                    <a:pt x="1079" y="2158"/>
                  </a:lnTo>
                  <a:lnTo>
                    <a:pt x="1078" y="2159"/>
                  </a:lnTo>
                  <a:lnTo>
                    <a:pt x="1078" y="2160"/>
                  </a:lnTo>
                  <a:lnTo>
                    <a:pt x="1079" y="2160"/>
                  </a:lnTo>
                  <a:lnTo>
                    <a:pt x="1079" y="2161"/>
                  </a:lnTo>
                  <a:lnTo>
                    <a:pt x="1078" y="2161"/>
                  </a:lnTo>
                  <a:lnTo>
                    <a:pt x="1078" y="2162"/>
                  </a:lnTo>
                  <a:lnTo>
                    <a:pt x="1075" y="2162"/>
                  </a:lnTo>
                  <a:lnTo>
                    <a:pt x="1073" y="2162"/>
                  </a:lnTo>
                  <a:lnTo>
                    <a:pt x="1072" y="2162"/>
                  </a:lnTo>
                  <a:lnTo>
                    <a:pt x="1071" y="2162"/>
                  </a:lnTo>
                  <a:lnTo>
                    <a:pt x="1071" y="2161"/>
                  </a:lnTo>
                  <a:lnTo>
                    <a:pt x="1070" y="2162"/>
                  </a:lnTo>
                  <a:lnTo>
                    <a:pt x="1067" y="2162"/>
                  </a:lnTo>
                  <a:lnTo>
                    <a:pt x="1066" y="2162"/>
                  </a:lnTo>
                  <a:lnTo>
                    <a:pt x="1065" y="2163"/>
                  </a:lnTo>
                  <a:lnTo>
                    <a:pt x="1064" y="2164"/>
                  </a:lnTo>
                  <a:lnTo>
                    <a:pt x="1064" y="2166"/>
                  </a:lnTo>
                  <a:lnTo>
                    <a:pt x="1065" y="2167"/>
                  </a:lnTo>
                  <a:lnTo>
                    <a:pt x="1064" y="2168"/>
                  </a:lnTo>
                  <a:lnTo>
                    <a:pt x="1064" y="2169"/>
                  </a:lnTo>
                  <a:lnTo>
                    <a:pt x="1064" y="2170"/>
                  </a:lnTo>
                  <a:lnTo>
                    <a:pt x="1064" y="2171"/>
                  </a:lnTo>
                  <a:lnTo>
                    <a:pt x="1063" y="2171"/>
                  </a:lnTo>
                  <a:lnTo>
                    <a:pt x="1063" y="2170"/>
                  </a:lnTo>
                  <a:lnTo>
                    <a:pt x="1062" y="2170"/>
                  </a:lnTo>
                  <a:lnTo>
                    <a:pt x="1062" y="2169"/>
                  </a:lnTo>
                  <a:lnTo>
                    <a:pt x="1061" y="2169"/>
                  </a:lnTo>
                  <a:lnTo>
                    <a:pt x="1061" y="2168"/>
                  </a:lnTo>
                  <a:lnTo>
                    <a:pt x="1060" y="2167"/>
                  </a:lnTo>
                  <a:lnTo>
                    <a:pt x="1061" y="2167"/>
                  </a:lnTo>
                  <a:lnTo>
                    <a:pt x="1062" y="2166"/>
                  </a:lnTo>
                  <a:lnTo>
                    <a:pt x="1062" y="2164"/>
                  </a:lnTo>
                  <a:lnTo>
                    <a:pt x="1061" y="2164"/>
                  </a:lnTo>
                  <a:lnTo>
                    <a:pt x="1050" y="2164"/>
                  </a:lnTo>
                  <a:lnTo>
                    <a:pt x="1050" y="2166"/>
                  </a:lnTo>
                  <a:lnTo>
                    <a:pt x="1050" y="2169"/>
                  </a:lnTo>
                  <a:lnTo>
                    <a:pt x="1048" y="2168"/>
                  </a:lnTo>
                  <a:lnTo>
                    <a:pt x="1047" y="2168"/>
                  </a:lnTo>
                  <a:lnTo>
                    <a:pt x="1046" y="2168"/>
                  </a:lnTo>
                  <a:lnTo>
                    <a:pt x="1046" y="2167"/>
                  </a:lnTo>
                  <a:lnTo>
                    <a:pt x="1046" y="2166"/>
                  </a:lnTo>
                  <a:lnTo>
                    <a:pt x="1045" y="2166"/>
                  </a:lnTo>
                  <a:lnTo>
                    <a:pt x="1045" y="2167"/>
                  </a:lnTo>
                  <a:lnTo>
                    <a:pt x="1044" y="2167"/>
                  </a:lnTo>
                  <a:lnTo>
                    <a:pt x="1044" y="2166"/>
                  </a:lnTo>
                  <a:lnTo>
                    <a:pt x="1041" y="2166"/>
                  </a:lnTo>
                  <a:lnTo>
                    <a:pt x="1041" y="2167"/>
                  </a:lnTo>
                  <a:lnTo>
                    <a:pt x="1040" y="2167"/>
                  </a:lnTo>
                  <a:lnTo>
                    <a:pt x="1040" y="2168"/>
                  </a:lnTo>
                  <a:lnTo>
                    <a:pt x="1039" y="2168"/>
                  </a:lnTo>
                  <a:lnTo>
                    <a:pt x="1039" y="2167"/>
                  </a:lnTo>
                  <a:lnTo>
                    <a:pt x="1039" y="2166"/>
                  </a:lnTo>
                  <a:lnTo>
                    <a:pt x="1038" y="2166"/>
                  </a:lnTo>
                  <a:lnTo>
                    <a:pt x="1037" y="2166"/>
                  </a:lnTo>
                  <a:lnTo>
                    <a:pt x="1037" y="2163"/>
                  </a:lnTo>
                  <a:lnTo>
                    <a:pt x="1036" y="2163"/>
                  </a:lnTo>
                  <a:lnTo>
                    <a:pt x="1034" y="2163"/>
                  </a:lnTo>
                  <a:lnTo>
                    <a:pt x="1032" y="2164"/>
                  </a:lnTo>
                  <a:lnTo>
                    <a:pt x="1030" y="2164"/>
                  </a:lnTo>
                  <a:lnTo>
                    <a:pt x="1030" y="2166"/>
                  </a:lnTo>
                  <a:lnTo>
                    <a:pt x="1031" y="2166"/>
                  </a:lnTo>
                  <a:lnTo>
                    <a:pt x="1031" y="2167"/>
                  </a:lnTo>
                  <a:lnTo>
                    <a:pt x="1031" y="2168"/>
                  </a:lnTo>
                  <a:lnTo>
                    <a:pt x="1031" y="2169"/>
                  </a:lnTo>
                  <a:lnTo>
                    <a:pt x="1030" y="2169"/>
                  </a:lnTo>
                  <a:lnTo>
                    <a:pt x="1029" y="2168"/>
                  </a:lnTo>
                  <a:lnTo>
                    <a:pt x="1028" y="2168"/>
                  </a:lnTo>
                  <a:lnTo>
                    <a:pt x="1027" y="2168"/>
                  </a:lnTo>
                  <a:lnTo>
                    <a:pt x="1026" y="2168"/>
                  </a:lnTo>
                  <a:lnTo>
                    <a:pt x="1026" y="2169"/>
                  </a:lnTo>
                  <a:lnTo>
                    <a:pt x="1024" y="2169"/>
                  </a:lnTo>
                  <a:lnTo>
                    <a:pt x="1024" y="2170"/>
                  </a:lnTo>
                  <a:lnTo>
                    <a:pt x="1026" y="2170"/>
                  </a:lnTo>
                  <a:lnTo>
                    <a:pt x="1028" y="2171"/>
                  </a:lnTo>
                  <a:lnTo>
                    <a:pt x="1029" y="2171"/>
                  </a:lnTo>
                  <a:lnTo>
                    <a:pt x="1029" y="2172"/>
                  </a:lnTo>
                  <a:lnTo>
                    <a:pt x="1030" y="2172"/>
                  </a:lnTo>
                  <a:lnTo>
                    <a:pt x="1031" y="2173"/>
                  </a:lnTo>
                  <a:lnTo>
                    <a:pt x="1030" y="2175"/>
                  </a:lnTo>
                  <a:lnTo>
                    <a:pt x="1029" y="2176"/>
                  </a:lnTo>
                  <a:lnTo>
                    <a:pt x="1029" y="2177"/>
                  </a:lnTo>
                  <a:lnTo>
                    <a:pt x="1028" y="2178"/>
                  </a:lnTo>
                  <a:lnTo>
                    <a:pt x="1027" y="2178"/>
                  </a:lnTo>
                  <a:lnTo>
                    <a:pt x="1027" y="2179"/>
                  </a:lnTo>
                  <a:lnTo>
                    <a:pt x="1027" y="2180"/>
                  </a:lnTo>
                  <a:lnTo>
                    <a:pt x="1026" y="2181"/>
                  </a:lnTo>
                  <a:lnTo>
                    <a:pt x="1023" y="2180"/>
                  </a:lnTo>
                  <a:lnTo>
                    <a:pt x="1022" y="2181"/>
                  </a:lnTo>
                  <a:lnTo>
                    <a:pt x="1023" y="2181"/>
                  </a:lnTo>
                  <a:lnTo>
                    <a:pt x="1027" y="2183"/>
                  </a:lnTo>
                  <a:lnTo>
                    <a:pt x="1028" y="2183"/>
                  </a:lnTo>
                  <a:lnTo>
                    <a:pt x="1029" y="2184"/>
                  </a:lnTo>
                  <a:lnTo>
                    <a:pt x="1032" y="2185"/>
                  </a:lnTo>
                  <a:lnTo>
                    <a:pt x="1034" y="2185"/>
                  </a:lnTo>
                  <a:lnTo>
                    <a:pt x="1035" y="2183"/>
                  </a:lnTo>
                  <a:lnTo>
                    <a:pt x="1036" y="2183"/>
                  </a:lnTo>
                  <a:lnTo>
                    <a:pt x="1038" y="2183"/>
                  </a:lnTo>
                  <a:lnTo>
                    <a:pt x="1039" y="2184"/>
                  </a:lnTo>
                  <a:lnTo>
                    <a:pt x="1039" y="2186"/>
                  </a:lnTo>
                  <a:lnTo>
                    <a:pt x="1038" y="2187"/>
                  </a:lnTo>
                  <a:lnTo>
                    <a:pt x="1037" y="2188"/>
                  </a:lnTo>
                  <a:lnTo>
                    <a:pt x="1036" y="2189"/>
                  </a:lnTo>
                  <a:lnTo>
                    <a:pt x="1035" y="2189"/>
                  </a:lnTo>
                  <a:lnTo>
                    <a:pt x="1035" y="2188"/>
                  </a:lnTo>
                  <a:lnTo>
                    <a:pt x="1034" y="2188"/>
                  </a:lnTo>
                  <a:lnTo>
                    <a:pt x="1034" y="2187"/>
                  </a:lnTo>
                  <a:lnTo>
                    <a:pt x="1032" y="2186"/>
                  </a:lnTo>
                  <a:lnTo>
                    <a:pt x="1031" y="2186"/>
                  </a:lnTo>
                  <a:lnTo>
                    <a:pt x="1031" y="2187"/>
                  </a:lnTo>
                  <a:lnTo>
                    <a:pt x="1031" y="2188"/>
                  </a:lnTo>
                  <a:lnTo>
                    <a:pt x="1030" y="2189"/>
                  </a:lnTo>
                  <a:lnTo>
                    <a:pt x="1030" y="2190"/>
                  </a:lnTo>
                  <a:lnTo>
                    <a:pt x="1029" y="2192"/>
                  </a:lnTo>
                  <a:lnTo>
                    <a:pt x="1029" y="2193"/>
                  </a:lnTo>
                  <a:lnTo>
                    <a:pt x="1029" y="2194"/>
                  </a:lnTo>
                  <a:lnTo>
                    <a:pt x="1030" y="2195"/>
                  </a:lnTo>
                  <a:lnTo>
                    <a:pt x="1031" y="2196"/>
                  </a:lnTo>
                  <a:lnTo>
                    <a:pt x="1032" y="2196"/>
                  </a:lnTo>
                  <a:lnTo>
                    <a:pt x="1035" y="2196"/>
                  </a:lnTo>
                  <a:lnTo>
                    <a:pt x="1038" y="2198"/>
                  </a:lnTo>
                  <a:lnTo>
                    <a:pt x="1039" y="2198"/>
                  </a:lnTo>
                  <a:lnTo>
                    <a:pt x="1041" y="2197"/>
                  </a:lnTo>
                  <a:lnTo>
                    <a:pt x="1043" y="2197"/>
                  </a:lnTo>
                  <a:lnTo>
                    <a:pt x="1044" y="2198"/>
                  </a:lnTo>
                  <a:lnTo>
                    <a:pt x="1045" y="2201"/>
                  </a:lnTo>
                  <a:lnTo>
                    <a:pt x="1046" y="2201"/>
                  </a:lnTo>
                  <a:lnTo>
                    <a:pt x="1052" y="2202"/>
                  </a:lnTo>
                  <a:lnTo>
                    <a:pt x="1053" y="2203"/>
                  </a:lnTo>
                  <a:lnTo>
                    <a:pt x="1053" y="2204"/>
                  </a:lnTo>
                  <a:lnTo>
                    <a:pt x="1054" y="2204"/>
                  </a:lnTo>
                  <a:lnTo>
                    <a:pt x="1053" y="2205"/>
                  </a:lnTo>
                  <a:lnTo>
                    <a:pt x="1053" y="2208"/>
                  </a:lnTo>
                  <a:lnTo>
                    <a:pt x="1053" y="2209"/>
                  </a:lnTo>
                  <a:lnTo>
                    <a:pt x="1052" y="2210"/>
                  </a:lnTo>
                  <a:lnTo>
                    <a:pt x="1049" y="2210"/>
                  </a:lnTo>
                  <a:lnTo>
                    <a:pt x="1048" y="2210"/>
                  </a:lnTo>
                  <a:lnTo>
                    <a:pt x="1047" y="2209"/>
                  </a:lnTo>
                  <a:lnTo>
                    <a:pt x="1046" y="2209"/>
                  </a:lnTo>
                  <a:lnTo>
                    <a:pt x="1044" y="2209"/>
                  </a:lnTo>
                  <a:lnTo>
                    <a:pt x="1043" y="2209"/>
                  </a:lnTo>
                  <a:lnTo>
                    <a:pt x="1041" y="2209"/>
                  </a:lnTo>
                  <a:lnTo>
                    <a:pt x="1040" y="2210"/>
                  </a:lnTo>
                  <a:lnTo>
                    <a:pt x="1040" y="2209"/>
                  </a:lnTo>
                  <a:lnTo>
                    <a:pt x="1038" y="2208"/>
                  </a:lnTo>
                  <a:lnTo>
                    <a:pt x="1038" y="2206"/>
                  </a:lnTo>
                  <a:lnTo>
                    <a:pt x="1037" y="2206"/>
                  </a:lnTo>
                  <a:lnTo>
                    <a:pt x="1036" y="2206"/>
                  </a:lnTo>
                  <a:lnTo>
                    <a:pt x="1035" y="2208"/>
                  </a:lnTo>
                  <a:lnTo>
                    <a:pt x="1034" y="2208"/>
                  </a:lnTo>
                  <a:lnTo>
                    <a:pt x="1032" y="2208"/>
                  </a:lnTo>
                  <a:lnTo>
                    <a:pt x="1031" y="2208"/>
                  </a:lnTo>
                  <a:lnTo>
                    <a:pt x="1030" y="2206"/>
                  </a:lnTo>
                  <a:lnTo>
                    <a:pt x="1029" y="2206"/>
                  </a:lnTo>
                  <a:lnTo>
                    <a:pt x="1029" y="2208"/>
                  </a:lnTo>
                  <a:lnTo>
                    <a:pt x="1028" y="2209"/>
                  </a:lnTo>
                  <a:lnTo>
                    <a:pt x="1027" y="2209"/>
                  </a:lnTo>
                  <a:lnTo>
                    <a:pt x="1026" y="2209"/>
                  </a:lnTo>
                  <a:lnTo>
                    <a:pt x="1027" y="2211"/>
                  </a:lnTo>
                  <a:lnTo>
                    <a:pt x="1023" y="2214"/>
                  </a:lnTo>
                  <a:lnTo>
                    <a:pt x="1022" y="2215"/>
                  </a:lnTo>
                  <a:lnTo>
                    <a:pt x="1022" y="2217"/>
                  </a:lnTo>
                  <a:lnTo>
                    <a:pt x="1021" y="2217"/>
                  </a:lnTo>
                  <a:lnTo>
                    <a:pt x="1020" y="2218"/>
                  </a:lnTo>
                  <a:lnTo>
                    <a:pt x="1019" y="2218"/>
                  </a:lnTo>
                  <a:lnTo>
                    <a:pt x="1018" y="2218"/>
                  </a:lnTo>
                  <a:lnTo>
                    <a:pt x="1018" y="2220"/>
                  </a:lnTo>
                  <a:lnTo>
                    <a:pt x="1018" y="2221"/>
                  </a:lnTo>
                  <a:lnTo>
                    <a:pt x="1019" y="2221"/>
                  </a:lnTo>
                  <a:lnTo>
                    <a:pt x="1019" y="2222"/>
                  </a:lnTo>
                  <a:lnTo>
                    <a:pt x="1021" y="2222"/>
                  </a:lnTo>
                  <a:lnTo>
                    <a:pt x="1021" y="2223"/>
                  </a:lnTo>
                  <a:lnTo>
                    <a:pt x="1021" y="2225"/>
                  </a:lnTo>
                  <a:lnTo>
                    <a:pt x="1021" y="2227"/>
                  </a:lnTo>
                  <a:lnTo>
                    <a:pt x="1023" y="2228"/>
                  </a:lnTo>
                  <a:lnTo>
                    <a:pt x="1024" y="2228"/>
                  </a:lnTo>
                  <a:lnTo>
                    <a:pt x="1024" y="2229"/>
                  </a:lnTo>
                  <a:lnTo>
                    <a:pt x="1024" y="2231"/>
                  </a:lnTo>
                  <a:lnTo>
                    <a:pt x="1026" y="2233"/>
                  </a:lnTo>
                  <a:lnTo>
                    <a:pt x="1027" y="2235"/>
                  </a:lnTo>
                  <a:lnTo>
                    <a:pt x="1026" y="2236"/>
                  </a:lnTo>
                  <a:lnTo>
                    <a:pt x="1024" y="2236"/>
                  </a:lnTo>
                  <a:lnTo>
                    <a:pt x="1023" y="2238"/>
                  </a:lnTo>
                  <a:lnTo>
                    <a:pt x="1022" y="2238"/>
                  </a:lnTo>
                  <a:lnTo>
                    <a:pt x="1020" y="2239"/>
                  </a:lnTo>
                  <a:lnTo>
                    <a:pt x="1019" y="2242"/>
                  </a:lnTo>
                  <a:lnTo>
                    <a:pt x="1018" y="2243"/>
                  </a:lnTo>
                  <a:lnTo>
                    <a:pt x="1017" y="2243"/>
                  </a:lnTo>
                  <a:lnTo>
                    <a:pt x="1014" y="2242"/>
                  </a:lnTo>
                  <a:lnTo>
                    <a:pt x="1013" y="2242"/>
                  </a:lnTo>
                  <a:lnTo>
                    <a:pt x="1011" y="2243"/>
                  </a:lnTo>
                  <a:lnTo>
                    <a:pt x="1010" y="2245"/>
                  </a:lnTo>
                  <a:lnTo>
                    <a:pt x="1006" y="2248"/>
                  </a:lnTo>
                  <a:lnTo>
                    <a:pt x="1002" y="2248"/>
                  </a:lnTo>
                  <a:lnTo>
                    <a:pt x="1001" y="2248"/>
                  </a:lnTo>
                  <a:lnTo>
                    <a:pt x="1001" y="2250"/>
                  </a:lnTo>
                  <a:lnTo>
                    <a:pt x="1001" y="2251"/>
                  </a:lnTo>
                  <a:lnTo>
                    <a:pt x="1002" y="2253"/>
                  </a:lnTo>
                  <a:lnTo>
                    <a:pt x="1002" y="2254"/>
                  </a:lnTo>
                  <a:lnTo>
                    <a:pt x="1003" y="2254"/>
                  </a:lnTo>
                  <a:lnTo>
                    <a:pt x="1004" y="2254"/>
                  </a:lnTo>
                  <a:lnTo>
                    <a:pt x="1004" y="2253"/>
                  </a:lnTo>
                  <a:lnTo>
                    <a:pt x="1005" y="2253"/>
                  </a:lnTo>
                  <a:lnTo>
                    <a:pt x="1008" y="2255"/>
                  </a:lnTo>
                  <a:lnTo>
                    <a:pt x="1012" y="2256"/>
                  </a:lnTo>
                  <a:lnTo>
                    <a:pt x="1013" y="2256"/>
                  </a:lnTo>
                  <a:lnTo>
                    <a:pt x="1013" y="2258"/>
                  </a:lnTo>
                  <a:lnTo>
                    <a:pt x="1012" y="2258"/>
                  </a:lnTo>
                  <a:lnTo>
                    <a:pt x="1012" y="2259"/>
                  </a:lnTo>
                  <a:lnTo>
                    <a:pt x="1011" y="2260"/>
                  </a:lnTo>
                  <a:lnTo>
                    <a:pt x="1010" y="2260"/>
                  </a:lnTo>
                  <a:lnTo>
                    <a:pt x="1010" y="2261"/>
                  </a:lnTo>
                  <a:lnTo>
                    <a:pt x="1010" y="2262"/>
                  </a:lnTo>
                  <a:lnTo>
                    <a:pt x="1013" y="2262"/>
                  </a:lnTo>
                  <a:lnTo>
                    <a:pt x="1013" y="2263"/>
                  </a:lnTo>
                  <a:lnTo>
                    <a:pt x="1023" y="2264"/>
                  </a:lnTo>
                  <a:lnTo>
                    <a:pt x="1024" y="2264"/>
                  </a:lnTo>
                  <a:lnTo>
                    <a:pt x="1024" y="2265"/>
                  </a:lnTo>
                  <a:lnTo>
                    <a:pt x="1024" y="2267"/>
                  </a:lnTo>
                  <a:lnTo>
                    <a:pt x="1024" y="2268"/>
                  </a:lnTo>
                  <a:lnTo>
                    <a:pt x="1026" y="2269"/>
                  </a:lnTo>
                  <a:lnTo>
                    <a:pt x="1027" y="2269"/>
                  </a:lnTo>
                  <a:lnTo>
                    <a:pt x="1028" y="2269"/>
                  </a:lnTo>
                  <a:lnTo>
                    <a:pt x="1029" y="2270"/>
                  </a:lnTo>
                  <a:lnTo>
                    <a:pt x="1030" y="2270"/>
                  </a:lnTo>
                  <a:lnTo>
                    <a:pt x="1031" y="2270"/>
                  </a:lnTo>
                  <a:lnTo>
                    <a:pt x="1032" y="2270"/>
                  </a:lnTo>
                  <a:lnTo>
                    <a:pt x="1034" y="2270"/>
                  </a:lnTo>
                  <a:lnTo>
                    <a:pt x="1035" y="2270"/>
                  </a:lnTo>
                  <a:lnTo>
                    <a:pt x="1036" y="2270"/>
                  </a:lnTo>
                  <a:lnTo>
                    <a:pt x="1037" y="2271"/>
                  </a:lnTo>
                  <a:lnTo>
                    <a:pt x="1038" y="2271"/>
                  </a:lnTo>
                  <a:lnTo>
                    <a:pt x="1038" y="2272"/>
                  </a:lnTo>
                  <a:lnTo>
                    <a:pt x="1039" y="2276"/>
                  </a:lnTo>
                  <a:lnTo>
                    <a:pt x="1039" y="2277"/>
                  </a:lnTo>
                  <a:lnTo>
                    <a:pt x="1040" y="2277"/>
                  </a:lnTo>
                  <a:lnTo>
                    <a:pt x="1041" y="2278"/>
                  </a:lnTo>
                  <a:lnTo>
                    <a:pt x="1043" y="2278"/>
                  </a:lnTo>
                  <a:lnTo>
                    <a:pt x="1040" y="2278"/>
                  </a:lnTo>
                  <a:lnTo>
                    <a:pt x="1040" y="2279"/>
                  </a:lnTo>
                  <a:lnTo>
                    <a:pt x="1039" y="2280"/>
                  </a:lnTo>
                  <a:lnTo>
                    <a:pt x="1038" y="2281"/>
                  </a:lnTo>
                  <a:lnTo>
                    <a:pt x="1037" y="2288"/>
                  </a:lnTo>
                  <a:lnTo>
                    <a:pt x="1037" y="2289"/>
                  </a:lnTo>
                  <a:lnTo>
                    <a:pt x="1037" y="2293"/>
                  </a:lnTo>
                  <a:lnTo>
                    <a:pt x="1036" y="2295"/>
                  </a:lnTo>
                  <a:lnTo>
                    <a:pt x="1036" y="2296"/>
                  </a:lnTo>
                  <a:lnTo>
                    <a:pt x="1035" y="2297"/>
                  </a:lnTo>
                  <a:lnTo>
                    <a:pt x="1028" y="2300"/>
                  </a:lnTo>
                  <a:lnTo>
                    <a:pt x="1021" y="2302"/>
                  </a:lnTo>
                  <a:lnTo>
                    <a:pt x="1019" y="2302"/>
                  </a:lnTo>
                  <a:lnTo>
                    <a:pt x="1009" y="2301"/>
                  </a:lnTo>
                  <a:lnTo>
                    <a:pt x="1008" y="2300"/>
                  </a:lnTo>
                  <a:lnTo>
                    <a:pt x="1006" y="2300"/>
                  </a:lnTo>
                  <a:lnTo>
                    <a:pt x="1005" y="2298"/>
                  </a:lnTo>
                  <a:lnTo>
                    <a:pt x="1005" y="2297"/>
                  </a:lnTo>
                  <a:lnTo>
                    <a:pt x="1005" y="2296"/>
                  </a:lnTo>
                  <a:lnTo>
                    <a:pt x="1004" y="2294"/>
                  </a:lnTo>
                  <a:lnTo>
                    <a:pt x="1003" y="2294"/>
                  </a:lnTo>
                  <a:lnTo>
                    <a:pt x="1002" y="2294"/>
                  </a:lnTo>
                  <a:lnTo>
                    <a:pt x="1001" y="2294"/>
                  </a:lnTo>
                  <a:lnTo>
                    <a:pt x="1000" y="2295"/>
                  </a:lnTo>
                  <a:lnTo>
                    <a:pt x="998" y="2297"/>
                  </a:lnTo>
                  <a:lnTo>
                    <a:pt x="998" y="2298"/>
                  </a:lnTo>
                  <a:lnTo>
                    <a:pt x="998" y="2300"/>
                  </a:lnTo>
                  <a:lnTo>
                    <a:pt x="998" y="2301"/>
                  </a:lnTo>
                  <a:lnTo>
                    <a:pt x="998" y="2302"/>
                  </a:lnTo>
                  <a:lnTo>
                    <a:pt x="997" y="2303"/>
                  </a:lnTo>
                  <a:lnTo>
                    <a:pt x="996" y="2305"/>
                  </a:lnTo>
                  <a:lnTo>
                    <a:pt x="995" y="2306"/>
                  </a:lnTo>
                  <a:lnTo>
                    <a:pt x="994" y="2306"/>
                  </a:lnTo>
                  <a:lnTo>
                    <a:pt x="993" y="2306"/>
                  </a:lnTo>
                  <a:lnTo>
                    <a:pt x="992" y="2307"/>
                  </a:lnTo>
                  <a:lnTo>
                    <a:pt x="991" y="2307"/>
                  </a:lnTo>
                  <a:lnTo>
                    <a:pt x="989" y="2309"/>
                  </a:lnTo>
                  <a:lnTo>
                    <a:pt x="987" y="2307"/>
                  </a:lnTo>
                  <a:lnTo>
                    <a:pt x="987" y="2306"/>
                  </a:lnTo>
                  <a:lnTo>
                    <a:pt x="988" y="2306"/>
                  </a:lnTo>
                  <a:lnTo>
                    <a:pt x="989" y="2306"/>
                  </a:lnTo>
                  <a:lnTo>
                    <a:pt x="991" y="2306"/>
                  </a:lnTo>
                  <a:lnTo>
                    <a:pt x="991" y="2305"/>
                  </a:lnTo>
                  <a:lnTo>
                    <a:pt x="989" y="2304"/>
                  </a:lnTo>
                  <a:lnTo>
                    <a:pt x="988" y="2304"/>
                  </a:lnTo>
                  <a:lnTo>
                    <a:pt x="988" y="2303"/>
                  </a:lnTo>
                  <a:lnTo>
                    <a:pt x="987" y="2303"/>
                  </a:lnTo>
                  <a:lnTo>
                    <a:pt x="986" y="2303"/>
                  </a:lnTo>
                  <a:lnTo>
                    <a:pt x="984" y="2303"/>
                  </a:lnTo>
                  <a:lnTo>
                    <a:pt x="983" y="2303"/>
                  </a:lnTo>
                  <a:lnTo>
                    <a:pt x="981" y="2302"/>
                  </a:lnTo>
                  <a:lnTo>
                    <a:pt x="975" y="2301"/>
                  </a:lnTo>
                  <a:lnTo>
                    <a:pt x="974" y="2301"/>
                  </a:lnTo>
                  <a:lnTo>
                    <a:pt x="971" y="2300"/>
                  </a:lnTo>
                  <a:lnTo>
                    <a:pt x="971" y="2298"/>
                  </a:lnTo>
                  <a:lnTo>
                    <a:pt x="970" y="2297"/>
                  </a:lnTo>
                  <a:lnTo>
                    <a:pt x="970" y="2296"/>
                  </a:lnTo>
                  <a:lnTo>
                    <a:pt x="969" y="2296"/>
                  </a:lnTo>
                  <a:lnTo>
                    <a:pt x="968" y="2296"/>
                  </a:lnTo>
                  <a:lnTo>
                    <a:pt x="967" y="2295"/>
                  </a:lnTo>
                  <a:lnTo>
                    <a:pt x="968" y="2294"/>
                  </a:lnTo>
                  <a:lnTo>
                    <a:pt x="967" y="2294"/>
                  </a:lnTo>
                  <a:lnTo>
                    <a:pt x="966" y="2294"/>
                  </a:lnTo>
                  <a:lnTo>
                    <a:pt x="966" y="2293"/>
                  </a:lnTo>
                  <a:lnTo>
                    <a:pt x="965" y="2293"/>
                  </a:lnTo>
                  <a:lnTo>
                    <a:pt x="965" y="2292"/>
                  </a:lnTo>
                  <a:lnTo>
                    <a:pt x="966" y="2290"/>
                  </a:lnTo>
                  <a:lnTo>
                    <a:pt x="966" y="2289"/>
                  </a:lnTo>
                  <a:lnTo>
                    <a:pt x="967" y="2289"/>
                  </a:lnTo>
                  <a:lnTo>
                    <a:pt x="966" y="2287"/>
                  </a:lnTo>
                  <a:lnTo>
                    <a:pt x="966" y="2286"/>
                  </a:lnTo>
                  <a:lnTo>
                    <a:pt x="965" y="2286"/>
                  </a:lnTo>
                  <a:lnTo>
                    <a:pt x="961" y="2286"/>
                  </a:lnTo>
                  <a:lnTo>
                    <a:pt x="960" y="2285"/>
                  </a:lnTo>
                  <a:lnTo>
                    <a:pt x="960" y="2284"/>
                  </a:lnTo>
                  <a:lnTo>
                    <a:pt x="959" y="2282"/>
                  </a:lnTo>
                  <a:lnTo>
                    <a:pt x="958" y="2282"/>
                  </a:lnTo>
                  <a:lnTo>
                    <a:pt x="957" y="2284"/>
                  </a:lnTo>
                  <a:lnTo>
                    <a:pt x="957" y="2285"/>
                  </a:lnTo>
                  <a:lnTo>
                    <a:pt x="957" y="2286"/>
                  </a:lnTo>
                  <a:lnTo>
                    <a:pt x="955" y="2286"/>
                  </a:lnTo>
                  <a:lnTo>
                    <a:pt x="954" y="2286"/>
                  </a:lnTo>
                  <a:lnTo>
                    <a:pt x="953" y="2285"/>
                  </a:lnTo>
                  <a:lnTo>
                    <a:pt x="951" y="2285"/>
                  </a:lnTo>
                  <a:lnTo>
                    <a:pt x="950" y="2285"/>
                  </a:lnTo>
                  <a:lnTo>
                    <a:pt x="949" y="2284"/>
                  </a:lnTo>
                  <a:lnTo>
                    <a:pt x="948" y="2284"/>
                  </a:lnTo>
                  <a:lnTo>
                    <a:pt x="946" y="2284"/>
                  </a:lnTo>
                  <a:lnTo>
                    <a:pt x="945" y="2284"/>
                  </a:lnTo>
                  <a:lnTo>
                    <a:pt x="945" y="2285"/>
                  </a:lnTo>
                  <a:lnTo>
                    <a:pt x="944" y="2287"/>
                  </a:lnTo>
                  <a:lnTo>
                    <a:pt x="945" y="2289"/>
                  </a:lnTo>
                  <a:lnTo>
                    <a:pt x="945" y="2290"/>
                  </a:lnTo>
                  <a:lnTo>
                    <a:pt x="944" y="2292"/>
                  </a:lnTo>
                  <a:lnTo>
                    <a:pt x="944" y="2293"/>
                  </a:lnTo>
                  <a:lnTo>
                    <a:pt x="941" y="2292"/>
                  </a:lnTo>
                  <a:lnTo>
                    <a:pt x="940" y="2292"/>
                  </a:lnTo>
                  <a:lnTo>
                    <a:pt x="940" y="2293"/>
                  </a:lnTo>
                  <a:lnTo>
                    <a:pt x="939" y="2294"/>
                  </a:lnTo>
                  <a:lnTo>
                    <a:pt x="937" y="2294"/>
                  </a:lnTo>
                  <a:lnTo>
                    <a:pt x="935" y="2293"/>
                  </a:lnTo>
                  <a:lnTo>
                    <a:pt x="934" y="2292"/>
                  </a:lnTo>
                  <a:lnTo>
                    <a:pt x="934" y="2290"/>
                  </a:lnTo>
                  <a:lnTo>
                    <a:pt x="934" y="2289"/>
                  </a:lnTo>
                  <a:lnTo>
                    <a:pt x="933" y="2288"/>
                  </a:lnTo>
                  <a:lnTo>
                    <a:pt x="932" y="2288"/>
                  </a:lnTo>
                  <a:lnTo>
                    <a:pt x="932" y="2287"/>
                  </a:lnTo>
                  <a:lnTo>
                    <a:pt x="931" y="2285"/>
                  </a:lnTo>
                  <a:lnTo>
                    <a:pt x="929" y="2285"/>
                  </a:lnTo>
                  <a:lnTo>
                    <a:pt x="928" y="2286"/>
                  </a:lnTo>
                  <a:lnTo>
                    <a:pt x="927" y="2286"/>
                  </a:lnTo>
                  <a:lnTo>
                    <a:pt x="925" y="2286"/>
                  </a:lnTo>
                  <a:lnTo>
                    <a:pt x="924" y="2286"/>
                  </a:lnTo>
                  <a:lnTo>
                    <a:pt x="923" y="2286"/>
                  </a:lnTo>
                  <a:lnTo>
                    <a:pt x="922" y="2286"/>
                  </a:lnTo>
                  <a:lnTo>
                    <a:pt x="922" y="2285"/>
                  </a:lnTo>
                  <a:lnTo>
                    <a:pt x="920" y="2285"/>
                  </a:lnTo>
                  <a:lnTo>
                    <a:pt x="919" y="2286"/>
                  </a:lnTo>
                  <a:lnTo>
                    <a:pt x="918" y="2286"/>
                  </a:lnTo>
                  <a:lnTo>
                    <a:pt x="918" y="2287"/>
                  </a:lnTo>
                  <a:lnTo>
                    <a:pt x="919" y="2288"/>
                  </a:lnTo>
                  <a:lnTo>
                    <a:pt x="919" y="2289"/>
                  </a:lnTo>
                  <a:lnTo>
                    <a:pt x="917" y="2289"/>
                  </a:lnTo>
                  <a:lnTo>
                    <a:pt x="915" y="2286"/>
                  </a:lnTo>
                  <a:lnTo>
                    <a:pt x="914" y="2285"/>
                  </a:lnTo>
                  <a:lnTo>
                    <a:pt x="912" y="2286"/>
                  </a:lnTo>
                  <a:lnTo>
                    <a:pt x="912" y="2287"/>
                  </a:lnTo>
                  <a:lnTo>
                    <a:pt x="912" y="2288"/>
                  </a:lnTo>
                  <a:lnTo>
                    <a:pt x="912" y="2289"/>
                  </a:lnTo>
                  <a:lnTo>
                    <a:pt x="911" y="2290"/>
                  </a:lnTo>
                  <a:lnTo>
                    <a:pt x="910" y="2290"/>
                  </a:lnTo>
                  <a:lnTo>
                    <a:pt x="910" y="2292"/>
                  </a:lnTo>
                  <a:lnTo>
                    <a:pt x="910" y="2293"/>
                  </a:lnTo>
                  <a:lnTo>
                    <a:pt x="909" y="2293"/>
                  </a:lnTo>
                  <a:lnTo>
                    <a:pt x="908" y="2293"/>
                  </a:lnTo>
                  <a:lnTo>
                    <a:pt x="906" y="2292"/>
                  </a:lnTo>
                  <a:lnTo>
                    <a:pt x="906" y="2293"/>
                  </a:lnTo>
                  <a:lnTo>
                    <a:pt x="906" y="2294"/>
                  </a:lnTo>
                  <a:lnTo>
                    <a:pt x="905" y="2298"/>
                  </a:lnTo>
                  <a:lnTo>
                    <a:pt x="903" y="2300"/>
                  </a:lnTo>
                  <a:lnTo>
                    <a:pt x="900" y="2302"/>
                  </a:lnTo>
                  <a:lnTo>
                    <a:pt x="896" y="2304"/>
                  </a:lnTo>
                  <a:lnTo>
                    <a:pt x="894" y="2306"/>
                  </a:lnTo>
                  <a:lnTo>
                    <a:pt x="893" y="2306"/>
                  </a:lnTo>
                  <a:lnTo>
                    <a:pt x="892" y="2306"/>
                  </a:lnTo>
                  <a:lnTo>
                    <a:pt x="891" y="2305"/>
                  </a:lnTo>
                  <a:lnTo>
                    <a:pt x="891" y="2304"/>
                  </a:lnTo>
                  <a:lnTo>
                    <a:pt x="890" y="2304"/>
                  </a:lnTo>
                  <a:lnTo>
                    <a:pt x="890" y="2303"/>
                  </a:lnTo>
                  <a:lnTo>
                    <a:pt x="889" y="2302"/>
                  </a:lnTo>
                  <a:lnTo>
                    <a:pt x="888" y="2302"/>
                  </a:lnTo>
                  <a:lnTo>
                    <a:pt x="886" y="2302"/>
                  </a:lnTo>
                  <a:lnTo>
                    <a:pt x="885" y="2302"/>
                  </a:lnTo>
                  <a:lnTo>
                    <a:pt x="884" y="2302"/>
                  </a:lnTo>
                  <a:lnTo>
                    <a:pt x="879" y="2296"/>
                  </a:lnTo>
                  <a:lnTo>
                    <a:pt x="879" y="2295"/>
                  </a:lnTo>
                  <a:lnTo>
                    <a:pt x="879" y="2294"/>
                  </a:lnTo>
                  <a:lnTo>
                    <a:pt x="879" y="2293"/>
                  </a:lnTo>
                  <a:lnTo>
                    <a:pt x="874" y="2292"/>
                  </a:lnTo>
                  <a:lnTo>
                    <a:pt x="874" y="2290"/>
                  </a:lnTo>
                  <a:lnTo>
                    <a:pt x="873" y="2289"/>
                  </a:lnTo>
                  <a:lnTo>
                    <a:pt x="872" y="2289"/>
                  </a:lnTo>
                  <a:lnTo>
                    <a:pt x="871" y="2288"/>
                  </a:lnTo>
                  <a:lnTo>
                    <a:pt x="870" y="2287"/>
                  </a:lnTo>
                  <a:lnTo>
                    <a:pt x="868" y="2287"/>
                  </a:lnTo>
                  <a:lnTo>
                    <a:pt x="866" y="2288"/>
                  </a:lnTo>
                  <a:lnTo>
                    <a:pt x="865" y="2288"/>
                  </a:lnTo>
                  <a:lnTo>
                    <a:pt x="866" y="2290"/>
                  </a:lnTo>
                  <a:lnTo>
                    <a:pt x="865" y="2290"/>
                  </a:lnTo>
                  <a:lnTo>
                    <a:pt x="865" y="2292"/>
                  </a:lnTo>
                  <a:lnTo>
                    <a:pt x="866" y="2292"/>
                  </a:lnTo>
                  <a:lnTo>
                    <a:pt x="868" y="2293"/>
                  </a:lnTo>
                  <a:lnTo>
                    <a:pt x="868" y="2294"/>
                  </a:lnTo>
                  <a:lnTo>
                    <a:pt x="868" y="2295"/>
                  </a:lnTo>
                  <a:lnTo>
                    <a:pt x="867" y="2295"/>
                  </a:lnTo>
                  <a:lnTo>
                    <a:pt x="867" y="2296"/>
                  </a:lnTo>
                  <a:lnTo>
                    <a:pt x="868" y="2296"/>
                  </a:lnTo>
                  <a:lnTo>
                    <a:pt x="868" y="2297"/>
                  </a:lnTo>
                  <a:lnTo>
                    <a:pt x="868" y="2298"/>
                  </a:lnTo>
                  <a:lnTo>
                    <a:pt x="868" y="2300"/>
                  </a:lnTo>
                  <a:lnTo>
                    <a:pt x="868" y="2303"/>
                  </a:lnTo>
                  <a:lnTo>
                    <a:pt x="868" y="2304"/>
                  </a:lnTo>
                  <a:lnTo>
                    <a:pt x="868" y="2305"/>
                  </a:lnTo>
                  <a:lnTo>
                    <a:pt x="867" y="2306"/>
                  </a:lnTo>
                  <a:lnTo>
                    <a:pt x="866" y="2306"/>
                  </a:lnTo>
                  <a:lnTo>
                    <a:pt x="865" y="2307"/>
                  </a:lnTo>
                  <a:lnTo>
                    <a:pt x="864" y="2306"/>
                  </a:lnTo>
                  <a:lnTo>
                    <a:pt x="863" y="2306"/>
                  </a:lnTo>
                  <a:lnTo>
                    <a:pt x="862" y="2305"/>
                  </a:lnTo>
                  <a:lnTo>
                    <a:pt x="862" y="2304"/>
                  </a:lnTo>
                  <a:lnTo>
                    <a:pt x="862" y="2303"/>
                  </a:lnTo>
                  <a:lnTo>
                    <a:pt x="863" y="2301"/>
                  </a:lnTo>
                  <a:lnTo>
                    <a:pt x="863" y="2300"/>
                  </a:lnTo>
                  <a:lnTo>
                    <a:pt x="863" y="2298"/>
                  </a:lnTo>
                  <a:lnTo>
                    <a:pt x="863" y="2297"/>
                  </a:lnTo>
                  <a:lnTo>
                    <a:pt x="864" y="2295"/>
                  </a:lnTo>
                  <a:lnTo>
                    <a:pt x="864" y="2294"/>
                  </a:lnTo>
                  <a:lnTo>
                    <a:pt x="863" y="2294"/>
                  </a:lnTo>
                  <a:lnTo>
                    <a:pt x="862" y="2293"/>
                  </a:lnTo>
                  <a:lnTo>
                    <a:pt x="859" y="2293"/>
                  </a:lnTo>
                  <a:lnTo>
                    <a:pt x="859" y="2292"/>
                  </a:lnTo>
                  <a:lnTo>
                    <a:pt x="858" y="2292"/>
                  </a:lnTo>
                  <a:lnTo>
                    <a:pt x="858" y="2290"/>
                  </a:lnTo>
                  <a:lnTo>
                    <a:pt x="857" y="2289"/>
                  </a:lnTo>
                  <a:lnTo>
                    <a:pt x="856" y="2288"/>
                  </a:lnTo>
                  <a:lnTo>
                    <a:pt x="856" y="2287"/>
                  </a:lnTo>
                  <a:lnTo>
                    <a:pt x="855" y="2285"/>
                  </a:lnTo>
                  <a:lnTo>
                    <a:pt x="855" y="2284"/>
                  </a:lnTo>
                  <a:lnTo>
                    <a:pt x="854" y="2284"/>
                  </a:lnTo>
                  <a:lnTo>
                    <a:pt x="853" y="2284"/>
                  </a:lnTo>
                  <a:lnTo>
                    <a:pt x="853" y="2282"/>
                  </a:lnTo>
                  <a:lnTo>
                    <a:pt x="851" y="2281"/>
                  </a:lnTo>
                  <a:lnTo>
                    <a:pt x="850" y="2281"/>
                  </a:lnTo>
                  <a:lnTo>
                    <a:pt x="850" y="2280"/>
                  </a:lnTo>
                  <a:lnTo>
                    <a:pt x="849" y="2281"/>
                  </a:lnTo>
                  <a:lnTo>
                    <a:pt x="845" y="2279"/>
                  </a:lnTo>
                  <a:lnTo>
                    <a:pt x="843" y="2279"/>
                  </a:lnTo>
                  <a:lnTo>
                    <a:pt x="843" y="2278"/>
                  </a:lnTo>
                  <a:lnTo>
                    <a:pt x="842" y="2277"/>
                  </a:lnTo>
                  <a:lnTo>
                    <a:pt x="842" y="2276"/>
                  </a:lnTo>
                  <a:lnTo>
                    <a:pt x="842" y="2275"/>
                  </a:lnTo>
                  <a:lnTo>
                    <a:pt x="841" y="2275"/>
                  </a:lnTo>
                  <a:lnTo>
                    <a:pt x="842" y="2273"/>
                  </a:lnTo>
                  <a:lnTo>
                    <a:pt x="842" y="2272"/>
                  </a:lnTo>
                  <a:lnTo>
                    <a:pt x="841" y="2272"/>
                  </a:lnTo>
                  <a:lnTo>
                    <a:pt x="839" y="2271"/>
                  </a:lnTo>
                  <a:lnTo>
                    <a:pt x="838" y="2270"/>
                  </a:lnTo>
                  <a:lnTo>
                    <a:pt x="838" y="2269"/>
                  </a:lnTo>
                  <a:lnTo>
                    <a:pt x="837" y="2269"/>
                  </a:lnTo>
                  <a:lnTo>
                    <a:pt x="836" y="2268"/>
                  </a:lnTo>
                  <a:lnTo>
                    <a:pt x="836" y="2269"/>
                  </a:lnTo>
                  <a:lnTo>
                    <a:pt x="834" y="2269"/>
                  </a:lnTo>
                  <a:lnTo>
                    <a:pt x="833" y="2269"/>
                  </a:lnTo>
                  <a:lnTo>
                    <a:pt x="832" y="2269"/>
                  </a:lnTo>
                  <a:lnTo>
                    <a:pt x="832" y="2268"/>
                  </a:lnTo>
                  <a:lnTo>
                    <a:pt x="831" y="2268"/>
                  </a:lnTo>
                  <a:lnTo>
                    <a:pt x="831" y="2269"/>
                  </a:lnTo>
                  <a:lnTo>
                    <a:pt x="829" y="2269"/>
                  </a:lnTo>
                  <a:lnTo>
                    <a:pt x="828" y="2269"/>
                  </a:lnTo>
                  <a:lnTo>
                    <a:pt x="827" y="2269"/>
                  </a:lnTo>
                  <a:lnTo>
                    <a:pt x="827" y="2270"/>
                  </a:lnTo>
                  <a:lnTo>
                    <a:pt x="825" y="2270"/>
                  </a:lnTo>
                  <a:lnTo>
                    <a:pt x="824" y="2270"/>
                  </a:lnTo>
                  <a:lnTo>
                    <a:pt x="824" y="2269"/>
                  </a:lnTo>
                  <a:lnTo>
                    <a:pt x="823" y="2269"/>
                  </a:lnTo>
                  <a:lnTo>
                    <a:pt x="822" y="2268"/>
                  </a:lnTo>
                  <a:lnTo>
                    <a:pt x="821" y="2269"/>
                  </a:lnTo>
                  <a:lnTo>
                    <a:pt x="820" y="2269"/>
                  </a:lnTo>
                  <a:lnTo>
                    <a:pt x="820" y="2270"/>
                  </a:lnTo>
                  <a:lnTo>
                    <a:pt x="819" y="2270"/>
                  </a:lnTo>
                  <a:lnTo>
                    <a:pt x="816" y="2270"/>
                  </a:lnTo>
                  <a:lnTo>
                    <a:pt x="815" y="2270"/>
                  </a:lnTo>
                  <a:lnTo>
                    <a:pt x="815" y="2269"/>
                  </a:lnTo>
                  <a:lnTo>
                    <a:pt x="814" y="2268"/>
                  </a:lnTo>
                  <a:lnTo>
                    <a:pt x="814" y="2265"/>
                  </a:lnTo>
                  <a:lnTo>
                    <a:pt x="812" y="2262"/>
                  </a:lnTo>
                  <a:lnTo>
                    <a:pt x="812" y="2261"/>
                  </a:lnTo>
                  <a:lnTo>
                    <a:pt x="812" y="2259"/>
                  </a:lnTo>
                  <a:lnTo>
                    <a:pt x="811" y="2258"/>
                  </a:lnTo>
                  <a:lnTo>
                    <a:pt x="810" y="2258"/>
                  </a:lnTo>
                  <a:lnTo>
                    <a:pt x="810" y="2259"/>
                  </a:lnTo>
                  <a:lnTo>
                    <a:pt x="810" y="2260"/>
                  </a:lnTo>
                  <a:lnTo>
                    <a:pt x="808" y="2260"/>
                  </a:lnTo>
                  <a:lnTo>
                    <a:pt x="807" y="2260"/>
                  </a:lnTo>
                  <a:lnTo>
                    <a:pt x="806" y="2260"/>
                  </a:lnTo>
                  <a:lnTo>
                    <a:pt x="805" y="2262"/>
                  </a:lnTo>
                  <a:lnTo>
                    <a:pt x="804" y="2262"/>
                  </a:lnTo>
                  <a:lnTo>
                    <a:pt x="803" y="2262"/>
                  </a:lnTo>
                  <a:lnTo>
                    <a:pt x="802" y="2262"/>
                  </a:lnTo>
                  <a:lnTo>
                    <a:pt x="801" y="2261"/>
                  </a:lnTo>
                  <a:lnTo>
                    <a:pt x="799" y="2261"/>
                  </a:lnTo>
                  <a:lnTo>
                    <a:pt x="799" y="2262"/>
                  </a:lnTo>
                  <a:lnTo>
                    <a:pt x="798" y="2263"/>
                  </a:lnTo>
                  <a:lnTo>
                    <a:pt x="797" y="2264"/>
                  </a:lnTo>
                  <a:lnTo>
                    <a:pt x="797" y="2265"/>
                  </a:lnTo>
                  <a:lnTo>
                    <a:pt x="797" y="2267"/>
                  </a:lnTo>
                  <a:lnTo>
                    <a:pt x="797" y="2269"/>
                  </a:lnTo>
                  <a:lnTo>
                    <a:pt x="796" y="2269"/>
                  </a:lnTo>
                  <a:lnTo>
                    <a:pt x="795" y="2270"/>
                  </a:lnTo>
                  <a:lnTo>
                    <a:pt x="794" y="2270"/>
                  </a:lnTo>
                  <a:lnTo>
                    <a:pt x="794" y="2269"/>
                  </a:lnTo>
                  <a:lnTo>
                    <a:pt x="794" y="2268"/>
                  </a:lnTo>
                  <a:lnTo>
                    <a:pt x="793" y="2268"/>
                  </a:lnTo>
                  <a:lnTo>
                    <a:pt x="793" y="2267"/>
                  </a:lnTo>
                  <a:lnTo>
                    <a:pt x="791" y="2267"/>
                  </a:lnTo>
                  <a:lnTo>
                    <a:pt x="791" y="2268"/>
                  </a:lnTo>
                  <a:lnTo>
                    <a:pt x="790" y="2269"/>
                  </a:lnTo>
                  <a:lnTo>
                    <a:pt x="789" y="2269"/>
                  </a:lnTo>
                  <a:lnTo>
                    <a:pt x="787" y="2270"/>
                  </a:lnTo>
                  <a:lnTo>
                    <a:pt x="786" y="2270"/>
                  </a:lnTo>
                  <a:lnTo>
                    <a:pt x="785" y="2269"/>
                  </a:lnTo>
                  <a:lnTo>
                    <a:pt x="785" y="2268"/>
                  </a:lnTo>
                  <a:lnTo>
                    <a:pt x="784" y="2268"/>
                  </a:lnTo>
                  <a:lnTo>
                    <a:pt x="784" y="2267"/>
                  </a:lnTo>
                  <a:lnTo>
                    <a:pt x="786" y="2267"/>
                  </a:lnTo>
                  <a:lnTo>
                    <a:pt x="787" y="2265"/>
                  </a:lnTo>
                  <a:lnTo>
                    <a:pt x="787" y="2264"/>
                  </a:lnTo>
                  <a:lnTo>
                    <a:pt x="787" y="2263"/>
                  </a:lnTo>
                  <a:lnTo>
                    <a:pt x="786" y="2263"/>
                  </a:lnTo>
                  <a:lnTo>
                    <a:pt x="785" y="2262"/>
                  </a:lnTo>
                  <a:lnTo>
                    <a:pt x="784" y="2261"/>
                  </a:lnTo>
                  <a:lnTo>
                    <a:pt x="782" y="2261"/>
                  </a:lnTo>
                  <a:lnTo>
                    <a:pt x="782" y="2262"/>
                  </a:lnTo>
                  <a:lnTo>
                    <a:pt x="776" y="2261"/>
                  </a:lnTo>
                  <a:lnTo>
                    <a:pt x="775" y="2260"/>
                  </a:lnTo>
                  <a:lnTo>
                    <a:pt x="775" y="2259"/>
                  </a:lnTo>
                  <a:lnTo>
                    <a:pt x="773" y="2259"/>
                  </a:lnTo>
                  <a:lnTo>
                    <a:pt x="772" y="2258"/>
                  </a:lnTo>
                  <a:lnTo>
                    <a:pt x="771" y="2259"/>
                  </a:lnTo>
                  <a:lnTo>
                    <a:pt x="771" y="2260"/>
                  </a:lnTo>
                  <a:lnTo>
                    <a:pt x="772" y="2263"/>
                  </a:lnTo>
                  <a:lnTo>
                    <a:pt x="772" y="2264"/>
                  </a:lnTo>
                  <a:lnTo>
                    <a:pt x="772" y="2265"/>
                  </a:lnTo>
                  <a:lnTo>
                    <a:pt x="771" y="2265"/>
                  </a:lnTo>
                  <a:lnTo>
                    <a:pt x="770" y="2265"/>
                  </a:lnTo>
                  <a:lnTo>
                    <a:pt x="769" y="2265"/>
                  </a:lnTo>
                  <a:lnTo>
                    <a:pt x="770" y="2264"/>
                  </a:lnTo>
                  <a:lnTo>
                    <a:pt x="770" y="2263"/>
                  </a:lnTo>
                  <a:lnTo>
                    <a:pt x="769" y="2263"/>
                  </a:lnTo>
                  <a:lnTo>
                    <a:pt x="768" y="2263"/>
                  </a:lnTo>
                  <a:lnTo>
                    <a:pt x="768" y="2264"/>
                  </a:lnTo>
                  <a:lnTo>
                    <a:pt x="767" y="2265"/>
                  </a:lnTo>
                  <a:lnTo>
                    <a:pt x="765" y="2267"/>
                  </a:lnTo>
                  <a:lnTo>
                    <a:pt x="767" y="2269"/>
                  </a:lnTo>
                  <a:lnTo>
                    <a:pt x="767" y="2270"/>
                  </a:lnTo>
                  <a:lnTo>
                    <a:pt x="765" y="2270"/>
                  </a:lnTo>
                  <a:lnTo>
                    <a:pt x="764" y="2271"/>
                  </a:lnTo>
                  <a:lnTo>
                    <a:pt x="762" y="2271"/>
                  </a:lnTo>
                  <a:lnTo>
                    <a:pt x="762" y="2272"/>
                  </a:lnTo>
                  <a:lnTo>
                    <a:pt x="762" y="2273"/>
                  </a:lnTo>
                  <a:lnTo>
                    <a:pt x="761" y="2273"/>
                  </a:lnTo>
                  <a:lnTo>
                    <a:pt x="761" y="2275"/>
                  </a:lnTo>
                  <a:lnTo>
                    <a:pt x="762" y="2275"/>
                  </a:lnTo>
                  <a:lnTo>
                    <a:pt x="762" y="2276"/>
                  </a:lnTo>
                  <a:lnTo>
                    <a:pt x="761" y="2276"/>
                  </a:lnTo>
                  <a:lnTo>
                    <a:pt x="759" y="2278"/>
                  </a:lnTo>
                  <a:lnTo>
                    <a:pt x="754" y="2279"/>
                  </a:lnTo>
                  <a:lnTo>
                    <a:pt x="753" y="2279"/>
                  </a:lnTo>
                  <a:lnTo>
                    <a:pt x="750" y="2282"/>
                  </a:lnTo>
                  <a:lnTo>
                    <a:pt x="748" y="2284"/>
                  </a:lnTo>
                  <a:lnTo>
                    <a:pt x="747" y="2284"/>
                  </a:lnTo>
                  <a:lnTo>
                    <a:pt x="742" y="2285"/>
                  </a:lnTo>
                  <a:lnTo>
                    <a:pt x="739" y="2284"/>
                  </a:lnTo>
                  <a:lnTo>
                    <a:pt x="738" y="2284"/>
                  </a:lnTo>
                  <a:lnTo>
                    <a:pt x="738" y="2285"/>
                  </a:lnTo>
                  <a:lnTo>
                    <a:pt x="738" y="2286"/>
                  </a:lnTo>
                  <a:lnTo>
                    <a:pt x="738" y="2287"/>
                  </a:lnTo>
                  <a:lnTo>
                    <a:pt x="737" y="2288"/>
                  </a:lnTo>
                  <a:lnTo>
                    <a:pt x="737" y="2289"/>
                  </a:lnTo>
                  <a:lnTo>
                    <a:pt x="737" y="2290"/>
                  </a:lnTo>
                  <a:lnTo>
                    <a:pt x="738" y="2292"/>
                  </a:lnTo>
                  <a:lnTo>
                    <a:pt x="738" y="2293"/>
                  </a:lnTo>
                  <a:lnTo>
                    <a:pt x="738" y="2294"/>
                  </a:lnTo>
                  <a:lnTo>
                    <a:pt x="737" y="2295"/>
                  </a:lnTo>
                  <a:lnTo>
                    <a:pt x="735" y="2296"/>
                  </a:lnTo>
                  <a:lnTo>
                    <a:pt x="732" y="2297"/>
                  </a:lnTo>
                  <a:lnTo>
                    <a:pt x="730" y="2297"/>
                  </a:lnTo>
                  <a:lnTo>
                    <a:pt x="728" y="2301"/>
                  </a:lnTo>
                  <a:lnTo>
                    <a:pt x="724" y="2304"/>
                  </a:lnTo>
                  <a:lnTo>
                    <a:pt x="722" y="2304"/>
                  </a:lnTo>
                  <a:lnTo>
                    <a:pt x="721" y="2304"/>
                  </a:lnTo>
                  <a:lnTo>
                    <a:pt x="719" y="2302"/>
                  </a:lnTo>
                  <a:lnTo>
                    <a:pt x="718" y="2302"/>
                  </a:lnTo>
                  <a:lnTo>
                    <a:pt x="718" y="2303"/>
                  </a:lnTo>
                  <a:lnTo>
                    <a:pt x="718" y="2304"/>
                  </a:lnTo>
                  <a:lnTo>
                    <a:pt x="719" y="2304"/>
                  </a:lnTo>
                  <a:lnTo>
                    <a:pt x="720" y="2305"/>
                  </a:lnTo>
                  <a:lnTo>
                    <a:pt x="720" y="2306"/>
                  </a:lnTo>
                  <a:lnTo>
                    <a:pt x="720" y="2309"/>
                  </a:lnTo>
                  <a:lnTo>
                    <a:pt x="721" y="2314"/>
                  </a:lnTo>
                  <a:lnTo>
                    <a:pt x="721" y="2317"/>
                  </a:lnTo>
                  <a:lnTo>
                    <a:pt x="722" y="2319"/>
                  </a:lnTo>
                  <a:lnTo>
                    <a:pt x="722" y="2321"/>
                  </a:lnTo>
                  <a:lnTo>
                    <a:pt x="722" y="2322"/>
                  </a:lnTo>
                  <a:lnTo>
                    <a:pt x="722" y="2323"/>
                  </a:lnTo>
                  <a:lnTo>
                    <a:pt x="725" y="2323"/>
                  </a:lnTo>
                  <a:lnTo>
                    <a:pt x="725" y="2325"/>
                  </a:lnTo>
                  <a:lnTo>
                    <a:pt x="726" y="2326"/>
                  </a:lnTo>
                  <a:lnTo>
                    <a:pt x="726" y="2327"/>
                  </a:lnTo>
                  <a:lnTo>
                    <a:pt x="725" y="2327"/>
                  </a:lnTo>
                  <a:lnTo>
                    <a:pt x="725" y="2328"/>
                  </a:lnTo>
                  <a:lnTo>
                    <a:pt x="722" y="2330"/>
                  </a:lnTo>
                  <a:lnTo>
                    <a:pt x="720" y="2331"/>
                  </a:lnTo>
                  <a:lnTo>
                    <a:pt x="716" y="2334"/>
                  </a:lnTo>
                  <a:lnTo>
                    <a:pt x="715" y="2334"/>
                  </a:lnTo>
                  <a:lnTo>
                    <a:pt x="715" y="2335"/>
                  </a:lnTo>
                  <a:lnTo>
                    <a:pt x="713" y="2335"/>
                  </a:lnTo>
                  <a:lnTo>
                    <a:pt x="712" y="2334"/>
                  </a:lnTo>
                  <a:lnTo>
                    <a:pt x="711" y="2332"/>
                  </a:lnTo>
                  <a:lnTo>
                    <a:pt x="710" y="2332"/>
                  </a:lnTo>
                  <a:lnTo>
                    <a:pt x="709" y="2332"/>
                  </a:lnTo>
                  <a:lnTo>
                    <a:pt x="709" y="2331"/>
                  </a:lnTo>
                  <a:lnTo>
                    <a:pt x="709" y="2330"/>
                  </a:lnTo>
                  <a:lnTo>
                    <a:pt x="708" y="2329"/>
                  </a:lnTo>
                  <a:lnTo>
                    <a:pt x="707" y="2329"/>
                  </a:lnTo>
                  <a:lnTo>
                    <a:pt x="707" y="2328"/>
                  </a:lnTo>
                  <a:lnTo>
                    <a:pt x="707" y="2327"/>
                  </a:lnTo>
                  <a:lnTo>
                    <a:pt x="707" y="2326"/>
                  </a:lnTo>
                  <a:lnTo>
                    <a:pt x="706" y="2325"/>
                  </a:lnTo>
                  <a:lnTo>
                    <a:pt x="706" y="2323"/>
                  </a:lnTo>
                  <a:lnTo>
                    <a:pt x="704" y="2322"/>
                  </a:lnTo>
                  <a:lnTo>
                    <a:pt x="703" y="2322"/>
                  </a:lnTo>
                  <a:lnTo>
                    <a:pt x="703" y="2321"/>
                  </a:lnTo>
                  <a:lnTo>
                    <a:pt x="703" y="2320"/>
                  </a:lnTo>
                  <a:lnTo>
                    <a:pt x="702" y="2319"/>
                  </a:lnTo>
                  <a:lnTo>
                    <a:pt x="701" y="2318"/>
                  </a:lnTo>
                  <a:lnTo>
                    <a:pt x="700" y="2317"/>
                  </a:lnTo>
                  <a:lnTo>
                    <a:pt x="699" y="2315"/>
                  </a:lnTo>
                  <a:lnTo>
                    <a:pt x="699" y="2314"/>
                  </a:lnTo>
                  <a:lnTo>
                    <a:pt x="698" y="2314"/>
                  </a:lnTo>
                  <a:lnTo>
                    <a:pt x="698" y="2313"/>
                  </a:lnTo>
                  <a:lnTo>
                    <a:pt x="696" y="2313"/>
                  </a:lnTo>
                  <a:lnTo>
                    <a:pt x="695" y="2312"/>
                  </a:lnTo>
                  <a:lnTo>
                    <a:pt x="694" y="2310"/>
                  </a:lnTo>
                  <a:lnTo>
                    <a:pt x="693" y="2310"/>
                  </a:lnTo>
                  <a:lnTo>
                    <a:pt x="692" y="2310"/>
                  </a:lnTo>
                  <a:lnTo>
                    <a:pt x="691" y="2311"/>
                  </a:lnTo>
                  <a:lnTo>
                    <a:pt x="690" y="2312"/>
                  </a:lnTo>
                  <a:lnTo>
                    <a:pt x="690" y="2313"/>
                  </a:lnTo>
                  <a:lnTo>
                    <a:pt x="689" y="2314"/>
                  </a:lnTo>
                  <a:lnTo>
                    <a:pt x="686" y="2315"/>
                  </a:lnTo>
                  <a:lnTo>
                    <a:pt x="686" y="2317"/>
                  </a:lnTo>
                  <a:lnTo>
                    <a:pt x="686" y="2318"/>
                  </a:lnTo>
                  <a:lnTo>
                    <a:pt x="686" y="2319"/>
                  </a:lnTo>
                  <a:lnTo>
                    <a:pt x="685" y="2320"/>
                  </a:lnTo>
                  <a:lnTo>
                    <a:pt x="685" y="2321"/>
                  </a:lnTo>
                  <a:lnTo>
                    <a:pt x="686" y="2323"/>
                  </a:lnTo>
                  <a:lnTo>
                    <a:pt x="686" y="2325"/>
                  </a:lnTo>
                  <a:lnTo>
                    <a:pt x="686" y="2326"/>
                  </a:lnTo>
                  <a:lnTo>
                    <a:pt x="685" y="2328"/>
                  </a:lnTo>
                  <a:lnTo>
                    <a:pt x="683" y="2329"/>
                  </a:lnTo>
                  <a:lnTo>
                    <a:pt x="677" y="2331"/>
                  </a:lnTo>
                  <a:lnTo>
                    <a:pt x="677" y="2332"/>
                  </a:lnTo>
                  <a:lnTo>
                    <a:pt x="676" y="2335"/>
                  </a:lnTo>
                  <a:lnTo>
                    <a:pt x="675" y="2344"/>
                  </a:lnTo>
                  <a:lnTo>
                    <a:pt x="673" y="2353"/>
                  </a:lnTo>
                  <a:lnTo>
                    <a:pt x="675" y="2354"/>
                  </a:lnTo>
                  <a:lnTo>
                    <a:pt x="678" y="2356"/>
                  </a:lnTo>
                  <a:lnTo>
                    <a:pt x="679" y="2357"/>
                  </a:lnTo>
                  <a:lnTo>
                    <a:pt x="679" y="2360"/>
                  </a:lnTo>
                  <a:lnTo>
                    <a:pt x="679" y="2362"/>
                  </a:lnTo>
                  <a:lnTo>
                    <a:pt x="678" y="2364"/>
                  </a:lnTo>
                  <a:lnTo>
                    <a:pt x="677" y="2365"/>
                  </a:lnTo>
                  <a:lnTo>
                    <a:pt x="676" y="2365"/>
                  </a:lnTo>
                  <a:lnTo>
                    <a:pt x="676" y="2367"/>
                  </a:lnTo>
                  <a:lnTo>
                    <a:pt x="674" y="2368"/>
                  </a:lnTo>
                  <a:lnTo>
                    <a:pt x="673" y="2368"/>
                  </a:lnTo>
                  <a:lnTo>
                    <a:pt x="673" y="2369"/>
                  </a:lnTo>
                  <a:lnTo>
                    <a:pt x="669" y="2378"/>
                  </a:lnTo>
                  <a:lnTo>
                    <a:pt x="666" y="2388"/>
                  </a:lnTo>
                  <a:lnTo>
                    <a:pt x="672" y="2390"/>
                  </a:lnTo>
                  <a:lnTo>
                    <a:pt x="678" y="2393"/>
                  </a:lnTo>
                  <a:lnTo>
                    <a:pt x="681" y="2393"/>
                  </a:lnTo>
                  <a:lnTo>
                    <a:pt x="681" y="2394"/>
                  </a:lnTo>
                  <a:lnTo>
                    <a:pt x="682" y="2394"/>
                  </a:lnTo>
                  <a:lnTo>
                    <a:pt x="681" y="2395"/>
                  </a:lnTo>
                  <a:lnTo>
                    <a:pt x="681" y="2396"/>
                  </a:lnTo>
                  <a:lnTo>
                    <a:pt x="682" y="2396"/>
                  </a:lnTo>
                  <a:lnTo>
                    <a:pt x="682" y="2397"/>
                  </a:lnTo>
                  <a:lnTo>
                    <a:pt x="682" y="2398"/>
                  </a:lnTo>
                  <a:lnTo>
                    <a:pt x="682" y="2399"/>
                  </a:lnTo>
                  <a:lnTo>
                    <a:pt x="683" y="2401"/>
                  </a:lnTo>
                  <a:lnTo>
                    <a:pt x="683" y="2402"/>
                  </a:lnTo>
                  <a:lnTo>
                    <a:pt x="682" y="2402"/>
                  </a:lnTo>
                  <a:lnTo>
                    <a:pt x="681" y="2403"/>
                  </a:lnTo>
                  <a:lnTo>
                    <a:pt x="679" y="2404"/>
                  </a:lnTo>
                  <a:lnTo>
                    <a:pt x="682" y="2406"/>
                  </a:lnTo>
                  <a:lnTo>
                    <a:pt x="683" y="2407"/>
                  </a:lnTo>
                  <a:lnTo>
                    <a:pt x="683" y="2409"/>
                  </a:lnTo>
                  <a:lnTo>
                    <a:pt x="682" y="2409"/>
                  </a:lnTo>
                  <a:lnTo>
                    <a:pt x="682" y="2410"/>
                  </a:lnTo>
                  <a:lnTo>
                    <a:pt x="682" y="2411"/>
                  </a:lnTo>
                  <a:lnTo>
                    <a:pt x="683" y="2412"/>
                  </a:lnTo>
                  <a:lnTo>
                    <a:pt x="687" y="2415"/>
                  </a:lnTo>
                  <a:lnTo>
                    <a:pt x="689" y="2414"/>
                  </a:lnTo>
                  <a:lnTo>
                    <a:pt x="689" y="2412"/>
                  </a:lnTo>
                  <a:lnTo>
                    <a:pt x="689" y="2410"/>
                  </a:lnTo>
                  <a:lnTo>
                    <a:pt x="690" y="2410"/>
                  </a:lnTo>
                  <a:lnTo>
                    <a:pt x="695" y="2412"/>
                  </a:lnTo>
                  <a:lnTo>
                    <a:pt x="704" y="2412"/>
                  </a:lnTo>
                  <a:lnTo>
                    <a:pt x="707" y="2413"/>
                  </a:lnTo>
                  <a:lnTo>
                    <a:pt x="708" y="2414"/>
                  </a:lnTo>
                  <a:lnTo>
                    <a:pt x="712" y="2422"/>
                  </a:lnTo>
                  <a:lnTo>
                    <a:pt x="713" y="2423"/>
                  </a:lnTo>
                  <a:lnTo>
                    <a:pt x="715" y="2424"/>
                  </a:lnTo>
                  <a:lnTo>
                    <a:pt x="716" y="2424"/>
                  </a:lnTo>
                  <a:lnTo>
                    <a:pt x="717" y="2426"/>
                  </a:lnTo>
                  <a:lnTo>
                    <a:pt x="717" y="2427"/>
                  </a:lnTo>
                  <a:lnTo>
                    <a:pt x="720" y="2437"/>
                  </a:lnTo>
                  <a:lnTo>
                    <a:pt x="728" y="2448"/>
                  </a:lnTo>
                  <a:lnTo>
                    <a:pt x="727" y="2451"/>
                  </a:lnTo>
                  <a:lnTo>
                    <a:pt x="726" y="2451"/>
                  </a:lnTo>
                  <a:lnTo>
                    <a:pt x="722" y="2452"/>
                  </a:lnTo>
                  <a:lnTo>
                    <a:pt x="721" y="2452"/>
                  </a:lnTo>
                  <a:lnTo>
                    <a:pt x="721" y="2449"/>
                  </a:lnTo>
                  <a:lnTo>
                    <a:pt x="720" y="2449"/>
                  </a:lnTo>
                  <a:lnTo>
                    <a:pt x="719" y="2448"/>
                  </a:lnTo>
                  <a:lnTo>
                    <a:pt x="717" y="2448"/>
                  </a:lnTo>
                  <a:lnTo>
                    <a:pt x="716" y="2449"/>
                  </a:lnTo>
                  <a:lnTo>
                    <a:pt x="716" y="2452"/>
                  </a:lnTo>
                  <a:lnTo>
                    <a:pt x="715" y="2453"/>
                  </a:lnTo>
                  <a:lnTo>
                    <a:pt x="716" y="2453"/>
                  </a:lnTo>
                  <a:lnTo>
                    <a:pt x="717" y="2453"/>
                  </a:lnTo>
                  <a:lnTo>
                    <a:pt x="717" y="2454"/>
                  </a:lnTo>
                  <a:lnTo>
                    <a:pt x="717" y="2455"/>
                  </a:lnTo>
                  <a:lnTo>
                    <a:pt x="718" y="2455"/>
                  </a:lnTo>
                  <a:lnTo>
                    <a:pt x="717" y="2456"/>
                  </a:lnTo>
                  <a:lnTo>
                    <a:pt x="718" y="2456"/>
                  </a:lnTo>
                  <a:lnTo>
                    <a:pt x="720" y="2456"/>
                  </a:lnTo>
                  <a:lnTo>
                    <a:pt x="721" y="2456"/>
                  </a:lnTo>
                  <a:lnTo>
                    <a:pt x="721" y="2457"/>
                  </a:lnTo>
                  <a:lnTo>
                    <a:pt x="722" y="2457"/>
                  </a:lnTo>
                  <a:lnTo>
                    <a:pt x="724" y="2459"/>
                  </a:lnTo>
                  <a:lnTo>
                    <a:pt x="725" y="2459"/>
                  </a:lnTo>
                  <a:lnTo>
                    <a:pt x="726" y="2459"/>
                  </a:lnTo>
                  <a:lnTo>
                    <a:pt x="726" y="2460"/>
                  </a:lnTo>
                  <a:lnTo>
                    <a:pt x="727" y="2460"/>
                  </a:lnTo>
                  <a:lnTo>
                    <a:pt x="729" y="2462"/>
                  </a:lnTo>
                  <a:lnTo>
                    <a:pt x="734" y="2464"/>
                  </a:lnTo>
                  <a:lnTo>
                    <a:pt x="735" y="2465"/>
                  </a:lnTo>
                  <a:lnTo>
                    <a:pt x="736" y="2466"/>
                  </a:lnTo>
                  <a:lnTo>
                    <a:pt x="736" y="2468"/>
                  </a:lnTo>
                  <a:lnTo>
                    <a:pt x="735" y="2468"/>
                  </a:lnTo>
                  <a:lnTo>
                    <a:pt x="735" y="2466"/>
                  </a:lnTo>
                  <a:lnTo>
                    <a:pt x="734" y="2466"/>
                  </a:lnTo>
                  <a:lnTo>
                    <a:pt x="733" y="2466"/>
                  </a:lnTo>
                  <a:lnTo>
                    <a:pt x="733" y="2465"/>
                  </a:lnTo>
                  <a:lnTo>
                    <a:pt x="732" y="2465"/>
                  </a:lnTo>
                  <a:lnTo>
                    <a:pt x="733" y="2464"/>
                  </a:lnTo>
                  <a:lnTo>
                    <a:pt x="732" y="2464"/>
                  </a:lnTo>
                  <a:lnTo>
                    <a:pt x="732" y="2465"/>
                  </a:lnTo>
                  <a:lnTo>
                    <a:pt x="730" y="2465"/>
                  </a:lnTo>
                  <a:lnTo>
                    <a:pt x="730" y="2466"/>
                  </a:lnTo>
                  <a:lnTo>
                    <a:pt x="729" y="2468"/>
                  </a:lnTo>
                  <a:lnTo>
                    <a:pt x="730" y="2468"/>
                  </a:lnTo>
                  <a:lnTo>
                    <a:pt x="732" y="2469"/>
                  </a:lnTo>
                  <a:lnTo>
                    <a:pt x="732" y="2471"/>
                  </a:lnTo>
                  <a:lnTo>
                    <a:pt x="730" y="2470"/>
                  </a:lnTo>
                  <a:lnTo>
                    <a:pt x="729" y="2469"/>
                  </a:lnTo>
                  <a:lnTo>
                    <a:pt x="729" y="2470"/>
                  </a:lnTo>
                  <a:lnTo>
                    <a:pt x="728" y="2470"/>
                  </a:lnTo>
                  <a:lnTo>
                    <a:pt x="727" y="2471"/>
                  </a:lnTo>
                  <a:lnTo>
                    <a:pt x="727" y="2472"/>
                  </a:lnTo>
                  <a:lnTo>
                    <a:pt x="727" y="2473"/>
                  </a:lnTo>
                  <a:lnTo>
                    <a:pt x="726" y="2472"/>
                  </a:lnTo>
                  <a:lnTo>
                    <a:pt x="726" y="2471"/>
                  </a:lnTo>
                  <a:lnTo>
                    <a:pt x="725" y="2471"/>
                  </a:lnTo>
                  <a:lnTo>
                    <a:pt x="726" y="2471"/>
                  </a:lnTo>
                  <a:lnTo>
                    <a:pt x="726" y="2472"/>
                  </a:lnTo>
                  <a:lnTo>
                    <a:pt x="725" y="2472"/>
                  </a:lnTo>
                  <a:lnTo>
                    <a:pt x="725" y="2471"/>
                  </a:lnTo>
                  <a:lnTo>
                    <a:pt x="724" y="2471"/>
                  </a:lnTo>
                  <a:lnTo>
                    <a:pt x="725" y="2472"/>
                  </a:lnTo>
                  <a:lnTo>
                    <a:pt x="725" y="2473"/>
                  </a:lnTo>
                  <a:lnTo>
                    <a:pt x="724" y="2472"/>
                  </a:lnTo>
                  <a:lnTo>
                    <a:pt x="724" y="2473"/>
                  </a:lnTo>
                  <a:lnTo>
                    <a:pt x="724" y="2474"/>
                  </a:lnTo>
                  <a:lnTo>
                    <a:pt x="724" y="2473"/>
                  </a:lnTo>
                  <a:lnTo>
                    <a:pt x="722" y="2473"/>
                  </a:lnTo>
                  <a:lnTo>
                    <a:pt x="722" y="2472"/>
                  </a:lnTo>
                  <a:lnTo>
                    <a:pt x="721" y="2471"/>
                  </a:lnTo>
                  <a:lnTo>
                    <a:pt x="721" y="2472"/>
                  </a:lnTo>
                  <a:lnTo>
                    <a:pt x="720" y="2472"/>
                  </a:lnTo>
                  <a:lnTo>
                    <a:pt x="720" y="2473"/>
                  </a:lnTo>
                  <a:lnTo>
                    <a:pt x="719" y="2473"/>
                  </a:lnTo>
                  <a:lnTo>
                    <a:pt x="720" y="2473"/>
                  </a:lnTo>
                  <a:lnTo>
                    <a:pt x="721" y="2476"/>
                  </a:lnTo>
                  <a:lnTo>
                    <a:pt x="721" y="2477"/>
                  </a:lnTo>
                  <a:lnTo>
                    <a:pt x="720" y="2477"/>
                  </a:lnTo>
                  <a:lnTo>
                    <a:pt x="719" y="2478"/>
                  </a:lnTo>
                  <a:lnTo>
                    <a:pt x="720" y="2478"/>
                  </a:lnTo>
                  <a:lnTo>
                    <a:pt x="721" y="2477"/>
                  </a:lnTo>
                  <a:lnTo>
                    <a:pt x="721" y="2478"/>
                  </a:lnTo>
                  <a:lnTo>
                    <a:pt x="722" y="2478"/>
                  </a:lnTo>
                  <a:lnTo>
                    <a:pt x="721" y="2479"/>
                  </a:lnTo>
                  <a:lnTo>
                    <a:pt x="722" y="2480"/>
                  </a:lnTo>
                  <a:lnTo>
                    <a:pt x="722" y="2481"/>
                  </a:lnTo>
                  <a:lnTo>
                    <a:pt x="724" y="2482"/>
                  </a:lnTo>
                  <a:lnTo>
                    <a:pt x="722" y="2481"/>
                  </a:lnTo>
                  <a:lnTo>
                    <a:pt x="721" y="2482"/>
                  </a:lnTo>
                  <a:lnTo>
                    <a:pt x="720" y="2482"/>
                  </a:lnTo>
                  <a:lnTo>
                    <a:pt x="720" y="2481"/>
                  </a:lnTo>
                  <a:lnTo>
                    <a:pt x="721" y="2480"/>
                  </a:lnTo>
                  <a:lnTo>
                    <a:pt x="720" y="2480"/>
                  </a:lnTo>
                  <a:lnTo>
                    <a:pt x="719" y="2480"/>
                  </a:lnTo>
                  <a:lnTo>
                    <a:pt x="719" y="2479"/>
                  </a:lnTo>
                  <a:lnTo>
                    <a:pt x="718" y="2478"/>
                  </a:lnTo>
                  <a:lnTo>
                    <a:pt x="717" y="2478"/>
                  </a:lnTo>
                  <a:lnTo>
                    <a:pt x="716" y="2478"/>
                  </a:lnTo>
                  <a:lnTo>
                    <a:pt x="715" y="2478"/>
                  </a:lnTo>
                  <a:lnTo>
                    <a:pt x="715" y="2479"/>
                  </a:lnTo>
                  <a:lnTo>
                    <a:pt x="713" y="2480"/>
                  </a:lnTo>
                  <a:lnTo>
                    <a:pt x="713" y="2481"/>
                  </a:lnTo>
                  <a:lnTo>
                    <a:pt x="713" y="2480"/>
                  </a:lnTo>
                  <a:lnTo>
                    <a:pt x="712" y="2480"/>
                  </a:lnTo>
                  <a:lnTo>
                    <a:pt x="712" y="2481"/>
                  </a:lnTo>
                  <a:lnTo>
                    <a:pt x="713" y="2481"/>
                  </a:lnTo>
                  <a:lnTo>
                    <a:pt x="713" y="2482"/>
                  </a:lnTo>
                  <a:lnTo>
                    <a:pt x="711" y="2482"/>
                  </a:lnTo>
                  <a:lnTo>
                    <a:pt x="710" y="2482"/>
                  </a:lnTo>
                  <a:lnTo>
                    <a:pt x="710" y="2484"/>
                  </a:lnTo>
                  <a:lnTo>
                    <a:pt x="710" y="2485"/>
                  </a:lnTo>
                  <a:lnTo>
                    <a:pt x="709" y="2485"/>
                  </a:lnTo>
                  <a:lnTo>
                    <a:pt x="709" y="2486"/>
                  </a:lnTo>
                  <a:lnTo>
                    <a:pt x="710" y="2487"/>
                  </a:lnTo>
                  <a:lnTo>
                    <a:pt x="709" y="2486"/>
                  </a:lnTo>
                  <a:lnTo>
                    <a:pt x="708" y="2486"/>
                  </a:lnTo>
                  <a:lnTo>
                    <a:pt x="707" y="2486"/>
                  </a:lnTo>
                  <a:lnTo>
                    <a:pt x="706" y="2485"/>
                  </a:lnTo>
                  <a:lnTo>
                    <a:pt x="706" y="2486"/>
                  </a:lnTo>
                  <a:lnTo>
                    <a:pt x="704" y="2486"/>
                  </a:lnTo>
                  <a:lnTo>
                    <a:pt x="703" y="2487"/>
                  </a:lnTo>
                  <a:lnTo>
                    <a:pt x="703" y="2486"/>
                  </a:lnTo>
                  <a:lnTo>
                    <a:pt x="702" y="2486"/>
                  </a:lnTo>
                  <a:lnTo>
                    <a:pt x="701" y="2487"/>
                  </a:lnTo>
                  <a:lnTo>
                    <a:pt x="700" y="2486"/>
                  </a:lnTo>
                  <a:lnTo>
                    <a:pt x="700" y="2487"/>
                  </a:lnTo>
                  <a:lnTo>
                    <a:pt x="700" y="2488"/>
                  </a:lnTo>
                  <a:lnTo>
                    <a:pt x="700" y="2489"/>
                  </a:lnTo>
                  <a:lnTo>
                    <a:pt x="699" y="2490"/>
                  </a:lnTo>
                  <a:lnTo>
                    <a:pt x="698" y="2489"/>
                  </a:lnTo>
                  <a:lnTo>
                    <a:pt x="698" y="2488"/>
                  </a:lnTo>
                  <a:lnTo>
                    <a:pt x="698" y="2487"/>
                  </a:lnTo>
                  <a:lnTo>
                    <a:pt x="696" y="2487"/>
                  </a:lnTo>
                  <a:lnTo>
                    <a:pt x="695" y="2487"/>
                  </a:lnTo>
                  <a:lnTo>
                    <a:pt x="695" y="2486"/>
                  </a:lnTo>
                  <a:lnTo>
                    <a:pt x="694" y="2486"/>
                  </a:lnTo>
                  <a:lnTo>
                    <a:pt x="694" y="2485"/>
                  </a:lnTo>
                  <a:lnTo>
                    <a:pt x="693" y="2485"/>
                  </a:lnTo>
                  <a:lnTo>
                    <a:pt x="692" y="2485"/>
                  </a:lnTo>
                  <a:lnTo>
                    <a:pt x="692" y="2486"/>
                  </a:lnTo>
                  <a:lnTo>
                    <a:pt x="693" y="2486"/>
                  </a:lnTo>
                  <a:lnTo>
                    <a:pt x="694" y="2486"/>
                  </a:lnTo>
                  <a:lnTo>
                    <a:pt x="694" y="2487"/>
                  </a:lnTo>
                  <a:lnTo>
                    <a:pt x="694" y="2488"/>
                  </a:lnTo>
                  <a:lnTo>
                    <a:pt x="694" y="2489"/>
                  </a:lnTo>
                  <a:lnTo>
                    <a:pt x="695" y="2489"/>
                  </a:lnTo>
                  <a:lnTo>
                    <a:pt x="694" y="2490"/>
                  </a:lnTo>
                  <a:lnTo>
                    <a:pt x="694" y="2491"/>
                  </a:lnTo>
                  <a:lnTo>
                    <a:pt x="695" y="2491"/>
                  </a:lnTo>
                  <a:lnTo>
                    <a:pt x="694" y="2491"/>
                  </a:lnTo>
                  <a:lnTo>
                    <a:pt x="693" y="2490"/>
                  </a:lnTo>
                  <a:lnTo>
                    <a:pt x="693" y="2489"/>
                  </a:lnTo>
                  <a:lnTo>
                    <a:pt x="692" y="2488"/>
                  </a:lnTo>
                  <a:lnTo>
                    <a:pt x="691" y="2488"/>
                  </a:lnTo>
                  <a:lnTo>
                    <a:pt x="690" y="2487"/>
                  </a:lnTo>
                  <a:lnTo>
                    <a:pt x="690" y="2486"/>
                  </a:lnTo>
                  <a:lnTo>
                    <a:pt x="691" y="2486"/>
                  </a:lnTo>
                  <a:lnTo>
                    <a:pt x="690" y="2486"/>
                  </a:lnTo>
                  <a:lnTo>
                    <a:pt x="689" y="2486"/>
                  </a:lnTo>
                  <a:lnTo>
                    <a:pt x="689" y="2485"/>
                  </a:lnTo>
                  <a:lnTo>
                    <a:pt x="689" y="2486"/>
                  </a:lnTo>
                  <a:lnTo>
                    <a:pt x="689" y="2487"/>
                  </a:lnTo>
                  <a:lnTo>
                    <a:pt x="689" y="2488"/>
                  </a:lnTo>
                  <a:lnTo>
                    <a:pt x="690" y="2488"/>
                  </a:lnTo>
                  <a:lnTo>
                    <a:pt x="691" y="2488"/>
                  </a:lnTo>
                  <a:lnTo>
                    <a:pt x="692" y="2489"/>
                  </a:lnTo>
                  <a:lnTo>
                    <a:pt x="692" y="2490"/>
                  </a:lnTo>
                  <a:lnTo>
                    <a:pt x="693" y="2490"/>
                  </a:lnTo>
                  <a:lnTo>
                    <a:pt x="693" y="2491"/>
                  </a:lnTo>
                  <a:lnTo>
                    <a:pt x="693" y="2493"/>
                  </a:lnTo>
                  <a:lnTo>
                    <a:pt x="692" y="2493"/>
                  </a:lnTo>
                  <a:lnTo>
                    <a:pt x="691" y="2491"/>
                  </a:lnTo>
                  <a:lnTo>
                    <a:pt x="691" y="2490"/>
                  </a:lnTo>
                  <a:lnTo>
                    <a:pt x="691" y="2491"/>
                  </a:lnTo>
                  <a:lnTo>
                    <a:pt x="692" y="2494"/>
                  </a:lnTo>
                  <a:lnTo>
                    <a:pt x="691" y="2495"/>
                  </a:lnTo>
                  <a:lnTo>
                    <a:pt x="691" y="2496"/>
                  </a:lnTo>
                  <a:lnTo>
                    <a:pt x="691" y="2497"/>
                  </a:lnTo>
                  <a:lnTo>
                    <a:pt x="689" y="2497"/>
                  </a:lnTo>
                  <a:lnTo>
                    <a:pt x="690" y="2497"/>
                  </a:lnTo>
                  <a:lnTo>
                    <a:pt x="690" y="2498"/>
                  </a:lnTo>
                  <a:lnTo>
                    <a:pt x="690" y="2499"/>
                  </a:lnTo>
                  <a:lnTo>
                    <a:pt x="689" y="2501"/>
                  </a:lnTo>
                  <a:lnTo>
                    <a:pt x="689" y="2502"/>
                  </a:lnTo>
                  <a:lnTo>
                    <a:pt x="689" y="2505"/>
                  </a:lnTo>
                  <a:lnTo>
                    <a:pt x="687" y="2505"/>
                  </a:lnTo>
                  <a:lnTo>
                    <a:pt x="686" y="2505"/>
                  </a:lnTo>
                  <a:lnTo>
                    <a:pt x="686" y="2506"/>
                  </a:lnTo>
                  <a:lnTo>
                    <a:pt x="685" y="2507"/>
                  </a:lnTo>
                  <a:lnTo>
                    <a:pt x="685" y="2509"/>
                  </a:lnTo>
                  <a:lnTo>
                    <a:pt x="685" y="2510"/>
                  </a:lnTo>
                  <a:lnTo>
                    <a:pt x="684" y="2511"/>
                  </a:lnTo>
                  <a:lnTo>
                    <a:pt x="684" y="2512"/>
                  </a:lnTo>
                  <a:lnTo>
                    <a:pt x="684" y="2513"/>
                  </a:lnTo>
                  <a:lnTo>
                    <a:pt x="683" y="2513"/>
                  </a:lnTo>
                  <a:lnTo>
                    <a:pt x="682" y="2514"/>
                  </a:lnTo>
                  <a:lnTo>
                    <a:pt x="682" y="2513"/>
                  </a:lnTo>
                  <a:lnTo>
                    <a:pt x="681" y="2513"/>
                  </a:lnTo>
                  <a:lnTo>
                    <a:pt x="681" y="2514"/>
                  </a:lnTo>
                  <a:lnTo>
                    <a:pt x="682" y="2516"/>
                  </a:lnTo>
                  <a:lnTo>
                    <a:pt x="681" y="2519"/>
                  </a:lnTo>
                  <a:lnTo>
                    <a:pt x="681" y="2520"/>
                  </a:lnTo>
                  <a:lnTo>
                    <a:pt x="681" y="2519"/>
                  </a:lnTo>
                  <a:lnTo>
                    <a:pt x="679" y="2518"/>
                  </a:lnTo>
                  <a:lnTo>
                    <a:pt x="679" y="2516"/>
                  </a:lnTo>
                  <a:lnTo>
                    <a:pt x="679" y="2515"/>
                  </a:lnTo>
                  <a:lnTo>
                    <a:pt x="678" y="2514"/>
                  </a:lnTo>
                  <a:lnTo>
                    <a:pt x="678" y="2515"/>
                  </a:lnTo>
                  <a:lnTo>
                    <a:pt x="678" y="2516"/>
                  </a:lnTo>
                  <a:lnTo>
                    <a:pt x="678" y="2518"/>
                  </a:lnTo>
                  <a:lnTo>
                    <a:pt x="678" y="2519"/>
                  </a:lnTo>
                  <a:lnTo>
                    <a:pt x="678" y="2520"/>
                  </a:lnTo>
                  <a:lnTo>
                    <a:pt x="677" y="2520"/>
                  </a:lnTo>
                  <a:lnTo>
                    <a:pt x="676" y="2521"/>
                  </a:lnTo>
                  <a:lnTo>
                    <a:pt x="675" y="2521"/>
                  </a:lnTo>
                  <a:lnTo>
                    <a:pt x="675" y="2522"/>
                  </a:lnTo>
                  <a:lnTo>
                    <a:pt x="674" y="2522"/>
                  </a:lnTo>
                  <a:lnTo>
                    <a:pt x="673" y="2523"/>
                  </a:lnTo>
                  <a:lnTo>
                    <a:pt x="673" y="2524"/>
                  </a:lnTo>
                  <a:lnTo>
                    <a:pt x="672" y="2524"/>
                  </a:lnTo>
                  <a:lnTo>
                    <a:pt x="672" y="2527"/>
                  </a:lnTo>
                  <a:lnTo>
                    <a:pt x="672" y="2528"/>
                  </a:lnTo>
                  <a:lnTo>
                    <a:pt x="670" y="2528"/>
                  </a:lnTo>
                  <a:lnTo>
                    <a:pt x="670" y="2529"/>
                  </a:lnTo>
                  <a:lnTo>
                    <a:pt x="672" y="2530"/>
                  </a:lnTo>
                  <a:lnTo>
                    <a:pt x="672" y="2531"/>
                  </a:lnTo>
                  <a:lnTo>
                    <a:pt x="672" y="2532"/>
                  </a:lnTo>
                  <a:lnTo>
                    <a:pt x="673" y="2532"/>
                  </a:lnTo>
                  <a:lnTo>
                    <a:pt x="673" y="2533"/>
                  </a:lnTo>
                  <a:lnTo>
                    <a:pt x="674" y="2533"/>
                  </a:lnTo>
                  <a:lnTo>
                    <a:pt x="675" y="2532"/>
                  </a:lnTo>
                  <a:lnTo>
                    <a:pt x="678" y="2533"/>
                  </a:lnTo>
                  <a:lnTo>
                    <a:pt x="679" y="2535"/>
                  </a:lnTo>
                  <a:lnTo>
                    <a:pt x="679" y="2536"/>
                  </a:lnTo>
                  <a:lnTo>
                    <a:pt x="681" y="2537"/>
                  </a:lnTo>
                  <a:lnTo>
                    <a:pt x="681" y="2538"/>
                  </a:lnTo>
                  <a:lnTo>
                    <a:pt x="682" y="2538"/>
                  </a:lnTo>
                  <a:lnTo>
                    <a:pt x="682" y="2539"/>
                  </a:lnTo>
                  <a:lnTo>
                    <a:pt x="683" y="2539"/>
                  </a:lnTo>
                  <a:lnTo>
                    <a:pt x="684" y="2539"/>
                  </a:lnTo>
                  <a:lnTo>
                    <a:pt x="685" y="2539"/>
                  </a:lnTo>
                  <a:lnTo>
                    <a:pt x="685" y="2540"/>
                  </a:lnTo>
                  <a:lnTo>
                    <a:pt x="686" y="2544"/>
                  </a:lnTo>
                  <a:lnTo>
                    <a:pt x="686" y="2545"/>
                  </a:lnTo>
                  <a:lnTo>
                    <a:pt x="687" y="2545"/>
                  </a:lnTo>
                  <a:lnTo>
                    <a:pt x="687" y="2546"/>
                  </a:lnTo>
                  <a:lnTo>
                    <a:pt x="689" y="2548"/>
                  </a:lnTo>
                  <a:lnTo>
                    <a:pt x="689" y="2549"/>
                  </a:lnTo>
                  <a:lnTo>
                    <a:pt x="690" y="2549"/>
                  </a:lnTo>
                  <a:lnTo>
                    <a:pt x="690" y="2551"/>
                  </a:lnTo>
                  <a:lnTo>
                    <a:pt x="690" y="2552"/>
                  </a:lnTo>
                  <a:lnTo>
                    <a:pt x="690" y="2553"/>
                  </a:lnTo>
                  <a:lnTo>
                    <a:pt x="691" y="2553"/>
                  </a:lnTo>
                  <a:lnTo>
                    <a:pt x="691" y="2554"/>
                  </a:lnTo>
                  <a:lnTo>
                    <a:pt x="691" y="2555"/>
                  </a:lnTo>
                  <a:lnTo>
                    <a:pt x="690" y="2555"/>
                  </a:lnTo>
                  <a:lnTo>
                    <a:pt x="690" y="2556"/>
                  </a:lnTo>
                  <a:lnTo>
                    <a:pt x="690" y="2557"/>
                  </a:lnTo>
                  <a:lnTo>
                    <a:pt x="690" y="2558"/>
                  </a:lnTo>
                  <a:lnTo>
                    <a:pt x="689" y="2560"/>
                  </a:lnTo>
                  <a:lnTo>
                    <a:pt x="689" y="2561"/>
                  </a:lnTo>
                  <a:lnTo>
                    <a:pt x="689" y="2560"/>
                  </a:lnTo>
                  <a:lnTo>
                    <a:pt x="687" y="2560"/>
                  </a:lnTo>
                  <a:lnTo>
                    <a:pt x="687" y="2561"/>
                  </a:lnTo>
                  <a:lnTo>
                    <a:pt x="689" y="2562"/>
                  </a:lnTo>
                  <a:lnTo>
                    <a:pt x="689" y="2563"/>
                  </a:lnTo>
                  <a:lnTo>
                    <a:pt x="690" y="2564"/>
                  </a:lnTo>
                  <a:lnTo>
                    <a:pt x="690" y="2563"/>
                  </a:lnTo>
                  <a:lnTo>
                    <a:pt x="690" y="2562"/>
                  </a:lnTo>
                  <a:lnTo>
                    <a:pt x="691" y="2561"/>
                  </a:lnTo>
                  <a:lnTo>
                    <a:pt x="691" y="2560"/>
                  </a:lnTo>
                  <a:lnTo>
                    <a:pt x="691" y="2558"/>
                  </a:lnTo>
                  <a:lnTo>
                    <a:pt x="691" y="2557"/>
                  </a:lnTo>
                  <a:lnTo>
                    <a:pt x="691" y="2556"/>
                  </a:lnTo>
                  <a:lnTo>
                    <a:pt x="692" y="2555"/>
                  </a:lnTo>
                  <a:lnTo>
                    <a:pt x="692" y="2554"/>
                  </a:lnTo>
                  <a:lnTo>
                    <a:pt x="692" y="2553"/>
                  </a:lnTo>
                  <a:lnTo>
                    <a:pt x="692" y="2552"/>
                  </a:lnTo>
                  <a:lnTo>
                    <a:pt x="692" y="2551"/>
                  </a:lnTo>
                  <a:lnTo>
                    <a:pt x="693" y="2551"/>
                  </a:lnTo>
                  <a:lnTo>
                    <a:pt x="694" y="2551"/>
                  </a:lnTo>
                  <a:lnTo>
                    <a:pt x="695" y="2551"/>
                  </a:lnTo>
                  <a:lnTo>
                    <a:pt x="696" y="2551"/>
                  </a:lnTo>
                  <a:lnTo>
                    <a:pt x="694" y="2553"/>
                  </a:lnTo>
                  <a:lnTo>
                    <a:pt x="693" y="2555"/>
                  </a:lnTo>
                  <a:lnTo>
                    <a:pt x="692" y="2560"/>
                  </a:lnTo>
                  <a:lnTo>
                    <a:pt x="692" y="2563"/>
                  </a:lnTo>
                  <a:lnTo>
                    <a:pt x="691" y="2565"/>
                  </a:lnTo>
                  <a:lnTo>
                    <a:pt x="691" y="2566"/>
                  </a:lnTo>
                  <a:lnTo>
                    <a:pt x="691" y="2568"/>
                  </a:lnTo>
                  <a:lnTo>
                    <a:pt x="691" y="2569"/>
                  </a:lnTo>
                  <a:lnTo>
                    <a:pt x="691" y="2570"/>
                  </a:lnTo>
                  <a:lnTo>
                    <a:pt x="691" y="2571"/>
                  </a:lnTo>
                  <a:lnTo>
                    <a:pt x="692" y="2570"/>
                  </a:lnTo>
                  <a:lnTo>
                    <a:pt x="693" y="2570"/>
                  </a:lnTo>
                  <a:lnTo>
                    <a:pt x="693" y="2571"/>
                  </a:lnTo>
                  <a:lnTo>
                    <a:pt x="693" y="2572"/>
                  </a:lnTo>
                  <a:lnTo>
                    <a:pt x="692" y="2572"/>
                  </a:lnTo>
                  <a:lnTo>
                    <a:pt x="691" y="2573"/>
                  </a:lnTo>
                  <a:lnTo>
                    <a:pt x="691" y="2574"/>
                  </a:lnTo>
                  <a:lnTo>
                    <a:pt x="691" y="2576"/>
                  </a:lnTo>
                  <a:lnTo>
                    <a:pt x="691" y="2577"/>
                  </a:lnTo>
                  <a:lnTo>
                    <a:pt x="690" y="2578"/>
                  </a:lnTo>
                  <a:lnTo>
                    <a:pt x="690" y="2580"/>
                  </a:lnTo>
                  <a:lnTo>
                    <a:pt x="692" y="2582"/>
                  </a:lnTo>
                  <a:lnTo>
                    <a:pt x="693" y="2583"/>
                  </a:lnTo>
                  <a:lnTo>
                    <a:pt x="694" y="2583"/>
                  </a:lnTo>
                  <a:lnTo>
                    <a:pt x="694" y="2585"/>
                  </a:lnTo>
                  <a:lnTo>
                    <a:pt x="696" y="2586"/>
                  </a:lnTo>
                  <a:lnTo>
                    <a:pt x="696" y="2587"/>
                  </a:lnTo>
                  <a:lnTo>
                    <a:pt x="696" y="2589"/>
                  </a:lnTo>
                  <a:lnTo>
                    <a:pt x="696" y="2590"/>
                  </a:lnTo>
                  <a:lnTo>
                    <a:pt x="696" y="2591"/>
                  </a:lnTo>
                  <a:lnTo>
                    <a:pt x="696" y="2593"/>
                  </a:lnTo>
                  <a:lnTo>
                    <a:pt x="698" y="2594"/>
                  </a:lnTo>
                  <a:lnTo>
                    <a:pt x="700" y="2595"/>
                  </a:lnTo>
                  <a:lnTo>
                    <a:pt x="702" y="2598"/>
                  </a:lnTo>
                  <a:lnTo>
                    <a:pt x="703" y="2600"/>
                  </a:lnTo>
                  <a:lnTo>
                    <a:pt x="704" y="2602"/>
                  </a:lnTo>
                  <a:lnTo>
                    <a:pt x="706" y="2603"/>
                  </a:lnTo>
                  <a:lnTo>
                    <a:pt x="709" y="2608"/>
                  </a:lnTo>
                  <a:lnTo>
                    <a:pt x="710" y="2610"/>
                  </a:lnTo>
                  <a:lnTo>
                    <a:pt x="710" y="2611"/>
                  </a:lnTo>
                  <a:lnTo>
                    <a:pt x="711" y="2611"/>
                  </a:lnTo>
                  <a:lnTo>
                    <a:pt x="711" y="2612"/>
                  </a:lnTo>
                  <a:lnTo>
                    <a:pt x="711" y="2613"/>
                  </a:lnTo>
                  <a:lnTo>
                    <a:pt x="713" y="2616"/>
                  </a:lnTo>
                  <a:lnTo>
                    <a:pt x="713" y="2618"/>
                  </a:lnTo>
                  <a:lnTo>
                    <a:pt x="715" y="2618"/>
                  </a:lnTo>
                  <a:lnTo>
                    <a:pt x="716" y="2619"/>
                  </a:lnTo>
                  <a:lnTo>
                    <a:pt x="717" y="2619"/>
                  </a:lnTo>
                  <a:lnTo>
                    <a:pt x="718" y="2620"/>
                  </a:lnTo>
                  <a:lnTo>
                    <a:pt x="717" y="2622"/>
                  </a:lnTo>
                  <a:lnTo>
                    <a:pt x="715" y="2624"/>
                  </a:lnTo>
                  <a:lnTo>
                    <a:pt x="713" y="2627"/>
                  </a:lnTo>
                  <a:lnTo>
                    <a:pt x="713" y="2628"/>
                  </a:lnTo>
                  <a:lnTo>
                    <a:pt x="712" y="2629"/>
                  </a:lnTo>
                  <a:lnTo>
                    <a:pt x="710" y="2630"/>
                  </a:lnTo>
                  <a:lnTo>
                    <a:pt x="709" y="2631"/>
                  </a:lnTo>
                  <a:lnTo>
                    <a:pt x="706" y="2632"/>
                  </a:lnTo>
                  <a:lnTo>
                    <a:pt x="704" y="2632"/>
                  </a:lnTo>
                  <a:lnTo>
                    <a:pt x="704" y="2633"/>
                  </a:lnTo>
                  <a:lnTo>
                    <a:pt x="703" y="2636"/>
                  </a:lnTo>
                  <a:lnTo>
                    <a:pt x="703" y="2637"/>
                  </a:lnTo>
                  <a:lnTo>
                    <a:pt x="702" y="2636"/>
                  </a:lnTo>
                  <a:lnTo>
                    <a:pt x="702" y="2637"/>
                  </a:lnTo>
                  <a:lnTo>
                    <a:pt x="702" y="2638"/>
                  </a:lnTo>
                  <a:lnTo>
                    <a:pt x="701" y="2638"/>
                  </a:lnTo>
                  <a:lnTo>
                    <a:pt x="701" y="2639"/>
                  </a:lnTo>
                  <a:lnTo>
                    <a:pt x="701" y="2640"/>
                  </a:lnTo>
                  <a:lnTo>
                    <a:pt x="700" y="2641"/>
                  </a:lnTo>
                  <a:lnTo>
                    <a:pt x="699" y="2641"/>
                  </a:lnTo>
                  <a:lnTo>
                    <a:pt x="698" y="2641"/>
                  </a:lnTo>
                  <a:lnTo>
                    <a:pt x="696" y="2641"/>
                  </a:lnTo>
                  <a:lnTo>
                    <a:pt x="694" y="2640"/>
                  </a:lnTo>
                  <a:lnTo>
                    <a:pt x="693" y="2640"/>
                  </a:lnTo>
                  <a:lnTo>
                    <a:pt x="693" y="2641"/>
                  </a:lnTo>
                  <a:lnTo>
                    <a:pt x="692" y="2641"/>
                  </a:lnTo>
                  <a:lnTo>
                    <a:pt x="692" y="2640"/>
                  </a:lnTo>
                  <a:lnTo>
                    <a:pt x="691" y="2640"/>
                  </a:lnTo>
                  <a:lnTo>
                    <a:pt x="691" y="2639"/>
                  </a:lnTo>
                  <a:lnTo>
                    <a:pt x="689" y="2639"/>
                  </a:lnTo>
                  <a:lnTo>
                    <a:pt x="687" y="2639"/>
                  </a:lnTo>
                  <a:lnTo>
                    <a:pt x="685" y="2638"/>
                  </a:lnTo>
                  <a:lnTo>
                    <a:pt x="685" y="2637"/>
                  </a:lnTo>
                  <a:lnTo>
                    <a:pt x="685" y="2635"/>
                  </a:lnTo>
                  <a:lnTo>
                    <a:pt x="684" y="2633"/>
                  </a:lnTo>
                  <a:lnTo>
                    <a:pt x="684" y="2632"/>
                  </a:lnTo>
                  <a:lnTo>
                    <a:pt x="683" y="2632"/>
                  </a:lnTo>
                  <a:lnTo>
                    <a:pt x="683" y="2631"/>
                  </a:lnTo>
                  <a:lnTo>
                    <a:pt x="683" y="2630"/>
                  </a:lnTo>
                  <a:lnTo>
                    <a:pt x="682" y="2630"/>
                  </a:lnTo>
                  <a:lnTo>
                    <a:pt x="682" y="2629"/>
                  </a:lnTo>
                  <a:lnTo>
                    <a:pt x="681" y="2629"/>
                  </a:lnTo>
                  <a:lnTo>
                    <a:pt x="679" y="2630"/>
                  </a:lnTo>
                  <a:lnTo>
                    <a:pt x="679" y="2629"/>
                  </a:lnTo>
                  <a:lnTo>
                    <a:pt x="678" y="2628"/>
                  </a:lnTo>
                  <a:lnTo>
                    <a:pt x="678" y="2627"/>
                  </a:lnTo>
                  <a:lnTo>
                    <a:pt x="677" y="2625"/>
                  </a:lnTo>
                  <a:lnTo>
                    <a:pt x="676" y="2625"/>
                  </a:lnTo>
                  <a:lnTo>
                    <a:pt x="676" y="2624"/>
                  </a:lnTo>
                  <a:lnTo>
                    <a:pt x="675" y="2624"/>
                  </a:lnTo>
                  <a:lnTo>
                    <a:pt x="675" y="2623"/>
                  </a:lnTo>
                  <a:lnTo>
                    <a:pt x="673" y="2622"/>
                  </a:lnTo>
                  <a:lnTo>
                    <a:pt x="673" y="2621"/>
                  </a:lnTo>
                  <a:lnTo>
                    <a:pt x="673" y="2620"/>
                  </a:lnTo>
                  <a:lnTo>
                    <a:pt x="672" y="2620"/>
                  </a:lnTo>
                  <a:lnTo>
                    <a:pt x="672" y="2621"/>
                  </a:lnTo>
                  <a:lnTo>
                    <a:pt x="670" y="2621"/>
                  </a:lnTo>
                  <a:lnTo>
                    <a:pt x="669" y="2621"/>
                  </a:lnTo>
                  <a:lnTo>
                    <a:pt x="669" y="2622"/>
                  </a:lnTo>
                  <a:lnTo>
                    <a:pt x="668" y="2622"/>
                  </a:lnTo>
                  <a:lnTo>
                    <a:pt x="667" y="2621"/>
                  </a:lnTo>
                  <a:lnTo>
                    <a:pt x="667" y="2620"/>
                  </a:lnTo>
                  <a:lnTo>
                    <a:pt x="667" y="2619"/>
                  </a:lnTo>
                  <a:lnTo>
                    <a:pt x="666" y="2619"/>
                  </a:lnTo>
                  <a:lnTo>
                    <a:pt x="665" y="2619"/>
                  </a:lnTo>
                  <a:lnTo>
                    <a:pt x="664" y="2618"/>
                  </a:lnTo>
                  <a:lnTo>
                    <a:pt x="661" y="2618"/>
                  </a:lnTo>
                  <a:lnTo>
                    <a:pt x="661" y="2616"/>
                  </a:lnTo>
                  <a:lnTo>
                    <a:pt x="660" y="2615"/>
                  </a:lnTo>
                  <a:lnTo>
                    <a:pt x="659" y="2615"/>
                  </a:lnTo>
                  <a:lnTo>
                    <a:pt x="658" y="2615"/>
                  </a:lnTo>
                  <a:lnTo>
                    <a:pt x="657" y="2615"/>
                  </a:lnTo>
                  <a:lnTo>
                    <a:pt x="656" y="2615"/>
                  </a:lnTo>
                  <a:lnTo>
                    <a:pt x="656" y="2614"/>
                  </a:lnTo>
                  <a:lnTo>
                    <a:pt x="655" y="2614"/>
                  </a:lnTo>
                  <a:lnTo>
                    <a:pt x="653" y="2614"/>
                  </a:lnTo>
                  <a:lnTo>
                    <a:pt x="652" y="2614"/>
                  </a:lnTo>
                  <a:lnTo>
                    <a:pt x="652" y="2613"/>
                  </a:lnTo>
                  <a:lnTo>
                    <a:pt x="651" y="2612"/>
                  </a:lnTo>
                  <a:lnTo>
                    <a:pt x="649" y="2611"/>
                  </a:lnTo>
                  <a:lnTo>
                    <a:pt x="647" y="2608"/>
                  </a:lnTo>
                  <a:lnTo>
                    <a:pt x="646" y="2608"/>
                  </a:lnTo>
                  <a:lnTo>
                    <a:pt x="644" y="2608"/>
                  </a:lnTo>
                  <a:lnTo>
                    <a:pt x="644" y="2607"/>
                  </a:lnTo>
                  <a:lnTo>
                    <a:pt x="648" y="2599"/>
                  </a:lnTo>
                  <a:lnTo>
                    <a:pt x="647" y="2597"/>
                  </a:lnTo>
                  <a:lnTo>
                    <a:pt x="644" y="2597"/>
                  </a:lnTo>
                  <a:lnTo>
                    <a:pt x="642" y="2596"/>
                  </a:lnTo>
                  <a:lnTo>
                    <a:pt x="641" y="2596"/>
                  </a:lnTo>
                  <a:lnTo>
                    <a:pt x="639" y="2597"/>
                  </a:lnTo>
                  <a:lnTo>
                    <a:pt x="638" y="2597"/>
                  </a:lnTo>
                  <a:lnTo>
                    <a:pt x="637" y="2596"/>
                  </a:lnTo>
                  <a:lnTo>
                    <a:pt x="637" y="2595"/>
                  </a:lnTo>
                  <a:lnTo>
                    <a:pt x="633" y="2593"/>
                  </a:lnTo>
                  <a:lnTo>
                    <a:pt x="633" y="2591"/>
                  </a:lnTo>
                  <a:lnTo>
                    <a:pt x="632" y="2591"/>
                  </a:lnTo>
                  <a:lnTo>
                    <a:pt x="631" y="2591"/>
                  </a:lnTo>
                  <a:lnTo>
                    <a:pt x="630" y="2591"/>
                  </a:lnTo>
                  <a:lnTo>
                    <a:pt x="626" y="2589"/>
                  </a:lnTo>
                  <a:lnTo>
                    <a:pt x="625" y="2589"/>
                  </a:lnTo>
                  <a:lnTo>
                    <a:pt x="625" y="2590"/>
                  </a:lnTo>
                  <a:lnTo>
                    <a:pt x="624" y="2593"/>
                  </a:lnTo>
                  <a:lnTo>
                    <a:pt x="624" y="2594"/>
                  </a:lnTo>
                  <a:lnTo>
                    <a:pt x="623" y="2594"/>
                  </a:lnTo>
                  <a:lnTo>
                    <a:pt x="623" y="2591"/>
                  </a:lnTo>
                  <a:lnTo>
                    <a:pt x="622" y="2591"/>
                  </a:lnTo>
                  <a:lnTo>
                    <a:pt x="622" y="2590"/>
                  </a:lnTo>
                  <a:lnTo>
                    <a:pt x="621" y="2590"/>
                  </a:lnTo>
                  <a:lnTo>
                    <a:pt x="620" y="2589"/>
                  </a:lnTo>
                  <a:lnTo>
                    <a:pt x="618" y="2589"/>
                  </a:lnTo>
                  <a:lnTo>
                    <a:pt x="617" y="2589"/>
                  </a:lnTo>
                  <a:lnTo>
                    <a:pt x="616" y="2589"/>
                  </a:lnTo>
                  <a:lnTo>
                    <a:pt x="614" y="2590"/>
                  </a:lnTo>
                  <a:lnTo>
                    <a:pt x="613" y="2591"/>
                  </a:lnTo>
                  <a:lnTo>
                    <a:pt x="611" y="2591"/>
                  </a:lnTo>
                  <a:lnTo>
                    <a:pt x="611" y="2593"/>
                  </a:lnTo>
                  <a:lnTo>
                    <a:pt x="609" y="2594"/>
                  </a:lnTo>
                  <a:lnTo>
                    <a:pt x="608" y="2594"/>
                  </a:lnTo>
                  <a:lnTo>
                    <a:pt x="606" y="2594"/>
                  </a:lnTo>
                  <a:lnTo>
                    <a:pt x="605" y="2595"/>
                  </a:lnTo>
                  <a:lnTo>
                    <a:pt x="604" y="2595"/>
                  </a:lnTo>
                  <a:lnTo>
                    <a:pt x="604" y="2596"/>
                  </a:lnTo>
                  <a:lnTo>
                    <a:pt x="603" y="2596"/>
                  </a:lnTo>
                  <a:lnTo>
                    <a:pt x="601" y="2595"/>
                  </a:lnTo>
                  <a:lnTo>
                    <a:pt x="600" y="2595"/>
                  </a:lnTo>
                  <a:lnTo>
                    <a:pt x="599" y="2595"/>
                  </a:lnTo>
                  <a:lnTo>
                    <a:pt x="598" y="2595"/>
                  </a:lnTo>
                  <a:lnTo>
                    <a:pt x="597" y="2594"/>
                  </a:lnTo>
                  <a:lnTo>
                    <a:pt x="598" y="2593"/>
                  </a:lnTo>
                  <a:lnTo>
                    <a:pt x="599" y="2591"/>
                  </a:lnTo>
                  <a:lnTo>
                    <a:pt x="599" y="2590"/>
                  </a:lnTo>
                  <a:lnTo>
                    <a:pt x="599" y="2589"/>
                  </a:lnTo>
                  <a:lnTo>
                    <a:pt x="598" y="2589"/>
                  </a:lnTo>
                  <a:lnTo>
                    <a:pt x="596" y="2588"/>
                  </a:lnTo>
                  <a:lnTo>
                    <a:pt x="595" y="2587"/>
                  </a:lnTo>
                  <a:lnTo>
                    <a:pt x="594" y="2587"/>
                  </a:lnTo>
                  <a:lnTo>
                    <a:pt x="592" y="2586"/>
                  </a:lnTo>
                  <a:lnTo>
                    <a:pt x="591" y="2586"/>
                  </a:lnTo>
                  <a:lnTo>
                    <a:pt x="589" y="2585"/>
                  </a:lnTo>
                  <a:lnTo>
                    <a:pt x="584" y="2583"/>
                  </a:lnTo>
                  <a:lnTo>
                    <a:pt x="583" y="2583"/>
                  </a:lnTo>
                  <a:lnTo>
                    <a:pt x="581" y="2580"/>
                  </a:lnTo>
                  <a:lnTo>
                    <a:pt x="580" y="2580"/>
                  </a:lnTo>
                  <a:lnTo>
                    <a:pt x="579" y="2579"/>
                  </a:lnTo>
                  <a:lnTo>
                    <a:pt x="580" y="2578"/>
                  </a:lnTo>
                  <a:lnTo>
                    <a:pt x="578" y="2577"/>
                  </a:lnTo>
                  <a:lnTo>
                    <a:pt x="577" y="2577"/>
                  </a:lnTo>
                  <a:lnTo>
                    <a:pt x="575" y="2576"/>
                  </a:lnTo>
                  <a:lnTo>
                    <a:pt x="574" y="2576"/>
                  </a:lnTo>
                  <a:lnTo>
                    <a:pt x="573" y="2574"/>
                  </a:lnTo>
                  <a:lnTo>
                    <a:pt x="572" y="2576"/>
                  </a:lnTo>
                  <a:lnTo>
                    <a:pt x="571" y="2576"/>
                  </a:lnTo>
                  <a:lnTo>
                    <a:pt x="570" y="2577"/>
                  </a:lnTo>
                  <a:lnTo>
                    <a:pt x="568" y="2576"/>
                  </a:lnTo>
                  <a:lnTo>
                    <a:pt x="568" y="2574"/>
                  </a:lnTo>
                  <a:lnTo>
                    <a:pt x="566" y="2574"/>
                  </a:lnTo>
                  <a:lnTo>
                    <a:pt x="565" y="2573"/>
                  </a:lnTo>
                  <a:lnTo>
                    <a:pt x="564" y="2573"/>
                  </a:lnTo>
                  <a:lnTo>
                    <a:pt x="563" y="2573"/>
                  </a:lnTo>
                  <a:lnTo>
                    <a:pt x="560" y="2573"/>
                  </a:lnTo>
                  <a:lnTo>
                    <a:pt x="558" y="2573"/>
                  </a:lnTo>
                  <a:lnTo>
                    <a:pt x="556" y="2574"/>
                  </a:lnTo>
                  <a:lnTo>
                    <a:pt x="555" y="2574"/>
                  </a:lnTo>
                  <a:lnTo>
                    <a:pt x="554" y="2574"/>
                  </a:lnTo>
                  <a:lnTo>
                    <a:pt x="553" y="2574"/>
                  </a:lnTo>
                  <a:lnTo>
                    <a:pt x="552" y="2574"/>
                  </a:lnTo>
                  <a:lnTo>
                    <a:pt x="551" y="2574"/>
                  </a:lnTo>
                  <a:lnTo>
                    <a:pt x="549" y="2574"/>
                  </a:lnTo>
                  <a:lnTo>
                    <a:pt x="548" y="2573"/>
                  </a:lnTo>
                  <a:lnTo>
                    <a:pt x="547" y="2573"/>
                  </a:lnTo>
                  <a:lnTo>
                    <a:pt x="545" y="2573"/>
                  </a:lnTo>
                  <a:lnTo>
                    <a:pt x="544" y="2573"/>
                  </a:lnTo>
                  <a:lnTo>
                    <a:pt x="543" y="2572"/>
                  </a:lnTo>
                  <a:lnTo>
                    <a:pt x="542" y="2572"/>
                  </a:lnTo>
                  <a:lnTo>
                    <a:pt x="540" y="2571"/>
                  </a:lnTo>
                  <a:lnTo>
                    <a:pt x="539" y="2570"/>
                  </a:lnTo>
                  <a:lnTo>
                    <a:pt x="538" y="2569"/>
                  </a:lnTo>
                  <a:lnTo>
                    <a:pt x="537" y="2570"/>
                  </a:lnTo>
                  <a:lnTo>
                    <a:pt x="536" y="2569"/>
                  </a:lnTo>
                  <a:lnTo>
                    <a:pt x="535" y="2569"/>
                  </a:lnTo>
                  <a:lnTo>
                    <a:pt x="534" y="2568"/>
                  </a:lnTo>
                  <a:lnTo>
                    <a:pt x="531" y="2569"/>
                  </a:lnTo>
                  <a:lnTo>
                    <a:pt x="530" y="2569"/>
                  </a:lnTo>
                  <a:lnTo>
                    <a:pt x="527" y="2565"/>
                  </a:lnTo>
                  <a:lnTo>
                    <a:pt x="526" y="2565"/>
                  </a:lnTo>
                  <a:lnTo>
                    <a:pt x="523" y="2564"/>
                  </a:lnTo>
                  <a:lnTo>
                    <a:pt x="522" y="2563"/>
                  </a:lnTo>
                  <a:lnTo>
                    <a:pt x="521" y="2563"/>
                  </a:lnTo>
                  <a:lnTo>
                    <a:pt x="520" y="2563"/>
                  </a:lnTo>
                  <a:lnTo>
                    <a:pt x="519" y="2563"/>
                  </a:lnTo>
                  <a:lnTo>
                    <a:pt x="518" y="2564"/>
                  </a:lnTo>
                  <a:lnTo>
                    <a:pt x="517" y="2563"/>
                  </a:lnTo>
                  <a:lnTo>
                    <a:pt x="511" y="2561"/>
                  </a:lnTo>
                  <a:lnTo>
                    <a:pt x="509" y="2561"/>
                  </a:lnTo>
                  <a:lnTo>
                    <a:pt x="508" y="2562"/>
                  </a:lnTo>
                  <a:lnTo>
                    <a:pt x="506" y="2562"/>
                  </a:lnTo>
                  <a:lnTo>
                    <a:pt x="506" y="2563"/>
                  </a:lnTo>
                  <a:lnTo>
                    <a:pt x="505" y="2568"/>
                  </a:lnTo>
                  <a:lnTo>
                    <a:pt x="504" y="2568"/>
                  </a:lnTo>
                  <a:lnTo>
                    <a:pt x="503" y="2568"/>
                  </a:lnTo>
                  <a:lnTo>
                    <a:pt x="503" y="2566"/>
                  </a:lnTo>
                  <a:lnTo>
                    <a:pt x="503" y="2565"/>
                  </a:lnTo>
                  <a:lnTo>
                    <a:pt x="502" y="2564"/>
                  </a:lnTo>
                  <a:lnTo>
                    <a:pt x="502" y="2563"/>
                  </a:lnTo>
                  <a:lnTo>
                    <a:pt x="500" y="2562"/>
                  </a:lnTo>
                  <a:lnTo>
                    <a:pt x="499" y="2562"/>
                  </a:lnTo>
                  <a:lnTo>
                    <a:pt x="497" y="2561"/>
                  </a:lnTo>
                  <a:lnTo>
                    <a:pt x="497" y="2560"/>
                  </a:lnTo>
                  <a:lnTo>
                    <a:pt x="496" y="2560"/>
                  </a:lnTo>
                  <a:lnTo>
                    <a:pt x="496" y="2558"/>
                  </a:lnTo>
                  <a:lnTo>
                    <a:pt x="495" y="2557"/>
                  </a:lnTo>
                  <a:lnTo>
                    <a:pt x="492" y="2555"/>
                  </a:lnTo>
                  <a:lnTo>
                    <a:pt x="491" y="2552"/>
                  </a:lnTo>
                  <a:lnTo>
                    <a:pt x="488" y="2551"/>
                  </a:lnTo>
                  <a:lnTo>
                    <a:pt x="484" y="2546"/>
                  </a:lnTo>
                  <a:lnTo>
                    <a:pt x="483" y="2545"/>
                  </a:lnTo>
                  <a:lnTo>
                    <a:pt x="482" y="2544"/>
                  </a:lnTo>
                  <a:lnTo>
                    <a:pt x="480" y="2544"/>
                  </a:lnTo>
                  <a:lnTo>
                    <a:pt x="480" y="2541"/>
                  </a:lnTo>
                  <a:lnTo>
                    <a:pt x="479" y="2541"/>
                  </a:lnTo>
                  <a:lnTo>
                    <a:pt x="478" y="2540"/>
                  </a:lnTo>
                  <a:lnTo>
                    <a:pt x="477" y="2540"/>
                  </a:lnTo>
                  <a:lnTo>
                    <a:pt x="475" y="2538"/>
                  </a:lnTo>
                  <a:lnTo>
                    <a:pt x="475" y="2537"/>
                  </a:lnTo>
                  <a:lnTo>
                    <a:pt x="474" y="2537"/>
                  </a:lnTo>
                  <a:lnTo>
                    <a:pt x="473" y="2537"/>
                  </a:lnTo>
                  <a:lnTo>
                    <a:pt x="470" y="2535"/>
                  </a:lnTo>
                  <a:lnTo>
                    <a:pt x="463" y="2533"/>
                  </a:lnTo>
                  <a:lnTo>
                    <a:pt x="462" y="2533"/>
                  </a:lnTo>
                  <a:lnTo>
                    <a:pt x="461" y="2533"/>
                  </a:lnTo>
                  <a:lnTo>
                    <a:pt x="460" y="2532"/>
                  </a:lnTo>
                  <a:lnTo>
                    <a:pt x="459" y="2531"/>
                  </a:lnTo>
                  <a:lnTo>
                    <a:pt x="459" y="2530"/>
                  </a:lnTo>
                  <a:lnTo>
                    <a:pt x="458" y="2529"/>
                  </a:lnTo>
                  <a:lnTo>
                    <a:pt x="457" y="2529"/>
                  </a:lnTo>
                  <a:lnTo>
                    <a:pt x="457" y="2527"/>
                  </a:lnTo>
                  <a:lnTo>
                    <a:pt x="456" y="2528"/>
                  </a:lnTo>
                  <a:lnTo>
                    <a:pt x="456" y="2527"/>
                  </a:lnTo>
                  <a:lnTo>
                    <a:pt x="454" y="2526"/>
                  </a:lnTo>
                  <a:lnTo>
                    <a:pt x="453" y="2526"/>
                  </a:lnTo>
                  <a:lnTo>
                    <a:pt x="454" y="2526"/>
                  </a:lnTo>
                  <a:lnTo>
                    <a:pt x="454" y="2524"/>
                  </a:lnTo>
                  <a:lnTo>
                    <a:pt x="452" y="2522"/>
                  </a:lnTo>
                  <a:lnTo>
                    <a:pt x="451" y="2521"/>
                  </a:lnTo>
                  <a:lnTo>
                    <a:pt x="450" y="2521"/>
                  </a:lnTo>
                  <a:lnTo>
                    <a:pt x="450" y="2522"/>
                  </a:lnTo>
                  <a:lnTo>
                    <a:pt x="451" y="2523"/>
                  </a:lnTo>
                  <a:lnTo>
                    <a:pt x="451" y="2524"/>
                  </a:lnTo>
                  <a:lnTo>
                    <a:pt x="450" y="2524"/>
                  </a:lnTo>
                  <a:lnTo>
                    <a:pt x="449" y="2524"/>
                  </a:lnTo>
                  <a:lnTo>
                    <a:pt x="448" y="2523"/>
                  </a:lnTo>
                  <a:lnTo>
                    <a:pt x="447" y="2523"/>
                  </a:lnTo>
                  <a:lnTo>
                    <a:pt x="445" y="2523"/>
                  </a:lnTo>
                  <a:lnTo>
                    <a:pt x="445" y="2524"/>
                  </a:lnTo>
                  <a:lnTo>
                    <a:pt x="445" y="2523"/>
                  </a:lnTo>
                  <a:lnTo>
                    <a:pt x="444" y="2523"/>
                  </a:lnTo>
                  <a:lnTo>
                    <a:pt x="443" y="2523"/>
                  </a:lnTo>
                  <a:lnTo>
                    <a:pt x="442" y="2522"/>
                  </a:lnTo>
                  <a:lnTo>
                    <a:pt x="441" y="2521"/>
                  </a:lnTo>
                  <a:lnTo>
                    <a:pt x="440" y="2521"/>
                  </a:lnTo>
                  <a:lnTo>
                    <a:pt x="440" y="2520"/>
                  </a:lnTo>
                  <a:lnTo>
                    <a:pt x="439" y="2518"/>
                  </a:lnTo>
                  <a:lnTo>
                    <a:pt x="439" y="2516"/>
                  </a:lnTo>
                  <a:lnTo>
                    <a:pt x="439" y="2515"/>
                  </a:lnTo>
                  <a:lnTo>
                    <a:pt x="437" y="2514"/>
                  </a:lnTo>
                  <a:lnTo>
                    <a:pt x="435" y="2512"/>
                  </a:lnTo>
                  <a:lnTo>
                    <a:pt x="434" y="2512"/>
                  </a:lnTo>
                  <a:lnTo>
                    <a:pt x="433" y="2511"/>
                  </a:lnTo>
                  <a:lnTo>
                    <a:pt x="432" y="2510"/>
                  </a:lnTo>
                  <a:lnTo>
                    <a:pt x="430" y="2510"/>
                  </a:lnTo>
                  <a:lnTo>
                    <a:pt x="427" y="2507"/>
                  </a:lnTo>
                  <a:lnTo>
                    <a:pt x="426" y="2507"/>
                  </a:lnTo>
                  <a:lnTo>
                    <a:pt x="425" y="2507"/>
                  </a:lnTo>
                  <a:lnTo>
                    <a:pt x="424" y="2509"/>
                  </a:lnTo>
                  <a:lnTo>
                    <a:pt x="422" y="2507"/>
                  </a:lnTo>
                  <a:lnTo>
                    <a:pt x="420" y="2506"/>
                  </a:lnTo>
                  <a:lnTo>
                    <a:pt x="420" y="2505"/>
                  </a:lnTo>
                  <a:lnTo>
                    <a:pt x="420" y="2504"/>
                  </a:lnTo>
                  <a:lnTo>
                    <a:pt x="424" y="2505"/>
                  </a:lnTo>
                  <a:lnTo>
                    <a:pt x="424" y="2504"/>
                  </a:lnTo>
                  <a:lnTo>
                    <a:pt x="425" y="2504"/>
                  </a:lnTo>
                  <a:lnTo>
                    <a:pt x="426" y="2504"/>
                  </a:lnTo>
                  <a:lnTo>
                    <a:pt x="427" y="2504"/>
                  </a:lnTo>
                  <a:lnTo>
                    <a:pt x="427" y="2503"/>
                  </a:lnTo>
                  <a:lnTo>
                    <a:pt x="430" y="2503"/>
                  </a:lnTo>
                  <a:lnTo>
                    <a:pt x="430" y="2502"/>
                  </a:lnTo>
                  <a:lnTo>
                    <a:pt x="430" y="2501"/>
                  </a:lnTo>
                  <a:lnTo>
                    <a:pt x="425" y="2502"/>
                  </a:lnTo>
                  <a:lnTo>
                    <a:pt x="425" y="2501"/>
                  </a:lnTo>
                  <a:lnTo>
                    <a:pt x="425" y="2499"/>
                  </a:lnTo>
                  <a:lnTo>
                    <a:pt x="426" y="2501"/>
                  </a:lnTo>
                  <a:lnTo>
                    <a:pt x="426" y="2499"/>
                  </a:lnTo>
                  <a:lnTo>
                    <a:pt x="427" y="2499"/>
                  </a:lnTo>
                  <a:lnTo>
                    <a:pt x="427" y="2498"/>
                  </a:lnTo>
                  <a:lnTo>
                    <a:pt x="426" y="2498"/>
                  </a:lnTo>
                  <a:lnTo>
                    <a:pt x="425" y="2498"/>
                  </a:lnTo>
                  <a:lnTo>
                    <a:pt x="424" y="2498"/>
                  </a:lnTo>
                  <a:lnTo>
                    <a:pt x="423" y="2501"/>
                  </a:lnTo>
                  <a:lnTo>
                    <a:pt x="423" y="2499"/>
                  </a:lnTo>
                  <a:lnTo>
                    <a:pt x="423" y="2498"/>
                  </a:lnTo>
                  <a:lnTo>
                    <a:pt x="424" y="2498"/>
                  </a:lnTo>
                  <a:lnTo>
                    <a:pt x="426" y="2496"/>
                  </a:lnTo>
                  <a:lnTo>
                    <a:pt x="427" y="2496"/>
                  </a:lnTo>
                  <a:lnTo>
                    <a:pt x="428" y="2496"/>
                  </a:lnTo>
                  <a:lnTo>
                    <a:pt x="433" y="2499"/>
                  </a:lnTo>
                  <a:lnTo>
                    <a:pt x="434" y="2499"/>
                  </a:lnTo>
                  <a:lnTo>
                    <a:pt x="434" y="2501"/>
                  </a:lnTo>
                  <a:lnTo>
                    <a:pt x="433" y="2502"/>
                  </a:lnTo>
                  <a:lnTo>
                    <a:pt x="433" y="2503"/>
                  </a:lnTo>
                  <a:lnTo>
                    <a:pt x="434" y="2503"/>
                  </a:lnTo>
                  <a:lnTo>
                    <a:pt x="435" y="2503"/>
                  </a:lnTo>
                  <a:lnTo>
                    <a:pt x="436" y="2503"/>
                  </a:lnTo>
                  <a:lnTo>
                    <a:pt x="437" y="2503"/>
                  </a:lnTo>
                  <a:lnTo>
                    <a:pt x="437" y="2502"/>
                  </a:lnTo>
                  <a:lnTo>
                    <a:pt x="439" y="2502"/>
                  </a:lnTo>
                  <a:lnTo>
                    <a:pt x="437" y="2502"/>
                  </a:lnTo>
                  <a:lnTo>
                    <a:pt x="436" y="2502"/>
                  </a:lnTo>
                  <a:lnTo>
                    <a:pt x="435" y="2502"/>
                  </a:lnTo>
                  <a:lnTo>
                    <a:pt x="435" y="2501"/>
                  </a:lnTo>
                  <a:lnTo>
                    <a:pt x="434" y="2501"/>
                  </a:lnTo>
                  <a:lnTo>
                    <a:pt x="435" y="2501"/>
                  </a:lnTo>
                  <a:lnTo>
                    <a:pt x="440" y="2501"/>
                  </a:lnTo>
                  <a:lnTo>
                    <a:pt x="441" y="2501"/>
                  </a:lnTo>
                  <a:lnTo>
                    <a:pt x="442" y="2501"/>
                  </a:lnTo>
                  <a:lnTo>
                    <a:pt x="442" y="2499"/>
                  </a:lnTo>
                  <a:lnTo>
                    <a:pt x="443" y="2499"/>
                  </a:lnTo>
                  <a:lnTo>
                    <a:pt x="444" y="2498"/>
                  </a:lnTo>
                  <a:lnTo>
                    <a:pt x="443" y="2499"/>
                  </a:lnTo>
                  <a:lnTo>
                    <a:pt x="444" y="2499"/>
                  </a:lnTo>
                  <a:lnTo>
                    <a:pt x="445" y="2499"/>
                  </a:lnTo>
                  <a:lnTo>
                    <a:pt x="445" y="2501"/>
                  </a:lnTo>
                  <a:lnTo>
                    <a:pt x="445" y="2502"/>
                  </a:lnTo>
                  <a:lnTo>
                    <a:pt x="447" y="2501"/>
                  </a:lnTo>
                  <a:lnTo>
                    <a:pt x="447" y="2499"/>
                  </a:lnTo>
                  <a:lnTo>
                    <a:pt x="447" y="2501"/>
                  </a:lnTo>
                  <a:lnTo>
                    <a:pt x="448" y="2501"/>
                  </a:lnTo>
                  <a:lnTo>
                    <a:pt x="449" y="2502"/>
                  </a:lnTo>
                  <a:lnTo>
                    <a:pt x="449" y="2501"/>
                  </a:lnTo>
                  <a:lnTo>
                    <a:pt x="449" y="2499"/>
                  </a:lnTo>
                  <a:lnTo>
                    <a:pt x="448" y="2499"/>
                  </a:lnTo>
                  <a:lnTo>
                    <a:pt x="449" y="2499"/>
                  </a:lnTo>
                  <a:lnTo>
                    <a:pt x="449" y="2498"/>
                  </a:lnTo>
                  <a:lnTo>
                    <a:pt x="450" y="2498"/>
                  </a:lnTo>
                  <a:lnTo>
                    <a:pt x="450" y="2497"/>
                  </a:lnTo>
                  <a:lnTo>
                    <a:pt x="449" y="2498"/>
                  </a:lnTo>
                  <a:lnTo>
                    <a:pt x="449" y="2497"/>
                  </a:lnTo>
                  <a:lnTo>
                    <a:pt x="449" y="2496"/>
                  </a:lnTo>
                  <a:lnTo>
                    <a:pt x="448" y="2495"/>
                  </a:lnTo>
                  <a:lnTo>
                    <a:pt x="448" y="2494"/>
                  </a:lnTo>
                  <a:lnTo>
                    <a:pt x="449" y="2493"/>
                  </a:lnTo>
                  <a:lnTo>
                    <a:pt x="448" y="2491"/>
                  </a:lnTo>
                  <a:lnTo>
                    <a:pt x="447" y="2491"/>
                  </a:lnTo>
                  <a:lnTo>
                    <a:pt x="447" y="2490"/>
                  </a:lnTo>
                  <a:lnTo>
                    <a:pt x="447" y="2491"/>
                  </a:lnTo>
                  <a:lnTo>
                    <a:pt x="448" y="2491"/>
                  </a:lnTo>
                  <a:lnTo>
                    <a:pt x="447" y="2493"/>
                  </a:lnTo>
                  <a:lnTo>
                    <a:pt x="447" y="2494"/>
                  </a:lnTo>
                  <a:lnTo>
                    <a:pt x="447" y="2496"/>
                  </a:lnTo>
                  <a:lnTo>
                    <a:pt x="447" y="2497"/>
                  </a:lnTo>
                  <a:lnTo>
                    <a:pt x="445" y="2497"/>
                  </a:lnTo>
                  <a:lnTo>
                    <a:pt x="445" y="2496"/>
                  </a:lnTo>
                  <a:lnTo>
                    <a:pt x="445" y="2495"/>
                  </a:lnTo>
                  <a:lnTo>
                    <a:pt x="445" y="2494"/>
                  </a:lnTo>
                  <a:lnTo>
                    <a:pt x="445" y="2491"/>
                  </a:lnTo>
                  <a:lnTo>
                    <a:pt x="445" y="2490"/>
                  </a:lnTo>
                  <a:lnTo>
                    <a:pt x="445" y="2489"/>
                  </a:lnTo>
                  <a:lnTo>
                    <a:pt x="445" y="2488"/>
                  </a:lnTo>
                  <a:lnTo>
                    <a:pt x="447" y="2488"/>
                  </a:lnTo>
                  <a:lnTo>
                    <a:pt x="447" y="2489"/>
                  </a:lnTo>
                  <a:lnTo>
                    <a:pt x="448" y="2490"/>
                  </a:lnTo>
                  <a:lnTo>
                    <a:pt x="448" y="2489"/>
                  </a:lnTo>
                  <a:lnTo>
                    <a:pt x="449" y="2489"/>
                  </a:lnTo>
                  <a:lnTo>
                    <a:pt x="448" y="2489"/>
                  </a:lnTo>
                  <a:lnTo>
                    <a:pt x="448" y="2488"/>
                  </a:lnTo>
                  <a:lnTo>
                    <a:pt x="450" y="2486"/>
                  </a:lnTo>
                  <a:lnTo>
                    <a:pt x="451" y="2486"/>
                  </a:lnTo>
                  <a:lnTo>
                    <a:pt x="451" y="2485"/>
                  </a:lnTo>
                  <a:lnTo>
                    <a:pt x="452" y="2485"/>
                  </a:lnTo>
                  <a:lnTo>
                    <a:pt x="452" y="2484"/>
                  </a:lnTo>
                  <a:lnTo>
                    <a:pt x="452" y="2482"/>
                  </a:lnTo>
                  <a:lnTo>
                    <a:pt x="453" y="2478"/>
                  </a:lnTo>
                  <a:lnTo>
                    <a:pt x="453" y="2477"/>
                  </a:lnTo>
                  <a:lnTo>
                    <a:pt x="454" y="2476"/>
                  </a:lnTo>
                  <a:lnTo>
                    <a:pt x="454" y="2474"/>
                  </a:lnTo>
                  <a:lnTo>
                    <a:pt x="457" y="2474"/>
                  </a:lnTo>
                  <a:lnTo>
                    <a:pt x="458" y="2474"/>
                  </a:lnTo>
                  <a:lnTo>
                    <a:pt x="457" y="2474"/>
                  </a:lnTo>
                  <a:lnTo>
                    <a:pt x="457" y="2476"/>
                  </a:lnTo>
                  <a:lnTo>
                    <a:pt x="458" y="2476"/>
                  </a:lnTo>
                  <a:lnTo>
                    <a:pt x="457" y="2477"/>
                  </a:lnTo>
                  <a:lnTo>
                    <a:pt x="457" y="2478"/>
                  </a:lnTo>
                  <a:lnTo>
                    <a:pt x="458" y="2478"/>
                  </a:lnTo>
                  <a:lnTo>
                    <a:pt x="458" y="2479"/>
                  </a:lnTo>
                  <a:lnTo>
                    <a:pt x="457" y="2480"/>
                  </a:lnTo>
                  <a:lnTo>
                    <a:pt x="456" y="2481"/>
                  </a:lnTo>
                  <a:lnTo>
                    <a:pt x="456" y="2482"/>
                  </a:lnTo>
                  <a:lnTo>
                    <a:pt x="457" y="2482"/>
                  </a:lnTo>
                  <a:lnTo>
                    <a:pt x="457" y="2481"/>
                  </a:lnTo>
                  <a:lnTo>
                    <a:pt x="458" y="2480"/>
                  </a:lnTo>
                  <a:lnTo>
                    <a:pt x="458" y="2478"/>
                  </a:lnTo>
                  <a:lnTo>
                    <a:pt x="459" y="2477"/>
                  </a:lnTo>
                  <a:lnTo>
                    <a:pt x="459" y="2476"/>
                  </a:lnTo>
                  <a:lnTo>
                    <a:pt x="459" y="2474"/>
                  </a:lnTo>
                  <a:lnTo>
                    <a:pt x="460" y="2474"/>
                  </a:lnTo>
                  <a:lnTo>
                    <a:pt x="460" y="2472"/>
                  </a:lnTo>
                  <a:lnTo>
                    <a:pt x="461" y="2471"/>
                  </a:lnTo>
                  <a:lnTo>
                    <a:pt x="462" y="2471"/>
                  </a:lnTo>
                  <a:lnTo>
                    <a:pt x="463" y="2473"/>
                  </a:lnTo>
                  <a:lnTo>
                    <a:pt x="465" y="2473"/>
                  </a:lnTo>
                  <a:lnTo>
                    <a:pt x="466" y="2474"/>
                  </a:lnTo>
                  <a:lnTo>
                    <a:pt x="467" y="2476"/>
                  </a:lnTo>
                  <a:lnTo>
                    <a:pt x="468" y="2476"/>
                  </a:lnTo>
                  <a:lnTo>
                    <a:pt x="468" y="2474"/>
                  </a:lnTo>
                  <a:lnTo>
                    <a:pt x="469" y="2474"/>
                  </a:lnTo>
                  <a:lnTo>
                    <a:pt x="469" y="2476"/>
                  </a:lnTo>
                  <a:lnTo>
                    <a:pt x="469" y="2474"/>
                  </a:lnTo>
                  <a:lnTo>
                    <a:pt x="470" y="2474"/>
                  </a:lnTo>
                  <a:lnTo>
                    <a:pt x="470" y="2473"/>
                  </a:lnTo>
                  <a:lnTo>
                    <a:pt x="470" y="2472"/>
                  </a:lnTo>
                  <a:lnTo>
                    <a:pt x="469" y="2472"/>
                  </a:lnTo>
                  <a:lnTo>
                    <a:pt x="463" y="2469"/>
                  </a:lnTo>
                  <a:lnTo>
                    <a:pt x="462" y="2468"/>
                  </a:lnTo>
                  <a:lnTo>
                    <a:pt x="462" y="2466"/>
                  </a:lnTo>
                  <a:lnTo>
                    <a:pt x="462" y="2465"/>
                  </a:lnTo>
                  <a:lnTo>
                    <a:pt x="461" y="2465"/>
                  </a:lnTo>
                  <a:lnTo>
                    <a:pt x="459" y="2463"/>
                  </a:lnTo>
                  <a:lnTo>
                    <a:pt x="458" y="2462"/>
                  </a:lnTo>
                  <a:lnTo>
                    <a:pt x="456" y="2462"/>
                  </a:lnTo>
                  <a:lnTo>
                    <a:pt x="454" y="2462"/>
                  </a:lnTo>
                  <a:lnTo>
                    <a:pt x="456" y="2462"/>
                  </a:lnTo>
                  <a:lnTo>
                    <a:pt x="456" y="2463"/>
                  </a:lnTo>
                  <a:lnTo>
                    <a:pt x="454" y="2463"/>
                  </a:lnTo>
                  <a:lnTo>
                    <a:pt x="453" y="2462"/>
                  </a:lnTo>
                  <a:lnTo>
                    <a:pt x="452" y="2460"/>
                  </a:lnTo>
                  <a:lnTo>
                    <a:pt x="451" y="2459"/>
                  </a:lnTo>
                  <a:lnTo>
                    <a:pt x="451" y="2457"/>
                  </a:lnTo>
                  <a:lnTo>
                    <a:pt x="450" y="2455"/>
                  </a:lnTo>
                  <a:lnTo>
                    <a:pt x="450" y="2454"/>
                  </a:lnTo>
                  <a:lnTo>
                    <a:pt x="450" y="2453"/>
                  </a:lnTo>
                  <a:lnTo>
                    <a:pt x="449" y="2453"/>
                  </a:lnTo>
                  <a:lnTo>
                    <a:pt x="449" y="2452"/>
                  </a:lnTo>
                  <a:lnTo>
                    <a:pt x="450" y="2453"/>
                  </a:lnTo>
                  <a:lnTo>
                    <a:pt x="451" y="2453"/>
                  </a:lnTo>
                  <a:lnTo>
                    <a:pt x="452" y="2454"/>
                  </a:lnTo>
                  <a:lnTo>
                    <a:pt x="453" y="2454"/>
                  </a:lnTo>
                  <a:lnTo>
                    <a:pt x="456" y="2454"/>
                  </a:lnTo>
                  <a:lnTo>
                    <a:pt x="457" y="2454"/>
                  </a:lnTo>
                  <a:lnTo>
                    <a:pt x="458" y="2453"/>
                  </a:lnTo>
                  <a:lnTo>
                    <a:pt x="458" y="2452"/>
                  </a:lnTo>
                  <a:lnTo>
                    <a:pt x="459" y="2452"/>
                  </a:lnTo>
                  <a:lnTo>
                    <a:pt x="460" y="2452"/>
                  </a:lnTo>
                  <a:lnTo>
                    <a:pt x="461" y="2451"/>
                  </a:lnTo>
                  <a:lnTo>
                    <a:pt x="462" y="2449"/>
                  </a:lnTo>
                  <a:lnTo>
                    <a:pt x="462" y="2451"/>
                  </a:lnTo>
                  <a:lnTo>
                    <a:pt x="463" y="2452"/>
                  </a:lnTo>
                  <a:lnTo>
                    <a:pt x="467" y="2453"/>
                  </a:lnTo>
                  <a:lnTo>
                    <a:pt x="470" y="2453"/>
                  </a:lnTo>
                  <a:lnTo>
                    <a:pt x="470" y="2452"/>
                  </a:lnTo>
                  <a:lnTo>
                    <a:pt x="470" y="2451"/>
                  </a:lnTo>
                  <a:lnTo>
                    <a:pt x="469" y="2451"/>
                  </a:lnTo>
                  <a:lnTo>
                    <a:pt x="468" y="2449"/>
                  </a:lnTo>
                  <a:lnTo>
                    <a:pt x="467" y="2449"/>
                  </a:lnTo>
                  <a:lnTo>
                    <a:pt x="466" y="2449"/>
                  </a:lnTo>
                  <a:lnTo>
                    <a:pt x="466" y="2451"/>
                  </a:lnTo>
                  <a:lnTo>
                    <a:pt x="465" y="2451"/>
                  </a:lnTo>
                  <a:lnTo>
                    <a:pt x="465" y="2449"/>
                  </a:lnTo>
                  <a:lnTo>
                    <a:pt x="465" y="2448"/>
                  </a:lnTo>
                  <a:lnTo>
                    <a:pt x="466" y="2448"/>
                  </a:lnTo>
                  <a:lnTo>
                    <a:pt x="466" y="2447"/>
                  </a:lnTo>
                  <a:lnTo>
                    <a:pt x="466" y="2446"/>
                  </a:lnTo>
                  <a:lnTo>
                    <a:pt x="467" y="2446"/>
                  </a:lnTo>
                  <a:lnTo>
                    <a:pt x="467" y="2445"/>
                  </a:lnTo>
                  <a:lnTo>
                    <a:pt x="469" y="2446"/>
                  </a:lnTo>
                  <a:lnTo>
                    <a:pt x="470" y="2446"/>
                  </a:lnTo>
                  <a:lnTo>
                    <a:pt x="470" y="2445"/>
                  </a:lnTo>
                  <a:lnTo>
                    <a:pt x="473" y="2445"/>
                  </a:lnTo>
                  <a:lnTo>
                    <a:pt x="474" y="2445"/>
                  </a:lnTo>
                  <a:lnTo>
                    <a:pt x="475" y="2444"/>
                  </a:lnTo>
                  <a:lnTo>
                    <a:pt x="476" y="2444"/>
                  </a:lnTo>
                  <a:lnTo>
                    <a:pt x="477" y="2443"/>
                  </a:lnTo>
                  <a:lnTo>
                    <a:pt x="477" y="2441"/>
                  </a:lnTo>
                  <a:lnTo>
                    <a:pt x="478" y="2443"/>
                  </a:lnTo>
                  <a:lnTo>
                    <a:pt x="479" y="2441"/>
                  </a:lnTo>
                  <a:lnTo>
                    <a:pt x="480" y="2440"/>
                  </a:lnTo>
                  <a:lnTo>
                    <a:pt x="482" y="2439"/>
                  </a:lnTo>
                  <a:lnTo>
                    <a:pt x="483" y="2439"/>
                  </a:lnTo>
                  <a:lnTo>
                    <a:pt x="484" y="2439"/>
                  </a:lnTo>
                  <a:lnTo>
                    <a:pt x="487" y="2439"/>
                  </a:lnTo>
                  <a:lnTo>
                    <a:pt x="487" y="2438"/>
                  </a:lnTo>
                  <a:lnTo>
                    <a:pt x="488" y="2437"/>
                  </a:lnTo>
                  <a:lnTo>
                    <a:pt x="489" y="2436"/>
                  </a:lnTo>
                  <a:lnTo>
                    <a:pt x="488" y="2436"/>
                  </a:lnTo>
                  <a:lnTo>
                    <a:pt x="487" y="2437"/>
                  </a:lnTo>
                  <a:lnTo>
                    <a:pt x="487" y="2436"/>
                  </a:lnTo>
                  <a:lnTo>
                    <a:pt x="487" y="2435"/>
                  </a:lnTo>
                  <a:lnTo>
                    <a:pt x="486" y="2435"/>
                  </a:lnTo>
                  <a:lnTo>
                    <a:pt x="486" y="2434"/>
                  </a:lnTo>
                  <a:lnTo>
                    <a:pt x="487" y="2434"/>
                  </a:lnTo>
                  <a:lnTo>
                    <a:pt x="487" y="2432"/>
                  </a:lnTo>
                  <a:lnTo>
                    <a:pt x="487" y="2431"/>
                  </a:lnTo>
                  <a:lnTo>
                    <a:pt x="487" y="2430"/>
                  </a:lnTo>
                  <a:lnTo>
                    <a:pt x="486" y="2430"/>
                  </a:lnTo>
                  <a:lnTo>
                    <a:pt x="485" y="2430"/>
                  </a:lnTo>
                  <a:lnTo>
                    <a:pt x="484" y="2430"/>
                  </a:lnTo>
                  <a:lnTo>
                    <a:pt x="483" y="2430"/>
                  </a:lnTo>
                  <a:lnTo>
                    <a:pt x="482" y="2430"/>
                  </a:lnTo>
                  <a:lnTo>
                    <a:pt x="480" y="2431"/>
                  </a:lnTo>
                  <a:lnTo>
                    <a:pt x="479" y="2430"/>
                  </a:lnTo>
                  <a:lnTo>
                    <a:pt x="479" y="2431"/>
                  </a:lnTo>
                  <a:lnTo>
                    <a:pt x="478" y="2432"/>
                  </a:lnTo>
                  <a:lnTo>
                    <a:pt x="479" y="2432"/>
                  </a:lnTo>
                  <a:lnTo>
                    <a:pt x="479" y="2434"/>
                  </a:lnTo>
                  <a:lnTo>
                    <a:pt x="478" y="2434"/>
                  </a:lnTo>
                  <a:lnTo>
                    <a:pt x="477" y="2434"/>
                  </a:lnTo>
                  <a:lnTo>
                    <a:pt x="476" y="2435"/>
                  </a:lnTo>
                  <a:lnTo>
                    <a:pt x="475" y="2434"/>
                  </a:lnTo>
                  <a:lnTo>
                    <a:pt x="474" y="2435"/>
                  </a:lnTo>
                  <a:lnTo>
                    <a:pt x="473" y="2435"/>
                  </a:lnTo>
                  <a:lnTo>
                    <a:pt x="471" y="2435"/>
                  </a:lnTo>
                  <a:lnTo>
                    <a:pt x="469" y="2435"/>
                  </a:lnTo>
                  <a:lnTo>
                    <a:pt x="469" y="2436"/>
                  </a:lnTo>
                  <a:lnTo>
                    <a:pt x="468" y="2436"/>
                  </a:lnTo>
                  <a:lnTo>
                    <a:pt x="468" y="2435"/>
                  </a:lnTo>
                  <a:lnTo>
                    <a:pt x="468" y="2434"/>
                  </a:lnTo>
                  <a:lnTo>
                    <a:pt x="469" y="2434"/>
                  </a:lnTo>
                  <a:lnTo>
                    <a:pt x="469" y="2432"/>
                  </a:lnTo>
                  <a:lnTo>
                    <a:pt x="470" y="2431"/>
                  </a:lnTo>
                  <a:lnTo>
                    <a:pt x="475" y="2431"/>
                  </a:lnTo>
                  <a:lnTo>
                    <a:pt x="476" y="2430"/>
                  </a:lnTo>
                  <a:lnTo>
                    <a:pt x="476" y="2429"/>
                  </a:lnTo>
                  <a:lnTo>
                    <a:pt x="476" y="2430"/>
                  </a:lnTo>
                  <a:lnTo>
                    <a:pt x="475" y="2430"/>
                  </a:lnTo>
                  <a:lnTo>
                    <a:pt x="470" y="2431"/>
                  </a:lnTo>
                  <a:lnTo>
                    <a:pt x="469" y="2431"/>
                  </a:lnTo>
                  <a:lnTo>
                    <a:pt x="468" y="2432"/>
                  </a:lnTo>
                  <a:lnTo>
                    <a:pt x="468" y="2434"/>
                  </a:lnTo>
                  <a:lnTo>
                    <a:pt x="467" y="2434"/>
                  </a:lnTo>
                  <a:lnTo>
                    <a:pt x="467" y="2435"/>
                  </a:lnTo>
                  <a:lnTo>
                    <a:pt x="466" y="2435"/>
                  </a:lnTo>
                  <a:lnTo>
                    <a:pt x="462" y="2436"/>
                  </a:lnTo>
                  <a:lnTo>
                    <a:pt x="461" y="2436"/>
                  </a:lnTo>
                  <a:lnTo>
                    <a:pt x="460" y="2436"/>
                  </a:lnTo>
                  <a:lnTo>
                    <a:pt x="460" y="2435"/>
                  </a:lnTo>
                  <a:lnTo>
                    <a:pt x="460" y="2434"/>
                  </a:lnTo>
                  <a:lnTo>
                    <a:pt x="461" y="2432"/>
                  </a:lnTo>
                  <a:lnTo>
                    <a:pt x="462" y="2431"/>
                  </a:lnTo>
                  <a:lnTo>
                    <a:pt x="463" y="2431"/>
                  </a:lnTo>
                  <a:lnTo>
                    <a:pt x="463" y="2430"/>
                  </a:lnTo>
                  <a:lnTo>
                    <a:pt x="462" y="2430"/>
                  </a:lnTo>
                  <a:lnTo>
                    <a:pt x="462" y="2429"/>
                  </a:lnTo>
                  <a:lnTo>
                    <a:pt x="461" y="2429"/>
                  </a:lnTo>
                  <a:lnTo>
                    <a:pt x="460" y="2429"/>
                  </a:lnTo>
                  <a:lnTo>
                    <a:pt x="460" y="2428"/>
                  </a:lnTo>
                  <a:lnTo>
                    <a:pt x="461" y="2427"/>
                  </a:lnTo>
                  <a:lnTo>
                    <a:pt x="462" y="2426"/>
                  </a:lnTo>
                  <a:lnTo>
                    <a:pt x="462" y="2424"/>
                  </a:lnTo>
                  <a:lnTo>
                    <a:pt x="462" y="2422"/>
                  </a:lnTo>
                  <a:lnTo>
                    <a:pt x="462" y="2421"/>
                  </a:lnTo>
                  <a:lnTo>
                    <a:pt x="462" y="2420"/>
                  </a:lnTo>
                  <a:lnTo>
                    <a:pt x="463" y="2419"/>
                  </a:lnTo>
                  <a:lnTo>
                    <a:pt x="465" y="2418"/>
                  </a:lnTo>
                  <a:lnTo>
                    <a:pt x="469" y="2417"/>
                  </a:lnTo>
                  <a:lnTo>
                    <a:pt x="470" y="2417"/>
                  </a:lnTo>
                  <a:lnTo>
                    <a:pt x="471" y="2415"/>
                  </a:lnTo>
                  <a:lnTo>
                    <a:pt x="473" y="2415"/>
                  </a:lnTo>
                  <a:lnTo>
                    <a:pt x="474" y="2415"/>
                  </a:lnTo>
                  <a:lnTo>
                    <a:pt x="474" y="2414"/>
                  </a:lnTo>
                  <a:lnTo>
                    <a:pt x="475" y="2413"/>
                  </a:lnTo>
                  <a:lnTo>
                    <a:pt x="475" y="2411"/>
                  </a:lnTo>
                  <a:lnTo>
                    <a:pt x="475" y="2410"/>
                  </a:lnTo>
                  <a:lnTo>
                    <a:pt x="476" y="2409"/>
                  </a:lnTo>
                  <a:lnTo>
                    <a:pt x="477" y="2409"/>
                  </a:lnTo>
                  <a:lnTo>
                    <a:pt x="482" y="2409"/>
                  </a:lnTo>
                  <a:lnTo>
                    <a:pt x="483" y="2410"/>
                  </a:lnTo>
                  <a:lnTo>
                    <a:pt x="484" y="2410"/>
                  </a:lnTo>
                  <a:lnTo>
                    <a:pt x="485" y="2410"/>
                  </a:lnTo>
                  <a:lnTo>
                    <a:pt x="488" y="2409"/>
                  </a:lnTo>
                  <a:lnTo>
                    <a:pt x="489" y="2410"/>
                  </a:lnTo>
                  <a:lnTo>
                    <a:pt x="491" y="2410"/>
                  </a:lnTo>
                  <a:lnTo>
                    <a:pt x="492" y="2410"/>
                  </a:lnTo>
                  <a:lnTo>
                    <a:pt x="493" y="2410"/>
                  </a:lnTo>
                  <a:lnTo>
                    <a:pt x="494" y="2410"/>
                  </a:lnTo>
                  <a:lnTo>
                    <a:pt x="495" y="2410"/>
                  </a:lnTo>
                  <a:lnTo>
                    <a:pt x="497" y="2410"/>
                  </a:lnTo>
                  <a:lnTo>
                    <a:pt x="499" y="2410"/>
                  </a:lnTo>
                  <a:lnTo>
                    <a:pt x="500" y="2410"/>
                  </a:lnTo>
                  <a:lnTo>
                    <a:pt x="500" y="2409"/>
                  </a:lnTo>
                  <a:lnTo>
                    <a:pt x="500" y="2407"/>
                  </a:lnTo>
                  <a:lnTo>
                    <a:pt x="500" y="2406"/>
                  </a:lnTo>
                  <a:lnTo>
                    <a:pt x="500" y="2405"/>
                  </a:lnTo>
                  <a:lnTo>
                    <a:pt x="500" y="2404"/>
                  </a:lnTo>
                  <a:lnTo>
                    <a:pt x="500" y="2403"/>
                  </a:lnTo>
                  <a:lnTo>
                    <a:pt x="500" y="2402"/>
                  </a:lnTo>
                  <a:lnTo>
                    <a:pt x="501" y="2402"/>
                  </a:lnTo>
                  <a:lnTo>
                    <a:pt x="501" y="2401"/>
                  </a:lnTo>
                  <a:lnTo>
                    <a:pt x="501" y="2399"/>
                  </a:lnTo>
                  <a:lnTo>
                    <a:pt x="501" y="2398"/>
                  </a:lnTo>
                  <a:lnTo>
                    <a:pt x="503" y="2396"/>
                  </a:lnTo>
                  <a:lnTo>
                    <a:pt x="504" y="2395"/>
                  </a:lnTo>
                  <a:lnTo>
                    <a:pt x="505" y="2394"/>
                  </a:lnTo>
                  <a:lnTo>
                    <a:pt x="505" y="2393"/>
                  </a:lnTo>
                  <a:lnTo>
                    <a:pt x="504" y="2393"/>
                  </a:lnTo>
                  <a:lnTo>
                    <a:pt x="503" y="2393"/>
                  </a:lnTo>
                  <a:lnTo>
                    <a:pt x="502" y="2393"/>
                  </a:lnTo>
                  <a:lnTo>
                    <a:pt x="501" y="2392"/>
                  </a:lnTo>
                  <a:lnTo>
                    <a:pt x="502" y="2390"/>
                  </a:lnTo>
                  <a:lnTo>
                    <a:pt x="503" y="2389"/>
                  </a:lnTo>
                  <a:lnTo>
                    <a:pt x="503" y="2388"/>
                  </a:lnTo>
                  <a:lnTo>
                    <a:pt x="503" y="2387"/>
                  </a:lnTo>
                  <a:lnTo>
                    <a:pt x="502" y="2386"/>
                  </a:lnTo>
                  <a:lnTo>
                    <a:pt x="501" y="2385"/>
                  </a:lnTo>
                  <a:lnTo>
                    <a:pt x="502" y="2385"/>
                  </a:lnTo>
                  <a:lnTo>
                    <a:pt x="502" y="2384"/>
                  </a:lnTo>
                  <a:lnTo>
                    <a:pt x="502" y="2382"/>
                  </a:lnTo>
                  <a:lnTo>
                    <a:pt x="501" y="2381"/>
                  </a:lnTo>
                  <a:lnTo>
                    <a:pt x="497" y="2381"/>
                  </a:lnTo>
                  <a:lnTo>
                    <a:pt x="496" y="2381"/>
                  </a:lnTo>
                  <a:lnTo>
                    <a:pt x="496" y="2380"/>
                  </a:lnTo>
                  <a:lnTo>
                    <a:pt x="497" y="2376"/>
                  </a:lnTo>
                  <a:lnTo>
                    <a:pt x="499" y="2374"/>
                  </a:lnTo>
                  <a:lnTo>
                    <a:pt x="500" y="2373"/>
                  </a:lnTo>
                  <a:lnTo>
                    <a:pt x="501" y="2372"/>
                  </a:lnTo>
                  <a:lnTo>
                    <a:pt x="503" y="2373"/>
                  </a:lnTo>
                  <a:lnTo>
                    <a:pt x="504" y="2373"/>
                  </a:lnTo>
                  <a:lnTo>
                    <a:pt x="505" y="2372"/>
                  </a:lnTo>
                  <a:lnTo>
                    <a:pt x="506" y="2372"/>
                  </a:lnTo>
                  <a:lnTo>
                    <a:pt x="506" y="2371"/>
                  </a:lnTo>
                  <a:lnTo>
                    <a:pt x="506" y="2370"/>
                  </a:lnTo>
                  <a:lnTo>
                    <a:pt x="505" y="2370"/>
                  </a:lnTo>
                  <a:lnTo>
                    <a:pt x="504" y="2371"/>
                  </a:lnTo>
                  <a:lnTo>
                    <a:pt x="503" y="2370"/>
                  </a:lnTo>
                  <a:lnTo>
                    <a:pt x="502" y="2370"/>
                  </a:lnTo>
                  <a:lnTo>
                    <a:pt x="500" y="2370"/>
                  </a:lnTo>
                  <a:lnTo>
                    <a:pt x="499" y="2369"/>
                  </a:lnTo>
                  <a:lnTo>
                    <a:pt x="499" y="2368"/>
                  </a:lnTo>
                  <a:lnTo>
                    <a:pt x="497" y="2368"/>
                  </a:lnTo>
                  <a:lnTo>
                    <a:pt x="497" y="2367"/>
                  </a:lnTo>
                  <a:lnTo>
                    <a:pt x="497" y="2365"/>
                  </a:lnTo>
                  <a:lnTo>
                    <a:pt x="497" y="2364"/>
                  </a:lnTo>
                  <a:lnTo>
                    <a:pt x="499" y="2364"/>
                  </a:lnTo>
                  <a:lnTo>
                    <a:pt x="501" y="2364"/>
                  </a:lnTo>
                  <a:lnTo>
                    <a:pt x="502" y="2364"/>
                  </a:lnTo>
                  <a:lnTo>
                    <a:pt x="503" y="2364"/>
                  </a:lnTo>
                  <a:lnTo>
                    <a:pt x="503" y="2363"/>
                  </a:lnTo>
                  <a:lnTo>
                    <a:pt x="503" y="2362"/>
                  </a:lnTo>
                  <a:lnTo>
                    <a:pt x="504" y="2361"/>
                  </a:lnTo>
                  <a:lnTo>
                    <a:pt x="504" y="2360"/>
                  </a:lnTo>
                  <a:lnTo>
                    <a:pt x="506" y="2360"/>
                  </a:lnTo>
                  <a:lnTo>
                    <a:pt x="506" y="2359"/>
                  </a:lnTo>
                  <a:lnTo>
                    <a:pt x="508" y="2357"/>
                  </a:lnTo>
                  <a:lnTo>
                    <a:pt x="509" y="2356"/>
                  </a:lnTo>
                  <a:lnTo>
                    <a:pt x="509" y="2355"/>
                  </a:lnTo>
                  <a:lnTo>
                    <a:pt x="509" y="2354"/>
                  </a:lnTo>
                  <a:lnTo>
                    <a:pt x="509" y="2353"/>
                  </a:lnTo>
                  <a:lnTo>
                    <a:pt x="508" y="2351"/>
                  </a:lnTo>
                  <a:lnTo>
                    <a:pt x="506" y="2350"/>
                  </a:lnTo>
                  <a:lnTo>
                    <a:pt x="506" y="2348"/>
                  </a:lnTo>
                  <a:lnTo>
                    <a:pt x="506" y="2347"/>
                  </a:lnTo>
                  <a:lnTo>
                    <a:pt x="506" y="2346"/>
                  </a:lnTo>
                  <a:lnTo>
                    <a:pt x="506" y="2345"/>
                  </a:lnTo>
                  <a:lnTo>
                    <a:pt x="508" y="2345"/>
                  </a:lnTo>
                  <a:lnTo>
                    <a:pt x="509" y="2344"/>
                  </a:lnTo>
                  <a:lnTo>
                    <a:pt x="508" y="2343"/>
                  </a:lnTo>
                  <a:lnTo>
                    <a:pt x="505" y="2343"/>
                  </a:lnTo>
                  <a:lnTo>
                    <a:pt x="504" y="2343"/>
                  </a:lnTo>
                  <a:lnTo>
                    <a:pt x="503" y="2344"/>
                  </a:lnTo>
                  <a:lnTo>
                    <a:pt x="502" y="2345"/>
                  </a:lnTo>
                  <a:lnTo>
                    <a:pt x="501" y="2345"/>
                  </a:lnTo>
                  <a:lnTo>
                    <a:pt x="500" y="2345"/>
                  </a:lnTo>
                  <a:lnTo>
                    <a:pt x="499" y="2344"/>
                  </a:lnTo>
                  <a:lnTo>
                    <a:pt x="497" y="2343"/>
                  </a:lnTo>
                  <a:lnTo>
                    <a:pt x="496" y="2343"/>
                  </a:lnTo>
                  <a:lnTo>
                    <a:pt x="495" y="2340"/>
                  </a:lnTo>
                  <a:lnTo>
                    <a:pt x="495" y="2339"/>
                  </a:lnTo>
                  <a:lnTo>
                    <a:pt x="494" y="2338"/>
                  </a:lnTo>
                  <a:lnTo>
                    <a:pt x="493" y="2338"/>
                  </a:lnTo>
                  <a:lnTo>
                    <a:pt x="492" y="2338"/>
                  </a:lnTo>
                  <a:lnTo>
                    <a:pt x="492" y="2337"/>
                  </a:lnTo>
                  <a:lnTo>
                    <a:pt x="491" y="2337"/>
                  </a:lnTo>
                  <a:lnTo>
                    <a:pt x="489" y="2338"/>
                  </a:lnTo>
                  <a:lnTo>
                    <a:pt x="488" y="2338"/>
                  </a:lnTo>
                  <a:lnTo>
                    <a:pt x="487" y="2338"/>
                  </a:lnTo>
                  <a:lnTo>
                    <a:pt x="487" y="2337"/>
                  </a:lnTo>
                  <a:lnTo>
                    <a:pt x="486" y="2336"/>
                  </a:lnTo>
                  <a:lnTo>
                    <a:pt x="485" y="2332"/>
                  </a:lnTo>
                  <a:lnTo>
                    <a:pt x="484" y="2332"/>
                  </a:lnTo>
                  <a:lnTo>
                    <a:pt x="483" y="2334"/>
                  </a:lnTo>
                  <a:lnTo>
                    <a:pt x="482" y="2335"/>
                  </a:lnTo>
                  <a:lnTo>
                    <a:pt x="479" y="2335"/>
                  </a:lnTo>
                  <a:lnTo>
                    <a:pt x="478" y="2335"/>
                  </a:lnTo>
                  <a:lnTo>
                    <a:pt x="477" y="2334"/>
                  </a:lnTo>
                  <a:lnTo>
                    <a:pt x="477" y="2332"/>
                  </a:lnTo>
                  <a:lnTo>
                    <a:pt x="474" y="2331"/>
                  </a:lnTo>
                  <a:lnTo>
                    <a:pt x="473" y="2330"/>
                  </a:lnTo>
                  <a:lnTo>
                    <a:pt x="473" y="2329"/>
                  </a:lnTo>
                  <a:lnTo>
                    <a:pt x="471" y="2329"/>
                  </a:lnTo>
                  <a:lnTo>
                    <a:pt x="470" y="2329"/>
                  </a:lnTo>
                  <a:lnTo>
                    <a:pt x="468" y="2329"/>
                  </a:lnTo>
                  <a:lnTo>
                    <a:pt x="467" y="2329"/>
                  </a:lnTo>
                  <a:lnTo>
                    <a:pt x="466" y="2328"/>
                  </a:lnTo>
                  <a:lnTo>
                    <a:pt x="465" y="2328"/>
                  </a:lnTo>
                  <a:lnTo>
                    <a:pt x="463" y="2326"/>
                  </a:lnTo>
                  <a:lnTo>
                    <a:pt x="463" y="2325"/>
                  </a:lnTo>
                  <a:lnTo>
                    <a:pt x="462" y="2325"/>
                  </a:lnTo>
                  <a:lnTo>
                    <a:pt x="460" y="2325"/>
                  </a:lnTo>
                  <a:lnTo>
                    <a:pt x="460" y="2326"/>
                  </a:lnTo>
                  <a:lnTo>
                    <a:pt x="460" y="2328"/>
                  </a:lnTo>
                  <a:lnTo>
                    <a:pt x="460" y="2330"/>
                  </a:lnTo>
                  <a:lnTo>
                    <a:pt x="459" y="2330"/>
                  </a:lnTo>
                  <a:lnTo>
                    <a:pt x="458" y="2330"/>
                  </a:lnTo>
                  <a:lnTo>
                    <a:pt x="457" y="2330"/>
                  </a:lnTo>
                  <a:lnTo>
                    <a:pt x="457" y="2331"/>
                  </a:lnTo>
                  <a:lnTo>
                    <a:pt x="456" y="2331"/>
                  </a:lnTo>
                  <a:lnTo>
                    <a:pt x="456" y="2330"/>
                  </a:lnTo>
                  <a:lnTo>
                    <a:pt x="456" y="2329"/>
                  </a:lnTo>
                  <a:lnTo>
                    <a:pt x="454" y="2328"/>
                  </a:lnTo>
                  <a:lnTo>
                    <a:pt x="453" y="2327"/>
                  </a:lnTo>
                  <a:lnTo>
                    <a:pt x="452" y="2327"/>
                  </a:lnTo>
                  <a:lnTo>
                    <a:pt x="452" y="2326"/>
                  </a:lnTo>
                  <a:lnTo>
                    <a:pt x="450" y="2325"/>
                  </a:lnTo>
                  <a:lnTo>
                    <a:pt x="449" y="2325"/>
                  </a:lnTo>
                  <a:lnTo>
                    <a:pt x="447" y="2321"/>
                  </a:lnTo>
                  <a:lnTo>
                    <a:pt x="445" y="2320"/>
                  </a:lnTo>
                  <a:lnTo>
                    <a:pt x="445" y="2319"/>
                  </a:lnTo>
                  <a:lnTo>
                    <a:pt x="445" y="2318"/>
                  </a:lnTo>
                  <a:lnTo>
                    <a:pt x="445" y="2317"/>
                  </a:lnTo>
                  <a:lnTo>
                    <a:pt x="445" y="2315"/>
                  </a:lnTo>
                  <a:lnTo>
                    <a:pt x="443" y="2314"/>
                  </a:lnTo>
                  <a:lnTo>
                    <a:pt x="442" y="2313"/>
                  </a:lnTo>
                  <a:lnTo>
                    <a:pt x="442" y="2312"/>
                  </a:lnTo>
                  <a:lnTo>
                    <a:pt x="442" y="2311"/>
                  </a:lnTo>
                  <a:lnTo>
                    <a:pt x="441" y="2311"/>
                  </a:lnTo>
                  <a:lnTo>
                    <a:pt x="439" y="2311"/>
                  </a:lnTo>
                  <a:lnTo>
                    <a:pt x="437" y="2311"/>
                  </a:lnTo>
                  <a:lnTo>
                    <a:pt x="436" y="2313"/>
                  </a:lnTo>
                  <a:lnTo>
                    <a:pt x="435" y="2313"/>
                  </a:lnTo>
                  <a:lnTo>
                    <a:pt x="432" y="2314"/>
                  </a:lnTo>
                  <a:lnTo>
                    <a:pt x="431" y="2314"/>
                  </a:lnTo>
                  <a:lnTo>
                    <a:pt x="428" y="2314"/>
                  </a:lnTo>
                  <a:lnTo>
                    <a:pt x="427" y="2314"/>
                  </a:lnTo>
                  <a:lnTo>
                    <a:pt x="423" y="2318"/>
                  </a:lnTo>
                  <a:lnTo>
                    <a:pt x="422" y="2319"/>
                  </a:lnTo>
                  <a:lnTo>
                    <a:pt x="420" y="2320"/>
                  </a:lnTo>
                  <a:lnTo>
                    <a:pt x="420" y="2319"/>
                  </a:lnTo>
                  <a:lnTo>
                    <a:pt x="419" y="2319"/>
                  </a:lnTo>
                  <a:lnTo>
                    <a:pt x="419" y="2318"/>
                  </a:lnTo>
                  <a:lnTo>
                    <a:pt x="419" y="2317"/>
                  </a:lnTo>
                  <a:lnTo>
                    <a:pt x="418" y="2317"/>
                  </a:lnTo>
                  <a:lnTo>
                    <a:pt x="417" y="2315"/>
                  </a:lnTo>
                  <a:lnTo>
                    <a:pt x="416" y="2315"/>
                  </a:lnTo>
                  <a:lnTo>
                    <a:pt x="415" y="2317"/>
                  </a:lnTo>
                  <a:lnTo>
                    <a:pt x="414" y="2317"/>
                  </a:lnTo>
                  <a:lnTo>
                    <a:pt x="413" y="2317"/>
                  </a:lnTo>
                  <a:lnTo>
                    <a:pt x="410" y="2312"/>
                  </a:lnTo>
                  <a:lnTo>
                    <a:pt x="409" y="2312"/>
                  </a:lnTo>
                  <a:lnTo>
                    <a:pt x="409" y="2311"/>
                  </a:lnTo>
                  <a:lnTo>
                    <a:pt x="405" y="2311"/>
                  </a:lnTo>
                  <a:lnTo>
                    <a:pt x="402" y="2311"/>
                  </a:lnTo>
                  <a:lnTo>
                    <a:pt x="401" y="2311"/>
                  </a:lnTo>
                  <a:lnTo>
                    <a:pt x="401" y="2312"/>
                  </a:lnTo>
                  <a:lnTo>
                    <a:pt x="400" y="2312"/>
                  </a:lnTo>
                  <a:lnTo>
                    <a:pt x="399" y="2312"/>
                  </a:lnTo>
                  <a:lnTo>
                    <a:pt x="399" y="2313"/>
                  </a:lnTo>
                  <a:lnTo>
                    <a:pt x="399" y="2314"/>
                  </a:lnTo>
                  <a:lnTo>
                    <a:pt x="398" y="2314"/>
                  </a:lnTo>
                  <a:lnTo>
                    <a:pt x="397" y="2314"/>
                  </a:lnTo>
                  <a:lnTo>
                    <a:pt x="397" y="2313"/>
                  </a:lnTo>
                  <a:lnTo>
                    <a:pt x="396" y="2313"/>
                  </a:lnTo>
                  <a:lnTo>
                    <a:pt x="396" y="2312"/>
                  </a:lnTo>
                  <a:lnTo>
                    <a:pt x="396" y="2311"/>
                  </a:lnTo>
                  <a:lnTo>
                    <a:pt x="394" y="2311"/>
                  </a:lnTo>
                  <a:lnTo>
                    <a:pt x="394" y="2310"/>
                  </a:lnTo>
                  <a:lnTo>
                    <a:pt x="393" y="2310"/>
                  </a:lnTo>
                  <a:lnTo>
                    <a:pt x="393" y="2309"/>
                  </a:lnTo>
                  <a:lnTo>
                    <a:pt x="392" y="2309"/>
                  </a:lnTo>
                  <a:lnTo>
                    <a:pt x="392" y="2307"/>
                  </a:lnTo>
                  <a:lnTo>
                    <a:pt x="391" y="2303"/>
                  </a:lnTo>
                  <a:lnTo>
                    <a:pt x="391" y="2302"/>
                  </a:lnTo>
                  <a:lnTo>
                    <a:pt x="393" y="2302"/>
                  </a:lnTo>
                  <a:lnTo>
                    <a:pt x="392" y="2301"/>
                  </a:lnTo>
                  <a:lnTo>
                    <a:pt x="392" y="2300"/>
                  </a:lnTo>
                  <a:lnTo>
                    <a:pt x="392" y="2298"/>
                  </a:lnTo>
                  <a:lnTo>
                    <a:pt x="392" y="2297"/>
                  </a:lnTo>
                  <a:lnTo>
                    <a:pt x="391" y="2297"/>
                  </a:lnTo>
                  <a:lnTo>
                    <a:pt x="391" y="2296"/>
                  </a:lnTo>
                  <a:lnTo>
                    <a:pt x="391" y="2295"/>
                  </a:lnTo>
                  <a:lnTo>
                    <a:pt x="390" y="2294"/>
                  </a:lnTo>
                  <a:lnTo>
                    <a:pt x="390" y="2293"/>
                  </a:lnTo>
                  <a:lnTo>
                    <a:pt x="390" y="2292"/>
                  </a:lnTo>
                  <a:lnTo>
                    <a:pt x="389" y="2290"/>
                  </a:lnTo>
                  <a:lnTo>
                    <a:pt x="388" y="2290"/>
                  </a:lnTo>
                  <a:lnTo>
                    <a:pt x="388" y="2289"/>
                  </a:lnTo>
                  <a:lnTo>
                    <a:pt x="388" y="2288"/>
                  </a:lnTo>
                  <a:lnTo>
                    <a:pt x="390" y="2288"/>
                  </a:lnTo>
                  <a:lnTo>
                    <a:pt x="390" y="2287"/>
                  </a:lnTo>
                  <a:lnTo>
                    <a:pt x="389" y="2287"/>
                  </a:lnTo>
                  <a:lnTo>
                    <a:pt x="389" y="2286"/>
                  </a:lnTo>
                  <a:lnTo>
                    <a:pt x="388" y="2286"/>
                  </a:lnTo>
                  <a:lnTo>
                    <a:pt x="387" y="2287"/>
                  </a:lnTo>
                  <a:lnTo>
                    <a:pt x="385" y="2287"/>
                  </a:lnTo>
                  <a:lnTo>
                    <a:pt x="384" y="2286"/>
                  </a:lnTo>
                  <a:lnTo>
                    <a:pt x="384" y="2285"/>
                  </a:lnTo>
                  <a:lnTo>
                    <a:pt x="383" y="2281"/>
                  </a:lnTo>
                  <a:lnTo>
                    <a:pt x="383" y="2280"/>
                  </a:lnTo>
                  <a:lnTo>
                    <a:pt x="382" y="2280"/>
                  </a:lnTo>
                  <a:lnTo>
                    <a:pt x="381" y="2280"/>
                  </a:lnTo>
                  <a:lnTo>
                    <a:pt x="380" y="2280"/>
                  </a:lnTo>
                  <a:lnTo>
                    <a:pt x="379" y="2280"/>
                  </a:lnTo>
                  <a:lnTo>
                    <a:pt x="376" y="2281"/>
                  </a:lnTo>
                  <a:lnTo>
                    <a:pt x="375" y="2281"/>
                  </a:lnTo>
                  <a:lnTo>
                    <a:pt x="373" y="2281"/>
                  </a:lnTo>
                  <a:lnTo>
                    <a:pt x="372" y="2281"/>
                  </a:lnTo>
                  <a:lnTo>
                    <a:pt x="372" y="2280"/>
                  </a:lnTo>
                  <a:lnTo>
                    <a:pt x="372" y="2279"/>
                  </a:lnTo>
                  <a:lnTo>
                    <a:pt x="371" y="2279"/>
                  </a:lnTo>
                  <a:lnTo>
                    <a:pt x="370" y="2279"/>
                  </a:lnTo>
                  <a:lnTo>
                    <a:pt x="368" y="2279"/>
                  </a:lnTo>
                  <a:lnTo>
                    <a:pt x="366" y="2278"/>
                  </a:lnTo>
                  <a:lnTo>
                    <a:pt x="365" y="2278"/>
                  </a:lnTo>
                  <a:lnTo>
                    <a:pt x="364" y="2279"/>
                  </a:lnTo>
                  <a:lnTo>
                    <a:pt x="363" y="2279"/>
                  </a:lnTo>
                  <a:lnTo>
                    <a:pt x="361" y="2278"/>
                  </a:lnTo>
                  <a:lnTo>
                    <a:pt x="363" y="2277"/>
                  </a:lnTo>
                  <a:lnTo>
                    <a:pt x="364" y="2277"/>
                  </a:lnTo>
                  <a:lnTo>
                    <a:pt x="364" y="2275"/>
                  </a:lnTo>
                  <a:lnTo>
                    <a:pt x="364" y="2273"/>
                  </a:lnTo>
                  <a:lnTo>
                    <a:pt x="363" y="2273"/>
                  </a:lnTo>
                  <a:lnTo>
                    <a:pt x="362" y="2273"/>
                  </a:lnTo>
                  <a:lnTo>
                    <a:pt x="361" y="2272"/>
                  </a:lnTo>
                  <a:lnTo>
                    <a:pt x="362" y="2272"/>
                  </a:lnTo>
                  <a:lnTo>
                    <a:pt x="362" y="2271"/>
                  </a:lnTo>
                  <a:lnTo>
                    <a:pt x="362" y="2270"/>
                  </a:lnTo>
                  <a:lnTo>
                    <a:pt x="362" y="2269"/>
                  </a:lnTo>
                  <a:lnTo>
                    <a:pt x="362" y="2268"/>
                  </a:lnTo>
                  <a:lnTo>
                    <a:pt x="362" y="2267"/>
                  </a:lnTo>
                  <a:lnTo>
                    <a:pt x="361" y="2265"/>
                  </a:lnTo>
                  <a:lnTo>
                    <a:pt x="361" y="2264"/>
                  </a:lnTo>
                  <a:lnTo>
                    <a:pt x="359" y="2263"/>
                  </a:lnTo>
                  <a:lnTo>
                    <a:pt x="358" y="2263"/>
                  </a:lnTo>
                  <a:lnTo>
                    <a:pt x="358" y="2262"/>
                  </a:lnTo>
                  <a:lnTo>
                    <a:pt x="359" y="2261"/>
                  </a:lnTo>
                  <a:lnTo>
                    <a:pt x="364" y="2260"/>
                  </a:lnTo>
                  <a:lnTo>
                    <a:pt x="365" y="2260"/>
                  </a:lnTo>
                  <a:lnTo>
                    <a:pt x="366" y="2260"/>
                  </a:lnTo>
                  <a:lnTo>
                    <a:pt x="366" y="2259"/>
                  </a:lnTo>
                  <a:lnTo>
                    <a:pt x="366" y="2258"/>
                  </a:lnTo>
                  <a:lnTo>
                    <a:pt x="366" y="2255"/>
                  </a:lnTo>
                  <a:lnTo>
                    <a:pt x="365" y="2254"/>
                  </a:lnTo>
                  <a:lnTo>
                    <a:pt x="364" y="2253"/>
                  </a:lnTo>
                  <a:lnTo>
                    <a:pt x="363" y="2253"/>
                  </a:lnTo>
                  <a:lnTo>
                    <a:pt x="362" y="2253"/>
                  </a:lnTo>
                  <a:lnTo>
                    <a:pt x="362" y="2252"/>
                  </a:lnTo>
                  <a:lnTo>
                    <a:pt x="361" y="2251"/>
                  </a:lnTo>
                  <a:lnTo>
                    <a:pt x="358" y="2251"/>
                  </a:lnTo>
                  <a:lnTo>
                    <a:pt x="358" y="2250"/>
                  </a:lnTo>
                  <a:lnTo>
                    <a:pt x="359" y="2250"/>
                  </a:lnTo>
                  <a:lnTo>
                    <a:pt x="359" y="2248"/>
                  </a:lnTo>
                  <a:lnTo>
                    <a:pt x="358" y="2247"/>
                  </a:lnTo>
                  <a:lnTo>
                    <a:pt x="358" y="2246"/>
                  </a:lnTo>
                  <a:lnTo>
                    <a:pt x="358" y="2245"/>
                  </a:lnTo>
                  <a:lnTo>
                    <a:pt x="358" y="2244"/>
                  </a:lnTo>
                  <a:lnTo>
                    <a:pt x="358" y="2243"/>
                  </a:lnTo>
                  <a:lnTo>
                    <a:pt x="358" y="2242"/>
                  </a:lnTo>
                  <a:lnTo>
                    <a:pt x="357" y="2240"/>
                  </a:lnTo>
                  <a:lnTo>
                    <a:pt x="355" y="2239"/>
                  </a:lnTo>
                  <a:lnTo>
                    <a:pt x="355" y="2238"/>
                  </a:lnTo>
                  <a:lnTo>
                    <a:pt x="355" y="2237"/>
                  </a:lnTo>
                  <a:lnTo>
                    <a:pt x="354" y="2237"/>
                  </a:lnTo>
                  <a:lnTo>
                    <a:pt x="353" y="2236"/>
                  </a:lnTo>
                  <a:lnTo>
                    <a:pt x="353" y="2235"/>
                  </a:lnTo>
                  <a:lnTo>
                    <a:pt x="351" y="2235"/>
                  </a:lnTo>
                  <a:lnTo>
                    <a:pt x="351" y="2234"/>
                  </a:lnTo>
                  <a:lnTo>
                    <a:pt x="350" y="2234"/>
                  </a:lnTo>
                  <a:lnTo>
                    <a:pt x="349" y="2234"/>
                  </a:lnTo>
                  <a:lnTo>
                    <a:pt x="347" y="2235"/>
                  </a:lnTo>
                  <a:lnTo>
                    <a:pt x="345" y="2237"/>
                  </a:lnTo>
                  <a:lnTo>
                    <a:pt x="344" y="2236"/>
                  </a:lnTo>
                  <a:lnTo>
                    <a:pt x="344" y="2235"/>
                  </a:lnTo>
                  <a:lnTo>
                    <a:pt x="344" y="2234"/>
                  </a:lnTo>
                  <a:lnTo>
                    <a:pt x="342" y="2234"/>
                  </a:lnTo>
                  <a:lnTo>
                    <a:pt x="342" y="2235"/>
                  </a:lnTo>
                  <a:lnTo>
                    <a:pt x="341" y="2235"/>
                  </a:lnTo>
                  <a:lnTo>
                    <a:pt x="341" y="2234"/>
                  </a:lnTo>
                  <a:lnTo>
                    <a:pt x="340" y="2234"/>
                  </a:lnTo>
                  <a:lnTo>
                    <a:pt x="339" y="2234"/>
                  </a:lnTo>
                  <a:lnTo>
                    <a:pt x="337" y="2234"/>
                  </a:lnTo>
                  <a:lnTo>
                    <a:pt x="336" y="2234"/>
                  </a:lnTo>
                  <a:lnTo>
                    <a:pt x="336" y="2235"/>
                  </a:lnTo>
                  <a:lnTo>
                    <a:pt x="335" y="2235"/>
                  </a:lnTo>
                  <a:lnTo>
                    <a:pt x="333" y="2236"/>
                  </a:lnTo>
                  <a:lnTo>
                    <a:pt x="332" y="2236"/>
                  </a:lnTo>
                  <a:lnTo>
                    <a:pt x="330" y="2238"/>
                  </a:lnTo>
                  <a:lnTo>
                    <a:pt x="329" y="2238"/>
                  </a:lnTo>
                  <a:lnTo>
                    <a:pt x="328" y="2238"/>
                  </a:lnTo>
                  <a:lnTo>
                    <a:pt x="328" y="2237"/>
                  </a:lnTo>
                  <a:lnTo>
                    <a:pt x="327" y="2237"/>
                  </a:lnTo>
                  <a:lnTo>
                    <a:pt x="325" y="2238"/>
                  </a:lnTo>
                  <a:lnTo>
                    <a:pt x="324" y="2238"/>
                  </a:lnTo>
                  <a:lnTo>
                    <a:pt x="320" y="2236"/>
                  </a:lnTo>
                  <a:lnTo>
                    <a:pt x="319" y="2236"/>
                  </a:lnTo>
                  <a:lnTo>
                    <a:pt x="316" y="2235"/>
                  </a:lnTo>
                  <a:lnTo>
                    <a:pt x="315" y="2235"/>
                  </a:lnTo>
                  <a:lnTo>
                    <a:pt x="315" y="2237"/>
                  </a:lnTo>
                  <a:lnTo>
                    <a:pt x="316" y="2238"/>
                  </a:lnTo>
                  <a:lnTo>
                    <a:pt x="315" y="2238"/>
                  </a:lnTo>
                  <a:lnTo>
                    <a:pt x="315" y="2239"/>
                  </a:lnTo>
                  <a:lnTo>
                    <a:pt x="315" y="2240"/>
                  </a:lnTo>
                  <a:lnTo>
                    <a:pt x="314" y="2243"/>
                  </a:lnTo>
                  <a:lnTo>
                    <a:pt x="314" y="2244"/>
                  </a:lnTo>
                  <a:lnTo>
                    <a:pt x="313" y="2245"/>
                  </a:lnTo>
                  <a:lnTo>
                    <a:pt x="310" y="2246"/>
                  </a:lnTo>
                  <a:lnTo>
                    <a:pt x="309" y="2246"/>
                  </a:lnTo>
                  <a:lnTo>
                    <a:pt x="307" y="2246"/>
                  </a:lnTo>
                  <a:lnTo>
                    <a:pt x="306" y="2246"/>
                  </a:lnTo>
                  <a:lnTo>
                    <a:pt x="305" y="2247"/>
                  </a:lnTo>
                  <a:lnTo>
                    <a:pt x="304" y="2247"/>
                  </a:lnTo>
                  <a:lnTo>
                    <a:pt x="304" y="2246"/>
                  </a:lnTo>
                  <a:lnTo>
                    <a:pt x="304" y="2245"/>
                  </a:lnTo>
                  <a:lnTo>
                    <a:pt x="303" y="2244"/>
                  </a:lnTo>
                  <a:lnTo>
                    <a:pt x="301" y="2244"/>
                  </a:lnTo>
                  <a:lnTo>
                    <a:pt x="301" y="2243"/>
                  </a:lnTo>
                  <a:lnTo>
                    <a:pt x="301" y="2242"/>
                  </a:lnTo>
                  <a:lnTo>
                    <a:pt x="299" y="2240"/>
                  </a:lnTo>
                  <a:lnTo>
                    <a:pt x="299" y="2239"/>
                  </a:lnTo>
                  <a:lnTo>
                    <a:pt x="299" y="2238"/>
                  </a:lnTo>
                  <a:lnTo>
                    <a:pt x="298" y="2238"/>
                  </a:lnTo>
                  <a:lnTo>
                    <a:pt x="297" y="2237"/>
                  </a:lnTo>
                  <a:lnTo>
                    <a:pt x="296" y="2236"/>
                  </a:lnTo>
                  <a:lnTo>
                    <a:pt x="296" y="2235"/>
                  </a:lnTo>
                  <a:lnTo>
                    <a:pt x="297" y="2235"/>
                  </a:lnTo>
                  <a:lnTo>
                    <a:pt x="297" y="2234"/>
                  </a:lnTo>
                  <a:lnTo>
                    <a:pt x="297" y="2233"/>
                  </a:lnTo>
                  <a:lnTo>
                    <a:pt x="296" y="2231"/>
                  </a:lnTo>
                  <a:lnTo>
                    <a:pt x="297" y="2229"/>
                  </a:lnTo>
                  <a:lnTo>
                    <a:pt x="296" y="2228"/>
                  </a:lnTo>
                  <a:lnTo>
                    <a:pt x="296" y="2227"/>
                  </a:lnTo>
                  <a:lnTo>
                    <a:pt x="296" y="2226"/>
                  </a:lnTo>
                  <a:lnTo>
                    <a:pt x="297" y="2227"/>
                  </a:lnTo>
                  <a:lnTo>
                    <a:pt x="297" y="2226"/>
                  </a:lnTo>
                  <a:lnTo>
                    <a:pt x="296" y="2225"/>
                  </a:lnTo>
                  <a:lnTo>
                    <a:pt x="295" y="2222"/>
                  </a:lnTo>
                  <a:lnTo>
                    <a:pt x="294" y="2221"/>
                  </a:lnTo>
                  <a:lnTo>
                    <a:pt x="294" y="2220"/>
                  </a:lnTo>
                  <a:lnTo>
                    <a:pt x="296" y="2220"/>
                  </a:lnTo>
                  <a:lnTo>
                    <a:pt x="296" y="2219"/>
                  </a:lnTo>
                  <a:lnTo>
                    <a:pt x="296" y="2217"/>
                  </a:lnTo>
                  <a:lnTo>
                    <a:pt x="296" y="2215"/>
                  </a:lnTo>
                  <a:lnTo>
                    <a:pt x="295" y="2215"/>
                  </a:lnTo>
                  <a:lnTo>
                    <a:pt x="295" y="2214"/>
                  </a:lnTo>
                  <a:lnTo>
                    <a:pt x="295" y="2213"/>
                  </a:lnTo>
                  <a:lnTo>
                    <a:pt x="294" y="2213"/>
                  </a:lnTo>
                  <a:lnTo>
                    <a:pt x="293" y="2213"/>
                  </a:lnTo>
                  <a:lnTo>
                    <a:pt x="292" y="2212"/>
                  </a:lnTo>
                  <a:lnTo>
                    <a:pt x="292" y="2211"/>
                  </a:lnTo>
                  <a:lnTo>
                    <a:pt x="290" y="2209"/>
                  </a:lnTo>
                  <a:lnTo>
                    <a:pt x="288" y="2206"/>
                  </a:lnTo>
                  <a:lnTo>
                    <a:pt x="289" y="2206"/>
                  </a:lnTo>
                  <a:lnTo>
                    <a:pt x="290" y="2204"/>
                  </a:lnTo>
                  <a:lnTo>
                    <a:pt x="292" y="2204"/>
                  </a:lnTo>
                  <a:lnTo>
                    <a:pt x="292" y="2203"/>
                  </a:lnTo>
                  <a:lnTo>
                    <a:pt x="292" y="2202"/>
                  </a:lnTo>
                  <a:lnTo>
                    <a:pt x="292" y="2200"/>
                  </a:lnTo>
                  <a:lnTo>
                    <a:pt x="293" y="2200"/>
                  </a:lnTo>
                  <a:lnTo>
                    <a:pt x="294" y="2200"/>
                  </a:lnTo>
                  <a:lnTo>
                    <a:pt x="295" y="2200"/>
                  </a:lnTo>
                  <a:lnTo>
                    <a:pt x="296" y="2198"/>
                  </a:lnTo>
                  <a:lnTo>
                    <a:pt x="297" y="2198"/>
                  </a:lnTo>
                  <a:lnTo>
                    <a:pt x="298" y="2200"/>
                  </a:lnTo>
                  <a:lnTo>
                    <a:pt x="299" y="2200"/>
                  </a:lnTo>
                  <a:lnTo>
                    <a:pt x="301" y="2200"/>
                  </a:lnTo>
                  <a:lnTo>
                    <a:pt x="302" y="2201"/>
                  </a:lnTo>
                  <a:lnTo>
                    <a:pt x="302" y="2202"/>
                  </a:lnTo>
                  <a:lnTo>
                    <a:pt x="302" y="2203"/>
                  </a:lnTo>
                  <a:lnTo>
                    <a:pt x="303" y="2203"/>
                  </a:lnTo>
                  <a:lnTo>
                    <a:pt x="305" y="2203"/>
                  </a:lnTo>
                  <a:lnTo>
                    <a:pt x="305" y="2204"/>
                  </a:lnTo>
                  <a:lnTo>
                    <a:pt x="306" y="2204"/>
                  </a:lnTo>
                  <a:lnTo>
                    <a:pt x="306" y="2203"/>
                  </a:lnTo>
                  <a:lnTo>
                    <a:pt x="307" y="2203"/>
                  </a:lnTo>
                  <a:lnTo>
                    <a:pt x="309" y="2204"/>
                  </a:lnTo>
                  <a:lnTo>
                    <a:pt x="310" y="2204"/>
                  </a:lnTo>
                  <a:lnTo>
                    <a:pt x="311" y="2203"/>
                  </a:lnTo>
                  <a:lnTo>
                    <a:pt x="312" y="2203"/>
                  </a:lnTo>
                  <a:lnTo>
                    <a:pt x="312" y="2202"/>
                  </a:lnTo>
                  <a:lnTo>
                    <a:pt x="313" y="2202"/>
                  </a:lnTo>
                  <a:lnTo>
                    <a:pt x="314" y="2202"/>
                  </a:lnTo>
                  <a:lnTo>
                    <a:pt x="315" y="2201"/>
                  </a:lnTo>
                  <a:lnTo>
                    <a:pt x="315" y="2200"/>
                  </a:lnTo>
                  <a:lnTo>
                    <a:pt x="316" y="2200"/>
                  </a:lnTo>
                  <a:lnTo>
                    <a:pt x="318" y="2198"/>
                  </a:lnTo>
                  <a:lnTo>
                    <a:pt x="319" y="2197"/>
                  </a:lnTo>
                  <a:lnTo>
                    <a:pt x="319" y="2196"/>
                  </a:lnTo>
                  <a:lnTo>
                    <a:pt x="318" y="2195"/>
                  </a:lnTo>
                  <a:lnTo>
                    <a:pt x="319" y="2195"/>
                  </a:lnTo>
                  <a:lnTo>
                    <a:pt x="320" y="2195"/>
                  </a:lnTo>
                  <a:lnTo>
                    <a:pt x="321" y="2195"/>
                  </a:lnTo>
                  <a:lnTo>
                    <a:pt x="322" y="2195"/>
                  </a:lnTo>
                  <a:lnTo>
                    <a:pt x="322" y="2194"/>
                  </a:lnTo>
                  <a:lnTo>
                    <a:pt x="321" y="2194"/>
                  </a:lnTo>
                  <a:lnTo>
                    <a:pt x="323" y="2194"/>
                  </a:lnTo>
                  <a:lnTo>
                    <a:pt x="324" y="2194"/>
                  </a:lnTo>
                  <a:lnTo>
                    <a:pt x="324" y="2192"/>
                  </a:lnTo>
                  <a:lnTo>
                    <a:pt x="324" y="2189"/>
                  </a:lnTo>
                  <a:lnTo>
                    <a:pt x="324" y="2188"/>
                  </a:lnTo>
                  <a:lnTo>
                    <a:pt x="323" y="2188"/>
                  </a:lnTo>
                  <a:lnTo>
                    <a:pt x="323" y="2187"/>
                  </a:lnTo>
                  <a:lnTo>
                    <a:pt x="322" y="2187"/>
                  </a:lnTo>
                  <a:lnTo>
                    <a:pt x="321" y="2187"/>
                  </a:lnTo>
                  <a:lnTo>
                    <a:pt x="321" y="2186"/>
                  </a:lnTo>
                  <a:lnTo>
                    <a:pt x="320" y="2186"/>
                  </a:lnTo>
                  <a:lnTo>
                    <a:pt x="319" y="2185"/>
                  </a:lnTo>
                  <a:lnTo>
                    <a:pt x="318" y="2185"/>
                  </a:lnTo>
                  <a:lnTo>
                    <a:pt x="318" y="2184"/>
                  </a:lnTo>
                  <a:lnTo>
                    <a:pt x="318" y="2183"/>
                  </a:lnTo>
                  <a:lnTo>
                    <a:pt x="316" y="2181"/>
                  </a:lnTo>
                  <a:lnTo>
                    <a:pt x="316" y="2180"/>
                  </a:lnTo>
                  <a:lnTo>
                    <a:pt x="319" y="2180"/>
                  </a:lnTo>
                  <a:lnTo>
                    <a:pt x="319" y="2179"/>
                  </a:lnTo>
                  <a:lnTo>
                    <a:pt x="319" y="2178"/>
                  </a:lnTo>
                  <a:lnTo>
                    <a:pt x="318" y="2178"/>
                  </a:lnTo>
                  <a:lnTo>
                    <a:pt x="316" y="2178"/>
                  </a:lnTo>
                  <a:lnTo>
                    <a:pt x="315" y="2177"/>
                  </a:lnTo>
                  <a:lnTo>
                    <a:pt x="315" y="2176"/>
                  </a:lnTo>
                  <a:lnTo>
                    <a:pt x="314" y="2176"/>
                  </a:lnTo>
                  <a:lnTo>
                    <a:pt x="311" y="2175"/>
                  </a:lnTo>
                  <a:lnTo>
                    <a:pt x="310" y="2173"/>
                  </a:lnTo>
                  <a:lnTo>
                    <a:pt x="309" y="2173"/>
                  </a:lnTo>
                  <a:lnTo>
                    <a:pt x="304" y="2175"/>
                  </a:lnTo>
                  <a:lnTo>
                    <a:pt x="302" y="2175"/>
                  </a:lnTo>
                  <a:lnTo>
                    <a:pt x="301" y="2175"/>
                  </a:lnTo>
                  <a:lnTo>
                    <a:pt x="301" y="2173"/>
                  </a:lnTo>
                  <a:lnTo>
                    <a:pt x="302" y="2171"/>
                  </a:lnTo>
                  <a:lnTo>
                    <a:pt x="302" y="2170"/>
                  </a:lnTo>
                  <a:lnTo>
                    <a:pt x="303" y="2168"/>
                  </a:lnTo>
                  <a:lnTo>
                    <a:pt x="303" y="2167"/>
                  </a:lnTo>
                  <a:lnTo>
                    <a:pt x="303" y="2166"/>
                  </a:lnTo>
                  <a:lnTo>
                    <a:pt x="303" y="2163"/>
                  </a:lnTo>
                  <a:lnTo>
                    <a:pt x="302" y="2163"/>
                  </a:lnTo>
                  <a:lnTo>
                    <a:pt x="301" y="2163"/>
                  </a:lnTo>
                  <a:lnTo>
                    <a:pt x="301" y="2162"/>
                  </a:lnTo>
                  <a:lnTo>
                    <a:pt x="301" y="2161"/>
                  </a:lnTo>
                  <a:lnTo>
                    <a:pt x="299" y="2161"/>
                  </a:lnTo>
                  <a:lnTo>
                    <a:pt x="298" y="2161"/>
                  </a:lnTo>
                  <a:lnTo>
                    <a:pt x="296" y="2160"/>
                  </a:lnTo>
                  <a:lnTo>
                    <a:pt x="295" y="2160"/>
                  </a:lnTo>
                  <a:lnTo>
                    <a:pt x="294" y="2159"/>
                  </a:lnTo>
                  <a:lnTo>
                    <a:pt x="290" y="2155"/>
                  </a:lnTo>
                  <a:lnTo>
                    <a:pt x="289" y="2155"/>
                  </a:lnTo>
                  <a:lnTo>
                    <a:pt x="289" y="2154"/>
                  </a:lnTo>
                  <a:lnTo>
                    <a:pt x="289" y="2152"/>
                  </a:lnTo>
                  <a:lnTo>
                    <a:pt x="289" y="2151"/>
                  </a:lnTo>
                  <a:lnTo>
                    <a:pt x="288" y="2150"/>
                  </a:lnTo>
                  <a:lnTo>
                    <a:pt x="288" y="2147"/>
                  </a:lnTo>
                  <a:lnTo>
                    <a:pt x="287" y="2146"/>
                  </a:lnTo>
                  <a:lnTo>
                    <a:pt x="286" y="2145"/>
                  </a:lnTo>
                  <a:lnTo>
                    <a:pt x="285" y="2145"/>
                  </a:lnTo>
                  <a:lnTo>
                    <a:pt x="284" y="2145"/>
                  </a:lnTo>
                  <a:lnTo>
                    <a:pt x="285" y="2143"/>
                  </a:lnTo>
                  <a:lnTo>
                    <a:pt x="286" y="2141"/>
                  </a:lnTo>
                  <a:lnTo>
                    <a:pt x="286" y="2139"/>
                  </a:lnTo>
                  <a:lnTo>
                    <a:pt x="285" y="2138"/>
                  </a:lnTo>
                  <a:lnTo>
                    <a:pt x="285" y="2137"/>
                  </a:lnTo>
                  <a:lnTo>
                    <a:pt x="282" y="2137"/>
                  </a:lnTo>
                  <a:lnTo>
                    <a:pt x="282" y="2136"/>
                  </a:lnTo>
                  <a:lnTo>
                    <a:pt x="281" y="2135"/>
                  </a:lnTo>
                  <a:lnTo>
                    <a:pt x="278" y="2133"/>
                  </a:lnTo>
                  <a:lnTo>
                    <a:pt x="277" y="2133"/>
                  </a:lnTo>
                  <a:lnTo>
                    <a:pt x="277" y="2131"/>
                  </a:lnTo>
                  <a:lnTo>
                    <a:pt x="276" y="2131"/>
                  </a:lnTo>
                  <a:lnTo>
                    <a:pt x="277" y="2130"/>
                  </a:lnTo>
                  <a:lnTo>
                    <a:pt x="277" y="2129"/>
                  </a:lnTo>
                  <a:lnTo>
                    <a:pt x="278" y="2128"/>
                  </a:lnTo>
                  <a:lnTo>
                    <a:pt x="278" y="2127"/>
                  </a:lnTo>
                  <a:lnTo>
                    <a:pt x="278" y="2126"/>
                  </a:lnTo>
                  <a:lnTo>
                    <a:pt x="279" y="2125"/>
                  </a:lnTo>
                  <a:lnTo>
                    <a:pt x="280" y="2125"/>
                  </a:lnTo>
                  <a:lnTo>
                    <a:pt x="280" y="2123"/>
                  </a:lnTo>
                  <a:lnTo>
                    <a:pt x="280" y="2122"/>
                  </a:lnTo>
                  <a:lnTo>
                    <a:pt x="280" y="2121"/>
                  </a:lnTo>
                  <a:lnTo>
                    <a:pt x="281" y="2122"/>
                  </a:lnTo>
                  <a:lnTo>
                    <a:pt x="282" y="2121"/>
                  </a:lnTo>
                  <a:lnTo>
                    <a:pt x="282" y="2120"/>
                  </a:lnTo>
                  <a:lnTo>
                    <a:pt x="281" y="2119"/>
                  </a:lnTo>
                  <a:lnTo>
                    <a:pt x="281" y="2118"/>
                  </a:lnTo>
                  <a:lnTo>
                    <a:pt x="281" y="2117"/>
                  </a:lnTo>
                  <a:lnTo>
                    <a:pt x="281" y="2116"/>
                  </a:lnTo>
                  <a:lnTo>
                    <a:pt x="280" y="2116"/>
                  </a:lnTo>
                  <a:lnTo>
                    <a:pt x="279" y="2114"/>
                  </a:lnTo>
                  <a:lnTo>
                    <a:pt x="279" y="2113"/>
                  </a:lnTo>
                  <a:lnTo>
                    <a:pt x="279" y="2112"/>
                  </a:lnTo>
                  <a:lnTo>
                    <a:pt x="278" y="2112"/>
                  </a:lnTo>
                  <a:lnTo>
                    <a:pt x="278" y="2111"/>
                  </a:lnTo>
                  <a:lnTo>
                    <a:pt x="277" y="2111"/>
                  </a:lnTo>
                  <a:lnTo>
                    <a:pt x="277" y="2110"/>
                  </a:lnTo>
                  <a:lnTo>
                    <a:pt x="277" y="2109"/>
                  </a:lnTo>
                  <a:lnTo>
                    <a:pt x="278" y="2108"/>
                  </a:lnTo>
                  <a:lnTo>
                    <a:pt x="280" y="2106"/>
                  </a:lnTo>
                  <a:lnTo>
                    <a:pt x="280" y="2105"/>
                  </a:lnTo>
                  <a:lnTo>
                    <a:pt x="280" y="2104"/>
                  </a:lnTo>
                  <a:lnTo>
                    <a:pt x="279" y="2104"/>
                  </a:lnTo>
                  <a:lnTo>
                    <a:pt x="279" y="2103"/>
                  </a:lnTo>
                  <a:lnTo>
                    <a:pt x="279" y="2102"/>
                  </a:lnTo>
                  <a:lnTo>
                    <a:pt x="280" y="2102"/>
                  </a:lnTo>
                  <a:lnTo>
                    <a:pt x="280" y="2101"/>
                  </a:lnTo>
                  <a:lnTo>
                    <a:pt x="279" y="2101"/>
                  </a:lnTo>
                  <a:lnTo>
                    <a:pt x="280" y="2100"/>
                  </a:lnTo>
                  <a:lnTo>
                    <a:pt x="280" y="2097"/>
                  </a:lnTo>
                  <a:lnTo>
                    <a:pt x="279" y="2096"/>
                  </a:lnTo>
                  <a:lnTo>
                    <a:pt x="278" y="2096"/>
                  </a:lnTo>
                  <a:lnTo>
                    <a:pt x="277" y="2096"/>
                  </a:lnTo>
                  <a:lnTo>
                    <a:pt x="276" y="2096"/>
                  </a:lnTo>
                  <a:lnTo>
                    <a:pt x="275" y="2095"/>
                  </a:lnTo>
                  <a:lnTo>
                    <a:pt x="275" y="2094"/>
                  </a:lnTo>
                  <a:lnTo>
                    <a:pt x="273" y="2094"/>
                  </a:lnTo>
                  <a:lnTo>
                    <a:pt x="272" y="2094"/>
                  </a:lnTo>
                  <a:lnTo>
                    <a:pt x="272" y="2093"/>
                  </a:lnTo>
                  <a:lnTo>
                    <a:pt x="272" y="2092"/>
                  </a:lnTo>
                  <a:lnTo>
                    <a:pt x="271" y="2091"/>
                  </a:lnTo>
                  <a:lnTo>
                    <a:pt x="269" y="2089"/>
                  </a:lnTo>
                  <a:lnTo>
                    <a:pt x="269" y="2088"/>
                  </a:lnTo>
                  <a:lnTo>
                    <a:pt x="264" y="2086"/>
                  </a:lnTo>
                  <a:lnTo>
                    <a:pt x="263" y="2086"/>
                  </a:lnTo>
                  <a:lnTo>
                    <a:pt x="262" y="2085"/>
                  </a:lnTo>
                  <a:lnTo>
                    <a:pt x="261" y="2086"/>
                  </a:lnTo>
                  <a:lnTo>
                    <a:pt x="260" y="2087"/>
                  </a:lnTo>
                  <a:lnTo>
                    <a:pt x="256" y="2086"/>
                  </a:lnTo>
                  <a:lnTo>
                    <a:pt x="256" y="2085"/>
                  </a:lnTo>
                  <a:lnTo>
                    <a:pt x="255" y="2086"/>
                  </a:lnTo>
                  <a:lnTo>
                    <a:pt x="254" y="2086"/>
                  </a:lnTo>
                  <a:lnTo>
                    <a:pt x="253" y="2087"/>
                  </a:lnTo>
                  <a:lnTo>
                    <a:pt x="252" y="2088"/>
                  </a:lnTo>
                  <a:lnTo>
                    <a:pt x="252" y="2089"/>
                  </a:lnTo>
                  <a:lnTo>
                    <a:pt x="250" y="2088"/>
                  </a:lnTo>
                  <a:lnTo>
                    <a:pt x="250" y="2089"/>
                  </a:lnTo>
                  <a:lnTo>
                    <a:pt x="247" y="2091"/>
                  </a:lnTo>
                  <a:lnTo>
                    <a:pt x="245" y="2093"/>
                  </a:lnTo>
                  <a:lnTo>
                    <a:pt x="244" y="2093"/>
                  </a:lnTo>
                  <a:lnTo>
                    <a:pt x="243" y="2091"/>
                  </a:lnTo>
                  <a:lnTo>
                    <a:pt x="242" y="2089"/>
                  </a:lnTo>
                  <a:lnTo>
                    <a:pt x="241" y="2089"/>
                  </a:lnTo>
                  <a:lnTo>
                    <a:pt x="241" y="2088"/>
                  </a:lnTo>
                  <a:lnTo>
                    <a:pt x="241" y="2087"/>
                  </a:lnTo>
                  <a:lnTo>
                    <a:pt x="242" y="2086"/>
                  </a:lnTo>
                  <a:lnTo>
                    <a:pt x="242" y="2085"/>
                  </a:lnTo>
                  <a:lnTo>
                    <a:pt x="242" y="2084"/>
                  </a:lnTo>
                  <a:lnTo>
                    <a:pt x="243" y="2084"/>
                  </a:lnTo>
                  <a:lnTo>
                    <a:pt x="243" y="2083"/>
                  </a:lnTo>
                  <a:lnTo>
                    <a:pt x="244" y="2083"/>
                  </a:lnTo>
                  <a:lnTo>
                    <a:pt x="243" y="2083"/>
                  </a:lnTo>
                  <a:lnTo>
                    <a:pt x="243" y="2081"/>
                  </a:lnTo>
                  <a:lnTo>
                    <a:pt x="242" y="2081"/>
                  </a:lnTo>
                  <a:lnTo>
                    <a:pt x="242" y="2080"/>
                  </a:lnTo>
                  <a:lnTo>
                    <a:pt x="238" y="2079"/>
                  </a:lnTo>
                  <a:lnTo>
                    <a:pt x="237" y="2079"/>
                  </a:lnTo>
                  <a:lnTo>
                    <a:pt x="236" y="2078"/>
                  </a:lnTo>
                  <a:lnTo>
                    <a:pt x="235" y="2078"/>
                  </a:lnTo>
                  <a:lnTo>
                    <a:pt x="233" y="2078"/>
                  </a:lnTo>
                  <a:lnTo>
                    <a:pt x="232" y="2078"/>
                  </a:lnTo>
                  <a:lnTo>
                    <a:pt x="230" y="2079"/>
                  </a:lnTo>
                  <a:lnTo>
                    <a:pt x="229" y="2079"/>
                  </a:lnTo>
                  <a:lnTo>
                    <a:pt x="228" y="2080"/>
                  </a:lnTo>
                  <a:lnTo>
                    <a:pt x="228" y="2081"/>
                  </a:lnTo>
                  <a:lnTo>
                    <a:pt x="226" y="2081"/>
                  </a:lnTo>
                  <a:lnTo>
                    <a:pt x="225" y="2080"/>
                  </a:lnTo>
                  <a:lnTo>
                    <a:pt x="225" y="2079"/>
                  </a:lnTo>
                  <a:lnTo>
                    <a:pt x="225" y="2078"/>
                  </a:lnTo>
                  <a:lnTo>
                    <a:pt x="225" y="2077"/>
                  </a:lnTo>
                  <a:lnTo>
                    <a:pt x="224" y="2076"/>
                  </a:lnTo>
                  <a:lnTo>
                    <a:pt x="223" y="2075"/>
                  </a:lnTo>
                  <a:lnTo>
                    <a:pt x="221" y="2075"/>
                  </a:lnTo>
                  <a:lnTo>
                    <a:pt x="217" y="2075"/>
                  </a:lnTo>
                  <a:lnTo>
                    <a:pt x="216" y="2077"/>
                  </a:lnTo>
                  <a:lnTo>
                    <a:pt x="215" y="2077"/>
                  </a:lnTo>
                  <a:lnTo>
                    <a:pt x="215" y="2076"/>
                  </a:lnTo>
                  <a:lnTo>
                    <a:pt x="214" y="2075"/>
                  </a:lnTo>
                  <a:lnTo>
                    <a:pt x="212" y="2074"/>
                  </a:lnTo>
                  <a:lnTo>
                    <a:pt x="211" y="2072"/>
                  </a:lnTo>
                  <a:lnTo>
                    <a:pt x="212" y="2071"/>
                  </a:lnTo>
                  <a:lnTo>
                    <a:pt x="212" y="2070"/>
                  </a:lnTo>
                  <a:lnTo>
                    <a:pt x="212" y="2069"/>
                  </a:lnTo>
                  <a:lnTo>
                    <a:pt x="212" y="2068"/>
                  </a:lnTo>
                  <a:lnTo>
                    <a:pt x="214" y="2067"/>
                  </a:lnTo>
                  <a:lnTo>
                    <a:pt x="214" y="2066"/>
                  </a:lnTo>
                  <a:lnTo>
                    <a:pt x="212" y="2063"/>
                  </a:lnTo>
                  <a:lnTo>
                    <a:pt x="212" y="2062"/>
                  </a:lnTo>
                  <a:lnTo>
                    <a:pt x="211" y="2061"/>
                  </a:lnTo>
                  <a:lnTo>
                    <a:pt x="212" y="2060"/>
                  </a:lnTo>
                  <a:lnTo>
                    <a:pt x="211" y="2059"/>
                  </a:lnTo>
                  <a:lnTo>
                    <a:pt x="210" y="2058"/>
                  </a:lnTo>
                  <a:lnTo>
                    <a:pt x="210" y="2056"/>
                  </a:lnTo>
                  <a:lnTo>
                    <a:pt x="210" y="2055"/>
                  </a:lnTo>
                  <a:lnTo>
                    <a:pt x="211" y="2055"/>
                  </a:lnTo>
                  <a:lnTo>
                    <a:pt x="211" y="2054"/>
                  </a:lnTo>
                  <a:lnTo>
                    <a:pt x="210" y="2054"/>
                  </a:lnTo>
                  <a:lnTo>
                    <a:pt x="209" y="2053"/>
                  </a:lnTo>
                  <a:lnTo>
                    <a:pt x="208" y="2052"/>
                  </a:lnTo>
                  <a:lnTo>
                    <a:pt x="208" y="2051"/>
                  </a:lnTo>
                  <a:lnTo>
                    <a:pt x="208" y="2049"/>
                  </a:lnTo>
                  <a:lnTo>
                    <a:pt x="207" y="2047"/>
                  </a:lnTo>
                  <a:lnTo>
                    <a:pt x="204" y="2046"/>
                  </a:lnTo>
                  <a:lnTo>
                    <a:pt x="204" y="2045"/>
                  </a:lnTo>
                  <a:lnTo>
                    <a:pt x="204" y="2044"/>
                  </a:lnTo>
                  <a:lnTo>
                    <a:pt x="206" y="2044"/>
                  </a:lnTo>
                  <a:lnTo>
                    <a:pt x="206" y="2043"/>
                  </a:lnTo>
                  <a:lnTo>
                    <a:pt x="206" y="2042"/>
                  </a:lnTo>
                  <a:lnTo>
                    <a:pt x="204" y="2041"/>
                  </a:lnTo>
                  <a:lnTo>
                    <a:pt x="203" y="2039"/>
                  </a:lnTo>
                  <a:lnTo>
                    <a:pt x="202" y="2039"/>
                  </a:lnTo>
                  <a:lnTo>
                    <a:pt x="201" y="2039"/>
                  </a:lnTo>
                  <a:lnTo>
                    <a:pt x="199" y="2041"/>
                  </a:lnTo>
                  <a:lnTo>
                    <a:pt x="199" y="2039"/>
                  </a:lnTo>
                  <a:lnTo>
                    <a:pt x="201" y="2036"/>
                  </a:lnTo>
                  <a:lnTo>
                    <a:pt x="201" y="2035"/>
                  </a:lnTo>
                  <a:lnTo>
                    <a:pt x="201" y="2034"/>
                  </a:lnTo>
                  <a:lnTo>
                    <a:pt x="201" y="2033"/>
                  </a:lnTo>
                  <a:lnTo>
                    <a:pt x="201" y="2031"/>
                  </a:lnTo>
                  <a:lnTo>
                    <a:pt x="201" y="2030"/>
                  </a:lnTo>
                  <a:lnTo>
                    <a:pt x="200" y="2029"/>
                  </a:lnTo>
                  <a:lnTo>
                    <a:pt x="200" y="2028"/>
                  </a:lnTo>
                  <a:lnTo>
                    <a:pt x="202" y="2027"/>
                  </a:lnTo>
                  <a:lnTo>
                    <a:pt x="203" y="2026"/>
                  </a:lnTo>
                  <a:lnTo>
                    <a:pt x="203" y="2024"/>
                  </a:lnTo>
                  <a:lnTo>
                    <a:pt x="204" y="2021"/>
                  </a:lnTo>
                  <a:lnTo>
                    <a:pt x="203" y="2020"/>
                  </a:lnTo>
                  <a:lnTo>
                    <a:pt x="203" y="2019"/>
                  </a:lnTo>
                  <a:lnTo>
                    <a:pt x="200" y="2018"/>
                  </a:lnTo>
                  <a:lnTo>
                    <a:pt x="200" y="2017"/>
                  </a:lnTo>
                  <a:lnTo>
                    <a:pt x="199" y="2016"/>
                  </a:lnTo>
                  <a:lnTo>
                    <a:pt x="197" y="2014"/>
                  </a:lnTo>
                  <a:lnTo>
                    <a:pt x="195" y="2013"/>
                  </a:lnTo>
                  <a:lnTo>
                    <a:pt x="195" y="2012"/>
                  </a:lnTo>
                  <a:lnTo>
                    <a:pt x="195" y="2011"/>
                  </a:lnTo>
                  <a:lnTo>
                    <a:pt x="197" y="2009"/>
                  </a:lnTo>
                  <a:lnTo>
                    <a:pt x="192" y="2009"/>
                  </a:lnTo>
                  <a:lnTo>
                    <a:pt x="191" y="2008"/>
                  </a:lnTo>
                  <a:lnTo>
                    <a:pt x="191" y="2007"/>
                  </a:lnTo>
                  <a:lnTo>
                    <a:pt x="192" y="2007"/>
                  </a:lnTo>
                  <a:lnTo>
                    <a:pt x="192" y="2005"/>
                  </a:lnTo>
                  <a:lnTo>
                    <a:pt x="192" y="2004"/>
                  </a:lnTo>
                  <a:lnTo>
                    <a:pt x="192" y="2003"/>
                  </a:lnTo>
                  <a:lnTo>
                    <a:pt x="192" y="2002"/>
                  </a:lnTo>
                  <a:lnTo>
                    <a:pt x="193" y="2002"/>
                  </a:lnTo>
                  <a:lnTo>
                    <a:pt x="195" y="2001"/>
                  </a:lnTo>
                  <a:lnTo>
                    <a:pt x="195" y="2000"/>
                  </a:lnTo>
                  <a:lnTo>
                    <a:pt x="195" y="1999"/>
                  </a:lnTo>
                  <a:lnTo>
                    <a:pt x="195" y="1997"/>
                  </a:lnTo>
                  <a:lnTo>
                    <a:pt x="197" y="1997"/>
                  </a:lnTo>
                  <a:lnTo>
                    <a:pt x="197" y="1996"/>
                  </a:lnTo>
                  <a:lnTo>
                    <a:pt x="195" y="1996"/>
                  </a:lnTo>
                  <a:lnTo>
                    <a:pt x="197" y="1996"/>
                  </a:lnTo>
                  <a:lnTo>
                    <a:pt x="200" y="1995"/>
                  </a:lnTo>
                  <a:lnTo>
                    <a:pt x="202" y="1995"/>
                  </a:lnTo>
                  <a:lnTo>
                    <a:pt x="202" y="1994"/>
                  </a:lnTo>
                  <a:lnTo>
                    <a:pt x="202" y="1993"/>
                  </a:lnTo>
                  <a:lnTo>
                    <a:pt x="200" y="1992"/>
                  </a:lnTo>
                  <a:lnTo>
                    <a:pt x="200" y="1991"/>
                  </a:lnTo>
                  <a:lnTo>
                    <a:pt x="199" y="1991"/>
                  </a:lnTo>
                  <a:lnTo>
                    <a:pt x="200" y="1989"/>
                  </a:lnTo>
                  <a:lnTo>
                    <a:pt x="200" y="1988"/>
                  </a:lnTo>
                  <a:lnTo>
                    <a:pt x="200" y="1987"/>
                  </a:lnTo>
                  <a:lnTo>
                    <a:pt x="199" y="1987"/>
                  </a:lnTo>
                  <a:lnTo>
                    <a:pt x="199" y="1986"/>
                  </a:lnTo>
                  <a:lnTo>
                    <a:pt x="199" y="1985"/>
                  </a:lnTo>
                  <a:lnTo>
                    <a:pt x="199" y="1983"/>
                  </a:lnTo>
                  <a:lnTo>
                    <a:pt x="198" y="1982"/>
                  </a:lnTo>
                  <a:lnTo>
                    <a:pt x="197" y="1979"/>
                  </a:lnTo>
                  <a:lnTo>
                    <a:pt x="195" y="1978"/>
                  </a:lnTo>
                  <a:lnTo>
                    <a:pt x="195" y="1977"/>
                  </a:lnTo>
                  <a:lnTo>
                    <a:pt x="195" y="1975"/>
                  </a:lnTo>
                  <a:lnTo>
                    <a:pt x="195" y="1972"/>
                  </a:lnTo>
                  <a:lnTo>
                    <a:pt x="197" y="1969"/>
                  </a:lnTo>
                  <a:lnTo>
                    <a:pt x="195" y="1962"/>
                  </a:lnTo>
                  <a:lnTo>
                    <a:pt x="194" y="1957"/>
                  </a:lnTo>
                  <a:lnTo>
                    <a:pt x="193" y="1953"/>
                  </a:lnTo>
                  <a:lnTo>
                    <a:pt x="193" y="1952"/>
                  </a:lnTo>
                  <a:lnTo>
                    <a:pt x="194" y="1949"/>
                  </a:lnTo>
                  <a:lnTo>
                    <a:pt x="194" y="1945"/>
                  </a:lnTo>
                  <a:lnTo>
                    <a:pt x="198" y="1943"/>
                  </a:lnTo>
                  <a:lnTo>
                    <a:pt x="200" y="1941"/>
                  </a:lnTo>
                  <a:lnTo>
                    <a:pt x="201" y="1940"/>
                  </a:lnTo>
                  <a:lnTo>
                    <a:pt x="201" y="1938"/>
                  </a:lnTo>
                  <a:lnTo>
                    <a:pt x="202" y="1937"/>
                  </a:lnTo>
                  <a:lnTo>
                    <a:pt x="202" y="1936"/>
                  </a:lnTo>
                  <a:lnTo>
                    <a:pt x="203" y="1932"/>
                  </a:lnTo>
                  <a:lnTo>
                    <a:pt x="204" y="1928"/>
                  </a:lnTo>
                  <a:lnTo>
                    <a:pt x="204" y="1927"/>
                  </a:lnTo>
                  <a:lnTo>
                    <a:pt x="204" y="1926"/>
                  </a:lnTo>
                  <a:lnTo>
                    <a:pt x="206" y="1926"/>
                  </a:lnTo>
                  <a:lnTo>
                    <a:pt x="207" y="1925"/>
                  </a:lnTo>
                  <a:lnTo>
                    <a:pt x="210" y="1925"/>
                  </a:lnTo>
                  <a:lnTo>
                    <a:pt x="210" y="1924"/>
                  </a:lnTo>
                  <a:lnTo>
                    <a:pt x="209" y="1924"/>
                  </a:lnTo>
                  <a:lnTo>
                    <a:pt x="208" y="1924"/>
                  </a:lnTo>
                  <a:lnTo>
                    <a:pt x="209" y="1922"/>
                  </a:lnTo>
                  <a:lnTo>
                    <a:pt x="210" y="1922"/>
                  </a:lnTo>
                  <a:lnTo>
                    <a:pt x="211" y="1922"/>
                  </a:lnTo>
                  <a:lnTo>
                    <a:pt x="212" y="1922"/>
                  </a:lnTo>
                  <a:lnTo>
                    <a:pt x="212" y="1921"/>
                  </a:lnTo>
                  <a:lnTo>
                    <a:pt x="211" y="1920"/>
                  </a:lnTo>
                  <a:lnTo>
                    <a:pt x="210" y="1918"/>
                  </a:lnTo>
                  <a:lnTo>
                    <a:pt x="209" y="1917"/>
                  </a:lnTo>
                  <a:lnTo>
                    <a:pt x="208" y="1916"/>
                  </a:lnTo>
                  <a:lnTo>
                    <a:pt x="209" y="1913"/>
                  </a:lnTo>
                  <a:lnTo>
                    <a:pt x="209" y="1911"/>
                  </a:lnTo>
                  <a:lnTo>
                    <a:pt x="209" y="1909"/>
                  </a:lnTo>
                  <a:lnTo>
                    <a:pt x="208" y="1908"/>
                  </a:lnTo>
                  <a:lnTo>
                    <a:pt x="208" y="1907"/>
                  </a:lnTo>
                  <a:lnTo>
                    <a:pt x="208" y="1905"/>
                  </a:lnTo>
                  <a:lnTo>
                    <a:pt x="208" y="1904"/>
                  </a:lnTo>
                  <a:lnTo>
                    <a:pt x="208" y="1903"/>
                  </a:lnTo>
                  <a:lnTo>
                    <a:pt x="208" y="1902"/>
                  </a:lnTo>
                  <a:lnTo>
                    <a:pt x="209" y="1901"/>
                  </a:lnTo>
                  <a:lnTo>
                    <a:pt x="210" y="1901"/>
                  </a:lnTo>
                  <a:lnTo>
                    <a:pt x="211" y="1901"/>
                  </a:lnTo>
                  <a:lnTo>
                    <a:pt x="211" y="1902"/>
                  </a:lnTo>
                  <a:lnTo>
                    <a:pt x="212" y="1902"/>
                  </a:lnTo>
                  <a:lnTo>
                    <a:pt x="212" y="1903"/>
                  </a:lnTo>
                  <a:lnTo>
                    <a:pt x="212" y="1905"/>
                  </a:lnTo>
                  <a:lnTo>
                    <a:pt x="214" y="1905"/>
                  </a:lnTo>
                  <a:lnTo>
                    <a:pt x="216" y="1907"/>
                  </a:lnTo>
                  <a:lnTo>
                    <a:pt x="217" y="1907"/>
                  </a:lnTo>
                  <a:lnTo>
                    <a:pt x="218" y="1907"/>
                  </a:lnTo>
                  <a:lnTo>
                    <a:pt x="218" y="1905"/>
                  </a:lnTo>
                  <a:lnTo>
                    <a:pt x="218" y="1903"/>
                  </a:lnTo>
                  <a:lnTo>
                    <a:pt x="218" y="1901"/>
                  </a:lnTo>
                  <a:lnTo>
                    <a:pt x="218" y="1900"/>
                  </a:lnTo>
                  <a:lnTo>
                    <a:pt x="219" y="1899"/>
                  </a:lnTo>
                  <a:lnTo>
                    <a:pt x="219" y="1897"/>
                  </a:lnTo>
                  <a:lnTo>
                    <a:pt x="220" y="1897"/>
                  </a:lnTo>
                  <a:lnTo>
                    <a:pt x="221" y="1897"/>
                  </a:lnTo>
                  <a:lnTo>
                    <a:pt x="223" y="1899"/>
                  </a:lnTo>
                  <a:lnTo>
                    <a:pt x="224" y="1900"/>
                  </a:lnTo>
                  <a:lnTo>
                    <a:pt x="225" y="1900"/>
                  </a:lnTo>
                  <a:lnTo>
                    <a:pt x="225" y="1901"/>
                  </a:lnTo>
                  <a:lnTo>
                    <a:pt x="226" y="1901"/>
                  </a:lnTo>
                  <a:lnTo>
                    <a:pt x="227" y="1901"/>
                  </a:lnTo>
                  <a:lnTo>
                    <a:pt x="228" y="1901"/>
                  </a:lnTo>
                  <a:lnTo>
                    <a:pt x="229" y="1900"/>
                  </a:lnTo>
                  <a:lnTo>
                    <a:pt x="230" y="1900"/>
                  </a:lnTo>
                  <a:lnTo>
                    <a:pt x="232" y="1900"/>
                  </a:lnTo>
                  <a:lnTo>
                    <a:pt x="232" y="1899"/>
                  </a:lnTo>
                  <a:lnTo>
                    <a:pt x="233" y="1897"/>
                  </a:lnTo>
                  <a:lnTo>
                    <a:pt x="234" y="1896"/>
                  </a:lnTo>
                  <a:lnTo>
                    <a:pt x="233" y="1895"/>
                  </a:lnTo>
                  <a:lnTo>
                    <a:pt x="232" y="1894"/>
                  </a:lnTo>
                  <a:lnTo>
                    <a:pt x="233" y="1894"/>
                  </a:lnTo>
                  <a:lnTo>
                    <a:pt x="234" y="1893"/>
                  </a:lnTo>
                  <a:lnTo>
                    <a:pt x="235" y="1892"/>
                  </a:lnTo>
                  <a:lnTo>
                    <a:pt x="235" y="1891"/>
                  </a:lnTo>
                  <a:lnTo>
                    <a:pt x="236" y="1891"/>
                  </a:lnTo>
                  <a:lnTo>
                    <a:pt x="240" y="1891"/>
                  </a:lnTo>
                  <a:lnTo>
                    <a:pt x="245" y="1892"/>
                  </a:lnTo>
                  <a:lnTo>
                    <a:pt x="252" y="1894"/>
                  </a:lnTo>
                  <a:lnTo>
                    <a:pt x="254" y="1895"/>
                  </a:lnTo>
                  <a:lnTo>
                    <a:pt x="260" y="1897"/>
                  </a:lnTo>
                  <a:lnTo>
                    <a:pt x="261" y="1897"/>
                  </a:lnTo>
                  <a:lnTo>
                    <a:pt x="262" y="1896"/>
                  </a:lnTo>
                  <a:lnTo>
                    <a:pt x="262" y="1895"/>
                  </a:lnTo>
                  <a:lnTo>
                    <a:pt x="263" y="1894"/>
                  </a:lnTo>
                  <a:lnTo>
                    <a:pt x="262" y="1893"/>
                  </a:lnTo>
                  <a:lnTo>
                    <a:pt x="263" y="1893"/>
                  </a:lnTo>
                  <a:lnTo>
                    <a:pt x="263" y="1892"/>
                  </a:lnTo>
                  <a:lnTo>
                    <a:pt x="263" y="1891"/>
                  </a:lnTo>
                  <a:lnTo>
                    <a:pt x="262" y="1891"/>
                  </a:lnTo>
                  <a:lnTo>
                    <a:pt x="258" y="1890"/>
                  </a:lnTo>
                  <a:lnTo>
                    <a:pt x="256" y="1890"/>
                  </a:lnTo>
                  <a:lnTo>
                    <a:pt x="255" y="1887"/>
                  </a:lnTo>
                  <a:lnTo>
                    <a:pt x="254" y="1886"/>
                  </a:lnTo>
                  <a:lnTo>
                    <a:pt x="254" y="1885"/>
                  </a:lnTo>
                  <a:lnTo>
                    <a:pt x="255" y="1885"/>
                  </a:lnTo>
                  <a:lnTo>
                    <a:pt x="255" y="1884"/>
                  </a:lnTo>
                  <a:lnTo>
                    <a:pt x="254" y="1883"/>
                  </a:lnTo>
                  <a:lnTo>
                    <a:pt x="253" y="1883"/>
                  </a:lnTo>
                  <a:lnTo>
                    <a:pt x="250" y="1880"/>
                  </a:lnTo>
                  <a:lnTo>
                    <a:pt x="245" y="1880"/>
                  </a:lnTo>
                  <a:lnTo>
                    <a:pt x="244" y="1882"/>
                  </a:lnTo>
                  <a:lnTo>
                    <a:pt x="243" y="1883"/>
                  </a:lnTo>
                  <a:lnTo>
                    <a:pt x="238" y="1882"/>
                  </a:lnTo>
                  <a:lnTo>
                    <a:pt x="235" y="1882"/>
                  </a:lnTo>
                  <a:lnTo>
                    <a:pt x="234" y="1882"/>
                  </a:lnTo>
                  <a:lnTo>
                    <a:pt x="233" y="1880"/>
                  </a:lnTo>
                  <a:lnTo>
                    <a:pt x="233" y="1879"/>
                  </a:lnTo>
                  <a:lnTo>
                    <a:pt x="232" y="1877"/>
                  </a:lnTo>
                  <a:lnTo>
                    <a:pt x="230" y="1877"/>
                  </a:lnTo>
                  <a:lnTo>
                    <a:pt x="229" y="1876"/>
                  </a:lnTo>
                  <a:lnTo>
                    <a:pt x="228" y="1875"/>
                  </a:lnTo>
                  <a:lnTo>
                    <a:pt x="228" y="1874"/>
                  </a:lnTo>
                  <a:lnTo>
                    <a:pt x="228" y="1872"/>
                  </a:lnTo>
                  <a:lnTo>
                    <a:pt x="227" y="1872"/>
                  </a:lnTo>
                  <a:lnTo>
                    <a:pt x="227" y="1874"/>
                  </a:lnTo>
                  <a:lnTo>
                    <a:pt x="226" y="1874"/>
                  </a:lnTo>
                  <a:lnTo>
                    <a:pt x="225" y="1872"/>
                  </a:lnTo>
                  <a:lnTo>
                    <a:pt x="224" y="1871"/>
                  </a:lnTo>
                  <a:lnTo>
                    <a:pt x="223" y="1871"/>
                  </a:lnTo>
                  <a:lnTo>
                    <a:pt x="220" y="1866"/>
                  </a:lnTo>
                  <a:lnTo>
                    <a:pt x="219" y="1863"/>
                  </a:lnTo>
                  <a:lnTo>
                    <a:pt x="219" y="1862"/>
                  </a:lnTo>
                  <a:lnTo>
                    <a:pt x="220" y="1862"/>
                  </a:lnTo>
                  <a:lnTo>
                    <a:pt x="220" y="1863"/>
                  </a:lnTo>
                  <a:lnTo>
                    <a:pt x="220" y="1865"/>
                  </a:lnTo>
                  <a:lnTo>
                    <a:pt x="221" y="1865"/>
                  </a:lnTo>
                  <a:lnTo>
                    <a:pt x="223" y="1866"/>
                  </a:lnTo>
                  <a:lnTo>
                    <a:pt x="224" y="1867"/>
                  </a:lnTo>
                  <a:lnTo>
                    <a:pt x="225" y="1868"/>
                  </a:lnTo>
                  <a:lnTo>
                    <a:pt x="225" y="1867"/>
                  </a:lnTo>
                  <a:lnTo>
                    <a:pt x="225" y="1866"/>
                  </a:lnTo>
                  <a:lnTo>
                    <a:pt x="225" y="1865"/>
                  </a:lnTo>
                  <a:lnTo>
                    <a:pt x="224" y="1863"/>
                  </a:lnTo>
                  <a:lnTo>
                    <a:pt x="224" y="1862"/>
                  </a:lnTo>
                  <a:lnTo>
                    <a:pt x="224" y="1861"/>
                  </a:lnTo>
                  <a:lnTo>
                    <a:pt x="224" y="1860"/>
                  </a:lnTo>
                  <a:lnTo>
                    <a:pt x="225" y="1860"/>
                  </a:lnTo>
                  <a:lnTo>
                    <a:pt x="225" y="1859"/>
                  </a:lnTo>
                  <a:lnTo>
                    <a:pt x="224" y="1858"/>
                  </a:lnTo>
                  <a:lnTo>
                    <a:pt x="224" y="1857"/>
                  </a:lnTo>
                  <a:lnTo>
                    <a:pt x="225" y="1857"/>
                  </a:lnTo>
                  <a:lnTo>
                    <a:pt x="226" y="1857"/>
                  </a:lnTo>
                  <a:lnTo>
                    <a:pt x="226" y="1855"/>
                  </a:lnTo>
                  <a:lnTo>
                    <a:pt x="226" y="1854"/>
                  </a:lnTo>
                  <a:lnTo>
                    <a:pt x="225" y="1853"/>
                  </a:lnTo>
                  <a:lnTo>
                    <a:pt x="224" y="1854"/>
                  </a:lnTo>
                  <a:lnTo>
                    <a:pt x="223" y="1855"/>
                  </a:lnTo>
                  <a:lnTo>
                    <a:pt x="221" y="1857"/>
                  </a:lnTo>
                  <a:lnTo>
                    <a:pt x="220" y="1857"/>
                  </a:lnTo>
                  <a:lnTo>
                    <a:pt x="219" y="1857"/>
                  </a:lnTo>
                  <a:lnTo>
                    <a:pt x="218" y="1857"/>
                  </a:lnTo>
                  <a:lnTo>
                    <a:pt x="217" y="1858"/>
                  </a:lnTo>
                  <a:lnTo>
                    <a:pt x="217" y="1859"/>
                  </a:lnTo>
                  <a:lnTo>
                    <a:pt x="216" y="1859"/>
                  </a:lnTo>
                  <a:lnTo>
                    <a:pt x="216" y="1860"/>
                  </a:lnTo>
                  <a:lnTo>
                    <a:pt x="216" y="1861"/>
                  </a:lnTo>
                  <a:lnTo>
                    <a:pt x="216" y="1860"/>
                  </a:lnTo>
                  <a:lnTo>
                    <a:pt x="215" y="1860"/>
                  </a:lnTo>
                  <a:lnTo>
                    <a:pt x="215" y="1861"/>
                  </a:lnTo>
                  <a:lnTo>
                    <a:pt x="214" y="1862"/>
                  </a:lnTo>
                  <a:lnTo>
                    <a:pt x="214" y="1863"/>
                  </a:lnTo>
                  <a:lnTo>
                    <a:pt x="212" y="1863"/>
                  </a:lnTo>
                  <a:lnTo>
                    <a:pt x="211" y="1862"/>
                  </a:lnTo>
                  <a:lnTo>
                    <a:pt x="211" y="1863"/>
                  </a:lnTo>
                  <a:lnTo>
                    <a:pt x="210" y="1863"/>
                  </a:lnTo>
                  <a:lnTo>
                    <a:pt x="209" y="1865"/>
                  </a:lnTo>
                  <a:lnTo>
                    <a:pt x="206" y="1865"/>
                  </a:lnTo>
                  <a:lnTo>
                    <a:pt x="204" y="1863"/>
                  </a:lnTo>
                  <a:lnTo>
                    <a:pt x="204" y="1862"/>
                  </a:lnTo>
                  <a:lnTo>
                    <a:pt x="203" y="1863"/>
                  </a:lnTo>
                  <a:lnTo>
                    <a:pt x="203" y="1865"/>
                  </a:lnTo>
                  <a:lnTo>
                    <a:pt x="202" y="1863"/>
                  </a:lnTo>
                  <a:lnTo>
                    <a:pt x="203" y="1862"/>
                  </a:lnTo>
                  <a:lnTo>
                    <a:pt x="206" y="1860"/>
                  </a:lnTo>
                  <a:lnTo>
                    <a:pt x="207" y="1858"/>
                  </a:lnTo>
                  <a:lnTo>
                    <a:pt x="208" y="1858"/>
                  </a:lnTo>
                  <a:lnTo>
                    <a:pt x="211" y="1852"/>
                  </a:lnTo>
                  <a:lnTo>
                    <a:pt x="214" y="1851"/>
                  </a:lnTo>
                  <a:lnTo>
                    <a:pt x="216" y="1848"/>
                  </a:lnTo>
                  <a:lnTo>
                    <a:pt x="219" y="1843"/>
                  </a:lnTo>
                  <a:lnTo>
                    <a:pt x="220" y="1843"/>
                  </a:lnTo>
                  <a:lnTo>
                    <a:pt x="223" y="1842"/>
                  </a:lnTo>
                  <a:lnTo>
                    <a:pt x="224" y="1841"/>
                  </a:lnTo>
                  <a:lnTo>
                    <a:pt x="225" y="1840"/>
                  </a:lnTo>
                  <a:lnTo>
                    <a:pt x="225" y="1838"/>
                  </a:lnTo>
                  <a:lnTo>
                    <a:pt x="226" y="1837"/>
                  </a:lnTo>
                  <a:lnTo>
                    <a:pt x="227" y="1835"/>
                  </a:lnTo>
                  <a:lnTo>
                    <a:pt x="229" y="1834"/>
                  </a:lnTo>
                  <a:lnTo>
                    <a:pt x="230" y="1833"/>
                  </a:lnTo>
                  <a:lnTo>
                    <a:pt x="232" y="1832"/>
                  </a:lnTo>
                  <a:lnTo>
                    <a:pt x="236" y="1829"/>
                  </a:lnTo>
                  <a:lnTo>
                    <a:pt x="237" y="1827"/>
                  </a:lnTo>
                  <a:lnTo>
                    <a:pt x="240" y="1825"/>
                  </a:lnTo>
                  <a:lnTo>
                    <a:pt x="240" y="1824"/>
                  </a:lnTo>
                  <a:lnTo>
                    <a:pt x="241" y="1823"/>
                  </a:lnTo>
                  <a:lnTo>
                    <a:pt x="244" y="1819"/>
                  </a:lnTo>
                  <a:lnTo>
                    <a:pt x="244" y="1818"/>
                  </a:lnTo>
                  <a:lnTo>
                    <a:pt x="245" y="1817"/>
                  </a:lnTo>
                  <a:lnTo>
                    <a:pt x="245" y="1816"/>
                  </a:lnTo>
                  <a:lnTo>
                    <a:pt x="246" y="1815"/>
                  </a:lnTo>
                  <a:lnTo>
                    <a:pt x="247" y="1815"/>
                  </a:lnTo>
                  <a:lnTo>
                    <a:pt x="249" y="1813"/>
                  </a:lnTo>
                  <a:lnTo>
                    <a:pt x="252" y="1809"/>
                  </a:lnTo>
                  <a:lnTo>
                    <a:pt x="253" y="1807"/>
                  </a:lnTo>
                  <a:lnTo>
                    <a:pt x="253" y="1805"/>
                  </a:lnTo>
                  <a:lnTo>
                    <a:pt x="256" y="1802"/>
                  </a:lnTo>
                  <a:lnTo>
                    <a:pt x="261" y="1795"/>
                  </a:lnTo>
                  <a:lnTo>
                    <a:pt x="266" y="1788"/>
                  </a:lnTo>
                  <a:lnTo>
                    <a:pt x="269" y="1784"/>
                  </a:lnTo>
                  <a:lnTo>
                    <a:pt x="272" y="1779"/>
                  </a:lnTo>
                  <a:lnTo>
                    <a:pt x="273" y="1778"/>
                  </a:lnTo>
                  <a:lnTo>
                    <a:pt x="273" y="1777"/>
                  </a:lnTo>
                  <a:lnTo>
                    <a:pt x="275" y="1777"/>
                  </a:lnTo>
                  <a:lnTo>
                    <a:pt x="277" y="1775"/>
                  </a:lnTo>
                  <a:lnTo>
                    <a:pt x="280" y="1773"/>
                  </a:lnTo>
                  <a:lnTo>
                    <a:pt x="280" y="1771"/>
                  </a:lnTo>
                  <a:lnTo>
                    <a:pt x="281" y="1769"/>
                  </a:lnTo>
                  <a:lnTo>
                    <a:pt x="285" y="1765"/>
                  </a:lnTo>
                  <a:lnTo>
                    <a:pt x="286" y="1763"/>
                  </a:lnTo>
                  <a:lnTo>
                    <a:pt x="286" y="1762"/>
                  </a:lnTo>
                  <a:lnTo>
                    <a:pt x="287" y="1761"/>
                  </a:lnTo>
                  <a:lnTo>
                    <a:pt x="288" y="1761"/>
                  </a:lnTo>
                  <a:lnTo>
                    <a:pt x="288" y="1760"/>
                  </a:lnTo>
                  <a:lnTo>
                    <a:pt x="289" y="1757"/>
                  </a:lnTo>
                  <a:lnTo>
                    <a:pt x="289" y="1756"/>
                  </a:lnTo>
                  <a:lnTo>
                    <a:pt x="290" y="1754"/>
                  </a:lnTo>
                  <a:lnTo>
                    <a:pt x="292" y="1753"/>
                  </a:lnTo>
                  <a:lnTo>
                    <a:pt x="293" y="1748"/>
                  </a:lnTo>
                  <a:lnTo>
                    <a:pt x="293" y="1745"/>
                  </a:lnTo>
                  <a:lnTo>
                    <a:pt x="294" y="1743"/>
                  </a:lnTo>
                  <a:lnTo>
                    <a:pt x="296" y="1740"/>
                  </a:lnTo>
                  <a:lnTo>
                    <a:pt x="295" y="1738"/>
                  </a:lnTo>
                  <a:lnTo>
                    <a:pt x="295" y="1737"/>
                  </a:lnTo>
                  <a:lnTo>
                    <a:pt x="295" y="1736"/>
                  </a:lnTo>
                  <a:lnTo>
                    <a:pt x="294" y="1735"/>
                  </a:lnTo>
                  <a:lnTo>
                    <a:pt x="294" y="1734"/>
                  </a:lnTo>
                  <a:lnTo>
                    <a:pt x="293" y="1734"/>
                  </a:lnTo>
                  <a:lnTo>
                    <a:pt x="292" y="1732"/>
                  </a:lnTo>
                  <a:lnTo>
                    <a:pt x="290" y="1731"/>
                  </a:lnTo>
                  <a:lnTo>
                    <a:pt x="289" y="1729"/>
                  </a:lnTo>
                  <a:lnTo>
                    <a:pt x="288" y="1728"/>
                  </a:lnTo>
                  <a:lnTo>
                    <a:pt x="288" y="1727"/>
                  </a:lnTo>
                  <a:lnTo>
                    <a:pt x="288" y="1726"/>
                  </a:lnTo>
                  <a:lnTo>
                    <a:pt x="288" y="1725"/>
                  </a:lnTo>
                  <a:lnTo>
                    <a:pt x="288" y="1724"/>
                  </a:lnTo>
                  <a:lnTo>
                    <a:pt x="287" y="1723"/>
                  </a:lnTo>
                  <a:lnTo>
                    <a:pt x="287" y="1721"/>
                  </a:lnTo>
                  <a:lnTo>
                    <a:pt x="281" y="1718"/>
                  </a:lnTo>
                  <a:lnTo>
                    <a:pt x="278" y="1713"/>
                  </a:lnTo>
                  <a:lnTo>
                    <a:pt x="269" y="1709"/>
                  </a:lnTo>
                  <a:lnTo>
                    <a:pt x="269" y="1708"/>
                  </a:lnTo>
                  <a:lnTo>
                    <a:pt x="268" y="1707"/>
                  </a:lnTo>
                  <a:lnTo>
                    <a:pt x="267" y="1704"/>
                  </a:lnTo>
                  <a:lnTo>
                    <a:pt x="263" y="1702"/>
                  </a:lnTo>
                  <a:lnTo>
                    <a:pt x="258" y="1694"/>
                  </a:lnTo>
                  <a:lnTo>
                    <a:pt x="256" y="1693"/>
                  </a:lnTo>
                  <a:lnTo>
                    <a:pt x="258" y="1692"/>
                  </a:lnTo>
                  <a:lnTo>
                    <a:pt x="259" y="1692"/>
                  </a:lnTo>
                  <a:lnTo>
                    <a:pt x="262" y="1690"/>
                  </a:lnTo>
                  <a:lnTo>
                    <a:pt x="264" y="1687"/>
                  </a:lnTo>
                  <a:lnTo>
                    <a:pt x="266" y="1684"/>
                  </a:lnTo>
                  <a:lnTo>
                    <a:pt x="270" y="1678"/>
                  </a:lnTo>
                  <a:lnTo>
                    <a:pt x="271" y="1677"/>
                  </a:lnTo>
                  <a:lnTo>
                    <a:pt x="271" y="1675"/>
                  </a:lnTo>
                  <a:lnTo>
                    <a:pt x="272" y="1674"/>
                  </a:lnTo>
                  <a:lnTo>
                    <a:pt x="271" y="1671"/>
                  </a:lnTo>
                  <a:lnTo>
                    <a:pt x="271" y="1670"/>
                  </a:lnTo>
                  <a:lnTo>
                    <a:pt x="270" y="1669"/>
                  </a:lnTo>
                  <a:lnTo>
                    <a:pt x="270" y="1668"/>
                  </a:lnTo>
                  <a:lnTo>
                    <a:pt x="271" y="1667"/>
                  </a:lnTo>
                  <a:lnTo>
                    <a:pt x="271" y="1666"/>
                  </a:lnTo>
                  <a:lnTo>
                    <a:pt x="270" y="1665"/>
                  </a:lnTo>
                  <a:lnTo>
                    <a:pt x="268" y="1664"/>
                  </a:lnTo>
                  <a:lnTo>
                    <a:pt x="267" y="1662"/>
                  </a:lnTo>
                  <a:lnTo>
                    <a:pt x="267" y="1661"/>
                  </a:lnTo>
                  <a:lnTo>
                    <a:pt x="266" y="1660"/>
                  </a:lnTo>
                  <a:lnTo>
                    <a:pt x="261" y="1659"/>
                  </a:lnTo>
                  <a:lnTo>
                    <a:pt x="260" y="1658"/>
                  </a:lnTo>
                  <a:lnTo>
                    <a:pt x="259" y="1657"/>
                  </a:lnTo>
                  <a:lnTo>
                    <a:pt x="258" y="1656"/>
                  </a:lnTo>
                  <a:lnTo>
                    <a:pt x="259" y="1654"/>
                  </a:lnTo>
                  <a:lnTo>
                    <a:pt x="259" y="1652"/>
                  </a:lnTo>
                  <a:lnTo>
                    <a:pt x="259" y="1651"/>
                  </a:lnTo>
                  <a:lnTo>
                    <a:pt x="259" y="1650"/>
                  </a:lnTo>
                  <a:lnTo>
                    <a:pt x="258" y="1649"/>
                  </a:lnTo>
                  <a:lnTo>
                    <a:pt x="256" y="1649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6" y="1645"/>
                  </a:lnTo>
                  <a:lnTo>
                    <a:pt x="261" y="1643"/>
                  </a:lnTo>
                  <a:lnTo>
                    <a:pt x="261" y="1642"/>
                  </a:lnTo>
                  <a:lnTo>
                    <a:pt x="262" y="1641"/>
                  </a:lnTo>
                  <a:lnTo>
                    <a:pt x="262" y="1640"/>
                  </a:lnTo>
                  <a:lnTo>
                    <a:pt x="261" y="1639"/>
                  </a:lnTo>
                  <a:lnTo>
                    <a:pt x="261" y="1637"/>
                  </a:lnTo>
                  <a:lnTo>
                    <a:pt x="260" y="1637"/>
                  </a:lnTo>
                  <a:lnTo>
                    <a:pt x="260" y="1636"/>
                  </a:lnTo>
                  <a:lnTo>
                    <a:pt x="260" y="1635"/>
                  </a:lnTo>
                  <a:lnTo>
                    <a:pt x="260" y="1634"/>
                  </a:lnTo>
                  <a:lnTo>
                    <a:pt x="259" y="1633"/>
                  </a:lnTo>
                  <a:lnTo>
                    <a:pt x="254" y="1633"/>
                  </a:lnTo>
                  <a:lnTo>
                    <a:pt x="252" y="1633"/>
                  </a:lnTo>
                  <a:lnTo>
                    <a:pt x="250" y="1629"/>
                  </a:lnTo>
                  <a:lnTo>
                    <a:pt x="249" y="1626"/>
                  </a:lnTo>
                  <a:lnTo>
                    <a:pt x="247" y="1620"/>
                  </a:lnTo>
                  <a:lnTo>
                    <a:pt x="247" y="1618"/>
                  </a:lnTo>
                  <a:lnTo>
                    <a:pt x="249" y="1617"/>
                  </a:lnTo>
                  <a:lnTo>
                    <a:pt x="249" y="1616"/>
                  </a:lnTo>
                  <a:lnTo>
                    <a:pt x="253" y="1615"/>
                  </a:lnTo>
                  <a:lnTo>
                    <a:pt x="253" y="1614"/>
                  </a:lnTo>
                  <a:lnTo>
                    <a:pt x="253" y="1612"/>
                  </a:lnTo>
                  <a:lnTo>
                    <a:pt x="253" y="1611"/>
                  </a:lnTo>
                  <a:lnTo>
                    <a:pt x="253" y="1610"/>
                  </a:lnTo>
                  <a:lnTo>
                    <a:pt x="253" y="1608"/>
                  </a:lnTo>
                  <a:lnTo>
                    <a:pt x="252" y="1608"/>
                  </a:lnTo>
                  <a:lnTo>
                    <a:pt x="249" y="1608"/>
                  </a:lnTo>
                  <a:lnTo>
                    <a:pt x="247" y="1607"/>
                  </a:lnTo>
                  <a:lnTo>
                    <a:pt x="247" y="1604"/>
                  </a:lnTo>
                  <a:lnTo>
                    <a:pt x="251" y="1601"/>
                  </a:lnTo>
                  <a:lnTo>
                    <a:pt x="251" y="1599"/>
                  </a:lnTo>
                  <a:lnTo>
                    <a:pt x="251" y="1593"/>
                  </a:lnTo>
                  <a:lnTo>
                    <a:pt x="251" y="1591"/>
                  </a:lnTo>
                  <a:lnTo>
                    <a:pt x="251" y="1590"/>
                  </a:lnTo>
                  <a:lnTo>
                    <a:pt x="253" y="1587"/>
                  </a:lnTo>
                  <a:lnTo>
                    <a:pt x="253" y="1586"/>
                  </a:lnTo>
                  <a:lnTo>
                    <a:pt x="252" y="1585"/>
                  </a:lnTo>
                  <a:lnTo>
                    <a:pt x="251" y="1584"/>
                  </a:lnTo>
                  <a:lnTo>
                    <a:pt x="250" y="1583"/>
                  </a:lnTo>
                  <a:lnTo>
                    <a:pt x="252" y="1582"/>
                  </a:lnTo>
                  <a:lnTo>
                    <a:pt x="258" y="1579"/>
                  </a:lnTo>
                  <a:lnTo>
                    <a:pt x="259" y="1581"/>
                  </a:lnTo>
                  <a:lnTo>
                    <a:pt x="260" y="1582"/>
                  </a:lnTo>
                  <a:lnTo>
                    <a:pt x="260" y="1581"/>
                  </a:lnTo>
                  <a:lnTo>
                    <a:pt x="260" y="1579"/>
                  </a:lnTo>
                  <a:lnTo>
                    <a:pt x="260" y="1578"/>
                  </a:lnTo>
                  <a:lnTo>
                    <a:pt x="260" y="1573"/>
                  </a:lnTo>
                  <a:lnTo>
                    <a:pt x="259" y="1572"/>
                  </a:lnTo>
                  <a:lnTo>
                    <a:pt x="259" y="1568"/>
                  </a:lnTo>
                  <a:lnTo>
                    <a:pt x="258" y="1566"/>
                  </a:lnTo>
                  <a:lnTo>
                    <a:pt x="258" y="1565"/>
                  </a:lnTo>
                  <a:lnTo>
                    <a:pt x="256" y="1562"/>
                  </a:lnTo>
                  <a:lnTo>
                    <a:pt x="256" y="1561"/>
                  </a:lnTo>
                  <a:lnTo>
                    <a:pt x="255" y="1556"/>
                  </a:lnTo>
                  <a:lnTo>
                    <a:pt x="255" y="1553"/>
                  </a:lnTo>
                  <a:lnTo>
                    <a:pt x="254" y="1552"/>
                  </a:lnTo>
                  <a:lnTo>
                    <a:pt x="252" y="1549"/>
                  </a:lnTo>
                  <a:lnTo>
                    <a:pt x="249" y="1543"/>
                  </a:lnTo>
                  <a:lnTo>
                    <a:pt x="247" y="1539"/>
                  </a:lnTo>
                  <a:lnTo>
                    <a:pt x="246" y="1537"/>
                  </a:lnTo>
                  <a:lnTo>
                    <a:pt x="246" y="1535"/>
                  </a:lnTo>
                  <a:lnTo>
                    <a:pt x="246" y="1534"/>
                  </a:lnTo>
                  <a:lnTo>
                    <a:pt x="246" y="1531"/>
                  </a:lnTo>
                  <a:lnTo>
                    <a:pt x="245" y="1530"/>
                  </a:lnTo>
                  <a:lnTo>
                    <a:pt x="243" y="1525"/>
                  </a:lnTo>
                  <a:lnTo>
                    <a:pt x="242" y="1524"/>
                  </a:lnTo>
                  <a:lnTo>
                    <a:pt x="242" y="1523"/>
                  </a:lnTo>
                  <a:lnTo>
                    <a:pt x="242" y="1522"/>
                  </a:lnTo>
                  <a:lnTo>
                    <a:pt x="241" y="1518"/>
                  </a:lnTo>
                  <a:lnTo>
                    <a:pt x="235" y="1508"/>
                  </a:lnTo>
                  <a:lnTo>
                    <a:pt x="234" y="1503"/>
                  </a:lnTo>
                  <a:lnTo>
                    <a:pt x="235" y="1499"/>
                  </a:lnTo>
                  <a:lnTo>
                    <a:pt x="243" y="1483"/>
                  </a:lnTo>
                  <a:lnTo>
                    <a:pt x="244" y="1482"/>
                  </a:lnTo>
                  <a:lnTo>
                    <a:pt x="245" y="1481"/>
                  </a:lnTo>
                  <a:lnTo>
                    <a:pt x="245" y="1480"/>
                  </a:lnTo>
                  <a:lnTo>
                    <a:pt x="245" y="1478"/>
                  </a:lnTo>
                  <a:lnTo>
                    <a:pt x="255" y="1465"/>
                  </a:lnTo>
                  <a:lnTo>
                    <a:pt x="255" y="1464"/>
                  </a:lnTo>
                  <a:lnTo>
                    <a:pt x="256" y="1461"/>
                  </a:lnTo>
                  <a:lnTo>
                    <a:pt x="256" y="1460"/>
                  </a:lnTo>
                  <a:lnTo>
                    <a:pt x="256" y="1456"/>
                  </a:lnTo>
                  <a:lnTo>
                    <a:pt x="256" y="1455"/>
                  </a:lnTo>
                  <a:lnTo>
                    <a:pt x="258" y="1453"/>
                  </a:lnTo>
                  <a:lnTo>
                    <a:pt x="250" y="1447"/>
                  </a:lnTo>
                  <a:lnTo>
                    <a:pt x="249" y="1444"/>
                  </a:lnTo>
                  <a:lnTo>
                    <a:pt x="244" y="1435"/>
                  </a:lnTo>
                  <a:lnTo>
                    <a:pt x="244" y="1433"/>
                  </a:lnTo>
                  <a:lnTo>
                    <a:pt x="242" y="1430"/>
                  </a:lnTo>
                  <a:lnTo>
                    <a:pt x="241" y="1428"/>
                  </a:lnTo>
                  <a:lnTo>
                    <a:pt x="240" y="1427"/>
                  </a:lnTo>
                  <a:lnTo>
                    <a:pt x="233" y="1424"/>
                  </a:lnTo>
                  <a:lnTo>
                    <a:pt x="226" y="1422"/>
                  </a:lnTo>
                  <a:lnTo>
                    <a:pt x="225" y="1420"/>
                  </a:lnTo>
                  <a:lnTo>
                    <a:pt x="224" y="1419"/>
                  </a:lnTo>
                  <a:lnTo>
                    <a:pt x="219" y="1402"/>
                  </a:lnTo>
                  <a:lnTo>
                    <a:pt x="219" y="1400"/>
                  </a:lnTo>
                  <a:lnTo>
                    <a:pt x="219" y="1398"/>
                  </a:lnTo>
                  <a:lnTo>
                    <a:pt x="219" y="1397"/>
                  </a:lnTo>
                  <a:lnTo>
                    <a:pt x="226" y="1384"/>
                  </a:lnTo>
                  <a:lnTo>
                    <a:pt x="226" y="1382"/>
                  </a:lnTo>
                  <a:lnTo>
                    <a:pt x="227" y="1376"/>
                  </a:lnTo>
                  <a:lnTo>
                    <a:pt x="226" y="1374"/>
                  </a:lnTo>
                  <a:lnTo>
                    <a:pt x="224" y="1374"/>
                  </a:lnTo>
                  <a:lnTo>
                    <a:pt x="219" y="1374"/>
                  </a:lnTo>
                  <a:lnTo>
                    <a:pt x="218" y="1374"/>
                  </a:lnTo>
                  <a:lnTo>
                    <a:pt x="218" y="1373"/>
                  </a:lnTo>
                  <a:lnTo>
                    <a:pt x="218" y="1372"/>
                  </a:lnTo>
                  <a:lnTo>
                    <a:pt x="219" y="1372"/>
                  </a:lnTo>
                  <a:lnTo>
                    <a:pt x="226" y="1367"/>
                  </a:lnTo>
                  <a:lnTo>
                    <a:pt x="228" y="1366"/>
                  </a:lnTo>
                  <a:lnTo>
                    <a:pt x="232" y="1363"/>
                  </a:lnTo>
                  <a:lnTo>
                    <a:pt x="233" y="1363"/>
                  </a:lnTo>
                  <a:lnTo>
                    <a:pt x="234" y="1363"/>
                  </a:lnTo>
                  <a:lnTo>
                    <a:pt x="235" y="1361"/>
                  </a:lnTo>
                  <a:lnTo>
                    <a:pt x="237" y="1360"/>
                  </a:lnTo>
                  <a:lnTo>
                    <a:pt x="238" y="1358"/>
                  </a:lnTo>
                  <a:lnTo>
                    <a:pt x="238" y="1357"/>
                  </a:lnTo>
                  <a:lnTo>
                    <a:pt x="238" y="1356"/>
                  </a:lnTo>
                  <a:lnTo>
                    <a:pt x="240" y="1353"/>
                  </a:lnTo>
                  <a:lnTo>
                    <a:pt x="240" y="1352"/>
                  </a:lnTo>
                  <a:lnTo>
                    <a:pt x="240" y="1351"/>
                  </a:lnTo>
                  <a:lnTo>
                    <a:pt x="240" y="1350"/>
                  </a:lnTo>
                  <a:lnTo>
                    <a:pt x="241" y="1349"/>
                  </a:lnTo>
                  <a:lnTo>
                    <a:pt x="241" y="1347"/>
                  </a:lnTo>
                  <a:lnTo>
                    <a:pt x="241" y="1346"/>
                  </a:lnTo>
                  <a:lnTo>
                    <a:pt x="242" y="1344"/>
                  </a:lnTo>
                  <a:lnTo>
                    <a:pt x="243" y="1343"/>
                  </a:lnTo>
                  <a:lnTo>
                    <a:pt x="247" y="1343"/>
                  </a:lnTo>
                  <a:lnTo>
                    <a:pt x="249" y="1342"/>
                  </a:lnTo>
                  <a:lnTo>
                    <a:pt x="251" y="1340"/>
                  </a:lnTo>
                  <a:lnTo>
                    <a:pt x="255" y="1340"/>
                  </a:lnTo>
                  <a:lnTo>
                    <a:pt x="256" y="1340"/>
                  </a:lnTo>
                  <a:lnTo>
                    <a:pt x="256" y="1339"/>
                  </a:lnTo>
                  <a:lnTo>
                    <a:pt x="258" y="1338"/>
                  </a:lnTo>
                  <a:lnTo>
                    <a:pt x="260" y="1334"/>
                  </a:lnTo>
                  <a:lnTo>
                    <a:pt x="261" y="1333"/>
                  </a:lnTo>
                  <a:lnTo>
                    <a:pt x="261" y="1332"/>
                  </a:lnTo>
                  <a:lnTo>
                    <a:pt x="261" y="1331"/>
                  </a:lnTo>
                  <a:lnTo>
                    <a:pt x="261" y="1330"/>
                  </a:lnTo>
                  <a:lnTo>
                    <a:pt x="261" y="1328"/>
                  </a:lnTo>
                  <a:lnTo>
                    <a:pt x="262" y="1328"/>
                  </a:lnTo>
                  <a:lnTo>
                    <a:pt x="262" y="1327"/>
                  </a:lnTo>
                  <a:lnTo>
                    <a:pt x="263" y="1327"/>
                  </a:lnTo>
                  <a:lnTo>
                    <a:pt x="263" y="1326"/>
                  </a:lnTo>
                  <a:lnTo>
                    <a:pt x="263" y="1324"/>
                  </a:lnTo>
                  <a:lnTo>
                    <a:pt x="263" y="1323"/>
                  </a:lnTo>
                  <a:lnTo>
                    <a:pt x="262" y="1322"/>
                  </a:lnTo>
                  <a:lnTo>
                    <a:pt x="261" y="1322"/>
                  </a:lnTo>
                  <a:lnTo>
                    <a:pt x="260" y="1321"/>
                  </a:lnTo>
                  <a:lnTo>
                    <a:pt x="261" y="1319"/>
                  </a:lnTo>
                  <a:lnTo>
                    <a:pt x="262" y="1319"/>
                  </a:lnTo>
                  <a:lnTo>
                    <a:pt x="263" y="1321"/>
                  </a:lnTo>
                  <a:lnTo>
                    <a:pt x="264" y="1322"/>
                  </a:lnTo>
                  <a:lnTo>
                    <a:pt x="269" y="1326"/>
                  </a:lnTo>
                  <a:lnTo>
                    <a:pt x="270" y="1327"/>
                  </a:lnTo>
                  <a:lnTo>
                    <a:pt x="276" y="1328"/>
                  </a:lnTo>
                  <a:lnTo>
                    <a:pt x="278" y="1327"/>
                  </a:lnTo>
                  <a:lnTo>
                    <a:pt x="279" y="1326"/>
                  </a:lnTo>
                  <a:lnTo>
                    <a:pt x="280" y="1324"/>
                  </a:lnTo>
                  <a:lnTo>
                    <a:pt x="280" y="1323"/>
                  </a:lnTo>
                  <a:lnTo>
                    <a:pt x="280" y="1317"/>
                  </a:lnTo>
                  <a:lnTo>
                    <a:pt x="279" y="1316"/>
                  </a:lnTo>
                  <a:lnTo>
                    <a:pt x="279" y="1315"/>
                  </a:lnTo>
                  <a:lnTo>
                    <a:pt x="279" y="1314"/>
                  </a:lnTo>
                  <a:lnTo>
                    <a:pt x="279" y="1313"/>
                  </a:lnTo>
                  <a:lnTo>
                    <a:pt x="279" y="1311"/>
                  </a:lnTo>
                  <a:lnTo>
                    <a:pt x="278" y="1310"/>
                  </a:lnTo>
                  <a:lnTo>
                    <a:pt x="278" y="1308"/>
                  </a:lnTo>
                  <a:lnTo>
                    <a:pt x="282" y="1310"/>
                  </a:lnTo>
                  <a:lnTo>
                    <a:pt x="286" y="1310"/>
                  </a:lnTo>
                  <a:lnTo>
                    <a:pt x="287" y="1311"/>
                  </a:lnTo>
                  <a:lnTo>
                    <a:pt x="288" y="1311"/>
                  </a:lnTo>
                  <a:lnTo>
                    <a:pt x="289" y="1311"/>
                  </a:lnTo>
                  <a:lnTo>
                    <a:pt x="290" y="1314"/>
                  </a:lnTo>
                  <a:lnTo>
                    <a:pt x="292" y="1314"/>
                  </a:lnTo>
                  <a:lnTo>
                    <a:pt x="293" y="1315"/>
                  </a:lnTo>
                  <a:lnTo>
                    <a:pt x="293" y="1316"/>
                  </a:lnTo>
                  <a:lnTo>
                    <a:pt x="292" y="1316"/>
                  </a:lnTo>
                  <a:lnTo>
                    <a:pt x="292" y="1317"/>
                  </a:lnTo>
                  <a:lnTo>
                    <a:pt x="292" y="1318"/>
                  </a:lnTo>
                  <a:lnTo>
                    <a:pt x="292" y="1319"/>
                  </a:lnTo>
                  <a:lnTo>
                    <a:pt x="290" y="1319"/>
                  </a:lnTo>
                  <a:lnTo>
                    <a:pt x="289" y="1322"/>
                  </a:lnTo>
                  <a:lnTo>
                    <a:pt x="290" y="1322"/>
                  </a:lnTo>
                  <a:lnTo>
                    <a:pt x="290" y="1321"/>
                  </a:lnTo>
                  <a:lnTo>
                    <a:pt x="294" y="1316"/>
                  </a:lnTo>
                  <a:lnTo>
                    <a:pt x="295" y="1316"/>
                  </a:lnTo>
                  <a:lnTo>
                    <a:pt x="296" y="1316"/>
                  </a:lnTo>
                  <a:lnTo>
                    <a:pt x="296" y="1315"/>
                  </a:lnTo>
                  <a:lnTo>
                    <a:pt x="302" y="1316"/>
                  </a:lnTo>
                  <a:lnTo>
                    <a:pt x="302" y="1315"/>
                  </a:lnTo>
                  <a:lnTo>
                    <a:pt x="299" y="1314"/>
                  </a:lnTo>
                  <a:lnTo>
                    <a:pt x="299" y="1313"/>
                  </a:lnTo>
                  <a:lnTo>
                    <a:pt x="301" y="1310"/>
                  </a:lnTo>
                  <a:lnTo>
                    <a:pt x="299" y="1309"/>
                  </a:lnTo>
                  <a:lnTo>
                    <a:pt x="299" y="1308"/>
                  </a:lnTo>
                  <a:lnTo>
                    <a:pt x="299" y="1307"/>
                  </a:lnTo>
                  <a:lnTo>
                    <a:pt x="301" y="1305"/>
                  </a:lnTo>
                  <a:lnTo>
                    <a:pt x="303" y="1305"/>
                  </a:lnTo>
                  <a:lnTo>
                    <a:pt x="304" y="1305"/>
                  </a:lnTo>
                  <a:lnTo>
                    <a:pt x="305" y="1306"/>
                  </a:lnTo>
                  <a:lnTo>
                    <a:pt x="306" y="1307"/>
                  </a:lnTo>
                  <a:lnTo>
                    <a:pt x="307" y="1309"/>
                  </a:lnTo>
                  <a:lnTo>
                    <a:pt x="309" y="1310"/>
                  </a:lnTo>
                  <a:lnTo>
                    <a:pt x="309" y="1309"/>
                  </a:lnTo>
                  <a:lnTo>
                    <a:pt x="310" y="1309"/>
                  </a:lnTo>
                  <a:lnTo>
                    <a:pt x="310" y="1308"/>
                  </a:lnTo>
                  <a:lnTo>
                    <a:pt x="310" y="1307"/>
                  </a:lnTo>
                  <a:lnTo>
                    <a:pt x="309" y="1306"/>
                  </a:lnTo>
                  <a:lnTo>
                    <a:pt x="306" y="1303"/>
                  </a:lnTo>
                  <a:lnTo>
                    <a:pt x="306" y="1302"/>
                  </a:lnTo>
                  <a:lnTo>
                    <a:pt x="306" y="1301"/>
                  </a:lnTo>
                  <a:lnTo>
                    <a:pt x="305" y="1299"/>
                  </a:lnTo>
                  <a:lnTo>
                    <a:pt x="305" y="1298"/>
                  </a:lnTo>
                  <a:lnTo>
                    <a:pt x="305" y="1297"/>
                  </a:lnTo>
                  <a:lnTo>
                    <a:pt x="306" y="1296"/>
                  </a:lnTo>
                  <a:lnTo>
                    <a:pt x="309" y="1297"/>
                  </a:lnTo>
                  <a:lnTo>
                    <a:pt x="313" y="1302"/>
                  </a:lnTo>
                  <a:lnTo>
                    <a:pt x="315" y="1302"/>
                  </a:lnTo>
                  <a:lnTo>
                    <a:pt x="316" y="1303"/>
                  </a:lnTo>
                  <a:lnTo>
                    <a:pt x="319" y="1305"/>
                  </a:lnTo>
                  <a:lnTo>
                    <a:pt x="320" y="1306"/>
                  </a:lnTo>
                  <a:lnTo>
                    <a:pt x="320" y="1307"/>
                  </a:lnTo>
                  <a:lnTo>
                    <a:pt x="320" y="1308"/>
                  </a:lnTo>
                  <a:lnTo>
                    <a:pt x="322" y="1309"/>
                  </a:lnTo>
                  <a:lnTo>
                    <a:pt x="324" y="1309"/>
                  </a:lnTo>
                  <a:lnTo>
                    <a:pt x="330" y="1310"/>
                  </a:lnTo>
                  <a:lnTo>
                    <a:pt x="332" y="1311"/>
                  </a:lnTo>
                  <a:lnTo>
                    <a:pt x="333" y="1313"/>
                  </a:lnTo>
                  <a:lnTo>
                    <a:pt x="335" y="1313"/>
                  </a:lnTo>
                  <a:lnTo>
                    <a:pt x="335" y="1314"/>
                  </a:lnTo>
                  <a:lnTo>
                    <a:pt x="335" y="1316"/>
                  </a:lnTo>
                  <a:lnTo>
                    <a:pt x="335" y="1317"/>
                  </a:lnTo>
                  <a:lnTo>
                    <a:pt x="335" y="1318"/>
                  </a:lnTo>
                  <a:lnTo>
                    <a:pt x="335" y="1319"/>
                  </a:lnTo>
                  <a:lnTo>
                    <a:pt x="333" y="1321"/>
                  </a:lnTo>
                  <a:lnTo>
                    <a:pt x="332" y="1322"/>
                  </a:lnTo>
                  <a:lnTo>
                    <a:pt x="329" y="1324"/>
                  </a:lnTo>
                  <a:lnTo>
                    <a:pt x="320" y="1321"/>
                  </a:lnTo>
                  <a:lnTo>
                    <a:pt x="318" y="1319"/>
                  </a:lnTo>
                  <a:lnTo>
                    <a:pt x="316" y="1319"/>
                  </a:lnTo>
                  <a:lnTo>
                    <a:pt x="312" y="1318"/>
                  </a:lnTo>
                  <a:lnTo>
                    <a:pt x="312" y="1319"/>
                  </a:lnTo>
                  <a:lnTo>
                    <a:pt x="311" y="1318"/>
                  </a:lnTo>
                  <a:lnTo>
                    <a:pt x="311" y="1317"/>
                  </a:lnTo>
                  <a:lnTo>
                    <a:pt x="311" y="1316"/>
                  </a:lnTo>
                  <a:lnTo>
                    <a:pt x="311" y="1315"/>
                  </a:lnTo>
                  <a:lnTo>
                    <a:pt x="312" y="1315"/>
                  </a:lnTo>
                  <a:lnTo>
                    <a:pt x="311" y="1314"/>
                  </a:lnTo>
                  <a:lnTo>
                    <a:pt x="311" y="1313"/>
                  </a:lnTo>
                  <a:lnTo>
                    <a:pt x="311" y="1311"/>
                  </a:lnTo>
                  <a:lnTo>
                    <a:pt x="310" y="1311"/>
                  </a:lnTo>
                  <a:lnTo>
                    <a:pt x="310" y="1313"/>
                  </a:lnTo>
                  <a:lnTo>
                    <a:pt x="310" y="1314"/>
                  </a:lnTo>
                  <a:lnTo>
                    <a:pt x="310" y="1315"/>
                  </a:lnTo>
                  <a:lnTo>
                    <a:pt x="310" y="1317"/>
                  </a:lnTo>
                  <a:lnTo>
                    <a:pt x="309" y="1318"/>
                  </a:lnTo>
                  <a:lnTo>
                    <a:pt x="306" y="1318"/>
                  </a:lnTo>
                  <a:lnTo>
                    <a:pt x="306" y="1319"/>
                  </a:lnTo>
                  <a:lnTo>
                    <a:pt x="307" y="1319"/>
                  </a:lnTo>
                  <a:lnTo>
                    <a:pt x="309" y="1321"/>
                  </a:lnTo>
                  <a:lnTo>
                    <a:pt x="309" y="1322"/>
                  </a:lnTo>
                  <a:lnTo>
                    <a:pt x="309" y="1323"/>
                  </a:lnTo>
                  <a:lnTo>
                    <a:pt x="307" y="1323"/>
                  </a:lnTo>
                  <a:lnTo>
                    <a:pt x="307" y="1324"/>
                  </a:lnTo>
                  <a:lnTo>
                    <a:pt x="307" y="1325"/>
                  </a:lnTo>
                  <a:lnTo>
                    <a:pt x="309" y="1323"/>
                  </a:lnTo>
                  <a:lnTo>
                    <a:pt x="310" y="1323"/>
                  </a:lnTo>
                  <a:lnTo>
                    <a:pt x="312" y="1323"/>
                  </a:lnTo>
                  <a:lnTo>
                    <a:pt x="313" y="1324"/>
                  </a:lnTo>
                  <a:lnTo>
                    <a:pt x="314" y="1324"/>
                  </a:lnTo>
                  <a:lnTo>
                    <a:pt x="316" y="1324"/>
                  </a:lnTo>
                  <a:lnTo>
                    <a:pt x="318" y="1324"/>
                  </a:lnTo>
                  <a:lnTo>
                    <a:pt x="318" y="1325"/>
                  </a:lnTo>
                  <a:lnTo>
                    <a:pt x="316" y="1326"/>
                  </a:lnTo>
                  <a:lnTo>
                    <a:pt x="316" y="1327"/>
                  </a:lnTo>
                  <a:lnTo>
                    <a:pt x="318" y="1327"/>
                  </a:lnTo>
                  <a:lnTo>
                    <a:pt x="320" y="1328"/>
                  </a:lnTo>
                  <a:lnTo>
                    <a:pt x="319" y="1330"/>
                  </a:lnTo>
                  <a:lnTo>
                    <a:pt x="318" y="1330"/>
                  </a:lnTo>
                  <a:lnTo>
                    <a:pt x="316" y="1330"/>
                  </a:lnTo>
                  <a:lnTo>
                    <a:pt x="316" y="1332"/>
                  </a:lnTo>
                  <a:lnTo>
                    <a:pt x="315" y="1333"/>
                  </a:lnTo>
                  <a:lnTo>
                    <a:pt x="313" y="1334"/>
                  </a:lnTo>
                  <a:lnTo>
                    <a:pt x="312" y="1334"/>
                  </a:lnTo>
                  <a:lnTo>
                    <a:pt x="313" y="1335"/>
                  </a:lnTo>
                  <a:lnTo>
                    <a:pt x="314" y="1334"/>
                  </a:lnTo>
                  <a:lnTo>
                    <a:pt x="316" y="1333"/>
                  </a:lnTo>
                  <a:lnTo>
                    <a:pt x="316" y="1332"/>
                  </a:lnTo>
                  <a:lnTo>
                    <a:pt x="318" y="1332"/>
                  </a:lnTo>
                  <a:lnTo>
                    <a:pt x="318" y="1331"/>
                  </a:lnTo>
                  <a:lnTo>
                    <a:pt x="319" y="1331"/>
                  </a:lnTo>
                  <a:lnTo>
                    <a:pt x="319" y="1330"/>
                  </a:lnTo>
                  <a:lnTo>
                    <a:pt x="319" y="1331"/>
                  </a:lnTo>
                  <a:lnTo>
                    <a:pt x="320" y="1331"/>
                  </a:lnTo>
                  <a:lnTo>
                    <a:pt x="320" y="1330"/>
                  </a:lnTo>
                  <a:lnTo>
                    <a:pt x="321" y="1330"/>
                  </a:lnTo>
                  <a:lnTo>
                    <a:pt x="321" y="1331"/>
                  </a:lnTo>
                  <a:lnTo>
                    <a:pt x="322" y="1331"/>
                  </a:lnTo>
                  <a:lnTo>
                    <a:pt x="323" y="1330"/>
                  </a:lnTo>
                  <a:lnTo>
                    <a:pt x="324" y="1330"/>
                  </a:lnTo>
                  <a:lnTo>
                    <a:pt x="327" y="1331"/>
                  </a:lnTo>
                  <a:lnTo>
                    <a:pt x="328" y="1331"/>
                  </a:lnTo>
                  <a:lnTo>
                    <a:pt x="329" y="1331"/>
                  </a:lnTo>
                  <a:lnTo>
                    <a:pt x="328" y="1333"/>
                  </a:lnTo>
                  <a:lnTo>
                    <a:pt x="327" y="1334"/>
                  </a:lnTo>
                  <a:lnTo>
                    <a:pt x="325" y="1336"/>
                  </a:lnTo>
                  <a:lnTo>
                    <a:pt x="329" y="1333"/>
                  </a:lnTo>
                  <a:lnTo>
                    <a:pt x="331" y="1332"/>
                  </a:lnTo>
                  <a:lnTo>
                    <a:pt x="333" y="1332"/>
                  </a:lnTo>
                  <a:lnTo>
                    <a:pt x="328" y="1340"/>
                  </a:lnTo>
                  <a:lnTo>
                    <a:pt x="328" y="1342"/>
                  </a:lnTo>
                  <a:lnTo>
                    <a:pt x="327" y="1343"/>
                  </a:lnTo>
                  <a:lnTo>
                    <a:pt x="327" y="1344"/>
                  </a:lnTo>
                  <a:lnTo>
                    <a:pt x="328" y="1344"/>
                  </a:lnTo>
                  <a:lnTo>
                    <a:pt x="328" y="1343"/>
                  </a:lnTo>
                  <a:lnTo>
                    <a:pt x="329" y="1343"/>
                  </a:lnTo>
                  <a:lnTo>
                    <a:pt x="329" y="1342"/>
                  </a:lnTo>
                  <a:lnTo>
                    <a:pt x="330" y="1341"/>
                  </a:lnTo>
                  <a:lnTo>
                    <a:pt x="330" y="1339"/>
                  </a:lnTo>
                  <a:lnTo>
                    <a:pt x="331" y="1338"/>
                  </a:lnTo>
                  <a:lnTo>
                    <a:pt x="339" y="1334"/>
                  </a:lnTo>
                  <a:lnTo>
                    <a:pt x="339" y="1333"/>
                  </a:lnTo>
                  <a:lnTo>
                    <a:pt x="340" y="1333"/>
                  </a:lnTo>
                  <a:lnTo>
                    <a:pt x="340" y="1334"/>
                  </a:lnTo>
                  <a:lnTo>
                    <a:pt x="341" y="1334"/>
                  </a:lnTo>
                  <a:lnTo>
                    <a:pt x="342" y="1333"/>
                  </a:lnTo>
                  <a:lnTo>
                    <a:pt x="344" y="1334"/>
                  </a:lnTo>
                  <a:lnTo>
                    <a:pt x="345" y="1335"/>
                  </a:lnTo>
                  <a:lnTo>
                    <a:pt x="345" y="1336"/>
                  </a:lnTo>
                  <a:lnTo>
                    <a:pt x="344" y="1338"/>
                  </a:lnTo>
                  <a:lnTo>
                    <a:pt x="342" y="1338"/>
                  </a:lnTo>
                  <a:lnTo>
                    <a:pt x="342" y="1339"/>
                  </a:lnTo>
                  <a:lnTo>
                    <a:pt x="344" y="1339"/>
                  </a:lnTo>
                  <a:lnTo>
                    <a:pt x="344" y="1340"/>
                  </a:lnTo>
                  <a:lnTo>
                    <a:pt x="341" y="1342"/>
                  </a:lnTo>
                  <a:lnTo>
                    <a:pt x="341" y="1343"/>
                  </a:lnTo>
                  <a:lnTo>
                    <a:pt x="340" y="1344"/>
                  </a:lnTo>
                  <a:lnTo>
                    <a:pt x="338" y="1344"/>
                  </a:lnTo>
                  <a:lnTo>
                    <a:pt x="338" y="1346"/>
                  </a:lnTo>
                  <a:lnTo>
                    <a:pt x="339" y="1346"/>
                  </a:lnTo>
                  <a:lnTo>
                    <a:pt x="341" y="1344"/>
                  </a:lnTo>
                  <a:lnTo>
                    <a:pt x="342" y="1344"/>
                  </a:lnTo>
                  <a:lnTo>
                    <a:pt x="344" y="1346"/>
                  </a:lnTo>
                  <a:lnTo>
                    <a:pt x="341" y="1348"/>
                  </a:lnTo>
                  <a:lnTo>
                    <a:pt x="340" y="1348"/>
                  </a:lnTo>
                  <a:lnTo>
                    <a:pt x="339" y="1348"/>
                  </a:lnTo>
                  <a:lnTo>
                    <a:pt x="339" y="1349"/>
                  </a:lnTo>
                  <a:lnTo>
                    <a:pt x="341" y="1349"/>
                  </a:lnTo>
                  <a:lnTo>
                    <a:pt x="341" y="1350"/>
                  </a:lnTo>
                  <a:lnTo>
                    <a:pt x="342" y="1350"/>
                  </a:lnTo>
                  <a:lnTo>
                    <a:pt x="344" y="1349"/>
                  </a:lnTo>
                  <a:lnTo>
                    <a:pt x="345" y="1349"/>
                  </a:lnTo>
                  <a:lnTo>
                    <a:pt x="345" y="1350"/>
                  </a:lnTo>
                  <a:lnTo>
                    <a:pt x="345" y="1352"/>
                  </a:lnTo>
                  <a:lnTo>
                    <a:pt x="341" y="1355"/>
                  </a:lnTo>
                  <a:lnTo>
                    <a:pt x="339" y="1357"/>
                  </a:lnTo>
                  <a:lnTo>
                    <a:pt x="338" y="1357"/>
                  </a:lnTo>
                  <a:lnTo>
                    <a:pt x="336" y="1358"/>
                  </a:lnTo>
                  <a:lnTo>
                    <a:pt x="335" y="1358"/>
                  </a:lnTo>
                  <a:lnTo>
                    <a:pt x="333" y="1359"/>
                  </a:lnTo>
                  <a:lnTo>
                    <a:pt x="332" y="1361"/>
                  </a:lnTo>
                  <a:lnTo>
                    <a:pt x="332" y="1363"/>
                  </a:lnTo>
                  <a:lnTo>
                    <a:pt x="332" y="1365"/>
                  </a:lnTo>
                  <a:lnTo>
                    <a:pt x="332" y="1367"/>
                  </a:lnTo>
                  <a:lnTo>
                    <a:pt x="332" y="1368"/>
                  </a:lnTo>
                  <a:lnTo>
                    <a:pt x="332" y="1366"/>
                  </a:lnTo>
                  <a:lnTo>
                    <a:pt x="333" y="1363"/>
                  </a:lnTo>
                  <a:lnTo>
                    <a:pt x="333" y="1361"/>
                  </a:lnTo>
                  <a:lnTo>
                    <a:pt x="335" y="1359"/>
                  </a:lnTo>
                  <a:lnTo>
                    <a:pt x="337" y="1359"/>
                  </a:lnTo>
                  <a:lnTo>
                    <a:pt x="339" y="1358"/>
                  </a:lnTo>
                  <a:lnTo>
                    <a:pt x="341" y="1358"/>
                  </a:lnTo>
                  <a:lnTo>
                    <a:pt x="342" y="1358"/>
                  </a:lnTo>
                  <a:lnTo>
                    <a:pt x="342" y="1356"/>
                  </a:lnTo>
                  <a:lnTo>
                    <a:pt x="342" y="1355"/>
                  </a:lnTo>
                  <a:lnTo>
                    <a:pt x="344" y="1355"/>
                  </a:lnTo>
                  <a:lnTo>
                    <a:pt x="346" y="1352"/>
                  </a:lnTo>
                  <a:lnTo>
                    <a:pt x="346" y="1351"/>
                  </a:lnTo>
                  <a:lnTo>
                    <a:pt x="346" y="1350"/>
                  </a:lnTo>
                  <a:lnTo>
                    <a:pt x="346" y="1348"/>
                  </a:lnTo>
                  <a:lnTo>
                    <a:pt x="346" y="1347"/>
                  </a:lnTo>
                  <a:lnTo>
                    <a:pt x="346" y="1346"/>
                  </a:lnTo>
                  <a:lnTo>
                    <a:pt x="346" y="1344"/>
                  </a:lnTo>
                  <a:lnTo>
                    <a:pt x="346" y="1343"/>
                  </a:lnTo>
                  <a:lnTo>
                    <a:pt x="346" y="1342"/>
                  </a:lnTo>
                  <a:lnTo>
                    <a:pt x="347" y="1342"/>
                  </a:lnTo>
                  <a:lnTo>
                    <a:pt x="349" y="1341"/>
                  </a:lnTo>
                  <a:lnTo>
                    <a:pt x="350" y="1342"/>
                  </a:lnTo>
                  <a:lnTo>
                    <a:pt x="350" y="1343"/>
                  </a:lnTo>
                  <a:lnTo>
                    <a:pt x="349" y="1343"/>
                  </a:lnTo>
                  <a:lnTo>
                    <a:pt x="350" y="1343"/>
                  </a:lnTo>
                  <a:lnTo>
                    <a:pt x="351" y="1343"/>
                  </a:lnTo>
                  <a:lnTo>
                    <a:pt x="353" y="1343"/>
                  </a:lnTo>
                  <a:lnTo>
                    <a:pt x="354" y="1343"/>
                  </a:lnTo>
                  <a:lnTo>
                    <a:pt x="353" y="1343"/>
                  </a:lnTo>
                  <a:lnTo>
                    <a:pt x="353" y="1342"/>
                  </a:lnTo>
                  <a:lnTo>
                    <a:pt x="353" y="1341"/>
                  </a:lnTo>
                  <a:lnTo>
                    <a:pt x="359" y="1342"/>
                  </a:lnTo>
                  <a:lnTo>
                    <a:pt x="367" y="1343"/>
                  </a:lnTo>
                  <a:lnTo>
                    <a:pt x="366" y="1344"/>
                  </a:lnTo>
                  <a:lnTo>
                    <a:pt x="367" y="1346"/>
                  </a:lnTo>
                  <a:lnTo>
                    <a:pt x="370" y="1347"/>
                  </a:lnTo>
                  <a:lnTo>
                    <a:pt x="371" y="1346"/>
                  </a:lnTo>
                  <a:lnTo>
                    <a:pt x="372" y="1346"/>
                  </a:lnTo>
                  <a:lnTo>
                    <a:pt x="373" y="1348"/>
                  </a:lnTo>
                  <a:lnTo>
                    <a:pt x="381" y="1349"/>
                  </a:lnTo>
                  <a:lnTo>
                    <a:pt x="380" y="1351"/>
                  </a:lnTo>
                  <a:lnTo>
                    <a:pt x="381" y="1351"/>
                  </a:lnTo>
                  <a:lnTo>
                    <a:pt x="382" y="1350"/>
                  </a:lnTo>
                  <a:lnTo>
                    <a:pt x="382" y="1349"/>
                  </a:lnTo>
                  <a:lnTo>
                    <a:pt x="383" y="1349"/>
                  </a:lnTo>
                  <a:lnTo>
                    <a:pt x="384" y="1349"/>
                  </a:lnTo>
                  <a:lnTo>
                    <a:pt x="384" y="1350"/>
                  </a:lnTo>
                  <a:lnTo>
                    <a:pt x="385" y="1350"/>
                  </a:lnTo>
                  <a:lnTo>
                    <a:pt x="384" y="1351"/>
                  </a:lnTo>
                  <a:lnTo>
                    <a:pt x="385" y="1352"/>
                  </a:lnTo>
                  <a:lnTo>
                    <a:pt x="387" y="1352"/>
                  </a:lnTo>
                  <a:lnTo>
                    <a:pt x="387" y="1351"/>
                  </a:lnTo>
                  <a:lnTo>
                    <a:pt x="388" y="1350"/>
                  </a:lnTo>
                  <a:lnTo>
                    <a:pt x="388" y="1349"/>
                  </a:lnTo>
                  <a:lnTo>
                    <a:pt x="385" y="1347"/>
                  </a:lnTo>
                  <a:lnTo>
                    <a:pt x="385" y="1346"/>
                  </a:lnTo>
                  <a:lnTo>
                    <a:pt x="388" y="1346"/>
                  </a:lnTo>
                  <a:lnTo>
                    <a:pt x="390" y="1346"/>
                  </a:lnTo>
                  <a:lnTo>
                    <a:pt x="401" y="1351"/>
                  </a:lnTo>
                  <a:lnTo>
                    <a:pt x="402" y="1351"/>
                  </a:lnTo>
                  <a:lnTo>
                    <a:pt x="405" y="1352"/>
                  </a:lnTo>
                  <a:lnTo>
                    <a:pt x="406" y="1353"/>
                  </a:lnTo>
                  <a:lnTo>
                    <a:pt x="407" y="1355"/>
                  </a:lnTo>
                  <a:lnTo>
                    <a:pt x="407" y="1356"/>
                  </a:lnTo>
                  <a:lnTo>
                    <a:pt x="408" y="1356"/>
                  </a:lnTo>
                  <a:lnTo>
                    <a:pt x="413" y="1357"/>
                  </a:lnTo>
                  <a:lnTo>
                    <a:pt x="413" y="1358"/>
                  </a:lnTo>
                  <a:lnTo>
                    <a:pt x="413" y="1359"/>
                  </a:lnTo>
                  <a:lnTo>
                    <a:pt x="414" y="1361"/>
                  </a:lnTo>
                  <a:lnTo>
                    <a:pt x="419" y="1363"/>
                  </a:lnTo>
                  <a:lnTo>
                    <a:pt x="423" y="1366"/>
                  </a:lnTo>
                  <a:lnTo>
                    <a:pt x="424" y="1366"/>
                  </a:lnTo>
                  <a:lnTo>
                    <a:pt x="424" y="1367"/>
                  </a:lnTo>
                  <a:lnTo>
                    <a:pt x="425" y="1367"/>
                  </a:lnTo>
                  <a:lnTo>
                    <a:pt x="425" y="1368"/>
                  </a:lnTo>
                  <a:lnTo>
                    <a:pt x="426" y="1368"/>
                  </a:lnTo>
                  <a:lnTo>
                    <a:pt x="427" y="1368"/>
                  </a:lnTo>
                  <a:lnTo>
                    <a:pt x="431" y="1373"/>
                  </a:lnTo>
                  <a:lnTo>
                    <a:pt x="432" y="1373"/>
                  </a:lnTo>
                  <a:lnTo>
                    <a:pt x="432" y="1374"/>
                  </a:lnTo>
                  <a:lnTo>
                    <a:pt x="433" y="1375"/>
                  </a:lnTo>
                  <a:lnTo>
                    <a:pt x="435" y="1375"/>
                  </a:lnTo>
                  <a:lnTo>
                    <a:pt x="436" y="1376"/>
                  </a:lnTo>
                  <a:lnTo>
                    <a:pt x="436" y="1377"/>
                  </a:lnTo>
                  <a:lnTo>
                    <a:pt x="436" y="1378"/>
                  </a:lnTo>
                  <a:lnTo>
                    <a:pt x="437" y="1378"/>
                  </a:lnTo>
                  <a:lnTo>
                    <a:pt x="439" y="1378"/>
                  </a:lnTo>
                  <a:lnTo>
                    <a:pt x="440" y="1380"/>
                  </a:lnTo>
                  <a:lnTo>
                    <a:pt x="441" y="1382"/>
                  </a:lnTo>
                  <a:lnTo>
                    <a:pt x="442" y="1382"/>
                  </a:lnTo>
                  <a:lnTo>
                    <a:pt x="442" y="1383"/>
                  </a:lnTo>
                  <a:lnTo>
                    <a:pt x="443" y="1383"/>
                  </a:lnTo>
                  <a:lnTo>
                    <a:pt x="444" y="1383"/>
                  </a:lnTo>
                  <a:lnTo>
                    <a:pt x="445" y="1383"/>
                  </a:lnTo>
                  <a:lnTo>
                    <a:pt x="445" y="1384"/>
                  </a:lnTo>
                  <a:lnTo>
                    <a:pt x="448" y="1384"/>
                  </a:lnTo>
                  <a:lnTo>
                    <a:pt x="448" y="1385"/>
                  </a:lnTo>
                  <a:lnTo>
                    <a:pt x="449" y="1386"/>
                  </a:lnTo>
                  <a:lnTo>
                    <a:pt x="451" y="1389"/>
                  </a:lnTo>
                  <a:lnTo>
                    <a:pt x="454" y="1392"/>
                  </a:lnTo>
                  <a:lnTo>
                    <a:pt x="456" y="1394"/>
                  </a:lnTo>
                  <a:lnTo>
                    <a:pt x="457" y="1395"/>
                  </a:lnTo>
                  <a:lnTo>
                    <a:pt x="457" y="1397"/>
                  </a:lnTo>
                  <a:lnTo>
                    <a:pt x="457" y="1398"/>
                  </a:lnTo>
                  <a:lnTo>
                    <a:pt x="457" y="1399"/>
                  </a:lnTo>
                  <a:lnTo>
                    <a:pt x="458" y="1399"/>
                  </a:lnTo>
                  <a:lnTo>
                    <a:pt x="459" y="1399"/>
                  </a:lnTo>
                  <a:lnTo>
                    <a:pt x="460" y="1400"/>
                  </a:lnTo>
                  <a:lnTo>
                    <a:pt x="461" y="1400"/>
                  </a:lnTo>
                  <a:lnTo>
                    <a:pt x="461" y="1401"/>
                  </a:lnTo>
                  <a:lnTo>
                    <a:pt x="461" y="1402"/>
                  </a:lnTo>
                  <a:lnTo>
                    <a:pt x="463" y="1402"/>
                  </a:lnTo>
                  <a:lnTo>
                    <a:pt x="463" y="1403"/>
                  </a:lnTo>
                  <a:lnTo>
                    <a:pt x="465" y="1405"/>
                  </a:lnTo>
                  <a:lnTo>
                    <a:pt x="466" y="1406"/>
                  </a:lnTo>
                  <a:lnTo>
                    <a:pt x="466" y="1410"/>
                  </a:lnTo>
                  <a:lnTo>
                    <a:pt x="466" y="1409"/>
                  </a:lnTo>
                  <a:lnTo>
                    <a:pt x="467" y="1409"/>
                  </a:lnTo>
                  <a:lnTo>
                    <a:pt x="467" y="1410"/>
                  </a:lnTo>
                  <a:lnTo>
                    <a:pt x="468" y="1410"/>
                  </a:lnTo>
                  <a:lnTo>
                    <a:pt x="474" y="1414"/>
                  </a:lnTo>
                  <a:lnTo>
                    <a:pt x="475" y="1414"/>
                  </a:lnTo>
                  <a:lnTo>
                    <a:pt x="473" y="1413"/>
                  </a:lnTo>
                  <a:lnTo>
                    <a:pt x="470" y="1410"/>
                  </a:lnTo>
                  <a:lnTo>
                    <a:pt x="469" y="1409"/>
                  </a:lnTo>
                  <a:lnTo>
                    <a:pt x="468" y="1408"/>
                  </a:lnTo>
                  <a:lnTo>
                    <a:pt x="469" y="1408"/>
                  </a:lnTo>
                  <a:lnTo>
                    <a:pt x="470" y="1409"/>
                  </a:lnTo>
                  <a:lnTo>
                    <a:pt x="471" y="1408"/>
                  </a:lnTo>
                  <a:lnTo>
                    <a:pt x="470" y="1407"/>
                  </a:lnTo>
                  <a:lnTo>
                    <a:pt x="471" y="1407"/>
                  </a:lnTo>
                  <a:lnTo>
                    <a:pt x="473" y="1408"/>
                  </a:lnTo>
                  <a:lnTo>
                    <a:pt x="475" y="1410"/>
                  </a:lnTo>
                  <a:lnTo>
                    <a:pt x="475" y="1411"/>
                  </a:lnTo>
                  <a:lnTo>
                    <a:pt x="478" y="1411"/>
                  </a:lnTo>
                  <a:lnTo>
                    <a:pt x="478" y="1413"/>
                  </a:lnTo>
                  <a:lnTo>
                    <a:pt x="479" y="1413"/>
                  </a:lnTo>
                  <a:lnTo>
                    <a:pt x="479" y="1414"/>
                  </a:lnTo>
                  <a:lnTo>
                    <a:pt x="478" y="1415"/>
                  </a:lnTo>
                  <a:lnTo>
                    <a:pt x="479" y="1415"/>
                  </a:lnTo>
                  <a:lnTo>
                    <a:pt x="482" y="1416"/>
                  </a:lnTo>
                  <a:lnTo>
                    <a:pt x="487" y="1422"/>
                  </a:lnTo>
                  <a:lnTo>
                    <a:pt x="489" y="1423"/>
                  </a:lnTo>
                  <a:lnTo>
                    <a:pt x="493" y="1427"/>
                  </a:lnTo>
                  <a:lnTo>
                    <a:pt x="495" y="1428"/>
                  </a:lnTo>
                  <a:lnTo>
                    <a:pt x="497" y="1428"/>
                  </a:lnTo>
                  <a:lnTo>
                    <a:pt x="499" y="1430"/>
                  </a:lnTo>
                  <a:lnTo>
                    <a:pt x="500" y="1430"/>
                  </a:lnTo>
                  <a:lnTo>
                    <a:pt x="501" y="1430"/>
                  </a:lnTo>
                  <a:lnTo>
                    <a:pt x="502" y="1430"/>
                  </a:lnTo>
                  <a:lnTo>
                    <a:pt x="501" y="1428"/>
                  </a:lnTo>
                  <a:lnTo>
                    <a:pt x="500" y="1425"/>
                  </a:lnTo>
                  <a:lnTo>
                    <a:pt x="500" y="1424"/>
                  </a:lnTo>
                  <a:lnTo>
                    <a:pt x="499" y="1423"/>
                  </a:lnTo>
                  <a:lnTo>
                    <a:pt x="499" y="1422"/>
                  </a:lnTo>
                  <a:lnTo>
                    <a:pt x="500" y="1422"/>
                  </a:lnTo>
                  <a:lnTo>
                    <a:pt x="502" y="1424"/>
                  </a:lnTo>
                  <a:lnTo>
                    <a:pt x="503" y="1425"/>
                  </a:lnTo>
                  <a:lnTo>
                    <a:pt x="503" y="1426"/>
                  </a:lnTo>
                  <a:lnTo>
                    <a:pt x="503" y="1427"/>
                  </a:lnTo>
                  <a:lnTo>
                    <a:pt x="504" y="1428"/>
                  </a:lnTo>
                  <a:lnTo>
                    <a:pt x="505" y="1431"/>
                  </a:lnTo>
                  <a:lnTo>
                    <a:pt x="505" y="1432"/>
                  </a:lnTo>
                  <a:lnTo>
                    <a:pt x="506" y="1432"/>
                  </a:lnTo>
                  <a:lnTo>
                    <a:pt x="508" y="1433"/>
                  </a:lnTo>
                  <a:lnTo>
                    <a:pt x="508" y="1435"/>
                  </a:lnTo>
                  <a:lnTo>
                    <a:pt x="509" y="1435"/>
                  </a:lnTo>
                  <a:lnTo>
                    <a:pt x="512" y="1439"/>
                  </a:lnTo>
                  <a:lnTo>
                    <a:pt x="513" y="1440"/>
                  </a:lnTo>
                  <a:lnTo>
                    <a:pt x="513" y="1439"/>
                  </a:lnTo>
                  <a:lnTo>
                    <a:pt x="514" y="1439"/>
                  </a:lnTo>
                  <a:lnTo>
                    <a:pt x="514" y="1440"/>
                  </a:lnTo>
                  <a:lnTo>
                    <a:pt x="515" y="1441"/>
                  </a:lnTo>
                  <a:lnTo>
                    <a:pt x="515" y="1442"/>
                  </a:lnTo>
                  <a:lnTo>
                    <a:pt x="514" y="1443"/>
                  </a:lnTo>
                  <a:lnTo>
                    <a:pt x="513" y="1443"/>
                  </a:lnTo>
                  <a:lnTo>
                    <a:pt x="514" y="1447"/>
                  </a:lnTo>
                  <a:lnTo>
                    <a:pt x="517" y="1449"/>
                  </a:lnTo>
                  <a:lnTo>
                    <a:pt x="518" y="1449"/>
                  </a:lnTo>
                  <a:lnTo>
                    <a:pt x="519" y="1449"/>
                  </a:lnTo>
                  <a:lnTo>
                    <a:pt x="519" y="1448"/>
                  </a:lnTo>
                  <a:lnTo>
                    <a:pt x="519" y="1447"/>
                  </a:lnTo>
                  <a:lnTo>
                    <a:pt x="519" y="1445"/>
                  </a:lnTo>
                  <a:lnTo>
                    <a:pt x="520" y="1445"/>
                  </a:lnTo>
                  <a:lnTo>
                    <a:pt x="521" y="1445"/>
                  </a:lnTo>
                  <a:lnTo>
                    <a:pt x="522" y="1445"/>
                  </a:lnTo>
                  <a:lnTo>
                    <a:pt x="522" y="1447"/>
                  </a:lnTo>
                  <a:lnTo>
                    <a:pt x="522" y="1448"/>
                  </a:lnTo>
                  <a:lnTo>
                    <a:pt x="523" y="1449"/>
                  </a:lnTo>
                  <a:lnTo>
                    <a:pt x="525" y="1451"/>
                  </a:lnTo>
                  <a:lnTo>
                    <a:pt x="526" y="1451"/>
                  </a:lnTo>
                  <a:lnTo>
                    <a:pt x="528" y="1450"/>
                  </a:lnTo>
                  <a:lnTo>
                    <a:pt x="529" y="1451"/>
                  </a:lnTo>
                  <a:lnTo>
                    <a:pt x="530" y="1452"/>
                  </a:lnTo>
                  <a:lnTo>
                    <a:pt x="531" y="1455"/>
                  </a:lnTo>
                  <a:lnTo>
                    <a:pt x="531" y="1456"/>
                  </a:lnTo>
                  <a:lnTo>
                    <a:pt x="531" y="1458"/>
                  </a:lnTo>
                  <a:lnTo>
                    <a:pt x="531" y="1459"/>
                  </a:lnTo>
                  <a:lnTo>
                    <a:pt x="530" y="1460"/>
                  </a:lnTo>
                  <a:lnTo>
                    <a:pt x="530" y="1461"/>
                  </a:lnTo>
                  <a:lnTo>
                    <a:pt x="530" y="1462"/>
                  </a:lnTo>
                  <a:lnTo>
                    <a:pt x="530" y="1464"/>
                  </a:lnTo>
                  <a:lnTo>
                    <a:pt x="530" y="1465"/>
                  </a:lnTo>
                  <a:lnTo>
                    <a:pt x="530" y="1466"/>
                  </a:lnTo>
                  <a:lnTo>
                    <a:pt x="530" y="1467"/>
                  </a:lnTo>
                  <a:lnTo>
                    <a:pt x="530" y="1468"/>
                  </a:lnTo>
                  <a:lnTo>
                    <a:pt x="531" y="1468"/>
                  </a:lnTo>
                  <a:lnTo>
                    <a:pt x="532" y="1468"/>
                  </a:lnTo>
                  <a:lnTo>
                    <a:pt x="532" y="1469"/>
                  </a:lnTo>
                  <a:lnTo>
                    <a:pt x="534" y="1470"/>
                  </a:lnTo>
                  <a:lnTo>
                    <a:pt x="534" y="1472"/>
                  </a:lnTo>
                  <a:lnTo>
                    <a:pt x="534" y="1473"/>
                  </a:lnTo>
                  <a:lnTo>
                    <a:pt x="534" y="1476"/>
                  </a:lnTo>
                  <a:lnTo>
                    <a:pt x="534" y="1478"/>
                  </a:lnTo>
                  <a:lnTo>
                    <a:pt x="532" y="1480"/>
                  </a:lnTo>
                  <a:lnTo>
                    <a:pt x="532" y="1482"/>
                  </a:lnTo>
                  <a:lnTo>
                    <a:pt x="534" y="1483"/>
                  </a:lnTo>
                  <a:lnTo>
                    <a:pt x="536" y="1484"/>
                  </a:lnTo>
                  <a:lnTo>
                    <a:pt x="537" y="1484"/>
                  </a:lnTo>
                  <a:lnTo>
                    <a:pt x="537" y="1483"/>
                  </a:lnTo>
                  <a:lnTo>
                    <a:pt x="538" y="1483"/>
                  </a:lnTo>
                  <a:lnTo>
                    <a:pt x="538" y="1484"/>
                  </a:lnTo>
                  <a:lnTo>
                    <a:pt x="539" y="1484"/>
                  </a:lnTo>
                  <a:lnTo>
                    <a:pt x="539" y="1485"/>
                  </a:lnTo>
                  <a:lnTo>
                    <a:pt x="538" y="1487"/>
                  </a:lnTo>
                  <a:lnTo>
                    <a:pt x="538" y="1489"/>
                  </a:lnTo>
                  <a:lnTo>
                    <a:pt x="539" y="1489"/>
                  </a:lnTo>
                  <a:lnTo>
                    <a:pt x="539" y="1490"/>
                  </a:lnTo>
                  <a:lnTo>
                    <a:pt x="539" y="1491"/>
                  </a:lnTo>
                  <a:lnTo>
                    <a:pt x="538" y="1492"/>
                  </a:lnTo>
                  <a:lnTo>
                    <a:pt x="538" y="1495"/>
                  </a:lnTo>
                  <a:lnTo>
                    <a:pt x="539" y="1497"/>
                  </a:lnTo>
                  <a:lnTo>
                    <a:pt x="538" y="1498"/>
                  </a:lnTo>
                  <a:lnTo>
                    <a:pt x="537" y="1498"/>
                  </a:lnTo>
                  <a:lnTo>
                    <a:pt x="537" y="1499"/>
                  </a:lnTo>
                  <a:lnTo>
                    <a:pt x="537" y="1500"/>
                  </a:lnTo>
                  <a:lnTo>
                    <a:pt x="537" y="1501"/>
                  </a:lnTo>
                  <a:lnTo>
                    <a:pt x="537" y="1505"/>
                  </a:lnTo>
                  <a:lnTo>
                    <a:pt x="535" y="1510"/>
                  </a:lnTo>
                  <a:lnTo>
                    <a:pt x="534" y="1511"/>
                  </a:lnTo>
                  <a:lnTo>
                    <a:pt x="531" y="1514"/>
                  </a:lnTo>
                  <a:lnTo>
                    <a:pt x="528" y="1518"/>
                  </a:lnTo>
                  <a:lnTo>
                    <a:pt x="527" y="1520"/>
                  </a:lnTo>
                  <a:lnTo>
                    <a:pt x="526" y="1522"/>
                  </a:lnTo>
                  <a:lnTo>
                    <a:pt x="525" y="1523"/>
                  </a:lnTo>
                  <a:lnTo>
                    <a:pt x="523" y="1524"/>
                  </a:lnTo>
                  <a:lnTo>
                    <a:pt x="523" y="1525"/>
                  </a:lnTo>
                  <a:lnTo>
                    <a:pt x="523" y="1526"/>
                  </a:lnTo>
                  <a:lnTo>
                    <a:pt x="523" y="1527"/>
                  </a:lnTo>
                  <a:lnTo>
                    <a:pt x="522" y="1527"/>
                  </a:lnTo>
                  <a:lnTo>
                    <a:pt x="522" y="1528"/>
                  </a:lnTo>
                  <a:lnTo>
                    <a:pt x="521" y="1530"/>
                  </a:lnTo>
                  <a:lnTo>
                    <a:pt x="520" y="1530"/>
                  </a:lnTo>
                  <a:lnTo>
                    <a:pt x="520" y="1532"/>
                  </a:lnTo>
                  <a:lnTo>
                    <a:pt x="519" y="1532"/>
                  </a:lnTo>
                  <a:lnTo>
                    <a:pt x="518" y="1533"/>
                  </a:lnTo>
                  <a:lnTo>
                    <a:pt x="517" y="1535"/>
                  </a:lnTo>
                  <a:lnTo>
                    <a:pt x="515" y="1536"/>
                  </a:lnTo>
                  <a:lnTo>
                    <a:pt x="513" y="1536"/>
                  </a:lnTo>
                  <a:lnTo>
                    <a:pt x="509" y="1540"/>
                  </a:lnTo>
                  <a:lnTo>
                    <a:pt x="508" y="1542"/>
                  </a:lnTo>
                  <a:lnTo>
                    <a:pt x="502" y="1545"/>
                  </a:lnTo>
                  <a:lnTo>
                    <a:pt x="501" y="1547"/>
                  </a:lnTo>
                  <a:lnTo>
                    <a:pt x="500" y="1547"/>
                  </a:lnTo>
                  <a:lnTo>
                    <a:pt x="497" y="1548"/>
                  </a:lnTo>
                  <a:lnTo>
                    <a:pt x="492" y="1549"/>
                  </a:lnTo>
                  <a:lnTo>
                    <a:pt x="489" y="1551"/>
                  </a:lnTo>
                  <a:lnTo>
                    <a:pt x="488" y="1552"/>
                  </a:lnTo>
                  <a:lnTo>
                    <a:pt x="482" y="1554"/>
                  </a:lnTo>
                  <a:lnTo>
                    <a:pt x="479" y="1553"/>
                  </a:lnTo>
                  <a:lnTo>
                    <a:pt x="479" y="1554"/>
                  </a:lnTo>
                  <a:lnTo>
                    <a:pt x="469" y="1557"/>
                  </a:lnTo>
                  <a:lnTo>
                    <a:pt x="461" y="1556"/>
                  </a:lnTo>
                  <a:lnTo>
                    <a:pt x="453" y="1554"/>
                  </a:lnTo>
                  <a:lnTo>
                    <a:pt x="451" y="1553"/>
                  </a:lnTo>
                  <a:lnTo>
                    <a:pt x="447" y="1552"/>
                  </a:lnTo>
                  <a:lnTo>
                    <a:pt x="444" y="1551"/>
                  </a:lnTo>
                  <a:lnTo>
                    <a:pt x="442" y="1549"/>
                  </a:lnTo>
                  <a:lnTo>
                    <a:pt x="440" y="1548"/>
                  </a:lnTo>
                  <a:lnTo>
                    <a:pt x="437" y="1547"/>
                  </a:lnTo>
                  <a:lnTo>
                    <a:pt x="428" y="1543"/>
                  </a:lnTo>
                  <a:lnTo>
                    <a:pt x="426" y="1543"/>
                  </a:lnTo>
                  <a:lnTo>
                    <a:pt x="425" y="1542"/>
                  </a:lnTo>
                  <a:lnTo>
                    <a:pt x="422" y="1543"/>
                  </a:lnTo>
                  <a:lnTo>
                    <a:pt x="419" y="1542"/>
                  </a:lnTo>
                  <a:lnTo>
                    <a:pt x="416" y="1542"/>
                  </a:lnTo>
                  <a:lnTo>
                    <a:pt x="413" y="1541"/>
                  </a:lnTo>
                  <a:lnTo>
                    <a:pt x="407" y="1540"/>
                  </a:lnTo>
                  <a:lnTo>
                    <a:pt x="400" y="1539"/>
                  </a:lnTo>
                  <a:lnTo>
                    <a:pt x="398" y="1536"/>
                  </a:lnTo>
                  <a:lnTo>
                    <a:pt x="396" y="1536"/>
                  </a:lnTo>
                  <a:lnTo>
                    <a:pt x="391" y="1534"/>
                  </a:lnTo>
                  <a:lnTo>
                    <a:pt x="389" y="1532"/>
                  </a:lnTo>
                  <a:lnTo>
                    <a:pt x="387" y="1532"/>
                  </a:lnTo>
                  <a:lnTo>
                    <a:pt x="385" y="1531"/>
                  </a:lnTo>
                  <a:lnTo>
                    <a:pt x="379" y="1523"/>
                  </a:lnTo>
                  <a:lnTo>
                    <a:pt x="376" y="1523"/>
                  </a:lnTo>
                  <a:lnTo>
                    <a:pt x="374" y="1524"/>
                  </a:lnTo>
                  <a:lnTo>
                    <a:pt x="373" y="1525"/>
                  </a:lnTo>
                  <a:lnTo>
                    <a:pt x="371" y="1527"/>
                  </a:lnTo>
                  <a:lnTo>
                    <a:pt x="370" y="1527"/>
                  </a:lnTo>
                  <a:lnTo>
                    <a:pt x="368" y="1527"/>
                  </a:lnTo>
                  <a:lnTo>
                    <a:pt x="367" y="1526"/>
                  </a:lnTo>
                  <a:lnTo>
                    <a:pt x="366" y="1524"/>
                  </a:lnTo>
                  <a:lnTo>
                    <a:pt x="365" y="1523"/>
                  </a:lnTo>
                  <a:lnTo>
                    <a:pt x="365" y="1522"/>
                  </a:lnTo>
                  <a:lnTo>
                    <a:pt x="366" y="1520"/>
                  </a:lnTo>
                  <a:lnTo>
                    <a:pt x="367" y="1520"/>
                  </a:lnTo>
                  <a:lnTo>
                    <a:pt x="368" y="1520"/>
                  </a:lnTo>
                  <a:lnTo>
                    <a:pt x="370" y="1520"/>
                  </a:lnTo>
                  <a:lnTo>
                    <a:pt x="370" y="1519"/>
                  </a:lnTo>
                  <a:lnTo>
                    <a:pt x="368" y="1519"/>
                  </a:lnTo>
                  <a:lnTo>
                    <a:pt x="368" y="1520"/>
                  </a:lnTo>
                  <a:lnTo>
                    <a:pt x="364" y="1518"/>
                  </a:lnTo>
                  <a:lnTo>
                    <a:pt x="362" y="1518"/>
                  </a:lnTo>
                  <a:lnTo>
                    <a:pt x="361" y="1518"/>
                  </a:lnTo>
                  <a:lnTo>
                    <a:pt x="359" y="1519"/>
                  </a:lnTo>
                  <a:lnTo>
                    <a:pt x="358" y="1518"/>
                  </a:lnTo>
                  <a:lnTo>
                    <a:pt x="359" y="1517"/>
                  </a:lnTo>
                  <a:lnTo>
                    <a:pt x="361" y="1516"/>
                  </a:lnTo>
                  <a:lnTo>
                    <a:pt x="361" y="1515"/>
                  </a:lnTo>
                  <a:lnTo>
                    <a:pt x="361" y="1514"/>
                  </a:lnTo>
                  <a:lnTo>
                    <a:pt x="361" y="1512"/>
                  </a:lnTo>
                  <a:lnTo>
                    <a:pt x="359" y="1512"/>
                  </a:lnTo>
                  <a:lnTo>
                    <a:pt x="359" y="1514"/>
                  </a:lnTo>
                  <a:lnTo>
                    <a:pt x="359" y="1515"/>
                  </a:lnTo>
                  <a:lnTo>
                    <a:pt x="358" y="1516"/>
                  </a:lnTo>
                  <a:lnTo>
                    <a:pt x="358" y="1517"/>
                  </a:lnTo>
                  <a:lnTo>
                    <a:pt x="357" y="1517"/>
                  </a:lnTo>
                  <a:lnTo>
                    <a:pt x="357" y="1518"/>
                  </a:lnTo>
                  <a:lnTo>
                    <a:pt x="355" y="1518"/>
                  </a:lnTo>
                  <a:lnTo>
                    <a:pt x="355" y="1517"/>
                  </a:lnTo>
                  <a:lnTo>
                    <a:pt x="354" y="1516"/>
                  </a:lnTo>
                  <a:lnTo>
                    <a:pt x="353" y="1516"/>
                  </a:lnTo>
                  <a:lnTo>
                    <a:pt x="353" y="1517"/>
                  </a:lnTo>
                  <a:lnTo>
                    <a:pt x="351" y="1516"/>
                  </a:lnTo>
                  <a:lnTo>
                    <a:pt x="351" y="1514"/>
                  </a:lnTo>
                  <a:lnTo>
                    <a:pt x="350" y="1512"/>
                  </a:lnTo>
                  <a:lnTo>
                    <a:pt x="349" y="1511"/>
                  </a:lnTo>
                  <a:lnTo>
                    <a:pt x="348" y="1510"/>
                  </a:lnTo>
                  <a:lnTo>
                    <a:pt x="347" y="1510"/>
                  </a:lnTo>
                  <a:lnTo>
                    <a:pt x="346" y="1509"/>
                  </a:lnTo>
                  <a:lnTo>
                    <a:pt x="346" y="1510"/>
                  </a:lnTo>
                  <a:lnTo>
                    <a:pt x="347" y="1511"/>
                  </a:lnTo>
                  <a:lnTo>
                    <a:pt x="346" y="1510"/>
                  </a:lnTo>
                  <a:lnTo>
                    <a:pt x="345" y="1509"/>
                  </a:lnTo>
                  <a:lnTo>
                    <a:pt x="345" y="1510"/>
                  </a:lnTo>
                  <a:lnTo>
                    <a:pt x="346" y="1511"/>
                  </a:lnTo>
                  <a:lnTo>
                    <a:pt x="347" y="1514"/>
                  </a:lnTo>
                  <a:lnTo>
                    <a:pt x="345" y="1512"/>
                  </a:lnTo>
                  <a:lnTo>
                    <a:pt x="345" y="1511"/>
                  </a:lnTo>
                  <a:lnTo>
                    <a:pt x="345" y="1512"/>
                  </a:lnTo>
                  <a:lnTo>
                    <a:pt x="346" y="1514"/>
                  </a:lnTo>
                  <a:lnTo>
                    <a:pt x="346" y="1515"/>
                  </a:lnTo>
                  <a:lnTo>
                    <a:pt x="346" y="1514"/>
                  </a:lnTo>
                  <a:lnTo>
                    <a:pt x="345" y="1512"/>
                  </a:lnTo>
                  <a:lnTo>
                    <a:pt x="344" y="1512"/>
                  </a:lnTo>
                  <a:lnTo>
                    <a:pt x="344" y="1514"/>
                  </a:lnTo>
                  <a:lnTo>
                    <a:pt x="345" y="1515"/>
                  </a:lnTo>
                  <a:lnTo>
                    <a:pt x="346" y="1515"/>
                  </a:lnTo>
                  <a:lnTo>
                    <a:pt x="345" y="1516"/>
                  </a:lnTo>
                  <a:lnTo>
                    <a:pt x="344" y="1515"/>
                  </a:lnTo>
                  <a:lnTo>
                    <a:pt x="335" y="1507"/>
                  </a:lnTo>
                  <a:lnTo>
                    <a:pt x="328" y="1499"/>
                  </a:lnTo>
                  <a:lnTo>
                    <a:pt x="327" y="1498"/>
                  </a:lnTo>
                  <a:lnTo>
                    <a:pt x="327" y="1495"/>
                  </a:lnTo>
                  <a:lnTo>
                    <a:pt x="327" y="1494"/>
                  </a:lnTo>
                  <a:lnTo>
                    <a:pt x="328" y="1493"/>
                  </a:lnTo>
                  <a:lnTo>
                    <a:pt x="330" y="1493"/>
                  </a:lnTo>
                  <a:lnTo>
                    <a:pt x="331" y="1492"/>
                  </a:lnTo>
                  <a:lnTo>
                    <a:pt x="330" y="1492"/>
                  </a:lnTo>
                  <a:lnTo>
                    <a:pt x="327" y="1492"/>
                  </a:lnTo>
                  <a:lnTo>
                    <a:pt x="325" y="1492"/>
                  </a:lnTo>
                  <a:lnTo>
                    <a:pt x="322" y="1490"/>
                  </a:lnTo>
                  <a:lnTo>
                    <a:pt x="319" y="1490"/>
                  </a:lnTo>
                  <a:lnTo>
                    <a:pt x="318" y="1489"/>
                  </a:lnTo>
                  <a:lnTo>
                    <a:pt x="316" y="1487"/>
                  </a:lnTo>
                  <a:lnTo>
                    <a:pt x="315" y="1487"/>
                  </a:lnTo>
                  <a:lnTo>
                    <a:pt x="314" y="1487"/>
                  </a:lnTo>
                  <a:lnTo>
                    <a:pt x="313" y="1489"/>
                  </a:lnTo>
                  <a:lnTo>
                    <a:pt x="312" y="1489"/>
                  </a:lnTo>
                  <a:lnTo>
                    <a:pt x="309" y="1489"/>
                  </a:lnTo>
                  <a:lnTo>
                    <a:pt x="307" y="1489"/>
                  </a:lnTo>
                  <a:lnTo>
                    <a:pt x="305" y="1487"/>
                  </a:lnTo>
                  <a:lnTo>
                    <a:pt x="304" y="1487"/>
                  </a:lnTo>
                  <a:lnTo>
                    <a:pt x="303" y="1489"/>
                  </a:lnTo>
                  <a:lnTo>
                    <a:pt x="305" y="1489"/>
                  </a:lnTo>
                  <a:lnTo>
                    <a:pt x="305" y="1490"/>
                  </a:lnTo>
                  <a:lnTo>
                    <a:pt x="310" y="1490"/>
                  </a:lnTo>
                  <a:lnTo>
                    <a:pt x="312" y="1490"/>
                  </a:lnTo>
                  <a:lnTo>
                    <a:pt x="313" y="1490"/>
                  </a:lnTo>
                  <a:lnTo>
                    <a:pt x="314" y="1492"/>
                  </a:lnTo>
                  <a:lnTo>
                    <a:pt x="315" y="1492"/>
                  </a:lnTo>
                  <a:lnTo>
                    <a:pt x="315" y="1493"/>
                  </a:lnTo>
                  <a:lnTo>
                    <a:pt x="314" y="1493"/>
                  </a:lnTo>
                  <a:lnTo>
                    <a:pt x="314" y="1494"/>
                  </a:lnTo>
                  <a:lnTo>
                    <a:pt x="315" y="1494"/>
                  </a:lnTo>
                  <a:lnTo>
                    <a:pt x="316" y="1494"/>
                  </a:lnTo>
                  <a:lnTo>
                    <a:pt x="318" y="1494"/>
                  </a:lnTo>
                  <a:lnTo>
                    <a:pt x="320" y="1495"/>
                  </a:lnTo>
                  <a:lnTo>
                    <a:pt x="320" y="1497"/>
                  </a:lnTo>
                  <a:lnTo>
                    <a:pt x="321" y="1498"/>
                  </a:lnTo>
                  <a:lnTo>
                    <a:pt x="321" y="1499"/>
                  </a:lnTo>
                  <a:lnTo>
                    <a:pt x="320" y="1501"/>
                  </a:lnTo>
                  <a:lnTo>
                    <a:pt x="318" y="1501"/>
                  </a:lnTo>
                  <a:lnTo>
                    <a:pt x="316" y="1501"/>
                  </a:lnTo>
                  <a:lnTo>
                    <a:pt x="318" y="1501"/>
                  </a:lnTo>
                  <a:lnTo>
                    <a:pt x="319" y="1501"/>
                  </a:lnTo>
                  <a:lnTo>
                    <a:pt x="319" y="1502"/>
                  </a:lnTo>
                  <a:lnTo>
                    <a:pt x="319" y="1503"/>
                  </a:lnTo>
                  <a:lnTo>
                    <a:pt x="319" y="1505"/>
                  </a:lnTo>
                  <a:lnTo>
                    <a:pt x="318" y="1505"/>
                  </a:lnTo>
                  <a:lnTo>
                    <a:pt x="318" y="1506"/>
                  </a:lnTo>
                  <a:lnTo>
                    <a:pt x="320" y="1506"/>
                  </a:lnTo>
                  <a:lnTo>
                    <a:pt x="321" y="1506"/>
                  </a:lnTo>
                  <a:lnTo>
                    <a:pt x="322" y="1507"/>
                  </a:lnTo>
                  <a:lnTo>
                    <a:pt x="323" y="1508"/>
                  </a:lnTo>
                  <a:lnTo>
                    <a:pt x="323" y="1509"/>
                  </a:lnTo>
                  <a:lnTo>
                    <a:pt x="323" y="1510"/>
                  </a:lnTo>
                  <a:lnTo>
                    <a:pt x="324" y="1511"/>
                  </a:lnTo>
                  <a:lnTo>
                    <a:pt x="329" y="1511"/>
                  </a:lnTo>
                  <a:lnTo>
                    <a:pt x="329" y="1512"/>
                  </a:lnTo>
                  <a:lnTo>
                    <a:pt x="330" y="1512"/>
                  </a:lnTo>
                  <a:lnTo>
                    <a:pt x="330" y="1514"/>
                  </a:lnTo>
                  <a:lnTo>
                    <a:pt x="330" y="1515"/>
                  </a:lnTo>
                  <a:lnTo>
                    <a:pt x="327" y="1515"/>
                  </a:lnTo>
                  <a:lnTo>
                    <a:pt x="325" y="1515"/>
                  </a:lnTo>
                  <a:lnTo>
                    <a:pt x="331" y="1517"/>
                  </a:lnTo>
                  <a:lnTo>
                    <a:pt x="336" y="1517"/>
                  </a:lnTo>
                  <a:lnTo>
                    <a:pt x="339" y="1519"/>
                  </a:lnTo>
                  <a:lnTo>
                    <a:pt x="340" y="1520"/>
                  </a:lnTo>
                  <a:lnTo>
                    <a:pt x="339" y="1522"/>
                  </a:lnTo>
                  <a:lnTo>
                    <a:pt x="337" y="1520"/>
                  </a:lnTo>
                  <a:lnTo>
                    <a:pt x="336" y="1519"/>
                  </a:lnTo>
                  <a:lnTo>
                    <a:pt x="335" y="1520"/>
                  </a:lnTo>
                  <a:lnTo>
                    <a:pt x="335" y="1522"/>
                  </a:lnTo>
                  <a:lnTo>
                    <a:pt x="335" y="1523"/>
                  </a:lnTo>
                  <a:lnTo>
                    <a:pt x="333" y="1524"/>
                  </a:lnTo>
                  <a:lnTo>
                    <a:pt x="332" y="1524"/>
                  </a:lnTo>
                  <a:lnTo>
                    <a:pt x="331" y="1523"/>
                  </a:lnTo>
                  <a:lnTo>
                    <a:pt x="330" y="1523"/>
                  </a:lnTo>
                  <a:lnTo>
                    <a:pt x="329" y="1524"/>
                  </a:lnTo>
                  <a:lnTo>
                    <a:pt x="329" y="1525"/>
                  </a:lnTo>
                  <a:lnTo>
                    <a:pt x="335" y="1525"/>
                  </a:lnTo>
                  <a:lnTo>
                    <a:pt x="333" y="1524"/>
                  </a:lnTo>
                  <a:lnTo>
                    <a:pt x="335" y="1524"/>
                  </a:lnTo>
                  <a:lnTo>
                    <a:pt x="337" y="1524"/>
                  </a:lnTo>
                  <a:lnTo>
                    <a:pt x="337" y="1523"/>
                  </a:lnTo>
                  <a:lnTo>
                    <a:pt x="337" y="1522"/>
                  </a:lnTo>
                  <a:lnTo>
                    <a:pt x="338" y="1522"/>
                  </a:lnTo>
                  <a:lnTo>
                    <a:pt x="342" y="1524"/>
                  </a:lnTo>
                  <a:lnTo>
                    <a:pt x="342" y="1525"/>
                  </a:lnTo>
                  <a:lnTo>
                    <a:pt x="344" y="1526"/>
                  </a:lnTo>
                  <a:lnTo>
                    <a:pt x="345" y="1527"/>
                  </a:lnTo>
                  <a:lnTo>
                    <a:pt x="344" y="1528"/>
                  </a:lnTo>
                  <a:lnTo>
                    <a:pt x="337" y="1525"/>
                  </a:lnTo>
                  <a:lnTo>
                    <a:pt x="336" y="1525"/>
                  </a:lnTo>
                  <a:lnTo>
                    <a:pt x="337" y="1526"/>
                  </a:lnTo>
                  <a:lnTo>
                    <a:pt x="336" y="1526"/>
                  </a:lnTo>
                  <a:lnTo>
                    <a:pt x="335" y="1526"/>
                  </a:lnTo>
                  <a:lnTo>
                    <a:pt x="333" y="1526"/>
                  </a:lnTo>
                  <a:lnTo>
                    <a:pt x="332" y="1526"/>
                  </a:lnTo>
                  <a:lnTo>
                    <a:pt x="331" y="1527"/>
                  </a:lnTo>
                  <a:lnTo>
                    <a:pt x="330" y="1527"/>
                  </a:lnTo>
                  <a:lnTo>
                    <a:pt x="331" y="1528"/>
                  </a:lnTo>
                  <a:lnTo>
                    <a:pt x="332" y="1530"/>
                  </a:lnTo>
                  <a:lnTo>
                    <a:pt x="335" y="1528"/>
                  </a:lnTo>
                  <a:lnTo>
                    <a:pt x="336" y="1527"/>
                  </a:lnTo>
                  <a:lnTo>
                    <a:pt x="337" y="1527"/>
                  </a:lnTo>
                  <a:lnTo>
                    <a:pt x="339" y="1528"/>
                  </a:lnTo>
                  <a:lnTo>
                    <a:pt x="339" y="1530"/>
                  </a:lnTo>
                  <a:lnTo>
                    <a:pt x="340" y="1531"/>
                  </a:lnTo>
                  <a:lnTo>
                    <a:pt x="345" y="1532"/>
                  </a:lnTo>
                  <a:lnTo>
                    <a:pt x="346" y="1530"/>
                  </a:lnTo>
                  <a:lnTo>
                    <a:pt x="347" y="1530"/>
                  </a:lnTo>
                  <a:lnTo>
                    <a:pt x="347" y="1531"/>
                  </a:lnTo>
                  <a:lnTo>
                    <a:pt x="347" y="1532"/>
                  </a:lnTo>
                  <a:lnTo>
                    <a:pt x="346" y="1532"/>
                  </a:lnTo>
                  <a:lnTo>
                    <a:pt x="347" y="1533"/>
                  </a:lnTo>
                  <a:lnTo>
                    <a:pt x="349" y="1533"/>
                  </a:lnTo>
                  <a:lnTo>
                    <a:pt x="350" y="1534"/>
                  </a:lnTo>
                  <a:lnTo>
                    <a:pt x="348" y="1535"/>
                  </a:lnTo>
                  <a:lnTo>
                    <a:pt x="346" y="1534"/>
                  </a:lnTo>
                  <a:lnTo>
                    <a:pt x="345" y="1535"/>
                  </a:lnTo>
                  <a:lnTo>
                    <a:pt x="346" y="1536"/>
                  </a:lnTo>
                  <a:lnTo>
                    <a:pt x="348" y="1537"/>
                  </a:lnTo>
                  <a:lnTo>
                    <a:pt x="348" y="1539"/>
                  </a:lnTo>
                  <a:lnTo>
                    <a:pt x="347" y="1539"/>
                  </a:lnTo>
                  <a:lnTo>
                    <a:pt x="344" y="1539"/>
                  </a:lnTo>
                  <a:lnTo>
                    <a:pt x="341" y="1539"/>
                  </a:lnTo>
                  <a:lnTo>
                    <a:pt x="340" y="1540"/>
                  </a:lnTo>
                  <a:lnTo>
                    <a:pt x="339" y="1541"/>
                  </a:lnTo>
                  <a:lnTo>
                    <a:pt x="344" y="1541"/>
                  </a:lnTo>
                  <a:lnTo>
                    <a:pt x="347" y="1540"/>
                  </a:lnTo>
                  <a:lnTo>
                    <a:pt x="347" y="1541"/>
                  </a:lnTo>
                  <a:lnTo>
                    <a:pt x="354" y="1544"/>
                  </a:lnTo>
                  <a:lnTo>
                    <a:pt x="354" y="1545"/>
                  </a:lnTo>
                  <a:lnTo>
                    <a:pt x="354" y="1547"/>
                  </a:lnTo>
                  <a:lnTo>
                    <a:pt x="355" y="1547"/>
                  </a:lnTo>
                  <a:lnTo>
                    <a:pt x="355" y="1545"/>
                  </a:lnTo>
                  <a:lnTo>
                    <a:pt x="356" y="1545"/>
                  </a:lnTo>
                  <a:lnTo>
                    <a:pt x="358" y="1545"/>
                  </a:lnTo>
                  <a:lnTo>
                    <a:pt x="359" y="1545"/>
                  </a:lnTo>
                  <a:lnTo>
                    <a:pt x="361" y="1547"/>
                  </a:lnTo>
                  <a:lnTo>
                    <a:pt x="361" y="1548"/>
                  </a:lnTo>
                  <a:lnTo>
                    <a:pt x="361" y="1549"/>
                  </a:lnTo>
                  <a:lnTo>
                    <a:pt x="362" y="1550"/>
                  </a:lnTo>
                  <a:lnTo>
                    <a:pt x="363" y="1550"/>
                  </a:lnTo>
                  <a:lnTo>
                    <a:pt x="365" y="1550"/>
                  </a:lnTo>
                  <a:lnTo>
                    <a:pt x="368" y="1553"/>
                  </a:lnTo>
                  <a:lnTo>
                    <a:pt x="370" y="1554"/>
                  </a:lnTo>
                  <a:lnTo>
                    <a:pt x="371" y="1556"/>
                  </a:lnTo>
                  <a:lnTo>
                    <a:pt x="372" y="1557"/>
                  </a:lnTo>
                  <a:lnTo>
                    <a:pt x="372" y="1558"/>
                  </a:lnTo>
                  <a:lnTo>
                    <a:pt x="373" y="1559"/>
                  </a:lnTo>
                  <a:lnTo>
                    <a:pt x="374" y="1560"/>
                  </a:lnTo>
                  <a:lnTo>
                    <a:pt x="374" y="1561"/>
                  </a:lnTo>
                  <a:lnTo>
                    <a:pt x="374" y="1562"/>
                  </a:lnTo>
                  <a:lnTo>
                    <a:pt x="373" y="1564"/>
                  </a:lnTo>
                  <a:lnTo>
                    <a:pt x="374" y="1565"/>
                  </a:lnTo>
                  <a:lnTo>
                    <a:pt x="374" y="1566"/>
                  </a:lnTo>
                  <a:lnTo>
                    <a:pt x="375" y="1566"/>
                  </a:lnTo>
                  <a:lnTo>
                    <a:pt x="375" y="1565"/>
                  </a:lnTo>
                  <a:lnTo>
                    <a:pt x="376" y="1566"/>
                  </a:lnTo>
                  <a:lnTo>
                    <a:pt x="378" y="1566"/>
                  </a:lnTo>
                  <a:lnTo>
                    <a:pt x="378" y="1567"/>
                  </a:lnTo>
                  <a:lnTo>
                    <a:pt x="378" y="1568"/>
                  </a:lnTo>
                  <a:lnTo>
                    <a:pt x="376" y="1570"/>
                  </a:lnTo>
                  <a:lnTo>
                    <a:pt x="378" y="1570"/>
                  </a:lnTo>
                  <a:lnTo>
                    <a:pt x="378" y="1572"/>
                  </a:lnTo>
                  <a:lnTo>
                    <a:pt x="379" y="1570"/>
                  </a:lnTo>
                  <a:lnTo>
                    <a:pt x="379" y="1572"/>
                  </a:lnTo>
                  <a:lnTo>
                    <a:pt x="379" y="1573"/>
                  </a:lnTo>
                  <a:lnTo>
                    <a:pt x="378" y="1574"/>
                  </a:lnTo>
                  <a:lnTo>
                    <a:pt x="379" y="1575"/>
                  </a:lnTo>
                  <a:lnTo>
                    <a:pt x="380" y="1576"/>
                  </a:lnTo>
                  <a:lnTo>
                    <a:pt x="381" y="1577"/>
                  </a:lnTo>
                  <a:lnTo>
                    <a:pt x="380" y="1577"/>
                  </a:lnTo>
                  <a:lnTo>
                    <a:pt x="380" y="1578"/>
                  </a:lnTo>
                  <a:lnTo>
                    <a:pt x="379" y="1578"/>
                  </a:lnTo>
                  <a:lnTo>
                    <a:pt x="375" y="1574"/>
                  </a:lnTo>
                  <a:lnTo>
                    <a:pt x="374" y="1573"/>
                  </a:lnTo>
                  <a:lnTo>
                    <a:pt x="373" y="1572"/>
                  </a:lnTo>
                  <a:lnTo>
                    <a:pt x="373" y="1574"/>
                  </a:lnTo>
                  <a:lnTo>
                    <a:pt x="373" y="1575"/>
                  </a:lnTo>
                  <a:lnTo>
                    <a:pt x="374" y="1577"/>
                  </a:lnTo>
                  <a:lnTo>
                    <a:pt x="373" y="1577"/>
                  </a:lnTo>
                  <a:lnTo>
                    <a:pt x="374" y="1577"/>
                  </a:lnTo>
                  <a:lnTo>
                    <a:pt x="375" y="1577"/>
                  </a:lnTo>
                  <a:lnTo>
                    <a:pt x="375" y="1578"/>
                  </a:lnTo>
                  <a:lnTo>
                    <a:pt x="374" y="1579"/>
                  </a:lnTo>
                  <a:lnTo>
                    <a:pt x="374" y="1581"/>
                  </a:lnTo>
                  <a:lnTo>
                    <a:pt x="375" y="1581"/>
                  </a:lnTo>
                  <a:lnTo>
                    <a:pt x="375" y="1582"/>
                  </a:lnTo>
                  <a:lnTo>
                    <a:pt x="375" y="1584"/>
                  </a:lnTo>
                  <a:lnTo>
                    <a:pt x="375" y="1585"/>
                  </a:lnTo>
                  <a:lnTo>
                    <a:pt x="375" y="1589"/>
                  </a:lnTo>
                  <a:lnTo>
                    <a:pt x="374" y="1590"/>
                  </a:lnTo>
                  <a:lnTo>
                    <a:pt x="373" y="1591"/>
                  </a:lnTo>
                  <a:lnTo>
                    <a:pt x="372" y="1591"/>
                  </a:lnTo>
                  <a:lnTo>
                    <a:pt x="373" y="1592"/>
                  </a:lnTo>
                  <a:lnTo>
                    <a:pt x="373" y="1593"/>
                  </a:lnTo>
                  <a:lnTo>
                    <a:pt x="373" y="1594"/>
                  </a:lnTo>
                  <a:lnTo>
                    <a:pt x="372" y="1594"/>
                  </a:lnTo>
                  <a:lnTo>
                    <a:pt x="370" y="1593"/>
                  </a:lnTo>
                  <a:lnTo>
                    <a:pt x="368" y="1594"/>
                  </a:lnTo>
                  <a:lnTo>
                    <a:pt x="370" y="1595"/>
                  </a:lnTo>
                  <a:lnTo>
                    <a:pt x="368" y="1597"/>
                  </a:lnTo>
                  <a:lnTo>
                    <a:pt x="367" y="1595"/>
                  </a:lnTo>
                  <a:lnTo>
                    <a:pt x="366" y="1595"/>
                  </a:lnTo>
                  <a:lnTo>
                    <a:pt x="365" y="1595"/>
                  </a:lnTo>
                  <a:lnTo>
                    <a:pt x="366" y="1595"/>
                  </a:lnTo>
                  <a:lnTo>
                    <a:pt x="366" y="1597"/>
                  </a:lnTo>
                  <a:lnTo>
                    <a:pt x="365" y="1598"/>
                  </a:lnTo>
                  <a:lnTo>
                    <a:pt x="364" y="1597"/>
                  </a:lnTo>
                  <a:lnTo>
                    <a:pt x="364" y="1598"/>
                  </a:lnTo>
                  <a:lnTo>
                    <a:pt x="367" y="1599"/>
                  </a:lnTo>
                  <a:lnTo>
                    <a:pt x="368" y="1599"/>
                  </a:lnTo>
                  <a:lnTo>
                    <a:pt x="368" y="1600"/>
                  </a:lnTo>
                  <a:lnTo>
                    <a:pt x="368" y="1601"/>
                  </a:lnTo>
                  <a:lnTo>
                    <a:pt x="367" y="1601"/>
                  </a:lnTo>
                  <a:lnTo>
                    <a:pt x="368" y="1603"/>
                  </a:lnTo>
                  <a:lnTo>
                    <a:pt x="368" y="1604"/>
                  </a:lnTo>
                  <a:lnTo>
                    <a:pt x="370" y="1603"/>
                  </a:lnTo>
                  <a:lnTo>
                    <a:pt x="370" y="1604"/>
                  </a:lnTo>
                  <a:lnTo>
                    <a:pt x="370" y="1606"/>
                  </a:lnTo>
                  <a:lnTo>
                    <a:pt x="372" y="1606"/>
                  </a:lnTo>
                  <a:lnTo>
                    <a:pt x="372" y="1607"/>
                  </a:lnTo>
                  <a:lnTo>
                    <a:pt x="373" y="1607"/>
                  </a:lnTo>
                  <a:lnTo>
                    <a:pt x="373" y="1609"/>
                  </a:lnTo>
                  <a:lnTo>
                    <a:pt x="373" y="1610"/>
                  </a:lnTo>
                  <a:lnTo>
                    <a:pt x="372" y="1610"/>
                  </a:lnTo>
                  <a:lnTo>
                    <a:pt x="373" y="1611"/>
                  </a:lnTo>
                  <a:lnTo>
                    <a:pt x="373" y="1612"/>
                  </a:lnTo>
                  <a:lnTo>
                    <a:pt x="373" y="1614"/>
                  </a:lnTo>
                  <a:lnTo>
                    <a:pt x="375" y="1614"/>
                  </a:lnTo>
                  <a:lnTo>
                    <a:pt x="375" y="1615"/>
                  </a:lnTo>
                  <a:lnTo>
                    <a:pt x="375" y="1617"/>
                  </a:lnTo>
                  <a:lnTo>
                    <a:pt x="376" y="1617"/>
                  </a:lnTo>
                  <a:lnTo>
                    <a:pt x="376" y="1618"/>
                  </a:lnTo>
                  <a:lnTo>
                    <a:pt x="376" y="1619"/>
                  </a:lnTo>
                  <a:lnTo>
                    <a:pt x="375" y="1619"/>
                  </a:lnTo>
                  <a:lnTo>
                    <a:pt x="375" y="1620"/>
                  </a:lnTo>
                  <a:lnTo>
                    <a:pt x="374" y="1620"/>
                  </a:lnTo>
                  <a:lnTo>
                    <a:pt x="374" y="1621"/>
                  </a:lnTo>
                  <a:lnTo>
                    <a:pt x="375" y="1621"/>
                  </a:lnTo>
                  <a:lnTo>
                    <a:pt x="375" y="1623"/>
                  </a:lnTo>
                  <a:lnTo>
                    <a:pt x="376" y="1624"/>
                  </a:lnTo>
                  <a:lnTo>
                    <a:pt x="378" y="1625"/>
                  </a:lnTo>
                  <a:lnTo>
                    <a:pt x="379" y="1625"/>
                  </a:lnTo>
                  <a:lnTo>
                    <a:pt x="378" y="1626"/>
                  </a:lnTo>
                  <a:lnTo>
                    <a:pt x="379" y="1626"/>
                  </a:lnTo>
                  <a:lnTo>
                    <a:pt x="379" y="1627"/>
                  </a:lnTo>
                  <a:lnTo>
                    <a:pt x="379" y="1628"/>
                  </a:lnTo>
                  <a:lnTo>
                    <a:pt x="380" y="1628"/>
                  </a:lnTo>
                  <a:lnTo>
                    <a:pt x="380" y="1629"/>
                  </a:lnTo>
                  <a:lnTo>
                    <a:pt x="379" y="1631"/>
                  </a:lnTo>
                  <a:lnTo>
                    <a:pt x="378" y="1632"/>
                  </a:lnTo>
                  <a:lnTo>
                    <a:pt x="378" y="1633"/>
                  </a:lnTo>
                  <a:lnTo>
                    <a:pt x="376" y="1633"/>
                  </a:lnTo>
                  <a:lnTo>
                    <a:pt x="375" y="1634"/>
                  </a:lnTo>
                  <a:lnTo>
                    <a:pt x="376" y="1635"/>
                  </a:lnTo>
                  <a:lnTo>
                    <a:pt x="376" y="1634"/>
                  </a:lnTo>
                  <a:lnTo>
                    <a:pt x="379" y="1635"/>
                  </a:lnTo>
                  <a:lnTo>
                    <a:pt x="380" y="1634"/>
                  </a:lnTo>
                  <a:lnTo>
                    <a:pt x="381" y="1634"/>
                  </a:lnTo>
                  <a:lnTo>
                    <a:pt x="381" y="1635"/>
                  </a:lnTo>
                  <a:lnTo>
                    <a:pt x="381" y="1636"/>
                  </a:lnTo>
                  <a:lnTo>
                    <a:pt x="380" y="1636"/>
                  </a:lnTo>
                  <a:lnTo>
                    <a:pt x="379" y="1637"/>
                  </a:lnTo>
                  <a:lnTo>
                    <a:pt x="378" y="1637"/>
                  </a:lnTo>
                  <a:lnTo>
                    <a:pt x="378" y="1639"/>
                  </a:lnTo>
                  <a:lnTo>
                    <a:pt x="379" y="1640"/>
                  </a:lnTo>
                  <a:lnTo>
                    <a:pt x="380" y="1642"/>
                  </a:lnTo>
                  <a:lnTo>
                    <a:pt x="381" y="1642"/>
                  </a:lnTo>
                  <a:lnTo>
                    <a:pt x="381" y="1643"/>
                  </a:lnTo>
                  <a:lnTo>
                    <a:pt x="380" y="1644"/>
                  </a:lnTo>
                  <a:lnTo>
                    <a:pt x="379" y="1645"/>
                  </a:lnTo>
                  <a:lnTo>
                    <a:pt x="378" y="1646"/>
                  </a:lnTo>
                  <a:lnTo>
                    <a:pt x="376" y="1646"/>
                  </a:lnTo>
                  <a:lnTo>
                    <a:pt x="375" y="1646"/>
                  </a:lnTo>
                  <a:lnTo>
                    <a:pt x="376" y="1646"/>
                  </a:lnTo>
                  <a:lnTo>
                    <a:pt x="378" y="1648"/>
                  </a:lnTo>
                  <a:lnTo>
                    <a:pt x="379" y="1648"/>
                  </a:lnTo>
                  <a:lnTo>
                    <a:pt x="380" y="1648"/>
                  </a:lnTo>
                  <a:lnTo>
                    <a:pt x="381" y="1649"/>
                  </a:lnTo>
                  <a:lnTo>
                    <a:pt x="381" y="1650"/>
                  </a:lnTo>
                  <a:lnTo>
                    <a:pt x="381" y="1651"/>
                  </a:lnTo>
                  <a:lnTo>
                    <a:pt x="380" y="1652"/>
                  </a:lnTo>
                  <a:lnTo>
                    <a:pt x="382" y="1654"/>
                  </a:lnTo>
                  <a:lnTo>
                    <a:pt x="383" y="1654"/>
                  </a:lnTo>
                  <a:lnTo>
                    <a:pt x="384" y="1656"/>
                  </a:lnTo>
                  <a:lnTo>
                    <a:pt x="385" y="1657"/>
                  </a:lnTo>
                  <a:lnTo>
                    <a:pt x="388" y="1657"/>
                  </a:lnTo>
                  <a:lnTo>
                    <a:pt x="389" y="1657"/>
                  </a:lnTo>
                  <a:lnTo>
                    <a:pt x="389" y="1658"/>
                  </a:lnTo>
                  <a:lnTo>
                    <a:pt x="389" y="1659"/>
                  </a:lnTo>
                  <a:lnTo>
                    <a:pt x="390" y="1659"/>
                  </a:lnTo>
                  <a:lnTo>
                    <a:pt x="389" y="1660"/>
                  </a:lnTo>
                  <a:lnTo>
                    <a:pt x="390" y="1661"/>
                  </a:lnTo>
                  <a:lnTo>
                    <a:pt x="391" y="1661"/>
                  </a:lnTo>
                  <a:lnTo>
                    <a:pt x="393" y="1661"/>
                  </a:lnTo>
                  <a:lnTo>
                    <a:pt x="394" y="1660"/>
                  </a:lnTo>
                  <a:lnTo>
                    <a:pt x="396" y="1660"/>
                  </a:lnTo>
                  <a:lnTo>
                    <a:pt x="397" y="1659"/>
                  </a:lnTo>
                  <a:lnTo>
                    <a:pt x="396" y="1657"/>
                  </a:lnTo>
                  <a:lnTo>
                    <a:pt x="396" y="1656"/>
                  </a:lnTo>
                  <a:lnTo>
                    <a:pt x="396" y="1654"/>
                  </a:lnTo>
                  <a:lnTo>
                    <a:pt x="397" y="1657"/>
                  </a:lnTo>
                  <a:lnTo>
                    <a:pt x="399" y="1658"/>
                  </a:lnTo>
                  <a:lnTo>
                    <a:pt x="401" y="1659"/>
                  </a:lnTo>
                  <a:lnTo>
                    <a:pt x="402" y="1660"/>
                  </a:lnTo>
                  <a:lnTo>
                    <a:pt x="404" y="1661"/>
                  </a:lnTo>
                  <a:lnTo>
                    <a:pt x="404" y="1662"/>
                  </a:lnTo>
                  <a:lnTo>
                    <a:pt x="404" y="1664"/>
                  </a:lnTo>
                  <a:lnTo>
                    <a:pt x="405" y="1664"/>
                  </a:lnTo>
                  <a:lnTo>
                    <a:pt x="405" y="1665"/>
                  </a:lnTo>
                  <a:lnTo>
                    <a:pt x="405" y="1666"/>
                  </a:lnTo>
                  <a:lnTo>
                    <a:pt x="406" y="1667"/>
                  </a:lnTo>
                  <a:lnTo>
                    <a:pt x="407" y="1667"/>
                  </a:lnTo>
                  <a:lnTo>
                    <a:pt x="408" y="1666"/>
                  </a:lnTo>
                  <a:lnTo>
                    <a:pt x="409" y="1667"/>
                  </a:lnTo>
                  <a:lnTo>
                    <a:pt x="410" y="1668"/>
                  </a:lnTo>
                  <a:lnTo>
                    <a:pt x="410" y="1669"/>
                  </a:lnTo>
                  <a:lnTo>
                    <a:pt x="411" y="1670"/>
                  </a:lnTo>
                  <a:lnTo>
                    <a:pt x="411" y="1671"/>
                  </a:lnTo>
                  <a:lnTo>
                    <a:pt x="411" y="1673"/>
                  </a:lnTo>
                  <a:lnTo>
                    <a:pt x="411" y="1674"/>
                  </a:lnTo>
                  <a:lnTo>
                    <a:pt x="413" y="1675"/>
                  </a:lnTo>
                  <a:lnTo>
                    <a:pt x="413" y="1676"/>
                  </a:lnTo>
                  <a:lnTo>
                    <a:pt x="413" y="1677"/>
                  </a:lnTo>
                  <a:lnTo>
                    <a:pt x="414" y="1677"/>
                  </a:lnTo>
                  <a:lnTo>
                    <a:pt x="415" y="1678"/>
                  </a:lnTo>
                  <a:lnTo>
                    <a:pt x="416" y="1678"/>
                  </a:lnTo>
                  <a:lnTo>
                    <a:pt x="417" y="1679"/>
                  </a:lnTo>
                  <a:lnTo>
                    <a:pt x="418" y="1679"/>
                  </a:lnTo>
                  <a:lnTo>
                    <a:pt x="419" y="1679"/>
                  </a:lnTo>
                  <a:lnTo>
                    <a:pt x="420" y="1679"/>
                  </a:lnTo>
                  <a:lnTo>
                    <a:pt x="422" y="1681"/>
                  </a:lnTo>
                  <a:lnTo>
                    <a:pt x="423" y="1682"/>
                  </a:lnTo>
                  <a:lnTo>
                    <a:pt x="424" y="1683"/>
                  </a:lnTo>
                  <a:lnTo>
                    <a:pt x="425" y="1682"/>
                  </a:lnTo>
                  <a:lnTo>
                    <a:pt x="426" y="1682"/>
                  </a:lnTo>
                  <a:lnTo>
                    <a:pt x="427" y="1683"/>
                  </a:lnTo>
                  <a:lnTo>
                    <a:pt x="428" y="1682"/>
                  </a:lnTo>
                  <a:lnTo>
                    <a:pt x="430" y="1682"/>
                  </a:lnTo>
                  <a:lnTo>
                    <a:pt x="430" y="1683"/>
                  </a:lnTo>
                  <a:lnTo>
                    <a:pt x="431" y="1684"/>
                  </a:lnTo>
                  <a:lnTo>
                    <a:pt x="435" y="1684"/>
                  </a:lnTo>
                  <a:lnTo>
                    <a:pt x="436" y="1685"/>
                  </a:lnTo>
                  <a:lnTo>
                    <a:pt x="437" y="1687"/>
                  </a:lnTo>
                  <a:lnTo>
                    <a:pt x="437" y="1689"/>
                  </a:lnTo>
                  <a:lnTo>
                    <a:pt x="439" y="1689"/>
                  </a:lnTo>
                  <a:lnTo>
                    <a:pt x="442" y="1690"/>
                  </a:lnTo>
                  <a:lnTo>
                    <a:pt x="444" y="1690"/>
                  </a:lnTo>
                  <a:lnTo>
                    <a:pt x="445" y="1689"/>
                  </a:lnTo>
                  <a:lnTo>
                    <a:pt x="447" y="1687"/>
                  </a:lnTo>
                  <a:lnTo>
                    <a:pt x="447" y="1686"/>
                  </a:lnTo>
                  <a:lnTo>
                    <a:pt x="447" y="1685"/>
                  </a:lnTo>
                  <a:lnTo>
                    <a:pt x="448" y="1684"/>
                  </a:lnTo>
                  <a:lnTo>
                    <a:pt x="449" y="1684"/>
                  </a:lnTo>
                  <a:lnTo>
                    <a:pt x="451" y="1684"/>
                  </a:lnTo>
                  <a:lnTo>
                    <a:pt x="452" y="1683"/>
                  </a:lnTo>
                  <a:lnTo>
                    <a:pt x="454" y="1682"/>
                  </a:lnTo>
                  <a:lnTo>
                    <a:pt x="456" y="1682"/>
                  </a:lnTo>
                  <a:lnTo>
                    <a:pt x="456" y="1681"/>
                  </a:lnTo>
                  <a:lnTo>
                    <a:pt x="458" y="1677"/>
                  </a:lnTo>
                  <a:lnTo>
                    <a:pt x="458" y="1676"/>
                  </a:lnTo>
                  <a:lnTo>
                    <a:pt x="458" y="1675"/>
                  </a:lnTo>
                  <a:lnTo>
                    <a:pt x="457" y="1669"/>
                  </a:lnTo>
                  <a:lnTo>
                    <a:pt x="456" y="1668"/>
                  </a:lnTo>
                  <a:lnTo>
                    <a:pt x="454" y="1667"/>
                  </a:lnTo>
                  <a:lnTo>
                    <a:pt x="453" y="1666"/>
                  </a:lnTo>
                  <a:lnTo>
                    <a:pt x="453" y="1665"/>
                  </a:lnTo>
                  <a:lnTo>
                    <a:pt x="453" y="1664"/>
                  </a:lnTo>
                  <a:lnTo>
                    <a:pt x="456" y="1662"/>
                  </a:lnTo>
                  <a:lnTo>
                    <a:pt x="457" y="1661"/>
                  </a:lnTo>
                  <a:lnTo>
                    <a:pt x="456" y="1660"/>
                  </a:lnTo>
                  <a:lnTo>
                    <a:pt x="454" y="1660"/>
                  </a:lnTo>
                  <a:lnTo>
                    <a:pt x="453" y="1659"/>
                  </a:lnTo>
                  <a:lnTo>
                    <a:pt x="453" y="1658"/>
                  </a:lnTo>
                  <a:lnTo>
                    <a:pt x="454" y="1658"/>
                  </a:lnTo>
                  <a:lnTo>
                    <a:pt x="451" y="1658"/>
                  </a:lnTo>
                  <a:lnTo>
                    <a:pt x="451" y="1657"/>
                  </a:lnTo>
                  <a:lnTo>
                    <a:pt x="451" y="1654"/>
                  </a:lnTo>
                  <a:lnTo>
                    <a:pt x="451" y="1653"/>
                  </a:lnTo>
                  <a:lnTo>
                    <a:pt x="450" y="1653"/>
                  </a:lnTo>
                  <a:lnTo>
                    <a:pt x="448" y="1653"/>
                  </a:lnTo>
                  <a:lnTo>
                    <a:pt x="447" y="1654"/>
                  </a:lnTo>
                  <a:lnTo>
                    <a:pt x="447" y="1656"/>
                  </a:lnTo>
                  <a:lnTo>
                    <a:pt x="447" y="1657"/>
                  </a:lnTo>
                  <a:lnTo>
                    <a:pt x="445" y="1657"/>
                  </a:lnTo>
                  <a:lnTo>
                    <a:pt x="444" y="1657"/>
                  </a:lnTo>
                  <a:lnTo>
                    <a:pt x="443" y="1656"/>
                  </a:lnTo>
                  <a:lnTo>
                    <a:pt x="442" y="1657"/>
                  </a:lnTo>
                  <a:lnTo>
                    <a:pt x="441" y="1658"/>
                  </a:lnTo>
                  <a:lnTo>
                    <a:pt x="440" y="1659"/>
                  </a:lnTo>
                  <a:lnTo>
                    <a:pt x="437" y="1658"/>
                  </a:lnTo>
                  <a:lnTo>
                    <a:pt x="434" y="1656"/>
                  </a:lnTo>
                  <a:lnTo>
                    <a:pt x="432" y="1653"/>
                  </a:lnTo>
                  <a:lnTo>
                    <a:pt x="426" y="1644"/>
                  </a:lnTo>
                  <a:lnTo>
                    <a:pt x="425" y="1642"/>
                  </a:lnTo>
                  <a:lnTo>
                    <a:pt x="425" y="1639"/>
                  </a:lnTo>
                  <a:lnTo>
                    <a:pt x="423" y="1637"/>
                  </a:lnTo>
                  <a:lnTo>
                    <a:pt x="422" y="1636"/>
                  </a:lnTo>
                  <a:lnTo>
                    <a:pt x="419" y="1637"/>
                  </a:lnTo>
                  <a:lnTo>
                    <a:pt x="419" y="1635"/>
                  </a:lnTo>
                  <a:lnTo>
                    <a:pt x="419" y="1634"/>
                  </a:lnTo>
                  <a:lnTo>
                    <a:pt x="419" y="1633"/>
                  </a:lnTo>
                  <a:lnTo>
                    <a:pt x="419" y="1632"/>
                  </a:lnTo>
                  <a:lnTo>
                    <a:pt x="418" y="1631"/>
                  </a:lnTo>
                  <a:lnTo>
                    <a:pt x="418" y="1629"/>
                  </a:lnTo>
                  <a:lnTo>
                    <a:pt x="419" y="1631"/>
                  </a:lnTo>
                  <a:lnTo>
                    <a:pt x="420" y="1631"/>
                  </a:lnTo>
                  <a:lnTo>
                    <a:pt x="418" y="1629"/>
                  </a:lnTo>
                  <a:lnTo>
                    <a:pt x="418" y="1628"/>
                  </a:lnTo>
                  <a:lnTo>
                    <a:pt x="417" y="1627"/>
                  </a:lnTo>
                  <a:lnTo>
                    <a:pt x="417" y="1625"/>
                  </a:lnTo>
                  <a:lnTo>
                    <a:pt x="417" y="1624"/>
                  </a:lnTo>
                  <a:lnTo>
                    <a:pt x="419" y="1625"/>
                  </a:lnTo>
                  <a:lnTo>
                    <a:pt x="420" y="1626"/>
                  </a:lnTo>
                  <a:lnTo>
                    <a:pt x="422" y="1626"/>
                  </a:lnTo>
                  <a:lnTo>
                    <a:pt x="423" y="1625"/>
                  </a:lnTo>
                  <a:lnTo>
                    <a:pt x="423" y="1624"/>
                  </a:lnTo>
                  <a:lnTo>
                    <a:pt x="425" y="1624"/>
                  </a:lnTo>
                  <a:lnTo>
                    <a:pt x="426" y="1623"/>
                  </a:lnTo>
                  <a:lnTo>
                    <a:pt x="426" y="1621"/>
                  </a:lnTo>
                  <a:lnTo>
                    <a:pt x="426" y="1620"/>
                  </a:lnTo>
                  <a:lnTo>
                    <a:pt x="426" y="1619"/>
                  </a:lnTo>
                  <a:lnTo>
                    <a:pt x="426" y="1618"/>
                  </a:lnTo>
                  <a:lnTo>
                    <a:pt x="427" y="1617"/>
                  </a:lnTo>
                  <a:lnTo>
                    <a:pt x="427" y="1616"/>
                  </a:lnTo>
                  <a:lnTo>
                    <a:pt x="427" y="1614"/>
                  </a:lnTo>
                  <a:lnTo>
                    <a:pt x="426" y="1612"/>
                  </a:lnTo>
                  <a:lnTo>
                    <a:pt x="426" y="1611"/>
                  </a:lnTo>
                  <a:lnTo>
                    <a:pt x="428" y="1611"/>
                  </a:lnTo>
                  <a:lnTo>
                    <a:pt x="430" y="1611"/>
                  </a:lnTo>
                  <a:lnTo>
                    <a:pt x="431" y="1610"/>
                  </a:lnTo>
                  <a:lnTo>
                    <a:pt x="432" y="1610"/>
                  </a:lnTo>
                  <a:lnTo>
                    <a:pt x="434" y="1611"/>
                  </a:lnTo>
                  <a:lnTo>
                    <a:pt x="436" y="1612"/>
                  </a:lnTo>
                  <a:lnTo>
                    <a:pt x="439" y="1614"/>
                  </a:lnTo>
                  <a:lnTo>
                    <a:pt x="441" y="1615"/>
                  </a:lnTo>
                  <a:lnTo>
                    <a:pt x="443" y="1616"/>
                  </a:lnTo>
                  <a:lnTo>
                    <a:pt x="445" y="1617"/>
                  </a:lnTo>
                  <a:lnTo>
                    <a:pt x="447" y="1618"/>
                  </a:lnTo>
                  <a:lnTo>
                    <a:pt x="448" y="1618"/>
                  </a:lnTo>
                  <a:lnTo>
                    <a:pt x="449" y="1619"/>
                  </a:lnTo>
                  <a:lnTo>
                    <a:pt x="449" y="1620"/>
                  </a:lnTo>
                  <a:lnTo>
                    <a:pt x="449" y="1621"/>
                  </a:lnTo>
                  <a:lnTo>
                    <a:pt x="449" y="1623"/>
                  </a:lnTo>
                  <a:lnTo>
                    <a:pt x="451" y="1625"/>
                  </a:lnTo>
                  <a:lnTo>
                    <a:pt x="457" y="1629"/>
                  </a:lnTo>
                  <a:lnTo>
                    <a:pt x="459" y="1629"/>
                  </a:lnTo>
                  <a:lnTo>
                    <a:pt x="462" y="1629"/>
                  </a:lnTo>
                  <a:lnTo>
                    <a:pt x="465" y="1629"/>
                  </a:lnTo>
                  <a:lnTo>
                    <a:pt x="465" y="1631"/>
                  </a:lnTo>
                  <a:lnTo>
                    <a:pt x="465" y="1632"/>
                  </a:lnTo>
                  <a:lnTo>
                    <a:pt x="466" y="1633"/>
                  </a:lnTo>
                  <a:lnTo>
                    <a:pt x="466" y="1634"/>
                  </a:lnTo>
                  <a:lnTo>
                    <a:pt x="465" y="1633"/>
                  </a:lnTo>
                  <a:lnTo>
                    <a:pt x="463" y="1632"/>
                  </a:lnTo>
                  <a:lnTo>
                    <a:pt x="462" y="1632"/>
                  </a:lnTo>
                  <a:lnTo>
                    <a:pt x="462" y="1633"/>
                  </a:lnTo>
                  <a:lnTo>
                    <a:pt x="461" y="1633"/>
                  </a:lnTo>
                  <a:lnTo>
                    <a:pt x="460" y="1633"/>
                  </a:lnTo>
                  <a:lnTo>
                    <a:pt x="458" y="1633"/>
                  </a:lnTo>
                  <a:lnTo>
                    <a:pt x="457" y="1633"/>
                  </a:lnTo>
                  <a:lnTo>
                    <a:pt x="457" y="1634"/>
                  </a:lnTo>
                  <a:lnTo>
                    <a:pt x="457" y="1635"/>
                  </a:lnTo>
                  <a:lnTo>
                    <a:pt x="459" y="1637"/>
                  </a:lnTo>
                  <a:lnTo>
                    <a:pt x="459" y="1639"/>
                  </a:lnTo>
                  <a:lnTo>
                    <a:pt x="458" y="1640"/>
                  </a:lnTo>
                  <a:lnTo>
                    <a:pt x="457" y="1641"/>
                  </a:lnTo>
                  <a:lnTo>
                    <a:pt x="458" y="1641"/>
                  </a:lnTo>
                  <a:lnTo>
                    <a:pt x="459" y="1640"/>
                  </a:lnTo>
                  <a:lnTo>
                    <a:pt x="460" y="1640"/>
                  </a:lnTo>
                  <a:lnTo>
                    <a:pt x="460" y="1639"/>
                  </a:lnTo>
                  <a:lnTo>
                    <a:pt x="460" y="1637"/>
                  </a:lnTo>
                  <a:lnTo>
                    <a:pt x="460" y="1636"/>
                  </a:lnTo>
                  <a:lnTo>
                    <a:pt x="461" y="1636"/>
                  </a:lnTo>
                  <a:lnTo>
                    <a:pt x="462" y="1636"/>
                  </a:lnTo>
                  <a:lnTo>
                    <a:pt x="463" y="1634"/>
                  </a:lnTo>
                  <a:lnTo>
                    <a:pt x="465" y="1634"/>
                  </a:lnTo>
                  <a:lnTo>
                    <a:pt x="467" y="1635"/>
                  </a:lnTo>
                  <a:lnTo>
                    <a:pt x="468" y="1634"/>
                  </a:lnTo>
                  <a:lnTo>
                    <a:pt x="466" y="1633"/>
                  </a:lnTo>
                  <a:lnTo>
                    <a:pt x="466" y="1632"/>
                  </a:lnTo>
                  <a:lnTo>
                    <a:pt x="466" y="1631"/>
                  </a:lnTo>
                  <a:lnTo>
                    <a:pt x="467" y="1631"/>
                  </a:lnTo>
                  <a:lnTo>
                    <a:pt x="467" y="1632"/>
                  </a:lnTo>
                  <a:lnTo>
                    <a:pt x="468" y="1633"/>
                  </a:lnTo>
                  <a:lnTo>
                    <a:pt x="471" y="1634"/>
                  </a:lnTo>
                  <a:lnTo>
                    <a:pt x="474" y="1635"/>
                  </a:lnTo>
                  <a:lnTo>
                    <a:pt x="476" y="1635"/>
                  </a:lnTo>
                  <a:lnTo>
                    <a:pt x="477" y="1635"/>
                  </a:lnTo>
                  <a:lnTo>
                    <a:pt x="478" y="1636"/>
                  </a:lnTo>
                  <a:lnTo>
                    <a:pt x="482" y="1639"/>
                  </a:lnTo>
                  <a:lnTo>
                    <a:pt x="484" y="1640"/>
                  </a:lnTo>
                  <a:lnTo>
                    <a:pt x="486" y="1641"/>
                  </a:lnTo>
                  <a:lnTo>
                    <a:pt x="488" y="1641"/>
                  </a:lnTo>
                  <a:lnTo>
                    <a:pt x="488" y="1642"/>
                  </a:lnTo>
                  <a:lnTo>
                    <a:pt x="489" y="1643"/>
                  </a:lnTo>
                  <a:lnTo>
                    <a:pt x="492" y="1645"/>
                  </a:lnTo>
                  <a:lnTo>
                    <a:pt x="494" y="1646"/>
                  </a:lnTo>
                  <a:lnTo>
                    <a:pt x="499" y="1646"/>
                  </a:lnTo>
                  <a:lnTo>
                    <a:pt x="500" y="1646"/>
                  </a:lnTo>
                  <a:lnTo>
                    <a:pt x="499" y="1645"/>
                  </a:lnTo>
                  <a:lnTo>
                    <a:pt x="500" y="1645"/>
                  </a:lnTo>
                  <a:lnTo>
                    <a:pt x="501" y="1644"/>
                  </a:lnTo>
                  <a:lnTo>
                    <a:pt x="503" y="1643"/>
                  </a:lnTo>
                  <a:lnTo>
                    <a:pt x="503" y="1642"/>
                  </a:lnTo>
                  <a:lnTo>
                    <a:pt x="502" y="1643"/>
                  </a:lnTo>
                  <a:lnTo>
                    <a:pt x="501" y="1643"/>
                  </a:lnTo>
                  <a:lnTo>
                    <a:pt x="500" y="1644"/>
                  </a:lnTo>
                  <a:lnTo>
                    <a:pt x="500" y="1643"/>
                  </a:lnTo>
                  <a:lnTo>
                    <a:pt x="501" y="1641"/>
                  </a:lnTo>
                  <a:lnTo>
                    <a:pt x="501" y="1640"/>
                  </a:lnTo>
                  <a:lnTo>
                    <a:pt x="502" y="1640"/>
                  </a:lnTo>
                  <a:lnTo>
                    <a:pt x="506" y="1642"/>
                  </a:lnTo>
                  <a:lnTo>
                    <a:pt x="508" y="1644"/>
                  </a:lnTo>
                  <a:lnTo>
                    <a:pt x="509" y="1645"/>
                  </a:lnTo>
                  <a:lnTo>
                    <a:pt x="510" y="1646"/>
                  </a:lnTo>
                  <a:lnTo>
                    <a:pt x="511" y="1646"/>
                  </a:lnTo>
                  <a:lnTo>
                    <a:pt x="514" y="1646"/>
                  </a:lnTo>
                  <a:lnTo>
                    <a:pt x="515" y="1646"/>
                  </a:lnTo>
                  <a:lnTo>
                    <a:pt x="517" y="1648"/>
                  </a:lnTo>
                  <a:lnTo>
                    <a:pt x="518" y="1648"/>
                  </a:lnTo>
                  <a:lnTo>
                    <a:pt x="519" y="1646"/>
                  </a:lnTo>
                  <a:lnTo>
                    <a:pt x="518" y="1645"/>
                  </a:lnTo>
                  <a:lnTo>
                    <a:pt x="518" y="1644"/>
                  </a:lnTo>
                  <a:lnTo>
                    <a:pt x="518" y="1643"/>
                  </a:lnTo>
                  <a:lnTo>
                    <a:pt x="517" y="1642"/>
                  </a:lnTo>
                  <a:lnTo>
                    <a:pt x="517" y="1637"/>
                  </a:lnTo>
                  <a:lnTo>
                    <a:pt x="515" y="1637"/>
                  </a:lnTo>
                  <a:lnTo>
                    <a:pt x="515" y="1636"/>
                  </a:lnTo>
                  <a:lnTo>
                    <a:pt x="515" y="1635"/>
                  </a:lnTo>
                  <a:lnTo>
                    <a:pt x="517" y="1634"/>
                  </a:lnTo>
                  <a:lnTo>
                    <a:pt x="518" y="1634"/>
                  </a:lnTo>
                  <a:lnTo>
                    <a:pt x="518" y="1635"/>
                  </a:lnTo>
                  <a:lnTo>
                    <a:pt x="518" y="1634"/>
                  </a:lnTo>
                  <a:lnTo>
                    <a:pt x="518" y="1633"/>
                  </a:lnTo>
                  <a:lnTo>
                    <a:pt x="517" y="1632"/>
                  </a:lnTo>
                  <a:lnTo>
                    <a:pt x="515" y="1632"/>
                  </a:lnTo>
                  <a:lnTo>
                    <a:pt x="515" y="1631"/>
                  </a:lnTo>
                  <a:lnTo>
                    <a:pt x="514" y="1625"/>
                  </a:lnTo>
                  <a:lnTo>
                    <a:pt x="514" y="1624"/>
                  </a:lnTo>
                  <a:lnTo>
                    <a:pt x="514" y="1623"/>
                  </a:lnTo>
                  <a:lnTo>
                    <a:pt x="513" y="1621"/>
                  </a:lnTo>
                  <a:lnTo>
                    <a:pt x="512" y="1621"/>
                  </a:lnTo>
                  <a:lnTo>
                    <a:pt x="512" y="1620"/>
                  </a:lnTo>
                  <a:lnTo>
                    <a:pt x="512" y="1619"/>
                  </a:lnTo>
                  <a:lnTo>
                    <a:pt x="511" y="1618"/>
                  </a:lnTo>
                  <a:lnTo>
                    <a:pt x="509" y="1617"/>
                  </a:lnTo>
                  <a:lnTo>
                    <a:pt x="508" y="1616"/>
                  </a:lnTo>
                  <a:lnTo>
                    <a:pt x="502" y="1604"/>
                  </a:lnTo>
                  <a:lnTo>
                    <a:pt x="500" y="1601"/>
                  </a:lnTo>
                  <a:lnTo>
                    <a:pt x="499" y="1599"/>
                  </a:lnTo>
                  <a:lnTo>
                    <a:pt x="499" y="1598"/>
                  </a:lnTo>
                  <a:lnTo>
                    <a:pt x="499" y="1597"/>
                  </a:lnTo>
                  <a:lnTo>
                    <a:pt x="499" y="1594"/>
                  </a:lnTo>
                  <a:lnTo>
                    <a:pt x="499" y="1592"/>
                  </a:lnTo>
                  <a:lnTo>
                    <a:pt x="499" y="1591"/>
                  </a:lnTo>
                  <a:lnTo>
                    <a:pt x="499" y="1590"/>
                  </a:lnTo>
                  <a:lnTo>
                    <a:pt x="499" y="1589"/>
                  </a:lnTo>
                  <a:lnTo>
                    <a:pt x="499" y="1587"/>
                  </a:lnTo>
                  <a:lnTo>
                    <a:pt x="501" y="1584"/>
                  </a:lnTo>
                  <a:lnTo>
                    <a:pt x="504" y="1582"/>
                  </a:lnTo>
                  <a:lnTo>
                    <a:pt x="506" y="1581"/>
                  </a:lnTo>
                  <a:lnTo>
                    <a:pt x="512" y="1577"/>
                  </a:lnTo>
                  <a:lnTo>
                    <a:pt x="517" y="1572"/>
                  </a:lnTo>
                  <a:lnTo>
                    <a:pt x="521" y="1565"/>
                  </a:lnTo>
                  <a:lnTo>
                    <a:pt x="522" y="1562"/>
                  </a:lnTo>
                  <a:lnTo>
                    <a:pt x="525" y="1561"/>
                  </a:lnTo>
                  <a:lnTo>
                    <a:pt x="530" y="1560"/>
                  </a:lnTo>
                  <a:lnTo>
                    <a:pt x="532" y="1558"/>
                  </a:lnTo>
                  <a:lnTo>
                    <a:pt x="538" y="1557"/>
                  </a:lnTo>
                  <a:lnTo>
                    <a:pt x="540" y="1554"/>
                  </a:lnTo>
                  <a:lnTo>
                    <a:pt x="542" y="1553"/>
                  </a:lnTo>
                  <a:lnTo>
                    <a:pt x="542" y="1552"/>
                  </a:lnTo>
                  <a:lnTo>
                    <a:pt x="543" y="1552"/>
                  </a:lnTo>
                  <a:lnTo>
                    <a:pt x="544" y="1551"/>
                  </a:lnTo>
                  <a:lnTo>
                    <a:pt x="545" y="1550"/>
                  </a:lnTo>
                  <a:lnTo>
                    <a:pt x="546" y="1550"/>
                  </a:lnTo>
                  <a:lnTo>
                    <a:pt x="546" y="1549"/>
                  </a:lnTo>
                  <a:lnTo>
                    <a:pt x="552" y="1542"/>
                  </a:lnTo>
                  <a:lnTo>
                    <a:pt x="555" y="1535"/>
                  </a:lnTo>
                  <a:lnTo>
                    <a:pt x="557" y="1530"/>
                  </a:lnTo>
                  <a:lnTo>
                    <a:pt x="558" y="1527"/>
                  </a:lnTo>
                  <a:lnTo>
                    <a:pt x="560" y="1527"/>
                  </a:lnTo>
                  <a:lnTo>
                    <a:pt x="564" y="1528"/>
                  </a:lnTo>
                  <a:lnTo>
                    <a:pt x="571" y="1533"/>
                  </a:lnTo>
                  <a:lnTo>
                    <a:pt x="571" y="1534"/>
                  </a:lnTo>
                  <a:lnTo>
                    <a:pt x="569" y="1535"/>
                  </a:lnTo>
                  <a:lnTo>
                    <a:pt x="569" y="1536"/>
                  </a:lnTo>
                  <a:lnTo>
                    <a:pt x="573" y="1536"/>
                  </a:lnTo>
                  <a:lnTo>
                    <a:pt x="578" y="1534"/>
                  </a:lnTo>
                  <a:lnTo>
                    <a:pt x="582" y="1534"/>
                  </a:lnTo>
                  <a:lnTo>
                    <a:pt x="586" y="1533"/>
                  </a:lnTo>
                  <a:lnTo>
                    <a:pt x="587" y="1534"/>
                  </a:lnTo>
                  <a:lnTo>
                    <a:pt x="588" y="1535"/>
                  </a:lnTo>
                  <a:lnTo>
                    <a:pt x="588" y="1537"/>
                  </a:lnTo>
                  <a:lnTo>
                    <a:pt x="589" y="1539"/>
                  </a:lnTo>
                  <a:lnTo>
                    <a:pt x="590" y="1540"/>
                  </a:lnTo>
                  <a:lnTo>
                    <a:pt x="592" y="1540"/>
                  </a:lnTo>
                  <a:lnTo>
                    <a:pt x="594" y="1541"/>
                  </a:lnTo>
                  <a:lnTo>
                    <a:pt x="596" y="1543"/>
                  </a:lnTo>
                  <a:lnTo>
                    <a:pt x="597" y="1544"/>
                  </a:lnTo>
                  <a:lnTo>
                    <a:pt x="597" y="1545"/>
                  </a:lnTo>
                  <a:lnTo>
                    <a:pt x="596" y="1547"/>
                  </a:lnTo>
                  <a:lnTo>
                    <a:pt x="592" y="1549"/>
                  </a:lnTo>
                  <a:lnTo>
                    <a:pt x="591" y="1550"/>
                  </a:lnTo>
                  <a:lnTo>
                    <a:pt x="590" y="1551"/>
                  </a:lnTo>
                  <a:lnTo>
                    <a:pt x="590" y="1552"/>
                  </a:lnTo>
                  <a:lnTo>
                    <a:pt x="589" y="1553"/>
                  </a:lnTo>
                  <a:lnTo>
                    <a:pt x="588" y="1553"/>
                  </a:lnTo>
                  <a:lnTo>
                    <a:pt x="587" y="1554"/>
                  </a:lnTo>
                  <a:lnTo>
                    <a:pt x="588" y="1557"/>
                  </a:lnTo>
                  <a:lnTo>
                    <a:pt x="588" y="1558"/>
                  </a:lnTo>
                  <a:lnTo>
                    <a:pt x="589" y="1558"/>
                  </a:lnTo>
                  <a:lnTo>
                    <a:pt x="590" y="1558"/>
                  </a:lnTo>
                  <a:lnTo>
                    <a:pt x="591" y="1559"/>
                  </a:lnTo>
                  <a:lnTo>
                    <a:pt x="592" y="1560"/>
                  </a:lnTo>
                  <a:lnTo>
                    <a:pt x="592" y="1562"/>
                  </a:lnTo>
                  <a:lnTo>
                    <a:pt x="592" y="1559"/>
                  </a:lnTo>
                  <a:lnTo>
                    <a:pt x="592" y="1558"/>
                  </a:lnTo>
                  <a:lnTo>
                    <a:pt x="592" y="1557"/>
                  </a:lnTo>
                  <a:lnTo>
                    <a:pt x="590" y="1557"/>
                  </a:lnTo>
                  <a:lnTo>
                    <a:pt x="589" y="1556"/>
                  </a:lnTo>
                  <a:lnTo>
                    <a:pt x="590" y="1554"/>
                  </a:lnTo>
                  <a:lnTo>
                    <a:pt x="591" y="1552"/>
                  </a:lnTo>
                  <a:lnTo>
                    <a:pt x="592" y="1552"/>
                  </a:lnTo>
                  <a:lnTo>
                    <a:pt x="594" y="1551"/>
                  </a:lnTo>
                  <a:lnTo>
                    <a:pt x="596" y="1551"/>
                  </a:lnTo>
                  <a:lnTo>
                    <a:pt x="596" y="1550"/>
                  </a:lnTo>
                  <a:lnTo>
                    <a:pt x="597" y="1549"/>
                  </a:lnTo>
                  <a:lnTo>
                    <a:pt x="598" y="1550"/>
                  </a:lnTo>
                  <a:lnTo>
                    <a:pt x="600" y="1549"/>
                  </a:lnTo>
                  <a:lnTo>
                    <a:pt x="601" y="1551"/>
                  </a:lnTo>
                  <a:lnTo>
                    <a:pt x="603" y="1552"/>
                  </a:lnTo>
                  <a:lnTo>
                    <a:pt x="604" y="1553"/>
                  </a:lnTo>
                  <a:lnTo>
                    <a:pt x="606" y="1556"/>
                  </a:lnTo>
                  <a:lnTo>
                    <a:pt x="606" y="1557"/>
                  </a:lnTo>
                  <a:lnTo>
                    <a:pt x="605" y="1558"/>
                  </a:lnTo>
                  <a:lnTo>
                    <a:pt x="605" y="1559"/>
                  </a:lnTo>
                  <a:lnTo>
                    <a:pt x="605" y="1560"/>
                  </a:lnTo>
                  <a:lnTo>
                    <a:pt x="606" y="1562"/>
                  </a:lnTo>
                  <a:lnTo>
                    <a:pt x="608" y="1567"/>
                  </a:lnTo>
                  <a:lnTo>
                    <a:pt x="608" y="1568"/>
                  </a:lnTo>
                  <a:lnTo>
                    <a:pt x="609" y="1566"/>
                  </a:lnTo>
                  <a:lnTo>
                    <a:pt x="608" y="1565"/>
                  </a:lnTo>
                  <a:lnTo>
                    <a:pt x="608" y="1562"/>
                  </a:lnTo>
                  <a:lnTo>
                    <a:pt x="607" y="1561"/>
                  </a:lnTo>
                  <a:lnTo>
                    <a:pt x="607" y="1559"/>
                  </a:lnTo>
                  <a:lnTo>
                    <a:pt x="608" y="1557"/>
                  </a:lnTo>
                  <a:lnTo>
                    <a:pt x="608" y="1554"/>
                  </a:lnTo>
                  <a:lnTo>
                    <a:pt x="607" y="1551"/>
                  </a:lnTo>
                  <a:lnTo>
                    <a:pt x="606" y="1551"/>
                  </a:lnTo>
                  <a:lnTo>
                    <a:pt x="606" y="1548"/>
                  </a:lnTo>
                  <a:lnTo>
                    <a:pt x="607" y="1544"/>
                  </a:lnTo>
                  <a:lnTo>
                    <a:pt x="607" y="1541"/>
                  </a:lnTo>
                  <a:lnTo>
                    <a:pt x="608" y="1539"/>
                  </a:lnTo>
                  <a:lnTo>
                    <a:pt x="608" y="1537"/>
                  </a:lnTo>
                  <a:lnTo>
                    <a:pt x="609" y="1535"/>
                  </a:lnTo>
                  <a:lnTo>
                    <a:pt x="611" y="1533"/>
                  </a:lnTo>
                  <a:lnTo>
                    <a:pt x="611" y="1532"/>
                  </a:lnTo>
                  <a:lnTo>
                    <a:pt x="613" y="1530"/>
                  </a:lnTo>
                  <a:lnTo>
                    <a:pt x="613" y="1528"/>
                  </a:lnTo>
                  <a:lnTo>
                    <a:pt x="614" y="1528"/>
                  </a:lnTo>
                  <a:lnTo>
                    <a:pt x="614" y="1526"/>
                  </a:lnTo>
                  <a:lnTo>
                    <a:pt x="614" y="1523"/>
                  </a:lnTo>
                  <a:lnTo>
                    <a:pt x="614" y="1522"/>
                  </a:lnTo>
                  <a:lnTo>
                    <a:pt x="615" y="1520"/>
                  </a:lnTo>
                  <a:lnTo>
                    <a:pt x="616" y="1519"/>
                  </a:lnTo>
                  <a:lnTo>
                    <a:pt x="618" y="1519"/>
                  </a:lnTo>
                  <a:lnTo>
                    <a:pt x="618" y="1518"/>
                  </a:lnTo>
                  <a:lnTo>
                    <a:pt x="617" y="1518"/>
                  </a:lnTo>
                  <a:lnTo>
                    <a:pt x="616" y="1518"/>
                  </a:lnTo>
                  <a:lnTo>
                    <a:pt x="616" y="1517"/>
                  </a:lnTo>
                  <a:lnTo>
                    <a:pt x="615" y="1517"/>
                  </a:lnTo>
                  <a:lnTo>
                    <a:pt x="615" y="1515"/>
                  </a:lnTo>
                  <a:lnTo>
                    <a:pt x="614" y="1512"/>
                  </a:lnTo>
                  <a:lnTo>
                    <a:pt x="614" y="1511"/>
                  </a:lnTo>
                  <a:lnTo>
                    <a:pt x="614" y="1510"/>
                  </a:lnTo>
                  <a:lnTo>
                    <a:pt x="616" y="1509"/>
                  </a:lnTo>
                  <a:lnTo>
                    <a:pt x="616" y="1508"/>
                  </a:lnTo>
                  <a:lnTo>
                    <a:pt x="616" y="1505"/>
                  </a:lnTo>
                  <a:lnTo>
                    <a:pt x="617" y="1503"/>
                  </a:lnTo>
                  <a:lnTo>
                    <a:pt x="616" y="1503"/>
                  </a:lnTo>
                  <a:lnTo>
                    <a:pt x="616" y="1502"/>
                  </a:lnTo>
                  <a:lnTo>
                    <a:pt x="616" y="1501"/>
                  </a:lnTo>
                  <a:lnTo>
                    <a:pt x="615" y="1499"/>
                  </a:lnTo>
                  <a:lnTo>
                    <a:pt x="615" y="1498"/>
                  </a:lnTo>
                  <a:lnTo>
                    <a:pt x="615" y="1497"/>
                  </a:lnTo>
                  <a:lnTo>
                    <a:pt x="614" y="1495"/>
                  </a:lnTo>
                  <a:lnTo>
                    <a:pt x="612" y="1494"/>
                  </a:lnTo>
                  <a:lnTo>
                    <a:pt x="612" y="1493"/>
                  </a:lnTo>
                  <a:lnTo>
                    <a:pt x="613" y="1492"/>
                  </a:lnTo>
                  <a:lnTo>
                    <a:pt x="614" y="1491"/>
                  </a:lnTo>
                  <a:lnTo>
                    <a:pt x="612" y="1492"/>
                  </a:lnTo>
                  <a:lnTo>
                    <a:pt x="611" y="1492"/>
                  </a:lnTo>
                  <a:lnTo>
                    <a:pt x="611" y="1491"/>
                  </a:lnTo>
                  <a:lnTo>
                    <a:pt x="609" y="1490"/>
                  </a:lnTo>
                  <a:lnTo>
                    <a:pt x="608" y="1490"/>
                  </a:lnTo>
                  <a:lnTo>
                    <a:pt x="608" y="1489"/>
                  </a:lnTo>
                  <a:lnTo>
                    <a:pt x="607" y="1487"/>
                  </a:lnTo>
                  <a:lnTo>
                    <a:pt x="605" y="1487"/>
                  </a:lnTo>
                  <a:lnTo>
                    <a:pt x="604" y="1487"/>
                  </a:lnTo>
                  <a:lnTo>
                    <a:pt x="603" y="1487"/>
                  </a:lnTo>
                  <a:lnTo>
                    <a:pt x="601" y="1487"/>
                  </a:lnTo>
                  <a:lnTo>
                    <a:pt x="599" y="1486"/>
                  </a:lnTo>
                  <a:lnTo>
                    <a:pt x="599" y="1485"/>
                  </a:lnTo>
                  <a:lnTo>
                    <a:pt x="598" y="1484"/>
                  </a:lnTo>
                  <a:lnTo>
                    <a:pt x="598" y="1483"/>
                  </a:lnTo>
                  <a:lnTo>
                    <a:pt x="598" y="1481"/>
                  </a:lnTo>
                  <a:lnTo>
                    <a:pt x="599" y="1476"/>
                  </a:lnTo>
                  <a:lnTo>
                    <a:pt x="601" y="1470"/>
                  </a:lnTo>
                  <a:lnTo>
                    <a:pt x="605" y="1460"/>
                  </a:lnTo>
                  <a:lnTo>
                    <a:pt x="605" y="1458"/>
                  </a:lnTo>
                  <a:lnTo>
                    <a:pt x="605" y="1457"/>
                  </a:lnTo>
                  <a:lnTo>
                    <a:pt x="605" y="1456"/>
                  </a:lnTo>
                  <a:lnTo>
                    <a:pt x="605" y="1455"/>
                  </a:lnTo>
                  <a:lnTo>
                    <a:pt x="605" y="1453"/>
                  </a:lnTo>
                  <a:lnTo>
                    <a:pt x="606" y="1453"/>
                  </a:lnTo>
                  <a:lnTo>
                    <a:pt x="607" y="1455"/>
                  </a:lnTo>
                  <a:lnTo>
                    <a:pt x="608" y="1455"/>
                  </a:lnTo>
                  <a:lnTo>
                    <a:pt x="608" y="1453"/>
                  </a:lnTo>
                  <a:lnTo>
                    <a:pt x="608" y="1452"/>
                  </a:lnTo>
                  <a:lnTo>
                    <a:pt x="607" y="1452"/>
                  </a:lnTo>
                  <a:lnTo>
                    <a:pt x="606" y="1452"/>
                  </a:lnTo>
                  <a:lnTo>
                    <a:pt x="606" y="1451"/>
                  </a:lnTo>
                  <a:lnTo>
                    <a:pt x="607" y="1449"/>
                  </a:lnTo>
                  <a:lnTo>
                    <a:pt x="607" y="1448"/>
                  </a:lnTo>
                  <a:lnTo>
                    <a:pt x="607" y="1447"/>
                  </a:lnTo>
                  <a:lnTo>
                    <a:pt x="607" y="1445"/>
                  </a:lnTo>
                  <a:lnTo>
                    <a:pt x="607" y="1444"/>
                  </a:lnTo>
                  <a:lnTo>
                    <a:pt x="606" y="1443"/>
                  </a:lnTo>
                  <a:lnTo>
                    <a:pt x="606" y="1442"/>
                  </a:lnTo>
                  <a:lnTo>
                    <a:pt x="606" y="1441"/>
                  </a:lnTo>
                  <a:lnTo>
                    <a:pt x="607" y="1440"/>
                  </a:lnTo>
                  <a:lnTo>
                    <a:pt x="608" y="1440"/>
                  </a:lnTo>
                  <a:lnTo>
                    <a:pt x="609" y="1440"/>
                  </a:lnTo>
                  <a:lnTo>
                    <a:pt x="611" y="1439"/>
                  </a:lnTo>
                  <a:lnTo>
                    <a:pt x="611" y="1438"/>
                  </a:lnTo>
                  <a:lnTo>
                    <a:pt x="608" y="1438"/>
                  </a:lnTo>
                  <a:lnTo>
                    <a:pt x="607" y="1438"/>
                  </a:lnTo>
                  <a:lnTo>
                    <a:pt x="608" y="1434"/>
                  </a:lnTo>
                  <a:lnTo>
                    <a:pt x="609" y="1434"/>
                  </a:lnTo>
                  <a:lnTo>
                    <a:pt x="609" y="1433"/>
                  </a:lnTo>
                  <a:lnTo>
                    <a:pt x="608" y="1433"/>
                  </a:lnTo>
                  <a:lnTo>
                    <a:pt x="608" y="1432"/>
                  </a:lnTo>
                  <a:lnTo>
                    <a:pt x="613" y="1430"/>
                  </a:lnTo>
                  <a:lnTo>
                    <a:pt x="615" y="1428"/>
                  </a:lnTo>
                  <a:lnTo>
                    <a:pt x="614" y="1428"/>
                  </a:lnTo>
                  <a:lnTo>
                    <a:pt x="613" y="1428"/>
                  </a:lnTo>
                  <a:lnTo>
                    <a:pt x="612" y="1428"/>
                  </a:lnTo>
                  <a:lnTo>
                    <a:pt x="611" y="1430"/>
                  </a:lnTo>
                  <a:lnTo>
                    <a:pt x="609" y="1431"/>
                  </a:lnTo>
                  <a:lnTo>
                    <a:pt x="608" y="1431"/>
                  </a:lnTo>
                  <a:lnTo>
                    <a:pt x="608" y="1430"/>
                  </a:lnTo>
                  <a:lnTo>
                    <a:pt x="608" y="1427"/>
                  </a:lnTo>
                  <a:lnTo>
                    <a:pt x="609" y="1425"/>
                  </a:lnTo>
                  <a:lnTo>
                    <a:pt x="609" y="1424"/>
                  </a:lnTo>
                  <a:lnTo>
                    <a:pt x="609" y="1423"/>
                  </a:lnTo>
                  <a:lnTo>
                    <a:pt x="609" y="1422"/>
                  </a:lnTo>
                  <a:lnTo>
                    <a:pt x="611" y="1417"/>
                  </a:lnTo>
                  <a:lnTo>
                    <a:pt x="611" y="1416"/>
                  </a:lnTo>
                  <a:lnTo>
                    <a:pt x="611" y="1415"/>
                  </a:lnTo>
                  <a:lnTo>
                    <a:pt x="611" y="1413"/>
                  </a:lnTo>
                  <a:lnTo>
                    <a:pt x="608" y="1410"/>
                  </a:lnTo>
                  <a:lnTo>
                    <a:pt x="598" y="1401"/>
                  </a:lnTo>
                  <a:lnTo>
                    <a:pt x="588" y="1392"/>
                  </a:lnTo>
                  <a:lnTo>
                    <a:pt x="587" y="1390"/>
                  </a:lnTo>
                  <a:lnTo>
                    <a:pt x="587" y="1389"/>
                  </a:lnTo>
                  <a:lnTo>
                    <a:pt x="588" y="1388"/>
                  </a:lnTo>
                  <a:lnTo>
                    <a:pt x="589" y="1388"/>
                  </a:lnTo>
                  <a:lnTo>
                    <a:pt x="591" y="1388"/>
                  </a:lnTo>
                  <a:lnTo>
                    <a:pt x="595" y="1390"/>
                  </a:lnTo>
                  <a:lnTo>
                    <a:pt x="596" y="1390"/>
                  </a:lnTo>
                  <a:lnTo>
                    <a:pt x="597" y="1391"/>
                  </a:lnTo>
                  <a:lnTo>
                    <a:pt x="598" y="1391"/>
                  </a:lnTo>
                  <a:lnTo>
                    <a:pt x="599" y="1392"/>
                  </a:lnTo>
                  <a:lnTo>
                    <a:pt x="600" y="1393"/>
                  </a:lnTo>
                  <a:lnTo>
                    <a:pt x="601" y="1393"/>
                  </a:lnTo>
                  <a:lnTo>
                    <a:pt x="604" y="1395"/>
                  </a:lnTo>
                  <a:lnTo>
                    <a:pt x="611" y="1397"/>
                  </a:lnTo>
                  <a:lnTo>
                    <a:pt x="617" y="1395"/>
                  </a:lnTo>
                  <a:lnTo>
                    <a:pt x="629" y="1395"/>
                  </a:lnTo>
                  <a:lnTo>
                    <a:pt x="637" y="1397"/>
                  </a:lnTo>
                  <a:lnTo>
                    <a:pt x="643" y="1398"/>
                  </a:lnTo>
                  <a:lnTo>
                    <a:pt x="651" y="1402"/>
                  </a:lnTo>
                  <a:lnTo>
                    <a:pt x="652" y="1403"/>
                  </a:lnTo>
                  <a:lnTo>
                    <a:pt x="652" y="1405"/>
                  </a:lnTo>
                  <a:lnTo>
                    <a:pt x="653" y="1406"/>
                  </a:lnTo>
                  <a:lnTo>
                    <a:pt x="653" y="1407"/>
                  </a:lnTo>
                  <a:lnTo>
                    <a:pt x="653" y="1408"/>
                  </a:lnTo>
                  <a:lnTo>
                    <a:pt x="655" y="1408"/>
                  </a:lnTo>
                  <a:lnTo>
                    <a:pt x="655" y="1409"/>
                  </a:lnTo>
                  <a:lnTo>
                    <a:pt x="655" y="1410"/>
                  </a:lnTo>
                  <a:lnTo>
                    <a:pt x="655" y="1411"/>
                  </a:lnTo>
                  <a:lnTo>
                    <a:pt x="656" y="1413"/>
                  </a:lnTo>
                  <a:lnTo>
                    <a:pt x="658" y="1415"/>
                  </a:lnTo>
                  <a:lnTo>
                    <a:pt x="659" y="1417"/>
                  </a:lnTo>
                  <a:lnTo>
                    <a:pt x="660" y="1418"/>
                  </a:lnTo>
                  <a:lnTo>
                    <a:pt x="661" y="1419"/>
                  </a:lnTo>
                  <a:lnTo>
                    <a:pt x="663" y="1418"/>
                  </a:lnTo>
                  <a:lnTo>
                    <a:pt x="663" y="1419"/>
                  </a:lnTo>
                  <a:lnTo>
                    <a:pt x="664" y="1419"/>
                  </a:lnTo>
                  <a:lnTo>
                    <a:pt x="665" y="1420"/>
                  </a:lnTo>
                  <a:lnTo>
                    <a:pt x="665" y="1422"/>
                  </a:lnTo>
                  <a:lnTo>
                    <a:pt x="667" y="1424"/>
                  </a:lnTo>
                  <a:lnTo>
                    <a:pt x="667" y="1425"/>
                  </a:lnTo>
                  <a:lnTo>
                    <a:pt x="666" y="1425"/>
                  </a:lnTo>
                  <a:lnTo>
                    <a:pt x="665" y="1425"/>
                  </a:lnTo>
                  <a:lnTo>
                    <a:pt x="667" y="1425"/>
                  </a:lnTo>
                  <a:lnTo>
                    <a:pt x="667" y="1426"/>
                  </a:lnTo>
                  <a:lnTo>
                    <a:pt x="667" y="1427"/>
                  </a:lnTo>
                  <a:lnTo>
                    <a:pt x="667" y="1430"/>
                  </a:lnTo>
                  <a:lnTo>
                    <a:pt x="667" y="1431"/>
                  </a:lnTo>
                  <a:lnTo>
                    <a:pt x="668" y="1432"/>
                  </a:lnTo>
                  <a:lnTo>
                    <a:pt x="668" y="1433"/>
                  </a:lnTo>
                  <a:lnTo>
                    <a:pt x="668" y="1434"/>
                  </a:lnTo>
                  <a:lnTo>
                    <a:pt x="669" y="1434"/>
                  </a:lnTo>
                  <a:lnTo>
                    <a:pt x="669" y="1435"/>
                  </a:lnTo>
                  <a:lnTo>
                    <a:pt x="670" y="1436"/>
                  </a:lnTo>
                  <a:lnTo>
                    <a:pt x="670" y="1438"/>
                  </a:lnTo>
                  <a:lnTo>
                    <a:pt x="670" y="1439"/>
                  </a:lnTo>
                  <a:lnTo>
                    <a:pt x="672" y="1440"/>
                  </a:lnTo>
                  <a:lnTo>
                    <a:pt x="672" y="1441"/>
                  </a:lnTo>
                  <a:lnTo>
                    <a:pt x="672" y="1443"/>
                  </a:lnTo>
                  <a:lnTo>
                    <a:pt x="672" y="1445"/>
                  </a:lnTo>
                  <a:lnTo>
                    <a:pt x="670" y="1445"/>
                  </a:lnTo>
                  <a:lnTo>
                    <a:pt x="668" y="1445"/>
                  </a:lnTo>
                  <a:lnTo>
                    <a:pt x="667" y="1445"/>
                  </a:lnTo>
                  <a:lnTo>
                    <a:pt x="666" y="1444"/>
                  </a:lnTo>
                  <a:lnTo>
                    <a:pt x="665" y="1445"/>
                  </a:lnTo>
                  <a:lnTo>
                    <a:pt x="664" y="1444"/>
                  </a:lnTo>
                  <a:lnTo>
                    <a:pt x="659" y="1445"/>
                  </a:lnTo>
                  <a:lnTo>
                    <a:pt x="653" y="1448"/>
                  </a:lnTo>
                  <a:lnTo>
                    <a:pt x="644" y="1450"/>
                  </a:lnTo>
                  <a:lnTo>
                    <a:pt x="640" y="1451"/>
                  </a:lnTo>
                  <a:lnTo>
                    <a:pt x="638" y="1451"/>
                  </a:lnTo>
                  <a:lnTo>
                    <a:pt x="637" y="1452"/>
                  </a:lnTo>
                  <a:lnTo>
                    <a:pt x="637" y="1453"/>
                  </a:lnTo>
                  <a:lnTo>
                    <a:pt x="638" y="1453"/>
                  </a:lnTo>
                  <a:lnTo>
                    <a:pt x="638" y="1455"/>
                  </a:lnTo>
                  <a:lnTo>
                    <a:pt x="638" y="1456"/>
                  </a:lnTo>
                  <a:lnTo>
                    <a:pt x="638" y="1458"/>
                  </a:lnTo>
                  <a:lnTo>
                    <a:pt x="637" y="1460"/>
                  </a:lnTo>
                  <a:lnTo>
                    <a:pt x="635" y="1460"/>
                  </a:lnTo>
                  <a:lnTo>
                    <a:pt x="633" y="1460"/>
                  </a:lnTo>
                  <a:lnTo>
                    <a:pt x="632" y="1461"/>
                  </a:lnTo>
                  <a:lnTo>
                    <a:pt x="630" y="1464"/>
                  </a:lnTo>
                  <a:lnTo>
                    <a:pt x="629" y="1466"/>
                  </a:lnTo>
                  <a:lnTo>
                    <a:pt x="627" y="1469"/>
                  </a:lnTo>
                  <a:lnTo>
                    <a:pt x="627" y="1470"/>
                  </a:lnTo>
                  <a:lnTo>
                    <a:pt x="627" y="1472"/>
                  </a:lnTo>
                  <a:lnTo>
                    <a:pt x="627" y="1473"/>
                  </a:lnTo>
                  <a:lnTo>
                    <a:pt x="627" y="1474"/>
                  </a:lnTo>
                  <a:lnTo>
                    <a:pt x="627" y="1475"/>
                  </a:lnTo>
                  <a:lnTo>
                    <a:pt x="627" y="1477"/>
                  </a:lnTo>
                  <a:lnTo>
                    <a:pt x="631" y="1480"/>
                  </a:lnTo>
                  <a:lnTo>
                    <a:pt x="633" y="1482"/>
                  </a:lnTo>
                  <a:lnTo>
                    <a:pt x="634" y="1483"/>
                  </a:lnTo>
                  <a:lnTo>
                    <a:pt x="637" y="1484"/>
                  </a:lnTo>
                  <a:lnTo>
                    <a:pt x="639" y="1485"/>
                  </a:lnTo>
                  <a:lnTo>
                    <a:pt x="642" y="1486"/>
                  </a:lnTo>
                  <a:lnTo>
                    <a:pt x="643" y="1487"/>
                  </a:lnTo>
                  <a:lnTo>
                    <a:pt x="644" y="1491"/>
                  </a:lnTo>
                  <a:lnTo>
                    <a:pt x="646" y="1492"/>
                  </a:lnTo>
                  <a:lnTo>
                    <a:pt x="646" y="1494"/>
                  </a:lnTo>
                  <a:lnTo>
                    <a:pt x="649" y="1500"/>
                  </a:lnTo>
                  <a:lnTo>
                    <a:pt x="649" y="1501"/>
                  </a:lnTo>
                  <a:lnTo>
                    <a:pt x="649" y="1503"/>
                  </a:lnTo>
                  <a:lnTo>
                    <a:pt x="650" y="1505"/>
                  </a:lnTo>
                  <a:lnTo>
                    <a:pt x="653" y="1507"/>
                  </a:lnTo>
                  <a:lnTo>
                    <a:pt x="655" y="1508"/>
                  </a:lnTo>
                  <a:lnTo>
                    <a:pt x="655" y="1509"/>
                  </a:lnTo>
                  <a:lnTo>
                    <a:pt x="661" y="1508"/>
                  </a:lnTo>
                  <a:lnTo>
                    <a:pt x="666" y="1506"/>
                  </a:lnTo>
                  <a:lnTo>
                    <a:pt x="667" y="1506"/>
                  </a:lnTo>
                  <a:lnTo>
                    <a:pt x="668" y="1506"/>
                  </a:lnTo>
                  <a:lnTo>
                    <a:pt x="668" y="1507"/>
                  </a:lnTo>
                  <a:lnTo>
                    <a:pt x="668" y="1508"/>
                  </a:lnTo>
                  <a:lnTo>
                    <a:pt x="668" y="1509"/>
                  </a:lnTo>
                  <a:lnTo>
                    <a:pt x="667" y="1509"/>
                  </a:lnTo>
                  <a:lnTo>
                    <a:pt x="666" y="1511"/>
                  </a:lnTo>
                  <a:lnTo>
                    <a:pt x="664" y="1514"/>
                  </a:lnTo>
                  <a:lnTo>
                    <a:pt x="665" y="1514"/>
                  </a:lnTo>
                  <a:lnTo>
                    <a:pt x="666" y="1512"/>
                  </a:lnTo>
                  <a:lnTo>
                    <a:pt x="667" y="1510"/>
                  </a:lnTo>
                  <a:lnTo>
                    <a:pt x="668" y="1509"/>
                  </a:lnTo>
                  <a:lnTo>
                    <a:pt x="675" y="1508"/>
                  </a:lnTo>
                  <a:lnTo>
                    <a:pt x="677" y="1508"/>
                  </a:lnTo>
                  <a:lnTo>
                    <a:pt x="678" y="1507"/>
                  </a:lnTo>
                  <a:lnTo>
                    <a:pt x="679" y="1507"/>
                  </a:lnTo>
                  <a:lnTo>
                    <a:pt x="689" y="1502"/>
                  </a:lnTo>
                  <a:lnTo>
                    <a:pt x="690" y="1502"/>
                  </a:lnTo>
                  <a:lnTo>
                    <a:pt x="693" y="1503"/>
                  </a:lnTo>
                  <a:lnTo>
                    <a:pt x="693" y="1505"/>
                  </a:lnTo>
                  <a:lnTo>
                    <a:pt x="693" y="1507"/>
                  </a:lnTo>
                  <a:lnTo>
                    <a:pt x="693" y="1506"/>
                  </a:lnTo>
                  <a:lnTo>
                    <a:pt x="694" y="1505"/>
                  </a:lnTo>
                  <a:lnTo>
                    <a:pt x="693" y="1503"/>
                  </a:lnTo>
                  <a:lnTo>
                    <a:pt x="693" y="1502"/>
                  </a:lnTo>
                  <a:lnTo>
                    <a:pt x="694" y="1501"/>
                  </a:lnTo>
                  <a:lnTo>
                    <a:pt x="694" y="1500"/>
                  </a:lnTo>
                  <a:lnTo>
                    <a:pt x="695" y="1499"/>
                  </a:lnTo>
                  <a:lnTo>
                    <a:pt x="696" y="1498"/>
                  </a:lnTo>
                  <a:lnTo>
                    <a:pt x="698" y="1495"/>
                  </a:lnTo>
                  <a:lnTo>
                    <a:pt x="698" y="1493"/>
                  </a:lnTo>
                  <a:lnTo>
                    <a:pt x="698" y="1490"/>
                  </a:lnTo>
                  <a:lnTo>
                    <a:pt x="696" y="1489"/>
                  </a:lnTo>
                  <a:lnTo>
                    <a:pt x="696" y="1486"/>
                  </a:lnTo>
                  <a:lnTo>
                    <a:pt x="695" y="1486"/>
                  </a:lnTo>
                  <a:lnTo>
                    <a:pt x="695" y="1485"/>
                  </a:lnTo>
                  <a:lnTo>
                    <a:pt x="696" y="1485"/>
                  </a:lnTo>
                  <a:lnTo>
                    <a:pt x="698" y="1483"/>
                  </a:lnTo>
                  <a:lnTo>
                    <a:pt x="699" y="1482"/>
                  </a:lnTo>
                  <a:lnTo>
                    <a:pt x="699" y="1481"/>
                  </a:lnTo>
                  <a:lnTo>
                    <a:pt x="698" y="1478"/>
                  </a:lnTo>
                  <a:lnTo>
                    <a:pt x="698" y="1477"/>
                  </a:lnTo>
                  <a:lnTo>
                    <a:pt x="698" y="1476"/>
                  </a:lnTo>
                  <a:lnTo>
                    <a:pt x="699" y="1475"/>
                  </a:lnTo>
                  <a:lnTo>
                    <a:pt x="701" y="1472"/>
                  </a:lnTo>
                  <a:lnTo>
                    <a:pt x="702" y="1470"/>
                  </a:lnTo>
                  <a:lnTo>
                    <a:pt x="702" y="1469"/>
                  </a:lnTo>
                  <a:lnTo>
                    <a:pt x="702" y="1468"/>
                  </a:lnTo>
                  <a:lnTo>
                    <a:pt x="701" y="1466"/>
                  </a:lnTo>
                  <a:lnTo>
                    <a:pt x="699" y="1461"/>
                  </a:lnTo>
                  <a:lnTo>
                    <a:pt x="699" y="1460"/>
                  </a:lnTo>
                  <a:lnTo>
                    <a:pt x="700" y="1459"/>
                  </a:lnTo>
                  <a:lnTo>
                    <a:pt x="703" y="1456"/>
                  </a:lnTo>
                  <a:lnTo>
                    <a:pt x="704" y="1456"/>
                  </a:lnTo>
                  <a:lnTo>
                    <a:pt x="706" y="1457"/>
                  </a:lnTo>
                  <a:lnTo>
                    <a:pt x="706" y="1458"/>
                  </a:lnTo>
                  <a:lnTo>
                    <a:pt x="706" y="1459"/>
                  </a:lnTo>
                  <a:lnTo>
                    <a:pt x="706" y="1460"/>
                  </a:lnTo>
                  <a:lnTo>
                    <a:pt x="707" y="1459"/>
                  </a:lnTo>
                  <a:lnTo>
                    <a:pt x="707" y="1457"/>
                  </a:lnTo>
                  <a:lnTo>
                    <a:pt x="709" y="1456"/>
                  </a:lnTo>
                  <a:lnTo>
                    <a:pt x="709" y="1455"/>
                  </a:lnTo>
                  <a:lnTo>
                    <a:pt x="710" y="1453"/>
                  </a:lnTo>
                  <a:lnTo>
                    <a:pt x="711" y="1453"/>
                  </a:lnTo>
                  <a:lnTo>
                    <a:pt x="712" y="1453"/>
                  </a:lnTo>
                  <a:lnTo>
                    <a:pt x="715" y="1455"/>
                  </a:lnTo>
                  <a:lnTo>
                    <a:pt x="716" y="1455"/>
                  </a:lnTo>
                  <a:lnTo>
                    <a:pt x="717" y="1455"/>
                  </a:lnTo>
                  <a:lnTo>
                    <a:pt x="720" y="1452"/>
                  </a:lnTo>
                  <a:lnTo>
                    <a:pt x="721" y="1451"/>
                  </a:lnTo>
                  <a:lnTo>
                    <a:pt x="721" y="1452"/>
                  </a:lnTo>
                  <a:lnTo>
                    <a:pt x="721" y="1453"/>
                  </a:lnTo>
                  <a:lnTo>
                    <a:pt x="726" y="1453"/>
                  </a:lnTo>
                  <a:lnTo>
                    <a:pt x="728" y="1455"/>
                  </a:lnTo>
                  <a:lnTo>
                    <a:pt x="727" y="1456"/>
                  </a:lnTo>
                  <a:lnTo>
                    <a:pt x="728" y="1457"/>
                  </a:lnTo>
                  <a:lnTo>
                    <a:pt x="729" y="1457"/>
                  </a:lnTo>
                  <a:lnTo>
                    <a:pt x="730" y="1457"/>
                  </a:lnTo>
                  <a:lnTo>
                    <a:pt x="730" y="1456"/>
                  </a:lnTo>
                  <a:lnTo>
                    <a:pt x="729" y="1456"/>
                  </a:lnTo>
                  <a:lnTo>
                    <a:pt x="729" y="1455"/>
                  </a:lnTo>
                  <a:lnTo>
                    <a:pt x="727" y="1453"/>
                  </a:lnTo>
                  <a:lnTo>
                    <a:pt x="727" y="1452"/>
                  </a:lnTo>
                  <a:lnTo>
                    <a:pt x="726" y="1452"/>
                  </a:lnTo>
                  <a:lnTo>
                    <a:pt x="726" y="1451"/>
                  </a:lnTo>
                  <a:lnTo>
                    <a:pt x="725" y="1450"/>
                  </a:lnTo>
                  <a:lnTo>
                    <a:pt x="724" y="1451"/>
                  </a:lnTo>
                  <a:lnTo>
                    <a:pt x="722" y="1451"/>
                  </a:lnTo>
                  <a:lnTo>
                    <a:pt x="722" y="1450"/>
                  </a:lnTo>
                  <a:lnTo>
                    <a:pt x="722" y="1449"/>
                  </a:lnTo>
                  <a:lnTo>
                    <a:pt x="724" y="1449"/>
                  </a:lnTo>
                  <a:lnTo>
                    <a:pt x="724" y="1448"/>
                  </a:lnTo>
                  <a:lnTo>
                    <a:pt x="724" y="1447"/>
                  </a:lnTo>
                  <a:lnTo>
                    <a:pt x="724" y="1444"/>
                  </a:lnTo>
                  <a:lnTo>
                    <a:pt x="718" y="1438"/>
                  </a:lnTo>
                  <a:lnTo>
                    <a:pt x="719" y="1436"/>
                  </a:lnTo>
                  <a:lnTo>
                    <a:pt x="720" y="1438"/>
                  </a:lnTo>
                  <a:lnTo>
                    <a:pt x="724" y="1441"/>
                  </a:lnTo>
                  <a:lnTo>
                    <a:pt x="725" y="1442"/>
                  </a:lnTo>
                  <a:lnTo>
                    <a:pt x="727" y="1443"/>
                  </a:lnTo>
                  <a:lnTo>
                    <a:pt x="732" y="1442"/>
                  </a:lnTo>
                  <a:lnTo>
                    <a:pt x="733" y="1441"/>
                  </a:lnTo>
                  <a:lnTo>
                    <a:pt x="736" y="1440"/>
                  </a:lnTo>
                  <a:lnTo>
                    <a:pt x="741" y="1436"/>
                  </a:lnTo>
                  <a:lnTo>
                    <a:pt x="744" y="1434"/>
                  </a:lnTo>
                  <a:lnTo>
                    <a:pt x="748" y="1431"/>
                  </a:lnTo>
                  <a:lnTo>
                    <a:pt x="752" y="1427"/>
                  </a:lnTo>
                  <a:lnTo>
                    <a:pt x="753" y="1427"/>
                  </a:lnTo>
                  <a:lnTo>
                    <a:pt x="753" y="1428"/>
                  </a:lnTo>
                  <a:lnTo>
                    <a:pt x="750" y="1431"/>
                  </a:lnTo>
                  <a:lnTo>
                    <a:pt x="750" y="1432"/>
                  </a:lnTo>
                  <a:lnTo>
                    <a:pt x="753" y="1428"/>
                  </a:lnTo>
                  <a:lnTo>
                    <a:pt x="754" y="1427"/>
                  </a:lnTo>
                  <a:lnTo>
                    <a:pt x="754" y="1426"/>
                  </a:lnTo>
                  <a:lnTo>
                    <a:pt x="755" y="1425"/>
                  </a:lnTo>
                  <a:lnTo>
                    <a:pt x="758" y="1422"/>
                  </a:lnTo>
                  <a:lnTo>
                    <a:pt x="760" y="1420"/>
                  </a:lnTo>
                  <a:lnTo>
                    <a:pt x="762" y="1419"/>
                  </a:lnTo>
                  <a:lnTo>
                    <a:pt x="764" y="1418"/>
                  </a:lnTo>
                  <a:lnTo>
                    <a:pt x="769" y="1413"/>
                  </a:lnTo>
                  <a:lnTo>
                    <a:pt x="770" y="1410"/>
                  </a:lnTo>
                  <a:lnTo>
                    <a:pt x="771" y="1410"/>
                  </a:lnTo>
                  <a:lnTo>
                    <a:pt x="772" y="1408"/>
                  </a:lnTo>
                  <a:lnTo>
                    <a:pt x="775" y="1409"/>
                  </a:lnTo>
                  <a:lnTo>
                    <a:pt x="776" y="1410"/>
                  </a:lnTo>
                  <a:lnTo>
                    <a:pt x="777" y="1410"/>
                  </a:lnTo>
                  <a:lnTo>
                    <a:pt x="779" y="1409"/>
                  </a:lnTo>
                  <a:lnTo>
                    <a:pt x="780" y="1409"/>
                  </a:lnTo>
                  <a:lnTo>
                    <a:pt x="781" y="1408"/>
                  </a:lnTo>
                  <a:lnTo>
                    <a:pt x="782" y="1407"/>
                  </a:lnTo>
                  <a:lnTo>
                    <a:pt x="786" y="1406"/>
                  </a:lnTo>
                  <a:lnTo>
                    <a:pt x="788" y="1403"/>
                  </a:lnTo>
                  <a:lnTo>
                    <a:pt x="789" y="1403"/>
                  </a:lnTo>
                  <a:lnTo>
                    <a:pt x="790" y="1405"/>
                  </a:lnTo>
                  <a:lnTo>
                    <a:pt x="791" y="1403"/>
                  </a:lnTo>
                  <a:lnTo>
                    <a:pt x="793" y="1402"/>
                  </a:lnTo>
                  <a:lnTo>
                    <a:pt x="791" y="1402"/>
                  </a:lnTo>
                  <a:lnTo>
                    <a:pt x="791" y="1400"/>
                  </a:lnTo>
                  <a:lnTo>
                    <a:pt x="793" y="1400"/>
                  </a:lnTo>
                  <a:lnTo>
                    <a:pt x="795" y="1400"/>
                  </a:lnTo>
                  <a:lnTo>
                    <a:pt x="804" y="1397"/>
                  </a:lnTo>
                  <a:lnTo>
                    <a:pt x="807" y="1393"/>
                  </a:lnTo>
                  <a:lnTo>
                    <a:pt x="808" y="1393"/>
                  </a:lnTo>
                  <a:lnTo>
                    <a:pt x="807" y="1395"/>
                  </a:lnTo>
                  <a:lnTo>
                    <a:pt x="807" y="1397"/>
                  </a:lnTo>
                  <a:lnTo>
                    <a:pt x="806" y="1398"/>
                  </a:lnTo>
                  <a:lnTo>
                    <a:pt x="804" y="1398"/>
                  </a:lnTo>
                  <a:lnTo>
                    <a:pt x="804" y="1399"/>
                  </a:lnTo>
                  <a:lnTo>
                    <a:pt x="804" y="1400"/>
                  </a:lnTo>
                  <a:lnTo>
                    <a:pt x="805" y="1400"/>
                  </a:lnTo>
                  <a:lnTo>
                    <a:pt x="807" y="1399"/>
                  </a:lnTo>
                  <a:lnTo>
                    <a:pt x="810" y="1399"/>
                  </a:lnTo>
                  <a:lnTo>
                    <a:pt x="811" y="1400"/>
                  </a:lnTo>
                  <a:lnTo>
                    <a:pt x="812" y="1401"/>
                  </a:lnTo>
                  <a:lnTo>
                    <a:pt x="811" y="1401"/>
                  </a:lnTo>
                  <a:lnTo>
                    <a:pt x="810" y="1401"/>
                  </a:lnTo>
                  <a:lnTo>
                    <a:pt x="810" y="1402"/>
                  </a:lnTo>
                  <a:lnTo>
                    <a:pt x="810" y="1403"/>
                  </a:lnTo>
                  <a:lnTo>
                    <a:pt x="810" y="1405"/>
                  </a:lnTo>
                  <a:lnTo>
                    <a:pt x="810" y="1406"/>
                  </a:lnTo>
                  <a:lnTo>
                    <a:pt x="806" y="1406"/>
                  </a:lnTo>
                  <a:lnTo>
                    <a:pt x="806" y="1408"/>
                  </a:lnTo>
                  <a:lnTo>
                    <a:pt x="808" y="1411"/>
                  </a:lnTo>
                  <a:lnTo>
                    <a:pt x="810" y="1411"/>
                  </a:lnTo>
                  <a:lnTo>
                    <a:pt x="811" y="1410"/>
                  </a:lnTo>
                  <a:lnTo>
                    <a:pt x="813" y="1410"/>
                  </a:lnTo>
                  <a:lnTo>
                    <a:pt x="814" y="1409"/>
                  </a:lnTo>
                  <a:lnTo>
                    <a:pt x="816" y="1406"/>
                  </a:lnTo>
                  <a:lnTo>
                    <a:pt x="817" y="1405"/>
                  </a:lnTo>
                  <a:lnTo>
                    <a:pt x="820" y="1405"/>
                  </a:lnTo>
                  <a:lnTo>
                    <a:pt x="820" y="1403"/>
                  </a:lnTo>
                  <a:lnTo>
                    <a:pt x="821" y="1402"/>
                  </a:lnTo>
                  <a:lnTo>
                    <a:pt x="821" y="1401"/>
                  </a:lnTo>
                  <a:lnTo>
                    <a:pt x="821" y="1400"/>
                  </a:lnTo>
                  <a:lnTo>
                    <a:pt x="820" y="1399"/>
                  </a:lnTo>
                  <a:lnTo>
                    <a:pt x="817" y="1398"/>
                  </a:lnTo>
                  <a:lnTo>
                    <a:pt x="816" y="1397"/>
                  </a:lnTo>
                  <a:lnTo>
                    <a:pt x="816" y="1395"/>
                  </a:lnTo>
                  <a:lnTo>
                    <a:pt x="816" y="1394"/>
                  </a:lnTo>
                  <a:lnTo>
                    <a:pt x="815" y="1393"/>
                  </a:lnTo>
                  <a:lnTo>
                    <a:pt x="815" y="1392"/>
                  </a:lnTo>
                  <a:lnTo>
                    <a:pt x="815" y="1391"/>
                  </a:lnTo>
                  <a:lnTo>
                    <a:pt x="817" y="1391"/>
                  </a:lnTo>
                  <a:lnTo>
                    <a:pt x="819" y="1391"/>
                  </a:lnTo>
                  <a:lnTo>
                    <a:pt x="819" y="1390"/>
                  </a:lnTo>
                  <a:lnTo>
                    <a:pt x="819" y="1389"/>
                  </a:lnTo>
                  <a:lnTo>
                    <a:pt x="817" y="1389"/>
                  </a:lnTo>
                  <a:lnTo>
                    <a:pt x="816" y="1389"/>
                  </a:lnTo>
                  <a:lnTo>
                    <a:pt x="815" y="1390"/>
                  </a:lnTo>
                  <a:lnTo>
                    <a:pt x="814" y="1390"/>
                  </a:lnTo>
                  <a:lnTo>
                    <a:pt x="814" y="1392"/>
                  </a:lnTo>
                  <a:lnTo>
                    <a:pt x="813" y="1393"/>
                  </a:lnTo>
                  <a:lnTo>
                    <a:pt x="810" y="1393"/>
                  </a:lnTo>
                  <a:lnTo>
                    <a:pt x="810" y="1392"/>
                  </a:lnTo>
                  <a:lnTo>
                    <a:pt x="810" y="1391"/>
                  </a:lnTo>
                  <a:lnTo>
                    <a:pt x="811" y="1390"/>
                  </a:lnTo>
                  <a:lnTo>
                    <a:pt x="812" y="1389"/>
                  </a:lnTo>
                  <a:lnTo>
                    <a:pt x="814" y="1389"/>
                  </a:lnTo>
                  <a:lnTo>
                    <a:pt x="823" y="1381"/>
                  </a:lnTo>
                  <a:lnTo>
                    <a:pt x="827" y="1380"/>
                  </a:lnTo>
                  <a:lnTo>
                    <a:pt x="830" y="1376"/>
                  </a:lnTo>
                  <a:lnTo>
                    <a:pt x="831" y="1375"/>
                  </a:lnTo>
                  <a:lnTo>
                    <a:pt x="833" y="1374"/>
                  </a:lnTo>
                  <a:lnTo>
                    <a:pt x="836" y="1373"/>
                  </a:lnTo>
                  <a:lnTo>
                    <a:pt x="838" y="1370"/>
                  </a:lnTo>
                  <a:lnTo>
                    <a:pt x="849" y="1367"/>
                  </a:lnTo>
                  <a:lnTo>
                    <a:pt x="855" y="1365"/>
                  </a:lnTo>
                  <a:lnTo>
                    <a:pt x="859" y="1365"/>
                  </a:lnTo>
                  <a:lnTo>
                    <a:pt x="860" y="1364"/>
                  </a:lnTo>
                  <a:lnTo>
                    <a:pt x="865" y="1364"/>
                  </a:lnTo>
                  <a:lnTo>
                    <a:pt x="866" y="1365"/>
                  </a:lnTo>
                  <a:lnTo>
                    <a:pt x="866" y="1366"/>
                  </a:lnTo>
                  <a:lnTo>
                    <a:pt x="865" y="1366"/>
                  </a:lnTo>
                  <a:lnTo>
                    <a:pt x="863" y="1367"/>
                  </a:lnTo>
                  <a:lnTo>
                    <a:pt x="860" y="1368"/>
                  </a:lnTo>
                  <a:lnTo>
                    <a:pt x="851" y="1369"/>
                  </a:lnTo>
                  <a:lnTo>
                    <a:pt x="842" y="1370"/>
                  </a:lnTo>
                  <a:lnTo>
                    <a:pt x="842" y="1372"/>
                  </a:lnTo>
                  <a:lnTo>
                    <a:pt x="842" y="1373"/>
                  </a:lnTo>
                  <a:lnTo>
                    <a:pt x="843" y="1373"/>
                  </a:lnTo>
                  <a:lnTo>
                    <a:pt x="843" y="1374"/>
                  </a:lnTo>
                  <a:lnTo>
                    <a:pt x="845" y="1375"/>
                  </a:lnTo>
                  <a:lnTo>
                    <a:pt x="846" y="1374"/>
                  </a:lnTo>
                  <a:lnTo>
                    <a:pt x="845" y="1373"/>
                  </a:lnTo>
                  <a:lnTo>
                    <a:pt x="846" y="1372"/>
                  </a:lnTo>
                  <a:lnTo>
                    <a:pt x="851" y="1374"/>
                  </a:lnTo>
                  <a:lnTo>
                    <a:pt x="853" y="1374"/>
                  </a:lnTo>
                  <a:lnTo>
                    <a:pt x="853" y="1376"/>
                  </a:lnTo>
                  <a:lnTo>
                    <a:pt x="851" y="1377"/>
                  </a:lnTo>
                  <a:lnTo>
                    <a:pt x="850" y="1378"/>
                  </a:lnTo>
                  <a:lnTo>
                    <a:pt x="849" y="1378"/>
                  </a:lnTo>
                  <a:lnTo>
                    <a:pt x="848" y="1381"/>
                  </a:lnTo>
                  <a:lnTo>
                    <a:pt x="848" y="1382"/>
                  </a:lnTo>
                  <a:lnTo>
                    <a:pt x="848" y="1383"/>
                  </a:lnTo>
                  <a:lnTo>
                    <a:pt x="848" y="1385"/>
                  </a:lnTo>
                  <a:lnTo>
                    <a:pt x="848" y="1386"/>
                  </a:lnTo>
                  <a:lnTo>
                    <a:pt x="847" y="1388"/>
                  </a:lnTo>
                  <a:lnTo>
                    <a:pt x="846" y="1388"/>
                  </a:lnTo>
                  <a:lnTo>
                    <a:pt x="846" y="1389"/>
                  </a:lnTo>
                  <a:lnTo>
                    <a:pt x="846" y="1390"/>
                  </a:lnTo>
                  <a:lnTo>
                    <a:pt x="846" y="1392"/>
                  </a:lnTo>
                  <a:lnTo>
                    <a:pt x="847" y="1393"/>
                  </a:lnTo>
                  <a:lnTo>
                    <a:pt x="848" y="1394"/>
                  </a:lnTo>
                  <a:lnTo>
                    <a:pt x="849" y="1397"/>
                  </a:lnTo>
                  <a:lnTo>
                    <a:pt x="849" y="1398"/>
                  </a:lnTo>
                  <a:lnTo>
                    <a:pt x="850" y="1399"/>
                  </a:lnTo>
                  <a:lnTo>
                    <a:pt x="850" y="1400"/>
                  </a:lnTo>
                  <a:lnTo>
                    <a:pt x="850" y="1401"/>
                  </a:lnTo>
                  <a:lnTo>
                    <a:pt x="850" y="1403"/>
                  </a:lnTo>
                  <a:lnTo>
                    <a:pt x="850" y="1406"/>
                  </a:lnTo>
                  <a:lnTo>
                    <a:pt x="850" y="1407"/>
                  </a:lnTo>
                  <a:lnTo>
                    <a:pt x="849" y="1407"/>
                  </a:lnTo>
                  <a:lnTo>
                    <a:pt x="848" y="1408"/>
                  </a:lnTo>
                  <a:lnTo>
                    <a:pt x="848" y="1409"/>
                  </a:lnTo>
                  <a:lnTo>
                    <a:pt x="847" y="1410"/>
                  </a:lnTo>
                  <a:lnTo>
                    <a:pt x="847" y="1409"/>
                  </a:lnTo>
                  <a:lnTo>
                    <a:pt x="846" y="1408"/>
                  </a:lnTo>
                  <a:lnTo>
                    <a:pt x="843" y="1406"/>
                  </a:lnTo>
                  <a:lnTo>
                    <a:pt x="842" y="1405"/>
                  </a:lnTo>
                  <a:lnTo>
                    <a:pt x="841" y="1406"/>
                  </a:lnTo>
                  <a:lnTo>
                    <a:pt x="843" y="1407"/>
                  </a:lnTo>
                  <a:lnTo>
                    <a:pt x="843" y="1408"/>
                  </a:lnTo>
                  <a:lnTo>
                    <a:pt x="843" y="1409"/>
                  </a:lnTo>
                  <a:lnTo>
                    <a:pt x="845" y="1410"/>
                  </a:lnTo>
                  <a:lnTo>
                    <a:pt x="843" y="1410"/>
                  </a:lnTo>
                  <a:lnTo>
                    <a:pt x="842" y="1410"/>
                  </a:lnTo>
                  <a:lnTo>
                    <a:pt x="841" y="1409"/>
                  </a:lnTo>
                  <a:lnTo>
                    <a:pt x="838" y="1408"/>
                  </a:lnTo>
                  <a:lnTo>
                    <a:pt x="838" y="1409"/>
                  </a:lnTo>
                  <a:lnTo>
                    <a:pt x="837" y="1410"/>
                  </a:lnTo>
                  <a:lnTo>
                    <a:pt x="836" y="1409"/>
                  </a:lnTo>
                  <a:lnTo>
                    <a:pt x="834" y="1410"/>
                  </a:lnTo>
                  <a:lnTo>
                    <a:pt x="833" y="1413"/>
                  </a:lnTo>
                  <a:lnTo>
                    <a:pt x="832" y="1415"/>
                  </a:lnTo>
                  <a:lnTo>
                    <a:pt x="833" y="1416"/>
                  </a:lnTo>
                  <a:lnTo>
                    <a:pt x="836" y="1417"/>
                  </a:lnTo>
                  <a:lnTo>
                    <a:pt x="837" y="1417"/>
                  </a:lnTo>
                  <a:lnTo>
                    <a:pt x="839" y="1416"/>
                  </a:lnTo>
                  <a:lnTo>
                    <a:pt x="847" y="1416"/>
                  </a:lnTo>
                  <a:lnTo>
                    <a:pt x="848" y="1417"/>
                  </a:lnTo>
                  <a:lnTo>
                    <a:pt x="849" y="1418"/>
                  </a:lnTo>
                  <a:lnTo>
                    <a:pt x="853" y="1418"/>
                  </a:lnTo>
                  <a:lnTo>
                    <a:pt x="854" y="1417"/>
                  </a:lnTo>
                  <a:lnTo>
                    <a:pt x="855" y="1416"/>
                  </a:lnTo>
                  <a:lnTo>
                    <a:pt x="856" y="1413"/>
                  </a:lnTo>
                  <a:lnTo>
                    <a:pt x="857" y="1411"/>
                  </a:lnTo>
                  <a:lnTo>
                    <a:pt x="857" y="1414"/>
                  </a:lnTo>
                  <a:lnTo>
                    <a:pt x="856" y="1415"/>
                  </a:lnTo>
                  <a:lnTo>
                    <a:pt x="857" y="1417"/>
                  </a:lnTo>
                  <a:lnTo>
                    <a:pt x="857" y="1419"/>
                  </a:lnTo>
                  <a:lnTo>
                    <a:pt x="858" y="1418"/>
                  </a:lnTo>
                  <a:lnTo>
                    <a:pt x="864" y="1413"/>
                  </a:lnTo>
                  <a:lnTo>
                    <a:pt x="865" y="1413"/>
                  </a:lnTo>
                  <a:lnTo>
                    <a:pt x="866" y="1414"/>
                  </a:lnTo>
                  <a:lnTo>
                    <a:pt x="868" y="1419"/>
                  </a:lnTo>
                  <a:lnTo>
                    <a:pt x="870" y="1422"/>
                  </a:lnTo>
                  <a:lnTo>
                    <a:pt x="871" y="1422"/>
                  </a:lnTo>
                  <a:lnTo>
                    <a:pt x="873" y="1422"/>
                  </a:lnTo>
                  <a:lnTo>
                    <a:pt x="874" y="1420"/>
                  </a:lnTo>
                  <a:lnTo>
                    <a:pt x="874" y="1419"/>
                  </a:lnTo>
                  <a:lnTo>
                    <a:pt x="874" y="1418"/>
                  </a:lnTo>
                  <a:lnTo>
                    <a:pt x="875" y="1417"/>
                  </a:lnTo>
                  <a:lnTo>
                    <a:pt x="875" y="1416"/>
                  </a:lnTo>
                  <a:lnTo>
                    <a:pt x="875" y="1414"/>
                  </a:lnTo>
                  <a:lnTo>
                    <a:pt x="874" y="1414"/>
                  </a:lnTo>
                  <a:lnTo>
                    <a:pt x="874" y="1413"/>
                  </a:lnTo>
                  <a:lnTo>
                    <a:pt x="873" y="1411"/>
                  </a:lnTo>
                  <a:lnTo>
                    <a:pt x="874" y="1411"/>
                  </a:lnTo>
                  <a:lnTo>
                    <a:pt x="875" y="1410"/>
                  </a:lnTo>
                  <a:lnTo>
                    <a:pt x="874" y="1410"/>
                  </a:lnTo>
                  <a:lnTo>
                    <a:pt x="875" y="1408"/>
                  </a:lnTo>
                  <a:lnTo>
                    <a:pt x="875" y="1407"/>
                  </a:lnTo>
                  <a:lnTo>
                    <a:pt x="875" y="1406"/>
                  </a:lnTo>
                  <a:lnTo>
                    <a:pt x="877" y="1403"/>
                  </a:lnTo>
                  <a:lnTo>
                    <a:pt x="879" y="1403"/>
                  </a:lnTo>
                  <a:lnTo>
                    <a:pt x="880" y="1401"/>
                  </a:lnTo>
                  <a:lnTo>
                    <a:pt x="880" y="1400"/>
                  </a:lnTo>
                  <a:lnTo>
                    <a:pt x="882" y="1400"/>
                  </a:lnTo>
                  <a:lnTo>
                    <a:pt x="882" y="1399"/>
                  </a:lnTo>
                  <a:lnTo>
                    <a:pt x="882" y="1398"/>
                  </a:lnTo>
                  <a:lnTo>
                    <a:pt x="883" y="1398"/>
                  </a:lnTo>
                  <a:lnTo>
                    <a:pt x="886" y="1394"/>
                  </a:lnTo>
                  <a:lnTo>
                    <a:pt x="889" y="1394"/>
                  </a:lnTo>
                  <a:lnTo>
                    <a:pt x="892" y="1394"/>
                  </a:lnTo>
                  <a:lnTo>
                    <a:pt x="894" y="1394"/>
                  </a:lnTo>
                  <a:lnTo>
                    <a:pt x="897" y="1393"/>
                  </a:lnTo>
                  <a:lnTo>
                    <a:pt x="900" y="1389"/>
                  </a:lnTo>
                  <a:lnTo>
                    <a:pt x="901" y="1389"/>
                  </a:lnTo>
                  <a:lnTo>
                    <a:pt x="903" y="1389"/>
                  </a:lnTo>
                  <a:lnTo>
                    <a:pt x="906" y="1391"/>
                  </a:lnTo>
                  <a:lnTo>
                    <a:pt x="907" y="1391"/>
                  </a:lnTo>
                  <a:lnTo>
                    <a:pt x="915" y="1391"/>
                  </a:lnTo>
                  <a:lnTo>
                    <a:pt x="914" y="1393"/>
                  </a:lnTo>
                  <a:lnTo>
                    <a:pt x="915" y="1393"/>
                  </a:lnTo>
                  <a:lnTo>
                    <a:pt x="916" y="1390"/>
                  </a:lnTo>
                  <a:lnTo>
                    <a:pt x="917" y="1390"/>
                  </a:lnTo>
                  <a:lnTo>
                    <a:pt x="918" y="1390"/>
                  </a:lnTo>
                  <a:lnTo>
                    <a:pt x="919" y="1390"/>
                  </a:lnTo>
                  <a:lnTo>
                    <a:pt x="923" y="1394"/>
                  </a:lnTo>
                  <a:lnTo>
                    <a:pt x="928" y="1395"/>
                  </a:lnTo>
                  <a:lnTo>
                    <a:pt x="935" y="1394"/>
                  </a:lnTo>
                  <a:lnTo>
                    <a:pt x="936" y="1394"/>
                  </a:lnTo>
                  <a:lnTo>
                    <a:pt x="936" y="1392"/>
                  </a:lnTo>
                  <a:lnTo>
                    <a:pt x="937" y="1390"/>
                  </a:lnTo>
                  <a:lnTo>
                    <a:pt x="939" y="1388"/>
                  </a:lnTo>
                  <a:lnTo>
                    <a:pt x="940" y="1386"/>
                  </a:lnTo>
                  <a:lnTo>
                    <a:pt x="941" y="1385"/>
                  </a:lnTo>
                  <a:lnTo>
                    <a:pt x="941" y="1383"/>
                  </a:lnTo>
                  <a:lnTo>
                    <a:pt x="942" y="1383"/>
                  </a:lnTo>
                  <a:lnTo>
                    <a:pt x="950" y="1382"/>
                  </a:lnTo>
                  <a:lnTo>
                    <a:pt x="951" y="1380"/>
                  </a:lnTo>
                  <a:lnTo>
                    <a:pt x="951" y="1378"/>
                  </a:lnTo>
                  <a:lnTo>
                    <a:pt x="950" y="1377"/>
                  </a:lnTo>
                  <a:lnTo>
                    <a:pt x="950" y="1376"/>
                  </a:lnTo>
                  <a:lnTo>
                    <a:pt x="950" y="1375"/>
                  </a:lnTo>
                  <a:lnTo>
                    <a:pt x="951" y="1375"/>
                  </a:lnTo>
                  <a:lnTo>
                    <a:pt x="955" y="1373"/>
                  </a:lnTo>
                  <a:lnTo>
                    <a:pt x="957" y="1373"/>
                  </a:lnTo>
                  <a:lnTo>
                    <a:pt x="958" y="1373"/>
                  </a:lnTo>
                  <a:lnTo>
                    <a:pt x="958" y="1374"/>
                  </a:lnTo>
                  <a:lnTo>
                    <a:pt x="957" y="1375"/>
                  </a:lnTo>
                  <a:lnTo>
                    <a:pt x="957" y="1376"/>
                  </a:lnTo>
                  <a:lnTo>
                    <a:pt x="957" y="1377"/>
                  </a:lnTo>
                  <a:lnTo>
                    <a:pt x="958" y="1380"/>
                  </a:lnTo>
                  <a:lnTo>
                    <a:pt x="958" y="1381"/>
                  </a:lnTo>
                  <a:lnTo>
                    <a:pt x="960" y="1381"/>
                  </a:lnTo>
                  <a:lnTo>
                    <a:pt x="961" y="1382"/>
                  </a:lnTo>
                  <a:lnTo>
                    <a:pt x="960" y="1383"/>
                  </a:lnTo>
                  <a:lnTo>
                    <a:pt x="961" y="1383"/>
                  </a:lnTo>
                  <a:lnTo>
                    <a:pt x="962" y="1383"/>
                  </a:lnTo>
                  <a:lnTo>
                    <a:pt x="962" y="1382"/>
                  </a:lnTo>
                  <a:lnTo>
                    <a:pt x="962" y="1381"/>
                  </a:lnTo>
                  <a:lnTo>
                    <a:pt x="961" y="1380"/>
                  </a:lnTo>
                  <a:lnTo>
                    <a:pt x="960" y="1380"/>
                  </a:lnTo>
                  <a:lnTo>
                    <a:pt x="959" y="1380"/>
                  </a:lnTo>
                  <a:lnTo>
                    <a:pt x="959" y="1378"/>
                  </a:lnTo>
                  <a:lnTo>
                    <a:pt x="959" y="1377"/>
                  </a:lnTo>
                  <a:lnTo>
                    <a:pt x="958" y="1377"/>
                  </a:lnTo>
                  <a:lnTo>
                    <a:pt x="958" y="1376"/>
                  </a:lnTo>
                  <a:lnTo>
                    <a:pt x="958" y="1375"/>
                  </a:lnTo>
                  <a:lnTo>
                    <a:pt x="958" y="1374"/>
                  </a:lnTo>
                  <a:lnTo>
                    <a:pt x="958" y="1373"/>
                  </a:lnTo>
                  <a:lnTo>
                    <a:pt x="959" y="1372"/>
                  </a:lnTo>
                  <a:lnTo>
                    <a:pt x="966" y="1368"/>
                  </a:lnTo>
                  <a:lnTo>
                    <a:pt x="974" y="1365"/>
                  </a:lnTo>
                  <a:lnTo>
                    <a:pt x="981" y="1365"/>
                  </a:lnTo>
                  <a:lnTo>
                    <a:pt x="983" y="1366"/>
                  </a:lnTo>
                  <a:lnTo>
                    <a:pt x="981" y="1366"/>
                  </a:lnTo>
                  <a:lnTo>
                    <a:pt x="980" y="1366"/>
                  </a:lnTo>
                  <a:lnTo>
                    <a:pt x="979" y="1366"/>
                  </a:lnTo>
                  <a:lnTo>
                    <a:pt x="976" y="1367"/>
                  </a:lnTo>
                  <a:lnTo>
                    <a:pt x="975" y="1368"/>
                  </a:lnTo>
                  <a:lnTo>
                    <a:pt x="974" y="1369"/>
                  </a:lnTo>
                  <a:lnTo>
                    <a:pt x="976" y="1369"/>
                  </a:lnTo>
                  <a:lnTo>
                    <a:pt x="979" y="1372"/>
                  </a:lnTo>
                  <a:lnTo>
                    <a:pt x="986" y="1381"/>
                  </a:lnTo>
                  <a:lnTo>
                    <a:pt x="987" y="1382"/>
                  </a:lnTo>
                  <a:lnTo>
                    <a:pt x="986" y="1384"/>
                  </a:lnTo>
                  <a:lnTo>
                    <a:pt x="986" y="1385"/>
                  </a:lnTo>
                  <a:lnTo>
                    <a:pt x="985" y="1385"/>
                  </a:lnTo>
                  <a:lnTo>
                    <a:pt x="983" y="1384"/>
                  </a:lnTo>
                  <a:lnTo>
                    <a:pt x="981" y="1385"/>
                  </a:lnTo>
                  <a:lnTo>
                    <a:pt x="980" y="1386"/>
                  </a:lnTo>
                  <a:lnTo>
                    <a:pt x="979" y="1388"/>
                  </a:lnTo>
                  <a:lnTo>
                    <a:pt x="979" y="1389"/>
                  </a:lnTo>
                  <a:lnTo>
                    <a:pt x="979" y="1390"/>
                  </a:lnTo>
                  <a:lnTo>
                    <a:pt x="978" y="1391"/>
                  </a:lnTo>
                  <a:lnTo>
                    <a:pt x="977" y="1391"/>
                  </a:lnTo>
                  <a:lnTo>
                    <a:pt x="978" y="1392"/>
                  </a:lnTo>
                  <a:lnTo>
                    <a:pt x="978" y="1393"/>
                  </a:lnTo>
                  <a:lnTo>
                    <a:pt x="978" y="1394"/>
                  </a:lnTo>
                  <a:lnTo>
                    <a:pt x="978" y="1395"/>
                  </a:lnTo>
                  <a:lnTo>
                    <a:pt x="979" y="1397"/>
                  </a:lnTo>
                  <a:lnTo>
                    <a:pt x="979" y="1398"/>
                  </a:lnTo>
                  <a:lnTo>
                    <a:pt x="978" y="1399"/>
                  </a:lnTo>
                  <a:lnTo>
                    <a:pt x="978" y="1400"/>
                  </a:lnTo>
                  <a:lnTo>
                    <a:pt x="978" y="1402"/>
                  </a:lnTo>
                  <a:lnTo>
                    <a:pt x="978" y="1403"/>
                  </a:lnTo>
                  <a:lnTo>
                    <a:pt x="978" y="1405"/>
                  </a:lnTo>
                  <a:lnTo>
                    <a:pt x="979" y="1406"/>
                  </a:lnTo>
                  <a:lnTo>
                    <a:pt x="986" y="1408"/>
                  </a:lnTo>
                  <a:lnTo>
                    <a:pt x="993" y="1410"/>
                  </a:lnTo>
                  <a:lnTo>
                    <a:pt x="997" y="1407"/>
                  </a:lnTo>
                  <a:lnTo>
                    <a:pt x="998" y="1406"/>
                  </a:lnTo>
                  <a:lnTo>
                    <a:pt x="1000" y="1401"/>
                  </a:lnTo>
                  <a:lnTo>
                    <a:pt x="1000" y="1398"/>
                  </a:lnTo>
                  <a:lnTo>
                    <a:pt x="1000" y="1397"/>
                  </a:lnTo>
                  <a:lnTo>
                    <a:pt x="997" y="1393"/>
                  </a:lnTo>
                  <a:lnTo>
                    <a:pt x="996" y="1392"/>
                  </a:lnTo>
                  <a:lnTo>
                    <a:pt x="996" y="1391"/>
                  </a:lnTo>
                  <a:lnTo>
                    <a:pt x="995" y="1391"/>
                  </a:lnTo>
                  <a:lnTo>
                    <a:pt x="995" y="1390"/>
                  </a:lnTo>
                  <a:lnTo>
                    <a:pt x="995" y="1388"/>
                  </a:lnTo>
                  <a:lnTo>
                    <a:pt x="996" y="1386"/>
                  </a:lnTo>
                  <a:lnTo>
                    <a:pt x="998" y="1384"/>
                  </a:lnTo>
                  <a:lnTo>
                    <a:pt x="1000" y="1384"/>
                  </a:lnTo>
                  <a:lnTo>
                    <a:pt x="1002" y="1386"/>
                  </a:lnTo>
                  <a:lnTo>
                    <a:pt x="1003" y="1386"/>
                  </a:lnTo>
                  <a:lnTo>
                    <a:pt x="1012" y="1384"/>
                  </a:lnTo>
                  <a:lnTo>
                    <a:pt x="1014" y="1383"/>
                  </a:lnTo>
                  <a:lnTo>
                    <a:pt x="1019" y="1377"/>
                  </a:lnTo>
                  <a:lnTo>
                    <a:pt x="1020" y="1374"/>
                  </a:lnTo>
                  <a:lnTo>
                    <a:pt x="1021" y="1373"/>
                  </a:lnTo>
                  <a:lnTo>
                    <a:pt x="1022" y="1372"/>
                  </a:lnTo>
                  <a:lnTo>
                    <a:pt x="1024" y="1372"/>
                  </a:lnTo>
                  <a:lnTo>
                    <a:pt x="1024" y="1370"/>
                  </a:lnTo>
                  <a:lnTo>
                    <a:pt x="1023" y="1370"/>
                  </a:lnTo>
                  <a:lnTo>
                    <a:pt x="1023" y="1369"/>
                  </a:lnTo>
                  <a:lnTo>
                    <a:pt x="1024" y="1367"/>
                  </a:lnTo>
                  <a:lnTo>
                    <a:pt x="1024" y="1366"/>
                  </a:lnTo>
                  <a:lnTo>
                    <a:pt x="1024" y="1365"/>
                  </a:lnTo>
                  <a:lnTo>
                    <a:pt x="1024" y="1364"/>
                  </a:lnTo>
                  <a:lnTo>
                    <a:pt x="1024" y="1363"/>
                  </a:lnTo>
                  <a:lnTo>
                    <a:pt x="1024" y="1360"/>
                  </a:lnTo>
                  <a:lnTo>
                    <a:pt x="1024" y="1359"/>
                  </a:lnTo>
                  <a:lnTo>
                    <a:pt x="1023" y="1357"/>
                  </a:lnTo>
                  <a:lnTo>
                    <a:pt x="1022" y="1353"/>
                  </a:lnTo>
                  <a:lnTo>
                    <a:pt x="1020" y="1352"/>
                  </a:lnTo>
                  <a:lnTo>
                    <a:pt x="1019" y="1352"/>
                  </a:lnTo>
                  <a:lnTo>
                    <a:pt x="1019" y="1353"/>
                  </a:lnTo>
                  <a:lnTo>
                    <a:pt x="1019" y="1355"/>
                  </a:lnTo>
                  <a:lnTo>
                    <a:pt x="1019" y="1356"/>
                  </a:lnTo>
                  <a:lnTo>
                    <a:pt x="1019" y="1357"/>
                  </a:lnTo>
                  <a:lnTo>
                    <a:pt x="1019" y="1358"/>
                  </a:lnTo>
                  <a:lnTo>
                    <a:pt x="1018" y="1358"/>
                  </a:lnTo>
                  <a:lnTo>
                    <a:pt x="1017" y="1357"/>
                  </a:lnTo>
                  <a:lnTo>
                    <a:pt x="1015" y="1356"/>
                  </a:lnTo>
                  <a:lnTo>
                    <a:pt x="1015" y="1355"/>
                  </a:lnTo>
                  <a:lnTo>
                    <a:pt x="1015" y="1353"/>
                  </a:lnTo>
                  <a:lnTo>
                    <a:pt x="1015" y="1352"/>
                  </a:lnTo>
                  <a:lnTo>
                    <a:pt x="1015" y="1348"/>
                  </a:lnTo>
                  <a:lnTo>
                    <a:pt x="1015" y="1347"/>
                  </a:lnTo>
                  <a:lnTo>
                    <a:pt x="1015" y="1346"/>
                  </a:lnTo>
                  <a:lnTo>
                    <a:pt x="1015" y="1344"/>
                  </a:lnTo>
                  <a:lnTo>
                    <a:pt x="1014" y="1343"/>
                  </a:lnTo>
                  <a:lnTo>
                    <a:pt x="1014" y="1342"/>
                  </a:lnTo>
                  <a:lnTo>
                    <a:pt x="1013" y="1341"/>
                  </a:lnTo>
                  <a:lnTo>
                    <a:pt x="1012" y="1340"/>
                  </a:lnTo>
                  <a:lnTo>
                    <a:pt x="1012" y="1339"/>
                  </a:lnTo>
                  <a:lnTo>
                    <a:pt x="1012" y="1338"/>
                  </a:lnTo>
                  <a:lnTo>
                    <a:pt x="1012" y="1336"/>
                  </a:lnTo>
                  <a:lnTo>
                    <a:pt x="1011" y="1336"/>
                  </a:lnTo>
                  <a:lnTo>
                    <a:pt x="1009" y="1333"/>
                  </a:lnTo>
                  <a:lnTo>
                    <a:pt x="1008" y="1330"/>
                  </a:lnTo>
                  <a:lnTo>
                    <a:pt x="1006" y="1328"/>
                  </a:lnTo>
                  <a:lnTo>
                    <a:pt x="1006" y="1327"/>
                  </a:lnTo>
                  <a:lnTo>
                    <a:pt x="1006" y="1326"/>
                  </a:lnTo>
                  <a:lnTo>
                    <a:pt x="1005" y="1325"/>
                  </a:lnTo>
                  <a:lnTo>
                    <a:pt x="1004" y="1324"/>
                  </a:lnTo>
                  <a:lnTo>
                    <a:pt x="1005" y="1323"/>
                  </a:lnTo>
                  <a:lnTo>
                    <a:pt x="1005" y="1322"/>
                  </a:lnTo>
                  <a:lnTo>
                    <a:pt x="1005" y="1321"/>
                  </a:lnTo>
                  <a:lnTo>
                    <a:pt x="1005" y="1319"/>
                  </a:lnTo>
                  <a:lnTo>
                    <a:pt x="1006" y="1318"/>
                  </a:lnTo>
                  <a:lnTo>
                    <a:pt x="1017" y="1317"/>
                  </a:lnTo>
                  <a:lnTo>
                    <a:pt x="1018" y="1317"/>
                  </a:lnTo>
                  <a:lnTo>
                    <a:pt x="1018" y="1316"/>
                  </a:lnTo>
                  <a:lnTo>
                    <a:pt x="1018" y="1315"/>
                  </a:lnTo>
                  <a:lnTo>
                    <a:pt x="1017" y="1315"/>
                  </a:lnTo>
                  <a:lnTo>
                    <a:pt x="1017" y="1314"/>
                  </a:lnTo>
                  <a:lnTo>
                    <a:pt x="1017" y="1313"/>
                  </a:lnTo>
                  <a:lnTo>
                    <a:pt x="1018" y="1313"/>
                  </a:lnTo>
                  <a:lnTo>
                    <a:pt x="1018" y="1314"/>
                  </a:lnTo>
                  <a:lnTo>
                    <a:pt x="1019" y="1314"/>
                  </a:lnTo>
                  <a:lnTo>
                    <a:pt x="1019" y="1313"/>
                  </a:lnTo>
                  <a:lnTo>
                    <a:pt x="1019" y="1311"/>
                  </a:lnTo>
                  <a:lnTo>
                    <a:pt x="1018" y="1311"/>
                  </a:lnTo>
                  <a:lnTo>
                    <a:pt x="1018" y="1309"/>
                  </a:lnTo>
                  <a:lnTo>
                    <a:pt x="1018" y="1308"/>
                  </a:lnTo>
                  <a:lnTo>
                    <a:pt x="1019" y="1307"/>
                  </a:lnTo>
                  <a:lnTo>
                    <a:pt x="1019" y="1306"/>
                  </a:lnTo>
                  <a:lnTo>
                    <a:pt x="1020" y="1305"/>
                  </a:lnTo>
                  <a:lnTo>
                    <a:pt x="1023" y="1303"/>
                  </a:lnTo>
                  <a:lnTo>
                    <a:pt x="1024" y="1303"/>
                  </a:lnTo>
                  <a:lnTo>
                    <a:pt x="1027" y="1305"/>
                  </a:lnTo>
                  <a:lnTo>
                    <a:pt x="1028" y="1303"/>
                  </a:lnTo>
                  <a:lnTo>
                    <a:pt x="1029" y="1303"/>
                  </a:lnTo>
                  <a:lnTo>
                    <a:pt x="1029" y="1305"/>
                  </a:lnTo>
                  <a:lnTo>
                    <a:pt x="1029" y="1306"/>
                  </a:lnTo>
                  <a:lnTo>
                    <a:pt x="1030" y="1306"/>
                  </a:lnTo>
                  <a:lnTo>
                    <a:pt x="1034" y="1307"/>
                  </a:lnTo>
                  <a:lnTo>
                    <a:pt x="1035" y="1308"/>
                  </a:lnTo>
                  <a:lnTo>
                    <a:pt x="1036" y="1309"/>
                  </a:lnTo>
                  <a:lnTo>
                    <a:pt x="1045" y="1311"/>
                  </a:lnTo>
                  <a:lnTo>
                    <a:pt x="1055" y="1313"/>
                  </a:lnTo>
                  <a:lnTo>
                    <a:pt x="1066" y="1313"/>
                  </a:lnTo>
                  <a:lnTo>
                    <a:pt x="1073" y="1315"/>
                  </a:lnTo>
                  <a:lnTo>
                    <a:pt x="1081" y="1317"/>
                  </a:lnTo>
                  <a:lnTo>
                    <a:pt x="1086" y="1317"/>
                  </a:lnTo>
                  <a:lnTo>
                    <a:pt x="1090" y="1319"/>
                  </a:lnTo>
                  <a:lnTo>
                    <a:pt x="1096" y="1323"/>
                  </a:lnTo>
                  <a:lnTo>
                    <a:pt x="1104" y="1326"/>
                  </a:lnTo>
                  <a:lnTo>
                    <a:pt x="1109" y="1331"/>
                  </a:lnTo>
                  <a:lnTo>
                    <a:pt x="1114" y="1333"/>
                  </a:lnTo>
                  <a:lnTo>
                    <a:pt x="1118" y="1338"/>
                  </a:lnTo>
                  <a:lnTo>
                    <a:pt x="1123" y="1341"/>
                  </a:lnTo>
                  <a:lnTo>
                    <a:pt x="1125" y="1343"/>
                  </a:lnTo>
                  <a:lnTo>
                    <a:pt x="1124" y="1344"/>
                  </a:lnTo>
                  <a:lnTo>
                    <a:pt x="1124" y="1346"/>
                  </a:lnTo>
                  <a:lnTo>
                    <a:pt x="1123" y="1346"/>
                  </a:lnTo>
                  <a:lnTo>
                    <a:pt x="1122" y="1344"/>
                  </a:lnTo>
                  <a:lnTo>
                    <a:pt x="1121" y="1344"/>
                  </a:lnTo>
                  <a:lnTo>
                    <a:pt x="1121" y="1346"/>
                  </a:lnTo>
                  <a:lnTo>
                    <a:pt x="1121" y="1347"/>
                  </a:lnTo>
                  <a:lnTo>
                    <a:pt x="1119" y="1348"/>
                  </a:lnTo>
                  <a:lnTo>
                    <a:pt x="1119" y="1349"/>
                  </a:lnTo>
                  <a:lnTo>
                    <a:pt x="1119" y="1351"/>
                  </a:lnTo>
                  <a:lnTo>
                    <a:pt x="1119" y="1352"/>
                  </a:lnTo>
                  <a:lnTo>
                    <a:pt x="1119" y="1353"/>
                  </a:lnTo>
                  <a:lnTo>
                    <a:pt x="1119" y="1355"/>
                  </a:lnTo>
                  <a:lnTo>
                    <a:pt x="1121" y="1355"/>
                  </a:lnTo>
                  <a:lnTo>
                    <a:pt x="1122" y="1352"/>
                  </a:lnTo>
                  <a:lnTo>
                    <a:pt x="1123" y="1351"/>
                  </a:lnTo>
                  <a:lnTo>
                    <a:pt x="1123" y="1350"/>
                  </a:lnTo>
                  <a:lnTo>
                    <a:pt x="1123" y="1349"/>
                  </a:lnTo>
                  <a:lnTo>
                    <a:pt x="1123" y="1348"/>
                  </a:lnTo>
                  <a:lnTo>
                    <a:pt x="1123" y="1347"/>
                  </a:lnTo>
                  <a:lnTo>
                    <a:pt x="1125" y="1346"/>
                  </a:lnTo>
                  <a:lnTo>
                    <a:pt x="1126" y="1347"/>
                  </a:lnTo>
                  <a:lnTo>
                    <a:pt x="1135" y="1352"/>
                  </a:lnTo>
                  <a:lnTo>
                    <a:pt x="1145" y="1355"/>
                  </a:lnTo>
                  <a:lnTo>
                    <a:pt x="1147" y="1356"/>
                  </a:lnTo>
                  <a:lnTo>
                    <a:pt x="1148" y="1357"/>
                  </a:lnTo>
                  <a:lnTo>
                    <a:pt x="1147" y="1358"/>
                  </a:lnTo>
                  <a:lnTo>
                    <a:pt x="1143" y="1358"/>
                  </a:lnTo>
                  <a:lnTo>
                    <a:pt x="1143" y="1357"/>
                  </a:lnTo>
                  <a:lnTo>
                    <a:pt x="1143" y="1356"/>
                  </a:lnTo>
                  <a:lnTo>
                    <a:pt x="1142" y="1357"/>
                  </a:lnTo>
                  <a:lnTo>
                    <a:pt x="1141" y="1357"/>
                  </a:lnTo>
                  <a:lnTo>
                    <a:pt x="1141" y="1356"/>
                  </a:lnTo>
                  <a:lnTo>
                    <a:pt x="1142" y="1358"/>
                  </a:lnTo>
                  <a:lnTo>
                    <a:pt x="1142" y="1359"/>
                  </a:lnTo>
                  <a:lnTo>
                    <a:pt x="1144" y="1359"/>
                  </a:lnTo>
                  <a:lnTo>
                    <a:pt x="1145" y="1360"/>
                  </a:lnTo>
                  <a:lnTo>
                    <a:pt x="1149" y="1361"/>
                  </a:lnTo>
                  <a:lnTo>
                    <a:pt x="1150" y="1361"/>
                  </a:lnTo>
                  <a:lnTo>
                    <a:pt x="1152" y="1363"/>
                  </a:lnTo>
                  <a:lnTo>
                    <a:pt x="1153" y="1364"/>
                  </a:lnTo>
                  <a:lnTo>
                    <a:pt x="1156" y="1365"/>
                  </a:lnTo>
                  <a:lnTo>
                    <a:pt x="1158" y="1367"/>
                  </a:lnTo>
                  <a:lnTo>
                    <a:pt x="1159" y="1368"/>
                  </a:lnTo>
                  <a:lnTo>
                    <a:pt x="1167" y="1372"/>
                  </a:lnTo>
                  <a:lnTo>
                    <a:pt x="1174" y="1374"/>
                  </a:lnTo>
                  <a:lnTo>
                    <a:pt x="1177" y="1375"/>
                  </a:lnTo>
                  <a:lnTo>
                    <a:pt x="1177" y="1376"/>
                  </a:lnTo>
                  <a:lnTo>
                    <a:pt x="1176" y="1377"/>
                  </a:lnTo>
                  <a:lnTo>
                    <a:pt x="1175" y="1378"/>
                  </a:lnTo>
                  <a:lnTo>
                    <a:pt x="1176" y="1380"/>
                  </a:lnTo>
                  <a:lnTo>
                    <a:pt x="1178" y="1382"/>
                  </a:lnTo>
                  <a:lnTo>
                    <a:pt x="1178" y="1383"/>
                  </a:lnTo>
                  <a:lnTo>
                    <a:pt x="1178" y="1384"/>
                  </a:lnTo>
                  <a:lnTo>
                    <a:pt x="1179" y="1385"/>
                  </a:lnTo>
                  <a:lnTo>
                    <a:pt x="1182" y="1385"/>
                  </a:lnTo>
                  <a:lnTo>
                    <a:pt x="1183" y="1386"/>
                  </a:lnTo>
                  <a:lnTo>
                    <a:pt x="1184" y="1388"/>
                  </a:lnTo>
                  <a:lnTo>
                    <a:pt x="1188" y="1392"/>
                  </a:lnTo>
                  <a:lnTo>
                    <a:pt x="1194" y="1399"/>
                  </a:lnTo>
                  <a:lnTo>
                    <a:pt x="1192" y="1398"/>
                  </a:lnTo>
                  <a:lnTo>
                    <a:pt x="1194" y="1401"/>
                  </a:lnTo>
                  <a:lnTo>
                    <a:pt x="1195" y="1401"/>
                  </a:lnTo>
                  <a:lnTo>
                    <a:pt x="1196" y="1401"/>
                  </a:lnTo>
                  <a:lnTo>
                    <a:pt x="1201" y="1403"/>
                  </a:lnTo>
                  <a:lnTo>
                    <a:pt x="1202" y="1405"/>
                  </a:lnTo>
                  <a:lnTo>
                    <a:pt x="1203" y="1406"/>
                  </a:lnTo>
                  <a:lnTo>
                    <a:pt x="1203" y="1407"/>
                  </a:lnTo>
                  <a:lnTo>
                    <a:pt x="1205" y="1409"/>
                  </a:lnTo>
                  <a:lnTo>
                    <a:pt x="1205" y="1410"/>
                  </a:lnTo>
                  <a:lnTo>
                    <a:pt x="1204" y="1414"/>
                  </a:lnTo>
                  <a:lnTo>
                    <a:pt x="1204" y="1415"/>
                  </a:lnTo>
                  <a:lnTo>
                    <a:pt x="1204" y="1416"/>
                  </a:lnTo>
                  <a:lnTo>
                    <a:pt x="1204" y="1417"/>
                  </a:lnTo>
                  <a:lnTo>
                    <a:pt x="1205" y="1416"/>
                  </a:lnTo>
                  <a:lnTo>
                    <a:pt x="1207" y="1417"/>
                  </a:lnTo>
                  <a:lnTo>
                    <a:pt x="1207" y="1418"/>
                  </a:lnTo>
                  <a:lnTo>
                    <a:pt x="1205" y="1419"/>
                  </a:lnTo>
                  <a:lnTo>
                    <a:pt x="1207" y="1420"/>
                  </a:lnTo>
                  <a:lnTo>
                    <a:pt x="1208" y="1419"/>
                  </a:lnTo>
                  <a:lnTo>
                    <a:pt x="1209" y="1417"/>
                  </a:lnTo>
                  <a:lnTo>
                    <a:pt x="1210" y="1417"/>
                  </a:lnTo>
                  <a:lnTo>
                    <a:pt x="1211" y="1416"/>
                  </a:lnTo>
                  <a:lnTo>
                    <a:pt x="1211" y="1415"/>
                  </a:lnTo>
                  <a:lnTo>
                    <a:pt x="1212" y="1413"/>
                  </a:lnTo>
                  <a:lnTo>
                    <a:pt x="1213" y="1413"/>
                  </a:lnTo>
                  <a:lnTo>
                    <a:pt x="1214" y="1411"/>
                  </a:lnTo>
                  <a:lnTo>
                    <a:pt x="1216" y="1411"/>
                  </a:lnTo>
                  <a:lnTo>
                    <a:pt x="1214" y="1411"/>
                  </a:lnTo>
                  <a:lnTo>
                    <a:pt x="1213" y="1410"/>
                  </a:lnTo>
                  <a:lnTo>
                    <a:pt x="1213" y="1409"/>
                  </a:lnTo>
                  <a:lnTo>
                    <a:pt x="1213" y="1408"/>
                  </a:lnTo>
                  <a:lnTo>
                    <a:pt x="1213" y="1407"/>
                  </a:lnTo>
                  <a:lnTo>
                    <a:pt x="1214" y="1406"/>
                  </a:lnTo>
                  <a:lnTo>
                    <a:pt x="1216" y="1405"/>
                  </a:lnTo>
                  <a:lnTo>
                    <a:pt x="1216" y="1403"/>
                  </a:lnTo>
                  <a:lnTo>
                    <a:pt x="1217" y="1401"/>
                  </a:lnTo>
                  <a:lnTo>
                    <a:pt x="1218" y="1399"/>
                  </a:lnTo>
                  <a:lnTo>
                    <a:pt x="1222" y="1390"/>
                  </a:lnTo>
                  <a:lnTo>
                    <a:pt x="1222" y="1389"/>
                  </a:lnTo>
                  <a:lnTo>
                    <a:pt x="1222" y="1388"/>
                  </a:lnTo>
                  <a:lnTo>
                    <a:pt x="1222" y="1386"/>
                  </a:lnTo>
                  <a:lnTo>
                    <a:pt x="1224" y="1384"/>
                  </a:lnTo>
                  <a:lnTo>
                    <a:pt x="1224" y="1383"/>
                  </a:lnTo>
                  <a:lnTo>
                    <a:pt x="1225" y="1381"/>
                  </a:lnTo>
                  <a:lnTo>
                    <a:pt x="1225" y="1380"/>
                  </a:lnTo>
                  <a:lnTo>
                    <a:pt x="1225" y="1378"/>
                  </a:lnTo>
                  <a:lnTo>
                    <a:pt x="1225" y="1377"/>
                  </a:lnTo>
                  <a:lnTo>
                    <a:pt x="1226" y="1377"/>
                  </a:lnTo>
                  <a:lnTo>
                    <a:pt x="1226" y="1376"/>
                  </a:lnTo>
                  <a:lnTo>
                    <a:pt x="1226" y="1375"/>
                  </a:lnTo>
                  <a:lnTo>
                    <a:pt x="1227" y="1373"/>
                  </a:lnTo>
                  <a:lnTo>
                    <a:pt x="1224" y="1373"/>
                  </a:lnTo>
                  <a:lnTo>
                    <a:pt x="1222" y="1373"/>
                  </a:lnTo>
                  <a:lnTo>
                    <a:pt x="1222" y="1372"/>
                  </a:lnTo>
                  <a:lnTo>
                    <a:pt x="1224" y="1370"/>
                  </a:lnTo>
                  <a:lnTo>
                    <a:pt x="1226" y="1370"/>
                  </a:lnTo>
                  <a:lnTo>
                    <a:pt x="1227" y="1370"/>
                  </a:lnTo>
                  <a:lnTo>
                    <a:pt x="1226" y="1370"/>
                  </a:lnTo>
                  <a:lnTo>
                    <a:pt x="1227" y="1369"/>
                  </a:lnTo>
                  <a:lnTo>
                    <a:pt x="1228" y="1368"/>
                  </a:lnTo>
                  <a:lnTo>
                    <a:pt x="1229" y="1367"/>
                  </a:lnTo>
                  <a:lnTo>
                    <a:pt x="1225" y="1368"/>
                  </a:lnTo>
                  <a:lnTo>
                    <a:pt x="1225" y="1367"/>
                  </a:lnTo>
                  <a:lnTo>
                    <a:pt x="1224" y="1367"/>
                  </a:lnTo>
                  <a:lnTo>
                    <a:pt x="1222" y="1368"/>
                  </a:lnTo>
                  <a:lnTo>
                    <a:pt x="1219" y="1370"/>
                  </a:lnTo>
                  <a:lnTo>
                    <a:pt x="1217" y="1370"/>
                  </a:lnTo>
                  <a:lnTo>
                    <a:pt x="1211" y="1367"/>
                  </a:lnTo>
                  <a:lnTo>
                    <a:pt x="1211" y="1366"/>
                  </a:lnTo>
                  <a:lnTo>
                    <a:pt x="1210" y="1365"/>
                  </a:lnTo>
                  <a:lnTo>
                    <a:pt x="1209" y="1361"/>
                  </a:lnTo>
                  <a:lnTo>
                    <a:pt x="1209" y="1360"/>
                  </a:lnTo>
                  <a:lnTo>
                    <a:pt x="1202" y="1349"/>
                  </a:lnTo>
                  <a:lnTo>
                    <a:pt x="1201" y="1346"/>
                  </a:lnTo>
                  <a:lnTo>
                    <a:pt x="1200" y="1342"/>
                  </a:lnTo>
                  <a:lnTo>
                    <a:pt x="1200" y="1341"/>
                  </a:lnTo>
                  <a:lnTo>
                    <a:pt x="1200" y="1340"/>
                  </a:lnTo>
                  <a:lnTo>
                    <a:pt x="1201" y="1339"/>
                  </a:lnTo>
                  <a:lnTo>
                    <a:pt x="1202" y="1338"/>
                  </a:lnTo>
                  <a:lnTo>
                    <a:pt x="1201" y="1335"/>
                  </a:lnTo>
                  <a:lnTo>
                    <a:pt x="1202" y="1335"/>
                  </a:lnTo>
                  <a:lnTo>
                    <a:pt x="1201" y="1334"/>
                  </a:lnTo>
                  <a:lnTo>
                    <a:pt x="1201" y="1333"/>
                  </a:lnTo>
                  <a:lnTo>
                    <a:pt x="1202" y="1332"/>
                  </a:lnTo>
                  <a:lnTo>
                    <a:pt x="1202" y="1331"/>
                  </a:lnTo>
                  <a:lnTo>
                    <a:pt x="1202" y="1330"/>
                  </a:lnTo>
                  <a:lnTo>
                    <a:pt x="1202" y="1328"/>
                  </a:lnTo>
                  <a:lnTo>
                    <a:pt x="1202" y="1327"/>
                  </a:lnTo>
                  <a:lnTo>
                    <a:pt x="1202" y="1326"/>
                  </a:lnTo>
                  <a:lnTo>
                    <a:pt x="1201" y="1326"/>
                  </a:lnTo>
                  <a:lnTo>
                    <a:pt x="1200" y="1326"/>
                  </a:lnTo>
                  <a:lnTo>
                    <a:pt x="1200" y="1327"/>
                  </a:lnTo>
                  <a:lnTo>
                    <a:pt x="1200" y="1328"/>
                  </a:lnTo>
                  <a:lnTo>
                    <a:pt x="1200" y="1330"/>
                  </a:lnTo>
                  <a:lnTo>
                    <a:pt x="1200" y="1331"/>
                  </a:lnTo>
                  <a:lnTo>
                    <a:pt x="1199" y="1331"/>
                  </a:lnTo>
                  <a:lnTo>
                    <a:pt x="1195" y="1328"/>
                  </a:lnTo>
                  <a:lnTo>
                    <a:pt x="1192" y="1325"/>
                  </a:lnTo>
                  <a:lnTo>
                    <a:pt x="1190" y="1323"/>
                  </a:lnTo>
                  <a:lnTo>
                    <a:pt x="1188" y="1323"/>
                  </a:lnTo>
                  <a:lnTo>
                    <a:pt x="1186" y="1321"/>
                  </a:lnTo>
                  <a:lnTo>
                    <a:pt x="1182" y="1321"/>
                  </a:lnTo>
                  <a:lnTo>
                    <a:pt x="1177" y="1316"/>
                  </a:lnTo>
                  <a:lnTo>
                    <a:pt x="1175" y="1315"/>
                  </a:lnTo>
                  <a:lnTo>
                    <a:pt x="1174" y="1316"/>
                  </a:lnTo>
                  <a:lnTo>
                    <a:pt x="1174" y="1317"/>
                  </a:lnTo>
                  <a:lnTo>
                    <a:pt x="1175" y="1317"/>
                  </a:lnTo>
                  <a:lnTo>
                    <a:pt x="1175" y="1318"/>
                  </a:lnTo>
                  <a:lnTo>
                    <a:pt x="1175" y="1319"/>
                  </a:lnTo>
                  <a:lnTo>
                    <a:pt x="1174" y="1319"/>
                  </a:lnTo>
                  <a:lnTo>
                    <a:pt x="1173" y="1319"/>
                  </a:lnTo>
                  <a:lnTo>
                    <a:pt x="1172" y="1319"/>
                  </a:lnTo>
                  <a:lnTo>
                    <a:pt x="1170" y="1321"/>
                  </a:lnTo>
                  <a:lnTo>
                    <a:pt x="1172" y="1322"/>
                  </a:lnTo>
                  <a:lnTo>
                    <a:pt x="1174" y="1327"/>
                  </a:lnTo>
                  <a:lnTo>
                    <a:pt x="1173" y="1327"/>
                  </a:lnTo>
                  <a:lnTo>
                    <a:pt x="1172" y="1327"/>
                  </a:lnTo>
                  <a:lnTo>
                    <a:pt x="1169" y="1325"/>
                  </a:lnTo>
                  <a:lnTo>
                    <a:pt x="1169" y="1324"/>
                  </a:lnTo>
                  <a:lnTo>
                    <a:pt x="1169" y="1323"/>
                  </a:lnTo>
                  <a:lnTo>
                    <a:pt x="1169" y="1321"/>
                  </a:lnTo>
                  <a:lnTo>
                    <a:pt x="1169" y="1319"/>
                  </a:lnTo>
                  <a:lnTo>
                    <a:pt x="1169" y="1316"/>
                  </a:lnTo>
                  <a:lnTo>
                    <a:pt x="1169" y="1315"/>
                  </a:lnTo>
                  <a:lnTo>
                    <a:pt x="1169" y="1314"/>
                  </a:lnTo>
                  <a:lnTo>
                    <a:pt x="1169" y="1313"/>
                  </a:lnTo>
                  <a:lnTo>
                    <a:pt x="1169" y="1311"/>
                  </a:lnTo>
                  <a:lnTo>
                    <a:pt x="1169" y="1309"/>
                  </a:lnTo>
                  <a:lnTo>
                    <a:pt x="1169" y="1307"/>
                  </a:lnTo>
                  <a:lnTo>
                    <a:pt x="1172" y="1294"/>
                  </a:lnTo>
                  <a:lnTo>
                    <a:pt x="1172" y="1293"/>
                  </a:lnTo>
                  <a:lnTo>
                    <a:pt x="1172" y="1292"/>
                  </a:lnTo>
                  <a:lnTo>
                    <a:pt x="1173" y="1291"/>
                  </a:lnTo>
                  <a:lnTo>
                    <a:pt x="1173" y="1290"/>
                  </a:lnTo>
                  <a:lnTo>
                    <a:pt x="1174" y="1290"/>
                  </a:lnTo>
                  <a:lnTo>
                    <a:pt x="1175" y="1291"/>
                  </a:lnTo>
                  <a:lnTo>
                    <a:pt x="1175" y="1292"/>
                  </a:lnTo>
                  <a:lnTo>
                    <a:pt x="1174" y="1292"/>
                  </a:lnTo>
                  <a:lnTo>
                    <a:pt x="1174" y="1293"/>
                  </a:lnTo>
                  <a:lnTo>
                    <a:pt x="1174" y="1294"/>
                  </a:lnTo>
                  <a:lnTo>
                    <a:pt x="1174" y="1296"/>
                  </a:lnTo>
                  <a:lnTo>
                    <a:pt x="1175" y="1297"/>
                  </a:lnTo>
                  <a:lnTo>
                    <a:pt x="1176" y="1296"/>
                  </a:lnTo>
                  <a:lnTo>
                    <a:pt x="1178" y="1296"/>
                  </a:lnTo>
                  <a:lnTo>
                    <a:pt x="1179" y="1294"/>
                  </a:lnTo>
                  <a:lnTo>
                    <a:pt x="1181" y="1292"/>
                  </a:lnTo>
                  <a:lnTo>
                    <a:pt x="1182" y="1290"/>
                  </a:lnTo>
                  <a:lnTo>
                    <a:pt x="1183" y="1286"/>
                  </a:lnTo>
                  <a:lnTo>
                    <a:pt x="1182" y="1286"/>
                  </a:lnTo>
                  <a:lnTo>
                    <a:pt x="1182" y="1285"/>
                  </a:lnTo>
                  <a:lnTo>
                    <a:pt x="1182" y="1284"/>
                  </a:lnTo>
                  <a:lnTo>
                    <a:pt x="1182" y="1283"/>
                  </a:lnTo>
                  <a:lnTo>
                    <a:pt x="1182" y="1281"/>
                  </a:lnTo>
                  <a:lnTo>
                    <a:pt x="1182" y="1280"/>
                  </a:lnTo>
                  <a:lnTo>
                    <a:pt x="1181" y="1280"/>
                  </a:lnTo>
                  <a:lnTo>
                    <a:pt x="1181" y="1281"/>
                  </a:lnTo>
                  <a:lnTo>
                    <a:pt x="1181" y="1282"/>
                  </a:lnTo>
                  <a:lnTo>
                    <a:pt x="1181" y="1283"/>
                  </a:lnTo>
                  <a:lnTo>
                    <a:pt x="1178" y="1281"/>
                  </a:lnTo>
                  <a:lnTo>
                    <a:pt x="1177" y="1280"/>
                  </a:lnTo>
                  <a:lnTo>
                    <a:pt x="1177" y="1279"/>
                  </a:lnTo>
                  <a:lnTo>
                    <a:pt x="1177" y="1277"/>
                  </a:lnTo>
                  <a:lnTo>
                    <a:pt x="1177" y="1276"/>
                  </a:lnTo>
                  <a:lnTo>
                    <a:pt x="1177" y="1275"/>
                  </a:lnTo>
                  <a:lnTo>
                    <a:pt x="1178" y="1273"/>
                  </a:lnTo>
                  <a:lnTo>
                    <a:pt x="1178" y="1272"/>
                  </a:lnTo>
                  <a:lnTo>
                    <a:pt x="1179" y="1266"/>
                  </a:lnTo>
                  <a:lnTo>
                    <a:pt x="1179" y="1264"/>
                  </a:lnTo>
                  <a:lnTo>
                    <a:pt x="1181" y="1264"/>
                  </a:lnTo>
                  <a:lnTo>
                    <a:pt x="1181" y="1261"/>
                  </a:lnTo>
                  <a:lnTo>
                    <a:pt x="1181" y="1260"/>
                  </a:lnTo>
                  <a:lnTo>
                    <a:pt x="1181" y="1259"/>
                  </a:lnTo>
                  <a:lnTo>
                    <a:pt x="1182" y="1259"/>
                  </a:lnTo>
                  <a:lnTo>
                    <a:pt x="1182" y="1258"/>
                  </a:lnTo>
                  <a:lnTo>
                    <a:pt x="1181" y="1257"/>
                  </a:lnTo>
                  <a:lnTo>
                    <a:pt x="1179" y="1255"/>
                  </a:lnTo>
                  <a:lnTo>
                    <a:pt x="1179" y="1254"/>
                  </a:lnTo>
                  <a:lnTo>
                    <a:pt x="1182" y="1246"/>
                  </a:lnTo>
                  <a:lnTo>
                    <a:pt x="1182" y="1243"/>
                  </a:lnTo>
                  <a:lnTo>
                    <a:pt x="1183" y="1241"/>
                  </a:lnTo>
                  <a:lnTo>
                    <a:pt x="1183" y="1240"/>
                  </a:lnTo>
                  <a:lnTo>
                    <a:pt x="1183" y="1238"/>
                  </a:lnTo>
                  <a:lnTo>
                    <a:pt x="1183" y="1235"/>
                  </a:lnTo>
                  <a:lnTo>
                    <a:pt x="1182" y="1234"/>
                  </a:lnTo>
                  <a:lnTo>
                    <a:pt x="1181" y="1233"/>
                  </a:lnTo>
                  <a:lnTo>
                    <a:pt x="1178" y="1231"/>
                  </a:lnTo>
                  <a:lnTo>
                    <a:pt x="1177" y="1232"/>
                  </a:lnTo>
                  <a:lnTo>
                    <a:pt x="1175" y="1233"/>
                  </a:lnTo>
                  <a:lnTo>
                    <a:pt x="1169" y="1235"/>
                  </a:lnTo>
                  <a:lnTo>
                    <a:pt x="1167" y="1236"/>
                  </a:lnTo>
                  <a:lnTo>
                    <a:pt x="1166" y="1232"/>
                  </a:lnTo>
                  <a:lnTo>
                    <a:pt x="1166" y="1231"/>
                  </a:lnTo>
                  <a:lnTo>
                    <a:pt x="1165" y="1230"/>
                  </a:lnTo>
                  <a:lnTo>
                    <a:pt x="1165" y="1229"/>
                  </a:lnTo>
                  <a:lnTo>
                    <a:pt x="1165" y="1227"/>
                  </a:lnTo>
                  <a:lnTo>
                    <a:pt x="1166" y="1226"/>
                  </a:lnTo>
                  <a:lnTo>
                    <a:pt x="1168" y="1223"/>
                  </a:lnTo>
                  <a:lnTo>
                    <a:pt x="1169" y="1223"/>
                  </a:lnTo>
                  <a:lnTo>
                    <a:pt x="1170" y="1219"/>
                  </a:lnTo>
                  <a:lnTo>
                    <a:pt x="1170" y="1218"/>
                  </a:lnTo>
                  <a:lnTo>
                    <a:pt x="1170" y="1217"/>
                  </a:lnTo>
                  <a:lnTo>
                    <a:pt x="1170" y="1216"/>
                  </a:lnTo>
                  <a:lnTo>
                    <a:pt x="1170" y="1215"/>
                  </a:lnTo>
                  <a:lnTo>
                    <a:pt x="1170" y="1214"/>
                  </a:lnTo>
                  <a:lnTo>
                    <a:pt x="1172" y="1214"/>
                  </a:lnTo>
                  <a:lnTo>
                    <a:pt x="1172" y="1213"/>
                  </a:lnTo>
                  <a:lnTo>
                    <a:pt x="1170" y="1211"/>
                  </a:lnTo>
                  <a:lnTo>
                    <a:pt x="1169" y="1213"/>
                  </a:lnTo>
                  <a:lnTo>
                    <a:pt x="1169" y="1214"/>
                  </a:lnTo>
                  <a:lnTo>
                    <a:pt x="1168" y="1215"/>
                  </a:lnTo>
                  <a:lnTo>
                    <a:pt x="1168" y="1217"/>
                  </a:lnTo>
                  <a:lnTo>
                    <a:pt x="1169" y="1217"/>
                  </a:lnTo>
                  <a:lnTo>
                    <a:pt x="1168" y="1218"/>
                  </a:lnTo>
                  <a:lnTo>
                    <a:pt x="1167" y="1219"/>
                  </a:lnTo>
                  <a:lnTo>
                    <a:pt x="1166" y="1218"/>
                  </a:lnTo>
                  <a:lnTo>
                    <a:pt x="1165" y="1217"/>
                  </a:lnTo>
                  <a:lnTo>
                    <a:pt x="1165" y="1215"/>
                  </a:lnTo>
                  <a:lnTo>
                    <a:pt x="1166" y="1213"/>
                  </a:lnTo>
                  <a:lnTo>
                    <a:pt x="1169" y="1207"/>
                  </a:lnTo>
                  <a:lnTo>
                    <a:pt x="1170" y="1205"/>
                  </a:lnTo>
                  <a:lnTo>
                    <a:pt x="1170" y="1204"/>
                  </a:lnTo>
                  <a:lnTo>
                    <a:pt x="1170" y="1202"/>
                  </a:lnTo>
                  <a:lnTo>
                    <a:pt x="1172" y="1197"/>
                  </a:lnTo>
                  <a:lnTo>
                    <a:pt x="1173" y="1197"/>
                  </a:lnTo>
                  <a:lnTo>
                    <a:pt x="1175" y="1197"/>
                  </a:lnTo>
                  <a:lnTo>
                    <a:pt x="1178" y="1193"/>
                  </a:lnTo>
                  <a:lnTo>
                    <a:pt x="1182" y="1192"/>
                  </a:lnTo>
                  <a:lnTo>
                    <a:pt x="1186" y="1188"/>
                  </a:lnTo>
                  <a:lnTo>
                    <a:pt x="1188" y="1188"/>
                  </a:lnTo>
                  <a:lnTo>
                    <a:pt x="1188" y="1185"/>
                  </a:lnTo>
                  <a:lnTo>
                    <a:pt x="1190" y="1185"/>
                  </a:lnTo>
                  <a:lnTo>
                    <a:pt x="1191" y="1184"/>
                  </a:lnTo>
                  <a:lnTo>
                    <a:pt x="1193" y="1183"/>
                  </a:lnTo>
                  <a:lnTo>
                    <a:pt x="1195" y="1180"/>
                  </a:lnTo>
                  <a:lnTo>
                    <a:pt x="1196" y="1180"/>
                  </a:lnTo>
                  <a:lnTo>
                    <a:pt x="1198" y="1179"/>
                  </a:lnTo>
                  <a:lnTo>
                    <a:pt x="1200" y="1175"/>
                  </a:lnTo>
                  <a:lnTo>
                    <a:pt x="1205" y="1166"/>
                  </a:lnTo>
                  <a:lnTo>
                    <a:pt x="1207" y="1165"/>
                  </a:lnTo>
                  <a:lnTo>
                    <a:pt x="1208" y="1167"/>
                  </a:lnTo>
                  <a:lnTo>
                    <a:pt x="1208" y="1166"/>
                  </a:lnTo>
                  <a:lnTo>
                    <a:pt x="1208" y="1165"/>
                  </a:lnTo>
                  <a:lnTo>
                    <a:pt x="1207" y="1165"/>
                  </a:lnTo>
                  <a:lnTo>
                    <a:pt x="1207" y="1164"/>
                  </a:lnTo>
                  <a:lnTo>
                    <a:pt x="1207" y="1163"/>
                  </a:lnTo>
                  <a:lnTo>
                    <a:pt x="1210" y="1156"/>
                  </a:lnTo>
                  <a:lnTo>
                    <a:pt x="1211" y="1155"/>
                  </a:lnTo>
                  <a:lnTo>
                    <a:pt x="1211" y="1154"/>
                  </a:lnTo>
                  <a:lnTo>
                    <a:pt x="1211" y="1150"/>
                  </a:lnTo>
                  <a:lnTo>
                    <a:pt x="1212" y="1149"/>
                  </a:lnTo>
                  <a:lnTo>
                    <a:pt x="1212" y="1148"/>
                  </a:lnTo>
                  <a:lnTo>
                    <a:pt x="1213" y="1147"/>
                  </a:lnTo>
                  <a:lnTo>
                    <a:pt x="1213" y="1146"/>
                  </a:lnTo>
                  <a:lnTo>
                    <a:pt x="1213" y="1142"/>
                  </a:lnTo>
                  <a:lnTo>
                    <a:pt x="1213" y="1141"/>
                  </a:lnTo>
                  <a:lnTo>
                    <a:pt x="1216" y="1138"/>
                  </a:lnTo>
                  <a:lnTo>
                    <a:pt x="1216" y="1137"/>
                  </a:lnTo>
                  <a:lnTo>
                    <a:pt x="1216" y="1134"/>
                  </a:lnTo>
                  <a:lnTo>
                    <a:pt x="1216" y="1133"/>
                  </a:lnTo>
                  <a:lnTo>
                    <a:pt x="1216" y="1132"/>
                  </a:lnTo>
                  <a:lnTo>
                    <a:pt x="1216" y="1131"/>
                  </a:lnTo>
                  <a:lnTo>
                    <a:pt x="1216" y="1130"/>
                  </a:lnTo>
                  <a:lnTo>
                    <a:pt x="1216" y="1129"/>
                  </a:lnTo>
                  <a:lnTo>
                    <a:pt x="1218" y="1124"/>
                  </a:lnTo>
                  <a:lnTo>
                    <a:pt x="1218" y="1121"/>
                  </a:lnTo>
                  <a:lnTo>
                    <a:pt x="1218" y="1120"/>
                  </a:lnTo>
                  <a:lnTo>
                    <a:pt x="1218" y="1118"/>
                  </a:lnTo>
                  <a:lnTo>
                    <a:pt x="1218" y="1117"/>
                  </a:lnTo>
                  <a:lnTo>
                    <a:pt x="1219" y="1116"/>
                  </a:lnTo>
                  <a:lnTo>
                    <a:pt x="1219" y="1114"/>
                  </a:lnTo>
                  <a:lnTo>
                    <a:pt x="1219" y="1113"/>
                  </a:lnTo>
                  <a:lnTo>
                    <a:pt x="1220" y="1112"/>
                  </a:lnTo>
                  <a:lnTo>
                    <a:pt x="1220" y="1110"/>
                  </a:lnTo>
                  <a:lnTo>
                    <a:pt x="1220" y="1109"/>
                  </a:lnTo>
                  <a:lnTo>
                    <a:pt x="1220" y="1108"/>
                  </a:lnTo>
                  <a:lnTo>
                    <a:pt x="1220" y="1105"/>
                  </a:lnTo>
                  <a:lnTo>
                    <a:pt x="1220" y="1104"/>
                  </a:lnTo>
                  <a:lnTo>
                    <a:pt x="1220" y="1102"/>
                  </a:lnTo>
                  <a:lnTo>
                    <a:pt x="1221" y="1101"/>
                  </a:lnTo>
                  <a:lnTo>
                    <a:pt x="1222" y="1101"/>
                  </a:lnTo>
                  <a:lnTo>
                    <a:pt x="1221" y="1099"/>
                  </a:lnTo>
                  <a:lnTo>
                    <a:pt x="1221" y="1098"/>
                  </a:lnTo>
                  <a:lnTo>
                    <a:pt x="1221" y="1097"/>
                  </a:lnTo>
                  <a:lnTo>
                    <a:pt x="1221" y="1096"/>
                  </a:lnTo>
                  <a:lnTo>
                    <a:pt x="1222" y="1095"/>
                  </a:lnTo>
                  <a:lnTo>
                    <a:pt x="1222" y="1092"/>
                  </a:lnTo>
                  <a:lnTo>
                    <a:pt x="1222" y="1090"/>
                  </a:lnTo>
                  <a:lnTo>
                    <a:pt x="1224" y="1089"/>
                  </a:lnTo>
                  <a:lnTo>
                    <a:pt x="1224" y="1087"/>
                  </a:lnTo>
                  <a:lnTo>
                    <a:pt x="1225" y="1087"/>
                  </a:lnTo>
                  <a:lnTo>
                    <a:pt x="1226" y="1087"/>
                  </a:lnTo>
                  <a:lnTo>
                    <a:pt x="1225" y="1085"/>
                  </a:lnTo>
                  <a:lnTo>
                    <a:pt x="1224" y="1085"/>
                  </a:lnTo>
                  <a:lnTo>
                    <a:pt x="1224" y="1084"/>
                  </a:lnTo>
                  <a:lnTo>
                    <a:pt x="1224" y="1083"/>
                  </a:lnTo>
                  <a:lnTo>
                    <a:pt x="1228" y="1076"/>
                  </a:lnTo>
                  <a:lnTo>
                    <a:pt x="1229" y="1074"/>
                  </a:lnTo>
                  <a:lnTo>
                    <a:pt x="1230" y="1072"/>
                  </a:lnTo>
                  <a:lnTo>
                    <a:pt x="1231" y="1068"/>
                  </a:lnTo>
                  <a:lnTo>
                    <a:pt x="1231" y="1064"/>
                  </a:lnTo>
                  <a:lnTo>
                    <a:pt x="1233" y="1062"/>
                  </a:lnTo>
                  <a:lnTo>
                    <a:pt x="1234" y="1060"/>
                  </a:lnTo>
                  <a:lnTo>
                    <a:pt x="1236" y="1060"/>
                  </a:lnTo>
                  <a:lnTo>
                    <a:pt x="1243" y="1060"/>
                  </a:lnTo>
                  <a:lnTo>
                    <a:pt x="1244" y="1062"/>
                  </a:lnTo>
                  <a:lnTo>
                    <a:pt x="1244" y="1063"/>
                  </a:lnTo>
                  <a:lnTo>
                    <a:pt x="1243" y="1064"/>
                  </a:lnTo>
                  <a:lnTo>
                    <a:pt x="1238" y="1065"/>
                  </a:lnTo>
                  <a:lnTo>
                    <a:pt x="1237" y="1066"/>
                  </a:lnTo>
                  <a:lnTo>
                    <a:pt x="1238" y="1067"/>
                  </a:lnTo>
                  <a:lnTo>
                    <a:pt x="1238" y="1068"/>
                  </a:lnTo>
                  <a:lnTo>
                    <a:pt x="1246" y="1068"/>
                  </a:lnTo>
                  <a:lnTo>
                    <a:pt x="1253" y="1066"/>
                  </a:lnTo>
                  <a:lnTo>
                    <a:pt x="1265" y="1067"/>
                  </a:lnTo>
                  <a:lnTo>
                    <a:pt x="1274" y="1066"/>
                  </a:lnTo>
                  <a:lnTo>
                    <a:pt x="1280" y="1067"/>
                  </a:lnTo>
                  <a:lnTo>
                    <a:pt x="1282" y="1066"/>
                  </a:lnTo>
                  <a:lnTo>
                    <a:pt x="1285" y="1066"/>
                  </a:lnTo>
                  <a:lnTo>
                    <a:pt x="1287" y="1065"/>
                  </a:lnTo>
                  <a:lnTo>
                    <a:pt x="1287" y="1066"/>
                  </a:lnTo>
                  <a:lnTo>
                    <a:pt x="1288" y="1065"/>
                  </a:lnTo>
                  <a:lnTo>
                    <a:pt x="1290" y="1067"/>
                  </a:lnTo>
                  <a:lnTo>
                    <a:pt x="1298" y="1071"/>
                  </a:lnTo>
                  <a:lnTo>
                    <a:pt x="1298" y="1072"/>
                  </a:lnTo>
                  <a:lnTo>
                    <a:pt x="1297" y="1073"/>
                  </a:lnTo>
                  <a:lnTo>
                    <a:pt x="1296" y="1073"/>
                  </a:lnTo>
                  <a:lnTo>
                    <a:pt x="1295" y="1073"/>
                  </a:lnTo>
                  <a:lnTo>
                    <a:pt x="1294" y="1074"/>
                  </a:lnTo>
                  <a:lnTo>
                    <a:pt x="1295" y="1074"/>
                  </a:lnTo>
                  <a:lnTo>
                    <a:pt x="1295" y="1075"/>
                  </a:lnTo>
                  <a:lnTo>
                    <a:pt x="1296" y="1075"/>
                  </a:lnTo>
                  <a:lnTo>
                    <a:pt x="1302" y="1072"/>
                  </a:lnTo>
                  <a:lnTo>
                    <a:pt x="1306" y="1075"/>
                  </a:lnTo>
                  <a:lnTo>
                    <a:pt x="1311" y="1076"/>
                  </a:lnTo>
                  <a:lnTo>
                    <a:pt x="1315" y="1080"/>
                  </a:lnTo>
                  <a:lnTo>
                    <a:pt x="1319" y="1082"/>
                  </a:lnTo>
                  <a:lnTo>
                    <a:pt x="1316" y="1083"/>
                  </a:lnTo>
                  <a:lnTo>
                    <a:pt x="1316" y="1085"/>
                  </a:lnTo>
                  <a:lnTo>
                    <a:pt x="1317" y="1085"/>
                  </a:lnTo>
                  <a:lnTo>
                    <a:pt x="1319" y="1087"/>
                  </a:lnTo>
                  <a:lnTo>
                    <a:pt x="1319" y="1088"/>
                  </a:lnTo>
                  <a:lnTo>
                    <a:pt x="1317" y="1089"/>
                  </a:lnTo>
                  <a:lnTo>
                    <a:pt x="1316" y="1090"/>
                  </a:lnTo>
                  <a:lnTo>
                    <a:pt x="1316" y="1092"/>
                  </a:lnTo>
                  <a:lnTo>
                    <a:pt x="1317" y="1095"/>
                  </a:lnTo>
                  <a:lnTo>
                    <a:pt x="1317" y="1097"/>
                  </a:lnTo>
                  <a:lnTo>
                    <a:pt x="1320" y="1098"/>
                  </a:lnTo>
                  <a:lnTo>
                    <a:pt x="1320" y="1099"/>
                  </a:lnTo>
                  <a:lnTo>
                    <a:pt x="1319" y="1100"/>
                  </a:lnTo>
                  <a:lnTo>
                    <a:pt x="1319" y="1101"/>
                  </a:lnTo>
                  <a:lnTo>
                    <a:pt x="1319" y="1102"/>
                  </a:lnTo>
                  <a:lnTo>
                    <a:pt x="1319" y="1107"/>
                  </a:lnTo>
                  <a:lnTo>
                    <a:pt x="1319" y="1108"/>
                  </a:lnTo>
                  <a:lnTo>
                    <a:pt x="1319" y="1113"/>
                  </a:lnTo>
                  <a:lnTo>
                    <a:pt x="1320" y="1115"/>
                  </a:lnTo>
                  <a:lnTo>
                    <a:pt x="1321" y="1116"/>
                  </a:lnTo>
                  <a:lnTo>
                    <a:pt x="1321" y="1117"/>
                  </a:lnTo>
                  <a:lnTo>
                    <a:pt x="1320" y="1118"/>
                  </a:lnTo>
                  <a:lnTo>
                    <a:pt x="1320" y="1120"/>
                  </a:lnTo>
                  <a:lnTo>
                    <a:pt x="1319" y="1121"/>
                  </a:lnTo>
                  <a:lnTo>
                    <a:pt x="1317" y="1123"/>
                  </a:lnTo>
                  <a:lnTo>
                    <a:pt x="1316" y="1124"/>
                  </a:lnTo>
                  <a:lnTo>
                    <a:pt x="1316" y="1126"/>
                  </a:lnTo>
                  <a:lnTo>
                    <a:pt x="1316" y="1127"/>
                  </a:lnTo>
                  <a:lnTo>
                    <a:pt x="1316" y="1130"/>
                  </a:lnTo>
                  <a:lnTo>
                    <a:pt x="1316" y="1131"/>
                  </a:lnTo>
                  <a:lnTo>
                    <a:pt x="1316" y="1132"/>
                  </a:lnTo>
                  <a:lnTo>
                    <a:pt x="1315" y="1132"/>
                  </a:lnTo>
                  <a:lnTo>
                    <a:pt x="1313" y="1135"/>
                  </a:lnTo>
                  <a:lnTo>
                    <a:pt x="1313" y="1138"/>
                  </a:lnTo>
                  <a:lnTo>
                    <a:pt x="1313" y="1139"/>
                  </a:lnTo>
                  <a:lnTo>
                    <a:pt x="1312" y="1142"/>
                  </a:lnTo>
                  <a:lnTo>
                    <a:pt x="1312" y="1144"/>
                  </a:lnTo>
                  <a:lnTo>
                    <a:pt x="1312" y="1146"/>
                  </a:lnTo>
                  <a:lnTo>
                    <a:pt x="1312" y="1147"/>
                  </a:lnTo>
                  <a:lnTo>
                    <a:pt x="1311" y="1149"/>
                  </a:lnTo>
                  <a:lnTo>
                    <a:pt x="1308" y="1150"/>
                  </a:lnTo>
                  <a:lnTo>
                    <a:pt x="1307" y="1151"/>
                  </a:lnTo>
                  <a:lnTo>
                    <a:pt x="1306" y="1155"/>
                  </a:lnTo>
                  <a:lnTo>
                    <a:pt x="1307" y="1158"/>
                  </a:lnTo>
                  <a:lnTo>
                    <a:pt x="1307" y="1162"/>
                  </a:lnTo>
                  <a:lnTo>
                    <a:pt x="1307" y="1164"/>
                  </a:lnTo>
                  <a:lnTo>
                    <a:pt x="1305" y="1165"/>
                  </a:lnTo>
                  <a:lnTo>
                    <a:pt x="1304" y="1166"/>
                  </a:lnTo>
                  <a:lnTo>
                    <a:pt x="1304" y="1167"/>
                  </a:lnTo>
                  <a:lnTo>
                    <a:pt x="1304" y="1169"/>
                  </a:lnTo>
                  <a:lnTo>
                    <a:pt x="1304" y="1172"/>
                  </a:lnTo>
                  <a:lnTo>
                    <a:pt x="1303" y="1173"/>
                  </a:lnTo>
                  <a:lnTo>
                    <a:pt x="1299" y="1175"/>
                  </a:lnTo>
                  <a:lnTo>
                    <a:pt x="1298" y="1175"/>
                  </a:lnTo>
                  <a:lnTo>
                    <a:pt x="1298" y="1174"/>
                  </a:lnTo>
                  <a:lnTo>
                    <a:pt x="1297" y="1175"/>
                  </a:lnTo>
                  <a:lnTo>
                    <a:pt x="1296" y="1176"/>
                  </a:lnTo>
                  <a:lnTo>
                    <a:pt x="1295" y="1177"/>
                  </a:lnTo>
                  <a:lnTo>
                    <a:pt x="1294" y="1180"/>
                  </a:lnTo>
                  <a:lnTo>
                    <a:pt x="1294" y="1182"/>
                  </a:lnTo>
                  <a:lnTo>
                    <a:pt x="1294" y="1184"/>
                  </a:lnTo>
                  <a:lnTo>
                    <a:pt x="1295" y="1185"/>
                  </a:lnTo>
                  <a:lnTo>
                    <a:pt x="1295" y="1188"/>
                  </a:lnTo>
                  <a:lnTo>
                    <a:pt x="1296" y="1189"/>
                  </a:lnTo>
                  <a:lnTo>
                    <a:pt x="1300" y="1197"/>
                  </a:lnTo>
                  <a:lnTo>
                    <a:pt x="1313" y="1207"/>
                  </a:lnTo>
                  <a:lnTo>
                    <a:pt x="1314" y="1209"/>
                  </a:lnTo>
                  <a:lnTo>
                    <a:pt x="1315" y="1210"/>
                  </a:lnTo>
                  <a:lnTo>
                    <a:pt x="1315" y="1213"/>
                  </a:lnTo>
                  <a:lnTo>
                    <a:pt x="1314" y="1215"/>
                  </a:lnTo>
                  <a:lnTo>
                    <a:pt x="1314" y="1217"/>
                  </a:lnTo>
                  <a:lnTo>
                    <a:pt x="1314" y="1218"/>
                  </a:lnTo>
                  <a:lnTo>
                    <a:pt x="1314" y="1219"/>
                  </a:lnTo>
                  <a:lnTo>
                    <a:pt x="1315" y="1221"/>
                  </a:lnTo>
                  <a:lnTo>
                    <a:pt x="1316" y="1222"/>
                  </a:lnTo>
                  <a:lnTo>
                    <a:pt x="1316" y="1223"/>
                  </a:lnTo>
                  <a:lnTo>
                    <a:pt x="1316" y="1224"/>
                  </a:lnTo>
                  <a:lnTo>
                    <a:pt x="1317" y="1225"/>
                  </a:lnTo>
                  <a:lnTo>
                    <a:pt x="1319" y="1226"/>
                  </a:lnTo>
                  <a:lnTo>
                    <a:pt x="1319" y="1227"/>
                  </a:lnTo>
                  <a:lnTo>
                    <a:pt x="1319" y="1230"/>
                  </a:lnTo>
                  <a:lnTo>
                    <a:pt x="1319" y="1232"/>
                  </a:lnTo>
                  <a:lnTo>
                    <a:pt x="1319" y="1233"/>
                  </a:lnTo>
                  <a:lnTo>
                    <a:pt x="1319" y="1235"/>
                  </a:lnTo>
                  <a:lnTo>
                    <a:pt x="1319" y="1236"/>
                  </a:lnTo>
                  <a:lnTo>
                    <a:pt x="1317" y="1238"/>
                  </a:lnTo>
                  <a:lnTo>
                    <a:pt x="1317" y="1239"/>
                  </a:lnTo>
                  <a:lnTo>
                    <a:pt x="1317" y="1241"/>
                  </a:lnTo>
                  <a:lnTo>
                    <a:pt x="1317" y="1242"/>
                  </a:lnTo>
                  <a:lnTo>
                    <a:pt x="1317" y="1243"/>
                  </a:lnTo>
                  <a:lnTo>
                    <a:pt x="1315" y="1247"/>
                  </a:lnTo>
                  <a:lnTo>
                    <a:pt x="1315" y="1248"/>
                  </a:lnTo>
                  <a:lnTo>
                    <a:pt x="1315" y="1249"/>
                  </a:lnTo>
                  <a:lnTo>
                    <a:pt x="1315" y="1250"/>
                  </a:lnTo>
                  <a:lnTo>
                    <a:pt x="1316" y="1250"/>
                  </a:lnTo>
                  <a:lnTo>
                    <a:pt x="1316" y="1251"/>
                  </a:lnTo>
                  <a:lnTo>
                    <a:pt x="1317" y="1252"/>
                  </a:lnTo>
                  <a:lnTo>
                    <a:pt x="1317" y="1254"/>
                  </a:lnTo>
                  <a:lnTo>
                    <a:pt x="1317" y="1255"/>
                  </a:lnTo>
                  <a:lnTo>
                    <a:pt x="1317" y="1256"/>
                  </a:lnTo>
                  <a:lnTo>
                    <a:pt x="1317" y="1259"/>
                  </a:lnTo>
                  <a:lnTo>
                    <a:pt x="1317" y="1263"/>
                  </a:lnTo>
                  <a:lnTo>
                    <a:pt x="1316" y="1264"/>
                  </a:lnTo>
                  <a:lnTo>
                    <a:pt x="1314" y="1265"/>
                  </a:lnTo>
                  <a:lnTo>
                    <a:pt x="1314" y="1266"/>
                  </a:lnTo>
                  <a:lnTo>
                    <a:pt x="1309" y="1272"/>
                  </a:lnTo>
                  <a:lnTo>
                    <a:pt x="1309" y="1273"/>
                  </a:lnTo>
                  <a:lnTo>
                    <a:pt x="1309" y="1274"/>
                  </a:lnTo>
                  <a:lnTo>
                    <a:pt x="1309" y="1276"/>
                  </a:lnTo>
                  <a:lnTo>
                    <a:pt x="1313" y="1280"/>
                  </a:lnTo>
                  <a:lnTo>
                    <a:pt x="1314" y="1282"/>
                  </a:lnTo>
                  <a:lnTo>
                    <a:pt x="1314" y="1283"/>
                  </a:lnTo>
                  <a:lnTo>
                    <a:pt x="1313" y="1285"/>
                  </a:lnTo>
                  <a:lnTo>
                    <a:pt x="1313" y="1286"/>
                  </a:lnTo>
                  <a:lnTo>
                    <a:pt x="1313" y="1288"/>
                  </a:lnTo>
                  <a:lnTo>
                    <a:pt x="1312" y="1288"/>
                  </a:lnTo>
                  <a:lnTo>
                    <a:pt x="1311" y="1289"/>
                  </a:lnTo>
                  <a:lnTo>
                    <a:pt x="1311" y="1290"/>
                  </a:lnTo>
                  <a:lnTo>
                    <a:pt x="1311" y="1291"/>
                  </a:lnTo>
                  <a:lnTo>
                    <a:pt x="1312" y="1292"/>
                  </a:lnTo>
                  <a:lnTo>
                    <a:pt x="1312" y="1293"/>
                  </a:lnTo>
                  <a:lnTo>
                    <a:pt x="1312" y="1294"/>
                  </a:lnTo>
                  <a:lnTo>
                    <a:pt x="1312" y="1297"/>
                  </a:lnTo>
                  <a:lnTo>
                    <a:pt x="1314" y="1299"/>
                  </a:lnTo>
                  <a:lnTo>
                    <a:pt x="1314" y="1301"/>
                  </a:lnTo>
                  <a:lnTo>
                    <a:pt x="1315" y="1303"/>
                  </a:lnTo>
                  <a:lnTo>
                    <a:pt x="1315" y="1306"/>
                  </a:lnTo>
                  <a:lnTo>
                    <a:pt x="1315" y="1308"/>
                  </a:lnTo>
                  <a:lnTo>
                    <a:pt x="1315" y="1309"/>
                  </a:lnTo>
                  <a:lnTo>
                    <a:pt x="1315" y="1310"/>
                  </a:lnTo>
                  <a:lnTo>
                    <a:pt x="1314" y="1313"/>
                  </a:lnTo>
                  <a:lnTo>
                    <a:pt x="1314" y="1314"/>
                  </a:lnTo>
                  <a:lnTo>
                    <a:pt x="1313" y="1315"/>
                  </a:lnTo>
                  <a:lnTo>
                    <a:pt x="1312" y="1316"/>
                  </a:lnTo>
                  <a:lnTo>
                    <a:pt x="1313" y="1317"/>
                  </a:lnTo>
                  <a:lnTo>
                    <a:pt x="1312" y="1318"/>
                  </a:lnTo>
                  <a:lnTo>
                    <a:pt x="1311" y="1319"/>
                  </a:lnTo>
                  <a:lnTo>
                    <a:pt x="1312" y="1321"/>
                  </a:lnTo>
                  <a:lnTo>
                    <a:pt x="1312" y="1323"/>
                  </a:lnTo>
                  <a:lnTo>
                    <a:pt x="1314" y="1328"/>
                  </a:lnTo>
                  <a:lnTo>
                    <a:pt x="1314" y="1330"/>
                  </a:lnTo>
                  <a:lnTo>
                    <a:pt x="1314" y="1333"/>
                  </a:lnTo>
                  <a:lnTo>
                    <a:pt x="1314" y="1334"/>
                  </a:lnTo>
                  <a:lnTo>
                    <a:pt x="1313" y="1335"/>
                  </a:lnTo>
                  <a:lnTo>
                    <a:pt x="1311" y="1335"/>
                  </a:lnTo>
                  <a:lnTo>
                    <a:pt x="1311" y="1336"/>
                  </a:lnTo>
                  <a:lnTo>
                    <a:pt x="1312" y="1338"/>
                  </a:lnTo>
                  <a:lnTo>
                    <a:pt x="1313" y="1339"/>
                  </a:lnTo>
                  <a:lnTo>
                    <a:pt x="1314" y="1340"/>
                  </a:lnTo>
                  <a:lnTo>
                    <a:pt x="1314" y="1342"/>
                  </a:lnTo>
                  <a:lnTo>
                    <a:pt x="1314" y="1343"/>
                  </a:lnTo>
                  <a:lnTo>
                    <a:pt x="1314" y="1344"/>
                  </a:lnTo>
                  <a:lnTo>
                    <a:pt x="1314" y="1346"/>
                  </a:lnTo>
                  <a:lnTo>
                    <a:pt x="1313" y="1347"/>
                  </a:lnTo>
                  <a:lnTo>
                    <a:pt x="1312" y="1348"/>
                  </a:lnTo>
                  <a:lnTo>
                    <a:pt x="1312" y="1349"/>
                  </a:lnTo>
                  <a:lnTo>
                    <a:pt x="1311" y="1350"/>
                  </a:lnTo>
                  <a:lnTo>
                    <a:pt x="1311" y="1351"/>
                  </a:lnTo>
                  <a:lnTo>
                    <a:pt x="1311" y="1352"/>
                  </a:lnTo>
                  <a:lnTo>
                    <a:pt x="1311" y="1355"/>
                  </a:lnTo>
                  <a:lnTo>
                    <a:pt x="1311" y="1356"/>
                  </a:lnTo>
                  <a:lnTo>
                    <a:pt x="1312" y="1360"/>
                  </a:lnTo>
                  <a:lnTo>
                    <a:pt x="1312" y="1361"/>
                  </a:lnTo>
                  <a:lnTo>
                    <a:pt x="1312" y="1365"/>
                  </a:lnTo>
                  <a:lnTo>
                    <a:pt x="1312" y="1366"/>
                  </a:lnTo>
                  <a:lnTo>
                    <a:pt x="1312" y="1367"/>
                  </a:lnTo>
                  <a:lnTo>
                    <a:pt x="1313" y="1368"/>
                  </a:lnTo>
                  <a:lnTo>
                    <a:pt x="1313" y="1369"/>
                  </a:lnTo>
                  <a:lnTo>
                    <a:pt x="1315" y="1374"/>
                  </a:lnTo>
                  <a:lnTo>
                    <a:pt x="1320" y="1378"/>
                  </a:lnTo>
                  <a:lnTo>
                    <a:pt x="1325" y="1382"/>
                  </a:lnTo>
                  <a:lnTo>
                    <a:pt x="1337" y="1393"/>
                  </a:lnTo>
                  <a:lnTo>
                    <a:pt x="1338" y="1397"/>
                  </a:lnTo>
                  <a:lnTo>
                    <a:pt x="1339" y="1398"/>
                  </a:lnTo>
                  <a:lnTo>
                    <a:pt x="1339" y="1399"/>
                  </a:lnTo>
                  <a:lnTo>
                    <a:pt x="1339" y="1400"/>
                  </a:lnTo>
                  <a:lnTo>
                    <a:pt x="1339" y="1402"/>
                  </a:lnTo>
                  <a:lnTo>
                    <a:pt x="1339" y="1403"/>
                  </a:lnTo>
                  <a:lnTo>
                    <a:pt x="1338" y="1403"/>
                  </a:lnTo>
                  <a:lnTo>
                    <a:pt x="1338" y="1402"/>
                  </a:lnTo>
                  <a:lnTo>
                    <a:pt x="1338" y="1401"/>
                  </a:lnTo>
                  <a:lnTo>
                    <a:pt x="1338" y="1400"/>
                  </a:lnTo>
                  <a:lnTo>
                    <a:pt x="1337" y="1400"/>
                  </a:lnTo>
                  <a:lnTo>
                    <a:pt x="1334" y="1403"/>
                  </a:lnTo>
                  <a:lnTo>
                    <a:pt x="1334" y="1405"/>
                  </a:lnTo>
                  <a:lnTo>
                    <a:pt x="1333" y="1408"/>
                  </a:lnTo>
                  <a:lnTo>
                    <a:pt x="1333" y="1409"/>
                  </a:lnTo>
                  <a:lnTo>
                    <a:pt x="1331" y="1411"/>
                  </a:lnTo>
                  <a:lnTo>
                    <a:pt x="1328" y="1416"/>
                  </a:lnTo>
                  <a:lnTo>
                    <a:pt x="1325" y="1418"/>
                  </a:lnTo>
                  <a:lnTo>
                    <a:pt x="1326" y="1420"/>
                  </a:lnTo>
                  <a:lnTo>
                    <a:pt x="1326" y="1422"/>
                  </a:lnTo>
                  <a:lnTo>
                    <a:pt x="1326" y="1423"/>
                  </a:lnTo>
                  <a:lnTo>
                    <a:pt x="1326" y="1424"/>
                  </a:lnTo>
                  <a:lnTo>
                    <a:pt x="1325" y="1425"/>
                  </a:lnTo>
                  <a:lnTo>
                    <a:pt x="1325" y="1426"/>
                  </a:lnTo>
                  <a:lnTo>
                    <a:pt x="1325" y="1427"/>
                  </a:lnTo>
                  <a:lnTo>
                    <a:pt x="1325" y="1428"/>
                  </a:lnTo>
                  <a:lnTo>
                    <a:pt x="1328" y="1433"/>
                  </a:lnTo>
                  <a:lnTo>
                    <a:pt x="1328" y="1434"/>
                  </a:lnTo>
                  <a:lnTo>
                    <a:pt x="1329" y="1435"/>
                  </a:lnTo>
                  <a:lnTo>
                    <a:pt x="1328" y="1439"/>
                  </a:lnTo>
                  <a:lnTo>
                    <a:pt x="1329" y="1442"/>
                  </a:lnTo>
                  <a:lnTo>
                    <a:pt x="1328" y="1443"/>
                  </a:lnTo>
                  <a:lnTo>
                    <a:pt x="1325" y="1444"/>
                  </a:lnTo>
                  <a:lnTo>
                    <a:pt x="1325" y="1445"/>
                  </a:lnTo>
                  <a:lnTo>
                    <a:pt x="1325" y="1448"/>
                  </a:lnTo>
                  <a:lnTo>
                    <a:pt x="1325" y="1449"/>
                  </a:lnTo>
                  <a:lnTo>
                    <a:pt x="1326" y="1449"/>
                  </a:lnTo>
                  <a:lnTo>
                    <a:pt x="1326" y="1450"/>
                  </a:lnTo>
                  <a:lnTo>
                    <a:pt x="1326" y="1452"/>
                  </a:lnTo>
                  <a:lnTo>
                    <a:pt x="1326" y="1453"/>
                  </a:lnTo>
                  <a:lnTo>
                    <a:pt x="1325" y="1453"/>
                  </a:lnTo>
                  <a:lnTo>
                    <a:pt x="1325" y="1452"/>
                  </a:lnTo>
                  <a:lnTo>
                    <a:pt x="1325" y="1451"/>
                  </a:lnTo>
                  <a:lnTo>
                    <a:pt x="1324" y="1451"/>
                  </a:lnTo>
                  <a:lnTo>
                    <a:pt x="1323" y="1451"/>
                  </a:lnTo>
                  <a:lnTo>
                    <a:pt x="1323" y="1452"/>
                  </a:lnTo>
                  <a:lnTo>
                    <a:pt x="1321" y="1453"/>
                  </a:lnTo>
                  <a:lnTo>
                    <a:pt x="1321" y="1455"/>
                  </a:lnTo>
                  <a:lnTo>
                    <a:pt x="1321" y="1456"/>
                  </a:lnTo>
                  <a:lnTo>
                    <a:pt x="1320" y="1457"/>
                  </a:lnTo>
                  <a:lnTo>
                    <a:pt x="1317" y="1458"/>
                  </a:lnTo>
                  <a:lnTo>
                    <a:pt x="1314" y="1458"/>
                  </a:lnTo>
                  <a:lnTo>
                    <a:pt x="1313" y="1458"/>
                  </a:lnTo>
                  <a:lnTo>
                    <a:pt x="1312" y="1459"/>
                  </a:lnTo>
                  <a:lnTo>
                    <a:pt x="1312" y="1460"/>
                  </a:lnTo>
                  <a:lnTo>
                    <a:pt x="1312" y="1461"/>
                  </a:lnTo>
                  <a:lnTo>
                    <a:pt x="1312" y="1462"/>
                  </a:lnTo>
                  <a:lnTo>
                    <a:pt x="1312" y="1464"/>
                  </a:lnTo>
                  <a:lnTo>
                    <a:pt x="1312" y="1465"/>
                  </a:lnTo>
                  <a:lnTo>
                    <a:pt x="1311" y="1465"/>
                  </a:lnTo>
                  <a:lnTo>
                    <a:pt x="1308" y="1467"/>
                  </a:lnTo>
                  <a:lnTo>
                    <a:pt x="1308" y="1468"/>
                  </a:lnTo>
                  <a:lnTo>
                    <a:pt x="1308" y="1469"/>
                  </a:lnTo>
                  <a:lnTo>
                    <a:pt x="1308" y="1470"/>
                  </a:lnTo>
                  <a:lnTo>
                    <a:pt x="1309" y="1472"/>
                  </a:lnTo>
                  <a:lnTo>
                    <a:pt x="1309" y="1473"/>
                  </a:lnTo>
                  <a:lnTo>
                    <a:pt x="1309" y="1474"/>
                  </a:lnTo>
                  <a:lnTo>
                    <a:pt x="1309" y="1475"/>
                  </a:lnTo>
                  <a:lnTo>
                    <a:pt x="1308" y="1476"/>
                  </a:lnTo>
                  <a:lnTo>
                    <a:pt x="1308" y="1477"/>
                  </a:lnTo>
                  <a:lnTo>
                    <a:pt x="1307" y="1477"/>
                  </a:lnTo>
                  <a:lnTo>
                    <a:pt x="1306" y="1478"/>
                  </a:lnTo>
                  <a:lnTo>
                    <a:pt x="1305" y="1478"/>
                  </a:lnTo>
                  <a:lnTo>
                    <a:pt x="1304" y="1477"/>
                  </a:lnTo>
                  <a:lnTo>
                    <a:pt x="1303" y="1476"/>
                  </a:lnTo>
                  <a:lnTo>
                    <a:pt x="1303" y="1477"/>
                  </a:lnTo>
                  <a:lnTo>
                    <a:pt x="1302" y="1477"/>
                  </a:lnTo>
                  <a:lnTo>
                    <a:pt x="1299" y="1478"/>
                  </a:lnTo>
                  <a:lnTo>
                    <a:pt x="1299" y="1480"/>
                  </a:lnTo>
                  <a:lnTo>
                    <a:pt x="1299" y="1481"/>
                  </a:lnTo>
                  <a:lnTo>
                    <a:pt x="1300" y="1482"/>
                  </a:lnTo>
                  <a:lnTo>
                    <a:pt x="1302" y="1482"/>
                  </a:lnTo>
                  <a:lnTo>
                    <a:pt x="1303" y="1483"/>
                  </a:lnTo>
                  <a:lnTo>
                    <a:pt x="1304" y="1484"/>
                  </a:lnTo>
                  <a:lnTo>
                    <a:pt x="1304" y="1485"/>
                  </a:lnTo>
                  <a:lnTo>
                    <a:pt x="1304" y="1487"/>
                  </a:lnTo>
                  <a:lnTo>
                    <a:pt x="1304" y="1489"/>
                  </a:lnTo>
                  <a:lnTo>
                    <a:pt x="1303" y="1487"/>
                  </a:lnTo>
                  <a:lnTo>
                    <a:pt x="1303" y="1486"/>
                  </a:lnTo>
                  <a:lnTo>
                    <a:pt x="1303" y="1485"/>
                  </a:lnTo>
                  <a:lnTo>
                    <a:pt x="1302" y="1485"/>
                  </a:lnTo>
                  <a:lnTo>
                    <a:pt x="1302" y="1486"/>
                  </a:lnTo>
                  <a:lnTo>
                    <a:pt x="1302" y="1487"/>
                  </a:lnTo>
                  <a:lnTo>
                    <a:pt x="1296" y="1490"/>
                  </a:lnTo>
                  <a:lnTo>
                    <a:pt x="1297" y="1490"/>
                  </a:lnTo>
                  <a:lnTo>
                    <a:pt x="1298" y="1490"/>
                  </a:lnTo>
                  <a:lnTo>
                    <a:pt x="1298" y="1491"/>
                  </a:lnTo>
                  <a:lnTo>
                    <a:pt x="1298" y="1493"/>
                  </a:lnTo>
                  <a:lnTo>
                    <a:pt x="1298" y="1494"/>
                  </a:lnTo>
                  <a:lnTo>
                    <a:pt x="1297" y="1495"/>
                  </a:lnTo>
                  <a:lnTo>
                    <a:pt x="1296" y="1497"/>
                  </a:lnTo>
                  <a:lnTo>
                    <a:pt x="1296" y="1498"/>
                  </a:lnTo>
                  <a:lnTo>
                    <a:pt x="1295" y="1499"/>
                  </a:lnTo>
                  <a:lnTo>
                    <a:pt x="1294" y="1499"/>
                  </a:lnTo>
                  <a:lnTo>
                    <a:pt x="1294" y="1500"/>
                  </a:lnTo>
                  <a:lnTo>
                    <a:pt x="1293" y="1500"/>
                  </a:lnTo>
                  <a:lnTo>
                    <a:pt x="1293" y="1502"/>
                  </a:lnTo>
                  <a:lnTo>
                    <a:pt x="1293" y="1503"/>
                  </a:lnTo>
                  <a:lnTo>
                    <a:pt x="1291" y="1503"/>
                  </a:lnTo>
                  <a:lnTo>
                    <a:pt x="1290" y="1502"/>
                  </a:lnTo>
                  <a:lnTo>
                    <a:pt x="1289" y="1501"/>
                  </a:lnTo>
                  <a:lnTo>
                    <a:pt x="1288" y="1501"/>
                  </a:lnTo>
                  <a:lnTo>
                    <a:pt x="1287" y="1503"/>
                  </a:lnTo>
                  <a:lnTo>
                    <a:pt x="1286" y="1502"/>
                  </a:lnTo>
                  <a:lnTo>
                    <a:pt x="1285" y="1500"/>
                  </a:lnTo>
                  <a:lnTo>
                    <a:pt x="1283" y="1500"/>
                  </a:lnTo>
                  <a:lnTo>
                    <a:pt x="1282" y="1500"/>
                  </a:lnTo>
                  <a:lnTo>
                    <a:pt x="1281" y="1500"/>
                  </a:lnTo>
                  <a:lnTo>
                    <a:pt x="1281" y="1501"/>
                  </a:lnTo>
                  <a:lnTo>
                    <a:pt x="1285" y="1502"/>
                  </a:lnTo>
                  <a:lnTo>
                    <a:pt x="1285" y="1503"/>
                  </a:lnTo>
                  <a:lnTo>
                    <a:pt x="1283" y="1503"/>
                  </a:lnTo>
                  <a:lnTo>
                    <a:pt x="1283" y="1505"/>
                  </a:lnTo>
                  <a:lnTo>
                    <a:pt x="1287" y="1506"/>
                  </a:lnTo>
                  <a:lnTo>
                    <a:pt x="1286" y="1507"/>
                  </a:lnTo>
                  <a:lnTo>
                    <a:pt x="1286" y="1508"/>
                  </a:lnTo>
                  <a:lnTo>
                    <a:pt x="1286" y="1509"/>
                  </a:lnTo>
                  <a:lnTo>
                    <a:pt x="1286" y="1510"/>
                  </a:lnTo>
                  <a:lnTo>
                    <a:pt x="1287" y="1511"/>
                  </a:lnTo>
                  <a:lnTo>
                    <a:pt x="1287" y="1512"/>
                  </a:lnTo>
                  <a:lnTo>
                    <a:pt x="1287" y="1514"/>
                  </a:lnTo>
                  <a:lnTo>
                    <a:pt x="1288" y="1515"/>
                  </a:lnTo>
                  <a:lnTo>
                    <a:pt x="1288" y="1516"/>
                  </a:lnTo>
                  <a:lnTo>
                    <a:pt x="1288" y="1517"/>
                  </a:lnTo>
                  <a:lnTo>
                    <a:pt x="1287" y="1518"/>
                  </a:lnTo>
                  <a:lnTo>
                    <a:pt x="1288" y="1519"/>
                  </a:lnTo>
                  <a:lnTo>
                    <a:pt x="1287" y="1520"/>
                  </a:lnTo>
                  <a:lnTo>
                    <a:pt x="1285" y="1520"/>
                  </a:lnTo>
                  <a:lnTo>
                    <a:pt x="1283" y="1520"/>
                  </a:lnTo>
                  <a:lnTo>
                    <a:pt x="1282" y="1519"/>
                  </a:lnTo>
                  <a:lnTo>
                    <a:pt x="1282" y="1518"/>
                  </a:lnTo>
                  <a:lnTo>
                    <a:pt x="1283" y="1518"/>
                  </a:lnTo>
                  <a:lnTo>
                    <a:pt x="1282" y="1518"/>
                  </a:lnTo>
                  <a:lnTo>
                    <a:pt x="1281" y="1520"/>
                  </a:lnTo>
                  <a:lnTo>
                    <a:pt x="1280" y="1520"/>
                  </a:lnTo>
                  <a:lnTo>
                    <a:pt x="1279" y="1520"/>
                  </a:lnTo>
                  <a:lnTo>
                    <a:pt x="1278" y="1519"/>
                  </a:lnTo>
                  <a:lnTo>
                    <a:pt x="1278" y="1520"/>
                  </a:lnTo>
                  <a:lnTo>
                    <a:pt x="1279" y="1520"/>
                  </a:lnTo>
                  <a:lnTo>
                    <a:pt x="1279" y="1522"/>
                  </a:lnTo>
                  <a:lnTo>
                    <a:pt x="1276" y="1522"/>
                  </a:lnTo>
                  <a:lnTo>
                    <a:pt x="1274" y="1522"/>
                  </a:lnTo>
                  <a:lnTo>
                    <a:pt x="1274" y="1523"/>
                  </a:lnTo>
                  <a:lnTo>
                    <a:pt x="1274" y="1524"/>
                  </a:lnTo>
                  <a:lnTo>
                    <a:pt x="1277" y="1524"/>
                  </a:lnTo>
                  <a:lnTo>
                    <a:pt x="1276" y="1525"/>
                  </a:lnTo>
                  <a:lnTo>
                    <a:pt x="1274" y="1525"/>
                  </a:lnTo>
                  <a:lnTo>
                    <a:pt x="1272" y="1524"/>
                  </a:lnTo>
                  <a:lnTo>
                    <a:pt x="1273" y="1526"/>
                  </a:lnTo>
                  <a:lnTo>
                    <a:pt x="1273" y="1527"/>
                  </a:lnTo>
                  <a:lnTo>
                    <a:pt x="1265" y="1528"/>
                  </a:lnTo>
                  <a:lnTo>
                    <a:pt x="1259" y="1525"/>
                  </a:lnTo>
                  <a:lnTo>
                    <a:pt x="1256" y="1524"/>
                  </a:lnTo>
                  <a:lnTo>
                    <a:pt x="1256" y="1520"/>
                  </a:lnTo>
                  <a:lnTo>
                    <a:pt x="1257" y="1519"/>
                  </a:lnTo>
                  <a:lnTo>
                    <a:pt x="1259" y="1520"/>
                  </a:lnTo>
                  <a:lnTo>
                    <a:pt x="1259" y="1519"/>
                  </a:lnTo>
                  <a:lnTo>
                    <a:pt x="1260" y="1518"/>
                  </a:lnTo>
                  <a:lnTo>
                    <a:pt x="1261" y="1518"/>
                  </a:lnTo>
                  <a:lnTo>
                    <a:pt x="1263" y="1518"/>
                  </a:lnTo>
                  <a:lnTo>
                    <a:pt x="1263" y="1517"/>
                  </a:lnTo>
                  <a:lnTo>
                    <a:pt x="1264" y="1517"/>
                  </a:lnTo>
                  <a:lnTo>
                    <a:pt x="1264" y="1516"/>
                  </a:lnTo>
                  <a:lnTo>
                    <a:pt x="1265" y="1516"/>
                  </a:lnTo>
                  <a:lnTo>
                    <a:pt x="1267" y="1514"/>
                  </a:lnTo>
                  <a:lnTo>
                    <a:pt x="1268" y="1514"/>
                  </a:lnTo>
                  <a:lnTo>
                    <a:pt x="1267" y="1512"/>
                  </a:lnTo>
                  <a:lnTo>
                    <a:pt x="1264" y="1512"/>
                  </a:lnTo>
                  <a:lnTo>
                    <a:pt x="1263" y="1514"/>
                  </a:lnTo>
                  <a:lnTo>
                    <a:pt x="1262" y="1515"/>
                  </a:lnTo>
                  <a:lnTo>
                    <a:pt x="1264" y="1515"/>
                  </a:lnTo>
                  <a:lnTo>
                    <a:pt x="1261" y="1516"/>
                  </a:lnTo>
                  <a:lnTo>
                    <a:pt x="1262" y="1516"/>
                  </a:lnTo>
                  <a:lnTo>
                    <a:pt x="1262" y="1517"/>
                  </a:lnTo>
                  <a:lnTo>
                    <a:pt x="1256" y="1518"/>
                  </a:lnTo>
                  <a:lnTo>
                    <a:pt x="1253" y="1516"/>
                  </a:lnTo>
                  <a:lnTo>
                    <a:pt x="1253" y="1515"/>
                  </a:lnTo>
                  <a:lnTo>
                    <a:pt x="1251" y="1514"/>
                  </a:lnTo>
                  <a:lnTo>
                    <a:pt x="1248" y="1510"/>
                  </a:lnTo>
                  <a:lnTo>
                    <a:pt x="1248" y="1509"/>
                  </a:lnTo>
                  <a:lnTo>
                    <a:pt x="1247" y="1508"/>
                  </a:lnTo>
                  <a:lnTo>
                    <a:pt x="1247" y="1507"/>
                  </a:lnTo>
                  <a:lnTo>
                    <a:pt x="1246" y="1506"/>
                  </a:lnTo>
                  <a:lnTo>
                    <a:pt x="1246" y="1507"/>
                  </a:lnTo>
                  <a:lnTo>
                    <a:pt x="1246" y="1508"/>
                  </a:lnTo>
                  <a:lnTo>
                    <a:pt x="1245" y="1509"/>
                  </a:lnTo>
                  <a:lnTo>
                    <a:pt x="1243" y="1510"/>
                  </a:lnTo>
                  <a:lnTo>
                    <a:pt x="1242" y="1510"/>
                  </a:lnTo>
                  <a:lnTo>
                    <a:pt x="1239" y="1508"/>
                  </a:lnTo>
                  <a:lnTo>
                    <a:pt x="1238" y="1509"/>
                  </a:lnTo>
                  <a:lnTo>
                    <a:pt x="1239" y="1510"/>
                  </a:lnTo>
                  <a:lnTo>
                    <a:pt x="1239" y="1511"/>
                  </a:lnTo>
                  <a:lnTo>
                    <a:pt x="1234" y="1509"/>
                  </a:lnTo>
                  <a:lnTo>
                    <a:pt x="1231" y="1509"/>
                  </a:lnTo>
                  <a:lnTo>
                    <a:pt x="1227" y="1509"/>
                  </a:lnTo>
                  <a:lnTo>
                    <a:pt x="1224" y="1510"/>
                  </a:lnTo>
                  <a:lnTo>
                    <a:pt x="1224" y="1511"/>
                  </a:lnTo>
                  <a:lnTo>
                    <a:pt x="1225" y="1511"/>
                  </a:lnTo>
                  <a:lnTo>
                    <a:pt x="1226" y="1511"/>
                  </a:lnTo>
                  <a:lnTo>
                    <a:pt x="1227" y="1512"/>
                  </a:lnTo>
                  <a:lnTo>
                    <a:pt x="1227" y="1514"/>
                  </a:lnTo>
                  <a:lnTo>
                    <a:pt x="1227" y="1515"/>
                  </a:lnTo>
                  <a:lnTo>
                    <a:pt x="1227" y="1517"/>
                  </a:lnTo>
                  <a:lnTo>
                    <a:pt x="1227" y="1519"/>
                  </a:lnTo>
                  <a:lnTo>
                    <a:pt x="1227" y="1520"/>
                  </a:lnTo>
                  <a:lnTo>
                    <a:pt x="1227" y="1522"/>
                  </a:lnTo>
                  <a:lnTo>
                    <a:pt x="1227" y="1523"/>
                  </a:lnTo>
                  <a:lnTo>
                    <a:pt x="1229" y="1525"/>
                  </a:lnTo>
                  <a:lnTo>
                    <a:pt x="1234" y="1528"/>
                  </a:lnTo>
                  <a:lnTo>
                    <a:pt x="1236" y="1530"/>
                  </a:lnTo>
                  <a:lnTo>
                    <a:pt x="1239" y="1530"/>
                  </a:lnTo>
                  <a:lnTo>
                    <a:pt x="1240" y="1531"/>
                  </a:lnTo>
                  <a:lnTo>
                    <a:pt x="1242" y="1531"/>
                  </a:lnTo>
                  <a:lnTo>
                    <a:pt x="1244" y="1532"/>
                  </a:lnTo>
                  <a:lnTo>
                    <a:pt x="1245" y="1534"/>
                  </a:lnTo>
                  <a:lnTo>
                    <a:pt x="1246" y="1535"/>
                  </a:lnTo>
                  <a:lnTo>
                    <a:pt x="1255" y="1537"/>
                  </a:lnTo>
                  <a:lnTo>
                    <a:pt x="1257" y="1540"/>
                  </a:lnTo>
                  <a:lnTo>
                    <a:pt x="1264" y="1540"/>
                  </a:lnTo>
                  <a:lnTo>
                    <a:pt x="1270" y="1539"/>
                  </a:lnTo>
                  <a:lnTo>
                    <a:pt x="1277" y="1537"/>
                  </a:lnTo>
                  <a:lnTo>
                    <a:pt x="1281" y="1539"/>
                  </a:lnTo>
                  <a:lnTo>
                    <a:pt x="1285" y="1539"/>
                  </a:lnTo>
                  <a:lnTo>
                    <a:pt x="1287" y="1540"/>
                  </a:lnTo>
                  <a:lnTo>
                    <a:pt x="1290" y="1541"/>
                  </a:lnTo>
                  <a:lnTo>
                    <a:pt x="1291" y="1541"/>
                  </a:lnTo>
                  <a:lnTo>
                    <a:pt x="1291" y="1542"/>
                  </a:lnTo>
                  <a:lnTo>
                    <a:pt x="1294" y="1545"/>
                  </a:lnTo>
                  <a:lnTo>
                    <a:pt x="1296" y="1545"/>
                  </a:lnTo>
                  <a:lnTo>
                    <a:pt x="1297" y="1545"/>
                  </a:lnTo>
                  <a:lnTo>
                    <a:pt x="1298" y="1545"/>
                  </a:lnTo>
                  <a:lnTo>
                    <a:pt x="1298" y="1547"/>
                  </a:lnTo>
                  <a:lnTo>
                    <a:pt x="1299" y="1545"/>
                  </a:lnTo>
                  <a:lnTo>
                    <a:pt x="1300" y="1545"/>
                  </a:lnTo>
                  <a:lnTo>
                    <a:pt x="1305" y="1542"/>
                  </a:lnTo>
                  <a:lnTo>
                    <a:pt x="1306" y="1542"/>
                  </a:lnTo>
                  <a:lnTo>
                    <a:pt x="1307" y="1542"/>
                  </a:lnTo>
                  <a:lnTo>
                    <a:pt x="1307" y="1540"/>
                  </a:lnTo>
                  <a:lnTo>
                    <a:pt x="1308" y="1536"/>
                  </a:lnTo>
                  <a:lnTo>
                    <a:pt x="1308" y="1535"/>
                  </a:lnTo>
                  <a:lnTo>
                    <a:pt x="1308" y="1534"/>
                  </a:lnTo>
                  <a:lnTo>
                    <a:pt x="1307" y="1533"/>
                  </a:lnTo>
                  <a:lnTo>
                    <a:pt x="1307" y="1532"/>
                  </a:lnTo>
                  <a:lnTo>
                    <a:pt x="1307" y="1531"/>
                  </a:lnTo>
                  <a:lnTo>
                    <a:pt x="1308" y="1530"/>
                  </a:lnTo>
                  <a:lnTo>
                    <a:pt x="1308" y="1528"/>
                  </a:lnTo>
                  <a:lnTo>
                    <a:pt x="1307" y="1528"/>
                  </a:lnTo>
                  <a:lnTo>
                    <a:pt x="1305" y="1530"/>
                  </a:lnTo>
                  <a:lnTo>
                    <a:pt x="1306" y="1527"/>
                  </a:lnTo>
                  <a:lnTo>
                    <a:pt x="1308" y="1526"/>
                  </a:lnTo>
                  <a:lnTo>
                    <a:pt x="1309" y="1525"/>
                  </a:lnTo>
                  <a:lnTo>
                    <a:pt x="1309" y="1523"/>
                  </a:lnTo>
                  <a:lnTo>
                    <a:pt x="1311" y="1523"/>
                  </a:lnTo>
                  <a:lnTo>
                    <a:pt x="1311" y="1522"/>
                  </a:lnTo>
                  <a:lnTo>
                    <a:pt x="1319" y="1520"/>
                  </a:lnTo>
                  <a:lnTo>
                    <a:pt x="1320" y="1520"/>
                  </a:lnTo>
                  <a:lnTo>
                    <a:pt x="1320" y="1519"/>
                  </a:lnTo>
                  <a:lnTo>
                    <a:pt x="1321" y="1519"/>
                  </a:lnTo>
                  <a:lnTo>
                    <a:pt x="1322" y="1519"/>
                  </a:lnTo>
                  <a:lnTo>
                    <a:pt x="1322" y="1518"/>
                  </a:lnTo>
                  <a:lnTo>
                    <a:pt x="1322" y="1517"/>
                  </a:lnTo>
                  <a:lnTo>
                    <a:pt x="1323" y="1517"/>
                  </a:lnTo>
                  <a:lnTo>
                    <a:pt x="1323" y="1516"/>
                  </a:lnTo>
                  <a:lnTo>
                    <a:pt x="1323" y="1515"/>
                  </a:lnTo>
                  <a:lnTo>
                    <a:pt x="1326" y="1514"/>
                  </a:lnTo>
                  <a:lnTo>
                    <a:pt x="1328" y="1512"/>
                  </a:lnTo>
                  <a:lnTo>
                    <a:pt x="1336" y="1509"/>
                  </a:lnTo>
                  <a:lnTo>
                    <a:pt x="1337" y="1508"/>
                  </a:lnTo>
                  <a:lnTo>
                    <a:pt x="1337" y="1506"/>
                  </a:lnTo>
                  <a:lnTo>
                    <a:pt x="1338" y="1505"/>
                  </a:lnTo>
                  <a:lnTo>
                    <a:pt x="1339" y="1502"/>
                  </a:lnTo>
                  <a:lnTo>
                    <a:pt x="1339" y="1501"/>
                  </a:lnTo>
                  <a:lnTo>
                    <a:pt x="1342" y="1501"/>
                  </a:lnTo>
                  <a:lnTo>
                    <a:pt x="1343" y="1500"/>
                  </a:lnTo>
                  <a:lnTo>
                    <a:pt x="1345" y="1498"/>
                  </a:lnTo>
                  <a:lnTo>
                    <a:pt x="1345" y="1495"/>
                  </a:lnTo>
                  <a:lnTo>
                    <a:pt x="1345" y="1494"/>
                  </a:lnTo>
                  <a:lnTo>
                    <a:pt x="1346" y="1493"/>
                  </a:lnTo>
                  <a:lnTo>
                    <a:pt x="1346" y="1492"/>
                  </a:lnTo>
                  <a:lnTo>
                    <a:pt x="1346" y="1490"/>
                  </a:lnTo>
                  <a:lnTo>
                    <a:pt x="1347" y="1485"/>
                  </a:lnTo>
                  <a:lnTo>
                    <a:pt x="1347" y="1484"/>
                  </a:lnTo>
                  <a:lnTo>
                    <a:pt x="1347" y="1483"/>
                  </a:lnTo>
                  <a:lnTo>
                    <a:pt x="1347" y="1482"/>
                  </a:lnTo>
                  <a:lnTo>
                    <a:pt x="1346" y="1478"/>
                  </a:lnTo>
                  <a:lnTo>
                    <a:pt x="1350" y="1470"/>
                  </a:lnTo>
                  <a:lnTo>
                    <a:pt x="1358" y="1461"/>
                  </a:lnTo>
                  <a:lnTo>
                    <a:pt x="1366" y="1453"/>
                  </a:lnTo>
                  <a:lnTo>
                    <a:pt x="1366" y="1452"/>
                  </a:lnTo>
                  <a:lnTo>
                    <a:pt x="1367" y="1449"/>
                  </a:lnTo>
                  <a:lnTo>
                    <a:pt x="1367" y="1447"/>
                  </a:lnTo>
                  <a:lnTo>
                    <a:pt x="1368" y="1440"/>
                  </a:lnTo>
                  <a:lnTo>
                    <a:pt x="1368" y="1438"/>
                  </a:lnTo>
                  <a:lnTo>
                    <a:pt x="1368" y="1436"/>
                  </a:lnTo>
                  <a:lnTo>
                    <a:pt x="1367" y="1433"/>
                  </a:lnTo>
                  <a:lnTo>
                    <a:pt x="1367" y="1430"/>
                  </a:lnTo>
                  <a:lnTo>
                    <a:pt x="1366" y="1427"/>
                  </a:lnTo>
                  <a:lnTo>
                    <a:pt x="1366" y="1425"/>
                  </a:lnTo>
                  <a:lnTo>
                    <a:pt x="1366" y="1423"/>
                  </a:lnTo>
                  <a:lnTo>
                    <a:pt x="1365" y="1420"/>
                  </a:lnTo>
                  <a:lnTo>
                    <a:pt x="1363" y="1415"/>
                  </a:lnTo>
                  <a:lnTo>
                    <a:pt x="1357" y="1409"/>
                  </a:lnTo>
                  <a:lnTo>
                    <a:pt x="1356" y="1407"/>
                  </a:lnTo>
                  <a:lnTo>
                    <a:pt x="1357" y="1406"/>
                  </a:lnTo>
                  <a:lnTo>
                    <a:pt x="1358" y="1402"/>
                  </a:lnTo>
                  <a:lnTo>
                    <a:pt x="1359" y="1399"/>
                  </a:lnTo>
                  <a:lnTo>
                    <a:pt x="1359" y="1397"/>
                  </a:lnTo>
                  <a:lnTo>
                    <a:pt x="1359" y="1394"/>
                  </a:lnTo>
                  <a:lnTo>
                    <a:pt x="1358" y="1393"/>
                  </a:lnTo>
                  <a:lnTo>
                    <a:pt x="1358" y="1391"/>
                  </a:lnTo>
                  <a:lnTo>
                    <a:pt x="1358" y="1390"/>
                  </a:lnTo>
                  <a:lnTo>
                    <a:pt x="1359" y="1389"/>
                  </a:lnTo>
                  <a:lnTo>
                    <a:pt x="1359" y="1388"/>
                  </a:lnTo>
                  <a:lnTo>
                    <a:pt x="1359" y="1386"/>
                  </a:lnTo>
                  <a:lnTo>
                    <a:pt x="1360" y="1384"/>
                  </a:lnTo>
                  <a:lnTo>
                    <a:pt x="1360" y="1383"/>
                  </a:lnTo>
                  <a:lnTo>
                    <a:pt x="1364" y="1381"/>
                  </a:lnTo>
                  <a:lnTo>
                    <a:pt x="1371" y="1377"/>
                  </a:lnTo>
                  <a:lnTo>
                    <a:pt x="1377" y="1374"/>
                  </a:lnTo>
                  <a:lnTo>
                    <a:pt x="1385" y="1372"/>
                  </a:lnTo>
                  <a:lnTo>
                    <a:pt x="1389" y="1372"/>
                  </a:lnTo>
                  <a:lnTo>
                    <a:pt x="1393" y="1368"/>
                  </a:lnTo>
                  <a:lnTo>
                    <a:pt x="1398" y="1368"/>
                  </a:lnTo>
                  <a:lnTo>
                    <a:pt x="1400" y="1366"/>
                  </a:lnTo>
                  <a:lnTo>
                    <a:pt x="1401" y="1366"/>
                  </a:lnTo>
                  <a:lnTo>
                    <a:pt x="1407" y="1365"/>
                  </a:lnTo>
                  <a:lnTo>
                    <a:pt x="1412" y="1367"/>
                  </a:lnTo>
                  <a:lnTo>
                    <a:pt x="1414" y="1368"/>
                  </a:lnTo>
                  <a:lnTo>
                    <a:pt x="1414" y="1370"/>
                  </a:lnTo>
                  <a:lnTo>
                    <a:pt x="1414" y="1372"/>
                  </a:lnTo>
                  <a:lnTo>
                    <a:pt x="1415" y="1374"/>
                  </a:lnTo>
                  <a:lnTo>
                    <a:pt x="1415" y="1375"/>
                  </a:lnTo>
                  <a:lnTo>
                    <a:pt x="1415" y="1376"/>
                  </a:lnTo>
                  <a:lnTo>
                    <a:pt x="1414" y="1377"/>
                  </a:lnTo>
                  <a:lnTo>
                    <a:pt x="1412" y="1378"/>
                  </a:lnTo>
                  <a:lnTo>
                    <a:pt x="1414" y="1380"/>
                  </a:lnTo>
                  <a:lnTo>
                    <a:pt x="1414" y="1382"/>
                  </a:lnTo>
                  <a:lnTo>
                    <a:pt x="1419" y="1385"/>
                  </a:lnTo>
                  <a:lnTo>
                    <a:pt x="1420" y="1388"/>
                  </a:lnTo>
                  <a:lnTo>
                    <a:pt x="1423" y="1389"/>
                  </a:lnTo>
                  <a:lnTo>
                    <a:pt x="1424" y="1391"/>
                  </a:lnTo>
                  <a:lnTo>
                    <a:pt x="1424" y="1392"/>
                  </a:lnTo>
                  <a:lnTo>
                    <a:pt x="1425" y="1394"/>
                  </a:lnTo>
                  <a:lnTo>
                    <a:pt x="1426" y="1394"/>
                  </a:lnTo>
                  <a:lnTo>
                    <a:pt x="1425" y="1393"/>
                  </a:lnTo>
                  <a:lnTo>
                    <a:pt x="1426" y="1392"/>
                  </a:lnTo>
                  <a:lnTo>
                    <a:pt x="1427" y="1393"/>
                  </a:lnTo>
                  <a:lnTo>
                    <a:pt x="1431" y="1397"/>
                  </a:lnTo>
                  <a:lnTo>
                    <a:pt x="1431" y="1398"/>
                  </a:lnTo>
                  <a:lnTo>
                    <a:pt x="1431" y="1399"/>
                  </a:lnTo>
                  <a:lnTo>
                    <a:pt x="1429" y="1399"/>
                  </a:lnTo>
                  <a:lnTo>
                    <a:pt x="1429" y="1400"/>
                  </a:lnTo>
                  <a:lnTo>
                    <a:pt x="1428" y="1400"/>
                  </a:lnTo>
                  <a:lnTo>
                    <a:pt x="1428" y="1402"/>
                  </a:lnTo>
                  <a:lnTo>
                    <a:pt x="1428" y="1403"/>
                  </a:lnTo>
                  <a:lnTo>
                    <a:pt x="1429" y="1405"/>
                  </a:lnTo>
                  <a:lnTo>
                    <a:pt x="1429" y="1406"/>
                  </a:lnTo>
                  <a:lnTo>
                    <a:pt x="1429" y="1407"/>
                  </a:lnTo>
                  <a:lnTo>
                    <a:pt x="1428" y="1409"/>
                  </a:lnTo>
                  <a:lnTo>
                    <a:pt x="1428" y="1410"/>
                  </a:lnTo>
                  <a:lnTo>
                    <a:pt x="1427" y="1411"/>
                  </a:lnTo>
                  <a:lnTo>
                    <a:pt x="1426" y="1413"/>
                  </a:lnTo>
                  <a:lnTo>
                    <a:pt x="1426" y="1414"/>
                  </a:lnTo>
                  <a:lnTo>
                    <a:pt x="1427" y="1415"/>
                  </a:lnTo>
                  <a:lnTo>
                    <a:pt x="1428" y="1416"/>
                  </a:lnTo>
                  <a:lnTo>
                    <a:pt x="1431" y="1416"/>
                  </a:lnTo>
                  <a:lnTo>
                    <a:pt x="1431" y="1417"/>
                  </a:lnTo>
                  <a:lnTo>
                    <a:pt x="1432" y="1417"/>
                  </a:lnTo>
                  <a:lnTo>
                    <a:pt x="1431" y="1418"/>
                  </a:lnTo>
                  <a:lnTo>
                    <a:pt x="1431" y="1419"/>
                  </a:lnTo>
                  <a:lnTo>
                    <a:pt x="1431" y="1420"/>
                  </a:lnTo>
                  <a:lnTo>
                    <a:pt x="1431" y="1422"/>
                  </a:lnTo>
                  <a:lnTo>
                    <a:pt x="1429" y="1422"/>
                  </a:lnTo>
                  <a:lnTo>
                    <a:pt x="1429" y="1423"/>
                  </a:lnTo>
                  <a:lnTo>
                    <a:pt x="1429" y="1424"/>
                  </a:lnTo>
                  <a:lnTo>
                    <a:pt x="1428" y="1425"/>
                  </a:lnTo>
                  <a:lnTo>
                    <a:pt x="1427" y="1426"/>
                  </a:lnTo>
                  <a:lnTo>
                    <a:pt x="1427" y="1427"/>
                  </a:lnTo>
                  <a:lnTo>
                    <a:pt x="1428" y="1427"/>
                  </a:lnTo>
                  <a:lnTo>
                    <a:pt x="1428" y="1428"/>
                  </a:lnTo>
                  <a:lnTo>
                    <a:pt x="1428" y="1430"/>
                  </a:lnTo>
                  <a:lnTo>
                    <a:pt x="1428" y="1432"/>
                  </a:lnTo>
                  <a:lnTo>
                    <a:pt x="1427" y="1433"/>
                  </a:lnTo>
                  <a:lnTo>
                    <a:pt x="1427" y="1434"/>
                  </a:lnTo>
                  <a:lnTo>
                    <a:pt x="1428" y="1435"/>
                  </a:lnTo>
                  <a:lnTo>
                    <a:pt x="1428" y="1436"/>
                  </a:lnTo>
                  <a:lnTo>
                    <a:pt x="1429" y="1438"/>
                  </a:lnTo>
                  <a:lnTo>
                    <a:pt x="1429" y="1439"/>
                  </a:lnTo>
                  <a:lnTo>
                    <a:pt x="1429" y="1440"/>
                  </a:lnTo>
                  <a:lnTo>
                    <a:pt x="1429" y="1442"/>
                  </a:lnTo>
                  <a:lnTo>
                    <a:pt x="1428" y="1443"/>
                  </a:lnTo>
                  <a:lnTo>
                    <a:pt x="1427" y="1444"/>
                  </a:lnTo>
                  <a:lnTo>
                    <a:pt x="1426" y="1443"/>
                  </a:lnTo>
                  <a:lnTo>
                    <a:pt x="1425" y="1443"/>
                  </a:lnTo>
                  <a:lnTo>
                    <a:pt x="1425" y="1444"/>
                  </a:lnTo>
                  <a:lnTo>
                    <a:pt x="1424" y="1444"/>
                  </a:lnTo>
                  <a:lnTo>
                    <a:pt x="1424" y="1447"/>
                  </a:lnTo>
                  <a:lnTo>
                    <a:pt x="1425" y="1448"/>
                  </a:lnTo>
                  <a:lnTo>
                    <a:pt x="1433" y="1455"/>
                  </a:lnTo>
                  <a:lnTo>
                    <a:pt x="1435" y="1455"/>
                  </a:lnTo>
                  <a:lnTo>
                    <a:pt x="1440" y="1458"/>
                  </a:lnTo>
                  <a:lnTo>
                    <a:pt x="1440" y="1459"/>
                  </a:lnTo>
                  <a:lnTo>
                    <a:pt x="1440" y="1460"/>
                  </a:lnTo>
                  <a:lnTo>
                    <a:pt x="1440" y="1461"/>
                  </a:lnTo>
                  <a:lnTo>
                    <a:pt x="1440" y="1462"/>
                  </a:lnTo>
                  <a:lnTo>
                    <a:pt x="1441" y="1461"/>
                  </a:lnTo>
                  <a:lnTo>
                    <a:pt x="1444" y="1460"/>
                  </a:lnTo>
                  <a:lnTo>
                    <a:pt x="1444" y="1461"/>
                  </a:lnTo>
                  <a:lnTo>
                    <a:pt x="1445" y="1461"/>
                  </a:lnTo>
                  <a:lnTo>
                    <a:pt x="1446" y="1461"/>
                  </a:lnTo>
                  <a:lnTo>
                    <a:pt x="1446" y="1462"/>
                  </a:lnTo>
                  <a:lnTo>
                    <a:pt x="1447" y="1462"/>
                  </a:lnTo>
                  <a:lnTo>
                    <a:pt x="1449" y="1462"/>
                  </a:lnTo>
                  <a:lnTo>
                    <a:pt x="1450" y="1462"/>
                  </a:lnTo>
                  <a:lnTo>
                    <a:pt x="1451" y="1461"/>
                  </a:lnTo>
                  <a:lnTo>
                    <a:pt x="1452" y="1460"/>
                  </a:lnTo>
                  <a:lnTo>
                    <a:pt x="1453" y="1460"/>
                  </a:lnTo>
                  <a:lnTo>
                    <a:pt x="1454" y="1461"/>
                  </a:lnTo>
                  <a:lnTo>
                    <a:pt x="1455" y="1461"/>
                  </a:lnTo>
                  <a:lnTo>
                    <a:pt x="1455" y="1462"/>
                  </a:lnTo>
                  <a:lnTo>
                    <a:pt x="1457" y="1462"/>
                  </a:lnTo>
                  <a:lnTo>
                    <a:pt x="1460" y="1462"/>
                  </a:lnTo>
                  <a:lnTo>
                    <a:pt x="1460" y="1461"/>
                  </a:lnTo>
                  <a:lnTo>
                    <a:pt x="1461" y="1460"/>
                  </a:lnTo>
                  <a:lnTo>
                    <a:pt x="1462" y="1460"/>
                  </a:lnTo>
                  <a:lnTo>
                    <a:pt x="1463" y="1460"/>
                  </a:lnTo>
                  <a:lnTo>
                    <a:pt x="1466" y="1460"/>
                  </a:lnTo>
                  <a:lnTo>
                    <a:pt x="1467" y="1460"/>
                  </a:lnTo>
                  <a:lnTo>
                    <a:pt x="1469" y="1461"/>
                  </a:lnTo>
                  <a:lnTo>
                    <a:pt x="1471" y="1462"/>
                  </a:lnTo>
                  <a:lnTo>
                    <a:pt x="1471" y="1461"/>
                  </a:lnTo>
                  <a:lnTo>
                    <a:pt x="1472" y="1461"/>
                  </a:lnTo>
                  <a:lnTo>
                    <a:pt x="1473" y="1461"/>
                  </a:lnTo>
                  <a:lnTo>
                    <a:pt x="1472" y="1459"/>
                  </a:lnTo>
                  <a:lnTo>
                    <a:pt x="1471" y="1458"/>
                  </a:lnTo>
                  <a:lnTo>
                    <a:pt x="1468" y="1458"/>
                  </a:lnTo>
                  <a:lnTo>
                    <a:pt x="1467" y="1458"/>
                  </a:lnTo>
                  <a:lnTo>
                    <a:pt x="1467" y="1457"/>
                  </a:lnTo>
                  <a:lnTo>
                    <a:pt x="1468" y="1457"/>
                  </a:lnTo>
                  <a:lnTo>
                    <a:pt x="1469" y="1456"/>
                  </a:lnTo>
                  <a:lnTo>
                    <a:pt x="1466" y="1456"/>
                  </a:lnTo>
                  <a:lnTo>
                    <a:pt x="1464" y="1457"/>
                  </a:lnTo>
                  <a:lnTo>
                    <a:pt x="1463" y="1458"/>
                  </a:lnTo>
                  <a:lnTo>
                    <a:pt x="1462" y="1459"/>
                  </a:lnTo>
                  <a:lnTo>
                    <a:pt x="1461" y="1459"/>
                  </a:lnTo>
                  <a:lnTo>
                    <a:pt x="1460" y="1458"/>
                  </a:lnTo>
                  <a:lnTo>
                    <a:pt x="1459" y="1457"/>
                  </a:lnTo>
                  <a:lnTo>
                    <a:pt x="1461" y="1457"/>
                  </a:lnTo>
                  <a:lnTo>
                    <a:pt x="1462" y="1457"/>
                  </a:lnTo>
                  <a:lnTo>
                    <a:pt x="1462" y="1456"/>
                  </a:lnTo>
                  <a:lnTo>
                    <a:pt x="1462" y="1455"/>
                  </a:lnTo>
                  <a:lnTo>
                    <a:pt x="1461" y="1455"/>
                  </a:lnTo>
                  <a:lnTo>
                    <a:pt x="1460" y="1455"/>
                  </a:lnTo>
                  <a:lnTo>
                    <a:pt x="1459" y="1455"/>
                  </a:lnTo>
                  <a:lnTo>
                    <a:pt x="1459" y="1453"/>
                  </a:lnTo>
                  <a:lnTo>
                    <a:pt x="1458" y="1452"/>
                  </a:lnTo>
                  <a:lnTo>
                    <a:pt x="1458" y="1453"/>
                  </a:lnTo>
                  <a:lnTo>
                    <a:pt x="1458" y="1455"/>
                  </a:lnTo>
                  <a:lnTo>
                    <a:pt x="1458" y="1456"/>
                  </a:lnTo>
                  <a:lnTo>
                    <a:pt x="1457" y="1457"/>
                  </a:lnTo>
                  <a:lnTo>
                    <a:pt x="1455" y="1455"/>
                  </a:lnTo>
                  <a:lnTo>
                    <a:pt x="1455" y="1453"/>
                  </a:lnTo>
                  <a:lnTo>
                    <a:pt x="1454" y="1455"/>
                  </a:lnTo>
                  <a:lnTo>
                    <a:pt x="1453" y="1456"/>
                  </a:lnTo>
                  <a:lnTo>
                    <a:pt x="1452" y="1455"/>
                  </a:lnTo>
                  <a:lnTo>
                    <a:pt x="1451" y="1455"/>
                  </a:lnTo>
                  <a:lnTo>
                    <a:pt x="1450" y="1456"/>
                  </a:lnTo>
                  <a:lnTo>
                    <a:pt x="1447" y="1453"/>
                  </a:lnTo>
                  <a:lnTo>
                    <a:pt x="1446" y="1453"/>
                  </a:lnTo>
                  <a:lnTo>
                    <a:pt x="1445" y="1453"/>
                  </a:lnTo>
                  <a:lnTo>
                    <a:pt x="1444" y="1453"/>
                  </a:lnTo>
                  <a:lnTo>
                    <a:pt x="1444" y="1452"/>
                  </a:lnTo>
                  <a:lnTo>
                    <a:pt x="1444" y="1451"/>
                  </a:lnTo>
                  <a:lnTo>
                    <a:pt x="1446" y="1451"/>
                  </a:lnTo>
                  <a:lnTo>
                    <a:pt x="1445" y="1451"/>
                  </a:lnTo>
                  <a:lnTo>
                    <a:pt x="1443" y="1451"/>
                  </a:lnTo>
                  <a:lnTo>
                    <a:pt x="1443" y="1450"/>
                  </a:lnTo>
                  <a:lnTo>
                    <a:pt x="1442" y="1449"/>
                  </a:lnTo>
                  <a:lnTo>
                    <a:pt x="1442" y="1448"/>
                  </a:lnTo>
                  <a:lnTo>
                    <a:pt x="1441" y="1448"/>
                  </a:lnTo>
                  <a:lnTo>
                    <a:pt x="1441" y="1450"/>
                  </a:lnTo>
                  <a:lnTo>
                    <a:pt x="1437" y="1450"/>
                  </a:lnTo>
                  <a:lnTo>
                    <a:pt x="1435" y="1449"/>
                  </a:lnTo>
                  <a:lnTo>
                    <a:pt x="1434" y="1447"/>
                  </a:lnTo>
                  <a:lnTo>
                    <a:pt x="1434" y="1445"/>
                  </a:lnTo>
                  <a:lnTo>
                    <a:pt x="1434" y="1444"/>
                  </a:lnTo>
                  <a:lnTo>
                    <a:pt x="1434" y="1442"/>
                  </a:lnTo>
                  <a:lnTo>
                    <a:pt x="1434" y="1441"/>
                  </a:lnTo>
                  <a:lnTo>
                    <a:pt x="1434" y="1440"/>
                  </a:lnTo>
                  <a:lnTo>
                    <a:pt x="1434" y="1439"/>
                  </a:lnTo>
                  <a:lnTo>
                    <a:pt x="1435" y="1438"/>
                  </a:lnTo>
                  <a:lnTo>
                    <a:pt x="1436" y="1438"/>
                  </a:lnTo>
                  <a:lnTo>
                    <a:pt x="1437" y="1436"/>
                  </a:lnTo>
                  <a:lnTo>
                    <a:pt x="1436" y="1436"/>
                  </a:lnTo>
                  <a:lnTo>
                    <a:pt x="1435" y="1436"/>
                  </a:lnTo>
                  <a:lnTo>
                    <a:pt x="1435" y="1435"/>
                  </a:lnTo>
                  <a:lnTo>
                    <a:pt x="1434" y="1434"/>
                  </a:lnTo>
                  <a:lnTo>
                    <a:pt x="1434" y="1433"/>
                  </a:lnTo>
                  <a:lnTo>
                    <a:pt x="1435" y="1431"/>
                  </a:lnTo>
                  <a:lnTo>
                    <a:pt x="1435" y="1430"/>
                  </a:lnTo>
                  <a:lnTo>
                    <a:pt x="1435" y="1428"/>
                  </a:lnTo>
                  <a:lnTo>
                    <a:pt x="1435" y="1427"/>
                  </a:lnTo>
                  <a:lnTo>
                    <a:pt x="1435" y="1426"/>
                  </a:lnTo>
                  <a:lnTo>
                    <a:pt x="1435" y="1424"/>
                  </a:lnTo>
                  <a:lnTo>
                    <a:pt x="1437" y="1422"/>
                  </a:lnTo>
                  <a:lnTo>
                    <a:pt x="1438" y="1419"/>
                  </a:lnTo>
                  <a:lnTo>
                    <a:pt x="1440" y="1418"/>
                  </a:lnTo>
                  <a:lnTo>
                    <a:pt x="1441" y="1417"/>
                  </a:lnTo>
                  <a:lnTo>
                    <a:pt x="1445" y="1417"/>
                  </a:lnTo>
                  <a:lnTo>
                    <a:pt x="1447" y="1416"/>
                  </a:lnTo>
                  <a:lnTo>
                    <a:pt x="1450" y="1416"/>
                  </a:lnTo>
                  <a:lnTo>
                    <a:pt x="1451" y="1416"/>
                  </a:lnTo>
                  <a:lnTo>
                    <a:pt x="1451" y="1415"/>
                  </a:lnTo>
                  <a:lnTo>
                    <a:pt x="1451" y="1414"/>
                  </a:lnTo>
                  <a:lnTo>
                    <a:pt x="1450" y="1411"/>
                  </a:lnTo>
                  <a:lnTo>
                    <a:pt x="1450" y="1410"/>
                  </a:lnTo>
                  <a:lnTo>
                    <a:pt x="1450" y="1409"/>
                  </a:lnTo>
                  <a:lnTo>
                    <a:pt x="1447" y="1408"/>
                  </a:lnTo>
                  <a:lnTo>
                    <a:pt x="1446" y="1407"/>
                  </a:lnTo>
                  <a:lnTo>
                    <a:pt x="1446" y="1406"/>
                  </a:lnTo>
                  <a:lnTo>
                    <a:pt x="1445" y="1405"/>
                  </a:lnTo>
                  <a:lnTo>
                    <a:pt x="1445" y="1402"/>
                  </a:lnTo>
                  <a:lnTo>
                    <a:pt x="1445" y="1401"/>
                  </a:lnTo>
                  <a:lnTo>
                    <a:pt x="1445" y="1400"/>
                  </a:lnTo>
                  <a:lnTo>
                    <a:pt x="1446" y="1400"/>
                  </a:lnTo>
                  <a:lnTo>
                    <a:pt x="1445" y="1398"/>
                  </a:lnTo>
                  <a:lnTo>
                    <a:pt x="1444" y="1398"/>
                  </a:lnTo>
                  <a:lnTo>
                    <a:pt x="1443" y="1398"/>
                  </a:lnTo>
                  <a:lnTo>
                    <a:pt x="1442" y="1398"/>
                  </a:lnTo>
                  <a:lnTo>
                    <a:pt x="1442" y="1397"/>
                  </a:lnTo>
                  <a:lnTo>
                    <a:pt x="1442" y="1395"/>
                  </a:lnTo>
                  <a:lnTo>
                    <a:pt x="1442" y="1394"/>
                  </a:lnTo>
                  <a:lnTo>
                    <a:pt x="1441" y="1394"/>
                  </a:lnTo>
                  <a:lnTo>
                    <a:pt x="1441" y="1392"/>
                  </a:lnTo>
                  <a:lnTo>
                    <a:pt x="1440" y="1391"/>
                  </a:lnTo>
                  <a:lnTo>
                    <a:pt x="1441" y="1390"/>
                  </a:lnTo>
                  <a:lnTo>
                    <a:pt x="1441" y="1389"/>
                  </a:lnTo>
                  <a:lnTo>
                    <a:pt x="1441" y="1388"/>
                  </a:lnTo>
                  <a:lnTo>
                    <a:pt x="1441" y="1386"/>
                  </a:lnTo>
                  <a:lnTo>
                    <a:pt x="1441" y="1384"/>
                  </a:lnTo>
                  <a:lnTo>
                    <a:pt x="1441" y="1383"/>
                  </a:lnTo>
                  <a:lnTo>
                    <a:pt x="1441" y="1382"/>
                  </a:lnTo>
                  <a:lnTo>
                    <a:pt x="1440" y="1380"/>
                  </a:lnTo>
                  <a:lnTo>
                    <a:pt x="1440" y="1378"/>
                  </a:lnTo>
                  <a:lnTo>
                    <a:pt x="1440" y="1377"/>
                  </a:lnTo>
                  <a:lnTo>
                    <a:pt x="1440" y="1374"/>
                  </a:lnTo>
                  <a:lnTo>
                    <a:pt x="1440" y="1373"/>
                  </a:lnTo>
                  <a:lnTo>
                    <a:pt x="1438" y="1372"/>
                  </a:lnTo>
                  <a:lnTo>
                    <a:pt x="1437" y="1370"/>
                  </a:lnTo>
                  <a:lnTo>
                    <a:pt x="1433" y="1370"/>
                  </a:lnTo>
                  <a:lnTo>
                    <a:pt x="1432" y="1369"/>
                  </a:lnTo>
                  <a:lnTo>
                    <a:pt x="1429" y="1366"/>
                  </a:lnTo>
                  <a:lnTo>
                    <a:pt x="1428" y="1366"/>
                  </a:lnTo>
                  <a:lnTo>
                    <a:pt x="1420" y="1365"/>
                  </a:lnTo>
                  <a:lnTo>
                    <a:pt x="1420" y="1364"/>
                  </a:lnTo>
                  <a:lnTo>
                    <a:pt x="1419" y="1364"/>
                  </a:lnTo>
                  <a:lnTo>
                    <a:pt x="1419" y="1361"/>
                  </a:lnTo>
                  <a:lnTo>
                    <a:pt x="1418" y="1359"/>
                  </a:lnTo>
                  <a:lnTo>
                    <a:pt x="1416" y="1356"/>
                  </a:lnTo>
                  <a:lnTo>
                    <a:pt x="1414" y="1356"/>
                  </a:lnTo>
                  <a:lnTo>
                    <a:pt x="1414" y="1355"/>
                  </a:lnTo>
                  <a:lnTo>
                    <a:pt x="1412" y="1355"/>
                  </a:lnTo>
                  <a:lnTo>
                    <a:pt x="1412" y="1356"/>
                  </a:lnTo>
                  <a:lnTo>
                    <a:pt x="1411" y="1356"/>
                  </a:lnTo>
                  <a:lnTo>
                    <a:pt x="1408" y="1355"/>
                  </a:lnTo>
                  <a:lnTo>
                    <a:pt x="1403" y="1351"/>
                  </a:lnTo>
                  <a:lnTo>
                    <a:pt x="1401" y="1351"/>
                  </a:lnTo>
                  <a:lnTo>
                    <a:pt x="1400" y="1349"/>
                  </a:lnTo>
                  <a:lnTo>
                    <a:pt x="1399" y="1348"/>
                  </a:lnTo>
                  <a:lnTo>
                    <a:pt x="1392" y="1349"/>
                  </a:lnTo>
                  <a:lnTo>
                    <a:pt x="1385" y="1347"/>
                  </a:lnTo>
                  <a:lnTo>
                    <a:pt x="1384" y="1348"/>
                  </a:lnTo>
                  <a:lnTo>
                    <a:pt x="1381" y="1351"/>
                  </a:lnTo>
                  <a:lnTo>
                    <a:pt x="1377" y="1352"/>
                  </a:lnTo>
                  <a:lnTo>
                    <a:pt x="1376" y="1353"/>
                  </a:lnTo>
                  <a:lnTo>
                    <a:pt x="1375" y="1356"/>
                  </a:lnTo>
                  <a:lnTo>
                    <a:pt x="1376" y="1356"/>
                  </a:lnTo>
                  <a:lnTo>
                    <a:pt x="1376" y="1357"/>
                  </a:lnTo>
                  <a:lnTo>
                    <a:pt x="1375" y="1358"/>
                  </a:lnTo>
                  <a:lnTo>
                    <a:pt x="1372" y="1358"/>
                  </a:lnTo>
                  <a:lnTo>
                    <a:pt x="1367" y="1359"/>
                  </a:lnTo>
                  <a:lnTo>
                    <a:pt x="1366" y="1359"/>
                  </a:lnTo>
                  <a:lnTo>
                    <a:pt x="1360" y="1356"/>
                  </a:lnTo>
                  <a:lnTo>
                    <a:pt x="1356" y="1355"/>
                  </a:lnTo>
                  <a:lnTo>
                    <a:pt x="1354" y="1355"/>
                  </a:lnTo>
                  <a:lnTo>
                    <a:pt x="1349" y="1358"/>
                  </a:lnTo>
                  <a:lnTo>
                    <a:pt x="1347" y="1359"/>
                  </a:lnTo>
                  <a:lnTo>
                    <a:pt x="1346" y="1358"/>
                  </a:lnTo>
                  <a:lnTo>
                    <a:pt x="1343" y="1357"/>
                  </a:lnTo>
                  <a:lnTo>
                    <a:pt x="1342" y="1355"/>
                  </a:lnTo>
                  <a:lnTo>
                    <a:pt x="1342" y="1353"/>
                  </a:lnTo>
                  <a:lnTo>
                    <a:pt x="1342" y="1352"/>
                  </a:lnTo>
                  <a:lnTo>
                    <a:pt x="1342" y="1351"/>
                  </a:lnTo>
                  <a:lnTo>
                    <a:pt x="1342" y="1349"/>
                  </a:lnTo>
                  <a:lnTo>
                    <a:pt x="1342" y="1348"/>
                  </a:lnTo>
                  <a:lnTo>
                    <a:pt x="1343" y="1346"/>
                  </a:lnTo>
                  <a:lnTo>
                    <a:pt x="1345" y="1343"/>
                  </a:lnTo>
                  <a:lnTo>
                    <a:pt x="1346" y="1336"/>
                  </a:lnTo>
                  <a:lnTo>
                    <a:pt x="1346" y="1335"/>
                  </a:lnTo>
                  <a:lnTo>
                    <a:pt x="1345" y="1331"/>
                  </a:lnTo>
                  <a:lnTo>
                    <a:pt x="1342" y="1325"/>
                  </a:lnTo>
                  <a:lnTo>
                    <a:pt x="1339" y="1321"/>
                  </a:lnTo>
                  <a:lnTo>
                    <a:pt x="1337" y="1317"/>
                  </a:lnTo>
                  <a:lnTo>
                    <a:pt x="1337" y="1315"/>
                  </a:lnTo>
                  <a:lnTo>
                    <a:pt x="1336" y="1313"/>
                  </a:lnTo>
                  <a:lnTo>
                    <a:pt x="1337" y="1310"/>
                  </a:lnTo>
                  <a:lnTo>
                    <a:pt x="1339" y="1306"/>
                  </a:lnTo>
                  <a:lnTo>
                    <a:pt x="1340" y="1303"/>
                  </a:lnTo>
                  <a:lnTo>
                    <a:pt x="1339" y="1302"/>
                  </a:lnTo>
                  <a:lnTo>
                    <a:pt x="1339" y="1301"/>
                  </a:lnTo>
                  <a:lnTo>
                    <a:pt x="1340" y="1300"/>
                  </a:lnTo>
                  <a:lnTo>
                    <a:pt x="1341" y="1297"/>
                  </a:lnTo>
                  <a:lnTo>
                    <a:pt x="1341" y="1293"/>
                  </a:lnTo>
                  <a:lnTo>
                    <a:pt x="1341" y="1292"/>
                  </a:lnTo>
                  <a:lnTo>
                    <a:pt x="1342" y="1290"/>
                  </a:lnTo>
                  <a:lnTo>
                    <a:pt x="1342" y="1288"/>
                  </a:lnTo>
                  <a:lnTo>
                    <a:pt x="1342" y="1286"/>
                  </a:lnTo>
                  <a:lnTo>
                    <a:pt x="1342" y="1285"/>
                  </a:lnTo>
                  <a:lnTo>
                    <a:pt x="1340" y="1284"/>
                  </a:lnTo>
                  <a:lnTo>
                    <a:pt x="1341" y="1282"/>
                  </a:lnTo>
                  <a:lnTo>
                    <a:pt x="1341" y="1281"/>
                  </a:lnTo>
                  <a:lnTo>
                    <a:pt x="1348" y="1272"/>
                  </a:lnTo>
                  <a:lnTo>
                    <a:pt x="1349" y="1271"/>
                  </a:lnTo>
                  <a:lnTo>
                    <a:pt x="1349" y="1269"/>
                  </a:lnTo>
                  <a:lnTo>
                    <a:pt x="1349" y="1268"/>
                  </a:lnTo>
                  <a:lnTo>
                    <a:pt x="1349" y="1267"/>
                  </a:lnTo>
                  <a:lnTo>
                    <a:pt x="1349" y="1266"/>
                  </a:lnTo>
                  <a:lnTo>
                    <a:pt x="1350" y="1266"/>
                  </a:lnTo>
                  <a:lnTo>
                    <a:pt x="1352" y="1261"/>
                  </a:lnTo>
                  <a:lnTo>
                    <a:pt x="1355" y="1258"/>
                  </a:lnTo>
                  <a:lnTo>
                    <a:pt x="1356" y="1256"/>
                  </a:lnTo>
                  <a:lnTo>
                    <a:pt x="1356" y="1255"/>
                  </a:lnTo>
                  <a:lnTo>
                    <a:pt x="1356" y="1252"/>
                  </a:lnTo>
                  <a:lnTo>
                    <a:pt x="1356" y="1251"/>
                  </a:lnTo>
                  <a:lnTo>
                    <a:pt x="1356" y="1250"/>
                  </a:lnTo>
                  <a:lnTo>
                    <a:pt x="1356" y="1248"/>
                  </a:lnTo>
                  <a:lnTo>
                    <a:pt x="1356" y="1246"/>
                  </a:lnTo>
                  <a:lnTo>
                    <a:pt x="1356" y="1244"/>
                  </a:lnTo>
                  <a:lnTo>
                    <a:pt x="1355" y="1242"/>
                  </a:lnTo>
                  <a:lnTo>
                    <a:pt x="1355" y="1241"/>
                  </a:lnTo>
                  <a:lnTo>
                    <a:pt x="1347" y="1232"/>
                  </a:lnTo>
                  <a:lnTo>
                    <a:pt x="1346" y="1231"/>
                  </a:lnTo>
                  <a:lnTo>
                    <a:pt x="1346" y="1227"/>
                  </a:lnTo>
                  <a:lnTo>
                    <a:pt x="1346" y="1226"/>
                  </a:lnTo>
                  <a:lnTo>
                    <a:pt x="1346" y="1224"/>
                  </a:lnTo>
                  <a:lnTo>
                    <a:pt x="1346" y="1223"/>
                  </a:lnTo>
                  <a:lnTo>
                    <a:pt x="1346" y="1222"/>
                  </a:lnTo>
                  <a:lnTo>
                    <a:pt x="1345" y="1219"/>
                  </a:lnTo>
                  <a:lnTo>
                    <a:pt x="1342" y="1217"/>
                  </a:lnTo>
                  <a:lnTo>
                    <a:pt x="1341" y="1216"/>
                  </a:lnTo>
                  <a:lnTo>
                    <a:pt x="1340" y="1214"/>
                  </a:lnTo>
                  <a:lnTo>
                    <a:pt x="1340" y="1213"/>
                  </a:lnTo>
                  <a:lnTo>
                    <a:pt x="1340" y="1210"/>
                  </a:lnTo>
                  <a:lnTo>
                    <a:pt x="1340" y="1209"/>
                  </a:lnTo>
                  <a:lnTo>
                    <a:pt x="1339" y="1207"/>
                  </a:lnTo>
                  <a:lnTo>
                    <a:pt x="1338" y="1201"/>
                  </a:lnTo>
                  <a:lnTo>
                    <a:pt x="1337" y="1200"/>
                  </a:lnTo>
                  <a:lnTo>
                    <a:pt x="1337" y="1199"/>
                  </a:lnTo>
                  <a:lnTo>
                    <a:pt x="1336" y="1199"/>
                  </a:lnTo>
                  <a:lnTo>
                    <a:pt x="1334" y="1197"/>
                  </a:lnTo>
                  <a:lnTo>
                    <a:pt x="1333" y="1196"/>
                  </a:lnTo>
                  <a:lnTo>
                    <a:pt x="1332" y="1193"/>
                  </a:lnTo>
                  <a:lnTo>
                    <a:pt x="1331" y="1193"/>
                  </a:lnTo>
                  <a:lnTo>
                    <a:pt x="1329" y="1192"/>
                  </a:lnTo>
                  <a:lnTo>
                    <a:pt x="1328" y="1190"/>
                  </a:lnTo>
                  <a:lnTo>
                    <a:pt x="1325" y="1189"/>
                  </a:lnTo>
                  <a:lnTo>
                    <a:pt x="1324" y="1188"/>
                  </a:lnTo>
                  <a:lnTo>
                    <a:pt x="1324" y="1187"/>
                  </a:lnTo>
                  <a:lnTo>
                    <a:pt x="1324" y="1185"/>
                  </a:lnTo>
                  <a:lnTo>
                    <a:pt x="1332" y="1174"/>
                  </a:lnTo>
                  <a:lnTo>
                    <a:pt x="1332" y="1173"/>
                  </a:lnTo>
                  <a:lnTo>
                    <a:pt x="1333" y="1172"/>
                  </a:lnTo>
                  <a:lnTo>
                    <a:pt x="1333" y="1171"/>
                  </a:lnTo>
                  <a:lnTo>
                    <a:pt x="1336" y="1168"/>
                  </a:lnTo>
                  <a:lnTo>
                    <a:pt x="1336" y="1167"/>
                  </a:lnTo>
                  <a:lnTo>
                    <a:pt x="1336" y="1166"/>
                  </a:lnTo>
                  <a:lnTo>
                    <a:pt x="1337" y="1164"/>
                  </a:lnTo>
                  <a:lnTo>
                    <a:pt x="1336" y="1163"/>
                  </a:lnTo>
                  <a:lnTo>
                    <a:pt x="1336" y="1162"/>
                  </a:lnTo>
                  <a:lnTo>
                    <a:pt x="1334" y="1159"/>
                  </a:lnTo>
                  <a:lnTo>
                    <a:pt x="1336" y="1158"/>
                  </a:lnTo>
                  <a:lnTo>
                    <a:pt x="1336" y="1157"/>
                  </a:lnTo>
                  <a:lnTo>
                    <a:pt x="1336" y="1156"/>
                  </a:lnTo>
                  <a:lnTo>
                    <a:pt x="1337" y="1155"/>
                  </a:lnTo>
                  <a:lnTo>
                    <a:pt x="1342" y="1151"/>
                  </a:lnTo>
                  <a:lnTo>
                    <a:pt x="1347" y="1148"/>
                  </a:lnTo>
                  <a:lnTo>
                    <a:pt x="1354" y="1144"/>
                  </a:lnTo>
                  <a:lnTo>
                    <a:pt x="1356" y="1144"/>
                  </a:lnTo>
                  <a:lnTo>
                    <a:pt x="1358" y="1143"/>
                  </a:lnTo>
                  <a:lnTo>
                    <a:pt x="1365" y="1138"/>
                  </a:lnTo>
                  <a:lnTo>
                    <a:pt x="1371" y="1133"/>
                  </a:lnTo>
                  <a:lnTo>
                    <a:pt x="1372" y="1132"/>
                  </a:lnTo>
                  <a:lnTo>
                    <a:pt x="1373" y="1130"/>
                  </a:lnTo>
                  <a:lnTo>
                    <a:pt x="1375" y="1124"/>
                  </a:lnTo>
                  <a:lnTo>
                    <a:pt x="1375" y="1122"/>
                  </a:lnTo>
                  <a:lnTo>
                    <a:pt x="1375" y="1113"/>
                  </a:lnTo>
                  <a:lnTo>
                    <a:pt x="1375" y="1110"/>
                  </a:lnTo>
                  <a:lnTo>
                    <a:pt x="1375" y="1108"/>
                  </a:lnTo>
                  <a:lnTo>
                    <a:pt x="1375" y="1102"/>
                  </a:lnTo>
                  <a:lnTo>
                    <a:pt x="1374" y="1098"/>
                  </a:lnTo>
                  <a:lnTo>
                    <a:pt x="1374" y="1097"/>
                  </a:lnTo>
                  <a:lnTo>
                    <a:pt x="1374" y="1095"/>
                  </a:lnTo>
                  <a:lnTo>
                    <a:pt x="1374" y="1093"/>
                  </a:lnTo>
                  <a:lnTo>
                    <a:pt x="1374" y="1092"/>
                  </a:lnTo>
                  <a:lnTo>
                    <a:pt x="1374" y="1090"/>
                  </a:lnTo>
                  <a:lnTo>
                    <a:pt x="1373" y="1088"/>
                  </a:lnTo>
                  <a:lnTo>
                    <a:pt x="1373" y="1085"/>
                  </a:lnTo>
                  <a:lnTo>
                    <a:pt x="1366" y="1074"/>
                  </a:lnTo>
                  <a:lnTo>
                    <a:pt x="1366" y="1073"/>
                  </a:lnTo>
                  <a:lnTo>
                    <a:pt x="1367" y="1073"/>
                  </a:lnTo>
                  <a:lnTo>
                    <a:pt x="1373" y="1068"/>
                  </a:lnTo>
                  <a:lnTo>
                    <a:pt x="1374" y="1068"/>
                  </a:lnTo>
                  <a:lnTo>
                    <a:pt x="1375" y="1068"/>
                  </a:lnTo>
                  <a:lnTo>
                    <a:pt x="1375" y="1070"/>
                  </a:lnTo>
                  <a:lnTo>
                    <a:pt x="1377" y="1072"/>
                  </a:lnTo>
                  <a:lnTo>
                    <a:pt x="1381" y="1073"/>
                  </a:lnTo>
                  <a:lnTo>
                    <a:pt x="1384" y="1077"/>
                  </a:lnTo>
                  <a:lnTo>
                    <a:pt x="1385" y="1077"/>
                  </a:lnTo>
                  <a:lnTo>
                    <a:pt x="1385" y="1079"/>
                  </a:lnTo>
                  <a:lnTo>
                    <a:pt x="1386" y="1080"/>
                  </a:lnTo>
                  <a:lnTo>
                    <a:pt x="1385" y="1080"/>
                  </a:lnTo>
                  <a:lnTo>
                    <a:pt x="1384" y="1082"/>
                  </a:lnTo>
                  <a:lnTo>
                    <a:pt x="1383" y="1082"/>
                  </a:lnTo>
                  <a:lnTo>
                    <a:pt x="1383" y="1081"/>
                  </a:lnTo>
                  <a:lnTo>
                    <a:pt x="1382" y="1083"/>
                  </a:lnTo>
                  <a:lnTo>
                    <a:pt x="1382" y="1084"/>
                  </a:lnTo>
                  <a:lnTo>
                    <a:pt x="1381" y="1084"/>
                  </a:lnTo>
                  <a:lnTo>
                    <a:pt x="1382" y="1084"/>
                  </a:lnTo>
                  <a:lnTo>
                    <a:pt x="1383" y="1083"/>
                  </a:lnTo>
                  <a:lnTo>
                    <a:pt x="1383" y="1084"/>
                  </a:lnTo>
                  <a:lnTo>
                    <a:pt x="1384" y="1084"/>
                  </a:lnTo>
                  <a:lnTo>
                    <a:pt x="1384" y="1087"/>
                  </a:lnTo>
                  <a:lnTo>
                    <a:pt x="1385" y="1088"/>
                  </a:lnTo>
                  <a:lnTo>
                    <a:pt x="1385" y="1089"/>
                  </a:lnTo>
                  <a:lnTo>
                    <a:pt x="1389" y="1092"/>
                  </a:lnTo>
                  <a:lnTo>
                    <a:pt x="1390" y="1093"/>
                  </a:lnTo>
                  <a:lnTo>
                    <a:pt x="1390" y="1095"/>
                  </a:lnTo>
                  <a:lnTo>
                    <a:pt x="1390" y="1096"/>
                  </a:lnTo>
                  <a:lnTo>
                    <a:pt x="1390" y="1097"/>
                  </a:lnTo>
                  <a:lnTo>
                    <a:pt x="1389" y="1096"/>
                  </a:lnTo>
                  <a:lnTo>
                    <a:pt x="1388" y="1096"/>
                  </a:lnTo>
                  <a:lnTo>
                    <a:pt x="1386" y="1098"/>
                  </a:lnTo>
                  <a:lnTo>
                    <a:pt x="1386" y="1100"/>
                  </a:lnTo>
                  <a:lnTo>
                    <a:pt x="1386" y="1102"/>
                  </a:lnTo>
                  <a:lnTo>
                    <a:pt x="1389" y="1107"/>
                  </a:lnTo>
                  <a:lnTo>
                    <a:pt x="1389" y="1108"/>
                  </a:lnTo>
                  <a:lnTo>
                    <a:pt x="1389" y="1109"/>
                  </a:lnTo>
                  <a:lnTo>
                    <a:pt x="1390" y="1112"/>
                  </a:lnTo>
                  <a:lnTo>
                    <a:pt x="1390" y="1113"/>
                  </a:lnTo>
                  <a:lnTo>
                    <a:pt x="1390" y="1114"/>
                  </a:lnTo>
                  <a:lnTo>
                    <a:pt x="1390" y="1115"/>
                  </a:lnTo>
                  <a:lnTo>
                    <a:pt x="1391" y="1116"/>
                  </a:lnTo>
                  <a:lnTo>
                    <a:pt x="1391" y="1117"/>
                  </a:lnTo>
                  <a:lnTo>
                    <a:pt x="1391" y="1118"/>
                  </a:lnTo>
                  <a:lnTo>
                    <a:pt x="1391" y="1120"/>
                  </a:lnTo>
                  <a:lnTo>
                    <a:pt x="1391" y="1121"/>
                  </a:lnTo>
                  <a:lnTo>
                    <a:pt x="1389" y="1123"/>
                  </a:lnTo>
                  <a:lnTo>
                    <a:pt x="1388" y="1123"/>
                  </a:lnTo>
                  <a:lnTo>
                    <a:pt x="1388" y="1124"/>
                  </a:lnTo>
                  <a:lnTo>
                    <a:pt x="1385" y="1129"/>
                  </a:lnTo>
                  <a:lnTo>
                    <a:pt x="1385" y="1130"/>
                  </a:lnTo>
                  <a:lnTo>
                    <a:pt x="1385" y="1131"/>
                  </a:lnTo>
                  <a:lnTo>
                    <a:pt x="1385" y="1132"/>
                  </a:lnTo>
                  <a:lnTo>
                    <a:pt x="1385" y="1133"/>
                  </a:lnTo>
                  <a:lnTo>
                    <a:pt x="1385" y="1134"/>
                  </a:lnTo>
                  <a:lnTo>
                    <a:pt x="1385" y="1135"/>
                  </a:lnTo>
                  <a:lnTo>
                    <a:pt x="1383" y="1137"/>
                  </a:lnTo>
                  <a:lnTo>
                    <a:pt x="1383" y="1139"/>
                  </a:lnTo>
                  <a:lnTo>
                    <a:pt x="1383" y="1141"/>
                  </a:lnTo>
                  <a:lnTo>
                    <a:pt x="1384" y="1141"/>
                  </a:lnTo>
                  <a:lnTo>
                    <a:pt x="1384" y="1142"/>
                  </a:lnTo>
                  <a:lnTo>
                    <a:pt x="1382" y="1143"/>
                  </a:lnTo>
                  <a:lnTo>
                    <a:pt x="1382" y="1144"/>
                  </a:lnTo>
                  <a:lnTo>
                    <a:pt x="1380" y="1144"/>
                  </a:lnTo>
                  <a:lnTo>
                    <a:pt x="1378" y="1146"/>
                  </a:lnTo>
                  <a:lnTo>
                    <a:pt x="1378" y="1147"/>
                  </a:lnTo>
                  <a:lnTo>
                    <a:pt x="1380" y="1148"/>
                  </a:lnTo>
                  <a:lnTo>
                    <a:pt x="1380" y="1149"/>
                  </a:lnTo>
                  <a:lnTo>
                    <a:pt x="1380" y="1150"/>
                  </a:lnTo>
                  <a:lnTo>
                    <a:pt x="1378" y="1151"/>
                  </a:lnTo>
                  <a:lnTo>
                    <a:pt x="1378" y="1154"/>
                  </a:lnTo>
                  <a:lnTo>
                    <a:pt x="1378" y="1155"/>
                  </a:lnTo>
                  <a:lnTo>
                    <a:pt x="1378" y="1156"/>
                  </a:lnTo>
                  <a:lnTo>
                    <a:pt x="1378" y="1157"/>
                  </a:lnTo>
                  <a:lnTo>
                    <a:pt x="1378" y="1158"/>
                  </a:lnTo>
                  <a:lnTo>
                    <a:pt x="1378" y="1159"/>
                  </a:lnTo>
                  <a:lnTo>
                    <a:pt x="1380" y="1159"/>
                  </a:lnTo>
                  <a:lnTo>
                    <a:pt x="1380" y="1160"/>
                  </a:lnTo>
                  <a:lnTo>
                    <a:pt x="1380" y="1162"/>
                  </a:lnTo>
                  <a:lnTo>
                    <a:pt x="1380" y="1163"/>
                  </a:lnTo>
                  <a:lnTo>
                    <a:pt x="1381" y="1164"/>
                  </a:lnTo>
                  <a:lnTo>
                    <a:pt x="1385" y="1167"/>
                  </a:lnTo>
                  <a:lnTo>
                    <a:pt x="1385" y="1168"/>
                  </a:lnTo>
                  <a:lnTo>
                    <a:pt x="1385" y="1169"/>
                  </a:lnTo>
                  <a:lnTo>
                    <a:pt x="1383" y="1171"/>
                  </a:lnTo>
                  <a:lnTo>
                    <a:pt x="1382" y="1172"/>
                  </a:lnTo>
                  <a:lnTo>
                    <a:pt x="1383" y="1173"/>
                  </a:lnTo>
                  <a:lnTo>
                    <a:pt x="1385" y="1175"/>
                  </a:lnTo>
                  <a:lnTo>
                    <a:pt x="1385" y="1176"/>
                  </a:lnTo>
                  <a:lnTo>
                    <a:pt x="1386" y="1177"/>
                  </a:lnTo>
                  <a:lnTo>
                    <a:pt x="1385" y="1177"/>
                  </a:lnTo>
                  <a:lnTo>
                    <a:pt x="1385" y="1179"/>
                  </a:lnTo>
                  <a:lnTo>
                    <a:pt x="1384" y="1179"/>
                  </a:lnTo>
                  <a:lnTo>
                    <a:pt x="1384" y="1180"/>
                  </a:lnTo>
                  <a:lnTo>
                    <a:pt x="1383" y="1181"/>
                  </a:lnTo>
                  <a:lnTo>
                    <a:pt x="1383" y="1182"/>
                  </a:lnTo>
                  <a:lnTo>
                    <a:pt x="1384" y="1183"/>
                  </a:lnTo>
                  <a:lnTo>
                    <a:pt x="1383" y="1184"/>
                  </a:lnTo>
                  <a:lnTo>
                    <a:pt x="1380" y="1183"/>
                  </a:lnTo>
                  <a:lnTo>
                    <a:pt x="1378" y="1184"/>
                  </a:lnTo>
                  <a:lnTo>
                    <a:pt x="1378" y="1185"/>
                  </a:lnTo>
                  <a:lnTo>
                    <a:pt x="1378" y="1187"/>
                  </a:lnTo>
                  <a:lnTo>
                    <a:pt x="1378" y="1188"/>
                  </a:lnTo>
                  <a:lnTo>
                    <a:pt x="1380" y="1191"/>
                  </a:lnTo>
                  <a:lnTo>
                    <a:pt x="1381" y="1193"/>
                  </a:lnTo>
                  <a:lnTo>
                    <a:pt x="1391" y="1199"/>
                  </a:lnTo>
                  <a:lnTo>
                    <a:pt x="1398" y="1201"/>
                  </a:lnTo>
                  <a:lnTo>
                    <a:pt x="1400" y="1204"/>
                  </a:lnTo>
                  <a:lnTo>
                    <a:pt x="1401" y="1204"/>
                  </a:lnTo>
                  <a:lnTo>
                    <a:pt x="1400" y="1204"/>
                  </a:lnTo>
                  <a:lnTo>
                    <a:pt x="1400" y="1202"/>
                  </a:lnTo>
                  <a:lnTo>
                    <a:pt x="1401" y="1201"/>
                  </a:lnTo>
                  <a:lnTo>
                    <a:pt x="1409" y="1202"/>
                  </a:lnTo>
                  <a:lnTo>
                    <a:pt x="1416" y="1204"/>
                  </a:lnTo>
                  <a:lnTo>
                    <a:pt x="1419" y="1205"/>
                  </a:lnTo>
                  <a:lnTo>
                    <a:pt x="1420" y="1206"/>
                  </a:lnTo>
                  <a:lnTo>
                    <a:pt x="1419" y="1206"/>
                  </a:lnTo>
                  <a:lnTo>
                    <a:pt x="1419" y="1207"/>
                  </a:lnTo>
                  <a:lnTo>
                    <a:pt x="1419" y="1208"/>
                  </a:lnTo>
                  <a:lnTo>
                    <a:pt x="1419" y="1209"/>
                  </a:lnTo>
                  <a:lnTo>
                    <a:pt x="1420" y="1210"/>
                  </a:lnTo>
                  <a:lnTo>
                    <a:pt x="1420" y="1211"/>
                  </a:lnTo>
                  <a:lnTo>
                    <a:pt x="1420" y="1213"/>
                  </a:lnTo>
                  <a:lnTo>
                    <a:pt x="1420" y="1214"/>
                  </a:lnTo>
                  <a:lnTo>
                    <a:pt x="1421" y="1213"/>
                  </a:lnTo>
                  <a:lnTo>
                    <a:pt x="1421" y="1211"/>
                  </a:lnTo>
                  <a:lnTo>
                    <a:pt x="1421" y="1210"/>
                  </a:lnTo>
                  <a:lnTo>
                    <a:pt x="1421" y="1209"/>
                  </a:lnTo>
                  <a:lnTo>
                    <a:pt x="1420" y="1207"/>
                  </a:lnTo>
                  <a:lnTo>
                    <a:pt x="1423" y="1205"/>
                  </a:lnTo>
                  <a:lnTo>
                    <a:pt x="1432" y="1207"/>
                  </a:lnTo>
                  <a:lnTo>
                    <a:pt x="1436" y="1206"/>
                  </a:lnTo>
                  <a:lnTo>
                    <a:pt x="1442" y="1208"/>
                  </a:lnTo>
                  <a:lnTo>
                    <a:pt x="1443" y="1209"/>
                  </a:lnTo>
                  <a:lnTo>
                    <a:pt x="1444" y="1210"/>
                  </a:lnTo>
                  <a:lnTo>
                    <a:pt x="1444" y="1213"/>
                  </a:lnTo>
                  <a:lnTo>
                    <a:pt x="1444" y="1215"/>
                  </a:lnTo>
                  <a:lnTo>
                    <a:pt x="1444" y="1217"/>
                  </a:lnTo>
                  <a:lnTo>
                    <a:pt x="1444" y="1218"/>
                  </a:lnTo>
                  <a:lnTo>
                    <a:pt x="1445" y="1219"/>
                  </a:lnTo>
                  <a:lnTo>
                    <a:pt x="1446" y="1221"/>
                  </a:lnTo>
                  <a:lnTo>
                    <a:pt x="1447" y="1222"/>
                  </a:lnTo>
                  <a:lnTo>
                    <a:pt x="1454" y="1224"/>
                  </a:lnTo>
                  <a:lnTo>
                    <a:pt x="1457" y="1226"/>
                  </a:lnTo>
                  <a:lnTo>
                    <a:pt x="1458" y="1227"/>
                  </a:lnTo>
                  <a:lnTo>
                    <a:pt x="1459" y="1227"/>
                  </a:lnTo>
                  <a:lnTo>
                    <a:pt x="1460" y="1226"/>
                  </a:lnTo>
                  <a:lnTo>
                    <a:pt x="1461" y="1225"/>
                  </a:lnTo>
                  <a:lnTo>
                    <a:pt x="1462" y="1225"/>
                  </a:lnTo>
                  <a:lnTo>
                    <a:pt x="1466" y="1226"/>
                  </a:lnTo>
                  <a:lnTo>
                    <a:pt x="1469" y="1225"/>
                  </a:lnTo>
                  <a:lnTo>
                    <a:pt x="1470" y="1224"/>
                  </a:lnTo>
                  <a:lnTo>
                    <a:pt x="1470" y="1223"/>
                  </a:lnTo>
                  <a:lnTo>
                    <a:pt x="1470" y="1224"/>
                  </a:lnTo>
                  <a:lnTo>
                    <a:pt x="1471" y="1225"/>
                  </a:lnTo>
                  <a:lnTo>
                    <a:pt x="1472" y="1224"/>
                  </a:lnTo>
                  <a:lnTo>
                    <a:pt x="1473" y="1224"/>
                  </a:lnTo>
                  <a:lnTo>
                    <a:pt x="1473" y="1223"/>
                  </a:lnTo>
                  <a:lnTo>
                    <a:pt x="1473" y="1222"/>
                  </a:lnTo>
                  <a:lnTo>
                    <a:pt x="1472" y="1222"/>
                  </a:lnTo>
                  <a:lnTo>
                    <a:pt x="1473" y="1221"/>
                  </a:lnTo>
                  <a:lnTo>
                    <a:pt x="1475" y="1219"/>
                  </a:lnTo>
                  <a:lnTo>
                    <a:pt x="1475" y="1217"/>
                  </a:lnTo>
                  <a:lnTo>
                    <a:pt x="1473" y="1217"/>
                  </a:lnTo>
                  <a:lnTo>
                    <a:pt x="1472" y="1218"/>
                  </a:lnTo>
                  <a:lnTo>
                    <a:pt x="1471" y="1221"/>
                  </a:lnTo>
                  <a:lnTo>
                    <a:pt x="1468" y="1218"/>
                  </a:lnTo>
                  <a:lnTo>
                    <a:pt x="1467" y="1219"/>
                  </a:lnTo>
                  <a:lnTo>
                    <a:pt x="1468" y="1221"/>
                  </a:lnTo>
                  <a:lnTo>
                    <a:pt x="1469" y="1221"/>
                  </a:lnTo>
                  <a:lnTo>
                    <a:pt x="1466" y="1224"/>
                  </a:lnTo>
                  <a:lnTo>
                    <a:pt x="1464" y="1224"/>
                  </a:lnTo>
                  <a:lnTo>
                    <a:pt x="1463" y="1223"/>
                  </a:lnTo>
                  <a:lnTo>
                    <a:pt x="1462" y="1222"/>
                  </a:lnTo>
                  <a:lnTo>
                    <a:pt x="1461" y="1222"/>
                  </a:lnTo>
                  <a:lnTo>
                    <a:pt x="1460" y="1223"/>
                  </a:lnTo>
                  <a:lnTo>
                    <a:pt x="1459" y="1225"/>
                  </a:lnTo>
                  <a:lnTo>
                    <a:pt x="1459" y="1226"/>
                  </a:lnTo>
                  <a:lnTo>
                    <a:pt x="1458" y="1226"/>
                  </a:lnTo>
                  <a:lnTo>
                    <a:pt x="1458" y="1225"/>
                  </a:lnTo>
                  <a:lnTo>
                    <a:pt x="1458" y="1224"/>
                  </a:lnTo>
                  <a:lnTo>
                    <a:pt x="1458" y="1223"/>
                  </a:lnTo>
                  <a:lnTo>
                    <a:pt x="1459" y="1219"/>
                  </a:lnTo>
                  <a:lnTo>
                    <a:pt x="1459" y="1218"/>
                  </a:lnTo>
                  <a:lnTo>
                    <a:pt x="1459" y="1217"/>
                  </a:lnTo>
                  <a:lnTo>
                    <a:pt x="1460" y="1216"/>
                  </a:lnTo>
                  <a:lnTo>
                    <a:pt x="1461" y="1216"/>
                  </a:lnTo>
                  <a:lnTo>
                    <a:pt x="1461" y="1215"/>
                  </a:lnTo>
                  <a:lnTo>
                    <a:pt x="1460" y="1214"/>
                  </a:lnTo>
                  <a:lnTo>
                    <a:pt x="1460" y="1213"/>
                  </a:lnTo>
                  <a:lnTo>
                    <a:pt x="1460" y="1210"/>
                  </a:lnTo>
                  <a:lnTo>
                    <a:pt x="1458" y="1210"/>
                  </a:lnTo>
                  <a:lnTo>
                    <a:pt x="1455" y="1211"/>
                  </a:lnTo>
                  <a:lnTo>
                    <a:pt x="1457" y="1214"/>
                  </a:lnTo>
                  <a:lnTo>
                    <a:pt x="1459" y="1215"/>
                  </a:lnTo>
                  <a:lnTo>
                    <a:pt x="1460" y="1216"/>
                  </a:lnTo>
                  <a:lnTo>
                    <a:pt x="1458" y="1216"/>
                  </a:lnTo>
                  <a:lnTo>
                    <a:pt x="1457" y="1215"/>
                  </a:lnTo>
                  <a:lnTo>
                    <a:pt x="1454" y="1213"/>
                  </a:lnTo>
                  <a:lnTo>
                    <a:pt x="1453" y="1210"/>
                  </a:lnTo>
                  <a:lnTo>
                    <a:pt x="1453" y="1208"/>
                  </a:lnTo>
                  <a:lnTo>
                    <a:pt x="1454" y="1207"/>
                  </a:lnTo>
                  <a:lnTo>
                    <a:pt x="1454" y="1206"/>
                  </a:lnTo>
                  <a:lnTo>
                    <a:pt x="1454" y="1205"/>
                  </a:lnTo>
                  <a:lnTo>
                    <a:pt x="1454" y="1204"/>
                  </a:lnTo>
                  <a:lnTo>
                    <a:pt x="1454" y="1202"/>
                  </a:lnTo>
                  <a:lnTo>
                    <a:pt x="1454" y="1199"/>
                  </a:lnTo>
                  <a:lnTo>
                    <a:pt x="1452" y="1198"/>
                  </a:lnTo>
                  <a:lnTo>
                    <a:pt x="1447" y="1198"/>
                  </a:lnTo>
                  <a:lnTo>
                    <a:pt x="1446" y="1200"/>
                  </a:lnTo>
                  <a:lnTo>
                    <a:pt x="1445" y="1199"/>
                  </a:lnTo>
                  <a:lnTo>
                    <a:pt x="1445" y="1198"/>
                  </a:lnTo>
                  <a:lnTo>
                    <a:pt x="1445" y="1197"/>
                  </a:lnTo>
                  <a:lnTo>
                    <a:pt x="1445" y="1196"/>
                  </a:lnTo>
                  <a:lnTo>
                    <a:pt x="1444" y="1196"/>
                  </a:lnTo>
                  <a:lnTo>
                    <a:pt x="1445" y="1193"/>
                  </a:lnTo>
                  <a:lnTo>
                    <a:pt x="1446" y="1192"/>
                  </a:lnTo>
                  <a:lnTo>
                    <a:pt x="1447" y="1191"/>
                  </a:lnTo>
                  <a:lnTo>
                    <a:pt x="1446" y="1190"/>
                  </a:lnTo>
                  <a:lnTo>
                    <a:pt x="1445" y="1191"/>
                  </a:lnTo>
                  <a:lnTo>
                    <a:pt x="1444" y="1192"/>
                  </a:lnTo>
                  <a:lnTo>
                    <a:pt x="1444" y="1193"/>
                  </a:lnTo>
                  <a:lnTo>
                    <a:pt x="1442" y="1194"/>
                  </a:lnTo>
                  <a:lnTo>
                    <a:pt x="1441" y="1196"/>
                  </a:lnTo>
                  <a:lnTo>
                    <a:pt x="1441" y="1197"/>
                  </a:lnTo>
                  <a:lnTo>
                    <a:pt x="1440" y="1198"/>
                  </a:lnTo>
                  <a:lnTo>
                    <a:pt x="1438" y="1197"/>
                  </a:lnTo>
                  <a:lnTo>
                    <a:pt x="1437" y="1196"/>
                  </a:lnTo>
                  <a:lnTo>
                    <a:pt x="1435" y="1193"/>
                  </a:lnTo>
                  <a:lnTo>
                    <a:pt x="1433" y="1193"/>
                  </a:lnTo>
                  <a:lnTo>
                    <a:pt x="1434" y="1194"/>
                  </a:lnTo>
                  <a:lnTo>
                    <a:pt x="1435" y="1196"/>
                  </a:lnTo>
                  <a:lnTo>
                    <a:pt x="1428" y="1191"/>
                  </a:lnTo>
                  <a:lnTo>
                    <a:pt x="1427" y="1190"/>
                  </a:lnTo>
                  <a:lnTo>
                    <a:pt x="1426" y="1188"/>
                  </a:lnTo>
                  <a:lnTo>
                    <a:pt x="1425" y="1187"/>
                  </a:lnTo>
                  <a:lnTo>
                    <a:pt x="1424" y="1187"/>
                  </a:lnTo>
                  <a:lnTo>
                    <a:pt x="1421" y="1185"/>
                  </a:lnTo>
                  <a:lnTo>
                    <a:pt x="1415" y="1183"/>
                  </a:lnTo>
                  <a:lnTo>
                    <a:pt x="1415" y="1182"/>
                  </a:lnTo>
                  <a:lnTo>
                    <a:pt x="1414" y="1180"/>
                  </a:lnTo>
                  <a:lnTo>
                    <a:pt x="1412" y="1179"/>
                  </a:lnTo>
                  <a:lnTo>
                    <a:pt x="1410" y="1177"/>
                  </a:lnTo>
                  <a:lnTo>
                    <a:pt x="1406" y="1176"/>
                  </a:lnTo>
                  <a:lnTo>
                    <a:pt x="1404" y="1175"/>
                  </a:lnTo>
                  <a:lnTo>
                    <a:pt x="1403" y="1173"/>
                  </a:lnTo>
                  <a:lnTo>
                    <a:pt x="1403" y="1172"/>
                  </a:lnTo>
                  <a:lnTo>
                    <a:pt x="1404" y="1171"/>
                  </a:lnTo>
                  <a:lnTo>
                    <a:pt x="1404" y="1169"/>
                  </a:lnTo>
                  <a:lnTo>
                    <a:pt x="1404" y="1168"/>
                  </a:lnTo>
                  <a:lnTo>
                    <a:pt x="1402" y="1164"/>
                  </a:lnTo>
                  <a:lnTo>
                    <a:pt x="1401" y="1162"/>
                  </a:lnTo>
                  <a:lnTo>
                    <a:pt x="1401" y="1159"/>
                  </a:lnTo>
                  <a:lnTo>
                    <a:pt x="1400" y="1151"/>
                  </a:lnTo>
                  <a:lnTo>
                    <a:pt x="1399" y="1150"/>
                  </a:lnTo>
                  <a:lnTo>
                    <a:pt x="1398" y="1149"/>
                  </a:lnTo>
                  <a:lnTo>
                    <a:pt x="1398" y="1148"/>
                  </a:lnTo>
                  <a:lnTo>
                    <a:pt x="1398" y="1147"/>
                  </a:lnTo>
                  <a:lnTo>
                    <a:pt x="1400" y="1147"/>
                  </a:lnTo>
                  <a:lnTo>
                    <a:pt x="1407" y="1141"/>
                  </a:lnTo>
                  <a:lnTo>
                    <a:pt x="1412" y="1139"/>
                  </a:lnTo>
                  <a:lnTo>
                    <a:pt x="1419" y="1137"/>
                  </a:lnTo>
                  <a:lnTo>
                    <a:pt x="1421" y="1138"/>
                  </a:lnTo>
                  <a:lnTo>
                    <a:pt x="1421" y="1139"/>
                  </a:lnTo>
                  <a:lnTo>
                    <a:pt x="1423" y="1139"/>
                  </a:lnTo>
                  <a:lnTo>
                    <a:pt x="1432" y="1148"/>
                  </a:lnTo>
                  <a:lnTo>
                    <a:pt x="1434" y="1151"/>
                  </a:lnTo>
                  <a:lnTo>
                    <a:pt x="1437" y="1155"/>
                  </a:lnTo>
                  <a:lnTo>
                    <a:pt x="1441" y="1155"/>
                  </a:lnTo>
                  <a:lnTo>
                    <a:pt x="1450" y="1150"/>
                  </a:lnTo>
                  <a:lnTo>
                    <a:pt x="1451" y="1149"/>
                  </a:lnTo>
                  <a:lnTo>
                    <a:pt x="1452" y="1147"/>
                  </a:lnTo>
                  <a:lnTo>
                    <a:pt x="1452" y="1146"/>
                  </a:lnTo>
                  <a:lnTo>
                    <a:pt x="1453" y="1143"/>
                  </a:lnTo>
                  <a:lnTo>
                    <a:pt x="1453" y="1142"/>
                  </a:lnTo>
                  <a:lnTo>
                    <a:pt x="1452" y="1141"/>
                  </a:lnTo>
                  <a:lnTo>
                    <a:pt x="1447" y="1133"/>
                  </a:lnTo>
                  <a:lnTo>
                    <a:pt x="1446" y="1132"/>
                  </a:lnTo>
                  <a:lnTo>
                    <a:pt x="1445" y="1131"/>
                  </a:lnTo>
                  <a:lnTo>
                    <a:pt x="1440" y="1132"/>
                  </a:lnTo>
                  <a:lnTo>
                    <a:pt x="1436" y="1135"/>
                  </a:lnTo>
                  <a:lnTo>
                    <a:pt x="1435" y="1135"/>
                  </a:lnTo>
                  <a:lnTo>
                    <a:pt x="1434" y="1135"/>
                  </a:lnTo>
                  <a:lnTo>
                    <a:pt x="1432" y="1133"/>
                  </a:lnTo>
                  <a:lnTo>
                    <a:pt x="1432" y="1132"/>
                  </a:lnTo>
                  <a:lnTo>
                    <a:pt x="1433" y="1130"/>
                  </a:lnTo>
                  <a:lnTo>
                    <a:pt x="1434" y="1126"/>
                  </a:lnTo>
                  <a:lnTo>
                    <a:pt x="1434" y="1125"/>
                  </a:lnTo>
                  <a:lnTo>
                    <a:pt x="1433" y="1124"/>
                  </a:lnTo>
                  <a:lnTo>
                    <a:pt x="1434" y="1123"/>
                  </a:lnTo>
                  <a:lnTo>
                    <a:pt x="1435" y="1123"/>
                  </a:lnTo>
                  <a:lnTo>
                    <a:pt x="1437" y="1125"/>
                  </a:lnTo>
                  <a:lnTo>
                    <a:pt x="1438" y="1125"/>
                  </a:lnTo>
                  <a:lnTo>
                    <a:pt x="1440" y="1124"/>
                  </a:lnTo>
                  <a:lnTo>
                    <a:pt x="1441" y="1123"/>
                  </a:lnTo>
                  <a:lnTo>
                    <a:pt x="1444" y="1116"/>
                  </a:lnTo>
                  <a:lnTo>
                    <a:pt x="1445" y="1114"/>
                  </a:lnTo>
                  <a:lnTo>
                    <a:pt x="1450" y="1112"/>
                  </a:lnTo>
                  <a:lnTo>
                    <a:pt x="1450" y="1110"/>
                  </a:lnTo>
                  <a:lnTo>
                    <a:pt x="1450" y="1109"/>
                  </a:lnTo>
                  <a:lnTo>
                    <a:pt x="1451" y="1109"/>
                  </a:lnTo>
                  <a:lnTo>
                    <a:pt x="1452" y="1110"/>
                  </a:lnTo>
                  <a:lnTo>
                    <a:pt x="1453" y="1112"/>
                  </a:lnTo>
                  <a:lnTo>
                    <a:pt x="1455" y="1109"/>
                  </a:lnTo>
                  <a:lnTo>
                    <a:pt x="1458" y="1109"/>
                  </a:lnTo>
                  <a:lnTo>
                    <a:pt x="1459" y="1109"/>
                  </a:lnTo>
                  <a:lnTo>
                    <a:pt x="1460" y="1109"/>
                  </a:lnTo>
                  <a:lnTo>
                    <a:pt x="1460" y="1108"/>
                  </a:lnTo>
                  <a:lnTo>
                    <a:pt x="1460" y="1107"/>
                  </a:lnTo>
                  <a:lnTo>
                    <a:pt x="1466" y="1109"/>
                  </a:lnTo>
                  <a:lnTo>
                    <a:pt x="1472" y="1110"/>
                  </a:lnTo>
                  <a:lnTo>
                    <a:pt x="1477" y="1109"/>
                  </a:lnTo>
                  <a:lnTo>
                    <a:pt x="1481" y="1109"/>
                  </a:lnTo>
                  <a:lnTo>
                    <a:pt x="1485" y="1112"/>
                  </a:lnTo>
                  <a:lnTo>
                    <a:pt x="1492" y="1120"/>
                  </a:lnTo>
                  <a:lnTo>
                    <a:pt x="1497" y="1124"/>
                  </a:lnTo>
                  <a:lnTo>
                    <a:pt x="1509" y="1129"/>
                  </a:lnTo>
                  <a:lnTo>
                    <a:pt x="1518" y="1134"/>
                  </a:lnTo>
                  <a:lnTo>
                    <a:pt x="1518" y="1135"/>
                  </a:lnTo>
                  <a:lnTo>
                    <a:pt x="1518" y="1137"/>
                  </a:lnTo>
                  <a:lnTo>
                    <a:pt x="1518" y="1138"/>
                  </a:lnTo>
                  <a:lnTo>
                    <a:pt x="1516" y="1139"/>
                  </a:lnTo>
                  <a:lnTo>
                    <a:pt x="1515" y="1138"/>
                  </a:lnTo>
                  <a:lnTo>
                    <a:pt x="1515" y="1137"/>
                  </a:lnTo>
                  <a:lnTo>
                    <a:pt x="1516" y="1135"/>
                  </a:lnTo>
                  <a:lnTo>
                    <a:pt x="1516" y="1134"/>
                  </a:lnTo>
                  <a:lnTo>
                    <a:pt x="1514" y="1134"/>
                  </a:lnTo>
                  <a:lnTo>
                    <a:pt x="1513" y="1134"/>
                  </a:lnTo>
                  <a:lnTo>
                    <a:pt x="1513" y="1135"/>
                  </a:lnTo>
                  <a:lnTo>
                    <a:pt x="1512" y="1137"/>
                  </a:lnTo>
                  <a:lnTo>
                    <a:pt x="1513" y="1138"/>
                  </a:lnTo>
                  <a:lnTo>
                    <a:pt x="1520" y="1146"/>
                  </a:lnTo>
                  <a:lnTo>
                    <a:pt x="1528" y="1152"/>
                  </a:lnTo>
                  <a:lnTo>
                    <a:pt x="1528" y="1154"/>
                  </a:lnTo>
                  <a:lnTo>
                    <a:pt x="1528" y="1155"/>
                  </a:lnTo>
                  <a:lnTo>
                    <a:pt x="1529" y="1157"/>
                  </a:lnTo>
                  <a:lnTo>
                    <a:pt x="1529" y="1159"/>
                  </a:lnTo>
                  <a:lnTo>
                    <a:pt x="1530" y="1159"/>
                  </a:lnTo>
                  <a:lnTo>
                    <a:pt x="1535" y="1162"/>
                  </a:lnTo>
                  <a:lnTo>
                    <a:pt x="1540" y="1165"/>
                  </a:lnTo>
                  <a:lnTo>
                    <a:pt x="1552" y="1164"/>
                  </a:lnTo>
                  <a:lnTo>
                    <a:pt x="1554" y="1163"/>
                  </a:lnTo>
                  <a:lnTo>
                    <a:pt x="1556" y="1162"/>
                  </a:lnTo>
                  <a:lnTo>
                    <a:pt x="1558" y="1160"/>
                  </a:lnTo>
                  <a:lnTo>
                    <a:pt x="1567" y="1158"/>
                  </a:lnTo>
                  <a:lnTo>
                    <a:pt x="1570" y="1159"/>
                  </a:lnTo>
                  <a:lnTo>
                    <a:pt x="1570" y="1160"/>
                  </a:lnTo>
                  <a:lnTo>
                    <a:pt x="1570" y="1162"/>
                  </a:lnTo>
                  <a:lnTo>
                    <a:pt x="1571" y="1162"/>
                  </a:lnTo>
                  <a:lnTo>
                    <a:pt x="1572" y="1163"/>
                  </a:lnTo>
                  <a:lnTo>
                    <a:pt x="1575" y="1162"/>
                  </a:lnTo>
                  <a:lnTo>
                    <a:pt x="1576" y="1162"/>
                  </a:lnTo>
                  <a:lnTo>
                    <a:pt x="1578" y="1163"/>
                  </a:lnTo>
                  <a:lnTo>
                    <a:pt x="1579" y="1165"/>
                  </a:lnTo>
                  <a:lnTo>
                    <a:pt x="1579" y="1166"/>
                  </a:lnTo>
                  <a:lnTo>
                    <a:pt x="1579" y="1167"/>
                  </a:lnTo>
                  <a:lnTo>
                    <a:pt x="1579" y="1168"/>
                  </a:lnTo>
                  <a:lnTo>
                    <a:pt x="1576" y="1171"/>
                  </a:lnTo>
                  <a:lnTo>
                    <a:pt x="1575" y="1174"/>
                  </a:lnTo>
                  <a:lnTo>
                    <a:pt x="1574" y="1175"/>
                  </a:lnTo>
                  <a:lnTo>
                    <a:pt x="1572" y="1175"/>
                  </a:lnTo>
                  <a:lnTo>
                    <a:pt x="1572" y="1176"/>
                  </a:lnTo>
                  <a:lnTo>
                    <a:pt x="1571" y="1179"/>
                  </a:lnTo>
                  <a:lnTo>
                    <a:pt x="1571" y="1181"/>
                  </a:lnTo>
                  <a:lnTo>
                    <a:pt x="1571" y="1182"/>
                  </a:lnTo>
                  <a:lnTo>
                    <a:pt x="1571" y="1183"/>
                  </a:lnTo>
                  <a:lnTo>
                    <a:pt x="1571" y="1184"/>
                  </a:lnTo>
                  <a:lnTo>
                    <a:pt x="1571" y="1185"/>
                  </a:lnTo>
                  <a:lnTo>
                    <a:pt x="1572" y="1185"/>
                  </a:lnTo>
                  <a:lnTo>
                    <a:pt x="1572" y="1187"/>
                  </a:lnTo>
                  <a:lnTo>
                    <a:pt x="1572" y="1188"/>
                  </a:lnTo>
                  <a:lnTo>
                    <a:pt x="1571" y="1188"/>
                  </a:lnTo>
                  <a:lnTo>
                    <a:pt x="1570" y="1189"/>
                  </a:lnTo>
                  <a:lnTo>
                    <a:pt x="1566" y="1189"/>
                  </a:lnTo>
                  <a:lnTo>
                    <a:pt x="1561" y="1193"/>
                  </a:lnTo>
                  <a:lnTo>
                    <a:pt x="1554" y="1197"/>
                  </a:lnTo>
                  <a:lnTo>
                    <a:pt x="1553" y="1198"/>
                  </a:lnTo>
                  <a:lnTo>
                    <a:pt x="1553" y="1199"/>
                  </a:lnTo>
                  <a:lnTo>
                    <a:pt x="1553" y="1200"/>
                  </a:lnTo>
                  <a:lnTo>
                    <a:pt x="1553" y="1201"/>
                  </a:lnTo>
                  <a:lnTo>
                    <a:pt x="1553" y="1202"/>
                  </a:lnTo>
                  <a:lnTo>
                    <a:pt x="1553" y="1204"/>
                  </a:lnTo>
                  <a:lnTo>
                    <a:pt x="1553" y="1205"/>
                  </a:lnTo>
                  <a:lnTo>
                    <a:pt x="1554" y="1206"/>
                  </a:lnTo>
                  <a:lnTo>
                    <a:pt x="1554" y="1207"/>
                  </a:lnTo>
                  <a:lnTo>
                    <a:pt x="1555" y="1208"/>
                  </a:lnTo>
                  <a:lnTo>
                    <a:pt x="1555" y="1210"/>
                  </a:lnTo>
                  <a:lnTo>
                    <a:pt x="1555" y="1211"/>
                  </a:lnTo>
                  <a:lnTo>
                    <a:pt x="1555" y="1214"/>
                  </a:lnTo>
                  <a:lnTo>
                    <a:pt x="1554" y="1215"/>
                  </a:lnTo>
                  <a:lnTo>
                    <a:pt x="1552" y="1216"/>
                  </a:lnTo>
                  <a:lnTo>
                    <a:pt x="1552" y="1218"/>
                  </a:lnTo>
                  <a:lnTo>
                    <a:pt x="1552" y="1221"/>
                  </a:lnTo>
                  <a:lnTo>
                    <a:pt x="1554" y="1226"/>
                  </a:lnTo>
                  <a:lnTo>
                    <a:pt x="1554" y="1227"/>
                  </a:lnTo>
                  <a:lnTo>
                    <a:pt x="1554" y="1229"/>
                  </a:lnTo>
                  <a:lnTo>
                    <a:pt x="1555" y="1229"/>
                  </a:lnTo>
                  <a:lnTo>
                    <a:pt x="1555" y="1230"/>
                  </a:lnTo>
                  <a:lnTo>
                    <a:pt x="1554" y="1231"/>
                  </a:lnTo>
                  <a:lnTo>
                    <a:pt x="1555" y="1232"/>
                  </a:lnTo>
                  <a:lnTo>
                    <a:pt x="1555" y="1233"/>
                  </a:lnTo>
                  <a:lnTo>
                    <a:pt x="1556" y="1235"/>
                  </a:lnTo>
                  <a:lnTo>
                    <a:pt x="1556" y="1236"/>
                  </a:lnTo>
                  <a:lnTo>
                    <a:pt x="1556" y="1238"/>
                  </a:lnTo>
                  <a:lnTo>
                    <a:pt x="1555" y="1239"/>
                  </a:lnTo>
                  <a:lnTo>
                    <a:pt x="1552" y="1242"/>
                  </a:lnTo>
                  <a:lnTo>
                    <a:pt x="1552" y="1244"/>
                  </a:lnTo>
                  <a:lnTo>
                    <a:pt x="1552" y="1246"/>
                  </a:lnTo>
                  <a:lnTo>
                    <a:pt x="1552" y="1247"/>
                  </a:lnTo>
                  <a:lnTo>
                    <a:pt x="1550" y="1248"/>
                  </a:lnTo>
                  <a:lnTo>
                    <a:pt x="1550" y="1249"/>
                  </a:lnTo>
                  <a:lnTo>
                    <a:pt x="1548" y="1250"/>
                  </a:lnTo>
                  <a:lnTo>
                    <a:pt x="1548" y="1251"/>
                  </a:lnTo>
                  <a:lnTo>
                    <a:pt x="1548" y="1252"/>
                  </a:lnTo>
                  <a:lnTo>
                    <a:pt x="1549" y="1255"/>
                  </a:lnTo>
                  <a:lnTo>
                    <a:pt x="1550" y="1256"/>
                  </a:lnTo>
                  <a:lnTo>
                    <a:pt x="1550" y="1257"/>
                  </a:lnTo>
                  <a:lnTo>
                    <a:pt x="1550" y="1258"/>
                  </a:lnTo>
                  <a:lnTo>
                    <a:pt x="1550" y="1259"/>
                  </a:lnTo>
                  <a:lnTo>
                    <a:pt x="1550" y="1260"/>
                  </a:lnTo>
                  <a:lnTo>
                    <a:pt x="1550" y="1263"/>
                  </a:lnTo>
                  <a:lnTo>
                    <a:pt x="1552" y="1266"/>
                  </a:lnTo>
                  <a:lnTo>
                    <a:pt x="1552" y="1268"/>
                  </a:lnTo>
                  <a:lnTo>
                    <a:pt x="1552" y="1269"/>
                  </a:lnTo>
                  <a:lnTo>
                    <a:pt x="1552" y="1271"/>
                  </a:lnTo>
                  <a:lnTo>
                    <a:pt x="1552" y="1272"/>
                  </a:lnTo>
                  <a:lnTo>
                    <a:pt x="1552" y="1273"/>
                  </a:lnTo>
                  <a:lnTo>
                    <a:pt x="1553" y="1274"/>
                  </a:lnTo>
                  <a:lnTo>
                    <a:pt x="1554" y="1276"/>
                  </a:lnTo>
                  <a:lnTo>
                    <a:pt x="1555" y="1279"/>
                  </a:lnTo>
                  <a:lnTo>
                    <a:pt x="1555" y="1277"/>
                  </a:lnTo>
                  <a:lnTo>
                    <a:pt x="1554" y="1275"/>
                  </a:lnTo>
                  <a:lnTo>
                    <a:pt x="1554" y="1273"/>
                  </a:lnTo>
                  <a:lnTo>
                    <a:pt x="1554" y="1272"/>
                  </a:lnTo>
                  <a:lnTo>
                    <a:pt x="1553" y="1266"/>
                  </a:lnTo>
                  <a:lnTo>
                    <a:pt x="1553" y="1263"/>
                  </a:lnTo>
                  <a:lnTo>
                    <a:pt x="1552" y="1260"/>
                  </a:lnTo>
                  <a:lnTo>
                    <a:pt x="1552" y="1258"/>
                  </a:lnTo>
                  <a:lnTo>
                    <a:pt x="1553" y="1257"/>
                  </a:lnTo>
                  <a:lnTo>
                    <a:pt x="1552" y="1256"/>
                  </a:lnTo>
                  <a:lnTo>
                    <a:pt x="1550" y="1254"/>
                  </a:lnTo>
                  <a:lnTo>
                    <a:pt x="1550" y="1251"/>
                  </a:lnTo>
                  <a:lnTo>
                    <a:pt x="1550" y="1250"/>
                  </a:lnTo>
                  <a:lnTo>
                    <a:pt x="1552" y="1250"/>
                  </a:lnTo>
                  <a:lnTo>
                    <a:pt x="1553" y="1250"/>
                  </a:lnTo>
                  <a:lnTo>
                    <a:pt x="1554" y="1249"/>
                  </a:lnTo>
                  <a:lnTo>
                    <a:pt x="1557" y="1249"/>
                  </a:lnTo>
                  <a:lnTo>
                    <a:pt x="1558" y="1248"/>
                  </a:lnTo>
                  <a:lnTo>
                    <a:pt x="1557" y="1246"/>
                  </a:lnTo>
                  <a:lnTo>
                    <a:pt x="1557" y="1244"/>
                  </a:lnTo>
                  <a:lnTo>
                    <a:pt x="1557" y="1243"/>
                  </a:lnTo>
                  <a:lnTo>
                    <a:pt x="1557" y="1242"/>
                  </a:lnTo>
                  <a:lnTo>
                    <a:pt x="1558" y="1242"/>
                  </a:lnTo>
                  <a:lnTo>
                    <a:pt x="1558" y="1241"/>
                  </a:lnTo>
                  <a:lnTo>
                    <a:pt x="1558" y="1240"/>
                  </a:lnTo>
                  <a:lnTo>
                    <a:pt x="1558" y="1239"/>
                  </a:lnTo>
                  <a:lnTo>
                    <a:pt x="1558" y="1238"/>
                  </a:lnTo>
                  <a:lnTo>
                    <a:pt x="1559" y="1238"/>
                  </a:lnTo>
                  <a:lnTo>
                    <a:pt x="1559" y="1236"/>
                  </a:lnTo>
                  <a:lnTo>
                    <a:pt x="1558" y="1235"/>
                  </a:lnTo>
                  <a:lnTo>
                    <a:pt x="1558" y="1234"/>
                  </a:lnTo>
                  <a:lnTo>
                    <a:pt x="1558" y="1233"/>
                  </a:lnTo>
                  <a:lnTo>
                    <a:pt x="1561" y="1231"/>
                  </a:lnTo>
                  <a:lnTo>
                    <a:pt x="1561" y="1230"/>
                  </a:lnTo>
                  <a:lnTo>
                    <a:pt x="1561" y="1229"/>
                  </a:lnTo>
                  <a:lnTo>
                    <a:pt x="1561" y="1227"/>
                  </a:lnTo>
                  <a:lnTo>
                    <a:pt x="1561" y="1226"/>
                  </a:lnTo>
                  <a:lnTo>
                    <a:pt x="1561" y="1225"/>
                  </a:lnTo>
                  <a:lnTo>
                    <a:pt x="1562" y="1225"/>
                  </a:lnTo>
                  <a:lnTo>
                    <a:pt x="1563" y="1222"/>
                  </a:lnTo>
                  <a:lnTo>
                    <a:pt x="1564" y="1222"/>
                  </a:lnTo>
                  <a:lnTo>
                    <a:pt x="1567" y="1223"/>
                  </a:lnTo>
                  <a:lnTo>
                    <a:pt x="1567" y="1224"/>
                  </a:lnTo>
                  <a:lnTo>
                    <a:pt x="1567" y="1225"/>
                  </a:lnTo>
                  <a:lnTo>
                    <a:pt x="1568" y="1225"/>
                  </a:lnTo>
                  <a:lnTo>
                    <a:pt x="1568" y="1224"/>
                  </a:lnTo>
                  <a:lnTo>
                    <a:pt x="1568" y="1223"/>
                  </a:lnTo>
                  <a:lnTo>
                    <a:pt x="1568" y="1221"/>
                  </a:lnTo>
                  <a:lnTo>
                    <a:pt x="1567" y="1219"/>
                  </a:lnTo>
                  <a:lnTo>
                    <a:pt x="1568" y="1218"/>
                  </a:lnTo>
                  <a:lnTo>
                    <a:pt x="1568" y="1219"/>
                  </a:lnTo>
                  <a:lnTo>
                    <a:pt x="1568" y="1221"/>
                  </a:lnTo>
                  <a:lnTo>
                    <a:pt x="1568" y="1222"/>
                  </a:lnTo>
                  <a:lnTo>
                    <a:pt x="1570" y="1223"/>
                  </a:lnTo>
                  <a:lnTo>
                    <a:pt x="1570" y="1224"/>
                  </a:lnTo>
                  <a:lnTo>
                    <a:pt x="1572" y="1226"/>
                  </a:lnTo>
                  <a:lnTo>
                    <a:pt x="1574" y="1227"/>
                  </a:lnTo>
                  <a:lnTo>
                    <a:pt x="1574" y="1229"/>
                  </a:lnTo>
                  <a:lnTo>
                    <a:pt x="1574" y="1231"/>
                  </a:lnTo>
                  <a:lnTo>
                    <a:pt x="1574" y="1232"/>
                  </a:lnTo>
                  <a:lnTo>
                    <a:pt x="1574" y="1234"/>
                  </a:lnTo>
                  <a:lnTo>
                    <a:pt x="1574" y="1235"/>
                  </a:lnTo>
                  <a:lnTo>
                    <a:pt x="1574" y="1238"/>
                  </a:lnTo>
                  <a:lnTo>
                    <a:pt x="1574" y="1239"/>
                  </a:lnTo>
                  <a:lnTo>
                    <a:pt x="1573" y="1240"/>
                  </a:lnTo>
                  <a:lnTo>
                    <a:pt x="1573" y="1242"/>
                  </a:lnTo>
                  <a:lnTo>
                    <a:pt x="1572" y="1244"/>
                  </a:lnTo>
                  <a:lnTo>
                    <a:pt x="1572" y="1246"/>
                  </a:lnTo>
                  <a:lnTo>
                    <a:pt x="1573" y="1248"/>
                  </a:lnTo>
                  <a:lnTo>
                    <a:pt x="1573" y="1249"/>
                  </a:lnTo>
                  <a:lnTo>
                    <a:pt x="1572" y="1250"/>
                  </a:lnTo>
                  <a:lnTo>
                    <a:pt x="1571" y="1251"/>
                  </a:lnTo>
                  <a:lnTo>
                    <a:pt x="1571" y="1252"/>
                  </a:lnTo>
                  <a:lnTo>
                    <a:pt x="1572" y="1252"/>
                  </a:lnTo>
                  <a:lnTo>
                    <a:pt x="1572" y="1254"/>
                  </a:lnTo>
                  <a:lnTo>
                    <a:pt x="1572" y="1255"/>
                  </a:lnTo>
                  <a:lnTo>
                    <a:pt x="1572" y="1256"/>
                  </a:lnTo>
                  <a:lnTo>
                    <a:pt x="1572" y="1257"/>
                  </a:lnTo>
                  <a:lnTo>
                    <a:pt x="1572" y="1258"/>
                  </a:lnTo>
                  <a:lnTo>
                    <a:pt x="1571" y="1263"/>
                  </a:lnTo>
                  <a:lnTo>
                    <a:pt x="1571" y="1264"/>
                  </a:lnTo>
                  <a:lnTo>
                    <a:pt x="1567" y="1266"/>
                  </a:lnTo>
                  <a:lnTo>
                    <a:pt x="1563" y="1275"/>
                  </a:lnTo>
                  <a:lnTo>
                    <a:pt x="1563" y="1276"/>
                  </a:lnTo>
                  <a:lnTo>
                    <a:pt x="1563" y="1277"/>
                  </a:lnTo>
                  <a:lnTo>
                    <a:pt x="1563" y="1279"/>
                  </a:lnTo>
                  <a:lnTo>
                    <a:pt x="1563" y="1280"/>
                  </a:lnTo>
                  <a:lnTo>
                    <a:pt x="1562" y="1281"/>
                  </a:lnTo>
                  <a:lnTo>
                    <a:pt x="1563" y="1282"/>
                  </a:lnTo>
                  <a:lnTo>
                    <a:pt x="1565" y="1283"/>
                  </a:lnTo>
                  <a:lnTo>
                    <a:pt x="1568" y="1288"/>
                  </a:lnTo>
                  <a:lnTo>
                    <a:pt x="1571" y="1288"/>
                  </a:lnTo>
                  <a:lnTo>
                    <a:pt x="1573" y="1289"/>
                  </a:lnTo>
                  <a:lnTo>
                    <a:pt x="1574" y="1289"/>
                  </a:lnTo>
                  <a:lnTo>
                    <a:pt x="1575" y="1288"/>
                  </a:lnTo>
                  <a:lnTo>
                    <a:pt x="1575" y="1286"/>
                  </a:lnTo>
                  <a:lnTo>
                    <a:pt x="1575" y="1285"/>
                  </a:lnTo>
                  <a:lnTo>
                    <a:pt x="1575" y="1284"/>
                  </a:lnTo>
                  <a:lnTo>
                    <a:pt x="1574" y="1279"/>
                  </a:lnTo>
                  <a:lnTo>
                    <a:pt x="1573" y="1277"/>
                  </a:lnTo>
                  <a:lnTo>
                    <a:pt x="1573" y="1276"/>
                  </a:lnTo>
                  <a:lnTo>
                    <a:pt x="1572" y="1274"/>
                  </a:lnTo>
                  <a:lnTo>
                    <a:pt x="1572" y="1273"/>
                  </a:lnTo>
                  <a:lnTo>
                    <a:pt x="1571" y="1271"/>
                  </a:lnTo>
                  <a:lnTo>
                    <a:pt x="1570" y="1269"/>
                  </a:lnTo>
                  <a:lnTo>
                    <a:pt x="1571" y="1269"/>
                  </a:lnTo>
                  <a:lnTo>
                    <a:pt x="1576" y="1271"/>
                  </a:lnTo>
                  <a:lnTo>
                    <a:pt x="1580" y="1271"/>
                  </a:lnTo>
                  <a:lnTo>
                    <a:pt x="1583" y="1269"/>
                  </a:lnTo>
                  <a:lnTo>
                    <a:pt x="1584" y="1269"/>
                  </a:lnTo>
                  <a:lnTo>
                    <a:pt x="1584" y="1268"/>
                  </a:lnTo>
                  <a:lnTo>
                    <a:pt x="1584" y="1267"/>
                  </a:lnTo>
                  <a:lnTo>
                    <a:pt x="1585" y="1267"/>
                  </a:lnTo>
                  <a:lnTo>
                    <a:pt x="1587" y="1265"/>
                  </a:lnTo>
                  <a:lnTo>
                    <a:pt x="1590" y="1259"/>
                  </a:lnTo>
                  <a:lnTo>
                    <a:pt x="1590" y="1257"/>
                  </a:lnTo>
                  <a:lnTo>
                    <a:pt x="1590" y="1255"/>
                  </a:lnTo>
                  <a:lnTo>
                    <a:pt x="1590" y="1254"/>
                  </a:lnTo>
                  <a:lnTo>
                    <a:pt x="1590" y="1252"/>
                  </a:lnTo>
                  <a:lnTo>
                    <a:pt x="1588" y="1249"/>
                  </a:lnTo>
                  <a:lnTo>
                    <a:pt x="1588" y="1248"/>
                  </a:lnTo>
                  <a:lnTo>
                    <a:pt x="1588" y="1246"/>
                  </a:lnTo>
                  <a:lnTo>
                    <a:pt x="1588" y="1244"/>
                  </a:lnTo>
                  <a:lnTo>
                    <a:pt x="1587" y="1244"/>
                  </a:lnTo>
                  <a:lnTo>
                    <a:pt x="1587" y="1243"/>
                  </a:lnTo>
                  <a:lnTo>
                    <a:pt x="1585" y="1242"/>
                  </a:lnTo>
                  <a:lnTo>
                    <a:pt x="1585" y="1241"/>
                  </a:lnTo>
                  <a:lnTo>
                    <a:pt x="1585" y="1240"/>
                  </a:lnTo>
                  <a:lnTo>
                    <a:pt x="1587" y="1239"/>
                  </a:lnTo>
                  <a:lnTo>
                    <a:pt x="1587" y="1238"/>
                  </a:lnTo>
                  <a:lnTo>
                    <a:pt x="1585" y="1236"/>
                  </a:lnTo>
                  <a:lnTo>
                    <a:pt x="1585" y="1235"/>
                  </a:lnTo>
                  <a:lnTo>
                    <a:pt x="1584" y="1235"/>
                  </a:lnTo>
                  <a:lnTo>
                    <a:pt x="1584" y="1234"/>
                  </a:lnTo>
                  <a:lnTo>
                    <a:pt x="1583" y="1232"/>
                  </a:lnTo>
                  <a:lnTo>
                    <a:pt x="1584" y="1231"/>
                  </a:lnTo>
                  <a:lnTo>
                    <a:pt x="1583" y="1230"/>
                  </a:lnTo>
                  <a:lnTo>
                    <a:pt x="1583" y="1227"/>
                  </a:lnTo>
                  <a:lnTo>
                    <a:pt x="1583" y="1225"/>
                  </a:lnTo>
                  <a:lnTo>
                    <a:pt x="1582" y="1224"/>
                  </a:lnTo>
                  <a:lnTo>
                    <a:pt x="1581" y="1223"/>
                  </a:lnTo>
                  <a:lnTo>
                    <a:pt x="1581" y="1221"/>
                  </a:lnTo>
                  <a:lnTo>
                    <a:pt x="1581" y="1219"/>
                  </a:lnTo>
                  <a:lnTo>
                    <a:pt x="1581" y="1217"/>
                  </a:lnTo>
                  <a:lnTo>
                    <a:pt x="1580" y="1215"/>
                  </a:lnTo>
                  <a:lnTo>
                    <a:pt x="1579" y="1214"/>
                  </a:lnTo>
                  <a:lnTo>
                    <a:pt x="1575" y="1213"/>
                  </a:lnTo>
                  <a:lnTo>
                    <a:pt x="1574" y="1211"/>
                  </a:lnTo>
                  <a:lnTo>
                    <a:pt x="1574" y="1210"/>
                  </a:lnTo>
                  <a:lnTo>
                    <a:pt x="1578" y="1210"/>
                  </a:lnTo>
                  <a:lnTo>
                    <a:pt x="1576" y="1208"/>
                  </a:lnTo>
                  <a:lnTo>
                    <a:pt x="1576" y="1205"/>
                  </a:lnTo>
                  <a:lnTo>
                    <a:pt x="1575" y="1201"/>
                  </a:lnTo>
                  <a:lnTo>
                    <a:pt x="1574" y="1200"/>
                  </a:lnTo>
                  <a:lnTo>
                    <a:pt x="1575" y="1200"/>
                  </a:lnTo>
                  <a:lnTo>
                    <a:pt x="1576" y="1198"/>
                  </a:lnTo>
                  <a:lnTo>
                    <a:pt x="1578" y="1197"/>
                  </a:lnTo>
                  <a:lnTo>
                    <a:pt x="1579" y="1196"/>
                  </a:lnTo>
                  <a:lnTo>
                    <a:pt x="1580" y="1192"/>
                  </a:lnTo>
                  <a:lnTo>
                    <a:pt x="1580" y="1191"/>
                  </a:lnTo>
                  <a:lnTo>
                    <a:pt x="1581" y="1190"/>
                  </a:lnTo>
                  <a:lnTo>
                    <a:pt x="1580" y="1188"/>
                  </a:lnTo>
                  <a:lnTo>
                    <a:pt x="1580" y="1187"/>
                  </a:lnTo>
                  <a:lnTo>
                    <a:pt x="1580" y="1184"/>
                  </a:lnTo>
                  <a:lnTo>
                    <a:pt x="1581" y="1183"/>
                  </a:lnTo>
                  <a:lnTo>
                    <a:pt x="1581" y="1182"/>
                  </a:lnTo>
                  <a:lnTo>
                    <a:pt x="1582" y="1182"/>
                  </a:lnTo>
                  <a:lnTo>
                    <a:pt x="1583" y="1182"/>
                  </a:lnTo>
                  <a:lnTo>
                    <a:pt x="1584" y="1181"/>
                  </a:lnTo>
                  <a:lnTo>
                    <a:pt x="1585" y="1180"/>
                  </a:lnTo>
                  <a:lnTo>
                    <a:pt x="1587" y="1176"/>
                  </a:lnTo>
                  <a:lnTo>
                    <a:pt x="1587" y="1174"/>
                  </a:lnTo>
                  <a:lnTo>
                    <a:pt x="1587" y="1172"/>
                  </a:lnTo>
                  <a:lnTo>
                    <a:pt x="1587" y="1171"/>
                  </a:lnTo>
                  <a:lnTo>
                    <a:pt x="1585" y="1169"/>
                  </a:lnTo>
                  <a:lnTo>
                    <a:pt x="1585" y="1168"/>
                  </a:lnTo>
                  <a:lnTo>
                    <a:pt x="1584" y="1167"/>
                  </a:lnTo>
                  <a:lnTo>
                    <a:pt x="1584" y="1166"/>
                  </a:lnTo>
                  <a:lnTo>
                    <a:pt x="1584" y="1165"/>
                  </a:lnTo>
                  <a:lnTo>
                    <a:pt x="1582" y="1162"/>
                  </a:lnTo>
                  <a:lnTo>
                    <a:pt x="1581" y="1162"/>
                  </a:lnTo>
                  <a:lnTo>
                    <a:pt x="1581" y="1160"/>
                  </a:lnTo>
                  <a:lnTo>
                    <a:pt x="1581" y="1159"/>
                  </a:lnTo>
                  <a:lnTo>
                    <a:pt x="1581" y="1158"/>
                  </a:lnTo>
                  <a:lnTo>
                    <a:pt x="1581" y="1157"/>
                  </a:lnTo>
                  <a:lnTo>
                    <a:pt x="1581" y="1156"/>
                  </a:lnTo>
                  <a:lnTo>
                    <a:pt x="1581" y="1155"/>
                  </a:lnTo>
                  <a:lnTo>
                    <a:pt x="1580" y="1154"/>
                  </a:lnTo>
                  <a:lnTo>
                    <a:pt x="1578" y="1152"/>
                  </a:lnTo>
                  <a:lnTo>
                    <a:pt x="1575" y="1150"/>
                  </a:lnTo>
                  <a:lnTo>
                    <a:pt x="1572" y="1150"/>
                  </a:lnTo>
                  <a:lnTo>
                    <a:pt x="1571" y="1149"/>
                  </a:lnTo>
                  <a:lnTo>
                    <a:pt x="1566" y="1148"/>
                  </a:lnTo>
                  <a:lnTo>
                    <a:pt x="1565" y="1149"/>
                  </a:lnTo>
                  <a:lnTo>
                    <a:pt x="1564" y="1149"/>
                  </a:lnTo>
                  <a:lnTo>
                    <a:pt x="1564" y="1150"/>
                  </a:lnTo>
                  <a:lnTo>
                    <a:pt x="1563" y="1150"/>
                  </a:lnTo>
                  <a:lnTo>
                    <a:pt x="1563" y="1149"/>
                  </a:lnTo>
                  <a:lnTo>
                    <a:pt x="1562" y="1149"/>
                  </a:lnTo>
                  <a:lnTo>
                    <a:pt x="1562" y="1148"/>
                  </a:lnTo>
                  <a:lnTo>
                    <a:pt x="1562" y="1146"/>
                  </a:lnTo>
                  <a:lnTo>
                    <a:pt x="1561" y="1143"/>
                  </a:lnTo>
                  <a:lnTo>
                    <a:pt x="1558" y="1139"/>
                  </a:lnTo>
                  <a:lnTo>
                    <a:pt x="1557" y="1139"/>
                  </a:lnTo>
                  <a:lnTo>
                    <a:pt x="1556" y="1138"/>
                  </a:lnTo>
                  <a:lnTo>
                    <a:pt x="1554" y="1135"/>
                  </a:lnTo>
                  <a:lnTo>
                    <a:pt x="1553" y="1134"/>
                  </a:lnTo>
                  <a:lnTo>
                    <a:pt x="1550" y="1133"/>
                  </a:lnTo>
                  <a:lnTo>
                    <a:pt x="1552" y="1132"/>
                  </a:lnTo>
                  <a:lnTo>
                    <a:pt x="1553" y="1131"/>
                  </a:lnTo>
                  <a:lnTo>
                    <a:pt x="1554" y="1130"/>
                  </a:lnTo>
                  <a:lnTo>
                    <a:pt x="1554" y="1126"/>
                  </a:lnTo>
                  <a:lnTo>
                    <a:pt x="1554" y="1124"/>
                  </a:lnTo>
                  <a:lnTo>
                    <a:pt x="1554" y="1123"/>
                  </a:lnTo>
                  <a:lnTo>
                    <a:pt x="1554" y="1122"/>
                  </a:lnTo>
                  <a:lnTo>
                    <a:pt x="1553" y="1121"/>
                  </a:lnTo>
                  <a:lnTo>
                    <a:pt x="1552" y="1121"/>
                  </a:lnTo>
                  <a:lnTo>
                    <a:pt x="1552" y="1120"/>
                  </a:lnTo>
                  <a:lnTo>
                    <a:pt x="1552" y="1118"/>
                  </a:lnTo>
                  <a:lnTo>
                    <a:pt x="1550" y="1117"/>
                  </a:lnTo>
                  <a:lnTo>
                    <a:pt x="1549" y="1118"/>
                  </a:lnTo>
                  <a:lnTo>
                    <a:pt x="1545" y="1117"/>
                  </a:lnTo>
                  <a:lnTo>
                    <a:pt x="1542" y="1115"/>
                  </a:lnTo>
                  <a:lnTo>
                    <a:pt x="1536" y="1113"/>
                  </a:lnTo>
                  <a:lnTo>
                    <a:pt x="1527" y="1112"/>
                  </a:lnTo>
                  <a:lnTo>
                    <a:pt x="1526" y="1112"/>
                  </a:lnTo>
                  <a:lnTo>
                    <a:pt x="1519" y="1104"/>
                  </a:lnTo>
                  <a:lnTo>
                    <a:pt x="1518" y="1102"/>
                  </a:lnTo>
                  <a:lnTo>
                    <a:pt x="1516" y="1100"/>
                  </a:lnTo>
                  <a:lnTo>
                    <a:pt x="1514" y="1096"/>
                  </a:lnTo>
                  <a:lnTo>
                    <a:pt x="1516" y="1093"/>
                  </a:lnTo>
                  <a:lnTo>
                    <a:pt x="1516" y="1092"/>
                  </a:lnTo>
                  <a:lnTo>
                    <a:pt x="1516" y="1091"/>
                  </a:lnTo>
                  <a:lnTo>
                    <a:pt x="1518" y="1090"/>
                  </a:lnTo>
                  <a:lnTo>
                    <a:pt x="1516" y="1089"/>
                  </a:lnTo>
                  <a:lnTo>
                    <a:pt x="1513" y="1088"/>
                  </a:lnTo>
                  <a:lnTo>
                    <a:pt x="1513" y="1085"/>
                  </a:lnTo>
                  <a:lnTo>
                    <a:pt x="1513" y="1084"/>
                  </a:lnTo>
                  <a:lnTo>
                    <a:pt x="1512" y="1083"/>
                  </a:lnTo>
                  <a:lnTo>
                    <a:pt x="1512" y="1082"/>
                  </a:lnTo>
                  <a:lnTo>
                    <a:pt x="1512" y="1081"/>
                  </a:lnTo>
                  <a:lnTo>
                    <a:pt x="1513" y="1080"/>
                  </a:lnTo>
                  <a:lnTo>
                    <a:pt x="1514" y="1079"/>
                  </a:lnTo>
                  <a:lnTo>
                    <a:pt x="1515" y="1075"/>
                  </a:lnTo>
                  <a:lnTo>
                    <a:pt x="1515" y="1074"/>
                  </a:lnTo>
                  <a:lnTo>
                    <a:pt x="1515" y="1073"/>
                  </a:lnTo>
                  <a:lnTo>
                    <a:pt x="1516" y="1073"/>
                  </a:lnTo>
                  <a:lnTo>
                    <a:pt x="1516" y="1071"/>
                  </a:lnTo>
                  <a:lnTo>
                    <a:pt x="1516" y="1068"/>
                  </a:lnTo>
                  <a:lnTo>
                    <a:pt x="1518" y="1065"/>
                  </a:lnTo>
                  <a:lnTo>
                    <a:pt x="1518" y="1063"/>
                  </a:lnTo>
                  <a:lnTo>
                    <a:pt x="1516" y="1060"/>
                  </a:lnTo>
                  <a:lnTo>
                    <a:pt x="1516" y="1059"/>
                  </a:lnTo>
                  <a:lnTo>
                    <a:pt x="1516" y="1058"/>
                  </a:lnTo>
                  <a:lnTo>
                    <a:pt x="1515" y="1058"/>
                  </a:lnTo>
                  <a:lnTo>
                    <a:pt x="1515" y="1057"/>
                  </a:lnTo>
                  <a:lnTo>
                    <a:pt x="1515" y="1056"/>
                  </a:lnTo>
                  <a:lnTo>
                    <a:pt x="1515" y="1055"/>
                  </a:lnTo>
                  <a:lnTo>
                    <a:pt x="1514" y="1054"/>
                  </a:lnTo>
                  <a:lnTo>
                    <a:pt x="1513" y="1052"/>
                  </a:lnTo>
                  <a:lnTo>
                    <a:pt x="1510" y="1051"/>
                  </a:lnTo>
                  <a:lnTo>
                    <a:pt x="1509" y="1050"/>
                  </a:lnTo>
                  <a:lnTo>
                    <a:pt x="1507" y="1049"/>
                  </a:lnTo>
                  <a:lnTo>
                    <a:pt x="1509" y="1049"/>
                  </a:lnTo>
                  <a:lnTo>
                    <a:pt x="1510" y="1048"/>
                  </a:lnTo>
                  <a:lnTo>
                    <a:pt x="1512" y="1048"/>
                  </a:lnTo>
                  <a:lnTo>
                    <a:pt x="1511" y="1046"/>
                  </a:lnTo>
                  <a:lnTo>
                    <a:pt x="1510" y="1045"/>
                  </a:lnTo>
                  <a:lnTo>
                    <a:pt x="1506" y="1043"/>
                  </a:lnTo>
                  <a:lnTo>
                    <a:pt x="1505" y="1042"/>
                  </a:lnTo>
                  <a:lnTo>
                    <a:pt x="1504" y="1042"/>
                  </a:lnTo>
                  <a:lnTo>
                    <a:pt x="1503" y="1043"/>
                  </a:lnTo>
                  <a:lnTo>
                    <a:pt x="1503" y="1041"/>
                  </a:lnTo>
                  <a:lnTo>
                    <a:pt x="1505" y="1041"/>
                  </a:lnTo>
                  <a:lnTo>
                    <a:pt x="1509" y="1041"/>
                  </a:lnTo>
                  <a:lnTo>
                    <a:pt x="1509" y="1040"/>
                  </a:lnTo>
                  <a:lnTo>
                    <a:pt x="1510" y="1039"/>
                  </a:lnTo>
                  <a:lnTo>
                    <a:pt x="1511" y="1039"/>
                  </a:lnTo>
                  <a:lnTo>
                    <a:pt x="1511" y="1038"/>
                  </a:lnTo>
                  <a:lnTo>
                    <a:pt x="1510" y="1034"/>
                  </a:lnTo>
                  <a:lnTo>
                    <a:pt x="1507" y="1032"/>
                  </a:lnTo>
                  <a:lnTo>
                    <a:pt x="1505" y="1032"/>
                  </a:lnTo>
                  <a:lnTo>
                    <a:pt x="1503" y="1031"/>
                  </a:lnTo>
                  <a:lnTo>
                    <a:pt x="1503" y="1030"/>
                  </a:lnTo>
                  <a:lnTo>
                    <a:pt x="1504" y="1029"/>
                  </a:lnTo>
                  <a:lnTo>
                    <a:pt x="1504" y="1028"/>
                  </a:lnTo>
                  <a:lnTo>
                    <a:pt x="1505" y="1026"/>
                  </a:lnTo>
                  <a:lnTo>
                    <a:pt x="1505" y="1025"/>
                  </a:lnTo>
                  <a:lnTo>
                    <a:pt x="1506" y="1025"/>
                  </a:lnTo>
                  <a:lnTo>
                    <a:pt x="1507" y="1026"/>
                  </a:lnTo>
                  <a:lnTo>
                    <a:pt x="1509" y="1022"/>
                  </a:lnTo>
                  <a:lnTo>
                    <a:pt x="1511" y="1021"/>
                  </a:lnTo>
                  <a:lnTo>
                    <a:pt x="1512" y="1020"/>
                  </a:lnTo>
                  <a:lnTo>
                    <a:pt x="1512" y="1018"/>
                  </a:lnTo>
                  <a:lnTo>
                    <a:pt x="1512" y="1017"/>
                  </a:lnTo>
                  <a:lnTo>
                    <a:pt x="1512" y="1016"/>
                  </a:lnTo>
                  <a:lnTo>
                    <a:pt x="1513" y="1015"/>
                  </a:lnTo>
                  <a:lnTo>
                    <a:pt x="1513" y="1014"/>
                  </a:lnTo>
                  <a:lnTo>
                    <a:pt x="1512" y="1014"/>
                  </a:lnTo>
                  <a:lnTo>
                    <a:pt x="1510" y="1016"/>
                  </a:lnTo>
                  <a:lnTo>
                    <a:pt x="1510" y="1015"/>
                  </a:lnTo>
                  <a:lnTo>
                    <a:pt x="1510" y="1014"/>
                  </a:lnTo>
                  <a:lnTo>
                    <a:pt x="1510" y="1010"/>
                  </a:lnTo>
                  <a:lnTo>
                    <a:pt x="1510" y="1009"/>
                  </a:lnTo>
                  <a:lnTo>
                    <a:pt x="1510" y="1008"/>
                  </a:lnTo>
                  <a:lnTo>
                    <a:pt x="1511" y="1007"/>
                  </a:lnTo>
                  <a:lnTo>
                    <a:pt x="1518" y="1008"/>
                  </a:lnTo>
                  <a:lnTo>
                    <a:pt x="1520" y="1007"/>
                  </a:lnTo>
                  <a:lnTo>
                    <a:pt x="1528" y="1006"/>
                  </a:lnTo>
                  <a:lnTo>
                    <a:pt x="1529" y="1004"/>
                  </a:lnTo>
                  <a:lnTo>
                    <a:pt x="1535" y="1001"/>
                  </a:lnTo>
                  <a:lnTo>
                    <a:pt x="1545" y="1000"/>
                  </a:lnTo>
                  <a:lnTo>
                    <a:pt x="1554" y="1000"/>
                  </a:lnTo>
                  <a:lnTo>
                    <a:pt x="1561" y="1000"/>
                  </a:lnTo>
                  <a:lnTo>
                    <a:pt x="1573" y="1001"/>
                  </a:lnTo>
                  <a:lnTo>
                    <a:pt x="1583" y="1001"/>
                  </a:lnTo>
                  <a:lnTo>
                    <a:pt x="1589" y="998"/>
                  </a:lnTo>
                  <a:lnTo>
                    <a:pt x="1597" y="997"/>
                  </a:lnTo>
                  <a:lnTo>
                    <a:pt x="1605" y="997"/>
                  </a:lnTo>
                  <a:lnTo>
                    <a:pt x="1610" y="992"/>
                  </a:lnTo>
                  <a:lnTo>
                    <a:pt x="1616" y="991"/>
                  </a:lnTo>
                  <a:lnTo>
                    <a:pt x="1618" y="995"/>
                  </a:lnTo>
                  <a:lnTo>
                    <a:pt x="1621" y="996"/>
                  </a:lnTo>
                  <a:lnTo>
                    <a:pt x="1622" y="997"/>
                  </a:lnTo>
                  <a:lnTo>
                    <a:pt x="1623" y="996"/>
                  </a:lnTo>
                  <a:lnTo>
                    <a:pt x="1631" y="996"/>
                  </a:lnTo>
                  <a:lnTo>
                    <a:pt x="1632" y="996"/>
                  </a:lnTo>
                  <a:lnTo>
                    <a:pt x="1633" y="993"/>
                  </a:lnTo>
                  <a:lnTo>
                    <a:pt x="1633" y="992"/>
                  </a:lnTo>
                  <a:lnTo>
                    <a:pt x="1632" y="992"/>
                  </a:lnTo>
                  <a:lnTo>
                    <a:pt x="1633" y="991"/>
                  </a:lnTo>
                  <a:lnTo>
                    <a:pt x="1633" y="990"/>
                  </a:lnTo>
                  <a:lnTo>
                    <a:pt x="1635" y="987"/>
                  </a:lnTo>
                  <a:lnTo>
                    <a:pt x="1642" y="987"/>
                  </a:lnTo>
                  <a:lnTo>
                    <a:pt x="1645" y="982"/>
                  </a:lnTo>
                  <a:lnTo>
                    <a:pt x="1656" y="981"/>
                  </a:lnTo>
                  <a:lnTo>
                    <a:pt x="1665" y="979"/>
                  </a:lnTo>
                  <a:lnTo>
                    <a:pt x="1673" y="982"/>
                  </a:lnTo>
                  <a:lnTo>
                    <a:pt x="1673" y="983"/>
                  </a:lnTo>
                  <a:lnTo>
                    <a:pt x="1673" y="984"/>
                  </a:lnTo>
                  <a:lnTo>
                    <a:pt x="1673" y="985"/>
                  </a:lnTo>
                  <a:lnTo>
                    <a:pt x="1671" y="987"/>
                  </a:lnTo>
                  <a:lnTo>
                    <a:pt x="1671" y="988"/>
                  </a:lnTo>
                  <a:lnTo>
                    <a:pt x="1671" y="989"/>
                  </a:lnTo>
                  <a:lnTo>
                    <a:pt x="1670" y="990"/>
                  </a:lnTo>
                  <a:lnTo>
                    <a:pt x="1667" y="991"/>
                  </a:lnTo>
                  <a:lnTo>
                    <a:pt x="1666" y="992"/>
                  </a:lnTo>
                  <a:lnTo>
                    <a:pt x="1664" y="996"/>
                  </a:lnTo>
                  <a:lnTo>
                    <a:pt x="1664" y="997"/>
                  </a:lnTo>
                  <a:lnTo>
                    <a:pt x="1662" y="998"/>
                  </a:lnTo>
                  <a:lnTo>
                    <a:pt x="1661" y="999"/>
                  </a:lnTo>
                  <a:lnTo>
                    <a:pt x="1658" y="999"/>
                  </a:lnTo>
                  <a:lnTo>
                    <a:pt x="1656" y="1004"/>
                  </a:lnTo>
                  <a:lnTo>
                    <a:pt x="1652" y="1006"/>
                  </a:lnTo>
                  <a:lnTo>
                    <a:pt x="1649" y="1007"/>
                  </a:lnTo>
                  <a:lnTo>
                    <a:pt x="1644" y="1012"/>
                  </a:lnTo>
                  <a:lnTo>
                    <a:pt x="1643" y="1013"/>
                  </a:lnTo>
                  <a:lnTo>
                    <a:pt x="1641" y="1015"/>
                  </a:lnTo>
                  <a:lnTo>
                    <a:pt x="1640" y="1016"/>
                  </a:lnTo>
                  <a:lnTo>
                    <a:pt x="1640" y="1018"/>
                  </a:lnTo>
                  <a:lnTo>
                    <a:pt x="1641" y="1023"/>
                  </a:lnTo>
                  <a:lnTo>
                    <a:pt x="1641" y="1024"/>
                  </a:lnTo>
                  <a:lnTo>
                    <a:pt x="1641" y="1025"/>
                  </a:lnTo>
                  <a:lnTo>
                    <a:pt x="1641" y="1026"/>
                  </a:lnTo>
                  <a:lnTo>
                    <a:pt x="1641" y="1028"/>
                  </a:lnTo>
                  <a:lnTo>
                    <a:pt x="1641" y="1029"/>
                  </a:lnTo>
                  <a:lnTo>
                    <a:pt x="1641" y="1030"/>
                  </a:lnTo>
                  <a:lnTo>
                    <a:pt x="1642" y="1030"/>
                  </a:lnTo>
                  <a:lnTo>
                    <a:pt x="1643" y="1032"/>
                  </a:lnTo>
                  <a:lnTo>
                    <a:pt x="1651" y="1037"/>
                  </a:lnTo>
                  <a:lnTo>
                    <a:pt x="1651" y="1038"/>
                  </a:lnTo>
                  <a:lnTo>
                    <a:pt x="1652" y="1038"/>
                  </a:lnTo>
                  <a:lnTo>
                    <a:pt x="1651" y="1039"/>
                  </a:lnTo>
                  <a:lnTo>
                    <a:pt x="1653" y="1042"/>
                  </a:lnTo>
                  <a:lnTo>
                    <a:pt x="1658" y="1045"/>
                  </a:lnTo>
                  <a:lnTo>
                    <a:pt x="1660" y="1046"/>
                  </a:lnTo>
                  <a:lnTo>
                    <a:pt x="1661" y="1047"/>
                  </a:lnTo>
                  <a:lnTo>
                    <a:pt x="1661" y="1048"/>
                  </a:lnTo>
                  <a:lnTo>
                    <a:pt x="1662" y="1048"/>
                  </a:lnTo>
                  <a:lnTo>
                    <a:pt x="1662" y="1049"/>
                  </a:lnTo>
                  <a:lnTo>
                    <a:pt x="1664" y="1051"/>
                  </a:lnTo>
                  <a:lnTo>
                    <a:pt x="1664" y="1052"/>
                  </a:lnTo>
                  <a:lnTo>
                    <a:pt x="1664" y="1055"/>
                  </a:lnTo>
                  <a:lnTo>
                    <a:pt x="1664" y="1056"/>
                  </a:lnTo>
                  <a:lnTo>
                    <a:pt x="1665" y="1057"/>
                  </a:lnTo>
                  <a:lnTo>
                    <a:pt x="1665" y="1058"/>
                  </a:lnTo>
                  <a:lnTo>
                    <a:pt x="1665" y="1054"/>
                  </a:lnTo>
                  <a:lnTo>
                    <a:pt x="1665" y="1052"/>
                  </a:lnTo>
                  <a:lnTo>
                    <a:pt x="1665" y="1051"/>
                  </a:lnTo>
                  <a:lnTo>
                    <a:pt x="1664" y="1049"/>
                  </a:lnTo>
                  <a:lnTo>
                    <a:pt x="1661" y="1045"/>
                  </a:lnTo>
                  <a:lnTo>
                    <a:pt x="1661" y="1043"/>
                  </a:lnTo>
                  <a:lnTo>
                    <a:pt x="1660" y="1043"/>
                  </a:lnTo>
                  <a:lnTo>
                    <a:pt x="1658" y="1042"/>
                  </a:lnTo>
                  <a:lnTo>
                    <a:pt x="1657" y="1041"/>
                  </a:lnTo>
                  <a:lnTo>
                    <a:pt x="1656" y="1038"/>
                  </a:lnTo>
                  <a:lnTo>
                    <a:pt x="1654" y="1037"/>
                  </a:lnTo>
                  <a:lnTo>
                    <a:pt x="1651" y="1034"/>
                  </a:lnTo>
                  <a:lnTo>
                    <a:pt x="1644" y="1030"/>
                  </a:lnTo>
                  <a:lnTo>
                    <a:pt x="1643" y="1029"/>
                  </a:lnTo>
                  <a:lnTo>
                    <a:pt x="1642" y="1026"/>
                  </a:lnTo>
                  <a:lnTo>
                    <a:pt x="1642" y="1025"/>
                  </a:lnTo>
                  <a:lnTo>
                    <a:pt x="1642" y="1023"/>
                  </a:lnTo>
                  <a:lnTo>
                    <a:pt x="1642" y="1022"/>
                  </a:lnTo>
                  <a:lnTo>
                    <a:pt x="1642" y="1021"/>
                  </a:lnTo>
                  <a:lnTo>
                    <a:pt x="1642" y="1020"/>
                  </a:lnTo>
                  <a:lnTo>
                    <a:pt x="1642" y="1015"/>
                  </a:lnTo>
                  <a:lnTo>
                    <a:pt x="1644" y="1013"/>
                  </a:lnTo>
                  <a:lnTo>
                    <a:pt x="1648" y="1013"/>
                  </a:lnTo>
                  <a:lnTo>
                    <a:pt x="1650" y="1009"/>
                  </a:lnTo>
                  <a:lnTo>
                    <a:pt x="1658" y="1008"/>
                  </a:lnTo>
                  <a:lnTo>
                    <a:pt x="1665" y="1007"/>
                  </a:lnTo>
                  <a:lnTo>
                    <a:pt x="1666" y="1006"/>
                  </a:lnTo>
                  <a:lnTo>
                    <a:pt x="1673" y="1006"/>
                  </a:lnTo>
                  <a:lnTo>
                    <a:pt x="1674" y="1005"/>
                  </a:lnTo>
                  <a:lnTo>
                    <a:pt x="1675" y="1004"/>
                  </a:lnTo>
                  <a:lnTo>
                    <a:pt x="1676" y="1001"/>
                  </a:lnTo>
                  <a:lnTo>
                    <a:pt x="1678" y="999"/>
                  </a:lnTo>
                  <a:lnTo>
                    <a:pt x="1678" y="997"/>
                  </a:lnTo>
                  <a:lnTo>
                    <a:pt x="1677" y="998"/>
                  </a:lnTo>
                  <a:lnTo>
                    <a:pt x="1676" y="998"/>
                  </a:lnTo>
                  <a:lnTo>
                    <a:pt x="1677" y="995"/>
                  </a:lnTo>
                  <a:lnTo>
                    <a:pt x="1678" y="992"/>
                  </a:lnTo>
                  <a:lnTo>
                    <a:pt x="1684" y="988"/>
                  </a:lnTo>
                  <a:lnTo>
                    <a:pt x="1685" y="987"/>
                  </a:lnTo>
                  <a:lnTo>
                    <a:pt x="1686" y="983"/>
                  </a:lnTo>
                  <a:lnTo>
                    <a:pt x="1686" y="982"/>
                  </a:lnTo>
                  <a:lnTo>
                    <a:pt x="1686" y="980"/>
                  </a:lnTo>
                  <a:lnTo>
                    <a:pt x="1686" y="979"/>
                  </a:lnTo>
                  <a:lnTo>
                    <a:pt x="1685" y="979"/>
                  </a:lnTo>
                  <a:lnTo>
                    <a:pt x="1685" y="978"/>
                  </a:lnTo>
                  <a:lnTo>
                    <a:pt x="1684" y="978"/>
                  </a:lnTo>
                  <a:lnTo>
                    <a:pt x="1683" y="979"/>
                  </a:lnTo>
                  <a:lnTo>
                    <a:pt x="1683" y="980"/>
                  </a:lnTo>
                  <a:lnTo>
                    <a:pt x="1683" y="982"/>
                  </a:lnTo>
                  <a:lnTo>
                    <a:pt x="1683" y="984"/>
                  </a:lnTo>
                  <a:lnTo>
                    <a:pt x="1683" y="985"/>
                  </a:lnTo>
                  <a:lnTo>
                    <a:pt x="1682" y="987"/>
                  </a:lnTo>
                  <a:lnTo>
                    <a:pt x="1680" y="987"/>
                  </a:lnTo>
                  <a:lnTo>
                    <a:pt x="1679" y="985"/>
                  </a:lnTo>
                  <a:lnTo>
                    <a:pt x="1677" y="984"/>
                  </a:lnTo>
                  <a:lnTo>
                    <a:pt x="1676" y="983"/>
                  </a:lnTo>
                  <a:lnTo>
                    <a:pt x="1675" y="980"/>
                  </a:lnTo>
                  <a:lnTo>
                    <a:pt x="1674" y="979"/>
                  </a:lnTo>
                  <a:lnTo>
                    <a:pt x="1674" y="978"/>
                  </a:lnTo>
                  <a:lnTo>
                    <a:pt x="1674" y="976"/>
                  </a:lnTo>
                  <a:lnTo>
                    <a:pt x="1673" y="975"/>
                  </a:lnTo>
                  <a:lnTo>
                    <a:pt x="1673" y="974"/>
                  </a:lnTo>
                  <a:lnTo>
                    <a:pt x="1671" y="971"/>
                  </a:lnTo>
                  <a:lnTo>
                    <a:pt x="1669" y="968"/>
                  </a:lnTo>
                  <a:lnTo>
                    <a:pt x="1669" y="967"/>
                  </a:lnTo>
                  <a:lnTo>
                    <a:pt x="1670" y="966"/>
                  </a:lnTo>
                  <a:lnTo>
                    <a:pt x="1677" y="967"/>
                  </a:lnTo>
                  <a:lnTo>
                    <a:pt x="1679" y="970"/>
                  </a:lnTo>
                  <a:lnTo>
                    <a:pt x="1680" y="970"/>
                  </a:lnTo>
                  <a:lnTo>
                    <a:pt x="1679" y="966"/>
                  </a:lnTo>
                  <a:lnTo>
                    <a:pt x="1677" y="965"/>
                  </a:lnTo>
                  <a:lnTo>
                    <a:pt x="1668" y="964"/>
                  </a:lnTo>
                  <a:lnTo>
                    <a:pt x="1667" y="963"/>
                  </a:lnTo>
                  <a:lnTo>
                    <a:pt x="1667" y="962"/>
                  </a:lnTo>
                  <a:lnTo>
                    <a:pt x="1667" y="960"/>
                  </a:lnTo>
                  <a:lnTo>
                    <a:pt x="1666" y="960"/>
                  </a:lnTo>
                  <a:lnTo>
                    <a:pt x="1664" y="958"/>
                  </a:lnTo>
                  <a:lnTo>
                    <a:pt x="1664" y="957"/>
                  </a:lnTo>
                  <a:lnTo>
                    <a:pt x="1666" y="954"/>
                  </a:lnTo>
                  <a:lnTo>
                    <a:pt x="1665" y="951"/>
                  </a:lnTo>
                  <a:lnTo>
                    <a:pt x="1664" y="950"/>
                  </a:lnTo>
                  <a:lnTo>
                    <a:pt x="1661" y="949"/>
                  </a:lnTo>
                  <a:lnTo>
                    <a:pt x="1658" y="947"/>
                  </a:lnTo>
                  <a:lnTo>
                    <a:pt x="1645" y="947"/>
                  </a:lnTo>
                  <a:lnTo>
                    <a:pt x="1644" y="946"/>
                  </a:lnTo>
                  <a:lnTo>
                    <a:pt x="1644" y="943"/>
                  </a:lnTo>
                  <a:lnTo>
                    <a:pt x="1644" y="942"/>
                  </a:lnTo>
                  <a:lnTo>
                    <a:pt x="1644" y="941"/>
                  </a:lnTo>
                  <a:lnTo>
                    <a:pt x="1644" y="940"/>
                  </a:lnTo>
                  <a:lnTo>
                    <a:pt x="1643" y="940"/>
                  </a:lnTo>
                  <a:lnTo>
                    <a:pt x="1643" y="939"/>
                  </a:lnTo>
                  <a:lnTo>
                    <a:pt x="1643" y="938"/>
                  </a:lnTo>
                  <a:lnTo>
                    <a:pt x="1644" y="937"/>
                  </a:lnTo>
                  <a:lnTo>
                    <a:pt x="1649" y="938"/>
                  </a:lnTo>
                  <a:lnTo>
                    <a:pt x="1651" y="940"/>
                  </a:lnTo>
                  <a:lnTo>
                    <a:pt x="1652" y="942"/>
                  </a:lnTo>
                  <a:lnTo>
                    <a:pt x="1653" y="941"/>
                  </a:lnTo>
                  <a:lnTo>
                    <a:pt x="1653" y="940"/>
                  </a:lnTo>
                  <a:lnTo>
                    <a:pt x="1653" y="939"/>
                  </a:lnTo>
                  <a:lnTo>
                    <a:pt x="1652" y="939"/>
                  </a:lnTo>
                  <a:lnTo>
                    <a:pt x="1652" y="936"/>
                  </a:lnTo>
                  <a:lnTo>
                    <a:pt x="1652" y="934"/>
                  </a:lnTo>
                  <a:lnTo>
                    <a:pt x="1651" y="934"/>
                  </a:lnTo>
                  <a:lnTo>
                    <a:pt x="1650" y="933"/>
                  </a:lnTo>
                  <a:lnTo>
                    <a:pt x="1648" y="933"/>
                  </a:lnTo>
                  <a:lnTo>
                    <a:pt x="1647" y="932"/>
                  </a:lnTo>
                  <a:lnTo>
                    <a:pt x="1648" y="931"/>
                  </a:lnTo>
                  <a:lnTo>
                    <a:pt x="1649" y="932"/>
                  </a:lnTo>
                  <a:lnTo>
                    <a:pt x="1650" y="931"/>
                  </a:lnTo>
                  <a:lnTo>
                    <a:pt x="1652" y="932"/>
                  </a:lnTo>
                  <a:lnTo>
                    <a:pt x="1652" y="931"/>
                  </a:lnTo>
                  <a:lnTo>
                    <a:pt x="1653" y="930"/>
                  </a:lnTo>
                  <a:lnTo>
                    <a:pt x="1657" y="929"/>
                  </a:lnTo>
                  <a:lnTo>
                    <a:pt x="1660" y="930"/>
                  </a:lnTo>
                  <a:lnTo>
                    <a:pt x="1660" y="931"/>
                  </a:lnTo>
                  <a:lnTo>
                    <a:pt x="1660" y="932"/>
                  </a:lnTo>
                  <a:lnTo>
                    <a:pt x="1661" y="932"/>
                  </a:lnTo>
                  <a:lnTo>
                    <a:pt x="1661" y="933"/>
                  </a:lnTo>
                  <a:lnTo>
                    <a:pt x="1660" y="933"/>
                  </a:lnTo>
                  <a:lnTo>
                    <a:pt x="1660" y="934"/>
                  </a:lnTo>
                  <a:lnTo>
                    <a:pt x="1661" y="934"/>
                  </a:lnTo>
                  <a:lnTo>
                    <a:pt x="1662" y="934"/>
                  </a:lnTo>
                  <a:lnTo>
                    <a:pt x="1664" y="934"/>
                  </a:lnTo>
                  <a:lnTo>
                    <a:pt x="1665" y="936"/>
                  </a:lnTo>
                  <a:lnTo>
                    <a:pt x="1666" y="936"/>
                  </a:lnTo>
                  <a:lnTo>
                    <a:pt x="1667" y="934"/>
                  </a:lnTo>
                  <a:lnTo>
                    <a:pt x="1668" y="934"/>
                  </a:lnTo>
                  <a:lnTo>
                    <a:pt x="1669" y="934"/>
                  </a:lnTo>
                  <a:lnTo>
                    <a:pt x="1668" y="937"/>
                  </a:lnTo>
                  <a:lnTo>
                    <a:pt x="1667" y="938"/>
                  </a:lnTo>
                  <a:lnTo>
                    <a:pt x="1665" y="940"/>
                  </a:lnTo>
                  <a:lnTo>
                    <a:pt x="1664" y="941"/>
                  </a:lnTo>
                  <a:lnTo>
                    <a:pt x="1662" y="941"/>
                  </a:lnTo>
                  <a:lnTo>
                    <a:pt x="1662" y="942"/>
                  </a:lnTo>
                  <a:lnTo>
                    <a:pt x="1664" y="942"/>
                  </a:lnTo>
                  <a:lnTo>
                    <a:pt x="1665" y="942"/>
                  </a:lnTo>
                  <a:lnTo>
                    <a:pt x="1666" y="942"/>
                  </a:lnTo>
                  <a:lnTo>
                    <a:pt x="1667" y="942"/>
                  </a:lnTo>
                  <a:lnTo>
                    <a:pt x="1668" y="940"/>
                  </a:lnTo>
                  <a:lnTo>
                    <a:pt x="1668" y="939"/>
                  </a:lnTo>
                  <a:lnTo>
                    <a:pt x="1669" y="939"/>
                  </a:lnTo>
                  <a:lnTo>
                    <a:pt x="1670" y="942"/>
                  </a:lnTo>
                  <a:lnTo>
                    <a:pt x="1670" y="943"/>
                  </a:lnTo>
                  <a:lnTo>
                    <a:pt x="1670" y="945"/>
                  </a:lnTo>
                  <a:lnTo>
                    <a:pt x="1669" y="945"/>
                  </a:lnTo>
                  <a:lnTo>
                    <a:pt x="1670" y="946"/>
                  </a:lnTo>
                  <a:lnTo>
                    <a:pt x="1671" y="945"/>
                  </a:lnTo>
                  <a:lnTo>
                    <a:pt x="1671" y="942"/>
                  </a:lnTo>
                  <a:lnTo>
                    <a:pt x="1671" y="941"/>
                  </a:lnTo>
                  <a:lnTo>
                    <a:pt x="1670" y="939"/>
                  </a:lnTo>
                  <a:lnTo>
                    <a:pt x="1670" y="938"/>
                  </a:lnTo>
                  <a:lnTo>
                    <a:pt x="1670" y="937"/>
                  </a:lnTo>
                  <a:lnTo>
                    <a:pt x="1671" y="937"/>
                  </a:lnTo>
                  <a:lnTo>
                    <a:pt x="1673" y="938"/>
                  </a:lnTo>
                  <a:lnTo>
                    <a:pt x="1677" y="938"/>
                  </a:lnTo>
                  <a:lnTo>
                    <a:pt x="1676" y="937"/>
                  </a:lnTo>
                  <a:lnTo>
                    <a:pt x="1674" y="936"/>
                  </a:lnTo>
                  <a:lnTo>
                    <a:pt x="1673" y="936"/>
                  </a:lnTo>
                  <a:lnTo>
                    <a:pt x="1673" y="934"/>
                  </a:lnTo>
                  <a:lnTo>
                    <a:pt x="1671" y="933"/>
                  </a:lnTo>
                  <a:lnTo>
                    <a:pt x="1671" y="932"/>
                  </a:lnTo>
                  <a:lnTo>
                    <a:pt x="1673" y="931"/>
                  </a:lnTo>
                  <a:lnTo>
                    <a:pt x="1673" y="930"/>
                  </a:lnTo>
                  <a:lnTo>
                    <a:pt x="1671" y="930"/>
                  </a:lnTo>
                  <a:lnTo>
                    <a:pt x="1665" y="932"/>
                  </a:lnTo>
                  <a:lnTo>
                    <a:pt x="1665" y="931"/>
                  </a:lnTo>
                  <a:lnTo>
                    <a:pt x="1665" y="930"/>
                  </a:lnTo>
                  <a:lnTo>
                    <a:pt x="1664" y="930"/>
                  </a:lnTo>
                  <a:lnTo>
                    <a:pt x="1662" y="929"/>
                  </a:lnTo>
                  <a:lnTo>
                    <a:pt x="1662" y="928"/>
                  </a:lnTo>
                  <a:lnTo>
                    <a:pt x="1662" y="926"/>
                  </a:lnTo>
                  <a:lnTo>
                    <a:pt x="1661" y="926"/>
                  </a:lnTo>
                  <a:lnTo>
                    <a:pt x="1660" y="924"/>
                  </a:lnTo>
                  <a:lnTo>
                    <a:pt x="1659" y="924"/>
                  </a:lnTo>
                  <a:lnTo>
                    <a:pt x="1659" y="923"/>
                  </a:lnTo>
                  <a:lnTo>
                    <a:pt x="1659" y="922"/>
                  </a:lnTo>
                  <a:lnTo>
                    <a:pt x="1665" y="920"/>
                  </a:lnTo>
                  <a:lnTo>
                    <a:pt x="1665" y="918"/>
                  </a:lnTo>
                  <a:lnTo>
                    <a:pt x="1658" y="918"/>
                  </a:lnTo>
                  <a:lnTo>
                    <a:pt x="1657" y="917"/>
                  </a:lnTo>
                  <a:lnTo>
                    <a:pt x="1654" y="917"/>
                  </a:lnTo>
                  <a:lnTo>
                    <a:pt x="1654" y="916"/>
                  </a:lnTo>
                  <a:lnTo>
                    <a:pt x="1653" y="915"/>
                  </a:lnTo>
                  <a:lnTo>
                    <a:pt x="1652" y="914"/>
                  </a:lnTo>
                  <a:lnTo>
                    <a:pt x="1650" y="913"/>
                  </a:lnTo>
                  <a:lnTo>
                    <a:pt x="1639" y="912"/>
                  </a:lnTo>
                  <a:lnTo>
                    <a:pt x="1640" y="911"/>
                  </a:lnTo>
                  <a:lnTo>
                    <a:pt x="1641" y="909"/>
                  </a:lnTo>
                  <a:lnTo>
                    <a:pt x="1642" y="908"/>
                  </a:lnTo>
                  <a:lnTo>
                    <a:pt x="1641" y="907"/>
                  </a:lnTo>
                  <a:lnTo>
                    <a:pt x="1642" y="906"/>
                  </a:lnTo>
                  <a:lnTo>
                    <a:pt x="1643" y="904"/>
                  </a:lnTo>
                  <a:lnTo>
                    <a:pt x="1644" y="903"/>
                  </a:lnTo>
                  <a:lnTo>
                    <a:pt x="1645" y="905"/>
                  </a:lnTo>
                  <a:lnTo>
                    <a:pt x="1647" y="904"/>
                  </a:lnTo>
                  <a:lnTo>
                    <a:pt x="1648" y="904"/>
                  </a:lnTo>
                  <a:lnTo>
                    <a:pt x="1648" y="903"/>
                  </a:lnTo>
                  <a:lnTo>
                    <a:pt x="1649" y="900"/>
                  </a:lnTo>
                  <a:lnTo>
                    <a:pt x="1649" y="899"/>
                  </a:lnTo>
                  <a:lnTo>
                    <a:pt x="1648" y="897"/>
                  </a:lnTo>
                  <a:lnTo>
                    <a:pt x="1647" y="895"/>
                  </a:lnTo>
                  <a:lnTo>
                    <a:pt x="1648" y="895"/>
                  </a:lnTo>
                  <a:lnTo>
                    <a:pt x="1648" y="896"/>
                  </a:lnTo>
                  <a:lnTo>
                    <a:pt x="1649" y="896"/>
                  </a:lnTo>
                  <a:lnTo>
                    <a:pt x="1650" y="896"/>
                  </a:lnTo>
                  <a:lnTo>
                    <a:pt x="1651" y="896"/>
                  </a:lnTo>
                  <a:lnTo>
                    <a:pt x="1652" y="898"/>
                  </a:lnTo>
                  <a:lnTo>
                    <a:pt x="1653" y="898"/>
                  </a:lnTo>
                  <a:lnTo>
                    <a:pt x="1654" y="898"/>
                  </a:lnTo>
                  <a:lnTo>
                    <a:pt x="1654" y="899"/>
                  </a:lnTo>
                  <a:lnTo>
                    <a:pt x="1654" y="900"/>
                  </a:lnTo>
                  <a:lnTo>
                    <a:pt x="1651" y="899"/>
                  </a:lnTo>
                  <a:lnTo>
                    <a:pt x="1651" y="900"/>
                  </a:lnTo>
                  <a:lnTo>
                    <a:pt x="1652" y="903"/>
                  </a:lnTo>
                  <a:lnTo>
                    <a:pt x="1653" y="905"/>
                  </a:lnTo>
                  <a:lnTo>
                    <a:pt x="1654" y="905"/>
                  </a:lnTo>
                  <a:lnTo>
                    <a:pt x="1654" y="904"/>
                  </a:lnTo>
                  <a:lnTo>
                    <a:pt x="1656" y="904"/>
                  </a:lnTo>
                  <a:lnTo>
                    <a:pt x="1656" y="903"/>
                  </a:lnTo>
                  <a:lnTo>
                    <a:pt x="1657" y="904"/>
                  </a:lnTo>
                  <a:lnTo>
                    <a:pt x="1661" y="906"/>
                  </a:lnTo>
                  <a:lnTo>
                    <a:pt x="1661" y="907"/>
                  </a:lnTo>
                  <a:lnTo>
                    <a:pt x="1660" y="908"/>
                  </a:lnTo>
                  <a:lnTo>
                    <a:pt x="1660" y="909"/>
                  </a:lnTo>
                  <a:lnTo>
                    <a:pt x="1661" y="909"/>
                  </a:lnTo>
                  <a:lnTo>
                    <a:pt x="1661" y="911"/>
                  </a:lnTo>
                  <a:lnTo>
                    <a:pt x="1662" y="909"/>
                  </a:lnTo>
                  <a:lnTo>
                    <a:pt x="1662" y="911"/>
                  </a:lnTo>
                  <a:lnTo>
                    <a:pt x="1662" y="912"/>
                  </a:lnTo>
                  <a:lnTo>
                    <a:pt x="1662" y="913"/>
                  </a:lnTo>
                  <a:lnTo>
                    <a:pt x="1664" y="914"/>
                  </a:lnTo>
                  <a:lnTo>
                    <a:pt x="1665" y="913"/>
                  </a:lnTo>
                  <a:lnTo>
                    <a:pt x="1666" y="912"/>
                  </a:lnTo>
                  <a:lnTo>
                    <a:pt x="1666" y="913"/>
                  </a:lnTo>
                  <a:lnTo>
                    <a:pt x="1667" y="913"/>
                  </a:lnTo>
                  <a:lnTo>
                    <a:pt x="1669" y="914"/>
                  </a:lnTo>
                  <a:lnTo>
                    <a:pt x="1669" y="913"/>
                  </a:lnTo>
                  <a:lnTo>
                    <a:pt x="1668" y="912"/>
                  </a:lnTo>
                  <a:lnTo>
                    <a:pt x="1668" y="911"/>
                  </a:lnTo>
                  <a:lnTo>
                    <a:pt x="1668" y="909"/>
                  </a:lnTo>
                  <a:lnTo>
                    <a:pt x="1668" y="908"/>
                  </a:lnTo>
                  <a:lnTo>
                    <a:pt x="1669" y="907"/>
                  </a:lnTo>
                  <a:lnTo>
                    <a:pt x="1668" y="907"/>
                  </a:lnTo>
                  <a:lnTo>
                    <a:pt x="1665" y="907"/>
                  </a:lnTo>
                  <a:lnTo>
                    <a:pt x="1665" y="905"/>
                  </a:lnTo>
                  <a:lnTo>
                    <a:pt x="1666" y="905"/>
                  </a:lnTo>
                  <a:lnTo>
                    <a:pt x="1666" y="904"/>
                  </a:lnTo>
                  <a:lnTo>
                    <a:pt x="1667" y="901"/>
                  </a:lnTo>
                  <a:lnTo>
                    <a:pt x="1668" y="900"/>
                  </a:lnTo>
                  <a:lnTo>
                    <a:pt x="1669" y="900"/>
                  </a:lnTo>
                  <a:lnTo>
                    <a:pt x="1670" y="903"/>
                  </a:lnTo>
                  <a:lnTo>
                    <a:pt x="1671" y="904"/>
                  </a:lnTo>
                  <a:lnTo>
                    <a:pt x="1671" y="903"/>
                  </a:lnTo>
                  <a:lnTo>
                    <a:pt x="1671" y="901"/>
                  </a:lnTo>
                  <a:lnTo>
                    <a:pt x="1671" y="900"/>
                  </a:lnTo>
                  <a:lnTo>
                    <a:pt x="1673" y="899"/>
                  </a:lnTo>
                  <a:lnTo>
                    <a:pt x="1671" y="898"/>
                  </a:lnTo>
                  <a:lnTo>
                    <a:pt x="1671" y="897"/>
                  </a:lnTo>
                  <a:lnTo>
                    <a:pt x="1671" y="896"/>
                  </a:lnTo>
                  <a:lnTo>
                    <a:pt x="1671" y="892"/>
                  </a:lnTo>
                  <a:lnTo>
                    <a:pt x="1673" y="890"/>
                  </a:lnTo>
                  <a:lnTo>
                    <a:pt x="1677" y="886"/>
                  </a:lnTo>
                  <a:lnTo>
                    <a:pt x="1678" y="884"/>
                  </a:lnTo>
                  <a:lnTo>
                    <a:pt x="1679" y="883"/>
                  </a:lnTo>
                  <a:lnTo>
                    <a:pt x="1679" y="882"/>
                  </a:lnTo>
                  <a:lnTo>
                    <a:pt x="1679" y="881"/>
                  </a:lnTo>
                  <a:lnTo>
                    <a:pt x="1678" y="881"/>
                  </a:lnTo>
                  <a:lnTo>
                    <a:pt x="1677" y="881"/>
                  </a:lnTo>
                  <a:lnTo>
                    <a:pt x="1676" y="881"/>
                  </a:lnTo>
                  <a:lnTo>
                    <a:pt x="1675" y="879"/>
                  </a:lnTo>
                  <a:lnTo>
                    <a:pt x="1676" y="876"/>
                  </a:lnTo>
                  <a:lnTo>
                    <a:pt x="1677" y="876"/>
                  </a:lnTo>
                  <a:lnTo>
                    <a:pt x="1678" y="876"/>
                  </a:lnTo>
                  <a:lnTo>
                    <a:pt x="1679" y="876"/>
                  </a:lnTo>
                  <a:lnTo>
                    <a:pt x="1680" y="876"/>
                  </a:lnTo>
                  <a:lnTo>
                    <a:pt x="1682" y="878"/>
                  </a:lnTo>
                  <a:lnTo>
                    <a:pt x="1682" y="879"/>
                  </a:lnTo>
                  <a:lnTo>
                    <a:pt x="1682" y="880"/>
                  </a:lnTo>
                  <a:lnTo>
                    <a:pt x="1680" y="881"/>
                  </a:lnTo>
                  <a:lnTo>
                    <a:pt x="1682" y="882"/>
                  </a:lnTo>
                  <a:lnTo>
                    <a:pt x="1683" y="882"/>
                  </a:lnTo>
                  <a:lnTo>
                    <a:pt x="1684" y="883"/>
                  </a:lnTo>
                  <a:lnTo>
                    <a:pt x="1684" y="884"/>
                  </a:lnTo>
                  <a:lnTo>
                    <a:pt x="1685" y="883"/>
                  </a:lnTo>
                  <a:lnTo>
                    <a:pt x="1684" y="881"/>
                  </a:lnTo>
                  <a:lnTo>
                    <a:pt x="1686" y="880"/>
                  </a:lnTo>
                  <a:lnTo>
                    <a:pt x="1686" y="879"/>
                  </a:lnTo>
                  <a:lnTo>
                    <a:pt x="1687" y="878"/>
                  </a:lnTo>
                  <a:lnTo>
                    <a:pt x="1687" y="876"/>
                  </a:lnTo>
                  <a:lnTo>
                    <a:pt x="1688" y="875"/>
                  </a:lnTo>
                  <a:lnTo>
                    <a:pt x="1690" y="875"/>
                  </a:lnTo>
                  <a:lnTo>
                    <a:pt x="1690" y="874"/>
                  </a:lnTo>
                  <a:lnTo>
                    <a:pt x="1688" y="873"/>
                  </a:lnTo>
                  <a:lnTo>
                    <a:pt x="1682" y="873"/>
                  </a:lnTo>
                  <a:lnTo>
                    <a:pt x="1680" y="873"/>
                  </a:lnTo>
                  <a:lnTo>
                    <a:pt x="1679" y="873"/>
                  </a:lnTo>
                  <a:lnTo>
                    <a:pt x="1678" y="872"/>
                  </a:lnTo>
                  <a:lnTo>
                    <a:pt x="1677" y="870"/>
                  </a:lnTo>
                  <a:lnTo>
                    <a:pt x="1671" y="869"/>
                  </a:lnTo>
                  <a:lnTo>
                    <a:pt x="1670" y="869"/>
                  </a:lnTo>
                  <a:lnTo>
                    <a:pt x="1669" y="870"/>
                  </a:lnTo>
                  <a:lnTo>
                    <a:pt x="1668" y="870"/>
                  </a:lnTo>
                  <a:lnTo>
                    <a:pt x="1668" y="869"/>
                  </a:lnTo>
                  <a:lnTo>
                    <a:pt x="1668" y="866"/>
                  </a:lnTo>
                  <a:lnTo>
                    <a:pt x="1668" y="865"/>
                  </a:lnTo>
                  <a:lnTo>
                    <a:pt x="1670" y="863"/>
                  </a:lnTo>
                  <a:lnTo>
                    <a:pt x="1670" y="862"/>
                  </a:lnTo>
                  <a:lnTo>
                    <a:pt x="1675" y="861"/>
                  </a:lnTo>
                  <a:lnTo>
                    <a:pt x="1684" y="864"/>
                  </a:lnTo>
                  <a:lnTo>
                    <a:pt x="1685" y="863"/>
                  </a:lnTo>
                  <a:lnTo>
                    <a:pt x="1693" y="867"/>
                  </a:lnTo>
                  <a:lnTo>
                    <a:pt x="1694" y="867"/>
                  </a:lnTo>
                  <a:lnTo>
                    <a:pt x="1695" y="867"/>
                  </a:lnTo>
                  <a:lnTo>
                    <a:pt x="1697" y="863"/>
                  </a:lnTo>
                  <a:lnTo>
                    <a:pt x="1699" y="865"/>
                  </a:lnTo>
                  <a:lnTo>
                    <a:pt x="1699" y="863"/>
                  </a:lnTo>
                  <a:lnTo>
                    <a:pt x="1700" y="862"/>
                  </a:lnTo>
                  <a:lnTo>
                    <a:pt x="1701" y="862"/>
                  </a:lnTo>
                  <a:lnTo>
                    <a:pt x="1702" y="861"/>
                  </a:lnTo>
                  <a:lnTo>
                    <a:pt x="1703" y="861"/>
                  </a:lnTo>
                  <a:lnTo>
                    <a:pt x="1703" y="859"/>
                  </a:lnTo>
                  <a:lnTo>
                    <a:pt x="1703" y="858"/>
                  </a:lnTo>
                  <a:lnTo>
                    <a:pt x="1703" y="856"/>
                  </a:lnTo>
                  <a:lnTo>
                    <a:pt x="1703" y="855"/>
                  </a:lnTo>
                  <a:lnTo>
                    <a:pt x="1703" y="854"/>
                  </a:lnTo>
                  <a:lnTo>
                    <a:pt x="1704" y="853"/>
                  </a:lnTo>
                  <a:lnTo>
                    <a:pt x="1706" y="850"/>
                  </a:lnTo>
                  <a:lnTo>
                    <a:pt x="1708" y="849"/>
                  </a:lnTo>
                  <a:lnTo>
                    <a:pt x="1711" y="851"/>
                  </a:lnTo>
                  <a:lnTo>
                    <a:pt x="1710" y="849"/>
                  </a:lnTo>
                  <a:lnTo>
                    <a:pt x="1710" y="848"/>
                  </a:lnTo>
                  <a:lnTo>
                    <a:pt x="1709" y="847"/>
                  </a:lnTo>
                  <a:lnTo>
                    <a:pt x="1710" y="844"/>
                  </a:lnTo>
                  <a:lnTo>
                    <a:pt x="1713" y="844"/>
                  </a:lnTo>
                  <a:lnTo>
                    <a:pt x="1716" y="842"/>
                  </a:lnTo>
                  <a:lnTo>
                    <a:pt x="1714" y="840"/>
                  </a:lnTo>
                  <a:lnTo>
                    <a:pt x="1716" y="838"/>
                  </a:lnTo>
                  <a:lnTo>
                    <a:pt x="1718" y="837"/>
                  </a:lnTo>
                  <a:lnTo>
                    <a:pt x="1720" y="837"/>
                  </a:lnTo>
                  <a:lnTo>
                    <a:pt x="1722" y="838"/>
                  </a:lnTo>
                  <a:lnTo>
                    <a:pt x="1721" y="836"/>
                  </a:lnTo>
                  <a:lnTo>
                    <a:pt x="1720" y="834"/>
                  </a:lnTo>
                  <a:lnTo>
                    <a:pt x="1713" y="837"/>
                  </a:lnTo>
                  <a:lnTo>
                    <a:pt x="1719" y="834"/>
                  </a:lnTo>
                  <a:lnTo>
                    <a:pt x="1720" y="833"/>
                  </a:lnTo>
                  <a:lnTo>
                    <a:pt x="1723" y="833"/>
                  </a:lnTo>
                  <a:lnTo>
                    <a:pt x="1723" y="832"/>
                  </a:lnTo>
                  <a:lnTo>
                    <a:pt x="1725" y="831"/>
                  </a:lnTo>
                  <a:lnTo>
                    <a:pt x="1726" y="828"/>
                  </a:lnTo>
                  <a:lnTo>
                    <a:pt x="1728" y="830"/>
                  </a:lnTo>
                  <a:lnTo>
                    <a:pt x="1729" y="831"/>
                  </a:lnTo>
                  <a:lnTo>
                    <a:pt x="1729" y="832"/>
                  </a:lnTo>
                  <a:lnTo>
                    <a:pt x="1729" y="833"/>
                  </a:lnTo>
                  <a:lnTo>
                    <a:pt x="1734" y="833"/>
                  </a:lnTo>
                  <a:lnTo>
                    <a:pt x="1734" y="834"/>
                  </a:lnTo>
                  <a:lnTo>
                    <a:pt x="1735" y="833"/>
                  </a:lnTo>
                  <a:lnTo>
                    <a:pt x="1736" y="833"/>
                  </a:lnTo>
                  <a:lnTo>
                    <a:pt x="1737" y="834"/>
                  </a:lnTo>
                  <a:lnTo>
                    <a:pt x="1738" y="833"/>
                  </a:lnTo>
                  <a:lnTo>
                    <a:pt x="1737" y="832"/>
                  </a:lnTo>
                  <a:lnTo>
                    <a:pt x="1735" y="831"/>
                  </a:lnTo>
                  <a:lnTo>
                    <a:pt x="1735" y="829"/>
                  </a:lnTo>
                  <a:lnTo>
                    <a:pt x="1736" y="828"/>
                  </a:lnTo>
                  <a:lnTo>
                    <a:pt x="1740" y="826"/>
                  </a:lnTo>
                  <a:lnTo>
                    <a:pt x="1746" y="826"/>
                  </a:lnTo>
                  <a:lnTo>
                    <a:pt x="1745" y="824"/>
                  </a:lnTo>
                  <a:lnTo>
                    <a:pt x="1745" y="823"/>
                  </a:lnTo>
                  <a:lnTo>
                    <a:pt x="1744" y="823"/>
                  </a:lnTo>
                  <a:lnTo>
                    <a:pt x="1743" y="822"/>
                  </a:lnTo>
                  <a:lnTo>
                    <a:pt x="1744" y="821"/>
                  </a:lnTo>
                  <a:lnTo>
                    <a:pt x="1753" y="819"/>
                  </a:lnTo>
                  <a:lnTo>
                    <a:pt x="1760" y="817"/>
                  </a:lnTo>
                  <a:lnTo>
                    <a:pt x="1763" y="813"/>
                  </a:lnTo>
                  <a:lnTo>
                    <a:pt x="1765" y="813"/>
                  </a:lnTo>
                  <a:lnTo>
                    <a:pt x="1766" y="812"/>
                  </a:lnTo>
                  <a:lnTo>
                    <a:pt x="1768" y="813"/>
                  </a:lnTo>
                  <a:lnTo>
                    <a:pt x="1768" y="814"/>
                  </a:lnTo>
                  <a:lnTo>
                    <a:pt x="1768" y="816"/>
                  </a:lnTo>
                  <a:lnTo>
                    <a:pt x="1769" y="816"/>
                  </a:lnTo>
                  <a:lnTo>
                    <a:pt x="1770" y="816"/>
                  </a:lnTo>
                  <a:lnTo>
                    <a:pt x="1771" y="815"/>
                  </a:lnTo>
                  <a:lnTo>
                    <a:pt x="1772" y="812"/>
                  </a:lnTo>
                  <a:lnTo>
                    <a:pt x="1774" y="812"/>
                  </a:lnTo>
                  <a:lnTo>
                    <a:pt x="1774" y="814"/>
                  </a:lnTo>
                  <a:lnTo>
                    <a:pt x="1774" y="815"/>
                  </a:lnTo>
                  <a:lnTo>
                    <a:pt x="1777" y="815"/>
                  </a:lnTo>
                  <a:lnTo>
                    <a:pt x="1780" y="813"/>
                  </a:lnTo>
                  <a:lnTo>
                    <a:pt x="1783" y="814"/>
                  </a:lnTo>
                  <a:lnTo>
                    <a:pt x="1785" y="814"/>
                  </a:lnTo>
                  <a:lnTo>
                    <a:pt x="1786" y="813"/>
                  </a:lnTo>
                  <a:lnTo>
                    <a:pt x="1786" y="812"/>
                  </a:lnTo>
                  <a:lnTo>
                    <a:pt x="1786" y="809"/>
                  </a:lnTo>
                  <a:lnTo>
                    <a:pt x="1785" y="808"/>
                  </a:lnTo>
                  <a:lnTo>
                    <a:pt x="1786" y="806"/>
                  </a:lnTo>
                  <a:lnTo>
                    <a:pt x="1787" y="805"/>
                  </a:lnTo>
                  <a:lnTo>
                    <a:pt x="1788" y="805"/>
                  </a:lnTo>
                  <a:lnTo>
                    <a:pt x="1789" y="806"/>
                  </a:lnTo>
                  <a:lnTo>
                    <a:pt x="1791" y="805"/>
                  </a:lnTo>
                  <a:lnTo>
                    <a:pt x="1795" y="806"/>
                  </a:lnTo>
                  <a:lnTo>
                    <a:pt x="1796" y="805"/>
                  </a:lnTo>
                  <a:lnTo>
                    <a:pt x="1799" y="803"/>
                  </a:lnTo>
                  <a:lnTo>
                    <a:pt x="1804" y="804"/>
                  </a:lnTo>
                  <a:lnTo>
                    <a:pt x="1807" y="800"/>
                  </a:lnTo>
                  <a:lnTo>
                    <a:pt x="1815" y="799"/>
                  </a:lnTo>
                  <a:lnTo>
                    <a:pt x="1823" y="796"/>
                  </a:lnTo>
                  <a:lnTo>
                    <a:pt x="1832" y="792"/>
                  </a:lnTo>
                  <a:lnTo>
                    <a:pt x="1839" y="790"/>
                  </a:lnTo>
                  <a:lnTo>
                    <a:pt x="1844" y="787"/>
                  </a:lnTo>
                  <a:lnTo>
                    <a:pt x="1847" y="783"/>
                  </a:lnTo>
                  <a:lnTo>
                    <a:pt x="1848" y="783"/>
                  </a:lnTo>
                  <a:lnTo>
                    <a:pt x="1847" y="782"/>
                  </a:lnTo>
                  <a:lnTo>
                    <a:pt x="1847" y="783"/>
                  </a:lnTo>
                  <a:lnTo>
                    <a:pt x="1846" y="784"/>
                  </a:lnTo>
                  <a:lnTo>
                    <a:pt x="1844" y="784"/>
                  </a:lnTo>
                  <a:lnTo>
                    <a:pt x="1838" y="788"/>
                  </a:lnTo>
                  <a:lnTo>
                    <a:pt x="1835" y="788"/>
                  </a:lnTo>
                  <a:lnTo>
                    <a:pt x="1833" y="787"/>
                  </a:lnTo>
                  <a:lnTo>
                    <a:pt x="1834" y="784"/>
                  </a:lnTo>
                  <a:lnTo>
                    <a:pt x="1833" y="783"/>
                  </a:lnTo>
                  <a:lnTo>
                    <a:pt x="1832" y="782"/>
                  </a:lnTo>
                  <a:lnTo>
                    <a:pt x="1832" y="783"/>
                  </a:lnTo>
                  <a:lnTo>
                    <a:pt x="1830" y="786"/>
                  </a:lnTo>
                  <a:lnTo>
                    <a:pt x="1830" y="787"/>
                  </a:lnTo>
                  <a:lnTo>
                    <a:pt x="1831" y="788"/>
                  </a:lnTo>
                  <a:lnTo>
                    <a:pt x="1831" y="789"/>
                  </a:lnTo>
                  <a:lnTo>
                    <a:pt x="1831" y="790"/>
                  </a:lnTo>
                  <a:lnTo>
                    <a:pt x="1830" y="791"/>
                  </a:lnTo>
                  <a:lnTo>
                    <a:pt x="1829" y="789"/>
                  </a:lnTo>
                  <a:lnTo>
                    <a:pt x="1829" y="788"/>
                  </a:lnTo>
                  <a:lnTo>
                    <a:pt x="1826" y="784"/>
                  </a:lnTo>
                  <a:lnTo>
                    <a:pt x="1826" y="783"/>
                  </a:lnTo>
                  <a:lnTo>
                    <a:pt x="1825" y="783"/>
                  </a:lnTo>
                  <a:lnTo>
                    <a:pt x="1825" y="782"/>
                  </a:lnTo>
                  <a:lnTo>
                    <a:pt x="1826" y="781"/>
                  </a:lnTo>
                  <a:lnTo>
                    <a:pt x="1825" y="780"/>
                  </a:lnTo>
                  <a:lnTo>
                    <a:pt x="1824" y="780"/>
                  </a:lnTo>
                  <a:lnTo>
                    <a:pt x="1822" y="782"/>
                  </a:lnTo>
                  <a:lnTo>
                    <a:pt x="1818" y="783"/>
                  </a:lnTo>
                  <a:lnTo>
                    <a:pt x="1818" y="784"/>
                  </a:lnTo>
                  <a:lnTo>
                    <a:pt x="1818" y="786"/>
                  </a:lnTo>
                  <a:lnTo>
                    <a:pt x="1821" y="787"/>
                  </a:lnTo>
                  <a:lnTo>
                    <a:pt x="1822" y="787"/>
                  </a:lnTo>
                  <a:lnTo>
                    <a:pt x="1821" y="789"/>
                  </a:lnTo>
                  <a:lnTo>
                    <a:pt x="1820" y="789"/>
                  </a:lnTo>
                  <a:lnTo>
                    <a:pt x="1816" y="788"/>
                  </a:lnTo>
                  <a:lnTo>
                    <a:pt x="1816" y="787"/>
                  </a:lnTo>
                  <a:lnTo>
                    <a:pt x="1816" y="784"/>
                  </a:lnTo>
                  <a:lnTo>
                    <a:pt x="1815" y="782"/>
                  </a:lnTo>
                  <a:lnTo>
                    <a:pt x="1815" y="781"/>
                  </a:lnTo>
                  <a:lnTo>
                    <a:pt x="1815" y="780"/>
                  </a:lnTo>
                  <a:lnTo>
                    <a:pt x="1817" y="779"/>
                  </a:lnTo>
                  <a:lnTo>
                    <a:pt x="1817" y="778"/>
                  </a:lnTo>
                  <a:lnTo>
                    <a:pt x="1816" y="775"/>
                  </a:lnTo>
                  <a:lnTo>
                    <a:pt x="1816" y="774"/>
                  </a:lnTo>
                  <a:lnTo>
                    <a:pt x="1817" y="774"/>
                  </a:lnTo>
                  <a:lnTo>
                    <a:pt x="1817" y="772"/>
                  </a:lnTo>
                  <a:lnTo>
                    <a:pt x="1817" y="771"/>
                  </a:lnTo>
                  <a:lnTo>
                    <a:pt x="1818" y="770"/>
                  </a:lnTo>
                  <a:lnTo>
                    <a:pt x="1820" y="770"/>
                  </a:lnTo>
                  <a:lnTo>
                    <a:pt x="1820" y="771"/>
                  </a:lnTo>
                  <a:lnTo>
                    <a:pt x="1821" y="775"/>
                  </a:lnTo>
                  <a:lnTo>
                    <a:pt x="1822" y="775"/>
                  </a:lnTo>
                  <a:lnTo>
                    <a:pt x="1824" y="773"/>
                  </a:lnTo>
                  <a:lnTo>
                    <a:pt x="1824" y="772"/>
                  </a:lnTo>
                  <a:lnTo>
                    <a:pt x="1824" y="771"/>
                  </a:lnTo>
                  <a:lnTo>
                    <a:pt x="1823" y="769"/>
                  </a:lnTo>
                  <a:lnTo>
                    <a:pt x="1822" y="767"/>
                  </a:lnTo>
                  <a:lnTo>
                    <a:pt x="1825" y="767"/>
                  </a:lnTo>
                  <a:lnTo>
                    <a:pt x="1826" y="766"/>
                  </a:lnTo>
                  <a:lnTo>
                    <a:pt x="1830" y="766"/>
                  </a:lnTo>
                  <a:lnTo>
                    <a:pt x="1830" y="767"/>
                  </a:lnTo>
                  <a:lnTo>
                    <a:pt x="1828" y="770"/>
                  </a:lnTo>
                  <a:lnTo>
                    <a:pt x="1828" y="771"/>
                  </a:lnTo>
                  <a:lnTo>
                    <a:pt x="1828" y="772"/>
                  </a:lnTo>
                  <a:lnTo>
                    <a:pt x="1829" y="772"/>
                  </a:lnTo>
                  <a:lnTo>
                    <a:pt x="1830" y="773"/>
                  </a:lnTo>
                  <a:lnTo>
                    <a:pt x="1829" y="774"/>
                  </a:lnTo>
                  <a:lnTo>
                    <a:pt x="1829" y="775"/>
                  </a:lnTo>
                  <a:lnTo>
                    <a:pt x="1830" y="777"/>
                  </a:lnTo>
                  <a:lnTo>
                    <a:pt x="1831" y="775"/>
                  </a:lnTo>
                  <a:lnTo>
                    <a:pt x="1832" y="773"/>
                  </a:lnTo>
                  <a:lnTo>
                    <a:pt x="1833" y="773"/>
                  </a:lnTo>
                  <a:lnTo>
                    <a:pt x="1834" y="773"/>
                  </a:lnTo>
                  <a:lnTo>
                    <a:pt x="1835" y="772"/>
                  </a:lnTo>
                  <a:lnTo>
                    <a:pt x="1837" y="771"/>
                  </a:lnTo>
                  <a:lnTo>
                    <a:pt x="1837" y="772"/>
                  </a:lnTo>
                  <a:lnTo>
                    <a:pt x="1838" y="773"/>
                  </a:lnTo>
                  <a:lnTo>
                    <a:pt x="1839" y="773"/>
                  </a:lnTo>
                  <a:lnTo>
                    <a:pt x="1839" y="772"/>
                  </a:lnTo>
                  <a:lnTo>
                    <a:pt x="1840" y="772"/>
                  </a:lnTo>
                  <a:lnTo>
                    <a:pt x="1842" y="773"/>
                  </a:lnTo>
                  <a:lnTo>
                    <a:pt x="1843" y="772"/>
                  </a:lnTo>
                  <a:lnTo>
                    <a:pt x="1842" y="770"/>
                  </a:lnTo>
                  <a:lnTo>
                    <a:pt x="1841" y="770"/>
                  </a:lnTo>
                  <a:lnTo>
                    <a:pt x="1840" y="770"/>
                  </a:lnTo>
                  <a:lnTo>
                    <a:pt x="1839" y="767"/>
                  </a:lnTo>
                  <a:lnTo>
                    <a:pt x="1835" y="767"/>
                  </a:lnTo>
                  <a:lnTo>
                    <a:pt x="1835" y="765"/>
                  </a:lnTo>
                  <a:lnTo>
                    <a:pt x="1834" y="765"/>
                  </a:lnTo>
                  <a:lnTo>
                    <a:pt x="1835" y="764"/>
                  </a:lnTo>
                  <a:lnTo>
                    <a:pt x="1847" y="765"/>
                  </a:lnTo>
                  <a:lnTo>
                    <a:pt x="1849" y="767"/>
                  </a:lnTo>
                  <a:lnTo>
                    <a:pt x="1850" y="766"/>
                  </a:lnTo>
                  <a:lnTo>
                    <a:pt x="1850" y="765"/>
                  </a:lnTo>
                  <a:lnTo>
                    <a:pt x="1851" y="765"/>
                  </a:lnTo>
                  <a:lnTo>
                    <a:pt x="1852" y="765"/>
                  </a:lnTo>
                  <a:lnTo>
                    <a:pt x="1854" y="765"/>
                  </a:lnTo>
                  <a:lnTo>
                    <a:pt x="1854" y="766"/>
                  </a:lnTo>
                  <a:lnTo>
                    <a:pt x="1854" y="767"/>
                  </a:lnTo>
                  <a:lnTo>
                    <a:pt x="1855" y="769"/>
                  </a:lnTo>
                  <a:lnTo>
                    <a:pt x="1856" y="770"/>
                  </a:lnTo>
                  <a:lnTo>
                    <a:pt x="1855" y="771"/>
                  </a:lnTo>
                  <a:lnTo>
                    <a:pt x="1855" y="772"/>
                  </a:lnTo>
                  <a:lnTo>
                    <a:pt x="1856" y="772"/>
                  </a:lnTo>
                  <a:lnTo>
                    <a:pt x="1857" y="771"/>
                  </a:lnTo>
                  <a:lnTo>
                    <a:pt x="1858" y="772"/>
                  </a:lnTo>
                  <a:lnTo>
                    <a:pt x="1858" y="771"/>
                  </a:lnTo>
                  <a:lnTo>
                    <a:pt x="1859" y="770"/>
                  </a:lnTo>
                  <a:lnTo>
                    <a:pt x="1858" y="769"/>
                  </a:lnTo>
                  <a:lnTo>
                    <a:pt x="1859" y="767"/>
                  </a:lnTo>
                  <a:lnTo>
                    <a:pt x="1860" y="766"/>
                  </a:lnTo>
                  <a:lnTo>
                    <a:pt x="1861" y="766"/>
                  </a:lnTo>
                  <a:lnTo>
                    <a:pt x="1861" y="763"/>
                  </a:lnTo>
                  <a:lnTo>
                    <a:pt x="1860" y="762"/>
                  </a:lnTo>
                  <a:lnTo>
                    <a:pt x="1857" y="762"/>
                  </a:lnTo>
                  <a:lnTo>
                    <a:pt x="1858" y="761"/>
                  </a:lnTo>
                  <a:lnTo>
                    <a:pt x="1865" y="762"/>
                  </a:lnTo>
                  <a:lnTo>
                    <a:pt x="1865" y="763"/>
                  </a:lnTo>
                  <a:lnTo>
                    <a:pt x="1866" y="765"/>
                  </a:lnTo>
                  <a:lnTo>
                    <a:pt x="1866" y="766"/>
                  </a:lnTo>
                  <a:lnTo>
                    <a:pt x="1867" y="766"/>
                  </a:lnTo>
                  <a:lnTo>
                    <a:pt x="1869" y="766"/>
                  </a:lnTo>
                  <a:lnTo>
                    <a:pt x="1873" y="764"/>
                  </a:lnTo>
                  <a:lnTo>
                    <a:pt x="1875" y="765"/>
                  </a:lnTo>
                  <a:lnTo>
                    <a:pt x="1877" y="762"/>
                  </a:lnTo>
                  <a:lnTo>
                    <a:pt x="1878" y="761"/>
                  </a:lnTo>
                  <a:lnTo>
                    <a:pt x="1890" y="763"/>
                  </a:lnTo>
                  <a:lnTo>
                    <a:pt x="1893" y="766"/>
                  </a:lnTo>
                  <a:lnTo>
                    <a:pt x="1894" y="766"/>
                  </a:lnTo>
                  <a:lnTo>
                    <a:pt x="1897" y="766"/>
                  </a:lnTo>
                  <a:lnTo>
                    <a:pt x="1898" y="767"/>
                  </a:lnTo>
                  <a:lnTo>
                    <a:pt x="1898" y="769"/>
                  </a:lnTo>
                  <a:lnTo>
                    <a:pt x="1898" y="770"/>
                  </a:lnTo>
                  <a:lnTo>
                    <a:pt x="1897" y="770"/>
                  </a:lnTo>
                  <a:lnTo>
                    <a:pt x="1894" y="770"/>
                  </a:lnTo>
                  <a:lnTo>
                    <a:pt x="1893" y="771"/>
                  </a:lnTo>
                  <a:lnTo>
                    <a:pt x="1894" y="771"/>
                  </a:lnTo>
                  <a:lnTo>
                    <a:pt x="1894" y="772"/>
                  </a:lnTo>
                  <a:lnTo>
                    <a:pt x="1895" y="773"/>
                  </a:lnTo>
                  <a:lnTo>
                    <a:pt x="1894" y="773"/>
                  </a:lnTo>
                  <a:lnTo>
                    <a:pt x="1893" y="774"/>
                  </a:lnTo>
                  <a:lnTo>
                    <a:pt x="1893" y="777"/>
                  </a:lnTo>
                  <a:lnTo>
                    <a:pt x="1893" y="778"/>
                  </a:lnTo>
                  <a:lnTo>
                    <a:pt x="1893" y="779"/>
                  </a:lnTo>
                  <a:lnTo>
                    <a:pt x="1892" y="779"/>
                  </a:lnTo>
                  <a:lnTo>
                    <a:pt x="1891" y="779"/>
                  </a:lnTo>
                  <a:lnTo>
                    <a:pt x="1890" y="780"/>
                  </a:lnTo>
                  <a:lnTo>
                    <a:pt x="1886" y="787"/>
                  </a:lnTo>
                  <a:lnTo>
                    <a:pt x="1885" y="788"/>
                  </a:lnTo>
                  <a:lnTo>
                    <a:pt x="1883" y="788"/>
                  </a:lnTo>
                  <a:lnTo>
                    <a:pt x="1883" y="789"/>
                  </a:lnTo>
                  <a:lnTo>
                    <a:pt x="1885" y="792"/>
                  </a:lnTo>
                  <a:lnTo>
                    <a:pt x="1886" y="792"/>
                  </a:lnTo>
                  <a:lnTo>
                    <a:pt x="1887" y="791"/>
                  </a:lnTo>
                  <a:lnTo>
                    <a:pt x="1887" y="790"/>
                  </a:lnTo>
                  <a:lnTo>
                    <a:pt x="1889" y="788"/>
                  </a:lnTo>
                  <a:lnTo>
                    <a:pt x="1889" y="787"/>
                  </a:lnTo>
                  <a:lnTo>
                    <a:pt x="1890" y="786"/>
                  </a:lnTo>
                  <a:lnTo>
                    <a:pt x="1891" y="784"/>
                  </a:lnTo>
                  <a:lnTo>
                    <a:pt x="1892" y="783"/>
                  </a:lnTo>
                  <a:lnTo>
                    <a:pt x="1893" y="783"/>
                  </a:lnTo>
                  <a:lnTo>
                    <a:pt x="1895" y="782"/>
                  </a:lnTo>
                  <a:lnTo>
                    <a:pt x="1897" y="782"/>
                  </a:lnTo>
                  <a:lnTo>
                    <a:pt x="1898" y="783"/>
                  </a:lnTo>
                  <a:lnTo>
                    <a:pt x="1901" y="782"/>
                  </a:lnTo>
                  <a:lnTo>
                    <a:pt x="1902" y="781"/>
                  </a:lnTo>
                  <a:lnTo>
                    <a:pt x="1901" y="780"/>
                  </a:lnTo>
                  <a:lnTo>
                    <a:pt x="1900" y="779"/>
                  </a:lnTo>
                  <a:lnTo>
                    <a:pt x="1901" y="778"/>
                  </a:lnTo>
                  <a:lnTo>
                    <a:pt x="1902" y="778"/>
                  </a:lnTo>
                  <a:lnTo>
                    <a:pt x="1903" y="778"/>
                  </a:lnTo>
                  <a:lnTo>
                    <a:pt x="1904" y="777"/>
                  </a:lnTo>
                  <a:lnTo>
                    <a:pt x="1906" y="777"/>
                  </a:lnTo>
                  <a:lnTo>
                    <a:pt x="1907" y="777"/>
                  </a:lnTo>
                  <a:lnTo>
                    <a:pt x="1907" y="778"/>
                  </a:lnTo>
                  <a:lnTo>
                    <a:pt x="1906" y="779"/>
                  </a:lnTo>
                  <a:lnTo>
                    <a:pt x="1906" y="780"/>
                  </a:lnTo>
                  <a:lnTo>
                    <a:pt x="1908" y="779"/>
                  </a:lnTo>
                  <a:lnTo>
                    <a:pt x="1909" y="779"/>
                  </a:lnTo>
                  <a:lnTo>
                    <a:pt x="1910" y="781"/>
                  </a:lnTo>
                  <a:lnTo>
                    <a:pt x="1909" y="782"/>
                  </a:lnTo>
                  <a:lnTo>
                    <a:pt x="1908" y="784"/>
                  </a:lnTo>
                  <a:lnTo>
                    <a:pt x="1904" y="790"/>
                  </a:lnTo>
                  <a:lnTo>
                    <a:pt x="1904" y="791"/>
                  </a:lnTo>
                  <a:lnTo>
                    <a:pt x="1908" y="789"/>
                  </a:lnTo>
                  <a:lnTo>
                    <a:pt x="1909" y="788"/>
                  </a:lnTo>
                  <a:lnTo>
                    <a:pt x="1910" y="787"/>
                  </a:lnTo>
                  <a:lnTo>
                    <a:pt x="1912" y="789"/>
                  </a:lnTo>
                  <a:lnTo>
                    <a:pt x="1913" y="789"/>
                  </a:lnTo>
                  <a:lnTo>
                    <a:pt x="1913" y="787"/>
                  </a:lnTo>
                  <a:lnTo>
                    <a:pt x="1915" y="786"/>
                  </a:lnTo>
                  <a:lnTo>
                    <a:pt x="1917" y="784"/>
                  </a:lnTo>
                  <a:lnTo>
                    <a:pt x="1917" y="783"/>
                  </a:lnTo>
                  <a:lnTo>
                    <a:pt x="1918" y="782"/>
                  </a:lnTo>
                  <a:lnTo>
                    <a:pt x="1918" y="781"/>
                  </a:lnTo>
                  <a:lnTo>
                    <a:pt x="1918" y="780"/>
                  </a:lnTo>
                  <a:lnTo>
                    <a:pt x="1919" y="779"/>
                  </a:lnTo>
                  <a:lnTo>
                    <a:pt x="1924" y="774"/>
                  </a:lnTo>
                  <a:lnTo>
                    <a:pt x="1925" y="773"/>
                  </a:lnTo>
                  <a:lnTo>
                    <a:pt x="1928" y="773"/>
                  </a:lnTo>
                  <a:lnTo>
                    <a:pt x="1923" y="779"/>
                  </a:lnTo>
                  <a:lnTo>
                    <a:pt x="1923" y="780"/>
                  </a:lnTo>
                  <a:lnTo>
                    <a:pt x="1924" y="782"/>
                  </a:lnTo>
                  <a:lnTo>
                    <a:pt x="1924" y="783"/>
                  </a:lnTo>
                  <a:lnTo>
                    <a:pt x="1923" y="783"/>
                  </a:lnTo>
                  <a:lnTo>
                    <a:pt x="1923" y="784"/>
                  </a:lnTo>
                  <a:lnTo>
                    <a:pt x="1924" y="786"/>
                  </a:lnTo>
                  <a:lnTo>
                    <a:pt x="1926" y="784"/>
                  </a:lnTo>
                  <a:lnTo>
                    <a:pt x="1927" y="783"/>
                  </a:lnTo>
                  <a:lnTo>
                    <a:pt x="1926" y="782"/>
                  </a:lnTo>
                  <a:lnTo>
                    <a:pt x="1926" y="781"/>
                  </a:lnTo>
                  <a:lnTo>
                    <a:pt x="1927" y="780"/>
                  </a:lnTo>
                  <a:lnTo>
                    <a:pt x="1928" y="779"/>
                  </a:lnTo>
                  <a:lnTo>
                    <a:pt x="1929" y="780"/>
                  </a:lnTo>
                  <a:lnTo>
                    <a:pt x="1930" y="779"/>
                  </a:lnTo>
                  <a:lnTo>
                    <a:pt x="1934" y="779"/>
                  </a:lnTo>
                  <a:lnTo>
                    <a:pt x="1935" y="780"/>
                  </a:lnTo>
                  <a:lnTo>
                    <a:pt x="1938" y="779"/>
                  </a:lnTo>
                  <a:lnTo>
                    <a:pt x="1938" y="777"/>
                  </a:lnTo>
                  <a:lnTo>
                    <a:pt x="1938" y="775"/>
                  </a:lnTo>
                  <a:lnTo>
                    <a:pt x="1935" y="772"/>
                  </a:lnTo>
                  <a:lnTo>
                    <a:pt x="1933" y="773"/>
                  </a:lnTo>
                  <a:lnTo>
                    <a:pt x="1932" y="772"/>
                  </a:lnTo>
                  <a:lnTo>
                    <a:pt x="1934" y="770"/>
                  </a:lnTo>
                  <a:lnTo>
                    <a:pt x="1936" y="767"/>
                  </a:lnTo>
                  <a:lnTo>
                    <a:pt x="1938" y="767"/>
                  </a:lnTo>
                  <a:lnTo>
                    <a:pt x="1939" y="770"/>
                  </a:lnTo>
                  <a:lnTo>
                    <a:pt x="1939" y="771"/>
                  </a:lnTo>
                  <a:lnTo>
                    <a:pt x="1941" y="772"/>
                  </a:lnTo>
                  <a:lnTo>
                    <a:pt x="1942" y="771"/>
                  </a:lnTo>
                  <a:lnTo>
                    <a:pt x="1945" y="769"/>
                  </a:lnTo>
                  <a:lnTo>
                    <a:pt x="1946" y="769"/>
                  </a:lnTo>
                  <a:lnTo>
                    <a:pt x="1947" y="767"/>
                  </a:lnTo>
                  <a:lnTo>
                    <a:pt x="1949" y="767"/>
                  </a:lnTo>
                  <a:lnTo>
                    <a:pt x="1943" y="766"/>
                  </a:lnTo>
                  <a:lnTo>
                    <a:pt x="1941" y="765"/>
                  </a:lnTo>
                  <a:lnTo>
                    <a:pt x="1942" y="763"/>
                  </a:lnTo>
                  <a:lnTo>
                    <a:pt x="1944" y="762"/>
                  </a:lnTo>
                  <a:lnTo>
                    <a:pt x="1945" y="763"/>
                  </a:lnTo>
                  <a:lnTo>
                    <a:pt x="1946" y="763"/>
                  </a:lnTo>
                  <a:lnTo>
                    <a:pt x="1946" y="762"/>
                  </a:lnTo>
                  <a:lnTo>
                    <a:pt x="1946" y="761"/>
                  </a:lnTo>
                  <a:lnTo>
                    <a:pt x="1946" y="759"/>
                  </a:lnTo>
                  <a:lnTo>
                    <a:pt x="1947" y="759"/>
                  </a:lnTo>
                  <a:lnTo>
                    <a:pt x="1951" y="759"/>
                  </a:lnTo>
                  <a:lnTo>
                    <a:pt x="1953" y="758"/>
                  </a:lnTo>
                  <a:lnTo>
                    <a:pt x="1958" y="754"/>
                  </a:lnTo>
                  <a:lnTo>
                    <a:pt x="1963" y="750"/>
                  </a:lnTo>
                  <a:lnTo>
                    <a:pt x="1962" y="752"/>
                  </a:lnTo>
                  <a:lnTo>
                    <a:pt x="1962" y="753"/>
                  </a:lnTo>
                  <a:lnTo>
                    <a:pt x="1962" y="754"/>
                  </a:lnTo>
                  <a:lnTo>
                    <a:pt x="1962" y="755"/>
                  </a:lnTo>
                  <a:lnTo>
                    <a:pt x="1961" y="756"/>
                  </a:lnTo>
                  <a:lnTo>
                    <a:pt x="1961" y="757"/>
                  </a:lnTo>
                  <a:lnTo>
                    <a:pt x="1963" y="757"/>
                  </a:lnTo>
                  <a:lnTo>
                    <a:pt x="1964" y="757"/>
                  </a:lnTo>
                  <a:lnTo>
                    <a:pt x="1965" y="755"/>
                  </a:lnTo>
                  <a:lnTo>
                    <a:pt x="1965" y="754"/>
                  </a:lnTo>
                  <a:lnTo>
                    <a:pt x="1972" y="756"/>
                  </a:lnTo>
                  <a:lnTo>
                    <a:pt x="1971" y="755"/>
                  </a:lnTo>
                  <a:lnTo>
                    <a:pt x="1972" y="755"/>
                  </a:lnTo>
                  <a:lnTo>
                    <a:pt x="1973" y="755"/>
                  </a:lnTo>
                  <a:lnTo>
                    <a:pt x="1975" y="755"/>
                  </a:lnTo>
                  <a:lnTo>
                    <a:pt x="1975" y="756"/>
                  </a:lnTo>
                  <a:lnTo>
                    <a:pt x="1973" y="757"/>
                  </a:lnTo>
                  <a:lnTo>
                    <a:pt x="1973" y="758"/>
                  </a:lnTo>
                  <a:lnTo>
                    <a:pt x="1972" y="759"/>
                  </a:lnTo>
                  <a:lnTo>
                    <a:pt x="1973" y="761"/>
                  </a:lnTo>
                  <a:lnTo>
                    <a:pt x="1970" y="761"/>
                  </a:lnTo>
                  <a:lnTo>
                    <a:pt x="1972" y="764"/>
                  </a:lnTo>
                  <a:lnTo>
                    <a:pt x="1973" y="764"/>
                  </a:lnTo>
                  <a:lnTo>
                    <a:pt x="1975" y="764"/>
                  </a:lnTo>
                  <a:lnTo>
                    <a:pt x="1978" y="763"/>
                  </a:lnTo>
                  <a:lnTo>
                    <a:pt x="1980" y="763"/>
                  </a:lnTo>
                  <a:lnTo>
                    <a:pt x="1981" y="762"/>
                  </a:lnTo>
                  <a:lnTo>
                    <a:pt x="1982" y="763"/>
                  </a:lnTo>
                  <a:lnTo>
                    <a:pt x="1982" y="764"/>
                  </a:lnTo>
                  <a:lnTo>
                    <a:pt x="1982" y="765"/>
                  </a:lnTo>
                  <a:lnTo>
                    <a:pt x="1979" y="766"/>
                  </a:lnTo>
                  <a:lnTo>
                    <a:pt x="1980" y="767"/>
                  </a:lnTo>
                  <a:lnTo>
                    <a:pt x="1980" y="769"/>
                  </a:lnTo>
                  <a:lnTo>
                    <a:pt x="1981" y="770"/>
                  </a:lnTo>
                  <a:lnTo>
                    <a:pt x="1981" y="771"/>
                  </a:lnTo>
                  <a:lnTo>
                    <a:pt x="1982" y="771"/>
                  </a:lnTo>
                  <a:lnTo>
                    <a:pt x="1984" y="770"/>
                  </a:lnTo>
                  <a:lnTo>
                    <a:pt x="1984" y="769"/>
                  </a:lnTo>
                  <a:lnTo>
                    <a:pt x="1984" y="770"/>
                  </a:lnTo>
                  <a:lnTo>
                    <a:pt x="1985" y="770"/>
                  </a:lnTo>
                  <a:lnTo>
                    <a:pt x="1986" y="773"/>
                  </a:lnTo>
                  <a:lnTo>
                    <a:pt x="1987" y="774"/>
                  </a:lnTo>
                  <a:lnTo>
                    <a:pt x="1986" y="777"/>
                  </a:lnTo>
                  <a:lnTo>
                    <a:pt x="1986" y="778"/>
                  </a:lnTo>
                  <a:lnTo>
                    <a:pt x="1985" y="779"/>
                  </a:lnTo>
                  <a:lnTo>
                    <a:pt x="1985" y="780"/>
                  </a:lnTo>
                  <a:lnTo>
                    <a:pt x="1985" y="781"/>
                  </a:lnTo>
                  <a:lnTo>
                    <a:pt x="1985" y="782"/>
                  </a:lnTo>
                  <a:lnTo>
                    <a:pt x="1985" y="784"/>
                  </a:lnTo>
                  <a:lnTo>
                    <a:pt x="1985" y="786"/>
                  </a:lnTo>
                  <a:lnTo>
                    <a:pt x="1985" y="787"/>
                  </a:lnTo>
                  <a:lnTo>
                    <a:pt x="1985" y="789"/>
                  </a:lnTo>
                  <a:lnTo>
                    <a:pt x="1985" y="790"/>
                  </a:lnTo>
                  <a:lnTo>
                    <a:pt x="1982" y="795"/>
                  </a:lnTo>
                  <a:lnTo>
                    <a:pt x="1981" y="796"/>
                  </a:lnTo>
                  <a:lnTo>
                    <a:pt x="1978" y="799"/>
                  </a:lnTo>
                  <a:lnTo>
                    <a:pt x="1981" y="800"/>
                  </a:lnTo>
                  <a:lnTo>
                    <a:pt x="1982" y="799"/>
                  </a:lnTo>
                  <a:lnTo>
                    <a:pt x="1984" y="797"/>
                  </a:lnTo>
                  <a:lnTo>
                    <a:pt x="1985" y="795"/>
                  </a:lnTo>
                  <a:lnTo>
                    <a:pt x="1985" y="791"/>
                  </a:lnTo>
                  <a:lnTo>
                    <a:pt x="1989" y="788"/>
                  </a:lnTo>
                  <a:lnTo>
                    <a:pt x="1990" y="786"/>
                  </a:lnTo>
                  <a:lnTo>
                    <a:pt x="1990" y="782"/>
                  </a:lnTo>
                  <a:lnTo>
                    <a:pt x="1990" y="780"/>
                  </a:lnTo>
                  <a:lnTo>
                    <a:pt x="1989" y="779"/>
                  </a:lnTo>
                  <a:lnTo>
                    <a:pt x="1988" y="778"/>
                  </a:lnTo>
                  <a:lnTo>
                    <a:pt x="1988" y="775"/>
                  </a:lnTo>
                  <a:lnTo>
                    <a:pt x="1988" y="773"/>
                  </a:lnTo>
                  <a:lnTo>
                    <a:pt x="1989" y="771"/>
                  </a:lnTo>
                  <a:lnTo>
                    <a:pt x="1989" y="767"/>
                  </a:lnTo>
                  <a:lnTo>
                    <a:pt x="1989" y="766"/>
                  </a:lnTo>
                  <a:lnTo>
                    <a:pt x="1988" y="765"/>
                  </a:lnTo>
                  <a:lnTo>
                    <a:pt x="1988" y="764"/>
                  </a:lnTo>
                  <a:lnTo>
                    <a:pt x="1987" y="763"/>
                  </a:lnTo>
                  <a:lnTo>
                    <a:pt x="1987" y="762"/>
                  </a:lnTo>
                  <a:lnTo>
                    <a:pt x="1987" y="761"/>
                  </a:lnTo>
                  <a:lnTo>
                    <a:pt x="1985" y="759"/>
                  </a:lnTo>
                  <a:lnTo>
                    <a:pt x="1984" y="757"/>
                  </a:lnTo>
                  <a:lnTo>
                    <a:pt x="1984" y="755"/>
                  </a:lnTo>
                  <a:lnTo>
                    <a:pt x="1982" y="752"/>
                  </a:lnTo>
                  <a:lnTo>
                    <a:pt x="1982" y="749"/>
                  </a:lnTo>
                  <a:lnTo>
                    <a:pt x="1981" y="749"/>
                  </a:lnTo>
                  <a:lnTo>
                    <a:pt x="1978" y="748"/>
                  </a:lnTo>
                  <a:lnTo>
                    <a:pt x="1977" y="748"/>
                  </a:lnTo>
                  <a:lnTo>
                    <a:pt x="1977" y="747"/>
                  </a:lnTo>
                  <a:lnTo>
                    <a:pt x="1977" y="745"/>
                  </a:lnTo>
                  <a:lnTo>
                    <a:pt x="1976" y="742"/>
                  </a:lnTo>
                  <a:lnTo>
                    <a:pt x="1975" y="741"/>
                  </a:lnTo>
                  <a:lnTo>
                    <a:pt x="1969" y="741"/>
                  </a:lnTo>
                  <a:lnTo>
                    <a:pt x="1968" y="740"/>
                  </a:lnTo>
                  <a:lnTo>
                    <a:pt x="1968" y="737"/>
                  </a:lnTo>
                  <a:lnTo>
                    <a:pt x="1968" y="736"/>
                  </a:lnTo>
                  <a:lnTo>
                    <a:pt x="1968" y="734"/>
                  </a:lnTo>
                  <a:lnTo>
                    <a:pt x="1967" y="731"/>
                  </a:lnTo>
                  <a:lnTo>
                    <a:pt x="1965" y="731"/>
                  </a:lnTo>
                  <a:lnTo>
                    <a:pt x="1963" y="729"/>
                  </a:lnTo>
                  <a:lnTo>
                    <a:pt x="1963" y="728"/>
                  </a:lnTo>
                  <a:lnTo>
                    <a:pt x="1963" y="727"/>
                  </a:lnTo>
                  <a:lnTo>
                    <a:pt x="1963" y="725"/>
                  </a:lnTo>
                  <a:lnTo>
                    <a:pt x="1963" y="724"/>
                  </a:lnTo>
                  <a:lnTo>
                    <a:pt x="1964" y="723"/>
                  </a:lnTo>
                  <a:lnTo>
                    <a:pt x="1972" y="725"/>
                  </a:lnTo>
                  <a:lnTo>
                    <a:pt x="1980" y="729"/>
                  </a:lnTo>
                  <a:lnTo>
                    <a:pt x="1987" y="728"/>
                  </a:lnTo>
                  <a:lnTo>
                    <a:pt x="1989" y="727"/>
                  </a:lnTo>
                  <a:lnTo>
                    <a:pt x="1998" y="727"/>
                  </a:lnTo>
                  <a:lnTo>
                    <a:pt x="1998" y="729"/>
                  </a:lnTo>
                  <a:lnTo>
                    <a:pt x="1999" y="730"/>
                  </a:lnTo>
                  <a:lnTo>
                    <a:pt x="2010" y="724"/>
                  </a:lnTo>
                  <a:lnTo>
                    <a:pt x="2012" y="722"/>
                  </a:lnTo>
                  <a:lnTo>
                    <a:pt x="2013" y="721"/>
                  </a:lnTo>
                  <a:lnTo>
                    <a:pt x="2014" y="722"/>
                  </a:lnTo>
                  <a:lnTo>
                    <a:pt x="2015" y="724"/>
                  </a:lnTo>
                  <a:lnTo>
                    <a:pt x="2018" y="725"/>
                  </a:lnTo>
                  <a:lnTo>
                    <a:pt x="2019" y="727"/>
                  </a:lnTo>
                  <a:lnTo>
                    <a:pt x="2019" y="728"/>
                  </a:lnTo>
                  <a:lnTo>
                    <a:pt x="2018" y="729"/>
                  </a:lnTo>
                  <a:lnTo>
                    <a:pt x="2018" y="730"/>
                  </a:lnTo>
                  <a:lnTo>
                    <a:pt x="2023" y="729"/>
                  </a:lnTo>
                  <a:lnTo>
                    <a:pt x="2024" y="728"/>
                  </a:lnTo>
                  <a:lnTo>
                    <a:pt x="2025" y="727"/>
                  </a:lnTo>
                  <a:lnTo>
                    <a:pt x="2028" y="729"/>
                  </a:lnTo>
                  <a:lnTo>
                    <a:pt x="2036" y="731"/>
                  </a:lnTo>
                  <a:lnTo>
                    <a:pt x="2037" y="732"/>
                  </a:lnTo>
                  <a:lnTo>
                    <a:pt x="2037" y="733"/>
                  </a:lnTo>
                  <a:lnTo>
                    <a:pt x="2038" y="736"/>
                  </a:lnTo>
                  <a:lnTo>
                    <a:pt x="2039" y="736"/>
                  </a:lnTo>
                  <a:lnTo>
                    <a:pt x="2048" y="738"/>
                  </a:lnTo>
                  <a:lnTo>
                    <a:pt x="2047" y="734"/>
                  </a:lnTo>
                  <a:lnTo>
                    <a:pt x="2046" y="734"/>
                  </a:lnTo>
                  <a:lnTo>
                    <a:pt x="2045" y="734"/>
                  </a:lnTo>
                  <a:lnTo>
                    <a:pt x="2041" y="732"/>
                  </a:lnTo>
                  <a:lnTo>
                    <a:pt x="2040" y="731"/>
                  </a:lnTo>
                  <a:lnTo>
                    <a:pt x="2036" y="729"/>
                  </a:lnTo>
                  <a:lnTo>
                    <a:pt x="2031" y="728"/>
                  </a:lnTo>
                  <a:lnTo>
                    <a:pt x="2030" y="727"/>
                  </a:lnTo>
                  <a:lnTo>
                    <a:pt x="2031" y="727"/>
                  </a:lnTo>
                  <a:lnTo>
                    <a:pt x="2027" y="724"/>
                  </a:lnTo>
                  <a:lnTo>
                    <a:pt x="2018" y="723"/>
                  </a:lnTo>
                  <a:lnTo>
                    <a:pt x="2015" y="720"/>
                  </a:lnTo>
                  <a:lnTo>
                    <a:pt x="2014" y="720"/>
                  </a:lnTo>
                  <a:lnTo>
                    <a:pt x="2015" y="719"/>
                  </a:lnTo>
                  <a:lnTo>
                    <a:pt x="2018" y="717"/>
                  </a:lnTo>
                  <a:lnTo>
                    <a:pt x="2018" y="716"/>
                  </a:lnTo>
                  <a:lnTo>
                    <a:pt x="2020" y="713"/>
                  </a:lnTo>
                  <a:lnTo>
                    <a:pt x="2020" y="712"/>
                  </a:lnTo>
                  <a:lnTo>
                    <a:pt x="2020" y="711"/>
                  </a:lnTo>
                  <a:lnTo>
                    <a:pt x="2020" y="710"/>
                  </a:lnTo>
                  <a:lnTo>
                    <a:pt x="2020" y="707"/>
                  </a:lnTo>
                  <a:lnTo>
                    <a:pt x="2020" y="706"/>
                  </a:lnTo>
                  <a:lnTo>
                    <a:pt x="2020" y="705"/>
                  </a:lnTo>
                  <a:lnTo>
                    <a:pt x="2021" y="704"/>
                  </a:lnTo>
                  <a:lnTo>
                    <a:pt x="2021" y="702"/>
                  </a:lnTo>
                  <a:lnTo>
                    <a:pt x="2020" y="700"/>
                  </a:lnTo>
                  <a:lnTo>
                    <a:pt x="2021" y="700"/>
                  </a:lnTo>
                  <a:lnTo>
                    <a:pt x="2022" y="699"/>
                  </a:lnTo>
                  <a:lnTo>
                    <a:pt x="2022" y="698"/>
                  </a:lnTo>
                  <a:lnTo>
                    <a:pt x="2023" y="697"/>
                  </a:lnTo>
                  <a:lnTo>
                    <a:pt x="2021" y="696"/>
                  </a:lnTo>
                  <a:lnTo>
                    <a:pt x="2019" y="696"/>
                  </a:lnTo>
                  <a:lnTo>
                    <a:pt x="2016" y="695"/>
                  </a:lnTo>
                  <a:lnTo>
                    <a:pt x="2015" y="691"/>
                  </a:lnTo>
                  <a:lnTo>
                    <a:pt x="2014" y="690"/>
                  </a:lnTo>
                  <a:lnTo>
                    <a:pt x="2014" y="689"/>
                  </a:lnTo>
                  <a:lnTo>
                    <a:pt x="2014" y="688"/>
                  </a:lnTo>
                  <a:lnTo>
                    <a:pt x="2014" y="687"/>
                  </a:lnTo>
                  <a:lnTo>
                    <a:pt x="2014" y="686"/>
                  </a:lnTo>
                  <a:lnTo>
                    <a:pt x="2014" y="685"/>
                  </a:lnTo>
                  <a:lnTo>
                    <a:pt x="2014" y="682"/>
                  </a:lnTo>
                  <a:lnTo>
                    <a:pt x="2015" y="677"/>
                  </a:lnTo>
                  <a:lnTo>
                    <a:pt x="2015" y="673"/>
                  </a:lnTo>
                  <a:lnTo>
                    <a:pt x="2016" y="672"/>
                  </a:lnTo>
                  <a:lnTo>
                    <a:pt x="2019" y="672"/>
                  </a:lnTo>
                  <a:lnTo>
                    <a:pt x="2021" y="673"/>
                  </a:lnTo>
                  <a:lnTo>
                    <a:pt x="2022" y="673"/>
                  </a:lnTo>
                  <a:lnTo>
                    <a:pt x="2023" y="671"/>
                  </a:lnTo>
                  <a:lnTo>
                    <a:pt x="2023" y="669"/>
                  </a:lnTo>
                  <a:lnTo>
                    <a:pt x="2023" y="667"/>
                  </a:lnTo>
                  <a:lnTo>
                    <a:pt x="2023" y="666"/>
                  </a:lnTo>
                  <a:lnTo>
                    <a:pt x="2023" y="665"/>
                  </a:lnTo>
                  <a:lnTo>
                    <a:pt x="2022" y="664"/>
                  </a:lnTo>
                  <a:lnTo>
                    <a:pt x="2021" y="664"/>
                  </a:lnTo>
                  <a:lnTo>
                    <a:pt x="2022" y="662"/>
                  </a:lnTo>
                  <a:lnTo>
                    <a:pt x="2022" y="661"/>
                  </a:lnTo>
                  <a:lnTo>
                    <a:pt x="2028" y="654"/>
                  </a:lnTo>
                  <a:lnTo>
                    <a:pt x="2031" y="646"/>
                  </a:lnTo>
                  <a:lnTo>
                    <a:pt x="2037" y="641"/>
                  </a:lnTo>
                  <a:lnTo>
                    <a:pt x="2042" y="630"/>
                  </a:lnTo>
                  <a:lnTo>
                    <a:pt x="2044" y="629"/>
                  </a:lnTo>
                  <a:lnTo>
                    <a:pt x="2044" y="627"/>
                  </a:lnTo>
                  <a:lnTo>
                    <a:pt x="2046" y="625"/>
                  </a:lnTo>
                  <a:lnTo>
                    <a:pt x="2047" y="627"/>
                  </a:lnTo>
                  <a:lnTo>
                    <a:pt x="2047" y="628"/>
                  </a:lnTo>
                  <a:lnTo>
                    <a:pt x="2048" y="629"/>
                  </a:lnTo>
                  <a:lnTo>
                    <a:pt x="2049" y="629"/>
                  </a:lnTo>
                  <a:lnTo>
                    <a:pt x="2049" y="628"/>
                  </a:lnTo>
                  <a:lnTo>
                    <a:pt x="2049" y="625"/>
                  </a:lnTo>
                  <a:lnTo>
                    <a:pt x="2050" y="624"/>
                  </a:lnTo>
                  <a:lnTo>
                    <a:pt x="2053" y="622"/>
                  </a:lnTo>
                  <a:lnTo>
                    <a:pt x="2054" y="619"/>
                  </a:lnTo>
                  <a:lnTo>
                    <a:pt x="2056" y="614"/>
                  </a:lnTo>
                  <a:lnTo>
                    <a:pt x="2064" y="610"/>
                  </a:lnTo>
                  <a:lnTo>
                    <a:pt x="2065" y="608"/>
                  </a:lnTo>
                  <a:lnTo>
                    <a:pt x="2065" y="607"/>
                  </a:lnTo>
                  <a:lnTo>
                    <a:pt x="2064" y="605"/>
                  </a:lnTo>
                  <a:lnTo>
                    <a:pt x="2065" y="604"/>
                  </a:lnTo>
                  <a:lnTo>
                    <a:pt x="2072" y="596"/>
                  </a:lnTo>
                  <a:lnTo>
                    <a:pt x="2073" y="596"/>
                  </a:lnTo>
                  <a:lnTo>
                    <a:pt x="2074" y="597"/>
                  </a:lnTo>
                  <a:lnTo>
                    <a:pt x="2074" y="598"/>
                  </a:lnTo>
                  <a:lnTo>
                    <a:pt x="2074" y="599"/>
                  </a:lnTo>
                  <a:lnTo>
                    <a:pt x="2075" y="600"/>
                  </a:lnTo>
                  <a:lnTo>
                    <a:pt x="2081" y="599"/>
                  </a:lnTo>
                  <a:lnTo>
                    <a:pt x="2084" y="595"/>
                  </a:lnTo>
                  <a:lnTo>
                    <a:pt x="2087" y="594"/>
                  </a:lnTo>
                  <a:lnTo>
                    <a:pt x="2088" y="591"/>
                  </a:lnTo>
                  <a:lnTo>
                    <a:pt x="2092" y="588"/>
                  </a:lnTo>
                  <a:lnTo>
                    <a:pt x="2093" y="587"/>
                  </a:lnTo>
                  <a:lnTo>
                    <a:pt x="2096" y="588"/>
                  </a:lnTo>
                  <a:lnTo>
                    <a:pt x="2099" y="587"/>
                  </a:lnTo>
                  <a:lnTo>
                    <a:pt x="2100" y="588"/>
                  </a:lnTo>
                  <a:lnTo>
                    <a:pt x="2100" y="589"/>
                  </a:lnTo>
                  <a:lnTo>
                    <a:pt x="2098" y="591"/>
                  </a:lnTo>
                  <a:lnTo>
                    <a:pt x="2098" y="594"/>
                  </a:lnTo>
                  <a:lnTo>
                    <a:pt x="2099" y="595"/>
                  </a:lnTo>
                  <a:lnTo>
                    <a:pt x="2100" y="595"/>
                  </a:lnTo>
                  <a:lnTo>
                    <a:pt x="2108" y="590"/>
                  </a:lnTo>
                  <a:lnTo>
                    <a:pt x="2110" y="590"/>
                  </a:lnTo>
                  <a:lnTo>
                    <a:pt x="2111" y="595"/>
                  </a:lnTo>
                  <a:lnTo>
                    <a:pt x="2111" y="596"/>
                  </a:lnTo>
                  <a:lnTo>
                    <a:pt x="2111" y="599"/>
                  </a:lnTo>
                  <a:lnTo>
                    <a:pt x="2113" y="602"/>
                  </a:lnTo>
                  <a:lnTo>
                    <a:pt x="2116" y="604"/>
                  </a:lnTo>
                  <a:lnTo>
                    <a:pt x="2122" y="606"/>
                  </a:lnTo>
                  <a:lnTo>
                    <a:pt x="2125" y="610"/>
                  </a:lnTo>
                  <a:lnTo>
                    <a:pt x="2132" y="608"/>
                  </a:lnTo>
                  <a:lnTo>
                    <a:pt x="2137" y="607"/>
                  </a:lnTo>
                  <a:lnTo>
                    <a:pt x="2137" y="608"/>
                  </a:lnTo>
                  <a:lnTo>
                    <a:pt x="2137" y="610"/>
                  </a:lnTo>
                  <a:lnTo>
                    <a:pt x="2137" y="611"/>
                  </a:lnTo>
                  <a:lnTo>
                    <a:pt x="2139" y="611"/>
                  </a:lnTo>
                  <a:lnTo>
                    <a:pt x="2139" y="612"/>
                  </a:lnTo>
                  <a:lnTo>
                    <a:pt x="2139" y="614"/>
                  </a:lnTo>
                  <a:lnTo>
                    <a:pt x="2140" y="615"/>
                  </a:lnTo>
                  <a:lnTo>
                    <a:pt x="2139" y="618"/>
                  </a:lnTo>
                  <a:lnTo>
                    <a:pt x="2140" y="620"/>
                  </a:lnTo>
                  <a:lnTo>
                    <a:pt x="2141" y="622"/>
                  </a:lnTo>
                  <a:lnTo>
                    <a:pt x="2141" y="623"/>
                  </a:lnTo>
                  <a:lnTo>
                    <a:pt x="2143" y="624"/>
                  </a:lnTo>
                  <a:lnTo>
                    <a:pt x="2144" y="625"/>
                  </a:lnTo>
                  <a:lnTo>
                    <a:pt x="2145" y="625"/>
                  </a:lnTo>
                  <a:lnTo>
                    <a:pt x="2148" y="628"/>
                  </a:lnTo>
                  <a:lnTo>
                    <a:pt x="2149" y="630"/>
                  </a:lnTo>
                  <a:lnTo>
                    <a:pt x="2146" y="631"/>
                  </a:lnTo>
                  <a:lnTo>
                    <a:pt x="2136" y="629"/>
                  </a:lnTo>
                  <a:lnTo>
                    <a:pt x="2135" y="630"/>
                  </a:lnTo>
                  <a:lnTo>
                    <a:pt x="2135" y="631"/>
                  </a:lnTo>
                  <a:lnTo>
                    <a:pt x="2134" y="632"/>
                  </a:lnTo>
                  <a:lnTo>
                    <a:pt x="2132" y="637"/>
                  </a:lnTo>
                  <a:lnTo>
                    <a:pt x="2131" y="638"/>
                  </a:lnTo>
                  <a:lnTo>
                    <a:pt x="2128" y="639"/>
                  </a:lnTo>
                  <a:lnTo>
                    <a:pt x="2127" y="640"/>
                  </a:lnTo>
                  <a:lnTo>
                    <a:pt x="2129" y="640"/>
                  </a:lnTo>
                  <a:lnTo>
                    <a:pt x="2129" y="641"/>
                  </a:lnTo>
                  <a:lnTo>
                    <a:pt x="2128" y="642"/>
                  </a:lnTo>
                  <a:lnTo>
                    <a:pt x="2127" y="645"/>
                  </a:lnTo>
                  <a:lnTo>
                    <a:pt x="2124" y="645"/>
                  </a:lnTo>
                  <a:lnTo>
                    <a:pt x="2124" y="646"/>
                  </a:lnTo>
                  <a:lnTo>
                    <a:pt x="2123" y="648"/>
                  </a:lnTo>
                  <a:lnTo>
                    <a:pt x="2122" y="649"/>
                  </a:lnTo>
                  <a:lnTo>
                    <a:pt x="2117" y="649"/>
                  </a:lnTo>
                  <a:lnTo>
                    <a:pt x="2114" y="653"/>
                  </a:lnTo>
                  <a:lnTo>
                    <a:pt x="2111" y="652"/>
                  </a:lnTo>
                  <a:lnTo>
                    <a:pt x="2107" y="654"/>
                  </a:lnTo>
                  <a:lnTo>
                    <a:pt x="2105" y="656"/>
                  </a:lnTo>
                  <a:lnTo>
                    <a:pt x="2103" y="656"/>
                  </a:lnTo>
                  <a:lnTo>
                    <a:pt x="2100" y="656"/>
                  </a:lnTo>
                  <a:lnTo>
                    <a:pt x="2096" y="660"/>
                  </a:lnTo>
                  <a:lnTo>
                    <a:pt x="2094" y="661"/>
                  </a:lnTo>
                  <a:lnTo>
                    <a:pt x="2096" y="661"/>
                  </a:lnTo>
                  <a:lnTo>
                    <a:pt x="2097" y="661"/>
                  </a:lnTo>
                  <a:lnTo>
                    <a:pt x="2099" y="661"/>
                  </a:lnTo>
                  <a:lnTo>
                    <a:pt x="2110" y="657"/>
                  </a:lnTo>
                  <a:lnTo>
                    <a:pt x="2110" y="658"/>
                  </a:lnTo>
                  <a:lnTo>
                    <a:pt x="2111" y="661"/>
                  </a:lnTo>
                  <a:lnTo>
                    <a:pt x="2114" y="661"/>
                  </a:lnTo>
                  <a:lnTo>
                    <a:pt x="2118" y="661"/>
                  </a:lnTo>
                  <a:lnTo>
                    <a:pt x="2120" y="658"/>
                  </a:lnTo>
                  <a:lnTo>
                    <a:pt x="2122" y="658"/>
                  </a:lnTo>
                  <a:lnTo>
                    <a:pt x="2125" y="661"/>
                  </a:lnTo>
                  <a:lnTo>
                    <a:pt x="2132" y="658"/>
                  </a:lnTo>
                  <a:lnTo>
                    <a:pt x="2136" y="658"/>
                  </a:lnTo>
                  <a:lnTo>
                    <a:pt x="2137" y="658"/>
                  </a:lnTo>
                  <a:lnTo>
                    <a:pt x="2139" y="656"/>
                  </a:lnTo>
                  <a:lnTo>
                    <a:pt x="2139" y="655"/>
                  </a:lnTo>
                  <a:lnTo>
                    <a:pt x="2140" y="655"/>
                  </a:lnTo>
                  <a:lnTo>
                    <a:pt x="2140" y="656"/>
                  </a:lnTo>
                  <a:lnTo>
                    <a:pt x="2140" y="657"/>
                  </a:lnTo>
                  <a:lnTo>
                    <a:pt x="2139" y="661"/>
                  </a:lnTo>
                  <a:lnTo>
                    <a:pt x="2137" y="662"/>
                  </a:lnTo>
                  <a:lnTo>
                    <a:pt x="2135" y="663"/>
                  </a:lnTo>
                  <a:lnTo>
                    <a:pt x="2134" y="664"/>
                  </a:lnTo>
                  <a:lnTo>
                    <a:pt x="2135" y="665"/>
                  </a:lnTo>
                  <a:lnTo>
                    <a:pt x="2136" y="666"/>
                  </a:lnTo>
                  <a:lnTo>
                    <a:pt x="2134" y="667"/>
                  </a:lnTo>
                  <a:lnTo>
                    <a:pt x="2128" y="667"/>
                  </a:lnTo>
                  <a:lnTo>
                    <a:pt x="2127" y="671"/>
                  </a:lnTo>
                  <a:lnTo>
                    <a:pt x="2127" y="673"/>
                  </a:lnTo>
                  <a:lnTo>
                    <a:pt x="2128" y="673"/>
                  </a:lnTo>
                  <a:lnTo>
                    <a:pt x="2129" y="672"/>
                  </a:lnTo>
                  <a:lnTo>
                    <a:pt x="2131" y="672"/>
                  </a:lnTo>
                  <a:lnTo>
                    <a:pt x="2132" y="673"/>
                  </a:lnTo>
                  <a:lnTo>
                    <a:pt x="2133" y="673"/>
                  </a:lnTo>
                  <a:lnTo>
                    <a:pt x="2136" y="672"/>
                  </a:lnTo>
                  <a:lnTo>
                    <a:pt x="2139" y="672"/>
                  </a:lnTo>
                  <a:lnTo>
                    <a:pt x="2140" y="671"/>
                  </a:lnTo>
                  <a:lnTo>
                    <a:pt x="2145" y="665"/>
                  </a:lnTo>
                  <a:lnTo>
                    <a:pt x="2146" y="664"/>
                  </a:lnTo>
                  <a:lnTo>
                    <a:pt x="2149" y="664"/>
                  </a:lnTo>
                  <a:lnTo>
                    <a:pt x="2151" y="666"/>
                  </a:lnTo>
                  <a:lnTo>
                    <a:pt x="2152" y="666"/>
                  </a:lnTo>
                  <a:lnTo>
                    <a:pt x="2153" y="667"/>
                  </a:lnTo>
                  <a:lnTo>
                    <a:pt x="2153" y="669"/>
                  </a:lnTo>
                  <a:lnTo>
                    <a:pt x="2154" y="670"/>
                  </a:lnTo>
                  <a:lnTo>
                    <a:pt x="2157" y="670"/>
                  </a:lnTo>
                  <a:lnTo>
                    <a:pt x="2158" y="671"/>
                  </a:lnTo>
                  <a:lnTo>
                    <a:pt x="2160" y="671"/>
                  </a:lnTo>
                  <a:lnTo>
                    <a:pt x="2160" y="670"/>
                  </a:lnTo>
                  <a:lnTo>
                    <a:pt x="2159" y="669"/>
                  </a:lnTo>
                  <a:lnTo>
                    <a:pt x="2157" y="667"/>
                  </a:lnTo>
                  <a:lnTo>
                    <a:pt x="2159" y="667"/>
                  </a:lnTo>
                  <a:lnTo>
                    <a:pt x="2160" y="667"/>
                  </a:lnTo>
                  <a:lnTo>
                    <a:pt x="2161" y="665"/>
                  </a:lnTo>
                  <a:lnTo>
                    <a:pt x="2166" y="667"/>
                  </a:lnTo>
                  <a:lnTo>
                    <a:pt x="2166" y="670"/>
                  </a:lnTo>
                  <a:lnTo>
                    <a:pt x="2166" y="671"/>
                  </a:lnTo>
                  <a:lnTo>
                    <a:pt x="2168" y="670"/>
                  </a:lnTo>
                  <a:lnTo>
                    <a:pt x="2169" y="669"/>
                  </a:lnTo>
                  <a:lnTo>
                    <a:pt x="2170" y="670"/>
                  </a:lnTo>
                  <a:lnTo>
                    <a:pt x="2172" y="669"/>
                  </a:lnTo>
                  <a:lnTo>
                    <a:pt x="2172" y="670"/>
                  </a:lnTo>
                  <a:lnTo>
                    <a:pt x="2171" y="671"/>
                  </a:lnTo>
                  <a:lnTo>
                    <a:pt x="2172" y="672"/>
                  </a:lnTo>
                  <a:lnTo>
                    <a:pt x="2172" y="673"/>
                  </a:lnTo>
                  <a:lnTo>
                    <a:pt x="2175" y="674"/>
                  </a:lnTo>
                  <a:lnTo>
                    <a:pt x="2174" y="674"/>
                  </a:lnTo>
                  <a:lnTo>
                    <a:pt x="2175" y="677"/>
                  </a:lnTo>
                  <a:lnTo>
                    <a:pt x="2178" y="679"/>
                  </a:lnTo>
                  <a:lnTo>
                    <a:pt x="2178" y="680"/>
                  </a:lnTo>
                  <a:lnTo>
                    <a:pt x="2177" y="681"/>
                  </a:lnTo>
                  <a:lnTo>
                    <a:pt x="2172" y="683"/>
                  </a:lnTo>
                  <a:lnTo>
                    <a:pt x="2174" y="685"/>
                  </a:lnTo>
                  <a:lnTo>
                    <a:pt x="2175" y="686"/>
                  </a:lnTo>
                  <a:lnTo>
                    <a:pt x="2174" y="687"/>
                  </a:lnTo>
                  <a:lnTo>
                    <a:pt x="2171" y="687"/>
                  </a:lnTo>
                  <a:lnTo>
                    <a:pt x="2170" y="688"/>
                  </a:lnTo>
                  <a:lnTo>
                    <a:pt x="2172" y="688"/>
                  </a:lnTo>
                  <a:lnTo>
                    <a:pt x="2172" y="689"/>
                  </a:lnTo>
                  <a:lnTo>
                    <a:pt x="2171" y="692"/>
                  </a:lnTo>
                  <a:lnTo>
                    <a:pt x="2170" y="692"/>
                  </a:lnTo>
                  <a:lnTo>
                    <a:pt x="2168" y="691"/>
                  </a:lnTo>
                  <a:lnTo>
                    <a:pt x="2168" y="692"/>
                  </a:lnTo>
                  <a:lnTo>
                    <a:pt x="2168" y="694"/>
                  </a:lnTo>
                  <a:lnTo>
                    <a:pt x="2167" y="695"/>
                  </a:lnTo>
                  <a:lnTo>
                    <a:pt x="2167" y="697"/>
                  </a:lnTo>
                  <a:lnTo>
                    <a:pt x="2167" y="698"/>
                  </a:lnTo>
                  <a:lnTo>
                    <a:pt x="2167" y="699"/>
                  </a:lnTo>
                  <a:lnTo>
                    <a:pt x="2166" y="699"/>
                  </a:lnTo>
                  <a:lnTo>
                    <a:pt x="2165" y="702"/>
                  </a:lnTo>
                  <a:lnTo>
                    <a:pt x="2165" y="703"/>
                  </a:lnTo>
                  <a:lnTo>
                    <a:pt x="2162" y="703"/>
                  </a:lnTo>
                  <a:lnTo>
                    <a:pt x="2161" y="702"/>
                  </a:lnTo>
                  <a:lnTo>
                    <a:pt x="2160" y="702"/>
                  </a:lnTo>
                  <a:lnTo>
                    <a:pt x="2159" y="702"/>
                  </a:lnTo>
                  <a:lnTo>
                    <a:pt x="2161" y="705"/>
                  </a:lnTo>
                  <a:lnTo>
                    <a:pt x="2161" y="706"/>
                  </a:lnTo>
                  <a:lnTo>
                    <a:pt x="2161" y="708"/>
                  </a:lnTo>
                  <a:lnTo>
                    <a:pt x="2159" y="712"/>
                  </a:lnTo>
                  <a:lnTo>
                    <a:pt x="2159" y="713"/>
                  </a:lnTo>
                  <a:lnTo>
                    <a:pt x="2158" y="714"/>
                  </a:lnTo>
                  <a:lnTo>
                    <a:pt x="2158" y="715"/>
                  </a:lnTo>
                  <a:lnTo>
                    <a:pt x="2158" y="716"/>
                  </a:lnTo>
                  <a:lnTo>
                    <a:pt x="2157" y="716"/>
                  </a:lnTo>
                  <a:lnTo>
                    <a:pt x="2157" y="719"/>
                  </a:lnTo>
                  <a:lnTo>
                    <a:pt x="2156" y="720"/>
                  </a:lnTo>
                  <a:lnTo>
                    <a:pt x="2154" y="719"/>
                  </a:lnTo>
                  <a:lnTo>
                    <a:pt x="2154" y="717"/>
                  </a:lnTo>
                  <a:lnTo>
                    <a:pt x="2154" y="716"/>
                  </a:lnTo>
                  <a:lnTo>
                    <a:pt x="2153" y="715"/>
                  </a:lnTo>
                  <a:lnTo>
                    <a:pt x="2152" y="714"/>
                  </a:lnTo>
                  <a:lnTo>
                    <a:pt x="2151" y="714"/>
                  </a:lnTo>
                  <a:lnTo>
                    <a:pt x="2150" y="717"/>
                  </a:lnTo>
                  <a:lnTo>
                    <a:pt x="2151" y="717"/>
                  </a:lnTo>
                  <a:lnTo>
                    <a:pt x="2151" y="720"/>
                  </a:lnTo>
                  <a:lnTo>
                    <a:pt x="2151" y="722"/>
                  </a:lnTo>
                  <a:lnTo>
                    <a:pt x="2151" y="723"/>
                  </a:lnTo>
                  <a:lnTo>
                    <a:pt x="2151" y="724"/>
                  </a:lnTo>
                  <a:lnTo>
                    <a:pt x="2152" y="725"/>
                  </a:lnTo>
                  <a:lnTo>
                    <a:pt x="2159" y="725"/>
                  </a:lnTo>
                  <a:lnTo>
                    <a:pt x="2159" y="727"/>
                  </a:lnTo>
                  <a:lnTo>
                    <a:pt x="2161" y="729"/>
                  </a:lnTo>
                  <a:lnTo>
                    <a:pt x="2162" y="728"/>
                  </a:lnTo>
                  <a:lnTo>
                    <a:pt x="2162" y="727"/>
                  </a:lnTo>
                  <a:lnTo>
                    <a:pt x="2162" y="725"/>
                  </a:lnTo>
                  <a:lnTo>
                    <a:pt x="2163" y="724"/>
                  </a:lnTo>
                  <a:lnTo>
                    <a:pt x="2167" y="724"/>
                  </a:lnTo>
                  <a:lnTo>
                    <a:pt x="2172" y="722"/>
                  </a:lnTo>
                  <a:lnTo>
                    <a:pt x="2180" y="724"/>
                  </a:lnTo>
                  <a:lnTo>
                    <a:pt x="2187" y="722"/>
                  </a:lnTo>
                  <a:lnTo>
                    <a:pt x="2188" y="720"/>
                  </a:lnTo>
                  <a:lnTo>
                    <a:pt x="2191" y="713"/>
                  </a:lnTo>
                  <a:lnTo>
                    <a:pt x="2191" y="712"/>
                  </a:lnTo>
                  <a:lnTo>
                    <a:pt x="2191" y="710"/>
                  </a:lnTo>
                  <a:lnTo>
                    <a:pt x="2189" y="708"/>
                  </a:lnTo>
                  <a:lnTo>
                    <a:pt x="2188" y="707"/>
                  </a:lnTo>
                  <a:lnTo>
                    <a:pt x="2189" y="704"/>
                  </a:lnTo>
                  <a:lnTo>
                    <a:pt x="2189" y="703"/>
                  </a:lnTo>
                  <a:lnTo>
                    <a:pt x="2188" y="702"/>
                  </a:lnTo>
                  <a:lnTo>
                    <a:pt x="2189" y="699"/>
                  </a:lnTo>
                  <a:lnTo>
                    <a:pt x="2191" y="699"/>
                  </a:lnTo>
                  <a:lnTo>
                    <a:pt x="2194" y="700"/>
                  </a:lnTo>
                  <a:lnTo>
                    <a:pt x="2196" y="699"/>
                  </a:lnTo>
                  <a:lnTo>
                    <a:pt x="2198" y="702"/>
                  </a:lnTo>
                  <a:lnTo>
                    <a:pt x="2197" y="704"/>
                  </a:lnTo>
                  <a:lnTo>
                    <a:pt x="2203" y="700"/>
                  </a:lnTo>
                  <a:lnTo>
                    <a:pt x="2208" y="702"/>
                  </a:lnTo>
                  <a:lnTo>
                    <a:pt x="2217" y="699"/>
                  </a:lnTo>
                  <a:lnTo>
                    <a:pt x="2220" y="700"/>
                  </a:lnTo>
                  <a:lnTo>
                    <a:pt x="2223" y="697"/>
                  </a:lnTo>
                  <a:lnTo>
                    <a:pt x="2226" y="697"/>
                  </a:lnTo>
                  <a:lnTo>
                    <a:pt x="2226" y="698"/>
                  </a:lnTo>
                  <a:lnTo>
                    <a:pt x="2226" y="699"/>
                  </a:lnTo>
                  <a:lnTo>
                    <a:pt x="2230" y="699"/>
                  </a:lnTo>
                  <a:lnTo>
                    <a:pt x="2231" y="699"/>
                  </a:lnTo>
                  <a:lnTo>
                    <a:pt x="2231" y="700"/>
                  </a:lnTo>
                  <a:lnTo>
                    <a:pt x="2231" y="702"/>
                  </a:lnTo>
                  <a:lnTo>
                    <a:pt x="2234" y="703"/>
                  </a:lnTo>
                  <a:lnTo>
                    <a:pt x="2236" y="702"/>
                  </a:lnTo>
                  <a:lnTo>
                    <a:pt x="2237" y="703"/>
                  </a:lnTo>
                  <a:lnTo>
                    <a:pt x="2239" y="704"/>
                  </a:lnTo>
                  <a:lnTo>
                    <a:pt x="2241" y="705"/>
                  </a:lnTo>
                  <a:lnTo>
                    <a:pt x="2249" y="698"/>
                  </a:lnTo>
                  <a:lnTo>
                    <a:pt x="2254" y="697"/>
                  </a:lnTo>
                  <a:lnTo>
                    <a:pt x="2255" y="697"/>
                  </a:lnTo>
                  <a:lnTo>
                    <a:pt x="2256" y="699"/>
                  </a:lnTo>
                  <a:lnTo>
                    <a:pt x="2256" y="700"/>
                  </a:lnTo>
                  <a:lnTo>
                    <a:pt x="2257" y="702"/>
                  </a:lnTo>
                  <a:lnTo>
                    <a:pt x="2261" y="700"/>
                  </a:lnTo>
                  <a:lnTo>
                    <a:pt x="2263" y="700"/>
                  </a:lnTo>
                  <a:lnTo>
                    <a:pt x="2264" y="699"/>
                  </a:lnTo>
                  <a:lnTo>
                    <a:pt x="2263" y="699"/>
                  </a:lnTo>
                  <a:lnTo>
                    <a:pt x="2263" y="698"/>
                  </a:lnTo>
                  <a:lnTo>
                    <a:pt x="2264" y="697"/>
                  </a:lnTo>
                  <a:lnTo>
                    <a:pt x="2265" y="697"/>
                  </a:lnTo>
                  <a:lnTo>
                    <a:pt x="2267" y="697"/>
                  </a:lnTo>
                  <a:lnTo>
                    <a:pt x="2269" y="699"/>
                  </a:lnTo>
                  <a:lnTo>
                    <a:pt x="2267" y="699"/>
                  </a:lnTo>
                  <a:lnTo>
                    <a:pt x="2267" y="700"/>
                  </a:lnTo>
                  <a:lnTo>
                    <a:pt x="2266" y="702"/>
                  </a:lnTo>
                  <a:lnTo>
                    <a:pt x="2267" y="703"/>
                  </a:lnTo>
                  <a:lnTo>
                    <a:pt x="2267" y="705"/>
                  </a:lnTo>
                  <a:lnTo>
                    <a:pt x="2267" y="706"/>
                  </a:lnTo>
                  <a:lnTo>
                    <a:pt x="2269" y="705"/>
                  </a:lnTo>
                  <a:lnTo>
                    <a:pt x="2270" y="704"/>
                  </a:lnTo>
                  <a:lnTo>
                    <a:pt x="2270" y="703"/>
                  </a:lnTo>
                  <a:lnTo>
                    <a:pt x="2279" y="706"/>
                  </a:lnTo>
                  <a:lnTo>
                    <a:pt x="2278" y="706"/>
                  </a:lnTo>
                  <a:lnTo>
                    <a:pt x="2278" y="707"/>
                  </a:lnTo>
                  <a:lnTo>
                    <a:pt x="2278" y="708"/>
                  </a:lnTo>
                  <a:lnTo>
                    <a:pt x="2279" y="710"/>
                  </a:lnTo>
                  <a:lnTo>
                    <a:pt x="2278" y="710"/>
                  </a:lnTo>
                  <a:lnTo>
                    <a:pt x="2277" y="711"/>
                  </a:lnTo>
                  <a:lnTo>
                    <a:pt x="2277" y="712"/>
                  </a:lnTo>
                  <a:lnTo>
                    <a:pt x="2278" y="714"/>
                  </a:lnTo>
                  <a:lnTo>
                    <a:pt x="2281" y="713"/>
                  </a:lnTo>
                  <a:lnTo>
                    <a:pt x="2286" y="715"/>
                  </a:lnTo>
                  <a:lnTo>
                    <a:pt x="2294" y="727"/>
                  </a:lnTo>
                  <a:lnTo>
                    <a:pt x="2295" y="729"/>
                  </a:lnTo>
                  <a:lnTo>
                    <a:pt x="2287" y="740"/>
                  </a:lnTo>
                  <a:lnTo>
                    <a:pt x="2286" y="742"/>
                  </a:lnTo>
                  <a:lnTo>
                    <a:pt x="2287" y="741"/>
                  </a:lnTo>
                  <a:lnTo>
                    <a:pt x="2289" y="738"/>
                  </a:lnTo>
                  <a:lnTo>
                    <a:pt x="2290" y="738"/>
                  </a:lnTo>
                  <a:lnTo>
                    <a:pt x="2291" y="736"/>
                  </a:lnTo>
                  <a:lnTo>
                    <a:pt x="2295" y="732"/>
                  </a:lnTo>
                  <a:lnTo>
                    <a:pt x="2296" y="731"/>
                  </a:lnTo>
                  <a:lnTo>
                    <a:pt x="2296" y="730"/>
                  </a:lnTo>
                  <a:lnTo>
                    <a:pt x="2297" y="731"/>
                  </a:lnTo>
                  <a:lnTo>
                    <a:pt x="2306" y="740"/>
                  </a:lnTo>
                  <a:lnTo>
                    <a:pt x="2308" y="742"/>
                  </a:lnTo>
                  <a:lnTo>
                    <a:pt x="2308" y="744"/>
                  </a:lnTo>
                  <a:lnTo>
                    <a:pt x="2306" y="745"/>
                  </a:lnTo>
                  <a:lnTo>
                    <a:pt x="2307" y="746"/>
                  </a:lnTo>
                  <a:lnTo>
                    <a:pt x="2308" y="748"/>
                  </a:lnTo>
                  <a:lnTo>
                    <a:pt x="2308" y="750"/>
                  </a:lnTo>
                  <a:lnTo>
                    <a:pt x="2307" y="752"/>
                  </a:lnTo>
                  <a:lnTo>
                    <a:pt x="2306" y="753"/>
                  </a:lnTo>
                  <a:lnTo>
                    <a:pt x="2307" y="753"/>
                  </a:lnTo>
                  <a:lnTo>
                    <a:pt x="2307" y="754"/>
                  </a:lnTo>
                  <a:lnTo>
                    <a:pt x="2306" y="754"/>
                  </a:lnTo>
                  <a:lnTo>
                    <a:pt x="2305" y="755"/>
                  </a:lnTo>
                  <a:lnTo>
                    <a:pt x="2305" y="754"/>
                  </a:lnTo>
                  <a:lnTo>
                    <a:pt x="2304" y="753"/>
                  </a:lnTo>
                  <a:lnTo>
                    <a:pt x="2303" y="753"/>
                  </a:lnTo>
                  <a:lnTo>
                    <a:pt x="2304" y="754"/>
                  </a:lnTo>
                  <a:lnTo>
                    <a:pt x="2305" y="756"/>
                  </a:lnTo>
                  <a:lnTo>
                    <a:pt x="2306" y="757"/>
                  </a:lnTo>
                  <a:lnTo>
                    <a:pt x="2308" y="757"/>
                  </a:lnTo>
                  <a:lnTo>
                    <a:pt x="2309" y="758"/>
                  </a:lnTo>
                  <a:lnTo>
                    <a:pt x="2310" y="759"/>
                  </a:lnTo>
                  <a:lnTo>
                    <a:pt x="2312" y="763"/>
                  </a:lnTo>
                  <a:lnTo>
                    <a:pt x="2309" y="769"/>
                  </a:lnTo>
                  <a:lnTo>
                    <a:pt x="2308" y="770"/>
                  </a:lnTo>
                  <a:lnTo>
                    <a:pt x="2306" y="772"/>
                  </a:lnTo>
                  <a:lnTo>
                    <a:pt x="2305" y="772"/>
                  </a:lnTo>
                  <a:lnTo>
                    <a:pt x="2304" y="773"/>
                  </a:lnTo>
                  <a:lnTo>
                    <a:pt x="2305" y="773"/>
                  </a:lnTo>
                  <a:lnTo>
                    <a:pt x="2314" y="771"/>
                  </a:lnTo>
                  <a:lnTo>
                    <a:pt x="2315" y="770"/>
                  </a:lnTo>
                  <a:lnTo>
                    <a:pt x="2315" y="769"/>
                  </a:lnTo>
                  <a:lnTo>
                    <a:pt x="2315" y="767"/>
                  </a:lnTo>
                  <a:lnTo>
                    <a:pt x="2316" y="766"/>
                  </a:lnTo>
                  <a:lnTo>
                    <a:pt x="2315" y="765"/>
                  </a:lnTo>
                  <a:lnTo>
                    <a:pt x="2315" y="764"/>
                  </a:lnTo>
                  <a:lnTo>
                    <a:pt x="2314" y="763"/>
                  </a:lnTo>
                  <a:lnTo>
                    <a:pt x="2316" y="761"/>
                  </a:lnTo>
                  <a:lnTo>
                    <a:pt x="2318" y="761"/>
                  </a:lnTo>
                  <a:lnTo>
                    <a:pt x="2321" y="763"/>
                  </a:lnTo>
                  <a:lnTo>
                    <a:pt x="2322" y="766"/>
                  </a:lnTo>
                  <a:lnTo>
                    <a:pt x="2322" y="764"/>
                  </a:lnTo>
                  <a:lnTo>
                    <a:pt x="2321" y="763"/>
                  </a:lnTo>
                  <a:lnTo>
                    <a:pt x="2321" y="762"/>
                  </a:lnTo>
                  <a:lnTo>
                    <a:pt x="2322" y="761"/>
                  </a:lnTo>
                  <a:lnTo>
                    <a:pt x="2321" y="759"/>
                  </a:lnTo>
                  <a:lnTo>
                    <a:pt x="2318" y="757"/>
                  </a:lnTo>
                  <a:lnTo>
                    <a:pt x="2315" y="756"/>
                  </a:lnTo>
                  <a:lnTo>
                    <a:pt x="2314" y="755"/>
                  </a:lnTo>
                  <a:lnTo>
                    <a:pt x="2314" y="754"/>
                  </a:lnTo>
                  <a:lnTo>
                    <a:pt x="2313" y="752"/>
                  </a:lnTo>
                  <a:lnTo>
                    <a:pt x="2313" y="750"/>
                  </a:lnTo>
                  <a:lnTo>
                    <a:pt x="2318" y="752"/>
                  </a:lnTo>
                  <a:lnTo>
                    <a:pt x="2320" y="750"/>
                  </a:lnTo>
                  <a:lnTo>
                    <a:pt x="2321" y="750"/>
                  </a:lnTo>
                  <a:lnTo>
                    <a:pt x="2322" y="753"/>
                  </a:lnTo>
                  <a:lnTo>
                    <a:pt x="2321" y="754"/>
                  </a:lnTo>
                  <a:lnTo>
                    <a:pt x="2321" y="755"/>
                  </a:lnTo>
                  <a:lnTo>
                    <a:pt x="2321" y="756"/>
                  </a:lnTo>
                  <a:lnTo>
                    <a:pt x="2323" y="755"/>
                  </a:lnTo>
                  <a:lnTo>
                    <a:pt x="2324" y="756"/>
                  </a:lnTo>
                  <a:lnTo>
                    <a:pt x="2326" y="763"/>
                  </a:lnTo>
                  <a:lnTo>
                    <a:pt x="2326" y="764"/>
                  </a:lnTo>
                  <a:lnTo>
                    <a:pt x="2326" y="766"/>
                  </a:lnTo>
                  <a:lnTo>
                    <a:pt x="2325" y="767"/>
                  </a:lnTo>
                  <a:lnTo>
                    <a:pt x="2325" y="769"/>
                  </a:lnTo>
                  <a:lnTo>
                    <a:pt x="2325" y="771"/>
                  </a:lnTo>
                  <a:lnTo>
                    <a:pt x="2326" y="773"/>
                  </a:lnTo>
                  <a:lnTo>
                    <a:pt x="2326" y="774"/>
                  </a:lnTo>
                  <a:lnTo>
                    <a:pt x="2327" y="774"/>
                  </a:lnTo>
                  <a:lnTo>
                    <a:pt x="2329" y="775"/>
                  </a:lnTo>
                  <a:lnTo>
                    <a:pt x="2327" y="778"/>
                  </a:lnTo>
                  <a:lnTo>
                    <a:pt x="2327" y="779"/>
                  </a:lnTo>
                  <a:lnTo>
                    <a:pt x="2327" y="780"/>
                  </a:lnTo>
                  <a:lnTo>
                    <a:pt x="2329" y="780"/>
                  </a:lnTo>
                  <a:lnTo>
                    <a:pt x="2329" y="781"/>
                  </a:lnTo>
                  <a:lnTo>
                    <a:pt x="2327" y="782"/>
                  </a:lnTo>
                  <a:lnTo>
                    <a:pt x="2327" y="783"/>
                  </a:lnTo>
                  <a:lnTo>
                    <a:pt x="2326" y="783"/>
                  </a:lnTo>
                  <a:lnTo>
                    <a:pt x="2325" y="783"/>
                  </a:lnTo>
                  <a:lnTo>
                    <a:pt x="2326" y="784"/>
                  </a:lnTo>
                  <a:lnTo>
                    <a:pt x="2327" y="784"/>
                  </a:lnTo>
                  <a:lnTo>
                    <a:pt x="2327" y="786"/>
                  </a:lnTo>
                  <a:lnTo>
                    <a:pt x="2327" y="787"/>
                  </a:lnTo>
                  <a:lnTo>
                    <a:pt x="2329" y="788"/>
                  </a:lnTo>
                  <a:lnTo>
                    <a:pt x="2329" y="789"/>
                  </a:lnTo>
                  <a:lnTo>
                    <a:pt x="2329" y="790"/>
                  </a:lnTo>
                  <a:lnTo>
                    <a:pt x="2327" y="791"/>
                  </a:lnTo>
                  <a:lnTo>
                    <a:pt x="2327" y="792"/>
                  </a:lnTo>
                  <a:lnTo>
                    <a:pt x="2326" y="791"/>
                  </a:lnTo>
                  <a:lnTo>
                    <a:pt x="2326" y="792"/>
                  </a:lnTo>
                  <a:lnTo>
                    <a:pt x="2327" y="792"/>
                  </a:lnTo>
                  <a:lnTo>
                    <a:pt x="2330" y="791"/>
                  </a:lnTo>
                  <a:lnTo>
                    <a:pt x="2331" y="790"/>
                  </a:lnTo>
                  <a:lnTo>
                    <a:pt x="2330" y="789"/>
                  </a:lnTo>
                  <a:lnTo>
                    <a:pt x="2330" y="786"/>
                  </a:lnTo>
                  <a:lnTo>
                    <a:pt x="2331" y="786"/>
                  </a:lnTo>
                  <a:lnTo>
                    <a:pt x="2332" y="784"/>
                  </a:lnTo>
                  <a:lnTo>
                    <a:pt x="2333" y="786"/>
                  </a:lnTo>
                  <a:lnTo>
                    <a:pt x="2334" y="784"/>
                  </a:lnTo>
                  <a:lnTo>
                    <a:pt x="2335" y="786"/>
                  </a:lnTo>
                  <a:lnTo>
                    <a:pt x="2335" y="787"/>
                  </a:lnTo>
                  <a:lnTo>
                    <a:pt x="2335" y="789"/>
                  </a:lnTo>
                  <a:lnTo>
                    <a:pt x="2336" y="792"/>
                  </a:lnTo>
                  <a:lnTo>
                    <a:pt x="2336" y="796"/>
                  </a:lnTo>
                  <a:lnTo>
                    <a:pt x="2335" y="798"/>
                  </a:lnTo>
                  <a:lnTo>
                    <a:pt x="2335" y="800"/>
                  </a:lnTo>
                  <a:lnTo>
                    <a:pt x="2335" y="803"/>
                  </a:lnTo>
                  <a:lnTo>
                    <a:pt x="2333" y="806"/>
                  </a:lnTo>
                  <a:lnTo>
                    <a:pt x="2333" y="807"/>
                  </a:lnTo>
                  <a:lnTo>
                    <a:pt x="2333" y="808"/>
                  </a:lnTo>
                  <a:lnTo>
                    <a:pt x="2333" y="809"/>
                  </a:lnTo>
                  <a:lnTo>
                    <a:pt x="2333" y="811"/>
                  </a:lnTo>
                  <a:lnTo>
                    <a:pt x="2332" y="812"/>
                  </a:lnTo>
                  <a:lnTo>
                    <a:pt x="2332" y="813"/>
                  </a:lnTo>
                  <a:lnTo>
                    <a:pt x="2332" y="816"/>
                  </a:lnTo>
                  <a:lnTo>
                    <a:pt x="2332" y="819"/>
                  </a:lnTo>
                  <a:lnTo>
                    <a:pt x="2329" y="822"/>
                  </a:lnTo>
                  <a:lnTo>
                    <a:pt x="2329" y="824"/>
                  </a:lnTo>
                  <a:lnTo>
                    <a:pt x="2325" y="824"/>
                  </a:lnTo>
                  <a:lnTo>
                    <a:pt x="2325" y="822"/>
                  </a:lnTo>
                  <a:lnTo>
                    <a:pt x="2327" y="819"/>
                  </a:lnTo>
                  <a:lnTo>
                    <a:pt x="2329" y="816"/>
                  </a:lnTo>
                  <a:lnTo>
                    <a:pt x="2330" y="815"/>
                  </a:lnTo>
                  <a:lnTo>
                    <a:pt x="2330" y="813"/>
                  </a:lnTo>
                  <a:lnTo>
                    <a:pt x="2321" y="809"/>
                  </a:lnTo>
                  <a:lnTo>
                    <a:pt x="2316" y="809"/>
                  </a:lnTo>
                  <a:lnTo>
                    <a:pt x="2317" y="809"/>
                  </a:lnTo>
                  <a:lnTo>
                    <a:pt x="2317" y="808"/>
                  </a:lnTo>
                  <a:lnTo>
                    <a:pt x="2318" y="807"/>
                  </a:lnTo>
                  <a:lnTo>
                    <a:pt x="2317" y="806"/>
                  </a:lnTo>
                  <a:lnTo>
                    <a:pt x="2310" y="799"/>
                  </a:lnTo>
                  <a:lnTo>
                    <a:pt x="2304" y="792"/>
                  </a:lnTo>
                  <a:lnTo>
                    <a:pt x="2299" y="792"/>
                  </a:lnTo>
                  <a:lnTo>
                    <a:pt x="2298" y="794"/>
                  </a:lnTo>
                  <a:lnTo>
                    <a:pt x="2299" y="794"/>
                  </a:lnTo>
                  <a:lnTo>
                    <a:pt x="2299" y="795"/>
                  </a:lnTo>
                  <a:lnTo>
                    <a:pt x="2300" y="795"/>
                  </a:lnTo>
                  <a:lnTo>
                    <a:pt x="2301" y="796"/>
                  </a:lnTo>
                  <a:lnTo>
                    <a:pt x="2301" y="797"/>
                  </a:lnTo>
                  <a:lnTo>
                    <a:pt x="2303" y="799"/>
                  </a:lnTo>
                  <a:lnTo>
                    <a:pt x="2303" y="800"/>
                  </a:lnTo>
                  <a:lnTo>
                    <a:pt x="2305" y="801"/>
                  </a:lnTo>
                  <a:lnTo>
                    <a:pt x="2306" y="800"/>
                  </a:lnTo>
                  <a:lnTo>
                    <a:pt x="2306" y="801"/>
                  </a:lnTo>
                  <a:lnTo>
                    <a:pt x="2308" y="804"/>
                  </a:lnTo>
                  <a:lnTo>
                    <a:pt x="2309" y="804"/>
                  </a:lnTo>
                  <a:lnTo>
                    <a:pt x="2310" y="805"/>
                  </a:lnTo>
                  <a:lnTo>
                    <a:pt x="2310" y="806"/>
                  </a:lnTo>
                  <a:lnTo>
                    <a:pt x="2310" y="807"/>
                  </a:lnTo>
                  <a:lnTo>
                    <a:pt x="2312" y="807"/>
                  </a:lnTo>
                  <a:lnTo>
                    <a:pt x="2312" y="808"/>
                  </a:lnTo>
                  <a:lnTo>
                    <a:pt x="2310" y="808"/>
                  </a:lnTo>
                  <a:lnTo>
                    <a:pt x="2310" y="809"/>
                  </a:lnTo>
                  <a:lnTo>
                    <a:pt x="2309" y="809"/>
                  </a:lnTo>
                  <a:lnTo>
                    <a:pt x="2309" y="808"/>
                  </a:lnTo>
                  <a:lnTo>
                    <a:pt x="2308" y="808"/>
                  </a:lnTo>
                  <a:lnTo>
                    <a:pt x="2309" y="808"/>
                  </a:lnTo>
                  <a:lnTo>
                    <a:pt x="2309" y="809"/>
                  </a:lnTo>
                  <a:lnTo>
                    <a:pt x="2310" y="812"/>
                  </a:lnTo>
                  <a:lnTo>
                    <a:pt x="2312" y="813"/>
                  </a:lnTo>
                  <a:lnTo>
                    <a:pt x="2312" y="814"/>
                  </a:lnTo>
                  <a:lnTo>
                    <a:pt x="2312" y="815"/>
                  </a:lnTo>
                  <a:lnTo>
                    <a:pt x="2312" y="816"/>
                  </a:lnTo>
                  <a:lnTo>
                    <a:pt x="2309" y="817"/>
                  </a:lnTo>
                  <a:lnTo>
                    <a:pt x="2309" y="820"/>
                  </a:lnTo>
                  <a:lnTo>
                    <a:pt x="2310" y="823"/>
                  </a:lnTo>
                  <a:lnTo>
                    <a:pt x="2312" y="824"/>
                  </a:lnTo>
                  <a:lnTo>
                    <a:pt x="2315" y="823"/>
                  </a:lnTo>
                  <a:lnTo>
                    <a:pt x="2315" y="822"/>
                  </a:lnTo>
                  <a:lnTo>
                    <a:pt x="2315" y="820"/>
                  </a:lnTo>
                  <a:lnTo>
                    <a:pt x="2315" y="817"/>
                  </a:lnTo>
                  <a:lnTo>
                    <a:pt x="2315" y="816"/>
                  </a:lnTo>
                  <a:lnTo>
                    <a:pt x="2320" y="813"/>
                  </a:lnTo>
                  <a:lnTo>
                    <a:pt x="2322" y="813"/>
                  </a:lnTo>
                  <a:lnTo>
                    <a:pt x="2322" y="814"/>
                  </a:lnTo>
                  <a:lnTo>
                    <a:pt x="2322" y="815"/>
                  </a:lnTo>
                  <a:lnTo>
                    <a:pt x="2322" y="816"/>
                  </a:lnTo>
                  <a:lnTo>
                    <a:pt x="2322" y="817"/>
                  </a:lnTo>
                  <a:lnTo>
                    <a:pt x="2322" y="819"/>
                  </a:lnTo>
                  <a:lnTo>
                    <a:pt x="2322" y="820"/>
                  </a:lnTo>
                  <a:lnTo>
                    <a:pt x="2321" y="821"/>
                  </a:lnTo>
                  <a:lnTo>
                    <a:pt x="2322" y="823"/>
                  </a:lnTo>
                  <a:lnTo>
                    <a:pt x="2323" y="825"/>
                  </a:lnTo>
                  <a:lnTo>
                    <a:pt x="2327" y="828"/>
                  </a:lnTo>
                  <a:lnTo>
                    <a:pt x="2330" y="828"/>
                  </a:lnTo>
                  <a:lnTo>
                    <a:pt x="2331" y="826"/>
                  </a:lnTo>
                  <a:lnTo>
                    <a:pt x="2331" y="825"/>
                  </a:lnTo>
                  <a:lnTo>
                    <a:pt x="2331" y="828"/>
                  </a:lnTo>
                  <a:lnTo>
                    <a:pt x="2332" y="829"/>
                  </a:lnTo>
                  <a:lnTo>
                    <a:pt x="2332" y="830"/>
                  </a:lnTo>
                  <a:lnTo>
                    <a:pt x="2332" y="831"/>
                  </a:lnTo>
                  <a:lnTo>
                    <a:pt x="2332" y="832"/>
                  </a:lnTo>
                  <a:lnTo>
                    <a:pt x="2332" y="836"/>
                  </a:lnTo>
                  <a:lnTo>
                    <a:pt x="2332" y="837"/>
                  </a:lnTo>
                  <a:lnTo>
                    <a:pt x="2331" y="836"/>
                  </a:lnTo>
                  <a:lnTo>
                    <a:pt x="2330" y="837"/>
                  </a:lnTo>
                  <a:lnTo>
                    <a:pt x="2329" y="838"/>
                  </a:lnTo>
                  <a:lnTo>
                    <a:pt x="2327" y="839"/>
                  </a:lnTo>
                  <a:lnTo>
                    <a:pt x="2329" y="840"/>
                  </a:lnTo>
                  <a:lnTo>
                    <a:pt x="2331" y="840"/>
                  </a:lnTo>
                  <a:lnTo>
                    <a:pt x="2331" y="841"/>
                  </a:lnTo>
                  <a:lnTo>
                    <a:pt x="2331" y="844"/>
                  </a:lnTo>
                  <a:lnTo>
                    <a:pt x="2330" y="846"/>
                  </a:lnTo>
                  <a:lnTo>
                    <a:pt x="2330" y="847"/>
                  </a:lnTo>
                  <a:lnTo>
                    <a:pt x="2330" y="848"/>
                  </a:lnTo>
                  <a:lnTo>
                    <a:pt x="2330" y="849"/>
                  </a:lnTo>
                  <a:lnTo>
                    <a:pt x="2329" y="851"/>
                  </a:lnTo>
                  <a:lnTo>
                    <a:pt x="2324" y="859"/>
                  </a:lnTo>
                  <a:lnTo>
                    <a:pt x="2318" y="866"/>
                  </a:lnTo>
                  <a:lnTo>
                    <a:pt x="2317" y="867"/>
                  </a:lnTo>
                  <a:lnTo>
                    <a:pt x="2317" y="869"/>
                  </a:lnTo>
                  <a:lnTo>
                    <a:pt x="2315" y="871"/>
                  </a:lnTo>
                  <a:lnTo>
                    <a:pt x="2315" y="872"/>
                  </a:lnTo>
                  <a:lnTo>
                    <a:pt x="2315" y="873"/>
                  </a:lnTo>
                  <a:lnTo>
                    <a:pt x="2312" y="878"/>
                  </a:lnTo>
                  <a:lnTo>
                    <a:pt x="2303" y="884"/>
                  </a:lnTo>
                  <a:lnTo>
                    <a:pt x="2300" y="884"/>
                  </a:lnTo>
                  <a:lnTo>
                    <a:pt x="2294" y="889"/>
                  </a:lnTo>
                  <a:lnTo>
                    <a:pt x="2292" y="891"/>
                  </a:lnTo>
                  <a:lnTo>
                    <a:pt x="2292" y="893"/>
                  </a:lnTo>
                  <a:lnTo>
                    <a:pt x="2291" y="897"/>
                  </a:lnTo>
                  <a:lnTo>
                    <a:pt x="2291" y="898"/>
                  </a:lnTo>
                  <a:lnTo>
                    <a:pt x="2289" y="898"/>
                  </a:lnTo>
                  <a:lnTo>
                    <a:pt x="2289" y="899"/>
                  </a:lnTo>
                  <a:lnTo>
                    <a:pt x="2289" y="900"/>
                  </a:lnTo>
                  <a:lnTo>
                    <a:pt x="2288" y="901"/>
                  </a:lnTo>
                  <a:lnTo>
                    <a:pt x="2288" y="903"/>
                  </a:lnTo>
                  <a:lnTo>
                    <a:pt x="2289" y="903"/>
                  </a:lnTo>
                  <a:lnTo>
                    <a:pt x="2288" y="904"/>
                  </a:lnTo>
                  <a:lnTo>
                    <a:pt x="2287" y="906"/>
                  </a:lnTo>
                  <a:lnTo>
                    <a:pt x="2286" y="906"/>
                  </a:lnTo>
                  <a:lnTo>
                    <a:pt x="2284" y="908"/>
                  </a:lnTo>
                  <a:lnTo>
                    <a:pt x="2283" y="909"/>
                  </a:lnTo>
                  <a:lnTo>
                    <a:pt x="2277" y="906"/>
                  </a:lnTo>
                  <a:lnTo>
                    <a:pt x="2275" y="907"/>
                  </a:lnTo>
                  <a:lnTo>
                    <a:pt x="2267" y="914"/>
                  </a:lnTo>
                  <a:lnTo>
                    <a:pt x="2267" y="915"/>
                  </a:lnTo>
                  <a:lnTo>
                    <a:pt x="2265" y="915"/>
                  </a:lnTo>
                  <a:lnTo>
                    <a:pt x="2265" y="916"/>
                  </a:lnTo>
                  <a:lnTo>
                    <a:pt x="2266" y="916"/>
                  </a:lnTo>
                  <a:lnTo>
                    <a:pt x="2266" y="917"/>
                  </a:lnTo>
                  <a:lnTo>
                    <a:pt x="2266" y="918"/>
                  </a:lnTo>
                  <a:lnTo>
                    <a:pt x="2264" y="920"/>
                  </a:lnTo>
                  <a:lnTo>
                    <a:pt x="2261" y="921"/>
                  </a:lnTo>
                  <a:lnTo>
                    <a:pt x="2258" y="923"/>
                  </a:lnTo>
                  <a:lnTo>
                    <a:pt x="2254" y="926"/>
                  </a:lnTo>
                  <a:lnTo>
                    <a:pt x="2253" y="926"/>
                  </a:lnTo>
                  <a:lnTo>
                    <a:pt x="2249" y="925"/>
                  </a:lnTo>
                  <a:lnTo>
                    <a:pt x="2248" y="925"/>
                  </a:lnTo>
                  <a:lnTo>
                    <a:pt x="2247" y="926"/>
                  </a:lnTo>
                  <a:lnTo>
                    <a:pt x="2249" y="928"/>
                  </a:lnTo>
                  <a:lnTo>
                    <a:pt x="2249" y="929"/>
                  </a:lnTo>
                  <a:lnTo>
                    <a:pt x="2249" y="932"/>
                  </a:lnTo>
                  <a:lnTo>
                    <a:pt x="2248" y="934"/>
                  </a:lnTo>
                  <a:lnTo>
                    <a:pt x="2246" y="937"/>
                  </a:lnTo>
                  <a:lnTo>
                    <a:pt x="2240" y="937"/>
                  </a:lnTo>
                  <a:lnTo>
                    <a:pt x="2239" y="938"/>
                  </a:lnTo>
                  <a:lnTo>
                    <a:pt x="2239" y="940"/>
                  </a:lnTo>
                  <a:lnTo>
                    <a:pt x="2238" y="940"/>
                  </a:lnTo>
                  <a:lnTo>
                    <a:pt x="2236" y="941"/>
                  </a:lnTo>
                  <a:lnTo>
                    <a:pt x="2235" y="941"/>
                  </a:lnTo>
                  <a:lnTo>
                    <a:pt x="2235" y="940"/>
                  </a:lnTo>
                  <a:lnTo>
                    <a:pt x="2232" y="941"/>
                  </a:lnTo>
                  <a:lnTo>
                    <a:pt x="2231" y="940"/>
                  </a:lnTo>
                  <a:lnTo>
                    <a:pt x="2230" y="941"/>
                  </a:lnTo>
                  <a:lnTo>
                    <a:pt x="2229" y="941"/>
                  </a:lnTo>
                  <a:lnTo>
                    <a:pt x="2231" y="943"/>
                  </a:lnTo>
                  <a:lnTo>
                    <a:pt x="2234" y="945"/>
                  </a:lnTo>
                  <a:lnTo>
                    <a:pt x="2239" y="942"/>
                  </a:lnTo>
                  <a:lnTo>
                    <a:pt x="2239" y="943"/>
                  </a:lnTo>
                  <a:lnTo>
                    <a:pt x="2239" y="945"/>
                  </a:lnTo>
                  <a:lnTo>
                    <a:pt x="2238" y="949"/>
                  </a:lnTo>
                  <a:lnTo>
                    <a:pt x="2238" y="951"/>
                  </a:lnTo>
                  <a:lnTo>
                    <a:pt x="2238" y="953"/>
                  </a:lnTo>
                  <a:lnTo>
                    <a:pt x="2235" y="956"/>
                  </a:lnTo>
                  <a:lnTo>
                    <a:pt x="2230" y="959"/>
                  </a:lnTo>
                  <a:lnTo>
                    <a:pt x="2228" y="964"/>
                  </a:lnTo>
                  <a:lnTo>
                    <a:pt x="2220" y="965"/>
                  </a:lnTo>
                  <a:lnTo>
                    <a:pt x="2215" y="968"/>
                  </a:lnTo>
                  <a:lnTo>
                    <a:pt x="2214" y="971"/>
                  </a:lnTo>
                  <a:lnTo>
                    <a:pt x="2213" y="973"/>
                  </a:lnTo>
                  <a:lnTo>
                    <a:pt x="2211" y="974"/>
                  </a:lnTo>
                  <a:lnTo>
                    <a:pt x="2210" y="976"/>
                  </a:lnTo>
                  <a:lnTo>
                    <a:pt x="2208" y="980"/>
                  </a:lnTo>
                  <a:lnTo>
                    <a:pt x="2206" y="982"/>
                  </a:lnTo>
                  <a:lnTo>
                    <a:pt x="2205" y="982"/>
                  </a:lnTo>
                  <a:lnTo>
                    <a:pt x="2205" y="983"/>
                  </a:lnTo>
                  <a:lnTo>
                    <a:pt x="2204" y="987"/>
                  </a:lnTo>
                  <a:lnTo>
                    <a:pt x="2204" y="988"/>
                  </a:lnTo>
                  <a:lnTo>
                    <a:pt x="2203" y="988"/>
                  </a:lnTo>
                  <a:lnTo>
                    <a:pt x="2202" y="987"/>
                  </a:lnTo>
                  <a:lnTo>
                    <a:pt x="2202" y="988"/>
                  </a:lnTo>
                  <a:lnTo>
                    <a:pt x="2203" y="990"/>
                  </a:lnTo>
                  <a:lnTo>
                    <a:pt x="2203" y="991"/>
                  </a:lnTo>
                  <a:lnTo>
                    <a:pt x="2202" y="991"/>
                  </a:lnTo>
                  <a:lnTo>
                    <a:pt x="2201" y="992"/>
                  </a:lnTo>
                  <a:lnTo>
                    <a:pt x="2193" y="1003"/>
                  </a:lnTo>
                  <a:lnTo>
                    <a:pt x="2193" y="1001"/>
                  </a:lnTo>
                  <a:lnTo>
                    <a:pt x="2193" y="1000"/>
                  </a:lnTo>
                  <a:lnTo>
                    <a:pt x="2192" y="999"/>
                  </a:lnTo>
                  <a:lnTo>
                    <a:pt x="2189" y="1000"/>
                  </a:lnTo>
                  <a:lnTo>
                    <a:pt x="2185" y="1005"/>
                  </a:lnTo>
                  <a:lnTo>
                    <a:pt x="2183" y="1004"/>
                  </a:lnTo>
                  <a:lnTo>
                    <a:pt x="2175" y="1003"/>
                  </a:lnTo>
                  <a:lnTo>
                    <a:pt x="2175" y="1004"/>
                  </a:lnTo>
                  <a:lnTo>
                    <a:pt x="2174" y="1004"/>
                  </a:lnTo>
                  <a:lnTo>
                    <a:pt x="2170" y="1004"/>
                  </a:lnTo>
                  <a:lnTo>
                    <a:pt x="2169" y="1005"/>
                  </a:lnTo>
                  <a:lnTo>
                    <a:pt x="2169" y="1006"/>
                  </a:lnTo>
                  <a:lnTo>
                    <a:pt x="2168" y="1008"/>
                  </a:lnTo>
                  <a:lnTo>
                    <a:pt x="2169" y="1008"/>
                  </a:lnTo>
                  <a:lnTo>
                    <a:pt x="2170" y="1009"/>
                  </a:lnTo>
                  <a:lnTo>
                    <a:pt x="2170" y="1010"/>
                  </a:lnTo>
                  <a:lnTo>
                    <a:pt x="2169" y="1012"/>
                  </a:lnTo>
                  <a:lnTo>
                    <a:pt x="2165" y="1017"/>
                  </a:lnTo>
                  <a:lnTo>
                    <a:pt x="2163" y="1018"/>
                  </a:lnTo>
                  <a:lnTo>
                    <a:pt x="2163" y="1020"/>
                  </a:lnTo>
                  <a:lnTo>
                    <a:pt x="2162" y="1021"/>
                  </a:lnTo>
                  <a:lnTo>
                    <a:pt x="2161" y="1025"/>
                  </a:lnTo>
                  <a:lnTo>
                    <a:pt x="2161" y="1028"/>
                  </a:lnTo>
                  <a:lnTo>
                    <a:pt x="2160" y="1029"/>
                  </a:lnTo>
                  <a:lnTo>
                    <a:pt x="2157" y="1032"/>
                  </a:lnTo>
                  <a:lnTo>
                    <a:pt x="2156" y="1032"/>
                  </a:lnTo>
                  <a:lnTo>
                    <a:pt x="2154" y="1030"/>
                  </a:lnTo>
                  <a:lnTo>
                    <a:pt x="2153" y="1030"/>
                  </a:lnTo>
                  <a:lnTo>
                    <a:pt x="2151" y="1031"/>
                  </a:lnTo>
                  <a:lnTo>
                    <a:pt x="2146" y="1030"/>
                  </a:lnTo>
                  <a:lnTo>
                    <a:pt x="2143" y="1034"/>
                  </a:lnTo>
                  <a:lnTo>
                    <a:pt x="2142" y="1037"/>
                  </a:lnTo>
                  <a:lnTo>
                    <a:pt x="2142" y="1039"/>
                  </a:lnTo>
                  <a:lnTo>
                    <a:pt x="2142" y="1040"/>
                  </a:lnTo>
                  <a:lnTo>
                    <a:pt x="2142" y="1041"/>
                  </a:lnTo>
                  <a:lnTo>
                    <a:pt x="2142" y="1042"/>
                  </a:lnTo>
                  <a:lnTo>
                    <a:pt x="2141" y="1045"/>
                  </a:lnTo>
                  <a:lnTo>
                    <a:pt x="2137" y="1048"/>
                  </a:lnTo>
                  <a:lnTo>
                    <a:pt x="2137" y="1050"/>
                  </a:lnTo>
                  <a:lnTo>
                    <a:pt x="2137" y="1051"/>
                  </a:lnTo>
                  <a:lnTo>
                    <a:pt x="2137" y="1054"/>
                  </a:lnTo>
                  <a:lnTo>
                    <a:pt x="2137" y="1055"/>
                  </a:lnTo>
                  <a:lnTo>
                    <a:pt x="2137" y="1057"/>
                  </a:lnTo>
                  <a:lnTo>
                    <a:pt x="2137" y="1058"/>
                  </a:lnTo>
                  <a:lnTo>
                    <a:pt x="2135" y="1060"/>
                  </a:lnTo>
                  <a:lnTo>
                    <a:pt x="2133" y="1064"/>
                  </a:lnTo>
                  <a:lnTo>
                    <a:pt x="2133" y="1065"/>
                  </a:lnTo>
                  <a:lnTo>
                    <a:pt x="2132" y="1066"/>
                  </a:lnTo>
                  <a:lnTo>
                    <a:pt x="2129" y="1068"/>
                  </a:lnTo>
                  <a:lnTo>
                    <a:pt x="2125" y="1072"/>
                  </a:lnTo>
                  <a:lnTo>
                    <a:pt x="2124" y="1075"/>
                  </a:lnTo>
                  <a:lnTo>
                    <a:pt x="2118" y="1076"/>
                  </a:lnTo>
                  <a:lnTo>
                    <a:pt x="2118" y="1077"/>
                  </a:lnTo>
                  <a:lnTo>
                    <a:pt x="2119" y="1077"/>
                  </a:lnTo>
                  <a:lnTo>
                    <a:pt x="2128" y="1077"/>
                  </a:lnTo>
                  <a:lnTo>
                    <a:pt x="2129" y="1077"/>
                  </a:lnTo>
                  <a:lnTo>
                    <a:pt x="2131" y="1075"/>
                  </a:lnTo>
                  <a:lnTo>
                    <a:pt x="2132" y="1074"/>
                  </a:lnTo>
                  <a:lnTo>
                    <a:pt x="2133" y="1074"/>
                  </a:lnTo>
                  <a:lnTo>
                    <a:pt x="2135" y="1071"/>
                  </a:lnTo>
                  <a:lnTo>
                    <a:pt x="2136" y="1070"/>
                  </a:lnTo>
                  <a:lnTo>
                    <a:pt x="2136" y="1068"/>
                  </a:lnTo>
                  <a:lnTo>
                    <a:pt x="2140" y="1067"/>
                  </a:lnTo>
                  <a:lnTo>
                    <a:pt x="2140" y="1066"/>
                  </a:lnTo>
                  <a:lnTo>
                    <a:pt x="2141" y="1064"/>
                  </a:lnTo>
                  <a:lnTo>
                    <a:pt x="2141" y="1063"/>
                  </a:lnTo>
                  <a:lnTo>
                    <a:pt x="2142" y="1062"/>
                  </a:lnTo>
                  <a:lnTo>
                    <a:pt x="2144" y="1063"/>
                  </a:lnTo>
                  <a:lnTo>
                    <a:pt x="2144" y="1066"/>
                  </a:lnTo>
                  <a:lnTo>
                    <a:pt x="2146" y="1067"/>
                  </a:lnTo>
                  <a:lnTo>
                    <a:pt x="2149" y="1067"/>
                  </a:lnTo>
                  <a:lnTo>
                    <a:pt x="2151" y="1068"/>
                  </a:lnTo>
                  <a:lnTo>
                    <a:pt x="2154" y="1070"/>
                  </a:lnTo>
                  <a:lnTo>
                    <a:pt x="2157" y="1071"/>
                  </a:lnTo>
                  <a:lnTo>
                    <a:pt x="2158" y="1072"/>
                  </a:lnTo>
                  <a:lnTo>
                    <a:pt x="2161" y="1073"/>
                  </a:lnTo>
                  <a:lnTo>
                    <a:pt x="2166" y="1071"/>
                  </a:lnTo>
                  <a:lnTo>
                    <a:pt x="2168" y="1071"/>
                  </a:lnTo>
                  <a:lnTo>
                    <a:pt x="2167" y="1068"/>
                  </a:lnTo>
                  <a:lnTo>
                    <a:pt x="2166" y="1068"/>
                  </a:lnTo>
                  <a:lnTo>
                    <a:pt x="2162" y="1068"/>
                  </a:lnTo>
                  <a:lnTo>
                    <a:pt x="2160" y="1067"/>
                  </a:lnTo>
                  <a:lnTo>
                    <a:pt x="2157" y="1067"/>
                  </a:lnTo>
                  <a:lnTo>
                    <a:pt x="2153" y="1064"/>
                  </a:lnTo>
                  <a:lnTo>
                    <a:pt x="2149" y="1062"/>
                  </a:lnTo>
                  <a:lnTo>
                    <a:pt x="2148" y="1060"/>
                  </a:lnTo>
                  <a:lnTo>
                    <a:pt x="2146" y="1060"/>
                  </a:lnTo>
                  <a:lnTo>
                    <a:pt x="2146" y="1059"/>
                  </a:lnTo>
                  <a:lnTo>
                    <a:pt x="2146" y="1058"/>
                  </a:lnTo>
                  <a:lnTo>
                    <a:pt x="2146" y="1056"/>
                  </a:lnTo>
                  <a:lnTo>
                    <a:pt x="2145" y="1055"/>
                  </a:lnTo>
                  <a:lnTo>
                    <a:pt x="2145" y="1054"/>
                  </a:lnTo>
                  <a:lnTo>
                    <a:pt x="2145" y="1051"/>
                  </a:lnTo>
                  <a:lnTo>
                    <a:pt x="2145" y="1050"/>
                  </a:lnTo>
                  <a:lnTo>
                    <a:pt x="2145" y="1049"/>
                  </a:lnTo>
                  <a:lnTo>
                    <a:pt x="2145" y="1048"/>
                  </a:lnTo>
                  <a:lnTo>
                    <a:pt x="2146" y="1047"/>
                  </a:lnTo>
                  <a:lnTo>
                    <a:pt x="2146" y="1046"/>
                  </a:lnTo>
                  <a:lnTo>
                    <a:pt x="2148" y="1046"/>
                  </a:lnTo>
                  <a:lnTo>
                    <a:pt x="2148" y="1045"/>
                  </a:lnTo>
                  <a:lnTo>
                    <a:pt x="2149" y="1043"/>
                  </a:lnTo>
                  <a:lnTo>
                    <a:pt x="2149" y="1042"/>
                  </a:lnTo>
                  <a:lnTo>
                    <a:pt x="2150" y="1042"/>
                  </a:lnTo>
                  <a:lnTo>
                    <a:pt x="2150" y="1041"/>
                  </a:lnTo>
                  <a:lnTo>
                    <a:pt x="2160" y="1046"/>
                  </a:lnTo>
                  <a:lnTo>
                    <a:pt x="2162" y="1046"/>
                  </a:lnTo>
                  <a:lnTo>
                    <a:pt x="2163" y="1046"/>
                  </a:lnTo>
                  <a:lnTo>
                    <a:pt x="2167" y="1042"/>
                  </a:lnTo>
                  <a:lnTo>
                    <a:pt x="2174" y="1045"/>
                  </a:lnTo>
                  <a:lnTo>
                    <a:pt x="2178" y="1043"/>
                  </a:lnTo>
                  <a:lnTo>
                    <a:pt x="2184" y="1043"/>
                  </a:lnTo>
                  <a:lnTo>
                    <a:pt x="2186" y="1042"/>
                  </a:lnTo>
                  <a:lnTo>
                    <a:pt x="2189" y="1038"/>
                  </a:lnTo>
                  <a:lnTo>
                    <a:pt x="2193" y="1037"/>
                  </a:lnTo>
                  <a:lnTo>
                    <a:pt x="2194" y="1037"/>
                  </a:lnTo>
                  <a:lnTo>
                    <a:pt x="2197" y="1039"/>
                  </a:lnTo>
                  <a:lnTo>
                    <a:pt x="2198" y="1039"/>
                  </a:lnTo>
                  <a:lnTo>
                    <a:pt x="2200" y="1038"/>
                  </a:lnTo>
                  <a:lnTo>
                    <a:pt x="2201" y="1035"/>
                  </a:lnTo>
                  <a:lnTo>
                    <a:pt x="2200" y="1034"/>
                  </a:lnTo>
                  <a:lnTo>
                    <a:pt x="2196" y="1034"/>
                  </a:lnTo>
                  <a:lnTo>
                    <a:pt x="2195" y="1034"/>
                  </a:lnTo>
                  <a:lnTo>
                    <a:pt x="2196" y="1032"/>
                  </a:lnTo>
                  <a:lnTo>
                    <a:pt x="2201" y="1031"/>
                  </a:lnTo>
                  <a:lnTo>
                    <a:pt x="2204" y="1031"/>
                  </a:lnTo>
                  <a:lnTo>
                    <a:pt x="2208" y="1029"/>
                  </a:lnTo>
                  <a:lnTo>
                    <a:pt x="2213" y="1028"/>
                  </a:lnTo>
                  <a:lnTo>
                    <a:pt x="2218" y="1026"/>
                  </a:lnTo>
                  <a:lnTo>
                    <a:pt x="2221" y="1025"/>
                  </a:lnTo>
                  <a:lnTo>
                    <a:pt x="2222" y="1023"/>
                  </a:lnTo>
                  <a:lnTo>
                    <a:pt x="2222" y="1022"/>
                  </a:lnTo>
                  <a:lnTo>
                    <a:pt x="2221" y="1021"/>
                  </a:lnTo>
                  <a:lnTo>
                    <a:pt x="2220" y="1020"/>
                  </a:lnTo>
                  <a:lnTo>
                    <a:pt x="2220" y="1018"/>
                  </a:lnTo>
                  <a:lnTo>
                    <a:pt x="2221" y="1017"/>
                  </a:lnTo>
                  <a:lnTo>
                    <a:pt x="2225" y="1021"/>
                  </a:lnTo>
                  <a:lnTo>
                    <a:pt x="2225" y="1022"/>
                  </a:lnTo>
                  <a:lnTo>
                    <a:pt x="2226" y="1022"/>
                  </a:lnTo>
                  <a:lnTo>
                    <a:pt x="2227" y="1021"/>
                  </a:lnTo>
                  <a:lnTo>
                    <a:pt x="2227" y="1020"/>
                  </a:lnTo>
                  <a:lnTo>
                    <a:pt x="2226" y="1020"/>
                  </a:lnTo>
                  <a:lnTo>
                    <a:pt x="2226" y="1018"/>
                  </a:lnTo>
                  <a:lnTo>
                    <a:pt x="2223" y="1016"/>
                  </a:lnTo>
                  <a:lnTo>
                    <a:pt x="2222" y="1015"/>
                  </a:lnTo>
                  <a:lnTo>
                    <a:pt x="2221" y="1014"/>
                  </a:lnTo>
                  <a:lnTo>
                    <a:pt x="2220" y="1014"/>
                  </a:lnTo>
                  <a:lnTo>
                    <a:pt x="2220" y="1013"/>
                  </a:lnTo>
                  <a:lnTo>
                    <a:pt x="2220" y="1012"/>
                  </a:lnTo>
                  <a:lnTo>
                    <a:pt x="2220" y="1010"/>
                  </a:lnTo>
                  <a:lnTo>
                    <a:pt x="2221" y="1010"/>
                  </a:lnTo>
                  <a:lnTo>
                    <a:pt x="2221" y="1012"/>
                  </a:lnTo>
                  <a:lnTo>
                    <a:pt x="2222" y="1013"/>
                  </a:lnTo>
                  <a:lnTo>
                    <a:pt x="2223" y="1013"/>
                  </a:lnTo>
                  <a:lnTo>
                    <a:pt x="2225" y="1014"/>
                  </a:lnTo>
                  <a:lnTo>
                    <a:pt x="2227" y="1017"/>
                  </a:lnTo>
                  <a:lnTo>
                    <a:pt x="2228" y="1018"/>
                  </a:lnTo>
                  <a:lnTo>
                    <a:pt x="2230" y="1020"/>
                  </a:lnTo>
                  <a:lnTo>
                    <a:pt x="2234" y="1018"/>
                  </a:lnTo>
                  <a:lnTo>
                    <a:pt x="2237" y="1017"/>
                  </a:lnTo>
                  <a:lnTo>
                    <a:pt x="2240" y="1014"/>
                  </a:lnTo>
                  <a:lnTo>
                    <a:pt x="2243" y="1014"/>
                  </a:lnTo>
                  <a:lnTo>
                    <a:pt x="2244" y="1013"/>
                  </a:lnTo>
                  <a:lnTo>
                    <a:pt x="2244" y="1010"/>
                  </a:lnTo>
                  <a:lnTo>
                    <a:pt x="2244" y="1009"/>
                  </a:lnTo>
                  <a:lnTo>
                    <a:pt x="2243" y="1009"/>
                  </a:lnTo>
                  <a:lnTo>
                    <a:pt x="2244" y="1008"/>
                  </a:lnTo>
                  <a:lnTo>
                    <a:pt x="2245" y="1007"/>
                  </a:lnTo>
                  <a:lnTo>
                    <a:pt x="2246" y="1007"/>
                  </a:lnTo>
                  <a:lnTo>
                    <a:pt x="2251" y="1006"/>
                  </a:lnTo>
                  <a:lnTo>
                    <a:pt x="2251" y="1005"/>
                  </a:lnTo>
                  <a:lnTo>
                    <a:pt x="2251" y="1003"/>
                  </a:lnTo>
                  <a:lnTo>
                    <a:pt x="2252" y="1001"/>
                  </a:lnTo>
                  <a:lnTo>
                    <a:pt x="2254" y="1001"/>
                  </a:lnTo>
                  <a:lnTo>
                    <a:pt x="2263" y="998"/>
                  </a:lnTo>
                  <a:lnTo>
                    <a:pt x="2263" y="997"/>
                  </a:lnTo>
                  <a:lnTo>
                    <a:pt x="2263" y="996"/>
                  </a:lnTo>
                  <a:lnTo>
                    <a:pt x="2262" y="995"/>
                  </a:lnTo>
                  <a:lnTo>
                    <a:pt x="2262" y="993"/>
                  </a:lnTo>
                  <a:lnTo>
                    <a:pt x="2262" y="992"/>
                  </a:lnTo>
                  <a:lnTo>
                    <a:pt x="2263" y="991"/>
                  </a:lnTo>
                  <a:lnTo>
                    <a:pt x="2262" y="991"/>
                  </a:lnTo>
                  <a:lnTo>
                    <a:pt x="2258" y="990"/>
                  </a:lnTo>
                  <a:lnTo>
                    <a:pt x="2257" y="990"/>
                  </a:lnTo>
                  <a:lnTo>
                    <a:pt x="2256" y="989"/>
                  </a:lnTo>
                  <a:lnTo>
                    <a:pt x="2247" y="997"/>
                  </a:lnTo>
                  <a:lnTo>
                    <a:pt x="2236" y="997"/>
                  </a:lnTo>
                  <a:lnTo>
                    <a:pt x="2234" y="999"/>
                  </a:lnTo>
                  <a:lnTo>
                    <a:pt x="2235" y="999"/>
                  </a:lnTo>
                  <a:lnTo>
                    <a:pt x="2235" y="1000"/>
                  </a:lnTo>
                  <a:lnTo>
                    <a:pt x="2234" y="1000"/>
                  </a:lnTo>
                  <a:lnTo>
                    <a:pt x="2232" y="999"/>
                  </a:lnTo>
                  <a:lnTo>
                    <a:pt x="2230" y="997"/>
                  </a:lnTo>
                  <a:lnTo>
                    <a:pt x="2229" y="992"/>
                  </a:lnTo>
                  <a:lnTo>
                    <a:pt x="2229" y="991"/>
                  </a:lnTo>
                  <a:lnTo>
                    <a:pt x="2229" y="990"/>
                  </a:lnTo>
                  <a:lnTo>
                    <a:pt x="2229" y="989"/>
                  </a:lnTo>
                  <a:lnTo>
                    <a:pt x="2229" y="987"/>
                  </a:lnTo>
                  <a:lnTo>
                    <a:pt x="2229" y="985"/>
                  </a:lnTo>
                  <a:lnTo>
                    <a:pt x="2234" y="983"/>
                  </a:lnTo>
                  <a:lnTo>
                    <a:pt x="2236" y="981"/>
                  </a:lnTo>
                  <a:lnTo>
                    <a:pt x="2236" y="980"/>
                  </a:lnTo>
                  <a:lnTo>
                    <a:pt x="2237" y="978"/>
                  </a:lnTo>
                  <a:lnTo>
                    <a:pt x="2237" y="976"/>
                  </a:lnTo>
                  <a:lnTo>
                    <a:pt x="2237" y="974"/>
                  </a:lnTo>
                  <a:lnTo>
                    <a:pt x="2238" y="972"/>
                  </a:lnTo>
                  <a:lnTo>
                    <a:pt x="2239" y="970"/>
                  </a:lnTo>
                  <a:lnTo>
                    <a:pt x="2240" y="970"/>
                  </a:lnTo>
                  <a:lnTo>
                    <a:pt x="2247" y="968"/>
                  </a:lnTo>
                  <a:lnTo>
                    <a:pt x="2255" y="971"/>
                  </a:lnTo>
                  <a:lnTo>
                    <a:pt x="2258" y="974"/>
                  </a:lnTo>
                  <a:lnTo>
                    <a:pt x="2260" y="974"/>
                  </a:lnTo>
                  <a:lnTo>
                    <a:pt x="2261" y="975"/>
                  </a:lnTo>
                  <a:lnTo>
                    <a:pt x="2263" y="978"/>
                  </a:lnTo>
                  <a:lnTo>
                    <a:pt x="2264" y="979"/>
                  </a:lnTo>
                  <a:lnTo>
                    <a:pt x="2265" y="979"/>
                  </a:lnTo>
                  <a:lnTo>
                    <a:pt x="2266" y="976"/>
                  </a:lnTo>
                  <a:lnTo>
                    <a:pt x="2267" y="975"/>
                  </a:lnTo>
                  <a:lnTo>
                    <a:pt x="2267" y="974"/>
                  </a:lnTo>
                  <a:lnTo>
                    <a:pt x="2266" y="973"/>
                  </a:lnTo>
                  <a:lnTo>
                    <a:pt x="2266" y="972"/>
                  </a:lnTo>
                  <a:lnTo>
                    <a:pt x="2266" y="971"/>
                  </a:lnTo>
                  <a:lnTo>
                    <a:pt x="2267" y="968"/>
                  </a:lnTo>
                  <a:lnTo>
                    <a:pt x="2269" y="967"/>
                  </a:lnTo>
                  <a:lnTo>
                    <a:pt x="2279" y="966"/>
                  </a:lnTo>
                  <a:lnTo>
                    <a:pt x="2280" y="968"/>
                  </a:lnTo>
                  <a:lnTo>
                    <a:pt x="2279" y="970"/>
                  </a:lnTo>
                  <a:lnTo>
                    <a:pt x="2278" y="970"/>
                  </a:lnTo>
                  <a:lnTo>
                    <a:pt x="2277" y="970"/>
                  </a:lnTo>
                  <a:lnTo>
                    <a:pt x="2274" y="972"/>
                  </a:lnTo>
                  <a:lnTo>
                    <a:pt x="2272" y="971"/>
                  </a:lnTo>
                  <a:lnTo>
                    <a:pt x="2271" y="971"/>
                  </a:lnTo>
                  <a:lnTo>
                    <a:pt x="2270" y="972"/>
                  </a:lnTo>
                  <a:lnTo>
                    <a:pt x="2272" y="982"/>
                  </a:lnTo>
                  <a:lnTo>
                    <a:pt x="2275" y="987"/>
                  </a:lnTo>
                  <a:lnTo>
                    <a:pt x="2284" y="993"/>
                  </a:lnTo>
                  <a:lnTo>
                    <a:pt x="2294" y="997"/>
                  </a:lnTo>
                  <a:lnTo>
                    <a:pt x="2299" y="997"/>
                  </a:lnTo>
                  <a:lnTo>
                    <a:pt x="2301" y="995"/>
                  </a:lnTo>
                  <a:lnTo>
                    <a:pt x="2305" y="996"/>
                  </a:lnTo>
                  <a:lnTo>
                    <a:pt x="2307" y="993"/>
                  </a:lnTo>
                  <a:lnTo>
                    <a:pt x="2310" y="993"/>
                  </a:lnTo>
                  <a:lnTo>
                    <a:pt x="2313" y="990"/>
                  </a:lnTo>
                  <a:lnTo>
                    <a:pt x="2313" y="989"/>
                  </a:lnTo>
                  <a:lnTo>
                    <a:pt x="2314" y="988"/>
                  </a:lnTo>
                  <a:lnTo>
                    <a:pt x="2314" y="987"/>
                  </a:lnTo>
                  <a:lnTo>
                    <a:pt x="2313" y="984"/>
                  </a:lnTo>
                  <a:lnTo>
                    <a:pt x="2313" y="983"/>
                  </a:lnTo>
                  <a:lnTo>
                    <a:pt x="2313" y="982"/>
                  </a:lnTo>
                  <a:lnTo>
                    <a:pt x="2313" y="981"/>
                  </a:lnTo>
                  <a:lnTo>
                    <a:pt x="2313" y="980"/>
                  </a:lnTo>
                  <a:lnTo>
                    <a:pt x="2312" y="979"/>
                  </a:lnTo>
                  <a:lnTo>
                    <a:pt x="2312" y="978"/>
                  </a:lnTo>
                  <a:lnTo>
                    <a:pt x="2312" y="976"/>
                  </a:lnTo>
                  <a:lnTo>
                    <a:pt x="2310" y="975"/>
                  </a:lnTo>
                  <a:lnTo>
                    <a:pt x="2310" y="974"/>
                  </a:lnTo>
                  <a:lnTo>
                    <a:pt x="2310" y="973"/>
                  </a:lnTo>
                  <a:lnTo>
                    <a:pt x="2310" y="972"/>
                  </a:lnTo>
                  <a:lnTo>
                    <a:pt x="2310" y="971"/>
                  </a:lnTo>
                  <a:lnTo>
                    <a:pt x="2313" y="975"/>
                  </a:lnTo>
                  <a:lnTo>
                    <a:pt x="2317" y="980"/>
                  </a:lnTo>
                  <a:lnTo>
                    <a:pt x="2318" y="981"/>
                  </a:lnTo>
                  <a:lnTo>
                    <a:pt x="2318" y="982"/>
                  </a:lnTo>
                  <a:lnTo>
                    <a:pt x="2318" y="983"/>
                  </a:lnTo>
                  <a:lnTo>
                    <a:pt x="2318" y="984"/>
                  </a:lnTo>
                  <a:lnTo>
                    <a:pt x="2322" y="992"/>
                  </a:lnTo>
                  <a:lnTo>
                    <a:pt x="2322" y="993"/>
                  </a:lnTo>
                  <a:lnTo>
                    <a:pt x="2324" y="998"/>
                  </a:lnTo>
                  <a:lnTo>
                    <a:pt x="2325" y="999"/>
                  </a:lnTo>
                  <a:lnTo>
                    <a:pt x="2325" y="1001"/>
                  </a:lnTo>
                  <a:lnTo>
                    <a:pt x="2325" y="1003"/>
                  </a:lnTo>
                  <a:lnTo>
                    <a:pt x="2325" y="1005"/>
                  </a:lnTo>
                  <a:lnTo>
                    <a:pt x="2325" y="1007"/>
                  </a:lnTo>
                  <a:lnTo>
                    <a:pt x="2324" y="1008"/>
                  </a:lnTo>
                  <a:lnTo>
                    <a:pt x="2323" y="1008"/>
                  </a:lnTo>
                  <a:lnTo>
                    <a:pt x="2322" y="1008"/>
                  </a:lnTo>
                  <a:lnTo>
                    <a:pt x="2322" y="1009"/>
                  </a:lnTo>
                  <a:lnTo>
                    <a:pt x="2321" y="1013"/>
                  </a:lnTo>
                  <a:lnTo>
                    <a:pt x="2320" y="1016"/>
                  </a:lnTo>
                  <a:lnTo>
                    <a:pt x="2320" y="1017"/>
                  </a:lnTo>
                  <a:lnTo>
                    <a:pt x="2318" y="1018"/>
                  </a:lnTo>
                  <a:lnTo>
                    <a:pt x="2318" y="1020"/>
                  </a:lnTo>
                  <a:lnTo>
                    <a:pt x="2320" y="1021"/>
                  </a:lnTo>
                  <a:lnTo>
                    <a:pt x="2320" y="1022"/>
                  </a:lnTo>
                  <a:lnTo>
                    <a:pt x="2321" y="1023"/>
                  </a:lnTo>
                  <a:lnTo>
                    <a:pt x="2321" y="1024"/>
                  </a:lnTo>
                  <a:lnTo>
                    <a:pt x="2322" y="1025"/>
                  </a:lnTo>
                  <a:lnTo>
                    <a:pt x="2322" y="1026"/>
                  </a:lnTo>
                  <a:lnTo>
                    <a:pt x="2325" y="1028"/>
                  </a:lnTo>
                  <a:lnTo>
                    <a:pt x="2326" y="1028"/>
                  </a:lnTo>
                  <a:lnTo>
                    <a:pt x="2326" y="1029"/>
                  </a:lnTo>
                  <a:lnTo>
                    <a:pt x="2327" y="1029"/>
                  </a:lnTo>
                  <a:lnTo>
                    <a:pt x="2327" y="1030"/>
                  </a:lnTo>
                  <a:lnTo>
                    <a:pt x="2326" y="1033"/>
                  </a:lnTo>
                  <a:lnTo>
                    <a:pt x="2326" y="1034"/>
                  </a:lnTo>
                  <a:lnTo>
                    <a:pt x="2327" y="1034"/>
                  </a:lnTo>
                  <a:lnTo>
                    <a:pt x="2327" y="1037"/>
                  </a:lnTo>
                  <a:lnTo>
                    <a:pt x="2327" y="1039"/>
                  </a:lnTo>
                  <a:lnTo>
                    <a:pt x="2326" y="1040"/>
                  </a:lnTo>
                  <a:lnTo>
                    <a:pt x="2326" y="1041"/>
                  </a:lnTo>
                  <a:lnTo>
                    <a:pt x="2326" y="1043"/>
                  </a:lnTo>
                  <a:lnTo>
                    <a:pt x="2326" y="1045"/>
                  </a:lnTo>
                  <a:lnTo>
                    <a:pt x="2327" y="1048"/>
                  </a:lnTo>
                  <a:lnTo>
                    <a:pt x="2327" y="1049"/>
                  </a:lnTo>
                  <a:lnTo>
                    <a:pt x="2327" y="1052"/>
                  </a:lnTo>
                  <a:lnTo>
                    <a:pt x="2326" y="1056"/>
                  </a:lnTo>
                  <a:lnTo>
                    <a:pt x="2326" y="1058"/>
                  </a:lnTo>
                  <a:lnTo>
                    <a:pt x="2326" y="1062"/>
                  </a:lnTo>
                  <a:lnTo>
                    <a:pt x="2322" y="1067"/>
                  </a:lnTo>
                  <a:lnTo>
                    <a:pt x="2321" y="1067"/>
                  </a:lnTo>
                  <a:lnTo>
                    <a:pt x="2318" y="1068"/>
                  </a:lnTo>
                  <a:lnTo>
                    <a:pt x="2317" y="1070"/>
                  </a:lnTo>
                  <a:lnTo>
                    <a:pt x="2317" y="1072"/>
                  </a:lnTo>
                  <a:lnTo>
                    <a:pt x="2317" y="1073"/>
                  </a:lnTo>
                  <a:lnTo>
                    <a:pt x="2317" y="1074"/>
                  </a:lnTo>
                  <a:lnTo>
                    <a:pt x="2318" y="1076"/>
                  </a:lnTo>
                  <a:lnTo>
                    <a:pt x="2318" y="1077"/>
                  </a:lnTo>
                  <a:lnTo>
                    <a:pt x="2318" y="1080"/>
                  </a:lnTo>
                  <a:lnTo>
                    <a:pt x="2320" y="1081"/>
                  </a:lnTo>
                  <a:lnTo>
                    <a:pt x="2320" y="1082"/>
                  </a:lnTo>
                  <a:lnTo>
                    <a:pt x="2321" y="1084"/>
                  </a:lnTo>
                  <a:lnTo>
                    <a:pt x="2324" y="1087"/>
                  </a:lnTo>
                  <a:lnTo>
                    <a:pt x="2325" y="1087"/>
                  </a:lnTo>
                  <a:lnTo>
                    <a:pt x="2327" y="1088"/>
                  </a:lnTo>
                  <a:lnTo>
                    <a:pt x="2334" y="1090"/>
                  </a:lnTo>
                  <a:lnTo>
                    <a:pt x="2342" y="1091"/>
                  </a:lnTo>
                  <a:lnTo>
                    <a:pt x="2340" y="1090"/>
                  </a:lnTo>
                  <a:lnTo>
                    <a:pt x="2332" y="1088"/>
                  </a:lnTo>
                  <a:lnTo>
                    <a:pt x="2324" y="1085"/>
                  </a:lnTo>
                  <a:lnTo>
                    <a:pt x="2321" y="1081"/>
                  </a:lnTo>
                  <a:lnTo>
                    <a:pt x="2321" y="1080"/>
                  </a:lnTo>
                  <a:lnTo>
                    <a:pt x="2320" y="1077"/>
                  </a:lnTo>
                  <a:lnTo>
                    <a:pt x="2320" y="1076"/>
                  </a:lnTo>
                  <a:lnTo>
                    <a:pt x="2320" y="1075"/>
                  </a:lnTo>
                  <a:lnTo>
                    <a:pt x="2318" y="1073"/>
                  </a:lnTo>
                  <a:lnTo>
                    <a:pt x="2318" y="1072"/>
                  </a:lnTo>
                  <a:lnTo>
                    <a:pt x="2320" y="1071"/>
                  </a:lnTo>
                  <a:lnTo>
                    <a:pt x="2321" y="1068"/>
                  </a:lnTo>
                  <a:lnTo>
                    <a:pt x="2323" y="1067"/>
                  </a:lnTo>
                  <a:lnTo>
                    <a:pt x="2327" y="1062"/>
                  </a:lnTo>
                  <a:lnTo>
                    <a:pt x="2329" y="1060"/>
                  </a:lnTo>
                  <a:lnTo>
                    <a:pt x="2327" y="1057"/>
                  </a:lnTo>
                  <a:lnTo>
                    <a:pt x="2327" y="1054"/>
                  </a:lnTo>
                  <a:lnTo>
                    <a:pt x="2330" y="1049"/>
                  </a:lnTo>
                  <a:lnTo>
                    <a:pt x="2330" y="1047"/>
                  </a:lnTo>
                  <a:lnTo>
                    <a:pt x="2327" y="1042"/>
                  </a:lnTo>
                  <a:lnTo>
                    <a:pt x="2327" y="1040"/>
                  </a:lnTo>
                  <a:lnTo>
                    <a:pt x="2327" y="1039"/>
                  </a:lnTo>
                  <a:lnTo>
                    <a:pt x="2329" y="1038"/>
                  </a:lnTo>
                  <a:lnTo>
                    <a:pt x="2329" y="1037"/>
                  </a:lnTo>
                  <a:lnTo>
                    <a:pt x="2331" y="1033"/>
                  </a:lnTo>
                  <a:lnTo>
                    <a:pt x="2332" y="1031"/>
                  </a:lnTo>
                  <a:lnTo>
                    <a:pt x="2333" y="1031"/>
                  </a:lnTo>
                  <a:lnTo>
                    <a:pt x="2335" y="1031"/>
                  </a:lnTo>
                  <a:lnTo>
                    <a:pt x="2338" y="1030"/>
                  </a:lnTo>
                  <a:lnTo>
                    <a:pt x="2340" y="1030"/>
                  </a:lnTo>
                  <a:lnTo>
                    <a:pt x="2340" y="1029"/>
                  </a:lnTo>
                  <a:lnTo>
                    <a:pt x="2339" y="1028"/>
                  </a:lnTo>
                  <a:lnTo>
                    <a:pt x="2335" y="1029"/>
                  </a:lnTo>
                  <a:lnTo>
                    <a:pt x="2334" y="1028"/>
                  </a:lnTo>
                  <a:lnTo>
                    <a:pt x="2332" y="1025"/>
                  </a:lnTo>
                  <a:lnTo>
                    <a:pt x="2331" y="1024"/>
                  </a:lnTo>
                  <a:lnTo>
                    <a:pt x="2330" y="1023"/>
                  </a:lnTo>
                  <a:lnTo>
                    <a:pt x="2327" y="1020"/>
                  </a:lnTo>
                  <a:lnTo>
                    <a:pt x="2327" y="1018"/>
                  </a:lnTo>
                  <a:lnTo>
                    <a:pt x="2326" y="1015"/>
                  </a:lnTo>
                  <a:lnTo>
                    <a:pt x="2326" y="1014"/>
                  </a:lnTo>
                  <a:lnTo>
                    <a:pt x="2332" y="1013"/>
                  </a:lnTo>
                  <a:lnTo>
                    <a:pt x="2338" y="1012"/>
                  </a:lnTo>
                  <a:lnTo>
                    <a:pt x="2342" y="1006"/>
                  </a:lnTo>
                  <a:lnTo>
                    <a:pt x="2349" y="1006"/>
                  </a:lnTo>
                  <a:lnTo>
                    <a:pt x="2356" y="1007"/>
                  </a:lnTo>
                  <a:lnTo>
                    <a:pt x="2358" y="1006"/>
                  </a:lnTo>
                  <a:lnTo>
                    <a:pt x="2360" y="1005"/>
                  </a:lnTo>
                  <a:lnTo>
                    <a:pt x="2367" y="999"/>
                  </a:lnTo>
                  <a:lnTo>
                    <a:pt x="2375" y="996"/>
                  </a:lnTo>
                  <a:lnTo>
                    <a:pt x="2386" y="998"/>
                  </a:lnTo>
                  <a:lnTo>
                    <a:pt x="2393" y="999"/>
                  </a:lnTo>
                  <a:lnTo>
                    <a:pt x="2404" y="999"/>
                  </a:lnTo>
                  <a:lnTo>
                    <a:pt x="2416" y="1005"/>
                  </a:lnTo>
                  <a:lnTo>
                    <a:pt x="2425" y="1007"/>
                  </a:lnTo>
                  <a:lnTo>
                    <a:pt x="2431" y="1007"/>
                  </a:lnTo>
                  <a:lnTo>
                    <a:pt x="2436" y="1006"/>
                  </a:lnTo>
                  <a:lnTo>
                    <a:pt x="2443" y="1007"/>
                  </a:lnTo>
                  <a:lnTo>
                    <a:pt x="2450" y="1007"/>
                  </a:lnTo>
                  <a:lnTo>
                    <a:pt x="2459" y="1010"/>
                  </a:lnTo>
                  <a:lnTo>
                    <a:pt x="2461" y="1012"/>
                  </a:lnTo>
                  <a:lnTo>
                    <a:pt x="2463" y="1015"/>
                  </a:lnTo>
                  <a:lnTo>
                    <a:pt x="2462" y="1017"/>
                  </a:lnTo>
                  <a:lnTo>
                    <a:pt x="2461" y="1020"/>
                  </a:lnTo>
                  <a:lnTo>
                    <a:pt x="2459" y="1020"/>
                  </a:lnTo>
                  <a:lnTo>
                    <a:pt x="2458" y="1018"/>
                  </a:lnTo>
                  <a:lnTo>
                    <a:pt x="2456" y="1018"/>
                  </a:lnTo>
                  <a:lnTo>
                    <a:pt x="2456" y="1020"/>
                  </a:lnTo>
                  <a:lnTo>
                    <a:pt x="2455" y="1020"/>
                  </a:lnTo>
                  <a:lnTo>
                    <a:pt x="2454" y="1018"/>
                  </a:lnTo>
                  <a:lnTo>
                    <a:pt x="2454" y="1017"/>
                  </a:lnTo>
                  <a:lnTo>
                    <a:pt x="2453" y="1016"/>
                  </a:lnTo>
                  <a:lnTo>
                    <a:pt x="2451" y="1016"/>
                  </a:lnTo>
                  <a:lnTo>
                    <a:pt x="2450" y="1017"/>
                  </a:lnTo>
                  <a:lnTo>
                    <a:pt x="2450" y="1020"/>
                  </a:lnTo>
                  <a:lnTo>
                    <a:pt x="2448" y="1020"/>
                  </a:lnTo>
                  <a:lnTo>
                    <a:pt x="2447" y="1021"/>
                  </a:lnTo>
                  <a:lnTo>
                    <a:pt x="2447" y="1022"/>
                  </a:lnTo>
                  <a:lnTo>
                    <a:pt x="2447" y="1023"/>
                  </a:lnTo>
                  <a:lnTo>
                    <a:pt x="2447" y="1024"/>
                  </a:lnTo>
                  <a:lnTo>
                    <a:pt x="2448" y="1025"/>
                  </a:lnTo>
                  <a:lnTo>
                    <a:pt x="2450" y="1025"/>
                  </a:lnTo>
                  <a:lnTo>
                    <a:pt x="2448" y="1026"/>
                  </a:lnTo>
                  <a:lnTo>
                    <a:pt x="2447" y="1029"/>
                  </a:lnTo>
                  <a:lnTo>
                    <a:pt x="2447" y="1030"/>
                  </a:lnTo>
                  <a:lnTo>
                    <a:pt x="2448" y="1031"/>
                  </a:lnTo>
                  <a:lnTo>
                    <a:pt x="2447" y="1032"/>
                  </a:lnTo>
                  <a:lnTo>
                    <a:pt x="2447" y="1033"/>
                  </a:lnTo>
                  <a:lnTo>
                    <a:pt x="2447" y="1034"/>
                  </a:lnTo>
                  <a:lnTo>
                    <a:pt x="2448" y="1038"/>
                  </a:lnTo>
                  <a:lnTo>
                    <a:pt x="2450" y="1039"/>
                  </a:lnTo>
                  <a:lnTo>
                    <a:pt x="2450" y="1040"/>
                  </a:lnTo>
                  <a:lnTo>
                    <a:pt x="2461" y="1048"/>
                  </a:lnTo>
                  <a:lnTo>
                    <a:pt x="2465" y="1049"/>
                  </a:lnTo>
                  <a:lnTo>
                    <a:pt x="2470" y="1051"/>
                  </a:lnTo>
                  <a:lnTo>
                    <a:pt x="2472" y="1051"/>
                  </a:lnTo>
                  <a:lnTo>
                    <a:pt x="2474" y="1052"/>
                  </a:lnTo>
                  <a:lnTo>
                    <a:pt x="2476" y="1052"/>
                  </a:lnTo>
                  <a:lnTo>
                    <a:pt x="2477" y="1054"/>
                  </a:lnTo>
                  <a:lnTo>
                    <a:pt x="2478" y="1055"/>
                  </a:lnTo>
                  <a:lnTo>
                    <a:pt x="2478" y="1057"/>
                  </a:lnTo>
                  <a:lnTo>
                    <a:pt x="2478" y="1058"/>
                  </a:lnTo>
                  <a:lnTo>
                    <a:pt x="2479" y="1058"/>
                  </a:lnTo>
                  <a:lnTo>
                    <a:pt x="2480" y="1058"/>
                  </a:lnTo>
                  <a:lnTo>
                    <a:pt x="2480" y="1059"/>
                  </a:lnTo>
                  <a:lnTo>
                    <a:pt x="2481" y="1062"/>
                  </a:lnTo>
                  <a:lnTo>
                    <a:pt x="2491" y="1065"/>
                  </a:lnTo>
                  <a:lnTo>
                    <a:pt x="2502" y="1068"/>
                  </a:lnTo>
                  <a:lnTo>
                    <a:pt x="2503" y="1067"/>
                  </a:lnTo>
                  <a:lnTo>
                    <a:pt x="2502" y="1066"/>
                  </a:lnTo>
                  <a:lnTo>
                    <a:pt x="2493" y="1064"/>
                  </a:lnTo>
                  <a:lnTo>
                    <a:pt x="2485" y="1062"/>
                  </a:lnTo>
                  <a:lnTo>
                    <a:pt x="2484" y="1060"/>
                  </a:lnTo>
                  <a:lnTo>
                    <a:pt x="2482" y="1059"/>
                  </a:lnTo>
                  <a:lnTo>
                    <a:pt x="2482" y="1057"/>
                  </a:lnTo>
                  <a:lnTo>
                    <a:pt x="2482" y="1056"/>
                  </a:lnTo>
                  <a:lnTo>
                    <a:pt x="2494" y="1059"/>
                  </a:lnTo>
                  <a:lnTo>
                    <a:pt x="2498" y="1059"/>
                  </a:lnTo>
                  <a:lnTo>
                    <a:pt x="2504" y="1060"/>
                  </a:lnTo>
                  <a:lnTo>
                    <a:pt x="2508" y="1063"/>
                  </a:lnTo>
                  <a:lnTo>
                    <a:pt x="2514" y="1064"/>
                  </a:lnTo>
                  <a:lnTo>
                    <a:pt x="2516" y="1063"/>
                  </a:lnTo>
                  <a:lnTo>
                    <a:pt x="2520" y="1063"/>
                  </a:lnTo>
                  <a:lnTo>
                    <a:pt x="2522" y="1060"/>
                  </a:lnTo>
                  <a:lnTo>
                    <a:pt x="2530" y="1060"/>
                  </a:lnTo>
                  <a:lnTo>
                    <a:pt x="2531" y="1062"/>
                  </a:lnTo>
                  <a:lnTo>
                    <a:pt x="2532" y="1060"/>
                  </a:lnTo>
                  <a:lnTo>
                    <a:pt x="2537" y="1062"/>
                  </a:lnTo>
                  <a:lnTo>
                    <a:pt x="2536" y="1063"/>
                  </a:lnTo>
                  <a:lnTo>
                    <a:pt x="2536" y="1064"/>
                  </a:lnTo>
                  <a:lnTo>
                    <a:pt x="2536" y="1065"/>
                  </a:lnTo>
                  <a:lnTo>
                    <a:pt x="2539" y="1067"/>
                  </a:lnTo>
                  <a:lnTo>
                    <a:pt x="2548" y="1068"/>
                  </a:lnTo>
                  <a:lnTo>
                    <a:pt x="2551" y="1072"/>
                  </a:lnTo>
                  <a:lnTo>
                    <a:pt x="2554" y="1073"/>
                  </a:lnTo>
                  <a:lnTo>
                    <a:pt x="2556" y="1073"/>
                  </a:lnTo>
                  <a:lnTo>
                    <a:pt x="2546" y="1064"/>
                  </a:lnTo>
                  <a:lnTo>
                    <a:pt x="2546" y="1063"/>
                  </a:lnTo>
                  <a:lnTo>
                    <a:pt x="2547" y="1063"/>
                  </a:lnTo>
                  <a:lnTo>
                    <a:pt x="2558" y="1068"/>
                  </a:lnTo>
                  <a:lnTo>
                    <a:pt x="2559" y="1068"/>
                  </a:lnTo>
                  <a:lnTo>
                    <a:pt x="2562" y="1067"/>
                  </a:lnTo>
                  <a:lnTo>
                    <a:pt x="2555" y="1064"/>
                  </a:lnTo>
                  <a:lnTo>
                    <a:pt x="2548" y="1060"/>
                  </a:lnTo>
                  <a:lnTo>
                    <a:pt x="2548" y="1059"/>
                  </a:lnTo>
                  <a:lnTo>
                    <a:pt x="2549" y="1059"/>
                  </a:lnTo>
                  <a:lnTo>
                    <a:pt x="2549" y="1058"/>
                  </a:lnTo>
                  <a:lnTo>
                    <a:pt x="2550" y="1059"/>
                  </a:lnTo>
                  <a:lnTo>
                    <a:pt x="2549" y="1057"/>
                  </a:lnTo>
                  <a:lnTo>
                    <a:pt x="2549" y="1056"/>
                  </a:lnTo>
                  <a:lnTo>
                    <a:pt x="2553" y="1056"/>
                  </a:lnTo>
                  <a:lnTo>
                    <a:pt x="2557" y="1058"/>
                  </a:lnTo>
                  <a:lnTo>
                    <a:pt x="2559" y="1058"/>
                  </a:lnTo>
                  <a:lnTo>
                    <a:pt x="2559" y="1059"/>
                  </a:lnTo>
                  <a:lnTo>
                    <a:pt x="2559" y="1060"/>
                  </a:lnTo>
                  <a:lnTo>
                    <a:pt x="2559" y="1062"/>
                  </a:lnTo>
                  <a:lnTo>
                    <a:pt x="2566" y="1065"/>
                  </a:lnTo>
                  <a:lnTo>
                    <a:pt x="2567" y="1065"/>
                  </a:lnTo>
                  <a:lnTo>
                    <a:pt x="2568" y="1064"/>
                  </a:lnTo>
                  <a:lnTo>
                    <a:pt x="2568" y="1063"/>
                  </a:lnTo>
                  <a:lnTo>
                    <a:pt x="2569" y="1062"/>
                  </a:lnTo>
                  <a:lnTo>
                    <a:pt x="2569" y="1060"/>
                  </a:lnTo>
                  <a:lnTo>
                    <a:pt x="2571" y="1059"/>
                  </a:lnTo>
                  <a:lnTo>
                    <a:pt x="2571" y="1058"/>
                  </a:lnTo>
                  <a:lnTo>
                    <a:pt x="2571" y="1057"/>
                  </a:lnTo>
                  <a:lnTo>
                    <a:pt x="2571" y="1056"/>
                  </a:lnTo>
                  <a:lnTo>
                    <a:pt x="2571" y="1055"/>
                  </a:lnTo>
                  <a:lnTo>
                    <a:pt x="2572" y="1052"/>
                  </a:lnTo>
                  <a:lnTo>
                    <a:pt x="2572" y="1051"/>
                  </a:lnTo>
                  <a:lnTo>
                    <a:pt x="2573" y="1050"/>
                  </a:lnTo>
                  <a:lnTo>
                    <a:pt x="2573" y="1049"/>
                  </a:lnTo>
                  <a:lnTo>
                    <a:pt x="2573" y="1050"/>
                  </a:lnTo>
                  <a:lnTo>
                    <a:pt x="2574" y="1050"/>
                  </a:lnTo>
                  <a:lnTo>
                    <a:pt x="2574" y="1051"/>
                  </a:lnTo>
                  <a:lnTo>
                    <a:pt x="2574" y="1050"/>
                  </a:lnTo>
                  <a:lnTo>
                    <a:pt x="2574" y="1049"/>
                  </a:lnTo>
                  <a:lnTo>
                    <a:pt x="2574" y="1048"/>
                  </a:lnTo>
                  <a:lnTo>
                    <a:pt x="2573" y="1048"/>
                  </a:lnTo>
                  <a:lnTo>
                    <a:pt x="2572" y="1045"/>
                  </a:lnTo>
                  <a:lnTo>
                    <a:pt x="2573" y="1043"/>
                  </a:lnTo>
                  <a:lnTo>
                    <a:pt x="2574" y="1042"/>
                  </a:lnTo>
                  <a:lnTo>
                    <a:pt x="2576" y="1041"/>
                  </a:lnTo>
                  <a:lnTo>
                    <a:pt x="2575" y="1043"/>
                  </a:lnTo>
                  <a:lnTo>
                    <a:pt x="2576" y="1045"/>
                  </a:lnTo>
                  <a:lnTo>
                    <a:pt x="2577" y="1045"/>
                  </a:lnTo>
                  <a:lnTo>
                    <a:pt x="2579" y="1043"/>
                  </a:lnTo>
                  <a:lnTo>
                    <a:pt x="2577" y="1042"/>
                  </a:lnTo>
                  <a:lnTo>
                    <a:pt x="2577" y="1041"/>
                  </a:lnTo>
                  <a:lnTo>
                    <a:pt x="2579" y="1041"/>
                  </a:lnTo>
                  <a:lnTo>
                    <a:pt x="2580" y="1041"/>
                  </a:lnTo>
                  <a:lnTo>
                    <a:pt x="2579" y="1040"/>
                  </a:lnTo>
                  <a:lnTo>
                    <a:pt x="2579" y="1039"/>
                  </a:lnTo>
                  <a:lnTo>
                    <a:pt x="2576" y="1039"/>
                  </a:lnTo>
                  <a:lnTo>
                    <a:pt x="2575" y="1039"/>
                  </a:lnTo>
                  <a:lnTo>
                    <a:pt x="2575" y="1038"/>
                  </a:lnTo>
                  <a:lnTo>
                    <a:pt x="2575" y="1037"/>
                  </a:lnTo>
                  <a:lnTo>
                    <a:pt x="2574" y="1037"/>
                  </a:lnTo>
                  <a:lnTo>
                    <a:pt x="2574" y="1035"/>
                  </a:lnTo>
                  <a:lnTo>
                    <a:pt x="2575" y="1035"/>
                  </a:lnTo>
                  <a:lnTo>
                    <a:pt x="2575" y="1034"/>
                  </a:lnTo>
                  <a:lnTo>
                    <a:pt x="2573" y="1033"/>
                  </a:lnTo>
                  <a:lnTo>
                    <a:pt x="2572" y="1033"/>
                  </a:lnTo>
                  <a:lnTo>
                    <a:pt x="2572" y="1032"/>
                  </a:lnTo>
                  <a:lnTo>
                    <a:pt x="2571" y="1029"/>
                  </a:lnTo>
                  <a:lnTo>
                    <a:pt x="2571" y="1028"/>
                  </a:lnTo>
                  <a:lnTo>
                    <a:pt x="2573" y="1025"/>
                  </a:lnTo>
                  <a:lnTo>
                    <a:pt x="2573" y="1024"/>
                  </a:lnTo>
                  <a:lnTo>
                    <a:pt x="2572" y="1024"/>
                  </a:lnTo>
                  <a:lnTo>
                    <a:pt x="2569" y="1024"/>
                  </a:lnTo>
                  <a:lnTo>
                    <a:pt x="2568" y="1024"/>
                  </a:lnTo>
                  <a:lnTo>
                    <a:pt x="2568" y="1023"/>
                  </a:lnTo>
                  <a:lnTo>
                    <a:pt x="2568" y="1022"/>
                  </a:lnTo>
                  <a:lnTo>
                    <a:pt x="2569" y="1022"/>
                  </a:lnTo>
                  <a:lnTo>
                    <a:pt x="2571" y="1021"/>
                  </a:lnTo>
                  <a:lnTo>
                    <a:pt x="2569" y="1021"/>
                  </a:lnTo>
                  <a:lnTo>
                    <a:pt x="2569" y="1020"/>
                  </a:lnTo>
                  <a:lnTo>
                    <a:pt x="2569" y="1018"/>
                  </a:lnTo>
                  <a:lnTo>
                    <a:pt x="2571" y="1017"/>
                  </a:lnTo>
                  <a:lnTo>
                    <a:pt x="2571" y="1018"/>
                  </a:lnTo>
                  <a:lnTo>
                    <a:pt x="2572" y="1018"/>
                  </a:lnTo>
                  <a:lnTo>
                    <a:pt x="2572" y="1020"/>
                  </a:lnTo>
                  <a:lnTo>
                    <a:pt x="2572" y="1021"/>
                  </a:lnTo>
                  <a:lnTo>
                    <a:pt x="2573" y="1021"/>
                  </a:lnTo>
                  <a:lnTo>
                    <a:pt x="2573" y="1020"/>
                  </a:lnTo>
                  <a:lnTo>
                    <a:pt x="2572" y="1017"/>
                  </a:lnTo>
                  <a:lnTo>
                    <a:pt x="2572" y="1016"/>
                  </a:lnTo>
                  <a:lnTo>
                    <a:pt x="2569" y="1014"/>
                  </a:lnTo>
                  <a:lnTo>
                    <a:pt x="2569" y="1013"/>
                  </a:lnTo>
                  <a:lnTo>
                    <a:pt x="2569" y="1012"/>
                  </a:lnTo>
                  <a:lnTo>
                    <a:pt x="2568" y="1010"/>
                  </a:lnTo>
                  <a:lnTo>
                    <a:pt x="2569" y="1009"/>
                  </a:lnTo>
                  <a:lnTo>
                    <a:pt x="2572" y="1009"/>
                  </a:lnTo>
                  <a:lnTo>
                    <a:pt x="2572" y="1008"/>
                  </a:lnTo>
                  <a:lnTo>
                    <a:pt x="2571" y="1007"/>
                  </a:lnTo>
                  <a:lnTo>
                    <a:pt x="2573" y="1008"/>
                  </a:lnTo>
                  <a:lnTo>
                    <a:pt x="2573" y="1006"/>
                  </a:lnTo>
                  <a:lnTo>
                    <a:pt x="2572" y="1005"/>
                  </a:lnTo>
                  <a:lnTo>
                    <a:pt x="2572" y="1004"/>
                  </a:lnTo>
                  <a:lnTo>
                    <a:pt x="2572" y="1003"/>
                  </a:lnTo>
                  <a:lnTo>
                    <a:pt x="2572" y="1001"/>
                  </a:lnTo>
                  <a:lnTo>
                    <a:pt x="2572" y="1000"/>
                  </a:lnTo>
                  <a:lnTo>
                    <a:pt x="2575" y="998"/>
                  </a:lnTo>
                  <a:lnTo>
                    <a:pt x="2576" y="996"/>
                  </a:lnTo>
                  <a:lnTo>
                    <a:pt x="2577" y="996"/>
                  </a:lnTo>
                  <a:lnTo>
                    <a:pt x="2579" y="998"/>
                  </a:lnTo>
                  <a:lnTo>
                    <a:pt x="2577" y="999"/>
                  </a:lnTo>
                  <a:lnTo>
                    <a:pt x="2576" y="999"/>
                  </a:lnTo>
                  <a:lnTo>
                    <a:pt x="2577" y="999"/>
                  </a:lnTo>
                  <a:lnTo>
                    <a:pt x="2577" y="1000"/>
                  </a:lnTo>
                  <a:lnTo>
                    <a:pt x="2577" y="1001"/>
                  </a:lnTo>
                  <a:lnTo>
                    <a:pt x="2576" y="1001"/>
                  </a:lnTo>
                  <a:lnTo>
                    <a:pt x="2576" y="1003"/>
                  </a:lnTo>
                  <a:lnTo>
                    <a:pt x="2579" y="1003"/>
                  </a:lnTo>
                  <a:lnTo>
                    <a:pt x="2579" y="1004"/>
                  </a:lnTo>
                  <a:lnTo>
                    <a:pt x="2577" y="1004"/>
                  </a:lnTo>
                  <a:lnTo>
                    <a:pt x="2577" y="1005"/>
                  </a:lnTo>
                  <a:lnTo>
                    <a:pt x="2579" y="1006"/>
                  </a:lnTo>
                  <a:lnTo>
                    <a:pt x="2580" y="1006"/>
                  </a:lnTo>
                  <a:lnTo>
                    <a:pt x="2582" y="1004"/>
                  </a:lnTo>
                  <a:lnTo>
                    <a:pt x="2584" y="1004"/>
                  </a:lnTo>
                  <a:lnTo>
                    <a:pt x="2584" y="1003"/>
                  </a:lnTo>
                  <a:lnTo>
                    <a:pt x="2586" y="1004"/>
                  </a:lnTo>
                  <a:lnTo>
                    <a:pt x="2588" y="1003"/>
                  </a:lnTo>
                  <a:lnTo>
                    <a:pt x="2586" y="1001"/>
                  </a:lnTo>
                  <a:lnTo>
                    <a:pt x="2586" y="1000"/>
                  </a:lnTo>
                  <a:lnTo>
                    <a:pt x="2585" y="1000"/>
                  </a:lnTo>
                  <a:lnTo>
                    <a:pt x="2585" y="998"/>
                  </a:lnTo>
                  <a:lnTo>
                    <a:pt x="2585" y="997"/>
                  </a:lnTo>
                  <a:lnTo>
                    <a:pt x="2585" y="996"/>
                  </a:lnTo>
                  <a:lnTo>
                    <a:pt x="2585" y="995"/>
                  </a:lnTo>
                  <a:lnTo>
                    <a:pt x="2585" y="993"/>
                  </a:lnTo>
                  <a:lnTo>
                    <a:pt x="2585" y="992"/>
                  </a:lnTo>
                  <a:lnTo>
                    <a:pt x="2584" y="991"/>
                  </a:lnTo>
                  <a:lnTo>
                    <a:pt x="2585" y="990"/>
                  </a:lnTo>
                  <a:lnTo>
                    <a:pt x="2586" y="991"/>
                  </a:lnTo>
                  <a:lnTo>
                    <a:pt x="2586" y="992"/>
                  </a:lnTo>
                  <a:lnTo>
                    <a:pt x="2588" y="993"/>
                  </a:lnTo>
                  <a:lnTo>
                    <a:pt x="2588" y="995"/>
                  </a:lnTo>
                  <a:lnTo>
                    <a:pt x="2589" y="995"/>
                  </a:lnTo>
                  <a:lnTo>
                    <a:pt x="2589" y="997"/>
                  </a:lnTo>
                  <a:lnTo>
                    <a:pt x="2588" y="997"/>
                  </a:lnTo>
                  <a:lnTo>
                    <a:pt x="2588" y="998"/>
                  </a:lnTo>
                  <a:lnTo>
                    <a:pt x="2589" y="998"/>
                  </a:lnTo>
                  <a:lnTo>
                    <a:pt x="2590" y="998"/>
                  </a:lnTo>
                  <a:lnTo>
                    <a:pt x="2590" y="997"/>
                  </a:lnTo>
                  <a:lnTo>
                    <a:pt x="2591" y="996"/>
                  </a:lnTo>
                  <a:lnTo>
                    <a:pt x="2593" y="995"/>
                  </a:lnTo>
                  <a:lnTo>
                    <a:pt x="2593" y="992"/>
                  </a:lnTo>
                  <a:lnTo>
                    <a:pt x="2594" y="990"/>
                  </a:lnTo>
                  <a:lnTo>
                    <a:pt x="2595" y="990"/>
                  </a:lnTo>
                  <a:lnTo>
                    <a:pt x="2595" y="988"/>
                  </a:lnTo>
                  <a:lnTo>
                    <a:pt x="2597" y="988"/>
                  </a:lnTo>
                  <a:lnTo>
                    <a:pt x="2598" y="989"/>
                  </a:lnTo>
                  <a:lnTo>
                    <a:pt x="2597" y="989"/>
                  </a:lnTo>
                  <a:lnTo>
                    <a:pt x="2597" y="990"/>
                  </a:lnTo>
                  <a:lnTo>
                    <a:pt x="2598" y="990"/>
                  </a:lnTo>
                  <a:lnTo>
                    <a:pt x="2599" y="990"/>
                  </a:lnTo>
                  <a:lnTo>
                    <a:pt x="2600" y="990"/>
                  </a:lnTo>
                  <a:lnTo>
                    <a:pt x="2600" y="991"/>
                  </a:lnTo>
                  <a:lnTo>
                    <a:pt x="2600" y="992"/>
                  </a:lnTo>
                  <a:lnTo>
                    <a:pt x="2601" y="992"/>
                  </a:lnTo>
                  <a:lnTo>
                    <a:pt x="2602" y="993"/>
                  </a:lnTo>
                  <a:lnTo>
                    <a:pt x="2603" y="993"/>
                  </a:lnTo>
                  <a:lnTo>
                    <a:pt x="2605" y="993"/>
                  </a:lnTo>
                  <a:lnTo>
                    <a:pt x="2605" y="995"/>
                  </a:lnTo>
                  <a:lnTo>
                    <a:pt x="2605" y="996"/>
                  </a:lnTo>
                  <a:lnTo>
                    <a:pt x="2606" y="997"/>
                  </a:lnTo>
                  <a:lnTo>
                    <a:pt x="2608" y="995"/>
                  </a:lnTo>
                  <a:lnTo>
                    <a:pt x="2608" y="996"/>
                  </a:lnTo>
                  <a:lnTo>
                    <a:pt x="2608" y="997"/>
                  </a:lnTo>
                  <a:lnTo>
                    <a:pt x="2609" y="998"/>
                  </a:lnTo>
                  <a:lnTo>
                    <a:pt x="2610" y="998"/>
                  </a:lnTo>
                  <a:lnTo>
                    <a:pt x="2610" y="999"/>
                  </a:lnTo>
                  <a:lnTo>
                    <a:pt x="2610" y="1000"/>
                  </a:lnTo>
                  <a:lnTo>
                    <a:pt x="2611" y="1000"/>
                  </a:lnTo>
                  <a:lnTo>
                    <a:pt x="2611" y="999"/>
                  </a:lnTo>
                  <a:lnTo>
                    <a:pt x="2611" y="1000"/>
                  </a:lnTo>
                  <a:lnTo>
                    <a:pt x="2611" y="1003"/>
                  </a:lnTo>
                  <a:lnTo>
                    <a:pt x="2611" y="1004"/>
                  </a:lnTo>
                  <a:lnTo>
                    <a:pt x="2612" y="1004"/>
                  </a:lnTo>
                  <a:lnTo>
                    <a:pt x="2614" y="1003"/>
                  </a:lnTo>
                  <a:lnTo>
                    <a:pt x="2614" y="1000"/>
                  </a:lnTo>
                  <a:lnTo>
                    <a:pt x="2614" y="999"/>
                  </a:lnTo>
                  <a:lnTo>
                    <a:pt x="2614" y="998"/>
                  </a:lnTo>
                  <a:lnTo>
                    <a:pt x="2615" y="998"/>
                  </a:lnTo>
                  <a:lnTo>
                    <a:pt x="2616" y="997"/>
                  </a:lnTo>
                  <a:lnTo>
                    <a:pt x="2616" y="998"/>
                  </a:lnTo>
                  <a:lnTo>
                    <a:pt x="2616" y="999"/>
                  </a:lnTo>
                  <a:lnTo>
                    <a:pt x="2616" y="1000"/>
                  </a:lnTo>
                  <a:lnTo>
                    <a:pt x="2616" y="1001"/>
                  </a:lnTo>
                  <a:lnTo>
                    <a:pt x="2617" y="1001"/>
                  </a:lnTo>
                  <a:lnTo>
                    <a:pt x="2617" y="1003"/>
                  </a:lnTo>
                  <a:lnTo>
                    <a:pt x="2617" y="1004"/>
                  </a:lnTo>
                  <a:lnTo>
                    <a:pt x="2617" y="1005"/>
                  </a:lnTo>
                  <a:lnTo>
                    <a:pt x="2617" y="1006"/>
                  </a:lnTo>
                  <a:lnTo>
                    <a:pt x="2617" y="1007"/>
                  </a:lnTo>
                  <a:lnTo>
                    <a:pt x="2616" y="1008"/>
                  </a:lnTo>
                  <a:lnTo>
                    <a:pt x="2617" y="1009"/>
                  </a:lnTo>
                  <a:lnTo>
                    <a:pt x="2617" y="1010"/>
                  </a:lnTo>
                  <a:lnTo>
                    <a:pt x="2618" y="1009"/>
                  </a:lnTo>
                  <a:lnTo>
                    <a:pt x="2618" y="1010"/>
                  </a:lnTo>
                  <a:lnTo>
                    <a:pt x="2619" y="1012"/>
                  </a:lnTo>
                  <a:lnTo>
                    <a:pt x="2620" y="1010"/>
                  </a:lnTo>
                  <a:lnTo>
                    <a:pt x="2622" y="1007"/>
                  </a:lnTo>
                  <a:lnTo>
                    <a:pt x="2622" y="1008"/>
                  </a:lnTo>
                  <a:lnTo>
                    <a:pt x="2622" y="1009"/>
                  </a:lnTo>
                  <a:lnTo>
                    <a:pt x="2622" y="1010"/>
                  </a:lnTo>
                  <a:lnTo>
                    <a:pt x="2623" y="1009"/>
                  </a:lnTo>
                  <a:lnTo>
                    <a:pt x="2623" y="1008"/>
                  </a:lnTo>
                  <a:lnTo>
                    <a:pt x="2624" y="1008"/>
                  </a:lnTo>
                  <a:lnTo>
                    <a:pt x="2624" y="1009"/>
                  </a:lnTo>
                  <a:lnTo>
                    <a:pt x="2624" y="1010"/>
                  </a:lnTo>
                  <a:lnTo>
                    <a:pt x="2624" y="1012"/>
                  </a:lnTo>
                  <a:lnTo>
                    <a:pt x="2626" y="1010"/>
                  </a:lnTo>
                  <a:lnTo>
                    <a:pt x="2627" y="1012"/>
                  </a:lnTo>
                  <a:lnTo>
                    <a:pt x="2628" y="1013"/>
                  </a:lnTo>
                  <a:lnTo>
                    <a:pt x="2627" y="1014"/>
                  </a:lnTo>
                  <a:lnTo>
                    <a:pt x="2628" y="1014"/>
                  </a:lnTo>
                  <a:lnTo>
                    <a:pt x="2628" y="1015"/>
                  </a:lnTo>
                  <a:lnTo>
                    <a:pt x="2625" y="1017"/>
                  </a:lnTo>
                  <a:lnTo>
                    <a:pt x="2625" y="1018"/>
                  </a:lnTo>
                  <a:lnTo>
                    <a:pt x="2625" y="1020"/>
                  </a:lnTo>
                  <a:lnTo>
                    <a:pt x="2626" y="1022"/>
                  </a:lnTo>
                  <a:lnTo>
                    <a:pt x="2626" y="1023"/>
                  </a:lnTo>
                  <a:lnTo>
                    <a:pt x="2627" y="1023"/>
                  </a:lnTo>
                  <a:lnTo>
                    <a:pt x="2627" y="1022"/>
                  </a:lnTo>
                  <a:lnTo>
                    <a:pt x="2627" y="1021"/>
                  </a:lnTo>
                  <a:lnTo>
                    <a:pt x="2627" y="1020"/>
                  </a:lnTo>
                  <a:lnTo>
                    <a:pt x="2628" y="1018"/>
                  </a:lnTo>
                  <a:lnTo>
                    <a:pt x="2631" y="1017"/>
                  </a:lnTo>
                  <a:lnTo>
                    <a:pt x="2632" y="1018"/>
                  </a:lnTo>
                  <a:lnTo>
                    <a:pt x="2632" y="1020"/>
                  </a:lnTo>
                  <a:lnTo>
                    <a:pt x="2633" y="1018"/>
                  </a:lnTo>
                  <a:lnTo>
                    <a:pt x="2634" y="1018"/>
                  </a:lnTo>
                  <a:lnTo>
                    <a:pt x="2634" y="1017"/>
                  </a:lnTo>
                  <a:lnTo>
                    <a:pt x="2633" y="1016"/>
                  </a:lnTo>
                  <a:lnTo>
                    <a:pt x="2633" y="1015"/>
                  </a:lnTo>
                  <a:lnTo>
                    <a:pt x="2634" y="1014"/>
                  </a:lnTo>
                  <a:lnTo>
                    <a:pt x="2634" y="1013"/>
                  </a:lnTo>
                  <a:lnTo>
                    <a:pt x="2635" y="1013"/>
                  </a:lnTo>
                  <a:lnTo>
                    <a:pt x="2635" y="1012"/>
                  </a:lnTo>
                  <a:lnTo>
                    <a:pt x="2636" y="1012"/>
                  </a:lnTo>
                  <a:lnTo>
                    <a:pt x="2636" y="1013"/>
                  </a:lnTo>
                  <a:lnTo>
                    <a:pt x="2636" y="1016"/>
                  </a:lnTo>
                  <a:lnTo>
                    <a:pt x="2636" y="1017"/>
                  </a:lnTo>
                  <a:lnTo>
                    <a:pt x="2635" y="1018"/>
                  </a:lnTo>
                  <a:lnTo>
                    <a:pt x="2635" y="1021"/>
                  </a:lnTo>
                  <a:lnTo>
                    <a:pt x="2636" y="1021"/>
                  </a:lnTo>
                  <a:lnTo>
                    <a:pt x="2637" y="1018"/>
                  </a:lnTo>
                  <a:lnTo>
                    <a:pt x="2637" y="1017"/>
                  </a:lnTo>
                  <a:lnTo>
                    <a:pt x="2637" y="1016"/>
                  </a:lnTo>
                  <a:lnTo>
                    <a:pt x="2637" y="1015"/>
                  </a:lnTo>
                  <a:lnTo>
                    <a:pt x="2637" y="1014"/>
                  </a:lnTo>
                  <a:lnTo>
                    <a:pt x="2640" y="1013"/>
                  </a:lnTo>
                  <a:lnTo>
                    <a:pt x="2643" y="1010"/>
                  </a:lnTo>
                  <a:lnTo>
                    <a:pt x="2643" y="1009"/>
                  </a:lnTo>
                  <a:lnTo>
                    <a:pt x="2644" y="1009"/>
                  </a:lnTo>
                  <a:lnTo>
                    <a:pt x="2644" y="1010"/>
                  </a:lnTo>
                  <a:lnTo>
                    <a:pt x="2645" y="1013"/>
                  </a:lnTo>
                  <a:lnTo>
                    <a:pt x="2646" y="1014"/>
                  </a:lnTo>
                  <a:lnTo>
                    <a:pt x="2646" y="1015"/>
                  </a:lnTo>
                  <a:lnTo>
                    <a:pt x="2646" y="1016"/>
                  </a:lnTo>
                  <a:lnTo>
                    <a:pt x="2646" y="1017"/>
                  </a:lnTo>
                  <a:lnTo>
                    <a:pt x="2646" y="1018"/>
                  </a:lnTo>
                  <a:lnTo>
                    <a:pt x="2646" y="1020"/>
                  </a:lnTo>
                  <a:lnTo>
                    <a:pt x="2645" y="1020"/>
                  </a:lnTo>
                  <a:lnTo>
                    <a:pt x="2645" y="1021"/>
                  </a:lnTo>
                  <a:lnTo>
                    <a:pt x="2644" y="1020"/>
                  </a:lnTo>
                  <a:lnTo>
                    <a:pt x="2644" y="1018"/>
                  </a:lnTo>
                  <a:lnTo>
                    <a:pt x="2643" y="1020"/>
                  </a:lnTo>
                  <a:lnTo>
                    <a:pt x="2642" y="1018"/>
                  </a:lnTo>
                  <a:lnTo>
                    <a:pt x="2641" y="1018"/>
                  </a:lnTo>
                  <a:lnTo>
                    <a:pt x="2641" y="1021"/>
                  </a:lnTo>
                  <a:lnTo>
                    <a:pt x="2642" y="1021"/>
                  </a:lnTo>
                  <a:lnTo>
                    <a:pt x="2643" y="1022"/>
                  </a:lnTo>
                  <a:lnTo>
                    <a:pt x="2643" y="1023"/>
                  </a:lnTo>
                  <a:lnTo>
                    <a:pt x="2643" y="1024"/>
                  </a:lnTo>
                  <a:lnTo>
                    <a:pt x="2642" y="1024"/>
                  </a:lnTo>
                  <a:lnTo>
                    <a:pt x="2641" y="1025"/>
                  </a:lnTo>
                  <a:lnTo>
                    <a:pt x="2644" y="1025"/>
                  </a:lnTo>
                  <a:lnTo>
                    <a:pt x="2646" y="1023"/>
                  </a:lnTo>
                  <a:lnTo>
                    <a:pt x="2648" y="1023"/>
                  </a:lnTo>
                  <a:lnTo>
                    <a:pt x="2648" y="1024"/>
                  </a:lnTo>
                  <a:lnTo>
                    <a:pt x="2648" y="1025"/>
                  </a:lnTo>
                  <a:lnTo>
                    <a:pt x="2649" y="1026"/>
                  </a:lnTo>
                  <a:lnTo>
                    <a:pt x="2650" y="1026"/>
                  </a:lnTo>
                  <a:lnTo>
                    <a:pt x="2651" y="1029"/>
                  </a:lnTo>
                  <a:lnTo>
                    <a:pt x="2651" y="1032"/>
                  </a:lnTo>
                  <a:lnTo>
                    <a:pt x="2651" y="1033"/>
                  </a:lnTo>
                  <a:lnTo>
                    <a:pt x="2651" y="1034"/>
                  </a:lnTo>
                  <a:lnTo>
                    <a:pt x="2651" y="1037"/>
                  </a:lnTo>
                  <a:lnTo>
                    <a:pt x="2651" y="1038"/>
                  </a:lnTo>
                  <a:lnTo>
                    <a:pt x="2652" y="1034"/>
                  </a:lnTo>
                  <a:lnTo>
                    <a:pt x="2653" y="1033"/>
                  </a:lnTo>
                  <a:lnTo>
                    <a:pt x="2653" y="1032"/>
                  </a:lnTo>
                  <a:lnTo>
                    <a:pt x="2653" y="1031"/>
                  </a:lnTo>
                  <a:lnTo>
                    <a:pt x="2651" y="1025"/>
                  </a:lnTo>
                  <a:lnTo>
                    <a:pt x="2652" y="1025"/>
                  </a:lnTo>
                  <a:lnTo>
                    <a:pt x="2653" y="1025"/>
                  </a:lnTo>
                  <a:lnTo>
                    <a:pt x="2653" y="1024"/>
                  </a:lnTo>
                  <a:lnTo>
                    <a:pt x="2653" y="1023"/>
                  </a:lnTo>
                  <a:lnTo>
                    <a:pt x="2653" y="1022"/>
                  </a:lnTo>
                  <a:lnTo>
                    <a:pt x="2653" y="1021"/>
                  </a:lnTo>
                  <a:lnTo>
                    <a:pt x="2654" y="1021"/>
                  </a:lnTo>
                  <a:lnTo>
                    <a:pt x="2655" y="1020"/>
                  </a:lnTo>
                  <a:lnTo>
                    <a:pt x="2655" y="1021"/>
                  </a:lnTo>
                  <a:lnTo>
                    <a:pt x="2657" y="1024"/>
                  </a:lnTo>
                  <a:lnTo>
                    <a:pt x="2657" y="1025"/>
                  </a:lnTo>
                  <a:lnTo>
                    <a:pt x="2658" y="1024"/>
                  </a:lnTo>
                  <a:lnTo>
                    <a:pt x="2658" y="1023"/>
                  </a:lnTo>
                  <a:lnTo>
                    <a:pt x="2658" y="1022"/>
                  </a:lnTo>
                  <a:lnTo>
                    <a:pt x="2658" y="1021"/>
                  </a:lnTo>
                  <a:lnTo>
                    <a:pt x="2658" y="1020"/>
                  </a:lnTo>
                  <a:lnTo>
                    <a:pt x="2660" y="1021"/>
                  </a:lnTo>
                  <a:lnTo>
                    <a:pt x="2659" y="1018"/>
                  </a:lnTo>
                  <a:lnTo>
                    <a:pt x="2659" y="1017"/>
                  </a:lnTo>
                  <a:lnTo>
                    <a:pt x="2660" y="1016"/>
                  </a:lnTo>
                  <a:lnTo>
                    <a:pt x="2660" y="1015"/>
                  </a:lnTo>
                  <a:lnTo>
                    <a:pt x="2660" y="1014"/>
                  </a:lnTo>
                  <a:lnTo>
                    <a:pt x="2659" y="1014"/>
                  </a:lnTo>
                  <a:lnTo>
                    <a:pt x="2659" y="1013"/>
                  </a:lnTo>
                  <a:lnTo>
                    <a:pt x="2658" y="1013"/>
                  </a:lnTo>
                  <a:lnTo>
                    <a:pt x="2658" y="1012"/>
                  </a:lnTo>
                  <a:lnTo>
                    <a:pt x="2659" y="1012"/>
                  </a:lnTo>
                  <a:lnTo>
                    <a:pt x="2663" y="1010"/>
                  </a:lnTo>
                  <a:lnTo>
                    <a:pt x="2666" y="1012"/>
                  </a:lnTo>
                  <a:lnTo>
                    <a:pt x="2672" y="1016"/>
                  </a:lnTo>
                  <a:lnTo>
                    <a:pt x="2675" y="1015"/>
                  </a:lnTo>
                  <a:lnTo>
                    <a:pt x="2686" y="1017"/>
                  </a:lnTo>
                  <a:lnTo>
                    <a:pt x="2686" y="1018"/>
                  </a:lnTo>
                  <a:lnTo>
                    <a:pt x="2685" y="1020"/>
                  </a:lnTo>
                  <a:lnTo>
                    <a:pt x="2684" y="1021"/>
                  </a:lnTo>
                  <a:lnTo>
                    <a:pt x="2688" y="1022"/>
                  </a:lnTo>
                  <a:lnTo>
                    <a:pt x="2688" y="1023"/>
                  </a:lnTo>
                  <a:lnTo>
                    <a:pt x="2688" y="1024"/>
                  </a:lnTo>
                  <a:lnTo>
                    <a:pt x="2686" y="1026"/>
                  </a:lnTo>
                  <a:lnTo>
                    <a:pt x="2686" y="1029"/>
                  </a:lnTo>
                  <a:lnTo>
                    <a:pt x="2690" y="1028"/>
                  </a:lnTo>
                  <a:lnTo>
                    <a:pt x="2692" y="1028"/>
                  </a:lnTo>
                  <a:lnTo>
                    <a:pt x="2693" y="1029"/>
                  </a:lnTo>
                  <a:lnTo>
                    <a:pt x="2693" y="1028"/>
                  </a:lnTo>
                  <a:lnTo>
                    <a:pt x="2694" y="1028"/>
                  </a:lnTo>
                  <a:lnTo>
                    <a:pt x="2695" y="1028"/>
                  </a:lnTo>
                  <a:lnTo>
                    <a:pt x="2694" y="1030"/>
                  </a:lnTo>
                  <a:lnTo>
                    <a:pt x="2694" y="1031"/>
                  </a:lnTo>
                  <a:lnTo>
                    <a:pt x="2694" y="1032"/>
                  </a:lnTo>
                  <a:lnTo>
                    <a:pt x="2693" y="1035"/>
                  </a:lnTo>
                  <a:lnTo>
                    <a:pt x="2695" y="1035"/>
                  </a:lnTo>
                  <a:lnTo>
                    <a:pt x="2696" y="1035"/>
                  </a:lnTo>
                  <a:lnTo>
                    <a:pt x="2696" y="1038"/>
                  </a:lnTo>
                  <a:lnTo>
                    <a:pt x="2697" y="1038"/>
                  </a:lnTo>
                  <a:lnTo>
                    <a:pt x="2701" y="1035"/>
                  </a:lnTo>
                  <a:lnTo>
                    <a:pt x="2702" y="1035"/>
                  </a:lnTo>
                  <a:lnTo>
                    <a:pt x="2703" y="1035"/>
                  </a:lnTo>
                  <a:lnTo>
                    <a:pt x="2705" y="1039"/>
                  </a:lnTo>
                  <a:lnTo>
                    <a:pt x="2706" y="1039"/>
                  </a:lnTo>
                  <a:lnTo>
                    <a:pt x="2709" y="1039"/>
                  </a:lnTo>
                  <a:lnTo>
                    <a:pt x="2709" y="1040"/>
                  </a:lnTo>
                  <a:lnTo>
                    <a:pt x="2707" y="1041"/>
                  </a:lnTo>
                  <a:lnTo>
                    <a:pt x="2707" y="1042"/>
                  </a:lnTo>
                  <a:lnTo>
                    <a:pt x="2710" y="1041"/>
                  </a:lnTo>
                  <a:lnTo>
                    <a:pt x="2710" y="1042"/>
                  </a:lnTo>
                  <a:lnTo>
                    <a:pt x="2711" y="1042"/>
                  </a:lnTo>
                  <a:lnTo>
                    <a:pt x="2711" y="1043"/>
                  </a:lnTo>
                  <a:lnTo>
                    <a:pt x="2710" y="1045"/>
                  </a:lnTo>
                  <a:lnTo>
                    <a:pt x="2707" y="1045"/>
                  </a:lnTo>
                  <a:lnTo>
                    <a:pt x="2707" y="1047"/>
                  </a:lnTo>
                  <a:lnTo>
                    <a:pt x="2707" y="1048"/>
                  </a:lnTo>
                  <a:lnTo>
                    <a:pt x="2707" y="1049"/>
                  </a:lnTo>
                  <a:lnTo>
                    <a:pt x="2706" y="1049"/>
                  </a:lnTo>
                  <a:lnTo>
                    <a:pt x="2706" y="1050"/>
                  </a:lnTo>
                  <a:lnTo>
                    <a:pt x="2706" y="1051"/>
                  </a:lnTo>
                  <a:lnTo>
                    <a:pt x="2705" y="1052"/>
                  </a:lnTo>
                  <a:lnTo>
                    <a:pt x="2706" y="1052"/>
                  </a:lnTo>
                  <a:lnTo>
                    <a:pt x="2707" y="1051"/>
                  </a:lnTo>
                  <a:lnTo>
                    <a:pt x="2710" y="1048"/>
                  </a:lnTo>
                  <a:lnTo>
                    <a:pt x="2711" y="1048"/>
                  </a:lnTo>
                  <a:lnTo>
                    <a:pt x="2713" y="1047"/>
                  </a:lnTo>
                  <a:lnTo>
                    <a:pt x="2714" y="1048"/>
                  </a:lnTo>
                  <a:lnTo>
                    <a:pt x="2717" y="1050"/>
                  </a:lnTo>
                  <a:lnTo>
                    <a:pt x="2720" y="1052"/>
                  </a:lnTo>
                  <a:lnTo>
                    <a:pt x="2722" y="1056"/>
                  </a:lnTo>
                  <a:lnTo>
                    <a:pt x="2723" y="1058"/>
                  </a:lnTo>
                  <a:lnTo>
                    <a:pt x="2723" y="1059"/>
                  </a:lnTo>
                  <a:lnTo>
                    <a:pt x="2722" y="1063"/>
                  </a:lnTo>
                  <a:lnTo>
                    <a:pt x="2720" y="1063"/>
                  </a:lnTo>
                  <a:lnTo>
                    <a:pt x="2718" y="1062"/>
                  </a:lnTo>
                  <a:lnTo>
                    <a:pt x="2714" y="1060"/>
                  </a:lnTo>
                  <a:lnTo>
                    <a:pt x="2710" y="1059"/>
                  </a:lnTo>
                  <a:lnTo>
                    <a:pt x="2705" y="1060"/>
                  </a:lnTo>
                  <a:lnTo>
                    <a:pt x="2703" y="1063"/>
                  </a:lnTo>
                  <a:lnTo>
                    <a:pt x="2694" y="1066"/>
                  </a:lnTo>
                  <a:lnTo>
                    <a:pt x="2693" y="1067"/>
                  </a:lnTo>
                  <a:lnTo>
                    <a:pt x="2692" y="1070"/>
                  </a:lnTo>
                  <a:lnTo>
                    <a:pt x="2693" y="1072"/>
                  </a:lnTo>
                  <a:lnTo>
                    <a:pt x="2692" y="1073"/>
                  </a:lnTo>
                  <a:lnTo>
                    <a:pt x="2689" y="1076"/>
                  </a:lnTo>
                  <a:lnTo>
                    <a:pt x="2695" y="1075"/>
                  </a:lnTo>
                  <a:lnTo>
                    <a:pt x="2707" y="1079"/>
                  </a:lnTo>
                  <a:lnTo>
                    <a:pt x="2719" y="1082"/>
                  </a:lnTo>
                  <a:lnTo>
                    <a:pt x="2720" y="1083"/>
                  </a:lnTo>
                  <a:lnTo>
                    <a:pt x="2718" y="1083"/>
                  </a:lnTo>
                  <a:lnTo>
                    <a:pt x="2717" y="1084"/>
                  </a:lnTo>
                  <a:lnTo>
                    <a:pt x="2717" y="1085"/>
                  </a:lnTo>
                  <a:lnTo>
                    <a:pt x="2717" y="1087"/>
                  </a:lnTo>
                  <a:lnTo>
                    <a:pt x="2707" y="1085"/>
                  </a:lnTo>
                  <a:lnTo>
                    <a:pt x="2706" y="1084"/>
                  </a:lnTo>
                  <a:lnTo>
                    <a:pt x="2704" y="1083"/>
                  </a:lnTo>
                  <a:lnTo>
                    <a:pt x="2703" y="1083"/>
                  </a:lnTo>
                  <a:lnTo>
                    <a:pt x="2703" y="1082"/>
                  </a:lnTo>
                  <a:lnTo>
                    <a:pt x="2700" y="1083"/>
                  </a:lnTo>
                  <a:lnTo>
                    <a:pt x="2698" y="1083"/>
                  </a:lnTo>
                  <a:lnTo>
                    <a:pt x="2700" y="1082"/>
                  </a:lnTo>
                  <a:lnTo>
                    <a:pt x="2698" y="1081"/>
                  </a:lnTo>
                  <a:lnTo>
                    <a:pt x="2697" y="1082"/>
                  </a:lnTo>
                  <a:lnTo>
                    <a:pt x="2697" y="1083"/>
                  </a:lnTo>
                  <a:lnTo>
                    <a:pt x="2697" y="1084"/>
                  </a:lnTo>
                  <a:lnTo>
                    <a:pt x="2696" y="1085"/>
                  </a:lnTo>
                  <a:lnTo>
                    <a:pt x="2686" y="1087"/>
                  </a:lnTo>
                  <a:lnTo>
                    <a:pt x="2684" y="1087"/>
                  </a:lnTo>
                  <a:lnTo>
                    <a:pt x="2686" y="1090"/>
                  </a:lnTo>
                  <a:lnTo>
                    <a:pt x="2689" y="1091"/>
                  </a:lnTo>
                  <a:lnTo>
                    <a:pt x="2692" y="1095"/>
                  </a:lnTo>
                  <a:lnTo>
                    <a:pt x="2693" y="1096"/>
                  </a:lnTo>
                  <a:lnTo>
                    <a:pt x="2702" y="1101"/>
                  </a:lnTo>
                  <a:lnTo>
                    <a:pt x="2707" y="1102"/>
                  </a:lnTo>
                  <a:lnTo>
                    <a:pt x="2714" y="1101"/>
                  </a:lnTo>
                  <a:lnTo>
                    <a:pt x="2718" y="1102"/>
                  </a:lnTo>
                  <a:lnTo>
                    <a:pt x="2718" y="1105"/>
                  </a:lnTo>
                  <a:lnTo>
                    <a:pt x="2718" y="1107"/>
                  </a:lnTo>
                  <a:lnTo>
                    <a:pt x="2719" y="1107"/>
                  </a:lnTo>
                  <a:lnTo>
                    <a:pt x="2720" y="1108"/>
                  </a:lnTo>
                  <a:lnTo>
                    <a:pt x="2723" y="1112"/>
                  </a:lnTo>
                  <a:lnTo>
                    <a:pt x="2723" y="1113"/>
                  </a:lnTo>
                  <a:lnTo>
                    <a:pt x="2723" y="1114"/>
                  </a:lnTo>
                  <a:lnTo>
                    <a:pt x="2723" y="1115"/>
                  </a:lnTo>
                  <a:lnTo>
                    <a:pt x="2720" y="1115"/>
                  </a:lnTo>
                  <a:lnTo>
                    <a:pt x="2720" y="1116"/>
                  </a:lnTo>
                  <a:lnTo>
                    <a:pt x="2720" y="1117"/>
                  </a:lnTo>
                  <a:lnTo>
                    <a:pt x="2720" y="1118"/>
                  </a:lnTo>
                  <a:lnTo>
                    <a:pt x="2720" y="1120"/>
                  </a:lnTo>
                  <a:lnTo>
                    <a:pt x="2721" y="1120"/>
                  </a:lnTo>
                  <a:lnTo>
                    <a:pt x="2723" y="1121"/>
                  </a:lnTo>
                  <a:lnTo>
                    <a:pt x="2724" y="1121"/>
                  </a:lnTo>
                  <a:lnTo>
                    <a:pt x="2726" y="1122"/>
                  </a:lnTo>
                  <a:lnTo>
                    <a:pt x="2724" y="1123"/>
                  </a:lnTo>
                  <a:lnTo>
                    <a:pt x="2723" y="1123"/>
                  </a:lnTo>
                  <a:lnTo>
                    <a:pt x="2720" y="1126"/>
                  </a:lnTo>
                  <a:lnTo>
                    <a:pt x="2719" y="1127"/>
                  </a:lnTo>
                  <a:lnTo>
                    <a:pt x="2719" y="1129"/>
                  </a:lnTo>
                  <a:lnTo>
                    <a:pt x="2718" y="1129"/>
                  </a:lnTo>
                  <a:lnTo>
                    <a:pt x="2718" y="1130"/>
                  </a:lnTo>
                  <a:lnTo>
                    <a:pt x="2719" y="1131"/>
                  </a:lnTo>
                  <a:lnTo>
                    <a:pt x="2720" y="1130"/>
                  </a:lnTo>
                  <a:lnTo>
                    <a:pt x="2722" y="1130"/>
                  </a:lnTo>
                  <a:lnTo>
                    <a:pt x="2723" y="1130"/>
                  </a:lnTo>
                  <a:lnTo>
                    <a:pt x="2723" y="1131"/>
                  </a:lnTo>
                  <a:lnTo>
                    <a:pt x="2722" y="1131"/>
                  </a:lnTo>
                  <a:lnTo>
                    <a:pt x="2720" y="1133"/>
                  </a:lnTo>
                  <a:lnTo>
                    <a:pt x="2717" y="1134"/>
                  </a:lnTo>
                  <a:lnTo>
                    <a:pt x="2717" y="1133"/>
                  </a:lnTo>
                  <a:lnTo>
                    <a:pt x="2714" y="1133"/>
                  </a:lnTo>
                  <a:lnTo>
                    <a:pt x="2713" y="1134"/>
                  </a:lnTo>
                  <a:lnTo>
                    <a:pt x="2712" y="1134"/>
                  </a:lnTo>
                  <a:lnTo>
                    <a:pt x="2710" y="1135"/>
                  </a:lnTo>
                  <a:lnTo>
                    <a:pt x="2709" y="1134"/>
                  </a:lnTo>
                  <a:lnTo>
                    <a:pt x="2706" y="1130"/>
                  </a:lnTo>
                  <a:lnTo>
                    <a:pt x="2705" y="1129"/>
                  </a:lnTo>
                  <a:lnTo>
                    <a:pt x="2698" y="1124"/>
                  </a:lnTo>
                  <a:lnTo>
                    <a:pt x="2698" y="1123"/>
                  </a:lnTo>
                  <a:lnTo>
                    <a:pt x="2700" y="1122"/>
                  </a:lnTo>
                  <a:lnTo>
                    <a:pt x="2701" y="1121"/>
                  </a:lnTo>
                  <a:lnTo>
                    <a:pt x="2700" y="1120"/>
                  </a:lnTo>
                  <a:lnTo>
                    <a:pt x="2690" y="1115"/>
                  </a:lnTo>
                  <a:lnTo>
                    <a:pt x="2683" y="1106"/>
                  </a:lnTo>
                  <a:lnTo>
                    <a:pt x="2681" y="1105"/>
                  </a:lnTo>
                  <a:lnTo>
                    <a:pt x="2678" y="1106"/>
                  </a:lnTo>
                  <a:lnTo>
                    <a:pt x="2679" y="1107"/>
                  </a:lnTo>
                  <a:lnTo>
                    <a:pt x="2680" y="1108"/>
                  </a:lnTo>
                  <a:lnTo>
                    <a:pt x="2680" y="1109"/>
                  </a:lnTo>
                  <a:lnTo>
                    <a:pt x="2683" y="1113"/>
                  </a:lnTo>
                  <a:lnTo>
                    <a:pt x="2683" y="1114"/>
                  </a:lnTo>
                  <a:lnTo>
                    <a:pt x="2683" y="1115"/>
                  </a:lnTo>
                  <a:lnTo>
                    <a:pt x="2681" y="1115"/>
                  </a:lnTo>
                  <a:lnTo>
                    <a:pt x="2680" y="1114"/>
                  </a:lnTo>
                  <a:lnTo>
                    <a:pt x="2681" y="1116"/>
                  </a:lnTo>
                  <a:lnTo>
                    <a:pt x="2684" y="1117"/>
                  </a:lnTo>
                  <a:lnTo>
                    <a:pt x="2687" y="1120"/>
                  </a:lnTo>
                  <a:lnTo>
                    <a:pt x="2688" y="1121"/>
                  </a:lnTo>
                  <a:lnTo>
                    <a:pt x="2689" y="1122"/>
                  </a:lnTo>
                  <a:lnTo>
                    <a:pt x="2692" y="1122"/>
                  </a:lnTo>
                  <a:lnTo>
                    <a:pt x="2693" y="1124"/>
                  </a:lnTo>
                  <a:lnTo>
                    <a:pt x="2694" y="1126"/>
                  </a:lnTo>
                  <a:lnTo>
                    <a:pt x="2694" y="1129"/>
                  </a:lnTo>
                  <a:lnTo>
                    <a:pt x="2695" y="1129"/>
                  </a:lnTo>
                  <a:lnTo>
                    <a:pt x="2696" y="1131"/>
                  </a:lnTo>
                  <a:lnTo>
                    <a:pt x="2697" y="1133"/>
                  </a:lnTo>
                  <a:lnTo>
                    <a:pt x="2697" y="1134"/>
                  </a:lnTo>
                  <a:lnTo>
                    <a:pt x="2697" y="1137"/>
                  </a:lnTo>
                  <a:lnTo>
                    <a:pt x="2697" y="1138"/>
                  </a:lnTo>
                  <a:lnTo>
                    <a:pt x="2697" y="1139"/>
                  </a:lnTo>
                  <a:lnTo>
                    <a:pt x="2698" y="1139"/>
                  </a:lnTo>
                  <a:lnTo>
                    <a:pt x="2698" y="1140"/>
                  </a:lnTo>
                  <a:lnTo>
                    <a:pt x="2698" y="1141"/>
                  </a:lnTo>
                  <a:lnTo>
                    <a:pt x="2700" y="1141"/>
                  </a:lnTo>
                  <a:lnTo>
                    <a:pt x="2700" y="1142"/>
                  </a:lnTo>
                  <a:lnTo>
                    <a:pt x="2702" y="1143"/>
                  </a:lnTo>
                  <a:lnTo>
                    <a:pt x="2702" y="1144"/>
                  </a:lnTo>
                  <a:lnTo>
                    <a:pt x="2702" y="1146"/>
                  </a:lnTo>
                  <a:lnTo>
                    <a:pt x="2703" y="1146"/>
                  </a:lnTo>
                  <a:lnTo>
                    <a:pt x="2703" y="1147"/>
                  </a:lnTo>
                  <a:lnTo>
                    <a:pt x="2703" y="1148"/>
                  </a:lnTo>
                  <a:lnTo>
                    <a:pt x="2703" y="1149"/>
                  </a:lnTo>
                  <a:lnTo>
                    <a:pt x="2703" y="1150"/>
                  </a:lnTo>
                  <a:lnTo>
                    <a:pt x="2703" y="1151"/>
                  </a:lnTo>
                  <a:lnTo>
                    <a:pt x="2704" y="1152"/>
                  </a:lnTo>
                  <a:lnTo>
                    <a:pt x="2705" y="1154"/>
                  </a:lnTo>
                  <a:lnTo>
                    <a:pt x="2706" y="1155"/>
                  </a:lnTo>
                  <a:lnTo>
                    <a:pt x="2707" y="1159"/>
                  </a:lnTo>
                  <a:lnTo>
                    <a:pt x="2710" y="1162"/>
                  </a:lnTo>
                  <a:lnTo>
                    <a:pt x="2711" y="1160"/>
                  </a:lnTo>
                  <a:lnTo>
                    <a:pt x="2714" y="1158"/>
                  </a:lnTo>
                  <a:lnTo>
                    <a:pt x="2715" y="1156"/>
                  </a:lnTo>
                  <a:lnTo>
                    <a:pt x="2715" y="1155"/>
                  </a:lnTo>
                  <a:lnTo>
                    <a:pt x="2715" y="1152"/>
                  </a:lnTo>
                  <a:lnTo>
                    <a:pt x="2714" y="1150"/>
                  </a:lnTo>
                  <a:lnTo>
                    <a:pt x="2713" y="1148"/>
                  </a:lnTo>
                  <a:lnTo>
                    <a:pt x="2713" y="1147"/>
                  </a:lnTo>
                  <a:lnTo>
                    <a:pt x="2713" y="1146"/>
                  </a:lnTo>
                  <a:lnTo>
                    <a:pt x="2713" y="1143"/>
                  </a:lnTo>
                  <a:lnTo>
                    <a:pt x="2712" y="1141"/>
                  </a:lnTo>
                  <a:lnTo>
                    <a:pt x="2712" y="1140"/>
                  </a:lnTo>
                  <a:lnTo>
                    <a:pt x="2712" y="1139"/>
                  </a:lnTo>
                  <a:lnTo>
                    <a:pt x="2713" y="1140"/>
                  </a:lnTo>
                  <a:lnTo>
                    <a:pt x="2715" y="1147"/>
                  </a:lnTo>
                  <a:lnTo>
                    <a:pt x="2719" y="1150"/>
                  </a:lnTo>
                  <a:lnTo>
                    <a:pt x="2719" y="1151"/>
                  </a:lnTo>
                  <a:lnTo>
                    <a:pt x="2719" y="1152"/>
                  </a:lnTo>
                  <a:lnTo>
                    <a:pt x="2719" y="1154"/>
                  </a:lnTo>
                  <a:lnTo>
                    <a:pt x="2719" y="1155"/>
                  </a:lnTo>
                  <a:lnTo>
                    <a:pt x="2719" y="1157"/>
                  </a:lnTo>
                  <a:lnTo>
                    <a:pt x="2720" y="1157"/>
                  </a:lnTo>
                  <a:lnTo>
                    <a:pt x="2720" y="1158"/>
                  </a:lnTo>
                  <a:lnTo>
                    <a:pt x="2724" y="1163"/>
                  </a:lnTo>
                  <a:lnTo>
                    <a:pt x="2724" y="1164"/>
                  </a:lnTo>
                  <a:lnTo>
                    <a:pt x="2723" y="1163"/>
                  </a:lnTo>
                  <a:lnTo>
                    <a:pt x="2719" y="1160"/>
                  </a:lnTo>
                  <a:lnTo>
                    <a:pt x="2718" y="1162"/>
                  </a:lnTo>
                  <a:lnTo>
                    <a:pt x="2715" y="1163"/>
                  </a:lnTo>
                  <a:lnTo>
                    <a:pt x="2713" y="1164"/>
                  </a:lnTo>
                  <a:lnTo>
                    <a:pt x="2711" y="1164"/>
                  </a:lnTo>
                  <a:lnTo>
                    <a:pt x="2709" y="1164"/>
                  </a:lnTo>
                  <a:lnTo>
                    <a:pt x="2707" y="1165"/>
                  </a:lnTo>
                  <a:lnTo>
                    <a:pt x="2707" y="1166"/>
                  </a:lnTo>
                  <a:lnTo>
                    <a:pt x="2706" y="1168"/>
                  </a:lnTo>
                  <a:lnTo>
                    <a:pt x="2707" y="1171"/>
                  </a:lnTo>
                  <a:lnTo>
                    <a:pt x="2709" y="1173"/>
                  </a:lnTo>
                  <a:lnTo>
                    <a:pt x="2710" y="1173"/>
                  </a:lnTo>
                  <a:lnTo>
                    <a:pt x="2714" y="1172"/>
                  </a:lnTo>
                  <a:lnTo>
                    <a:pt x="2715" y="1172"/>
                  </a:lnTo>
                  <a:lnTo>
                    <a:pt x="2715" y="1174"/>
                  </a:lnTo>
                  <a:lnTo>
                    <a:pt x="2717" y="1174"/>
                  </a:lnTo>
                  <a:lnTo>
                    <a:pt x="2717" y="1176"/>
                  </a:lnTo>
                  <a:lnTo>
                    <a:pt x="2718" y="1176"/>
                  </a:lnTo>
                  <a:lnTo>
                    <a:pt x="2718" y="1177"/>
                  </a:lnTo>
                  <a:lnTo>
                    <a:pt x="2718" y="1179"/>
                  </a:lnTo>
                  <a:lnTo>
                    <a:pt x="2717" y="1180"/>
                  </a:lnTo>
                  <a:lnTo>
                    <a:pt x="2717" y="1181"/>
                  </a:lnTo>
                  <a:lnTo>
                    <a:pt x="2718" y="1182"/>
                  </a:lnTo>
                  <a:lnTo>
                    <a:pt x="2719" y="1182"/>
                  </a:lnTo>
                  <a:lnTo>
                    <a:pt x="2719" y="1183"/>
                  </a:lnTo>
                  <a:lnTo>
                    <a:pt x="2719" y="1184"/>
                  </a:lnTo>
                  <a:lnTo>
                    <a:pt x="2720" y="1185"/>
                  </a:lnTo>
                  <a:lnTo>
                    <a:pt x="2720" y="1188"/>
                  </a:lnTo>
                  <a:lnTo>
                    <a:pt x="2721" y="1191"/>
                  </a:lnTo>
                  <a:lnTo>
                    <a:pt x="2721" y="1192"/>
                  </a:lnTo>
                  <a:lnTo>
                    <a:pt x="2722" y="1194"/>
                  </a:lnTo>
                  <a:lnTo>
                    <a:pt x="2722" y="1196"/>
                  </a:lnTo>
                  <a:lnTo>
                    <a:pt x="2723" y="1197"/>
                  </a:lnTo>
                  <a:lnTo>
                    <a:pt x="2727" y="1199"/>
                  </a:lnTo>
                  <a:lnTo>
                    <a:pt x="2728" y="1199"/>
                  </a:lnTo>
                  <a:lnTo>
                    <a:pt x="2728" y="1200"/>
                  </a:lnTo>
                  <a:lnTo>
                    <a:pt x="2728" y="1201"/>
                  </a:lnTo>
                  <a:lnTo>
                    <a:pt x="2729" y="1202"/>
                  </a:lnTo>
                  <a:lnTo>
                    <a:pt x="2729" y="1204"/>
                  </a:lnTo>
                  <a:lnTo>
                    <a:pt x="2729" y="1205"/>
                  </a:lnTo>
                  <a:lnTo>
                    <a:pt x="2729" y="1206"/>
                  </a:lnTo>
                  <a:lnTo>
                    <a:pt x="2729" y="1207"/>
                  </a:lnTo>
                  <a:lnTo>
                    <a:pt x="2730" y="1207"/>
                  </a:lnTo>
                  <a:lnTo>
                    <a:pt x="2730" y="1208"/>
                  </a:lnTo>
                  <a:lnTo>
                    <a:pt x="2729" y="1209"/>
                  </a:lnTo>
                  <a:lnTo>
                    <a:pt x="2729" y="1210"/>
                  </a:lnTo>
                  <a:lnTo>
                    <a:pt x="2728" y="1211"/>
                  </a:lnTo>
                  <a:lnTo>
                    <a:pt x="2727" y="1211"/>
                  </a:lnTo>
                  <a:lnTo>
                    <a:pt x="2727" y="1213"/>
                  </a:lnTo>
                  <a:lnTo>
                    <a:pt x="2732" y="1210"/>
                  </a:lnTo>
                  <a:lnTo>
                    <a:pt x="2735" y="1213"/>
                  </a:lnTo>
                  <a:lnTo>
                    <a:pt x="2735" y="1214"/>
                  </a:lnTo>
                  <a:lnTo>
                    <a:pt x="2733" y="1214"/>
                  </a:lnTo>
                  <a:lnTo>
                    <a:pt x="2735" y="1214"/>
                  </a:lnTo>
                  <a:lnTo>
                    <a:pt x="2737" y="1213"/>
                  </a:lnTo>
                  <a:lnTo>
                    <a:pt x="2738" y="1213"/>
                  </a:lnTo>
                  <a:lnTo>
                    <a:pt x="2739" y="1214"/>
                  </a:lnTo>
                  <a:lnTo>
                    <a:pt x="2739" y="1215"/>
                  </a:lnTo>
                  <a:lnTo>
                    <a:pt x="2740" y="1215"/>
                  </a:lnTo>
                  <a:lnTo>
                    <a:pt x="2740" y="1217"/>
                  </a:lnTo>
                  <a:lnTo>
                    <a:pt x="2741" y="1218"/>
                  </a:lnTo>
                  <a:lnTo>
                    <a:pt x="2741" y="1219"/>
                  </a:lnTo>
                  <a:lnTo>
                    <a:pt x="2741" y="1221"/>
                  </a:lnTo>
                  <a:lnTo>
                    <a:pt x="2740" y="1222"/>
                  </a:lnTo>
                  <a:lnTo>
                    <a:pt x="2744" y="1224"/>
                  </a:lnTo>
                  <a:lnTo>
                    <a:pt x="2747" y="1225"/>
                  </a:lnTo>
                  <a:lnTo>
                    <a:pt x="2748" y="1225"/>
                  </a:lnTo>
                  <a:lnTo>
                    <a:pt x="2748" y="1226"/>
                  </a:lnTo>
                  <a:lnTo>
                    <a:pt x="2748" y="1227"/>
                  </a:lnTo>
                  <a:lnTo>
                    <a:pt x="2749" y="1229"/>
                  </a:lnTo>
                  <a:lnTo>
                    <a:pt x="2752" y="1230"/>
                  </a:lnTo>
                  <a:lnTo>
                    <a:pt x="2753" y="1229"/>
                  </a:lnTo>
                  <a:lnTo>
                    <a:pt x="2754" y="1227"/>
                  </a:lnTo>
                  <a:lnTo>
                    <a:pt x="2754" y="1226"/>
                  </a:lnTo>
                  <a:lnTo>
                    <a:pt x="2754" y="1225"/>
                  </a:lnTo>
                  <a:lnTo>
                    <a:pt x="2754" y="1224"/>
                  </a:lnTo>
                  <a:lnTo>
                    <a:pt x="2754" y="1223"/>
                  </a:lnTo>
                  <a:lnTo>
                    <a:pt x="2754" y="1222"/>
                  </a:lnTo>
                  <a:lnTo>
                    <a:pt x="2755" y="1222"/>
                  </a:lnTo>
                  <a:lnTo>
                    <a:pt x="2755" y="1221"/>
                  </a:lnTo>
                  <a:lnTo>
                    <a:pt x="2756" y="1222"/>
                  </a:lnTo>
                  <a:lnTo>
                    <a:pt x="2756" y="1223"/>
                  </a:lnTo>
                  <a:lnTo>
                    <a:pt x="2756" y="1224"/>
                  </a:lnTo>
                  <a:lnTo>
                    <a:pt x="2756" y="1225"/>
                  </a:lnTo>
                  <a:lnTo>
                    <a:pt x="2756" y="1226"/>
                  </a:lnTo>
                  <a:lnTo>
                    <a:pt x="2757" y="1229"/>
                  </a:lnTo>
                  <a:lnTo>
                    <a:pt x="2758" y="1231"/>
                  </a:lnTo>
                  <a:lnTo>
                    <a:pt x="2758" y="1233"/>
                  </a:lnTo>
                  <a:lnTo>
                    <a:pt x="2758" y="1234"/>
                  </a:lnTo>
                  <a:lnTo>
                    <a:pt x="2758" y="1235"/>
                  </a:lnTo>
                  <a:lnTo>
                    <a:pt x="2757" y="1236"/>
                  </a:lnTo>
                  <a:lnTo>
                    <a:pt x="2758" y="1238"/>
                  </a:lnTo>
                  <a:lnTo>
                    <a:pt x="2762" y="1239"/>
                  </a:lnTo>
                  <a:lnTo>
                    <a:pt x="2764" y="1239"/>
                  </a:lnTo>
                  <a:lnTo>
                    <a:pt x="2766" y="1239"/>
                  </a:lnTo>
                  <a:lnTo>
                    <a:pt x="2771" y="1234"/>
                  </a:lnTo>
                  <a:lnTo>
                    <a:pt x="2774" y="1227"/>
                  </a:lnTo>
                  <a:lnTo>
                    <a:pt x="2775" y="1224"/>
                  </a:lnTo>
                  <a:lnTo>
                    <a:pt x="2779" y="1214"/>
                  </a:lnTo>
                  <a:lnTo>
                    <a:pt x="2780" y="1211"/>
                  </a:lnTo>
                  <a:lnTo>
                    <a:pt x="2780" y="1210"/>
                  </a:lnTo>
                  <a:lnTo>
                    <a:pt x="2780" y="1209"/>
                  </a:lnTo>
                  <a:lnTo>
                    <a:pt x="2780" y="1208"/>
                  </a:lnTo>
                  <a:lnTo>
                    <a:pt x="2781" y="1208"/>
                  </a:lnTo>
                  <a:lnTo>
                    <a:pt x="2782" y="1208"/>
                  </a:lnTo>
                  <a:lnTo>
                    <a:pt x="2782" y="1207"/>
                  </a:lnTo>
                  <a:lnTo>
                    <a:pt x="2782" y="1206"/>
                  </a:lnTo>
                  <a:lnTo>
                    <a:pt x="2782" y="1205"/>
                  </a:lnTo>
                  <a:lnTo>
                    <a:pt x="2781" y="1206"/>
                  </a:lnTo>
                  <a:lnTo>
                    <a:pt x="2782" y="1204"/>
                  </a:lnTo>
                  <a:lnTo>
                    <a:pt x="2783" y="1202"/>
                  </a:lnTo>
                  <a:lnTo>
                    <a:pt x="2786" y="1201"/>
                  </a:lnTo>
                  <a:lnTo>
                    <a:pt x="2790" y="1202"/>
                  </a:lnTo>
                  <a:lnTo>
                    <a:pt x="2789" y="1201"/>
                  </a:lnTo>
                  <a:lnTo>
                    <a:pt x="2784" y="1200"/>
                  </a:lnTo>
                  <a:lnTo>
                    <a:pt x="2784" y="1199"/>
                  </a:lnTo>
                  <a:lnTo>
                    <a:pt x="2784" y="1197"/>
                  </a:lnTo>
                  <a:lnTo>
                    <a:pt x="2784" y="1194"/>
                  </a:lnTo>
                  <a:lnTo>
                    <a:pt x="2787" y="1190"/>
                  </a:lnTo>
                  <a:lnTo>
                    <a:pt x="2787" y="1189"/>
                  </a:lnTo>
                  <a:lnTo>
                    <a:pt x="2787" y="1188"/>
                  </a:lnTo>
                  <a:lnTo>
                    <a:pt x="2787" y="1187"/>
                  </a:lnTo>
                  <a:lnTo>
                    <a:pt x="2788" y="1184"/>
                  </a:lnTo>
                  <a:lnTo>
                    <a:pt x="2788" y="1181"/>
                  </a:lnTo>
                  <a:lnTo>
                    <a:pt x="2788" y="1180"/>
                  </a:lnTo>
                  <a:lnTo>
                    <a:pt x="2790" y="1173"/>
                  </a:lnTo>
                  <a:lnTo>
                    <a:pt x="2791" y="1167"/>
                  </a:lnTo>
                  <a:lnTo>
                    <a:pt x="2792" y="1166"/>
                  </a:lnTo>
                  <a:lnTo>
                    <a:pt x="2799" y="1150"/>
                  </a:lnTo>
                  <a:lnTo>
                    <a:pt x="2801" y="1147"/>
                  </a:lnTo>
                  <a:lnTo>
                    <a:pt x="2804" y="1146"/>
                  </a:lnTo>
                  <a:lnTo>
                    <a:pt x="2806" y="1144"/>
                  </a:lnTo>
                  <a:lnTo>
                    <a:pt x="2808" y="1144"/>
                  </a:lnTo>
                  <a:lnTo>
                    <a:pt x="2810" y="1143"/>
                  </a:lnTo>
                  <a:lnTo>
                    <a:pt x="2812" y="1143"/>
                  </a:lnTo>
                  <a:lnTo>
                    <a:pt x="2815" y="1144"/>
                  </a:lnTo>
                  <a:lnTo>
                    <a:pt x="2817" y="1147"/>
                  </a:lnTo>
                  <a:lnTo>
                    <a:pt x="2818" y="1150"/>
                  </a:lnTo>
                  <a:lnTo>
                    <a:pt x="2819" y="1154"/>
                  </a:lnTo>
                  <a:lnTo>
                    <a:pt x="2818" y="1150"/>
                  </a:lnTo>
                  <a:lnTo>
                    <a:pt x="2816" y="1148"/>
                  </a:lnTo>
                  <a:lnTo>
                    <a:pt x="2814" y="1146"/>
                  </a:lnTo>
                  <a:lnTo>
                    <a:pt x="2813" y="1144"/>
                  </a:lnTo>
                  <a:lnTo>
                    <a:pt x="2812" y="1144"/>
                  </a:lnTo>
                  <a:lnTo>
                    <a:pt x="2809" y="1146"/>
                  </a:lnTo>
                  <a:lnTo>
                    <a:pt x="2808" y="1148"/>
                  </a:lnTo>
                  <a:lnTo>
                    <a:pt x="2807" y="1147"/>
                  </a:lnTo>
                  <a:lnTo>
                    <a:pt x="2805" y="1148"/>
                  </a:lnTo>
                  <a:lnTo>
                    <a:pt x="2805" y="1150"/>
                  </a:lnTo>
                  <a:lnTo>
                    <a:pt x="2805" y="1151"/>
                  </a:lnTo>
                  <a:lnTo>
                    <a:pt x="2806" y="1154"/>
                  </a:lnTo>
                  <a:lnTo>
                    <a:pt x="2806" y="1155"/>
                  </a:lnTo>
                  <a:lnTo>
                    <a:pt x="2804" y="1155"/>
                  </a:lnTo>
                  <a:lnTo>
                    <a:pt x="2804" y="1156"/>
                  </a:lnTo>
                  <a:lnTo>
                    <a:pt x="2804" y="1157"/>
                  </a:lnTo>
                  <a:lnTo>
                    <a:pt x="2804" y="1158"/>
                  </a:lnTo>
                  <a:lnTo>
                    <a:pt x="2804" y="1159"/>
                  </a:lnTo>
                  <a:lnTo>
                    <a:pt x="2808" y="1163"/>
                  </a:lnTo>
                  <a:lnTo>
                    <a:pt x="2810" y="1163"/>
                  </a:lnTo>
                  <a:lnTo>
                    <a:pt x="2810" y="1166"/>
                  </a:lnTo>
                  <a:lnTo>
                    <a:pt x="2812" y="1168"/>
                  </a:lnTo>
                  <a:lnTo>
                    <a:pt x="2813" y="1169"/>
                  </a:lnTo>
                  <a:lnTo>
                    <a:pt x="2813" y="1171"/>
                  </a:lnTo>
                  <a:lnTo>
                    <a:pt x="2813" y="1172"/>
                  </a:lnTo>
                  <a:lnTo>
                    <a:pt x="2813" y="1173"/>
                  </a:lnTo>
                  <a:lnTo>
                    <a:pt x="2814" y="1174"/>
                  </a:lnTo>
                  <a:lnTo>
                    <a:pt x="2821" y="1181"/>
                  </a:lnTo>
                  <a:lnTo>
                    <a:pt x="2826" y="1185"/>
                  </a:lnTo>
                  <a:lnTo>
                    <a:pt x="2831" y="1187"/>
                  </a:lnTo>
                  <a:lnTo>
                    <a:pt x="2833" y="1189"/>
                  </a:lnTo>
                  <a:lnTo>
                    <a:pt x="2840" y="1191"/>
                  </a:lnTo>
                  <a:lnTo>
                    <a:pt x="2848" y="1190"/>
                  </a:lnTo>
                  <a:lnTo>
                    <a:pt x="2849" y="1188"/>
                  </a:lnTo>
                  <a:lnTo>
                    <a:pt x="2850" y="1188"/>
                  </a:lnTo>
                  <a:lnTo>
                    <a:pt x="2853" y="1191"/>
                  </a:lnTo>
                  <a:lnTo>
                    <a:pt x="2853" y="1192"/>
                  </a:lnTo>
                  <a:lnTo>
                    <a:pt x="2852" y="1194"/>
                  </a:lnTo>
                  <a:lnTo>
                    <a:pt x="2851" y="1197"/>
                  </a:lnTo>
                  <a:lnTo>
                    <a:pt x="2852" y="1199"/>
                  </a:lnTo>
                  <a:lnTo>
                    <a:pt x="2852" y="1197"/>
                  </a:lnTo>
                  <a:lnTo>
                    <a:pt x="2852" y="1196"/>
                  </a:lnTo>
                  <a:lnTo>
                    <a:pt x="2853" y="1194"/>
                  </a:lnTo>
                  <a:lnTo>
                    <a:pt x="2853" y="1193"/>
                  </a:lnTo>
                  <a:lnTo>
                    <a:pt x="2855" y="1191"/>
                  </a:lnTo>
                  <a:lnTo>
                    <a:pt x="2853" y="1190"/>
                  </a:lnTo>
                  <a:lnTo>
                    <a:pt x="2853" y="1189"/>
                  </a:lnTo>
                  <a:lnTo>
                    <a:pt x="2852" y="1187"/>
                  </a:lnTo>
                  <a:lnTo>
                    <a:pt x="2855" y="1187"/>
                  </a:lnTo>
                  <a:lnTo>
                    <a:pt x="2855" y="1183"/>
                  </a:lnTo>
                  <a:lnTo>
                    <a:pt x="2856" y="1182"/>
                  </a:lnTo>
                  <a:lnTo>
                    <a:pt x="2857" y="1181"/>
                  </a:lnTo>
                  <a:lnTo>
                    <a:pt x="2858" y="1180"/>
                  </a:lnTo>
                  <a:lnTo>
                    <a:pt x="2861" y="1177"/>
                  </a:lnTo>
                  <a:lnTo>
                    <a:pt x="2862" y="1180"/>
                  </a:lnTo>
                  <a:lnTo>
                    <a:pt x="2864" y="1179"/>
                  </a:lnTo>
                  <a:lnTo>
                    <a:pt x="2865" y="1177"/>
                  </a:lnTo>
                  <a:lnTo>
                    <a:pt x="2865" y="1176"/>
                  </a:lnTo>
                  <a:lnTo>
                    <a:pt x="2866" y="1176"/>
                  </a:lnTo>
                  <a:lnTo>
                    <a:pt x="2868" y="1179"/>
                  </a:lnTo>
                  <a:lnTo>
                    <a:pt x="2870" y="1179"/>
                  </a:lnTo>
                  <a:lnTo>
                    <a:pt x="2870" y="1176"/>
                  </a:lnTo>
                  <a:lnTo>
                    <a:pt x="2869" y="1176"/>
                  </a:lnTo>
                  <a:lnTo>
                    <a:pt x="2868" y="1175"/>
                  </a:lnTo>
                  <a:lnTo>
                    <a:pt x="2869" y="1174"/>
                  </a:lnTo>
                  <a:lnTo>
                    <a:pt x="2870" y="1173"/>
                  </a:lnTo>
                  <a:lnTo>
                    <a:pt x="2874" y="1173"/>
                  </a:lnTo>
                  <a:lnTo>
                    <a:pt x="2875" y="1171"/>
                  </a:lnTo>
                  <a:lnTo>
                    <a:pt x="2884" y="1169"/>
                  </a:lnTo>
                  <a:lnTo>
                    <a:pt x="2892" y="1174"/>
                  </a:lnTo>
                  <a:lnTo>
                    <a:pt x="2895" y="1174"/>
                  </a:lnTo>
                  <a:lnTo>
                    <a:pt x="2897" y="1176"/>
                  </a:lnTo>
                  <a:lnTo>
                    <a:pt x="2897" y="1180"/>
                  </a:lnTo>
                  <a:lnTo>
                    <a:pt x="2899" y="1180"/>
                  </a:lnTo>
                  <a:lnTo>
                    <a:pt x="2899" y="1181"/>
                  </a:lnTo>
                  <a:lnTo>
                    <a:pt x="2899" y="1182"/>
                  </a:lnTo>
                  <a:lnTo>
                    <a:pt x="2900" y="1182"/>
                  </a:lnTo>
                  <a:lnTo>
                    <a:pt x="2900" y="1181"/>
                  </a:lnTo>
                  <a:lnTo>
                    <a:pt x="2900" y="1180"/>
                  </a:lnTo>
                  <a:lnTo>
                    <a:pt x="2901" y="1179"/>
                  </a:lnTo>
                  <a:lnTo>
                    <a:pt x="2902" y="1179"/>
                  </a:lnTo>
                  <a:lnTo>
                    <a:pt x="2904" y="1179"/>
                  </a:lnTo>
                  <a:lnTo>
                    <a:pt x="2904" y="1180"/>
                  </a:lnTo>
                  <a:lnTo>
                    <a:pt x="2905" y="1180"/>
                  </a:lnTo>
                  <a:lnTo>
                    <a:pt x="2907" y="1183"/>
                  </a:lnTo>
                  <a:lnTo>
                    <a:pt x="2908" y="1184"/>
                  </a:lnTo>
                  <a:lnTo>
                    <a:pt x="2909" y="1184"/>
                  </a:lnTo>
                  <a:lnTo>
                    <a:pt x="2910" y="1185"/>
                  </a:lnTo>
                  <a:lnTo>
                    <a:pt x="2910" y="1187"/>
                  </a:lnTo>
                  <a:lnTo>
                    <a:pt x="2911" y="1187"/>
                  </a:lnTo>
                  <a:lnTo>
                    <a:pt x="2914" y="1188"/>
                  </a:lnTo>
                  <a:lnTo>
                    <a:pt x="2916" y="1189"/>
                  </a:lnTo>
                  <a:lnTo>
                    <a:pt x="2917" y="1190"/>
                  </a:lnTo>
                  <a:lnTo>
                    <a:pt x="2916" y="1190"/>
                  </a:lnTo>
                  <a:lnTo>
                    <a:pt x="2916" y="1191"/>
                  </a:lnTo>
                  <a:lnTo>
                    <a:pt x="2917" y="1191"/>
                  </a:lnTo>
                  <a:lnTo>
                    <a:pt x="2918" y="1190"/>
                  </a:lnTo>
                  <a:lnTo>
                    <a:pt x="2919" y="1192"/>
                  </a:lnTo>
                  <a:lnTo>
                    <a:pt x="2920" y="1192"/>
                  </a:lnTo>
                  <a:lnTo>
                    <a:pt x="2921" y="1192"/>
                  </a:lnTo>
                  <a:lnTo>
                    <a:pt x="2921" y="1193"/>
                  </a:lnTo>
                  <a:lnTo>
                    <a:pt x="2921" y="1194"/>
                  </a:lnTo>
                  <a:lnTo>
                    <a:pt x="2920" y="1196"/>
                  </a:lnTo>
                  <a:lnTo>
                    <a:pt x="2921" y="1196"/>
                  </a:lnTo>
                  <a:lnTo>
                    <a:pt x="2921" y="1197"/>
                  </a:lnTo>
                  <a:lnTo>
                    <a:pt x="2920" y="1197"/>
                  </a:lnTo>
                  <a:lnTo>
                    <a:pt x="2919" y="1198"/>
                  </a:lnTo>
                  <a:lnTo>
                    <a:pt x="2920" y="1198"/>
                  </a:lnTo>
                  <a:lnTo>
                    <a:pt x="2922" y="1199"/>
                  </a:lnTo>
                  <a:lnTo>
                    <a:pt x="2922" y="1200"/>
                  </a:lnTo>
                  <a:lnTo>
                    <a:pt x="2923" y="1200"/>
                  </a:lnTo>
                  <a:lnTo>
                    <a:pt x="2925" y="1200"/>
                  </a:lnTo>
                  <a:lnTo>
                    <a:pt x="2927" y="1198"/>
                  </a:lnTo>
                  <a:lnTo>
                    <a:pt x="2927" y="1199"/>
                  </a:lnTo>
                  <a:lnTo>
                    <a:pt x="2926" y="1200"/>
                  </a:lnTo>
                  <a:lnTo>
                    <a:pt x="2927" y="1200"/>
                  </a:lnTo>
                  <a:lnTo>
                    <a:pt x="2928" y="1200"/>
                  </a:lnTo>
                  <a:lnTo>
                    <a:pt x="2927" y="1201"/>
                  </a:lnTo>
                  <a:lnTo>
                    <a:pt x="2927" y="1202"/>
                  </a:lnTo>
                  <a:lnTo>
                    <a:pt x="2926" y="1202"/>
                  </a:lnTo>
                  <a:lnTo>
                    <a:pt x="2925" y="1202"/>
                  </a:lnTo>
                  <a:lnTo>
                    <a:pt x="2923" y="1201"/>
                  </a:lnTo>
                  <a:lnTo>
                    <a:pt x="2922" y="1202"/>
                  </a:lnTo>
                  <a:lnTo>
                    <a:pt x="2923" y="1204"/>
                  </a:lnTo>
                  <a:lnTo>
                    <a:pt x="2925" y="1204"/>
                  </a:lnTo>
                  <a:lnTo>
                    <a:pt x="2928" y="1206"/>
                  </a:lnTo>
                  <a:lnTo>
                    <a:pt x="2928" y="1208"/>
                  </a:lnTo>
                  <a:lnTo>
                    <a:pt x="2929" y="1209"/>
                  </a:lnTo>
                  <a:lnTo>
                    <a:pt x="2929" y="1210"/>
                  </a:lnTo>
                  <a:lnTo>
                    <a:pt x="2930" y="1210"/>
                  </a:lnTo>
                  <a:lnTo>
                    <a:pt x="2931" y="1209"/>
                  </a:lnTo>
                  <a:lnTo>
                    <a:pt x="2931" y="1208"/>
                  </a:lnTo>
                  <a:lnTo>
                    <a:pt x="2933" y="1208"/>
                  </a:lnTo>
                  <a:lnTo>
                    <a:pt x="2934" y="1208"/>
                  </a:lnTo>
                  <a:lnTo>
                    <a:pt x="2933" y="1209"/>
                  </a:lnTo>
                  <a:lnTo>
                    <a:pt x="2934" y="1210"/>
                  </a:lnTo>
                  <a:lnTo>
                    <a:pt x="2935" y="1210"/>
                  </a:lnTo>
                  <a:lnTo>
                    <a:pt x="2935" y="1209"/>
                  </a:lnTo>
                  <a:lnTo>
                    <a:pt x="2936" y="1209"/>
                  </a:lnTo>
                  <a:lnTo>
                    <a:pt x="2936" y="1208"/>
                  </a:lnTo>
                  <a:lnTo>
                    <a:pt x="2936" y="1207"/>
                  </a:lnTo>
                  <a:lnTo>
                    <a:pt x="2935" y="1206"/>
                  </a:lnTo>
                  <a:lnTo>
                    <a:pt x="2934" y="1205"/>
                  </a:lnTo>
                  <a:lnTo>
                    <a:pt x="2933" y="1205"/>
                  </a:lnTo>
                  <a:lnTo>
                    <a:pt x="2933" y="1204"/>
                  </a:lnTo>
                  <a:lnTo>
                    <a:pt x="2931" y="1204"/>
                  </a:lnTo>
                  <a:lnTo>
                    <a:pt x="2930" y="1206"/>
                  </a:lnTo>
                  <a:lnTo>
                    <a:pt x="2930" y="1205"/>
                  </a:lnTo>
                  <a:lnTo>
                    <a:pt x="2930" y="1204"/>
                  </a:lnTo>
                  <a:lnTo>
                    <a:pt x="2929" y="1204"/>
                  </a:lnTo>
                  <a:lnTo>
                    <a:pt x="2929" y="1202"/>
                  </a:lnTo>
                  <a:lnTo>
                    <a:pt x="2928" y="1202"/>
                  </a:lnTo>
                  <a:lnTo>
                    <a:pt x="2928" y="1201"/>
                  </a:lnTo>
                  <a:lnTo>
                    <a:pt x="2929" y="1201"/>
                  </a:lnTo>
                  <a:lnTo>
                    <a:pt x="2929" y="1200"/>
                  </a:lnTo>
                  <a:lnTo>
                    <a:pt x="2930" y="1200"/>
                  </a:lnTo>
                  <a:lnTo>
                    <a:pt x="2934" y="1202"/>
                  </a:lnTo>
                  <a:lnTo>
                    <a:pt x="2936" y="1202"/>
                  </a:lnTo>
                  <a:lnTo>
                    <a:pt x="2936" y="1201"/>
                  </a:lnTo>
                  <a:lnTo>
                    <a:pt x="2937" y="1201"/>
                  </a:lnTo>
                  <a:lnTo>
                    <a:pt x="2937" y="1200"/>
                  </a:lnTo>
                  <a:lnTo>
                    <a:pt x="2938" y="1200"/>
                  </a:lnTo>
                  <a:lnTo>
                    <a:pt x="2939" y="1200"/>
                  </a:lnTo>
                  <a:lnTo>
                    <a:pt x="2939" y="1199"/>
                  </a:lnTo>
                  <a:lnTo>
                    <a:pt x="2940" y="1198"/>
                  </a:lnTo>
                  <a:lnTo>
                    <a:pt x="2939" y="1197"/>
                  </a:lnTo>
                  <a:lnTo>
                    <a:pt x="2934" y="1197"/>
                  </a:lnTo>
                  <a:lnTo>
                    <a:pt x="2934" y="1196"/>
                  </a:lnTo>
                  <a:lnTo>
                    <a:pt x="2938" y="1193"/>
                  </a:lnTo>
                  <a:lnTo>
                    <a:pt x="2939" y="1194"/>
                  </a:lnTo>
                  <a:lnTo>
                    <a:pt x="2940" y="1196"/>
                  </a:lnTo>
                  <a:lnTo>
                    <a:pt x="2943" y="1196"/>
                  </a:lnTo>
                  <a:lnTo>
                    <a:pt x="2943" y="1194"/>
                  </a:lnTo>
                  <a:lnTo>
                    <a:pt x="2943" y="1193"/>
                  </a:lnTo>
                  <a:lnTo>
                    <a:pt x="2942" y="1193"/>
                  </a:lnTo>
                  <a:lnTo>
                    <a:pt x="2935" y="1193"/>
                  </a:lnTo>
                  <a:lnTo>
                    <a:pt x="2934" y="1192"/>
                  </a:lnTo>
                  <a:lnTo>
                    <a:pt x="2933" y="1191"/>
                  </a:lnTo>
                  <a:lnTo>
                    <a:pt x="2934" y="1190"/>
                  </a:lnTo>
                  <a:lnTo>
                    <a:pt x="2933" y="1190"/>
                  </a:lnTo>
                  <a:lnTo>
                    <a:pt x="2931" y="1191"/>
                  </a:lnTo>
                  <a:lnTo>
                    <a:pt x="2930" y="1190"/>
                  </a:lnTo>
                  <a:lnTo>
                    <a:pt x="2930" y="1189"/>
                  </a:lnTo>
                  <a:lnTo>
                    <a:pt x="2931" y="1189"/>
                  </a:lnTo>
                  <a:lnTo>
                    <a:pt x="2931" y="1188"/>
                  </a:lnTo>
                  <a:lnTo>
                    <a:pt x="2934" y="1184"/>
                  </a:lnTo>
                  <a:lnTo>
                    <a:pt x="2935" y="1183"/>
                  </a:lnTo>
                  <a:lnTo>
                    <a:pt x="2935" y="1182"/>
                  </a:lnTo>
                  <a:lnTo>
                    <a:pt x="2935" y="1181"/>
                  </a:lnTo>
                  <a:lnTo>
                    <a:pt x="2935" y="1180"/>
                  </a:lnTo>
                  <a:lnTo>
                    <a:pt x="2935" y="1179"/>
                  </a:lnTo>
                  <a:lnTo>
                    <a:pt x="2935" y="1176"/>
                  </a:lnTo>
                  <a:lnTo>
                    <a:pt x="2937" y="1174"/>
                  </a:lnTo>
                  <a:lnTo>
                    <a:pt x="2939" y="1173"/>
                  </a:lnTo>
                  <a:lnTo>
                    <a:pt x="2946" y="1172"/>
                  </a:lnTo>
                  <a:lnTo>
                    <a:pt x="2945" y="1173"/>
                  </a:lnTo>
                  <a:lnTo>
                    <a:pt x="2944" y="1174"/>
                  </a:lnTo>
                  <a:lnTo>
                    <a:pt x="2944" y="1175"/>
                  </a:lnTo>
                  <a:lnTo>
                    <a:pt x="2945" y="1176"/>
                  </a:lnTo>
                  <a:lnTo>
                    <a:pt x="2945" y="1177"/>
                  </a:lnTo>
                  <a:lnTo>
                    <a:pt x="2948" y="1176"/>
                  </a:lnTo>
                  <a:lnTo>
                    <a:pt x="2948" y="1175"/>
                  </a:lnTo>
                  <a:lnTo>
                    <a:pt x="2950" y="1174"/>
                  </a:lnTo>
                  <a:lnTo>
                    <a:pt x="2948" y="1173"/>
                  </a:lnTo>
                  <a:lnTo>
                    <a:pt x="2948" y="1172"/>
                  </a:lnTo>
                  <a:lnTo>
                    <a:pt x="2951" y="1169"/>
                  </a:lnTo>
                  <a:lnTo>
                    <a:pt x="2952" y="1168"/>
                  </a:lnTo>
                  <a:lnTo>
                    <a:pt x="2953" y="1169"/>
                  </a:lnTo>
                  <a:lnTo>
                    <a:pt x="2956" y="1173"/>
                  </a:lnTo>
                  <a:lnTo>
                    <a:pt x="2957" y="1173"/>
                  </a:lnTo>
                  <a:lnTo>
                    <a:pt x="2960" y="1174"/>
                  </a:lnTo>
                  <a:lnTo>
                    <a:pt x="2960" y="1175"/>
                  </a:lnTo>
                  <a:lnTo>
                    <a:pt x="2961" y="1176"/>
                  </a:lnTo>
                  <a:lnTo>
                    <a:pt x="2961" y="1180"/>
                  </a:lnTo>
                  <a:lnTo>
                    <a:pt x="2962" y="1181"/>
                  </a:lnTo>
                  <a:lnTo>
                    <a:pt x="2961" y="1181"/>
                  </a:lnTo>
                  <a:lnTo>
                    <a:pt x="2962" y="1182"/>
                  </a:lnTo>
                  <a:lnTo>
                    <a:pt x="2963" y="1184"/>
                  </a:lnTo>
                  <a:lnTo>
                    <a:pt x="2962" y="1187"/>
                  </a:lnTo>
                  <a:lnTo>
                    <a:pt x="2964" y="1188"/>
                  </a:lnTo>
                  <a:lnTo>
                    <a:pt x="2966" y="1188"/>
                  </a:lnTo>
                  <a:lnTo>
                    <a:pt x="2968" y="1187"/>
                  </a:lnTo>
                  <a:lnTo>
                    <a:pt x="2969" y="1185"/>
                  </a:lnTo>
                  <a:lnTo>
                    <a:pt x="2969" y="1184"/>
                  </a:lnTo>
                  <a:lnTo>
                    <a:pt x="2970" y="1182"/>
                  </a:lnTo>
                  <a:lnTo>
                    <a:pt x="2970" y="1181"/>
                  </a:lnTo>
                  <a:lnTo>
                    <a:pt x="2973" y="1181"/>
                  </a:lnTo>
                  <a:lnTo>
                    <a:pt x="2974" y="1182"/>
                  </a:lnTo>
                  <a:lnTo>
                    <a:pt x="2976" y="1183"/>
                  </a:lnTo>
                  <a:lnTo>
                    <a:pt x="2977" y="1184"/>
                  </a:lnTo>
                  <a:lnTo>
                    <a:pt x="2978" y="1183"/>
                  </a:lnTo>
                  <a:lnTo>
                    <a:pt x="2980" y="1181"/>
                  </a:lnTo>
                  <a:lnTo>
                    <a:pt x="2981" y="1182"/>
                  </a:lnTo>
                  <a:lnTo>
                    <a:pt x="2982" y="1182"/>
                  </a:lnTo>
                  <a:lnTo>
                    <a:pt x="2983" y="1182"/>
                  </a:lnTo>
                  <a:lnTo>
                    <a:pt x="2985" y="1183"/>
                  </a:lnTo>
                  <a:lnTo>
                    <a:pt x="2985" y="1182"/>
                  </a:lnTo>
                  <a:lnTo>
                    <a:pt x="2985" y="1181"/>
                  </a:lnTo>
                  <a:lnTo>
                    <a:pt x="2983" y="1180"/>
                  </a:lnTo>
                  <a:lnTo>
                    <a:pt x="2983" y="1179"/>
                  </a:lnTo>
                  <a:lnTo>
                    <a:pt x="2980" y="1174"/>
                  </a:lnTo>
                  <a:lnTo>
                    <a:pt x="2979" y="1173"/>
                  </a:lnTo>
                  <a:lnTo>
                    <a:pt x="2978" y="1168"/>
                  </a:lnTo>
                  <a:lnTo>
                    <a:pt x="2978" y="1167"/>
                  </a:lnTo>
                  <a:lnTo>
                    <a:pt x="2978" y="1165"/>
                  </a:lnTo>
                  <a:lnTo>
                    <a:pt x="2977" y="1164"/>
                  </a:lnTo>
                  <a:lnTo>
                    <a:pt x="2977" y="1160"/>
                  </a:lnTo>
                  <a:lnTo>
                    <a:pt x="2977" y="1159"/>
                  </a:lnTo>
                  <a:lnTo>
                    <a:pt x="2977" y="1158"/>
                  </a:lnTo>
                  <a:lnTo>
                    <a:pt x="2977" y="1157"/>
                  </a:lnTo>
                  <a:lnTo>
                    <a:pt x="2977" y="1156"/>
                  </a:lnTo>
                  <a:lnTo>
                    <a:pt x="2978" y="1155"/>
                  </a:lnTo>
                  <a:lnTo>
                    <a:pt x="2978" y="1154"/>
                  </a:lnTo>
                  <a:lnTo>
                    <a:pt x="2978" y="1152"/>
                  </a:lnTo>
                  <a:lnTo>
                    <a:pt x="2979" y="1152"/>
                  </a:lnTo>
                  <a:lnTo>
                    <a:pt x="2979" y="1151"/>
                  </a:lnTo>
                  <a:lnTo>
                    <a:pt x="2977" y="1151"/>
                  </a:lnTo>
                  <a:lnTo>
                    <a:pt x="2976" y="1150"/>
                  </a:lnTo>
                  <a:lnTo>
                    <a:pt x="2976" y="1149"/>
                  </a:lnTo>
                  <a:lnTo>
                    <a:pt x="2976" y="1148"/>
                  </a:lnTo>
                  <a:lnTo>
                    <a:pt x="2974" y="1147"/>
                  </a:lnTo>
                  <a:lnTo>
                    <a:pt x="2973" y="1146"/>
                  </a:lnTo>
                  <a:lnTo>
                    <a:pt x="2968" y="1146"/>
                  </a:lnTo>
                  <a:lnTo>
                    <a:pt x="2968" y="1144"/>
                  </a:lnTo>
                  <a:lnTo>
                    <a:pt x="2970" y="1143"/>
                  </a:lnTo>
                  <a:lnTo>
                    <a:pt x="2973" y="1144"/>
                  </a:lnTo>
                  <a:lnTo>
                    <a:pt x="2974" y="1144"/>
                  </a:lnTo>
                  <a:lnTo>
                    <a:pt x="2976" y="1143"/>
                  </a:lnTo>
                  <a:lnTo>
                    <a:pt x="2977" y="1141"/>
                  </a:lnTo>
                  <a:lnTo>
                    <a:pt x="2977" y="1140"/>
                  </a:lnTo>
                  <a:lnTo>
                    <a:pt x="2977" y="1138"/>
                  </a:lnTo>
                  <a:lnTo>
                    <a:pt x="2977" y="1137"/>
                  </a:lnTo>
                  <a:lnTo>
                    <a:pt x="2977" y="1134"/>
                  </a:lnTo>
                  <a:lnTo>
                    <a:pt x="2980" y="1130"/>
                  </a:lnTo>
                  <a:lnTo>
                    <a:pt x="2980" y="1127"/>
                  </a:lnTo>
                  <a:lnTo>
                    <a:pt x="2981" y="1126"/>
                  </a:lnTo>
                  <a:lnTo>
                    <a:pt x="2982" y="1126"/>
                  </a:lnTo>
                  <a:lnTo>
                    <a:pt x="2985" y="1129"/>
                  </a:lnTo>
                  <a:lnTo>
                    <a:pt x="2986" y="1129"/>
                  </a:lnTo>
                  <a:lnTo>
                    <a:pt x="2987" y="1129"/>
                  </a:lnTo>
                  <a:lnTo>
                    <a:pt x="2989" y="1127"/>
                  </a:lnTo>
                  <a:lnTo>
                    <a:pt x="2989" y="1125"/>
                  </a:lnTo>
                  <a:lnTo>
                    <a:pt x="2989" y="1123"/>
                  </a:lnTo>
                  <a:lnTo>
                    <a:pt x="2988" y="1123"/>
                  </a:lnTo>
                  <a:lnTo>
                    <a:pt x="2980" y="1122"/>
                  </a:lnTo>
                  <a:lnTo>
                    <a:pt x="2973" y="1122"/>
                  </a:lnTo>
                  <a:lnTo>
                    <a:pt x="2972" y="1123"/>
                  </a:lnTo>
                  <a:lnTo>
                    <a:pt x="2970" y="1126"/>
                  </a:lnTo>
                  <a:lnTo>
                    <a:pt x="2971" y="1126"/>
                  </a:lnTo>
                  <a:lnTo>
                    <a:pt x="2973" y="1126"/>
                  </a:lnTo>
                  <a:lnTo>
                    <a:pt x="2972" y="1127"/>
                  </a:lnTo>
                  <a:lnTo>
                    <a:pt x="2969" y="1127"/>
                  </a:lnTo>
                  <a:lnTo>
                    <a:pt x="2968" y="1127"/>
                  </a:lnTo>
                  <a:lnTo>
                    <a:pt x="2966" y="1126"/>
                  </a:lnTo>
                  <a:lnTo>
                    <a:pt x="2965" y="1126"/>
                  </a:lnTo>
                  <a:lnTo>
                    <a:pt x="2965" y="1127"/>
                  </a:lnTo>
                  <a:lnTo>
                    <a:pt x="2966" y="1129"/>
                  </a:lnTo>
                  <a:lnTo>
                    <a:pt x="2968" y="1129"/>
                  </a:lnTo>
                  <a:lnTo>
                    <a:pt x="2968" y="1130"/>
                  </a:lnTo>
                  <a:lnTo>
                    <a:pt x="2966" y="1130"/>
                  </a:lnTo>
                  <a:lnTo>
                    <a:pt x="2965" y="1129"/>
                  </a:lnTo>
                  <a:lnTo>
                    <a:pt x="2964" y="1127"/>
                  </a:lnTo>
                  <a:lnTo>
                    <a:pt x="2962" y="1125"/>
                  </a:lnTo>
                  <a:lnTo>
                    <a:pt x="2962" y="1123"/>
                  </a:lnTo>
                  <a:lnTo>
                    <a:pt x="2961" y="1122"/>
                  </a:lnTo>
                  <a:lnTo>
                    <a:pt x="2962" y="1121"/>
                  </a:lnTo>
                  <a:lnTo>
                    <a:pt x="2962" y="1120"/>
                  </a:lnTo>
                  <a:lnTo>
                    <a:pt x="2962" y="1118"/>
                  </a:lnTo>
                  <a:lnTo>
                    <a:pt x="2962" y="1116"/>
                  </a:lnTo>
                  <a:lnTo>
                    <a:pt x="2963" y="1114"/>
                  </a:lnTo>
                  <a:lnTo>
                    <a:pt x="2965" y="1112"/>
                  </a:lnTo>
                  <a:lnTo>
                    <a:pt x="2966" y="1108"/>
                  </a:lnTo>
                  <a:lnTo>
                    <a:pt x="2968" y="1107"/>
                  </a:lnTo>
                  <a:lnTo>
                    <a:pt x="2968" y="1106"/>
                  </a:lnTo>
                  <a:lnTo>
                    <a:pt x="2969" y="1106"/>
                  </a:lnTo>
                  <a:lnTo>
                    <a:pt x="2971" y="1101"/>
                  </a:lnTo>
                  <a:lnTo>
                    <a:pt x="2972" y="1100"/>
                  </a:lnTo>
                  <a:lnTo>
                    <a:pt x="2980" y="1100"/>
                  </a:lnTo>
                  <a:lnTo>
                    <a:pt x="2986" y="1101"/>
                  </a:lnTo>
                  <a:lnTo>
                    <a:pt x="2992" y="1101"/>
                  </a:lnTo>
                  <a:lnTo>
                    <a:pt x="2998" y="1100"/>
                  </a:lnTo>
                  <a:lnTo>
                    <a:pt x="3004" y="1097"/>
                  </a:lnTo>
                  <a:lnTo>
                    <a:pt x="3006" y="1097"/>
                  </a:lnTo>
                  <a:lnTo>
                    <a:pt x="3006" y="1096"/>
                  </a:lnTo>
                  <a:lnTo>
                    <a:pt x="3007" y="1095"/>
                  </a:lnTo>
                  <a:lnTo>
                    <a:pt x="3011" y="1093"/>
                  </a:lnTo>
                  <a:lnTo>
                    <a:pt x="3012" y="1092"/>
                  </a:lnTo>
                  <a:lnTo>
                    <a:pt x="3008" y="1092"/>
                  </a:lnTo>
                  <a:lnTo>
                    <a:pt x="3007" y="1092"/>
                  </a:lnTo>
                  <a:lnTo>
                    <a:pt x="3007" y="1091"/>
                  </a:lnTo>
                  <a:lnTo>
                    <a:pt x="3008" y="1090"/>
                  </a:lnTo>
                  <a:lnTo>
                    <a:pt x="3008" y="1089"/>
                  </a:lnTo>
                  <a:lnTo>
                    <a:pt x="3008" y="1088"/>
                  </a:lnTo>
                  <a:lnTo>
                    <a:pt x="3009" y="1085"/>
                  </a:lnTo>
                  <a:lnTo>
                    <a:pt x="3009" y="1084"/>
                  </a:lnTo>
                  <a:lnTo>
                    <a:pt x="3008" y="1082"/>
                  </a:lnTo>
                  <a:lnTo>
                    <a:pt x="3007" y="1081"/>
                  </a:lnTo>
                  <a:lnTo>
                    <a:pt x="3006" y="1081"/>
                  </a:lnTo>
                  <a:lnTo>
                    <a:pt x="3005" y="1079"/>
                  </a:lnTo>
                  <a:lnTo>
                    <a:pt x="3000" y="1074"/>
                  </a:lnTo>
                  <a:lnTo>
                    <a:pt x="3000" y="1073"/>
                  </a:lnTo>
                  <a:lnTo>
                    <a:pt x="3000" y="1072"/>
                  </a:lnTo>
                  <a:lnTo>
                    <a:pt x="2999" y="1072"/>
                  </a:lnTo>
                  <a:lnTo>
                    <a:pt x="2998" y="1070"/>
                  </a:lnTo>
                  <a:lnTo>
                    <a:pt x="2998" y="1067"/>
                  </a:lnTo>
                  <a:lnTo>
                    <a:pt x="3002" y="1066"/>
                  </a:lnTo>
                  <a:lnTo>
                    <a:pt x="3003" y="1067"/>
                  </a:lnTo>
                  <a:lnTo>
                    <a:pt x="3005" y="1067"/>
                  </a:lnTo>
                  <a:lnTo>
                    <a:pt x="3006" y="1068"/>
                  </a:lnTo>
                  <a:lnTo>
                    <a:pt x="3008" y="1068"/>
                  </a:lnTo>
                  <a:lnTo>
                    <a:pt x="3011" y="1070"/>
                  </a:lnTo>
                  <a:lnTo>
                    <a:pt x="3015" y="1070"/>
                  </a:lnTo>
                  <a:lnTo>
                    <a:pt x="3019" y="1072"/>
                  </a:lnTo>
                  <a:lnTo>
                    <a:pt x="3020" y="1074"/>
                  </a:lnTo>
                  <a:lnTo>
                    <a:pt x="3022" y="1077"/>
                  </a:lnTo>
                  <a:lnTo>
                    <a:pt x="3025" y="1077"/>
                  </a:lnTo>
                  <a:lnTo>
                    <a:pt x="3026" y="1080"/>
                  </a:lnTo>
                  <a:lnTo>
                    <a:pt x="3033" y="1081"/>
                  </a:lnTo>
                  <a:lnTo>
                    <a:pt x="3039" y="1083"/>
                  </a:lnTo>
                  <a:lnTo>
                    <a:pt x="3047" y="1082"/>
                  </a:lnTo>
                  <a:lnTo>
                    <a:pt x="3051" y="1082"/>
                  </a:lnTo>
                  <a:lnTo>
                    <a:pt x="3059" y="1083"/>
                  </a:lnTo>
                  <a:lnTo>
                    <a:pt x="3060" y="1084"/>
                  </a:lnTo>
                  <a:lnTo>
                    <a:pt x="3071" y="1083"/>
                  </a:lnTo>
                  <a:lnTo>
                    <a:pt x="3073" y="1084"/>
                  </a:lnTo>
                  <a:lnTo>
                    <a:pt x="3076" y="1087"/>
                  </a:lnTo>
                  <a:lnTo>
                    <a:pt x="3085" y="1088"/>
                  </a:lnTo>
                  <a:lnTo>
                    <a:pt x="3091" y="1088"/>
                  </a:lnTo>
                  <a:lnTo>
                    <a:pt x="3097" y="1091"/>
                  </a:lnTo>
                  <a:lnTo>
                    <a:pt x="3103" y="1092"/>
                  </a:lnTo>
                  <a:lnTo>
                    <a:pt x="3111" y="1093"/>
                  </a:lnTo>
                  <a:lnTo>
                    <a:pt x="3118" y="1096"/>
                  </a:lnTo>
                  <a:lnTo>
                    <a:pt x="3126" y="1100"/>
                  </a:lnTo>
                  <a:lnTo>
                    <a:pt x="3132" y="1102"/>
                  </a:lnTo>
                  <a:lnTo>
                    <a:pt x="3136" y="1102"/>
                  </a:lnTo>
                  <a:lnTo>
                    <a:pt x="3140" y="1105"/>
                  </a:lnTo>
                  <a:lnTo>
                    <a:pt x="3143" y="1106"/>
                  </a:lnTo>
                  <a:lnTo>
                    <a:pt x="3144" y="1108"/>
                  </a:lnTo>
                  <a:lnTo>
                    <a:pt x="3152" y="1112"/>
                  </a:lnTo>
                  <a:lnTo>
                    <a:pt x="3154" y="1112"/>
                  </a:lnTo>
                  <a:lnTo>
                    <a:pt x="3153" y="1113"/>
                  </a:lnTo>
                  <a:lnTo>
                    <a:pt x="3152" y="1114"/>
                  </a:lnTo>
                  <a:lnTo>
                    <a:pt x="3144" y="1113"/>
                  </a:lnTo>
                  <a:lnTo>
                    <a:pt x="3135" y="1113"/>
                  </a:lnTo>
                  <a:lnTo>
                    <a:pt x="3134" y="1113"/>
                  </a:lnTo>
                  <a:lnTo>
                    <a:pt x="3125" y="1112"/>
                  </a:lnTo>
                  <a:lnTo>
                    <a:pt x="3119" y="1112"/>
                  </a:lnTo>
                  <a:lnTo>
                    <a:pt x="3117" y="1113"/>
                  </a:lnTo>
                  <a:lnTo>
                    <a:pt x="3116" y="1112"/>
                  </a:lnTo>
                  <a:lnTo>
                    <a:pt x="3115" y="1109"/>
                  </a:lnTo>
                  <a:lnTo>
                    <a:pt x="3115" y="1108"/>
                  </a:lnTo>
                  <a:lnTo>
                    <a:pt x="3114" y="1108"/>
                  </a:lnTo>
                  <a:lnTo>
                    <a:pt x="3112" y="1108"/>
                  </a:lnTo>
                  <a:lnTo>
                    <a:pt x="3112" y="1107"/>
                  </a:lnTo>
                  <a:lnTo>
                    <a:pt x="3111" y="1107"/>
                  </a:lnTo>
                  <a:lnTo>
                    <a:pt x="3110" y="1108"/>
                  </a:lnTo>
                  <a:lnTo>
                    <a:pt x="3109" y="1106"/>
                  </a:lnTo>
                  <a:lnTo>
                    <a:pt x="3108" y="1105"/>
                  </a:lnTo>
                  <a:lnTo>
                    <a:pt x="3107" y="1105"/>
                  </a:lnTo>
                  <a:lnTo>
                    <a:pt x="3106" y="1106"/>
                  </a:lnTo>
                  <a:lnTo>
                    <a:pt x="3104" y="1106"/>
                  </a:lnTo>
                  <a:lnTo>
                    <a:pt x="3101" y="1110"/>
                  </a:lnTo>
                  <a:lnTo>
                    <a:pt x="3100" y="1112"/>
                  </a:lnTo>
                  <a:lnTo>
                    <a:pt x="3100" y="1113"/>
                  </a:lnTo>
                  <a:lnTo>
                    <a:pt x="3100" y="1114"/>
                  </a:lnTo>
                  <a:lnTo>
                    <a:pt x="3099" y="1115"/>
                  </a:lnTo>
                  <a:lnTo>
                    <a:pt x="3097" y="1120"/>
                  </a:lnTo>
                  <a:lnTo>
                    <a:pt x="3097" y="1122"/>
                  </a:lnTo>
                  <a:lnTo>
                    <a:pt x="3095" y="1123"/>
                  </a:lnTo>
                  <a:lnTo>
                    <a:pt x="3095" y="1122"/>
                  </a:lnTo>
                  <a:lnTo>
                    <a:pt x="3093" y="1118"/>
                  </a:lnTo>
                  <a:lnTo>
                    <a:pt x="3092" y="1117"/>
                  </a:lnTo>
                  <a:lnTo>
                    <a:pt x="3091" y="1117"/>
                  </a:lnTo>
                  <a:lnTo>
                    <a:pt x="3090" y="1117"/>
                  </a:lnTo>
                  <a:lnTo>
                    <a:pt x="3089" y="1117"/>
                  </a:lnTo>
                  <a:lnTo>
                    <a:pt x="3089" y="1118"/>
                  </a:lnTo>
                  <a:lnTo>
                    <a:pt x="3089" y="1120"/>
                  </a:lnTo>
                  <a:lnTo>
                    <a:pt x="3087" y="1118"/>
                  </a:lnTo>
                  <a:lnTo>
                    <a:pt x="3085" y="1118"/>
                  </a:lnTo>
                  <a:lnTo>
                    <a:pt x="3087" y="1121"/>
                  </a:lnTo>
                  <a:lnTo>
                    <a:pt x="3087" y="1122"/>
                  </a:lnTo>
                  <a:lnTo>
                    <a:pt x="3089" y="1123"/>
                  </a:lnTo>
                  <a:lnTo>
                    <a:pt x="3090" y="1124"/>
                  </a:lnTo>
                  <a:lnTo>
                    <a:pt x="3093" y="1126"/>
                  </a:lnTo>
                  <a:lnTo>
                    <a:pt x="3094" y="1127"/>
                  </a:lnTo>
                  <a:lnTo>
                    <a:pt x="3098" y="1126"/>
                  </a:lnTo>
                  <a:lnTo>
                    <a:pt x="3099" y="1126"/>
                  </a:lnTo>
                  <a:lnTo>
                    <a:pt x="3100" y="1124"/>
                  </a:lnTo>
                  <a:lnTo>
                    <a:pt x="3100" y="1123"/>
                  </a:lnTo>
                  <a:lnTo>
                    <a:pt x="3101" y="1122"/>
                  </a:lnTo>
                  <a:lnTo>
                    <a:pt x="3107" y="1121"/>
                  </a:lnTo>
                  <a:lnTo>
                    <a:pt x="3109" y="1120"/>
                  </a:lnTo>
                  <a:lnTo>
                    <a:pt x="3118" y="1118"/>
                  </a:lnTo>
                  <a:lnTo>
                    <a:pt x="3125" y="1118"/>
                  </a:lnTo>
                  <a:lnTo>
                    <a:pt x="3133" y="1117"/>
                  </a:lnTo>
                  <a:lnTo>
                    <a:pt x="3140" y="1117"/>
                  </a:lnTo>
                  <a:lnTo>
                    <a:pt x="3147" y="1116"/>
                  </a:lnTo>
                  <a:lnTo>
                    <a:pt x="3155" y="1115"/>
                  </a:lnTo>
                  <a:lnTo>
                    <a:pt x="3154" y="1118"/>
                  </a:lnTo>
                  <a:lnTo>
                    <a:pt x="3152" y="1122"/>
                  </a:lnTo>
                  <a:lnTo>
                    <a:pt x="3151" y="1125"/>
                  </a:lnTo>
                  <a:lnTo>
                    <a:pt x="3150" y="1127"/>
                  </a:lnTo>
                  <a:lnTo>
                    <a:pt x="3145" y="1135"/>
                  </a:lnTo>
                  <a:lnTo>
                    <a:pt x="3138" y="1142"/>
                  </a:lnTo>
                  <a:lnTo>
                    <a:pt x="3132" y="1152"/>
                  </a:lnTo>
                  <a:lnTo>
                    <a:pt x="3132" y="1150"/>
                  </a:lnTo>
                  <a:lnTo>
                    <a:pt x="3132" y="1149"/>
                  </a:lnTo>
                  <a:lnTo>
                    <a:pt x="3132" y="1148"/>
                  </a:lnTo>
                  <a:lnTo>
                    <a:pt x="3133" y="1147"/>
                  </a:lnTo>
                  <a:lnTo>
                    <a:pt x="3133" y="1146"/>
                  </a:lnTo>
                  <a:lnTo>
                    <a:pt x="3133" y="1144"/>
                  </a:lnTo>
                  <a:lnTo>
                    <a:pt x="3133" y="1143"/>
                  </a:lnTo>
                  <a:lnTo>
                    <a:pt x="3133" y="1142"/>
                  </a:lnTo>
                  <a:lnTo>
                    <a:pt x="3133" y="1141"/>
                  </a:lnTo>
                  <a:lnTo>
                    <a:pt x="3133" y="1140"/>
                  </a:lnTo>
                  <a:lnTo>
                    <a:pt x="3133" y="1139"/>
                  </a:lnTo>
                  <a:lnTo>
                    <a:pt x="3133" y="1138"/>
                  </a:lnTo>
                  <a:lnTo>
                    <a:pt x="3134" y="1138"/>
                  </a:lnTo>
                  <a:lnTo>
                    <a:pt x="3135" y="1138"/>
                  </a:lnTo>
                  <a:lnTo>
                    <a:pt x="3136" y="1138"/>
                  </a:lnTo>
                  <a:lnTo>
                    <a:pt x="3137" y="1135"/>
                  </a:lnTo>
                  <a:lnTo>
                    <a:pt x="3138" y="1134"/>
                  </a:lnTo>
                  <a:lnTo>
                    <a:pt x="3140" y="1133"/>
                  </a:lnTo>
                  <a:lnTo>
                    <a:pt x="3140" y="1132"/>
                  </a:lnTo>
                  <a:lnTo>
                    <a:pt x="3141" y="1131"/>
                  </a:lnTo>
                  <a:lnTo>
                    <a:pt x="3141" y="1130"/>
                  </a:lnTo>
                  <a:lnTo>
                    <a:pt x="3138" y="1129"/>
                  </a:lnTo>
                  <a:lnTo>
                    <a:pt x="3138" y="1126"/>
                  </a:lnTo>
                  <a:lnTo>
                    <a:pt x="3137" y="1126"/>
                  </a:lnTo>
                  <a:lnTo>
                    <a:pt x="3136" y="1127"/>
                  </a:lnTo>
                  <a:lnTo>
                    <a:pt x="3135" y="1127"/>
                  </a:lnTo>
                  <a:lnTo>
                    <a:pt x="3134" y="1127"/>
                  </a:lnTo>
                  <a:lnTo>
                    <a:pt x="3134" y="1129"/>
                  </a:lnTo>
                  <a:lnTo>
                    <a:pt x="3134" y="1130"/>
                  </a:lnTo>
                  <a:lnTo>
                    <a:pt x="3134" y="1131"/>
                  </a:lnTo>
                  <a:lnTo>
                    <a:pt x="3133" y="1133"/>
                  </a:lnTo>
                  <a:lnTo>
                    <a:pt x="3133" y="1134"/>
                  </a:lnTo>
                  <a:lnTo>
                    <a:pt x="3132" y="1135"/>
                  </a:lnTo>
                  <a:lnTo>
                    <a:pt x="3132" y="1134"/>
                  </a:lnTo>
                  <a:lnTo>
                    <a:pt x="3130" y="1133"/>
                  </a:lnTo>
                  <a:lnTo>
                    <a:pt x="3132" y="1132"/>
                  </a:lnTo>
                  <a:lnTo>
                    <a:pt x="3132" y="1131"/>
                  </a:lnTo>
                  <a:lnTo>
                    <a:pt x="3132" y="1130"/>
                  </a:lnTo>
                  <a:lnTo>
                    <a:pt x="3132" y="1129"/>
                  </a:lnTo>
                  <a:lnTo>
                    <a:pt x="3130" y="1127"/>
                  </a:lnTo>
                  <a:lnTo>
                    <a:pt x="3129" y="1127"/>
                  </a:lnTo>
                  <a:lnTo>
                    <a:pt x="3128" y="1126"/>
                  </a:lnTo>
                  <a:lnTo>
                    <a:pt x="3129" y="1125"/>
                  </a:lnTo>
                  <a:lnTo>
                    <a:pt x="3130" y="1124"/>
                  </a:lnTo>
                  <a:lnTo>
                    <a:pt x="3129" y="1123"/>
                  </a:lnTo>
                  <a:lnTo>
                    <a:pt x="3128" y="1122"/>
                  </a:lnTo>
                  <a:lnTo>
                    <a:pt x="3125" y="1120"/>
                  </a:lnTo>
                  <a:lnTo>
                    <a:pt x="3124" y="1120"/>
                  </a:lnTo>
                  <a:lnTo>
                    <a:pt x="3123" y="1121"/>
                  </a:lnTo>
                  <a:lnTo>
                    <a:pt x="3125" y="1123"/>
                  </a:lnTo>
                  <a:lnTo>
                    <a:pt x="3126" y="1123"/>
                  </a:lnTo>
                  <a:lnTo>
                    <a:pt x="3126" y="1124"/>
                  </a:lnTo>
                  <a:lnTo>
                    <a:pt x="3126" y="1125"/>
                  </a:lnTo>
                  <a:lnTo>
                    <a:pt x="3126" y="1127"/>
                  </a:lnTo>
                  <a:lnTo>
                    <a:pt x="3124" y="1133"/>
                  </a:lnTo>
                  <a:lnTo>
                    <a:pt x="3124" y="1134"/>
                  </a:lnTo>
                  <a:lnTo>
                    <a:pt x="3124" y="1135"/>
                  </a:lnTo>
                  <a:lnTo>
                    <a:pt x="3124" y="1137"/>
                  </a:lnTo>
                  <a:lnTo>
                    <a:pt x="3125" y="1138"/>
                  </a:lnTo>
                  <a:lnTo>
                    <a:pt x="3125" y="1139"/>
                  </a:lnTo>
                  <a:lnTo>
                    <a:pt x="3126" y="1138"/>
                  </a:lnTo>
                  <a:lnTo>
                    <a:pt x="3127" y="1139"/>
                  </a:lnTo>
                  <a:lnTo>
                    <a:pt x="3127" y="1140"/>
                  </a:lnTo>
                  <a:lnTo>
                    <a:pt x="3128" y="1142"/>
                  </a:lnTo>
                  <a:lnTo>
                    <a:pt x="3128" y="1143"/>
                  </a:lnTo>
                  <a:lnTo>
                    <a:pt x="3128" y="1144"/>
                  </a:lnTo>
                  <a:lnTo>
                    <a:pt x="3128" y="1146"/>
                  </a:lnTo>
                  <a:lnTo>
                    <a:pt x="3128" y="1147"/>
                  </a:lnTo>
                  <a:lnTo>
                    <a:pt x="3127" y="1147"/>
                  </a:lnTo>
                  <a:lnTo>
                    <a:pt x="3127" y="1148"/>
                  </a:lnTo>
                  <a:lnTo>
                    <a:pt x="3126" y="1148"/>
                  </a:lnTo>
                  <a:lnTo>
                    <a:pt x="3121" y="1148"/>
                  </a:lnTo>
                  <a:lnTo>
                    <a:pt x="3116" y="1151"/>
                  </a:lnTo>
                  <a:lnTo>
                    <a:pt x="3116" y="1150"/>
                  </a:lnTo>
                  <a:lnTo>
                    <a:pt x="3115" y="1148"/>
                  </a:lnTo>
                  <a:lnTo>
                    <a:pt x="3111" y="1146"/>
                  </a:lnTo>
                  <a:lnTo>
                    <a:pt x="3110" y="1146"/>
                  </a:lnTo>
                  <a:lnTo>
                    <a:pt x="3108" y="1144"/>
                  </a:lnTo>
                  <a:lnTo>
                    <a:pt x="3108" y="1143"/>
                  </a:lnTo>
                  <a:lnTo>
                    <a:pt x="3107" y="1142"/>
                  </a:lnTo>
                  <a:lnTo>
                    <a:pt x="3107" y="1143"/>
                  </a:lnTo>
                  <a:lnTo>
                    <a:pt x="3107" y="1144"/>
                  </a:lnTo>
                  <a:lnTo>
                    <a:pt x="3107" y="1146"/>
                  </a:lnTo>
                  <a:lnTo>
                    <a:pt x="3107" y="1147"/>
                  </a:lnTo>
                  <a:lnTo>
                    <a:pt x="3107" y="1148"/>
                  </a:lnTo>
                  <a:lnTo>
                    <a:pt x="3108" y="1149"/>
                  </a:lnTo>
                  <a:lnTo>
                    <a:pt x="3109" y="1149"/>
                  </a:lnTo>
                  <a:lnTo>
                    <a:pt x="3109" y="1150"/>
                  </a:lnTo>
                  <a:lnTo>
                    <a:pt x="3112" y="1152"/>
                  </a:lnTo>
                  <a:lnTo>
                    <a:pt x="3114" y="1154"/>
                  </a:lnTo>
                  <a:lnTo>
                    <a:pt x="3112" y="1156"/>
                  </a:lnTo>
                  <a:lnTo>
                    <a:pt x="3111" y="1157"/>
                  </a:lnTo>
                  <a:lnTo>
                    <a:pt x="3110" y="1157"/>
                  </a:lnTo>
                  <a:lnTo>
                    <a:pt x="3109" y="1159"/>
                  </a:lnTo>
                  <a:lnTo>
                    <a:pt x="3106" y="1158"/>
                  </a:lnTo>
                  <a:lnTo>
                    <a:pt x="3104" y="1159"/>
                  </a:lnTo>
                  <a:lnTo>
                    <a:pt x="3106" y="1162"/>
                  </a:lnTo>
                  <a:lnTo>
                    <a:pt x="3106" y="1163"/>
                  </a:lnTo>
                  <a:lnTo>
                    <a:pt x="3106" y="1165"/>
                  </a:lnTo>
                  <a:lnTo>
                    <a:pt x="3106" y="1167"/>
                  </a:lnTo>
                  <a:lnTo>
                    <a:pt x="3106" y="1165"/>
                  </a:lnTo>
                  <a:lnTo>
                    <a:pt x="3107" y="1165"/>
                  </a:lnTo>
                  <a:lnTo>
                    <a:pt x="3108" y="1165"/>
                  </a:lnTo>
                  <a:lnTo>
                    <a:pt x="3108" y="1166"/>
                  </a:lnTo>
                  <a:lnTo>
                    <a:pt x="3108" y="1167"/>
                  </a:lnTo>
                  <a:lnTo>
                    <a:pt x="3109" y="1165"/>
                  </a:lnTo>
                  <a:lnTo>
                    <a:pt x="3110" y="1165"/>
                  </a:lnTo>
                  <a:lnTo>
                    <a:pt x="3111" y="1166"/>
                  </a:lnTo>
                  <a:lnTo>
                    <a:pt x="3112" y="1167"/>
                  </a:lnTo>
                  <a:lnTo>
                    <a:pt x="3112" y="1166"/>
                  </a:lnTo>
                  <a:lnTo>
                    <a:pt x="3114" y="1166"/>
                  </a:lnTo>
                  <a:lnTo>
                    <a:pt x="3115" y="1166"/>
                  </a:lnTo>
                  <a:lnTo>
                    <a:pt x="3115" y="1167"/>
                  </a:lnTo>
                  <a:lnTo>
                    <a:pt x="3116" y="1168"/>
                  </a:lnTo>
                  <a:lnTo>
                    <a:pt x="3116" y="1167"/>
                  </a:lnTo>
                  <a:lnTo>
                    <a:pt x="3121" y="1162"/>
                  </a:lnTo>
                  <a:lnTo>
                    <a:pt x="3126" y="1163"/>
                  </a:lnTo>
                  <a:lnTo>
                    <a:pt x="3128" y="1162"/>
                  </a:lnTo>
                  <a:lnTo>
                    <a:pt x="3130" y="1159"/>
                  </a:lnTo>
                  <a:lnTo>
                    <a:pt x="3132" y="1158"/>
                  </a:lnTo>
                  <a:lnTo>
                    <a:pt x="3133" y="1158"/>
                  </a:lnTo>
                  <a:lnTo>
                    <a:pt x="3134" y="1158"/>
                  </a:lnTo>
                  <a:lnTo>
                    <a:pt x="3135" y="1156"/>
                  </a:lnTo>
                  <a:lnTo>
                    <a:pt x="3136" y="1155"/>
                  </a:lnTo>
                  <a:lnTo>
                    <a:pt x="3140" y="1150"/>
                  </a:lnTo>
                  <a:lnTo>
                    <a:pt x="3141" y="1149"/>
                  </a:lnTo>
                  <a:lnTo>
                    <a:pt x="3142" y="1149"/>
                  </a:lnTo>
                  <a:lnTo>
                    <a:pt x="3142" y="1148"/>
                  </a:lnTo>
                  <a:lnTo>
                    <a:pt x="3142" y="1147"/>
                  </a:lnTo>
                  <a:lnTo>
                    <a:pt x="3142" y="1146"/>
                  </a:lnTo>
                  <a:lnTo>
                    <a:pt x="3143" y="1144"/>
                  </a:lnTo>
                  <a:lnTo>
                    <a:pt x="3144" y="1143"/>
                  </a:lnTo>
                  <a:lnTo>
                    <a:pt x="3147" y="1138"/>
                  </a:lnTo>
                  <a:lnTo>
                    <a:pt x="3147" y="1134"/>
                  </a:lnTo>
                  <a:lnTo>
                    <a:pt x="3149" y="1134"/>
                  </a:lnTo>
                  <a:lnTo>
                    <a:pt x="3150" y="1134"/>
                  </a:lnTo>
                  <a:lnTo>
                    <a:pt x="3160" y="1116"/>
                  </a:lnTo>
                  <a:lnTo>
                    <a:pt x="3161" y="1115"/>
                  </a:lnTo>
                  <a:lnTo>
                    <a:pt x="3162" y="1114"/>
                  </a:lnTo>
                  <a:lnTo>
                    <a:pt x="3163" y="1114"/>
                  </a:lnTo>
                  <a:lnTo>
                    <a:pt x="3166" y="1115"/>
                  </a:lnTo>
                  <a:lnTo>
                    <a:pt x="3168" y="1113"/>
                  </a:lnTo>
                  <a:lnTo>
                    <a:pt x="3173" y="1114"/>
                  </a:lnTo>
                  <a:lnTo>
                    <a:pt x="3176" y="1113"/>
                  </a:lnTo>
                  <a:lnTo>
                    <a:pt x="3185" y="1115"/>
                  </a:lnTo>
                  <a:lnTo>
                    <a:pt x="3192" y="1116"/>
                  </a:lnTo>
                  <a:lnTo>
                    <a:pt x="3199" y="1118"/>
                  </a:lnTo>
                  <a:lnTo>
                    <a:pt x="3206" y="1121"/>
                  </a:lnTo>
                  <a:lnTo>
                    <a:pt x="3216" y="1126"/>
                  </a:lnTo>
                  <a:lnTo>
                    <a:pt x="3222" y="1129"/>
                  </a:lnTo>
                  <a:lnTo>
                    <a:pt x="3223" y="1131"/>
                  </a:lnTo>
                  <a:lnTo>
                    <a:pt x="3224" y="1131"/>
                  </a:lnTo>
                  <a:lnTo>
                    <a:pt x="3225" y="1131"/>
                  </a:lnTo>
                  <a:lnTo>
                    <a:pt x="3225" y="1132"/>
                  </a:lnTo>
                  <a:lnTo>
                    <a:pt x="3225" y="1133"/>
                  </a:lnTo>
                  <a:lnTo>
                    <a:pt x="3230" y="1141"/>
                  </a:lnTo>
                  <a:lnTo>
                    <a:pt x="3232" y="1146"/>
                  </a:lnTo>
                  <a:lnTo>
                    <a:pt x="3233" y="1147"/>
                  </a:lnTo>
                  <a:lnTo>
                    <a:pt x="3233" y="1149"/>
                  </a:lnTo>
                  <a:lnTo>
                    <a:pt x="3233" y="1151"/>
                  </a:lnTo>
                  <a:lnTo>
                    <a:pt x="3232" y="1152"/>
                  </a:lnTo>
                  <a:lnTo>
                    <a:pt x="3224" y="1159"/>
                  </a:lnTo>
                  <a:lnTo>
                    <a:pt x="3223" y="1159"/>
                  </a:lnTo>
                  <a:lnTo>
                    <a:pt x="3222" y="1158"/>
                  </a:lnTo>
                  <a:lnTo>
                    <a:pt x="3221" y="1155"/>
                  </a:lnTo>
                  <a:lnTo>
                    <a:pt x="3219" y="1152"/>
                  </a:lnTo>
                  <a:lnTo>
                    <a:pt x="3218" y="1149"/>
                  </a:lnTo>
                  <a:lnTo>
                    <a:pt x="3216" y="1149"/>
                  </a:lnTo>
                  <a:lnTo>
                    <a:pt x="3215" y="1149"/>
                  </a:lnTo>
                  <a:lnTo>
                    <a:pt x="3214" y="1150"/>
                  </a:lnTo>
                  <a:lnTo>
                    <a:pt x="3214" y="1151"/>
                  </a:lnTo>
                  <a:lnTo>
                    <a:pt x="3215" y="1151"/>
                  </a:lnTo>
                  <a:lnTo>
                    <a:pt x="3214" y="1152"/>
                  </a:lnTo>
                  <a:lnTo>
                    <a:pt x="3213" y="1154"/>
                  </a:lnTo>
                  <a:lnTo>
                    <a:pt x="3212" y="1155"/>
                  </a:lnTo>
                  <a:lnTo>
                    <a:pt x="3212" y="1156"/>
                  </a:lnTo>
                  <a:lnTo>
                    <a:pt x="3211" y="1158"/>
                  </a:lnTo>
                  <a:lnTo>
                    <a:pt x="3211" y="1159"/>
                  </a:lnTo>
                  <a:lnTo>
                    <a:pt x="3210" y="1159"/>
                  </a:lnTo>
                  <a:lnTo>
                    <a:pt x="3206" y="1157"/>
                  </a:lnTo>
                  <a:lnTo>
                    <a:pt x="3205" y="1157"/>
                  </a:lnTo>
                  <a:lnTo>
                    <a:pt x="3204" y="1156"/>
                  </a:lnTo>
                  <a:lnTo>
                    <a:pt x="3203" y="1156"/>
                  </a:lnTo>
                  <a:lnTo>
                    <a:pt x="3204" y="1159"/>
                  </a:lnTo>
                  <a:lnTo>
                    <a:pt x="3205" y="1159"/>
                  </a:lnTo>
                  <a:lnTo>
                    <a:pt x="3207" y="1159"/>
                  </a:lnTo>
                  <a:lnTo>
                    <a:pt x="3207" y="1160"/>
                  </a:lnTo>
                  <a:lnTo>
                    <a:pt x="3207" y="1162"/>
                  </a:lnTo>
                  <a:lnTo>
                    <a:pt x="3207" y="1164"/>
                  </a:lnTo>
                  <a:lnTo>
                    <a:pt x="3207" y="1165"/>
                  </a:lnTo>
                  <a:lnTo>
                    <a:pt x="3205" y="1165"/>
                  </a:lnTo>
                  <a:lnTo>
                    <a:pt x="3204" y="1165"/>
                  </a:lnTo>
                  <a:lnTo>
                    <a:pt x="3203" y="1167"/>
                  </a:lnTo>
                  <a:lnTo>
                    <a:pt x="3207" y="1167"/>
                  </a:lnTo>
                  <a:lnTo>
                    <a:pt x="3209" y="1166"/>
                  </a:lnTo>
                  <a:lnTo>
                    <a:pt x="3209" y="1165"/>
                  </a:lnTo>
                  <a:lnTo>
                    <a:pt x="3210" y="1165"/>
                  </a:lnTo>
                  <a:lnTo>
                    <a:pt x="3212" y="1166"/>
                  </a:lnTo>
                  <a:lnTo>
                    <a:pt x="3214" y="1166"/>
                  </a:lnTo>
                  <a:lnTo>
                    <a:pt x="3215" y="1166"/>
                  </a:lnTo>
                  <a:lnTo>
                    <a:pt x="3227" y="1168"/>
                  </a:lnTo>
                  <a:lnTo>
                    <a:pt x="3228" y="1167"/>
                  </a:lnTo>
                  <a:lnTo>
                    <a:pt x="3229" y="1167"/>
                  </a:lnTo>
                  <a:lnTo>
                    <a:pt x="3229" y="1168"/>
                  </a:lnTo>
                  <a:lnTo>
                    <a:pt x="3230" y="1168"/>
                  </a:lnTo>
                  <a:lnTo>
                    <a:pt x="3230" y="1167"/>
                  </a:lnTo>
                  <a:lnTo>
                    <a:pt x="3231" y="1167"/>
                  </a:lnTo>
                  <a:lnTo>
                    <a:pt x="3231" y="1169"/>
                  </a:lnTo>
                  <a:lnTo>
                    <a:pt x="3232" y="1171"/>
                  </a:lnTo>
                  <a:lnTo>
                    <a:pt x="3233" y="1172"/>
                  </a:lnTo>
                  <a:lnTo>
                    <a:pt x="3235" y="1173"/>
                  </a:lnTo>
                  <a:lnTo>
                    <a:pt x="3233" y="1174"/>
                  </a:lnTo>
                  <a:lnTo>
                    <a:pt x="3233" y="1175"/>
                  </a:lnTo>
                  <a:lnTo>
                    <a:pt x="3232" y="1175"/>
                  </a:lnTo>
                  <a:lnTo>
                    <a:pt x="3232" y="1174"/>
                  </a:lnTo>
                  <a:lnTo>
                    <a:pt x="3232" y="1173"/>
                  </a:lnTo>
                  <a:lnTo>
                    <a:pt x="3231" y="1173"/>
                  </a:lnTo>
                  <a:lnTo>
                    <a:pt x="3230" y="1173"/>
                  </a:lnTo>
                  <a:lnTo>
                    <a:pt x="3230" y="1175"/>
                  </a:lnTo>
                  <a:lnTo>
                    <a:pt x="3231" y="1176"/>
                  </a:lnTo>
                  <a:lnTo>
                    <a:pt x="3231" y="1177"/>
                  </a:lnTo>
                  <a:lnTo>
                    <a:pt x="3231" y="1179"/>
                  </a:lnTo>
                  <a:lnTo>
                    <a:pt x="3230" y="1179"/>
                  </a:lnTo>
                  <a:lnTo>
                    <a:pt x="3229" y="1181"/>
                  </a:lnTo>
                  <a:lnTo>
                    <a:pt x="3229" y="1182"/>
                  </a:lnTo>
                  <a:lnTo>
                    <a:pt x="3229" y="1183"/>
                  </a:lnTo>
                  <a:lnTo>
                    <a:pt x="3235" y="1180"/>
                  </a:lnTo>
                  <a:lnTo>
                    <a:pt x="3239" y="1179"/>
                  </a:lnTo>
                  <a:lnTo>
                    <a:pt x="3240" y="1180"/>
                  </a:lnTo>
                  <a:lnTo>
                    <a:pt x="3239" y="1180"/>
                  </a:lnTo>
                  <a:lnTo>
                    <a:pt x="3240" y="1181"/>
                  </a:lnTo>
                  <a:lnTo>
                    <a:pt x="3242" y="1180"/>
                  </a:lnTo>
                  <a:lnTo>
                    <a:pt x="3244" y="1180"/>
                  </a:lnTo>
                  <a:lnTo>
                    <a:pt x="3246" y="1179"/>
                  </a:lnTo>
                  <a:lnTo>
                    <a:pt x="3247" y="1180"/>
                  </a:lnTo>
                  <a:lnTo>
                    <a:pt x="3248" y="1181"/>
                  </a:lnTo>
                  <a:lnTo>
                    <a:pt x="3248" y="1183"/>
                  </a:lnTo>
                  <a:lnTo>
                    <a:pt x="3248" y="1185"/>
                  </a:lnTo>
                  <a:lnTo>
                    <a:pt x="3247" y="1187"/>
                  </a:lnTo>
                  <a:lnTo>
                    <a:pt x="3246" y="1188"/>
                  </a:lnTo>
                  <a:lnTo>
                    <a:pt x="3246" y="1189"/>
                  </a:lnTo>
                  <a:lnTo>
                    <a:pt x="3245" y="1190"/>
                  </a:lnTo>
                  <a:lnTo>
                    <a:pt x="3245" y="1191"/>
                  </a:lnTo>
                  <a:lnTo>
                    <a:pt x="3245" y="1192"/>
                  </a:lnTo>
                  <a:lnTo>
                    <a:pt x="3244" y="1193"/>
                  </a:lnTo>
                  <a:lnTo>
                    <a:pt x="3242" y="1193"/>
                  </a:lnTo>
                  <a:lnTo>
                    <a:pt x="3241" y="1194"/>
                  </a:lnTo>
                  <a:lnTo>
                    <a:pt x="3240" y="1194"/>
                  </a:lnTo>
                  <a:lnTo>
                    <a:pt x="3240" y="1196"/>
                  </a:lnTo>
                  <a:lnTo>
                    <a:pt x="3239" y="1197"/>
                  </a:lnTo>
                  <a:lnTo>
                    <a:pt x="3238" y="1198"/>
                  </a:lnTo>
                  <a:lnTo>
                    <a:pt x="3237" y="1198"/>
                  </a:lnTo>
                  <a:lnTo>
                    <a:pt x="3235" y="1201"/>
                  </a:lnTo>
                  <a:lnTo>
                    <a:pt x="3232" y="1201"/>
                  </a:lnTo>
                  <a:lnTo>
                    <a:pt x="3232" y="1202"/>
                  </a:lnTo>
                  <a:lnTo>
                    <a:pt x="3233" y="1204"/>
                  </a:lnTo>
                  <a:lnTo>
                    <a:pt x="3235" y="1204"/>
                  </a:lnTo>
                  <a:lnTo>
                    <a:pt x="3236" y="1202"/>
                  </a:lnTo>
                  <a:lnTo>
                    <a:pt x="3238" y="1199"/>
                  </a:lnTo>
                  <a:lnTo>
                    <a:pt x="3239" y="1198"/>
                  </a:lnTo>
                  <a:lnTo>
                    <a:pt x="3241" y="1198"/>
                  </a:lnTo>
                  <a:lnTo>
                    <a:pt x="3246" y="1193"/>
                  </a:lnTo>
                  <a:lnTo>
                    <a:pt x="3247" y="1190"/>
                  </a:lnTo>
                  <a:lnTo>
                    <a:pt x="3248" y="1189"/>
                  </a:lnTo>
                  <a:lnTo>
                    <a:pt x="3250" y="1189"/>
                  </a:lnTo>
                  <a:lnTo>
                    <a:pt x="3248" y="1191"/>
                  </a:lnTo>
                  <a:lnTo>
                    <a:pt x="3248" y="1192"/>
                  </a:lnTo>
                  <a:lnTo>
                    <a:pt x="3248" y="1193"/>
                  </a:lnTo>
                  <a:lnTo>
                    <a:pt x="3247" y="1197"/>
                  </a:lnTo>
                  <a:lnTo>
                    <a:pt x="3247" y="1198"/>
                  </a:lnTo>
                  <a:lnTo>
                    <a:pt x="3249" y="1194"/>
                  </a:lnTo>
                  <a:lnTo>
                    <a:pt x="3250" y="1193"/>
                  </a:lnTo>
                  <a:lnTo>
                    <a:pt x="3253" y="1191"/>
                  </a:lnTo>
                  <a:lnTo>
                    <a:pt x="3253" y="1190"/>
                  </a:lnTo>
                  <a:lnTo>
                    <a:pt x="3257" y="1189"/>
                  </a:lnTo>
                  <a:lnTo>
                    <a:pt x="3258" y="1189"/>
                  </a:lnTo>
                  <a:lnTo>
                    <a:pt x="3261" y="1191"/>
                  </a:lnTo>
                  <a:lnTo>
                    <a:pt x="3268" y="1193"/>
                  </a:lnTo>
                  <a:lnTo>
                    <a:pt x="3271" y="1194"/>
                  </a:lnTo>
                  <a:lnTo>
                    <a:pt x="3271" y="1196"/>
                  </a:lnTo>
                  <a:lnTo>
                    <a:pt x="3272" y="1196"/>
                  </a:lnTo>
                  <a:lnTo>
                    <a:pt x="3272" y="1197"/>
                  </a:lnTo>
                  <a:lnTo>
                    <a:pt x="3272" y="1198"/>
                  </a:lnTo>
                  <a:lnTo>
                    <a:pt x="3273" y="1198"/>
                  </a:lnTo>
                  <a:lnTo>
                    <a:pt x="3273" y="1199"/>
                  </a:lnTo>
                  <a:lnTo>
                    <a:pt x="3274" y="1199"/>
                  </a:lnTo>
                  <a:lnTo>
                    <a:pt x="3274" y="1200"/>
                  </a:lnTo>
                  <a:lnTo>
                    <a:pt x="3275" y="1201"/>
                  </a:lnTo>
                  <a:lnTo>
                    <a:pt x="3275" y="1202"/>
                  </a:lnTo>
                  <a:lnTo>
                    <a:pt x="3275" y="1204"/>
                  </a:lnTo>
                  <a:lnTo>
                    <a:pt x="3276" y="1206"/>
                  </a:lnTo>
                  <a:lnTo>
                    <a:pt x="3279" y="1208"/>
                  </a:lnTo>
                  <a:lnTo>
                    <a:pt x="3280" y="1210"/>
                  </a:lnTo>
                  <a:lnTo>
                    <a:pt x="3281" y="1213"/>
                  </a:lnTo>
                  <a:lnTo>
                    <a:pt x="3284" y="1215"/>
                  </a:lnTo>
                  <a:lnTo>
                    <a:pt x="3284" y="1218"/>
                  </a:lnTo>
                  <a:lnTo>
                    <a:pt x="3284" y="1219"/>
                  </a:lnTo>
                  <a:lnTo>
                    <a:pt x="3284" y="1221"/>
                  </a:lnTo>
                  <a:lnTo>
                    <a:pt x="3283" y="1221"/>
                  </a:lnTo>
                  <a:lnTo>
                    <a:pt x="3273" y="1219"/>
                  </a:lnTo>
                  <a:lnTo>
                    <a:pt x="3273" y="1221"/>
                  </a:lnTo>
                  <a:lnTo>
                    <a:pt x="3281" y="1224"/>
                  </a:lnTo>
                  <a:lnTo>
                    <a:pt x="3287" y="1229"/>
                  </a:lnTo>
                  <a:lnTo>
                    <a:pt x="3293" y="1231"/>
                  </a:lnTo>
                  <a:lnTo>
                    <a:pt x="3294" y="1232"/>
                  </a:lnTo>
                  <a:lnTo>
                    <a:pt x="3294" y="1235"/>
                  </a:lnTo>
                  <a:lnTo>
                    <a:pt x="3296" y="1233"/>
                  </a:lnTo>
                  <a:lnTo>
                    <a:pt x="3297" y="1232"/>
                  </a:lnTo>
                  <a:lnTo>
                    <a:pt x="3301" y="1232"/>
                  </a:lnTo>
                  <a:lnTo>
                    <a:pt x="3306" y="1232"/>
                  </a:lnTo>
                  <a:lnTo>
                    <a:pt x="3314" y="1230"/>
                  </a:lnTo>
                  <a:lnTo>
                    <a:pt x="3314" y="1229"/>
                  </a:lnTo>
                  <a:lnTo>
                    <a:pt x="3315" y="1229"/>
                  </a:lnTo>
                  <a:lnTo>
                    <a:pt x="3317" y="1229"/>
                  </a:lnTo>
                  <a:lnTo>
                    <a:pt x="3322" y="1229"/>
                  </a:lnTo>
                  <a:lnTo>
                    <a:pt x="3323" y="1230"/>
                  </a:lnTo>
                  <a:lnTo>
                    <a:pt x="3330" y="1227"/>
                  </a:lnTo>
                  <a:lnTo>
                    <a:pt x="3335" y="1224"/>
                  </a:lnTo>
                  <a:lnTo>
                    <a:pt x="3336" y="1222"/>
                  </a:lnTo>
                  <a:lnTo>
                    <a:pt x="3343" y="1221"/>
                  </a:lnTo>
                  <a:lnTo>
                    <a:pt x="3349" y="1219"/>
                  </a:lnTo>
                  <a:lnTo>
                    <a:pt x="3357" y="1217"/>
                  </a:lnTo>
                  <a:lnTo>
                    <a:pt x="3368" y="1215"/>
                  </a:lnTo>
                  <a:lnTo>
                    <a:pt x="3369" y="1216"/>
                  </a:lnTo>
                  <a:lnTo>
                    <a:pt x="3368" y="1217"/>
                  </a:lnTo>
                  <a:lnTo>
                    <a:pt x="3368" y="1218"/>
                  </a:lnTo>
                  <a:lnTo>
                    <a:pt x="3368" y="1219"/>
                  </a:lnTo>
                  <a:lnTo>
                    <a:pt x="3368" y="1221"/>
                  </a:lnTo>
                  <a:lnTo>
                    <a:pt x="3369" y="1221"/>
                  </a:lnTo>
                  <a:lnTo>
                    <a:pt x="3369" y="1219"/>
                  </a:lnTo>
                  <a:lnTo>
                    <a:pt x="3369" y="1218"/>
                  </a:lnTo>
                  <a:lnTo>
                    <a:pt x="3369" y="1217"/>
                  </a:lnTo>
                  <a:lnTo>
                    <a:pt x="3370" y="1215"/>
                  </a:lnTo>
                  <a:lnTo>
                    <a:pt x="3370" y="1214"/>
                  </a:lnTo>
                  <a:lnTo>
                    <a:pt x="3371" y="1214"/>
                  </a:lnTo>
                  <a:lnTo>
                    <a:pt x="3379" y="1211"/>
                  </a:lnTo>
                  <a:lnTo>
                    <a:pt x="3387" y="1213"/>
                  </a:lnTo>
                  <a:lnTo>
                    <a:pt x="3397" y="1213"/>
                  </a:lnTo>
                  <a:lnTo>
                    <a:pt x="3405" y="1213"/>
                  </a:lnTo>
                  <a:lnTo>
                    <a:pt x="3412" y="1214"/>
                  </a:lnTo>
                  <a:lnTo>
                    <a:pt x="3420" y="1214"/>
                  </a:lnTo>
                  <a:lnTo>
                    <a:pt x="3421" y="1214"/>
                  </a:lnTo>
                  <a:lnTo>
                    <a:pt x="3422" y="1214"/>
                  </a:lnTo>
                  <a:lnTo>
                    <a:pt x="3425" y="1215"/>
                  </a:lnTo>
                  <a:lnTo>
                    <a:pt x="3430" y="1216"/>
                  </a:lnTo>
                  <a:lnTo>
                    <a:pt x="3435" y="1218"/>
                  </a:lnTo>
                  <a:lnTo>
                    <a:pt x="3437" y="1218"/>
                  </a:lnTo>
                  <a:lnTo>
                    <a:pt x="3439" y="1221"/>
                  </a:lnTo>
                  <a:lnTo>
                    <a:pt x="3443" y="1222"/>
                  </a:lnTo>
                  <a:lnTo>
                    <a:pt x="3452" y="1227"/>
                  </a:lnTo>
                  <a:lnTo>
                    <a:pt x="3461" y="1232"/>
                  </a:lnTo>
                  <a:lnTo>
                    <a:pt x="3472" y="1244"/>
                  </a:lnTo>
                  <a:lnTo>
                    <a:pt x="3475" y="1251"/>
                  </a:lnTo>
                  <a:lnTo>
                    <a:pt x="3480" y="1263"/>
                  </a:lnTo>
                  <a:lnTo>
                    <a:pt x="3481" y="1266"/>
                  </a:lnTo>
                  <a:lnTo>
                    <a:pt x="3481" y="1269"/>
                  </a:lnTo>
                  <a:lnTo>
                    <a:pt x="3482" y="1271"/>
                  </a:lnTo>
                  <a:lnTo>
                    <a:pt x="3482" y="1273"/>
                  </a:lnTo>
                  <a:lnTo>
                    <a:pt x="3482" y="1274"/>
                  </a:lnTo>
                  <a:lnTo>
                    <a:pt x="3482" y="1276"/>
                  </a:lnTo>
                  <a:lnTo>
                    <a:pt x="3480" y="1279"/>
                  </a:lnTo>
                  <a:lnTo>
                    <a:pt x="3480" y="1280"/>
                  </a:lnTo>
                  <a:lnTo>
                    <a:pt x="3479" y="1283"/>
                  </a:lnTo>
                  <a:lnTo>
                    <a:pt x="3478" y="1284"/>
                  </a:lnTo>
                  <a:lnTo>
                    <a:pt x="3477" y="1284"/>
                  </a:lnTo>
                  <a:lnTo>
                    <a:pt x="3473" y="1283"/>
                  </a:lnTo>
                  <a:lnTo>
                    <a:pt x="3472" y="1284"/>
                  </a:lnTo>
                  <a:lnTo>
                    <a:pt x="3473" y="1284"/>
                  </a:lnTo>
                  <a:lnTo>
                    <a:pt x="3474" y="1286"/>
                  </a:lnTo>
                  <a:lnTo>
                    <a:pt x="3475" y="1286"/>
                  </a:lnTo>
                  <a:lnTo>
                    <a:pt x="3477" y="1286"/>
                  </a:lnTo>
                  <a:lnTo>
                    <a:pt x="3478" y="1286"/>
                  </a:lnTo>
                  <a:lnTo>
                    <a:pt x="3477" y="1289"/>
                  </a:lnTo>
                  <a:lnTo>
                    <a:pt x="3475" y="1290"/>
                  </a:lnTo>
                  <a:lnTo>
                    <a:pt x="3475" y="1292"/>
                  </a:lnTo>
                  <a:lnTo>
                    <a:pt x="3477" y="1293"/>
                  </a:lnTo>
                  <a:lnTo>
                    <a:pt x="3477" y="1294"/>
                  </a:lnTo>
                  <a:lnTo>
                    <a:pt x="3475" y="1294"/>
                  </a:lnTo>
                  <a:lnTo>
                    <a:pt x="3474" y="1296"/>
                  </a:lnTo>
                  <a:lnTo>
                    <a:pt x="3473" y="1297"/>
                  </a:lnTo>
                  <a:lnTo>
                    <a:pt x="3473" y="1298"/>
                  </a:lnTo>
                  <a:lnTo>
                    <a:pt x="3472" y="1300"/>
                  </a:lnTo>
                  <a:lnTo>
                    <a:pt x="3472" y="1301"/>
                  </a:lnTo>
                  <a:lnTo>
                    <a:pt x="3472" y="1303"/>
                  </a:lnTo>
                  <a:lnTo>
                    <a:pt x="3473" y="1306"/>
                  </a:lnTo>
                  <a:lnTo>
                    <a:pt x="3474" y="1307"/>
                  </a:lnTo>
                  <a:lnTo>
                    <a:pt x="3474" y="1308"/>
                  </a:lnTo>
                  <a:lnTo>
                    <a:pt x="3474" y="1309"/>
                  </a:lnTo>
                  <a:lnTo>
                    <a:pt x="3474" y="1310"/>
                  </a:lnTo>
                  <a:lnTo>
                    <a:pt x="3474" y="1311"/>
                  </a:lnTo>
                  <a:lnTo>
                    <a:pt x="3475" y="1309"/>
                  </a:lnTo>
                  <a:lnTo>
                    <a:pt x="3477" y="1309"/>
                  </a:lnTo>
                  <a:lnTo>
                    <a:pt x="3483" y="1314"/>
                  </a:lnTo>
                  <a:lnTo>
                    <a:pt x="3483" y="1315"/>
                  </a:lnTo>
                  <a:lnTo>
                    <a:pt x="3484" y="1315"/>
                  </a:lnTo>
                  <a:lnTo>
                    <a:pt x="3483" y="1314"/>
                  </a:lnTo>
                  <a:lnTo>
                    <a:pt x="3486" y="1314"/>
                  </a:lnTo>
                  <a:lnTo>
                    <a:pt x="3487" y="1315"/>
                  </a:lnTo>
                  <a:lnTo>
                    <a:pt x="3487" y="1316"/>
                  </a:lnTo>
                  <a:lnTo>
                    <a:pt x="3488" y="1316"/>
                  </a:lnTo>
                  <a:lnTo>
                    <a:pt x="3488" y="1317"/>
                  </a:lnTo>
                  <a:lnTo>
                    <a:pt x="3488" y="1318"/>
                  </a:lnTo>
                  <a:lnTo>
                    <a:pt x="3489" y="1317"/>
                  </a:lnTo>
                  <a:lnTo>
                    <a:pt x="3491" y="1317"/>
                  </a:lnTo>
                  <a:lnTo>
                    <a:pt x="3492" y="1316"/>
                  </a:lnTo>
                  <a:lnTo>
                    <a:pt x="3497" y="1318"/>
                  </a:lnTo>
                  <a:lnTo>
                    <a:pt x="3500" y="1321"/>
                  </a:lnTo>
                  <a:lnTo>
                    <a:pt x="3501" y="1321"/>
                  </a:lnTo>
                  <a:lnTo>
                    <a:pt x="3501" y="1319"/>
                  </a:lnTo>
                  <a:lnTo>
                    <a:pt x="3503" y="1319"/>
                  </a:lnTo>
                  <a:lnTo>
                    <a:pt x="3503" y="1321"/>
                  </a:lnTo>
                  <a:lnTo>
                    <a:pt x="3503" y="1322"/>
                  </a:lnTo>
                  <a:lnTo>
                    <a:pt x="3504" y="1323"/>
                  </a:lnTo>
                  <a:lnTo>
                    <a:pt x="3505" y="1324"/>
                  </a:lnTo>
                  <a:lnTo>
                    <a:pt x="3504" y="1325"/>
                  </a:lnTo>
                  <a:lnTo>
                    <a:pt x="3504" y="1327"/>
                  </a:lnTo>
                  <a:lnTo>
                    <a:pt x="3503" y="1328"/>
                  </a:lnTo>
                  <a:lnTo>
                    <a:pt x="3503" y="1331"/>
                  </a:lnTo>
                  <a:lnTo>
                    <a:pt x="3503" y="1333"/>
                  </a:lnTo>
                  <a:lnTo>
                    <a:pt x="3503" y="1334"/>
                  </a:lnTo>
                  <a:lnTo>
                    <a:pt x="3503" y="1335"/>
                  </a:lnTo>
                  <a:lnTo>
                    <a:pt x="3503" y="1336"/>
                  </a:lnTo>
                  <a:lnTo>
                    <a:pt x="3504" y="1338"/>
                  </a:lnTo>
                  <a:lnTo>
                    <a:pt x="3504" y="1339"/>
                  </a:lnTo>
                  <a:lnTo>
                    <a:pt x="3504" y="1340"/>
                  </a:lnTo>
                  <a:lnTo>
                    <a:pt x="3504" y="1341"/>
                  </a:lnTo>
                  <a:lnTo>
                    <a:pt x="3505" y="1342"/>
                  </a:lnTo>
                  <a:lnTo>
                    <a:pt x="3505" y="1343"/>
                  </a:lnTo>
                  <a:lnTo>
                    <a:pt x="3505" y="1344"/>
                  </a:lnTo>
                  <a:lnTo>
                    <a:pt x="3505" y="1346"/>
                  </a:lnTo>
                  <a:lnTo>
                    <a:pt x="3505" y="1347"/>
                  </a:lnTo>
                  <a:lnTo>
                    <a:pt x="3505" y="1348"/>
                  </a:lnTo>
                  <a:lnTo>
                    <a:pt x="3505" y="1349"/>
                  </a:lnTo>
                  <a:lnTo>
                    <a:pt x="3505" y="1350"/>
                  </a:lnTo>
                  <a:lnTo>
                    <a:pt x="3505" y="1351"/>
                  </a:lnTo>
                  <a:lnTo>
                    <a:pt x="3505" y="1353"/>
                  </a:lnTo>
                  <a:lnTo>
                    <a:pt x="3505" y="1355"/>
                  </a:lnTo>
                  <a:lnTo>
                    <a:pt x="3504" y="1356"/>
                  </a:lnTo>
                  <a:lnTo>
                    <a:pt x="3504" y="1358"/>
                  </a:lnTo>
                  <a:lnTo>
                    <a:pt x="3506" y="1360"/>
                  </a:lnTo>
                  <a:lnTo>
                    <a:pt x="3512" y="1361"/>
                  </a:lnTo>
                  <a:lnTo>
                    <a:pt x="3513" y="1363"/>
                  </a:lnTo>
                  <a:lnTo>
                    <a:pt x="3514" y="1365"/>
                  </a:lnTo>
                  <a:lnTo>
                    <a:pt x="3515" y="1366"/>
                  </a:lnTo>
                  <a:lnTo>
                    <a:pt x="3515" y="1367"/>
                  </a:lnTo>
                  <a:lnTo>
                    <a:pt x="3514" y="1369"/>
                  </a:lnTo>
                  <a:lnTo>
                    <a:pt x="3513" y="1372"/>
                  </a:lnTo>
                  <a:lnTo>
                    <a:pt x="3512" y="1373"/>
                  </a:lnTo>
                  <a:lnTo>
                    <a:pt x="3512" y="1374"/>
                  </a:lnTo>
                  <a:lnTo>
                    <a:pt x="3512" y="1376"/>
                  </a:lnTo>
                  <a:lnTo>
                    <a:pt x="3511" y="1377"/>
                  </a:lnTo>
                  <a:lnTo>
                    <a:pt x="3511" y="1378"/>
                  </a:lnTo>
                  <a:lnTo>
                    <a:pt x="3511" y="1380"/>
                  </a:lnTo>
                  <a:lnTo>
                    <a:pt x="3509" y="1380"/>
                  </a:lnTo>
                  <a:lnTo>
                    <a:pt x="3509" y="1381"/>
                  </a:lnTo>
                  <a:lnTo>
                    <a:pt x="3509" y="1384"/>
                  </a:lnTo>
                  <a:lnTo>
                    <a:pt x="3509" y="1386"/>
                  </a:lnTo>
                  <a:lnTo>
                    <a:pt x="3508" y="1388"/>
                  </a:lnTo>
                  <a:lnTo>
                    <a:pt x="3508" y="1389"/>
                  </a:lnTo>
                  <a:lnTo>
                    <a:pt x="3507" y="1392"/>
                  </a:lnTo>
                  <a:lnTo>
                    <a:pt x="3505" y="1395"/>
                  </a:lnTo>
                  <a:lnTo>
                    <a:pt x="3503" y="1395"/>
                  </a:lnTo>
                  <a:lnTo>
                    <a:pt x="3498" y="1394"/>
                  </a:lnTo>
                  <a:lnTo>
                    <a:pt x="3499" y="1397"/>
                  </a:lnTo>
                  <a:lnTo>
                    <a:pt x="3500" y="1398"/>
                  </a:lnTo>
                  <a:lnTo>
                    <a:pt x="3503" y="1398"/>
                  </a:lnTo>
                  <a:lnTo>
                    <a:pt x="3506" y="1397"/>
                  </a:lnTo>
                  <a:lnTo>
                    <a:pt x="3507" y="1395"/>
                  </a:lnTo>
                  <a:lnTo>
                    <a:pt x="3508" y="1395"/>
                  </a:lnTo>
                  <a:lnTo>
                    <a:pt x="3508" y="1394"/>
                  </a:lnTo>
                  <a:lnTo>
                    <a:pt x="3511" y="1388"/>
                  </a:lnTo>
                  <a:lnTo>
                    <a:pt x="3512" y="1388"/>
                  </a:lnTo>
                  <a:lnTo>
                    <a:pt x="3513" y="1386"/>
                  </a:lnTo>
                  <a:lnTo>
                    <a:pt x="3513" y="1385"/>
                  </a:lnTo>
                  <a:lnTo>
                    <a:pt x="3512" y="1383"/>
                  </a:lnTo>
                  <a:lnTo>
                    <a:pt x="3512" y="1382"/>
                  </a:lnTo>
                  <a:lnTo>
                    <a:pt x="3512" y="1381"/>
                  </a:lnTo>
                  <a:lnTo>
                    <a:pt x="3512" y="1380"/>
                  </a:lnTo>
                  <a:lnTo>
                    <a:pt x="3513" y="1380"/>
                  </a:lnTo>
                  <a:lnTo>
                    <a:pt x="3513" y="1378"/>
                  </a:lnTo>
                  <a:lnTo>
                    <a:pt x="3515" y="1375"/>
                  </a:lnTo>
                  <a:lnTo>
                    <a:pt x="3516" y="1373"/>
                  </a:lnTo>
                  <a:lnTo>
                    <a:pt x="3517" y="1372"/>
                  </a:lnTo>
                  <a:lnTo>
                    <a:pt x="3518" y="1372"/>
                  </a:lnTo>
                  <a:lnTo>
                    <a:pt x="3518" y="1370"/>
                  </a:lnTo>
                  <a:lnTo>
                    <a:pt x="3518" y="1369"/>
                  </a:lnTo>
                  <a:lnTo>
                    <a:pt x="3518" y="1368"/>
                  </a:lnTo>
                  <a:lnTo>
                    <a:pt x="3518" y="1367"/>
                  </a:lnTo>
                  <a:lnTo>
                    <a:pt x="3518" y="1365"/>
                  </a:lnTo>
                  <a:lnTo>
                    <a:pt x="3518" y="1364"/>
                  </a:lnTo>
                  <a:lnTo>
                    <a:pt x="3518" y="1363"/>
                  </a:lnTo>
                  <a:lnTo>
                    <a:pt x="3517" y="1361"/>
                  </a:lnTo>
                  <a:lnTo>
                    <a:pt x="3517" y="1360"/>
                  </a:lnTo>
                  <a:lnTo>
                    <a:pt x="3516" y="1358"/>
                  </a:lnTo>
                  <a:lnTo>
                    <a:pt x="3516" y="1357"/>
                  </a:lnTo>
                  <a:lnTo>
                    <a:pt x="3515" y="1355"/>
                  </a:lnTo>
                  <a:lnTo>
                    <a:pt x="3516" y="1353"/>
                  </a:lnTo>
                  <a:lnTo>
                    <a:pt x="3516" y="1352"/>
                  </a:lnTo>
                  <a:lnTo>
                    <a:pt x="3516" y="1351"/>
                  </a:lnTo>
                  <a:lnTo>
                    <a:pt x="3515" y="1351"/>
                  </a:lnTo>
                  <a:lnTo>
                    <a:pt x="3514" y="1349"/>
                  </a:lnTo>
                  <a:lnTo>
                    <a:pt x="3516" y="1344"/>
                  </a:lnTo>
                  <a:lnTo>
                    <a:pt x="3515" y="1342"/>
                  </a:lnTo>
                  <a:lnTo>
                    <a:pt x="3516" y="1342"/>
                  </a:lnTo>
                  <a:lnTo>
                    <a:pt x="3516" y="1341"/>
                  </a:lnTo>
                  <a:lnTo>
                    <a:pt x="3516" y="1340"/>
                  </a:lnTo>
                  <a:lnTo>
                    <a:pt x="3515" y="1339"/>
                  </a:lnTo>
                  <a:lnTo>
                    <a:pt x="3516" y="1338"/>
                  </a:lnTo>
                  <a:lnTo>
                    <a:pt x="3520" y="1335"/>
                  </a:lnTo>
                  <a:lnTo>
                    <a:pt x="3520" y="1334"/>
                  </a:lnTo>
                  <a:lnTo>
                    <a:pt x="3521" y="1331"/>
                  </a:lnTo>
                  <a:lnTo>
                    <a:pt x="3522" y="1330"/>
                  </a:lnTo>
                  <a:lnTo>
                    <a:pt x="3523" y="1330"/>
                  </a:lnTo>
                  <a:lnTo>
                    <a:pt x="3524" y="1327"/>
                  </a:lnTo>
                  <a:lnTo>
                    <a:pt x="3525" y="1327"/>
                  </a:lnTo>
                  <a:lnTo>
                    <a:pt x="3526" y="1328"/>
                  </a:lnTo>
                  <a:lnTo>
                    <a:pt x="3527" y="1327"/>
                  </a:lnTo>
                  <a:lnTo>
                    <a:pt x="3530" y="1326"/>
                  </a:lnTo>
                  <a:lnTo>
                    <a:pt x="3530" y="1325"/>
                  </a:lnTo>
                  <a:lnTo>
                    <a:pt x="3530" y="1324"/>
                  </a:lnTo>
                  <a:lnTo>
                    <a:pt x="3531" y="1323"/>
                  </a:lnTo>
                  <a:lnTo>
                    <a:pt x="3532" y="1322"/>
                  </a:lnTo>
                  <a:lnTo>
                    <a:pt x="3533" y="1322"/>
                  </a:lnTo>
                  <a:lnTo>
                    <a:pt x="3534" y="1321"/>
                  </a:lnTo>
                  <a:lnTo>
                    <a:pt x="3533" y="1321"/>
                  </a:lnTo>
                  <a:lnTo>
                    <a:pt x="3533" y="1319"/>
                  </a:lnTo>
                  <a:lnTo>
                    <a:pt x="3534" y="1319"/>
                  </a:lnTo>
                  <a:lnTo>
                    <a:pt x="3534" y="1318"/>
                  </a:lnTo>
                  <a:lnTo>
                    <a:pt x="3535" y="1319"/>
                  </a:lnTo>
                  <a:lnTo>
                    <a:pt x="3537" y="1319"/>
                  </a:lnTo>
                  <a:lnTo>
                    <a:pt x="3537" y="1318"/>
                  </a:lnTo>
                  <a:lnTo>
                    <a:pt x="3538" y="1317"/>
                  </a:lnTo>
                  <a:lnTo>
                    <a:pt x="3538" y="1315"/>
                  </a:lnTo>
                  <a:lnTo>
                    <a:pt x="3539" y="1317"/>
                  </a:lnTo>
                  <a:lnTo>
                    <a:pt x="3544" y="1317"/>
                  </a:lnTo>
                  <a:lnTo>
                    <a:pt x="3546" y="1317"/>
                  </a:lnTo>
                  <a:lnTo>
                    <a:pt x="3547" y="1318"/>
                  </a:lnTo>
                  <a:lnTo>
                    <a:pt x="3548" y="1318"/>
                  </a:lnTo>
                  <a:lnTo>
                    <a:pt x="3555" y="1316"/>
                  </a:lnTo>
                  <a:lnTo>
                    <a:pt x="3556" y="1315"/>
                  </a:lnTo>
                  <a:lnTo>
                    <a:pt x="3558" y="1314"/>
                  </a:lnTo>
                  <a:lnTo>
                    <a:pt x="3561" y="1314"/>
                  </a:lnTo>
                  <a:lnTo>
                    <a:pt x="3563" y="1315"/>
                  </a:lnTo>
                  <a:lnTo>
                    <a:pt x="3564" y="1315"/>
                  </a:lnTo>
                  <a:lnTo>
                    <a:pt x="3565" y="1315"/>
                  </a:lnTo>
                  <a:lnTo>
                    <a:pt x="3566" y="1316"/>
                  </a:lnTo>
                  <a:lnTo>
                    <a:pt x="3568" y="1317"/>
                  </a:lnTo>
                  <a:lnTo>
                    <a:pt x="3573" y="1316"/>
                  </a:lnTo>
                  <a:lnTo>
                    <a:pt x="3576" y="1313"/>
                  </a:lnTo>
                  <a:lnTo>
                    <a:pt x="3578" y="1310"/>
                  </a:lnTo>
                  <a:lnTo>
                    <a:pt x="3580" y="1310"/>
                  </a:lnTo>
                  <a:lnTo>
                    <a:pt x="3581" y="1310"/>
                  </a:lnTo>
                  <a:lnTo>
                    <a:pt x="3582" y="1311"/>
                  </a:lnTo>
                  <a:lnTo>
                    <a:pt x="3582" y="1313"/>
                  </a:lnTo>
                  <a:lnTo>
                    <a:pt x="3582" y="1314"/>
                  </a:lnTo>
                  <a:lnTo>
                    <a:pt x="3585" y="1317"/>
                  </a:lnTo>
                  <a:lnTo>
                    <a:pt x="3586" y="1318"/>
                  </a:lnTo>
                  <a:lnTo>
                    <a:pt x="3590" y="1322"/>
                  </a:lnTo>
                  <a:lnTo>
                    <a:pt x="3592" y="1323"/>
                  </a:lnTo>
                  <a:lnTo>
                    <a:pt x="3600" y="1325"/>
                  </a:lnTo>
                  <a:lnTo>
                    <a:pt x="3610" y="1323"/>
                  </a:lnTo>
                  <a:lnTo>
                    <a:pt x="3620" y="1323"/>
                  </a:lnTo>
                  <a:lnTo>
                    <a:pt x="3621" y="1324"/>
                  </a:lnTo>
                  <a:lnTo>
                    <a:pt x="3624" y="1324"/>
                  </a:lnTo>
                  <a:lnTo>
                    <a:pt x="3627" y="1326"/>
                  </a:lnTo>
                  <a:lnTo>
                    <a:pt x="3629" y="1327"/>
                  </a:lnTo>
                  <a:lnTo>
                    <a:pt x="3630" y="1328"/>
                  </a:lnTo>
                  <a:lnTo>
                    <a:pt x="3637" y="1327"/>
                  </a:lnTo>
                  <a:lnTo>
                    <a:pt x="3644" y="1327"/>
                  </a:lnTo>
                  <a:lnTo>
                    <a:pt x="3645" y="1328"/>
                  </a:lnTo>
                  <a:lnTo>
                    <a:pt x="3645" y="1330"/>
                  </a:lnTo>
                  <a:lnTo>
                    <a:pt x="3651" y="1330"/>
                  </a:lnTo>
                  <a:lnTo>
                    <a:pt x="3652" y="1330"/>
                  </a:lnTo>
                  <a:lnTo>
                    <a:pt x="3659" y="1323"/>
                  </a:lnTo>
                  <a:lnTo>
                    <a:pt x="3665" y="1316"/>
                  </a:lnTo>
                  <a:lnTo>
                    <a:pt x="3667" y="1315"/>
                  </a:lnTo>
                  <a:lnTo>
                    <a:pt x="3668" y="1313"/>
                  </a:lnTo>
                  <a:lnTo>
                    <a:pt x="3670" y="1310"/>
                  </a:lnTo>
                  <a:lnTo>
                    <a:pt x="3671" y="1310"/>
                  </a:lnTo>
                  <a:lnTo>
                    <a:pt x="3673" y="1310"/>
                  </a:lnTo>
                  <a:lnTo>
                    <a:pt x="3675" y="1311"/>
                  </a:lnTo>
                  <a:lnTo>
                    <a:pt x="3676" y="1313"/>
                  </a:lnTo>
                  <a:lnTo>
                    <a:pt x="3677" y="1314"/>
                  </a:lnTo>
                  <a:lnTo>
                    <a:pt x="3677" y="1315"/>
                  </a:lnTo>
                  <a:lnTo>
                    <a:pt x="3678" y="1315"/>
                  </a:lnTo>
                  <a:lnTo>
                    <a:pt x="3679" y="1314"/>
                  </a:lnTo>
                  <a:lnTo>
                    <a:pt x="3680" y="1315"/>
                  </a:lnTo>
                  <a:lnTo>
                    <a:pt x="3678" y="1316"/>
                  </a:lnTo>
                  <a:lnTo>
                    <a:pt x="3677" y="1317"/>
                  </a:lnTo>
                  <a:lnTo>
                    <a:pt x="3676" y="1318"/>
                  </a:lnTo>
                  <a:lnTo>
                    <a:pt x="3677" y="1321"/>
                  </a:lnTo>
                  <a:lnTo>
                    <a:pt x="3680" y="1323"/>
                  </a:lnTo>
                  <a:lnTo>
                    <a:pt x="3684" y="1325"/>
                  </a:lnTo>
                  <a:lnTo>
                    <a:pt x="3684" y="1326"/>
                  </a:lnTo>
                  <a:lnTo>
                    <a:pt x="3685" y="1326"/>
                  </a:lnTo>
                  <a:lnTo>
                    <a:pt x="3685" y="1327"/>
                  </a:lnTo>
                  <a:lnTo>
                    <a:pt x="3685" y="1328"/>
                  </a:lnTo>
                  <a:lnTo>
                    <a:pt x="3684" y="1328"/>
                  </a:lnTo>
                  <a:lnTo>
                    <a:pt x="3684" y="1330"/>
                  </a:lnTo>
                  <a:lnTo>
                    <a:pt x="3684" y="1331"/>
                  </a:lnTo>
                  <a:lnTo>
                    <a:pt x="3684" y="1332"/>
                  </a:lnTo>
                  <a:lnTo>
                    <a:pt x="3684" y="1333"/>
                  </a:lnTo>
                  <a:lnTo>
                    <a:pt x="3684" y="1334"/>
                  </a:lnTo>
                  <a:lnTo>
                    <a:pt x="3682" y="1339"/>
                  </a:lnTo>
                  <a:lnTo>
                    <a:pt x="3684" y="1340"/>
                  </a:lnTo>
                  <a:lnTo>
                    <a:pt x="3684" y="1341"/>
                  </a:lnTo>
                  <a:lnTo>
                    <a:pt x="3684" y="1342"/>
                  </a:lnTo>
                  <a:lnTo>
                    <a:pt x="3684" y="1344"/>
                  </a:lnTo>
                  <a:lnTo>
                    <a:pt x="3684" y="1346"/>
                  </a:lnTo>
                  <a:lnTo>
                    <a:pt x="3685" y="1347"/>
                  </a:lnTo>
                  <a:lnTo>
                    <a:pt x="3685" y="1348"/>
                  </a:lnTo>
                  <a:lnTo>
                    <a:pt x="3686" y="1349"/>
                  </a:lnTo>
                  <a:lnTo>
                    <a:pt x="3687" y="1349"/>
                  </a:lnTo>
                  <a:lnTo>
                    <a:pt x="3694" y="1350"/>
                  </a:lnTo>
                  <a:lnTo>
                    <a:pt x="3699" y="1352"/>
                  </a:lnTo>
                  <a:lnTo>
                    <a:pt x="3702" y="1355"/>
                  </a:lnTo>
                  <a:lnTo>
                    <a:pt x="3704" y="1355"/>
                  </a:lnTo>
                  <a:lnTo>
                    <a:pt x="3705" y="1357"/>
                  </a:lnTo>
                  <a:lnTo>
                    <a:pt x="3706" y="1358"/>
                  </a:lnTo>
                  <a:lnTo>
                    <a:pt x="3711" y="1358"/>
                  </a:lnTo>
                  <a:lnTo>
                    <a:pt x="3712" y="1359"/>
                  </a:lnTo>
                  <a:lnTo>
                    <a:pt x="3713" y="1364"/>
                  </a:lnTo>
                  <a:lnTo>
                    <a:pt x="3713" y="1367"/>
                  </a:lnTo>
                  <a:lnTo>
                    <a:pt x="3713" y="1373"/>
                  </a:lnTo>
                  <a:lnTo>
                    <a:pt x="3714" y="1376"/>
                  </a:lnTo>
                  <a:lnTo>
                    <a:pt x="3715" y="1377"/>
                  </a:lnTo>
                  <a:lnTo>
                    <a:pt x="3715" y="1378"/>
                  </a:lnTo>
                  <a:lnTo>
                    <a:pt x="3719" y="1381"/>
                  </a:lnTo>
                  <a:lnTo>
                    <a:pt x="3728" y="1378"/>
                  </a:lnTo>
                  <a:lnTo>
                    <a:pt x="3737" y="1377"/>
                  </a:lnTo>
                  <a:lnTo>
                    <a:pt x="3738" y="1378"/>
                  </a:lnTo>
                  <a:lnTo>
                    <a:pt x="3740" y="1378"/>
                  </a:lnTo>
                  <a:lnTo>
                    <a:pt x="3741" y="1381"/>
                  </a:lnTo>
                  <a:lnTo>
                    <a:pt x="3742" y="1382"/>
                  </a:lnTo>
                  <a:lnTo>
                    <a:pt x="3744" y="1382"/>
                  </a:lnTo>
                  <a:lnTo>
                    <a:pt x="3741" y="1380"/>
                  </a:lnTo>
                  <a:lnTo>
                    <a:pt x="3741" y="1378"/>
                  </a:lnTo>
                  <a:lnTo>
                    <a:pt x="3741" y="1377"/>
                  </a:lnTo>
                  <a:lnTo>
                    <a:pt x="3739" y="1376"/>
                  </a:lnTo>
                  <a:lnTo>
                    <a:pt x="3738" y="1376"/>
                  </a:lnTo>
                  <a:lnTo>
                    <a:pt x="3739" y="1374"/>
                  </a:lnTo>
                  <a:lnTo>
                    <a:pt x="3740" y="1373"/>
                  </a:lnTo>
                  <a:lnTo>
                    <a:pt x="3742" y="1372"/>
                  </a:lnTo>
                  <a:lnTo>
                    <a:pt x="3744" y="1370"/>
                  </a:lnTo>
                  <a:lnTo>
                    <a:pt x="3744" y="1372"/>
                  </a:lnTo>
                  <a:lnTo>
                    <a:pt x="3744" y="1373"/>
                  </a:lnTo>
                  <a:lnTo>
                    <a:pt x="3744" y="1374"/>
                  </a:lnTo>
                  <a:lnTo>
                    <a:pt x="3745" y="1375"/>
                  </a:lnTo>
                  <a:lnTo>
                    <a:pt x="3745" y="1376"/>
                  </a:lnTo>
                  <a:lnTo>
                    <a:pt x="3745" y="1377"/>
                  </a:lnTo>
                  <a:lnTo>
                    <a:pt x="3746" y="1377"/>
                  </a:lnTo>
                  <a:lnTo>
                    <a:pt x="3746" y="1376"/>
                  </a:lnTo>
                  <a:lnTo>
                    <a:pt x="3745" y="1375"/>
                  </a:lnTo>
                  <a:lnTo>
                    <a:pt x="3745" y="1374"/>
                  </a:lnTo>
                  <a:lnTo>
                    <a:pt x="3745" y="1373"/>
                  </a:lnTo>
                  <a:lnTo>
                    <a:pt x="3745" y="1372"/>
                  </a:lnTo>
                  <a:lnTo>
                    <a:pt x="3745" y="1370"/>
                  </a:lnTo>
                  <a:lnTo>
                    <a:pt x="3745" y="1369"/>
                  </a:lnTo>
                  <a:lnTo>
                    <a:pt x="3746" y="1368"/>
                  </a:lnTo>
                  <a:lnTo>
                    <a:pt x="3749" y="1365"/>
                  </a:lnTo>
                  <a:lnTo>
                    <a:pt x="3750" y="1365"/>
                  </a:lnTo>
                  <a:lnTo>
                    <a:pt x="3750" y="1364"/>
                  </a:lnTo>
                  <a:lnTo>
                    <a:pt x="3751" y="1361"/>
                  </a:lnTo>
                  <a:lnTo>
                    <a:pt x="3753" y="1361"/>
                  </a:lnTo>
                  <a:lnTo>
                    <a:pt x="3753" y="1363"/>
                  </a:lnTo>
                  <a:lnTo>
                    <a:pt x="3754" y="1363"/>
                  </a:lnTo>
                  <a:lnTo>
                    <a:pt x="3756" y="1363"/>
                  </a:lnTo>
                  <a:lnTo>
                    <a:pt x="3756" y="1361"/>
                  </a:lnTo>
                  <a:lnTo>
                    <a:pt x="3754" y="1361"/>
                  </a:lnTo>
                  <a:lnTo>
                    <a:pt x="3753" y="1361"/>
                  </a:lnTo>
                  <a:lnTo>
                    <a:pt x="3753" y="1359"/>
                  </a:lnTo>
                  <a:lnTo>
                    <a:pt x="3753" y="1358"/>
                  </a:lnTo>
                  <a:lnTo>
                    <a:pt x="3753" y="1356"/>
                  </a:lnTo>
                  <a:lnTo>
                    <a:pt x="3751" y="1355"/>
                  </a:lnTo>
                  <a:lnTo>
                    <a:pt x="3751" y="1353"/>
                  </a:lnTo>
                  <a:lnTo>
                    <a:pt x="3750" y="1353"/>
                  </a:lnTo>
                  <a:lnTo>
                    <a:pt x="3749" y="1352"/>
                  </a:lnTo>
                  <a:lnTo>
                    <a:pt x="3749" y="1351"/>
                  </a:lnTo>
                  <a:lnTo>
                    <a:pt x="3750" y="1350"/>
                  </a:lnTo>
                  <a:lnTo>
                    <a:pt x="3750" y="1349"/>
                  </a:lnTo>
                  <a:lnTo>
                    <a:pt x="3750" y="1348"/>
                  </a:lnTo>
                  <a:lnTo>
                    <a:pt x="3750" y="1347"/>
                  </a:lnTo>
                  <a:lnTo>
                    <a:pt x="3750" y="1343"/>
                  </a:lnTo>
                  <a:lnTo>
                    <a:pt x="3749" y="1342"/>
                  </a:lnTo>
                  <a:lnTo>
                    <a:pt x="3749" y="1341"/>
                  </a:lnTo>
                  <a:lnTo>
                    <a:pt x="3747" y="1339"/>
                  </a:lnTo>
                  <a:lnTo>
                    <a:pt x="3747" y="1338"/>
                  </a:lnTo>
                  <a:lnTo>
                    <a:pt x="3746" y="1338"/>
                  </a:lnTo>
                  <a:lnTo>
                    <a:pt x="3746" y="1336"/>
                  </a:lnTo>
                  <a:lnTo>
                    <a:pt x="3746" y="1334"/>
                  </a:lnTo>
                  <a:lnTo>
                    <a:pt x="3746" y="1333"/>
                  </a:lnTo>
                  <a:lnTo>
                    <a:pt x="3745" y="1332"/>
                  </a:lnTo>
                  <a:lnTo>
                    <a:pt x="3745" y="1331"/>
                  </a:lnTo>
                  <a:lnTo>
                    <a:pt x="3745" y="1330"/>
                  </a:lnTo>
                  <a:lnTo>
                    <a:pt x="3745" y="1328"/>
                  </a:lnTo>
                  <a:lnTo>
                    <a:pt x="3744" y="1327"/>
                  </a:lnTo>
                  <a:lnTo>
                    <a:pt x="3744" y="1325"/>
                  </a:lnTo>
                  <a:lnTo>
                    <a:pt x="3742" y="1324"/>
                  </a:lnTo>
                  <a:lnTo>
                    <a:pt x="3742" y="1323"/>
                  </a:lnTo>
                  <a:lnTo>
                    <a:pt x="3740" y="1323"/>
                  </a:lnTo>
                  <a:lnTo>
                    <a:pt x="3739" y="1323"/>
                  </a:lnTo>
                  <a:lnTo>
                    <a:pt x="3734" y="1324"/>
                  </a:lnTo>
                  <a:lnTo>
                    <a:pt x="3732" y="1324"/>
                  </a:lnTo>
                  <a:lnTo>
                    <a:pt x="3731" y="1322"/>
                  </a:lnTo>
                  <a:lnTo>
                    <a:pt x="3732" y="1319"/>
                  </a:lnTo>
                  <a:lnTo>
                    <a:pt x="3733" y="1316"/>
                  </a:lnTo>
                  <a:lnTo>
                    <a:pt x="3734" y="1315"/>
                  </a:lnTo>
                  <a:lnTo>
                    <a:pt x="3737" y="1314"/>
                  </a:lnTo>
                  <a:lnTo>
                    <a:pt x="3738" y="1313"/>
                  </a:lnTo>
                  <a:lnTo>
                    <a:pt x="3740" y="1313"/>
                  </a:lnTo>
                  <a:lnTo>
                    <a:pt x="3741" y="1311"/>
                  </a:lnTo>
                  <a:lnTo>
                    <a:pt x="3742" y="1310"/>
                  </a:lnTo>
                  <a:lnTo>
                    <a:pt x="3741" y="1309"/>
                  </a:lnTo>
                  <a:lnTo>
                    <a:pt x="3741" y="1308"/>
                  </a:lnTo>
                  <a:lnTo>
                    <a:pt x="3741" y="1307"/>
                  </a:lnTo>
                  <a:lnTo>
                    <a:pt x="3741" y="1306"/>
                  </a:lnTo>
                  <a:lnTo>
                    <a:pt x="3741" y="1305"/>
                  </a:lnTo>
                  <a:lnTo>
                    <a:pt x="3741" y="1302"/>
                  </a:lnTo>
                  <a:lnTo>
                    <a:pt x="3741" y="1301"/>
                  </a:lnTo>
                  <a:lnTo>
                    <a:pt x="3740" y="1299"/>
                  </a:lnTo>
                  <a:lnTo>
                    <a:pt x="3740" y="1298"/>
                  </a:lnTo>
                  <a:lnTo>
                    <a:pt x="3740" y="1297"/>
                  </a:lnTo>
                  <a:lnTo>
                    <a:pt x="3741" y="1294"/>
                  </a:lnTo>
                  <a:lnTo>
                    <a:pt x="3741" y="1293"/>
                  </a:lnTo>
                  <a:lnTo>
                    <a:pt x="3740" y="1292"/>
                  </a:lnTo>
                  <a:lnTo>
                    <a:pt x="3741" y="1291"/>
                  </a:lnTo>
                  <a:lnTo>
                    <a:pt x="3741" y="1290"/>
                  </a:lnTo>
                  <a:lnTo>
                    <a:pt x="3741" y="1289"/>
                  </a:lnTo>
                  <a:lnTo>
                    <a:pt x="3741" y="1288"/>
                  </a:lnTo>
                  <a:lnTo>
                    <a:pt x="3740" y="1286"/>
                  </a:lnTo>
                  <a:lnTo>
                    <a:pt x="3738" y="1285"/>
                  </a:lnTo>
                  <a:lnTo>
                    <a:pt x="3738" y="1284"/>
                  </a:lnTo>
                  <a:lnTo>
                    <a:pt x="3739" y="1283"/>
                  </a:lnTo>
                  <a:lnTo>
                    <a:pt x="3741" y="1284"/>
                  </a:lnTo>
                  <a:lnTo>
                    <a:pt x="3742" y="1285"/>
                  </a:lnTo>
                  <a:lnTo>
                    <a:pt x="3754" y="1288"/>
                  </a:lnTo>
                  <a:lnTo>
                    <a:pt x="3760" y="1289"/>
                  </a:lnTo>
                  <a:lnTo>
                    <a:pt x="3766" y="1291"/>
                  </a:lnTo>
                  <a:lnTo>
                    <a:pt x="3775" y="1293"/>
                  </a:lnTo>
                  <a:lnTo>
                    <a:pt x="3777" y="1294"/>
                  </a:lnTo>
                  <a:lnTo>
                    <a:pt x="3785" y="1296"/>
                  </a:lnTo>
                  <a:lnTo>
                    <a:pt x="3793" y="1296"/>
                  </a:lnTo>
                  <a:lnTo>
                    <a:pt x="3794" y="1296"/>
                  </a:lnTo>
                  <a:lnTo>
                    <a:pt x="3796" y="1296"/>
                  </a:lnTo>
                  <a:lnTo>
                    <a:pt x="3796" y="1297"/>
                  </a:lnTo>
                  <a:lnTo>
                    <a:pt x="3797" y="1297"/>
                  </a:lnTo>
                  <a:lnTo>
                    <a:pt x="3797" y="1299"/>
                  </a:lnTo>
                  <a:lnTo>
                    <a:pt x="3799" y="1301"/>
                  </a:lnTo>
                  <a:lnTo>
                    <a:pt x="3806" y="1305"/>
                  </a:lnTo>
                  <a:lnTo>
                    <a:pt x="3808" y="1307"/>
                  </a:lnTo>
                  <a:lnTo>
                    <a:pt x="3807" y="1307"/>
                  </a:lnTo>
                  <a:lnTo>
                    <a:pt x="3807" y="1308"/>
                  </a:lnTo>
                  <a:lnTo>
                    <a:pt x="3806" y="1309"/>
                  </a:lnTo>
                  <a:lnTo>
                    <a:pt x="3807" y="1309"/>
                  </a:lnTo>
                  <a:lnTo>
                    <a:pt x="3808" y="1309"/>
                  </a:lnTo>
                  <a:lnTo>
                    <a:pt x="3811" y="1309"/>
                  </a:lnTo>
                  <a:lnTo>
                    <a:pt x="3812" y="1308"/>
                  </a:lnTo>
                  <a:lnTo>
                    <a:pt x="3814" y="1307"/>
                  </a:lnTo>
                  <a:lnTo>
                    <a:pt x="3814" y="1306"/>
                  </a:lnTo>
                  <a:lnTo>
                    <a:pt x="3812" y="1303"/>
                  </a:lnTo>
                  <a:lnTo>
                    <a:pt x="3811" y="1302"/>
                  </a:lnTo>
                  <a:lnTo>
                    <a:pt x="3810" y="1302"/>
                  </a:lnTo>
                  <a:lnTo>
                    <a:pt x="3809" y="1300"/>
                  </a:lnTo>
                  <a:lnTo>
                    <a:pt x="3808" y="1300"/>
                  </a:lnTo>
                  <a:lnTo>
                    <a:pt x="3807" y="1300"/>
                  </a:lnTo>
                  <a:lnTo>
                    <a:pt x="3807" y="1301"/>
                  </a:lnTo>
                  <a:lnTo>
                    <a:pt x="3807" y="1302"/>
                  </a:lnTo>
                  <a:lnTo>
                    <a:pt x="3806" y="1302"/>
                  </a:lnTo>
                  <a:lnTo>
                    <a:pt x="3806" y="1301"/>
                  </a:lnTo>
                  <a:lnTo>
                    <a:pt x="3806" y="1300"/>
                  </a:lnTo>
                  <a:lnTo>
                    <a:pt x="3807" y="1300"/>
                  </a:lnTo>
                  <a:lnTo>
                    <a:pt x="3808" y="1299"/>
                  </a:lnTo>
                  <a:lnTo>
                    <a:pt x="3809" y="1298"/>
                  </a:lnTo>
                  <a:lnTo>
                    <a:pt x="3814" y="1298"/>
                  </a:lnTo>
                  <a:lnTo>
                    <a:pt x="3819" y="1302"/>
                  </a:lnTo>
                  <a:lnTo>
                    <a:pt x="3818" y="1302"/>
                  </a:lnTo>
                  <a:lnTo>
                    <a:pt x="3820" y="1303"/>
                  </a:lnTo>
                  <a:lnTo>
                    <a:pt x="3820" y="1305"/>
                  </a:lnTo>
                  <a:lnTo>
                    <a:pt x="3822" y="1305"/>
                  </a:lnTo>
                  <a:lnTo>
                    <a:pt x="3820" y="1303"/>
                  </a:lnTo>
                  <a:lnTo>
                    <a:pt x="3822" y="1302"/>
                  </a:lnTo>
                  <a:lnTo>
                    <a:pt x="3823" y="1303"/>
                  </a:lnTo>
                  <a:lnTo>
                    <a:pt x="3824" y="1305"/>
                  </a:lnTo>
                  <a:lnTo>
                    <a:pt x="3825" y="1305"/>
                  </a:lnTo>
                  <a:lnTo>
                    <a:pt x="3826" y="1303"/>
                  </a:lnTo>
                  <a:lnTo>
                    <a:pt x="3827" y="1302"/>
                  </a:lnTo>
                  <a:lnTo>
                    <a:pt x="3828" y="1302"/>
                  </a:lnTo>
                  <a:lnTo>
                    <a:pt x="3833" y="1302"/>
                  </a:lnTo>
                  <a:lnTo>
                    <a:pt x="3835" y="1302"/>
                  </a:lnTo>
                  <a:lnTo>
                    <a:pt x="3836" y="1302"/>
                  </a:lnTo>
                  <a:lnTo>
                    <a:pt x="3846" y="1305"/>
                  </a:lnTo>
                  <a:lnTo>
                    <a:pt x="3853" y="1305"/>
                  </a:lnTo>
                  <a:lnTo>
                    <a:pt x="3855" y="1305"/>
                  </a:lnTo>
                  <a:lnTo>
                    <a:pt x="3862" y="1303"/>
                  </a:lnTo>
                  <a:lnTo>
                    <a:pt x="3863" y="1303"/>
                  </a:lnTo>
                  <a:lnTo>
                    <a:pt x="3869" y="1302"/>
                  </a:lnTo>
                  <a:lnTo>
                    <a:pt x="3869" y="1303"/>
                  </a:lnTo>
                  <a:lnTo>
                    <a:pt x="3867" y="1303"/>
                  </a:lnTo>
                  <a:lnTo>
                    <a:pt x="3865" y="1305"/>
                  </a:lnTo>
                  <a:lnTo>
                    <a:pt x="3867" y="1305"/>
                  </a:lnTo>
                  <a:lnTo>
                    <a:pt x="3869" y="1306"/>
                  </a:lnTo>
                  <a:lnTo>
                    <a:pt x="3870" y="1307"/>
                  </a:lnTo>
                  <a:lnTo>
                    <a:pt x="3871" y="1309"/>
                  </a:lnTo>
                  <a:lnTo>
                    <a:pt x="3872" y="1309"/>
                  </a:lnTo>
                  <a:lnTo>
                    <a:pt x="3875" y="1310"/>
                  </a:lnTo>
                  <a:lnTo>
                    <a:pt x="3876" y="1310"/>
                  </a:lnTo>
                  <a:lnTo>
                    <a:pt x="3878" y="1310"/>
                  </a:lnTo>
                  <a:lnTo>
                    <a:pt x="3879" y="1309"/>
                  </a:lnTo>
                  <a:lnTo>
                    <a:pt x="3880" y="1308"/>
                  </a:lnTo>
                  <a:lnTo>
                    <a:pt x="3880" y="1307"/>
                  </a:lnTo>
                  <a:lnTo>
                    <a:pt x="3879" y="1306"/>
                  </a:lnTo>
                  <a:lnTo>
                    <a:pt x="3878" y="1305"/>
                  </a:lnTo>
                  <a:lnTo>
                    <a:pt x="3876" y="1305"/>
                  </a:lnTo>
                  <a:lnTo>
                    <a:pt x="3875" y="1305"/>
                  </a:lnTo>
                  <a:lnTo>
                    <a:pt x="3872" y="1303"/>
                  </a:lnTo>
                  <a:lnTo>
                    <a:pt x="3871" y="1303"/>
                  </a:lnTo>
                  <a:lnTo>
                    <a:pt x="3871" y="1302"/>
                  </a:lnTo>
                  <a:lnTo>
                    <a:pt x="3872" y="1302"/>
                  </a:lnTo>
                  <a:lnTo>
                    <a:pt x="3875" y="1302"/>
                  </a:lnTo>
                  <a:lnTo>
                    <a:pt x="3877" y="1302"/>
                  </a:lnTo>
                  <a:lnTo>
                    <a:pt x="3878" y="1301"/>
                  </a:lnTo>
                  <a:lnTo>
                    <a:pt x="3879" y="1301"/>
                  </a:lnTo>
                  <a:lnTo>
                    <a:pt x="3879" y="1302"/>
                  </a:lnTo>
                  <a:lnTo>
                    <a:pt x="3880" y="1303"/>
                  </a:lnTo>
                  <a:lnTo>
                    <a:pt x="3883" y="1306"/>
                  </a:lnTo>
                  <a:lnTo>
                    <a:pt x="3883" y="1307"/>
                  </a:lnTo>
                  <a:lnTo>
                    <a:pt x="3883" y="1308"/>
                  </a:lnTo>
                  <a:lnTo>
                    <a:pt x="3881" y="1309"/>
                  </a:lnTo>
                  <a:lnTo>
                    <a:pt x="3883" y="1310"/>
                  </a:lnTo>
                  <a:lnTo>
                    <a:pt x="3884" y="1310"/>
                  </a:lnTo>
                  <a:lnTo>
                    <a:pt x="3888" y="1311"/>
                  </a:lnTo>
                  <a:lnTo>
                    <a:pt x="3889" y="1313"/>
                  </a:lnTo>
                  <a:lnTo>
                    <a:pt x="3892" y="1314"/>
                  </a:lnTo>
                  <a:lnTo>
                    <a:pt x="3892" y="1315"/>
                  </a:lnTo>
                  <a:lnTo>
                    <a:pt x="3893" y="1316"/>
                  </a:lnTo>
                  <a:lnTo>
                    <a:pt x="3894" y="1317"/>
                  </a:lnTo>
                  <a:lnTo>
                    <a:pt x="3896" y="1318"/>
                  </a:lnTo>
                  <a:lnTo>
                    <a:pt x="3901" y="1321"/>
                  </a:lnTo>
                  <a:lnTo>
                    <a:pt x="3905" y="1322"/>
                  </a:lnTo>
                  <a:lnTo>
                    <a:pt x="3910" y="1322"/>
                  </a:lnTo>
                  <a:lnTo>
                    <a:pt x="3917" y="1325"/>
                  </a:lnTo>
                  <a:lnTo>
                    <a:pt x="3918" y="1326"/>
                  </a:lnTo>
                  <a:lnTo>
                    <a:pt x="3917" y="1325"/>
                  </a:lnTo>
                  <a:lnTo>
                    <a:pt x="3917" y="1326"/>
                  </a:lnTo>
                  <a:lnTo>
                    <a:pt x="3918" y="1327"/>
                  </a:lnTo>
                  <a:lnTo>
                    <a:pt x="3920" y="1327"/>
                  </a:lnTo>
                  <a:lnTo>
                    <a:pt x="3923" y="1330"/>
                  </a:lnTo>
                  <a:lnTo>
                    <a:pt x="3930" y="1333"/>
                  </a:lnTo>
                  <a:lnTo>
                    <a:pt x="3931" y="1334"/>
                  </a:lnTo>
                  <a:lnTo>
                    <a:pt x="3932" y="1334"/>
                  </a:lnTo>
                  <a:lnTo>
                    <a:pt x="3934" y="1333"/>
                  </a:lnTo>
                  <a:lnTo>
                    <a:pt x="3934" y="1332"/>
                  </a:lnTo>
                  <a:lnTo>
                    <a:pt x="3932" y="1331"/>
                  </a:lnTo>
                  <a:lnTo>
                    <a:pt x="3934" y="1331"/>
                  </a:lnTo>
                  <a:lnTo>
                    <a:pt x="3935" y="1331"/>
                  </a:lnTo>
                  <a:lnTo>
                    <a:pt x="3945" y="1335"/>
                  </a:lnTo>
                  <a:lnTo>
                    <a:pt x="3946" y="1338"/>
                  </a:lnTo>
                  <a:lnTo>
                    <a:pt x="3947" y="1338"/>
                  </a:lnTo>
                  <a:lnTo>
                    <a:pt x="3948" y="1338"/>
                  </a:lnTo>
                  <a:lnTo>
                    <a:pt x="3948" y="1339"/>
                  </a:lnTo>
                  <a:lnTo>
                    <a:pt x="3950" y="1340"/>
                  </a:lnTo>
                  <a:lnTo>
                    <a:pt x="3952" y="1341"/>
                  </a:lnTo>
                  <a:lnTo>
                    <a:pt x="3953" y="1342"/>
                  </a:lnTo>
                  <a:lnTo>
                    <a:pt x="3948" y="1342"/>
                  </a:lnTo>
                  <a:lnTo>
                    <a:pt x="3947" y="1341"/>
                  </a:lnTo>
                  <a:lnTo>
                    <a:pt x="3947" y="1340"/>
                  </a:lnTo>
                  <a:lnTo>
                    <a:pt x="3946" y="1340"/>
                  </a:lnTo>
                  <a:lnTo>
                    <a:pt x="3946" y="1339"/>
                  </a:lnTo>
                  <a:lnTo>
                    <a:pt x="3945" y="1339"/>
                  </a:lnTo>
                  <a:lnTo>
                    <a:pt x="3943" y="1340"/>
                  </a:lnTo>
                  <a:lnTo>
                    <a:pt x="3943" y="1339"/>
                  </a:lnTo>
                  <a:lnTo>
                    <a:pt x="3943" y="1338"/>
                  </a:lnTo>
                  <a:lnTo>
                    <a:pt x="3943" y="1339"/>
                  </a:lnTo>
                  <a:lnTo>
                    <a:pt x="3943" y="1340"/>
                  </a:lnTo>
                  <a:lnTo>
                    <a:pt x="3941" y="1343"/>
                  </a:lnTo>
                  <a:lnTo>
                    <a:pt x="3943" y="1344"/>
                  </a:lnTo>
                  <a:lnTo>
                    <a:pt x="3944" y="1344"/>
                  </a:lnTo>
                  <a:lnTo>
                    <a:pt x="3944" y="1346"/>
                  </a:lnTo>
                  <a:lnTo>
                    <a:pt x="3947" y="1344"/>
                  </a:lnTo>
                  <a:lnTo>
                    <a:pt x="3949" y="1346"/>
                  </a:lnTo>
                  <a:lnTo>
                    <a:pt x="3950" y="1346"/>
                  </a:lnTo>
                  <a:lnTo>
                    <a:pt x="3953" y="1344"/>
                  </a:lnTo>
                  <a:lnTo>
                    <a:pt x="3957" y="1346"/>
                  </a:lnTo>
                  <a:lnTo>
                    <a:pt x="3958" y="1347"/>
                  </a:lnTo>
                  <a:lnTo>
                    <a:pt x="3960" y="1349"/>
                  </a:lnTo>
                  <a:lnTo>
                    <a:pt x="3966" y="1357"/>
                  </a:lnTo>
                  <a:lnTo>
                    <a:pt x="3974" y="1365"/>
                  </a:lnTo>
                  <a:lnTo>
                    <a:pt x="3973" y="1365"/>
                  </a:lnTo>
                  <a:lnTo>
                    <a:pt x="3972" y="1364"/>
                  </a:lnTo>
                  <a:lnTo>
                    <a:pt x="3967" y="1359"/>
                  </a:lnTo>
                  <a:lnTo>
                    <a:pt x="3966" y="1359"/>
                  </a:lnTo>
                  <a:lnTo>
                    <a:pt x="3965" y="1357"/>
                  </a:lnTo>
                  <a:lnTo>
                    <a:pt x="3964" y="1357"/>
                  </a:lnTo>
                  <a:lnTo>
                    <a:pt x="3965" y="1358"/>
                  </a:lnTo>
                  <a:lnTo>
                    <a:pt x="3966" y="1359"/>
                  </a:lnTo>
                  <a:lnTo>
                    <a:pt x="3966" y="1360"/>
                  </a:lnTo>
                  <a:lnTo>
                    <a:pt x="3967" y="1361"/>
                  </a:lnTo>
                  <a:lnTo>
                    <a:pt x="3967" y="1363"/>
                  </a:lnTo>
                  <a:lnTo>
                    <a:pt x="3967" y="1364"/>
                  </a:lnTo>
                  <a:lnTo>
                    <a:pt x="3969" y="1365"/>
                  </a:lnTo>
                  <a:lnTo>
                    <a:pt x="3970" y="1365"/>
                  </a:lnTo>
                  <a:lnTo>
                    <a:pt x="3970" y="1366"/>
                  </a:lnTo>
                  <a:lnTo>
                    <a:pt x="3975" y="1366"/>
                  </a:lnTo>
                  <a:lnTo>
                    <a:pt x="3975" y="1400"/>
                  </a:lnTo>
                  <a:lnTo>
                    <a:pt x="3975" y="1433"/>
                  </a:lnTo>
                  <a:lnTo>
                    <a:pt x="3975" y="1465"/>
                  </a:lnTo>
                  <a:lnTo>
                    <a:pt x="3975" y="1497"/>
                  </a:lnTo>
                  <a:lnTo>
                    <a:pt x="3975" y="1527"/>
                  </a:lnTo>
                  <a:lnTo>
                    <a:pt x="3975" y="1558"/>
                  </a:lnTo>
                  <a:lnTo>
                    <a:pt x="3975" y="1587"/>
                  </a:lnTo>
                  <a:lnTo>
                    <a:pt x="3975" y="1617"/>
                  </a:lnTo>
                  <a:close/>
                  <a:moveTo>
                    <a:pt x="3975" y="1219"/>
                  </a:moveTo>
                  <a:lnTo>
                    <a:pt x="3972" y="1222"/>
                  </a:lnTo>
                  <a:lnTo>
                    <a:pt x="3972" y="1224"/>
                  </a:lnTo>
                  <a:lnTo>
                    <a:pt x="3971" y="1226"/>
                  </a:lnTo>
                  <a:lnTo>
                    <a:pt x="3967" y="1229"/>
                  </a:lnTo>
                  <a:lnTo>
                    <a:pt x="3962" y="1229"/>
                  </a:lnTo>
                  <a:lnTo>
                    <a:pt x="3958" y="1229"/>
                  </a:lnTo>
                  <a:lnTo>
                    <a:pt x="3956" y="1229"/>
                  </a:lnTo>
                  <a:lnTo>
                    <a:pt x="3954" y="1229"/>
                  </a:lnTo>
                  <a:lnTo>
                    <a:pt x="3946" y="1234"/>
                  </a:lnTo>
                  <a:lnTo>
                    <a:pt x="3945" y="1233"/>
                  </a:lnTo>
                  <a:lnTo>
                    <a:pt x="3945" y="1232"/>
                  </a:lnTo>
                  <a:lnTo>
                    <a:pt x="3945" y="1231"/>
                  </a:lnTo>
                  <a:lnTo>
                    <a:pt x="3944" y="1229"/>
                  </a:lnTo>
                  <a:lnTo>
                    <a:pt x="3944" y="1227"/>
                  </a:lnTo>
                  <a:lnTo>
                    <a:pt x="3944" y="1225"/>
                  </a:lnTo>
                  <a:lnTo>
                    <a:pt x="3944" y="1224"/>
                  </a:lnTo>
                  <a:lnTo>
                    <a:pt x="3943" y="1223"/>
                  </a:lnTo>
                  <a:lnTo>
                    <a:pt x="3943" y="1222"/>
                  </a:lnTo>
                  <a:lnTo>
                    <a:pt x="3943" y="1221"/>
                  </a:lnTo>
                  <a:lnTo>
                    <a:pt x="3941" y="1216"/>
                  </a:lnTo>
                  <a:lnTo>
                    <a:pt x="3941" y="1215"/>
                  </a:lnTo>
                  <a:lnTo>
                    <a:pt x="3941" y="1214"/>
                  </a:lnTo>
                  <a:lnTo>
                    <a:pt x="3943" y="1211"/>
                  </a:lnTo>
                  <a:lnTo>
                    <a:pt x="3943" y="1210"/>
                  </a:lnTo>
                  <a:lnTo>
                    <a:pt x="3946" y="1206"/>
                  </a:lnTo>
                  <a:lnTo>
                    <a:pt x="3947" y="1205"/>
                  </a:lnTo>
                  <a:lnTo>
                    <a:pt x="3947" y="1204"/>
                  </a:lnTo>
                  <a:lnTo>
                    <a:pt x="3947" y="1202"/>
                  </a:lnTo>
                  <a:lnTo>
                    <a:pt x="3947" y="1204"/>
                  </a:lnTo>
                  <a:lnTo>
                    <a:pt x="3947" y="1202"/>
                  </a:lnTo>
                  <a:lnTo>
                    <a:pt x="3948" y="1201"/>
                  </a:lnTo>
                  <a:lnTo>
                    <a:pt x="3955" y="1196"/>
                  </a:lnTo>
                  <a:lnTo>
                    <a:pt x="3961" y="1190"/>
                  </a:lnTo>
                  <a:lnTo>
                    <a:pt x="3962" y="1189"/>
                  </a:lnTo>
                  <a:lnTo>
                    <a:pt x="3963" y="1185"/>
                  </a:lnTo>
                  <a:lnTo>
                    <a:pt x="3964" y="1184"/>
                  </a:lnTo>
                  <a:lnTo>
                    <a:pt x="3967" y="1184"/>
                  </a:lnTo>
                  <a:lnTo>
                    <a:pt x="3970" y="1183"/>
                  </a:lnTo>
                  <a:lnTo>
                    <a:pt x="3970" y="1182"/>
                  </a:lnTo>
                  <a:lnTo>
                    <a:pt x="3970" y="1181"/>
                  </a:lnTo>
                  <a:lnTo>
                    <a:pt x="3971" y="1181"/>
                  </a:lnTo>
                  <a:lnTo>
                    <a:pt x="3972" y="1181"/>
                  </a:lnTo>
                  <a:lnTo>
                    <a:pt x="3972" y="1180"/>
                  </a:lnTo>
                  <a:lnTo>
                    <a:pt x="3975" y="1177"/>
                  </a:lnTo>
                  <a:lnTo>
                    <a:pt x="3975" y="1199"/>
                  </a:lnTo>
                  <a:lnTo>
                    <a:pt x="3975" y="1219"/>
                  </a:lnTo>
                  <a:close/>
                  <a:moveTo>
                    <a:pt x="78" y="2151"/>
                  </a:moveTo>
                  <a:lnTo>
                    <a:pt x="77" y="2151"/>
                  </a:lnTo>
                  <a:lnTo>
                    <a:pt x="72" y="2151"/>
                  </a:lnTo>
                  <a:lnTo>
                    <a:pt x="65" y="2151"/>
                  </a:lnTo>
                  <a:lnTo>
                    <a:pt x="59" y="2150"/>
                  </a:lnTo>
                  <a:lnTo>
                    <a:pt x="52" y="2150"/>
                  </a:lnTo>
                  <a:lnTo>
                    <a:pt x="42" y="2148"/>
                  </a:lnTo>
                  <a:lnTo>
                    <a:pt x="33" y="2148"/>
                  </a:lnTo>
                  <a:lnTo>
                    <a:pt x="26" y="2148"/>
                  </a:lnTo>
                  <a:lnTo>
                    <a:pt x="18" y="2147"/>
                  </a:lnTo>
                  <a:lnTo>
                    <a:pt x="9" y="2147"/>
                  </a:lnTo>
                  <a:lnTo>
                    <a:pt x="3" y="2147"/>
                  </a:lnTo>
                  <a:lnTo>
                    <a:pt x="2" y="2147"/>
                  </a:lnTo>
                  <a:lnTo>
                    <a:pt x="0" y="2146"/>
                  </a:lnTo>
                  <a:lnTo>
                    <a:pt x="0" y="2145"/>
                  </a:lnTo>
                  <a:lnTo>
                    <a:pt x="3" y="2143"/>
                  </a:lnTo>
                  <a:lnTo>
                    <a:pt x="5" y="2141"/>
                  </a:lnTo>
                  <a:lnTo>
                    <a:pt x="7" y="2137"/>
                  </a:lnTo>
                  <a:lnTo>
                    <a:pt x="7" y="2136"/>
                  </a:lnTo>
                  <a:lnTo>
                    <a:pt x="8" y="2136"/>
                  </a:lnTo>
                  <a:lnTo>
                    <a:pt x="8" y="2135"/>
                  </a:lnTo>
                  <a:lnTo>
                    <a:pt x="9" y="2134"/>
                  </a:lnTo>
                  <a:lnTo>
                    <a:pt x="9" y="2133"/>
                  </a:lnTo>
                  <a:lnTo>
                    <a:pt x="9" y="2131"/>
                  </a:lnTo>
                  <a:lnTo>
                    <a:pt x="9" y="2130"/>
                  </a:lnTo>
                  <a:lnTo>
                    <a:pt x="8" y="2128"/>
                  </a:lnTo>
                  <a:lnTo>
                    <a:pt x="8" y="2127"/>
                  </a:lnTo>
                  <a:lnTo>
                    <a:pt x="8" y="2126"/>
                  </a:lnTo>
                  <a:lnTo>
                    <a:pt x="9" y="2125"/>
                  </a:lnTo>
                  <a:lnTo>
                    <a:pt x="9" y="2123"/>
                  </a:lnTo>
                  <a:lnTo>
                    <a:pt x="10" y="2125"/>
                  </a:lnTo>
                  <a:lnTo>
                    <a:pt x="11" y="2125"/>
                  </a:lnTo>
                  <a:lnTo>
                    <a:pt x="13" y="2125"/>
                  </a:lnTo>
                  <a:lnTo>
                    <a:pt x="14" y="2125"/>
                  </a:lnTo>
                  <a:lnTo>
                    <a:pt x="19" y="2125"/>
                  </a:lnTo>
                  <a:lnTo>
                    <a:pt x="21" y="2123"/>
                  </a:lnTo>
                  <a:lnTo>
                    <a:pt x="25" y="2120"/>
                  </a:lnTo>
                  <a:lnTo>
                    <a:pt x="29" y="2114"/>
                  </a:lnTo>
                  <a:lnTo>
                    <a:pt x="30" y="2114"/>
                  </a:lnTo>
                  <a:lnTo>
                    <a:pt x="33" y="2110"/>
                  </a:lnTo>
                  <a:lnTo>
                    <a:pt x="34" y="2111"/>
                  </a:lnTo>
                  <a:lnTo>
                    <a:pt x="33" y="2111"/>
                  </a:lnTo>
                  <a:lnTo>
                    <a:pt x="33" y="2112"/>
                  </a:lnTo>
                  <a:lnTo>
                    <a:pt x="31" y="2113"/>
                  </a:lnTo>
                  <a:lnTo>
                    <a:pt x="31" y="2114"/>
                  </a:lnTo>
                  <a:lnTo>
                    <a:pt x="30" y="2114"/>
                  </a:lnTo>
                  <a:lnTo>
                    <a:pt x="30" y="2116"/>
                  </a:lnTo>
                  <a:lnTo>
                    <a:pt x="30" y="2117"/>
                  </a:lnTo>
                  <a:lnTo>
                    <a:pt x="29" y="2118"/>
                  </a:lnTo>
                  <a:lnTo>
                    <a:pt x="27" y="2120"/>
                  </a:lnTo>
                  <a:lnTo>
                    <a:pt x="23" y="2123"/>
                  </a:lnTo>
                  <a:lnTo>
                    <a:pt x="22" y="2123"/>
                  </a:lnTo>
                  <a:lnTo>
                    <a:pt x="22" y="2125"/>
                  </a:lnTo>
                  <a:lnTo>
                    <a:pt x="23" y="2125"/>
                  </a:lnTo>
                  <a:lnTo>
                    <a:pt x="23" y="2126"/>
                  </a:lnTo>
                  <a:lnTo>
                    <a:pt x="28" y="2125"/>
                  </a:lnTo>
                  <a:lnTo>
                    <a:pt x="29" y="2126"/>
                  </a:lnTo>
                  <a:lnTo>
                    <a:pt x="30" y="2127"/>
                  </a:lnTo>
                  <a:lnTo>
                    <a:pt x="34" y="2127"/>
                  </a:lnTo>
                  <a:lnTo>
                    <a:pt x="35" y="2127"/>
                  </a:lnTo>
                  <a:lnTo>
                    <a:pt x="36" y="2127"/>
                  </a:lnTo>
                  <a:lnTo>
                    <a:pt x="37" y="2127"/>
                  </a:lnTo>
                  <a:lnTo>
                    <a:pt x="39" y="2126"/>
                  </a:lnTo>
                  <a:lnTo>
                    <a:pt x="40" y="2126"/>
                  </a:lnTo>
                  <a:lnTo>
                    <a:pt x="40" y="2125"/>
                  </a:lnTo>
                  <a:lnTo>
                    <a:pt x="40" y="2123"/>
                  </a:lnTo>
                  <a:lnTo>
                    <a:pt x="39" y="2122"/>
                  </a:lnTo>
                  <a:lnTo>
                    <a:pt x="39" y="2117"/>
                  </a:lnTo>
                  <a:lnTo>
                    <a:pt x="39" y="2116"/>
                  </a:lnTo>
                  <a:lnTo>
                    <a:pt x="38" y="2116"/>
                  </a:lnTo>
                  <a:lnTo>
                    <a:pt x="38" y="2114"/>
                  </a:lnTo>
                  <a:lnTo>
                    <a:pt x="39" y="2114"/>
                  </a:lnTo>
                  <a:lnTo>
                    <a:pt x="39" y="2113"/>
                  </a:lnTo>
                  <a:lnTo>
                    <a:pt x="39" y="2114"/>
                  </a:lnTo>
                  <a:lnTo>
                    <a:pt x="40" y="2114"/>
                  </a:lnTo>
                  <a:lnTo>
                    <a:pt x="40" y="2113"/>
                  </a:lnTo>
                  <a:lnTo>
                    <a:pt x="40" y="2112"/>
                  </a:lnTo>
                  <a:lnTo>
                    <a:pt x="43" y="2110"/>
                  </a:lnTo>
                  <a:lnTo>
                    <a:pt x="44" y="2110"/>
                  </a:lnTo>
                  <a:lnTo>
                    <a:pt x="44" y="2111"/>
                  </a:lnTo>
                  <a:lnTo>
                    <a:pt x="46" y="2113"/>
                  </a:lnTo>
                  <a:lnTo>
                    <a:pt x="47" y="2114"/>
                  </a:lnTo>
                  <a:lnTo>
                    <a:pt x="50" y="2114"/>
                  </a:lnTo>
                  <a:lnTo>
                    <a:pt x="51" y="2114"/>
                  </a:lnTo>
                  <a:lnTo>
                    <a:pt x="52" y="2117"/>
                  </a:lnTo>
                  <a:lnTo>
                    <a:pt x="53" y="2117"/>
                  </a:lnTo>
                  <a:lnTo>
                    <a:pt x="54" y="2118"/>
                  </a:lnTo>
                  <a:lnTo>
                    <a:pt x="55" y="2118"/>
                  </a:lnTo>
                  <a:lnTo>
                    <a:pt x="56" y="2119"/>
                  </a:lnTo>
                  <a:lnTo>
                    <a:pt x="57" y="2119"/>
                  </a:lnTo>
                  <a:lnTo>
                    <a:pt x="59" y="2119"/>
                  </a:lnTo>
                  <a:lnTo>
                    <a:pt x="60" y="2119"/>
                  </a:lnTo>
                  <a:lnTo>
                    <a:pt x="60" y="2120"/>
                  </a:lnTo>
                  <a:lnTo>
                    <a:pt x="60" y="2121"/>
                  </a:lnTo>
                  <a:lnTo>
                    <a:pt x="61" y="2121"/>
                  </a:lnTo>
                  <a:lnTo>
                    <a:pt x="62" y="2121"/>
                  </a:lnTo>
                  <a:lnTo>
                    <a:pt x="62" y="2120"/>
                  </a:lnTo>
                  <a:lnTo>
                    <a:pt x="63" y="2120"/>
                  </a:lnTo>
                  <a:lnTo>
                    <a:pt x="65" y="2120"/>
                  </a:lnTo>
                  <a:lnTo>
                    <a:pt x="70" y="2120"/>
                  </a:lnTo>
                  <a:lnTo>
                    <a:pt x="72" y="2119"/>
                  </a:lnTo>
                  <a:lnTo>
                    <a:pt x="73" y="2120"/>
                  </a:lnTo>
                  <a:lnTo>
                    <a:pt x="73" y="2121"/>
                  </a:lnTo>
                  <a:lnTo>
                    <a:pt x="74" y="2123"/>
                  </a:lnTo>
                  <a:lnTo>
                    <a:pt x="74" y="2125"/>
                  </a:lnTo>
                  <a:lnTo>
                    <a:pt x="76" y="2125"/>
                  </a:lnTo>
                  <a:lnTo>
                    <a:pt x="77" y="2125"/>
                  </a:lnTo>
                  <a:lnTo>
                    <a:pt x="77" y="2126"/>
                  </a:lnTo>
                  <a:lnTo>
                    <a:pt x="78" y="2126"/>
                  </a:lnTo>
                  <a:lnTo>
                    <a:pt x="78" y="2127"/>
                  </a:lnTo>
                  <a:lnTo>
                    <a:pt x="79" y="2127"/>
                  </a:lnTo>
                  <a:lnTo>
                    <a:pt x="79" y="2128"/>
                  </a:lnTo>
                  <a:lnTo>
                    <a:pt x="80" y="2128"/>
                  </a:lnTo>
                  <a:lnTo>
                    <a:pt x="80" y="2130"/>
                  </a:lnTo>
                  <a:lnTo>
                    <a:pt x="80" y="2131"/>
                  </a:lnTo>
                  <a:lnTo>
                    <a:pt x="80" y="2133"/>
                  </a:lnTo>
                  <a:lnTo>
                    <a:pt x="79" y="2133"/>
                  </a:lnTo>
                  <a:lnTo>
                    <a:pt x="79" y="2134"/>
                  </a:lnTo>
                  <a:lnTo>
                    <a:pt x="78" y="2134"/>
                  </a:lnTo>
                  <a:lnTo>
                    <a:pt x="78" y="2135"/>
                  </a:lnTo>
                  <a:lnTo>
                    <a:pt x="77" y="2135"/>
                  </a:lnTo>
                  <a:lnTo>
                    <a:pt x="77" y="2136"/>
                  </a:lnTo>
                  <a:lnTo>
                    <a:pt x="77" y="2137"/>
                  </a:lnTo>
                  <a:lnTo>
                    <a:pt x="77" y="2138"/>
                  </a:lnTo>
                  <a:lnTo>
                    <a:pt x="77" y="2139"/>
                  </a:lnTo>
                  <a:lnTo>
                    <a:pt x="76" y="2142"/>
                  </a:lnTo>
                  <a:lnTo>
                    <a:pt x="76" y="2145"/>
                  </a:lnTo>
                  <a:lnTo>
                    <a:pt x="76" y="2146"/>
                  </a:lnTo>
                  <a:lnTo>
                    <a:pt x="77" y="2147"/>
                  </a:lnTo>
                  <a:lnTo>
                    <a:pt x="78" y="2151"/>
                  </a:lnTo>
                  <a:close/>
                  <a:moveTo>
                    <a:pt x="2783" y="2580"/>
                  </a:moveTo>
                  <a:lnTo>
                    <a:pt x="2783" y="2581"/>
                  </a:lnTo>
                  <a:lnTo>
                    <a:pt x="2782" y="2582"/>
                  </a:lnTo>
                  <a:lnTo>
                    <a:pt x="2781" y="2582"/>
                  </a:lnTo>
                  <a:lnTo>
                    <a:pt x="2780" y="2582"/>
                  </a:lnTo>
                  <a:lnTo>
                    <a:pt x="2780" y="2581"/>
                  </a:lnTo>
                  <a:lnTo>
                    <a:pt x="2780" y="2580"/>
                  </a:lnTo>
                  <a:lnTo>
                    <a:pt x="2780" y="2579"/>
                  </a:lnTo>
                  <a:lnTo>
                    <a:pt x="2781" y="2579"/>
                  </a:lnTo>
                  <a:lnTo>
                    <a:pt x="2782" y="2580"/>
                  </a:lnTo>
                  <a:lnTo>
                    <a:pt x="2782" y="2579"/>
                  </a:lnTo>
                  <a:lnTo>
                    <a:pt x="2781" y="2579"/>
                  </a:lnTo>
                  <a:lnTo>
                    <a:pt x="2782" y="2579"/>
                  </a:lnTo>
                  <a:lnTo>
                    <a:pt x="2783" y="2580"/>
                  </a:lnTo>
                  <a:close/>
                  <a:moveTo>
                    <a:pt x="3047" y="2153"/>
                  </a:moveTo>
                  <a:lnTo>
                    <a:pt x="3047" y="2154"/>
                  </a:lnTo>
                  <a:lnTo>
                    <a:pt x="3047" y="2155"/>
                  </a:lnTo>
                  <a:lnTo>
                    <a:pt x="3048" y="2155"/>
                  </a:lnTo>
                  <a:lnTo>
                    <a:pt x="3048" y="2154"/>
                  </a:lnTo>
                  <a:lnTo>
                    <a:pt x="3048" y="2153"/>
                  </a:lnTo>
                  <a:lnTo>
                    <a:pt x="3049" y="2154"/>
                  </a:lnTo>
                  <a:lnTo>
                    <a:pt x="3049" y="2153"/>
                  </a:lnTo>
                  <a:lnTo>
                    <a:pt x="3049" y="2152"/>
                  </a:lnTo>
                  <a:lnTo>
                    <a:pt x="3049" y="2151"/>
                  </a:lnTo>
                  <a:lnTo>
                    <a:pt x="3050" y="2151"/>
                  </a:lnTo>
                  <a:lnTo>
                    <a:pt x="3050" y="2150"/>
                  </a:lnTo>
                  <a:lnTo>
                    <a:pt x="3050" y="2148"/>
                  </a:lnTo>
                  <a:lnTo>
                    <a:pt x="3050" y="2147"/>
                  </a:lnTo>
                  <a:lnTo>
                    <a:pt x="3051" y="2147"/>
                  </a:lnTo>
                  <a:lnTo>
                    <a:pt x="3052" y="2148"/>
                  </a:lnTo>
                  <a:lnTo>
                    <a:pt x="3052" y="2150"/>
                  </a:lnTo>
                  <a:lnTo>
                    <a:pt x="3054" y="2151"/>
                  </a:lnTo>
                  <a:lnTo>
                    <a:pt x="3054" y="2153"/>
                  </a:lnTo>
                  <a:lnTo>
                    <a:pt x="3055" y="2153"/>
                  </a:lnTo>
                  <a:lnTo>
                    <a:pt x="3056" y="2155"/>
                  </a:lnTo>
                  <a:lnTo>
                    <a:pt x="3057" y="2159"/>
                  </a:lnTo>
                  <a:lnTo>
                    <a:pt x="3058" y="2160"/>
                  </a:lnTo>
                  <a:lnTo>
                    <a:pt x="3058" y="2161"/>
                  </a:lnTo>
                  <a:lnTo>
                    <a:pt x="3058" y="2162"/>
                  </a:lnTo>
                  <a:lnTo>
                    <a:pt x="3058" y="2163"/>
                  </a:lnTo>
                  <a:lnTo>
                    <a:pt x="3058" y="2164"/>
                  </a:lnTo>
                  <a:lnTo>
                    <a:pt x="3057" y="2166"/>
                  </a:lnTo>
                  <a:lnTo>
                    <a:pt x="3057" y="2167"/>
                  </a:lnTo>
                  <a:lnTo>
                    <a:pt x="3056" y="2169"/>
                  </a:lnTo>
                  <a:lnTo>
                    <a:pt x="3056" y="2170"/>
                  </a:lnTo>
                  <a:lnTo>
                    <a:pt x="3055" y="2170"/>
                  </a:lnTo>
                  <a:lnTo>
                    <a:pt x="3055" y="2171"/>
                  </a:lnTo>
                  <a:lnTo>
                    <a:pt x="3056" y="2171"/>
                  </a:lnTo>
                  <a:lnTo>
                    <a:pt x="3057" y="2171"/>
                  </a:lnTo>
                  <a:lnTo>
                    <a:pt x="3057" y="2172"/>
                  </a:lnTo>
                  <a:lnTo>
                    <a:pt x="3057" y="2173"/>
                  </a:lnTo>
                  <a:lnTo>
                    <a:pt x="3058" y="2176"/>
                  </a:lnTo>
                  <a:lnTo>
                    <a:pt x="3058" y="2178"/>
                  </a:lnTo>
                  <a:lnTo>
                    <a:pt x="3057" y="2175"/>
                  </a:lnTo>
                  <a:lnTo>
                    <a:pt x="3057" y="2172"/>
                  </a:lnTo>
                  <a:lnTo>
                    <a:pt x="3056" y="2173"/>
                  </a:lnTo>
                  <a:lnTo>
                    <a:pt x="3056" y="2175"/>
                  </a:lnTo>
                  <a:lnTo>
                    <a:pt x="3056" y="2176"/>
                  </a:lnTo>
                  <a:lnTo>
                    <a:pt x="3057" y="2176"/>
                  </a:lnTo>
                  <a:lnTo>
                    <a:pt x="3057" y="2178"/>
                  </a:lnTo>
                  <a:lnTo>
                    <a:pt x="3058" y="2178"/>
                  </a:lnTo>
                  <a:lnTo>
                    <a:pt x="3057" y="2179"/>
                  </a:lnTo>
                  <a:lnTo>
                    <a:pt x="3058" y="2179"/>
                  </a:lnTo>
                  <a:lnTo>
                    <a:pt x="3058" y="2180"/>
                  </a:lnTo>
                  <a:lnTo>
                    <a:pt x="3059" y="2180"/>
                  </a:lnTo>
                  <a:lnTo>
                    <a:pt x="3058" y="2180"/>
                  </a:lnTo>
                  <a:lnTo>
                    <a:pt x="3058" y="2181"/>
                  </a:lnTo>
                  <a:lnTo>
                    <a:pt x="3059" y="2183"/>
                  </a:lnTo>
                  <a:lnTo>
                    <a:pt x="3060" y="2183"/>
                  </a:lnTo>
                  <a:lnTo>
                    <a:pt x="3059" y="2183"/>
                  </a:lnTo>
                  <a:lnTo>
                    <a:pt x="3058" y="2183"/>
                  </a:lnTo>
                  <a:lnTo>
                    <a:pt x="3058" y="2184"/>
                  </a:lnTo>
                  <a:lnTo>
                    <a:pt x="3059" y="2185"/>
                  </a:lnTo>
                  <a:lnTo>
                    <a:pt x="3060" y="2184"/>
                  </a:lnTo>
                  <a:lnTo>
                    <a:pt x="3060" y="2185"/>
                  </a:lnTo>
                  <a:lnTo>
                    <a:pt x="3061" y="2185"/>
                  </a:lnTo>
                  <a:lnTo>
                    <a:pt x="3061" y="2186"/>
                  </a:lnTo>
                  <a:lnTo>
                    <a:pt x="3061" y="2187"/>
                  </a:lnTo>
                  <a:lnTo>
                    <a:pt x="3061" y="2188"/>
                  </a:lnTo>
                  <a:lnTo>
                    <a:pt x="3060" y="2188"/>
                  </a:lnTo>
                  <a:lnTo>
                    <a:pt x="3060" y="2187"/>
                  </a:lnTo>
                  <a:lnTo>
                    <a:pt x="3060" y="2188"/>
                  </a:lnTo>
                  <a:lnTo>
                    <a:pt x="3060" y="2189"/>
                  </a:lnTo>
                  <a:lnTo>
                    <a:pt x="3061" y="2189"/>
                  </a:lnTo>
                  <a:lnTo>
                    <a:pt x="3061" y="2190"/>
                  </a:lnTo>
                  <a:lnTo>
                    <a:pt x="3060" y="2190"/>
                  </a:lnTo>
                  <a:lnTo>
                    <a:pt x="3060" y="2192"/>
                  </a:lnTo>
                  <a:lnTo>
                    <a:pt x="3061" y="2192"/>
                  </a:lnTo>
                  <a:lnTo>
                    <a:pt x="3063" y="2190"/>
                  </a:lnTo>
                  <a:lnTo>
                    <a:pt x="3063" y="2192"/>
                  </a:lnTo>
                  <a:lnTo>
                    <a:pt x="3064" y="2193"/>
                  </a:lnTo>
                  <a:lnTo>
                    <a:pt x="3065" y="2196"/>
                  </a:lnTo>
                  <a:lnTo>
                    <a:pt x="3065" y="2198"/>
                  </a:lnTo>
                  <a:lnTo>
                    <a:pt x="3065" y="2201"/>
                  </a:lnTo>
                  <a:lnTo>
                    <a:pt x="3066" y="2204"/>
                  </a:lnTo>
                  <a:lnTo>
                    <a:pt x="3066" y="2205"/>
                  </a:lnTo>
                  <a:lnTo>
                    <a:pt x="3066" y="2206"/>
                  </a:lnTo>
                  <a:lnTo>
                    <a:pt x="3066" y="2208"/>
                  </a:lnTo>
                  <a:lnTo>
                    <a:pt x="3066" y="2210"/>
                  </a:lnTo>
                  <a:lnTo>
                    <a:pt x="3066" y="2211"/>
                  </a:lnTo>
                  <a:lnTo>
                    <a:pt x="3067" y="2212"/>
                  </a:lnTo>
                  <a:lnTo>
                    <a:pt x="3067" y="2213"/>
                  </a:lnTo>
                  <a:lnTo>
                    <a:pt x="3066" y="2215"/>
                  </a:lnTo>
                  <a:lnTo>
                    <a:pt x="3066" y="2217"/>
                  </a:lnTo>
                  <a:lnTo>
                    <a:pt x="3066" y="2218"/>
                  </a:lnTo>
                  <a:lnTo>
                    <a:pt x="3067" y="2220"/>
                  </a:lnTo>
                  <a:lnTo>
                    <a:pt x="3066" y="2223"/>
                  </a:lnTo>
                  <a:lnTo>
                    <a:pt x="3066" y="2225"/>
                  </a:lnTo>
                  <a:lnTo>
                    <a:pt x="3066" y="2229"/>
                  </a:lnTo>
                  <a:lnTo>
                    <a:pt x="3066" y="2230"/>
                  </a:lnTo>
                  <a:lnTo>
                    <a:pt x="3065" y="2231"/>
                  </a:lnTo>
                  <a:lnTo>
                    <a:pt x="3065" y="2233"/>
                  </a:lnTo>
                  <a:lnTo>
                    <a:pt x="3064" y="2234"/>
                  </a:lnTo>
                  <a:lnTo>
                    <a:pt x="3063" y="2235"/>
                  </a:lnTo>
                  <a:lnTo>
                    <a:pt x="3064" y="2233"/>
                  </a:lnTo>
                  <a:lnTo>
                    <a:pt x="3064" y="2231"/>
                  </a:lnTo>
                  <a:lnTo>
                    <a:pt x="3063" y="2231"/>
                  </a:lnTo>
                  <a:lnTo>
                    <a:pt x="3064" y="2230"/>
                  </a:lnTo>
                  <a:lnTo>
                    <a:pt x="3065" y="2230"/>
                  </a:lnTo>
                  <a:lnTo>
                    <a:pt x="3065" y="2229"/>
                  </a:lnTo>
                  <a:lnTo>
                    <a:pt x="3064" y="2229"/>
                  </a:lnTo>
                  <a:lnTo>
                    <a:pt x="3064" y="2228"/>
                  </a:lnTo>
                  <a:lnTo>
                    <a:pt x="3065" y="2226"/>
                  </a:lnTo>
                  <a:lnTo>
                    <a:pt x="3065" y="2225"/>
                  </a:lnTo>
                  <a:lnTo>
                    <a:pt x="3066" y="2225"/>
                  </a:lnTo>
                  <a:lnTo>
                    <a:pt x="3065" y="2225"/>
                  </a:lnTo>
                  <a:lnTo>
                    <a:pt x="3065" y="2223"/>
                  </a:lnTo>
                  <a:lnTo>
                    <a:pt x="3065" y="2225"/>
                  </a:lnTo>
                  <a:lnTo>
                    <a:pt x="3065" y="2226"/>
                  </a:lnTo>
                  <a:lnTo>
                    <a:pt x="3064" y="2226"/>
                  </a:lnTo>
                  <a:lnTo>
                    <a:pt x="3064" y="2227"/>
                  </a:lnTo>
                  <a:lnTo>
                    <a:pt x="3063" y="2229"/>
                  </a:lnTo>
                  <a:lnTo>
                    <a:pt x="3063" y="2230"/>
                  </a:lnTo>
                  <a:lnTo>
                    <a:pt x="3063" y="2231"/>
                  </a:lnTo>
                  <a:lnTo>
                    <a:pt x="3063" y="2233"/>
                  </a:lnTo>
                  <a:lnTo>
                    <a:pt x="3061" y="2234"/>
                  </a:lnTo>
                  <a:lnTo>
                    <a:pt x="3061" y="2235"/>
                  </a:lnTo>
                  <a:lnTo>
                    <a:pt x="3063" y="2235"/>
                  </a:lnTo>
                  <a:lnTo>
                    <a:pt x="3063" y="2236"/>
                  </a:lnTo>
                  <a:lnTo>
                    <a:pt x="3063" y="2237"/>
                  </a:lnTo>
                  <a:lnTo>
                    <a:pt x="3063" y="2240"/>
                  </a:lnTo>
                  <a:lnTo>
                    <a:pt x="3061" y="2244"/>
                  </a:lnTo>
                  <a:lnTo>
                    <a:pt x="3061" y="2243"/>
                  </a:lnTo>
                  <a:lnTo>
                    <a:pt x="3061" y="2242"/>
                  </a:lnTo>
                  <a:lnTo>
                    <a:pt x="3061" y="2243"/>
                  </a:lnTo>
                  <a:lnTo>
                    <a:pt x="3060" y="2243"/>
                  </a:lnTo>
                  <a:lnTo>
                    <a:pt x="3060" y="2244"/>
                  </a:lnTo>
                  <a:lnTo>
                    <a:pt x="3061" y="2245"/>
                  </a:lnTo>
                  <a:lnTo>
                    <a:pt x="3061" y="2246"/>
                  </a:lnTo>
                  <a:lnTo>
                    <a:pt x="3061" y="2247"/>
                  </a:lnTo>
                  <a:lnTo>
                    <a:pt x="3063" y="2248"/>
                  </a:lnTo>
                  <a:lnTo>
                    <a:pt x="3063" y="2250"/>
                  </a:lnTo>
                  <a:lnTo>
                    <a:pt x="3061" y="2250"/>
                  </a:lnTo>
                  <a:lnTo>
                    <a:pt x="3061" y="2252"/>
                  </a:lnTo>
                  <a:lnTo>
                    <a:pt x="3063" y="2252"/>
                  </a:lnTo>
                  <a:lnTo>
                    <a:pt x="3063" y="2253"/>
                  </a:lnTo>
                  <a:lnTo>
                    <a:pt x="3063" y="2254"/>
                  </a:lnTo>
                  <a:lnTo>
                    <a:pt x="3064" y="2254"/>
                  </a:lnTo>
                  <a:lnTo>
                    <a:pt x="3064" y="2253"/>
                  </a:lnTo>
                  <a:lnTo>
                    <a:pt x="3065" y="2255"/>
                  </a:lnTo>
                  <a:lnTo>
                    <a:pt x="3066" y="2259"/>
                  </a:lnTo>
                  <a:lnTo>
                    <a:pt x="3066" y="2260"/>
                  </a:lnTo>
                  <a:lnTo>
                    <a:pt x="3065" y="2260"/>
                  </a:lnTo>
                  <a:lnTo>
                    <a:pt x="3065" y="2261"/>
                  </a:lnTo>
                  <a:lnTo>
                    <a:pt x="3065" y="2263"/>
                  </a:lnTo>
                  <a:lnTo>
                    <a:pt x="3064" y="2263"/>
                  </a:lnTo>
                  <a:lnTo>
                    <a:pt x="3064" y="2264"/>
                  </a:lnTo>
                  <a:lnTo>
                    <a:pt x="3064" y="2265"/>
                  </a:lnTo>
                  <a:lnTo>
                    <a:pt x="3064" y="2267"/>
                  </a:lnTo>
                  <a:lnTo>
                    <a:pt x="3064" y="2268"/>
                  </a:lnTo>
                  <a:lnTo>
                    <a:pt x="3065" y="2268"/>
                  </a:lnTo>
                  <a:lnTo>
                    <a:pt x="3066" y="2268"/>
                  </a:lnTo>
                  <a:lnTo>
                    <a:pt x="3067" y="2268"/>
                  </a:lnTo>
                  <a:lnTo>
                    <a:pt x="3067" y="2267"/>
                  </a:lnTo>
                  <a:lnTo>
                    <a:pt x="3066" y="2265"/>
                  </a:lnTo>
                  <a:lnTo>
                    <a:pt x="3066" y="2264"/>
                  </a:lnTo>
                  <a:lnTo>
                    <a:pt x="3066" y="2263"/>
                  </a:lnTo>
                  <a:lnTo>
                    <a:pt x="3067" y="2263"/>
                  </a:lnTo>
                  <a:lnTo>
                    <a:pt x="3067" y="2262"/>
                  </a:lnTo>
                  <a:lnTo>
                    <a:pt x="3067" y="2263"/>
                  </a:lnTo>
                  <a:lnTo>
                    <a:pt x="3068" y="2265"/>
                  </a:lnTo>
                  <a:lnTo>
                    <a:pt x="3069" y="2268"/>
                  </a:lnTo>
                  <a:lnTo>
                    <a:pt x="3069" y="2270"/>
                  </a:lnTo>
                  <a:lnTo>
                    <a:pt x="3071" y="2275"/>
                  </a:lnTo>
                  <a:lnTo>
                    <a:pt x="3069" y="2273"/>
                  </a:lnTo>
                  <a:lnTo>
                    <a:pt x="3068" y="2273"/>
                  </a:lnTo>
                  <a:lnTo>
                    <a:pt x="3067" y="2275"/>
                  </a:lnTo>
                  <a:lnTo>
                    <a:pt x="3068" y="2275"/>
                  </a:lnTo>
                  <a:lnTo>
                    <a:pt x="3068" y="2276"/>
                  </a:lnTo>
                  <a:lnTo>
                    <a:pt x="3069" y="2276"/>
                  </a:lnTo>
                  <a:lnTo>
                    <a:pt x="3069" y="2277"/>
                  </a:lnTo>
                  <a:lnTo>
                    <a:pt x="3071" y="2277"/>
                  </a:lnTo>
                  <a:lnTo>
                    <a:pt x="3071" y="2278"/>
                  </a:lnTo>
                  <a:lnTo>
                    <a:pt x="3071" y="2279"/>
                  </a:lnTo>
                  <a:lnTo>
                    <a:pt x="3071" y="2280"/>
                  </a:lnTo>
                  <a:lnTo>
                    <a:pt x="3071" y="2279"/>
                  </a:lnTo>
                  <a:lnTo>
                    <a:pt x="3072" y="2278"/>
                  </a:lnTo>
                  <a:lnTo>
                    <a:pt x="3071" y="2277"/>
                  </a:lnTo>
                  <a:lnTo>
                    <a:pt x="3071" y="2276"/>
                  </a:lnTo>
                  <a:lnTo>
                    <a:pt x="3072" y="2277"/>
                  </a:lnTo>
                  <a:lnTo>
                    <a:pt x="3072" y="2279"/>
                  </a:lnTo>
                  <a:lnTo>
                    <a:pt x="3073" y="2288"/>
                  </a:lnTo>
                  <a:lnTo>
                    <a:pt x="3075" y="2298"/>
                  </a:lnTo>
                  <a:lnTo>
                    <a:pt x="3075" y="2304"/>
                  </a:lnTo>
                  <a:lnTo>
                    <a:pt x="3077" y="2315"/>
                  </a:lnTo>
                  <a:lnTo>
                    <a:pt x="3078" y="2317"/>
                  </a:lnTo>
                  <a:lnTo>
                    <a:pt x="3081" y="2321"/>
                  </a:lnTo>
                  <a:lnTo>
                    <a:pt x="3083" y="2327"/>
                  </a:lnTo>
                  <a:lnTo>
                    <a:pt x="3084" y="2331"/>
                  </a:lnTo>
                  <a:lnTo>
                    <a:pt x="3085" y="2334"/>
                  </a:lnTo>
                  <a:lnTo>
                    <a:pt x="3085" y="2335"/>
                  </a:lnTo>
                  <a:lnTo>
                    <a:pt x="3086" y="2336"/>
                  </a:lnTo>
                  <a:lnTo>
                    <a:pt x="3086" y="2337"/>
                  </a:lnTo>
                  <a:lnTo>
                    <a:pt x="3086" y="2340"/>
                  </a:lnTo>
                  <a:lnTo>
                    <a:pt x="3086" y="2342"/>
                  </a:lnTo>
                  <a:lnTo>
                    <a:pt x="3087" y="2343"/>
                  </a:lnTo>
                  <a:lnTo>
                    <a:pt x="3089" y="2345"/>
                  </a:lnTo>
                  <a:lnTo>
                    <a:pt x="3089" y="2346"/>
                  </a:lnTo>
                  <a:lnTo>
                    <a:pt x="3089" y="2348"/>
                  </a:lnTo>
                  <a:lnTo>
                    <a:pt x="3089" y="2350"/>
                  </a:lnTo>
                  <a:lnTo>
                    <a:pt x="3090" y="2356"/>
                  </a:lnTo>
                  <a:lnTo>
                    <a:pt x="3092" y="2363"/>
                  </a:lnTo>
                  <a:lnTo>
                    <a:pt x="3093" y="2364"/>
                  </a:lnTo>
                  <a:lnTo>
                    <a:pt x="3094" y="2365"/>
                  </a:lnTo>
                  <a:lnTo>
                    <a:pt x="3100" y="2370"/>
                  </a:lnTo>
                  <a:lnTo>
                    <a:pt x="3100" y="2371"/>
                  </a:lnTo>
                  <a:lnTo>
                    <a:pt x="3100" y="2372"/>
                  </a:lnTo>
                  <a:lnTo>
                    <a:pt x="3101" y="2373"/>
                  </a:lnTo>
                  <a:lnTo>
                    <a:pt x="3100" y="2374"/>
                  </a:lnTo>
                  <a:lnTo>
                    <a:pt x="3100" y="2377"/>
                  </a:lnTo>
                  <a:lnTo>
                    <a:pt x="3100" y="2378"/>
                  </a:lnTo>
                  <a:lnTo>
                    <a:pt x="3101" y="2378"/>
                  </a:lnTo>
                  <a:lnTo>
                    <a:pt x="3101" y="2379"/>
                  </a:lnTo>
                  <a:lnTo>
                    <a:pt x="3102" y="2379"/>
                  </a:lnTo>
                  <a:lnTo>
                    <a:pt x="3101" y="2379"/>
                  </a:lnTo>
                  <a:lnTo>
                    <a:pt x="3100" y="2379"/>
                  </a:lnTo>
                  <a:lnTo>
                    <a:pt x="3100" y="2378"/>
                  </a:lnTo>
                  <a:lnTo>
                    <a:pt x="3100" y="2377"/>
                  </a:lnTo>
                  <a:lnTo>
                    <a:pt x="3099" y="2376"/>
                  </a:lnTo>
                  <a:lnTo>
                    <a:pt x="3099" y="2374"/>
                  </a:lnTo>
                  <a:lnTo>
                    <a:pt x="3099" y="2373"/>
                  </a:lnTo>
                  <a:lnTo>
                    <a:pt x="3095" y="2368"/>
                  </a:lnTo>
                  <a:lnTo>
                    <a:pt x="3094" y="2367"/>
                  </a:lnTo>
                  <a:lnTo>
                    <a:pt x="3094" y="2365"/>
                  </a:lnTo>
                  <a:lnTo>
                    <a:pt x="3093" y="2365"/>
                  </a:lnTo>
                  <a:lnTo>
                    <a:pt x="3092" y="2365"/>
                  </a:lnTo>
                  <a:lnTo>
                    <a:pt x="3091" y="2363"/>
                  </a:lnTo>
                  <a:lnTo>
                    <a:pt x="3090" y="2363"/>
                  </a:lnTo>
                  <a:lnTo>
                    <a:pt x="3090" y="2362"/>
                  </a:lnTo>
                  <a:lnTo>
                    <a:pt x="3090" y="2361"/>
                  </a:lnTo>
                  <a:lnTo>
                    <a:pt x="3089" y="2361"/>
                  </a:lnTo>
                  <a:lnTo>
                    <a:pt x="3085" y="2356"/>
                  </a:lnTo>
                  <a:lnTo>
                    <a:pt x="3084" y="2356"/>
                  </a:lnTo>
                  <a:lnTo>
                    <a:pt x="3083" y="2355"/>
                  </a:lnTo>
                  <a:lnTo>
                    <a:pt x="3075" y="2354"/>
                  </a:lnTo>
                  <a:lnTo>
                    <a:pt x="3075" y="2353"/>
                  </a:lnTo>
                  <a:lnTo>
                    <a:pt x="3076" y="2353"/>
                  </a:lnTo>
                  <a:lnTo>
                    <a:pt x="3071" y="2353"/>
                  </a:lnTo>
                  <a:lnTo>
                    <a:pt x="3071" y="2352"/>
                  </a:lnTo>
                  <a:lnTo>
                    <a:pt x="3069" y="2352"/>
                  </a:lnTo>
                  <a:lnTo>
                    <a:pt x="3069" y="2351"/>
                  </a:lnTo>
                  <a:lnTo>
                    <a:pt x="3068" y="2351"/>
                  </a:lnTo>
                  <a:lnTo>
                    <a:pt x="3066" y="2351"/>
                  </a:lnTo>
                  <a:lnTo>
                    <a:pt x="3065" y="2351"/>
                  </a:lnTo>
                  <a:lnTo>
                    <a:pt x="3065" y="2352"/>
                  </a:lnTo>
                  <a:lnTo>
                    <a:pt x="3066" y="2353"/>
                  </a:lnTo>
                  <a:lnTo>
                    <a:pt x="3066" y="2354"/>
                  </a:lnTo>
                  <a:lnTo>
                    <a:pt x="3067" y="2354"/>
                  </a:lnTo>
                  <a:lnTo>
                    <a:pt x="3067" y="2353"/>
                  </a:lnTo>
                  <a:lnTo>
                    <a:pt x="3074" y="2353"/>
                  </a:lnTo>
                  <a:lnTo>
                    <a:pt x="3075" y="2354"/>
                  </a:lnTo>
                  <a:lnTo>
                    <a:pt x="3074" y="2354"/>
                  </a:lnTo>
                  <a:lnTo>
                    <a:pt x="3067" y="2354"/>
                  </a:lnTo>
                  <a:lnTo>
                    <a:pt x="3063" y="2356"/>
                  </a:lnTo>
                  <a:lnTo>
                    <a:pt x="3061" y="2356"/>
                  </a:lnTo>
                  <a:lnTo>
                    <a:pt x="3060" y="2359"/>
                  </a:lnTo>
                  <a:lnTo>
                    <a:pt x="3059" y="2360"/>
                  </a:lnTo>
                  <a:lnTo>
                    <a:pt x="3058" y="2361"/>
                  </a:lnTo>
                  <a:lnTo>
                    <a:pt x="3058" y="2362"/>
                  </a:lnTo>
                  <a:lnTo>
                    <a:pt x="3058" y="2364"/>
                  </a:lnTo>
                  <a:lnTo>
                    <a:pt x="3058" y="2365"/>
                  </a:lnTo>
                  <a:lnTo>
                    <a:pt x="3058" y="2368"/>
                  </a:lnTo>
                  <a:lnTo>
                    <a:pt x="3058" y="2369"/>
                  </a:lnTo>
                  <a:lnTo>
                    <a:pt x="3057" y="2370"/>
                  </a:lnTo>
                  <a:lnTo>
                    <a:pt x="3056" y="2373"/>
                  </a:lnTo>
                  <a:lnTo>
                    <a:pt x="3056" y="2376"/>
                  </a:lnTo>
                  <a:lnTo>
                    <a:pt x="3054" y="2382"/>
                  </a:lnTo>
                  <a:lnTo>
                    <a:pt x="3051" y="2388"/>
                  </a:lnTo>
                  <a:lnTo>
                    <a:pt x="3050" y="2393"/>
                  </a:lnTo>
                  <a:lnTo>
                    <a:pt x="3049" y="2396"/>
                  </a:lnTo>
                  <a:lnTo>
                    <a:pt x="3047" y="2403"/>
                  </a:lnTo>
                  <a:lnTo>
                    <a:pt x="3047" y="2404"/>
                  </a:lnTo>
                  <a:lnTo>
                    <a:pt x="3047" y="2405"/>
                  </a:lnTo>
                  <a:lnTo>
                    <a:pt x="3047" y="2406"/>
                  </a:lnTo>
                  <a:lnTo>
                    <a:pt x="3047" y="2407"/>
                  </a:lnTo>
                  <a:lnTo>
                    <a:pt x="3047" y="2412"/>
                  </a:lnTo>
                  <a:lnTo>
                    <a:pt x="3048" y="2417"/>
                  </a:lnTo>
                  <a:lnTo>
                    <a:pt x="3049" y="2419"/>
                  </a:lnTo>
                  <a:lnTo>
                    <a:pt x="3052" y="2423"/>
                  </a:lnTo>
                  <a:lnTo>
                    <a:pt x="3051" y="2423"/>
                  </a:lnTo>
                  <a:lnTo>
                    <a:pt x="3051" y="2424"/>
                  </a:lnTo>
                  <a:lnTo>
                    <a:pt x="3052" y="2424"/>
                  </a:lnTo>
                  <a:lnTo>
                    <a:pt x="3054" y="2424"/>
                  </a:lnTo>
                  <a:lnTo>
                    <a:pt x="3055" y="2426"/>
                  </a:lnTo>
                  <a:lnTo>
                    <a:pt x="3056" y="2427"/>
                  </a:lnTo>
                  <a:lnTo>
                    <a:pt x="3058" y="2431"/>
                  </a:lnTo>
                  <a:lnTo>
                    <a:pt x="3059" y="2431"/>
                  </a:lnTo>
                  <a:lnTo>
                    <a:pt x="3059" y="2432"/>
                  </a:lnTo>
                  <a:lnTo>
                    <a:pt x="3059" y="2435"/>
                  </a:lnTo>
                  <a:lnTo>
                    <a:pt x="3059" y="2436"/>
                  </a:lnTo>
                  <a:lnTo>
                    <a:pt x="3059" y="2437"/>
                  </a:lnTo>
                  <a:lnTo>
                    <a:pt x="3060" y="2439"/>
                  </a:lnTo>
                  <a:lnTo>
                    <a:pt x="3060" y="2441"/>
                  </a:lnTo>
                  <a:lnTo>
                    <a:pt x="3060" y="2443"/>
                  </a:lnTo>
                  <a:lnTo>
                    <a:pt x="3061" y="2444"/>
                  </a:lnTo>
                  <a:lnTo>
                    <a:pt x="3061" y="2445"/>
                  </a:lnTo>
                  <a:lnTo>
                    <a:pt x="3060" y="2445"/>
                  </a:lnTo>
                  <a:lnTo>
                    <a:pt x="3061" y="2445"/>
                  </a:lnTo>
                  <a:lnTo>
                    <a:pt x="3063" y="2445"/>
                  </a:lnTo>
                  <a:lnTo>
                    <a:pt x="3063" y="2446"/>
                  </a:lnTo>
                  <a:lnTo>
                    <a:pt x="3061" y="2446"/>
                  </a:lnTo>
                  <a:lnTo>
                    <a:pt x="3060" y="2446"/>
                  </a:lnTo>
                  <a:lnTo>
                    <a:pt x="3060" y="2447"/>
                  </a:lnTo>
                  <a:lnTo>
                    <a:pt x="3061" y="2448"/>
                  </a:lnTo>
                  <a:lnTo>
                    <a:pt x="3063" y="2449"/>
                  </a:lnTo>
                  <a:lnTo>
                    <a:pt x="3063" y="2451"/>
                  </a:lnTo>
                  <a:lnTo>
                    <a:pt x="3064" y="2451"/>
                  </a:lnTo>
                  <a:lnTo>
                    <a:pt x="3065" y="2451"/>
                  </a:lnTo>
                  <a:lnTo>
                    <a:pt x="3066" y="2451"/>
                  </a:lnTo>
                  <a:lnTo>
                    <a:pt x="3066" y="2452"/>
                  </a:lnTo>
                  <a:lnTo>
                    <a:pt x="3067" y="2452"/>
                  </a:lnTo>
                  <a:lnTo>
                    <a:pt x="3068" y="2451"/>
                  </a:lnTo>
                  <a:lnTo>
                    <a:pt x="3067" y="2449"/>
                  </a:lnTo>
                  <a:lnTo>
                    <a:pt x="3066" y="2449"/>
                  </a:lnTo>
                  <a:lnTo>
                    <a:pt x="3065" y="2448"/>
                  </a:lnTo>
                  <a:lnTo>
                    <a:pt x="3064" y="2448"/>
                  </a:lnTo>
                  <a:lnTo>
                    <a:pt x="3063" y="2448"/>
                  </a:lnTo>
                  <a:lnTo>
                    <a:pt x="3063" y="2447"/>
                  </a:lnTo>
                  <a:lnTo>
                    <a:pt x="3063" y="2446"/>
                  </a:lnTo>
                  <a:lnTo>
                    <a:pt x="3064" y="2446"/>
                  </a:lnTo>
                  <a:lnTo>
                    <a:pt x="3066" y="2447"/>
                  </a:lnTo>
                  <a:lnTo>
                    <a:pt x="3068" y="2447"/>
                  </a:lnTo>
                  <a:lnTo>
                    <a:pt x="3069" y="2446"/>
                  </a:lnTo>
                  <a:lnTo>
                    <a:pt x="3071" y="2446"/>
                  </a:lnTo>
                  <a:lnTo>
                    <a:pt x="3071" y="2447"/>
                  </a:lnTo>
                  <a:lnTo>
                    <a:pt x="3071" y="2448"/>
                  </a:lnTo>
                  <a:lnTo>
                    <a:pt x="3071" y="2449"/>
                  </a:lnTo>
                  <a:lnTo>
                    <a:pt x="3071" y="2452"/>
                  </a:lnTo>
                  <a:lnTo>
                    <a:pt x="3072" y="2453"/>
                  </a:lnTo>
                  <a:lnTo>
                    <a:pt x="3072" y="2454"/>
                  </a:lnTo>
                  <a:lnTo>
                    <a:pt x="3072" y="2455"/>
                  </a:lnTo>
                  <a:lnTo>
                    <a:pt x="3072" y="2456"/>
                  </a:lnTo>
                  <a:lnTo>
                    <a:pt x="3072" y="2459"/>
                  </a:lnTo>
                  <a:lnTo>
                    <a:pt x="3073" y="2460"/>
                  </a:lnTo>
                  <a:lnTo>
                    <a:pt x="3073" y="2461"/>
                  </a:lnTo>
                  <a:lnTo>
                    <a:pt x="3072" y="2462"/>
                  </a:lnTo>
                  <a:lnTo>
                    <a:pt x="3073" y="2462"/>
                  </a:lnTo>
                  <a:lnTo>
                    <a:pt x="3074" y="2463"/>
                  </a:lnTo>
                  <a:lnTo>
                    <a:pt x="3073" y="2463"/>
                  </a:lnTo>
                  <a:lnTo>
                    <a:pt x="3073" y="2464"/>
                  </a:lnTo>
                  <a:lnTo>
                    <a:pt x="3073" y="2465"/>
                  </a:lnTo>
                  <a:lnTo>
                    <a:pt x="3072" y="2465"/>
                  </a:lnTo>
                  <a:lnTo>
                    <a:pt x="3072" y="2466"/>
                  </a:lnTo>
                  <a:lnTo>
                    <a:pt x="3072" y="2468"/>
                  </a:lnTo>
                  <a:lnTo>
                    <a:pt x="3071" y="2469"/>
                  </a:lnTo>
                  <a:lnTo>
                    <a:pt x="3071" y="2470"/>
                  </a:lnTo>
                  <a:lnTo>
                    <a:pt x="3069" y="2470"/>
                  </a:lnTo>
                  <a:lnTo>
                    <a:pt x="3071" y="2472"/>
                  </a:lnTo>
                  <a:lnTo>
                    <a:pt x="3071" y="2473"/>
                  </a:lnTo>
                  <a:lnTo>
                    <a:pt x="3069" y="2473"/>
                  </a:lnTo>
                  <a:lnTo>
                    <a:pt x="3069" y="2474"/>
                  </a:lnTo>
                  <a:lnTo>
                    <a:pt x="3069" y="2476"/>
                  </a:lnTo>
                  <a:lnTo>
                    <a:pt x="3068" y="2474"/>
                  </a:lnTo>
                  <a:lnTo>
                    <a:pt x="3068" y="2473"/>
                  </a:lnTo>
                  <a:lnTo>
                    <a:pt x="3068" y="2472"/>
                  </a:lnTo>
                  <a:lnTo>
                    <a:pt x="3069" y="2472"/>
                  </a:lnTo>
                  <a:lnTo>
                    <a:pt x="3068" y="2471"/>
                  </a:lnTo>
                  <a:lnTo>
                    <a:pt x="3068" y="2470"/>
                  </a:lnTo>
                  <a:lnTo>
                    <a:pt x="3068" y="2469"/>
                  </a:lnTo>
                  <a:lnTo>
                    <a:pt x="3067" y="2465"/>
                  </a:lnTo>
                  <a:lnTo>
                    <a:pt x="3067" y="2464"/>
                  </a:lnTo>
                  <a:lnTo>
                    <a:pt x="3067" y="2462"/>
                  </a:lnTo>
                  <a:lnTo>
                    <a:pt x="3067" y="2461"/>
                  </a:lnTo>
                  <a:lnTo>
                    <a:pt x="3067" y="2460"/>
                  </a:lnTo>
                  <a:lnTo>
                    <a:pt x="3066" y="2460"/>
                  </a:lnTo>
                  <a:lnTo>
                    <a:pt x="3066" y="2459"/>
                  </a:lnTo>
                  <a:lnTo>
                    <a:pt x="3067" y="2459"/>
                  </a:lnTo>
                  <a:lnTo>
                    <a:pt x="3068" y="2457"/>
                  </a:lnTo>
                  <a:lnTo>
                    <a:pt x="3067" y="2456"/>
                  </a:lnTo>
                  <a:lnTo>
                    <a:pt x="3065" y="2456"/>
                  </a:lnTo>
                  <a:lnTo>
                    <a:pt x="3066" y="2457"/>
                  </a:lnTo>
                  <a:lnTo>
                    <a:pt x="3065" y="2457"/>
                  </a:lnTo>
                  <a:lnTo>
                    <a:pt x="3065" y="2456"/>
                  </a:lnTo>
                  <a:lnTo>
                    <a:pt x="3064" y="2456"/>
                  </a:lnTo>
                  <a:lnTo>
                    <a:pt x="3064" y="2455"/>
                  </a:lnTo>
                  <a:lnTo>
                    <a:pt x="3063" y="2455"/>
                  </a:lnTo>
                  <a:lnTo>
                    <a:pt x="3060" y="2455"/>
                  </a:lnTo>
                  <a:lnTo>
                    <a:pt x="3058" y="2455"/>
                  </a:lnTo>
                  <a:lnTo>
                    <a:pt x="3057" y="2454"/>
                  </a:lnTo>
                  <a:lnTo>
                    <a:pt x="3056" y="2454"/>
                  </a:lnTo>
                  <a:lnTo>
                    <a:pt x="3054" y="2455"/>
                  </a:lnTo>
                  <a:lnTo>
                    <a:pt x="3052" y="2454"/>
                  </a:lnTo>
                  <a:lnTo>
                    <a:pt x="3052" y="2453"/>
                  </a:lnTo>
                  <a:lnTo>
                    <a:pt x="3051" y="2451"/>
                  </a:lnTo>
                  <a:lnTo>
                    <a:pt x="3051" y="2449"/>
                  </a:lnTo>
                  <a:lnTo>
                    <a:pt x="3050" y="2449"/>
                  </a:lnTo>
                  <a:lnTo>
                    <a:pt x="3050" y="2451"/>
                  </a:lnTo>
                  <a:lnTo>
                    <a:pt x="3049" y="2451"/>
                  </a:lnTo>
                  <a:lnTo>
                    <a:pt x="3047" y="2452"/>
                  </a:lnTo>
                  <a:lnTo>
                    <a:pt x="3045" y="2454"/>
                  </a:lnTo>
                  <a:lnTo>
                    <a:pt x="3043" y="2456"/>
                  </a:lnTo>
                  <a:lnTo>
                    <a:pt x="3041" y="2462"/>
                  </a:lnTo>
                  <a:lnTo>
                    <a:pt x="3040" y="2464"/>
                  </a:lnTo>
                  <a:lnTo>
                    <a:pt x="3040" y="2465"/>
                  </a:lnTo>
                  <a:lnTo>
                    <a:pt x="3040" y="2466"/>
                  </a:lnTo>
                  <a:lnTo>
                    <a:pt x="3040" y="2470"/>
                  </a:lnTo>
                  <a:lnTo>
                    <a:pt x="3039" y="2471"/>
                  </a:lnTo>
                  <a:lnTo>
                    <a:pt x="3039" y="2472"/>
                  </a:lnTo>
                  <a:lnTo>
                    <a:pt x="3039" y="2473"/>
                  </a:lnTo>
                  <a:lnTo>
                    <a:pt x="3039" y="2474"/>
                  </a:lnTo>
                  <a:lnTo>
                    <a:pt x="3039" y="2476"/>
                  </a:lnTo>
                  <a:lnTo>
                    <a:pt x="3038" y="2476"/>
                  </a:lnTo>
                  <a:lnTo>
                    <a:pt x="3037" y="2476"/>
                  </a:lnTo>
                  <a:lnTo>
                    <a:pt x="3037" y="2477"/>
                  </a:lnTo>
                  <a:lnTo>
                    <a:pt x="3037" y="2478"/>
                  </a:lnTo>
                  <a:lnTo>
                    <a:pt x="3035" y="2480"/>
                  </a:lnTo>
                  <a:lnTo>
                    <a:pt x="3035" y="2479"/>
                  </a:lnTo>
                  <a:lnTo>
                    <a:pt x="3034" y="2479"/>
                  </a:lnTo>
                  <a:lnTo>
                    <a:pt x="3033" y="2477"/>
                  </a:lnTo>
                  <a:lnTo>
                    <a:pt x="3032" y="2476"/>
                  </a:lnTo>
                  <a:lnTo>
                    <a:pt x="3032" y="2474"/>
                  </a:lnTo>
                  <a:lnTo>
                    <a:pt x="3032" y="2472"/>
                  </a:lnTo>
                  <a:lnTo>
                    <a:pt x="3031" y="2466"/>
                  </a:lnTo>
                  <a:lnTo>
                    <a:pt x="3031" y="2465"/>
                  </a:lnTo>
                  <a:lnTo>
                    <a:pt x="3030" y="2461"/>
                  </a:lnTo>
                  <a:lnTo>
                    <a:pt x="3029" y="2460"/>
                  </a:lnTo>
                  <a:lnTo>
                    <a:pt x="3029" y="2457"/>
                  </a:lnTo>
                  <a:lnTo>
                    <a:pt x="3029" y="2455"/>
                  </a:lnTo>
                  <a:lnTo>
                    <a:pt x="3029" y="2454"/>
                  </a:lnTo>
                  <a:lnTo>
                    <a:pt x="3030" y="2454"/>
                  </a:lnTo>
                  <a:lnTo>
                    <a:pt x="3030" y="2453"/>
                  </a:lnTo>
                  <a:lnTo>
                    <a:pt x="3030" y="2452"/>
                  </a:lnTo>
                  <a:lnTo>
                    <a:pt x="3031" y="2449"/>
                  </a:lnTo>
                  <a:lnTo>
                    <a:pt x="3034" y="2438"/>
                  </a:lnTo>
                  <a:lnTo>
                    <a:pt x="3035" y="2437"/>
                  </a:lnTo>
                  <a:lnTo>
                    <a:pt x="3035" y="2436"/>
                  </a:lnTo>
                  <a:lnTo>
                    <a:pt x="3035" y="2435"/>
                  </a:lnTo>
                  <a:lnTo>
                    <a:pt x="3034" y="2434"/>
                  </a:lnTo>
                  <a:lnTo>
                    <a:pt x="3034" y="2432"/>
                  </a:lnTo>
                  <a:lnTo>
                    <a:pt x="3034" y="2431"/>
                  </a:lnTo>
                  <a:lnTo>
                    <a:pt x="3033" y="2430"/>
                  </a:lnTo>
                  <a:lnTo>
                    <a:pt x="3033" y="2429"/>
                  </a:lnTo>
                  <a:lnTo>
                    <a:pt x="3033" y="2428"/>
                  </a:lnTo>
                  <a:lnTo>
                    <a:pt x="3033" y="2427"/>
                  </a:lnTo>
                  <a:lnTo>
                    <a:pt x="3033" y="2426"/>
                  </a:lnTo>
                  <a:lnTo>
                    <a:pt x="3032" y="2424"/>
                  </a:lnTo>
                  <a:lnTo>
                    <a:pt x="3032" y="2423"/>
                  </a:lnTo>
                  <a:lnTo>
                    <a:pt x="3032" y="2422"/>
                  </a:lnTo>
                  <a:lnTo>
                    <a:pt x="3032" y="2419"/>
                  </a:lnTo>
                  <a:lnTo>
                    <a:pt x="3032" y="2418"/>
                  </a:lnTo>
                  <a:lnTo>
                    <a:pt x="3033" y="2415"/>
                  </a:lnTo>
                  <a:lnTo>
                    <a:pt x="3033" y="2414"/>
                  </a:lnTo>
                  <a:lnTo>
                    <a:pt x="3034" y="2413"/>
                  </a:lnTo>
                  <a:lnTo>
                    <a:pt x="3034" y="2412"/>
                  </a:lnTo>
                  <a:lnTo>
                    <a:pt x="3035" y="2412"/>
                  </a:lnTo>
                  <a:lnTo>
                    <a:pt x="3035" y="2409"/>
                  </a:lnTo>
                  <a:lnTo>
                    <a:pt x="3037" y="2407"/>
                  </a:lnTo>
                  <a:lnTo>
                    <a:pt x="3038" y="2406"/>
                  </a:lnTo>
                  <a:lnTo>
                    <a:pt x="3038" y="2405"/>
                  </a:lnTo>
                  <a:lnTo>
                    <a:pt x="3038" y="2404"/>
                  </a:lnTo>
                  <a:lnTo>
                    <a:pt x="3038" y="2399"/>
                  </a:lnTo>
                  <a:lnTo>
                    <a:pt x="3038" y="2397"/>
                  </a:lnTo>
                  <a:lnTo>
                    <a:pt x="3037" y="2392"/>
                  </a:lnTo>
                  <a:lnTo>
                    <a:pt x="3037" y="2390"/>
                  </a:lnTo>
                  <a:lnTo>
                    <a:pt x="3035" y="2388"/>
                  </a:lnTo>
                  <a:lnTo>
                    <a:pt x="3031" y="2380"/>
                  </a:lnTo>
                  <a:lnTo>
                    <a:pt x="3030" y="2378"/>
                  </a:lnTo>
                  <a:lnTo>
                    <a:pt x="3030" y="2376"/>
                  </a:lnTo>
                  <a:lnTo>
                    <a:pt x="3030" y="2374"/>
                  </a:lnTo>
                  <a:lnTo>
                    <a:pt x="3032" y="2372"/>
                  </a:lnTo>
                  <a:lnTo>
                    <a:pt x="3032" y="2371"/>
                  </a:lnTo>
                  <a:lnTo>
                    <a:pt x="3033" y="2370"/>
                  </a:lnTo>
                  <a:lnTo>
                    <a:pt x="3032" y="2370"/>
                  </a:lnTo>
                  <a:lnTo>
                    <a:pt x="3032" y="2369"/>
                  </a:lnTo>
                  <a:lnTo>
                    <a:pt x="3033" y="2369"/>
                  </a:lnTo>
                  <a:lnTo>
                    <a:pt x="3033" y="2368"/>
                  </a:lnTo>
                  <a:lnTo>
                    <a:pt x="3033" y="2367"/>
                  </a:lnTo>
                  <a:lnTo>
                    <a:pt x="3034" y="2365"/>
                  </a:lnTo>
                  <a:lnTo>
                    <a:pt x="3034" y="2364"/>
                  </a:lnTo>
                  <a:lnTo>
                    <a:pt x="3034" y="2363"/>
                  </a:lnTo>
                  <a:lnTo>
                    <a:pt x="3034" y="2362"/>
                  </a:lnTo>
                  <a:lnTo>
                    <a:pt x="3034" y="2361"/>
                  </a:lnTo>
                  <a:lnTo>
                    <a:pt x="3035" y="2360"/>
                  </a:lnTo>
                  <a:lnTo>
                    <a:pt x="3035" y="2359"/>
                  </a:lnTo>
                  <a:lnTo>
                    <a:pt x="3035" y="2357"/>
                  </a:lnTo>
                  <a:lnTo>
                    <a:pt x="3035" y="2356"/>
                  </a:lnTo>
                  <a:lnTo>
                    <a:pt x="3035" y="2354"/>
                  </a:lnTo>
                  <a:lnTo>
                    <a:pt x="3035" y="2352"/>
                  </a:lnTo>
                  <a:lnTo>
                    <a:pt x="3035" y="2350"/>
                  </a:lnTo>
                  <a:lnTo>
                    <a:pt x="3037" y="2348"/>
                  </a:lnTo>
                  <a:lnTo>
                    <a:pt x="3037" y="2346"/>
                  </a:lnTo>
                  <a:lnTo>
                    <a:pt x="3037" y="2344"/>
                  </a:lnTo>
                  <a:lnTo>
                    <a:pt x="3037" y="2342"/>
                  </a:lnTo>
                  <a:lnTo>
                    <a:pt x="3038" y="2340"/>
                  </a:lnTo>
                  <a:lnTo>
                    <a:pt x="3038" y="2339"/>
                  </a:lnTo>
                  <a:lnTo>
                    <a:pt x="3038" y="2338"/>
                  </a:lnTo>
                  <a:lnTo>
                    <a:pt x="3038" y="2336"/>
                  </a:lnTo>
                  <a:lnTo>
                    <a:pt x="3038" y="2334"/>
                  </a:lnTo>
                  <a:lnTo>
                    <a:pt x="3037" y="2332"/>
                  </a:lnTo>
                  <a:lnTo>
                    <a:pt x="3037" y="2331"/>
                  </a:lnTo>
                  <a:lnTo>
                    <a:pt x="3037" y="2330"/>
                  </a:lnTo>
                  <a:lnTo>
                    <a:pt x="3037" y="2329"/>
                  </a:lnTo>
                  <a:lnTo>
                    <a:pt x="3038" y="2329"/>
                  </a:lnTo>
                  <a:lnTo>
                    <a:pt x="3038" y="2328"/>
                  </a:lnTo>
                  <a:lnTo>
                    <a:pt x="3038" y="2327"/>
                  </a:lnTo>
                  <a:lnTo>
                    <a:pt x="3038" y="2326"/>
                  </a:lnTo>
                  <a:lnTo>
                    <a:pt x="3038" y="2325"/>
                  </a:lnTo>
                  <a:lnTo>
                    <a:pt x="3038" y="2318"/>
                  </a:lnTo>
                  <a:lnTo>
                    <a:pt x="3037" y="2317"/>
                  </a:lnTo>
                  <a:lnTo>
                    <a:pt x="3037" y="2315"/>
                  </a:lnTo>
                  <a:lnTo>
                    <a:pt x="3037" y="2314"/>
                  </a:lnTo>
                  <a:lnTo>
                    <a:pt x="3037" y="2313"/>
                  </a:lnTo>
                  <a:lnTo>
                    <a:pt x="3037" y="2311"/>
                  </a:lnTo>
                  <a:lnTo>
                    <a:pt x="3035" y="2311"/>
                  </a:lnTo>
                  <a:lnTo>
                    <a:pt x="3034" y="2306"/>
                  </a:lnTo>
                  <a:lnTo>
                    <a:pt x="3034" y="2305"/>
                  </a:lnTo>
                  <a:lnTo>
                    <a:pt x="3034" y="2304"/>
                  </a:lnTo>
                  <a:lnTo>
                    <a:pt x="3034" y="2303"/>
                  </a:lnTo>
                  <a:lnTo>
                    <a:pt x="3035" y="2302"/>
                  </a:lnTo>
                  <a:lnTo>
                    <a:pt x="3035" y="2300"/>
                  </a:lnTo>
                  <a:lnTo>
                    <a:pt x="3035" y="2297"/>
                  </a:lnTo>
                  <a:lnTo>
                    <a:pt x="3035" y="2296"/>
                  </a:lnTo>
                  <a:lnTo>
                    <a:pt x="3035" y="2295"/>
                  </a:lnTo>
                  <a:lnTo>
                    <a:pt x="3037" y="2294"/>
                  </a:lnTo>
                  <a:lnTo>
                    <a:pt x="3037" y="2293"/>
                  </a:lnTo>
                  <a:lnTo>
                    <a:pt x="3039" y="2289"/>
                  </a:lnTo>
                  <a:lnTo>
                    <a:pt x="3039" y="2288"/>
                  </a:lnTo>
                  <a:lnTo>
                    <a:pt x="3040" y="2287"/>
                  </a:lnTo>
                  <a:lnTo>
                    <a:pt x="3040" y="2285"/>
                  </a:lnTo>
                  <a:lnTo>
                    <a:pt x="3040" y="2284"/>
                  </a:lnTo>
                  <a:lnTo>
                    <a:pt x="3040" y="2282"/>
                  </a:lnTo>
                  <a:lnTo>
                    <a:pt x="3040" y="2281"/>
                  </a:lnTo>
                  <a:lnTo>
                    <a:pt x="3038" y="2278"/>
                  </a:lnTo>
                  <a:lnTo>
                    <a:pt x="3038" y="2277"/>
                  </a:lnTo>
                  <a:lnTo>
                    <a:pt x="3038" y="2276"/>
                  </a:lnTo>
                  <a:lnTo>
                    <a:pt x="3038" y="2275"/>
                  </a:lnTo>
                  <a:lnTo>
                    <a:pt x="3037" y="2273"/>
                  </a:lnTo>
                  <a:lnTo>
                    <a:pt x="3035" y="2271"/>
                  </a:lnTo>
                  <a:lnTo>
                    <a:pt x="3035" y="2270"/>
                  </a:lnTo>
                  <a:lnTo>
                    <a:pt x="3032" y="2265"/>
                  </a:lnTo>
                  <a:lnTo>
                    <a:pt x="3032" y="2264"/>
                  </a:lnTo>
                  <a:lnTo>
                    <a:pt x="3032" y="2263"/>
                  </a:lnTo>
                  <a:lnTo>
                    <a:pt x="3031" y="2264"/>
                  </a:lnTo>
                  <a:lnTo>
                    <a:pt x="3030" y="2264"/>
                  </a:lnTo>
                  <a:lnTo>
                    <a:pt x="3030" y="2263"/>
                  </a:lnTo>
                  <a:lnTo>
                    <a:pt x="3029" y="2261"/>
                  </a:lnTo>
                  <a:lnTo>
                    <a:pt x="3026" y="2260"/>
                  </a:lnTo>
                  <a:lnTo>
                    <a:pt x="3025" y="2259"/>
                  </a:lnTo>
                  <a:lnTo>
                    <a:pt x="3028" y="2259"/>
                  </a:lnTo>
                  <a:lnTo>
                    <a:pt x="3029" y="2260"/>
                  </a:lnTo>
                  <a:lnTo>
                    <a:pt x="3029" y="2259"/>
                  </a:lnTo>
                  <a:lnTo>
                    <a:pt x="3029" y="2256"/>
                  </a:lnTo>
                  <a:lnTo>
                    <a:pt x="3028" y="2255"/>
                  </a:lnTo>
                  <a:lnTo>
                    <a:pt x="3025" y="2254"/>
                  </a:lnTo>
                  <a:lnTo>
                    <a:pt x="3024" y="2253"/>
                  </a:lnTo>
                  <a:lnTo>
                    <a:pt x="3025" y="2252"/>
                  </a:lnTo>
                  <a:lnTo>
                    <a:pt x="3025" y="2251"/>
                  </a:lnTo>
                  <a:lnTo>
                    <a:pt x="3025" y="2247"/>
                  </a:lnTo>
                  <a:lnTo>
                    <a:pt x="3025" y="2246"/>
                  </a:lnTo>
                  <a:lnTo>
                    <a:pt x="3024" y="2245"/>
                  </a:lnTo>
                  <a:lnTo>
                    <a:pt x="3025" y="2244"/>
                  </a:lnTo>
                  <a:lnTo>
                    <a:pt x="3025" y="2243"/>
                  </a:lnTo>
                  <a:lnTo>
                    <a:pt x="3026" y="2242"/>
                  </a:lnTo>
                  <a:lnTo>
                    <a:pt x="3025" y="2239"/>
                  </a:lnTo>
                  <a:lnTo>
                    <a:pt x="3025" y="2238"/>
                  </a:lnTo>
                  <a:lnTo>
                    <a:pt x="3025" y="2237"/>
                  </a:lnTo>
                  <a:lnTo>
                    <a:pt x="3025" y="2236"/>
                  </a:lnTo>
                  <a:lnTo>
                    <a:pt x="3024" y="2235"/>
                  </a:lnTo>
                  <a:lnTo>
                    <a:pt x="3025" y="2235"/>
                  </a:lnTo>
                  <a:lnTo>
                    <a:pt x="3025" y="2234"/>
                  </a:lnTo>
                  <a:lnTo>
                    <a:pt x="3025" y="2233"/>
                  </a:lnTo>
                  <a:lnTo>
                    <a:pt x="3028" y="2230"/>
                  </a:lnTo>
                  <a:lnTo>
                    <a:pt x="3028" y="2229"/>
                  </a:lnTo>
                  <a:lnTo>
                    <a:pt x="3029" y="2229"/>
                  </a:lnTo>
                  <a:lnTo>
                    <a:pt x="3029" y="2227"/>
                  </a:lnTo>
                  <a:lnTo>
                    <a:pt x="3029" y="2226"/>
                  </a:lnTo>
                  <a:lnTo>
                    <a:pt x="3030" y="2225"/>
                  </a:lnTo>
                  <a:lnTo>
                    <a:pt x="3029" y="2223"/>
                  </a:lnTo>
                  <a:lnTo>
                    <a:pt x="3030" y="2222"/>
                  </a:lnTo>
                  <a:lnTo>
                    <a:pt x="3030" y="2221"/>
                  </a:lnTo>
                  <a:lnTo>
                    <a:pt x="3030" y="2218"/>
                  </a:lnTo>
                  <a:lnTo>
                    <a:pt x="3030" y="2217"/>
                  </a:lnTo>
                  <a:lnTo>
                    <a:pt x="3030" y="2215"/>
                  </a:lnTo>
                  <a:lnTo>
                    <a:pt x="3030" y="2214"/>
                  </a:lnTo>
                  <a:lnTo>
                    <a:pt x="3030" y="2213"/>
                  </a:lnTo>
                  <a:lnTo>
                    <a:pt x="3030" y="2212"/>
                  </a:lnTo>
                  <a:lnTo>
                    <a:pt x="3031" y="2211"/>
                  </a:lnTo>
                  <a:lnTo>
                    <a:pt x="3031" y="2210"/>
                  </a:lnTo>
                  <a:lnTo>
                    <a:pt x="3031" y="2209"/>
                  </a:lnTo>
                  <a:lnTo>
                    <a:pt x="3031" y="2208"/>
                  </a:lnTo>
                  <a:lnTo>
                    <a:pt x="3032" y="2206"/>
                  </a:lnTo>
                  <a:lnTo>
                    <a:pt x="3032" y="2205"/>
                  </a:lnTo>
                  <a:lnTo>
                    <a:pt x="3031" y="2205"/>
                  </a:lnTo>
                  <a:lnTo>
                    <a:pt x="3031" y="2204"/>
                  </a:lnTo>
                  <a:lnTo>
                    <a:pt x="3031" y="2203"/>
                  </a:lnTo>
                  <a:lnTo>
                    <a:pt x="3031" y="2202"/>
                  </a:lnTo>
                  <a:lnTo>
                    <a:pt x="3030" y="2201"/>
                  </a:lnTo>
                  <a:lnTo>
                    <a:pt x="3030" y="2200"/>
                  </a:lnTo>
                  <a:lnTo>
                    <a:pt x="3030" y="2198"/>
                  </a:lnTo>
                  <a:lnTo>
                    <a:pt x="3029" y="2196"/>
                  </a:lnTo>
                  <a:lnTo>
                    <a:pt x="3029" y="2195"/>
                  </a:lnTo>
                  <a:lnTo>
                    <a:pt x="3029" y="2194"/>
                  </a:lnTo>
                  <a:lnTo>
                    <a:pt x="3029" y="2193"/>
                  </a:lnTo>
                  <a:lnTo>
                    <a:pt x="3028" y="2192"/>
                  </a:lnTo>
                  <a:lnTo>
                    <a:pt x="3029" y="2192"/>
                  </a:lnTo>
                  <a:lnTo>
                    <a:pt x="3031" y="2190"/>
                  </a:lnTo>
                  <a:lnTo>
                    <a:pt x="3032" y="2188"/>
                  </a:lnTo>
                  <a:lnTo>
                    <a:pt x="3033" y="2188"/>
                  </a:lnTo>
                  <a:lnTo>
                    <a:pt x="3035" y="2187"/>
                  </a:lnTo>
                  <a:lnTo>
                    <a:pt x="3039" y="2185"/>
                  </a:lnTo>
                  <a:lnTo>
                    <a:pt x="3039" y="2186"/>
                  </a:lnTo>
                  <a:lnTo>
                    <a:pt x="3040" y="2187"/>
                  </a:lnTo>
                  <a:lnTo>
                    <a:pt x="3040" y="2188"/>
                  </a:lnTo>
                  <a:lnTo>
                    <a:pt x="3040" y="2189"/>
                  </a:lnTo>
                  <a:lnTo>
                    <a:pt x="3039" y="2189"/>
                  </a:lnTo>
                  <a:lnTo>
                    <a:pt x="3039" y="2190"/>
                  </a:lnTo>
                  <a:lnTo>
                    <a:pt x="3040" y="2190"/>
                  </a:lnTo>
                  <a:lnTo>
                    <a:pt x="3040" y="2192"/>
                  </a:lnTo>
                  <a:lnTo>
                    <a:pt x="3041" y="2192"/>
                  </a:lnTo>
                  <a:lnTo>
                    <a:pt x="3042" y="2192"/>
                  </a:lnTo>
                  <a:lnTo>
                    <a:pt x="3043" y="2192"/>
                  </a:lnTo>
                  <a:lnTo>
                    <a:pt x="3045" y="2192"/>
                  </a:lnTo>
                  <a:lnTo>
                    <a:pt x="3047" y="2189"/>
                  </a:lnTo>
                  <a:lnTo>
                    <a:pt x="3047" y="2188"/>
                  </a:lnTo>
                  <a:lnTo>
                    <a:pt x="3048" y="2187"/>
                  </a:lnTo>
                  <a:lnTo>
                    <a:pt x="3049" y="2186"/>
                  </a:lnTo>
                  <a:lnTo>
                    <a:pt x="3050" y="2186"/>
                  </a:lnTo>
                  <a:lnTo>
                    <a:pt x="3050" y="2185"/>
                  </a:lnTo>
                  <a:lnTo>
                    <a:pt x="3049" y="2184"/>
                  </a:lnTo>
                  <a:lnTo>
                    <a:pt x="3048" y="2184"/>
                  </a:lnTo>
                  <a:lnTo>
                    <a:pt x="3047" y="2184"/>
                  </a:lnTo>
                  <a:lnTo>
                    <a:pt x="3047" y="2185"/>
                  </a:lnTo>
                  <a:lnTo>
                    <a:pt x="3046" y="2185"/>
                  </a:lnTo>
                  <a:lnTo>
                    <a:pt x="3046" y="2184"/>
                  </a:lnTo>
                  <a:lnTo>
                    <a:pt x="3046" y="2183"/>
                  </a:lnTo>
                  <a:lnTo>
                    <a:pt x="3046" y="2181"/>
                  </a:lnTo>
                  <a:lnTo>
                    <a:pt x="3046" y="2180"/>
                  </a:lnTo>
                  <a:lnTo>
                    <a:pt x="3046" y="2179"/>
                  </a:lnTo>
                  <a:lnTo>
                    <a:pt x="3047" y="2179"/>
                  </a:lnTo>
                  <a:lnTo>
                    <a:pt x="3048" y="2179"/>
                  </a:lnTo>
                  <a:lnTo>
                    <a:pt x="3049" y="2179"/>
                  </a:lnTo>
                  <a:lnTo>
                    <a:pt x="3050" y="2179"/>
                  </a:lnTo>
                  <a:lnTo>
                    <a:pt x="3050" y="2180"/>
                  </a:lnTo>
                  <a:lnTo>
                    <a:pt x="3051" y="2180"/>
                  </a:lnTo>
                  <a:lnTo>
                    <a:pt x="3054" y="2178"/>
                  </a:lnTo>
                  <a:lnTo>
                    <a:pt x="3054" y="2177"/>
                  </a:lnTo>
                  <a:lnTo>
                    <a:pt x="3054" y="2175"/>
                  </a:lnTo>
                  <a:lnTo>
                    <a:pt x="3052" y="2173"/>
                  </a:lnTo>
                  <a:lnTo>
                    <a:pt x="3051" y="2172"/>
                  </a:lnTo>
                  <a:lnTo>
                    <a:pt x="3051" y="2173"/>
                  </a:lnTo>
                  <a:lnTo>
                    <a:pt x="3050" y="2176"/>
                  </a:lnTo>
                  <a:lnTo>
                    <a:pt x="3050" y="2178"/>
                  </a:lnTo>
                  <a:lnTo>
                    <a:pt x="3049" y="2178"/>
                  </a:lnTo>
                  <a:lnTo>
                    <a:pt x="3048" y="2178"/>
                  </a:lnTo>
                  <a:lnTo>
                    <a:pt x="3049" y="2178"/>
                  </a:lnTo>
                  <a:lnTo>
                    <a:pt x="3049" y="2177"/>
                  </a:lnTo>
                  <a:lnTo>
                    <a:pt x="3049" y="2176"/>
                  </a:lnTo>
                  <a:lnTo>
                    <a:pt x="3050" y="2173"/>
                  </a:lnTo>
                  <a:lnTo>
                    <a:pt x="3051" y="2171"/>
                  </a:lnTo>
                  <a:lnTo>
                    <a:pt x="3051" y="2169"/>
                  </a:lnTo>
                  <a:lnTo>
                    <a:pt x="3051" y="2168"/>
                  </a:lnTo>
                  <a:lnTo>
                    <a:pt x="3050" y="2166"/>
                  </a:lnTo>
                  <a:lnTo>
                    <a:pt x="3048" y="2163"/>
                  </a:lnTo>
                  <a:lnTo>
                    <a:pt x="3047" y="2162"/>
                  </a:lnTo>
                  <a:lnTo>
                    <a:pt x="3045" y="2160"/>
                  </a:lnTo>
                  <a:lnTo>
                    <a:pt x="3045" y="2159"/>
                  </a:lnTo>
                  <a:lnTo>
                    <a:pt x="3045" y="2156"/>
                  </a:lnTo>
                  <a:lnTo>
                    <a:pt x="3043" y="2155"/>
                  </a:lnTo>
                  <a:lnTo>
                    <a:pt x="3042" y="2154"/>
                  </a:lnTo>
                  <a:lnTo>
                    <a:pt x="3040" y="2153"/>
                  </a:lnTo>
                  <a:lnTo>
                    <a:pt x="3041" y="2153"/>
                  </a:lnTo>
                  <a:lnTo>
                    <a:pt x="3042" y="2153"/>
                  </a:lnTo>
                  <a:lnTo>
                    <a:pt x="3042" y="2154"/>
                  </a:lnTo>
                  <a:lnTo>
                    <a:pt x="3045" y="2154"/>
                  </a:lnTo>
                  <a:lnTo>
                    <a:pt x="3047" y="2153"/>
                  </a:lnTo>
                  <a:close/>
                  <a:moveTo>
                    <a:pt x="224" y="1860"/>
                  </a:moveTo>
                  <a:lnTo>
                    <a:pt x="223" y="1861"/>
                  </a:lnTo>
                  <a:lnTo>
                    <a:pt x="221" y="1861"/>
                  </a:lnTo>
                  <a:lnTo>
                    <a:pt x="221" y="1860"/>
                  </a:lnTo>
                  <a:lnTo>
                    <a:pt x="221" y="1859"/>
                  </a:lnTo>
                  <a:lnTo>
                    <a:pt x="223" y="1858"/>
                  </a:lnTo>
                  <a:lnTo>
                    <a:pt x="223" y="1859"/>
                  </a:lnTo>
                  <a:lnTo>
                    <a:pt x="224" y="1859"/>
                  </a:lnTo>
                  <a:lnTo>
                    <a:pt x="224" y="1860"/>
                  </a:lnTo>
                  <a:close/>
                  <a:moveTo>
                    <a:pt x="1252" y="1526"/>
                  </a:moveTo>
                  <a:lnTo>
                    <a:pt x="1251" y="1526"/>
                  </a:lnTo>
                  <a:lnTo>
                    <a:pt x="1250" y="1526"/>
                  </a:lnTo>
                  <a:lnTo>
                    <a:pt x="1251" y="1526"/>
                  </a:lnTo>
                  <a:lnTo>
                    <a:pt x="1251" y="1527"/>
                  </a:lnTo>
                  <a:lnTo>
                    <a:pt x="1251" y="1528"/>
                  </a:lnTo>
                  <a:lnTo>
                    <a:pt x="1251" y="1530"/>
                  </a:lnTo>
                  <a:lnTo>
                    <a:pt x="1250" y="1530"/>
                  </a:lnTo>
                  <a:lnTo>
                    <a:pt x="1247" y="1530"/>
                  </a:lnTo>
                  <a:lnTo>
                    <a:pt x="1246" y="1530"/>
                  </a:lnTo>
                  <a:lnTo>
                    <a:pt x="1246" y="1531"/>
                  </a:lnTo>
                  <a:lnTo>
                    <a:pt x="1245" y="1531"/>
                  </a:lnTo>
                  <a:lnTo>
                    <a:pt x="1244" y="1530"/>
                  </a:lnTo>
                  <a:lnTo>
                    <a:pt x="1243" y="1527"/>
                  </a:lnTo>
                  <a:lnTo>
                    <a:pt x="1237" y="1524"/>
                  </a:lnTo>
                  <a:lnTo>
                    <a:pt x="1237" y="1523"/>
                  </a:lnTo>
                  <a:lnTo>
                    <a:pt x="1238" y="1523"/>
                  </a:lnTo>
                  <a:lnTo>
                    <a:pt x="1238" y="1522"/>
                  </a:lnTo>
                  <a:lnTo>
                    <a:pt x="1238" y="1520"/>
                  </a:lnTo>
                  <a:lnTo>
                    <a:pt x="1237" y="1519"/>
                  </a:lnTo>
                  <a:lnTo>
                    <a:pt x="1236" y="1516"/>
                  </a:lnTo>
                  <a:lnTo>
                    <a:pt x="1235" y="1512"/>
                  </a:lnTo>
                  <a:lnTo>
                    <a:pt x="1234" y="1512"/>
                  </a:lnTo>
                  <a:lnTo>
                    <a:pt x="1231" y="1512"/>
                  </a:lnTo>
                  <a:lnTo>
                    <a:pt x="1231" y="1514"/>
                  </a:lnTo>
                  <a:lnTo>
                    <a:pt x="1230" y="1514"/>
                  </a:lnTo>
                  <a:lnTo>
                    <a:pt x="1229" y="1514"/>
                  </a:lnTo>
                  <a:lnTo>
                    <a:pt x="1228" y="1512"/>
                  </a:lnTo>
                  <a:lnTo>
                    <a:pt x="1227" y="1511"/>
                  </a:lnTo>
                  <a:lnTo>
                    <a:pt x="1228" y="1510"/>
                  </a:lnTo>
                  <a:lnTo>
                    <a:pt x="1231" y="1511"/>
                  </a:lnTo>
                  <a:lnTo>
                    <a:pt x="1235" y="1510"/>
                  </a:lnTo>
                  <a:lnTo>
                    <a:pt x="1236" y="1510"/>
                  </a:lnTo>
                  <a:lnTo>
                    <a:pt x="1236" y="1514"/>
                  </a:lnTo>
                  <a:lnTo>
                    <a:pt x="1237" y="1515"/>
                  </a:lnTo>
                  <a:lnTo>
                    <a:pt x="1238" y="1516"/>
                  </a:lnTo>
                  <a:lnTo>
                    <a:pt x="1239" y="1517"/>
                  </a:lnTo>
                  <a:lnTo>
                    <a:pt x="1240" y="1517"/>
                  </a:lnTo>
                  <a:lnTo>
                    <a:pt x="1238" y="1515"/>
                  </a:lnTo>
                  <a:lnTo>
                    <a:pt x="1237" y="1514"/>
                  </a:lnTo>
                  <a:lnTo>
                    <a:pt x="1237" y="1512"/>
                  </a:lnTo>
                  <a:lnTo>
                    <a:pt x="1238" y="1512"/>
                  </a:lnTo>
                  <a:lnTo>
                    <a:pt x="1240" y="1512"/>
                  </a:lnTo>
                  <a:lnTo>
                    <a:pt x="1242" y="1512"/>
                  </a:lnTo>
                  <a:lnTo>
                    <a:pt x="1243" y="1512"/>
                  </a:lnTo>
                  <a:lnTo>
                    <a:pt x="1244" y="1514"/>
                  </a:lnTo>
                  <a:lnTo>
                    <a:pt x="1243" y="1515"/>
                  </a:lnTo>
                  <a:lnTo>
                    <a:pt x="1245" y="1515"/>
                  </a:lnTo>
                  <a:lnTo>
                    <a:pt x="1246" y="1515"/>
                  </a:lnTo>
                  <a:lnTo>
                    <a:pt x="1246" y="1516"/>
                  </a:lnTo>
                  <a:lnTo>
                    <a:pt x="1247" y="1516"/>
                  </a:lnTo>
                  <a:lnTo>
                    <a:pt x="1248" y="1517"/>
                  </a:lnTo>
                  <a:lnTo>
                    <a:pt x="1248" y="1516"/>
                  </a:lnTo>
                  <a:lnTo>
                    <a:pt x="1250" y="1516"/>
                  </a:lnTo>
                  <a:lnTo>
                    <a:pt x="1251" y="1517"/>
                  </a:lnTo>
                  <a:lnTo>
                    <a:pt x="1251" y="1518"/>
                  </a:lnTo>
                  <a:lnTo>
                    <a:pt x="1251" y="1520"/>
                  </a:lnTo>
                  <a:lnTo>
                    <a:pt x="1251" y="1522"/>
                  </a:lnTo>
                  <a:lnTo>
                    <a:pt x="1250" y="1522"/>
                  </a:lnTo>
                  <a:lnTo>
                    <a:pt x="1250" y="1523"/>
                  </a:lnTo>
                  <a:lnTo>
                    <a:pt x="1252" y="1525"/>
                  </a:lnTo>
                  <a:lnTo>
                    <a:pt x="1252" y="1526"/>
                  </a:lnTo>
                  <a:close/>
                  <a:moveTo>
                    <a:pt x="785" y="1400"/>
                  </a:moveTo>
                  <a:lnTo>
                    <a:pt x="790" y="1400"/>
                  </a:lnTo>
                  <a:lnTo>
                    <a:pt x="789" y="1401"/>
                  </a:lnTo>
                  <a:lnTo>
                    <a:pt x="782" y="1402"/>
                  </a:lnTo>
                  <a:lnTo>
                    <a:pt x="780" y="1405"/>
                  </a:lnTo>
                  <a:lnTo>
                    <a:pt x="778" y="1405"/>
                  </a:lnTo>
                  <a:lnTo>
                    <a:pt x="777" y="1406"/>
                  </a:lnTo>
                  <a:lnTo>
                    <a:pt x="776" y="1407"/>
                  </a:lnTo>
                  <a:lnTo>
                    <a:pt x="775" y="1407"/>
                  </a:lnTo>
                  <a:lnTo>
                    <a:pt x="773" y="1407"/>
                  </a:lnTo>
                  <a:lnTo>
                    <a:pt x="772" y="1408"/>
                  </a:lnTo>
                  <a:lnTo>
                    <a:pt x="773" y="1407"/>
                  </a:lnTo>
                  <a:lnTo>
                    <a:pt x="773" y="1406"/>
                  </a:lnTo>
                  <a:lnTo>
                    <a:pt x="775" y="1405"/>
                  </a:lnTo>
                  <a:lnTo>
                    <a:pt x="782" y="1399"/>
                  </a:lnTo>
                  <a:lnTo>
                    <a:pt x="785" y="1400"/>
                  </a:lnTo>
                  <a:close/>
                  <a:moveTo>
                    <a:pt x="886" y="1368"/>
                  </a:moveTo>
                  <a:lnTo>
                    <a:pt x="888" y="1369"/>
                  </a:lnTo>
                  <a:lnTo>
                    <a:pt x="889" y="1369"/>
                  </a:lnTo>
                  <a:lnTo>
                    <a:pt x="890" y="1370"/>
                  </a:lnTo>
                  <a:lnTo>
                    <a:pt x="886" y="1370"/>
                  </a:lnTo>
                  <a:lnTo>
                    <a:pt x="883" y="1370"/>
                  </a:lnTo>
                  <a:lnTo>
                    <a:pt x="885" y="1368"/>
                  </a:lnTo>
                  <a:lnTo>
                    <a:pt x="886" y="1368"/>
                  </a:lnTo>
                  <a:close/>
                  <a:moveTo>
                    <a:pt x="868" y="1365"/>
                  </a:moveTo>
                  <a:lnTo>
                    <a:pt x="870" y="1365"/>
                  </a:lnTo>
                  <a:lnTo>
                    <a:pt x="870" y="1366"/>
                  </a:lnTo>
                  <a:lnTo>
                    <a:pt x="870" y="1367"/>
                  </a:lnTo>
                  <a:lnTo>
                    <a:pt x="868" y="1367"/>
                  </a:lnTo>
                  <a:lnTo>
                    <a:pt x="868" y="1368"/>
                  </a:lnTo>
                  <a:lnTo>
                    <a:pt x="867" y="1368"/>
                  </a:lnTo>
                  <a:lnTo>
                    <a:pt x="866" y="1368"/>
                  </a:lnTo>
                  <a:lnTo>
                    <a:pt x="866" y="1367"/>
                  </a:lnTo>
                  <a:lnTo>
                    <a:pt x="867" y="1367"/>
                  </a:lnTo>
                  <a:lnTo>
                    <a:pt x="867" y="1365"/>
                  </a:lnTo>
                  <a:lnTo>
                    <a:pt x="868" y="1365"/>
                  </a:lnTo>
                  <a:close/>
                  <a:moveTo>
                    <a:pt x="3516" y="1363"/>
                  </a:moveTo>
                  <a:lnTo>
                    <a:pt x="3517" y="1366"/>
                  </a:lnTo>
                  <a:lnTo>
                    <a:pt x="3517" y="1369"/>
                  </a:lnTo>
                  <a:lnTo>
                    <a:pt x="3516" y="1372"/>
                  </a:lnTo>
                  <a:lnTo>
                    <a:pt x="3515" y="1373"/>
                  </a:lnTo>
                  <a:lnTo>
                    <a:pt x="3515" y="1370"/>
                  </a:lnTo>
                  <a:lnTo>
                    <a:pt x="3516" y="1368"/>
                  </a:lnTo>
                  <a:lnTo>
                    <a:pt x="3516" y="1367"/>
                  </a:lnTo>
                  <a:lnTo>
                    <a:pt x="3516" y="1365"/>
                  </a:lnTo>
                  <a:lnTo>
                    <a:pt x="3515" y="1364"/>
                  </a:lnTo>
                  <a:lnTo>
                    <a:pt x="3514" y="1363"/>
                  </a:lnTo>
                  <a:lnTo>
                    <a:pt x="3512" y="1360"/>
                  </a:lnTo>
                  <a:lnTo>
                    <a:pt x="3508" y="1359"/>
                  </a:lnTo>
                  <a:lnTo>
                    <a:pt x="3508" y="1358"/>
                  </a:lnTo>
                  <a:lnTo>
                    <a:pt x="3508" y="1357"/>
                  </a:lnTo>
                  <a:lnTo>
                    <a:pt x="3508" y="1356"/>
                  </a:lnTo>
                  <a:lnTo>
                    <a:pt x="3507" y="1355"/>
                  </a:lnTo>
                  <a:lnTo>
                    <a:pt x="3507" y="1353"/>
                  </a:lnTo>
                  <a:lnTo>
                    <a:pt x="3507" y="1352"/>
                  </a:lnTo>
                  <a:lnTo>
                    <a:pt x="3507" y="1350"/>
                  </a:lnTo>
                  <a:lnTo>
                    <a:pt x="3507" y="1349"/>
                  </a:lnTo>
                  <a:lnTo>
                    <a:pt x="3507" y="1348"/>
                  </a:lnTo>
                  <a:lnTo>
                    <a:pt x="3508" y="1348"/>
                  </a:lnTo>
                  <a:lnTo>
                    <a:pt x="3508" y="1347"/>
                  </a:lnTo>
                  <a:lnTo>
                    <a:pt x="3508" y="1343"/>
                  </a:lnTo>
                  <a:lnTo>
                    <a:pt x="3508" y="1342"/>
                  </a:lnTo>
                  <a:lnTo>
                    <a:pt x="3508" y="1340"/>
                  </a:lnTo>
                  <a:lnTo>
                    <a:pt x="3506" y="1338"/>
                  </a:lnTo>
                  <a:lnTo>
                    <a:pt x="3506" y="1335"/>
                  </a:lnTo>
                  <a:lnTo>
                    <a:pt x="3506" y="1334"/>
                  </a:lnTo>
                  <a:lnTo>
                    <a:pt x="3507" y="1332"/>
                  </a:lnTo>
                  <a:lnTo>
                    <a:pt x="3511" y="1328"/>
                  </a:lnTo>
                  <a:lnTo>
                    <a:pt x="3511" y="1327"/>
                  </a:lnTo>
                  <a:lnTo>
                    <a:pt x="3512" y="1327"/>
                  </a:lnTo>
                  <a:lnTo>
                    <a:pt x="3513" y="1327"/>
                  </a:lnTo>
                  <a:lnTo>
                    <a:pt x="3513" y="1326"/>
                  </a:lnTo>
                  <a:lnTo>
                    <a:pt x="3514" y="1326"/>
                  </a:lnTo>
                  <a:lnTo>
                    <a:pt x="3514" y="1330"/>
                  </a:lnTo>
                  <a:lnTo>
                    <a:pt x="3514" y="1331"/>
                  </a:lnTo>
                  <a:lnTo>
                    <a:pt x="3514" y="1332"/>
                  </a:lnTo>
                  <a:lnTo>
                    <a:pt x="3514" y="1333"/>
                  </a:lnTo>
                  <a:lnTo>
                    <a:pt x="3512" y="1334"/>
                  </a:lnTo>
                  <a:lnTo>
                    <a:pt x="3512" y="1335"/>
                  </a:lnTo>
                  <a:lnTo>
                    <a:pt x="3512" y="1336"/>
                  </a:lnTo>
                  <a:lnTo>
                    <a:pt x="3513" y="1339"/>
                  </a:lnTo>
                  <a:lnTo>
                    <a:pt x="3513" y="1340"/>
                  </a:lnTo>
                  <a:lnTo>
                    <a:pt x="3513" y="1341"/>
                  </a:lnTo>
                  <a:lnTo>
                    <a:pt x="3513" y="1342"/>
                  </a:lnTo>
                  <a:lnTo>
                    <a:pt x="3514" y="1344"/>
                  </a:lnTo>
                  <a:lnTo>
                    <a:pt x="3514" y="1346"/>
                  </a:lnTo>
                  <a:lnTo>
                    <a:pt x="3513" y="1348"/>
                  </a:lnTo>
                  <a:lnTo>
                    <a:pt x="3513" y="1349"/>
                  </a:lnTo>
                  <a:lnTo>
                    <a:pt x="3514" y="1351"/>
                  </a:lnTo>
                  <a:lnTo>
                    <a:pt x="3514" y="1352"/>
                  </a:lnTo>
                  <a:lnTo>
                    <a:pt x="3514" y="1353"/>
                  </a:lnTo>
                  <a:lnTo>
                    <a:pt x="3514" y="1357"/>
                  </a:lnTo>
                  <a:lnTo>
                    <a:pt x="3514" y="1358"/>
                  </a:lnTo>
                  <a:lnTo>
                    <a:pt x="3515" y="1359"/>
                  </a:lnTo>
                  <a:lnTo>
                    <a:pt x="3516" y="1363"/>
                  </a:lnTo>
                  <a:close/>
                  <a:moveTo>
                    <a:pt x="3520" y="1325"/>
                  </a:moveTo>
                  <a:lnTo>
                    <a:pt x="3520" y="1326"/>
                  </a:lnTo>
                  <a:lnTo>
                    <a:pt x="3520" y="1327"/>
                  </a:lnTo>
                  <a:lnTo>
                    <a:pt x="3520" y="1328"/>
                  </a:lnTo>
                  <a:lnTo>
                    <a:pt x="3520" y="1330"/>
                  </a:lnTo>
                  <a:lnTo>
                    <a:pt x="3520" y="1331"/>
                  </a:lnTo>
                  <a:lnTo>
                    <a:pt x="3520" y="1332"/>
                  </a:lnTo>
                  <a:lnTo>
                    <a:pt x="3520" y="1333"/>
                  </a:lnTo>
                  <a:lnTo>
                    <a:pt x="3518" y="1334"/>
                  </a:lnTo>
                  <a:lnTo>
                    <a:pt x="3518" y="1335"/>
                  </a:lnTo>
                  <a:lnTo>
                    <a:pt x="3515" y="1335"/>
                  </a:lnTo>
                  <a:lnTo>
                    <a:pt x="3514" y="1336"/>
                  </a:lnTo>
                  <a:lnTo>
                    <a:pt x="3513" y="1336"/>
                  </a:lnTo>
                  <a:lnTo>
                    <a:pt x="3514" y="1335"/>
                  </a:lnTo>
                  <a:lnTo>
                    <a:pt x="3515" y="1334"/>
                  </a:lnTo>
                  <a:lnTo>
                    <a:pt x="3515" y="1333"/>
                  </a:lnTo>
                  <a:lnTo>
                    <a:pt x="3515" y="1332"/>
                  </a:lnTo>
                  <a:lnTo>
                    <a:pt x="3515" y="1328"/>
                  </a:lnTo>
                  <a:lnTo>
                    <a:pt x="3515" y="1326"/>
                  </a:lnTo>
                  <a:lnTo>
                    <a:pt x="3514" y="1324"/>
                  </a:lnTo>
                  <a:lnTo>
                    <a:pt x="3514" y="1323"/>
                  </a:lnTo>
                  <a:lnTo>
                    <a:pt x="3516" y="1323"/>
                  </a:lnTo>
                  <a:lnTo>
                    <a:pt x="3516" y="1322"/>
                  </a:lnTo>
                  <a:lnTo>
                    <a:pt x="3516" y="1321"/>
                  </a:lnTo>
                  <a:lnTo>
                    <a:pt x="3516" y="1319"/>
                  </a:lnTo>
                  <a:lnTo>
                    <a:pt x="3517" y="1319"/>
                  </a:lnTo>
                  <a:lnTo>
                    <a:pt x="3518" y="1321"/>
                  </a:lnTo>
                  <a:lnTo>
                    <a:pt x="3520" y="1322"/>
                  </a:lnTo>
                  <a:lnTo>
                    <a:pt x="3520" y="1323"/>
                  </a:lnTo>
                  <a:lnTo>
                    <a:pt x="3520" y="1324"/>
                  </a:lnTo>
                  <a:lnTo>
                    <a:pt x="3521" y="1325"/>
                  </a:lnTo>
                  <a:lnTo>
                    <a:pt x="3520" y="1325"/>
                  </a:lnTo>
                  <a:close/>
                  <a:moveTo>
                    <a:pt x="1282" y="1025"/>
                  </a:moveTo>
                  <a:lnTo>
                    <a:pt x="1282" y="1026"/>
                  </a:lnTo>
                  <a:lnTo>
                    <a:pt x="1281" y="1026"/>
                  </a:lnTo>
                  <a:lnTo>
                    <a:pt x="1282" y="1028"/>
                  </a:lnTo>
                  <a:lnTo>
                    <a:pt x="1282" y="1029"/>
                  </a:lnTo>
                  <a:lnTo>
                    <a:pt x="1282" y="1030"/>
                  </a:lnTo>
                  <a:lnTo>
                    <a:pt x="1281" y="1030"/>
                  </a:lnTo>
                  <a:lnTo>
                    <a:pt x="1280" y="1031"/>
                  </a:lnTo>
                  <a:lnTo>
                    <a:pt x="1280" y="1032"/>
                  </a:lnTo>
                  <a:lnTo>
                    <a:pt x="1279" y="1032"/>
                  </a:lnTo>
                  <a:lnTo>
                    <a:pt x="1279" y="1033"/>
                  </a:lnTo>
                  <a:lnTo>
                    <a:pt x="1278" y="1033"/>
                  </a:lnTo>
                  <a:lnTo>
                    <a:pt x="1277" y="1033"/>
                  </a:lnTo>
                  <a:lnTo>
                    <a:pt x="1277" y="1032"/>
                  </a:lnTo>
                  <a:lnTo>
                    <a:pt x="1278" y="1031"/>
                  </a:lnTo>
                  <a:lnTo>
                    <a:pt x="1277" y="1029"/>
                  </a:lnTo>
                  <a:lnTo>
                    <a:pt x="1278" y="1026"/>
                  </a:lnTo>
                  <a:lnTo>
                    <a:pt x="1279" y="1025"/>
                  </a:lnTo>
                  <a:lnTo>
                    <a:pt x="1279" y="1024"/>
                  </a:lnTo>
                  <a:lnTo>
                    <a:pt x="1280" y="1022"/>
                  </a:lnTo>
                  <a:lnTo>
                    <a:pt x="1281" y="1022"/>
                  </a:lnTo>
                  <a:lnTo>
                    <a:pt x="1282" y="1023"/>
                  </a:lnTo>
                  <a:lnTo>
                    <a:pt x="1282" y="1025"/>
                  </a:lnTo>
                  <a:close/>
                  <a:moveTo>
                    <a:pt x="788" y="1156"/>
                  </a:moveTo>
                  <a:lnTo>
                    <a:pt x="788" y="1151"/>
                  </a:lnTo>
                  <a:lnTo>
                    <a:pt x="789" y="1146"/>
                  </a:lnTo>
                  <a:lnTo>
                    <a:pt x="790" y="1140"/>
                  </a:lnTo>
                  <a:lnTo>
                    <a:pt x="791" y="1138"/>
                  </a:lnTo>
                  <a:lnTo>
                    <a:pt x="791" y="1137"/>
                  </a:lnTo>
                  <a:lnTo>
                    <a:pt x="793" y="1133"/>
                  </a:lnTo>
                  <a:lnTo>
                    <a:pt x="796" y="1131"/>
                  </a:lnTo>
                  <a:lnTo>
                    <a:pt x="798" y="1127"/>
                  </a:lnTo>
                  <a:lnTo>
                    <a:pt x="799" y="1127"/>
                  </a:lnTo>
                  <a:lnTo>
                    <a:pt x="802" y="1132"/>
                  </a:lnTo>
                  <a:lnTo>
                    <a:pt x="803" y="1132"/>
                  </a:lnTo>
                  <a:lnTo>
                    <a:pt x="804" y="1132"/>
                  </a:lnTo>
                  <a:lnTo>
                    <a:pt x="804" y="1134"/>
                  </a:lnTo>
                  <a:lnTo>
                    <a:pt x="805" y="1134"/>
                  </a:lnTo>
                  <a:lnTo>
                    <a:pt x="805" y="1132"/>
                  </a:lnTo>
                  <a:lnTo>
                    <a:pt x="806" y="1131"/>
                  </a:lnTo>
                  <a:lnTo>
                    <a:pt x="807" y="1131"/>
                  </a:lnTo>
                  <a:lnTo>
                    <a:pt x="807" y="1132"/>
                  </a:lnTo>
                  <a:lnTo>
                    <a:pt x="807" y="1133"/>
                  </a:lnTo>
                  <a:lnTo>
                    <a:pt x="807" y="1134"/>
                  </a:lnTo>
                  <a:lnTo>
                    <a:pt x="808" y="1134"/>
                  </a:lnTo>
                  <a:lnTo>
                    <a:pt x="808" y="1133"/>
                  </a:lnTo>
                  <a:lnTo>
                    <a:pt x="810" y="1133"/>
                  </a:lnTo>
                  <a:lnTo>
                    <a:pt x="810" y="1134"/>
                  </a:lnTo>
                  <a:lnTo>
                    <a:pt x="811" y="1135"/>
                  </a:lnTo>
                  <a:lnTo>
                    <a:pt x="812" y="1134"/>
                  </a:lnTo>
                  <a:lnTo>
                    <a:pt x="813" y="1134"/>
                  </a:lnTo>
                  <a:lnTo>
                    <a:pt x="812" y="1133"/>
                  </a:lnTo>
                  <a:lnTo>
                    <a:pt x="812" y="1132"/>
                  </a:lnTo>
                  <a:lnTo>
                    <a:pt x="812" y="1131"/>
                  </a:lnTo>
                  <a:lnTo>
                    <a:pt x="813" y="1131"/>
                  </a:lnTo>
                  <a:lnTo>
                    <a:pt x="813" y="1130"/>
                  </a:lnTo>
                  <a:lnTo>
                    <a:pt x="812" y="1130"/>
                  </a:lnTo>
                  <a:lnTo>
                    <a:pt x="812" y="1129"/>
                  </a:lnTo>
                  <a:lnTo>
                    <a:pt x="812" y="1127"/>
                  </a:lnTo>
                  <a:lnTo>
                    <a:pt x="813" y="1127"/>
                  </a:lnTo>
                  <a:lnTo>
                    <a:pt x="814" y="1129"/>
                  </a:lnTo>
                  <a:lnTo>
                    <a:pt x="815" y="1127"/>
                  </a:lnTo>
                  <a:lnTo>
                    <a:pt x="814" y="1126"/>
                  </a:lnTo>
                  <a:lnTo>
                    <a:pt x="813" y="1123"/>
                  </a:lnTo>
                  <a:lnTo>
                    <a:pt x="813" y="1122"/>
                  </a:lnTo>
                  <a:lnTo>
                    <a:pt x="814" y="1122"/>
                  </a:lnTo>
                  <a:lnTo>
                    <a:pt x="814" y="1124"/>
                  </a:lnTo>
                  <a:lnTo>
                    <a:pt x="814" y="1123"/>
                  </a:lnTo>
                  <a:lnTo>
                    <a:pt x="814" y="1122"/>
                  </a:lnTo>
                  <a:lnTo>
                    <a:pt x="815" y="1121"/>
                  </a:lnTo>
                  <a:lnTo>
                    <a:pt x="814" y="1121"/>
                  </a:lnTo>
                  <a:lnTo>
                    <a:pt x="814" y="1120"/>
                  </a:lnTo>
                  <a:lnTo>
                    <a:pt x="813" y="1120"/>
                  </a:lnTo>
                  <a:lnTo>
                    <a:pt x="813" y="1118"/>
                  </a:lnTo>
                  <a:lnTo>
                    <a:pt x="813" y="1117"/>
                  </a:lnTo>
                  <a:lnTo>
                    <a:pt x="814" y="1118"/>
                  </a:lnTo>
                  <a:lnTo>
                    <a:pt x="816" y="1120"/>
                  </a:lnTo>
                  <a:lnTo>
                    <a:pt x="817" y="1120"/>
                  </a:lnTo>
                  <a:lnTo>
                    <a:pt x="816" y="1118"/>
                  </a:lnTo>
                  <a:lnTo>
                    <a:pt x="817" y="1117"/>
                  </a:lnTo>
                  <a:lnTo>
                    <a:pt x="820" y="1116"/>
                  </a:lnTo>
                  <a:lnTo>
                    <a:pt x="820" y="1115"/>
                  </a:lnTo>
                  <a:lnTo>
                    <a:pt x="820" y="1113"/>
                  </a:lnTo>
                  <a:lnTo>
                    <a:pt x="817" y="1112"/>
                  </a:lnTo>
                  <a:lnTo>
                    <a:pt x="817" y="1110"/>
                  </a:lnTo>
                  <a:lnTo>
                    <a:pt x="819" y="1112"/>
                  </a:lnTo>
                  <a:lnTo>
                    <a:pt x="821" y="1113"/>
                  </a:lnTo>
                  <a:lnTo>
                    <a:pt x="824" y="1113"/>
                  </a:lnTo>
                  <a:lnTo>
                    <a:pt x="823" y="1112"/>
                  </a:lnTo>
                  <a:lnTo>
                    <a:pt x="822" y="1112"/>
                  </a:lnTo>
                  <a:lnTo>
                    <a:pt x="820" y="1110"/>
                  </a:lnTo>
                  <a:lnTo>
                    <a:pt x="820" y="1109"/>
                  </a:lnTo>
                  <a:lnTo>
                    <a:pt x="820" y="1108"/>
                  </a:lnTo>
                  <a:lnTo>
                    <a:pt x="820" y="1107"/>
                  </a:lnTo>
                  <a:lnTo>
                    <a:pt x="819" y="1106"/>
                  </a:lnTo>
                  <a:lnTo>
                    <a:pt x="820" y="1105"/>
                  </a:lnTo>
                  <a:lnTo>
                    <a:pt x="822" y="1105"/>
                  </a:lnTo>
                  <a:lnTo>
                    <a:pt x="823" y="1104"/>
                  </a:lnTo>
                  <a:lnTo>
                    <a:pt x="822" y="1102"/>
                  </a:lnTo>
                  <a:lnTo>
                    <a:pt x="821" y="1101"/>
                  </a:lnTo>
                  <a:lnTo>
                    <a:pt x="820" y="1102"/>
                  </a:lnTo>
                  <a:lnTo>
                    <a:pt x="820" y="1101"/>
                  </a:lnTo>
                  <a:lnTo>
                    <a:pt x="820" y="1100"/>
                  </a:lnTo>
                  <a:lnTo>
                    <a:pt x="820" y="1099"/>
                  </a:lnTo>
                  <a:lnTo>
                    <a:pt x="821" y="1099"/>
                  </a:lnTo>
                  <a:lnTo>
                    <a:pt x="823" y="1099"/>
                  </a:lnTo>
                  <a:lnTo>
                    <a:pt x="824" y="1098"/>
                  </a:lnTo>
                  <a:lnTo>
                    <a:pt x="824" y="1097"/>
                  </a:lnTo>
                  <a:lnTo>
                    <a:pt x="824" y="1096"/>
                  </a:lnTo>
                  <a:lnTo>
                    <a:pt x="825" y="1095"/>
                  </a:lnTo>
                  <a:lnTo>
                    <a:pt x="825" y="1093"/>
                  </a:lnTo>
                  <a:lnTo>
                    <a:pt x="827" y="1093"/>
                  </a:lnTo>
                  <a:lnTo>
                    <a:pt x="828" y="1092"/>
                  </a:lnTo>
                  <a:lnTo>
                    <a:pt x="829" y="1092"/>
                  </a:lnTo>
                  <a:lnTo>
                    <a:pt x="830" y="1091"/>
                  </a:lnTo>
                  <a:lnTo>
                    <a:pt x="825" y="1092"/>
                  </a:lnTo>
                  <a:lnTo>
                    <a:pt x="822" y="1095"/>
                  </a:lnTo>
                  <a:lnTo>
                    <a:pt x="821" y="1095"/>
                  </a:lnTo>
                  <a:lnTo>
                    <a:pt x="821" y="1093"/>
                  </a:lnTo>
                  <a:lnTo>
                    <a:pt x="821" y="1092"/>
                  </a:lnTo>
                  <a:lnTo>
                    <a:pt x="822" y="1091"/>
                  </a:lnTo>
                  <a:lnTo>
                    <a:pt x="823" y="1091"/>
                  </a:lnTo>
                  <a:lnTo>
                    <a:pt x="823" y="1090"/>
                  </a:lnTo>
                  <a:lnTo>
                    <a:pt x="822" y="1090"/>
                  </a:lnTo>
                  <a:lnTo>
                    <a:pt x="821" y="1090"/>
                  </a:lnTo>
                  <a:lnTo>
                    <a:pt x="821" y="1089"/>
                  </a:lnTo>
                  <a:lnTo>
                    <a:pt x="822" y="1088"/>
                  </a:lnTo>
                  <a:lnTo>
                    <a:pt x="827" y="1085"/>
                  </a:lnTo>
                  <a:lnTo>
                    <a:pt x="828" y="1085"/>
                  </a:lnTo>
                  <a:lnTo>
                    <a:pt x="830" y="1088"/>
                  </a:lnTo>
                  <a:lnTo>
                    <a:pt x="833" y="1088"/>
                  </a:lnTo>
                  <a:lnTo>
                    <a:pt x="832" y="1087"/>
                  </a:lnTo>
                  <a:lnTo>
                    <a:pt x="830" y="1087"/>
                  </a:lnTo>
                  <a:lnTo>
                    <a:pt x="828" y="1084"/>
                  </a:lnTo>
                  <a:lnTo>
                    <a:pt x="822" y="1084"/>
                  </a:lnTo>
                  <a:lnTo>
                    <a:pt x="821" y="1085"/>
                  </a:lnTo>
                  <a:lnTo>
                    <a:pt x="816" y="1085"/>
                  </a:lnTo>
                  <a:lnTo>
                    <a:pt x="815" y="1084"/>
                  </a:lnTo>
                  <a:lnTo>
                    <a:pt x="815" y="1083"/>
                  </a:lnTo>
                  <a:lnTo>
                    <a:pt x="814" y="1082"/>
                  </a:lnTo>
                  <a:lnTo>
                    <a:pt x="813" y="1082"/>
                  </a:lnTo>
                  <a:lnTo>
                    <a:pt x="812" y="1081"/>
                  </a:lnTo>
                  <a:lnTo>
                    <a:pt x="812" y="1079"/>
                  </a:lnTo>
                  <a:lnTo>
                    <a:pt x="813" y="1079"/>
                  </a:lnTo>
                  <a:lnTo>
                    <a:pt x="814" y="1079"/>
                  </a:lnTo>
                  <a:lnTo>
                    <a:pt x="814" y="1077"/>
                  </a:lnTo>
                  <a:lnTo>
                    <a:pt x="814" y="1076"/>
                  </a:lnTo>
                  <a:lnTo>
                    <a:pt x="814" y="1075"/>
                  </a:lnTo>
                  <a:lnTo>
                    <a:pt x="815" y="1074"/>
                  </a:lnTo>
                  <a:lnTo>
                    <a:pt x="816" y="1073"/>
                  </a:lnTo>
                  <a:lnTo>
                    <a:pt x="817" y="1071"/>
                  </a:lnTo>
                  <a:lnTo>
                    <a:pt x="817" y="1070"/>
                  </a:lnTo>
                  <a:lnTo>
                    <a:pt x="828" y="1064"/>
                  </a:lnTo>
                  <a:lnTo>
                    <a:pt x="836" y="1068"/>
                  </a:lnTo>
                  <a:lnTo>
                    <a:pt x="837" y="1067"/>
                  </a:lnTo>
                  <a:lnTo>
                    <a:pt x="836" y="1067"/>
                  </a:lnTo>
                  <a:lnTo>
                    <a:pt x="834" y="1066"/>
                  </a:lnTo>
                  <a:lnTo>
                    <a:pt x="836" y="1065"/>
                  </a:lnTo>
                  <a:lnTo>
                    <a:pt x="837" y="1066"/>
                  </a:lnTo>
                  <a:lnTo>
                    <a:pt x="837" y="1065"/>
                  </a:lnTo>
                  <a:lnTo>
                    <a:pt x="837" y="1064"/>
                  </a:lnTo>
                  <a:lnTo>
                    <a:pt x="837" y="1063"/>
                  </a:lnTo>
                  <a:lnTo>
                    <a:pt x="833" y="1064"/>
                  </a:lnTo>
                  <a:lnTo>
                    <a:pt x="832" y="1063"/>
                  </a:lnTo>
                  <a:lnTo>
                    <a:pt x="831" y="1062"/>
                  </a:lnTo>
                  <a:lnTo>
                    <a:pt x="831" y="1059"/>
                  </a:lnTo>
                  <a:lnTo>
                    <a:pt x="831" y="1058"/>
                  </a:lnTo>
                  <a:lnTo>
                    <a:pt x="831" y="1057"/>
                  </a:lnTo>
                  <a:lnTo>
                    <a:pt x="832" y="1056"/>
                  </a:lnTo>
                  <a:lnTo>
                    <a:pt x="837" y="1057"/>
                  </a:lnTo>
                  <a:lnTo>
                    <a:pt x="836" y="1056"/>
                  </a:lnTo>
                  <a:lnTo>
                    <a:pt x="834" y="1055"/>
                  </a:lnTo>
                  <a:lnTo>
                    <a:pt x="834" y="1054"/>
                  </a:lnTo>
                  <a:lnTo>
                    <a:pt x="834" y="1052"/>
                  </a:lnTo>
                  <a:lnTo>
                    <a:pt x="833" y="1052"/>
                  </a:lnTo>
                  <a:lnTo>
                    <a:pt x="832" y="1052"/>
                  </a:lnTo>
                  <a:lnTo>
                    <a:pt x="831" y="1051"/>
                  </a:lnTo>
                  <a:lnTo>
                    <a:pt x="830" y="1049"/>
                  </a:lnTo>
                  <a:lnTo>
                    <a:pt x="831" y="1049"/>
                  </a:lnTo>
                  <a:lnTo>
                    <a:pt x="831" y="1048"/>
                  </a:lnTo>
                  <a:lnTo>
                    <a:pt x="831" y="1047"/>
                  </a:lnTo>
                  <a:lnTo>
                    <a:pt x="831" y="1046"/>
                  </a:lnTo>
                  <a:lnTo>
                    <a:pt x="831" y="1045"/>
                  </a:lnTo>
                  <a:lnTo>
                    <a:pt x="832" y="1043"/>
                  </a:lnTo>
                  <a:lnTo>
                    <a:pt x="836" y="1039"/>
                  </a:lnTo>
                  <a:lnTo>
                    <a:pt x="837" y="1039"/>
                  </a:lnTo>
                  <a:lnTo>
                    <a:pt x="838" y="1038"/>
                  </a:lnTo>
                  <a:lnTo>
                    <a:pt x="838" y="1037"/>
                  </a:lnTo>
                  <a:lnTo>
                    <a:pt x="840" y="1039"/>
                  </a:lnTo>
                  <a:lnTo>
                    <a:pt x="841" y="1038"/>
                  </a:lnTo>
                  <a:lnTo>
                    <a:pt x="843" y="1034"/>
                  </a:lnTo>
                  <a:lnTo>
                    <a:pt x="846" y="1032"/>
                  </a:lnTo>
                  <a:lnTo>
                    <a:pt x="849" y="1032"/>
                  </a:lnTo>
                  <a:lnTo>
                    <a:pt x="854" y="1034"/>
                  </a:lnTo>
                  <a:lnTo>
                    <a:pt x="857" y="1034"/>
                  </a:lnTo>
                  <a:lnTo>
                    <a:pt x="860" y="1032"/>
                  </a:lnTo>
                  <a:lnTo>
                    <a:pt x="862" y="1031"/>
                  </a:lnTo>
                  <a:lnTo>
                    <a:pt x="863" y="1030"/>
                  </a:lnTo>
                  <a:lnTo>
                    <a:pt x="863" y="1029"/>
                  </a:lnTo>
                  <a:lnTo>
                    <a:pt x="865" y="1025"/>
                  </a:lnTo>
                  <a:lnTo>
                    <a:pt x="867" y="1025"/>
                  </a:lnTo>
                  <a:lnTo>
                    <a:pt x="870" y="1024"/>
                  </a:lnTo>
                  <a:lnTo>
                    <a:pt x="872" y="1023"/>
                  </a:lnTo>
                  <a:lnTo>
                    <a:pt x="873" y="1023"/>
                  </a:lnTo>
                  <a:lnTo>
                    <a:pt x="874" y="1022"/>
                  </a:lnTo>
                  <a:lnTo>
                    <a:pt x="875" y="1022"/>
                  </a:lnTo>
                  <a:lnTo>
                    <a:pt x="880" y="1024"/>
                  </a:lnTo>
                  <a:lnTo>
                    <a:pt x="884" y="1029"/>
                  </a:lnTo>
                  <a:lnTo>
                    <a:pt x="889" y="1031"/>
                  </a:lnTo>
                  <a:lnTo>
                    <a:pt x="896" y="1030"/>
                  </a:lnTo>
                  <a:lnTo>
                    <a:pt x="897" y="1031"/>
                  </a:lnTo>
                  <a:lnTo>
                    <a:pt x="897" y="1032"/>
                  </a:lnTo>
                  <a:lnTo>
                    <a:pt x="897" y="1033"/>
                  </a:lnTo>
                  <a:lnTo>
                    <a:pt x="898" y="1033"/>
                  </a:lnTo>
                  <a:lnTo>
                    <a:pt x="905" y="1035"/>
                  </a:lnTo>
                  <a:lnTo>
                    <a:pt x="912" y="1038"/>
                  </a:lnTo>
                  <a:lnTo>
                    <a:pt x="912" y="1039"/>
                  </a:lnTo>
                  <a:lnTo>
                    <a:pt x="914" y="1039"/>
                  </a:lnTo>
                  <a:lnTo>
                    <a:pt x="914" y="1040"/>
                  </a:lnTo>
                  <a:lnTo>
                    <a:pt x="914" y="1041"/>
                  </a:lnTo>
                  <a:lnTo>
                    <a:pt x="916" y="1043"/>
                  </a:lnTo>
                  <a:lnTo>
                    <a:pt x="916" y="1045"/>
                  </a:lnTo>
                  <a:lnTo>
                    <a:pt x="916" y="1047"/>
                  </a:lnTo>
                  <a:lnTo>
                    <a:pt x="916" y="1048"/>
                  </a:lnTo>
                  <a:lnTo>
                    <a:pt x="906" y="1050"/>
                  </a:lnTo>
                  <a:lnTo>
                    <a:pt x="897" y="1052"/>
                  </a:lnTo>
                  <a:lnTo>
                    <a:pt x="898" y="1054"/>
                  </a:lnTo>
                  <a:lnTo>
                    <a:pt x="905" y="1052"/>
                  </a:lnTo>
                  <a:lnTo>
                    <a:pt x="911" y="1052"/>
                  </a:lnTo>
                  <a:lnTo>
                    <a:pt x="914" y="1054"/>
                  </a:lnTo>
                  <a:lnTo>
                    <a:pt x="912" y="1056"/>
                  </a:lnTo>
                  <a:lnTo>
                    <a:pt x="911" y="1057"/>
                  </a:lnTo>
                  <a:lnTo>
                    <a:pt x="910" y="1058"/>
                  </a:lnTo>
                  <a:lnTo>
                    <a:pt x="907" y="1057"/>
                  </a:lnTo>
                  <a:lnTo>
                    <a:pt x="900" y="1059"/>
                  </a:lnTo>
                  <a:lnTo>
                    <a:pt x="899" y="1059"/>
                  </a:lnTo>
                  <a:lnTo>
                    <a:pt x="893" y="1060"/>
                  </a:lnTo>
                  <a:lnTo>
                    <a:pt x="892" y="1062"/>
                  </a:lnTo>
                  <a:lnTo>
                    <a:pt x="893" y="1062"/>
                  </a:lnTo>
                  <a:lnTo>
                    <a:pt x="894" y="1062"/>
                  </a:lnTo>
                  <a:lnTo>
                    <a:pt x="894" y="1063"/>
                  </a:lnTo>
                  <a:lnTo>
                    <a:pt x="897" y="1062"/>
                  </a:lnTo>
                  <a:lnTo>
                    <a:pt x="901" y="1063"/>
                  </a:lnTo>
                  <a:lnTo>
                    <a:pt x="905" y="1060"/>
                  </a:lnTo>
                  <a:lnTo>
                    <a:pt x="907" y="1060"/>
                  </a:lnTo>
                  <a:lnTo>
                    <a:pt x="908" y="1060"/>
                  </a:lnTo>
                  <a:lnTo>
                    <a:pt x="908" y="1062"/>
                  </a:lnTo>
                  <a:lnTo>
                    <a:pt x="907" y="1066"/>
                  </a:lnTo>
                  <a:lnTo>
                    <a:pt x="908" y="1066"/>
                  </a:lnTo>
                  <a:lnTo>
                    <a:pt x="908" y="1068"/>
                  </a:lnTo>
                  <a:lnTo>
                    <a:pt x="907" y="1071"/>
                  </a:lnTo>
                  <a:lnTo>
                    <a:pt x="907" y="1073"/>
                  </a:lnTo>
                  <a:lnTo>
                    <a:pt x="906" y="1073"/>
                  </a:lnTo>
                  <a:lnTo>
                    <a:pt x="906" y="1074"/>
                  </a:lnTo>
                  <a:lnTo>
                    <a:pt x="906" y="1076"/>
                  </a:lnTo>
                  <a:lnTo>
                    <a:pt x="903" y="1076"/>
                  </a:lnTo>
                  <a:lnTo>
                    <a:pt x="899" y="1075"/>
                  </a:lnTo>
                  <a:lnTo>
                    <a:pt x="896" y="1076"/>
                  </a:lnTo>
                  <a:lnTo>
                    <a:pt x="893" y="1076"/>
                  </a:lnTo>
                  <a:lnTo>
                    <a:pt x="890" y="1074"/>
                  </a:lnTo>
                  <a:lnTo>
                    <a:pt x="889" y="1074"/>
                  </a:lnTo>
                  <a:lnTo>
                    <a:pt x="888" y="1076"/>
                  </a:lnTo>
                  <a:lnTo>
                    <a:pt x="892" y="1076"/>
                  </a:lnTo>
                  <a:lnTo>
                    <a:pt x="894" y="1079"/>
                  </a:lnTo>
                  <a:lnTo>
                    <a:pt x="897" y="1079"/>
                  </a:lnTo>
                  <a:lnTo>
                    <a:pt x="898" y="1081"/>
                  </a:lnTo>
                  <a:lnTo>
                    <a:pt x="900" y="1085"/>
                  </a:lnTo>
                  <a:lnTo>
                    <a:pt x="896" y="1085"/>
                  </a:lnTo>
                  <a:lnTo>
                    <a:pt x="893" y="1083"/>
                  </a:lnTo>
                  <a:lnTo>
                    <a:pt x="892" y="1083"/>
                  </a:lnTo>
                  <a:lnTo>
                    <a:pt x="894" y="1088"/>
                  </a:lnTo>
                  <a:lnTo>
                    <a:pt x="894" y="1089"/>
                  </a:lnTo>
                  <a:lnTo>
                    <a:pt x="892" y="1090"/>
                  </a:lnTo>
                  <a:lnTo>
                    <a:pt x="892" y="1091"/>
                  </a:lnTo>
                  <a:lnTo>
                    <a:pt x="893" y="1092"/>
                  </a:lnTo>
                  <a:lnTo>
                    <a:pt x="894" y="1093"/>
                  </a:lnTo>
                  <a:lnTo>
                    <a:pt x="893" y="1095"/>
                  </a:lnTo>
                  <a:lnTo>
                    <a:pt x="892" y="1097"/>
                  </a:lnTo>
                  <a:lnTo>
                    <a:pt x="891" y="1097"/>
                  </a:lnTo>
                  <a:lnTo>
                    <a:pt x="890" y="1096"/>
                  </a:lnTo>
                  <a:lnTo>
                    <a:pt x="889" y="1093"/>
                  </a:lnTo>
                  <a:lnTo>
                    <a:pt x="883" y="1092"/>
                  </a:lnTo>
                  <a:lnTo>
                    <a:pt x="888" y="1095"/>
                  </a:lnTo>
                  <a:lnTo>
                    <a:pt x="889" y="1097"/>
                  </a:lnTo>
                  <a:lnTo>
                    <a:pt x="890" y="1097"/>
                  </a:lnTo>
                  <a:lnTo>
                    <a:pt x="890" y="1098"/>
                  </a:lnTo>
                  <a:lnTo>
                    <a:pt x="891" y="1098"/>
                  </a:lnTo>
                  <a:lnTo>
                    <a:pt x="891" y="1099"/>
                  </a:lnTo>
                  <a:lnTo>
                    <a:pt x="890" y="1100"/>
                  </a:lnTo>
                  <a:lnTo>
                    <a:pt x="890" y="1101"/>
                  </a:lnTo>
                  <a:lnTo>
                    <a:pt x="890" y="1102"/>
                  </a:lnTo>
                  <a:lnTo>
                    <a:pt x="888" y="1102"/>
                  </a:lnTo>
                  <a:lnTo>
                    <a:pt x="886" y="1104"/>
                  </a:lnTo>
                  <a:lnTo>
                    <a:pt x="885" y="1104"/>
                  </a:lnTo>
                  <a:lnTo>
                    <a:pt x="885" y="1102"/>
                  </a:lnTo>
                  <a:lnTo>
                    <a:pt x="881" y="1104"/>
                  </a:lnTo>
                  <a:lnTo>
                    <a:pt x="880" y="1104"/>
                  </a:lnTo>
                  <a:lnTo>
                    <a:pt x="885" y="1105"/>
                  </a:lnTo>
                  <a:lnTo>
                    <a:pt x="886" y="1105"/>
                  </a:lnTo>
                  <a:lnTo>
                    <a:pt x="888" y="1105"/>
                  </a:lnTo>
                  <a:lnTo>
                    <a:pt x="889" y="1105"/>
                  </a:lnTo>
                  <a:lnTo>
                    <a:pt x="889" y="1106"/>
                  </a:lnTo>
                  <a:lnTo>
                    <a:pt x="889" y="1107"/>
                  </a:lnTo>
                  <a:lnTo>
                    <a:pt x="889" y="1108"/>
                  </a:lnTo>
                  <a:lnTo>
                    <a:pt x="889" y="1109"/>
                  </a:lnTo>
                  <a:lnTo>
                    <a:pt x="889" y="1110"/>
                  </a:lnTo>
                  <a:lnTo>
                    <a:pt x="889" y="1112"/>
                  </a:lnTo>
                  <a:lnTo>
                    <a:pt x="889" y="1113"/>
                  </a:lnTo>
                  <a:lnTo>
                    <a:pt x="886" y="1115"/>
                  </a:lnTo>
                  <a:lnTo>
                    <a:pt x="886" y="1116"/>
                  </a:lnTo>
                  <a:lnTo>
                    <a:pt x="886" y="1117"/>
                  </a:lnTo>
                  <a:lnTo>
                    <a:pt x="890" y="1120"/>
                  </a:lnTo>
                  <a:lnTo>
                    <a:pt x="890" y="1122"/>
                  </a:lnTo>
                  <a:lnTo>
                    <a:pt x="891" y="1124"/>
                  </a:lnTo>
                  <a:lnTo>
                    <a:pt x="891" y="1125"/>
                  </a:lnTo>
                  <a:lnTo>
                    <a:pt x="891" y="1126"/>
                  </a:lnTo>
                  <a:lnTo>
                    <a:pt x="890" y="1127"/>
                  </a:lnTo>
                  <a:lnTo>
                    <a:pt x="889" y="1127"/>
                  </a:lnTo>
                  <a:lnTo>
                    <a:pt x="888" y="1131"/>
                  </a:lnTo>
                  <a:lnTo>
                    <a:pt x="886" y="1132"/>
                  </a:lnTo>
                  <a:lnTo>
                    <a:pt x="886" y="1134"/>
                  </a:lnTo>
                  <a:lnTo>
                    <a:pt x="885" y="1135"/>
                  </a:lnTo>
                  <a:lnTo>
                    <a:pt x="888" y="1135"/>
                  </a:lnTo>
                  <a:lnTo>
                    <a:pt x="889" y="1137"/>
                  </a:lnTo>
                  <a:lnTo>
                    <a:pt x="888" y="1137"/>
                  </a:lnTo>
                  <a:lnTo>
                    <a:pt x="886" y="1139"/>
                  </a:lnTo>
                  <a:lnTo>
                    <a:pt x="886" y="1140"/>
                  </a:lnTo>
                  <a:lnTo>
                    <a:pt x="886" y="1141"/>
                  </a:lnTo>
                  <a:lnTo>
                    <a:pt x="886" y="1142"/>
                  </a:lnTo>
                  <a:lnTo>
                    <a:pt x="885" y="1142"/>
                  </a:lnTo>
                  <a:lnTo>
                    <a:pt x="886" y="1143"/>
                  </a:lnTo>
                  <a:lnTo>
                    <a:pt x="886" y="1144"/>
                  </a:lnTo>
                  <a:lnTo>
                    <a:pt x="886" y="1146"/>
                  </a:lnTo>
                  <a:lnTo>
                    <a:pt x="885" y="1146"/>
                  </a:lnTo>
                  <a:lnTo>
                    <a:pt x="883" y="1144"/>
                  </a:lnTo>
                  <a:lnTo>
                    <a:pt x="883" y="1146"/>
                  </a:lnTo>
                  <a:lnTo>
                    <a:pt x="883" y="1147"/>
                  </a:lnTo>
                  <a:lnTo>
                    <a:pt x="886" y="1147"/>
                  </a:lnTo>
                  <a:lnTo>
                    <a:pt x="888" y="1147"/>
                  </a:lnTo>
                  <a:lnTo>
                    <a:pt x="888" y="1148"/>
                  </a:lnTo>
                  <a:lnTo>
                    <a:pt x="889" y="1149"/>
                  </a:lnTo>
                  <a:lnTo>
                    <a:pt x="890" y="1149"/>
                  </a:lnTo>
                  <a:lnTo>
                    <a:pt x="890" y="1150"/>
                  </a:lnTo>
                  <a:lnTo>
                    <a:pt x="890" y="1151"/>
                  </a:lnTo>
                  <a:lnTo>
                    <a:pt x="890" y="1152"/>
                  </a:lnTo>
                  <a:lnTo>
                    <a:pt x="890" y="1154"/>
                  </a:lnTo>
                  <a:lnTo>
                    <a:pt x="890" y="1155"/>
                  </a:lnTo>
                  <a:lnTo>
                    <a:pt x="890" y="1158"/>
                  </a:lnTo>
                  <a:lnTo>
                    <a:pt x="891" y="1162"/>
                  </a:lnTo>
                  <a:lnTo>
                    <a:pt x="892" y="1166"/>
                  </a:lnTo>
                  <a:lnTo>
                    <a:pt x="893" y="1172"/>
                  </a:lnTo>
                  <a:lnTo>
                    <a:pt x="896" y="1176"/>
                  </a:lnTo>
                  <a:lnTo>
                    <a:pt x="897" y="1179"/>
                  </a:lnTo>
                  <a:lnTo>
                    <a:pt x="898" y="1180"/>
                  </a:lnTo>
                  <a:lnTo>
                    <a:pt x="899" y="1184"/>
                  </a:lnTo>
                  <a:lnTo>
                    <a:pt x="900" y="1185"/>
                  </a:lnTo>
                  <a:lnTo>
                    <a:pt x="901" y="1188"/>
                  </a:lnTo>
                  <a:lnTo>
                    <a:pt x="902" y="1190"/>
                  </a:lnTo>
                  <a:lnTo>
                    <a:pt x="902" y="1191"/>
                  </a:lnTo>
                  <a:lnTo>
                    <a:pt x="903" y="1194"/>
                  </a:lnTo>
                  <a:lnTo>
                    <a:pt x="903" y="1196"/>
                  </a:lnTo>
                  <a:lnTo>
                    <a:pt x="903" y="1198"/>
                  </a:lnTo>
                  <a:lnTo>
                    <a:pt x="905" y="1199"/>
                  </a:lnTo>
                  <a:lnTo>
                    <a:pt x="910" y="1207"/>
                  </a:lnTo>
                  <a:lnTo>
                    <a:pt x="916" y="1215"/>
                  </a:lnTo>
                  <a:lnTo>
                    <a:pt x="918" y="1218"/>
                  </a:lnTo>
                  <a:lnTo>
                    <a:pt x="922" y="1222"/>
                  </a:lnTo>
                  <a:lnTo>
                    <a:pt x="923" y="1223"/>
                  </a:lnTo>
                  <a:lnTo>
                    <a:pt x="924" y="1224"/>
                  </a:lnTo>
                  <a:lnTo>
                    <a:pt x="925" y="1226"/>
                  </a:lnTo>
                  <a:lnTo>
                    <a:pt x="926" y="1227"/>
                  </a:lnTo>
                  <a:lnTo>
                    <a:pt x="927" y="1230"/>
                  </a:lnTo>
                  <a:lnTo>
                    <a:pt x="928" y="1230"/>
                  </a:lnTo>
                  <a:lnTo>
                    <a:pt x="929" y="1230"/>
                  </a:lnTo>
                  <a:lnTo>
                    <a:pt x="932" y="1232"/>
                  </a:lnTo>
                  <a:lnTo>
                    <a:pt x="933" y="1233"/>
                  </a:lnTo>
                  <a:lnTo>
                    <a:pt x="934" y="1234"/>
                  </a:lnTo>
                  <a:lnTo>
                    <a:pt x="939" y="1233"/>
                  </a:lnTo>
                  <a:lnTo>
                    <a:pt x="939" y="1235"/>
                  </a:lnTo>
                  <a:lnTo>
                    <a:pt x="942" y="1240"/>
                  </a:lnTo>
                  <a:lnTo>
                    <a:pt x="941" y="1240"/>
                  </a:lnTo>
                  <a:lnTo>
                    <a:pt x="940" y="1240"/>
                  </a:lnTo>
                  <a:lnTo>
                    <a:pt x="939" y="1239"/>
                  </a:lnTo>
                  <a:lnTo>
                    <a:pt x="937" y="1239"/>
                  </a:lnTo>
                  <a:lnTo>
                    <a:pt x="937" y="1240"/>
                  </a:lnTo>
                  <a:lnTo>
                    <a:pt x="939" y="1241"/>
                  </a:lnTo>
                  <a:lnTo>
                    <a:pt x="940" y="1242"/>
                  </a:lnTo>
                  <a:lnTo>
                    <a:pt x="940" y="1243"/>
                  </a:lnTo>
                  <a:lnTo>
                    <a:pt x="939" y="1244"/>
                  </a:lnTo>
                  <a:lnTo>
                    <a:pt x="939" y="1246"/>
                  </a:lnTo>
                  <a:lnTo>
                    <a:pt x="937" y="1247"/>
                  </a:lnTo>
                  <a:lnTo>
                    <a:pt x="937" y="1248"/>
                  </a:lnTo>
                  <a:lnTo>
                    <a:pt x="936" y="1248"/>
                  </a:lnTo>
                  <a:lnTo>
                    <a:pt x="937" y="1248"/>
                  </a:lnTo>
                  <a:lnTo>
                    <a:pt x="937" y="1249"/>
                  </a:lnTo>
                  <a:lnTo>
                    <a:pt x="933" y="1248"/>
                  </a:lnTo>
                  <a:lnTo>
                    <a:pt x="928" y="1244"/>
                  </a:lnTo>
                  <a:lnTo>
                    <a:pt x="927" y="1243"/>
                  </a:lnTo>
                  <a:lnTo>
                    <a:pt x="927" y="1244"/>
                  </a:lnTo>
                  <a:lnTo>
                    <a:pt x="926" y="1244"/>
                  </a:lnTo>
                  <a:lnTo>
                    <a:pt x="926" y="1246"/>
                  </a:lnTo>
                  <a:lnTo>
                    <a:pt x="924" y="1244"/>
                  </a:lnTo>
                  <a:lnTo>
                    <a:pt x="923" y="1242"/>
                  </a:lnTo>
                  <a:lnTo>
                    <a:pt x="922" y="1241"/>
                  </a:lnTo>
                  <a:lnTo>
                    <a:pt x="920" y="1242"/>
                  </a:lnTo>
                  <a:lnTo>
                    <a:pt x="920" y="1243"/>
                  </a:lnTo>
                  <a:lnTo>
                    <a:pt x="922" y="1244"/>
                  </a:lnTo>
                  <a:lnTo>
                    <a:pt x="923" y="1246"/>
                  </a:lnTo>
                  <a:lnTo>
                    <a:pt x="927" y="1248"/>
                  </a:lnTo>
                  <a:lnTo>
                    <a:pt x="928" y="1248"/>
                  </a:lnTo>
                  <a:lnTo>
                    <a:pt x="929" y="1247"/>
                  </a:lnTo>
                  <a:lnTo>
                    <a:pt x="931" y="1247"/>
                  </a:lnTo>
                  <a:lnTo>
                    <a:pt x="931" y="1248"/>
                  </a:lnTo>
                  <a:lnTo>
                    <a:pt x="931" y="1249"/>
                  </a:lnTo>
                  <a:lnTo>
                    <a:pt x="932" y="1249"/>
                  </a:lnTo>
                  <a:lnTo>
                    <a:pt x="934" y="1250"/>
                  </a:lnTo>
                  <a:lnTo>
                    <a:pt x="935" y="1251"/>
                  </a:lnTo>
                  <a:lnTo>
                    <a:pt x="934" y="1252"/>
                  </a:lnTo>
                  <a:lnTo>
                    <a:pt x="927" y="1249"/>
                  </a:lnTo>
                  <a:lnTo>
                    <a:pt x="919" y="1247"/>
                  </a:lnTo>
                  <a:lnTo>
                    <a:pt x="918" y="1244"/>
                  </a:lnTo>
                  <a:lnTo>
                    <a:pt x="917" y="1244"/>
                  </a:lnTo>
                  <a:lnTo>
                    <a:pt x="917" y="1246"/>
                  </a:lnTo>
                  <a:lnTo>
                    <a:pt x="918" y="1246"/>
                  </a:lnTo>
                  <a:lnTo>
                    <a:pt x="919" y="1247"/>
                  </a:lnTo>
                  <a:lnTo>
                    <a:pt x="918" y="1248"/>
                  </a:lnTo>
                  <a:lnTo>
                    <a:pt x="916" y="1247"/>
                  </a:lnTo>
                  <a:lnTo>
                    <a:pt x="915" y="1244"/>
                  </a:lnTo>
                  <a:lnTo>
                    <a:pt x="914" y="1242"/>
                  </a:lnTo>
                  <a:lnTo>
                    <a:pt x="915" y="1242"/>
                  </a:lnTo>
                  <a:lnTo>
                    <a:pt x="915" y="1240"/>
                  </a:lnTo>
                  <a:lnTo>
                    <a:pt x="916" y="1240"/>
                  </a:lnTo>
                  <a:lnTo>
                    <a:pt x="916" y="1239"/>
                  </a:lnTo>
                  <a:lnTo>
                    <a:pt x="916" y="1238"/>
                  </a:lnTo>
                  <a:lnTo>
                    <a:pt x="914" y="1239"/>
                  </a:lnTo>
                  <a:lnTo>
                    <a:pt x="912" y="1240"/>
                  </a:lnTo>
                  <a:lnTo>
                    <a:pt x="912" y="1241"/>
                  </a:lnTo>
                  <a:lnTo>
                    <a:pt x="909" y="1240"/>
                  </a:lnTo>
                  <a:lnTo>
                    <a:pt x="908" y="1239"/>
                  </a:lnTo>
                  <a:lnTo>
                    <a:pt x="907" y="1239"/>
                  </a:lnTo>
                  <a:lnTo>
                    <a:pt x="907" y="1240"/>
                  </a:lnTo>
                  <a:lnTo>
                    <a:pt x="908" y="1240"/>
                  </a:lnTo>
                  <a:lnTo>
                    <a:pt x="908" y="1241"/>
                  </a:lnTo>
                  <a:lnTo>
                    <a:pt x="909" y="1241"/>
                  </a:lnTo>
                  <a:lnTo>
                    <a:pt x="910" y="1242"/>
                  </a:lnTo>
                  <a:lnTo>
                    <a:pt x="907" y="1241"/>
                  </a:lnTo>
                  <a:lnTo>
                    <a:pt x="907" y="1242"/>
                  </a:lnTo>
                  <a:lnTo>
                    <a:pt x="908" y="1243"/>
                  </a:lnTo>
                  <a:lnTo>
                    <a:pt x="909" y="1243"/>
                  </a:lnTo>
                  <a:lnTo>
                    <a:pt x="909" y="1244"/>
                  </a:lnTo>
                  <a:lnTo>
                    <a:pt x="908" y="1244"/>
                  </a:lnTo>
                  <a:lnTo>
                    <a:pt x="907" y="1244"/>
                  </a:lnTo>
                  <a:lnTo>
                    <a:pt x="908" y="1246"/>
                  </a:lnTo>
                  <a:lnTo>
                    <a:pt x="910" y="1246"/>
                  </a:lnTo>
                  <a:lnTo>
                    <a:pt x="911" y="1246"/>
                  </a:lnTo>
                  <a:lnTo>
                    <a:pt x="911" y="1244"/>
                  </a:lnTo>
                  <a:lnTo>
                    <a:pt x="910" y="1244"/>
                  </a:lnTo>
                  <a:lnTo>
                    <a:pt x="910" y="1243"/>
                  </a:lnTo>
                  <a:lnTo>
                    <a:pt x="912" y="1243"/>
                  </a:lnTo>
                  <a:lnTo>
                    <a:pt x="914" y="1244"/>
                  </a:lnTo>
                  <a:lnTo>
                    <a:pt x="915" y="1247"/>
                  </a:lnTo>
                  <a:lnTo>
                    <a:pt x="914" y="1247"/>
                  </a:lnTo>
                  <a:lnTo>
                    <a:pt x="912" y="1248"/>
                  </a:lnTo>
                  <a:lnTo>
                    <a:pt x="916" y="1249"/>
                  </a:lnTo>
                  <a:lnTo>
                    <a:pt x="918" y="1250"/>
                  </a:lnTo>
                  <a:lnTo>
                    <a:pt x="918" y="1251"/>
                  </a:lnTo>
                  <a:lnTo>
                    <a:pt x="917" y="1252"/>
                  </a:lnTo>
                  <a:lnTo>
                    <a:pt x="915" y="1254"/>
                  </a:lnTo>
                  <a:lnTo>
                    <a:pt x="914" y="1254"/>
                  </a:lnTo>
                  <a:lnTo>
                    <a:pt x="911" y="1252"/>
                  </a:lnTo>
                  <a:lnTo>
                    <a:pt x="914" y="1252"/>
                  </a:lnTo>
                  <a:lnTo>
                    <a:pt x="914" y="1251"/>
                  </a:lnTo>
                  <a:lnTo>
                    <a:pt x="915" y="1251"/>
                  </a:lnTo>
                  <a:lnTo>
                    <a:pt x="916" y="1251"/>
                  </a:lnTo>
                  <a:lnTo>
                    <a:pt x="915" y="1250"/>
                  </a:lnTo>
                  <a:lnTo>
                    <a:pt x="914" y="1249"/>
                  </a:lnTo>
                  <a:lnTo>
                    <a:pt x="912" y="1250"/>
                  </a:lnTo>
                  <a:lnTo>
                    <a:pt x="910" y="1250"/>
                  </a:lnTo>
                  <a:lnTo>
                    <a:pt x="909" y="1249"/>
                  </a:lnTo>
                  <a:lnTo>
                    <a:pt x="906" y="1246"/>
                  </a:lnTo>
                  <a:lnTo>
                    <a:pt x="903" y="1244"/>
                  </a:lnTo>
                  <a:lnTo>
                    <a:pt x="902" y="1246"/>
                  </a:lnTo>
                  <a:lnTo>
                    <a:pt x="906" y="1248"/>
                  </a:lnTo>
                  <a:lnTo>
                    <a:pt x="906" y="1249"/>
                  </a:lnTo>
                  <a:lnTo>
                    <a:pt x="906" y="1250"/>
                  </a:lnTo>
                  <a:lnTo>
                    <a:pt x="905" y="1250"/>
                  </a:lnTo>
                  <a:lnTo>
                    <a:pt x="902" y="1248"/>
                  </a:lnTo>
                  <a:lnTo>
                    <a:pt x="901" y="1244"/>
                  </a:lnTo>
                  <a:lnTo>
                    <a:pt x="900" y="1244"/>
                  </a:lnTo>
                  <a:lnTo>
                    <a:pt x="898" y="1243"/>
                  </a:lnTo>
                  <a:lnTo>
                    <a:pt x="897" y="1242"/>
                  </a:lnTo>
                  <a:lnTo>
                    <a:pt x="898" y="1246"/>
                  </a:lnTo>
                  <a:lnTo>
                    <a:pt x="901" y="1248"/>
                  </a:lnTo>
                  <a:lnTo>
                    <a:pt x="903" y="1250"/>
                  </a:lnTo>
                  <a:lnTo>
                    <a:pt x="902" y="1251"/>
                  </a:lnTo>
                  <a:lnTo>
                    <a:pt x="901" y="1251"/>
                  </a:lnTo>
                  <a:lnTo>
                    <a:pt x="901" y="1250"/>
                  </a:lnTo>
                  <a:lnTo>
                    <a:pt x="900" y="1250"/>
                  </a:lnTo>
                  <a:lnTo>
                    <a:pt x="899" y="1250"/>
                  </a:lnTo>
                  <a:lnTo>
                    <a:pt x="898" y="1249"/>
                  </a:lnTo>
                  <a:lnTo>
                    <a:pt x="896" y="1249"/>
                  </a:lnTo>
                  <a:lnTo>
                    <a:pt x="894" y="1249"/>
                  </a:lnTo>
                  <a:lnTo>
                    <a:pt x="892" y="1247"/>
                  </a:lnTo>
                  <a:lnTo>
                    <a:pt x="892" y="1246"/>
                  </a:lnTo>
                  <a:lnTo>
                    <a:pt x="892" y="1247"/>
                  </a:lnTo>
                  <a:lnTo>
                    <a:pt x="893" y="1248"/>
                  </a:lnTo>
                  <a:lnTo>
                    <a:pt x="894" y="1248"/>
                  </a:lnTo>
                  <a:lnTo>
                    <a:pt x="896" y="1248"/>
                  </a:lnTo>
                  <a:lnTo>
                    <a:pt x="894" y="1246"/>
                  </a:lnTo>
                  <a:lnTo>
                    <a:pt x="896" y="1247"/>
                  </a:lnTo>
                  <a:lnTo>
                    <a:pt x="897" y="1247"/>
                  </a:lnTo>
                  <a:lnTo>
                    <a:pt x="897" y="1244"/>
                  </a:lnTo>
                  <a:lnTo>
                    <a:pt x="896" y="1242"/>
                  </a:lnTo>
                  <a:lnTo>
                    <a:pt x="896" y="1241"/>
                  </a:lnTo>
                  <a:lnTo>
                    <a:pt x="893" y="1241"/>
                  </a:lnTo>
                  <a:lnTo>
                    <a:pt x="892" y="1239"/>
                  </a:lnTo>
                  <a:lnTo>
                    <a:pt x="892" y="1240"/>
                  </a:lnTo>
                  <a:lnTo>
                    <a:pt x="892" y="1241"/>
                  </a:lnTo>
                  <a:lnTo>
                    <a:pt x="893" y="1241"/>
                  </a:lnTo>
                  <a:lnTo>
                    <a:pt x="894" y="1242"/>
                  </a:lnTo>
                  <a:lnTo>
                    <a:pt x="896" y="1243"/>
                  </a:lnTo>
                  <a:lnTo>
                    <a:pt x="896" y="1246"/>
                  </a:lnTo>
                  <a:lnTo>
                    <a:pt x="894" y="1244"/>
                  </a:lnTo>
                  <a:lnTo>
                    <a:pt x="893" y="1243"/>
                  </a:lnTo>
                  <a:lnTo>
                    <a:pt x="889" y="1241"/>
                  </a:lnTo>
                  <a:lnTo>
                    <a:pt x="889" y="1240"/>
                  </a:lnTo>
                  <a:lnTo>
                    <a:pt x="888" y="1239"/>
                  </a:lnTo>
                  <a:lnTo>
                    <a:pt x="886" y="1239"/>
                  </a:lnTo>
                  <a:lnTo>
                    <a:pt x="886" y="1241"/>
                  </a:lnTo>
                  <a:lnTo>
                    <a:pt x="885" y="1242"/>
                  </a:lnTo>
                  <a:lnTo>
                    <a:pt x="886" y="1242"/>
                  </a:lnTo>
                  <a:lnTo>
                    <a:pt x="888" y="1242"/>
                  </a:lnTo>
                  <a:lnTo>
                    <a:pt x="889" y="1243"/>
                  </a:lnTo>
                  <a:lnTo>
                    <a:pt x="889" y="1246"/>
                  </a:lnTo>
                  <a:lnTo>
                    <a:pt x="888" y="1243"/>
                  </a:lnTo>
                  <a:lnTo>
                    <a:pt x="886" y="1243"/>
                  </a:lnTo>
                  <a:lnTo>
                    <a:pt x="885" y="1243"/>
                  </a:lnTo>
                  <a:lnTo>
                    <a:pt x="884" y="1243"/>
                  </a:lnTo>
                  <a:lnTo>
                    <a:pt x="883" y="1243"/>
                  </a:lnTo>
                  <a:lnTo>
                    <a:pt x="883" y="1244"/>
                  </a:lnTo>
                  <a:lnTo>
                    <a:pt x="883" y="1246"/>
                  </a:lnTo>
                  <a:lnTo>
                    <a:pt x="884" y="1248"/>
                  </a:lnTo>
                  <a:lnTo>
                    <a:pt x="884" y="1249"/>
                  </a:lnTo>
                  <a:lnTo>
                    <a:pt x="884" y="1250"/>
                  </a:lnTo>
                  <a:lnTo>
                    <a:pt x="883" y="1250"/>
                  </a:lnTo>
                  <a:lnTo>
                    <a:pt x="882" y="1251"/>
                  </a:lnTo>
                  <a:lnTo>
                    <a:pt x="882" y="1252"/>
                  </a:lnTo>
                  <a:lnTo>
                    <a:pt x="881" y="1254"/>
                  </a:lnTo>
                  <a:lnTo>
                    <a:pt x="880" y="1251"/>
                  </a:lnTo>
                  <a:lnTo>
                    <a:pt x="879" y="1250"/>
                  </a:lnTo>
                  <a:lnTo>
                    <a:pt x="876" y="1248"/>
                  </a:lnTo>
                  <a:lnTo>
                    <a:pt x="876" y="1247"/>
                  </a:lnTo>
                  <a:lnTo>
                    <a:pt x="875" y="1247"/>
                  </a:lnTo>
                  <a:lnTo>
                    <a:pt x="874" y="1247"/>
                  </a:lnTo>
                  <a:lnTo>
                    <a:pt x="874" y="1246"/>
                  </a:lnTo>
                  <a:lnTo>
                    <a:pt x="874" y="1244"/>
                  </a:lnTo>
                  <a:lnTo>
                    <a:pt x="872" y="1244"/>
                  </a:lnTo>
                  <a:lnTo>
                    <a:pt x="871" y="1243"/>
                  </a:lnTo>
                  <a:lnTo>
                    <a:pt x="871" y="1242"/>
                  </a:lnTo>
                  <a:lnTo>
                    <a:pt x="870" y="1240"/>
                  </a:lnTo>
                  <a:lnTo>
                    <a:pt x="870" y="1239"/>
                  </a:lnTo>
                  <a:lnTo>
                    <a:pt x="870" y="1238"/>
                  </a:lnTo>
                  <a:lnTo>
                    <a:pt x="870" y="1236"/>
                  </a:lnTo>
                  <a:lnTo>
                    <a:pt x="867" y="1236"/>
                  </a:lnTo>
                  <a:lnTo>
                    <a:pt x="866" y="1234"/>
                  </a:lnTo>
                  <a:lnTo>
                    <a:pt x="865" y="1233"/>
                  </a:lnTo>
                  <a:lnTo>
                    <a:pt x="865" y="1234"/>
                  </a:lnTo>
                  <a:lnTo>
                    <a:pt x="866" y="1235"/>
                  </a:lnTo>
                  <a:lnTo>
                    <a:pt x="866" y="1236"/>
                  </a:lnTo>
                  <a:lnTo>
                    <a:pt x="865" y="1235"/>
                  </a:lnTo>
                  <a:lnTo>
                    <a:pt x="864" y="1235"/>
                  </a:lnTo>
                  <a:lnTo>
                    <a:pt x="864" y="1238"/>
                  </a:lnTo>
                  <a:lnTo>
                    <a:pt x="864" y="1239"/>
                  </a:lnTo>
                  <a:lnTo>
                    <a:pt x="868" y="1242"/>
                  </a:lnTo>
                  <a:lnTo>
                    <a:pt x="867" y="1242"/>
                  </a:lnTo>
                  <a:lnTo>
                    <a:pt x="867" y="1243"/>
                  </a:lnTo>
                  <a:lnTo>
                    <a:pt x="868" y="1243"/>
                  </a:lnTo>
                  <a:lnTo>
                    <a:pt x="870" y="1243"/>
                  </a:lnTo>
                  <a:lnTo>
                    <a:pt x="871" y="1244"/>
                  </a:lnTo>
                  <a:lnTo>
                    <a:pt x="871" y="1246"/>
                  </a:lnTo>
                  <a:lnTo>
                    <a:pt x="868" y="1244"/>
                  </a:lnTo>
                  <a:lnTo>
                    <a:pt x="866" y="1244"/>
                  </a:lnTo>
                  <a:lnTo>
                    <a:pt x="866" y="1243"/>
                  </a:lnTo>
                  <a:lnTo>
                    <a:pt x="866" y="1242"/>
                  </a:lnTo>
                  <a:lnTo>
                    <a:pt x="865" y="1241"/>
                  </a:lnTo>
                  <a:lnTo>
                    <a:pt x="864" y="1241"/>
                  </a:lnTo>
                  <a:lnTo>
                    <a:pt x="859" y="1236"/>
                  </a:lnTo>
                  <a:lnTo>
                    <a:pt x="859" y="1238"/>
                  </a:lnTo>
                  <a:lnTo>
                    <a:pt x="859" y="1239"/>
                  </a:lnTo>
                  <a:lnTo>
                    <a:pt x="858" y="1240"/>
                  </a:lnTo>
                  <a:lnTo>
                    <a:pt x="857" y="1239"/>
                  </a:lnTo>
                  <a:lnTo>
                    <a:pt x="856" y="1238"/>
                  </a:lnTo>
                  <a:lnTo>
                    <a:pt x="855" y="1239"/>
                  </a:lnTo>
                  <a:lnTo>
                    <a:pt x="854" y="1239"/>
                  </a:lnTo>
                  <a:lnTo>
                    <a:pt x="853" y="1238"/>
                  </a:lnTo>
                  <a:lnTo>
                    <a:pt x="848" y="1233"/>
                  </a:lnTo>
                  <a:lnTo>
                    <a:pt x="848" y="1234"/>
                  </a:lnTo>
                  <a:lnTo>
                    <a:pt x="849" y="1235"/>
                  </a:lnTo>
                  <a:lnTo>
                    <a:pt x="848" y="1235"/>
                  </a:lnTo>
                  <a:lnTo>
                    <a:pt x="848" y="1234"/>
                  </a:lnTo>
                  <a:lnTo>
                    <a:pt x="847" y="1234"/>
                  </a:lnTo>
                  <a:lnTo>
                    <a:pt x="846" y="1234"/>
                  </a:lnTo>
                  <a:lnTo>
                    <a:pt x="845" y="1234"/>
                  </a:lnTo>
                  <a:lnTo>
                    <a:pt x="843" y="1233"/>
                  </a:lnTo>
                  <a:lnTo>
                    <a:pt x="843" y="1232"/>
                  </a:lnTo>
                  <a:lnTo>
                    <a:pt x="842" y="1232"/>
                  </a:lnTo>
                  <a:lnTo>
                    <a:pt x="841" y="1232"/>
                  </a:lnTo>
                  <a:lnTo>
                    <a:pt x="841" y="1231"/>
                  </a:lnTo>
                  <a:lnTo>
                    <a:pt x="841" y="1232"/>
                  </a:lnTo>
                  <a:lnTo>
                    <a:pt x="841" y="1233"/>
                  </a:lnTo>
                  <a:lnTo>
                    <a:pt x="841" y="1234"/>
                  </a:lnTo>
                  <a:lnTo>
                    <a:pt x="840" y="1233"/>
                  </a:lnTo>
                  <a:lnTo>
                    <a:pt x="839" y="1233"/>
                  </a:lnTo>
                  <a:lnTo>
                    <a:pt x="838" y="1231"/>
                  </a:lnTo>
                  <a:lnTo>
                    <a:pt x="837" y="1230"/>
                  </a:lnTo>
                  <a:lnTo>
                    <a:pt x="834" y="1230"/>
                  </a:lnTo>
                  <a:lnTo>
                    <a:pt x="840" y="1229"/>
                  </a:lnTo>
                  <a:lnTo>
                    <a:pt x="840" y="1230"/>
                  </a:lnTo>
                  <a:lnTo>
                    <a:pt x="840" y="1229"/>
                  </a:lnTo>
                  <a:lnTo>
                    <a:pt x="841" y="1229"/>
                  </a:lnTo>
                  <a:lnTo>
                    <a:pt x="841" y="1227"/>
                  </a:lnTo>
                  <a:lnTo>
                    <a:pt x="842" y="1229"/>
                  </a:lnTo>
                  <a:lnTo>
                    <a:pt x="843" y="1231"/>
                  </a:lnTo>
                  <a:lnTo>
                    <a:pt x="843" y="1232"/>
                  </a:lnTo>
                  <a:lnTo>
                    <a:pt x="845" y="1232"/>
                  </a:lnTo>
                  <a:lnTo>
                    <a:pt x="845" y="1231"/>
                  </a:lnTo>
                  <a:lnTo>
                    <a:pt x="845" y="1230"/>
                  </a:lnTo>
                  <a:lnTo>
                    <a:pt x="845" y="1229"/>
                  </a:lnTo>
                  <a:lnTo>
                    <a:pt x="845" y="1227"/>
                  </a:lnTo>
                  <a:lnTo>
                    <a:pt x="845" y="1226"/>
                  </a:lnTo>
                  <a:lnTo>
                    <a:pt x="845" y="1225"/>
                  </a:lnTo>
                  <a:lnTo>
                    <a:pt x="846" y="1224"/>
                  </a:lnTo>
                  <a:lnTo>
                    <a:pt x="846" y="1223"/>
                  </a:lnTo>
                  <a:lnTo>
                    <a:pt x="846" y="1222"/>
                  </a:lnTo>
                  <a:lnTo>
                    <a:pt x="845" y="1219"/>
                  </a:lnTo>
                  <a:lnTo>
                    <a:pt x="841" y="1216"/>
                  </a:lnTo>
                  <a:lnTo>
                    <a:pt x="840" y="1214"/>
                  </a:lnTo>
                  <a:lnTo>
                    <a:pt x="840" y="1211"/>
                  </a:lnTo>
                  <a:lnTo>
                    <a:pt x="841" y="1213"/>
                  </a:lnTo>
                  <a:lnTo>
                    <a:pt x="842" y="1213"/>
                  </a:lnTo>
                  <a:lnTo>
                    <a:pt x="845" y="1214"/>
                  </a:lnTo>
                  <a:lnTo>
                    <a:pt x="843" y="1213"/>
                  </a:lnTo>
                  <a:lnTo>
                    <a:pt x="845" y="1211"/>
                  </a:lnTo>
                  <a:lnTo>
                    <a:pt x="846" y="1213"/>
                  </a:lnTo>
                  <a:lnTo>
                    <a:pt x="847" y="1213"/>
                  </a:lnTo>
                  <a:lnTo>
                    <a:pt x="850" y="1215"/>
                  </a:lnTo>
                  <a:lnTo>
                    <a:pt x="848" y="1210"/>
                  </a:lnTo>
                  <a:lnTo>
                    <a:pt x="847" y="1209"/>
                  </a:lnTo>
                  <a:lnTo>
                    <a:pt x="850" y="1208"/>
                  </a:lnTo>
                  <a:lnTo>
                    <a:pt x="853" y="1208"/>
                  </a:lnTo>
                  <a:lnTo>
                    <a:pt x="854" y="1210"/>
                  </a:lnTo>
                  <a:lnTo>
                    <a:pt x="851" y="1209"/>
                  </a:lnTo>
                  <a:lnTo>
                    <a:pt x="850" y="1209"/>
                  </a:lnTo>
                  <a:lnTo>
                    <a:pt x="850" y="1211"/>
                  </a:lnTo>
                  <a:lnTo>
                    <a:pt x="853" y="1211"/>
                  </a:lnTo>
                  <a:lnTo>
                    <a:pt x="854" y="1211"/>
                  </a:lnTo>
                  <a:lnTo>
                    <a:pt x="858" y="1210"/>
                  </a:lnTo>
                  <a:lnTo>
                    <a:pt x="858" y="1209"/>
                  </a:lnTo>
                  <a:lnTo>
                    <a:pt x="857" y="1208"/>
                  </a:lnTo>
                  <a:lnTo>
                    <a:pt x="856" y="1209"/>
                  </a:lnTo>
                  <a:lnTo>
                    <a:pt x="854" y="1209"/>
                  </a:lnTo>
                  <a:lnTo>
                    <a:pt x="853" y="1208"/>
                  </a:lnTo>
                  <a:lnTo>
                    <a:pt x="853" y="1207"/>
                  </a:lnTo>
                  <a:lnTo>
                    <a:pt x="853" y="1206"/>
                  </a:lnTo>
                  <a:lnTo>
                    <a:pt x="853" y="1205"/>
                  </a:lnTo>
                  <a:lnTo>
                    <a:pt x="854" y="1205"/>
                  </a:lnTo>
                  <a:lnTo>
                    <a:pt x="855" y="1205"/>
                  </a:lnTo>
                  <a:lnTo>
                    <a:pt x="854" y="1204"/>
                  </a:lnTo>
                  <a:lnTo>
                    <a:pt x="855" y="1204"/>
                  </a:lnTo>
                  <a:lnTo>
                    <a:pt x="856" y="1204"/>
                  </a:lnTo>
                  <a:lnTo>
                    <a:pt x="856" y="1202"/>
                  </a:lnTo>
                  <a:lnTo>
                    <a:pt x="855" y="1201"/>
                  </a:lnTo>
                  <a:lnTo>
                    <a:pt x="854" y="1201"/>
                  </a:lnTo>
                  <a:lnTo>
                    <a:pt x="853" y="1202"/>
                  </a:lnTo>
                  <a:lnTo>
                    <a:pt x="853" y="1204"/>
                  </a:lnTo>
                  <a:lnTo>
                    <a:pt x="851" y="1205"/>
                  </a:lnTo>
                  <a:lnTo>
                    <a:pt x="850" y="1206"/>
                  </a:lnTo>
                  <a:lnTo>
                    <a:pt x="849" y="1205"/>
                  </a:lnTo>
                  <a:lnTo>
                    <a:pt x="849" y="1204"/>
                  </a:lnTo>
                  <a:lnTo>
                    <a:pt x="848" y="1204"/>
                  </a:lnTo>
                  <a:lnTo>
                    <a:pt x="847" y="1204"/>
                  </a:lnTo>
                  <a:lnTo>
                    <a:pt x="848" y="1204"/>
                  </a:lnTo>
                  <a:lnTo>
                    <a:pt x="848" y="1205"/>
                  </a:lnTo>
                  <a:lnTo>
                    <a:pt x="848" y="1206"/>
                  </a:lnTo>
                  <a:lnTo>
                    <a:pt x="848" y="1207"/>
                  </a:lnTo>
                  <a:lnTo>
                    <a:pt x="847" y="1207"/>
                  </a:lnTo>
                  <a:lnTo>
                    <a:pt x="846" y="1206"/>
                  </a:lnTo>
                  <a:lnTo>
                    <a:pt x="845" y="1206"/>
                  </a:lnTo>
                  <a:lnTo>
                    <a:pt x="846" y="1205"/>
                  </a:lnTo>
                  <a:lnTo>
                    <a:pt x="845" y="1205"/>
                  </a:lnTo>
                  <a:lnTo>
                    <a:pt x="843" y="1204"/>
                  </a:lnTo>
                  <a:lnTo>
                    <a:pt x="841" y="1204"/>
                  </a:lnTo>
                  <a:lnTo>
                    <a:pt x="841" y="1202"/>
                  </a:lnTo>
                  <a:lnTo>
                    <a:pt x="840" y="1202"/>
                  </a:lnTo>
                  <a:lnTo>
                    <a:pt x="839" y="1200"/>
                  </a:lnTo>
                  <a:lnTo>
                    <a:pt x="839" y="1199"/>
                  </a:lnTo>
                  <a:lnTo>
                    <a:pt x="841" y="1197"/>
                  </a:lnTo>
                  <a:lnTo>
                    <a:pt x="842" y="1196"/>
                  </a:lnTo>
                  <a:lnTo>
                    <a:pt x="842" y="1194"/>
                  </a:lnTo>
                  <a:lnTo>
                    <a:pt x="843" y="1192"/>
                  </a:lnTo>
                  <a:lnTo>
                    <a:pt x="843" y="1191"/>
                  </a:lnTo>
                  <a:lnTo>
                    <a:pt x="845" y="1189"/>
                  </a:lnTo>
                  <a:lnTo>
                    <a:pt x="846" y="1188"/>
                  </a:lnTo>
                  <a:lnTo>
                    <a:pt x="849" y="1187"/>
                  </a:lnTo>
                  <a:lnTo>
                    <a:pt x="850" y="1185"/>
                  </a:lnTo>
                  <a:lnTo>
                    <a:pt x="851" y="1183"/>
                  </a:lnTo>
                  <a:lnTo>
                    <a:pt x="850" y="1183"/>
                  </a:lnTo>
                  <a:lnTo>
                    <a:pt x="849" y="1183"/>
                  </a:lnTo>
                  <a:lnTo>
                    <a:pt x="848" y="1185"/>
                  </a:lnTo>
                  <a:lnTo>
                    <a:pt x="841" y="1189"/>
                  </a:lnTo>
                  <a:lnTo>
                    <a:pt x="841" y="1190"/>
                  </a:lnTo>
                  <a:lnTo>
                    <a:pt x="841" y="1191"/>
                  </a:lnTo>
                  <a:lnTo>
                    <a:pt x="841" y="1194"/>
                  </a:lnTo>
                  <a:lnTo>
                    <a:pt x="839" y="1196"/>
                  </a:lnTo>
                  <a:lnTo>
                    <a:pt x="838" y="1196"/>
                  </a:lnTo>
                  <a:lnTo>
                    <a:pt x="837" y="1193"/>
                  </a:lnTo>
                  <a:lnTo>
                    <a:pt x="836" y="1191"/>
                  </a:lnTo>
                  <a:lnTo>
                    <a:pt x="836" y="1189"/>
                  </a:lnTo>
                  <a:lnTo>
                    <a:pt x="833" y="1184"/>
                  </a:lnTo>
                  <a:lnTo>
                    <a:pt x="834" y="1184"/>
                  </a:lnTo>
                  <a:lnTo>
                    <a:pt x="834" y="1183"/>
                  </a:lnTo>
                  <a:lnTo>
                    <a:pt x="836" y="1183"/>
                  </a:lnTo>
                  <a:lnTo>
                    <a:pt x="836" y="1182"/>
                  </a:lnTo>
                  <a:lnTo>
                    <a:pt x="836" y="1181"/>
                  </a:lnTo>
                  <a:lnTo>
                    <a:pt x="837" y="1180"/>
                  </a:lnTo>
                  <a:lnTo>
                    <a:pt x="838" y="1177"/>
                  </a:lnTo>
                  <a:lnTo>
                    <a:pt x="837" y="1175"/>
                  </a:lnTo>
                  <a:lnTo>
                    <a:pt x="836" y="1175"/>
                  </a:lnTo>
                  <a:lnTo>
                    <a:pt x="832" y="1180"/>
                  </a:lnTo>
                  <a:lnTo>
                    <a:pt x="832" y="1182"/>
                  </a:lnTo>
                  <a:lnTo>
                    <a:pt x="831" y="1183"/>
                  </a:lnTo>
                  <a:lnTo>
                    <a:pt x="831" y="1185"/>
                  </a:lnTo>
                  <a:lnTo>
                    <a:pt x="831" y="1187"/>
                  </a:lnTo>
                  <a:lnTo>
                    <a:pt x="830" y="1187"/>
                  </a:lnTo>
                  <a:lnTo>
                    <a:pt x="830" y="1185"/>
                  </a:lnTo>
                  <a:lnTo>
                    <a:pt x="830" y="1184"/>
                  </a:lnTo>
                  <a:lnTo>
                    <a:pt x="830" y="1183"/>
                  </a:lnTo>
                  <a:lnTo>
                    <a:pt x="829" y="1182"/>
                  </a:lnTo>
                  <a:lnTo>
                    <a:pt x="829" y="1181"/>
                  </a:lnTo>
                  <a:lnTo>
                    <a:pt x="828" y="1181"/>
                  </a:lnTo>
                  <a:lnTo>
                    <a:pt x="828" y="1182"/>
                  </a:lnTo>
                  <a:lnTo>
                    <a:pt x="828" y="1183"/>
                  </a:lnTo>
                  <a:lnTo>
                    <a:pt x="829" y="1183"/>
                  </a:lnTo>
                  <a:lnTo>
                    <a:pt x="829" y="1184"/>
                  </a:lnTo>
                  <a:lnTo>
                    <a:pt x="829" y="1185"/>
                  </a:lnTo>
                  <a:lnTo>
                    <a:pt x="828" y="1185"/>
                  </a:lnTo>
                  <a:lnTo>
                    <a:pt x="827" y="1185"/>
                  </a:lnTo>
                  <a:lnTo>
                    <a:pt x="827" y="1187"/>
                  </a:lnTo>
                  <a:lnTo>
                    <a:pt x="827" y="1188"/>
                  </a:lnTo>
                  <a:lnTo>
                    <a:pt x="825" y="1188"/>
                  </a:lnTo>
                  <a:lnTo>
                    <a:pt x="825" y="1189"/>
                  </a:lnTo>
                  <a:lnTo>
                    <a:pt x="824" y="1189"/>
                  </a:lnTo>
                  <a:lnTo>
                    <a:pt x="824" y="1188"/>
                  </a:lnTo>
                  <a:lnTo>
                    <a:pt x="824" y="1187"/>
                  </a:lnTo>
                  <a:lnTo>
                    <a:pt x="824" y="1185"/>
                  </a:lnTo>
                  <a:lnTo>
                    <a:pt x="824" y="1184"/>
                  </a:lnTo>
                  <a:lnTo>
                    <a:pt x="823" y="1183"/>
                  </a:lnTo>
                  <a:lnTo>
                    <a:pt x="822" y="1183"/>
                  </a:lnTo>
                  <a:lnTo>
                    <a:pt x="823" y="1187"/>
                  </a:lnTo>
                  <a:lnTo>
                    <a:pt x="822" y="1185"/>
                  </a:lnTo>
                  <a:lnTo>
                    <a:pt x="821" y="1185"/>
                  </a:lnTo>
                  <a:lnTo>
                    <a:pt x="821" y="1183"/>
                  </a:lnTo>
                  <a:lnTo>
                    <a:pt x="821" y="1181"/>
                  </a:lnTo>
                  <a:lnTo>
                    <a:pt x="820" y="1182"/>
                  </a:lnTo>
                  <a:lnTo>
                    <a:pt x="819" y="1183"/>
                  </a:lnTo>
                  <a:lnTo>
                    <a:pt x="817" y="1183"/>
                  </a:lnTo>
                  <a:lnTo>
                    <a:pt x="817" y="1182"/>
                  </a:lnTo>
                  <a:lnTo>
                    <a:pt x="819" y="1180"/>
                  </a:lnTo>
                  <a:lnTo>
                    <a:pt x="819" y="1179"/>
                  </a:lnTo>
                  <a:lnTo>
                    <a:pt x="819" y="1177"/>
                  </a:lnTo>
                  <a:lnTo>
                    <a:pt x="819" y="1176"/>
                  </a:lnTo>
                  <a:lnTo>
                    <a:pt x="816" y="1174"/>
                  </a:lnTo>
                  <a:lnTo>
                    <a:pt x="816" y="1173"/>
                  </a:lnTo>
                  <a:lnTo>
                    <a:pt x="816" y="1171"/>
                  </a:lnTo>
                  <a:lnTo>
                    <a:pt x="816" y="1169"/>
                  </a:lnTo>
                  <a:lnTo>
                    <a:pt x="815" y="1171"/>
                  </a:lnTo>
                  <a:lnTo>
                    <a:pt x="815" y="1172"/>
                  </a:lnTo>
                  <a:lnTo>
                    <a:pt x="815" y="1174"/>
                  </a:lnTo>
                  <a:lnTo>
                    <a:pt x="815" y="1175"/>
                  </a:lnTo>
                  <a:lnTo>
                    <a:pt x="814" y="1176"/>
                  </a:lnTo>
                  <a:lnTo>
                    <a:pt x="812" y="1176"/>
                  </a:lnTo>
                  <a:lnTo>
                    <a:pt x="812" y="1177"/>
                  </a:lnTo>
                  <a:lnTo>
                    <a:pt x="812" y="1180"/>
                  </a:lnTo>
                  <a:lnTo>
                    <a:pt x="812" y="1181"/>
                  </a:lnTo>
                  <a:lnTo>
                    <a:pt x="813" y="1181"/>
                  </a:lnTo>
                  <a:lnTo>
                    <a:pt x="813" y="1182"/>
                  </a:lnTo>
                  <a:lnTo>
                    <a:pt x="812" y="1182"/>
                  </a:lnTo>
                  <a:lnTo>
                    <a:pt x="811" y="1181"/>
                  </a:lnTo>
                  <a:lnTo>
                    <a:pt x="810" y="1180"/>
                  </a:lnTo>
                  <a:lnTo>
                    <a:pt x="810" y="1177"/>
                  </a:lnTo>
                  <a:lnTo>
                    <a:pt x="810" y="1175"/>
                  </a:lnTo>
                  <a:lnTo>
                    <a:pt x="810" y="1174"/>
                  </a:lnTo>
                  <a:lnTo>
                    <a:pt x="808" y="1174"/>
                  </a:lnTo>
                  <a:lnTo>
                    <a:pt x="807" y="1176"/>
                  </a:lnTo>
                  <a:lnTo>
                    <a:pt x="806" y="1177"/>
                  </a:lnTo>
                  <a:lnTo>
                    <a:pt x="806" y="1179"/>
                  </a:lnTo>
                  <a:lnTo>
                    <a:pt x="807" y="1181"/>
                  </a:lnTo>
                  <a:lnTo>
                    <a:pt x="808" y="1181"/>
                  </a:lnTo>
                  <a:lnTo>
                    <a:pt x="810" y="1182"/>
                  </a:lnTo>
                  <a:lnTo>
                    <a:pt x="806" y="1182"/>
                  </a:lnTo>
                  <a:lnTo>
                    <a:pt x="804" y="1182"/>
                  </a:lnTo>
                  <a:lnTo>
                    <a:pt x="802" y="1182"/>
                  </a:lnTo>
                  <a:lnTo>
                    <a:pt x="801" y="1183"/>
                  </a:lnTo>
                  <a:lnTo>
                    <a:pt x="799" y="1184"/>
                  </a:lnTo>
                  <a:lnTo>
                    <a:pt x="798" y="1184"/>
                  </a:lnTo>
                  <a:lnTo>
                    <a:pt x="798" y="1183"/>
                  </a:lnTo>
                  <a:lnTo>
                    <a:pt x="797" y="1182"/>
                  </a:lnTo>
                  <a:lnTo>
                    <a:pt x="795" y="1180"/>
                  </a:lnTo>
                  <a:lnTo>
                    <a:pt x="795" y="1179"/>
                  </a:lnTo>
                  <a:lnTo>
                    <a:pt x="793" y="1177"/>
                  </a:lnTo>
                  <a:lnTo>
                    <a:pt x="791" y="1176"/>
                  </a:lnTo>
                  <a:lnTo>
                    <a:pt x="791" y="1175"/>
                  </a:lnTo>
                  <a:lnTo>
                    <a:pt x="791" y="1174"/>
                  </a:lnTo>
                  <a:lnTo>
                    <a:pt x="791" y="1173"/>
                  </a:lnTo>
                  <a:lnTo>
                    <a:pt x="791" y="1172"/>
                  </a:lnTo>
                  <a:lnTo>
                    <a:pt x="791" y="1171"/>
                  </a:lnTo>
                  <a:lnTo>
                    <a:pt x="790" y="1169"/>
                  </a:lnTo>
                  <a:lnTo>
                    <a:pt x="789" y="1165"/>
                  </a:lnTo>
                  <a:lnTo>
                    <a:pt x="789" y="1164"/>
                  </a:lnTo>
                  <a:lnTo>
                    <a:pt x="789" y="1163"/>
                  </a:lnTo>
                  <a:lnTo>
                    <a:pt x="788" y="1163"/>
                  </a:lnTo>
                  <a:lnTo>
                    <a:pt x="788" y="1162"/>
                  </a:lnTo>
                  <a:lnTo>
                    <a:pt x="788" y="1160"/>
                  </a:lnTo>
                  <a:lnTo>
                    <a:pt x="788" y="1159"/>
                  </a:lnTo>
                  <a:lnTo>
                    <a:pt x="788" y="1158"/>
                  </a:lnTo>
                  <a:lnTo>
                    <a:pt x="788" y="1156"/>
                  </a:lnTo>
                  <a:close/>
                  <a:moveTo>
                    <a:pt x="2671" y="1013"/>
                  </a:moveTo>
                  <a:lnTo>
                    <a:pt x="2672" y="1012"/>
                  </a:lnTo>
                  <a:lnTo>
                    <a:pt x="2675" y="1010"/>
                  </a:lnTo>
                  <a:lnTo>
                    <a:pt x="2679" y="1012"/>
                  </a:lnTo>
                  <a:lnTo>
                    <a:pt x="2686" y="1015"/>
                  </a:lnTo>
                  <a:lnTo>
                    <a:pt x="2688" y="1015"/>
                  </a:lnTo>
                  <a:lnTo>
                    <a:pt x="2687" y="1016"/>
                  </a:lnTo>
                  <a:lnTo>
                    <a:pt x="2680" y="1015"/>
                  </a:lnTo>
                  <a:lnTo>
                    <a:pt x="2679" y="1014"/>
                  </a:lnTo>
                  <a:lnTo>
                    <a:pt x="2677" y="1015"/>
                  </a:lnTo>
                  <a:lnTo>
                    <a:pt x="2675" y="1014"/>
                  </a:lnTo>
                  <a:lnTo>
                    <a:pt x="2671" y="1013"/>
                  </a:lnTo>
                  <a:close/>
                  <a:moveTo>
                    <a:pt x="1668" y="998"/>
                  </a:moveTo>
                  <a:lnTo>
                    <a:pt x="1667" y="998"/>
                  </a:lnTo>
                  <a:lnTo>
                    <a:pt x="1666" y="1001"/>
                  </a:lnTo>
                  <a:lnTo>
                    <a:pt x="1665" y="1003"/>
                  </a:lnTo>
                  <a:lnTo>
                    <a:pt x="1665" y="1004"/>
                  </a:lnTo>
                  <a:lnTo>
                    <a:pt x="1665" y="1005"/>
                  </a:lnTo>
                  <a:lnTo>
                    <a:pt x="1665" y="1006"/>
                  </a:lnTo>
                  <a:lnTo>
                    <a:pt x="1656" y="1007"/>
                  </a:lnTo>
                  <a:lnTo>
                    <a:pt x="1657" y="1005"/>
                  </a:lnTo>
                  <a:lnTo>
                    <a:pt x="1658" y="1004"/>
                  </a:lnTo>
                  <a:lnTo>
                    <a:pt x="1658" y="1003"/>
                  </a:lnTo>
                  <a:lnTo>
                    <a:pt x="1660" y="1001"/>
                  </a:lnTo>
                  <a:lnTo>
                    <a:pt x="1662" y="1000"/>
                  </a:lnTo>
                  <a:lnTo>
                    <a:pt x="1667" y="997"/>
                  </a:lnTo>
                  <a:lnTo>
                    <a:pt x="1668" y="997"/>
                  </a:lnTo>
                  <a:lnTo>
                    <a:pt x="1668" y="998"/>
                  </a:lnTo>
                  <a:close/>
                  <a:moveTo>
                    <a:pt x="1921" y="769"/>
                  </a:moveTo>
                  <a:lnTo>
                    <a:pt x="1925" y="767"/>
                  </a:lnTo>
                  <a:lnTo>
                    <a:pt x="1926" y="766"/>
                  </a:lnTo>
                  <a:lnTo>
                    <a:pt x="1926" y="767"/>
                  </a:lnTo>
                  <a:lnTo>
                    <a:pt x="1926" y="769"/>
                  </a:lnTo>
                  <a:lnTo>
                    <a:pt x="1923" y="772"/>
                  </a:lnTo>
                  <a:lnTo>
                    <a:pt x="1919" y="777"/>
                  </a:lnTo>
                  <a:lnTo>
                    <a:pt x="1911" y="780"/>
                  </a:lnTo>
                  <a:lnTo>
                    <a:pt x="1910" y="778"/>
                  </a:lnTo>
                  <a:lnTo>
                    <a:pt x="1911" y="775"/>
                  </a:lnTo>
                  <a:lnTo>
                    <a:pt x="1911" y="774"/>
                  </a:lnTo>
                  <a:lnTo>
                    <a:pt x="1921" y="769"/>
                  </a:lnTo>
                  <a:close/>
                  <a:moveTo>
                    <a:pt x="1873" y="761"/>
                  </a:moveTo>
                  <a:lnTo>
                    <a:pt x="1874" y="761"/>
                  </a:lnTo>
                  <a:lnTo>
                    <a:pt x="1873" y="762"/>
                  </a:lnTo>
                  <a:lnTo>
                    <a:pt x="1870" y="762"/>
                  </a:lnTo>
                  <a:lnTo>
                    <a:pt x="1869" y="761"/>
                  </a:lnTo>
                  <a:lnTo>
                    <a:pt x="1868" y="759"/>
                  </a:lnTo>
                  <a:lnTo>
                    <a:pt x="1869" y="758"/>
                  </a:lnTo>
                  <a:lnTo>
                    <a:pt x="1870" y="757"/>
                  </a:lnTo>
                  <a:lnTo>
                    <a:pt x="1870" y="755"/>
                  </a:lnTo>
                  <a:lnTo>
                    <a:pt x="1870" y="754"/>
                  </a:lnTo>
                  <a:lnTo>
                    <a:pt x="1873" y="757"/>
                  </a:lnTo>
                  <a:lnTo>
                    <a:pt x="1873" y="758"/>
                  </a:lnTo>
                  <a:lnTo>
                    <a:pt x="1873" y="761"/>
                  </a:lnTo>
                  <a:close/>
                  <a:moveTo>
                    <a:pt x="1868" y="749"/>
                  </a:moveTo>
                  <a:lnTo>
                    <a:pt x="1867" y="750"/>
                  </a:lnTo>
                  <a:lnTo>
                    <a:pt x="1866" y="752"/>
                  </a:lnTo>
                  <a:lnTo>
                    <a:pt x="1865" y="753"/>
                  </a:lnTo>
                  <a:lnTo>
                    <a:pt x="1865" y="754"/>
                  </a:lnTo>
                  <a:lnTo>
                    <a:pt x="1866" y="755"/>
                  </a:lnTo>
                  <a:lnTo>
                    <a:pt x="1866" y="756"/>
                  </a:lnTo>
                  <a:lnTo>
                    <a:pt x="1865" y="758"/>
                  </a:lnTo>
                  <a:lnTo>
                    <a:pt x="1863" y="759"/>
                  </a:lnTo>
                  <a:lnTo>
                    <a:pt x="1859" y="757"/>
                  </a:lnTo>
                  <a:lnTo>
                    <a:pt x="1858" y="757"/>
                  </a:lnTo>
                  <a:lnTo>
                    <a:pt x="1857" y="756"/>
                  </a:lnTo>
                  <a:lnTo>
                    <a:pt x="1857" y="757"/>
                  </a:lnTo>
                  <a:lnTo>
                    <a:pt x="1856" y="758"/>
                  </a:lnTo>
                  <a:lnTo>
                    <a:pt x="1856" y="757"/>
                  </a:lnTo>
                  <a:lnTo>
                    <a:pt x="1855" y="757"/>
                  </a:lnTo>
                  <a:lnTo>
                    <a:pt x="1854" y="756"/>
                  </a:lnTo>
                  <a:lnTo>
                    <a:pt x="1856" y="754"/>
                  </a:lnTo>
                  <a:lnTo>
                    <a:pt x="1856" y="753"/>
                  </a:lnTo>
                  <a:lnTo>
                    <a:pt x="1863" y="756"/>
                  </a:lnTo>
                  <a:lnTo>
                    <a:pt x="1864" y="755"/>
                  </a:lnTo>
                  <a:lnTo>
                    <a:pt x="1864" y="754"/>
                  </a:lnTo>
                  <a:lnTo>
                    <a:pt x="1863" y="753"/>
                  </a:lnTo>
                  <a:lnTo>
                    <a:pt x="1863" y="752"/>
                  </a:lnTo>
                  <a:lnTo>
                    <a:pt x="1861" y="752"/>
                  </a:lnTo>
                  <a:lnTo>
                    <a:pt x="1863" y="750"/>
                  </a:lnTo>
                  <a:lnTo>
                    <a:pt x="1864" y="750"/>
                  </a:lnTo>
                  <a:lnTo>
                    <a:pt x="1866" y="748"/>
                  </a:lnTo>
                  <a:lnTo>
                    <a:pt x="1866" y="747"/>
                  </a:lnTo>
                  <a:lnTo>
                    <a:pt x="1867" y="748"/>
                  </a:lnTo>
                  <a:lnTo>
                    <a:pt x="1868" y="749"/>
                  </a:lnTo>
                  <a:close/>
                  <a:moveTo>
                    <a:pt x="1908" y="742"/>
                  </a:moveTo>
                  <a:lnTo>
                    <a:pt x="1911" y="741"/>
                  </a:lnTo>
                  <a:lnTo>
                    <a:pt x="1912" y="742"/>
                  </a:lnTo>
                  <a:lnTo>
                    <a:pt x="1912" y="744"/>
                  </a:lnTo>
                  <a:lnTo>
                    <a:pt x="1911" y="744"/>
                  </a:lnTo>
                  <a:lnTo>
                    <a:pt x="1911" y="745"/>
                  </a:lnTo>
                  <a:lnTo>
                    <a:pt x="1911" y="746"/>
                  </a:lnTo>
                  <a:lnTo>
                    <a:pt x="1910" y="747"/>
                  </a:lnTo>
                  <a:lnTo>
                    <a:pt x="1909" y="745"/>
                  </a:lnTo>
                  <a:lnTo>
                    <a:pt x="1908" y="744"/>
                  </a:lnTo>
                  <a:lnTo>
                    <a:pt x="1904" y="745"/>
                  </a:lnTo>
                  <a:lnTo>
                    <a:pt x="1903" y="742"/>
                  </a:lnTo>
                  <a:lnTo>
                    <a:pt x="1903" y="741"/>
                  </a:lnTo>
                  <a:lnTo>
                    <a:pt x="1908" y="742"/>
                  </a:lnTo>
                  <a:close/>
                  <a:moveTo>
                    <a:pt x="1916" y="752"/>
                  </a:moveTo>
                  <a:lnTo>
                    <a:pt x="1916" y="750"/>
                  </a:lnTo>
                  <a:lnTo>
                    <a:pt x="1919" y="753"/>
                  </a:lnTo>
                  <a:lnTo>
                    <a:pt x="1918" y="754"/>
                  </a:lnTo>
                  <a:lnTo>
                    <a:pt x="1917" y="754"/>
                  </a:lnTo>
                  <a:lnTo>
                    <a:pt x="1916" y="755"/>
                  </a:lnTo>
                  <a:lnTo>
                    <a:pt x="1912" y="759"/>
                  </a:lnTo>
                  <a:lnTo>
                    <a:pt x="1911" y="759"/>
                  </a:lnTo>
                  <a:lnTo>
                    <a:pt x="1911" y="758"/>
                  </a:lnTo>
                  <a:lnTo>
                    <a:pt x="1911" y="757"/>
                  </a:lnTo>
                  <a:lnTo>
                    <a:pt x="1911" y="756"/>
                  </a:lnTo>
                  <a:lnTo>
                    <a:pt x="1911" y="755"/>
                  </a:lnTo>
                  <a:lnTo>
                    <a:pt x="1911" y="753"/>
                  </a:lnTo>
                  <a:lnTo>
                    <a:pt x="1911" y="752"/>
                  </a:lnTo>
                  <a:lnTo>
                    <a:pt x="1911" y="750"/>
                  </a:lnTo>
                  <a:lnTo>
                    <a:pt x="1911" y="749"/>
                  </a:lnTo>
                  <a:lnTo>
                    <a:pt x="1912" y="748"/>
                  </a:lnTo>
                  <a:lnTo>
                    <a:pt x="1913" y="746"/>
                  </a:lnTo>
                  <a:lnTo>
                    <a:pt x="1915" y="745"/>
                  </a:lnTo>
                  <a:lnTo>
                    <a:pt x="1915" y="744"/>
                  </a:lnTo>
                  <a:lnTo>
                    <a:pt x="1913" y="742"/>
                  </a:lnTo>
                  <a:lnTo>
                    <a:pt x="1915" y="740"/>
                  </a:lnTo>
                  <a:lnTo>
                    <a:pt x="1916" y="740"/>
                  </a:lnTo>
                  <a:lnTo>
                    <a:pt x="1917" y="742"/>
                  </a:lnTo>
                  <a:lnTo>
                    <a:pt x="1918" y="742"/>
                  </a:lnTo>
                  <a:lnTo>
                    <a:pt x="1919" y="742"/>
                  </a:lnTo>
                  <a:lnTo>
                    <a:pt x="1919" y="744"/>
                  </a:lnTo>
                  <a:lnTo>
                    <a:pt x="1919" y="745"/>
                  </a:lnTo>
                  <a:lnTo>
                    <a:pt x="1920" y="746"/>
                  </a:lnTo>
                  <a:lnTo>
                    <a:pt x="1919" y="748"/>
                  </a:lnTo>
                  <a:lnTo>
                    <a:pt x="1918" y="748"/>
                  </a:lnTo>
                  <a:lnTo>
                    <a:pt x="1916" y="748"/>
                  </a:lnTo>
                  <a:lnTo>
                    <a:pt x="1915" y="749"/>
                  </a:lnTo>
                  <a:lnTo>
                    <a:pt x="1913" y="752"/>
                  </a:lnTo>
                  <a:lnTo>
                    <a:pt x="1913" y="754"/>
                  </a:lnTo>
                  <a:lnTo>
                    <a:pt x="1912" y="756"/>
                  </a:lnTo>
                  <a:lnTo>
                    <a:pt x="1913" y="756"/>
                  </a:lnTo>
                  <a:lnTo>
                    <a:pt x="1915" y="754"/>
                  </a:lnTo>
                  <a:lnTo>
                    <a:pt x="1916" y="752"/>
                  </a:lnTo>
                  <a:close/>
                  <a:moveTo>
                    <a:pt x="1848" y="715"/>
                  </a:moveTo>
                  <a:lnTo>
                    <a:pt x="1851" y="716"/>
                  </a:lnTo>
                  <a:lnTo>
                    <a:pt x="1852" y="717"/>
                  </a:lnTo>
                  <a:lnTo>
                    <a:pt x="1840" y="716"/>
                  </a:lnTo>
                  <a:lnTo>
                    <a:pt x="1841" y="715"/>
                  </a:lnTo>
                  <a:lnTo>
                    <a:pt x="1842" y="713"/>
                  </a:lnTo>
                  <a:lnTo>
                    <a:pt x="1848" y="715"/>
                  </a:lnTo>
                  <a:close/>
                  <a:moveTo>
                    <a:pt x="1875" y="707"/>
                  </a:moveTo>
                  <a:lnTo>
                    <a:pt x="1876" y="707"/>
                  </a:lnTo>
                  <a:lnTo>
                    <a:pt x="1875" y="711"/>
                  </a:lnTo>
                  <a:lnTo>
                    <a:pt x="1874" y="711"/>
                  </a:lnTo>
                  <a:lnTo>
                    <a:pt x="1872" y="710"/>
                  </a:lnTo>
                  <a:lnTo>
                    <a:pt x="1865" y="711"/>
                  </a:lnTo>
                  <a:lnTo>
                    <a:pt x="1864" y="710"/>
                  </a:lnTo>
                  <a:lnTo>
                    <a:pt x="1864" y="708"/>
                  </a:lnTo>
                  <a:lnTo>
                    <a:pt x="1865" y="707"/>
                  </a:lnTo>
                  <a:lnTo>
                    <a:pt x="1869" y="706"/>
                  </a:lnTo>
                  <a:lnTo>
                    <a:pt x="1870" y="706"/>
                  </a:lnTo>
                  <a:lnTo>
                    <a:pt x="1870" y="705"/>
                  </a:lnTo>
                  <a:lnTo>
                    <a:pt x="1872" y="702"/>
                  </a:lnTo>
                  <a:lnTo>
                    <a:pt x="1872" y="703"/>
                  </a:lnTo>
                  <a:lnTo>
                    <a:pt x="1873" y="704"/>
                  </a:lnTo>
                  <a:lnTo>
                    <a:pt x="1873" y="705"/>
                  </a:lnTo>
                  <a:lnTo>
                    <a:pt x="1875" y="707"/>
                  </a:lnTo>
                  <a:close/>
                  <a:moveTo>
                    <a:pt x="926" y="907"/>
                  </a:moveTo>
                  <a:lnTo>
                    <a:pt x="925" y="905"/>
                  </a:lnTo>
                  <a:lnTo>
                    <a:pt x="924" y="905"/>
                  </a:lnTo>
                  <a:lnTo>
                    <a:pt x="923" y="905"/>
                  </a:lnTo>
                  <a:lnTo>
                    <a:pt x="922" y="906"/>
                  </a:lnTo>
                  <a:lnTo>
                    <a:pt x="920" y="906"/>
                  </a:lnTo>
                  <a:lnTo>
                    <a:pt x="919" y="906"/>
                  </a:lnTo>
                  <a:lnTo>
                    <a:pt x="917" y="906"/>
                  </a:lnTo>
                  <a:lnTo>
                    <a:pt x="916" y="905"/>
                  </a:lnTo>
                  <a:lnTo>
                    <a:pt x="916" y="904"/>
                  </a:lnTo>
                  <a:lnTo>
                    <a:pt x="916" y="903"/>
                  </a:lnTo>
                  <a:lnTo>
                    <a:pt x="915" y="901"/>
                  </a:lnTo>
                  <a:lnTo>
                    <a:pt x="915" y="900"/>
                  </a:lnTo>
                  <a:lnTo>
                    <a:pt x="914" y="900"/>
                  </a:lnTo>
                  <a:lnTo>
                    <a:pt x="912" y="901"/>
                  </a:lnTo>
                  <a:lnTo>
                    <a:pt x="912" y="900"/>
                  </a:lnTo>
                  <a:lnTo>
                    <a:pt x="914" y="897"/>
                  </a:lnTo>
                  <a:lnTo>
                    <a:pt x="907" y="897"/>
                  </a:lnTo>
                  <a:lnTo>
                    <a:pt x="900" y="898"/>
                  </a:lnTo>
                  <a:lnTo>
                    <a:pt x="899" y="897"/>
                  </a:lnTo>
                  <a:lnTo>
                    <a:pt x="898" y="896"/>
                  </a:lnTo>
                  <a:lnTo>
                    <a:pt x="897" y="896"/>
                  </a:lnTo>
                  <a:lnTo>
                    <a:pt x="897" y="895"/>
                  </a:lnTo>
                  <a:lnTo>
                    <a:pt x="898" y="893"/>
                  </a:lnTo>
                  <a:lnTo>
                    <a:pt x="899" y="892"/>
                  </a:lnTo>
                  <a:lnTo>
                    <a:pt x="907" y="888"/>
                  </a:lnTo>
                  <a:lnTo>
                    <a:pt x="915" y="884"/>
                  </a:lnTo>
                  <a:lnTo>
                    <a:pt x="917" y="882"/>
                  </a:lnTo>
                  <a:lnTo>
                    <a:pt x="918" y="882"/>
                  </a:lnTo>
                  <a:lnTo>
                    <a:pt x="918" y="881"/>
                  </a:lnTo>
                  <a:lnTo>
                    <a:pt x="918" y="880"/>
                  </a:lnTo>
                  <a:lnTo>
                    <a:pt x="917" y="880"/>
                  </a:lnTo>
                  <a:lnTo>
                    <a:pt x="916" y="881"/>
                  </a:lnTo>
                  <a:lnTo>
                    <a:pt x="915" y="882"/>
                  </a:lnTo>
                  <a:lnTo>
                    <a:pt x="912" y="881"/>
                  </a:lnTo>
                  <a:lnTo>
                    <a:pt x="912" y="882"/>
                  </a:lnTo>
                  <a:lnTo>
                    <a:pt x="911" y="883"/>
                  </a:lnTo>
                  <a:lnTo>
                    <a:pt x="910" y="883"/>
                  </a:lnTo>
                  <a:lnTo>
                    <a:pt x="911" y="881"/>
                  </a:lnTo>
                  <a:lnTo>
                    <a:pt x="909" y="881"/>
                  </a:lnTo>
                  <a:lnTo>
                    <a:pt x="909" y="880"/>
                  </a:lnTo>
                  <a:lnTo>
                    <a:pt x="911" y="878"/>
                  </a:lnTo>
                  <a:lnTo>
                    <a:pt x="912" y="876"/>
                  </a:lnTo>
                  <a:lnTo>
                    <a:pt x="914" y="876"/>
                  </a:lnTo>
                  <a:lnTo>
                    <a:pt x="914" y="875"/>
                  </a:lnTo>
                  <a:lnTo>
                    <a:pt x="912" y="874"/>
                  </a:lnTo>
                  <a:lnTo>
                    <a:pt x="912" y="873"/>
                  </a:lnTo>
                  <a:lnTo>
                    <a:pt x="911" y="874"/>
                  </a:lnTo>
                  <a:lnTo>
                    <a:pt x="910" y="875"/>
                  </a:lnTo>
                  <a:lnTo>
                    <a:pt x="906" y="875"/>
                  </a:lnTo>
                  <a:lnTo>
                    <a:pt x="903" y="878"/>
                  </a:lnTo>
                  <a:lnTo>
                    <a:pt x="899" y="878"/>
                  </a:lnTo>
                  <a:lnTo>
                    <a:pt x="899" y="876"/>
                  </a:lnTo>
                  <a:lnTo>
                    <a:pt x="899" y="875"/>
                  </a:lnTo>
                  <a:lnTo>
                    <a:pt x="899" y="874"/>
                  </a:lnTo>
                  <a:lnTo>
                    <a:pt x="900" y="870"/>
                  </a:lnTo>
                  <a:lnTo>
                    <a:pt x="900" y="869"/>
                  </a:lnTo>
                  <a:lnTo>
                    <a:pt x="899" y="869"/>
                  </a:lnTo>
                  <a:lnTo>
                    <a:pt x="898" y="869"/>
                  </a:lnTo>
                  <a:lnTo>
                    <a:pt x="896" y="870"/>
                  </a:lnTo>
                  <a:lnTo>
                    <a:pt x="896" y="869"/>
                  </a:lnTo>
                  <a:lnTo>
                    <a:pt x="896" y="867"/>
                  </a:lnTo>
                  <a:lnTo>
                    <a:pt x="896" y="866"/>
                  </a:lnTo>
                  <a:lnTo>
                    <a:pt x="897" y="865"/>
                  </a:lnTo>
                  <a:lnTo>
                    <a:pt x="897" y="864"/>
                  </a:lnTo>
                  <a:lnTo>
                    <a:pt x="897" y="863"/>
                  </a:lnTo>
                  <a:lnTo>
                    <a:pt x="897" y="862"/>
                  </a:lnTo>
                  <a:lnTo>
                    <a:pt x="898" y="862"/>
                  </a:lnTo>
                  <a:lnTo>
                    <a:pt x="899" y="862"/>
                  </a:lnTo>
                  <a:lnTo>
                    <a:pt x="899" y="861"/>
                  </a:lnTo>
                  <a:lnTo>
                    <a:pt x="899" y="858"/>
                  </a:lnTo>
                  <a:lnTo>
                    <a:pt x="900" y="858"/>
                  </a:lnTo>
                  <a:lnTo>
                    <a:pt x="902" y="856"/>
                  </a:lnTo>
                  <a:lnTo>
                    <a:pt x="903" y="856"/>
                  </a:lnTo>
                  <a:lnTo>
                    <a:pt x="905" y="857"/>
                  </a:lnTo>
                  <a:lnTo>
                    <a:pt x="903" y="858"/>
                  </a:lnTo>
                  <a:lnTo>
                    <a:pt x="905" y="859"/>
                  </a:lnTo>
                  <a:lnTo>
                    <a:pt x="906" y="859"/>
                  </a:lnTo>
                  <a:lnTo>
                    <a:pt x="907" y="859"/>
                  </a:lnTo>
                  <a:lnTo>
                    <a:pt x="908" y="858"/>
                  </a:lnTo>
                  <a:lnTo>
                    <a:pt x="907" y="859"/>
                  </a:lnTo>
                  <a:lnTo>
                    <a:pt x="906" y="861"/>
                  </a:lnTo>
                  <a:lnTo>
                    <a:pt x="906" y="862"/>
                  </a:lnTo>
                  <a:lnTo>
                    <a:pt x="906" y="863"/>
                  </a:lnTo>
                  <a:lnTo>
                    <a:pt x="907" y="863"/>
                  </a:lnTo>
                  <a:lnTo>
                    <a:pt x="909" y="861"/>
                  </a:lnTo>
                  <a:lnTo>
                    <a:pt x="910" y="858"/>
                  </a:lnTo>
                  <a:lnTo>
                    <a:pt x="911" y="859"/>
                  </a:lnTo>
                  <a:lnTo>
                    <a:pt x="912" y="866"/>
                  </a:lnTo>
                  <a:lnTo>
                    <a:pt x="914" y="869"/>
                  </a:lnTo>
                  <a:lnTo>
                    <a:pt x="912" y="871"/>
                  </a:lnTo>
                  <a:lnTo>
                    <a:pt x="915" y="870"/>
                  </a:lnTo>
                  <a:lnTo>
                    <a:pt x="917" y="867"/>
                  </a:lnTo>
                  <a:lnTo>
                    <a:pt x="922" y="858"/>
                  </a:lnTo>
                  <a:lnTo>
                    <a:pt x="924" y="856"/>
                  </a:lnTo>
                  <a:lnTo>
                    <a:pt x="924" y="855"/>
                  </a:lnTo>
                  <a:lnTo>
                    <a:pt x="924" y="854"/>
                  </a:lnTo>
                  <a:lnTo>
                    <a:pt x="924" y="853"/>
                  </a:lnTo>
                  <a:lnTo>
                    <a:pt x="924" y="850"/>
                  </a:lnTo>
                  <a:lnTo>
                    <a:pt x="923" y="849"/>
                  </a:lnTo>
                  <a:lnTo>
                    <a:pt x="920" y="849"/>
                  </a:lnTo>
                  <a:lnTo>
                    <a:pt x="920" y="848"/>
                  </a:lnTo>
                  <a:lnTo>
                    <a:pt x="920" y="846"/>
                  </a:lnTo>
                  <a:lnTo>
                    <a:pt x="923" y="842"/>
                  </a:lnTo>
                  <a:lnTo>
                    <a:pt x="927" y="838"/>
                  </a:lnTo>
                  <a:lnTo>
                    <a:pt x="928" y="839"/>
                  </a:lnTo>
                  <a:lnTo>
                    <a:pt x="931" y="840"/>
                  </a:lnTo>
                  <a:lnTo>
                    <a:pt x="937" y="840"/>
                  </a:lnTo>
                  <a:lnTo>
                    <a:pt x="937" y="842"/>
                  </a:lnTo>
                  <a:lnTo>
                    <a:pt x="939" y="842"/>
                  </a:lnTo>
                  <a:lnTo>
                    <a:pt x="941" y="845"/>
                  </a:lnTo>
                  <a:lnTo>
                    <a:pt x="945" y="846"/>
                  </a:lnTo>
                  <a:lnTo>
                    <a:pt x="945" y="845"/>
                  </a:lnTo>
                  <a:lnTo>
                    <a:pt x="944" y="844"/>
                  </a:lnTo>
                  <a:lnTo>
                    <a:pt x="944" y="842"/>
                  </a:lnTo>
                  <a:lnTo>
                    <a:pt x="943" y="841"/>
                  </a:lnTo>
                  <a:lnTo>
                    <a:pt x="943" y="840"/>
                  </a:lnTo>
                  <a:lnTo>
                    <a:pt x="943" y="837"/>
                  </a:lnTo>
                  <a:lnTo>
                    <a:pt x="942" y="834"/>
                  </a:lnTo>
                  <a:lnTo>
                    <a:pt x="942" y="833"/>
                  </a:lnTo>
                  <a:lnTo>
                    <a:pt x="941" y="834"/>
                  </a:lnTo>
                  <a:lnTo>
                    <a:pt x="940" y="833"/>
                  </a:lnTo>
                  <a:lnTo>
                    <a:pt x="940" y="831"/>
                  </a:lnTo>
                  <a:lnTo>
                    <a:pt x="940" y="830"/>
                  </a:lnTo>
                  <a:lnTo>
                    <a:pt x="939" y="829"/>
                  </a:lnTo>
                  <a:lnTo>
                    <a:pt x="941" y="826"/>
                  </a:lnTo>
                  <a:lnTo>
                    <a:pt x="952" y="821"/>
                  </a:lnTo>
                  <a:lnTo>
                    <a:pt x="954" y="821"/>
                  </a:lnTo>
                  <a:lnTo>
                    <a:pt x="955" y="821"/>
                  </a:lnTo>
                  <a:lnTo>
                    <a:pt x="955" y="820"/>
                  </a:lnTo>
                  <a:lnTo>
                    <a:pt x="957" y="819"/>
                  </a:lnTo>
                  <a:lnTo>
                    <a:pt x="955" y="816"/>
                  </a:lnTo>
                  <a:lnTo>
                    <a:pt x="955" y="815"/>
                  </a:lnTo>
                  <a:lnTo>
                    <a:pt x="950" y="816"/>
                  </a:lnTo>
                  <a:lnTo>
                    <a:pt x="950" y="815"/>
                  </a:lnTo>
                  <a:lnTo>
                    <a:pt x="950" y="813"/>
                  </a:lnTo>
                  <a:lnTo>
                    <a:pt x="951" y="811"/>
                  </a:lnTo>
                  <a:lnTo>
                    <a:pt x="952" y="811"/>
                  </a:lnTo>
                  <a:lnTo>
                    <a:pt x="958" y="809"/>
                  </a:lnTo>
                  <a:lnTo>
                    <a:pt x="959" y="808"/>
                  </a:lnTo>
                  <a:lnTo>
                    <a:pt x="961" y="807"/>
                  </a:lnTo>
                  <a:lnTo>
                    <a:pt x="962" y="806"/>
                  </a:lnTo>
                  <a:lnTo>
                    <a:pt x="967" y="805"/>
                  </a:lnTo>
                  <a:lnTo>
                    <a:pt x="966" y="804"/>
                  </a:lnTo>
                  <a:lnTo>
                    <a:pt x="965" y="803"/>
                  </a:lnTo>
                  <a:lnTo>
                    <a:pt x="966" y="800"/>
                  </a:lnTo>
                  <a:lnTo>
                    <a:pt x="967" y="800"/>
                  </a:lnTo>
                  <a:lnTo>
                    <a:pt x="969" y="799"/>
                  </a:lnTo>
                  <a:lnTo>
                    <a:pt x="969" y="798"/>
                  </a:lnTo>
                  <a:lnTo>
                    <a:pt x="969" y="796"/>
                  </a:lnTo>
                  <a:lnTo>
                    <a:pt x="970" y="795"/>
                  </a:lnTo>
                  <a:lnTo>
                    <a:pt x="975" y="791"/>
                  </a:lnTo>
                  <a:lnTo>
                    <a:pt x="979" y="791"/>
                  </a:lnTo>
                  <a:lnTo>
                    <a:pt x="981" y="789"/>
                  </a:lnTo>
                  <a:lnTo>
                    <a:pt x="983" y="789"/>
                  </a:lnTo>
                  <a:lnTo>
                    <a:pt x="984" y="789"/>
                  </a:lnTo>
                  <a:lnTo>
                    <a:pt x="985" y="789"/>
                  </a:lnTo>
                  <a:lnTo>
                    <a:pt x="985" y="788"/>
                  </a:lnTo>
                  <a:lnTo>
                    <a:pt x="985" y="787"/>
                  </a:lnTo>
                  <a:lnTo>
                    <a:pt x="985" y="786"/>
                  </a:lnTo>
                  <a:lnTo>
                    <a:pt x="986" y="784"/>
                  </a:lnTo>
                  <a:lnTo>
                    <a:pt x="995" y="784"/>
                  </a:lnTo>
                  <a:lnTo>
                    <a:pt x="996" y="783"/>
                  </a:lnTo>
                  <a:lnTo>
                    <a:pt x="998" y="782"/>
                  </a:lnTo>
                  <a:lnTo>
                    <a:pt x="1001" y="779"/>
                  </a:lnTo>
                  <a:lnTo>
                    <a:pt x="1002" y="779"/>
                  </a:lnTo>
                  <a:lnTo>
                    <a:pt x="1009" y="778"/>
                  </a:lnTo>
                  <a:lnTo>
                    <a:pt x="1010" y="778"/>
                  </a:lnTo>
                  <a:lnTo>
                    <a:pt x="1010" y="777"/>
                  </a:lnTo>
                  <a:lnTo>
                    <a:pt x="1009" y="775"/>
                  </a:lnTo>
                  <a:lnTo>
                    <a:pt x="1009" y="774"/>
                  </a:lnTo>
                  <a:lnTo>
                    <a:pt x="1003" y="774"/>
                  </a:lnTo>
                  <a:lnTo>
                    <a:pt x="1003" y="773"/>
                  </a:lnTo>
                  <a:lnTo>
                    <a:pt x="1002" y="772"/>
                  </a:lnTo>
                  <a:lnTo>
                    <a:pt x="1003" y="771"/>
                  </a:lnTo>
                  <a:lnTo>
                    <a:pt x="1008" y="766"/>
                  </a:lnTo>
                  <a:lnTo>
                    <a:pt x="1014" y="765"/>
                  </a:lnTo>
                  <a:lnTo>
                    <a:pt x="1022" y="765"/>
                  </a:lnTo>
                  <a:lnTo>
                    <a:pt x="1021" y="766"/>
                  </a:lnTo>
                  <a:lnTo>
                    <a:pt x="1020" y="767"/>
                  </a:lnTo>
                  <a:lnTo>
                    <a:pt x="1013" y="775"/>
                  </a:lnTo>
                  <a:lnTo>
                    <a:pt x="1012" y="777"/>
                  </a:lnTo>
                  <a:lnTo>
                    <a:pt x="1014" y="775"/>
                  </a:lnTo>
                  <a:lnTo>
                    <a:pt x="1014" y="777"/>
                  </a:lnTo>
                  <a:lnTo>
                    <a:pt x="1015" y="778"/>
                  </a:lnTo>
                  <a:lnTo>
                    <a:pt x="1018" y="778"/>
                  </a:lnTo>
                  <a:lnTo>
                    <a:pt x="1019" y="778"/>
                  </a:lnTo>
                  <a:lnTo>
                    <a:pt x="1020" y="775"/>
                  </a:lnTo>
                  <a:lnTo>
                    <a:pt x="1020" y="774"/>
                  </a:lnTo>
                  <a:lnTo>
                    <a:pt x="1021" y="773"/>
                  </a:lnTo>
                  <a:lnTo>
                    <a:pt x="1021" y="772"/>
                  </a:lnTo>
                  <a:lnTo>
                    <a:pt x="1023" y="771"/>
                  </a:lnTo>
                  <a:lnTo>
                    <a:pt x="1024" y="771"/>
                  </a:lnTo>
                  <a:lnTo>
                    <a:pt x="1028" y="769"/>
                  </a:lnTo>
                  <a:lnTo>
                    <a:pt x="1029" y="767"/>
                  </a:lnTo>
                  <a:lnTo>
                    <a:pt x="1029" y="766"/>
                  </a:lnTo>
                  <a:lnTo>
                    <a:pt x="1029" y="764"/>
                  </a:lnTo>
                  <a:lnTo>
                    <a:pt x="1029" y="763"/>
                  </a:lnTo>
                  <a:lnTo>
                    <a:pt x="1029" y="762"/>
                  </a:lnTo>
                  <a:lnTo>
                    <a:pt x="1024" y="763"/>
                  </a:lnTo>
                  <a:lnTo>
                    <a:pt x="1023" y="763"/>
                  </a:lnTo>
                  <a:lnTo>
                    <a:pt x="1023" y="762"/>
                  </a:lnTo>
                  <a:lnTo>
                    <a:pt x="1024" y="759"/>
                  </a:lnTo>
                  <a:lnTo>
                    <a:pt x="1026" y="757"/>
                  </a:lnTo>
                  <a:lnTo>
                    <a:pt x="1027" y="755"/>
                  </a:lnTo>
                  <a:lnTo>
                    <a:pt x="1026" y="754"/>
                  </a:lnTo>
                  <a:lnTo>
                    <a:pt x="1026" y="753"/>
                  </a:lnTo>
                  <a:lnTo>
                    <a:pt x="1026" y="750"/>
                  </a:lnTo>
                  <a:lnTo>
                    <a:pt x="1027" y="749"/>
                  </a:lnTo>
                  <a:lnTo>
                    <a:pt x="1028" y="748"/>
                  </a:lnTo>
                  <a:lnTo>
                    <a:pt x="1030" y="748"/>
                  </a:lnTo>
                  <a:lnTo>
                    <a:pt x="1038" y="747"/>
                  </a:lnTo>
                  <a:lnTo>
                    <a:pt x="1039" y="748"/>
                  </a:lnTo>
                  <a:lnTo>
                    <a:pt x="1040" y="748"/>
                  </a:lnTo>
                  <a:lnTo>
                    <a:pt x="1040" y="747"/>
                  </a:lnTo>
                  <a:lnTo>
                    <a:pt x="1041" y="746"/>
                  </a:lnTo>
                  <a:lnTo>
                    <a:pt x="1041" y="745"/>
                  </a:lnTo>
                  <a:lnTo>
                    <a:pt x="1043" y="745"/>
                  </a:lnTo>
                  <a:lnTo>
                    <a:pt x="1044" y="745"/>
                  </a:lnTo>
                  <a:lnTo>
                    <a:pt x="1044" y="746"/>
                  </a:lnTo>
                  <a:lnTo>
                    <a:pt x="1044" y="747"/>
                  </a:lnTo>
                  <a:lnTo>
                    <a:pt x="1045" y="747"/>
                  </a:lnTo>
                  <a:lnTo>
                    <a:pt x="1048" y="747"/>
                  </a:lnTo>
                  <a:lnTo>
                    <a:pt x="1050" y="750"/>
                  </a:lnTo>
                  <a:lnTo>
                    <a:pt x="1053" y="752"/>
                  </a:lnTo>
                  <a:lnTo>
                    <a:pt x="1060" y="749"/>
                  </a:lnTo>
                  <a:lnTo>
                    <a:pt x="1061" y="750"/>
                  </a:lnTo>
                  <a:lnTo>
                    <a:pt x="1061" y="752"/>
                  </a:lnTo>
                  <a:lnTo>
                    <a:pt x="1061" y="753"/>
                  </a:lnTo>
                  <a:lnTo>
                    <a:pt x="1060" y="754"/>
                  </a:lnTo>
                  <a:lnTo>
                    <a:pt x="1060" y="755"/>
                  </a:lnTo>
                  <a:lnTo>
                    <a:pt x="1061" y="757"/>
                  </a:lnTo>
                  <a:lnTo>
                    <a:pt x="1061" y="758"/>
                  </a:lnTo>
                  <a:lnTo>
                    <a:pt x="1062" y="758"/>
                  </a:lnTo>
                  <a:lnTo>
                    <a:pt x="1063" y="759"/>
                  </a:lnTo>
                  <a:lnTo>
                    <a:pt x="1063" y="758"/>
                  </a:lnTo>
                  <a:lnTo>
                    <a:pt x="1063" y="757"/>
                  </a:lnTo>
                  <a:lnTo>
                    <a:pt x="1064" y="756"/>
                  </a:lnTo>
                  <a:lnTo>
                    <a:pt x="1064" y="755"/>
                  </a:lnTo>
                  <a:lnTo>
                    <a:pt x="1065" y="755"/>
                  </a:lnTo>
                  <a:lnTo>
                    <a:pt x="1066" y="756"/>
                  </a:lnTo>
                  <a:lnTo>
                    <a:pt x="1066" y="754"/>
                  </a:lnTo>
                  <a:lnTo>
                    <a:pt x="1067" y="753"/>
                  </a:lnTo>
                  <a:lnTo>
                    <a:pt x="1070" y="749"/>
                  </a:lnTo>
                  <a:lnTo>
                    <a:pt x="1071" y="749"/>
                  </a:lnTo>
                  <a:lnTo>
                    <a:pt x="1071" y="750"/>
                  </a:lnTo>
                  <a:lnTo>
                    <a:pt x="1072" y="753"/>
                  </a:lnTo>
                  <a:lnTo>
                    <a:pt x="1072" y="754"/>
                  </a:lnTo>
                  <a:lnTo>
                    <a:pt x="1073" y="754"/>
                  </a:lnTo>
                  <a:lnTo>
                    <a:pt x="1073" y="755"/>
                  </a:lnTo>
                  <a:lnTo>
                    <a:pt x="1074" y="756"/>
                  </a:lnTo>
                  <a:lnTo>
                    <a:pt x="1080" y="753"/>
                  </a:lnTo>
                  <a:lnTo>
                    <a:pt x="1081" y="750"/>
                  </a:lnTo>
                  <a:lnTo>
                    <a:pt x="1087" y="748"/>
                  </a:lnTo>
                  <a:lnTo>
                    <a:pt x="1088" y="747"/>
                  </a:lnTo>
                  <a:lnTo>
                    <a:pt x="1089" y="745"/>
                  </a:lnTo>
                  <a:lnTo>
                    <a:pt x="1091" y="744"/>
                  </a:lnTo>
                  <a:lnTo>
                    <a:pt x="1092" y="742"/>
                  </a:lnTo>
                  <a:lnTo>
                    <a:pt x="1092" y="741"/>
                  </a:lnTo>
                  <a:lnTo>
                    <a:pt x="1093" y="741"/>
                  </a:lnTo>
                  <a:lnTo>
                    <a:pt x="1097" y="742"/>
                  </a:lnTo>
                  <a:lnTo>
                    <a:pt x="1098" y="740"/>
                  </a:lnTo>
                  <a:lnTo>
                    <a:pt x="1099" y="740"/>
                  </a:lnTo>
                  <a:lnTo>
                    <a:pt x="1100" y="741"/>
                  </a:lnTo>
                  <a:lnTo>
                    <a:pt x="1100" y="744"/>
                  </a:lnTo>
                  <a:lnTo>
                    <a:pt x="1101" y="745"/>
                  </a:lnTo>
                  <a:lnTo>
                    <a:pt x="1103" y="745"/>
                  </a:lnTo>
                  <a:lnTo>
                    <a:pt x="1104" y="744"/>
                  </a:lnTo>
                  <a:lnTo>
                    <a:pt x="1107" y="741"/>
                  </a:lnTo>
                  <a:lnTo>
                    <a:pt x="1108" y="740"/>
                  </a:lnTo>
                  <a:lnTo>
                    <a:pt x="1110" y="740"/>
                  </a:lnTo>
                  <a:lnTo>
                    <a:pt x="1112" y="739"/>
                  </a:lnTo>
                  <a:lnTo>
                    <a:pt x="1112" y="737"/>
                  </a:lnTo>
                  <a:lnTo>
                    <a:pt x="1112" y="736"/>
                  </a:lnTo>
                  <a:lnTo>
                    <a:pt x="1113" y="736"/>
                  </a:lnTo>
                  <a:lnTo>
                    <a:pt x="1116" y="739"/>
                  </a:lnTo>
                  <a:lnTo>
                    <a:pt x="1117" y="738"/>
                  </a:lnTo>
                  <a:lnTo>
                    <a:pt x="1116" y="737"/>
                  </a:lnTo>
                  <a:lnTo>
                    <a:pt x="1116" y="736"/>
                  </a:lnTo>
                  <a:lnTo>
                    <a:pt x="1117" y="734"/>
                  </a:lnTo>
                  <a:lnTo>
                    <a:pt x="1117" y="732"/>
                  </a:lnTo>
                  <a:lnTo>
                    <a:pt x="1118" y="731"/>
                  </a:lnTo>
                  <a:lnTo>
                    <a:pt x="1119" y="731"/>
                  </a:lnTo>
                  <a:lnTo>
                    <a:pt x="1119" y="729"/>
                  </a:lnTo>
                  <a:lnTo>
                    <a:pt x="1121" y="727"/>
                  </a:lnTo>
                  <a:lnTo>
                    <a:pt x="1124" y="725"/>
                  </a:lnTo>
                  <a:lnTo>
                    <a:pt x="1125" y="725"/>
                  </a:lnTo>
                  <a:lnTo>
                    <a:pt x="1126" y="725"/>
                  </a:lnTo>
                  <a:lnTo>
                    <a:pt x="1126" y="728"/>
                  </a:lnTo>
                  <a:lnTo>
                    <a:pt x="1127" y="729"/>
                  </a:lnTo>
                  <a:lnTo>
                    <a:pt x="1129" y="729"/>
                  </a:lnTo>
                  <a:lnTo>
                    <a:pt x="1129" y="728"/>
                  </a:lnTo>
                  <a:lnTo>
                    <a:pt x="1131" y="727"/>
                  </a:lnTo>
                  <a:lnTo>
                    <a:pt x="1133" y="724"/>
                  </a:lnTo>
                  <a:lnTo>
                    <a:pt x="1133" y="723"/>
                  </a:lnTo>
                  <a:lnTo>
                    <a:pt x="1134" y="720"/>
                  </a:lnTo>
                  <a:lnTo>
                    <a:pt x="1135" y="719"/>
                  </a:lnTo>
                  <a:lnTo>
                    <a:pt x="1136" y="717"/>
                  </a:lnTo>
                  <a:lnTo>
                    <a:pt x="1140" y="716"/>
                  </a:lnTo>
                  <a:lnTo>
                    <a:pt x="1149" y="722"/>
                  </a:lnTo>
                  <a:lnTo>
                    <a:pt x="1150" y="722"/>
                  </a:lnTo>
                  <a:lnTo>
                    <a:pt x="1150" y="720"/>
                  </a:lnTo>
                  <a:lnTo>
                    <a:pt x="1150" y="719"/>
                  </a:lnTo>
                  <a:lnTo>
                    <a:pt x="1149" y="717"/>
                  </a:lnTo>
                  <a:lnTo>
                    <a:pt x="1148" y="717"/>
                  </a:lnTo>
                  <a:lnTo>
                    <a:pt x="1148" y="716"/>
                  </a:lnTo>
                  <a:lnTo>
                    <a:pt x="1148" y="714"/>
                  </a:lnTo>
                  <a:lnTo>
                    <a:pt x="1148" y="713"/>
                  </a:lnTo>
                  <a:lnTo>
                    <a:pt x="1147" y="711"/>
                  </a:lnTo>
                  <a:lnTo>
                    <a:pt x="1145" y="710"/>
                  </a:lnTo>
                  <a:lnTo>
                    <a:pt x="1144" y="707"/>
                  </a:lnTo>
                  <a:lnTo>
                    <a:pt x="1143" y="706"/>
                  </a:lnTo>
                  <a:lnTo>
                    <a:pt x="1143" y="705"/>
                  </a:lnTo>
                  <a:lnTo>
                    <a:pt x="1144" y="704"/>
                  </a:lnTo>
                  <a:lnTo>
                    <a:pt x="1145" y="703"/>
                  </a:lnTo>
                  <a:lnTo>
                    <a:pt x="1147" y="699"/>
                  </a:lnTo>
                  <a:lnTo>
                    <a:pt x="1148" y="698"/>
                  </a:lnTo>
                  <a:lnTo>
                    <a:pt x="1152" y="698"/>
                  </a:lnTo>
                  <a:lnTo>
                    <a:pt x="1153" y="697"/>
                  </a:lnTo>
                  <a:lnTo>
                    <a:pt x="1156" y="694"/>
                  </a:lnTo>
                  <a:lnTo>
                    <a:pt x="1157" y="692"/>
                  </a:lnTo>
                  <a:lnTo>
                    <a:pt x="1158" y="692"/>
                  </a:lnTo>
                  <a:lnTo>
                    <a:pt x="1159" y="691"/>
                  </a:lnTo>
                  <a:lnTo>
                    <a:pt x="1159" y="689"/>
                  </a:lnTo>
                  <a:lnTo>
                    <a:pt x="1159" y="688"/>
                  </a:lnTo>
                  <a:lnTo>
                    <a:pt x="1160" y="688"/>
                  </a:lnTo>
                  <a:lnTo>
                    <a:pt x="1161" y="687"/>
                  </a:lnTo>
                  <a:lnTo>
                    <a:pt x="1164" y="686"/>
                  </a:lnTo>
                  <a:lnTo>
                    <a:pt x="1165" y="685"/>
                  </a:lnTo>
                  <a:lnTo>
                    <a:pt x="1166" y="683"/>
                  </a:lnTo>
                  <a:lnTo>
                    <a:pt x="1166" y="682"/>
                  </a:lnTo>
                  <a:lnTo>
                    <a:pt x="1172" y="680"/>
                  </a:lnTo>
                  <a:lnTo>
                    <a:pt x="1173" y="678"/>
                  </a:lnTo>
                  <a:lnTo>
                    <a:pt x="1173" y="677"/>
                  </a:lnTo>
                  <a:lnTo>
                    <a:pt x="1179" y="677"/>
                  </a:lnTo>
                  <a:lnTo>
                    <a:pt x="1183" y="673"/>
                  </a:lnTo>
                  <a:lnTo>
                    <a:pt x="1184" y="673"/>
                  </a:lnTo>
                  <a:lnTo>
                    <a:pt x="1186" y="671"/>
                  </a:lnTo>
                  <a:lnTo>
                    <a:pt x="1188" y="670"/>
                  </a:lnTo>
                  <a:lnTo>
                    <a:pt x="1200" y="671"/>
                  </a:lnTo>
                  <a:lnTo>
                    <a:pt x="1203" y="674"/>
                  </a:lnTo>
                  <a:lnTo>
                    <a:pt x="1207" y="675"/>
                  </a:lnTo>
                  <a:lnTo>
                    <a:pt x="1211" y="674"/>
                  </a:lnTo>
                  <a:lnTo>
                    <a:pt x="1212" y="677"/>
                  </a:lnTo>
                  <a:lnTo>
                    <a:pt x="1211" y="678"/>
                  </a:lnTo>
                  <a:lnTo>
                    <a:pt x="1211" y="679"/>
                  </a:lnTo>
                  <a:lnTo>
                    <a:pt x="1213" y="679"/>
                  </a:lnTo>
                  <a:lnTo>
                    <a:pt x="1213" y="680"/>
                  </a:lnTo>
                  <a:lnTo>
                    <a:pt x="1214" y="682"/>
                  </a:lnTo>
                  <a:lnTo>
                    <a:pt x="1216" y="685"/>
                  </a:lnTo>
                  <a:lnTo>
                    <a:pt x="1217" y="685"/>
                  </a:lnTo>
                  <a:lnTo>
                    <a:pt x="1218" y="685"/>
                  </a:lnTo>
                  <a:lnTo>
                    <a:pt x="1219" y="685"/>
                  </a:lnTo>
                  <a:lnTo>
                    <a:pt x="1219" y="686"/>
                  </a:lnTo>
                  <a:lnTo>
                    <a:pt x="1219" y="687"/>
                  </a:lnTo>
                  <a:lnTo>
                    <a:pt x="1218" y="688"/>
                  </a:lnTo>
                  <a:lnTo>
                    <a:pt x="1218" y="690"/>
                  </a:lnTo>
                  <a:lnTo>
                    <a:pt x="1219" y="691"/>
                  </a:lnTo>
                  <a:lnTo>
                    <a:pt x="1221" y="694"/>
                  </a:lnTo>
                  <a:lnTo>
                    <a:pt x="1222" y="695"/>
                  </a:lnTo>
                  <a:lnTo>
                    <a:pt x="1221" y="697"/>
                  </a:lnTo>
                  <a:lnTo>
                    <a:pt x="1221" y="698"/>
                  </a:lnTo>
                  <a:lnTo>
                    <a:pt x="1221" y="700"/>
                  </a:lnTo>
                  <a:lnTo>
                    <a:pt x="1222" y="702"/>
                  </a:lnTo>
                  <a:lnTo>
                    <a:pt x="1224" y="702"/>
                  </a:lnTo>
                  <a:lnTo>
                    <a:pt x="1225" y="703"/>
                  </a:lnTo>
                  <a:lnTo>
                    <a:pt x="1221" y="706"/>
                  </a:lnTo>
                  <a:lnTo>
                    <a:pt x="1220" y="708"/>
                  </a:lnTo>
                  <a:lnTo>
                    <a:pt x="1220" y="710"/>
                  </a:lnTo>
                  <a:lnTo>
                    <a:pt x="1220" y="711"/>
                  </a:lnTo>
                  <a:lnTo>
                    <a:pt x="1220" y="712"/>
                  </a:lnTo>
                  <a:lnTo>
                    <a:pt x="1219" y="716"/>
                  </a:lnTo>
                  <a:lnTo>
                    <a:pt x="1221" y="717"/>
                  </a:lnTo>
                  <a:lnTo>
                    <a:pt x="1222" y="719"/>
                  </a:lnTo>
                  <a:lnTo>
                    <a:pt x="1221" y="720"/>
                  </a:lnTo>
                  <a:lnTo>
                    <a:pt x="1218" y="724"/>
                  </a:lnTo>
                  <a:lnTo>
                    <a:pt x="1214" y="730"/>
                  </a:lnTo>
                  <a:lnTo>
                    <a:pt x="1213" y="733"/>
                  </a:lnTo>
                  <a:lnTo>
                    <a:pt x="1212" y="733"/>
                  </a:lnTo>
                  <a:lnTo>
                    <a:pt x="1210" y="733"/>
                  </a:lnTo>
                  <a:lnTo>
                    <a:pt x="1210" y="734"/>
                  </a:lnTo>
                  <a:lnTo>
                    <a:pt x="1209" y="736"/>
                  </a:lnTo>
                  <a:lnTo>
                    <a:pt x="1210" y="737"/>
                  </a:lnTo>
                  <a:lnTo>
                    <a:pt x="1209" y="739"/>
                  </a:lnTo>
                  <a:lnTo>
                    <a:pt x="1208" y="741"/>
                  </a:lnTo>
                  <a:lnTo>
                    <a:pt x="1204" y="744"/>
                  </a:lnTo>
                  <a:lnTo>
                    <a:pt x="1203" y="744"/>
                  </a:lnTo>
                  <a:lnTo>
                    <a:pt x="1203" y="745"/>
                  </a:lnTo>
                  <a:lnTo>
                    <a:pt x="1204" y="746"/>
                  </a:lnTo>
                  <a:lnTo>
                    <a:pt x="1207" y="746"/>
                  </a:lnTo>
                  <a:lnTo>
                    <a:pt x="1208" y="747"/>
                  </a:lnTo>
                  <a:lnTo>
                    <a:pt x="1207" y="748"/>
                  </a:lnTo>
                  <a:lnTo>
                    <a:pt x="1198" y="750"/>
                  </a:lnTo>
                  <a:lnTo>
                    <a:pt x="1190" y="757"/>
                  </a:lnTo>
                  <a:lnTo>
                    <a:pt x="1187" y="757"/>
                  </a:lnTo>
                  <a:lnTo>
                    <a:pt x="1184" y="761"/>
                  </a:lnTo>
                  <a:lnTo>
                    <a:pt x="1178" y="767"/>
                  </a:lnTo>
                  <a:lnTo>
                    <a:pt x="1174" y="767"/>
                  </a:lnTo>
                  <a:lnTo>
                    <a:pt x="1169" y="771"/>
                  </a:lnTo>
                  <a:lnTo>
                    <a:pt x="1167" y="772"/>
                  </a:lnTo>
                  <a:lnTo>
                    <a:pt x="1165" y="774"/>
                  </a:lnTo>
                  <a:lnTo>
                    <a:pt x="1162" y="775"/>
                  </a:lnTo>
                  <a:lnTo>
                    <a:pt x="1160" y="778"/>
                  </a:lnTo>
                  <a:lnTo>
                    <a:pt x="1157" y="778"/>
                  </a:lnTo>
                  <a:lnTo>
                    <a:pt x="1156" y="780"/>
                  </a:lnTo>
                  <a:lnTo>
                    <a:pt x="1155" y="782"/>
                  </a:lnTo>
                  <a:lnTo>
                    <a:pt x="1142" y="787"/>
                  </a:lnTo>
                  <a:lnTo>
                    <a:pt x="1130" y="792"/>
                  </a:lnTo>
                  <a:lnTo>
                    <a:pt x="1127" y="796"/>
                  </a:lnTo>
                  <a:lnTo>
                    <a:pt x="1126" y="797"/>
                  </a:lnTo>
                  <a:lnTo>
                    <a:pt x="1125" y="798"/>
                  </a:lnTo>
                  <a:lnTo>
                    <a:pt x="1122" y="797"/>
                  </a:lnTo>
                  <a:lnTo>
                    <a:pt x="1115" y="801"/>
                  </a:lnTo>
                  <a:lnTo>
                    <a:pt x="1108" y="806"/>
                  </a:lnTo>
                  <a:lnTo>
                    <a:pt x="1103" y="806"/>
                  </a:lnTo>
                  <a:lnTo>
                    <a:pt x="1103" y="807"/>
                  </a:lnTo>
                  <a:lnTo>
                    <a:pt x="1101" y="808"/>
                  </a:lnTo>
                  <a:lnTo>
                    <a:pt x="1097" y="812"/>
                  </a:lnTo>
                  <a:lnTo>
                    <a:pt x="1095" y="814"/>
                  </a:lnTo>
                  <a:lnTo>
                    <a:pt x="1092" y="815"/>
                  </a:lnTo>
                  <a:lnTo>
                    <a:pt x="1093" y="813"/>
                  </a:lnTo>
                  <a:lnTo>
                    <a:pt x="1093" y="812"/>
                  </a:lnTo>
                  <a:lnTo>
                    <a:pt x="1093" y="811"/>
                  </a:lnTo>
                  <a:lnTo>
                    <a:pt x="1092" y="811"/>
                  </a:lnTo>
                  <a:lnTo>
                    <a:pt x="1091" y="809"/>
                  </a:lnTo>
                  <a:lnTo>
                    <a:pt x="1092" y="808"/>
                  </a:lnTo>
                  <a:lnTo>
                    <a:pt x="1091" y="806"/>
                  </a:lnTo>
                  <a:lnTo>
                    <a:pt x="1090" y="806"/>
                  </a:lnTo>
                  <a:lnTo>
                    <a:pt x="1089" y="807"/>
                  </a:lnTo>
                  <a:lnTo>
                    <a:pt x="1090" y="807"/>
                  </a:lnTo>
                  <a:lnTo>
                    <a:pt x="1090" y="808"/>
                  </a:lnTo>
                  <a:lnTo>
                    <a:pt x="1091" y="809"/>
                  </a:lnTo>
                  <a:lnTo>
                    <a:pt x="1090" y="811"/>
                  </a:lnTo>
                  <a:lnTo>
                    <a:pt x="1088" y="815"/>
                  </a:lnTo>
                  <a:lnTo>
                    <a:pt x="1087" y="816"/>
                  </a:lnTo>
                  <a:lnTo>
                    <a:pt x="1083" y="820"/>
                  </a:lnTo>
                  <a:lnTo>
                    <a:pt x="1081" y="820"/>
                  </a:lnTo>
                  <a:lnTo>
                    <a:pt x="1080" y="821"/>
                  </a:lnTo>
                  <a:lnTo>
                    <a:pt x="1076" y="820"/>
                  </a:lnTo>
                  <a:lnTo>
                    <a:pt x="1069" y="826"/>
                  </a:lnTo>
                  <a:lnTo>
                    <a:pt x="1066" y="826"/>
                  </a:lnTo>
                  <a:lnTo>
                    <a:pt x="1057" y="834"/>
                  </a:lnTo>
                  <a:lnTo>
                    <a:pt x="1056" y="834"/>
                  </a:lnTo>
                  <a:lnTo>
                    <a:pt x="1054" y="833"/>
                  </a:lnTo>
                  <a:lnTo>
                    <a:pt x="1053" y="833"/>
                  </a:lnTo>
                  <a:lnTo>
                    <a:pt x="1052" y="833"/>
                  </a:lnTo>
                  <a:lnTo>
                    <a:pt x="1050" y="834"/>
                  </a:lnTo>
                  <a:lnTo>
                    <a:pt x="1050" y="836"/>
                  </a:lnTo>
                  <a:lnTo>
                    <a:pt x="1047" y="840"/>
                  </a:lnTo>
                  <a:lnTo>
                    <a:pt x="1047" y="842"/>
                  </a:lnTo>
                  <a:lnTo>
                    <a:pt x="1046" y="842"/>
                  </a:lnTo>
                  <a:lnTo>
                    <a:pt x="1044" y="840"/>
                  </a:lnTo>
                  <a:lnTo>
                    <a:pt x="1043" y="840"/>
                  </a:lnTo>
                  <a:lnTo>
                    <a:pt x="1044" y="842"/>
                  </a:lnTo>
                  <a:lnTo>
                    <a:pt x="1043" y="844"/>
                  </a:lnTo>
                  <a:lnTo>
                    <a:pt x="1043" y="846"/>
                  </a:lnTo>
                  <a:lnTo>
                    <a:pt x="1043" y="847"/>
                  </a:lnTo>
                  <a:lnTo>
                    <a:pt x="1041" y="848"/>
                  </a:lnTo>
                  <a:lnTo>
                    <a:pt x="1041" y="849"/>
                  </a:lnTo>
                  <a:lnTo>
                    <a:pt x="1041" y="850"/>
                  </a:lnTo>
                  <a:lnTo>
                    <a:pt x="1040" y="850"/>
                  </a:lnTo>
                  <a:lnTo>
                    <a:pt x="1039" y="851"/>
                  </a:lnTo>
                  <a:lnTo>
                    <a:pt x="1039" y="853"/>
                  </a:lnTo>
                  <a:lnTo>
                    <a:pt x="1039" y="854"/>
                  </a:lnTo>
                  <a:lnTo>
                    <a:pt x="1038" y="855"/>
                  </a:lnTo>
                  <a:lnTo>
                    <a:pt x="1038" y="856"/>
                  </a:lnTo>
                  <a:lnTo>
                    <a:pt x="1037" y="855"/>
                  </a:lnTo>
                  <a:lnTo>
                    <a:pt x="1036" y="854"/>
                  </a:lnTo>
                  <a:lnTo>
                    <a:pt x="1035" y="851"/>
                  </a:lnTo>
                  <a:lnTo>
                    <a:pt x="1036" y="851"/>
                  </a:lnTo>
                  <a:lnTo>
                    <a:pt x="1036" y="850"/>
                  </a:lnTo>
                  <a:lnTo>
                    <a:pt x="1036" y="849"/>
                  </a:lnTo>
                  <a:lnTo>
                    <a:pt x="1036" y="848"/>
                  </a:lnTo>
                  <a:lnTo>
                    <a:pt x="1035" y="847"/>
                  </a:lnTo>
                  <a:lnTo>
                    <a:pt x="1035" y="846"/>
                  </a:lnTo>
                  <a:lnTo>
                    <a:pt x="1035" y="845"/>
                  </a:lnTo>
                  <a:lnTo>
                    <a:pt x="1032" y="846"/>
                  </a:lnTo>
                  <a:lnTo>
                    <a:pt x="1034" y="848"/>
                  </a:lnTo>
                  <a:lnTo>
                    <a:pt x="1032" y="850"/>
                  </a:lnTo>
                  <a:lnTo>
                    <a:pt x="1032" y="851"/>
                  </a:lnTo>
                  <a:lnTo>
                    <a:pt x="1028" y="858"/>
                  </a:lnTo>
                  <a:lnTo>
                    <a:pt x="1027" y="859"/>
                  </a:lnTo>
                  <a:lnTo>
                    <a:pt x="1024" y="861"/>
                  </a:lnTo>
                  <a:lnTo>
                    <a:pt x="1021" y="863"/>
                  </a:lnTo>
                  <a:lnTo>
                    <a:pt x="1021" y="865"/>
                  </a:lnTo>
                  <a:lnTo>
                    <a:pt x="1020" y="866"/>
                  </a:lnTo>
                  <a:lnTo>
                    <a:pt x="1020" y="869"/>
                  </a:lnTo>
                  <a:lnTo>
                    <a:pt x="1021" y="869"/>
                  </a:lnTo>
                  <a:lnTo>
                    <a:pt x="1020" y="871"/>
                  </a:lnTo>
                  <a:lnTo>
                    <a:pt x="1020" y="873"/>
                  </a:lnTo>
                  <a:lnTo>
                    <a:pt x="1020" y="874"/>
                  </a:lnTo>
                  <a:lnTo>
                    <a:pt x="1019" y="874"/>
                  </a:lnTo>
                  <a:lnTo>
                    <a:pt x="1017" y="874"/>
                  </a:lnTo>
                  <a:lnTo>
                    <a:pt x="1015" y="874"/>
                  </a:lnTo>
                  <a:lnTo>
                    <a:pt x="1015" y="873"/>
                  </a:lnTo>
                  <a:lnTo>
                    <a:pt x="1015" y="871"/>
                  </a:lnTo>
                  <a:lnTo>
                    <a:pt x="1015" y="870"/>
                  </a:lnTo>
                  <a:lnTo>
                    <a:pt x="1015" y="869"/>
                  </a:lnTo>
                  <a:lnTo>
                    <a:pt x="1017" y="867"/>
                  </a:lnTo>
                  <a:lnTo>
                    <a:pt x="1015" y="866"/>
                  </a:lnTo>
                  <a:lnTo>
                    <a:pt x="1013" y="866"/>
                  </a:lnTo>
                  <a:lnTo>
                    <a:pt x="1013" y="867"/>
                  </a:lnTo>
                  <a:lnTo>
                    <a:pt x="1013" y="869"/>
                  </a:lnTo>
                  <a:lnTo>
                    <a:pt x="1012" y="871"/>
                  </a:lnTo>
                  <a:lnTo>
                    <a:pt x="1012" y="872"/>
                  </a:lnTo>
                  <a:lnTo>
                    <a:pt x="1012" y="873"/>
                  </a:lnTo>
                  <a:lnTo>
                    <a:pt x="1012" y="874"/>
                  </a:lnTo>
                  <a:lnTo>
                    <a:pt x="1012" y="875"/>
                  </a:lnTo>
                  <a:lnTo>
                    <a:pt x="1011" y="876"/>
                  </a:lnTo>
                  <a:lnTo>
                    <a:pt x="1008" y="878"/>
                  </a:lnTo>
                  <a:lnTo>
                    <a:pt x="1006" y="878"/>
                  </a:lnTo>
                  <a:lnTo>
                    <a:pt x="1008" y="876"/>
                  </a:lnTo>
                  <a:lnTo>
                    <a:pt x="1006" y="875"/>
                  </a:lnTo>
                  <a:lnTo>
                    <a:pt x="1004" y="878"/>
                  </a:lnTo>
                  <a:lnTo>
                    <a:pt x="1000" y="876"/>
                  </a:lnTo>
                  <a:lnTo>
                    <a:pt x="1000" y="878"/>
                  </a:lnTo>
                  <a:lnTo>
                    <a:pt x="1001" y="879"/>
                  </a:lnTo>
                  <a:lnTo>
                    <a:pt x="1009" y="880"/>
                  </a:lnTo>
                  <a:lnTo>
                    <a:pt x="1017" y="880"/>
                  </a:lnTo>
                  <a:lnTo>
                    <a:pt x="1018" y="884"/>
                  </a:lnTo>
                  <a:lnTo>
                    <a:pt x="1018" y="886"/>
                  </a:lnTo>
                  <a:lnTo>
                    <a:pt x="1015" y="889"/>
                  </a:lnTo>
                  <a:lnTo>
                    <a:pt x="1014" y="890"/>
                  </a:lnTo>
                  <a:lnTo>
                    <a:pt x="1009" y="891"/>
                  </a:lnTo>
                  <a:lnTo>
                    <a:pt x="1006" y="890"/>
                  </a:lnTo>
                  <a:lnTo>
                    <a:pt x="1005" y="891"/>
                  </a:lnTo>
                  <a:lnTo>
                    <a:pt x="1006" y="892"/>
                  </a:lnTo>
                  <a:lnTo>
                    <a:pt x="1006" y="893"/>
                  </a:lnTo>
                  <a:lnTo>
                    <a:pt x="1008" y="893"/>
                  </a:lnTo>
                  <a:lnTo>
                    <a:pt x="1008" y="895"/>
                  </a:lnTo>
                  <a:lnTo>
                    <a:pt x="1009" y="895"/>
                  </a:lnTo>
                  <a:lnTo>
                    <a:pt x="1010" y="896"/>
                  </a:lnTo>
                  <a:lnTo>
                    <a:pt x="1010" y="897"/>
                  </a:lnTo>
                  <a:lnTo>
                    <a:pt x="1009" y="899"/>
                  </a:lnTo>
                  <a:lnTo>
                    <a:pt x="1008" y="901"/>
                  </a:lnTo>
                  <a:lnTo>
                    <a:pt x="1000" y="904"/>
                  </a:lnTo>
                  <a:lnTo>
                    <a:pt x="998" y="903"/>
                  </a:lnTo>
                  <a:lnTo>
                    <a:pt x="997" y="901"/>
                  </a:lnTo>
                  <a:lnTo>
                    <a:pt x="996" y="901"/>
                  </a:lnTo>
                  <a:lnTo>
                    <a:pt x="994" y="901"/>
                  </a:lnTo>
                  <a:lnTo>
                    <a:pt x="993" y="901"/>
                  </a:lnTo>
                  <a:lnTo>
                    <a:pt x="992" y="898"/>
                  </a:lnTo>
                  <a:lnTo>
                    <a:pt x="991" y="898"/>
                  </a:lnTo>
                  <a:lnTo>
                    <a:pt x="988" y="896"/>
                  </a:lnTo>
                  <a:lnTo>
                    <a:pt x="989" y="898"/>
                  </a:lnTo>
                  <a:lnTo>
                    <a:pt x="991" y="900"/>
                  </a:lnTo>
                  <a:lnTo>
                    <a:pt x="992" y="903"/>
                  </a:lnTo>
                  <a:lnTo>
                    <a:pt x="992" y="904"/>
                  </a:lnTo>
                  <a:lnTo>
                    <a:pt x="995" y="904"/>
                  </a:lnTo>
                  <a:lnTo>
                    <a:pt x="995" y="905"/>
                  </a:lnTo>
                  <a:lnTo>
                    <a:pt x="996" y="905"/>
                  </a:lnTo>
                  <a:lnTo>
                    <a:pt x="997" y="906"/>
                  </a:lnTo>
                  <a:lnTo>
                    <a:pt x="997" y="907"/>
                  </a:lnTo>
                  <a:lnTo>
                    <a:pt x="997" y="908"/>
                  </a:lnTo>
                  <a:lnTo>
                    <a:pt x="997" y="911"/>
                  </a:lnTo>
                  <a:lnTo>
                    <a:pt x="997" y="912"/>
                  </a:lnTo>
                  <a:lnTo>
                    <a:pt x="997" y="913"/>
                  </a:lnTo>
                  <a:lnTo>
                    <a:pt x="996" y="914"/>
                  </a:lnTo>
                  <a:lnTo>
                    <a:pt x="995" y="916"/>
                  </a:lnTo>
                  <a:lnTo>
                    <a:pt x="994" y="917"/>
                  </a:lnTo>
                  <a:lnTo>
                    <a:pt x="991" y="915"/>
                  </a:lnTo>
                  <a:lnTo>
                    <a:pt x="989" y="913"/>
                  </a:lnTo>
                  <a:lnTo>
                    <a:pt x="987" y="909"/>
                  </a:lnTo>
                  <a:lnTo>
                    <a:pt x="985" y="909"/>
                  </a:lnTo>
                  <a:lnTo>
                    <a:pt x="984" y="907"/>
                  </a:lnTo>
                  <a:lnTo>
                    <a:pt x="981" y="905"/>
                  </a:lnTo>
                  <a:lnTo>
                    <a:pt x="980" y="903"/>
                  </a:lnTo>
                  <a:lnTo>
                    <a:pt x="979" y="901"/>
                  </a:lnTo>
                  <a:lnTo>
                    <a:pt x="978" y="903"/>
                  </a:lnTo>
                  <a:lnTo>
                    <a:pt x="979" y="904"/>
                  </a:lnTo>
                  <a:lnTo>
                    <a:pt x="981" y="907"/>
                  </a:lnTo>
                  <a:lnTo>
                    <a:pt x="983" y="909"/>
                  </a:lnTo>
                  <a:lnTo>
                    <a:pt x="984" y="912"/>
                  </a:lnTo>
                  <a:lnTo>
                    <a:pt x="981" y="912"/>
                  </a:lnTo>
                  <a:lnTo>
                    <a:pt x="981" y="911"/>
                  </a:lnTo>
                  <a:lnTo>
                    <a:pt x="980" y="909"/>
                  </a:lnTo>
                  <a:lnTo>
                    <a:pt x="979" y="909"/>
                  </a:lnTo>
                  <a:lnTo>
                    <a:pt x="978" y="911"/>
                  </a:lnTo>
                  <a:lnTo>
                    <a:pt x="980" y="913"/>
                  </a:lnTo>
                  <a:lnTo>
                    <a:pt x="981" y="914"/>
                  </a:lnTo>
                  <a:lnTo>
                    <a:pt x="981" y="915"/>
                  </a:lnTo>
                  <a:lnTo>
                    <a:pt x="980" y="917"/>
                  </a:lnTo>
                  <a:lnTo>
                    <a:pt x="980" y="918"/>
                  </a:lnTo>
                  <a:lnTo>
                    <a:pt x="979" y="920"/>
                  </a:lnTo>
                  <a:lnTo>
                    <a:pt x="979" y="921"/>
                  </a:lnTo>
                  <a:lnTo>
                    <a:pt x="979" y="922"/>
                  </a:lnTo>
                  <a:lnTo>
                    <a:pt x="979" y="924"/>
                  </a:lnTo>
                  <a:lnTo>
                    <a:pt x="978" y="925"/>
                  </a:lnTo>
                  <a:lnTo>
                    <a:pt x="978" y="926"/>
                  </a:lnTo>
                  <a:lnTo>
                    <a:pt x="979" y="926"/>
                  </a:lnTo>
                  <a:lnTo>
                    <a:pt x="979" y="928"/>
                  </a:lnTo>
                  <a:lnTo>
                    <a:pt x="979" y="929"/>
                  </a:lnTo>
                  <a:lnTo>
                    <a:pt x="979" y="930"/>
                  </a:lnTo>
                  <a:lnTo>
                    <a:pt x="972" y="929"/>
                  </a:lnTo>
                  <a:lnTo>
                    <a:pt x="970" y="926"/>
                  </a:lnTo>
                  <a:lnTo>
                    <a:pt x="970" y="925"/>
                  </a:lnTo>
                  <a:lnTo>
                    <a:pt x="969" y="924"/>
                  </a:lnTo>
                  <a:lnTo>
                    <a:pt x="962" y="921"/>
                  </a:lnTo>
                  <a:lnTo>
                    <a:pt x="955" y="917"/>
                  </a:lnTo>
                  <a:lnTo>
                    <a:pt x="955" y="918"/>
                  </a:lnTo>
                  <a:lnTo>
                    <a:pt x="958" y="922"/>
                  </a:lnTo>
                  <a:lnTo>
                    <a:pt x="962" y="923"/>
                  </a:lnTo>
                  <a:lnTo>
                    <a:pt x="962" y="924"/>
                  </a:lnTo>
                  <a:lnTo>
                    <a:pt x="963" y="926"/>
                  </a:lnTo>
                  <a:lnTo>
                    <a:pt x="967" y="932"/>
                  </a:lnTo>
                  <a:lnTo>
                    <a:pt x="966" y="934"/>
                  </a:lnTo>
                  <a:lnTo>
                    <a:pt x="967" y="938"/>
                  </a:lnTo>
                  <a:lnTo>
                    <a:pt x="968" y="939"/>
                  </a:lnTo>
                  <a:lnTo>
                    <a:pt x="968" y="941"/>
                  </a:lnTo>
                  <a:lnTo>
                    <a:pt x="968" y="942"/>
                  </a:lnTo>
                  <a:lnTo>
                    <a:pt x="969" y="942"/>
                  </a:lnTo>
                  <a:lnTo>
                    <a:pt x="969" y="943"/>
                  </a:lnTo>
                  <a:lnTo>
                    <a:pt x="969" y="945"/>
                  </a:lnTo>
                  <a:lnTo>
                    <a:pt x="970" y="946"/>
                  </a:lnTo>
                  <a:lnTo>
                    <a:pt x="969" y="946"/>
                  </a:lnTo>
                  <a:lnTo>
                    <a:pt x="969" y="947"/>
                  </a:lnTo>
                  <a:lnTo>
                    <a:pt x="968" y="948"/>
                  </a:lnTo>
                  <a:lnTo>
                    <a:pt x="969" y="947"/>
                  </a:lnTo>
                  <a:lnTo>
                    <a:pt x="969" y="948"/>
                  </a:lnTo>
                  <a:lnTo>
                    <a:pt x="969" y="949"/>
                  </a:lnTo>
                  <a:lnTo>
                    <a:pt x="965" y="949"/>
                  </a:lnTo>
                  <a:lnTo>
                    <a:pt x="967" y="949"/>
                  </a:lnTo>
                  <a:lnTo>
                    <a:pt x="968" y="950"/>
                  </a:lnTo>
                  <a:lnTo>
                    <a:pt x="963" y="950"/>
                  </a:lnTo>
                  <a:lnTo>
                    <a:pt x="965" y="951"/>
                  </a:lnTo>
                  <a:lnTo>
                    <a:pt x="965" y="953"/>
                  </a:lnTo>
                  <a:lnTo>
                    <a:pt x="966" y="953"/>
                  </a:lnTo>
                  <a:lnTo>
                    <a:pt x="966" y="954"/>
                  </a:lnTo>
                  <a:lnTo>
                    <a:pt x="966" y="955"/>
                  </a:lnTo>
                  <a:lnTo>
                    <a:pt x="965" y="955"/>
                  </a:lnTo>
                  <a:lnTo>
                    <a:pt x="963" y="955"/>
                  </a:lnTo>
                  <a:lnTo>
                    <a:pt x="962" y="954"/>
                  </a:lnTo>
                  <a:lnTo>
                    <a:pt x="961" y="951"/>
                  </a:lnTo>
                  <a:lnTo>
                    <a:pt x="960" y="953"/>
                  </a:lnTo>
                  <a:lnTo>
                    <a:pt x="960" y="951"/>
                  </a:lnTo>
                  <a:lnTo>
                    <a:pt x="959" y="950"/>
                  </a:lnTo>
                  <a:lnTo>
                    <a:pt x="958" y="951"/>
                  </a:lnTo>
                  <a:lnTo>
                    <a:pt x="958" y="953"/>
                  </a:lnTo>
                  <a:lnTo>
                    <a:pt x="959" y="956"/>
                  </a:lnTo>
                  <a:lnTo>
                    <a:pt x="961" y="957"/>
                  </a:lnTo>
                  <a:lnTo>
                    <a:pt x="965" y="957"/>
                  </a:lnTo>
                  <a:lnTo>
                    <a:pt x="963" y="958"/>
                  </a:lnTo>
                  <a:lnTo>
                    <a:pt x="961" y="957"/>
                  </a:lnTo>
                  <a:lnTo>
                    <a:pt x="960" y="958"/>
                  </a:lnTo>
                  <a:lnTo>
                    <a:pt x="960" y="959"/>
                  </a:lnTo>
                  <a:lnTo>
                    <a:pt x="960" y="962"/>
                  </a:lnTo>
                  <a:lnTo>
                    <a:pt x="959" y="963"/>
                  </a:lnTo>
                  <a:lnTo>
                    <a:pt x="959" y="962"/>
                  </a:lnTo>
                  <a:lnTo>
                    <a:pt x="959" y="960"/>
                  </a:lnTo>
                  <a:lnTo>
                    <a:pt x="958" y="959"/>
                  </a:lnTo>
                  <a:lnTo>
                    <a:pt x="957" y="957"/>
                  </a:lnTo>
                  <a:lnTo>
                    <a:pt x="955" y="957"/>
                  </a:lnTo>
                  <a:lnTo>
                    <a:pt x="954" y="958"/>
                  </a:lnTo>
                  <a:lnTo>
                    <a:pt x="955" y="958"/>
                  </a:lnTo>
                  <a:lnTo>
                    <a:pt x="955" y="959"/>
                  </a:lnTo>
                  <a:lnTo>
                    <a:pt x="955" y="962"/>
                  </a:lnTo>
                  <a:lnTo>
                    <a:pt x="953" y="965"/>
                  </a:lnTo>
                  <a:lnTo>
                    <a:pt x="955" y="965"/>
                  </a:lnTo>
                  <a:lnTo>
                    <a:pt x="957" y="966"/>
                  </a:lnTo>
                  <a:lnTo>
                    <a:pt x="957" y="967"/>
                  </a:lnTo>
                  <a:lnTo>
                    <a:pt x="957" y="968"/>
                  </a:lnTo>
                  <a:lnTo>
                    <a:pt x="957" y="970"/>
                  </a:lnTo>
                  <a:lnTo>
                    <a:pt x="955" y="970"/>
                  </a:lnTo>
                  <a:lnTo>
                    <a:pt x="954" y="972"/>
                  </a:lnTo>
                  <a:lnTo>
                    <a:pt x="952" y="970"/>
                  </a:lnTo>
                  <a:lnTo>
                    <a:pt x="950" y="970"/>
                  </a:lnTo>
                  <a:lnTo>
                    <a:pt x="946" y="966"/>
                  </a:lnTo>
                  <a:lnTo>
                    <a:pt x="945" y="966"/>
                  </a:lnTo>
                  <a:lnTo>
                    <a:pt x="944" y="965"/>
                  </a:lnTo>
                  <a:lnTo>
                    <a:pt x="942" y="959"/>
                  </a:lnTo>
                  <a:lnTo>
                    <a:pt x="941" y="954"/>
                  </a:lnTo>
                  <a:lnTo>
                    <a:pt x="940" y="953"/>
                  </a:lnTo>
                  <a:lnTo>
                    <a:pt x="939" y="953"/>
                  </a:lnTo>
                  <a:lnTo>
                    <a:pt x="936" y="954"/>
                  </a:lnTo>
                  <a:lnTo>
                    <a:pt x="939" y="957"/>
                  </a:lnTo>
                  <a:lnTo>
                    <a:pt x="940" y="959"/>
                  </a:lnTo>
                  <a:lnTo>
                    <a:pt x="940" y="962"/>
                  </a:lnTo>
                  <a:lnTo>
                    <a:pt x="939" y="964"/>
                  </a:lnTo>
                  <a:lnTo>
                    <a:pt x="935" y="962"/>
                  </a:lnTo>
                  <a:lnTo>
                    <a:pt x="933" y="963"/>
                  </a:lnTo>
                  <a:lnTo>
                    <a:pt x="940" y="964"/>
                  </a:lnTo>
                  <a:lnTo>
                    <a:pt x="940" y="965"/>
                  </a:lnTo>
                  <a:lnTo>
                    <a:pt x="941" y="965"/>
                  </a:lnTo>
                  <a:lnTo>
                    <a:pt x="942" y="967"/>
                  </a:lnTo>
                  <a:lnTo>
                    <a:pt x="949" y="976"/>
                  </a:lnTo>
                  <a:lnTo>
                    <a:pt x="949" y="978"/>
                  </a:lnTo>
                  <a:lnTo>
                    <a:pt x="948" y="979"/>
                  </a:lnTo>
                  <a:lnTo>
                    <a:pt x="946" y="980"/>
                  </a:lnTo>
                  <a:lnTo>
                    <a:pt x="948" y="981"/>
                  </a:lnTo>
                  <a:lnTo>
                    <a:pt x="949" y="981"/>
                  </a:lnTo>
                  <a:lnTo>
                    <a:pt x="949" y="982"/>
                  </a:lnTo>
                  <a:lnTo>
                    <a:pt x="949" y="983"/>
                  </a:lnTo>
                  <a:lnTo>
                    <a:pt x="949" y="984"/>
                  </a:lnTo>
                  <a:lnTo>
                    <a:pt x="950" y="984"/>
                  </a:lnTo>
                  <a:lnTo>
                    <a:pt x="950" y="985"/>
                  </a:lnTo>
                  <a:lnTo>
                    <a:pt x="950" y="987"/>
                  </a:lnTo>
                  <a:lnTo>
                    <a:pt x="950" y="988"/>
                  </a:lnTo>
                  <a:lnTo>
                    <a:pt x="945" y="995"/>
                  </a:lnTo>
                  <a:lnTo>
                    <a:pt x="944" y="995"/>
                  </a:lnTo>
                  <a:lnTo>
                    <a:pt x="943" y="995"/>
                  </a:lnTo>
                  <a:lnTo>
                    <a:pt x="942" y="993"/>
                  </a:lnTo>
                  <a:lnTo>
                    <a:pt x="942" y="992"/>
                  </a:lnTo>
                  <a:lnTo>
                    <a:pt x="942" y="991"/>
                  </a:lnTo>
                  <a:lnTo>
                    <a:pt x="941" y="990"/>
                  </a:lnTo>
                  <a:lnTo>
                    <a:pt x="940" y="989"/>
                  </a:lnTo>
                  <a:lnTo>
                    <a:pt x="939" y="987"/>
                  </a:lnTo>
                  <a:lnTo>
                    <a:pt x="936" y="984"/>
                  </a:lnTo>
                  <a:lnTo>
                    <a:pt x="926" y="982"/>
                  </a:lnTo>
                  <a:lnTo>
                    <a:pt x="916" y="980"/>
                  </a:lnTo>
                  <a:lnTo>
                    <a:pt x="917" y="982"/>
                  </a:lnTo>
                  <a:lnTo>
                    <a:pt x="925" y="983"/>
                  </a:lnTo>
                  <a:lnTo>
                    <a:pt x="929" y="985"/>
                  </a:lnTo>
                  <a:lnTo>
                    <a:pt x="931" y="985"/>
                  </a:lnTo>
                  <a:lnTo>
                    <a:pt x="932" y="985"/>
                  </a:lnTo>
                  <a:lnTo>
                    <a:pt x="935" y="985"/>
                  </a:lnTo>
                  <a:lnTo>
                    <a:pt x="936" y="988"/>
                  </a:lnTo>
                  <a:lnTo>
                    <a:pt x="936" y="989"/>
                  </a:lnTo>
                  <a:lnTo>
                    <a:pt x="939" y="992"/>
                  </a:lnTo>
                  <a:lnTo>
                    <a:pt x="939" y="993"/>
                  </a:lnTo>
                  <a:lnTo>
                    <a:pt x="939" y="995"/>
                  </a:lnTo>
                  <a:lnTo>
                    <a:pt x="940" y="995"/>
                  </a:lnTo>
                  <a:lnTo>
                    <a:pt x="941" y="997"/>
                  </a:lnTo>
                  <a:lnTo>
                    <a:pt x="941" y="998"/>
                  </a:lnTo>
                  <a:lnTo>
                    <a:pt x="941" y="999"/>
                  </a:lnTo>
                  <a:lnTo>
                    <a:pt x="942" y="1000"/>
                  </a:lnTo>
                  <a:lnTo>
                    <a:pt x="942" y="1001"/>
                  </a:lnTo>
                  <a:lnTo>
                    <a:pt x="941" y="1003"/>
                  </a:lnTo>
                  <a:lnTo>
                    <a:pt x="942" y="1004"/>
                  </a:lnTo>
                  <a:lnTo>
                    <a:pt x="941" y="1005"/>
                  </a:lnTo>
                  <a:lnTo>
                    <a:pt x="941" y="1006"/>
                  </a:lnTo>
                  <a:lnTo>
                    <a:pt x="935" y="1008"/>
                  </a:lnTo>
                  <a:lnTo>
                    <a:pt x="935" y="1010"/>
                  </a:lnTo>
                  <a:lnTo>
                    <a:pt x="927" y="1007"/>
                  </a:lnTo>
                  <a:lnTo>
                    <a:pt x="922" y="999"/>
                  </a:lnTo>
                  <a:lnTo>
                    <a:pt x="920" y="999"/>
                  </a:lnTo>
                  <a:lnTo>
                    <a:pt x="919" y="1000"/>
                  </a:lnTo>
                  <a:lnTo>
                    <a:pt x="920" y="1001"/>
                  </a:lnTo>
                  <a:lnTo>
                    <a:pt x="922" y="1004"/>
                  </a:lnTo>
                  <a:lnTo>
                    <a:pt x="923" y="1005"/>
                  </a:lnTo>
                  <a:lnTo>
                    <a:pt x="923" y="1006"/>
                  </a:lnTo>
                  <a:lnTo>
                    <a:pt x="922" y="1006"/>
                  </a:lnTo>
                  <a:lnTo>
                    <a:pt x="920" y="1006"/>
                  </a:lnTo>
                  <a:lnTo>
                    <a:pt x="922" y="1006"/>
                  </a:lnTo>
                  <a:lnTo>
                    <a:pt x="924" y="1006"/>
                  </a:lnTo>
                  <a:lnTo>
                    <a:pt x="925" y="1006"/>
                  </a:lnTo>
                  <a:lnTo>
                    <a:pt x="928" y="1012"/>
                  </a:lnTo>
                  <a:lnTo>
                    <a:pt x="932" y="1014"/>
                  </a:lnTo>
                  <a:lnTo>
                    <a:pt x="933" y="1014"/>
                  </a:lnTo>
                  <a:lnTo>
                    <a:pt x="933" y="1015"/>
                  </a:lnTo>
                  <a:lnTo>
                    <a:pt x="933" y="1016"/>
                  </a:lnTo>
                  <a:lnTo>
                    <a:pt x="933" y="1017"/>
                  </a:lnTo>
                  <a:lnTo>
                    <a:pt x="933" y="1018"/>
                  </a:lnTo>
                  <a:lnTo>
                    <a:pt x="932" y="1018"/>
                  </a:lnTo>
                  <a:lnTo>
                    <a:pt x="931" y="1020"/>
                  </a:lnTo>
                  <a:lnTo>
                    <a:pt x="931" y="1022"/>
                  </a:lnTo>
                  <a:lnTo>
                    <a:pt x="926" y="1029"/>
                  </a:lnTo>
                  <a:lnTo>
                    <a:pt x="924" y="1031"/>
                  </a:lnTo>
                  <a:lnTo>
                    <a:pt x="923" y="1030"/>
                  </a:lnTo>
                  <a:lnTo>
                    <a:pt x="923" y="1029"/>
                  </a:lnTo>
                  <a:lnTo>
                    <a:pt x="922" y="1028"/>
                  </a:lnTo>
                  <a:lnTo>
                    <a:pt x="922" y="1026"/>
                  </a:lnTo>
                  <a:lnTo>
                    <a:pt x="920" y="1026"/>
                  </a:lnTo>
                  <a:lnTo>
                    <a:pt x="920" y="1029"/>
                  </a:lnTo>
                  <a:lnTo>
                    <a:pt x="920" y="1030"/>
                  </a:lnTo>
                  <a:lnTo>
                    <a:pt x="922" y="1031"/>
                  </a:lnTo>
                  <a:lnTo>
                    <a:pt x="920" y="1033"/>
                  </a:lnTo>
                  <a:lnTo>
                    <a:pt x="919" y="1034"/>
                  </a:lnTo>
                  <a:lnTo>
                    <a:pt x="920" y="1035"/>
                  </a:lnTo>
                  <a:lnTo>
                    <a:pt x="920" y="1037"/>
                  </a:lnTo>
                  <a:lnTo>
                    <a:pt x="919" y="1037"/>
                  </a:lnTo>
                  <a:lnTo>
                    <a:pt x="918" y="1037"/>
                  </a:lnTo>
                  <a:lnTo>
                    <a:pt x="916" y="1035"/>
                  </a:lnTo>
                  <a:lnTo>
                    <a:pt x="905" y="1033"/>
                  </a:lnTo>
                  <a:lnTo>
                    <a:pt x="903" y="1032"/>
                  </a:lnTo>
                  <a:lnTo>
                    <a:pt x="903" y="1030"/>
                  </a:lnTo>
                  <a:lnTo>
                    <a:pt x="902" y="1026"/>
                  </a:lnTo>
                  <a:lnTo>
                    <a:pt x="902" y="1023"/>
                  </a:lnTo>
                  <a:lnTo>
                    <a:pt x="901" y="1021"/>
                  </a:lnTo>
                  <a:lnTo>
                    <a:pt x="900" y="1020"/>
                  </a:lnTo>
                  <a:lnTo>
                    <a:pt x="899" y="1021"/>
                  </a:lnTo>
                  <a:lnTo>
                    <a:pt x="900" y="1022"/>
                  </a:lnTo>
                  <a:lnTo>
                    <a:pt x="901" y="1023"/>
                  </a:lnTo>
                  <a:lnTo>
                    <a:pt x="901" y="1025"/>
                  </a:lnTo>
                  <a:lnTo>
                    <a:pt x="901" y="1029"/>
                  </a:lnTo>
                  <a:lnTo>
                    <a:pt x="901" y="1030"/>
                  </a:lnTo>
                  <a:lnTo>
                    <a:pt x="901" y="1031"/>
                  </a:lnTo>
                  <a:lnTo>
                    <a:pt x="900" y="1031"/>
                  </a:lnTo>
                  <a:lnTo>
                    <a:pt x="899" y="1031"/>
                  </a:lnTo>
                  <a:lnTo>
                    <a:pt x="898" y="1029"/>
                  </a:lnTo>
                  <a:lnTo>
                    <a:pt x="897" y="1028"/>
                  </a:lnTo>
                  <a:lnTo>
                    <a:pt x="888" y="1030"/>
                  </a:lnTo>
                  <a:lnTo>
                    <a:pt x="877" y="1020"/>
                  </a:lnTo>
                  <a:lnTo>
                    <a:pt x="874" y="1020"/>
                  </a:lnTo>
                  <a:lnTo>
                    <a:pt x="872" y="1021"/>
                  </a:lnTo>
                  <a:lnTo>
                    <a:pt x="868" y="1023"/>
                  </a:lnTo>
                  <a:lnTo>
                    <a:pt x="866" y="1023"/>
                  </a:lnTo>
                  <a:lnTo>
                    <a:pt x="864" y="1024"/>
                  </a:lnTo>
                  <a:lnTo>
                    <a:pt x="859" y="1030"/>
                  </a:lnTo>
                  <a:lnTo>
                    <a:pt x="858" y="1030"/>
                  </a:lnTo>
                  <a:lnTo>
                    <a:pt x="853" y="1025"/>
                  </a:lnTo>
                  <a:lnTo>
                    <a:pt x="854" y="1024"/>
                  </a:lnTo>
                  <a:lnTo>
                    <a:pt x="856" y="1023"/>
                  </a:lnTo>
                  <a:lnTo>
                    <a:pt x="859" y="1022"/>
                  </a:lnTo>
                  <a:lnTo>
                    <a:pt x="859" y="1021"/>
                  </a:lnTo>
                  <a:lnTo>
                    <a:pt x="859" y="1020"/>
                  </a:lnTo>
                  <a:lnTo>
                    <a:pt x="860" y="1020"/>
                  </a:lnTo>
                  <a:lnTo>
                    <a:pt x="860" y="1018"/>
                  </a:lnTo>
                  <a:lnTo>
                    <a:pt x="863" y="1017"/>
                  </a:lnTo>
                  <a:lnTo>
                    <a:pt x="860" y="1017"/>
                  </a:lnTo>
                  <a:lnTo>
                    <a:pt x="859" y="1017"/>
                  </a:lnTo>
                  <a:lnTo>
                    <a:pt x="857" y="1015"/>
                  </a:lnTo>
                  <a:lnTo>
                    <a:pt x="857" y="1014"/>
                  </a:lnTo>
                  <a:lnTo>
                    <a:pt x="866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0" y="1003"/>
                  </a:lnTo>
                  <a:lnTo>
                    <a:pt x="872" y="1000"/>
                  </a:lnTo>
                  <a:lnTo>
                    <a:pt x="875" y="1000"/>
                  </a:lnTo>
                  <a:lnTo>
                    <a:pt x="879" y="997"/>
                  </a:lnTo>
                  <a:lnTo>
                    <a:pt x="880" y="997"/>
                  </a:lnTo>
                  <a:lnTo>
                    <a:pt x="885" y="996"/>
                  </a:lnTo>
                  <a:lnTo>
                    <a:pt x="885" y="995"/>
                  </a:lnTo>
                  <a:lnTo>
                    <a:pt x="884" y="995"/>
                  </a:lnTo>
                  <a:lnTo>
                    <a:pt x="883" y="996"/>
                  </a:lnTo>
                  <a:lnTo>
                    <a:pt x="876" y="996"/>
                  </a:lnTo>
                  <a:lnTo>
                    <a:pt x="875" y="996"/>
                  </a:lnTo>
                  <a:lnTo>
                    <a:pt x="874" y="998"/>
                  </a:lnTo>
                  <a:lnTo>
                    <a:pt x="873" y="999"/>
                  </a:lnTo>
                  <a:lnTo>
                    <a:pt x="873" y="998"/>
                  </a:lnTo>
                  <a:lnTo>
                    <a:pt x="874" y="996"/>
                  </a:lnTo>
                  <a:lnTo>
                    <a:pt x="874" y="995"/>
                  </a:lnTo>
                  <a:lnTo>
                    <a:pt x="873" y="995"/>
                  </a:lnTo>
                  <a:lnTo>
                    <a:pt x="872" y="996"/>
                  </a:lnTo>
                  <a:lnTo>
                    <a:pt x="871" y="996"/>
                  </a:lnTo>
                  <a:lnTo>
                    <a:pt x="868" y="997"/>
                  </a:lnTo>
                  <a:lnTo>
                    <a:pt x="865" y="997"/>
                  </a:lnTo>
                  <a:lnTo>
                    <a:pt x="864" y="998"/>
                  </a:lnTo>
                  <a:lnTo>
                    <a:pt x="864" y="999"/>
                  </a:lnTo>
                  <a:lnTo>
                    <a:pt x="863" y="1000"/>
                  </a:lnTo>
                  <a:lnTo>
                    <a:pt x="863" y="1003"/>
                  </a:lnTo>
                  <a:lnTo>
                    <a:pt x="862" y="1004"/>
                  </a:lnTo>
                  <a:lnTo>
                    <a:pt x="859" y="1004"/>
                  </a:lnTo>
                  <a:lnTo>
                    <a:pt x="858" y="1005"/>
                  </a:lnTo>
                  <a:lnTo>
                    <a:pt x="859" y="1006"/>
                  </a:lnTo>
                  <a:lnTo>
                    <a:pt x="855" y="1005"/>
                  </a:lnTo>
                  <a:lnTo>
                    <a:pt x="854" y="1005"/>
                  </a:lnTo>
                  <a:lnTo>
                    <a:pt x="853" y="1004"/>
                  </a:lnTo>
                  <a:lnTo>
                    <a:pt x="851" y="1004"/>
                  </a:lnTo>
                  <a:lnTo>
                    <a:pt x="850" y="1003"/>
                  </a:lnTo>
                  <a:lnTo>
                    <a:pt x="851" y="1001"/>
                  </a:lnTo>
                  <a:lnTo>
                    <a:pt x="850" y="1001"/>
                  </a:lnTo>
                  <a:lnTo>
                    <a:pt x="849" y="1000"/>
                  </a:lnTo>
                  <a:lnTo>
                    <a:pt x="848" y="999"/>
                  </a:lnTo>
                  <a:lnTo>
                    <a:pt x="846" y="996"/>
                  </a:lnTo>
                  <a:lnTo>
                    <a:pt x="846" y="995"/>
                  </a:lnTo>
                  <a:lnTo>
                    <a:pt x="843" y="995"/>
                  </a:lnTo>
                  <a:lnTo>
                    <a:pt x="843" y="993"/>
                  </a:lnTo>
                  <a:lnTo>
                    <a:pt x="843" y="992"/>
                  </a:lnTo>
                  <a:lnTo>
                    <a:pt x="843" y="991"/>
                  </a:lnTo>
                  <a:lnTo>
                    <a:pt x="843" y="990"/>
                  </a:lnTo>
                  <a:lnTo>
                    <a:pt x="843" y="989"/>
                  </a:lnTo>
                  <a:lnTo>
                    <a:pt x="843" y="987"/>
                  </a:lnTo>
                  <a:lnTo>
                    <a:pt x="845" y="988"/>
                  </a:lnTo>
                  <a:lnTo>
                    <a:pt x="846" y="990"/>
                  </a:lnTo>
                  <a:lnTo>
                    <a:pt x="847" y="990"/>
                  </a:lnTo>
                  <a:lnTo>
                    <a:pt x="849" y="990"/>
                  </a:lnTo>
                  <a:lnTo>
                    <a:pt x="854" y="985"/>
                  </a:lnTo>
                  <a:lnTo>
                    <a:pt x="854" y="984"/>
                  </a:lnTo>
                  <a:lnTo>
                    <a:pt x="854" y="983"/>
                  </a:lnTo>
                  <a:lnTo>
                    <a:pt x="855" y="982"/>
                  </a:lnTo>
                  <a:lnTo>
                    <a:pt x="856" y="981"/>
                  </a:lnTo>
                  <a:lnTo>
                    <a:pt x="858" y="978"/>
                  </a:lnTo>
                  <a:lnTo>
                    <a:pt x="860" y="976"/>
                  </a:lnTo>
                  <a:lnTo>
                    <a:pt x="864" y="975"/>
                  </a:lnTo>
                  <a:lnTo>
                    <a:pt x="867" y="975"/>
                  </a:lnTo>
                  <a:lnTo>
                    <a:pt x="871" y="972"/>
                  </a:lnTo>
                  <a:lnTo>
                    <a:pt x="872" y="973"/>
                  </a:lnTo>
                  <a:lnTo>
                    <a:pt x="872" y="972"/>
                  </a:lnTo>
                  <a:lnTo>
                    <a:pt x="872" y="971"/>
                  </a:lnTo>
                  <a:lnTo>
                    <a:pt x="870" y="970"/>
                  </a:lnTo>
                  <a:lnTo>
                    <a:pt x="868" y="970"/>
                  </a:lnTo>
                  <a:lnTo>
                    <a:pt x="867" y="970"/>
                  </a:lnTo>
                  <a:lnTo>
                    <a:pt x="867" y="968"/>
                  </a:lnTo>
                  <a:lnTo>
                    <a:pt x="870" y="964"/>
                  </a:lnTo>
                  <a:lnTo>
                    <a:pt x="877" y="955"/>
                  </a:lnTo>
                  <a:lnTo>
                    <a:pt x="881" y="954"/>
                  </a:lnTo>
                  <a:lnTo>
                    <a:pt x="882" y="954"/>
                  </a:lnTo>
                  <a:lnTo>
                    <a:pt x="883" y="956"/>
                  </a:lnTo>
                  <a:lnTo>
                    <a:pt x="884" y="956"/>
                  </a:lnTo>
                  <a:lnTo>
                    <a:pt x="886" y="957"/>
                  </a:lnTo>
                  <a:lnTo>
                    <a:pt x="889" y="957"/>
                  </a:lnTo>
                  <a:lnTo>
                    <a:pt x="897" y="962"/>
                  </a:lnTo>
                  <a:lnTo>
                    <a:pt x="898" y="962"/>
                  </a:lnTo>
                  <a:lnTo>
                    <a:pt x="899" y="960"/>
                  </a:lnTo>
                  <a:lnTo>
                    <a:pt x="899" y="959"/>
                  </a:lnTo>
                  <a:lnTo>
                    <a:pt x="898" y="958"/>
                  </a:lnTo>
                  <a:lnTo>
                    <a:pt x="897" y="957"/>
                  </a:lnTo>
                  <a:lnTo>
                    <a:pt x="894" y="957"/>
                  </a:lnTo>
                  <a:lnTo>
                    <a:pt x="892" y="956"/>
                  </a:lnTo>
                  <a:lnTo>
                    <a:pt x="892" y="953"/>
                  </a:lnTo>
                  <a:lnTo>
                    <a:pt x="883" y="948"/>
                  </a:lnTo>
                  <a:lnTo>
                    <a:pt x="881" y="948"/>
                  </a:lnTo>
                  <a:lnTo>
                    <a:pt x="880" y="948"/>
                  </a:lnTo>
                  <a:lnTo>
                    <a:pt x="880" y="947"/>
                  </a:lnTo>
                  <a:lnTo>
                    <a:pt x="879" y="946"/>
                  </a:lnTo>
                  <a:lnTo>
                    <a:pt x="880" y="946"/>
                  </a:lnTo>
                  <a:lnTo>
                    <a:pt x="881" y="946"/>
                  </a:lnTo>
                  <a:lnTo>
                    <a:pt x="881" y="945"/>
                  </a:lnTo>
                  <a:lnTo>
                    <a:pt x="882" y="943"/>
                  </a:lnTo>
                  <a:lnTo>
                    <a:pt x="882" y="942"/>
                  </a:lnTo>
                  <a:lnTo>
                    <a:pt x="883" y="942"/>
                  </a:lnTo>
                  <a:lnTo>
                    <a:pt x="883" y="943"/>
                  </a:lnTo>
                  <a:lnTo>
                    <a:pt x="883" y="945"/>
                  </a:lnTo>
                  <a:lnTo>
                    <a:pt x="884" y="946"/>
                  </a:lnTo>
                  <a:lnTo>
                    <a:pt x="886" y="945"/>
                  </a:lnTo>
                  <a:lnTo>
                    <a:pt x="890" y="945"/>
                  </a:lnTo>
                  <a:lnTo>
                    <a:pt x="891" y="945"/>
                  </a:lnTo>
                  <a:lnTo>
                    <a:pt x="892" y="942"/>
                  </a:lnTo>
                  <a:lnTo>
                    <a:pt x="893" y="942"/>
                  </a:lnTo>
                  <a:lnTo>
                    <a:pt x="894" y="946"/>
                  </a:lnTo>
                  <a:lnTo>
                    <a:pt x="896" y="945"/>
                  </a:lnTo>
                  <a:lnTo>
                    <a:pt x="896" y="943"/>
                  </a:lnTo>
                  <a:lnTo>
                    <a:pt x="896" y="942"/>
                  </a:lnTo>
                  <a:lnTo>
                    <a:pt x="893" y="940"/>
                  </a:lnTo>
                  <a:lnTo>
                    <a:pt x="892" y="940"/>
                  </a:lnTo>
                  <a:lnTo>
                    <a:pt x="892" y="941"/>
                  </a:lnTo>
                  <a:lnTo>
                    <a:pt x="891" y="940"/>
                  </a:lnTo>
                  <a:lnTo>
                    <a:pt x="890" y="939"/>
                  </a:lnTo>
                  <a:lnTo>
                    <a:pt x="888" y="938"/>
                  </a:lnTo>
                  <a:lnTo>
                    <a:pt x="884" y="938"/>
                  </a:lnTo>
                  <a:lnTo>
                    <a:pt x="883" y="938"/>
                  </a:lnTo>
                  <a:lnTo>
                    <a:pt x="883" y="936"/>
                  </a:lnTo>
                  <a:lnTo>
                    <a:pt x="885" y="931"/>
                  </a:lnTo>
                  <a:lnTo>
                    <a:pt x="886" y="930"/>
                  </a:lnTo>
                  <a:lnTo>
                    <a:pt x="890" y="930"/>
                  </a:lnTo>
                  <a:lnTo>
                    <a:pt x="892" y="928"/>
                  </a:lnTo>
                  <a:lnTo>
                    <a:pt x="893" y="929"/>
                  </a:lnTo>
                  <a:lnTo>
                    <a:pt x="899" y="929"/>
                  </a:lnTo>
                  <a:lnTo>
                    <a:pt x="900" y="928"/>
                  </a:lnTo>
                  <a:lnTo>
                    <a:pt x="901" y="928"/>
                  </a:lnTo>
                  <a:lnTo>
                    <a:pt x="902" y="928"/>
                  </a:lnTo>
                  <a:lnTo>
                    <a:pt x="905" y="926"/>
                  </a:lnTo>
                  <a:lnTo>
                    <a:pt x="908" y="926"/>
                  </a:lnTo>
                  <a:lnTo>
                    <a:pt x="909" y="926"/>
                  </a:lnTo>
                  <a:lnTo>
                    <a:pt x="909" y="925"/>
                  </a:lnTo>
                  <a:lnTo>
                    <a:pt x="909" y="924"/>
                  </a:lnTo>
                  <a:lnTo>
                    <a:pt x="908" y="924"/>
                  </a:lnTo>
                  <a:lnTo>
                    <a:pt x="907" y="924"/>
                  </a:lnTo>
                  <a:lnTo>
                    <a:pt x="902" y="925"/>
                  </a:lnTo>
                  <a:lnTo>
                    <a:pt x="902" y="924"/>
                  </a:lnTo>
                  <a:lnTo>
                    <a:pt x="903" y="923"/>
                  </a:lnTo>
                  <a:lnTo>
                    <a:pt x="901" y="921"/>
                  </a:lnTo>
                  <a:lnTo>
                    <a:pt x="899" y="920"/>
                  </a:lnTo>
                  <a:lnTo>
                    <a:pt x="897" y="920"/>
                  </a:lnTo>
                  <a:lnTo>
                    <a:pt x="894" y="922"/>
                  </a:lnTo>
                  <a:lnTo>
                    <a:pt x="893" y="923"/>
                  </a:lnTo>
                  <a:lnTo>
                    <a:pt x="894" y="921"/>
                  </a:lnTo>
                  <a:lnTo>
                    <a:pt x="894" y="920"/>
                  </a:lnTo>
                  <a:lnTo>
                    <a:pt x="893" y="917"/>
                  </a:lnTo>
                  <a:lnTo>
                    <a:pt x="890" y="918"/>
                  </a:lnTo>
                  <a:lnTo>
                    <a:pt x="891" y="914"/>
                  </a:lnTo>
                  <a:lnTo>
                    <a:pt x="891" y="913"/>
                  </a:lnTo>
                  <a:lnTo>
                    <a:pt x="890" y="913"/>
                  </a:lnTo>
                  <a:lnTo>
                    <a:pt x="890" y="912"/>
                  </a:lnTo>
                  <a:lnTo>
                    <a:pt x="890" y="911"/>
                  </a:lnTo>
                  <a:lnTo>
                    <a:pt x="892" y="908"/>
                  </a:lnTo>
                  <a:lnTo>
                    <a:pt x="894" y="907"/>
                  </a:lnTo>
                  <a:lnTo>
                    <a:pt x="896" y="906"/>
                  </a:lnTo>
                  <a:lnTo>
                    <a:pt x="899" y="907"/>
                  </a:lnTo>
                  <a:lnTo>
                    <a:pt x="899" y="908"/>
                  </a:lnTo>
                  <a:lnTo>
                    <a:pt x="899" y="909"/>
                  </a:lnTo>
                  <a:lnTo>
                    <a:pt x="911" y="904"/>
                  </a:lnTo>
                  <a:lnTo>
                    <a:pt x="912" y="904"/>
                  </a:lnTo>
                  <a:lnTo>
                    <a:pt x="912" y="905"/>
                  </a:lnTo>
                  <a:lnTo>
                    <a:pt x="912" y="906"/>
                  </a:lnTo>
                  <a:lnTo>
                    <a:pt x="916" y="907"/>
                  </a:lnTo>
                  <a:lnTo>
                    <a:pt x="926" y="907"/>
                  </a:lnTo>
                  <a:close/>
                  <a:moveTo>
                    <a:pt x="1840" y="538"/>
                  </a:moveTo>
                  <a:lnTo>
                    <a:pt x="1839" y="539"/>
                  </a:lnTo>
                  <a:lnTo>
                    <a:pt x="1838" y="538"/>
                  </a:lnTo>
                  <a:lnTo>
                    <a:pt x="1837" y="538"/>
                  </a:lnTo>
                  <a:lnTo>
                    <a:pt x="1834" y="537"/>
                  </a:lnTo>
                  <a:lnTo>
                    <a:pt x="1833" y="536"/>
                  </a:lnTo>
                  <a:lnTo>
                    <a:pt x="1833" y="533"/>
                  </a:lnTo>
                  <a:lnTo>
                    <a:pt x="1835" y="532"/>
                  </a:lnTo>
                  <a:lnTo>
                    <a:pt x="1837" y="531"/>
                  </a:lnTo>
                  <a:lnTo>
                    <a:pt x="1838" y="531"/>
                  </a:lnTo>
                  <a:lnTo>
                    <a:pt x="1839" y="531"/>
                  </a:lnTo>
                  <a:lnTo>
                    <a:pt x="1839" y="532"/>
                  </a:lnTo>
                  <a:lnTo>
                    <a:pt x="1840" y="533"/>
                  </a:lnTo>
                  <a:lnTo>
                    <a:pt x="1841" y="535"/>
                  </a:lnTo>
                  <a:lnTo>
                    <a:pt x="1841" y="536"/>
                  </a:lnTo>
                  <a:lnTo>
                    <a:pt x="1842" y="537"/>
                  </a:lnTo>
                  <a:lnTo>
                    <a:pt x="1840" y="538"/>
                  </a:lnTo>
                  <a:close/>
                  <a:moveTo>
                    <a:pt x="1805" y="416"/>
                  </a:moveTo>
                  <a:lnTo>
                    <a:pt x="1811" y="419"/>
                  </a:lnTo>
                  <a:lnTo>
                    <a:pt x="1812" y="421"/>
                  </a:lnTo>
                  <a:lnTo>
                    <a:pt x="1807" y="421"/>
                  </a:lnTo>
                  <a:lnTo>
                    <a:pt x="1800" y="416"/>
                  </a:lnTo>
                  <a:lnTo>
                    <a:pt x="1798" y="414"/>
                  </a:lnTo>
                  <a:lnTo>
                    <a:pt x="1799" y="413"/>
                  </a:lnTo>
                  <a:lnTo>
                    <a:pt x="1805" y="416"/>
                  </a:lnTo>
                  <a:close/>
                  <a:moveTo>
                    <a:pt x="1818" y="376"/>
                  </a:moveTo>
                  <a:lnTo>
                    <a:pt x="1817" y="378"/>
                  </a:lnTo>
                  <a:lnTo>
                    <a:pt x="1816" y="378"/>
                  </a:lnTo>
                  <a:lnTo>
                    <a:pt x="1814" y="378"/>
                  </a:lnTo>
                  <a:lnTo>
                    <a:pt x="1814" y="379"/>
                  </a:lnTo>
                  <a:lnTo>
                    <a:pt x="1814" y="380"/>
                  </a:lnTo>
                  <a:lnTo>
                    <a:pt x="1811" y="380"/>
                  </a:lnTo>
                  <a:lnTo>
                    <a:pt x="1809" y="378"/>
                  </a:lnTo>
                  <a:lnTo>
                    <a:pt x="1809" y="377"/>
                  </a:lnTo>
                  <a:lnTo>
                    <a:pt x="1808" y="377"/>
                  </a:lnTo>
                  <a:lnTo>
                    <a:pt x="1808" y="376"/>
                  </a:lnTo>
                  <a:lnTo>
                    <a:pt x="1809" y="376"/>
                  </a:lnTo>
                  <a:lnTo>
                    <a:pt x="1814" y="372"/>
                  </a:lnTo>
                  <a:lnTo>
                    <a:pt x="1816" y="373"/>
                  </a:lnTo>
                  <a:lnTo>
                    <a:pt x="1818" y="376"/>
                  </a:lnTo>
                  <a:close/>
                  <a:moveTo>
                    <a:pt x="1801" y="371"/>
                  </a:moveTo>
                  <a:lnTo>
                    <a:pt x="1806" y="373"/>
                  </a:lnTo>
                  <a:lnTo>
                    <a:pt x="1805" y="374"/>
                  </a:lnTo>
                  <a:lnTo>
                    <a:pt x="1804" y="374"/>
                  </a:lnTo>
                  <a:lnTo>
                    <a:pt x="1801" y="377"/>
                  </a:lnTo>
                  <a:lnTo>
                    <a:pt x="1800" y="377"/>
                  </a:lnTo>
                  <a:lnTo>
                    <a:pt x="1801" y="378"/>
                  </a:lnTo>
                  <a:lnTo>
                    <a:pt x="1801" y="379"/>
                  </a:lnTo>
                  <a:lnTo>
                    <a:pt x="1800" y="380"/>
                  </a:lnTo>
                  <a:lnTo>
                    <a:pt x="1789" y="376"/>
                  </a:lnTo>
                  <a:lnTo>
                    <a:pt x="1792" y="374"/>
                  </a:lnTo>
                  <a:lnTo>
                    <a:pt x="1795" y="376"/>
                  </a:lnTo>
                  <a:lnTo>
                    <a:pt x="1796" y="376"/>
                  </a:lnTo>
                  <a:lnTo>
                    <a:pt x="1797" y="376"/>
                  </a:lnTo>
                  <a:lnTo>
                    <a:pt x="1798" y="371"/>
                  </a:lnTo>
                  <a:lnTo>
                    <a:pt x="1799" y="371"/>
                  </a:lnTo>
                  <a:lnTo>
                    <a:pt x="1801" y="371"/>
                  </a:lnTo>
                  <a:close/>
                  <a:moveTo>
                    <a:pt x="1779" y="367"/>
                  </a:moveTo>
                  <a:lnTo>
                    <a:pt x="1782" y="371"/>
                  </a:lnTo>
                  <a:lnTo>
                    <a:pt x="1781" y="370"/>
                  </a:lnTo>
                  <a:lnTo>
                    <a:pt x="1779" y="370"/>
                  </a:lnTo>
                  <a:lnTo>
                    <a:pt x="1778" y="369"/>
                  </a:lnTo>
                  <a:lnTo>
                    <a:pt x="1778" y="368"/>
                  </a:lnTo>
                  <a:lnTo>
                    <a:pt x="1778" y="367"/>
                  </a:lnTo>
                  <a:lnTo>
                    <a:pt x="1774" y="362"/>
                  </a:lnTo>
                  <a:lnTo>
                    <a:pt x="1765" y="356"/>
                  </a:lnTo>
                  <a:lnTo>
                    <a:pt x="1764" y="355"/>
                  </a:lnTo>
                  <a:lnTo>
                    <a:pt x="1773" y="360"/>
                  </a:lnTo>
                  <a:lnTo>
                    <a:pt x="1779" y="367"/>
                  </a:lnTo>
                  <a:close/>
                  <a:moveTo>
                    <a:pt x="1997" y="339"/>
                  </a:moveTo>
                  <a:lnTo>
                    <a:pt x="1998" y="339"/>
                  </a:lnTo>
                  <a:lnTo>
                    <a:pt x="1999" y="340"/>
                  </a:lnTo>
                  <a:lnTo>
                    <a:pt x="2001" y="342"/>
                  </a:lnTo>
                  <a:lnTo>
                    <a:pt x="1997" y="343"/>
                  </a:lnTo>
                  <a:lnTo>
                    <a:pt x="1994" y="345"/>
                  </a:lnTo>
                  <a:lnTo>
                    <a:pt x="1992" y="351"/>
                  </a:lnTo>
                  <a:lnTo>
                    <a:pt x="1992" y="352"/>
                  </a:lnTo>
                  <a:lnTo>
                    <a:pt x="1990" y="351"/>
                  </a:lnTo>
                  <a:lnTo>
                    <a:pt x="1990" y="348"/>
                  </a:lnTo>
                  <a:lnTo>
                    <a:pt x="1990" y="347"/>
                  </a:lnTo>
                  <a:lnTo>
                    <a:pt x="1990" y="346"/>
                  </a:lnTo>
                  <a:lnTo>
                    <a:pt x="1990" y="344"/>
                  </a:lnTo>
                  <a:lnTo>
                    <a:pt x="1990" y="343"/>
                  </a:lnTo>
                  <a:lnTo>
                    <a:pt x="1990" y="342"/>
                  </a:lnTo>
                  <a:lnTo>
                    <a:pt x="1990" y="340"/>
                  </a:lnTo>
                  <a:lnTo>
                    <a:pt x="1992" y="338"/>
                  </a:lnTo>
                  <a:lnTo>
                    <a:pt x="1992" y="337"/>
                  </a:lnTo>
                  <a:lnTo>
                    <a:pt x="1993" y="337"/>
                  </a:lnTo>
                  <a:lnTo>
                    <a:pt x="1995" y="337"/>
                  </a:lnTo>
                  <a:lnTo>
                    <a:pt x="1995" y="338"/>
                  </a:lnTo>
                  <a:lnTo>
                    <a:pt x="1997" y="339"/>
                  </a:lnTo>
                  <a:close/>
                  <a:moveTo>
                    <a:pt x="1851" y="290"/>
                  </a:moveTo>
                  <a:lnTo>
                    <a:pt x="1851" y="292"/>
                  </a:lnTo>
                  <a:lnTo>
                    <a:pt x="1850" y="293"/>
                  </a:lnTo>
                  <a:lnTo>
                    <a:pt x="1848" y="293"/>
                  </a:lnTo>
                  <a:lnTo>
                    <a:pt x="1848" y="294"/>
                  </a:lnTo>
                  <a:lnTo>
                    <a:pt x="1848" y="295"/>
                  </a:lnTo>
                  <a:lnTo>
                    <a:pt x="1848" y="297"/>
                  </a:lnTo>
                  <a:lnTo>
                    <a:pt x="1843" y="300"/>
                  </a:lnTo>
                  <a:lnTo>
                    <a:pt x="1842" y="300"/>
                  </a:lnTo>
                  <a:lnTo>
                    <a:pt x="1842" y="298"/>
                  </a:lnTo>
                  <a:lnTo>
                    <a:pt x="1842" y="295"/>
                  </a:lnTo>
                  <a:lnTo>
                    <a:pt x="1843" y="293"/>
                  </a:lnTo>
                  <a:lnTo>
                    <a:pt x="1847" y="292"/>
                  </a:lnTo>
                  <a:lnTo>
                    <a:pt x="1850" y="288"/>
                  </a:lnTo>
                  <a:lnTo>
                    <a:pt x="1851" y="289"/>
                  </a:lnTo>
                  <a:lnTo>
                    <a:pt x="1851" y="290"/>
                  </a:lnTo>
                  <a:close/>
                  <a:moveTo>
                    <a:pt x="3240" y="2469"/>
                  </a:moveTo>
                  <a:lnTo>
                    <a:pt x="3241" y="2468"/>
                  </a:lnTo>
                  <a:lnTo>
                    <a:pt x="3244" y="2469"/>
                  </a:lnTo>
                  <a:lnTo>
                    <a:pt x="3246" y="2468"/>
                  </a:lnTo>
                  <a:lnTo>
                    <a:pt x="3245" y="2470"/>
                  </a:lnTo>
                  <a:lnTo>
                    <a:pt x="3244" y="2471"/>
                  </a:lnTo>
                  <a:lnTo>
                    <a:pt x="3242" y="2471"/>
                  </a:lnTo>
                  <a:lnTo>
                    <a:pt x="3241" y="2472"/>
                  </a:lnTo>
                  <a:lnTo>
                    <a:pt x="3240" y="2473"/>
                  </a:lnTo>
                  <a:lnTo>
                    <a:pt x="3239" y="2474"/>
                  </a:lnTo>
                  <a:lnTo>
                    <a:pt x="3238" y="2474"/>
                  </a:lnTo>
                  <a:lnTo>
                    <a:pt x="3238" y="2476"/>
                  </a:lnTo>
                  <a:lnTo>
                    <a:pt x="3237" y="2477"/>
                  </a:lnTo>
                  <a:lnTo>
                    <a:pt x="3236" y="2478"/>
                  </a:lnTo>
                  <a:lnTo>
                    <a:pt x="3237" y="2479"/>
                  </a:lnTo>
                  <a:lnTo>
                    <a:pt x="3236" y="2479"/>
                  </a:lnTo>
                  <a:lnTo>
                    <a:pt x="3236" y="2480"/>
                  </a:lnTo>
                  <a:lnTo>
                    <a:pt x="3235" y="2480"/>
                  </a:lnTo>
                  <a:lnTo>
                    <a:pt x="3233" y="2481"/>
                  </a:lnTo>
                  <a:lnTo>
                    <a:pt x="3232" y="2482"/>
                  </a:lnTo>
                  <a:lnTo>
                    <a:pt x="3231" y="2482"/>
                  </a:lnTo>
                  <a:lnTo>
                    <a:pt x="3230" y="2482"/>
                  </a:lnTo>
                  <a:lnTo>
                    <a:pt x="3230" y="2484"/>
                  </a:lnTo>
                  <a:lnTo>
                    <a:pt x="3229" y="2485"/>
                  </a:lnTo>
                  <a:lnTo>
                    <a:pt x="3228" y="2485"/>
                  </a:lnTo>
                  <a:lnTo>
                    <a:pt x="3225" y="2488"/>
                  </a:lnTo>
                  <a:lnTo>
                    <a:pt x="3224" y="2489"/>
                  </a:lnTo>
                  <a:lnTo>
                    <a:pt x="3223" y="2490"/>
                  </a:lnTo>
                  <a:lnTo>
                    <a:pt x="3222" y="2490"/>
                  </a:lnTo>
                  <a:lnTo>
                    <a:pt x="3221" y="2489"/>
                  </a:lnTo>
                  <a:lnTo>
                    <a:pt x="3221" y="2490"/>
                  </a:lnTo>
                  <a:lnTo>
                    <a:pt x="3220" y="2491"/>
                  </a:lnTo>
                  <a:lnTo>
                    <a:pt x="3218" y="2491"/>
                  </a:lnTo>
                  <a:lnTo>
                    <a:pt x="3218" y="2490"/>
                  </a:lnTo>
                  <a:lnTo>
                    <a:pt x="3219" y="2490"/>
                  </a:lnTo>
                  <a:lnTo>
                    <a:pt x="3219" y="2489"/>
                  </a:lnTo>
                  <a:lnTo>
                    <a:pt x="3219" y="2488"/>
                  </a:lnTo>
                  <a:lnTo>
                    <a:pt x="3220" y="2488"/>
                  </a:lnTo>
                  <a:lnTo>
                    <a:pt x="3220" y="2487"/>
                  </a:lnTo>
                  <a:lnTo>
                    <a:pt x="3221" y="2487"/>
                  </a:lnTo>
                  <a:lnTo>
                    <a:pt x="3221" y="2486"/>
                  </a:lnTo>
                  <a:lnTo>
                    <a:pt x="3222" y="2485"/>
                  </a:lnTo>
                  <a:lnTo>
                    <a:pt x="3222" y="2484"/>
                  </a:lnTo>
                  <a:lnTo>
                    <a:pt x="3223" y="2482"/>
                  </a:lnTo>
                  <a:lnTo>
                    <a:pt x="3223" y="2481"/>
                  </a:lnTo>
                  <a:lnTo>
                    <a:pt x="3224" y="2481"/>
                  </a:lnTo>
                  <a:lnTo>
                    <a:pt x="3225" y="2481"/>
                  </a:lnTo>
                  <a:lnTo>
                    <a:pt x="3227" y="2480"/>
                  </a:lnTo>
                  <a:lnTo>
                    <a:pt x="3228" y="2479"/>
                  </a:lnTo>
                  <a:lnTo>
                    <a:pt x="3229" y="2478"/>
                  </a:lnTo>
                  <a:lnTo>
                    <a:pt x="3230" y="2477"/>
                  </a:lnTo>
                  <a:lnTo>
                    <a:pt x="3232" y="2473"/>
                  </a:lnTo>
                  <a:lnTo>
                    <a:pt x="3235" y="2473"/>
                  </a:lnTo>
                  <a:lnTo>
                    <a:pt x="3236" y="2473"/>
                  </a:lnTo>
                  <a:lnTo>
                    <a:pt x="3236" y="2472"/>
                  </a:lnTo>
                  <a:lnTo>
                    <a:pt x="3237" y="2472"/>
                  </a:lnTo>
                  <a:lnTo>
                    <a:pt x="3237" y="2471"/>
                  </a:lnTo>
                  <a:lnTo>
                    <a:pt x="3236" y="2471"/>
                  </a:lnTo>
                  <a:lnTo>
                    <a:pt x="3237" y="2470"/>
                  </a:lnTo>
                  <a:lnTo>
                    <a:pt x="3238" y="2470"/>
                  </a:lnTo>
                  <a:lnTo>
                    <a:pt x="3239" y="2469"/>
                  </a:lnTo>
                  <a:lnTo>
                    <a:pt x="3240" y="2469"/>
                  </a:lnTo>
                  <a:close/>
                  <a:moveTo>
                    <a:pt x="3287" y="2436"/>
                  </a:moveTo>
                  <a:lnTo>
                    <a:pt x="3287" y="2435"/>
                  </a:lnTo>
                  <a:lnTo>
                    <a:pt x="3288" y="2435"/>
                  </a:lnTo>
                  <a:lnTo>
                    <a:pt x="3289" y="2435"/>
                  </a:lnTo>
                  <a:lnTo>
                    <a:pt x="3285" y="2437"/>
                  </a:lnTo>
                  <a:lnTo>
                    <a:pt x="3285" y="2438"/>
                  </a:lnTo>
                  <a:lnTo>
                    <a:pt x="3285" y="2439"/>
                  </a:lnTo>
                  <a:lnTo>
                    <a:pt x="3284" y="2440"/>
                  </a:lnTo>
                  <a:lnTo>
                    <a:pt x="3283" y="2440"/>
                  </a:lnTo>
                  <a:lnTo>
                    <a:pt x="3283" y="2441"/>
                  </a:lnTo>
                  <a:lnTo>
                    <a:pt x="3283" y="2443"/>
                  </a:lnTo>
                  <a:lnTo>
                    <a:pt x="3282" y="2443"/>
                  </a:lnTo>
                  <a:lnTo>
                    <a:pt x="3282" y="2444"/>
                  </a:lnTo>
                  <a:lnTo>
                    <a:pt x="3281" y="2444"/>
                  </a:lnTo>
                  <a:lnTo>
                    <a:pt x="3281" y="2445"/>
                  </a:lnTo>
                  <a:lnTo>
                    <a:pt x="3280" y="2445"/>
                  </a:lnTo>
                  <a:lnTo>
                    <a:pt x="3279" y="2446"/>
                  </a:lnTo>
                  <a:lnTo>
                    <a:pt x="3279" y="2447"/>
                  </a:lnTo>
                  <a:lnTo>
                    <a:pt x="3278" y="2447"/>
                  </a:lnTo>
                  <a:lnTo>
                    <a:pt x="3276" y="2448"/>
                  </a:lnTo>
                  <a:lnTo>
                    <a:pt x="3275" y="2448"/>
                  </a:lnTo>
                  <a:lnTo>
                    <a:pt x="3274" y="2447"/>
                  </a:lnTo>
                  <a:lnTo>
                    <a:pt x="3274" y="2446"/>
                  </a:lnTo>
                  <a:lnTo>
                    <a:pt x="3275" y="2445"/>
                  </a:lnTo>
                  <a:lnTo>
                    <a:pt x="3278" y="2445"/>
                  </a:lnTo>
                  <a:lnTo>
                    <a:pt x="3279" y="2445"/>
                  </a:lnTo>
                  <a:lnTo>
                    <a:pt x="3280" y="2443"/>
                  </a:lnTo>
                  <a:lnTo>
                    <a:pt x="3280" y="2441"/>
                  </a:lnTo>
                  <a:lnTo>
                    <a:pt x="3282" y="2439"/>
                  </a:lnTo>
                  <a:lnTo>
                    <a:pt x="3285" y="2435"/>
                  </a:lnTo>
                  <a:lnTo>
                    <a:pt x="3287" y="2434"/>
                  </a:lnTo>
                  <a:lnTo>
                    <a:pt x="3287" y="2435"/>
                  </a:lnTo>
                  <a:lnTo>
                    <a:pt x="3287" y="2436"/>
                  </a:lnTo>
                  <a:close/>
                  <a:moveTo>
                    <a:pt x="3293" y="2426"/>
                  </a:moveTo>
                  <a:lnTo>
                    <a:pt x="3294" y="2427"/>
                  </a:lnTo>
                  <a:lnTo>
                    <a:pt x="3294" y="2428"/>
                  </a:lnTo>
                  <a:lnTo>
                    <a:pt x="3294" y="2429"/>
                  </a:lnTo>
                  <a:lnTo>
                    <a:pt x="3293" y="2429"/>
                  </a:lnTo>
                  <a:lnTo>
                    <a:pt x="3292" y="2428"/>
                  </a:lnTo>
                  <a:lnTo>
                    <a:pt x="3291" y="2428"/>
                  </a:lnTo>
                  <a:lnTo>
                    <a:pt x="3291" y="2427"/>
                  </a:lnTo>
                  <a:lnTo>
                    <a:pt x="3292" y="2426"/>
                  </a:lnTo>
                  <a:lnTo>
                    <a:pt x="3293" y="2426"/>
                  </a:lnTo>
                  <a:close/>
                  <a:moveTo>
                    <a:pt x="3307" y="2411"/>
                  </a:moveTo>
                  <a:lnTo>
                    <a:pt x="3308" y="2411"/>
                  </a:lnTo>
                  <a:lnTo>
                    <a:pt x="3308" y="2412"/>
                  </a:lnTo>
                  <a:lnTo>
                    <a:pt x="3308" y="2413"/>
                  </a:lnTo>
                  <a:lnTo>
                    <a:pt x="3307" y="2414"/>
                  </a:lnTo>
                  <a:lnTo>
                    <a:pt x="3306" y="2414"/>
                  </a:lnTo>
                  <a:lnTo>
                    <a:pt x="3306" y="2415"/>
                  </a:lnTo>
                  <a:lnTo>
                    <a:pt x="3306" y="2414"/>
                  </a:lnTo>
                  <a:lnTo>
                    <a:pt x="3306" y="2413"/>
                  </a:lnTo>
                  <a:lnTo>
                    <a:pt x="3306" y="2412"/>
                  </a:lnTo>
                  <a:lnTo>
                    <a:pt x="3306" y="2411"/>
                  </a:lnTo>
                  <a:lnTo>
                    <a:pt x="3307" y="2411"/>
                  </a:lnTo>
                  <a:close/>
                  <a:moveTo>
                    <a:pt x="3314" y="2401"/>
                  </a:moveTo>
                  <a:lnTo>
                    <a:pt x="3314" y="2402"/>
                  </a:lnTo>
                  <a:lnTo>
                    <a:pt x="3313" y="2402"/>
                  </a:lnTo>
                  <a:lnTo>
                    <a:pt x="3311" y="2402"/>
                  </a:lnTo>
                  <a:lnTo>
                    <a:pt x="3310" y="2401"/>
                  </a:lnTo>
                  <a:lnTo>
                    <a:pt x="3310" y="2399"/>
                  </a:lnTo>
                  <a:lnTo>
                    <a:pt x="3310" y="2398"/>
                  </a:lnTo>
                  <a:lnTo>
                    <a:pt x="3311" y="2398"/>
                  </a:lnTo>
                  <a:lnTo>
                    <a:pt x="3313" y="2399"/>
                  </a:lnTo>
                  <a:lnTo>
                    <a:pt x="3314" y="2401"/>
                  </a:lnTo>
                  <a:close/>
                  <a:moveTo>
                    <a:pt x="3336" y="2369"/>
                  </a:moveTo>
                  <a:lnTo>
                    <a:pt x="3336" y="2370"/>
                  </a:lnTo>
                  <a:lnTo>
                    <a:pt x="3336" y="2371"/>
                  </a:lnTo>
                  <a:lnTo>
                    <a:pt x="3335" y="2372"/>
                  </a:lnTo>
                  <a:lnTo>
                    <a:pt x="3333" y="2373"/>
                  </a:lnTo>
                  <a:lnTo>
                    <a:pt x="3333" y="2374"/>
                  </a:lnTo>
                  <a:lnTo>
                    <a:pt x="3332" y="2374"/>
                  </a:lnTo>
                  <a:lnTo>
                    <a:pt x="3332" y="2376"/>
                  </a:lnTo>
                  <a:lnTo>
                    <a:pt x="3331" y="2376"/>
                  </a:lnTo>
                  <a:lnTo>
                    <a:pt x="3331" y="2374"/>
                  </a:lnTo>
                  <a:lnTo>
                    <a:pt x="3333" y="2373"/>
                  </a:lnTo>
                  <a:lnTo>
                    <a:pt x="3333" y="2372"/>
                  </a:lnTo>
                  <a:lnTo>
                    <a:pt x="3333" y="2371"/>
                  </a:lnTo>
                  <a:lnTo>
                    <a:pt x="3333" y="2370"/>
                  </a:lnTo>
                  <a:lnTo>
                    <a:pt x="3334" y="2370"/>
                  </a:lnTo>
                  <a:lnTo>
                    <a:pt x="3334" y="2369"/>
                  </a:lnTo>
                  <a:lnTo>
                    <a:pt x="3335" y="2369"/>
                  </a:lnTo>
                  <a:lnTo>
                    <a:pt x="3336" y="2369"/>
                  </a:lnTo>
                  <a:close/>
                  <a:moveTo>
                    <a:pt x="3331" y="2367"/>
                  </a:moveTo>
                  <a:lnTo>
                    <a:pt x="3331" y="2368"/>
                  </a:lnTo>
                  <a:lnTo>
                    <a:pt x="3331" y="2369"/>
                  </a:lnTo>
                  <a:lnTo>
                    <a:pt x="3330" y="2369"/>
                  </a:lnTo>
                  <a:lnTo>
                    <a:pt x="3328" y="2369"/>
                  </a:lnTo>
                  <a:lnTo>
                    <a:pt x="3328" y="2368"/>
                  </a:lnTo>
                  <a:lnTo>
                    <a:pt x="3328" y="2367"/>
                  </a:lnTo>
                  <a:lnTo>
                    <a:pt x="3330" y="2367"/>
                  </a:lnTo>
                  <a:lnTo>
                    <a:pt x="3331" y="2367"/>
                  </a:lnTo>
                  <a:close/>
                  <a:moveTo>
                    <a:pt x="3345" y="2360"/>
                  </a:moveTo>
                  <a:lnTo>
                    <a:pt x="3345" y="2361"/>
                  </a:lnTo>
                  <a:lnTo>
                    <a:pt x="3345" y="2362"/>
                  </a:lnTo>
                  <a:lnTo>
                    <a:pt x="3344" y="2362"/>
                  </a:lnTo>
                  <a:lnTo>
                    <a:pt x="3343" y="2363"/>
                  </a:lnTo>
                  <a:lnTo>
                    <a:pt x="3343" y="2362"/>
                  </a:lnTo>
                  <a:lnTo>
                    <a:pt x="3342" y="2361"/>
                  </a:lnTo>
                  <a:lnTo>
                    <a:pt x="3342" y="2360"/>
                  </a:lnTo>
                  <a:lnTo>
                    <a:pt x="3343" y="2360"/>
                  </a:lnTo>
                  <a:lnTo>
                    <a:pt x="3344" y="2360"/>
                  </a:lnTo>
                  <a:lnTo>
                    <a:pt x="3345" y="2360"/>
                  </a:lnTo>
                  <a:close/>
                  <a:moveTo>
                    <a:pt x="3342" y="2335"/>
                  </a:moveTo>
                  <a:lnTo>
                    <a:pt x="3343" y="2335"/>
                  </a:lnTo>
                  <a:lnTo>
                    <a:pt x="3343" y="2336"/>
                  </a:lnTo>
                  <a:lnTo>
                    <a:pt x="3343" y="2337"/>
                  </a:lnTo>
                  <a:lnTo>
                    <a:pt x="3342" y="2337"/>
                  </a:lnTo>
                  <a:lnTo>
                    <a:pt x="3342" y="2338"/>
                  </a:lnTo>
                  <a:lnTo>
                    <a:pt x="3341" y="2338"/>
                  </a:lnTo>
                  <a:lnTo>
                    <a:pt x="3341" y="2337"/>
                  </a:lnTo>
                  <a:lnTo>
                    <a:pt x="3340" y="2336"/>
                  </a:lnTo>
                  <a:lnTo>
                    <a:pt x="3341" y="2336"/>
                  </a:lnTo>
                  <a:lnTo>
                    <a:pt x="3341" y="2335"/>
                  </a:lnTo>
                  <a:lnTo>
                    <a:pt x="3342" y="2335"/>
                  </a:lnTo>
                  <a:close/>
                  <a:moveTo>
                    <a:pt x="3384" y="2303"/>
                  </a:moveTo>
                  <a:lnTo>
                    <a:pt x="3384" y="2304"/>
                  </a:lnTo>
                  <a:lnTo>
                    <a:pt x="3384" y="2305"/>
                  </a:lnTo>
                  <a:lnTo>
                    <a:pt x="3384" y="2306"/>
                  </a:lnTo>
                  <a:lnTo>
                    <a:pt x="3384" y="2307"/>
                  </a:lnTo>
                  <a:lnTo>
                    <a:pt x="3383" y="2309"/>
                  </a:lnTo>
                  <a:lnTo>
                    <a:pt x="3382" y="2309"/>
                  </a:lnTo>
                  <a:lnTo>
                    <a:pt x="3382" y="2310"/>
                  </a:lnTo>
                  <a:lnTo>
                    <a:pt x="3382" y="2311"/>
                  </a:lnTo>
                  <a:lnTo>
                    <a:pt x="3382" y="2312"/>
                  </a:lnTo>
                  <a:lnTo>
                    <a:pt x="3380" y="2312"/>
                  </a:lnTo>
                  <a:lnTo>
                    <a:pt x="3380" y="2313"/>
                  </a:lnTo>
                  <a:lnTo>
                    <a:pt x="3379" y="2315"/>
                  </a:lnTo>
                  <a:lnTo>
                    <a:pt x="3378" y="2317"/>
                  </a:lnTo>
                  <a:lnTo>
                    <a:pt x="3377" y="2318"/>
                  </a:lnTo>
                  <a:lnTo>
                    <a:pt x="3376" y="2318"/>
                  </a:lnTo>
                  <a:lnTo>
                    <a:pt x="3376" y="2319"/>
                  </a:lnTo>
                  <a:lnTo>
                    <a:pt x="3375" y="2320"/>
                  </a:lnTo>
                  <a:lnTo>
                    <a:pt x="3371" y="2320"/>
                  </a:lnTo>
                  <a:lnTo>
                    <a:pt x="3369" y="2321"/>
                  </a:lnTo>
                  <a:lnTo>
                    <a:pt x="3368" y="2322"/>
                  </a:lnTo>
                  <a:lnTo>
                    <a:pt x="3366" y="2326"/>
                  </a:lnTo>
                  <a:lnTo>
                    <a:pt x="3366" y="2327"/>
                  </a:lnTo>
                  <a:lnTo>
                    <a:pt x="3366" y="2328"/>
                  </a:lnTo>
                  <a:lnTo>
                    <a:pt x="3365" y="2327"/>
                  </a:lnTo>
                  <a:lnTo>
                    <a:pt x="3366" y="2326"/>
                  </a:lnTo>
                  <a:lnTo>
                    <a:pt x="3365" y="2326"/>
                  </a:lnTo>
                  <a:lnTo>
                    <a:pt x="3363" y="2325"/>
                  </a:lnTo>
                  <a:lnTo>
                    <a:pt x="3362" y="2325"/>
                  </a:lnTo>
                  <a:lnTo>
                    <a:pt x="3361" y="2326"/>
                  </a:lnTo>
                  <a:lnTo>
                    <a:pt x="3361" y="2325"/>
                  </a:lnTo>
                  <a:lnTo>
                    <a:pt x="3361" y="2323"/>
                  </a:lnTo>
                  <a:lnTo>
                    <a:pt x="3361" y="2322"/>
                  </a:lnTo>
                  <a:lnTo>
                    <a:pt x="3362" y="2322"/>
                  </a:lnTo>
                  <a:lnTo>
                    <a:pt x="3362" y="2321"/>
                  </a:lnTo>
                  <a:lnTo>
                    <a:pt x="3361" y="2320"/>
                  </a:lnTo>
                  <a:lnTo>
                    <a:pt x="3362" y="2319"/>
                  </a:lnTo>
                  <a:lnTo>
                    <a:pt x="3361" y="2319"/>
                  </a:lnTo>
                  <a:lnTo>
                    <a:pt x="3360" y="2318"/>
                  </a:lnTo>
                  <a:lnTo>
                    <a:pt x="3360" y="2317"/>
                  </a:lnTo>
                  <a:lnTo>
                    <a:pt x="3361" y="2315"/>
                  </a:lnTo>
                  <a:lnTo>
                    <a:pt x="3362" y="2315"/>
                  </a:lnTo>
                  <a:lnTo>
                    <a:pt x="3363" y="2317"/>
                  </a:lnTo>
                  <a:lnTo>
                    <a:pt x="3365" y="2315"/>
                  </a:lnTo>
                  <a:lnTo>
                    <a:pt x="3366" y="2314"/>
                  </a:lnTo>
                  <a:lnTo>
                    <a:pt x="3366" y="2313"/>
                  </a:lnTo>
                  <a:lnTo>
                    <a:pt x="3367" y="2313"/>
                  </a:lnTo>
                  <a:lnTo>
                    <a:pt x="3368" y="2313"/>
                  </a:lnTo>
                  <a:lnTo>
                    <a:pt x="3369" y="2313"/>
                  </a:lnTo>
                  <a:lnTo>
                    <a:pt x="3369" y="2312"/>
                  </a:lnTo>
                  <a:lnTo>
                    <a:pt x="3370" y="2312"/>
                  </a:lnTo>
                  <a:lnTo>
                    <a:pt x="3371" y="2312"/>
                  </a:lnTo>
                  <a:lnTo>
                    <a:pt x="3373" y="2312"/>
                  </a:lnTo>
                  <a:lnTo>
                    <a:pt x="3374" y="2311"/>
                  </a:lnTo>
                  <a:lnTo>
                    <a:pt x="3375" y="2309"/>
                  </a:lnTo>
                  <a:lnTo>
                    <a:pt x="3375" y="2307"/>
                  </a:lnTo>
                  <a:lnTo>
                    <a:pt x="3376" y="2305"/>
                  </a:lnTo>
                  <a:lnTo>
                    <a:pt x="3377" y="2304"/>
                  </a:lnTo>
                  <a:lnTo>
                    <a:pt x="3377" y="2303"/>
                  </a:lnTo>
                  <a:lnTo>
                    <a:pt x="3377" y="2302"/>
                  </a:lnTo>
                  <a:lnTo>
                    <a:pt x="3377" y="2301"/>
                  </a:lnTo>
                  <a:lnTo>
                    <a:pt x="3378" y="2301"/>
                  </a:lnTo>
                  <a:lnTo>
                    <a:pt x="3380" y="2298"/>
                  </a:lnTo>
                  <a:lnTo>
                    <a:pt x="3382" y="2297"/>
                  </a:lnTo>
                  <a:lnTo>
                    <a:pt x="3383" y="2297"/>
                  </a:lnTo>
                  <a:lnTo>
                    <a:pt x="3384" y="2298"/>
                  </a:lnTo>
                  <a:lnTo>
                    <a:pt x="3384" y="2301"/>
                  </a:lnTo>
                  <a:lnTo>
                    <a:pt x="3384" y="2302"/>
                  </a:lnTo>
                  <a:lnTo>
                    <a:pt x="3384" y="2303"/>
                  </a:lnTo>
                  <a:close/>
                  <a:moveTo>
                    <a:pt x="3392" y="2293"/>
                  </a:moveTo>
                  <a:lnTo>
                    <a:pt x="3393" y="2294"/>
                  </a:lnTo>
                  <a:lnTo>
                    <a:pt x="3393" y="2295"/>
                  </a:lnTo>
                  <a:lnTo>
                    <a:pt x="3393" y="2296"/>
                  </a:lnTo>
                  <a:lnTo>
                    <a:pt x="3393" y="2297"/>
                  </a:lnTo>
                  <a:lnTo>
                    <a:pt x="3393" y="2298"/>
                  </a:lnTo>
                  <a:lnTo>
                    <a:pt x="3392" y="2300"/>
                  </a:lnTo>
                  <a:lnTo>
                    <a:pt x="3391" y="2301"/>
                  </a:lnTo>
                  <a:lnTo>
                    <a:pt x="3391" y="2302"/>
                  </a:lnTo>
                  <a:lnTo>
                    <a:pt x="3391" y="2303"/>
                  </a:lnTo>
                  <a:lnTo>
                    <a:pt x="3389" y="2303"/>
                  </a:lnTo>
                  <a:lnTo>
                    <a:pt x="3388" y="2303"/>
                  </a:lnTo>
                  <a:lnTo>
                    <a:pt x="3387" y="2303"/>
                  </a:lnTo>
                  <a:lnTo>
                    <a:pt x="3387" y="2302"/>
                  </a:lnTo>
                  <a:lnTo>
                    <a:pt x="3386" y="2302"/>
                  </a:lnTo>
                  <a:lnTo>
                    <a:pt x="3386" y="2301"/>
                  </a:lnTo>
                  <a:lnTo>
                    <a:pt x="3385" y="2301"/>
                  </a:lnTo>
                  <a:lnTo>
                    <a:pt x="3385" y="2300"/>
                  </a:lnTo>
                  <a:lnTo>
                    <a:pt x="3385" y="2298"/>
                  </a:lnTo>
                  <a:lnTo>
                    <a:pt x="3385" y="2297"/>
                  </a:lnTo>
                  <a:lnTo>
                    <a:pt x="3386" y="2296"/>
                  </a:lnTo>
                  <a:lnTo>
                    <a:pt x="3387" y="2296"/>
                  </a:lnTo>
                  <a:lnTo>
                    <a:pt x="3388" y="2294"/>
                  </a:lnTo>
                  <a:lnTo>
                    <a:pt x="3389" y="2294"/>
                  </a:lnTo>
                  <a:lnTo>
                    <a:pt x="3391" y="2294"/>
                  </a:lnTo>
                  <a:lnTo>
                    <a:pt x="3392" y="2293"/>
                  </a:lnTo>
                  <a:close/>
                  <a:moveTo>
                    <a:pt x="3369" y="2296"/>
                  </a:moveTo>
                  <a:lnTo>
                    <a:pt x="3368" y="2295"/>
                  </a:lnTo>
                  <a:lnTo>
                    <a:pt x="3367" y="2294"/>
                  </a:lnTo>
                  <a:lnTo>
                    <a:pt x="3367" y="2293"/>
                  </a:lnTo>
                  <a:lnTo>
                    <a:pt x="3367" y="2292"/>
                  </a:lnTo>
                  <a:lnTo>
                    <a:pt x="3369" y="2290"/>
                  </a:lnTo>
                  <a:lnTo>
                    <a:pt x="3371" y="2292"/>
                  </a:lnTo>
                  <a:lnTo>
                    <a:pt x="3373" y="2294"/>
                  </a:lnTo>
                  <a:lnTo>
                    <a:pt x="3373" y="2296"/>
                  </a:lnTo>
                  <a:lnTo>
                    <a:pt x="3371" y="2296"/>
                  </a:lnTo>
                  <a:lnTo>
                    <a:pt x="3370" y="2296"/>
                  </a:lnTo>
                  <a:lnTo>
                    <a:pt x="3369" y="2296"/>
                  </a:lnTo>
                  <a:close/>
                  <a:moveTo>
                    <a:pt x="3047" y="2153"/>
                  </a:moveTo>
                  <a:lnTo>
                    <a:pt x="3048" y="2152"/>
                  </a:lnTo>
                  <a:lnTo>
                    <a:pt x="3048" y="2153"/>
                  </a:lnTo>
                  <a:lnTo>
                    <a:pt x="3047" y="2153"/>
                  </a:lnTo>
                  <a:close/>
                  <a:moveTo>
                    <a:pt x="2930" y="2146"/>
                  </a:moveTo>
                  <a:lnTo>
                    <a:pt x="2930" y="2145"/>
                  </a:lnTo>
                  <a:lnTo>
                    <a:pt x="2930" y="2144"/>
                  </a:lnTo>
                  <a:lnTo>
                    <a:pt x="2931" y="2144"/>
                  </a:lnTo>
                  <a:lnTo>
                    <a:pt x="2933" y="2144"/>
                  </a:lnTo>
                  <a:lnTo>
                    <a:pt x="2933" y="2145"/>
                  </a:lnTo>
                  <a:lnTo>
                    <a:pt x="2933" y="2146"/>
                  </a:lnTo>
                  <a:lnTo>
                    <a:pt x="2931" y="2146"/>
                  </a:lnTo>
                  <a:lnTo>
                    <a:pt x="2930" y="2147"/>
                  </a:lnTo>
                  <a:lnTo>
                    <a:pt x="2930" y="2148"/>
                  </a:lnTo>
                  <a:lnTo>
                    <a:pt x="2930" y="2150"/>
                  </a:lnTo>
                  <a:lnTo>
                    <a:pt x="2929" y="2150"/>
                  </a:lnTo>
                  <a:lnTo>
                    <a:pt x="2928" y="2150"/>
                  </a:lnTo>
                  <a:lnTo>
                    <a:pt x="2927" y="2150"/>
                  </a:lnTo>
                  <a:lnTo>
                    <a:pt x="2927" y="2148"/>
                  </a:lnTo>
                  <a:lnTo>
                    <a:pt x="2928" y="2148"/>
                  </a:lnTo>
                  <a:lnTo>
                    <a:pt x="2929" y="2147"/>
                  </a:lnTo>
                  <a:lnTo>
                    <a:pt x="2930" y="2146"/>
                  </a:lnTo>
                  <a:close/>
                  <a:moveTo>
                    <a:pt x="2925" y="2142"/>
                  </a:moveTo>
                  <a:lnTo>
                    <a:pt x="2925" y="2143"/>
                  </a:lnTo>
                  <a:lnTo>
                    <a:pt x="2926" y="2143"/>
                  </a:lnTo>
                  <a:lnTo>
                    <a:pt x="2926" y="2144"/>
                  </a:lnTo>
                  <a:lnTo>
                    <a:pt x="2926" y="2145"/>
                  </a:lnTo>
                  <a:lnTo>
                    <a:pt x="2925" y="2145"/>
                  </a:lnTo>
                  <a:lnTo>
                    <a:pt x="2925" y="2146"/>
                  </a:lnTo>
                  <a:lnTo>
                    <a:pt x="2925" y="2147"/>
                  </a:lnTo>
                  <a:lnTo>
                    <a:pt x="2926" y="2148"/>
                  </a:lnTo>
                  <a:lnTo>
                    <a:pt x="2925" y="2148"/>
                  </a:lnTo>
                  <a:lnTo>
                    <a:pt x="2923" y="2148"/>
                  </a:lnTo>
                  <a:lnTo>
                    <a:pt x="2923" y="2147"/>
                  </a:lnTo>
                  <a:lnTo>
                    <a:pt x="2923" y="2146"/>
                  </a:lnTo>
                  <a:lnTo>
                    <a:pt x="2923" y="2144"/>
                  </a:lnTo>
                  <a:lnTo>
                    <a:pt x="2923" y="2143"/>
                  </a:lnTo>
                  <a:lnTo>
                    <a:pt x="2925" y="2142"/>
                  </a:lnTo>
                  <a:close/>
                  <a:moveTo>
                    <a:pt x="3679" y="2142"/>
                  </a:moveTo>
                  <a:lnTo>
                    <a:pt x="3680" y="2143"/>
                  </a:lnTo>
                  <a:lnTo>
                    <a:pt x="3680" y="2144"/>
                  </a:lnTo>
                  <a:lnTo>
                    <a:pt x="3679" y="2143"/>
                  </a:lnTo>
                  <a:lnTo>
                    <a:pt x="3678" y="2142"/>
                  </a:lnTo>
                  <a:lnTo>
                    <a:pt x="3677" y="2141"/>
                  </a:lnTo>
                  <a:lnTo>
                    <a:pt x="3673" y="2138"/>
                  </a:lnTo>
                  <a:lnTo>
                    <a:pt x="3672" y="2137"/>
                  </a:lnTo>
                  <a:lnTo>
                    <a:pt x="3671" y="2137"/>
                  </a:lnTo>
                  <a:lnTo>
                    <a:pt x="3670" y="2136"/>
                  </a:lnTo>
                  <a:lnTo>
                    <a:pt x="3665" y="2131"/>
                  </a:lnTo>
                  <a:lnTo>
                    <a:pt x="3664" y="2130"/>
                  </a:lnTo>
                  <a:lnTo>
                    <a:pt x="3664" y="2128"/>
                  </a:lnTo>
                  <a:lnTo>
                    <a:pt x="3665" y="2129"/>
                  </a:lnTo>
                  <a:lnTo>
                    <a:pt x="3667" y="2129"/>
                  </a:lnTo>
                  <a:lnTo>
                    <a:pt x="3667" y="2130"/>
                  </a:lnTo>
                  <a:lnTo>
                    <a:pt x="3667" y="2131"/>
                  </a:lnTo>
                  <a:lnTo>
                    <a:pt x="3668" y="2131"/>
                  </a:lnTo>
                  <a:lnTo>
                    <a:pt x="3669" y="2131"/>
                  </a:lnTo>
                  <a:lnTo>
                    <a:pt x="3670" y="2133"/>
                  </a:lnTo>
                  <a:lnTo>
                    <a:pt x="3671" y="2133"/>
                  </a:lnTo>
                  <a:lnTo>
                    <a:pt x="3671" y="2134"/>
                  </a:lnTo>
                  <a:lnTo>
                    <a:pt x="3672" y="2135"/>
                  </a:lnTo>
                  <a:lnTo>
                    <a:pt x="3672" y="2136"/>
                  </a:lnTo>
                  <a:lnTo>
                    <a:pt x="3673" y="2136"/>
                  </a:lnTo>
                  <a:lnTo>
                    <a:pt x="3675" y="2136"/>
                  </a:lnTo>
                  <a:lnTo>
                    <a:pt x="3675" y="2137"/>
                  </a:lnTo>
                  <a:lnTo>
                    <a:pt x="3676" y="2137"/>
                  </a:lnTo>
                  <a:lnTo>
                    <a:pt x="3676" y="2138"/>
                  </a:lnTo>
                  <a:lnTo>
                    <a:pt x="3677" y="2138"/>
                  </a:lnTo>
                  <a:lnTo>
                    <a:pt x="3677" y="2139"/>
                  </a:lnTo>
                  <a:lnTo>
                    <a:pt x="3678" y="2139"/>
                  </a:lnTo>
                  <a:lnTo>
                    <a:pt x="3679" y="2142"/>
                  </a:lnTo>
                  <a:close/>
                  <a:moveTo>
                    <a:pt x="2913" y="2118"/>
                  </a:moveTo>
                  <a:lnTo>
                    <a:pt x="2914" y="2118"/>
                  </a:lnTo>
                  <a:lnTo>
                    <a:pt x="2914" y="2119"/>
                  </a:lnTo>
                  <a:lnTo>
                    <a:pt x="2912" y="2121"/>
                  </a:lnTo>
                  <a:lnTo>
                    <a:pt x="2912" y="2122"/>
                  </a:lnTo>
                  <a:lnTo>
                    <a:pt x="2911" y="2122"/>
                  </a:lnTo>
                  <a:lnTo>
                    <a:pt x="2911" y="2123"/>
                  </a:lnTo>
                  <a:lnTo>
                    <a:pt x="2911" y="2125"/>
                  </a:lnTo>
                  <a:lnTo>
                    <a:pt x="2912" y="2125"/>
                  </a:lnTo>
                  <a:lnTo>
                    <a:pt x="2911" y="2126"/>
                  </a:lnTo>
                  <a:lnTo>
                    <a:pt x="2910" y="2126"/>
                  </a:lnTo>
                  <a:lnTo>
                    <a:pt x="2908" y="2126"/>
                  </a:lnTo>
                  <a:lnTo>
                    <a:pt x="2908" y="2125"/>
                  </a:lnTo>
                  <a:lnTo>
                    <a:pt x="2907" y="2125"/>
                  </a:lnTo>
                  <a:lnTo>
                    <a:pt x="2905" y="2126"/>
                  </a:lnTo>
                  <a:lnTo>
                    <a:pt x="2905" y="2125"/>
                  </a:lnTo>
                  <a:lnTo>
                    <a:pt x="2904" y="2126"/>
                  </a:lnTo>
                  <a:lnTo>
                    <a:pt x="2903" y="2126"/>
                  </a:lnTo>
                  <a:lnTo>
                    <a:pt x="2903" y="2127"/>
                  </a:lnTo>
                  <a:lnTo>
                    <a:pt x="2903" y="2128"/>
                  </a:lnTo>
                  <a:lnTo>
                    <a:pt x="2902" y="2127"/>
                  </a:lnTo>
                  <a:lnTo>
                    <a:pt x="2901" y="2127"/>
                  </a:lnTo>
                  <a:lnTo>
                    <a:pt x="2902" y="2126"/>
                  </a:lnTo>
                  <a:lnTo>
                    <a:pt x="2902" y="2125"/>
                  </a:lnTo>
                  <a:lnTo>
                    <a:pt x="2902" y="2123"/>
                  </a:lnTo>
                  <a:lnTo>
                    <a:pt x="2903" y="2123"/>
                  </a:lnTo>
                  <a:lnTo>
                    <a:pt x="2904" y="2122"/>
                  </a:lnTo>
                  <a:lnTo>
                    <a:pt x="2905" y="2121"/>
                  </a:lnTo>
                  <a:lnTo>
                    <a:pt x="2909" y="2119"/>
                  </a:lnTo>
                  <a:lnTo>
                    <a:pt x="2911" y="2118"/>
                  </a:lnTo>
                  <a:lnTo>
                    <a:pt x="2912" y="2119"/>
                  </a:lnTo>
                  <a:lnTo>
                    <a:pt x="2912" y="2118"/>
                  </a:lnTo>
                  <a:lnTo>
                    <a:pt x="2913" y="2117"/>
                  </a:lnTo>
                  <a:lnTo>
                    <a:pt x="2913" y="2118"/>
                  </a:lnTo>
                  <a:close/>
                  <a:moveTo>
                    <a:pt x="2936" y="2120"/>
                  </a:moveTo>
                  <a:lnTo>
                    <a:pt x="2938" y="2120"/>
                  </a:lnTo>
                  <a:lnTo>
                    <a:pt x="2939" y="2120"/>
                  </a:lnTo>
                  <a:lnTo>
                    <a:pt x="2939" y="2121"/>
                  </a:lnTo>
                  <a:lnTo>
                    <a:pt x="2937" y="2122"/>
                  </a:lnTo>
                  <a:lnTo>
                    <a:pt x="2936" y="2126"/>
                  </a:lnTo>
                  <a:lnTo>
                    <a:pt x="2935" y="2126"/>
                  </a:lnTo>
                  <a:lnTo>
                    <a:pt x="2935" y="2127"/>
                  </a:lnTo>
                  <a:lnTo>
                    <a:pt x="2934" y="2127"/>
                  </a:lnTo>
                  <a:lnTo>
                    <a:pt x="2934" y="2128"/>
                  </a:lnTo>
                  <a:lnTo>
                    <a:pt x="2934" y="2129"/>
                  </a:lnTo>
                  <a:lnTo>
                    <a:pt x="2935" y="2129"/>
                  </a:lnTo>
                  <a:lnTo>
                    <a:pt x="2935" y="2130"/>
                  </a:lnTo>
                  <a:lnTo>
                    <a:pt x="2934" y="2131"/>
                  </a:lnTo>
                  <a:lnTo>
                    <a:pt x="2931" y="2133"/>
                  </a:lnTo>
                  <a:lnTo>
                    <a:pt x="2931" y="2134"/>
                  </a:lnTo>
                  <a:lnTo>
                    <a:pt x="2930" y="2135"/>
                  </a:lnTo>
                  <a:lnTo>
                    <a:pt x="2929" y="2136"/>
                  </a:lnTo>
                  <a:lnTo>
                    <a:pt x="2928" y="2137"/>
                  </a:lnTo>
                  <a:lnTo>
                    <a:pt x="2928" y="2138"/>
                  </a:lnTo>
                  <a:lnTo>
                    <a:pt x="2927" y="2139"/>
                  </a:lnTo>
                  <a:lnTo>
                    <a:pt x="2926" y="2138"/>
                  </a:lnTo>
                  <a:lnTo>
                    <a:pt x="2926" y="2137"/>
                  </a:lnTo>
                  <a:lnTo>
                    <a:pt x="2923" y="2134"/>
                  </a:lnTo>
                  <a:lnTo>
                    <a:pt x="2923" y="2133"/>
                  </a:lnTo>
                  <a:lnTo>
                    <a:pt x="2923" y="2131"/>
                  </a:lnTo>
                  <a:lnTo>
                    <a:pt x="2922" y="2130"/>
                  </a:lnTo>
                  <a:lnTo>
                    <a:pt x="2922" y="2129"/>
                  </a:lnTo>
                  <a:lnTo>
                    <a:pt x="2922" y="2128"/>
                  </a:lnTo>
                  <a:lnTo>
                    <a:pt x="2921" y="2128"/>
                  </a:lnTo>
                  <a:lnTo>
                    <a:pt x="2920" y="2128"/>
                  </a:lnTo>
                  <a:lnTo>
                    <a:pt x="2919" y="2129"/>
                  </a:lnTo>
                  <a:lnTo>
                    <a:pt x="2917" y="2131"/>
                  </a:lnTo>
                  <a:lnTo>
                    <a:pt x="2916" y="2131"/>
                  </a:lnTo>
                  <a:lnTo>
                    <a:pt x="2916" y="2133"/>
                  </a:lnTo>
                  <a:lnTo>
                    <a:pt x="2916" y="2131"/>
                  </a:lnTo>
                  <a:lnTo>
                    <a:pt x="2916" y="2130"/>
                  </a:lnTo>
                  <a:lnTo>
                    <a:pt x="2916" y="2129"/>
                  </a:lnTo>
                  <a:lnTo>
                    <a:pt x="2916" y="2128"/>
                  </a:lnTo>
                  <a:lnTo>
                    <a:pt x="2917" y="2127"/>
                  </a:lnTo>
                  <a:lnTo>
                    <a:pt x="2917" y="2126"/>
                  </a:lnTo>
                  <a:lnTo>
                    <a:pt x="2918" y="2125"/>
                  </a:lnTo>
                  <a:lnTo>
                    <a:pt x="2918" y="2123"/>
                  </a:lnTo>
                  <a:lnTo>
                    <a:pt x="2919" y="2122"/>
                  </a:lnTo>
                  <a:lnTo>
                    <a:pt x="2920" y="2122"/>
                  </a:lnTo>
                  <a:lnTo>
                    <a:pt x="2921" y="2121"/>
                  </a:lnTo>
                  <a:lnTo>
                    <a:pt x="2921" y="2120"/>
                  </a:lnTo>
                  <a:lnTo>
                    <a:pt x="2922" y="2119"/>
                  </a:lnTo>
                  <a:lnTo>
                    <a:pt x="2921" y="2118"/>
                  </a:lnTo>
                  <a:lnTo>
                    <a:pt x="2922" y="2117"/>
                  </a:lnTo>
                  <a:lnTo>
                    <a:pt x="2923" y="2114"/>
                  </a:lnTo>
                  <a:lnTo>
                    <a:pt x="2925" y="2114"/>
                  </a:lnTo>
                  <a:lnTo>
                    <a:pt x="2926" y="2114"/>
                  </a:lnTo>
                  <a:lnTo>
                    <a:pt x="2927" y="2116"/>
                  </a:lnTo>
                  <a:lnTo>
                    <a:pt x="2927" y="2117"/>
                  </a:lnTo>
                  <a:lnTo>
                    <a:pt x="2928" y="2117"/>
                  </a:lnTo>
                  <a:lnTo>
                    <a:pt x="2929" y="2117"/>
                  </a:lnTo>
                  <a:lnTo>
                    <a:pt x="2930" y="2117"/>
                  </a:lnTo>
                  <a:lnTo>
                    <a:pt x="2931" y="2117"/>
                  </a:lnTo>
                  <a:lnTo>
                    <a:pt x="2933" y="2116"/>
                  </a:lnTo>
                  <a:lnTo>
                    <a:pt x="2933" y="2117"/>
                  </a:lnTo>
                  <a:lnTo>
                    <a:pt x="2934" y="2117"/>
                  </a:lnTo>
                  <a:lnTo>
                    <a:pt x="2934" y="2118"/>
                  </a:lnTo>
                  <a:lnTo>
                    <a:pt x="2934" y="2119"/>
                  </a:lnTo>
                  <a:lnTo>
                    <a:pt x="2931" y="2121"/>
                  </a:lnTo>
                  <a:lnTo>
                    <a:pt x="2931" y="2122"/>
                  </a:lnTo>
                  <a:lnTo>
                    <a:pt x="2935" y="2120"/>
                  </a:lnTo>
                  <a:lnTo>
                    <a:pt x="2936" y="2120"/>
                  </a:lnTo>
                  <a:close/>
                  <a:moveTo>
                    <a:pt x="3645" y="2134"/>
                  </a:moveTo>
                  <a:lnTo>
                    <a:pt x="3645" y="2135"/>
                  </a:lnTo>
                  <a:lnTo>
                    <a:pt x="3644" y="2136"/>
                  </a:lnTo>
                  <a:lnTo>
                    <a:pt x="3645" y="2136"/>
                  </a:lnTo>
                  <a:lnTo>
                    <a:pt x="3644" y="2136"/>
                  </a:lnTo>
                  <a:lnTo>
                    <a:pt x="3644" y="2135"/>
                  </a:lnTo>
                  <a:lnTo>
                    <a:pt x="3643" y="2135"/>
                  </a:lnTo>
                  <a:lnTo>
                    <a:pt x="3642" y="2134"/>
                  </a:lnTo>
                  <a:lnTo>
                    <a:pt x="3641" y="2133"/>
                  </a:lnTo>
                  <a:lnTo>
                    <a:pt x="3641" y="2131"/>
                  </a:lnTo>
                  <a:lnTo>
                    <a:pt x="3641" y="2130"/>
                  </a:lnTo>
                  <a:lnTo>
                    <a:pt x="3639" y="2130"/>
                  </a:lnTo>
                  <a:lnTo>
                    <a:pt x="3638" y="2130"/>
                  </a:lnTo>
                  <a:lnTo>
                    <a:pt x="3637" y="2130"/>
                  </a:lnTo>
                  <a:lnTo>
                    <a:pt x="3637" y="2129"/>
                  </a:lnTo>
                  <a:lnTo>
                    <a:pt x="3636" y="2128"/>
                  </a:lnTo>
                  <a:lnTo>
                    <a:pt x="3636" y="2127"/>
                  </a:lnTo>
                  <a:lnTo>
                    <a:pt x="3635" y="2127"/>
                  </a:lnTo>
                  <a:lnTo>
                    <a:pt x="3635" y="2126"/>
                  </a:lnTo>
                  <a:lnTo>
                    <a:pt x="3634" y="2126"/>
                  </a:lnTo>
                  <a:lnTo>
                    <a:pt x="3633" y="2125"/>
                  </a:lnTo>
                  <a:lnTo>
                    <a:pt x="3633" y="2123"/>
                  </a:lnTo>
                  <a:lnTo>
                    <a:pt x="3633" y="2122"/>
                  </a:lnTo>
                  <a:lnTo>
                    <a:pt x="3630" y="2120"/>
                  </a:lnTo>
                  <a:lnTo>
                    <a:pt x="3630" y="2119"/>
                  </a:lnTo>
                  <a:lnTo>
                    <a:pt x="3630" y="2118"/>
                  </a:lnTo>
                  <a:lnTo>
                    <a:pt x="3629" y="2114"/>
                  </a:lnTo>
                  <a:lnTo>
                    <a:pt x="3628" y="2114"/>
                  </a:lnTo>
                  <a:lnTo>
                    <a:pt x="3627" y="2113"/>
                  </a:lnTo>
                  <a:lnTo>
                    <a:pt x="3628" y="2113"/>
                  </a:lnTo>
                  <a:lnTo>
                    <a:pt x="3627" y="2112"/>
                  </a:lnTo>
                  <a:lnTo>
                    <a:pt x="3626" y="2111"/>
                  </a:lnTo>
                  <a:lnTo>
                    <a:pt x="3624" y="2111"/>
                  </a:lnTo>
                  <a:lnTo>
                    <a:pt x="3622" y="2110"/>
                  </a:lnTo>
                  <a:lnTo>
                    <a:pt x="3624" y="2110"/>
                  </a:lnTo>
                  <a:lnTo>
                    <a:pt x="3625" y="2109"/>
                  </a:lnTo>
                  <a:lnTo>
                    <a:pt x="3626" y="2109"/>
                  </a:lnTo>
                  <a:lnTo>
                    <a:pt x="3626" y="2108"/>
                  </a:lnTo>
                  <a:lnTo>
                    <a:pt x="3626" y="2106"/>
                  </a:lnTo>
                  <a:lnTo>
                    <a:pt x="3627" y="2106"/>
                  </a:lnTo>
                  <a:lnTo>
                    <a:pt x="3633" y="2109"/>
                  </a:lnTo>
                  <a:lnTo>
                    <a:pt x="3634" y="2109"/>
                  </a:lnTo>
                  <a:lnTo>
                    <a:pt x="3635" y="2109"/>
                  </a:lnTo>
                  <a:lnTo>
                    <a:pt x="3635" y="2110"/>
                  </a:lnTo>
                  <a:lnTo>
                    <a:pt x="3634" y="2111"/>
                  </a:lnTo>
                  <a:lnTo>
                    <a:pt x="3634" y="2112"/>
                  </a:lnTo>
                  <a:lnTo>
                    <a:pt x="3634" y="2113"/>
                  </a:lnTo>
                  <a:lnTo>
                    <a:pt x="3634" y="2116"/>
                  </a:lnTo>
                  <a:lnTo>
                    <a:pt x="3635" y="2116"/>
                  </a:lnTo>
                  <a:lnTo>
                    <a:pt x="3635" y="2117"/>
                  </a:lnTo>
                  <a:lnTo>
                    <a:pt x="3635" y="2118"/>
                  </a:lnTo>
                  <a:lnTo>
                    <a:pt x="3636" y="2118"/>
                  </a:lnTo>
                  <a:lnTo>
                    <a:pt x="3636" y="2119"/>
                  </a:lnTo>
                  <a:lnTo>
                    <a:pt x="3637" y="2120"/>
                  </a:lnTo>
                  <a:lnTo>
                    <a:pt x="3637" y="2121"/>
                  </a:lnTo>
                  <a:lnTo>
                    <a:pt x="3638" y="2121"/>
                  </a:lnTo>
                  <a:lnTo>
                    <a:pt x="3638" y="2122"/>
                  </a:lnTo>
                  <a:lnTo>
                    <a:pt x="3638" y="2123"/>
                  </a:lnTo>
                  <a:lnTo>
                    <a:pt x="3639" y="2125"/>
                  </a:lnTo>
                  <a:lnTo>
                    <a:pt x="3641" y="2125"/>
                  </a:lnTo>
                  <a:lnTo>
                    <a:pt x="3642" y="2126"/>
                  </a:lnTo>
                  <a:lnTo>
                    <a:pt x="3643" y="2127"/>
                  </a:lnTo>
                  <a:lnTo>
                    <a:pt x="3644" y="2129"/>
                  </a:lnTo>
                  <a:lnTo>
                    <a:pt x="3644" y="2130"/>
                  </a:lnTo>
                  <a:lnTo>
                    <a:pt x="3644" y="2131"/>
                  </a:lnTo>
                  <a:lnTo>
                    <a:pt x="3645" y="2133"/>
                  </a:lnTo>
                  <a:lnTo>
                    <a:pt x="3645" y="2134"/>
                  </a:lnTo>
                  <a:close/>
                  <a:moveTo>
                    <a:pt x="3249" y="1934"/>
                  </a:moveTo>
                  <a:lnTo>
                    <a:pt x="3251" y="1934"/>
                  </a:lnTo>
                  <a:lnTo>
                    <a:pt x="3251" y="1935"/>
                  </a:lnTo>
                  <a:lnTo>
                    <a:pt x="3250" y="1936"/>
                  </a:lnTo>
                  <a:lnTo>
                    <a:pt x="3249" y="1936"/>
                  </a:lnTo>
                  <a:lnTo>
                    <a:pt x="3249" y="1937"/>
                  </a:lnTo>
                  <a:lnTo>
                    <a:pt x="3248" y="1938"/>
                  </a:lnTo>
                  <a:lnTo>
                    <a:pt x="3247" y="1940"/>
                  </a:lnTo>
                  <a:lnTo>
                    <a:pt x="3246" y="1940"/>
                  </a:lnTo>
                  <a:lnTo>
                    <a:pt x="3244" y="1940"/>
                  </a:lnTo>
                  <a:lnTo>
                    <a:pt x="3244" y="1938"/>
                  </a:lnTo>
                  <a:lnTo>
                    <a:pt x="3245" y="1937"/>
                  </a:lnTo>
                  <a:lnTo>
                    <a:pt x="3246" y="1936"/>
                  </a:lnTo>
                  <a:lnTo>
                    <a:pt x="3247" y="1936"/>
                  </a:lnTo>
                  <a:lnTo>
                    <a:pt x="3247" y="1935"/>
                  </a:lnTo>
                  <a:lnTo>
                    <a:pt x="3248" y="1935"/>
                  </a:lnTo>
                  <a:lnTo>
                    <a:pt x="3248" y="1934"/>
                  </a:lnTo>
                  <a:lnTo>
                    <a:pt x="3249" y="1934"/>
                  </a:lnTo>
                  <a:lnTo>
                    <a:pt x="3249" y="1933"/>
                  </a:lnTo>
                  <a:lnTo>
                    <a:pt x="3249" y="1934"/>
                  </a:lnTo>
                  <a:close/>
                  <a:moveTo>
                    <a:pt x="3596" y="1941"/>
                  </a:moveTo>
                  <a:lnTo>
                    <a:pt x="3595" y="1942"/>
                  </a:lnTo>
                  <a:lnTo>
                    <a:pt x="3595" y="1943"/>
                  </a:lnTo>
                  <a:lnTo>
                    <a:pt x="3595" y="1944"/>
                  </a:lnTo>
                  <a:lnTo>
                    <a:pt x="3594" y="1946"/>
                  </a:lnTo>
                  <a:lnTo>
                    <a:pt x="3593" y="1946"/>
                  </a:lnTo>
                  <a:lnTo>
                    <a:pt x="3590" y="1946"/>
                  </a:lnTo>
                  <a:lnTo>
                    <a:pt x="3589" y="1946"/>
                  </a:lnTo>
                  <a:lnTo>
                    <a:pt x="3587" y="1947"/>
                  </a:lnTo>
                  <a:lnTo>
                    <a:pt x="3586" y="1947"/>
                  </a:lnTo>
                  <a:lnTo>
                    <a:pt x="3586" y="1949"/>
                  </a:lnTo>
                  <a:lnTo>
                    <a:pt x="3585" y="1950"/>
                  </a:lnTo>
                  <a:lnTo>
                    <a:pt x="3584" y="1949"/>
                  </a:lnTo>
                  <a:lnTo>
                    <a:pt x="3583" y="1949"/>
                  </a:lnTo>
                  <a:lnTo>
                    <a:pt x="3582" y="1949"/>
                  </a:lnTo>
                  <a:lnTo>
                    <a:pt x="3582" y="1950"/>
                  </a:lnTo>
                  <a:lnTo>
                    <a:pt x="3581" y="1951"/>
                  </a:lnTo>
                  <a:lnTo>
                    <a:pt x="3580" y="1952"/>
                  </a:lnTo>
                  <a:lnTo>
                    <a:pt x="3578" y="1953"/>
                  </a:lnTo>
                  <a:lnTo>
                    <a:pt x="3577" y="1953"/>
                  </a:lnTo>
                  <a:lnTo>
                    <a:pt x="3576" y="1954"/>
                  </a:lnTo>
                  <a:lnTo>
                    <a:pt x="3575" y="1954"/>
                  </a:lnTo>
                  <a:lnTo>
                    <a:pt x="3574" y="1957"/>
                  </a:lnTo>
                  <a:lnTo>
                    <a:pt x="3570" y="1959"/>
                  </a:lnTo>
                  <a:lnTo>
                    <a:pt x="3568" y="1961"/>
                  </a:lnTo>
                  <a:lnTo>
                    <a:pt x="3568" y="1962"/>
                  </a:lnTo>
                  <a:lnTo>
                    <a:pt x="3567" y="1963"/>
                  </a:lnTo>
                  <a:lnTo>
                    <a:pt x="3566" y="1967"/>
                  </a:lnTo>
                  <a:lnTo>
                    <a:pt x="3566" y="1966"/>
                  </a:lnTo>
                  <a:lnTo>
                    <a:pt x="3565" y="1964"/>
                  </a:lnTo>
                  <a:lnTo>
                    <a:pt x="3565" y="1963"/>
                  </a:lnTo>
                  <a:lnTo>
                    <a:pt x="3564" y="1962"/>
                  </a:lnTo>
                  <a:lnTo>
                    <a:pt x="3565" y="1961"/>
                  </a:lnTo>
                  <a:lnTo>
                    <a:pt x="3568" y="1960"/>
                  </a:lnTo>
                  <a:lnTo>
                    <a:pt x="3569" y="1959"/>
                  </a:lnTo>
                  <a:lnTo>
                    <a:pt x="3569" y="1957"/>
                  </a:lnTo>
                  <a:lnTo>
                    <a:pt x="3570" y="1954"/>
                  </a:lnTo>
                  <a:lnTo>
                    <a:pt x="3570" y="1953"/>
                  </a:lnTo>
                  <a:lnTo>
                    <a:pt x="3572" y="1952"/>
                  </a:lnTo>
                  <a:lnTo>
                    <a:pt x="3573" y="1951"/>
                  </a:lnTo>
                  <a:lnTo>
                    <a:pt x="3573" y="1949"/>
                  </a:lnTo>
                  <a:lnTo>
                    <a:pt x="3573" y="1947"/>
                  </a:lnTo>
                  <a:lnTo>
                    <a:pt x="3573" y="1946"/>
                  </a:lnTo>
                  <a:lnTo>
                    <a:pt x="3574" y="1945"/>
                  </a:lnTo>
                  <a:lnTo>
                    <a:pt x="3574" y="1943"/>
                  </a:lnTo>
                  <a:lnTo>
                    <a:pt x="3575" y="1942"/>
                  </a:lnTo>
                  <a:lnTo>
                    <a:pt x="3576" y="1940"/>
                  </a:lnTo>
                  <a:lnTo>
                    <a:pt x="3575" y="1940"/>
                  </a:lnTo>
                  <a:lnTo>
                    <a:pt x="3574" y="1938"/>
                  </a:lnTo>
                  <a:lnTo>
                    <a:pt x="3573" y="1940"/>
                  </a:lnTo>
                  <a:lnTo>
                    <a:pt x="3572" y="1940"/>
                  </a:lnTo>
                  <a:lnTo>
                    <a:pt x="3573" y="1938"/>
                  </a:lnTo>
                  <a:lnTo>
                    <a:pt x="3574" y="1938"/>
                  </a:lnTo>
                  <a:lnTo>
                    <a:pt x="3578" y="1938"/>
                  </a:lnTo>
                  <a:lnTo>
                    <a:pt x="3586" y="1934"/>
                  </a:lnTo>
                  <a:lnTo>
                    <a:pt x="3587" y="1933"/>
                  </a:lnTo>
                  <a:lnTo>
                    <a:pt x="3589" y="1930"/>
                  </a:lnTo>
                  <a:lnTo>
                    <a:pt x="3590" y="1929"/>
                  </a:lnTo>
                  <a:lnTo>
                    <a:pt x="3593" y="1928"/>
                  </a:lnTo>
                  <a:lnTo>
                    <a:pt x="3593" y="1930"/>
                  </a:lnTo>
                  <a:lnTo>
                    <a:pt x="3594" y="1930"/>
                  </a:lnTo>
                  <a:lnTo>
                    <a:pt x="3594" y="1932"/>
                  </a:lnTo>
                  <a:lnTo>
                    <a:pt x="3594" y="1934"/>
                  </a:lnTo>
                  <a:lnTo>
                    <a:pt x="3594" y="1935"/>
                  </a:lnTo>
                  <a:lnTo>
                    <a:pt x="3595" y="1936"/>
                  </a:lnTo>
                  <a:lnTo>
                    <a:pt x="3596" y="1937"/>
                  </a:lnTo>
                  <a:lnTo>
                    <a:pt x="3596" y="1938"/>
                  </a:lnTo>
                  <a:lnTo>
                    <a:pt x="3596" y="1940"/>
                  </a:lnTo>
                  <a:lnTo>
                    <a:pt x="3596" y="1941"/>
                  </a:lnTo>
                  <a:close/>
                  <a:moveTo>
                    <a:pt x="3368" y="1924"/>
                  </a:moveTo>
                  <a:lnTo>
                    <a:pt x="3369" y="1924"/>
                  </a:lnTo>
                  <a:lnTo>
                    <a:pt x="3370" y="1924"/>
                  </a:lnTo>
                  <a:lnTo>
                    <a:pt x="3369" y="1925"/>
                  </a:lnTo>
                  <a:lnTo>
                    <a:pt x="3368" y="1924"/>
                  </a:lnTo>
                  <a:close/>
                  <a:moveTo>
                    <a:pt x="252" y="1891"/>
                  </a:moveTo>
                  <a:lnTo>
                    <a:pt x="252" y="1892"/>
                  </a:lnTo>
                  <a:lnTo>
                    <a:pt x="251" y="1891"/>
                  </a:lnTo>
                  <a:lnTo>
                    <a:pt x="250" y="1890"/>
                  </a:lnTo>
                  <a:lnTo>
                    <a:pt x="249" y="1890"/>
                  </a:lnTo>
                  <a:lnTo>
                    <a:pt x="250" y="1890"/>
                  </a:lnTo>
                  <a:lnTo>
                    <a:pt x="252" y="1891"/>
                  </a:lnTo>
                  <a:close/>
                  <a:moveTo>
                    <a:pt x="204" y="1890"/>
                  </a:moveTo>
                  <a:lnTo>
                    <a:pt x="206" y="1891"/>
                  </a:lnTo>
                  <a:lnTo>
                    <a:pt x="204" y="1891"/>
                  </a:lnTo>
                  <a:lnTo>
                    <a:pt x="203" y="1892"/>
                  </a:lnTo>
                  <a:lnTo>
                    <a:pt x="203" y="1891"/>
                  </a:lnTo>
                  <a:lnTo>
                    <a:pt x="203" y="1890"/>
                  </a:lnTo>
                  <a:lnTo>
                    <a:pt x="204" y="1890"/>
                  </a:lnTo>
                  <a:close/>
                  <a:moveTo>
                    <a:pt x="183" y="1888"/>
                  </a:moveTo>
                  <a:lnTo>
                    <a:pt x="184" y="1888"/>
                  </a:lnTo>
                  <a:lnTo>
                    <a:pt x="184" y="1890"/>
                  </a:lnTo>
                  <a:lnTo>
                    <a:pt x="183" y="1890"/>
                  </a:lnTo>
                  <a:lnTo>
                    <a:pt x="182" y="1890"/>
                  </a:lnTo>
                  <a:lnTo>
                    <a:pt x="182" y="1888"/>
                  </a:lnTo>
                  <a:lnTo>
                    <a:pt x="182" y="1887"/>
                  </a:lnTo>
                  <a:lnTo>
                    <a:pt x="182" y="1886"/>
                  </a:lnTo>
                  <a:lnTo>
                    <a:pt x="183" y="1887"/>
                  </a:lnTo>
                  <a:lnTo>
                    <a:pt x="183" y="1888"/>
                  </a:lnTo>
                  <a:close/>
                  <a:moveTo>
                    <a:pt x="225" y="1876"/>
                  </a:moveTo>
                  <a:lnTo>
                    <a:pt x="226" y="1876"/>
                  </a:lnTo>
                  <a:lnTo>
                    <a:pt x="225" y="1877"/>
                  </a:lnTo>
                  <a:lnTo>
                    <a:pt x="224" y="1877"/>
                  </a:lnTo>
                  <a:lnTo>
                    <a:pt x="221" y="1876"/>
                  </a:lnTo>
                  <a:lnTo>
                    <a:pt x="221" y="1875"/>
                  </a:lnTo>
                  <a:lnTo>
                    <a:pt x="221" y="1874"/>
                  </a:lnTo>
                  <a:lnTo>
                    <a:pt x="223" y="1874"/>
                  </a:lnTo>
                  <a:lnTo>
                    <a:pt x="224" y="1874"/>
                  </a:lnTo>
                  <a:lnTo>
                    <a:pt x="225" y="1876"/>
                  </a:lnTo>
                  <a:close/>
                  <a:moveTo>
                    <a:pt x="220" y="1874"/>
                  </a:moveTo>
                  <a:lnTo>
                    <a:pt x="220" y="1875"/>
                  </a:lnTo>
                  <a:lnTo>
                    <a:pt x="219" y="1875"/>
                  </a:lnTo>
                  <a:lnTo>
                    <a:pt x="219" y="1874"/>
                  </a:lnTo>
                  <a:lnTo>
                    <a:pt x="218" y="1872"/>
                  </a:lnTo>
                  <a:lnTo>
                    <a:pt x="219" y="1872"/>
                  </a:lnTo>
                  <a:lnTo>
                    <a:pt x="220" y="1872"/>
                  </a:lnTo>
                  <a:lnTo>
                    <a:pt x="220" y="1874"/>
                  </a:lnTo>
                  <a:close/>
                  <a:moveTo>
                    <a:pt x="405" y="1654"/>
                  </a:moveTo>
                  <a:lnTo>
                    <a:pt x="405" y="1656"/>
                  </a:lnTo>
                  <a:lnTo>
                    <a:pt x="407" y="1657"/>
                  </a:lnTo>
                  <a:lnTo>
                    <a:pt x="407" y="1658"/>
                  </a:lnTo>
                  <a:lnTo>
                    <a:pt x="407" y="1659"/>
                  </a:lnTo>
                  <a:lnTo>
                    <a:pt x="406" y="1659"/>
                  </a:lnTo>
                  <a:lnTo>
                    <a:pt x="405" y="1659"/>
                  </a:lnTo>
                  <a:lnTo>
                    <a:pt x="404" y="1657"/>
                  </a:lnTo>
                  <a:lnTo>
                    <a:pt x="402" y="1657"/>
                  </a:lnTo>
                  <a:lnTo>
                    <a:pt x="402" y="1656"/>
                  </a:lnTo>
                  <a:lnTo>
                    <a:pt x="404" y="1654"/>
                  </a:lnTo>
                  <a:lnTo>
                    <a:pt x="405" y="1654"/>
                  </a:lnTo>
                  <a:close/>
                  <a:moveTo>
                    <a:pt x="402" y="1618"/>
                  </a:moveTo>
                  <a:lnTo>
                    <a:pt x="402" y="1619"/>
                  </a:lnTo>
                  <a:lnTo>
                    <a:pt x="402" y="1620"/>
                  </a:lnTo>
                  <a:lnTo>
                    <a:pt x="401" y="1621"/>
                  </a:lnTo>
                  <a:lnTo>
                    <a:pt x="400" y="1623"/>
                  </a:lnTo>
                  <a:lnTo>
                    <a:pt x="399" y="1621"/>
                  </a:lnTo>
                  <a:lnTo>
                    <a:pt x="399" y="1620"/>
                  </a:lnTo>
                  <a:lnTo>
                    <a:pt x="399" y="1619"/>
                  </a:lnTo>
                  <a:lnTo>
                    <a:pt x="398" y="1618"/>
                  </a:lnTo>
                  <a:lnTo>
                    <a:pt x="397" y="1618"/>
                  </a:lnTo>
                  <a:lnTo>
                    <a:pt x="396" y="1617"/>
                  </a:lnTo>
                  <a:lnTo>
                    <a:pt x="394" y="1616"/>
                  </a:lnTo>
                  <a:lnTo>
                    <a:pt x="393" y="1615"/>
                  </a:lnTo>
                  <a:lnTo>
                    <a:pt x="393" y="1614"/>
                  </a:lnTo>
                  <a:lnTo>
                    <a:pt x="394" y="1611"/>
                  </a:lnTo>
                  <a:lnTo>
                    <a:pt x="396" y="1611"/>
                  </a:lnTo>
                  <a:lnTo>
                    <a:pt x="398" y="1611"/>
                  </a:lnTo>
                  <a:lnTo>
                    <a:pt x="398" y="1610"/>
                  </a:lnTo>
                  <a:lnTo>
                    <a:pt x="399" y="1610"/>
                  </a:lnTo>
                  <a:lnTo>
                    <a:pt x="401" y="1610"/>
                  </a:lnTo>
                  <a:lnTo>
                    <a:pt x="401" y="1611"/>
                  </a:lnTo>
                  <a:lnTo>
                    <a:pt x="401" y="1614"/>
                  </a:lnTo>
                  <a:lnTo>
                    <a:pt x="402" y="1616"/>
                  </a:lnTo>
                  <a:lnTo>
                    <a:pt x="402" y="1617"/>
                  </a:lnTo>
                  <a:lnTo>
                    <a:pt x="402" y="1616"/>
                  </a:lnTo>
                  <a:lnTo>
                    <a:pt x="401" y="1615"/>
                  </a:lnTo>
                  <a:lnTo>
                    <a:pt x="401" y="1614"/>
                  </a:lnTo>
                  <a:lnTo>
                    <a:pt x="401" y="1615"/>
                  </a:lnTo>
                  <a:lnTo>
                    <a:pt x="401" y="1616"/>
                  </a:lnTo>
                  <a:lnTo>
                    <a:pt x="400" y="1616"/>
                  </a:lnTo>
                  <a:lnTo>
                    <a:pt x="401" y="1617"/>
                  </a:lnTo>
                  <a:lnTo>
                    <a:pt x="402" y="1617"/>
                  </a:lnTo>
                  <a:lnTo>
                    <a:pt x="402" y="1618"/>
                  </a:lnTo>
                  <a:close/>
                  <a:moveTo>
                    <a:pt x="571" y="1515"/>
                  </a:moveTo>
                  <a:lnTo>
                    <a:pt x="571" y="1516"/>
                  </a:lnTo>
                  <a:lnTo>
                    <a:pt x="571" y="1517"/>
                  </a:lnTo>
                  <a:lnTo>
                    <a:pt x="572" y="1518"/>
                  </a:lnTo>
                  <a:lnTo>
                    <a:pt x="571" y="1519"/>
                  </a:lnTo>
                  <a:lnTo>
                    <a:pt x="569" y="1518"/>
                  </a:lnTo>
                  <a:lnTo>
                    <a:pt x="566" y="1516"/>
                  </a:lnTo>
                  <a:lnTo>
                    <a:pt x="565" y="1515"/>
                  </a:lnTo>
                  <a:lnTo>
                    <a:pt x="565" y="1514"/>
                  </a:lnTo>
                  <a:lnTo>
                    <a:pt x="566" y="1512"/>
                  </a:lnTo>
                  <a:lnTo>
                    <a:pt x="568" y="1512"/>
                  </a:lnTo>
                  <a:lnTo>
                    <a:pt x="570" y="1512"/>
                  </a:lnTo>
                  <a:lnTo>
                    <a:pt x="571" y="1514"/>
                  </a:lnTo>
                  <a:lnTo>
                    <a:pt x="571" y="1515"/>
                  </a:lnTo>
                  <a:close/>
                  <a:moveTo>
                    <a:pt x="316" y="1490"/>
                  </a:moveTo>
                  <a:lnTo>
                    <a:pt x="316" y="1491"/>
                  </a:lnTo>
                  <a:lnTo>
                    <a:pt x="316" y="1492"/>
                  </a:lnTo>
                  <a:lnTo>
                    <a:pt x="316" y="1491"/>
                  </a:lnTo>
                  <a:lnTo>
                    <a:pt x="315" y="1491"/>
                  </a:lnTo>
                  <a:lnTo>
                    <a:pt x="315" y="1490"/>
                  </a:lnTo>
                  <a:lnTo>
                    <a:pt x="315" y="1489"/>
                  </a:lnTo>
                  <a:lnTo>
                    <a:pt x="316" y="1489"/>
                  </a:lnTo>
                  <a:lnTo>
                    <a:pt x="316" y="1490"/>
                  </a:lnTo>
                  <a:close/>
                  <a:moveTo>
                    <a:pt x="983" y="1352"/>
                  </a:moveTo>
                  <a:lnTo>
                    <a:pt x="983" y="1353"/>
                  </a:lnTo>
                  <a:lnTo>
                    <a:pt x="983" y="1355"/>
                  </a:lnTo>
                  <a:lnTo>
                    <a:pt x="981" y="1355"/>
                  </a:lnTo>
                  <a:lnTo>
                    <a:pt x="981" y="1353"/>
                  </a:lnTo>
                  <a:lnTo>
                    <a:pt x="980" y="1353"/>
                  </a:lnTo>
                  <a:lnTo>
                    <a:pt x="980" y="1352"/>
                  </a:lnTo>
                  <a:lnTo>
                    <a:pt x="979" y="1351"/>
                  </a:lnTo>
                  <a:lnTo>
                    <a:pt x="978" y="1349"/>
                  </a:lnTo>
                  <a:lnTo>
                    <a:pt x="978" y="1348"/>
                  </a:lnTo>
                  <a:lnTo>
                    <a:pt x="970" y="1342"/>
                  </a:lnTo>
                  <a:lnTo>
                    <a:pt x="970" y="1341"/>
                  </a:lnTo>
                  <a:lnTo>
                    <a:pt x="971" y="1341"/>
                  </a:lnTo>
                  <a:lnTo>
                    <a:pt x="980" y="1347"/>
                  </a:lnTo>
                  <a:lnTo>
                    <a:pt x="981" y="1349"/>
                  </a:lnTo>
                  <a:lnTo>
                    <a:pt x="980" y="1350"/>
                  </a:lnTo>
                  <a:lnTo>
                    <a:pt x="981" y="1351"/>
                  </a:lnTo>
                  <a:lnTo>
                    <a:pt x="983" y="1352"/>
                  </a:lnTo>
                  <a:close/>
                  <a:moveTo>
                    <a:pt x="357" y="1338"/>
                  </a:moveTo>
                  <a:lnTo>
                    <a:pt x="359" y="1336"/>
                  </a:lnTo>
                  <a:lnTo>
                    <a:pt x="362" y="1336"/>
                  </a:lnTo>
                  <a:lnTo>
                    <a:pt x="366" y="1340"/>
                  </a:lnTo>
                  <a:lnTo>
                    <a:pt x="366" y="1341"/>
                  </a:lnTo>
                  <a:lnTo>
                    <a:pt x="357" y="1340"/>
                  </a:lnTo>
                  <a:lnTo>
                    <a:pt x="356" y="1340"/>
                  </a:lnTo>
                  <a:lnTo>
                    <a:pt x="356" y="1339"/>
                  </a:lnTo>
                  <a:lnTo>
                    <a:pt x="356" y="1338"/>
                  </a:lnTo>
                  <a:lnTo>
                    <a:pt x="357" y="1338"/>
                  </a:lnTo>
                  <a:close/>
                  <a:moveTo>
                    <a:pt x="761" y="1355"/>
                  </a:moveTo>
                  <a:lnTo>
                    <a:pt x="761" y="1357"/>
                  </a:lnTo>
                  <a:lnTo>
                    <a:pt x="759" y="1361"/>
                  </a:lnTo>
                  <a:lnTo>
                    <a:pt x="758" y="1364"/>
                  </a:lnTo>
                  <a:lnTo>
                    <a:pt x="756" y="1365"/>
                  </a:lnTo>
                  <a:lnTo>
                    <a:pt x="756" y="1364"/>
                  </a:lnTo>
                  <a:lnTo>
                    <a:pt x="756" y="1363"/>
                  </a:lnTo>
                  <a:lnTo>
                    <a:pt x="756" y="1360"/>
                  </a:lnTo>
                  <a:lnTo>
                    <a:pt x="758" y="1358"/>
                  </a:lnTo>
                  <a:lnTo>
                    <a:pt x="759" y="1355"/>
                  </a:lnTo>
                  <a:lnTo>
                    <a:pt x="759" y="1353"/>
                  </a:lnTo>
                  <a:lnTo>
                    <a:pt x="758" y="1355"/>
                  </a:lnTo>
                  <a:lnTo>
                    <a:pt x="756" y="1355"/>
                  </a:lnTo>
                  <a:lnTo>
                    <a:pt x="754" y="1358"/>
                  </a:lnTo>
                  <a:lnTo>
                    <a:pt x="753" y="1359"/>
                  </a:lnTo>
                  <a:lnTo>
                    <a:pt x="752" y="1360"/>
                  </a:lnTo>
                  <a:lnTo>
                    <a:pt x="750" y="1364"/>
                  </a:lnTo>
                  <a:lnTo>
                    <a:pt x="750" y="1365"/>
                  </a:lnTo>
                  <a:lnTo>
                    <a:pt x="751" y="1364"/>
                  </a:lnTo>
                  <a:lnTo>
                    <a:pt x="751" y="1365"/>
                  </a:lnTo>
                  <a:lnTo>
                    <a:pt x="751" y="1366"/>
                  </a:lnTo>
                  <a:lnTo>
                    <a:pt x="748" y="1367"/>
                  </a:lnTo>
                  <a:lnTo>
                    <a:pt x="746" y="1373"/>
                  </a:lnTo>
                  <a:lnTo>
                    <a:pt x="745" y="1373"/>
                  </a:lnTo>
                  <a:lnTo>
                    <a:pt x="744" y="1374"/>
                  </a:lnTo>
                  <a:lnTo>
                    <a:pt x="743" y="1374"/>
                  </a:lnTo>
                  <a:lnTo>
                    <a:pt x="742" y="1376"/>
                  </a:lnTo>
                  <a:lnTo>
                    <a:pt x="738" y="1378"/>
                  </a:lnTo>
                  <a:lnTo>
                    <a:pt x="736" y="1377"/>
                  </a:lnTo>
                  <a:lnTo>
                    <a:pt x="736" y="1378"/>
                  </a:lnTo>
                  <a:lnTo>
                    <a:pt x="735" y="1380"/>
                  </a:lnTo>
                  <a:lnTo>
                    <a:pt x="724" y="1384"/>
                  </a:lnTo>
                  <a:lnTo>
                    <a:pt x="722" y="1383"/>
                  </a:lnTo>
                  <a:lnTo>
                    <a:pt x="722" y="1382"/>
                  </a:lnTo>
                  <a:lnTo>
                    <a:pt x="721" y="1382"/>
                  </a:lnTo>
                  <a:lnTo>
                    <a:pt x="721" y="1383"/>
                  </a:lnTo>
                  <a:lnTo>
                    <a:pt x="720" y="1383"/>
                  </a:lnTo>
                  <a:lnTo>
                    <a:pt x="718" y="1383"/>
                  </a:lnTo>
                  <a:lnTo>
                    <a:pt x="716" y="1381"/>
                  </a:lnTo>
                  <a:lnTo>
                    <a:pt x="713" y="1377"/>
                  </a:lnTo>
                  <a:lnTo>
                    <a:pt x="712" y="1377"/>
                  </a:lnTo>
                  <a:lnTo>
                    <a:pt x="712" y="1376"/>
                  </a:lnTo>
                  <a:lnTo>
                    <a:pt x="711" y="1375"/>
                  </a:lnTo>
                  <a:lnTo>
                    <a:pt x="711" y="1374"/>
                  </a:lnTo>
                  <a:lnTo>
                    <a:pt x="711" y="1373"/>
                  </a:lnTo>
                  <a:lnTo>
                    <a:pt x="711" y="1372"/>
                  </a:lnTo>
                  <a:lnTo>
                    <a:pt x="710" y="1372"/>
                  </a:lnTo>
                  <a:lnTo>
                    <a:pt x="710" y="1373"/>
                  </a:lnTo>
                  <a:lnTo>
                    <a:pt x="709" y="1373"/>
                  </a:lnTo>
                  <a:lnTo>
                    <a:pt x="709" y="1372"/>
                  </a:lnTo>
                  <a:lnTo>
                    <a:pt x="709" y="1370"/>
                  </a:lnTo>
                  <a:lnTo>
                    <a:pt x="709" y="1368"/>
                  </a:lnTo>
                  <a:lnTo>
                    <a:pt x="709" y="1367"/>
                  </a:lnTo>
                  <a:lnTo>
                    <a:pt x="710" y="1367"/>
                  </a:lnTo>
                  <a:lnTo>
                    <a:pt x="710" y="1366"/>
                  </a:lnTo>
                  <a:lnTo>
                    <a:pt x="710" y="1365"/>
                  </a:lnTo>
                  <a:lnTo>
                    <a:pt x="709" y="1366"/>
                  </a:lnTo>
                  <a:lnTo>
                    <a:pt x="709" y="1365"/>
                  </a:lnTo>
                  <a:lnTo>
                    <a:pt x="709" y="1364"/>
                  </a:lnTo>
                  <a:lnTo>
                    <a:pt x="710" y="1361"/>
                  </a:lnTo>
                  <a:lnTo>
                    <a:pt x="709" y="1361"/>
                  </a:lnTo>
                  <a:lnTo>
                    <a:pt x="709" y="1360"/>
                  </a:lnTo>
                  <a:lnTo>
                    <a:pt x="709" y="1358"/>
                  </a:lnTo>
                  <a:lnTo>
                    <a:pt x="710" y="1357"/>
                  </a:lnTo>
                  <a:lnTo>
                    <a:pt x="710" y="1356"/>
                  </a:lnTo>
                  <a:lnTo>
                    <a:pt x="710" y="1353"/>
                  </a:lnTo>
                  <a:lnTo>
                    <a:pt x="710" y="1352"/>
                  </a:lnTo>
                  <a:lnTo>
                    <a:pt x="710" y="1351"/>
                  </a:lnTo>
                  <a:lnTo>
                    <a:pt x="710" y="1349"/>
                  </a:lnTo>
                  <a:lnTo>
                    <a:pt x="711" y="1347"/>
                  </a:lnTo>
                  <a:lnTo>
                    <a:pt x="711" y="1346"/>
                  </a:lnTo>
                  <a:lnTo>
                    <a:pt x="712" y="1344"/>
                  </a:lnTo>
                  <a:lnTo>
                    <a:pt x="713" y="1341"/>
                  </a:lnTo>
                  <a:lnTo>
                    <a:pt x="715" y="1340"/>
                  </a:lnTo>
                  <a:lnTo>
                    <a:pt x="715" y="1339"/>
                  </a:lnTo>
                  <a:lnTo>
                    <a:pt x="716" y="1338"/>
                  </a:lnTo>
                  <a:lnTo>
                    <a:pt x="718" y="1335"/>
                  </a:lnTo>
                  <a:lnTo>
                    <a:pt x="724" y="1331"/>
                  </a:lnTo>
                  <a:lnTo>
                    <a:pt x="726" y="1330"/>
                  </a:lnTo>
                  <a:lnTo>
                    <a:pt x="730" y="1328"/>
                  </a:lnTo>
                  <a:lnTo>
                    <a:pt x="735" y="1330"/>
                  </a:lnTo>
                  <a:lnTo>
                    <a:pt x="745" y="1338"/>
                  </a:lnTo>
                  <a:lnTo>
                    <a:pt x="754" y="1344"/>
                  </a:lnTo>
                  <a:lnTo>
                    <a:pt x="758" y="1347"/>
                  </a:lnTo>
                  <a:lnTo>
                    <a:pt x="759" y="1349"/>
                  </a:lnTo>
                  <a:lnTo>
                    <a:pt x="760" y="1351"/>
                  </a:lnTo>
                  <a:lnTo>
                    <a:pt x="761" y="1355"/>
                  </a:lnTo>
                  <a:close/>
                  <a:moveTo>
                    <a:pt x="3714" y="1305"/>
                  </a:moveTo>
                  <a:lnTo>
                    <a:pt x="3714" y="1306"/>
                  </a:lnTo>
                  <a:lnTo>
                    <a:pt x="3714" y="1307"/>
                  </a:lnTo>
                  <a:lnTo>
                    <a:pt x="3714" y="1308"/>
                  </a:lnTo>
                  <a:lnTo>
                    <a:pt x="3713" y="1308"/>
                  </a:lnTo>
                  <a:lnTo>
                    <a:pt x="3713" y="1309"/>
                  </a:lnTo>
                  <a:lnTo>
                    <a:pt x="3713" y="1310"/>
                  </a:lnTo>
                  <a:lnTo>
                    <a:pt x="3713" y="1311"/>
                  </a:lnTo>
                  <a:lnTo>
                    <a:pt x="3711" y="1310"/>
                  </a:lnTo>
                  <a:lnTo>
                    <a:pt x="3710" y="1310"/>
                  </a:lnTo>
                  <a:lnTo>
                    <a:pt x="3710" y="1311"/>
                  </a:lnTo>
                  <a:lnTo>
                    <a:pt x="3711" y="1313"/>
                  </a:lnTo>
                  <a:lnTo>
                    <a:pt x="3710" y="1314"/>
                  </a:lnTo>
                  <a:lnTo>
                    <a:pt x="3710" y="1315"/>
                  </a:lnTo>
                  <a:lnTo>
                    <a:pt x="3710" y="1316"/>
                  </a:lnTo>
                  <a:lnTo>
                    <a:pt x="3711" y="1318"/>
                  </a:lnTo>
                  <a:lnTo>
                    <a:pt x="3710" y="1319"/>
                  </a:lnTo>
                  <a:lnTo>
                    <a:pt x="3710" y="1321"/>
                  </a:lnTo>
                  <a:lnTo>
                    <a:pt x="3708" y="1323"/>
                  </a:lnTo>
                  <a:lnTo>
                    <a:pt x="3707" y="1324"/>
                  </a:lnTo>
                  <a:lnTo>
                    <a:pt x="3706" y="1325"/>
                  </a:lnTo>
                  <a:lnTo>
                    <a:pt x="3704" y="1324"/>
                  </a:lnTo>
                  <a:lnTo>
                    <a:pt x="3699" y="1325"/>
                  </a:lnTo>
                  <a:lnTo>
                    <a:pt x="3690" y="1321"/>
                  </a:lnTo>
                  <a:lnTo>
                    <a:pt x="3682" y="1316"/>
                  </a:lnTo>
                  <a:lnTo>
                    <a:pt x="3681" y="1315"/>
                  </a:lnTo>
                  <a:lnTo>
                    <a:pt x="3680" y="1313"/>
                  </a:lnTo>
                  <a:lnTo>
                    <a:pt x="3679" y="1311"/>
                  </a:lnTo>
                  <a:lnTo>
                    <a:pt x="3677" y="1310"/>
                  </a:lnTo>
                  <a:lnTo>
                    <a:pt x="3675" y="1308"/>
                  </a:lnTo>
                  <a:lnTo>
                    <a:pt x="3672" y="1308"/>
                  </a:lnTo>
                  <a:lnTo>
                    <a:pt x="3672" y="1306"/>
                  </a:lnTo>
                  <a:lnTo>
                    <a:pt x="3672" y="1305"/>
                  </a:lnTo>
                  <a:lnTo>
                    <a:pt x="3673" y="1302"/>
                  </a:lnTo>
                  <a:lnTo>
                    <a:pt x="3678" y="1297"/>
                  </a:lnTo>
                  <a:lnTo>
                    <a:pt x="3682" y="1293"/>
                  </a:lnTo>
                  <a:lnTo>
                    <a:pt x="3684" y="1293"/>
                  </a:lnTo>
                  <a:lnTo>
                    <a:pt x="3685" y="1292"/>
                  </a:lnTo>
                  <a:lnTo>
                    <a:pt x="3694" y="1294"/>
                  </a:lnTo>
                  <a:lnTo>
                    <a:pt x="3695" y="1296"/>
                  </a:lnTo>
                  <a:lnTo>
                    <a:pt x="3697" y="1297"/>
                  </a:lnTo>
                  <a:lnTo>
                    <a:pt x="3698" y="1298"/>
                  </a:lnTo>
                  <a:lnTo>
                    <a:pt x="3708" y="1300"/>
                  </a:lnTo>
                  <a:lnTo>
                    <a:pt x="3710" y="1301"/>
                  </a:lnTo>
                  <a:lnTo>
                    <a:pt x="3712" y="1302"/>
                  </a:lnTo>
                  <a:lnTo>
                    <a:pt x="3713" y="1303"/>
                  </a:lnTo>
                  <a:lnTo>
                    <a:pt x="3714" y="1305"/>
                  </a:lnTo>
                  <a:close/>
                  <a:moveTo>
                    <a:pt x="1014" y="1307"/>
                  </a:moveTo>
                  <a:lnTo>
                    <a:pt x="1014" y="1308"/>
                  </a:lnTo>
                  <a:lnTo>
                    <a:pt x="1013" y="1308"/>
                  </a:lnTo>
                  <a:lnTo>
                    <a:pt x="1013" y="1309"/>
                  </a:lnTo>
                  <a:lnTo>
                    <a:pt x="1012" y="1309"/>
                  </a:lnTo>
                  <a:lnTo>
                    <a:pt x="1012" y="1310"/>
                  </a:lnTo>
                  <a:lnTo>
                    <a:pt x="1012" y="1311"/>
                  </a:lnTo>
                  <a:lnTo>
                    <a:pt x="1012" y="1313"/>
                  </a:lnTo>
                  <a:lnTo>
                    <a:pt x="1013" y="1314"/>
                  </a:lnTo>
                  <a:lnTo>
                    <a:pt x="1010" y="1314"/>
                  </a:lnTo>
                  <a:lnTo>
                    <a:pt x="1010" y="1315"/>
                  </a:lnTo>
                  <a:lnTo>
                    <a:pt x="1008" y="1316"/>
                  </a:lnTo>
                  <a:lnTo>
                    <a:pt x="1006" y="1317"/>
                  </a:lnTo>
                  <a:lnTo>
                    <a:pt x="1003" y="1315"/>
                  </a:lnTo>
                  <a:lnTo>
                    <a:pt x="1002" y="1314"/>
                  </a:lnTo>
                  <a:lnTo>
                    <a:pt x="1001" y="1314"/>
                  </a:lnTo>
                  <a:lnTo>
                    <a:pt x="1001" y="1315"/>
                  </a:lnTo>
                  <a:lnTo>
                    <a:pt x="998" y="1316"/>
                  </a:lnTo>
                  <a:lnTo>
                    <a:pt x="1000" y="1317"/>
                  </a:lnTo>
                  <a:lnTo>
                    <a:pt x="1000" y="1318"/>
                  </a:lnTo>
                  <a:lnTo>
                    <a:pt x="998" y="1317"/>
                  </a:lnTo>
                  <a:lnTo>
                    <a:pt x="998" y="1316"/>
                  </a:lnTo>
                  <a:lnTo>
                    <a:pt x="997" y="1316"/>
                  </a:lnTo>
                  <a:lnTo>
                    <a:pt x="995" y="1316"/>
                  </a:lnTo>
                  <a:lnTo>
                    <a:pt x="991" y="1315"/>
                  </a:lnTo>
                  <a:lnTo>
                    <a:pt x="991" y="1314"/>
                  </a:lnTo>
                  <a:lnTo>
                    <a:pt x="991" y="1313"/>
                  </a:lnTo>
                  <a:lnTo>
                    <a:pt x="989" y="1311"/>
                  </a:lnTo>
                  <a:lnTo>
                    <a:pt x="989" y="1310"/>
                  </a:lnTo>
                  <a:lnTo>
                    <a:pt x="991" y="1309"/>
                  </a:lnTo>
                  <a:lnTo>
                    <a:pt x="992" y="1309"/>
                  </a:lnTo>
                  <a:lnTo>
                    <a:pt x="992" y="1308"/>
                  </a:lnTo>
                  <a:lnTo>
                    <a:pt x="991" y="1307"/>
                  </a:lnTo>
                  <a:lnTo>
                    <a:pt x="988" y="1303"/>
                  </a:lnTo>
                  <a:lnTo>
                    <a:pt x="987" y="1302"/>
                  </a:lnTo>
                  <a:lnTo>
                    <a:pt x="986" y="1301"/>
                  </a:lnTo>
                  <a:lnTo>
                    <a:pt x="985" y="1301"/>
                  </a:lnTo>
                  <a:lnTo>
                    <a:pt x="984" y="1302"/>
                  </a:lnTo>
                  <a:lnTo>
                    <a:pt x="983" y="1302"/>
                  </a:lnTo>
                  <a:lnTo>
                    <a:pt x="981" y="1301"/>
                  </a:lnTo>
                  <a:lnTo>
                    <a:pt x="981" y="1300"/>
                  </a:lnTo>
                  <a:lnTo>
                    <a:pt x="980" y="1300"/>
                  </a:lnTo>
                  <a:lnTo>
                    <a:pt x="978" y="1300"/>
                  </a:lnTo>
                  <a:lnTo>
                    <a:pt x="975" y="1298"/>
                  </a:lnTo>
                  <a:lnTo>
                    <a:pt x="975" y="1299"/>
                  </a:lnTo>
                  <a:lnTo>
                    <a:pt x="976" y="1300"/>
                  </a:lnTo>
                  <a:lnTo>
                    <a:pt x="977" y="1301"/>
                  </a:lnTo>
                  <a:lnTo>
                    <a:pt x="979" y="1303"/>
                  </a:lnTo>
                  <a:lnTo>
                    <a:pt x="978" y="1305"/>
                  </a:lnTo>
                  <a:lnTo>
                    <a:pt x="977" y="1303"/>
                  </a:lnTo>
                  <a:lnTo>
                    <a:pt x="976" y="1303"/>
                  </a:lnTo>
                  <a:lnTo>
                    <a:pt x="976" y="1302"/>
                  </a:lnTo>
                  <a:lnTo>
                    <a:pt x="975" y="1302"/>
                  </a:lnTo>
                  <a:lnTo>
                    <a:pt x="975" y="1301"/>
                  </a:lnTo>
                  <a:lnTo>
                    <a:pt x="974" y="1299"/>
                  </a:lnTo>
                  <a:lnTo>
                    <a:pt x="969" y="1293"/>
                  </a:lnTo>
                  <a:lnTo>
                    <a:pt x="966" y="1288"/>
                  </a:lnTo>
                  <a:lnTo>
                    <a:pt x="967" y="1285"/>
                  </a:lnTo>
                  <a:lnTo>
                    <a:pt x="966" y="1285"/>
                  </a:lnTo>
                  <a:lnTo>
                    <a:pt x="966" y="1284"/>
                  </a:lnTo>
                  <a:lnTo>
                    <a:pt x="965" y="1284"/>
                  </a:lnTo>
                  <a:lnTo>
                    <a:pt x="966" y="1284"/>
                  </a:lnTo>
                  <a:lnTo>
                    <a:pt x="967" y="1283"/>
                  </a:lnTo>
                  <a:lnTo>
                    <a:pt x="966" y="1283"/>
                  </a:lnTo>
                  <a:lnTo>
                    <a:pt x="966" y="1282"/>
                  </a:lnTo>
                  <a:lnTo>
                    <a:pt x="966" y="1281"/>
                  </a:lnTo>
                  <a:lnTo>
                    <a:pt x="965" y="1281"/>
                  </a:lnTo>
                  <a:lnTo>
                    <a:pt x="965" y="1280"/>
                  </a:lnTo>
                  <a:lnTo>
                    <a:pt x="963" y="1280"/>
                  </a:lnTo>
                  <a:lnTo>
                    <a:pt x="962" y="1280"/>
                  </a:lnTo>
                  <a:lnTo>
                    <a:pt x="962" y="1279"/>
                  </a:lnTo>
                  <a:lnTo>
                    <a:pt x="963" y="1277"/>
                  </a:lnTo>
                  <a:lnTo>
                    <a:pt x="963" y="1276"/>
                  </a:lnTo>
                  <a:lnTo>
                    <a:pt x="962" y="1276"/>
                  </a:lnTo>
                  <a:lnTo>
                    <a:pt x="961" y="1275"/>
                  </a:lnTo>
                  <a:lnTo>
                    <a:pt x="962" y="1274"/>
                  </a:lnTo>
                  <a:lnTo>
                    <a:pt x="963" y="1274"/>
                  </a:lnTo>
                  <a:lnTo>
                    <a:pt x="971" y="1279"/>
                  </a:lnTo>
                  <a:lnTo>
                    <a:pt x="971" y="1277"/>
                  </a:lnTo>
                  <a:lnTo>
                    <a:pt x="971" y="1276"/>
                  </a:lnTo>
                  <a:lnTo>
                    <a:pt x="971" y="1275"/>
                  </a:lnTo>
                  <a:lnTo>
                    <a:pt x="970" y="1275"/>
                  </a:lnTo>
                  <a:lnTo>
                    <a:pt x="969" y="1273"/>
                  </a:lnTo>
                  <a:lnTo>
                    <a:pt x="968" y="1273"/>
                  </a:lnTo>
                  <a:lnTo>
                    <a:pt x="968" y="1272"/>
                  </a:lnTo>
                  <a:lnTo>
                    <a:pt x="965" y="1269"/>
                  </a:lnTo>
                  <a:lnTo>
                    <a:pt x="963" y="1269"/>
                  </a:lnTo>
                  <a:lnTo>
                    <a:pt x="965" y="1268"/>
                  </a:lnTo>
                  <a:lnTo>
                    <a:pt x="966" y="1268"/>
                  </a:lnTo>
                  <a:lnTo>
                    <a:pt x="967" y="1269"/>
                  </a:lnTo>
                  <a:lnTo>
                    <a:pt x="967" y="1268"/>
                  </a:lnTo>
                  <a:lnTo>
                    <a:pt x="968" y="1268"/>
                  </a:lnTo>
                  <a:lnTo>
                    <a:pt x="968" y="1267"/>
                  </a:lnTo>
                  <a:lnTo>
                    <a:pt x="969" y="1267"/>
                  </a:lnTo>
                  <a:lnTo>
                    <a:pt x="970" y="1266"/>
                  </a:lnTo>
                  <a:lnTo>
                    <a:pt x="970" y="1265"/>
                  </a:lnTo>
                  <a:lnTo>
                    <a:pt x="970" y="1264"/>
                  </a:lnTo>
                  <a:lnTo>
                    <a:pt x="969" y="1264"/>
                  </a:lnTo>
                  <a:lnTo>
                    <a:pt x="969" y="1263"/>
                  </a:lnTo>
                  <a:lnTo>
                    <a:pt x="970" y="1263"/>
                  </a:lnTo>
                  <a:lnTo>
                    <a:pt x="970" y="1261"/>
                  </a:lnTo>
                  <a:lnTo>
                    <a:pt x="972" y="1261"/>
                  </a:lnTo>
                  <a:lnTo>
                    <a:pt x="974" y="1261"/>
                  </a:lnTo>
                  <a:lnTo>
                    <a:pt x="976" y="1259"/>
                  </a:lnTo>
                  <a:lnTo>
                    <a:pt x="977" y="1258"/>
                  </a:lnTo>
                  <a:lnTo>
                    <a:pt x="977" y="1259"/>
                  </a:lnTo>
                  <a:lnTo>
                    <a:pt x="977" y="1260"/>
                  </a:lnTo>
                  <a:lnTo>
                    <a:pt x="978" y="1261"/>
                  </a:lnTo>
                  <a:lnTo>
                    <a:pt x="979" y="1263"/>
                  </a:lnTo>
                  <a:lnTo>
                    <a:pt x="984" y="1266"/>
                  </a:lnTo>
                  <a:lnTo>
                    <a:pt x="985" y="1268"/>
                  </a:lnTo>
                  <a:lnTo>
                    <a:pt x="987" y="1273"/>
                  </a:lnTo>
                  <a:lnTo>
                    <a:pt x="988" y="1274"/>
                  </a:lnTo>
                  <a:lnTo>
                    <a:pt x="989" y="1274"/>
                  </a:lnTo>
                  <a:lnTo>
                    <a:pt x="989" y="1275"/>
                  </a:lnTo>
                  <a:lnTo>
                    <a:pt x="989" y="1277"/>
                  </a:lnTo>
                  <a:lnTo>
                    <a:pt x="989" y="1279"/>
                  </a:lnTo>
                  <a:lnTo>
                    <a:pt x="989" y="1280"/>
                  </a:lnTo>
                  <a:lnTo>
                    <a:pt x="992" y="1279"/>
                  </a:lnTo>
                  <a:lnTo>
                    <a:pt x="994" y="1281"/>
                  </a:lnTo>
                  <a:lnTo>
                    <a:pt x="995" y="1281"/>
                  </a:lnTo>
                  <a:lnTo>
                    <a:pt x="995" y="1282"/>
                  </a:lnTo>
                  <a:lnTo>
                    <a:pt x="995" y="1283"/>
                  </a:lnTo>
                  <a:lnTo>
                    <a:pt x="995" y="1284"/>
                  </a:lnTo>
                  <a:lnTo>
                    <a:pt x="996" y="1284"/>
                  </a:lnTo>
                  <a:lnTo>
                    <a:pt x="997" y="1284"/>
                  </a:lnTo>
                  <a:lnTo>
                    <a:pt x="1000" y="1286"/>
                  </a:lnTo>
                  <a:lnTo>
                    <a:pt x="1001" y="1286"/>
                  </a:lnTo>
                  <a:lnTo>
                    <a:pt x="1002" y="1286"/>
                  </a:lnTo>
                  <a:lnTo>
                    <a:pt x="1002" y="1288"/>
                  </a:lnTo>
                  <a:lnTo>
                    <a:pt x="1003" y="1289"/>
                  </a:lnTo>
                  <a:lnTo>
                    <a:pt x="1009" y="1296"/>
                  </a:lnTo>
                  <a:lnTo>
                    <a:pt x="1009" y="1297"/>
                  </a:lnTo>
                  <a:lnTo>
                    <a:pt x="1011" y="1297"/>
                  </a:lnTo>
                  <a:lnTo>
                    <a:pt x="1012" y="1297"/>
                  </a:lnTo>
                  <a:lnTo>
                    <a:pt x="1013" y="1300"/>
                  </a:lnTo>
                  <a:lnTo>
                    <a:pt x="1012" y="1300"/>
                  </a:lnTo>
                  <a:lnTo>
                    <a:pt x="1012" y="1301"/>
                  </a:lnTo>
                  <a:lnTo>
                    <a:pt x="1012" y="1302"/>
                  </a:lnTo>
                  <a:lnTo>
                    <a:pt x="1012" y="1303"/>
                  </a:lnTo>
                  <a:lnTo>
                    <a:pt x="1013" y="1303"/>
                  </a:lnTo>
                  <a:lnTo>
                    <a:pt x="1013" y="1305"/>
                  </a:lnTo>
                  <a:lnTo>
                    <a:pt x="1014" y="1306"/>
                  </a:lnTo>
                  <a:lnTo>
                    <a:pt x="1014" y="1307"/>
                  </a:lnTo>
                  <a:close/>
                  <a:moveTo>
                    <a:pt x="929" y="1252"/>
                  </a:moveTo>
                  <a:lnTo>
                    <a:pt x="932" y="1254"/>
                  </a:lnTo>
                  <a:lnTo>
                    <a:pt x="932" y="1255"/>
                  </a:lnTo>
                  <a:lnTo>
                    <a:pt x="932" y="1256"/>
                  </a:lnTo>
                  <a:lnTo>
                    <a:pt x="929" y="1255"/>
                  </a:lnTo>
                  <a:lnTo>
                    <a:pt x="928" y="1255"/>
                  </a:lnTo>
                  <a:lnTo>
                    <a:pt x="927" y="1254"/>
                  </a:lnTo>
                  <a:lnTo>
                    <a:pt x="928" y="1255"/>
                  </a:lnTo>
                  <a:lnTo>
                    <a:pt x="929" y="1256"/>
                  </a:lnTo>
                  <a:lnTo>
                    <a:pt x="929" y="1257"/>
                  </a:lnTo>
                  <a:lnTo>
                    <a:pt x="928" y="1257"/>
                  </a:lnTo>
                  <a:lnTo>
                    <a:pt x="925" y="1255"/>
                  </a:lnTo>
                  <a:lnTo>
                    <a:pt x="924" y="1252"/>
                  </a:lnTo>
                  <a:lnTo>
                    <a:pt x="925" y="1252"/>
                  </a:lnTo>
                  <a:lnTo>
                    <a:pt x="925" y="1251"/>
                  </a:lnTo>
                  <a:lnTo>
                    <a:pt x="923" y="1250"/>
                  </a:lnTo>
                  <a:lnTo>
                    <a:pt x="923" y="1249"/>
                  </a:lnTo>
                  <a:lnTo>
                    <a:pt x="925" y="1251"/>
                  </a:lnTo>
                  <a:lnTo>
                    <a:pt x="927" y="1251"/>
                  </a:lnTo>
                  <a:lnTo>
                    <a:pt x="928" y="1252"/>
                  </a:lnTo>
                  <a:lnTo>
                    <a:pt x="929" y="1252"/>
                  </a:lnTo>
                  <a:close/>
                  <a:moveTo>
                    <a:pt x="3539" y="1243"/>
                  </a:moveTo>
                  <a:lnTo>
                    <a:pt x="3540" y="1244"/>
                  </a:lnTo>
                  <a:lnTo>
                    <a:pt x="3541" y="1246"/>
                  </a:lnTo>
                  <a:lnTo>
                    <a:pt x="3540" y="1246"/>
                  </a:lnTo>
                  <a:lnTo>
                    <a:pt x="3538" y="1247"/>
                  </a:lnTo>
                  <a:lnTo>
                    <a:pt x="3535" y="1246"/>
                  </a:lnTo>
                  <a:lnTo>
                    <a:pt x="3535" y="1244"/>
                  </a:lnTo>
                  <a:lnTo>
                    <a:pt x="3537" y="1244"/>
                  </a:lnTo>
                  <a:lnTo>
                    <a:pt x="3538" y="1244"/>
                  </a:lnTo>
                  <a:lnTo>
                    <a:pt x="3539" y="1244"/>
                  </a:lnTo>
                  <a:lnTo>
                    <a:pt x="3539" y="1243"/>
                  </a:lnTo>
                  <a:close/>
                  <a:moveTo>
                    <a:pt x="3521" y="1235"/>
                  </a:moveTo>
                  <a:lnTo>
                    <a:pt x="3521" y="1236"/>
                  </a:lnTo>
                  <a:lnTo>
                    <a:pt x="3522" y="1238"/>
                  </a:lnTo>
                  <a:lnTo>
                    <a:pt x="3522" y="1239"/>
                  </a:lnTo>
                  <a:lnTo>
                    <a:pt x="3521" y="1238"/>
                  </a:lnTo>
                  <a:lnTo>
                    <a:pt x="3518" y="1235"/>
                  </a:lnTo>
                  <a:lnTo>
                    <a:pt x="3517" y="1235"/>
                  </a:lnTo>
                  <a:lnTo>
                    <a:pt x="3516" y="1234"/>
                  </a:lnTo>
                  <a:lnTo>
                    <a:pt x="3516" y="1233"/>
                  </a:lnTo>
                  <a:lnTo>
                    <a:pt x="3516" y="1232"/>
                  </a:lnTo>
                  <a:lnTo>
                    <a:pt x="3517" y="1231"/>
                  </a:lnTo>
                  <a:lnTo>
                    <a:pt x="3518" y="1232"/>
                  </a:lnTo>
                  <a:lnTo>
                    <a:pt x="3518" y="1233"/>
                  </a:lnTo>
                  <a:lnTo>
                    <a:pt x="3520" y="1233"/>
                  </a:lnTo>
                  <a:lnTo>
                    <a:pt x="3521" y="1233"/>
                  </a:lnTo>
                  <a:lnTo>
                    <a:pt x="3521" y="1234"/>
                  </a:lnTo>
                  <a:lnTo>
                    <a:pt x="3521" y="1235"/>
                  </a:lnTo>
                  <a:close/>
                  <a:moveTo>
                    <a:pt x="3498" y="1232"/>
                  </a:moveTo>
                  <a:lnTo>
                    <a:pt x="3498" y="1233"/>
                  </a:lnTo>
                  <a:lnTo>
                    <a:pt x="3498" y="1234"/>
                  </a:lnTo>
                  <a:lnTo>
                    <a:pt x="3497" y="1234"/>
                  </a:lnTo>
                  <a:lnTo>
                    <a:pt x="3495" y="1235"/>
                  </a:lnTo>
                  <a:lnTo>
                    <a:pt x="3492" y="1234"/>
                  </a:lnTo>
                  <a:lnTo>
                    <a:pt x="3492" y="1232"/>
                  </a:lnTo>
                  <a:lnTo>
                    <a:pt x="3494" y="1231"/>
                  </a:lnTo>
                  <a:lnTo>
                    <a:pt x="3494" y="1229"/>
                  </a:lnTo>
                  <a:lnTo>
                    <a:pt x="3492" y="1227"/>
                  </a:lnTo>
                  <a:lnTo>
                    <a:pt x="3491" y="1229"/>
                  </a:lnTo>
                  <a:lnTo>
                    <a:pt x="3490" y="1226"/>
                  </a:lnTo>
                  <a:lnTo>
                    <a:pt x="3490" y="1225"/>
                  </a:lnTo>
                  <a:lnTo>
                    <a:pt x="3491" y="1224"/>
                  </a:lnTo>
                  <a:lnTo>
                    <a:pt x="3492" y="1224"/>
                  </a:lnTo>
                  <a:lnTo>
                    <a:pt x="3494" y="1225"/>
                  </a:lnTo>
                  <a:lnTo>
                    <a:pt x="3496" y="1226"/>
                  </a:lnTo>
                  <a:lnTo>
                    <a:pt x="3497" y="1227"/>
                  </a:lnTo>
                  <a:lnTo>
                    <a:pt x="3497" y="1229"/>
                  </a:lnTo>
                  <a:lnTo>
                    <a:pt x="3498" y="1232"/>
                  </a:lnTo>
                  <a:close/>
                  <a:moveTo>
                    <a:pt x="833" y="1202"/>
                  </a:moveTo>
                  <a:lnTo>
                    <a:pt x="832" y="1204"/>
                  </a:lnTo>
                  <a:lnTo>
                    <a:pt x="832" y="1205"/>
                  </a:lnTo>
                  <a:lnTo>
                    <a:pt x="833" y="1206"/>
                  </a:lnTo>
                  <a:lnTo>
                    <a:pt x="832" y="1208"/>
                  </a:lnTo>
                  <a:lnTo>
                    <a:pt x="831" y="1208"/>
                  </a:lnTo>
                  <a:lnTo>
                    <a:pt x="831" y="1209"/>
                  </a:lnTo>
                  <a:lnTo>
                    <a:pt x="831" y="1210"/>
                  </a:lnTo>
                  <a:lnTo>
                    <a:pt x="831" y="1211"/>
                  </a:lnTo>
                  <a:lnTo>
                    <a:pt x="831" y="1213"/>
                  </a:lnTo>
                  <a:lnTo>
                    <a:pt x="830" y="1213"/>
                  </a:lnTo>
                  <a:lnTo>
                    <a:pt x="829" y="1213"/>
                  </a:lnTo>
                  <a:lnTo>
                    <a:pt x="829" y="1214"/>
                  </a:lnTo>
                  <a:lnTo>
                    <a:pt x="829" y="1217"/>
                  </a:lnTo>
                  <a:lnTo>
                    <a:pt x="829" y="1218"/>
                  </a:lnTo>
                  <a:lnTo>
                    <a:pt x="830" y="1218"/>
                  </a:lnTo>
                  <a:lnTo>
                    <a:pt x="831" y="1219"/>
                  </a:lnTo>
                  <a:lnTo>
                    <a:pt x="830" y="1221"/>
                  </a:lnTo>
                  <a:lnTo>
                    <a:pt x="829" y="1222"/>
                  </a:lnTo>
                  <a:lnTo>
                    <a:pt x="828" y="1222"/>
                  </a:lnTo>
                  <a:lnTo>
                    <a:pt x="828" y="1219"/>
                  </a:lnTo>
                  <a:lnTo>
                    <a:pt x="827" y="1217"/>
                  </a:lnTo>
                  <a:lnTo>
                    <a:pt x="827" y="1216"/>
                  </a:lnTo>
                  <a:lnTo>
                    <a:pt x="827" y="1215"/>
                  </a:lnTo>
                  <a:lnTo>
                    <a:pt x="825" y="1214"/>
                  </a:lnTo>
                  <a:lnTo>
                    <a:pt x="822" y="1213"/>
                  </a:lnTo>
                  <a:lnTo>
                    <a:pt x="822" y="1211"/>
                  </a:lnTo>
                  <a:lnTo>
                    <a:pt x="822" y="1210"/>
                  </a:lnTo>
                  <a:lnTo>
                    <a:pt x="822" y="1209"/>
                  </a:lnTo>
                  <a:lnTo>
                    <a:pt x="822" y="1207"/>
                  </a:lnTo>
                  <a:lnTo>
                    <a:pt x="822" y="1206"/>
                  </a:lnTo>
                  <a:lnTo>
                    <a:pt x="821" y="1206"/>
                  </a:lnTo>
                  <a:lnTo>
                    <a:pt x="820" y="1205"/>
                  </a:lnTo>
                  <a:lnTo>
                    <a:pt x="819" y="1202"/>
                  </a:lnTo>
                  <a:lnTo>
                    <a:pt x="817" y="1201"/>
                  </a:lnTo>
                  <a:lnTo>
                    <a:pt x="816" y="1200"/>
                  </a:lnTo>
                  <a:lnTo>
                    <a:pt x="815" y="1200"/>
                  </a:lnTo>
                  <a:lnTo>
                    <a:pt x="814" y="1201"/>
                  </a:lnTo>
                  <a:lnTo>
                    <a:pt x="812" y="1200"/>
                  </a:lnTo>
                  <a:lnTo>
                    <a:pt x="808" y="1198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8" y="1193"/>
                  </a:lnTo>
                  <a:lnTo>
                    <a:pt x="808" y="1192"/>
                  </a:lnTo>
                  <a:lnTo>
                    <a:pt x="812" y="1191"/>
                  </a:lnTo>
                  <a:lnTo>
                    <a:pt x="813" y="1190"/>
                  </a:lnTo>
                  <a:lnTo>
                    <a:pt x="814" y="1191"/>
                  </a:lnTo>
                  <a:lnTo>
                    <a:pt x="814" y="1190"/>
                  </a:lnTo>
                  <a:lnTo>
                    <a:pt x="815" y="1190"/>
                  </a:lnTo>
                  <a:lnTo>
                    <a:pt x="815" y="1189"/>
                  </a:lnTo>
                  <a:lnTo>
                    <a:pt x="819" y="1190"/>
                  </a:lnTo>
                  <a:lnTo>
                    <a:pt x="820" y="1190"/>
                  </a:lnTo>
                  <a:lnTo>
                    <a:pt x="820" y="1192"/>
                  </a:lnTo>
                  <a:lnTo>
                    <a:pt x="821" y="1192"/>
                  </a:lnTo>
                  <a:lnTo>
                    <a:pt x="820" y="1191"/>
                  </a:lnTo>
                  <a:lnTo>
                    <a:pt x="820" y="1190"/>
                  </a:lnTo>
                  <a:lnTo>
                    <a:pt x="820" y="1189"/>
                  </a:lnTo>
                  <a:lnTo>
                    <a:pt x="820" y="1188"/>
                  </a:lnTo>
                  <a:lnTo>
                    <a:pt x="821" y="1188"/>
                  </a:lnTo>
                  <a:lnTo>
                    <a:pt x="824" y="1190"/>
                  </a:lnTo>
                  <a:lnTo>
                    <a:pt x="825" y="1191"/>
                  </a:lnTo>
                  <a:lnTo>
                    <a:pt x="825" y="1192"/>
                  </a:lnTo>
                  <a:lnTo>
                    <a:pt x="827" y="1193"/>
                  </a:lnTo>
                  <a:lnTo>
                    <a:pt x="827" y="1194"/>
                  </a:lnTo>
                  <a:lnTo>
                    <a:pt x="827" y="1196"/>
                  </a:lnTo>
                  <a:lnTo>
                    <a:pt x="828" y="1196"/>
                  </a:lnTo>
                  <a:lnTo>
                    <a:pt x="828" y="1197"/>
                  </a:lnTo>
                  <a:lnTo>
                    <a:pt x="828" y="1198"/>
                  </a:lnTo>
                  <a:lnTo>
                    <a:pt x="825" y="1196"/>
                  </a:lnTo>
                  <a:lnTo>
                    <a:pt x="825" y="1194"/>
                  </a:lnTo>
                  <a:lnTo>
                    <a:pt x="824" y="1193"/>
                  </a:lnTo>
                  <a:lnTo>
                    <a:pt x="824" y="1192"/>
                  </a:lnTo>
                  <a:lnTo>
                    <a:pt x="822" y="1191"/>
                  </a:lnTo>
                  <a:lnTo>
                    <a:pt x="822" y="1190"/>
                  </a:lnTo>
                  <a:lnTo>
                    <a:pt x="821" y="1190"/>
                  </a:lnTo>
                  <a:lnTo>
                    <a:pt x="822" y="1191"/>
                  </a:lnTo>
                  <a:lnTo>
                    <a:pt x="823" y="1192"/>
                  </a:lnTo>
                  <a:lnTo>
                    <a:pt x="824" y="1193"/>
                  </a:lnTo>
                  <a:lnTo>
                    <a:pt x="824" y="1194"/>
                  </a:lnTo>
                  <a:lnTo>
                    <a:pt x="823" y="1194"/>
                  </a:lnTo>
                  <a:lnTo>
                    <a:pt x="822" y="1194"/>
                  </a:lnTo>
                  <a:lnTo>
                    <a:pt x="829" y="1201"/>
                  </a:lnTo>
                  <a:lnTo>
                    <a:pt x="830" y="1201"/>
                  </a:lnTo>
                  <a:lnTo>
                    <a:pt x="831" y="1200"/>
                  </a:lnTo>
                  <a:lnTo>
                    <a:pt x="830" y="1200"/>
                  </a:lnTo>
                  <a:lnTo>
                    <a:pt x="830" y="1199"/>
                  </a:lnTo>
                  <a:lnTo>
                    <a:pt x="831" y="1199"/>
                  </a:lnTo>
                  <a:lnTo>
                    <a:pt x="831" y="1198"/>
                  </a:lnTo>
                  <a:lnTo>
                    <a:pt x="831" y="1199"/>
                  </a:lnTo>
                  <a:lnTo>
                    <a:pt x="832" y="1199"/>
                  </a:lnTo>
                  <a:lnTo>
                    <a:pt x="832" y="1200"/>
                  </a:lnTo>
                  <a:lnTo>
                    <a:pt x="832" y="1201"/>
                  </a:lnTo>
                  <a:lnTo>
                    <a:pt x="832" y="1202"/>
                  </a:lnTo>
                  <a:lnTo>
                    <a:pt x="833" y="1202"/>
                  </a:lnTo>
                  <a:close/>
                  <a:moveTo>
                    <a:pt x="2933" y="1176"/>
                  </a:moveTo>
                  <a:lnTo>
                    <a:pt x="2934" y="1180"/>
                  </a:lnTo>
                  <a:lnTo>
                    <a:pt x="2933" y="1181"/>
                  </a:lnTo>
                  <a:lnTo>
                    <a:pt x="2928" y="1187"/>
                  </a:lnTo>
                  <a:lnTo>
                    <a:pt x="2927" y="1187"/>
                  </a:lnTo>
                  <a:lnTo>
                    <a:pt x="2923" y="1185"/>
                  </a:lnTo>
                  <a:lnTo>
                    <a:pt x="2922" y="1182"/>
                  </a:lnTo>
                  <a:lnTo>
                    <a:pt x="2921" y="1182"/>
                  </a:lnTo>
                  <a:lnTo>
                    <a:pt x="2919" y="1182"/>
                  </a:lnTo>
                  <a:lnTo>
                    <a:pt x="2918" y="1181"/>
                  </a:lnTo>
                  <a:lnTo>
                    <a:pt x="2917" y="1181"/>
                  </a:lnTo>
                  <a:lnTo>
                    <a:pt x="2916" y="1181"/>
                  </a:lnTo>
                  <a:lnTo>
                    <a:pt x="2917" y="1182"/>
                  </a:lnTo>
                  <a:lnTo>
                    <a:pt x="2919" y="1183"/>
                  </a:lnTo>
                  <a:lnTo>
                    <a:pt x="2920" y="1184"/>
                  </a:lnTo>
                  <a:lnTo>
                    <a:pt x="2919" y="1184"/>
                  </a:lnTo>
                  <a:lnTo>
                    <a:pt x="2919" y="1185"/>
                  </a:lnTo>
                  <a:lnTo>
                    <a:pt x="2918" y="1187"/>
                  </a:lnTo>
                  <a:lnTo>
                    <a:pt x="2911" y="1180"/>
                  </a:lnTo>
                  <a:lnTo>
                    <a:pt x="2909" y="1180"/>
                  </a:lnTo>
                  <a:lnTo>
                    <a:pt x="2910" y="1177"/>
                  </a:lnTo>
                  <a:lnTo>
                    <a:pt x="2912" y="1176"/>
                  </a:lnTo>
                  <a:lnTo>
                    <a:pt x="2914" y="1174"/>
                  </a:lnTo>
                  <a:lnTo>
                    <a:pt x="2921" y="1174"/>
                  </a:lnTo>
                  <a:lnTo>
                    <a:pt x="2923" y="1174"/>
                  </a:lnTo>
                  <a:lnTo>
                    <a:pt x="2925" y="1174"/>
                  </a:lnTo>
                  <a:lnTo>
                    <a:pt x="2926" y="1173"/>
                  </a:lnTo>
                  <a:lnTo>
                    <a:pt x="2927" y="1173"/>
                  </a:lnTo>
                  <a:lnTo>
                    <a:pt x="2930" y="1174"/>
                  </a:lnTo>
                  <a:lnTo>
                    <a:pt x="2931" y="1174"/>
                  </a:lnTo>
                  <a:lnTo>
                    <a:pt x="2931" y="1176"/>
                  </a:lnTo>
                  <a:lnTo>
                    <a:pt x="2933" y="1176"/>
                  </a:lnTo>
                  <a:close/>
                  <a:moveTo>
                    <a:pt x="1454" y="1096"/>
                  </a:moveTo>
                  <a:lnTo>
                    <a:pt x="1457" y="1099"/>
                  </a:lnTo>
                  <a:lnTo>
                    <a:pt x="1457" y="1100"/>
                  </a:lnTo>
                  <a:lnTo>
                    <a:pt x="1455" y="1102"/>
                  </a:lnTo>
                  <a:lnTo>
                    <a:pt x="1453" y="1104"/>
                  </a:lnTo>
                  <a:lnTo>
                    <a:pt x="1452" y="1106"/>
                  </a:lnTo>
                  <a:lnTo>
                    <a:pt x="1449" y="1108"/>
                  </a:lnTo>
                  <a:lnTo>
                    <a:pt x="1446" y="1109"/>
                  </a:lnTo>
                  <a:lnTo>
                    <a:pt x="1445" y="1110"/>
                  </a:lnTo>
                  <a:lnTo>
                    <a:pt x="1443" y="1115"/>
                  </a:lnTo>
                  <a:lnTo>
                    <a:pt x="1442" y="1116"/>
                  </a:lnTo>
                  <a:lnTo>
                    <a:pt x="1437" y="1117"/>
                  </a:lnTo>
                  <a:lnTo>
                    <a:pt x="1427" y="1117"/>
                  </a:lnTo>
                  <a:lnTo>
                    <a:pt x="1426" y="1118"/>
                  </a:lnTo>
                  <a:lnTo>
                    <a:pt x="1420" y="1117"/>
                  </a:lnTo>
                  <a:lnTo>
                    <a:pt x="1419" y="1116"/>
                  </a:lnTo>
                  <a:lnTo>
                    <a:pt x="1418" y="1114"/>
                  </a:lnTo>
                  <a:lnTo>
                    <a:pt x="1419" y="1114"/>
                  </a:lnTo>
                  <a:lnTo>
                    <a:pt x="1419" y="1112"/>
                  </a:lnTo>
                  <a:lnTo>
                    <a:pt x="1420" y="1110"/>
                  </a:lnTo>
                  <a:lnTo>
                    <a:pt x="1428" y="1104"/>
                  </a:lnTo>
                  <a:lnTo>
                    <a:pt x="1428" y="1102"/>
                  </a:lnTo>
                  <a:lnTo>
                    <a:pt x="1428" y="1101"/>
                  </a:lnTo>
                  <a:lnTo>
                    <a:pt x="1429" y="1098"/>
                  </a:lnTo>
                  <a:lnTo>
                    <a:pt x="1431" y="1097"/>
                  </a:lnTo>
                  <a:lnTo>
                    <a:pt x="1432" y="1095"/>
                  </a:lnTo>
                  <a:lnTo>
                    <a:pt x="1433" y="1093"/>
                  </a:lnTo>
                  <a:lnTo>
                    <a:pt x="1436" y="1089"/>
                  </a:lnTo>
                  <a:lnTo>
                    <a:pt x="1437" y="1089"/>
                  </a:lnTo>
                  <a:lnTo>
                    <a:pt x="1442" y="1089"/>
                  </a:lnTo>
                  <a:lnTo>
                    <a:pt x="1447" y="1092"/>
                  </a:lnTo>
                  <a:lnTo>
                    <a:pt x="1451" y="1093"/>
                  </a:lnTo>
                  <a:lnTo>
                    <a:pt x="1453" y="1095"/>
                  </a:lnTo>
                  <a:lnTo>
                    <a:pt x="1454" y="1096"/>
                  </a:lnTo>
                  <a:close/>
                  <a:moveTo>
                    <a:pt x="2707" y="1087"/>
                  </a:moveTo>
                  <a:lnTo>
                    <a:pt x="2707" y="1088"/>
                  </a:lnTo>
                  <a:lnTo>
                    <a:pt x="2709" y="1089"/>
                  </a:lnTo>
                  <a:lnTo>
                    <a:pt x="2710" y="1090"/>
                  </a:lnTo>
                  <a:lnTo>
                    <a:pt x="2711" y="1092"/>
                  </a:lnTo>
                  <a:lnTo>
                    <a:pt x="2707" y="1092"/>
                  </a:lnTo>
                  <a:lnTo>
                    <a:pt x="2707" y="1093"/>
                  </a:lnTo>
                  <a:lnTo>
                    <a:pt x="2706" y="1095"/>
                  </a:lnTo>
                  <a:lnTo>
                    <a:pt x="2706" y="1096"/>
                  </a:lnTo>
                  <a:lnTo>
                    <a:pt x="2705" y="1096"/>
                  </a:lnTo>
                  <a:lnTo>
                    <a:pt x="2706" y="1096"/>
                  </a:lnTo>
                  <a:lnTo>
                    <a:pt x="2703" y="1098"/>
                  </a:lnTo>
                  <a:lnTo>
                    <a:pt x="2702" y="1097"/>
                  </a:lnTo>
                  <a:lnTo>
                    <a:pt x="2701" y="1097"/>
                  </a:lnTo>
                  <a:lnTo>
                    <a:pt x="2698" y="1096"/>
                  </a:lnTo>
                  <a:lnTo>
                    <a:pt x="2696" y="1096"/>
                  </a:lnTo>
                  <a:lnTo>
                    <a:pt x="2695" y="1095"/>
                  </a:lnTo>
                  <a:lnTo>
                    <a:pt x="2689" y="1089"/>
                  </a:lnTo>
                  <a:lnTo>
                    <a:pt x="2689" y="1088"/>
                  </a:lnTo>
                  <a:lnTo>
                    <a:pt x="2696" y="1087"/>
                  </a:lnTo>
                  <a:lnTo>
                    <a:pt x="2703" y="1085"/>
                  </a:lnTo>
                  <a:lnTo>
                    <a:pt x="2707" y="1087"/>
                  </a:lnTo>
                  <a:close/>
                  <a:moveTo>
                    <a:pt x="2694" y="1074"/>
                  </a:moveTo>
                  <a:lnTo>
                    <a:pt x="2694" y="1073"/>
                  </a:lnTo>
                  <a:lnTo>
                    <a:pt x="2697" y="1070"/>
                  </a:lnTo>
                  <a:lnTo>
                    <a:pt x="2700" y="1068"/>
                  </a:lnTo>
                  <a:lnTo>
                    <a:pt x="2705" y="1068"/>
                  </a:lnTo>
                  <a:lnTo>
                    <a:pt x="2707" y="1066"/>
                  </a:lnTo>
                  <a:lnTo>
                    <a:pt x="2711" y="1064"/>
                  </a:lnTo>
                  <a:lnTo>
                    <a:pt x="2717" y="1064"/>
                  </a:lnTo>
                  <a:lnTo>
                    <a:pt x="2721" y="1070"/>
                  </a:lnTo>
                  <a:lnTo>
                    <a:pt x="2721" y="1074"/>
                  </a:lnTo>
                  <a:lnTo>
                    <a:pt x="2720" y="1077"/>
                  </a:lnTo>
                  <a:lnTo>
                    <a:pt x="2717" y="1079"/>
                  </a:lnTo>
                  <a:lnTo>
                    <a:pt x="2711" y="1077"/>
                  </a:lnTo>
                  <a:lnTo>
                    <a:pt x="2703" y="1075"/>
                  </a:lnTo>
                  <a:lnTo>
                    <a:pt x="2694" y="1074"/>
                  </a:lnTo>
                  <a:close/>
                  <a:moveTo>
                    <a:pt x="1486" y="1077"/>
                  </a:moveTo>
                  <a:lnTo>
                    <a:pt x="1486" y="1080"/>
                  </a:lnTo>
                  <a:lnTo>
                    <a:pt x="1485" y="1081"/>
                  </a:lnTo>
                  <a:lnTo>
                    <a:pt x="1481" y="1083"/>
                  </a:lnTo>
                  <a:lnTo>
                    <a:pt x="1472" y="1080"/>
                  </a:lnTo>
                  <a:lnTo>
                    <a:pt x="1470" y="1080"/>
                  </a:lnTo>
                  <a:lnTo>
                    <a:pt x="1469" y="1080"/>
                  </a:lnTo>
                  <a:lnTo>
                    <a:pt x="1467" y="1076"/>
                  </a:lnTo>
                  <a:lnTo>
                    <a:pt x="1464" y="1076"/>
                  </a:lnTo>
                  <a:lnTo>
                    <a:pt x="1463" y="1074"/>
                  </a:lnTo>
                  <a:lnTo>
                    <a:pt x="1463" y="1073"/>
                  </a:lnTo>
                  <a:lnTo>
                    <a:pt x="1463" y="1071"/>
                  </a:lnTo>
                  <a:lnTo>
                    <a:pt x="1462" y="1071"/>
                  </a:lnTo>
                  <a:lnTo>
                    <a:pt x="1462" y="1072"/>
                  </a:lnTo>
                  <a:lnTo>
                    <a:pt x="1462" y="1073"/>
                  </a:lnTo>
                  <a:lnTo>
                    <a:pt x="1462" y="1074"/>
                  </a:lnTo>
                  <a:lnTo>
                    <a:pt x="1461" y="1072"/>
                  </a:lnTo>
                  <a:lnTo>
                    <a:pt x="1462" y="1070"/>
                  </a:lnTo>
                  <a:lnTo>
                    <a:pt x="1462" y="1068"/>
                  </a:lnTo>
                  <a:lnTo>
                    <a:pt x="1463" y="1067"/>
                  </a:lnTo>
                  <a:lnTo>
                    <a:pt x="1469" y="1058"/>
                  </a:lnTo>
                  <a:lnTo>
                    <a:pt x="1476" y="1050"/>
                  </a:lnTo>
                  <a:lnTo>
                    <a:pt x="1476" y="1049"/>
                  </a:lnTo>
                  <a:lnTo>
                    <a:pt x="1477" y="1050"/>
                  </a:lnTo>
                  <a:lnTo>
                    <a:pt x="1478" y="1050"/>
                  </a:lnTo>
                  <a:lnTo>
                    <a:pt x="1480" y="1054"/>
                  </a:lnTo>
                  <a:lnTo>
                    <a:pt x="1481" y="1055"/>
                  </a:lnTo>
                  <a:lnTo>
                    <a:pt x="1481" y="1056"/>
                  </a:lnTo>
                  <a:lnTo>
                    <a:pt x="1481" y="1057"/>
                  </a:lnTo>
                  <a:lnTo>
                    <a:pt x="1481" y="1058"/>
                  </a:lnTo>
                  <a:lnTo>
                    <a:pt x="1481" y="1059"/>
                  </a:lnTo>
                  <a:lnTo>
                    <a:pt x="1483" y="1062"/>
                  </a:lnTo>
                  <a:lnTo>
                    <a:pt x="1485" y="1064"/>
                  </a:lnTo>
                  <a:lnTo>
                    <a:pt x="1486" y="1066"/>
                  </a:lnTo>
                  <a:lnTo>
                    <a:pt x="1485" y="1066"/>
                  </a:lnTo>
                  <a:lnTo>
                    <a:pt x="1485" y="1065"/>
                  </a:lnTo>
                  <a:lnTo>
                    <a:pt x="1484" y="1066"/>
                  </a:lnTo>
                  <a:lnTo>
                    <a:pt x="1485" y="1066"/>
                  </a:lnTo>
                  <a:lnTo>
                    <a:pt x="1485" y="1068"/>
                  </a:lnTo>
                  <a:lnTo>
                    <a:pt x="1485" y="1070"/>
                  </a:lnTo>
                  <a:lnTo>
                    <a:pt x="1485" y="1071"/>
                  </a:lnTo>
                  <a:lnTo>
                    <a:pt x="1485" y="1072"/>
                  </a:lnTo>
                  <a:lnTo>
                    <a:pt x="1485" y="1073"/>
                  </a:lnTo>
                  <a:lnTo>
                    <a:pt x="1486" y="1074"/>
                  </a:lnTo>
                  <a:lnTo>
                    <a:pt x="1485" y="1074"/>
                  </a:lnTo>
                  <a:lnTo>
                    <a:pt x="1485" y="1075"/>
                  </a:lnTo>
                  <a:lnTo>
                    <a:pt x="1485" y="1076"/>
                  </a:lnTo>
                  <a:lnTo>
                    <a:pt x="1486" y="1077"/>
                  </a:lnTo>
                  <a:close/>
                  <a:moveTo>
                    <a:pt x="1366" y="1049"/>
                  </a:moveTo>
                  <a:lnTo>
                    <a:pt x="1368" y="1050"/>
                  </a:lnTo>
                  <a:lnTo>
                    <a:pt x="1372" y="1052"/>
                  </a:lnTo>
                  <a:lnTo>
                    <a:pt x="1369" y="1051"/>
                  </a:lnTo>
                  <a:lnTo>
                    <a:pt x="1367" y="1050"/>
                  </a:lnTo>
                  <a:lnTo>
                    <a:pt x="1366" y="1050"/>
                  </a:lnTo>
                  <a:lnTo>
                    <a:pt x="1365" y="1051"/>
                  </a:lnTo>
                  <a:lnTo>
                    <a:pt x="1365" y="1054"/>
                  </a:lnTo>
                  <a:lnTo>
                    <a:pt x="1365" y="1056"/>
                  </a:lnTo>
                  <a:lnTo>
                    <a:pt x="1364" y="1060"/>
                  </a:lnTo>
                  <a:lnTo>
                    <a:pt x="1364" y="1062"/>
                  </a:lnTo>
                  <a:lnTo>
                    <a:pt x="1364" y="1064"/>
                  </a:lnTo>
                  <a:lnTo>
                    <a:pt x="1365" y="1065"/>
                  </a:lnTo>
                  <a:lnTo>
                    <a:pt x="1365" y="1066"/>
                  </a:lnTo>
                  <a:lnTo>
                    <a:pt x="1365" y="1067"/>
                  </a:lnTo>
                  <a:lnTo>
                    <a:pt x="1365" y="1068"/>
                  </a:lnTo>
                  <a:lnTo>
                    <a:pt x="1365" y="1070"/>
                  </a:lnTo>
                  <a:lnTo>
                    <a:pt x="1364" y="1070"/>
                  </a:lnTo>
                  <a:lnTo>
                    <a:pt x="1363" y="1068"/>
                  </a:lnTo>
                  <a:lnTo>
                    <a:pt x="1363" y="1067"/>
                  </a:lnTo>
                  <a:lnTo>
                    <a:pt x="1359" y="1066"/>
                  </a:lnTo>
                  <a:lnTo>
                    <a:pt x="1357" y="1064"/>
                  </a:lnTo>
                  <a:lnTo>
                    <a:pt x="1356" y="1064"/>
                  </a:lnTo>
                  <a:lnTo>
                    <a:pt x="1356" y="1063"/>
                  </a:lnTo>
                  <a:lnTo>
                    <a:pt x="1354" y="1062"/>
                  </a:lnTo>
                  <a:lnTo>
                    <a:pt x="1352" y="1060"/>
                  </a:lnTo>
                  <a:lnTo>
                    <a:pt x="1351" y="1058"/>
                  </a:lnTo>
                  <a:lnTo>
                    <a:pt x="1350" y="1057"/>
                  </a:lnTo>
                  <a:lnTo>
                    <a:pt x="1350" y="1056"/>
                  </a:lnTo>
                  <a:lnTo>
                    <a:pt x="1351" y="1050"/>
                  </a:lnTo>
                  <a:lnTo>
                    <a:pt x="1352" y="1049"/>
                  </a:lnTo>
                  <a:lnTo>
                    <a:pt x="1354" y="1048"/>
                  </a:lnTo>
                  <a:lnTo>
                    <a:pt x="1359" y="1047"/>
                  </a:lnTo>
                  <a:lnTo>
                    <a:pt x="1366" y="1049"/>
                  </a:lnTo>
                  <a:close/>
                  <a:moveTo>
                    <a:pt x="2495" y="1049"/>
                  </a:moveTo>
                  <a:lnTo>
                    <a:pt x="2495" y="1050"/>
                  </a:lnTo>
                  <a:lnTo>
                    <a:pt x="2494" y="1052"/>
                  </a:lnTo>
                  <a:lnTo>
                    <a:pt x="2494" y="1054"/>
                  </a:lnTo>
                  <a:lnTo>
                    <a:pt x="2494" y="1055"/>
                  </a:lnTo>
                  <a:lnTo>
                    <a:pt x="2484" y="1055"/>
                  </a:lnTo>
                  <a:lnTo>
                    <a:pt x="2482" y="1055"/>
                  </a:lnTo>
                  <a:lnTo>
                    <a:pt x="2481" y="1055"/>
                  </a:lnTo>
                  <a:lnTo>
                    <a:pt x="2481" y="1054"/>
                  </a:lnTo>
                  <a:lnTo>
                    <a:pt x="2482" y="1051"/>
                  </a:lnTo>
                  <a:lnTo>
                    <a:pt x="2481" y="1050"/>
                  </a:lnTo>
                  <a:lnTo>
                    <a:pt x="2480" y="1049"/>
                  </a:lnTo>
                  <a:lnTo>
                    <a:pt x="2479" y="1047"/>
                  </a:lnTo>
                  <a:lnTo>
                    <a:pt x="2480" y="1047"/>
                  </a:lnTo>
                  <a:lnTo>
                    <a:pt x="2484" y="1045"/>
                  </a:lnTo>
                  <a:lnTo>
                    <a:pt x="2489" y="1043"/>
                  </a:lnTo>
                  <a:lnTo>
                    <a:pt x="2494" y="1048"/>
                  </a:lnTo>
                  <a:lnTo>
                    <a:pt x="2495" y="1049"/>
                  </a:lnTo>
                  <a:close/>
                  <a:moveTo>
                    <a:pt x="1415" y="1042"/>
                  </a:moveTo>
                  <a:lnTo>
                    <a:pt x="1416" y="1043"/>
                  </a:lnTo>
                  <a:lnTo>
                    <a:pt x="1416" y="1045"/>
                  </a:lnTo>
                  <a:lnTo>
                    <a:pt x="1416" y="1046"/>
                  </a:lnTo>
                  <a:lnTo>
                    <a:pt x="1415" y="1046"/>
                  </a:lnTo>
                  <a:lnTo>
                    <a:pt x="1414" y="1047"/>
                  </a:lnTo>
                  <a:lnTo>
                    <a:pt x="1406" y="1046"/>
                  </a:lnTo>
                  <a:lnTo>
                    <a:pt x="1402" y="1042"/>
                  </a:lnTo>
                  <a:lnTo>
                    <a:pt x="1401" y="1041"/>
                  </a:lnTo>
                  <a:lnTo>
                    <a:pt x="1401" y="1040"/>
                  </a:lnTo>
                  <a:lnTo>
                    <a:pt x="1402" y="1039"/>
                  </a:lnTo>
                  <a:lnTo>
                    <a:pt x="1410" y="1042"/>
                  </a:lnTo>
                  <a:lnTo>
                    <a:pt x="1414" y="1041"/>
                  </a:lnTo>
                  <a:lnTo>
                    <a:pt x="1415" y="1042"/>
                  </a:lnTo>
                  <a:close/>
                  <a:moveTo>
                    <a:pt x="1290" y="1039"/>
                  </a:moveTo>
                  <a:lnTo>
                    <a:pt x="1290" y="1040"/>
                  </a:lnTo>
                  <a:lnTo>
                    <a:pt x="1290" y="1041"/>
                  </a:lnTo>
                  <a:lnTo>
                    <a:pt x="1291" y="1047"/>
                  </a:lnTo>
                  <a:lnTo>
                    <a:pt x="1293" y="1055"/>
                  </a:lnTo>
                  <a:lnTo>
                    <a:pt x="1291" y="1055"/>
                  </a:lnTo>
                  <a:lnTo>
                    <a:pt x="1289" y="1050"/>
                  </a:lnTo>
                  <a:lnTo>
                    <a:pt x="1286" y="1046"/>
                  </a:lnTo>
                  <a:lnTo>
                    <a:pt x="1282" y="1042"/>
                  </a:lnTo>
                  <a:lnTo>
                    <a:pt x="1282" y="1043"/>
                  </a:lnTo>
                  <a:lnTo>
                    <a:pt x="1281" y="1043"/>
                  </a:lnTo>
                  <a:lnTo>
                    <a:pt x="1281" y="1045"/>
                  </a:lnTo>
                  <a:lnTo>
                    <a:pt x="1280" y="1046"/>
                  </a:lnTo>
                  <a:lnTo>
                    <a:pt x="1273" y="1048"/>
                  </a:lnTo>
                  <a:lnTo>
                    <a:pt x="1265" y="1049"/>
                  </a:lnTo>
                  <a:lnTo>
                    <a:pt x="1260" y="1054"/>
                  </a:lnTo>
                  <a:lnTo>
                    <a:pt x="1255" y="1055"/>
                  </a:lnTo>
                  <a:lnTo>
                    <a:pt x="1254" y="1054"/>
                  </a:lnTo>
                  <a:lnTo>
                    <a:pt x="1253" y="1052"/>
                  </a:lnTo>
                  <a:lnTo>
                    <a:pt x="1252" y="1050"/>
                  </a:lnTo>
                  <a:lnTo>
                    <a:pt x="1252" y="1049"/>
                  </a:lnTo>
                  <a:lnTo>
                    <a:pt x="1251" y="1049"/>
                  </a:lnTo>
                  <a:lnTo>
                    <a:pt x="1250" y="1051"/>
                  </a:lnTo>
                  <a:lnTo>
                    <a:pt x="1248" y="1052"/>
                  </a:lnTo>
                  <a:lnTo>
                    <a:pt x="1250" y="1054"/>
                  </a:lnTo>
                  <a:lnTo>
                    <a:pt x="1251" y="1054"/>
                  </a:lnTo>
                  <a:lnTo>
                    <a:pt x="1251" y="1055"/>
                  </a:lnTo>
                  <a:lnTo>
                    <a:pt x="1252" y="1056"/>
                  </a:lnTo>
                  <a:lnTo>
                    <a:pt x="1252" y="1057"/>
                  </a:lnTo>
                  <a:lnTo>
                    <a:pt x="1250" y="1055"/>
                  </a:lnTo>
                  <a:lnTo>
                    <a:pt x="1248" y="1055"/>
                  </a:lnTo>
                  <a:lnTo>
                    <a:pt x="1247" y="1056"/>
                  </a:lnTo>
                  <a:lnTo>
                    <a:pt x="1246" y="1056"/>
                  </a:lnTo>
                  <a:lnTo>
                    <a:pt x="1246" y="1055"/>
                  </a:lnTo>
                  <a:lnTo>
                    <a:pt x="1246" y="1052"/>
                  </a:lnTo>
                  <a:lnTo>
                    <a:pt x="1246" y="1050"/>
                  </a:lnTo>
                  <a:lnTo>
                    <a:pt x="1246" y="1049"/>
                  </a:lnTo>
                  <a:lnTo>
                    <a:pt x="1246" y="1048"/>
                  </a:lnTo>
                  <a:lnTo>
                    <a:pt x="1247" y="1047"/>
                  </a:lnTo>
                  <a:lnTo>
                    <a:pt x="1250" y="1042"/>
                  </a:lnTo>
                  <a:lnTo>
                    <a:pt x="1250" y="1041"/>
                  </a:lnTo>
                  <a:lnTo>
                    <a:pt x="1250" y="1040"/>
                  </a:lnTo>
                  <a:lnTo>
                    <a:pt x="1251" y="1038"/>
                  </a:lnTo>
                  <a:lnTo>
                    <a:pt x="1251" y="1035"/>
                  </a:lnTo>
                  <a:lnTo>
                    <a:pt x="1251" y="1034"/>
                  </a:lnTo>
                  <a:lnTo>
                    <a:pt x="1250" y="1031"/>
                  </a:lnTo>
                  <a:lnTo>
                    <a:pt x="1250" y="1030"/>
                  </a:lnTo>
                  <a:lnTo>
                    <a:pt x="1248" y="1029"/>
                  </a:lnTo>
                  <a:lnTo>
                    <a:pt x="1248" y="1025"/>
                  </a:lnTo>
                  <a:lnTo>
                    <a:pt x="1247" y="1024"/>
                  </a:lnTo>
                  <a:lnTo>
                    <a:pt x="1248" y="1023"/>
                  </a:lnTo>
                  <a:lnTo>
                    <a:pt x="1261" y="1015"/>
                  </a:lnTo>
                  <a:lnTo>
                    <a:pt x="1261" y="1016"/>
                  </a:lnTo>
                  <a:lnTo>
                    <a:pt x="1262" y="1016"/>
                  </a:lnTo>
                  <a:lnTo>
                    <a:pt x="1263" y="1016"/>
                  </a:lnTo>
                  <a:lnTo>
                    <a:pt x="1265" y="1015"/>
                  </a:lnTo>
                  <a:lnTo>
                    <a:pt x="1272" y="1013"/>
                  </a:lnTo>
                  <a:lnTo>
                    <a:pt x="1279" y="1018"/>
                  </a:lnTo>
                  <a:lnTo>
                    <a:pt x="1280" y="1020"/>
                  </a:lnTo>
                  <a:lnTo>
                    <a:pt x="1279" y="1021"/>
                  </a:lnTo>
                  <a:lnTo>
                    <a:pt x="1277" y="1020"/>
                  </a:lnTo>
                  <a:lnTo>
                    <a:pt x="1277" y="1021"/>
                  </a:lnTo>
                  <a:lnTo>
                    <a:pt x="1277" y="1023"/>
                  </a:lnTo>
                  <a:lnTo>
                    <a:pt x="1277" y="1024"/>
                  </a:lnTo>
                  <a:lnTo>
                    <a:pt x="1277" y="1025"/>
                  </a:lnTo>
                  <a:lnTo>
                    <a:pt x="1277" y="1026"/>
                  </a:lnTo>
                  <a:lnTo>
                    <a:pt x="1276" y="1028"/>
                  </a:lnTo>
                  <a:lnTo>
                    <a:pt x="1276" y="1029"/>
                  </a:lnTo>
                  <a:lnTo>
                    <a:pt x="1276" y="1030"/>
                  </a:lnTo>
                  <a:lnTo>
                    <a:pt x="1276" y="1031"/>
                  </a:lnTo>
                  <a:lnTo>
                    <a:pt x="1276" y="1032"/>
                  </a:lnTo>
                  <a:lnTo>
                    <a:pt x="1273" y="1033"/>
                  </a:lnTo>
                  <a:lnTo>
                    <a:pt x="1273" y="1035"/>
                  </a:lnTo>
                  <a:lnTo>
                    <a:pt x="1276" y="1034"/>
                  </a:lnTo>
                  <a:lnTo>
                    <a:pt x="1277" y="1034"/>
                  </a:lnTo>
                  <a:lnTo>
                    <a:pt x="1279" y="1034"/>
                  </a:lnTo>
                  <a:lnTo>
                    <a:pt x="1280" y="1035"/>
                  </a:lnTo>
                  <a:lnTo>
                    <a:pt x="1280" y="1037"/>
                  </a:lnTo>
                  <a:lnTo>
                    <a:pt x="1281" y="1037"/>
                  </a:lnTo>
                  <a:lnTo>
                    <a:pt x="1280" y="1034"/>
                  </a:lnTo>
                  <a:lnTo>
                    <a:pt x="1281" y="1033"/>
                  </a:lnTo>
                  <a:lnTo>
                    <a:pt x="1281" y="1032"/>
                  </a:lnTo>
                  <a:lnTo>
                    <a:pt x="1283" y="1031"/>
                  </a:lnTo>
                  <a:lnTo>
                    <a:pt x="1283" y="1030"/>
                  </a:lnTo>
                  <a:lnTo>
                    <a:pt x="1285" y="1029"/>
                  </a:lnTo>
                  <a:lnTo>
                    <a:pt x="1285" y="1028"/>
                  </a:lnTo>
                  <a:lnTo>
                    <a:pt x="1289" y="1034"/>
                  </a:lnTo>
                  <a:lnTo>
                    <a:pt x="1289" y="1035"/>
                  </a:lnTo>
                  <a:lnTo>
                    <a:pt x="1289" y="1037"/>
                  </a:lnTo>
                  <a:lnTo>
                    <a:pt x="1290" y="1039"/>
                  </a:lnTo>
                  <a:close/>
                  <a:moveTo>
                    <a:pt x="1416" y="1020"/>
                  </a:moveTo>
                  <a:lnTo>
                    <a:pt x="1416" y="1021"/>
                  </a:lnTo>
                  <a:lnTo>
                    <a:pt x="1414" y="1018"/>
                  </a:lnTo>
                  <a:lnTo>
                    <a:pt x="1411" y="1016"/>
                  </a:lnTo>
                  <a:lnTo>
                    <a:pt x="1404" y="1013"/>
                  </a:lnTo>
                  <a:lnTo>
                    <a:pt x="1400" y="1014"/>
                  </a:lnTo>
                  <a:lnTo>
                    <a:pt x="1399" y="1013"/>
                  </a:lnTo>
                  <a:lnTo>
                    <a:pt x="1401" y="1009"/>
                  </a:lnTo>
                  <a:lnTo>
                    <a:pt x="1403" y="1010"/>
                  </a:lnTo>
                  <a:lnTo>
                    <a:pt x="1408" y="1013"/>
                  </a:lnTo>
                  <a:lnTo>
                    <a:pt x="1410" y="1014"/>
                  </a:lnTo>
                  <a:lnTo>
                    <a:pt x="1416" y="1017"/>
                  </a:lnTo>
                  <a:lnTo>
                    <a:pt x="1416" y="1020"/>
                  </a:lnTo>
                  <a:close/>
                  <a:moveTo>
                    <a:pt x="1395" y="1013"/>
                  </a:moveTo>
                  <a:lnTo>
                    <a:pt x="1394" y="1014"/>
                  </a:lnTo>
                  <a:lnTo>
                    <a:pt x="1394" y="1015"/>
                  </a:lnTo>
                  <a:lnTo>
                    <a:pt x="1394" y="1016"/>
                  </a:lnTo>
                  <a:lnTo>
                    <a:pt x="1395" y="1017"/>
                  </a:lnTo>
                  <a:lnTo>
                    <a:pt x="1392" y="1018"/>
                  </a:lnTo>
                  <a:lnTo>
                    <a:pt x="1385" y="1020"/>
                  </a:lnTo>
                  <a:lnTo>
                    <a:pt x="1385" y="1018"/>
                  </a:lnTo>
                  <a:lnTo>
                    <a:pt x="1386" y="1017"/>
                  </a:lnTo>
                  <a:lnTo>
                    <a:pt x="1386" y="1016"/>
                  </a:lnTo>
                  <a:lnTo>
                    <a:pt x="1386" y="1015"/>
                  </a:lnTo>
                  <a:lnTo>
                    <a:pt x="1385" y="1015"/>
                  </a:lnTo>
                  <a:lnTo>
                    <a:pt x="1384" y="1017"/>
                  </a:lnTo>
                  <a:lnTo>
                    <a:pt x="1383" y="1018"/>
                  </a:lnTo>
                  <a:lnTo>
                    <a:pt x="1382" y="1020"/>
                  </a:lnTo>
                  <a:lnTo>
                    <a:pt x="1382" y="1021"/>
                  </a:lnTo>
                  <a:lnTo>
                    <a:pt x="1382" y="1022"/>
                  </a:lnTo>
                  <a:lnTo>
                    <a:pt x="1382" y="1023"/>
                  </a:lnTo>
                  <a:lnTo>
                    <a:pt x="1382" y="1024"/>
                  </a:lnTo>
                  <a:lnTo>
                    <a:pt x="1381" y="1024"/>
                  </a:lnTo>
                  <a:lnTo>
                    <a:pt x="1381" y="1023"/>
                  </a:lnTo>
                  <a:lnTo>
                    <a:pt x="1381" y="1022"/>
                  </a:lnTo>
                  <a:lnTo>
                    <a:pt x="1381" y="1021"/>
                  </a:lnTo>
                  <a:lnTo>
                    <a:pt x="1381" y="1020"/>
                  </a:lnTo>
                  <a:lnTo>
                    <a:pt x="1382" y="1017"/>
                  </a:lnTo>
                  <a:lnTo>
                    <a:pt x="1383" y="1015"/>
                  </a:lnTo>
                  <a:lnTo>
                    <a:pt x="1388" y="1010"/>
                  </a:lnTo>
                  <a:lnTo>
                    <a:pt x="1399" y="1008"/>
                  </a:lnTo>
                  <a:lnTo>
                    <a:pt x="1400" y="1009"/>
                  </a:lnTo>
                  <a:lnTo>
                    <a:pt x="1399" y="1010"/>
                  </a:lnTo>
                  <a:lnTo>
                    <a:pt x="1395" y="1013"/>
                  </a:lnTo>
                  <a:close/>
                  <a:moveTo>
                    <a:pt x="3071" y="1031"/>
                  </a:moveTo>
                  <a:lnTo>
                    <a:pt x="3071" y="1034"/>
                  </a:lnTo>
                  <a:lnTo>
                    <a:pt x="3072" y="1037"/>
                  </a:lnTo>
                  <a:lnTo>
                    <a:pt x="3072" y="1038"/>
                  </a:lnTo>
                  <a:lnTo>
                    <a:pt x="3072" y="1040"/>
                  </a:lnTo>
                  <a:lnTo>
                    <a:pt x="3068" y="1042"/>
                  </a:lnTo>
                  <a:lnTo>
                    <a:pt x="3063" y="1043"/>
                  </a:lnTo>
                  <a:lnTo>
                    <a:pt x="3052" y="1039"/>
                  </a:lnTo>
                  <a:lnTo>
                    <a:pt x="3047" y="1040"/>
                  </a:lnTo>
                  <a:lnTo>
                    <a:pt x="3042" y="1038"/>
                  </a:lnTo>
                  <a:lnTo>
                    <a:pt x="3039" y="1038"/>
                  </a:lnTo>
                  <a:lnTo>
                    <a:pt x="3030" y="1034"/>
                  </a:lnTo>
                  <a:lnTo>
                    <a:pt x="3022" y="1032"/>
                  </a:lnTo>
                  <a:lnTo>
                    <a:pt x="3016" y="1030"/>
                  </a:lnTo>
                  <a:lnTo>
                    <a:pt x="3009" y="1026"/>
                  </a:lnTo>
                  <a:lnTo>
                    <a:pt x="3004" y="1023"/>
                  </a:lnTo>
                  <a:lnTo>
                    <a:pt x="2996" y="1023"/>
                  </a:lnTo>
                  <a:lnTo>
                    <a:pt x="2991" y="1025"/>
                  </a:lnTo>
                  <a:lnTo>
                    <a:pt x="2988" y="1029"/>
                  </a:lnTo>
                  <a:lnTo>
                    <a:pt x="2983" y="1030"/>
                  </a:lnTo>
                  <a:lnTo>
                    <a:pt x="2979" y="1029"/>
                  </a:lnTo>
                  <a:lnTo>
                    <a:pt x="2979" y="1026"/>
                  </a:lnTo>
                  <a:lnTo>
                    <a:pt x="2978" y="1022"/>
                  </a:lnTo>
                  <a:lnTo>
                    <a:pt x="2981" y="1017"/>
                  </a:lnTo>
                  <a:lnTo>
                    <a:pt x="2986" y="1018"/>
                  </a:lnTo>
                  <a:lnTo>
                    <a:pt x="2990" y="1020"/>
                  </a:lnTo>
                  <a:lnTo>
                    <a:pt x="2996" y="1016"/>
                  </a:lnTo>
                  <a:lnTo>
                    <a:pt x="2999" y="1009"/>
                  </a:lnTo>
                  <a:lnTo>
                    <a:pt x="3000" y="1008"/>
                  </a:lnTo>
                  <a:lnTo>
                    <a:pt x="3000" y="1006"/>
                  </a:lnTo>
                  <a:lnTo>
                    <a:pt x="3002" y="1004"/>
                  </a:lnTo>
                  <a:lnTo>
                    <a:pt x="3002" y="1001"/>
                  </a:lnTo>
                  <a:lnTo>
                    <a:pt x="3004" y="997"/>
                  </a:lnTo>
                  <a:lnTo>
                    <a:pt x="3004" y="996"/>
                  </a:lnTo>
                  <a:lnTo>
                    <a:pt x="3005" y="992"/>
                  </a:lnTo>
                  <a:lnTo>
                    <a:pt x="3005" y="990"/>
                  </a:lnTo>
                  <a:lnTo>
                    <a:pt x="3006" y="988"/>
                  </a:lnTo>
                  <a:lnTo>
                    <a:pt x="3007" y="987"/>
                  </a:lnTo>
                  <a:lnTo>
                    <a:pt x="3012" y="981"/>
                  </a:lnTo>
                  <a:lnTo>
                    <a:pt x="3013" y="981"/>
                  </a:lnTo>
                  <a:lnTo>
                    <a:pt x="3013" y="982"/>
                  </a:lnTo>
                  <a:lnTo>
                    <a:pt x="3014" y="982"/>
                  </a:lnTo>
                  <a:lnTo>
                    <a:pt x="3017" y="982"/>
                  </a:lnTo>
                  <a:lnTo>
                    <a:pt x="3023" y="979"/>
                  </a:lnTo>
                  <a:lnTo>
                    <a:pt x="3034" y="978"/>
                  </a:lnTo>
                  <a:lnTo>
                    <a:pt x="3040" y="982"/>
                  </a:lnTo>
                  <a:lnTo>
                    <a:pt x="3046" y="984"/>
                  </a:lnTo>
                  <a:lnTo>
                    <a:pt x="3048" y="985"/>
                  </a:lnTo>
                  <a:lnTo>
                    <a:pt x="3056" y="996"/>
                  </a:lnTo>
                  <a:lnTo>
                    <a:pt x="3057" y="997"/>
                  </a:lnTo>
                  <a:lnTo>
                    <a:pt x="3058" y="1000"/>
                  </a:lnTo>
                  <a:lnTo>
                    <a:pt x="3059" y="1001"/>
                  </a:lnTo>
                  <a:lnTo>
                    <a:pt x="3061" y="1003"/>
                  </a:lnTo>
                  <a:lnTo>
                    <a:pt x="3068" y="1012"/>
                  </a:lnTo>
                  <a:lnTo>
                    <a:pt x="3069" y="1013"/>
                  </a:lnTo>
                  <a:lnTo>
                    <a:pt x="3071" y="1016"/>
                  </a:lnTo>
                  <a:lnTo>
                    <a:pt x="3072" y="1020"/>
                  </a:lnTo>
                  <a:lnTo>
                    <a:pt x="3069" y="1023"/>
                  </a:lnTo>
                  <a:lnTo>
                    <a:pt x="3069" y="1024"/>
                  </a:lnTo>
                  <a:lnTo>
                    <a:pt x="3069" y="1025"/>
                  </a:lnTo>
                  <a:lnTo>
                    <a:pt x="3069" y="1026"/>
                  </a:lnTo>
                  <a:lnTo>
                    <a:pt x="3069" y="1028"/>
                  </a:lnTo>
                  <a:lnTo>
                    <a:pt x="3071" y="1029"/>
                  </a:lnTo>
                  <a:lnTo>
                    <a:pt x="3069" y="1029"/>
                  </a:lnTo>
                  <a:lnTo>
                    <a:pt x="3069" y="1030"/>
                  </a:lnTo>
                  <a:lnTo>
                    <a:pt x="3071" y="1031"/>
                  </a:lnTo>
                  <a:close/>
                  <a:moveTo>
                    <a:pt x="2602" y="978"/>
                  </a:moveTo>
                  <a:lnTo>
                    <a:pt x="2603" y="979"/>
                  </a:lnTo>
                  <a:lnTo>
                    <a:pt x="2603" y="980"/>
                  </a:lnTo>
                  <a:lnTo>
                    <a:pt x="2603" y="982"/>
                  </a:lnTo>
                  <a:lnTo>
                    <a:pt x="2600" y="984"/>
                  </a:lnTo>
                  <a:lnTo>
                    <a:pt x="2599" y="983"/>
                  </a:lnTo>
                  <a:lnTo>
                    <a:pt x="2598" y="983"/>
                  </a:lnTo>
                  <a:lnTo>
                    <a:pt x="2598" y="984"/>
                  </a:lnTo>
                  <a:lnTo>
                    <a:pt x="2597" y="984"/>
                  </a:lnTo>
                  <a:lnTo>
                    <a:pt x="2597" y="983"/>
                  </a:lnTo>
                  <a:lnTo>
                    <a:pt x="2595" y="982"/>
                  </a:lnTo>
                  <a:lnTo>
                    <a:pt x="2594" y="982"/>
                  </a:lnTo>
                  <a:lnTo>
                    <a:pt x="2594" y="981"/>
                  </a:lnTo>
                  <a:lnTo>
                    <a:pt x="2594" y="980"/>
                  </a:lnTo>
                  <a:lnTo>
                    <a:pt x="2595" y="979"/>
                  </a:lnTo>
                  <a:lnTo>
                    <a:pt x="2597" y="979"/>
                  </a:lnTo>
                  <a:lnTo>
                    <a:pt x="2597" y="978"/>
                  </a:lnTo>
                  <a:lnTo>
                    <a:pt x="2595" y="978"/>
                  </a:lnTo>
                  <a:lnTo>
                    <a:pt x="2597" y="975"/>
                  </a:lnTo>
                  <a:lnTo>
                    <a:pt x="2601" y="975"/>
                  </a:lnTo>
                  <a:lnTo>
                    <a:pt x="2599" y="976"/>
                  </a:lnTo>
                  <a:lnTo>
                    <a:pt x="2599" y="978"/>
                  </a:lnTo>
                  <a:lnTo>
                    <a:pt x="2602" y="978"/>
                  </a:lnTo>
                  <a:close/>
                  <a:moveTo>
                    <a:pt x="1605" y="968"/>
                  </a:moveTo>
                  <a:lnTo>
                    <a:pt x="1604" y="970"/>
                  </a:lnTo>
                  <a:lnTo>
                    <a:pt x="1605" y="971"/>
                  </a:lnTo>
                  <a:lnTo>
                    <a:pt x="1606" y="973"/>
                  </a:lnTo>
                  <a:lnTo>
                    <a:pt x="1605" y="974"/>
                  </a:lnTo>
                  <a:lnTo>
                    <a:pt x="1604" y="974"/>
                  </a:lnTo>
                  <a:lnTo>
                    <a:pt x="1601" y="973"/>
                  </a:lnTo>
                  <a:lnTo>
                    <a:pt x="1600" y="972"/>
                  </a:lnTo>
                  <a:lnTo>
                    <a:pt x="1593" y="971"/>
                  </a:lnTo>
                  <a:lnTo>
                    <a:pt x="1593" y="970"/>
                  </a:lnTo>
                  <a:lnTo>
                    <a:pt x="1593" y="968"/>
                  </a:lnTo>
                  <a:lnTo>
                    <a:pt x="1595" y="968"/>
                  </a:lnTo>
                  <a:lnTo>
                    <a:pt x="1596" y="967"/>
                  </a:lnTo>
                  <a:lnTo>
                    <a:pt x="1597" y="967"/>
                  </a:lnTo>
                  <a:lnTo>
                    <a:pt x="1600" y="968"/>
                  </a:lnTo>
                  <a:lnTo>
                    <a:pt x="1601" y="968"/>
                  </a:lnTo>
                  <a:lnTo>
                    <a:pt x="1605" y="966"/>
                  </a:lnTo>
                  <a:lnTo>
                    <a:pt x="1606" y="966"/>
                  </a:lnTo>
                  <a:lnTo>
                    <a:pt x="1606" y="967"/>
                  </a:lnTo>
                  <a:lnTo>
                    <a:pt x="1606" y="968"/>
                  </a:lnTo>
                  <a:lnTo>
                    <a:pt x="1605" y="968"/>
                  </a:lnTo>
                  <a:close/>
                  <a:moveTo>
                    <a:pt x="1583" y="959"/>
                  </a:moveTo>
                  <a:lnTo>
                    <a:pt x="1584" y="959"/>
                  </a:lnTo>
                  <a:lnTo>
                    <a:pt x="1585" y="960"/>
                  </a:lnTo>
                  <a:lnTo>
                    <a:pt x="1587" y="962"/>
                  </a:lnTo>
                  <a:lnTo>
                    <a:pt x="1587" y="963"/>
                  </a:lnTo>
                  <a:lnTo>
                    <a:pt x="1585" y="964"/>
                  </a:lnTo>
                  <a:lnTo>
                    <a:pt x="1584" y="964"/>
                  </a:lnTo>
                  <a:lnTo>
                    <a:pt x="1584" y="963"/>
                  </a:lnTo>
                  <a:lnTo>
                    <a:pt x="1583" y="963"/>
                  </a:lnTo>
                  <a:lnTo>
                    <a:pt x="1581" y="964"/>
                  </a:lnTo>
                  <a:lnTo>
                    <a:pt x="1581" y="965"/>
                  </a:lnTo>
                  <a:lnTo>
                    <a:pt x="1582" y="966"/>
                  </a:lnTo>
                  <a:lnTo>
                    <a:pt x="1582" y="967"/>
                  </a:lnTo>
                  <a:lnTo>
                    <a:pt x="1581" y="967"/>
                  </a:lnTo>
                  <a:lnTo>
                    <a:pt x="1573" y="963"/>
                  </a:lnTo>
                  <a:lnTo>
                    <a:pt x="1566" y="963"/>
                  </a:lnTo>
                  <a:lnTo>
                    <a:pt x="1566" y="962"/>
                  </a:lnTo>
                  <a:lnTo>
                    <a:pt x="1567" y="959"/>
                  </a:lnTo>
                  <a:lnTo>
                    <a:pt x="1568" y="958"/>
                  </a:lnTo>
                  <a:lnTo>
                    <a:pt x="1573" y="958"/>
                  </a:lnTo>
                  <a:lnTo>
                    <a:pt x="1575" y="956"/>
                  </a:lnTo>
                  <a:lnTo>
                    <a:pt x="1583" y="959"/>
                  </a:lnTo>
                  <a:close/>
                  <a:moveTo>
                    <a:pt x="1561" y="956"/>
                  </a:moveTo>
                  <a:lnTo>
                    <a:pt x="1565" y="962"/>
                  </a:lnTo>
                  <a:lnTo>
                    <a:pt x="1564" y="963"/>
                  </a:lnTo>
                  <a:lnTo>
                    <a:pt x="1563" y="964"/>
                  </a:lnTo>
                  <a:lnTo>
                    <a:pt x="1562" y="965"/>
                  </a:lnTo>
                  <a:lnTo>
                    <a:pt x="1561" y="965"/>
                  </a:lnTo>
                  <a:lnTo>
                    <a:pt x="1559" y="964"/>
                  </a:lnTo>
                  <a:lnTo>
                    <a:pt x="1555" y="963"/>
                  </a:lnTo>
                  <a:lnTo>
                    <a:pt x="1554" y="962"/>
                  </a:lnTo>
                  <a:lnTo>
                    <a:pt x="1554" y="959"/>
                  </a:lnTo>
                  <a:lnTo>
                    <a:pt x="1555" y="958"/>
                  </a:lnTo>
                  <a:lnTo>
                    <a:pt x="1555" y="957"/>
                  </a:lnTo>
                  <a:lnTo>
                    <a:pt x="1556" y="956"/>
                  </a:lnTo>
                  <a:lnTo>
                    <a:pt x="1557" y="956"/>
                  </a:lnTo>
                  <a:lnTo>
                    <a:pt x="1561" y="956"/>
                  </a:lnTo>
                  <a:close/>
                  <a:moveTo>
                    <a:pt x="2891" y="974"/>
                  </a:moveTo>
                  <a:lnTo>
                    <a:pt x="2892" y="976"/>
                  </a:lnTo>
                  <a:lnTo>
                    <a:pt x="2891" y="979"/>
                  </a:lnTo>
                  <a:lnTo>
                    <a:pt x="2890" y="980"/>
                  </a:lnTo>
                  <a:lnTo>
                    <a:pt x="2888" y="980"/>
                  </a:lnTo>
                  <a:lnTo>
                    <a:pt x="2888" y="981"/>
                  </a:lnTo>
                  <a:lnTo>
                    <a:pt x="2886" y="980"/>
                  </a:lnTo>
                  <a:lnTo>
                    <a:pt x="2886" y="979"/>
                  </a:lnTo>
                  <a:lnTo>
                    <a:pt x="2886" y="978"/>
                  </a:lnTo>
                  <a:lnTo>
                    <a:pt x="2886" y="976"/>
                  </a:lnTo>
                  <a:lnTo>
                    <a:pt x="2878" y="966"/>
                  </a:lnTo>
                  <a:lnTo>
                    <a:pt x="2877" y="965"/>
                  </a:lnTo>
                  <a:lnTo>
                    <a:pt x="2877" y="964"/>
                  </a:lnTo>
                  <a:lnTo>
                    <a:pt x="2877" y="962"/>
                  </a:lnTo>
                  <a:lnTo>
                    <a:pt x="2876" y="960"/>
                  </a:lnTo>
                  <a:lnTo>
                    <a:pt x="2874" y="957"/>
                  </a:lnTo>
                  <a:lnTo>
                    <a:pt x="2873" y="956"/>
                  </a:lnTo>
                  <a:lnTo>
                    <a:pt x="2871" y="956"/>
                  </a:lnTo>
                  <a:lnTo>
                    <a:pt x="2870" y="956"/>
                  </a:lnTo>
                  <a:lnTo>
                    <a:pt x="2870" y="954"/>
                  </a:lnTo>
                  <a:lnTo>
                    <a:pt x="2869" y="949"/>
                  </a:lnTo>
                  <a:lnTo>
                    <a:pt x="2869" y="948"/>
                  </a:lnTo>
                  <a:lnTo>
                    <a:pt x="2869" y="947"/>
                  </a:lnTo>
                  <a:lnTo>
                    <a:pt x="2870" y="947"/>
                  </a:lnTo>
                  <a:lnTo>
                    <a:pt x="2871" y="948"/>
                  </a:lnTo>
                  <a:lnTo>
                    <a:pt x="2875" y="949"/>
                  </a:lnTo>
                  <a:lnTo>
                    <a:pt x="2878" y="955"/>
                  </a:lnTo>
                  <a:lnTo>
                    <a:pt x="2882" y="958"/>
                  </a:lnTo>
                  <a:lnTo>
                    <a:pt x="2883" y="958"/>
                  </a:lnTo>
                  <a:lnTo>
                    <a:pt x="2884" y="959"/>
                  </a:lnTo>
                  <a:lnTo>
                    <a:pt x="2885" y="960"/>
                  </a:lnTo>
                  <a:lnTo>
                    <a:pt x="2885" y="962"/>
                  </a:lnTo>
                  <a:lnTo>
                    <a:pt x="2887" y="966"/>
                  </a:lnTo>
                  <a:lnTo>
                    <a:pt x="2890" y="970"/>
                  </a:lnTo>
                  <a:lnTo>
                    <a:pt x="2891" y="972"/>
                  </a:lnTo>
                  <a:lnTo>
                    <a:pt x="2891" y="974"/>
                  </a:lnTo>
                  <a:close/>
                  <a:moveTo>
                    <a:pt x="3011" y="957"/>
                  </a:moveTo>
                  <a:lnTo>
                    <a:pt x="3011" y="958"/>
                  </a:lnTo>
                  <a:lnTo>
                    <a:pt x="3011" y="959"/>
                  </a:lnTo>
                  <a:lnTo>
                    <a:pt x="3011" y="960"/>
                  </a:lnTo>
                  <a:lnTo>
                    <a:pt x="3011" y="962"/>
                  </a:lnTo>
                  <a:lnTo>
                    <a:pt x="3011" y="963"/>
                  </a:lnTo>
                  <a:lnTo>
                    <a:pt x="3011" y="964"/>
                  </a:lnTo>
                  <a:lnTo>
                    <a:pt x="3011" y="965"/>
                  </a:lnTo>
                  <a:lnTo>
                    <a:pt x="3011" y="966"/>
                  </a:lnTo>
                  <a:lnTo>
                    <a:pt x="3009" y="967"/>
                  </a:lnTo>
                  <a:lnTo>
                    <a:pt x="3009" y="968"/>
                  </a:lnTo>
                  <a:lnTo>
                    <a:pt x="3009" y="970"/>
                  </a:lnTo>
                  <a:lnTo>
                    <a:pt x="3008" y="972"/>
                  </a:lnTo>
                  <a:lnTo>
                    <a:pt x="3007" y="973"/>
                  </a:lnTo>
                  <a:lnTo>
                    <a:pt x="3005" y="973"/>
                  </a:lnTo>
                  <a:lnTo>
                    <a:pt x="3004" y="973"/>
                  </a:lnTo>
                  <a:lnTo>
                    <a:pt x="3003" y="974"/>
                  </a:lnTo>
                  <a:lnTo>
                    <a:pt x="3002" y="975"/>
                  </a:lnTo>
                  <a:lnTo>
                    <a:pt x="3000" y="975"/>
                  </a:lnTo>
                  <a:lnTo>
                    <a:pt x="2999" y="975"/>
                  </a:lnTo>
                  <a:lnTo>
                    <a:pt x="2998" y="978"/>
                  </a:lnTo>
                  <a:lnTo>
                    <a:pt x="2997" y="978"/>
                  </a:lnTo>
                  <a:lnTo>
                    <a:pt x="2995" y="979"/>
                  </a:lnTo>
                  <a:lnTo>
                    <a:pt x="2992" y="976"/>
                  </a:lnTo>
                  <a:lnTo>
                    <a:pt x="2989" y="968"/>
                  </a:lnTo>
                  <a:lnTo>
                    <a:pt x="2988" y="964"/>
                  </a:lnTo>
                  <a:lnTo>
                    <a:pt x="2988" y="960"/>
                  </a:lnTo>
                  <a:lnTo>
                    <a:pt x="2988" y="956"/>
                  </a:lnTo>
                  <a:lnTo>
                    <a:pt x="2989" y="953"/>
                  </a:lnTo>
                  <a:lnTo>
                    <a:pt x="2989" y="950"/>
                  </a:lnTo>
                  <a:lnTo>
                    <a:pt x="2992" y="947"/>
                  </a:lnTo>
                  <a:lnTo>
                    <a:pt x="2999" y="946"/>
                  </a:lnTo>
                  <a:lnTo>
                    <a:pt x="3006" y="945"/>
                  </a:lnTo>
                  <a:lnTo>
                    <a:pt x="3008" y="947"/>
                  </a:lnTo>
                  <a:lnTo>
                    <a:pt x="3011" y="949"/>
                  </a:lnTo>
                  <a:lnTo>
                    <a:pt x="3012" y="954"/>
                  </a:lnTo>
                  <a:lnTo>
                    <a:pt x="3012" y="955"/>
                  </a:lnTo>
                  <a:lnTo>
                    <a:pt x="3011" y="957"/>
                  </a:lnTo>
                  <a:close/>
                  <a:moveTo>
                    <a:pt x="2392" y="938"/>
                  </a:moveTo>
                  <a:lnTo>
                    <a:pt x="2392" y="939"/>
                  </a:lnTo>
                  <a:lnTo>
                    <a:pt x="2392" y="941"/>
                  </a:lnTo>
                  <a:lnTo>
                    <a:pt x="2392" y="942"/>
                  </a:lnTo>
                  <a:lnTo>
                    <a:pt x="2391" y="943"/>
                  </a:lnTo>
                  <a:lnTo>
                    <a:pt x="2391" y="945"/>
                  </a:lnTo>
                  <a:lnTo>
                    <a:pt x="2390" y="945"/>
                  </a:lnTo>
                  <a:lnTo>
                    <a:pt x="2387" y="943"/>
                  </a:lnTo>
                  <a:lnTo>
                    <a:pt x="2386" y="942"/>
                  </a:lnTo>
                  <a:lnTo>
                    <a:pt x="2386" y="941"/>
                  </a:lnTo>
                  <a:lnTo>
                    <a:pt x="2386" y="939"/>
                  </a:lnTo>
                  <a:lnTo>
                    <a:pt x="2387" y="938"/>
                  </a:lnTo>
                  <a:lnTo>
                    <a:pt x="2387" y="937"/>
                  </a:lnTo>
                  <a:lnTo>
                    <a:pt x="2389" y="936"/>
                  </a:lnTo>
                  <a:lnTo>
                    <a:pt x="2390" y="936"/>
                  </a:lnTo>
                  <a:lnTo>
                    <a:pt x="2391" y="937"/>
                  </a:lnTo>
                  <a:lnTo>
                    <a:pt x="2392" y="938"/>
                  </a:lnTo>
                  <a:close/>
                  <a:moveTo>
                    <a:pt x="1617" y="924"/>
                  </a:moveTo>
                  <a:lnTo>
                    <a:pt x="1618" y="924"/>
                  </a:lnTo>
                  <a:lnTo>
                    <a:pt x="1619" y="925"/>
                  </a:lnTo>
                  <a:lnTo>
                    <a:pt x="1619" y="926"/>
                  </a:lnTo>
                  <a:lnTo>
                    <a:pt x="1618" y="928"/>
                  </a:lnTo>
                  <a:lnTo>
                    <a:pt x="1617" y="928"/>
                  </a:lnTo>
                  <a:lnTo>
                    <a:pt x="1613" y="926"/>
                  </a:lnTo>
                  <a:lnTo>
                    <a:pt x="1610" y="928"/>
                  </a:lnTo>
                  <a:lnTo>
                    <a:pt x="1609" y="929"/>
                  </a:lnTo>
                  <a:lnTo>
                    <a:pt x="1615" y="933"/>
                  </a:lnTo>
                  <a:lnTo>
                    <a:pt x="1614" y="934"/>
                  </a:lnTo>
                  <a:lnTo>
                    <a:pt x="1607" y="931"/>
                  </a:lnTo>
                  <a:lnTo>
                    <a:pt x="1606" y="930"/>
                  </a:lnTo>
                  <a:lnTo>
                    <a:pt x="1606" y="929"/>
                  </a:lnTo>
                  <a:lnTo>
                    <a:pt x="1606" y="928"/>
                  </a:lnTo>
                  <a:lnTo>
                    <a:pt x="1610" y="924"/>
                  </a:lnTo>
                  <a:lnTo>
                    <a:pt x="1617" y="924"/>
                  </a:lnTo>
                  <a:close/>
                  <a:moveTo>
                    <a:pt x="2325" y="930"/>
                  </a:moveTo>
                  <a:lnTo>
                    <a:pt x="2325" y="931"/>
                  </a:lnTo>
                  <a:lnTo>
                    <a:pt x="2325" y="932"/>
                  </a:lnTo>
                  <a:lnTo>
                    <a:pt x="2325" y="933"/>
                  </a:lnTo>
                  <a:lnTo>
                    <a:pt x="2325" y="934"/>
                  </a:lnTo>
                  <a:lnTo>
                    <a:pt x="2324" y="936"/>
                  </a:lnTo>
                  <a:lnTo>
                    <a:pt x="2324" y="938"/>
                  </a:lnTo>
                  <a:lnTo>
                    <a:pt x="2323" y="940"/>
                  </a:lnTo>
                  <a:lnTo>
                    <a:pt x="2321" y="943"/>
                  </a:lnTo>
                  <a:lnTo>
                    <a:pt x="2322" y="945"/>
                  </a:lnTo>
                  <a:lnTo>
                    <a:pt x="2321" y="947"/>
                  </a:lnTo>
                  <a:lnTo>
                    <a:pt x="2320" y="948"/>
                  </a:lnTo>
                  <a:lnTo>
                    <a:pt x="2318" y="950"/>
                  </a:lnTo>
                  <a:lnTo>
                    <a:pt x="2315" y="951"/>
                  </a:lnTo>
                  <a:lnTo>
                    <a:pt x="2314" y="953"/>
                  </a:lnTo>
                  <a:lnTo>
                    <a:pt x="2314" y="954"/>
                  </a:lnTo>
                  <a:lnTo>
                    <a:pt x="2313" y="956"/>
                  </a:lnTo>
                  <a:lnTo>
                    <a:pt x="2310" y="960"/>
                  </a:lnTo>
                  <a:lnTo>
                    <a:pt x="2309" y="963"/>
                  </a:lnTo>
                  <a:lnTo>
                    <a:pt x="2306" y="960"/>
                  </a:lnTo>
                  <a:lnTo>
                    <a:pt x="2304" y="962"/>
                  </a:lnTo>
                  <a:lnTo>
                    <a:pt x="2301" y="959"/>
                  </a:lnTo>
                  <a:lnTo>
                    <a:pt x="2294" y="958"/>
                  </a:lnTo>
                  <a:lnTo>
                    <a:pt x="2292" y="957"/>
                  </a:lnTo>
                  <a:lnTo>
                    <a:pt x="2291" y="954"/>
                  </a:lnTo>
                  <a:lnTo>
                    <a:pt x="2288" y="950"/>
                  </a:lnTo>
                  <a:lnTo>
                    <a:pt x="2280" y="947"/>
                  </a:lnTo>
                  <a:lnTo>
                    <a:pt x="2277" y="943"/>
                  </a:lnTo>
                  <a:lnTo>
                    <a:pt x="2277" y="941"/>
                  </a:lnTo>
                  <a:lnTo>
                    <a:pt x="2277" y="939"/>
                  </a:lnTo>
                  <a:lnTo>
                    <a:pt x="2278" y="938"/>
                  </a:lnTo>
                  <a:lnTo>
                    <a:pt x="2281" y="936"/>
                  </a:lnTo>
                  <a:lnTo>
                    <a:pt x="2282" y="936"/>
                  </a:lnTo>
                  <a:lnTo>
                    <a:pt x="2286" y="938"/>
                  </a:lnTo>
                  <a:lnTo>
                    <a:pt x="2288" y="938"/>
                  </a:lnTo>
                  <a:lnTo>
                    <a:pt x="2289" y="937"/>
                  </a:lnTo>
                  <a:lnTo>
                    <a:pt x="2289" y="934"/>
                  </a:lnTo>
                  <a:lnTo>
                    <a:pt x="2289" y="933"/>
                  </a:lnTo>
                  <a:lnTo>
                    <a:pt x="2289" y="932"/>
                  </a:lnTo>
                  <a:lnTo>
                    <a:pt x="2289" y="931"/>
                  </a:lnTo>
                  <a:lnTo>
                    <a:pt x="2290" y="930"/>
                  </a:lnTo>
                  <a:lnTo>
                    <a:pt x="2289" y="928"/>
                  </a:lnTo>
                  <a:lnTo>
                    <a:pt x="2289" y="926"/>
                  </a:lnTo>
                  <a:lnTo>
                    <a:pt x="2290" y="921"/>
                  </a:lnTo>
                  <a:lnTo>
                    <a:pt x="2292" y="920"/>
                  </a:lnTo>
                  <a:lnTo>
                    <a:pt x="2300" y="922"/>
                  </a:lnTo>
                  <a:lnTo>
                    <a:pt x="2308" y="925"/>
                  </a:lnTo>
                  <a:lnTo>
                    <a:pt x="2316" y="925"/>
                  </a:lnTo>
                  <a:lnTo>
                    <a:pt x="2323" y="926"/>
                  </a:lnTo>
                  <a:lnTo>
                    <a:pt x="2324" y="928"/>
                  </a:lnTo>
                  <a:lnTo>
                    <a:pt x="2325" y="930"/>
                  </a:lnTo>
                  <a:close/>
                  <a:moveTo>
                    <a:pt x="1634" y="917"/>
                  </a:moveTo>
                  <a:lnTo>
                    <a:pt x="1634" y="918"/>
                  </a:lnTo>
                  <a:lnTo>
                    <a:pt x="1636" y="920"/>
                  </a:lnTo>
                  <a:lnTo>
                    <a:pt x="1636" y="923"/>
                  </a:lnTo>
                  <a:lnTo>
                    <a:pt x="1633" y="924"/>
                  </a:lnTo>
                  <a:lnTo>
                    <a:pt x="1633" y="928"/>
                  </a:lnTo>
                  <a:lnTo>
                    <a:pt x="1628" y="928"/>
                  </a:lnTo>
                  <a:lnTo>
                    <a:pt x="1626" y="926"/>
                  </a:lnTo>
                  <a:lnTo>
                    <a:pt x="1626" y="925"/>
                  </a:lnTo>
                  <a:lnTo>
                    <a:pt x="1625" y="923"/>
                  </a:lnTo>
                  <a:lnTo>
                    <a:pt x="1624" y="921"/>
                  </a:lnTo>
                  <a:lnTo>
                    <a:pt x="1625" y="918"/>
                  </a:lnTo>
                  <a:lnTo>
                    <a:pt x="1626" y="917"/>
                  </a:lnTo>
                  <a:lnTo>
                    <a:pt x="1634" y="917"/>
                  </a:lnTo>
                  <a:close/>
                  <a:moveTo>
                    <a:pt x="1648" y="920"/>
                  </a:moveTo>
                  <a:lnTo>
                    <a:pt x="1650" y="921"/>
                  </a:lnTo>
                  <a:lnTo>
                    <a:pt x="1650" y="922"/>
                  </a:lnTo>
                  <a:lnTo>
                    <a:pt x="1650" y="923"/>
                  </a:lnTo>
                  <a:lnTo>
                    <a:pt x="1649" y="925"/>
                  </a:lnTo>
                  <a:lnTo>
                    <a:pt x="1648" y="925"/>
                  </a:lnTo>
                  <a:lnTo>
                    <a:pt x="1648" y="924"/>
                  </a:lnTo>
                  <a:lnTo>
                    <a:pt x="1647" y="923"/>
                  </a:lnTo>
                  <a:lnTo>
                    <a:pt x="1645" y="923"/>
                  </a:lnTo>
                  <a:lnTo>
                    <a:pt x="1644" y="923"/>
                  </a:lnTo>
                  <a:lnTo>
                    <a:pt x="1644" y="924"/>
                  </a:lnTo>
                  <a:lnTo>
                    <a:pt x="1645" y="925"/>
                  </a:lnTo>
                  <a:lnTo>
                    <a:pt x="1645" y="926"/>
                  </a:lnTo>
                  <a:lnTo>
                    <a:pt x="1644" y="928"/>
                  </a:lnTo>
                  <a:lnTo>
                    <a:pt x="1643" y="928"/>
                  </a:lnTo>
                  <a:lnTo>
                    <a:pt x="1642" y="930"/>
                  </a:lnTo>
                  <a:lnTo>
                    <a:pt x="1641" y="930"/>
                  </a:lnTo>
                  <a:lnTo>
                    <a:pt x="1639" y="928"/>
                  </a:lnTo>
                  <a:lnTo>
                    <a:pt x="1636" y="928"/>
                  </a:lnTo>
                  <a:lnTo>
                    <a:pt x="1637" y="926"/>
                  </a:lnTo>
                  <a:lnTo>
                    <a:pt x="1639" y="924"/>
                  </a:lnTo>
                  <a:lnTo>
                    <a:pt x="1639" y="922"/>
                  </a:lnTo>
                  <a:lnTo>
                    <a:pt x="1640" y="918"/>
                  </a:lnTo>
                  <a:lnTo>
                    <a:pt x="1641" y="917"/>
                  </a:lnTo>
                  <a:lnTo>
                    <a:pt x="1642" y="917"/>
                  </a:lnTo>
                  <a:lnTo>
                    <a:pt x="1644" y="917"/>
                  </a:lnTo>
                  <a:lnTo>
                    <a:pt x="1645" y="917"/>
                  </a:lnTo>
                  <a:lnTo>
                    <a:pt x="1648" y="920"/>
                  </a:lnTo>
                  <a:close/>
                  <a:moveTo>
                    <a:pt x="1487" y="915"/>
                  </a:moveTo>
                  <a:lnTo>
                    <a:pt x="1486" y="916"/>
                  </a:lnTo>
                  <a:lnTo>
                    <a:pt x="1486" y="918"/>
                  </a:lnTo>
                  <a:lnTo>
                    <a:pt x="1485" y="920"/>
                  </a:lnTo>
                  <a:lnTo>
                    <a:pt x="1485" y="922"/>
                  </a:lnTo>
                  <a:lnTo>
                    <a:pt x="1484" y="923"/>
                  </a:lnTo>
                  <a:lnTo>
                    <a:pt x="1483" y="922"/>
                  </a:lnTo>
                  <a:lnTo>
                    <a:pt x="1477" y="916"/>
                  </a:lnTo>
                  <a:lnTo>
                    <a:pt x="1476" y="914"/>
                  </a:lnTo>
                  <a:lnTo>
                    <a:pt x="1477" y="915"/>
                  </a:lnTo>
                  <a:lnTo>
                    <a:pt x="1478" y="916"/>
                  </a:lnTo>
                  <a:lnTo>
                    <a:pt x="1479" y="917"/>
                  </a:lnTo>
                  <a:lnTo>
                    <a:pt x="1479" y="916"/>
                  </a:lnTo>
                  <a:lnTo>
                    <a:pt x="1479" y="914"/>
                  </a:lnTo>
                  <a:lnTo>
                    <a:pt x="1478" y="913"/>
                  </a:lnTo>
                  <a:lnTo>
                    <a:pt x="1477" y="913"/>
                  </a:lnTo>
                  <a:lnTo>
                    <a:pt x="1477" y="911"/>
                  </a:lnTo>
                  <a:lnTo>
                    <a:pt x="1478" y="909"/>
                  </a:lnTo>
                  <a:lnTo>
                    <a:pt x="1480" y="909"/>
                  </a:lnTo>
                  <a:lnTo>
                    <a:pt x="1479" y="911"/>
                  </a:lnTo>
                  <a:lnTo>
                    <a:pt x="1479" y="912"/>
                  </a:lnTo>
                  <a:lnTo>
                    <a:pt x="1480" y="913"/>
                  </a:lnTo>
                  <a:lnTo>
                    <a:pt x="1486" y="914"/>
                  </a:lnTo>
                  <a:lnTo>
                    <a:pt x="1487" y="915"/>
                  </a:lnTo>
                  <a:close/>
                  <a:moveTo>
                    <a:pt x="1626" y="901"/>
                  </a:moveTo>
                  <a:lnTo>
                    <a:pt x="1624" y="901"/>
                  </a:lnTo>
                  <a:lnTo>
                    <a:pt x="1623" y="900"/>
                  </a:lnTo>
                  <a:lnTo>
                    <a:pt x="1624" y="899"/>
                  </a:lnTo>
                  <a:lnTo>
                    <a:pt x="1630" y="898"/>
                  </a:lnTo>
                  <a:lnTo>
                    <a:pt x="1631" y="897"/>
                  </a:lnTo>
                  <a:lnTo>
                    <a:pt x="1632" y="895"/>
                  </a:lnTo>
                  <a:lnTo>
                    <a:pt x="1633" y="895"/>
                  </a:lnTo>
                  <a:lnTo>
                    <a:pt x="1634" y="896"/>
                  </a:lnTo>
                  <a:lnTo>
                    <a:pt x="1635" y="896"/>
                  </a:lnTo>
                  <a:lnTo>
                    <a:pt x="1636" y="896"/>
                  </a:lnTo>
                  <a:lnTo>
                    <a:pt x="1636" y="897"/>
                  </a:lnTo>
                  <a:lnTo>
                    <a:pt x="1636" y="899"/>
                  </a:lnTo>
                  <a:lnTo>
                    <a:pt x="1637" y="900"/>
                  </a:lnTo>
                  <a:lnTo>
                    <a:pt x="1637" y="901"/>
                  </a:lnTo>
                  <a:lnTo>
                    <a:pt x="1639" y="903"/>
                  </a:lnTo>
                  <a:lnTo>
                    <a:pt x="1637" y="904"/>
                  </a:lnTo>
                  <a:lnTo>
                    <a:pt x="1636" y="904"/>
                  </a:lnTo>
                  <a:lnTo>
                    <a:pt x="1635" y="903"/>
                  </a:lnTo>
                  <a:lnTo>
                    <a:pt x="1633" y="904"/>
                  </a:lnTo>
                  <a:lnTo>
                    <a:pt x="1632" y="903"/>
                  </a:lnTo>
                  <a:lnTo>
                    <a:pt x="1631" y="901"/>
                  </a:lnTo>
                  <a:lnTo>
                    <a:pt x="1630" y="900"/>
                  </a:lnTo>
                  <a:lnTo>
                    <a:pt x="1626" y="901"/>
                  </a:lnTo>
                  <a:close/>
                  <a:moveTo>
                    <a:pt x="1671" y="878"/>
                  </a:moveTo>
                  <a:lnTo>
                    <a:pt x="1674" y="882"/>
                  </a:lnTo>
                  <a:lnTo>
                    <a:pt x="1674" y="883"/>
                  </a:lnTo>
                  <a:lnTo>
                    <a:pt x="1673" y="887"/>
                  </a:lnTo>
                  <a:lnTo>
                    <a:pt x="1671" y="888"/>
                  </a:lnTo>
                  <a:lnTo>
                    <a:pt x="1670" y="888"/>
                  </a:lnTo>
                  <a:lnTo>
                    <a:pt x="1669" y="888"/>
                  </a:lnTo>
                  <a:lnTo>
                    <a:pt x="1668" y="888"/>
                  </a:lnTo>
                  <a:lnTo>
                    <a:pt x="1667" y="886"/>
                  </a:lnTo>
                  <a:lnTo>
                    <a:pt x="1664" y="886"/>
                  </a:lnTo>
                  <a:lnTo>
                    <a:pt x="1662" y="886"/>
                  </a:lnTo>
                  <a:lnTo>
                    <a:pt x="1662" y="887"/>
                  </a:lnTo>
                  <a:lnTo>
                    <a:pt x="1662" y="888"/>
                  </a:lnTo>
                  <a:lnTo>
                    <a:pt x="1664" y="889"/>
                  </a:lnTo>
                  <a:lnTo>
                    <a:pt x="1665" y="890"/>
                  </a:lnTo>
                  <a:lnTo>
                    <a:pt x="1666" y="891"/>
                  </a:lnTo>
                  <a:lnTo>
                    <a:pt x="1669" y="892"/>
                  </a:lnTo>
                  <a:lnTo>
                    <a:pt x="1668" y="895"/>
                  </a:lnTo>
                  <a:lnTo>
                    <a:pt x="1667" y="895"/>
                  </a:lnTo>
                  <a:lnTo>
                    <a:pt x="1664" y="891"/>
                  </a:lnTo>
                  <a:lnTo>
                    <a:pt x="1659" y="892"/>
                  </a:lnTo>
                  <a:lnTo>
                    <a:pt x="1658" y="891"/>
                  </a:lnTo>
                  <a:lnTo>
                    <a:pt x="1657" y="891"/>
                  </a:lnTo>
                  <a:lnTo>
                    <a:pt x="1654" y="891"/>
                  </a:lnTo>
                  <a:lnTo>
                    <a:pt x="1653" y="891"/>
                  </a:lnTo>
                  <a:lnTo>
                    <a:pt x="1652" y="891"/>
                  </a:lnTo>
                  <a:lnTo>
                    <a:pt x="1652" y="889"/>
                  </a:lnTo>
                  <a:lnTo>
                    <a:pt x="1651" y="887"/>
                  </a:lnTo>
                  <a:lnTo>
                    <a:pt x="1651" y="886"/>
                  </a:lnTo>
                  <a:lnTo>
                    <a:pt x="1652" y="886"/>
                  </a:lnTo>
                  <a:lnTo>
                    <a:pt x="1652" y="887"/>
                  </a:lnTo>
                  <a:lnTo>
                    <a:pt x="1653" y="887"/>
                  </a:lnTo>
                  <a:lnTo>
                    <a:pt x="1658" y="888"/>
                  </a:lnTo>
                  <a:lnTo>
                    <a:pt x="1659" y="887"/>
                  </a:lnTo>
                  <a:lnTo>
                    <a:pt x="1660" y="886"/>
                  </a:lnTo>
                  <a:lnTo>
                    <a:pt x="1658" y="883"/>
                  </a:lnTo>
                  <a:lnTo>
                    <a:pt x="1659" y="882"/>
                  </a:lnTo>
                  <a:lnTo>
                    <a:pt x="1658" y="881"/>
                  </a:lnTo>
                  <a:lnTo>
                    <a:pt x="1658" y="879"/>
                  </a:lnTo>
                  <a:lnTo>
                    <a:pt x="1661" y="880"/>
                  </a:lnTo>
                  <a:lnTo>
                    <a:pt x="1661" y="881"/>
                  </a:lnTo>
                  <a:lnTo>
                    <a:pt x="1661" y="882"/>
                  </a:lnTo>
                  <a:lnTo>
                    <a:pt x="1664" y="881"/>
                  </a:lnTo>
                  <a:lnTo>
                    <a:pt x="1668" y="879"/>
                  </a:lnTo>
                  <a:lnTo>
                    <a:pt x="1671" y="878"/>
                  </a:lnTo>
                  <a:close/>
                  <a:moveTo>
                    <a:pt x="1549" y="864"/>
                  </a:moveTo>
                  <a:lnTo>
                    <a:pt x="1550" y="865"/>
                  </a:lnTo>
                  <a:lnTo>
                    <a:pt x="1550" y="866"/>
                  </a:lnTo>
                  <a:lnTo>
                    <a:pt x="1550" y="869"/>
                  </a:lnTo>
                  <a:lnTo>
                    <a:pt x="1548" y="866"/>
                  </a:lnTo>
                  <a:lnTo>
                    <a:pt x="1547" y="865"/>
                  </a:lnTo>
                  <a:lnTo>
                    <a:pt x="1547" y="863"/>
                  </a:lnTo>
                  <a:lnTo>
                    <a:pt x="1548" y="862"/>
                  </a:lnTo>
                  <a:lnTo>
                    <a:pt x="1549" y="862"/>
                  </a:lnTo>
                  <a:lnTo>
                    <a:pt x="1549" y="864"/>
                  </a:lnTo>
                  <a:close/>
                  <a:moveTo>
                    <a:pt x="1553" y="840"/>
                  </a:moveTo>
                  <a:lnTo>
                    <a:pt x="1553" y="841"/>
                  </a:lnTo>
                  <a:lnTo>
                    <a:pt x="1553" y="844"/>
                  </a:lnTo>
                  <a:lnTo>
                    <a:pt x="1554" y="845"/>
                  </a:lnTo>
                  <a:lnTo>
                    <a:pt x="1553" y="845"/>
                  </a:lnTo>
                  <a:lnTo>
                    <a:pt x="1548" y="844"/>
                  </a:lnTo>
                  <a:lnTo>
                    <a:pt x="1547" y="845"/>
                  </a:lnTo>
                  <a:lnTo>
                    <a:pt x="1547" y="846"/>
                  </a:lnTo>
                  <a:lnTo>
                    <a:pt x="1547" y="847"/>
                  </a:lnTo>
                  <a:lnTo>
                    <a:pt x="1547" y="848"/>
                  </a:lnTo>
                  <a:lnTo>
                    <a:pt x="1547" y="849"/>
                  </a:lnTo>
                  <a:lnTo>
                    <a:pt x="1547" y="850"/>
                  </a:lnTo>
                  <a:lnTo>
                    <a:pt x="1547" y="851"/>
                  </a:lnTo>
                  <a:lnTo>
                    <a:pt x="1547" y="853"/>
                  </a:lnTo>
                  <a:lnTo>
                    <a:pt x="1547" y="854"/>
                  </a:lnTo>
                  <a:lnTo>
                    <a:pt x="1546" y="854"/>
                  </a:lnTo>
                  <a:lnTo>
                    <a:pt x="1546" y="855"/>
                  </a:lnTo>
                  <a:lnTo>
                    <a:pt x="1546" y="856"/>
                  </a:lnTo>
                  <a:lnTo>
                    <a:pt x="1547" y="857"/>
                  </a:lnTo>
                  <a:lnTo>
                    <a:pt x="1547" y="858"/>
                  </a:lnTo>
                  <a:lnTo>
                    <a:pt x="1546" y="859"/>
                  </a:lnTo>
                  <a:lnTo>
                    <a:pt x="1547" y="861"/>
                  </a:lnTo>
                  <a:lnTo>
                    <a:pt x="1546" y="861"/>
                  </a:lnTo>
                  <a:lnTo>
                    <a:pt x="1545" y="859"/>
                  </a:lnTo>
                  <a:lnTo>
                    <a:pt x="1545" y="858"/>
                  </a:lnTo>
                  <a:lnTo>
                    <a:pt x="1544" y="857"/>
                  </a:lnTo>
                  <a:lnTo>
                    <a:pt x="1544" y="856"/>
                  </a:lnTo>
                  <a:lnTo>
                    <a:pt x="1544" y="854"/>
                  </a:lnTo>
                  <a:lnTo>
                    <a:pt x="1544" y="853"/>
                  </a:lnTo>
                  <a:lnTo>
                    <a:pt x="1544" y="851"/>
                  </a:lnTo>
                  <a:lnTo>
                    <a:pt x="1542" y="847"/>
                  </a:lnTo>
                  <a:lnTo>
                    <a:pt x="1542" y="846"/>
                  </a:lnTo>
                  <a:lnTo>
                    <a:pt x="1541" y="846"/>
                  </a:lnTo>
                  <a:lnTo>
                    <a:pt x="1541" y="847"/>
                  </a:lnTo>
                  <a:lnTo>
                    <a:pt x="1541" y="849"/>
                  </a:lnTo>
                  <a:lnTo>
                    <a:pt x="1540" y="849"/>
                  </a:lnTo>
                  <a:lnTo>
                    <a:pt x="1539" y="848"/>
                  </a:lnTo>
                  <a:lnTo>
                    <a:pt x="1539" y="847"/>
                  </a:lnTo>
                  <a:lnTo>
                    <a:pt x="1539" y="848"/>
                  </a:lnTo>
                  <a:lnTo>
                    <a:pt x="1539" y="849"/>
                  </a:lnTo>
                  <a:lnTo>
                    <a:pt x="1538" y="850"/>
                  </a:lnTo>
                  <a:lnTo>
                    <a:pt x="1537" y="849"/>
                  </a:lnTo>
                  <a:lnTo>
                    <a:pt x="1536" y="846"/>
                  </a:lnTo>
                  <a:lnTo>
                    <a:pt x="1536" y="844"/>
                  </a:lnTo>
                  <a:lnTo>
                    <a:pt x="1535" y="844"/>
                  </a:lnTo>
                  <a:lnTo>
                    <a:pt x="1533" y="842"/>
                  </a:lnTo>
                  <a:lnTo>
                    <a:pt x="1535" y="840"/>
                  </a:lnTo>
                  <a:lnTo>
                    <a:pt x="1539" y="833"/>
                  </a:lnTo>
                  <a:lnTo>
                    <a:pt x="1540" y="832"/>
                  </a:lnTo>
                  <a:lnTo>
                    <a:pt x="1541" y="832"/>
                  </a:lnTo>
                  <a:lnTo>
                    <a:pt x="1540" y="833"/>
                  </a:lnTo>
                  <a:lnTo>
                    <a:pt x="1540" y="836"/>
                  </a:lnTo>
                  <a:lnTo>
                    <a:pt x="1539" y="838"/>
                  </a:lnTo>
                  <a:lnTo>
                    <a:pt x="1540" y="839"/>
                  </a:lnTo>
                  <a:lnTo>
                    <a:pt x="1540" y="840"/>
                  </a:lnTo>
                  <a:lnTo>
                    <a:pt x="1545" y="839"/>
                  </a:lnTo>
                  <a:lnTo>
                    <a:pt x="1546" y="838"/>
                  </a:lnTo>
                  <a:lnTo>
                    <a:pt x="1545" y="837"/>
                  </a:lnTo>
                  <a:lnTo>
                    <a:pt x="1545" y="834"/>
                  </a:lnTo>
                  <a:lnTo>
                    <a:pt x="1544" y="834"/>
                  </a:lnTo>
                  <a:lnTo>
                    <a:pt x="1542" y="833"/>
                  </a:lnTo>
                  <a:lnTo>
                    <a:pt x="1544" y="832"/>
                  </a:lnTo>
                  <a:lnTo>
                    <a:pt x="1545" y="832"/>
                  </a:lnTo>
                  <a:lnTo>
                    <a:pt x="1545" y="830"/>
                  </a:lnTo>
                  <a:lnTo>
                    <a:pt x="1544" y="830"/>
                  </a:lnTo>
                  <a:lnTo>
                    <a:pt x="1544" y="829"/>
                  </a:lnTo>
                  <a:lnTo>
                    <a:pt x="1545" y="828"/>
                  </a:lnTo>
                  <a:lnTo>
                    <a:pt x="1550" y="826"/>
                  </a:lnTo>
                  <a:lnTo>
                    <a:pt x="1550" y="828"/>
                  </a:lnTo>
                  <a:lnTo>
                    <a:pt x="1550" y="829"/>
                  </a:lnTo>
                  <a:lnTo>
                    <a:pt x="1549" y="832"/>
                  </a:lnTo>
                  <a:lnTo>
                    <a:pt x="1549" y="834"/>
                  </a:lnTo>
                  <a:lnTo>
                    <a:pt x="1550" y="834"/>
                  </a:lnTo>
                  <a:lnTo>
                    <a:pt x="1549" y="836"/>
                  </a:lnTo>
                  <a:lnTo>
                    <a:pt x="1547" y="833"/>
                  </a:lnTo>
                  <a:lnTo>
                    <a:pt x="1547" y="837"/>
                  </a:lnTo>
                  <a:lnTo>
                    <a:pt x="1549" y="837"/>
                  </a:lnTo>
                  <a:lnTo>
                    <a:pt x="1550" y="837"/>
                  </a:lnTo>
                  <a:lnTo>
                    <a:pt x="1552" y="837"/>
                  </a:lnTo>
                  <a:lnTo>
                    <a:pt x="1552" y="838"/>
                  </a:lnTo>
                  <a:lnTo>
                    <a:pt x="1552" y="839"/>
                  </a:lnTo>
                  <a:lnTo>
                    <a:pt x="1553" y="840"/>
                  </a:lnTo>
                  <a:close/>
                  <a:moveTo>
                    <a:pt x="3253" y="862"/>
                  </a:moveTo>
                  <a:lnTo>
                    <a:pt x="3255" y="863"/>
                  </a:lnTo>
                  <a:lnTo>
                    <a:pt x="3256" y="864"/>
                  </a:lnTo>
                  <a:lnTo>
                    <a:pt x="3254" y="864"/>
                  </a:lnTo>
                  <a:lnTo>
                    <a:pt x="3253" y="865"/>
                  </a:lnTo>
                  <a:lnTo>
                    <a:pt x="3251" y="867"/>
                  </a:lnTo>
                  <a:lnTo>
                    <a:pt x="3251" y="870"/>
                  </a:lnTo>
                  <a:lnTo>
                    <a:pt x="3251" y="871"/>
                  </a:lnTo>
                  <a:lnTo>
                    <a:pt x="3250" y="872"/>
                  </a:lnTo>
                  <a:lnTo>
                    <a:pt x="3249" y="874"/>
                  </a:lnTo>
                  <a:lnTo>
                    <a:pt x="3249" y="875"/>
                  </a:lnTo>
                  <a:lnTo>
                    <a:pt x="3248" y="875"/>
                  </a:lnTo>
                  <a:lnTo>
                    <a:pt x="3248" y="876"/>
                  </a:lnTo>
                  <a:lnTo>
                    <a:pt x="3248" y="878"/>
                  </a:lnTo>
                  <a:lnTo>
                    <a:pt x="3248" y="880"/>
                  </a:lnTo>
                  <a:lnTo>
                    <a:pt x="3249" y="881"/>
                  </a:lnTo>
                  <a:lnTo>
                    <a:pt x="3248" y="883"/>
                  </a:lnTo>
                  <a:lnTo>
                    <a:pt x="3248" y="887"/>
                  </a:lnTo>
                  <a:lnTo>
                    <a:pt x="3247" y="888"/>
                  </a:lnTo>
                  <a:lnTo>
                    <a:pt x="3237" y="891"/>
                  </a:lnTo>
                  <a:lnTo>
                    <a:pt x="3227" y="896"/>
                  </a:lnTo>
                  <a:lnTo>
                    <a:pt x="3227" y="897"/>
                  </a:lnTo>
                  <a:lnTo>
                    <a:pt x="3225" y="899"/>
                  </a:lnTo>
                  <a:lnTo>
                    <a:pt x="3224" y="899"/>
                  </a:lnTo>
                  <a:lnTo>
                    <a:pt x="3214" y="899"/>
                  </a:lnTo>
                  <a:lnTo>
                    <a:pt x="3212" y="900"/>
                  </a:lnTo>
                  <a:lnTo>
                    <a:pt x="3204" y="899"/>
                  </a:lnTo>
                  <a:lnTo>
                    <a:pt x="3195" y="897"/>
                  </a:lnTo>
                  <a:lnTo>
                    <a:pt x="3186" y="896"/>
                  </a:lnTo>
                  <a:lnTo>
                    <a:pt x="3178" y="888"/>
                  </a:lnTo>
                  <a:lnTo>
                    <a:pt x="3177" y="886"/>
                  </a:lnTo>
                  <a:lnTo>
                    <a:pt x="3176" y="886"/>
                  </a:lnTo>
                  <a:lnTo>
                    <a:pt x="3176" y="884"/>
                  </a:lnTo>
                  <a:lnTo>
                    <a:pt x="3176" y="883"/>
                  </a:lnTo>
                  <a:lnTo>
                    <a:pt x="3173" y="882"/>
                  </a:lnTo>
                  <a:lnTo>
                    <a:pt x="3170" y="880"/>
                  </a:lnTo>
                  <a:lnTo>
                    <a:pt x="3166" y="880"/>
                  </a:lnTo>
                  <a:lnTo>
                    <a:pt x="3160" y="876"/>
                  </a:lnTo>
                  <a:lnTo>
                    <a:pt x="3156" y="872"/>
                  </a:lnTo>
                  <a:lnTo>
                    <a:pt x="3149" y="865"/>
                  </a:lnTo>
                  <a:lnTo>
                    <a:pt x="3138" y="861"/>
                  </a:lnTo>
                  <a:lnTo>
                    <a:pt x="3135" y="857"/>
                  </a:lnTo>
                  <a:lnTo>
                    <a:pt x="3135" y="856"/>
                  </a:lnTo>
                  <a:lnTo>
                    <a:pt x="3135" y="855"/>
                  </a:lnTo>
                  <a:lnTo>
                    <a:pt x="3134" y="854"/>
                  </a:lnTo>
                  <a:lnTo>
                    <a:pt x="3135" y="853"/>
                  </a:lnTo>
                  <a:lnTo>
                    <a:pt x="3136" y="850"/>
                  </a:lnTo>
                  <a:lnTo>
                    <a:pt x="3137" y="849"/>
                  </a:lnTo>
                  <a:lnTo>
                    <a:pt x="3137" y="847"/>
                  </a:lnTo>
                  <a:lnTo>
                    <a:pt x="3137" y="844"/>
                  </a:lnTo>
                  <a:lnTo>
                    <a:pt x="3137" y="842"/>
                  </a:lnTo>
                  <a:lnTo>
                    <a:pt x="3137" y="840"/>
                  </a:lnTo>
                  <a:lnTo>
                    <a:pt x="3137" y="839"/>
                  </a:lnTo>
                  <a:lnTo>
                    <a:pt x="3138" y="839"/>
                  </a:lnTo>
                  <a:lnTo>
                    <a:pt x="3140" y="839"/>
                  </a:lnTo>
                  <a:lnTo>
                    <a:pt x="3140" y="838"/>
                  </a:lnTo>
                  <a:lnTo>
                    <a:pt x="3138" y="837"/>
                  </a:lnTo>
                  <a:lnTo>
                    <a:pt x="3138" y="836"/>
                  </a:lnTo>
                  <a:lnTo>
                    <a:pt x="3140" y="834"/>
                  </a:lnTo>
                  <a:lnTo>
                    <a:pt x="3140" y="833"/>
                  </a:lnTo>
                  <a:lnTo>
                    <a:pt x="3141" y="832"/>
                  </a:lnTo>
                  <a:lnTo>
                    <a:pt x="3142" y="832"/>
                  </a:lnTo>
                  <a:lnTo>
                    <a:pt x="3143" y="831"/>
                  </a:lnTo>
                  <a:lnTo>
                    <a:pt x="3142" y="830"/>
                  </a:lnTo>
                  <a:lnTo>
                    <a:pt x="3142" y="829"/>
                  </a:lnTo>
                  <a:lnTo>
                    <a:pt x="3141" y="826"/>
                  </a:lnTo>
                  <a:lnTo>
                    <a:pt x="3142" y="823"/>
                  </a:lnTo>
                  <a:lnTo>
                    <a:pt x="3142" y="820"/>
                  </a:lnTo>
                  <a:lnTo>
                    <a:pt x="3143" y="819"/>
                  </a:lnTo>
                  <a:lnTo>
                    <a:pt x="3145" y="819"/>
                  </a:lnTo>
                  <a:lnTo>
                    <a:pt x="3149" y="823"/>
                  </a:lnTo>
                  <a:lnTo>
                    <a:pt x="3150" y="823"/>
                  </a:lnTo>
                  <a:lnTo>
                    <a:pt x="3150" y="825"/>
                  </a:lnTo>
                  <a:lnTo>
                    <a:pt x="3152" y="828"/>
                  </a:lnTo>
                  <a:lnTo>
                    <a:pt x="3151" y="829"/>
                  </a:lnTo>
                  <a:lnTo>
                    <a:pt x="3151" y="830"/>
                  </a:lnTo>
                  <a:lnTo>
                    <a:pt x="3150" y="830"/>
                  </a:lnTo>
                  <a:lnTo>
                    <a:pt x="3150" y="831"/>
                  </a:lnTo>
                  <a:lnTo>
                    <a:pt x="3149" y="833"/>
                  </a:lnTo>
                  <a:lnTo>
                    <a:pt x="3149" y="834"/>
                  </a:lnTo>
                  <a:lnTo>
                    <a:pt x="3149" y="836"/>
                  </a:lnTo>
                  <a:lnTo>
                    <a:pt x="3149" y="837"/>
                  </a:lnTo>
                  <a:lnTo>
                    <a:pt x="3150" y="837"/>
                  </a:lnTo>
                  <a:lnTo>
                    <a:pt x="3151" y="838"/>
                  </a:lnTo>
                  <a:lnTo>
                    <a:pt x="3152" y="840"/>
                  </a:lnTo>
                  <a:lnTo>
                    <a:pt x="3152" y="841"/>
                  </a:lnTo>
                  <a:lnTo>
                    <a:pt x="3161" y="845"/>
                  </a:lnTo>
                  <a:lnTo>
                    <a:pt x="3163" y="844"/>
                  </a:lnTo>
                  <a:lnTo>
                    <a:pt x="3166" y="844"/>
                  </a:lnTo>
                  <a:lnTo>
                    <a:pt x="3166" y="842"/>
                  </a:lnTo>
                  <a:lnTo>
                    <a:pt x="3166" y="841"/>
                  </a:lnTo>
                  <a:lnTo>
                    <a:pt x="3164" y="840"/>
                  </a:lnTo>
                  <a:lnTo>
                    <a:pt x="3161" y="842"/>
                  </a:lnTo>
                  <a:lnTo>
                    <a:pt x="3162" y="840"/>
                  </a:lnTo>
                  <a:lnTo>
                    <a:pt x="3163" y="839"/>
                  </a:lnTo>
                  <a:lnTo>
                    <a:pt x="3164" y="838"/>
                  </a:lnTo>
                  <a:lnTo>
                    <a:pt x="3166" y="837"/>
                  </a:lnTo>
                  <a:lnTo>
                    <a:pt x="3167" y="838"/>
                  </a:lnTo>
                  <a:lnTo>
                    <a:pt x="3167" y="839"/>
                  </a:lnTo>
                  <a:lnTo>
                    <a:pt x="3168" y="839"/>
                  </a:lnTo>
                  <a:lnTo>
                    <a:pt x="3168" y="838"/>
                  </a:lnTo>
                  <a:lnTo>
                    <a:pt x="3167" y="837"/>
                  </a:lnTo>
                  <a:lnTo>
                    <a:pt x="3166" y="836"/>
                  </a:lnTo>
                  <a:lnTo>
                    <a:pt x="3167" y="834"/>
                  </a:lnTo>
                  <a:lnTo>
                    <a:pt x="3175" y="834"/>
                  </a:lnTo>
                  <a:lnTo>
                    <a:pt x="3178" y="837"/>
                  </a:lnTo>
                  <a:lnTo>
                    <a:pt x="3185" y="837"/>
                  </a:lnTo>
                  <a:lnTo>
                    <a:pt x="3193" y="836"/>
                  </a:lnTo>
                  <a:lnTo>
                    <a:pt x="3196" y="840"/>
                  </a:lnTo>
                  <a:lnTo>
                    <a:pt x="3196" y="844"/>
                  </a:lnTo>
                  <a:lnTo>
                    <a:pt x="3195" y="845"/>
                  </a:lnTo>
                  <a:lnTo>
                    <a:pt x="3194" y="847"/>
                  </a:lnTo>
                  <a:lnTo>
                    <a:pt x="3193" y="849"/>
                  </a:lnTo>
                  <a:lnTo>
                    <a:pt x="3194" y="851"/>
                  </a:lnTo>
                  <a:lnTo>
                    <a:pt x="3196" y="854"/>
                  </a:lnTo>
                  <a:lnTo>
                    <a:pt x="3196" y="855"/>
                  </a:lnTo>
                  <a:lnTo>
                    <a:pt x="3196" y="856"/>
                  </a:lnTo>
                  <a:lnTo>
                    <a:pt x="3197" y="856"/>
                  </a:lnTo>
                  <a:lnTo>
                    <a:pt x="3198" y="855"/>
                  </a:lnTo>
                  <a:lnTo>
                    <a:pt x="3199" y="855"/>
                  </a:lnTo>
                  <a:lnTo>
                    <a:pt x="3202" y="856"/>
                  </a:lnTo>
                  <a:lnTo>
                    <a:pt x="3204" y="856"/>
                  </a:lnTo>
                  <a:lnTo>
                    <a:pt x="3205" y="854"/>
                  </a:lnTo>
                  <a:lnTo>
                    <a:pt x="3210" y="851"/>
                  </a:lnTo>
                  <a:lnTo>
                    <a:pt x="3219" y="853"/>
                  </a:lnTo>
                  <a:lnTo>
                    <a:pt x="3227" y="854"/>
                  </a:lnTo>
                  <a:lnTo>
                    <a:pt x="3235" y="855"/>
                  </a:lnTo>
                  <a:lnTo>
                    <a:pt x="3236" y="856"/>
                  </a:lnTo>
                  <a:lnTo>
                    <a:pt x="3237" y="857"/>
                  </a:lnTo>
                  <a:lnTo>
                    <a:pt x="3237" y="859"/>
                  </a:lnTo>
                  <a:lnTo>
                    <a:pt x="3237" y="861"/>
                  </a:lnTo>
                  <a:lnTo>
                    <a:pt x="3236" y="862"/>
                  </a:lnTo>
                  <a:lnTo>
                    <a:pt x="3237" y="861"/>
                  </a:lnTo>
                  <a:lnTo>
                    <a:pt x="3238" y="862"/>
                  </a:lnTo>
                  <a:lnTo>
                    <a:pt x="3242" y="864"/>
                  </a:lnTo>
                  <a:lnTo>
                    <a:pt x="3246" y="865"/>
                  </a:lnTo>
                  <a:lnTo>
                    <a:pt x="3245" y="866"/>
                  </a:lnTo>
                  <a:lnTo>
                    <a:pt x="3244" y="866"/>
                  </a:lnTo>
                  <a:lnTo>
                    <a:pt x="3244" y="867"/>
                  </a:lnTo>
                  <a:lnTo>
                    <a:pt x="3244" y="869"/>
                  </a:lnTo>
                  <a:lnTo>
                    <a:pt x="3245" y="869"/>
                  </a:lnTo>
                  <a:lnTo>
                    <a:pt x="3247" y="866"/>
                  </a:lnTo>
                  <a:lnTo>
                    <a:pt x="3248" y="865"/>
                  </a:lnTo>
                  <a:lnTo>
                    <a:pt x="3248" y="864"/>
                  </a:lnTo>
                  <a:lnTo>
                    <a:pt x="3248" y="863"/>
                  </a:lnTo>
                  <a:lnTo>
                    <a:pt x="3248" y="862"/>
                  </a:lnTo>
                  <a:lnTo>
                    <a:pt x="3249" y="861"/>
                  </a:lnTo>
                  <a:lnTo>
                    <a:pt x="3253" y="862"/>
                  </a:lnTo>
                  <a:close/>
                  <a:moveTo>
                    <a:pt x="2909" y="820"/>
                  </a:moveTo>
                  <a:lnTo>
                    <a:pt x="2909" y="819"/>
                  </a:lnTo>
                  <a:lnTo>
                    <a:pt x="2909" y="817"/>
                  </a:lnTo>
                  <a:lnTo>
                    <a:pt x="2909" y="819"/>
                  </a:lnTo>
                  <a:lnTo>
                    <a:pt x="2909" y="820"/>
                  </a:lnTo>
                  <a:lnTo>
                    <a:pt x="2911" y="821"/>
                  </a:lnTo>
                  <a:lnTo>
                    <a:pt x="2911" y="822"/>
                  </a:lnTo>
                  <a:lnTo>
                    <a:pt x="2910" y="821"/>
                  </a:lnTo>
                  <a:lnTo>
                    <a:pt x="2909" y="820"/>
                  </a:lnTo>
                  <a:close/>
                  <a:moveTo>
                    <a:pt x="2911" y="814"/>
                  </a:moveTo>
                  <a:lnTo>
                    <a:pt x="2912" y="813"/>
                  </a:lnTo>
                  <a:lnTo>
                    <a:pt x="2913" y="813"/>
                  </a:lnTo>
                  <a:lnTo>
                    <a:pt x="2912" y="814"/>
                  </a:lnTo>
                  <a:lnTo>
                    <a:pt x="2909" y="816"/>
                  </a:lnTo>
                  <a:lnTo>
                    <a:pt x="2909" y="817"/>
                  </a:lnTo>
                  <a:lnTo>
                    <a:pt x="2909" y="816"/>
                  </a:lnTo>
                  <a:lnTo>
                    <a:pt x="2910" y="815"/>
                  </a:lnTo>
                  <a:lnTo>
                    <a:pt x="2911" y="814"/>
                  </a:lnTo>
                  <a:close/>
                  <a:moveTo>
                    <a:pt x="2885" y="825"/>
                  </a:moveTo>
                  <a:lnTo>
                    <a:pt x="2884" y="828"/>
                  </a:lnTo>
                  <a:lnTo>
                    <a:pt x="2884" y="830"/>
                  </a:lnTo>
                  <a:lnTo>
                    <a:pt x="2885" y="832"/>
                  </a:lnTo>
                  <a:lnTo>
                    <a:pt x="2885" y="833"/>
                  </a:lnTo>
                  <a:lnTo>
                    <a:pt x="2885" y="836"/>
                  </a:lnTo>
                  <a:lnTo>
                    <a:pt x="2884" y="837"/>
                  </a:lnTo>
                  <a:lnTo>
                    <a:pt x="2881" y="840"/>
                  </a:lnTo>
                  <a:lnTo>
                    <a:pt x="2871" y="840"/>
                  </a:lnTo>
                  <a:lnTo>
                    <a:pt x="2871" y="839"/>
                  </a:lnTo>
                  <a:lnTo>
                    <a:pt x="2871" y="838"/>
                  </a:lnTo>
                  <a:lnTo>
                    <a:pt x="2871" y="836"/>
                  </a:lnTo>
                  <a:lnTo>
                    <a:pt x="2871" y="834"/>
                  </a:lnTo>
                  <a:lnTo>
                    <a:pt x="2871" y="833"/>
                  </a:lnTo>
                  <a:lnTo>
                    <a:pt x="2871" y="832"/>
                  </a:lnTo>
                  <a:lnTo>
                    <a:pt x="2871" y="831"/>
                  </a:lnTo>
                  <a:lnTo>
                    <a:pt x="2873" y="830"/>
                  </a:lnTo>
                  <a:lnTo>
                    <a:pt x="2873" y="829"/>
                  </a:lnTo>
                  <a:lnTo>
                    <a:pt x="2874" y="825"/>
                  </a:lnTo>
                  <a:lnTo>
                    <a:pt x="2875" y="822"/>
                  </a:lnTo>
                  <a:lnTo>
                    <a:pt x="2875" y="819"/>
                  </a:lnTo>
                  <a:lnTo>
                    <a:pt x="2874" y="814"/>
                  </a:lnTo>
                  <a:lnTo>
                    <a:pt x="2874" y="811"/>
                  </a:lnTo>
                  <a:lnTo>
                    <a:pt x="2874" y="809"/>
                  </a:lnTo>
                  <a:lnTo>
                    <a:pt x="2875" y="808"/>
                  </a:lnTo>
                  <a:lnTo>
                    <a:pt x="2875" y="807"/>
                  </a:lnTo>
                  <a:lnTo>
                    <a:pt x="2874" y="806"/>
                  </a:lnTo>
                  <a:lnTo>
                    <a:pt x="2875" y="805"/>
                  </a:lnTo>
                  <a:lnTo>
                    <a:pt x="2875" y="803"/>
                  </a:lnTo>
                  <a:lnTo>
                    <a:pt x="2875" y="801"/>
                  </a:lnTo>
                  <a:lnTo>
                    <a:pt x="2875" y="800"/>
                  </a:lnTo>
                  <a:lnTo>
                    <a:pt x="2876" y="799"/>
                  </a:lnTo>
                  <a:lnTo>
                    <a:pt x="2876" y="798"/>
                  </a:lnTo>
                  <a:lnTo>
                    <a:pt x="2877" y="797"/>
                  </a:lnTo>
                  <a:lnTo>
                    <a:pt x="2877" y="796"/>
                  </a:lnTo>
                  <a:lnTo>
                    <a:pt x="2877" y="795"/>
                  </a:lnTo>
                  <a:lnTo>
                    <a:pt x="2877" y="792"/>
                  </a:lnTo>
                  <a:lnTo>
                    <a:pt x="2877" y="791"/>
                  </a:lnTo>
                  <a:lnTo>
                    <a:pt x="2877" y="794"/>
                  </a:lnTo>
                  <a:lnTo>
                    <a:pt x="2878" y="796"/>
                  </a:lnTo>
                  <a:lnTo>
                    <a:pt x="2879" y="798"/>
                  </a:lnTo>
                  <a:lnTo>
                    <a:pt x="2881" y="800"/>
                  </a:lnTo>
                  <a:lnTo>
                    <a:pt x="2881" y="804"/>
                  </a:lnTo>
                  <a:lnTo>
                    <a:pt x="2881" y="806"/>
                  </a:lnTo>
                  <a:lnTo>
                    <a:pt x="2882" y="807"/>
                  </a:lnTo>
                  <a:lnTo>
                    <a:pt x="2882" y="808"/>
                  </a:lnTo>
                  <a:lnTo>
                    <a:pt x="2883" y="811"/>
                  </a:lnTo>
                  <a:lnTo>
                    <a:pt x="2884" y="812"/>
                  </a:lnTo>
                  <a:lnTo>
                    <a:pt x="2886" y="813"/>
                  </a:lnTo>
                  <a:lnTo>
                    <a:pt x="2887" y="814"/>
                  </a:lnTo>
                  <a:lnTo>
                    <a:pt x="2888" y="815"/>
                  </a:lnTo>
                  <a:lnTo>
                    <a:pt x="2890" y="816"/>
                  </a:lnTo>
                  <a:lnTo>
                    <a:pt x="2888" y="819"/>
                  </a:lnTo>
                  <a:lnTo>
                    <a:pt x="2885" y="825"/>
                  </a:lnTo>
                  <a:close/>
                  <a:moveTo>
                    <a:pt x="1549" y="789"/>
                  </a:moveTo>
                  <a:lnTo>
                    <a:pt x="1552" y="789"/>
                  </a:lnTo>
                  <a:lnTo>
                    <a:pt x="1553" y="790"/>
                  </a:lnTo>
                  <a:lnTo>
                    <a:pt x="1552" y="792"/>
                  </a:lnTo>
                  <a:lnTo>
                    <a:pt x="1540" y="789"/>
                  </a:lnTo>
                  <a:lnTo>
                    <a:pt x="1538" y="787"/>
                  </a:lnTo>
                  <a:lnTo>
                    <a:pt x="1536" y="787"/>
                  </a:lnTo>
                  <a:lnTo>
                    <a:pt x="1536" y="784"/>
                  </a:lnTo>
                  <a:lnTo>
                    <a:pt x="1537" y="784"/>
                  </a:lnTo>
                  <a:lnTo>
                    <a:pt x="1538" y="784"/>
                  </a:lnTo>
                  <a:lnTo>
                    <a:pt x="1549" y="789"/>
                  </a:lnTo>
                  <a:close/>
                  <a:moveTo>
                    <a:pt x="1578" y="782"/>
                  </a:moveTo>
                  <a:lnTo>
                    <a:pt x="1579" y="783"/>
                  </a:lnTo>
                  <a:lnTo>
                    <a:pt x="1578" y="784"/>
                  </a:lnTo>
                  <a:lnTo>
                    <a:pt x="1576" y="787"/>
                  </a:lnTo>
                  <a:lnTo>
                    <a:pt x="1575" y="787"/>
                  </a:lnTo>
                  <a:lnTo>
                    <a:pt x="1573" y="784"/>
                  </a:lnTo>
                  <a:lnTo>
                    <a:pt x="1572" y="784"/>
                  </a:lnTo>
                  <a:lnTo>
                    <a:pt x="1568" y="787"/>
                  </a:lnTo>
                  <a:lnTo>
                    <a:pt x="1567" y="787"/>
                  </a:lnTo>
                  <a:lnTo>
                    <a:pt x="1567" y="786"/>
                  </a:lnTo>
                  <a:lnTo>
                    <a:pt x="1567" y="783"/>
                  </a:lnTo>
                  <a:lnTo>
                    <a:pt x="1566" y="782"/>
                  </a:lnTo>
                  <a:lnTo>
                    <a:pt x="1564" y="783"/>
                  </a:lnTo>
                  <a:lnTo>
                    <a:pt x="1559" y="782"/>
                  </a:lnTo>
                  <a:lnTo>
                    <a:pt x="1556" y="783"/>
                  </a:lnTo>
                  <a:lnTo>
                    <a:pt x="1554" y="783"/>
                  </a:lnTo>
                  <a:lnTo>
                    <a:pt x="1553" y="782"/>
                  </a:lnTo>
                  <a:lnTo>
                    <a:pt x="1553" y="781"/>
                  </a:lnTo>
                  <a:lnTo>
                    <a:pt x="1556" y="781"/>
                  </a:lnTo>
                  <a:lnTo>
                    <a:pt x="1557" y="781"/>
                  </a:lnTo>
                  <a:lnTo>
                    <a:pt x="1559" y="779"/>
                  </a:lnTo>
                  <a:lnTo>
                    <a:pt x="1561" y="778"/>
                  </a:lnTo>
                  <a:lnTo>
                    <a:pt x="1563" y="778"/>
                  </a:lnTo>
                  <a:lnTo>
                    <a:pt x="1564" y="779"/>
                  </a:lnTo>
                  <a:lnTo>
                    <a:pt x="1571" y="780"/>
                  </a:lnTo>
                  <a:lnTo>
                    <a:pt x="1578" y="781"/>
                  </a:lnTo>
                  <a:lnTo>
                    <a:pt x="1578" y="782"/>
                  </a:lnTo>
                  <a:close/>
                  <a:moveTo>
                    <a:pt x="3117" y="824"/>
                  </a:moveTo>
                  <a:lnTo>
                    <a:pt x="3117" y="825"/>
                  </a:lnTo>
                  <a:lnTo>
                    <a:pt x="3117" y="826"/>
                  </a:lnTo>
                  <a:lnTo>
                    <a:pt x="3117" y="828"/>
                  </a:lnTo>
                  <a:lnTo>
                    <a:pt x="3115" y="826"/>
                  </a:lnTo>
                  <a:lnTo>
                    <a:pt x="3110" y="829"/>
                  </a:lnTo>
                  <a:lnTo>
                    <a:pt x="3107" y="831"/>
                  </a:lnTo>
                  <a:lnTo>
                    <a:pt x="3102" y="833"/>
                  </a:lnTo>
                  <a:lnTo>
                    <a:pt x="3101" y="836"/>
                  </a:lnTo>
                  <a:lnTo>
                    <a:pt x="3101" y="837"/>
                  </a:lnTo>
                  <a:lnTo>
                    <a:pt x="3100" y="838"/>
                  </a:lnTo>
                  <a:lnTo>
                    <a:pt x="3100" y="839"/>
                  </a:lnTo>
                  <a:lnTo>
                    <a:pt x="3100" y="840"/>
                  </a:lnTo>
                  <a:lnTo>
                    <a:pt x="3100" y="841"/>
                  </a:lnTo>
                  <a:lnTo>
                    <a:pt x="3100" y="844"/>
                  </a:lnTo>
                  <a:lnTo>
                    <a:pt x="3100" y="846"/>
                  </a:lnTo>
                  <a:lnTo>
                    <a:pt x="3106" y="849"/>
                  </a:lnTo>
                  <a:lnTo>
                    <a:pt x="3107" y="850"/>
                  </a:lnTo>
                  <a:lnTo>
                    <a:pt x="3106" y="853"/>
                  </a:lnTo>
                  <a:lnTo>
                    <a:pt x="3102" y="851"/>
                  </a:lnTo>
                  <a:lnTo>
                    <a:pt x="3101" y="854"/>
                  </a:lnTo>
                  <a:lnTo>
                    <a:pt x="3101" y="855"/>
                  </a:lnTo>
                  <a:lnTo>
                    <a:pt x="3101" y="858"/>
                  </a:lnTo>
                  <a:lnTo>
                    <a:pt x="3101" y="861"/>
                  </a:lnTo>
                  <a:lnTo>
                    <a:pt x="3100" y="862"/>
                  </a:lnTo>
                  <a:lnTo>
                    <a:pt x="3100" y="863"/>
                  </a:lnTo>
                  <a:lnTo>
                    <a:pt x="3098" y="864"/>
                  </a:lnTo>
                  <a:lnTo>
                    <a:pt x="3095" y="866"/>
                  </a:lnTo>
                  <a:lnTo>
                    <a:pt x="3093" y="871"/>
                  </a:lnTo>
                  <a:lnTo>
                    <a:pt x="3092" y="872"/>
                  </a:lnTo>
                  <a:lnTo>
                    <a:pt x="3091" y="873"/>
                  </a:lnTo>
                  <a:lnTo>
                    <a:pt x="3086" y="873"/>
                  </a:lnTo>
                  <a:lnTo>
                    <a:pt x="3083" y="875"/>
                  </a:lnTo>
                  <a:lnTo>
                    <a:pt x="3082" y="874"/>
                  </a:lnTo>
                  <a:lnTo>
                    <a:pt x="3080" y="872"/>
                  </a:lnTo>
                  <a:lnTo>
                    <a:pt x="3077" y="870"/>
                  </a:lnTo>
                  <a:lnTo>
                    <a:pt x="3071" y="869"/>
                  </a:lnTo>
                  <a:lnTo>
                    <a:pt x="3068" y="871"/>
                  </a:lnTo>
                  <a:lnTo>
                    <a:pt x="3067" y="871"/>
                  </a:lnTo>
                  <a:lnTo>
                    <a:pt x="3065" y="869"/>
                  </a:lnTo>
                  <a:lnTo>
                    <a:pt x="3060" y="866"/>
                  </a:lnTo>
                  <a:lnTo>
                    <a:pt x="3059" y="865"/>
                  </a:lnTo>
                  <a:lnTo>
                    <a:pt x="3058" y="864"/>
                  </a:lnTo>
                  <a:lnTo>
                    <a:pt x="3057" y="864"/>
                  </a:lnTo>
                  <a:lnTo>
                    <a:pt x="3056" y="864"/>
                  </a:lnTo>
                  <a:lnTo>
                    <a:pt x="3056" y="863"/>
                  </a:lnTo>
                  <a:lnTo>
                    <a:pt x="3055" y="862"/>
                  </a:lnTo>
                  <a:lnTo>
                    <a:pt x="3055" y="861"/>
                  </a:lnTo>
                  <a:lnTo>
                    <a:pt x="3055" y="859"/>
                  </a:lnTo>
                  <a:lnTo>
                    <a:pt x="3055" y="856"/>
                  </a:lnTo>
                  <a:lnTo>
                    <a:pt x="3055" y="855"/>
                  </a:lnTo>
                  <a:lnTo>
                    <a:pt x="3054" y="855"/>
                  </a:lnTo>
                  <a:lnTo>
                    <a:pt x="3051" y="855"/>
                  </a:lnTo>
                  <a:lnTo>
                    <a:pt x="3051" y="854"/>
                  </a:lnTo>
                  <a:lnTo>
                    <a:pt x="3051" y="853"/>
                  </a:lnTo>
                  <a:lnTo>
                    <a:pt x="3050" y="851"/>
                  </a:lnTo>
                  <a:lnTo>
                    <a:pt x="3050" y="849"/>
                  </a:lnTo>
                  <a:lnTo>
                    <a:pt x="3050" y="847"/>
                  </a:lnTo>
                  <a:lnTo>
                    <a:pt x="3049" y="846"/>
                  </a:lnTo>
                  <a:lnTo>
                    <a:pt x="3048" y="846"/>
                  </a:lnTo>
                  <a:lnTo>
                    <a:pt x="3047" y="844"/>
                  </a:lnTo>
                  <a:lnTo>
                    <a:pt x="3046" y="842"/>
                  </a:lnTo>
                  <a:lnTo>
                    <a:pt x="3046" y="840"/>
                  </a:lnTo>
                  <a:lnTo>
                    <a:pt x="3047" y="837"/>
                  </a:lnTo>
                  <a:lnTo>
                    <a:pt x="3047" y="836"/>
                  </a:lnTo>
                  <a:lnTo>
                    <a:pt x="3047" y="834"/>
                  </a:lnTo>
                  <a:lnTo>
                    <a:pt x="3047" y="833"/>
                  </a:lnTo>
                  <a:lnTo>
                    <a:pt x="3046" y="833"/>
                  </a:lnTo>
                  <a:lnTo>
                    <a:pt x="3046" y="832"/>
                  </a:lnTo>
                  <a:lnTo>
                    <a:pt x="3047" y="831"/>
                  </a:lnTo>
                  <a:lnTo>
                    <a:pt x="3049" y="829"/>
                  </a:lnTo>
                  <a:lnTo>
                    <a:pt x="3049" y="828"/>
                  </a:lnTo>
                  <a:lnTo>
                    <a:pt x="3049" y="826"/>
                  </a:lnTo>
                  <a:lnTo>
                    <a:pt x="3051" y="823"/>
                  </a:lnTo>
                  <a:lnTo>
                    <a:pt x="3055" y="822"/>
                  </a:lnTo>
                  <a:lnTo>
                    <a:pt x="3058" y="819"/>
                  </a:lnTo>
                  <a:lnTo>
                    <a:pt x="3059" y="816"/>
                  </a:lnTo>
                  <a:lnTo>
                    <a:pt x="3059" y="814"/>
                  </a:lnTo>
                  <a:lnTo>
                    <a:pt x="3058" y="807"/>
                  </a:lnTo>
                  <a:lnTo>
                    <a:pt x="3056" y="806"/>
                  </a:lnTo>
                  <a:lnTo>
                    <a:pt x="3051" y="807"/>
                  </a:lnTo>
                  <a:lnTo>
                    <a:pt x="3050" y="806"/>
                  </a:lnTo>
                  <a:lnTo>
                    <a:pt x="3050" y="805"/>
                  </a:lnTo>
                  <a:lnTo>
                    <a:pt x="3049" y="805"/>
                  </a:lnTo>
                  <a:lnTo>
                    <a:pt x="3046" y="806"/>
                  </a:lnTo>
                  <a:lnTo>
                    <a:pt x="3042" y="806"/>
                  </a:lnTo>
                  <a:lnTo>
                    <a:pt x="3041" y="807"/>
                  </a:lnTo>
                  <a:lnTo>
                    <a:pt x="3042" y="807"/>
                  </a:lnTo>
                  <a:lnTo>
                    <a:pt x="3043" y="808"/>
                  </a:lnTo>
                  <a:lnTo>
                    <a:pt x="3045" y="811"/>
                  </a:lnTo>
                  <a:lnTo>
                    <a:pt x="3043" y="812"/>
                  </a:lnTo>
                  <a:lnTo>
                    <a:pt x="3035" y="812"/>
                  </a:lnTo>
                  <a:lnTo>
                    <a:pt x="3033" y="812"/>
                  </a:lnTo>
                  <a:lnTo>
                    <a:pt x="3034" y="813"/>
                  </a:lnTo>
                  <a:lnTo>
                    <a:pt x="3037" y="814"/>
                  </a:lnTo>
                  <a:lnTo>
                    <a:pt x="3038" y="814"/>
                  </a:lnTo>
                  <a:lnTo>
                    <a:pt x="3039" y="815"/>
                  </a:lnTo>
                  <a:lnTo>
                    <a:pt x="3038" y="815"/>
                  </a:lnTo>
                  <a:lnTo>
                    <a:pt x="3033" y="816"/>
                  </a:lnTo>
                  <a:lnTo>
                    <a:pt x="3034" y="817"/>
                  </a:lnTo>
                  <a:lnTo>
                    <a:pt x="3035" y="817"/>
                  </a:lnTo>
                  <a:lnTo>
                    <a:pt x="3037" y="819"/>
                  </a:lnTo>
                  <a:lnTo>
                    <a:pt x="3037" y="821"/>
                  </a:lnTo>
                  <a:lnTo>
                    <a:pt x="3035" y="824"/>
                  </a:lnTo>
                  <a:lnTo>
                    <a:pt x="3035" y="825"/>
                  </a:lnTo>
                  <a:lnTo>
                    <a:pt x="3035" y="826"/>
                  </a:lnTo>
                  <a:lnTo>
                    <a:pt x="3038" y="831"/>
                  </a:lnTo>
                  <a:lnTo>
                    <a:pt x="3038" y="836"/>
                  </a:lnTo>
                  <a:lnTo>
                    <a:pt x="3038" y="838"/>
                  </a:lnTo>
                  <a:lnTo>
                    <a:pt x="3038" y="840"/>
                  </a:lnTo>
                  <a:lnTo>
                    <a:pt x="3039" y="844"/>
                  </a:lnTo>
                  <a:lnTo>
                    <a:pt x="3043" y="851"/>
                  </a:lnTo>
                  <a:lnTo>
                    <a:pt x="3045" y="853"/>
                  </a:lnTo>
                  <a:lnTo>
                    <a:pt x="3045" y="854"/>
                  </a:lnTo>
                  <a:lnTo>
                    <a:pt x="3045" y="855"/>
                  </a:lnTo>
                  <a:lnTo>
                    <a:pt x="3045" y="856"/>
                  </a:lnTo>
                  <a:lnTo>
                    <a:pt x="3045" y="857"/>
                  </a:lnTo>
                  <a:lnTo>
                    <a:pt x="3047" y="859"/>
                  </a:lnTo>
                  <a:lnTo>
                    <a:pt x="3048" y="862"/>
                  </a:lnTo>
                  <a:lnTo>
                    <a:pt x="3049" y="865"/>
                  </a:lnTo>
                  <a:lnTo>
                    <a:pt x="3048" y="866"/>
                  </a:lnTo>
                  <a:lnTo>
                    <a:pt x="3049" y="867"/>
                  </a:lnTo>
                  <a:lnTo>
                    <a:pt x="3050" y="869"/>
                  </a:lnTo>
                  <a:lnTo>
                    <a:pt x="3054" y="871"/>
                  </a:lnTo>
                  <a:lnTo>
                    <a:pt x="3058" y="871"/>
                  </a:lnTo>
                  <a:lnTo>
                    <a:pt x="3064" y="874"/>
                  </a:lnTo>
                  <a:lnTo>
                    <a:pt x="3069" y="876"/>
                  </a:lnTo>
                  <a:lnTo>
                    <a:pt x="3072" y="875"/>
                  </a:lnTo>
                  <a:lnTo>
                    <a:pt x="3074" y="876"/>
                  </a:lnTo>
                  <a:lnTo>
                    <a:pt x="3075" y="879"/>
                  </a:lnTo>
                  <a:lnTo>
                    <a:pt x="3076" y="882"/>
                  </a:lnTo>
                  <a:lnTo>
                    <a:pt x="3075" y="883"/>
                  </a:lnTo>
                  <a:lnTo>
                    <a:pt x="3075" y="884"/>
                  </a:lnTo>
                  <a:lnTo>
                    <a:pt x="3069" y="887"/>
                  </a:lnTo>
                  <a:lnTo>
                    <a:pt x="3058" y="889"/>
                  </a:lnTo>
                  <a:lnTo>
                    <a:pt x="3056" y="888"/>
                  </a:lnTo>
                  <a:lnTo>
                    <a:pt x="3055" y="889"/>
                  </a:lnTo>
                  <a:lnTo>
                    <a:pt x="3054" y="889"/>
                  </a:lnTo>
                  <a:lnTo>
                    <a:pt x="3052" y="888"/>
                  </a:lnTo>
                  <a:lnTo>
                    <a:pt x="3052" y="887"/>
                  </a:lnTo>
                  <a:lnTo>
                    <a:pt x="3051" y="887"/>
                  </a:lnTo>
                  <a:lnTo>
                    <a:pt x="3050" y="888"/>
                  </a:lnTo>
                  <a:lnTo>
                    <a:pt x="3049" y="889"/>
                  </a:lnTo>
                  <a:lnTo>
                    <a:pt x="3049" y="891"/>
                  </a:lnTo>
                  <a:lnTo>
                    <a:pt x="3050" y="891"/>
                  </a:lnTo>
                  <a:lnTo>
                    <a:pt x="3051" y="891"/>
                  </a:lnTo>
                  <a:lnTo>
                    <a:pt x="3050" y="893"/>
                  </a:lnTo>
                  <a:lnTo>
                    <a:pt x="3046" y="895"/>
                  </a:lnTo>
                  <a:lnTo>
                    <a:pt x="3042" y="893"/>
                  </a:lnTo>
                  <a:lnTo>
                    <a:pt x="3033" y="883"/>
                  </a:lnTo>
                  <a:lnTo>
                    <a:pt x="3033" y="882"/>
                  </a:lnTo>
                  <a:lnTo>
                    <a:pt x="3033" y="881"/>
                  </a:lnTo>
                  <a:lnTo>
                    <a:pt x="3035" y="881"/>
                  </a:lnTo>
                  <a:lnTo>
                    <a:pt x="3037" y="881"/>
                  </a:lnTo>
                  <a:lnTo>
                    <a:pt x="3038" y="882"/>
                  </a:lnTo>
                  <a:lnTo>
                    <a:pt x="3041" y="884"/>
                  </a:lnTo>
                  <a:lnTo>
                    <a:pt x="3042" y="883"/>
                  </a:lnTo>
                  <a:lnTo>
                    <a:pt x="3042" y="882"/>
                  </a:lnTo>
                  <a:lnTo>
                    <a:pt x="3041" y="882"/>
                  </a:lnTo>
                  <a:lnTo>
                    <a:pt x="3039" y="880"/>
                  </a:lnTo>
                  <a:lnTo>
                    <a:pt x="3039" y="878"/>
                  </a:lnTo>
                  <a:lnTo>
                    <a:pt x="3039" y="876"/>
                  </a:lnTo>
                  <a:lnTo>
                    <a:pt x="3030" y="878"/>
                  </a:lnTo>
                  <a:lnTo>
                    <a:pt x="3025" y="881"/>
                  </a:lnTo>
                  <a:lnTo>
                    <a:pt x="3017" y="884"/>
                  </a:lnTo>
                  <a:lnTo>
                    <a:pt x="3012" y="886"/>
                  </a:lnTo>
                  <a:lnTo>
                    <a:pt x="2999" y="889"/>
                  </a:lnTo>
                  <a:lnTo>
                    <a:pt x="2997" y="889"/>
                  </a:lnTo>
                  <a:lnTo>
                    <a:pt x="2992" y="892"/>
                  </a:lnTo>
                  <a:lnTo>
                    <a:pt x="2986" y="893"/>
                  </a:lnTo>
                  <a:lnTo>
                    <a:pt x="2985" y="890"/>
                  </a:lnTo>
                  <a:lnTo>
                    <a:pt x="2983" y="889"/>
                  </a:lnTo>
                  <a:lnTo>
                    <a:pt x="2983" y="888"/>
                  </a:lnTo>
                  <a:lnTo>
                    <a:pt x="2983" y="887"/>
                  </a:lnTo>
                  <a:lnTo>
                    <a:pt x="2982" y="886"/>
                  </a:lnTo>
                  <a:lnTo>
                    <a:pt x="2981" y="886"/>
                  </a:lnTo>
                  <a:lnTo>
                    <a:pt x="2981" y="884"/>
                  </a:lnTo>
                  <a:lnTo>
                    <a:pt x="2980" y="883"/>
                  </a:lnTo>
                  <a:lnTo>
                    <a:pt x="2980" y="881"/>
                  </a:lnTo>
                  <a:lnTo>
                    <a:pt x="2979" y="880"/>
                  </a:lnTo>
                  <a:lnTo>
                    <a:pt x="2977" y="881"/>
                  </a:lnTo>
                  <a:lnTo>
                    <a:pt x="2977" y="880"/>
                  </a:lnTo>
                  <a:lnTo>
                    <a:pt x="2976" y="879"/>
                  </a:lnTo>
                  <a:lnTo>
                    <a:pt x="2974" y="879"/>
                  </a:lnTo>
                  <a:lnTo>
                    <a:pt x="2971" y="882"/>
                  </a:lnTo>
                  <a:lnTo>
                    <a:pt x="2970" y="883"/>
                  </a:lnTo>
                  <a:lnTo>
                    <a:pt x="2971" y="884"/>
                  </a:lnTo>
                  <a:lnTo>
                    <a:pt x="2971" y="887"/>
                  </a:lnTo>
                  <a:lnTo>
                    <a:pt x="2971" y="888"/>
                  </a:lnTo>
                  <a:lnTo>
                    <a:pt x="2971" y="890"/>
                  </a:lnTo>
                  <a:lnTo>
                    <a:pt x="2972" y="891"/>
                  </a:lnTo>
                  <a:lnTo>
                    <a:pt x="2973" y="891"/>
                  </a:lnTo>
                  <a:lnTo>
                    <a:pt x="2974" y="890"/>
                  </a:lnTo>
                  <a:lnTo>
                    <a:pt x="2976" y="888"/>
                  </a:lnTo>
                  <a:lnTo>
                    <a:pt x="2974" y="889"/>
                  </a:lnTo>
                  <a:lnTo>
                    <a:pt x="2974" y="890"/>
                  </a:lnTo>
                  <a:lnTo>
                    <a:pt x="2973" y="890"/>
                  </a:lnTo>
                  <a:lnTo>
                    <a:pt x="2973" y="892"/>
                  </a:lnTo>
                  <a:lnTo>
                    <a:pt x="2972" y="893"/>
                  </a:lnTo>
                  <a:lnTo>
                    <a:pt x="2972" y="896"/>
                  </a:lnTo>
                  <a:lnTo>
                    <a:pt x="2971" y="899"/>
                  </a:lnTo>
                  <a:lnTo>
                    <a:pt x="2968" y="907"/>
                  </a:lnTo>
                  <a:lnTo>
                    <a:pt x="2965" y="909"/>
                  </a:lnTo>
                  <a:lnTo>
                    <a:pt x="2962" y="911"/>
                  </a:lnTo>
                  <a:lnTo>
                    <a:pt x="2960" y="909"/>
                  </a:lnTo>
                  <a:lnTo>
                    <a:pt x="2954" y="905"/>
                  </a:lnTo>
                  <a:lnTo>
                    <a:pt x="2946" y="901"/>
                  </a:lnTo>
                  <a:lnTo>
                    <a:pt x="2938" y="898"/>
                  </a:lnTo>
                  <a:lnTo>
                    <a:pt x="2937" y="897"/>
                  </a:lnTo>
                  <a:lnTo>
                    <a:pt x="2936" y="897"/>
                  </a:lnTo>
                  <a:lnTo>
                    <a:pt x="2931" y="892"/>
                  </a:lnTo>
                  <a:lnTo>
                    <a:pt x="2931" y="890"/>
                  </a:lnTo>
                  <a:lnTo>
                    <a:pt x="2930" y="889"/>
                  </a:lnTo>
                  <a:lnTo>
                    <a:pt x="2930" y="886"/>
                  </a:lnTo>
                  <a:lnTo>
                    <a:pt x="2929" y="883"/>
                  </a:lnTo>
                  <a:lnTo>
                    <a:pt x="2929" y="882"/>
                  </a:lnTo>
                  <a:lnTo>
                    <a:pt x="2929" y="881"/>
                  </a:lnTo>
                  <a:lnTo>
                    <a:pt x="2929" y="880"/>
                  </a:lnTo>
                  <a:lnTo>
                    <a:pt x="2926" y="875"/>
                  </a:lnTo>
                  <a:lnTo>
                    <a:pt x="2920" y="872"/>
                  </a:lnTo>
                  <a:lnTo>
                    <a:pt x="2913" y="864"/>
                  </a:lnTo>
                  <a:lnTo>
                    <a:pt x="2912" y="861"/>
                  </a:lnTo>
                  <a:lnTo>
                    <a:pt x="2911" y="859"/>
                  </a:lnTo>
                  <a:lnTo>
                    <a:pt x="2910" y="857"/>
                  </a:lnTo>
                  <a:lnTo>
                    <a:pt x="2908" y="851"/>
                  </a:lnTo>
                  <a:lnTo>
                    <a:pt x="2908" y="850"/>
                  </a:lnTo>
                  <a:lnTo>
                    <a:pt x="2908" y="848"/>
                  </a:lnTo>
                  <a:lnTo>
                    <a:pt x="2908" y="847"/>
                  </a:lnTo>
                  <a:lnTo>
                    <a:pt x="2908" y="846"/>
                  </a:lnTo>
                  <a:lnTo>
                    <a:pt x="2908" y="845"/>
                  </a:lnTo>
                  <a:lnTo>
                    <a:pt x="2907" y="844"/>
                  </a:lnTo>
                  <a:lnTo>
                    <a:pt x="2907" y="842"/>
                  </a:lnTo>
                  <a:lnTo>
                    <a:pt x="2909" y="839"/>
                  </a:lnTo>
                  <a:lnTo>
                    <a:pt x="2910" y="839"/>
                  </a:lnTo>
                  <a:lnTo>
                    <a:pt x="2912" y="844"/>
                  </a:lnTo>
                  <a:lnTo>
                    <a:pt x="2913" y="845"/>
                  </a:lnTo>
                  <a:lnTo>
                    <a:pt x="2916" y="845"/>
                  </a:lnTo>
                  <a:lnTo>
                    <a:pt x="2919" y="844"/>
                  </a:lnTo>
                  <a:lnTo>
                    <a:pt x="2919" y="842"/>
                  </a:lnTo>
                  <a:lnTo>
                    <a:pt x="2920" y="841"/>
                  </a:lnTo>
                  <a:lnTo>
                    <a:pt x="2920" y="839"/>
                  </a:lnTo>
                  <a:lnTo>
                    <a:pt x="2920" y="838"/>
                  </a:lnTo>
                  <a:lnTo>
                    <a:pt x="2919" y="837"/>
                  </a:lnTo>
                  <a:lnTo>
                    <a:pt x="2918" y="836"/>
                  </a:lnTo>
                  <a:lnTo>
                    <a:pt x="2917" y="836"/>
                  </a:lnTo>
                  <a:lnTo>
                    <a:pt x="2914" y="837"/>
                  </a:lnTo>
                  <a:lnTo>
                    <a:pt x="2913" y="838"/>
                  </a:lnTo>
                  <a:lnTo>
                    <a:pt x="2913" y="837"/>
                  </a:lnTo>
                  <a:lnTo>
                    <a:pt x="2912" y="836"/>
                  </a:lnTo>
                  <a:lnTo>
                    <a:pt x="2913" y="834"/>
                  </a:lnTo>
                  <a:lnTo>
                    <a:pt x="2913" y="833"/>
                  </a:lnTo>
                  <a:lnTo>
                    <a:pt x="2913" y="832"/>
                  </a:lnTo>
                  <a:lnTo>
                    <a:pt x="2913" y="831"/>
                  </a:lnTo>
                  <a:lnTo>
                    <a:pt x="2917" y="831"/>
                  </a:lnTo>
                  <a:lnTo>
                    <a:pt x="2917" y="830"/>
                  </a:lnTo>
                  <a:lnTo>
                    <a:pt x="2916" y="828"/>
                  </a:lnTo>
                  <a:lnTo>
                    <a:pt x="2916" y="826"/>
                  </a:lnTo>
                  <a:lnTo>
                    <a:pt x="2914" y="825"/>
                  </a:lnTo>
                  <a:lnTo>
                    <a:pt x="2914" y="824"/>
                  </a:lnTo>
                  <a:lnTo>
                    <a:pt x="2914" y="823"/>
                  </a:lnTo>
                  <a:lnTo>
                    <a:pt x="2914" y="822"/>
                  </a:lnTo>
                  <a:lnTo>
                    <a:pt x="2914" y="821"/>
                  </a:lnTo>
                  <a:lnTo>
                    <a:pt x="2914" y="820"/>
                  </a:lnTo>
                  <a:lnTo>
                    <a:pt x="2916" y="819"/>
                  </a:lnTo>
                  <a:lnTo>
                    <a:pt x="2917" y="820"/>
                  </a:lnTo>
                  <a:lnTo>
                    <a:pt x="2917" y="819"/>
                  </a:lnTo>
                  <a:lnTo>
                    <a:pt x="2916" y="817"/>
                  </a:lnTo>
                  <a:lnTo>
                    <a:pt x="2916" y="815"/>
                  </a:lnTo>
                  <a:lnTo>
                    <a:pt x="2914" y="814"/>
                  </a:lnTo>
                  <a:lnTo>
                    <a:pt x="2913" y="813"/>
                  </a:lnTo>
                  <a:lnTo>
                    <a:pt x="2913" y="812"/>
                  </a:lnTo>
                  <a:lnTo>
                    <a:pt x="2913" y="811"/>
                  </a:lnTo>
                  <a:lnTo>
                    <a:pt x="2913" y="809"/>
                  </a:lnTo>
                  <a:lnTo>
                    <a:pt x="2913" y="808"/>
                  </a:lnTo>
                  <a:lnTo>
                    <a:pt x="2911" y="807"/>
                  </a:lnTo>
                  <a:lnTo>
                    <a:pt x="2911" y="806"/>
                  </a:lnTo>
                  <a:lnTo>
                    <a:pt x="2913" y="801"/>
                  </a:lnTo>
                  <a:lnTo>
                    <a:pt x="2913" y="800"/>
                  </a:lnTo>
                  <a:lnTo>
                    <a:pt x="2914" y="799"/>
                  </a:lnTo>
                  <a:lnTo>
                    <a:pt x="2918" y="799"/>
                  </a:lnTo>
                  <a:lnTo>
                    <a:pt x="2920" y="800"/>
                  </a:lnTo>
                  <a:lnTo>
                    <a:pt x="2925" y="800"/>
                  </a:lnTo>
                  <a:lnTo>
                    <a:pt x="2927" y="804"/>
                  </a:lnTo>
                  <a:lnTo>
                    <a:pt x="2928" y="804"/>
                  </a:lnTo>
                  <a:lnTo>
                    <a:pt x="2928" y="803"/>
                  </a:lnTo>
                  <a:lnTo>
                    <a:pt x="2928" y="801"/>
                  </a:lnTo>
                  <a:lnTo>
                    <a:pt x="2927" y="799"/>
                  </a:lnTo>
                  <a:lnTo>
                    <a:pt x="2925" y="797"/>
                  </a:lnTo>
                  <a:lnTo>
                    <a:pt x="2923" y="796"/>
                  </a:lnTo>
                  <a:lnTo>
                    <a:pt x="2922" y="794"/>
                  </a:lnTo>
                  <a:lnTo>
                    <a:pt x="2921" y="791"/>
                  </a:lnTo>
                  <a:lnTo>
                    <a:pt x="2920" y="789"/>
                  </a:lnTo>
                  <a:lnTo>
                    <a:pt x="2920" y="787"/>
                  </a:lnTo>
                  <a:lnTo>
                    <a:pt x="2920" y="784"/>
                  </a:lnTo>
                  <a:lnTo>
                    <a:pt x="2920" y="783"/>
                  </a:lnTo>
                  <a:lnTo>
                    <a:pt x="2920" y="782"/>
                  </a:lnTo>
                  <a:lnTo>
                    <a:pt x="2927" y="777"/>
                  </a:lnTo>
                  <a:lnTo>
                    <a:pt x="2933" y="777"/>
                  </a:lnTo>
                  <a:lnTo>
                    <a:pt x="2935" y="774"/>
                  </a:lnTo>
                  <a:lnTo>
                    <a:pt x="2937" y="770"/>
                  </a:lnTo>
                  <a:lnTo>
                    <a:pt x="2937" y="769"/>
                  </a:lnTo>
                  <a:lnTo>
                    <a:pt x="2936" y="769"/>
                  </a:lnTo>
                  <a:lnTo>
                    <a:pt x="2935" y="771"/>
                  </a:lnTo>
                  <a:lnTo>
                    <a:pt x="2934" y="772"/>
                  </a:lnTo>
                  <a:lnTo>
                    <a:pt x="2934" y="771"/>
                  </a:lnTo>
                  <a:lnTo>
                    <a:pt x="2936" y="769"/>
                  </a:lnTo>
                  <a:lnTo>
                    <a:pt x="2938" y="765"/>
                  </a:lnTo>
                  <a:lnTo>
                    <a:pt x="2944" y="762"/>
                  </a:lnTo>
                  <a:lnTo>
                    <a:pt x="2943" y="762"/>
                  </a:lnTo>
                  <a:lnTo>
                    <a:pt x="2943" y="763"/>
                  </a:lnTo>
                  <a:lnTo>
                    <a:pt x="2943" y="764"/>
                  </a:lnTo>
                  <a:lnTo>
                    <a:pt x="2943" y="765"/>
                  </a:lnTo>
                  <a:lnTo>
                    <a:pt x="2943" y="766"/>
                  </a:lnTo>
                  <a:lnTo>
                    <a:pt x="2944" y="766"/>
                  </a:lnTo>
                  <a:lnTo>
                    <a:pt x="2944" y="770"/>
                  </a:lnTo>
                  <a:lnTo>
                    <a:pt x="2945" y="771"/>
                  </a:lnTo>
                  <a:lnTo>
                    <a:pt x="2945" y="770"/>
                  </a:lnTo>
                  <a:lnTo>
                    <a:pt x="2945" y="769"/>
                  </a:lnTo>
                  <a:lnTo>
                    <a:pt x="2946" y="767"/>
                  </a:lnTo>
                  <a:lnTo>
                    <a:pt x="2946" y="766"/>
                  </a:lnTo>
                  <a:lnTo>
                    <a:pt x="2946" y="765"/>
                  </a:lnTo>
                  <a:lnTo>
                    <a:pt x="2946" y="762"/>
                  </a:lnTo>
                  <a:lnTo>
                    <a:pt x="2947" y="759"/>
                  </a:lnTo>
                  <a:lnTo>
                    <a:pt x="2947" y="758"/>
                  </a:lnTo>
                  <a:lnTo>
                    <a:pt x="2954" y="756"/>
                  </a:lnTo>
                  <a:lnTo>
                    <a:pt x="2961" y="753"/>
                  </a:lnTo>
                  <a:lnTo>
                    <a:pt x="2960" y="754"/>
                  </a:lnTo>
                  <a:lnTo>
                    <a:pt x="2957" y="755"/>
                  </a:lnTo>
                  <a:lnTo>
                    <a:pt x="2956" y="755"/>
                  </a:lnTo>
                  <a:lnTo>
                    <a:pt x="2957" y="755"/>
                  </a:lnTo>
                  <a:lnTo>
                    <a:pt x="2959" y="756"/>
                  </a:lnTo>
                  <a:lnTo>
                    <a:pt x="2959" y="757"/>
                  </a:lnTo>
                  <a:lnTo>
                    <a:pt x="2959" y="758"/>
                  </a:lnTo>
                  <a:lnTo>
                    <a:pt x="2959" y="759"/>
                  </a:lnTo>
                  <a:lnTo>
                    <a:pt x="2959" y="762"/>
                  </a:lnTo>
                  <a:lnTo>
                    <a:pt x="2959" y="763"/>
                  </a:lnTo>
                  <a:lnTo>
                    <a:pt x="2962" y="767"/>
                  </a:lnTo>
                  <a:lnTo>
                    <a:pt x="2973" y="777"/>
                  </a:lnTo>
                  <a:lnTo>
                    <a:pt x="2974" y="779"/>
                  </a:lnTo>
                  <a:lnTo>
                    <a:pt x="2979" y="780"/>
                  </a:lnTo>
                  <a:lnTo>
                    <a:pt x="2980" y="781"/>
                  </a:lnTo>
                  <a:lnTo>
                    <a:pt x="2981" y="783"/>
                  </a:lnTo>
                  <a:lnTo>
                    <a:pt x="2981" y="784"/>
                  </a:lnTo>
                  <a:lnTo>
                    <a:pt x="2981" y="786"/>
                  </a:lnTo>
                  <a:lnTo>
                    <a:pt x="2980" y="784"/>
                  </a:lnTo>
                  <a:lnTo>
                    <a:pt x="2980" y="786"/>
                  </a:lnTo>
                  <a:lnTo>
                    <a:pt x="2980" y="787"/>
                  </a:lnTo>
                  <a:lnTo>
                    <a:pt x="2980" y="788"/>
                  </a:lnTo>
                  <a:lnTo>
                    <a:pt x="2979" y="788"/>
                  </a:lnTo>
                  <a:lnTo>
                    <a:pt x="2979" y="789"/>
                  </a:lnTo>
                  <a:lnTo>
                    <a:pt x="2979" y="790"/>
                  </a:lnTo>
                  <a:lnTo>
                    <a:pt x="2981" y="791"/>
                  </a:lnTo>
                  <a:lnTo>
                    <a:pt x="2981" y="792"/>
                  </a:lnTo>
                  <a:lnTo>
                    <a:pt x="2982" y="794"/>
                  </a:lnTo>
                  <a:lnTo>
                    <a:pt x="2982" y="795"/>
                  </a:lnTo>
                  <a:lnTo>
                    <a:pt x="2988" y="798"/>
                  </a:lnTo>
                  <a:lnTo>
                    <a:pt x="2990" y="795"/>
                  </a:lnTo>
                  <a:lnTo>
                    <a:pt x="2991" y="796"/>
                  </a:lnTo>
                  <a:lnTo>
                    <a:pt x="2992" y="797"/>
                  </a:lnTo>
                  <a:lnTo>
                    <a:pt x="2996" y="798"/>
                  </a:lnTo>
                  <a:lnTo>
                    <a:pt x="2997" y="799"/>
                  </a:lnTo>
                  <a:lnTo>
                    <a:pt x="2997" y="800"/>
                  </a:lnTo>
                  <a:lnTo>
                    <a:pt x="2997" y="803"/>
                  </a:lnTo>
                  <a:lnTo>
                    <a:pt x="2996" y="807"/>
                  </a:lnTo>
                  <a:lnTo>
                    <a:pt x="2995" y="808"/>
                  </a:lnTo>
                  <a:lnTo>
                    <a:pt x="2995" y="811"/>
                  </a:lnTo>
                  <a:lnTo>
                    <a:pt x="2995" y="812"/>
                  </a:lnTo>
                  <a:lnTo>
                    <a:pt x="2995" y="813"/>
                  </a:lnTo>
                  <a:lnTo>
                    <a:pt x="2995" y="814"/>
                  </a:lnTo>
                  <a:lnTo>
                    <a:pt x="2996" y="814"/>
                  </a:lnTo>
                  <a:lnTo>
                    <a:pt x="3000" y="816"/>
                  </a:lnTo>
                  <a:lnTo>
                    <a:pt x="3003" y="815"/>
                  </a:lnTo>
                  <a:lnTo>
                    <a:pt x="3006" y="816"/>
                  </a:lnTo>
                  <a:lnTo>
                    <a:pt x="3008" y="816"/>
                  </a:lnTo>
                  <a:lnTo>
                    <a:pt x="3009" y="815"/>
                  </a:lnTo>
                  <a:lnTo>
                    <a:pt x="3011" y="813"/>
                  </a:lnTo>
                  <a:lnTo>
                    <a:pt x="3009" y="813"/>
                  </a:lnTo>
                  <a:lnTo>
                    <a:pt x="3008" y="812"/>
                  </a:lnTo>
                  <a:lnTo>
                    <a:pt x="3008" y="811"/>
                  </a:lnTo>
                  <a:lnTo>
                    <a:pt x="3008" y="809"/>
                  </a:lnTo>
                  <a:lnTo>
                    <a:pt x="3008" y="807"/>
                  </a:lnTo>
                  <a:lnTo>
                    <a:pt x="3005" y="805"/>
                  </a:lnTo>
                  <a:lnTo>
                    <a:pt x="3006" y="801"/>
                  </a:lnTo>
                  <a:lnTo>
                    <a:pt x="3006" y="797"/>
                  </a:lnTo>
                  <a:lnTo>
                    <a:pt x="3006" y="794"/>
                  </a:lnTo>
                  <a:lnTo>
                    <a:pt x="3006" y="788"/>
                  </a:lnTo>
                  <a:lnTo>
                    <a:pt x="3006" y="787"/>
                  </a:lnTo>
                  <a:lnTo>
                    <a:pt x="3006" y="786"/>
                  </a:lnTo>
                  <a:lnTo>
                    <a:pt x="3006" y="783"/>
                  </a:lnTo>
                  <a:lnTo>
                    <a:pt x="3006" y="781"/>
                  </a:lnTo>
                  <a:lnTo>
                    <a:pt x="3006" y="780"/>
                  </a:lnTo>
                  <a:lnTo>
                    <a:pt x="3006" y="778"/>
                  </a:lnTo>
                  <a:lnTo>
                    <a:pt x="3007" y="777"/>
                  </a:lnTo>
                  <a:lnTo>
                    <a:pt x="3008" y="774"/>
                  </a:lnTo>
                  <a:lnTo>
                    <a:pt x="3008" y="773"/>
                  </a:lnTo>
                  <a:lnTo>
                    <a:pt x="3009" y="772"/>
                  </a:lnTo>
                  <a:lnTo>
                    <a:pt x="3014" y="772"/>
                  </a:lnTo>
                  <a:lnTo>
                    <a:pt x="3023" y="777"/>
                  </a:lnTo>
                  <a:lnTo>
                    <a:pt x="3024" y="777"/>
                  </a:lnTo>
                  <a:lnTo>
                    <a:pt x="3024" y="774"/>
                  </a:lnTo>
                  <a:lnTo>
                    <a:pt x="3022" y="772"/>
                  </a:lnTo>
                  <a:lnTo>
                    <a:pt x="3021" y="770"/>
                  </a:lnTo>
                  <a:lnTo>
                    <a:pt x="3020" y="767"/>
                  </a:lnTo>
                  <a:lnTo>
                    <a:pt x="3019" y="765"/>
                  </a:lnTo>
                  <a:lnTo>
                    <a:pt x="3019" y="764"/>
                  </a:lnTo>
                  <a:lnTo>
                    <a:pt x="3019" y="763"/>
                  </a:lnTo>
                  <a:lnTo>
                    <a:pt x="3017" y="762"/>
                  </a:lnTo>
                  <a:lnTo>
                    <a:pt x="3016" y="759"/>
                  </a:lnTo>
                  <a:lnTo>
                    <a:pt x="3016" y="758"/>
                  </a:lnTo>
                  <a:lnTo>
                    <a:pt x="3017" y="759"/>
                  </a:lnTo>
                  <a:lnTo>
                    <a:pt x="3023" y="764"/>
                  </a:lnTo>
                  <a:lnTo>
                    <a:pt x="3026" y="765"/>
                  </a:lnTo>
                  <a:lnTo>
                    <a:pt x="3031" y="772"/>
                  </a:lnTo>
                  <a:lnTo>
                    <a:pt x="3037" y="777"/>
                  </a:lnTo>
                  <a:lnTo>
                    <a:pt x="3045" y="787"/>
                  </a:lnTo>
                  <a:lnTo>
                    <a:pt x="3045" y="790"/>
                  </a:lnTo>
                  <a:lnTo>
                    <a:pt x="3046" y="790"/>
                  </a:lnTo>
                  <a:lnTo>
                    <a:pt x="3047" y="791"/>
                  </a:lnTo>
                  <a:lnTo>
                    <a:pt x="3057" y="795"/>
                  </a:lnTo>
                  <a:lnTo>
                    <a:pt x="3059" y="797"/>
                  </a:lnTo>
                  <a:lnTo>
                    <a:pt x="3065" y="797"/>
                  </a:lnTo>
                  <a:lnTo>
                    <a:pt x="3068" y="797"/>
                  </a:lnTo>
                  <a:lnTo>
                    <a:pt x="3067" y="795"/>
                  </a:lnTo>
                  <a:lnTo>
                    <a:pt x="3068" y="794"/>
                  </a:lnTo>
                  <a:lnTo>
                    <a:pt x="3073" y="791"/>
                  </a:lnTo>
                  <a:lnTo>
                    <a:pt x="3075" y="791"/>
                  </a:lnTo>
                  <a:lnTo>
                    <a:pt x="3077" y="794"/>
                  </a:lnTo>
                  <a:lnTo>
                    <a:pt x="3077" y="795"/>
                  </a:lnTo>
                  <a:lnTo>
                    <a:pt x="3078" y="795"/>
                  </a:lnTo>
                  <a:lnTo>
                    <a:pt x="3080" y="794"/>
                  </a:lnTo>
                  <a:lnTo>
                    <a:pt x="3082" y="795"/>
                  </a:lnTo>
                  <a:lnTo>
                    <a:pt x="3087" y="801"/>
                  </a:lnTo>
                  <a:lnTo>
                    <a:pt x="3093" y="805"/>
                  </a:lnTo>
                  <a:lnTo>
                    <a:pt x="3098" y="808"/>
                  </a:lnTo>
                  <a:lnTo>
                    <a:pt x="3100" y="808"/>
                  </a:lnTo>
                  <a:lnTo>
                    <a:pt x="3101" y="808"/>
                  </a:lnTo>
                  <a:lnTo>
                    <a:pt x="3101" y="809"/>
                  </a:lnTo>
                  <a:lnTo>
                    <a:pt x="3102" y="812"/>
                  </a:lnTo>
                  <a:lnTo>
                    <a:pt x="3103" y="814"/>
                  </a:lnTo>
                  <a:lnTo>
                    <a:pt x="3112" y="817"/>
                  </a:lnTo>
                  <a:lnTo>
                    <a:pt x="3115" y="820"/>
                  </a:lnTo>
                  <a:lnTo>
                    <a:pt x="3117" y="824"/>
                  </a:lnTo>
                  <a:close/>
                  <a:moveTo>
                    <a:pt x="1909" y="750"/>
                  </a:moveTo>
                  <a:lnTo>
                    <a:pt x="1909" y="752"/>
                  </a:lnTo>
                  <a:lnTo>
                    <a:pt x="1909" y="754"/>
                  </a:lnTo>
                  <a:lnTo>
                    <a:pt x="1908" y="755"/>
                  </a:lnTo>
                  <a:lnTo>
                    <a:pt x="1908" y="756"/>
                  </a:lnTo>
                  <a:lnTo>
                    <a:pt x="1908" y="757"/>
                  </a:lnTo>
                  <a:lnTo>
                    <a:pt x="1908" y="758"/>
                  </a:lnTo>
                  <a:lnTo>
                    <a:pt x="1908" y="759"/>
                  </a:lnTo>
                  <a:lnTo>
                    <a:pt x="1908" y="762"/>
                  </a:lnTo>
                  <a:lnTo>
                    <a:pt x="1907" y="761"/>
                  </a:lnTo>
                  <a:lnTo>
                    <a:pt x="1907" y="759"/>
                  </a:lnTo>
                  <a:lnTo>
                    <a:pt x="1906" y="758"/>
                  </a:lnTo>
                  <a:lnTo>
                    <a:pt x="1907" y="757"/>
                  </a:lnTo>
                  <a:lnTo>
                    <a:pt x="1907" y="756"/>
                  </a:lnTo>
                  <a:lnTo>
                    <a:pt x="1907" y="754"/>
                  </a:lnTo>
                  <a:lnTo>
                    <a:pt x="1904" y="750"/>
                  </a:lnTo>
                  <a:lnTo>
                    <a:pt x="1904" y="749"/>
                  </a:lnTo>
                  <a:lnTo>
                    <a:pt x="1903" y="749"/>
                  </a:lnTo>
                  <a:lnTo>
                    <a:pt x="1902" y="750"/>
                  </a:lnTo>
                  <a:lnTo>
                    <a:pt x="1902" y="752"/>
                  </a:lnTo>
                  <a:lnTo>
                    <a:pt x="1902" y="753"/>
                  </a:lnTo>
                  <a:lnTo>
                    <a:pt x="1903" y="755"/>
                  </a:lnTo>
                  <a:lnTo>
                    <a:pt x="1903" y="756"/>
                  </a:lnTo>
                  <a:lnTo>
                    <a:pt x="1902" y="756"/>
                  </a:lnTo>
                  <a:lnTo>
                    <a:pt x="1900" y="755"/>
                  </a:lnTo>
                  <a:lnTo>
                    <a:pt x="1899" y="756"/>
                  </a:lnTo>
                  <a:lnTo>
                    <a:pt x="1900" y="756"/>
                  </a:lnTo>
                  <a:lnTo>
                    <a:pt x="1902" y="758"/>
                  </a:lnTo>
                  <a:lnTo>
                    <a:pt x="1903" y="759"/>
                  </a:lnTo>
                  <a:lnTo>
                    <a:pt x="1903" y="762"/>
                  </a:lnTo>
                  <a:lnTo>
                    <a:pt x="1902" y="763"/>
                  </a:lnTo>
                  <a:lnTo>
                    <a:pt x="1901" y="764"/>
                  </a:lnTo>
                  <a:lnTo>
                    <a:pt x="1902" y="765"/>
                  </a:lnTo>
                  <a:lnTo>
                    <a:pt x="1902" y="766"/>
                  </a:lnTo>
                  <a:lnTo>
                    <a:pt x="1902" y="767"/>
                  </a:lnTo>
                  <a:lnTo>
                    <a:pt x="1901" y="766"/>
                  </a:lnTo>
                  <a:lnTo>
                    <a:pt x="1898" y="762"/>
                  </a:lnTo>
                  <a:lnTo>
                    <a:pt x="1891" y="762"/>
                  </a:lnTo>
                  <a:lnTo>
                    <a:pt x="1886" y="759"/>
                  </a:lnTo>
                  <a:lnTo>
                    <a:pt x="1885" y="758"/>
                  </a:lnTo>
                  <a:lnTo>
                    <a:pt x="1885" y="757"/>
                  </a:lnTo>
                  <a:lnTo>
                    <a:pt x="1876" y="757"/>
                  </a:lnTo>
                  <a:lnTo>
                    <a:pt x="1875" y="755"/>
                  </a:lnTo>
                  <a:lnTo>
                    <a:pt x="1876" y="754"/>
                  </a:lnTo>
                  <a:lnTo>
                    <a:pt x="1876" y="753"/>
                  </a:lnTo>
                  <a:lnTo>
                    <a:pt x="1876" y="752"/>
                  </a:lnTo>
                  <a:lnTo>
                    <a:pt x="1876" y="750"/>
                  </a:lnTo>
                  <a:lnTo>
                    <a:pt x="1876" y="749"/>
                  </a:lnTo>
                  <a:lnTo>
                    <a:pt x="1876" y="748"/>
                  </a:lnTo>
                  <a:lnTo>
                    <a:pt x="1877" y="748"/>
                  </a:lnTo>
                  <a:lnTo>
                    <a:pt x="1880" y="748"/>
                  </a:lnTo>
                  <a:lnTo>
                    <a:pt x="1881" y="748"/>
                  </a:lnTo>
                  <a:lnTo>
                    <a:pt x="1882" y="752"/>
                  </a:lnTo>
                  <a:lnTo>
                    <a:pt x="1882" y="753"/>
                  </a:lnTo>
                  <a:lnTo>
                    <a:pt x="1883" y="753"/>
                  </a:lnTo>
                  <a:lnTo>
                    <a:pt x="1884" y="753"/>
                  </a:lnTo>
                  <a:lnTo>
                    <a:pt x="1886" y="747"/>
                  </a:lnTo>
                  <a:lnTo>
                    <a:pt x="1887" y="747"/>
                  </a:lnTo>
                  <a:lnTo>
                    <a:pt x="1889" y="746"/>
                  </a:lnTo>
                  <a:lnTo>
                    <a:pt x="1890" y="747"/>
                  </a:lnTo>
                  <a:lnTo>
                    <a:pt x="1890" y="748"/>
                  </a:lnTo>
                  <a:lnTo>
                    <a:pt x="1894" y="748"/>
                  </a:lnTo>
                  <a:lnTo>
                    <a:pt x="1895" y="748"/>
                  </a:lnTo>
                  <a:lnTo>
                    <a:pt x="1895" y="750"/>
                  </a:lnTo>
                  <a:lnTo>
                    <a:pt x="1895" y="753"/>
                  </a:lnTo>
                  <a:lnTo>
                    <a:pt x="1895" y="754"/>
                  </a:lnTo>
                  <a:lnTo>
                    <a:pt x="1897" y="754"/>
                  </a:lnTo>
                  <a:lnTo>
                    <a:pt x="1897" y="753"/>
                  </a:lnTo>
                  <a:lnTo>
                    <a:pt x="1898" y="749"/>
                  </a:lnTo>
                  <a:lnTo>
                    <a:pt x="1899" y="746"/>
                  </a:lnTo>
                  <a:lnTo>
                    <a:pt x="1900" y="746"/>
                  </a:lnTo>
                  <a:lnTo>
                    <a:pt x="1909" y="750"/>
                  </a:lnTo>
                  <a:close/>
                  <a:moveTo>
                    <a:pt x="2322" y="740"/>
                  </a:moveTo>
                  <a:lnTo>
                    <a:pt x="2318" y="739"/>
                  </a:lnTo>
                  <a:lnTo>
                    <a:pt x="2317" y="738"/>
                  </a:lnTo>
                  <a:lnTo>
                    <a:pt x="2318" y="736"/>
                  </a:lnTo>
                  <a:lnTo>
                    <a:pt x="2320" y="732"/>
                  </a:lnTo>
                  <a:lnTo>
                    <a:pt x="2321" y="731"/>
                  </a:lnTo>
                  <a:lnTo>
                    <a:pt x="2322" y="733"/>
                  </a:lnTo>
                  <a:lnTo>
                    <a:pt x="2322" y="736"/>
                  </a:lnTo>
                  <a:lnTo>
                    <a:pt x="2321" y="737"/>
                  </a:lnTo>
                  <a:lnTo>
                    <a:pt x="2322" y="738"/>
                  </a:lnTo>
                  <a:lnTo>
                    <a:pt x="2325" y="738"/>
                  </a:lnTo>
                  <a:lnTo>
                    <a:pt x="2325" y="739"/>
                  </a:lnTo>
                  <a:lnTo>
                    <a:pt x="2325" y="740"/>
                  </a:lnTo>
                  <a:lnTo>
                    <a:pt x="2322" y="740"/>
                  </a:lnTo>
                  <a:close/>
                  <a:moveTo>
                    <a:pt x="2289" y="714"/>
                  </a:moveTo>
                  <a:lnTo>
                    <a:pt x="2290" y="714"/>
                  </a:lnTo>
                  <a:lnTo>
                    <a:pt x="2290" y="713"/>
                  </a:lnTo>
                  <a:lnTo>
                    <a:pt x="2289" y="713"/>
                  </a:lnTo>
                  <a:lnTo>
                    <a:pt x="2289" y="712"/>
                  </a:lnTo>
                  <a:lnTo>
                    <a:pt x="2294" y="711"/>
                  </a:lnTo>
                  <a:lnTo>
                    <a:pt x="2297" y="713"/>
                  </a:lnTo>
                  <a:lnTo>
                    <a:pt x="2298" y="712"/>
                  </a:lnTo>
                  <a:lnTo>
                    <a:pt x="2298" y="710"/>
                  </a:lnTo>
                  <a:lnTo>
                    <a:pt x="2298" y="708"/>
                  </a:lnTo>
                  <a:lnTo>
                    <a:pt x="2299" y="708"/>
                  </a:lnTo>
                  <a:lnTo>
                    <a:pt x="2300" y="711"/>
                  </a:lnTo>
                  <a:lnTo>
                    <a:pt x="2303" y="712"/>
                  </a:lnTo>
                  <a:lnTo>
                    <a:pt x="2303" y="713"/>
                  </a:lnTo>
                  <a:lnTo>
                    <a:pt x="2303" y="714"/>
                  </a:lnTo>
                  <a:lnTo>
                    <a:pt x="2301" y="714"/>
                  </a:lnTo>
                  <a:lnTo>
                    <a:pt x="2303" y="715"/>
                  </a:lnTo>
                  <a:lnTo>
                    <a:pt x="2304" y="716"/>
                  </a:lnTo>
                  <a:lnTo>
                    <a:pt x="2304" y="717"/>
                  </a:lnTo>
                  <a:lnTo>
                    <a:pt x="2303" y="717"/>
                  </a:lnTo>
                  <a:lnTo>
                    <a:pt x="2303" y="719"/>
                  </a:lnTo>
                  <a:lnTo>
                    <a:pt x="2304" y="719"/>
                  </a:lnTo>
                  <a:lnTo>
                    <a:pt x="2304" y="720"/>
                  </a:lnTo>
                  <a:lnTo>
                    <a:pt x="2303" y="721"/>
                  </a:lnTo>
                  <a:lnTo>
                    <a:pt x="2304" y="722"/>
                  </a:lnTo>
                  <a:lnTo>
                    <a:pt x="2306" y="722"/>
                  </a:lnTo>
                  <a:lnTo>
                    <a:pt x="2307" y="722"/>
                  </a:lnTo>
                  <a:lnTo>
                    <a:pt x="2307" y="723"/>
                  </a:lnTo>
                  <a:lnTo>
                    <a:pt x="2307" y="724"/>
                  </a:lnTo>
                  <a:lnTo>
                    <a:pt x="2306" y="724"/>
                  </a:lnTo>
                  <a:lnTo>
                    <a:pt x="2305" y="724"/>
                  </a:lnTo>
                  <a:lnTo>
                    <a:pt x="2304" y="725"/>
                  </a:lnTo>
                  <a:lnTo>
                    <a:pt x="2305" y="727"/>
                  </a:lnTo>
                  <a:lnTo>
                    <a:pt x="2305" y="728"/>
                  </a:lnTo>
                  <a:lnTo>
                    <a:pt x="2305" y="729"/>
                  </a:lnTo>
                  <a:lnTo>
                    <a:pt x="2305" y="730"/>
                  </a:lnTo>
                  <a:lnTo>
                    <a:pt x="2305" y="731"/>
                  </a:lnTo>
                  <a:lnTo>
                    <a:pt x="2304" y="731"/>
                  </a:lnTo>
                  <a:lnTo>
                    <a:pt x="2301" y="730"/>
                  </a:lnTo>
                  <a:lnTo>
                    <a:pt x="2300" y="729"/>
                  </a:lnTo>
                  <a:lnTo>
                    <a:pt x="2299" y="728"/>
                  </a:lnTo>
                  <a:lnTo>
                    <a:pt x="2299" y="724"/>
                  </a:lnTo>
                  <a:lnTo>
                    <a:pt x="2298" y="722"/>
                  </a:lnTo>
                  <a:lnTo>
                    <a:pt x="2296" y="721"/>
                  </a:lnTo>
                  <a:lnTo>
                    <a:pt x="2292" y="720"/>
                  </a:lnTo>
                  <a:lnTo>
                    <a:pt x="2292" y="719"/>
                  </a:lnTo>
                  <a:lnTo>
                    <a:pt x="2291" y="717"/>
                  </a:lnTo>
                  <a:lnTo>
                    <a:pt x="2291" y="716"/>
                  </a:lnTo>
                  <a:lnTo>
                    <a:pt x="2289" y="714"/>
                  </a:lnTo>
                  <a:close/>
                  <a:moveTo>
                    <a:pt x="1904" y="705"/>
                  </a:moveTo>
                  <a:lnTo>
                    <a:pt x="1903" y="706"/>
                  </a:lnTo>
                  <a:lnTo>
                    <a:pt x="1902" y="707"/>
                  </a:lnTo>
                  <a:lnTo>
                    <a:pt x="1902" y="710"/>
                  </a:lnTo>
                  <a:lnTo>
                    <a:pt x="1902" y="712"/>
                  </a:lnTo>
                  <a:lnTo>
                    <a:pt x="1901" y="712"/>
                  </a:lnTo>
                  <a:lnTo>
                    <a:pt x="1900" y="713"/>
                  </a:lnTo>
                  <a:lnTo>
                    <a:pt x="1897" y="712"/>
                  </a:lnTo>
                  <a:lnTo>
                    <a:pt x="1895" y="713"/>
                  </a:lnTo>
                  <a:lnTo>
                    <a:pt x="1893" y="712"/>
                  </a:lnTo>
                  <a:lnTo>
                    <a:pt x="1893" y="713"/>
                  </a:lnTo>
                  <a:lnTo>
                    <a:pt x="1892" y="713"/>
                  </a:lnTo>
                  <a:lnTo>
                    <a:pt x="1892" y="714"/>
                  </a:lnTo>
                  <a:lnTo>
                    <a:pt x="1891" y="713"/>
                  </a:lnTo>
                  <a:lnTo>
                    <a:pt x="1891" y="712"/>
                  </a:lnTo>
                  <a:lnTo>
                    <a:pt x="1891" y="711"/>
                  </a:lnTo>
                  <a:lnTo>
                    <a:pt x="1891" y="710"/>
                  </a:lnTo>
                  <a:lnTo>
                    <a:pt x="1891" y="707"/>
                  </a:lnTo>
                  <a:lnTo>
                    <a:pt x="1892" y="706"/>
                  </a:lnTo>
                  <a:lnTo>
                    <a:pt x="1893" y="706"/>
                  </a:lnTo>
                  <a:lnTo>
                    <a:pt x="1895" y="707"/>
                  </a:lnTo>
                  <a:lnTo>
                    <a:pt x="1898" y="705"/>
                  </a:lnTo>
                  <a:lnTo>
                    <a:pt x="1899" y="703"/>
                  </a:lnTo>
                  <a:lnTo>
                    <a:pt x="1901" y="704"/>
                  </a:lnTo>
                  <a:lnTo>
                    <a:pt x="1901" y="703"/>
                  </a:lnTo>
                  <a:lnTo>
                    <a:pt x="1903" y="704"/>
                  </a:lnTo>
                  <a:lnTo>
                    <a:pt x="1904" y="703"/>
                  </a:lnTo>
                  <a:lnTo>
                    <a:pt x="1904" y="705"/>
                  </a:lnTo>
                  <a:close/>
                  <a:moveTo>
                    <a:pt x="1884" y="706"/>
                  </a:moveTo>
                  <a:lnTo>
                    <a:pt x="1885" y="706"/>
                  </a:lnTo>
                  <a:lnTo>
                    <a:pt x="1886" y="705"/>
                  </a:lnTo>
                  <a:lnTo>
                    <a:pt x="1886" y="704"/>
                  </a:lnTo>
                  <a:lnTo>
                    <a:pt x="1889" y="705"/>
                  </a:lnTo>
                  <a:lnTo>
                    <a:pt x="1889" y="706"/>
                  </a:lnTo>
                  <a:lnTo>
                    <a:pt x="1889" y="707"/>
                  </a:lnTo>
                  <a:lnTo>
                    <a:pt x="1885" y="710"/>
                  </a:lnTo>
                  <a:lnTo>
                    <a:pt x="1882" y="710"/>
                  </a:lnTo>
                  <a:lnTo>
                    <a:pt x="1881" y="708"/>
                  </a:lnTo>
                  <a:lnTo>
                    <a:pt x="1880" y="707"/>
                  </a:lnTo>
                  <a:lnTo>
                    <a:pt x="1880" y="706"/>
                  </a:lnTo>
                  <a:lnTo>
                    <a:pt x="1880" y="705"/>
                  </a:lnTo>
                  <a:lnTo>
                    <a:pt x="1878" y="704"/>
                  </a:lnTo>
                  <a:lnTo>
                    <a:pt x="1881" y="702"/>
                  </a:lnTo>
                  <a:lnTo>
                    <a:pt x="1882" y="702"/>
                  </a:lnTo>
                  <a:lnTo>
                    <a:pt x="1882" y="704"/>
                  </a:lnTo>
                  <a:lnTo>
                    <a:pt x="1883" y="706"/>
                  </a:lnTo>
                  <a:lnTo>
                    <a:pt x="1884" y="707"/>
                  </a:lnTo>
                  <a:lnTo>
                    <a:pt x="1884" y="706"/>
                  </a:lnTo>
                  <a:close/>
                  <a:moveTo>
                    <a:pt x="1929" y="710"/>
                  </a:moveTo>
                  <a:lnTo>
                    <a:pt x="1930" y="712"/>
                  </a:lnTo>
                  <a:lnTo>
                    <a:pt x="1930" y="713"/>
                  </a:lnTo>
                  <a:lnTo>
                    <a:pt x="1933" y="714"/>
                  </a:lnTo>
                  <a:lnTo>
                    <a:pt x="1932" y="716"/>
                  </a:lnTo>
                  <a:lnTo>
                    <a:pt x="1930" y="716"/>
                  </a:lnTo>
                  <a:lnTo>
                    <a:pt x="1928" y="715"/>
                  </a:lnTo>
                  <a:lnTo>
                    <a:pt x="1927" y="715"/>
                  </a:lnTo>
                  <a:lnTo>
                    <a:pt x="1926" y="714"/>
                  </a:lnTo>
                  <a:lnTo>
                    <a:pt x="1927" y="712"/>
                  </a:lnTo>
                  <a:lnTo>
                    <a:pt x="1928" y="711"/>
                  </a:lnTo>
                  <a:lnTo>
                    <a:pt x="1927" y="708"/>
                  </a:lnTo>
                  <a:lnTo>
                    <a:pt x="1927" y="707"/>
                  </a:lnTo>
                  <a:lnTo>
                    <a:pt x="1927" y="706"/>
                  </a:lnTo>
                  <a:lnTo>
                    <a:pt x="1926" y="706"/>
                  </a:lnTo>
                  <a:lnTo>
                    <a:pt x="1925" y="705"/>
                  </a:lnTo>
                  <a:lnTo>
                    <a:pt x="1926" y="704"/>
                  </a:lnTo>
                  <a:lnTo>
                    <a:pt x="1927" y="703"/>
                  </a:lnTo>
                  <a:lnTo>
                    <a:pt x="1928" y="702"/>
                  </a:lnTo>
                  <a:lnTo>
                    <a:pt x="1929" y="703"/>
                  </a:lnTo>
                  <a:lnTo>
                    <a:pt x="1929" y="704"/>
                  </a:lnTo>
                  <a:lnTo>
                    <a:pt x="1930" y="707"/>
                  </a:lnTo>
                  <a:lnTo>
                    <a:pt x="1929" y="710"/>
                  </a:lnTo>
                  <a:close/>
                  <a:moveTo>
                    <a:pt x="3216" y="699"/>
                  </a:moveTo>
                  <a:lnTo>
                    <a:pt x="3215" y="702"/>
                  </a:lnTo>
                  <a:lnTo>
                    <a:pt x="3213" y="703"/>
                  </a:lnTo>
                  <a:lnTo>
                    <a:pt x="3213" y="705"/>
                  </a:lnTo>
                  <a:lnTo>
                    <a:pt x="3213" y="707"/>
                  </a:lnTo>
                  <a:lnTo>
                    <a:pt x="3213" y="710"/>
                  </a:lnTo>
                  <a:lnTo>
                    <a:pt x="3213" y="711"/>
                  </a:lnTo>
                  <a:lnTo>
                    <a:pt x="3212" y="712"/>
                  </a:lnTo>
                  <a:lnTo>
                    <a:pt x="3209" y="712"/>
                  </a:lnTo>
                  <a:lnTo>
                    <a:pt x="3202" y="712"/>
                  </a:lnTo>
                  <a:lnTo>
                    <a:pt x="3197" y="712"/>
                  </a:lnTo>
                  <a:lnTo>
                    <a:pt x="3194" y="712"/>
                  </a:lnTo>
                  <a:lnTo>
                    <a:pt x="3193" y="712"/>
                  </a:lnTo>
                  <a:lnTo>
                    <a:pt x="3193" y="711"/>
                  </a:lnTo>
                  <a:lnTo>
                    <a:pt x="3194" y="708"/>
                  </a:lnTo>
                  <a:lnTo>
                    <a:pt x="3196" y="707"/>
                  </a:lnTo>
                  <a:lnTo>
                    <a:pt x="3197" y="706"/>
                  </a:lnTo>
                  <a:lnTo>
                    <a:pt x="3201" y="704"/>
                  </a:lnTo>
                  <a:lnTo>
                    <a:pt x="3202" y="702"/>
                  </a:lnTo>
                  <a:lnTo>
                    <a:pt x="3204" y="700"/>
                  </a:lnTo>
                  <a:lnTo>
                    <a:pt x="3206" y="699"/>
                  </a:lnTo>
                  <a:lnTo>
                    <a:pt x="3216" y="696"/>
                  </a:lnTo>
                  <a:lnTo>
                    <a:pt x="3219" y="696"/>
                  </a:lnTo>
                  <a:lnTo>
                    <a:pt x="3218" y="698"/>
                  </a:lnTo>
                  <a:lnTo>
                    <a:pt x="3216" y="699"/>
                  </a:lnTo>
                  <a:close/>
                  <a:moveTo>
                    <a:pt x="1907" y="648"/>
                  </a:moveTo>
                  <a:lnTo>
                    <a:pt x="1907" y="649"/>
                  </a:lnTo>
                  <a:lnTo>
                    <a:pt x="1908" y="654"/>
                  </a:lnTo>
                  <a:lnTo>
                    <a:pt x="1908" y="655"/>
                  </a:lnTo>
                  <a:lnTo>
                    <a:pt x="1906" y="662"/>
                  </a:lnTo>
                  <a:lnTo>
                    <a:pt x="1904" y="663"/>
                  </a:lnTo>
                  <a:lnTo>
                    <a:pt x="1902" y="664"/>
                  </a:lnTo>
                  <a:lnTo>
                    <a:pt x="1901" y="666"/>
                  </a:lnTo>
                  <a:lnTo>
                    <a:pt x="1900" y="667"/>
                  </a:lnTo>
                  <a:lnTo>
                    <a:pt x="1900" y="669"/>
                  </a:lnTo>
                  <a:lnTo>
                    <a:pt x="1901" y="670"/>
                  </a:lnTo>
                  <a:lnTo>
                    <a:pt x="1900" y="671"/>
                  </a:lnTo>
                  <a:lnTo>
                    <a:pt x="1899" y="672"/>
                  </a:lnTo>
                  <a:lnTo>
                    <a:pt x="1898" y="672"/>
                  </a:lnTo>
                  <a:lnTo>
                    <a:pt x="1897" y="670"/>
                  </a:lnTo>
                  <a:lnTo>
                    <a:pt x="1895" y="671"/>
                  </a:lnTo>
                  <a:lnTo>
                    <a:pt x="1893" y="673"/>
                  </a:lnTo>
                  <a:lnTo>
                    <a:pt x="1885" y="677"/>
                  </a:lnTo>
                  <a:lnTo>
                    <a:pt x="1886" y="675"/>
                  </a:lnTo>
                  <a:lnTo>
                    <a:pt x="1886" y="674"/>
                  </a:lnTo>
                  <a:lnTo>
                    <a:pt x="1887" y="673"/>
                  </a:lnTo>
                  <a:lnTo>
                    <a:pt x="1887" y="672"/>
                  </a:lnTo>
                  <a:lnTo>
                    <a:pt x="1889" y="672"/>
                  </a:lnTo>
                  <a:lnTo>
                    <a:pt x="1891" y="671"/>
                  </a:lnTo>
                  <a:lnTo>
                    <a:pt x="1892" y="670"/>
                  </a:lnTo>
                  <a:lnTo>
                    <a:pt x="1891" y="667"/>
                  </a:lnTo>
                  <a:lnTo>
                    <a:pt x="1890" y="667"/>
                  </a:lnTo>
                  <a:lnTo>
                    <a:pt x="1887" y="670"/>
                  </a:lnTo>
                  <a:lnTo>
                    <a:pt x="1882" y="671"/>
                  </a:lnTo>
                  <a:lnTo>
                    <a:pt x="1875" y="672"/>
                  </a:lnTo>
                  <a:lnTo>
                    <a:pt x="1874" y="671"/>
                  </a:lnTo>
                  <a:lnTo>
                    <a:pt x="1875" y="670"/>
                  </a:lnTo>
                  <a:lnTo>
                    <a:pt x="1875" y="669"/>
                  </a:lnTo>
                  <a:lnTo>
                    <a:pt x="1877" y="667"/>
                  </a:lnTo>
                  <a:lnTo>
                    <a:pt x="1878" y="665"/>
                  </a:lnTo>
                  <a:lnTo>
                    <a:pt x="1883" y="662"/>
                  </a:lnTo>
                  <a:lnTo>
                    <a:pt x="1886" y="663"/>
                  </a:lnTo>
                  <a:lnTo>
                    <a:pt x="1893" y="658"/>
                  </a:lnTo>
                  <a:lnTo>
                    <a:pt x="1901" y="653"/>
                  </a:lnTo>
                  <a:lnTo>
                    <a:pt x="1904" y="648"/>
                  </a:lnTo>
                  <a:lnTo>
                    <a:pt x="1907" y="648"/>
                  </a:lnTo>
                  <a:close/>
                  <a:moveTo>
                    <a:pt x="2136" y="640"/>
                  </a:moveTo>
                  <a:lnTo>
                    <a:pt x="2139" y="637"/>
                  </a:lnTo>
                  <a:lnTo>
                    <a:pt x="2141" y="637"/>
                  </a:lnTo>
                  <a:lnTo>
                    <a:pt x="2142" y="639"/>
                  </a:lnTo>
                  <a:lnTo>
                    <a:pt x="2141" y="640"/>
                  </a:lnTo>
                  <a:lnTo>
                    <a:pt x="2139" y="640"/>
                  </a:lnTo>
                  <a:lnTo>
                    <a:pt x="2137" y="642"/>
                  </a:lnTo>
                  <a:lnTo>
                    <a:pt x="2136" y="641"/>
                  </a:lnTo>
                  <a:lnTo>
                    <a:pt x="2136" y="640"/>
                  </a:lnTo>
                  <a:close/>
                  <a:moveTo>
                    <a:pt x="1737" y="640"/>
                  </a:moveTo>
                  <a:lnTo>
                    <a:pt x="1738" y="644"/>
                  </a:lnTo>
                  <a:lnTo>
                    <a:pt x="1740" y="647"/>
                  </a:lnTo>
                  <a:lnTo>
                    <a:pt x="1738" y="653"/>
                  </a:lnTo>
                  <a:lnTo>
                    <a:pt x="1731" y="655"/>
                  </a:lnTo>
                  <a:lnTo>
                    <a:pt x="1727" y="655"/>
                  </a:lnTo>
                  <a:lnTo>
                    <a:pt x="1725" y="649"/>
                  </a:lnTo>
                  <a:lnTo>
                    <a:pt x="1723" y="647"/>
                  </a:lnTo>
                  <a:lnTo>
                    <a:pt x="1723" y="644"/>
                  </a:lnTo>
                  <a:lnTo>
                    <a:pt x="1725" y="640"/>
                  </a:lnTo>
                  <a:lnTo>
                    <a:pt x="1727" y="638"/>
                  </a:lnTo>
                  <a:lnTo>
                    <a:pt x="1727" y="637"/>
                  </a:lnTo>
                  <a:lnTo>
                    <a:pt x="1735" y="636"/>
                  </a:lnTo>
                  <a:lnTo>
                    <a:pt x="1736" y="637"/>
                  </a:lnTo>
                  <a:lnTo>
                    <a:pt x="1737" y="640"/>
                  </a:lnTo>
                  <a:close/>
                  <a:moveTo>
                    <a:pt x="2150" y="635"/>
                  </a:moveTo>
                  <a:lnTo>
                    <a:pt x="2151" y="635"/>
                  </a:lnTo>
                  <a:lnTo>
                    <a:pt x="2151" y="633"/>
                  </a:lnTo>
                  <a:lnTo>
                    <a:pt x="2152" y="635"/>
                  </a:lnTo>
                  <a:lnTo>
                    <a:pt x="2152" y="637"/>
                  </a:lnTo>
                  <a:lnTo>
                    <a:pt x="2151" y="637"/>
                  </a:lnTo>
                  <a:lnTo>
                    <a:pt x="2150" y="637"/>
                  </a:lnTo>
                  <a:lnTo>
                    <a:pt x="2150" y="635"/>
                  </a:lnTo>
                  <a:close/>
                  <a:moveTo>
                    <a:pt x="2184" y="635"/>
                  </a:moveTo>
                  <a:lnTo>
                    <a:pt x="2184" y="636"/>
                  </a:lnTo>
                  <a:lnTo>
                    <a:pt x="2184" y="637"/>
                  </a:lnTo>
                  <a:lnTo>
                    <a:pt x="2184" y="638"/>
                  </a:lnTo>
                  <a:lnTo>
                    <a:pt x="2184" y="639"/>
                  </a:lnTo>
                  <a:lnTo>
                    <a:pt x="2184" y="640"/>
                  </a:lnTo>
                  <a:lnTo>
                    <a:pt x="2184" y="641"/>
                  </a:lnTo>
                  <a:lnTo>
                    <a:pt x="2183" y="641"/>
                  </a:lnTo>
                  <a:lnTo>
                    <a:pt x="2182" y="641"/>
                  </a:lnTo>
                  <a:lnTo>
                    <a:pt x="2175" y="645"/>
                  </a:lnTo>
                  <a:lnTo>
                    <a:pt x="2172" y="645"/>
                  </a:lnTo>
                  <a:lnTo>
                    <a:pt x="2171" y="645"/>
                  </a:lnTo>
                  <a:lnTo>
                    <a:pt x="2171" y="644"/>
                  </a:lnTo>
                  <a:lnTo>
                    <a:pt x="2171" y="642"/>
                  </a:lnTo>
                  <a:lnTo>
                    <a:pt x="2176" y="641"/>
                  </a:lnTo>
                  <a:lnTo>
                    <a:pt x="2177" y="640"/>
                  </a:lnTo>
                  <a:lnTo>
                    <a:pt x="2176" y="639"/>
                  </a:lnTo>
                  <a:lnTo>
                    <a:pt x="2174" y="639"/>
                  </a:lnTo>
                  <a:lnTo>
                    <a:pt x="2172" y="637"/>
                  </a:lnTo>
                  <a:lnTo>
                    <a:pt x="2175" y="632"/>
                  </a:lnTo>
                  <a:lnTo>
                    <a:pt x="2176" y="631"/>
                  </a:lnTo>
                  <a:lnTo>
                    <a:pt x="2177" y="631"/>
                  </a:lnTo>
                  <a:lnTo>
                    <a:pt x="2177" y="632"/>
                  </a:lnTo>
                  <a:lnTo>
                    <a:pt x="2179" y="632"/>
                  </a:lnTo>
                  <a:lnTo>
                    <a:pt x="2180" y="633"/>
                  </a:lnTo>
                  <a:lnTo>
                    <a:pt x="2180" y="635"/>
                  </a:lnTo>
                  <a:lnTo>
                    <a:pt x="2182" y="635"/>
                  </a:lnTo>
                  <a:lnTo>
                    <a:pt x="2183" y="633"/>
                  </a:lnTo>
                  <a:lnTo>
                    <a:pt x="2184" y="633"/>
                  </a:lnTo>
                  <a:lnTo>
                    <a:pt x="2184" y="635"/>
                  </a:lnTo>
                  <a:close/>
                  <a:moveTo>
                    <a:pt x="2162" y="621"/>
                  </a:moveTo>
                  <a:lnTo>
                    <a:pt x="2163" y="622"/>
                  </a:lnTo>
                  <a:lnTo>
                    <a:pt x="2163" y="623"/>
                  </a:lnTo>
                  <a:lnTo>
                    <a:pt x="2162" y="624"/>
                  </a:lnTo>
                  <a:lnTo>
                    <a:pt x="2161" y="623"/>
                  </a:lnTo>
                  <a:lnTo>
                    <a:pt x="2160" y="623"/>
                  </a:lnTo>
                  <a:lnTo>
                    <a:pt x="2160" y="624"/>
                  </a:lnTo>
                  <a:lnTo>
                    <a:pt x="2159" y="628"/>
                  </a:lnTo>
                  <a:lnTo>
                    <a:pt x="2157" y="629"/>
                  </a:lnTo>
                  <a:lnTo>
                    <a:pt x="2154" y="628"/>
                  </a:lnTo>
                  <a:lnTo>
                    <a:pt x="2154" y="625"/>
                  </a:lnTo>
                  <a:lnTo>
                    <a:pt x="2156" y="623"/>
                  </a:lnTo>
                  <a:lnTo>
                    <a:pt x="2156" y="622"/>
                  </a:lnTo>
                  <a:lnTo>
                    <a:pt x="2156" y="621"/>
                  </a:lnTo>
                  <a:lnTo>
                    <a:pt x="2157" y="621"/>
                  </a:lnTo>
                  <a:lnTo>
                    <a:pt x="2158" y="621"/>
                  </a:lnTo>
                  <a:lnTo>
                    <a:pt x="2158" y="620"/>
                  </a:lnTo>
                  <a:lnTo>
                    <a:pt x="2159" y="618"/>
                  </a:lnTo>
                  <a:lnTo>
                    <a:pt x="2161" y="618"/>
                  </a:lnTo>
                  <a:lnTo>
                    <a:pt x="2162" y="619"/>
                  </a:lnTo>
                  <a:lnTo>
                    <a:pt x="2165" y="619"/>
                  </a:lnTo>
                  <a:lnTo>
                    <a:pt x="2165" y="620"/>
                  </a:lnTo>
                  <a:lnTo>
                    <a:pt x="2163" y="621"/>
                  </a:lnTo>
                  <a:lnTo>
                    <a:pt x="2162" y="621"/>
                  </a:lnTo>
                  <a:close/>
                  <a:moveTo>
                    <a:pt x="2184" y="539"/>
                  </a:moveTo>
                  <a:lnTo>
                    <a:pt x="2184" y="541"/>
                  </a:lnTo>
                  <a:lnTo>
                    <a:pt x="2182" y="546"/>
                  </a:lnTo>
                  <a:lnTo>
                    <a:pt x="2180" y="548"/>
                  </a:lnTo>
                  <a:lnTo>
                    <a:pt x="2177" y="549"/>
                  </a:lnTo>
                  <a:lnTo>
                    <a:pt x="2177" y="548"/>
                  </a:lnTo>
                  <a:lnTo>
                    <a:pt x="2176" y="547"/>
                  </a:lnTo>
                  <a:lnTo>
                    <a:pt x="2176" y="546"/>
                  </a:lnTo>
                  <a:lnTo>
                    <a:pt x="2177" y="545"/>
                  </a:lnTo>
                  <a:lnTo>
                    <a:pt x="2176" y="544"/>
                  </a:lnTo>
                  <a:lnTo>
                    <a:pt x="2171" y="546"/>
                  </a:lnTo>
                  <a:lnTo>
                    <a:pt x="2161" y="544"/>
                  </a:lnTo>
                  <a:lnTo>
                    <a:pt x="2151" y="540"/>
                  </a:lnTo>
                  <a:lnTo>
                    <a:pt x="2152" y="537"/>
                  </a:lnTo>
                  <a:lnTo>
                    <a:pt x="2153" y="537"/>
                  </a:lnTo>
                  <a:lnTo>
                    <a:pt x="2163" y="535"/>
                  </a:lnTo>
                  <a:lnTo>
                    <a:pt x="2165" y="533"/>
                  </a:lnTo>
                  <a:lnTo>
                    <a:pt x="2165" y="535"/>
                  </a:lnTo>
                  <a:lnTo>
                    <a:pt x="2165" y="536"/>
                  </a:lnTo>
                  <a:lnTo>
                    <a:pt x="2171" y="536"/>
                  </a:lnTo>
                  <a:lnTo>
                    <a:pt x="2172" y="536"/>
                  </a:lnTo>
                  <a:lnTo>
                    <a:pt x="2172" y="535"/>
                  </a:lnTo>
                  <a:lnTo>
                    <a:pt x="2174" y="535"/>
                  </a:lnTo>
                  <a:lnTo>
                    <a:pt x="2174" y="533"/>
                  </a:lnTo>
                  <a:lnTo>
                    <a:pt x="2175" y="533"/>
                  </a:lnTo>
                  <a:lnTo>
                    <a:pt x="2180" y="533"/>
                  </a:lnTo>
                  <a:lnTo>
                    <a:pt x="2180" y="535"/>
                  </a:lnTo>
                  <a:lnTo>
                    <a:pt x="2182" y="536"/>
                  </a:lnTo>
                  <a:lnTo>
                    <a:pt x="2182" y="537"/>
                  </a:lnTo>
                  <a:lnTo>
                    <a:pt x="2182" y="538"/>
                  </a:lnTo>
                  <a:lnTo>
                    <a:pt x="2183" y="538"/>
                  </a:lnTo>
                  <a:lnTo>
                    <a:pt x="2184" y="539"/>
                  </a:lnTo>
                  <a:close/>
                  <a:moveTo>
                    <a:pt x="2154" y="526"/>
                  </a:moveTo>
                  <a:lnTo>
                    <a:pt x="2153" y="527"/>
                  </a:lnTo>
                  <a:lnTo>
                    <a:pt x="2146" y="532"/>
                  </a:lnTo>
                  <a:lnTo>
                    <a:pt x="2145" y="532"/>
                  </a:lnTo>
                  <a:lnTo>
                    <a:pt x="2143" y="531"/>
                  </a:lnTo>
                  <a:lnTo>
                    <a:pt x="2142" y="530"/>
                  </a:lnTo>
                  <a:lnTo>
                    <a:pt x="2141" y="530"/>
                  </a:lnTo>
                  <a:lnTo>
                    <a:pt x="2141" y="528"/>
                  </a:lnTo>
                  <a:lnTo>
                    <a:pt x="2142" y="524"/>
                  </a:lnTo>
                  <a:lnTo>
                    <a:pt x="2143" y="523"/>
                  </a:lnTo>
                  <a:lnTo>
                    <a:pt x="2148" y="524"/>
                  </a:lnTo>
                  <a:lnTo>
                    <a:pt x="2150" y="524"/>
                  </a:lnTo>
                  <a:lnTo>
                    <a:pt x="2151" y="521"/>
                  </a:lnTo>
                  <a:lnTo>
                    <a:pt x="2151" y="520"/>
                  </a:lnTo>
                  <a:lnTo>
                    <a:pt x="2151" y="516"/>
                  </a:lnTo>
                  <a:lnTo>
                    <a:pt x="2153" y="514"/>
                  </a:lnTo>
                  <a:lnTo>
                    <a:pt x="2157" y="514"/>
                  </a:lnTo>
                  <a:lnTo>
                    <a:pt x="2158" y="515"/>
                  </a:lnTo>
                  <a:lnTo>
                    <a:pt x="2159" y="518"/>
                  </a:lnTo>
                  <a:lnTo>
                    <a:pt x="2160" y="518"/>
                  </a:lnTo>
                  <a:lnTo>
                    <a:pt x="2160" y="519"/>
                  </a:lnTo>
                  <a:lnTo>
                    <a:pt x="2160" y="520"/>
                  </a:lnTo>
                  <a:lnTo>
                    <a:pt x="2160" y="522"/>
                  </a:lnTo>
                  <a:lnTo>
                    <a:pt x="2159" y="524"/>
                  </a:lnTo>
                  <a:lnTo>
                    <a:pt x="2158" y="524"/>
                  </a:lnTo>
                  <a:lnTo>
                    <a:pt x="2157" y="522"/>
                  </a:lnTo>
                  <a:lnTo>
                    <a:pt x="2157" y="521"/>
                  </a:lnTo>
                  <a:lnTo>
                    <a:pt x="2152" y="524"/>
                  </a:lnTo>
                  <a:lnTo>
                    <a:pt x="2153" y="526"/>
                  </a:lnTo>
                  <a:lnTo>
                    <a:pt x="2154" y="526"/>
                  </a:lnTo>
                  <a:close/>
                  <a:moveTo>
                    <a:pt x="2126" y="485"/>
                  </a:moveTo>
                  <a:lnTo>
                    <a:pt x="2126" y="487"/>
                  </a:lnTo>
                  <a:lnTo>
                    <a:pt x="2125" y="489"/>
                  </a:lnTo>
                  <a:lnTo>
                    <a:pt x="2126" y="490"/>
                  </a:lnTo>
                  <a:lnTo>
                    <a:pt x="2125" y="494"/>
                  </a:lnTo>
                  <a:lnTo>
                    <a:pt x="2124" y="496"/>
                  </a:lnTo>
                  <a:lnTo>
                    <a:pt x="2122" y="498"/>
                  </a:lnTo>
                  <a:lnTo>
                    <a:pt x="2117" y="506"/>
                  </a:lnTo>
                  <a:lnTo>
                    <a:pt x="2111" y="515"/>
                  </a:lnTo>
                  <a:lnTo>
                    <a:pt x="2110" y="515"/>
                  </a:lnTo>
                  <a:lnTo>
                    <a:pt x="2109" y="515"/>
                  </a:lnTo>
                  <a:lnTo>
                    <a:pt x="2108" y="513"/>
                  </a:lnTo>
                  <a:lnTo>
                    <a:pt x="2107" y="513"/>
                  </a:lnTo>
                  <a:lnTo>
                    <a:pt x="2106" y="514"/>
                  </a:lnTo>
                  <a:lnTo>
                    <a:pt x="2100" y="514"/>
                  </a:lnTo>
                  <a:lnTo>
                    <a:pt x="2099" y="515"/>
                  </a:lnTo>
                  <a:lnTo>
                    <a:pt x="2097" y="516"/>
                  </a:lnTo>
                  <a:lnTo>
                    <a:pt x="2094" y="518"/>
                  </a:lnTo>
                  <a:lnTo>
                    <a:pt x="2093" y="519"/>
                  </a:lnTo>
                  <a:lnTo>
                    <a:pt x="2091" y="522"/>
                  </a:lnTo>
                  <a:lnTo>
                    <a:pt x="2084" y="526"/>
                  </a:lnTo>
                  <a:lnTo>
                    <a:pt x="2074" y="526"/>
                  </a:lnTo>
                  <a:lnTo>
                    <a:pt x="2070" y="527"/>
                  </a:lnTo>
                  <a:lnTo>
                    <a:pt x="2067" y="526"/>
                  </a:lnTo>
                  <a:lnTo>
                    <a:pt x="2066" y="526"/>
                  </a:lnTo>
                  <a:lnTo>
                    <a:pt x="2064" y="530"/>
                  </a:lnTo>
                  <a:lnTo>
                    <a:pt x="2064" y="531"/>
                  </a:lnTo>
                  <a:lnTo>
                    <a:pt x="2064" y="532"/>
                  </a:lnTo>
                  <a:lnTo>
                    <a:pt x="2063" y="533"/>
                  </a:lnTo>
                  <a:lnTo>
                    <a:pt x="2058" y="536"/>
                  </a:lnTo>
                  <a:lnTo>
                    <a:pt x="2058" y="535"/>
                  </a:lnTo>
                  <a:lnTo>
                    <a:pt x="2058" y="533"/>
                  </a:lnTo>
                  <a:lnTo>
                    <a:pt x="2059" y="532"/>
                  </a:lnTo>
                  <a:lnTo>
                    <a:pt x="2059" y="530"/>
                  </a:lnTo>
                  <a:lnTo>
                    <a:pt x="2058" y="530"/>
                  </a:lnTo>
                  <a:lnTo>
                    <a:pt x="2057" y="529"/>
                  </a:lnTo>
                  <a:lnTo>
                    <a:pt x="2048" y="529"/>
                  </a:lnTo>
                  <a:lnTo>
                    <a:pt x="2046" y="531"/>
                  </a:lnTo>
                  <a:lnTo>
                    <a:pt x="2045" y="532"/>
                  </a:lnTo>
                  <a:lnTo>
                    <a:pt x="2044" y="533"/>
                  </a:lnTo>
                  <a:lnTo>
                    <a:pt x="2042" y="533"/>
                  </a:lnTo>
                  <a:lnTo>
                    <a:pt x="2042" y="532"/>
                  </a:lnTo>
                  <a:lnTo>
                    <a:pt x="2042" y="531"/>
                  </a:lnTo>
                  <a:lnTo>
                    <a:pt x="2041" y="530"/>
                  </a:lnTo>
                  <a:lnTo>
                    <a:pt x="2032" y="533"/>
                  </a:lnTo>
                  <a:lnTo>
                    <a:pt x="2022" y="532"/>
                  </a:lnTo>
                  <a:lnTo>
                    <a:pt x="2021" y="533"/>
                  </a:lnTo>
                  <a:lnTo>
                    <a:pt x="2018" y="540"/>
                  </a:lnTo>
                  <a:lnTo>
                    <a:pt x="2007" y="548"/>
                  </a:lnTo>
                  <a:lnTo>
                    <a:pt x="2004" y="553"/>
                  </a:lnTo>
                  <a:lnTo>
                    <a:pt x="2002" y="553"/>
                  </a:lnTo>
                  <a:lnTo>
                    <a:pt x="1994" y="561"/>
                  </a:lnTo>
                  <a:lnTo>
                    <a:pt x="1989" y="562"/>
                  </a:lnTo>
                  <a:lnTo>
                    <a:pt x="1984" y="560"/>
                  </a:lnTo>
                  <a:lnTo>
                    <a:pt x="1981" y="562"/>
                  </a:lnTo>
                  <a:lnTo>
                    <a:pt x="1980" y="563"/>
                  </a:lnTo>
                  <a:lnTo>
                    <a:pt x="1979" y="561"/>
                  </a:lnTo>
                  <a:lnTo>
                    <a:pt x="1977" y="561"/>
                  </a:lnTo>
                  <a:lnTo>
                    <a:pt x="1977" y="560"/>
                  </a:lnTo>
                  <a:lnTo>
                    <a:pt x="1978" y="558"/>
                  </a:lnTo>
                  <a:lnTo>
                    <a:pt x="1978" y="557"/>
                  </a:lnTo>
                  <a:lnTo>
                    <a:pt x="1978" y="556"/>
                  </a:lnTo>
                  <a:lnTo>
                    <a:pt x="1977" y="555"/>
                  </a:lnTo>
                  <a:lnTo>
                    <a:pt x="1976" y="555"/>
                  </a:lnTo>
                  <a:lnTo>
                    <a:pt x="1977" y="554"/>
                  </a:lnTo>
                  <a:lnTo>
                    <a:pt x="1975" y="552"/>
                  </a:lnTo>
                  <a:lnTo>
                    <a:pt x="1975" y="550"/>
                  </a:lnTo>
                  <a:lnTo>
                    <a:pt x="1976" y="549"/>
                  </a:lnTo>
                  <a:lnTo>
                    <a:pt x="1977" y="548"/>
                  </a:lnTo>
                  <a:lnTo>
                    <a:pt x="1978" y="547"/>
                  </a:lnTo>
                  <a:lnTo>
                    <a:pt x="1979" y="544"/>
                  </a:lnTo>
                  <a:lnTo>
                    <a:pt x="1981" y="539"/>
                  </a:lnTo>
                  <a:lnTo>
                    <a:pt x="1980" y="536"/>
                  </a:lnTo>
                  <a:lnTo>
                    <a:pt x="1981" y="535"/>
                  </a:lnTo>
                  <a:lnTo>
                    <a:pt x="1982" y="532"/>
                  </a:lnTo>
                  <a:lnTo>
                    <a:pt x="1986" y="524"/>
                  </a:lnTo>
                  <a:lnTo>
                    <a:pt x="1987" y="523"/>
                  </a:lnTo>
                  <a:lnTo>
                    <a:pt x="1992" y="515"/>
                  </a:lnTo>
                  <a:lnTo>
                    <a:pt x="1994" y="515"/>
                  </a:lnTo>
                  <a:lnTo>
                    <a:pt x="1994" y="514"/>
                  </a:lnTo>
                  <a:lnTo>
                    <a:pt x="1994" y="512"/>
                  </a:lnTo>
                  <a:lnTo>
                    <a:pt x="1993" y="511"/>
                  </a:lnTo>
                  <a:lnTo>
                    <a:pt x="1993" y="510"/>
                  </a:lnTo>
                  <a:lnTo>
                    <a:pt x="1993" y="506"/>
                  </a:lnTo>
                  <a:lnTo>
                    <a:pt x="1993" y="505"/>
                  </a:lnTo>
                  <a:lnTo>
                    <a:pt x="1993" y="504"/>
                  </a:lnTo>
                  <a:lnTo>
                    <a:pt x="1994" y="503"/>
                  </a:lnTo>
                  <a:lnTo>
                    <a:pt x="1995" y="502"/>
                  </a:lnTo>
                  <a:lnTo>
                    <a:pt x="1995" y="499"/>
                  </a:lnTo>
                  <a:lnTo>
                    <a:pt x="1996" y="498"/>
                  </a:lnTo>
                  <a:lnTo>
                    <a:pt x="1996" y="496"/>
                  </a:lnTo>
                  <a:lnTo>
                    <a:pt x="1996" y="495"/>
                  </a:lnTo>
                  <a:lnTo>
                    <a:pt x="1996" y="494"/>
                  </a:lnTo>
                  <a:lnTo>
                    <a:pt x="1996" y="493"/>
                  </a:lnTo>
                  <a:lnTo>
                    <a:pt x="1997" y="493"/>
                  </a:lnTo>
                  <a:lnTo>
                    <a:pt x="1997" y="491"/>
                  </a:lnTo>
                  <a:lnTo>
                    <a:pt x="1997" y="490"/>
                  </a:lnTo>
                  <a:lnTo>
                    <a:pt x="1997" y="489"/>
                  </a:lnTo>
                  <a:lnTo>
                    <a:pt x="1999" y="485"/>
                  </a:lnTo>
                  <a:lnTo>
                    <a:pt x="1999" y="483"/>
                  </a:lnTo>
                  <a:lnTo>
                    <a:pt x="1999" y="482"/>
                  </a:lnTo>
                  <a:lnTo>
                    <a:pt x="1999" y="481"/>
                  </a:lnTo>
                  <a:lnTo>
                    <a:pt x="1998" y="479"/>
                  </a:lnTo>
                  <a:lnTo>
                    <a:pt x="1998" y="478"/>
                  </a:lnTo>
                  <a:lnTo>
                    <a:pt x="1998" y="477"/>
                  </a:lnTo>
                  <a:lnTo>
                    <a:pt x="1998" y="476"/>
                  </a:lnTo>
                  <a:lnTo>
                    <a:pt x="1998" y="474"/>
                  </a:lnTo>
                  <a:lnTo>
                    <a:pt x="2001" y="471"/>
                  </a:lnTo>
                  <a:lnTo>
                    <a:pt x="2002" y="469"/>
                  </a:lnTo>
                  <a:lnTo>
                    <a:pt x="2002" y="468"/>
                  </a:lnTo>
                  <a:lnTo>
                    <a:pt x="2002" y="465"/>
                  </a:lnTo>
                  <a:lnTo>
                    <a:pt x="2002" y="464"/>
                  </a:lnTo>
                  <a:lnTo>
                    <a:pt x="2002" y="463"/>
                  </a:lnTo>
                  <a:lnTo>
                    <a:pt x="2003" y="462"/>
                  </a:lnTo>
                  <a:lnTo>
                    <a:pt x="2006" y="457"/>
                  </a:lnTo>
                  <a:lnTo>
                    <a:pt x="2007" y="457"/>
                  </a:lnTo>
                  <a:lnTo>
                    <a:pt x="2008" y="457"/>
                  </a:lnTo>
                  <a:lnTo>
                    <a:pt x="2011" y="460"/>
                  </a:lnTo>
                  <a:lnTo>
                    <a:pt x="2018" y="462"/>
                  </a:lnTo>
                  <a:lnTo>
                    <a:pt x="2018" y="463"/>
                  </a:lnTo>
                  <a:lnTo>
                    <a:pt x="2018" y="464"/>
                  </a:lnTo>
                  <a:lnTo>
                    <a:pt x="2019" y="463"/>
                  </a:lnTo>
                  <a:lnTo>
                    <a:pt x="2021" y="463"/>
                  </a:lnTo>
                  <a:lnTo>
                    <a:pt x="2021" y="462"/>
                  </a:lnTo>
                  <a:lnTo>
                    <a:pt x="2021" y="460"/>
                  </a:lnTo>
                  <a:lnTo>
                    <a:pt x="2019" y="459"/>
                  </a:lnTo>
                  <a:lnTo>
                    <a:pt x="2015" y="459"/>
                  </a:lnTo>
                  <a:lnTo>
                    <a:pt x="2014" y="457"/>
                  </a:lnTo>
                  <a:lnTo>
                    <a:pt x="2013" y="456"/>
                  </a:lnTo>
                  <a:lnTo>
                    <a:pt x="2013" y="453"/>
                  </a:lnTo>
                  <a:lnTo>
                    <a:pt x="2013" y="452"/>
                  </a:lnTo>
                  <a:lnTo>
                    <a:pt x="2012" y="451"/>
                  </a:lnTo>
                  <a:lnTo>
                    <a:pt x="2012" y="448"/>
                  </a:lnTo>
                  <a:lnTo>
                    <a:pt x="2012" y="445"/>
                  </a:lnTo>
                  <a:lnTo>
                    <a:pt x="2013" y="443"/>
                  </a:lnTo>
                  <a:lnTo>
                    <a:pt x="2013" y="440"/>
                  </a:lnTo>
                  <a:lnTo>
                    <a:pt x="2014" y="438"/>
                  </a:lnTo>
                  <a:lnTo>
                    <a:pt x="2014" y="437"/>
                  </a:lnTo>
                  <a:lnTo>
                    <a:pt x="2014" y="436"/>
                  </a:lnTo>
                  <a:lnTo>
                    <a:pt x="2014" y="435"/>
                  </a:lnTo>
                  <a:lnTo>
                    <a:pt x="2015" y="434"/>
                  </a:lnTo>
                  <a:lnTo>
                    <a:pt x="2016" y="430"/>
                  </a:lnTo>
                  <a:lnTo>
                    <a:pt x="2016" y="429"/>
                  </a:lnTo>
                  <a:lnTo>
                    <a:pt x="2018" y="427"/>
                  </a:lnTo>
                  <a:lnTo>
                    <a:pt x="2019" y="427"/>
                  </a:lnTo>
                  <a:lnTo>
                    <a:pt x="2025" y="430"/>
                  </a:lnTo>
                  <a:lnTo>
                    <a:pt x="2032" y="434"/>
                  </a:lnTo>
                  <a:lnTo>
                    <a:pt x="2032" y="432"/>
                  </a:lnTo>
                  <a:lnTo>
                    <a:pt x="2031" y="432"/>
                  </a:lnTo>
                  <a:lnTo>
                    <a:pt x="2027" y="430"/>
                  </a:lnTo>
                  <a:lnTo>
                    <a:pt x="2023" y="426"/>
                  </a:lnTo>
                  <a:lnTo>
                    <a:pt x="2016" y="423"/>
                  </a:lnTo>
                  <a:lnTo>
                    <a:pt x="2018" y="421"/>
                  </a:lnTo>
                  <a:lnTo>
                    <a:pt x="2018" y="419"/>
                  </a:lnTo>
                  <a:lnTo>
                    <a:pt x="2018" y="415"/>
                  </a:lnTo>
                  <a:lnTo>
                    <a:pt x="2019" y="413"/>
                  </a:lnTo>
                  <a:lnTo>
                    <a:pt x="2022" y="412"/>
                  </a:lnTo>
                  <a:lnTo>
                    <a:pt x="2021" y="411"/>
                  </a:lnTo>
                  <a:lnTo>
                    <a:pt x="2020" y="410"/>
                  </a:lnTo>
                  <a:lnTo>
                    <a:pt x="2021" y="409"/>
                  </a:lnTo>
                  <a:lnTo>
                    <a:pt x="2021" y="407"/>
                  </a:lnTo>
                  <a:lnTo>
                    <a:pt x="2022" y="406"/>
                  </a:lnTo>
                  <a:lnTo>
                    <a:pt x="2022" y="405"/>
                  </a:lnTo>
                  <a:lnTo>
                    <a:pt x="2022" y="404"/>
                  </a:lnTo>
                  <a:lnTo>
                    <a:pt x="2024" y="399"/>
                  </a:lnTo>
                  <a:lnTo>
                    <a:pt x="2027" y="398"/>
                  </a:lnTo>
                  <a:lnTo>
                    <a:pt x="2030" y="399"/>
                  </a:lnTo>
                  <a:lnTo>
                    <a:pt x="2031" y="397"/>
                  </a:lnTo>
                  <a:lnTo>
                    <a:pt x="2031" y="396"/>
                  </a:lnTo>
                  <a:lnTo>
                    <a:pt x="2031" y="395"/>
                  </a:lnTo>
                  <a:lnTo>
                    <a:pt x="2031" y="391"/>
                  </a:lnTo>
                  <a:lnTo>
                    <a:pt x="2030" y="391"/>
                  </a:lnTo>
                  <a:lnTo>
                    <a:pt x="2030" y="390"/>
                  </a:lnTo>
                  <a:lnTo>
                    <a:pt x="2030" y="389"/>
                  </a:lnTo>
                  <a:lnTo>
                    <a:pt x="2031" y="388"/>
                  </a:lnTo>
                  <a:lnTo>
                    <a:pt x="2031" y="387"/>
                  </a:lnTo>
                  <a:lnTo>
                    <a:pt x="2031" y="386"/>
                  </a:lnTo>
                  <a:lnTo>
                    <a:pt x="2031" y="385"/>
                  </a:lnTo>
                  <a:lnTo>
                    <a:pt x="2033" y="382"/>
                  </a:lnTo>
                  <a:lnTo>
                    <a:pt x="2038" y="382"/>
                  </a:lnTo>
                  <a:lnTo>
                    <a:pt x="2039" y="388"/>
                  </a:lnTo>
                  <a:lnTo>
                    <a:pt x="2040" y="389"/>
                  </a:lnTo>
                  <a:lnTo>
                    <a:pt x="2040" y="390"/>
                  </a:lnTo>
                  <a:lnTo>
                    <a:pt x="2041" y="391"/>
                  </a:lnTo>
                  <a:lnTo>
                    <a:pt x="2041" y="393"/>
                  </a:lnTo>
                  <a:lnTo>
                    <a:pt x="2041" y="394"/>
                  </a:lnTo>
                  <a:lnTo>
                    <a:pt x="2041" y="396"/>
                  </a:lnTo>
                  <a:lnTo>
                    <a:pt x="2041" y="397"/>
                  </a:lnTo>
                  <a:lnTo>
                    <a:pt x="2044" y="396"/>
                  </a:lnTo>
                  <a:lnTo>
                    <a:pt x="2048" y="399"/>
                  </a:lnTo>
                  <a:lnTo>
                    <a:pt x="2048" y="397"/>
                  </a:lnTo>
                  <a:lnTo>
                    <a:pt x="2046" y="393"/>
                  </a:lnTo>
                  <a:lnTo>
                    <a:pt x="2046" y="391"/>
                  </a:lnTo>
                  <a:lnTo>
                    <a:pt x="2046" y="389"/>
                  </a:lnTo>
                  <a:lnTo>
                    <a:pt x="2046" y="386"/>
                  </a:lnTo>
                  <a:lnTo>
                    <a:pt x="2046" y="384"/>
                  </a:lnTo>
                  <a:lnTo>
                    <a:pt x="2046" y="382"/>
                  </a:lnTo>
                  <a:lnTo>
                    <a:pt x="2046" y="381"/>
                  </a:lnTo>
                  <a:lnTo>
                    <a:pt x="2046" y="380"/>
                  </a:lnTo>
                  <a:lnTo>
                    <a:pt x="2046" y="379"/>
                  </a:lnTo>
                  <a:lnTo>
                    <a:pt x="2047" y="378"/>
                  </a:lnTo>
                  <a:lnTo>
                    <a:pt x="2047" y="377"/>
                  </a:lnTo>
                  <a:lnTo>
                    <a:pt x="2048" y="376"/>
                  </a:lnTo>
                  <a:lnTo>
                    <a:pt x="2049" y="373"/>
                  </a:lnTo>
                  <a:lnTo>
                    <a:pt x="2051" y="373"/>
                  </a:lnTo>
                  <a:lnTo>
                    <a:pt x="2055" y="376"/>
                  </a:lnTo>
                  <a:lnTo>
                    <a:pt x="2057" y="376"/>
                  </a:lnTo>
                  <a:lnTo>
                    <a:pt x="2061" y="379"/>
                  </a:lnTo>
                  <a:lnTo>
                    <a:pt x="2064" y="380"/>
                  </a:lnTo>
                  <a:lnTo>
                    <a:pt x="2065" y="381"/>
                  </a:lnTo>
                  <a:lnTo>
                    <a:pt x="2065" y="385"/>
                  </a:lnTo>
                  <a:lnTo>
                    <a:pt x="2065" y="386"/>
                  </a:lnTo>
                  <a:lnTo>
                    <a:pt x="2071" y="388"/>
                  </a:lnTo>
                  <a:lnTo>
                    <a:pt x="2071" y="390"/>
                  </a:lnTo>
                  <a:lnTo>
                    <a:pt x="2071" y="391"/>
                  </a:lnTo>
                  <a:lnTo>
                    <a:pt x="2070" y="393"/>
                  </a:lnTo>
                  <a:lnTo>
                    <a:pt x="2068" y="394"/>
                  </a:lnTo>
                  <a:lnTo>
                    <a:pt x="2066" y="394"/>
                  </a:lnTo>
                  <a:lnTo>
                    <a:pt x="2065" y="395"/>
                  </a:lnTo>
                  <a:lnTo>
                    <a:pt x="2063" y="402"/>
                  </a:lnTo>
                  <a:lnTo>
                    <a:pt x="2063" y="404"/>
                  </a:lnTo>
                  <a:lnTo>
                    <a:pt x="2061" y="407"/>
                  </a:lnTo>
                  <a:lnTo>
                    <a:pt x="2061" y="410"/>
                  </a:lnTo>
                  <a:lnTo>
                    <a:pt x="2061" y="411"/>
                  </a:lnTo>
                  <a:lnTo>
                    <a:pt x="2062" y="413"/>
                  </a:lnTo>
                  <a:lnTo>
                    <a:pt x="2061" y="415"/>
                  </a:lnTo>
                  <a:lnTo>
                    <a:pt x="2059" y="419"/>
                  </a:lnTo>
                  <a:lnTo>
                    <a:pt x="2058" y="421"/>
                  </a:lnTo>
                  <a:lnTo>
                    <a:pt x="2059" y="422"/>
                  </a:lnTo>
                  <a:lnTo>
                    <a:pt x="2059" y="423"/>
                  </a:lnTo>
                  <a:lnTo>
                    <a:pt x="2059" y="424"/>
                  </a:lnTo>
                  <a:lnTo>
                    <a:pt x="2059" y="426"/>
                  </a:lnTo>
                  <a:lnTo>
                    <a:pt x="2059" y="427"/>
                  </a:lnTo>
                  <a:lnTo>
                    <a:pt x="2058" y="429"/>
                  </a:lnTo>
                  <a:lnTo>
                    <a:pt x="2058" y="430"/>
                  </a:lnTo>
                  <a:lnTo>
                    <a:pt x="2058" y="431"/>
                  </a:lnTo>
                  <a:lnTo>
                    <a:pt x="2057" y="432"/>
                  </a:lnTo>
                  <a:lnTo>
                    <a:pt x="2057" y="435"/>
                  </a:lnTo>
                  <a:lnTo>
                    <a:pt x="2056" y="437"/>
                  </a:lnTo>
                  <a:lnTo>
                    <a:pt x="2053" y="446"/>
                  </a:lnTo>
                  <a:lnTo>
                    <a:pt x="2051" y="451"/>
                  </a:lnTo>
                  <a:lnTo>
                    <a:pt x="2051" y="452"/>
                  </a:lnTo>
                  <a:lnTo>
                    <a:pt x="2051" y="453"/>
                  </a:lnTo>
                  <a:lnTo>
                    <a:pt x="2051" y="454"/>
                  </a:lnTo>
                  <a:lnTo>
                    <a:pt x="2053" y="453"/>
                  </a:lnTo>
                  <a:lnTo>
                    <a:pt x="2055" y="452"/>
                  </a:lnTo>
                  <a:lnTo>
                    <a:pt x="2058" y="445"/>
                  </a:lnTo>
                  <a:lnTo>
                    <a:pt x="2058" y="443"/>
                  </a:lnTo>
                  <a:lnTo>
                    <a:pt x="2059" y="441"/>
                  </a:lnTo>
                  <a:lnTo>
                    <a:pt x="2061" y="439"/>
                  </a:lnTo>
                  <a:lnTo>
                    <a:pt x="2062" y="437"/>
                  </a:lnTo>
                  <a:lnTo>
                    <a:pt x="2063" y="432"/>
                  </a:lnTo>
                  <a:lnTo>
                    <a:pt x="2064" y="427"/>
                  </a:lnTo>
                  <a:lnTo>
                    <a:pt x="2064" y="426"/>
                  </a:lnTo>
                  <a:lnTo>
                    <a:pt x="2065" y="423"/>
                  </a:lnTo>
                  <a:lnTo>
                    <a:pt x="2066" y="423"/>
                  </a:lnTo>
                  <a:lnTo>
                    <a:pt x="2071" y="423"/>
                  </a:lnTo>
                  <a:lnTo>
                    <a:pt x="2074" y="420"/>
                  </a:lnTo>
                  <a:lnTo>
                    <a:pt x="2074" y="419"/>
                  </a:lnTo>
                  <a:lnTo>
                    <a:pt x="2074" y="418"/>
                  </a:lnTo>
                  <a:lnTo>
                    <a:pt x="2075" y="415"/>
                  </a:lnTo>
                  <a:lnTo>
                    <a:pt x="2079" y="416"/>
                  </a:lnTo>
                  <a:lnTo>
                    <a:pt x="2080" y="414"/>
                  </a:lnTo>
                  <a:lnTo>
                    <a:pt x="2080" y="413"/>
                  </a:lnTo>
                  <a:lnTo>
                    <a:pt x="2080" y="412"/>
                  </a:lnTo>
                  <a:lnTo>
                    <a:pt x="2080" y="411"/>
                  </a:lnTo>
                  <a:lnTo>
                    <a:pt x="2080" y="410"/>
                  </a:lnTo>
                  <a:lnTo>
                    <a:pt x="2081" y="409"/>
                  </a:lnTo>
                  <a:lnTo>
                    <a:pt x="2082" y="409"/>
                  </a:lnTo>
                  <a:lnTo>
                    <a:pt x="2083" y="410"/>
                  </a:lnTo>
                  <a:lnTo>
                    <a:pt x="2082" y="411"/>
                  </a:lnTo>
                  <a:lnTo>
                    <a:pt x="2082" y="412"/>
                  </a:lnTo>
                  <a:lnTo>
                    <a:pt x="2082" y="413"/>
                  </a:lnTo>
                  <a:lnTo>
                    <a:pt x="2083" y="413"/>
                  </a:lnTo>
                  <a:lnTo>
                    <a:pt x="2087" y="411"/>
                  </a:lnTo>
                  <a:lnTo>
                    <a:pt x="2087" y="412"/>
                  </a:lnTo>
                  <a:lnTo>
                    <a:pt x="2091" y="414"/>
                  </a:lnTo>
                  <a:lnTo>
                    <a:pt x="2092" y="415"/>
                  </a:lnTo>
                  <a:lnTo>
                    <a:pt x="2092" y="416"/>
                  </a:lnTo>
                  <a:lnTo>
                    <a:pt x="2092" y="419"/>
                  </a:lnTo>
                  <a:lnTo>
                    <a:pt x="2092" y="420"/>
                  </a:lnTo>
                  <a:lnTo>
                    <a:pt x="2092" y="421"/>
                  </a:lnTo>
                  <a:lnTo>
                    <a:pt x="2091" y="423"/>
                  </a:lnTo>
                  <a:lnTo>
                    <a:pt x="2092" y="426"/>
                  </a:lnTo>
                  <a:lnTo>
                    <a:pt x="2093" y="427"/>
                  </a:lnTo>
                  <a:lnTo>
                    <a:pt x="2093" y="430"/>
                  </a:lnTo>
                  <a:lnTo>
                    <a:pt x="2101" y="432"/>
                  </a:lnTo>
                  <a:lnTo>
                    <a:pt x="2102" y="436"/>
                  </a:lnTo>
                  <a:lnTo>
                    <a:pt x="2103" y="440"/>
                  </a:lnTo>
                  <a:lnTo>
                    <a:pt x="2103" y="445"/>
                  </a:lnTo>
                  <a:lnTo>
                    <a:pt x="2103" y="446"/>
                  </a:lnTo>
                  <a:lnTo>
                    <a:pt x="2105" y="446"/>
                  </a:lnTo>
                  <a:lnTo>
                    <a:pt x="2103" y="448"/>
                  </a:lnTo>
                  <a:lnTo>
                    <a:pt x="2102" y="449"/>
                  </a:lnTo>
                  <a:lnTo>
                    <a:pt x="2101" y="449"/>
                  </a:lnTo>
                  <a:lnTo>
                    <a:pt x="2100" y="449"/>
                  </a:lnTo>
                  <a:lnTo>
                    <a:pt x="2107" y="452"/>
                  </a:lnTo>
                  <a:lnTo>
                    <a:pt x="2108" y="452"/>
                  </a:lnTo>
                  <a:lnTo>
                    <a:pt x="2108" y="453"/>
                  </a:lnTo>
                  <a:lnTo>
                    <a:pt x="2108" y="454"/>
                  </a:lnTo>
                  <a:lnTo>
                    <a:pt x="2108" y="455"/>
                  </a:lnTo>
                  <a:lnTo>
                    <a:pt x="2108" y="456"/>
                  </a:lnTo>
                  <a:lnTo>
                    <a:pt x="2107" y="459"/>
                  </a:lnTo>
                  <a:lnTo>
                    <a:pt x="2107" y="460"/>
                  </a:lnTo>
                  <a:lnTo>
                    <a:pt x="2106" y="460"/>
                  </a:lnTo>
                  <a:lnTo>
                    <a:pt x="2107" y="461"/>
                  </a:lnTo>
                  <a:lnTo>
                    <a:pt x="2109" y="459"/>
                  </a:lnTo>
                  <a:lnTo>
                    <a:pt x="2110" y="457"/>
                  </a:lnTo>
                  <a:lnTo>
                    <a:pt x="2110" y="456"/>
                  </a:lnTo>
                  <a:lnTo>
                    <a:pt x="2110" y="454"/>
                  </a:lnTo>
                  <a:lnTo>
                    <a:pt x="2109" y="452"/>
                  </a:lnTo>
                  <a:lnTo>
                    <a:pt x="2110" y="451"/>
                  </a:lnTo>
                  <a:lnTo>
                    <a:pt x="2114" y="449"/>
                  </a:lnTo>
                  <a:lnTo>
                    <a:pt x="2118" y="452"/>
                  </a:lnTo>
                  <a:lnTo>
                    <a:pt x="2120" y="456"/>
                  </a:lnTo>
                  <a:lnTo>
                    <a:pt x="2123" y="463"/>
                  </a:lnTo>
                  <a:lnTo>
                    <a:pt x="2123" y="464"/>
                  </a:lnTo>
                  <a:lnTo>
                    <a:pt x="2123" y="466"/>
                  </a:lnTo>
                  <a:lnTo>
                    <a:pt x="2123" y="468"/>
                  </a:lnTo>
                  <a:lnTo>
                    <a:pt x="2123" y="470"/>
                  </a:lnTo>
                  <a:lnTo>
                    <a:pt x="2124" y="471"/>
                  </a:lnTo>
                  <a:lnTo>
                    <a:pt x="2125" y="474"/>
                  </a:lnTo>
                  <a:lnTo>
                    <a:pt x="2125" y="477"/>
                  </a:lnTo>
                  <a:lnTo>
                    <a:pt x="2125" y="479"/>
                  </a:lnTo>
                  <a:lnTo>
                    <a:pt x="2125" y="481"/>
                  </a:lnTo>
                  <a:lnTo>
                    <a:pt x="2125" y="482"/>
                  </a:lnTo>
                  <a:lnTo>
                    <a:pt x="2126" y="482"/>
                  </a:lnTo>
                  <a:lnTo>
                    <a:pt x="2126" y="485"/>
                  </a:lnTo>
                  <a:close/>
                  <a:moveTo>
                    <a:pt x="1437" y="361"/>
                  </a:moveTo>
                  <a:lnTo>
                    <a:pt x="1437" y="363"/>
                  </a:lnTo>
                  <a:lnTo>
                    <a:pt x="1437" y="364"/>
                  </a:lnTo>
                  <a:lnTo>
                    <a:pt x="1436" y="365"/>
                  </a:lnTo>
                  <a:lnTo>
                    <a:pt x="1426" y="367"/>
                  </a:lnTo>
                  <a:lnTo>
                    <a:pt x="1415" y="368"/>
                  </a:lnTo>
                  <a:lnTo>
                    <a:pt x="1414" y="367"/>
                  </a:lnTo>
                  <a:lnTo>
                    <a:pt x="1414" y="365"/>
                  </a:lnTo>
                  <a:lnTo>
                    <a:pt x="1415" y="363"/>
                  </a:lnTo>
                  <a:lnTo>
                    <a:pt x="1415" y="362"/>
                  </a:lnTo>
                  <a:lnTo>
                    <a:pt x="1415" y="361"/>
                  </a:lnTo>
                  <a:lnTo>
                    <a:pt x="1412" y="357"/>
                  </a:lnTo>
                  <a:lnTo>
                    <a:pt x="1412" y="359"/>
                  </a:lnTo>
                  <a:lnTo>
                    <a:pt x="1411" y="360"/>
                  </a:lnTo>
                  <a:lnTo>
                    <a:pt x="1402" y="355"/>
                  </a:lnTo>
                  <a:lnTo>
                    <a:pt x="1400" y="351"/>
                  </a:lnTo>
                  <a:lnTo>
                    <a:pt x="1399" y="346"/>
                  </a:lnTo>
                  <a:lnTo>
                    <a:pt x="1399" y="344"/>
                  </a:lnTo>
                  <a:lnTo>
                    <a:pt x="1400" y="342"/>
                  </a:lnTo>
                  <a:lnTo>
                    <a:pt x="1401" y="342"/>
                  </a:lnTo>
                  <a:lnTo>
                    <a:pt x="1403" y="343"/>
                  </a:lnTo>
                  <a:lnTo>
                    <a:pt x="1404" y="344"/>
                  </a:lnTo>
                  <a:lnTo>
                    <a:pt x="1402" y="345"/>
                  </a:lnTo>
                  <a:lnTo>
                    <a:pt x="1401" y="345"/>
                  </a:lnTo>
                  <a:lnTo>
                    <a:pt x="1402" y="349"/>
                  </a:lnTo>
                  <a:lnTo>
                    <a:pt x="1404" y="349"/>
                  </a:lnTo>
                  <a:lnTo>
                    <a:pt x="1408" y="348"/>
                  </a:lnTo>
                  <a:lnTo>
                    <a:pt x="1408" y="346"/>
                  </a:lnTo>
                  <a:lnTo>
                    <a:pt x="1409" y="345"/>
                  </a:lnTo>
                  <a:lnTo>
                    <a:pt x="1419" y="349"/>
                  </a:lnTo>
                  <a:lnTo>
                    <a:pt x="1428" y="355"/>
                  </a:lnTo>
                  <a:lnTo>
                    <a:pt x="1437" y="360"/>
                  </a:lnTo>
                  <a:lnTo>
                    <a:pt x="1437" y="361"/>
                  </a:lnTo>
                  <a:close/>
                  <a:moveTo>
                    <a:pt x="1834" y="304"/>
                  </a:moveTo>
                  <a:lnTo>
                    <a:pt x="1837" y="305"/>
                  </a:lnTo>
                  <a:lnTo>
                    <a:pt x="1838" y="306"/>
                  </a:lnTo>
                  <a:lnTo>
                    <a:pt x="1839" y="309"/>
                  </a:lnTo>
                  <a:lnTo>
                    <a:pt x="1839" y="312"/>
                  </a:lnTo>
                  <a:lnTo>
                    <a:pt x="1838" y="315"/>
                  </a:lnTo>
                  <a:lnTo>
                    <a:pt x="1835" y="319"/>
                  </a:lnTo>
                  <a:lnTo>
                    <a:pt x="1831" y="322"/>
                  </a:lnTo>
                  <a:lnTo>
                    <a:pt x="1828" y="327"/>
                  </a:lnTo>
                  <a:lnTo>
                    <a:pt x="1825" y="328"/>
                  </a:lnTo>
                  <a:lnTo>
                    <a:pt x="1821" y="335"/>
                  </a:lnTo>
                  <a:lnTo>
                    <a:pt x="1809" y="340"/>
                  </a:lnTo>
                  <a:lnTo>
                    <a:pt x="1800" y="340"/>
                  </a:lnTo>
                  <a:lnTo>
                    <a:pt x="1792" y="339"/>
                  </a:lnTo>
                  <a:lnTo>
                    <a:pt x="1794" y="338"/>
                  </a:lnTo>
                  <a:lnTo>
                    <a:pt x="1792" y="336"/>
                  </a:lnTo>
                  <a:lnTo>
                    <a:pt x="1792" y="335"/>
                  </a:lnTo>
                  <a:lnTo>
                    <a:pt x="1798" y="332"/>
                  </a:lnTo>
                  <a:lnTo>
                    <a:pt x="1799" y="332"/>
                  </a:lnTo>
                  <a:lnTo>
                    <a:pt x="1801" y="335"/>
                  </a:lnTo>
                  <a:lnTo>
                    <a:pt x="1803" y="334"/>
                  </a:lnTo>
                  <a:lnTo>
                    <a:pt x="1803" y="332"/>
                  </a:lnTo>
                  <a:lnTo>
                    <a:pt x="1803" y="329"/>
                  </a:lnTo>
                  <a:lnTo>
                    <a:pt x="1801" y="327"/>
                  </a:lnTo>
                  <a:lnTo>
                    <a:pt x="1797" y="321"/>
                  </a:lnTo>
                  <a:lnTo>
                    <a:pt x="1788" y="320"/>
                  </a:lnTo>
                  <a:lnTo>
                    <a:pt x="1780" y="318"/>
                  </a:lnTo>
                  <a:lnTo>
                    <a:pt x="1771" y="315"/>
                  </a:lnTo>
                  <a:lnTo>
                    <a:pt x="1771" y="314"/>
                  </a:lnTo>
                  <a:lnTo>
                    <a:pt x="1771" y="312"/>
                  </a:lnTo>
                  <a:lnTo>
                    <a:pt x="1771" y="311"/>
                  </a:lnTo>
                  <a:lnTo>
                    <a:pt x="1773" y="309"/>
                  </a:lnTo>
                  <a:lnTo>
                    <a:pt x="1775" y="309"/>
                  </a:lnTo>
                  <a:lnTo>
                    <a:pt x="1777" y="306"/>
                  </a:lnTo>
                  <a:lnTo>
                    <a:pt x="1775" y="303"/>
                  </a:lnTo>
                  <a:lnTo>
                    <a:pt x="1771" y="302"/>
                  </a:lnTo>
                  <a:lnTo>
                    <a:pt x="1770" y="300"/>
                  </a:lnTo>
                  <a:lnTo>
                    <a:pt x="1771" y="300"/>
                  </a:lnTo>
                  <a:lnTo>
                    <a:pt x="1773" y="297"/>
                  </a:lnTo>
                  <a:lnTo>
                    <a:pt x="1774" y="295"/>
                  </a:lnTo>
                  <a:lnTo>
                    <a:pt x="1773" y="293"/>
                  </a:lnTo>
                  <a:lnTo>
                    <a:pt x="1773" y="290"/>
                  </a:lnTo>
                  <a:lnTo>
                    <a:pt x="1773" y="288"/>
                  </a:lnTo>
                  <a:lnTo>
                    <a:pt x="1772" y="287"/>
                  </a:lnTo>
                  <a:lnTo>
                    <a:pt x="1771" y="288"/>
                  </a:lnTo>
                  <a:lnTo>
                    <a:pt x="1769" y="286"/>
                  </a:lnTo>
                  <a:lnTo>
                    <a:pt x="1766" y="287"/>
                  </a:lnTo>
                  <a:lnTo>
                    <a:pt x="1766" y="286"/>
                  </a:lnTo>
                  <a:lnTo>
                    <a:pt x="1766" y="284"/>
                  </a:lnTo>
                  <a:lnTo>
                    <a:pt x="1775" y="286"/>
                  </a:lnTo>
                  <a:lnTo>
                    <a:pt x="1785" y="289"/>
                  </a:lnTo>
                  <a:lnTo>
                    <a:pt x="1789" y="285"/>
                  </a:lnTo>
                  <a:lnTo>
                    <a:pt x="1795" y="289"/>
                  </a:lnTo>
                  <a:lnTo>
                    <a:pt x="1805" y="290"/>
                  </a:lnTo>
                  <a:lnTo>
                    <a:pt x="1811" y="297"/>
                  </a:lnTo>
                  <a:lnTo>
                    <a:pt x="1822" y="301"/>
                  </a:lnTo>
                  <a:lnTo>
                    <a:pt x="1834" y="304"/>
                  </a:lnTo>
                  <a:close/>
                  <a:moveTo>
                    <a:pt x="787" y="301"/>
                  </a:moveTo>
                  <a:lnTo>
                    <a:pt x="789" y="303"/>
                  </a:lnTo>
                  <a:lnTo>
                    <a:pt x="790" y="304"/>
                  </a:lnTo>
                  <a:lnTo>
                    <a:pt x="789" y="306"/>
                  </a:lnTo>
                  <a:lnTo>
                    <a:pt x="788" y="306"/>
                  </a:lnTo>
                  <a:lnTo>
                    <a:pt x="777" y="304"/>
                  </a:lnTo>
                  <a:lnTo>
                    <a:pt x="765" y="301"/>
                  </a:lnTo>
                  <a:lnTo>
                    <a:pt x="754" y="298"/>
                  </a:lnTo>
                  <a:lnTo>
                    <a:pt x="754" y="297"/>
                  </a:lnTo>
                  <a:lnTo>
                    <a:pt x="759" y="295"/>
                  </a:lnTo>
                  <a:lnTo>
                    <a:pt x="767" y="296"/>
                  </a:lnTo>
                  <a:lnTo>
                    <a:pt x="768" y="295"/>
                  </a:lnTo>
                  <a:lnTo>
                    <a:pt x="769" y="290"/>
                  </a:lnTo>
                  <a:lnTo>
                    <a:pt x="769" y="288"/>
                  </a:lnTo>
                  <a:lnTo>
                    <a:pt x="770" y="287"/>
                  </a:lnTo>
                  <a:lnTo>
                    <a:pt x="775" y="285"/>
                  </a:lnTo>
                  <a:lnTo>
                    <a:pt x="777" y="280"/>
                  </a:lnTo>
                  <a:lnTo>
                    <a:pt x="778" y="280"/>
                  </a:lnTo>
                  <a:lnTo>
                    <a:pt x="779" y="281"/>
                  </a:lnTo>
                  <a:lnTo>
                    <a:pt x="779" y="284"/>
                  </a:lnTo>
                  <a:lnTo>
                    <a:pt x="780" y="286"/>
                  </a:lnTo>
                  <a:lnTo>
                    <a:pt x="785" y="286"/>
                  </a:lnTo>
                  <a:lnTo>
                    <a:pt x="784" y="287"/>
                  </a:lnTo>
                  <a:lnTo>
                    <a:pt x="784" y="288"/>
                  </a:lnTo>
                  <a:lnTo>
                    <a:pt x="782" y="289"/>
                  </a:lnTo>
                  <a:lnTo>
                    <a:pt x="782" y="292"/>
                  </a:lnTo>
                  <a:lnTo>
                    <a:pt x="782" y="293"/>
                  </a:lnTo>
                  <a:lnTo>
                    <a:pt x="784" y="294"/>
                  </a:lnTo>
                  <a:lnTo>
                    <a:pt x="784" y="295"/>
                  </a:lnTo>
                  <a:lnTo>
                    <a:pt x="785" y="297"/>
                  </a:lnTo>
                  <a:lnTo>
                    <a:pt x="787" y="297"/>
                  </a:lnTo>
                  <a:lnTo>
                    <a:pt x="787" y="300"/>
                  </a:lnTo>
                  <a:lnTo>
                    <a:pt x="787" y="301"/>
                  </a:lnTo>
                  <a:close/>
                  <a:moveTo>
                    <a:pt x="420" y="271"/>
                  </a:moveTo>
                  <a:lnTo>
                    <a:pt x="423" y="269"/>
                  </a:lnTo>
                  <a:lnTo>
                    <a:pt x="427" y="272"/>
                  </a:lnTo>
                  <a:lnTo>
                    <a:pt x="426" y="273"/>
                  </a:lnTo>
                  <a:lnTo>
                    <a:pt x="425" y="275"/>
                  </a:lnTo>
                  <a:lnTo>
                    <a:pt x="424" y="273"/>
                  </a:lnTo>
                  <a:lnTo>
                    <a:pt x="422" y="273"/>
                  </a:lnTo>
                  <a:lnTo>
                    <a:pt x="422" y="272"/>
                  </a:lnTo>
                  <a:lnTo>
                    <a:pt x="420" y="271"/>
                  </a:lnTo>
                  <a:close/>
                  <a:moveTo>
                    <a:pt x="1989" y="426"/>
                  </a:moveTo>
                  <a:lnTo>
                    <a:pt x="1989" y="428"/>
                  </a:lnTo>
                  <a:lnTo>
                    <a:pt x="1989" y="431"/>
                  </a:lnTo>
                  <a:lnTo>
                    <a:pt x="1992" y="435"/>
                  </a:lnTo>
                  <a:lnTo>
                    <a:pt x="1990" y="438"/>
                  </a:lnTo>
                  <a:lnTo>
                    <a:pt x="1989" y="440"/>
                  </a:lnTo>
                  <a:lnTo>
                    <a:pt x="1985" y="445"/>
                  </a:lnTo>
                  <a:lnTo>
                    <a:pt x="1984" y="448"/>
                  </a:lnTo>
                  <a:lnTo>
                    <a:pt x="1981" y="449"/>
                  </a:lnTo>
                  <a:lnTo>
                    <a:pt x="1979" y="453"/>
                  </a:lnTo>
                  <a:lnTo>
                    <a:pt x="1978" y="454"/>
                  </a:lnTo>
                  <a:lnTo>
                    <a:pt x="1971" y="454"/>
                  </a:lnTo>
                  <a:lnTo>
                    <a:pt x="1965" y="456"/>
                  </a:lnTo>
                  <a:lnTo>
                    <a:pt x="1958" y="455"/>
                  </a:lnTo>
                  <a:lnTo>
                    <a:pt x="1956" y="456"/>
                  </a:lnTo>
                  <a:lnTo>
                    <a:pt x="1958" y="457"/>
                  </a:lnTo>
                  <a:lnTo>
                    <a:pt x="1958" y="459"/>
                  </a:lnTo>
                  <a:lnTo>
                    <a:pt x="1958" y="460"/>
                  </a:lnTo>
                  <a:lnTo>
                    <a:pt x="1951" y="459"/>
                  </a:lnTo>
                  <a:lnTo>
                    <a:pt x="1949" y="456"/>
                  </a:lnTo>
                  <a:lnTo>
                    <a:pt x="1945" y="456"/>
                  </a:lnTo>
                  <a:lnTo>
                    <a:pt x="1945" y="455"/>
                  </a:lnTo>
                  <a:lnTo>
                    <a:pt x="1945" y="454"/>
                  </a:lnTo>
                  <a:lnTo>
                    <a:pt x="1942" y="456"/>
                  </a:lnTo>
                  <a:lnTo>
                    <a:pt x="1937" y="456"/>
                  </a:lnTo>
                  <a:lnTo>
                    <a:pt x="1937" y="455"/>
                  </a:lnTo>
                  <a:lnTo>
                    <a:pt x="1936" y="454"/>
                  </a:lnTo>
                  <a:lnTo>
                    <a:pt x="1935" y="453"/>
                  </a:lnTo>
                  <a:lnTo>
                    <a:pt x="1929" y="455"/>
                  </a:lnTo>
                  <a:lnTo>
                    <a:pt x="1928" y="453"/>
                  </a:lnTo>
                  <a:lnTo>
                    <a:pt x="1929" y="452"/>
                  </a:lnTo>
                  <a:lnTo>
                    <a:pt x="1932" y="453"/>
                  </a:lnTo>
                  <a:lnTo>
                    <a:pt x="1933" y="452"/>
                  </a:lnTo>
                  <a:lnTo>
                    <a:pt x="1932" y="449"/>
                  </a:lnTo>
                  <a:lnTo>
                    <a:pt x="1925" y="451"/>
                  </a:lnTo>
                  <a:lnTo>
                    <a:pt x="1924" y="448"/>
                  </a:lnTo>
                  <a:lnTo>
                    <a:pt x="1923" y="447"/>
                  </a:lnTo>
                  <a:lnTo>
                    <a:pt x="1921" y="446"/>
                  </a:lnTo>
                  <a:lnTo>
                    <a:pt x="1916" y="439"/>
                  </a:lnTo>
                  <a:lnTo>
                    <a:pt x="1915" y="439"/>
                  </a:lnTo>
                  <a:lnTo>
                    <a:pt x="1915" y="438"/>
                  </a:lnTo>
                  <a:lnTo>
                    <a:pt x="1915" y="436"/>
                  </a:lnTo>
                  <a:lnTo>
                    <a:pt x="1913" y="432"/>
                  </a:lnTo>
                  <a:lnTo>
                    <a:pt x="1907" y="432"/>
                  </a:lnTo>
                  <a:lnTo>
                    <a:pt x="1900" y="432"/>
                  </a:lnTo>
                  <a:lnTo>
                    <a:pt x="1901" y="431"/>
                  </a:lnTo>
                  <a:lnTo>
                    <a:pt x="1902" y="430"/>
                  </a:lnTo>
                  <a:lnTo>
                    <a:pt x="1902" y="428"/>
                  </a:lnTo>
                  <a:lnTo>
                    <a:pt x="1892" y="432"/>
                  </a:lnTo>
                  <a:lnTo>
                    <a:pt x="1890" y="431"/>
                  </a:lnTo>
                  <a:lnTo>
                    <a:pt x="1885" y="431"/>
                  </a:lnTo>
                  <a:lnTo>
                    <a:pt x="1885" y="430"/>
                  </a:lnTo>
                  <a:lnTo>
                    <a:pt x="1884" y="429"/>
                  </a:lnTo>
                  <a:lnTo>
                    <a:pt x="1884" y="428"/>
                  </a:lnTo>
                  <a:lnTo>
                    <a:pt x="1884" y="426"/>
                  </a:lnTo>
                  <a:lnTo>
                    <a:pt x="1884" y="424"/>
                  </a:lnTo>
                  <a:lnTo>
                    <a:pt x="1885" y="422"/>
                  </a:lnTo>
                  <a:lnTo>
                    <a:pt x="1884" y="421"/>
                  </a:lnTo>
                  <a:lnTo>
                    <a:pt x="1883" y="421"/>
                  </a:lnTo>
                  <a:lnTo>
                    <a:pt x="1883" y="420"/>
                  </a:lnTo>
                  <a:lnTo>
                    <a:pt x="1883" y="419"/>
                  </a:lnTo>
                  <a:lnTo>
                    <a:pt x="1882" y="418"/>
                  </a:lnTo>
                  <a:lnTo>
                    <a:pt x="1882" y="416"/>
                  </a:lnTo>
                  <a:lnTo>
                    <a:pt x="1880" y="416"/>
                  </a:lnTo>
                  <a:lnTo>
                    <a:pt x="1878" y="418"/>
                  </a:lnTo>
                  <a:lnTo>
                    <a:pt x="1876" y="422"/>
                  </a:lnTo>
                  <a:lnTo>
                    <a:pt x="1874" y="422"/>
                  </a:lnTo>
                  <a:lnTo>
                    <a:pt x="1873" y="424"/>
                  </a:lnTo>
                  <a:lnTo>
                    <a:pt x="1870" y="426"/>
                  </a:lnTo>
                  <a:lnTo>
                    <a:pt x="1869" y="426"/>
                  </a:lnTo>
                  <a:lnTo>
                    <a:pt x="1868" y="424"/>
                  </a:lnTo>
                  <a:lnTo>
                    <a:pt x="1868" y="423"/>
                  </a:lnTo>
                  <a:lnTo>
                    <a:pt x="1867" y="422"/>
                  </a:lnTo>
                  <a:lnTo>
                    <a:pt x="1865" y="423"/>
                  </a:lnTo>
                  <a:lnTo>
                    <a:pt x="1864" y="422"/>
                  </a:lnTo>
                  <a:lnTo>
                    <a:pt x="1859" y="414"/>
                  </a:lnTo>
                  <a:lnTo>
                    <a:pt x="1859" y="413"/>
                  </a:lnTo>
                  <a:lnTo>
                    <a:pt x="1859" y="411"/>
                  </a:lnTo>
                  <a:lnTo>
                    <a:pt x="1859" y="410"/>
                  </a:lnTo>
                  <a:lnTo>
                    <a:pt x="1860" y="407"/>
                  </a:lnTo>
                  <a:lnTo>
                    <a:pt x="1859" y="405"/>
                  </a:lnTo>
                  <a:lnTo>
                    <a:pt x="1852" y="399"/>
                  </a:lnTo>
                  <a:lnTo>
                    <a:pt x="1852" y="398"/>
                  </a:lnTo>
                  <a:lnTo>
                    <a:pt x="1851" y="396"/>
                  </a:lnTo>
                  <a:lnTo>
                    <a:pt x="1851" y="394"/>
                  </a:lnTo>
                  <a:lnTo>
                    <a:pt x="1852" y="393"/>
                  </a:lnTo>
                  <a:lnTo>
                    <a:pt x="1852" y="389"/>
                  </a:lnTo>
                  <a:lnTo>
                    <a:pt x="1852" y="388"/>
                  </a:lnTo>
                  <a:lnTo>
                    <a:pt x="1852" y="387"/>
                  </a:lnTo>
                  <a:lnTo>
                    <a:pt x="1851" y="385"/>
                  </a:lnTo>
                  <a:lnTo>
                    <a:pt x="1851" y="384"/>
                  </a:lnTo>
                  <a:lnTo>
                    <a:pt x="1851" y="381"/>
                  </a:lnTo>
                  <a:lnTo>
                    <a:pt x="1851" y="380"/>
                  </a:lnTo>
                  <a:lnTo>
                    <a:pt x="1851" y="379"/>
                  </a:lnTo>
                  <a:lnTo>
                    <a:pt x="1851" y="378"/>
                  </a:lnTo>
                  <a:lnTo>
                    <a:pt x="1852" y="374"/>
                  </a:lnTo>
                  <a:lnTo>
                    <a:pt x="1852" y="372"/>
                  </a:lnTo>
                  <a:lnTo>
                    <a:pt x="1851" y="368"/>
                  </a:lnTo>
                  <a:lnTo>
                    <a:pt x="1849" y="367"/>
                  </a:lnTo>
                  <a:lnTo>
                    <a:pt x="1844" y="368"/>
                  </a:lnTo>
                  <a:lnTo>
                    <a:pt x="1846" y="370"/>
                  </a:lnTo>
                  <a:lnTo>
                    <a:pt x="1846" y="371"/>
                  </a:lnTo>
                  <a:lnTo>
                    <a:pt x="1844" y="374"/>
                  </a:lnTo>
                  <a:lnTo>
                    <a:pt x="1843" y="374"/>
                  </a:lnTo>
                  <a:lnTo>
                    <a:pt x="1838" y="371"/>
                  </a:lnTo>
                  <a:lnTo>
                    <a:pt x="1837" y="370"/>
                  </a:lnTo>
                  <a:lnTo>
                    <a:pt x="1838" y="368"/>
                  </a:lnTo>
                  <a:lnTo>
                    <a:pt x="1842" y="369"/>
                  </a:lnTo>
                  <a:lnTo>
                    <a:pt x="1843" y="365"/>
                  </a:lnTo>
                  <a:lnTo>
                    <a:pt x="1842" y="363"/>
                  </a:lnTo>
                  <a:lnTo>
                    <a:pt x="1839" y="362"/>
                  </a:lnTo>
                  <a:lnTo>
                    <a:pt x="1838" y="361"/>
                  </a:lnTo>
                  <a:lnTo>
                    <a:pt x="1838" y="359"/>
                  </a:lnTo>
                  <a:lnTo>
                    <a:pt x="1835" y="359"/>
                  </a:lnTo>
                  <a:lnTo>
                    <a:pt x="1838" y="356"/>
                  </a:lnTo>
                  <a:lnTo>
                    <a:pt x="1839" y="356"/>
                  </a:lnTo>
                  <a:lnTo>
                    <a:pt x="1840" y="352"/>
                  </a:lnTo>
                  <a:lnTo>
                    <a:pt x="1841" y="351"/>
                  </a:lnTo>
                  <a:lnTo>
                    <a:pt x="1838" y="351"/>
                  </a:lnTo>
                  <a:lnTo>
                    <a:pt x="1837" y="352"/>
                  </a:lnTo>
                  <a:lnTo>
                    <a:pt x="1837" y="353"/>
                  </a:lnTo>
                  <a:lnTo>
                    <a:pt x="1837" y="354"/>
                  </a:lnTo>
                  <a:lnTo>
                    <a:pt x="1835" y="355"/>
                  </a:lnTo>
                  <a:lnTo>
                    <a:pt x="1835" y="356"/>
                  </a:lnTo>
                  <a:lnTo>
                    <a:pt x="1833" y="357"/>
                  </a:lnTo>
                  <a:lnTo>
                    <a:pt x="1832" y="359"/>
                  </a:lnTo>
                  <a:lnTo>
                    <a:pt x="1832" y="360"/>
                  </a:lnTo>
                  <a:lnTo>
                    <a:pt x="1831" y="361"/>
                  </a:lnTo>
                  <a:lnTo>
                    <a:pt x="1830" y="362"/>
                  </a:lnTo>
                  <a:lnTo>
                    <a:pt x="1830" y="364"/>
                  </a:lnTo>
                  <a:lnTo>
                    <a:pt x="1830" y="365"/>
                  </a:lnTo>
                  <a:lnTo>
                    <a:pt x="1832" y="367"/>
                  </a:lnTo>
                  <a:lnTo>
                    <a:pt x="1830" y="368"/>
                  </a:lnTo>
                  <a:lnTo>
                    <a:pt x="1829" y="368"/>
                  </a:lnTo>
                  <a:lnTo>
                    <a:pt x="1828" y="369"/>
                  </a:lnTo>
                  <a:lnTo>
                    <a:pt x="1828" y="370"/>
                  </a:lnTo>
                  <a:lnTo>
                    <a:pt x="1826" y="372"/>
                  </a:lnTo>
                  <a:lnTo>
                    <a:pt x="1825" y="372"/>
                  </a:lnTo>
                  <a:lnTo>
                    <a:pt x="1823" y="372"/>
                  </a:lnTo>
                  <a:lnTo>
                    <a:pt x="1822" y="369"/>
                  </a:lnTo>
                  <a:lnTo>
                    <a:pt x="1823" y="367"/>
                  </a:lnTo>
                  <a:lnTo>
                    <a:pt x="1825" y="367"/>
                  </a:lnTo>
                  <a:lnTo>
                    <a:pt x="1826" y="364"/>
                  </a:lnTo>
                  <a:lnTo>
                    <a:pt x="1825" y="362"/>
                  </a:lnTo>
                  <a:lnTo>
                    <a:pt x="1823" y="361"/>
                  </a:lnTo>
                  <a:lnTo>
                    <a:pt x="1821" y="362"/>
                  </a:lnTo>
                  <a:lnTo>
                    <a:pt x="1820" y="361"/>
                  </a:lnTo>
                  <a:lnTo>
                    <a:pt x="1820" y="360"/>
                  </a:lnTo>
                  <a:lnTo>
                    <a:pt x="1815" y="356"/>
                  </a:lnTo>
                  <a:lnTo>
                    <a:pt x="1816" y="354"/>
                  </a:lnTo>
                  <a:lnTo>
                    <a:pt x="1818" y="354"/>
                  </a:lnTo>
                  <a:lnTo>
                    <a:pt x="1823" y="359"/>
                  </a:lnTo>
                  <a:lnTo>
                    <a:pt x="1826" y="357"/>
                  </a:lnTo>
                  <a:lnTo>
                    <a:pt x="1832" y="349"/>
                  </a:lnTo>
                  <a:lnTo>
                    <a:pt x="1834" y="348"/>
                  </a:lnTo>
                  <a:lnTo>
                    <a:pt x="1835" y="346"/>
                  </a:lnTo>
                  <a:lnTo>
                    <a:pt x="1838" y="344"/>
                  </a:lnTo>
                  <a:lnTo>
                    <a:pt x="1839" y="343"/>
                  </a:lnTo>
                  <a:lnTo>
                    <a:pt x="1839" y="338"/>
                  </a:lnTo>
                  <a:lnTo>
                    <a:pt x="1840" y="336"/>
                  </a:lnTo>
                  <a:lnTo>
                    <a:pt x="1848" y="327"/>
                  </a:lnTo>
                  <a:lnTo>
                    <a:pt x="1855" y="323"/>
                  </a:lnTo>
                  <a:lnTo>
                    <a:pt x="1860" y="321"/>
                  </a:lnTo>
                  <a:lnTo>
                    <a:pt x="1860" y="319"/>
                  </a:lnTo>
                  <a:lnTo>
                    <a:pt x="1859" y="318"/>
                  </a:lnTo>
                  <a:lnTo>
                    <a:pt x="1858" y="318"/>
                  </a:lnTo>
                  <a:lnTo>
                    <a:pt x="1857" y="315"/>
                  </a:lnTo>
                  <a:lnTo>
                    <a:pt x="1854" y="314"/>
                  </a:lnTo>
                  <a:lnTo>
                    <a:pt x="1852" y="313"/>
                  </a:lnTo>
                  <a:lnTo>
                    <a:pt x="1852" y="311"/>
                  </a:lnTo>
                  <a:lnTo>
                    <a:pt x="1851" y="310"/>
                  </a:lnTo>
                  <a:lnTo>
                    <a:pt x="1851" y="309"/>
                  </a:lnTo>
                  <a:lnTo>
                    <a:pt x="1849" y="309"/>
                  </a:lnTo>
                  <a:lnTo>
                    <a:pt x="1850" y="306"/>
                  </a:lnTo>
                  <a:lnTo>
                    <a:pt x="1851" y="305"/>
                  </a:lnTo>
                  <a:lnTo>
                    <a:pt x="1854" y="304"/>
                  </a:lnTo>
                  <a:lnTo>
                    <a:pt x="1852" y="302"/>
                  </a:lnTo>
                  <a:lnTo>
                    <a:pt x="1852" y="301"/>
                  </a:lnTo>
                  <a:lnTo>
                    <a:pt x="1851" y="300"/>
                  </a:lnTo>
                  <a:lnTo>
                    <a:pt x="1852" y="297"/>
                  </a:lnTo>
                  <a:lnTo>
                    <a:pt x="1854" y="298"/>
                  </a:lnTo>
                  <a:lnTo>
                    <a:pt x="1855" y="300"/>
                  </a:lnTo>
                  <a:lnTo>
                    <a:pt x="1863" y="294"/>
                  </a:lnTo>
                  <a:lnTo>
                    <a:pt x="1864" y="290"/>
                  </a:lnTo>
                  <a:lnTo>
                    <a:pt x="1864" y="289"/>
                  </a:lnTo>
                  <a:lnTo>
                    <a:pt x="1864" y="288"/>
                  </a:lnTo>
                  <a:lnTo>
                    <a:pt x="1865" y="288"/>
                  </a:lnTo>
                  <a:lnTo>
                    <a:pt x="1866" y="287"/>
                  </a:lnTo>
                  <a:lnTo>
                    <a:pt x="1867" y="284"/>
                  </a:lnTo>
                  <a:lnTo>
                    <a:pt x="1866" y="280"/>
                  </a:lnTo>
                  <a:lnTo>
                    <a:pt x="1867" y="279"/>
                  </a:lnTo>
                  <a:lnTo>
                    <a:pt x="1868" y="280"/>
                  </a:lnTo>
                  <a:lnTo>
                    <a:pt x="1872" y="284"/>
                  </a:lnTo>
                  <a:lnTo>
                    <a:pt x="1872" y="286"/>
                  </a:lnTo>
                  <a:lnTo>
                    <a:pt x="1872" y="287"/>
                  </a:lnTo>
                  <a:lnTo>
                    <a:pt x="1874" y="289"/>
                  </a:lnTo>
                  <a:lnTo>
                    <a:pt x="1874" y="290"/>
                  </a:lnTo>
                  <a:lnTo>
                    <a:pt x="1874" y="292"/>
                  </a:lnTo>
                  <a:lnTo>
                    <a:pt x="1877" y="290"/>
                  </a:lnTo>
                  <a:lnTo>
                    <a:pt x="1877" y="289"/>
                  </a:lnTo>
                  <a:lnTo>
                    <a:pt x="1877" y="288"/>
                  </a:lnTo>
                  <a:lnTo>
                    <a:pt x="1877" y="285"/>
                  </a:lnTo>
                  <a:lnTo>
                    <a:pt x="1877" y="282"/>
                  </a:lnTo>
                  <a:lnTo>
                    <a:pt x="1878" y="281"/>
                  </a:lnTo>
                  <a:lnTo>
                    <a:pt x="1881" y="278"/>
                  </a:lnTo>
                  <a:lnTo>
                    <a:pt x="1889" y="278"/>
                  </a:lnTo>
                  <a:lnTo>
                    <a:pt x="1897" y="278"/>
                  </a:lnTo>
                  <a:lnTo>
                    <a:pt x="1895" y="279"/>
                  </a:lnTo>
                  <a:lnTo>
                    <a:pt x="1895" y="280"/>
                  </a:lnTo>
                  <a:lnTo>
                    <a:pt x="1895" y="281"/>
                  </a:lnTo>
                  <a:lnTo>
                    <a:pt x="1898" y="281"/>
                  </a:lnTo>
                  <a:lnTo>
                    <a:pt x="1898" y="280"/>
                  </a:lnTo>
                  <a:lnTo>
                    <a:pt x="1900" y="278"/>
                  </a:lnTo>
                  <a:lnTo>
                    <a:pt x="1902" y="280"/>
                  </a:lnTo>
                  <a:lnTo>
                    <a:pt x="1906" y="279"/>
                  </a:lnTo>
                  <a:lnTo>
                    <a:pt x="1907" y="278"/>
                  </a:lnTo>
                  <a:lnTo>
                    <a:pt x="1908" y="276"/>
                  </a:lnTo>
                  <a:lnTo>
                    <a:pt x="1908" y="275"/>
                  </a:lnTo>
                  <a:lnTo>
                    <a:pt x="1909" y="275"/>
                  </a:lnTo>
                  <a:lnTo>
                    <a:pt x="1910" y="277"/>
                  </a:lnTo>
                  <a:lnTo>
                    <a:pt x="1911" y="278"/>
                  </a:lnTo>
                  <a:lnTo>
                    <a:pt x="1916" y="276"/>
                  </a:lnTo>
                  <a:lnTo>
                    <a:pt x="1921" y="272"/>
                  </a:lnTo>
                  <a:lnTo>
                    <a:pt x="1933" y="269"/>
                  </a:lnTo>
                  <a:lnTo>
                    <a:pt x="1936" y="273"/>
                  </a:lnTo>
                  <a:lnTo>
                    <a:pt x="1937" y="275"/>
                  </a:lnTo>
                  <a:lnTo>
                    <a:pt x="1937" y="276"/>
                  </a:lnTo>
                  <a:lnTo>
                    <a:pt x="1938" y="276"/>
                  </a:lnTo>
                  <a:lnTo>
                    <a:pt x="1939" y="276"/>
                  </a:lnTo>
                  <a:lnTo>
                    <a:pt x="1939" y="278"/>
                  </a:lnTo>
                  <a:lnTo>
                    <a:pt x="1941" y="280"/>
                  </a:lnTo>
                  <a:lnTo>
                    <a:pt x="1942" y="284"/>
                  </a:lnTo>
                  <a:lnTo>
                    <a:pt x="1944" y="285"/>
                  </a:lnTo>
                  <a:lnTo>
                    <a:pt x="1945" y="286"/>
                  </a:lnTo>
                  <a:lnTo>
                    <a:pt x="1944" y="289"/>
                  </a:lnTo>
                  <a:lnTo>
                    <a:pt x="1943" y="293"/>
                  </a:lnTo>
                  <a:lnTo>
                    <a:pt x="1942" y="294"/>
                  </a:lnTo>
                  <a:lnTo>
                    <a:pt x="1939" y="295"/>
                  </a:lnTo>
                  <a:lnTo>
                    <a:pt x="1938" y="295"/>
                  </a:lnTo>
                  <a:lnTo>
                    <a:pt x="1939" y="296"/>
                  </a:lnTo>
                  <a:lnTo>
                    <a:pt x="1939" y="297"/>
                  </a:lnTo>
                  <a:lnTo>
                    <a:pt x="1939" y="298"/>
                  </a:lnTo>
                  <a:lnTo>
                    <a:pt x="1937" y="302"/>
                  </a:lnTo>
                  <a:lnTo>
                    <a:pt x="1937" y="303"/>
                  </a:lnTo>
                  <a:lnTo>
                    <a:pt x="1938" y="304"/>
                  </a:lnTo>
                  <a:lnTo>
                    <a:pt x="1938" y="306"/>
                  </a:lnTo>
                  <a:lnTo>
                    <a:pt x="1937" y="309"/>
                  </a:lnTo>
                  <a:lnTo>
                    <a:pt x="1936" y="311"/>
                  </a:lnTo>
                  <a:lnTo>
                    <a:pt x="1934" y="314"/>
                  </a:lnTo>
                  <a:lnTo>
                    <a:pt x="1933" y="314"/>
                  </a:lnTo>
                  <a:lnTo>
                    <a:pt x="1934" y="317"/>
                  </a:lnTo>
                  <a:lnTo>
                    <a:pt x="1934" y="319"/>
                  </a:lnTo>
                  <a:lnTo>
                    <a:pt x="1934" y="320"/>
                  </a:lnTo>
                  <a:lnTo>
                    <a:pt x="1932" y="320"/>
                  </a:lnTo>
                  <a:lnTo>
                    <a:pt x="1930" y="321"/>
                  </a:lnTo>
                  <a:lnTo>
                    <a:pt x="1932" y="322"/>
                  </a:lnTo>
                  <a:lnTo>
                    <a:pt x="1933" y="323"/>
                  </a:lnTo>
                  <a:lnTo>
                    <a:pt x="1934" y="324"/>
                  </a:lnTo>
                  <a:lnTo>
                    <a:pt x="1933" y="326"/>
                  </a:lnTo>
                  <a:lnTo>
                    <a:pt x="1933" y="327"/>
                  </a:lnTo>
                  <a:lnTo>
                    <a:pt x="1930" y="329"/>
                  </a:lnTo>
                  <a:lnTo>
                    <a:pt x="1929" y="330"/>
                  </a:lnTo>
                  <a:lnTo>
                    <a:pt x="1924" y="334"/>
                  </a:lnTo>
                  <a:lnTo>
                    <a:pt x="1923" y="336"/>
                  </a:lnTo>
                  <a:lnTo>
                    <a:pt x="1924" y="337"/>
                  </a:lnTo>
                  <a:lnTo>
                    <a:pt x="1925" y="336"/>
                  </a:lnTo>
                  <a:lnTo>
                    <a:pt x="1926" y="334"/>
                  </a:lnTo>
                  <a:lnTo>
                    <a:pt x="1935" y="328"/>
                  </a:lnTo>
                  <a:lnTo>
                    <a:pt x="1936" y="327"/>
                  </a:lnTo>
                  <a:lnTo>
                    <a:pt x="1936" y="323"/>
                  </a:lnTo>
                  <a:lnTo>
                    <a:pt x="1936" y="322"/>
                  </a:lnTo>
                  <a:lnTo>
                    <a:pt x="1936" y="321"/>
                  </a:lnTo>
                  <a:lnTo>
                    <a:pt x="1937" y="321"/>
                  </a:lnTo>
                  <a:lnTo>
                    <a:pt x="1939" y="318"/>
                  </a:lnTo>
                  <a:lnTo>
                    <a:pt x="1941" y="317"/>
                  </a:lnTo>
                  <a:lnTo>
                    <a:pt x="1941" y="314"/>
                  </a:lnTo>
                  <a:lnTo>
                    <a:pt x="1939" y="312"/>
                  </a:lnTo>
                  <a:lnTo>
                    <a:pt x="1941" y="310"/>
                  </a:lnTo>
                  <a:lnTo>
                    <a:pt x="1941" y="309"/>
                  </a:lnTo>
                  <a:lnTo>
                    <a:pt x="1945" y="307"/>
                  </a:lnTo>
                  <a:lnTo>
                    <a:pt x="1950" y="312"/>
                  </a:lnTo>
                  <a:lnTo>
                    <a:pt x="1951" y="313"/>
                  </a:lnTo>
                  <a:lnTo>
                    <a:pt x="1952" y="312"/>
                  </a:lnTo>
                  <a:lnTo>
                    <a:pt x="1953" y="311"/>
                  </a:lnTo>
                  <a:lnTo>
                    <a:pt x="1954" y="307"/>
                  </a:lnTo>
                  <a:lnTo>
                    <a:pt x="1954" y="306"/>
                  </a:lnTo>
                  <a:lnTo>
                    <a:pt x="1953" y="306"/>
                  </a:lnTo>
                  <a:lnTo>
                    <a:pt x="1953" y="305"/>
                  </a:lnTo>
                  <a:lnTo>
                    <a:pt x="1954" y="304"/>
                  </a:lnTo>
                  <a:lnTo>
                    <a:pt x="1955" y="303"/>
                  </a:lnTo>
                  <a:lnTo>
                    <a:pt x="1954" y="302"/>
                  </a:lnTo>
                  <a:lnTo>
                    <a:pt x="1955" y="301"/>
                  </a:lnTo>
                  <a:lnTo>
                    <a:pt x="1956" y="298"/>
                  </a:lnTo>
                  <a:lnTo>
                    <a:pt x="1958" y="298"/>
                  </a:lnTo>
                  <a:lnTo>
                    <a:pt x="1958" y="297"/>
                  </a:lnTo>
                  <a:lnTo>
                    <a:pt x="1954" y="295"/>
                  </a:lnTo>
                  <a:lnTo>
                    <a:pt x="1954" y="293"/>
                  </a:lnTo>
                  <a:lnTo>
                    <a:pt x="1954" y="289"/>
                  </a:lnTo>
                  <a:lnTo>
                    <a:pt x="1955" y="287"/>
                  </a:lnTo>
                  <a:lnTo>
                    <a:pt x="1956" y="286"/>
                  </a:lnTo>
                  <a:lnTo>
                    <a:pt x="1962" y="289"/>
                  </a:lnTo>
                  <a:lnTo>
                    <a:pt x="1972" y="287"/>
                  </a:lnTo>
                  <a:lnTo>
                    <a:pt x="1973" y="289"/>
                  </a:lnTo>
                  <a:lnTo>
                    <a:pt x="1973" y="290"/>
                  </a:lnTo>
                  <a:lnTo>
                    <a:pt x="1972" y="292"/>
                  </a:lnTo>
                  <a:lnTo>
                    <a:pt x="1971" y="293"/>
                  </a:lnTo>
                  <a:lnTo>
                    <a:pt x="1972" y="293"/>
                  </a:lnTo>
                  <a:lnTo>
                    <a:pt x="1973" y="293"/>
                  </a:lnTo>
                  <a:lnTo>
                    <a:pt x="1975" y="292"/>
                  </a:lnTo>
                  <a:lnTo>
                    <a:pt x="1976" y="292"/>
                  </a:lnTo>
                  <a:lnTo>
                    <a:pt x="1977" y="293"/>
                  </a:lnTo>
                  <a:lnTo>
                    <a:pt x="1977" y="294"/>
                  </a:lnTo>
                  <a:lnTo>
                    <a:pt x="1977" y="296"/>
                  </a:lnTo>
                  <a:lnTo>
                    <a:pt x="1977" y="297"/>
                  </a:lnTo>
                  <a:lnTo>
                    <a:pt x="1981" y="300"/>
                  </a:lnTo>
                  <a:lnTo>
                    <a:pt x="1981" y="301"/>
                  </a:lnTo>
                  <a:lnTo>
                    <a:pt x="1980" y="301"/>
                  </a:lnTo>
                  <a:lnTo>
                    <a:pt x="1981" y="304"/>
                  </a:lnTo>
                  <a:lnTo>
                    <a:pt x="1984" y="304"/>
                  </a:lnTo>
                  <a:lnTo>
                    <a:pt x="1986" y="305"/>
                  </a:lnTo>
                  <a:lnTo>
                    <a:pt x="1987" y="307"/>
                  </a:lnTo>
                  <a:lnTo>
                    <a:pt x="1988" y="309"/>
                  </a:lnTo>
                  <a:lnTo>
                    <a:pt x="1988" y="310"/>
                  </a:lnTo>
                  <a:lnTo>
                    <a:pt x="1988" y="311"/>
                  </a:lnTo>
                  <a:lnTo>
                    <a:pt x="1989" y="313"/>
                  </a:lnTo>
                  <a:lnTo>
                    <a:pt x="1989" y="314"/>
                  </a:lnTo>
                  <a:lnTo>
                    <a:pt x="1990" y="315"/>
                  </a:lnTo>
                  <a:lnTo>
                    <a:pt x="1992" y="317"/>
                  </a:lnTo>
                  <a:lnTo>
                    <a:pt x="1993" y="320"/>
                  </a:lnTo>
                  <a:lnTo>
                    <a:pt x="1993" y="322"/>
                  </a:lnTo>
                  <a:lnTo>
                    <a:pt x="1993" y="323"/>
                  </a:lnTo>
                  <a:lnTo>
                    <a:pt x="1994" y="326"/>
                  </a:lnTo>
                  <a:lnTo>
                    <a:pt x="1994" y="328"/>
                  </a:lnTo>
                  <a:lnTo>
                    <a:pt x="1993" y="329"/>
                  </a:lnTo>
                  <a:lnTo>
                    <a:pt x="1990" y="330"/>
                  </a:lnTo>
                  <a:lnTo>
                    <a:pt x="1988" y="330"/>
                  </a:lnTo>
                  <a:lnTo>
                    <a:pt x="1988" y="331"/>
                  </a:lnTo>
                  <a:lnTo>
                    <a:pt x="1989" y="334"/>
                  </a:lnTo>
                  <a:lnTo>
                    <a:pt x="1989" y="335"/>
                  </a:lnTo>
                  <a:lnTo>
                    <a:pt x="1989" y="338"/>
                  </a:lnTo>
                  <a:lnTo>
                    <a:pt x="1989" y="339"/>
                  </a:lnTo>
                  <a:lnTo>
                    <a:pt x="1987" y="343"/>
                  </a:lnTo>
                  <a:lnTo>
                    <a:pt x="1987" y="344"/>
                  </a:lnTo>
                  <a:lnTo>
                    <a:pt x="1987" y="346"/>
                  </a:lnTo>
                  <a:lnTo>
                    <a:pt x="1987" y="347"/>
                  </a:lnTo>
                  <a:lnTo>
                    <a:pt x="1987" y="349"/>
                  </a:lnTo>
                  <a:lnTo>
                    <a:pt x="1986" y="353"/>
                  </a:lnTo>
                  <a:lnTo>
                    <a:pt x="1986" y="354"/>
                  </a:lnTo>
                  <a:lnTo>
                    <a:pt x="1985" y="355"/>
                  </a:lnTo>
                  <a:lnTo>
                    <a:pt x="1986" y="357"/>
                  </a:lnTo>
                  <a:lnTo>
                    <a:pt x="1987" y="360"/>
                  </a:lnTo>
                  <a:lnTo>
                    <a:pt x="1987" y="361"/>
                  </a:lnTo>
                  <a:lnTo>
                    <a:pt x="1987" y="363"/>
                  </a:lnTo>
                  <a:lnTo>
                    <a:pt x="1985" y="365"/>
                  </a:lnTo>
                  <a:lnTo>
                    <a:pt x="1985" y="368"/>
                  </a:lnTo>
                  <a:lnTo>
                    <a:pt x="1985" y="370"/>
                  </a:lnTo>
                  <a:lnTo>
                    <a:pt x="1985" y="372"/>
                  </a:lnTo>
                  <a:lnTo>
                    <a:pt x="1986" y="376"/>
                  </a:lnTo>
                  <a:lnTo>
                    <a:pt x="1985" y="377"/>
                  </a:lnTo>
                  <a:lnTo>
                    <a:pt x="1985" y="378"/>
                  </a:lnTo>
                  <a:lnTo>
                    <a:pt x="1985" y="379"/>
                  </a:lnTo>
                  <a:lnTo>
                    <a:pt x="1985" y="380"/>
                  </a:lnTo>
                  <a:lnTo>
                    <a:pt x="1986" y="382"/>
                  </a:lnTo>
                  <a:lnTo>
                    <a:pt x="1986" y="384"/>
                  </a:lnTo>
                  <a:lnTo>
                    <a:pt x="1985" y="388"/>
                  </a:lnTo>
                  <a:lnTo>
                    <a:pt x="1984" y="389"/>
                  </a:lnTo>
                  <a:lnTo>
                    <a:pt x="1982" y="391"/>
                  </a:lnTo>
                  <a:lnTo>
                    <a:pt x="1982" y="393"/>
                  </a:lnTo>
                  <a:lnTo>
                    <a:pt x="1982" y="394"/>
                  </a:lnTo>
                  <a:lnTo>
                    <a:pt x="1982" y="395"/>
                  </a:lnTo>
                  <a:lnTo>
                    <a:pt x="1981" y="395"/>
                  </a:lnTo>
                  <a:lnTo>
                    <a:pt x="1980" y="396"/>
                  </a:lnTo>
                  <a:lnTo>
                    <a:pt x="1979" y="396"/>
                  </a:lnTo>
                  <a:lnTo>
                    <a:pt x="1979" y="397"/>
                  </a:lnTo>
                  <a:lnTo>
                    <a:pt x="1979" y="398"/>
                  </a:lnTo>
                  <a:lnTo>
                    <a:pt x="1978" y="396"/>
                  </a:lnTo>
                  <a:lnTo>
                    <a:pt x="1971" y="390"/>
                  </a:lnTo>
                  <a:lnTo>
                    <a:pt x="1970" y="390"/>
                  </a:lnTo>
                  <a:lnTo>
                    <a:pt x="1969" y="391"/>
                  </a:lnTo>
                  <a:lnTo>
                    <a:pt x="1969" y="394"/>
                  </a:lnTo>
                  <a:lnTo>
                    <a:pt x="1976" y="402"/>
                  </a:lnTo>
                  <a:lnTo>
                    <a:pt x="1982" y="409"/>
                  </a:lnTo>
                  <a:lnTo>
                    <a:pt x="1982" y="410"/>
                  </a:lnTo>
                  <a:lnTo>
                    <a:pt x="1982" y="412"/>
                  </a:lnTo>
                  <a:lnTo>
                    <a:pt x="1981" y="412"/>
                  </a:lnTo>
                  <a:lnTo>
                    <a:pt x="1980" y="412"/>
                  </a:lnTo>
                  <a:lnTo>
                    <a:pt x="1980" y="415"/>
                  </a:lnTo>
                  <a:lnTo>
                    <a:pt x="1988" y="418"/>
                  </a:lnTo>
                  <a:lnTo>
                    <a:pt x="1988" y="419"/>
                  </a:lnTo>
                  <a:lnTo>
                    <a:pt x="1989" y="419"/>
                  </a:lnTo>
                  <a:lnTo>
                    <a:pt x="1989" y="420"/>
                  </a:lnTo>
                  <a:lnTo>
                    <a:pt x="1989" y="424"/>
                  </a:lnTo>
                  <a:lnTo>
                    <a:pt x="1989" y="426"/>
                  </a:lnTo>
                  <a:close/>
                  <a:moveTo>
                    <a:pt x="755" y="285"/>
                  </a:moveTo>
                  <a:lnTo>
                    <a:pt x="754" y="286"/>
                  </a:lnTo>
                  <a:lnTo>
                    <a:pt x="753" y="286"/>
                  </a:lnTo>
                  <a:lnTo>
                    <a:pt x="750" y="285"/>
                  </a:lnTo>
                  <a:lnTo>
                    <a:pt x="747" y="280"/>
                  </a:lnTo>
                  <a:lnTo>
                    <a:pt x="746" y="280"/>
                  </a:lnTo>
                  <a:lnTo>
                    <a:pt x="744" y="276"/>
                  </a:lnTo>
                  <a:lnTo>
                    <a:pt x="743" y="275"/>
                  </a:lnTo>
                  <a:lnTo>
                    <a:pt x="742" y="273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8" y="263"/>
                  </a:lnTo>
                  <a:lnTo>
                    <a:pt x="750" y="261"/>
                  </a:lnTo>
                  <a:lnTo>
                    <a:pt x="751" y="261"/>
                  </a:lnTo>
                  <a:lnTo>
                    <a:pt x="759" y="262"/>
                  </a:lnTo>
                  <a:lnTo>
                    <a:pt x="761" y="267"/>
                  </a:lnTo>
                  <a:lnTo>
                    <a:pt x="761" y="268"/>
                  </a:lnTo>
                  <a:lnTo>
                    <a:pt x="761" y="270"/>
                  </a:lnTo>
                  <a:lnTo>
                    <a:pt x="756" y="273"/>
                  </a:lnTo>
                  <a:lnTo>
                    <a:pt x="755" y="278"/>
                  </a:lnTo>
                  <a:lnTo>
                    <a:pt x="755" y="279"/>
                  </a:lnTo>
                  <a:lnTo>
                    <a:pt x="755" y="280"/>
                  </a:lnTo>
                  <a:lnTo>
                    <a:pt x="754" y="281"/>
                  </a:lnTo>
                  <a:lnTo>
                    <a:pt x="754" y="282"/>
                  </a:lnTo>
                  <a:lnTo>
                    <a:pt x="755" y="282"/>
                  </a:lnTo>
                  <a:lnTo>
                    <a:pt x="755" y="284"/>
                  </a:lnTo>
                  <a:lnTo>
                    <a:pt x="755" y="285"/>
                  </a:lnTo>
                  <a:close/>
                  <a:moveTo>
                    <a:pt x="897" y="200"/>
                  </a:moveTo>
                  <a:lnTo>
                    <a:pt x="896" y="198"/>
                  </a:lnTo>
                  <a:lnTo>
                    <a:pt x="893" y="198"/>
                  </a:lnTo>
                  <a:lnTo>
                    <a:pt x="892" y="196"/>
                  </a:lnTo>
                  <a:lnTo>
                    <a:pt x="894" y="193"/>
                  </a:lnTo>
                  <a:lnTo>
                    <a:pt x="894" y="190"/>
                  </a:lnTo>
                  <a:lnTo>
                    <a:pt x="889" y="190"/>
                  </a:lnTo>
                  <a:lnTo>
                    <a:pt x="888" y="188"/>
                  </a:lnTo>
                  <a:lnTo>
                    <a:pt x="888" y="187"/>
                  </a:lnTo>
                  <a:lnTo>
                    <a:pt x="890" y="186"/>
                  </a:lnTo>
                  <a:lnTo>
                    <a:pt x="891" y="185"/>
                  </a:lnTo>
                  <a:lnTo>
                    <a:pt x="892" y="184"/>
                  </a:lnTo>
                  <a:lnTo>
                    <a:pt x="894" y="186"/>
                  </a:lnTo>
                  <a:lnTo>
                    <a:pt x="896" y="184"/>
                  </a:lnTo>
                  <a:lnTo>
                    <a:pt x="896" y="181"/>
                  </a:lnTo>
                  <a:lnTo>
                    <a:pt x="897" y="181"/>
                  </a:lnTo>
                  <a:lnTo>
                    <a:pt x="906" y="179"/>
                  </a:lnTo>
                  <a:lnTo>
                    <a:pt x="915" y="177"/>
                  </a:lnTo>
                  <a:lnTo>
                    <a:pt x="916" y="179"/>
                  </a:lnTo>
                  <a:lnTo>
                    <a:pt x="916" y="180"/>
                  </a:lnTo>
                  <a:lnTo>
                    <a:pt x="916" y="181"/>
                  </a:lnTo>
                  <a:lnTo>
                    <a:pt x="918" y="183"/>
                  </a:lnTo>
                  <a:lnTo>
                    <a:pt x="923" y="186"/>
                  </a:lnTo>
                  <a:lnTo>
                    <a:pt x="925" y="192"/>
                  </a:lnTo>
                  <a:lnTo>
                    <a:pt x="925" y="193"/>
                  </a:lnTo>
                  <a:lnTo>
                    <a:pt x="925" y="194"/>
                  </a:lnTo>
                  <a:lnTo>
                    <a:pt x="925" y="195"/>
                  </a:lnTo>
                  <a:lnTo>
                    <a:pt x="925" y="196"/>
                  </a:lnTo>
                  <a:lnTo>
                    <a:pt x="917" y="200"/>
                  </a:lnTo>
                  <a:lnTo>
                    <a:pt x="910" y="202"/>
                  </a:lnTo>
                  <a:lnTo>
                    <a:pt x="910" y="201"/>
                  </a:lnTo>
                  <a:lnTo>
                    <a:pt x="910" y="200"/>
                  </a:lnTo>
                  <a:lnTo>
                    <a:pt x="909" y="197"/>
                  </a:lnTo>
                  <a:lnTo>
                    <a:pt x="898" y="201"/>
                  </a:lnTo>
                  <a:lnTo>
                    <a:pt x="897" y="200"/>
                  </a:lnTo>
                  <a:close/>
                  <a:moveTo>
                    <a:pt x="670" y="217"/>
                  </a:moveTo>
                  <a:lnTo>
                    <a:pt x="670" y="219"/>
                  </a:lnTo>
                  <a:lnTo>
                    <a:pt x="669" y="219"/>
                  </a:lnTo>
                  <a:lnTo>
                    <a:pt x="668" y="218"/>
                  </a:lnTo>
                  <a:lnTo>
                    <a:pt x="667" y="218"/>
                  </a:lnTo>
                  <a:lnTo>
                    <a:pt x="666" y="220"/>
                  </a:lnTo>
                  <a:lnTo>
                    <a:pt x="667" y="223"/>
                  </a:lnTo>
                  <a:lnTo>
                    <a:pt x="667" y="225"/>
                  </a:lnTo>
                  <a:lnTo>
                    <a:pt x="666" y="227"/>
                  </a:lnTo>
                  <a:lnTo>
                    <a:pt x="656" y="230"/>
                  </a:lnTo>
                  <a:lnTo>
                    <a:pt x="656" y="229"/>
                  </a:lnTo>
                  <a:lnTo>
                    <a:pt x="655" y="226"/>
                  </a:lnTo>
                  <a:lnTo>
                    <a:pt x="655" y="222"/>
                  </a:lnTo>
                  <a:lnTo>
                    <a:pt x="655" y="219"/>
                  </a:lnTo>
                  <a:lnTo>
                    <a:pt x="655" y="218"/>
                  </a:lnTo>
                  <a:lnTo>
                    <a:pt x="656" y="214"/>
                  </a:lnTo>
                  <a:lnTo>
                    <a:pt x="656" y="212"/>
                  </a:lnTo>
                  <a:lnTo>
                    <a:pt x="656" y="211"/>
                  </a:lnTo>
                  <a:lnTo>
                    <a:pt x="655" y="210"/>
                  </a:lnTo>
                  <a:lnTo>
                    <a:pt x="653" y="210"/>
                  </a:lnTo>
                  <a:lnTo>
                    <a:pt x="650" y="213"/>
                  </a:lnTo>
                  <a:lnTo>
                    <a:pt x="649" y="213"/>
                  </a:lnTo>
                  <a:lnTo>
                    <a:pt x="648" y="213"/>
                  </a:lnTo>
                  <a:lnTo>
                    <a:pt x="648" y="212"/>
                  </a:lnTo>
                  <a:lnTo>
                    <a:pt x="647" y="213"/>
                  </a:lnTo>
                  <a:lnTo>
                    <a:pt x="646" y="214"/>
                  </a:lnTo>
                  <a:lnTo>
                    <a:pt x="644" y="215"/>
                  </a:lnTo>
                  <a:lnTo>
                    <a:pt x="642" y="218"/>
                  </a:lnTo>
                  <a:lnTo>
                    <a:pt x="641" y="218"/>
                  </a:lnTo>
                  <a:lnTo>
                    <a:pt x="641" y="217"/>
                  </a:lnTo>
                  <a:lnTo>
                    <a:pt x="640" y="213"/>
                  </a:lnTo>
                  <a:lnTo>
                    <a:pt x="640" y="212"/>
                  </a:lnTo>
                  <a:lnTo>
                    <a:pt x="639" y="210"/>
                  </a:lnTo>
                  <a:lnTo>
                    <a:pt x="635" y="208"/>
                  </a:lnTo>
                  <a:lnTo>
                    <a:pt x="626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6" y="201"/>
                  </a:lnTo>
                  <a:lnTo>
                    <a:pt x="630" y="201"/>
                  </a:lnTo>
                  <a:lnTo>
                    <a:pt x="632" y="198"/>
                  </a:lnTo>
                  <a:lnTo>
                    <a:pt x="643" y="195"/>
                  </a:lnTo>
                  <a:lnTo>
                    <a:pt x="655" y="190"/>
                  </a:lnTo>
                  <a:lnTo>
                    <a:pt x="667" y="187"/>
                  </a:lnTo>
                  <a:lnTo>
                    <a:pt x="667" y="186"/>
                  </a:lnTo>
                  <a:lnTo>
                    <a:pt x="666" y="186"/>
                  </a:lnTo>
                  <a:lnTo>
                    <a:pt x="664" y="185"/>
                  </a:lnTo>
                  <a:lnTo>
                    <a:pt x="664" y="184"/>
                  </a:lnTo>
                  <a:lnTo>
                    <a:pt x="665" y="184"/>
                  </a:lnTo>
                  <a:lnTo>
                    <a:pt x="677" y="183"/>
                  </a:lnTo>
                  <a:lnTo>
                    <a:pt x="679" y="181"/>
                  </a:lnTo>
                  <a:lnTo>
                    <a:pt x="682" y="177"/>
                  </a:lnTo>
                  <a:lnTo>
                    <a:pt x="683" y="176"/>
                  </a:lnTo>
                  <a:lnTo>
                    <a:pt x="684" y="173"/>
                  </a:lnTo>
                  <a:lnTo>
                    <a:pt x="682" y="171"/>
                  </a:lnTo>
                  <a:lnTo>
                    <a:pt x="681" y="170"/>
                  </a:lnTo>
                  <a:lnTo>
                    <a:pt x="682" y="169"/>
                  </a:lnTo>
                  <a:lnTo>
                    <a:pt x="692" y="167"/>
                  </a:lnTo>
                  <a:lnTo>
                    <a:pt x="700" y="173"/>
                  </a:lnTo>
                  <a:lnTo>
                    <a:pt x="704" y="173"/>
                  </a:lnTo>
                  <a:lnTo>
                    <a:pt x="710" y="170"/>
                  </a:lnTo>
                  <a:lnTo>
                    <a:pt x="716" y="176"/>
                  </a:lnTo>
                  <a:lnTo>
                    <a:pt x="720" y="181"/>
                  </a:lnTo>
                  <a:lnTo>
                    <a:pt x="718" y="184"/>
                  </a:lnTo>
                  <a:lnTo>
                    <a:pt x="716" y="183"/>
                  </a:lnTo>
                  <a:lnTo>
                    <a:pt x="715" y="186"/>
                  </a:lnTo>
                  <a:lnTo>
                    <a:pt x="719" y="190"/>
                  </a:lnTo>
                  <a:lnTo>
                    <a:pt x="719" y="194"/>
                  </a:lnTo>
                  <a:lnTo>
                    <a:pt x="720" y="194"/>
                  </a:lnTo>
                  <a:lnTo>
                    <a:pt x="722" y="196"/>
                  </a:lnTo>
                  <a:lnTo>
                    <a:pt x="722" y="198"/>
                  </a:lnTo>
                  <a:lnTo>
                    <a:pt x="722" y="201"/>
                  </a:lnTo>
                  <a:lnTo>
                    <a:pt x="722" y="202"/>
                  </a:lnTo>
                  <a:lnTo>
                    <a:pt x="722" y="203"/>
                  </a:lnTo>
                  <a:lnTo>
                    <a:pt x="721" y="204"/>
                  </a:lnTo>
                  <a:lnTo>
                    <a:pt x="720" y="204"/>
                  </a:lnTo>
                  <a:lnTo>
                    <a:pt x="719" y="202"/>
                  </a:lnTo>
                  <a:lnTo>
                    <a:pt x="716" y="201"/>
                  </a:lnTo>
                  <a:lnTo>
                    <a:pt x="715" y="198"/>
                  </a:lnTo>
                  <a:lnTo>
                    <a:pt x="715" y="197"/>
                  </a:lnTo>
                  <a:lnTo>
                    <a:pt x="706" y="196"/>
                  </a:lnTo>
                  <a:lnTo>
                    <a:pt x="703" y="194"/>
                  </a:lnTo>
                  <a:lnTo>
                    <a:pt x="703" y="190"/>
                  </a:lnTo>
                  <a:lnTo>
                    <a:pt x="703" y="189"/>
                  </a:lnTo>
                  <a:lnTo>
                    <a:pt x="702" y="189"/>
                  </a:lnTo>
                  <a:lnTo>
                    <a:pt x="701" y="188"/>
                  </a:lnTo>
                  <a:lnTo>
                    <a:pt x="698" y="180"/>
                  </a:lnTo>
                  <a:lnTo>
                    <a:pt x="698" y="179"/>
                  </a:lnTo>
                  <a:lnTo>
                    <a:pt x="696" y="180"/>
                  </a:lnTo>
                  <a:lnTo>
                    <a:pt x="694" y="183"/>
                  </a:lnTo>
                  <a:lnTo>
                    <a:pt x="693" y="183"/>
                  </a:lnTo>
                  <a:lnTo>
                    <a:pt x="693" y="184"/>
                  </a:lnTo>
                  <a:lnTo>
                    <a:pt x="693" y="186"/>
                  </a:lnTo>
                  <a:lnTo>
                    <a:pt x="694" y="186"/>
                  </a:lnTo>
                  <a:lnTo>
                    <a:pt x="692" y="186"/>
                  </a:lnTo>
                  <a:lnTo>
                    <a:pt x="691" y="185"/>
                  </a:lnTo>
                  <a:lnTo>
                    <a:pt x="691" y="188"/>
                  </a:lnTo>
                  <a:lnTo>
                    <a:pt x="692" y="192"/>
                  </a:lnTo>
                  <a:lnTo>
                    <a:pt x="693" y="194"/>
                  </a:lnTo>
                  <a:lnTo>
                    <a:pt x="691" y="195"/>
                  </a:lnTo>
                  <a:lnTo>
                    <a:pt x="690" y="193"/>
                  </a:lnTo>
                  <a:lnTo>
                    <a:pt x="687" y="193"/>
                  </a:lnTo>
                  <a:lnTo>
                    <a:pt x="686" y="197"/>
                  </a:lnTo>
                  <a:lnTo>
                    <a:pt x="690" y="204"/>
                  </a:lnTo>
                  <a:lnTo>
                    <a:pt x="690" y="205"/>
                  </a:lnTo>
                  <a:lnTo>
                    <a:pt x="690" y="206"/>
                  </a:lnTo>
                  <a:lnTo>
                    <a:pt x="689" y="208"/>
                  </a:lnTo>
                  <a:lnTo>
                    <a:pt x="684" y="202"/>
                  </a:lnTo>
                  <a:lnTo>
                    <a:pt x="682" y="204"/>
                  </a:lnTo>
                  <a:lnTo>
                    <a:pt x="682" y="205"/>
                  </a:lnTo>
                  <a:lnTo>
                    <a:pt x="681" y="206"/>
                  </a:lnTo>
                  <a:lnTo>
                    <a:pt x="679" y="209"/>
                  </a:lnTo>
                  <a:lnTo>
                    <a:pt x="679" y="212"/>
                  </a:lnTo>
                  <a:lnTo>
                    <a:pt x="678" y="212"/>
                  </a:lnTo>
                  <a:lnTo>
                    <a:pt x="678" y="213"/>
                  </a:lnTo>
                  <a:lnTo>
                    <a:pt x="670" y="211"/>
                  </a:lnTo>
                  <a:lnTo>
                    <a:pt x="669" y="212"/>
                  </a:lnTo>
                  <a:lnTo>
                    <a:pt x="670" y="217"/>
                  </a:lnTo>
                  <a:close/>
                  <a:moveTo>
                    <a:pt x="1056" y="173"/>
                  </a:moveTo>
                  <a:lnTo>
                    <a:pt x="1056" y="176"/>
                  </a:lnTo>
                  <a:lnTo>
                    <a:pt x="1057" y="176"/>
                  </a:lnTo>
                  <a:lnTo>
                    <a:pt x="1057" y="178"/>
                  </a:lnTo>
                  <a:lnTo>
                    <a:pt x="1057" y="181"/>
                  </a:lnTo>
                  <a:lnTo>
                    <a:pt x="1057" y="184"/>
                  </a:lnTo>
                  <a:lnTo>
                    <a:pt x="1056" y="186"/>
                  </a:lnTo>
                  <a:lnTo>
                    <a:pt x="1055" y="188"/>
                  </a:lnTo>
                  <a:lnTo>
                    <a:pt x="1052" y="196"/>
                  </a:lnTo>
                  <a:lnTo>
                    <a:pt x="1053" y="198"/>
                  </a:lnTo>
                  <a:lnTo>
                    <a:pt x="1054" y="200"/>
                  </a:lnTo>
                  <a:lnTo>
                    <a:pt x="1054" y="202"/>
                  </a:lnTo>
                  <a:lnTo>
                    <a:pt x="1053" y="204"/>
                  </a:lnTo>
                  <a:lnTo>
                    <a:pt x="1044" y="206"/>
                  </a:lnTo>
                  <a:lnTo>
                    <a:pt x="1043" y="206"/>
                  </a:lnTo>
                  <a:lnTo>
                    <a:pt x="1043" y="208"/>
                  </a:lnTo>
                  <a:lnTo>
                    <a:pt x="1043" y="209"/>
                  </a:lnTo>
                  <a:lnTo>
                    <a:pt x="1043" y="210"/>
                  </a:lnTo>
                  <a:lnTo>
                    <a:pt x="1040" y="211"/>
                  </a:lnTo>
                  <a:lnTo>
                    <a:pt x="1040" y="212"/>
                  </a:lnTo>
                  <a:lnTo>
                    <a:pt x="1040" y="217"/>
                  </a:lnTo>
                  <a:lnTo>
                    <a:pt x="1034" y="219"/>
                  </a:lnTo>
                  <a:lnTo>
                    <a:pt x="1032" y="221"/>
                  </a:lnTo>
                  <a:lnTo>
                    <a:pt x="1035" y="222"/>
                  </a:lnTo>
                  <a:lnTo>
                    <a:pt x="1035" y="223"/>
                  </a:lnTo>
                  <a:lnTo>
                    <a:pt x="1035" y="225"/>
                  </a:lnTo>
                  <a:lnTo>
                    <a:pt x="1034" y="227"/>
                  </a:lnTo>
                  <a:lnTo>
                    <a:pt x="1032" y="229"/>
                  </a:lnTo>
                  <a:lnTo>
                    <a:pt x="1029" y="230"/>
                  </a:lnTo>
                  <a:lnTo>
                    <a:pt x="1028" y="235"/>
                  </a:lnTo>
                  <a:lnTo>
                    <a:pt x="1027" y="235"/>
                  </a:lnTo>
                  <a:lnTo>
                    <a:pt x="1014" y="229"/>
                  </a:lnTo>
                  <a:lnTo>
                    <a:pt x="1009" y="221"/>
                  </a:lnTo>
                  <a:lnTo>
                    <a:pt x="1005" y="222"/>
                  </a:lnTo>
                  <a:lnTo>
                    <a:pt x="1005" y="223"/>
                  </a:lnTo>
                  <a:lnTo>
                    <a:pt x="1005" y="226"/>
                  </a:lnTo>
                  <a:lnTo>
                    <a:pt x="1004" y="227"/>
                  </a:lnTo>
                  <a:lnTo>
                    <a:pt x="1002" y="227"/>
                  </a:lnTo>
                  <a:lnTo>
                    <a:pt x="1000" y="229"/>
                  </a:lnTo>
                  <a:lnTo>
                    <a:pt x="993" y="231"/>
                  </a:lnTo>
                  <a:lnTo>
                    <a:pt x="992" y="231"/>
                  </a:lnTo>
                  <a:lnTo>
                    <a:pt x="988" y="223"/>
                  </a:lnTo>
                  <a:lnTo>
                    <a:pt x="983" y="217"/>
                  </a:lnTo>
                  <a:lnTo>
                    <a:pt x="983" y="215"/>
                  </a:lnTo>
                  <a:lnTo>
                    <a:pt x="983" y="214"/>
                  </a:lnTo>
                  <a:lnTo>
                    <a:pt x="984" y="214"/>
                  </a:lnTo>
                  <a:lnTo>
                    <a:pt x="985" y="212"/>
                  </a:lnTo>
                  <a:lnTo>
                    <a:pt x="985" y="210"/>
                  </a:lnTo>
                  <a:lnTo>
                    <a:pt x="984" y="209"/>
                  </a:lnTo>
                  <a:lnTo>
                    <a:pt x="983" y="206"/>
                  </a:lnTo>
                  <a:lnTo>
                    <a:pt x="984" y="203"/>
                  </a:lnTo>
                  <a:lnTo>
                    <a:pt x="981" y="200"/>
                  </a:lnTo>
                  <a:lnTo>
                    <a:pt x="981" y="197"/>
                  </a:lnTo>
                  <a:lnTo>
                    <a:pt x="981" y="196"/>
                  </a:lnTo>
                  <a:lnTo>
                    <a:pt x="984" y="194"/>
                  </a:lnTo>
                  <a:lnTo>
                    <a:pt x="984" y="193"/>
                  </a:lnTo>
                  <a:lnTo>
                    <a:pt x="984" y="192"/>
                  </a:lnTo>
                  <a:lnTo>
                    <a:pt x="983" y="190"/>
                  </a:lnTo>
                  <a:lnTo>
                    <a:pt x="984" y="189"/>
                  </a:lnTo>
                  <a:lnTo>
                    <a:pt x="985" y="188"/>
                  </a:lnTo>
                  <a:lnTo>
                    <a:pt x="985" y="187"/>
                  </a:lnTo>
                  <a:lnTo>
                    <a:pt x="985" y="186"/>
                  </a:lnTo>
                  <a:lnTo>
                    <a:pt x="986" y="183"/>
                  </a:lnTo>
                  <a:lnTo>
                    <a:pt x="989" y="180"/>
                  </a:lnTo>
                  <a:lnTo>
                    <a:pt x="991" y="177"/>
                  </a:lnTo>
                  <a:lnTo>
                    <a:pt x="988" y="175"/>
                  </a:lnTo>
                  <a:lnTo>
                    <a:pt x="989" y="173"/>
                  </a:lnTo>
                  <a:lnTo>
                    <a:pt x="993" y="169"/>
                  </a:lnTo>
                  <a:lnTo>
                    <a:pt x="994" y="169"/>
                  </a:lnTo>
                  <a:lnTo>
                    <a:pt x="996" y="170"/>
                  </a:lnTo>
                  <a:lnTo>
                    <a:pt x="997" y="169"/>
                  </a:lnTo>
                  <a:lnTo>
                    <a:pt x="1005" y="167"/>
                  </a:lnTo>
                  <a:lnTo>
                    <a:pt x="1006" y="168"/>
                  </a:lnTo>
                  <a:lnTo>
                    <a:pt x="1008" y="170"/>
                  </a:lnTo>
                  <a:lnTo>
                    <a:pt x="1002" y="171"/>
                  </a:lnTo>
                  <a:lnTo>
                    <a:pt x="1000" y="173"/>
                  </a:lnTo>
                  <a:lnTo>
                    <a:pt x="1009" y="173"/>
                  </a:lnTo>
                  <a:lnTo>
                    <a:pt x="1010" y="175"/>
                  </a:lnTo>
                  <a:lnTo>
                    <a:pt x="1010" y="176"/>
                  </a:lnTo>
                  <a:lnTo>
                    <a:pt x="1010" y="177"/>
                  </a:lnTo>
                  <a:lnTo>
                    <a:pt x="1015" y="171"/>
                  </a:lnTo>
                  <a:lnTo>
                    <a:pt x="1027" y="168"/>
                  </a:lnTo>
                  <a:lnTo>
                    <a:pt x="1039" y="164"/>
                  </a:lnTo>
                  <a:lnTo>
                    <a:pt x="1039" y="163"/>
                  </a:lnTo>
                  <a:lnTo>
                    <a:pt x="1039" y="162"/>
                  </a:lnTo>
                  <a:lnTo>
                    <a:pt x="1039" y="161"/>
                  </a:lnTo>
                  <a:lnTo>
                    <a:pt x="1040" y="160"/>
                  </a:lnTo>
                  <a:lnTo>
                    <a:pt x="1052" y="162"/>
                  </a:lnTo>
                  <a:lnTo>
                    <a:pt x="1056" y="171"/>
                  </a:lnTo>
                  <a:lnTo>
                    <a:pt x="1056" y="173"/>
                  </a:lnTo>
                  <a:close/>
                  <a:moveTo>
                    <a:pt x="954" y="178"/>
                  </a:moveTo>
                  <a:lnTo>
                    <a:pt x="953" y="177"/>
                  </a:lnTo>
                  <a:lnTo>
                    <a:pt x="949" y="177"/>
                  </a:lnTo>
                  <a:lnTo>
                    <a:pt x="948" y="176"/>
                  </a:lnTo>
                  <a:lnTo>
                    <a:pt x="946" y="173"/>
                  </a:lnTo>
                  <a:lnTo>
                    <a:pt x="948" y="171"/>
                  </a:lnTo>
                  <a:lnTo>
                    <a:pt x="949" y="170"/>
                  </a:lnTo>
                  <a:lnTo>
                    <a:pt x="950" y="169"/>
                  </a:lnTo>
                  <a:lnTo>
                    <a:pt x="952" y="169"/>
                  </a:lnTo>
                  <a:lnTo>
                    <a:pt x="955" y="164"/>
                  </a:lnTo>
                  <a:lnTo>
                    <a:pt x="962" y="161"/>
                  </a:lnTo>
                  <a:lnTo>
                    <a:pt x="970" y="159"/>
                  </a:lnTo>
                  <a:lnTo>
                    <a:pt x="975" y="162"/>
                  </a:lnTo>
                  <a:lnTo>
                    <a:pt x="975" y="163"/>
                  </a:lnTo>
                  <a:lnTo>
                    <a:pt x="976" y="165"/>
                  </a:lnTo>
                  <a:lnTo>
                    <a:pt x="976" y="169"/>
                  </a:lnTo>
                  <a:lnTo>
                    <a:pt x="977" y="171"/>
                  </a:lnTo>
                  <a:lnTo>
                    <a:pt x="976" y="172"/>
                  </a:lnTo>
                  <a:lnTo>
                    <a:pt x="976" y="175"/>
                  </a:lnTo>
                  <a:lnTo>
                    <a:pt x="975" y="178"/>
                  </a:lnTo>
                  <a:lnTo>
                    <a:pt x="974" y="179"/>
                  </a:lnTo>
                  <a:lnTo>
                    <a:pt x="970" y="178"/>
                  </a:lnTo>
                  <a:lnTo>
                    <a:pt x="969" y="178"/>
                  </a:lnTo>
                  <a:lnTo>
                    <a:pt x="965" y="183"/>
                  </a:lnTo>
                  <a:lnTo>
                    <a:pt x="962" y="183"/>
                  </a:lnTo>
                  <a:lnTo>
                    <a:pt x="954" y="178"/>
                  </a:lnTo>
                  <a:close/>
                  <a:moveTo>
                    <a:pt x="896" y="178"/>
                  </a:moveTo>
                  <a:lnTo>
                    <a:pt x="885" y="183"/>
                  </a:lnTo>
                  <a:lnTo>
                    <a:pt x="874" y="187"/>
                  </a:lnTo>
                  <a:lnTo>
                    <a:pt x="868" y="184"/>
                  </a:lnTo>
                  <a:lnTo>
                    <a:pt x="868" y="183"/>
                  </a:lnTo>
                  <a:lnTo>
                    <a:pt x="870" y="181"/>
                  </a:lnTo>
                  <a:lnTo>
                    <a:pt x="870" y="180"/>
                  </a:lnTo>
                  <a:lnTo>
                    <a:pt x="870" y="178"/>
                  </a:lnTo>
                  <a:lnTo>
                    <a:pt x="868" y="177"/>
                  </a:lnTo>
                  <a:lnTo>
                    <a:pt x="867" y="177"/>
                  </a:lnTo>
                  <a:lnTo>
                    <a:pt x="866" y="178"/>
                  </a:lnTo>
                  <a:lnTo>
                    <a:pt x="859" y="177"/>
                  </a:lnTo>
                  <a:lnTo>
                    <a:pt x="853" y="176"/>
                  </a:lnTo>
                  <a:lnTo>
                    <a:pt x="851" y="175"/>
                  </a:lnTo>
                  <a:lnTo>
                    <a:pt x="851" y="172"/>
                  </a:lnTo>
                  <a:lnTo>
                    <a:pt x="851" y="170"/>
                  </a:lnTo>
                  <a:lnTo>
                    <a:pt x="855" y="167"/>
                  </a:lnTo>
                  <a:lnTo>
                    <a:pt x="860" y="164"/>
                  </a:lnTo>
                  <a:lnTo>
                    <a:pt x="863" y="167"/>
                  </a:lnTo>
                  <a:lnTo>
                    <a:pt x="871" y="163"/>
                  </a:lnTo>
                  <a:lnTo>
                    <a:pt x="871" y="164"/>
                  </a:lnTo>
                  <a:lnTo>
                    <a:pt x="872" y="167"/>
                  </a:lnTo>
                  <a:lnTo>
                    <a:pt x="871" y="168"/>
                  </a:lnTo>
                  <a:lnTo>
                    <a:pt x="873" y="169"/>
                  </a:lnTo>
                  <a:lnTo>
                    <a:pt x="874" y="167"/>
                  </a:lnTo>
                  <a:lnTo>
                    <a:pt x="876" y="162"/>
                  </a:lnTo>
                  <a:lnTo>
                    <a:pt x="876" y="161"/>
                  </a:lnTo>
                  <a:lnTo>
                    <a:pt x="877" y="160"/>
                  </a:lnTo>
                  <a:lnTo>
                    <a:pt x="880" y="159"/>
                  </a:lnTo>
                  <a:lnTo>
                    <a:pt x="883" y="161"/>
                  </a:lnTo>
                  <a:lnTo>
                    <a:pt x="886" y="165"/>
                  </a:lnTo>
                  <a:lnTo>
                    <a:pt x="893" y="170"/>
                  </a:lnTo>
                  <a:lnTo>
                    <a:pt x="901" y="175"/>
                  </a:lnTo>
                  <a:lnTo>
                    <a:pt x="900" y="177"/>
                  </a:lnTo>
                  <a:lnTo>
                    <a:pt x="896" y="178"/>
                  </a:lnTo>
                  <a:close/>
                  <a:moveTo>
                    <a:pt x="795" y="186"/>
                  </a:moveTo>
                  <a:lnTo>
                    <a:pt x="796" y="186"/>
                  </a:lnTo>
                  <a:lnTo>
                    <a:pt x="796" y="187"/>
                  </a:lnTo>
                  <a:lnTo>
                    <a:pt x="796" y="188"/>
                  </a:lnTo>
                  <a:lnTo>
                    <a:pt x="796" y="189"/>
                  </a:lnTo>
                  <a:lnTo>
                    <a:pt x="796" y="190"/>
                  </a:lnTo>
                  <a:lnTo>
                    <a:pt x="796" y="192"/>
                  </a:lnTo>
                  <a:lnTo>
                    <a:pt x="795" y="194"/>
                  </a:lnTo>
                  <a:lnTo>
                    <a:pt x="789" y="198"/>
                  </a:lnTo>
                  <a:lnTo>
                    <a:pt x="782" y="203"/>
                  </a:lnTo>
                  <a:lnTo>
                    <a:pt x="781" y="205"/>
                  </a:lnTo>
                  <a:lnTo>
                    <a:pt x="778" y="213"/>
                  </a:lnTo>
                  <a:lnTo>
                    <a:pt x="777" y="215"/>
                  </a:lnTo>
                  <a:lnTo>
                    <a:pt x="767" y="217"/>
                  </a:lnTo>
                  <a:lnTo>
                    <a:pt x="756" y="217"/>
                  </a:lnTo>
                  <a:lnTo>
                    <a:pt x="755" y="219"/>
                  </a:lnTo>
                  <a:lnTo>
                    <a:pt x="754" y="221"/>
                  </a:lnTo>
                  <a:lnTo>
                    <a:pt x="746" y="222"/>
                  </a:lnTo>
                  <a:lnTo>
                    <a:pt x="745" y="223"/>
                  </a:lnTo>
                  <a:lnTo>
                    <a:pt x="746" y="226"/>
                  </a:lnTo>
                  <a:lnTo>
                    <a:pt x="747" y="227"/>
                  </a:lnTo>
                  <a:lnTo>
                    <a:pt x="748" y="228"/>
                  </a:lnTo>
                  <a:lnTo>
                    <a:pt x="748" y="231"/>
                  </a:lnTo>
                  <a:lnTo>
                    <a:pt x="748" y="232"/>
                  </a:lnTo>
                  <a:lnTo>
                    <a:pt x="748" y="234"/>
                  </a:lnTo>
                  <a:lnTo>
                    <a:pt x="748" y="235"/>
                  </a:lnTo>
                  <a:lnTo>
                    <a:pt x="748" y="236"/>
                  </a:lnTo>
                  <a:lnTo>
                    <a:pt x="741" y="242"/>
                  </a:lnTo>
                  <a:lnTo>
                    <a:pt x="733" y="239"/>
                  </a:lnTo>
                  <a:lnTo>
                    <a:pt x="725" y="238"/>
                  </a:lnTo>
                  <a:lnTo>
                    <a:pt x="724" y="242"/>
                  </a:lnTo>
                  <a:lnTo>
                    <a:pt x="724" y="243"/>
                  </a:lnTo>
                  <a:lnTo>
                    <a:pt x="720" y="248"/>
                  </a:lnTo>
                  <a:lnTo>
                    <a:pt x="719" y="252"/>
                  </a:lnTo>
                  <a:lnTo>
                    <a:pt x="720" y="253"/>
                  </a:lnTo>
                  <a:lnTo>
                    <a:pt x="726" y="253"/>
                  </a:lnTo>
                  <a:lnTo>
                    <a:pt x="727" y="255"/>
                  </a:lnTo>
                  <a:lnTo>
                    <a:pt x="729" y="260"/>
                  </a:lnTo>
                  <a:lnTo>
                    <a:pt x="729" y="261"/>
                  </a:lnTo>
                  <a:lnTo>
                    <a:pt x="728" y="262"/>
                  </a:lnTo>
                  <a:lnTo>
                    <a:pt x="728" y="263"/>
                  </a:lnTo>
                  <a:lnTo>
                    <a:pt x="730" y="265"/>
                  </a:lnTo>
                  <a:lnTo>
                    <a:pt x="730" y="267"/>
                  </a:lnTo>
                  <a:lnTo>
                    <a:pt x="730" y="270"/>
                  </a:lnTo>
                  <a:lnTo>
                    <a:pt x="729" y="270"/>
                  </a:lnTo>
                  <a:lnTo>
                    <a:pt x="728" y="270"/>
                  </a:lnTo>
                  <a:lnTo>
                    <a:pt x="728" y="271"/>
                  </a:lnTo>
                  <a:lnTo>
                    <a:pt x="728" y="272"/>
                  </a:lnTo>
                  <a:lnTo>
                    <a:pt x="727" y="272"/>
                  </a:lnTo>
                  <a:lnTo>
                    <a:pt x="721" y="271"/>
                  </a:lnTo>
                  <a:lnTo>
                    <a:pt x="718" y="265"/>
                  </a:lnTo>
                  <a:lnTo>
                    <a:pt x="717" y="264"/>
                  </a:lnTo>
                  <a:lnTo>
                    <a:pt x="716" y="267"/>
                  </a:lnTo>
                  <a:lnTo>
                    <a:pt x="717" y="270"/>
                  </a:lnTo>
                  <a:lnTo>
                    <a:pt x="717" y="271"/>
                  </a:lnTo>
                  <a:lnTo>
                    <a:pt x="716" y="277"/>
                  </a:lnTo>
                  <a:lnTo>
                    <a:pt x="715" y="280"/>
                  </a:lnTo>
                  <a:lnTo>
                    <a:pt x="712" y="281"/>
                  </a:lnTo>
                  <a:lnTo>
                    <a:pt x="711" y="280"/>
                  </a:lnTo>
                  <a:lnTo>
                    <a:pt x="711" y="278"/>
                  </a:lnTo>
                  <a:lnTo>
                    <a:pt x="709" y="275"/>
                  </a:lnTo>
                  <a:lnTo>
                    <a:pt x="708" y="275"/>
                  </a:lnTo>
                  <a:lnTo>
                    <a:pt x="707" y="275"/>
                  </a:lnTo>
                  <a:lnTo>
                    <a:pt x="706" y="276"/>
                  </a:lnTo>
                  <a:lnTo>
                    <a:pt x="704" y="278"/>
                  </a:lnTo>
                  <a:lnTo>
                    <a:pt x="704" y="279"/>
                  </a:lnTo>
                  <a:lnTo>
                    <a:pt x="704" y="280"/>
                  </a:lnTo>
                  <a:lnTo>
                    <a:pt x="704" y="281"/>
                  </a:lnTo>
                  <a:lnTo>
                    <a:pt x="695" y="285"/>
                  </a:lnTo>
                  <a:lnTo>
                    <a:pt x="694" y="284"/>
                  </a:lnTo>
                  <a:lnTo>
                    <a:pt x="694" y="281"/>
                  </a:lnTo>
                  <a:lnTo>
                    <a:pt x="694" y="279"/>
                  </a:lnTo>
                  <a:lnTo>
                    <a:pt x="694" y="278"/>
                  </a:lnTo>
                  <a:lnTo>
                    <a:pt x="696" y="271"/>
                  </a:lnTo>
                  <a:lnTo>
                    <a:pt x="699" y="269"/>
                  </a:lnTo>
                  <a:lnTo>
                    <a:pt x="704" y="267"/>
                  </a:lnTo>
                  <a:lnTo>
                    <a:pt x="706" y="264"/>
                  </a:lnTo>
                  <a:lnTo>
                    <a:pt x="701" y="265"/>
                  </a:lnTo>
                  <a:lnTo>
                    <a:pt x="700" y="263"/>
                  </a:lnTo>
                  <a:lnTo>
                    <a:pt x="700" y="262"/>
                  </a:lnTo>
                  <a:lnTo>
                    <a:pt x="702" y="262"/>
                  </a:lnTo>
                  <a:lnTo>
                    <a:pt x="703" y="260"/>
                  </a:lnTo>
                  <a:lnTo>
                    <a:pt x="702" y="259"/>
                  </a:lnTo>
                  <a:lnTo>
                    <a:pt x="695" y="259"/>
                  </a:lnTo>
                  <a:lnTo>
                    <a:pt x="693" y="260"/>
                  </a:lnTo>
                  <a:lnTo>
                    <a:pt x="690" y="260"/>
                  </a:lnTo>
                  <a:lnTo>
                    <a:pt x="687" y="263"/>
                  </a:lnTo>
                  <a:lnTo>
                    <a:pt x="687" y="267"/>
                  </a:lnTo>
                  <a:lnTo>
                    <a:pt x="689" y="268"/>
                  </a:lnTo>
                  <a:lnTo>
                    <a:pt x="684" y="267"/>
                  </a:lnTo>
                  <a:lnTo>
                    <a:pt x="682" y="270"/>
                  </a:lnTo>
                  <a:lnTo>
                    <a:pt x="676" y="267"/>
                  </a:lnTo>
                  <a:lnTo>
                    <a:pt x="676" y="265"/>
                  </a:lnTo>
                  <a:lnTo>
                    <a:pt x="676" y="263"/>
                  </a:lnTo>
                  <a:lnTo>
                    <a:pt x="676" y="261"/>
                  </a:lnTo>
                  <a:lnTo>
                    <a:pt x="676" y="260"/>
                  </a:lnTo>
                  <a:lnTo>
                    <a:pt x="670" y="254"/>
                  </a:lnTo>
                  <a:lnTo>
                    <a:pt x="669" y="252"/>
                  </a:lnTo>
                  <a:lnTo>
                    <a:pt x="670" y="248"/>
                  </a:lnTo>
                  <a:lnTo>
                    <a:pt x="681" y="240"/>
                  </a:lnTo>
                  <a:lnTo>
                    <a:pt x="682" y="240"/>
                  </a:lnTo>
                  <a:lnTo>
                    <a:pt x="683" y="242"/>
                  </a:lnTo>
                  <a:lnTo>
                    <a:pt x="683" y="244"/>
                  </a:lnTo>
                  <a:lnTo>
                    <a:pt x="683" y="247"/>
                  </a:lnTo>
                  <a:lnTo>
                    <a:pt x="684" y="250"/>
                  </a:lnTo>
                  <a:lnTo>
                    <a:pt x="690" y="247"/>
                  </a:lnTo>
                  <a:lnTo>
                    <a:pt x="692" y="251"/>
                  </a:lnTo>
                  <a:lnTo>
                    <a:pt x="694" y="248"/>
                  </a:lnTo>
                  <a:lnTo>
                    <a:pt x="704" y="250"/>
                  </a:lnTo>
                  <a:lnTo>
                    <a:pt x="703" y="247"/>
                  </a:lnTo>
                  <a:lnTo>
                    <a:pt x="707" y="247"/>
                  </a:lnTo>
                  <a:lnTo>
                    <a:pt x="708" y="245"/>
                  </a:lnTo>
                  <a:lnTo>
                    <a:pt x="707" y="244"/>
                  </a:lnTo>
                  <a:lnTo>
                    <a:pt x="706" y="244"/>
                  </a:lnTo>
                  <a:lnTo>
                    <a:pt x="701" y="240"/>
                  </a:lnTo>
                  <a:lnTo>
                    <a:pt x="695" y="240"/>
                  </a:lnTo>
                  <a:lnTo>
                    <a:pt x="695" y="239"/>
                  </a:lnTo>
                  <a:lnTo>
                    <a:pt x="694" y="238"/>
                  </a:lnTo>
                  <a:lnTo>
                    <a:pt x="694" y="235"/>
                  </a:lnTo>
                  <a:lnTo>
                    <a:pt x="701" y="235"/>
                  </a:lnTo>
                  <a:lnTo>
                    <a:pt x="709" y="234"/>
                  </a:lnTo>
                  <a:lnTo>
                    <a:pt x="709" y="231"/>
                  </a:lnTo>
                  <a:lnTo>
                    <a:pt x="707" y="230"/>
                  </a:lnTo>
                  <a:lnTo>
                    <a:pt x="706" y="229"/>
                  </a:lnTo>
                  <a:lnTo>
                    <a:pt x="707" y="228"/>
                  </a:lnTo>
                  <a:lnTo>
                    <a:pt x="707" y="226"/>
                  </a:lnTo>
                  <a:lnTo>
                    <a:pt x="706" y="225"/>
                  </a:lnTo>
                  <a:lnTo>
                    <a:pt x="703" y="226"/>
                  </a:lnTo>
                  <a:lnTo>
                    <a:pt x="699" y="225"/>
                  </a:lnTo>
                  <a:lnTo>
                    <a:pt x="690" y="229"/>
                  </a:lnTo>
                  <a:lnTo>
                    <a:pt x="689" y="228"/>
                  </a:lnTo>
                  <a:lnTo>
                    <a:pt x="689" y="226"/>
                  </a:lnTo>
                  <a:lnTo>
                    <a:pt x="696" y="220"/>
                  </a:lnTo>
                  <a:lnTo>
                    <a:pt x="703" y="214"/>
                  </a:lnTo>
                  <a:lnTo>
                    <a:pt x="708" y="215"/>
                  </a:lnTo>
                  <a:lnTo>
                    <a:pt x="711" y="212"/>
                  </a:lnTo>
                  <a:lnTo>
                    <a:pt x="712" y="210"/>
                  </a:lnTo>
                  <a:lnTo>
                    <a:pt x="713" y="210"/>
                  </a:lnTo>
                  <a:lnTo>
                    <a:pt x="717" y="214"/>
                  </a:lnTo>
                  <a:lnTo>
                    <a:pt x="718" y="214"/>
                  </a:lnTo>
                  <a:lnTo>
                    <a:pt x="717" y="215"/>
                  </a:lnTo>
                  <a:lnTo>
                    <a:pt x="717" y="218"/>
                  </a:lnTo>
                  <a:lnTo>
                    <a:pt x="717" y="219"/>
                  </a:lnTo>
                  <a:lnTo>
                    <a:pt x="718" y="220"/>
                  </a:lnTo>
                  <a:lnTo>
                    <a:pt x="721" y="219"/>
                  </a:lnTo>
                  <a:lnTo>
                    <a:pt x="722" y="221"/>
                  </a:lnTo>
                  <a:lnTo>
                    <a:pt x="724" y="221"/>
                  </a:lnTo>
                  <a:lnTo>
                    <a:pt x="725" y="220"/>
                  </a:lnTo>
                  <a:lnTo>
                    <a:pt x="726" y="217"/>
                  </a:lnTo>
                  <a:lnTo>
                    <a:pt x="727" y="217"/>
                  </a:lnTo>
                  <a:lnTo>
                    <a:pt x="732" y="219"/>
                  </a:lnTo>
                  <a:lnTo>
                    <a:pt x="733" y="218"/>
                  </a:lnTo>
                  <a:lnTo>
                    <a:pt x="734" y="215"/>
                  </a:lnTo>
                  <a:lnTo>
                    <a:pt x="733" y="213"/>
                  </a:lnTo>
                  <a:lnTo>
                    <a:pt x="733" y="212"/>
                  </a:lnTo>
                  <a:lnTo>
                    <a:pt x="734" y="211"/>
                  </a:lnTo>
                  <a:lnTo>
                    <a:pt x="735" y="210"/>
                  </a:lnTo>
                  <a:lnTo>
                    <a:pt x="735" y="209"/>
                  </a:lnTo>
                  <a:lnTo>
                    <a:pt x="737" y="208"/>
                  </a:lnTo>
                  <a:lnTo>
                    <a:pt x="738" y="206"/>
                  </a:lnTo>
                  <a:lnTo>
                    <a:pt x="738" y="203"/>
                  </a:lnTo>
                  <a:lnTo>
                    <a:pt x="737" y="203"/>
                  </a:lnTo>
                  <a:lnTo>
                    <a:pt x="736" y="202"/>
                  </a:lnTo>
                  <a:lnTo>
                    <a:pt x="735" y="198"/>
                  </a:lnTo>
                  <a:lnTo>
                    <a:pt x="738" y="197"/>
                  </a:lnTo>
                  <a:lnTo>
                    <a:pt x="744" y="200"/>
                  </a:lnTo>
                  <a:lnTo>
                    <a:pt x="745" y="197"/>
                  </a:lnTo>
                  <a:lnTo>
                    <a:pt x="744" y="196"/>
                  </a:lnTo>
                  <a:lnTo>
                    <a:pt x="744" y="195"/>
                  </a:lnTo>
                  <a:lnTo>
                    <a:pt x="744" y="194"/>
                  </a:lnTo>
                  <a:lnTo>
                    <a:pt x="744" y="193"/>
                  </a:lnTo>
                  <a:lnTo>
                    <a:pt x="745" y="187"/>
                  </a:lnTo>
                  <a:lnTo>
                    <a:pt x="744" y="186"/>
                  </a:lnTo>
                  <a:lnTo>
                    <a:pt x="734" y="192"/>
                  </a:lnTo>
                  <a:lnTo>
                    <a:pt x="734" y="188"/>
                  </a:lnTo>
                  <a:lnTo>
                    <a:pt x="735" y="186"/>
                  </a:lnTo>
                  <a:lnTo>
                    <a:pt x="736" y="185"/>
                  </a:lnTo>
                  <a:lnTo>
                    <a:pt x="737" y="185"/>
                  </a:lnTo>
                  <a:lnTo>
                    <a:pt x="736" y="184"/>
                  </a:lnTo>
                  <a:lnTo>
                    <a:pt x="734" y="184"/>
                  </a:lnTo>
                  <a:lnTo>
                    <a:pt x="729" y="188"/>
                  </a:lnTo>
                  <a:lnTo>
                    <a:pt x="728" y="187"/>
                  </a:lnTo>
                  <a:lnTo>
                    <a:pt x="727" y="185"/>
                  </a:lnTo>
                  <a:lnTo>
                    <a:pt x="728" y="183"/>
                  </a:lnTo>
                  <a:lnTo>
                    <a:pt x="730" y="181"/>
                  </a:lnTo>
                  <a:lnTo>
                    <a:pt x="732" y="179"/>
                  </a:lnTo>
                  <a:lnTo>
                    <a:pt x="730" y="179"/>
                  </a:lnTo>
                  <a:lnTo>
                    <a:pt x="728" y="179"/>
                  </a:lnTo>
                  <a:lnTo>
                    <a:pt x="737" y="172"/>
                  </a:lnTo>
                  <a:lnTo>
                    <a:pt x="745" y="167"/>
                  </a:lnTo>
                  <a:lnTo>
                    <a:pt x="747" y="162"/>
                  </a:lnTo>
                  <a:lnTo>
                    <a:pt x="748" y="160"/>
                  </a:lnTo>
                  <a:lnTo>
                    <a:pt x="759" y="154"/>
                  </a:lnTo>
                  <a:lnTo>
                    <a:pt x="761" y="155"/>
                  </a:lnTo>
                  <a:lnTo>
                    <a:pt x="763" y="156"/>
                  </a:lnTo>
                  <a:lnTo>
                    <a:pt x="764" y="158"/>
                  </a:lnTo>
                  <a:lnTo>
                    <a:pt x="764" y="159"/>
                  </a:lnTo>
                  <a:lnTo>
                    <a:pt x="756" y="161"/>
                  </a:lnTo>
                  <a:lnTo>
                    <a:pt x="755" y="163"/>
                  </a:lnTo>
                  <a:lnTo>
                    <a:pt x="754" y="163"/>
                  </a:lnTo>
                  <a:lnTo>
                    <a:pt x="753" y="164"/>
                  </a:lnTo>
                  <a:lnTo>
                    <a:pt x="754" y="165"/>
                  </a:lnTo>
                  <a:lnTo>
                    <a:pt x="762" y="163"/>
                  </a:lnTo>
                  <a:lnTo>
                    <a:pt x="771" y="160"/>
                  </a:lnTo>
                  <a:lnTo>
                    <a:pt x="773" y="156"/>
                  </a:lnTo>
                  <a:lnTo>
                    <a:pt x="775" y="156"/>
                  </a:lnTo>
                  <a:lnTo>
                    <a:pt x="775" y="158"/>
                  </a:lnTo>
                  <a:lnTo>
                    <a:pt x="776" y="161"/>
                  </a:lnTo>
                  <a:lnTo>
                    <a:pt x="779" y="167"/>
                  </a:lnTo>
                  <a:lnTo>
                    <a:pt x="778" y="169"/>
                  </a:lnTo>
                  <a:lnTo>
                    <a:pt x="778" y="170"/>
                  </a:lnTo>
                  <a:lnTo>
                    <a:pt x="772" y="170"/>
                  </a:lnTo>
                  <a:lnTo>
                    <a:pt x="770" y="172"/>
                  </a:lnTo>
                  <a:lnTo>
                    <a:pt x="764" y="173"/>
                  </a:lnTo>
                  <a:lnTo>
                    <a:pt x="764" y="175"/>
                  </a:lnTo>
                  <a:lnTo>
                    <a:pt x="767" y="176"/>
                  </a:lnTo>
                  <a:lnTo>
                    <a:pt x="767" y="177"/>
                  </a:lnTo>
                  <a:lnTo>
                    <a:pt x="765" y="179"/>
                  </a:lnTo>
                  <a:lnTo>
                    <a:pt x="761" y="180"/>
                  </a:lnTo>
                  <a:lnTo>
                    <a:pt x="760" y="181"/>
                  </a:lnTo>
                  <a:lnTo>
                    <a:pt x="760" y="184"/>
                  </a:lnTo>
                  <a:lnTo>
                    <a:pt x="761" y="185"/>
                  </a:lnTo>
                  <a:lnTo>
                    <a:pt x="761" y="187"/>
                  </a:lnTo>
                  <a:lnTo>
                    <a:pt x="761" y="188"/>
                  </a:lnTo>
                  <a:lnTo>
                    <a:pt x="762" y="188"/>
                  </a:lnTo>
                  <a:lnTo>
                    <a:pt x="769" y="180"/>
                  </a:lnTo>
                  <a:lnTo>
                    <a:pt x="770" y="180"/>
                  </a:lnTo>
                  <a:lnTo>
                    <a:pt x="771" y="184"/>
                  </a:lnTo>
                  <a:lnTo>
                    <a:pt x="772" y="184"/>
                  </a:lnTo>
                  <a:lnTo>
                    <a:pt x="775" y="180"/>
                  </a:lnTo>
                  <a:lnTo>
                    <a:pt x="775" y="179"/>
                  </a:lnTo>
                  <a:lnTo>
                    <a:pt x="778" y="178"/>
                  </a:lnTo>
                  <a:lnTo>
                    <a:pt x="779" y="179"/>
                  </a:lnTo>
                  <a:lnTo>
                    <a:pt x="779" y="180"/>
                  </a:lnTo>
                  <a:lnTo>
                    <a:pt x="779" y="183"/>
                  </a:lnTo>
                  <a:lnTo>
                    <a:pt x="780" y="183"/>
                  </a:lnTo>
                  <a:lnTo>
                    <a:pt x="781" y="181"/>
                  </a:lnTo>
                  <a:lnTo>
                    <a:pt x="781" y="180"/>
                  </a:lnTo>
                  <a:lnTo>
                    <a:pt x="781" y="179"/>
                  </a:lnTo>
                  <a:lnTo>
                    <a:pt x="786" y="177"/>
                  </a:lnTo>
                  <a:lnTo>
                    <a:pt x="786" y="178"/>
                  </a:lnTo>
                  <a:lnTo>
                    <a:pt x="786" y="179"/>
                  </a:lnTo>
                  <a:lnTo>
                    <a:pt x="786" y="180"/>
                  </a:lnTo>
                  <a:lnTo>
                    <a:pt x="788" y="181"/>
                  </a:lnTo>
                  <a:lnTo>
                    <a:pt x="789" y="184"/>
                  </a:lnTo>
                  <a:lnTo>
                    <a:pt x="790" y="185"/>
                  </a:lnTo>
                  <a:lnTo>
                    <a:pt x="795" y="186"/>
                  </a:lnTo>
                  <a:close/>
                  <a:moveTo>
                    <a:pt x="1492" y="147"/>
                  </a:moveTo>
                  <a:lnTo>
                    <a:pt x="1500" y="151"/>
                  </a:lnTo>
                  <a:lnTo>
                    <a:pt x="1507" y="153"/>
                  </a:lnTo>
                  <a:lnTo>
                    <a:pt x="1507" y="159"/>
                  </a:lnTo>
                  <a:lnTo>
                    <a:pt x="1506" y="161"/>
                  </a:lnTo>
                  <a:lnTo>
                    <a:pt x="1506" y="163"/>
                  </a:lnTo>
                  <a:lnTo>
                    <a:pt x="1505" y="165"/>
                  </a:lnTo>
                  <a:lnTo>
                    <a:pt x="1495" y="168"/>
                  </a:lnTo>
                  <a:lnTo>
                    <a:pt x="1485" y="171"/>
                  </a:lnTo>
                  <a:lnTo>
                    <a:pt x="1475" y="173"/>
                  </a:lnTo>
                  <a:lnTo>
                    <a:pt x="1472" y="171"/>
                  </a:lnTo>
                  <a:lnTo>
                    <a:pt x="1471" y="168"/>
                  </a:lnTo>
                  <a:lnTo>
                    <a:pt x="1471" y="165"/>
                  </a:lnTo>
                  <a:lnTo>
                    <a:pt x="1473" y="159"/>
                  </a:lnTo>
                  <a:lnTo>
                    <a:pt x="1475" y="154"/>
                  </a:lnTo>
                  <a:lnTo>
                    <a:pt x="1476" y="153"/>
                  </a:lnTo>
                  <a:lnTo>
                    <a:pt x="1477" y="151"/>
                  </a:lnTo>
                  <a:lnTo>
                    <a:pt x="1477" y="150"/>
                  </a:lnTo>
                  <a:lnTo>
                    <a:pt x="1478" y="151"/>
                  </a:lnTo>
                  <a:lnTo>
                    <a:pt x="1490" y="146"/>
                  </a:lnTo>
                  <a:lnTo>
                    <a:pt x="1492" y="147"/>
                  </a:lnTo>
                  <a:close/>
                  <a:moveTo>
                    <a:pt x="968" y="136"/>
                  </a:moveTo>
                  <a:lnTo>
                    <a:pt x="969" y="139"/>
                  </a:lnTo>
                  <a:lnTo>
                    <a:pt x="967" y="144"/>
                  </a:lnTo>
                  <a:lnTo>
                    <a:pt x="967" y="147"/>
                  </a:lnTo>
                  <a:lnTo>
                    <a:pt x="966" y="151"/>
                  </a:lnTo>
                  <a:lnTo>
                    <a:pt x="960" y="152"/>
                  </a:lnTo>
                  <a:lnTo>
                    <a:pt x="958" y="151"/>
                  </a:lnTo>
                  <a:lnTo>
                    <a:pt x="949" y="138"/>
                  </a:lnTo>
                  <a:lnTo>
                    <a:pt x="948" y="136"/>
                  </a:lnTo>
                  <a:lnTo>
                    <a:pt x="948" y="134"/>
                  </a:lnTo>
                  <a:lnTo>
                    <a:pt x="948" y="133"/>
                  </a:lnTo>
                  <a:lnTo>
                    <a:pt x="951" y="130"/>
                  </a:lnTo>
                  <a:lnTo>
                    <a:pt x="951" y="128"/>
                  </a:lnTo>
                  <a:lnTo>
                    <a:pt x="952" y="127"/>
                  </a:lnTo>
                  <a:lnTo>
                    <a:pt x="953" y="126"/>
                  </a:lnTo>
                  <a:lnTo>
                    <a:pt x="960" y="131"/>
                  </a:lnTo>
                  <a:lnTo>
                    <a:pt x="968" y="136"/>
                  </a:lnTo>
                  <a:close/>
                  <a:moveTo>
                    <a:pt x="935" y="161"/>
                  </a:moveTo>
                  <a:lnTo>
                    <a:pt x="932" y="159"/>
                  </a:lnTo>
                  <a:lnTo>
                    <a:pt x="932" y="156"/>
                  </a:lnTo>
                  <a:lnTo>
                    <a:pt x="933" y="154"/>
                  </a:lnTo>
                  <a:lnTo>
                    <a:pt x="932" y="151"/>
                  </a:lnTo>
                  <a:lnTo>
                    <a:pt x="931" y="150"/>
                  </a:lnTo>
                  <a:lnTo>
                    <a:pt x="927" y="150"/>
                  </a:lnTo>
                  <a:lnTo>
                    <a:pt x="925" y="148"/>
                  </a:lnTo>
                  <a:lnTo>
                    <a:pt x="925" y="147"/>
                  </a:lnTo>
                  <a:lnTo>
                    <a:pt x="925" y="146"/>
                  </a:lnTo>
                  <a:lnTo>
                    <a:pt x="924" y="145"/>
                  </a:lnTo>
                  <a:lnTo>
                    <a:pt x="924" y="143"/>
                  </a:lnTo>
                  <a:lnTo>
                    <a:pt x="925" y="142"/>
                  </a:lnTo>
                  <a:lnTo>
                    <a:pt x="924" y="140"/>
                  </a:lnTo>
                  <a:lnTo>
                    <a:pt x="923" y="142"/>
                  </a:lnTo>
                  <a:lnTo>
                    <a:pt x="923" y="140"/>
                  </a:lnTo>
                  <a:lnTo>
                    <a:pt x="922" y="139"/>
                  </a:lnTo>
                  <a:lnTo>
                    <a:pt x="914" y="134"/>
                  </a:lnTo>
                  <a:lnTo>
                    <a:pt x="906" y="129"/>
                  </a:lnTo>
                  <a:lnTo>
                    <a:pt x="905" y="129"/>
                  </a:lnTo>
                  <a:lnTo>
                    <a:pt x="905" y="127"/>
                  </a:lnTo>
                  <a:lnTo>
                    <a:pt x="905" y="125"/>
                  </a:lnTo>
                  <a:lnTo>
                    <a:pt x="906" y="123"/>
                  </a:lnTo>
                  <a:lnTo>
                    <a:pt x="906" y="125"/>
                  </a:lnTo>
                  <a:lnTo>
                    <a:pt x="907" y="126"/>
                  </a:lnTo>
                  <a:lnTo>
                    <a:pt x="919" y="126"/>
                  </a:lnTo>
                  <a:lnTo>
                    <a:pt x="922" y="128"/>
                  </a:lnTo>
                  <a:lnTo>
                    <a:pt x="923" y="128"/>
                  </a:lnTo>
                  <a:lnTo>
                    <a:pt x="925" y="131"/>
                  </a:lnTo>
                  <a:lnTo>
                    <a:pt x="931" y="135"/>
                  </a:lnTo>
                  <a:lnTo>
                    <a:pt x="933" y="134"/>
                  </a:lnTo>
                  <a:lnTo>
                    <a:pt x="943" y="139"/>
                  </a:lnTo>
                  <a:lnTo>
                    <a:pt x="943" y="140"/>
                  </a:lnTo>
                  <a:lnTo>
                    <a:pt x="943" y="143"/>
                  </a:lnTo>
                  <a:lnTo>
                    <a:pt x="943" y="144"/>
                  </a:lnTo>
                  <a:lnTo>
                    <a:pt x="945" y="148"/>
                  </a:lnTo>
                  <a:lnTo>
                    <a:pt x="952" y="152"/>
                  </a:lnTo>
                  <a:lnTo>
                    <a:pt x="959" y="155"/>
                  </a:lnTo>
                  <a:lnTo>
                    <a:pt x="958" y="156"/>
                  </a:lnTo>
                  <a:lnTo>
                    <a:pt x="951" y="161"/>
                  </a:lnTo>
                  <a:lnTo>
                    <a:pt x="949" y="165"/>
                  </a:lnTo>
                  <a:lnTo>
                    <a:pt x="948" y="167"/>
                  </a:lnTo>
                  <a:lnTo>
                    <a:pt x="940" y="165"/>
                  </a:lnTo>
                  <a:lnTo>
                    <a:pt x="937" y="162"/>
                  </a:lnTo>
                  <a:lnTo>
                    <a:pt x="935" y="161"/>
                  </a:lnTo>
                  <a:close/>
                  <a:moveTo>
                    <a:pt x="866" y="144"/>
                  </a:moveTo>
                  <a:lnTo>
                    <a:pt x="864" y="144"/>
                  </a:lnTo>
                  <a:lnTo>
                    <a:pt x="863" y="142"/>
                  </a:lnTo>
                  <a:lnTo>
                    <a:pt x="863" y="139"/>
                  </a:lnTo>
                  <a:lnTo>
                    <a:pt x="864" y="136"/>
                  </a:lnTo>
                  <a:lnTo>
                    <a:pt x="864" y="135"/>
                  </a:lnTo>
                  <a:lnTo>
                    <a:pt x="865" y="135"/>
                  </a:lnTo>
                  <a:lnTo>
                    <a:pt x="866" y="134"/>
                  </a:lnTo>
                  <a:lnTo>
                    <a:pt x="865" y="131"/>
                  </a:lnTo>
                  <a:lnTo>
                    <a:pt x="866" y="130"/>
                  </a:lnTo>
                  <a:lnTo>
                    <a:pt x="868" y="123"/>
                  </a:lnTo>
                  <a:lnTo>
                    <a:pt x="870" y="125"/>
                  </a:lnTo>
                  <a:lnTo>
                    <a:pt x="874" y="130"/>
                  </a:lnTo>
                  <a:lnTo>
                    <a:pt x="885" y="136"/>
                  </a:lnTo>
                  <a:lnTo>
                    <a:pt x="890" y="142"/>
                  </a:lnTo>
                  <a:lnTo>
                    <a:pt x="891" y="143"/>
                  </a:lnTo>
                  <a:lnTo>
                    <a:pt x="902" y="136"/>
                  </a:lnTo>
                  <a:lnTo>
                    <a:pt x="910" y="142"/>
                  </a:lnTo>
                  <a:lnTo>
                    <a:pt x="917" y="146"/>
                  </a:lnTo>
                  <a:lnTo>
                    <a:pt x="918" y="152"/>
                  </a:lnTo>
                  <a:lnTo>
                    <a:pt x="926" y="159"/>
                  </a:lnTo>
                  <a:lnTo>
                    <a:pt x="935" y="165"/>
                  </a:lnTo>
                  <a:lnTo>
                    <a:pt x="943" y="172"/>
                  </a:lnTo>
                  <a:lnTo>
                    <a:pt x="944" y="173"/>
                  </a:lnTo>
                  <a:lnTo>
                    <a:pt x="944" y="176"/>
                  </a:lnTo>
                  <a:lnTo>
                    <a:pt x="944" y="178"/>
                  </a:lnTo>
                  <a:lnTo>
                    <a:pt x="943" y="178"/>
                  </a:lnTo>
                  <a:lnTo>
                    <a:pt x="942" y="179"/>
                  </a:lnTo>
                  <a:lnTo>
                    <a:pt x="941" y="183"/>
                  </a:lnTo>
                  <a:lnTo>
                    <a:pt x="934" y="187"/>
                  </a:lnTo>
                  <a:lnTo>
                    <a:pt x="928" y="192"/>
                  </a:lnTo>
                  <a:lnTo>
                    <a:pt x="927" y="190"/>
                  </a:lnTo>
                  <a:lnTo>
                    <a:pt x="923" y="181"/>
                  </a:lnTo>
                  <a:lnTo>
                    <a:pt x="919" y="178"/>
                  </a:lnTo>
                  <a:lnTo>
                    <a:pt x="919" y="177"/>
                  </a:lnTo>
                  <a:lnTo>
                    <a:pt x="919" y="176"/>
                  </a:lnTo>
                  <a:lnTo>
                    <a:pt x="919" y="175"/>
                  </a:lnTo>
                  <a:lnTo>
                    <a:pt x="918" y="173"/>
                  </a:lnTo>
                  <a:lnTo>
                    <a:pt x="908" y="170"/>
                  </a:lnTo>
                  <a:lnTo>
                    <a:pt x="897" y="167"/>
                  </a:lnTo>
                  <a:lnTo>
                    <a:pt x="897" y="165"/>
                  </a:lnTo>
                  <a:lnTo>
                    <a:pt x="896" y="164"/>
                  </a:lnTo>
                  <a:lnTo>
                    <a:pt x="896" y="162"/>
                  </a:lnTo>
                  <a:lnTo>
                    <a:pt x="896" y="161"/>
                  </a:lnTo>
                  <a:lnTo>
                    <a:pt x="891" y="160"/>
                  </a:lnTo>
                  <a:lnTo>
                    <a:pt x="886" y="154"/>
                  </a:lnTo>
                  <a:lnTo>
                    <a:pt x="886" y="151"/>
                  </a:lnTo>
                  <a:lnTo>
                    <a:pt x="886" y="150"/>
                  </a:lnTo>
                  <a:lnTo>
                    <a:pt x="886" y="148"/>
                  </a:lnTo>
                  <a:lnTo>
                    <a:pt x="884" y="147"/>
                  </a:lnTo>
                  <a:lnTo>
                    <a:pt x="882" y="151"/>
                  </a:lnTo>
                  <a:lnTo>
                    <a:pt x="877" y="151"/>
                  </a:lnTo>
                  <a:lnTo>
                    <a:pt x="875" y="150"/>
                  </a:lnTo>
                  <a:lnTo>
                    <a:pt x="874" y="147"/>
                  </a:lnTo>
                  <a:lnTo>
                    <a:pt x="874" y="146"/>
                  </a:lnTo>
                  <a:lnTo>
                    <a:pt x="874" y="144"/>
                  </a:lnTo>
                  <a:lnTo>
                    <a:pt x="874" y="143"/>
                  </a:lnTo>
                  <a:lnTo>
                    <a:pt x="866" y="144"/>
                  </a:lnTo>
                  <a:close/>
                  <a:moveTo>
                    <a:pt x="764" y="133"/>
                  </a:moveTo>
                  <a:lnTo>
                    <a:pt x="762" y="129"/>
                  </a:lnTo>
                  <a:lnTo>
                    <a:pt x="763" y="127"/>
                  </a:lnTo>
                  <a:lnTo>
                    <a:pt x="762" y="126"/>
                  </a:lnTo>
                  <a:lnTo>
                    <a:pt x="762" y="125"/>
                  </a:lnTo>
                  <a:lnTo>
                    <a:pt x="762" y="123"/>
                  </a:lnTo>
                  <a:lnTo>
                    <a:pt x="765" y="123"/>
                  </a:lnTo>
                  <a:lnTo>
                    <a:pt x="765" y="122"/>
                  </a:lnTo>
                  <a:lnTo>
                    <a:pt x="767" y="121"/>
                  </a:lnTo>
                  <a:lnTo>
                    <a:pt x="767" y="120"/>
                  </a:lnTo>
                  <a:lnTo>
                    <a:pt x="765" y="118"/>
                  </a:lnTo>
                  <a:lnTo>
                    <a:pt x="767" y="117"/>
                  </a:lnTo>
                  <a:lnTo>
                    <a:pt x="772" y="117"/>
                  </a:lnTo>
                  <a:lnTo>
                    <a:pt x="773" y="117"/>
                  </a:lnTo>
                  <a:lnTo>
                    <a:pt x="776" y="120"/>
                  </a:lnTo>
                  <a:lnTo>
                    <a:pt x="777" y="123"/>
                  </a:lnTo>
                  <a:lnTo>
                    <a:pt x="777" y="127"/>
                  </a:lnTo>
                  <a:lnTo>
                    <a:pt x="777" y="128"/>
                  </a:lnTo>
                  <a:lnTo>
                    <a:pt x="777" y="129"/>
                  </a:lnTo>
                  <a:lnTo>
                    <a:pt x="772" y="129"/>
                  </a:lnTo>
                  <a:lnTo>
                    <a:pt x="771" y="131"/>
                  </a:lnTo>
                  <a:lnTo>
                    <a:pt x="772" y="133"/>
                  </a:lnTo>
                  <a:lnTo>
                    <a:pt x="772" y="134"/>
                  </a:lnTo>
                  <a:lnTo>
                    <a:pt x="772" y="135"/>
                  </a:lnTo>
                  <a:lnTo>
                    <a:pt x="772" y="136"/>
                  </a:lnTo>
                  <a:lnTo>
                    <a:pt x="771" y="137"/>
                  </a:lnTo>
                  <a:lnTo>
                    <a:pt x="768" y="136"/>
                  </a:lnTo>
                  <a:lnTo>
                    <a:pt x="764" y="140"/>
                  </a:lnTo>
                  <a:lnTo>
                    <a:pt x="763" y="142"/>
                  </a:lnTo>
                  <a:lnTo>
                    <a:pt x="762" y="139"/>
                  </a:lnTo>
                  <a:lnTo>
                    <a:pt x="762" y="138"/>
                  </a:lnTo>
                  <a:lnTo>
                    <a:pt x="763" y="137"/>
                  </a:lnTo>
                  <a:lnTo>
                    <a:pt x="764" y="136"/>
                  </a:lnTo>
                  <a:lnTo>
                    <a:pt x="764" y="134"/>
                  </a:lnTo>
                  <a:lnTo>
                    <a:pt x="764" y="133"/>
                  </a:lnTo>
                  <a:close/>
                  <a:moveTo>
                    <a:pt x="1783" y="119"/>
                  </a:moveTo>
                  <a:lnTo>
                    <a:pt x="1783" y="120"/>
                  </a:lnTo>
                  <a:lnTo>
                    <a:pt x="1783" y="121"/>
                  </a:lnTo>
                  <a:lnTo>
                    <a:pt x="1783" y="122"/>
                  </a:lnTo>
                  <a:lnTo>
                    <a:pt x="1779" y="127"/>
                  </a:lnTo>
                  <a:lnTo>
                    <a:pt x="1778" y="128"/>
                  </a:lnTo>
                  <a:lnTo>
                    <a:pt x="1778" y="130"/>
                  </a:lnTo>
                  <a:lnTo>
                    <a:pt x="1774" y="135"/>
                  </a:lnTo>
                  <a:lnTo>
                    <a:pt x="1764" y="131"/>
                  </a:lnTo>
                  <a:lnTo>
                    <a:pt x="1754" y="129"/>
                  </a:lnTo>
                  <a:lnTo>
                    <a:pt x="1745" y="127"/>
                  </a:lnTo>
                  <a:lnTo>
                    <a:pt x="1744" y="126"/>
                  </a:lnTo>
                  <a:lnTo>
                    <a:pt x="1743" y="122"/>
                  </a:lnTo>
                  <a:lnTo>
                    <a:pt x="1743" y="120"/>
                  </a:lnTo>
                  <a:lnTo>
                    <a:pt x="1743" y="118"/>
                  </a:lnTo>
                  <a:lnTo>
                    <a:pt x="1743" y="117"/>
                  </a:lnTo>
                  <a:lnTo>
                    <a:pt x="1742" y="116"/>
                  </a:lnTo>
                  <a:lnTo>
                    <a:pt x="1743" y="114"/>
                  </a:lnTo>
                  <a:lnTo>
                    <a:pt x="1745" y="110"/>
                  </a:lnTo>
                  <a:lnTo>
                    <a:pt x="1746" y="110"/>
                  </a:lnTo>
                  <a:lnTo>
                    <a:pt x="1746" y="109"/>
                  </a:lnTo>
                  <a:lnTo>
                    <a:pt x="1757" y="110"/>
                  </a:lnTo>
                  <a:lnTo>
                    <a:pt x="1769" y="111"/>
                  </a:lnTo>
                  <a:lnTo>
                    <a:pt x="1780" y="112"/>
                  </a:lnTo>
                  <a:lnTo>
                    <a:pt x="1783" y="119"/>
                  </a:lnTo>
                  <a:close/>
                  <a:moveTo>
                    <a:pt x="1936" y="184"/>
                  </a:moveTo>
                  <a:lnTo>
                    <a:pt x="1938" y="185"/>
                  </a:lnTo>
                  <a:lnTo>
                    <a:pt x="1941" y="184"/>
                  </a:lnTo>
                  <a:lnTo>
                    <a:pt x="1942" y="187"/>
                  </a:lnTo>
                  <a:lnTo>
                    <a:pt x="1942" y="190"/>
                  </a:lnTo>
                  <a:lnTo>
                    <a:pt x="1941" y="192"/>
                  </a:lnTo>
                  <a:lnTo>
                    <a:pt x="1938" y="192"/>
                  </a:lnTo>
                  <a:lnTo>
                    <a:pt x="1937" y="192"/>
                  </a:lnTo>
                  <a:lnTo>
                    <a:pt x="1937" y="193"/>
                  </a:lnTo>
                  <a:lnTo>
                    <a:pt x="1936" y="195"/>
                  </a:lnTo>
                  <a:lnTo>
                    <a:pt x="1936" y="196"/>
                  </a:lnTo>
                  <a:lnTo>
                    <a:pt x="1935" y="196"/>
                  </a:lnTo>
                  <a:lnTo>
                    <a:pt x="1934" y="195"/>
                  </a:lnTo>
                  <a:lnTo>
                    <a:pt x="1932" y="194"/>
                  </a:lnTo>
                  <a:lnTo>
                    <a:pt x="1927" y="197"/>
                  </a:lnTo>
                  <a:lnTo>
                    <a:pt x="1926" y="197"/>
                  </a:lnTo>
                  <a:lnTo>
                    <a:pt x="1925" y="196"/>
                  </a:lnTo>
                  <a:lnTo>
                    <a:pt x="1925" y="195"/>
                  </a:lnTo>
                  <a:lnTo>
                    <a:pt x="1921" y="196"/>
                  </a:lnTo>
                  <a:lnTo>
                    <a:pt x="1921" y="197"/>
                  </a:lnTo>
                  <a:lnTo>
                    <a:pt x="1923" y="198"/>
                  </a:lnTo>
                  <a:lnTo>
                    <a:pt x="1923" y="202"/>
                  </a:lnTo>
                  <a:lnTo>
                    <a:pt x="1920" y="205"/>
                  </a:lnTo>
                  <a:lnTo>
                    <a:pt x="1919" y="209"/>
                  </a:lnTo>
                  <a:lnTo>
                    <a:pt x="1919" y="210"/>
                  </a:lnTo>
                  <a:lnTo>
                    <a:pt x="1919" y="211"/>
                  </a:lnTo>
                  <a:lnTo>
                    <a:pt x="1919" y="212"/>
                  </a:lnTo>
                  <a:lnTo>
                    <a:pt x="1918" y="213"/>
                  </a:lnTo>
                  <a:lnTo>
                    <a:pt x="1918" y="214"/>
                  </a:lnTo>
                  <a:lnTo>
                    <a:pt x="1918" y="215"/>
                  </a:lnTo>
                  <a:lnTo>
                    <a:pt x="1918" y="217"/>
                  </a:lnTo>
                  <a:lnTo>
                    <a:pt x="1921" y="222"/>
                  </a:lnTo>
                  <a:lnTo>
                    <a:pt x="1921" y="223"/>
                  </a:lnTo>
                  <a:lnTo>
                    <a:pt x="1921" y="226"/>
                  </a:lnTo>
                  <a:lnTo>
                    <a:pt x="1921" y="228"/>
                  </a:lnTo>
                  <a:lnTo>
                    <a:pt x="1923" y="229"/>
                  </a:lnTo>
                  <a:lnTo>
                    <a:pt x="1923" y="230"/>
                  </a:lnTo>
                  <a:lnTo>
                    <a:pt x="1924" y="231"/>
                  </a:lnTo>
                  <a:lnTo>
                    <a:pt x="1924" y="232"/>
                  </a:lnTo>
                  <a:lnTo>
                    <a:pt x="1924" y="235"/>
                  </a:lnTo>
                  <a:lnTo>
                    <a:pt x="1923" y="236"/>
                  </a:lnTo>
                  <a:lnTo>
                    <a:pt x="1923" y="237"/>
                  </a:lnTo>
                  <a:lnTo>
                    <a:pt x="1923" y="240"/>
                  </a:lnTo>
                  <a:lnTo>
                    <a:pt x="1924" y="243"/>
                  </a:lnTo>
                  <a:lnTo>
                    <a:pt x="1924" y="244"/>
                  </a:lnTo>
                  <a:lnTo>
                    <a:pt x="1925" y="244"/>
                  </a:lnTo>
                  <a:lnTo>
                    <a:pt x="1926" y="244"/>
                  </a:lnTo>
                  <a:lnTo>
                    <a:pt x="1928" y="247"/>
                  </a:lnTo>
                  <a:lnTo>
                    <a:pt x="1928" y="248"/>
                  </a:lnTo>
                  <a:lnTo>
                    <a:pt x="1928" y="250"/>
                  </a:lnTo>
                  <a:lnTo>
                    <a:pt x="1928" y="251"/>
                  </a:lnTo>
                  <a:lnTo>
                    <a:pt x="1928" y="252"/>
                  </a:lnTo>
                  <a:lnTo>
                    <a:pt x="1927" y="252"/>
                  </a:lnTo>
                  <a:lnTo>
                    <a:pt x="1924" y="256"/>
                  </a:lnTo>
                  <a:lnTo>
                    <a:pt x="1924" y="257"/>
                  </a:lnTo>
                  <a:lnTo>
                    <a:pt x="1924" y="259"/>
                  </a:lnTo>
                  <a:lnTo>
                    <a:pt x="1923" y="261"/>
                  </a:lnTo>
                  <a:lnTo>
                    <a:pt x="1912" y="263"/>
                  </a:lnTo>
                  <a:lnTo>
                    <a:pt x="1901" y="267"/>
                  </a:lnTo>
                  <a:lnTo>
                    <a:pt x="1891" y="269"/>
                  </a:lnTo>
                  <a:lnTo>
                    <a:pt x="1880" y="271"/>
                  </a:lnTo>
                  <a:lnTo>
                    <a:pt x="1869" y="275"/>
                  </a:lnTo>
                  <a:lnTo>
                    <a:pt x="1865" y="272"/>
                  </a:lnTo>
                  <a:lnTo>
                    <a:pt x="1864" y="273"/>
                  </a:lnTo>
                  <a:lnTo>
                    <a:pt x="1863" y="277"/>
                  </a:lnTo>
                  <a:lnTo>
                    <a:pt x="1861" y="278"/>
                  </a:lnTo>
                  <a:lnTo>
                    <a:pt x="1857" y="276"/>
                  </a:lnTo>
                  <a:lnTo>
                    <a:pt x="1856" y="277"/>
                  </a:lnTo>
                  <a:lnTo>
                    <a:pt x="1856" y="278"/>
                  </a:lnTo>
                  <a:lnTo>
                    <a:pt x="1856" y="279"/>
                  </a:lnTo>
                  <a:lnTo>
                    <a:pt x="1855" y="281"/>
                  </a:lnTo>
                  <a:lnTo>
                    <a:pt x="1848" y="288"/>
                  </a:lnTo>
                  <a:lnTo>
                    <a:pt x="1840" y="292"/>
                  </a:lnTo>
                  <a:lnTo>
                    <a:pt x="1838" y="295"/>
                  </a:lnTo>
                  <a:lnTo>
                    <a:pt x="1837" y="295"/>
                  </a:lnTo>
                  <a:lnTo>
                    <a:pt x="1828" y="287"/>
                  </a:lnTo>
                  <a:lnTo>
                    <a:pt x="1818" y="280"/>
                  </a:lnTo>
                  <a:lnTo>
                    <a:pt x="1818" y="279"/>
                  </a:lnTo>
                  <a:lnTo>
                    <a:pt x="1818" y="278"/>
                  </a:lnTo>
                  <a:lnTo>
                    <a:pt x="1807" y="271"/>
                  </a:lnTo>
                  <a:lnTo>
                    <a:pt x="1804" y="272"/>
                  </a:lnTo>
                  <a:lnTo>
                    <a:pt x="1796" y="270"/>
                  </a:lnTo>
                  <a:lnTo>
                    <a:pt x="1796" y="268"/>
                  </a:lnTo>
                  <a:lnTo>
                    <a:pt x="1798" y="268"/>
                  </a:lnTo>
                  <a:lnTo>
                    <a:pt x="1798" y="267"/>
                  </a:lnTo>
                  <a:lnTo>
                    <a:pt x="1798" y="265"/>
                  </a:lnTo>
                  <a:lnTo>
                    <a:pt x="1798" y="264"/>
                  </a:lnTo>
                  <a:lnTo>
                    <a:pt x="1799" y="264"/>
                  </a:lnTo>
                  <a:lnTo>
                    <a:pt x="1799" y="265"/>
                  </a:lnTo>
                  <a:lnTo>
                    <a:pt x="1807" y="268"/>
                  </a:lnTo>
                  <a:lnTo>
                    <a:pt x="1815" y="271"/>
                  </a:lnTo>
                  <a:lnTo>
                    <a:pt x="1816" y="270"/>
                  </a:lnTo>
                  <a:lnTo>
                    <a:pt x="1815" y="268"/>
                  </a:lnTo>
                  <a:lnTo>
                    <a:pt x="1813" y="267"/>
                  </a:lnTo>
                  <a:lnTo>
                    <a:pt x="1812" y="265"/>
                  </a:lnTo>
                  <a:lnTo>
                    <a:pt x="1805" y="264"/>
                  </a:lnTo>
                  <a:lnTo>
                    <a:pt x="1803" y="262"/>
                  </a:lnTo>
                  <a:lnTo>
                    <a:pt x="1801" y="261"/>
                  </a:lnTo>
                  <a:lnTo>
                    <a:pt x="1800" y="260"/>
                  </a:lnTo>
                  <a:lnTo>
                    <a:pt x="1800" y="259"/>
                  </a:lnTo>
                  <a:lnTo>
                    <a:pt x="1799" y="256"/>
                  </a:lnTo>
                  <a:lnTo>
                    <a:pt x="1797" y="254"/>
                  </a:lnTo>
                  <a:lnTo>
                    <a:pt x="1797" y="252"/>
                  </a:lnTo>
                  <a:lnTo>
                    <a:pt x="1804" y="252"/>
                  </a:lnTo>
                  <a:lnTo>
                    <a:pt x="1812" y="251"/>
                  </a:lnTo>
                  <a:lnTo>
                    <a:pt x="1814" y="252"/>
                  </a:lnTo>
                  <a:lnTo>
                    <a:pt x="1815" y="252"/>
                  </a:lnTo>
                  <a:lnTo>
                    <a:pt x="1826" y="255"/>
                  </a:lnTo>
                  <a:lnTo>
                    <a:pt x="1826" y="254"/>
                  </a:lnTo>
                  <a:lnTo>
                    <a:pt x="1826" y="253"/>
                  </a:lnTo>
                  <a:lnTo>
                    <a:pt x="1826" y="251"/>
                  </a:lnTo>
                  <a:lnTo>
                    <a:pt x="1825" y="250"/>
                  </a:lnTo>
                  <a:lnTo>
                    <a:pt x="1824" y="248"/>
                  </a:lnTo>
                  <a:lnTo>
                    <a:pt x="1814" y="250"/>
                  </a:lnTo>
                  <a:lnTo>
                    <a:pt x="1813" y="250"/>
                  </a:lnTo>
                  <a:lnTo>
                    <a:pt x="1803" y="251"/>
                  </a:lnTo>
                  <a:lnTo>
                    <a:pt x="1792" y="251"/>
                  </a:lnTo>
                  <a:lnTo>
                    <a:pt x="1782" y="252"/>
                  </a:lnTo>
                  <a:lnTo>
                    <a:pt x="1783" y="252"/>
                  </a:lnTo>
                  <a:lnTo>
                    <a:pt x="1785" y="251"/>
                  </a:lnTo>
                  <a:lnTo>
                    <a:pt x="1786" y="248"/>
                  </a:lnTo>
                  <a:lnTo>
                    <a:pt x="1782" y="250"/>
                  </a:lnTo>
                  <a:lnTo>
                    <a:pt x="1780" y="250"/>
                  </a:lnTo>
                  <a:lnTo>
                    <a:pt x="1781" y="244"/>
                  </a:lnTo>
                  <a:lnTo>
                    <a:pt x="1782" y="242"/>
                  </a:lnTo>
                  <a:lnTo>
                    <a:pt x="1785" y="242"/>
                  </a:lnTo>
                  <a:lnTo>
                    <a:pt x="1787" y="240"/>
                  </a:lnTo>
                  <a:lnTo>
                    <a:pt x="1786" y="239"/>
                  </a:lnTo>
                  <a:lnTo>
                    <a:pt x="1786" y="238"/>
                  </a:lnTo>
                  <a:lnTo>
                    <a:pt x="1794" y="236"/>
                  </a:lnTo>
                  <a:lnTo>
                    <a:pt x="1795" y="237"/>
                  </a:lnTo>
                  <a:lnTo>
                    <a:pt x="1796" y="238"/>
                  </a:lnTo>
                  <a:lnTo>
                    <a:pt x="1797" y="237"/>
                  </a:lnTo>
                  <a:lnTo>
                    <a:pt x="1797" y="236"/>
                  </a:lnTo>
                  <a:lnTo>
                    <a:pt x="1797" y="235"/>
                  </a:lnTo>
                  <a:lnTo>
                    <a:pt x="1808" y="239"/>
                  </a:lnTo>
                  <a:lnTo>
                    <a:pt x="1809" y="237"/>
                  </a:lnTo>
                  <a:lnTo>
                    <a:pt x="1803" y="235"/>
                  </a:lnTo>
                  <a:lnTo>
                    <a:pt x="1797" y="234"/>
                  </a:lnTo>
                  <a:lnTo>
                    <a:pt x="1795" y="230"/>
                  </a:lnTo>
                  <a:lnTo>
                    <a:pt x="1792" y="229"/>
                  </a:lnTo>
                  <a:lnTo>
                    <a:pt x="1791" y="227"/>
                  </a:lnTo>
                  <a:lnTo>
                    <a:pt x="1792" y="226"/>
                  </a:lnTo>
                  <a:lnTo>
                    <a:pt x="1801" y="220"/>
                  </a:lnTo>
                  <a:lnTo>
                    <a:pt x="1813" y="219"/>
                  </a:lnTo>
                  <a:lnTo>
                    <a:pt x="1814" y="217"/>
                  </a:lnTo>
                  <a:lnTo>
                    <a:pt x="1814" y="215"/>
                  </a:lnTo>
                  <a:lnTo>
                    <a:pt x="1814" y="214"/>
                  </a:lnTo>
                  <a:lnTo>
                    <a:pt x="1814" y="213"/>
                  </a:lnTo>
                  <a:lnTo>
                    <a:pt x="1814" y="212"/>
                  </a:lnTo>
                  <a:lnTo>
                    <a:pt x="1814" y="210"/>
                  </a:lnTo>
                  <a:lnTo>
                    <a:pt x="1814" y="209"/>
                  </a:lnTo>
                  <a:lnTo>
                    <a:pt x="1814" y="208"/>
                  </a:lnTo>
                  <a:lnTo>
                    <a:pt x="1814" y="206"/>
                  </a:lnTo>
                  <a:lnTo>
                    <a:pt x="1814" y="205"/>
                  </a:lnTo>
                  <a:lnTo>
                    <a:pt x="1814" y="204"/>
                  </a:lnTo>
                  <a:lnTo>
                    <a:pt x="1814" y="203"/>
                  </a:lnTo>
                  <a:lnTo>
                    <a:pt x="1815" y="198"/>
                  </a:lnTo>
                  <a:lnTo>
                    <a:pt x="1816" y="194"/>
                  </a:lnTo>
                  <a:lnTo>
                    <a:pt x="1825" y="180"/>
                  </a:lnTo>
                  <a:lnTo>
                    <a:pt x="1825" y="178"/>
                  </a:lnTo>
                  <a:lnTo>
                    <a:pt x="1825" y="176"/>
                  </a:lnTo>
                  <a:lnTo>
                    <a:pt x="1816" y="181"/>
                  </a:lnTo>
                  <a:lnTo>
                    <a:pt x="1813" y="179"/>
                  </a:lnTo>
                  <a:lnTo>
                    <a:pt x="1812" y="181"/>
                  </a:lnTo>
                  <a:lnTo>
                    <a:pt x="1811" y="181"/>
                  </a:lnTo>
                  <a:lnTo>
                    <a:pt x="1807" y="183"/>
                  </a:lnTo>
                  <a:lnTo>
                    <a:pt x="1806" y="181"/>
                  </a:lnTo>
                  <a:lnTo>
                    <a:pt x="1806" y="179"/>
                  </a:lnTo>
                  <a:lnTo>
                    <a:pt x="1807" y="176"/>
                  </a:lnTo>
                  <a:lnTo>
                    <a:pt x="1808" y="175"/>
                  </a:lnTo>
                  <a:lnTo>
                    <a:pt x="1809" y="173"/>
                  </a:lnTo>
                  <a:lnTo>
                    <a:pt x="1809" y="172"/>
                  </a:lnTo>
                  <a:lnTo>
                    <a:pt x="1811" y="170"/>
                  </a:lnTo>
                  <a:lnTo>
                    <a:pt x="1811" y="168"/>
                  </a:lnTo>
                  <a:lnTo>
                    <a:pt x="1812" y="168"/>
                  </a:lnTo>
                  <a:lnTo>
                    <a:pt x="1812" y="167"/>
                  </a:lnTo>
                  <a:lnTo>
                    <a:pt x="1812" y="164"/>
                  </a:lnTo>
                  <a:lnTo>
                    <a:pt x="1812" y="163"/>
                  </a:lnTo>
                  <a:lnTo>
                    <a:pt x="1811" y="162"/>
                  </a:lnTo>
                  <a:lnTo>
                    <a:pt x="1812" y="161"/>
                  </a:lnTo>
                  <a:lnTo>
                    <a:pt x="1814" y="161"/>
                  </a:lnTo>
                  <a:lnTo>
                    <a:pt x="1816" y="158"/>
                  </a:lnTo>
                  <a:lnTo>
                    <a:pt x="1822" y="156"/>
                  </a:lnTo>
                  <a:lnTo>
                    <a:pt x="1823" y="154"/>
                  </a:lnTo>
                  <a:lnTo>
                    <a:pt x="1823" y="152"/>
                  </a:lnTo>
                  <a:lnTo>
                    <a:pt x="1822" y="151"/>
                  </a:lnTo>
                  <a:lnTo>
                    <a:pt x="1821" y="147"/>
                  </a:lnTo>
                  <a:lnTo>
                    <a:pt x="1821" y="145"/>
                  </a:lnTo>
                  <a:lnTo>
                    <a:pt x="1821" y="144"/>
                  </a:lnTo>
                  <a:lnTo>
                    <a:pt x="1831" y="136"/>
                  </a:lnTo>
                  <a:lnTo>
                    <a:pt x="1835" y="138"/>
                  </a:lnTo>
                  <a:lnTo>
                    <a:pt x="1835" y="137"/>
                  </a:lnTo>
                  <a:lnTo>
                    <a:pt x="1835" y="136"/>
                  </a:lnTo>
                  <a:lnTo>
                    <a:pt x="1837" y="135"/>
                  </a:lnTo>
                  <a:lnTo>
                    <a:pt x="1846" y="133"/>
                  </a:lnTo>
                  <a:lnTo>
                    <a:pt x="1848" y="129"/>
                  </a:lnTo>
                  <a:lnTo>
                    <a:pt x="1854" y="126"/>
                  </a:lnTo>
                  <a:lnTo>
                    <a:pt x="1857" y="127"/>
                  </a:lnTo>
                  <a:lnTo>
                    <a:pt x="1866" y="120"/>
                  </a:lnTo>
                  <a:lnTo>
                    <a:pt x="1869" y="113"/>
                  </a:lnTo>
                  <a:lnTo>
                    <a:pt x="1872" y="112"/>
                  </a:lnTo>
                  <a:lnTo>
                    <a:pt x="1873" y="109"/>
                  </a:lnTo>
                  <a:lnTo>
                    <a:pt x="1882" y="108"/>
                  </a:lnTo>
                  <a:lnTo>
                    <a:pt x="1882" y="106"/>
                  </a:lnTo>
                  <a:lnTo>
                    <a:pt x="1870" y="104"/>
                  </a:lnTo>
                  <a:lnTo>
                    <a:pt x="1869" y="103"/>
                  </a:lnTo>
                  <a:lnTo>
                    <a:pt x="1870" y="100"/>
                  </a:lnTo>
                  <a:lnTo>
                    <a:pt x="1880" y="98"/>
                  </a:lnTo>
                  <a:lnTo>
                    <a:pt x="1887" y="96"/>
                  </a:lnTo>
                  <a:lnTo>
                    <a:pt x="1889" y="98"/>
                  </a:lnTo>
                  <a:lnTo>
                    <a:pt x="1891" y="103"/>
                  </a:lnTo>
                  <a:lnTo>
                    <a:pt x="1893" y="104"/>
                  </a:lnTo>
                  <a:lnTo>
                    <a:pt x="1894" y="105"/>
                  </a:lnTo>
                  <a:lnTo>
                    <a:pt x="1892" y="108"/>
                  </a:lnTo>
                  <a:lnTo>
                    <a:pt x="1892" y="109"/>
                  </a:lnTo>
                  <a:lnTo>
                    <a:pt x="1892" y="111"/>
                  </a:lnTo>
                  <a:lnTo>
                    <a:pt x="1893" y="111"/>
                  </a:lnTo>
                  <a:lnTo>
                    <a:pt x="1897" y="111"/>
                  </a:lnTo>
                  <a:lnTo>
                    <a:pt x="1898" y="112"/>
                  </a:lnTo>
                  <a:lnTo>
                    <a:pt x="1898" y="114"/>
                  </a:lnTo>
                  <a:lnTo>
                    <a:pt x="1898" y="116"/>
                  </a:lnTo>
                  <a:lnTo>
                    <a:pt x="1899" y="117"/>
                  </a:lnTo>
                  <a:lnTo>
                    <a:pt x="1900" y="118"/>
                  </a:lnTo>
                  <a:lnTo>
                    <a:pt x="1900" y="120"/>
                  </a:lnTo>
                  <a:lnTo>
                    <a:pt x="1901" y="121"/>
                  </a:lnTo>
                  <a:lnTo>
                    <a:pt x="1907" y="131"/>
                  </a:lnTo>
                  <a:lnTo>
                    <a:pt x="1907" y="134"/>
                  </a:lnTo>
                  <a:lnTo>
                    <a:pt x="1907" y="136"/>
                  </a:lnTo>
                  <a:lnTo>
                    <a:pt x="1907" y="138"/>
                  </a:lnTo>
                  <a:lnTo>
                    <a:pt x="1908" y="139"/>
                  </a:lnTo>
                  <a:lnTo>
                    <a:pt x="1911" y="142"/>
                  </a:lnTo>
                  <a:lnTo>
                    <a:pt x="1911" y="143"/>
                  </a:lnTo>
                  <a:lnTo>
                    <a:pt x="1910" y="144"/>
                  </a:lnTo>
                  <a:lnTo>
                    <a:pt x="1909" y="145"/>
                  </a:lnTo>
                  <a:lnTo>
                    <a:pt x="1910" y="146"/>
                  </a:lnTo>
                  <a:lnTo>
                    <a:pt x="1910" y="147"/>
                  </a:lnTo>
                  <a:lnTo>
                    <a:pt x="1911" y="147"/>
                  </a:lnTo>
                  <a:lnTo>
                    <a:pt x="1911" y="148"/>
                  </a:lnTo>
                  <a:lnTo>
                    <a:pt x="1912" y="152"/>
                  </a:lnTo>
                  <a:lnTo>
                    <a:pt x="1915" y="153"/>
                  </a:lnTo>
                  <a:lnTo>
                    <a:pt x="1916" y="154"/>
                  </a:lnTo>
                  <a:lnTo>
                    <a:pt x="1917" y="158"/>
                  </a:lnTo>
                  <a:lnTo>
                    <a:pt x="1917" y="159"/>
                  </a:lnTo>
                  <a:lnTo>
                    <a:pt x="1928" y="167"/>
                  </a:lnTo>
                  <a:lnTo>
                    <a:pt x="1928" y="168"/>
                  </a:lnTo>
                  <a:lnTo>
                    <a:pt x="1928" y="169"/>
                  </a:lnTo>
                  <a:lnTo>
                    <a:pt x="1932" y="169"/>
                  </a:lnTo>
                  <a:lnTo>
                    <a:pt x="1934" y="170"/>
                  </a:lnTo>
                  <a:lnTo>
                    <a:pt x="1937" y="170"/>
                  </a:lnTo>
                  <a:lnTo>
                    <a:pt x="1937" y="172"/>
                  </a:lnTo>
                  <a:lnTo>
                    <a:pt x="1937" y="175"/>
                  </a:lnTo>
                  <a:lnTo>
                    <a:pt x="1936" y="176"/>
                  </a:lnTo>
                  <a:lnTo>
                    <a:pt x="1937" y="176"/>
                  </a:lnTo>
                  <a:lnTo>
                    <a:pt x="1938" y="177"/>
                  </a:lnTo>
                  <a:lnTo>
                    <a:pt x="1939" y="179"/>
                  </a:lnTo>
                  <a:lnTo>
                    <a:pt x="1939" y="181"/>
                  </a:lnTo>
                  <a:lnTo>
                    <a:pt x="1937" y="183"/>
                  </a:lnTo>
                  <a:lnTo>
                    <a:pt x="1936" y="184"/>
                  </a:lnTo>
                  <a:close/>
                  <a:moveTo>
                    <a:pt x="933" y="73"/>
                  </a:moveTo>
                  <a:lnTo>
                    <a:pt x="927" y="72"/>
                  </a:lnTo>
                  <a:lnTo>
                    <a:pt x="920" y="70"/>
                  </a:lnTo>
                  <a:lnTo>
                    <a:pt x="920" y="69"/>
                  </a:lnTo>
                  <a:lnTo>
                    <a:pt x="920" y="68"/>
                  </a:lnTo>
                  <a:lnTo>
                    <a:pt x="922" y="67"/>
                  </a:lnTo>
                  <a:lnTo>
                    <a:pt x="925" y="64"/>
                  </a:lnTo>
                  <a:lnTo>
                    <a:pt x="926" y="63"/>
                  </a:lnTo>
                  <a:lnTo>
                    <a:pt x="927" y="60"/>
                  </a:lnTo>
                  <a:lnTo>
                    <a:pt x="926" y="60"/>
                  </a:lnTo>
                  <a:lnTo>
                    <a:pt x="925" y="58"/>
                  </a:lnTo>
                  <a:lnTo>
                    <a:pt x="927" y="55"/>
                  </a:lnTo>
                  <a:lnTo>
                    <a:pt x="939" y="56"/>
                  </a:lnTo>
                  <a:lnTo>
                    <a:pt x="940" y="54"/>
                  </a:lnTo>
                  <a:lnTo>
                    <a:pt x="939" y="53"/>
                  </a:lnTo>
                  <a:lnTo>
                    <a:pt x="940" y="52"/>
                  </a:lnTo>
                  <a:lnTo>
                    <a:pt x="946" y="51"/>
                  </a:lnTo>
                  <a:lnTo>
                    <a:pt x="946" y="53"/>
                  </a:lnTo>
                  <a:lnTo>
                    <a:pt x="946" y="55"/>
                  </a:lnTo>
                  <a:lnTo>
                    <a:pt x="946" y="56"/>
                  </a:lnTo>
                  <a:lnTo>
                    <a:pt x="948" y="58"/>
                  </a:lnTo>
                  <a:lnTo>
                    <a:pt x="948" y="59"/>
                  </a:lnTo>
                  <a:lnTo>
                    <a:pt x="948" y="60"/>
                  </a:lnTo>
                  <a:lnTo>
                    <a:pt x="948" y="62"/>
                  </a:lnTo>
                  <a:lnTo>
                    <a:pt x="949" y="64"/>
                  </a:lnTo>
                  <a:lnTo>
                    <a:pt x="955" y="66"/>
                  </a:lnTo>
                  <a:lnTo>
                    <a:pt x="961" y="66"/>
                  </a:lnTo>
                  <a:lnTo>
                    <a:pt x="965" y="73"/>
                  </a:lnTo>
                  <a:lnTo>
                    <a:pt x="966" y="76"/>
                  </a:lnTo>
                  <a:lnTo>
                    <a:pt x="965" y="78"/>
                  </a:lnTo>
                  <a:lnTo>
                    <a:pt x="961" y="79"/>
                  </a:lnTo>
                  <a:lnTo>
                    <a:pt x="959" y="83"/>
                  </a:lnTo>
                  <a:lnTo>
                    <a:pt x="952" y="83"/>
                  </a:lnTo>
                  <a:lnTo>
                    <a:pt x="946" y="81"/>
                  </a:lnTo>
                  <a:lnTo>
                    <a:pt x="943" y="78"/>
                  </a:lnTo>
                  <a:lnTo>
                    <a:pt x="942" y="79"/>
                  </a:lnTo>
                  <a:lnTo>
                    <a:pt x="941" y="78"/>
                  </a:lnTo>
                  <a:lnTo>
                    <a:pt x="941" y="76"/>
                  </a:lnTo>
                  <a:lnTo>
                    <a:pt x="941" y="75"/>
                  </a:lnTo>
                  <a:lnTo>
                    <a:pt x="940" y="75"/>
                  </a:lnTo>
                  <a:lnTo>
                    <a:pt x="937" y="72"/>
                  </a:lnTo>
                  <a:lnTo>
                    <a:pt x="933" y="73"/>
                  </a:lnTo>
                  <a:close/>
                  <a:moveTo>
                    <a:pt x="1063" y="36"/>
                  </a:moveTo>
                  <a:lnTo>
                    <a:pt x="1063" y="35"/>
                  </a:lnTo>
                  <a:lnTo>
                    <a:pt x="1053" y="33"/>
                  </a:lnTo>
                  <a:lnTo>
                    <a:pt x="1053" y="31"/>
                  </a:lnTo>
                  <a:lnTo>
                    <a:pt x="1055" y="29"/>
                  </a:lnTo>
                  <a:lnTo>
                    <a:pt x="1055" y="28"/>
                  </a:lnTo>
                  <a:lnTo>
                    <a:pt x="1056" y="27"/>
                  </a:lnTo>
                  <a:lnTo>
                    <a:pt x="1062" y="25"/>
                  </a:lnTo>
                  <a:lnTo>
                    <a:pt x="1064" y="27"/>
                  </a:lnTo>
                  <a:lnTo>
                    <a:pt x="1066" y="24"/>
                  </a:lnTo>
                  <a:lnTo>
                    <a:pt x="1071" y="24"/>
                  </a:lnTo>
                  <a:lnTo>
                    <a:pt x="1070" y="26"/>
                  </a:lnTo>
                  <a:lnTo>
                    <a:pt x="1070" y="27"/>
                  </a:lnTo>
                  <a:lnTo>
                    <a:pt x="1081" y="27"/>
                  </a:lnTo>
                  <a:lnTo>
                    <a:pt x="1092" y="28"/>
                  </a:lnTo>
                  <a:lnTo>
                    <a:pt x="1096" y="35"/>
                  </a:lnTo>
                  <a:lnTo>
                    <a:pt x="1095" y="38"/>
                  </a:lnTo>
                  <a:lnTo>
                    <a:pt x="1093" y="41"/>
                  </a:lnTo>
                  <a:lnTo>
                    <a:pt x="1093" y="42"/>
                  </a:lnTo>
                  <a:lnTo>
                    <a:pt x="1087" y="46"/>
                  </a:lnTo>
                  <a:lnTo>
                    <a:pt x="1082" y="45"/>
                  </a:lnTo>
                  <a:lnTo>
                    <a:pt x="1081" y="46"/>
                  </a:lnTo>
                  <a:lnTo>
                    <a:pt x="1074" y="44"/>
                  </a:lnTo>
                  <a:lnTo>
                    <a:pt x="1067" y="43"/>
                  </a:lnTo>
                  <a:lnTo>
                    <a:pt x="1065" y="39"/>
                  </a:lnTo>
                  <a:lnTo>
                    <a:pt x="1064" y="38"/>
                  </a:lnTo>
                  <a:lnTo>
                    <a:pt x="1063" y="36"/>
                  </a:lnTo>
                  <a:close/>
                  <a:moveTo>
                    <a:pt x="959" y="25"/>
                  </a:moveTo>
                  <a:lnTo>
                    <a:pt x="951" y="29"/>
                  </a:lnTo>
                  <a:lnTo>
                    <a:pt x="949" y="26"/>
                  </a:lnTo>
                  <a:lnTo>
                    <a:pt x="949" y="25"/>
                  </a:lnTo>
                  <a:lnTo>
                    <a:pt x="949" y="24"/>
                  </a:lnTo>
                  <a:lnTo>
                    <a:pt x="949" y="22"/>
                  </a:lnTo>
                  <a:lnTo>
                    <a:pt x="949" y="21"/>
                  </a:lnTo>
                  <a:lnTo>
                    <a:pt x="950" y="21"/>
                  </a:lnTo>
                  <a:lnTo>
                    <a:pt x="950" y="19"/>
                  </a:lnTo>
                  <a:lnTo>
                    <a:pt x="950" y="18"/>
                  </a:lnTo>
                  <a:lnTo>
                    <a:pt x="951" y="17"/>
                  </a:lnTo>
                  <a:lnTo>
                    <a:pt x="955" y="14"/>
                  </a:lnTo>
                  <a:lnTo>
                    <a:pt x="953" y="13"/>
                  </a:lnTo>
                  <a:lnTo>
                    <a:pt x="951" y="12"/>
                  </a:lnTo>
                  <a:lnTo>
                    <a:pt x="950" y="10"/>
                  </a:lnTo>
                  <a:lnTo>
                    <a:pt x="951" y="8"/>
                  </a:lnTo>
                  <a:lnTo>
                    <a:pt x="953" y="8"/>
                  </a:lnTo>
                  <a:lnTo>
                    <a:pt x="955" y="5"/>
                  </a:lnTo>
                  <a:lnTo>
                    <a:pt x="963" y="3"/>
                  </a:lnTo>
                  <a:lnTo>
                    <a:pt x="972" y="2"/>
                  </a:lnTo>
                  <a:lnTo>
                    <a:pt x="981" y="0"/>
                  </a:lnTo>
                  <a:lnTo>
                    <a:pt x="984" y="3"/>
                  </a:lnTo>
                  <a:lnTo>
                    <a:pt x="986" y="4"/>
                  </a:lnTo>
                  <a:lnTo>
                    <a:pt x="987" y="8"/>
                  </a:lnTo>
                  <a:lnTo>
                    <a:pt x="986" y="8"/>
                  </a:lnTo>
                  <a:lnTo>
                    <a:pt x="986" y="9"/>
                  </a:lnTo>
                  <a:lnTo>
                    <a:pt x="985" y="12"/>
                  </a:lnTo>
                  <a:lnTo>
                    <a:pt x="985" y="13"/>
                  </a:lnTo>
                  <a:lnTo>
                    <a:pt x="985" y="14"/>
                  </a:lnTo>
                  <a:lnTo>
                    <a:pt x="985" y="17"/>
                  </a:lnTo>
                  <a:lnTo>
                    <a:pt x="985" y="18"/>
                  </a:lnTo>
                  <a:lnTo>
                    <a:pt x="976" y="20"/>
                  </a:lnTo>
                  <a:lnTo>
                    <a:pt x="968" y="22"/>
                  </a:lnTo>
                  <a:lnTo>
                    <a:pt x="959" y="25"/>
                  </a:lnTo>
                  <a:close/>
                  <a:moveTo>
                    <a:pt x="3253" y="2460"/>
                  </a:moveTo>
                  <a:lnTo>
                    <a:pt x="3253" y="2461"/>
                  </a:lnTo>
                  <a:lnTo>
                    <a:pt x="3251" y="2460"/>
                  </a:lnTo>
                  <a:lnTo>
                    <a:pt x="3251" y="2459"/>
                  </a:lnTo>
                  <a:lnTo>
                    <a:pt x="3253" y="2460"/>
                  </a:lnTo>
                  <a:close/>
                  <a:moveTo>
                    <a:pt x="3352" y="2340"/>
                  </a:moveTo>
                  <a:lnTo>
                    <a:pt x="3352" y="2342"/>
                  </a:lnTo>
                  <a:lnTo>
                    <a:pt x="3353" y="2342"/>
                  </a:lnTo>
                  <a:lnTo>
                    <a:pt x="3353" y="2343"/>
                  </a:lnTo>
                  <a:lnTo>
                    <a:pt x="3353" y="2344"/>
                  </a:lnTo>
                  <a:lnTo>
                    <a:pt x="3352" y="2345"/>
                  </a:lnTo>
                  <a:lnTo>
                    <a:pt x="3351" y="2346"/>
                  </a:lnTo>
                  <a:lnTo>
                    <a:pt x="3351" y="2347"/>
                  </a:lnTo>
                  <a:lnTo>
                    <a:pt x="3351" y="2348"/>
                  </a:lnTo>
                  <a:lnTo>
                    <a:pt x="3351" y="2350"/>
                  </a:lnTo>
                  <a:lnTo>
                    <a:pt x="3351" y="2351"/>
                  </a:lnTo>
                  <a:lnTo>
                    <a:pt x="3351" y="2352"/>
                  </a:lnTo>
                  <a:lnTo>
                    <a:pt x="3351" y="2353"/>
                  </a:lnTo>
                  <a:lnTo>
                    <a:pt x="3351" y="2354"/>
                  </a:lnTo>
                  <a:lnTo>
                    <a:pt x="3350" y="2354"/>
                  </a:lnTo>
                  <a:lnTo>
                    <a:pt x="3350" y="2355"/>
                  </a:lnTo>
                  <a:lnTo>
                    <a:pt x="3349" y="2355"/>
                  </a:lnTo>
                  <a:lnTo>
                    <a:pt x="3348" y="2355"/>
                  </a:lnTo>
                  <a:lnTo>
                    <a:pt x="3347" y="2355"/>
                  </a:lnTo>
                  <a:lnTo>
                    <a:pt x="3345" y="2354"/>
                  </a:lnTo>
                  <a:lnTo>
                    <a:pt x="3345" y="2353"/>
                  </a:lnTo>
                  <a:lnTo>
                    <a:pt x="3345" y="2352"/>
                  </a:lnTo>
                  <a:lnTo>
                    <a:pt x="3347" y="2351"/>
                  </a:lnTo>
                  <a:lnTo>
                    <a:pt x="3347" y="2350"/>
                  </a:lnTo>
                  <a:lnTo>
                    <a:pt x="3348" y="2348"/>
                  </a:lnTo>
                  <a:lnTo>
                    <a:pt x="3348" y="2347"/>
                  </a:lnTo>
                  <a:lnTo>
                    <a:pt x="3349" y="2347"/>
                  </a:lnTo>
                  <a:lnTo>
                    <a:pt x="3349" y="2346"/>
                  </a:lnTo>
                  <a:lnTo>
                    <a:pt x="3350" y="2345"/>
                  </a:lnTo>
                  <a:lnTo>
                    <a:pt x="3350" y="2344"/>
                  </a:lnTo>
                  <a:lnTo>
                    <a:pt x="3350" y="2343"/>
                  </a:lnTo>
                  <a:lnTo>
                    <a:pt x="3351" y="2342"/>
                  </a:lnTo>
                  <a:lnTo>
                    <a:pt x="3352" y="2340"/>
                  </a:lnTo>
                  <a:close/>
                  <a:moveTo>
                    <a:pt x="977" y="782"/>
                  </a:moveTo>
                  <a:lnTo>
                    <a:pt x="978" y="781"/>
                  </a:lnTo>
                  <a:lnTo>
                    <a:pt x="979" y="780"/>
                  </a:lnTo>
                  <a:lnTo>
                    <a:pt x="981" y="779"/>
                  </a:lnTo>
                  <a:lnTo>
                    <a:pt x="983" y="780"/>
                  </a:lnTo>
                  <a:lnTo>
                    <a:pt x="983" y="781"/>
                  </a:lnTo>
                  <a:lnTo>
                    <a:pt x="981" y="783"/>
                  </a:lnTo>
                  <a:lnTo>
                    <a:pt x="980" y="783"/>
                  </a:lnTo>
                  <a:lnTo>
                    <a:pt x="978" y="784"/>
                  </a:lnTo>
                  <a:lnTo>
                    <a:pt x="977" y="784"/>
                  </a:lnTo>
                  <a:lnTo>
                    <a:pt x="975" y="786"/>
                  </a:lnTo>
                  <a:lnTo>
                    <a:pt x="974" y="787"/>
                  </a:lnTo>
                  <a:lnTo>
                    <a:pt x="971" y="788"/>
                  </a:lnTo>
                  <a:lnTo>
                    <a:pt x="969" y="788"/>
                  </a:lnTo>
                  <a:lnTo>
                    <a:pt x="969" y="787"/>
                  </a:lnTo>
                  <a:lnTo>
                    <a:pt x="976" y="783"/>
                  </a:lnTo>
                  <a:lnTo>
                    <a:pt x="977" y="782"/>
                  </a:lnTo>
                  <a:close/>
                  <a:moveTo>
                    <a:pt x="976" y="297"/>
                  </a:moveTo>
                  <a:lnTo>
                    <a:pt x="971" y="293"/>
                  </a:lnTo>
                  <a:lnTo>
                    <a:pt x="970" y="292"/>
                  </a:lnTo>
                  <a:lnTo>
                    <a:pt x="970" y="289"/>
                  </a:lnTo>
                  <a:lnTo>
                    <a:pt x="971" y="288"/>
                  </a:lnTo>
                  <a:lnTo>
                    <a:pt x="980" y="282"/>
                  </a:lnTo>
                  <a:lnTo>
                    <a:pt x="989" y="277"/>
                  </a:lnTo>
                  <a:lnTo>
                    <a:pt x="991" y="279"/>
                  </a:lnTo>
                  <a:lnTo>
                    <a:pt x="995" y="281"/>
                  </a:lnTo>
                  <a:lnTo>
                    <a:pt x="996" y="281"/>
                  </a:lnTo>
                  <a:lnTo>
                    <a:pt x="996" y="282"/>
                  </a:lnTo>
                  <a:lnTo>
                    <a:pt x="997" y="285"/>
                  </a:lnTo>
                  <a:lnTo>
                    <a:pt x="997" y="286"/>
                  </a:lnTo>
                  <a:lnTo>
                    <a:pt x="997" y="287"/>
                  </a:lnTo>
                  <a:lnTo>
                    <a:pt x="997" y="288"/>
                  </a:lnTo>
                  <a:lnTo>
                    <a:pt x="997" y="289"/>
                  </a:lnTo>
                  <a:lnTo>
                    <a:pt x="997" y="290"/>
                  </a:lnTo>
                  <a:lnTo>
                    <a:pt x="997" y="293"/>
                  </a:lnTo>
                  <a:lnTo>
                    <a:pt x="998" y="294"/>
                  </a:lnTo>
                  <a:lnTo>
                    <a:pt x="1000" y="295"/>
                  </a:lnTo>
                  <a:lnTo>
                    <a:pt x="997" y="296"/>
                  </a:lnTo>
                  <a:lnTo>
                    <a:pt x="994" y="301"/>
                  </a:lnTo>
                  <a:lnTo>
                    <a:pt x="989" y="303"/>
                  </a:lnTo>
                  <a:lnTo>
                    <a:pt x="988" y="302"/>
                  </a:lnTo>
                  <a:lnTo>
                    <a:pt x="987" y="302"/>
                  </a:lnTo>
                  <a:lnTo>
                    <a:pt x="987" y="304"/>
                  </a:lnTo>
                  <a:lnTo>
                    <a:pt x="986" y="305"/>
                  </a:lnTo>
                  <a:lnTo>
                    <a:pt x="985" y="306"/>
                  </a:lnTo>
                  <a:lnTo>
                    <a:pt x="981" y="304"/>
                  </a:lnTo>
                  <a:lnTo>
                    <a:pt x="980" y="303"/>
                  </a:lnTo>
                  <a:lnTo>
                    <a:pt x="981" y="301"/>
                  </a:lnTo>
                  <a:lnTo>
                    <a:pt x="980" y="301"/>
                  </a:lnTo>
                  <a:lnTo>
                    <a:pt x="976" y="297"/>
                  </a:lnTo>
                  <a:close/>
                  <a:moveTo>
                    <a:pt x="894" y="279"/>
                  </a:moveTo>
                  <a:lnTo>
                    <a:pt x="902" y="268"/>
                  </a:lnTo>
                  <a:lnTo>
                    <a:pt x="903" y="265"/>
                  </a:lnTo>
                  <a:lnTo>
                    <a:pt x="902" y="263"/>
                  </a:lnTo>
                  <a:lnTo>
                    <a:pt x="901" y="263"/>
                  </a:lnTo>
                  <a:lnTo>
                    <a:pt x="902" y="261"/>
                  </a:lnTo>
                  <a:lnTo>
                    <a:pt x="902" y="260"/>
                  </a:lnTo>
                  <a:lnTo>
                    <a:pt x="901" y="259"/>
                  </a:lnTo>
                  <a:lnTo>
                    <a:pt x="901" y="257"/>
                  </a:lnTo>
                  <a:lnTo>
                    <a:pt x="900" y="256"/>
                  </a:lnTo>
                  <a:lnTo>
                    <a:pt x="901" y="254"/>
                  </a:lnTo>
                  <a:lnTo>
                    <a:pt x="901" y="252"/>
                  </a:lnTo>
                  <a:lnTo>
                    <a:pt x="901" y="251"/>
                  </a:lnTo>
                  <a:lnTo>
                    <a:pt x="901" y="250"/>
                  </a:lnTo>
                  <a:lnTo>
                    <a:pt x="901" y="248"/>
                  </a:lnTo>
                  <a:lnTo>
                    <a:pt x="901" y="247"/>
                  </a:lnTo>
                  <a:lnTo>
                    <a:pt x="901" y="246"/>
                  </a:lnTo>
                  <a:lnTo>
                    <a:pt x="901" y="245"/>
                  </a:lnTo>
                  <a:lnTo>
                    <a:pt x="905" y="243"/>
                  </a:lnTo>
                  <a:lnTo>
                    <a:pt x="911" y="245"/>
                  </a:lnTo>
                  <a:lnTo>
                    <a:pt x="918" y="247"/>
                  </a:lnTo>
                  <a:lnTo>
                    <a:pt x="919" y="244"/>
                  </a:lnTo>
                  <a:lnTo>
                    <a:pt x="919" y="242"/>
                  </a:lnTo>
                  <a:lnTo>
                    <a:pt x="919" y="240"/>
                  </a:lnTo>
                  <a:lnTo>
                    <a:pt x="927" y="242"/>
                  </a:lnTo>
                  <a:lnTo>
                    <a:pt x="929" y="244"/>
                  </a:lnTo>
                  <a:lnTo>
                    <a:pt x="929" y="250"/>
                  </a:lnTo>
                  <a:lnTo>
                    <a:pt x="929" y="252"/>
                  </a:lnTo>
                  <a:lnTo>
                    <a:pt x="928" y="255"/>
                  </a:lnTo>
                  <a:lnTo>
                    <a:pt x="928" y="257"/>
                  </a:lnTo>
                  <a:lnTo>
                    <a:pt x="928" y="260"/>
                  </a:lnTo>
                  <a:lnTo>
                    <a:pt x="929" y="262"/>
                  </a:lnTo>
                  <a:lnTo>
                    <a:pt x="929" y="263"/>
                  </a:lnTo>
                  <a:lnTo>
                    <a:pt x="931" y="264"/>
                  </a:lnTo>
                  <a:lnTo>
                    <a:pt x="931" y="265"/>
                  </a:lnTo>
                  <a:lnTo>
                    <a:pt x="929" y="268"/>
                  </a:lnTo>
                  <a:lnTo>
                    <a:pt x="929" y="269"/>
                  </a:lnTo>
                  <a:lnTo>
                    <a:pt x="928" y="270"/>
                  </a:lnTo>
                  <a:lnTo>
                    <a:pt x="927" y="272"/>
                  </a:lnTo>
                  <a:lnTo>
                    <a:pt x="928" y="275"/>
                  </a:lnTo>
                  <a:lnTo>
                    <a:pt x="929" y="277"/>
                  </a:lnTo>
                  <a:lnTo>
                    <a:pt x="929" y="278"/>
                  </a:lnTo>
                  <a:lnTo>
                    <a:pt x="929" y="280"/>
                  </a:lnTo>
                  <a:lnTo>
                    <a:pt x="928" y="282"/>
                  </a:lnTo>
                  <a:lnTo>
                    <a:pt x="925" y="285"/>
                  </a:lnTo>
                  <a:lnTo>
                    <a:pt x="917" y="285"/>
                  </a:lnTo>
                  <a:lnTo>
                    <a:pt x="909" y="284"/>
                  </a:lnTo>
                  <a:lnTo>
                    <a:pt x="900" y="284"/>
                  </a:lnTo>
                  <a:lnTo>
                    <a:pt x="896" y="279"/>
                  </a:lnTo>
                  <a:lnTo>
                    <a:pt x="894" y="279"/>
                  </a:lnTo>
                  <a:close/>
                  <a:moveTo>
                    <a:pt x="817" y="268"/>
                  </a:moveTo>
                  <a:lnTo>
                    <a:pt x="817" y="265"/>
                  </a:lnTo>
                  <a:lnTo>
                    <a:pt x="812" y="264"/>
                  </a:lnTo>
                  <a:lnTo>
                    <a:pt x="811" y="262"/>
                  </a:lnTo>
                  <a:lnTo>
                    <a:pt x="807" y="254"/>
                  </a:lnTo>
                  <a:lnTo>
                    <a:pt x="807" y="253"/>
                  </a:lnTo>
                  <a:lnTo>
                    <a:pt x="808" y="253"/>
                  </a:lnTo>
                  <a:lnTo>
                    <a:pt x="811" y="252"/>
                  </a:lnTo>
                  <a:lnTo>
                    <a:pt x="816" y="252"/>
                  </a:lnTo>
                  <a:lnTo>
                    <a:pt x="817" y="252"/>
                  </a:lnTo>
                  <a:lnTo>
                    <a:pt x="817" y="250"/>
                  </a:lnTo>
                  <a:lnTo>
                    <a:pt x="817" y="248"/>
                  </a:lnTo>
                  <a:lnTo>
                    <a:pt x="820" y="248"/>
                  </a:lnTo>
                  <a:lnTo>
                    <a:pt x="821" y="247"/>
                  </a:lnTo>
                  <a:lnTo>
                    <a:pt x="821" y="246"/>
                  </a:lnTo>
                  <a:lnTo>
                    <a:pt x="820" y="245"/>
                  </a:lnTo>
                  <a:lnTo>
                    <a:pt x="820" y="244"/>
                  </a:lnTo>
                  <a:lnTo>
                    <a:pt x="820" y="243"/>
                  </a:lnTo>
                  <a:lnTo>
                    <a:pt x="820" y="240"/>
                  </a:lnTo>
                  <a:lnTo>
                    <a:pt x="822" y="239"/>
                  </a:lnTo>
                  <a:lnTo>
                    <a:pt x="824" y="235"/>
                  </a:lnTo>
                  <a:lnTo>
                    <a:pt x="825" y="234"/>
                  </a:lnTo>
                  <a:lnTo>
                    <a:pt x="827" y="234"/>
                  </a:lnTo>
                  <a:lnTo>
                    <a:pt x="828" y="236"/>
                  </a:lnTo>
                  <a:lnTo>
                    <a:pt x="829" y="236"/>
                  </a:lnTo>
                  <a:lnTo>
                    <a:pt x="831" y="234"/>
                  </a:lnTo>
                  <a:lnTo>
                    <a:pt x="834" y="235"/>
                  </a:lnTo>
                  <a:lnTo>
                    <a:pt x="836" y="236"/>
                  </a:lnTo>
                  <a:lnTo>
                    <a:pt x="836" y="239"/>
                  </a:lnTo>
                  <a:lnTo>
                    <a:pt x="836" y="242"/>
                  </a:lnTo>
                  <a:lnTo>
                    <a:pt x="840" y="250"/>
                  </a:lnTo>
                  <a:lnTo>
                    <a:pt x="849" y="254"/>
                  </a:lnTo>
                  <a:lnTo>
                    <a:pt x="849" y="255"/>
                  </a:lnTo>
                  <a:lnTo>
                    <a:pt x="849" y="256"/>
                  </a:lnTo>
                  <a:lnTo>
                    <a:pt x="848" y="260"/>
                  </a:lnTo>
                  <a:lnTo>
                    <a:pt x="846" y="262"/>
                  </a:lnTo>
                  <a:lnTo>
                    <a:pt x="846" y="263"/>
                  </a:lnTo>
                  <a:lnTo>
                    <a:pt x="845" y="262"/>
                  </a:lnTo>
                  <a:lnTo>
                    <a:pt x="845" y="261"/>
                  </a:lnTo>
                  <a:lnTo>
                    <a:pt x="845" y="260"/>
                  </a:lnTo>
                  <a:lnTo>
                    <a:pt x="843" y="259"/>
                  </a:lnTo>
                  <a:lnTo>
                    <a:pt x="842" y="259"/>
                  </a:lnTo>
                  <a:lnTo>
                    <a:pt x="842" y="260"/>
                  </a:lnTo>
                  <a:lnTo>
                    <a:pt x="841" y="261"/>
                  </a:lnTo>
                  <a:lnTo>
                    <a:pt x="841" y="262"/>
                  </a:lnTo>
                  <a:lnTo>
                    <a:pt x="840" y="264"/>
                  </a:lnTo>
                  <a:lnTo>
                    <a:pt x="840" y="267"/>
                  </a:lnTo>
                  <a:lnTo>
                    <a:pt x="840" y="269"/>
                  </a:lnTo>
                  <a:lnTo>
                    <a:pt x="839" y="270"/>
                  </a:lnTo>
                  <a:lnTo>
                    <a:pt x="829" y="270"/>
                  </a:lnTo>
                  <a:lnTo>
                    <a:pt x="819" y="270"/>
                  </a:lnTo>
                  <a:lnTo>
                    <a:pt x="817" y="268"/>
                  </a:lnTo>
                  <a:close/>
                  <a:moveTo>
                    <a:pt x="940" y="276"/>
                  </a:moveTo>
                  <a:lnTo>
                    <a:pt x="937" y="276"/>
                  </a:lnTo>
                  <a:lnTo>
                    <a:pt x="936" y="275"/>
                  </a:lnTo>
                  <a:lnTo>
                    <a:pt x="936" y="273"/>
                  </a:lnTo>
                  <a:lnTo>
                    <a:pt x="934" y="270"/>
                  </a:lnTo>
                  <a:lnTo>
                    <a:pt x="934" y="269"/>
                  </a:lnTo>
                  <a:lnTo>
                    <a:pt x="934" y="267"/>
                  </a:lnTo>
                  <a:lnTo>
                    <a:pt x="934" y="264"/>
                  </a:lnTo>
                  <a:lnTo>
                    <a:pt x="934" y="263"/>
                  </a:lnTo>
                  <a:lnTo>
                    <a:pt x="933" y="261"/>
                  </a:lnTo>
                  <a:lnTo>
                    <a:pt x="932" y="260"/>
                  </a:lnTo>
                  <a:lnTo>
                    <a:pt x="933" y="257"/>
                  </a:lnTo>
                  <a:lnTo>
                    <a:pt x="933" y="255"/>
                  </a:lnTo>
                  <a:lnTo>
                    <a:pt x="933" y="253"/>
                  </a:lnTo>
                  <a:lnTo>
                    <a:pt x="933" y="252"/>
                  </a:lnTo>
                  <a:lnTo>
                    <a:pt x="933" y="248"/>
                  </a:lnTo>
                  <a:lnTo>
                    <a:pt x="933" y="247"/>
                  </a:lnTo>
                  <a:lnTo>
                    <a:pt x="933" y="246"/>
                  </a:lnTo>
                  <a:lnTo>
                    <a:pt x="932" y="243"/>
                  </a:lnTo>
                  <a:lnTo>
                    <a:pt x="932" y="242"/>
                  </a:lnTo>
                  <a:lnTo>
                    <a:pt x="933" y="237"/>
                  </a:lnTo>
                  <a:lnTo>
                    <a:pt x="933" y="234"/>
                  </a:lnTo>
                  <a:lnTo>
                    <a:pt x="932" y="232"/>
                  </a:lnTo>
                  <a:lnTo>
                    <a:pt x="925" y="223"/>
                  </a:lnTo>
                  <a:lnTo>
                    <a:pt x="934" y="225"/>
                  </a:lnTo>
                  <a:lnTo>
                    <a:pt x="944" y="225"/>
                  </a:lnTo>
                  <a:lnTo>
                    <a:pt x="953" y="226"/>
                  </a:lnTo>
                  <a:lnTo>
                    <a:pt x="962" y="226"/>
                  </a:lnTo>
                  <a:lnTo>
                    <a:pt x="966" y="228"/>
                  </a:lnTo>
                  <a:lnTo>
                    <a:pt x="968" y="229"/>
                  </a:lnTo>
                  <a:lnTo>
                    <a:pt x="970" y="231"/>
                  </a:lnTo>
                  <a:lnTo>
                    <a:pt x="974" y="231"/>
                  </a:lnTo>
                  <a:lnTo>
                    <a:pt x="980" y="239"/>
                  </a:lnTo>
                  <a:lnTo>
                    <a:pt x="981" y="240"/>
                  </a:lnTo>
                  <a:lnTo>
                    <a:pt x="981" y="242"/>
                  </a:lnTo>
                  <a:lnTo>
                    <a:pt x="983" y="244"/>
                  </a:lnTo>
                  <a:lnTo>
                    <a:pt x="983" y="246"/>
                  </a:lnTo>
                  <a:lnTo>
                    <a:pt x="975" y="246"/>
                  </a:lnTo>
                  <a:lnTo>
                    <a:pt x="966" y="245"/>
                  </a:lnTo>
                  <a:lnTo>
                    <a:pt x="966" y="247"/>
                  </a:lnTo>
                  <a:lnTo>
                    <a:pt x="966" y="248"/>
                  </a:lnTo>
                  <a:lnTo>
                    <a:pt x="962" y="247"/>
                  </a:lnTo>
                  <a:lnTo>
                    <a:pt x="961" y="247"/>
                  </a:lnTo>
                  <a:lnTo>
                    <a:pt x="959" y="251"/>
                  </a:lnTo>
                  <a:lnTo>
                    <a:pt x="957" y="252"/>
                  </a:lnTo>
                  <a:lnTo>
                    <a:pt x="955" y="253"/>
                  </a:lnTo>
                  <a:lnTo>
                    <a:pt x="954" y="253"/>
                  </a:lnTo>
                  <a:lnTo>
                    <a:pt x="954" y="254"/>
                  </a:lnTo>
                  <a:lnTo>
                    <a:pt x="953" y="256"/>
                  </a:lnTo>
                  <a:lnTo>
                    <a:pt x="953" y="259"/>
                  </a:lnTo>
                  <a:lnTo>
                    <a:pt x="954" y="260"/>
                  </a:lnTo>
                  <a:lnTo>
                    <a:pt x="962" y="260"/>
                  </a:lnTo>
                  <a:lnTo>
                    <a:pt x="963" y="262"/>
                  </a:lnTo>
                  <a:lnTo>
                    <a:pt x="963" y="264"/>
                  </a:lnTo>
                  <a:lnTo>
                    <a:pt x="962" y="268"/>
                  </a:lnTo>
                  <a:lnTo>
                    <a:pt x="962" y="269"/>
                  </a:lnTo>
                  <a:lnTo>
                    <a:pt x="961" y="270"/>
                  </a:lnTo>
                  <a:lnTo>
                    <a:pt x="958" y="268"/>
                  </a:lnTo>
                  <a:lnTo>
                    <a:pt x="954" y="269"/>
                  </a:lnTo>
                  <a:lnTo>
                    <a:pt x="953" y="268"/>
                  </a:lnTo>
                  <a:lnTo>
                    <a:pt x="953" y="267"/>
                  </a:lnTo>
                  <a:lnTo>
                    <a:pt x="952" y="265"/>
                  </a:lnTo>
                  <a:lnTo>
                    <a:pt x="952" y="264"/>
                  </a:lnTo>
                  <a:lnTo>
                    <a:pt x="950" y="265"/>
                  </a:lnTo>
                  <a:lnTo>
                    <a:pt x="950" y="267"/>
                  </a:lnTo>
                  <a:lnTo>
                    <a:pt x="949" y="268"/>
                  </a:lnTo>
                  <a:lnTo>
                    <a:pt x="949" y="270"/>
                  </a:lnTo>
                  <a:lnTo>
                    <a:pt x="949" y="271"/>
                  </a:lnTo>
                  <a:lnTo>
                    <a:pt x="950" y="272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51" y="277"/>
                  </a:lnTo>
                  <a:lnTo>
                    <a:pt x="951" y="278"/>
                  </a:lnTo>
                  <a:lnTo>
                    <a:pt x="952" y="278"/>
                  </a:lnTo>
                  <a:lnTo>
                    <a:pt x="951" y="280"/>
                  </a:lnTo>
                  <a:lnTo>
                    <a:pt x="944" y="280"/>
                  </a:lnTo>
                  <a:lnTo>
                    <a:pt x="941" y="276"/>
                  </a:lnTo>
                  <a:lnTo>
                    <a:pt x="940" y="276"/>
                  </a:lnTo>
                  <a:close/>
                  <a:moveTo>
                    <a:pt x="847" y="225"/>
                  </a:moveTo>
                  <a:lnTo>
                    <a:pt x="848" y="223"/>
                  </a:lnTo>
                  <a:lnTo>
                    <a:pt x="848" y="220"/>
                  </a:lnTo>
                  <a:lnTo>
                    <a:pt x="848" y="219"/>
                  </a:lnTo>
                  <a:lnTo>
                    <a:pt x="849" y="219"/>
                  </a:lnTo>
                  <a:lnTo>
                    <a:pt x="851" y="217"/>
                  </a:lnTo>
                  <a:lnTo>
                    <a:pt x="850" y="215"/>
                  </a:lnTo>
                  <a:lnTo>
                    <a:pt x="849" y="213"/>
                  </a:lnTo>
                  <a:lnTo>
                    <a:pt x="848" y="210"/>
                  </a:lnTo>
                  <a:lnTo>
                    <a:pt x="848" y="205"/>
                  </a:lnTo>
                  <a:lnTo>
                    <a:pt x="849" y="204"/>
                  </a:lnTo>
                  <a:lnTo>
                    <a:pt x="859" y="208"/>
                  </a:lnTo>
                  <a:lnTo>
                    <a:pt x="860" y="210"/>
                  </a:lnTo>
                  <a:lnTo>
                    <a:pt x="858" y="209"/>
                  </a:lnTo>
                  <a:lnTo>
                    <a:pt x="856" y="210"/>
                  </a:lnTo>
                  <a:lnTo>
                    <a:pt x="856" y="212"/>
                  </a:lnTo>
                  <a:lnTo>
                    <a:pt x="856" y="213"/>
                  </a:lnTo>
                  <a:lnTo>
                    <a:pt x="863" y="214"/>
                  </a:lnTo>
                  <a:lnTo>
                    <a:pt x="862" y="217"/>
                  </a:lnTo>
                  <a:lnTo>
                    <a:pt x="862" y="219"/>
                  </a:lnTo>
                  <a:lnTo>
                    <a:pt x="864" y="221"/>
                  </a:lnTo>
                  <a:lnTo>
                    <a:pt x="864" y="222"/>
                  </a:lnTo>
                  <a:lnTo>
                    <a:pt x="864" y="223"/>
                  </a:lnTo>
                  <a:lnTo>
                    <a:pt x="864" y="226"/>
                  </a:lnTo>
                  <a:lnTo>
                    <a:pt x="863" y="227"/>
                  </a:lnTo>
                  <a:lnTo>
                    <a:pt x="862" y="227"/>
                  </a:lnTo>
                  <a:lnTo>
                    <a:pt x="862" y="228"/>
                  </a:lnTo>
                  <a:lnTo>
                    <a:pt x="862" y="229"/>
                  </a:lnTo>
                  <a:lnTo>
                    <a:pt x="860" y="230"/>
                  </a:lnTo>
                  <a:lnTo>
                    <a:pt x="860" y="231"/>
                  </a:lnTo>
                  <a:lnTo>
                    <a:pt x="859" y="232"/>
                  </a:lnTo>
                  <a:lnTo>
                    <a:pt x="858" y="232"/>
                  </a:lnTo>
                  <a:lnTo>
                    <a:pt x="847" y="225"/>
                  </a:lnTo>
                  <a:close/>
                  <a:moveTo>
                    <a:pt x="1008" y="138"/>
                  </a:moveTo>
                  <a:lnTo>
                    <a:pt x="1009" y="135"/>
                  </a:lnTo>
                  <a:lnTo>
                    <a:pt x="1013" y="133"/>
                  </a:lnTo>
                  <a:lnTo>
                    <a:pt x="1017" y="129"/>
                  </a:lnTo>
                  <a:lnTo>
                    <a:pt x="1024" y="128"/>
                  </a:lnTo>
                  <a:lnTo>
                    <a:pt x="1034" y="127"/>
                  </a:lnTo>
                  <a:lnTo>
                    <a:pt x="1043" y="126"/>
                  </a:lnTo>
                  <a:lnTo>
                    <a:pt x="1043" y="127"/>
                  </a:lnTo>
                  <a:lnTo>
                    <a:pt x="1041" y="128"/>
                  </a:lnTo>
                  <a:lnTo>
                    <a:pt x="1041" y="129"/>
                  </a:lnTo>
                  <a:lnTo>
                    <a:pt x="1040" y="131"/>
                  </a:lnTo>
                  <a:lnTo>
                    <a:pt x="1041" y="131"/>
                  </a:lnTo>
                  <a:lnTo>
                    <a:pt x="1041" y="133"/>
                  </a:lnTo>
                  <a:lnTo>
                    <a:pt x="1041" y="135"/>
                  </a:lnTo>
                  <a:lnTo>
                    <a:pt x="1041" y="137"/>
                  </a:lnTo>
                  <a:lnTo>
                    <a:pt x="1040" y="138"/>
                  </a:lnTo>
                  <a:lnTo>
                    <a:pt x="1034" y="147"/>
                  </a:lnTo>
                  <a:lnTo>
                    <a:pt x="1026" y="155"/>
                  </a:lnTo>
                  <a:lnTo>
                    <a:pt x="1018" y="154"/>
                  </a:lnTo>
                  <a:lnTo>
                    <a:pt x="1010" y="152"/>
                  </a:lnTo>
                  <a:lnTo>
                    <a:pt x="1008" y="148"/>
                  </a:lnTo>
                  <a:lnTo>
                    <a:pt x="1003" y="146"/>
                  </a:lnTo>
                  <a:lnTo>
                    <a:pt x="1002" y="144"/>
                  </a:lnTo>
                  <a:lnTo>
                    <a:pt x="1003" y="142"/>
                  </a:lnTo>
                  <a:lnTo>
                    <a:pt x="1006" y="139"/>
                  </a:lnTo>
                  <a:lnTo>
                    <a:pt x="1008" y="138"/>
                  </a:lnTo>
                  <a:close/>
                  <a:moveTo>
                    <a:pt x="1070" y="162"/>
                  </a:moveTo>
                  <a:lnTo>
                    <a:pt x="1072" y="160"/>
                  </a:lnTo>
                  <a:lnTo>
                    <a:pt x="1074" y="158"/>
                  </a:lnTo>
                  <a:lnTo>
                    <a:pt x="1076" y="152"/>
                  </a:lnTo>
                  <a:lnTo>
                    <a:pt x="1079" y="148"/>
                  </a:lnTo>
                  <a:lnTo>
                    <a:pt x="1090" y="147"/>
                  </a:lnTo>
                  <a:lnTo>
                    <a:pt x="1101" y="145"/>
                  </a:lnTo>
                  <a:lnTo>
                    <a:pt x="1105" y="142"/>
                  </a:lnTo>
                  <a:lnTo>
                    <a:pt x="1105" y="140"/>
                  </a:lnTo>
                  <a:lnTo>
                    <a:pt x="1105" y="138"/>
                  </a:lnTo>
                  <a:lnTo>
                    <a:pt x="1105" y="136"/>
                  </a:lnTo>
                  <a:lnTo>
                    <a:pt x="1105" y="135"/>
                  </a:lnTo>
                  <a:lnTo>
                    <a:pt x="1106" y="135"/>
                  </a:lnTo>
                  <a:lnTo>
                    <a:pt x="1105" y="133"/>
                  </a:lnTo>
                  <a:lnTo>
                    <a:pt x="1105" y="131"/>
                  </a:lnTo>
                  <a:lnTo>
                    <a:pt x="1104" y="130"/>
                  </a:lnTo>
                  <a:lnTo>
                    <a:pt x="1103" y="128"/>
                  </a:lnTo>
                  <a:lnTo>
                    <a:pt x="1104" y="127"/>
                  </a:lnTo>
                  <a:lnTo>
                    <a:pt x="1104" y="125"/>
                  </a:lnTo>
                  <a:lnTo>
                    <a:pt x="1105" y="123"/>
                  </a:lnTo>
                  <a:lnTo>
                    <a:pt x="1105" y="122"/>
                  </a:lnTo>
                  <a:lnTo>
                    <a:pt x="1106" y="119"/>
                  </a:lnTo>
                  <a:lnTo>
                    <a:pt x="1106" y="118"/>
                  </a:lnTo>
                  <a:lnTo>
                    <a:pt x="1107" y="117"/>
                  </a:lnTo>
                  <a:lnTo>
                    <a:pt x="1110" y="112"/>
                  </a:lnTo>
                  <a:lnTo>
                    <a:pt x="1117" y="111"/>
                  </a:lnTo>
                  <a:lnTo>
                    <a:pt x="1119" y="113"/>
                  </a:lnTo>
                  <a:lnTo>
                    <a:pt x="1122" y="112"/>
                  </a:lnTo>
                  <a:lnTo>
                    <a:pt x="1131" y="121"/>
                  </a:lnTo>
                  <a:lnTo>
                    <a:pt x="1131" y="123"/>
                  </a:lnTo>
                  <a:lnTo>
                    <a:pt x="1134" y="134"/>
                  </a:lnTo>
                  <a:lnTo>
                    <a:pt x="1135" y="136"/>
                  </a:lnTo>
                  <a:lnTo>
                    <a:pt x="1135" y="137"/>
                  </a:lnTo>
                  <a:lnTo>
                    <a:pt x="1136" y="139"/>
                  </a:lnTo>
                  <a:lnTo>
                    <a:pt x="1132" y="144"/>
                  </a:lnTo>
                  <a:lnTo>
                    <a:pt x="1133" y="145"/>
                  </a:lnTo>
                  <a:lnTo>
                    <a:pt x="1134" y="146"/>
                  </a:lnTo>
                  <a:lnTo>
                    <a:pt x="1135" y="147"/>
                  </a:lnTo>
                  <a:lnTo>
                    <a:pt x="1136" y="152"/>
                  </a:lnTo>
                  <a:lnTo>
                    <a:pt x="1136" y="154"/>
                  </a:lnTo>
                  <a:lnTo>
                    <a:pt x="1136" y="155"/>
                  </a:lnTo>
                  <a:lnTo>
                    <a:pt x="1136" y="156"/>
                  </a:lnTo>
                  <a:lnTo>
                    <a:pt x="1129" y="167"/>
                  </a:lnTo>
                  <a:lnTo>
                    <a:pt x="1126" y="169"/>
                  </a:lnTo>
                  <a:lnTo>
                    <a:pt x="1126" y="170"/>
                  </a:lnTo>
                  <a:lnTo>
                    <a:pt x="1126" y="171"/>
                  </a:lnTo>
                  <a:lnTo>
                    <a:pt x="1125" y="172"/>
                  </a:lnTo>
                  <a:lnTo>
                    <a:pt x="1125" y="173"/>
                  </a:lnTo>
                  <a:lnTo>
                    <a:pt x="1116" y="179"/>
                  </a:lnTo>
                  <a:lnTo>
                    <a:pt x="1115" y="181"/>
                  </a:lnTo>
                  <a:lnTo>
                    <a:pt x="1113" y="181"/>
                  </a:lnTo>
                  <a:lnTo>
                    <a:pt x="1110" y="184"/>
                  </a:lnTo>
                  <a:lnTo>
                    <a:pt x="1103" y="186"/>
                  </a:lnTo>
                  <a:lnTo>
                    <a:pt x="1095" y="188"/>
                  </a:lnTo>
                  <a:lnTo>
                    <a:pt x="1092" y="186"/>
                  </a:lnTo>
                  <a:lnTo>
                    <a:pt x="1086" y="189"/>
                  </a:lnTo>
                  <a:lnTo>
                    <a:pt x="1079" y="193"/>
                  </a:lnTo>
                  <a:lnTo>
                    <a:pt x="1072" y="184"/>
                  </a:lnTo>
                  <a:lnTo>
                    <a:pt x="1066" y="176"/>
                  </a:lnTo>
                  <a:lnTo>
                    <a:pt x="1064" y="175"/>
                  </a:lnTo>
                  <a:lnTo>
                    <a:pt x="1063" y="173"/>
                  </a:lnTo>
                  <a:lnTo>
                    <a:pt x="1063" y="171"/>
                  </a:lnTo>
                  <a:lnTo>
                    <a:pt x="1063" y="170"/>
                  </a:lnTo>
                  <a:lnTo>
                    <a:pt x="1063" y="169"/>
                  </a:lnTo>
                  <a:lnTo>
                    <a:pt x="1064" y="168"/>
                  </a:lnTo>
                  <a:lnTo>
                    <a:pt x="1070" y="162"/>
                  </a:lnTo>
                  <a:close/>
                  <a:moveTo>
                    <a:pt x="935" y="111"/>
                  </a:moveTo>
                  <a:lnTo>
                    <a:pt x="936" y="109"/>
                  </a:lnTo>
                  <a:lnTo>
                    <a:pt x="942" y="108"/>
                  </a:lnTo>
                  <a:lnTo>
                    <a:pt x="943" y="106"/>
                  </a:lnTo>
                  <a:lnTo>
                    <a:pt x="946" y="105"/>
                  </a:lnTo>
                  <a:lnTo>
                    <a:pt x="949" y="104"/>
                  </a:lnTo>
                  <a:lnTo>
                    <a:pt x="950" y="104"/>
                  </a:lnTo>
                  <a:lnTo>
                    <a:pt x="952" y="105"/>
                  </a:lnTo>
                  <a:lnTo>
                    <a:pt x="953" y="109"/>
                  </a:lnTo>
                  <a:lnTo>
                    <a:pt x="948" y="113"/>
                  </a:lnTo>
                  <a:lnTo>
                    <a:pt x="945" y="120"/>
                  </a:lnTo>
                  <a:lnTo>
                    <a:pt x="944" y="121"/>
                  </a:lnTo>
                  <a:lnTo>
                    <a:pt x="936" y="123"/>
                  </a:lnTo>
                  <a:lnTo>
                    <a:pt x="926" y="117"/>
                  </a:lnTo>
                  <a:lnTo>
                    <a:pt x="927" y="114"/>
                  </a:lnTo>
                  <a:lnTo>
                    <a:pt x="928" y="114"/>
                  </a:lnTo>
                  <a:lnTo>
                    <a:pt x="933" y="113"/>
                  </a:lnTo>
                  <a:lnTo>
                    <a:pt x="935" y="111"/>
                  </a:lnTo>
                  <a:close/>
                  <a:moveTo>
                    <a:pt x="893" y="111"/>
                  </a:moveTo>
                  <a:lnTo>
                    <a:pt x="892" y="111"/>
                  </a:lnTo>
                  <a:lnTo>
                    <a:pt x="891" y="110"/>
                  </a:lnTo>
                  <a:lnTo>
                    <a:pt x="891" y="108"/>
                  </a:lnTo>
                  <a:lnTo>
                    <a:pt x="891" y="106"/>
                  </a:lnTo>
                  <a:lnTo>
                    <a:pt x="891" y="105"/>
                  </a:lnTo>
                  <a:lnTo>
                    <a:pt x="891" y="104"/>
                  </a:lnTo>
                  <a:lnTo>
                    <a:pt x="891" y="103"/>
                  </a:lnTo>
                  <a:lnTo>
                    <a:pt x="891" y="101"/>
                  </a:lnTo>
                  <a:lnTo>
                    <a:pt x="892" y="100"/>
                  </a:lnTo>
                  <a:lnTo>
                    <a:pt x="892" y="98"/>
                  </a:lnTo>
                  <a:lnTo>
                    <a:pt x="888" y="98"/>
                  </a:lnTo>
                  <a:lnTo>
                    <a:pt x="888" y="97"/>
                  </a:lnTo>
                  <a:lnTo>
                    <a:pt x="889" y="97"/>
                  </a:lnTo>
                  <a:lnTo>
                    <a:pt x="890" y="96"/>
                  </a:lnTo>
                  <a:lnTo>
                    <a:pt x="890" y="95"/>
                  </a:lnTo>
                  <a:lnTo>
                    <a:pt x="890" y="94"/>
                  </a:lnTo>
                  <a:lnTo>
                    <a:pt x="889" y="93"/>
                  </a:lnTo>
                  <a:lnTo>
                    <a:pt x="889" y="91"/>
                  </a:lnTo>
                  <a:lnTo>
                    <a:pt x="891" y="92"/>
                  </a:lnTo>
                  <a:lnTo>
                    <a:pt x="894" y="89"/>
                  </a:lnTo>
                  <a:lnTo>
                    <a:pt x="894" y="91"/>
                  </a:lnTo>
                  <a:lnTo>
                    <a:pt x="896" y="92"/>
                  </a:lnTo>
                  <a:lnTo>
                    <a:pt x="896" y="93"/>
                  </a:lnTo>
                  <a:lnTo>
                    <a:pt x="898" y="91"/>
                  </a:lnTo>
                  <a:lnTo>
                    <a:pt x="899" y="91"/>
                  </a:lnTo>
                  <a:lnTo>
                    <a:pt x="899" y="92"/>
                  </a:lnTo>
                  <a:lnTo>
                    <a:pt x="899" y="93"/>
                  </a:lnTo>
                  <a:lnTo>
                    <a:pt x="900" y="95"/>
                  </a:lnTo>
                  <a:lnTo>
                    <a:pt x="903" y="95"/>
                  </a:lnTo>
                  <a:lnTo>
                    <a:pt x="907" y="98"/>
                  </a:lnTo>
                  <a:lnTo>
                    <a:pt x="915" y="102"/>
                  </a:lnTo>
                  <a:lnTo>
                    <a:pt x="917" y="101"/>
                  </a:lnTo>
                  <a:lnTo>
                    <a:pt x="917" y="100"/>
                  </a:lnTo>
                  <a:lnTo>
                    <a:pt x="916" y="100"/>
                  </a:lnTo>
                  <a:lnTo>
                    <a:pt x="914" y="96"/>
                  </a:lnTo>
                  <a:lnTo>
                    <a:pt x="912" y="92"/>
                  </a:lnTo>
                  <a:lnTo>
                    <a:pt x="911" y="91"/>
                  </a:lnTo>
                  <a:lnTo>
                    <a:pt x="912" y="88"/>
                  </a:lnTo>
                  <a:lnTo>
                    <a:pt x="911" y="87"/>
                  </a:lnTo>
                  <a:lnTo>
                    <a:pt x="911" y="86"/>
                  </a:lnTo>
                  <a:lnTo>
                    <a:pt x="910" y="83"/>
                  </a:lnTo>
                  <a:lnTo>
                    <a:pt x="910" y="81"/>
                  </a:lnTo>
                  <a:lnTo>
                    <a:pt x="910" y="80"/>
                  </a:lnTo>
                  <a:lnTo>
                    <a:pt x="919" y="79"/>
                  </a:lnTo>
                  <a:lnTo>
                    <a:pt x="922" y="80"/>
                  </a:lnTo>
                  <a:lnTo>
                    <a:pt x="920" y="81"/>
                  </a:lnTo>
                  <a:lnTo>
                    <a:pt x="922" y="84"/>
                  </a:lnTo>
                  <a:lnTo>
                    <a:pt x="923" y="84"/>
                  </a:lnTo>
                  <a:lnTo>
                    <a:pt x="924" y="81"/>
                  </a:lnTo>
                  <a:lnTo>
                    <a:pt x="931" y="85"/>
                  </a:lnTo>
                  <a:lnTo>
                    <a:pt x="936" y="88"/>
                  </a:lnTo>
                  <a:lnTo>
                    <a:pt x="937" y="89"/>
                  </a:lnTo>
                  <a:lnTo>
                    <a:pt x="937" y="92"/>
                  </a:lnTo>
                  <a:lnTo>
                    <a:pt x="939" y="92"/>
                  </a:lnTo>
                  <a:lnTo>
                    <a:pt x="939" y="93"/>
                  </a:lnTo>
                  <a:lnTo>
                    <a:pt x="942" y="89"/>
                  </a:lnTo>
                  <a:lnTo>
                    <a:pt x="944" y="89"/>
                  </a:lnTo>
                  <a:lnTo>
                    <a:pt x="949" y="95"/>
                  </a:lnTo>
                  <a:lnTo>
                    <a:pt x="946" y="100"/>
                  </a:lnTo>
                  <a:lnTo>
                    <a:pt x="937" y="101"/>
                  </a:lnTo>
                  <a:lnTo>
                    <a:pt x="927" y="103"/>
                  </a:lnTo>
                  <a:lnTo>
                    <a:pt x="919" y="111"/>
                  </a:lnTo>
                  <a:lnTo>
                    <a:pt x="917" y="114"/>
                  </a:lnTo>
                  <a:lnTo>
                    <a:pt x="912" y="116"/>
                  </a:lnTo>
                  <a:lnTo>
                    <a:pt x="911" y="114"/>
                  </a:lnTo>
                  <a:lnTo>
                    <a:pt x="911" y="111"/>
                  </a:lnTo>
                  <a:lnTo>
                    <a:pt x="910" y="109"/>
                  </a:lnTo>
                  <a:lnTo>
                    <a:pt x="908" y="106"/>
                  </a:lnTo>
                  <a:lnTo>
                    <a:pt x="898" y="113"/>
                  </a:lnTo>
                  <a:lnTo>
                    <a:pt x="896" y="111"/>
                  </a:lnTo>
                  <a:lnTo>
                    <a:pt x="893" y="111"/>
                  </a:lnTo>
                  <a:close/>
                  <a:moveTo>
                    <a:pt x="966" y="91"/>
                  </a:moveTo>
                  <a:lnTo>
                    <a:pt x="965" y="92"/>
                  </a:lnTo>
                  <a:lnTo>
                    <a:pt x="963" y="91"/>
                  </a:lnTo>
                  <a:lnTo>
                    <a:pt x="963" y="89"/>
                  </a:lnTo>
                  <a:lnTo>
                    <a:pt x="963" y="87"/>
                  </a:lnTo>
                  <a:lnTo>
                    <a:pt x="963" y="86"/>
                  </a:lnTo>
                  <a:lnTo>
                    <a:pt x="965" y="86"/>
                  </a:lnTo>
                  <a:lnTo>
                    <a:pt x="968" y="81"/>
                  </a:lnTo>
                  <a:lnTo>
                    <a:pt x="977" y="78"/>
                  </a:lnTo>
                  <a:lnTo>
                    <a:pt x="979" y="79"/>
                  </a:lnTo>
                  <a:lnTo>
                    <a:pt x="979" y="80"/>
                  </a:lnTo>
                  <a:lnTo>
                    <a:pt x="980" y="80"/>
                  </a:lnTo>
                  <a:lnTo>
                    <a:pt x="983" y="83"/>
                  </a:lnTo>
                  <a:lnTo>
                    <a:pt x="984" y="85"/>
                  </a:lnTo>
                  <a:lnTo>
                    <a:pt x="985" y="87"/>
                  </a:lnTo>
                  <a:lnTo>
                    <a:pt x="986" y="89"/>
                  </a:lnTo>
                  <a:lnTo>
                    <a:pt x="985" y="94"/>
                  </a:lnTo>
                  <a:lnTo>
                    <a:pt x="984" y="95"/>
                  </a:lnTo>
                  <a:lnTo>
                    <a:pt x="981" y="94"/>
                  </a:lnTo>
                  <a:lnTo>
                    <a:pt x="977" y="97"/>
                  </a:lnTo>
                  <a:lnTo>
                    <a:pt x="968" y="94"/>
                  </a:lnTo>
                  <a:lnTo>
                    <a:pt x="966" y="92"/>
                  </a:lnTo>
                  <a:lnTo>
                    <a:pt x="966" y="91"/>
                  </a:lnTo>
                  <a:close/>
                  <a:moveTo>
                    <a:pt x="1048" y="44"/>
                  </a:moveTo>
                  <a:lnTo>
                    <a:pt x="1050" y="44"/>
                  </a:lnTo>
                  <a:lnTo>
                    <a:pt x="1053" y="46"/>
                  </a:lnTo>
                  <a:lnTo>
                    <a:pt x="1054" y="47"/>
                  </a:lnTo>
                  <a:lnTo>
                    <a:pt x="1055" y="49"/>
                  </a:lnTo>
                  <a:lnTo>
                    <a:pt x="1055" y="51"/>
                  </a:lnTo>
                  <a:lnTo>
                    <a:pt x="1055" y="52"/>
                  </a:lnTo>
                  <a:lnTo>
                    <a:pt x="1052" y="54"/>
                  </a:lnTo>
                  <a:lnTo>
                    <a:pt x="1046" y="51"/>
                  </a:lnTo>
                  <a:lnTo>
                    <a:pt x="1044" y="45"/>
                  </a:lnTo>
                  <a:lnTo>
                    <a:pt x="1041" y="44"/>
                  </a:lnTo>
                  <a:lnTo>
                    <a:pt x="1043" y="43"/>
                  </a:lnTo>
                  <a:lnTo>
                    <a:pt x="1048" y="44"/>
                  </a:lnTo>
                  <a:close/>
                  <a:moveTo>
                    <a:pt x="517" y="1645"/>
                  </a:moveTo>
                  <a:lnTo>
                    <a:pt x="515" y="1645"/>
                  </a:lnTo>
                  <a:lnTo>
                    <a:pt x="513" y="1645"/>
                  </a:lnTo>
                  <a:lnTo>
                    <a:pt x="510" y="1645"/>
                  </a:lnTo>
                  <a:lnTo>
                    <a:pt x="509" y="1644"/>
                  </a:lnTo>
                  <a:lnTo>
                    <a:pt x="509" y="1643"/>
                  </a:lnTo>
                  <a:lnTo>
                    <a:pt x="508" y="1642"/>
                  </a:lnTo>
                  <a:lnTo>
                    <a:pt x="506" y="1641"/>
                  </a:lnTo>
                  <a:lnTo>
                    <a:pt x="505" y="1641"/>
                  </a:lnTo>
                  <a:lnTo>
                    <a:pt x="504" y="1640"/>
                  </a:lnTo>
                  <a:lnTo>
                    <a:pt x="503" y="1640"/>
                  </a:lnTo>
                  <a:lnTo>
                    <a:pt x="502" y="1639"/>
                  </a:lnTo>
                  <a:lnTo>
                    <a:pt x="501" y="1639"/>
                  </a:lnTo>
                  <a:lnTo>
                    <a:pt x="502" y="1637"/>
                  </a:lnTo>
                  <a:lnTo>
                    <a:pt x="503" y="1637"/>
                  </a:lnTo>
                  <a:lnTo>
                    <a:pt x="505" y="1636"/>
                  </a:lnTo>
                  <a:lnTo>
                    <a:pt x="505" y="1637"/>
                  </a:lnTo>
                  <a:lnTo>
                    <a:pt x="506" y="1637"/>
                  </a:lnTo>
                  <a:lnTo>
                    <a:pt x="508" y="1637"/>
                  </a:lnTo>
                  <a:lnTo>
                    <a:pt x="509" y="1637"/>
                  </a:lnTo>
                  <a:lnTo>
                    <a:pt x="510" y="1637"/>
                  </a:lnTo>
                  <a:lnTo>
                    <a:pt x="511" y="1637"/>
                  </a:lnTo>
                  <a:lnTo>
                    <a:pt x="511" y="1639"/>
                  </a:lnTo>
                  <a:lnTo>
                    <a:pt x="512" y="1640"/>
                  </a:lnTo>
                  <a:lnTo>
                    <a:pt x="512" y="1641"/>
                  </a:lnTo>
                  <a:lnTo>
                    <a:pt x="512" y="1642"/>
                  </a:lnTo>
                  <a:lnTo>
                    <a:pt x="514" y="1643"/>
                  </a:lnTo>
                  <a:lnTo>
                    <a:pt x="515" y="1643"/>
                  </a:lnTo>
                  <a:lnTo>
                    <a:pt x="517" y="1644"/>
                  </a:lnTo>
                  <a:lnTo>
                    <a:pt x="517" y="1645"/>
                  </a:lnTo>
                  <a:close/>
                  <a:moveTo>
                    <a:pt x="505" y="1636"/>
                  </a:moveTo>
                  <a:lnTo>
                    <a:pt x="504" y="1636"/>
                  </a:lnTo>
                  <a:lnTo>
                    <a:pt x="504" y="1635"/>
                  </a:lnTo>
                  <a:lnTo>
                    <a:pt x="505" y="1635"/>
                  </a:lnTo>
                  <a:lnTo>
                    <a:pt x="505" y="1636"/>
                  </a:lnTo>
                  <a:close/>
                  <a:moveTo>
                    <a:pt x="509" y="1636"/>
                  </a:moveTo>
                  <a:lnTo>
                    <a:pt x="508" y="1635"/>
                  </a:lnTo>
                  <a:lnTo>
                    <a:pt x="506" y="1634"/>
                  </a:lnTo>
                  <a:lnTo>
                    <a:pt x="508" y="1633"/>
                  </a:lnTo>
                  <a:lnTo>
                    <a:pt x="511" y="1633"/>
                  </a:lnTo>
                  <a:lnTo>
                    <a:pt x="513" y="1634"/>
                  </a:lnTo>
                  <a:lnTo>
                    <a:pt x="514" y="1634"/>
                  </a:lnTo>
                  <a:lnTo>
                    <a:pt x="514" y="1636"/>
                  </a:lnTo>
                  <a:lnTo>
                    <a:pt x="515" y="1637"/>
                  </a:lnTo>
                  <a:lnTo>
                    <a:pt x="515" y="1640"/>
                  </a:lnTo>
                  <a:lnTo>
                    <a:pt x="515" y="1641"/>
                  </a:lnTo>
                  <a:lnTo>
                    <a:pt x="515" y="1642"/>
                  </a:lnTo>
                  <a:lnTo>
                    <a:pt x="514" y="1642"/>
                  </a:lnTo>
                  <a:lnTo>
                    <a:pt x="513" y="1642"/>
                  </a:lnTo>
                  <a:lnTo>
                    <a:pt x="513" y="1641"/>
                  </a:lnTo>
                  <a:lnTo>
                    <a:pt x="512" y="1640"/>
                  </a:lnTo>
                  <a:lnTo>
                    <a:pt x="511" y="1639"/>
                  </a:lnTo>
                  <a:lnTo>
                    <a:pt x="510" y="1636"/>
                  </a:lnTo>
                  <a:lnTo>
                    <a:pt x="509" y="1636"/>
                  </a:lnTo>
                  <a:close/>
                  <a:moveTo>
                    <a:pt x="406" y="1617"/>
                  </a:moveTo>
                  <a:lnTo>
                    <a:pt x="407" y="1618"/>
                  </a:lnTo>
                  <a:lnTo>
                    <a:pt x="406" y="1619"/>
                  </a:lnTo>
                  <a:lnTo>
                    <a:pt x="405" y="1619"/>
                  </a:lnTo>
                  <a:lnTo>
                    <a:pt x="404" y="1619"/>
                  </a:lnTo>
                  <a:lnTo>
                    <a:pt x="404" y="1618"/>
                  </a:lnTo>
                  <a:lnTo>
                    <a:pt x="405" y="1617"/>
                  </a:lnTo>
                  <a:lnTo>
                    <a:pt x="406" y="1617"/>
                  </a:lnTo>
                  <a:close/>
                  <a:moveTo>
                    <a:pt x="411" y="1611"/>
                  </a:moveTo>
                  <a:lnTo>
                    <a:pt x="413" y="1611"/>
                  </a:lnTo>
                  <a:lnTo>
                    <a:pt x="411" y="1611"/>
                  </a:lnTo>
                  <a:lnTo>
                    <a:pt x="411" y="1612"/>
                  </a:lnTo>
                  <a:lnTo>
                    <a:pt x="409" y="1612"/>
                  </a:lnTo>
                  <a:lnTo>
                    <a:pt x="408" y="1612"/>
                  </a:lnTo>
                  <a:lnTo>
                    <a:pt x="407" y="1612"/>
                  </a:lnTo>
                  <a:lnTo>
                    <a:pt x="405" y="1611"/>
                  </a:lnTo>
                  <a:lnTo>
                    <a:pt x="405" y="1610"/>
                  </a:lnTo>
                  <a:lnTo>
                    <a:pt x="405" y="1609"/>
                  </a:lnTo>
                  <a:lnTo>
                    <a:pt x="406" y="1609"/>
                  </a:lnTo>
                  <a:lnTo>
                    <a:pt x="407" y="1610"/>
                  </a:lnTo>
                  <a:lnTo>
                    <a:pt x="407" y="1611"/>
                  </a:lnTo>
                  <a:lnTo>
                    <a:pt x="408" y="1611"/>
                  </a:lnTo>
                  <a:lnTo>
                    <a:pt x="410" y="1611"/>
                  </a:lnTo>
                  <a:lnTo>
                    <a:pt x="411" y="1611"/>
                  </a:lnTo>
                  <a:close/>
                  <a:moveTo>
                    <a:pt x="860" y="1413"/>
                  </a:moveTo>
                  <a:lnTo>
                    <a:pt x="860" y="1414"/>
                  </a:lnTo>
                  <a:lnTo>
                    <a:pt x="860" y="1415"/>
                  </a:lnTo>
                  <a:lnTo>
                    <a:pt x="860" y="1416"/>
                  </a:lnTo>
                  <a:lnTo>
                    <a:pt x="858" y="1416"/>
                  </a:lnTo>
                  <a:lnTo>
                    <a:pt x="857" y="1416"/>
                  </a:lnTo>
                  <a:lnTo>
                    <a:pt x="857" y="1415"/>
                  </a:lnTo>
                  <a:lnTo>
                    <a:pt x="857" y="1414"/>
                  </a:lnTo>
                  <a:lnTo>
                    <a:pt x="858" y="1413"/>
                  </a:lnTo>
                  <a:lnTo>
                    <a:pt x="859" y="1411"/>
                  </a:lnTo>
                  <a:lnTo>
                    <a:pt x="860" y="1410"/>
                  </a:lnTo>
                  <a:lnTo>
                    <a:pt x="860" y="1411"/>
                  </a:lnTo>
                  <a:lnTo>
                    <a:pt x="859" y="1411"/>
                  </a:lnTo>
                  <a:lnTo>
                    <a:pt x="860" y="1411"/>
                  </a:lnTo>
                  <a:lnTo>
                    <a:pt x="860" y="1413"/>
                  </a:lnTo>
                  <a:close/>
                  <a:moveTo>
                    <a:pt x="850" y="1409"/>
                  </a:moveTo>
                  <a:lnTo>
                    <a:pt x="851" y="1409"/>
                  </a:lnTo>
                  <a:lnTo>
                    <a:pt x="851" y="1410"/>
                  </a:lnTo>
                  <a:lnTo>
                    <a:pt x="851" y="1411"/>
                  </a:lnTo>
                  <a:lnTo>
                    <a:pt x="851" y="1414"/>
                  </a:lnTo>
                  <a:lnTo>
                    <a:pt x="850" y="1414"/>
                  </a:lnTo>
                  <a:lnTo>
                    <a:pt x="849" y="1413"/>
                  </a:lnTo>
                  <a:lnTo>
                    <a:pt x="849" y="1411"/>
                  </a:lnTo>
                  <a:lnTo>
                    <a:pt x="849" y="1410"/>
                  </a:lnTo>
                  <a:lnTo>
                    <a:pt x="848" y="1410"/>
                  </a:lnTo>
                  <a:lnTo>
                    <a:pt x="849" y="1410"/>
                  </a:lnTo>
                  <a:lnTo>
                    <a:pt x="849" y="1409"/>
                  </a:lnTo>
                  <a:lnTo>
                    <a:pt x="850" y="1409"/>
                  </a:lnTo>
                  <a:close/>
                  <a:moveTo>
                    <a:pt x="729" y="1388"/>
                  </a:moveTo>
                  <a:lnTo>
                    <a:pt x="730" y="1388"/>
                  </a:lnTo>
                  <a:lnTo>
                    <a:pt x="732" y="1388"/>
                  </a:lnTo>
                  <a:lnTo>
                    <a:pt x="732" y="1389"/>
                  </a:lnTo>
                  <a:lnTo>
                    <a:pt x="722" y="1386"/>
                  </a:lnTo>
                  <a:lnTo>
                    <a:pt x="724" y="1386"/>
                  </a:lnTo>
                  <a:lnTo>
                    <a:pt x="729" y="1388"/>
                  </a:lnTo>
                  <a:close/>
                  <a:moveTo>
                    <a:pt x="743" y="1377"/>
                  </a:moveTo>
                  <a:lnTo>
                    <a:pt x="743" y="1378"/>
                  </a:lnTo>
                  <a:lnTo>
                    <a:pt x="742" y="1380"/>
                  </a:lnTo>
                  <a:lnTo>
                    <a:pt x="741" y="1380"/>
                  </a:lnTo>
                  <a:lnTo>
                    <a:pt x="742" y="1378"/>
                  </a:lnTo>
                  <a:lnTo>
                    <a:pt x="743" y="1377"/>
                  </a:lnTo>
                  <a:close/>
                  <a:moveTo>
                    <a:pt x="859" y="1377"/>
                  </a:moveTo>
                  <a:lnTo>
                    <a:pt x="862" y="1380"/>
                  </a:lnTo>
                  <a:lnTo>
                    <a:pt x="862" y="1381"/>
                  </a:lnTo>
                  <a:lnTo>
                    <a:pt x="858" y="1378"/>
                  </a:lnTo>
                  <a:lnTo>
                    <a:pt x="857" y="1378"/>
                  </a:lnTo>
                  <a:lnTo>
                    <a:pt x="857" y="1377"/>
                  </a:lnTo>
                  <a:lnTo>
                    <a:pt x="858" y="1377"/>
                  </a:lnTo>
                  <a:lnTo>
                    <a:pt x="859" y="1377"/>
                  </a:lnTo>
                  <a:close/>
                  <a:moveTo>
                    <a:pt x="748" y="1372"/>
                  </a:moveTo>
                  <a:lnTo>
                    <a:pt x="750" y="1372"/>
                  </a:lnTo>
                  <a:lnTo>
                    <a:pt x="747" y="1373"/>
                  </a:lnTo>
                  <a:lnTo>
                    <a:pt x="747" y="1374"/>
                  </a:lnTo>
                  <a:lnTo>
                    <a:pt x="747" y="1373"/>
                  </a:lnTo>
                  <a:lnTo>
                    <a:pt x="748" y="1372"/>
                  </a:lnTo>
                  <a:close/>
                  <a:moveTo>
                    <a:pt x="876" y="1369"/>
                  </a:moveTo>
                  <a:lnTo>
                    <a:pt x="877" y="1369"/>
                  </a:lnTo>
                  <a:lnTo>
                    <a:pt x="877" y="1370"/>
                  </a:lnTo>
                  <a:lnTo>
                    <a:pt x="876" y="1370"/>
                  </a:lnTo>
                  <a:lnTo>
                    <a:pt x="875" y="1370"/>
                  </a:lnTo>
                  <a:lnTo>
                    <a:pt x="875" y="1369"/>
                  </a:lnTo>
                  <a:lnTo>
                    <a:pt x="876" y="1369"/>
                  </a:lnTo>
                  <a:close/>
                  <a:moveTo>
                    <a:pt x="755" y="1367"/>
                  </a:moveTo>
                  <a:lnTo>
                    <a:pt x="755" y="1368"/>
                  </a:lnTo>
                  <a:lnTo>
                    <a:pt x="755" y="1369"/>
                  </a:lnTo>
                  <a:lnTo>
                    <a:pt x="753" y="1369"/>
                  </a:lnTo>
                  <a:lnTo>
                    <a:pt x="754" y="1368"/>
                  </a:lnTo>
                  <a:lnTo>
                    <a:pt x="755" y="1368"/>
                  </a:lnTo>
                  <a:lnTo>
                    <a:pt x="755" y="1367"/>
                  </a:lnTo>
                  <a:close/>
                  <a:moveTo>
                    <a:pt x="1179" y="1335"/>
                  </a:moveTo>
                  <a:lnTo>
                    <a:pt x="1182" y="1334"/>
                  </a:lnTo>
                  <a:lnTo>
                    <a:pt x="1182" y="1335"/>
                  </a:lnTo>
                  <a:lnTo>
                    <a:pt x="1181" y="1336"/>
                  </a:lnTo>
                  <a:lnTo>
                    <a:pt x="1179" y="1338"/>
                  </a:lnTo>
                  <a:lnTo>
                    <a:pt x="1178" y="1339"/>
                  </a:lnTo>
                  <a:lnTo>
                    <a:pt x="1177" y="1340"/>
                  </a:lnTo>
                  <a:lnTo>
                    <a:pt x="1176" y="1339"/>
                  </a:lnTo>
                  <a:lnTo>
                    <a:pt x="1174" y="1338"/>
                  </a:lnTo>
                  <a:lnTo>
                    <a:pt x="1174" y="1336"/>
                  </a:lnTo>
                  <a:lnTo>
                    <a:pt x="1173" y="1334"/>
                  </a:lnTo>
                  <a:lnTo>
                    <a:pt x="1174" y="1333"/>
                  </a:lnTo>
                  <a:lnTo>
                    <a:pt x="1174" y="1334"/>
                  </a:lnTo>
                  <a:lnTo>
                    <a:pt x="1175" y="1334"/>
                  </a:lnTo>
                  <a:lnTo>
                    <a:pt x="1178" y="1335"/>
                  </a:lnTo>
                  <a:lnTo>
                    <a:pt x="1179" y="1335"/>
                  </a:lnTo>
                  <a:close/>
                  <a:moveTo>
                    <a:pt x="1183" y="1325"/>
                  </a:moveTo>
                  <a:lnTo>
                    <a:pt x="1183" y="1326"/>
                  </a:lnTo>
                  <a:lnTo>
                    <a:pt x="1183" y="1328"/>
                  </a:lnTo>
                  <a:lnTo>
                    <a:pt x="1183" y="1331"/>
                  </a:lnTo>
                  <a:lnTo>
                    <a:pt x="1182" y="1332"/>
                  </a:lnTo>
                  <a:lnTo>
                    <a:pt x="1182" y="1333"/>
                  </a:lnTo>
                  <a:lnTo>
                    <a:pt x="1181" y="1334"/>
                  </a:lnTo>
                  <a:lnTo>
                    <a:pt x="1179" y="1334"/>
                  </a:lnTo>
                  <a:lnTo>
                    <a:pt x="1176" y="1333"/>
                  </a:lnTo>
                  <a:lnTo>
                    <a:pt x="1175" y="1333"/>
                  </a:lnTo>
                  <a:lnTo>
                    <a:pt x="1175" y="1332"/>
                  </a:lnTo>
                  <a:lnTo>
                    <a:pt x="1175" y="1330"/>
                  </a:lnTo>
                  <a:lnTo>
                    <a:pt x="1178" y="1325"/>
                  </a:lnTo>
                  <a:lnTo>
                    <a:pt x="1179" y="1325"/>
                  </a:lnTo>
                  <a:lnTo>
                    <a:pt x="1182" y="1324"/>
                  </a:lnTo>
                  <a:lnTo>
                    <a:pt x="1183" y="1324"/>
                  </a:lnTo>
                  <a:lnTo>
                    <a:pt x="1183" y="1325"/>
                  </a:lnTo>
                  <a:close/>
                  <a:moveTo>
                    <a:pt x="1170" y="1265"/>
                  </a:moveTo>
                  <a:lnTo>
                    <a:pt x="1172" y="1266"/>
                  </a:lnTo>
                  <a:lnTo>
                    <a:pt x="1170" y="1266"/>
                  </a:lnTo>
                  <a:lnTo>
                    <a:pt x="1168" y="1264"/>
                  </a:lnTo>
                  <a:lnTo>
                    <a:pt x="1165" y="1260"/>
                  </a:lnTo>
                  <a:lnTo>
                    <a:pt x="1165" y="1259"/>
                  </a:lnTo>
                  <a:lnTo>
                    <a:pt x="1165" y="1258"/>
                  </a:lnTo>
                  <a:lnTo>
                    <a:pt x="1166" y="1255"/>
                  </a:lnTo>
                  <a:lnTo>
                    <a:pt x="1166" y="1256"/>
                  </a:lnTo>
                  <a:lnTo>
                    <a:pt x="1166" y="1257"/>
                  </a:lnTo>
                  <a:lnTo>
                    <a:pt x="1167" y="1257"/>
                  </a:lnTo>
                  <a:lnTo>
                    <a:pt x="1167" y="1258"/>
                  </a:lnTo>
                  <a:lnTo>
                    <a:pt x="1167" y="1259"/>
                  </a:lnTo>
                  <a:lnTo>
                    <a:pt x="1168" y="1259"/>
                  </a:lnTo>
                  <a:lnTo>
                    <a:pt x="1168" y="1260"/>
                  </a:lnTo>
                  <a:lnTo>
                    <a:pt x="1168" y="1261"/>
                  </a:lnTo>
                  <a:lnTo>
                    <a:pt x="1169" y="1265"/>
                  </a:lnTo>
                  <a:lnTo>
                    <a:pt x="1170" y="1265"/>
                  </a:lnTo>
                  <a:close/>
                  <a:moveTo>
                    <a:pt x="1164" y="1254"/>
                  </a:moveTo>
                  <a:lnTo>
                    <a:pt x="1164" y="1256"/>
                  </a:lnTo>
                  <a:lnTo>
                    <a:pt x="1164" y="1257"/>
                  </a:lnTo>
                  <a:lnTo>
                    <a:pt x="1162" y="1257"/>
                  </a:lnTo>
                  <a:lnTo>
                    <a:pt x="1161" y="1255"/>
                  </a:lnTo>
                  <a:lnTo>
                    <a:pt x="1160" y="1252"/>
                  </a:lnTo>
                  <a:lnTo>
                    <a:pt x="1160" y="1250"/>
                  </a:lnTo>
                  <a:lnTo>
                    <a:pt x="1159" y="1247"/>
                  </a:lnTo>
                  <a:lnTo>
                    <a:pt x="1159" y="1244"/>
                  </a:lnTo>
                  <a:lnTo>
                    <a:pt x="1159" y="1242"/>
                  </a:lnTo>
                  <a:lnTo>
                    <a:pt x="1159" y="1241"/>
                  </a:lnTo>
                  <a:lnTo>
                    <a:pt x="1159" y="1240"/>
                  </a:lnTo>
                  <a:lnTo>
                    <a:pt x="1159" y="1238"/>
                  </a:lnTo>
                  <a:lnTo>
                    <a:pt x="1160" y="1236"/>
                  </a:lnTo>
                  <a:lnTo>
                    <a:pt x="1160" y="1235"/>
                  </a:lnTo>
                  <a:lnTo>
                    <a:pt x="1160" y="1234"/>
                  </a:lnTo>
                  <a:lnTo>
                    <a:pt x="1161" y="1236"/>
                  </a:lnTo>
                  <a:lnTo>
                    <a:pt x="1161" y="1238"/>
                  </a:lnTo>
                  <a:lnTo>
                    <a:pt x="1161" y="1239"/>
                  </a:lnTo>
                  <a:lnTo>
                    <a:pt x="1161" y="1240"/>
                  </a:lnTo>
                  <a:lnTo>
                    <a:pt x="1161" y="1241"/>
                  </a:lnTo>
                  <a:lnTo>
                    <a:pt x="1161" y="1242"/>
                  </a:lnTo>
                  <a:lnTo>
                    <a:pt x="1161" y="1243"/>
                  </a:lnTo>
                  <a:lnTo>
                    <a:pt x="1161" y="1244"/>
                  </a:lnTo>
                  <a:lnTo>
                    <a:pt x="1161" y="1246"/>
                  </a:lnTo>
                  <a:lnTo>
                    <a:pt x="1162" y="1246"/>
                  </a:lnTo>
                  <a:lnTo>
                    <a:pt x="1162" y="1247"/>
                  </a:lnTo>
                  <a:lnTo>
                    <a:pt x="1162" y="1248"/>
                  </a:lnTo>
                  <a:lnTo>
                    <a:pt x="1162" y="1249"/>
                  </a:lnTo>
                  <a:lnTo>
                    <a:pt x="1164" y="1249"/>
                  </a:lnTo>
                  <a:lnTo>
                    <a:pt x="1164" y="1250"/>
                  </a:lnTo>
                  <a:lnTo>
                    <a:pt x="1164" y="1254"/>
                  </a:lnTo>
                  <a:close/>
                  <a:moveTo>
                    <a:pt x="1165" y="1226"/>
                  </a:moveTo>
                  <a:lnTo>
                    <a:pt x="1164" y="1226"/>
                  </a:lnTo>
                  <a:lnTo>
                    <a:pt x="1164" y="1227"/>
                  </a:lnTo>
                  <a:lnTo>
                    <a:pt x="1164" y="1229"/>
                  </a:lnTo>
                  <a:lnTo>
                    <a:pt x="1162" y="1230"/>
                  </a:lnTo>
                  <a:lnTo>
                    <a:pt x="1162" y="1231"/>
                  </a:lnTo>
                  <a:lnTo>
                    <a:pt x="1162" y="1232"/>
                  </a:lnTo>
                  <a:lnTo>
                    <a:pt x="1161" y="1233"/>
                  </a:lnTo>
                  <a:lnTo>
                    <a:pt x="1160" y="1233"/>
                  </a:lnTo>
                  <a:lnTo>
                    <a:pt x="1160" y="1232"/>
                  </a:lnTo>
                  <a:lnTo>
                    <a:pt x="1160" y="1231"/>
                  </a:lnTo>
                  <a:lnTo>
                    <a:pt x="1161" y="1227"/>
                  </a:lnTo>
                  <a:lnTo>
                    <a:pt x="1162" y="1225"/>
                  </a:lnTo>
                  <a:lnTo>
                    <a:pt x="1162" y="1224"/>
                  </a:lnTo>
                  <a:lnTo>
                    <a:pt x="1165" y="1219"/>
                  </a:lnTo>
                  <a:lnTo>
                    <a:pt x="1165" y="1221"/>
                  </a:lnTo>
                  <a:lnTo>
                    <a:pt x="1165" y="1222"/>
                  </a:lnTo>
                  <a:lnTo>
                    <a:pt x="1164" y="1223"/>
                  </a:lnTo>
                  <a:lnTo>
                    <a:pt x="1165" y="1224"/>
                  </a:lnTo>
                  <a:lnTo>
                    <a:pt x="1165" y="1225"/>
                  </a:lnTo>
                  <a:lnTo>
                    <a:pt x="1165" y="1226"/>
                  </a:lnTo>
                  <a:close/>
                  <a:moveTo>
                    <a:pt x="837" y="1197"/>
                  </a:moveTo>
                  <a:lnTo>
                    <a:pt x="837" y="1198"/>
                  </a:lnTo>
                  <a:lnTo>
                    <a:pt x="833" y="1196"/>
                  </a:lnTo>
                  <a:lnTo>
                    <a:pt x="833" y="1194"/>
                  </a:lnTo>
                  <a:lnTo>
                    <a:pt x="832" y="1193"/>
                  </a:lnTo>
                  <a:lnTo>
                    <a:pt x="831" y="1192"/>
                  </a:lnTo>
                  <a:lnTo>
                    <a:pt x="832" y="1192"/>
                  </a:lnTo>
                  <a:lnTo>
                    <a:pt x="833" y="1192"/>
                  </a:lnTo>
                  <a:lnTo>
                    <a:pt x="837" y="1197"/>
                  </a:lnTo>
                  <a:close/>
                  <a:moveTo>
                    <a:pt x="3304" y="762"/>
                  </a:moveTo>
                  <a:lnTo>
                    <a:pt x="3304" y="763"/>
                  </a:lnTo>
                  <a:lnTo>
                    <a:pt x="3304" y="764"/>
                  </a:lnTo>
                  <a:lnTo>
                    <a:pt x="3304" y="766"/>
                  </a:lnTo>
                  <a:lnTo>
                    <a:pt x="3302" y="767"/>
                  </a:lnTo>
                  <a:lnTo>
                    <a:pt x="3301" y="769"/>
                  </a:lnTo>
                  <a:lnTo>
                    <a:pt x="3300" y="769"/>
                  </a:lnTo>
                  <a:lnTo>
                    <a:pt x="3299" y="769"/>
                  </a:lnTo>
                  <a:lnTo>
                    <a:pt x="3296" y="765"/>
                  </a:lnTo>
                  <a:lnTo>
                    <a:pt x="3296" y="763"/>
                  </a:lnTo>
                  <a:lnTo>
                    <a:pt x="3296" y="762"/>
                  </a:lnTo>
                  <a:lnTo>
                    <a:pt x="3297" y="761"/>
                  </a:lnTo>
                  <a:lnTo>
                    <a:pt x="3299" y="758"/>
                  </a:lnTo>
                  <a:lnTo>
                    <a:pt x="3302" y="757"/>
                  </a:lnTo>
                  <a:lnTo>
                    <a:pt x="3304" y="758"/>
                  </a:lnTo>
                  <a:lnTo>
                    <a:pt x="3302" y="759"/>
                  </a:lnTo>
                  <a:lnTo>
                    <a:pt x="3302" y="761"/>
                  </a:lnTo>
                  <a:lnTo>
                    <a:pt x="3304" y="762"/>
                  </a:lnTo>
                  <a:close/>
                  <a:moveTo>
                    <a:pt x="3396" y="660"/>
                  </a:moveTo>
                  <a:lnTo>
                    <a:pt x="3397" y="660"/>
                  </a:lnTo>
                  <a:lnTo>
                    <a:pt x="3397" y="661"/>
                  </a:lnTo>
                  <a:lnTo>
                    <a:pt x="3397" y="662"/>
                  </a:lnTo>
                  <a:lnTo>
                    <a:pt x="3396" y="662"/>
                  </a:lnTo>
                  <a:lnTo>
                    <a:pt x="3393" y="662"/>
                  </a:lnTo>
                  <a:lnTo>
                    <a:pt x="3393" y="661"/>
                  </a:lnTo>
                  <a:lnTo>
                    <a:pt x="3393" y="658"/>
                  </a:lnTo>
                  <a:lnTo>
                    <a:pt x="3394" y="657"/>
                  </a:lnTo>
                  <a:lnTo>
                    <a:pt x="3395" y="657"/>
                  </a:lnTo>
                  <a:lnTo>
                    <a:pt x="3396" y="658"/>
                  </a:lnTo>
                  <a:lnTo>
                    <a:pt x="3396" y="660"/>
                  </a:lnTo>
                  <a:close/>
                  <a:moveTo>
                    <a:pt x="1796" y="599"/>
                  </a:moveTo>
                  <a:lnTo>
                    <a:pt x="1797" y="600"/>
                  </a:lnTo>
                  <a:lnTo>
                    <a:pt x="1797" y="602"/>
                  </a:lnTo>
                  <a:lnTo>
                    <a:pt x="1797" y="603"/>
                  </a:lnTo>
                  <a:lnTo>
                    <a:pt x="1795" y="605"/>
                  </a:lnTo>
                  <a:lnTo>
                    <a:pt x="1794" y="605"/>
                  </a:lnTo>
                  <a:lnTo>
                    <a:pt x="1791" y="603"/>
                  </a:lnTo>
                  <a:lnTo>
                    <a:pt x="1791" y="602"/>
                  </a:lnTo>
                  <a:lnTo>
                    <a:pt x="1791" y="599"/>
                  </a:lnTo>
                  <a:lnTo>
                    <a:pt x="1791" y="598"/>
                  </a:lnTo>
                  <a:lnTo>
                    <a:pt x="1792" y="598"/>
                  </a:lnTo>
                  <a:lnTo>
                    <a:pt x="1796" y="599"/>
                  </a:lnTo>
                  <a:close/>
                  <a:moveTo>
                    <a:pt x="971" y="306"/>
                  </a:moveTo>
                  <a:lnTo>
                    <a:pt x="972" y="307"/>
                  </a:lnTo>
                  <a:lnTo>
                    <a:pt x="972" y="309"/>
                  </a:lnTo>
                  <a:lnTo>
                    <a:pt x="971" y="311"/>
                  </a:lnTo>
                  <a:lnTo>
                    <a:pt x="970" y="311"/>
                  </a:lnTo>
                  <a:lnTo>
                    <a:pt x="968" y="310"/>
                  </a:lnTo>
                  <a:lnTo>
                    <a:pt x="967" y="309"/>
                  </a:lnTo>
                  <a:lnTo>
                    <a:pt x="967" y="306"/>
                  </a:lnTo>
                  <a:lnTo>
                    <a:pt x="966" y="305"/>
                  </a:lnTo>
                  <a:lnTo>
                    <a:pt x="965" y="304"/>
                  </a:lnTo>
                  <a:lnTo>
                    <a:pt x="958" y="304"/>
                  </a:lnTo>
                  <a:lnTo>
                    <a:pt x="958" y="303"/>
                  </a:lnTo>
                  <a:lnTo>
                    <a:pt x="967" y="297"/>
                  </a:lnTo>
                  <a:lnTo>
                    <a:pt x="967" y="298"/>
                  </a:lnTo>
                  <a:lnTo>
                    <a:pt x="967" y="300"/>
                  </a:lnTo>
                  <a:lnTo>
                    <a:pt x="967" y="301"/>
                  </a:lnTo>
                  <a:lnTo>
                    <a:pt x="969" y="304"/>
                  </a:lnTo>
                  <a:lnTo>
                    <a:pt x="970" y="306"/>
                  </a:lnTo>
                  <a:lnTo>
                    <a:pt x="971" y="306"/>
                  </a:lnTo>
                  <a:close/>
                  <a:moveTo>
                    <a:pt x="1005" y="270"/>
                  </a:moveTo>
                  <a:lnTo>
                    <a:pt x="1006" y="272"/>
                  </a:lnTo>
                  <a:lnTo>
                    <a:pt x="1006" y="273"/>
                  </a:lnTo>
                  <a:lnTo>
                    <a:pt x="1005" y="275"/>
                  </a:lnTo>
                  <a:lnTo>
                    <a:pt x="1001" y="273"/>
                  </a:lnTo>
                  <a:lnTo>
                    <a:pt x="998" y="270"/>
                  </a:lnTo>
                  <a:lnTo>
                    <a:pt x="998" y="269"/>
                  </a:lnTo>
                  <a:lnTo>
                    <a:pt x="998" y="268"/>
                  </a:lnTo>
                  <a:lnTo>
                    <a:pt x="1002" y="268"/>
                  </a:lnTo>
                  <a:lnTo>
                    <a:pt x="1003" y="268"/>
                  </a:lnTo>
                  <a:lnTo>
                    <a:pt x="1005" y="270"/>
                  </a:lnTo>
                  <a:close/>
                  <a:moveTo>
                    <a:pt x="863" y="253"/>
                  </a:moveTo>
                  <a:lnTo>
                    <a:pt x="863" y="254"/>
                  </a:lnTo>
                  <a:lnTo>
                    <a:pt x="863" y="255"/>
                  </a:lnTo>
                  <a:lnTo>
                    <a:pt x="863" y="256"/>
                  </a:lnTo>
                  <a:lnTo>
                    <a:pt x="862" y="256"/>
                  </a:lnTo>
                  <a:lnTo>
                    <a:pt x="862" y="257"/>
                  </a:lnTo>
                  <a:lnTo>
                    <a:pt x="863" y="260"/>
                  </a:lnTo>
                  <a:lnTo>
                    <a:pt x="863" y="262"/>
                  </a:lnTo>
                  <a:lnTo>
                    <a:pt x="862" y="264"/>
                  </a:lnTo>
                  <a:lnTo>
                    <a:pt x="860" y="265"/>
                  </a:lnTo>
                  <a:lnTo>
                    <a:pt x="857" y="265"/>
                  </a:lnTo>
                  <a:lnTo>
                    <a:pt x="857" y="267"/>
                  </a:lnTo>
                  <a:lnTo>
                    <a:pt x="856" y="267"/>
                  </a:lnTo>
                  <a:lnTo>
                    <a:pt x="856" y="265"/>
                  </a:lnTo>
                  <a:lnTo>
                    <a:pt x="856" y="264"/>
                  </a:lnTo>
                  <a:lnTo>
                    <a:pt x="856" y="263"/>
                  </a:lnTo>
                  <a:lnTo>
                    <a:pt x="856" y="262"/>
                  </a:lnTo>
                  <a:lnTo>
                    <a:pt x="856" y="261"/>
                  </a:lnTo>
                  <a:lnTo>
                    <a:pt x="856" y="260"/>
                  </a:lnTo>
                  <a:lnTo>
                    <a:pt x="855" y="259"/>
                  </a:lnTo>
                  <a:lnTo>
                    <a:pt x="855" y="257"/>
                  </a:lnTo>
                  <a:lnTo>
                    <a:pt x="855" y="256"/>
                  </a:lnTo>
                  <a:lnTo>
                    <a:pt x="855" y="255"/>
                  </a:lnTo>
                  <a:lnTo>
                    <a:pt x="855" y="253"/>
                  </a:lnTo>
                  <a:lnTo>
                    <a:pt x="856" y="252"/>
                  </a:lnTo>
                  <a:lnTo>
                    <a:pt x="857" y="250"/>
                  </a:lnTo>
                  <a:lnTo>
                    <a:pt x="858" y="250"/>
                  </a:lnTo>
                  <a:lnTo>
                    <a:pt x="859" y="250"/>
                  </a:lnTo>
                  <a:lnTo>
                    <a:pt x="862" y="252"/>
                  </a:lnTo>
                  <a:lnTo>
                    <a:pt x="863" y="253"/>
                  </a:lnTo>
                  <a:close/>
                  <a:moveTo>
                    <a:pt x="890" y="248"/>
                  </a:moveTo>
                  <a:lnTo>
                    <a:pt x="890" y="250"/>
                  </a:lnTo>
                  <a:lnTo>
                    <a:pt x="890" y="251"/>
                  </a:lnTo>
                  <a:lnTo>
                    <a:pt x="890" y="252"/>
                  </a:lnTo>
                  <a:lnTo>
                    <a:pt x="890" y="253"/>
                  </a:lnTo>
                  <a:lnTo>
                    <a:pt x="890" y="254"/>
                  </a:lnTo>
                  <a:lnTo>
                    <a:pt x="889" y="255"/>
                  </a:lnTo>
                  <a:lnTo>
                    <a:pt x="888" y="256"/>
                  </a:lnTo>
                  <a:lnTo>
                    <a:pt x="884" y="259"/>
                  </a:lnTo>
                  <a:lnTo>
                    <a:pt x="883" y="261"/>
                  </a:lnTo>
                  <a:lnTo>
                    <a:pt x="879" y="263"/>
                  </a:lnTo>
                  <a:lnTo>
                    <a:pt x="879" y="262"/>
                  </a:lnTo>
                  <a:lnTo>
                    <a:pt x="877" y="260"/>
                  </a:lnTo>
                  <a:lnTo>
                    <a:pt x="876" y="260"/>
                  </a:lnTo>
                  <a:lnTo>
                    <a:pt x="875" y="260"/>
                  </a:lnTo>
                  <a:lnTo>
                    <a:pt x="875" y="259"/>
                  </a:lnTo>
                  <a:lnTo>
                    <a:pt x="875" y="257"/>
                  </a:lnTo>
                  <a:lnTo>
                    <a:pt x="875" y="256"/>
                  </a:lnTo>
                  <a:lnTo>
                    <a:pt x="876" y="256"/>
                  </a:lnTo>
                  <a:lnTo>
                    <a:pt x="877" y="256"/>
                  </a:lnTo>
                  <a:lnTo>
                    <a:pt x="879" y="255"/>
                  </a:lnTo>
                  <a:lnTo>
                    <a:pt x="881" y="254"/>
                  </a:lnTo>
                  <a:lnTo>
                    <a:pt x="881" y="253"/>
                  </a:lnTo>
                  <a:lnTo>
                    <a:pt x="880" y="253"/>
                  </a:lnTo>
                  <a:lnTo>
                    <a:pt x="879" y="252"/>
                  </a:lnTo>
                  <a:lnTo>
                    <a:pt x="879" y="251"/>
                  </a:lnTo>
                  <a:lnTo>
                    <a:pt x="884" y="246"/>
                  </a:lnTo>
                  <a:lnTo>
                    <a:pt x="885" y="246"/>
                  </a:lnTo>
                  <a:lnTo>
                    <a:pt x="886" y="246"/>
                  </a:lnTo>
                  <a:lnTo>
                    <a:pt x="886" y="247"/>
                  </a:lnTo>
                  <a:lnTo>
                    <a:pt x="890" y="248"/>
                  </a:lnTo>
                  <a:close/>
                  <a:moveTo>
                    <a:pt x="876" y="234"/>
                  </a:moveTo>
                  <a:lnTo>
                    <a:pt x="879" y="232"/>
                  </a:lnTo>
                  <a:lnTo>
                    <a:pt x="880" y="232"/>
                  </a:lnTo>
                  <a:lnTo>
                    <a:pt x="882" y="230"/>
                  </a:lnTo>
                  <a:lnTo>
                    <a:pt x="883" y="230"/>
                  </a:lnTo>
                  <a:lnTo>
                    <a:pt x="883" y="231"/>
                  </a:lnTo>
                  <a:lnTo>
                    <a:pt x="883" y="232"/>
                  </a:lnTo>
                  <a:lnTo>
                    <a:pt x="884" y="234"/>
                  </a:lnTo>
                  <a:lnTo>
                    <a:pt x="884" y="235"/>
                  </a:lnTo>
                  <a:lnTo>
                    <a:pt x="883" y="236"/>
                  </a:lnTo>
                  <a:lnTo>
                    <a:pt x="883" y="237"/>
                  </a:lnTo>
                  <a:lnTo>
                    <a:pt x="882" y="239"/>
                  </a:lnTo>
                  <a:lnTo>
                    <a:pt x="880" y="239"/>
                  </a:lnTo>
                  <a:lnTo>
                    <a:pt x="879" y="239"/>
                  </a:lnTo>
                  <a:lnTo>
                    <a:pt x="880" y="238"/>
                  </a:lnTo>
                  <a:lnTo>
                    <a:pt x="879" y="238"/>
                  </a:lnTo>
                  <a:lnTo>
                    <a:pt x="879" y="237"/>
                  </a:lnTo>
                  <a:lnTo>
                    <a:pt x="876" y="236"/>
                  </a:lnTo>
                  <a:lnTo>
                    <a:pt x="876" y="235"/>
                  </a:lnTo>
                  <a:lnTo>
                    <a:pt x="876" y="234"/>
                  </a:lnTo>
                  <a:close/>
                  <a:moveTo>
                    <a:pt x="873" y="231"/>
                  </a:moveTo>
                  <a:lnTo>
                    <a:pt x="873" y="232"/>
                  </a:lnTo>
                  <a:lnTo>
                    <a:pt x="873" y="234"/>
                  </a:lnTo>
                  <a:lnTo>
                    <a:pt x="872" y="235"/>
                  </a:lnTo>
                  <a:lnTo>
                    <a:pt x="872" y="236"/>
                  </a:lnTo>
                  <a:lnTo>
                    <a:pt x="872" y="237"/>
                  </a:lnTo>
                  <a:lnTo>
                    <a:pt x="865" y="239"/>
                  </a:lnTo>
                  <a:lnTo>
                    <a:pt x="862" y="238"/>
                  </a:lnTo>
                  <a:lnTo>
                    <a:pt x="862" y="237"/>
                  </a:lnTo>
                  <a:lnTo>
                    <a:pt x="863" y="237"/>
                  </a:lnTo>
                  <a:lnTo>
                    <a:pt x="864" y="236"/>
                  </a:lnTo>
                  <a:lnTo>
                    <a:pt x="864" y="234"/>
                  </a:lnTo>
                  <a:lnTo>
                    <a:pt x="864" y="231"/>
                  </a:lnTo>
                  <a:lnTo>
                    <a:pt x="865" y="229"/>
                  </a:lnTo>
                  <a:lnTo>
                    <a:pt x="866" y="227"/>
                  </a:lnTo>
                  <a:lnTo>
                    <a:pt x="867" y="226"/>
                  </a:lnTo>
                  <a:lnTo>
                    <a:pt x="867" y="225"/>
                  </a:lnTo>
                  <a:lnTo>
                    <a:pt x="870" y="225"/>
                  </a:lnTo>
                  <a:lnTo>
                    <a:pt x="871" y="225"/>
                  </a:lnTo>
                  <a:lnTo>
                    <a:pt x="871" y="226"/>
                  </a:lnTo>
                  <a:lnTo>
                    <a:pt x="872" y="229"/>
                  </a:lnTo>
                  <a:lnTo>
                    <a:pt x="873" y="230"/>
                  </a:lnTo>
                  <a:lnTo>
                    <a:pt x="873" y="231"/>
                  </a:lnTo>
                  <a:close/>
                  <a:moveTo>
                    <a:pt x="873" y="226"/>
                  </a:moveTo>
                  <a:lnTo>
                    <a:pt x="868" y="221"/>
                  </a:lnTo>
                  <a:lnTo>
                    <a:pt x="867" y="219"/>
                  </a:lnTo>
                  <a:lnTo>
                    <a:pt x="868" y="219"/>
                  </a:lnTo>
                  <a:lnTo>
                    <a:pt x="870" y="217"/>
                  </a:lnTo>
                  <a:lnTo>
                    <a:pt x="874" y="215"/>
                  </a:lnTo>
                  <a:lnTo>
                    <a:pt x="879" y="220"/>
                  </a:lnTo>
                  <a:lnTo>
                    <a:pt x="879" y="221"/>
                  </a:lnTo>
                  <a:lnTo>
                    <a:pt x="879" y="222"/>
                  </a:lnTo>
                  <a:lnTo>
                    <a:pt x="879" y="223"/>
                  </a:lnTo>
                  <a:lnTo>
                    <a:pt x="879" y="225"/>
                  </a:lnTo>
                  <a:lnTo>
                    <a:pt x="879" y="226"/>
                  </a:lnTo>
                  <a:lnTo>
                    <a:pt x="877" y="227"/>
                  </a:lnTo>
                  <a:lnTo>
                    <a:pt x="876" y="229"/>
                  </a:lnTo>
                  <a:lnTo>
                    <a:pt x="873" y="226"/>
                  </a:lnTo>
                  <a:close/>
                  <a:moveTo>
                    <a:pt x="994" y="113"/>
                  </a:moveTo>
                  <a:lnTo>
                    <a:pt x="995" y="113"/>
                  </a:lnTo>
                  <a:lnTo>
                    <a:pt x="995" y="114"/>
                  </a:lnTo>
                  <a:lnTo>
                    <a:pt x="995" y="117"/>
                  </a:lnTo>
                  <a:lnTo>
                    <a:pt x="994" y="117"/>
                  </a:lnTo>
                  <a:lnTo>
                    <a:pt x="985" y="114"/>
                  </a:lnTo>
                  <a:lnTo>
                    <a:pt x="977" y="112"/>
                  </a:lnTo>
                  <a:lnTo>
                    <a:pt x="976" y="112"/>
                  </a:lnTo>
                  <a:lnTo>
                    <a:pt x="976" y="111"/>
                  </a:lnTo>
                  <a:lnTo>
                    <a:pt x="978" y="109"/>
                  </a:lnTo>
                  <a:lnTo>
                    <a:pt x="986" y="111"/>
                  </a:lnTo>
                  <a:lnTo>
                    <a:pt x="994" y="113"/>
                  </a:lnTo>
                  <a:close/>
                  <a:moveTo>
                    <a:pt x="1014" y="100"/>
                  </a:moveTo>
                  <a:lnTo>
                    <a:pt x="1015" y="100"/>
                  </a:lnTo>
                  <a:lnTo>
                    <a:pt x="1014" y="102"/>
                  </a:lnTo>
                  <a:lnTo>
                    <a:pt x="1013" y="104"/>
                  </a:lnTo>
                  <a:lnTo>
                    <a:pt x="1012" y="104"/>
                  </a:lnTo>
                  <a:lnTo>
                    <a:pt x="1004" y="101"/>
                  </a:lnTo>
                  <a:lnTo>
                    <a:pt x="997" y="97"/>
                  </a:lnTo>
                  <a:lnTo>
                    <a:pt x="997" y="96"/>
                  </a:lnTo>
                  <a:lnTo>
                    <a:pt x="997" y="95"/>
                  </a:lnTo>
                  <a:lnTo>
                    <a:pt x="1002" y="93"/>
                  </a:lnTo>
                  <a:lnTo>
                    <a:pt x="1013" y="96"/>
                  </a:lnTo>
                  <a:lnTo>
                    <a:pt x="1014" y="97"/>
                  </a:lnTo>
                  <a:lnTo>
                    <a:pt x="1014" y="100"/>
                  </a:lnTo>
                  <a:close/>
                  <a:moveTo>
                    <a:pt x="960" y="49"/>
                  </a:moveTo>
                  <a:lnTo>
                    <a:pt x="959" y="47"/>
                  </a:lnTo>
                  <a:lnTo>
                    <a:pt x="958" y="46"/>
                  </a:lnTo>
                  <a:lnTo>
                    <a:pt x="958" y="45"/>
                  </a:lnTo>
                  <a:lnTo>
                    <a:pt x="959" y="44"/>
                  </a:lnTo>
                  <a:lnTo>
                    <a:pt x="960" y="43"/>
                  </a:lnTo>
                  <a:lnTo>
                    <a:pt x="961" y="41"/>
                  </a:lnTo>
                  <a:lnTo>
                    <a:pt x="966" y="39"/>
                  </a:lnTo>
                  <a:lnTo>
                    <a:pt x="967" y="39"/>
                  </a:lnTo>
                  <a:lnTo>
                    <a:pt x="968" y="39"/>
                  </a:lnTo>
                  <a:lnTo>
                    <a:pt x="968" y="41"/>
                  </a:lnTo>
                  <a:lnTo>
                    <a:pt x="969" y="42"/>
                  </a:lnTo>
                  <a:lnTo>
                    <a:pt x="969" y="43"/>
                  </a:lnTo>
                  <a:lnTo>
                    <a:pt x="968" y="44"/>
                  </a:lnTo>
                  <a:lnTo>
                    <a:pt x="968" y="45"/>
                  </a:lnTo>
                  <a:lnTo>
                    <a:pt x="963" y="49"/>
                  </a:lnTo>
                  <a:lnTo>
                    <a:pt x="960" y="49"/>
                  </a:lnTo>
                  <a:close/>
                  <a:moveTo>
                    <a:pt x="2797" y="2587"/>
                  </a:moveTo>
                  <a:lnTo>
                    <a:pt x="2798" y="2588"/>
                  </a:lnTo>
                  <a:lnTo>
                    <a:pt x="2797" y="2588"/>
                  </a:lnTo>
                  <a:lnTo>
                    <a:pt x="2797" y="2587"/>
                  </a:lnTo>
                  <a:lnTo>
                    <a:pt x="2796" y="2587"/>
                  </a:lnTo>
                  <a:lnTo>
                    <a:pt x="2796" y="2586"/>
                  </a:lnTo>
                  <a:lnTo>
                    <a:pt x="2796" y="2585"/>
                  </a:lnTo>
                  <a:lnTo>
                    <a:pt x="2797" y="2585"/>
                  </a:lnTo>
                  <a:lnTo>
                    <a:pt x="2797" y="2586"/>
                  </a:lnTo>
                  <a:lnTo>
                    <a:pt x="2797" y="2587"/>
                  </a:lnTo>
                  <a:close/>
                  <a:moveTo>
                    <a:pt x="700" y="2547"/>
                  </a:moveTo>
                  <a:lnTo>
                    <a:pt x="698" y="2549"/>
                  </a:lnTo>
                  <a:lnTo>
                    <a:pt x="696" y="2549"/>
                  </a:lnTo>
                  <a:lnTo>
                    <a:pt x="695" y="2549"/>
                  </a:lnTo>
                  <a:lnTo>
                    <a:pt x="695" y="2548"/>
                  </a:lnTo>
                  <a:lnTo>
                    <a:pt x="694" y="2548"/>
                  </a:lnTo>
                  <a:lnTo>
                    <a:pt x="694" y="2547"/>
                  </a:lnTo>
                  <a:lnTo>
                    <a:pt x="695" y="2547"/>
                  </a:lnTo>
                  <a:lnTo>
                    <a:pt x="698" y="2547"/>
                  </a:lnTo>
                  <a:lnTo>
                    <a:pt x="699" y="2547"/>
                  </a:lnTo>
                  <a:lnTo>
                    <a:pt x="700" y="2547"/>
                  </a:lnTo>
                  <a:close/>
                  <a:moveTo>
                    <a:pt x="703" y="2495"/>
                  </a:moveTo>
                  <a:lnTo>
                    <a:pt x="703" y="2496"/>
                  </a:lnTo>
                  <a:lnTo>
                    <a:pt x="702" y="2495"/>
                  </a:lnTo>
                  <a:lnTo>
                    <a:pt x="702" y="2494"/>
                  </a:lnTo>
                  <a:lnTo>
                    <a:pt x="702" y="2493"/>
                  </a:lnTo>
                  <a:lnTo>
                    <a:pt x="701" y="2491"/>
                  </a:lnTo>
                  <a:lnTo>
                    <a:pt x="701" y="2490"/>
                  </a:lnTo>
                  <a:lnTo>
                    <a:pt x="701" y="2489"/>
                  </a:lnTo>
                  <a:lnTo>
                    <a:pt x="702" y="2489"/>
                  </a:lnTo>
                  <a:lnTo>
                    <a:pt x="702" y="2490"/>
                  </a:lnTo>
                  <a:lnTo>
                    <a:pt x="703" y="2491"/>
                  </a:lnTo>
                  <a:lnTo>
                    <a:pt x="703" y="2493"/>
                  </a:lnTo>
                  <a:lnTo>
                    <a:pt x="703" y="2494"/>
                  </a:lnTo>
                  <a:lnTo>
                    <a:pt x="703" y="2495"/>
                  </a:lnTo>
                  <a:close/>
                  <a:moveTo>
                    <a:pt x="2964" y="2141"/>
                  </a:moveTo>
                  <a:lnTo>
                    <a:pt x="2965" y="2141"/>
                  </a:lnTo>
                  <a:lnTo>
                    <a:pt x="2965" y="2139"/>
                  </a:lnTo>
                  <a:lnTo>
                    <a:pt x="2966" y="2139"/>
                  </a:lnTo>
                  <a:lnTo>
                    <a:pt x="2965" y="2139"/>
                  </a:lnTo>
                  <a:lnTo>
                    <a:pt x="2965" y="2141"/>
                  </a:lnTo>
                  <a:lnTo>
                    <a:pt x="2964" y="2141"/>
                  </a:lnTo>
                  <a:close/>
                  <a:moveTo>
                    <a:pt x="2939" y="2135"/>
                  </a:moveTo>
                  <a:lnTo>
                    <a:pt x="2940" y="2135"/>
                  </a:lnTo>
                  <a:lnTo>
                    <a:pt x="2939" y="2136"/>
                  </a:lnTo>
                  <a:lnTo>
                    <a:pt x="2939" y="2135"/>
                  </a:lnTo>
                  <a:lnTo>
                    <a:pt x="2938" y="2135"/>
                  </a:lnTo>
                  <a:lnTo>
                    <a:pt x="2939" y="2135"/>
                  </a:lnTo>
                  <a:close/>
                  <a:moveTo>
                    <a:pt x="3207" y="1930"/>
                  </a:moveTo>
                  <a:lnTo>
                    <a:pt x="3207" y="1929"/>
                  </a:lnTo>
                  <a:lnTo>
                    <a:pt x="3209" y="1929"/>
                  </a:lnTo>
                  <a:lnTo>
                    <a:pt x="3209" y="1930"/>
                  </a:lnTo>
                  <a:lnTo>
                    <a:pt x="3210" y="1929"/>
                  </a:lnTo>
                  <a:lnTo>
                    <a:pt x="3211" y="1929"/>
                  </a:lnTo>
                  <a:lnTo>
                    <a:pt x="3211" y="1930"/>
                  </a:lnTo>
                  <a:lnTo>
                    <a:pt x="3210" y="1930"/>
                  </a:lnTo>
                  <a:lnTo>
                    <a:pt x="3210" y="1932"/>
                  </a:lnTo>
                  <a:lnTo>
                    <a:pt x="3209" y="1932"/>
                  </a:lnTo>
                  <a:lnTo>
                    <a:pt x="3207" y="1932"/>
                  </a:lnTo>
                  <a:lnTo>
                    <a:pt x="3207" y="1930"/>
                  </a:lnTo>
                  <a:close/>
                  <a:moveTo>
                    <a:pt x="1184" y="1380"/>
                  </a:moveTo>
                  <a:lnTo>
                    <a:pt x="1184" y="1381"/>
                  </a:lnTo>
                  <a:lnTo>
                    <a:pt x="1184" y="1382"/>
                  </a:lnTo>
                  <a:lnTo>
                    <a:pt x="1183" y="1381"/>
                  </a:lnTo>
                  <a:lnTo>
                    <a:pt x="1183" y="1382"/>
                  </a:lnTo>
                  <a:lnTo>
                    <a:pt x="1179" y="1378"/>
                  </a:lnTo>
                  <a:lnTo>
                    <a:pt x="1178" y="1380"/>
                  </a:lnTo>
                  <a:lnTo>
                    <a:pt x="1177" y="1380"/>
                  </a:lnTo>
                  <a:lnTo>
                    <a:pt x="1177" y="1378"/>
                  </a:lnTo>
                  <a:lnTo>
                    <a:pt x="1181" y="1377"/>
                  </a:lnTo>
                  <a:lnTo>
                    <a:pt x="1183" y="1378"/>
                  </a:lnTo>
                  <a:lnTo>
                    <a:pt x="1184" y="1380"/>
                  </a:lnTo>
                  <a:close/>
                  <a:moveTo>
                    <a:pt x="3526" y="1318"/>
                  </a:moveTo>
                  <a:lnTo>
                    <a:pt x="3526" y="1319"/>
                  </a:lnTo>
                  <a:lnTo>
                    <a:pt x="3526" y="1321"/>
                  </a:lnTo>
                  <a:lnTo>
                    <a:pt x="3526" y="1322"/>
                  </a:lnTo>
                  <a:lnTo>
                    <a:pt x="3526" y="1323"/>
                  </a:lnTo>
                  <a:lnTo>
                    <a:pt x="3526" y="1325"/>
                  </a:lnTo>
                  <a:lnTo>
                    <a:pt x="3526" y="1326"/>
                  </a:lnTo>
                  <a:lnTo>
                    <a:pt x="3525" y="1326"/>
                  </a:lnTo>
                  <a:lnTo>
                    <a:pt x="3524" y="1326"/>
                  </a:lnTo>
                  <a:lnTo>
                    <a:pt x="3523" y="1326"/>
                  </a:lnTo>
                  <a:lnTo>
                    <a:pt x="3523" y="1325"/>
                  </a:lnTo>
                  <a:lnTo>
                    <a:pt x="3522" y="1324"/>
                  </a:lnTo>
                  <a:lnTo>
                    <a:pt x="3521" y="1323"/>
                  </a:lnTo>
                  <a:lnTo>
                    <a:pt x="3521" y="1322"/>
                  </a:lnTo>
                  <a:lnTo>
                    <a:pt x="3521" y="1321"/>
                  </a:lnTo>
                  <a:lnTo>
                    <a:pt x="3522" y="1319"/>
                  </a:lnTo>
                  <a:lnTo>
                    <a:pt x="3523" y="1319"/>
                  </a:lnTo>
                  <a:lnTo>
                    <a:pt x="3524" y="1318"/>
                  </a:lnTo>
                  <a:lnTo>
                    <a:pt x="3526" y="1318"/>
                  </a:lnTo>
                  <a:close/>
                  <a:moveTo>
                    <a:pt x="3731" y="1310"/>
                  </a:moveTo>
                  <a:lnTo>
                    <a:pt x="3734" y="1310"/>
                  </a:lnTo>
                  <a:lnTo>
                    <a:pt x="3734" y="1311"/>
                  </a:lnTo>
                  <a:lnTo>
                    <a:pt x="3733" y="1311"/>
                  </a:lnTo>
                  <a:lnTo>
                    <a:pt x="3733" y="1313"/>
                  </a:lnTo>
                  <a:lnTo>
                    <a:pt x="3731" y="1315"/>
                  </a:lnTo>
                  <a:lnTo>
                    <a:pt x="3730" y="1316"/>
                  </a:lnTo>
                  <a:lnTo>
                    <a:pt x="3729" y="1316"/>
                  </a:lnTo>
                  <a:lnTo>
                    <a:pt x="3729" y="1315"/>
                  </a:lnTo>
                  <a:lnTo>
                    <a:pt x="3728" y="1315"/>
                  </a:lnTo>
                  <a:lnTo>
                    <a:pt x="3727" y="1314"/>
                  </a:lnTo>
                  <a:lnTo>
                    <a:pt x="3727" y="1313"/>
                  </a:lnTo>
                  <a:lnTo>
                    <a:pt x="3729" y="1311"/>
                  </a:lnTo>
                  <a:lnTo>
                    <a:pt x="3731" y="1310"/>
                  </a:lnTo>
                  <a:close/>
                  <a:moveTo>
                    <a:pt x="1579" y="1234"/>
                  </a:moveTo>
                  <a:lnTo>
                    <a:pt x="1580" y="1235"/>
                  </a:lnTo>
                  <a:lnTo>
                    <a:pt x="1582" y="1239"/>
                  </a:lnTo>
                  <a:lnTo>
                    <a:pt x="1582" y="1242"/>
                  </a:lnTo>
                  <a:lnTo>
                    <a:pt x="1580" y="1244"/>
                  </a:lnTo>
                  <a:lnTo>
                    <a:pt x="1579" y="1247"/>
                  </a:lnTo>
                  <a:lnTo>
                    <a:pt x="1579" y="1249"/>
                  </a:lnTo>
                  <a:lnTo>
                    <a:pt x="1578" y="1254"/>
                  </a:lnTo>
                  <a:lnTo>
                    <a:pt x="1578" y="1256"/>
                  </a:lnTo>
                  <a:lnTo>
                    <a:pt x="1579" y="1258"/>
                  </a:lnTo>
                  <a:lnTo>
                    <a:pt x="1579" y="1261"/>
                  </a:lnTo>
                  <a:lnTo>
                    <a:pt x="1578" y="1263"/>
                  </a:lnTo>
                  <a:lnTo>
                    <a:pt x="1575" y="1266"/>
                  </a:lnTo>
                  <a:lnTo>
                    <a:pt x="1573" y="1267"/>
                  </a:lnTo>
                  <a:lnTo>
                    <a:pt x="1573" y="1265"/>
                  </a:lnTo>
                  <a:lnTo>
                    <a:pt x="1574" y="1261"/>
                  </a:lnTo>
                  <a:lnTo>
                    <a:pt x="1574" y="1258"/>
                  </a:lnTo>
                  <a:lnTo>
                    <a:pt x="1574" y="1256"/>
                  </a:lnTo>
                  <a:lnTo>
                    <a:pt x="1574" y="1252"/>
                  </a:lnTo>
                  <a:lnTo>
                    <a:pt x="1574" y="1249"/>
                  </a:lnTo>
                  <a:lnTo>
                    <a:pt x="1574" y="1246"/>
                  </a:lnTo>
                  <a:lnTo>
                    <a:pt x="1576" y="1243"/>
                  </a:lnTo>
                  <a:lnTo>
                    <a:pt x="1576" y="1240"/>
                  </a:lnTo>
                  <a:lnTo>
                    <a:pt x="1576" y="1236"/>
                  </a:lnTo>
                  <a:lnTo>
                    <a:pt x="1578" y="1234"/>
                  </a:lnTo>
                  <a:lnTo>
                    <a:pt x="1579" y="1234"/>
                  </a:lnTo>
                  <a:close/>
                  <a:moveTo>
                    <a:pt x="1934" y="698"/>
                  </a:moveTo>
                  <a:lnTo>
                    <a:pt x="1934" y="699"/>
                  </a:lnTo>
                  <a:lnTo>
                    <a:pt x="1933" y="698"/>
                  </a:lnTo>
                  <a:lnTo>
                    <a:pt x="1932" y="698"/>
                  </a:lnTo>
                  <a:lnTo>
                    <a:pt x="1930" y="699"/>
                  </a:lnTo>
                  <a:lnTo>
                    <a:pt x="1929" y="702"/>
                  </a:lnTo>
                  <a:lnTo>
                    <a:pt x="1929" y="700"/>
                  </a:lnTo>
                  <a:lnTo>
                    <a:pt x="1929" y="699"/>
                  </a:lnTo>
                  <a:lnTo>
                    <a:pt x="1923" y="699"/>
                  </a:lnTo>
                  <a:lnTo>
                    <a:pt x="1923" y="698"/>
                  </a:lnTo>
                  <a:lnTo>
                    <a:pt x="1930" y="697"/>
                  </a:lnTo>
                  <a:lnTo>
                    <a:pt x="1930" y="696"/>
                  </a:lnTo>
                  <a:lnTo>
                    <a:pt x="1934" y="696"/>
                  </a:lnTo>
                  <a:lnTo>
                    <a:pt x="1934" y="697"/>
                  </a:lnTo>
                  <a:lnTo>
                    <a:pt x="1934" y="698"/>
                  </a:lnTo>
                  <a:close/>
                  <a:moveTo>
                    <a:pt x="1721" y="655"/>
                  </a:moveTo>
                  <a:lnTo>
                    <a:pt x="1723" y="657"/>
                  </a:lnTo>
                  <a:lnTo>
                    <a:pt x="1722" y="661"/>
                  </a:lnTo>
                  <a:lnTo>
                    <a:pt x="1721" y="663"/>
                  </a:lnTo>
                  <a:lnTo>
                    <a:pt x="1719" y="666"/>
                  </a:lnTo>
                  <a:lnTo>
                    <a:pt x="1720" y="670"/>
                  </a:lnTo>
                  <a:lnTo>
                    <a:pt x="1719" y="672"/>
                  </a:lnTo>
                  <a:lnTo>
                    <a:pt x="1718" y="673"/>
                  </a:lnTo>
                  <a:lnTo>
                    <a:pt x="1716" y="673"/>
                  </a:lnTo>
                  <a:lnTo>
                    <a:pt x="1712" y="666"/>
                  </a:lnTo>
                  <a:lnTo>
                    <a:pt x="1711" y="662"/>
                  </a:lnTo>
                  <a:lnTo>
                    <a:pt x="1714" y="657"/>
                  </a:lnTo>
                  <a:lnTo>
                    <a:pt x="1721" y="65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7890B634-D5CD-B7B8-C599-6CE900CA86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5750" y="3756026"/>
              <a:ext cx="577850" cy="557213"/>
            </a:xfrm>
            <a:custGeom>
              <a:avLst/>
              <a:gdLst>
                <a:gd name="T0" fmla="*/ 206 w 364"/>
                <a:gd name="T1" fmla="*/ 15 h 351"/>
                <a:gd name="T2" fmla="*/ 229 w 364"/>
                <a:gd name="T3" fmla="*/ 33 h 351"/>
                <a:gd name="T4" fmla="*/ 247 w 364"/>
                <a:gd name="T5" fmla="*/ 36 h 351"/>
                <a:gd name="T6" fmla="*/ 259 w 364"/>
                <a:gd name="T7" fmla="*/ 55 h 351"/>
                <a:gd name="T8" fmla="*/ 281 w 364"/>
                <a:gd name="T9" fmla="*/ 62 h 351"/>
                <a:gd name="T10" fmla="*/ 302 w 364"/>
                <a:gd name="T11" fmla="*/ 75 h 351"/>
                <a:gd name="T12" fmla="*/ 325 w 364"/>
                <a:gd name="T13" fmla="*/ 88 h 351"/>
                <a:gd name="T14" fmla="*/ 315 w 364"/>
                <a:gd name="T15" fmla="*/ 119 h 351"/>
                <a:gd name="T16" fmla="*/ 305 w 364"/>
                <a:gd name="T17" fmla="*/ 139 h 351"/>
                <a:gd name="T18" fmla="*/ 292 w 364"/>
                <a:gd name="T19" fmla="*/ 154 h 351"/>
                <a:gd name="T20" fmla="*/ 275 w 364"/>
                <a:gd name="T21" fmla="*/ 185 h 351"/>
                <a:gd name="T22" fmla="*/ 296 w 364"/>
                <a:gd name="T23" fmla="*/ 181 h 351"/>
                <a:gd name="T24" fmla="*/ 299 w 364"/>
                <a:gd name="T25" fmla="*/ 204 h 351"/>
                <a:gd name="T26" fmla="*/ 293 w 364"/>
                <a:gd name="T27" fmla="*/ 221 h 351"/>
                <a:gd name="T28" fmla="*/ 297 w 364"/>
                <a:gd name="T29" fmla="*/ 242 h 351"/>
                <a:gd name="T30" fmla="*/ 316 w 364"/>
                <a:gd name="T31" fmla="*/ 260 h 351"/>
                <a:gd name="T32" fmla="*/ 299 w 364"/>
                <a:gd name="T33" fmla="*/ 277 h 351"/>
                <a:gd name="T34" fmla="*/ 284 w 364"/>
                <a:gd name="T35" fmla="*/ 293 h 351"/>
                <a:gd name="T36" fmla="*/ 269 w 364"/>
                <a:gd name="T37" fmla="*/ 292 h 351"/>
                <a:gd name="T38" fmla="*/ 256 w 364"/>
                <a:gd name="T39" fmla="*/ 280 h 351"/>
                <a:gd name="T40" fmla="*/ 244 w 364"/>
                <a:gd name="T41" fmla="*/ 278 h 351"/>
                <a:gd name="T42" fmla="*/ 217 w 364"/>
                <a:gd name="T43" fmla="*/ 284 h 351"/>
                <a:gd name="T44" fmla="*/ 203 w 364"/>
                <a:gd name="T45" fmla="*/ 312 h 351"/>
                <a:gd name="T46" fmla="*/ 186 w 364"/>
                <a:gd name="T47" fmla="*/ 317 h 351"/>
                <a:gd name="T48" fmla="*/ 163 w 364"/>
                <a:gd name="T49" fmla="*/ 309 h 351"/>
                <a:gd name="T50" fmla="*/ 142 w 364"/>
                <a:gd name="T51" fmla="*/ 306 h 351"/>
                <a:gd name="T52" fmla="*/ 113 w 364"/>
                <a:gd name="T53" fmla="*/ 304 h 351"/>
                <a:gd name="T54" fmla="*/ 91 w 364"/>
                <a:gd name="T55" fmla="*/ 292 h 351"/>
                <a:gd name="T56" fmla="*/ 91 w 364"/>
                <a:gd name="T57" fmla="*/ 268 h 351"/>
                <a:gd name="T58" fmla="*/ 103 w 364"/>
                <a:gd name="T59" fmla="*/ 210 h 351"/>
                <a:gd name="T60" fmla="*/ 111 w 364"/>
                <a:gd name="T61" fmla="*/ 222 h 351"/>
                <a:gd name="T62" fmla="*/ 100 w 364"/>
                <a:gd name="T63" fmla="*/ 195 h 351"/>
                <a:gd name="T64" fmla="*/ 90 w 364"/>
                <a:gd name="T65" fmla="*/ 178 h 351"/>
                <a:gd name="T66" fmla="*/ 78 w 364"/>
                <a:gd name="T67" fmla="*/ 154 h 351"/>
                <a:gd name="T68" fmla="*/ 72 w 364"/>
                <a:gd name="T69" fmla="*/ 144 h 351"/>
                <a:gd name="T70" fmla="*/ 63 w 364"/>
                <a:gd name="T71" fmla="*/ 136 h 351"/>
                <a:gd name="T72" fmla="*/ 57 w 364"/>
                <a:gd name="T73" fmla="*/ 132 h 351"/>
                <a:gd name="T74" fmla="*/ 49 w 364"/>
                <a:gd name="T75" fmla="*/ 135 h 351"/>
                <a:gd name="T76" fmla="*/ 44 w 364"/>
                <a:gd name="T77" fmla="*/ 128 h 351"/>
                <a:gd name="T78" fmla="*/ 23 w 364"/>
                <a:gd name="T79" fmla="*/ 121 h 351"/>
                <a:gd name="T80" fmla="*/ 20 w 364"/>
                <a:gd name="T81" fmla="*/ 112 h 351"/>
                <a:gd name="T82" fmla="*/ 21 w 364"/>
                <a:gd name="T83" fmla="*/ 108 h 351"/>
                <a:gd name="T84" fmla="*/ 8 w 364"/>
                <a:gd name="T85" fmla="*/ 104 h 351"/>
                <a:gd name="T86" fmla="*/ 19 w 364"/>
                <a:gd name="T87" fmla="*/ 93 h 351"/>
                <a:gd name="T88" fmla="*/ 33 w 364"/>
                <a:gd name="T89" fmla="*/ 91 h 351"/>
                <a:gd name="T90" fmla="*/ 49 w 364"/>
                <a:gd name="T91" fmla="*/ 85 h 351"/>
                <a:gd name="T92" fmla="*/ 66 w 364"/>
                <a:gd name="T93" fmla="*/ 94 h 351"/>
                <a:gd name="T94" fmla="*/ 77 w 364"/>
                <a:gd name="T95" fmla="*/ 96 h 351"/>
                <a:gd name="T96" fmla="*/ 88 w 364"/>
                <a:gd name="T97" fmla="*/ 87 h 351"/>
                <a:gd name="T98" fmla="*/ 85 w 364"/>
                <a:gd name="T99" fmla="*/ 67 h 351"/>
                <a:gd name="T100" fmla="*/ 88 w 364"/>
                <a:gd name="T101" fmla="*/ 55 h 351"/>
                <a:gd name="T102" fmla="*/ 113 w 364"/>
                <a:gd name="T103" fmla="*/ 67 h 351"/>
                <a:gd name="T104" fmla="*/ 133 w 364"/>
                <a:gd name="T105" fmla="*/ 52 h 351"/>
                <a:gd name="T106" fmla="*/ 166 w 364"/>
                <a:gd name="T107" fmla="*/ 20 h 351"/>
                <a:gd name="T108" fmla="*/ 362 w 364"/>
                <a:gd name="T109" fmla="*/ 309 h 351"/>
                <a:gd name="T110" fmla="*/ 350 w 364"/>
                <a:gd name="T111" fmla="*/ 308 h 351"/>
                <a:gd name="T112" fmla="*/ 362 w 364"/>
                <a:gd name="T113" fmla="*/ 303 h 351"/>
                <a:gd name="T114" fmla="*/ 359 w 364"/>
                <a:gd name="T115" fmla="*/ 337 h 351"/>
                <a:gd name="T116" fmla="*/ 351 w 364"/>
                <a:gd name="T117" fmla="*/ 347 h 351"/>
                <a:gd name="T118" fmla="*/ 345 w 364"/>
                <a:gd name="T119" fmla="*/ 335 h 351"/>
                <a:gd name="T120" fmla="*/ 97 w 364"/>
                <a:gd name="T121" fmla="*/ 194 h 351"/>
                <a:gd name="T122" fmla="*/ 89 w 364"/>
                <a:gd name="T123" fmla="*/ 183 h 351"/>
                <a:gd name="T124" fmla="*/ 49 w 364"/>
                <a:gd name="T125" fmla="*/ 14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351">
                  <a:moveTo>
                    <a:pt x="190" y="0"/>
                  </a:moveTo>
                  <a:lnTo>
                    <a:pt x="190" y="1"/>
                  </a:lnTo>
                  <a:lnTo>
                    <a:pt x="190" y="2"/>
                  </a:lnTo>
                  <a:lnTo>
                    <a:pt x="190" y="3"/>
                  </a:lnTo>
                  <a:lnTo>
                    <a:pt x="191" y="4"/>
                  </a:lnTo>
                  <a:lnTo>
                    <a:pt x="192" y="5"/>
                  </a:lnTo>
                  <a:lnTo>
                    <a:pt x="191" y="5"/>
                  </a:lnTo>
                  <a:lnTo>
                    <a:pt x="191" y="7"/>
                  </a:lnTo>
                  <a:lnTo>
                    <a:pt x="191" y="9"/>
                  </a:lnTo>
                  <a:lnTo>
                    <a:pt x="191" y="10"/>
                  </a:lnTo>
                  <a:lnTo>
                    <a:pt x="192" y="10"/>
                  </a:lnTo>
                  <a:lnTo>
                    <a:pt x="192" y="11"/>
                  </a:lnTo>
                  <a:lnTo>
                    <a:pt x="193" y="11"/>
                  </a:lnTo>
                  <a:lnTo>
                    <a:pt x="194" y="11"/>
                  </a:lnTo>
                  <a:lnTo>
                    <a:pt x="194" y="12"/>
                  </a:lnTo>
                  <a:lnTo>
                    <a:pt x="195" y="12"/>
                  </a:lnTo>
                  <a:lnTo>
                    <a:pt x="195" y="13"/>
                  </a:lnTo>
                  <a:lnTo>
                    <a:pt x="195" y="15"/>
                  </a:lnTo>
                  <a:lnTo>
                    <a:pt x="198" y="15"/>
                  </a:lnTo>
                  <a:lnTo>
                    <a:pt x="199" y="16"/>
                  </a:lnTo>
                  <a:lnTo>
                    <a:pt x="199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6" y="13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7" y="18"/>
                  </a:lnTo>
                  <a:lnTo>
                    <a:pt x="208" y="20"/>
                  </a:lnTo>
                  <a:lnTo>
                    <a:pt x="208" y="21"/>
                  </a:lnTo>
                  <a:lnTo>
                    <a:pt x="208" y="22"/>
                  </a:lnTo>
                  <a:lnTo>
                    <a:pt x="209" y="22"/>
                  </a:lnTo>
                  <a:lnTo>
                    <a:pt x="210" y="24"/>
                  </a:lnTo>
                  <a:lnTo>
                    <a:pt x="211" y="22"/>
                  </a:lnTo>
                  <a:lnTo>
                    <a:pt x="212" y="22"/>
                  </a:lnTo>
                  <a:lnTo>
                    <a:pt x="213" y="22"/>
                  </a:lnTo>
                  <a:lnTo>
                    <a:pt x="213" y="24"/>
                  </a:lnTo>
                  <a:lnTo>
                    <a:pt x="215" y="24"/>
                  </a:lnTo>
                  <a:lnTo>
                    <a:pt x="216" y="24"/>
                  </a:lnTo>
                  <a:lnTo>
                    <a:pt x="217" y="25"/>
                  </a:lnTo>
                  <a:lnTo>
                    <a:pt x="217" y="27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9" y="30"/>
                  </a:lnTo>
                  <a:lnTo>
                    <a:pt x="219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9"/>
                  </a:lnTo>
                  <a:lnTo>
                    <a:pt x="224" y="29"/>
                  </a:lnTo>
                  <a:lnTo>
                    <a:pt x="226" y="29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33"/>
                  </a:lnTo>
                  <a:lnTo>
                    <a:pt x="229" y="32"/>
                  </a:lnTo>
                  <a:lnTo>
                    <a:pt x="230" y="32"/>
                  </a:lnTo>
                  <a:lnTo>
                    <a:pt x="230" y="33"/>
                  </a:lnTo>
                  <a:lnTo>
                    <a:pt x="230" y="34"/>
                  </a:lnTo>
                  <a:lnTo>
                    <a:pt x="229" y="34"/>
                  </a:lnTo>
                  <a:lnTo>
                    <a:pt x="229" y="35"/>
                  </a:lnTo>
                  <a:lnTo>
                    <a:pt x="229" y="36"/>
                  </a:lnTo>
                  <a:lnTo>
                    <a:pt x="229" y="37"/>
                  </a:lnTo>
                  <a:lnTo>
                    <a:pt x="230" y="37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0" y="41"/>
                  </a:lnTo>
                  <a:lnTo>
                    <a:pt x="229" y="41"/>
                  </a:lnTo>
                  <a:lnTo>
                    <a:pt x="229" y="42"/>
                  </a:lnTo>
                  <a:lnTo>
                    <a:pt x="229" y="43"/>
                  </a:lnTo>
                  <a:lnTo>
                    <a:pt x="230" y="44"/>
                  </a:lnTo>
                  <a:lnTo>
                    <a:pt x="232" y="44"/>
                  </a:lnTo>
                  <a:lnTo>
                    <a:pt x="233" y="44"/>
                  </a:lnTo>
                  <a:lnTo>
                    <a:pt x="236" y="45"/>
                  </a:lnTo>
                  <a:lnTo>
                    <a:pt x="237" y="45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3" y="42"/>
                  </a:lnTo>
                  <a:lnTo>
                    <a:pt x="243" y="41"/>
                  </a:lnTo>
                  <a:lnTo>
                    <a:pt x="243" y="40"/>
                  </a:lnTo>
                  <a:lnTo>
                    <a:pt x="245" y="36"/>
                  </a:lnTo>
                  <a:lnTo>
                    <a:pt x="246" y="36"/>
                  </a:lnTo>
                  <a:lnTo>
                    <a:pt x="246" y="37"/>
                  </a:lnTo>
                  <a:lnTo>
                    <a:pt x="247" y="36"/>
                  </a:lnTo>
                  <a:lnTo>
                    <a:pt x="247" y="37"/>
                  </a:lnTo>
                  <a:lnTo>
                    <a:pt x="247" y="38"/>
                  </a:lnTo>
                  <a:lnTo>
                    <a:pt x="247" y="40"/>
                  </a:lnTo>
                  <a:lnTo>
                    <a:pt x="247" y="38"/>
                  </a:lnTo>
                  <a:lnTo>
                    <a:pt x="246" y="38"/>
                  </a:lnTo>
                  <a:lnTo>
                    <a:pt x="246" y="40"/>
                  </a:lnTo>
                  <a:lnTo>
                    <a:pt x="246" y="41"/>
                  </a:lnTo>
                  <a:lnTo>
                    <a:pt x="245" y="43"/>
                  </a:lnTo>
                  <a:lnTo>
                    <a:pt x="245" y="44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7" y="46"/>
                  </a:lnTo>
                  <a:lnTo>
                    <a:pt x="247" y="47"/>
                  </a:lnTo>
                  <a:lnTo>
                    <a:pt x="246" y="47"/>
                  </a:lnTo>
                  <a:lnTo>
                    <a:pt x="246" y="49"/>
                  </a:lnTo>
                  <a:lnTo>
                    <a:pt x="247" y="49"/>
                  </a:lnTo>
                  <a:lnTo>
                    <a:pt x="247" y="50"/>
                  </a:lnTo>
                  <a:lnTo>
                    <a:pt x="247" y="51"/>
                  </a:lnTo>
                  <a:lnTo>
                    <a:pt x="249" y="51"/>
                  </a:lnTo>
                  <a:lnTo>
                    <a:pt x="250" y="50"/>
                  </a:lnTo>
                  <a:lnTo>
                    <a:pt x="251" y="51"/>
                  </a:lnTo>
                  <a:lnTo>
                    <a:pt x="252" y="52"/>
                  </a:lnTo>
                  <a:lnTo>
                    <a:pt x="253" y="52"/>
                  </a:lnTo>
                  <a:lnTo>
                    <a:pt x="254" y="54"/>
                  </a:lnTo>
                  <a:lnTo>
                    <a:pt x="255" y="54"/>
                  </a:lnTo>
                  <a:lnTo>
                    <a:pt x="256" y="54"/>
                  </a:lnTo>
                  <a:lnTo>
                    <a:pt x="258" y="54"/>
                  </a:lnTo>
                  <a:lnTo>
                    <a:pt x="258" y="55"/>
                  </a:lnTo>
                  <a:lnTo>
                    <a:pt x="259" y="55"/>
                  </a:lnTo>
                  <a:lnTo>
                    <a:pt x="258" y="57"/>
                  </a:lnTo>
                  <a:lnTo>
                    <a:pt x="258" y="58"/>
                  </a:lnTo>
                  <a:lnTo>
                    <a:pt x="259" y="58"/>
                  </a:lnTo>
                  <a:lnTo>
                    <a:pt x="259" y="57"/>
                  </a:lnTo>
                  <a:lnTo>
                    <a:pt x="260" y="57"/>
                  </a:lnTo>
                  <a:lnTo>
                    <a:pt x="260" y="58"/>
                  </a:lnTo>
                  <a:lnTo>
                    <a:pt x="261" y="58"/>
                  </a:lnTo>
                  <a:lnTo>
                    <a:pt x="262" y="60"/>
                  </a:lnTo>
                  <a:lnTo>
                    <a:pt x="262" y="61"/>
                  </a:lnTo>
                  <a:lnTo>
                    <a:pt x="262" y="62"/>
                  </a:lnTo>
                  <a:lnTo>
                    <a:pt x="263" y="61"/>
                  </a:lnTo>
                  <a:lnTo>
                    <a:pt x="264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7" y="60"/>
                  </a:lnTo>
                  <a:lnTo>
                    <a:pt x="268" y="60"/>
                  </a:lnTo>
                  <a:lnTo>
                    <a:pt x="269" y="60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5" y="62"/>
                  </a:lnTo>
                  <a:lnTo>
                    <a:pt x="275" y="63"/>
                  </a:lnTo>
                  <a:lnTo>
                    <a:pt x="277" y="63"/>
                  </a:lnTo>
                  <a:lnTo>
                    <a:pt x="278" y="63"/>
                  </a:lnTo>
                  <a:lnTo>
                    <a:pt x="278" y="62"/>
                  </a:lnTo>
                  <a:lnTo>
                    <a:pt x="279" y="62"/>
                  </a:lnTo>
                  <a:lnTo>
                    <a:pt x="280" y="61"/>
                  </a:lnTo>
                  <a:lnTo>
                    <a:pt x="281" y="62"/>
                  </a:lnTo>
                  <a:lnTo>
                    <a:pt x="282" y="63"/>
                  </a:lnTo>
                  <a:lnTo>
                    <a:pt x="284" y="63"/>
                  </a:lnTo>
                  <a:lnTo>
                    <a:pt x="285" y="63"/>
                  </a:lnTo>
                  <a:lnTo>
                    <a:pt x="286" y="63"/>
                  </a:lnTo>
                  <a:lnTo>
                    <a:pt x="288" y="65"/>
                  </a:lnTo>
                  <a:lnTo>
                    <a:pt x="288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89" y="69"/>
                  </a:lnTo>
                  <a:lnTo>
                    <a:pt x="292" y="70"/>
                  </a:lnTo>
                  <a:lnTo>
                    <a:pt x="292" y="71"/>
                  </a:lnTo>
                  <a:lnTo>
                    <a:pt x="292" y="72"/>
                  </a:lnTo>
                  <a:lnTo>
                    <a:pt x="293" y="72"/>
                  </a:lnTo>
                  <a:lnTo>
                    <a:pt x="293" y="74"/>
                  </a:lnTo>
                  <a:lnTo>
                    <a:pt x="293" y="75"/>
                  </a:lnTo>
                  <a:lnTo>
                    <a:pt x="294" y="75"/>
                  </a:lnTo>
                  <a:lnTo>
                    <a:pt x="295" y="75"/>
                  </a:lnTo>
                  <a:lnTo>
                    <a:pt x="296" y="75"/>
                  </a:lnTo>
                  <a:lnTo>
                    <a:pt x="296" y="74"/>
                  </a:lnTo>
                  <a:lnTo>
                    <a:pt x="296" y="72"/>
                  </a:lnTo>
                  <a:lnTo>
                    <a:pt x="297" y="72"/>
                  </a:lnTo>
                  <a:lnTo>
                    <a:pt x="298" y="72"/>
                  </a:lnTo>
                  <a:lnTo>
                    <a:pt x="299" y="74"/>
                  </a:lnTo>
                  <a:lnTo>
                    <a:pt x="301" y="74"/>
                  </a:lnTo>
                  <a:lnTo>
                    <a:pt x="301" y="75"/>
                  </a:lnTo>
                  <a:lnTo>
                    <a:pt x="301" y="76"/>
                  </a:lnTo>
                  <a:lnTo>
                    <a:pt x="302" y="77"/>
                  </a:lnTo>
                  <a:lnTo>
                    <a:pt x="302" y="76"/>
                  </a:lnTo>
                  <a:lnTo>
                    <a:pt x="302" y="75"/>
                  </a:lnTo>
                  <a:lnTo>
                    <a:pt x="303" y="76"/>
                  </a:lnTo>
                  <a:lnTo>
                    <a:pt x="304" y="76"/>
                  </a:lnTo>
                  <a:lnTo>
                    <a:pt x="306" y="76"/>
                  </a:lnTo>
                  <a:lnTo>
                    <a:pt x="307" y="77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08" y="75"/>
                  </a:lnTo>
                  <a:lnTo>
                    <a:pt x="310" y="75"/>
                  </a:lnTo>
                  <a:lnTo>
                    <a:pt x="311" y="75"/>
                  </a:lnTo>
                  <a:lnTo>
                    <a:pt x="312" y="75"/>
                  </a:lnTo>
                  <a:lnTo>
                    <a:pt x="312" y="76"/>
                  </a:lnTo>
                  <a:lnTo>
                    <a:pt x="313" y="77"/>
                  </a:lnTo>
                  <a:lnTo>
                    <a:pt x="314" y="78"/>
                  </a:lnTo>
                  <a:lnTo>
                    <a:pt x="315" y="78"/>
                  </a:lnTo>
                  <a:lnTo>
                    <a:pt x="315" y="79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19" y="79"/>
                  </a:lnTo>
                  <a:lnTo>
                    <a:pt x="320" y="79"/>
                  </a:lnTo>
                  <a:lnTo>
                    <a:pt x="321" y="79"/>
                  </a:lnTo>
                  <a:lnTo>
                    <a:pt x="323" y="79"/>
                  </a:lnTo>
                  <a:lnTo>
                    <a:pt x="328" y="82"/>
                  </a:lnTo>
                  <a:lnTo>
                    <a:pt x="330" y="82"/>
                  </a:lnTo>
                  <a:lnTo>
                    <a:pt x="330" y="83"/>
                  </a:lnTo>
                  <a:lnTo>
                    <a:pt x="329" y="84"/>
                  </a:lnTo>
                  <a:lnTo>
                    <a:pt x="328" y="87"/>
                  </a:lnTo>
                  <a:lnTo>
                    <a:pt x="328" y="88"/>
                  </a:lnTo>
                  <a:lnTo>
                    <a:pt x="327" y="88"/>
                  </a:lnTo>
                  <a:lnTo>
                    <a:pt x="325" y="88"/>
                  </a:lnTo>
                  <a:lnTo>
                    <a:pt x="325" y="89"/>
                  </a:lnTo>
                  <a:lnTo>
                    <a:pt x="324" y="89"/>
                  </a:lnTo>
                  <a:lnTo>
                    <a:pt x="324" y="91"/>
                  </a:lnTo>
                  <a:lnTo>
                    <a:pt x="324" y="92"/>
                  </a:lnTo>
                  <a:lnTo>
                    <a:pt x="323" y="92"/>
                  </a:lnTo>
                  <a:lnTo>
                    <a:pt x="322" y="93"/>
                  </a:lnTo>
                  <a:lnTo>
                    <a:pt x="321" y="94"/>
                  </a:lnTo>
                  <a:lnTo>
                    <a:pt x="320" y="95"/>
                  </a:lnTo>
                  <a:lnTo>
                    <a:pt x="320" y="96"/>
                  </a:lnTo>
                  <a:lnTo>
                    <a:pt x="320" y="97"/>
                  </a:lnTo>
                  <a:lnTo>
                    <a:pt x="321" y="99"/>
                  </a:lnTo>
                  <a:lnTo>
                    <a:pt x="320" y="100"/>
                  </a:lnTo>
                  <a:lnTo>
                    <a:pt x="320" y="101"/>
                  </a:lnTo>
                  <a:lnTo>
                    <a:pt x="319" y="101"/>
                  </a:lnTo>
                  <a:lnTo>
                    <a:pt x="319" y="102"/>
                  </a:lnTo>
                  <a:lnTo>
                    <a:pt x="319" y="103"/>
                  </a:lnTo>
                  <a:lnTo>
                    <a:pt x="319" y="104"/>
                  </a:lnTo>
                  <a:lnTo>
                    <a:pt x="319" y="105"/>
                  </a:lnTo>
                  <a:lnTo>
                    <a:pt x="319" y="107"/>
                  </a:lnTo>
                  <a:lnTo>
                    <a:pt x="318" y="107"/>
                  </a:lnTo>
                  <a:lnTo>
                    <a:pt x="318" y="108"/>
                  </a:lnTo>
                  <a:lnTo>
                    <a:pt x="318" y="109"/>
                  </a:lnTo>
                  <a:lnTo>
                    <a:pt x="315" y="111"/>
                  </a:lnTo>
                  <a:lnTo>
                    <a:pt x="315" y="112"/>
                  </a:lnTo>
                  <a:lnTo>
                    <a:pt x="315" y="113"/>
                  </a:lnTo>
                  <a:lnTo>
                    <a:pt x="314" y="114"/>
                  </a:lnTo>
                  <a:lnTo>
                    <a:pt x="314" y="117"/>
                  </a:lnTo>
                  <a:lnTo>
                    <a:pt x="315" y="118"/>
                  </a:lnTo>
                  <a:lnTo>
                    <a:pt x="315" y="119"/>
                  </a:lnTo>
                  <a:lnTo>
                    <a:pt x="315" y="120"/>
                  </a:lnTo>
                  <a:lnTo>
                    <a:pt x="314" y="120"/>
                  </a:lnTo>
                  <a:lnTo>
                    <a:pt x="314" y="121"/>
                  </a:lnTo>
                  <a:lnTo>
                    <a:pt x="314" y="122"/>
                  </a:lnTo>
                  <a:lnTo>
                    <a:pt x="314" y="124"/>
                  </a:lnTo>
                  <a:lnTo>
                    <a:pt x="314" y="125"/>
                  </a:lnTo>
                  <a:lnTo>
                    <a:pt x="313" y="126"/>
                  </a:lnTo>
                  <a:lnTo>
                    <a:pt x="313" y="128"/>
                  </a:lnTo>
                  <a:lnTo>
                    <a:pt x="313" y="129"/>
                  </a:lnTo>
                  <a:lnTo>
                    <a:pt x="313" y="130"/>
                  </a:lnTo>
                  <a:lnTo>
                    <a:pt x="314" y="132"/>
                  </a:lnTo>
                  <a:lnTo>
                    <a:pt x="314" y="133"/>
                  </a:lnTo>
                  <a:lnTo>
                    <a:pt x="315" y="133"/>
                  </a:lnTo>
                  <a:lnTo>
                    <a:pt x="315" y="134"/>
                  </a:lnTo>
                  <a:lnTo>
                    <a:pt x="314" y="134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2" y="135"/>
                  </a:lnTo>
                  <a:lnTo>
                    <a:pt x="313" y="136"/>
                  </a:lnTo>
                  <a:lnTo>
                    <a:pt x="312" y="136"/>
                  </a:lnTo>
                  <a:lnTo>
                    <a:pt x="312" y="137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0" y="139"/>
                  </a:lnTo>
                  <a:lnTo>
                    <a:pt x="308" y="139"/>
                  </a:lnTo>
                  <a:lnTo>
                    <a:pt x="307" y="139"/>
                  </a:lnTo>
                  <a:lnTo>
                    <a:pt x="306" y="139"/>
                  </a:lnTo>
                  <a:lnTo>
                    <a:pt x="305" y="139"/>
                  </a:lnTo>
                  <a:lnTo>
                    <a:pt x="304" y="138"/>
                  </a:lnTo>
                  <a:lnTo>
                    <a:pt x="305" y="137"/>
                  </a:lnTo>
                  <a:lnTo>
                    <a:pt x="304" y="137"/>
                  </a:lnTo>
                  <a:lnTo>
                    <a:pt x="303" y="137"/>
                  </a:lnTo>
                  <a:lnTo>
                    <a:pt x="302" y="137"/>
                  </a:lnTo>
                  <a:lnTo>
                    <a:pt x="301" y="137"/>
                  </a:lnTo>
                  <a:lnTo>
                    <a:pt x="299" y="137"/>
                  </a:lnTo>
                  <a:lnTo>
                    <a:pt x="299" y="138"/>
                  </a:lnTo>
                  <a:lnTo>
                    <a:pt x="299" y="139"/>
                  </a:lnTo>
                  <a:lnTo>
                    <a:pt x="298" y="139"/>
                  </a:lnTo>
                  <a:lnTo>
                    <a:pt x="298" y="141"/>
                  </a:lnTo>
                  <a:lnTo>
                    <a:pt x="297" y="141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2"/>
                  </a:lnTo>
                  <a:lnTo>
                    <a:pt x="302" y="143"/>
                  </a:lnTo>
                  <a:lnTo>
                    <a:pt x="301" y="143"/>
                  </a:lnTo>
                  <a:lnTo>
                    <a:pt x="299" y="144"/>
                  </a:lnTo>
                  <a:lnTo>
                    <a:pt x="299" y="145"/>
                  </a:lnTo>
                  <a:lnTo>
                    <a:pt x="299" y="146"/>
                  </a:lnTo>
                  <a:lnTo>
                    <a:pt x="297" y="147"/>
                  </a:lnTo>
                  <a:lnTo>
                    <a:pt x="297" y="149"/>
                  </a:lnTo>
                  <a:lnTo>
                    <a:pt x="296" y="149"/>
                  </a:lnTo>
                  <a:lnTo>
                    <a:pt x="295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3" y="152"/>
                  </a:lnTo>
                  <a:lnTo>
                    <a:pt x="293" y="153"/>
                  </a:lnTo>
                  <a:lnTo>
                    <a:pt x="292" y="154"/>
                  </a:lnTo>
                  <a:lnTo>
                    <a:pt x="290" y="155"/>
                  </a:lnTo>
                  <a:lnTo>
                    <a:pt x="288" y="156"/>
                  </a:lnTo>
                  <a:lnTo>
                    <a:pt x="286" y="158"/>
                  </a:lnTo>
                  <a:lnTo>
                    <a:pt x="286" y="159"/>
                  </a:lnTo>
                  <a:lnTo>
                    <a:pt x="287" y="160"/>
                  </a:lnTo>
                  <a:lnTo>
                    <a:pt x="286" y="161"/>
                  </a:lnTo>
                  <a:lnTo>
                    <a:pt x="286" y="162"/>
                  </a:lnTo>
                  <a:lnTo>
                    <a:pt x="286" y="163"/>
                  </a:lnTo>
                  <a:lnTo>
                    <a:pt x="286" y="164"/>
                  </a:lnTo>
                  <a:lnTo>
                    <a:pt x="285" y="164"/>
                  </a:lnTo>
                  <a:lnTo>
                    <a:pt x="284" y="166"/>
                  </a:lnTo>
                  <a:lnTo>
                    <a:pt x="282" y="167"/>
                  </a:lnTo>
                  <a:lnTo>
                    <a:pt x="279" y="170"/>
                  </a:lnTo>
                  <a:lnTo>
                    <a:pt x="278" y="170"/>
                  </a:lnTo>
                  <a:lnTo>
                    <a:pt x="278" y="171"/>
                  </a:lnTo>
                  <a:lnTo>
                    <a:pt x="279" y="171"/>
                  </a:lnTo>
                  <a:lnTo>
                    <a:pt x="278" y="172"/>
                  </a:lnTo>
                  <a:lnTo>
                    <a:pt x="277" y="174"/>
                  </a:lnTo>
                  <a:lnTo>
                    <a:pt x="277" y="175"/>
                  </a:lnTo>
                  <a:lnTo>
                    <a:pt x="277" y="176"/>
                  </a:lnTo>
                  <a:lnTo>
                    <a:pt x="278" y="177"/>
                  </a:lnTo>
                  <a:lnTo>
                    <a:pt x="279" y="178"/>
                  </a:lnTo>
                  <a:lnTo>
                    <a:pt x="278" y="179"/>
                  </a:lnTo>
                  <a:lnTo>
                    <a:pt x="278" y="180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3"/>
                  </a:lnTo>
                  <a:lnTo>
                    <a:pt x="275" y="184"/>
                  </a:lnTo>
                  <a:lnTo>
                    <a:pt x="275" y="185"/>
                  </a:lnTo>
                  <a:lnTo>
                    <a:pt x="275" y="186"/>
                  </a:lnTo>
                  <a:lnTo>
                    <a:pt x="276" y="186"/>
                  </a:lnTo>
                  <a:lnTo>
                    <a:pt x="277" y="186"/>
                  </a:lnTo>
                  <a:lnTo>
                    <a:pt x="278" y="186"/>
                  </a:lnTo>
                  <a:lnTo>
                    <a:pt x="279" y="186"/>
                  </a:lnTo>
                  <a:lnTo>
                    <a:pt x="280" y="185"/>
                  </a:lnTo>
                  <a:lnTo>
                    <a:pt x="281" y="184"/>
                  </a:lnTo>
                  <a:lnTo>
                    <a:pt x="282" y="183"/>
                  </a:lnTo>
                  <a:lnTo>
                    <a:pt x="282" y="181"/>
                  </a:lnTo>
                  <a:lnTo>
                    <a:pt x="281" y="181"/>
                  </a:lnTo>
                  <a:lnTo>
                    <a:pt x="281" y="180"/>
                  </a:lnTo>
                  <a:lnTo>
                    <a:pt x="280" y="180"/>
                  </a:lnTo>
                  <a:lnTo>
                    <a:pt x="281" y="179"/>
                  </a:lnTo>
                  <a:lnTo>
                    <a:pt x="282" y="178"/>
                  </a:lnTo>
                  <a:lnTo>
                    <a:pt x="282" y="177"/>
                  </a:lnTo>
                  <a:lnTo>
                    <a:pt x="284" y="177"/>
                  </a:lnTo>
                  <a:lnTo>
                    <a:pt x="285" y="177"/>
                  </a:lnTo>
                  <a:lnTo>
                    <a:pt x="287" y="175"/>
                  </a:lnTo>
                  <a:lnTo>
                    <a:pt x="289" y="175"/>
                  </a:lnTo>
                  <a:lnTo>
                    <a:pt x="290" y="175"/>
                  </a:lnTo>
                  <a:lnTo>
                    <a:pt x="294" y="176"/>
                  </a:lnTo>
                  <a:lnTo>
                    <a:pt x="295" y="176"/>
                  </a:lnTo>
                  <a:lnTo>
                    <a:pt x="295" y="177"/>
                  </a:lnTo>
                  <a:lnTo>
                    <a:pt x="295" y="178"/>
                  </a:lnTo>
                  <a:lnTo>
                    <a:pt x="294" y="178"/>
                  </a:lnTo>
                  <a:lnTo>
                    <a:pt x="294" y="179"/>
                  </a:lnTo>
                  <a:lnTo>
                    <a:pt x="295" y="179"/>
                  </a:lnTo>
                  <a:lnTo>
                    <a:pt x="295" y="180"/>
                  </a:lnTo>
                  <a:lnTo>
                    <a:pt x="296" y="181"/>
                  </a:lnTo>
                  <a:lnTo>
                    <a:pt x="295" y="184"/>
                  </a:lnTo>
                  <a:lnTo>
                    <a:pt x="295" y="185"/>
                  </a:lnTo>
                  <a:lnTo>
                    <a:pt x="295" y="186"/>
                  </a:lnTo>
                  <a:lnTo>
                    <a:pt x="296" y="187"/>
                  </a:lnTo>
                  <a:lnTo>
                    <a:pt x="297" y="187"/>
                  </a:lnTo>
                  <a:lnTo>
                    <a:pt x="297" y="188"/>
                  </a:lnTo>
                  <a:lnTo>
                    <a:pt x="296" y="188"/>
                  </a:lnTo>
                  <a:lnTo>
                    <a:pt x="296" y="189"/>
                  </a:lnTo>
                  <a:lnTo>
                    <a:pt x="297" y="189"/>
                  </a:lnTo>
                  <a:lnTo>
                    <a:pt x="298" y="189"/>
                  </a:lnTo>
                  <a:lnTo>
                    <a:pt x="299" y="192"/>
                  </a:lnTo>
                  <a:lnTo>
                    <a:pt x="301" y="193"/>
                  </a:lnTo>
                  <a:lnTo>
                    <a:pt x="301" y="194"/>
                  </a:lnTo>
                  <a:lnTo>
                    <a:pt x="299" y="195"/>
                  </a:lnTo>
                  <a:lnTo>
                    <a:pt x="299" y="196"/>
                  </a:lnTo>
                  <a:lnTo>
                    <a:pt x="298" y="196"/>
                  </a:lnTo>
                  <a:lnTo>
                    <a:pt x="297" y="196"/>
                  </a:lnTo>
                  <a:lnTo>
                    <a:pt x="297" y="197"/>
                  </a:lnTo>
                  <a:lnTo>
                    <a:pt x="296" y="197"/>
                  </a:lnTo>
                  <a:lnTo>
                    <a:pt x="295" y="197"/>
                  </a:lnTo>
                  <a:lnTo>
                    <a:pt x="295" y="199"/>
                  </a:lnTo>
                  <a:lnTo>
                    <a:pt x="295" y="200"/>
                  </a:lnTo>
                  <a:lnTo>
                    <a:pt x="295" y="201"/>
                  </a:lnTo>
                  <a:lnTo>
                    <a:pt x="296" y="202"/>
                  </a:lnTo>
                  <a:lnTo>
                    <a:pt x="296" y="203"/>
                  </a:lnTo>
                  <a:lnTo>
                    <a:pt x="297" y="203"/>
                  </a:lnTo>
                  <a:lnTo>
                    <a:pt x="298" y="203"/>
                  </a:lnTo>
                  <a:lnTo>
                    <a:pt x="298" y="204"/>
                  </a:lnTo>
                  <a:lnTo>
                    <a:pt x="299" y="204"/>
                  </a:lnTo>
                  <a:lnTo>
                    <a:pt x="299" y="205"/>
                  </a:lnTo>
                  <a:lnTo>
                    <a:pt x="299" y="206"/>
                  </a:lnTo>
                  <a:lnTo>
                    <a:pt x="299" y="208"/>
                  </a:lnTo>
                  <a:lnTo>
                    <a:pt x="299" y="209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2" y="211"/>
                  </a:lnTo>
                  <a:lnTo>
                    <a:pt x="303" y="211"/>
                  </a:lnTo>
                  <a:lnTo>
                    <a:pt x="303" y="212"/>
                  </a:lnTo>
                  <a:lnTo>
                    <a:pt x="304" y="212"/>
                  </a:lnTo>
                  <a:lnTo>
                    <a:pt x="304" y="213"/>
                  </a:lnTo>
                  <a:lnTo>
                    <a:pt x="304" y="214"/>
                  </a:lnTo>
                  <a:lnTo>
                    <a:pt x="303" y="216"/>
                  </a:lnTo>
                  <a:lnTo>
                    <a:pt x="303" y="217"/>
                  </a:lnTo>
                  <a:lnTo>
                    <a:pt x="303" y="218"/>
                  </a:lnTo>
                  <a:lnTo>
                    <a:pt x="302" y="218"/>
                  </a:lnTo>
                  <a:lnTo>
                    <a:pt x="302" y="219"/>
                  </a:lnTo>
                  <a:lnTo>
                    <a:pt x="301" y="219"/>
                  </a:lnTo>
                  <a:lnTo>
                    <a:pt x="299" y="219"/>
                  </a:lnTo>
                  <a:lnTo>
                    <a:pt x="298" y="220"/>
                  </a:lnTo>
                  <a:lnTo>
                    <a:pt x="298" y="221"/>
                  </a:lnTo>
                  <a:lnTo>
                    <a:pt x="297" y="221"/>
                  </a:lnTo>
                  <a:lnTo>
                    <a:pt x="296" y="222"/>
                  </a:lnTo>
                  <a:lnTo>
                    <a:pt x="295" y="222"/>
                  </a:lnTo>
                  <a:lnTo>
                    <a:pt x="295" y="221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93" y="222"/>
                  </a:lnTo>
                  <a:lnTo>
                    <a:pt x="293" y="221"/>
                  </a:lnTo>
                  <a:lnTo>
                    <a:pt x="292" y="222"/>
                  </a:lnTo>
                  <a:lnTo>
                    <a:pt x="290" y="222"/>
                  </a:lnTo>
                  <a:lnTo>
                    <a:pt x="290" y="224"/>
                  </a:lnTo>
                  <a:lnTo>
                    <a:pt x="292" y="225"/>
                  </a:lnTo>
                  <a:lnTo>
                    <a:pt x="292" y="226"/>
                  </a:lnTo>
                  <a:lnTo>
                    <a:pt x="293" y="226"/>
                  </a:lnTo>
                  <a:lnTo>
                    <a:pt x="294" y="226"/>
                  </a:lnTo>
                  <a:lnTo>
                    <a:pt x="294" y="227"/>
                  </a:lnTo>
                  <a:lnTo>
                    <a:pt x="294" y="229"/>
                  </a:lnTo>
                  <a:lnTo>
                    <a:pt x="294" y="230"/>
                  </a:lnTo>
                  <a:lnTo>
                    <a:pt x="295" y="230"/>
                  </a:lnTo>
                  <a:lnTo>
                    <a:pt x="296" y="231"/>
                  </a:lnTo>
                  <a:lnTo>
                    <a:pt x="297" y="231"/>
                  </a:lnTo>
                  <a:lnTo>
                    <a:pt x="298" y="231"/>
                  </a:lnTo>
                  <a:lnTo>
                    <a:pt x="299" y="233"/>
                  </a:lnTo>
                  <a:lnTo>
                    <a:pt x="301" y="233"/>
                  </a:lnTo>
                  <a:lnTo>
                    <a:pt x="301" y="234"/>
                  </a:lnTo>
                  <a:lnTo>
                    <a:pt x="301" y="235"/>
                  </a:lnTo>
                  <a:lnTo>
                    <a:pt x="301" y="236"/>
                  </a:lnTo>
                  <a:lnTo>
                    <a:pt x="302" y="237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301" y="237"/>
                  </a:lnTo>
                  <a:lnTo>
                    <a:pt x="299" y="237"/>
                  </a:lnTo>
                  <a:lnTo>
                    <a:pt x="299" y="238"/>
                  </a:lnTo>
                  <a:lnTo>
                    <a:pt x="298" y="238"/>
                  </a:lnTo>
                  <a:lnTo>
                    <a:pt x="298" y="239"/>
                  </a:lnTo>
                  <a:lnTo>
                    <a:pt x="298" y="241"/>
                  </a:lnTo>
                  <a:lnTo>
                    <a:pt x="297" y="242"/>
                  </a:lnTo>
                  <a:lnTo>
                    <a:pt x="296" y="243"/>
                  </a:lnTo>
                  <a:lnTo>
                    <a:pt x="296" y="244"/>
                  </a:lnTo>
                  <a:lnTo>
                    <a:pt x="297" y="245"/>
                  </a:lnTo>
                  <a:lnTo>
                    <a:pt x="297" y="246"/>
                  </a:lnTo>
                  <a:lnTo>
                    <a:pt x="298" y="246"/>
                  </a:lnTo>
                  <a:lnTo>
                    <a:pt x="297" y="247"/>
                  </a:lnTo>
                  <a:lnTo>
                    <a:pt x="297" y="248"/>
                  </a:lnTo>
                  <a:lnTo>
                    <a:pt x="297" y="250"/>
                  </a:lnTo>
                  <a:lnTo>
                    <a:pt x="298" y="251"/>
                  </a:lnTo>
                  <a:lnTo>
                    <a:pt x="298" y="252"/>
                  </a:lnTo>
                  <a:lnTo>
                    <a:pt x="299" y="252"/>
                  </a:lnTo>
                  <a:lnTo>
                    <a:pt x="299" y="253"/>
                  </a:lnTo>
                  <a:lnTo>
                    <a:pt x="301" y="253"/>
                  </a:lnTo>
                  <a:lnTo>
                    <a:pt x="302" y="253"/>
                  </a:lnTo>
                  <a:lnTo>
                    <a:pt x="303" y="254"/>
                  </a:lnTo>
                  <a:lnTo>
                    <a:pt x="304" y="254"/>
                  </a:lnTo>
                  <a:lnTo>
                    <a:pt x="306" y="256"/>
                  </a:lnTo>
                  <a:lnTo>
                    <a:pt x="307" y="256"/>
                  </a:lnTo>
                  <a:lnTo>
                    <a:pt x="308" y="256"/>
                  </a:lnTo>
                  <a:lnTo>
                    <a:pt x="308" y="258"/>
                  </a:lnTo>
                  <a:lnTo>
                    <a:pt x="310" y="258"/>
                  </a:lnTo>
                  <a:lnTo>
                    <a:pt x="314" y="256"/>
                  </a:lnTo>
                  <a:lnTo>
                    <a:pt x="315" y="255"/>
                  </a:lnTo>
                  <a:lnTo>
                    <a:pt x="316" y="255"/>
                  </a:lnTo>
                  <a:lnTo>
                    <a:pt x="316" y="256"/>
                  </a:lnTo>
                  <a:lnTo>
                    <a:pt x="316" y="258"/>
                  </a:lnTo>
                  <a:lnTo>
                    <a:pt x="318" y="259"/>
                  </a:lnTo>
                  <a:lnTo>
                    <a:pt x="318" y="260"/>
                  </a:lnTo>
                  <a:lnTo>
                    <a:pt x="316" y="260"/>
                  </a:lnTo>
                  <a:lnTo>
                    <a:pt x="316" y="261"/>
                  </a:lnTo>
                  <a:lnTo>
                    <a:pt x="316" y="262"/>
                  </a:lnTo>
                  <a:lnTo>
                    <a:pt x="315" y="262"/>
                  </a:lnTo>
                  <a:lnTo>
                    <a:pt x="314" y="263"/>
                  </a:lnTo>
                  <a:lnTo>
                    <a:pt x="313" y="264"/>
                  </a:lnTo>
                  <a:lnTo>
                    <a:pt x="312" y="266"/>
                  </a:lnTo>
                  <a:lnTo>
                    <a:pt x="312" y="267"/>
                  </a:lnTo>
                  <a:lnTo>
                    <a:pt x="313" y="269"/>
                  </a:lnTo>
                  <a:lnTo>
                    <a:pt x="312" y="269"/>
                  </a:lnTo>
                  <a:lnTo>
                    <a:pt x="312" y="270"/>
                  </a:lnTo>
                  <a:lnTo>
                    <a:pt x="311" y="270"/>
                  </a:lnTo>
                  <a:lnTo>
                    <a:pt x="310" y="270"/>
                  </a:lnTo>
                  <a:lnTo>
                    <a:pt x="310" y="271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7" y="272"/>
                  </a:lnTo>
                  <a:lnTo>
                    <a:pt x="306" y="272"/>
                  </a:lnTo>
                  <a:lnTo>
                    <a:pt x="306" y="273"/>
                  </a:lnTo>
                  <a:lnTo>
                    <a:pt x="305" y="273"/>
                  </a:lnTo>
                  <a:lnTo>
                    <a:pt x="304" y="273"/>
                  </a:lnTo>
                  <a:lnTo>
                    <a:pt x="304" y="275"/>
                  </a:lnTo>
                  <a:lnTo>
                    <a:pt x="303" y="276"/>
                  </a:lnTo>
                  <a:lnTo>
                    <a:pt x="304" y="276"/>
                  </a:lnTo>
                  <a:lnTo>
                    <a:pt x="304" y="277"/>
                  </a:lnTo>
                  <a:lnTo>
                    <a:pt x="303" y="277"/>
                  </a:lnTo>
                  <a:lnTo>
                    <a:pt x="302" y="277"/>
                  </a:lnTo>
                  <a:lnTo>
                    <a:pt x="301" y="278"/>
                  </a:lnTo>
                  <a:lnTo>
                    <a:pt x="301" y="277"/>
                  </a:lnTo>
                  <a:lnTo>
                    <a:pt x="299" y="277"/>
                  </a:lnTo>
                  <a:lnTo>
                    <a:pt x="299" y="278"/>
                  </a:lnTo>
                  <a:lnTo>
                    <a:pt x="298" y="278"/>
                  </a:lnTo>
                  <a:lnTo>
                    <a:pt x="299" y="279"/>
                  </a:lnTo>
                  <a:lnTo>
                    <a:pt x="298" y="280"/>
                  </a:lnTo>
                  <a:lnTo>
                    <a:pt x="297" y="281"/>
                  </a:lnTo>
                  <a:lnTo>
                    <a:pt x="296" y="281"/>
                  </a:lnTo>
                  <a:lnTo>
                    <a:pt x="295" y="283"/>
                  </a:lnTo>
                  <a:lnTo>
                    <a:pt x="295" y="281"/>
                  </a:lnTo>
                  <a:lnTo>
                    <a:pt x="294" y="281"/>
                  </a:lnTo>
                  <a:lnTo>
                    <a:pt x="294" y="283"/>
                  </a:lnTo>
                  <a:lnTo>
                    <a:pt x="293" y="284"/>
                  </a:lnTo>
                  <a:lnTo>
                    <a:pt x="292" y="285"/>
                  </a:lnTo>
                  <a:lnTo>
                    <a:pt x="290" y="286"/>
                  </a:lnTo>
                  <a:lnTo>
                    <a:pt x="290" y="287"/>
                  </a:lnTo>
                  <a:lnTo>
                    <a:pt x="292" y="287"/>
                  </a:lnTo>
                  <a:lnTo>
                    <a:pt x="293" y="287"/>
                  </a:lnTo>
                  <a:lnTo>
                    <a:pt x="292" y="288"/>
                  </a:lnTo>
                  <a:lnTo>
                    <a:pt x="293" y="289"/>
                  </a:lnTo>
                  <a:lnTo>
                    <a:pt x="292" y="289"/>
                  </a:lnTo>
                  <a:lnTo>
                    <a:pt x="290" y="291"/>
                  </a:lnTo>
                  <a:lnTo>
                    <a:pt x="290" y="289"/>
                  </a:lnTo>
                  <a:lnTo>
                    <a:pt x="289" y="289"/>
                  </a:lnTo>
                  <a:lnTo>
                    <a:pt x="289" y="291"/>
                  </a:lnTo>
                  <a:lnTo>
                    <a:pt x="288" y="291"/>
                  </a:lnTo>
                  <a:lnTo>
                    <a:pt x="287" y="291"/>
                  </a:lnTo>
                  <a:lnTo>
                    <a:pt x="286" y="291"/>
                  </a:lnTo>
                  <a:lnTo>
                    <a:pt x="285" y="292"/>
                  </a:lnTo>
                  <a:lnTo>
                    <a:pt x="285" y="293"/>
                  </a:lnTo>
                  <a:lnTo>
                    <a:pt x="284" y="293"/>
                  </a:lnTo>
                  <a:lnTo>
                    <a:pt x="282" y="293"/>
                  </a:lnTo>
                  <a:lnTo>
                    <a:pt x="282" y="292"/>
                  </a:lnTo>
                  <a:lnTo>
                    <a:pt x="281" y="292"/>
                  </a:lnTo>
                  <a:lnTo>
                    <a:pt x="280" y="293"/>
                  </a:lnTo>
                  <a:lnTo>
                    <a:pt x="279" y="293"/>
                  </a:lnTo>
                  <a:lnTo>
                    <a:pt x="279" y="294"/>
                  </a:lnTo>
                  <a:lnTo>
                    <a:pt x="280" y="295"/>
                  </a:lnTo>
                  <a:lnTo>
                    <a:pt x="280" y="294"/>
                  </a:lnTo>
                  <a:lnTo>
                    <a:pt x="280" y="295"/>
                  </a:lnTo>
                  <a:lnTo>
                    <a:pt x="279" y="295"/>
                  </a:lnTo>
                  <a:lnTo>
                    <a:pt x="278" y="295"/>
                  </a:lnTo>
                  <a:lnTo>
                    <a:pt x="278" y="294"/>
                  </a:lnTo>
                  <a:lnTo>
                    <a:pt x="279" y="294"/>
                  </a:lnTo>
                  <a:lnTo>
                    <a:pt x="278" y="293"/>
                  </a:lnTo>
                  <a:lnTo>
                    <a:pt x="277" y="293"/>
                  </a:lnTo>
                  <a:lnTo>
                    <a:pt x="276" y="293"/>
                  </a:lnTo>
                  <a:lnTo>
                    <a:pt x="275" y="293"/>
                  </a:lnTo>
                  <a:lnTo>
                    <a:pt x="273" y="292"/>
                  </a:lnTo>
                  <a:lnTo>
                    <a:pt x="272" y="292"/>
                  </a:lnTo>
                  <a:lnTo>
                    <a:pt x="273" y="293"/>
                  </a:lnTo>
                  <a:lnTo>
                    <a:pt x="275" y="293"/>
                  </a:lnTo>
                  <a:lnTo>
                    <a:pt x="273" y="294"/>
                  </a:lnTo>
                  <a:lnTo>
                    <a:pt x="272" y="294"/>
                  </a:lnTo>
                  <a:lnTo>
                    <a:pt x="271" y="294"/>
                  </a:lnTo>
                  <a:lnTo>
                    <a:pt x="270" y="294"/>
                  </a:lnTo>
                  <a:lnTo>
                    <a:pt x="270" y="293"/>
                  </a:lnTo>
                  <a:lnTo>
                    <a:pt x="271" y="293"/>
                  </a:lnTo>
                  <a:lnTo>
                    <a:pt x="270" y="292"/>
                  </a:lnTo>
                  <a:lnTo>
                    <a:pt x="269" y="292"/>
                  </a:lnTo>
                  <a:lnTo>
                    <a:pt x="268" y="291"/>
                  </a:lnTo>
                  <a:lnTo>
                    <a:pt x="268" y="289"/>
                  </a:lnTo>
                  <a:lnTo>
                    <a:pt x="267" y="289"/>
                  </a:lnTo>
                  <a:lnTo>
                    <a:pt x="266" y="289"/>
                  </a:lnTo>
                  <a:lnTo>
                    <a:pt x="266" y="291"/>
                  </a:lnTo>
                  <a:lnTo>
                    <a:pt x="264" y="291"/>
                  </a:lnTo>
                  <a:lnTo>
                    <a:pt x="264" y="289"/>
                  </a:lnTo>
                  <a:lnTo>
                    <a:pt x="263" y="288"/>
                  </a:lnTo>
                  <a:lnTo>
                    <a:pt x="263" y="289"/>
                  </a:lnTo>
                  <a:lnTo>
                    <a:pt x="262" y="289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60" y="288"/>
                  </a:lnTo>
                  <a:lnTo>
                    <a:pt x="260" y="287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6" y="285"/>
                  </a:lnTo>
                  <a:lnTo>
                    <a:pt x="254" y="285"/>
                  </a:lnTo>
                  <a:lnTo>
                    <a:pt x="252" y="285"/>
                  </a:lnTo>
                  <a:lnTo>
                    <a:pt x="251" y="284"/>
                  </a:lnTo>
                  <a:lnTo>
                    <a:pt x="251" y="283"/>
                  </a:lnTo>
                  <a:lnTo>
                    <a:pt x="251" y="281"/>
                  </a:lnTo>
                  <a:lnTo>
                    <a:pt x="252" y="281"/>
                  </a:lnTo>
                  <a:lnTo>
                    <a:pt x="254" y="281"/>
                  </a:lnTo>
                  <a:lnTo>
                    <a:pt x="255" y="281"/>
                  </a:lnTo>
                  <a:lnTo>
                    <a:pt x="256" y="280"/>
                  </a:lnTo>
                  <a:lnTo>
                    <a:pt x="256" y="279"/>
                  </a:lnTo>
                  <a:lnTo>
                    <a:pt x="255" y="279"/>
                  </a:lnTo>
                  <a:lnTo>
                    <a:pt x="254" y="279"/>
                  </a:lnTo>
                  <a:lnTo>
                    <a:pt x="253" y="279"/>
                  </a:lnTo>
                  <a:lnTo>
                    <a:pt x="253" y="278"/>
                  </a:lnTo>
                  <a:lnTo>
                    <a:pt x="252" y="278"/>
                  </a:lnTo>
                  <a:lnTo>
                    <a:pt x="252" y="277"/>
                  </a:lnTo>
                  <a:lnTo>
                    <a:pt x="251" y="277"/>
                  </a:lnTo>
                  <a:lnTo>
                    <a:pt x="251" y="278"/>
                  </a:lnTo>
                  <a:lnTo>
                    <a:pt x="251" y="279"/>
                  </a:lnTo>
                  <a:lnTo>
                    <a:pt x="252" y="279"/>
                  </a:lnTo>
                  <a:lnTo>
                    <a:pt x="252" y="280"/>
                  </a:lnTo>
                  <a:lnTo>
                    <a:pt x="252" y="281"/>
                  </a:lnTo>
                  <a:lnTo>
                    <a:pt x="251" y="281"/>
                  </a:lnTo>
                  <a:lnTo>
                    <a:pt x="250" y="281"/>
                  </a:lnTo>
                  <a:lnTo>
                    <a:pt x="249" y="281"/>
                  </a:lnTo>
                  <a:lnTo>
                    <a:pt x="247" y="281"/>
                  </a:lnTo>
                  <a:lnTo>
                    <a:pt x="247" y="283"/>
                  </a:lnTo>
                  <a:lnTo>
                    <a:pt x="247" y="284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7" y="285"/>
                  </a:lnTo>
                  <a:lnTo>
                    <a:pt x="247" y="284"/>
                  </a:lnTo>
                  <a:lnTo>
                    <a:pt x="246" y="283"/>
                  </a:lnTo>
                  <a:lnTo>
                    <a:pt x="245" y="283"/>
                  </a:lnTo>
                  <a:lnTo>
                    <a:pt x="245" y="281"/>
                  </a:lnTo>
                  <a:lnTo>
                    <a:pt x="244" y="280"/>
                  </a:lnTo>
                  <a:lnTo>
                    <a:pt x="244" y="279"/>
                  </a:lnTo>
                  <a:lnTo>
                    <a:pt x="244" y="278"/>
                  </a:lnTo>
                  <a:lnTo>
                    <a:pt x="244" y="277"/>
                  </a:lnTo>
                  <a:lnTo>
                    <a:pt x="243" y="276"/>
                  </a:lnTo>
                  <a:lnTo>
                    <a:pt x="243" y="277"/>
                  </a:lnTo>
                  <a:lnTo>
                    <a:pt x="244" y="278"/>
                  </a:lnTo>
                  <a:lnTo>
                    <a:pt x="244" y="280"/>
                  </a:lnTo>
                  <a:lnTo>
                    <a:pt x="244" y="281"/>
                  </a:lnTo>
                  <a:lnTo>
                    <a:pt x="245" y="283"/>
                  </a:lnTo>
                  <a:lnTo>
                    <a:pt x="246" y="284"/>
                  </a:lnTo>
                  <a:lnTo>
                    <a:pt x="245" y="284"/>
                  </a:lnTo>
                  <a:lnTo>
                    <a:pt x="243" y="284"/>
                  </a:lnTo>
                  <a:lnTo>
                    <a:pt x="241" y="284"/>
                  </a:lnTo>
                  <a:lnTo>
                    <a:pt x="239" y="284"/>
                  </a:lnTo>
                  <a:lnTo>
                    <a:pt x="239" y="283"/>
                  </a:lnTo>
                  <a:lnTo>
                    <a:pt x="241" y="283"/>
                  </a:lnTo>
                  <a:lnTo>
                    <a:pt x="241" y="281"/>
                  </a:lnTo>
                  <a:lnTo>
                    <a:pt x="239" y="280"/>
                  </a:lnTo>
                  <a:lnTo>
                    <a:pt x="238" y="280"/>
                  </a:lnTo>
                  <a:lnTo>
                    <a:pt x="236" y="280"/>
                  </a:lnTo>
                  <a:lnTo>
                    <a:pt x="230" y="280"/>
                  </a:lnTo>
                  <a:lnTo>
                    <a:pt x="229" y="280"/>
                  </a:lnTo>
                  <a:lnTo>
                    <a:pt x="229" y="279"/>
                  </a:lnTo>
                  <a:lnTo>
                    <a:pt x="228" y="278"/>
                  </a:lnTo>
                  <a:lnTo>
                    <a:pt x="229" y="278"/>
                  </a:lnTo>
                  <a:lnTo>
                    <a:pt x="228" y="277"/>
                  </a:lnTo>
                  <a:lnTo>
                    <a:pt x="227" y="277"/>
                  </a:lnTo>
                  <a:lnTo>
                    <a:pt x="226" y="277"/>
                  </a:lnTo>
                  <a:lnTo>
                    <a:pt x="225" y="278"/>
                  </a:lnTo>
                  <a:lnTo>
                    <a:pt x="219" y="281"/>
                  </a:lnTo>
                  <a:lnTo>
                    <a:pt x="217" y="284"/>
                  </a:lnTo>
                  <a:lnTo>
                    <a:pt x="216" y="284"/>
                  </a:lnTo>
                  <a:lnTo>
                    <a:pt x="213" y="286"/>
                  </a:lnTo>
                  <a:lnTo>
                    <a:pt x="213" y="287"/>
                  </a:lnTo>
                  <a:lnTo>
                    <a:pt x="212" y="286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7"/>
                  </a:lnTo>
                  <a:lnTo>
                    <a:pt x="207" y="288"/>
                  </a:lnTo>
                  <a:lnTo>
                    <a:pt x="207" y="289"/>
                  </a:lnTo>
                  <a:lnTo>
                    <a:pt x="206" y="289"/>
                  </a:lnTo>
                  <a:lnTo>
                    <a:pt x="206" y="291"/>
                  </a:lnTo>
                  <a:lnTo>
                    <a:pt x="204" y="292"/>
                  </a:lnTo>
                  <a:lnTo>
                    <a:pt x="204" y="293"/>
                  </a:lnTo>
                  <a:lnTo>
                    <a:pt x="203" y="293"/>
                  </a:lnTo>
                  <a:lnTo>
                    <a:pt x="203" y="294"/>
                  </a:lnTo>
                  <a:lnTo>
                    <a:pt x="203" y="295"/>
                  </a:lnTo>
                  <a:lnTo>
                    <a:pt x="202" y="296"/>
                  </a:lnTo>
                  <a:lnTo>
                    <a:pt x="202" y="297"/>
                  </a:lnTo>
                  <a:lnTo>
                    <a:pt x="202" y="298"/>
                  </a:lnTo>
                  <a:lnTo>
                    <a:pt x="202" y="300"/>
                  </a:lnTo>
                  <a:lnTo>
                    <a:pt x="202" y="301"/>
                  </a:lnTo>
                  <a:lnTo>
                    <a:pt x="202" y="303"/>
                  </a:lnTo>
                  <a:lnTo>
                    <a:pt x="202" y="304"/>
                  </a:lnTo>
                  <a:lnTo>
                    <a:pt x="202" y="305"/>
                  </a:lnTo>
                  <a:lnTo>
                    <a:pt x="202" y="306"/>
                  </a:lnTo>
                  <a:lnTo>
                    <a:pt x="202" y="309"/>
                  </a:lnTo>
                  <a:lnTo>
                    <a:pt x="202" y="310"/>
                  </a:lnTo>
                  <a:lnTo>
                    <a:pt x="202" y="311"/>
                  </a:lnTo>
                  <a:lnTo>
                    <a:pt x="203" y="312"/>
                  </a:lnTo>
                  <a:lnTo>
                    <a:pt x="204" y="312"/>
                  </a:lnTo>
                  <a:lnTo>
                    <a:pt x="204" y="313"/>
                  </a:lnTo>
                  <a:lnTo>
                    <a:pt x="206" y="313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4" y="315"/>
                  </a:lnTo>
                  <a:lnTo>
                    <a:pt x="203" y="315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4"/>
                  </a:lnTo>
                  <a:lnTo>
                    <a:pt x="200" y="314"/>
                  </a:lnTo>
                  <a:lnTo>
                    <a:pt x="199" y="314"/>
                  </a:lnTo>
                  <a:lnTo>
                    <a:pt x="198" y="314"/>
                  </a:lnTo>
                  <a:lnTo>
                    <a:pt x="197" y="314"/>
                  </a:lnTo>
                  <a:lnTo>
                    <a:pt x="197" y="315"/>
                  </a:lnTo>
                  <a:lnTo>
                    <a:pt x="195" y="315"/>
                  </a:lnTo>
                  <a:lnTo>
                    <a:pt x="194" y="315"/>
                  </a:lnTo>
                  <a:lnTo>
                    <a:pt x="193" y="317"/>
                  </a:lnTo>
                  <a:lnTo>
                    <a:pt x="192" y="317"/>
                  </a:lnTo>
                  <a:lnTo>
                    <a:pt x="192" y="318"/>
                  </a:lnTo>
                  <a:lnTo>
                    <a:pt x="193" y="318"/>
                  </a:lnTo>
                  <a:lnTo>
                    <a:pt x="192" y="319"/>
                  </a:lnTo>
                  <a:lnTo>
                    <a:pt x="192" y="318"/>
                  </a:lnTo>
                  <a:lnTo>
                    <a:pt x="191" y="318"/>
                  </a:lnTo>
                  <a:lnTo>
                    <a:pt x="190" y="318"/>
                  </a:lnTo>
                  <a:lnTo>
                    <a:pt x="190" y="319"/>
                  </a:lnTo>
                  <a:lnTo>
                    <a:pt x="189" y="319"/>
                  </a:lnTo>
                  <a:lnTo>
                    <a:pt x="187" y="318"/>
                  </a:lnTo>
                  <a:lnTo>
                    <a:pt x="186" y="317"/>
                  </a:lnTo>
                  <a:lnTo>
                    <a:pt x="185" y="317"/>
                  </a:lnTo>
                  <a:lnTo>
                    <a:pt x="184" y="315"/>
                  </a:lnTo>
                  <a:lnTo>
                    <a:pt x="183" y="315"/>
                  </a:lnTo>
                  <a:lnTo>
                    <a:pt x="182" y="315"/>
                  </a:lnTo>
                  <a:lnTo>
                    <a:pt x="181" y="315"/>
                  </a:lnTo>
                  <a:lnTo>
                    <a:pt x="180" y="315"/>
                  </a:lnTo>
                  <a:lnTo>
                    <a:pt x="180" y="317"/>
                  </a:lnTo>
                  <a:lnTo>
                    <a:pt x="178" y="317"/>
                  </a:lnTo>
                  <a:lnTo>
                    <a:pt x="178" y="318"/>
                  </a:lnTo>
                  <a:lnTo>
                    <a:pt x="177" y="318"/>
                  </a:lnTo>
                  <a:lnTo>
                    <a:pt x="176" y="318"/>
                  </a:lnTo>
                  <a:lnTo>
                    <a:pt x="175" y="318"/>
                  </a:lnTo>
                  <a:lnTo>
                    <a:pt x="175" y="317"/>
                  </a:lnTo>
                  <a:lnTo>
                    <a:pt x="175" y="315"/>
                  </a:lnTo>
                  <a:lnTo>
                    <a:pt x="174" y="314"/>
                  </a:lnTo>
                  <a:lnTo>
                    <a:pt x="173" y="314"/>
                  </a:lnTo>
                  <a:lnTo>
                    <a:pt x="172" y="313"/>
                  </a:lnTo>
                  <a:lnTo>
                    <a:pt x="169" y="313"/>
                  </a:lnTo>
                  <a:lnTo>
                    <a:pt x="169" y="312"/>
                  </a:lnTo>
                  <a:lnTo>
                    <a:pt x="169" y="311"/>
                  </a:lnTo>
                  <a:lnTo>
                    <a:pt x="170" y="311"/>
                  </a:lnTo>
                  <a:lnTo>
                    <a:pt x="170" y="310"/>
                  </a:lnTo>
                  <a:lnTo>
                    <a:pt x="169" y="310"/>
                  </a:lnTo>
                  <a:lnTo>
                    <a:pt x="169" y="309"/>
                  </a:lnTo>
                  <a:lnTo>
                    <a:pt x="167" y="309"/>
                  </a:lnTo>
                  <a:lnTo>
                    <a:pt x="166" y="309"/>
                  </a:lnTo>
                  <a:lnTo>
                    <a:pt x="165" y="308"/>
                  </a:lnTo>
                  <a:lnTo>
                    <a:pt x="164" y="309"/>
                  </a:lnTo>
                  <a:lnTo>
                    <a:pt x="163" y="309"/>
                  </a:lnTo>
                  <a:lnTo>
                    <a:pt x="163" y="310"/>
                  </a:lnTo>
                  <a:lnTo>
                    <a:pt x="161" y="309"/>
                  </a:lnTo>
                  <a:lnTo>
                    <a:pt x="161" y="308"/>
                  </a:lnTo>
                  <a:lnTo>
                    <a:pt x="160" y="308"/>
                  </a:lnTo>
                  <a:lnTo>
                    <a:pt x="160" y="306"/>
                  </a:lnTo>
                  <a:lnTo>
                    <a:pt x="159" y="305"/>
                  </a:lnTo>
                  <a:lnTo>
                    <a:pt x="156" y="305"/>
                  </a:lnTo>
                  <a:lnTo>
                    <a:pt x="156" y="306"/>
                  </a:lnTo>
                  <a:lnTo>
                    <a:pt x="155" y="305"/>
                  </a:lnTo>
                  <a:lnTo>
                    <a:pt x="155" y="304"/>
                  </a:lnTo>
                  <a:lnTo>
                    <a:pt x="154" y="304"/>
                  </a:lnTo>
                  <a:lnTo>
                    <a:pt x="154" y="303"/>
                  </a:lnTo>
                  <a:lnTo>
                    <a:pt x="151" y="303"/>
                  </a:lnTo>
                  <a:lnTo>
                    <a:pt x="150" y="303"/>
                  </a:lnTo>
                  <a:lnTo>
                    <a:pt x="149" y="303"/>
                  </a:lnTo>
                  <a:lnTo>
                    <a:pt x="148" y="302"/>
                  </a:lnTo>
                  <a:lnTo>
                    <a:pt x="147" y="302"/>
                  </a:lnTo>
                  <a:lnTo>
                    <a:pt x="146" y="302"/>
                  </a:lnTo>
                  <a:lnTo>
                    <a:pt x="144" y="301"/>
                  </a:lnTo>
                  <a:lnTo>
                    <a:pt x="143" y="301"/>
                  </a:lnTo>
                  <a:lnTo>
                    <a:pt x="143" y="302"/>
                  </a:lnTo>
                  <a:lnTo>
                    <a:pt x="143" y="303"/>
                  </a:lnTo>
                  <a:lnTo>
                    <a:pt x="142" y="304"/>
                  </a:lnTo>
                  <a:lnTo>
                    <a:pt x="143" y="304"/>
                  </a:lnTo>
                  <a:lnTo>
                    <a:pt x="142" y="304"/>
                  </a:lnTo>
                  <a:lnTo>
                    <a:pt x="142" y="305"/>
                  </a:lnTo>
                  <a:lnTo>
                    <a:pt x="143" y="305"/>
                  </a:lnTo>
                  <a:lnTo>
                    <a:pt x="143" y="306"/>
                  </a:lnTo>
                  <a:lnTo>
                    <a:pt x="142" y="306"/>
                  </a:lnTo>
                  <a:lnTo>
                    <a:pt x="139" y="306"/>
                  </a:lnTo>
                  <a:lnTo>
                    <a:pt x="138" y="306"/>
                  </a:lnTo>
                  <a:lnTo>
                    <a:pt x="137" y="306"/>
                  </a:lnTo>
                  <a:lnTo>
                    <a:pt x="135" y="305"/>
                  </a:lnTo>
                  <a:lnTo>
                    <a:pt x="134" y="306"/>
                  </a:lnTo>
                  <a:lnTo>
                    <a:pt x="134" y="308"/>
                  </a:lnTo>
                  <a:lnTo>
                    <a:pt x="133" y="308"/>
                  </a:lnTo>
                  <a:lnTo>
                    <a:pt x="133" y="306"/>
                  </a:lnTo>
                  <a:lnTo>
                    <a:pt x="132" y="305"/>
                  </a:lnTo>
                  <a:lnTo>
                    <a:pt x="131" y="305"/>
                  </a:lnTo>
                  <a:lnTo>
                    <a:pt x="130" y="305"/>
                  </a:lnTo>
                  <a:lnTo>
                    <a:pt x="129" y="306"/>
                  </a:lnTo>
                  <a:lnTo>
                    <a:pt x="126" y="306"/>
                  </a:lnTo>
                  <a:lnTo>
                    <a:pt x="125" y="306"/>
                  </a:lnTo>
                  <a:lnTo>
                    <a:pt x="124" y="306"/>
                  </a:lnTo>
                  <a:lnTo>
                    <a:pt x="124" y="305"/>
                  </a:lnTo>
                  <a:lnTo>
                    <a:pt x="123" y="305"/>
                  </a:lnTo>
                  <a:lnTo>
                    <a:pt x="123" y="304"/>
                  </a:lnTo>
                  <a:lnTo>
                    <a:pt x="123" y="303"/>
                  </a:lnTo>
                  <a:lnTo>
                    <a:pt x="122" y="303"/>
                  </a:lnTo>
                  <a:lnTo>
                    <a:pt x="121" y="303"/>
                  </a:lnTo>
                  <a:lnTo>
                    <a:pt x="120" y="302"/>
                  </a:lnTo>
                  <a:lnTo>
                    <a:pt x="118" y="302"/>
                  </a:lnTo>
                  <a:lnTo>
                    <a:pt x="117" y="303"/>
                  </a:lnTo>
                  <a:lnTo>
                    <a:pt x="116" y="303"/>
                  </a:lnTo>
                  <a:lnTo>
                    <a:pt x="115" y="303"/>
                  </a:lnTo>
                  <a:lnTo>
                    <a:pt x="114" y="303"/>
                  </a:lnTo>
                  <a:lnTo>
                    <a:pt x="113" y="303"/>
                  </a:lnTo>
                  <a:lnTo>
                    <a:pt x="113" y="304"/>
                  </a:lnTo>
                  <a:lnTo>
                    <a:pt x="113" y="303"/>
                  </a:lnTo>
                  <a:lnTo>
                    <a:pt x="112" y="303"/>
                  </a:lnTo>
                  <a:lnTo>
                    <a:pt x="112" y="302"/>
                  </a:lnTo>
                  <a:lnTo>
                    <a:pt x="111" y="301"/>
                  </a:lnTo>
                  <a:lnTo>
                    <a:pt x="109" y="300"/>
                  </a:lnTo>
                  <a:lnTo>
                    <a:pt x="108" y="300"/>
                  </a:lnTo>
                  <a:lnTo>
                    <a:pt x="108" y="298"/>
                  </a:lnTo>
                  <a:lnTo>
                    <a:pt x="108" y="297"/>
                  </a:lnTo>
                  <a:lnTo>
                    <a:pt x="107" y="297"/>
                  </a:lnTo>
                  <a:lnTo>
                    <a:pt x="105" y="298"/>
                  </a:lnTo>
                  <a:lnTo>
                    <a:pt x="104" y="297"/>
                  </a:lnTo>
                  <a:lnTo>
                    <a:pt x="103" y="297"/>
                  </a:lnTo>
                  <a:lnTo>
                    <a:pt x="102" y="297"/>
                  </a:lnTo>
                  <a:lnTo>
                    <a:pt x="102" y="296"/>
                  </a:lnTo>
                  <a:lnTo>
                    <a:pt x="100" y="296"/>
                  </a:lnTo>
                  <a:lnTo>
                    <a:pt x="99" y="296"/>
                  </a:lnTo>
                  <a:lnTo>
                    <a:pt x="98" y="296"/>
                  </a:lnTo>
                  <a:lnTo>
                    <a:pt x="97" y="295"/>
                  </a:lnTo>
                  <a:lnTo>
                    <a:pt x="95" y="294"/>
                  </a:lnTo>
                  <a:lnTo>
                    <a:pt x="94" y="293"/>
                  </a:lnTo>
                  <a:lnTo>
                    <a:pt x="95" y="293"/>
                  </a:lnTo>
                  <a:lnTo>
                    <a:pt x="95" y="292"/>
                  </a:lnTo>
                  <a:lnTo>
                    <a:pt x="94" y="293"/>
                  </a:lnTo>
                  <a:lnTo>
                    <a:pt x="94" y="294"/>
                  </a:lnTo>
                  <a:lnTo>
                    <a:pt x="92" y="295"/>
                  </a:lnTo>
                  <a:lnTo>
                    <a:pt x="91" y="295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92"/>
                  </a:lnTo>
                  <a:lnTo>
                    <a:pt x="91" y="291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1" y="287"/>
                  </a:lnTo>
                  <a:lnTo>
                    <a:pt x="90" y="287"/>
                  </a:lnTo>
                  <a:lnTo>
                    <a:pt x="89" y="286"/>
                  </a:lnTo>
                  <a:lnTo>
                    <a:pt x="88" y="286"/>
                  </a:lnTo>
                  <a:lnTo>
                    <a:pt x="88" y="287"/>
                  </a:lnTo>
                  <a:lnTo>
                    <a:pt x="87" y="287"/>
                  </a:lnTo>
                  <a:lnTo>
                    <a:pt x="86" y="287"/>
                  </a:lnTo>
                  <a:lnTo>
                    <a:pt x="86" y="286"/>
                  </a:lnTo>
                  <a:lnTo>
                    <a:pt x="85" y="286"/>
                  </a:lnTo>
                  <a:lnTo>
                    <a:pt x="83" y="286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2" y="284"/>
                  </a:lnTo>
                  <a:lnTo>
                    <a:pt x="82" y="283"/>
                  </a:lnTo>
                  <a:lnTo>
                    <a:pt x="83" y="283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7" y="281"/>
                  </a:lnTo>
                  <a:lnTo>
                    <a:pt x="87" y="280"/>
                  </a:lnTo>
                  <a:lnTo>
                    <a:pt x="88" y="279"/>
                  </a:lnTo>
                  <a:lnTo>
                    <a:pt x="89" y="278"/>
                  </a:lnTo>
                  <a:lnTo>
                    <a:pt x="89" y="277"/>
                  </a:lnTo>
                  <a:lnTo>
                    <a:pt x="90" y="276"/>
                  </a:lnTo>
                  <a:lnTo>
                    <a:pt x="90" y="275"/>
                  </a:lnTo>
                  <a:lnTo>
                    <a:pt x="91" y="273"/>
                  </a:lnTo>
                  <a:lnTo>
                    <a:pt x="91" y="268"/>
                  </a:lnTo>
                  <a:lnTo>
                    <a:pt x="92" y="266"/>
                  </a:lnTo>
                  <a:lnTo>
                    <a:pt x="94" y="261"/>
                  </a:lnTo>
                  <a:lnTo>
                    <a:pt x="95" y="251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6" y="243"/>
                  </a:lnTo>
                  <a:lnTo>
                    <a:pt x="96" y="242"/>
                  </a:lnTo>
                  <a:lnTo>
                    <a:pt x="96" y="241"/>
                  </a:lnTo>
                  <a:lnTo>
                    <a:pt x="97" y="239"/>
                  </a:lnTo>
                  <a:lnTo>
                    <a:pt x="97" y="238"/>
                  </a:lnTo>
                  <a:lnTo>
                    <a:pt x="98" y="238"/>
                  </a:lnTo>
                  <a:lnTo>
                    <a:pt x="99" y="239"/>
                  </a:lnTo>
                  <a:lnTo>
                    <a:pt x="100" y="238"/>
                  </a:lnTo>
                  <a:lnTo>
                    <a:pt x="100" y="237"/>
                  </a:lnTo>
                  <a:lnTo>
                    <a:pt x="98" y="235"/>
                  </a:lnTo>
                  <a:lnTo>
                    <a:pt x="97" y="235"/>
                  </a:lnTo>
                  <a:lnTo>
                    <a:pt x="96" y="237"/>
                  </a:lnTo>
                  <a:lnTo>
                    <a:pt x="96" y="238"/>
                  </a:lnTo>
                  <a:lnTo>
                    <a:pt x="96" y="239"/>
                  </a:lnTo>
                  <a:lnTo>
                    <a:pt x="97" y="222"/>
                  </a:lnTo>
                  <a:lnTo>
                    <a:pt x="98" y="217"/>
                  </a:lnTo>
                  <a:lnTo>
                    <a:pt x="98" y="210"/>
                  </a:lnTo>
                  <a:lnTo>
                    <a:pt x="98" y="209"/>
                  </a:lnTo>
                  <a:lnTo>
                    <a:pt x="99" y="208"/>
                  </a:lnTo>
                  <a:lnTo>
                    <a:pt x="99" y="206"/>
                  </a:lnTo>
                  <a:lnTo>
                    <a:pt x="100" y="206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3" y="210"/>
                  </a:lnTo>
                  <a:lnTo>
                    <a:pt x="104" y="211"/>
                  </a:lnTo>
                  <a:lnTo>
                    <a:pt x="107" y="214"/>
                  </a:lnTo>
                  <a:lnTo>
                    <a:pt x="107" y="216"/>
                  </a:lnTo>
                  <a:lnTo>
                    <a:pt x="108" y="217"/>
                  </a:lnTo>
                  <a:lnTo>
                    <a:pt x="108" y="218"/>
                  </a:lnTo>
                  <a:lnTo>
                    <a:pt x="108" y="221"/>
                  </a:lnTo>
                  <a:lnTo>
                    <a:pt x="109" y="222"/>
                  </a:lnTo>
                  <a:lnTo>
                    <a:pt x="109" y="224"/>
                  </a:lnTo>
                  <a:lnTo>
                    <a:pt x="111" y="225"/>
                  </a:lnTo>
                  <a:lnTo>
                    <a:pt x="112" y="226"/>
                  </a:lnTo>
                  <a:lnTo>
                    <a:pt x="113" y="227"/>
                  </a:lnTo>
                  <a:lnTo>
                    <a:pt x="113" y="228"/>
                  </a:lnTo>
                  <a:lnTo>
                    <a:pt x="113" y="229"/>
                  </a:lnTo>
                  <a:lnTo>
                    <a:pt x="113" y="230"/>
                  </a:lnTo>
                  <a:lnTo>
                    <a:pt x="114" y="230"/>
                  </a:lnTo>
                  <a:lnTo>
                    <a:pt x="113" y="230"/>
                  </a:lnTo>
                  <a:lnTo>
                    <a:pt x="113" y="229"/>
                  </a:lnTo>
                  <a:lnTo>
                    <a:pt x="113" y="228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2" y="226"/>
                  </a:lnTo>
                  <a:lnTo>
                    <a:pt x="113" y="226"/>
                  </a:lnTo>
                  <a:lnTo>
                    <a:pt x="114" y="227"/>
                  </a:lnTo>
                  <a:lnTo>
                    <a:pt x="114" y="226"/>
                  </a:lnTo>
                  <a:lnTo>
                    <a:pt x="113" y="226"/>
                  </a:lnTo>
                  <a:lnTo>
                    <a:pt x="112" y="225"/>
                  </a:lnTo>
                  <a:lnTo>
                    <a:pt x="111" y="225"/>
                  </a:lnTo>
                  <a:lnTo>
                    <a:pt x="111" y="224"/>
                  </a:lnTo>
                  <a:lnTo>
                    <a:pt x="111" y="222"/>
                  </a:lnTo>
                  <a:lnTo>
                    <a:pt x="109" y="216"/>
                  </a:lnTo>
                  <a:lnTo>
                    <a:pt x="108" y="214"/>
                  </a:lnTo>
                  <a:lnTo>
                    <a:pt x="108" y="212"/>
                  </a:lnTo>
                  <a:lnTo>
                    <a:pt x="107" y="211"/>
                  </a:lnTo>
                  <a:lnTo>
                    <a:pt x="107" y="210"/>
                  </a:lnTo>
                  <a:lnTo>
                    <a:pt x="106" y="209"/>
                  </a:lnTo>
                  <a:lnTo>
                    <a:pt x="103" y="206"/>
                  </a:lnTo>
                  <a:lnTo>
                    <a:pt x="103" y="205"/>
                  </a:lnTo>
                  <a:lnTo>
                    <a:pt x="102" y="205"/>
                  </a:lnTo>
                  <a:lnTo>
                    <a:pt x="102" y="204"/>
                  </a:lnTo>
                  <a:lnTo>
                    <a:pt x="100" y="203"/>
                  </a:lnTo>
                  <a:lnTo>
                    <a:pt x="99" y="203"/>
                  </a:lnTo>
                  <a:lnTo>
                    <a:pt x="98" y="203"/>
                  </a:lnTo>
                  <a:lnTo>
                    <a:pt x="98" y="202"/>
                  </a:lnTo>
                  <a:lnTo>
                    <a:pt x="97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8" y="199"/>
                  </a:lnTo>
                  <a:lnTo>
                    <a:pt x="100" y="200"/>
                  </a:lnTo>
                  <a:lnTo>
                    <a:pt x="100" y="201"/>
                  </a:lnTo>
                  <a:lnTo>
                    <a:pt x="103" y="201"/>
                  </a:lnTo>
                  <a:lnTo>
                    <a:pt x="102" y="201"/>
                  </a:lnTo>
                  <a:lnTo>
                    <a:pt x="99" y="199"/>
                  </a:lnTo>
                  <a:lnTo>
                    <a:pt x="98" y="197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100" y="195"/>
                  </a:lnTo>
                  <a:lnTo>
                    <a:pt x="100" y="194"/>
                  </a:lnTo>
                  <a:lnTo>
                    <a:pt x="100" y="193"/>
                  </a:lnTo>
                  <a:lnTo>
                    <a:pt x="99" y="193"/>
                  </a:lnTo>
                  <a:lnTo>
                    <a:pt x="100" y="193"/>
                  </a:lnTo>
                  <a:lnTo>
                    <a:pt x="99" y="192"/>
                  </a:lnTo>
                  <a:lnTo>
                    <a:pt x="99" y="191"/>
                  </a:lnTo>
                  <a:lnTo>
                    <a:pt x="100" y="191"/>
                  </a:lnTo>
                  <a:lnTo>
                    <a:pt x="100" y="189"/>
                  </a:lnTo>
                  <a:lnTo>
                    <a:pt x="99" y="189"/>
                  </a:lnTo>
                  <a:lnTo>
                    <a:pt x="99" y="188"/>
                  </a:lnTo>
                  <a:lnTo>
                    <a:pt x="99" y="187"/>
                  </a:lnTo>
                  <a:lnTo>
                    <a:pt x="98" y="186"/>
                  </a:lnTo>
                  <a:lnTo>
                    <a:pt x="97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9" y="181"/>
                  </a:lnTo>
                  <a:lnTo>
                    <a:pt x="99" y="180"/>
                  </a:lnTo>
                  <a:lnTo>
                    <a:pt x="98" y="179"/>
                  </a:lnTo>
                  <a:lnTo>
                    <a:pt x="97" y="179"/>
                  </a:lnTo>
                  <a:lnTo>
                    <a:pt x="97" y="180"/>
                  </a:lnTo>
                  <a:lnTo>
                    <a:pt x="97" y="181"/>
                  </a:lnTo>
                  <a:lnTo>
                    <a:pt x="96" y="181"/>
                  </a:lnTo>
                  <a:lnTo>
                    <a:pt x="96" y="180"/>
                  </a:lnTo>
                  <a:lnTo>
                    <a:pt x="95" y="179"/>
                  </a:lnTo>
                  <a:lnTo>
                    <a:pt x="94" y="179"/>
                  </a:lnTo>
                  <a:lnTo>
                    <a:pt x="92" y="178"/>
                  </a:lnTo>
                  <a:lnTo>
                    <a:pt x="91" y="179"/>
                  </a:lnTo>
                  <a:lnTo>
                    <a:pt x="90" y="178"/>
                  </a:lnTo>
                  <a:lnTo>
                    <a:pt x="90" y="177"/>
                  </a:lnTo>
                  <a:lnTo>
                    <a:pt x="89" y="176"/>
                  </a:lnTo>
                  <a:lnTo>
                    <a:pt x="87" y="176"/>
                  </a:lnTo>
                  <a:lnTo>
                    <a:pt x="86" y="175"/>
                  </a:lnTo>
                  <a:lnTo>
                    <a:pt x="85" y="175"/>
                  </a:lnTo>
                  <a:lnTo>
                    <a:pt x="85" y="174"/>
                  </a:lnTo>
                  <a:lnTo>
                    <a:pt x="83" y="174"/>
                  </a:lnTo>
                  <a:lnTo>
                    <a:pt x="82" y="172"/>
                  </a:lnTo>
                  <a:lnTo>
                    <a:pt x="82" y="174"/>
                  </a:lnTo>
                  <a:lnTo>
                    <a:pt x="81" y="170"/>
                  </a:lnTo>
                  <a:lnTo>
                    <a:pt x="81" y="169"/>
                  </a:lnTo>
                  <a:lnTo>
                    <a:pt x="81" y="168"/>
                  </a:lnTo>
                  <a:lnTo>
                    <a:pt x="80" y="168"/>
                  </a:lnTo>
                  <a:lnTo>
                    <a:pt x="80" y="167"/>
                  </a:lnTo>
                  <a:lnTo>
                    <a:pt x="79" y="167"/>
                  </a:lnTo>
                  <a:lnTo>
                    <a:pt x="79" y="166"/>
                  </a:lnTo>
                  <a:lnTo>
                    <a:pt x="78" y="166"/>
                  </a:lnTo>
                  <a:lnTo>
                    <a:pt x="78" y="164"/>
                  </a:lnTo>
                  <a:lnTo>
                    <a:pt x="75" y="162"/>
                  </a:lnTo>
                  <a:lnTo>
                    <a:pt x="74" y="162"/>
                  </a:lnTo>
                  <a:lnTo>
                    <a:pt x="74" y="161"/>
                  </a:lnTo>
                  <a:lnTo>
                    <a:pt x="74" y="160"/>
                  </a:lnTo>
                  <a:lnTo>
                    <a:pt x="74" y="159"/>
                  </a:lnTo>
                  <a:lnTo>
                    <a:pt x="74" y="158"/>
                  </a:lnTo>
                  <a:lnTo>
                    <a:pt x="75" y="158"/>
                  </a:lnTo>
                  <a:lnTo>
                    <a:pt x="75" y="156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8" y="154"/>
                  </a:lnTo>
                  <a:lnTo>
                    <a:pt x="78" y="153"/>
                  </a:lnTo>
                  <a:lnTo>
                    <a:pt x="77" y="153"/>
                  </a:lnTo>
                  <a:lnTo>
                    <a:pt x="77" y="152"/>
                  </a:lnTo>
                  <a:lnTo>
                    <a:pt x="74" y="151"/>
                  </a:lnTo>
                  <a:lnTo>
                    <a:pt x="72" y="151"/>
                  </a:lnTo>
                  <a:lnTo>
                    <a:pt x="71" y="150"/>
                  </a:lnTo>
                  <a:lnTo>
                    <a:pt x="72" y="150"/>
                  </a:lnTo>
                  <a:lnTo>
                    <a:pt x="73" y="149"/>
                  </a:lnTo>
                  <a:lnTo>
                    <a:pt x="73" y="147"/>
                  </a:lnTo>
                  <a:lnTo>
                    <a:pt x="73" y="146"/>
                  </a:lnTo>
                  <a:lnTo>
                    <a:pt x="73" y="145"/>
                  </a:lnTo>
                  <a:lnTo>
                    <a:pt x="74" y="145"/>
                  </a:lnTo>
                  <a:lnTo>
                    <a:pt x="77" y="144"/>
                  </a:lnTo>
                  <a:lnTo>
                    <a:pt x="79" y="145"/>
                  </a:lnTo>
                  <a:lnTo>
                    <a:pt x="80" y="145"/>
                  </a:lnTo>
                  <a:lnTo>
                    <a:pt x="79" y="145"/>
                  </a:lnTo>
                  <a:lnTo>
                    <a:pt x="80" y="146"/>
                  </a:lnTo>
                  <a:lnTo>
                    <a:pt x="81" y="146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2" y="146"/>
                  </a:lnTo>
                  <a:lnTo>
                    <a:pt x="81" y="145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79" y="144"/>
                  </a:lnTo>
                  <a:lnTo>
                    <a:pt x="78" y="144"/>
                  </a:lnTo>
                  <a:lnTo>
                    <a:pt x="77" y="143"/>
                  </a:lnTo>
                  <a:lnTo>
                    <a:pt x="73" y="144"/>
                  </a:lnTo>
                  <a:lnTo>
                    <a:pt x="72" y="144"/>
                  </a:lnTo>
                  <a:lnTo>
                    <a:pt x="72" y="145"/>
                  </a:lnTo>
                  <a:lnTo>
                    <a:pt x="71" y="145"/>
                  </a:lnTo>
                  <a:lnTo>
                    <a:pt x="71" y="146"/>
                  </a:lnTo>
                  <a:lnTo>
                    <a:pt x="70" y="146"/>
                  </a:lnTo>
                  <a:lnTo>
                    <a:pt x="69" y="145"/>
                  </a:lnTo>
                  <a:lnTo>
                    <a:pt x="68" y="145"/>
                  </a:lnTo>
                  <a:lnTo>
                    <a:pt x="68" y="144"/>
                  </a:lnTo>
                  <a:lnTo>
                    <a:pt x="68" y="145"/>
                  </a:lnTo>
                  <a:lnTo>
                    <a:pt x="66" y="145"/>
                  </a:lnTo>
                  <a:lnTo>
                    <a:pt x="64" y="144"/>
                  </a:lnTo>
                  <a:lnTo>
                    <a:pt x="65" y="144"/>
                  </a:lnTo>
                  <a:lnTo>
                    <a:pt x="66" y="144"/>
                  </a:lnTo>
                  <a:lnTo>
                    <a:pt x="66" y="143"/>
                  </a:lnTo>
                  <a:lnTo>
                    <a:pt x="65" y="143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3" y="141"/>
                  </a:lnTo>
                  <a:lnTo>
                    <a:pt x="65" y="139"/>
                  </a:lnTo>
                  <a:lnTo>
                    <a:pt x="66" y="141"/>
                  </a:lnTo>
                  <a:lnTo>
                    <a:pt x="68" y="139"/>
                  </a:lnTo>
                  <a:lnTo>
                    <a:pt x="66" y="139"/>
                  </a:lnTo>
                  <a:lnTo>
                    <a:pt x="66" y="138"/>
                  </a:lnTo>
                  <a:lnTo>
                    <a:pt x="65" y="138"/>
                  </a:lnTo>
                  <a:lnTo>
                    <a:pt x="65" y="137"/>
                  </a:lnTo>
                  <a:lnTo>
                    <a:pt x="66" y="137"/>
                  </a:lnTo>
                  <a:lnTo>
                    <a:pt x="68" y="136"/>
                  </a:lnTo>
                  <a:lnTo>
                    <a:pt x="66" y="136"/>
                  </a:lnTo>
                  <a:lnTo>
                    <a:pt x="64" y="136"/>
                  </a:lnTo>
                  <a:lnTo>
                    <a:pt x="63" y="136"/>
                  </a:lnTo>
                  <a:lnTo>
                    <a:pt x="62" y="136"/>
                  </a:lnTo>
                  <a:lnTo>
                    <a:pt x="63" y="135"/>
                  </a:lnTo>
                  <a:lnTo>
                    <a:pt x="62" y="135"/>
                  </a:lnTo>
                  <a:lnTo>
                    <a:pt x="61" y="135"/>
                  </a:lnTo>
                  <a:lnTo>
                    <a:pt x="62" y="135"/>
                  </a:lnTo>
                  <a:lnTo>
                    <a:pt x="62" y="136"/>
                  </a:lnTo>
                  <a:lnTo>
                    <a:pt x="61" y="136"/>
                  </a:lnTo>
                  <a:lnTo>
                    <a:pt x="60" y="136"/>
                  </a:lnTo>
                  <a:lnTo>
                    <a:pt x="59" y="136"/>
                  </a:lnTo>
                  <a:lnTo>
                    <a:pt x="57" y="137"/>
                  </a:lnTo>
                  <a:lnTo>
                    <a:pt x="56" y="136"/>
                  </a:lnTo>
                  <a:lnTo>
                    <a:pt x="56" y="135"/>
                  </a:lnTo>
                  <a:lnTo>
                    <a:pt x="55" y="135"/>
                  </a:lnTo>
                  <a:lnTo>
                    <a:pt x="55" y="134"/>
                  </a:lnTo>
                  <a:lnTo>
                    <a:pt x="56" y="135"/>
                  </a:lnTo>
                  <a:lnTo>
                    <a:pt x="57" y="135"/>
                  </a:lnTo>
                  <a:lnTo>
                    <a:pt x="57" y="134"/>
                  </a:lnTo>
                  <a:lnTo>
                    <a:pt x="57" y="135"/>
                  </a:lnTo>
                  <a:lnTo>
                    <a:pt x="59" y="135"/>
                  </a:lnTo>
                  <a:lnTo>
                    <a:pt x="60" y="135"/>
                  </a:lnTo>
                  <a:lnTo>
                    <a:pt x="59" y="134"/>
                  </a:lnTo>
                  <a:lnTo>
                    <a:pt x="60" y="133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57" y="132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2"/>
                  </a:lnTo>
                  <a:lnTo>
                    <a:pt x="57" y="132"/>
                  </a:lnTo>
                  <a:lnTo>
                    <a:pt x="56" y="133"/>
                  </a:lnTo>
                  <a:lnTo>
                    <a:pt x="55" y="133"/>
                  </a:lnTo>
                  <a:lnTo>
                    <a:pt x="54" y="134"/>
                  </a:lnTo>
                  <a:lnTo>
                    <a:pt x="54" y="133"/>
                  </a:lnTo>
                  <a:lnTo>
                    <a:pt x="54" y="132"/>
                  </a:lnTo>
                  <a:lnTo>
                    <a:pt x="53" y="132"/>
                  </a:lnTo>
                  <a:lnTo>
                    <a:pt x="53" y="130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4" y="134"/>
                  </a:lnTo>
                  <a:lnTo>
                    <a:pt x="54" y="135"/>
                  </a:lnTo>
                  <a:lnTo>
                    <a:pt x="54" y="134"/>
                  </a:lnTo>
                  <a:lnTo>
                    <a:pt x="53" y="134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4"/>
                  </a:lnTo>
                  <a:lnTo>
                    <a:pt x="51" y="134"/>
                  </a:lnTo>
                  <a:lnTo>
                    <a:pt x="49" y="134"/>
                  </a:lnTo>
                  <a:lnTo>
                    <a:pt x="51" y="134"/>
                  </a:lnTo>
                  <a:lnTo>
                    <a:pt x="49" y="134"/>
                  </a:lnTo>
                  <a:lnTo>
                    <a:pt x="49" y="133"/>
                  </a:lnTo>
                  <a:lnTo>
                    <a:pt x="49" y="134"/>
                  </a:lnTo>
                  <a:lnTo>
                    <a:pt x="49" y="135"/>
                  </a:lnTo>
                  <a:lnTo>
                    <a:pt x="49" y="136"/>
                  </a:lnTo>
                  <a:lnTo>
                    <a:pt x="49" y="137"/>
                  </a:lnTo>
                  <a:lnTo>
                    <a:pt x="51" y="137"/>
                  </a:lnTo>
                  <a:lnTo>
                    <a:pt x="49" y="137"/>
                  </a:lnTo>
                  <a:lnTo>
                    <a:pt x="48" y="136"/>
                  </a:lnTo>
                  <a:lnTo>
                    <a:pt x="49" y="135"/>
                  </a:lnTo>
                  <a:lnTo>
                    <a:pt x="49" y="134"/>
                  </a:lnTo>
                  <a:lnTo>
                    <a:pt x="48" y="133"/>
                  </a:lnTo>
                  <a:lnTo>
                    <a:pt x="47" y="132"/>
                  </a:lnTo>
                  <a:lnTo>
                    <a:pt x="47" y="130"/>
                  </a:lnTo>
                  <a:lnTo>
                    <a:pt x="49" y="129"/>
                  </a:lnTo>
                  <a:lnTo>
                    <a:pt x="49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8" y="128"/>
                  </a:lnTo>
                  <a:lnTo>
                    <a:pt x="47" y="128"/>
                  </a:lnTo>
                  <a:lnTo>
                    <a:pt x="48" y="128"/>
                  </a:lnTo>
                  <a:lnTo>
                    <a:pt x="48" y="129"/>
                  </a:lnTo>
                  <a:lnTo>
                    <a:pt x="47" y="129"/>
                  </a:lnTo>
                  <a:lnTo>
                    <a:pt x="47" y="130"/>
                  </a:lnTo>
                  <a:lnTo>
                    <a:pt x="47" y="132"/>
                  </a:lnTo>
                  <a:lnTo>
                    <a:pt x="46" y="130"/>
                  </a:lnTo>
                  <a:lnTo>
                    <a:pt x="45" y="129"/>
                  </a:lnTo>
                  <a:lnTo>
                    <a:pt x="44" y="129"/>
                  </a:lnTo>
                  <a:lnTo>
                    <a:pt x="45" y="129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7"/>
                  </a:lnTo>
                  <a:lnTo>
                    <a:pt x="44" y="127"/>
                  </a:lnTo>
                  <a:lnTo>
                    <a:pt x="44" y="128"/>
                  </a:lnTo>
                  <a:lnTo>
                    <a:pt x="43" y="128"/>
                  </a:lnTo>
                  <a:lnTo>
                    <a:pt x="44" y="128"/>
                  </a:lnTo>
                  <a:lnTo>
                    <a:pt x="44" y="129"/>
                  </a:lnTo>
                  <a:lnTo>
                    <a:pt x="42" y="129"/>
                  </a:lnTo>
                  <a:lnTo>
                    <a:pt x="40" y="129"/>
                  </a:lnTo>
                  <a:lnTo>
                    <a:pt x="40" y="128"/>
                  </a:lnTo>
                  <a:lnTo>
                    <a:pt x="39" y="127"/>
                  </a:lnTo>
                  <a:lnTo>
                    <a:pt x="38" y="127"/>
                  </a:lnTo>
                  <a:lnTo>
                    <a:pt x="37" y="127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5" y="125"/>
                  </a:lnTo>
                  <a:lnTo>
                    <a:pt x="34" y="126"/>
                  </a:lnTo>
                  <a:lnTo>
                    <a:pt x="33" y="126"/>
                  </a:lnTo>
                  <a:lnTo>
                    <a:pt x="31" y="126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29" y="122"/>
                  </a:lnTo>
                  <a:lnTo>
                    <a:pt x="28" y="122"/>
                  </a:lnTo>
                  <a:lnTo>
                    <a:pt x="28" y="121"/>
                  </a:lnTo>
                  <a:lnTo>
                    <a:pt x="28" y="122"/>
                  </a:lnTo>
                  <a:lnTo>
                    <a:pt x="28" y="124"/>
                  </a:lnTo>
                  <a:lnTo>
                    <a:pt x="27" y="124"/>
                  </a:lnTo>
                  <a:lnTo>
                    <a:pt x="28" y="124"/>
                  </a:lnTo>
                  <a:lnTo>
                    <a:pt x="27" y="124"/>
                  </a:lnTo>
                  <a:lnTo>
                    <a:pt x="26" y="124"/>
                  </a:lnTo>
                  <a:lnTo>
                    <a:pt x="26" y="122"/>
                  </a:lnTo>
                  <a:lnTo>
                    <a:pt x="25" y="122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5" y="122"/>
                  </a:lnTo>
                  <a:lnTo>
                    <a:pt x="25" y="124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2" y="124"/>
                  </a:lnTo>
                  <a:lnTo>
                    <a:pt x="23" y="124"/>
                  </a:lnTo>
                  <a:lnTo>
                    <a:pt x="23" y="125"/>
                  </a:lnTo>
                  <a:lnTo>
                    <a:pt x="22" y="126"/>
                  </a:lnTo>
                  <a:lnTo>
                    <a:pt x="18" y="126"/>
                  </a:lnTo>
                  <a:lnTo>
                    <a:pt x="18" y="125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8" y="121"/>
                  </a:lnTo>
                  <a:lnTo>
                    <a:pt x="18" y="120"/>
                  </a:lnTo>
                  <a:lnTo>
                    <a:pt x="17" y="119"/>
                  </a:lnTo>
                  <a:lnTo>
                    <a:pt x="14" y="118"/>
                  </a:lnTo>
                  <a:lnTo>
                    <a:pt x="14" y="117"/>
                  </a:lnTo>
                  <a:lnTo>
                    <a:pt x="14" y="118"/>
                  </a:lnTo>
                  <a:lnTo>
                    <a:pt x="13" y="118"/>
                  </a:lnTo>
                  <a:lnTo>
                    <a:pt x="12" y="117"/>
                  </a:lnTo>
                  <a:lnTo>
                    <a:pt x="11" y="117"/>
                  </a:lnTo>
                  <a:lnTo>
                    <a:pt x="10" y="117"/>
                  </a:lnTo>
                  <a:lnTo>
                    <a:pt x="10" y="116"/>
                  </a:lnTo>
                  <a:lnTo>
                    <a:pt x="11" y="116"/>
                  </a:lnTo>
                  <a:lnTo>
                    <a:pt x="19" y="114"/>
                  </a:lnTo>
                  <a:lnTo>
                    <a:pt x="20" y="114"/>
                  </a:lnTo>
                  <a:lnTo>
                    <a:pt x="21" y="113"/>
                  </a:lnTo>
                  <a:lnTo>
                    <a:pt x="20" y="112"/>
                  </a:lnTo>
                  <a:lnTo>
                    <a:pt x="20" y="111"/>
                  </a:lnTo>
                  <a:lnTo>
                    <a:pt x="19" y="110"/>
                  </a:lnTo>
                  <a:lnTo>
                    <a:pt x="18" y="110"/>
                  </a:lnTo>
                  <a:lnTo>
                    <a:pt x="17" y="109"/>
                  </a:lnTo>
                  <a:lnTo>
                    <a:pt x="16" y="109"/>
                  </a:lnTo>
                  <a:lnTo>
                    <a:pt x="16" y="110"/>
                  </a:lnTo>
                  <a:lnTo>
                    <a:pt x="14" y="111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4" y="109"/>
                  </a:lnTo>
                  <a:lnTo>
                    <a:pt x="13" y="109"/>
                  </a:lnTo>
                  <a:lnTo>
                    <a:pt x="12" y="109"/>
                  </a:lnTo>
                  <a:lnTo>
                    <a:pt x="12" y="108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4" y="105"/>
                  </a:lnTo>
                  <a:lnTo>
                    <a:pt x="14" y="107"/>
                  </a:lnTo>
                  <a:lnTo>
                    <a:pt x="14" y="108"/>
                  </a:lnTo>
                  <a:lnTo>
                    <a:pt x="17" y="107"/>
                  </a:lnTo>
                  <a:lnTo>
                    <a:pt x="17" y="108"/>
                  </a:lnTo>
                  <a:lnTo>
                    <a:pt x="18" y="108"/>
                  </a:lnTo>
                  <a:lnTo>
                    <a:pt x="19" y="108"/>
                  </a:lnTo>
                  <a:lnTo>
                    <a:pt x="21" y="107"/>
                  </a:lnTo>
                  <a:lnTo>
                    <a:pt x="21" y="108"/>
                  </a:lnTo>
                  <a:lnTo>
                    <a:pt x="20" y="108"/>
                  </a:lnTo>
                  <a:lnTo>
                    <a:pt x="21" y="108"/>
                  </a:lnTo>
                  <a:lnTo>
                    <a:pt x="23" y="107"/>
                  </a:lnTo>
                  <a:lnTo>
                    <a:pt x="22" y="107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19" y="107"/>
                  </a:lnTo>
                  <a:lnTo>
                    <a:pt x="20" y="105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20" y="105"/>
                  </a:lnTo>
                  <a:lnTo>
                    <a:pt x="19" y="105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19" y="104"/>
                  </a:lnTo>
                  <a:lnTo>
                    <a:pt x="19" y="105"/>
                  </a:lnTo>
                  <a:lnTo>
                    <a:pt x="18" y="105"/>
                  </a:lnTo>
                  <a:lnTo>
                    <a:pt x="17" y="105"/>
                  </a:lnTo>
                  <a:lnTo>
                    <a:pt x="18" y="104"/>
                  </a:lnTo>
                  <a:lnTo>
                    <a:pt x="18" y="103"/>
                  </a:lnTo>
                  <a:lnTo>
                    <a:pt x="20" y="102"/>
                  </a:lnTo>
                  <a:lnTo>
                    <a:pt x="19" y="103"/>
                  </a:lnTo>
                  <a:lnTo>
                    <a:pt x="17" y="103"/>
                  </a:lnTo>
                  <a:lnTo>
                    <a:pt x="14" y="104"/>
                  </a:lnTo>
                  <a:lnTo>
                    <a:pt x="13" y="104"/>
                  </a:lnTo>
                  <a:lnTo>
                    <a:pt x="12" y="105"/>
                  </a:lnTo>
                  <a:lnTo>
                    <a:pt x="11" y="104"/>
                  </a:lnTo>
                  <a:lnTo>
                    <a:pt x="10" y="104"/>
                  </a:lnTo>
                  <a:lnTo>
                    <a:pt x="10" y="105"/>
                  </a:lnTo>
                  <a:lnTo>
                    <a:pt x="9" y="105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9" y="103"/>
                  </a:lnTo>
                  <a:lnTo>
                    <a:pt x="8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0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1" y="96"/>
                  </a:lnTo>
                  <a:lnTo>
                    <a:pt x="12" y="96"/>
                  </a:lnTo>
                  <a:lnTo>
                    <a:pt x="13" y="97"/>
                  </a:lnTo>
                  <a:lnTo>
                    <a:pt x="12" y="96"/>
                  </a:lnTo>
                  <a:lnTo>
                    <a:pt x="12" y="95"/>
                  </a:lnTo>
                  <a:lnTo>
                    <a:pt x="13" y="95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3" y="95"/>
                  </a:lnTo>
                  <a:lnTo>
                    <a:pt x="14" y="95"/>
                  </a:lnTo>
                  <a:lnTo>
                    <a:pt x="13" y="95"/>
                  </a:lnTo>
                  <a:lnTo>
                    <a:pt x="16" y="95"/>
                  </a:lnTo>
                  <a:lnTo>
                    <a:pt x="16" y="94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18" y="93"/>
                  </a:lnTo>
                  <a:lnTo>
                    <a:pt x="19" y="93"/>
                  </a:lnTo>
                  <a:lnTo>
                    <a:pt x="20" y="93"/>
                  </a:lnTo>
                  <a:lnTo>
                    <a:pt x="20" y="94"/>
                  </a:lnTo>
                  <a:lnTo>
                    <a:pt x="21" y="94"/>
                  </a:lnTo>
                  <a:lnTo>
                    <a:pt x="22" y="94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8" y="91"/>
                  </a:lnTo>
                  <a:lnTo>
                    <a:pt x="28" y="92"/>
                  </a:lnTo>
                  <a:lnTo>
                    <a:pt x="28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30" y="93"/>
                  </a:lnTo>
                  <a:lnTo>
                    <a:pt x="30" y="94"/>
                  </a:lnTo>
                  <a:lnTo>
                    <a:pt x="31" y="94"/>
                  </a:lnTo>
                  <a:lnTo>
                    <a:pt x="31" y="95"/>
                  </a:lnTo>
                  <a:lnTo>
                    <a:pt x="31" y="94"/>
                  </a:lnTo>
                  <a:lnTo>
                    <a:pt x="31" y="93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3" y="91"/>
                  </a:lnTo>
                  <a:lnTo>
                    <a:pt x="33" y="92"/>
                  </a:lnTo>
                  <a:lnTo>
                    <a:pt x="34" y="92"/>
                  </a:lnTo>
                  <a:lnTo>
                    <a:pt x="35" y="92"/>
                  </a:lnTo>
                  <a:lnTo>
                    <a:pt x="36" y="92"/>
                  </a:lnTo>
                  <a:lnTo>
                    <a:pt x="37" y="92"/>
                  </a:lnTo>
                  <a:lnTo>
                    <a:pt x="37" y="93"/>
                  </a:lnTo>
                  <a:lnTo>
                    <a:pt x="38" y="93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39" y="91"/>
                  </a:lnTo>
                  <a:lnTo>
                    <a:pt x="38" y="89"/>
                  </a:lnTo>
                  <a:lnTo>
                    <a:pt x="38" y="88"/>
                  </a:lnTo>
                  <a:lnTo>
                    <a:pt x="39" y="88"/>
                  </a:lnTo>
                  <a:lnTo>
                    <a:pt x="39" y="87"/>
                  </a:lnTo>
                  <a:lnTo>
                    <a:pt x="40" y="87"/>
                  </a:lnTo>
                  <a:lnTo>
                    <a:pt x="42" y="87"/>
                  </a:lnTo>
                  <a:lnTo>
                    <a:pt x="42" y="88"/>
                  </a:lnTo>
                  <a:lnTo>
                    <a:pt x="43" y="88"/>
                  </a:lnTo>
                  <a:lnTo>
                    <a:pt x="43" y="87"/>
                  </a:lnTo>
                  <a:lnTo>
                    <a:pt x="45" y="86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9" y="86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7"/>
                  </a:lnTo>
                  <a:lnTo>
                    <a:pt x="49" y="88"/>
                  </a:lnTo>
                  <a:lnTo>
                    <a:pt x="49" y="89"/>
                  </a:lnTo>
                  <a:lnTo>
                    <a:pt x="51" y="88"/>
                  </a:lnTo>
                  <a:lnTo>
                    <a:pt x="51" y="87"/>
                  </a:lnTo>
                  <a:lnTo>
                    <a:pt x="52" y="87"/>
                  </a:lnTo>
                  <a:lnTo>
                    <a:pt x="52" y="88"/>
                  </a:lnTo>
                  <a:lnTo>
                    <a:pt x="52" y="89"/>
                  </a:lnTo>
                  <a:lnTo>
                    <a:pt x="54" y="89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5" y="92"/>
                  </a:lnTo>
                  <a:lnTo>
                    <a:pt x="56" y="94"/>
                  </a:lnTo>
                  <a:lnTo>
                    <a:pt x="57" y="95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59" y="99"/>
                  </a:lnTo>
                  <a:lnTo>
                    <a:pt x="60" y="99"/>
                  </a:lnTo>
                  <a:lnTo>
                    <a:pt x="60" y="100"/>
                  </a:lnTo>
                  <a:lnTo>
                    <a:pt x="61" y="99"/>
                  </a:lnTo>
                  <a:lnTo>
                    <a:pt x="62" y="97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5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8" y="94"/>
                  </a:lnTo>
                  <a:lnTo>
                    <a:pt x="69" y="93"/>
                  </a:lnTo>
                  <a:lnTo>
                    <a:pt x="70" y="92"/>
                  </a:lnTo>
                  <a:lnTo>
                    <a:pt x="70" y="93"/>
                  </a:lnTo>
                  <a:lnTo>
                    <a:pt x="70" y="94"/>
                  </a:lnTo>
                  <a:lnTo>
                    <a:pt x="69" y="95"/>
                  </a:lnTo>
                  <a:lnTo>
                    <a:pt x="70" y="95"/>
                  </a:lnTo>
                  <a:lnTo>
                    <a:pt x="70" y="94"/>
                  </a:lnTo>
                  <a:lnTo>
                    <a:pt x="71" y="94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2" y="96"/>
                  </a:lnTo>
                  <a:lnTo>
                    <a:pt x="72" y="95"/>
                  </a:lnTo>
                  <a:lnTo>
                    <a:pt x="72" y="96"/>
                  </a:lnTo>
                  <a:lnTo>
                    <a:pt x="73" y="96"/>
                  </a:lnTo>
                  <a:lnTo>
                    <a:pt x="73" y="95"/>
                  </a:lnTo>
                  <a:lnTo>
                    <a:pt x="74" y="95"/>
                  </a:lnTo>
                  <a:lnTo>
                    <a:pt x="73" y="95"/>
                  </a:lnTo>
                  <a:lnTo>
                    <a:pt x="73" y="94"/>
                  </a:lnTo>
                  <a:lnTo>
                    <a:pt x="74" y="94"/>
                  </a:lnTo>
                  <a:lnTo>
                    <a:pt x="75" y="94"/>
                  </a:lnTo>
                  <a:lnTo>
                    <a:pt x="77" y="95"/>
                  </a:lnTo>
                  <a:lnTo>
                    <a:pt x="77" y="96"/>
                  </a:lnTo>
                  <a:lnTo>
                    <a:pt x="78" y="97"/>
                  </a:lnTo>
                  <a:lnTo>
                    <a:pt x="78" y="99"/>
                  </a:lnTo>
                  <a:lnTo>
                    <a:pt x="79" y="99"/>
                  </a:lnTo>
                  <a:lnTo>
                    <a:pt x="78" y="97"/>
                  </a:lnTo>
                  <a:lnTo>
                    <a:pt x="78" y="96"/>
                  </a:lnTo>
                  <a:lnTo>
                    <a:pt x="77" y="96"/>
                  </a:lnTo>
                  <a:lnTo>
                    <a:pt x="77" y="95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8" y="93"/>
                  </a:lnTo>
                  <a:lnTo>
                    <a:pt x="79" y="93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3"/>
                  </a:lnTo>
                  <a:lnTo>
                    <a:pt x="80" y="93"/>
                  </a:lnTo>
                  <a:lnTo>
                    <a:pt x="80" y="94"/>
                  </a:lnTo>
                  <a:lnTo>
                    <a:pt x="81" y="95"/>
                  </a:lnTo>
                  <a:lnTo>
                    <a:pt x="82" y="95"/>
                  </a:lnTo>
                  <a:lnTo>
                    <a:pt x="85" y="95"/>
                  </a:lnTo>
                  <a:lnTo>
                    <a:pt x="86" y="95"/>
                  </a:lnTo>
                  <a:lnTo>
                    <a:pt x="87" y="94"/>
                  </a:lnTo>
                  <a:lnTo>
                    <a:pt x="88" y="94"/>
                  </a:lnTo>
                  <a:lnTo>
                    <a:pt x="89" y="94"/>
                  </a:lnTo>
                  <a:lnTo>
                    <a:pt x="92" y="94"/>
                  </a:lnTo>
                  <a:lnTo>
                    <a:pt x="94" y="94"/>
                  </a:lnTo>
                  <a:lnTo>
                    <a:pt x="92" y="94"/>
                  </a:lnTo>
                  <a:lnTo>
                    <a:pt x="92" y="93"/>
                  </a:lnTo>
                  <a:lnTo>
                    <a:pt x="91" y="93"/>
                  </a:lnTo>
                  <a:lnTo>
                    <a:pt x="90" y="93"/>
                  </a:lnTo>
                  <a:lnTo>
                    <a:pt x="89" y="92"/>
                  </a:lnTo>
                  <a:lnTo>
                    <a:pt x="89" y="91"/>
                  </a:lnTo>
                  <a:lnTo>
                    <a:pt x="88" y="91"/>
                  </a:lnTo>
                  <a:lnTo>
                    <a:pt x="88" y="89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88" y="79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7" y="76"/>
                  </a:lnTo>
                  <a:lnTo>
                    <a:pt x="88" y="75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7" y="72"/>
                  </a:lnTo>
                  <a:lnTo>
                    <a:pt x="88" y="72"/>
                  </a:lnTo>
                  <a:lnTo>
                    <a:pt x="87" y="71"/>
                  </a:lnTo>
                  <a:lnTo>
                    <a:pt x="87" y="72"/>
                  </a:lnTo>
                  <a:lnTo>
                    <a:pt x="86" y="71"/>
                  </a:lnTo>
                  <a:lnTo>
                    <a:pt x="86" y="70"/>
                  </a:lnTo>
                  <a:lnTo>
                    <a:pt x="85" y="69"/>
                  </a:lnTo>
                  <a:lnTo>
                    <a:pt x="85" y="68"/>
                  </a:lnTo>
                  <a:lnTo>
                    <a:pt x="85" y="67"/>
                  </a:lnTo>
                  <a:lnTo>
                    <a:pt x="85" y="68"/>
                  </a:lnTo>
                  <a:lnTo>
                    <a:pt x="83" y="68"/>
                  </a:lnTo>
                  <a:lnTo>
                    <a:pt x="83" y="67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6"/>
                  </a:lnTo>
                  <a:lnTo>
                    <a:pt x="82" y="66"/>
                  </a:lnTo>
                  <a:lnTo>
                    <a:pt x="82" y="67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0" y="55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1" y="53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5" y="54"/>
                  </a:lnTo>
                  <a:lnTo>
                    <a:pt x="86" y="55"/>
                  </a:lnTo>
                  <a:lnTo>
                    <a:pt x="87" y="55"/>
                  </a:lnTo>
                  <a:lnTo>
                    <a:pt x="88" y="55"/>
                  </a:lnTo>
                  <a:lnTo>
                    <a:pt x="89" y="55"/>
                  </a:lnTo>
                  <a:lnTo>
                    <a:pt x="90" y="54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6" y="55"/>
                  </a:lnTo>
                  <a:lnTo>
                    <a:pt x="96" y="57"/>
                  </a:lnTo>
                  <a:lnTo>
                    <a:pt x="96" y="58"/>
                  </a:lnTo>
                  <a:lnTo>
                    <a:pt x="95" y="58"/>
                  </a:lnTo>
                  <a:lnTo>
                    <a:pt x="95" y="59"/>
                  </a:lnTo>
                  <a:lnTo>
                    <a:pt x="95" y="60"/>
                  </a:lnTo>
                  <a:lnTo>
                    <a:pt x="95" y="61"/>
                  </a:lnTo>
                  <a:lnTo>
                    <a:pt x="96" y="62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8" y="66"/>
                  </a:lnTo>
                  <a:lnTo>
                    <a:pt x="97" y="67"/>
                  </a:lnTo>
                  <a:lnTo>
                    <a:pt x="98" y="67"/>
                  </a:lnTo>
                  <a:lnTo>
                    <a:pt x="98" y="68"/>
                  </a:lnTo>
                  <a:lnTo>
                    <a:pt x="99" y="68"/>
                  </a:lnTo>
                  <a:lnTo>
                    <a:pt x="99" y="67"/>
                  </a:lnTo>
                  <a:lnTo>
                    <a:pt x="99" y="66"/>
                  </a:lnTo>
                  <a:lnTo>
                    <a:pt x="100" y="66"/>
                  </a:lnTo>
                  <a:lnTo>
                    <a:pt x="104" y="66"/>
                  </a:lnTo>
                  <a:lnTo>
                    <a:pt x="106" y="67"/>
                  </a:lnTo>
                  <a:lnTo>
                    <a:pt x="111" y="67"/>
                  </a:lnTo>
                  <a:lnTo>
                    <a:pt x="112" y="68"/>
                  </a:lnTo>
                  <a:lnTo>
                    <a:pt x="113" y="67"/>
                  </a:lnTo>
                  <a:lnTo>
                    <a:pt x="114" y="67"/>
                  </a:lnTo>
                  <a:lnTo>
                    <a:pt x="115" y="68"/>
                  </a:lnTo>
                  <a:lnTo>
                    <a:pt x="116" y="68"/>
                  </a:lnTo>
                  <a:lnTo>
                    <a:pt x="117" y="68"/>
                  </a:lnTo>
                  <a:lnTo>
                    <a:pt x="118" y="69"/>
                  </a:lnTo>
                  <a:lnTo>
                    <a:pt x="121" y="70"/>
                  </a:lnTo>
                  <a:lnTo>
                    <a:pt x="122" y="69"/>
                  </a:lnTo>
                  <a:lnTo>
                    <a:pt x="126" y="69"/>
                  </a:lnTo>
                  <a:lnTo>
                    <a:pt x="128" y="68"/>
                  </a:lnTo>
                  <a:lnTo>
                    <a:pt x="128" y="67"/>
                  </a:lnTo>
                  <a:lnTo>
                    <a:pt x="129" y="67"/>
                  </a:lnTo>
                  <a:lnTo>
                    <a:pt x="129" y="66"/>
                  </a:lnTo>
                  <a:lnTo>
                    <a:pt x="131" y="65"/>
                  </a:lnTo>
                  <a:lnTo>
                    <a:pt x="134" y="65"/>
                  </a:lnTo>
                  <a:lnTo>
                    <a:pt x="137" y="63"/>
                  </a:lnTo>
                  <a:lnTo>
                    <a:pt x="138" y="63"/>
                  </a:lnTo>
                  <a:lnTo>
                    <a:pt x="139" y="62"/>
                  </a:lnTo>
                  <a:lnTo>
                    <a:pt x="138" y="63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1" y="62"/>
                  </a:lnTo>
                  <a:lnTo>
                    <a:pt x="130" y="62"/>
                  </a:lnTo>
                  <a:lnTo>
                    <a:pt x="129" y="61"/>
                  </a:lnTo>
                  <a:lnTo>
                    <a:pt x="129" y="60"/>
                  </a:lnTo>
                  <a:lnTo>
                    <a:pt x="130" y="58"/>
                  </a:lnTo>
                  <a:lnTo>
                    <a:pt x="131" y="54"/>
                  </a:lnTo>
                  <a:lnTo>
                    <a:pt x="132" y="53"/>
                  </a:lnTo>
                  <a:lnTo>
                    <a:pt x="133" y="53"/>
                  </a:lnTo>
                  <a:lnTo>
                    <a:pt x="133" y="52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7"/>
                  </a:lnTo>
                  <a:lnTo>
                    <a:pt x="156" y="44"/>
                  </a:lnTo>
                  <a:lnTo>
                    <a:pt x="157" y="43"/>
                  </a:lnTo>
                  <a:lnTo>
                    <a:pt x="158" y="42"/>
                  </a:lnTo>
                  <a:lnTo>
                    <a:pt x="161" y="40"/>
                  </a:lnTo>
                  <a:lnTo>
                    <a:pt x="163" y="37"/>
                  </a:lnTo>
                  <a:lnTo>
                    <a:pt x="164" y="35"/>
                  </a:lnTo>
                  <a:lnTo>
                    <a:pt x="165" y="34"/>
                  </a:lnTo>
                  <a:lnTo>
                    <a:pt x="168" y="35"/>
                  </a:lnTo>
                  <a:lnTo>
                    <a:pt x="167" y="34"/>
                  </a:lnTo>
                  <a:lnTo>
                    <a:pt x="168" y="34"/>
                  </a:lnTo>
                  <a:lnTo>
                    <a:pt x="167" y="34"/>
                  </a:lnTo>
                  <a:lnTo>
                    <a:pt x="166" y="33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5" y="29"/>
                  </a:lnTo>
                  <a:lnTo>
                    <a:pt x="166" y="28"/>
                  </a:lnTo>
                  <a:lnTo>
                    <a:pt x="167" y="28"/>
                  </a:lnTo>
                  <a:lnTo>
                    <a:pt x="165" y="27"/>
                  </a:lnTo>
                  <a:lnTo>
                    <a:pt x="165" y="26"/>
                  </a:lnTo>
                  <a:lnTo>
                    <a:pt x="166" y="25"/>
                  </a:lnTo>
                  <a:lnTo>
                    <a:pt x="166" y="24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6" y="20"/>
                  </a:lnTo>
                  <a:lnTo>
                    <a:pt x="166" y="19"/>
                  </a:lnTo>
                  <a:lnTo>
                    <a:pt x="166" y="18"/>
                  </a:lnTo>
                  <a:lnTo>
                    <a:pt x="166" y="16"/>
                  </a:lnTo>
                  <a:lnTo>
                    <a:pt x="166" y="15"/>
                  </a:lnTo>
                  <a:lnTo>
                    <a:pt x="166" y="13"/>
                  </a:lnTo>
                  <a:lnTo>
                    <a:pt x="166" y="12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6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7"/>
                  </a:lnTo>
                  <a:lnTo>
                    <a:pt x="169" y="5"/>
                  </a:lnTo>
                  <a:lnTo>
                    <a:pt x="174" y="3"/>
                  </a:lnTo>
                  <a:lnTo>
                    <a:pt x="175" y="3"/>
                  </a:lnTo>
                  <a:lnTo>
                    <a:pt x="176" y="3"/>
                  </a:lnTo>
                  <a:lnTo>
                    <a:pt x="180" y="2"/>
                  </a:lnTo>
                  <a:lnTo>
                    <a:pt x="184" y="1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9" y="0"/>
                  </a:lnTo>
                  <a:lnTo>
                    <a:pt x="190" y="0"/>
                  </a:lnTo>
                  <a:close/>
                  <a:moveTo>
                    <a:pt x="176" y="314"/>
                  </a:moveTo>
                  <a:lnTo>
                    <a:pt x="176" y="313"/>
                  </a:lnTo>
                  <a:lnTo>
                    <a:pt x="175" y="313"/>
                  </a:lnTo>
                  <a:lnTo>
                    <a:pt x="175" y="314"/>
                  </a:lnTo>
                  <a:lnTo>
                    <a:pt x="176" y="314"/>
                  </a:lnTo>
                  <a:close/>
                  <a:moveTo>
                    <a:pt x="362" y="308"/>
                  </a:moveTo>
                  <a:lnTo>
                    <a:pt x="362" y="309"/>
                  </a:lnTo>
                  <a:lnTo>
                    <a:pt x="362" y="308"/>
                  </a:lnTo>
                  <a:close/>
                  <a:moveTo>
                    <a:pt x="339" y="322"/>
                  </a:moveTo>
                  <a:lnTo>
                    <a:pt x="339" y="321"/>
                  </a:lnTo>
                  <a:lnTo>
                    <a:pt x="340" y="321"/>
                  </a:lnTo>
                  <a:lnTo>
                    <a:pt x="341" y="321"/>
                  </a:lnTo>
                  <a:lnTo>
                    <a:pt x="342" y="320"/>
                  </a:lnTo>
                  <a:lnTo>
                    <a:pt x="341" y="320"/>
                  </a:lnTo>
                  <a:lnTo>
                    <a:pt x="340" y="319"/>
                  </a:lnTo>
                  <a:lnTo>
                    <a:pt x="341" y="319"/>
                  </a:lnTo>
                  <a:lnTo>
                    <a:pt x="340" y="318"/>
                  </a:lnTo>
                  <a:lnTo>
                    <a:pt x="339" y="319"/>
                  </a:lnTo>
                  <a:lnTo>
                    <a:pt x="339" y="318"/>
                  </a:lnTo>
                  <a:lnTo>
                    <a:pt x="339" y="317"/>
                  </a:lnTo>
                  <a:lnTo>
                    <a:pt x="340" y="317"/>
                  </a:lnTo>
                  <a:lnTo>
                    <a:pt x="340" y="315"/>
                  </a:lnTo>
                  <a:lnTo>
                    <a:pt x="341" y="315"/>
                  </a:lnTo>
                  <a:lnTo>
                    <a:pt x="341" y="314"/>
                  </a:lnTo>
                  <a:lnTo>
                    <a:pt x="341" y="313"/>
                  </a:lnTo>
                  <a:lnTo>
                    <a:pt x="341" y="312"/>
                  </a:lnTo>
                  <a:lnTo>
                    <a:pt x="342" y="312"/>
                  </a:lnTo>
                  <a:lnTo>
                    <a:pt x="342" y="311"/>
                  </a:lnTo>
                  <a:lnTo>
                    <a:pt x="342" y="310"/>
                  </a:lnTo>
                  <a:lnTo>
                    <a:pt x="342" y="311"/>
                  </a:lnTo>
                  <a:lnTo>
                    <a:pt x="344" y="311"/>
                  </a:lnTo>
                  <a:lnTo>
                    <a:pt x="345" y="311"/>
                  </a:lnTo>
                  <a:lnTo>
                    <a:pt x="345" y="310"/>
                  </a:lnTo>
                  <a:lnTo>
                    <a:pt x="346" y="310"/>
                  </a:lnTo>
                  <a:lnTo>
                    <a:pt x="347" y="309"/>
                  </a:lnTo>
                  <a:lnTo>
                    <a:pt x="350" y="308"/>
                  </a:lnTo>
                  <a:lnTo>
                    <a:pt x="351" y="308"/>
                  </a:lnTo>
                  <a:lnTo>
                    <a:pt x="351" y="306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5"/>
                  </a:lnTo>
                  <a:lnTo>
                    <a:pt x="356" y="305"/>
                  </a:lnTo>
                  <a:lnTo>
                    <a:pt x="356" y="306"/>
                  </a:lnTo>
                  <a:lnTo>
                    <a:pt x="357" y="306"/>
                  </a:lnTo>
                  <a:lnTo>
                    <a:pt x="357" y="308"/>
                  </a:lnTo>
                  <a:lnTo>
                    <a:pt x="358" y="305"/>
                  </a:lnTo>
                  <a:lnTo>
                    <a:pt x="358" y="304"/>
                  </a:lnTo>
                  <a:lnTo>
                    <a:pt x="358" y="303"/>
                  </a:lnTo>
                  <a:lnTo>
                    <a:pt x="358" y="302"/>
                  </a:lnTo>
                  <a:lnTo>
                    <a:pt x="357" y="302"/>
                  </a:lnTo>
                  <a:lnTo>
                    <a:pt x="358" y="301"/>
                  </a:lnTo>
                  <a:lnTo>
                    <a:pt x="358" y="300"/>
                  </a:lnTo>
                  <a:lnTo>
                    <a:pt x="358" y="298"/>
                  </a:lnTo>
                  <a:lnTo>
                    <a:pt x="358" y="297"/>
                  </a:lnTo>
                  <a:lnTo>
                    <a:pt x="358" y="296"/>
                  </a:lnTo>
                  <a:lnTo>
                    <a:pt x="358" y="295"/>
                  </a:lnTo>
                  <a:lnTo>
                    <a:pt x="359" y="295"/>
                  </a:lnTo>
                  <a:lnTo>
                    <a:pt x="361" y="295"/>
                  </a:lnTo>
                  <a:lnTo>
                    <a:pt x="361" y="296"/>
                  </a:lnTo>
                  <a:lnTo>
                    <a:pt x="362" y="296"/>
                  </a:lnTo>
                  <a:lnTo>
                    <a:pt x="361" y="297"/>
                  </a:lnTo>
                  <a:lnTo>
                    <a:pt x="362" y="297"/>
                  </a:lnTo>
                  <a:lnTo>
                    <a:pt x="362" y="298"/>
                  </a:lnTo>
                  <a:lnTo>
                    <a:pt x="362" y="302"/>
                  </a:lnTo>
                  <a:lnTo>
                    <a:pt x="362" y="303"/>
                  </a:lnTo>
                  <a:lnTo>
                    <a:pt x="361" y="306"/>
                  </a:lnTo>
                  <a:lnTo>
                    <a:pt x="361" y="308"/>
                  </a:lnTo>
                  <a:lnTo>
                    <a:pt x="361" y="309"/>
                  </a:lnTo>
                  <a:lnTo>
                    <a:pt x="362" y="309"/>
                  </a:lnTo>
                  <a:lnTo>
                    <a:pt x="362" y="310"/>
                  </a:lnTo>
                  <a:lnTo>
                    <a:pt x="362" y="311"/>
                  </a:lnTo>
                  <a:lnTo>
                    <a:pt x="363" y="311"/>
                  </a:lnTo>
                  <a:lnTo>
                    <a:pt x="363" y="310"/>
                  </a:lnTo>
                  <a:lnTo>
                    <a:pt x="362" y="309"/>
                  </a:lnTo>
                  <a:lnTo>
                    <a:pt x="363" y="310"/>
                  </a:lnTo>
                  <a:lnTo>
                    <a:pt x="363" y="311"/>
                  </a:lnTo>
                  <a:lnTo>
                    <a:pt x="363" y="313"/>
                  </a:lnTo>
                  <a:lnTo>
                    <a:pt x="363" y="314"/>
                  </a:lnTo>
                  <a:lnTo>
                    <a:pt x="363" y="315"/>
                  </a:lnTo>
                  <a:lnTo>
                    <a:pt x="363" y="317"/>
                  </a:lnTo>
                  <a:lnTo>
                    <a:pt x="363" y="318"/>
                  </a:lnTo>
                  <a:lnTo>
                    <a:pt x="364" y="319"/>
                  </a:lnTo>
                  <a:lnTo>
                    <a:pt x="364" y="320"/>
                  </a:lnTo>
                  <a:lnTo>
                    <a:pt x="364" y="323"/>
                  </a:lnTo>
                  <a:lnTo>
                    <a:pt x="364" y="325"/>
                  </a:lnTo>
                  <a:lnTo>
                    <a:pt x="364" y="326"/>
                  </a:lnTo>
                  <a:lnTo>
                    <a:pt x="363" y="326"/>
                  </a:lnTo>
                  <a:lnTo>
                    <a:pt x="363" y="327"/>
                  </a:lnTo>
                  <a:lnTo>
                    <a:pt x="362" y="328"/>
                  </a:lnTo>
                  <a:lnTo>
                    <a:pt x="361" y="330"/>
                  </a:lnTo>
                  <a:lnTo>
                    <a:pt x="359" y="331"/>
                  </a:lnTo>
                  <a:lnTo>
                    <a:pt x="359" y="333"/>
                  </a:lnTo>
                  <a:lnTo>
                    <a:pt x="359" y="335"/>
                  </a:lnTo>
                  <a:lnTo>
                    <a:pt x="359" y="337"/>
                  </a:lnTo>
                  <a:lnTo>
                    <a:pt x="359" y="339"/>
                  </a:lnTo>
                  <a:lnTo>
                    <a:pt x="359" y="340"/>
                  </a:lnTo>
                  <a:lnTo>
                    <a:pt x="359" y="342"/>
                  </a:lnTo>
                  <a:lnTo>
                    <a:pt x="358" y="342"/>
                  </a:lnTo>
                  <a:lnTo>
                    <a:pt x="358" y="343"/>
                  </a:lnTo>
                  <a:lnTo>
                    <a:pt x="357" y="342"/>
                  </a:lnTo>
                  <a:lnTo>
                    <a:pt x="357" y="343"/>
                  </a:lnTo>
                  <a:lnTo>
                    <a:pt x="357" y="344"/>
                  </a:lnTo>
                  <a:lnTo>
                    <a:pt x="358" y="343"/>
                  </a:lnTo>
                  <a:lnTo>
                    <a:pt x="358" y="344"/>
                  </a:lnTo>
                  <a:lnTo>
                    <a:pt x="357" y="345"/>
                  </a:lnTo>
                  <a:lnTo>
                    <a:pt x="356" y="345"/>
                  </a:lnTo>
                  <a:lnTo>
                    <a:pt x="356" y="346"/>
                  </a:lnTo>
                  <a:lnTo>
                    <a:pt x="357" y="346"/>
                  </a:lnTo>
                  <a:lnTo>
                    <a:pt x="357" y="347"/>
                  </a:lnTo>
                  <a:lnTo>
                    <a:pt x="356" y="347"/>
                  </a:lnTo>
                  <a:lnTo>
                    <a:pt x="356" y="348"/>
                  </a:lnTo>
                  <a:lnTo>
                    <a:pt x="355" y="348"/>
                  </a:lnTo>
                  <a:lnTo>
                    <a:pt x="355" y="350"/>
                  </a:lnTo>
                  <a:lnTo>
                    <a:pt x="356" y="348"/>
                  </a:lnTo>
                  <a:lnTo>
                    <a:pt x="356" y="350"/>
                  </a:lnTo>
                  <a:lnTo>
                    <a:pt x="356" y="351"/>
                  </a:lnTo>
                  <a:lnTo>
                    <a:pt x="355" y="351"/>
                  </a:lnTo>
                  <a:lnTo>
                    <a:pt x="354" y="351"/>
                  </a:lnTo>
                  <a:lnTo>
                    <a:pt x="354" y="350"/>
                  </a:lnTo>
                  <a:lnTo>
                    <a:pt x="353" y="350"/>
                  </a:lnTo>
                  <a:lnTo>
                    <a:pt x="353" y="348"/>
                  </a:lnTo>
                  <a:lnTo>
                    <a:pt x="351" y="348"/>
                  </a:lnTo>
                  <a:lnTo>
                    <a:pt x="351" y="347"/>
                  </a:lnTo>
                  <a:lnTo>
                    <a:pt x="350" y="347"/>
                  </a:lnTo>
                  <a:lnTo>
                    <a:pt x="349" y="347"/>
                  </a:lnTo>
                  <a:lnTo>
                    <a:pt x="348" y="346"/>
                  </a:lnTo>
                  <a:lnTo>
                    <a:pt x="348" y="347"/>
                  </a:lnTo>
                  <a:lnTo>
                    <a:pt x="348" y="346"/>
                  </a:lnTo>
                  <a:lnTo>
                    <a:pt x="347" y="346"/>
                  </a:lnTo>
                  <a:lnTo>
                    <a:pt x="347" y="345"/>
                  </a:lnTo>
                  <a:lnTo>
                    <a:pt x="346" y="345"/>
                  </a:lnTo>
                  <a:lnTo>
                    <a:pt x="345" y="345"/>
                  </a:lnTo>
                  <a:lnTo>
                    <a:pt x="345" y="344"/>
                  </a:lnTo>
                  <a:lnTo>
                    <a:pt x="345" y="343"/>
                  </a:lnTo>
                  <a:lnTo>
                    <a:pt x="345" y="342"/>
                  </a:lnTo>
                  <a:lnTo>
                    <a:pt x="346" y="342"/>
                  </a:lnTo>
                  <a:lnTo>
                    <a:pt x="347" y="342"/>
                  </a:lnTo>
                  <a:lnTo>
                    <a:pt x="347" y="340"/>
                  </a:lnTo>
                  <a:lnTo>
                    <a:pt x="348" y="340"/>
                  </a:lnTo>
                  <a:lnTo>
                    <a:pt x="347" y="339"/>
                  </a:lnTo>
                  <a:lnTo>
                    <a:pt x="346" y="339"/>
                  </a:lnTo>
                  <a:lnTo>
                    <a:pt x="345" y="339"/>
                  </a:lnTo>
                  <a:lnTo>
                    <a:pt x="345" y="338"/>
                  </a:lnTo>
                  <a:lnTo>
                    <a:pt x="344" y="338"/>
                  </a:lnTo>
                  <a:lnTo>
                    <a:pt x="342" y="338"/>
                  </a:lnTo>
                  <a:lnTo>
                    <a:pt x="341" y="338"/>
                  </a:lnTo>
                  <a:lnTo>
                    <a:pt x="342" y="338"/>
                  </a:lnTo>
                  <a:lnTo>
                    <a:pt x="342" y="337"/>
                  </a:lnTo>
                  <a:lnTo>
                    <a:pt x="342" y="336"/>
                  </a:lnTo>
                  <a:lnTo>
                    <a:pt x="344" y="336"/>
                  </a:lnTo>
                  <a:lnTo>
                    <a:pt x="345" y="336"/>
                  </a:lnTo>
                  <a:lnTo>
                    <a:pt x="345" y="335"/>
                  </a:lnTo>
                  <a:lnTo>
                    <a:pt x="344" y="335"/>
                  </a:lnTo>
                  <a:lnTo>
                    <a:pt x="345" y="335"/>
                  </a:lnTo>
                  <a:lnTo>
                    <a:pt x="345" y="334"/>
                  </a:lnTo>
                  <a:lnTo>
                    <a:pt x="345" y="333"/>
                  </a:lnTo>
                  <a:lnTo>
                    <a:pt x="344" y="331"/>
                  </a:lnTo>
                  <a:lnTo>
                    <a:pt x="344" y="333"/>
                  </a:lnTo>
                  <a:lnTo>
                    <a:pt x="342" y="333"/>
                  </a:lnTo>
                  <a:lnTo>
                    <a:pt x="341" y="333"/>
                  </a:lnTo>
                  <a:lnTo>
                    <a:pt x="340" y="333"/>
                  </a:lnTo>
                  <a:lnTo>
                    <a:pt x="340" y="331"/>
                  </a:lnTo>
                  <a:lnTo>
                    <a:pt x="339" y="330"/>
                  </a:lnTo>
                  <a:lnTo>
                    <a:pt x="341" y="330"/>
                  </a:lnTo>
                  <a:lnTo>
                    <a:pt x="341" y="329"/>
                  </a:lnTo>
                  <a:lnTo>
                    <a:pt x="342" y="329"/>
                  </a:lnTo>
                  <a:lnTo>
                    <a:pt x="344" y="328"/>
                  </a:lnTo>
                  <a:lnTo>
                    <a:pt x="342" y="327"/>
                  </a:lnTo>
                  <a:lnTo>
                    <a:pt x="342" y="326"/>
                  </a:lnTo>
                  <a:lnTo>
                    <a:pt x="341" y="326"/>
                  </a:lnTo>
                  <a:lnTo>
                    <a:pt x="340" y="326"/>
                  </a:lnTo>
                  <a:lnTo>
                    <a:pt x="339" y="326"/>
                  </a:lnTo>
                  <a:lnTo>
                    <a:pt x="340" y="325"/>
                  </a:lnTo>
                  <a:lnTo>
                    <a:pt x="339" y="325"/>
                  </a:lnTo>
                  <a:lnTo>
                    <a:pt x="340" y="325"/>
                  </a:lnTo>
                  <a:lnTo>
                    <a:pt x="340" y="323"/>
                  </a:lnTo>
                  <a:lnTo>
                    <a:pt x="339" y="323"/>
                  </a:lnTo>
                  <a:lnTo>
                    <a:pt x="339" y="322"/>
                  </a:lnTo>
                  <a:close/>
                  <a:moveTo>
                    <a:pt x="97" y="193"/>
                  </a:moveTo>
                  <a:lnTo>
                    <a:pt x="96" y="194"/>
                  </a:lnTo>
                  <a:lnTo>
                    <a:pt x="97" y="194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6" y="197"/>
                  </a:lnTo>
                  <a:lnTo>
                    <a:pt x="96" y="196"/>
                  </a:lnTo>
                  <a:lnTo>
                    <a:pt x="96" y="195"/>
                  </a:lnTo>
                  <a:lnTo>
                    <a:pt x="94" y="194"/>
                  </a:lnTo>
                  <a:lnTo>
                    <a:pt x="92" y="193"/>
                  </a:lnTo>
                  <a:lnTo>
                    <a:pt x="92" y="192"/>
                  </a:lnTo>
                  <a:lnTo>
                    <a:pt x="92" y="191"/>
                  </a:lnTo>
                  <a:lnTo>
                    <a:pt x="91" y="189"/>
                  </a:lnTo>
                  <a:lnTo>
                    <a:pt x="92" y="189"/>
                  </a:lnTo>
                  <a:lnTo>
                    <a:pt x="94" y="189"/>
                  </a:lnTo>
                  <a:lnTo>
                    <a:pt x="95" y="191"/>
                  </a:lnTo>
                  <a:lnTo>
                    <a:pt x="95" y="192"/>
                  </a:lnTo>
                  <a:lnTo>
                    <a:pt x="96" y="192"/>
                  </a:lnTo>
                  <a:lnTo>
                    <a:pt x="96" y="193"/>
                  </a:lnTo>
                  <a:lnTo>
                    <a:pt x="97" y="193"/>
                  </a:lnTo>
                  <a:close/>
                  <a:moveTo>
                    <a:pt x="95" y="186"/>
                  </a:moveTo>
                  <a:lnTo>
                    <a:pt x="95" y="185"/>
                  </a:lnTo>
                  <a:lnTo>
                    <a:pt x="94" y="185"/>
                  </a:lnTo>
                  <a:lnTo>
                    <a:pt x="91" y="184"/>
                  </a:lnTo>
                  <a:lnTo>
                    <a:pt x="90" y="184"/>
                  </a:lnTo>
                  <a:lnTo>
                    <a:pt x="89" y="184"/>
                  </a:lnTo>
                  <a:lnTo>
                    <a:pt x="88" y="183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89" y="183"/>
                  </a:lnTo>
                  <a:lnTo>
                    <a:pt x="90" y="183"/>
                  </a:lnTo>
                  <a:lnTo>
                    <a:pt x="91" y="183"/>
                  </a:lnTo>
                  <a:lnTo>
                    <a:pt x="91" y="184"/>
                  </a:lnTo>
                  <a:lnTo>
                    <a:pt x="95" y="184"/>
                  </a:lnTo>
                  <a:lnTo>
                    <a:pt x="96" y="185"/>
                  </a:lnTo>
                  <a:lnTo>
                    <a:pt x="95" y="186"/>
                  </a:lnTo>
                  <a:close/>
                  <a:moveTo>
                    <a:pt x="69" y="164"/>
                  </a:moveTo>
                  <a:lnTo>
                    <a:pt x="70" y="166"/>
                  </a:lnTo>
                  <a:lnTo>
                    <a:pt x="71" y="166"/>
                  </a:lnTo>
                  <a:lnTo>
                    <a:pt x="70" y="166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9" y="164"/>
                  </a:lnTo>
                  <a:close/>
                  <a:moveTo>
                    <a:pt x="72" y="155"/>
                  </a:moveTo>
                  <a:lnTo>
                    <a:pt x="73" y="156"/>
                  </a:lnTo>
                  <a:lnTo>
                    <a:pt x="73" y="158"/>
                  </a:lnTo>
                  <a:lnTo>
                    <a:pt x="73" y="159"/>
                  </a:lnTo>
                  <a:lnTo>
                    <a:pt x="73" y="158"/>
                  </a:lnTo>
                  <a:lnTo>
                    <a:pt x="72" y="156"/>
                  </a:lnTo>
                  <a:lnTo>
                    <a:pt x="71" y="156"/>
                  </a:lnTo>
                  <a:lnTo>
                    <a:pt x="71" y="155"/>
                  </a:lnTo>
                  <a:lnTo>
                    <a:pt x="70" y="154"/>
                  </a:lnTo>
                  <a:lnTo>
                    <a:pt x="71" y="154"/>
                  </a:lnTo>
                  <a:lnTo>
                    <a:pt x="72" y="154"/>
                  </a:lnTo>
                  <a:lnTo>
                    <a:pt x="72" y="155"/>
                  </a:lnTo>
                  <a:close/>
                  <a:moveTo>
                    <a:pt x="49" y="143"/>
                  </a:moveTo>
                  <a:lnTo>
                    <a:pt x="51" y="143"/>
                  </a:lnTo>
                  <a:lnTo>
                    <a:pt x="51" y="144"/>
                  </a:lnTo>
                  <a:lnTo>
                    <a:pt x="49" y="144"/>
                  </a:lnTo>
                  <a:lnTo>
                    <a:pt x="48" y="144"/>
                  </a:lnTo>
                  <a:lnTo>
                    <a:pt x="47" y="144"/>
                  </a:lnTo>
                  <a:lnTo>
                    <a:pt x="46" y="143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7" y="141"/>
                  </a:lnTo>
                  <a:lnTo>
                    <a:pt x="48" y="142"/>
                  </a:lnTo>
                  <a:lnTo>
                    <a:pt x="49" y="143"/>
                  </a:lnTo>
                  <a:close/>
                  <a:moveTo>
                    <a:pt x="2" y="101"/>
                  </a:moveTo>
                  <a:lnTo>
                    <a:pt x="1" y="102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0" y="101"/>
                  </a:lnTo>
                  <a:lnTo>
                    <a:pt x="1" y="100"/>
                  </a:lnTo>
                  <a:lnTo>
                    <a:pt x="2" y="101"/>
                  </a:lnTo>
                  <a:close/>
                  <a:moveTo>
                    <a:pt x="281" y="295"/>
                  </a:moveTo>
                  <a:lnTo>
                    <a:pt x="281" y="296"/>
                  </a:lnTo>
                  <a:lnTo>
                    <a:pt x="280" y="296"/>
                  </a:lnTo>
                  <a:lnTo>
                    <a:pt x="279" y="296"/>
                  </a:lnTo>
                  <a:lnTo>
                    <a:pt x="280" y="296"/>
                  </a:lnTo>
                  <a:lnTo>
                    <a:pt x="280" y="295"/>
                  </a:lnTo>
                  <a:lnTo>
                    <a:pt x="281" y="29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6">
              <a:extLst>
                <a:ext uri="{FF2B5EF4-FFF2-40B4-BE49-F238E27FC236}">
                  <a16:creationId xmlns:a16="http://schemas.microsoft.com/office/drawing/2014/main" id="{8E169D00-17E6-81F3-9AAD-FA0271CE7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6163" y="3468688"/>
              <a:ext cx="1606550" cy="885825"/>
            </a:xfrm>
            <a:custGeom>
              <a:avLst/>
              <a:gdLst>
                <a:gd name="T0" fmla="*/ 969 w 1012"/>
                <a:gd name="T1" fmla="*/ 317 h 558"/>
                <a:gd name="T2" fmla="*/ 940 w 1012"/>
                <a:gd name="T3" fmla="*/ 336 h 558"/>
                <a:gd name="T4" fmla="*/ 896 w 1012"/>
                <a:gd name="T5" fmla="*/ 394 h 558"/>
                <a:gd name="T6" fmla="*/ 827 w 1012"/>
                <a:gd name="T7" fmla="*/ 411 h 558"/>
                <a:gd name="T8" fmla="*/ 846 w 1012"/>
                <a:gd name="T9" fmla="*/ 473 h 558"/>
                <a:gd name="T10" fmla="*/ 820 w 1012"/>
                <a:gd name="T11" fmla="*/ 495 h 558"/>
                <a:gd name="T12" fmla="*/ 765 w 1012"/>
                <a:gd name="T13" fmla="*/ 481 h 558"/>
                <a:gd name="T14" fmla="*/ 706 w 1012"/>
                <a:gd name="T15" fmla="*/ 479 h 558"/>
                <a:gd name="T16" fmla="*/ 667 w 1012"/>
                <a:gd name="T17" fmla="*/ 496 h 558"/>
                <a:gd name="T18" fmla="*/ 611 w 1012"/>
                <a:gd name="T19" fmla="*/ 491 h 558"/>
                <a:gd name="T20" fmla="*/ 586 w 1012"/>
                <a:gd name="T21" fmla="*/ 516 h 558"/>
                <a:gd name="T22" fmla="*/ 554 w 1012"/>
                <a:gd name="T23" fmla="*/ 541 h 558"/>
                <a:gd name="T24" fmla="*/ 535 w 1012"/>
                <a:gd name="T25" fmla="*/ 543 h 558"/>
                <a:gd name="T26" fmla="*/ 485 w 1012"/>
                <a:gd name="T27" fmla="*/ 495 h 558"/>
                <a:gd name="T28" fmla="*/ 394 w 1012"/>
                <a:gd name="T29" fmla="*/ 459 h 558"/>
                <a:gd name="T30" fmla="*/ 300 w 1012"/>
                <a:gd name="T31" fmla="*/ 389 h 558"/>
                <a:gd name="T32" fmla="*/ 235 w 1012"/>
                <a:gd name="T33" fmla="*/ 510 h 558"/>
                <a:gd name="T34" fmla="*/ 147 w 1012"/>
                <a:gd name="T35" fmla="*/ 518 h 558"/>
                <a:gd name="T36" fmla="*/ 148 w 1012"/>
                <a:gd name="T37" fmla="*/ 483 h 558"/>
                <a:gd name="T38" fmla="*/ 112 w 1012"/>
                <a:gd name="T39" fmla="*/ 450 h 558"/>
                <a:gd name="T40" fmla="*/ 112 w 1012"/>
                <a:gd name="T41" fmla="*/ 424 h 558"/>
                <a:gd name="T42" fmla="*/ 119 w 1012"/>
                <a:gd name="T43" fmla="*/ 405 h 558"/>
                <a:gd name="T44" fmla="*/ 166 w 1012"/>
                <a:gd name="T45" fmla="*/ 395 h 558"/>
                <a:gd name="T46" fmla="*/ 164 w 1012"/>
                <a:gd name="T47" fmla="*/ 357 h 558"/>
                <a:gd name="T48" fmla="*/ 142 w 1012"/>
                <a:gd name="T49" fmla="*/ 343 h 558"/>
                <a:gd name="T50" fmla="*/ 107 w 1012"/>
                <a:gd name="T51" fmla="*/ 335 h 558"/>
                <a:gd name="T52" fmla="*/ 78 w 1012"/>
                <a:gd name="T53" fmla="*/ 352 h 558"/>
                <a:gd name="T54" fmla="*/ 60 w 1012"/>
                <a:gd name="T55" fmla="*/ 356 h 558"/>
                <a:gd name="T56" fmla="*/ 16 w 1012"/>
                <a:gd name="T57" fmla="*/ 307 h 558"/>
                <a:gd name="T58" fmla="*/ 20 w 1012"/>
                <a:gd name="T59" fmla="*/ 221 h 558"/>
                <a:gd name="T60" fmla="*/ 50 w 1012"/>
                <a:gd name="T61" fmla="*/ 230 h 558"/>
                <a:gd name="T62" fmla="*/ 82 w 1012"/>
                <a:gd name="T63" fmla="*/ 180 h 558"/>
                <a:gd name="T64" fmla="*/ 121 w 1012"/>
                <a:gd name="T65" fmla="*/ 161 h 558"/>
                <a:gd name="T66" fmla="*/ 149 w 1012"/>
                <a:gd name="T67" fmla="*/ 166 h 558"/>
                <a:gd name="T68" fmla="*/ 189 w 1012"/>
                <a:gd name="T69" fmla="*/ 180 h 558"/>
                <a:gd name="T70" fmla="*/ 204 w 1012"/>
                <a:gd name="T71" fmla="*/ 183 h 558"/>
                <a:gd name="T72" fmla="*/ 252 w 1012"/>
                <a:gd name="T73" fmla="*/ 183 h 558"/>
                <a:gd name="T74" fmla="*/ 293 w 1012"/>
                <a:gd name="T75" fmla="*/ 178 h 558"/>
                <a:gd name="T76" fmla="*/ 329 w 1012"/>
                <a:gd name="T77" fmla="*/ 202 h 558"/>
                <a:gd name="T78" fmla="*/ 365 w 1012"/>
                <a:gd name="T79" fmla="*/ 166 h 558"/>
                <a:gd name="T80" fmla="*/ 358 w 1012"/>
                <a:gd name="T81" fmla="*/ 132 h 558"/>
                <a:gd name="T82" fmla="*/ 381 w 1012"/>
                <a:gd name="T83" fmla="*/ 105 h 558"/>
                <a:gd name="T84" fmla="*/ 366 w 1012"/>
                <a:gd name="T85" fmla="*/ 81 h 558"/>
                <a:gd name="T86" fmla="*/ 374 w 1012"/>
                <a:gd name="T87" fmla="*/ 64 h 558"/>
                <a:gd name="T88" fmla="*/ 412 w 1012"/>
                <a:gd name="T89" fmla="*/ 57 h 558"/>
                <a:gd name="T90" fmla="*/ 455 w 1012"/>
                <a:gd name="T91" fmla="*/ 46 h 558"/>
                <a:gd name="T92" fmla="*/ 513 w 1012"/>
                <a:gd name="T93" fmla="*/ 27 h 558"/>
                <a:gd name="T94" fmla="*/ 551 w 1012"/>
                <a:gd name="T95" fmla="*/ 4 h 558"/>
                <a:gd name="T96" fmla="*/ 603 w 1012"/>
                <a:gd name="T97" fmla="*/ 6 h 558"/>
                <a:gd name="T98" fmla="*/ 608 w 1012"/>
                <a:gd name="T99" fmla="*/ 51 h 558"/>
                <a:gd name="T100" fmla="*/ 633 w 1012"/>
                <a:gd name="T101" fmla="*/ 46 h 558"/>
                <a:gd name="T102" fmla="*/ 655 w 1012"/>
                <a:gd name="T103" fmla="*/ 57 h 558"/>
                <a:gd name="T104" fmla="*/ 668 w 1012"/>
                <a:gd name="T105" fmla="*/ 84 h 558"/>
                <a:gd name="T106" fmla="*/ 703 w 1012"/>
                <a:gd name="T107" fmla="*/ 68 h 558"/>
                <a:gd name="T108" fmla="*/ 752 w 1012"/>
                <a:gd name="T109" fmla="*/ 50 h 558"/>
                <a:gd name="T110" fmla="*/ 828 w 1012"/>
                <a:gd name="T111" fmla="*/ 186 h 558"/>
                <a:gd name="T112" fmla="*/ 856 w 1012"/>
                <a:gd name="T113" fmla="*/ 177 h 558"/>
                <a:gd name="T114" fmla="*/ 901 w 1012"/>
                <a:gd name="T115" fmla="*/ 189 h 558"/>
                <a:gd name="T116" fmla="*/ 942 w 1012"/>
                <a:gd name="T117" fmla="*/ 215 h 558"/>
                <a:gd name="T118" fmla="*/ 973 w 1012"/>
                <a:gd name="T119" fmla="*/ 240 h 558"/>
                <a:gd name="T120" fmla="*/ 995 w 1012"/>
                <a:gd name="T121" fmla="*/ 240 h 558"/>
                <a:gd name="T122" fmla="*/ 90 w 1012"/>
                <a:gd name="T123" fmla="*/ 405 h 558"/>
                <a:gd name="T124" fmla="*/ 82 w 1012"/>
                <a:gd name="T125" fmla="*/ 365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2" h="558">
                  <a:moveTo>
                    <a:pt x="1012" y="258"/>
                  </a:moveTo>
                  <a:lnTo>
                    <a:pt x="1009" y="258"/>
                  </a:lnTo>
                  <a:lnTo>
                    <a:pt x="1008" y="257"/>
                  </a:lnTo>
                  <a:lnTo>
                    <a:pt x="1007" y="257"/>
                  </a:lnTo>
                  <a:lnTo>
                    <a:pt x="1003" y="258"/>
                  </a:lnTo>
                  <a:lnTo>
                    <a:pt x="1001" y="258"/>
                  </a:lnTo>
                  <a:lnTo>
                    <a:pt x="1000" y="258"/>
                  </a:lnTo>
                  <a:lnTo>
                    <a:pt x="1000" y="259"/>
                  </a:lnTo>
                  <a:lnTo>
                    <a:pt x="999" y="260"/>
                  </a:lnTo>
                  <a:lnTo>
                    <a:pt x="999" y="261"/>
                  </a:lnTo>
                  <a:lnTo>
                    <a:pt x="998" y="261"/>
                  </a:lnTo>
                  <a:lnTo>
                    <a:pt x="998" y="263"/>
                  </a:lnTo>
                  <a:lnTo>
                    <a:pt x="998" y="264"/>
                  </a:lnTo>
                  <a:lnTo>
                    <a:pt x="998" y="265"/>
                  </a:lnTo>
                  <a:lnTo>
                    <a:pt x="998" y="266"/>
                  </a:lnTo>
                  <a:lnTo>
                    <a:pt x="999" y="267"/>
                  </a:lnTo>
                  <a:lnTo>
                    <a:pt x="999" y="268"/>
                  </a:lnTo>
                  <a:lnTo>
                    <a:pt x="999" y="269"/>
                  </a:lnTo>
                  <a:lnTo>
                    <a:pt x="998" y="269"/>
                  </a:lnTo>
                  <a:lnTo>
                    <a:pt x="998" y="270"/>
                  </a:lnTo>
                  <a:lnTo>
                    <a:pt x="998" y="272"/>
                  </a:lnTo>
                  <a:lnTo>
                    <a:pt x="998" y="273"/>
                  </a:lnTo>
                  <a:lnTo>
                    <a:pt x="996" y="275"/>
                  </a:lnTo>
                  <a:lnTo>
                    <a:pt x="995" y="276"/>
                  </a:lnTo>
                  <a:lnTo>
                    <a:pt x="994" y="277"/>
                  </a:lnTo>
                  <a:lnTo>
                    <a:pt x="994" y="280"/>
                  </a:lnTo>
                  <a:lnTo>
                    <a:pt x="993" y="280"/>
                  </a:lnTo>
                  <a:lnTo>
                    <a:pt x="990" y="281"/>
                  </a:lnTo>
                  <a:lnTo>
                    <a:pt x="987" y="281"/>
                  </a:lnTo>
                  <a:lnTo>
                    <a:pt x="986" y="282"/>
                  </a:lnTo>
                  <a:lnTo>
                    <a:pt x="985" y="283"/>
                  </a:lnTo>
                  <a:lnTo>
                    <a:pt x="984" y="284"/>
                  </a:lnTo>
                  <a:lnTo>
                    <a:pt x="979" y="283"/>
                  </a:lnTo>
                  <a:lnTo>
                    <a:pt x="974" y="284"/>
                  </a:lnTo>
                  <a:lnTo>
                    <a:pt x="973" y="284"/>
                  </a:lnTo>
                  <a:lnTo>
                    <a:pt x="973" y="286"/>
                  </a:lnTo>
                  <a:lnTo>
                    <a:pt x="969" y="294"/>
                  </a:lnTo>
                  <a:lnTo>
                    <a:pt x="968" y="298"/>
                  </a:lnTo>
                  <a:lnTo>
                    <a:pt x="968" y="300"/>
                  </a:lnTo>
                  <a:lnTo>
                    <a:pt x="967" y="301"/>
                  </a:lnTo>
                  <a:lnTo>
                    <a:pt x="967" y="302"/>
                  </a:lnTo>
                  <a:lnTo>
                    <a:pt x="969" y="314"/>
                  </a:lnTo>
                  <a:lnTo>
                    <a:pt x="969" y="315"/>
                  </a:lnTo>
                  <a:lnTo>
                    <a:pt x="969" y="317"/>
                  </a:lnTo>
                  <a:lnTo>
                    <a:pt x="969" y="318"/>
                  </a:lnTo>
                  <a:lnTo>
                    <a:pt x="969" y="319"/>
                  </a:lnTo>
                  <a:lnTo>
                    <a:pt x="971" y="322"/>
                  </a:lnTo>
                  <a:lnTo>
                    <a:pt x="971" y="323"/>
                  </a:lnTo>
                  <a:lnTo>
                    <a:pt x="971" y="324"/>
                  </a:lnTo>
                  <a:lnTo>
                    <a:pt x="971" y="325"/>
                  </a:lnTo>
                  <a:lnTo>
                    <a:pt x="971" y="326"/>
                  </a:lnTo>
                  <a:lnTo>
                    <a:pt x="971" y="327"/>
                  </a:lnTo>
                  <a:lnTo>
                    <a:pt x="971" y="328"/>
                  </a:lnTo>
                  <a:lnTo>
                    <a:pt x="970" y="328"/>
                  </a:lnTo>
                  <a:lnTo>
                    <a:pt x="969" y="328"/>
                  </a:lnTo>
                  <a:lnTo>
                    <a:pt x="969" y="330"/>
                  </a:lnTo>
                  <a:lnTo>
                    <a:pt x="968" y="330"/>
                  </a:lnTo>
                  <a:lnTo>
                    <a:pt x="968" y="331"/>
                  </a:lnTo>
                  <a:lnTo>
                    <a:pt x="968" y="332"/>
                  </a:lnTo>
                  <a:lnTo>
                    <a:pt x="967" y="333"/>
                  </a:lnTo>
                  <a:lnTo>
                    <a:pt x="967" y="334"/>
                  </a:lnTo>
                  <a:lnTo>
                    <a:pt x="966" y="334"/>
                  </a:lnTo>
                  <a:lnTo>
                    <a:pt x="962" y="334"/>
                  </a:lnTo>
                  <a:lnTo>
                    <a:pt x="960" y="334"/>
                  </a:lnTo>
                  <a:lnTo>
                    <a:pt x="960" y="335"/>
                  </a:lnTo>
                  <a:lnTo>
                    <a:pt x="959" y="335"/>
                  </a:lnTo>
                  <a:lnTo>
                    <a:pt x="959" y="336"/>
                  </a:lnTo>
                  <a:lnTo>
                    <a:pt x="958" y="336"/>
                  </a:lnTo>
                  <a:lnTo>
                    <a:pt x="957" y="339"/>
                  </a:lnTo>
                  <a:lnTo>
                    <a:pt x="956" y="339"/>
                  </a:lnTo>
                  <a:lnTo>
                    <a:pt x="955" y="340"/>
                  </a:lnTo>
                  <a:lnTo>
                    <a:pt x="953" y="340"/>
                  </a:lnTo>
                  <a:lnTo>
                    <a:pt x="953" y="341"/>
                  </a:lnTo>
                  <a:lnTo>
                    <a:pt x="952" y="342"/>
                  </a:lnTo>
                  <a:lnTo>
                    <a:pt x="951" y="342"/>
                  </a:lnTo>
                  <a:lnTo>
                    <a:pt x="949" y="343"/>
                  </a:lnTo>
                  <a:lnTo>
                    <a:pt x="948" y="343"/>
                  </a:lnTo>
                  <a:lnTo>
                    <a:pt x="948" y="342"/>
                  </a:lnTo>
                  <a:lnTo>
                    <a:pt x="948" y="341"/>
                  </a:lnTo>
                  <a:lnTo>
                    <a:pt x="949" y="341"/>
                  </a:lnTo>
                  <a:lnTo>
                    <a:pt x="949" y="339"/>
                  </a:lnTo>
                  <a:lnTo>
                    <a:pt x="948" y="337"/>
                  </a:lnTo>
                  <a:lnTo>
                    <a:pt x="947" y="337"/>
                  </a:lnTo>
                  <a:lnTo>
                    <a:pt x="947" y="336"/>
                  </a:lnTo>
                  <a:lnTo>
                    <a:pt x="945" y="336"/>
                  </a:lnTo>
                  <a:lnTo>
                    <a:pt x="943" y="337"/>
                  </a:lnTo>
                  <a:lnTo>
                    <a:pt x="942" y="337"/>
                  </a:lnTo>
                  <a:lnTo>
                    <a:pt x="940" y="336"/>
                  </a:lnTo>
                  <a:lnTo>
                    <a:pt x="936" y="336"/>
                  </a:lnTo>
                  <a:lnTo>
                    <a:pt x="934" y="336"/>
                  </a:lnTo>
                  <a:lnTo>
                    <a:pt x="932" y="337"/>
                  </a:lnTo>
                  <a:lnTo>
                    <a:pt x="930" y="337"/>
                  </a:lnTo>
                  <a:lnTo>
                    <a:pt x="927" y="337"/>
                  </a:lnTo>
                  <a:lnTo>
                    <a:pt x="918" y="334"/>
                  </a:lnTo>
                  <a:lnTo>
                    <a:pt x="914" y="331"/>
                  </a:lnTo>
                  <a:lnTo>
                    <a:pt x="913" y="331"/>
                  </a:lnTo>
                  <a:lnTo>
                    <a:pt x="910" y="330"/>
                  </a:lnTo>
                  <a:lnTo>
                    <a:pt x="909" y="328"/>
                  </a:lnTo>
                  <a:lnTo>
                    <a:pt x="908" y="328"/>
                  </a:lnTo>
                  <a:lnTo>
                    <a:pt x="907" y="328"/>
                  </a:lnTo>
                  <a:lnTo>
                    <a:pt x="906" y="328"/>
                  </a:lnTo>
                  <a:lnTo>
                    <a:pt x="906" y="331"/>
                  </a:lnTo>
                  <a:lnTo>
                    <a:pt x="905" y="331"/>
                  </a:lnTo>
                  <a:lnTo>
                    <a:pt x="905" y="332"/>
                  </a:lnTo>
                  <a:lnTo>
                    <a:pt x="905" y="333"/>
                  </a:lnTo>
                  <a:lnTo>
                    <a:pt x="905" y="334"/>
                  </a:lnTo>
                  <a:lnTo>
                    <a:pt x="905" y="335"/>
                  </a:lnTo>
                  <a:lnTo>
                    <a:pt x="905" y="336"/>
                  </a:lnTo>
                  <a:lnTo>
                    <a:pt x="905" y="337"/>
                  </a:lnTo>
                  <a:lnTo>
                    <a:pt x="905" y="339"/>
                  </a:lnTo>
                  <a:lnTo>
                    <a:pt x="901" y="345"/>
                  </a:lnTo>
                  <a:lnTo>
                    <a:pt x="899" y="355"/>
                  </a:lnTo>
                  <a:lnTo>
                    <a:pt x="898" y="357"/>
                  </a:lnTo>
                  <a:lnTo>
                    <a:pt x="897" y="359"/>
                  </a:lnTo>
                  <a:lnTo>
                    <a:pt x="897" y="360"/>
                  </a:lnTo>
                  <a:lnTo>
                    <a:pt x="896" y="364"/>
                  </a:lnTo>
                  <a:lnTo>
                    <a:pt x="895" y="365"/>
                  </a:lnTo>
                  <a:lnTo>
                    <a:pt x="893" y="367"/>
                  </a:lnTo>
                  <a:lnTo>
                    <a:pt x="893" y="373"/>
                  </a:lnTo>
                  <a:lnTo>
                    <a:pt x="892" y="376"/>
                  </a:lnTo>
                  <a:lnTo>
                    <a:pt x="892" y="377"/>
                  </a:lnTo>
                  <a:lnTo>
                    <a:pt x="891" y="378"/>
                  </a:lnTo>
                  <a:lnTo>
                    <a:pt x="889" y="382"/>
                  </a:lnTo>
                  <a:lnTo>
                    <a:pt x="889" y="385"/>
                  </a:lnTo>
                  <a:lnTo>
                    <a:pt x="888" y="387"/>
                  </a:lnTo>
                  <a:lnTo>
                    <a:pt x="888" y="389"/>
                  </a:lnTo>
                  <a:lnTo>
                    <a:pt x="888" y="391"/>
                  </a:lnTo>
                  <a:lnTo>
                    <a:pt x="889" y="391"/>
                  </a:lnTo>
                  <a:lnTo>
                    <a:pt x="893" y="391"/>
                  </a:lnTo>
                  <a:lnTo>
                    <a:pt x="896" y="392"/>
                  </a:lnTo>
                  <a:lnTo>
                    <a:pt x="896" y="393"/>
                  </a:lnTo>
                  <a:lnTo>
                    <a:pt x="896" y="394"/>
                  </a:lnTo>
                  <a:lnTo>
                    <a:pt x="896" y="395"/>
                  </a:lnTo>
                  <a:lnTo>
                    <a:pt x="896" y="399"/>
                  </a:lnTo>
                  <a:lnTo>
                    <a:pt x="895" y="401"/>
                  </a:lnTo>
                  <a:lnTo>
                    <a:pt x="893" y="403"/>
                  </a:lnTo>
                  <a:lnTo>
                    <a:pt x="892" y="403"/>
                  </a:lnTo>
                  <a:lnTo>
                    <a:pt x="891" y="403"/>
                  </a:lnTo>
                  <a:lnTo>
                    <a:pt x="889" y="400"/>
                  </a:lnTo>
                  <a:lnTo>
                    <a:pt x="888" y="400"/>
                  </a:lnTo>
                  <a:lnTo>
                    <a:pt x="887" y="400"/>
                  </a:lnTo>
                  <a:lnTo>
                    <a:pt x="884" y="400"/>
                  </a:lnTo>
                  <a:lnTo>
                    <a:pt x="880" y="402"/>
                  </a:lnTo>
                  <a:lnTo>
                    <a:pt x="879" y="402"/>
                  </a:lnTo>
                  <a:lnTo>
                    <a:pt x="878" y="402"/>
                  </a:lnTo>
                  <a:lnTo>
                    <a:pt x="878" y="401"/>
                  </a:lnTo>
                  <a:lnTo>
                    <a:pt x="875" y="401"/>
                  </a:lnTo>
                  <a:lnTo>
                    <a:pt x="875" y="400"/>
                  </a:lnTo>
                  <a:lnTo>
                    <a:pt x="875" y="399"/>
                  </a:lnTo>
                  <a:lnTo>
                    <a:pt x="874" y="397"/>
                  </a:lnTo>
                  <a:lnTo>
                    <a:pt x="874" y="395"/>
                  </a:lnTo>
                  <a:lnTo>
                    <a:pt x="873" y="395"/>
                  </a:lnTo>
                  <a:lnTo>
                    <a:pt x="872" y="395"/>
                  </a:lnTo>
                  <a:lnTo>
                    <a:pt x="871" y="395"/>
                  </a:lnTo>
                  <a:lnTo>
                    <a:pt x="869" y="398"/>
                  </a:lnTo>
                  <a:lnTo>
                    <a:pt x="860" y="401"/>
                  </a:lnTo>
                  <a:lnTo>
                    <a:pt x="857" y="402"/>
                  </a:lnTo>
                  <a:lnTo>
                    <a:pt x="856" y="402"/>
                  </a:lnTo>
                  <a:lnTo>
                    <a:pt x="855" y="402"/>
                  </a:lnTo>
                  <a:lnTo>
                    <a:pt x="852" y="403"/>
                  </a:lnTo>
                  <a:lnTo>
                    <a:pt x="849" y="402"/>
                  </a:lnTo>
                  <a:lnTo>
                    <a:pt x="848" y="402"/>
                  </a:lnTo>
                  <a:lnTo>
                    <a:pt x="844" y="405"/>
                  </a:lnTo>
                  <a:lnTo>
                    <a:pt x="843" y="405"/>
                  </a:lnTo>
                  <a:lnTo>
                    <a:pt x="841" y="405"/>
                  </a:lnTo>
                  <a:lnTo>
                    <a:pt x="840" y="406"/>
                  </a:lnTo>
                  <a:lnTo>
                    <a:pt x="839" y="407"/>
                  </a:lnTo>
                  <a:lnTo>
                    <a:pt x="838" y="406"/>
                  </a:lnTo>
                  <a:lnTo>
                    <a:pt x="836" y="407"/>
                  </a:lnTo>
                  <a:lnTo>
                    <a:pt x="835" y="407"/>
                  </a:lnTo>
                  <a:lnTo>
                    <a:pt x="834" y="407"/>
                  </a:lnTo>
                  <a:lnTo>
                    <a:pt x="832" y="407"/>
                  </a:lnTo>
                  <a:lnTo>
                    <a:pt x="831" y="408"/>
                  </a:lnTo>
                  <a:lnTo>
                    <a:pt x="829" y="410"/>
                  </a:lnTo>
                  <a:lnTo>
                    <a:pt x="828" y="410"/>
                  </a:lnTo>
                  <a:lnTo>
                    <a:pt x="827" y="411"/>
                  </a:lnTo>
                  <a:lnTo>
                    <a:pt x="827" y="412"/>
                  </a:lnTo>
                  <a:lnTo>
                    <a:pt x="828" y="414"/>
                  </a:lnTo>
                  <a:lnTo>
                    <a:pt x="830" y="415"/>
                  </a:lnTo>
                  <a:lnTo>
                    <a:pt x="831" y="415"/>
                  </a:lnTo>
                  <a:lnTo>
                    <a:pt x="836" y="414"/>
                  </a:lnTo>
                  <a:lnTo>
                    <a:pt x="837" y="415"/>
                  </a:lnTo>
                  <a:lnTo>
                    <a:pt x="838" y="416"/>
                  </a:lnTo>
                  <a:lnTo>
                    <a:pt x="843" y="417"/>
                  </a:lnTo>
                  <a:lnTo>
                    <a:pt x="843" y="418"/>
                  </a:lnTo>
                  <a:lnTo>
                    <a:pt x="840" y="419"/>
                  </a:lnTo>
                  <a:lnTo>
                    <a:pt x="839" y="420"/>
                  </a:lnTo>
                  <a:lnTo>
                    <a:pt x="840" y="422"/>
                  </a:lnTo>
                  <a:lnTo>
                    <a:pt x="839" y="423"/>
                  </a:lnTo>
                  <a:lnTo>
                    <a:pt x="839" y="425"/>
                  </a:lnTo>
                  <a:lnTo>
                    <a:pt x="839" y="427"/>
                  </a:lnTo>
                  <a:lnTo>
                    <a:pt x="839" y="428"/>
                  </a:lnTo>
                  <a:lnTo>
                    <a:pt x="840" y="433"/>
                  </a:lnTo>
                  <a:lnTo>
                    <a:pt x="840" y="435"/>
                  </a:lnTo>
                  <a:lnTo>
                    <a:pt x="839" y="437"/>
                  </a:lnTo>
                  <a:lnTo>
                    <a:pt x="839" y="439"/>
                  </a:lnTo>
                  <a:lnTo>
                    <a:pt x="839" y="440"/>
                  </a:lnTo>
                  <a:lnTo>
                    <a:pt x="840" y="441"/>
                  </a:lnTo>
                  <a:lnTo>
                    <a:pt x="840" y="442"/>
                  </a:lnTo>
                  <a:lnTo>
                    <a:pt x="841" y="442"/>
                  </a:lnTo>
                  <a:lnTo>
                    <a:pt x="841" y="443"/>
                  </a:lnTo>
                  <a:lnTo>
                    <a:pt x="841" y="444"/>
                  </a:lnTo>
                  <a:lnTo>
                    <a:pt x="843" y="445"/>
                  </a:lnTo>
                  <a:lnTo>
                    <a:pt x="845" y="453"/>
                  </a:lnTo>
                  <a:lnTo>
                    <a:pt x="848" y="461"/>
                  </a:lnTo>
                  <a:lnTo>
                    <a:pt x="848" y="462"/>
                  </a:lnTo>
                  <a:lnTo>
                    <a:pt x="848" y="464"/>
                  </a:lnTo>
                  <a:lnTo>
                    <a:pt x="847" y="466"/>
                  </a:lnTo>
                  <a:lnTo>
                    <a:pt x="848" y="467"/>
                  </a:lnTo>
                  <a:lnTo>
                    <a:pt x="849" y="467"/>
                  </a:lnTo>
                  <a:lnTo>
                    <a:pt x="849" y="468"/>
                  </a:lnTo>
                  <a:lnTo>
                    <a:pt x="849" y="469"/>
                  </a:lnTo>
                  <a:lnTo>
                    <a:pt x="849" y="470"/>
                  </a:lnTo>
                  <a:lnTo>
                    <a:pt x="850" y="472"/>
                  </a:lnTo>
                  <a:lnTo>
                    <a:pt x="850" y="473"/>
                  </a:lnTo>
                  <a:lnTo>
                    <a:pt x="849" y="473"/>
                  </a:lnTo>
                  <a:lnTo>
                    <a:pt x="849" y="474"/>
                  </a:lnTo>
                  <a:lnTo>
                    <a:pt x="848" y="474"/>
                  </a:lnTo>
                  <a:lnTo>
                    <a:pt x="847" y="473"/>
                  </a:lnTo>
                  <a:lnTo>
                    <a:pt x="846" y="473"/>
                  </a:lnTo>
                  <a:lnTo>
                    <a:pt x="845" y="473"/>
                  </a:lnTo>
                  <a:lnTo>
                    <a:pt x="843" y="475"/>
                  </a:lnTo>
                  <a:lnTo>
                    <a:pt x="840" y="475"/>
                  </a:lnTo>
                  <a:lnTo>
                    <a:pt x="840" y="476"/>
                  </a:lnTo>
                  <a:lnTo>
                    <a:pt x="839" y="477"/>
                  </a:lnTo>
                  <a:lnTo>
                    <a:pt x="840" y="478"/>
                  </a:lnTo>
                  <a:lnTo>
                    <a:pt x="843" y="479"/>
                  </a:lnTo>
                  <a:lnTo>
                    <a:pt x="844" y="479"/>
                  </a:lnTo>
                  <a:lnTo>
                    <a:pt x="845" y="481"/>
                  </a:lnTo>
                  <a:lnTo>
                    <a:pt x="844" y="481"/>
                  </a:lnTo>
                  <a:lnTo>
                    <a:pt x="844" y="482"/>
                  </a:lnTo>
                  <a:lnTo>
                    <a:pt x="843" y="482"/>
                  </a:lnTo>
                  <a:lnTo>
                    <a:pt x="840" y="482"/>
                  </a:lnTo>
                  <a:lnTo>
                    <a:pt x="840" y="483"/>
                  </a:lnTo>
                  <a:lnTo>
                    <a:pt x="839" y="483"/>
                  </a:lnTo>
                  <a:lnTo>
                    <a:pt x="838" y="483"/>
                  </a:lnTo>
                  <a:lnTo>
                    <a:pt x="837" y="483"/>
                  </a:lnTo>
                  <a:lnTo>
                    <a:pt x="836" y="484"/>
                  </a:lnTo>
                  <a:lnTo>
                    <a:pt x="836" y="486"/>
                  </a:lnTo>
                  <a:lnTo>
                    <a:pt x="836" y="487"/>
                  </a:lnTo>
                  <a:lnTo>
                    <a:pt x="835" y="489"/>
                  </a:lnTo>
                  <a:lnTo>
                    <a:pt x="835" y="490"/>
                  </a:lnTo>
                  <a:lnTo>
                    <a:pt x="835" y="491"/>
                  </a:lnTo>
                  <a:lnTo>
                    <a:pt x="835" y="492"/>
                  </a:lnTo>
                  <a:lnTo>
                    <a:pt x="835" y="493"/>
                  </a:lnTo>
                  <a:lnTo>
                    <a:pt x="836" y="493"/>
                  </a:lnTo>
                  <a:lnTo>
                    <a:pt x="836" y="494"/>
                  </a:lnTo>
                  <a:lnTo>
                    <a:pt x="836" y="495"/>
                  </a:lnTo>
                  <a:lnTo>
                    <a:pt x="836" y="496"/>
                  </a:lnTo>
                  <a:lnTo>
                    <a:pt x="836" y="499"/>
                  </a:lnTo>
                  <a:lnTo>
                    <a:pt x="837" y="500"/>
                  </a:lnTo>
                  <a:lnTo>
                    <a:pt x="837" y="502"/>
                  </a:lnTo>
                  <a:lnTo>
                    <a:pt x="837" y="503"/>
                  </a:lnTo>
                  <a:lnTo>
                    <a:pt x="836" y="504"/>
                  </a:lnTo>
                  <a:lnTo>
                    <a:pt x="835" y="503"/>
                  </a:lnTo>
                  <a:lnTo>
                    <a:pt x="834" y="502"/>
                  </a:lnTo>
                  <a:lnTo>
                    <a:pt x="834" y="501"/>
                  </a:lnTo>
                  <a:lnTo>
                    <a:pt x="832" y="500"/>
                  </a:lnTo>
                  <a:lnTo>
                    <a:pt x="831" y="499"/>
                  </a:lnTo>
                  <a:lnTo>
                    <a:pt x="830" y="498"/>
                  </a:lnTo>
                  <a:lnTo>
                    <a:pt x="829" y="496"/>
                  </a:lnTo>
                  <a:lnTo>
                    <a:pt x="823" y="495"/>
                  </a:lnTo>
                  <a:lnTo>
                    <a:pt x="822" y="495"/>
                  </a:lnTo>
                  <a:lnTo>
                    <a:pt x="820" y="495"/>
                  </a:lnTo>
                  <a:lnTo>
                    <a:pt x="818" y="495"/>
                  </a:lnTo>
                  <a:lnTo>
                    <a:pt x="817" y="495"/>
                  </a:lnTo>
                  <a:lnTo>
                    <a:pt x="815" y="494"/>
                  </a:lnTo>
                  <a:lnTo>
                    <a:pt x="814" y="491"/>
                  </a:lnTo>
                  <a:lnTo>
                    <a:pt x="812" y="490"/>
                  </a:lnTo>
                  <a:lnTo>
                    <a:pt x="811" y="489"/>
                  </a:lnTo>
                  <a:lnTo>
                    <a:pt x="811" y="487"/>
                  </a:lnTo>
                  <a:lnTo>
                    <a:pt x="810" y="486"/>
                  </a:lnTo>
                  <a:lnTo>
                    <a:pt x="811" y="485"/>
                  </a:lnTo>
                  <a:lnTo>
                    <a:pt x="810" y="484"/>
                  </a:lnTo>
                  <a:lnTo>
                    <a:pt x="809" y="484"/>
                  </a:lnTo>
                  <a:lnTo>
                    <a:pt x="806" y="485"/>
                  </a:lnTo>
                  <a:lnTo>
                    <a:pt x="805" y="485"/>
                  </a:lnTo>
                  <a:lnTo>
                    <a:pt x="803" y="485"/>
                  </a:lnTo>
                  <a:lnTo>
                    <a:pt x="801" y="484"/>
                  </a:lnTo>
                  <a:lnTo>
                    <a:pt x="798" y="484"/>
                  </a:lnTo>
                  <a:lnTo>
                    <a:pt x="797" y="483"/>
                  </a:lnTo>
                  <a:lnTo>
                    <a:pt x="796" y="482"/>
                  </a:lnTo>
                  <a:lnTo>
                    <a:pt x="794" y="482"/>
                  </a:lnTo>
                  <a:lnTo>
                    <a:pt x="792" y="481"/>
                  </a:lnTo>
                  <a:lnTo>
                    <a:pt x="791" y="481"/>
                  </a:lnTo>
                  <a:lnTo>
                    <a:pt x="791" y="482"/>
                  </a:lnTo>
                  <a:lnTo>
                    <a:pt x="789" y="482"/>
                  </a:lnTo>
                  <a:lnTo>
                    <a:pt x="788" y="482"/>
                  </a:lnTo>
                  <a:lnTo>
                    <a:pt x="787" y="482"/>
                  </a:lnTo>
                  <a:lnTo>
                    <a:pt x="786" y="482"/>
                  </a:lnTo>
                  <a:lnTo>
                    <a:pt x="785" y="482"/>
                  </a:lnTo>
                  <a:lnTo>
                    <a:pt x="781" y="482"/>
                  </a:lnTo>
                  <a:lnTo>
                    <a:pt x="780" y="482"/>
                  </a:lnTo>
                  <a:lnTo>
                    <a:pt x="779" y="481"/>
                  </a:lnTo>
                  <a:lnTo>
                    <a:pt x="778" y="481"/>
                  </a:lnTo>
                  <a:lnTo>
                    <a:pt x="777" y="481"/>
                  </a:lnTo>
                  <a:lnTo>
                    <a:pt x="776" y="482"/>
                  </a:lnTo>
                  <a:lnTo>
                    <a:pt x="776" y="481"/>
                  </a:lnTo>
                  <a:lnTo>
                    <a:pt x="774" y="481"/>
                  </a:lnTo>
                  <a:lnTo>
                    <a:pt x="772" y="481"/>
                  </a:lnTo>
                  <a:lnTo>
                    <a:pt x="771" y="481"/>
                  </a:lnTo>
                  <a:lnTo>
                    <a:pt x="770" y="481"/>
                  </a:lnTo>
                  <a:lnTo>
                    <a:pt x="769" y="481"/>
                  </a:lnTo>
                  <a:lnTo>
                    <a:pt x="769" y="479"/>
                  </a:lnTo>
                  <a:lnTo>
                    <a:pt x="768" y="479"/>
                  </a:lnTo>
                  <a:lnTo>
                    <a:pt x="767" y="479"/>
                  </a:lnTo>
                  <a:lnTo>
                    <a:pt x="766" y="481"/>
                  </a:lnTo>
                  <a:lnTo>
                    <a:pt x="765" y="481"/>
                  </a:lnTo>
                  <a:lnTo>
                    <a:pt x="762" y="479"/>
                  </a:lnTo>
                  <a:lnTo>
                    <a:pt x="761" y="479"/>
                  </a:lnTo>
                  <a:lnTo>
                    <a:pt x="760" y="479"/>
                  </a:lnTo>
                  <a:lnTo>
                    <a:pt x="760" y="478"/>
                  </a:lnTo>
                  <a:lnTo>
                    <a:pt x="759" y="478"/>
                  </a:lnTo>
                  <a:lnTo>
                    <a:pt x="755" y="477"/>
                  </a:lnTo>
                  <a:lnTo>
                    <a:pt x="754" y="477"/>
                  </a:lnTo>
                  <a:lnTo>
                    <a:pt x="753" y="478"/>
                  </a:lnTo>
                  <a:lnTo>
                    <a:pt x="752" y="478"/>
                  </a:lnTo>
                  <a:lnTo>
                    <a:pt x="751" y="479"/>
                  </a:lnTo>
                  <a:lnTo>
                    <a:pt x="750" y="479"/>
                  </a:lnTo>
                  <a:lnTo>
                    <a:pt x="749" y="479"/>
                  </a:lnTo>
                  <a:lnTo>
                    <a:pt x="748" y="479"/>
                  </a:lnTo>
                  <a:lnTo>
                    <a:pt x="746" y="481"/>
                  </a:lnTo>
                  <a:lnTo>
                    <a:pt x="745" y="481"/>
                  </a:lnTo>
                  <a:lnTo>
                    <a:pt x="744" y="479"/>
                  </a:lnTo>
                  <a:lnTo>
                    <a:pt x="743" y="479"/>
                  </a:lnTo>
                  <a:lnTo>
                    <a:pt x="742" y="481"/>
                  </a:lnTo>
                  <a:lnTo>
                    <a:pt x="741" y="481"/>
                  </a:lnTo>
                  <a:lnTo>
                    <a:pt x="741" y="479"/>
                  </a:lnTo>
                  <a:lnTo>
                    <a:pt x="741" y="481"/>
                  </a:lnTo>
                  <a:lnTo>
                    <a:pt x="740" y="481"/>
                  </a:lnTo>
                  <a:lnTo>
                    <a:pt x="737" y="479"/>
                  </a:lnTo>
                  <a:lnTo>
                    <a:pt x="735" y="479"/>
                  </a:lnTo>
                  <a:lnTo>
                    <a:pt x="734" y="479"/>
                  </a:lnTo>
                  <a:lnTo>
                    <a:pt x="733" y="479"/>
                  </a:lnTo>
                  <a:lnTo>
                    <a:pt x="732" y="479"/>
                  </a:lnTo>
                  <a:lnTo>
                    <a:pt x="731" y="479"/>
                  </a:lnTo>
                  <a:lnTo>
                    <a:pt x="729" y="479"/>
                  </a:lnTo>
                  <a:lnTo>
                    <a:pt x="728" y="479"/>
                  </a:lnTo>
                  <a:lnTo>
                    <a:pt x="727" y="479"/>
                  </a:lnTo>
                  <a:lnTo>
                    <a:pt x="726" y="479"/>
                  </a:lnTo>
                  <a:lnTo>
                    <a:pt x="725" y="482"/>
                  </a:lnTo>
                  <a:lnTo>
                    <a:pt x="724" y="483"/>
                  </a:lnTo>
                  <a:lnTo>
                    <a:pt x="723" y="484"/>
                  </a:lnTo>
                  <a:lnTo>
                    <a:pt x="722" y="484"/>
                  </a:lnTo>
                  <a:lnTo>
                    <a:pt x="720" y="483"/>
                  </a:lnTo>
                  <a:lnTo>
                    <a:pt x="719" y="483"/>
                  </a:lnTo>
                  <a:lnTo>
                    <a:pt x="714" y="482"/>
                  </a:lnTo>
                  <a:lnTo>
                    <a:pt x="711" y="482"/>
                  </a:lnTo>
                  <a:lnTo>
                    <a:pt x="709" y="481"/>
                  </a:lnTo>
                  <a:lnTo>
                    <a:pt x="708" y="481"/>
                  </a:lnTo>
                  <a:lnTo>
                    <a:pt x="707" y="479"/>
                  </a:lnTo>
                  <a:lnTo>
                    <a:pt x="706" y="479"/>
                  </a:lnTo>
                  <a:lnTo>
                    <a:pt x="706" y="478"/>
                  </a:lnTo>
                  <a:lnTo>
                    <a:pt x="703" y="478"/>
                  </a:lnTo>
                  <a:lnTo>
                    <a:pt x="700" y="477"/>
                  </a:lnTo>
                  <a:lnTo>
                    <a:pt x="697" y="475"/>
                  </a:lnTo>
                  <a:lnTo>
                    <a:pt x="697" y="474"/>
                  </a:lnTo>
                  <a:lnTo>
                    <a:pt x="696" y="473"/>
                  </a:lnTo>
                  <a:lnTo>
                    <a:pt x="694" y="473"/>
                  </a:lnTo>
                  <a:lnTo>
                    <a:pt x="693" y="472"/>
                  </a:lnTo>
                  <a:lnTo>
                    <a:pt x="692" y="472"/>
                  </a:lnTo>
                  <a:lnTo>
                    <a:pt x="691" y="470"/>
                  </a:lnTo>
                  <a:lnTo>
                    <a:pt x="690" y="470"/>
                  </a:lnTo>
                  <a:lnTo>
                    <a:pt x="689" y="470"/>
                  </a:lnTo>
                  <a:lnTo>
                    <a:pt x="689" y="469"/>
                  </a:lnTo>
                  <a:lnTo>
                    <a:pt x="688" y="468"/>
                  </a:lnTo>
                  <a:lnTo>
                    <a:pt x="686" y="468"/>
                  </a:lnTo>
                  <a:lnTo>
                    <a:pt x="686" y="469"/>
                  </a:lnTo>
                  <a:lnTo>
                    <a:pt x="688" y="469"/>
                  </a:lnTo>
                  <a:lnTo>
                    <a:pt x="688" y="470"/>
                  </a:lnTo>
                  <a:lnTo>
                    <a:pt x="686" y="470"/>
                  </a:lnTo>
                  <a:lnTo>
                    <a:pt x="683" y="470"/>
                  </a:lnTo>
                  <a:lnTo>
                    <a:pt x="682" y="470"/>
                  </a:lnTo>
                  <a:lnTo>
                    <a:pt x="682" y="469"/>
                  </a:lnTo>
                  <a:lnTo>
                    <a:pt x="681" y="469"/>
                  </a:lnTo>
                  <a:lnTo>
                    <a:pt x="681" y="470"/>
                  </a:lnTo>
                  <a:lnTo>
                    <a:pt x="680" y="473"/>
                  </a:lnTo>
                  <a:lnTo>
                    <a:pt x="679" y="473"/>
                  </a:lnTo>
                  <a:lnTo>
                    <a:pt x="677" y="473"/>
                  </a:lnTo>
                  <a:lnTo>
                    <a:pt x="673" y="475"/>
                  </a:lnTo>
                  <a:lnTo>
                    <a:pt x="672" y="476"/>
                  </a:lnTo>
                  <a:lnTo>
                    <a:pt x="671" y="476"/>
                  </a:lnTo>
                  <a:lnTo>
                    <a:pt x="670" y="479"/>
                  </a:lnTo>
                  <a:lnTo>
                    <a:pt x="670" y="481"/>
                  </a:lnTo>
                  <a:lnTo>
                    <a:pt x="670" y="482"/>
                  </a:lnTo>
                  <a:lnTo>
                    <a:pt x="670" y="483"/>
                  </a:lnTo>
                  <a:lnTo>
                    <a:pt x="670" y="484"/>
                  </a:lnTo>
                  <a:lnTo>
                    <a:pt x="670" y="485"/>
                  </a:lnTo>
                  <a:lnTo>
                    <a:pt x="667" y="489"/>
                  </a:lnTo>
                  <a:lnTo>
                    <a:pt x="667" y="490"/>
                  </a:lnTo>
                  <a:lnTo>
                    <a:pt x="667" y="491"/>
                  </a:lnTo>
                  <a:lnTo>
                    <a:pt x="667" y="492"/>
                  </a:lnTo>
                  <a:lnTo>
                    <a:pt x="668" y="493"/>
                  </a:lnTo>
                  <a:lnTo>
                    <a:pt x="670" y="496"/>
                  </a:lnTo>
                  <a:lnTo>
                    <a:pt x="670" y="498"/>
                  </a:lnTo>
                  <a:lnTo>
                    <a:pt x="667" y="496"/>
                  </a:lnTo>
                  <a:lnTo>
                    <a:pt x="665" y="496"/>
                  </a:lnTo>
                  <a:lnTo>
                    <a:pt x="665" y="495"/>
                  </a:lnTo>
                  <a:lnTo>
                    <a:pt x="665" y="494"/>
                  </a:lnTo>
                  <a:lnTo>
                    <a:pt x="664" y="493"/>
                  </a:lnTo>
                  <a:lnTo>
                    <a:pt x="663" y="493"/>
                  </a:lnTo>
                  <a:lnTo>
                    <a:pt x="662" y="493"/>
                  </a:lnTo>
                  <a:lnTo>
                    <a:pt x="660" y="493"/>
                  </a:lnTo>
                  <a:lnTo>
                    <a:pt x="660" y="492"/>
                  </a:lnTo>
                  <a:lnTo>
                    <a:pt x="659" y="492"/>
                  </a:lnTo>
                  <a:lnTo>
                    <a:pt x="656" y="493"/>
                  </a:lnTo>
                  <a:lnTo>
                    <a:pt x="655" y="493"/>
                  </a:lnTo>
                  <a:lnTo>
                    <a:pt x="654" y="492"/>
                  </a:lnTo>
                  <a:lnTo>
                    <a:pt x="653" y="492"/>
                  </a:lnTo>
                  <a:lnTo>
                    <a:pt x="651" y="490"/>
                  </a:lnTo>
                  <a:lnTo>
                    <a:pt x="650" y="489"/>
                  </a:lnTo>
                  <a:lnTo>
                    <a:pt x="647" y="487"/>
                  </a:lnTo>
                  <a:lnTo>
                    <a:pt x="645" y="487"/>
                  </a:lnTo>
                  <a:lnTo>
                    <a:pt x="641" y="486"/>
                  </a:lnTo>
                  <a:lnTo>
                    <a:pt x="640" y="485"/>
                  </a:lnTo>
                  <a:lnTo>
                    <a:pt x="637" y="485"/>
                  </a:lnTo>
                  <a:lnTo>
                    <a:pt x="636" y="485"/>
                  </a:lnTo>
                  <a:lnTo>
                    <a:pt x="634" y="485"/>
                  </a:lnTo>
                  <a:lnTo>
                    <a:pt x="631" y="484"/>
                  </a:lnTo>
                  <a:lnTo>
                    <a:pt x="630" y="483"/>
                  </a:lnTo>
                  <a:lnTo>
                    <a:pt x="629" y="483"/>
                  </a:lnTo>
                  <a:lnTo>
                    <a:pt x="628" y="483"/>
                  </a:lnTo>
                  <a:lnTo>
                    <a:pt x="625" y="483"/>
                  </a:lnTo>
                  <a:lnTo>
                    <a:pt x="624" y="483"/>
                  </a:lnTo>
                  <a:lnTo>
                    <a:pt x="622" y="485"/>
                  </a:lnTo>
                  <a:lnTo>
                    <a:pt x="621" y="485"/>
                  </a:lnTo>
                  <a:lnTo>
                    <a:pt x="621" y="484"/>
                  </a:lnTo>
                  <a:lnTo>
                    <a:pt x="620" y="484"/>
                  </a:lnTo>
                  <a:lnTo>
                    <a:pt x="619" y="484"/>
                  </a:lnTo>
                  <a:lnTo>
                    <a:pt x="617" y="484"/>
                  </a:lnTo>
                  <a:lnTo>
                    <a:pt x="616" y="485"/>
                  </a:lnTo>
                  <a:lnTo>
                    <a:pt x="615" y="486"/>
                  </a:lnTo>
                  <a:lnTo>
                    <a:pt x="614" y="485"/>
                  </a:lnTo>
                  <a:lnTo>
                    <a:pt x="613" y="486"/>
                  </a:lnTo>
                  <a:lnTo>
                    <a:pt x="613" y="487"/>
                  </a:lnTo>
                  <a:lnTo>
                    <a:pt x="612" y="487"/>
                  </a:lnTo>
                  <a:lnTo>
                    <a:pt x="611" y="487"/>
                  </a:lnTo>
                  <a:lnTo>
                    <a:pt x="611" y="489"/>
                  </a:lnTo>
                  <a:lnTo>
                    <a:pt x="611" y="490"/>
                  </a:lnTo>
                  <a:lnTo>
                    <a:pt x="611" y="491"/>
                  </a:lnTo>
                  <a:lnTo>
                    <a:pt x="608" y="491"/>
                  </a:lnTo>
                  <a:lnTo>
                    <a:pt x="607" y="492"/>
                  </a:lnTo>
                  <a:lnTo>
                    <a:pt x="608" y="493"/>
                  </a:lnTo>
                  <a:lnTo>
                    <a:pt x="608" y="494"/>
                  </a:lnTo>
                  <a:lnTo>
                    <a:pt x="610" y="494"/>
                  </a:lnTo>
                  <a:lnTo>
                    <a:pt x="610" y="495"/>
                  </a:lnTo>
                  <a:lnTo>
                    <a:pt x="608" y="495"/>
                  </a:lnTo>
                  <a:lnTo>
                    <a:pt x="607" y="494"/>
                  </a:lnTo>
                  <a:lnTo>
                    <a:pt x="606" y="495"/>
                  </a:lnTo>
                  <a:lnTo>
                    <a:pt x="606" y="496"/>
                  </a:lnTo>
                  <a:lnTo>
                    <a:pt x="606" y="498"/>
                  </a:lnTo>
                  <a:lnTo>
                    <a:pt x="605" y="499"/>
                  </a:lnTo>
                  <a:lnTo>
                    <a:pt x="605" y="500"/>
                  </a:lnTo>
                  <a:lnTo>
                    <a:pt x="604" y="500"/>
                  </a:lnTo>
                  <a:lnTo>
                    <a:pt x="604" y="501"/>
                  </a:lnTo>
                  <a:lnTo>
                    <a:pt x="605" y="502"/>
                  </a:lnTo>
                  <a:lnTo>
                    <a:pt x="606" y="502"/>
                  </a:lnTo>
                  <a:lnTo>
                    <a:pt x="605" y="503"/>
                  </a:lnTo>
                  <a:lnTo>
                    <a:pt x="604" y="504"/>
                  </a:lnTo>
                  <a:lnTo>
                    <a:pt x="603" y="504"/>
                  </a:lnTo>
                  <a:lnTo>
                    <a:pt x="602" y="504"/>
                  </a:lnTo>
                  <a:lnTo>
                    <a:pt x="601" y="504"/>
                  </a:lnTo>
                  <a:lnTo>
                    <a:pt x="601" y="506"/>
                  </a:lnTo>
                  <a:lnTo>
                    <a:pt x="599" y="506"/>
                  </a:lnTo>
                  <a:lnTo>
                    <a:pt x="599" y="507"/>
                  </a:lnTo>
                  <a:lnTo>
                    <a:pt x="599" y="508"/>
                  </a:lnTo>
                  <a:lnTo>
                    <a:pt x="598" y="508"/>
                  </a:lnTo>
                  <a:lnTo>
                    <a:pt x="598" y="509"/>
                  </a:lnTo>
                  <a:lnTo>
                    <a:pt x="598" y="510"/>
                  </a:lnTo>
                  <a:lnTo>
                    <a:pt x="597" y="510"/>
                  </a:lnTo>
                  <a:lnTo>
                    <a:pt x="596" y="510"/>
                  </a:lnTo>
                  <a:lnTo>
                    <a:pt x="596" y="509"/>
                  </a:lnTo>
                  <a:lnTo>
                    <a:pt x="595" y="509"/>
                  </a:lnTo>
                  <a:lnTo>
                    <a:pt x="595" y="508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1" y="509"/>
                  </a:lnTo>
                  <a:lnTo>
                    <a:pt x="590" y="510"/>
                  </a:lnTo>
                  <a:lnTo>
                    <a:pt x="590" y="511"/>
                  </a:lnTo>
                  <a:lnTo>
                    <a:pt x="589" y="511"/>
                  </a:lnTo>
                  <a:lnTo>
                    <a:pt x="589" y="512"/>
                  </a:lnTo>
                  <a:lnTo>
                    <a:pt x="588" y="512"/>
                  </a:lnTo>
                  <a:lnTo>
                    <a:pt x="587" y="515"/>
                  </a:lnTo>
                  <a:lnTo>
                    <a:pt x="586" y="516"/>
                  </a:lnTo>
                  <a:lnTo>
                    <a:pt x="586" y="517"/>
                  </a:lnTo>
                  <a:lnTo>
                    <a:pt x="585" y="517"/>
                  </a:lnTo>
                  <a:lnTo>
                    <a:pt x="584" y="518"/>
                  </a:lnTo>
                  <a:lnTo>
                    <a:pt x="582" y="518"/>
                  </a:lnTo>
                  <a:lnTo>
                    <a:pt x="582" y="519"/>
                  </a:lnTo>
                  <a:lnTo>
                    <a:pt x="581" y="519"/>
                  </a:lnTo>
                  <a:lnTo>
                    <a:pt x="581" y="520"/>
                  </a:lnTo>
                  <a:lnTo>
                    <a:pt x="580" y="520"/>
                  </a:lnTo>
                  <a:lnTo>
                    <a:pt x="579" y="520"/>
                  </a:lnTo>
                  <a:lnTo>
                    <a:pt x="578" y="520"/>
                  </a:lnTo>
                  <a:lnTo>
                    <a:pt x="577" y="520"/>
                  </a:lnTo>
                  <a:lnTo>
                    <a:pt x="576" y="521"/>
                  </a:lnTo>
                  <a:lnTo>
                    <a:pt x="573" y="521"/>
                  </a:lnTo>
                  <a:lnTo>
                    <a:pt x="573" y="523"/>
                  </a:lnTo>
                  <a:lnTo>
                    <a:pt x="572" y="523"/>
                  </a:lnTo>
                  <a:lnTo>
                    <a:pt x="571" y="524"/>
                  </a:lnTo>
                  <a:lnTo>
                    <a:pt x="570" y="525"/>
                  </a:lnTo>
                  <a:lnTo>
                    <a:pt x="569" y="525"/>
                  </a:lnTo>
                  <a:lnTo>
                    <a:pt x="568" y="526"/>
                  </a:lnTo>
                  <a:lnTo>
                    <a:pt x="568" y="527"/>
                  </a:lnTo>
                  <a:lnTo>
                    <a:pt x="568" y="528"/>
                  </a:lnTo>
                  <a:lnTo>
                    <a:pt x="567" y="528"/>
                  </a:lnTo>
                  <a:lnTo>
                    <a:pt x="565" y="528"/>
                  </a:lnTo>
                  <a:lnTo>
                    <a:pt x="564" y="528"/>
                  </a:lnTo>
                  <a:lnTo>
                    <a:pt x="564" y="529"/>
                  </a:lnTo>
                  <a:lnTo>
                    <a:pt x="564" y="528"/>
                  </a:lnTo>
                  <a:lnTo>
                    <a:pt x="563" y="528"/>
                  </a:lnTo>
                  <a:lnTo>
                    <a:pt x="563" y="529"/>
                  </a:lnTo>
                  <a:lnTo>
                    <a:pt x="562" y="529"/>
                  </a:lnTo>
                  <a:lnTo>
                    <a:pt x="561" y="531"/>
                  </a:lnTo>
                  <a:lnTo>
                    <a:pt x="560" y="531"/>
                  </a:lnTo>
                  <a:lnTo>
                    <a:pt x="559" y="532"/>
                  </a:lnTo>
                  <a:lnTo>
                    <a:pt x="559" y="533"/>
                  </a:lnTo>
                  <a:lnTo>
                    <a:pt x="560" y="533"/>
                  </a:lnTo>
                  <a:lnTo>
                    <a:pt x="560" y="534"/>
                  </a:lnTo>
                  <a:lnTo>
                    <a:pt x="559" y="535"/>
                  </a:lnTo>
                  <a:lnTo>
                    <a:pt x="559" y="536"/>
                  </a:lnTo>
                  <a:lnTo>
                    <a:pt x="559" y="537"/>
                  </a:lnTo>
                  <a:lnTo>
                    <a:pt x="558" y="537"/>
                  </a:lnTo>
                  <a:lnTo>
                    <a:pt x="558" y="539"/>
                  </a:lnTo>
                  <a:lnTo>
                    <a:pt x="556" y="539"/>
                  </a:lnTo>
                  <a:lnTo>
                    <a:pt x="555" y="539"/>
                  </a:lnTo>
                  <a:lnTo>
                    <a:pt x="554" y="540"/>
                  </a:lnTo>
                  <a:lnTo>
                    <a:pt x="554" y="541"/>
                  </a:lnTo>
                  <a:lnTo>
                    <a:pt x="553" y="541"/>
                  </a:lnTo>
                  <a:lnTo>
                    <a:pt x="552" y="541"/>
                  </a:lnTo>
                  <a:lnTo>
                    <a:pt x="552" y="542"/>
                  </a:lnTo>
                  <a:lnTo>
                    <a:pt x="551" y="543"/>
                  </a:lnTo>
                  <a:lnTo>
                    <a:pt x="551" y="544"/>
                  </a:lnTo>
                  <a:lnTo>
                    <a:pt x="551" y="545"/>
                  </a:lnTo>
                  <a:lnTo>
                    <a:pt x="550" y="545"/>
                  </a:lnTo>
                  <a:lnTo>
                    <a:pt x="548" y="545"/>
                  </a:lnTo>
                  <a:lnTo>
                    <a:pt x="548" y="546"/>
                  </a:lnTo>
                  <a:lnTo>
                    <a:pt x="547" y="546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8" y="556"/>
                  </a:lnTo>
                  <a:lnTo>
                    <a:pt x="548" y="557"/>
                  </a:lnTo>
                  <a:lnTo>
                    <a:pt x="547" y="557"/>
                  </a:lnTo>
                  <a:lnTo>
                    <a:pt x="546" y="557"/>
                  </a:lnTo>
                  <a:lnTo>
                    <a:pt x="545" y="557"/>
                  </a:lnTo>
                  <a:lnTo>
                    <a:pt x="545" y="558"/>
                  </a:lnTo>
                  <a:lnTo>
                    <a:pt x="542" y="556"/>
                  </a:lnTo>
                  <a:lnTo>
                    <a:pt x="539" y="556"/>
                  </a:lnTo>
                  <a:lnTo>
                    <a:pt x="538" y="554"/>
                  </a:lnTo>
                  <a:lnTo>
                    <a:pt x="537" y="553"/>
                  </a:lnTo>
                  <a:lnTo>
                    <a:pt x="536" y="552"/>
                  </a:lnTo>
                  <a:lnTo>
                    <a:pt x="535" y="551"/>
                  </a:lnTo>
                  <a:lnTo>
                    <a:pt x="534" y="551"/>
                  </a:lnTo>
                  <a:lnTo>
                    <a:pt x="534" y="550"/>
                  </a:lnTo>
                  <a:lnTo>
                    <a:pt x="533" y="550"/>
                  </a:lnTo>
                  <a:lnTo>
                    <a:pt x="534" y="550"/>
                  </a:lnTo>
                  <a:lnTo>
                    <a:pt x="535" y="549"/>
                  </a:lnTo>
                  <a:lnTo>
                    <a:pt x="535" y="548"/>
                  </a:lnTo>
                  <a:lnTo>
                    <a:pt x="536" y="548"/>
                  </a:lnTo>
                  <a:lnTo>
                    <a:pt x="536" y="546"/>
                  </a:lnTo>
                  <a:lnTo>
                    <a:pt x="536" y="545"/>
                  </a:lnTo>
                  <a:lnTo>
                    <a:pt x="536" y="544"/>
                  </a:lnTo>
                  <a:lnTo>
                    <a:pt x="536" y="543"/>
                  </a:lnTo>
                  <a:lnTo>
                    <a:pt x="536" y="542"/>
                  </a:lnTo>
                  <a:lnTo>
                    <a:pt x="535" y="542"/>
                  </a:lnTo>
                  <a:lnTo>
                    <a:pt x="535" y="543"/>
                  </a:lnTo>
                  <a:lnTo>
                    <a:pt x="535" y="542"/>
                  </a:lnTo>
                  <a:lnTo>
                    <a:pt x="534" y="542"/>
                  </a:lnTo>
                  <a:lnTo>
                    <a:pt x="534" y="543"/>
                  </a:lnTo>
                  <a:lnTo>
                    <a:pt x="534" y="542"/>
                  </a:lnTo>
                  <a:lnTo>
                    <a:pt x="534" y="541"/>
                  </a:lnTo>
                  <a:lnTo>
                    <a:pt x="534" y="540"/>
                  </a:lnTo>
                  <a:lnTo>
                    <a:pt x="533" y="540"/>
                  </a:lnTo>
                  <a:lnTo>
                    <a:pt x="533" y="539"/>
                  </a:lnTo>
                  <a:lnTo>
                    <a:pt x="532" y="539"/>
                  </a:lnTo>
                  <a:lnTo>
                    <a:pt x="532" y="537"/>
                  </a:lnTo>
                  <a:lnTo>
                    <a:pt x="530" y="539"/>
                  </a:lnTo>
                  <a:lnTo>
                    <a:pt x="529" y="539"/>
                  </a:lnTo>
                  <a:lnTo>
                    <a:pt x="528" y="539"/>
                  </a:lnTo>
                  <a:lnTo>
                    <a:pt x="527" y="539"/>
                  </a:lnTo>
                  <a:lnTo>
                    <a:pt x="527" y="537"/>
                  </a:lnTo>
                  <a:lnTo>
                    <a:pt x="524" y="539"/>
                  </a:lnTo>
                  <a:lnTo>
                    <a:pt x="520" y="539"/>
                  </a:lnTo>
                  <a:lnTo>
                    <a:pt x="519" y="539"/>
                  </a:lnTo>
                  <a:lnTo>
                    <a:pt x="516" y="539"/>
                  </a:lnTo>
                  <a:lnTo>
                    <a:pt x="512" y="539"/>
                  </a:lnTo>
                  <a:lnTo>
                    <a:pt x="509" y="539"/>
                  </a:lnTo>
                  <a:lnTo>
                    <a:pt x="507" y="540"/>
                  </a:lnTo>
                  <a:lnTo>
                    <a:pt x="504" y="540"/>
                  </a:lnTo>
                  <a:lnTo>
                    <a:pt x="503" y="539"/>
                  </a:lnTo>
                  <a:lnTo>
                    <a:pt x="502" y="539"/>
                  </a:lnTo>
                  <a:lnTo>
                    <a:pt x="501" y="539"/>
                  </a:lnTo>
                  <a:lnTo>
                    <a:pt x="501" y="537"/>
                  </a:lnTo>
                  <a:lnTo>
                    <a:pt x="500" y="533"/>
                  </a:lnTo>
                  <a:lnTo>
                    <a:pt x="499" y="527"/>
                  </a:lnTo>
                  <a:lnTo>
                    <a:pt x="498" y="524"/>
                  </a:lnTo>
                  <a:lnTo>
                    <a:pt x="496" y="519"/>
                  </a:lnTo>
                  <a:lnTo>
                    <a:pt x="496" y="515"/>
                  </a:lnTo>
                  <a:lnTo>
                    <a:pt x="496" y="511"/>
                  </a:lnTo>
                  <a:lnTo>
                    <a:pt x="495" y="511"/>
                  </a:lnTo>
                  <a:lnTo>
                    <a:pt x="492" y="511"/>
                  </a:lnTo>
                  <a:lnTo>
                    <a:pt x="490" y="511"/>
                  </a:lnTo>
                  <a:lnTo>
                    <a:pt x="487" y="511"/>
                  </a:lnTo>
                  <a:lnTo>
                    <a:pt x="484" y="511"/>
                  </a:lnTo>
                  <a:lnTo>
                    <a:pt x="484" y="510"/>
                  </a:lnTo>
                  <a:lnTo>
                    <a:pt x="484" y="503"/>
                  </a:lnTo>
                  <a:lnTo>
                    <a:pt x="484" y="498"/>
                  </a:lnTo>
                  <a:lnTo>
                    <a:pt x="484" y="496"/>
                  </a:lnTo>
                  <a:lnTo>
                    <a:pt x="485" y="496"/>
                  </a:lnTo>
                  <a:lnTo>
                    <a:pt x="485" y="495"/>
                  </a:lnTo>
                  <a:lnTo>
                    <a:pt x="485" y="494"/>
                  </a:lnTo>
                  <a:lnTo>
                    <a:pt x="485" y="486"/>
                  </a:lnTo>
                  <a:lnTo>
                    <a:pt x="486" y="477"/>
                  </a:lnTo>
                  <a:lnTo>
                    <a:pt x="483" y="479"/>
                  </a:lnTo>
                  <a:lnTo>
                    <a:pt x="479" y="482"/>
                  </a:lnTo>
                  <a:lnTo>
                    <a:pt x="478" y="481"/>
                  </a:lnTo>
                  <a:lnTo>
                    <a:pt x="477" y="478"/>
                  </a:lnTo>
                  <a:lnTo>
                    <a:pt x="475" y="474"/>
                  </a:lnTo>
                  <a:lnTo>
                    <a:pt x="474" y="472"/>
                  </a:lnTo>
                  <a:lnTo>
                    <a:pt x="472" y="467"/>
                  </a:lnTo>
                  <a:lnTo>
                    <a:pt x="472" y="466"/>
                  </a:lnTo>
                  <a:lnTo>
                    <a:pt x="470" y="466"/>
                  </a:lnTo>
                  <a:lnTo>
                    <a:pt x="468" y="465"/>
                  </a:lnTo>
                  <a:lnTo>
                    <a:pt x="466" y="462"/>
                  </a:lnTo>
                  <a:lnTo>
                    <a:pt x="465" y="461"/>
                  </a:lnTo>
                  <a:lnTo>
                    <a:pt x="464" y="460"/>
                  </a:lnTo>
                  <a:lnTo>
                    <a:pt x="460" y="457"/>
                  </a:lnTo>
                  <a:lnTo>
                    <a:pt x="458" y="453"/>
                  </a:lnTo>
                  <a:lnTo>
                    <a:pt x="457" y="452"/>
                  </a:lnTo>
                  <a:lnTo>
                    <a:pt x="456" y="452"/>
                  </a:lnTo>
                  <a:lnTo>
                    <a:pt x="452" y="454"/>
                  </a:lnTo>
                  <a:lnTo>
                    <a:pt x="450" y="456"/>
                  </a:lnTo>
                  <a:lnTo>
                    <a:pt x="448" y="457"/>
                  </a:lnTo>
                  <a:lnTo>
                    <a:pt x="446" y="458"/>
                  </a:lnTo>
                  <a:lnTo>
                    <a:pt x="444" y="458"/>
                  </a:lnTo>
                  <a:lnTo>
                    <a:pt x="443" y="458"/>
                  </a:lnTo>
                  <a:lnTo>
                    <a:pt x="440" y="458"/>
                  </a:lnTo>
                  <a:lnTo>
                    <a:pt x="437" y="458"/>
                  </a:lnTo>
                  <a:lnTo>
                    <a:pt x="433" y="457"/>
                  </a:lnTo>
                  <a:lnTo>
                    <a:pt x="430" y="457"/>
                  </a:lnTo>
                  <a:lnTo>
                    <a:pt x="425" y="457"/>
                  </a:lnTo>
                  <a:lnTo>
                    <a:pt x="422" y="457"/>
                  </a:lnTo>
                  <a:lnTo>
                    <a:pt x="418" y="456"/>
                  </a:lnTo>
                  <a:lnTo>
                    <a:pt x="414" y="456"/>
                  </a:lnTo>
                  <a:lnTo>
                    <a:pt x="412" y="456"/>
                  </a:lnTo>
                  <a:lnTo>
                    <a:pt x="409" y="457"/>
                  </a:lnTo>
                  <a:lnTo>
                    <a:pt x="407" y="457"/>
                  </a:lnTo>
                  <a:lnTo>
                    <a:pt x="405" y="457"/>
                  </a:lnTo>
                  <a:lnTo>
                    <a:pt x="403" y="458"/>
                  </a:lnTo>
                  <a:lnTo>
                    <a:pt x="400" y="458"/>
                  </a:lnTo>
                  <a:lnTo>
                    <a:pt x="398" y="458"/>
                  </a:lnTo>
                  <a:lnTo>
                    <a:pt x="396" y="459"/>
                  </a:lnTo>
                  <a:lnTo>
                    <a:pt x="395" y="459"/>
                  </a:lnTo>
                  <a:lnTo>
                    <a:pt x="394" y="459"/>
                  </a:lnTo>
                  <a:lnTo>
                    <a:pt x="392" y="459"/>
                  </a:lnTo>
                  <a:lnTo>
                    <a:pt x="391" y="459"/>
                  </a:lnTo>
                  <a:lnTo>
                    <a:pt x="390" y="460"/>
                  </a:lnTo>
                  <a:lnTo>
                    <a:pt x="389" y="460"/>
                  </a:lnTo>
                  <a:lnTo>
                    <a:pt x="388" y="460"/>
                  </a:lnTo>
                  <a:lnTo>
                    <a:pt x="387" y="460"/>
                  </a:lnTo>
                  <a:lnTo>
                    <a:pt x="386" y="460"/>
                  </a:lnTo>
                  <a:lnTo>
                    <a:pt x="384" y="460"/>
                  </a:lnTo>
                  <a:lnTo>
                    <a:pt x="382" y="458"/>
                  </a:lnTo>
                  <a:lnTo>
                    <a:pt x="381" y="457"/>
                  </a:lnTo>
                  <a:lnTo>
                    <a:pt x="380" y="454"/>
                  </a:lnTo>
                  <a:lnTo>
                    <a:pt x="378" y="453"/>
                  </a:lnTo>
                  <a:lnTo>
                    <a:pt x="377" y="451"/>
                  </a:lnTo>
                  <a:lnTo>
                    <a:pt x="375" y="450"/>
                  </a:lnTo>
                  <a:lnTo>
                    <a:pt x="374" y="448"/>
                  </a:lnTo>
                  <a:lnTo>
                    <a:pt x="372" y="447"/>
                  </a:lnTo>
                  <a:lnTo>
                    <a:pt x="371" y="445"/>
                  </a:lnTo>
                  <a:lnTo>
                    <a:pt x="370" y="443"/>
                  </a:lnTo>
                  <a:lnTo>
                    <a:pt x="368" y="441"/>
                  </a:lnTo>
                  <a:lnTo>
                    <a:pt x="366" y="440"/>
                  </a:lnTo>
                  <a:lnTo>
                    <a:pt x="364" y="436"/>
                  </a:lnTo>
                  <a:lnTo>
                    <a:pt x="362" y="434"/>
                  </a:lnTo>
                  <a:lnTo>
                    <a:pt x="362" y="432"/>
                  </a:lnTo>
                  <a:lnTo>
                    <a:pt x="362" y="431"/>
                  </a:lnTo>
                  <a:lnTo>
                    <a:pt x="361" y="431"/>
                  </a:lnTo>
                  <a:lnTo>
                    <a:pt x="361" y="429"/>
                  </a:lnTo>
                  <a:lnTo>
                    <a:pt x="360" y="428"/>
                  </a:lnTo>
                  <a:lnTo>
                    <a:pt x="357" y="427"/>
                  </a:lnTo>
                  <a:lnTo>
                    <a:pt x="354" y="425"/>
                  </a:lnTo>
                  <a:lnTo>
                    <a:pt x="351" y="423"/>
                  </a:lnTo>
                  <a:lnTo>
                    <a:pt x="346" y="419"/>
                  </a:lnTo>
                  <a:lnTo>
                    <a:pt x="342" y="417"/>
                  </a:lnTo>
                  <a:lnTo>
                    <a:pt x="337" y="414"/>
                  </a:lnTo>
                  <a:lnTo>
                    <a:pt x="331" y="410"/>
                  </a:lnTo>
                  <a:lnTo>
                    <a:pt x="327" y="407"/>
                  </a:lnTo>
                  <a:lnTo>
                    <a:pt x="322" y="403"/>
                  </a:lnTo>
                  <a:lnTo>
                    <a:pt x="318" y="400"/>
                  </a:lnTo>
                  <a:lnTo>
                    <a:pt x="313" y="398"/>
                  </a:lnTo>
                  <a:lnTo>
                    <a:pt x="311" y="397"/>
                  </a:lnTo>
                  <a:lnTo>
                    <a:pt x="310" y="394"/>
                  </a:lnTo>
                  <a:lnTo>
                    <a:pt x="306" y="393"/>
                  </a:lnTo>
                  <a:lnTo>
                    <a:pt x="304" y="391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87"/>
                  </a:lnTo>
                  <a:lnTo>
                    <a:pt x="296" y="389"/>
                  </a:lnTo>
                  <a:lnTo>
                    <a:pt x="295" y="389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1" y="391"/>
                  </a:lnTo>
                  <a:lnTo>
                    <a:pt x="289" y="391"/>
                  </a:lnTo>
                  <a:lnTo>
                    <a:pt x="287" y="391"/>
                  </a:lnTo>
                  <a:lnTo>
                    <a:pt x="286" y="392"/>
                  </a:lnTo>
                  <a:lnTo>
                    <a:pt x="285" y="392"/>
                  </a:lnTo>
                  <a:lnTo>
                    <a:pt x="282" y="393"/>
                  </a:lnTo>
                  <a:lnTo>
                    <a:pt x="278" y="394"/>
                  </a:lnTo>
                  <a:lnTo>
                    <a:pt x="276" y="395"/>
                  </a:lnTo>
                  <a:lnTo>
                    <a:pt x="273" y="395"/>
                  </a:lnTo>
                  <a:lnTo>
                    <a:pt x="270" y="397"/>
                  </a:lnTo>
                  <a:lnTo>
                    <a:pt x="268" y="398"/>
                  </a:lnTo>
                  <a:lnTo>
                    <a:pt x="266" y="398"/>
                  </a:lnTo>
                  <a:lnTo>
                    <a:pt x="263" y="399"/>
                  </a:lnTo>
                  <a:lnTo>
                    <a:pt x="261" y="400"/>
                  </a:lnTo>
                  <a:lnTo>
                    <a:pt x="259" y="400"/>
                  </a:lnTo>
                  <a:lnTo>
                    <a:pt x="257" y="401"/>
                  </a:lnTo>
                  <a:lnTo>
                    <a:pt x="253" y="402"/>
                  </a:lnTo>
                  <a:lnTo>
                    <a:pt x="251" y="402"/>
                  </a:lnTo>
                  <a:lnTo>
                    <a:pt x="249" y="403"/>
                  </a:lnTo>
                  <a:lnTo>
                    <a:pt x="246" y="405"/>
                  </a:lnTo>
                  <a:lnTo>
                    <a:pt x="244" y="405"/>
                  </a:lnTo>
                  <a:lnTo>
                    <a:pt x="242" y="406"/>
                  </a:lnTo>
                  <a:lnTo>
                    <a:pt x="240" y="407"/>
                  </a:lnTo>
                  <a:lnTo>
                    <a:pt x="237" y="407"/>
                  </a:lnTo>
                  <a:lnTo>
                    <a:pt x="235" y="408"/>
                  </a:lnTo>
                  <a:lnTo>
                    <a:pt x="235" y="416"/>
                  </a:lnTo>
                  <a:lnTo>
                    <a:pt x="235" y="424"/>
                  </a:lnTo>
                  <a:lnTo>
                    <a:pt x="235" y="432"/>
                  </a:lnTo>
                  <a:lnTo>
                    <a:pt x="235" y="440"/>
                  </a:lnTo>
                  <a:lnTo>
                    <a:pt x="235" y="448"/>
                  </a:lnTo>
                  <a:lnTo>
                    <a:pt x="235" y="456"/>
                  </a:lnTo>
                  <a:lnTo>
                    <a:pt x="235" y="464"/>
                  </a:lnTo>
                  <a:lnTo>
                    <a:pt x="235" y="472"/>
                  </a:lnTo>
                  <a:lnTo>
                    <a:pt x="235" y="479"/>
                  </a:lnTo>
                  <a:lnTo>
                    <a:pt x="235" y="487"/>
                  </a:lnTo>
                  <a:lnTo>
                    <a:pt x="235" y="495"/>
                  </a:lnTo>
                  <a:lnTo>
                    <a:pt x="235" y="502"/>
                  </a:lnTo>
                  <a:lnTo>
                    <a:pt x="235" y="510"/>
                  </a:lnTo>
                  <a:lnTo>
                    <a:pt x="235" y="518"/>
                  </a:lnTo>
                  <a:lnTo>
                    <a:pt x="235" y="526"/>
                  </a:lnTo>
                  <a:lnTo>
                    <a:pt x="235" y="533"/>
                  </a:lnTo>
                  <a:lnTo>
                    <a:pt x="234" y="533"/>
                  </a:lnTo>
                  <a:lnTo>
                    <a:pt x="233" y="533"/>
                  </a:lnTo>
                  <a:lnTo>
                    <a:pt x="231" y="534"/>
                  </a:lnTo>
                  <a:lnTo>
                    <a:pt x="228" y="535"/>
                  </a:lnTo>
                  <a:lnTo>
                    <a:pt x="227" y="535"/>
                  </a:lnTo>
                  <a:lnTo>
                    <a:pt x="224" y="535"/>
                  </a:lnTo>
                  <a:lnTo>
                    <a:pt x="223" y="535"/>
                  </a:lnTo>
                  <a:lnTo>
                    <a:pt x="222" y="535"/>
                  </a:lnTo>
                  <a:lnTo>
                    <a:pt x="222" y="534"/>
                  </a:lnTo>
                  <a:lnTo>
                    <a:pt x="220" y="532"/>
                  </a:lnTo>
                  <a:lnTo>
                    <a:pt x="219" y="531"/>
                  </a:lnTo>
                  <a:lnTo>
                    <a:pt x="218" y="531"/>
                  </a:lnTo>
                  <a:lnTo>
                    <a:pt x="217" y="529"/>
                  </a:lnTo>
                  <a:lnTo>
                    <a:pt x="217" y="528"/>
                  </a:lnTo>
                  <a:lnTo>
                    <a:pt x="215" y="526"/>
                  </a:lnTo>
                  <a:lnTo>
                    <a:pt x="214" y="523"/>
                  </a:lnTo>
                  <a:lnTo>
                    <a:pt x="213" y="521"/>
                  </a:lnTo>
                  <a:lnTo>
                    <a:pt x="210" y="518"/>
                  </a:lnTo>
                  <a:lnTo>
                    <a:pt x="209" y="517"/>
                  </a:lnTo>
                  <a:lnTo>
                    <a:pt x="209" y="516"/>
                  </a:lnTo>
                  <a:lnTo>
                    <a:pt x="209" y="515"/>
                  </a:lnTo>
                  <a:lnTo>
                    <a:pt x="209" y="514"/>
                  </a:lnTo>
                  <a:lnTo>
                    <a:pt x="205" y="509"/>
                  </a:lnTo>
                  <a:lnTo>
                    <a:pt x="201" y="507"/>
                  </a:lnTo>
                  <a:lnTo>
                    <a:pt x="199" y="506"/>
                  </a:lnTo>
                  <a:lnTo>
                    <a:pt x="194" y="502"/>
                  </a:lnTo>
                  <a:lnTo>
                    <a:pt x="191" y="500"/>
                  </a:lnTo>
                  <a:lnTo>
                    <a:pt x="189" y="500"/>
                  </a:lnTo>
                  <a:lnTo>
                    <a:pt x="188" y="499"/>
                  </a:lnTo>
                  <a:lnTo>
                    <a:pt x="181" y="500"/>
                  </a:lnTo>
                  <a:lnTo>
                    <a:pt x="177" y="501"/>
                  </a:lnTo>
                  <a:lnTo>
                    <a:pt x="173" y="502"/>
                  </a:lnTo>
                  <a:lnTo>
                    <a:pt x="172" y="502"/>
                  </a:lnTo>
                  <a:lnTo>
                    <a:pt x="166" y="504"/>
                  </a:lnTo>
                  <a:lnTo>
                    <a:pt x="165" y="506"/>
                  </a:lnTo>
                  <a:lnTo>
                    <a:pt x="161" y="507"/>
                  </a:lnTo>
                  <a:lnTo>
                    <a:pt x="156" y="511"/>
                  </a:lnTo>
                  <a:lnTo>
                    <a:pt x="153" y="515"/>
                  </a:lnTo>
                  <a:lnTo>
                    <a:pt x="148" y="518"/>
                  </a:lnTo>
                  <a:lnTo>
                    <a:pt x="147" y="519"/>
                  </a:lnTo>
                  <a:lnTo>
                    <a:pt x="147" y="518"/>
                  </a:lnTo>
                  <a:lnTo>
                    <a:pt x="148" y="518"/>
                  </a:lnTo>
                  <a:lnTo>
                    <a:pt x="148" y="516"/>
                  </a:lnTo>
                  <a:lnTo>
                    <a:pt x="149" y="514"/>
                  </a:lnTo>
                  <a:lnTo>
                    <a:pt x="148" y="512"/>
                  </a:lnTo>
                  <a:lnTo>
                    <a:pt x="148" y="511"/>
                  </a:lnTo>
                  <a:lnTo>
                    <a:pt x="147" y="511"/>
                  </a:lnTo>
                  <a:lnTo>
                    <a:pt x="147" y="510"/>
                  </a:lnTo>
                  <a:lnTo>
                    <a:pt x="147" y="509"/>
                  </a:lnTo>
                  <a:lnTo>
                    <a:pt x="147" y="508"/>
                  </a:lnTo>
                  <a:lnTo>
                    <a:pt x="147" y="507"/>
                  </a:lnTo>
                  <a:lnTo>
                    <a:pt x="147" y="506"/>
                  </a:lnTo>
                  <a:lnTo>
                    <a:pt x="147" y="504"/>
                  </a:lnTo>
                  <a:lnTo>
                    <a:pt x="148" y="504"/>
                  </a:lnTo>
                  <a:lnTo>
                    <a:pt x="150" y="501"/>
                  </a:lnTo>
                  <a:lnTo>
                    <a:pt x="151" y="500"/>
                  </a:lnTo>
                  <a:lnTo>
                    <a:pt x="151" y="499"/>
                  </a:lnTo>
                  <a:lnTo>
                    <a:pt x="151" y="498"/>
                  </a:lnTo>
                  <a:lnTo>
                    <a:pt x="153" y="496"/>
                  </a:lnTo>
                  <a:lnTo>
                    <a:pt x="153" y="495"/>
                  </a:lnTo>
                  <a:lnTo>
                    <a:pt x="153" y="494"/>
                  </a:lnTo>
                  <a:lnTo>
                    <a:pt x="154" y="493"/>
                  </a:lnTo>
                  <a:lnTo>
                    <a:pt x="154" y="492"/>
                  </a:lnTo>
                  <a:lnTo>
                    <a:pt x="153" y="490"/>
                  </a:lnTo>
                  <a:lnTo>
                    <a:pt x="153" y="489"/>
                  </a:lnTo>
                  <a:lnTo>
                    <a:pt x="151" y="487"/>
                  </a:lnTo>
                  <a:lnTo>
                    <a:pt x="150" y="487"/>
                  </a:lnTo>
                  <a:lnTo>
                    <a:pt x="150" y="486"/>
                  </a:lnTo>
                  <a:lnTo>
                    <a:pt x="150" y="485"/>
                  </a:lnTo>
                  <a:lnTo>
                    <a:pt x="151" y="486"/>
                  </a:lnTo>
                  <a:lnTo>
                    <a:pt x="151" y="487"/>
                  </a:lnTo>
                  <a:lnTo>
                    <a:pt x="153" y="487"/>
                  </a:lnTo>
                  <a:lnTo>
                    <a:pt x="153" y="489"/>
                  </a:lnTo>
                  <a:lnTo>
                    <a:pt x="154" y="489"/>
                  </a:lnTo>
                  <a:lnTo>
                    <a:pt x="154" y="490"/>
                  </a:lnTo>
                  <a:lnTo>
                    <a:pt x="154" y="491"/>
                  </a:lnTo>
                  <a:lnTo>
                    <a:pt x="155" y="491"/>
                  </a:lnTo>
                  <a:lnTo>
                    <a:pt x="155" y="490"/>
                  </a:lnTo>
                  <a:lnTo>
                    <a:pt x="155" y="489"/>
                  </a:lnTo>
                  <a:lnTo>
                    <a:pt x="155" y="487"/>
                  </a:lnTo>
                  <a:lnTo>
                    <a:pt x="154" y="486"/>
                  </a:lnTo>
                  <a:lnTo>
                    <a:pt x="154" y="485"/>
                  </a:lnTo>
                  <a:lnTo>
                    <a:pt x="153" y="485"/>
                  </a:lnTo>
                  <a:lnTo>
                    <a:pt x="150" y="484"/>
                  </a:lnTo>
                  <a:lnTo>
                    <a:pt x="148" y="483"/>
                  </a:lnTo>
                  <a:lnTo>
                    <a:pt x="146" y="483"/>
                  </a:lnTo>
                  <a:lnTo>
                    <a:pt x="145" y="483"/>
                  </a:lnTo>
                  <a:lnTo>
                    <a:pt x="145" y="484"/>
                  </a:lnTo>
                  <a:lnTo>
                    <a:pt x="144" y="484"/>
                  </a:lnTo>
                  <a:lnTo>
                    <a:pt x="141" y="482"/>
                  </a:lnTo>
                  <a:lnTo>
                    <a:pt x="141" y="481"/>
                  </a:lnTo>
                  <a:lnTo>
                    <a:pt x="140" y="481"/>
                  </a:lnTo>
                  <a:lnTo>
                    <a:pt x="138" y="481"/>
                  </a:lnTo>
                  <a:lnTo>
                    <a:pt x="137" y="482"/>
                  </a:lnTo>
                  <a:lnTo>
                    <a:pt x="136" y="483"/>
                  </a:lnTo>
                  <a:lnTo>
                    <a:pt x="135" y="483"/>
                  </a:lnTo>
                  <a:lnTo>
                    <a:pt x="133" y="481"/>
                  </a:lnTo>
                  <a:lnTo>
                    <a:pt x="132" y="481"/>
                  </a:lnTo>
                  <a:lnTo>
                    <a:pt x="132" y="479"/>
                  </a:lnTo>
                  <a:lnTo>
                    <a:pt x="132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30" y="475"/>
                  </a:lnTo>
                  <a:lnTo>
                    <a:pt x="130" y="474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2"/>
                  </a:lnTo>
                  <a:lnTo>
                    <a:pt x="129" y="470"/>
                  </a:lnTo>
                  <a:lnTo>
                    <a:pt x="128" y="470"/>
                  </a:lnTo>
                  <a:lnTo>
                    <a:pt x="127" y="470"/>
                  </a:lnTo>
                  <a:lnTo>
                    <a:pt x="125" y="470"/>
                  </a:lnTo>
                  <a:lnTo>
                    <a:pt x="125" y="472"/>
                  </a:lnTo>
                  <a:lnTo>
                    <a:pt x="124" y="472"/>
                  </a:lnTo>
                  <a:lnTo>
                    <a:pt x="123" y="472"/>
                  </a:lnTo>
                  <a:lnTo>
                    <a:pt x="121" y="472"/>
                  </a:lnTo>
                  <a:lnTo>
                    <a:pt x="119" y="472"/>
                  </a:lnTo>
                  <a:lnTo>
                    <a:pt x="119" y="470"/>
                  </a:lnTo>
                  <a:lnTo>
                    <a:pt x="120" y="468"/>
                  </a:lnTo>
                  <a:lnTo>
                    <a:pt x="120" y="466"/>
                  </a:lnTo>
                  <a:lnTo>
                    <a:pt x="120" y="461"/>
                  </a:lnTo>
                  <a:lnTo>
                    <a:pt x="119" y="460"/>
                  </a:lnTo>
                  <a:lnTo>
                    <a:pt x="119" y="459"/>
                  </a:lnTo>
                  <a:lnTo>
                    <a:pt x="119" y="458"/>
                  </a:lnTo>
                  <a:lnTo>
                    <a:pt x="118" y="457"/>
                  </a:lnTo>
                  <a:lnTo>
                    <a:pt x="118" y="456"/>
                  </a:lnTo>
                  <a:lnTo>
                    <a:pt x="116" y="456"/>
                  </a:lnTo>
                  <a:lnTo>
                    <a:pt x="115" y="456"/>
                  </a:lnTo>
                  <a:lnTo>
                    <a:pt x="114" y="454"/>
                  </a:lnTo>
                  <a:lnTo>
                    <a:pt x="112" y="450"/>
                  </a:lnTo>
                  <a:lnTo>
                    <a:pt x="112" y="449"/>
                  </a:lnTo>
                  <a:lnTo>
                    <a:pt x="112" y="448"/>
                  </a:lnTo>
                  <a:lnTo>
                    <a:pt x="112" y="447"/>
                  </a:lnTo>
                  <a:lnTo>
                    <a:pt x="112" y="445"/>
                  </a:lnTo>
                  <a:lnTo>
                    <a:pt x="111" y="444"/>
                  </a:lnTo>
                  <a:lnTo>
                    <a:pt x="110" y="443"/>
                  </a:lnTo>
                  <a:lnTo>
                    <a:pt x="110" y="442"/>
                  </a:lnTo>
                  <a:lnTo>
                    <a:pt x="109" y="442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37"/>
                  </a:lnTo>
                  <a:lnTo>
                    <a:pt x="109" y="436"/>
                  </a:lnTo>
                  <a:lnTo>
                    <a:pt x="107" y="435"/>
                  </a:lnTo>
                  <a:lnTo>
                    <a:pt x="106" y="434"/>
                  </a:lnTo>
                  <a:lnTo>
                    <a:pt x="104" y="434"/>
                  </a:lnTo>
                  <a:lnTo>
                    <a:pt x="96" y="432"/>
                  </a:lnTo>
                  <a:lnTo>
                    <a:pt x="95" y="432"/>
                  </a:lnTo>
                  <a:lnTo>
                    <a:pt x="94" y="431"/>
                  </a:lnTo>
                  <a:lnTo>
                    <a:pt x="93" y="429"/>
                  </a:lnTo>
                  <a:lnTo>
                    <a:pt x="93" y="427"/>
                  </a:lnTo>
                  <a:lnTo>
                    <a:pt x="93" y="426"/>
                  </a:lnTo>
                  <a:lnTo>
                    <a:pt x="93" y="425"/>
                  </a:lnTo>
                  <a:lnTo>
                    <a:pt x="93" y="424"/>
                  </a:lnTo>
                  <a:lnTo>
                    <a:pt x="93" y="423"/>
                  </a:lnTo>
                  <a:lnTo>
                    <a:pt x="94" y="424"/>
                  </a:lnTo>
                  <a:lnTo>
                    <a:pt x="94" y="423"/>
                  </a:lnTo>
                  <a:lnTo>
                    <a:pt x="94" y="422"/>
                  </a:lnTo>
                  <a:lnTo>
                    <a:pt x="94" y="420"/>
                  </a:lnTo>
                  <a:lnTo>
                    <a:pt x="95" y="420"/>
                  </a:lnTo>
                  <a:lnTo>
                    <a:pt x="95" y="419"/>
                  </a:lnTo>
                  <a:lnTo>
                    <a:pt x="95" y="420"/>
                  </a:lnTo>
                  <a:lnTo>
                    <a:pt x="99" y="420"/>
                  </a:lnTo>
                  <a:lnTo>
                    <a:pt x="101" y="420"/>
                  </a:lnTo>
                  <a:lnTo>
                    <a:pt x="102" y="420"/>
                  </a:lnTo>
                  <a:lnTo>
                    <a:pt x="103" y="420"/>
                  </a:lnTo>
                  <a:lnTo>
                    <a:pt x="103" y="422"/>
                  </a:lnTo>
                  <a:lnTo>
                    <a:pt x="105" y="422"/>
                  </a:lnTo>
                  <a:lnTo>
                    <a:pt x="106" y="422"/>
                  </a:lnTo>
                  <a:lnTo>
                    <a:pt x="106" y="420"/>
                  </a:lnTo>
                  <a:lnTo>
                    <a:pt x="109" y="420"/>
                  </a:lnTo>
                  <a:lnTo>
                    <a:pt x="110" y="422"/>
                  </a:lnTo>
                  <a:lnTo>
                    <a:pt x="111" y="423"/>
                  </a:lnTo>
                  <a:lnTo>
                    <a:pt x="112" y="423"/>
                  </a:lnTo>
                  <a:lnTo>
                    <a:pt x="112" y="424"/>
                  </a:lnTo>
                  <a:lnTo>
                    <a:pt x="113" y="425"/>
                  </a:lnTo>
                  <a:lnTo>
                    <a:pt x="114" y="426"/>
                  </a:lnTo>
                  <a:lnTo>
                    <a:pt x="115" y="426"/>
                  </a:lnTo>
                  <a:lnTo>
                    <a:pt x="116" y="426"/>
                  </a:lnTo>
                  <a:lnTo>
                    <a:pt x="118" y="425"/>
                  </a:lnTo>
                  <a:lnTo>
                    <a:pt x="119" y="424"/>
                  </a:lnTo>
                  <a:lnTo>
                    <a:pt x="120" y="424"/>
                  </a:lnTo>
                  <a:lnTo>
                    <a:pt x="121" y="423"/>
                  </a:lnTo>
                  <a:lnTo>
                    <a:pt x="121" y="424"/>
                  </a:lnTo>
                  <a:lnTo>
                    <a:pt x="122" y="425"/>
                  </a:lnTo>
                  <a:lnTo>
                    <a:pt x="123" y="424"/>
                  </a:lnTo>
                  <a:lnTo>
                    <a:pt x="125" y="425"/>
                  </a:lnTo>
                  <a:lnTo>
                    <a:pt x="127" y="425"/>
                  </a:lnTo>
                  <a:lnTo>
                    <a:pt x="125" y="424"/>
                  </a:lnTo>
                  <a:lnTo>
                    <a:pt x="125" y="423"/>
                  </a:lnTo>
                  <a:lnTo>
                    <a:pt x="123" y="423"/>
                  </a:lnTo>
                  <a:lnTo>
                    <a:pt x="123" y="422"/>
                  </a:lnTo>
                  <a:lnTo>
                    <a:pt x="122" y="422"/>
                  </a:lnTo>
                  <a:lnTo>
                    <a:pt x="121" y="422"/>
                  </a:lnTo>
                  <a:lnTo>
                    <a:pt x="120" y="422"/>
                  </a:lnTo>
                  <a:lnTo>
                    <a:pt x="119" y="422"/>
                  </a:lnTo>
                  <a:lnTo>
                    <a:pt x="119" y="418"/>
                  </a:lnTo>
                  <a:lnTo>
                    <a:pt x="118" y="418"/>
                  </a:lnTo>
                  <a:lnTo>
                    <a:pt x="116" y="417"/>
                  </a:lnTo>
                  <a:lnTo>
                    <a:pt x="115" y="416"/>
                  </a:lnTo>
                  <a:lnTo>
                    <a:pt x="114" y="415"/>
                  </a:lnTo>
                  <a:lnTo>
                    <a:pt x="113" y="415"/>
                  </a:lnTo>
                  <a:lnTo>
                    <a:pt x="113" y="414"/>
                  </a:lnTo>
                  <a:lnTo>
                    <a:pt x="111" y="414"/>
                  </a:lnTo>
                  <a:lnTo>
                    <a:pt x="111" y="412"/>
                  </a:lnTo>
                  <a:lnTo>
                    <a:pt x="111" y="411"/>
                  </a:lnTo>
                  <a:lnTo>
                    <a:pt x="112" y="410"/>
                  </a:lnTo>
                  <a:lnTo>
                    <a:pt x="111" y="409"/>
                  </a:lnTo>
                  <a:lnTo>
                    <a:pt x="112" y="408"/>
                  </a:lnTo>
                  <a:lnTo>
                    <a:pt x="113" y="408"/>
                  </a:lnTo>
                  <a:lnTo>
                    <a:pt x="114" y="408"/>
                  </a:lnTo>
                  <a:lnTo>
                    <a:pt x="114" y="407"/>
                  </a:lnTo>
                  <a:lnTo>
                    <a:pt x="115" y="406"/>
                  </a:lnTo>
                  <a:lnTo>
                    <a:pt x="116" y="406"/>
                  </a:lnTo>
                  <a:lnTo>
                    <a:pt x="118" y="406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19" y="406"/>
                  </a:lnTo>
                  <a:lnTo>
                    <a:pt x="119" y="405"/>
                  </a:lnTo>
                  <a:lnTo>
                    <a:pt x="118" y="405"/>
                  </a:lnTo>
                  <a:lnTo>
                    <a:pt x="118" y="403"/>
                  </a:lnTo>
                  <a:lnTo>
                    <a:pt x="119" y="403"/>
                  </a:lnTo>
                  <a:lnTo>
                    <a:pt x="119" y="402"/>
                  </a:lnTo>
                  <a:lnTo>
                    <a:pt x="118" y="402"/>
                  </a:lnTo>
                  <a:lnTo>
                    <a:pt x="118" y="401"/>
                  </a:lnTo>
                  <a:lnTo>
                    <a:pt x="119" y="401"/>
                  </a:lnTo>
                  <a:lnTo>
                    <a:pt x="119" y="400"/>
                  </a:lnTo>
                  <a:lnTo>
                    <a:pt x="119" y="399"/>
                  </a:lnTo>
                  <a:lnTo>
                    <a:pt x="120" y="399"/>
                  </a:lnTo>
                  <a:lnTo>
                    <a:pt x="122" y="397"/>
                  </a:lnTo>
                  <a:lnTo>
                    <a:pt x="122" y="395"/>
                  </a:lnTo>
                  <a:lnTo>
                    <a:pt x="122" y="394"/>
                  </a:lnTo>
                  <a:lnTo>
                    <a:pt x="123" y="395"/>
                  </a:lnTo>
                  <a:lnTo>
                    <a:pt x="124" y="395"/>
                  </a:lnTo>
                  <a:lnTo>
                    <a:pt x="125" y="395"/>
                  </a:lnTo>
                  <a:lnTo>
                    <a:pt x="127" y="395"/>
                  </a:lnTo>
                  <a:lnTo>
                    <a:pt x="128" y="395"/>
                  </a:lnTo>
                  <a:lnTo>
                    <a:pt x="128" y="394"/>
                  </a:lnTo>
                  <a:lnTo>
                    <a:pt x="129" y="394"/>
                  </a:lnTo>
                  <a:lnTo>
                    <a:pt x="130" y="393"/>
                  </a:lnTo>
                  <a:lnTo>
                    <a:pt x="130" y="392"/>
                  </a:lnTo>
                  <a:lnTo>
                    <a:pt x="131" y="392"/>
                  </a:lnTo>
                  <a:lnTo>
                    <a:pt x="131" y="393"/>
                  </a:lnTo>
                  <a:lnTo>
                    <a:pt x="133" y="394"/>
                  </a:lnTo>
                  <a:lnTo>
                    <a:pt x="135" y="394"/>
                  </a:lnTo>
                  <a:lnTo>
                    <a:pt x="136" y="394"/>
                  </a:lnTo>
                  <a:lnTo>
                    <a:pt x="137" y="394"/>
                  </a:lnTo>
                  <a:lnTo>
                    <a:pt x="138" y="394"/>
                  </a:lnTo>
                  <a:lnTo>
                    <a:pt x="139" y="394"/>
                  </a:lnTo>
                  <a:lnTo>
                    <a:pt x="147" y="393"/>
                  </a:lnTo>
                  <a:lnTo>
                    <a:pt x="148" y="393"/>
                  </a:lnTo>
                  <a:lnTo>
                    <a:pt x="149" y="393"/>
                  </a:lnTo>
                  <a:lnTo>
                    <a:pt x="150" y="393"/>
                  </a:lnTo>
                  <a:lnTo>
                    <a:pt x="155" y="395"/>
                  </a:lnTo>
                  <a:lnTo>
                    <a:pt x="157" y="395"/>
                  </a:lnTo>
                  <a:lnTo>
                    <a:pt x="158" y="397"/>
                  </a:lnTo>
                  <a:lnTo>
                    <a:pt x="159" y="397"/>
                  </a:lnTo>
                  <a:lnTo>
                    <a:pt x="162" y="397"/>
                  </a:lnTo>
                  <a:lnTo>
                    <a:pt x="164" y="397"/>
                  </a:lnTo>
                  <a:lnTo>
                    <a:pt x="164" y="398"/>
                  </a:lnTo>
                  <a:lnTo>
                    <a:pt x="165" y="397"/>
                  </a:lnTo>
                  <a:lnTo>
                    <a:pt x="166" y="397"/>
                  </a:lnTo>
                  <a:lnTo>
                    <a:pt x="166" y="395"/>
                  </a:lnTo>
                  <a:lnTo>
                    <a:pt x="167" y="395"/>
                  </a:lnTo>
                  <a:lnTo>
                    <a:pt x="168" y="395"/>
                  </a:lnTo>
                  <a:lnTo>
                    <a:pt x="167" y="394"/>
                  </a:lnTo>
                  <a:lnTo>
                    <a:pt x="165" y="394"/>
                  </a:lnTo>
                  <a:lnTo>
                    <a:pt x="164" y="393"/>
                  </a:lnTo>
                  <a:lnTo>
                    <a:pt x="163" y="393"/>
                  </a:lnTo>
                  <a:lnTo>
                    <a:pt x="159" y="391"/>
                  </a:lnTo>
                  <a:lnTo>
                    <a:pt x="158" y="391"/>
                  </a:lnTo>
                  <a:lnTo>
                    <a:pt x="157" y="390"/>
                  </a:lnTo>
                  <a:lnTo>
                    <a:pt x="156" y="390"/>
                  </a:lnTo>
                  <a:lnTo>
                    <a:pt x="155" y="390"/>
                  </a:lnTo>
                  <a:lnTo>
                    <a:pt x="155" y="389"/>
                  </a:lnTo>
                  <a:lnTo>
                    <a:pt x="155" y="387"/>
                  </a:lnTo>
                  <a:lnTo>
                    <a:pt x="155" y="386"/>
                  </a:lnTo>
                  <a:lnTo>
                    <a:pt x="155" y="385"/>
                  </a:lnTo>
                  <a:lnTo>
                    <a:pt x="156" y="384"/>
                  </a:lnTo>
                  <a:lnTo>
                    <a:pt x="157" y="382"/>
                  </a:lnTo>
                  <a:lnTo>
                    <a:pt x="158" y="381"/>
                  </a:lnTo>
                  <a:lnTo>
                    <a:pt x="158" y="380"/>
                  </a:lnTo>
                  <a:lnTo>
                    <a:pt x="159" y="380"/>
                  </a:lnTo>
                  <a:lnTo>
                    <a:pt x="161" y="378"/>
                  </a:lnTo>
                  <a:lnTo>
                    <a:pt x="161" y="377"/>
                  </a:lnTo>
                  <a:lnTo>
                    <a:pt x="161" y="376"/>
                  </a:lnTo>
                  <a:lnTo>
                    <a:pt x="162" y="376"/>
                  </a:lnTo>
                  <a:lnTo>
                    <a:pt x="162" y="375"/>
                  </a:lnTo>
                  <a:lnTo>
                    <a:pt x="163" y="375"/>
                  </a:lnTo>
                  <a:lnTo>
                    <a:pt x="163" y="374"/>
                  </a:lnTo>
                  <a:lnTo>
                    <a:pt x="163" y="373"/>
                  </a:lnTo>
                  <a:lnTo>
                    <a:pt x="164" y="372"/>
                  </a:lnTo>
                  <a:lnTo>
                    <a:pt x="164" y="370"/>
                  </a:lnTo>
                  <a:lnTo>
                    <a:pt x="164" y="372"/>
                  </a:lnTo>
                  <a:lnTo>
                    <a:pt x="163" y="370"/>
                  </a:lnTo>
                  <a:lnTo>
                    <a:pt x="164" y="370"/>
                  </a:lnTo>
                  <a:lnTo>
                    <a:pt x="164" y="369"/>
                  </a:lnTo>
                  <a:lnTo>
                    <a:pt x="164" y="368"/>
                  </a:lnTo>
                  <a:lnTo>
                    <a:pt x="165" y="366"/>
                  </a:lnTo>
                  <a:lnTo>
                    <a:pt x="165" y="362"/>
                  </a:lnTo>
                  <a:lnTo>
                    <a:pt x="165" y="360"/>
                  </a:lnTo>
                  <a:lnTo>
                    <a:pt x="165" y="358"/>
                  </a:lnTo>
                  <a:lnTo>
                    <a:pt x="164" y="357"/>
                  </a:lnTo>
                  <a:lnTo>
                    <a:pt x="162" y="356"/>
                  </a:lnTo>
                  <a:lnTo>
                    <a:pt x="163" y="356"/>
                  </a:lnTo>
                  <a:lnTo>
                    <a:pt x="164" y="356"/>
                  </a:lnTo>
                  <a:lnTo>
                    <a:pt x="164" y="357"/>
                  </a:lnTo>
                  <a:lnTo>
                    <a:pt x="164" y="356"/>
                  </a:lnTo>
                  <a:lnTo>
                    <a:pt x="163" y="356"/>
                  </a:lnTo>
                  <a:lnTo>
                    <a:pt x="163" y="355"/>
                  </a:lnTo>
                  <a:lnTo>
                    <a:pt x="164" y="353"/>
                  </a:lnTo>
                  <a:lnTo>
                    <a:pt x="163" y="355"/>
                  </a:lnTo>
                  <a:lnTo>
                    <a:pt x="162" y="355"/>
                  </a:lnTo>
                  <a:lnTo>
                    <a:pt x="162" y="353"/>
                  </a:lnTo>
                  <a:lnTo>
                    <a:pt x="163" y="351"/>
                  </a:lnTo>
                  <a:lnTo>
                    <a:pt x="163" y="352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4" y="351"/>
                  </a:lnTo>
                  <a:lnTo>
                    <a:pt x="165" y="350"/>
                  </a:lnTo>
                  <a:lnTo>
                    <a:pt x="165" y="349"/>
                  </a:lnTo>
                  <a:lnTo>
                    <a:pt x="166" y="349"/>
                  </a:lnTo>
                  <a:lnTo>
                    <a:pt x="166" y="348"/>
                  </a:lnTo>
                  <a:lnTo>
                    <a:pt x="166" y="347"/>
                  </a:lnTo>
                  <a:lnTo>
                    <a:pt x="165" y="345"/>
                  </a:lnTo>
                  <a:lnTo>
                    <a:pt x="164" y="345"/>
                  </a:lnTo>
                  <a:lnTo>
                    <a:pt x="164" y="344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3" y="340"/>
                  </a:lnTo>
                  <a:lnTo>
                    <a:pt x="162" y="340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8" y="337"/>
                  </a:lnTo>
                  <a:lnTo>
                    <a:pt x="156" y="339"/>
                  </a:lnTo>
                  <a:lnTo>
                    <a:pt x="155" y="337"/>
                  </a:lnTo>
                  <a:lnTo>
                    <a:pt x="151" y="337"/>
                  </a:lnTo>
                  <a:lnTo>
                    <a:pt x="150" y="337"/>
                  </a:lnTo>
                  <a:lnTo>
                    <a:pt x="150" y="336"/>
                  </a:lnTo>
                  <a:lnTo>
                    <a:pt x="149" y="336"/>
                  </a:lnTo>
                  <a:lnTo>
                    <a:pt x="148" y="336"/>
                  </a:lnTo>
                  <a:lnTo>
                    <a:pt x="147" y="336"/>
                  </a:lnTo>
                  <a:lnTo>
                    <a:pt x="147" y="337"/>
                  </a:lnTo>
                  <a:lnTo>
                    <a:pt x="147" y="339"/>
                  </a:lnTo>
                  <a:lnTo>
                    <a:pt x="146" y="340"/>
                  </a:lnTo>
                  <a:lnTo>
                    <a:pt x="144" y="341"/>
                  </a:lnTo>
                  <a:lnTo>
                    <a:pt x="142" y="341"/>
                  </a:lnTo>
                  <a:lnTo>
                    <a:pt x="141" y="340"/>
                  </a:lnTo>
                  <a:lnTo>
                    <a:pt x="141" y="341"/>
                  </a:lnTo>
                  <a:lnTo>
                    <a:pt x="142" y="342"/>
                  </a:lnTo>
                  <a:lnTo>
                    <a:pt x="142" y="343"/>
                  </a:lnTo>
                  <a:lnTo>
                    <a:pt x="139" y="343"/>
                  </a:lnTo>
                  <a:lnTo>
                    <a:pt x="139" y="342"/>
                  </a:lnTo>
                  <a:lnTo>
                    <a:pt x="138" y="342"/>
                  </a:lnTo>
                  <a:lnTo>
                    <a:pt x="138" y="341"/>
                  </a:lnTo>
                  <a:lnTo>
                    <a:pt x="137" y="341"/>
                  </a:lnTo>
                  <a:lnTo>
                    <a:pt x="137" y="340"/>
                  </a:lnTo>
                  <a:lnTo>
                    <a:pt x="137" y="339"/>
                  </a:lnTo>
                  <a:lnTo>
                    <a:pt x="136" y="339"/>
                  </a:lnTo>
                  <a:lnTo>
                    <a:pt x="136" y="340"/>
                  </a:lnTo>
                  <a:lnTo>
                    <a:pt x="136" y="341"/>
                  </a:lnTo>
                  <a:lnTo>
                    <a:pt x="135" y="341"/>
                  </a:lnTo>
                  <a:lnTo>
                    <a:pt x="133" y="340"/>
                  </a:lnTo>
                  <a:lnTo>
                    <a:pt x="133" y="339"/>
                  </a:lnTo>
                  <a:lnTo>
                    <a:pt x="135" y="339"/>
                  </a:lnTo>
                  <a:lnTo>
                    <a:pt x="133" y="339"/>
                  </a:lnTo>
                  <a:lnTo>
                    <a:pt x="132" y="340"/>
                  </a:lnTo>
                  <a:lnTo>
                    <a:pt x="131" y="340"/>
                  </a:lnTo>
                  <a:lnTo>
                    <a:pt x="131" y="339"/>
                  </a:lnTo>
                  <a:lnTo>
                    <a:pt x="130" y="339"/>
                  </a:lnTo>
                  <a:lnTo>
                    <a:pt x="129" y="337"/>
                  </a:lnTo>
                  <a:lnTo>
                    <a:pt x="129" y="336"/>
                  </a:lnTo>
                  <a:lnTo>
                    <a:pt x="129" y="335"/>
                  </a:lnTo>
                  <a:lnTo>
                    <a:pt x="129" y="334"/>
                  </a:lnTo>
                  <a:lnTo>
                    <a:pt x="128" y="334"/>
                  </a:lnTo>
                  <a:lnTo>
                    <a:pt x="128" y="335"/>
                  </a:lnTo>
                  <a:lnTo>
                    <a:pt x="128" y="336"/>
                  </a:lnTo>
                  <a:lnTo>
                    <a:pt x="127" y="336"/>
                  </a:lnTo>
                  <a:lnTo>
                    <a:pt x="125" y="336"/>
                  </a:lnTo>
                  <a:lnTo>
                    <a:pt x="125" y="334"/>
                  </a:lnTo>
                  <a:lnTo>
                    <a:pt x="124" y="334"/>
                  </a:lnTo>
                  <a:lnTo>
                    <a:pt x="123" y="334"/>
                  </a:lnTo>
                  <a:lnTo>
                    <a:pt x="121" y="333"/>
                  </a:lnTo>
                  <a:lnTo>
                    <a:pt x="118" y="332"/>
                  </a:lnTo>
                  <a:lnTo>
                    <a:pt x="116" y="332"/>
                  </a:lnTo>
                  <a:lnTo>
                    <a:pt x="115" y="333"/>
                  </a:lnTo>
                  <a:lnTo>
                    <a:pt x="114" y="333"/>
                  </a:lnTo>
                  <a:lnTo>
                    <a:pt x="111" y="334"/>
                  </a:lnTo>
                  <a:lnTo>
                    <a:pt x="110" y="335"/>
                  </a:lnTo>
                  <a:lnTo>
                    <a:pt x="109" y="335"/>
                  </a:lnTo>
                  <a:lnTo>
                    <a:pt x="109" y="334"/>
                  </a:lnTo>
                  <a:lnTo>
                    <a:pt x="109" y="335"/>
                  </a:lnTo>
                  <a:lnTo>
                    <a:pt x="107" y="335"/>
                  </a:lnTo>
                  <a:lnTo>
                    <a:pt x="109" y="335"/>
                  </a:lnTo>
                  <a:lnTo>
                    <a:pt x="107" y="335"/>
                  </a:lnTo>
                  <a:lnTo>
                    <a:pt x="106" y="339"/>
                  </a:lnTo>
                  <a:lnTo>
                    <a:pt x="105" y="340"/>
                  </a:lnTo>
                  <a:lnTo>
                    <a:pt x="105" y="339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4" y="339"/>
                  </a:lnTo>
                  <a:lnTo>
                    <a:pt x="103" y="339"/>
                  </a:lnTo>
                  <a:lnTo>
                    <a:pt x="102" y="339"/>
                  </a:lnTo>
                  <a:lnTo>
                    <a:pt x="102" y="341"/>
                  </a:lnTo>
                  <a:lnTo>
                    <a:pt x="102" y="342"/>
                  </a:lnTo>
                  <a:lnTo>
                    <a:pt x="101" y="342"/>
                  </a:lnTo>
                  <a:lnTo>
                    <a:pt x="102" y="341"/>
                  </a:lnTo>
                  <a:lnTo>
                    <a:pt x="101" y="341"/>
                  </a:lnTo>
                  <a:lnTo>
                    <a:pt x="99" y="341"/>
                  </a:lnTo>
                  <a:lnTo>
                    <a:pt x="98" y="340"/>
                  </a:lnTo>
                  <a:lnTo>
                    <a:pt x="97" y="340"/>
                  </a:lnTo>
                  <a:lnTo>
                    <a:pt x="97" y="341"/>
                  </a:lnTo>
                  <a:lnTo>
                    <a:pt x="96" y="343"/>
                  </a:lnTo>
                  <a:lnTo>
                    <a:pt x="96" y="341"/>
                  </a:lnTo>
                  <a:lnTo>
                    <a:pt x="96" y="342"/>
                  </a:lnTo>
                  <a:lnTo>
                    <a:pt x="95" y="343"/>
                  </a:lnTo>
                  <a:lnTo>
                    <a:pt x="94" y="343"/>
                  </a:lnTo>
                  <a:lnTo>
                    <a:pt x="94" y="345"/>
                  </a:lnTo>
                  <a:lnTo>
                    <a:pt x="93" y="347"/>
                  </a:lnTo>
                  <a:lnTo>
                    <a:pt x="93" y="345"/>
                  </a:lnTo>
                  <a:lnTo>
                    <a:pt x="93" y="344"/>
                  </a:lnTo>
                  <a:lnTo>
                    <a:pt x="92" y="344"/>
                  </a:lnTo>
                  <a:lnTo>
                    <a:pt x="92" y="345"/>
                  </a:lnTo>
                  <a:lnTo>
                    <a:pt x="89" y="348"/>
                  </a:lnTo>
                  <a:lnTo>
                    <a:pt x="88" y="349"/>
                  </a:lnTo>
                  <a:lnTo>
                    <a:pt x="87" y="350"/>
                  </a:lnTo>
                  <a:lnTo>
                    <a:pt x="86" y="350"/>
                  </a:lnTo>
                  <a:lnTo>
                    <a:pt x="85" y="351"/>
                  </a:lnTo>
                  <a:lnTo>
                    <a:pt x="84" y="351"/>
                  </a:lnTo>
                  <a:lnTo>
                    <a:pt x="82" y="351"/>
                  </a:lnTo>
                  <a:lnTo>
                    <a:pt x="82" y="352"/>
                  </a:lnTo>
                  <a:lnTo>
                    <a:pt x="81" y="352"/>
                  </a:lnTo>
                  <a:lnTo>
                    <a:pt x="81" y="353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79" y="352"/>
                  </a:lnTo>
                  <a:lnTo>
                    <a:pt x="80" y="353"/>
                  </a:lnTo>
                  <a:lnTo>
                    <a:pt x="78" y="351"/>
                  </a:lnTo>
                  <a:lnTo>
                    <a:pt x="78" y="352"/>
                  </a:lnTo>
                  <a:lnTo>
                    <a:pt x="78" y="353"/>
                  </a:lnTo>
                  <a:lnTo>
                    <a:pt x="77" y="353"/>
                  </a:lnTo>
                  <a:lnTo>
                    <a:pt x="77" y="355"/>
                  </a:lnTo>
                  <a:lnTo>
                    <a:pt x="77" y="353"/>
                  </a:lnTo>
                  <a:lnTo>
                    <a:pt x="76" y="353"/>
                  </a:lnTo>
                  <a:lnTo>
                    <a:pt x="75" y="352"/>
                  </a:lnTo>
                  <a:lnTo>
                    <a:pt x="73" y="351"/>
                  </a:lnTo>
                  <a:lnTo>
                    <a:pt x="73" y="352"/>
                  </a:lnTo>
                  <a:lnTo>
                    <a:pt x="75" y="353"/>
                  </a:lnTo>
                  <a:lnTo>
                    <a:pt x="75" y="355"/>
                  </a:lnTo>
                  <a:lnTo>
                    <a:pt x="73" y="355"/>
                  </a:lnTo>
                  <a:lnTo>
                    <a:pt x="73" y="353"/>
                  </a:lnTo>
                  <a:lnTo>
                    <a:pt x="73" y="352"/>
                  </a:lnTo>
                  <a:lnTo>
                    <a:pt x="72" y="352"/>
                  </a:lnTo>
                  <a:lnTo>
                    <a:pt x="71" y="352"/>
                  </a:lnTo>
                  <a:lnTo>
                    <a:pt x="70" y="352"/>
                  </a:lnTo>
                  <a:lnTo>
                    <a:pt x="70" y="351"/>
                  </a:lnTo>
                  <a:lnTo>
                    <a:pt x="70" y="352"/>
                  </a:lnTo>
                  <a:lnTo>
                    <a:pt x="71" y="353"/>
                  </a:lnTo>
                  <a:lnTo>
                    <a:pt x="72" y="355"/>
                  </a:lnTo>
                  <a:lnTo>
                    <a:pt x="71" y="355"/>
                  </a:lnTo>
                  <a:lnTo>
                    <a:pt x="70" y="355"/>
                  </a:lnTo>
                  <a:lnTo>
                    <a:pt x="70" y="353"/>
                  </a:lnTo>
                  <a:lnTo>
                    <a:pt x="69" y="353"/>
                  </a:lnTo>
                  <a:lnTo>
                    <a:pt x="70" y="353"/>
                  </a:lnTo>
                  <a:lnTo>
                    <a:pt x="70" y="355"/>
                  </a:lnTo>
                  <a:lnTo>
                    <a:pt x="70" y="356"/>
                  </a:lnTo>
                  <a:lnTo>
                    <a:pt x="71" y="357"/>
                  </a:lnTo>
                  <a:lnTo>
                    <a:pt x="71" y="358"/>
                  </a:lnTo>
                  <a:lnTo>
                    <a:pt x="70" y="358"/>
                  </a:lnTo>
                  <a:lnTo>
                    <a:pt x="70" y="357"/>
                  </a:lnTo>
                  <a:lnTo>
                    <a:pt x="69" y="357"/>
                  </a:lnTo>
                  <a:lnTo>
                    <a:pt x="69" y="356"/>
                  </a:lnTo>
                  <a:lnTo>
                    <a:pt x="68" y="356"/>
                  </a:lnTo>
                  <a:lnTo>
                    <a:pt x="69" y="356"/>
                  </a:lnTo>
                  <a:lnTo>
                    <a:pt x="69" y="357"/>
                  </a:lnTo>
                  <a:lnTo>
                    <a:pt x="69" y="358"/>
                  </a:lnTo>
                  <a:lnTo>
                    <a:pt x="67" y="357"/>
                  </a:lnTo>
                  <a:lnTo>
                    <a:pt x="67" y="358"/>
                  </a:lnTo>
                  <a:lnTo>
                    <a:pt x="68" y="359"/>
                  </a:lnTo>
                  <a:lnTo>
                    <a:pt x="68" y="360"/>
                  </a:lnTo>
                  <a:lnTo>
                    <a:pt x="63" y="358"/>
                  </a:lnTo>
                  <a:lnTo>
                    <a:pt x="61" y="356"/>
                  </a:lnTo>
                  <a:lnTo>
                    <a:pt x="60" y="356"/>
                  </a:lnTo>
                  <a:lnTo>
                    <a:pt x="60" y="355"/>
                  </a:lnTo>
                  <a:lnTo>
                    <a:pt x="59" y="355"/>
                  </a:lnTo>
                  <a:lnTo>
                    <a:pt x="58" y="355"/>
                  </a:lnTo>
                  <a:lnTo>
                    <a:pt x="56" y="353"/>
                  </a:lnTo>
                  <a:lnTo>
                    <a:pt x="55" y="353"/>
                  </a:lnTo>
                  <a:lnTo>
                    <a:pt x="55" y="352"/>
                  </a:lnTo>
                  <a:lnTo>
                    <a:pt x="54" y="352"/>
                  </a:lnTo>
                  <a:lnTo>
                    <a:pt x="52" y="352"/>
                  </a:lnTo>
                  <a:lnTo>
                    <a:pt x="51" y="352"/>
                  </a:lnTo>
                  <a:lnTo>
                    <a:pt x="52" y="351"/>
                  </a:lnTo>
                  <a:lnTo>
                    <a:pt x="51" y="351"/>
                  </a:lnTo>
                  <a:lnTo>
                    <a:pt x="51" y="350"/>
                  </a:lnTo>
                  <a:lnTo>
                    <a:pt x="51" y="349"/>
                  </a:lnTo>
                  <a:lnTo>
                    <a:pt x="50" y="349"/>
                  </a:lnTo>
                  <a:lnTo>
                    <a:pt x="49" y="349"/>
                  </a:lnTo>
                  <a:lnTo>
                    <a:pt x="50" y="348"/>
                  </a:lnTo>
                  <a:lnTo>
                    <a:pt x="50" y="345"/>
                  </a:lnTo>
                  <a:lnTo>
                    <a:pt x="51" y="344"/>
                  </a:lnTo>
                  <a:lnTo>
                    <a:pt x="53" y="344"/>
                  </a:lnTo>
                  <a:lnTo>
                    <a:pt x="54" y="345"/>
                  </a:lnTo>
                  <a:lnTo>
                    <a:pt x="55" y="345"/>
                  </a:lnTo>
                  <a:lnTo>
                    <a:pt x="55" y="348"/>
                  </a:lnTo>
                  <a:lnTo>
                    <a:pt x="56" y="348"/>
                  </a:lnTo>
                  <a:lnTo>
                    <a:pt x="60" y="347"/>
                  </a:lnTo>
                  <a:lnTo>
                    <a:pt x="61" y="347"/>
                  </a:lnTo>
                  <a:lnTo>
                    <a:pt x="62" y="344"/>
                  </a:lnTo>
                  <a:lnTo>
                    <a:pt x="54" y="333"/>
                  </a:lnTo>
                  <a:lnTo>
                    <a:pt x="51" y="323"/>
                  </a:lnTo>
                  <a:lnTo>
                    <a:pt x="51" y="322"/>
                  </a:lnTo>
                  <a:lnTo>
                    <a:pt x="50" y="320"/>
                  </a:lnTo>
                  <a:lnTo>
                    <a:pt x="49" y="320"/>
                  </a:lnTo>
                  <a:lnTo>
                    <a:pt x="47" y="319"/>
                  </a:lnTo>
                  <a:lnTo>
                    <a:pt x="46" y="318"/>
                  </a:lnTo>
                  <a:lnTo>
                    <a:pt x="42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29" y="308"/>
                  </a:lnTo>
                  <a:lnTo>
                    <a:pt x="24" y="306"/>
                  </a:lnTo>
                  <a:lnTo>
                    <a:pt x="23" y="306"/>
                  </a:lnTo>
                  <a:lnTo>
                    <a:pt x="23" y="308"/>
                  </a:lnTo>
                  <a:lnTo>
                    <a:pt x="23" y="310"/>
                  </a:lnTo>
                  <a:lnTo>
                    <a:pt x="21" y="311"/>
                  </a:lnTo>
                  <a:lnTo>
                    <a:pt x="17" y="308"/>
                  </a:lnTo>
                  <a:lnTo>
                    <a:pt x="16" y="307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5"/>
                  </a:lnTo>
                  <a:lnTo>
                    <a:pt x="17" y="303"/>
                  </a:lnTo>
                  <a:lnTo>
                    <a:pt x="16" y="302"/>
                  </a:lnTo>
                  <a:lnTo>
                    <a:pt x="13" y="300"/>
                  </a:lnTo>
                  <a:lnTo>
                    <a:pt x="15" y="299"/>
                  </a:lnTo>
                  <a:lnTo>
                    <a:pt x="16" y="298"/>
                  </a:lnTo>
                  <a:lnTo>
                    <a:pt x="17" y="298"/>
                  </a:lnTo>
                  <a:lnTo>
                    <a:pt x="17" y="297"/>
                  </a:lnTo>
                  <a:lnTo>
                    <a:pt x="16" y="295"/>
                  </a:lnTo>
                  <a:lnTo>
                    <a:pt x="16" y="294"/>
                  </a:lnTo>
                  <a:lnTo>
                    <a:pt x="16" y="293"/>
                  </a:lnTo>
                  <a:lnTo>
                    <a:pt x="16" y="292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5" y="290"/>
                  </a:lnTo>
                  <a:lnTo>
                    <a:pt x="15" y="289"/>
                  </a:lnTo>
                  <a:lnTo>
                    <a:pt x="12" y="289"/>
                  </a:lnTo>
                  <a:lnTo>
                    <a:pt x="6" y="286"/>
                  </a:lnTo>
                  <a:lnTo>
                    <a:pt x="0" y="284"/>
                  </a:lnTo>
                  <a:lnTo>
                    <a:pt x="3" y="274"/>
                  </a:lnTo>
                  <a:lnTo>
                    <a:pt x="7" y="265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3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2" y="260"/>
                  </a:lnTo>
                  <a:lnTo>
                    <a:pt x="13" y="258"/>
                  </a:lnTo>
                  <a:lnTo>
                    <a:pt x="13" y="256"/>
                  </a:lnTo>
                  <a:lnTo>
                    <a:pt x="13" y="253"/>
                  </a:lnTo>
                  <a:lnTo>
                    <a:pt x="12" y="252"/>
                  </a:lnTo>
                  <a:lnTo>
                    <a:pt x="9" y="250"/>
                  </a:lnTo>
                  <a:lnTo>
                    <a:pt x="7" y="249"/>
                  </a:lnTo>
                  <a:lnTo>
                    <a:pt x="9" y="240"/>
                  </a:lnTo>
                  <a:lnTo>
                    <a:pt x="10" y="231"/>
                  </a:lnTo>
                  <a:lnTo>
                    <a:pt x="11" y="228"/>
                  </a:lnTo>
                  <a:lnTo>
                    <a:pt x="11" y="227"/>
                  </a:lnTo>
                  <a:lnTo>
                    <a:pt x="17" y="225"/>
                  </a:lnTo>
                  <a:lnTo>
                    <a:pt x="19" y="224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20" y="219"/>
                  </a:lnTo>
                  <a:lnTo>
                    <a:pt x="19" y="217"/>
                  </a:lnTo>
                  <a:lnTo>
                    <a:pt x="19" y="216"/>
                  </a:lnTo>
                  <a:lnTo>
                    <a:pt x="20" y="215"/>
                  </a:lnTo>
                  <a:lnTo>
                    <a:pt x="20" y="214"/>
                  </a:lnTo>
                  <a:lnTo>
                    <a:pt x="20" y="213"/>
                  </a:lnTo>
                  <a:lnTo>
                    <a:pt x="20" y="211"/>
                  </a:lnTo>
                  <a:lnTo>
                    <a:pt x="23" y="210"/>
                  </a:lnTo>
                  <a:lnTo>
                    <a:pt x="24" y="209"/>
                  </a:lnTo>
                  <a:lnTo>
                    <a:pt x="24" y="208"/>
                  </a:lnTo>
                  <a:lnTo>
                    <a:pt x="25" y="207"/>
                  </a:lnTo>
                  <a:lnTo>
                    <a:pt x="26" y="206"/>
                  </a:lnTo>
                  <a:lnTo>
                    <a:pt x="27" y="206"/>
                  </a:lnTo>
                  <a:lnTo>
                    <a:pt x="28" y="206"/>
                  </a:lnTo>
                  <a:lnTo>
                    <a:pt x="29" y="208"/>
                  </a:lnTo>
                  <a:lnTo>
                    <a:pt x="30" y="209"/>
                  </a:lnTo>
                  <a:lnTo>
                    <a:pt x="32" y="209"/>
                  </a:lnTo>
                  <a:lnTo>
                    <a:pt x="32" y="210"/>
                  </a:lnTo>
                  <a:lnTo>
                    <a:pt x="33" y="210"/>
                  </a:lnTo>
                  <a:lnTo>
                    <a:pt x="33" y="211"/>
                  </a:lnTo>
                  <a:lnTo>
                    <a:pt x="34" y="213"/>
                  </a:lnTo>
                  <a:lnTo>
                    <a:pt x="35" y="214"/>
                  </a:lnTo>
                  <a:lnTo>
                    <a:pt x="36" y="215"/>
                  </a:lnTo>
                  <a:lnTo>
                    <a:pt x="37" y="216"/>
                  </a:lnTo>
                  <a:lnTo>
                    <a:pt x="37" y="217"/>
                  </a:lnTo>
                  <a:lnTo>
                    <a:pt x="37" y="218"/>
                  </a:lnTo>
                  <a:lnTo>
                    <a:pt x="38" y="218"/>
                  </a:lnTo>
                  <a:lnTo>
                    <a:pt x="40" y="219"/>
                  </a:lnTo>
                  <a:lnTo>
                    <a:pt x="40" y="221"/>
                  </a:lnTo>
                  <a:lnTo>
                    <a:pt x="41" y="222"/>
                  </a:lnTo>
                  <a:lnTo>
                    <a:pt x="41" y="223"/>
                  </a:lnTo>
                  <a:lnTo>
                    <a:pt x="41" y="224"/>
                  </a:lnTo>
                  <a:lnTo>
                    <a:pt x="41" y="225"/>
                  </a:lnTo>
                  <a:lnTo>
                    <a:pt x="42" y="225"/>
                  </a:lnTo>
                  <a:lnTo>
                    <a:pt x="43" y="226"/>
                  </a:lnTo>
                  <a:lnTo>
                    <a:pt x="43" y="227"/>
                  </a:lnTo>
                  <a:lnTo>
                    <a:pt x="43" y="228"/>
                  </a:lnTo>
                  <a:lnTo>
                    <a:pt x="44" y="228"/>
                  </a:lnTo>
                  <a:lnTo>
                    <a:pt x="45" y="228"/>
                  </a:lnTo>
                  <a:lnTo>
                    <a:pt x="46" y="230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4" y="227"/>
                  </a:lnTo>
                  <a:lnTo>
                    <a:pt x="56" y="226"/>
                  </a:lnTo>
                  <a:lnTo>
                    <a:pt x="59" y="224"/>
                  </a:lnTo>
                  <a:lnTo>
                    <a:pt x="59" y="223"/>
                  </a:lnTo>
                  <a:lnTo>
                    <a:pt x="60" y="223"/>
                  </a:lnTo>
                  <a:lnTo>
                    <a:pt x="60" y="222"/>
                  </a:lnTo>
                  <a:lnTo>
                    <a:pt x="59" y="221"/>
                  </a:lnTo>
                  <a:lnTo>
                    <a:pt x="59" y="219"/>
                  </a:lnTo>
                  <a:lnTo>
                    <a:pt x="56" y="219"/>
                  </a:lnTo>
                  <a:lnTo>
                    <a:pt x="56" y="218"/>
                  </a:lnTo>
                  <a:lnTo>
                    <a:pt x="56" y="217"/>
                  </a:lnTo>
                  <a:lnTo>
                    <a:pt x="56" y="215"/>
                  </a:lnTo>
                  <a:lnTo>
                    <a:pt x="55" y="213"/>
                  </a:lnTo>
                  <a:lnTo>
                    <a:pt x="55" y="210"/>
                  </a:lnTo>
                  <a:lnTo>
                    <a:pt x="54" y="205"/>
                  </a:lnTo>
                  <a:lnTo>
                    <a:pt x="54" y="202"/>
                  </a:lnTo>
                  <a:lnTo>
                    <a:pt x="54" y="201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8"/>
                  </a:lnTo>
                  <a:lnTo>
                    <a:pt x="55" y="200"/>
                  </a:lnTo>
                  <a:lnTo>
                    <a:pt x="56" y="200"/>
                  </a:lnTo>
                  <a:lnTo>
                    <a:pt x="58" y="200"/>
                  </a:lnTo>
                  <a:lnTo>
                    <a:pt x="62" y="197"/>
                  </a:lnTo>
                  <a:lnTo>
                    <a:pt x="64" y="193"/>
                  </a:lnTo>
                  <a:lnTo>
                    <a:pt x="66" y="193"/>
                  </a:lnTo>
                  <a:lnTo>
                    <a:pt x="69" y="192"/>
                  </a:lnTo>
                  <a:lnTo>
                    <a:pt x="71" y="191"/>
                  </a:lnTo>
                  <a:lnTo>
                    <a:pt x="72" y="190"/>
                  </a:lnTo>
                  <a:lnTo>
                    <a:pt x="72" y="189"/>
                  </a:lnTo>
                  <a:lnTo>
                    <a:pt x="72" y="188"/>
                  </a:lnTo>
                  <a:lnTo>
                    <a:pt x="71" y="186"/>
                  </a:lnTo>
                  <a:lnTo>
                    <a:pt x="71" y="185"/>
                  </a:lnTo>
                  <a:lnTo>
                    <a:pt x="71" y="184"/>
                  </a:lnTo>
                  <a:lnTo>
                    <a:pt x="72" y="183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3" y="180"/>
                  </a:lnTo>
                  <a:lnTo>
                    <a:pt x="76" y="181"/>
                  </a:lnTo>
                  <a:lnTo>
                    <a:pt x="81" y="180"/>
                  </a:lnTo>
                  <a:lnTo>
                    <a:pt x="82" y="180"/>
                  </a:lnTo>
                  <a:lnTo>
                    <a:pt x="84" y="178"/>
                  </a:lnTo>
                  <a:lnTo>
                    <a:pt x="87" y="175"/>
                  </a:lnTo>
                  <a:lnTo>
                    <a:pt x="88" y="175"/>
                  </a:lnTo>
                  <a:lnTo>
                    <a:pt x="93" y="174"/>
                  </a:lnTo>
                  <a:lnTo>
                    <a:pt x="95" y="172"/>
                  </a:lnTo>
                  <a:lnTo>
                    <a:pt x="96" y="172"/>
                  </a:lnTo>
                  <a:lnTo>
                    <a:pt x="96" y="171"/>
                  </a:lnTo>
                  <a:lnTo>
                    <a:pt x="95" y="171"/>
                  </a:lnTo>
                  <a:lnTo>
                    <a:pt x="95" y="169"/>
                  </a:lnTo>
                  <a:lnTo>
                    <a:pt x="96" y="169"/>
                  </a:lnTo>
                  <a:lnTo>
                    <a:pt x="96" y="168"/>
                  </a:lnTo>
                  <a:lnTo>
                    <a:pt x="96" y="167"/>
                  </a:lnTo>
                  <a:lnTo>
                    <a:pt x="98" y="167"/>
                  </a:lnTo>
                  <a:lnTo>
                    <a:pt x="99" y="166"/>
                  </a:lnTo>
                  <a:lnTo>
                    <a:pt x="101" y="166"/>
                  </a:lnTo>
                  <a:lnTo>
                    <a:pt x="101" y="165"/>
                  </a:lnTo>
                  <a:lnTo>
                    <a:pt x="99" y="163"/>
                  </a:lnTo>
                  <a:lnTo>
                    <a:pt x="101" y="161"/>
                  </a:lnTo>
                  <a:lnTo>
                    <a:pt x="102" y="160"/>
                  </a:lnTo>
                  <a:lnTo>
                    <a:pt x="102" y="159"/>
                  </a:lnTo>
                  <a:lnTo>
                    <a:pt x="103" y="159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3" y="161"/>
                  </a:lnTo>
                  <a:lnTo>
                    <a:pt x="104" y="161"/>
                  </a:lnTo>
                  <a:lnTo>
                    <a:pt x="105" y="161"/>
                  </a:lnTo>
                  <a:lnTo>
                    <a:pt x="106" y="161"/>
                  </a:lnTo>
                  <a:lnTo>
                    <a:pt x="106" y="160"/>
                  </a:lnTo>
                  <a:lnTo>
                    <a:pt x="106" y="159"/>
                  </a:lnTo>
                  <a:lnTo>
                    <a:pt x="105" y="156"/>
                  </a:lnTo>
                  <a:lnTo>
                    <a:pt x="105" y="155"/>
                  </a:lnTo>
                  <a:lnTo>
                    <a:pt x="106" y="154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09" y="156"/>
                  </a:lnTo>
                  <a:lnTo>
                    <a:pt x="110" y="157"/>
                  </a:lnTo>
                  <a:lnTo>
                    <a:pt x="116" y="158"/>
                  </a:lnTo>
                  <a:lnTo>
                    <a:pt x="116" y="157"/>
                  </a:lnTo>
                  <a:lnTo>
                    <a:pt x="118" y="157"/>
                  </a:lnTo>
                  <a:lnTo>
                    <a:pt x="119" y="158"/>
                  </a:lnTo>
                  <a:lnTo>
                    <a:pt x="120" y="159"/>
                  </a:lnTo>
                  <a:lnTo>
                    <a:pt x="121" y="159"/>
                  </a:lnTo>
                  <a:lnTo>
                    <a:pt x="121" y="160"/>
                  </a:lnTo>
                  <a:lnTo>
                    <a:pt x="121" y="161"/>
                  </a:lnTo>
                  <a:lnTo>
                    <a:pt x="120" y="163"/>
                  </a:lnTo>
                  <a:lnTo>
                    <a:pt x="118" y="163"/>
                  </a:lnTo>
                  <a:lnTo>
                    <a:pt x="118" y="164"/>
                  </a:lnTo>
                  <a:lnTo>
                    <a:pt x="119" y="164"/>
                  </a:lnTo>
                  <a:lnTo>
                    <a:pt x="119" y="165"/>
                  </a:lnTo>
                  <a:lnTo>
                    <a:pt x="120" y="166"/>
                  </a:lnTo>
                  <a:lnTo>
                    <a:pt x="121" y="166"/>
                  </a:lnTo>
                  <a:lnTo>
                    <a:pt x="123" y="165"/>
                  </a:lnTo>
                  <a:lnTo>
                    <a:pt x="124" y="165"/>
                  </a:lnTo>
                  <a:lnTo>
                    <a:pt x="125" y="164"/>
                  </a:lnTo>
                  <a:lnTo>
                    <a:pt x="125" y="163"/>
                  </a:lnTo>
                  <a:lnTo>
                    <a:pt x="127" y="163"/>
                  </a:lnTo>
                  <a:lnTo>
                    <a:pt x="127" y="164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66"/>
                  </a:lnTo>
                  <a:lnTo>
                    <a:pt x="129" y="166"/>
                  </a:lnTo>
                  <a:lnTo>
                    <a:pt x="130" y="165"/>
                  </a:lnTo>
                  <a:lnTo>
                    <a:pt x="131" y="165"/>
                  </a:lnTo>
                  <a:lnTo>
                    <a:pt x="131" y="163"/>
                  </a:lnTo>
                  <a:lnTo>
                    <a:pt x="131" y="161"/>
                  </a:lnTo>
                  <a:lnTo>
                    <a:pt x="131" y="160"/>
                  </a:lnTo>
                  <a:lnTo>
                    <a:pt x="132" y="159"/>
                  </a:lnTo>
                  <a:lnTo>
                    <a:pt x="133" y="158"/>
                  </a:lnTo>
                  <a:lnTo>
                    <a:pt x="133" y="157"/>
                  </a:lnTo>
                  <a:lnTo>
                    <a:pt x="135" y="157"/>
                  </a:lnTo>
                  <a:lnTo>
                    <a:pt x="136" y="158"/>
                  </a:lnTo>
                  <a:lnTo>
                    <a:pt x="137" y="158"/>
                  </a:lnTo>
                  <a:lnTo>
                    <a:pt x="138" y="158"/>
                  </a:lnTo>
                  <a:lnTo>
                    <a:pt x="139" y="158"/>
                  </a:lnTo>
                  <a:lnTo>
                    <a:pt x="140" y="156"/>
                  </a:lnTo>
                  <a:lnTo>
                    <a:pt x="141" y="156"/>
                  </a:lnTo>
                  <a:lnTo>
                    <a:pt x="142" y="156"/>
                  </a:lnTo>
                  <a:lnTo>
                    <a:pt x="144" y="156"/>
                  </a:lnTo>
                  <a:lnTo>
                    <a:pt x="144" y="155"/>
                  </a:lnTo>
                  <a:lnTo>
                    <a:pt x="144" y="154"/>
                  </a:lnTo>
                  <a:lnTo>
                    <a:pt x="145" y="154"/>
                  </a:lnTo>
                  <a:lnTo>
                    <a:pt x="146" y="155"/>
                  </a:lnTo>
                  <a:lnTo>
                    <a:pt x="146" y="157"/>
                  </a:lnTo>
                  <a:lnTo>
                    <a:pt x="146" y="158"/>
                  </a:lnTo>
                  <a:lnTo>
                    <a:pt x="148" y="161"/>
                  </a:lnTo>
                  <a:lnTo>
                    <a:pt x="148" y="164"/>
                  </a:lnTo>
                  <a:lnTo>
                    <a:pt x="149" y="165"/>
                  </a:lnTo>
                  <a:lnTo>
                    <a:pt x="149" y="166"/>
                  </a:lnTo>
                  <a:lnTo>
                    <a:pt x="150" y="166"/>
                  </a:lnTo>
                  <a:lnTo>
                    <a:pt x="153" y="166"/>
                  </a:lnTo>
                  <a:lnTo>
                    <a:pt x="154" y="166"/>
                  </a:lnTo>
                  <a:lnTo>
                    <a:pt x="154" y="165"/>
                  </a:lnTo>
                  <a:lnTo>
                    <a:pt x="155" y="165"/>
                  </a:lnTo>
                  <a:lnTo>
                    <a:pt x="156" y="164"/>
                  </a:lnTo>
                  <a:lnTo>
                    <a:pt x="157" y="165"/>
                  </a:lnTo>
                  <a:lnTo>
                    <a:pt x="158" y="165"/>
                  </a:lnTo>
                  <a:lnTo>
                    <a:pt x="158" y="166"/>
                  </a:lnTo>
                  <a:lnTo>
                    <a:pt x="159" y="166"/>
                  </a:lnTo>
                  <a:lnTo>
                    <a:pt x="161" y="166"/>
                  </a:lnTo>
                  <a:lnTo>
                    <a:pt x="161" y="165"/>
                  </a:lnTo>
                  <a:lnTo>
                    <a:pt x="162" y="165"/>
                  </a:lnTo>
                  <a:lnTo>
                    <a:pt x="163" y="165"/>
                  </a:lnTo>
                  <a:lnTo>
                    <a:pt x="165" y="165"/>
                  </a:lnTo>
                  <a:lnTo>
                    <a:pt x="165" y="164"/>
                  </a:lnTo>
                  <a:lnTo>
                    <a:pt x="166" y="164"/>
                  </a:lnTo>
                  <a:lnTo>
                    <a:pt x="166" y="165"/>
                  </a:lnTo>
                  <a:lnTo>
                    <a:pt x="167" y="165"/>
                  </a:lnTo>
                  <a:lnTo>
                    <a:pt x="168" y="165"/>
                  </a:lnTo>
                  <a:lnTo>
                    <a:pt x="170" y="165"/>
                  </a:lnTo>
                  <a:lnTo>
                    <a:pt x="170" y="164"/>
                  </a:lnTo>
                  <a:lnTo>
                    <a:pt x="171" y="165"/>
                  </a:lnTo>
                  <a:lnTo>
                    <a:pt x="172" y="165"/>
                  </a:lnTo>
                  <a:lnTo>
                    <a:pt x="172" y="166"/>
                  </a:lnTo>
                  <a:lnTo>
                    <a:pt x="173" y="167"/>
                  </a:lnTo>
                  <a:lnTo>
                    <a:pt x="175" y="168"/>
                  </a:lnTo>
                  <a:lnTo>
                    <a:pt x="176" y="168"/>
                  </a:lnTo>
                  <a:lnTo>
                    <a:pt x="176" y="169"/>
                  </a:lnTo>
                  <a:lnTo>
                    <a:pt x="175" y="171"/>
                  </a:lnTo>
                  <a:lnTo>
                    <a:pt x="176" y="171"/>
                  </a:lnTo>
                  <a:lnTo>
                    <a:pt x="176" y="172"/>
                  </a:lnTo>
                  <a:lnTo>
                    <a:pt x="176" y="173"/>
                  </a:lnTo>
                  <a:lnTo>
                    <a:pt x="177" y="174"/>
                  </a:lnTo>
                  <a:lnTo>
                    <a:pt x="177" y="175"/>
                  </a:lnTo>
                  <a:lnTo>
                    <a:pt x="179" y="175"/>
                  </a:lnTo>
                  <a:lnTo>
                    <a:pt x="183" y="177"/>
                  </a:lnTo>
                  <a:lnTo>
                    <a:pt x="184" y="176"/>
                  </a:lnTo>
                  <a:lnTo>
                    <a:pt x="184" y="177"/>
                  </a:lnTo>
                  <a:lnTo>
                    <a:pt x="185" y="177"/>
                  </a:lnTo>
                  <a:lnTo>
                    <a:pt x="187" y="178"/>
                  </a:lnTo>
                  <a:lnTo>
                    <a:pt x="187" y="180"/>
                  </a:lnTo>
                  <a:lnTo>
                    <a:pt x="188" y="180"/>
                  </a:lnTo>
                  <a:lnTo>
                    <a:pt x="189" y="180"/>
                  </a:lnTo>
                  <a:lnTo>
                    <a:pt x="189" y="181"/>
                  </a:lnTo>
                  <a:lnTo>
                    <a:pt x="190" y="183"/>
                  </a:lnTo>
                  <a:lnTo>
                    <a:pt x="190" y="184"/>
                  </a:lnTo>
                  <a:lnTo>
                    <a:pt x="191" y="185"/>
                  </a:lnTo>
                  <a:lnTo>
                    <a:pt x="192" y="186"/>
                  </a:lnTo>
                  <a:lnTo>
                    <a:pt x="192" y="188"/>
                  </a:lnTo>
                  <a:lnTo>
                    <a:pt x="193" y="188"/>
                  </a:lnTo>
                  <a:lnTo>
                    <a:pt x="193" y="189"/>
                  </a:lnTo>
                  <a:lnTo>
                    <a:pt x="196" y="189"/>
                  </a:lnTo>
                  <a:lnTo>
                    <a:pt x="197" y="190"/>
                  </a:lnTo>
                  <a:lnTo>
                    <a:pt x="198" y="190"/>
                  </a:lnTo>
                  <a:lnTo>
                    <a:pt x="198" y="191"/>
                  </a:lnTo>
                  <a:lnTo>
                    <a:pt x="197" y="193"/>
                  </a:lnTo>
                  <a:lnTo>
                    <a:pt x="197" y="194"/>
                  </a:lnTo>
                  <a:lnTo>
                    <a:pt x="197" y="196"/>
                  </a:lnTo>
                  <a:lnTo>
                    <a:pt x="197" y="197"/>
                  </a:lnTo>
                  <a:lnTo>
                    <a:pt x="196" y="199"/>
                  </a:lnTo>
                  <a:lnTo>
                    <a:pt x="196" y="200"/>
                  </a:lnTo>
                  <a:lnTo>
                    <a:pt x="196" y="201"/>
                  </a:lnTo>
                  <a:lnTo>
                    <a:pt x="197" y="202"/>
                  </a:lnTo>
                  <a:lnTo>
                    <a:pt x="198" y="202"/>
                  </a:lnTo>
                  <a:lnTo>
                    <a:pt x="199" y="203"/>
                  </a:lnTo>
                  <a:lnTo>
                    <a:pt x="200" y="202"/>
                  </a:lnTo>
                  <a:lnTo>
                    <a:pt x="201" y="202"/>
                  </a:lnTo>
                  <a:lnTo>
                    <a:pt x="202" y="201"/>
                  </a:lnTo>
                  <a:lnTo>
                    <a:pt x="202" y="200"/>
                  </a:lnTo>
                  <a:lnTo>
                    <a:pt x="202" y="199"/>
                  </a:lnTo>
                  <a:lnTo>
                    <a:pt x="202" y="196"/>
                  </a:lnTo>
                  <a:lnTo>
                    <a:pt x="202" y="194"/>
                  </a:lnTo>
                  <a:lnTo>
                    <a:pt x="202" y="193"/>
                  </a:lnTo>
                  <a:lnTo>
                    <a:pt x="202" y="192"/>
                  </a:lnTo>
                  <a:lnTo>
                    <a:pt x="201" y="192"/>
                  </a:lnTo>
                  <a:lnTo>
                    <a:pt x="201" y="191"/>
                  </a:lnTo>
                  <a:lnTo>
                    <a:pt x="202" y="191"/>
                  </a:lnTo>
                  <a:lnTo>
                    <a:pt x="202" y="190"/>
                  </a:lnTo>
                  <a:lnTo>
                    <a:pt x="202" y="189"/>
                  </a:lnTo>
                  <a:lnTo>
                    <a:pt x="200" y="188"/>
                  </a:lnTo>
                  <a:lnTo>
                    <a:pt x="199" y="188"/>
                  </a:lnTo>
                  <a:lnTo>
                    <a:pt x="199" y="186"/>
                  </a:lnTo>
                  <a:lnTo>
                    <a:pt x="200" y="186"/>
                  </a:lnTo>
                  <a:lnTo>
                    <a:pt x="199" y="184"/>
                  </a:lnTo>
                  <a:lnTo>
                    <a:pt x="200" y="184"/>
                  </a:lnTo>
                  <a:lnTo>
                    <a:pt x="202" y="183"/>
                  </a:lnTo>
                  <a:lnTo>
                    <a:pt x="204" y="183"/>
                  </a:lnTo>
                  <a:lnTo>
                    <a:pt x="205" y="184"/>
                  </a:lnTo>
                  <a:lnTo>
                    <a:pt x="206" y="185"/>
                  </a:lnTo>
                  <a:lnTo>
                    <a:pt x="207" y="185"/>
                  </a:lnTo>
                  <a:lnTo>
                    <a:pt x="208" y="186"/>
                  </a:lnTo>
                  <a:lnTo>
                    <a:pt x="208" y="188"/>
                  </a:lnTo>
                  <a:lnTo>
                    <a:pt x="213" y="189"/>
                  </a:lnTo>
                  <a:lnTo>
                    <a:pt x="213" y="190"/>
                  </a:lnTo>
                  <a:lnTo>
                    <a:pt x="213" y="191"/>
                  </a:lnTo>
                  <a:lnTo>
                    <a:pt x="213" y="192"/>
                  </a:lnTo>
                  <a:lnTo>
                    <a:pt x="218" y="198"/>
                  </a:lnTo>
                  <a:lnTo>
                    <a:pt x="219" y="198"/>
                  </a:lnTo>
                  <a:lnTo>
                    <a:pt x="220" y="198"/>
                  </a:lnTo>
                  <a:lnTo>
                    <a:pt x="222" y="198"/>
                  </a:lnTo>
                  <a:lnTo>
                    <a:pt x="223" y="198"/>
                  </a:lnTo>
                  <a:lnTo>
                    <a:pt x="224" y="199"/>
                  </a:lnTo>
                  <a:lnTo>
                    <a:pt x="224" y="200"/>
                  </a:lnTo>
                  <a:lnTo>
                    <a:pt x="225" y="200"/>
                  </a:lnTo>
                  <a:lnTo>
                    <a:pt x="225" y="201"/>
                  </a:lnTo>
                  <a:lnTo>
                    <a:pt x="226" y="202"/>
                  </a:lnTo>
                  <a:lnTo>
                    <a:pt x="227" y="202"/>
                  </a:lnTo>
                  <a:lnTo>
                    <a:pt x="228" y="202"/>
                  </a:lnTo>
                  <a:lnTo>
                    <a:pt x="230" y="200"/>
                  </a:lnTo>
                  <a:lnTo>
                    <a:pt x="234" y="198"/>
                  </a:lnTo>
                  <a:lnTo>
                    <a:pt x="237" y="196"/>
                  </a:lnTo>
                  <a:lnTo>
                    <a:pt x="239" y="194"/>
                  </a:lnTo>
                  <a:lnTo>
                    <a:pt x="240" y="190"/>
                  </a:lnTo>
                  <a:lnTo>
                    <a:pt x="240" y="189"/>
                  </a:lnTo>
                  <a:lnTo>
                    <a:pt x="240" y="188"/>
                  </a:lnTo>
                  <a:lnTo>
                    <a:pt x="242" y="189"/>
                  </a:lnTo>
                  <a:lnTo>
                    <a:pt x="243" y="189"/>
                  </a:lnTo>
                  <a:lnTo>
                    <a:pt x="244" y="189"/>
                  </a:lnTo>
                  <a:lnTo>
                    <a:pt x="244" y="188"/>
                  </a:lnTo>
                  <a:lnTo>
                    <a:pt x="244" y="186"/>
                  </a:lnTo>
                  <a:lnTo>
                    <a:pt x="245" y="186"/>
                  </a:lnTo>
                  <a:lnTo>
                    <a:pt x="246" y="185"/>
                  </a:lnTo>
                  <a:lnTo>
                    <a:pt x="246" y="184"/>
                  </a:lnTo>
                  <a:lnTo>
                    <a:pt x="246" y="183"/>
                  </a:lnTo>
                  <a:lnTo>
                    <a:pt x="246" y="182"/>
                  </a:lnTo>
                  <a:lnTo>
                    <a:pt x="248" y="181"/>
                  </a:lnTo>
                  <a:lnTo>
                    <a:pt x="249" y="182"/>
                  </a:lnTo>
                  <a:lnTo>
                    <a:pt x="251" y="185"/>
                  </a:lnTo>
                  <a:lnTo>
                    <a:pt x="253" y="185"/>
                  </a:lnTo>
                  <a:lnTo>
                    <a:pt x="253" y="184"/>
                  </a:lnTo>
                  <a:lnTo>
                    <a:pt x="252" y="183"/>
                  </a:lnTo>
                  <a:lnTo>
                    <a:pt x="252" y="182"/>
                  </a:lnTo>
                  <a:lnTo>
                    <a:pt x="253" y="182"/>
                  </a:lnTo>
                  <a:lnTo>
                    <a:pt x="254" y="181"/>
                  </a:lnTo>
                  <a:lnTo>
                    <a:pt x="256" y="181"/>
                  </a:lnTo>
                  <a:lnTo>
                    <a:pt x="256" y="182"/>
                  </a:lnTo>
                  <a:lnTo>
                    <a:pt x="257" y="182"/>
                  </a:lnTo>
                  <a:lnTo>
                    <a:pt x="258" y="182"/>
                  </a:lnTo>
                  <a:lnTo>
                    <a:pt x="259" y="182"/>
                  </a:lnTo>
                  <a:lnTo>
                    <a:pt x="261" y="182"/>
                  </a:lnTo>
                  <a:lnTo>
                    <a:pt x="262" y="182"/>
                  </a:lnTo>
                  <a:lnTo>
                    <a:pt x="263" y="181"/>
                  </a:lnTo>
                  <a:lnTo>
                    <a:pt x="265" y="181"/>
                  </a:lnTo>
                  <a:lnTo>
                    <a:pt x="266" y="183"/>
                  </a:lnTo>
                  <a:lnTo>
                    <a:pt x="266" y="184"/>
                  </a:lnTo>
                  <a:lnTo>
                    <a:pt x="267" y="184"/>
                  </a:lnTo>
                  <a:lnTo>
                    <a:pt x="268" y="185"/>
                  </a:lnTo>
                  <a:lnTo>
                    <a:pt x="268" y="186"/>
                  </a:lnTo>
                  <a:lnTo>
                    <a:pt x="268" y="188"/>
                  </a:lnTo>
                  <a:lnTo>
                    <a:pt x="269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4" y="189"/>
                  </a:lnTo>
                  <a:lnTo>
                    <a:pt x="274" y="188"/>
                  </a:lnTo>
                  <a:lnTo>
                    <a:pt x="275" y="188"/>
                  </a:lnTo>
                  <a:lnTo>
                    <a:pt x="278" y="189"/>
                  </a:lnTo>
                  <a:lnTo>
                    <a:pt x="278" y="188"/>
                  </a:lnTo>
                  <a:lnTo>
                    <a:pt x="279" y="186"/>
                  </a:lnTo>
                  <a:lnTo>
                    <a:pt x="279" y="185"/>
                  </a:lnTo>
                  <a:lnTo>
                    <a:pt x="278" y="183"/>
                  </a:lnTo>
                  <a:lnTo>
                    <a:pt x="279" y="181"/>
                  </a:lnTo>
                  <a:lnTo>
                    <a:pt x="279" y="180"/>
                  </a:lnTo>
                  <a:lnTo>
                    <a:pt x="280" y="180"/>
                  </a:lnTo>
                  <a:lnTo>
                    <a:pt x="282" y="180"/>
                  </a:lnTo>
                  <a:lnTo>
                    <a:pt x="283" y="180"/>
                  </a:lnTo>
                  <a:lnTo>
                    <a:pt x="284" y="181"/>
                  </a:lnTo>
                  <a:lnTo>
                    <a:pt x="285" y="181"/>
                  </a:lnTo>
                  <a:lnTo>
                    <a:pt x="287" y="181"/>
                  </a:lnTo>
                  <a:lnTo>
                    <a:pt x="288" y="182"/>
                  </a:lnTo>
                  <a:lnTo>
                    <a:pt x="289" y="182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2" y="178"/>
                  </a:lnTo>
                  <a:lnTo>
                    <a:pt x="293" y="178"/>
                  </a:lnTo>
                  <a:lnTo>
                    <a:pt x="294" y="180"/>
                  </a:lnTo>
                  <a:lnTo>
                    <a:pt x="294" y="181"/>
                  </a:lnTo>
                  <a:lnTo>
                    <a:pt x="295" y="182"/>
                  </a:lnTo>
                  <a:lnTo>
                    <a:pt x="299" y="182"/>
                  </a:lnTo>
                  <a:lnTo>
                    <a:pt x="300" y="182"/>
                  </a:lnTo>
                  <a:lnTo>
                    <a:pt x="300" y="183"/>
                  </a:lnTo>
                  <a:lnTo>
                    <a:pt x="301" y="185"/>
                  </a:lnTo>
                  <a:lnTo>
                    <a:pt x="300" y="185"/>
                  </a:lnTo>
                  <a:lnTo>
                    <a:pt x="300" y="186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0" y="189"/>
                  </a:lnTo>
                  <a:lnTo>
                    <a:pt x="300" y="190"/>
                  </a:lnTo>
                  <a:lnTo>
                    <a:pt x="301" y="190"/>
                  </a:lnTo>
                  <a:lnTo>
                    <a:pt x="302" y="190"/>
                  </a:lnTo>
                  <a:lnTo>
                    <a:pt x="301" y="191"/>
                  </a:lnTo>
                  <a:lnTo>
                    <a:pt x="302" y="192"/>
                  </a:lnTo>
                  <a:lnTo>
                    <a:pt x="303" y="192"/>
                  </a:lnTo>
                  <a:lnTo>
                    <a:pt x="304" y="192"/>
                  </a:lnTo>
                  <a:lnTo>
                    <a:pt x="304" y="193"/>
                  </a:lnTo>
                  <a:lnTo>
                    <a:pt x="305" y="194"/>
                  </a:lnTo>
                  <a:lnTo>
                    <a:pt x="305" y="196"/>
                  </a:lnTo>
                  <a:lnTo>
                    <a:pt x="308" y="197"/>
                  </a:lnTo>
                  <a:lnTo>
                    <a:pt x="309" y="197"/>
                  </a:lnTo>
                  <a:lnTo>
                    <a:pt x="315" y="198"/>
                  </a:lnTo>
                  <a:lnTo>
                    <a:pt x="317" y="199"/>
                  </a:lnTo>
                  <a:lnTo>
                    <a:pt x="318" y="199"/>
                  </a:lnTo>
                  <a:lnTo>
                    <a:pt x="320" y="199"/>
                  </a:lnTo>
                  <a:lnTo>
                    <a:pt x="321" y="199"/>
                  </a:lnTo>
                  <a:lnTo>
                    <a:pt x="322" y="199"/>
                  </a:lnTo>
                  <a:lnTo>
                    <a:pt x="322" y="200"/>
                  </a:lnTo>
                  <a:lnTo>
                    <a:pt x="323" y="200"/>
                  </a:lnTo>
                  <a:lnTo>
                    <a:pt x="325" y="201"/>
                  </a:lnTo>
                  <a:lnTo>
                    <a:pt x="325" y="202"/>
                  </a:lnTo>
                  <a:lnTo>
                    <a:pt x="323" y="202"/>
                  </a:lnTo>
                  <a:lnTo>
                    <a:pt x="322" y="202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3" y="205"/>
                  </a:lnTo>
                  <a:lnTo>
                    <a:pt x="325" y="203"/>
                  </a:lnTo>
                  <a:lnTo>
                    <a:pt x="326" y="203"/>
                  </a:lnTo>
                  <a:lnTo>
                    <a:pt x="327" y="202"/>
                  </a:lnTo>
                  <a:lnTo>
                    <a:pt x="328" y="202"/>
                  </a:lnTo>
                  <a:lnTo>
                    <a:pt x="329" y="202"/>
                  </a:lnTo>
                  <a:lnTo>
                    <a:pt x="330" y="201"/>
                  </a:lnTo>
                  <a:lnTo>
                    <a:pt x="331" y="199"/>
                  </a:lnTo>
                  <a:lnTo>
                    <a:pt x="332" y="198"/>
                  </a:lnTo>
                  <a:lnTo>
                    <a:pt x="332" y="197"/>
                  </a:lnTo>
                  <a:lnTo>
                    <a:pt x="332" y="196"/>
                  </a:lnTo>
                  <a:lnTo>
                    <a:pt x="332" y="194"/>
                  </a:lnTo>
                  <a:lnTo>
                    <a:pt x="332" y="193"/>
                  </a:lnTo>
                  <a:lnTo>
                    <a:pt x="334" y="191"/>
                  </a:lnTo>
                  <a:lnTo>
                    <a:pt x="335" y="190"/>
                  </a:lnTo>
                  <a:lnTo>
                    <a:pt x="336" y="190"/>
                  </a:lnTo>
                  <a:lnTo>
                    <a:pt x="337" y="190"/>
                  </a:lnTo>
                  <a:lnTo>
                    <a:pt x="338" y="190"/>
                  </a:lnTo>
                  <a:lnTo>
                    <a:pt x="339" y="192"/>
                  </a:lnTo>
                  <a:lnTo>
                    <a:pt x="339" y="193"/>
                  </a:lnTo>
                  <a:lnTo>
                    <a:pt x="339" y="194"/>
                  </a:lnTo>
                  <a:lnTo>
                    <a:pt x="340" y="196"/>
                  </a:lnTo>
                  <a:lnTo>
                    <a:pt x="342" y="196"/>
                  </a:lnTo>
                  <a:lnTo>
                    <a:pt x="343" y="197"/>
                  </a:lnTo>
                  <a:lnTo>
                    <a:pt x="353" y="198"/>
                  </a:lnTo>
                  <a:lnTo>
                    <a:pt x="355" y="198"/>
                  </a:lnTo>
                  <a:lnTo>
                    <a:pt x="362" y="196"/>
                  </a:lnTo>
                  <a:lnTo>
                    <a:pt x="369" y="193"/>
                  </a:lnTo>
                  <a:lnTo>
                    <a:pt x="370" y="192"/>
                  </a:lnTo>
                  <a:lnTo>
                    <a:pt x="370" y="191"/>
                  </a:lnTo>
                  <a:lnTo>
                    <a:pt x="371" y="189"/>
                  </a:lnTo>
                  <a:lnTo>
                    <a:pt x="371" y="185"/>
                  </a:lnTo>
                  <a:lnTo>
                    <a:pt x="371" y="184"/>
                  </a:lnTo>
                  <a:lnTo>
                    <a:pt x="372" y="177"/>
                  </a:lnTo>
                  <a:lnTo>
                    <a:pt x="373" y="176"/>
                  </a:lnTo>
                  <a:lnTo>
                    <a:pt x="374" y="175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5" y="174"/>
                  </a:lnTo>
                  <a:lnTo>
                    <a:pt x="374" y="173"/>
                  </a:lnTo>
                  <a:lnTo>
                    <a:pt x="373" y="173"/>
                  </a:lnTo>
                  <a:lnTo>
                    <a:pt x="373" y="172"/>
                  </a:lnTo>
                  <a:lnTo>
                    <a:pt x="372" y="168"/>
                  </a:lnTo>
                  <a:lnTo>
                    <a:pt x="372" y="167"/>
                  </a:lnTo>
                  <a:lnTo>
                    <a:pt x="371" y="167"/>
                  </a:lnTo>
                  <a:lnTo>
                    <a:pt x="370" y="166"/>
                  </a:lnTo>
                  <a:lnTo>
                    <a:pt x="369" y="166"/>
                  </a:lnTo>
                  <a:lnTo>
                    <a:pt x="368" y="166"/>
                  </a:lnTo>
                  <a:lnTo>
                    <a:pt x="366" y="166"/>
                  </a:lnTo>
                  <a:lnTo>
                    <a:pt x="365" y="166"/>
                  </a:lnTo>
                  <a:lnTo>
                    <a:pt x="364" y="166"/>
                  </a:lnTo>
                  <a:lnTo>
                    <a:pt x="363" y="166"/>
                  </a:lnTo>
                  <a:lnTo>
                    <a:pt x="362" y="165"/>
                  </a:lnTo>
                  <a:lnTo>
                    <a:pt x="361" y="165"/>
                  </a:lnTo>
                  <a:lnTo>
                    <a:pt x="360" y="165"/>
                  </a:lnTo>
                  <a:lnTo>
                    <a:pt x="358" y="164"/>
                  </a:lnTo>
                  <a:lnTo>
                    <a:pt x="358" y="163"/>
                  </a:lnTo>
                  <a:lnTo>
                    <a:pt x="358" y="161"/>
                  </a:lnTo>
                  <a:lnTo>
                    <a:pt x="358" y="160"/>
                  </a:lnTo>
                  <a:lnTo>
                    <a:pt x="357" y="160"/>
                  </a:lnTo>
                  <a:lnTo>
                    <a:pt x="347" y="159"/>
                  </a:lnTo>
                  <a:lnTo>
                    <a:pt x="347" y="158"/>
                  </a:lnTo>
                  <a:lnTo>
                    <a:pt x="344" y="158"/>
                  </a:lnTo>
                  <a:lnTo>
                    <a:pt x="344" y="157"/>
                  </a:lnTo>
                  <a:lnTo>
                    <a:pt x="344" y="156"/>
                  </a:lnTo>
                  <a:lnTo>
                    <a:pt x="345" y="156"/>
                  </a:lnTo>
                  <a:lnTo>
                    <a:pt x="346" y="155"/>
                  </a:lnTo>
                  <a:lnTo>
                    <a:pt x="346" y="154"/>
                  </a:lnTo>
                  <a:lnTo>
                    <a:pt x="347" y="154"/>
                  </a:lnTo>
                  <a:lnTo>
                    <a:pt x="347" y="152"/>
                  </a:lnTo>
                  <a:lnTo>
                    <a:pt x="346" y="152"/>
                  </a:lnTo>
                  <a:lnTo>
                    <a:pt x="342" y="151"/>
                  </a:lnTo>
                  <a:lnTo>
                    <a:pt x="339" y="149"/>
                  </a:lnTo>
                  <a:lnTo>
                    <a:pt x="338" y="149"/>
                  </a:lnTo>
                  <a:lnTo>
                    <a:pt x="338" y="150"/>
                  </a:lnTo>
                  <a:lnTo>
                    <a:pt x="337" y="150"/>
                  </a:lnTo>
                  <a:lnTo>
                    <a:pt x="336" y="150"/>
                  </a:lnTo>
                  <a:lnTo>
                    <a:pt x="336" y="149"/>
                  </a:lnTo>
                  <a:lnTo>
                    <a:pt x="335" y="147"/>
                  </a:lnTo>
                  <a:lnTo>
                    <a:pt x="335" y="146"/>
                  </a:lnTo>
                  <a:lnTo>
                    <a:pt x="335" y="144"/>
                  </a:lnTo>
                  <a:lnTo>
                    <a:pt x="336" y="144"/>
                  </a:lnTo>
                  <a:lnTo>
                    <a:pt x="340" y="144"/>
                  </a:lnTo>
                  <a:lnTo>
                    <a:pt x="344" y="141"/>
                  </a:lnTo>
                  <a:lnTo>
                    <a:pt x="345" y="139"/>
                  </a:lnTo>
                  <a:lnTo>
                    <a:pt x="347" y="138"/>
                  </a:lnTo>
                  <a:lnTo>
                    <a:pt x="348" y="138"/>
                  </a:lnTo>
                  <a:lnTo>
                    <a:pt x="351" y="139"/>
                  </a:lnTo>
                  <a:lnTo>
                    <a:pt x="352" y="139"/>
                  </a:lnTo>
                  <a:lnTo>
                    <a:pt x="353" y="138"/>
                  </a:lnTo>
                  <a:lnTo>
                    <a:pt x="354" y="135"/>
                  </a:lnTo>
                  <a:lnTo>
                    <a:pt x="356" y="134"/>
                  </a:lnTo>
                  <a:lnTo>
                    <a:pt x="357" y="134"/>
                  </a:lnTo>
                  <a:lnTo>
                    <a:pt x="358" y="132"/>
                  </a:lnTo>
                  <a:lnTo>
                    <a:pt x="360" y="132"/>
                  </a:lnTo>
                  <a:lnTo>
                    <a:pt x="361" y="131"/>
                  </a:lnTo>
                  <a:lnTo>
                    <a:pt x="360" y="129"/>
                  </a:lnTo>
                  <a:lnTo>
                    <a:pt x="358" y="127"/>
                  </a:lnTo>
                  <a:lnTo>
                    <a:pt x="358" y="125"/>
                  </a:lnTo>
                  <a:lnTo>
                    <a:pt x="358" y="124"/>
                  </a:lnTo>
                  <a:lnTo>
                    <a:pt x="357" y="124"/>
                  </a:lnTo>
                  <a:lnTo>
                    <a:pt x="355" y="123"/>
                  </a:lnTo>
                  <a:lnTo>
                    <a:pt x="355" y="121"/>
                  </a:lnTo>
                  <a:lnTo>
                    <a:pt x="355" y="119"/>
                  </a:lnTo>
                  <a:lnTo>
                    <a:pt x="355" y="118"/>
                  </a:lnTo>
                  <a:lnTo>
                    <a:pt x="353" y="118"/>
                  </a:lnTo>
                  <a:lnTo>
                    <a:pt x="353" y="117"/>
                  </a:lnTo>
                  <a:lnTo>
                    <a:pt x="352" y="117"/>
                  </a:lnTo>
                  <a:lnTo>
                    <a:pt x="352" y="116"/>
                  </a:lnTo>
                  <a:lnTo>
                    <a:pt x="352" y="114"/>
                  </a:lnTo>
                  <a:lnTo>
                    <a:pt x="353" y="114"/>
                  </a:lnTo>
                  <a:lnTo>
                    <a:pt x="354" y="114"/>
                  </a:lnTo>
                  <a:lnTo>
                    <a:pt x="355" y="113"/>
                  </a:lnTo>
                  <a:lnTo>
                    <a:pt x="356" y="113"/>
                  </a:lnTo>
                  <a:lnTo>
                    <a:pt x="356" y="111"/>
                  </a:lnTo>
                  <a:lnTo>
                    <a:pt x="357" y="110"/>
                  </a:lnTo>
                  <a:lnTo>
                    <a:pt x="361" y="107"/>
                  </a:lnTo>
                  <a:lnTo>
                    <a:pt x="360" y="105"/>
                  </a:lnTo>
                  <a:lnTo>
                    <a:pt x="361" y="105"/>
                  </a:lnTo>
                  <a:lnTo>
                    <a:pt x="362" y="105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4" y="102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0" y="102"/>
                  </a:lnTo>
                  <a:lnTo>
                    <a:pt x="371" y="102"/>
                  </a:lnTo>
                  <a:lnTo>
                    <a:pt x="372" y="102"/>
                  </a:lnTo>
                  <a:lnTo>
                    <a:pt x="372" y="104"/>
                  </a:lnTo>
                  <a:lnTo>
                    <a:pt x="374" y="105"/>
                  </a:lnTo>
                  <a:lnTo>
                    <a:pt x="374" y="106"/>
                  </a:lnTo>
                  <a:lnTo>
                    <a:pt x="375" y="105"/>
                  </a:lnTo>
                  <a:lnTo>
                    <a:pt x="377" y="105"/>
                  </a:lnTo>
                  <a:lnTo>
                    <a:pt x="378" y="105"/>
                  </a:lnTo>
                  <a:lnTo>
                    <a:pt x="380" y="105"/>
                  </a:lnTo>
                  <a:lnTo>
                    <a:pt x="381" y="105"/>
                  </a:lnTo>
                  <a:lnTo>
                    <a:pt x="382" y="106"/>
                  </a:lnTo>
                  <a:lnTo>
                    <a:pt x="383" y="106"/>
                  </a:lnTo>
                  <a:lnTo>
                    <a:pt x="386" y="106"/>
                  </a:lnTo>
                  <a:lnTo>
                    <a:pt x="387" y="105"/>
                  </a:lnTo>
                  <a:lnTo>
                    <a:pt x="387" y="104"/>
                  </a:lnTo>
                  <a:lnTo>
                    <a:pt x="387" y="101"/>
                  </a:lnTo>
                  <a:lnTo>
                    <a:pt x="388" y="100"/>
                  </a:lnTo>
                  <a:lnTo>
                    <a:pt x="387" y="100"/>
                  </a:lnTo>
                  <a:lnTo>
                    <a:pt x="387" y="99"/>
                  </a:lnTo>
                  <a:lnTo>
                    <a:pt x="386" y="98"/>
                  </a:lnTo>
                  <a:lnTo>
                    <a:pt x="380" y="97"/>
                  </a:lnTo>
                  <a:lnTo>
                    <a:pt x="379" y="97"/>
                  </a:lnTo>
                  <a:lnTo>
                    <a:pt x="378" y="94"/>
                  </a:lnTo>
                  <a:lnTo>
                    <a:pt x="377" y="93"/>
                  </a:lnTo>
                  <a:lnTo>
                    <a:pt x="375" y="93"/>
                  </a:lnTo>
                  <a:lnTo>
                    <a:pt x="373" y="94"/>
                  </a:lnTo>
                  <a:lnTo>
                    <a:pt x="372" y="94"/>
                  </a:lnTo>
                  <a:lnTo>
                    <a:pt x="369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4" y="91"/>
                  </a:lnTo>
                  <a:lnTo>
                    <a:pt x="363" y="90"/>
                  </a:lnTo>
                  <a:lnTo>
                    <a:pt x="363" y="89"/>
                  </a:lnTo>
                  <a:lnTo>
                    <a:pt x="363" y="88"/>
                  </a:lnTo>
                  <a:lnTo>
                    <a:pt x="364" y="86"/>
                  </a:lnTo>
                  <a:lnTo>
                    <a:pt x="364" y="85"/>
                  </a:lnTo>
                  <a:lnTo>
                    <a:pt x="365" y="84"/>
                  </a:lnTo>
                  <a:lnTo>
                    <a:pt x="365" y="83"/>
                  </a:lnTo>
                  <a:lnTo>
                    <a:pt x="365" y="82"/>
                  </a:lnTo>
                  <a:lnTo>
                    <a:pt x="366" y="82"/>
                  </a:lnTo>
                  <a:lnTo>
                    <a:pt x="368" y="83"/>
                  </a:lnTo>
                  <a:lnTo>
                    <a:pt x="368" y="84"/>
                  </a:lnTo>
                  <a:lnTo>
                    <a:pt x="369" y="84"/>
                  </a:lnTo>
                  <a:lnTo>
                    <a:pt x="369" y="85"/>
                  </a:lnTo>
                  <a:lnTo>
                    <a:pt x="370" y="85"/>
                  </a:lnTo>
                  <a:lnTo>
                    <a:pt x="371" y="84"/>
                  </a:lnTo>
                  <a:lnTo>
                    <a:pt x="372" y="83"/>
                  </a:lnTo>
                  <a:lnTo>
                    <a:pt x="373" y="82"/>
                  </a:lnTo>
                  <a:lnTo>
                    <a:pt x="373" y="80"/>
                  </a:lnTo>
                  <a:lnTo>
                    <a:pt x="372" y="79"/>
                  </a:lnTo>
                  <a:lnTo>
                    <a:pt x="370" y="79"/>
                  </a:lnTo>
                  <a:lnTo>
                    <a:pt x="369" y="79"/>
                  </a:lnTo>
                  <a:lnTo>
                    <a:pt x="368" y="81"/>
                  </a:lnTo>
                  <a:lnTo>
                    <a:pt x="366" y="81"/>
                  </a:lnTo>
                  <a:lnTo>
                    <a:pt x="363" y="80"/>
                  </a:lnTo>
                  <a:lnTo>
                    <a:pt x="362" y="79"/>
                  </a:lnTo>
                  <a:lnTo>
                    <a:pt x="361" y="79"/>
                  </a:lnTo>
                  <a:lnTo>
                    <a:pt x="357" y="77"/>
                  </a:lnTo>
                  <a:lnTo>
                    <a:pt x="356" y="77"/>
                  </a:lnTo>
                  <a:lnTo>
                    <a:pt x="357" y="76"/>
                  </a:lnTo>
                  <a:lnTo>
                    <a:pt x="360" y="77"/>
                  </a:lnTo>
                  <a:lnTo>
                    <a:pt x="361" y="76"/>
                  </a:lnTo>
                  <a:lnTo>
                    <a:pt x="361" y="75"/>
                  </a:lnTo>
                  <a:lnTo>
                    <a:pt x="361" y="74"/>
                  </a:lnTo>
                  <a:lnTo>
                    <a:pt x="362" y="74"/>
                  </a:lnTo>
                  <a:lnTo>
                    <a:pt x="363" y="73"/>
                  </a:lnTo>
                  <a:lnTo>
                    <a:pt x="363" y="72"/>
                  </a:lnTo>
                  <a:lnTo>
                    <a:pt x="364" y="71"/>
                  </a:lnTo>
                  <a:lnTo>
                    <a:pt x="365" y="69"/>
                  </a:lnTo>
                  <a:lnTo>
                    <a:pt x="364" y="68"/>
                  </a:lnTo>
                  <a:lnTo>
                    <a:pt x="363" y="68"/>
                  </a:lnTo>
                  <a:lnTo>
                    <a:pt x="363" y="67"/>
                  </a:lnTo>
                  <a:lnTo>
                    <a:pt x="362" y="67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58" y="65"/>
                  </a:lnTo>
                  <a:lnTo>
                    <a:pt x="360" y="65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4" y="65"/>
                  </a:lnTo>
                  <a:lnTo>
                    <a:pt x="365" y="65"/>
                  </a:lnTo>
                  <a:lnTo>
                    <a:pt x="365" y="64"/>
                  </a:lnTo>
                  <a:lnTo>
                    <a:pt x="365" y="63"/>
                  </a:lnTo>
                  <a:lnTo>
                    <a:pt x="365" y="62"/>
                  </a:lnTo>
                  <a:lnTo>
                    <a:pt x="364" y="62"/>
                  </a:lnTo>
                  <a:lnTo>
                    <a:pt x="364" y="60"/>
                  </a:lnTo>
                  <a:lnTo>
                    <a:pt x="366" y="60"/>
                  </a:lnTo>
                  <a:lnTo>
                    <a:pt x="368" y="59"/>
                  </a:lnTo>
                  <a:lnTo>
                    <a:pt x="370" y="59"/>
                  </a:lnTo>
                  <a:lnTo>
                    <a:pt x="371" y="59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3" y="62"/>
                  </a:lnTo>
                  <a:lnTo>
                    <a:pt x="373" y="63"/>
                  </a:lnTo>
                  <a:lnTo>
                    <a:pt x="373" y="64"/>
                  </a:lnTo>
                  <a:lnTo>
                    <a:pt x="374" y="64"/>
                  </a:lnTo>
                  <a:lnTo>
                    <a:pt x="374" y="63"/>
                  </a:lnTo>
                  <a:lnTo>
                    <a:pt x="375" y="63"/>
                  </a:lnTo>
                  <a:lnTo>
                    <a:pt x="375" y="62"/>
                  </a:lnTo>
                  <a:lnTo>
                    <a:pt x="378" y="62"/>
                  </a:lnTo>
                  <a:lnTo>
                    <a:pt x="378" y="63"/>
                  </a:lnTo>
                  <a:lnTo>
                    <a:pt x="379" y="63"/>
                  </a:lnTo>
                  <a:lnTo>
                    <a:pt x="379" y="62"/>
                  </a:lnTo>
                  <a:lnTo>
                    <a:pt x="380" y="62"/>
                  </a:lnTo>
                  <a:lnTo>
                    <a:pt x="380" y="63"/>
                  </a:lnTo>
                  <a:lnTo>
                    <a:pt x="380" y="64"/>
                  </a:lnTo>
                  <a:lnTo>
                    <a:pt x="381" y="64"/>
                  </a:lnTo>
                  <a:lnTo>
                    <a:pt x="382" y="64"/>
                  </a:lnTo>
                  <a:lnTo>
                    <a:pt x="384" y="65"/>
                  </a:lnTo>
                  <a:lnTo>
                    <a:pt x="384" y="62"/>
                  </a:lnTo>
                  <a:lnTo>
                    <a:pt x="384" y="60"/>
                  </a:lnTo>
                  <a:lnTo>
                    <a:pt x="395" y="60"/>
                  </a:lnTo>
                  <a:lnTo>
                    <a:pt x="396" y="60"/>
                  </a:lnTo>
                  <a:lnTo>
                    <a:pt x="396" y="62"/>
                  </a:lnTo>
                  <a:lnTo>
                    <a:pt x="395" y="63"/>
                  </a:lnTo>
                  <a:lnTo>
                    <a:pt x="394" y="63"/>
                  </a:lnTo>
                  <a:lnTo>
                    <a:pt x="395" y="64"/>
                  </a:lnTo>
                  <a:lnTo>
                    <a:pt x="395" y="65"/>
                  </a:lnTo>
                  <a:lnTo>
                    <a:pt x="396" y="65"/>
                  </a:lnTo>
                  <a:lnTo>
                    <a:pt x="396" y="66"/>
                  </a:lnTo>
                  <a:lnTo>
                    <a:pt x="397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8" y="66"/>
                  </a:lnTo>
                  <a:lnTo>
                    <a:pt x="398" y="65"/>
                  </a:lnTo>
                  <a:lnTo>
                    <a:pt x="398" y="64"/>
                  </a:lnTo>
                  <a:lnTo>
                    <a:pt x="399" y="63"/>
                  </a:lnTo>
                  <a:lnTo>
                    <a:pt x="398" y="62"/>
                  </a:lnTo>
                  <a:lnTo>
                    <a:pt x="398" y="60"/>
                  </a:lnTo>
                  <a:lnTo>
                    <a:pt x="399" y="59"/>
                  </a:lnTo>
                  <a:lnTo>
                    <a:pt x="400" y="58"/>
                  </a:lnTo>
                  <a:lnTo>
                    <a:pt x="401" y="58"/>
                  </a:lnTo>
                  <a:lnTo>
                    <a:pt x="404" y="58"/>
                  </a:lnTo>
                  <a:lnTo>
                    <a:pt x="405" y="57"/>
                  </a:lnTo>
                  <a:lnTo>
                    <a:pt x="405" y="58"/>
                  </a:lnTo>
                  <a:lnTo>
                    <a:pt x="406" y="58"/>
                  </a:lnTo>
                  <a:lnTo>
                    <a:pt x="407" y="58"/>
                  </a:lnTo>
                  <a:lnTo>
                    <a:pt x="409" y="58"/>
                  </a:lnTo>
                  <a:lnTo>
                    <a:pt x="412" y="58"/>
                  </a:lnTo>
                  <a:lnTo>
                    <a:pt x="412" y="57"/>
                  </a:lnTo>
                  <a:lnTo>
                    <a:pt x="413" y="57"/>
                  </a:lnTo>
                  <a:lnTo>
                    <a:pt x="413" y="56"/>
                  </a:lnTo>
                  <a:lnTo>
                    <a:pt x="412" y="56"/>
                  </a:lnTo>
                  <a:lnTo>
                    <a:pt x="412" y="55"/>
                  </a:lnTo>
                  <a:lnTo>
                    <a:pt x="413" y="54"/>
                  </a:lnTo>
                  <a:lnTo>
                    <a:pt x="415" y="54"/>
                  </a:lnTo>
                  <a:lnTo>
                    <a:pt x="417" y="55"/>
                  </a:lnTo>
                  <a:lnTo>
                    <a:pt x="418" y="55"/>
                  </a:lnTo>
                  <a:lnTo>
                    <a:pt x="420" y="55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3" y="52"/>
                  </a:lnTo>
                  <a:lnTo>
                    <a:pt x="426" y="51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2"/>
                  </a:lnTo>
                  <a:lnTo>
                    <a:pt x="431" y="54"/>
                  </a:lnTo>
                  <a:lnTo>
                    <a:pt x="432" y="54"/>
                  </a:lnTo>
                  <a:lnTo>
                    <a:pt x="432" y="52"/>
                  </a:lnTo>
                  <a:lnTo>
                    <a:pt x="433" y="52"/>
                  </a:lnTo>
                  <a:lnTo>
                    <a:pt x="434" y="51"/>
                  </a:lnTo>
                  <a:lnTo>
                    <a:pt x="434" y="50"/>
                  </a:lnTo>
                  <a:lnTo>
                    <a:pt x="434" y="49"/>
                  </a:lnTo>
                  <a:lnTo>
                    <a:pt x="433" y="49"/>
                  </a:lnTo>
                  <a:lnTo>
                    <a:pt x="434" y="48"/>
                  </a:lnTo>
                  <a:lnTo>
                    <a:pt x="435" y="49"/>
                  </a:lnTo>
                  <a:lnTo>
                    <a:pt x="435" y="48"/>
                  </a:lnTo>
                  <a:lnTo>
                    <a:pt x="437" y="48"/>
                  </a:lnTo>
                  <a:lnTo>
                    <a:pt x="438" y="48"/>
                  </a:lnTo>
                  <a:lnTo>
                    <a:pt x="439" y="48"/>
                  </a:lnTo>
                  <a:lnTo>
                    <a:pt x="440" y="47"/>
                  </a:lnTo>
                  <a:lnTo>
                    <a:pt x="441" y="47"/>
                  </a:lnTo>
                  <a:lnTo>
                    <a:pt x="442" y="47"/>
                  </a:lnTo>
                  <a:lnTo>
                    <a:pt x="444" y="47"/>
                  </a:lnTo>
                  <a:lnTo>
                    <a:pt x="446" y="47"/>
                  </a:lnTo>
                  <a:lnTo>
                    <a:pt x="446" y="46"/>
                  </a:lnTo>
                  <a:lnTo>
                    <a:pt x="447" y="46"/>
                  </a:lnTo>
                  <a:lnTo>
                    <a:pt x="448" y="46"/>
                  </a:lnTo>
                  <a:lnTo>
                    <a:pt x="449" y="46"/>
                  </a:lnTo>
                  <a:lnTo>
                    <a:pt x="450" y="47"/>
                  </a:lnTo>
                  <a:lnTo>
                    <a:pt x="451" y="47"/>
                  </a:lnTo>
                  <a:lnTo>
                    <a:pt x="452" y="47"/>
                  </a:lnTo>
                  <a:lnTo>
                    <a:pt x="453" y="47"/>
                  </a:lnTo>
                  <a:lnTo>
                    <a:pt x="455" y="46"/>
                  </a:lnTo>
                  <a:lnTo>
                    <a:pt x="457" y="44"/>
                  </a:lnTo>
                  <a:lnTo>
                    <a:pt x="458" y="46"/>
                  </a:lnTo>
                  <a:lnTo>
                    <a:pt x="460" y="48"/>
                  </a:lnTo>
                  <a:lnTo>
                    <a:pt x="461" y="48"/>
                  </a:lnTo>
                  <a:lnTo>
                    <a:pt x="461" y="49"/>
                  </a:lnTo>
                  <a:lnTo>
                    <a:pt x="461" y="48"/>
                  </a:lnTo>
                  <a:lnTo>
                    <a:pt x="463" y="48"/>
                  </a:lnTo>
                  <a:lnTo>
                    <a:pt x="464" y="48"/>
                  </a:lnTo>
                  <a:lnTo>
                    <a:pt x="464" y="47"/>
                  </a:lnTo>
                  <a:lnTo>
                    <a:pt x="464" y="42"/>
                  </a:lnTo>
                  <a:lnTo>
                    <a:pt x="464" y="41"/>
                  </a:lnTo>
                  <a:lnTo>
                    <a:pt x="464" y="40"/>
                  </a:lnTo>
                  <a:lnTo>
                    <a:pt x="464" y="39"/>
                  </a:lnTo>
                  <a:lnTo>
                    <a:pt x="467" y="38"/>
                  </a:lnTo>
                  <a:lnTo>
                    <a:pt x="468" y="38"/>
                  </a:lnTo>
                  <a:lnTo>
                    <a:pt x="469" y="38"/>
                  </a:lnTo>
                  <a:lnTo>
                    <a:pt x="470" y="38"/>
                  </a:lnTo>
                  <a:lnTo>
                    <a:pt x="470" y="37"/>
                  </a:lnTo>
                  <a:lnTo>
                    <a:pt x="469" y="35"/>
                  </a:lnTo>
                  <a:lnTo>
                    <a:pt x="470" y="34"/>
                  </a:lnTo>
                  <a:lnTo>
                    <a:pt x="473" y="34"/>
                  </a:lnTo>
                  <a:lnTo>
                    <a:pt x="476" y="37"/>
                  </a:lnTo>
                  <a:lnTo>
                    <a:pt x="477" y="35"/>
                  </a:lnTo>
                  <a:lnTo>
                    <a:pt x="478" y="35"/>
                  </a:lnTo>
                  <a:lnTo>
                    <a:pt x="478" y="34"/>
                  </a:lnTo>
                  <a:lnTo>
                    <a:pt x="479" y="33"/>
                  </a:lnTo>
                  <a:lnTo>
                    <a:pt x="481" y="32"/>
                  </a:lnTo>
                  <a:lnTo>
                    <a:pt x="482" y="32"/>
                  </a:lnTo>
                  <a:lnTo>
                    <a:pt x="483" y="32"/>
                  </a:lnTo>
                  <a:lnTo>
                    <a:pt x="483" y="34"/>
                  </a:lnTo>
                  <a:lnTo>
                    <a:pt x="483" y="35"/>
                  </a:lnTo>
                  <a:lnTo>
                    <a:pt x="486" y="34"/>
                  </a:lnTo>
                  <a:lnTo>
                    <a:pt x="494" y="31"/>
                  </a:lnTo>
                  <a:lnTo>
                    <a:pt x="496" y="31"/>
                  </a:lnTo>
                  <a:lnTo>
                    <a:pt x="500" y="31"/>
                  </a:lnTo>
                  <a:lnTo>
                    <a:pt x="501" y="31"/>
                  </a:lnTo>
                  <a:lnTo>
                    <a:pt x="502" y="30"/>
                  </a:lnTo>
                  <a:lnTo>
                    <a:pt x="503" y="29"/>
                  </a:lnTo>
                  <a:lnTo>
                    <a:pt x="508" y="29"/>
                  </a:lnTo>
                  <a:lnTo>
                    <a:pt x="509" y="29"/>
                  </a:lnTo>
                  <a:lnTo>
                    <a:pt x="510" y="27"/>
                  </a:lnTo>
                  <a:lnTo>
                    <a:pt x="511" y="27"/>
                  </a:lnTo>
                  <a:lnTo>
                    <a:pt x="512" y="27"/>
                  </a:lnTo>
                  <a:lnTo>
                    <a:pt x="513" y="27"/>
                  </a:lnTo>
                  <a:lnTo>
                    <a:pt x="515" y="26"/>
                  </a:lnTo>
                  <a:lnTo>
                    <a:pt x="515" y="25"/>
                  </a:lnTo>
                  <a:lnTo>
                    <a:pt x="516" y="25"/>
                  </a:lnTo>
                  <a:lnTo>
                    <a:pt x="518" y="25"/>
                  </a:lnTo>
                  <a:lnTo>
                    <a:pt x="519" y="25"/>
                  </a:lnTo>
                  <a:lnTo>
                    <a:pt x="524" y="25"/>
                  </a:lnTo>
                  <a:lnTo>
                    <a:pt x="526" y="24"/>
                  </a:lnTo>
                  <a:lnTo>
                    <a:pt x="527" y="23"/>
                  </a:lnTo>
                  <a:lnTo>
                    <a:pt x="528" y="22"/>
                  </a:lnTo>
                  <a:lnTo>
                    <a:pt x="528" y="21"/>
                  </a:lnTo>
                  <a:lnTo>
                    <a:pt x="529" y="21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21"/>
                  </a:lnTo>
                  <a:lnTo>
                    <a:pt x="537" y="21"/>
                  </a:lnTo>
                  <a:lnTo>
                    <a:pt x="538" y="21"/>
                  </a:lnTo>
                  <a:lnTo>
                    <a:pt x="538" y="19"/>
                  </a:lnTo>
                  <a:lnTo>
                    <a:pt x="538" y="18"/>
                  </a:lnTo>
                  <a:lnTo>
                    <a:pt x="538" y="17"/>
                  </a:lnTo>
                  <a:lnTo>
                    <a:pt x="539" y="17"/>
                  </a:lnTo>
                  <a:lnTo>
                    <a:pt x="539" y="16"/>
                  </a:lnTo>
                  <a:lnTo>
                    <a:pt x="541" y="16"/>
                  </a:lnTo>
                  <a:lnTo>
                    <a:pt x="541" y="15"/>
                  </a:lnTo>
                  <a:lnTo>
                    <a:pt x="538" y="14"/>
                  </a:lnTo>
                  <a:lnTo>
                    <a:pt x="538" y="13"/>
                  </a:lnTo>
                  <a:lnTo>
                    <a:pt x="538" y="12"/>
                  </a:lnTo>
                  <a:lnTo>
                    <a:pt x="537" y="12"/>
                  </a:lnTo>
                  <a:lnTo>
                    <a:pt x="539" y="10"/>
                  </a:lnTo>
                  <a:lnTo>
                    <a:pt x="541" y="10"/>
                  </a:lnTo>
                  <a:lnTo>
                    <a:pt x="542" y="10"/>
                  </a:lnTo>
                  <a:lnTo>
                    <a:pt x="543" y="10"/>
                  </a:lnTo>
                  <a:lnTo>
                    <a:pt x="545" y="10"/>
                  </a:lnTo>
                  <a:lnTo>
                    <a:pt x="546" y="10"/>
                  </a:lnTo>
                  <a:lnTo>
                    <a:pt x="547" y="10"/>
                  </a:lnTo>
                  <a:lnTo>
                    <a:pt x="548" y="10"/>
                  </a:lnTo>
                  <a:lnTo>
                    <a:pt x="548" y="9"/>
                  </a:lnTo>
                  <a:lnTo>
                    <a:pt x="548" y="8"/>
                  </a:lnTo>
                  <a:lnTo>
                    <a:pt x="548" y="7"/>
                  </a:lnTo>
                  <a:lnTo>
                    <a:pt x="550" y="7"/>
                  </a:lnTo>
                  <a:lnTo>
                    <a:pt x="550" y="6"/>
                  </a:lnTo>
                  <a:lnTo>
                    <a:pt x="550" y="5"/>
                  </a:lnTo>
                  <a:lnTo>
                    <a:pt x="551" y="4"/>
                  </a:lnTo>
                  <a:lnTo>
                    <a:pt x="551" y="2"/>
                  </a:lnTo>
                  <a:lnTo>
                    <a:pt x="551" y="4"/>
                  </a:lnTo>
                  <a:lnTo>
                    <a:pt x="552" y="4"/>
                  </a:lnTo>
                  <a:lnTo>
                    <a:pt x="554" y="4"/>
                  </a:lnTo>
                  <a:lnTo>
                    <a:pt x="554" y="5"/>
                  </a:lnTo>
                  <a:lnTo>
                    <a:pt x="555" y="6"/>
                  </a:lnTo>
                  <a:lnTo>
                    <a:pt x="556" y="7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5"/>
                  </a:lnTo>
                  <a:lnTo>
                    <a:pt x="558" y="4"/>
                  </a:lnTo>
                  <a:lnTo>
                    <a:pt x="556" y="4"/>
                  </a:lnTo>
                  <a:lnTo>
                    <a:pt x="556" y="2"/>
                  </a:lnTo>
                  <a:lnTo>
                    <a:pt x="555" y="1"/>
                  </a:lnTo>
                  <a:lnTo>
                    <a:pt x="555" y="0"/>
                  </a:lnTo>
                  <a:lnTo>
                    <a:pt x="556" y="0"/>
                  </a:lnTo>
                  <a:lnTo>
                    <a:pt x="561" y="1"/>
                  </a:lnTo>
                  <a:lnTo>
                    <a:pt x="562" y="2"/>
                  </a:lnTo>
                  <a:lnTo>
                    <a:pt x="562" y="4"/>
                  </a:lnTo>
                  <a:lnTo>
                    <a:pt x="562" y="5"/>
                  </a:lnTo>
                  <a:lnTo>
                    <a:pt x="563" y="4"/>
                  </a:lnTo>
                  <a:lnTo>
                    <a:pt x="565" y="2"/>
                  </a:lnTo>
                  <a:lnTo>
                    <a:pt x="567" y="1"/>
                  </a:lnTo>
                  <a:lnTo>
                    <a:pt x="570" y="4"/>
                  </a:lnTo>
                  <a:lnTo>
                    <a:pt x="574" y="4"/>
                  </a:lnTo>
                  <a:lnTo>
                    <a:pt x="578" y="6"/>
                  </a:lnTo>
                  <a:lnTo>
                    <a:pt x="579" y="7"/>
                  </a:lnTo>
                  <a:lnTo>
                    <a:pt x="580" y="9"/>
                  </a:lnTo>
                  <a:lnTo>
                    <a:pt x="581" y="10"/>
                  </a:lnTo>
                  <a:lnTo>
                    <a:pt x="584" y="10"/>
                  </a:lnTo>
                  <a:lnTo>
                    <a:pt x="585" y="10"/>
                  </a:lnTo>
                  <a:lnTo>
                    <a:pt x="588" y="13"/>
                  </a:lnTo>
                  <a:lnTo>
                    <a:pt x="589" y="12"/>
                  </a:lnTo>
                  <a:lnTo>
                    <a:pt x="590" y="10"/>
                  </a:lnTo>
                  <a:lnTo>
                    <a:pt x="591" y="10"/>
                  </a:lnTo>
                  <a:lnTo>
                    <a:pt x="593" y="9"/>
                  </a:lnTo>
                  <a:lnTo>
                    <a:pt x="593" y="8"/>
                  </a:lnTo>
                  <a:lnTo>
                    <a:pt x="594" y="6"/>
                  </a:lnTo>
                  <a:lnTo>
                    <a:pt x="595" y="6"/>
                  </a:lnTo>
                  <a:lnTo>
                    <a:pt x="596" y="7"/>
                  </a:lnTo>
                  <a:lnTo>
                    <a:pt x="597" y="7"/>
                  </a:lnTo>
                  <a:lnTo>
                    <a:pt x="598" y="6"/>
                  </a:lnTo>
                  <a:lnTo>
                    <a:pt x="599" y="5"/>
                  </a:lnTo>
                  <a:lnTo>
                    <a:pt x="601" y="5"/>
                  </a:lnTo>
                  <a:lnTo>
                    <a:pt x="602" y="5"/>
                  </a:lnTo>
                  <a:lnTo>
                    <a:pt x="603" y="6"/>
                  </a:lnTo>
                  <a:lnTo>
                    <a:pt x="603" y="7"/>
                  </a:lnTo>
                  <a:lnTo>
                    <a:pt x="602" y="8"/>
                  </a:lnTo>
                  <a:lnTo>
                    <a:pt x="603" y="8"/>
                  </a:lnTo>
                  <a:lnTo>
                    <a:pt x="604" y="10"/>
                  </a:lnTo>
                  <a:lnTo>
                    <a:pt x="606" y="14"/>
                  </a:lnTo>
                  <a:lnTo>
                    <a:pt x="607" y="15"/>
                  </a:lnTo>
                  <a:lnTo>
                    <a:pt x="607" y="16"/>
                  </a:lnTo>
                  <a:lnTo>
                    <a:pt x="607" y="18"/>
                  </a:lnTo>
                  <a:lnTo>
                    <a:pt x="606" y="19"/>
                  </a:lnTo>
                  <a:lnTo>
                    <a:pt x="607" y="21"/>
                  </a:lnTo>
                  <a:lnTo>
                    <a:pt x="606" y="22"/>
                  </a:lnTo>
                  <a:lnTo>
                    <a:pt x="606" y="23"/>
                  </a:lnTo>
                  <a:lnTo>
                    <a:pt x="606" y="24"/>
                  </a:lnTo>
                  <a:lnTo>
                    <a:pt x="607" y="25"/>
                  </a:lnTo>
                  <a:lnTo>
                    <a:pt x="607" y="26"/>
                  </a:lnTo>
                  <a:lnTo>
                    <a:pt x="607" y="27"/>
                  </a:lnTo>
                  <a:lnTo>
                    <a:pt x="607" y="29"/>
                  </a:lnTo>
                  <a:lnTo>
                    <a:pt x="608" y="30"/>
                  </a:lnTo>
                  <a:lnTo>
                    <a:pt x="610" y="30"/>
                  </a:lnTo>
                  <a:lnTo>
                    <a:pt x="611" y="31"/>
                  </a:lnTo>
                  <a:lnTo>
                    <a:pt x="612" y="31"/>
                  </a:lnTo>
                  <a:lnTo>
                    <a:pt x="613" y="31"/>
                  </a:lnTo>
                  <a:lnTo>
                    <a:pt x="614" y="32"/>
                  </a:lnTo>
                  <a:lnTo>
                    <a:pt x="614" y="33"/>
                  </a:lnTo>
                  <a:lnTo>
                    <a:pt x="614" y="34"/>
                  </a:lnTo>
                  <a:lnTo>
                    <a:pt x="613" y="35"/>
                  </a:lnTo>
                  <a:lnTo>
                    <a:pt x="612" y="35"/>
                  </a:lnTo>
                  <a:lnTo>
                    <a:pt x="611" y="37"/>
                  </a:lnTo>
                  <a:lnTo>
                    <a:pt x="611" y="38"/>
                  </a:lnTo>
                  <a:lnTo>
                    <a:pt x="611" y="41"/>
                  </a:lnTo>
                  <a:lnTo>
                    <a:pt x="612" y="42"/>
                  </a:lnTo>
                  <a:lnTo>
                    <a:pt x="612" y="43"/>
                  </a:lnTo>
                  <a:lnTo>
                    <a:pt x="612" y="44"/>
                  </a:lnTo>
                  <a:lnTo>
                    <a:pt x="613" y="44"/>
                  </a:lnTo>
                  <a:lnTo>
                    <a:pt x="613" y="46"/>
                  </a:lnTo>
                  <a:lnTo>
                    <a:pt x="612" y="48"/>
                  </a:lnTo>
                  <a:lnTo>
                    <a:pt x="611" y="48"/>
                  </a:lnTo>
                  <a:lnTo>
                    <a:pt x="610" y="48"/>
                  </a:lnTo>
                  <a:lnTo>
                    <a:pt x="608" y="48"/>
                  </a:lnTo>
                  <a:lnTo>
                    <a:pt x="607" y="48"/>
                  </a:lnTo>
                  <a:lnTo>
                    <a:pt x="607" y="49"/>
                  </a:lnTo>
                  <a:lnTo>
                    <a:pt x="607" y="50"/>
                  </a:lnTo>
                  <a:lnTo>
                    <a:pt x="608" y="50"/>
                  </a:lnTo>
                  <a:lnTo>
                    <a:pt x="608" y="51"/>
                  </a:lnTo>
                  <a:lnTo>
                    <a:pt x="608" y="52"/>
                  </a:lnTo>
                  <a:lnTo>
                    <a:pt x="608" y="54"/>
                  </a:lnTo>
                  <a:lnTo>
                    <a:pt x="610" y="54"/>
                  </a:lnTo>
                  <a:lnTo>
                    <a:pt x="610" y="55"/>
                  </a:lnTo>
                  <a:lnTo>
                    <a:pt x="611" y="55"/>
                  </a:lnTo>
                  <a:lnTo>
                    <a:pt x="611" y="57"/>
                  </a:lnTo>
                  <a:lnTo>
                    <a:pt x="612" y="57"/>
                  </a:lnTo>
                  <a:lnTo>
                    <a:pt x="613" y="57"/>
                  </a:lnTo>
                  <a:lnTo>
                    <a:pt x="614" y="56"/>
                  </a:lnTo>
                  <a:lnTo>
                    <a:pt x="615" y="54"/>
                  </a:lnTo>
                  <a:lnTo>
                    <a:pt x="615" y="52"/>
                  </a:lnTo>
                  <a:lnTo>
                    <a:pt x="616" y="54"/>
                  </a:lnTo>
                  <a:lnTo>
                    <a:pt x="617" y="54"/>
                  </a:lnTo>
                  <a:lnTo>
                    <a:pt x="619" y="54"/>
                  </a:lnTo>
                  <a:lnTo>
                    <a:pt x="619" y="55"/>
                  </a:lnTo>
                  <a:lnTo>
                    <a:pt x="620" y="57"/>
                  </a:lnTo>
                  <a:lnTo>
                    <a:pt x="621" y="56"/>
                  </a:lnTo>
                  <a:lnTo>
                    <a:pt x="622" y="56"/>
                  </a:lnTo>
                  <a:lnTo>
                    <a:pt x="622" y="57"/>
                  </a:lnTo>
                  <a:lnTo>
                    <a:pt x="623" y="57"/>
                  </a:lnTo>
                  <a:lnTo>
                    <a:pt x="624" y="57"/>
                  </a:lnTo>
                  <a:lnTo>
                    <a:pt x="625" y="56"/>
                  </a:lnTo>
                  <a:lnTo>
                    <a:pt x="625" y="54"/>
                  </a:lnTo>
                  <a:lnTo>
                    <a:pt x="625" y="52"/>
                  </a:lnTo>
                  <a:lnTo>
                    <a:pt x="625" y="51"/>
                  </a:lnTo>
                  <a:lnTo>
                    <a:pt x="627" y="51"/>
                  </a:lnTo>
                  <a:lnTo>
                    <a:pt x="631" y="51"/>
                  </a:lnTo>
                  <a:lnTo>
                    <a:pt x="632" y="51"/>
                  </a:lnTo>
                  <a:lnTo>
                    <a:pt x="632" y="52"/>
                  </a:lnTo>
                  <a:lnTo>
                    <a:pt x="633" y="52"/>
                  </a:lnTo>
                  <a:lnTo>
                    <a:pt x="634" y="55"/>
                  </a:lnTo>
                  <a:lnTo>
                    <a:pt x="634" y="56"/>
                  </a:lnTo>
                  <a:lnTo>
                    <a:pt x="636" y="56"/>
                  </a:lnTo>
                  <a:lnTo>
                    <a:pt x="637" y="56"/>
                  </a:lnTo>
                  <a:lnTo>
                    <a:pt x="637" y="55"/>
                  </a:lnTo>
                  <a:lnTo>
                    <a:pt x="637" y="54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1"/>
                  </a:lnTo>
                  <a:lnTo>
                    <a:pt x="634" y="50"/>
                  </a:lnTo>
                  <a:lnTo>
                    <a:pt x="634" y="49"/>
                  </a:lnTo>
                  <a:lnTo>
                    <a:pt x="634" y="48"/>
                  </a:lnTo>
                  <a:lnTo>
                    <a:pt x="633" y="47"/>
                  </a:lnTo>
                  <a:lnTo>
                    <a:pt x="633" y="46"/>
                  </a:lnTo>
                  <a:lnTo>
                    <a:pt x="636" y="46"/>
                  </a:lnTo>
                  <a:lnTo>
                    <a:pt x="637" y="47"/>
                  </a:lnTo>
                  <a:lnTo>
                    <a:pt x="638" y="48"/>
                  </a:lnTo>
                  <a:lnTo>
                    <a:pt x="639" y="49"/>
                  </a:lnTo>
                  <a:lnTo>
                    <a:pt x="639" y="50"/>
                  </a:lnTo>
                  <a:lnTo>
                    <a:pt x="640" y="51"/>
                  </a:lnTo>
                  <a:lnTo>
                    <a:pt x="641" y="51"/>
                  </a:lnTo>
                  <a:lnTo>
                    <a:pt x="640" y="52"/>
                  </a:lnTo>
                  <a:lnTo>
                    <a:pt x="640" y="54"/>
                  </a:lnTo>
                  <a:lnTo>
                    <a:pt x="642" y="55"/>
                  </a:lnTo>
                  <a:lnTo>
                    <a:pt x="645" y="56"/>
                  </a:lnTo>
                  <a:lnTo>
                    <a:pt x="643" y="57"/>
                  </a:lnTo>
                  <a:lnTo>
                    <a:pt x="642" y="57"/>
                  </a:lnTo>
                  <a:lnTo>
                    <a:pt x="642" y="58"/>
                  </a:lnTo>
                  <a:lnTo>
                    <a:pt x="641" y="57"/>
                  </a:lnTo>
                  <a:lnTo>
                    <a:pt x="641" y="58"/>
                  </a:lnTo>
                  <a:lnTo>
                    <a:pt x="641" y="59"/>
                  </a:lnTo>
                  <a:lnTo>
                    <a:pt x="642" y="59"/>
                  </a:lnTo>
                  <a:lnTo>
                    <a:pt x="642" y="60"/>
                  </a:lnTo>
                  <a:lnTo>
                    <a:pt x="642" y="62"/>
                  </a:lnTo>
                  <a:lnTo>
                    <a:pt x="642" y="64"/>
                  </a:lnTo>
                  <a:lnTo>
                    <a:pt x="641" y="64"/>
                  </a:lnTo>
                  <a:lnTo>
                    <a:pt x="641" y="65"/>
                  </a:lnTo>
                  <a:lnTo>
                    <a:pt x="642" y="65"/>
                  </a:lnTo>
                  <a:lnTo>
                    <a:pt x="642" y="66"/>
                  </a:lnTo>
                  <a:lnTo>
                    <a:pt x="643" y="66"/>
                  </a:lnTo>
                  <a:lnTo>
                    <a:pt x="645" y="65"/>
                  </a:lnTo>
                  <a:lnTo>
                    <a:pt x="645" y="64"/>
                  </a:lnTo>
                  <a:lnTo>
                    <a:pt x="646" y="63"/>
                  </a:lnTo>
                  <a:lnTo>
                    <a:pt x="647" y="63"/>
                  </a:lnTo>
                  <a:lnTo>
                    <a:pt x="649" y="64"/>
                  </a:lnTo>
                  <a:lnTo>
                    <a:pt x="649" y="62"/>
                  </a:lnTo>
                  <a:lnTo>
                    <a:pt x="649" y="60"/>
                  </a:lnTo>
                  <a:lnTo>
                    <a:pt x="649" y="59"/>
                  </a:lnTo>
                  <a:lnTo>
                    <a:pt x="648" y="59"/>
                  </a:lnTo>
                  <a:lnTo>
                    <a:pt x="647" y="59"/>
                  </a:lnTo>
                  <a:lnTo>
                    <a:pt x="645" y="59"/>
                  </a:lnTo>
                  <a:lnTo>
                    <a:pt x="645" y="58"/>
                  </a:lnTo>
                  <a:lnTo>
                    <a:pt x="646" y="58"/>
                  </a:lnTo>
                  <a:lnTo>
                    <a:pt x="646" y="57"/>
                  </a:lnTo>
                  <a:lnTo>
                    <a:pt x="647" y="56"/>
                  </a:lnTo>
                  <a:lnTo>
                    <a:pt x="648" y="56"/>
                  </a:lnTo>
                  <a:lnTo>
                    <a:pt x="651" y="56"/>
                  </a:lnTo>
                  <a:lnTo>
                    <a:pt x="655" y="57"/>
                  </a:lnTo>
                  <a:lnTo>
                    <a:pt x="656" y="56"/>
                  </a:lnTo>
                  <a:lnTo>
                    <a:pt x="656" y="57"/>
                  </a:lnTo>
                  <a:lnTo>
                    <a:pt x="656" y="58"/>
                  </a:lnTo>
                  <a:lnTo>
                    <a:pt x="657" y="59"/>
                  </a:lnTo>
                  <a:lnTo>
                    <a:pt x="658" y="60"/>
                  </a:lnTo>
                  <a:lnTo>
                    <a:pt x="658" y="62"/>
                  </a:lnTo>
                  <a:lnTo>
                    <a:pt x="658" y="63"/>
                  </a:lnTo>
                  <a:lnTo>
                    <a:pt x="662" y="63"/>
                  </a:lnTo>
                  <a:lnTo>
                    <a:pt x="666" y="64"/>
                  </a:lnTo>
                  <a:lnTo>
                    <a:pt x="666" y="63"/>
                  </a:lnTo>
                  <a:lnTo>
                    <a:pt x="667" y="63"/>
                  </a:lnTo>
                  <a:lnTo>
                    <a:pt x="668" y="63"/>
                  </a:lnTo>
                  <a:lnTo>
                    <a:pt x="668" y="64"/>
                  </a:lnTo>
                  <a:lnTo>
                    <a:pt x="670" y="64"/>
                  </a:lnTo>
                  <a:lnTo>
                    <a:pt x="670" y="63"/>
                  </a:lnTo>
                  <a:lnTo>
                    <a:pt x="670" y="62"/>
                  </a:lnTo>
                  <a:lnTo>
                    <a:pt x="671" y="62"/>
                  </a:lnTo>
                  <a:lnTo>
                    <a:pt x="672" y="60"/>
                  </a:lnTo>
                  <a:lnTo>
                    <a:pt x="672" y="59"/>
                  </a:lnTo>
                  <a:lnTo>
                    <a:pt x="672" y="58"/>
                  </a:lnTo>
                  <a:lnTo>
                    <a:pt x="673" y="58"/>
                  </a:lnTo>
                  <a:lnTo>
                    <a:pt x="674" y="58"/>
                  </a:lnTo>
                  <a:lnTo>
                    <a:pt x="674" y="59"/>
                  </a:lnTo>
                  <a:lnTo>
                    <a:pt x="675" y="59"/>
                  </a:lnTo>
                  <a:lnTo>
                    <a:pt x="674" y="66"/>
                  </a:lnTo>
                  <a:lnTo>
                    <a:pt x="674" y="67"/>
                  </a:lnTo>
                  <a:lnTo>
                    <a:pt x="673" y="67"/>
                  </a:lnTo>
                  <a:lnTo>
                    <a:pt x="670" y="67"/>
                  </a:lnTo>
                  <a:lnTo>
                    <a:pt x="668" y="67"/>
                  </a:lnTo>
                  <a:lnTo>
                    <a:pt x="667" y="68"/>
                  </a:lnTo>
                  <a:lnTo>
                    <a:pt x="668" y="69"/>
                  </a:lnTo>
                  <a:lnTo>
                    <a:pt x="666" y="71"/>
                  </a:lnTo>
                  <a:lnTo>
                    <a:pt x="665" y="71"/>
                  </a:lnTo>
                  <a:lnTo>
                    <a:pt x="665" y="75"/>
                  </a:lnTo>
                  <a:lnTo>
                    <a:pt x="664" y="75"/>
                  </a:lnTo>
                  <a:lnTo>
                    <a:pt x="663" y="75"/>
                  </a:lnTo>
                  <a:lnTo>
                    <a:pt x="663" y="76"/>
                  </a:lnTo>
                  <a:lnTo>
                    <a:pt x="663" y="77"/>
                  </a:lnTo>
                  <a:lnTo>
                    <a:pt x="664" y="79"/>
                  </a:lnTo>
                  <a:lnTo>
                    <a:pt x="663" y="80"/>
                  </a:lnTo>
                  <a:lnTo>
                    <a:pt x="667" y="82"/>
                  </a:lnTo>
                  <a:lnTo>
                    <a:pt x="666" y="84"/>
                  </a:lnTo>
                  <a:lnTo>
                    <a:pt x="667" y="85"/>
                  </a:lnTo>
                  <a:lnTo>
                    <a:pt x="668" y="84"/>
                  </a:lnTo>
                  <a:lnTo>
                    <a:pt x="671" y="83"/>
                  </a:lnTo>
                  <a:lnTo>
                    <a:pt x="671" y="82"/>
                  </a:lnTo>
                  <a:lnTo>
                    <a:pt x="672" y="81"/>
                  </a:lnTo>
                  <a:lnTo>
                    <a:pt x="672" y="80"/>
                  </a:lnTo>
                  <a:lnTo>
                    <a:pt x="673" y="80"/>
                  </a:lnTo>
                  <a:lnTo>
                    <a:pt x="673" y="79"/>
                  </a:lnTo>
                  <a:lnTo>
                    <a:pt x="673" y="77"/>
                  </a:lnTo>
                  <a:lnTo>
                    <a:pt x="674" y="77"/>
                  </a:lnTo>
                  <a:lnTo>
                    <a:pt x="675" y="77"/>
                  </a:lnTo>
                  <a:lnTo>
                    <a:pt x="676" y="79"/>
                  </a:lnTo>
                  <a:lnTo>
                    <a:pt x="677" y="79"/>
                  </a:lnTo>
                  <a:lnTo>
                    <a:pt x="679" y="77"/>
                  </a:lnTo>
                  <a:lnTo>
                    <a:pt x="680" y="76"/>
                  </a:lnTo>
                  <a:lnTo>
                    <a:pt x="681" y="76"/>
                  </a:lnTo>
                  <a:lnTo>
                    <a:pt x="681" y="77"/>
                  </a:lnTo>
                  <a:lnTo>
                    <a:pt x="683" y="77"/>
                  </a:lnTo>
                  <a:lnTo>
                    <a:pt x="683" y="79"/>
                  </a:lnTo>
                  <a:lnTo>
                    <a:pt x="683" y="80"/>
                  </a:lnTo>
                  <a:lnTo>
                    <a:pt x="684" y="80"/>
                  </a:lnTo>
                  <a:lnTo>
                    <a:pt x="685" y="80"/>
                  </a:lnTo>
                  <a:lnTo>
                    <a:pt x="685" y="79"/>
                  </a:lnTo>
                  <a:lnTo>
                    <a:pt x="688" y="79"/>
                  </a:lnTo>
                  <a:lnTo>
                    <a:pt x="688" y="80"/>
                  </a:lnTo>
                  <a:lnTo>
                    <a:pt x="689" y="81"/>
                  </a:lnTo>
                  <a:lnTo>
                    <a:pt x="689" y="82"/>
                  </a:lnTo>
                  <a:lnTo>
                    <a:pt x="690" y="83"/>
                  </a:lnTo>
                  <a:lnTo>
                    <a:pt x="691" y="84"/>
                  </a:lnTo>
                  <a:lnTo>
                    <a:pt x="692" y="83"/>
                  </a:lnTo>
                  <a:lnTo>
                    <a:pt x="693" y="80"/>
                  </a:lnTo>
                  <a:lnTo>
                    <a:pt x="693" y="79"/>
                  </a:lnTo>
                  <a:lnTo>
                    <a:pt x="692" y="79"/>
                  </a:lnTo>
                  <a:lnTo>
                    <a:pt x="692" y="76"/>
                  </a:lnTo>
                  <a:lnTo>
                    <a:pt x="693" y="75"/>
                  </a:lnTo>
                  <a:lnTo>
                    <a:pt x="697" y="75"/>
                  </a:lnTo>
                  <a:lnTo>
                    <a:pt x="698" y="75"/>
                  </a:lnTo>
                  <a:lnTo>
                    <a:pt x="698" y="73"/>
                  </a:lnTo>
                  <a:lnTo>
                    <a:pt x="698" y="72"/>
                  </a:lnTo>
                  <a:lnTo>
                    <a:pt x="699" y="72"/>
                  </a:lnTo>
                  <a:lnTo>
                    <a:pt x="700" y="72"/>
                  </a:lnTo>
                  <a:lnTo>
                    <a:pt x="700" y="71"/>
                  </a:lnTo>
                  <a:lnTo>
                    <a:pt x="701" y="69"/>
                  </a:lnTo>
                  <a:lnTo>
                    <a:pt x="701" y="68"/>
                  </a:lnTo>
                  <a:lnTo>
                    <a:pt x="702" y="68"/>
                  </a:lnTo>
                  <a:lnTo>
                    <a:pt x="703" y="68"/>
                  </a:lnTo>
                  <a:lnTo>
                    <a:pt x="705" y="68"/>
                  </a:lnTo>
                  <a:lnTo>
                    <a:pt x="707" y="69"/>
                  </a:lnTo>
                  <a:lnTo>
                    <a:pt x="708" y="69"/>
                  </a:lnTo>
                  <a:lnTo>
                    <a:pt x="710" y="67"/>
                  </a:lnTo>
                  <a:lnTo>
                    <a:pt x="714" y="65"/>
                  </a:lnTo>
                  <a:lnTo>
                    <a:pt x="717" y="62"/>
                  </a:lnTo>
                  <a:lnTo>
                    <a:pt x="716" y="59"/>
                  </a:lnTo>
                  <a:lnTo>
                    <a:pt x="717" y="58"/>
                  </a:lnTo>
                  <a:lnTo>
                    <a:pt x="718" y="57"/>
                  </a:lnTo>
                  <a:lnTo>
                    <a:pt x="719" y="57"/>
                  </a:lnTo>
                  <a:lnTo>
                    <a:pt x="722" y="57"/>
                  </a:lnTo>
                  <a:lnTo>
                    <a:pt x="723" y="57"/>
                  </a:lnTo>
                  <a:lnTo>
                    <a:pt x="724" y="57"/>
                  </a:lnTo>
                  <a:lnTo>
                    <a:pt x="725" y="56"/>
                  </a:lnTo>
                  <a:lnTo>
                    <a:pt x="728" y="55"/>
                  </a:lnTo>
                  <a:lnTo>
                    <a:pt x="733" y="52"/>
                  </a:lnTo>
                  <a:lnTo>
                    <a:pt x="736" y="51"/>
                  </a:lnTo>
                  <a:lnTo>
                    <a:pt x="736" y="50"/>
                  </a:lnTo>
                  <a:lnTo>
                    <a:pt x="736" y="49"/>
                  </a:lnTo>
                  <a:lnTo>
                    <a:pt x="736" y="48"/>
                  </a:lnTo>
                  <a:lnTo>
                    <a:pt x="737" y="47"/>
                  </a:lnTo>
                  <a:lnTo>
                    <a:pt x="742" y="48"/>
                  </a:lnTo>
                  <a:lnTo>
                    <a:pt x="743" y="48"/>
                  </a:lnTo>
                  <a:lnTo>
                    <a:pt x="745" y="47"/>
                  </a:lnTo>
                  <a:lnTo>
                    <a:pt x="746" y="47"/>
                  </a:lnTo>
                  <a:lnTo>
                    <a:pt x="748" y="46"/>
                  </a:lnTo>
                  <a:lnTo>
                    <a:pt x="748" y="44"/>
                  </a:lnTo>
                  <a:lnTo>
                    <a:pt x="748" y="43"/>
                  </a:lnTo>
                  <a:lnTo>
                    <a:pt x="749" y="43"/>
                  </a:lnTo>
                  <a:lnTo>
                    <a:pt x="749" y="42"/>
                  </a:lnTo>
                  <a:lnTo>
                    <a:pt x="750" y="43"/>
                  </a:lnTo>
                  <a:lnTo>
                    <a:pt x="751" y="43"/>
                  </a:lnTo>
                  <a:lnTo>
                    <a:pt x="752" y="42"/>
                  </a:lnTo>
                  <a:lnTo>
                    <a:pt x="753" y="42"/>
                  </a:lnTo>
                  <a:lnTo>
                    <a:pt x="754" y="42"/>
                  </a:lnTo>
                  <a:lnTo>
                    <a:pt x="754" y="43"/>
                  </a:lnTo>
                  <a:lnTo>
                    <a:pt x="753" y="43"/>
                  </a:lnTo>
                  <a:lnTo>
                    <a:pt x="751" y="44"/>
                  </a:lnTo>
                  <a:lnTo>
                    <a:pt x="750" y="46"/>
                  </a:lnTo>
                  <a:lnTo>
                    <a:pt x="751" y="46"/>
                  </a:lnTo>
                  <a:lnTo>
                    <a:pt x="752" y="47"/>
                  </a:lnTo>
                  <a:lnTo>
                    <a:pt x="752" y="48"/>
                  </a:lnTo>
                  <a:lnTo>
                    <a:pt x="752" y="49"/>
                  </a:lnTo>
                  <a:lnTo>
                    <a:pt x="752" y="50"/>
                  </a:lnTo>
                  <a:lnTo>
                    <a:pt x="751" y="50"/>
                  </a:lnTo>
                  <a:lnTo>
                    <a:pt x="751" y="51"/>
                  </a:lnTo>
                  <a:lnTo>
                    <a:pt x="751" y="52"/>
                  </a:lnTo>
                  <a:lnTo>
                    <a:pt x="750" y="54"/>
                  </a:lnTo>
                  <a:lnTo>
                    <a:pt x="750" y="55"/>
                  </a:lnTo>
                  <a:lnTo>
                    <a:pt x="748" y="56"/>
                  </a:lnTo>
                  <a:lnTo>
                    <a:pt x="746" y="56"/>
                  </a:lnTo>
                  <a:lnTo>
                    <a:pt x="743" y="55"/>
                  </a:lnTo>
                  <a:lnTo>
                    <a:pt x="742" y="55"/>
                  </a:lnTo>
                  <a:lnTo>
                    <a:pt x="741" y="55"/>
                  </a:lnTo>
                  <a:lnTo>
                    <a:pt x="743" y="59"/>
                  </a:lnTo>
                  <a:lnTo>
                    <a:pt x="743" y="60"/>
                  </a:lnTo>
                  <a:lnTo>
                    <a:pt x="744" y="62"/>
                  </a:lnTo>
                  <a:lnTo>
                    <a:pt x="744" y="63"/>
                  </a:lnTo>
                  <a:lnTo>
                    <a:pt x="746" y="65"/>
                  </a:lnTo>
                  <a:lnTo>
                    <a:pt x="750" y="67"/>
                  </a:lnTo>
                  <a:lnTo>
                    <a:pt x="754" y="71"/>
                  </a:lnTo>
                  <a:lnTo>
                    <a:pt x="759" y="75"/>
                  </a:lnTo>
                  <a:lnTo>
                    <a:pt x="763" y="79"/>
                  </a:lnTo>
                  <a:lnTo>
                    <a:pt x="768" y="82"/>
                  </a:lnTo>
                  <a:lnTo>
                    <a:pt x="771" y="85"/>
                  </a:lnTo>
                  <a:lnTo>
                    <a:pt x="775" y="89"/>
                  </a:lnTo>
                  <a:lnTo>
                    <a:pt x="776" y="90"/>
                  </a:lnTo>
                  <a:lnTo>
                    <a:pt x="778" y="92"/>
                  </a:lnTo>
                  <a:lnTo>
                    <a:pt x="780" y="97"/>
                  </a:lnTo>
                  <a:lnTo>
                    <a:pt x="783" y="99"/>
                  </a:lnTo>
                  <a:lnTo>
                    <a:pt x="785" y="104"/>
                  </a:lnTo>
                  <a:lnTo>
                    <a:pt x="787" y="109"/>
                  </a:lnTo>
                  <a:lnTo>
                    <a:pt x="791" y="114"/>
                  </a:lnTo>
                  <a:lnTo>
                    <a:pt x="793" y="118"/>
                  </a:lnTo>
                  <a:lnTo>
                    <a:pt x="796" y="125"/>
                  </a:lnTo>
                  <a:lnTo>
                    <a:pt x="800" y="132"/>
                  </a:lnTo>
                  <a:lnTo>
                    <a:pt x="803" y="138"/>
                  </a:lnTo>
                  <a:lnTo>
                    <a:pt x="806" y="144"/>
                  </a:lnTo>
                  <a:lnTo>
                    <a:pt x="810" y="150"/>
                  </a:lnTo>
                  <a:lnTo>
                    <a:pt x="812" y="155"/>
                  </a:lnTo>
                  <a:lnTo>
                    <a:pt x="813" y="157"/>
                  </a:lnTo>
                  <a:lnTo>
                    <a:pt x="815" y="159"/>
                  </a:lnTo>
                  <a:lnTo>
                    <a:pt x="818" y="165"/>
                  </a:lnTo>
                  <a:lnTo>
                    <a:pt x="820" y="169"/>
                  </a:lnTo>
                  <a:lnTo>
                    <a:pt x="822" y="174"/>
                  </a:lnTo>
                  <a:lnTo>
                    <a:pt x="824" y="178"/>
                  </a:lnTo>
                  <a:lnTo>
                    <a:pt x="827" y="184"/>
                  </a:lnTo>
                  <a:lnTo>
                    <a:pt x="828" y="186"/>
                  </a:lnTo>
                  <a:lnTo>
                    <a:pt x="829" y="189"/>
                  </a:lnTo>
                  <a:lnTo>
                    <a:pt x="829" y="191"/>
                  </a:lnTo>
                  <a:lnTo>
                    <a:pt x="830" y="192"/>
                  </a:lnTo>
                  <a:lnTo>
                    <a:pt x="831" y="193"/>
                  </a:lnTo>
                  <a:lnTo>
                    <a:pt x="832" y="194"/>
                  </a:lnTo>
                  <a:lnTo>
                    <a:pt x="831" y="192"/>
                  </a:lnTo>
                  <a:lnTo>
                    <a:pt x="831" y="191"/>
                  </a:lnTo>
                  <a:lnTo>
                    <a:pt x="832" y="190"/>
                  </a:lnTo>
                  <a:lnTo>
                    <a:pt x="834" y="191"/>
                  </a:lnTo>
                  <a:lnTo>
                    <a:pt x="835" y="191"/>
                  </a:lnTo>
                  <a:lnTo>
                    <a:pt x="835" y="190"/>
                  </a:lnTo>
                  <a:lnTo>
                    <a:pt x="835" y="189"/>
                  </a:lnTo>
                  <a:lnTo>
                    <a:pt x="836" y="189"/>
                  </a:lnTo>
                  <a:lnTo>
                    <a:pt x="837" y="189"/>
                  </a:lnTo>
                  <a:lnTo>
                    <a:pt x="837" y="188"/>
                  </a:lnTo>
                  <a:lnTo>
                    <a:pt x="838" y="188"/>
                  </a:lnTo>
                  <a:lnTo>
                    <a:pt x="839" y="188"/>
                  </a:lnTo>
                  <a:lnTo>
                    <a:pt x="840" y="186"/>
                  </a:lnTo>
                  <a:lnTo>
                    <a:pt x="841" y="185"/>
                  </a:lnTo>
                  <a:lnTo>
                    <a:pt x="843" y="184"/>
                  </a:lnTo>
                  <a:lnTo>
                    <a:pt x="843" y="183"/>
                  </a:lnTo>
                  <a:lnTo>
                    <a:pt x="843" y="182"/>
                  </a:lnTo>
                  <a:lnTo>
                    <a:pt x="841" y="181"/>
                  </a:lnTo>
                  <a:lnTo>
                    <a:pt x="840" y="180"/>
                  </a:lnTo>
                  <a:lnTo>
                    <a:pt x="840" y="178"/>
                  </a:lnTo>
                  <a:lnTo>
                    <a:pt x="841" y="177"/>
                  </a:lnTo>
                  <a:lnTo>
                    <a:pt x="841" y="176"/>
                  </a:lnTo>
                  <a:lnTo>
                    <a:pt x="843" y="176"/>
                  </a:lnTo>
                  <a:lnTo>
                    <a:pt x="845" y="176"/>
                  </a:lnTo>
                  <a:lnTo>
                    <a:pt x="846" y="176"/>
                  </a:lnTo>
                  <a:lnTo>
                    <a:pt x="846" y="175"/>
                  </a:lnTo>
                  <a:lnTo>
                    <a:pt x="846" y="174"/>
                  </a:lnTo>
                  <a:lnTo>
                    <a:pt x="846" y="173"/>
                  </a:lnTo>
                  <a:lnTo>
                    <a:pt x="847" y="173"/>
                  </a:lnTo>
                  <a:lnTo>
                    <a:pt x="847" y="172"/>
                  </a:lnTo>
                  <a:lnTo>
                    <a:pt x="850" y="174"/>
                  </a:lnTo>
                  <a:lnTo>
                    <a:pt x="852" y="174"/>
                  </a:lnTo>
                  <a:lnTo>
                    <a:pt x="852" y="173"/>
                  </a:lnTo>
                  <a:lnTo>
                    <a:pt x="853" y="173"/>
                  </a:lnTo>
                  <a:lnTo>
                    <a:pt x="854" y="174"/>
                  </a:lnTo>
                  <a:lnTo>
                    <a:pt x="854" y="175"/>
                  </a:lnTo>
                  <a:lnTo>
                    <a:pt x="854" y="176"/>
                  </a:lnTo>
                  <a:lnTo>
                    <a:pt x="855" y="176"/>
                  </a:lnTo>
                  <a:lnTo>
                    <a:pt x="856" y="177"/>
                  </a:lnTo>
                  <a:lnTo>
                    <a:pt x="857" y="177"/>
                  </a:lnTo>
                  <a:lnTo>
                    <a:pt x="858" y="176"/>
                  </a:lnTo>
                  <a:lnTo>
                    <a:pt x="860" y="177"/>
                  </a:lnTo>
                  <a:lnTo>
                    <a:pt x="860" y="178"/>
                  </a:lnTo>
                  <a:lnTo>
                    <a:pt x="857" y="183"/>
                  </a:lnTo>
                  <a:lnTo>
                    <a:pt x="857" y="185"/>
                  </a:lnTo>
                  <a:lnTo>
                    <a:pt x="857" y="186"/>
                  </a:lnTo>
                  <a:lnTo>
                    <a:pt x="858" y="186"/>
                  </a:lnTo>
                  <a:lnTo>
                    <a:pt x="860" y="186"/>
                  </a:lnTo>
                  <a:lnTo>
                    <a:pt x="862" y="185"/>
                  </a:lnTo>
                  <a:lnTo>
                    <a:pt x="865" y="185"/>
                  </a:lnTo>
                  <a:lnTo>
                    <a:pt x="865" y="188"/>
                  </a:lnTo>
                  <a:lnTo>
                    <a:pt x="865" y="189"/>
                  </a:lnTo>
                  <a:lnTo>
                    <a:pt x="866" y="190"/>
                  </a:lnTo>
                  <a:lnTo>
                    <a:pt x="867" y="191"/>
                  </a:lnTo>
                  <a:lnTo>
                    <a:pt x="866" y="192"/>
                  </a:lnTo>
                  <a:lnTo>
                    <a:pt x="866" y="193"/>
                  </a:lnTo>
                  <a:lnTo>
                    <a:pt x="866" y="194"/>
                  </a:lnTo>
                  <a:lnTo>
                    <a:pt x="872" y="194"/>
                  </a:lnTo>
                  <a:lnTo>
                    <a:pt x="873" y="194"/>
                  </a:lnTo>
                  <a:lnTo>
                    <a:pt x="873" y="193"/>
                  </a:lnTo>
                  <a:lnTo>
                    <a:pt x="874" y="193"/>
                  </a:lnTo>
                  <a:lnTo>
                    <a:pt x="875" y="193"/>
                  </a:lnTo>
                  <a:lnTo>
                    <a:pt x="878" y="193"/>
                  </a:lnTo>
                  <a:lnTo>
                    <a:pt x="879" y="193"/>
                  </a:lnTo>
                  <a:lnTo>
                    <a:pt x="880" y="193"/>
                  </a:lnTo>
                  <a:lnTo>
                    <a:pt x="881" y="194"/>
                  </a:lnTo>
                  <a:lnTo>
                    <a:pt x="882" y="196"/>
                  </a:lnTo>
                  <a:lnTo>
                    <a:pt x="884" y="196"/>
                  </a:lnTo>
                  <a:lnTo>
                    <a:pt x="886" y="196"/>
                  </a:lnTo>
                  <a:lnTo>
                    <a:pt x="886" y="194"/>
                  </a:lnTo>
                  <a:lnTo>
                    <a:pt x="887" y="194"/>
                  </a:lnTo>
                  <a:lnTo>
                    <a:pt x="888" y="194"/>
                  </a:lnTo>
                  <a:lnTo>
                    <a:pt x="889" y="194"/>
                  </a:lnTo>
                  <a:lnTo>
                    <a:pt x="890" y="194"/>
                  </a:lnTo>
                  <a:lnTo>
                    <a:pt x="891" y="194"/>
                  </a:lnTo>
                  <a:lnTo>
                    <a:pt x="892" y="196"/>
                  </a:lnTo>
                  <a:lnTo>
                    <a:pt x="896" y="193"/>
                  </a:lnTo>
                  <a:lnTo>
                    <a:pt x="897" y="192"/>
                  </a:lnTo>
                  <a:lnTo>
                    <a:pt x="898" y="192"/>
                  </a:lnTo>
                  <a:lnTo>
                    <a:pt x="898" y="189"/>
                  </a:lnTo>
                  <a:lnTo>
                    <a:pt x="898" y="188"/>
                  </a:lnTo>
                  <a:lnTo>
                    <a:pt x="899" y="188"/>
                  </a:lnTo>
                  <a:lnTo>
                    <a:pt x="901" y="189"/>
                  </a:lnTo>
                  <a:lnTo>
                    <a:pt x="905" y="189"/>
                  </a:lnTo>
                  <a:lnTo>
                    <a:pt x="906" y="189"/>
                  </a:lnTo>
                  <a:lnTo>
                    <a:pt x="906" y="188"/>
                  </a:lnTo>
                  <a:lnTo>
                    <a:pt x="907" y="186"/>
                  </a:lnTo>
                  <a:lnTo>
                    <a:pt x="908" y="184"/>
                  </a:lnTo>
                  <a:lnTo>
                    <a:pt x="909" y="184"/>
                  </a:lnTo>
                  <a:lnTo>
                    <a:pt x="910" y="184"/>
                  </a:lnTo>
                  <a:lnTo>
                    <a:pt x="913" y="184"/>
                  </a:lnTo>
                  <a:lnTo>
                    <a:pt x="916" y="184"/>
                  </a:lnTo>
                  <a:lnTo>
                    <a:pt x="916" y="185"/>
                  </a:lnTo>
                  <a:lnTo>
                    <a:pt x="917" y="186"/>
                  </a:lnTo>
                  <a:lnTo>
                    <a:pt x="921" y="186"/>
                  </a:lnTo>
                  <a:lnTo>
                    <a:pt x="921" y="188"/>
                  </a:lnTo>
                  <a:lnTo>
                    <a:pt x="922" y="189"/>
                  </a:lnTo>
                  <a:lnTo>
                    <a:pt x="923" y="189"/>
                  </a:lnTo>
                  <a:lnTo>
                    <a:pt x="924" y="189"/>
                  </a:lnTo>
                  <a:lnTo>
                    <a:pt x="925" y="189"/>
                  </a:lnTo>
                  <a:lnTo>
                    <a:pt x="925" y="190"/>
                  </a:lnTo>
                  <a:lnTo>
                    <a:pt x="926" y="190"/>
                  </a:lnTo>
                  <a:lnTo>
                    <a:pt x="926" y="191"/>
                  </a:lnTo>
                  <a:lnTo>
                    <a:pt x="927" y="192"/>
                  </a:lnTo>
                  <a:lnTo>
                    <a:pt x="929" y="193"/>
                  </a:lnTo>
                  <a:lnTo>
                    <a:pt x="929" y="196"/>
                  </a:lnTo>
                  <a:lnTo>
                    <a:pt x="930" y="197"/>
                  </a:lnTo>
                  <a:lnTo>
                    <a:pt x="932" y="199"/>
                  </a:lnTo>
                  <a:lnTo>
                    <a:pt x="933" y="200"/>
                  </a:lnTo>
                  <a:lnTo>
                    <a:pt x="933" y="201"/>
                  </a:lnTo>
                  <a:lnTo>
                    <a:pt x="933" y="202"/>
                  </a:lnTo>
                  <a:lnTo>
                    <a:pt x="934" y="202"/>
                  </a:lnTo>
                  <a:lnTo>
                    <a:pt x="934" y="203"/>
                  </a:lnTo>
                  <a:lnTo>
                    <a:pt x="934" y="205"/>
                  </a:lnTo>
                  <a:lnTo>
                    <a:pt x="934" y="206"/>
                  </a:lnTo>
                  <a:lnTo>
                    <a:pt x="934" y="208"/>
                  </a:lnTo>
                  <a:lnTo>
                    <a:pt x="935" y="209"/>
                  </a:lnTo>
                  <a:lnTo>
                    <a:pt x="935" y="210"/>
                  </a:lnTo>
                  <a:lnTo>
                    <a:pt x="935" y="211"/>
                  </a:lnTo>
                  <a:lnTo>
                    <a:pt x="935" y="213"/>
                  </a:lnTo>
                  <a:lnTo>
                    <a:pt x="936" y="214"/>
                  </a:lnTo>
                  <a:lnTo>
                    <a:pt x="938" y="214"/>
                  </a:lnTo>
                  <a:lnTo>
                    <a:pt x="938" y="215"/>
                  </a:lnTo>
                  <a:lnTo>
                    <a:pt x="939" y="215"/>
                  </a:lnTo>
                  <a:lnTo>
                    <a:pt x="940" y="215"/>
                  </a:lnTo>
                  <a:lnTo>
                    <a:pt x="941" y="214"/>
                  </a:lnTo>
                  <a:lnTo>
                    <a:pt x="942" y="215"/>
                  </a:lnTo>
                  <a:lnTo>
                    <a:pt x="942" y="216"/>
                  </a:lnTo>
                  <a:lnTo>
                    <a:pt x="943" y="216"/>
                  </a:lnTo>
                  <a:lnTo>
                    <a:pt x="944" y="216"/>
                  </a:lnTo>
                  <a:lnTo>
                    <a:pt x="945" y="216"/>
                  </a:lnTo>
                  <a:lnTo>
                    <a:pt x="947" y="217"/>
                  </a:lnTo>
                  <a:lnTo>
                    <a:pt x="948" y="218"/>
                  </a:lnTo>
                  <a:lnTo>
                    <a:pt x="949" y="218"/>
                  </a:lnTo>
                  <a:lnTo>
                    <a:pt x="950" y="218"/>
                  </a:lnTo>
                  <a:lnTo>
                    <a:pt x="950" y="221"/>
                  </a:lnTo>
                  <a:lnTo>
                    <a:pt x="951" y="221"/>
                  </a:lnTo>
                  <a:lnTo>
                    <a:pt x="951" y="219"/>
                  </a:lnTo>
                  <a:lnTo>
                    <a:pt x="952" y="219"/>
                  </a:lnTo>
                  <a:lnTo>
                    <a:pt x="955" y="221"/>
                  </a:lnTo>
                  <a:lnTo>
                    <a:pt x="955" y="222"/>
                  </a:lnTo>
                  <a:lnTo>
                    <a:pt x="956" y="223"/>
                  </a:lnTo>
                  <a:lnTo>
                    <a:pt x="955" y="224"/>
                  </a:lnTo>
                  <a:lnTo>
                    <a:pt x="953" y="224"/>
                  </a:lnTo>
                  <a:lnTo>
                    <a:pt x="953" y="226"/>
                  </a:lnTo>
                  <a:lnTo>
                    <a:pt x="953" y="227"/>
                  </a:lnTo>
                  <a:lnTo>
                    <a:pt x="955" y="227"/>
                  </a:lnTo>
                  <a:lnTo>
                    <a:pt x="956" y="227"/>
                  </a:lnTo>
                  <a:lnTo>
                    <a:pt x="956" y="228"/>
                  </a:lnTo>
                  <a:lnTo>
                    <a:pt x="957" y="230"/>
                  </a:lnTo>
                  <a:lnTo>
                    <a:pt x="957" y="231"/>
                  </a:lnTo>
                  <a:lnTo>
                    <a:pt x="957" y="232"/>
                  </a:lnTo>
                  <a:lnTo>
                    <a:pt x="959" y="234"/>
                  </a:lnTo>
                  <a:lnTo>
                    <a:pt x="959" y="235"/>
                  </a:lnTo>
                  <a:lnTo>
                    <a:pt x="959" y="238"/>
                  </a:lnTo>
                  <a:lnTo>
                    <a:pt x="960" y="239"/>
                  </a:lnTo>
                  <a:lnTo>
                    <a:pt x="961" y="240"/>
                  </a:lnTo>
                  <a:lnTo>
                    <a:pt x="962" y="239"/>
                  </a:lnTo>
                  <a:lnTo>
                    <a:pt x="964" y="239"/>
                  </a:lnTo>
                  <a:lnTo>
                    <a:pt x="965" y="239"/>
                  </a:lnTo>
                  <a:lnTo>
                    <a:pt x="966" y="239"/>
                  </a:lnTo>
                  <a:lnTo>
                    <a:pt x="966" y="240"/>
                  </a:lnTo>
                  <a:lnTo>
                    <a:pt x="967" y="240"/>
                  </a:lnTo>
                  <a:lnTo>
                    <a:pt x="968" y="239"/>
                  </a:lnTo>
                  <a:lnTo>
                    <a:pt x="969" y="239"/>
                  </a:lnTo>
                  <a:lnTo>
                    <a:pt x="969" y="238"/>
                  </a:lnTo>
                  <a:lnTo>
                    <a:pt x="970" y="238"/>
                  </a:lnTo>
                  <a:lnTo>
                    <a:pt x="970" y="239"/>
                  </a:lnTo>
                  <a:lnTo>
                    <a:pt x="970" y="240"/>
                  </a:lnTo>
                  <a:lnTo>
                    <a:pt x="971" y="240"/>
                  </a:lnTo>
                  <a:lnTo>
                    <a:pt x="973" y="240"/>
                  </a:lnTo>
                  <a:lnTo>
                    <a:pt x="974" y="240"/>
                  </a:lnTo>
                  <a:lnTo>
                    <a:pt x="974" y="241"/>
                  </a:lnTo>
                  <a:lnTo>
                    <a:pt x="975" y="241"/>
                  </a:lnTo>
                  <a:lnTo>
                    <a:pt x="976" y="241"/>
                  </a:lnTo>
                  <a:lnTo>
                    <a:pt x="976" y="240"/>
                  </a:lnTo>
                  <a:lnTo>
                    <a:pt x="977" y="240"/>
                  </a:lnTo>
                  <a:lnTo>
                    <a:pt x="978" y="240"/>
                  </a:lnTo>
                  <a:lnTo>
                    <a:pt x="978" y="241"/>
                  </a:lnTo>
                  <a:lnTo>
                    <a:pt x="977" y="242"/>
                  </a:lnTo>
                  <a:lnTo>
                    <a:pt x="977" y="243"/>
                  </a:lnTo>
                  <a:lnTo>
                    <a:pt x="978" y="243"/>
                  </a:lnTo>
                  <a:lnTo>
                    <a:pt x="979" y="243"/>
                  </a:lnTo>
                  <a:lnTo>
                    <a:pt x="981" y="242"/>
                  </a:lnTo>
                  <a:lnTo>
                    <a:pt x="982" y="242"/>
                  </a:lnTo>
                  <a:lnTo>
                    <a:pt x="983" y="243"/>
                  </a:lnTo>
                  <a:lnTo>
                    <a:pt x="984" y="244"/>
                  </a:lnTo>
                  <a:lnTo>
                    <a:pt x="985" y="243"/>
                  </a:lnTo>
                  <a:lnTo>
                    <a:pt x="985" y="241"/>
                  </a:lnTo>
                  <a:lnTo>
                    <a:pt x="986" y="240"/>
                  </a:lnTo>
                  <a:lnTo>
                    <a:pt x="987" y="239"/>
                  </a:lnTo>
                  <a:lnTo>
                    <a:pt x="990" y="238"/>
                  </a:lnTo>
                  <a:lnTo>
                    <a:pt x="991" y="236"/>
                  </a:lnTo>
                  <a:lnTo>
                    <a:pt x="992" y="235"/>
                  </a:lnTo>
                  <a:lnTo>
                    <a:pt x="991" y="235"/>
                  </a:lnTo>
                  <a:lnTo>
                    <a:pt x="991" y="234"/>
                  </a:lnTo>
                  <a:lnTo>
                    <a:pt x="992" y="234"/>
                  </a:lnTo>
                  <a:lnTo>
                    <a:pt x="993" y="233"/>
                  </a:lnTo>
                  <a:lnTo>
                    <a:pt x="994" y="233"/>
                  </a:lnTo>
                  <a:lnTo>
                    <a:pt x="994" y="232"/>
                  </a:lnTo>
                  <a:lnTo>
                    <a:pt x="994" y="231"/>
                  </a:lnTo>
                  <a:lnTo>
                    <a:pt x="995" y="232"/>
                  </a:lnTo>
                  <a:lnTo>
                    <a:pt x="996" y="232"/>
                  </a:lnTo>
                  <a:lnTo>
                    <a:pt x="998" y="232"/>
                  </a:lnTo>
                  <a:lnTo>
                    <a:pt x="999" y="232"/>
                  </a:lnTo>
                  <a:lnTo>
                    <a:pt x="998" y="233"/>
                  </a:lnTo>
                  <a:lnTo>
                    <a:pt x="998" y="234"/>
                  </a:lnTo>
                  <a:lnTo>
                    <a:pt x="999" y="235"/>
                  </a:lnTo>
                  <a:lnTo>
                    <a:pt x="998" y="236"/>
                  </a:lnTo>
                  <a:lnTo>
                    <a:pt x="996" y="236"/>
                  </a:lnTo>
                  <a:lnTo>
                    <a:pt x="995" y="236"/>
                  </a:lnTo>
                  <a:lnTo>
                    <a:pt x="994" y="238"/>
                  </a:lnTo>
                  <a:lnTo>
                    <a:pt x="994" y="239"/>
                  </a:lnTo>
                  <a:lnTo>
                    <a:pt x="994" y="240"/>
                  </a:lnTo>
                  <a:lnTo>
                    <a:pt x="995" y="240"/>
                  </a:lnTo>
                  <a:lnTo>
                    <a:pt x="995" y="241"/>
                  </a:lnTo>
                  <a:lnTo>
                    <a:pt x="996" y="241"/>
                  </a:lnTo>
                  <a:lnTo>
                    <a:pt x="998" y="241"/>
                  </a:lnTo>
                  <a:lnTo>
                    <a:pt x="1000" y="242"/>
                  </a:lnTo>
                  <a:lnTo>
                    <a:pt x="1000" y="243"/>
                  </a:lnTo>
                  <a:lnTo>
                    <a:pt x="1000" y="244"/>
                  </a:lnTo>
                  <a:lnTo>
                    <a:pt x="1000" y="246"/>
                  </a:lnTo>
                  <a:lnTo>
                    <a:pt x="1001" y="246"/>
                  </a:lnTo>
                  <a:lnTo>
                    <a:pt x="1002" y="247"/>
                  </a:lnTo>
                  <a:lnTo>
                    <a:pt x="1002" y="248"/>
                  </a:lnTo>
                  <a:lnTo>
                    <a:pt x="1002" y="249"/>
                  </a:lnTo>
                  <a:lnTo>
                    <a:pt x="1004" y="251"/>
                  </a:lnTo>
                  <a:lnTo>
                    <a:pt x="1004" y="252"/>
                  </a:lnTo>
                  <a:lnTo>
                    <a:pt x="1005" y="252"/>
                  </a:lnTo>
                  <a:lnTo>
                    <a:pt x="1007" y="252"/>
                  </a:lnTo>
                  <a:lnTo>
                    <a:pt x="1008" y="252"/>
                  </a:lnTo>
                  <a:lnTo>
                    <a:pt x="1009" y="252"/>
                  </a:lnTo>
                  <a:lnTo>
                    <a:pt x="1010" y="253"/>
                  </a:lnTo>
                  <a:lnTo>
                    <a:pt x="1011" y="253"/>
                  </a:lnTo>
                  <a:lnTo>
                    <a:pt x="1011" y="255"/>
                  </a:lnTo>
                  <a:lnTo>
                    <a:pt x="1012" y="257"/>
                  </a:lnTo>
                  <a:lnTo>
                    <a:pt x="1012" y="258"/>
                  </a:lnTo>
                  <a:close/>
                  <a:moveTo>
                    <a:pt x="94" y="408"/>
                  </a:moveTo>
                  <a:lnTo>
                    <a:pt x="94" y="407"/>
                  </a:lnTo>
                  <a:lnTo>
                    <a:pt x="94" y="406"/>
                  </a:lnTo>
                  <a:lnTo>
                    <a:pt x="94" y="405"/>
                  </a:lnTo>
                  <a:lnTo>
                    <a:pt x="95" y="405"/>
                  </a:lnTo>
                  <a:lnTo>
                    <a:pt x="96" y="405"/>
                  </a:lnTo>
                  <a:lnTo>
                    <a:pt x="96" y="406"/>
                  </a:lnTo>
                  <a:lnTo>
                    <a:pt x="95" y="407"/>
                  </a:lnTo>
                  <a:lnTo>
                    <a:pt x="95" y="408"/>
                  </a:lnTo>
                  <a:lnTo>
                    <a:pt x="95" y="409"/>
                  </a:lnTo>
                  <a:lnTo>
                    <a:pt x="94" y="409"/>
                  </a:lnTo>
                  <a:lnTo>
                    <a:pt x="94" y="408"/>
                  </a:lnTo>
                  <a:close/>
                  <a:moveTo>
                    <a:pt x="92" y="414"/>
                  </a:moveTo>
                  <a:lnTo>
                    <a:pt x="90" y="414"/>
                  </a:lnTo>
                  <a:lnTo>
                    <a:pt x="89" y="414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1"/>
                  </a:lnTo>
                  <a:lnTo>
                    <a:pt x="87" y="410"/>
                  </a:lnTo>
                  <a:lnTo>
                    <a:pt x="87" y="409"/>
                  </a:lnTo>
                  <a:lnTo>
                    <a:pt x="88" y="406"/>
                  </a:lnTo>
                  <a:lnTo>
                    <a:pt x="90" y="405"/>
                  </a:lnTo>
                  <a:lnTo>
                    <a:pt x="89" y="406"/>
                  </a:lnTo>
                  <a:lnTo>
                    <a:pt x="88" y="407"/>
                  </a:lnTo>
                  <a:lnTo>
                    <a:pt x="88" y="408"/>
                  </a:lnTo>
                  <a:lnTo>
                    <a:pt x="87" y="409"/>
                  </a:lnTo>
                  <a:lnTo>
                    <a:pt x="87" y="410"/>
                  </a:lnTo>
                  <a:lnTo>
                    <a:pt x="88" y="410"/>
                  </a:lnTo>
                  <a:lnTo>
                    <a:pt x="88" y="411"/>
                  </a:lnTo>
                  <a:lnTo>
                    <a:pt x="88" y="412"/>
                  </a:lnTo>
                  <a:lnTo>
                    <a:pt x="89" y="412"/>
                  </a:lnTo>
                  <a:lnTo>
                    <a:pt x="90" y="414"/>
                  </a:lnTo>
                  <a:lnTo>
                    <a:pt x="92" y="412"/>
                  </a:lnTo>
                  <a:lnTo>
                    <a:pt x="92" y="414"/>
                  </a:lnTo>
                  <a:close/>
                  <a:moveTo>
                    <a:pt x="105" y="411"/>
                  </a:moveTo>
                  <a:lnTo>
                    <a:pt x="106" y="412"/>
                  </a:lnTo>
                  <a:lnTo>
                    <a:pt x="105" y="412"/>
                  </a:lnTo>
                  <a:lnTo>
                    <a:pt x="104" y="412"/>
                  </a:lnTo>
                  <a:lnTo>
                    <a:pt x="104" y="411"/>
                  </a:lnTo>
                  <a:lnTo>
                    <a:pt x="103" y="410"/>
                  </a:lnTo>
                  <a:lnTo>
                    <a:pt x="103" y="409"/>
                  </a:lnTo>
                  <a:lnTo>
                    <a:pt x="103" y="410"/>
                  </a:lnTo>
                  <a:lnTo>
                    <a:pt x="104" y="410"/>
                  </a:lnTo>
                  <a:lnTo>
                    <a:pt x="104" y="409"/>
                  </a:lnTo>
                  <a:lnTo>
                    <a:pt x="105" y="409"/>
                  </a:lnTo>
                  <a:lnTo>
                    <a:pt x="105" y="410"/>
                  </a:lnTo>
                  <a:lnTo>
                    <a:pt x="105" y="411"/>
                  </a:lnTo>
                  <a:close/>
                  <a:moveTo>
                    <a:pt x="154" y="392"/>
                  </a:moveTo>
                  <a:lnTo>
                    <a:pt x="154" y="393"/>
                  </a:lnTo>
                  <a:lnTo>
                    <a:pt x="154" y="394"/>
                  </a:lnTo>
                  <a:lnTo>
                    <a:pt x="153" y="393"/>
                  </a:lnTo>
                  <a:lnTo>
                    <a:pt x="151" y="392"/>
                  </a:lnTo>
                  <a:lnTo>
                    <a:pt x="150" y="392"/>
                  </a:lnTo>
                  <a:lnTo>
                    <a:pt x="150" y="391"/>
                  </a:lnTo>
                  <a:lnTo>
                    <a:pt x="150" y="390"/>
                  </a:lnTo>
                  <a:lnTo>
                    <a:pt x="151" y="390"/>
                  </a:lnTo>
                  <a:lnTo>
                    <a:pt x="151" y="389"/>
                  </a:lnTo>
                  <a:lnTo>
                    <a:pt x="153" y="389"/>
                  </a:lnTo>
                  <a:lnTo>
                    <a:pt x="153" y="390"/>
                  </a:lnTo>
                  <a:lnTo>
                    <a:pt x="154" y="390"/>
                  </a:lnTo>
                  <a:lnTo>
                    <a:pt x="154" y="391"/>
                  </a:lnTo>
                  <a:lnTo>
                    <a:pt x="154" y="392"/>
                  </a:lnTo>
                  <a:close/>
                  <a:moveTo>
                    <a:pt x="82" y="361"/>
                  </a:moveTo>
                  <a:lnTo>
                    <a:pt x="82" y="362"/>
                  </a:lnTo>
                  <a:lnTo>
                    <a:pt x="84" y="362"/>
                  </a:lnTo>
                  <a:lnTo>
                    <a:pt x="82" y="365"/>
                  </a:lnTo>
                  <a:lnTo>
                    <a:pt x="81" y="365"/>
                  </a:lnTo>
                  <a:lnTo>
                    <a:pt x="81" y="364"/>
                  </a:lnTo>
                  <a:lnTo>
                    <a:pt x="80" y="360"/>
                  </a:lnTo>
                  <a:lnTo>
                    <a:pt x="80" y="359"/>
                  </a:lnTo>
                  <a:lnTo>
                    <a:pt x="81" y="359"/>
                  </a:lnTo>
                  <a:lnTo>
                    <a:pt x="81" y="360"/>
                  </a:lnTo>
                  <a:lnTo>
                    <a:pt x="82" y="360"/>
                  </a:lnTo>
                  <a:lnTo>
                    <a:pt x="82" y="36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09">
              <a:extLst>
                <a:ext uri="{FF2B5EF4-FFF2-40B4-BE49-F238E27FC236}">
                  <a16:creationId xmlns:a16="http://schemas.microsoft.com/office/drawing/2014/main" id="{2DD8C2D3-B6F0-FB64-65B9-50D249C56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3925" y="2292350"/>
              <a:ext cx="514350" cy="1182688"/>
            </a:xfrm>
            <a:custGeom>
              <a:avLst/>
              <a:gdLst>
                <a:gd name="T0" fmla="*/ 289 w 324"/>
                <a:gd name="T1" fmla="*/ 44 h 745"/>
                <a:gd name="T2" fmla="*/ 307 w 324"/>
                <a:gd name="T3" fmla="*/ 98 h 745"/>
                <a:gd name="T4" fmla="*/ 317 w 324"/>
                <a:gd name="T5" fmla="*/ 151 h 745"/>
                <a:gd name="T6" fmla="*/ 324 w 324"/>
                <a:gd name="T7" fmla="*/ 207 h 745"/>
                <a:gd name="T8" fmla="*/ 300 w 324"/>
                <a:gd name="T9" fmla="*/ 212 h 745"/>
                <a:gd name="T10" fmla="*/ 279 w 324"/>
                <a:gd name="T11" fmla="*/ 213 h 745"/>
                <a:gd name="T12" fmla="*/ 271 w 324"/>
                <a:gd name="T13" fmla="*/ 219 h 745"/>
                <a:gd name="T14" fmla="*/ 262 w 324"/>
                <a:gd name="T15" fmla="*/ 234 h 745"/>
                <a:gd name="T16" fmla="*/ 261 w 324"/>
                <a:gd name="T17" fmla="*/ 248 h 745"/>
                <a:gd name="T18" fmla="*/ 253 w 324"/>
                <a:gd name="T19" fmla="*/ 277 h 745"/>
                <a:gd name="T20" fmla="*/ 259 w 324"/>
                <a:gd name="T21" fmla="*/ 288 h 745"/>
                <a:gd name="T22" fmla="*/ 237 w 324"/>
                <a:gd name="T23" fmla="*/ 326 h 745"/>
                <a:gd name="T24" fmla="*/ 221 w 324"/>
                <a:gd name="T25" fmla="*/ 337 h 745"/>
                <a:gd name="T26" fmla="*/ 203 w 324"/>
                <a:gd name="T27" fmla="*/ 346 h 745"/>
                <a:gd name="T28" fmla="*/ 189 w 324"/>
                <a:gd name="T29" fmla="*/ 358 h 745"/>
                <a:gd name="T30" fmla="*/ 181 w 324"/>
                <a:gd name="T31" fmla="*/ 373 h 745"/>
                <a:gd name="T32" fmla="*/ 172 w 324"/>
                <a:gd name="T33" fmla="*/ 379 h 745"/>
                <a:gd name="T34" fmla="*/ 169 w 324"/>
                <a:gd name="T35" fmla="*/ 394 h 745"/>
                <a:gd name="T36" fmla="*/ 160 w 324"/>
                <a:gd name="T37" fmla="*/ 414 h 745"/>
                <a:gd name="T38" fmla="*/ 159 w 324"/>
                <a:gd name="T39" fmla="*/ 442 h 745"/>
                <a:gd name="T40" fmla="*/ 150 w 324"/>
                <a:gd name="T41" fmla="*/ 453 h 745"/>
                <a:gd name="T42" fmla="*/ 152 w 324"/>
                <a:gd name="T43" fmla="*/ 477 h 745"/>
                <a:gd name="T44" fmla="*/ 170 w 324"/>
                <a:gd name="T45" fmla="*/ 500 h 745"/>
                <a:gd name="T46" fmla="*/ 185 w 324"/>
                <a:gd name="T47" fmla="*/ 519 h 745"/>
                <a:gd name="T48" fmla="*/ 194 w 324"/>
                <a:gd name="T49" fmla="*/ 533 h 745"/>
                <a:gd name="T50" fmla="*/ 176 w 324"/>
                <a:gd name="T51" fmla="*/ 557 h 745"/>
                <a:gd name="T52" fmla="*/ 182 w 324"/>
                <a:gd name="T53" fmla="*/ 562 h 745"/>
                <a:gd name="T54" fmla="*/ 170 w 324"/>
                <a:gd name="T55" fmla="*/ 581 h 745"/>
                <a:gd name="T56" fmla="*/ 161 w 324"/>
                <a:gd name="T57" fmla="*/ 578 h 745"/>
                <a:gd name="T58" fmla="*/ 145 w 324"/>
                <a:gd name="T59" fmla="*/ 591 h 745"/>
                <a:gd name="T60" fmla="*/ 135 w 324"/>
                <a:gd name="T61" fmla="*/ 603 h 745"/>
                <a:gd name="T62" fmla="*/ 139 w 324"/>
                <a:gd name="T63" fmla="*/ 623 h 745"/>
                <a:gd name="T64" fmla="*/ 138 w 324"/>
                <a:gd name="T65" fmla="*/ 636 h 745"/>
                <a:gd name="T66" fmla="*/ 138 w 324"/>
                <a:gd name="T67" fmla="*/ 651 h 745"/>
                <a:gd name="T68" fmla="*/ 129 w 324"/>
                <a:gd name="T69" fmla="*/ 687 h 745"/>
                <a:gd name="T70" fmla="*/ 104 w 324"/>
                <a:gd name="T71" fmla="*/ 709 h 745"/>
                <a:gd name="T72" fmla="*/ 81 w 324"/>
                <a:gd name="T73" fmla="*/ 717 h 745"/>
                <a:gd name="T74" fmla="*/ 42 w 324"/>
                <a:gd name="T75" fmla="*/ 742 h 745"/>
                <a:gd name="T76" fmla="*/ 42 w 324"/>
                <a:gd name="T77" fmla="*/ 705 h 745"/>
                <a:gd name="T78" fmla="*/ 28 w 324"/>
                <a:gd name="T79" fmla="*/ 667 h 745"/>
                <a:gd name="T80" fmla="*/ 20 w 324"/>
                <a:gd name="T81" fmla="*/ 642 h 745"/>
                <a:gd name="T82" fmla="*/ 20 w 324"/>
                <a:gd name="T83" fmla="*/ 608 h 745"/>
                <a:gd name="T84" fmla="*/ 7 w 324"/>
                <a:gd name="T85" fmla="*/ 607 h 745"/>
                <a:gd name="T86" fmla="*/ 1 w 324"/>
                <a:gd name="T87" fmla="*/ 580 h 745"/>
                <a:gd name="T88" fmla="*/ 20 w 324"/>
                <a:gd name="T89" fmla="*/ 538 h 745"/>
                <a:gd name="T90" fmla="*/ 43 w 324"/>
                <a:gd name="T91" fmla="*/ 458 h 745"/>
                <a:gd name="T92" fmla="*/ 76 w 324"/>
                <a:gd name="T93" fmla="*/ 304 h 745"/>
                <a:gd name="T94" fmla="*/ 126 w 324"/>
                <a:gd name="T95" fmla="*/ 102 h 745"/>
                <a:gd name="T96" fmla="*/ 150 w 324"/>
                <a:gd name="T97" fmla="*/ 656 h 745"/>
                <a:gd name="T98" fmla="*/ 132 w 324"/>
                <a:gd name="T99" fmla="*/ 706 h 745"/>
                <a:gd name="T100" fmla="*/ 193 w 324"/>
                <a:gd name="T101" fmla="*/ 637 h 745"/>
                <a:gd name="T102" fmla="*/ 179 w 324"/>
                <a:gd name="T103" fmla="*/ 671 h 745"/>
                <a:gd name="T104" fmla="*/ 188 w 324"/>
                <a:gd name="T105" fmla="*/ 628 h 745"/>
                <a:gd name="T106" fmla="*/ 15 w 324"/>
                <a:gd name="T107" fmla="*/ 623 h 745"/>
                <a:gd name="T108" fmla="*/ 14 w 324"/>
                <a:gd name="T109" fmla="*/ 613 h 745"/>
                <a:gd name="T110" fmla="*/ 181 w 324"/>
                <a:gd name="T111" fmla="*/ 505 h 745"/>
                <a:gd name="T112" fmla="*/ 188 w 324"/>
                <a:gd name="T113" fmla="*/ 561 h 745"/>
                <a:gd name="T114" fmla="*/ 186 w 324"/>
                <a:gd name="T115" fmla="*/ 555 h 745"/>
                <a:gd name="T116" fmla="*/ 193 w 324"/>
                <a:gd name="T117" fmla="*/ 537 h 745"/>
                <a:gd name="T118" fmla="*/ 142 w 324"/>
                <a:gd name="T119" fmla="*/ 605 h 745"/>
                <a:gd name="T120" fmla="*/ 162 w 324"/>
                <a:gd name="T121" fmla="*/ 580 h 745"/>
                <a:gd name="T122" fmla="*/ 280 w 324"/>
                <a:gd name="T123" fmla="*/ 231 h 745"/>
                <a:gd name="T124" fmla="*/ 284 w 324"/>
                <a:gd name="T125" fmla="*/ 222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" h="745">
                  <a:moveTo>
                    <a:pt x="236" y="0"/>
                  </a:moveTo>
                  <a:lnTo>
                    <a:pt x="237" y="1"/>
                  </a:lnTo>
                  <a:lnTo>
                    <a:pt x="240" y="1"/>
                  </a:lnTo>
                  <a:lnTo>
                    <a:pt x="242" y="3"/>
                  </a:lnTo>
                  <a:lnTo>
                    <a:pt x="244" y="3"/>
                  </a:lnTo>
                  <a:lnTo>
                    <a:pt x="244" y="4"/>
                  </a:lnTo>
                  <a:lnTo>
                    <a:pt x="244" y="5"/>
                  </a:lnTo>
                  <a:lnTo>
                    <a:pt x="244" y="6"/>
                  </a:lnTo>
                  <a:lnTo>
                    <a:pt x="242" y="7"/>
                  </a:lnTo>
                  <a:lnTo>
                    <a:pt x="242" y="9"/>
                  </a:lnTo>
                  <a:lnTo>
                    <a:pt x="242" y="10"/>
                  </a:lnTo>
                  <a:lnTo>
                    <a:pt x="247" y="11"/>
                  </a:lnTo>
                  <a:lnTo>
                    <a:pt x="249" y="13"/>
                  </a:lnTo>
                  <a:lnTo>
                    <a:pt x="250" y="14"/>
                  </a:lnTo>
                  <a:lnTo>
                    <a:pt x="253" y="18"/>
                  </a:lnTo>
                  <a:lnTo>
                    <a:pt x="253" y="19"/>
                  </a:lnTo>
                  <a:lnTo>
                    <a:pt x="255" y="19"/>
                  </a:lnTo>
                  <a:lnTo>
                    <a:pt x="256" y="20"/>
                  </a:lnTo>
                  <a:lnTo>
                    <a:pt x="256" y="21"/>
                  </a:lnTo>
                  <a:lnTo>
                    <a:pt x="256" y="23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2" y="27"/>
                  </a:lnTo>
                  <a:lnTo>
                    <a:pt x="263" y="28"/>
                  </a:lnTo>
                  <a:lnTo>
                    <a:pt x="264" y="30"/>
                  </a:lnTo>
                  <a:lnTo>
                    <a:pt x="268" y="31"/>
                  </a:lnTo>
                  <a:lnTo>
                    <a:pt x="270" y="34"/>
                  </a:lnTo>
                  <a:lnTo>
                    <a:pt x="270" y="35"/>
                  </a:lnTo>
                  <a:lnTo>
                    <a:pt x="271" y="35"/>
                  </a:lnTo>
                  <a:lnTo>
                    <a:pt x="271" y="36"/>
                  </a:lnTo>
                  <a:lnTo>
                    <a:pt x="271" y="37"/>
                  </a:lnTo>
                  <a:lnTo>
                    <a:pt x="272" y="38"/>
                  </a:lnTo>
                  <a:lnTo>
                    <a:pt x="277" y="38"/>
                  </a:lnTo>
                  <a:lnTo>
                    <a:pt x="280" y="38"/>
                  </a:lnTo>
                  <a:lnTo>
                    <a:pt x="280" y="39"/>
                  </a:lnTo>
                  <a:lnTo>
                    <a:pt x="281" y="39"/>
                  </a:lnTo>
                  <a:lnTo>
                    <a:pt x="283" y="40"/>
                  </a:lnTo>
                  <a:lnTo>
                    <a:pt x="284" y="40"/>
                  </a:lnTo>
                  <a:lnTo>
                    <a:pt x="285" y="42"/>
                  </a:lnTo>
                  <a:lnTo>
                    <a:pt x="287" y="42"/>
                  </a:lnTo>
                  <a:lnTo>
                    <a:pt x="288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0" y="44"/>
                  </a:lnTo>
                  <a:lnTo>
                    <a:pt x="291" y="44"/>
                  </a:lnTo>
                  <a:lnTo>
                    <a:pt x="292" y="46"/>
                  </a:lnTo>
                  <a:lnTo>
                    <a:pt x="292" y="47"/>
                  </a:lnTo>
                  <a:lnTo>
                    <a:pt x="296" y="50"/>
                  </a:lnTo>
                  <a:lnTo>
                    <a:pt x="297" y="51"/>
                  </a:lnTo>
                  <a:lnTo>
                    <a:pt x="297" y="52"/>
                  </a:lnTo>
                  <a:lnTo>
                    <a:pt x="297" y="53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299" y="56"/>
                  </a:lnTo>
                  <a:lnTo>
                    <a:pt x="299" y="57"/>
                  </a:lnTo>
                  <a:lnTo>
                    <a:pt x="299" y="60"/>
                  </a:lnTo>
                  <a:lnTo>
                    <a:pt x="299" y="61"/>
                  </a:lnTo>
                  <a:lnTo>
                    <a:pt x="299" y="62"/>
                  </a:lnTo>
                  <a:lnTo>
                    <a:pt x="301" y="60"/>
                  </a:lnTo>
                  <a:lnTo>
                    <a:pt x="302" y="60"/>
                  </a:lnTo>
                  <a:lnTo>
                    <a:pt x="302" y="61"/>
                  </a:lnTo>
                  <a:lnTo>
                    <a:pt x="303" y="61"/>
                  </a:lnTo>
                  <a:lnTo>
                    <a:pt x="303" y="65"/>
                  </a:lnTo>
                  <a:lnTo>
                    <a:pt x="305" y="65"/>
                  </a:lnTo>
                  <a:lnTo>
                    <a:pt x="305" y="67"/>
                  </a:lnTo>
                  <a:lnTo>
                    <a:pt x="306" y="68"/>
                  </a:lnTo>
                  <a:lnTo>
                    <a:pt x="307" y="69"/>
                  </a:lnTo>
                  <a:lnTo>
                    <a:pt x="309" y="71"/>
                  </a:lnTo>
                  <a:lnTo>
                    <a:pt x="310" y="72"/>
                  </a:lnTo>
                  <a:lnTo>
                    <a:pt x="311" y="73"/>
                  </a:lnTo>
                  <a:lnTo>
                    <a:pt x="311" y="75"/>
                  </a:lnTo>
                  <a:lnTo>
                    <a:pt x="310" y="76"/>
                  </a:lnTo>
                  <a:lnTo>
                    <a:pt x="310" y="77"/>
                  </a:lnTo>
                  <a:lnTo>
                    <a:pt x="308" y="77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7" y="80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7"/>
                  </a:lnTo>
                  <a:lnTo>
                    <a:pt x="307" y="88"/>
                  </a:lnTo>
                  <a:lnTo>
                    <a:pt x="307" y="89"/>
                  </a:lnTo>
                  <a:lnTo>
                    <a:pt x="308" y="92"/>
                  </a:lnTo>
                  <a:lnTo>
                    <a:pt x="308" y="93"/>
                  </a:lnTo>
                  <a:lnTo>
                    <a:pt x="308" y="95"/>
                  </a:lnTo>
                  <a:lnTo>
                    <a:pt x="308" y="97"/>
                  </a:lnTo>
                  <a:lnTo>
                    <a:pt x="307" y="98"/>
                  </a:lnTo>
                  <a:lnTo>
                    <a:pt x="307" y="99"/>
                  </a:lnTo>
                  <a:lnTo>
                    <a:pt x="307" y="102"/>
                  </a:lnTo>
                  <a:lnTo>
                    <a:pt x="306" y="103"/>
                  </a:lnTo>
                  <a:lnTo>
                    <a:pt x="306" y="104"/>
                  </a:lnTo>
                  <a:lnTo>
                    <a:pt x="306" y="105"/>
                  </a:lnTo>
                  <a:lnTo>
                    <a:pt x="307" y="106"/>
                  </a:lnTo>
                  <a:lnTo>
                    <a:pt x="308" y="106"/>
                  </a:lnTo>
                  <a:lnTo>
                    <a:pt x="309" y="105"/>
                  </a:lnTo>
                  <a:lnTo>
                    <a:pt x="311" y="106"/>
                  </a:lnTo>
                  <a:lnTo>
                    <a:pt x="313" y="107"/>
                  </a:lnTo>
                  <a:lnTo>
                    <a:pt x="314" y="107"/>
                  </a:lnTo>
                  <a:lnTo>
                    <a:pt x="314" y="110"/>
                  </a:lnTo>
                  <a:lnTo>
                    <a:pt x="314" y="111"/>
                  </a:lnTo>
                  <a:lnTo>
                    <a:pt x="314" y="113"/>
                  </a:lnTo>
                  <a:lnTo>
                    <a:pt x="315" y="113"/>
                  </a:lnTo>
                  <a:lnTo>
                    <a:pt x="314" y="115"/>
                  </a:lnTo>
                  <a:lnTo>
                    <a:pt x="313" y="117"/>
                  </a:lnTo>
                  <a:lnTo>
                    <a:pt x="310" y="118"/>
                  </a:lnTo>
                  <a:lnTo>
                    <a:pt x="309" y="119"/>
                  </a:lnTo>
                  <a:lnTo>
                    <a:pt x="309" y="120"/>
                  </a:lnTo>
                  <a:lnTo>
                    <a:pt x="309" y="121"/>
                  </a:lnTo>
                  <a:lnTo>
                    <a:pt x="310" y="121"/>
                  </a:lnTo>
                  <a:lnTo>
                    <a:pt x="310" y="122"/>
                  </a:lnTo>
                  <a:lnTo>
                    <a:pt x="309" y="122"/>
                  </a:lnTo>
                  <a:lnTo>
                    <a:pt x="309" y="123"/>
                  </a:lnTo>
                  <a:lnTo>
                    <a:pt x="309" y="126"/>
                  </a:lnTo>
                  <a:lnTo>
                    <a:pt x="310" y="127"/>
                  </a:lnTo>
                  <a:lnTo>
                    <a:pt x="311" y="128"/>
                  </a:lnTo>
                  <a:lnTo>
                    <a:pt x="311" y="129"/>
                  </a:lnTo>
                  <a:lnTo>
                    <a:pt x="311" y="130"/>
                  </a:lnTo>
                  <a:lnTo>
                    <a:pt x="311" y="131"/>
                  </a:lnTo>
                  <a:lnTo>
                    <a:pt x="313" y="134"/>
                  </a:lnTo>
                  <a:lnTo>
                    <a:pt x="314" y="135"/>
                  </a:lnTo>
                  <a:lnTo>
                    <a:pt x="315" y="136"/>
                  </a:lnTo>
                  <a:lnTo>
                    <a:pt x="315" y="137"/>
                  </a:lnTo>
                  <a:lnTo>
                    <a:pt x="316" y="139"/>
                  </a:lnTo>
                  <a:lnTo>
                    <a:pt x="317" y="142"/>
                  </a:lnTo>
                  <a:lnTo>
                    <a:pt x="318" y="142"/>
                  </a:lnTo>
                  <a:lnTo>
                    <a:pt x="318" y="144"/>
                  </a:lnTo>
                  <a:lnTo>
                    <a:pt x="319" y="147"/>
                  </a:lnTo>
                  <a:lnTo>
                    <a:pt x="319" y="148"/>
                  </a:lnTo>
                  <a:lnTo>
                    <a:pt x="318" y="148"/>
                  </a:lnTo>
                  <a:lnTo>
                    <a:pt x="318" y="149"/>
                  </a:lnTo>
                  <a:lnTo>
                    <a:pt x="317" y="151"/>
                  </a:lnTo>
                  <a:lnTo>
                    <a:pt x="317" y="154"/>
                  </a:lnTo>
                  <a:lnTo>
                    <a:pt x="317" y="155"/>
                  </a:lnTo>
                  <a:lnTo>
                    <a:pt x="317" y="156"/>
                  </a:lnTo>
                  <a:lnTo>
                    <a:pt x="317" y="157"/>
                  </a:lnTo>
                  <a:lnTo>
                    <a:pt x="317" y="159"/>
                  </a:lnTo>
                  <a:lnTo>
                    <a:pt x="317" y="160"/>
                  </a:lnTo>
                  <a:lnTo>
                    <a:pt x="317" y="161"/>
                  </a:lnTo>
                  <a:lnTo>
                    <a:pt x="317" y="162"/>
                  </a:lnTo>
                  <a:lnTo>
                    <a:pt x="316" y="163"/>
                  </a:lnTo>
                  <a:lnTo>
                    <a:pt x="315" y="164"/>
                  </a:lnTo>
                  <a:lnTo>
                    <a:pt x="315" y="165"/>
                  </a:lnTo>
                  <a:lnTo>
                    <a:pt x="314" y="165"/>
                  </a:lnTo>
                  <a:lnTo>
                    <a:pt x="313" y="167"/>
                  </a:lnTo>
                  <a:lnTo>
                    <a:pt x="313" y="168"/>
                  </a:lnTo>
                  <a:lnTo>
                    <a:pt x="311" y="168"/>
                  </a:lnTo>
                  <a:lnTo>
                    <a:pt x="311" y="169"/>
                  </a:lnTo>
                  <a:lnTo>
                    <a:pt x="310" y="170"/>
                  </a:lnTo>
                  <a:lnTo>
                    <a:pt x="310" y="171"/>
                  </a:lnTo>
                  <a:lnTo>
                    <a:pt x="311" y="172"/>
                  </a:lnTo>
                  <a:lnTo>
                    <a:pt x="311" y="173"/>
                  </a:lnTo>
                  <a:lnTo>
                    <a:pt x="311" y="174"/>
                  </a:lnTo>
                  <a:lnTo>
                    <a:pt x="311" y="176"/>
                  </a:lnTo>
                  <a:lnTo>
                    <a:pt x="311" y="177"/>
                  </a:lnTo>
                  <a:lnTo>
                    <a:pt x="311" y="178"/>
                  </a:lnTo>
                  <a:lnTo>
                    <a:pt x="311" y="179"/>
                  </a:lnTo>
                  <a:lnTo>
                    <a:pt x="311" y="180"/>
                  </a:lnTo>
                  <a:lnTo>
                    <a:pt x="311" y="181"/>
                  </a:lnTo>
                  <a:lnTo>
                    <a:pt x="313" y="185"/>
                  </a:lnTo>
                  <a:lnTo>
                    <a:pt x="314" y="186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7" y="188"/>
                  </a:lnTo>
                  <a:lnTo>
                    <a:pt x="318" y="193"/>
                  </a:lnTo>
                  <a:lnTo>
                    <a:pt x="319" y="193"/>
                  </a:lnTo>
                  <a:lnTo>
                    <a:pt x="319" y="194"/>
                  </a:lnTo>
                  <a:lnTo>
                    <a:pt x="320" y="194"/>
                  </a:lnTo>
                  <a:lnTo>
                    <a:pt x="320" y="195"/>
                  </a:lnTo>
                  <a:lnTo>
                    <a:pt x="320" y="198"/>
                  </a:lnTo>
                  <a:lnTo>
                    <a:pt x="320" y="199"/>
                  </a:lnTo>
                  <a:lnTo>
                    <a:pt x="320" y="201"/>
                  </a:lnTo>
                  <a:lnTo>
                    <a:pt x="322" y="202"/>
                  </a:lnTo>
                  <a:lnTo>
                    <a:pt x="322" y="203"/>
                  </a:lnTo>
                  <a:lnTo>
                    <a:pt x="323" y="205"/>
                  </a:lnTo>
                  <a:lnTo>
                    <a:pt x="324" y="207"/>
                  </a:lnTo>
                  <a:lnTo>
                    <a:pt x="324" y="209"/>
                  </a:lnTo>
                  <a:lnTo>
                    <a:pt x="323" y="210"/>
                  </a:lnTo>
                  <a:lnTo>
                    <a:pt x="320" y="209"/>
                  </a:lnTo>
                  <a:lnTo>
                    <a:pt x="320" y="210"/>
                  </a:lnTo>
                  <a:lnTo>
                    <a:pt x="319" y="210"/>
                  </a:lnTo>
                  <a:lnTo>
                    <a:pt x="318" y="210"/>
                  </a:lnTo>
                  <a:lnTo>
                    <a:pt x="318" y="211"/>
                  </a:lnTo>
                  <a:lnTo>
                    <a:pt x="318" y="212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6" y="211"/>
                  </a:lnTo>
                  <a:lnTo>
                    <a:pt x="316" y="210"/>
                  </a:lnTo>
                  <a:lnTo>
                    <a:pt x="315" y="210"/>
                  </a:lnTo>
                  <a:lnTo>
                    <a:pt x="314" y="210"/>
                  </a:lnTo>
                  <a:lnTo>
                    <a:pt x="314" y="209"/>
                  </a:lnTo>
                  <a:lnTo>
                    <a:pt x="314" y="207"/>
                  </a:lnTo>
                  <a:lnTo>
                    <a:pt x="311" y="207"/>
                  </a:lnTo>
                  <a:lnTo>
                    <a:pt x="311" y="209"/>
                  </a:lnTo>
                  <a:lnTo>
                    <a:pt x="311" y="210"/>
                  </a:lnTo>
                  <a:lnTo>
                    <a:pt x="310" y="210"/>
                  </a:lnTo>
                  <a:lnTo>
                    <a:pt x="310" y="209"/>
                  </a:lnTo>
                  <a:lnTo>
                    <a:pt x="308" y="209"/>
                  </a:lnTo>
                  <a:lnTo>
                    <a:pt x="307" y="209"/>
                  </a:lnTo>
                  <a:lnTo>
                    <a:pt x="307" y="207"/>
                  </a:lnTo>
                  <a:lnTo>
                    <a:pt x="306" y="207"/>
                  </a:lnTo>
                  <a:lnTo>
                    <a:pt x="306" y="209"/>
                  </a:lnTo>
                  <a:lnTo>
                    <a:pt x="306" y="210"/>
                  </a:lnTo>
                  <a:lnTo>
                    <a:pt x="306" y="211"/>
                  </a:lnTo>
                  <a:lnTo>
                    <a:pt x="306" y="212"/>
                  </a:lnTo>
                  <a:lnTo>
                    <a:pt x="305" y="212"/>
                  </a:lnTo>
                  <a:lnTo>
                    <a:pt x="305" y="211"/>
                  </a:lnTo>
                  <a:lnTo>
                    <a:pt x="305" y="210"/>
                  </a:lnTo>
                  <a:lnTo>
                    <a:pt x="303" y="209"/>
                  </a:lnTo>
                  <a:lnTo>
                    <a:pt x="305" y="209"/>
                  </a:lnTo>
                  <a:lnTo>
                    <a:pt x="303" y="209"/>
                  </a:lnTo>
                  <a:lnTo>
                    <a:pt x="302" y="210"/>
                  </a:lnTo>
                  <a:lnTo>
                    <a:pt x="301" y="210"/>
                  </a:lnTo>
                  <a:lnTo>
                    <a:pt x="300" y="209"/>
                  </a:lnTo>
                  <a:lnTo>
                    <a:pt x="300" y="207"/>
                  </a:lnTo>
                  <a:lnTo>
                    <a:pt x="299" y="209"/>
                  </a:lnTo>
                  <a:lnTo>
                    <a:pt x="299" y="210"/>
                  </a:lnTo>
                  <a:lnTo>
                    <a:pt x="300" y="211"/>
                  </a:lnTo>
                  <a:lnTo>
                    <a:pt x="301" y="212"/>
                  </a:lnTo>
                  <a:lnTo>
                    <a:pt x="300" y="212"/>
                  </a:lnTo>
                  <a:lnTo>
                    <a:pt x="299" y="213"/>
                  </a:lnTo>
                  <a:lnTo>
                    <a:pt x="298" y="213"/>
                  </a:lnTo>
                  <a:lnTo>
                    <a:pt x="298" y="214"/>
                  </a:lnTo>
                  <a:lnTo>
                    <a:pt x="298" y="215"/>
                  </a:lnTo>
                  <a:lnTo>
                    <a:pt x="297" y="215"/>
                  </a:lnTo>
                  <a:lnTo>
                    <a:pt x="297" y="214"/>
                  </a:lnTo>
                  <a:lnTo>
                    <a:pt x="297" y="212"/>
                  </a:lnTo>
                  <a:lnTo>
                    <a:pt x="296" y="212"/>
                  </a:lnTo>
                  <a:lnTo>
                    <a:pt x="294" y="212"/>
                  </a:lnTo>
                  <a:lnTo>
                    <a:pt x="293" y="211"/>
                  </a:lnTo>
                  <a:lnTo>
                    <a:pt x="292" y="210"/>
                  </a:lnTo>
                  <a:lnTo>
                    <a:pt x="291" y="210"/>
                  </a:lnTo>
                  <a:lnTo>
                    <a:pt x="291" y="209"/>
                  </a:lnTo>
                  <a:lnTo>
                    <a:pt x="290" y="206"/>
                  </a:lnTo>
                  <a:lnTo>
                    <a:pt x="290" y="205"/>
                  </a:lnTo>
                  <a:lnTo>
                    <a:pt x="287" y="203"/>
                  </a:lnTo>
                  <a:lnTo>
                    <a:pt x="285" y="203"/>
                  </a:lnTo>
                  <a:lnTo>
                    <a:pt x="287" y="204"/>
                  </a:lnTo>
                  <a:lnTo>
                    <a:pt x="287" y="205"/>
                  </a:lnTo>
                  <a:lnTo>
                    <a:pt x="287" y="206"/>
                  </a:lnTo>
                  <a:lnTo>
                    <a:pt x="287" y="207"/>
                  </a:lnTo>
                  <a:lnTo>
                    <a:pt x="288" y="209"/>
                  </a:lnTo>
                  <a:lnTo>
                    <a:pt x="288" y="210"/>
                  </a:lnTo>
                  <a:lnTo>
                    <a:pt x="287" y="211"/>
                  </a:lnTo>
                  <a:lnTo>
                    <a:pt x="287" y="212"/>
                  </a:lnTo>
                  <a:lnTo>
                    <a:pt x="287" y="211"/>
                  </a:lnTo>
                  <a:lnTo>
                    <a:pt x="285" y="210"/>
                  </a:lnTo>
                  <a:lnTo>
                    <a:pt x="284" y="210"/>
                  </a:lnTo>
                  <a:lnTo>
                    <a:pt x="283" y="211"/>
                  </a:lnTo>
                  <a:lnTo>
                    <a:pt x="282" y="211"/>
                  </a:lnTo>
                  <a:lnTo>
                    <a:pt x="283" y="210"/>
                  </a:lnTo>
                  <a:lnTo>
                    <a:pt x="283" y="209"/>
                  </a:lnTo>
                  <a:lnTo>
                    <a:pt x="282" y="207"/>
                  </a:lnTo>
                  <a:lnTo>
                    <a:pt x="282" y="206"/>
                  </a:lnTo>
                  <a:lnTo>
                    <a:pt x="280" y="205"/>
                  </a:lnTo>
                  <a:lnTo>
                    <a:pt x="280" y="206"/>
                  </a:lnTo>
                  <a:lnTo>
                    <a:pt x="279" y="207"/>
                  </a:lnTo>
                  <a:lnTo>
                    <a:pt x="279" y="209"/>
                  </a:lnTo>
                  <a:lnTo>
                    <a:pt x="279" y="210"/>
                  </a:lnTo>
                  <a:lnTo>
                    <a:pt x="277" y="210"/>
                  </a:lnTo>
                  <a:lnTo>
                    <a:pt x="279" y="210"/>
                  </a:lnTo>
                  <a:lnTo>
                    <a:pt x="279" y="211"/>
                  </a:lnTo>
                  <a:lnTo>
                    <a:pt x="279" y="212"/>
                  </a:lnTo>
                  <a:lnTo>
                    <a:pt x="279" y="213"/>
                  </a:lnTo>
                  <a:lnTo>
                    <a:pt x="277" y="213"/>
                  </a:lnTo>
                  <a:lnTo>
                    <a:pt x="276" y="212"/>
                  </a:lnTo>
                  <a:lnTo>
                    <a:pt x="275" y="212"/>
                  </a:lnTo>
                  <a:lnTo>
                    <a:pt x="275" y="213"/>
                  </a:lnTo>
                  <a:lnTo>
                    <a:pt x="276" y="213"/>
                  </a:lnTo>
                  <a:lnTo>
                    <a:pt x="276" y="214"/>
                  </a:lnTo>
                  <a:lnTo>
                    <a:pt x="279" y="214"/>
                  </a:lnTo>
                  <a:lnTo>
                    <a:pt x="280" y="215"/>
                  </a:lnTo>
                  <a:lnTo>
                    <a:pt x="280" y="218"/>
                  </a:lnTo>
                  <a:lnTo>
                    <a:pt x="279" y="218"/>
                  </a:lnTo>
                  <a:lnTo>
                    <a:pt x="279" y="216"/>
                  </a:lnTo>
                  <a:lnTo>
                    <a:pt x="277" y="215"/>
                  </a:lnTo>
                  <a:lnTo>
                    <a:pt x="276" y="216"/>
                  </a:lnTo>
                  <a:lnTo>
                    <a:pt x="276" y="218"/>
                  </a:lnTo>
                  <a:lnTo>
                    <a:pt x="276" y="219"/>
                  </a:lnTo>
                  <a:lnTo>
                    <a:pt x="277" y="220"/>
                  </a:lnTo>
                  <a:lnTo>
                    <a:pt x="276" y="220"/>
                  </a:lnTo>
                  <a:lnTo>
                    <a:pt x="275" y="220"/>
                  </a:lnTo>
                  <a:lnTo>
                    <a:pt x="276" y="221"/>
                  </a:lnTo>
                  <a:lnTo>
                    <a:pt x="277" y="221"/>
                  </a:lnTo>
                  <a:lnTo>
                    <a:pt x="277" y="220"/>
                  </a:lnTo>
                  <a:lnTo>
                    <a:pt x="277" y="219"/>
                  </a:lnTo>
                  <a:lnTo>
                    <a:pt x="277" y="218"/>
                  </a:lnTo>
                  <a:lnTo>
                    <a:pt x="279" y="218"/>
                  </a:lnTo>
                  <a:lnTo>
                    <a:pt x="279" y="219"/>
                  </a:lnTo>
                  <a:lnTo>
                    <a:pt x="280" y="220"/>
                  </a:lnTo>
                  <a:lnTo>
                    <a:pt x="279" y="221"/>
                  </a:lnTo>
                  <a:lnTo>
                    <a:pt x="279" y="222"/>
                  </a:lnTo>
                  <a:lnTo>
                    <a:pt x="280" y="222"/>
                  </a:lnTo>
                  <a:lnTo>
                    <a:pt x="280" y="223"/>
                  </a:lnTo>
                  <a:lnTo>
                    <a:pt x="281" y="223"/>
                  </a:lnTo>
                  <a:lnTo>
                    <a:pt x="281" y="224"/>
                  </a:lnTo>
                  <a:lnTo>
                    <a:pt x="280" y="226"/>
                  </a:lnTo>
                  <a:lnTo>
                    <a:pt x="280" y="224"/>
                  </a:lnTo>
                  <a:lnTo>
                    <a:pt x="280" y="223"/>
                  </a:lnTo>
                  <a:lnTo>
                    <a:pt x="279" y="223"/>
                  </a:lnTo>
                  <a:lnTo>
                    <a:pt x="277" y="223"/>
                  </a:lnTo>
                  <a:lnTo>
                    <a:pt x="276" y="222"/>
                  </a:lnTo>
                  <a:lnTo>
                    <a:pt x="276" y="223"/>
                  </a:lnTo>
                  <a:lnTo>
                    <a:pt x="275" y="223"/>
                  </a:lnTo>
                  <a:lnTo>
                    <a:pt x="273" y="221"/>
                  </a:lnTo>
                  <a:lnTo>
                    <a:pt x="272" y="221"/>
                  </a:lnTo>
                  <a:lnTo>
                    <a:pt x="271" y="220"/>
                  </a:lnTo>
                  <a:lnTo>
                    <a:pt x="271" y="219"/>
                  </a:lnTo>
                  <a:lnTo>
                    <a:pt x="270" y="219"/>
                  </a:lnTo>
                  <a:lnTo>
                    <a:pt x="268" y="218"/>
                  </a:lnTo>
                  <a:lnTo>
                    <a:pt x="267" y="218"/>
                  </a:lnTo>
                  <a:lnTo>
                    <a:pt x="266" y="216"/>
                  </a:lnTo>
                  <a:lnTo>
                    <a:pt x="266" y="215"/>
                  </a:lnTo>
                  <a:lnTo>
                    <a:pt x="265" y="215"/>
                  </a:lnTo>
                  <a:lnTo>
                    <a:pt x="265" y="214"/>
                  </a:lnTo>
                  <a:lnTo>
                    <a:pt x="264" y="214"/>
                  </a:lnTo>
                  <a:lnTo>
                    <a:pt x="265" y="216"/>
                  </a:lnTo>
                  <a:lnTo>
                    <a:pt x="266" y="218"/>
                  </a:lnTo>
                  <a:lnTo>
                    <a:pt x="270" y="220"/>
                  </a:lnTo>
                  <a:lnTo>
                    <a:pt x="272" y="222"/>
                  </a:lnTo>
                  <a:lnTo>
                    <a:pt x="273" y="222"/>
                  </a:lnTo>
                  <a:lnTo>
                    <a:pt x="273" y="223"/>
                  </a:lnTo>
                  <a:lnTo>
                    <a:pt x="274" y="223"/>
                  </a:lnTo>
                  <a:lnTo>
                    <a:pt x="274" y="224"/>
                  </a:lnTo>
                  <a:lnTo>
                    <a:pt x="275" y="224"/>
                  </a:lnTo>
                  <a:lnTo>
                    <a:pt x="274" y="226"/>
                  </a:lnTo>
                  <a:lnTo>
                    <a:pt x="273" y="226"/>
                  </a:lnTo>
                  <a:lnTo>
                    <a:pt x="272" y="226"/>
                  </a:lnTo>
                  <a:lnTo>
                    <a:pt x="272" y="227"/>
                  </a:lnTo>
                  <a:lnTo>
                    <a:pt x="271" y="226"/>
                  </a:lnTo>
                  <a:lnTo>
                    <a:pt x="271" y="227"/>
                  </a:lnTo>
                  <a:lnTo>
                    <a:pt x="267" y="226"/>
                  </a:lnTo>
                  <a:lnTo>
                    <a:pt x="266" y="226"/>
                  </a:lnTo>
                  <a:lnTo>
                    <a:pt x="267" y="228"/>
                  </a:lnTo>
                  <a:lnTo>
                    <a:pt x="268" y="228"/>
                  </a:lnTo>
                  <a:lnTo>
                    <a:pt x="268" y="227"/>
                  </a:lnTo>
                  <a:lnTo>
                    <a:pt x="270" y="229"/>
                  </a:lnTo>
                  <a:lnTo>
                    <a:pt x="271" y="230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1"/>
                  </a:lnTo>
                  <a:lnTo>
                    <a:pt x="268" y="230"/>
                  </a:lnTo>
                  <a:lnTo>
                    <a:pt x="268" y="231"/>
                  </a:lnTo>
                  <a:lnTo>
                    <a:pt x="268" y="232"/>
                  </a:lnTo>
                  <a:lnTo>
                    <a:pt x="268" y="234"/>
                  </a:lnTo>
                  <a:lnTo>
                    <a:pt x="267" y="23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5" y="234"/>
                  </a:lnTo>
                  <a:lnTo>
                    <a:pt x="263" y="232"/>
                  </a:lnTo>
                  <a:lnTo>
                    <a:pt x="263" y="234"/>
                  </a:lnTo>
                  <a:lnTo>
                    <a:pt x="262" y="234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8" y="232"/>
                  </a:lnTo>
                  <a:lnTo>
                    <a:pt x="258" y="234"/>
                  </a:lnTo>
                  <a:lnTo>
                    <a:pt x="259" y="234"/>
                  </a:lnTo>
                  <a:lnTo>
                    <a:pt x="261" y="234"/>
                  </a:lnTo>
                  <a:lnTo>
                    <a:pt x="261" y="235"/>
                  </a:lnTo>
                  <a:lnTo>
                    <a:pt x="258" y="234"/>
                  </a:lnTo>
                  <a:lnTo>
                    <a:pt x="257" y="234"/>
                  </a:lnTo>
                  <a:lnTo>
                    <a:pt x="257" y="235"/>
                  </a:lnTo>
                  <a:lnTo>
                    <a:pt x="257" y="236"/>
                  </a:lnTo>
                  <a:lnTo>
                    <a:pt x="256" y="236"/>
                  </a:lnTo>
                  <a:lnTo>
                    <a:pt x="257" y="236"/>
                  </a:lnTo>
                  <a:lnTo>
                    <a:pt x="257" y="237"/>
                  </a:lnTo>
                  <a:lnTo>
                    <a:pt x="258" y="237"/>
                  </a:lnTo>
                  <a:lnTo>
                    <a:pt x="258" y="238"/>
                  </a:lnTo>
                  <a:lnTo>
                    <a:pt x="259" y="239"/>
                  </a:lnTo>
                  <a:lnTo>
                    <a:pt x="259" y="238"/>
                  </a:lnTo>
                  <a:lnTo>
                    <a:pt x="259" y="237"/>
                  </a:lnTo>
                  <a:lnTo>
                    <a:pt x="261" y="238"/>
                  </a:lnTo>
                  <a:lnTo>
                    <a:pt x="262" y="239"/>
                  </a:lnTo>
                  <a:lnTo>
                    <a:pt x="263" y="240"/>
                  </a:lnTo>
                  <a:lnTo>
                    <a:pt x="263" y="241"/>
                  </a:lnTo>
                  <a:lnTo>
                    <a:pt x="262" y="243"/>
                  </a:lnTo>
                  <a:lnTo>
                    <a:pt x="261" y="243"/>
                  </a:lnTo>
                  <a:lnTo>
                    <a:pt x="259" y="244"/>
                  </a:lnTo>
                  <a:lnTo>
                    <a:pt x="258" y="243"/>
                  </a:lnTo>
                  <a:lnTo>
                    <a:pt x="258" y="240"/>
                  </a:lnTo>
                  <a:lnTo>
                    <a:pt x="257" y="239"/>
                  </a:lnTo>
                  <a:lnTo>
                    <a:pt x="256" y="238"/>
                  </a:lnTo>
                  <a:lnTo>
                    <a:pt x="255" y="238"/>
                  </a:lnTo>
                  <a:lnTo>
                    <a:pt x="255" y="236"/>
                  </a:lnTo>
                  <a:lnTo>
                    <a:pt x="254" y="236"/>
                  </a:lnTo>
                  <a:lnTo>
                    <a:pt x="253" y="236"/>
                  </a:lnTo>
                  <a:lnTo>
                    <a:pt x="254" y="236"/>
                  </a:lnTo>
                  <a:lnTo>
                    <a:pt x="253" y="237"/>
                  </a:lnTo>
                  <a:lnTo>
                    <a:pt x="251" y="237"/>
                  </a:lnTo>
                  <a:lnTo>
                    <a:pt x="255" y="238"/>
                  </a:lnTo>
                  <a:lnTo>
                    <a:pt x="256" y="239"/>
                  </a:lnTo>
                  <a:lnTo>
                    <a:pt x="257" y="241"/>
                  </a:lnTo>
                  <a:lnTo>
                    <a:pt x="258" y="244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58" y="249"/>
                  </a:lnTo>
                  <a:lnTo>
                    <a:pt x="259" y="249"/>
                  </a:lnTo>
                  <a:lnTo>
                    <a:pt x="259" y="251"/>
                  </a:lnTo>
                  <a:lnTo>
                    <a:pt x="258" y="253"/>
                  </a:lnTo>
                  <a:lnTo>
                    <a:pt x="259" y="253"/>
                  </a:lnTo>
                  <a:lnTo>
                    <a:pt x="259" y="254"/>
                  </a:lnTo>
                  <a:lnTo>
                    <a:pt x="257" y="254"/>
                  </a:lnTo>
                  <a:lnTo>
                    <a:pt x="257" y="255"/>
                  </a:lnTo>
                  <a:lnTo>
                    <a:pt x="257" y="256"/>
                  </a:lnTo>
                  <a:lnTo>
                    <a:pt x="258" y="256"/>
                  </a:lnTo>
                  <a:lnTo>
                    <a:pt x="257" y="256"/>
                  </a:lnTo>
                  <a:lnTo>
                    <a:pt x="257" y="257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60"/>
                  </a:lnTo>
                  <a:lnTo>
                    <a:pt x="251" y="260"/>
                  </a:lnTo>
                  <a:lnTo>
                    <a:pt x="251" y="261"/>
                  </a:lnTo>
                  <a:lnTo>
                    <a:pt x="251" y="262"/>
                  </a:lnTo>
                  <a:lnTo>
                    <a:pt x="250" y="263"/>
                  </a:lnTo>
                  <a:lnTo>
                    <a:pt x="250" y="265"/>
                  </a:lnTo>
                  <a:lnTo>
                    <a:pt x="249" y="266"/>
                  </a:lnTo>
                  <a:lnTo>
                    <a:pt x="249" y="268"/>
                  </a:lnTo>
                  <a:lnTo>
                    <a:pt x="248" y="268"/>
                  </a:lnTo>
                  <a:lnTo>
                    <a:pt x="247" y="266"/>
                  </a:lnTo>
                  <a:lnTo>
                    <a:pt x="247" y="265"/>
                  </a:lnTo>
                  <a:lnTo>
                    <a:pt x="246" y="266"/>
                  </a:lnTo>
                  <a:lnTo>
                    <a:pt x="246" y="268"/>
                  </a:lnTo>
                  <a:lnTo>
                    <a:pt x="247" y="269"/>
                  </a:lnTo>
                  <a:lnTo>
                    <a:pt x="247" y="270"/>
                  </a:lnTo>
                  <a:lnTo>
                    <a:pt x="248" y="270"/>
                  </a:lnTo>
                  <a:lnTo>
                    <a:pt x="249" y="270"/>
                  </a:lnTo>
                  <a:lnTo>
                    <a:pt x="250" y="270"/>
                  </a:lnTo>
                  <a:lnTo>
                    <a:pt x="253" y="271"/>
                  </a:lnTo>
                  <a:lnTo>
                    <a:pt x="253" y="272"/>
                  </a:lnTo>
                  <a:lnTo>
                    <a:pt x="251" y="272"/>
                  </a:lnTo>
                  <a:lnTo>
                    <a:pt x="251" y="273"/>
                  </a:lnTo>
                  <a:lnTo>
                    <a:pt x="251" y="274"/>
                  </a:lnTo>
                  <a:lnTo>
                    <a:pt x="253" y="274"/>
                  </a:lnTo>
                  <a:lnTo>
                    <a:pt x="253" y="276"/>
                  </a:lnTo>
                  <a:lnTo>
                    <a:pt x="253" y="277"/>
                  </a:lnTo>
                  <a:lnTo>
                    <a:pt x="251" y="276"/>
                  </a:lnTo>
                  <a:lnTo>
                    <a:pt x="250" y="274"/>
                  </a:lnTo>
                  <a:lnTo>
                    <a:pt x="249" y="273"/>
                  </a:lnTo>
                  <a:lnTo>
                    <a:pt x="248" y="273"/>
                  </a:lnTo>
                  <a:lnTo>
                    <a:pt x="248" y="274"/>
                  </a:lnTo>
                  <a:lnTo>
                    <a:pt x="248" y="276"/>
                  </a:lnTo>
                  <a:lnTo>
                    <a:pt x="249" y="277"/>
                  </a:lnTo>
                  <a:lnTo>
                    <a:pt x="250" y="277"/>
                  </a:lnTo>
                  <a:lnTo>
                    <a:pt x="251" y="277"/>
                  </a:lnTo>
                  <a:lnTo>
                    <a:pt x="251" y="278"/>
                  </a:lnTo>
                  <a:lnTo>
                    <a:pt x="251" y="279"/>
                  </a:lnTo>
                  <a:lnTo>
                    <a:pt x="251" y="280"/>
                  </a:lnTo>
                  <a:lnTo>
                    <a:pt x="253" y="280"/>
                  </a:lnTo>
                  <a:lnTo>
                    <a:pt x="253" y="281"/>
                  </a:lnTo>
                  <a:lnTo>
                    <a:pt x="254" y="281"/>
                  </a:lnTo>
                  <a:lnTo>
                    <a:pt x="254" y="282"/>
                  </a:lnTo>
                  <a:lnTo>
                    <a:pt x="254" y="281"/>
                  </a:lnTo>
                  <a:lnTo>
                    <a:pt x="255" y="281"/>
                  </a:lnTo>
                  <a:lnTo>
                    <a:pt x="255" y="280"/>
                  </a:lnTo>
                  <a:lnTo>
                    <a:pt x="256" y="281"/>
                  </a:lnTo>
                  <a:lnTo>
                    <a:pt x="256" y="282"/>
                  </a:lnTo>
                  <a:lnTo>
                    <a:pt x="257" y="281"/>
                  </a:lnTo>
                  <a:lnTo>
                    <a:pt x="257" y="282"/>
                  </a:lnTo>
                  <a:lnTo>
                    <a:pt x="257" y="283"/>
                  </a:lnTo>
                  <a:lnTo>
                    <a:pt x="258" y="285"/>
                  </a:lnTo>
                  <a:lnTo>
                    <a:pt x="259" y="285"/>
                  </a:lnTo>
                  <a:lnTo>
                    <a:pt x="258" y="285"/>
                  </a:lnTo>
                  <a:lnTo>
                    <a:pt x="258" y="286"/>
                  </a:lnTo>
                  <a:lnTo>
                    <a:pt x="257" y="285"/>
                  </a:lnTo>
                  <a:lnTo>
                    <a:pt x="257" y="283"/>
                  </a:lnTo>
                  <a:lnTo>
                    <a:pt x="256" y="285"/>
                  </a:lnTo>
                  <a:lnTo>
                    <a:pt x="255" y="286"/>
                  </a:lnTo>
                  <a:lnTo>
                    <a:pt x="255" y="285"/>
                  </a:lnTo>
                  <a:lnTo>
                    <a:pt x="254" y="285"/>
                  </a:lnTo>
                  <a:lnTo>
                    <a:pt x="255" y="285"/>
                  </a:lnTo>
                  <a:lnTo>
                    <a:pt x="255" y="286"/>
                  </a:lnTo>
                  <a:lnTo>
                    <a:pt x="256" y="286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7" y="288"/>
                  </a:lnTo>
                  <a:lnTo>
                    <a:pt x="257" y="289"/>
                  </a:lnTo>
                  <a:lnTo>
                    <a:pt x="258" y="289"/>
                  </a:lnTo>
                  <a:lnTo>
                    <a:pt x="258" y="288"/>
                  </a:lnTo>
                  <a:lnTo>
                    <a:pt x="259" y="288"/>
                  </a:lnTo>
                  <a:lnTo>
                    <a:pt x="261" y="288"/>
                  </a:lnTo>
                  <a:lnTo>
                    <a:pt x="261" y="289"/>
                  </a:lnTo>
                  <a:lnTo>
                    <a:pt x="261" y="290"/>
                  </a:lnTo>
                  <a:lnTo>
                    <a:pt x="259" y="290"/>
                  </a:lnTo>
                  <a:lnTo>
                    <a:pt x="258" y="291"/>
                  </a:lnTo>
                  <a:lnTo>
                    <a:pt x="257" y="294"/>
                  </a:lnTo>
                  <a:lnTo>
                    <a:pt x="256" y="295"/>
                  </a:lnTo>
                  <a:lnTo>
                    <a:pt x="255" y="296"/>
                  </a:lnTo>
                  <a:lnTo>
                    <a:pt x="254" y="296"/>
                  </a:lnTo>
                  <a:lnTo>
                    <a:pt x="254" y="295"/>
                  </a:lnTo>
                  <a:lnTo>
                    <a:pt x="253" y="295"/>
                  </a:lnTo>
                  <a:lnTo>
                    <a:pt x="254" y="295"/>
                  </a:lnTo>
                  <a:lnTo>
                    <a:pt x="254" y="296"/>
                  </a:lnTo>
                  <a:lnTo>
                    <a:pt x="253" y="296"/>
                  </a:lnTo>
                  <a:lnTo>
                    <a:pt x="254" y="296"/>
                  </a:lnTo>
                  <a:lnTo>
                    <a:pt x="254" y="297"/>
                  </a:lnTo>
                  <a:lnTo>
                    <a:pt x="253" y="297"/>
                  </a:lnTo>
                  <a:lnTo>
                    <a:pt x="253" y="298"/>
                  </a:lnTo>
                  <a:lnTo>
                    <a:pt x="251" y="298"/>
                  </a:lnTo>
                  <a:lnTo>
                    <a:pt x="251" y="297"/>
                  </a:lnTo>
                  <a:lnTo>
                    <a:pt x="248" y="303"/>
                  </a:lnTo>
                  <a:lnTo>
                    <a:pt x="247" y="303"/>
                  </a:lnTo>
                  <a:lnTo>
                    <a:pt x="246" y="304"/>
                  </a:lnTo>
                  <a:lnTo>
                    <a:pt x="245" y="306"/>
                  </a:lnTo>
                  <a:lnTo>
                    <a:pt x="244" y="307"/>
                  </a:lnTo>
                  <a:lnTo>
                    <a:pt x="245" y="308"/>
                  </a:lnTo>
                  <a:lnTo>
                    <a:pt x="244" y="310"/>
                  </a:lnTo>
                  <a:lnTo>
                    <a:pt x="244" y="312"/>
                  </a:lnTo>
                  <a:lnTo>
                    <a:pt x="244" y="313"/>
                  </a:lnTo>
                  <a:lnTo>
                    <a:pt x="242" y="313"/>
                  </a:lnTo>
                  <a:lnTo>
                    <a:pt x="244" y="313"/>
                  </a:lnTo>
                  <a:lnTo>
                    <a:pt x="244" y="314"/>
                  </a:lnTo>
                  <a:lnTo>
                    <a:pt x="242" y="314"/>
                  </a:lnTo>
                  <a:lnTo>
                    <a:pt x="242" y="315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1" y="318"/>
                  </a:lnTo>
                  <a:lnTo>
                    <a:pt x="241" y="319"/>
                  </a:lnTo>
                  <a:lnTo>
                    <a:pt x="240" y="320"/>
                  </a:lnTo>
                  <a:lnTo>
                    <a:pt x="240" y="322"/>
                  </a:lnTo>
                  <a:lnTo>
                    <a:pt x="239" y="323"/>
                  </a:lnTo>
                  <a:lnTo>
                    <a:pt x="238" y="323"/>
                  </a:lnTo>
                  <a:lnTo>
                    <a:pt x="237" y="324"/>
                  </a:lnTo>
                  <a:lnTo>
                    <a:pt x="237" y="326"/>
                  </a:lnTo>
                  <a:lnTo>
                    <a:pt x="238" y="326"/>
                  </a:lnTo>
                  <a:lnTo>
                    <a:pt x="238" y="327"/>
                  </a:lnTo>
                  <a:lnTo>
                    <a:pt x="237" y="327"/>
                  </a:lnTo>
                  <a:lnTo>
                    <a:pt x="237" y="326"/>
                  </a:lnTo>
                  <a:lnTo>
                    <a:pt x="236" y="326"/>
                  </a:lnTo>
                  <a:lnTo>
                    <a:pt x="234" y="327"/>
                  </a:lnTo>
                  <a:lnTo>
                    <a:pt x="234" y="328"/>
                  </a:lnTo>
                  <a:lnTo>
                    <a:pt x="233" y="328"/>
                  </a:lnTo>
                  <a:lnTo>
                    <a:pt x="233" y="327"/>
                  </a:lnTo>
                  <a:lnTo>
                    <a:pt x="233" y="326"/>
                  </a:lnTo>
                  <a:lnTo>
                    <a:pt x="232" y="328"/>
                  </a:lnTo>
                  <a:lnTo>
                    <a:pt x="231" y="329"/>
                  </a:lnTo>
                  <a:lnTo>
                    <a:pt x="231" y="328"/>
                  </a:lnTo>
                  <a:lnTo>
                    <a:pt x="231" y="329"/>
                  </a:lnTo>
                  <a:lnTo>
                    <a:pt x="231" y="330"/>
                  </a:lnTo>
                  <a:lnTo>
                    <a:pt x="231" y="331"/>
                  </a:lnTo>
                  <a:lnTo>
                    <a:pt x="231" y="332"/>
                  </a:lnTo>
                  <a:lnTo>
                    <a:pt x="230" y="332"/>
                  </a:lnTo>
                  <a:lnTo>
                    <a:pt x="230" y="333"/>
                  </a:lnTo>
                  <a:lnTo>
                    <a:pt x="229" y="332"/>
                  </a:lnTo>
                  <a:lnTo>
                    <a:pt x="230" y="331"/>
                  </a:lnTo>
                  <a:lnTo>
                    <a:pt x="229" y="331"/>
                  </a:lnTo>
                  <a:lnTo>
                    <a:pt x="229" y="330"/>
                  </a:lnTo>
                  <a:lnTo>
                    <a:pt x="229" y="329"/>
                  </a:lnTo>
                  <a:lnTo>
                    <a:pt x="229" y="330"/>
                  </a:lnTo>
                  <a:lnTo>
                    <a:pt x="229" y="333"/>
                  </a:lnTo>
                  <a:lnTo>
                    <a:pt x="228" y="335"/>
                  </a:lnTo>
                  <a:lnTo>
                    <a:pt x="227" y="333"/>
                  </a:lnTo>
                  <a:lnTo>
                    <a:pt x="228" y="332"/>
                  </a:lnTo>
                  <a:lnTo>
                    <a:pt x="228" y="331"/>
                  </a:lnTo>
                  <a:lnTo>
                    <a:pt x="228" y="330"/>
                  </a:lnTo>
                  <a:lnTo>
                    <a:pt x="227" y="331"/>
                  </a:lnTo>
                  <a:lnTo>
                    <a:pt x="227" y="332"/>
                  </a:lnTo>
                  <a:lnTo>
                    <a:pt x="227" y="333"/>
                  </a:lnTo>
                  <a:lnTo>
                    <a:pt x="227" y="335"/>
                  </a:lnTo>
                  <a:lnTo>
                    <a:pt x="225" y="335"/>
                  </a:lnTo>
                  <a:lnTo>
                    <a:pt x="224" y="335"/>
                  </a:lnTo>
                  <a:lnTo>
                    <a:pt x="223" y="336"/>
                  </a:lnTo>
                  <a:lnTo>
                    <a:pt x="223" y="335"/>
                  </a:lnTo>
                  <a:lnTo>
                    <a:pt x="222" y="333"/>
                  </a:lnTo>
                  <a:lnTo>
                    <a:pt x="222" y="335"/>
                  </a:lnTo>
                  <a:lnTo>
                    <a:pt x="221" y="335"/>
                  </a:lnTo>
                  <a:lnTo>
                    <a:pt x="221" y="336"/>
                  </a:lnTo>
                  <a:lnTo>
                    <a:pt x="221" y="337"/>
                  </a:lnTo>
                  <a:lnTo>
                    <a:pt x="221" y="338"/>
                  </a:lnTo>
                  <a:lnTo>
                    <a:pt x="220" y="337"/>
                  </a:lnTo>
                  <a:lnTo>
                    <a:pt x="219" y="337"/>
                  </a:lnTo>
                  <a:lnTo>
                    <a:pt x="218" y="338"/>
                  </a:lnTo>
                  <a:lnTo>
                    <a:pt x="218" y="339"/>
                  </a:lnTo>
                  <a:lnTo>
                    <a:pt x="216" y="340"/>
                  </a:lnTo>
                  <a:lnTo>
                    <a:pt x="215" y="341"/>
                  </a:lnTo>
                  <a:lnTo>
                    <a:pt x="214" y="341"/>
                  </a:lnTo>
                  <a:lnTo>
                    <a:pt x="214" y="343"/>
                  </a:lnTo>
                  <a:lnTo>
                    <a:pt x="214" y="344"/>
                  </a:lnTo>
                  <a:lnTo>
                    <a:pt x="215" y="345"/>
                  </a:lnTo>
                  <a:lnTo>
                    <a:pt x="215" y="346"/>
                  </a:lnTo>
                  <a:lnTo>
                    <a:pt x="214" y="346"/>
                  </a:lnTo>
                  <a:lnTo>
                    <a:pt x="213" y="346"/>
                  </a:lnTo>
                  <a:lnTo>
                    <a:pt x="213" y="347"/>
                  </a:lnTo>
                  <a:lnTo>
                    <a:pt x="212" y="346"/>
                  </a:lnTo>
                  <a:lnTo>
                    <a:pt x="212" y="345"/>
                  </a:lnTo>
                  <a:lnTo>
                    <a:pt x="211" y="344"/>
                  </a:lnTo>
                  <a:lnTo>
                    <a:pt x="211" y="343"/>
                  </a:lnTo>
                  <a:lnTo>
                    <a:pt x="210" y="343"/>
                  </a:lnTo>
                  <a:lnTo>
                    <a:pt x="208" y="341"/>
                  </a:lnTo>
                  <a:lnTo>
                    <a:pt x="207" y="340"/>
                  </a:lnTo>
                  <a:lnTo>
                    <a:pt x="206" y="340"/>
                  </a:lnTo>
                  <a:lnTo>
                    <a:pt x="206" y="341"/>
                  </a:lnTo>
                  <a:lnTo>
                    <a:pt x="207" y="341"/>
                  </a:lnTo>
                  <a:lnTo>
                    <a:pt x="207" y="343"/>
                  </a:lnTo>
                  <a:lnTo>
                    <a:pt x="207" y="344"/>
                  </a:lnTo>
                  <a:lnTo>
                    <a:pt x="208" y="344"/>
                  </a:lnTo>
                  <a:lnTo>
                    <a:pt x="208" y="345"/>
                  </a:lnTo>
                  <a:lnTo>
                    <a:pt x="207" y="345"/>
                  </a:lnTo>
                  <a:lnTo>
                    <a:pt x="207" y="346"/>
                  </a:lnTo>
                  <a:lnTo>
                    <a:pt x="208" y="347"/>
                  </a:lnTo>
                  <a:lnTo>
                    <a:pt x="208" y="348"/>
                  </a:lnTo>
                  <a:lnTo>
                    <a:pt x="207" y="348"/>
                  </a:lnTo>
                  <a:lnTo>
                    <a:pt x="207" y="347"/>
                  </a:lnTo>
                  <a:lnTo>
                    <a:pt x="205" y="345"/>
                  </a:lnTo>
                  <a:lnTo>
                    <a:pt x="204" y="344"/>
                  </a:lnTo>
                  <a:lnTo>
                    <a:pt x="204" y="345"/>
                  </a:lnTo>
                  <a:lnTo>
                    <a:pt x="205" y="346"/>
                  </a:lnTo>
                  <a:lnTo>
                    <a:pt x="204" y="347"/>
                  </a:lnTo>
                  <a:lnTo>
                    <a:pt x="204" y="346"/>
                  </a:lnTo>
                  <a:lnTo>
                    <a:pt x="203" y="346"/>
                  </a:lnTo>
                  <a:lnTo>
                    <a:pt x="203" y="345"/>
                  </a:lnTo>
                  <a:lnTo>
                    <a:pt x="203" y="346"/>
                  </a:lnTo>
                  <a:lnTo>
                    <a:pt x="203" y="348"/>
                  </a:lnTo>
                  <a:lnTo>
                    <a:pt x="203" y="349"/>
                  </a:lnTo>
                  <a:lnTo>
                    <a:pt x="203" y="350"/>
                  </a:lnTo>
                  <a:lnTo>
                    <a:pt x="203" y="352"/>
                  </a:lnTo>
                  <a:lnTo>
                    <a:pt x="202" y="353"/>
                  </a:lnTo>
                  <a:lnTo>
                    <a:pt x="202" y="352"/>
                  </a:lnTo>
                  <a:lnTo>
                    <a:pt x="201" y="353"/>
                  </a:lnTo>
                  <a:lnTo>
                    <a:pt x="199" y="354"/>
                  </a:lnTo>
                  <a:lnTo>
                    <a:pt x="199" y="355"/>
                  </a:lnTo>
                  <a:lnTo>
                    <a:pt x="198" y="356"/>
                  </a:lnTo>
                  <a:lnTo>
                    <a:pt x="198" y="357"/>
                  </a:lnTo>
                  <a:lnTo>
                    <a:pt x="199" y="357"/>
                  </a:lnTo>
                  <a:lnTo>
                    <a:pt x="198" y="358"/>
                  </a:lnTo>
                  <a:lnTo>
                    <a:pt x="198" y="357"/>
                  </a:lnTo>
                  <a:lnTo>
                    <a:pt x="197" y="356"/>
                  </a:lnTo>
                  <a:lnTo>
                    <a:pt x="197" y="357"/>
                  </a:lnTo>
                  <a:lnTo>
                    <a:pt x="197" y="358"/>
                  </a:lnTo>
                  <a:lnTo>
                    <a:pt x="198" y="358"/>
                  </a:lnTo>
                  <a:lnTo>
                    <a:pt x="198" y="360"/>
                  </a:lnTo>
                  <a:lnTo>
                    <a:pt x="197" y="360"/>
                  </a:lnTo>
                  <a:lnTo>
                    <a:pt x="197" y="361"/>
                  </a:lnTo>
                  <a:lnTo>
                    <a:pt x="196" y="361"/>
                  </a:lnTo>
                  <a:lnTo>
                    <a:pt x="196" y="360"/>
                  </a:lnTo>
                  <a:lnTo>
                    <a:pt x="195" y="360"/>
                  </a:lnTo>
                  <a:lnTo>
                    <a:pt x="195" y="358"/>
                  </a:lnTo>
                  <a:lnTo>
                    <a:pt x="195" y="357"/>
                  </a:lnTo>
                  <a:lnTo>
                    <a:pt x="194" y="357"/>
                  </a:lnTo>
                  <a:lnTo>
                    <a:pt x="194" y="356"/>
                  </a:lnTo>
                  <a:lnTo>
                    <a:pt x="193" y="356"/>
                  </a:lnTo>
                  <a:lnTo>
                    <a:pt x="193" y="357"/>
                  </a:lnTo>
                  <a:lnTo>
                    <a:pt x="190" y="356"/>
                  </a:lnTo>
                  <a:lnTo>
                    <a:pt x="189" y="356"/>
                  </a:lnTo>
                  <a:lnTo>
                    <a:pt x="189" y="357"/>
                  </a:lnTo>
                  <a:lnTo>
                    <a:pt x="194" y="360"/>
                  </a:lnTo>
                  <a:lnTo>
                    <a:pt x="193" y="360"/>
                  </a:lnTo>
                  <a:lnTo>
                    <a:pt x="193" y="361"/>
                  </a:lnTo>
                  <a:lnTo>
                    <a:pt x="190" y="361"/>
                  </a:lnTo>
                  <a:lnTo>
                    <a:pt x="190" y="362"/>
                  </a:lnTo>
                  <a:lnTo>
                    <a:pt x="189" y="361"/>
                  </a:lnTo>
                  <a:lnTo>
                    <a:pt x="189" y="360"/>
                  </a:lnTo>
                  <a:lnTo>
                    <a:pt x="190" y="360"/>
                  </a:lnTo>
                  <a:lnTo>
                    <a:pt x="192" y="360"/>
                  </a:lnTo>
                  <a:lnTo>
                    <a:pt x="192" y="358"/>
                  </a:lnTo>
                  <a:lnTo>
                    <a:pt x="189" y="358"/>
                  </a:lnTo>
                  <a:lnTo>
                    <a:pt x="188" y="358"/>
                  </a:lnTo>
                  <a:lnTo>
                    <a:pt x="189" y="360"/>
                  </a:lnTo>
                  <a:lnTo>
                    <a:pt x="189" y="361"/>
                  </a:lnTo>
                  <a:lnTo>
                    <a:pt x="189" y="362"/>
                  </a:lnTo>
                  <a:lnTo>
                    <a:pt x="186" y="361"/>
                  </a:lnTo>
                  <a:lnTo>
                    <a:pt x="185" y="361"/>
                  </a:lnTo>
                  <a:lnTo>
                    <a:pt x="185" y="362"/>
                  </a:lnTo>
                  <a:lnTo>
                    <a:pt x="186" y="362"/>
                  </a:lnTo>
                  <a:lnTo>
                    <a:pt x="187" y="362"/>
                  </a:lnTo>
                  <a:lnTo>
                    <a:pt x="187" y="363"/>
                  </a:lnTo>
                  <a:lnTo>
                    <a:pt x="187" y="364"/>
                  </a:lnTo>
                  <a:lnTo>
                    <a:pt x="187" y="365"/>
                  </a:lnTo>
                  <a:lnTo>
                    <a:pt x="186" y="365"/>
                  </a:lnTo>
                  <a:lnTo>
                    <a:pt x="186" y="364"/>
                  </a:lnTo>
                  <a:lnTo>
                    <a:pt x="185" y="364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4" y="366"/>
                  </a:lnTo>
                  <a:lnTo>
                    <a:pt x="185" y="366"/>
                  </a:lnTo>
                  <a:lnTo>
                    <a:pt x="184" y="368"/>
                  </a:lnTo>
                  <a:lnTo>
                    <a:pt x="184" y="369"/>
                  </a:lnTo>
                  <a:lnTo>
                    <a:pt x="182" y="370"/>
                  </a:lnTo>
                  <a:lnTo>
                    <a:pt x="181" y="369"/>
                  </a:lnTo>
                  <a:lnTo>
                    <a:pt x="181" y="368"/>
                  </a:lnTo>
                  <a:lnTo>
                    <a:pt x="180" y="368"/>
                  </a:lnTo>
                  <a:lnTo>
                    <a:pt x="180" y="369"/>
                  </a:lnTo>
                  <a:lnTo>
                    <a:pt x="181" y="369"/>
                  </a:lnTo>
                  <a:lnTo>
                    <a:pt x="181" y="370"/>
                  </a:lnTo>
                  <a:lnTo>
                    <a:pt x="180" y="370"/>
                  </a:lnTo>
                  <a:lnTo>
                    <a:pt x="180" y="369"/>
                  </a:lnTo>
                  <a:lnTo>
                    <a:pt x="179" y="369"/>
                  </a:lnTo>
                  <a:lnTo>
                    <a:pt x="179" y="370"/>
                  </a:lnTo>
                  <a:lnTo>
                    <a:pt x="178" y="371"/>
                  </a:lnTo>
                  <a:lnTo>
                    <a:pt x="177" y="371"/>
                  </a:lnTo>
                  <a:lnTo>
                    <a:pt x="178" y="371"/>
                  </a:lnTo>
                  <a:lnTo>
                    <a:pt x="184" y="371"/>
                  </a:lnTo>
                  <a:lnTo>
                    <a:pt x="185" y="372"/>
                  </a:lnTo>
                  <a:lnTo>
                    <a:pt x="185" y="373"/>
                  </a:lnTo>
                  <a:lnTo>
                    <a:pt x="185" y="372"/>
                  </a:lnTo>
                  <a:lnTo>
                    <a:pt x="184" y="372"/>
                  </a:lnTo>
                  <a:lnTo>
                    <a:pt x="184" y="373"/>
                  </a:lnTo>
                  <a:lnTo>
                    <a:pt x="182" y="373"/>
                  </a:lnTo>
                  <a:lnTo>
                    <a:pt x="181" y="372"/>
                  </a:lnTo>
                  <a:lnTo>
                    <a:pt x="181" y="373"/>
                  </a:lnTo>
                  <a:lnTo>
                    <a:pt x="180" y="374"/>
                  </a:lnTo>
                  <a:lnTo>
                    <a:pt x="181" y="374"/>
                  </a:lnTo>
                  <a:lnTo>
                    <a:pt x="182" y="375"/>
                  </a:lnTo>
                  <a:lnTo>
                    <a:pt x="184" y="374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7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82" y="377"/>
                  </a:lnTo>
                  <a:lnTo>
                    <a:pt x="182" y="378"/>
                  </a:lnTo>
                  <a:lnTo>
                    <a:pt x="182" y="379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0" y="380"/>
                  </a:lnTo>
                  <a:lnTo>
                    <a:pt x="179" y="380"/>
                  </a:lnTo>
                  <a:lnTo>
                    <a:pt x="179" y="379"/>
                  </a:lnTo>
                  <a:lnTo>
                    <a:pt x="178" y="378"/>
                  </a:lnTo>
                  <a:lnTo>
                    <a:pt x="177" y="378"/>
                  </a:lnTo>
                  <a:lnTo>
                    <a:pt x="176" y="378"/>
                  </a:lnTo>
                  <a:lnTo>
                    <a:pt x="176" y="379"/>
                  </a:lnTo>
                  <a:lnTo>
                    <a:pt x="177" y="379"/>
                  </a:lnTo>
                  <a:lnTo>
                    <a:pt x="176" y="380"/>
                  </a:lnTo>
                  <a:lnTo>
                    <a:pt x="177" y="380"/>
                  </a:lnTo>
                  <a:lnTo>
                    <a:pt x="177" y="379"/>
                  </a:lnTo>
                  <a:lnTo>
                    <a:pt x="178" y="380"/>
                  </a:lnTo>
                  <a:lnTo>
                    <a:pt x="177" y="381"/>
                  </a:lnTo>
                  <a:lnTo>
                    <a:pt x="177" y="382"/>
                  </a:lnTo>
                  <a:lnTo>
                    <a:pt x="176" y="382"/>
                  </a:lnTo>
                  <a:lnTo>
                    <a:pt x="176" y="383"/>
                  </a:lnTo>
                  <a:lnTo>
                    <a:pt x="176" y="382"/>
                  </a:lnTo>
                  <a:lnTo>
                    <a:pt x="176" y="381"/>
                  </a:lnTo>
                  <a:lnTo>
                    <a:pt x="175" y="382"/>
                  </a:lnTo>
                  <a:lnTo>
                    <a:pt x="175" y="383"/>
                  </a:lnTo>
                  <a:lnTo>
                    <a:pt x="173" y="383"/>
                  </a:lnTo>
                  <a:lnTo>
                    <a:pt x="172" y="383"/>
                  </a:lnTo>
                  <a:lnTo>
                    <a:pt x="173" y="382"/>
                  </a:lnTo>
                  <a:lnTo>
                    <a:pt x="172" y="382"/>
                  </a:lnTo>
                  <a:lnTo>
                    <a:pt x="171" y="382"/>
                  </a:lnTo>
                  <a:lnTo>
                    <a:pt x="171" y="381"/>
                  </a:lnTo>
                  <a:lnTo>
                    <a:pt x="173" y="381"/>
                  </a:lnTo>
                  <a:lnTo>
                    <a:pt x="175" y="381"/>
                  </a:lnTo>
                  <a:lnTo>
                    <a:pt x="173" y="380"/>
                  </a:lnTo>
                  <a:lnTo>
                    <a:pt x="172" y="379"/>
                  </a:lnTo>
                  <a:lnTo>
                    <a:pt x="171" y="380"/>
                  </a:lnTo>
                  <a:lnTo>
                    <a:pt x="170" y="380"/>
                  </a:lnTo>
                  <a:lnTo>
                    <a:pt x="170" y="381"/>
                  </a:lnTo>
                  <a:lnTo>
                    <a:pt x="169" y="381"/>
                  </a:lnTo>
                  <a:lnTo>
                    <a:pt x="169" y="380"/>
                  </a:lnTo>
                  <a:lnTo>
                    <a:pt x="169" y="378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67" y="373"/>
                  </a:lnTo>
                  <a:lnTo>
                    <a:pt x="167" y="372"/>
                  </a:lnTo>
                  <a:lnTo>
                    <a:pt x="167" y="371"/>
                  </a:lnTo>
                  <a:lnTo>
                    <a:pt x="165" y="372"/>
                  </a:lnTo>
                  <a:lnTo>
                    <a:pt x="164" y="372"/>
                  </a:lnTo>
                  <a:lnTo>
                    <a:pt x="164" y="371"/>
                  </a:lnTo>
                  <a:lnTo>
                    <a:pt x="163" y="371"/>
                  </a:lnTo>
                  <a:lnTo>
                    <a:pt x="167" y="374"/>
                  </a:lnTo>
                  <a:lnTo>
                    <a:pt x="167" y="375"/>
                  </a:lnTo>
                  <a:lnTo>
                    <a:pt x="168" y="377"/>
                  </a:lnTo>
                  <a:lnTo>
                    <a:pt x="168" y="378"/>
                  </a:lnTo>
                  <a:lnTo>
                    <a:pt x="169" y="380"/>
                  </a:lnTo>
                  <a:lnTo>
                    <a:pt x="168" y="381"/>
                  </a:lnTo>
                  <a:lnTo>
                    <a:pt x="169" y="382"/>
                  </a:lnTo>
                  <a:lnTo>
                    <a:pt x="170" y="382"/>
                  </a:lnTo>
                  <a:lnTo>
                    <a:pt x="170" y="383"/>
                  </a:lnTo>
                  <a:lnTo>
                    <a:pt x="170" y="385"/>
                  </a:lnTo>
                  <a:lnTo>
                    <a:pt x="171" y="386"/>
                  </a:lnTo>
                  <a:lnTo>
                    <a:pt x="171" y="387"/>
                  </a:lnTo>
                  <a:lnTo>
                    <a:pt x="171" y="388"/>
                  </a:lnTo>
                  <a:lnTo>
                    <a:pt x="171" y="389"/>
                  </a:lnTo>
                  <a:lnTo>
                    <a:pt x="170" y="389"/>
                  </a:lnTo>
                  <a:lnTo>
                    <a:pt x="169" y="389"/>
                  </a:lnTo>
                  <a:lnTo>
                    <a:pt x="168" y="389"/>
                  </a:lnTo>
                  <a:lnTo>
                    <a:pt x="172" y="391"/>
                  </a:lnTo>
                  <a:lnTo>
                    <a:pt x="172" y="393"/>
                  </a:lnTo>
                  <a:lnTo>
                    <a:pt x="172" y="394"/>
                  </a:lnTo>
                  <a:lnTo>
                    <a:pt x="170" y="395"/>
                  </a:lnTo>
                  <a:lnTo>
                    <a:pt x="170" y="394"/>
                  </a:lnTo>
                  <a:lnTo>
                    <a:pt x="170" y="393"/>
                  </a:lnTo>
                  <a:lnTo>
                    <a:pt x="170" y="391"/>
                  </a:lnTo>
                  <a:lnTo>
                    <a:pt x="169" y="391"/>
                  </a:lnTo>
                  <a:lnTo>
                    <a:pt x="169" y="393"/>
                  </a:lnTo>
                  <a:lnTo>
                    <a:pt x="169" y="394"/>
                  </a:lnTo>
                  <a:lnTo>
                    <a:pt x="169" y="395"/>
                  </a:lnTo>
                  <a:lnTo>
                    <a:pt x="169" y="396"/>
                  </a:lnTo>
                  <a:lnTo>
                    <a:pt x="168" y="396"/>
                  </a:lnTo>
                  <a:lnTo>
                    <a:pt x="168" y="397"/>
                  </a:lnTo>
                  <a:lnTo>
                    <a:pt x="168" y="398"/>
                  </a:lnTo>
                  <a:lnTo>
                    <a:pt x="167" y="398"/>
                  </a:lnTo>
                  <a:lnTo>
                    <a:pt x="167" y="399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4" y="398"/>
                  </a:lnTo>
                  <a:lnTo>
                    <a:pt x="163" y="398"/>
                  </a:lnTo>
                  <a:lnTo>
                    <a:pt x="162" y="399"/>
                  </a:lnTo>
                  <a:lnTo>
                    <a:pt x="162" y="400"/>
                  </a:lnTo>
                  <a:lnTo>
                    <a:pt x="163" y="400"/>
                  </a:lnTo>
                  <a:lnTo>
                    <a:pt x="163" y="402"/>
                  </a:lnTo>
                  <a:lnTo>
                    <a:pt x="160" y="402"/>
                  </a:lnTo>
                  <a:lnTo>
                    <a:pt x="160" y="400"/>
                  </a:lnTo>
                  <a:lnTo>
                    <a:pt x="159" y="400"/>
                  </a:lnTo>
                  <a:lnTo>
                    <a:pt x="158" y="398"/>
                  </a:lnTo>
                  <a:lnTo>
                    <a:pt x="156" y="396"/>
                  </a:lnTo>
                  <a:lnTo>
                    <a:pt x="155" y="397"/>
                  </a:lnTo>
                  <a:lnTo>
                    <a:pt x="155" y="398"/>
                  </a:lnTo>
                  <a:lnTo>
                    <a:pt x="154" y="398"/>
                  </a:lnTo>
                  <a:lnTo>
                    <a:pt x="154" y="399"/>
                  </a:lnTo>
                  <a:lnTo>
                    <a:pt x="155" y="402"/>
                  </a:lnTo>
                  <a:lnTo>
                    <a:pt x="155" y="403"/>
                  </a:lnTo>
                  <a:lnTo>
                    <a:pt x="155" y="404"/>
                  </a:lnTo>
                  <a:lnTo>
                    <a:pt x="154" y="404"/>
                  </a:lnTo>
                  <a:lnTo>
                    <a:pt x="155" y="404"/>
                  </a:lnTo>
                  <a:lnTo>
                    <a:pt x="155" y="405"/>
                  </a:lnTo>
                  <a:lnTo>
                    <a:pt x="155" y="406"/>
                  </a:lnTo>
                  <a:lnTo>
                    <a:pt x="155" y="407"/>
                  </a:lnTo>
                  <a:lnTo>
                    <a:pt x="156" y="407"/>
                  </a:lnTo>
                  <a:lnTo>
                    <a:pt x="158" y="407"/>
                  </a:lnTo>
                  <a:lnTo>
                    <a:pt x="158" y="408"/>
                  </a:lnTo>
                  <a:lnTo>
                    <a:pt x="158" y="410"/>
                  </a:lnTo>
                  <a:lnTo>
                    <a:pt x="159" y="410"/>
                  </a:lnTo>
                  <a:lnTo>
                    <a:pt x="158" y="410"/>
                  </a:lnTo>
                  <a:lnTo>
                    <a:pt x="158" y="411"/>
                  </a:lnTo>
                  <a:lnTo>
                    <a:pt x="160" y="412"/>
                  </a:lnTo>
                  <a:lnTo>
                    <a:pt x="161" y="412"/>
                  </a:lnTo>
                  <a:lnTo>
                    <a:pt x="162" y="412"/>
                  </a:lnTo>
                  <a:lnTo>
                    <a:pt x="162" y="413"/>
                  </a:lnTo>
                  <a:lnTo>
                    <a:pt x="160" y="414"/>
                  </a:lnTo>
                  <a:lnTo>
                    <a:pt x="160" y="413"/>
                  </a:lnTo>
                  <a:lnTo>
                    <a:pt x="160" y="412"/>
                  </a:lnTo>
                  <a:lnTo>
                    <a:pt x="159" y="413"/>
                  </a:lnTo>
                  <a:lnTo>
                    <a:pt x="159" y="414"/>
                  </a:lnTo>
                  <a:lnTo>
                    <a:pt x="159" y="415"/>
                  </a:lnTo>
                  <a:lnTo>
                    <a:pt x="159" y="416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8" y="419"/>
                  </a:lnTo>
                  <a:lnTo>
                    <a:pt x="158" y="420"/>
                  </a:lnTo>
                  <a:lnTo>
                    <a:pt x="158" y="421"/>
                  </a:lnTo>
                  <a:lnTo>
                    <a:pt x="158" y="422"/>
                  </a:lnTo>
                  <a:lnTo>
                    <a:pt x="156" y="423"/>
                  </a:lnTo>
                  <a:lnTo>
                    <a:pt x="158" y="424"/>
                  </a:lnTo>
                  <a:lnTo>
                    <a:pt x="158" y="425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5" y="427"/>
                  </a:lnTo>
                  <a:lnTo>
                    <a:pt x="155" y="428"/>
                  </a:lnTo>
                  <a:lnTo>
                    <a:pt x="154" y="428"/>
                  </a:lnTo>
                  <a:lnTo>
                    <a:pt x="154" y="429"/>
                  </a:lnTo>
                  <a:lnTo>
                    <a:pt x="154" y="430"/>
                  </a:lnTo>
                  <a:lnTo>
                    <a:pt x="155" y="430"/>
                  </a:lnTo>
                  <a:lnTo>
                    <a:pt x="155" y="431"/>
                  </a:lnTo>
                  <a:lnTo>
                    <a:pt x="154" y="431"/>
                  </a:lnTo>
                  <a:lnTo>
                    <a:pt x="154" y="432"/>
                  </a:lnTo>
                  <a:lnTo>
                    <a:pt x="154" y="431"/>
                  </a:lnTo>
                  <a:lnTo>
                    <a:pt x="154" y="432"/>
                  </a:lnTo>
                  <a:lnTo>
                    <a:pt x="155" y="432"/>
                  </a:lnTo>
                  <a:lnTo>
                    <a:pt x="155" y="433"/>
                  </a:lnTo>
                  <a:lnTo>
                    <a:pt x="154" y="433"/>
                  </a:lnTo>
                  <a:lnTo>
                    <a:pt x="154" y="435"/>
                  </a:lnTo>
                  <a:lnTo>
                    <a:pt x="155" y="435"/>
                  </a:lnTo>
                  <a:lnTo>
                    <a:pt x="156" y="435"/>
                  </a:lnTo>
                  <a:lnTo>
                    <a:pt x="155" y="436"/>
                  </a:lnTo>
                  <a:lnTo>
                    <a:pt x="155" y="437"/>
                  </a:lnTo>
                  <a:lnTo>
                    <a:pt x="155" y="438"/>
                  </a:lnTo>
                  <a:lnTo>
                    <a:pt x="155" y="439"/>
                  </a:lnTo>
                  <a:lnTo>
                    <a:pt x="156" y="439"/>
                  </a:lnTo>
                  <a:lnTo>
                    <a:pt x="158" y="439"/>
                  </a:lnTo>
                  <a:lnTo>
                    <a:pt x="159" y="439"/>
                  </a:lnTo>
                  <a:lnTo>
                    <a:pt x="159" y="440"/>
                  </a:lnTo>
                  <a:lnTo>
                    <a:pt x="159" y="441"/>
                  </a:lnTo>
                  <a:lnTo>
                    <a:pt x="159" y="442"/>
                  </a:lnTo>
                  <a:lnTo>
                    <a:pt x="159" y="444"/>
                  </a:lnTo>
                  <a:lnTo>
                    <a:pt x="158" y="445"/>
                  </a:lnTo>
                  <a:lnTo>
                    <a:pt x="156" y="444"/>
                  </a:lnTo>
                  <a:lnTo>
                    <a:pt x="155" y="441"/>
                  </a:lnTo>
                  <a:lnTo>
                    <a:pt x="155" y="440"/>
                  </a:lnTo>
                  <a:lnTo>
                    <a:pt x="154" y="440"/>
                  </a:lnTo>
                  <a:lnTo>
                    <a:pt x="154" y="441"/>
                  </a:lnTo>
                  <a:lnTo>
                    <a:pt x="155" y="441"/>
                  </a:lnTo>
                  <a:lnTo>
                    <a:pt x="154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39"/>
                  </a:lnTo>
                  <a:lnTo>
                    <a:pt x="152" y="439"/>
                  </a:lnTo>
                  <a:lnTo>
                    <a:pt x="150" y="439"/>
                  </a:lnTo>
                  <a:lnTo>
                    <a:pt x="150" y="440"/>
                  </a:lnTo>
                  <a:lnTo>
                    <a:pt x="151" y="440"/>
                  </a:lnTo>
                  <a:lnTo>
                    <a:pt x="153" y="441"/>
                  </a:lnTo>
                  <a:lnTo>
                    <a:pt x="153" y="442"/>
                  </a:lnTo>
                  <a:lnTo>
                    <a:pt x="152" y="442"/>
                  </a:lnTo>
                  <a:lnTo>
                    <a:pt x="151" y="442"/>
                  </a:lnTo>
                  <a:lnTo>
                    <a:pt x="150" y="442"/>
                  </a:lnTo>
                  <a:lnTo>
                    <a:pt x="150" y="444"/>
                  </a:lnTo>
                  <a:lnTo>
                    <a:pt x="151" y="444"/>
                  </a:lnTo>
                  <a:lnTo>
                    <a:pt x="150" y="444"/>
                  </a:lnTo>
                  <a:lnTo>
                    <a:pt x="149" y="444"/>
                  </a:lnTo>
                  <a:lnTo>
                    <a:pt x="152" y="445"/>
                  </a:lnTo>
                  <a:lnTo>
                    <a:pt x="152" y="446"/>
                  </a:lnTo>
                  <a:lnTo>
                    <a:pt x="151" y="446"/>
                  </a:lnTo>
                  <a:lnTo>
                    <a:pt x="151" y="445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9" y="446"/>
                  </a:lnTo>
                  <a:lnTo>
                    <a:pt x="150" y="446"/>
                  </a:lnTo>
                  <a:lnTo>
                    <a:pt x="149" y="447"/>
                  </a:lnTo>
                  <a:lnTo>
                    <a:pt x="147" y="447"/>
                  </a:lnTo>
                  <a:lnTo>
                    <a:pt x="149" y="447"/>
                  </a:lnTo>
                  <a:lnTo>
                    <a:pt x="151" y="448"/>
                  </a:lnTo>
                  <a:lnTo>
                    <a:pt x="149" y="448"/>
                  </a:lnTo>
                  <a:lnTo>
                    <a:pt x="149" y="449"/>
                  </a:lnTo>
                  <a:lnTo>
                    <a:pt x="150" y="449"/>
                  </a:lnTo>
                  <a:lnTo>
                    <a:pt x="150" y="450"/>
                  </a:lnTo>
                  <a:lnTo>
                    <a:pt x="151" y="452"/>
                  </a:lnTo>
                  <a:lnTo>
                    <a:pt x="151" y="453"/>
                  </a:lnTo>
                  <a:lnTo>
                    <a:pt x="150" y="453"/>
                  </a:lnTo>
                  <a:lnTo>
                    <a:pt x="150" y="454"/>
                  </a:lnTo>
                  <a:lnTo>
                    <a:pt x="151" y="454"/>
                  </a:lnTo>
                  <a:lnTo>
                    <a:pt x="151" y="455"/>
                  </a:lnTo>
                  <a:lnTo>
                    <a:pt x="151" y="454"/>
                  </a:lnTo>
                  <a:lnTo>
                    <a:pt x="152" y="454"/>
                  </a:lnTo>
                  <a:lnTo>
                    <a:pt x="152" y="455"/>
                  </a:lnTo>
                  <a:lnTo>
                    <a:pt x="151" y="455"/>
                  </a:lnTo>
                  <a:lnTo>
                    <a:pt x="150" y="455"/>
                  </a:lnTo>
                  <a:lnTo>
                    <a:pt x="149" y="456"/>
                  </a:lnTo>
                  <a:lnTo>
                    <a:pt x="149" y="457"/>
                  </a:lnTo>
                  <a:lnTo>
                    <a:pt x="150" y="458"/>
                  </a:lnTo>
                  <a:lnTo>
                    <a:pt x="151" y="460"/>
                  </a:lnTo>
                  <a:lnTo>
                    <a:pt x="153" y="461"/>
                  </a:lnTo>
                  <a:lnTo>
                    <a:pt x="152" y="461"/>
                  </a:lnTo>
                  <a:lnTo>
                    <a:pt x="150" y="460"/>
                  </a:lnTo>
                  <a:lnTo>
                    <a:pt x="150" y="461"/>
                  </a:lnTo>
                  <a:lnTo>
                    <a:pt x="151" y="462"/>
                  </a:lnTo>
                  <a:lnTo>
                    <a:pt x="152" y="462"/>
                  </a:lnTo>
                  <a:lnTo>
                    <a:pt x="151" y="462"/>
                  </a:lnTo>
                  <a:lnTo>
                    <a:pt x="150" y="461"/>
                  </a:lnTo>
                  <a:lnTo>
                    <a:pt x="149" y="461"/>
                  </a:lnTo>
                  <a:lnTo>
                    <a:pt x="150" y="462"/>
                  </a:lnTo>
                  <a:lnTo>
                    <a:pt x="151" y="463"/>
                  </a:lnTo>
                  <a:lnTo>
                    <a:pt x="151" y="464"/>
                  </a:lnTo>
                  <a:lnTo>
                    <a:pt x="151" y="465"/>
                  </a:lnTo>
                  <a:lnTo>
                    <a:pt x="150" y="466"/>
                  </a:lnTo>
                  <a:lnTo>
                    <a:pt x="151" y="467"/>
                  </a:lnTo>
                  <a:lnTo>
                    <a:pt x="151" y="469"/>
                  </a:lnTo>
                  <a:lnTo>
                    <a:pt x="150" y="470"/>
                  </a:lnTo>
                  <a:lnTo>
                    <a:pt x="151" y="470"/>
                  </a:lnTo>
                  <a:lnTo>
                    <a:pt x="151" y="471"/>
                  </a:lnTo>
                  <a:lnTo>
                    <a:pt x="150" y="471"/>
                  </a:lnTo>
                  <a:lnTo>
                    <a:pt x="151" y="471"/>
                  </a:lnTo>
                  <a:lnTo>
                    <a:pt x="151" y="472"/>
                  </a:lnTo>
                  <a:lnTo>
                    <a:pt x="151" y="473"/>
                  </a:lnTo>
                  <a:lnTo>
                    <a:pt x="151" y="474"/>
                  </a:lnTo>
                  <a:lnTo>
                    <a:pt x="150" y="474"/>
                  </a:lnTo>
                  <a:lnTo>
                    <a:pt x="151" y="474"/>
                  </a:lnTo>
                  <a:lnTo>
                    <a:pt x="151" y="475"/>
                  </a:lnTo>
                  <a:lnTo>
                    <a:pt x="150" y="475"/>
                  </a:lnTo>
                  <a:lnTo>
                    <a:pt x="150" y="477"/>
                  </a:lnTo>
                  <a:lnTo>
                    <a:pt x="151" y="475"/>
                  </a:lnTo>
                  <a:lnTo>
                    <a:pt x="152" y="475"/>
                  </a:lnTo>
                  <a:lnTo>
                    <a:pt x="152" y="477"/>
                  </a:lnTo>
                  <a:lnTo>
                    <a:pt x="151" y="477"/>
                  </a:lnTo>
                  <a:lnTo>
                    <a:pt x="151" y="478"/>
                  </a:lnTo>
                  <a:lnTo>
                    <a:pt x="150" y="479"/>
                  </a:lnTo>
                  <a:lnTo>
                    <a:pt x="150" y="480"/>
                  </a:lnTo>
                  <a:lnTo>
                    <a:pt x="151" y="480"/>
                  </a:lnTo>
                  <a:lnTo>
                    <a:pt x="151" y="481"/>
                  </a:lnTo>
                  <a:lnTo>
                    <a:pt x="152" y="482"/>
                  </a:lnTo>
                  <a:lnTo>
                    <a:pt x="153" y="486"/>
                  </a:lnTo>
                  <a:lnTo>
                    <a:pt x="152" y="486"/>
                  </a:lnTo>
                  <a:lnTo>
                    <a:pt x="153" y="487"/>
                  </a:lnTo>
                  <a:lnTo>
                    <a:pt x="153" y="488"/>
                  </a:lnTo>
                  <a:lnTo>
                    <a:pt x="153" y="489"/>
                  </a:lnTo>
                  <a:lnTo>
                    <a:pt x="154" y="489"/>
                  </a:lnTo>
                  <a:lnTo>
                    <a:pt x="154" y="490"/>
                  </a:lnTo>
                  <a:lnTo>
                    <a:pt x="153" y="490"/>
                  </a:lnTo>
                  <a:lnTo>
                    <a:pt x="152" y="491"/>
                  </a:lnTo>
                  <a:lnTo>
                    <a:pt x="152" y="492"/>
                  </a:lnTo>
                  <a:lnTo>
                    <a:pt x="151" y="492"/>
                  </a:lnTo>
                  <a:lnTo>
                    <a:pt x="152" y="492"/>
                  </a:lnTo>
                  <a:lnTo>
                    <a:pt x="153" y="494"/>
                  </a:lnTo>
                  <a:lnTo>
                    <a:pt x="154" y="494"/>
                  </a:lnTo>
                  <a:lnTo>
                    <a:pt x="155" y="495"/>
                  </a:lnTo>
                  <a:lnTo>
                    <a:pt x="154" y="496"/>
                  </a:lnTo>
                  <a:lnTo>
                    <a:pt x="155" y="496"/>
                  </a:lnTo>
                  <a:lnTo>
                    <a:pt x="156" y="496"/>
                  </a:lnTo>
                  <a:lnTo>
                    <a:pt x="160" y="495"/>
                  </a:lnTo>
                  <a:lnTo>
                    <a:pt x="161" y="496"/>
                  </a:lnTo>
                  <a:lnTo>
                    <a:pt x="162" y="497"/>
                  </a:lnTo>
                  <a:lnTo>
                    <a:pt x="161" y="498"/>
                  </a:lnTo>
                  <a:lnTo>
                    <a:pt x="161" y="499"/>
                  </a:lnTo>
                  <a:lnTo>
                    <a:pt x="161" y="500"/>
                  </a:lnTo>
                  <a:lnTo>
                    <a:pt x="162" y="500"/>
                  </a:lnTo>
                  <a:lnTo>
                    <a:pt x="162" y="502"/>
                  </a:lnTo>
                  <a:lnTo>
                    <a:pt x="163" y="503"/>
                  </a:lnTo>
                  <a:lnTo>
                    <a:pt x="164" y="503"/>
                  </a:lnTo>
                  <a:lnTo>
                    <a:pt x="164" y="500"/>
                  </a:lnTo>
                  <a:lnTo>
                    <a:pt x="165" y="499"/>
                  </a:lnTo>
                  <a:lnTo>
                    <a:pt x="167" y="498"/>
                  </a:lnTo>
                  <a:lnTo>
                    <a:pt x="169" y="497"/>
                  </a:lnTo>
                  <a:lnTo>
                    <a:pt x="170" y="497"/>
                  </a:lnTo>
                  <a:lnTo>
                    <a:pt x="170" y="498"/>
                  </a:lnTo>
                  <a:lnTo>
                    <a:pt x="171" y="499"/>
                  </a:lnTo>
                  <a:lnTo>
                    <a:pt x="171" y="500"/>
                  </a:lnTo>
                  <a:lnTo>
                    <a:pt x="170" y="500"/>
                  </a:lnTo>
                  <a:lnTo>
                    <a:pt x="170" y="502"/>
                  </a:lnTo>
                  <a:lnTo>
                    <a:pt x="171" y="502"/>
                  </a:lnTo>
                  <a:lnTo>
                    <a:pt x="171" y="503"/>
                  </a:lnTo>
                  <a:lnTo>
                    <a:pt x="172" y="504"/>
                  </a:lnTo>
                  <a:lnTo>
                    <a:pt x="173" y="504"/>
                  </a:lnTo>
                  <a:lnTo>
                    <a:pt x="173" y="505"/>
                  </a:lnTo>
                  <a:lnTo>
                    <a:pt x="173" y="506"/>
                  </a:lnTo>
                  <a:lnTo>
                    <a:pt x="175" y="507"/>
                  </a:lnTo>
                  <a:lnTo>
                    <a:pt x="176" y="507"/>
                  </a:lnTo>
                  <a:lnTo>
                    <a:pt x="177" y="508"/>
                  </a:lnTo>
                  <a:lnTo>
                    <a:pt x="177" y="509"/>
                  </a:lnTo>
                  <a:lnTo>
                    <a:pt x="176" y="509"/>
                  </a:lnTo>
                  <a:lnTo>
                    <a:pt x="176" y="511"/>
                  </a:lnTo>
                  <a:lnTo>
                    <a:pt x="177" y="511"/>
                  </a:lnTo>
                  <a:lnTo>
                    <a:pt x="177" y="512"/>
                  </a:lnTo>
                  <a:lnTo>
                    <a:pt x="177" y="511"/>
                  </a:lnTo>
                  <a:lnTo>
                    <a:pt x="178" y="511"/>
                  </a:lnTo>
                  <a:lnTo>
                    <a:pt x="178" y="509"/>
                  </a:lnTo>
                  <a:lnTo>
                    <a:pt x="179" y="509"/>
                  </a:lnTo>
                  <a:lnTo>
                    <a:pt x="180" y="511"/>
                  </a:lnTo>
                  <a:lnTo>
                    <a:pt x="181" y="511"/>
                  </a:lnTo>
                  <a:lnTo>
                    <a:pt x="182" y="511"/>
                  </a:lnTo>
                  <a:lnTo>
                    <a:pt x="182" y="512"/>
                  </a:lnTo>
                  <a:lnTo>
                    <a:pt x="182" y="513"/>
                  </a:lnTo>
                  <a:lnTo>
                    <a:pt x="181" y="513"/>
                  </a:lnTo>
                  <a:lnTo>
                    <a:pt x="185" y="515"/>
                  </a:lnTo>
                  <a:lnTo>
                    <a:pt x="186" y="515"/>
                  </a:lnTo>
                  <a:lnTo>
                    <a:pt x="185" y="516"/>
                  </a:lnTo>
                  <a:lnTo>
                    <a:pt x="181" y="515"/>
                  </a:lnTo>
                  <a:lnTo>
                    <a:pt x="180" y="514"/>
                  </a:lnTo>
                  <a:lnTo>
                    <a:pt x="179" y="512"/>
                  </a:lnTo>
                  <a:lnTo>
                    <a:pt x="179" y="513"/>
                  </a:lnTo>
                  <a:lnTo>
                    <a:pt x="180" y="515"/>
                  </a:lnTo>
                  <a:lnTo>
                    <a:pt x="181" y="516"/>
                  </a:lnTo>
                  <a:lnTo>
                    <a:pt x="182" y="517"/>
                  </a:lnTo>
                  <a:lnTo>
                    <a:pt x="181" y="517"/>
                  </a:lnTo>
                  <a:lnTo>
                    <a:pt x="181" y="516"/>
                  </a:lnTo>
                  <a:lnTo>
                    <a:pt x="180" y="516"/>
                  </a:lnTo>
                  <a:lnTo>
                    <a:pt x="180" y="517"/>
                  </a:lnTo>
                  <a:lnTo>
                    <a:pt x="181" y="517"/>
                  </a:lnTo>
                  <a:lnTo>
                    <a:pt x="182" y="519"/>
                  </a:lnTo>
                  <a:lnTo>
                    <a:pt x="184" y="520"/>
                  </a:lnTo>
                  <a:lnTo>
                    <a:pt x="185" y="520"/>
                  </a:lnTo>
                  <a:lnTo>
                    <a:pt x="185" y="519"/>
                  </a:lnTo>
                  <a:lnTo>
                    <a:pt x="185" y="521"/>
                  </a:lnTo>
                  <a:lnTo>
                    <a:pt x="185" y="522"/>
                  </a:lnTo>
                  <a:lnTo>
                    <a:pt x="185" y="523"/>
                  </a:lnTo>
                  <a:lnTo>
                    <a:pt x="185" y="524"/>
                  </a:lnTo>
                  <a:lnTo>
                    <a:pt x="186" y="524"/>
                  </a:lnTo>
                  <a:lnTo>
                    <a:pt x="186" y="523"/>
                  </a:lnTo>
                  <a:lnTo>
                    <a:pt x="186" y="522"/>
                  </a:lnTo>
                  <a:lnTo>
                    <a:pt x="186" y="521"/>
                  </a:lnTo>
                  <a:lnTo>
                    <a:pt x="185" y="521"/>
                  </a:lnTo>
                  <a:lnTo>
                    <a:pt x="186" y="520"/>
                  </a:lnTo>
                  <a:lnTo>
                    <a:pt x="187" y="520"/>
                  </a:lnTo>
                  <a:lnTo>
                    <a:pt x="188" y="521"/>
                  </a:lnTo>
                  <a:lnTo>
                    <a:pt x="189" y="521"/>
                  </a:lnTo>
                  <a:lnTo>
                    <a:pt x="189" y="522"/>
                  </a:lnTo>
                  <a:lnTo>
                    <a:pt x="189" y="523"/>
                  </a:lnTo>
                  <a:lnTo>
                    <a:pt x="189" y="524"/>
                  </a:lnTo>
                  <a:lnTo>
                    <a:pt x="189" y="525"/>
                  </a:lnTo>
                  <a:lnTo>
                    <a:pt x="190" y="527"/>
                  </a:lnTo>
                  <a:lnTo>
                    <a:pt x="190" y="528"/>
                  </a:lnTo>
                  <a:lnTo>
                    <a:pt x="190" y="527"/>
                  </a:lnTo>
                  <a:lnTo>
                    <a:pt x="189" y="524"/>
                  </a:lnTo>
                  <a:lnTo>
                    <a:pt x="189" y="523"/>
                  </a:lnTo>
                  <a:lnTo>
                    <a:pt x="190" y="522"/>
                  </a:lnTo>
                  <a:lnTo>
                    <a:pt x="192" y="522"/>
                  </a:lnTo>
                  <a:lnTo>
                    <a:pt x="192" y="523"/>
                  </a:lnTo>
                  <a:lnTo>
                    <a:pt x="192" y="524"/>
                  </a:lnTo>
                  <a:lnTo>
                    <a:pt x="193" y="528"/>
                  </a:lnTo>
                  <a:lnTo>
                    <a:pt x="194" y="530"/>
                  </a:lnTo>
                  <a:lnTo>
                    <a:pt x="194" y="531"/>
                  </a:lnTo>
                  <a:lnTo>
                    <a:pt x="195" y="531"/>
                  </a:lnTo>
                  <a:lnTo>
                    <a:pt x="196" y="532"/>
                  </a:lnTo>
                  <a:lnTo>
                    <a:pt x="196" y="533"/>
                  </a:lnTo>
                  <a:lnTo>
                    <a:pt x="197" y="533"/>
                  </a:lnTo>
                  <a:lnTo>
                    <a:pt x="197" y="532"/>
                  </a:lnTo>
                  <a:lnTo>
                    <a:pt x="196" y="532"/>
                  </a:lnTo>
                  <a:lnTo>
                    <a:pt x="197" y="532"/>
                  </a:lnTo>
                  <a:lnTo>
                    <a:pt x="197" y="533"/>
                  </a:lnTo>
                  <a:lnTo>
                    <a:pt x="197" y="536"/>
                  </a:lnTo>
                  <a:lnTo>
                    <a:pt x="196" y="536"/>
                  </a:lnTo>
                  <a:lnTo>
                    <a:pt x="195" y="532"/>
                  </a:lnTo>
                  <a:lnTo>
                    <a:pt x="194" y="531"/>
                  </a:lnTo>
                  <a:lnTo>
                    <a:pt x="193" y="531"/>
                  </a:lnTo>
                  <a:lnTo>
                    <a:pt x="193" y="532"/>
                  </a:lnTo>
                  <a:lnTo>
                    <a:pt x="194" y="533"/>
                  </a:lnTo>
                  <a:lnTo>
                    <a:pt x="194" y="534"/>
                  </a:lnTo>
                  <a:lnTo>
                    <a:pt x="193" y="538"/>
                  </a:lnTo>
                  <a:lnTo>
                    <a:pt x="192" y="538"/>
                  </a:lnTo>
                  <a:lnTo>
                    <a:pt x="190" y="538"/>
                  </a:lnTo>
                  <a:lnTo>
                    <a:pt x="189" y="538"/>
                  </a:lnTo>
                  <a:lnTo>
                    <a:pt x="189" y="539"/>
                  </a:lnTo>
                  <a:lnTo>
                    <a:pt x="190" y="539"/>
                  </a:lnTo>
                  <a:lnTo>
                    <a:pt x="197" y="538"/>
                  </a:lnTo>
                  <a:lnTo>
                    <a:pt x="198" y="539"/>
                  </a:lnTo>
                  <a:lnTo>
                    <a:pt x="197" y="540"/>
                  </a:lnTo>
                  <a:lnTo>
                    <a:pt x="196" y="541"/>
                  </a:lnTo>
                  <a:lnTo>
                    <a:pt x="195" y="541"/>
                  </a:lnTo>
                  <a:lnTo>
                    <a:pt x="194" y="541"/>
                  </a:lnTo>
                  <a:lnTo>
                    <a:pt x="194" y="540"/>
                  </a:lnTo>
                  <a:lnTo>
                    <a:pt x="193" y="541"/>
                  </a:lnTo>
                  <a:lnTo>
                    <a:pt x="192" y="541"/>
                  </a:lnTo>
                  <a:lnTo>
                    <a:pt x="190" y="542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8" y="544"/>
                  </a:lnTo>
                  <a:lnTo>
                    <a:pt x="188" y="545"/>
                  </a:lnTo>
                  <a:lnTo>
                    <a:pt x="189" y="545"/>
                  </a:lnTo>
                  <a:lnTo>
                    <a:pt x="189" y="546"/>
                  </a:lnTo>
                  <a:lnTo>
                    <a:pt x="188" y="546"/>
                  </a:lnTo>
                  <a:lnTo>
                    <a:pt x="187" y="546"/>
                  </a:lnTo>
                  <a:lnTo>
                    <a:pt x="188" y="547"/>
                  </a:lnTo>
                  <a:lnTo>
                    <a:pt x="187" y="547"/>
                  </a:lnTo>
                  <a:lnTo>
                    <a:pt x="187" y="548"/>
                  </a:lnTo>
                  <a:lnTo>
                    <a:pt x="186" y="548"/>
                  </a:lnTo>
                  <a:lnTo>
                    <a:pt x="185" y="550"/>
                  </a:lnTo>
                  <a:lnTo>
                    <a:pt x="182" y="550"/>
                  </a:lnTo>
                  <a:lnTo>
                    <a:pt x="182" y="552"/>
                  </a:lnTo>
                  <a:lnTo>
                    <a:pt x="181" y="553"/>
                  </a:lnTo>
                  <a:lnTo>
                    <a:pt x="180" y="554"/>
                  </a:lnTo>
                  <a:lnTo>
                    <a:pt x="179" y="554"/>
                  </a:lnTo>
                  <a:lnTo>
                    <a:pt x="178" y="554"/>
                  </a:lnTo>
                  <a:lnTo>
                    <a:pt x="178" y="555"/>
                  </a:lnTo>
                  <a:lnTo>
                    <a:pt x="177" y="555"/>
                  </a:lnTo>
                  <a:lnTo>
                    <a:pt x="178" y="555"/>
                  </a:lnTo>
                  <a:lnTo>
                    <a:pt x="178" y="556"/>
                  </a:lnTo>
                  <a:lnTo>
                    <a:pt x="179" y="557"/>
                  </a:lnTo>
                  <a:lnTo>
                    <a:pt x="178" y="557"/>
                  </a:lnTo>
                  <a:lnTo>
                    <a:pt x="177" y="557"/>
                  </a:lnTo>
                  <a:lnTo>
                    <a:pt x="176" y="557"/>
                  </a:lnTo>
                  <a:lnTo>
                    <a:pt x="175" y="556"/>
                  </a:lnTo>
                  <a:lnTo>
                    <a:pt x="176" y="556"/>
                  </a:lnTo>
                  <a:lnTo>
                    <a:pt x="176" y="555"/>
                  </a:lnTo>
                  <a:lnTo>
                    <a:pt x="176" y="554"/>
                  </a:lnTo>
                  <a:lnTo>
                    <a:pt x="175" y="555"/>
                  </a:lnTo>
                  <a:lnTo>
                    <a:pt x="173" y="555"/>
                  </a:lnTo>
                  <a:lnTo>
                    <a:pt x="173" y="556"/>
                  </a:lnTo>
                  <a:lnTo>
                    <a:pt x="173" y="557"/>
                  </a:lnTo>
                  <a:lnTo>
                    <a:pt x="172" y="557"/>
                  </a:lnTo>
                  <a:lnTo>
                    <a:pt x="171" y="557"/>
                  </a:lnTo>
                  <a:lnTo>
                    <a:pt x="175" y="561"/>
                  </a:lnTo>
                  <a:lnTo>
                    <a:pt x="173" y="561"/>
                  </a:lnTo>
                  <a:lnTo>
                    <a:pt x="176" y="561"/>
                  </a:lnTo>
                  <a:lnTo>
                    <a:pt x="177" y="561"/>
                  </a:lnTo>
                  <a:lnTo>
                    <a:pt x="177" y="559"/>
                  </a:lnTo>
                  <a:lnTo>
                    <a:pt x="179" y="558"/>
                  </a:lnTo>
                  <a:lnTo>
                    <a:pt x="180" y="558"/>
                  </a:lnTo>
                  <a:lnTo>
                    <a:pt x="182" y="559"/>
                  </a:lnTo>
                  <a:lnTo>
                    <a:pt x="181" y="559"/>
                  </a:lnTo>
                  <a:lnTo>
                    <a:pt x="181" y="561"/>
                  </a:lnTo>
                  <a:lnTo>
                    <a:pt x="182" y="561"/>
                  </a:lnTo>
                  <a:lnTo>
                    <a:pt x="182" y="559"/>
                  </a:lnTo>
                  <a:lnTo>
                    <a:pt x="182" y="558"/>
                  </a:lnTo>
                  <a:lnTo>
                    <a:pt x="182" y="557"/>
                  </a:lnTo>
                  <a:lnTo>
                    <a:pt x="184" y="557"/>
                  </a:lnTo>
                  <a:lnTo>
                    <a:pt x="182" y="557"/>
                  </a:lnTo>
                  <a:lnTo>
                    <a:pt x="181" y="556"/>
                  </a:lnTo>
                  <a:lnTo>
                    <a:pt x="181" y="555"/>
                  </a:lnTo>
                  <a:lnTo>
                    <a:pt x="182" y="556"/>
                  </a:lnTo>
                  <a:lnTo>
                    <a:pt x="184" y="556"/>
                  </a:lnTo>
                  <a:lnTo>
                    <a:pt x="185" y="556"/>
                  </a:lnTo>
                  <a:lnTo>
                    <a:pt x="185" y="557"/>
                  </a:lnTo>
                  <a:lnTo>
                    <a:pt x="186" y="558"/>
                  </a:lnTo>
                  <a:lnTo>
                    <a:pt x="186" y="559"/>
                  </a:lnTo>
                  <a:lnTo>
                    <a:pt x="185" y="558"/>
                  </a:lnTo>
                  <a:lnTo>
                    <a:pt x="185" y="559"/>
                  </a:lnTo>
                  <a:lnTo>
                    <a:pt x="186" y="559"/>
                  </a:lnTo>
                  <a:lnTo>
                    <a:pt x="187" y="559"/>
                  </a:lnTo>
                  <a:lnTo>
                    <a:pt x="187" y="561"/>
                  </a:lnTo>
                  <a:lnTo>
                    <a:pt x="187" y="562"/>
                  </a:lnTo>
                  <a:lnTo>
                    <a:pt x="186" y="562"/>
                  </a:lnTo>
                  <a:lnTo>
                    <a:pt x="185" y="562"/>
                  </a:lnTo>
                  <a:lnTo>
                    <a:pt x="184" y="562"/>
                  </a:lnTo>
                  <a:lnTo>
                    <a:pt x="182" y="562"/>
                  </a:lnTo>
                  <a:lnTo>
                    <a:pt x="180" y="562"/>
                  </a:lnTo>
                  <a:lnTo>
                    <a:pt x="179" y="562"/>
                  </a:lnTo>
                  <a:lnTo>
                    <a:pt x="179" y="561"/>
                  </a:lnTo>
                  <a:lnTo>
                    <a:pt x="178" y="561"/>
                  </a:lnTo>
                  <a:lnTo>
                    <a:pt x="178" y="562"/>
                  </a:lnTo>
                  <a:lnTo>
                    <a:pt x="179" y="563"/>
                  </a:lnTo>
                  <a:lnTo>
                    <a:pt x="178" y="563"/>
                  </a:lnTo>
                  <a:lnTo>
                    <a:pt x="178" y="564"/>
                  </a:lnTo>
                  <a:lnTo>
                    <a:pt x="179" y="565"/>
                  </a:lnTo>
                  <a:lnTo>
                    <a:pt x="180" y="565"/>
                  </a:lnTo>
                  <a:lnTo>
                    <a:pt x="181" y="566"/>
                  </a:lnTo>
                  <a:lnTo>
                    <a:pt x="181" y="567"/>
                  </a:lnTo>
                  <a:lnTo>
                    <a:pt x="179" y="565"/>
                  </a:lnTo>
                  <a:lnTo>
                    <a:pt x="179" y="566"/>
                  </a:lnTo>
                  <a:lnTo>
                    <a:pt x="180" y="566"/>
                  </a:lnTo>
                  <a:lnTo>
                    <a:pt x="180" y="567"/>
                  </a:lnTo>
                  <a:lnTo>
                    <a:pt x="181" y="567"/>
                  </a:lnTo>
                  <a:lnTo>
                    <a:pt x="180" y="567"/>
                  </a:lnTo>
                  <a:lnTo>
                    <a:pt x="180" y="569"/>
                  </a:lnTo>
                  <a:lnTo>
                    <a:pt x="181" y="569"/>
                  </a:lnTo>
                  <a:lnTo>
                    <a:pt x="181" y="570"/>
                  </a:lnTo>
                  <a:lnTo>
                    <a:pt x="180" y="570"/>
                  </a:lnTo>
                  <a:lnTo>
                    <a:pt x="179" y="570"/>
                  </a:lnTo>
                  <a:lnTo>
                    <a:pt x="178" y="571"/>
                  </a:lnTo>
                  <a:lnTo>
                    <a:pt x="179" y="571"/>
                  </a:lnTo>
                  <a:lnTo>
                    <a:pt x="179" y="572"/>
                  </a:lnTo>
                  <a:lnTo>
                    <a:pt x="177" y="573"/>
                  </a:lnTo>
                  <a:lnTo>
                    <a:pt x="176" y="573"/>
                  </a:lnTo>
                  <a:lnTo>
                    <a:pt x="176" y="572"/>
                  </a:lnTo>
                  <a:lnTo>
                    <a:pt x="177" y="572"/>
                  </a:lnTo>
                  <a:lnTo>
                    <a:pt x="177" y="571"/>
                  </a:lnTo>
                  <a:lnTo>
                    <a:pt x="176" y="571"/>
                  </a:lnTo>
                  <a:lnTo>
                    <a:pt x="176" y="572"/>
                  </a:lnTo>
                  <a:lnTo>
                    <a:pt x="175" y="572"/>
                  </a:lnTo>
                  <a:lnTo>
                    <a:pt x="173" y="573"/>
                  </a:lnTo>
                  <a:lnTo>
                    <a:pt x="173" y="574"/>
                  </a:lnTo>
                  <a:lnTo>
                    <a:pt x="172" y="574"/>
                  </a:lnTo>
                  <a:lnTo>
                    <a:pt x="171" y="574"/>
                  </a:lnTo>
                  <a:lnTo>
                    <a:pt x="171" y="575"/>
                  </a:lnTo>
                  <a:lnTo>
                    <a:pt x="171" y="577"/>
                  </a:lnTo>
                  <a:lnTo>
                    <a:pt x="170" y="578"/>
                  </a:lnTo>
                  <a:lnTo>
                    <a:pt x="170" y="579"/>
                  </a:lnTo>
                  <a:lnTo>
                    <a:pt x="170" y="580"/>
                  </a:lnTo>
                  <a:lnTo>
                    <a:pt x="170" y="581"/>
                  </a:lnTo>
                  <a:lnTo>
                    <a:pt x="169" y="581"/>
                  </a:lnTo>
                  <a:lnTo>
                    <a:pt x="168" y="581"/>
                  </a:lnTo>
                  <a:lnTo>
                    <a:pt x="168" y="582"/>
                  </a:lnTo>
                  <a:lnTo>
                    <a:pt x="168" y="583"/>
                  </a:lnTo>
                  <a:lnTo>
                    <a:pt x="168" y="582"/>
                  </a:lnTo>
                  <a:lnTo>
                    <a:pt x="168" y="581"/>
                  </a:lnTo>
                  <a:lnTo>
                    <a:pt x="167" y="580"/>
                  </a:lnTo>
                  <a:lnTo>
                    <a:pt x="165" y="580"/>
                  </a:lnTo>
                  <a:lnTo>
                    <a:pt x="165" y="579"/>
                  </a:lnTo>
                  <a:lnTo>
                    <a:pt x="165" y="580"/>
                  </a:lnTo>
                  <a:lnTo>
                    <a:pt x="165" y="581"/>
                  </a:lnTo>
                  <a:lnTo>
                    <a:pt x="165" y="582"/>
                  </a:lnTo>
                  <a:lnTo>
                    <a:pt x="165" y="581"/>
                  </a:lnTo>
                  <a:lnTo>
                    <a:pt x="164" y="580"/>
                  </a:lnTo>
                  <a:lnTo>
                    <a:pt x="164" y="579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4" y="575"/>
                  </a:lnTo>
                  <a:lnTo>
                    <a:pt x="164" y="573"/>
                  </a:lnTo>
                  <a:lnTo>
                    <a:pt x="164" y="572"/>
                  </a:lnTo>
                  <a:lnTo>
                    <a:pt x="165" y="571"/>
                  </a:lnTo>
                  <a:lnTo>
                    <a:pt x="164" y="571"/>
                  </a:lnTo>
                  <a:lnTo>
                    <a:pt x="164" y="572"/>
                  </a:lnTo>
                  <a:lnTo>
                    <a:pt x="164" y="573"/>
                  </a:lnTo>
                  <a:lnTo>
                    <a:pt x="164" y="574"/>
                  </a:lnTo>
                  <a:lnTo>
                    <a:pt x="163" y="574"/>
                  </a:lnTo>
                  <a:lnTo>
                    <a:pt x="162" y="573"/>
                  </a:lnTo>
                  <a:lnTo>
                    <a:pt x="162" y="572"/>
                  </a:lnTo>
                  <a:lnTo>
                    <a:pt x="163" y="571"/>
                  </a:lnTo>
                  <a:lnTo>
                    <a:pt x="163" y="570"/>
                  </a:lnTo>
                  <a:lnTo>
                    <a:pt x="163" y="569"/>
                  </a:lnTo>
                  <a:lnTo>
                    <a:pt x="162" y="569"/>
                  </a:lnTo>
                  <a:lnTo>
                    <a:pt x="163" y="570"/>
                  </a:lnTo>
                  <a:lnTo>
                    <a:pt x="162" y="571"/>
                  </a:lnTo>
                  <a:lnTo>
                    <a:pt x="162" y="572"/>
                  </a:lnTo>
                  <a:lnTo>
                    <a:pt x="161" y="572"/>
                  </a:lnTo>
                  <a:lnTo>
                    <a:pt x="161" y="573"/>
                  </a:lnTo>
                  <a:lnTo>
                    <a:pt x="161" y="574"/>
                  </a:lnTo>
                  <a:lnTo>
                    <a:pt x="161" y="575"/>
                  </a:lnTo>
                  <a:lnTo>
                    <a:pt x="162" y="575"/>
                  </a:lnTo>
                  <a:lnTo>
                    <a:pt x="161" y="577"/>
                  </a:lnTo>
                  <a:lnTo>
                    <a:pt x="161" y="578"/>
                  </a:lnTo>
                  <a:lnTo>
                    <a:pt x="161" y="579"/>
                  </a:lnTo>
                  <a:lnTo>
                    <a:pt x="161" y="578"/>
                  </a:lnTo>
                  <a:lnTo>
                    <a:pt x="161" y="579"/>
                  </a:lnTo>
                  <a:lnTo>
                    <a:pt x="160" y="579"/>
                  </a:lnTo>
                  <a:lnTo>
                    <a:pt x="161" y="579"/>
                  </a:lnTo>
                  <a:lnTo>
                    <a:pt x="161" y="580"/>
                  </a:lnTo>
                  <a:lnTo>
                    <a:pt x="162" y="581"/>
                  </a:lnTo>
                  <a:lnTo>
                    <a:pt x="161" y="581"/>
                  </a:lnTo>
                  <a:lnTo>
                    <a:pt x="161" y="582"/>
                  </a:lnTo>
                  <a:lnTo>
                    <a:pt x="160" y="582"/>
                  </a:lnTo>
                  <a:lnTo>
                    <a:pt x="160" y="581"/>
                  </a:lnTo>
                  <a:lnTo>
                    <a:pt x="160" y="582"/>
                  </a:lnTo>
                  <a:lnTo>
                    <a:pt x="161" y="583"/>
                  </a:lnTo>
                  <a:lnTo>
                    <a:pt x="160" y="583"/>
                  </a:lnTo>
                  <a:lnTo>
                    <a:pt x="161" y="583"/>
                  </a:lnTo>
                  <a:lnTo>
                    <a:pt x="160" y="583"/>
                  </a:lnTo>
                  <a:lnTo>
                    <a:pt x="158" y="582"/>
                  </a:lnTo>
                  <a:lnTo>
                    <a:pt x="158" y="583"/>
                  </a:lnTo>
                  <a:lnTo>
                    <a:pt x="158" y="584"/>
                  </a:lnTo>
                  <a:lnTo>
                    <a:pt x="158" y="586"/>
                  </a:lnTo>
                  <a:lnTo>
                    <a:pt x="159" y="587"/>
                  </a:lnTo>
                  <a:lnTo>
                    <a:pt x="158" y="587"/>
                  </a:lnTo>
                  <a:lnTo>
                    <a:pt x="154" y="586"/>
                  </a:lnTo>
                  <a:lnTo>
                    <a:pt x="155" y="587"/>
                  </a:lnTo>
                  <a:lnTo>
                    <a:pt x="155" y="588"/>
                  </a:lnTo>
                  <a:lnTo>
                    <a:pt x="155" y="589"/>
                  </a:lnTo>
                  <a:lnTo>
                    <a:pt x="154" y="589"/>
                  </a:lnTo>
                  <a:lnTo>
                    <a:pt x="153" y="589"/>
                  </a:lnTo>
                  <a:lnTo>
                    <a:pt x="153" y="590"/>
                  </a:lnTo>
                  <a:lnTo>
                    <a:pt x="150" y="589"/>
                  </a:lnTo>
                  <a:lnTo>
                    <a:pt x="149" y="589"/>
                  </a:lnTo>
                  <a:lnTo>
                    <a:pt x="149" y="588"/>
                  </a:lnTo>
                  <a:lnTo>
                    <a:pt x="147" y="588"/>
                  </a:lnTo>
                  <a:lnTo>
                    <a:pt x="147" y="589"/>
                  </a:lnTo>
                  <a:lnTo>
                    <a:pt x="146" y="589"/>
                  </a:lnTo>
                  <a:lnTo>
                    <a:pt x="147" y="589"/>
                  </a:lnTo>
                  <a:lnTo>
                    <a:pt x="149" y="589"/>
                  </a:lnTo>
                  <a:lnTo>
                    <a:pt x="149" y="590"/>
                  </a:lnTo>
                  <a:lnTo>
                    <a:pt x="147" y="590"/>
                  </a:lnTo>
                  <a:lnTo>
                    <a:pt x="149" y="591"/>
                  </a:lnTo>
                  <a:lnTo>
                    <a:pt x="150" y="591"/>
                  </a:lnTo>
                  <a:lnTo>
                    <a:pt x="150" y="592"/>
                  </a:lnTo>
                  <a:lnTo>
                    <a:pt x="149" y="592"/>
                  </a:lnTo>
                  <a:lnTo>
                    <a:pt x="147" y="592"/>
                  </a:lnTo>
                  <a:lnTo>
                    <a:pt x="146" y="592"/>
                  </a:lnTo>
                  <a:lnTo>
                    <a:pt x="145" y="591"/>
                  </a:lnTo>
                  <a:lnTo>
                    <a:pt x="145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7" y="594"/>
                  </a:lnTo>
                  <a:lnTo>
                    <a:pt x="146" y="594"/>
                  </a:lnTo>
                  <a:lnTo>
                    <a:pt x="144" y="595"/>
                  </a:lnTo>
                  <a:lnTo>
                    <a:pt x="136" y="594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8" y="594"/>
                  </a:lnTo>
                  <a:lnTo>
                    <a:pt x="127" y="595"/>
                  </a:lnTo>
                  <a:lnTo>
                    <a:pt x="126" y="594"/>
                  </a:lnTo>
                  <a:lnTo>
                    <a:pt x="126" y="595"/>
                  </a:lnTo>
                  <a:lnTo>
                    <a:pt x="127" y="595"/>
                  </a:lnTo>
                  <a:lnTo>
                    <a:pt x="128" y="595"/>
                  </a:lnTo>
                  <a:lnTo>
                    <a:pt x="129" y="595"/>
                  </a:lnTo>
                  <a:lnTo>
                    <a:pt x="129" y="594"/>
                  </a:lnTo>
                  <a:lnTo>
                    <a:pt x="129" y="595"/>
                  </a:lnTo>
                  <a:lnTo>
                    <a:pt x="130" y="595"/>
                  </a:lnTo>
                  <a:lnTo>
                    <a:pt x="130" y="596"/>
                  </a:lnTo>
                  <a:lnTo>
                    <a:pt x="132" y="596"/>
                  </a:lnTo>
                  <a:lnTo>
                    <a:pt x="132" y="595"/>
                  </a:lnTo>
                  <a:lnTo>
                    <a:pt x="132" y="594"/>
                  </a:lnTo>
                  <a:lnTo>
                    <a:pt x="133" y="594"/>
                  </a:lnTo>
                  <a:lnTo>
                    <a:pt x="134" y="595"/>
                  </a:lnTo>
                  <a:lnTo>
                    <a:pt x="137" y="595"/>
                  </a:lnTo>
                  <a:lnTo>
                    <a:pt x="138" y="596"/>
                  </a:lnTo>
                  <a:lnTo>
                    <a:pt x="139" y="596"/>
                  </a:lnTo>
                  <a:lnTo>
                    <a:pt x="139" y="595"/>
                  </a:lnTo>
                  <a:lnTo>
                    <a:pt x="141" y="596"/>
                  </a:lnTo>
                  <a:lnTo>
                    <a:pt x="141" y="597"/>
                  </a:lnTo>
                  <a:lnTo>
                    <a:pt x="142" y="598"/>
                  </a:lnTo>
                  <a:lnTo>
                    <a:pt x="142" y="599"/>
                  </a:lnTo>
                  <a:lnTo>
                    <a:pt x="143" y="599"/>
                  </a:lnTo>
                  <a:lnTo>
                    <a:pt x="145" y="601"/>
                  </a:lnTo>
                  <a:lnTo>
                    <a:pt x="144" y="601"/>
                  </a:lnTo>
                  <a:lnTo>
                    <a:pt x="143" y="601"/>
                  </a:lnTo>
                  <a:lnTo>
                    <a:pt x="142" y="601"/>
                  </a:lnTo>
                  <a:lnTo>
                    <a:pt x="143" y="603"/>
                  </a:lnTo>
                  <a:lnTo>
                    <a:pt x="142" y="603"/>
                  </a:lnTo>
                  <a:lnTo>
                    <a:pt x="141" y="604"/>
                  </a:lnTo>
                  <a:lnTo>
                    <a:pt x="139" y="604"/>
                  </a:lnTo>
                  <a:lnTo>
                    <a:pt x="136" y="603"/>
                  </a:lnTo>
                  <a:lnTo>
                    <a:pt x="135" y="603"/>
                  </a:lnTo>
                  <a:lnTo>
                    <a:pt x="133" y="601"/>
                  </a:lnTo>
                  <a:lnTo>
                    <a:pt x="132" y="601"/>
                  </a:lnTo>
                  <a:lnTo>
                    <a:pt x="133" y="601"/>
                  </a:lnTo>
                  <a:lnTo>
                    <a:pt x="137" y="605"/>
                  </a:lnTo>
                  <a:lnTo>
                    <a:pt x="138" y="605"/>
                  </a:lnTo>
                  <a:lnTo>
                    <a:pt x="139" y="606"/>
                  </a:lnTo>
                  <a:lnTo>
                    <a:pt x="138" y="607"/>
                  </a:lnTo>
                  <a:lnTo>
                    <a:pt x="139" y="607"/>
                  </a:lnTo>
                  <a:lnTo>
                    <a:pt x="141" y="607"/>
                  </a:lnTo>
                  <a:lnTo>
                    <a:pt x="141" y="608"/>
                  </a:lnTo>
                  <a:lnTo>
                    <a:pt x="137" y="607"/>
                  </a:lnTo>
                  <a:lnTo>
                    <a:pt x="137" y="608"/>
                  </a:lnTo>
                  <a:lnTo>
                    <a:pt x="138" y="608"/>
                  </a:lnTo>
                  <a:lnTo>
                    <a:pt x="138" y="609"/>
                  </a:lnTo>
                  <a:lnTo>
                    <a:pt x="138" y="611"/>
                  </a:lnTo>
                  <a:lnTo>
                    <a:pt x="139" y="611"/>
                  </a:lnTo>
                  <a:lnTo>
                    <a:pt x="139" y="609"/>
                  </a:lnTo>
                  <a:lnTo>
                    <a:pt x="141" y="609"/>
                  </a:lnTo>
                  <a:lnTo>
                    <a:pt x="141" y="611"/>
                  </a:lnTo>
                  <a:lnTo>
                    <a:pt x="139" y="611"/>
                  </a:lnTo>
                  <a:lnTo>
                    <a:pt x="138" y="612"/>
                  </a:lnTo>
                  <a:lnTo>
                    <a:pt x="139" y="612"/>
                  </a:lnTo>
                  <a:lnTo>
                    <a:pt x="142" y="613"/>
                  </a:lnTo>
                  <a:lnTo>
                    <a:pt x="141" y="613"/>
                  </a:lnTo>
                  <a:lnTo>
                    <a:pt x="142" y="614"/>
                  </a:lnTo>
                  <a:lnTo>
                    <a:pt x="142" y="615"/>
                  </a:lnTo>
                  <a:lnTo>
                    <a:pt x="142" y="616"/>
                  </a:lnTo>
                  <a:lnTo>
                    <a:pt x="141" y="616"/>
                  </a:lnTo>
                  <a:lnTo>
                    <a:pt x="142" y="616"/>
                  </a:lnTo>
                  <a:lnTo>
                    <a:pt x="141" y="619"/>
                  </a:lnTo>
                  <a:lnTo>
                    <a:pt x="139" y="617"/>
                  </a:lnTo>
                  <a:lnTo>
                    <a:pt x="137" y="615"/>
                  </a:lnTo>
                  <a:lnTo>
                    <a:pt x="136" y="615"/>
                  </a:lnTo>
                  <a:lnTo>
                    <a:pt x="137" y="615"/>
                  </a:lnTo>
                  <a:lnTo>
                    <a:pt x="138" y="616"/>
                  </a:lnTo>
                  <a:lnTo>
                    <a:pt x="138" y="617"/>
                  </a:lnTo>
                  <a:lnTo>
                    <a:pt x="137" y="617"/>
                  </a:lnTo>
                  <a:lnTo>
                    <a:pt x="138" y="619"/>
                  </a:lnTo>
                  <a:lnTo>
                    <a:pt x="139" y="620"/>
                  </a:lnTo>
                  <a:lnTo>
                    <a:pt x="139" y="621"/>
                  </a:lnTo>
                  <a:lnTo>
                    <a:pt x="139" y="622"/>
                  </a:lnTo>
                  <a:lnTo>
                    <a:pt x="138" y="622"/>
                  </a:lnTo>
                  <a:lnTo>
                    <a:pt x="139" y="622"/>
                  </a:lnTo>
                  <a:lnTo>
                    <a:pt x="139" y="623"/>
                  </a:lnTo>
                  <a:lnTo>
                    <a:pt x="138" y="623"/>
                  </a:lnTo>
                  <a:lnTo>
                    <a:pt x="138" y="624"/>
                  </a:lnTo>
                  <a:lnTo>
                    <a:pt x="137" y="623"/>
                  </a:lnTo>
                  <a:lnTo>
                    <a:pt x="137" y="622"/>
                  </a:lnTo>
                  <a:lnTo>
                    <a:pt x="137" y="623"/>
                  </a:lnTo>
                  <a:lnTo>
                    <a:pt x="137" y="624"/>
                  </a:lnTo>
                  <a:lnTo>
                    <a:pt x="138" y="624"/>
                  </a:lnTo>
                  <a:lnTo>
                    <a:pt x="138" y="625"/>
                  </a:lnTo>
                  <a:lnTo>
                    <a:pt x="138" y="626"/>
                  </a:lnTo>
                  <a:lnTo>
                    <a:pt x="139" y="625"/>
                  </a:lnTo>
                  <a:lnTo>
                    <a:pt x="139" y="626"/>
                  </a:lnTo>
                  <a:lnTo>
                    <a:pt x="139" y="628"/>
                  </a:lnTo>
                  <a:lnTo>
                    <a:pt x="141" y="628"/>
                  </a:lnTo>
                  <a:lnTo>
                    <a:pt x="141" y="629"/>
                  </a:lnTo>
                  <a:lnTo>
                    <a:pt x="139" y="628"/>
                  </a:lnTo>
                  <a:lnTo>
                    <a:pt x="139" y="629"/>
                  </a:lnTo>
                  <a:lnTo>
                    <a:pt x="141" y="629"/>
                  </a:lnTo>
                  <a:lnTo>
                    <a:pt x="141" y="630"/>
                  </a:lnTo>
                  <a:lnTo>
                    <a:pt x="139" y="630"/>
                  </a:lnTo>
                  <a:lnTo>
                    <a:pt x="138" y="630"/>
                  </a:lnTo>
                  <a:lnTo>
                    <a:pt x="138" y="629"/>
                  </a:lnTo>
                  <a:lnTo>
                    <a:pt x="138" y="628"/>
                  </a:lnTo>
                  <a:lnTo>
                    <a:pt x="138" y="629"/>
                  </a:lnTo>
                  <a:lnTo>
                    <a:pt x="138" y="630"/>
                  </a:lnTo>
                  <a:lnTo>
                    <a:pt x="137" y="630"/>
                  </a:lnTo>
                  <a:lnTo>
                    <a:pt x="136" y="629"/>
                  </a:lnTo>
                  <a:lnTo>
                    <a:pt x="136" y="628"/>
                  </a:lnTo>
                  <a:lnTo>
                    <a:pt x="137" y="628"/>
                  </a:lnTo>
                  <a:lnTo>
                    <a:pt x="134" y="624"/>
                  </a:lnTo>
                  <a:lnTo>
                    <a:pt x="134" y="625"/>
                  </a:lnTo>
                  <a:lnTo>
                    <a:pt x="135" y="626"/>
                  </a:lnTo>
                  <a:lnTo>
                    <a:pt x="136" y="628"/>
                  </a:lnTo>
                  <a:lnTo>
                    <a:pt x="135" y="628"/>
                  </a:lnTo>
                  <a:lnTo>
                    <a:pt x="136" y="629"/>
                  </a:lnTo>
                  <a:lnTo>
                    <a:pt x="135" y="629"/>
                  </a:lnTo>
                  <a:lnTo>
                    <a:pt x="135" y="630"/>
                  </a:lnTo>
                  <a:lnTo>
                    <a:pt x="135" y="629"/>
                  </a:lnTo>
                  <a:lnTo>
                    <a:pt x="134" y="629"/>
                  </a:lnTo>
                  <a:lnTo>
                    <a:pt x="133" y="629"/>
                  </a:lnTo>
                  <a:lnTo>
                    <a:pt x="134" y="629"/>
                  </a:lnTo>
                  <a:lnTo>
                    <a:pt x="133" y="629"/>
                  </a:lnTo>
                  <a:lnTo>
                    <a:pt x="138" y="636"/>
                  </a:lnTo>
                  <a:lnTo>
                    <a:pt x="138" y="637"/>
                  </a:lnTo>
                  <a:lnTo>
                    <a:pt x="138" y="636"/>
                  </a:lnTo>
                  <a:lnTo>
                    <a:pt x="137" y="636"/>
                  </a:lnTo>
                  <a:lnTo>
                    <a:pt x="137" y="634"/>
                  </a:lnTo>
                  <a:lnTo>
                    <a:pt x="135" y="632"/>
                  </a:lnTo>
                  <a:lnTo>
                    <a:pt x="132" y="629"/>
                  </a:lnTo>
                  <a:lnTo>
                    <a:pt x="132" y="630"/>
                  </a:lnTo>
                  <a:lnTo>
                    <a:pt x="133" y="631"/>
                  </a:lnTo>
                  <a:lnTo>
                    <a:pt x="135" y="632"/>
                  </a:lnTo>
                  <a:lnTo>
                    <a:pt x="135" y="633"/>
                  </a:lnTo>
                  <a:lnTo>
                    <a:pt x="136" y="634"/>
                  </a:lnTo>
                  <a:lnTo>
                    <a:pt x="136" y="636"/>
                  </a:lnTo>
                  <a:lnTo>
                    <a:pt x="137" y="637"/>
                  </a:lnTo>
                  <a:lnTo>
                    <a:pt x="138" y="637"/>
                  </a:lnTo>
                  <a:lnTo>
                    <a:pt x="138" y="638"/>
                  </a:lnTo>
                  <a:lnTo>
                    <a:pt x="139" y="638"/>
                  </a:lnTo>
                  <a:lnTo>
                    <a:pt x="138" y="638"/>
                  </a:lnTo>
                  <a:lnTo>
                    <a:pt x="138" y="639"/>
                  </a:lnTo>
                  <a:lnTo>
                    <a:pt x="137" y="639"/>
                  </a:lnTo>
                  <a:lnTo>
                    <a:pt x="136" y="638"/>
                  </a:lnTo>
                  <a:lnTo>
                    <a:pt x="136" y="639"/>
                  </a:lnTo>
                  <a:lnTo>
                    <a:pt x="136" y="640"/>
                  </a:lnTo>
                  <a:lnTo>
                    <a:pt x="136" y="641"/>
                  </a:lnTo>
                  <a:lnTo>
                    <a:pt x="137" y="641"/>
                  </a:lnTo>
                  <a:lnTo>
                    <a:pt x="136" y="642"/>
                  </a:lnTo>
                  <a:lnTo>
                    <a:pt x="135" y="644"/>
                  </a:lnTo>
                  <a:lnTo>
                    <a:pt x="135" y="642"/>
                  </a:lnTo>
                  <a:lnTo>
                    <a:pt x="135" y="641"/>
                  </a:lnTo>
                  <a:lnTo>
                    <a:pt x="135" y="642"/>
                  </a:lnTo>
                  <a:lnTo>
                    <a:pt x="134" y="641"/>
                  </a:lnTo>
                  <a:lnTo>
                    <a:pt x="135" y="642"/>
                  </a:lnTo>
                  <a:lnTo>
                    <a:pt x="134" y="644"/>
                  </a:lnTo>
                  <a:lnTo>
                    <a:pt x="135" y="644"/>
                  </a:lnTo>
                  <a:lnTo>
                    <a:pt x="135" y="645"/>
                  </a:lnTo>
                  <a:lnTo>
                    <a:pt x="134" y="645"/>
                  </a:lnTo>
                  <a:lnTo>
                    <a:pt x="136" y="645"/>
                  </a:lnTo>
                  <a:lnTo>
                    <a:pt x="137" y="645"/>
                  </a:lnTo>
                  <a:lnTo>
                    <a:pt x="137" y="647"/>
                  </a:lnTo>
                  <a:lnTo>
                    <a:pt x="138" y="648"/>
                  </a:lnTo>
                  <a:lnTo>
                    <a:pt x="138" y="649"/>
                  </a:lnTo>
                  <a:lnTo>
                    <a:pt x="137" y="649"/>
                  </a:lnTo>
                  <a:lnTo>
                    <a:pt x="138" y="649"/>
                  </a:lnTo>
                  <a:lnTo>
                    <a:pt x="137" y="649"/>
                  </a:lnTo>
                  <a:lnTo>
                    <a:pt x="137" y="650"/>
                  </a:lnTo>
                  <a:lnTo>
                    <a:pt x="137" y="651"/>
                  </a:lnTo>
                  <a:lnTo>
                    <a:pt x="138" y="651"/>
                  </a:lnTo>
                  <a:lnTo>
                    <a:pt x="137" y="651"/>
                  </a:lnTo>
                  <a:lnTo>
                    <a:pt x="137" y="653"/>
                  </a:lnTo>
                  <a:lnTo>
                    <a:pt x="135" y="653"/>
                  </a:lnTo>
                  <a:lnTo>
                    <a:pt x="135" y="654"/>
                  </a:lnTo>
                  <a:lnTo>
                    <a:pt x="135" y="655"/>
                  </a:lnTo>
                  <a:lnTo>
                    <a:pt x="135" y="656"/>
                  </a:lnTo>
                  <a:lnTo>
                    <a:pt x="134" y="657"/>
                  </a:lnTo>
                  <a:lnTo>
                    <a:pt x="133" y="658"/>
                  </a:lnTo>
                  <a:lnTo>
                    <a:pt x="134" y="659"/>
                  </a:lnTo>
                  <a:lnTo>
                    <a:pt x="133" y="661"/>
                  </a:lnTo>
                  <a:lnTo>
                    <a:pt x="133" y="662"/>
                  </a:lnTo>
                  <a:lnTo>
                    <a:pt x="133" y="663"/>
                  </a:lnTo>
                  <a:lnTo>
                    <a:pt x="133" y="664"/>
                  </a:lnTo>
                  <a:lnTo>
                    <a:pt x="134" y="665"/>
                  </a:lnTo>
                  <a:lnTo>
                    <a:pt x="135" y="665"/>
                  </a:lnTo>
                  <a:lnTo>
                    <a:pt x="135" y="666"/>
                  </a:lnTo>
                  <a:lnTo>
                    <a:pt x="135" y="667"/>
                  </a:lnTo>
                  <a:lnTo>
                    <a:pt x="135" y="668"/>
                  </a:lnTo>
                  <a:lnTo>
                    <a:pt x="136" y="668"/>
                  </a:lnTo>
                  <a:lnTo>
                    <a:pt x="135" y="668"/>
                  </a:lnTo>
                  <a:lnTo>
                    <a:pt x="135" y="667"/>
                  </a:lnTo>
                  <a:lnTo>
                    <a:pt x="134" y="667"/>
                  </a:lnTo>
                  <a:lnTo>
                    <a:pt x="134" y="668"/>
                  </a:lnTo>
                  <a:lnTo>
                    <a:pt x="133" y="668"/>
                  </a:lnTo>
                  <a:lnTo>
                    <a:pt x="133" y="670"/>
                  </a:lnTo>
                  <a:lnTo>
                    <a:pt x="132" y="671"/>
                  </a:lnTo>
                  <a:lnTo>
                    <a:pt x="133" y="672"/>
                  </a:lnTo>
                  <a:lnTo>
                    <a:pt x="133" y="673"/>
                  </a:lnTo>
                  <a:lnTo>
                    <a:pt x="132" y="674"/>
                  </a:lnTo>
                  <a:lnTo>
                    <a:pt x="132" y="675"/>
                  </a:lnTo>
                  <a:lnTo>
                    <a:pt x="133" y="676"/>
                  </a:lnTo>
                  <a:lnTo>
                    <a:pt x="132" y="678"/>
                  </a:lnTo>
                  <a:lnTo>
                    <a:pt x="132" y="680"/>
                  </a:lnTo>
                  <a:lnTo>
                    <a:pt x="132" y="681"/>
                  </a:lnTo>
                  <a:lnTo>
                    <a:pt x="133" y="680"/>
                  </a:lnTo>
                  <a:lnTo>
                    <a:pt x="133" y="681"/>
                  </a:lnTo>
                  <a:lnTo>
                    <a:pt x="132" y="681"/>
                  </a:lnTo>
                  <a:lnTo>
                    <a:pt x="130" y="681"/>
                  </a:lnTo>
                  <a:lnTo>
                    <a:pt x="130" y="682"/>
                  </a:lnTo>
                  <a:lnTo>
                    <a:pt x="130" y="683"/>
                  </a:lnTo>
                  <a:lnTo>
                    <a:pt x="130" y="684"/>
                  </a:lnTo>
                  <a:lnTo>
                    <a:pt x="130" y="686"/>
                  </a:lnTo>
                  <a:lnTo>
                    <a:pt x="130" y="687"/>
                  </a:lnTo>
                  <a:lnTo>
                    <a:pt x="129" y="687"/>
                  </a:lnTo>
                  <a:lnTo>
                    <a:pt x="129" y="686"/>
                  </a:lnTo>
                  <a:lnTo>
                    <a:pt x="128" y="686"/>
                  </a:lnTo>
                  <a:lnTo>
                    <a:pt x="128" y="687"/>
                  </a:lnTo>
                  <a:lnTo>
                    <a:pt x="127" y="687"/>
                  </a:lnTo>
                  <a:lnTo>
                    <a:pt x="127" y="688"/>
                  </a:lnTo>
                  <a:lnTo>
                    <a:pt x="127" y="689"/>
                  </a:lnTo>
                  <a:lnTo>
                    <a:pt x="127" y="690"/>
                  </a:lnTo>
                  <a:lnTo>
                    <a:pt x="127" y="691"/>
                  </a:lnTo>
                  <a:lnTo>
                    <a:pt x="126" y="691"/>
                  </a:lnTo>
                  <a:lnTo>
                    <a:pt x="126" y="692"/>
                  </a:lnTo>
                  <a:lnTo>
                    <a:pt x="126" y="693"/>
                  </a:lnTo>
                  <a:lnTo>
                    <a:pt x="124" y="696"/>
                  </a:lnTo>
                  <a:lnTo>
                    <a:pt x="124" y="697"/>
                  </a:lnTo>
                  <a:lnTo>
                    <a:pt x="123" y="700"/>
                  </a:lnTo>
                  <a:lnTo>
                    <a:pt x="123" y="705"/>
                  </a:lnTo>
                  <a:lnTo>
                    <a:pt x="121" y="705"/>
                  </a:lnTo>
                  <a:lnTo>
                    <a:pt x="121" y="706"/>
                  </a:lnTo>
                  <a:lnTo>
                    <a:pt x="120" y="707"/>
                  </a:lnTo>
                  <a:lnTo>
                    <a:pt x="119" y="708"/>
                  </a:lnTo>
                  <a:lnTo>
                    <a:pt x="118" y="712"/>
                  </a:lnTo>
                  <a:lnTo>
                    <a:pt x="117" y="712"/>
                  </a:lnTo>
                  <a:lnTo>
                    <a:pt x="116" y="711"/>
                  </a:lnTo>
                  <a:lnTo>
                    <a:pt x="117" y="709"/>
                  </a:lnTo>
                  <a:lnTo>
                    <a:pt x="117" y="708"/>
                  </a:lnTo>
                  <a:lnTo>
                    <a:pt x="116" y="708"/>
                  </a:lnTo>
                  <a:lnTo>
                    <a:pt x="115" y="708"/>
                  </a:lnTo>
                  <a:lnTo>
                    <a:pt x="113" y="708"/>
                  </a:lnTo>
                  <a:lnTo>
                    <a:pt x="113" y="707"/>
                  </a:lnTo>
                  <a:lnTo>
                    <a:pt x="112" y="707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1" y="706"/>
                  </a:lnTo>
                  <a:lnTo>
                    <a:pt x="110" y="707"/>
                  </a:lnTo>
                  <a:lnTo>
                    <a:pt x="109" y="708"/>
                  </a:lnTo>
                  <a:lnTo>
                    <a:pt x="109" y="709"/>
                  </a:lnTo>
                  <a:lnTo>
                    <a:pt x="108" y="708"/>
                  </a:lnTo>
                  <a:lnTo>
                    <a:pt x="107" y="708"/>
                  </a:lnTo>
                  <a:lnTo>
                    <a:pt x="107" y="707"/>
                  </a:lnTo>
                  <a:lnTo>
                    <a:pt x="107" y="708"/>
                  </a:lnTo>
                  <a:lnTo>
                    <a:pt x="106" y="708"/>
                  </a:lnTo>
                  <a:lnTo>
                    <a:pt x="106" y="709"/>
                  </a:lnTo>
                  <a:lnTo>
                    <a:pt x="104" y="709"/>
                  </a:lnTo>
                  <a:lnTo>
                    <a:pt x="103" y="709"/>
                  </a:lnTo>
                  <a:lnTo>
                    <a:pt x="104" y="709"/>
                  </a:lnTo>
                  <a:lnTo>
                    <a:pt x="104" y="708"/>
                  </a:lnTo>
                  <a:lnTo>
                    <a:pt x="103" y="707"/>
                  </a:lnTo>
                  <a:lnTo>
                    <a:pt x="103" y="708"/>
                  </a:lnTo>
                  <a:lnTo>
                    <a:pt x="102" y="708"/>
                  </a:lnTo>
                  <a:lnTo>
                    <a:pt x="101" y="709"/>
                  </a:lnTo>
                  <a:lnTo>
                    <a:pt x="101" y="708"/>
                  </a:lnTo>
                  <a:lnTo>
                    <a:pt x="100" y="708"/>
                  </a:lnTo>
                  <a:lnTo>
                    <a:pt x="99" y="708"/>
                  </a:lnTo>
                  <a:lnTo>
                    <a:pt x="99" y="707"/>
                  </a:lnTo>
                  <a:lnTo>
                    <a:pt x="98" y="707"/>
                  </a:lnTo>
                  <a:lnTo>
                    <a:pt x="98" y="708"/>
                  </a:lnTo>
                  <a:lnTo>
                    <a:pt x="98" y="709"/>
                  </a:lnTo>
                  <a:lnTo>
                    <a:pt x="97" y="708"/>
                  </a:lnTo>
                  <a:lnTo>
                    <a:pt x="95" y="708"/>
                  </a:lnTo>
                  <a:lnTo>
                    <a:pt x="94" y="708"/>
                  </a:lnTo>
                  <a:lnTo>
                    <a:pt x="93" y="708"/>
                  </a:lnTo>
                  <a:lnTo>
                    <a:pt x="93" y="709"/>
                  </a:lnTo>
                  <a:lnTo>
                    <a:pt x="92" y="709"/>
                  </a:lnTo>
                  <a:lnTo>
                    <a:pt x="92" y="708"/>
                  </a:lnTo>
                  <a:lnTo>
                    <a:pt x="91" y="708"/>
                  </a:lnTo>
                  <a:lnTo>
                    <a:pt x="90" y="708"/>
                  </a:lnTo>
                  <a:lnTo>
                    <a:pt x="89" y="708"/>
                  </a:lnTo>
                  <a:lnTo>
                    <a:pt x="89" y="709"/>
                  </a:lnTo>
                  <a:lnTo>
                    <a:pt x="89" y="711"/>
                  </a:lnTo>
                  <a:lnTo>
                    <a:pt x="90" y="712"/>
                  </a:lnTo>
                  <a:lnTo>
                    <a:pt x="90" y="713"/>
                  </a:lnTo>
                  <a:lnTo>
                    <a:pt x="91" y="714"/>
                  </a:lnTo>
                  <a:lnTo>
                    <a:pt x="90" y="715"/>
                  </a:lnTo>
                  <a:lnTo>
                    <a:pt x="89" y="715"/>
                  </a:lnTo>
                  <a:lnTo>
                    <a:pt x="87" y="715"/>
                  </a:lnTo>
                  <a:lnTo>
                    <a:pt x="86" y="715"/>
                  </a:lnTo>
                  <a:lnTo>
                    <a:pt x="87" y="715"/>
                  </a:lnTo>
                  <a:lnTo>
                    <a:pt x="87" y="714"/>
                  </a:lnTo>
                  <a:lnTo>
                    <a:pt x="86" y="714"/>
                  </a:lnTo>
                  <a:lnTo>
                    <a:pt x="86" y="713"/>
                  </a:lnTo>
                  <a:lnTo>
                    <a:pt x="86" y="714"/>
                  </a:lnTo>
                  <a:lnTo>
                    <a:pt x="86" y="713"/>
                  </a:lnTo>
                  <a:lnTo>
                    <a:pt x="85" y="713"/>
                  </a:lnTo>
                  <a:lnTo>
                    <a:pt x="85" y="714"/>
                  </a:lnTo>
                  <a:lnTo>
                    <a:pt x="84" y="714"/>
                  </a:lnTo>
                  <a:lnTo>
                    <a:pt x="83" y="715"/>
                  </a:lnTo>
                  <a:lnTo>
                    <a:pt x="82" y="716"/>
                  </a:lnTo>
                  <a:lnTo>
                    <a:pt x="82" y="717"/>
                  </a:lnTo>
                  <a:lnTo>
                    <a:pt x="81" y="717"/>
                  </a:lnTo>
                  <a:lnTo>
                    <a:pt x="80" y="718"/>
                  </a:lnTo>
                  <a:lnTo>
                    <a:pt x="80" y="720"/>
                  </a:lnTo>
                  <a:lnTo>
                    <a:pt x="78" y="721"/>
                  </a:lnTo>
                  <a:lnTo>
                    <a:pt x="77" y="722"/>
                  </a:lnTo>
                  <a:lnTo>
                    <a:pt x="77" y="724"/>
                  </a:lnTo>
                  <a:lnTo>
                    <a:pt x="76" y="725"/>
                  </a:lnTo>
                  <a:lnTo>
                    <a:pt x="76" y="728"/>
                  </a:lnTo>
                  <a:lnTo>
                    <a:pt x="77" y="729"/>
                  </a:lnTo>
                  <a:lnTo>
                    <a:pt x="78" y="730"/>
                  </a:lnTo>
                  <a:lnTo>
                    <a:pt x="78" y="731"/>
                  </a:lnTo>
                  <a:lnTo>
                    <a:pt x="78" y="732"/>
                  </a:lnTo>
                  <a:lnTo>
                    <a:pt x="80" y="733"/>
                  </a:lnTo>
                  <a:lnTo>
                    <a:pt x="81" y="736"/>
                  </a:lnTo>
                  <a:lnTo>
                    <a:pt x="81" y="737"/>
                  </a:lnTo>
                  <a:lnTo>
                    <a:pt x="81" y="738"/>
                  </a:lnTo>
                  <a:lnTo>
                    <a:pt x="80" y="739"/>
                  </a:lnTo>
                  <a:lnTo>
                    <a:pt x="78" y="739"/>
                  </a:lnTo>
                  <a:lnTo>
                    <a:pt x="78" y="740"/>
                  </a:lnTo>
                  <a:lnTo>
                    <a:pt x="77" y="741"/>
                  </a:lnTo>
                  <a:lnTo>
                    <a:pt x="76" y="742"/>
                  </a:lnTo>
                  <a:lnTo>
                    <a:pt x="74" y="742"/>
                  </a:lnTo>
                  <a:lnTo>
                    <a:pt x="73" y="742"/>
                  </a:lnTo>
                  <a:lnTo>
                    <a:pt x="70" y="741"/>
                  </a:lnTo>
                  <a:lnTo>
                    <a:pt x="69" y="741"/>
                  </a:lnTo>
                  <a:lnTo>
                    <a:pt x="68" y="741"/>
                  </a:lnTo>
                  <a:lnTo>
                    <a:pt x="67" y="741"/>
                  </a:lnTo>
                  <a:lnTo>
                    <a:pt x="66" y="741"/>
                  </a:lnTo>
                  <a:lnTo>
                    <a:pt x="63" y="741"/>
                  </a:lnTo>
                  <a:lnTo>
                    <a:pt x="63" y="742"/>
                  </a:lnTo>
                  <a:lnTo>
                    <a:pt x="61" y="742"/>
                  </a:lnTo>
                  <a:lnTo>
                    <a:pt x="60" y="742"/>
                  </a:lnTo>
                  <a:lnTo>
                    <a:pt x="59" y="742"/>
                  </a:lnTo>
                  <a:lnTo>
                    <a:pt x="57" y="745"/>
                  </a:lnTo>
                  <a:lnTo>
                    <a:pt x="55" y="745"/>
                  </a:lnTo>
                  <a:lnTo>
                    <a:pt x="54" y="745"/>
                  </a:lnTo>
                  <a:lnTo>
                    <a:pt x="50" y="743"/>
                  </a:lnTo>
                  <a:lnTo>
                    <a:pt x="49" y="743"/>
                  </a:lnTo>
                  <a:lnTo>
                    <a:pt x="48" y="742"/>
                  </a:lnTo>
                  <a:lnTo>
                    <a:pt x="47" y="742"/>
                  </a:lnTo>
                  <a:lnTo>
                    <a:pt x="46" y="742"/>
                  </a:lnTo>
                  <a:lnTo>
                    <a:pt x="44" y="742"/>
                  </a:lnTo>
                  <a:lnTo>
                    <a:pt x="43" y="742"/>
                  </a:lnTo>
                  <a:lnTo>
                    <a:pt x="43" y="743"/>
                  </a:lnTo>
                  <a:lnTo>
                    <a:pt x="42" y="742"/>
                  </a:lnTo>
                  <a:lnTo>
                    <a:pt x="43" y="741"/>
                  </a:lnTo>
                  <a:lnTo>
                    <a:pt x="44" y="741"/>
                  </a:lnTo>
                  <a:lnTo>
                    <a:pt x="46" y="741"/>
                  </a:lnTo>
                  <a:lnTo>
                    <a:pt x="46" y="740"/>
                  </a:lnTo>
                  <a:lnTo>
                    <a:pt x="47" y="740"/>
                  </a:lnTo>
                  <a:lnTo>
                    <a:pt x="47" y="739"/>
                  </a:lnTo>
                  <a:lnTo>
                    <a:pt x="46" y="737"/>
                  </a:lnTo>
                  <a:lnTo>
                    <a:pt x="44" y="736"/>
                  </a:lnTo>
                  <a:lnTo>
                    <a:pt x="46" y="734"/>
                  </a:lnTo>
                  <a:lnTo>
                    <a:pt x="46" y="733"/>
                  </a:lnTo>
                  <a:lnTo>
                    <a:pt x="48" y="732"/>
                  </a:lnTo>
                  <a:lnTo>
                    <a:pt x="48" y="731"/>
                  </a:lnTo>
                  <a:lnTo>
                    <a:pt x="49" y="730"/>
                  </a:lnTo>
                  <a:lnTo>
                    <a:pt x="48" y="729"/>
                  </a:lnTo>
                  <a:lnTo>
                    <a:pt x="47" y="728"/>
                  </a:lnTo>
                  <a:lnTo>
                    <a:pt x="46" y="726"/>
                  </a:lnTo>
                  <a:lnTo>
                    <a:pt x="44" y="726"/>
                  </a:lnTo>
                  <a:lnTo>
                    <a:pt x="46" y="726"/>
                  </a:lnTo>
                  <a:lnTo>
                    <a:pt x="46" y="725"/>
                  </a:lnTo>
                  <a:lnTo>
                    <a:pt x="46" y="723"/>
                  </a:lnTo>
                  <a:lnTo>
                    <a:pt x="44" y="722"/>
                  </a:lnTo>
                  <a:lnTo>
                    <a:pt x="43" y="722"/>
                  </a:lnTo>
                  <a:lnTo>
                    <a:pt x="42" y="721"/>
                  </a:lnTo>
                  <a:lnTo>
                    <a:pt x="42" y="720"/>
                  </a:lnTo>
                  <a:lnTo>
                    <a:pt x="42" y="718"/>
                  </a:lnTo>
                  <a:lnTo>
                    <a:pt x="41" y="718"/>
                  </a:lnTo>
                  <a:lnTo>
                    <a:pt x="41" y="717"/>
                  </a:lnTo>
                  <a:lnTo>
                    <a:pt x="41" y="716"/>
                  </a:lnTo>
                  <a:lnTo>
                    <a:pt x="40" y="715"/>
                  </a:lnTo>
                  <a:lnTo>
                    <a:pt x="40" y="714"/>
                  </a:lnTo>
                  <a:lnTo>
                    <a:pt x="38" y="711"/>
                  </a:lnTo>
                  <a:lnTo>
                    <a:pt x="37" y="711"/>
                  </a:lnTo>
                  <a:lnTo>
                    <a:pt x="37" y="708"/>
                  </a:lnTo>
                  <a:lnTo>
                    <a:pt x="35" y="707"/>
                  </a:lnTo>
                  <a:lnTo>
                    <a:pt x="35" y="706"/>
                  </a:lnTo>
                  <a:lnTo>
                    <a:pt x="35" y="705"/>
                  </a:lnTo>
                  <a:lnTo>
                    <a:pt x="34" y="704"/>
                  </a:lnTo>
                  <a:lnTo>
                    <a:pt x="33" y="703"/>
                  </a:lnTo>
                  <a:lnTo>
                    <a:pt x="38" y="704"/>
                  </a:lnTo>
                  <a:lnTo>
                    <a:pt x="39" y="705"/>
                  </a:lnTo>
                  <a:lnTo>
                    <a:pt x="40" y="706"/>
                  </a:lnTo>
                  <a:lnTo>
                    <a:pt x="41" y="706"/>
                  </a:lnTo>
                  <a:lnTo>
                    <a:pt x="42" y="706"/>
                  </a:lnTo>
                  <a:lnTo>
                    <a:pt x="42" y="705"/>
                  </a:lnTo>
                  <a:lnTo>
                    <a:pt x="43" y="704"/>
                  </a:lnTo>
                  <a:lnTo>
                    <a:pt x="42" y="704"/>
                  </a:lnTo>
                  <a:lnTo>
                    <a:pt x="41" y="703"/>
                  </a:lnTo>
                  <a:lnTo>
                    <a:pt x="41" y="701"/>
                  </a:lnTo>
                  <a:lnTo>
                    <a:pt x="40" y="699"/>
                  </a:lnTo>
                  <a:lnTo>
                    <a:pt x="38" y="698"/>
                  </a:lnTo>
                  <a:lnTo>
                    <a:pt x="38" y="697"/>
                  </a:lnTo>
                  <a:lnTo>
                    <a:pt x="39" y="696"/>
                  </a:lnTo>
                  <a:lnTo>
                    <a:pt x="40" y="695"/>
                  </a:lnTo>
                  <a:lnTo>
                    <a:pt x="43" y="696"/>
                  </a:lnTo>
                  <a:lnTo>
                    <a:pt x="44" y="696"/>
                  </a:lnTo>
                  <a:lnTo>
                    <a:pt x="44" y="695"/>
                  </a:lnTo>
                  <a:lnTo>
                    <a:pt x="44" y="693"/>
                  </a:lnTo>
                  <a:lnTo>
                    <a:pt x="46" y="693"/>
                  </a:lnTo>
                  <a:lnTo>
                    <a:pt x="46" y="692"/>
                  </a:lnTo>
                  <a:lnTo>
                    <a:pt x="46" y="691"/>
                  </a:lnTo>
                  <a:lnTo>
                    <a:pt x="44" y="689"/>
                  </a:lnTo>
                  <a:lnTo>
                    <a:pt x="44" y="687"/>
                  </a:lnTo>
                  <a:lnTo>
                    <a:pt x="43" y="687"/>
                  </a:lnTo>
                  <a:lnTo>
                    <a:pt x="42" y="687"/>
                  </a:lnTo>
                  <a:lnTo>
                    <a:pt x="41" y="687"/>
                  </a:lnTo>
                  <a:lnTo>
                    <a:pt x="40" y="687"/>
                  </a:lnTo>
                  <a:lnTo>
                    <a:pt x="39" y="686"/>
                  </a:lnTo>
                  <a:lnTo>
                    <a:pt x="39" y="684"/>
                  </a:lnTo>
                  <a:lnTo>
                    <a:pt x="39" y="683"/>
                  </a:lnTo>
                  <a:lnTo>
                    <a:pt x="38" y="683"/>
                  </a:lnTo>
                  <a:lnTo>
                    <a:pt x="38" y="682"/>
                  </a:lnTo>
                  <a:lnTo>
                    <a:pt x="37" y="680"/>
                  </a:lnTo>
                  <a:lnTo>
                    <a:pt x="37" y="679"/>
                  </a:lnTo>
                  <a:lnTo>
                    <a:pt x="35" y="678"/>
                  </a:lnTo>
                  <a:lnTo>
                    <a:pt x="35" y="676"/>
                  </a:lnTo>
                  <a:lnTo>
                    <a:pt x="34" y="676"/>
                  </a:lnTo>
                  <a:lnTo>
                    <a:pt x="34" y="675"/>
                  </a:lnTo>
                  <a:lnTo>
                    <a:pt x="33" y="675"/>
                  </a:lnTo>
                  <a:lnTo>
                    <a:pt x="32" y="675"/>
                  </a:lnTo>
                  <a:lnTo>
                    <a:pt x="31" y="674"/>
                  </a:lnTo>
                  <a:lnTo>
                    <a:pt x="31" y="673"/>
                  </a:lnTo>
                  <a:lnTo>
                    <a:pt x="31" y="672"/>
                  </a:lnTo>
                  <a:lnTo>
                    <a:pt x="31" y="671"/>
                  </a:lnTo>
                  <a:lnTo>
                    <a:pt x="31" y="670"/>
                  </a:lnTo>
                  <a:lnTo>
                    <a:pt x="30" y="670"/>
                  </a:lnTo>
                  <a:lnTo>
                    <a:pt x="29" y="668"/>
                  </a:lnTo>
                  <a:lnTo>
                    <a:pt x="29" y="667"/>
                  </a:lnTo>
                  <a:lnTo>
                    <a:pt x="28" y="667"/>
                  </a:lnTo>
                  <a:lnTo>
                    <a:pt x="28" y="666"/>
                  </a:lnTo>
                  <a:lnTo>
                    <a:pt x="28" y="665"/>
                  </a:lnTo>
                  <a:lnTo>
                    <a:pt x="28" y="664"/>
                  </a:lnTo>
                  <a:lnTo>
                    <a:pt x="28" y="663"/>
                  </a:lnTo>
                  <a:lnTo>
                    <a:pt x="28" y="662"/>
                  </a:lnTo>
                  <a:lnTo>
                    <a:pt x="26" y="662"/>
                  </a:lnTo>
                  <a:lnTo>
                    <a:pt x="26" y="661"/>
                  </a:lnTo>
                  <a:lnTo>
                    <a:pt x="25" y="661"/>
                  </a:lnTo>
                  <a:lnTo>
                    <a:pt x="24" y="659"/>
                  </a:lnTo>
                  <a:lnTo>
                    <a:pt x="25" y="659"/>
                  </a:lnTo>
                  <a:lnTo>
                    <a:pt x="26" y="659"/>
                  </a:lnTo>
                  <a:lnTo>
                    <a:pt x="25" y="659"/>
                  </a:lnTo>
                  <a:lnTo>
                    <a:pt x="24" y="659"/>
                  </a:lnTo>
                  <a:lnTo>
                    <a:pt x="24" y="658"/>
                  </a:lnTo>
                  <a:lnTo>
                    <a:pt x="25" y="658"/>
                  </a:lnTo>
                  <a:lnTo>
                    <a:pt x="25" y="657"/>
                  </a:lnTo>
                  <a:lnTo>
                    <a:pt x="25" y="656"/>
                  </a:lnTo>
                  <a:lnTo>
                    <a:pt x="25" y="655"/>
                  </a:lnTo>
                  <a:lnTo>
                    <a:pt x="24" y="655"/>
                  </a:lnTo>
                  <a:lnTo>
                    <a:pt x="23" y="655"/>
                  </a:lnTo>
                  <a:lnTo>
                    <a:pt x="24" y="654"/>
                  </a:lnTo>
                  <a:lnTo>
                    <a:pt x="25" y="653"/>
                  </a:lnTo>
                  <a:lnTo>
                    <a:pt x="24" y="653"/>
                  </a:lnTo>
                  <a:lnTo>
                    <a:pt x="24" y="651"/>
                  </a:lnTo>
                  <a:lnTo>
                    <a:pt x="24" y="649"/>
                  </a:lnTo>
                  <a:lnTo>
                    <a:pt x="23" y="649"/>
                  </a:lnTo>
                  <a:lnTo>
                    <a:pt x="23" y="650"/>
                  </a:lnTo>
                  <a:lnTo>
                    <a:pt x="22" y="650"/>
                  </a:lnTo>
                  <a:lnTo>
                    <a:pt x="22" y="654"/>
                  </a:lnTo>
                  <a:lnTo>
                    <a:pt x="22" y="655"/>
                  </a:lnTo>
                  <a:lnTo>
                    <a:pt x="22" y="654"/>
                  </a:lnTo>
                  <a:lnTo>
                    <a:pt x="21" y="654"/>
                  </a:lnTo>
                  <a:lnTo>
                    <a:pt x="21" y="653"/>
                  </a:lnTo>
                  <a:lnTo>
                    <a:pt x="20" y="653"/>
                  </a:lnTo>
                  <a:lnTo>
                    <a:pt x="20" y="651"/>
                  </a:lnTo>
                  <a:lnTo>
                    <a:pt x="20" y="650"/>
                  </a:lnTo>
                  <a:lnTo>
                    <a:pt x="20" y="649"/>
                  </a:lnTo>
                  <a:lnTo>
                    <a:pt x="21" y="648"/>
                  </a:lnTo>
                  <a:lnTo>
                    <a:pt x="20" y="647"/>
                  </a:lnTo>
                  <a:lnTo>
                    <a:pt x="21" y="647"/>
                  </a:lnTo>
                  <a:lnTo>
                    <a:pt x="20" y="647"/>
                  </a:lnTo>
                  <a:lnTo>
                    <a:pt x="20" y="646"/>
                  </a:lnTo>
                  <a:lnTo>
                    <a:pt x="20" y="644"/>
                  </a:lnTo>
                  <a:lnTo>
                    <a:pt x="20" y="642"/>
                  </a:lnTo>
                  <a:lnTo>
                    <a:pt x="20" y="641"/>
                  </a:lnTo>
                  <a:lnTo>
                    <a:pt x="20" y="642"/>
                  </a:lnTo>
                  <a:lnTo>
                    <a:pt x="18" y="642"/>
                  </a:lnTo>
                  <a:lnTo>
                    <a:pt x="18" y="641"/>
                  </a:lnTo>
                  <a:lnTo>
                    <a:pt x="18" y="640"/>
                  </a:lnTo>
                  <a:lnTo>
                    <a:pt x="18" y="639"/>
                  </a:lnTo>
                  <a:lnTo>
                    <a:pt x="20" y="639"/>
                  </a:lnTo>
                  <a:lnTo>
                    <a:pt x="21" y="638"/>
                  </a:lnTo>
                  <a:lnTo>
                    <a:pt x="20" y="639"/>
                  </a:lnTo>
                  <a:lnTo>
                    <a:pt x="18" y="639"/>
                  </a:lnTo>
                  <a:lnTo>
                    <a:pt x="17" y="639"/>
                  </a:lnTo>
                  <a:lnTo>
                    <a:pt x="16" y="638"/>
                  </a:lnTo>
                  <a:lnTo>
                    <a:pt x="16" y="639"/>
                  </a:lnTo>
                  <a:lnTo>
                    <a:pt x="15" y="639"/>
                  </a:lnTo>
                  <a:lnTo>
                    <a:pt x="15" y="638"/>
                  </a:lnTo>
                  <a:lnTo>
                    <a:pt x="17" y="634"/>
                  </a:lnTo>
                  <a:lnTo>
                    <a:pt x="16" y="634"/>
                  </a:lnTo>
                  <a:lnTo>
                    <a:pt x="15" y="633"/>
                  </a:lnTo>
                  <a:lnTo>
                    <a:pt x="15" y="632"/>
                  </a:lnTo>
                  <a:lnTo>
                    <a:pt x="14" y="632"/>
                  </a:lnTo>
                  <a:lnTo>
                    <a:pt x="14" y="631"/>
                  </a:lnTo>
                  <a:lnTo>
                    <a:pt x="15" y="631"/>
                  </a:lnTo>
                  <a:lnTo>
                    <a:pt x="15" y="630"/>
                  </a:lnTo>
                  <a:lnTo>
                    <a:pt x="16" y="629"/>
                  </a:lnTo>
                  <a:lnTo>
                    <a:pt x="16" y="628"/>
                  </a:lnTo>
                  <a:lnTo>
                    <a:pt x="15" y="628"/>
                  </a:lnTo>
                  <a:lnTo>
                    <a:pt x="16" y="626"/>
                  </a:lnTo>
                  <a:lnTo>
                    <a:pt x="17" y="624"/>
                  </a:lnTo>
                  <a:lnTo>
                    <a:pt x="17" y="623"/>
                  </a:lnTo>
                  <a:lnTo>
                    <a:pt x="17" y="622"/>
                  </a:lnTo>
                  <a:lnTo>
                    <a:pt x="16" y="621"/>
                  </a:lnTo>
                  <a:lnTo>
                    <a:pt x="17" y="621"/>
                  </a:lnTo>
                  <a:lnTo>
                    <a:pt x="17" y="620"/>
                  </a:lnTo>
                  <a:lnTo>
                    <a:pt x="17" y="619"/>
                  </a:lnTo>
                  <a:lnTo>
                    <a:pt x="18" y="615"/>
                  </a:lnTo>
                  <a:lnTo>
                    <a:pt x="20" y="615"/>
                  </a:lnTo>
                  <a:lnTo>
                    <a:pt x="20" y="614"/>
                  </a:lnTo>
                  <a:lnTo>
                    <a:pt x="18" y="614"/>
                  </a:lnTo>
                  <a:lnTo>
                    <a:pt x="18" y="613"/>
                  </a:lnTo>
                  <a:lnTo>
                    <a:pt x="18" y="612"/>
                  </a:lnTo>
                  <a:lnTo>
                    <a:pt x="17" y="612"/>
                  </a:lnTo>
                  <a:lnTo>
                    <a:pt x="17" y="611"/>
                  </a:lnTo>
                  <a:lnTo>
                    <a:pt x="17" y="609"/>
                  </a:lnTo>
                  <a:lnTo>
                    <a:pt x="20" y="608"/>
                  </a:lnTo>
                  <a:lnTo>
                    <a:pt x="18" y="608"/>
                  </a:lnTo>
                  <a:lnTo>
                    <a:pt x="17" y="608"/>
                  </a:lnTo>
                  <a:lnTo>
                    <a:pt x="16" y="608"/>
                  </a:lnTo>
                  <a:lnTo>
                    <a:pt x="15" y="608"/>
                  </a:lnTo>
                  <a:lnTo>
                    <a:pt x="15" y="609"/>
                  </a:lnTo>
                  <a:lnTo>
                    <a:pt x="14" y="609"/>
                  </a:lnTo>
                  <a:lnTo>
                    <a:pt x="13" y="611"/>
                  </a:lnTo>
                  <a:lnTo>
                    <a:pt x="13" y="612"/>
                  </a:lnTo>
                  <a:lnTo>
                    <a:pt x="12" y="612"/>
                  </a:lnTo>
                  <a:lnTo>
                    <a:pt x="12" y="613"/>
                  </a:lnTo>
                  <a:lnTo>
                    <a:pt x="11" y="613"/>
                  </a:lnTo>
                  <a:lnTo>
                    <a:pt x="11" y="612"/>
                  </a:lnTo>
                  <a:lnTo>
                    <a:pt x="11" y="613"/>
                  </a:lnTo>
                  <a:lnTo>
                    <a:pt x="9" y="613"/>
                  </a:lnTo>
                  <a:lnTo>
                    <a:pt x="9" y="612"/>
                  </a:lnTo>
                  <a:lnTo>
                    <a:pt x="9" y="611"/>
                  </a:lnTo>
                  <a:lnTo>
                    <a:pt x="11" y="609"/>
                  </a:lnTo>
                  <a:lnTo>
                    <a:pt x="11" y="608"/>
                  </a:lnTo>
                  <a:lnTo>
                    <a:pt x="12" y="607"/>
                  </a:lnTo>
                  <a:lnTo>
                    <a:pt x="13" y="606"/>
                  </a:lnTo>
                  <a:lnTo>
                    <a:pt x="13" y="605"/>
                  </a:lnTo>
                  <a:lnTo>
                    <a:pt x="14" y="604"/>
                  </a:lnTo>
                  <a:lnTo>
                    <a:pt x="13" y="604"/>
                  </a:lnTo>
                  <a:lnTo>
                    <a:pt x="13" y="605"/>
                  </a:lnTo>
                  <a:lnTo>
                    <a:pt x="12" y="605"/>
                  </a:lnTo>
                  <a:lnTo>
                    <a:pt x="12" y="603"/>
                  </a:lnTo>
                  <a:lnTo>
                    <a:pt x="11" y="603"/>
                  </a:lnTo>
                  <a:lnTo>
                    <a:pt x="11" y="604"/>
                  </a:lnTo>
                  <a:lnTo>
                    <a:pt x="11" y="605"/>
                  </a:lnTo>
                  <a:lnTo>
                    <a:pt x="11" y="607"/>
                  </a:lnTo>
                  <a:lnTo>
                    <a:pt x="11" y="608"/>
                  </a:lnTo>
                  <a:lnTo>
                    <a:pt x="9" y="609"/>
                  </a:lnTo>
                  <a:lnTo>
                    <a:pt x="9" y="611"/>
                  </a:lnTo>
                  <a:lnTo>
                    <a:pt x="7" y="612"/>
                  </a:lnTo>
                  <a:lnTo>
                    <a:pt x="7" y="611"/>
                  </a:lnTo>
                  <a:lnTo>
                    <a:pt x="8" y="611"/>
                  </a:lnTo>
                  <a:lnTo>
                    <a:pt x="8" y="609"/>
                  </a:lnTo>
                  <a:lnTo>
                    <a:pt x="7" y="609"/>
                  </a:lnTo>
                  <a:lnTo>
                    <a:pt x="7" y="608"/>
                  </a:lnTo>
                  <a:lnTo>
                    <a:pt x="8" y="608"/>
                  </a:lnTo>
                  <a:lnTo>
                    <a:pt x="8" y="607"/>
                  </a:lnTo>
                  <a:lnTo>
                    <a:pt x="8" y="606"/>
                  </a:lnTo>
                  <a:lnTo>
                    <a:pt x="7" y="606"/>
                  </a:lnTo>
                  <a:lnTo>
                    <a:pt x="7" y="607"/>
                  </a:lnTo>
                  <a:lnTo>
                    <a:pt x="6" y="608"/>
                  </a:lnTo>
                  <a:lnTo>
                    <a:pt x="6" y="607"/>
                  </a:lnTo>
                  <a:lnTo>
                    <a:pt x="7" y="606"/>
                  </a:lnTo>
                  <a:lnTo>
                    <a:pt x="7" y="605"/>
                  </a:lnTo>
                  <a:lnTo>
                    <a:pt x="7" y="604"/>
                  </a:lnTo>
                  <a:lnTo>
                    <a:pt x="8" y="604"/>
                  </a:lnTo>
                  <a:lnTo>
                    <a:pt x="7" y="604"/>
                  </a:lnTo>
                  <a:lnTo>
                    <a:pt x="6" y="605"/>
                  </a:lnTo>
                  <a:lnTo>
                    <a:pt x="6" y="606"/>
                  </a:lnTo>
                  <a:lnTo>
                    <a:pt x="6" y="607"/>
                  </a:lnTo>
                  <a:lnTo>
                    <a:pt x="5" y="607"/>
                  </a:lnTo>
                  <a:lnTo>
                    <a:pt x="4" y="607"/>
                  </a:lnTo>
                  <a:lnTo>
                    <a:pt x="3" y="608"/>
                  </a:lnTo>
                  <a:lnTo>
                    <a:pt x="3" y="607"/>
                  </a:lnTo>
                  <a:lnTo>
                    <a:pt x="3" y="606"/>
                  </a:lnTo>
                  <a:lnTo>
                    <a:pt x="3" y="605"/>
                  </a:lnTo>
                  <a:lnTo>
                    <a:pt x="3" y="604"/>
                  </a:lnTo>
                  <a:lnTo>
                    <a:pt x="4" y="604"/>
                  </a:lnTo>
                  <a:lnTo>
                    <a:pt x="4" y="603"/>
                  </a:lnTo>
                  <a:lnTo>
                    <a:pt x="5" y="601"/>
                  </a:lnTo>
                  <a:lnTo>
                    <a:pt x="4" y="601"/>
                  </a:lnTo>
                  <a:lnTo>
                    <a:pt x="4" y="600"/>
                  </a:lnTo>
                  <a:lnTo>
                    <a:pt x="4" y="599"/>
                  </a:lnTo>
                  <a:lnTo>
                    <a:pt x="4" y="598"/>
                  </a:lnTo>
                  <a:lnTo>
                    <a:pt x="4" y="597"/>
                  </a:lnTo>
                  <a:lnTo>
                    <a:pt x="5" y="597"/>
                  </a:lnTo>
                  <a:lnTo>
                    <a:pt x="4" y="597"/>
                  </a:lnTo>
                  <a:lnTo>
                    <a:pt x="4" y="596"/>
                  </a:lnTo>
                  <a:lnTo>
                    <a:pt x="4" y="595"/>
                  </a:lnTo>
                  <a:lnTo>
                    <a:pt x="4" y="594"/>
                  </a:lnTo>
                  <a:lnTo>
                    <a:pt x="3" y="592"/>
                  </a:lnTo>
                  <a:lnTo>
                    <a:pt x="3" y="591"/>
                  </a:lnTo>
                  <a:lnTo>
                    <a:pt x="3" y="590"/>
                  </a:lnTo>
                  <a:lnTo>
                    <a:pt x="1" y="590"/>
                  </a:lnTo>
                  <a:lnTo>
                    <a:pt x="1" y="589"/>
                  </a:lnTo>
                  <a:lnTo>
                    <a:pt x="3" y="588"/>
                  </a:lnTo>
                  <a:lnTo>
                    <a:pt x="3" y="587"/>
                  </a:lnTo>
                  <a:lnTo>
                    <a:pt x="3" y="586"/>
                  </a:lnTo>
                  <a:lnTo>
                    <a:pt x="3" y="584"/>
                  </a:lnTo>
                  <a:lnTo>
                    <a:pt x="3" y="583"/>
                  </a:lnTo>
                  <a:lnTo>
                    <a:pt x="3" y="582"/>
                  </a:lnTo>
                  <a:lnTo>
                    <a:pt x="3" y="581"/>
                  </a:lnTo>
                  <a:lnTo>
                    <a:pt x="3" y="580"/>
                  </a:lnTo>
                  <a:lnTo>
                    <a:pt x="1" y="580"/>
                  </a:lnTo>
                  <a:lnTo>
                    <a:pt x="0" y="580"/>
                  </a:lnTo>
                  <a:lnTo>
                    <a:pt x="0" y="579"/>
                  </a:lnTo>
                  <a:lnTo>
                    <a:pt x="0" y="578"/>
                  </a:lnTo>
                  <a:lnTo>
                    <a:pt x="1" y="577"/>
                  </a:lnTo>
                  <a:lnTo>
                    <a:pt x="0" y="578"/>
                  </a:lnTo>
                  <a:lnTo>
                    <a:pt x="0" y="577"/>
                  </a:lnTo>
                  <a:lnTo>
                    <a:pt x="0" y="575"/>
                  </a:lnTo>
                  <a:lnTo>
                    <a:pt x="3" y="573"/>
                  </a:lnTo>
                  <a:lnTo>
                    <a:pt x="3" y="572"/>
                  </a:lnTo>
                  <a:lnTo>
                    <a:pt x="5" y="572"/>
                  </a:lnTo>
                  <a:lnTo>
                    <a:pt x="6" y="572"/>
                  </a:lnTo>
                  <a:lnTo>
                    <a:pt x="6" y="573"/>
                  </a:lnTo>
                  <a:lnTo>
                    <a:pt x="7" y="574"/>
                  </a:lnTo>
                  <a:lnTo>
                    <a:pt x="7" y="575"/>
                  </a:lnTo>
                  <a:lnTo>
                    <a:pt x="7" y="577"/>
                  </a:lnTo>
                  <a:lnTo>
                    <a:pt x="8" y="577"/>
                  </a:lnTo>
                  <a:lnTo>
                    <a:pt x="8" y="579"/>
                  </a:lnTo>
                  <a:lnTo>
                    <a:pt x="8" y="582"/>
                  </a:lnTo>
                  <a:lnTo>
                    <a:pt x="9" y="582"/>
                  </a:lnTo>
                  <a:lnTo>
                    <a:pt x="11" y="582"/>
                  </a:lnTo>
                  <a:lnTo>
                    <a:pt x="13" y="582"/>
                  </a:lnTo>
                  <a:lnTo>
                    <a:pt x="14" y="581"/>
                  </a:lnTo>
                  <a:lnTo>
                    <a:pt x="15" y="578"/>
                  </a:lnTo>
                  <a:lnTo>
                    <a:pt x="15" y="577"/>
                  </a:lnTo>
                  <a:lnTo>
                    <a:pt x="15" y="575"/>
                  </a:lnTo>
                  <a:lnTo>
                    <a:pt x="15" y="573"/>
                  </a:lnTo>
                  <a:lnTo>
                    <a:pt x="16" y="572"/>
                  </a:lnTo>
                  <a:lnTo>
                    <a:pt x="16" y="570"/>
                  </a:lnTo>
                  <a:lnTo>
                    <a:pt x="16" y="566"/>
                  </a:lnTo>
                  <a:lnTo>
                    <a:pt x="17" y="566"/>
                  </a:lnTo>
                  <a:lnTo>
                    <a:pt x="17" y="565"/>
                  </a:lnTo>
                  <a:lnTo>
                    <a:pt x="17" y="564"/>
                  </a:lnTo>
                  <a:lnTo>
                    <a:pt x="17" y="563"/>
                  </a:lnTo>
                  <a:lnTo>
                    <a:pt x="17" y="559"/>
                  </a:lnTo>
                  <a:lnTo>
                    <a:pt x="14" y="549"/>
                  </a:lnTo>
                  <a:lnTo>
                    <a:pt x="14" y="548"/>
                  </a:lnTo>
                  <a:lnTo>
                    <a:pt x="14" y="547"/>
                  </a:lnTo>
                  <a:lnTo>
                    <a:pt x="15" y="546"/>
                  </a:lnTo>
                  <a:lnTo>
                    <a:pt x="17" y="545"/>
                  </a:lnTo>
                  <a:lnTo>
                    <a:pt x="18" y="544"/>
                  </a:lnTo>
                  <a:lnTo>
                    <a:pt x="20" y="542"/>
                  </a:lnTo>
                  <a:lnTo>
                    <a:pt x="20" y="541"/>
                  </a:lnTo>
                  <a:lnTo>
                    <a:pt x="20" y="539"/>
                  </a:lnTo>
                  <a:lnTo>
                    <a:pt x="20" y="538"/>
                  </a:lnTo>
                  <a:lnTo>
                    <a:pt x="20" y="537"/>
                  </a:lnTo>
                  <a:lnTo>
                    <a:pt x="18" y="537"/>
                  </a:lnTo>
                  <a:lnTo>
                    <a:pt x="18" y="536"/>
                  </a:lnTo>
                  <a:lnTo>
                    <a:pt x="18" y="534"/>
                  </a:lnTo>
                  <a:lnTo>
                    <a:pt x="20" y="533"/>
                  </a:lnTo>
                  <a:lnTo>
                    <a:pt x="21" y="532"/>
                  </a:lnTo>
                  <a:lnTo>
                    <a:pt x="25" y="533"/>
                  </a:lnTo>
                  <a:lnTo>
                    <a:pt x="25" y="532"/>
                  </a:lnTo>
                  <a:lnTo>
                    <a:pt x="30" y="530"/>
                  </a:lnTo>
                  <a:lnTo>
                    <a:pt x="33" y="525"/>
                  </a:lnTo>
                  <a:lnTo>
                    <a:pt x="34" y="523"/>
                  </a:lnTo>
                  <a:lnTo>
                    <a:pt x="34" y="522"/>
                  </a:lnTo>
                  <a:lnTo>
                    <a:pt x="35" y="520"/>
                  </a:lnTo>
                  <a:lnTo>
                    <a:pt x="35" y="517"/>
                  </a:lnTo>
                  <a:lnTo>
                    <a:pt x="34" y="514"/>
                  </a:lnTo>
                  <a:lnTo>
                    <a:pt x="34" y="513"/>
                  </a:lnTo>
                  <a:lnTo>
                    <a:pt x="34" y="512"/>
                  </a:lnTo>
                  <a:lnTo>
                    <a:pt x="35" y="509"/>
                  </a:lnTo>
                  <a:lnTo>
                    <a:pt x="37" y="508"/>
                  </a:lnTo>
                  <a:lnTo>
                    <a:pt x="38" y="506"/>
                  </a:lnTo>
                  <a:lnTo>
                    <a:pt x="38" y="505"/>
                  </a:lnTo>
                  <a:lnTo>
                    <a:pt x="38" y="503"/>
                  </a:lnTo>
                  <a:lnTo>
                    <a:pt x="37" y="502"/>
                  </a:lnTo>
                  <a:lnTo>
                    <a:pt x="34" y="495"/>
                  </a:lnTo>
                  <a:lnTo>
                    <a:pt x="32" y="489"/>
                  </a:lnTo>
                  <a:lnTo>
                    <a:pt x="31" y="488"/>
                  </a:lnTo>
                  <a:lnTo>
                    <a:pt x="31" y="486"/>
                  </a:lnTo>
                  <a:lnTo>
                    <a:pt x="30" y="482"/>
                  </a:lnTo>
                  <a:lnTo>
                    <a:pt x="30" y="480"/>
                  </a:lnTo>
                  <a:lnTo>
                    <a:pt x="29" y="478"/>
                  </a:lnTo>
                  <a:lnTo>
                    <a:pt x="29" y="477"/>
                  </a:lnTo>
                  <a:lnTo>
                    <a:pt x="34" y="474"/>
                  </a:lnTo>
                  <a:lnTo>
                    <a:pt x="37" y="474"/>
                  </a:lnTo>
                  <a:lnTo>
                    <a:pt x="39" y="475"/>
                  </a:lnTo>
                  <a:lnTo>
                    <a:pt x="40" y="474"/>
                  </a:lnTo>
                  <a:lnTo>
                    <a:pt x="40" y="471"/>
                  </a:lnTo>
                  <a:lnTo>
                    <a:pt x="40" y="470"/>
                  </a:lnTo>
                  <a:lnTo>
                    <a:pt x="41" y="470"/>
                  </a:lnTo>
                  <a:lnTo>
                    <a:pt x="42" y="466"/>
                  </a:lnTo>
                  <a:lnTo>
                    <a:pt x="43" y="465"/>
                  </a:lnTo>
                  <a:lnTo>
                    <a:pt x="43" y="464"/>
                  </a:lnTo>
                  <a:lnTo>
                    <a:pt x="44" y="460"/>
                  </a:lnTo>
                  <a:lnTo>
                    <a:pt x="44" y="458"/>
                  </a:lnTo>
                  <a:lnTo>
                    <a:pt x="43" y="458"/>
                  </a:lnTo>
                  <a:lnTo>
                    <a:pt x="38" y="448"/>
                  </a:lnTo>
                  <a:lnTo>
                    <a:pt x="37" y="448"/>
                  </a:lnTo>
                  <a:lnTo>
                    <a:pt x="35" y="448"/>
                  </a:lnTo>
                  <a:lnTo>
                    <a:pt x="34" y="447"/>
                  </a:lnTo>
                  <a:lnTo>
                    <a:pt x="33" y="447"/>
                  </a:lnTo>
                  <a:lnTo>
                    <a:pt x="32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6" y="440"/>
                  </a:lnTo>
                  <a:lnTo>
                    <a:pt x="26" y="439"/>
                  </a:lnTo>
                  <a:lnTo>
                    <a:pt x="29" y="425"/>
                  </a:lnTo>
                  <a:lnTo>
                    <a:pt x="30" y="413"/>
                  </a:lnTo>
                  <a:lnTo>
                    <a:pt x="30" y="411"/>
                  </a:lnTo>
                  <a:lnTo>
                    <a:pt x="30" y="410"/>
                  </a:lnTo>
                  <a:lnTo>
                    <a:pt x="30" y="407"/>
                  </a:lnTo>
                  <a:lnTo>
                    <a:pt x="29" y="406"/>
                  </a:lnTo>
                  <a:lnTo>
                    <a:pt x="24" y="394"/>
                  </a:lnTo>
                  <a:lnTo>
                    <a:pt x="24" y="393"/>
                  </a:lnTo>
                  <a:lnTo>
                    <a:pt x="25" y="391"/>
                  </a:lnTo>
                  <a:lnTo>
                    <a:pt x="25" y="388"/>
                  </a:lnTo>
                  <a:lnTo>
                    <a:pt x="26" y="387"/>
                  </a:lnTo>
                  <a:lnTo>
                    <a:pt x="26" y="386"/>
                  </a:lnTo>
                  <a:lnTo>
                    <a:pt x="24" y="377"/>
                  </a:lnTo>
                  <a:lnTo>
                    <a:pt x="24" y="375"/>
                  </a:lnTo>
                  <a:lnTo>
                    <a:pt x="25" y="375"/>
                  </a:lnTo>
                  <a:lnTo>
                    <a:pt x="28" y="371"/>
                  </a:lnTo>
                  <a:lnTo>
                    <a:pt x="24" y="360"/>
                  </a:lnTo>
                  <a:lnTo>
                    <a:pt x="22" y="355"/>
                  </a:lnTo>
                  <a:lnTo>
                    <a:pt x="28" y="346"/>
                  </a:lnTo>
                  <a:lnTo>
                    <a:pt x="28" y="345"/>
                  </a:lnTo>
                  <a:lnTo>
                    <a:pt x="28" y="344"/>
                  </a:lnTo>
                  <a:lnTo>
                    <a:pt x="26" y="338"/>
                  </a:lnTo>
                  <a:lnTo>
                    <a:pt x="30" y="335"/>
                  </a:lnTo>
                  <a:lnTo>
                    <a:pt x="34" y="326"/>
                  </a:lnTo>
                  <a:lnTo>
                    <a:pt x="39" y="318"/>
                  </a:lnTo>
                  <a:lnTo>
                    <a:pt x="41" y="315"/>
                  </a:lnTo>
                  <a:lnTo>
                    <a:pt x="47" y="312"/>
                  </a:lnTo>
                  <a:lnTo>
                    <a:pt x="52" y="310"/>
                  </a:lnTo>
                  <a:lnTo>
                    <a:pt x="61" y="312"/>
                  </a:lnTo>
                  <a:lnTo>
                    <a:pt x="70" y="314"/>
                  </a:lnTo>
                  <a:lnTo>
                    <a:pt x="72" y="314"/>
                  </a:lnTo>
                  <a:lnTo>
                    <a:pt x="75" y="305"/>
                  </a:lnTo>
                  <a:lnTo>
                    <a:pt x="76" y="305"/>
                  </a:lnTo>
                  <a:lnTo>
                    <a:pt x="76" y="304"/>
                  </a:lnTo>
                  <a:lnTo>
                    <a:pt x="75" y="290"/>
                  </a:lnTo>
                  <a:lnTo>
                    <a:pt x="74" y="288"/>
                  </a:lnTo>
                  <a:lnTo>
                    <a:pt x="73" y="288"/>
                  </a:lnTo>
                  <a:lnTo>
                    <a:pt x="72" y="287"/>
                  </a:lnTo>
                  <a:lnTo>
                    <a:pt x="70" y="287"/>
                  </a:lnTo>
                  <a:lnTo>
                    <a:pt x="63" y="281"/>
                  </a:lnTo>
                  <a:lnTo>
                    <a:pt x="69" y="270"/>
                  </a:lnTo>
                  <a:lnTo>
                    <a:pt x="76" y="257"/>
                  </a:lnTo>
                  <a:lnTo>
                    <a:pt x="80" y="253"/>
                  </a:lnTo>
                  <a:lnTo>
                    <a:pt x="80" y="251"/>
                  </a:lnTo>
                  <a:lnTo>
                    <a:pt x="81" y="245"/>
                  </a:lnTo>
                  <a:lnTo>
                    <a:pt x="81" y="243"/>
                  </a:lnTo>
                  <a:lnTo>
                    <a:pt x="82" y="243"/>
                  </a:lnTo>
                  <a:lnTo>
                    <a:pt x="84" y="240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2"/>
                  </a:lnTo>
                  <a:lnTo>
                    <a:pt x="84" y="230"/>
                  </a:lnTo>
                  <a:lnTo>
                    <a:pt x="85" y="215"/>
                  </a:lnTo>
                  <a:lnTo>
                    <a:pt x="86" y="214"/>
                  </a:lnTo>
                  <a:lnTo>
                    <a:pt x="87" y="211"/>
                  </a:lnTo>
                  <a:lnTo>
                    <a:pt x="87" y="210"/>
                  </a:lnTo>
                  <a:lnTo>
                    <a:pt x="87" y="207"/>
                  </a:lnTo>
                  <a:lnTo>
                    <a:pt x="85" y="189"/>
                  </a:lnTo>
                  <a:lnTo>
                    <a:pt x="92" y="189"/>
                  </a:lnTo>
                  <a:lnTo>
                    <a:pt x="98" y="188"/>
                  </a:lnTo>
                  <a:lnTo>
                    <a:pt x="109" y="180"/>
                  </a:lnTo>
                  <a:lnTo>
                    <a:pt x="109" y="178"/>
                  </a:lnTo>
                  <a:lnTo>
                    <a:pt x="109" y="177"/>
                  </a:lnTo>
                  <a:lnTo>
                    <a:pt x="108" y="176"/>
                  </a:lnTo>
                  <a:lnTo>
                    <a:pt x="107" y="169"/>
                  </a:lnTo>
                  <a:lnTo>
                    <a:pt x="107" y="167"/>
                  </a:lnTo>
                  <a:lnTo>
                    <a:pt x="113" y="160"/>
                  </a:lnTo>
                  <a:lnTo>
                    <a:pt x="123" y="142"/>
                  </a:lnTo>
                  <a:lnTo>
                    <a:pt x="125" y="139"/>
                  </a:lnTo>
                  <a:lnTo>
                    <a:pt x="129" y="135"/>
                  </a:lnTo>
                  <a:lnTo>
                    <a:pt x="130" y="134"/>
                  </a:lnTo>
                  <a:lnTo>
                    <a:pt x="132" y="132"/>
                  </a:lnTo>
                  <a:lnTo>
                    <a:pt x="132" y="131"/>
                  </a:lnTo>
                  <a:lnTo>
                    <a:pt x="133" y="123"/>
                  </a:lnTo>
                  <a:lnTo>
                    <a:pt x="133" y="122"/>
                  </a:lnTo>
                  <a:lnTo>
                    <a:pt x="125" y="107"/>
                  </a:lnTo>
                  <a:lnTo>
                    <a:pt x="126" y="103"/>
                  </a:lnTo>
                  <a:lnTo>
                    <a:pt x="126" y="102"/>
                  </a:lnTo>
                  <a:lnTo>
                    <a:pt x="130" y="102"/>
                  </a:lnTo>
                  <a:lnTo>
                    <a:pt x="132" y="101"/>
                  </a:lnTo>
                  <a:lnTo>
                    <a:pt x="133" y="99"/>
                  </a:lnTo>
                  <a:lnTo>
                    <a:pt x="136" y="95"/>
                  </a:lnTo>
                  <a:lnTo>
                    <a:pt x="136" y="93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2" y="76"/>
                  </a:lnTo>
                  <a:lnTo>
                    <a:pt x="152" y="68"/>
                  </a:lnTo>
                  <a:lnTo>
                    <a:pt x="153" y="63"/>
                  </a:lnTo>
                  <a:lnTo>
                    <a:pt x="154" y="63"/>
                  </a:lnTo>
                  <a:lnTo>
                    <a:pt x="161" y="68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70" y="70"/>
                  </a:lnTo>
                  <a:lnTo>
                    <a:pt x="170" y="69"/>
                  </a:lnTo>
                  <a:lnTo>
                    <a:pt x="175" y="60"/>
                  </a:lnTo>
                  <a:lnTo>
                    <a:pt x="176" y="5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5" y="35"/>
                  </a:lnTo>
                  <a:lnTo>
                    <a:pt x="176" y="34"/>
                  </a:lnTo>
                  <a:lnTo>
                    <a:pt x="181" y="31"/>
                  </a:lnTo>
                  <a:lnTo>
                    <a:pt x="182" y="32"/>
                  </a:lnTo>
                  <a:lnTo>
                    <a:pt x="187" y="36"/>
                  </a:lnTo>
                  <a:lnTo>
                    <a:pt x="188" y="37"/>
                  </a:lnTo>
                  <a:lnTo>
                    <a:pt x="196" y="36"/>
                  </a:lnTo>
                  <a:lnTo>
                    <a:pt x="207" y="42"/>
                  </a:lnTo>
                  <a:lnTo>
                    <a:pt x="219" y="46"/>
                  </a:lnTo>
                  <a:lnTo>
                    <a:pt x="220" y="46"/>
                  </a:lnTo>
                  <a:lnTo>
                    <a:pt x="221" y="45"/>
                  </a:lnTo>
                  <a:lnTo>
                    <a:pt x="227" y="38"/>
                  </a:lnTo>
                  <a:lnTo>
                    <a:pt x="220" y="34"/>
                  </a:lnTo>
                  <a:lnTo>
                    <a:pt x="224" y="29"/>
                  </a:lnTo>
                  <a:lnTo>
                    <a:pt x="227" y="26"/>
                  </a:lnTo>
                  <a:lnTo>
                    <a:pt x="229" y="18"/>
                  </a:lnTo>
                  <a:lnTo>
                    <a:pt x="229" y="17"/>
                  </a:lnTo>
                  <a:lnTo>
                    <a:pt x="229" y="15"/>
                  </a:lnTo>
                  <a:lnTo>
                    <a:pt x="229" y="10"/>
                  </a:lnTo>
                  <a:lnTo>
                    <a:pt x="229" y="9"/>
                  </a:lnTo>
                  <a:lnTo>
                    <a:pt x="223" y="1"/>
                  </a:lnTo>
                  <a:lnTo>
                    <a:pt x="230" y="0"/>
                  </a:lnTo>
                  <a:lnTo>
                    <a:pt x="236" y="0"/>
                  </a:lnTo>
                  <a:close/>
                  <a:moveTo>
                    <a:pt x="150" y="656"/>
                  </a:moveTo>
                  <a:lnTo>
                    <a:pt x="149" y="656"/>
                  </a:lnTo>
                  <a:lnTo>
                    <a:pt x="147" y="657"/>
                  </a:lnTo>
                  <a:lnTo>
                    <a:pt x="147" y="658"/>
                  </a:lnTo>
                  <a:lnTo>
                    <a:pt x="147" y="659"/>
                  </a:lnTo>
                  <a:lnTo>
                    <a:pt x="147" y="661"/>
                  </a:lnTo>
                  <a:lnTo>
                    <a:pt x="147" y="662"/>
                  </a:lnTo>
                  <a:lnTo>
                    <a:pt x="146" y="663"/>
                  </a:lnTo>
                  <a:lnTo>
                    <a:pt x="146" y="664"/>
                  </a:lnTo>
                  <a:lnTo>
                    <a:pt x="145" y="666"/>
                  </a:lnTo>
                  <a:lnTo>
                    <a:pt x="145" y="667"/>
                  </a:lnTo>
                  <a:lnTo>
                    <a:pt x="145" y="668"/>
                  </a:lnTo>
                  <a:lnTo>
                    <a:pt x="144" y="668"/>
                  </a:lnTo>
                  <a:lnTo>
                    <a:pt x="144" y="670"/>
                  </a:lnTo>
                  <a:lnTo>
                    <a:pt x="144" y="671"/>
                  </a:lnTo>
                  <a:lnTo>
                    <a:pt x="143" y="672"/>
                  </a:lnTo>
                  <a:lnTo>
                    <a:pt x="143" y="673"/>
                  </a:lnTo>
                  <a:lnTo>
                    <a:pt x="143" y="674"/>
                  </a:lnTo>
                  <a:lnTo>
                    <a:pt x="143" y="675"/>
                  </a:lnTo>
                  <a:lnTo>
                    <a:pt x="142" y="678"/>
                  </a:lnTo>
                  <a:lnTo>
                    <a:pt x="142" y="679"/>
                  </a:lnTo>
                  <a:lnTo>
                    <a:pt x="141" y="679"/>
                  </a:lnTo>
                  <a:lnTo>
                    <a:pt x="141" y="680"/>
                  </a:lnTo>
                  <a:lnTo>
                    <a:pt x="141" y="681"/>
                  </a:lnTo>
                  <a:lnTo>
                    <a:pt x="139" y="682"/>
                  </a:lnTo>
                  <a:lnTo>
                    <a:pt x="138" y="687"/>
                  </a:lnTo>
                  <a:lnTo>
                    <a:pt x="138" y="688"/>
                  </a:lnTo>
                  <a:lnTo>
                    <a:pt x="138" y="689"/>
                  </a:lnTo>
                  <a:lnTo>
                    <a:pt x="138" y="690"/>
                  </a:lnTo>
                  <a:lnTo>
                    <a:pt x="137" y="690"/>
                  </a:lnTo>
                  <a:lnTo>
                    <a:pt x="137" y="691"/>
                  </a:lnTo>
                  <a:lnTo>
                    <a:pt x="137" y="692"/>
                  </a:lnTo>
                  <a:lnTo>
                    <a:pt x="137" y="693"/>
                  </a:lnTo>
                  <a:lnTo>
                    <a:pt x="136" y="695"/>
                  </a:lnTo>
                  <a:lnTo>
                    <a:pt x="136" y="696"/>
                  </a:lnTo>
                  <a:lnTo>
                    <a:pt x="136" y="697"/>
                  </a:lnTo>
                  <a:lnTo>
                    <a:pt x="136" y="698"/>
                  </a:lnTo>
                  <a:lnTo>
                    <a:pt x="135" y="698"/>
                  </a:lnTo>
                  <a:lnTo>
                    <a:pt x="135" y="699"/>
                  </a:lnTo>
                  <a:lnTo>
                    <a:pt x="135" y="700"/>
                  </a:lnTo>
                  <a:lnTo>
                    <a:pt x="135" y="701"/>
                  </a:lnTo>
                  <a:lnTo>
                    <a:pt x="135" y="703"/>
                  </a:lnTo>
                  <a:lnTo>
                    <a:pt x="134" y="705"/>
                  </a:lnTo>
                  <a:lnTo>
                    <a:pt x="133" y="706"/>
                  </a:lnTo>
                  <a:lnTo>
                    <a:pt x="132" y="706"/>
                  </a:lnTo>
                  <a:lnTo>
                    <a:pt x="132" y="705"/>
                  </a:lnTo>
                  <a:lnTo>
                    <a:pt x="132" y="704"/>
                  </a:lnTo>
                  <a:lnTo>
                    <a:pt x="132" y="703"/>
                  </a:lnTo>
                  <a:lnTo>
                    <a:pt x="132" y="701"/>
                  </a:lnTo>
                  <a:lnTo>
                    <a:pt x="132" y="700"/>
                  </a:lnTo>
                  <a:lnTo>
                    <a:pt x="132" y="698"/>
                  </a:lnTo>
                  <a:lnTo>
                    <a:pt x="132" y="697"/>
                  </a:lnTo>
                  <a:lnTo>
                    <a:pt x="132" y="696"/>
                  </a:lnTo>
                  <a:lnTo>
                    <a:pt x="130" y="695"/>
                  </a:lnTo>
                  <a:lnTo>
                    <a:pt x="132" y="691"/>
                  </a:lnTo>
                  <a:lnTo>
                    <a:pt x="132" y="689"/>
                  </a:lnTo>
                  <a:lnTo>
                    <a:pt x="133" y="689"/>
                  </a:lnTo>
                  <a:lnTo>
                    <a:pt x="133" y="688"/>
                  </a:lnTo>
                  <a:lnTo>
                    <a:pt x="133" y="687"/>
                  </a:lnTo>
                  <a:lnTo>
                    <a:pt x="137" y="676"/>
                  </a:lnTo>
                  <a:lnTo>
                    <a:pt x="137" y="675"/>
                  </a:lnTo>
                  <a:lnTo>
                    <a:pt x="138" y="675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1" y="671"/>
                  </a:lnTo>
                  <a:lnTo>
                    <a:pt x="142" y="667"/>
                  </a:lnTo>
                  <a:lnTo>
                    <a:pt x="143" y="665"/>
                  </a:lnTo>
                  <a:lnTo>
                    <a:pt x="144" y="662"/>
                  </a:lnTo>
                  <a:lnTo>
                    <a:pt x="144" y="661"/>
                  </a:lnTo>
                  <a:lnTo>
                    <a:pt x="145" y="661"/>
                  </a:lnTo>
                  <a:lnTo>
                    <a:pt x="145" y="657"/>
                  </a:lnTo>
                  <a:lnTo>
                    <a:pt x="146" y="656"/>
                  </a:lnTo>
                  <a:lnTo>
                    <a:pt x="146" y="655"/>
                  </a:lnTo>
                  <a:lnTo>
                    <a:pt x="147" y="655"/>
                  </a:lnTo>
                  <a:lnTo>
                    <a:pt x="147" y="654"/>
                  </a:lnTo>
                  <a:lnTo>
                    <a:pt x="147" y="655"/>
                  </a:lnTo>
                  <a:lnTo>
                    <a:pt x="149" y="655"/>
                  </a:lnTo>
                  <a:lnTo>
                    <a:pt x="150" y="656"/>
                  </a:lnTo>
                  <a:close/>
                  <a:moveTo>
                    <a:pt x="197" y="631"/>
                  </a:moveTo>
                  <a:lnTo>
                    <a:pt x="197" y="632"/>
                  </a:lnTo>
                  <a:lnTo>
                    <a:pt x="198" y="632"/>
                  </a:lnTo>
                  <a:lnTo>
                    <a:pt x="196" y="632"/>
                  </a:lnTo>
                  <a:lnTo>
                    <a:pt x="195" y="633"/>
                  </a:lnTo>
                  <a:lnTo>
                    <a:pt x="195" y="636"/>
                  </a:lnTo>
                  <a:lnTo>
                    <a:pt x="195" y="634"/>
                  </a:lnTo>
                  <a:lnTo>
                    <a:pt x="195" y="636"/>
                  </a:lnTo>
                  <a:lnTo>
                    <a:pt x="194" y="636"/>
                  </a:lnTo>
                  <a:lnTo>
                    <a:pt x="194" y="637"/>
                  </a:lnTo>
                  <a:lnTo>
                    <a:pt x="193" y="637"/>
                  </a:lnTo>
                  <a:lnTo>
                    <a:pt x="192" y="637"/>
                  </a:lnTo>
                  <a:lnTo>
                    <a:pt x="190" y="637"/>
                  </a:lnTo>
                  <a:lnTo>
                    <a:pt x="190" y="638"/>
                  </a:lnTo>
                  <a:lnTo>
                    <a:pt x="190" y="639"/>
                  </a:lnTo>
                  <a:lnTo>
                    <a:pt x="190" y="640"/>
                  </a:lnTo>
                  <a:lnTo>
                    <a:pt x="190" y="641"/>
                  </a:lnTo>
                  <a:lnTo>
                    <a:pt x="189" y="641"/>
                  </a:lnTo>
                  <a:lnTo>
                    <a:pt x="189" y="642"/>
                  </a:lnTo>
                  <a:lnTo>
                    <a:pt x="190" y="642"/>
                  </a:lnTo>
                  <a:lnTo>
                    <a:pt x="190" y="644"/>
                  </a:lnTo>
                  <a:lnTo>
                    <a:pt x="190" y="645"/>
                  </a:lnTo>
                  <a:lnTo>
                    <a:pt x="190" y="646"/>
                  </a:lnTo>
                  <a:lnTo>
                    <a:pt x="190" y="647"/>
                  </a:lnTo>
                  <a:lnTo>
                    <a:pt x="189" y="647"/>
                  </a:lnTo>
                  <a:lnTo>
                    <a:pt x="190" y="648"/>
                  </a:lnTo>
                  <a:lnTo>
                    <a:pt x="190" y="649"/>
                  </a:lnTo>
                  <a:lnTo>
                    <a:pt x="190" y="650"/>
                  </a:lnTo>
                  <a:lnTo>
                    <a:pt x="192" y="650"/>
                  </a:lnTo>
                  <a:lnTo>
                    <a:pt x="193" y="650"/>
                  </a:lnTo>
                  <a:lnTo>
                    <a:pt x="194" y="650"/>
                  </a:lnTo>
                  <a:lnTo>
                    <a:pt x="194" y="651"/>
                  </a:lnTo>
                  <a:lnTo>
                    <a:pt x="194" y="653"/>
                  </a:lnTo>
                  <a:lnTo>
                    <a:pt x="193" y="653"/>
                  </a:lnTo>
                  <a:lnTo>
                    <a:pt x="192" y="653"/>
                  </a:lnTo>
                  <a:lnTo>
                    <a:pt x="190" y="654"/>
                  </a:lnTo>
                  <a:lnTo>
                    <a:pt x="189" y="655"/>
                  </a:lnTo>
                  <a:lnTo>
                    <a:pt x="188" y="656"/>
                  </a:lnTo>
                  <a:lnTo>
                    <a:pt x="187" y="657"/>
                  </a:lnTo>
                  <a:lnTo>
                    <a:pt x="188" y="658"/>
                  </a:lnTo>
                  <a:lnTo>
                    <a:pt x="188" y="659"/>
                  </a:lnTo>
                  <a:lnTo>
                    <a:pt x="188" y="661"/>
                  </a:lnTo>
                  <a:lnTo>
                    <a:pt x="186" y="661"/>
                  </a:lnTo>
                  <a:lnTo>
                    <a:pt x="185" y="661"/>
                  </a:lnTo>
                  <a:lnTo>
                    <a:pt x="185" y="662"/>
                  </a:lnTo>
                  <a:lnTo>
                    <a:pt x="181" y="664"/>
                  </a:lnTo>
                  <a:lnTo>
                    <a:pt x="180" y="665"/>
                  </a:lnTo>
                  <a:lnTo>
                    <a:pt x="182" y="665"/>
                  </a:lnTo>
                  <a:lnTo>
                    <a:pt x="181" y="665"/>
                  </a:lnTo>
                  <a:lnTo>
                    <a:pt x="180" y="666"/>
                  </a:lnTo>
                  <a:lnTo>
                    <a:pt x="179" y="667"/>
                  </a:lnTo>
                  <a:lnTo>
                    <a:pt x="179" y="670"/>
                  </a:lnTo>
                  <a:lnTo>
                    <a:pt x="180" y="670"/>
                  </a:lnTo>
                  <a:lnTo>
                    <a:pt x="181" y="671"/>
                  </a:lnTo>
                  <a:lnTo>
                    <a:pt x="179" y="671"/>
                  </a:lnTo>
                  <a:lnTo>
                    <a:pt x="180" y="671"/>
                  </a:lnTo>
                  <a:lnTo>
                    <a:pt x="179" y="672"/>
                  </a:lnTo>
                  <a:lnTo>
                    <a:pt x="179" y="673"/>
                  </a:lnTo>
                  <a:lnTo>
                    <a:pt x="178" y="673"/>
                  </a:lnTo>
                  <a:lnTo>
                    <a:pt x="176" y="674"/>
                  </a:lnTo>
                  <a:lnTo>
                    <a:pt x="175" y="674"/>
                  </a:lnTo>
                  <a:lnTo>
                    <a:pt x="176" y="671"/>
                  </a:lnTo>
                  <a:lnTo>
                    <a:pt x="176" y="670"/>
                  </a:lnTo>
                  <a:lnTo>
                    <a:pt x="177" y="668"/>
                  </a:lnTo>
                  <a:lnTo>
                    <a:pt x="178" y="668"/>
                  </a:lnTo>
                  <a:lnTo>
                    <a:pt x="178" y="667"/>
                  </a:lnTo>
                  <a:lnTo>
                    <a:pt x="178" y="666"/>
                  </a:lnTo>
                  <a:lnTo>
                    <a:pt x="177" y="667"/>
                  </a:lnTo>
                  <a:lnTo>
                    <a:pt x="176" y="667"/>
                  </a:lnTo>
                  <a:lnTo>
                    <a:pt x="177" y="666"/>
                  </a:lnTo>
                  <a:lnTo>
                    <a:pt x="176" y="665"/>
                  </a:lnTo>
                  <a:lnTo>
                    <a:pt x="177" y="665"/>
                  </a:lnTo>
                  <a:lnTo>
                    <a:pt x="177" y="664"/>
                  </a:lnTo>
                  <a:lnTo>
                    <a:pt x="176" y="664"/>
                  </a:lnTo>
                  <a:lnTo>
                    <a:pt x="175" y="661"/>
                  </a:lnTo>
                  <a:lnTo>
                    <a:pt x="173" y="658"/>
                  </a:lnTo>
                  <a:lnTo>
                    <a:pt x="173" y="657"/>
                  </a:lnTo>
                  <a:lnTo>
                    <a:pt x="175" y="656"/>
                  </a:lnTo>
                  <a:lnTo>
                    <a:pt x="175" y="655"/>
                  </a:lnTo>
                  <a:lnTo>
                    <a:pt x="175" y="654"/>
                  </a:lnTo>
                  <a:lnTo>
                    <a:pt x="176" y="653"/>
                  </a:lnTo>
                  <a:lnTo>
                    <a:pt x="175" y="653"/>
                  </a:lnTo>
                  <a:lnTo>
                    <a:pt x="175" y="651"/>
                  </a:lnTo>
                  <a:lnTo>
                    <a:pt x="175" y="650"/>
                  </a:lnTo>
                  <a:lnTo>
                    <a:pt x="173" y="649"/>
                  </a:lnTo>
                  <a:lnTo>
                    <a:pt x="173" y="648"/>
                  </a:lnTo>
                  <a:lnTo>
                    <a:pt x="173" y="647"/>
                  </a:lnTo>
                  <a:lnTo>
                    <a:pt x="175" y="646"/>
                  </a:lnTo>
                  <a:lnTo>
                    <a:pt x="175" y="644"/>
                  </a:lnTo>
                  <a:lnTo>
                    <a:pt x="179" y="640"/>
                  </a:lnTo>
                  <a:lnTo>
                    <a:pt x="182" y="633"/>
                  </a:lnTo>
                  <a:lnTo>
                    <a:pt x="184" y="632"/>
                  </a:lnTo>
                  <a:lnTo>
                    <a:pt x="185" y="632"/>
                  </a:lnTo>
                  <a:lnTo>
                    <a:pt x="186" y="632"/>
                  </a:lnTo>
                  <a:lnTo>
                    <a:pt x="186" y="631"/>
                  </a:lnTo>
                  <a:lnTo>
                    <a:pt x="187" y="630"/>
                  </a:lnTo>
                  <a:lnTo>
                    <a:pt x="187" y="629"/>
                  </a:lnTo>
                  <a:lnTo>
                    <a:pt x="188" y="629"/>
                  </a:lnTo>
                  <a:lnTo>
                    <a:pt x="188" y="628"/>
                  </a:lnTo>
                  <a:lnTo>
                    <a:pt x="189" y="628"/>
                  </a:lnTo>
                  <a:lnTo>
                    <a:pt x="189" y="629"/>
                  </a:lnTo>
                  <a:lnTo>
                    <a:pt x="190" y="630"/>
                  </a:lnTo>
                  <a:lnTo>
                    <a:pt x="189" y="630"/>
                  </a:lnTo>
                  <a:lnTo>
                    <a:pt x="189" y="631"/>
                  </a:lnTo>
                  <a:lnTo>
                    <a:pt x="190" y="631"/>
                  </a:lnTo>
                  <a:lnTo>
                    <a:pt x="190" y="632"/>
                  </a:lnTo>
                  <a:lnTo>
                    <a:pt x="192" y="631"/>
                  </a:lnTo>
                  <a:lnTo>
                    <a:pt x="192" y="630"/>
                  </a:lnTo>
                  <a:lnTo>
                    <a:pt x="192" y="629"/>
                  </a:lnTo>
                  <a:lnTo>
                    <a:pt x="194" y="628"/>
                  </a:lnTo>
                  <a:lnTo>
                    <a:pt x="194" y="629"/>
                  </a:lnTo>
                  <a:lnTo>
                    <a:pt x="193" y="629"/>
                  </a:lnTo>
                  <a:lnTo>
                    <a:pt x="194" y="630"/>
                  </a:lnTo>
                  <a:lnTo>
                    <a:pt x="194" y="629"/>
                  </a:lnTo>
                  <a:lnTo>
                    <a:pt x="195" y="629"/>
                  </a:lnTo>
                  <a:lnTo>
                    <a:pt x="196" y="629"/>
                  </a:lnTo>
                  <a:lnTo>
                    <a:pt x="196" y="630"/>
                  </a:lnTo>
                  <a:lnTo>
                    <a:pt x="197" y="631"/>
                  </a:lnTo>
                  <a:close/>
                  <a:moveTo>
                    <a:pt x="203" y="625"/>
                  </a:moveTo>
                  <a:lnTo>
                    <a:pt x="204" y="625"/>
                  </a:lnTo>
                  <a:lnTo>
                    <a:pt x="204" y="626"/>
                  </a:lnTo>
                  <a:lnTo>
                    <a:pt x="203" y="626"/>
                  </a:lnTo>
                  <a:lnTo>
                    <a:pt x="202" y="626"/>
                  </a:lnTo>
                  <a:lnTo>
                    <a:pt x="201" y="628"/>
                  </a:lnTo>
                  <a:lnTo>
                    <a:pt x="199" y="628"/>
                  </a:lnTo>
                  <a:lnTo>
                    <a:pt x="199" y="629"/>
                  </a:lnTo>
                  <a:lnTo>
                    <a:pt x="199" y="630"/>
                  </a:lnTo>
                  <a:lnTo>
                    <a:pt x="199" y="631"/>
                  </a:lnTo>
                  <a:lnTo>
                    <a:pt x="198" y="631"/>
                  </a:lnTo>
                  <a:lnTo>
                    <a:pt x="197" y="631"/>
                  </a:lnTo>
                  <a:lnTo>
                    <a:pt x="196" y="629"/>
                  </a:lnTo>
                  <a:lnTo>
                    <a:pt x="197" y="628"/>
                  </a:lnTo>
                  <a:lnTo>
                    <a:pt x="197" y="626"/>
                  </a:lnTo>
                  <a:lnTo>
                    <a:pt x="198" y="625"/>
                  </a:lnTo>
                  <a:lnTo>
                    <a:pt x="199" y="625"/>
                  </a:lnTo>
                  <a:lnTo>
                    <a:pt x="201" y="625"/>
                  </a:lnTo>
                  <a:lnTo>
                    <a:pt x="202" y="624"/>
                  </a:lnTo>
                  <a:lnTo>
                    <a:pt x="202" y="625"/>
                  </a:lnTo>
                  <a:lnTo>
                    <a:pt x="203" y="625"/>
                  </a:lnTo>
                  <a:close/>
                  <a:moveTo>
                    <a:pt x="16" y="622"/>
                  </a:moveTo>
                  <a:lnTo>
                    <a:pt x="16" y="623"/>
                  </a:lnTo>
                  <a:lnTo>
                    <a:pt x="15" y="624"/>
                  </a:lnTo>
                  <a:lnTo>
                    <a:pt x="15" y="623"/>
                  </a:lnTo>
                  <a:lnTo>
                    <a:pt x="14" y="624"/>
                  </a:lnTo>
                  <a:lnTo>
                    <a:pt x="14" y="626"/>
                  </a:lnTo>
                  <a:lnTo>
                    <a:pt x="13" y="626"/>
                  </a:lnTo>
                  <a:lnTo>
                    <a:pt x="13" y="628"/>
                  </a:lnTo>
                  <a:lnTo>
                    <a:pt x="12" y="628"/>
                  </a:lnTo>
                  <a:lnTo>
                    <a:pt x="12" y="626"/>
                  </a:lnTo>
                  <a:lnTo>
                    <a:pt x="11" y="626"/>
                  </a:lnTo>
                  <a:lnTo>
                    <a:pt x="11" y="625"/>
                  </a:lnTo>
                  <a:lnTo>
                    <a:pt x="11" y="624"/>
                  </a:lnTo>
                  <a:lnTo>
                    <a:pt x="12" y="624"/>
                  </a:lnTo>
                  <a:lnTo>
                    <a:pt x="11" y="624"/>
                  </a:lnTo>
                  <a:lnTo>
                    <a:pt x="9" y="624"/>
                  </a:lnTo>
                  <a:lnTo>
                    <a:pt x="9" y="623"/>
                  </a:lnTo>
                  <a:lnTo>
                    <a:pt x="9" y="622"/>
                  </a:lnTo>
                  <a:lnTo>
                    <a:pt x="11" y="622"/>
                  </a:lnTo>
                  <a:lnTo>
                    <a:pt x="12" y="622"/>
                  </a:lnTo>
                  <a:lnTo>
                    <a:pt x="14" y="622"/>
                  </a:lnTo>
                  <a:lnTo>
                    <a:pt x="15" y="622"/>
                  </a:lnTo>
                  <a:lnTo>
                    <a:pt x="15" y="621"/>
                  </a:lnTo>
                  <a:lnTo>
                    <a:pt x="16" y="622"/>
                  </a:lnTo>
                  <a:close/>
                  <a:moveTo>
                    <a:pt x="17" y="613"/>
                  </a:moveTo>
                  <a:lnTo>
                    <a:pt x="17" y="614"/>
                  </a:lnTo>
                  <a:lnTo>
                    <a:pt x="17" y="615"/>
                  </a:lnTo>
                  <a:lnTo>
                    <a:pt x="17" y="617"/>
                  </a:lnTo>
                  <a:lnTo>
                    <a:pt x="17" y="619"/>
                  </a:lnTo>
                  <a:lnTo>
                    <a:pt x="16" y="619"/>
                  </a:lnTo>
                  <a:lnTo>
                    <a:pt x="15" y="620"/>
                  </a:lnTo>
                  <a:lnTo>
                    <a:pt x="14" y="620"/>
                  </a:lnTo>
                  <a:lnTo>
                    <a:pt x="13" y="620"/>
                  </a:lnTo>
                  <a:lnTo>
                    <a:pt x="13" y="619"/>
                  </a:lnTo>
                  <a:lnTo>
                    <a:pt x="12" y="619"/>
                  </a:lnTo>
                  <a:lnTo>
                    <a:pt x="11" y="620"/>
                  </a:lnTo>
                  <a:lnTo>
                    <a:pt x="9" y="620"/>
                  </a:lnTo>
                  <a:lnTo>
                    <a:pt x="9" y="621"/>
                  </a:lnTo>
                  <a:lnTo>
                    <a:pt x="8" y="621"/>
                  </a:lnTo>
                  <a:lnTo>
                    <a:pt x="8" y="620"/>
                  </a:lnTo>
                  <a:lnTo>
                    <a:pt x="7" y="619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2" y="614"/>
                  </a:lnTo>
                  <a:lnTo>
                    <a:pt x="12" y="613"/>
                  </a:lnTo>
                  <a:lnTo>
                    <a:pt x="13" y="613"/>
                  </a:lnTo>
                  <a:lnTo>
                    <a:pt x="14" y="613"/>
                  </a:lnTo>
                  <a:lnTo>
                    <a:pt x="14" y="612"/>
                  </a:lnTo>
                  <a:lnTo>
                    <a:pt x="14" y="611"/>
                  </a:lnTo>
                  <a:lnTo>
                    <a:pt x="15" y="611"/>
                  </a:lnTo>
                  <a:lnTo>
                    <a:pt x="16" y="611"/>
                  </a:lnTo>
                  <a:lnTo>
                    <a:pt x="16" y="612"/>
                  </a:lnTo>
                  <a:lnTo>
                    <a:pt x="16" y="613"/>
                  </a:lnTo>
                  <a:lnTo>
                    <a:pt x="17" y="613"/>
                  </a:lnTo>
                  <a:close/>
                  <a:moveTo>
                    <a:pt x="204" y="607"/>
                  </a:moveTo>
                  <a:lnTo>
                    <a:pt x="203" y="607"/>
                  </a:lnTo>
                  <a:lnTo>
                    <a:pt x="202" y="608"/>
                  </a:lnTo>
                  <a:lnTo>
                    <a:pt x="201" y="607"/>
                  </a:lnTo>
                  <a:lnTo>
                    <a:pt x="201" y="606"/>
                  </a:lnTo>
                  <a:lnTo>
                    <a:pt x="202" y="606"/>
                  </a:lnTo>
                  <a:lnTo>
                    <a:pt x="203" y="606"/>
                  </a:lnTo>
                  <a:lnTo>
                    <a:pt x="204" y="607"/>
                  </a:lnTo>
                  <a:close/>
                  <a:moveTo>
                    <a:pt x="181" y="564"/>
                  </a:moveTo>
                  <a:lnTo>
                    <a:pt x="181" y="563"/>
                  </a:lnTo>
                  <a:lnTo>
                    <a:pt x="180" y="563"/>
                  </a:lnTo>
                  <a:lnTo>
                    <a:pt x="179" y="562"/>
                  </a:lnTo>
                  <a:lnTo>
                    <a:pt x="182" y="562"/>
                  </a:lnTo>
                  <a:lnTo>
                    <a:pt x="184" y="563"/>
                  </a:lnTo>
                  <a:lnTo>
                    <a:pt x="186" y="564"/>
                  </a:lnTo>
                  <a:lnTo>
                    <a:pt x="185" y="564"/>
                  </a:lnTo>
                  <a:lnTo>
                    <a:pt x="184" y="564"/>
                  </a:lnTo>
                  <a:lnTo>
                    <a:pt x="184" y="565"/>
                  </a:lnTo>
                  <a:lnTo>
                    <a:pt x="185" y="565"/>
                  </a:lnTo>
                  <a:lnTo>
                    <a:pt x="184" y="565"/>
                  </a:lnTo>
                  <a:lnTo>
                    <a:pt x="182" y="564"/>
                  </a:lnTo>
                  <a:lnTo>
                    <a:pt x="181" y="564"/>
                  </a:lnTo>
                  <a:close/>
                  <a:moveTo>
                    <a:pt x="185" y="512"/>
                  </a:moveTo>
                  <a:lnTo>
                    <a:pt x="184" y="512"/>
                  </a:lnTo>
                  <a:lnTo>
                    <a:pt x="182" y="509"/>
                  </a:lnTo>
                  <a:lnTo>
                    <a:pt x="181" y="509"/>
                  </a:lnTo>
                  <a:lnTo>
                    <a:pt x="180" y="508"/>
                  </a:lnTo>
                  <a:lnTo>
                    <a:pt x="180" y="506"/>
                  </a:lnTo>
                  <a:lnTo>
                    <a:pt x="180" y="504"/>
                  </a:lnTo>
                  <a:lnTo>
                    <a:pt x="180" y="503"/>
                  </a:lnTo>
                  <a:lnTo>
                    <a:pt x="180" y="502"/>
                  </a:lnTo>
                  <a:lnTo>
                    <a:pt x="181" y="503"/>
                  </a:lnTo>
                  <a:lnTo>
                    <a:pt x="181" y="504"/>
                  </a:lnTo>
                  <a:lnTo>
                    <a:pt x="181" y="505"/>
                  </a:lnTo>
                  <a:lnTo>
                    <a:pt x="182" y="505"/>
                  </a:lnTo>
                  <a:lnTo>
                    <a:pt x="182" y="506"/>
                  </a:lnTo>
                  <a:lnTo>
                    <a:pt x="181" y="505"/>
                  </a:lnTo>
                  <a:lnTo>
                    <a:pt x="181" y="506"/>
                  </a:lnTo>
                  <a:lnTo>
                    <a:pt x="182" y="508"/>
                  </a:lnTo>
                  <a:lnTo>
                    <a:pt x="182" y="509"/>
                  </a:lnTo>
                  <a:lnTo>
                    <a:pt x="184" y="509"/>
                  </a:lnTo>
                  <a:lnTo>
                    <a:pt x="185" y="511"/>
                  </a:lnTo>
                  <a:lnTo>
                    <a:pt x="185" y="512"/>
                  </a:lnTo>
                  <a:close/>
                  <a:moveTo>
                    <a:pt x="241" y="328"/>
                  </a:moveTo>
                  <a:lnTo>
                    <a:pt x="242" y="327"/>
                  </a:lnTo>
                  <a:lnTo>
                    <a:pt x="244" y="328"/>
                  </a:lnTo>
                  <a:lnTo>
                    <a:pt x="242" y="329"/>
                  </a:lnTo>
                  <a:lnTo>
                    <a:pt x="242" y="328"/>
                  </a:lnTo>
                  <a:lnTo>
                    <a:pt x="241" y="328"/>
                  </a:lnTo>
                  <a:close/>
                  <a:moveTo>
                    <a:pt x="182" y="572"/>
                  </a:moveTo>
                  <a:lnTo>
                    <a:pt x="182" y="573"/>
                  </a:lnTo>
                  <a:lnTo>
                    <a:pt x="182" y="574"/>
                  </a:lnTo>
                  <a:lnTo>
                    <a:pt x="181" y="574"/>
                  </a:lnTo>
                  <a:lnTo>
                    <a:pt x="181" y="575"/>
                  </a:lnTo>
                  <a:lnTo>
                    <a:pt x="181" y="577"/>
                  </a:lnTo>
                  <a:lnTo>
                    <a:pt x="180" y="577"/>
                  </a:lnTo>
                  <a:lnTo>
                    <a:pt x="180" y="575"/>
                  </a:lnTo>
                  <a:lnTo>
                    <a:pt x="179" y="575"/>
                  </a:lnTo>
                  <a:lnTo>
                    <a:pt x="180" y="574"/>
                  </a:lnTo>
                  <a:lnTo>
                    <a:pt x="179" y="574"/>
                  </a:lnTo>
                  <a:lnTo>
                    <a:pt x="180" y="574"/>
                  </a:lnTo>
                  <a:lnTo>
                    <a:pt x="180" y="573"/>
                  </a:lnTo>
                  <a:lnTo>
                    <a:pt x="181" y="572"/>
                  </a:lnTo>
                  <a:lnTo>
                    <a:pt x="182" y="571"/>
                  </a:lnTo>
                  <a:lnTo>
                    <a:pt x="182" y="572"/>
                  </a:lnTo>
                  <a:close/>
                  <a:moveTo>
                    <a:pt x="188" y="566"/>
                  </a:moveTo>
                  <a:lnTo>
                    <a:pt x="189" y="566"/>
                  </a:lnTo>
                  <a:lnTo>
                    <a:pt x="189" y="567"/>
                  </a:lnTo>
                  <a:lnTo>
                    <a:pt x="187" y="569"/>
                  </a:lnTo>
                  <a:lnTo>
                    <a:pt x="187" y="567"/>
                  </a:lnTo>
                  <a:lnTo>
                    <a:pt x="188" y="567"/>
                  </a:lnTo>
                  <a:lnTo>
                    <a:pt x="188" y="566"/>
                  </a:lnTo>
                  <a:close/>
                  <a:moveTo>
                    <a:pt x="190" y="563"/>
                  </a:moveTo>
                  <a:lnTo>
                    <a:pt x="192" y="563"/>
                  </a:lnTo>
                  <a:lnTo>
                    <a:pt x="190" y="563"/>
                  </a:lnTo>
                  <a:lnTo>
                    <a:pt x="190" y="564"/>
                  </a:lnTo>
                  <a:lnTo>
                    <a:pt x="189" y="564"/>
                  </a:lnTo>
                  <a:lnTo>
                    <a:pt x="189" y="563"/>
                  </a:lnTo>
                  <a:lnTo>
                    <a:pt x="190" y="562"/>
                  </a:lnTo>
                  <a:lnTo>
                    <a:pt x="190" y="563"/>
                  </a:lnTo>
                  <a:close/>
                  <a:moveTo>
                    <a:pt x="188" y="561"/>
                  </a:moveTo>
                  <a:lnTo>
                    <a:pt x="187" y="559"/>
                  </a:lnTo>
                  <a:lnTo>
                    <a:pt x="187" y="558"/>
                  </a:lnTo>
                  <a:lnTo>
                    <a:pt x="188" y="558"/>
                  </a:lnTo>
                  <a:lnTo>
                    <a:pt x="189" y="559"/>
                  </a:lnTo>
                  <a:lnTo>
                    <a:pt x="189" y="561"/>
                  </a:lnTo>
                  <a:lnTo>
                    <a:pt x="189" y="562"/>
                  </a:lnTo>
                  <a:lnTo>
                    <a:pt x="188" y="562"/>
                  </a:lnTo>
                  <a:lnTo>
                    <a:pt x="187" y="562"/>
                  </a:lnTo>
                  <a:lnTo>
                    <a:pt x="188" y="562"/>
                  </a:lnTo>
                  <a:lnTo>
                    <a:pt x="188" y="561"/>
                  </a:lnTo>
                  <a:close/>
                  <a:moveTo>
                    <a:pt x="173" y="558"/>
                  </a:moveTo>
                  <a:lnTo>
                    <a:pt x="173" y="557"/>
                  </a:lnTo>
                  <a:lnTo>
                    <a:pt x="177" y="558"/>
                  </a:lnTo>
                  <a:lnTo>
                    <a:pt x="177" y="559"/>
                  </a:lnTo>
                  <a:lnTo>
                    <a:pt x="177" y="558"/>
                  </a:lnTo>
                  <a:lnTo>
                    <a:pt x="176" y="558"/>
                  </a:lnTo>
                  <a:lnTo>
                    <a:pt x="176" y="559"/>
                  </a:lnTo>
                  <a:lnTo>
                    <a:pt x="177" y="559"/>
                  </a:lnTo>
                  <a:lnTo>
                    <a:pt x="176" y="561"/>
                  </a:lnTo>
                  <a:lnTo>
                    <a:pt x="175" y="561"/>
                  </a:lnTo>
                  <a:lnTo>
                    <a:pt x="175" y="559"/>
                  </a:lnTo>
                  <a:lnTo>
                    <a:pt x="173" y="559"/>
                  </a:lnTo>
                  <a:lnTo>
                    <a:pt x="173" y="558"/>
                  </a:lnTo>
                  <a:close/>
                  <a:moveTo>
                    <a:pt x="192" y="557"/>
                  </a:moveTo>
                  <a:lnTo>
                    <a:pt x="193" y="557"/>
                  </a:lnTo>
                  <a:lnTo>
                    <a:pt x="192" y="558"/>
                  </a:lnTo>
                  <a:lnTo>
                    <a:pt x="192" y="557"/>
                  </a:lnTo>
                  <a:close/>
                  <a:moveTo>
                    <a:pt x="194" y="557"/>
                  </a:moveTo>
                  <a:lnTo>
                    <a:pt x="195" y="558"/>
                  </a:lnTo>
                  <a:lnTo>
                    <a:pt x="194" y="558"/>
                  </a:lnTo>
                  <a:lnTo>
                    <a:pt x="194" y="557"/>
                  </a:lnTo>
                  <a:lnTo>
                    <a:pt x="193" y="557"/>
                  </a:lnTo>
                  <a:lnTo>
                    <a:pt x="194" y="557"/>
                  </a:lnTo>
                  <a:close/>
                  <a:moveTo>
                    <a:pt x="194" y="556"/>
                  </a:moveTo>
                  <a:lnTo>
                    <a:pt x="193" y="557"/>
                  </a:lnTo>
                  <a:lnTo>
                    <a:pt x="193" y="556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6"/>
                  </a:lnTo>
                  <a:close/>
                  <a:moveTo>
                    <a:pt x="187" y="552"/>
                  </a:moveTo>
                  <a:lnTo>
                    <a:pt x="187" y="553"/>
                  </a:lnTo>
                  <a:lnTo>
                    <a:pt x="186" y="553"/>
                  </a:lnTo>
                  <a:lnTo>
                    <a:pt x="186" y="554"/>
                  </a:lnTo>
                  <a:lnTo>
                    <a:pt x="186" y="555"/>
                  </a:lnTo>
                  <a:lnTo>
                    <a:pt x="185" y="554"/>
                  </a:lnTo>
                  <a:lnTo>
                    <a:pt x="185" y="556"/>
                  </a:lnTo>
                  <a:lnTo>
                    <a:pt x="185" y="555"/>
                  </a:lnTo>
                  <a:lnTo>
                    <a:pt x="184" y="555"/>
                  </a:lnTo>
                  <a:lnTo>
                    <a:pt x="184" y="554"/>
                  </a:lnTo>
                  <a:lnTo>
                    <a:pt x="184" y="553"/>
                  </a:lnTo>
                  <a:lnTo>
                    <a:pt x="185" y="553"/>
                  </a:lnTo>
                  <a:lnTo>
                    <a:pt x="185" y="552"/>
                  </a:lnTo>
                  <a:lnTo>
                    <a:pt x="185" y="550"/>
                  </a:lnTo>
                  <a:lnTo>
                    <a:pt x="186" y="550"/>
                  </a:lnTo>
                  <a:lnTo>
                    <a:pt x="187" y="550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88" y="552"/>
                  </a:lnTo>
                  <a:lnTo>
                    <a:pt x="187" y="552"/>
                  </a:lnTo>
                  <a:close/>
                  <a:moveTo>
                    <a:pt x="195" y="546"/>
                  </a:moveTo>
                  <a:lnTo>
                    <a:pt x="195" y="547"/>
                  </a:lnTo>
                  <a:lnTo>
                    <a:pt x="194" y="547"/>
                  </a:lnTo>
                  <a:lnTo>
                    <a:pt x="194" y="546"/>
                  </a:lnTo>
                  <a:lnTo>
                    <a:pt x="194" y="548"/>
                  </a:lnTo>
                  <a:lnTo>
                    <a:pt x="193" y="548"/>
                  </a:lnTo>
                  <a:lnTo>
                    <a:pt x="193" y="547"/>
                  </a:lnTo>
                  <a:lnTo>
                    <a:pt x="194" y="545"/>
                  </a:lnTo>
                  <a:lnTo>
                    <a:pt x="195" y="545"/>
                  </a:lnTo>
                  <a:lnTo>
                    <a:pt x="195" y="546"/>
                  </a:lnTo>
                  <a:close/>
                  <a:moveTo>
                    <a:pt x="192" y="547"/>
                  </a:moveTo>
                  <a:lnTo>
                    <a:pt x="192" y="548"/>
                  </a:lnTo>
                  <a:lnTo>
                    <a:pt x="190" y="548"/>
                  </a:lnTo>
                  <a:lnTo>
                    <a:pt x="190" y="549"/>
                  </a:lnTo>
                  <a:lnTo>
                    <a:pt x="189" y="549"/>
                  </a:lnTo>
                  <a:lnTo>
                    <a:pt x="189" y="548"/>
                  </a:lnTo>
                  <a:lnTo>
                    <a:pt x="190" y="548"/>
                  </a:lnTo>
                  <a:lnTo>
                    <a:pt x="192" y="547"/>
                  </a:lnTo>
                  <a:lnTo>
                    <a:pt x="193" y="546"/>
                  </a:lnTo>
                  <a:lnTo>
                    <a:pt x="194" y="545"/>
                  </a:lnTo>
                  <a:lnTo>
                    <a:pt x="194" y="546"/>
                  </a:lnTo>
                  <a:lnTo>
                    <a:pt x="193" y="547"/>
                  </a:lnTo>
                  <a:lnTo>
                    <a:pt x="192" y="547"/>
                  </a:lnTo>
                  <a:close/>
                  <a:moveTo>
                    <a:pt x="196" y="537"/>
                  </a:moveTo>
                  <a:lnTo>
                    <a:pt x="196" y="538"/>
                  </a:lnTo>
                  <a:lnTo>
                    <a:pt x="195" y="538"/>
                  </a:lnTo>
                  <a:lnTo>
                    <a:pt x="194" y="538"/>
                  </a:lnTo>
                  <a:lnTo>
                    <a:pt x="193" y="538"/>
                  </a:lnTo>
                  <a:lnTo>
                    <a:pt x="193" y="537"/>
                  </a:lnTo>
                  <a:lnTo>
                    <a:pt x="194" y="536"/>
                  </a:lnTo>
                  <a:lnTo>
                    <a:pt x="195" y="534"/>
                  </a:lnTo>
                  <a:lnTo>
                    <a:pt x="196" y="536"/>
                  </a:lnTo>
                  <a:lnTo>
                    <a:pt x="196" y="537"/>
                  </a:lnTo>
                  <a:lnTo>
                    <a:pt x="195" y="537"/>
                  </a:lnTo>
                  <a:lnTo>
                    <a:pt x="196" y="537"/>
                  </a:lnTo>
                  <a:close/>
                  <a:moveTo>
                    <a:pt x="189" y="517"/>
                  </a:moveTo>
                  <a:lnTo>
                    <a:pt x="188" y="517"/>
                  </a:lnTo>
                  <a:lnTo>
                    <a:pt x="188" y="516"/>
                  </a:lnTo>
                  <a:lnTo>
                    <a:pt x="189" y="516"/>
                  </a:lnTo>
                  <a:lnTo>
                    <a:pt x="189" y="517"/>
                  </a:lnTo>
                  <a:lnTo>
                    <a:pt x="190" y="517"/>
                  </a:lnTo>
                  <a:lnTo>
                    <a:pt x="190" y="519"/>
                  </a:lnTo>
                  <a:lnTo>
                    <a:pt x="190" y="520"/>
                  </a:lnTo>
                  <a:lnTo>
                    <a:pt x="189" y="520"/>
                  </a:lnTo>
                  <a:lnTo>
                    <a:pt x="188" y="519"/>
                  </a:lnTo>
                  <a:lnTo>
                    <a:pt x="188" y="517"/>
                  </a:lnTo>
                  <a:lnTo>
                    <a:pt x="189" y="517"/>
                  </a:lnTo>
                  <a:close/>
                  <a:moveTo>
                    <a:pt x="113" y="711"/>
                  </a:moveTo>
                  <a:lnTo>
                    <a:pt x="115" y="711"/>
                  </a:lnTo>
                  <a:lnTo>
                    <a:pt x="113" y="711"/>
                  </a:lnTo>
                  <a:lnTo>
                    <a:pt x="113" y="712"/>
                  </a:lnTo>
                  <a:lnTo>
                    <a:pt x="113" y="713"/>
                  </a:lnTo>
                  <a:lnTo>
                    <a:pt x="112" y="712"/>
                  </a:lnTo>
                  <a:lnTo>
                    <a:pt x="112" y="711"/>
                  </a:lnTo>
                  <a:lnTo>
                    <a:pt x="113" y="711"/>
                  </a:lnTo>
                  <a:close/>
                  <a:moveTo>
                    <a:pt x="143" y="609"/>
                  </a:moveTo>
                  <a:lnTo>
                    <a:pt x="143" y="611"/>
                  </a:lnTo>
                  <a:lnTo>
                    <a:pt x="143" y="612"/>
                  </a:lnTo>
                  <a:lnTo>
                    <a:pt x="142" y="612"/>
                  </a:lnTo>
                  <a:lnTo>
                    <a:pt x="142" y="611"/>
                  </a:lnTo>
                  <a:lnTo>
                    <a:pt x="142" y="609"/>
                  </a:lnTo>
                  <a:lnTo>
                    <a:pt x="143" y="609"/>
                  </a:lnTo>
                  <a:close/>
                  <a:moveTo>
                    <a:pt x="143" y="608"/>
                  </a:moveTo>
                  <a:lnTo>
                    <a:pt x="144" y="608"/>
                  </a:lnTo>
                  <a:lnTo>
                    <a:pt x="144" y="609"/>
                  </a:lnTo>
                  <a:lnTo>
                    <a:pt x="143" y="609"/>
                  </a:lnTo>
                  <a:lnTo>
                    <a:pt x="142" y="609"/>
                  </a:lnTo>
                  <a:lnTo>
                    <a:pt x="142" y="608"/>
                  </a:lnTo>
                  <a:lnTo>
                    <a:pt x="142" y="607"/>
                  </a:lnTo>
                  <a:lnTo>
                    <a:pt x="141" y="607"/>
                  </a:lnTo>
                  <a:lnTo>
                    <a:pt x="141" y="606"/>
                  </a:lnTo>
                  <a:lnTo>
                    <a:pt x="142" y="606"/>
                  </a:lnTo>
                  <a:lnTo>
                    <a:pt x="142" y="605"/>
                  </a:lnTo>
                  <a:lnTo>
                    <a:pt x="143" y="605"/>
                  </a:lnTo>
                  <a:lnTo>
                    <a:pt x="143" y="606"/>
                  </a:lnTo>
                  <a:lnTo>
                    <a:pt x="142" y="606"/>
                  </a:lnTo>
                  <a:lnTo>
                    <a:pt x="142" y="607"/>
                  </a:lnTo>
                  <a:lnTo>
                    <a:pt x="142" y="608"/>
                  </a:lnTo>
                  <a:lnTo>
                    <a:pt x="143" y="608"/>
                  </a:lnTo>
                  <a:close/>
                  <a:moveTo>
                    <a:pt x="179" y="578"/>
                  </a:moveTo>
                  <a:lnTo>
                    <a:pt x="180" y="578"/>
                  </a:lnTo>
                  <a:lnTo>
                    <a:pt x="179" y="578"/>
                  </a:lnTo>
                  <a:lnTo>
                    <a:pt x="179" y="579"/>
                  </a:lnTo>
                  <a:lnTo>
                    <a:pt x="178" y="579"/>
                  </a:lnTo>
                  <a:lnTo>
                    <a:pt x="178" y="580"/>
                  </a:lnTo>
                  <a:lnTo>
                    <a:pt x="179" y="580"/>
                  </a:lnTo>
                  <a:lnTo>
                    <a:pt x="178" y="580"/>
                  </a:lnTo>
                  <a:lnTo>
                    <a:pt x="178" y="581"/>
                  </a:lnTo>
                  <a:lnTo>
                    <a:pt x="177" y="581"/>
                  </a:lnTo>
                  <a:lnTo>
                    <a:pt x="176" y="581"/>
                  </a:lnTo>
                  <a:lnTo>
                    <a:pt x="176" y="580"/>
                  </a:lnTo>
                  <a:lnTo>
                    <a:pt x="177" y="579"/>
                  </a:lnTo>
                  <a:lnTo>
                    <a:pt x="178" y="579"/>
                  </a:lnTo>
                  <a:lnTo>
                    <a:pt x="179" y="578"/>
                  </a:lnTo>
                  <a:close/>
                  <a:moveTo>
                    <a:pt x="176" y="577"/>
                  </a:moveTo>
                  <a:lnTo>
                    <a:pt x="175" y="577"/>
                  </a:lnTo>
                  <a:lnTo>
                    <a:pt x="175" y="578"/>
                  </a:lnTo>
                  <a:lnTo>
                    <a:pt x="175" y="579"/>
                  </a:lnTo>
                  <a:lnTo>
                    <a:pt x="173" y="578"/>
                  </a:lnTo>
                  <a:lnTo>
                    <a:pt x="172" y="579"/>
                  </a:lnTo>
                  <a:lnTo>
                    <a:pt x="172" y="578"/>
                  </a:lnTo>
                  <a:lnTo>
                    <a:pt x="172" y="577"/>
                  </a:lnTo>
                  <a:lnTo>
                    <a:pt x="173" y="577"/>
                  </a:lnTo>
                  <a:lnTo>
                    <a:pt x="172" y="577"/>
                  </a:lnTo>
                  <a:lnTo>
                    <a:pt x="173" y="577"/>
                  </a:lnTo>
                  <a:lnTo>
                    <a:pt x="173" y="575"/>
                  </a:lnTo>
                  <a:lnTo>
                    <a:pt x="175" y="575"/>
                  </a:lnTo>
                  <a:lnTo>
                    <a:pt x="176" y="575"/>
                  </a:lnTo>
                  <a:lnTo>
                    <a:pt x="176" y="577"/>
                  </a:lnTo>
                  <a:close/>
                  <a:moveTo>
                    <a:pt x="163" y="577"/>
                  </a:moveTo>
                  <a:lnTo>
                    <a:pt x="163" y="578"/>
                  </a:lnTo>
                  <a:lnTo>
                    <a:pt x="163" y="579"/>
                  </a:lnTo>
                  <a:lnTo>
                    <a:pt x="163" y="580"/>
                  </a:lnTo>
                  <a:lnTo>
                    <a:pt x="163" y="581"/>
                  </a:lnTo>
                  <a:lnTo>
                    <a:pt x="162" y="580"/>
                  </a:lnTo>
                  <a:lnTo>
                    <a:pt x="162" y="581"/>
                  </a:lnTo>
                  <a:lnTo>
                    <a:pt x="162" y="580"/>
                  </a:lnTo>
                  <a:lnTo>
                    <a:pt x="162" y="579"/>
                  </a:lnTo>
                  <a:lnTo>
                    <a:pt x="162" y="578"/>
                  </a:lnTo>
                  <a:lnTo>
                    <a:pt x="162" y="577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4"/>
                  </a:lnTo>
                  <a:lnTo>
                    <a:pt x="163" y="574"/>
                  </a:lnTo>
                  <a:lnTo>
                    <a:pt x="163" y="575"/>
                  </a:lnTo>
                  <a:lnTo>
                    <a:pt x="163" y="577"/>
                  </a:lnTo>
                  <a:close/>
                  <a:moveTo>
                    <a:pt x="173" y="388"/>
                  </a:moveTo>
                  <a:lnTo>
                    <a:pt x="172" y="388"/>
                  </a:lnTo>
                  <a:lnTo>
                    <a:pt x="171" y="388"/>
                  </a:lnTo>
                  <a:lnTo>
                    <a:pt x="171" y="387"/>
                  </a:lnTo>
                  <a:lnTo>
                    <a:pt x="171" y="386"/>
                  </a:lnTo>
                  <a:lnTo>
                    <a:pt x="171" y="385"/>
                  </a:lnTo>
                  <a:lnTo>
                    <a:pt x="172" y="385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6"/>
                  </a:lnTo>
                  <a:lnTo>
                    <a:pt x="175" y="387"/>
                  </a:lnTo>
                  <a:lnTo>
                    <a:pt x="173" y="387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242" y="333"/>
                  </a:moveTo>
                  <a:lnTo>
                    <a:pt x="242" y="335"/>
                  </a:lnTo>
                  <a:lnTo>
                    <a:pt x="241" y="335"/>
                  </a:lnTo>
                  <a:lnTo>
                    <a:pt x="241" y="336"/>
                  </a:lnTo>
                  <a:lnTo>
                    <a:pt x="241" y="335"/>
                  </a:lnTo>
                  <a:lnTo>
                    <a:pt x="242" y="333"/>
                  </a:lnTo>
                  <a:close/>
                  <a:moveTo>
                    <a:pt x="242" y="329"/>
                  </a:moveTo>
                  <a:lnTo>
                    <a:pt x="244" y="329"/>
                  </a:lnTo>
                  <a:lnTo>
                    <a:pt x="244" y="328"/>
                  </a:lnTo>
                  <a:lnTo>
                    <a:pt x="244" y="329"/>
                  </a:lnTo>
                  <a:lnTo>
                    <a:pt x="244" y="330"/>
                  </a:lnTo>
                  <a:lnTo>
                    <a:pt x="244" y="331"/>
                  </a:lnTo>
                  <a:lnTo>
                    <a:pt x="244" y="332"/>
                  </a:lnTo>
                  <a:lnTo>
                    <a:pt x="242" y="332"/>
                  </a:lnTo>
                  <a:lnTo>
                    <a:pt x="242" y="333"/>
                  </a:lnTo>
                  <a:lnTo>
                    <a:pt x="241" y="332"/>
                  </a:lnTo>
                  <a:lnTo>
                    <a:pt x="242" y="330"/>
                  </a:lnTo>
                  <a:lnTo>
                    <a:pt x="242" y="329"/>
                  </a:lnTo>
                  <a:close/>
                  <a:moveTo>
                    <a:pt x="280" y="230"/>
                  </a:moveTo>
                  <a:lnTo>
                    <a:pt x="281" y="230"/>
                  </a:lnTo>
                  <a:lnTo>
                    <a:pt x="280" y="231"/>
                  </a:lnTo>
                  <a:lnTo>
                    <a:pt x="277" y="232"/>
                  </a:lnTo>
                  <a:lnTo>
                    <a:pt x="277" y="231"/>
                  </a:lnTo>
                  <a:lnTo>
                    <a:pt x="277" y="230"/>
                  </a:lnTo>
                  <a:lnTo>
                    <a:pt x="277" y="231"/>
                  </a:lnTo>
                  <a:lnTo>
                    <a:pt x="279" y="231"/>
                  </a:lnTo>
                  <a:lnTo>
                    <a:pt x="279" y="230"/>
                  </a:lnTo>
                  <a:lnTo>
                    <a:pt x="280" y="230"/>
                  </a:lnTo>
                  <a:close/>
                  <a:moveTo>
                    <a:pt x="274" y="231"/>
                  </a:moveTo>
                  <a:lnTo>
                    <a:pt x="274" y="230"/>
                  </a:lnTo>
                  <a:lnTo>
                    <a:pt x="274" y="229"/>
                  </a:lnTo>
                  <a:lnTo>
                    <a:pt x="275" y="230"/>
                  </a:lnTo>
                  <a:lnTo>
                    <a:pt x="275" y="231"/>
                  </a:lnTo>
                  <a:lnTo>
                    <a:pt x="276" y="232"/>
                  </a:lnTo>
                  <a:lnTo>
                    <a:pt x="275" y="232"/>
                  </a:lnTo>
                  <a:lnTo>
                    <a:pt x="274" y="231"/>
                  </a:lnTo>
                  <a:close/>
                  <a:moveTo>
                    <a:pt x="284" y="226"/>
                  </a:moveTo>
                  <a:lnTo>
                    <a:pt x="285" y="227"/>
                  </a:lnTo>
                  <a:lnTo>
                    <a:pt x="284" y="227"/>
                  </a:lnTo>
                  <a:lnTo>
                    <a:pt x="284" y="226"/>
                  </a:lnTo>
                  <a:close/>
                  <a:moveTo>
                    <a:pt x="275" y="227"/>
                  </a:moveTo>
                  <a:lnTo>
                    <a:pt x="275" y="226"/>
                  </a:lnTo>
                  <a:lnTo>
                    <a:pt x="274" y="226"/>
                  </a:lnTo>
                  <a:lnTo>
                    <a:pt x="275" y="226"/>
                  </a:lnTo>
                  <a:lnTo>
                    <a:pt x="275" y="224"/>
                  </a:lnTo>
                  <a:lnTo>
                    <a:pt x="277" y="227"/>
                  </a:lnTo>
                  <a:lnTo>
                    <a:pt x="279" y="227"/>
                  </a:lnTo>
                  <a:lnTo>
                    <a:pt x="279" y="228"/>
                  </a:lnTo>
                  <a:lnTo>
                    <a:pt x="277" y="228"/>
                  </a:lnTo>
                  <a:lnTo>
                    <a:pt x="277" y="227"/>
                  </a:lnTo>
                  <a:lnTo>
                    <a:pt x="276" y="227"/>
                  </a:lnTo>
                  <a:lnTo>
                    <a:pt x="276" y="228"/>
                  </a:lnTo>
                  <a:lnTo>
                    <a:pt x="277" y="229"/>
                  </a:lnTo>
                  <a:lnTo>
                    <a:pt x="276" y="229"/>
                  </a:lnTo>
                  <a:lnTo>
                    <a:pt x="275" y="227"/>
                  </a:lnTo>
                  <a:close/>
                  <a:moveTo>
                    <a:pt x="284" y="222"/>
                  </a:move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4"/>
                  </a:lnTo>
                  <a:lnTo>
                    <a:pt x="283" y="223"/>
                  </a:lnTo>
                  <a:lnTo>
                    <a:pt x="283" y="222"/>
                  </a:lnTo>
                  <a:lnTo>
                    <a:pt x="284" y="223"/>
                  </a:lnTo>
                  <a:lnTo>
                    <a:pt x="284" y="222"/>
                  </a:lnTo>
                  <a:close/>
                  <a:moveTo>
                    <a:pt x="284" y="222"/>
                  </a:moveTo>
                  <a:lnTo>
                    <a:pt x="284" y="221"/>
                  </a:lnTo>
                  <a:lnTo>
                    <a:pt x="285" y="222"/>
                  </a:lnTo>
                  <a:lnTo>
                    <a:pt x="284" y="222"/>
                  </a:lnTo>
                  <a:close/>
                  <a:moveTo>
                    <a:pt x="293" y="214"/>
                  </a:moveTo>
                  <a:lnTo>
                    <a:pt x="294" y="215"/>
                  </a:lnTo>
                  <a:lnTo>
                    <a:pt x="294" y="216"/>
                  </a:lnTo>
                  <a:lnTo>
                    <a:pt x="294" y="215"/>
                  </a:lnTo>
                  <a:lnTo>
                    <a:pt x="293" y="216"/>
                  </a:lnTo>
                  <a:lnTo>
                    <a:pt x="294" y="216"/>
                  </a:lnTo>
                  <a:lnTo>
                    <a:pt x="294" y="218"/>
                  </a:lnTo>
                  <a:lnTo>
                    <a:pt x="293" y="218"/>
                  </a:lnTo>
                  <a:lnTo>
                    <a:pt x="293" y="216"/>
                  </a:lnTo>
                  <a:lnTo>
                    <a:pt x="292" y="215"/>
                  </a:lnTo>
                  <a:lnTo>
                    <a:pt x="292" y="214"/>
                  </a:lnTo>
                  <a:lnTo>
                    <a:pt x="292" y="213"/>
                  </a:lnTo>
                  <a:lnTo>
                    <a:pt x="293" y="213"/>
                  </a:lnTo>
                  <a:lnTo>
                    <a:pt x="293" y="214"/>
                  </a:lnTo>
                  <a:close/>
                  <a:moveTo>
                    <a:pt x="315" y="212"/>
                  </a:moveTo>
                  <a:lnTo>
                    <a:pt x="315" y="213"/>
                  </a:lnTo>
                  <a:lnTo>
                    <a:pt x="315" y="214"/>
                  </a:lnTo>
                  <a:lnTo>
                    <a:pt x="314" y="214"/>
                  </a:lnTo>
                  <a:lnTo>
                    <a:pt x="315" y="214"/>
                  </a:lnTo>
                  <a:lnTo>
                    <a:pt x="314" y="215"/>
                  </a:lnTo>
                  <a:lnTo>
                    <a:pt x="313" y="215"/>
                  </a:lnTo>
                  <a:lnTo>
                    <a:pt x="311" y="214"/>
                  </a:lnTo>
                  <a:lnTo>
                    <a:pt x="311" y="213"/>
                  </a:lnTo>
                  <a:lnTo>
                    <a:pt x="313" y="213"/>
                  </a:lnTo>
                  <a:lnTo>
                    <a:pt x="313" y="212"/>
                  </a:lnTo>
                  <a:lnTo>
                    <a:pt x="313" y="213"/>
                  </a:lnTo>
                  <a:lnTo>
                    <a:pt x="314" y="213"/>
                  </a:lnTo>
                  <a:lnTo>
                    <a:pt x="315" y="213"/>
                  </a:lnTo>
                  <a:lnTo>
                    <a:pt x="315" y="212"/>
                  </a:lnTo>
                  <a:close/>
                  <a:moveTo>
                    <a:pt x="289" y="214"/>
                  </a:moveTo>
                  <a:lnTo>
                    <a:pt x="288" y="214"/>
                  </a:lnTo>
                  <a:lnTo>
                    <a:pt x="288" y="213"/>
                  </a:lnTo>
                  <a:lnTo>
                    <a:pt x="288" y="212"/>
                  </a:lnTo>
                  <a:lnTo>
                    <a:pt x="289" y="212"/>
                  </a:lnTo>
                  <a:lnTo>
                    <a:pt x="289" y="211"/>
                  </a:lnTo>
                  <a:lnTo>
                    <a:pt x="290" y="213"/>
                  </a:lnTo>
                  <a:lnTo>
                    <a:pt x="290" y="214"/>
                  </a:lnTo>
                  <a:lnTo>
                    <a:pt x="290" y="215"/>
                  </a:lnTo>
                  <a:lnTo>
                    <a:pt x="289" y="215"/>
                  </a:lnTo>
                  <a:lnTo>
                    <a:pt x="289" y="2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12">
              <a:extLst>
                <a:ext uri="{FF2B5EF4-FFF2-40B4-BE49-F238E27FC236}">
                  <a16:creationId xmlns:a16="http://schemas.microsoft.com/office/drawing/2014/main" id="{BE38F0F2-31E6-7949-6FBA-767DAA025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1400" y="4183063"/>
              <a:ext cx="885825" cy="792163"/>
            </a:xfrm>
            <a:custGeom>
              <a:avLst/>
              <a:gdLst>
                <a:gd name="T0" fmla="*/ 412 w 558"/>
                <a:gd name="T1" fmla="*/ 17 h 499"/>
                <a:gd name="T2" fmla="*/ 429 w 558"/>
                <a:gd name="T3" fmla="*/ 29 h 499"/>
                <a:gd name="T4" fmla="*/ 450 w 558"/>
                <a:gd name="T5" fmla="*/ 37 h 499"/>
                <a:gd name="T6" fmla="*/ 472 w 558"/>
                <a:gd name="T7" fmla="*/ 33 h 499"/>
                <a:gd name="T8" fmla="*/ 489 w 558"/>
                <a:gd name="T9" fmla="*/ 46 h 499"/>
                <a:gd name="T10" fmla="*/ 513 w 558"/>
                <a:gd name="T11" fmla="*/ 50 h 499"/>
                <a:gd name="T12" fmla="*/ 532 w 558"/>
                <a:gd name="T13" fmla="*/ 50 h 499"/>
                <a:gd name="T14" fmla="*/ 522 w 558"/>
                <a:gd name="T15" fmla="*/ 70 h 499"/>
                <a:gd name="T16" fmla="*/ 478 w 558"/>
                <a:gd name="T17" fmla="*/ 92 h 499"/>
                <a:gd name="T18" fmla="*/ 464 w 558"/>
                <a:gd name="T19" fmla="*/ 108 h 499"/>
                <a:gd name="T20" fmla="*/ 442 w 558"/>
                <a:gd name="T21" fmla="*/ 145 h 499"/>
                <a:gd name="T22" fmla="*/ 455 w 558"/>
                <a:gd name="T23" fmla="*/ 169 h 499"/>
                <a:gd name="T24" fmla="*/ 436 w 558"/>
                <a:gd name="T25" fmla="*/ 185 h 499"/>
                <a:gd name="T26" fmla="*/ 427 w 558"/>
                <a:gd name="T27" fmla="*/ 204 h 499"/>
                <a:gd name="T28" fmla="*/ 405 w 558"/>
                <a:gd name="T29" fmla="*/ 217 h 499"/>
                <a:gd name="T30" fmla="*/ 386 w 558"/>
                <a:gd name="T31" fmla="*/ 229 h 499"/>
                <a:gd name="T32" fmla="*/ 354 w 558"/>
                <a:gd name="T33" fmla="*/ 230 h 499"/>
                <a:gd name="T34" fmla="*/ 321 w 558"/>
                <a:gd name="T35" fmla="*/ 242 h 499"/>
                <a:gd name="T36" fmla="*/ 302 w 558"/>
                <a:gd name="T37" fmla="*/ 248 h 499"/>
                <a:gd name="T38" fmla="*/ 292 w 558"/>
                <a:gd name="T39" fmla="*/ 232 h 499"/>
                <a:gd name="T40" fmla="*/ 281 w 558"/>
                <a:gd name="T41" fmla="*/ 213 h 499"/>
                <a:gd name="T42" fmla="*/ 266 w 558"/>
                <a:gd name="T43" fmla="*/ 202 h 499"/>
                <a:gd name="T44" fmla="*/ 273 w 558"/>
                <a:gd name="T45" fmla="*/ 182 h 499"/>
                <a:gd name="T46" fmla="*/ 276 w 558"/>
                <a:gd name="T47" fmla="*/ 161 h 499"/>
                <a:gd name="T48" fmla="*/ 265 w 558"/>
                <a:gd name="T49" fmla="*/ 141 h 499"/>
                <a:gd name="T50" fmla="*/ 276 w 558"/>
                <a:gd name="T51" fmla="*/ 120 h 499"/>
                <a:gd name="T52" fmla="*/ 282 w 558"/>
                <a:gd name="T53" fmla="*/ 98 h 499"/>
                <a:gd name="T54" fmla="*/ 292 w 558"/>
                <a:gd name="T55" fmla="*/ 81 h 499"/>
                <a:gd name="T56" fmla="*/ 284 w 558"/>
                <a:gd name="T57" fmla="*/ 64 h 499"/>
                <a:gd name="T58" fmla="*/ 260 w 558"/>
                <a:gd name="T59" fmla="*/ 65 h 499"/>
                <a:gd name="T60" fmla="*/ 248 w 558"/>
                <a:gd name="T61" fmla="*/ 58 h 499"/>
                <a:gd name="T62" fmla="*/ 231 w 558"/>
                <a:gd name="T63" fmla="*/ 57 h 499"/>
                <a:gd name="T64" fmla="*/ 237 w 558"/>
                <a:gd name="T65" fmla="*/ 45 h 499"/>
                <a:gd name="T66" fmla="*/ 233 w 558"/>
                <a:gd name="T67" fmla="*/ 39 h 499"/>
                <a:gd name="T68" fmla="*/ 229 w 558"/>
                <a:gd name="T69" fmla="*/ 34 h 499"/>
                <a:gd name="T70" fmla="*/ 224 w 558"/>
                <a:gd name="T71" fmla="*/ 23 h 499"/>
                <a:gd name="T72" fmla="*/ 233 w 558"/>
                <a:gd name="T73" fmla="*/ 17 h 499"/>
                <a:gd name="T74" fmla="*/ 246 w 558"/>
                <a:gd name="T75" fmla="*/ 11 h 499"/>
                <a:gd name="T76" fmla="*/ 256 w 558"/>
                <a:gd name="T77" fmla="*/ 1 h 499"/>
                <a:gd name="T78" fmla="*/ 271 w 558"/>
                <a:gd name="T79" fmla="*/ 8 h 499"/>
                <a:gd name="T80" fmla="*/ 297 w 558"/>
                <a:gd name="T81" fmla="*/ 7 h 499"/>
                <a:gd name="T82" fmla="*/ 321 w 558"/>
                <a:gd name="T83" fmla="*/ 10 h 499"/>
                <a:gd name="T84" fmla="*/ 354 w 558"/>
                <a:gd name="T85" fmla="*/ 10 h 499"/>
                <a:gd name="T86" fmla="*/ 373 w 558"/>
                <a:gd name="T87" fmla="*/ 15 h 499"/>
                <a:gd name="T88" fmla="*/ 394 w 558"/>
                <a:gd name="T89" fmla="*/ 17 h 499"/>
                <a:gd name="T90" fmla="*/ 6 w 558"/>
                <a:gd name="T91" fmla="*/ 497 h 499"/>
                <a:gd name="T92" fmla="*/ 65 w 558"/>
                <a:gd name="T93" fmla="*/ 496 h 499"/>
                <a:gd name="T94" fmla="*/ 22 w 558"/>
                <a:gd name="T95" fmla="*/ 483 h 499"/>
                <a:gd name="T96" fmla="*/ 35 w 558"/>
                <a:gd name="T97" fmla="*/ 485 h 499"/>
                <a:gd name="T98" fmla="*/ 51 w 558"/>
                <a:gd name="T99" fmla="*/ 472 h 499"/>
                <a:gd name="T100" fmla="*/ 107 w 558"/>
                <a:gd name="T101" fmla="*/ 479 h 499"/>
                <a:gd name="T102" fmla="*/ 99 w 558"/>
                <a:gd name="T103" fmla="*/ 479 h 499"/>
                <a:gd name="T104" fmla="*/ 7 w 558"/>
                <a:gd name="T105" fmla="*/ 471 h 499"/>
                <a:gd name="T106" fmla="*/ 111 w 558"/>
                <a:gd name="T107" fmla="*/ 462 h 499"/>
                <a:gd name="T108" fmla="*/ 432 w 558"/>
                <a:gd name="T109" fmla="*/ 200 h 499"/>
                <a:gd name="T110" fmla="*/ 485 w 558"/>
                <a:gd name="T111" fmla="*/ 162 h 499"/>
                <a:gd name="T112" fmla="*/ 536 w 558"/>
                <a:gd name="T113" fmla="*/ 137 h 499"/>
                <a:gd name="T114" fmla="*/ 516 w 558"/>
                <a:gd name="T115" fmla="*/ 141 h 499"/>
                <a:gd name="T116" fmla="*/ 521 w 558"/>
                <a:gd name="T117" fmla="*/ 132 h 499"/>
                <a:gd name="T118" fmla="*/ 533 w 558"/>
                <a:gd name="T119" fmla="*/ 134 h 499"/>
                <a:gd name="T120" fmla="*/ 554 w 558"/>
                <a:gd name="T121" fmla="*/ 12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318" y="258"/>
                  </a:moveTo>
                  <a:lnTo>
                    <a:pt x="317" y="257"/>
                  </a:lnTo>
                  <a:lnTo>
                    <a:pt x="317" y="255"/>
                  </a:lnTo>
                  <a:lnTo>
                    <a:pt x="318" y="255"/>
                  </a:lnTo>
                  <a:lnTo>
                    <a:pt x="319" y="255"/>
                  </a:lnTo>
                  <a:lnTo>
                    <a:pt x="319" y="257"/>
                  </a:lnTo>
                  <a:lnTo>
                    <a:pt x="319" y="255"/>
                  </a:lnTo>
                  <a:lnTo>
                    <a:pt x="319" y="257"/>
                  </a:lnTo>
                  <a:lnTo>
                    <a:pt x="318" y="258"/>
                  </a:lnTo>
                  <a:close/>
                  <a:moveTo>
                    <a:pt x="378" y="274"/>
                  </a:moveTo>
                  <a:lnTo>
                    <a:pt x="378" y="275"/>
                  </a:lnTo>
                  <a:lnTo>
                    <a:pt x="378" y="276"/>
                  </a:lnTo>
                  <a:lnTo>
                    <a:pt x="377" y="275"/>
                  </a:lnTo>
                  <a:lnTo>
                    <a:pt x="377" y="274"/>
                  </a:lnTo>
                  <a:lnTo>
                    <a:pt x="378" y="274"/>
                  </a:lnTo>
                  <a:close/>
                  <a:moveTo>
                    <a:pt x="406" y="14"/>
                  </a:moveTo>
                  <a:lnTo>
                    <a:pt x="406" y="15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07" y="17"/>
                  </a:lnTo>
                  <a:lnTo>
                    <a:pt x="409" y="17"/>
                  </a:lnTo>
                  <a:lnTo>
                    <a:pt x="410" y="17"/>
                  </a:lnTo>
                  <a:lnTo>
                    <a:pt x="410" y="18"/>
                  </a:lnTo>
                  <a:lnTo>
                    <a:pt x="411" y="18"/>
                  </a:lnTo>
                  <a:lnTo>
                    <a:pt x="412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4" y="18"/>
                  </a:lnTo>
                  <a:lnTo>
                    <a:pt x="415" y="18"/>
                  </a:lnTo>
                  <a:lnTo>
                    <a:pt x="416" y="18"/>
                  </a:lnTo>
                  <a:lnTo>
                    <a:pt x="416" y="20"/>
                  </a:lnTo>
                  <a:lnTo>
                    <a:pt x="415" y="22"/>
                  </a:lnTo>
                  <a:lnTo>
                    <a:pt x="415" y="23"/>
                  </a:lnTo>
                  <a:lnTo>
                    <a:pt x="414" y="24"/>
                  </a:lnTo>
                  <a:lnTo>
                    <a:pt x="414" y="25"/>
                  </a:lnTo>
                  <a:lnTo>
                    <a:pt x="415" y="26"/>
                  </a:lnTo>
                  <a:lnTo>
                    <a:pt x="416" y="26"/>
                  </a:lnTo>
                  <a:lnTo>
                    <a:pt x="418" y="25"/>
                  </a:lnTo>
                  <a:lnTo>
                    <a:pt x="418" y="24"/>
                  </a:lnTo>
                  <a:lnTo>
                    <a:pt x="419" y="23"/>
                  </a:lnTo>
                  <a:lnTo>
                    <a:pt x="419" y="24"/>
                  </a:lnTo>
                  <a:lnTo>
                    <a:pt x="418" y="24"/>
                  </a:lnTo>
                  <a:lnTo>
                    <a:pt x="419" y="25"/>
                  </a:lnTo>
                  <a:lnTo>
                    <a:pt x="421" y="26"/>
                  </a:lnTo>
                  <a:lnTo>
                    <a:pt x="422" y="27"/>
                  </a:lnTo>
                  <a:lnTo>
                    <a:pt x="423" y="27"/>
                  </a:lnTo>
                  <a:lnTo>
                    <a:pt x="424" y="27"/>
                  </a:lnTo>
                  <a:lnTo>
                    <a:pt x="426" y="27"/>
                  </a:lnTo>
                  <a:lnTo>
                    <a:pt x="426" y="28"/>
                  </a:lnTo>
                  <a:lnTo>
                    <a:pt x="427" y="28"/>
                  </a:lnTo>
                  <a:lnTo>
                    <a:pt x="428" y="28"/>
                  </a:lnTo>
                  <a:lnTo>
                    <a:pt x="429" y="29"/>
                  </a:lnTo>
                  <a:lnTo>
                    <a:pt x="431" y="28"/>
                  </a:lnTo>
                  <a:lnTo>
                    <a:pt x="432" y="28"/>
                  </a:lnTo>
                  <a:lnTo>
                    <a:pt x="432" y="29"/>
                  </a:lnTo>
                  <a:lnTo>
                    <a:pt x="432" y="31"/>
                  </a:lnTo>
                  <a:lnTo>
                    <a:pt x="433" y="31"/>
                  </a:lnTo>
                  <a:lnTo>
                    <a:pt x="435" y="32"/>
                  </a:lnTo>
                  <a:lnTo>
                    <a:pt x="436" y="33"/>
                  </a:lnTo>
                  <a:lnTo>
                    <a:pt x="436" y="34"/>
                  </a:lnTo>
                  <a:lnTo>
                    <a:pt x="437" y="34"/>
                  </a:lnTo>
                  <a:lnTo>
                    <a:pt x="437" y="35"/>
                  </a:lnTo>
                  <a:lnTo>
                    <a:pt x="437" y="34"/>
                  </a:lnTo>
                  <a:lnTo>
                    <a:pt x="438" y="34"/>
                  </a:lnTo>
                  <a:lnTo>
                    <a:pt x="439" y="34"/>
                  </a:lnTo>
                  <a:lnTo>
                    <a:pt x="440" y="34"/>
                  </a:lnTo>
                  <a:lnTo>
                    <a:pt x="441" y="34"/>
                  </a:lnTo>
                  <a:lnTo>
                    <a:pt x="442" y="33"/>
                  </a:lnTo>
                  <a:lnTo>
                    <a:pt x="444" y="33"/>
                  </a:lnTo>
                  <a:lnTo>
                    <a:pt x="445" y="34"/>
                  </a:lnTo>
                  <a:lnTo>
                    <a:pt x="446" y="34"/>
                  </a:lnTo>
                  <a:lnTo>
                    <a:pt x="447" y="34"/>
                  </a:lnTo>
                  <a:lnTo>
                    <a:pt x="447" y="35"/>
                  </a:lnTo>
                  <a:lnTo>
                    <a:pt x="447" y="36"/>
                  </a:lnTo>
                  <a:lnTo>
                    <a:pt x="448" y="36"/>
                  </a:lnTo>
                  <a:lnTo>
                    <a:pt x="448" y="37"/>
                  </a:lnTo>
                  <a:lnTo>
                    <a:pt x="449" y="37"/>
                  </a:lnTo>
                  <a:lnTo>
                    <a:pt x="450" y="37"/>
                  </a:lnTo>
                  <a:lnTo>
                    <a:pt x="453" y="37"/>
                  </a:lnTo>
                  <a:lnTo>
                    <a:pt x="454" y="36"/>
                  </a:lnTo>
                  <a:lnTo>
                    <a:pt x="455" y="36"/>
                  </a:lnTo>
                  <a:lnTo>
                    <a:pt x="456" y="36"/>
                  </a:lnTo>
                  <a:lnTo>
                    <a:pt x="457" y="37"/>
                  </a:lnTo>
                  <a:lnTo>
                    <a:pt x="457" y="39"/>
                  </a:lnTo>
                  <a:lnTo>
                    <a:pt x="458" y="39"/>
                  </a:lnTo>
                  <a:lnTo>
                    <a:pt x="458" y="37"/>
                  </a:lnTo>
                  <a:lnTo>
                    <a:pt x="459" y="36"/>
                  </a:lnTo>
                  <a:lnTo>
                    <a:pt x="461" y="37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6" y="37"/>
                  </a:lnTo>
                  <a:lnTo>
                    <a:pt x="467" y="37"/>
                  </a:lnTo>
                  <a:lnTo>
                    <a:pt x="467" y="36"/>
                  </a:lnTo>
                  <a:lnTo>
                    <a:pt x="466" y="36"/>
                  </a:lnTo>
                  <a:lnTo>
                    <a:pt x="466" y="35"/>
                  </a:lnTo>
                  <a:lnTo>
                    <a:pt x="467" y="35"/>
                  </a:lnTo>
                  <a:lnTo>
                    <a:pt x="466" y="35"/>
                  </a:lnTo>
                  <a:lnTo>
                    <a:pt x="467" y="34"/>
                  </a:lnTo>
                  <a:lnTo>
                    <a:pt x="467" y="33"/>
                  </a:lnTo>
                  <a:lnTo>
                    <a:pt x="467" y="32"/>
                  </a:lnTo>
                  <a:lnTo>
                    <a:pt x="468" y="32"/>
                  </a:lnTo>
                  <a:lnTo>
                    <a:pt x="470" y="33"/>
                  </a:lnTo>
                  <a:lnTo>
                    <a:pt x="471" y="33"/>
                  </a:lnTo>
                  <a:lnTo>
                    <a:pt x="472" y="33"/>
                  </a:lnTo>
                  <a:lnTo>
                    <a:pt x="473" y="34"/>
                  </a:lnTo>
                  <a:lnTo>
                    <a:pt x="474" y="34"/>
                  </a:lnTo>
                  <a:lnTo>
                    <a:pt x="475" y="34"/>
                  </a:lnTo>
                  <a:lnTo>
                    <a:pt x="478" y="34"/>
                  </a:lnTo>
                  <a:lnTo>
                    <a:pt x="478" y="35"/>
                  </a:lnTo>
                  <a:lnTo>
                    <a:pt x="479" y="35"/>
                  </a:lnTo>
                  <a:lnTo>
                    <a:pt x="479" y="36"/>
                  </a:lnTo>
                  <a:lnTo>
                    <a:pt x="480" y="37"/>
                  </a:lnTo>
                  <a:lnTo>
                    <a:pt x="480" y="36"/>
                  </a:lnTo>
                  <a:lnTo>
                    <a:pt x="483" y="36"/>
                  </a:lnTo>
                  <a:lnTo>
                    <a:pt x="484" y="37"/>
                  </a:lnTo>
                  <a:lnTo>
                    <a:pt x="484" y="39"/>
                  </a:lnTo>
                  <a:lnTo>
                    <a:pt x="485" y="39"/>
                  </a:lnTo>
                  <a:lnTo>
                    <a:pt x="485" y="40"/>
                  </a:lnTo>
                  <a:lnTo>
                    <a:pt x="487" y="41"/>
                  </a:lnTo>
                  <a:lnTo>
                    <a:pt x="485" y="41"/>
                  </a:lnTo>
                  <a:lnTo>
                    <a:pt x="485" y="42"/>
                  </a:lnTo>
                  <a:lnTo>
                    <a:pt x="487" y="42"/>
                  </a:lnTo>
                  <a:lnTo>
                    <a:pt x="485" y="43"/>
                  </a:lnTo>
                  <a:lnTo>
                    <a:pt x="487" y="43"/>
                  </a:lnTo>
                  <a:lnTo>
                    <a:pt x="487" y="44"/>
                  </a:lnTo>
                  <a:lnTo>
                    <a:pt x="485" y="44"/>
                  </a:lnTo>
                  <a:lnTo>
                    <a:pt x="487" y="45"/>
                  </a:lnTo>
                  <a:lnTo>
                    <a:pt x="487" y="46"/>
                  </a:lnTo>
                  <a:lnTo>
                    <a:pt x="488" y="46"/>
                  </a:lnTo>
                  <a:lnTo>
                    <a:pt x="489" y="46"/>
                  </a:lnTo>
                  <a:lnTo>
                    <a:pt x="489" y="45"/>
                  </a:lnTo>
                  <a:lnTo>
                    <a:pt x="490" y="45"/>
                  </a:lnTo>
                  <a:lnTo>
                    <a:pt x="491" y="45"/>
                  </a:lnTo>
                  <a:lnTo>
                    <a:pt x="491" y="44"/>
                  </a:lnTo>
                  <a:lnTo>
                    <a:pt x="492" y="44"/>
                  </a:lnTo>
                  <a:lnTo>
                    <a:pt x="493" y="44"/>
                  </a:lnTo>
                  <a:lnTo>
                    <a:pt x="496" y="44"/>
                  </a:lnTo>
                  <a:lnTo>
                    <a:pt x="497" y="45"/>
                  </a:lnTo>
                  <a:lnTo>
                    <a:pt x="498" y="45"/>
                  </a:lnTo>
                  <a:lnTo>
                    <a:pt x="499" y="46"/>
                  </a:lnTo>
                  <a:lnTo>
                    <a:pt x="499" y="48"/>
                  </a:lnTo>
                  <a:lnTo>
                    <a:pt x="499" y="49"/>
                  </a:lnTo>
                  <a:lnTo>
                    <a:pt x="500" y="49"/>
                  </a:lnTo>
                  <a:lnTo>
                    <a:pt x="501" y="49"/>
                  </a:lnTo>
                  <a:lnTo>
                    <a:pt x="502" y="49"/>
                  </a:lnTo>
                  <a:lnTo>
                    <a:pt x="502" y="48"/>
                  </a:lnTo>
                  <a:lnTo>
                    <a:pt x="504" y="48"/>
                  </a:lnTo>
                  <a:lnTo>
                    <a:pt x="504" y="46"/>
                  </a:lnTo>
                  <a:lnTo>
                    <a:pt x="505" y="46"/>
                  </a:lnTo>
                  <a:lnTo>
                    <a:pt x="506" y="46"/>
                  </a:lnTo>
                  <a:lnTo>
                    <a:pt x="507" y="46"/>
                  </a:lnTo>
                  <a:lnTo>
                    <a:pt x="508" y="46"/>
                  </a:lnTo>
                  <a:lnTo>
                    <a:pt x="509" y="48"/>
                  </a:lnTo>
                  <a:lnTo>
                    <a:pt x="510" y="48"/>
                  </a:lnTo>
                  <a:lnTo>
                    <a:pt x="511" y="49"/>
                  </a:lnTo>
                  <a:lnTo>
                    <a:pt x="513" y="50"/>
                  </a:lnTo>
                  <a:lnTo>
                    <a:pt x="514" y="50"/>
                  </a:lnTo>
                  <a:lnTo>
                    <a:pt x="514" y="49"/>
                  </a:lnTo>
                  <a:lnTo>
                    <a:pt x="515" y="49"/>
                  </a:lnTo>
                  <a:lnTo>
                    <a:pt x="516" y="49"/>
                  </a:lnTo>
                  <a:lnTo>
                    <a:pt x="516" y="50"/>
                  </a:lnTo>
                  <a:lnTo>
                    <a:pt x="517" y="49"/>
                  </a:lnTo>
                  <a:lnTo>
                    <a:pt x="516" y="49"/>
                  </a:lnTo>
                  <a:lnTo>
                    <a:pt x="516" y="48"/>
                  </a:lnTo>
                  <a:lnTo>
                    <a:pt x="517" y="48"/>
                  </a:lnTo>
                  <a:lnTo>
                    <a:pt x="518" y="46"/>
                  </a:lnTo>
                  <a:lnTo>
                    <a:pt x="519" y="46"/>
                  </a:lnTo>
                  <a:lnTo>
                    <a:pt x="521" y="46"/>
                  </a:lnTo>
                  <a:lnTo>
                    <a:pt x="521" y="45"/>
                  </a:lnTo>
                  <a:lnTo>
                    <a:pt x="522" y="45"/>
                  </a:lnTo>
                  <a:lnTo>
                    <a:pt x="523" y="45"/>
                  </a:lnTo>
                  <a:lnTo>
                    <a:pt x="524" y="45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6" y="46"/>
                  </a:lnTo>
                  <a:lnTo>
                    <a:pt x="527" y="46"/>
                  </a:lnTo>
                  <a:lnTo>
                    <a:pt x="528" y="46"/>
                  </a:lnTo>
                  <a:lnTo>
                    <a:pt x="530" y="46"/>
                  </a:lnTo>
                  <a:lnTo>
                    <a:pt x="530" y="48"/>
                  </a:lnTo>
                  <a:lnTo>
                    <a:pt x="530" y="49"/>
                  </a:lnTo>
                  <a:lnTo>
                    <a:pt x="531" y="49"/>
                  </a:lnTo>
                  <a:lnTo>
                    <a:pt x="532" y="50"/>
                  </a:lnTo>
                  <a:lnTo>
                    <a:pt x="533" y="50"/>
                  </a:lnTo>
                  <a:lnTo>
                    <a:pt x="532" y="51"/>
                  </a:lnTo>
                  <a:lnTo>
                    <a:pt x="532" y="52"/>
                  </a:lnTo>
                  <a:lnTo>
                    <a:pt x="531" y="52"/>
                  </a:lnTo>
                  <a:lnTo>
                    <a:pt x="530" y="52"/>
                  </a:lnTo>
                  <a:lnTo>
                    <a:pt x="528" y="52"/>
                  </a:lnTo>
                  <a:lnTo>
                    <a:pt x="528" y="53"/>
                  </a:lnTo>
                  <a:lnTo>
                    <a:pt x="528" y="54"/>
                  </a:lnTo>
                  <a:lnTo>
                    <a:pt x="528" y="56"/>
                  </a:lnTo>
                  <a:lnTo>
                    <a:pt x="528" y="57"/>
                  </a:lnTo>
                  <a:lnTo>
                    <a:pt x="530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0" y="59"/>
                  </a:lnTo>
                  <a:lnTo>
                    <a:pt x="530" y="60"/>
                  </a:lnTo>
                  <a:lnTo>
                    <a:pt x="531" y="61"/>
                  </a:lnTo>
                  <a:lnTo>
                    <a:pt x="531" y="62"/>
                  </a:lnTo>
                  <a:lnTo>
                    <a:pt x="531" y="64"/>
                  </a:lnTo>
                  <a:lnTo>
                    <a:pt x="530" y="65"/>
                  </a:lnTo>
                  <a:lnTo>
                    <a:pt x="528" y="66"/>
                  </a:lnTo>
                  <a:lnTo>
                    <a:pt x="527" y="67"/>
                  </a:lnTo>
                  <a:lnTo>
                    <a:pt x="526" y="68"/>
                  </a:lnTo>
                  <a:lnTo>
                    <a:pt x="524" y="69"/>
                  </a:lnTo>
                  <a:lnTo>
                    <a:pt x="524" y="70"/>
                  </a:lnTo>
                  <a:lnTo>
                    <a:pt x="523" y="70"/>
                  </a:lnTo>
                  <a:lnTo>
                    <a:pt x="522" y="70"/>
                  </a:lnTo>
                  <a:lnTo>
                    <a:pt x="522" y="71"/>
                  </a:lnTo>
                  <a:lnTo>
                    <a:pt x="521" y="71"/>
                  </a:lnTo>
                  <a:lnTo>
                    <a:pt x="519" y="71"/>
                  </a:lnTo>
                  <a:lnTo>
                    <a:pt x="519" y="73"/>
                  </a:lnTo>
                  <a:lnTo>
                    <a:pt x="516" y="74"/>
                  </a:lnTo>
                  <a:lnTo>
                    <a:pt x="511" y="76"/>
                  </a:lnTo>
                  <a:lnTo>
                    <a:pt x="511" y="77"/>
                  </a:lnTo>
                  <a:lnTo>
                    <a:pt x="509" y="78"/>
                  </a:lnTo>
                  <a:lnTo>
                    <a:pt x="508" y="78"/>
                  </a:lnTo>
                  <a:lnTo>
                    <a:pt x="507" y="79"/>
                  </a:lnTo>
                  <a:lnTo>
                    <a:pt x="506" y="81"/>
                  </a:lnTo>
                  <a:lnTo>
                    <a:pt x="505" y="82"/>
                  </a:lnTo>
                  <a:lnTo>
                    <a:pt x="505" y="83"/>
                  </a:lnTo>
                  <a:lnTo>
                    <a:pt x="504" y="84"/>
                  </a:lnTo>
                  <a:lnTo>
                    <a:pt x="501" y="85"/>
                  </a:lnTo>
                  <a:lnTo>
                    <a:pt x="499" y="85"/>
                  </a:lnTo>
                  <a:lnTo>
                    <a:pt x="498" y="86"/>
                  </a:lnTo>
                  <a:lnTo>
                    <a:pt x="497" y="86"/>
                  </a:lnTo>
                  <a:lnTo>
                    <a:pt x="496" y="86"/>
                  </a:lnTo>
                  <a:lnTo>
                    <a:pt x="491" y="87"/>
                  </a:lnTo>
                  <a:lnTo>
                    <a:pt x="489" y="87"/>
                  </a:lnTo>
                  <a:lnTo>
                    <a:pt x="482" y="90"/>
                  </a:lnTo>
                  <a:lnTo>
                    <a:pt x="481" y="91"/>
                  </a:lnTo>
                  <a:lnTo>
                    <a:pt x="480" y="92"/>
                  </a:lnTo>
                  <a:lnTo>
                    <a:pt x="479" y="92"/>
                  </a:lnTo>
                  <a:lnTo>
                    <a:pt x="478" y="92"/>
                  </a:lnTo>
                  <a:lnTo>
                    <a:pt x="476" y="92"/>
                  </a:lnTo>
                  <a:lnTo>
                    <a:pt x="475" y="93"/>
                  </a:lnTo>
                  <a:lnTo>
                    <a:pt x="473" y="95"/>
                  </a:lnTo>
                  <a:lnTo>
                    <a:pt x="471" y="98"/>
                  </a:lnTo>
                  <a:lnTo>
                    <a:pt x="468" y="100"/>
                  </a:lnTo>
                  <a:lnTo>
                    <a:pt x="467" y="101"/>
                  </a:lnTo>
                  <a:lnTo>
                    <a:pt x="468" y="101"/>
                  </a:lnTo>
                  <a:lnTo>
                    <a:pt x="470" y="102"/>
                  </a:lnTo>
                  <a:lnTo>
                    <a:pt x="470" y="101"/>
                  </a:lnTo>
                  <a:lnTo>
                    <a:pt x="471" y="101"/>
                  </a:lnTo>
                  <a:lnTo>
                    <a:pt x="471" y="102"/>
                  </a:lnTo>
                  <a:lnTo>
                    <a:pt x="472" y="103"/>
                  </a:lnTo>
                  <a:lnTo>
                    <a:pt x="472" y="104"/>
                  </a:lnTo>
                  <a:lnTo>
                    <a:pt x="470" y="106"/>
                  </a:lnTo>
                  <a:lnTo>
                    <a:pt x="468" y="108"/>
                  </a:lnTo>
                  <a:lnTo>
                    <a:pt x="467" y="108"/>
                  </a:lnTo>
                  <a:lnTo>
                    <a:pt x="466" y="109"/>
                  </a:lnTo>
                  <a:lnTo>
                    <a:pt x="465" y="108"/>
                  </a:lnTo>
                  <a:lnTo>
                    <a:pt x="466" y="108"/>
                  </a:lnTo>
                  <a:lnTo>
                    <a:pt x="467" y="108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7" y="106"/>
                  </a:lnTo>
                  <a:lnTo>
                    <a:pt x="465" y="107"/>
                  </a:lnTo>
                  <a:lnTo>
                    <a:pt x="465" y="108"/>
                  </a:lnTo>
                  <a:lnTo>
                    <a:pt x="464" y="108"/>
                  </a:lnTo>
                  <a:lnTo>
                    <a:pt x="464" y="110"/>
                  </a:lnTo>
                  <a:lnTo>
                    <a:pt x="463" y="111"/>
                  </a:lnTo>
                  <a:lnTo>
                    <a:pt x="462" y="112"/>
                  </a:lnTo>
                  <a:lnTo>
                    <a:pt x="462" y="114"/>
                  </a:lnTo>
                  <a:lnTo>
                    <a:pt x="461" y="114"/>
                  </a:lnTo>
                  <a:lnTo>
                    <a:pt x="459" y="117"/>
                  </a:lnTo>
                  <a:lnTo>
                    <a:pt x="459" y="118"/>
                  </a:lnTo>
                  <a:lnTo>
                    <a:pt x="458" y="118"/>
                  </a:lnTo>
                  <a:lnTo>
                    <a:pt x="458" y="119"/>
                  </a:lnTo>
                  <a:lnTo>
                    <a:pt x="457" y="120"/>
                  </a:lnTo>
                  <a:lnTo>
                    <a:pt x="456" y="121"/>
                  </a:lnTo>
                  <a:lnTo>
                    <a:pt x="454" y="124"/>
                  </a:lnTo>
                  <a:lnTo>
                    <a:pt x="454" y="125"/>
                  </a:lnTo>
                  <a:lnTo>
                    <a:pt x="453" y="126"/>
                  </a:lnTo>
                  <a:lnTo>
                    <a:pt x="452" y="127"/>
                  </a:lnTo>
                  <a:lnTo>
                    <a:pt x="450" y="129"/>
                  </a:lnTo>
                  <a:lnTo>
                    <a:pt x="448" y="132"/>
                  </a:lnTo>
                  <a:lnTo>
                    <a:pt x="446" y="136"/>
                  </a:lnTo>
                  <a:lnTo>
                    <a:pt x="446" y="137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4" y="140"/>
                  </a:lnTo>
                  <a:lnTo>
                    <a:pt x="444" y="141"/>
                  </a:lnTo>
                  <a:lnTo>
                    <a:pt x="442" y="142"/>
                  </a:lnTo>
                  <a:lnTo>
                    <a:pt x="442" y="143"/>
                  </a:lnTo>
                  <a:lnTo>
                    <a:pt x="442" y="145"/>
                  </a:lnTo>
                  <a:lnTo>
                    <a:pt x="442" y="146"/>
                  </a:lnTo>
                  <a:lnTo>
                    <a:pt x="444" y="149"/>
                  </a:lnTo>
                  <a:lnTo>
                    <a:pt x="445" y="152"/>
                  </a:lnTo>
                  <a:lnTo>
                    <a:pt x="446" y="153"/>
                  </a:lnTo>
                  <a:lnTo>
                    <a:pt x="445" y="153"/>
                  </a:lnTo>
                  <a:lnTo>
                    <a:pt x="445" y="154"/>
                  </a:lnTo>
                  <a:lnTo>
                    <a:pt x="445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7" y="159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49" y="161"/>
                  </a:lnTo>
                  <a:lnTo>
                    <a:pt x="450" y="162"/>
                  </a:lnTo>
                  <a:lnTo>
                    <a:pt x="450" y="163"/>
                  </a:lnTo>
                  <a:lnTo>
                    <a:pt x="452" y="163"/>
                  </a:lnTo>
                  <a:lnTo>
                    <a:pt x="453" y="163"/>
                  </a:lnTo>
                  <a:lnTo>
                    <a:pt x="454" y="163"/>
                  </a:lnTo>
                  <a:lnTo>
                    <a:pt x="455" y="165"/>
                  </a:lnTo>
                  <a:lnTo>
                    <a:pt x="455" y="166"/>
                  </a:lnTo>
                  <a:lnTo>
                    <a:pt x="456" y="167"/>
                  </a:lnTo>
                  <a:lnTo>
                    <a:pt x="456" y="166"/>
                  </a:lnTo>
                  <a:lnTo>
                    <a:pt x="456" y="167"/>
                  </a:lnTo>
                  <a:lnTo>
                    <a:pt x="456" y="168"/>
                  </a:lnTo>
                  <a:lnTo>
                    <a:pt x="455" y="168"/>
                  </a:lnTo>
                  <a:lnTo>
                    <a:pt x="455" y="169"/>
                  </a:lnTo>
                  <a:lnTo>
                    <a:pt x="454" y="169"/>
                  </a:lnTo>
                  <a:lnTo>
                    <a:pt x="453" y="169"/>
                  </a:lnTo>
                  <a:lnTo>
                    <a:pt x="453" y="170"/>
                  </a:lnTo>
                  <a:lnTo>
                    <a:pt x="452" y="170"/>
                  </a:lnTo>
                  <a:lnTo>
                    <a:pt x="452" y="171"/>
                  </a:lnTo>
                  <a:lnTo>
                    <a:pt x="450" y="171"/>
                  </a:lnTo>
                  <a:lnTo>
                    <a:pt x="449" y="171"/>
                  </a:lnTo>
                  <a:lnTo>
                    <a:pt x="449" y="173"/>
                  </a:lnTo>
                  <a:lnTo>
                    <a:pt x="449" y="174"/>
                  </a:lnTo>
                  <a:lnTo>
                    <a:pt x="448" y="174"/>
                  </a:lnTo>
                  <a:lnTo>
                    <a:pt x="447" y="174"/>
                  </a:lnTo>
                  <a:lnTo>
                    <a:pt x="446" y="174"/>
                  </a:lnTo>
                  <a:lnTo>
                    <a:pt x="446" y="175"/>
                  </a:lnTo>
                  <a:lnTo>
                    <a:pt x="445" y="175"/>
                  </a:lnTo>
                  <a:lnTo>
                    <a:pt x="442" y="176"/>
                  </a:lnTo>
                  <a:lnTo>
                    <a:pt x="441" y="177"/>
                  </a:lnTo>
                  <a:lnTo>
                    <a:pt x="440" y="178"/>
                  </a:lnTo>
                  <a:lnTo>
                    <a:pt x="440" y="179"/>
                  </a:lnTo>
                  <a:lnTo>
                    <a:pt x="439" y="179"/>
                  </a:lnTo>
                  <a:lnTo>
                    <a:pt x="439" y="181"/>
                  </a:lnTo>
                  <a:lnTo>
                    <a:pt x="438" y="181"/>
                  </a:lnTo>
                  <a:lnTo>
                    <a:pt x="438" y="182"/>
                  </a:lnTo>
                  <a:lnTo>
                    <a:pt x="438" y="184"/>
                  </a:lnTo>
                  <a:lnTo>
                    <a:pt x="438" y="185"/>
                  </a:lnTo>
                  <a:lnTo>
                    <a:pt x="437" y="185"/>
                  </a:lnTo>
                  <a:lnTo>
                    <a:pt x="436" y="185"/>
                  </a:lnTo>
                  <a:lnTo>
                    <a:pt x="435" y="186"/>
                  </a:lnTo>
                  <a:lnTo>
                    <a:pt x="435" y="187"/>
                  </a:lnTo>
                  <a:lnTo>
                    <a:pt x="435" y="188"/>
                  </a:lnTo>
                  <a:lnTo>
                    <a:pt x="435" y="191"/>
                  </a:lnTo>
                  <a:lnTo>
                    <a:pt x="435" y="192"/>
                  </a:lnTo>
                  <a:lnTo>
                    <a:pt x="433" y="192"/>
                  </a:lnTo>
                  <a:lnTo>
                    <a:pt x="433" y="193"/>
                  </a:lnTo>
                  <a:lnTo>
                    <a:pt x="432" y="195"/>
                  </a:lnTo>
                  <a:lnTo>
                    <a:pt x="432" y="196"/>
                  </a:lnTo>
                  <a:lnTo>
                    <a:pt x="432" y="198"/>
                  </a:lnTo>
                  <a:lnTo>
                    <a:pt x="431" y="196"/>
                  </a:lnTo>
                  <a:lnTo>
                    <a:pt x="430" y="198"/>
                  </a:lnTo>
                  <a:lnTo>
                    <a:pt x="430" y="199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2" y="202"/>
                  </a:lnTo>
                  <a:lnTo>
                    <a:pt x="433" y="202"/>
                  </a:lnTo>
                  <a:lnTo>
                    <a:pt x="433" y="203"/>
                  </a:lnTo>
                  <a:lnTo>
                    <a:pt x="432" y="203"/>
                  </a:lnTo>
                  <a:lnTo>
                    <a:pt x="431" y="203"/>
                  </a:lnTo>
                  <a:lnTo>
                    <a:pt x="430" y="204"/>
                  </a:lnTo>
                  <a:lnTo>
                    <a:pt x="429" y="204"/>
                  </a:lnTo>
                  <a:lnTo>
                    <a:pt x="428" y="204"/>
                  </a:lnTo>
                  <a:lnTo>
                    <a:pt x="427" y="204"/>
                  </a:lnTo>
                  <a:lnTo>
                    <a:pt x="426" y="204"/>
                  </a:lnTo>
                  <a:lnTo>
                    <a:pt x="424" y="204"/>
                  </a:lnTo>
                  <a:lnTo>
                    <a:pt x="423" y="204"/>
                  </a:lnTo>
                  <a:lnTo>
                    <a:pt x="423" y="206"/>
                  </a:lnTo>
                  <a:lnTo>
                    <a:pt x="422" y="206"/>
                  </a:lnTo>
                  <a:lnTo>
                    <a:pt x="422" y="204"/>
                  </a:lnTo>
                  <a:lnTo>
                    <a:pt x="421" y="204"/>
                  </a:lnTo>
                  <a:lnTo>
                    <a:pt x="420" y="204"/>
                  </a:lnTo>
                  <a:lnTo>
                    <a:pt x="419" y="204"/>
                  </a:lnTo>
                  <a:lnTo>
                    <a:pt x="418" y="204"/>
                  </a:lnTo>
                  <a:lnTo>
                    <a:pt x="416" y="206"/>
                  </a:lnTo>
                  <a:lnTo>
                    <a:pt x="415" y="207"/>
                  </a:lnTo>
                  <a:lnTo>
                    <a:pt x="414" y="207"/>
                  </a:lnTo>
                  <a:lnTo>
                    <a:pt x="414" y="208"/>
                  </a:lnTo>
                  <a:lnTo>
                    <a:pt x="414" y="209"/>
                  </a:lnTo>
                  <a:lnTo>
                    <a:pt x="413" y="209"/>
                  </a:lnTo>
                  <a:lnTo>
                    <a:pt x="412" y="209"/>
                  </a:lnTo>
                  <a:lnTo>
                    <a:pt x="411" y="210"/>
                  </a:lnTo>
                  <a:lnTo>
                    <a:pt x="410" y="210"/>
                  </a:lnTo>
                  <a:lnTo>
                    <a:pt x="410" y="211"/>
                  </a:lnTo>
                  <a:lnTo>
                    <a:pt x="409" y="211"/>
                  </a:lnTo>
                  <a:lnTo>
                    <a:pt x="409" y="212"/>
                  </a:lnTo>
                  <a:lnTo>
                    <a:pt x="407" y="213"/>
                  </a:lnTo>
                  <a:lnTo>
                    <a:pt x="406" y="215"/>
                  </a:lnTo>
                  <a:lnTo>
                    <a:pt x="406" y="216"/>
                  </a:lnTo>
                  <a:lnTo>
                    <a:pt x="405" y="217"/>
                  </a:lnTo>
                  <a:lnTo>
                    <a:pt x="405" y="218"/>
                  </a:lnTo>
                  <a:lnTo>
                    <a:pt x="405" y="219"/>
                  </a:lnTo>
                  <a:lnTo>
                    <a:pt x="405" y="220"/>
                  </a:lnTo>
                  <a:lnTo>
                    <a:pt x="404" y="221"/>
                  </a:lnTo>
                  <a:lnTo>
                    <a:pt x="403" y="223"/>
                  </a:lnTo>
                  <a:lnTo>
                    <a:pt x="404" y="224"/>
                  </a:lnTo>
                  <a:lnTo>
                    <a:pt x="403" y="224"/>
                  </a:lnTo>
                  <a:lnTo>
                    <a:pt x="403" y="225"/>
                  </a:lnTo>
                  <a:lnTo>
                    <a:pt x="402" y="225"/>
                  </a:lnTo>
                  <a:lnTo>
                    <a:pt x="401" y="226"/>
                  </a:lnTo>
                  <a:lnTo>
                    <a:pt x="401" y="227"/>
                  </a:lnTo>
                  <a:lnTo>
                    <a:pt x="399" y="228"/>
                  </a:lnTo>
                  <a:lnTo>
                    <a:pt x="399" y="229"/>
                  </a:lnTo>
                  <a:lnTo>
                    <a:pt x="398" y="229"/>
                  </a:lnTo>
                  <a:lnTo>
                    <a:pt x="398" y="230"/>
                  </a:lnTo>
                  <a:lnTo>
                    <a:pt x="397" y="230"/>
                  </a:lnTo>
                  <a:lnTo>
                    <a:pt x="396" y="230"/>
                  </a:lnTo>
                  <a:lnTo>
                    <a:pt x="395" y="229"/>
                  </a:lnTo>
                  <a:lnTo>
                    <a:pt x="395" y="228"/>
                  </a:lnTo>
                  <a:lnTo>
                    <a:pt x="394" y="228"/>
                  </a:lnTo>
                  <a:lnTo>
                    <a:pt x="393" y="227"/>
                  </a:lnTo>
                  <a:lnTo>
                    <a:pt x="392" y="227"/>
                  </a:lnTo>
                  <a:lnTo>
                    <a:pt x="390" y="228"/>
                  </a:lnTo>
                  <a:lnTo>
                    <a:pt x="389" y="227"/>
                  </a:lnTo>
                  <a:lnTo>
                    <a:pt x="387" y="228"/>
                  </a:lnTo>
                  <a:lnTo>
                    <a:pt x="386" y="229"/>
                  </a:lnTo>
                  <a:lnTo>
                    <a:pt x="386" y="230"/>
                  </a:lnTo>
                  <a:lnTo>
                    <a:pt x="385" y="232"/>
                  </a:lnTo>
                  <a:lnTo>
                    <a:pt x="384" y="232"/>
                  </a:lnTo>
                  <a:lnTo>
                    <a:pt x="383" y="232"/>
                  </a:lnTo>
                  <a:lnTo>
                    <a:pt x="381" y="232"/>
                  </a:lnTo>
                  <a:lnTo>
                    <a:pt x="380" y="230"/>
                  </a:lnTo>
                  <a:lnTo>
                    <a:pt x="380" y="232"/>
                  </a:lnTo>
                  <a:lnTo>
                    <a:pt x="379" y="230"/>
                  </a:lnTo>
                  <a:lnTo>
                    <a:pt x="378" y="229"/>
                  </a:lnTo>
                  <a:lnTo>
                    <a:pt x="377" y="230"/>
                  </a:lnTo>
                  <a:lnTo>
                    <a:pt x="375" y="229"/>
                  </a:lnTo>
                  <a:lnTo>
                    <a:pt x="372" y="230"/>
                  </a:lnTo>
                  <a:lnTo>
                    <a:pt x="371" y="229"/>
                  </a:lnTo>
                  <a:lnTo>
                    <a:pt x="368" y="230"/>
                  </a:lnTo>
                  <a:lnTo>
                    <a:pt x="367" y="230"/>
                  </a:lnTo>
                  <a:lnTo>
                    <a:pt x="366" y="232"/>
                  </a:lnTo>
                  <a:lnTo>
                    <a:pt x="364" y="232"/>
                  </a:lnTo>
                  <a:lnTo>
                    <a:pt x="363" y="230"/>
                  </a:lnTo>
                  <a:lnTo>
                    <a:pt x="362" y="232"/>
                  </a:lnTo>
                  <a:lnTo>
                    <a:pt x="362" y="230"/>
                  </a:lnTo>
                  <a:lnTo>
                    <a:pt x="361" y="230"/>
                  </a:lnTo>
                  <a:lnTo>
                    <a:pt x="360" y="230"/>
                  </a:lnTo>
                  <a:lnTo>
                    <a:pt x="359" y="230"/>
                  </a:lnTo>
                  <a:lnTo>
                    <a:pt x="357" y="230"/>
                  </a:lnTo>
                  <a:lnTo>
                    <a:pt x="355" y="229"/>
                  </a:lnTo>
                  <a:lnTo>
                    <a:pt x="354" y="230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49" y="230"/>
                  </a:lnTo>
                  <a:lnTo>
                    <a:pt x="346" y="230"/>
                  </a:lnTo>
                  <a:lnTo>
                    <a:pt x="346" y="232"/>
                  </a:lnTo>
                  <a:lnTo>
                    <a:pt x="342" y="230"/>
                  </a:lnTo>
                  <a:lnTo>
                    <a:pt x="341" y="230"/>
                  </a:lnTo>
                  <a:lnTo>
                    <a:pt x="341" y="232"/>
                  </a:lnTo>
                  <a:lnTo>
                    <a:pt x="341" y="233"/>
                  </a:lnTo>
                  <a:lnTo>
                    <a:pt x="340" y="233"/>
                  </a:lnTo>
                  <a:lnTo>
                    <a:pt x="340" y="234"/>
                  </a:lnTo>
                  <a:lnTo>
                    <a:pt x="338" y="235"/>
                  </a:lnTo>
                  <a:lnTo>
                    <a:pt x="337" y="235"/>
                  </a:lnTo>
                  <a:lnTo>
                    <a:pt x="336" y="236"/>
                  </a:lnTo>
                  <a:lnTo>
                    <a:pt x="335" y="237"/>
                  </a:lnTo>
                  <a:lnTo>
                    <a:pt x="334" y="238"/>
                  </a:lnTo>
                  <a:lnTo>
                    <a:pt x="333" y="237"/>
                  </a:lnTo>
                  <a:lnTo>
                    <a:pt x="329" y="237"/>
                  </a:lnTo>
                  <a:lnTo>
                    <a:pt x="328" y="237"/>
                  </a:lnTo>
                  <a:lnTo>
                    <a:pt x="327" y="238"/>
                  </a:lnTo>
                  <a:lnTo>
                    <a:pt x="325" y="240"/>
                  </a:lnTo>
                  <a:lnTo>
                    <a:pt x="324" y="240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1" y="241"/>
                  </a:lnTo>
                  <a:lnTo>
                    <a:pt x="321" y="242"/>
                  </a:lnTo>
                  <a:lnTo>
                    <a:pt x="320" y="243"/>
                  </a:lnTo>
                  <a:lnTo>
                    <a:pt x="320" y="244"/>
                  </a:lnTo>
                  <a:lnTo>
                    <a:pt x="319" y="244"/>
                  </a:lnTo>
                  <a:lnTo>
                    <a:pt x="319" y="245"/>
                  </a:lnTo>
                  <a:lnTo>
                    <a:pt x="318" y="248"/>
                  </a:lnTo>
                  <a:lnTo>
                    <a:pt x="318" y="249"/>
                  </a:lnTo>
                  <a:lnTo>
                    <a:pt x="318" y="248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6" y="249"/>
                  </a:lnTo>
                  <a:lnTo>
                    <a:pt x="316" y="250"/>
                  </a:lnTo>
                  <a:lnTo>
                    <a:pt x="316" y="251"/>
                  </a:lnTo>
                  <a:lnTo>
                    <a:pt x="315" y="252"/>
                  </a:lnTo>
                  <a:lnTo>
                    <a:pt x="312" y="252"/>
                  </a:lnTo>
                  <a:lnTo>
                    <a:pt x="312" y="253"/>
                  </a:lnTo>
                  <a:lnTo>
                    <a:pt x="311" y="253"/>
                  </a:lnTo>
                  <a:lnTo>
                    <a:pt x="311" y="252"/>
                  </a:lnTo>
                  <a:lnTo>
                    <a:pt x="310" y="251"/>
                  </a:lnTo>
                  <a:lnTo>
                    <a:pt x="309" y="251"/>
                  </a:lnTo>
                  <a:lnTo>
                    <a:pt x="308" y="251"/>
                  </a:lnTo>
                  <a:lnTo>
                    <a:pt x="307" y="251"/>
                  </a:lnTo>
                  <a:lnTo>
                    <a:pt x="307" y="250"/>
                  </a:lnTo>
                  <a:lnTo>
                    <a:pt x="306" y="250"/>
                  </a:lnTo>
                  <a:lnTo>
                    <a:pt x="304" y="248"/>
                  </a:lnTo>
                  <a:lnTo>
                    <a:pt x="303" y="248"/>
                  </a:lnTo>
                  <a:lnTo>
                    <a:pt x="302" y="248"/>
                  </a:lnTo>
                  <a:lnTo>
                    <a:pt x="301" y="248"/>
                  </a:lnTo>
                  <a:lnTo>
                    <a:pt x="300" y="246"/>
                  </a:lnTo>
                  <a:lnTo>
                    <a:pt x="300" y="245"/>
                  </a:lnTo>
                  <a:lnTo>
                    <a:pt x="299" y="244"/>
                  </a:lnTo>
                  <a:lnTo>
                    <a:pt x="298" y="244"/>
                  </a:lnTo>
                  <a:lnTo>
                    <a:pt x="298" y="243"/>
                  </a:lnTo>
                  <a:lnTo>
                    <a:pt x="298" y="242"/>
                  </a:lnTo>
                  <a:lnTo>
                    <a:pt x="297" y="241"/>
                  </a:lnTo>
                  <a:lnTo>
                    <a:pt x="295" y="240"/>
                  </a:lnTo>
                  <a:lnTo>
                    <a:pt x="295" y="238"/>
                  </a:lnTo>
                  <a:lnTo>
                    <a:pt x="295" y="237"/>
                  </a:lnTo>
                  <a:lnTo>
                    <a:pt x="294" y="237"/>
                  </a:lnTo>
                  <a:lnTo>
                    <a:pt x="294" y="236"/>
                  </a:lnTo>
                  <a:lnTo>
                    <a:pt x="295" y="237"/>
                  </a:lnTo>
                  <a:lnTo>
                    <a:pt x="295" y="238"/>
                  </a:lnTo>
                  <a:lnTo>
                    <a:pt x="297" y="238"/>
                  </a:lnTo>
                  <a:lnTo>
                    <a:pt x="297" y="237"/>
                  </a:lnTo>
                  <a:lnTo>
                    <a:pt x="298" y="237"/>
                  </a:lnTo>
                  <a:lnTo>
                    <a:pt x="297" y="237"/>
                  </a:lnTo>
                  <a:lnTo>
                    <a:pt x="297" y="236"/>
                  </a:lnTo>
                  <a:lnTo>
                    <a:pt x="297" y="235"/>
                  </a:lnTo>
                  <a:lnTo>
                    <a:pt x="295" y="234"/>
                  </a:lnTo>
                  <a:lnTo>
                    <a:pt x="294" y="234"/>
                  </a:lnTo>
                  <a:lnTo>
                    <a:pt x="293" y="234"/>
                  </a:lnTo>
                  <a:lnTo>
                    <a:pt x="292" y="234"/>
                  </a:lnTo>
                  <a:lnTo>
                    <a:pt x="292" y="232"/>
                  </a:lnTo>
                  <a:lnTo>
                    <a:pt x="291" y="230"/>
                  </a:lnTo>
                  <a:lnTo>
                    <a:pt x="291" y="229"/>
                  </a:lnTo>
                  <a:lnTo>
                    <a:pt x="292" y="229"/>
                  </a:lnTo>
                  <a:lnTo>
                    <a:pt x="293" y="229"/>
                  </a:lnTo>
                  <a:lnTo>
                    <a:pt x="293" y="228"/>
                  </a:lnTo>
                  <a:lnTo>
                    <a:pt x="293" y="226"/>
                  </a:lnTo>
                  <a:lnTo>
                    <a:pt x="294" y="225"/>
                  </a:lnTo>
                  <a:lnTo>
                    <a:pt x="297" y="225"/>
                  </a:lnTo>
                  <a:lnTo>
                    <a:pt x="298" y="224"/>
                  </a:lnTo>
                  <a:lnTo>
                    <a:pt x="297" y="225"/>
                  </a:lnTo>
                  <a:lnTo>
                    <a:pt x="295" y="225"/>
                  </a:lnTo>
                  <a:lnTo>
                    <a:pt x="294" y="225"/>
                  </a:lnTo>
                  <a:lnTo>
                    <a:pt x="293" y="225"/>
                  </a:lnTo>
                  <a:lnTo>
                    <a:pt x="293" y="226"/>
                  </a:lnTo>
                  <a:lnTo>
                    <a:pt x="293" y="228"/>
                  </a:lnTo>
                  <a:lnTo>
                    <a:pt x="292" y="228"/>
                  </a:lnTo>
                  <a:lnTo>
                    <a:pt x="292" y="227"/>
                  </a:lnTo>
                  <a:lnTo>
                    <a:pt x="291" y="225"/>
                  </a:lnTo>
                  <a:lnTo>
                    <a:pt x="290" y="224"/>
                  </a:lnTo>
                  <a:lnTo>
                    <a:pt x="283" y="219"/>
                  </a:lnTo>
                  <a:lnTo>
                    <a:pt x="282" y="218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80" y="216"/>
                  </a:lnTo>
                  <a:lnTo>
                    <a:pt x="280" y="215"/>
                  </a:lnTo>
                  <a:lnTo>
                    <a:pt x="281" y="213"/>
                  </a:lnTo>
                  <a:lnTo>
                    <a:pt x="280" y="215"/>
                  </a:lnTo>
                  <a:lnTo>
                    <a:pt x="278" y="215"/>
                  </a:lnTo>
                  <a:lnTo>
                    <a:pt x="278" y="216"/>
                  </a:lnTo>
                  <a:lnTo>
                    <a:pt x="278" y="217"/>
                  </a:lnTo>
                  <a:lnTo>
                    <a:pt x="276" y="216"/>
                  </a:lnTo>
                  <a:lnTo>
                    <a:pt x="275" y="215"/>
                  </a:lnTo>
                  <a:lnTo>
                    <a:pt x="274" y="216"/>
                  </a:lnTo>
                  <a:lnTo>
                    <a:pt x="275" y="216"/>
                  </a:lnTo>
                  <a:lnTo>
                    <a:pt x="269" y="216"/>
                  </a:lnTo>
                  <a:lnTo>
                    <a:pt x="268" y="216"/>
                  </a:lnTo>
                  <a:lnTo>
                    <a:pt x="268" y="217"/>
                  </a:lnTo>
                  <a:lnTo>
                    <a:pt x="267" y="217"/>
                  </a:lnTo>
                  <a:lnTo>
                    <a:pt x="267" y="216"/>
                  </a:lnTo>
                  <a:lnTo>
                    <a:pt x="266" y="215"/>
                  </a:lnTo>
                  <a:lnTo>
                    <a:pt x="266" y="213"/>
                  </a:lnTo>
                  <a:lnTo>
                    <a:pt x="266" y="212"/>
                  </a:lnTo>
                  <a:lnTo>
                    <a:pt x="266" y="210"/>
                  </a:lnTo>
                  <a:lnTo>
                    <a:pt x="266" y="209"/>
                  </a:lnTo>
                  <a:lnTo>
                    <a:pt x="266" y="208"/>
                  </a:lnTo>
                  <a:lnTo>
                    <a:pt x="265" y="207"/>
                  </a:lnTo>
                  <a:lnTo>
                    <a:pt x="265" y="206"/>
                  </a:lnTo>
                  <a:lnTo>
                    <a:pt x="264" y="204"/>
                  </a:lnTo>
                  <a:lnTo>
                    <a:pt x="265" y="204"/>
                  </a:lnTo>
                  <a:lnTo>
                    <a:pt x="265" y="203"/>
                  </a:lnTo>
                  <a:lnTo>
                    <a:pt x="265" y="202"/>
                  </a:lnTo>
                  <a:lnTo>
                    <a:pt x="266" y="202"/>
                  </a:lnTo>
                  <a:lnTo>
                    <a:pt x="266" y="200"/>
                  </a:lnTo>
                  <a:lnTo>
                    <a:pt x="267" y="199"/>
                  </a:lnTo>
                  <a:lnTo>
                    <a:pt x="269" y="196"/>
                  </a:lnTo>
                  <a:lnTo>
                    <a:pt x="269" y="195"/>
                  </a:lnTo>
                  <a:lnTo>
                    <a:pt x="269" y="194"/>
                  </a:lnTo>
                  <a:lnTo>
                    <a:pt x="271" y="193"/>
                  </a:lnTo>
                  <a:lnTo>
                    <a:pt x="271" y="192"/>
                  </a:lnTo>
                  <a:lnTo>
                    <a:pt x="271" y="191"/>
                  </a:lnTo>
                  <a:lnTo>
                    <a:pt x="272" y="191"/>
                  </a:lnTo>
                  <a:lnTo>
                    <a:pt x="273" y="191"/>
                  </a:lnTo>
                  <a:lnTo>
                    <a:pt x="274" y="191"/>
                  </a:lnTo>
                  <a:lnTo>
                    <a:pt x="274" y="190"/>
                  </a:lnTo>
                  <a:lnTo>
                    <a:pt x="275" y="190"/>
                  </a:lnTo>
                  <a:lnTo>
                    <a:pt x="276" y="190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8" y="186"/>
                  </a:lnTo>
                  <a:lnTo>
                    <a:pt x="278" y="185"/>
                  </a:lnTo>
                  <a:lnTo>
                    <a:pt x="278" y="184"/>
                  </a:lnTo>
                  <a:lnTo>
                    <a:pt x="277" y="184"/>
                  </a:lnTo>
                  <a:lnTo>
                    <a:pt x="276" y="184"/>
                  </a:lnTo>
                  <a:lnTo>
                    <a:pt x="276" y="185"/>
                  </a:lnTo>
                  <a:lnTo>
                    <a:pt x="275" y="185"/>
                  </a:lnTo>
                  <a:lnTo>
                    <a:pt x="274" y="185"/>
                  </a:lnTo>
                  <a:lnTo>
                    <a:pt x="273" y="182"/>
                  </a:lnTo>
                  <a:lnTo>
                    <a:pt x="272" y="182"/>
                  </a:lnTo>
                  <a:lnTo>
                    <a:pt x="272" y="181"/>
                  </a:lnTo>
                  <a:lnTo>
                    <a:pt x="269" y="177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6"/>
                  </a:lnTo>
                  <a:lnTo>
                    <a:pt x="268" y="175"/>
                  </a:lnTo>
                  <a:lnTo>
                    <a:pt x="269" y="175"/>
                  </a:lnTo>
                  <a:lnTo>
                    <a:pt x="269" y="173"/>
                  </a:lnTo>
                  <a:lnTo>
                    <a:pt x="271" y="171"/>
                  </a:lnTo>
                  <a:lnTo>
                    <a:pt x="271" y="170"/>
                  </a:lnTo>
                  <a:lnTo>
                    <a:pt x="269" y="170"/>
                  </a:lnTo>
                  <a:lnTo>
                    <a:pt x="269" y="169"/>
                  </a:lnTo>
                  <a:lnTo>
                    <a:pt x="271" y="168"/>
                  </a:lnTo>
                  <a:lnTo>
                    <a:pt x="271" y="167"/>
                  </a:lnTo>
                  <a:lnTo>
                    <a:pt x="272" y="167"/>
                  </a:lnTo>
                  <a:lnTo>
                    <a:pt x="272" y="166"/>
                  </a:lnTo>
                  <a:lnTo>
                    <a:pt x="273" y="166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5" y="165"/>
                  </a:lnTo>
                  <a:lnTo>
                    <a:pt x="275" y="163"/>
                  </a:lnTo>
                  <a:lnTo>
                    <a:pt x="276" y="163"/>
                  </a:lnTo>
                  <a:lnTo>
                    <a:pt x="276" y="162"/>
                  </a:lnTo>
                  <a:lnTo>
                    <a:pt x="275" y="162"/>
                  </a:lnTo>
                  <a:lnTo>
                    <a:pt x="276" y="161"/>
                  </a:lnTo>
                  <a:lnTo>
                    <a:pt x="277" y="159"/>
                  </a:lnTo>
                  <a:lnTo>
                    <a:pt x="277" y="158"/>
                  </a:lnTo>
                  <a:lnTo>
                    <a:pt x="277" y="157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5" y="156"/>
                  </a:lnTo>
                  <a:lnTo>
                    <a:pt x="274" y="156"/>
                  </a:lnTo>
                  <a:lnTo>
                    <a:pt x="273" y="156"/>
                  </a:lnTo>
                  <a:lnTo>
                    <a:pt x="273" y="154"/>
                  </a:lnTo>
                  <a:lnTo>
                    <a:pt x="273" y="153"/>
                  </a:lnTo>
                  <a:lnTo>
                    <a:pt x="272" y="153"/>
                  </a:lnTo>
                  <a:lnTo>
                    <a:pt x="272" y="152"/>
                  </a:lnTo>
                  <a:lnTo>
                    <a:pt x="271" y="152"/>
                  </a:lnTo>
                  <a:lnTo>
                    <a:pt x="271" y="151"/>
                  </a:lnTo>
                  <a:lnTo>
                    <a:pt x="271" y="150"/>
                  </a:lnTo>
                  <a:lnTo>
                    <a:pt x="269" y="149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5"/>
                  </a:lnTo>
                  <a:lnTo>
                    <a:pt x="269" y="144"/>
                  </a:lnTo>
                  <a:lnTo>
                    <a:pt x="268" y="144"/>
                  </a:lnTo>
                  <a:lnTo>
                    <a:pt x="267" y="143"/>
                  </a:lnTo>
                  <a:lnTo>
                    <a:pt x="267" y="142"/>
                  </a:lnTo>
                  <a:lnTo>
                    <a:pt x="266" y="142"/>
                  </a:lnTo>
                  <a:lnTo>
                    <a:pt x="266" y="141"/>
                  </a:lnTo>
                  <a:lnTo>
                    <a:pt x="265" y="141"/>
                  </a:lnTo>
                  <a:lnTo>
                    <a:pt x="265" y="140"/>
                  </a:lnTo>
                  <a:lnTo>
                    <a:pt x="264" y="137"/>
                  </a:lnTo>
                  <a:lnTo>
                    <a:pt x="268" y="137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2" y="137"/>
                  </a:lnTo>
                  <a:lnTo>
                    <a:pt x="273" y="137"/>
                  </a:lnTo>
                  <a:lnTo>
                    <a:pt x="276" y="136"/>
                  </a:lnTo>
                  <a:lnTo>
                    <a:pt x="277" y="136"/>
                  </a:lnTo>
                  <a:lnTo>
                    <a:pt x="277" y="135"/>
                  </a:lnTo>
                  <a:lnTo>
                    <a:pt x="277" y="134"/>
                  </a:lnTo>
                  <a:lnTo>
                    <a:pt x="277" y="133"/>
                  </a:lnTo>
                  <a:lnTo>
                    <a:pt x="278" y="133"/>
                  </a:lnTo>
                  <a:lnTo>
                    <a:pt x="278" y="132"/>
                  </a:lnTo>
                  <a:lnTo>
                    <a:pt x="280" y="131"/>
                  </a:lnTo>
                  <a:lnTo>
                    <a:pt x="280" y="129"/>
                  </a:lnTo>
                  <a:lnTo>
                    <a:pt x="280" y="128"/>
                  </a:lnTo>
                  <a:lnTo>
                    <a:pt x="280" y="127"/>
                  </a:lnTo>
                  <a:lnTo>
                    <a:pt x="281" y="126"/>
                  </a:lnTo>
                  <a:lnTo>
                    <a:pt x="280" y="125"/>
                  </a:lnTo>
                  <a:lnTo>
                    <a:pt x="278" y="124"/>
                  </a:lnTo>
                  <a:lnTo>
                    <a:pt x="278" y="123"/>
                  </a:lnTo>
                  <a:lnTo>
                    <a:pt x="277" y="123"/>
                  </a:lnTo>
                  <a:lnTo>
                    <a:pt x="276" y="123"/>
                  </a:lnTo>
                  <a:lnTo>
                    <a:pt x="276" y="121"/>
                  </a:lnTo>
                  <a:lnTo>
                    <a:pt x="276" y="120"/>
                  </a:lnTo>
                  <a:lnTo>
                    <a:pt x="276" y="119"/>
                  </a:lnTo>
                  <a:lnTo>
                    <a:pt x="277" y="119"/>
                  </a:lnTo>
                  <a:lnTo>
                    <a:pt x="278" y="118"/>
                  </a:lnTo>
                  <a:lnTo>
                    <a:pt x="280" y="118"/>
                  </a:lnTo>
                  <a:lnTo>
                    <a:pt x="281" y="118"/>
                  </a:lnTo>
                  <a:lnTo>
                    <a:pt x="281" y="117"/>
                  </a:lnTo>
                  <a:lnTo>
                    <a:pt x="282" y="116"/>
                  </a:lnTo>
                  <a:lnTo>
                    <a:pt x="282" y="115"/>
                  </a:lnTo>
                  <a:lnTo>
                    <a:pt x="281" y="114"/>
                  </a:lnTo>
                  <a:lnTo>
                    <a:pt x="281" y="112"/>
                  </a:lnTo>
                  <a:lnTo>
                    <a:pt x="281" y="111"/>
                  </a:lnTo>
                  <a:lnTo>
                    <a:pt x="282" y="110"/>
                  </a:lnTo>
                  <a:lnTo>
                    <a:pt x="282" y="109"/>
                  </a:lnTo>
                  <a:lnTo>
                    <a:pt x="281" y="109"/>
                  </a:lnTo>
                  <a:lnTo>
                    <a:pt x="281" y="108"/>
                  </a:lnTo>
                  <a:lnTo>
                    <a:pt x="281" y="107"/>
                  </a:lnTo>
                  <a:lnTo>
                    <a:pt x="282" y="106"/>
                  </a:lnTo>
                  <a:lnTo>
                    <a:pt x="282" y="104"/>
                  </a:lnTo>
                  <a:lnTo>
                    <a:pt x="282" y="103"/>
                  </a:lnTo>
                  <a:lnTo>
                    <a:pt x="281" y="102"/>
                  </a:lnTo>
                  <a:lnTo>
                    <a:pt x="281" y="101"/>
                  </a:lnTo>
                  <a:lnTo>
                    <a:pt x="282" y="101"/>
                  </a:lnTo>
                  <a:lnTo>
                    <a:pt x="281" y="100"/>
                  </a:lnTo>
                  <a:lnTo>
                    <a:pt x="281" y="99"/>
                  </a:lnTo>
                  <a:lnTo>
                    <a:pt x="282" y="99"/>
                  </a:lnTo>
                  <a:lnTo>
                    <a:pt x="282" y="98"/>
                  </a:lnTo>
                  <a:lnTo>
                    <a:pt x="281" y="98"/>
                  </a:lnTo>
                  <a:lnTo>
                    <a:pt x="281" y="96"/>
                  </a:lnTo>
                  <a:lnTo>
                    <a:pt x="280" y="95"/>
                  </a:lnTo>
                  <a:lnTo>
                    <a:pt x="278" y="94"/>
                  </a:lnTo>
                  <a:lnTo>
                    <a:pt x="278" y="93"/>
                  </a:lnTo>
                  <a:lnTo>
                    <a:pt x="278" y="92"/>
                  </a:lnTo>
                  <a:lnTo>
                    <a:pt x="280" y="92"/>
                  </a:lnTo>
                  <a:lnTo>
                    <a:pt x="281" y="92"/>
                  </a:lnTo>
                  <a:lnTo>
                    <a:pt x="282" y="92"/>
                  </a:lnTo>
                  <a:lnTo>
                    <a:pt x="283" y="91"/>
                  </a:lnTo>
                  <a:lnTo>
                    <a:pt x="283" y="90"/>
                  </a:lnTo>
                  <a:lnTo>
                    <a:pt x="283" y="89"/>
                  </a:lnTo>
                  <a:lnTo>
                    <a:pt x="284" y="89"/>
                  </a:lnTo>
                  <a:lnTo>
                    <a:pt x="284" y="87"/>
                  </a:lnTo>
                  <a:lnTo>
                    <a:pt x="285" y="86"/>
                  </a:lnTo>
                  <a:lnTo>
                    <a:pt x="285" y="85"/>
                  </a:lnTo>
                  <a:lnTo>
                    <a:pt x="286" y="85"/>
                  </a:lnTo>
                  <a:lnTo>
                    <a:pt x="288" y="85"/>
                  </a:lnTo>
                  <a:lnTo>
                    <a:pt x="289" y="85"/>
                  </a:lnTo>
                  <a:lnTo>
                    <a:pt x="290" y="84"/>
                  </a:lnTo>
                  <a:lnTo>
                    <a:pt x="291" y="84"/>
                  </a:lnTo>
                  <a:lnTo>
                    <a:pt x="291" y="83"/>
                  </a:lnTo>
                  <a:lnTo>
                    <a:pt x="292" y="82"/>
                  </a:lnTo>
                  <a:lnTo>
                    <a:pt x="293" y="82"/>
                  </a:lnTo>
                  <a:lnTo>
                    <a:pt x="293" y="81"/>
                  </a:lnTo>
                  <a:lnTo>
                    <a:pt x="292" y="81"/>
                  </a:lnTo>
                  <a:lnTo>
                    <a:pt x="293" y="81"/>
                  </a:lnTo>
                  <a:lnTo>
                    <a:pt x="294" y="81"/>
                  </a:lnTo>
                  <a:lnTo>
                    <a:pt x="295" y="78"/>
                  </a:lnTo>
                  <a:lnTo>
                    <a:pt x="295" y="77"/>
                  </a:lnTo>
                  <a:lnTo>
                    <a:pt x="297" y="75"/>
                  </a:lnTo>
                  <a:lnTo>
                    <a:pt x="297" y="74"/>
                  </a:lnTo>
                  <a:lnTo>
                    <a:pt x="295" y="73"/>
                  </a:lnTo>
                  <a:lnTo>
                    <a:pt x="294" y="73"/>
                  </a:lnTo>
                  <a:lnTo>
                    <a:pt x="293" y="71"/>
                  </a:lnTo>
                  <a:lnTo>
                    <a:pt x="291" y="71"/>
                  </a:lnTo>
                  <a:lnTo>
                    <a:pt x="290" y="71"/>
                  </a:lnTo>
                  <a:lnTo>
                    <a:pt x="290" y="73"/>
                  </a:lnTo>
                  <a:lnTo>
                    <a:pt x="289" y="73"/>
                  </a:lnTo>
                  <a:lnTo>
                    <a:pt x="289" y="71"/>
                  </a:lnTo>
                  <a:lnTo>
                    <a:pt x="288" y="71"/>
                  </a:lnTo>
                  <a:lnTo>
                    <a:pt x="288" y="70"/>
                  </a:lnTo>
                  <a:lnTo>
                    <a:pt x="288" y="69"/>
                  </a:lnTo>
                  <a:lnTo>
                    <a:pt x="289" y="68"/>
                  </a:lnTo>
                  <a:lnTo>
                    <a:pt x="289" y="66"/>
                  </a:lnTo>
                  <a:lnTo>
                    <a:pt x="289" y="65"/>
                  </a:lnTo>
                  <a:lnTo>
                    <a:pt x="288" y="65"/>
                  </a:lnTo>
                  <a:lnTo>
                    <a:pt x="288" y="64"/>
                  </a:lnTo>
                  <a:lnTo>
                    <a:pt x="288" y="62"/>
                  </a:lnTo>
                  <a:lnTo>
                    <a:pt x="286" y="62"/>
                  </a:lnTo>
                  <a:lnTo>
                    <a:pt x="285" y="62"/>
                  </a:lnTo>
                  <a:lnTo>
                    <a:pt x="284" y="64"/>
                  </a:lnTo>
                  <a:lnTo>
                    <a:pt x="283" y="62"/>
                  </a:lnTo>
                  <a:lnTo>
                    <a:pt x="282" y="61"/>
                  </a:lnTo>
                  <a:lnTo>
                    <a:pt x="282" y="62"/>
                  </a:lnTo>
                  <a:lnTo>
                    <a:pt x="281" y="62"/>
                  </a:lnTo>
                  <a:lnTo>
                    <a:pt x="280" y="62"/>
                  </a:lnTo>
                  <a:lnTo>
                    <a:pt x="278" y="62"/>
                  </a:lnTo>
                  <a:lnTo>
                    <a:pt x="277" y="62"/>
                  </a:lnTo>
                  <a:lnTo>
                    <a:pt x="276" y="62"/>
                  </a:lnTo>
                  <a:lnTo>
                    <a:pt x="275" y="62"/>
                  </a:lnTo>
                  <a:lnTo>
                    <a:pt x="274" y="61"/>
                  </a:lnTo>
                  <a:lnTo>
                    <a:pt x="273" y="61"/>
                  </a:lnTo>
                  <a:lnTo>
                    <a:pt x="272" y="62"/>
                  </a:lnTo>
                  <a:lnTo>
                    <a:pt x="273" y="64"/>
                  </a:lnTo>
                  <a:lnTo>
                    <a:pt x="272" y="65"/>
                  </a:lnTo>
                  <a:lnTo>
                    <a:pt x="271" y="66"/>
                  </a:lnTo>
                  <a:lnTo>
                    <a:pt x="269" y="66"/>
                  </a:lnTo>
                  <a:lnTo>
                    <a:pt x="268" y="66"/>
                  </a:lnTo>
                  <a:lnTo>
                    <a:pt x="267" y="66"/>
                  </a:lnTo>
                  <a:lnTo>
                    <a:pt x="266" y="67"/>
                  </a:lnTo>
                  <a:lnTo>
                    <a:pt x="266" y="66"/>
                  </a:lnTo>
                  <a:lnTo>
                    <a:pt x="265" y="66"/>
                  </a:lnTo>
                  <a:lnTo>
                    <a:pt x="264" y="66"/>
                  </a:lnTo>
                  <a:lnTo>
                    <a:pt x="263" y="67"/>
                  </a:lnTo>
                  <a:lnTo>
                    <a:pt x="262" y="66"/>
                  </a:lnTo>
                  <a:lnTo>
                    <a:pt x="263" y="65"/>
                  </a:lnTo>
                  <a:lnTo>
                    <a:pt x="260" y="65"/>
                  </a:lnTo>
                  <a:lnTo>
                    <a:pt x="259" y="65"/>
                  </a:lnTo>
                  <a:lnTo>
                    <a:pt x="259" y="64"/>
                  </a:lnTo>
                  <a:lnTo>
                    <a:pt x="258" y="65"/>
                  </a:lnTo>
                  <a:lnTo>
                    <a:pt x="257" y="65"/>
                  </a:lnTo>
                  <a:lnTo>
                    <a:pt x="256" y="65"/>
                  </a:lnTo>
                  <a:lnTo>
                    <a:pt x="256" y="66"/>
                  </a:lnTo>
                  <a:lnTo>
                    <a:pt x="255" y="66"/>
                  </a:lnTo>
                  <a:lnTo>
                    <a:pt x="255" y="65"/>
                  </a:lnTo>
                  <a:lnTo>
                    <a:pt x="255" y="64"/>
                  </a:lnTo>
                  <a:lnTo>
                    <a:pt x="254" y="65"/>
                  </a:lnTo>
                  <a:lnTo>
                    <a:pt x="252" y="65"/>
                  </a:lnTo>
                  <a:lnTo>
                    <a:pt x="252" y="66"/>
                  </a:lnTo>
                  <a:lnTo>
                    <a:pt x="251" y="67"/>
                  </a:lnTo>
                  <a:lnTo>
                    <a:pt x="250" y="67"/>
                  </a:lnTo>
                  <a:lnTo>
                    <a:pt x="248" y="67"/>
                  </a:lnTo>
                  <a:lnTo>
                    <a:pt x="248" y="66"/>
                  </a:lnTo>
                  <a:lnTo>
                    <a:pt x="247" y="65"/>
                  </a:lnTo>
                  <a:lnTo>
                    <a:pt x="247" y="64"/>
                  </a:lnTo>
                  <a:lnTo>
                    <a:pt x="248" y="62"/>
                  </a:lnTo>
                  <a:lnTo>
                    <a:pt x="249" y="61"/>
                  </a:lnTo>
                  <a:lnTo>
                    <a:pt x="249" y="60"/>
                  </a:lnTo>
                  <a:lnTo>
                    <a:pt x="250" y="60"/>
                  </a:lnTo>
                  <a:lnTo>
                    <a:pt x="250" y="59"/>
                  </a:lnTo>
                  <a:lnTo>
                    <a:pt x="249" y="59"/>
                  </a:lnTo>
                  <a:lnTo>
                    <a:pt x="249" y="58"/>
                  </a:lnTo>
                  <a:lnTo>
                    <a:pt x="248" y="58"/>
                  </a:lnTo>
                  <a:lnTo>
                    <a:pt x="248" y="59"/>
                  </a:lnTo>
                  <a:lnTo>
                    <a:pt x="247" y="58"/>
                  </a:lnTo>
                  <a:lnTo>
                    <a:pt x="247" y="57"/>
                  </a:lnTo>
                  <a:lnTo>
                    <a:pt x="247" y="56"/>
                  </a:lnTo>
                  <a:lnTo>
                    <a:pt x="246" y="56"/>
                  </a:lnTo>
                  <a:lnTo>
                    <a:pt x="246" y="57"/>
                  </a:lnTo>
                  <a:lnTo>
                    <a:pt x="245" y="57"/>
                  </a:lnTo>
                  <a:lnTo>
                    <a:pt x="243" y="58"/>
                  </a:lnTo>
                  <a:lnTo>
                    <a:pt x="240" y="58"/>
                  </a:lnTo>
                  <a:lnTo>
                    <a:pt x="239" y="59"/>
                  </a:lnTo>
                  <a:lnTo>
                    <a:pt x="238" y="59"/>
                  </a:lnTo>
                  <a:lnTo>
                    <a:pt x="237" y="59"/>
                  </a:lnTo>
                  <a:lnTo>
                    <a:pt x="237" y="60"/>
                  </a:lnTo>
                  <a:lnTo>
                    <a:pt x="235" y="60"/>
                  </a:lnTo>
                  <a:lnTo>
                    <a:pt x="235" y="61"/>
                  </a:lnTo>
                  <a:lnTo>
                    <a:pt x="234" y="61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3" y="64"/>
                  </a:lnTo>
                  <a:lnTo>
                    <a:pt x="232" y="64"/>
                  </a:lnTo>
                  <a:lnTo>
                    <a:pt x="231" y="64"/>
                  </a:lnTo>
                  <a:lnTo>
                    <a:pt x="231" y="65"/>
                  </a:lnTo>
                  <a:lnTo>
                    <a:pt x="231" y="64"/>
                  </a:lnTo>
                  <a:lnTo>
                    <a:pt x="230" y="58"/>
                  </a:lnTo>
                  <a:lnTo>
                    <a:pt x="230" y="57"/>
                  </a:lnTo>
                  <a:lnTo>
                    <a:pt x="231" y="57"/>
                  </a:lnTo>
                  <a:lnTo>
                    <a:pt x="232" y="57"/>
                  </a:lnTo>
                  <a:lnTo>
                    <a:pt x="232" y="56"/>
                  </a:lnTo>
                  <a:lnTo>
                    <a:pt x="231" y="56"/>
                  </a:lnTo>
                  <a:lnTo>
                    <a:pt x="232" y="54"/>
                  </a:lnTo>
                  <a:lnTo>
                    <a:pt x="233" y="54"/>
                  </a:lnTo>
                  <a:lnTo>
                    <a:pt x="233" y="53"/>
                  </a:lnTo>
                  <a:lnTo>
                    <a:pt x="234" y="52"/>
                  </a:lnTo>
                  <a:lnTo>
                    <a:pt x="235" y="52"/>
                  </a:lnTo>
                  <a:lnTo>
                    <a:pt x="235" y="51"/>
                  </a:lnTo>
                  <a:lnTo>
                    <a:pt x="237" y="51"/>
                  </a:lnTo>
                  <a:lnTo>
                    <a:pt x="237" y="50"/>
                  </a:lnTo>
                  <a:lnTo>
                    <a:pt x="237" y="49"/>
                  </a:lnTo>
                  <a:lnTo>
                    <a:pt x="237" y="50"/>
                  </a:lnTo>
                  <a:lnTo>
                    <a:pt x="235" y="50"/>
                  </a:lnTo>
                  <a:lnTo>
                    <a:pt x="235" y="51"/>
                  </a:lnTo>
                  <a:lnTo>
                    <a:pt x="234" y="51"/>
                  </a:lnTo>
                  <a:lnTo>
                    <a:pt x="233" y="52"/>
                  </a:lnTo>
                  <a:lnTo>
                    <a:pt x="231" y="52"/>
                  </a:lnTo>
                  <a:lnTo>
                    <a:pt x="231" y="51"/>
                  </a:lnTo>
                  <a:lnTo>
                    <a:pt x="232" y="51"/>
                  </a:lnTo>
                  <a:lnTo>
                    <a:pt x="232" y="50"/>
                  </a:lnTo>
                  <a:lnTo>
                    <a:pt x="232" y="49"/>
                  </a:lnTo>
                  <a:lnTo>
                    <a:pt x="233" y="49"/>
                  </a:lnTo>
                  <a:lnTo>
                    <a:pt x="234" y="48"/>
                  </a:lnTo>
                  <a:lnTo>
                    <a:pt x="235" y="46"/>
                  </a:lnTo>
                  <a:lnTo>
                    <a:pt x="237" y="45"/>
                  </a:lnTo>
                  <a:lnTo>
                    <a:pt x="235" y="46"/>
                  </a:lnTo>
                  <a:lnTo>
                    <a:pt x="235" y="45"/>
                  </a:lnTo>
                  <a:lnTo>
                    <a:pt x="235" y="46"/>
                  </a:lnTo>
                  <a:lnTo>
                    <a:pt x="234" y="46"/>
                  </a:lnTo>
                  <a:lnTo>
                    <a:pt x="233" y="46"/>
                  </a:lnTo>
                  <a:lnTo>
                    <a:pt x="233" y="48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31" y="46"/>
                  </a:lnTo>
                  <a:lnTo>
                    <a:pt x="231" y="45"/>
                  </a:lnTo>
                  <a:lnTo>
                    <a:pt x="230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30" y="44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2" y="45"/>
                  </a:lnTo>
                  <a:lnTo>
                    <a:pt x="232" y="44"/>
                  </a:lnTo>
                  <a:lnTo>
                    <a:pt x="232" y="43"/>
                  </a:lnTo>
                  <a:lnTo>
                    <a:pt x="232" y="42"/>
                  </a:lnTo>
                  <a:lnTo>
                    <a:pt x="232" y="41"/>
                  </a:lnTo>
                  <a:lnTo>
                    <a:pt x="233" y="41"/>
                  </a:lnTo>
                  <a:lnTo>
                    <a:pt x="234" y="39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39"/>
                  </a:lnTo>
                  <a:lnTo>
                    <a:pt x="232" y="37"/>
                  </a:lnTo>
                  <a:lnTo>
                    <a:pt x="231" y="39"/>
                  </a:lnTo>
                  <a:lnTo>
                    <a:pt x="231" y="40"/>
                  </a:lnTo>
                  <a:lnTo>
                    <a:pt x="230" y="40"/>
                  </a:lnTo>
                  <a:lnTo>
                    <a:pt x="229" y="41"/>
                  </a:lnTo>
                  <a:lnTo>
                    <a:pt x="230" y="41"/>
                  </a:lnTo>
                  <a:lnTo>
                    <a:pt x="229" y="41"/>
                  </a:lnTo>
                  <a:lnTo>
                    <a:pt x="229" y="42"/>
                  </a:lnTo>
                  <a:lnTo>
                    <a:pt x="228" y="42"/>
                  </a:lnTo>
                  <a:lnTo>
                    <a:pt x="228" y="43"/>
                  </a:lnTo>
                  <a:lnTo>
                    <a:pt x="226" y="42"/>
                  </a:lnTo>
                  <a:lnTo>
                    <a:pt x="226" y="41"/>
                  </a:lnTo>
                  <a:lnTo>
                    <a:pt x="225" y="41"/>
                  </a:lnTo>
                  <a:lnTo>
                    <a:pt x="226" y="40"/>
                  </a:lnTo>
                  <a:lnTo>
                    <a:pt x="226" y="39"/>
                  </a:lnTo>
                  <a:lnTo>
                    <a:pt x="226" y="37"/>
                  </a:lnTo>
                  <a:lnTo>
                    <a:pt x="228" y="36"/>
                  </a:lnTo>
                  <a:lnTo>
                    <a:pt x="229" y="35"/>
                  </a:lnTo>
                  <a:lnTo>
                    <a:pt x="229" y="34"/>
                  </a:lnTo>
                  <a:lnTo>
                    <a:pt x="230" y="34"/>
                  </a:lnTo>
                  <a:lnTo>
                    <a:pt x="231" y="33"/>
                  </a:lnTo>
                  <a:lnTo>
                    <a:pt x="230" y="33"/>
                  </a:lnTo>
                  <a:lnTo>
                    <a:pt x="230" y="34"/>
                  </a:lnTo>
                  <a:lnTo>
                    <a:pt x="229" y="34"/>
                  </a:lnTo>
                  <a:lnTo>
                    <a:pt x="226" y="34"/>
                  </a:lnTo>
                  <a:lnTo>
                    <a:pt x="226" y="35"/>
                  </a:lnTo>
                  <a:lnTo>
                    <a:pt x="225" y="35"/>
                  </a:lnTo>
                  <a:lnTo>
                    <a:pt x="224" y="34"/>
                  </a:lnTo>
                  <a:lnTo>
                    <a:pt x="224" y="33"/>
                  </a:lnTo>
                  <a:lnTo>
                    <a:pt x="225" y="33"/>
                  </a:lnTo>
                  <a:lnTo>
                    <a:pt x="225" y="32"/>
                  </a:lnTo>
                  <a:lnTo>
                    <a:pt x="224" y="32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3" y="29"/>
                  </a:lnTo>
                  <a:lnTo>
                    <a:pt x="223" y="28"/>
                  </a:lnTo>
                  <a:lnTo>
                    <a:pt x="223" y="29"/>
                  </a:lnTo>
                  <a:lnTo>
                    <a:pt x="222" y="29"/>
                  </a:lnTo>
                  <a:lnTo>
                    <a:pt x="221" y="31"/>
                  </a:lnTo>
                  <a:lnTo>
                    <a:pt x="221" y="29"/>
                  </a:lnTo>
                  <a:lnTo>
                    <a:pt x="221" y="27"/>
                  </a:lnTo>
                  <a:lnTo>
                    <a:pt x="222" y="26"/>
                  </a:lnTo>
                  <a:lnTo>
                    <a:pt x="221" y="26"/>
                  </a:lnTo>
                  <a:lnTo>
                    <a:pt x="221" y="25"/>
                  </a:lnTo>
                  <a:lnTo>
                    <a:pt x="222" y="25"/>
                  </a:lnTo>
                  <a:lnTo>
                    <a:pt x="222" y="24"/>
                  </a:lnTo>
                  <a:lnTo>
                    <a:pt x="222" y="23"/>
                  </a:lnTo>
                  <a:lnTo>
                    <a:pt x="223" y="24"/>
                  </a:lnTo>
                  <a:lnTo>
                    <a:pt x="223" y="23"/>
                  </a:lnTo>
                  <a:lnTo>
                    <a:pt x="224" y="23"/>
                  </a:lnTo>
                  <a:lnTo>
                    <a:pt x="225" y="23"/>
                  </a:lnTo>
                  <a:lnTo>
                    <a:pt x="225" y="22"/>
                  </a:lnTo>
                  <a:lnTo>
                    <a:pt x="224" y="23"/>
                  </a:lnTo>
                  <a:lnTo>
                    <a:pt x="223" y="23"/>
                  </a:lnTo>
                  <a:lnTo>
                    <a:pt x="223" y="22"/>
                  </a:lnTo>
                  <a:lnTo>
                    <a:pt x="223" y="23"/>
                  </a:lnTo>
                  <a:lnTo>
                    <a:pt x="222" y="23"/>
                  </a:lnTo>
                  <a:lnTo>
                    <a:pt x="222" y="22"/>
                  </a:lnTo>
                  <a:lnTo>
                    <a:pt x="223" y="20"/>
                  </a:lnTo>
                  <a:lnTo>
                    <a:pt x="224" y="20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9"/>
                  </a:lnTo>
                  <a:lnTo>
                    <a:pt x="229" y="19"/>
                  </a:lnTo>
                  <a:lnTo>
                    <a:pt x="230" y="19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8" y="17"/>
                  </a:lnTo>
                  <a:lnTo>
                    <a:pt x="229" y="17"/>
                  </a:lnTo>
                  <a:lnTo>
                    <a:pt x="230" y="17"/>
                  </a:lnTo>
                  <a:lnTo>
                    <a:pt x="230" y="16"/>
                  </a:lnTo>
                  <a:lnTo>
                    <a:pt x="231" y="16"/>
                  </a:lnTo>
                  <a:lnTo>
                    <a:pt x="232" y="16"/>
                  </a:lnTo>
                  <a:lnTo>
                    <a:pt x="233" y="16"/>
                  </a:lnTo>
                  <a:lnTo>
                    <a:pt x="233" y="17"/>
                  </a:lnTo>
                  <a:lnTo>
                    <a:pt x="234" y="17"/>
                  </a:lnTo>
                  <a:lnTo>
                    <a:pt x="235" y="17"/>
                  </a:lnTo>
                  <a:lnTo>
                    <a:pt x="237" y="16"/>
                  </a:lnTo>
                  <a:lnTo>
                    <a:pt x="238" y="16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0" y="15"/>
                  </a:lnTo>
                  <a:lnTo>
                    <a:pt x="241" y="15"/>
                  </a:lnTo>
                  <a:lnTo>
                    <a:pt x="242" y="14"/>
                  </a:lnTo>
                  <a:lnTo>
                    <a:pt x="243" y="15"/>
                  </a:lnTo>
                  <a:lnTo>
                    <a:pt x="245" y="15"/>
                  </a:lnTo>
                  <a:lnTo>
                    <a:pt x="245" y="14"/>
                  </a:lnTo>
                  <a:lnTo>
                    <a:pt x="246" y="14"/>
                  </a:lnTo>
                  <a:lnTo>
                    <a:pt x="246" y="15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5"/>
                  </a:lnTo>
                  <a:lnTo>
                    <a:pt x="247" y="15"/>
                  </a:lnTo>
                  <a:lnTo>
                    <a:pt x="247" y="14"/>
                  </a:lnTo>
                  <a:lnTo>
                    <a:pt x="248" y="14"/>
                  </a:lnTo>
                  <a:lnTo>
                    <a:pt x="248" y="12"/>
                  </a:lnTo>
                  <a:lnTo>
                    <a:pt x="247" y="12"/>
                  </a:lnTo>
                  <a:lnTo>
                    <a:pt x="246" y="12"/>
                  </a:lnTo>
                  <a:lnTo>
                    <a:pt x="246" y="11"/>
                  </a:lnTo>
                  <a:lnTo>
                    <a:pt x="245" y="11"/>
                  </a:lnTo>
                  <a:lnTo>
                    <a:pt x="246" y="11"/>
                  </a:lnTo>
                  <a:lnTo>
                    <a:pt x="248" y="11"/>
                  </a:lnTo>
                  <a:lnTo>
                    <a:pt x="248" y="10"/>
                  </a:lnTo>
                  <a:lnTo>
                    <a:pt x="246" y="10"/>
                  </a:lnTo>
                  <a:lnTo>
                    <a:pt x="247" y="10"/>
                  </a:lnTo>
                  <a:lnTo>
                    <a:pt x="246" y="10"/>
                  </a:lnTo>
                  <a:lnTo>
                    <a:pt x="246" y="11"/>
                  </a:lnTo>
                  <a:lnTo>
                    <a:pt x="245" y="11"/>
                  </a:lnTo>
                  <a:lnTo>
                    <a:pt x="245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45" y="9"/>
                  </a:lnTo>
                  <a:lnTo>
                    <a:pt x="245" y="8"/>
                  </a:lnTo>
                  <a:lnTo>
                    <a:pt x="246" y="8"/>
                  </a:lnTo>
                  <a:lnTo>
                    <a:pt x="247" y="7"/>
                  </a:lnTo>
                  <a:lnTo>
                    <a:pt x="250" y="4"/>
                  </a:lnTo>
                  <a:lnTo>
                    <a:pt x="250" y="6"/>
                  </a:lnTo>
                  <a:lnTo>
                    <a:pt x="251" y="6"/>
                  </a:lnTo>
                  <a:lnTo>
                    <a:pt x="251" y="4"/>
                  </a:lnTo>
                  <a:lnTo>
                    <a:pt x="250" y="4"/>
                  </a:lnTo>
                  <a:lnTo>
                    <a:pt x="250" y="3"/>
                  </a:lnTo>
                  <a:lnTo>
                    <a:pt x="251" y="3"/>
                  </a:lnTo>
                  <a:lnTo>
                    <a:pt x="251" y="2"/>
                  </a:lnTo>
                  <a:lnTo>
                    <a:pt x="252" y="2"/>
                  </a:lnTo>
                  <a:lnTo>
                    <a:pt x="254" y="2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6" y="2"/>
                  </a:lnTo>
                  <a:lnTo>
                    <a:pt x="256" y="3"/>
                  </a:lnTo>
                  <a:lnTo>
                    <a:pt x="255" y="3"/>
                  </a:lnTo>
                  <a:lnTo>
                    <a:pt x="255" y="4"/>
                  </a:lnTo>
                  <a:lnTo>
                    <a:pt x="256" y="4"/>
                  </a:lnTo>
                  <a:lnTo>
                    <a:pt x="256" y="3"/>
                  </a:lnTo>
                  <a:lnTo>
                    <a:pt x="257" y="3"/>
                  </a:lnTo>
                  <a:lnTo>
                    <a:pt x="257" y="2"/>
                  </a:lnTo>
                  <a:lnTo>
                    <a:pt x="258" y="1"/>
                  </a:lnTo>
                  <a:lnTo>
                    <a:pt x="259" y="1"/>
                  </a:lnTo>
                  <a:lnTo>
                    <a:pt x="260" y="0"/>
                  </a:lnTo>
                  <a:lnTo>
                    <a:pt x="260" y="1"/>
                  </a:lnTo>
                  <a:lnTo>
                    <a:pt x="260" y="2"/>
                  </a:lnTo>
                  <a:lnTo>
                    <a:pt x="260" y="1"/>
                  </a:lnTo>
                  <a:lnTo>
                    <a:pt x="262" y="1"/>
                  </a:lnTo>
                  <a:lnTo>
                    <a:pt x="262" y="2"/>
                  </a:lnTo>
                  <a:lnTo>
                    <a:pt x="262" y="3"/>
                  </a:lnTo>
                  <a:lnTo>
                    <a:pt x="263" y="3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7" y="3"/>
                  </a:lnTo>
                  <a:lnTo>
                    <a:pt x="268" y="3"/>
                  </a:lnTo>
                  <a:lnTo>
                    <a:pt x="269" y="7"/>
                  </a:lnTo>
                  <a:lnTo>
                    <a:pt x="271" y="7"/>
                  </a:lnTo>
                  <a:lnTo>
                    <a:pt x="271" y="8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5" y="8"/>
                  </a:lnTo>
                  <a:lnTo>
                    <a:pt x="276" y="8"/>
                  </a:lnTo>
                  <a:lnTo>
                    <a:pt x="276" y="9"/>
                  </a:lnTo>
                  <a:lnTo>
                    <a:pt x="276" y="10"/>
                  </a:lnTo>
                  <a:lnTo>
                    <a:pt x="276" y="9"/>
                  </a:lnTo>
                  <a:lnTo>
                    <a:pt x="277" y="9"/>
                  </a:lnTo>
                  <a:lnTo>
                    <a:pt x="277" y="8"/>
                  </a:lnTo>
                  <a:lnTo>
                    <a:pt x="278" y="8"/>
                  </a:lnTo>
                  <a:lnTo>
                    <a:pt x="281" y="8"/>
                  </a:lnTo>
                  <a:lnTo>
                    <a:pt x="282" y="8"/>
                  </a:lnTo>
                  <a:lnTo>
                    <a:pt x="283" y="8"/>
                  </a:lnTo>
                  <a:lnTo>
                    <a:pt x="284" y="8"/>
                  </a:lnTo>
                  <a:lnTo>
                    <a:pt x="286" y="7"/>
                  </a:lnTo>
                  <a:lnTo>
                    <a:pt x="288" y="7"/>
                  </a:lnTo>
                  <a:lnTo>
                    <a:pt x="289" y="8"/>
                  </a:lnTo>
                  <a:lnTo>
                    <a:pt x="290" y="8"/>
                  </a:lnTo>
                  <a:lnTo>
                    <a:pt x="291" y="8"/>
                  </a:lnTo>
                  <a:lnTo>
                    <a:pt x="291" y="7"/>
                  </a:lnTo>
                  <a:lnTo>
                    <a:pt x="291" y="8"/>
                  </a:lnTo>
                  <a:lnTo>
                    <a:pt x="292" y="8"/>
                  </a:lnTo>
                  <a:lnTo>
                    <a:pt x="293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7" y="7"/>
                  </a:lnTo>
                  <a:lnTo>
                    <a:pt x="298" y="7"/>
                  </a:lnTo>
                  <a:lnTo>
                    <a:pt x="300" y="8"/>
                  </a:lnTo>
                  <a:lnTo>
                    <a:pt x="300" y="7"/>
                  </a:lnTo>
                  <a:lnTo>
                    <a:pt x="300" y="8"/>
                  </a:lnTo>
                  <a:lnTo>
                    <a:pt x="301" y="7"/>
                  </a:lnTo>
                  <a:lnTo>
                    <a:pt x="304" y="7"/>
                  </a:lnTo>
                  <a:lnTo>
                    <a:pt x="304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7" y="4"/>
                  </a:lnTo>
                  <a:lnTo>
                    <a:pt x="308" y="6"/>
                  </a:lnTo>
                  <a:lnTo>
                    <a:pt x="309" y="7"/>
                  </a:lnTo>
                  <a:lnTo>
                    <a:pt x="309" y="8"/>
                  </a:lnTo>
                  <a:lnTo>
                    <a:pt x="309" y="7"/>
                  </a:lnTo>
                  <a:lnTo>
                    <a:pt x="310" y="7"/>
                  </a:lnTo>
                  <a:lnTo>
                    <a:pt x="310" y="8"/>
                  </a:lnTo>
                  <a:lnTo>
                    <a:pt x="311" y="8"/>
                  </a:lnTo>
                  <a:lnTo>
                    <a:pt x="316" y="8"/>
                  </a:lnTo>
                  <a:lnTo>
                    <a:pt x="317" y="8"/>
                  </a:lnTo>
                  <a:lnTo>
                    <a:pt x="317" y="9"/>
                  </a:lnTo>
                  <a:lnTo>
                    <a:pt x="316" y="9"/>
                  </a:lnTo>
                  <a:lnTo>
                    <a:pt x="317" y="10"/>
                  </a:lnTo>
                  <a:lnTo>
                    <a:pt x="317" y="9"/>
                  </a:lnTo>
                  <a:lnTo>
                    <a:pt x="318" y="9"/>
                  </a:lnTo>
                  <a:lnTo>
                    <a:pt x="319" y="9"/>
                  </a:lnTo>
                  <a:lnTo>
                    <a:pt x="321" y="10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5" y="11"/>
                  </a:lnTo>
                  <a:lnTo>
                    <a:pt x="326" y="11"/>
                  </a:lnTo>
                  <a:lnTo>
                    <a:pt x="327" y="11"/>
                  </a:lnTo>
                  <a:lnTo>
                    <a:pt x="328" y="11"/>
                  </a:lnTo>
                  <a:lnTo>
                    <a:pt x="329" y="11"/>
                  </a:lnTo>
                  <a:lnTo>
                    <a:pt x="330" y="11"/>
                  </a:lnTo>
                  <a:lnTo>
                    <a:pt x="333" y="12"/>
                  </a:lnTo>
                  <a:lnTo>
                    <a:pt x="334" y="12"/>
                  </a:lnTo>
                  <a:lnTo>
                    <a:pt x="338" y="14"/>
                  </a:lnTo>
                  <a:lnTo>
                    <a:pt x="340" y="14"/>
                  </a:lnTo>
                  <a:lnTo>
                    <a:pt x="341" y="14"/>
                  </a:lnTo>
                  <a:lnTo>
                    <a:pt x="342" y="14"/>
                  </a:lnTo>
                  <a:lnTo>
                    <a:pt x="343" y="14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7" y="12"/>
                  </a:lnTo>
                  <a:lnTo>
                    <a:pt x="349" y="12"/>
                  </a:lnTo>
                  <a:lnTo>
                    <a:pt x="350" y="12"/>
                  </a:lnTo>
                  <a:lnTo>
                    <a:pt x="351" y="12"/>
                  </a:lnTo>
                  <a:lnTo>
                    <a:pt x="351" y="11"/>
                  </a:lnTo>
                  <a:lnTo>
                    <a:pt x="352" y="12"/>
                  </a:lnTo>
                  <a:lnTo>
                    <a:pt x="352" y="11"/>
                  </a:lnTo>
                  <a:lnTo>
                    <a:pt x="353" y="10"/>
                  </a:lnTo>
                  <a:lnTo>
                    <a:pt x="354" y="10"/>
                  </a:lnTo>
                  <a:lnTo>
                    <a:pt x="355" y="10"/>
                  </a:lnTo>
                  <a:lnTo>
                    <a:pt x="357" y="10"/>
                  </a:lnTo>
                  <a:lnTo>
                    <a:pt x="358" y="10"/>
                  </a:lnTo>
                  <a:lnTo>
                    <a:pt x="357" y="11"/>
                  </a:lnTo>
                  <a:lnTo>
                    <a:pt x="355" y="11"/>
                  </a:lnTo>
                  <a:lnTo>
                    <a:pt x="355" y="12"/>
                  </a:lnTo>
                  <a:lnTo>
                    <a:pt x="357" y="12"/>
                  </a:lnTo>
                  <a:lnTo>
                    <a:pt x="358" y="11"/>
                  </a:lnTo>
                  <a:lnTo>
                    <a:pt x="358" y="12"/>
                  </a:lnTo>
                  <a:lnTo>
                    <a:pt x="358" y="11"/>
                  </a:lnTo>
                  <a:lnTo>
                    <a:pt x="359" y="11"/>
                  </a:lnTo>
                  <a:lnTo>
                    <a:pt x="359" y="10"/>
                  </a:lnTo>
                  <a:lnTo>
                    <a:pt x="360" y="10"/>
                  </a:lnTo>
                  <a:lnTo>
                    <a:pt x="362" y="9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6" y="11"/>
                  </a:lnTo>
                  <a:lnTo>
                    <a:pt x="364" y="11"/>
                  </a:lnTo>
                  <a:lnTo>
                    <a:pt x="364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8" y="12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2" y="15"/>
                  </a:lnTo>
                  <a:lnTo>
                    <a:pt x="373" y="15"/>
                  </a:lnTo>
                  <a:lnTo>
                    <a:pt x="375" y="15"/>
                  </a:lnTo>
                  <a:lnTo>
                    <a:pt x="376" y="16"/>
                  </a:lnTo>
                  <a:lnTo>
                    <a:pt x="376" y="15"/>
                  </a:lnTo>
                  <a:lnTo>
                    <a:pt x="376" y="14"/>
                  </a:lnTo>
                  <a:lnTo>
                    <a:pt x="377" y="14"/>
                  </a:lnTo>
                  <a:lnTo>
                    <a:pt x="377" y="12"/>
                  </a:lnTo>
                  <a:lnTo>
                    <a:pt x="378" y="12"/>
                  </a:lnTo>
                  <a:lnTo>
                    <a:pt x="379" y="12"/>
                  </a:lnTo>
                  <a:lnTo>
                    <a:pt x="380" y="12"/>
                  </a:lnTo>
                  <a:lnTo>
                    <a:pt x="381" y="12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3" y="12"/>
                  </a:lnTo>
                  <a:lnTo>
                    <a:pt x="384" y="12"/>
                  </a:lnTo>
                  <a:lnTo>
                    <a:pt x="384" y="14"/>
                  </a:lnTo>
                  <a:lnTo>
                    <a:pt x="384" y="15"/>
                  </a:lnTo>
                  <a:lnTo>
                    <a:pt x="385" y="14"/>
                  </a:lnTo>
                  <a:lnTo>
                    <a:pt x="385" y="12"/>
                  </a:lnTo>
                  <a:lnTo>
                    <a:pt x="385" y="14"/>
                  </a:lnTo>
                  <a:lnTo>
                    <a:pt x="386" y="14"/>
                  </a:lnTo>
                  <a:lnTo>
                    <a:pt x="387" y="14"/>
                  </a:lnTo>
                  <a:lnTo>
                    <a:pt x="388" y="14"/>
                  </a:lnTo>
                  <a:lnTo>
                    <a:pt x="389" y="15"/>
                  </a:lnTo>
                  <a:lnTo>
                    <a:pt x="392" y="16"/>
                  </a:lnTo>
                  <a:lnTo>
                    <a:pt x="393" y="17"/>
                  </a:lnTo>
                  <a:lnTo>
                    <a:pt x="394" y="17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7"/>
                  </a:lnTo>
                  <a:lnTo>
                    <a:pt x="397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399" y="16"/>
                  </a:lnTo>
                  <a:lnTo>
                    <a:pt x="402" y="16"/>
                  </a:lnTo>
                  <a:lnTo>
                    <a:pt x="402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3" y="16"/>
                  </a:lnTo>
                  <a:lnTo>
                    <a:pt x="404" y="15"/>
                  </a:lnTo>
                  <a:lnTo>
                    <a:pt x="405" y="14"/>
                  </a:lnTo>
                  <a:lnTo>
                    <a:pt x="406" y="14"/>
                  </a:lnTo>
                  <a:close/>
                  <a:moveTo>
                    <a:pt x="500" y="45"/>
                  </a:moveTo>
                  <a:lnTo>
                    <a:pt x="499" y="45"/>
                  </a:lnTo>
                  <a:lnTo>
                    <a:pt x="499" y="44"/>
                  </a:lnTo>
                  <a:lnTo>
                    <a:pt x="500" y="44"/>
                  </a:lnTo>
                  <a:lnTo>
                    <a:pt x="500" y="45"/>
                  </a:lnTo>
                  <a:close/>
                  <a:moveTo>
                    <a:pt x="6" y="493"/>
                  </a:moveTo>
                  <a:lnTo>
                    <a:pt x="7" y="493"/>
                  </a:lnTo>
                  <a:lnTo>
                    <a:pt x="7" y="494"/>
                  </a:lnTo>
                  <a:lnTo>
                    <a:pt x="6" y="495"/>
                  </a:lnTo>
                  <a:lnTo>
                    <a:pt x="6" y="496"/>
                  </a:lnTo>
                  <a:lnTo>
                    <a:pt x="6" y="497"/>
                  </a:lnTo>
                  <a:lnTo>
                    <a:pt x="5" y="497"/>
                  </a:lnTo>
                  <a:lnTo>
                    <a:pt x="5" y="499"/>
                  </a:lnTo>
                  <a:lnTo>
                    <a:pt x="4" y="499"/>
                  </a:lnTo>
                  <a:lnTo>
                    <a:pt x="4" y="497"/>
                  </a:lnTo>
                  <a:lnTo>
                    <a:pt x="1" y="496"/>
                  </a:lnTo>
                  <a:lnTo>
                    <a:pt x="0" y="496"/>
                  </a:lnTo>
                  <a:lnTo>
                    <a:pt x="0" y="495"/>
                  </a:lnTo>
                  <a:lnTo>
                    <a:pt x="1" y="495"/>
                  </a:lnTo>
                  <a:lnTo>
                    <a:pt x="2" y="495"/>
                  </a:lnTo>
                  <a:lnTo>
                    <a:pt x="4" y="495"/>
                  </a:lnTo>
                  <a:lnTo>
                    <a:pt x="5" y="494"/>
                  </a:lnTo>
                  <a:lnTo>
                    <a:pt x="5" y="493"/>
                  </a:lnTo>
                  <a:lnTo>
                    <a:pt x="6" y="493"/>
                  </a:lnTo>
                  <a:close/>
                  <a:moveTo>
                    <a:pt x="69" y="487"/>
                  </a:moveTo>
                  <a:lnTo>
                    <a:pt x="69" y="488"/>
                  </a:lnTo>
                  <a:lnTo>
                    <a:pt x="70" y="488"/>
                  </a:lnTo>
                  <a:lnTo>
                    <a:pt x="69" y="489"/>
                  </a:lnTo>
                  <a:lnTo>
                    <a:pt x="70" y="489"/>
                  </a:lnTo>
                  <a:lnTo>
                    <a:pt x="70" y="491"/>
                  </a:lnTo>
                  <a:lnTo>
                    <a:pt x="69" y="491"/>
                  </a:lnTo>
                  <a:lnTo>
                    <a:pt x="69" y="492"/>
                  </a:lnTo>
                  <a:lnTo>
                    <a:pt x="69" y="493"/>
                  </a:lnTo>
                  <a:lnTo>
                    <a:pt x="68" y="494"/>
                  </a:lnTo>
                  <a:lnTo>
                    <a:pt x="66" y="495"/>
                  </a:lnTo>
                  <a:lnTo>
                    <a:pt x="65" y="495"/>
                  </a:lnTo>
                  <a:lnTo>
                    <a:pt x="65" y="496"/>
                  </a:lnTo>
                  <a:lnTo>
                    <a:pt x="65" y="495"/>
                  </a:lnTo>
                  <a:lnTo>
                    <a:pt x="64" y="495"/>
                  </a:lnTo>
                  <a:lnTo>
                    <a:pt x="62" y="495"/>
                  </a:lnTo>
                  <a:lnTo>
                    <a:pt x="60" y="494"/>
                  </a:lnTo>
                  <a:lnTo>
                    <a:pt x="60" y="493"/>
                  </a:lnTo>
                  <a:lnTo>
                    <a:pt x="59" y="493"/>
                  </a:lnTo>
                  <a:lnTo>
                    <a:pt x="59" y="491"/>
                  </a:lnTo>
                  <a:lnTo>
                    <a:pt x="59" y="489"/>
                  </a:lnTo>
                  <a:lnTo>
                    <a:pt x="59" y="488"/>
                  </a:lnTo>
                  <a:lnTo>
                    <a:pt x="60" y="487"/>
                  </a:lnTo>
                  <a:lnTo>
                    <a:pt x="61" y="487"/>
                  </a:lnTo>
                  <a:lnTo>
                    <a:pt x="61" y="486"/>
                  </a:lnTo>
                  <a:lnTo>
                    <a:pt x="61" y="485"/>
                  </a:lnTo>
                  <a:lnTo>
                    <a:pt x="61" y="484"/>
                  </a:lnTo>
                  <a:lnTo>
                    <a:pt x="62" y="484"/>
                  </a:lnTo>
                  <a:lnTo>
                    <a:pt x="64" y="484"/>
                  </a:lnTo>
                  <a:lnTo>
                    <a:pt x="66" y="484"/>
                  </a:lnTo>
                  <a:lnTo>
                    <a:pt x="67" y="485"/>
                  </a:lnTo>
                  <a:lnTo>
                    <a:pt x="68" y="484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8" y="484"/>
                  </a:lnTo>
                  <a:lnTo>
                    <a:pt x="68" y="485"/>
                  </a:lnTo>
                  <a:lnTo>
                    <a:pt x="69" y="486"/>
                  </a:lnTo>
                  <a:lnTo>
                    <a:pt x="69" y="487"/>
                  </a:lnTo>
                  <a:close/>
                  <a:moveTo>
                    <a:pt x="22" y="483"/>
                  </a:moveTo>
                  <a:lnTo>
                    <a:pt x="23" y="483"/>
                  </a:lnTo>
                  <a:lnTo>
                    <a:pt x="24" y="483"/>
                  </a:lnTo>
                  <a:lnTo>
                    <a:pt x="25" y="483"/>
                  </a:lnTo>
                  <a:lnTo>
                    <a:pt x="26" y="484"/>
                  </a:lnTo>
                  <a:lnTo>
                    <a:pt x="26" y="485"/>
                  </a:lnTo>
                  <a:lnTo>
                    <a:pt x="27" y="485"/>
                  </a:lnTo>
                  <a:lnTo>
                    <a:pt x="26" y="486"/>
                  </a:lnTo>
                  <a:lnTo>
                    <a:pt x="25" y="487"/>
                  </a:lnTo>
                  <a:lnTo>
                    <a:pt x="24" y="487"/>
                  </a:lnTo>
                  <a:lnTo>
                    <a:pt x="23" y="487"/>
                  </a:lnTo>
                  <a:lnTo>
                    <a:pt x="22" y="487"/>
                  </a:lnTo>
                  <a:lnTo>
                    <a:pt x="21" y="486"/>
                  </a:lnTo>
                  <a:lnTo>
                    <a:pt x="21" y="485"/>
                  </a:lnTo>
                  <a:lnTo>
                    <a:pt x="21" y="484"/>
                  </a:lnTo>
                  <a:lnTo>
                    <a:pt x="22" y="483"/>
                  </a:lnTo>
                  <a:close/>
                  <a:moveTo>
                    <a:pt x="43" y="484"/>
                  </a:moveTo>
                  <a:lnTo>
                    <a:pt x="43" y="485"/>
                  </a:lnTo>
                  <a:lnTo>
                    <a:pt x="41" y="487"/>
                  </a:lnTo>
                  <a:lnTo>
                    <a:pt x="40" y="487"/>
                  </a:lnTo>
                  <a:lnTo>
                    <a:pt x="39" y="488"/>
                  </a:lnTo>
                  <a:lnTo>
                    <a:pt x="38" y="488"/>
                  </a:lnTo>
                  <a:lnTo>
                    <a:pt x="36" y="488"/>
                  </a:lnTo>
                  <a:lnTo>
                    <a:pt x="36" y="487"/>
                  </a:lnTo>
                  <a:lnTo>
                    <a:pt x="36" y="486"/>
                  </a:lnTo>
                  <a:lnTo>
                    <a:pt x="35" y="486"/>
                  </a:lnTo>
                  <a:lnTo>
                    <a:pt x="35" y="485"/>
                  </a:lnTo>
                  <a:lnTo>
                    <a:pt x="34" y="484"/>
                  </a:lnTo>
                  <a:lnTo>
                    <a:pt x="34" y="483"/>
                  </a:lnTo>
                  <a:lnTo>
                    <a:pt x="33" y="483"/>
                  </a:lnTo>
                  <a:lnTo>
                    <a:pt x="33" y="481"/>
                  </a:lnTo>
                  <a:lnTo>
                    <a:pt x="33" y="480"/>
                  </a:lnTo>
                  <a:lnTo>
                    <a:pt x="32" y="479"/>
                  </a:lnTo>
                  <a:lnTo>
                    <a:pt x="32" y="478"/>
                  </a:lnTo>
                  <a:lnTo>
                    <a:pt x="33" y="477"/>
                  </a:lnTo>
                  <a:lnTo>
                    <a:pt x="34" y="477"/>
                  </a:lnTo>
                  <a:lnTo>
                    <a:pt x="34" y="478"/>
                  </a:lnTo>
                  <a:lnTo>
                    <a:pt x="35" y="478"/>
                  </a:lnTo>
                  <a:lnTo>
                    <a:pt x="36" y="477"/>
                  </a:lnTo>
                  <a:lnTo>
                    <a:pt x="38" y="477"/>
                  </a:lnTo>
                  <a:lnTo>
                    <a:pt x="39" y="477"/>
                  </a:lnTo>
                  <a:lnTo>
                    <a:pt x="40" y="477"/>
                  </a:lnTo>
                  <a:lnTo>
                    <a:pt x="41" y="477"/>
                  </a:lnTo>
                  <a:lnTo>
                    <a:pt x="41" y="476"/>
                  </a:lnTo>
                  <a:lnTo>
                    <a:pt x="42" y="476"/>
                  </a:lnTo>
                  <a:lnTo>
                    <a:pt x="43" y="475"/>
                  </a:lnTo>
                  <a:lnTo>
                    <a:pt x="44" y="475"/>
                  </a:lnTo>
                  <a:lnTo>
                    <a:pt x="44" y="474"/>
                  </a:lnTo>
                  <a:lnTo>
                    <a:pt x="45" y="472"/>
                  </a:lnTo>
                  <a:lnTo>
                    <a:pt x="47" y="472"/>
                  </a:lnTo>
                  <a:lnTo>
                    <a:pt x="49" y="472"/>
                  </a:lnTo>
                  <a:lnTo>
                    <a:pt x="51" y="471"/>
                  </a:lnTo>
                  <a:lnTo>
                    <a:pt x="51" y="472"/>
                  </a:lnTo>
                  <a:lnTo>
                    <a:pt x="50" y="474"/>
                  </a:lnTo>
                  <a:lnTo>
                    <a:pt x="49" y="475"/>
                  </a:lnTo>
                  <a:lnTo>
                    <a:pt x="48" y="475"/>
                  </a:lnTo>
                  <a:lnTo>
                    <a:pt x="48" y="476"/>
                  </a:lnTo>
                  <a:lnTo>
                    <a:pt x="47" y="477"/>
                  </a:lnTo>
                  <a:lnTo>
                    <a:pt x="45" y="477"/>
                  </a:lnTo>
                  <a:lnTo>
                    <a:pt x="45" y="478"/>
                  </a:lnTo>
                  <a:lnTo>
                    <a:pt x="45" y="479"/>
                  </a:lnTo>
                  <a:lnTo>
                    <a:pt x="45" y="480"/>
                  </a:lnTo>
                  <a:lnTo>
                    <a:pt x="44" y="480"/>
                  </a:lnTo>
                  <a:lnTo>
                    <a:pt x="43" y="483"/>
                  </a:lnTo>
                  <a:lnTo>
                    <a:pt x="43" y="484"/>
                  </a:lnTo>
                  <a:close/>
                  <a:moveTo>
                    <a:pt x="104" y="468"/>
                  </a:moveTo>
                  <a:lnTo>
                    <a:pt x="105" y="467"/>
                  </a:lnTo>
                  <a:lnTo>
                    <a:pt x="107" y="467"/>
                  </a:lnTo>
                  <a:lnTo>
                    <a:pt x="108" y="468"/>
                  </a:lnTo>
                  <a:lnTo>
                    <a:pt x="108" y="469"/>
                  </a:lnTo>
                  <a:lnTo>
                    <a:pt x="108" y="470"/>
                  </a:lnTo>
                  <a:lnTo>
                    <a:pt x="108" y="472"/>
                  </a:lnTo>
                  <a:lnTo>
                    <a:pt x="108" y="474"/>
                  </a:lnTo>
                  <a:lnTo>
                    <a:pt x="108" y="475"/>
                  </a:lnTo>
                  <a:lnTo>
                    <a:pt x="108" y="476"/>
                  </a:lnTo>
                  <a:lnTo>
                    <a:pt x="108" y="477"/>
                  </a:lnTo>
                  <a:lnTo>
                    <a:pt x="107" y="477"/>
                  </a:lnTo>
                  <a:lnTo>
                    <a:pt x="107" y="478"/>
                  </a:lnTo>
                  <a:lnTo>
                    <a:pt x="107" y="479"/>
                  </a:lnTo>
                  <a:lnTo>
                    <a:pt x="105" y="480"/>
                  </a:lnTo>
                  <a:lnTo>
                    <a:pt x="105" y="481"/>
                  </a:lnTo>
                  <a:lnTo>
                    <a:pt x="104" y="481"/>
                  </a:lnTo>
                  <a:lnTo>
                    <a:pt x="102" y="483"/>
                  </a:lnTo>
                  <a:lnTo>
                    <a:pt x="101" y="483"/>
                  </a:lnTo>
                  <a:lnTo>
                    <a:pt x="100" y="483"/>
                  </a:lnTo>
                  <a:lnTo>
                    <a:pt x="99" y="484"/>
                  </a:lnTo>
                  <a:lnTo>
                    <a:pt x="98" y="485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5" y="487"/>
                  </a:lnTo>
                  <a:lnTo>
                    <a:pt x="94" y="487"/>
                  </a:lnTo>
                  <a:lnTo>
                    <a:pt x="94" y="486"/>
                  </a:lnTo>
                  <a:lnTo>
                    <a:pt x="93" y="486"/>
                  </a:lnTo>
                  <a:lnTo>
                    <a:pt x="92" y="486"/>
                  </a:lnTo>
                  <a:lnTo>
                    <a:pt x="91" y="486"/>
                  </a:lnTo>
                  <a:lnTo>
                    <a:pt x="92" y="486"/>
                  </a:lnTo>
                  <a:lnTo>
                    <a:pt x="92" y="485"/>
                  </a:lnTo>
                  <a:lnTo>
                    <a:pt x="93" y="485"/>
                  </a:lnTo>
                  <a:lnTo>
                    <a:pt x="94" y="485"/>
                  </a:lnTo>
                  <a:lnTo>
                    <a:pt x="95" y="485"/>
                  </a:lnTo>
                  <a:lnTo>
                    <a:pt x="98" y="484"/>
                  </a:lnTo>
                  <a:lnTo>
                    <a:pt x="98" y="483"/>
                  </a:lnTo>
                  <a:lnTo>
                    <a:pt x="99" y="483"/>
                  </a:lnTo>
                  <a:lnTo>
                    <a:pt x="99" y="481"/>
                  </a:lnTo>
                  <a:lnTo>
                    <a:pt x="99" y="479"/>
                  </a:lnTo>
                  <a:lnTo>
                    <a:pt x="100" y="478"/>
                  </a:lnTo>
                  <a:lnTo>
                    <a:pt x="100" y="476"/>
                  </a:lnTo>
                  <a:lnTo>
                    <a:pt x="101" y="476"/>
                  </a:lnTo>
                  <a:lnTo>
                    <a:pt x="101" y="475"/>
                  </a:lnTo>
                  <a:lnTo>
                    <a:pt x="102" y="474"/>
                  </a:lnTo>
                  <a:lnTo>
                    <a:pt x="103" y="471"/>
                  </a:lnTo>
                  <a:lnTo>
                    <a:pt x="103" y="470"/>
                  </a:lnTo>
                  <a:lnTo>
                    <a:pt x="103" y="469"/>
                  </a:lnTo>
                  <a:lnTo>
                    <a:pt x="103" y="468"/>
                  </a:lnTo>
                  <a:lnTo>
                    <a:pt x="104" y="468"/>
                  </a:lnTo>
                  <a:close/>
                  <a:moveTo>
                    <a:pt x="10" y="466"/>
                  </a:moveTo>
                  <a:lnTo>
                    <a:pt x="10" y="467"/>
                  </a:lnTo>
                  <a:lnTo>
                    <a:pt x="12" y="467"/>
                  </a:lnTo>
                  <a:lnTo>
                    <a:pt x="12" y="468"/>
                  </a:lnTo>
                  <a:lnTo>
                    <a:pt x="10" y="468"/>
                  </a:lnTo>
                  <a:lnTo>
                    <a:pt x="10" y="469"/>
                  </a:lnTo>
                  <a:lnTo>
                    <a:pt x="10" y="470"/>
                  </a:lnTo>
                  <a:lnTo>
                    <a:pt x="10" y="471"/>
                  </a:lnTo>
                  <a:lnTo>
                    <a:pt x="10" y="472"/>
                  </a:lnTo>
                  <a:lnTo>
                    <a:pt x="9" y="474"/>
                  </a:lnTo>
                  <a:lnTo>
                    <a:pt x="9" y="475"/>
                  </a:lnTo>
                  <a:lnTo>
                    <a:pt x="9" y="476"/>
                  </a:lnTo>
                  <a:lnTo>
                    <a:pt x="8" y="476"/>
                  </a:lnTo>
                  <a:lnTo>
                    <a:pt x="8" y="475"/>
                  </a:lnTo>
                  <a:lnTo>
                    <a:pt x="7" y="472"/>
                  </a:lnTo>
                  <a:lnTo>
                    <a:pt x="7" y="471"/>
                  </a:lnTo>
                  <a:lnTo>
                    <a:pt x="6" y="471"/>
                  </a:lnTo>
                  <a:lnTo>
                    <a:pt x="6" y="469"/>
                  </a:lnTo>
                  <a:lnTo>
                    <a:pt x="5" y="468"/>
                  </a:lnTo>
                  <a:lnTo>
                    <a:pt x="5" y="467"/>
                  </a:lnTo>
                  <a:lnTo>
                    <a:pt x="5" y="466"/>
                  </a:lnTo>
                  <a:lnTo>
                    <a:pt x="6" y="464"/>
                  </a:lnTo>
                  <a:lnTo>
                    <a:pt x="7" y="464"/>
                  </a:lnTo>
                  <a:lnTo>
                    <a:pt x="8" y="464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0" y="466"/>
                  </a:lnTo>
                  <a:close/>
                  <a:moveTo>
                    <a:pt x="117" y="453"/>
                  </a:moveTo>
                  <a:lnTo>
                    <a:pt x="118" y="453"/>
                  </a:lnTo>
                  <a:lnTo>
                    <a:pt x="118" y="454"/>
                  </a:lnTo>
                  <a:lnTo>
                    <a:pt x="118" y="455"/>
                  </a:lnTo>
                  <a:lnTo>
                    <a:pt x="117" y="455"/>
                  </a:lnTo>
                  <a:lnTo>
                    <a:pt x="117" y="456"/>
                  </a:lnTo>
                  <a:lnTo>
                    <a:pt x="117" y="458"/>
                  </a:lnTo>
                  <a:lnTo>
                    <a:pt x="117" y="459"/>
                  </a:lnTo>
                  <a:lnTo>
                    <a:pt x="117" y="460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3" y="461"/>
                  </a:lnTo>
                  <a:lnTo>
                    <a:pt x="113" y="462"/>
                  </a:lnTo>
                  <a:lnTo>
                    <a:pt x="112" y="462"/>
                  </a:lnTo>
                  <a:lnTo>
                    <a:pt x="111" y="462"/>
                  </a:lnTo>
                  <a:lnTo>
                    <a:pt x="110" y="463"/>
                  </a:lnTo>
                  <a:lnTo>
                    <a:pt x="109" y="464"/>
                  </a:lnTo>
                  <a:lnTo>
                    <a:pt x="108" y="464"/>
                  </a:lnTo>
                  <a:lnTo>
                    <a:pt x="107" y="463"/>
                  </a:lnTo>
                  <a:lnTo>
                    <a:pt x="108" y="462"/>
                  </a:lnTo>
                  <a:lnTo>
                    <a:pt x="108" y="460"/>
                  </a:lnTo>
                  <a:lnTo>
                    <a:pt x="109" y="459"/>
                  </a:lnTo>
                  <a:lnTo>
                    <a:pt x="109" y="458"/>
                  </a:lnTo>
                  <a:lnTo>
                    <a:pt x="110" y="458"/>
                  </a:lnTo>
                  <a:lnTo>
                    <a:pt x="111" y="458"/>
                  </a:lnTo>
                  <a:lnTo>
                    <a:pt x="112" y="456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6"/>
                  </a:lnTo>
                  <a:lnTo>
                    <a:pt x="116" y="455"/>
                  </a:lnTo>
                  <a:lnTo>
                    <a:pt x="116" y="454"/>
                  </a:lnTo>
                  <a:lnTo>
                    <a:pt x="117" y="453"/>
                  </a:lnTo>
                  <a:close/>
                  <a:moveTo>
                    <a:pt x="117" y="452"/>
                  </a:moveTo>
                  <a:lnTo>
                    <a:pt x="117" y="453"/>
                  </a:lnTo>
                  <a:lnTo>
                    <a:pt x="116" y="453"/>
                  </a:lnTo>
                  <a:lnTo>
                    <a:pt x="116" y="452"/>
                  </a:lnTo>
                  <a:lnTo>
                    <a:pt x="117" y="452"/>
                  </a:lnTo>
                  <a:close/>
                  <a:moveTo>
                    <a:pt x="432" y="199"/>
                  </a:moveTo>
                  <a:lnTo>
                    <a:pt x="432" y="200"/>
                  </a:lnTo>
                  <a:lnTo>
                    <a:pt x="432" y="201"/>
                  </a:lnTo>
                  <a:lnTo>
                    <a:pt x="432" y="200"/>
                  </a:lnTo>
                  <a:lnTo>
                    <a:pt x="432" y="199"/>
                  </a:lnTo>
                  <a:lnTo>
                    <a:pt x="432" y="198"/>
                  </a:lnTo>
                  <a:lnTo>
                    <a:pt x="432" y="199"/>
                  </a:lnTo>
                  <a:close/>
                  <a:moveTo>
                    <a:pt x="489" y="169"/>
                  </a:moveTo>
                  <a:lnTo>
                    <a:pt x="490" y="169"/>
                  </a:lnTo>
                  <a:lnTo>
                    <a:pt x="490" y="170"/>
                  </a:lnTo>
                  <a:lnTo>
                    <a:pt x="489" y="170"/>
                  </a:lnTo>
                  <a:lnTo>
                    <a:pt x="488" y="169"/>
                  </a:lnTo>
                  <a:lnTo>
                    <a:pt x="487" y="169"/>
                  </a:lnTo>
                  <a:lnTo>
                    <a:pt x="485" y="170"/>
                  </a:lnTo>
                  <a:lnTo>
                    <a:pt x="485" y="169"/>
                  </a:lnTo>
                  <a:lnTo>
                    <a:pt x="485" y="168"/>
                  </a:lnTo>
                  <a:lnTo>
                    <a:pt x="487" y="167"/>
                  </a:lnTo>
                  <a:lnTo>
                    <a:pt x="488" y="169"/>
                  </a:lnTo>
                  <a:lnTo>
                    <a:pt x="489" y="169"/>
                  </a:lnTo>
                  <a:close/>
                  <a:moveTo>
                    <a:pt x="490" y="156"/>
                  </a:moveTo>
                  <a:lnTo>
                    <a:pt x="490" y="157"/>
                  </a:lnTo>
                  <a:lnTo>
                    <a:pt x="491" y="158"/>
                  </a:lnTo>
                  <a:lnTo>
                    <a:pt x="490" y="158"/>
                  </a:lnTo>
                  <a:lnTo>
                    <a:pt x="490" y="159"/>
                  </a:lnTo>
                  <a:lnTo>
                    <a:pt x="489" y="160"/>
                  </a:lnTo>
                  <a:lnTo>
                    <a:pt x="488" y="161"/>
                  </a:lnTo>
                  <a:lnTo>
                    <a:pt x="487" y="162"/>
                  </a:lnTo>
                  <a:lnTo>
                    <a:pt x="487" y="161"/>
                  </a:lnTo>
                  <a:lnTo>
                    <a:pt x="487" y="162"/>
                  </a:lnTo>
                  <a:lnTo>
                    <a:pt x="485" y="162"/>
                  </a:lnTo>
                  <a:lnTo>
                    <a:pt x="485" y="163"/>
                  </a:lnTo>
                  <a:lnTo>
                    <a:pt x="485" y="165"/>
                  </a:lnTo>
                  <a:lnTo>
                    <a:pt x="484" y="165"/>
                  </a:lnTo>
                  <a:lnTo>
                    <a:pt x="484" y="163"/>
                  </a:lnTo>
                  <a:lnTo>
                    <a:pt x="483" y="163"/>
                  </a:lnTo>
                  <a:lnTo>
                    <a:pt x="482" y="163"/>
                  </a:lnTo>
                  <a:lnTo>
                    <a:pt x="481" y="163"/>
                  </a:lnTo>
                  <a:lnTo>
                    <a:pt x="481" y="162"/>
                  </a:lnTo>
                  <a:lnTo>
                    <a:pt x="481" y="161"/>
                  </a:lnTo>
                  <a:lnTo>
                    <a:pt x="481" y="160"/>
                  </a:lnTo>
                  <a:lnTo>
                    <a:pt x="482" y="160"/>
                  </a:lnTo>
                  <a:lnTo>
                    <a:pt x="483" y="160"/>
                  </a:lnTo>
                  <a:lnTo>
                    <a:pt x="483" y="159"/>
                  </a:lnTo>
                  <a:lnTo>
                    <a:pt x="483" y="158"/>
                  </a:lnTo>
                  <a:lnTo>
                    <a:pt x="483" y="157"/>
                  </a:lnTo>
                  <a:lnTo>
                    <a:pt x="484" y="157"/>
                  </a:lnTo>
                  <a:lnTo>
                    <a:pt x="485" y="157"/>
                  </a:lnTo>
                  <a:lnTo>
                    <a:pt x="485" y="156"/>
                  </a:lnTo>
                  <a:lnTo>
                    <a:pt x="487" y="156"/>
                  </a:lnTo>
                  <a:lnTo>
                    <a:pt x="488" y="156"/>
                  </a:lnTo>
                  <a:lnTo>
                    <a:pt x="489" y="156"/>
                  </a:lnTo>
                  <a:lnTo>
                    <a:pt x="490" y="156"/>
                  </a:lnTo>
                  <a:close/>
                  <a:moveTo>
                    <a:pt x="534" y="134"/>
                  </a:moveTo>
                  <a:lnTo>
                    <a:pt x="536" y="135"/>
                  </a:lnTo>
                  <a:lnTo>
                    <a:pt x="536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5" y="138"/>
                  </a:lnTo>
                  <a:lnTo>
                    <a:pt x="535" y="140"/>
                  </a:lnTo>
                  <a:lnTo>
                    <a:pt x="534" y="141"/>
                  </a:lnTo>
                  <a:lnTo>
                    <a:pt x="533" y="142"/>
                  </a:lnTo>
                  <a:lnTo>
                    <a:pt x="532" y="144"/>
                  </a:lnTo>
                  <a:lnTo>
                    <a:pt x="532" y="145"/>
                  </a:lnTo>
                  <a:lnTo>
                    <a:pt x="532" y="146"/>
                  </a:lnTo>
                  <a:lnTo>
                    <a:pt x="531" y="148"/>
                  </a:lnTo>
                  <a:lnTo>
                    <a:pt x="528" y="149"/>
                  </a:lnTo>
                  <a:lnTo>
                    <a:pt x="527" y="150"/>
                  </a:lnTo>
                  <a:lnTo>
                    <a:pt x="526" y="150"/>
                  </a:lnTo>
                  <a:lnTo>
                    <a:pt x="526" y="149"/>
                  </a:lnTo>
                  <a:lnTo>
                    <a:pt x="525" y="149"/>
                  </a:lnTo>
                  <a:lnTo>
                    <a:pt x="525" y="148"/>
                  </a:lnTo>
                  <a:lnTo>
                    <a:pt x="524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19" y="146"/>
                  </a:lnTo>
                  <a:lnTo>
                    <a:pt x="519" y="144"/>
                  </a:lnTo>
                  <a:lnTo>
                    <a:pt x="518" y="144"/>
                  </a:lnTo>
                  <a:lnTo>
                    <a:pt x="518" y="143"/>
                  </a:lnTo>
                  <a:lnTo>
                    <a:pt x="519" y="143"/>
                  </a:lnTo>
                  <a:lnTo>
                    <a:pt x="518" y="142"/>
                  </a:lnTo>
                  <a:lnTo>
                    <a:pt x="517" y="141"/>
                  </a:lnTo>
                  <a:lnTo>
                    <a:pt x="516" y="141"/>
                  </a:lnTo>
                  <a:lnTo>
                    <a:pt x="515" y="142"/>
                  </a:lnTo>
                  <a:lnTo>
                    <a:pt x="514" y="142"/>
                  </a:lnTo>
                  <a:lnTo>
                    <a:pt x="514" y="143"/>
                  </a:lnTo>
                  <a:lnTo>
                    <a:pt x="514" y="144"/>
                  </a:lnTo>
                  <a:lnTo>
                    <a:pt x="513" y="144"/>
                  </a:lnTo>
                  <a:lnTo>
                    <a:pt x="511" y="143"/>
                  </a:lnTo>
                  <a:lnTo>
                    <a:pt x="513" y="142"/>
                  </a:lnTo>
                  <a:lnTo>
                    <a:pt x="511" y="142"/>
                  </a:lnTo>
                  <a:lnTo>
                    <a:pt x="510" y="142"/>
                  </a:lnTo>
                  <a:lnTo>
                    <a:pt x="509" y="142"/>
                  </a:lnTo>
                  <a:lnTo>
                    <a:pt x="509" y="141"/>
                  </a:lnTo>
                  <a:lnTo>
                    <a:pt x="509" y="140"/>
                  </a:lnTo>
                  <a:lnTo>
                    <a:pt x="511" y="138"/>
                  </a:lnTo>
                  <a:lnTo>
                    <a:pt x="511" y="137"/>
                  </a:lnTo>
                  <a:lnTo>
                    <a:pt x="513" y="136"/>
                  </a:lnTo>
                  <a:lnTo>
                    <a:pt x="514" y="136"/>
                  </a:lnTo>
                  <a:lnTo>
                    <a:pt x="515" y="136"/>
                  </a:lnTo>
                  <a:lnTo>
                    <a:pt x="515" y="135"/>
                  </a:lnTo>
                  <a:lnTo>
                    <a:pt x="516" y="135"/>
                  </a:lnTo>
                  <a:lnTo>
                    <a:pt x="516" y="134"/>
                  </a:lnTo>
                  <a:lnTo>
                    <a:pt x="517" y="134"/>
                  </a:lnTo>
                  <a:lnTo>
                    <a:pt x="517" y="133"/>
                  </a:lnTo>
                  <a:lnTo>
                    <a:pt x="518" y="133"/>
                  </a:lnTo>
                  <a:lnTo>
                    <a:pt x="518" y="132"/>
                  </a:lnTo>
                  <a:lnTo>
                    <a:pt x="519" y="132"/>
                  </a:lnTo>
                  <a:lnTo>
                    <a:pt x="521" y="132"/>
                  </a:lnTo>
                  <a:lnTo>
                    <a:pt x="521" y="131"/>
                  </a:lnTo>
                  <a:lnTo>
                    <a:pt x="522" y="131"/>
                  </a:lnTo>
                  <a:lnTo>
                    <a:pt x="524" y="129"/>
                  </a:lnTo>
                  <a:lnTo>
                    <a:pt x="525" y="129"/>
                  </a:lnTo>
                  <a:lnTo>
                    <a:pt x="527" y="128"/>
                  </a:lnTo>
                  <a:lnTo>
                    <a:pt x="530" y="127"/>
                  </a:lnTo>
                  <a:lnTo>
                    <a:pt x="530" y="128"/>
                  </a:lnTo>
                  <a:lnTo>
                    <a:pt x="531" y="128"/>
                  </a:lnTo>
                  <a:lnTo>
                    <a:pt x="530" y="128"/>
                  </a:lnTo>
                  <a:lnTo>
                    <a:pt x="528" y="128"/>
                  </a:lnTo>
                  <a:lnTo>
                    <a:pt x="528" y="129"/>
                  </a:lnTo>
                  <a:lnTo>
                    <a:pt x="527" y="129"/>
                  </a:lnTo>
                  <a:lnTo>
                    <a:pt x="527" y="131"/>
                  </a:lnTo>
                  <a:lnTo>
                    <a:pt x="528" y="131"/>
                  </a:lnTo>
                  <a:lnTo>
                    <a:pt x="531" y="131"/>
                  </a:lnTo>
                  <a:lnTo>
                    <a:pt x="530" y="131"/>
                  </a:lnTo>
                  <a:lnTo>
                    <a:pt x="530" y="132"/>
                  </a:lnTo>
                  <a:lnTo>
                    <a:pt x="528" y="132"/>
                  </a:lnTo>
                  <a:lnTo>
                    <a:pt x="528" y="133"/>
                  </a:lnTo>
                  <a:lnTo>
                    <a:pt x="528" y="134"/>
                  </a:lnTo>
                  <a:lnTo>
                    <a:pt x="530" y="134"/>
                  </a:lnTo>
                  <a:lnTo>
                    <a:pt x="530" y="135"/>
                  </a:lnTo>
                  <a:lnTo>
                    <a:pt x="531" y="135"/>
                  </a:lnTo>
                  <a:lnTo>
                    <a:pt x="532" y="135"/>
                  </a:lnTo>
                  <a:lnTo>
                    <a:pt x="533" y="135"/>
                  </a:lnTo>
                  <a:lnTo>
                    <a:pt x="533" y="134"/>
                  </a:lnTo>
                  <a:lnTo>
                    <a:pt x="534" y="134"/>
                  </a:lnTo>
                  <a:close/>
                  <a:moveTo>
                    <a:pt x="558" y="129"/>
                  </a:moveTo>
                  <a:lnTo>
                    <a:pt x="558" y="131"/>
                  </a:lnTo>
                  <a:lnTo>
                    <a:pt x="558" y="133"/>
                  </a:lnTo>
                  <a:lnTo>
                    <a:pt x="556" y="133"/>
                  </a:lnTo>
                  <a:lnTo>
                    <a:pt x="554" y="132"/>
                  </a:lnTo>
                  <a:lnTo>
                    <a:pt x="550" y="129"/>
                  </a:lnTo>
                  <a:lnTo>
                    <a:pt x="550" y="128"/>
                  </a:lnTo>
                  <a:lnTo>
                    <a:pt x="549" y="128"/>
                  </a:lnTo>
                  <a:lnTo>
                    <a:pt x="547" y="129"/>
                  </a:lnTo>
                  <a:lnTo>
                    <a:pt x="545" y="128"/>
                  </a:lnTo>
                  <a:lnTo>
                    <a:pt x="545" y="127"/>
                  </a:lnTo>
                  <a:lnTo>
                    <a:pt x="547" y="127"/>
                  </a:lnTo>
                  <a:lnTo>
                    <a:pt x="545" y="127"/>
                  </a:lnTo>
                  <a:lnTo>
                    <a:pt x="545" y="126"/>
                  </a:lnTo>
                  <a:lnTo>
                    <a:pt x="545" y="125"/>
                  </a:lnTo>
                  <a:lnTo>
                    <a:pt x="548" y="125"/>
                  </a:lnTo>
                  <a:lnTo>
                    <a:pt x="550" y="125"/>
                  </a:lnTo>
                  <a:lnTo>
                    <a:pt x="551" y="125"/>
                  </a:lnTo>
                  <a:lnTo>
                    <a:pt x="552" y="125"/>
                  </a:lnTo>
                  <a:lnTo>
                    <a:pt x="552" y="124"/>
                  </a:lnTo>
                  <a:lnTo>
                    <a:pt x="552" y="125"/>
                  </a:lnTo>
                  <a:lnTo>
                    <a:pt x="553" y="125"/>
                  </a:lnTo>
                  <a:lnTo>
                    <a:pt x="553" y="126"/>
                  </a:lnTo>
                  <a:lnTo>
                    <a:pt x="554" y="125"/>
                  </a:lnTo>
                  <a:lnTo>
                    <a:pt x="554" y="126"/>
                  </a:lnTo>
                  <a:lnTo>
                    <a:pt x="556" y="126"/>
                  </a:lnTo>
                  <a:lnTo>
                    <a:pt x="556" y="127"/>
                  </a:lnTo>
                  <a:lnTo>
                    <a:pt x="557" y="127"/>
                  </a:lnTo>
                  <a:lnTo>
                    <a:pt x="557" y="128"/>
                  </a:lnTo>
                  <a:lnTo>
                    <a:pt x="558" y="129"/>
                  </a:lnTo>
                  <a:close/>
                  <a:moveTo>
                    <a:pt x="525" y="153"/>
                  </a:moveTo>
                  <a:lnTo>
                    <a:pt x="525" y="154"/>
                  </a:lnTo>
                  <a:lnTo>
                    <a:pt x="524" y="156"/>
                  </a:lnTo>
                  <a:lnTo>
                    <a:pt x="523" y="154"/>
                  </a:lnTo>
                  <a:lnTo>
                    <a:pt x="524" y="153"/>
                  </a:lnTo>
                  <a:lnTo>
                    <a:pt x="525" y="153"/>
                  </a:lnTo>
                  <a:close/>
                  <a:moveTo>
                    <a:pt x="317" y="255"/>
                  </a:moveTo>
                  <a:lnTo>
                    <a:pt x="316" y="255"/>
                  </a:lnTo>
                  <a:lnTo>
                    <a:pt x="317" y="25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53">
              <a:extLst>
                <a:ext uri="{FF2B5EF4-FFF2-40B4-BE49-F238E27FC236}">
                  <a16:creationId xmlns:a16="http://schemas.microsoft.com/office/drawing/2014/main" id="{B8314E61-15F6-EED1-18C3-D644B38ED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988" y="3508375"/>
              <a:ext cx="393700" cy="374650"/>
            </a:xfrm>
            <a:custGeom>
              <a:avLst/>
              <a:gdLst>
                <a:gd name="T0" fmla="*/ 111 w 248"/>
                <a:gd name="T1" fmla="*/ 208 h 236"/>
                <a:gd name="T2" fmla="*/ 104 w 248"/>
                <a:gd name="T3" fmla="*/ 201 h 236"/>
                <a:gd name="T4" fmla="*/ 97 w 248"/>
                <a:gd name="T5" fmla="*/ 198 h 236"/>
                <a:gd name="T6" fmla="*/ 87 w 248"/>
                <a:gd name="T7" fmla="*/ 194 h 236"/>
                <a:gd name="T8" fmla="*/ 86 w 248"/>
                <a:gd name="T9" fmla="*/ 189 h 236"/>
                <a:gd name="T10" fmla="*/ 76 w 248"/>
                <a:gd name="T11" fmla="*/ 184 h 236"/>
                <a:gd name="T12" fmla="*/ 71 w 248"/>
                <a:gd name="T13" fmla="*/ 188 h 236"/>
                <a:gd name="T14" fmla="*/ 61 w 248"/>
                <a:gd name="T15" fmla="*/ 194 h 236"/>
                <a:gd name="T16" fmla="*/ 55 w 248"/>
                <a:gd name="T17" fmla="*/ 186 h 236"/>
                <a:gd name="T18" fmla="*/ 53 w 248"/>
                <a:gd name="T19" fmla="*/ 180 h 236"/>
                <a:gd name="T20" fmla="*/ 51 w 248"/>
                <a:gd name="T21" fmla="*/ 174 h 236"/>
                <a:gd name="T22" fmla="*/ 38 w 248"/>
                <a:gd name="T23" fmla="*/ 169 h 236"/>
                <a:gd name="T24" fmla="*/ 28 w 248"/>
                <a:gd name="T25" fmla="*/ 160 h 236"/>
                <a:gd name="T26" fmla="*/ 20 w 248"/>
                <a:gd name="T27" fmla="*/ 160 h 236"/>
                <a:gd name="T28" fmla="*/ 20 w 248"/>
                <a:gd name="T29" fmla="*/ 155 h 236"/>
                <a:gd name="T30" fmla="*/ 20 w 248"/>
                <a:gd name="T31" fmla="*/ 142 h 236"/>
                <a:gd name="T32" fmla="*/ 15 w 248"/>
                <a:gd name="T33" fmla="*/ 133 h 236"/>
                <a:gd name="T34" fmla="*/ 14 w 248"/>
                <a:gd name="T35" fmla="*/ 122 h 236"/>
                <a:gd name="T36" fmla="*/ 15 w 248"/>
                <a:gd name="T37" fmla="*/ 109 h 236"/>
                <a:gd name="T38" fmla="*/ 12 w 248"/>
                <a:gd name="T39" fmla="*/ 97 h 236"/>
                <a:gd name="T40" fmla="*/ 1 w 248"/>
                <a:gd name="T41" fmla="*/ 85 h 236"/>
                <a:gd name="T42" fmla="*/ 7 w 248"/>
                <a:gd name="T43" fmla="*/ 73 h 236"/>
                <a:gd name="T44" fmla="*/ 5 w 248"/>
                <a:gd name="T45" fmla="*/ 57 h 236"/>
                <a:gd name="T46" fmla="*/ 5 w 248"/>
                <a:gd name="T47" fmla="*/ 48 h 236"/>
                <a:gd name="T48" fmla="*/ 11 w 248"/>
                <a:gd name="T49" fmla="*/ 47 h 236"/>
                <a:gd name="T50" fmla="*/ 8 w 248"/>
                <a:gd name="T51" fmla="*/ 40 h 236"/>
                <a:gd name="T52" fmla="*/ 2 w 248"/>
                <a:gd name="T53" fmla="*/ 42 h 236"/>
                <a:gd name="T54" fmla="*/ 22 w 248"/>
                <a:gd name="T55" fmla="*/ 33 h 236"/>
                <a:gd name="T56" fmla="*/ 52 w 248"/>
                <a:gd name="T57" fmla="*/ 24 h 236"/>
                <a:gd name="T58" fmla="*/ 53 w 248"/>
                <a:gd name="T59" fmla="*/ 22 h 236"/>
                <a:gd name="T60" fmla="*/ 69 w 248"/>
                <a:gd name="T61" fmla="*/ 12 h 236"/>
                <a:gd name="T62" fmla="*/ 117 w 248"/>
                <a:gd name="T63" fmla="*/ 9 h 236"/>
                <a:gd name="T64" fmla="*/ 107 w 248"/>
                <a:gd name="T65" fmla="*/ 4 h 236"/>
                <a:gd name="T66" fmla="*/ 110 w 248"/>
                <a:gd name="T67" fmla="*/ 10 h 236"/>
                <a:gd name="T68" fmla="*/ 120 w 248"/>
                <a:gd name="T69" fmla="*/ 22 h 236"/>
                <a:gd name="T70" fmla="*/ 169 w 248"/>
                <a:gd name="T71" fmla="*/ 19 h 236"/>
                <a:gd name="T72" fmla="*/ 219 w 248"/>
                <a:gd name="T73" fmla="*/ 21 h 236"/>
                <a:gd name="T74" fmla="*/ 231 w 248"/>
                <a:gd name="T75" fmla="*/ 31 h 236"/>
                <a:gd name="T76" fmla="*/ 233 w 248"/>
                <a:gd name="T77" fmla="*/ 42 h 236"/>
                <a:gd name="T78" fmla="*/ 240 w 248"/>
                <a:gd name="T79" fmla="*/ 69 h 236"/>
                <a:gd name="T80" fmla="*/ 242 w 248"/>
                <a:gd name="T81" fmla="*/ 81 h 236"/>
                <a:gd name="T82" fmla="*/ 225 w 248"/>
                <a:gd name="T83" fmla="*/ 105 h 236"/>
                <a:gd name="T84" fmla="*/ 232 w 248"/>
                <a:gd name="T85" fmla="*/ 113 h 236"/>
                <a:gd name="T86" fmla="*/ 236 w 248"/>
                <a:gd name="T87" fmla="*/ 121 h 236"/>
                <a:gd name="T88" fmla="*/ 234 w 248"/>
                <a:gd name="T89" fmla="*/ 132 h 236"/>
                <a:gd name="T90" fmla="*/ 235 w 248"/>
                <a:gd name="T91" fmla="*/ 141 h 236"/>
                <a:gd name="T92" fmla="*/ 240 w 248"/>
                <a:gd name="T93" fmla="*/ 152 h 236"/>
                <a:gd name="T94" fmla="*/ 248 w 248"/>
                <a:gd name="T95" fmla="*/ 165 h 236"/>
                <a:gd name="T96" fmla="*/ 247 w 248"/>
                <a:gd name="T97" fmla="*/ 173 h 236"/>
                <a:gd name="T98" fmla="*/ 243 w 248"/>
                <a:gd name="T99" fmla="*/ 183 h 236"/>
                <a:gd name="T100" fmla="*/ 224 w 248"/>
                <a:gd name="T101" fmla="*/ 198 h 236"/>
                <a:gd name="T102" fmla="*/ 214 w 248"/>
                <a:gd name="T103" fmla="*/ 213 h 236"/>
                <a:gd name="T104" fmla="*/ 212 w 248"/>
                <a:gd name="T105" fmla="*/ 231 h 236"/>
                <a:gd name="T106" fmla="*/ 212 w 248"/>
                <a:gd name="T107" fmla="*/ 235 h 236"/>
                <a:gd name="T108" fmla="*/ 200 w 248"/>
                <a:gd name="T109" fmla="*/ 232 h 236"/>
                <a:gd name="T110" fmla="*/ 192 w 248"/>
                <a:gd name="T111" fmla="*/ 224 h 236"/>
                <a:gd name="T112" fmla="*/ 179 w 248"/>
                <a:gd name="T113" fmla="*/ 221 h 236"/>
                <a:gd name="T114" fmla="*/ 170 w 248"/>
                <a:gd name="T115" fmla="*/ 224 h 236"/>
                <a:gd name="T116" fmla="*/ 158 w 248"/>
                <a:gd name="T117" fmla="*/ 223 h 236"/>
                <a:gd name="T118" fmla="*/ 147 w 248"/>
                <a:gd name="T119" fmla="*/ 227 h 236"/>
                <a:gd name="T120" fmla="*/ 140 w 248"/>
                <a:gd name="T121" fmla="*/ 227 h 236"/>
                <a:gd name="T122" fmla="*/ 133 w 248"/>
                <a:gd name="T123" fmla="*/ 218 h 236"/>
                <a:gd name="T124" fmla="*/ 126 w 248"/>
                <a:gd name="T125" fmla="*/ 22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236">
                  <a:moveTo>
                    <a:pt x="117" y="217"/>
                  </a:moveTo>
                  <a:lnTo>
                    <a:pt x="117" y="216"/>
                  </a:lnTo>
                  <a:lnTo>
                    <a:pt x="117" y="214"/>
                  </a:lnTo>
                  <a:lnTo>
                    <a:pt x="115" y="214"/>
                  </a:lnTo>
                  <a:lnTo>
                    <a:pt x="115" y="213"/>
                  </a:lnTo>
                  <a:lnTo>
                    <a:pt x="115" y="211"/>
                  </a:lnTo>
                  <a:lnTo>
                    <a:pt x="114" y="211"/>
                  </a:lnTo>
                  <a:lnTo>
                    <a:pt x="113" y="211"/>
                  </a:lnTo>
                  <a:lnTo>
                    <a:pt x="113" y="210"/>
                  </a:lnTo>
                  <a:lnTo>
                    <a:pt x="112" y="210"/>
                  </a:lnTo>
                  <a:lnTo>
                    <a:pt x="111" y="209"/>
                  </a:lnTo>
                  <a:lnTo>
                    <a:pt x="111" y="208"/>
                  </a:lnTo>
                  <a:lnTo>
                    <a:pt x="111" y="207"/>
                  </a:lnTo>
                  <a:lnTo>
                    <a:pt x="110" y="206"/>
                  </a:lnTo>
                  <a:lnTo>
                    <a:pt x="110" y="205"/>
                  </a:lnTo>
                  <a:lnTo>
                    <a:pt x="111" y="205"/>
                  </a:lnTo>
                  <a:lnTo>
                    <a:pt x="110" y="203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1"/>
                  </a:lnTo>
                  <a:lnTo>
                    <a:pt x="105" y="201"/>
                  </a:lnTo>
                  <a:lnTo>
                    <a:pt x="104" y="201"/>
                  </a:lnTo>
                  <a:lnTo>
                    <a:pt x="103" y="202"/>
                  </a:lnTo>
                  <a:lnTo>
                    <a:pt x="103" y="201"/>
                  </a:lnTo>
                  <a:lnTo>
                    <a:pt x="102" y="201"/>
                  </a:lnTo>
                  <a:lnTo>
                    <a:pt x="102" y="200"/>
                  </a:lnTo>
                  <a:lnTo>
                    <a:pt x="101" y="200"/>
                  </a:lnTo>
                  <a:lnTo>
                    <a:pt x="101" y="199"/>
                  </a:lnTo>
                  <a:lnTo>
                    <a:pt x="100" y="199"/>
                  </a:lnTo>
                  <a:lnTo>
                    <a:pt x="98" y="199"/>
                  </a:lnTo>
                  <a:lnTo>
                    <a:pt x="98" y="198"/>
                  </a:lnTo>
                  <a:lnTo>
                    <a:pt x="96" y="197"/>
                  </a:lnTo>
                  <a:lnTo>
                    <a:pt x="96" y="198"/>
                  </a:lnTo>
                  <a:lnTo>
                    <a:pt x="97" y="198"/>
                  </a:lnTo>
                  <a:lnTo>
                    <a:pt x="96" y="198"/>
                  </a:lnTo>
                  <a:lnTo>
                    <a:pt x="96" y="199"/>
                  </a:lnTo>
                  <a:lnTo>
                    <a:pt x="95" y="199"/>
                  </a:lnTo>
                  <a:lnTo>
                    <a:pt x="94" y="199"/>
                  </a:lnTo>
                  <a:lnTo>
                    <a:pt x="93" y="200"/>
                  </a:lnTo>
                  <a:lnTo>
                    <a:pt x="92" y="199"/>
                  </a:lnTo>
                  <a:lnTo>
                    <a:pt x="90" y="198"/>
                  </a:lnTo>
                  <a:lnTo>
                    <a:pt x="89" y="197"/>
                  </a:lnTo>
                  <a:lnTo>
                    <a:pt x="89" y="196"/>
                  </a:lnTo>
                  <a:lnTo>
                    <a:pt x="89" y="194"/>
                  </a:lnTo>
                  <a:lnTo>
                    <a:pt x="88" y="194"/>
                  </a:lnTo>
                  <a:lnTo>
                    <a:pt x="87" y="194"/>
                  </a:lnTo>
                  <a:lnTo>
                    <a:pt x="86" y="193"/>
                  </a:lnTo>
                  <a:lnTo>
                    <a:pt x="86" y="192"/>
                  </a:lnTo>
                  <a:lnTo>
                    <a:pt x="87" y="192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89" y="190"/>
                  </a:lnTo>
                  <a:lnTo>
                    <a:pt x="89" y="189"/>
                  </a:lnTo>
                  <a:lnTo>
                    <a:pt x="89" y="188"/>
                  </a:lnTo>
                  <a:lnTo>
                    <a:pt x="88" y="186"/>
                  </a:lnTo>
                  <a:lnTo>
                    <a:pt x="87" y="188"/>
                  </a:lnTo>
                  <a:lnTo>
                    <a:pt x="87" y="189"/>
                  </a:lnTo>
                  <a:lnTo>
                    <a:pt x="86" y="189"/>
                  </a:lnTo>
                  <a:lnTo>
                    <a:pt x="84" y="188"/>
                  </a:lnTo>
                  <a:lnTo>
                    <a:pt x="83" y="188"/>
                  </a:lnTo>
                  <a:lnTo>
                    <a:pt x="81" y="189"/>
                  </a:lnTo>
                  <a:lnTo>
                    <a:pt x="80" y="188"/>
                  </a:lnTo>
                  <a:lnTo>
                    <a:pt x="80" y="189"/>
                  </a:lnTo>
                  <a:lnTo>
                    <a:pt x="79" y="189"/>
                  </a:lnTo>
                  <a:lnTo>
                    <a:pt x="79" y="188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5"/>
                  </a:lnTo>
                  <a:lnTo>
                    <a:pt x="76" y="184"/>
                  </a:lnTo>
                  <a:lnTo>
                    <a:pt x="76" y="183"/>
                  </a:lnTo>
                  <a:lnTo>
                    <a:pt x="75" y="184"/>
                  </a:lnTo>
                  <a:lnTo>
                    <a:pt x="74" y="183"/>
                  </a:lnTo>
                  <a:lnTo>
                    <a:pt x="70" y="182"/>
                  </a:lnTo>
                  <a:lnTo>
                    <a:pt x="69" y="182"/>
                  </a:lnTo>
                  <a:lnTo>
                    <a:pt x="68" y="182"/>
                  </a:lnTo>
                  <a:lnTo>
                    <a:pt x="68" y="183"/>
                  </a:lnTo>
                  <a:lnTo>
                    <a:pt x="69" y="184"/>
                  </a:lnTo>
                  <a:lnTo>
                    <a:pt x="69" y="185"/>
                  </a:lnTo>
                  <a:lnTo>
                    <a:pt x="69" y="186"/>
                  </a:lnTo>
                  <a:lnTo>
                    <a:pt x="70" y="186"/>
                  </a:lnTo>
                  <a:lnTo>
                    <a:pt x="71" y="188"/>
                  </a:lnTo>
                  <a:lnTo>
                    <a:pt x="71" y="189"/>
                  </a:lnTo>
                  <a:lnTo>
                    <a:pt x="71" y="190"/>
                  </a:lnTo>
                  <a:lnTo>
                    <a:pt x="70" y="190"/>
                  </a:lnTo>
                  <a:lnTo>
                    <a:pt x="69" y="190"/>
                  </a:lnTo>
                  <a:lnTo>
                    <a:pt x="68" y="191"/>
                  </a:lnTo>
                  <a:lnTo>
                    <a:pt x="67" y="191"/>
                  </a:lnTo>
                  <a:lnTo>
                    <a:pt x="66" y="192"/>
                  </a:lnTo>
                  <a:lnTo>
                    <a:pt x="66" y="193"/>
                  </a:lnTo>
                  <a:lnTo>
                    <a:pt x="64" y="193"/>
                  </a:lnTo>
                  <a:lnTo>
                    <a:pt x="63" y="194"/>
                  </a:lnTo>
                  <a:lnTo>
                    <a:pt x="62" y="194"/>
                  </a:lnTo>
                  <a:lnTo>
                    <a:pt x="61" y="194"/>
                  </a:lnTo>
                  <a:lnTo>
                    <a:pt x="61" y="193"/>
                  </a:lnTo>
                  <a:lnTo>
                    <a:pt x="60" y="193"/>
                  </a:lnTo>
                  <a:lnTo>
                    <a:pt x="60" y="192"/>
                  </a:lnTo>
                  <a:lnTo>
                    <a:pt x="60" y="191"/>
                  </a:lnTo>
                  <a:lnTo>
                    <a:pt x="60" y="190"/>
                  </a:lnTo>
                  <a:lnTo>
                    <a:pt x="59" y="190"/>
                  </a:lnTo>
                  <a:lnTo>
                    <a:pt x="59" y="189"/>
                  </a:lnTo>
                  <a:lnTo>
                    <a:pt x="58" y="189"/>
                  </a:lnTo>
                  <a:lnTo>
                    <a:pt x="58" y="188"/>
                  </a:lnTo>
                  <a:lnTo>
                    <a:pt x="58" y="186"/>
                  </a:lnTo>
                  <a:lnTo>
                    <a:pt x="57" y="186"/>
                  </a:lnTo>
                  <a:lnTo>
                    <a:pt x="55" y="186"/>
                  </a:lnTo>
                  <a:lnTo>
                    <a:pt x="55" y="185"/>
                  </a:lnTo>
                  <a:lnTo>
                    <a:pt x="55" y="184"/>
                  </a:lnTo>
                  <a:lnTo>
                    <a:pt x="54" y="184"/>
                  </a:lnTo>
                  <a:lnTo>
                    <a:pt x="53" y="184"/>
                  </a:lnTo>
                  <a:lnTo>
                    <a:pt x="52" y="184"/>
                  </a:lnTo>
                  <a:lnTo>
                    <a:pt x="52" y="183"/>
                  </a:lnTo>
                  <a:lnTo>
                    <a:pt x="51" y="183"/>
                  </a:lnTo>
                  <a:lnTo>
                    <a:pt x="51" y="182"/>
                  </a:lnTo>
                  <a:lnTo>
                    <a:pt x="51" y="181"/>
                  </a:lnTo>
                  <a:lnTo>
                    <a:pt x="52" y="182"/>
                  </a:lnTo>
                  <a:lnTo>
                    <a:pt x="52" y="181"/>
                  </a:lnTo>
                  <a:lnTo>
                    <a:pt x="53" y="180"/>
                  </a:lnTo>
                  <a:lnTo>
                    <a:pt x="54" y="178"/>
                  </a:lnTo>
                  <a:lnTo>
                    <a:pt x="54" y="180"/>
                  </a:lnTo>
                  <a:lnTo>
                    <a:pt x="55" y="180"/>
                  </a:lnTo>
                  <a:lnTo>
                    <a:pt x="55" y="178"/>
                  </a:lnTo>
                  <a:lnTo>
                    <a:pt x="55" y="177"/>
                  </a:lnTo>
                  <a:lnTo>
                    <a:pt x="57" y="177"/>
                  </a:lnTo>
                  <a:lnTo>
                    <a:pt x="57" y="176"/>
                  </a:lnTo>
                  <a:lnTo>
                    <a:pt x="57" y="175"/>
                  </a:lnTo>
                  <a:lnTo>
                    <a:pt x="54" y="173"/>
                  </a:lnTo>
                  <a:lnTo>
                    <a:pt x="53" y="173"/>
                  </a:lnTo>
                  <a:lnTo>
                    <a:pt x="52" y="173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49" y="173"/>
                  </a:lnTo>
                  <a:lnTo>
                    <a:pt x="46" y="175"/>
                  </a:lnTo>
                  <a:lnTo>
                    <a:pt x="45" y="175"/>
                  </a:lnTo>
                  <a:lnTo>
                    <a:pt x="45" y="174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5" y="172"/>
                  </a:lnTo>
                  <a:lnTo>
                    <a:pt x="43" y="172"/>
                  </a:lnTo>
                  <a:lnTo>
                    <a:pt x="41" y="169"/>
                  </a:lnTo>
                  <a:lnTo>
                    <a:pt x="38" y="169"/>
                  </a:lnTo>
                  <a:lnTo>
                    <a:pt x="37" y="169"/>
                  </a:lnTo>
                  <a:lnTo>
                    <a:pt x="33" y="167"/>
                  </a:lnTo>
                  <a:lnTo>
                    <a:pt x="32" y="167"/>
                  </a:lnTo>
                  <a:lnTo>
                    <a:pt x="31" y="168"/>
                  </a:lnTo>
                  <a:lnTo>
                    <a:pt x="31" y="167"/>
                  </a:lnTo>
                  <a:lnTo>
                    <a:pt x="29" y="166"/>
                  </a:lnTo>
                  <a:lnTo>
                    <a:pt x="29" y="165"/>
                  </a:lnTo>
                  <a:lnTo>
                    <a:pt x="28" y="165"/>
                  </a:lnTo>
                  <a:lnTo>
                    <a:pt x="28" y="164"/>
                  </a:lnTo>
                  <a:lnTo>
                    <a:pt x="28" y="163"/>
                  </a:lnTo>
                  <a:lnTo>
                    <a:pt x="28" y="161"/>
                  </a:lnTo>
                  <a:lnTo>
                    <a:pt x="28" y="160"/>
                  </a:lnTo>
                  <a:lnTo>
                    <a:pt x="27" y="160"/>
                  </a:lnTo>
                  <a:lnTo>
                    <a:pt x="26" y="160"/>
                  </a:lnTo>
                  <a:lnTo>
                    <a:pt x="26" y="159"/>
                  </a:lnTo>
                  <a:lnTo>
                    <a:pt x="25" y="159"/>
                  </a:lnTo>
                  <a:lnTo>
                    <a:pt x="25" y="160"/>
                  </a:lnTo>
                  <a:lnTo>
                    <a:pt x="24" y="160"/>
                  </a:lnTo>
                  <a:lnTo>
                    <a:pt x="24" y="159"/>
                  </a:lnTo>
                  <a:lnTo>
                    <a:pt x="22" y="159"/>
                  </a:lnTo>
                  <a:lnTo>
                    <a:pt x="22" y="158"/>
                  </a:lnTo>
                  <a:lnTo>
                    <a:pt x="22" y="159"/>
                  </a:lnTo>
                  <a:lnTo>
                    <a:pt x="20" y="159"/>
                  </a:lnTo>
                  <a:lnTo>
                    <a:pt x="20" y="160"/>
                  </a:lnTo>
                  <a:lnTo>
                    <a:pt x="22" y="160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22" y="165"/>
                  </a:lnTo>
                  <a:lnTo>
                    <a:pt x="18" y="165"/>
                  </a:lnTo>
                  <a:lnTo>
                    <a:pt x="17" y="165"/>
                  </a:lnTo>
                  <a:lnTo>
                    <a:pt x="17" y="164"/>
                  </a:lnTo>
                  <a:lnTo>
                    <a:pt x="18" y="163"/>
                  </a:lnTo>
                  <a:lnTo>
                    <a:pt x="19" y="159"/>
                  </a:lnTo>
                  <a:lnTo>
                    <a:pt x="20" y="157"/>
                  </a:lnTo>
                  <a:lnTo>
                    <a:pt x="20" y="156"/>
                  </a:lnTo>
                  <a:lnTo>
                    <a:pt x="20" y="155"/>
                  </a:lnTo>
                  <a:lnTo>
                    <a:pt x="22" y="155"/>
                  </a:lnTo>
                  <a:lnTo>
                    <a:pt x="22" y="153"/>
                  </a:lnTo>
                  <a:lnTo>
                    <a:pt x="22" y="152"/>
                  </a:lnTo>
                  <a:lnTo>
                    <a:pt x="22" y="151"/>
                  </a:lnTo>
                  <a:lnTo>
                    <a:pt x="22" y="150"/>
                  </a:lnTo>
                  <a:lnTo>
                    <a:pt x="22" y="149"/>
                  </a:lnTo>
                  <a:lnTo>
                    <a:pt x="22" y="148"/>
                  </a:lnTo>
                  <a:lnTo>
                    <a:pt x="22" y="147"/>
                  </a:lnTo>
                  <a:lnTo>
                    <a:pt x="20" y="147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20" y="142"/>
                  </a:lnTo>
                  <a:lnTo>
                    <a:pt x="20" y="141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7" y="140"/>
                  </a:lnTo>
                  <a:lnTo>
                    <a:pt x="17" y="139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5" y="132"/>
                  </a:lnTo>
                  <a:lnTo>
                    <a:pt x="14" y="131"/>
                  </a:lnTo>
                  <a:lnTo>
                    <a:pt x="12" y="131"/>
                  </a:lnTo>
                  <a:lnTo>
                    <a:pt x="12" y="130"/>
                  </a:lnTo>
                  <a:lnTo>
                    <a:pt x="12" y="129"/>
                  </a:lnTo>
                  <a:lnTo>
                    <a:pt x="11" y="127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12" y="124"/>
                  </a:lnTo>
                  <a:lnTo>
                    <a:pt x="14" y="124"/>
                  </a:lnTo>
                  <a:lnTo>
                    <a:pt x="14" y="123"/>
                  </a:lnTo>
                  <a:lnTo>
                    <a:pt x="14" y="122"/>
                  </a:lnTo>
                  <a:lnTo>
                    <a:pt x="14" y="119"/>
                  </a:lnTo>
                  <a:lnTo>
                    <a:pt x="15" y="119"/>
                  </a:lnTo>
                  <a:lnTo>
                    <a:pt x="15" y="118"/>
                  </a:lnTo>
                  <a:lnTo>
                    <a:pt x="15" y="117"/>
                  </a:lnTo>
                  <a:lnTo>
                    <a:pt x="16" y="116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4" y="113"/>
                  </a:lnTo>
                  <a:lnTo>
                    <a:pt x="15" y="111"/>
                  </a:lnTo>
                  <a:lnTo>
                    <a:pt x="14" y="111"/>
                  </a:lnTo>
                  <a:lnTo>
                    <a:pt x="15" y="110"/>
                  </a:lnTo>
                  <a:lnTo>
                    <a:pt x="15" y="109"/>
                  </a:lnTo>
                  <a:lnTo>
                    <a:pt x="14" y="109"/>
                  </a:lnTo>
                  <a:lnTo>
                    <a:pt x="12" y="108"/>
                  </a:lnTo>
                  <a:lnTo>
                    <a:pt x="11" y="108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1" y="101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1" y="98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1" y="94"/>
                  </a:lnTo>
                  <a:lnTo>
                    <a:pt x="10" y="93"/>
                  </a:lnTo>
                  <a:lnTo>
                    <a:pt x="9" y="93"/>
                  </a:lnTo>
                  <a:lnTo>
                    <a:pt x="8" y="92"/>
                  </a:lnTo>
                  <a:lnTo>
                    <a:pt x="8" y="91"/>
                  </a:lnTo>
                  <a:lnTo>
                    <a:pt x="7" y="90"/>
                  </a:lnTo>
                  <a:lnTo>
                    <a:pt x="6" y="89"/>
                  </a:lnTo>
                  <a:lnTo>
                    <a:pt x="3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5" y="77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6" y="71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7" y="65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5" y="48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0" y="48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3" y="40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16" y="35"/>
                  </a:lnTo>
                  <a:lnTo>
                    <a:pt x="22" y="33"/>
                  </a:lnTo>
                  <a:lnTo>
                    <a:pt x="28" y="31"/>
                  </a:lnTo>
                  <a:lnTo>
                    <a:pt x="33" y="30"/>
                  </a:lnTo>
                  <a:lnTo>
                    <a:pt x="38" y="29"/>
                  </a:lnTo>
                  <a:lnTo>
                    <a:pt x="43" y="26"/>
                  </a:lnTo>
                  <a:lnTo>
                    <a:pt x="46" y="25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3"/>
                  </a:lnTo>
                  <a:lnTo>
                    <a:pt x="53" y="22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4" y="19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8" y="15"/>
                  </a:lnTo>
                  <a:lnTo>
                    <a:pt x="59" y="14"/>
                  </a:lnTo>
                  <a:lnTo>
                    <a:pt x="60" y="13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0" y="10"/>
                  </a:lnTo>
                  <a:lnTo>
                    <a:pt x="72" y="8"/>
                  </a:lnTo>
                  <a:lnTo>
                    <a:pt x="79" y="5"/>
                  </a:lnTo>
                  <a:lnTo>
                    <a:pt x="89" y="2"/>
                  </a:lnTo>
                  <a:lnTo>
                    <a:pt x="93" y="1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2"/>
                  </a:lnTo>
                  <a:lnTo>
                    <a:pt x="114" y="7"/>
                  </a:lnTo>
                  <a:lnTo>
                    <a:pt x="117" y="9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9"/>
                  </a:lnTo>
                  <a:lnTo>
                    <a:pt x="114" y="8"/>
                  </a:lnTo>
                  <a:lnTo>
                    <a:pt x="113" y="7"/>
                  </a:lnTo>
                  <a:lnTo>
                    <a:pt x="112" y="6"/>
                  </a:lnTo>
                  <a:lnTo>
                    <a:pt x="111" y="6"/>
                  </a:lnTo>
                  <a:lnTo>
                    <a:pt x="110" y="5"/>
                  </a:lnTo>
                  <a:lnTo>
                    <a:pt x="109" y="4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4"/>
                  </a:lnTo>
                  <a:lnTo>
                    <a:pt x="106" y="5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7"/>
                  </a:lnTo>
                  <a:lnTo>
                    <a:pt x="107" y="8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10" y="10"/>
                  </a:lnTo>
                  <a:lnTo>
                    <a:pt x="110" y="13"/>
                  </a:lnTo>
                  <a:lnTo>
                    <a:pt x="110" y="14"/>
                  </a:lnTo>
                  <a:lnTo>
                    <a:pt x="110" y="16"/>
                  </a:lnTo>
                  <a:lnTo>
                    <a:pt x="110" y="17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2" y="19"/>
                  </a:lnTo>
                  <a:lnTo>
                    <a:pt x="113" y="19"/>
                  </a:lnTo>
                  <a:lnTo>
                    <a:pt x="113" y="21"/>
                  </a:lnTo>
                  <a:lnTo>
                    <a:pt x="118" y="22"/>
                  </a:lnTo>
                  <a:lnTo>
                    <a:pt x="119" y="22"/>
                  </a:lnTo>
                  <a:lnTo>
                    <a:pt x="120" y="22"/>
                  </a:lnTo>
                  <a:lnTo>
                    <a:pt x="121" y="22"/>
                  </a:lnTo>
                  <a:lnTo>
                    <a:pt x="130" y="21"/>
                  </a:lnTo>
                  <a:lnTo>
                    <a:pt x="132" y="19"/>
                  </a:lnTo>
                  <a:lnTo>
                    <a:pt x="133" y="19"/>
                  </a:lnTo>
                  <a:lnTo>
                    <a:pt x="133" y="18"/>
                  </a:lnTo>
                  <a:lnTo>
                    <a:pt x="136" y="17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45" y="18"/>
                  </a:lnTo>
                  <a:lnTo>
                    <a:pt x="154" y="18"/>
                  </a:lnTo>
                  <a:lnTo>
                    <a:pt x="162" y="19"/>
                  </a:lnTo>
                  <a:lnTo>
                    <a:pt x="169" y="19"/>
                  </a:lnTo>
                  <a:lnTo>
                    <a:pt x="178" y="19"/>
                  </a:lnTo>
                  <a:lnTo>
                    <a:pt x="188" y="21"/>
                  </a:lnTo>
                  <a:lnTo>
                    <a:pt x="195" y="21"/>
                  </a:lnTo>
                  <a:lnTo>
                    <a:pt x="201" y="22"/>
                  </a:lnTo>
                  <a:lnTo>
                    <a:pt x="208" y="22"/>
                  </a:lnTo>
                  <a:lnTo>
                    <a:pt x="213" y="22"/>
                  </a:lnTo>
                  <a:lnTo>
                    <a:pt x="214" y="22"/>
                  </a:lnTo>
                  <a:lnTo>
                    <a:pt x="215" y="21"/>
                  </a:lnTo>
                  <a:lnTo>
                    <a:pt x="215" y="19"/>
                  </a:lnTo>
                  <a:lnTo>
                    <a:pt x="216" y="19"/>
                  </a:lnTo>
                  <a:lnTo>
                    <a:pt x="218" y="21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21" y="22"/>
                  </a:lnTo>
                  <a:lnTo>
                    <a:pt x="221" y="23"/>
                  </a:lnTo>
                  <a:lnTo>
                    <a:pt x="221" y="24"/>
                  </a:lnTo>
                  <a:lnTo>
                    <a:pt x="222" y="24"/>
                  </a:lnTo>
                  <a:lnTo>
                    <a:pt x="223" y="24"/>
                  </a:lnTo>
                  <a:lnTo>
                    <a:pt x="225" y="25"/>
                  </a:lnTo>
                  <a:lnTo>
                    <a:pt x="227" y="26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1" y="30"/>
                  </a:lnTo>
                  <a:lnTo>
                    <a:pt x="231" y="31"/>
                  </a:lnTo>
                  <a:lnTo>
                    <a:pt x="232" y="32"/>
                  </a:lnTo>
                  <a:lnTo>
                    <a:pt x="232" y="33"/>
                  </a:lnTo>
                  <a:lnTo>
                    <a:pt x="232" y="34"/>
                  </a:lnTo>
                  <a:lnTo>
                    <a:pt x="232" y="35"/>
                  </a:lnTo>
                  <a:lnTo>
                    <a:pt x="232" y="37"/>
                  </a:lnTo>
                  <a:lnTo>
                    <a:pt x="231" y="37"/>
                  </a:lnTo>
                  <a:lnTo>
                    <a:pt x="231" y="38"/>
                  </a:lnTo>
                  <a:lnTo>
                    <a:pt x="232" y="38"/>
                  </a:lnTo>
                  <a:lnTo>
                    <a:pt x="232" y="39"/>
                  </a:lnTo>
                  <a:lnTo>
                    <a:pt x="232" y="40"/>
                  </a:lnTo>
                  <a:lnTo>
                    <a:pt x="232" y="41"/>
                  </a:lnTo>
                  <a:lnTo>
                    <a:pt x="233" y="42"/>
                  </a:lnTo>
                  <a:lnTo>
                    <a:pt x="233" y="43"/>
                  </a:lnTo>
                  <a:lnTo>
                    <a:pt x="233" y="46"/>
                  </a:lnTo>
                  <a:lnTo>
                    <a:pt x="233" y="47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2"/>
                  </a:lnTo>
                  <a:lnTo>
                    <a:pt x="236" y="59"/>
                  </a:lnTo>
                  <a:lnTo>
                    <a:pt x="238" y="61"/>
                  </a:lnTo>
                  <a:lnTo>
                    <a:pt x="239" y="63"/>
                  </a:lnTo>
                  <a:lnTo>
                    <a:pt x="239" y="67"/>
                  </a:lnTo>
                  <a:lnTo>
                    <a:pt x="240" y="68"/>
                  </a:lnTo>
                  <a:lnTo>
                    <a:pt x="240" y="69"/>
                  </a:lnTo>
                  <a:lnTo>
                    <a:pt x="241" y="71"/>
                  </a:lnTo>
                  <a:lnTo>
                    <a:pt x="241" y="72"/>
                  </a:lnTo>
                  <a:lnTo>
                    <a:pt x="242" y="72"/>
                  </a:lnTo>
                  <a:lnTo>
                    <a:pt x="242" y="73"/>
                  </a:lnTo>
                  <a:lnTo>
                    <a:pt x="242" y="74"/>
                  </a:lnTo>
                  <a:lnTo>
                    <a:pt x="241" y="74"/>
                  </a:lnTo>
                  <a:lnTo>
                    <a:pt x="241" y="75"/>
                  </a:lnTo>
                  <a:lnTo>
                    <a:pt x="241" y="76"/>
                  </a:lnTo>
                  <a:lnTo>
                    <a:pt x="242" y="77"/>
                  </a:lnTo>
                  <a:lnTo>
                    <a:pt x="242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2"/>
                  </a:lnTo>
                  <a:lnTo>
                    <a:pt x="242" y="83"/>
                  </a:lnTo>
                  <a:lnTo>
                    <a:pt x="242" y="88"/>
                  </a:lnTo>
                  <a:lnTo>
                    <a:pt x="243" y="89"/>
                  </a:lnTo>
                  <a:lnTo>
                    <a:pt x="242" y="91"/>
                  </a:lnTo>
                  <a:lnTo>
                    <a:pt x="241" y="92"/>
                  </a:lnTo>
                  <a:lnTo>
                    <a:pt x="238" y="94"/>
                  </a:lnTo>
                  <a:lnTo>
                    <a:pt x="234" y="96"/>
                  </a:lnTo>
                  <a:lnTo>
                    <a:pt x="232" y="97"/>
                  </a:lnTo>
                  <a:lnTo>
                    <a:pt x="230" y="99"/>
                  </a:lnTo>
                  <a:lnTo>
                    <a:pt x="226" y="104"/>
                  </a:lnTo>
                  <a:lnTo>
                    <a:pt x="225" y="105"/>
                  </a:lnTo>
                  <a:lnTo>
                    <a:pt x="224" y="107"/>
                  </a:lnTo>
                  <a:lnTo>
                    <a:pt x="224" y="108"/>
                  </a:lnTo>
                  <a:lnTo>
                    <a:pt x="225" y="108"/>
                  </a:lnTo>
                  <a:lnTo>
                    <a:pt x="225" y="109"/>
                  </a:lnTo>
                  <a:lnTo>
                    <a:pt x="224" y="109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30" y="111"/>
                  </a:lnTo>
                  <a:lnTo>
                    <a:pt x="231" y="113"/>
                  </a:lnTo>
                  <a:lnTo>
                    <a:pt x="231" y="111"/>
                  </a:lnTo>
                  <a:lnTo>
                    <a:pt x="231" y="113"/>
                  </a:lnTo>
                  <a:lnTo>
                    <a:pt x="232" y="113"/>
                  </a:lnTo>
                  <a:lnTo>
                    <a:pt x="232" y="111"/>
                  </a:lnTo>
                  <a:lnTo>
                    <a:pt x="232" y="113"/>
                  </a:lnTo>
                  <a:lnTo>
                    <a:pt x="233" y="114"/>
                  </a:lnTo>
                  <a:lnTo>
                    <a:pt x="233" y="115"/>
                  </a:lnTo>
                  <a:lnTo>
                    <a:pt x="234" y="115"/>
                  </a:lnTo>
                  <a:lnTo>
                    <a:pt x="235" y="115"/>
                  </a:lnTo>
                  <a:lnTo>
                    <a:pt x="235" y="116"/>
                  </a:lnTo>
                  <a:lnTo>
                    <a:pt x="235" y="117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5" y="122"/>
                  </a:lnTo>
                  <a:lnTo>
                    <a:pt x="235" y="124"/>
                  </a:lnTo>
                  <a:lnTo>
                    <a:pt x="235" y="125"/>
                  </a:lnTo>
                  <a:lnTo>
                    <a:pt x="234" y="125"/>
                  </a:lnTo>
                  <a:lnTo>
                    <a:pt x="235" y="126"/>
                  </a:lnTo>
                  <a:lnTo>
                    <a:pt x="235" y="127"/>
                  </a:lnTo>
                  <a:lnTo>
                    <a:pt x="234" y="129"/>
                  </a:lnTo>
                  <a:lnTo>
                    <a:pt x="234" y="130"/>
                  </a:lnTo>
                  <a:lnTo>
                    <a:pt x="233" y="130"/>
                  </a:lnTo>
                  <a:lnTo>
                    <a:pt x="233" y="131"/>
                  </a:lnTo>
                  <a:lnTo>
                    <a:pt x="234" y="131"/>
                  </a:lnTo>
                  <a:lnTo>
                    <a:pt x="234" y="132"/>
                  </a:lnTo>
                  <a:lnTo>
                    <a:pt x="233" y="132"/>
                  </a:lnTo>
                  <a:lnTo>
                    <a:pt x="234" y="132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3" y="135"/>
                  </a:lnTo>
                  <a:lnTo>
                    <a:pt x="233" y="136"/>
                  </a:lnTo>
                  <a:lnTo>
                    <a:pt x="234" y="138"/>
                  </a:lnTo>
                  <a:lnTo>
                    <a:pt x="235" y="138"/>
                  </a:lnTo>
                  <a:lnTo>
                    <a:pt x="235" y="139"/>
                  </a:lnTo>
                  <a:lnTo>
                    <a:pt x="235" y="140"/>
                  </a:lnTo>
                  <a:lnTo>
                    <a:pt x="236" y="140"/>
                  </a:lnTo>
                  <a:lnTo>
                    <a:pt x="235" y="141"/>
                  </a:lnTo>
                  <a:lnTo>
                    <a:pt x="236" y="141"/>
                  </a:lnTo>
                  <a:lnTo>
                    <a:pt x="236" y="142"/>
                  </a:lnTo>
                  <a:lnTo>
                    <a:pt x="238" y="143"/>
                  </a:lnTo>
                  <a:lnTo>
                    <a:pt x="236" y="143"/>
                  </a:lnTo>
                  <a:lnTo>
                    <a:pt x="236" y="144"/>
                  </a:lnTo>
                  <a:lnTo>
                    <a:pt x="236" y="146"/>
                  </a:lnTo>
                  <a:lnTo>
                    <a:pt x="235" y="146"/>
                  </a:lnTo>
                  <a:lnTo>
                    <a:pt x="235" y="147"/>
                  </a:lnTo>
                  <a:lnTo>
                    <a:pt x="236" y="148"/>
                  </a:lnTo>
                  <a:lnTo>
                    <a:pt x="239" y="150"/>
                  </a:lnTo>
                  <a:lnTo>
                    <a:pt x="239" y="151"/>
                  </a:lnTo>
                  <a:lnTo>
                    <a:pt x="240" y="152"/>
                  </a:lnTo>
                  <a:lnTo>
                    <a:pt x="241" y="153"/>
                  </a:lnTo>
                  <a:lnTo>
                    <a:pt x="241" y="155"/>
                  </a:lnTo>
                  <a:lnTo>
                    <a:pt x="242" y="156"/>
                  </a:lnTo>
                  <a:lnTo>
                    <a:pt x="242" y="157"/>
                  </a:lnTo>
                  <a:lnTo>
                    <a:pt x="242" y="158"/>
                  </a:lnTo>
                  <a:lnTo>
                    <a:pt x="242" y="159"/>
                  </a:lnTo>
                  <a:lnTo>
                    <a:pt x="243" y="159"/>
                  </a:lnTo>
                  <a:lnTo>
                    <a:pt x="243" y="160"/>
                  </a:lnTo>
                  <a:lnTo>
                    <a:pt x="243" y="161"/>
                  </a:lnTo>
                  <a:lnTo>
                    <a:pt x="244" y="161"/>
                  </a:lnTo>
                  <a:lnTo>
                    <a:pt x="245" y="164"/>
                  </a:lnTo>
                  <a:lnTo>
                    <a:pt x="248" y="165"/>
                  </a:lnTo>
                  <a:lnTo>
                    <a:pt x="248" y="166"/>
                  </a:lnTo>
                  <a:lnTo>
                    <a:pt x="247" y="166"/>
                  </a:lnTo>
                  <a:lnTo>
                    <a:pt x="245" y="166"/>
                  </a:lnTo>
                  <a:lnTo>
                    <a:pt x="244" y="166"/>
                  </a:lnTo>
                  <a:lnTo>
                    <a:pt x="243" y="167"/>
                  </a:lnTo>
                  <a:lnTo>
                    <a:pt x="244" y="168"/>
                  </a:lnTo>
                  <a:lnTo>
                    <a:pt x="245" y="168"/>
                  </a:lnTo>
                  <a:lnTo>
                    <a:pt x="245" y="169"/>
                  </a:lnTo>
                  <a:lnTo>
                    <a:pt x="245" y="171"/>
                  </a:lnTo>
                  <a:lnTo>
                    <a:pt x="247" y="171"/>
                  </a:lnTo>
                  <a:lnTo>
                    <a:pt x="247" y="172"/>
                  </a:lnTo>
                  <a:lnTo>
                    <a:pt x="247" y="173"/>
                  </a:lnTo>
                  <a:lnTo>
                    <a:pt x="248" y="174"/>
                  </a:lnTo>
                  <a:lnTo>
                    <a:pt x="247" y="175"/>
                  </a:lnTo>
                  <a:lnTo>
                    <a:pt x="247" y="176"/>
                  </a:lnTo>
                  <a:lnTo>
                    <a:pt x="247" y="177"/>
                  </a:lnTo>
                  <a:lnTo>
                    <a:pt x="248" y="177"/>
                  </a:lnTo>
                  <a:lnTo>
                    <a:pt x="247" y="177"/>
                  </a:lnTo>
                  <a:lnTo>
                    <a:pt x="247" y="178"/>
                  </a:lnTo>
                  <a:lnTo>
                    <a:pt x="244" y="180"/>
                  </a:lnTo>
                  <a:lnTo>
                    <a:pt x="244" y="181"/>
                  </a:lnTo>
                  <a:lnTo>
                    <a:pt x="244" y="182"/>
                  </a:lnTo>
                  <a:lnTo>
                    <a:pt x="244" y="183"/>
                  </a:lnTo>
                  <a:lnTo>
                    <a:pt x="243" y="183"/>
                  </a:lnTo>
                  <a:lnTo>
                    <a:pt x="239" y="183"/>
                  </a:lnTo>
                  <a:lnTo>
                    <a:pt x="238" y="183"/>
                  </a:lnTo>
                  <a:lnTo>
                    <a:pt x="238" y="184"/>
                  </a:lnTo>
                  <a:lnTo>
                    <a:pt x="236" y="184"/>
                  </a:lnTo>
                  <a:lnTo>
                    <a:pt x="236" y="185"/>
                  </a:lnTo>
                  <a:lnTo>
                    <a:pt x="235" y="186"/>
                  </a:lnTo>
                  <a:lnTo>
                    <a:pt x="234" y="189"/>
                  </a:lnTo>
                  <a:lnTo>
                    <a:pt x="233" y="189"/>
                  </a:lnTo>
                  <a:lnTo>
                    <a:pt x="232" y="190"/>
                  </a:lnTo>
                  <a:lnTo>
                    <a:pt x="231" y="191"/>
                  </a:lnTo>
                  <a:lnTo>
                    <a:pt x="225" y="197"/>
                  </a:lnTo>
                  <a:lnTo>
                    <a:pt x="224" y="198"/>
                  </a:lnTo>
                  <a:lnTo>
                    <a:pt x="223" y="199"/>
                  </a:lnTo>
                  <a:lnTo>
                    <a:pt x="223" y="200"/>
                  </a:lnTo>
                  <a:lnTo>
                    <a:pt x="219" y="203"/>
                  </a:lnTo>
                  <a:lnTo>
                    <a:pt x="218" y="205"/>
                  </a:lnTo>
                  <a:lnTo>
                    <a:pt x="218" y="206"/>
                  </a:lnTo>
                  <a:lnTo>
                    <a:pt x="218" y="207"/>
                  </a:lnTo>
                  <a:lnTo>
                    <a:pt x="217" y="207"/>
                  </a:lnTo>
                  <a:lnTo>
                    <a:pt x="216" y="210"/>
                  </a:lnTo>
                  <a:lnTo>
                    <a:pt x="215" y="210"/>
                  </a:lnTo>
                  <a:lnTo>
                    <a:pt x="214" y="210"/>
                  </a:lnTo>
                  <a:lnTo>
                    <a:pt x="214" y="211"/>
                  </a:lnTo>
                  <a:lnTo>
                    <a:pt x="214" y="213"/>
                  </a:lnTo>
                  <a:lnTo>
                    <a:pt x="212" y="215"/>
                  </a:lnTo>
                  <a:lnTo>
                    <a:pt x="210" y="216"/>
                  </a:lnTo>
                  <a:lnTo>
                    <a:pt x="212" y="218"/>
                  </a:lnTo>
                  <a:lnTo>
                    <a:pt x="212" y="221"/>
                  </a:lnTo>
                  <a:lnTo>
                    <a:pt x="213" y="222"/>
                  </a:lnTo>
                  <a:lnTo>
                    <a:pt x="213" y="223"/>
                  </a:lnTo>
                  <a:lnTo>
                    <a:pt x="214" y="226"/>
                  </a:lnTo>
                  <a:lnTo>
                    <a:pt x="213" y="227"/>
                  </a:lnTo>
                  <a:lnTo>
                    <a:pt x="213" y="228"/>
                  </a:lnTo>
                  <a:lnTo>
                    <a:pt x="213" y="230"/>
                  </a:lnTo>
                  <a:lnTo>
                    <a:pt x="212" y="230"/>
                  </a:lnTo>
                  <a:lnTo>
                    <a:pt x="212" y="231"/>
                  </a:lnTo>
                  <a:lnTo>
                    <a:pt x="213" y="231"/>
                  </a:lnTo>
                  <a:lnTo>
                    <a:pt x="214" y="231"/>
                  </a:lnTo>
                  <a:lnTo>
                    <a:pt x="214" y="232"/>
                  </a:lnTo>
                  <a:lnTo>
                    <a:pt x="215" y="233"/>
                  </a:lnTo>
                  <a:lnTo>
                    <a:pt x="216" y="233"/>
                  </a:lnTo>
                  <a:lnTo>
                    <a:pt x="216" y="234"/>
                  </a:lnTo>
                  <a:lnTo>
                    <a:pt x="216" y="235"/>
                  </a:lnTo>
                  <a:lnTo>
                    <a:pt x="216" y="236"/>
                  </a:lnTo>
                  <a:lnTo>
                    <a:pt x="215" y="236"/>
                  </a:lnTo>
                  <a:lnTo>
                    <a:pt x="214" y="235"/>
                  </a:lnTo>
                  <a:lnTo>
                    <a:pt x="213" y="235"/>
                  </a:lnTo>
                  <a:lnTo>
                    <a:pt x="212" y="235"/>
                  </a:lnTo>
                  <a:lnTo>
                    <a:pt x="210" y="235"/>
                  </a:lnTo>
                  <a:lnTo>
                    <a:pt x="210" y="234"/>
                  </a:lnTo>
                  <a:lnTo>
                    <a:pt x="209" y="234"/>
                  </a:lnTo>
                  <a:lnTo>
                    <a:pt x="209" y="233"/>
                  </a:lnTo>
                  <a:lnTo>
                    <a:pt x="208" y="234"/>
                  </a:lnTo>
                  <a:lnTo>
                    <a:pt x="207" y="233"/>
                  </a:lnTo>
                  <a:lnTo>
                    <a:pt x="206" y="233"/>
                  </a:lnTo>
                  <a:lnTo>
                    <a:pt x="205" y="233"/>
                  </a:lnTo>
                  <a:lnTo>
                    <a:pt x="204" y="232"/>
                  </a:lnTo>
                  <a:lnTo>
                    <a:pt x="202" y="232"/>
                  </a:lnTo>
                  <a:lnTo>
                    <a:pt x="201" y="232"/>
                  </a:lnTo>
                  <a:lnTo>
                    <a:pt x="200" y="232"/>
                  </a:lnTo>
                  <a:lnTo>
                    <a:pt x="200" y="231"/>
                  </a:lnTo>
                  <a:lnTo>
                    <a:pt x="200" y="230"/>
                  </a:lnTo>
                  <a:lnTo>
                    <a:pt x="199" y="231"/>
                  </a:lnTo>
                  <a:lnTo>
                    <a:pt x="199" y="230"/>
                  </a:lnTo>
                  <a:lnTo>
                    <a:pt x="198" y="230"/>
                  </a:lnTo>
                  <a:lnTo>
                    <a:pt x="196" y="230"/>
                  </a:lnTo>
                  <a:lnTo>
                    <a:pt x="196" y="228"/>
                  </a:lnTo>
                  <a:lnTo>
                    <a:pt x="196" y="227"/>
                  </a:lnTo>
                  <a:lnTo>
                    <a:pt x="195" y="226"/>
                  </a:lnTo>
                  <a:lnTo>
                    <a:pt x="195" y="225"/>
                  </a:lnTo>
                  <a:lnTo>
                    <a:pt x="193" y="224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3"/>
                  </a:lnTo>
                  <a:lnTo>
                    <a:pt x="189" y="223"/>
                  </a:lnTo>
                  <a:lnTo>
                    <a:pt x="189" y="224"/>
                  </a:lnTo>
                  <a:lnTo>
                    <a:pt x="189" y="223"/>
                  </a:lnTo>
                  <a:lnTo>
                    <a:pt x="188" y="222"/>
                  </a:lnTo>
                  <a:lnTo>
                    <a:pt x="187" y="222"/>
                  </a:lnTo>
                  <a:lnTo>
                    <a:pt x="186" y="221"/>
                  </a:lnTo>
                  <a:lnTo>
                    <a:pt x="183" y="221"/>
                  </a:lnTo>
                  <a:lnTo>
                    <a:pt x="182" y="221"/>
                  </a:lnTo>
                  <a:lnTo>
                    <a:pt x="181" y="221"/>
                  </a:lnTo>
                  <a:lnTo>
                    <a:pt x="179" y="221"/>
                  </a:lnTo>
                  <a:lnTo>
                    <a:pt x="176" y="219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4" y="222"/>
                  </a:lnTo>
                  <a:lnTo>
                    <a:pt x="174" y="221"/>
                  </a:lnTo>
                  <a:lnTo>
                    <a:pt x="173" y="221"/>
                  </a:lnTo>
                  <a:lnTo>
                    <a:pt x="172" y="221"/>
                  </a:lnTo>
                  <a:lnTo>
                    <a:pt x="171" y="222"/>
                  </a:lnTo>
                  <a:lnTo>
                    <a:pt x="172" y="222"/>
                  </a:lnTo>
                  <a:lnTo>
                    <a:pt x="172" y="223"/>
                  </a:lnTo>
                  <a:lnTo>
                    <a:pt x="171" y="223"/>
                  </a:lnTo>
                  <a:lnTo>
                    <a:pt x="170" y="224"/>
                  </a:lnTo>
                  <a:lnTo>
                    <a:pt x="170" y="225"/>
                  </a:lnTo>
                  <a:lnTo>
                    <a:pt x="169" y="225"/>
                  </a:lnTo>
                  <a:lnTo>
                    <a:pt x="169" y="226"/>
                  </a:lnTo>
                  <a:lnTo>
                    <a:pt x="167" y="225"/>
                  </a:lnTo>
                  <a:lnTo>
                    <a:pt x="166" y="224"/>
                  </a:lnTo>
                  <a:lnTo>
                    <a:pt x="165" y="224"/>
                  </a:lnTo>
                  <a:lnTo>
                    <a:pt x="163" y="222"/>
                  </a:lnTo>
                  <a:lnTo>
                    <a:pt x="162" y="222"/>
                  </a:lnTo>
                  <a:lnTo>
                    <a:pt x="161" y="222"/>
                  </a:lnTo>
                  <a:lnTo>
                    <a:pt x="159" y="222"/>
                  </a:lnTo>
                  <a:lnTo>
                    <a:pt x="159" y="223"/>
                  </a:lnTo>
                  <a:lnTo>
                    <a:pt x="158" y="223"/>
                  </a:lnTo>
                  <a:lnTo>
                    <a:pt x="156" y="222"/>
                  </a:lnTo>
                  <a:lnTo>
                    <a:pt x="155" y="222"/>
                  </a:lnTo>
                  <a:lnTo>
                    <a:pt x="154" y="222"/>
                  </a:lnTo>
                  <a:lnTo>
                    <a:pt x="153" y="222"/>
                  </a:lnTo>
                  <a:lnTo>
                    <a:pt x="153" y="223"/>
                  </a:lnTo>
                  <a:lnTo>
                    <a:pt x="153" y="224"/>
                  </a:lnTo>
                  <a:lnTo>
                    <a:pt x="150" y="224"/>
                  </a:lnTo>
                  <a:lnTo>
                    <a:pt x="149" y="225"/>
                  </a:lnTo>
                  <a:lnTo>
                    <a:pt x="148" y="225"/>
                  </a:lnTo>
                  <a:lnTo>
                    <a:pt x="148" y="226"/>
                  </a:lnTo>
                  <a:lnTo>
                    <a:pt x="148" y="227"/>
                  </a:lnTo>
                  <a:lnTo>
                    <a:pt x="147" y="227"/>
                  </a:lnTo>
                  <a:lnTo>
                    <a:pt x="147" y="228"/>
                  </a:lnTo>
                  <a:lnTo>
                    <a:pt x="147" y="230"/>
                  </a:lnTo>
                  <a:lnTo>
                    <a:pt x="146" y="230"/>
                  </a:lnTo>
                  <a:lnTo>
                    <a:pt x="145" y="228"/>
                  </a:lnTo>
                  <a:lnTo>
                    <a:pt x="144" y="228"/>
                  </a:lnTo>
                  <a:lnTo>
                    <a:pt x="143" y="228"/>
                  </a:lnTo>
                  <a:lnTo>
                    <a:pt x="143" y="230"/>
                  </a:lnTo>
                  <a:lnTo>
                    <a:pt x="141" y="230"/>
                  </a:lnTo>
                  <a:lnTo>
                    <a:pt x="140" y="230"/>
                  </a:lnTo>
                  <a:lnTo>
                    <a:pt x="139" y="230"/>
                  </a:lnTo>
                  <a:lnTo>
                    <a:pt x="139" y="228"/>
                  </a:lnTo>
                  <a:lnTo>
                    <a:pt x="140" y="227"/>
                  </a:lnTo>
                  <a:lnTo>
                    <a:pt x="140" y="226"/>
                  </a:lnTo>
                  <a:lnTo>
                    <a:pt x="140" y="225"/>
                  </a:lnTo>
                  <a:lnTo>
                    <a:pt x="140" y="223"/>
                  </a:lnTo>
                  <a:lnTo>
                    <a:pt x="140" y="222"/>
                  </a:lnTo>
                  <a:lnTo>
                    <a:pt x="139" y="222"/>
                  </a:lnTo>
                  <a:lnTo>
                    <a:pt x="138" y="222"/>
                  </a:lnTo>
                  <a:lnTo>
                    <a:pt x="136" y="222"/>
                  </a:lnTo>
                  <a:lnTo>
                    <a:pt x="136" y="221"/>
                  </a:lnTo>
                  <a:lnTo>
                    <a:pt x="137" y="219"/>
                  </a:lnTo>
                  <a:lnTo>
                    <a:pt x="136" y="219"/>
                  </a:lnTo>
                  <a:lnTo>
                    <a:pt x="135" y="219"/>
                  </a:lnTo>
                  <a:lnTo>
                    <a:pt x="133" y="218"/>
                  </a:lnTo>
                  <a:lnTo>
                    <a:pt x="133" y="216"/>
                  </a:lnTo>
                  <a:lnTo>
                    <a:pt x="133" y="215"/>
                  </a:lnTo>
                  <a:lnTo>
                    <a:pt x="132" y="215"/>
                  </a:lnTo>
                  <a:lnTo>
                    <a:pt x="132" y="214"/>
                  </a:lnTo>
                  <a:lnTo>
                    <a:pt x="131" y="214"/>
                  </a:lnTo>
                  <a:lnTo>
                    <a:pt x="129" y="216"/>
                  </a:lnTo>
                  <a:lnTo>
                    <a:pt x="129" y="217"/>
                  </a:lnTo>
                  <a:lnTo>
                    <a:pt x="128" y="217"/>
                  </a:lnTo>
                  <a:lnTo>
                    <a:pt x="127" y="217"/>
                  </a:lnTo>
                  <a:lnTo>
                    <a:pt x="126" y="218"/>
                  </a:lnTo>
                  <a:lnTo>
                    <a:pt x="126" y="219"/>
                  </a:lnTo>
                  <a:lnTo>
                    <a:pt x="126" y="221"/>
                  </a:lnTo>
                  <a:lnTo>
                    <a:pt x="124" y="222"/>
                  </a:lnTo>
                  <a:lnTo>
                    <a:pt x="123" y="222"/>
                  </a:lnTo>
                  <a:lnTo>
                    <a:pt x="122" y="222"/>
                  </a:lnTo>
                  <a:lnTo>
                    <a:pt x="121" y="222"/>
                  </a:lnTo>
                  <a:lnTo>
                    <a:pt x="120" y="222"/>
                  </a:lnTo>
                  <a:lnTo>
                    <a:pt x="120" y="221"/>
                  </a:lnTo>
                  <a:lnTo>
                    <a:pt x="120" y="219"/>
                  </a:lnTo>
                  <a:lnTo>
                    <a:pt x="120" y="218"/>
                  </a:lnTo>
                  <a:lnTo>
                    <a:pt x="119" y="217"/>
                  </a:lnTo>
                  <a:lnTo>
                    <a:pt x="117" y="21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9">
              <a:extLst>
                <a:ext uri="{FF2B5EF4-FFF2-40B4-BE49-F238E27FC236}">
                  <a16:creationId xmlns:a16="http://schemas.microsoft.com/office/drawing/2014/main" id="{DDF3D2E4-114A-46F4-DC5F-B8EA0AE1F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7313" y="3675063"/>
              <a:ext cx="709613" cy="474663"/>
            </a:xfrm>
            <a:custGeom>
              <a:avLst/>
              <a:gdLst>
                <a:gd name="T0" fmla="*/ 267 w 447"/>
                <a:gd name="T1" fmla="*/ 4 h 299"/>
                <a:gd name="T2" fmla="*/ 293 w 447"/>
                <a:gd name="T3" fmla="*/ 5 h 299"/>
                <a:gd name="T4" fmla="*/ 299 w 447"/>
                <a:gd name="T5" fmla="*/ 30 h 299"/>
                <a:gd name="T6" fmla="*/ 314 w 447"/>
                <a:gd name="T7" fmla="*/ 47 h 299"/>
                <a:gd name="T8" fmla="*/ 330 w 447"/>
                <a:gd name="T9" fmla="*/ 66 h 299"/>
                <a:gd name="T10" fmla="*/ 351 w 447"/>
                <a:gd name="T11" fmla="*/ 83 h 299"/>
                <a:gd name="T12" fmla="*/ 383 w 447"/>
                <a:gd name="T13" fmla="*/ 84 h 299"/>
                <a:gd name="T14" fmla="*/ 408 w 447"/>
                <a:gd name="T15" fmla="*/ 95 h 299"/>
                <a:gd name="T16" fmla="*/ 438 w 447"/>
                <a:gd name="T17" fmla="*/ 111 h 299"/>
                <a:gd name="T18" fmla="*/ 439 w 447"/>
                <a:gd name="T19" fmla="*/ 130 h 299"/>
                <a:gd name="T20" fmla="*/ 440 w 447"/>
                <a:gd name="T21" fmla="*/ 150 h 299"/>
                <a:gd name="T22" fmla="*/ 437 w 447"/>
                <a:gd name="T23" fmla="*/ 176 h 299"/>
                <a:gd name="T24" fmla="*/ 400 w 447"/>
                <a:gd name="T25" fmla="*/ 188 h 299"/>
                <a:gd name="T26" fmla="*/ 387 w 447"/>
                <a:gd name="T27" fmla="*/ 203 h 299"/>
                <a:gd name="T28" fmla="*/ 363 w 447"/>
                <a:gd name="T29" fmla="*/ 214 h 299"/>
                <a:gd name="T30" fmla="*/ 330 w 447"/>
                <a:gd name="T31" fmla="*/ 228 h 299"/>
                <a:gd name="T32" fmla="*/ 326 w 447"/>
                <a:gd name="T33" fmla="*/ 226 h 299"/>
                <a:gd name="T34" fmla="*/ 331 w 447"/>
                <a:gd name="T35" fmla="*/ 268 h 299"/>
                <a:gd name="T36" fmla="*/ 360 w 447"/>
                <a:gd name="T37" fmla="*/ 264 h 299"/>
                <a:gd name="T38" fmla="*/ 339 w 447"/>
                <a:gd name="T39" fmla="*/ 277 h 299"/>
                <a:gd name="T40" fmla="*/ 316 w 447"/>
                <a:gd name="T41" fmla="*/ 284 h 299"/>
                <a:gd name="T42" fmla="*/ 288 w 447"/>
                <a:gd name="T43" fmla="*/ 298 h 299"/>
                <a:gd name="T44" fmla="*/ 284 w 447"/>
                <a:gd name="T45" fmla="*/ 276 h 299"/>
                <a:gd name="T46" fmla="*/ 257 w 447"/>
                <a:gd name="T47" fmla="*/ 263 h 299"/>
                <a:gd name="T48" fmla="*/ 286 w 447"/>
                <a:gd name="T49" fmla="*/ 247 h 299"/>
                <a:gd name="T50" fmla="*/ 277 w 447"/>
                <a:gd name="T51" fmla="*/ 239 h 299"/>
                <a:gd name="T52" fmla="*/ 250 w 447"/>
                <a:gd name="T53" fmla="*/ 235 h 299"/>
                <a:gd name="T54" fmla="*/ 236 w 447"/>
                <a:gd name="T55" fmla="*/ 226 h 299"/>
                <a:gd name="T56" fmla="*/ 258 w 447"/>
                <a:gd name="T57" fmla="*/ 220 h 299"/>
                <a:gd name="T58" fmla="*/ 242 w 447"/>
                <a:gd name="T59" fmla="*/ 205 h 299"/>
                <a:gd name="T60" fmla="*/ 244 w 447"/>
                <a:gd name="T61" fmla="*/ 210 h 299"/>
                <a:gd name="T62" fmla="*/ 234 w 447"/>
                <a:gd name="T63" fmla="*/ 214 h 299"/>
                <a:gd name="T64" fmla="*/ 215 w 447"/>
                <a:gd name="T65" fmla="*/ 222 h 299"/>
                <a:gd name="T66" fmla="*/ 196 w 447"/>
                <a:gd name="T67" fmla="*/ 248 h 299"/>
                <a:gd name="T68" fmla="*/ 187 w 447"/>
                <a:gd name="T69" fmla="*/ 248 h 299"/>
                <a:gd name="T70" fmla="*/ 189 w 447"/>
                <a:gd name="T71" fmla="*/ 265 h 299"/>
                <a:gd name="T72" fmla="*/ 167 w 447"/>
                <a:gd name="T73" fmla="*/ 267 h 299"/>
                <a:gd name="T74" fmla="*/ 158 w 447"/>
                <a:gd name="T75" fmla="*/ 255 h 299"/>
                <a:gd name="T76" fmla="*/ 168 w 447"/>
                <a:gd name="T77" fmla="*/ 232 h 299"/>
                <a:gd name="T78" fmla="*/ 182 w 447"/>
                <a:gd name="T79" fmla="*/ 226 h 299"/>
                <a:gd name="T80" fmla="*/ 194 w 447"/>
                <a:gd name="T81" fmla="*/ 221 h 299"/>
                <a:gd name="T82" fmla="*/ 184 w 447"/>
                <a:gd name="T83" fmla="*/ 197 h 299"/>
                <a:gd name="T84" fmla="*/ 175 w 447"/>
                <a:gd name="T85" fmla="*/ 183 h 299"/>
                <a:gd name="T86" fmla="*/ 162 w 447"/>
                <a:gd name="T87" fmla="*/ 164 h 299"/>
                <a:gd name="T88" fmla="*/ 144 w 447"/>
                <a:gd name="T89" fmla="*/ 156 h 299"/>
                <a:gd name="T90" fmla="*/ 116 w 447"/>
                <a:gd name="T91" fmla="*/ 155 h 299"/>
                <a:gd name="T92" fmla="*/ 97 w 447"/>
                <a:gd name="T93" fmla="*/ 170 h 299"/>
                <a:gd name="T94" fmla="*/ 54 w 447"/>
                <a:gd name="T95" fmla="*/ 172 h 299"/>
                <a:gd name="T96" fmla="*/ 23 w 447"/>
                <a:gd name="T97" fmla="*/ 170 h 299"/>
                <a:gd name="T98" fmla="*/ 2 w 447"/>
                <a:gd name="T99" fmla="*/ 154 h 299"/>
                <a:gd name="T100" fmla="*/ 12 w 447"/>
                <a:gd name="T101" fmla="*/ 129 h 299"/>
                <a:gd name="T102" fmla="*/ 16 w 447"/>
                <a:gd name="T103" fmla="*/ 105 h 299"/>
                <a:gd name="T104" fmla="*/ 49 w 447"/>
                <a:gd name="T105" fmla="*/ 72 h 299"/>
                <a:gd name="T106" fmla="*/ 43 w 447"/>
                <a:gd name="T107" fmla="*/ 50 h 299"/>
                <a:gd name="T108" fmla="*/ 46 w 447"/>
                <a:gd name="T109" fmla="*/ 31 h 299"/>
                <a:gd name="T110" fmla="*/ 118 w 447"/>
                <a:gd name="T111" fmla="*/ 25 h 299"/>
                <a:gd name="T112" fmla="*/ 141 w 447"/>
                <a:gd name="T113" fmla="*/ 30 h 299"/>
                <a:gd name="T114" fmla="*/ 164 w 447"/>
                <a:gd name="T115" fmla="*/ 38 h 299"/>
                <a:gd name="T116" fmla="*/ 182 w 447"/>
                <a:gd name="T117" fmla="*/ 38 h 299"/>
                <a:gd name="T118" fmla="*/ 207 w 447"/>
                <a:gd name="T119" fmla="*/ 44 h 299"/>
                <a:gd name="T120" fmla="*/ 211 w 447"/>
                <a:gd name="T121" fmla="*/ 26 h 299"/>
                <a:gd name="T122" fmla="*/ 232 w 447"/>
                <a:gd name="T123" fmla="*/ 10 h 299"/>
                <a:gd name="T124" fmla="*/ 247 w 447"/>
                <a:gd name="T125" fmla="*/ 23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7" h="299">
                  <a:moveTo>
                    <a:pt x="239" y="10"/>
                  </a:moveTo>
                  <a:lnTo>
                    <a:pt x="241" y="10"/>
                  </a:lnTo>
                  <a:lnTo>
                    <a:pt x="242" y="11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4" y="12"/>
                  </a:lnTo>
                  <a:lnTo>
                    <a:pt x="245" y="12"/>
                  </a:lnTo>
                  <a:lnTo>
                    <a:pt x="247" y="12"/>
                  </a:lnTo>
                  <a:lnTo>
                    <a:pt x="248" y="12"/>
                  </a:lnTo>
                  <a:lnTo>
                    <a:pt x="251" y="11"/>
                  </a:lnTo>
                  <a:lnTo>
                    <a:pt x="252" y="10"/>
                  </a:lnTo>
                  <a:lnTo>
                    <a:pt x="252" y="9"/>
                  </a:lnTo>
                  <a:lnTo>
                    <a:pt x="253" y="6"/>
                  </a:lnTo>
                  <a:lnTo>
                    <a:pt x="253" y="5"/>
                  </a:lnTo>
                  <a:lnTo>
                    <a:pt x="253" y="4"/>
                  </a:lnTo>
                  <a:lnTo>
                    <a:pt x="254" y="4"/>
                  </a:lnTo>
                  <a:lnTo>
                    <a:pt x="253" y="3"/>
                  </a:lnTo>
                  <a:lnTo>
                    <a:pt x="253" y="1"/>
                  </a:lnTo>
                  <a:lnTo>
                    <a:pt x="254" y="1"/>
                  </a:lnTo>
                  <a:lnTo>
                    <a:pt x="257" y="2"/>
                  </a:lnTo>
                  <a:lnTo>
                    <a:pt x="258" y="2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5" y="3"/>
                  </a:lnTo>
                  <a:lnTo>
                    <a:pt x="266" y="3"/>
                  </a:lnTo>
                  <a:lnTo>
                    <a:pt x="266" y="4"/>
                  </a:lnTo>
                  <a:lnTo>
                    <a:pt x="267" y="4"/>
                  </a:lnTo>
                  <a:lnTo>
                    <a:pt x="268" y="4"/>
                  </a:lnTo>
                  <a:lnTo>
                    <a:pt x="270" y="2"/>
                  </a:lnTo>
                  <a:lnTo>
                    <a:pt x="271" y="2"/>
                  </a:lnTo>
                  <a:lnTo>
                    <a:pt x="273" y="1"/>
                  </a:lnTo>
                  <a:lnTo>
                    <a:pt x="274" y="1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79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2" y="1"/>
                  </a:lnTo>
                  <a:lnTo>
                    <a:pt x="282" y="2"/>
                  </a:lnTo>
                  <a:lnTo>
                    <a:pt x="283" y="3"/>
                  </a:lnTo>
                  <a:lnTo>
                    <a:pt x="285" y="1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89" y="1"/>
                  </a:lnTo>
                  <a:lnTo>
                    <a:pt x="291" y="1"/>
                  </a:lnTo>
                  <a:lnTo>
                    <a:pt x="291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3" y="4"/>
                  </a:lnTo>
                  <a:lnTo>
                    <a:pt x="293" y="5"/>
                  </a:lnTo>
                  <a:lnTo>
                    <a:pt x="295" y="6"/>
                  </a:lnTo>
                  <a:lnTo>
                    <a:pt x="296" y="8"/>
                  </a:lnTo>
                  <a:lnTo>
                    <a:pt x="296" y="9"/>
                  </a:lnTo>
                  <a:lnTo>
                    <a:pt x="296" y="10"/>
                  </a:lnTo>
                  <a:lnTo>
                    <a:pt x="296" y="11"/>
                  </a:lnTo>
                  <a:lnTo>
                    <a:pt x="296" y="12"/>
                  </a:lnTo>
                  <a:lnTo>
                    <a:pt x="296" y="13"/>
                  </a:lnTo>
                  <a:lnTo>
                    <a:pt x="297" y="14"/>
                  </a:lnTo>
                  <a:lnTo>
                    <a:pt x="297" y="16"/>
                  </a:lnTo>
                  <a:lnTo>
                    <a:pt x="296" y="16"/>
                  </a:lnTo>
                  <a:lnTo>
                    <a:pt x="296" y="17"/>
                  </a:lnTo>
                  <a:lnTo>
                    <a:pt x="299" y="17"/>
                  </a:lnTo>
                  <a:lnTo>
                    <a:pt x="300" y="18"/>
                  </a:lnTo>
                  <a:lnTo>
                    <a:pt x="300" y="19"/>
                  </a:lnTo>
                  <a:lnTo>
                    <a:pt x="301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4" y="21"/>
                  </a:lnTo>
                  <a:lnTo>
                    <a:pt x="304" y="24"/>
                  </a:lnTo>
                  <a:lnTo>
                    <a:pt x="304" y="25"/>
                  </a:lnTo>
                  <a:lnTo>
                    <a:pt x="304" y="26"/>
                  </a:lnTo>
                  <a:lnTo>
                    <a:pt x="303" y="26"/>
                  </a:lnTo>
                  <a:lnTo>
                    <a:pt x="302" y="26"/>
                  </a:lnTo>
                  <a:lnTo>
                    <a:pt x="297" y="27"/>
                  </a:lnTo>
                  <a:lnTo>
                    <a:pt x="296" y="28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9" y="30"/>
                  </a:lnTo>
                  <a:lnTo>
                    <a:pt x="299" y="31"/>
                  </a:lnTo>
                  <a:lnTo>
                    <a:pt x="300" y="33"/>
                  </a:lnTo>
                  <a:lnTo>
                    <a:pt x="300" y="34"/>
                  </a:lnTo>
                  <a:lnTo>
                    <a:pt x="300" y="35"/>
                  </a:lnTo>
                  <a:lnTo>
                    <a:pt x="300" y="36"/>
                  </a:lnTo>
                  <a:lnTo>
                    <a:pt x="300" y="37"/>
                  </a:lnTo>
                  <a:lnTo>
                    <a:pt x="300" y="38"/>
                  </a:lnTo>
                  <a:lnTo>
                    <a:pt x="299" y="38"/>
                  </a:lnTo>
                  <a:lnTo>
                    <a:pt x="300" y="39"/>
                  </a:lnTo>
                  <a:lnTo>
                    <a:pt x="301" y="39"/>
                  </a:lnTo>
                  <a:lnTo>
                    <a:pt x="302" y="39"/>
                  </a:lnTo>
                  <a:lnTo>
                    <a:pt x="302" y="41"/>
                  </a:lnTo>
                  <a:lnTo>
                    <a:pt x="302" y="43"/>
                  </a:lnTo>
                  <a:lnTo>
                    <a:pt x="301" y="43"/>
                  </a:lnTo>
                  <a:lnTo>
                    <a:pt x="299" y="44"/>
                  </a:lnTo>
                  <a:lnTo>
                    <a:pt x="301" y="45"/>
                  </a:lnTo>
                  <a:lnTo>
                    <a:pt x="302" y="45"/>
                  </a:lnTo>
                  <a:lnTo>
                    <a:pt x="303" y="44"/>
                  </a:lnTo>
                  <a:lnTo>
                    <a:pt x="304" y="44"/>
                  </a:lnTo>
                  <a:lnTo>
                    <a:pt x="306" y="45"/>
                  </a:lnTo>
                  <a:lnTo>
                    <a:pt x="308" y="45"/>
                  </a:lnTo>
                  <a:lnTo>
                    <a:pt x="309" y="45"/>
                  </a:lnTo>
                  <a:lnTo>
                    <a:pt x="310" y="45"/>
                  </a:lnTo>
                  <a:lnTo>
                    <a:pt x="310" y="46"/>
                  </a:lnTo>
                  <a:lnTo>
                    <a:pt x="310" y="47"/>
                  </a:lnTo>
                  <a:lnTo>
                    <a:pt x="311" y="47"/>
                  </a:lnTo>
                  <a:lnTo>
                    <a:pt x="313" y="47"/>
                  </a:lnTo>
                  <a:lnTo>
                    <a:pt x="314" y="47"/>
                  </a:lnTo>
                  <a:lnTo>
                    <a:pt x="317" y="46"/>
                  </a:lnTo>
                  <a:lnTo>
                    <a:pt x="318" y="46"/>
                  </a:lnTo>
                  <a:lnTo>
                    <a:pt x="319" y="46"/>
                  </a:lnTo>
                  <a:lnTo>
                    <a:pt x="320" y="46"/>
                  </a:lnTo>
                  <a:lnTo>
                    <a:pt x="321" y="46"/>
                  </a:lnTo>
                  <a:lnTo>
                    <a:pt x="321" y="47"/>
                  </a:lnTo>
                  <a:lnTo>
                    <a:pt x="322" y="51"/>
                  </a:lnTo>
                  <a:lnTo>
                    <a:pt x="322" y="52"/>
                  </a:lnTo>
                  <a:lnTo>
                    <a:pt x="323" y="53"/>
                  </a:lnTo>
                  <a:lnTo>
                    <a:pt x="325" y="53"/>
                  </a:lnTo>
                  <a:lnTo>
                    <a:pt x="326" y="52"/>
                  </a:lnTo>
                  <a:lnTo>
                    <a:pt x="327" y="52"/>
                  </a:lnTo>
                  <a:lnTo>
                    <a:pt x="327" y="53"/>
                  </a:lnTo>
                  <a:lnTo>
                    <a:pt x="328" y="53"/>
                  </a:lnTo>
                  <a:lnTo>
                    <a:pt x="328" y="54"/>
                  </a:lnTo>
                  <a:lnTo>
                    <a:pt x="326" y="54"/>
                  </a:lnTo>
                  <a:lnTo>
                    <a:pt x="326" y="55"/>
                  </a:lnTo>
                  <a:lnTo>
                    <a:pt x="326" y="56"/>
                  </a:lnTo>
                  <a:lnTo>
                    <a:pt x="327" y="56"/>
                  </a:lnTo>
                  <a:lnTo>
                    <a:pt x="328" y="58"/>
                  </a:lnTo>
                  <a:lnTo>
                    <a:pt x="328" y="59"/>
                  </a:lnTo>
                  <a:lnTo>
                    <a:pt x="328" y="60"/>
                  </a:lnTo>
                  <a:lnTo>
                    <a:pt x="329" y="61"/>
                  </a:lnTo>
                  <a:lnTo>
                    <a:pt x="329" y="62"/>
                  </a:lnTo>
                  <a:lnTo>
                    <a:pt x="329" y="63"/>
                  </a:lnTo>
                  <a:lnTo>
                    <a:pt x="330" y="63"/>
                  </a:lnTo>
                  <a:lnTo>
                    <a:pt x="330" y="64"/>
                  </a:lnTo>
                  <a:lnTo>
                    <a:pt x="330" y="66"/>
                  </a:lnTo>
                  <a:lnTo>
                    <a:pt x="330" y="67"/>
                  </a:lnTo>
                  <a:lnTo>
                    <a:pt x="331" y="68"/>
                  </a:lnTo>
                  <a:lnTo>
                    <a:pt x="329" y="68"/>
                  </a:lnTo>
                  <a:lnTo>
                    <a:pt x="329" y="69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1" y="75"/>
                  </a:lnTo>
                  <a:lnTo>
                    <a:pt x="331" y="76"/>
                  </a:lnTo>
                  <a:lnTo>
                    <a:pt x="332" y="76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8"/>
                  </a:lnTo>
                  <a:lnTo>
                    <a:pt x="334" y="79"/>
                  </a:lnTo>
                  <a:lnTo>
                    <a:pt x="335" y="79"/>
                  </a:lnTo>
                  <a:lnTo>
                    <a:pt x="335" y="80"/>
                  </a:lnTo>
                  <a:lnTo>
                    <a:pt x="336" y="80"/>
                  </a:lnTo>
                  <a:lnTo>
                    <a:pt x="337" y="80"/>
                  </a:lnTo>
                  <a:lnTo>
                    <a:pt x="337" y="79"/>
                  </a:lnTo>
                  <a:lnTo>
                    <a:pt x="337" y="78"/>
                  </a:lnTo>
                  <a:lnTo>
                    <a:pt x="338" y="78"/>
                  </a:lnTo>
                  <a:lnTo>
                    <a:pt x="339" y="78"/>
                  </a:lnTo>
                  <a:lnTo>
                    <a:pt x="339" y="77"/>
                  </a:lnTo>
                  <a:lnTo>
                    <a:pt x="340" y="77"/>
                  </a:lnTo>
                  <a:lnTo>
                    <a:pt x="343" y="77"/>
                  </a:lnTo>
                  <a:lnTo>
                    <a:pt x="347" y="77"/>
                  </a:lnTo>
                  <a:lnTo>
                    <a:pt x="347" y="78"/>
                  </a:lnTo>
                  <a:lnTo>
                    <a:pt x="348" y="78"/>
                  </a:lnTo>
                  <a:lnTo>
                    <a:pt x="351" y="83"/>
                  </a:lnTo>
                  <a:lnTo>
                    <a:pt x="352" y="83"/>
                  </a:lnTo>
                  <a:lnTo>
                    <a:pt x="353" y="83"/>
                  </a:lnTo>
                  <a:lnTo>
                    <a:pt x="354" y="81"/>
                  </a:lnTo>
                  <a:lnTo>
                    <a:pt x="355" y="81"/>
                  </a:lnTo>
                  <a:lnTo>
                    <a:pt x="356" y="83"/>
                  </a:lnTo>
                  <a:lnTo>
                    <a:pt x="357" y="83"/>
                  </a:lnTo>
                  <a:lnTo>
                    <a:pt x="357" y="84"/>
                  </a:lnTo>
                  <a:lnTo>
                    <a:pt x="357" y="85"/>
                  </a:lnTo>
                  <a:lnTo>
                    <a:pt x="358" y="85"/>
                  </a:lnTo>
                  <a:lnTo>
                    <a:pt x="358" y="86"/>
                  </a:lnTo>
                  <a:lnTo>
                    <a:pt x="360" y="85"/>
                  </a:lnTo>
                  <a:lnTo>
                    <a:pt x="361" y="84"/>
                  </a:lnTo>
                  <a:lnTo>
                    <a:pt x="365" y="80"/>
                  </a:lnTo>
                  <a:lnTo>
                    <a:pt x="366" y="80"/>
                  </a:lnTo>
                  <a:lnTo>
                    <a:pt x="369" y="80"/>
                  </a:lnTo>
                  <a:lnTo>
                    <a:pt x="370" y="80"/>
                  </a:lnTo>
                  <a:lnTo>
                    <a:pt x="373" y="79"/>
                  </a:lnTo>
                  <a:lnTo>
                    <a:pt x="374" y="79"/>
                  </a:lnTo>
                  <a:lnTo>
                    <a:pt x="375" y="77"/>
                  </a:lnTo>
                  <a:lnTo>
                    <a:pt x="377" y="77"/>
                  </a:lnTo>
                  <a:lnTo>
                    <a:pt x="379" y="77"/>
                  </a:lnTo>
                  <a:lnTo>
                    <a:pt x="380" y="77"/>
                  </a:lnTo>
                  <a:lnTo>
                    <a:pt x="380" y="78"/>
                  </a:lnTo>
                  <a:lnTo>
                    <a:pt x="380" y="79"/>
                  </a:lnTo>
                  <a:lnTo>
                    <a:pt x="381" y="80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83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5" y="87"/>
                  </a:lnTo>
                  <a:lnTo>
                    <a:pt x="387" y="91"/>
                  </a:lnTo>
                  <a:lnTo>
                    <a:pt x="388" y="91"/>
                  </a:lnTo>
                  <a:lnTo>
                    <a:pt x="390" y="92"/>
                  </a:lnTo>
                  <a:lnTo>
                    <a:pt x="390" y="93"/>
                  </a:lnTo>
                  <a:lnTo>
                    <a:pt x="391" y="93"/>
                  </a:lnTo>
                  <a:lnTo>
                    <a:pt x="392" y="94"/>
                  </a:lnTo>
                  <a:lnTo>
                    <a:pt x="394" y="95"/>
                  </a:lnTo>
                  <a:lnTo>
                    <a:pt x="394" y="96"/>
                  </a:lnTo>
                  <a:lnTo>
                    <a:pt x="394" y="97"/>
                  </a:lnTo>
                  <a:lnTo>
                    <a:pt x="395" y="97"/>
                  </a:lnTo>
                  <a:lnTo>
                    <a:pt x="395" y="96"/>
                  </a:lnTo>
                  <a:lnTo>
                    <a:pt x="396" y="96"/>
                  </a:lnTo>
                  <a:lnTo>
                    <a:pt x="397" y="96"/>
                  </a:lnTo>
                  <a:lnTo>
                    <a:pt x="398" y="96"/>
                  </a:lnTo>
                  <a:lnTo>
                    <a:pt x="398" y="94"/>
                  </a:lnTo>
                  <a:lnTo>
                    <a:pt x="398" y="92"/>
                  </a:lnTo>
                  <a:lnTo>
                    <a:pt x="398" y="91"/>
                  </a:lnTo>
                  <a:lnTo>
                    <a:pt x="400" y="91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4"/>
                  </a:lnTo>
                  <a:lnTo>
                    <a:pt x="405" y="95"/>
                  </a:lnTo>
                  <a:lnTo>
                    <a:pt x="406" y="95"/>
                  </a:lnTo>
                  <a:lnTo>
                    <a:pt x="408" y="95"/>
                  </a:lnTo>
                  <a:lnTo>
                    <a:pt x="409" y="95"/>
                  </a:lnTo>
                  <a:lnTo>
                    <a:pt x="411" y="95"/>
                  </a:lnTo>
                  <a:lnTo>
                    <a:pt x="411" y="96"/>
                  </a:lnTo>
                  <a:lnTo>
                    <a:pt x="412" y="97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7" y="101"/>
                  </a:lnTo>
                  <a:lnTo>
                    <a:pt x="420" y="101"/>
                  </a:lnTo>
                  <a:lnTo>
                    <a:pt x="421" y="100"/>
                  </a:lnTo>
                  <a:lnTo>
                    <a:pt x="422" y="98"/>
                  </a:lnTo>
                  <a:lnTo>
                    <a:pt x="423" y="98"/>
                  </a:lnTo>
                  <a:lnTo>
                    <a:pt x="424" y="102"/>
                  </a:lnTo>
                  <a:lnTo>
                    <a:pt x="425" y="103"/>
                  </a:lnTo>
                  <a:lnTo>
                    <a:pt x="425" y="104"/>
                  </a:lnTo>
                  <a:lnTo>
                    <a:pt x="426" y="104"/>
                  </a:lnTo>
                  <a:lnTo>
                    <a:pt x="427" y="104"/>
                  </a:lnTo>
                  <a:lnTo>
                    <a:pt x="429" y="103"/>
                  </a:lnTo>
                  <a:lnTo>
                    <a:pt x="430" y="103"/>
                  </a:lnTo>
                  <a:lnTo>
                    <a:pt x="430" y="104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3" y="106"/>
                  </a:lnTo>
                  <a:lnTo>
                    <a:pt x="434" y="109"/>
                  </a:lnTo>
                  <a:lnTo>
                    <a:pt x="435" y="109"/>
                  </a:lnTo>
                  <a:lnTo>
                    <a:pt x="437" y="110"/>
                  </a:lnTo>
                  <a:lnTo>
                    <a:pt x="438" y="111"/>
                  </a:lnTo>
                  <a:lnTo>
                    <a:pt x="439" y="111"/>
                  </a:lnTo>
                  <a:lnTo>
                    <a:pt x="440" y="111"/>
                  </a:lnTo>
                  <a:lnTo>
                    <a:pt x="441" y="110"/>
                  </a:lnTo>
                  <a:lnTo>
                    <a:pt x="442" y="109"/>
                  </a:lnTo>
                  <a:lnTo>
                    <a:pt x="443" y="109"/>
                  </a:lnTo>
                  <a:lnTo>
                    <a:pt x="446" y="109"/>
                  </a:lnTo>
                  <a:lnTo>
                    <a:pt x="447" y="110"/>
                  </a:lnTo>
                  <a:lnTo>
                    <a:pt x="446" y="111"/>
                  </a:lnTo>
                  <a:lnTo>
                    <a:pt x="444" y="111"/>
                  </a:lnTo>
                  <a:lnTo>
                    <a:pt x="444" y="112"/>
                  </a:lnTo>
                  <a:lnTo>
                    <a:pt x="444" y="113"/>
                  </a:lnTo>
                  <a:lnTo>
                    <a:pt x="444" y="114"/>
                  </a:lnTo>
                  <a:lnTo>
                    <a:pt x="444" y="116"/>
                  </a:lnTo>
                  <a:lnTo>
                    <a:pt x="446" y="117"/>
                  </a:lnTo>
                  <a:lnTo>
                    <a:pt x="447" y="119"/>
                  </a:lnTo>
                  <a:lnTo>
                    <a:pt x="447" y="120"/>
                  </a:lnTo>
                  <a:lnTo>
                    <a:pt x="447" y="121"/>
                  </a:lnTo>
                  <a:lnTo>
                    <a:pt x="447" y="122"/>
                  </a:lnTo>
                  <a:lnTo>
                    <a:pt x="446" y="123"/>
                  </a:lnTo>
                  <a:lnTo>
                    <a:pt x="444" y="125"/>
                  </a:lnTo>
                  <a:lnTo>
                    <a:pt x="444" y="126"/>
                  </a:lnTo>
                  <a:lnTo>
                    <a:pt x="442" y="126"/>
                  </a:lnTo>
                  <a:lnTo>
                    <a:pt x="442" y="127"/>
                  </a:lnTo>
                  <a:lnTo>
                    <a:pt x="441" y="128"/>
                  </a:lnTo>
                  <a:lnTo>
                    <a:pt x="441" y="129"/>
                  </a:lnTo>
                  <a:lnTo>
                    <a:pt x="441" y="130"/>
                  </a:lnTo>
                  <a:lnTo>
                    <a:pt x="440" y="130"/>
                  </a:lnTo>
                  <a:lnTo>
                    <a:pt x="439" y="130"/>
                  </a:lnTo>
                  <a:lnTo>
                    <a:pt x="437" y="130"/>
                  </a:lnTo>
                  <a:lnTo>
                    <a:pt x="435" y="130"/>
                  </a:lnTo>
                  <a:lnTo>
                    <a:pt x="435" y="131"/>
                  </a:lnTo>
                  <a:lnTo>
                    <a:pt x="435" y="133"/>
                  </a:lnTo>
                  <a:lnTo>
                    <a:pt x="435" y="134"/>
                  </a:lnTo>
                  <a:lnTo>
                    <a:pt x="437" y="134"/>
                  </a:lnTo>
                  <a:lnTo>
                    <a:pt x="437" y="135"/>
                  </a:lnTo>
                  <a:lnTo>
                    <a:pt x="438" y="136"/>
                  </a:lnTo>
                  <a:lnTo>
                    <a:pt x="440" y="136"/>
                  </a:lnTo>
                  <a:lnTo>
                    <a:pt x="441" y="136"/>
                  </a:lnTo>
                  <a:lnTo>
                    <a:pt x="442" y="137"/>
                  </a:lnTo>
                  <a:lnTo>
                    <a:pt x="443" y="136"/>
                  </a:lnTo>
                  <a:lnTo>
                    <a:pt x="444" y="136"/>
                  </a:lnTo>
                  <a:lnTo>
                    <a:pt x="444" y="137"/>
                  </a:lnTo>
                  <a:lnTo>
                    <a:pt x="444" y="138"/>
                  </a:lnTo>
                  <a:lnTo>
                    <a:pt x="443" y="138"/>
                  </a:lnTo>
                  <a:lnTo>
                    <a:pt x="442" y="139"/>
                  </a:lnTo>
                  <a:lnTo>
                    <a:pt x="441" y="139"/>
                  </a:lnTo>
                  <a:lnTo>
                    <a:pt x="439" y="138"/>
                  </a:lnTo>
                  <a:lnTo>
                    <a:pt x="438" y="139"/>
                  </a:lnTo>
                  <a:lnTo>
                    <a:pt x="437" y="140"/>
                  </a:lnTo>
                  <a:lnTo>
                    <a:pt x="435" y="142"/>
                  </a:lnTo>
                  <a:lnTo>
                    <a:pt x="434" y="146"/>
                  </a:lnTo>
                  <a:lnTo>
                    <a:pt x="434" y="147"/>
                  </a:lnTo>
                  <a:lnTo>
                    <a:pt x="435" y="147"/>
                  </a:lnTo>
                  <a:lnTo>
                    <a:pt x="439" y="147"/>
                  </a:lnTo>
                  <a:lnTo>
                    <a:pt x="440" y="148"/>
                  </a:lnTo>
                  <a:lnTo>
                    <a:pt x="440" y="150"/>
                  </a:lnTo>
                  <a:lnTo>
                    <a:pt x="440" y="151"/>
                  </a:lnTo>
                  <a:lnTo>
                    <a:pt x="439" y="151"/>
                  </a:lnTo>
                  <a:lnTo>
                    <a:pt x="440" y="152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55"/>
                  </a:lnTo>
                  <a:lnTo>
                    <a:pt x="440" y="156"/>
                  </a:lnTo>
                  <a:lnTo>
                    <a:pt x="439" y="158"/>
                  </a:lnTo>
                  <a:lnTo>
                    <a:pt x="440" y="159"/>
                  </a:lnTo>
                  <a:lnTo>
                    <a:pt x="441" y="159"/>
                  </a:lnTo>
                  <a:lnTo>
                    <a:pt x="442" y="159"/>
                  </a:lnTo>
                  <a:lnTo>
                    <a:pt x="443" y="159"/>
                  </a:lnTo>
                  <a:lnTo>
                    <a:pt x="443" y="160"/>
                  </a:lnTo>
                  <a:lnTo>
                    <a:pt x="442" y="161"/>
                  </a:lnTo>
                  <a:lnTo>
                    <a:pt x="441" y="162"/>
                  </a:lnTo>
                  <a:lnTo>
                    <a:pt x="439" y="164"/>
                  </a:lnTo>
                  <a:lnTo>
                    <a:pt x="439" y="165"/>
                  </a:lnTo>
                  <a:lnTo>
                    <a:pt x="439" y="167"/>
                  </a:lnTo>
                  <a:lnTo>
                    <a:pt x="439" y="168"/>
                  </a:lnTo>
                  <a:lnTo>
                    <a:pt x="438" y="168"/>
                  </a:lnTo>
                  <a:lnTo>
                    <a:pt x="438" y="169"/>
                  </a:lnTo>
                  <a:lnTo>
                    <a:pt x="438" y="170"/>
                  </a:lnTo>
                  <a:lnTo>
                    <a:pt x="438" y="171"/>
                  </a:lnTo>
                  <a:lnTo>
                    <a:pt x="438" y="172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6"/>
                  </a:lnTo>
                  <a:lnTo>
                    <a:pt x="437" y="176"/>
                  </a:lnTo>
                  <a:lnTo>
                    <a:pt x="435" y="176"/>
                  </a:lnTo>
                  <a:lnTo>
                    <a:pt x="433" y="176"/>
                  </a:lnTo>
                  <a:lnTo>
                    <a:pt x="432" y="176"/>
                  </a:lnTo>
                  <a:lnTo>
                    <a:pt x="431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7" y="176"/>
                  </a:lnTo>
                  <a:lnTo>
                    <a:pt x="426" y="175"/>
                  </a:lnTo>
                  <a:lnTo>
                    <a:pt x="423" y="176"/>
                  </a:lnTo>
                  <a:lnTo>
                    <a:pt x="422" y="176"/>
                  </a:lnTo>
                  <a:lnTo>
                    <a:pt x="421" y="176"/>
                  </a:lnTo>
                  <a:lnTo>
                    <a:pt x="420" y="175"/>
                  </a:lnTo>
                  <a:lnTo>
                    <a:pt x="415" y="175"/>
                  </a:lnTo>
                  <a:lnTo>
                    <a:pt x="414" y="175"/>
                  </a:lnTo>
                  <a:lnTo>
                    <a:pt x="413" y="176"/>
                  </a:lnTo>
                  <a:lnTo>
                    <a:pt x="413" y="177"/>
                  </a:lnTo>
                  <a:lnTo>
                    <a:pt x="413" y="179"/>
                  </a:lnTo>
                  <a:lnTo>
                    <a:pt x="412" y="180"/>
                  </a:lnTo>
                  <a:lnTo>
                    <a:pt x="412" y="181"/>
                  </a:lnTo>
                  <a:lnTo>
                    <a:pt x="411" y="181"/>
                  </a:lnTo>
                  <a:lnTo>
                    <a:pt x="409" y="181"/>
                  </a:lnTo>
                  <a:lnTo>
                    <a:pt x="408" y="183"/>
                  </a:lnTo>
                  <a:lnTo>
                    <a:pt x="407" y="183"/>
                  </a:lnTo>
                  <a:lnTo>
                    <a:pt x="403" y="184"/>
                  </a:lnTo>
                  <a:lnTo>
                    <a:pt x="401" y="185"/>
                  </a:lnTo>
                  <a:lnTo>
                    <a:pt x="400" y="186"/>
                  </a:lnTo>
                  <a:lnTo>
                    <a:pt x="400" y="187"/>
                  </a:lnTo>
                  <a:lnTo>
                    <a:pt x="400" y="188"/>
                  </a:lnTo>
                  <a:lnTo>
                    <a:pt x="400" y="190"/>
                  </a:lnTo>
                  <a:lnTo>
                    <a:pt x="400" y="192"/>
                  </a:lnTo>
                  <a:lnTo>
                    <a:pt x="399" y="193"/>
                  </a:lnTo>
                  <a:lnTo>
                    <a:pt x="398" y="194"/>
                  </a:lnTo>
                  <a:lnTo>
                    <a:pt x="398" y="195"/>
                  </a:lnTo>
                  <a:lnTo>
                    <a:pt x="399" y="195"/>
                  </a:lnTo>
                  <a:lnTo>
                    <a:pt x="400" y="195"/>
                  </a:lnTo>
                  <a:lnTo>
                    <a:pt x="400" y="196"/>
                  </a:lnTo>
                  <a:lnTo>
                    <a:pt x="401" y="196"/>
                  </a:lnTo>
                  <a:lnTo>
                    <a:pt x="401" y="197"/>
                  </a:lnTo>
                  <a:lnTo>
                    <a:pt x="400" y="197"/>
                  </a:lnTo>
                  <a:lnTo>
                    <a:pt x="399" y="198"/>
                  </a:lnTo>
                  <a:lnTo>
                    <a:pt x="398" y="200"/>
                  </a:lnTo>
                  <a:lnTo>
                    <a:pt x="398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398" y="203"/>
                  </a:lnTo>
                  <a:lnTo>
                    <a:pt x="397" y="205"/>
                  </a:lnTo>
                  <a:lnTo>
                    <a:pt x="396" y="205"/>
                  </a:lnTo>
                  <a:lnTo>
                    <a:pt x="397" y="204"/>
                  </a:lnTo>
                  <a:lnTo>
                    <a:pt x="397" y="203"/>
                  </a:lnTo>
                  <a:lnTo>
                    <a:pt x="396" y="203"/>
                  </a:lnTo>
                  <a:lnTo>
                    <a:pt x="395" y="203"/>
                  </a:lnTo>
                  <a:lnTo>
                    <a:pt x="394" y="203"/>
                  </a:lnTo>
                  <a:lnTo>
                    <a:pt x="392" y="203"/>
                  </a:lnTo>
                  <a:lnTo>
                    <a:pt x="390" y="202"/>
                  </a:lnTo>
                  <a:lnTo>
                    <a:pt x="388" y="203"/>
                  </a:lnTo>
                  <a:lnTo>
                    <a:pt x="387" y="203"/>
                  </a:lnTo>
                  <a:lnTo>
                    <a:pt x="383" y="203"/>
                  </a:lnTo>
                  <a:lnTo>
                    <a:pt x="382" y="203"/>
                  </a:lnTo>
                  <a:lnTo>
                    <a:pt x="381" y="205"/>
                  </a:lnTo>
                  <a:lnTo>
                    <a:pt x="378" y="209"/>
                  </a:lnTo>
                  <a:lnTo>
                    <a:pt x="378" y="210"/>
                  </a:lnTo>
                  <a:lnTo>
                    <a:pt x="377" y="211"/>
                  </a:lnTo>
                  <a:lnTo>
                    <a:pt x="377" y="210"/>
                  </a:lnTo>
                  <a:lnTo>
                    <a:pt x="377" y="209"/>
                  </a:lnTo>
                  <a:lnTo>
                    <a:pt x="375" y="209"/>
                  </a:lnTo>
                  <a:lnTo>
                    <a:pt x="374" y="209"/>
                  </a:lnTo>
                  <a:lnTo>
                    <a:pt x="373" y="210"/>
                  </a:lnTo>
                  <a:lnTo>
                    <a:pt x="370" y="211"/>
                  </a:lnTo>
                  <a:lnTo>
                    <a:pt x="369" y="211"/>
                  </a:lnTo>
                  <a:lnTo>
                    <a:pt x="369" y="212"/>
                  </a:lnTo>
                  <a:lnTo>
                    <a:pt x="368" y="212"/>
                  </a:lnTo>
                  <a:lnTo>
                    <a:pt x="366" y="213"/>
                  </a:lnTo>
                  <a:lnTo>
                    <a:pt x="365" y="213"/>
                  </a:lnTo>
                  <a:lnTo>
                    <a:pt x="365" y="214"/>
                  </a:lnTo>
                  <a:lnTo>
                    <a:pt x="365" y="215"/>
                  </a:lnTo>
                  <a:lnTo>
                    <a:pt x="364" y="215"/>
                  </a:lnTo>
                  <a:lnTo>
                    <a:pt x="364" y="217"/>
                  </a:lnTo>
                  <a:lnTo>
                    <a:pt x="364" y="218"/>
                  </a:lnTo>
                  <a:lnTo>
                    <a:pt x="364" y="219"/>
                  </a:lnTo>
                  <a:lnTo>
                    <a:pt x="363" y="219"/>
                  </a:lnTo>
                  <a:lnTo>
                    <a:pt x="364" y="218"/>
                  </a:lnTo>
                  <a:lnTo>
                    <a:pt x="364" y="217"/>
                  </a:lnTo>
                  <a:lnTo>
                    <a:pt x="364" y="215"/>
                  </a:lnTo>
                  <a:lnTo>
                    <a:pt x="363" y="214"/>
                  </a:lnTo>
                  <a:lnTo>
                    <a:pt x="362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57" y="214"/>
                  </a:lnTo>
                  <a:lnTo>
                    <a:pt x="356" y="215"/>
                  </a:lnTo>
                  <a:lnTo>
                    <a:pt x="355" y="215"/>
                  </a:lnTo>
                  <a:lnTo>
                    <a:pt x="354" y="217"/>
                  </a:lnTo>
                  <a:lnTo>
                    <a:pt x="353" y="217"/>
                  </a:lnTo>
                  <a:lnTo>
                    <a:pt x="352" y="219"/>
                  </a:lnTo>
                  <a:lnTo>
                    <a:pt x="351" y="219"/>
                  </a:lnTo>
                  <a:lnTo>
                    <a:pt x="351" y="220"/>
                  </a:lnTo>
                  <a:lnTo>
                    <a:pt x="349" y="220"/>
                  </a:lnTo>
                  <a:lnTo>
                    <a:pt x="351" y="220"/>
                  </a:lnTo>
                  <a:lnTo>
                    <a:pt x="351" y="219"/>
                  </a:lnTo>
                  <a:lnTo>
                    <a:pt x="349" y="219"/>
                  </a:lnTo>
                  <a:lnTo>
                    <a:pt x="348" y="218"/>
                  </a:lnTo>
                  <a:lnTo>
                    <a:pt x="347" y="219"/>
                  </a:lnTo>
                  <a:lnTo>
                    <a:pt x="346" y="218"/>
                  </a:lnTo>
                  <a:lnTo>
                    <a:pt x="343" y="219"/>
                  </a:lnTo>
                  <a:lnTo>
                    <a:pt x="342" y="219"/>
                  </a:lnTo>
                  <a:lnTo>
                    <a:pt x="339" y="220"/>
                  </a:lnTo>
                  <a:lnTo>
                    <a:pt x="338" y="221"/>
                  </a:lnTo>
                  <a:lnTo>
                    <a:pt x="336" y="223"/>
                  </a:lnTo>
                  <a:lnTo>
                    <a:pt x="335" y="225"/>
                  </a:lnTo>
                  <a:lnTo>
                    <a:pt x="331" y="226"/>
                  </a:lnTo>
                  <a:lnTo>
                    <a:pt x="331" y="227"/>
                  </a:lnTo>
                  <a:lnTo>
                    <a:pt x="330" y="228"/>
                  </a:lnTo>
                  <a:lnTo>
                    <a:pt x="329" y="229"/>
                  </a:lnTo>
                  <a:lnTo>
                    <a:pt x="327" y="232"/>
                  </a:lnTo>
                  <a:lnTo>
                    <a:pt x="326" y="234"/>
                  </a:lnTo>
                  <a:lnTo>
                    <a:pt x="325" y="236"/>
                  </a:lnTo>
                  <a:lnTo>
                    <a:pt x="323" y="237"/>
                  </a:lnTo>
                  <a:lnTo>
                    <a:pt x="323" y="238"/>
                  </a:lnTo>
                  <a:lnTo>
                    <a:pt x="322" y="238"/>
                  </a:lnTo>
                  <a:lnTo>
                    <a:pt x="321" y="238"/>
                  </a:lnTo>
                  <a:lnTo>
                    <a:pt x="320" y="239"/>
                  </a:lnTo>
                  <a:lnTo>
                    <a:pt x="319" y="239"/>
                  </a:lnTo>
                  <a:lnTo>
                    <a:pt x="320" y="238"/>
                  </a:lnTo>
                  <a:lnTo>
                    <a:pt x="320" y="237"/>
                  </a:lnTo>
                  <a:lnTo>
                    <a:pt x="323" y="236"/>
                  </a:lnTo>
                  <a:lnTo>
                    <a:pt x="325" y="236"/>
                  </a:lnTo>
                  <a:lnTo>
                    <a:pt x="325" y="235"/>
                  </a:lnTo>
                  <a:lnTo>
                    <a:pt x="326" y="234"/>
                  </a:lnTo>
                  <a:lnTo>
                    <a:pt x="326" y="232"/>
                  </a:lnTo>
                  <a:lnTo>
                    <a:pt x="327" y="231"/>
                  </a:lnTo>
                  <a:lnTo>
                    <a:pt x="327" y="230"/>
                  </a:lnTo>
                  <a:lnTo>
                    <a:pt x="328" y="230"/>
                  </a:lnTo>
                  <a:lnTo>
                    <a:pt x="328" y="229"/>
                  </a:lnTo>
                  <a:lnTo>
                    <a:pt x="328" y="230"/>
                  </a:lnTo>
                  <a:lnTo>
                    <a:pt x="327" y="230"/>
                  </a:lnTo>
                  <a:lnTo>
                    <a:pt x="326" y="229"/>
                  </a:lnTo>
                  <a:lnTo>
                    <a:pt x="326" y="228"/>
                  </a:lnTo>
                  <a:lnTo>
                    <a:pt x="327" y="227"/>
                  </a:lnTo>
                  <a:lnTo>
                    <a:pt x="326" y="227"/>
                  </a:lnTo>
                  <a:lnTo>
                    <a:pt x="326" y="226"/>
                  </a:lnTo>
                  <a:lnTo>
                    <a:pt x="325" y="226"/>
                  </a:lnTo>
                  <a:lnTo>
                    <a:pt x="325" y="225"/>
                  </a:lnTo>
                  <a:lnTo>
                    <a:pt x="323" y="225"/>
                  </a:lnTo>
                  <a:lnTo>
                    <a:pt x="323" y="223"/>
                  </a:lnTo>
                  <a:lnTo>
                    <a:pt x="323" y="225"/>
                  </a:lnTo>
                  <a:lnTo>
                    <a:pt x="323" y="226"/>
                  </a:lnTo>
                  <a:lnTo>
                    <a:pt x="325" y="226"/>
                  </a:lnTo>
                  <a:lnTo>
                    <a:pt x="325" y="227"/>
                  </a:lnTo>
                  <a:lnTo>
                    <a:pt x="325" y="228"/>
                  </a:lnTo>
                  <a:lnTo>
                    <a:pt x="323" y="229"/>
                  </a:lnTo>
                  <a:lnTo>
                    <a:pt x="322" y="231"/>
                  </a:lnTo>
                  <a:lnTo>
                    <a:pt x="321" y="232"/>
                  </a:lnTo>
                  <a:lnTo>
                    <a:pt x="320" y="234"/>
                  </a:lnTo>
                  <a:lnTo>
                    <a:pt x="318" y="234"/>
                  </a:lnTo>
                  <a:lnTo>
                    <a:pt x="317" y="234"/>
                  </a:lnTo>
                  <a:lnTo>
                    <a:pt x="317" y="235"/>
                  </a:lnTo>
                  <a:lnTo>
                    <a:pt x="316" y="235"/>
                  </a:lnTo>
                  <a:lnTo>
                    <a:pt x="314" y="236"/>
                  </a:lnTo>
                  <a:lnTo>
                    <a:pt x="314" y="237"/>
                  </a:lnTo>
                  <a:lnTo>
                    <a:pt x="314" y="239"/>
                  </a:lnTo>
                  <a:lnTo>
                    <a:pt x="316" y="240"/>
                  </a:lnTo>
                  <a:lnTo>
                    <a:pt x="317" y="245"/>
                  </a:lnTo>
                  <a:lnTo>
                    <a:pt x="317" y="246"/>
                  </a:lnTo>
                  <a:lnTo>
                    <a:pt x="318" y="250"/>
                  </a:lnTo>
                  <a:lnTo>
                    <a:pt x="319" y="252"/>
                  </a:lnTo>
                  <a:lnTo>
                    <a:pt x="320" y="254"/>
                  </a:lnTo>
                  <a:lnTo>
                    <a:pt x="328" y="264"/>
                  </a:lnTo>
                  <a:lnTo>
                    <a:pt x="331" y="268"/>
                  </a:lnTo>
                  <a:lnTo>
                    <a:pt x="332" y="268"/>
                  </a:lnTo>
                  <a:lnTo>
                    <a:pt x="337" y="267"/>
                  </a:lnTo>
                  <a:lnTo>
                    <a:pt x="337" y="265"/>
                  </a:lnTo>
                  <a:lnTo>
                    <a:pt x="338" y="265"/>
                  </a:lnTo>
                  <a:lnTo>
                    <a:pt x="338" y="264"/>
                  </a:lnTo>
                  <a:lnTo>
                    <a:pt x="339" y="263"/>
                  </a:lnTo>
                  <a:lnTo>
                    <a:pt x="339" y="262"/>
                  </a:lnTo>
                  <a:lnTo>
                    <a:pt x="339" y="261"/>
                  </a:lnTo>
                  <a:lnTo>
                    <a:pt x="340" y="261"/>
                  </a:lnTo>
                  <a:lnTo>
                    <a:pt x="340" y="262"/>
                  </a:lnTo>
                  <a:lnTo>
                    <a:pt x="340" y="263"/>
                  </a:lnTo>
                  <a:lnTo>
                    <a:pt x="343" y="264"/>
                  </a:lnTo>
                  <a:lnTo>
                    <a:pt x="344" y="265"/>
                  </a:lnTo>
                  <a:lnTo>
                    <a:pt x="345" y="264"/>
                  </a:lnTo>
                  <a:lnTo>
                    <a:pt x="346" y="263"/>
                  </a:lnTo>
                  <a:lnTo>
                    <a:pt x="346" y="262"/>
                  </a:lnTo>
                  <a:lnTo>
                    <a:pt x="347" y="262"/>
                  </a:lnTo>
                  <a:lnTo>
                    <a:pt x="347" y="261"/>
                  </a:lnTo>
                  <a:lnTo>
                    <a:pt x="351" y="261"/>
                  </a:lnTo>
                  <a:lnTo>
                    <a:pt x="352" y="261"/>
                  </a:lnTo>
                  <a:lnTo>
                    <a:pt x="352" y="262"/>
                  </a:lnTo>
                  <a:lnTo>
                    <a:pt x="353" y="262"/>
                  </a:lnTo>
                  <a:lnTo>
                    <a:pt x="354" y="262"/>
                  </a:lnTo>
                  <a:lnTo>
                    <a:pt x="356" y="262"/>
                  </a:lnTo>
                  <a:lnTo>
                    <a:pt x="357" y="263"/>
                  </a:lnTo>
                  <a:lnTo>
                    <a:pt x="358" y="263"/>
                  </a:lnTo>
                  <a:lnTo>
                    <a:pt x="360" y="263"/>
                  </a:lnTo>
                  <a:lnTo>
                    <a:pt x="360" y="264"/>
                  </a:lnTo>
                  <a:lnTo>
                    <a:pt x="360" y="265"/>
                  </a:lnTo>
                  <a:lnTo>
                    <a:pt x="358" y="265"/>
                  </a:lnTo>
                  <a:lnTo>
                    <a:pt x="357" y="265"/>
                  </a:lnTo>
                  <a:lnTo>
                    <a:pt x="356" y="265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8"/>
                  </a:lnTo>
                  <a:lnTo>
                    <a:pt x="355" y="269"/>
                  </a:lnTo>
                  <a:lnTo>
                    <a:pt x="354" y="270"/>
                  </a:lnTo>
                  <a:lnTo>
                    <a:pt x="354" y="272"/>
                  </a:lnTo>
                  <a:lnTo>
                    <a:pt x="354" y="273"/>
                  </a:lnTo>
                  <a:lnTo>
                    <a:pt x="355" y="275"/>
                  </a:lnTo>
                  <a:lnTo>
                    <a:pt x="355" y="276"/>
                  </a:lnTo>
                  <a:lnTo>
                    <a:pt x="353" y="276"/>
                  </a:lnTo>
                  <a:lnTo>
                    <a:pt x="351" y="276"/>
                  </a:lnTo>
                  <a:lnTo>
                    <a:pt x="351" y="277"/>
                  </a:lnTo>
                  <a:lnTo>
                    <a:pt x="351" y="278"/>
                  </a:lnTo>
                  <a:lnTo>
                    <a:pt x="349" y="278"/>
                  </a:lnTo>
                  <a:lnTo>
                    <a:pt x="347" y="277"/>
                  </a:lnTo>
                  <a:lnTo>
                    <a:pt x="346" y="276"/>
                  </a:lnTo>
                  <a:lnTo>
                    <a:pt x="346" y="277"/>
                  </a:lnTo>
                  <a:lnTo>
                    <a:pt x="345" y="276"/>
                  </a:lnTo>
                  <a:lnTo>
                    <a:pt x="345" y="277"/>
                  </a:lnTo>
                  <a:lnTo>
                    <a:pt x="344" y="278"/>
                  </a:lnTo>
                  <a:lnTo>
                    <a:pt x="342" y="278"/>
                  </a:lnTo>
                  <a:lnTo>
                    <a:pt x="340" y="278"/>
                  </a:lnTo>
                  <a:lnTo>
                    <a:pt x="339" y="278"/>
                  </a:lnTo>
                  <a:lnTo>
                    <a:pt x="339" y="277"/>
                  </a:lnTo>
                  <a:lnTo>
                    <a:pt x="338" y="276"/>
                  </a:lnTo>
                  <a:lnTo>
                    <a:pt x="337" y="275"/>
                  </a:lnTo>
                  <a:lnTo>
                    <a:pt x="335" y="273"/>
                  </a:lnTo>
                  <a:lnTo>
                    <a:pt x="334" y="273"/>
                  </a:lnTo>
                  <a:lnTo>
                    <a:pt x="332" y="273"/>
                  </a:lnTo>
                  <a:lnTo>
                    <a:pt x="331" y="273"/>
                  </a:lnTo>
                  <a:lnTo>
                    <a:pt x="331" y="275"/>
                  </a:lnTo>
                  <a:lnTo>
                    <a:pt x="329" y="276"/>
                  </a:lnTo>
                  <a:lnTo>
                    <a:pt x="329" y="277"/>
                  </a:lnTo>
                  <a:lnTo>
                    <a:pt x="330" y="278"/>
                  </a:lnTo>
                  <a:lnTo>
                    <a:pt x="329" y="278"/>
                  </a:lnTo>
                  <a:lnTo>
                    <a:pt x="328" y="278"/>
                  </a:lnTo>
                  <a:lnTo>
                    <a:pt x="328" y="279"/>
                  </a:lnTo>
                  <a:lnTo>
                    <a:pt x="328" y="280"/>
                  </a:lnTo>
                  <a:lnTo>
                    <a:pt x="327" y="279"/>
                  </a:lnTo>
                  <a:lnTo>
                    <a:pt x="326" y="279"/>
                  </a:lnTo>
                  <a:lnTo>
                    <a:pt x="325" y="280"/>
                  </a:lnTo>
                  <a:lnTo>
                    <a:pt x="325" y="281"/>
                  </a:lnTo>
                  <a:lnTo>
                    <a:pt x="323" y="281"/>
                  </a:lnTo>
                  <a:lnTo>
                    <a:pt x="322" y="282"/>
                  </a:lnTo>
                  <a:lnTo>
                    <a:pt x="322" y="284"/>
                  </a:lnTo>
                  <a:lnTo>
                    <a:pt x="321" y="285"/>
                  </a:lnTo>
                  <a:lnTo>
                    <a:pt x="320" y="285"/>
                  </a:lnTo>
                  <a:lnTo>
                    <a:pt x="320" y="284"/>
                  </a:lnTo>
                  <a:lnTo>
                    <a:pt x="319" y="284"/>
                  </a:lnTo>
                  <a:lnTo>
                    <a:pt x="318" y="284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4" y="285"/>
                  </a:lnTo>
                  <a:lnTo>
                    <a:pt x="313" y="284"/>
                  </a:lnTo>
                  <a:lnTo>
                    <a:pt x="312" y="285"/>
                  </a:lnTo>
                  <a:lnTo>
                    <a:pt x="311" y="286"/>
                  </a:lnTo>
                  <a:lnTo>
                    <a:pt x="310" y="286"/>
                  </a:lnTo>
                  <a:lnTo>
                    <a:pt x="308" y="286"/>
                  </a:lnTo>
                  <a:lnTo>
                    <a:pt x="306" y="287"/>
                  </a:lnTo>
                  <a:lnTo>
                    <a:pt x="305" y="288"/>
                  </a:lnTo>
                  <a:lnTo>
                    <a:pt x="305" y="289"/>
                  </a:lnTo>
                  <a:lnTo>
                    <a:pt x="304" y="289"/>
                  </a:lnTo>
                  <a:lnTo>
                    <a:pt x="304" y="290"/>
                  </a:lnTo>
                  <a:lnTo>
                    <a:pt x="303" y="293"/>
                  </a:lnTo>
                  <a:lnTo>
                    <a:pt x="303" y="294"/>
                  </a:lnTo>
                  <a:lnTo>
                    <a:pt x="302" y="294"/>
                  </a:lnTo>
                  <a:lnTo>
                    <a:pt x="301" y="294"/>
                  </a:lnTo>
                  <a:lnTo>
                    <a:pt x="301" y="295"/>
                  </a:lnTo>
                  <a:lnTo>
                    <a:pt x="300" y="295"/>
                  </a:lnTo>
                  <a:lnTo>
                    <a:pt x="299" y="296"/>
                  </a:lnTo>
                  <a:lnTo>
                    <a:pt x="299" y="297"/>
                  </a:lnTo>
                  <a:lnTo>
                    <a:pt x="297" y="297"/>
                  </a:lnTo>
                  <a:lnTo>
                    <a:pt x="297" y="298"/>
                  </a:lnTo>
                  <a:lnTo>
                    <a:pt x="296" y="298"/>
                  </a:lnTo>
                  <a:lnTo>
                    <a:pt x="293" y="299"/>
                  </a:lnTo>
                  <a:lnTo>
                    <a:pt x="291" y="298"/>
                  </a:lnTo>
                  <a:lnTo>
                    <a:pt x="289" y="298"/>
                  </a:lnTo>
                  <a:lnTo>
                    <a:pt x="289" y="299"/>
                  </a:lnTo>
                  <a:lnTo>
                    <a:pt x="288" y="298"/>
                  </a:lnTo>
                  <a:lnTo>
                    <a:pt x="287" y="298"/>
                  </a:lnTo>
                  <a:lnTo>
                    <a:pt x="286" y="298"/>
                  </a:lnTo>
                  <a:lnTo>
                    <a:pt x="285" y="297"/>
                  </a:lnTo>
                  <a:lnTo>
                    <a:pt x="285" y="296"/>
                  </a:lnTo>
                  <a:lnTo>
                    <a:pt x="284" y="296"/>
                  </a:lnTo>
                  <a:lnTo>
                    <a:pt x="284" y="295"/>
                  </a:lnTo>
                  <a:lnTo>
                    <a:pt x="283" y="296"/>
                  </a:lnTo>
                  <a:lnTo>
                    <a:pt x="282" y="295"/>
                  </a:lnTo>
                  <a:lnTo>
                    <a:pt x="279" y="293"/>
                  </a:lnTo>
                  <a:lnTo>
                    <a:pt x="280" y="292"/>
                  </a:lnTo>
                  <a:lnTo>
                    <a:pt x="282" y="292"/>
                  </a:lnTo>
                  <a:lnTo>
                    <a:pt x="284" y="292"/>
                  </a:lnTo>
                  <a:lnTo>
                    <a:pt x="284" y="290"/>
                  </a:lnTo>
                  <a:lnTo>
                    <a:pt x="283" y="290"/>
                  </a:lnTo>
                  <a:lnTo>
                    <a:pt x="283" y="289"/>
                  </a:lnTo>
                  <a:lnTo>
                    <a:pt x="283" y="288"/>
                  </a:lnTo>
                  <a:lnTo>
                    <a:pt x="283" y="287"/>
                  </a:lnTo>
                  <a:lnTo>
                    <a:pt x="283" y="286"/>
                  </a:lnTo>
                  <a:lnTo>
                    <a:pt x="283" y="285"/>
                  </a:lnTo>
                  <a:lnTo>
                    <a:pt x="283" y="284"/>
                  </a:lnTo>
                  <a:lnTo>
                    <a:pt x="284" y="284"/>
                  </a:lnTo>
                  <a:lnTo>
                    <a:pt x="285" y="282"/>
                  </a:lnTo>
                  <a:lnTo>
                    <a:pt x="285" y="281"/>
                  </a:lnTo>
                  <a:lnTo>
                    <a:pt x="285" y="280"/>
                  </a:lnTo>
                  <a:lnTo>
                    <a:pt x="285" y="279"/>
                  </a:lnTo>
                  <a:lnTo>
                    <a:pt x="285" y="278"/>
                  </a:lnTo>
                  <a:lnTo>
                    <a:pt x="284" y="277"/>
                  </a:lnTo>
                  <a:lnTo>
                    <a:pt x="284" y="276"/>
                  </a:lnTo>
                  <a:lnTo>
                    <a:pt x="284" y="275"/>
                  </a:lnTo>
                  <a:lnTo>
                    <a:pt x="283" y="273"/>
                  </a:lnTo>
                  <a:lnTo>
                    <a:pt x="282" y="272"/>
                  </a:lnTo>
                  <a:lnTo>
                    <a:pt x="280" y="271"/>
                  </a:lnTo>
                  <a:lnTo>
                    <a:pt x="279" y="271"/>
                  </a:lnTo>
                  <a:lnTo>
                    <a:pt x="278" y="271"/>
                  </a:lnTo>
                  <a:lnTo>
                    <a:pt x="277" y="271"/>
                  </a:lnTo>
                  <a:lnTo>
                    <a:pt x="277" y="272"/>
                  </a:lnTo>
                  <a:lnTo>
                    <a:pt x="276" y="272"/>
                  </a:lnTo>
                  <a:lnTo>
                    <a:pt x="276" y="271"/>
                  </a:lnTo>
                  <a:lnTo>
                    <a:pt x="275" y="271"/>
                  </a:lnTo>
                  <a:lnTo>
                    <a:pt x="274" y="271"/>
                  </a:lnTo>
                  <a:lnTo>
                    <a:pt x="274" y="270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68"/>
                  </a:lnTo>
                  <a:lnTo>
                    <a:pt x="270" y="268"/>
                  </a:lnTo>
                  <a:lnTo>
                    <a:pt x="269" y="267"/>
                  </a:lnTo>
                  <a:lnTo>
                    <a:pt x="268" y="265"/>
                  </a:lnTo>
                  <a:lnTo>
                    <a:pt x="267" y="265"/>
                  </a:lnTo>
                  <a:lnTo>
                    <a:pt x="263" y="265"/>
                  </a:lnTo>
                  <a:lnTo>
                    <a:pt x="262" y="265"/>
                  </a:lnTo>
                  <a:lnTo>
                    <a:pt x="261" y="267"/>
                  </a:lnTo>
                  <a:lnTo>
                    <a:pt x="260" y="267"/>
                  </a:lnTo>
                  <a:lnTo>
                    <a:pt x="259" y="267"/>
                  </a:lnTo>
                  <a:lnTo>
                    <a:pt x="258" y="265"/>
                  </a:lnTo>
                  <a:lnTo>
                    <a:pt x="257" y="264"/>
                  </a:lnTo>
                  <a:lnTo>
                    <a:pt x="257" y="263"/>
                  </a:lnTo>
                  <a:lnTo>
                    <a:pt x="257" y="262"/>
                  </a:lnTo>
                  <a:lnTo>
                    <a:pt x="258" y="262"/>
                  </a:lnTo>
                  <a:lnTo>
                    <a:pt x="261" y="260"/>
                  </a:lnTo>
                  <a:lnTo>
                    <a:pt x="261" y="259"/>
                  </a:lnTo>
                  <a:lnTo>
                    <a:pt x="262" y="259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5" y="257"/>
                  </a:lnTo>
                  <a:lnTo>
                    <a:pt x="266" y="257"/>
                  </a:lnTo>
                  <a:lnTo>
                    <a:pt x="266" y="256"/>
                  </a:lnTo>
                  <a:lnTo>
                    <a:pt x="267" y="255"/>
                  </a:lnTo>
                  <a:lnTo>
                    <a:pt x="268" y="254"/>
                  </a:lnTo>
                  <a:lnTo>
                    <a:pt x="274" y="252"/>
                  </a:lnTo>
                  <a:lnTo>
                    <a:pt x="274" y="251"/>
                  </a:lnTo>
                  <a:lnTo>
                    <a:pt x="274" y="250"/>
                  </a:lnTo>
                  <a:lnTo>
                    <a:pt x="274" y="251"/>
                  </a:lnTo>
                  <a:lnTo>
                    <a:pt x="275" y="251"/>
                  </a:lnTo>
                  <a:lnTo>
                    <a:pt x="276" y="251"/>
                  </a:lnTo>
                  <a:lnTo>
                    <a:pt x="278" y="250"/>
                  </a:lnTo>
                  <a:lnTo>
                    <a:pt x="279" y="250"/>
                  </a:lnTo>
                  <a:lnTo>
                    <a:pt x="279" y="248"/>
                  </a:lnTo>
                  <a:lnTo>
                    <a:pt x="280" y="248"/>
                  </a:lnTo>
                  <a:lnTo>
                    <a:pt x="282" y="247"/>
                  </a:lnTo>
                  <a:lnTo>
                    <a:pt x="283" y="248"/>
                  </a:lnTo>
                  <a:lnTo>
                    <a:pt x="284" y="247"/>
                  </a:lnTo>
                  <a:lnTo>
                    <a:pt x="285" y="246"/>
                  </a:lnTo>
                  <a:lnTo>
                    <a:pt x="286" y="246"/>
                  </a:lnTo>
                  <a:lnTo>
                    <a:pt x="286" y="247"/>
                  </a:lnTo>
                  <a:lnTo>
                    <a:pt x="287" y="247"/>
                  </a:lnTo>
                  <a:lnTo>
                    <a:pt x="287" y="246"/>
                  </a:lnTo>
                  <a:lnTo>
                    <a:pt x="287" y="245"/>
                  </a:lnTo>
                  <a:lnTo>
                    <a:pt x="288" y="245"/>
                  </a:lnTo>
                  <a:lnTo>
                    <a:pt x="288" y="244"/>
                  </a:lnTo>
                  <a:lnTo>
                    <a:pt x="286" y="244"/>
                  </a:lnTo>
                  <a:lnTo>
                    <a:pt x="285" y="244"/>
                  </a:lnTo>
                  <a:lnTo>
                    <a:pt x="286" y="243"/>
                  </a:lnTo>
                  <a:lnTo>
                    <a:pt x="285" y="243"/>
                  </a:lnTo>
                  <a:lnTo>
                    <a:pt x="285" y="242"/>
                  </a:lnTo>
                  <a:lnTo>
                    <a:pt x="286" y="242"/>
                  </a:lnTo>
                  <a:lnTo>
                    <a:pt x="285" y="240"/>
                  </a:lnTo>
                  <a:lnTo>
                    <a:pt x="285" y="239"/>
                  </a:lnTo>
                  <a:lnTo>
                    <a:pt x="286" y="239"/>
                  </a:lnTo>
                  <a:lnTo>
                    <a:pt x="286" y="238"/>
                  </a:lnTo>
                  <a:lnTo>
                    <a:pt x="285" y="238"/>
                  </a:lnTo>
                  <a:lnTo>
                    <a:pt x="285" y="237"/>
                  </a:lnTo>
                  <a:lnTo>
                    <a:pt x="284" y="237"/>
                  </a:lnTo>
                  <a:lnTo>
                    <a:pt x="283" y="238"/>
                  </a:lnTo>
                  <a:lnTo>
                    <a:pt x="284" y="239"/>
                  </a:lnTo>
                  <a:lnTo>
                    <a:pt x="283" y="239"/>
                  </a:lnTo>
                  <a:lnTo>
                    <a:pt x="282" y="239"/>
                  </a:lnTo>
                  <a:lnTo>
                    <a:pt x="283" y="240"/>
                  </a:lnTo>
                  <a:lnTo>
                    <a:pt x="282" y="240"/>
                  </a:lnTo>
                  <a:lnTo>
                    <a:pt x="280" y="240"/>
                  </a:lnTo>
                  <a:lnTo>
                    <a:pt x="279" y="239"/>
                  </a:lnTo>
                  <a:lnTo>
                    <a:pt x="278" y="238"/>
                  </a:lnTo>
                  <a:lnTo>
                    <a:pt x="277" y="239"/>
                  </a:lnTo>
                  <a:lnTo>
                    <a:pt x="277" y="238"/>
                  </a:lnTo>
                  <a:lnTo>
                    <a:pt x="277" y="237"/>
                  </a:lnTo>
                  <a:lnTo>
                    <a:pt x="275" y="238"/>
                  </a:lnTo>
                  <a:lnTo>
                    <a:pt x="275" y="237"/>
                  </a:lnTo>
                  <a:lnTo>
                    <a:pt x="276" y="235"/>
                  </a:lnTo>
                  <a:lnTo>
                    <a:pt x="275" y="235"/>
                  </a:lnTo>
                  <a:lnTo>
                    <a:pt x="275" y="236"/>
                  </a:lnTo>
                  <a:lnTo>
                    <a:pt x="274" y="237"/>
                  </a:lnTo>
                  <a:lnTo>
                    <a:pt x="273" y="237"/>
                  </a:lnTo>
                  <a:lnTo>
                    <a:pt x="271" y="237"/>
                  </a:lnTo>
                  <a:lnTo>
                    <a:pt x="270" y="236"/>
                  </a:lnTo>
                  <a:lnTo>
                    <a:pt x="270" y="237"/>
                  </a:lnTo>
                  <a:lnTo>
                    <a:pt x="270" y="238"/>
                  </a:lnTo>
                  <a:lnTo>
                    <a:pt x="268" y="238"/>
                  </a:lnTo>
                  <a:lnTo>
                    <a:pt x="267" y="238"/>
                  </a:lnTo>
                  <a:lnTo>
                    <a:pt x="266" y="238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2" y="238"/>
                  </a:lnTo>
                  <a:lnTo>
                    <a:pt x="259" y="238"/>
                  </a:lnTo>
                  <a:lnTo>
                    <a:pt x="259" y="239"/>
                  </a:lnTo>
                  <a:lnTo>
                    <a:pt x="258" y="239"/>
                  </a:lnTo>
                  <a:lnTo>
                    <a:pt x="252" y="238"/>
                  </a:lnTo>
                  <a:lnTo>
                    <a:pt x="251" y="238"/>
                  </a:lnTo>
                  <a:lnTo>
                    <a:pt x="251" y="237"/>
                  </a:lnTo>
                  <a:lnTo>
                    <a:pt x="251" y="236"/>
                  </a:lnTo>
                  <a:lnTo>
                    <a:pt x="251" y="235"/>
                  </a:lnTo>
                  <a:lnTo>
                    <a:pt x="250" y="235"/>
                  </a:lnTo>
                  <a:lnTo>
                    <a:pt x="249" y="235"/>
                  </a:lnTo>
                  <a:lnTo>
                    <a:pt x="248" y="235"/>
                  </a:lnTo>
                  <a:lnTo>
                    <a:pt x="247" y="234"/>
                  </a:lnTo>
                  <a:lnTo>
                    <a:pt x="247" y="232"/>
                  </a:lnTo>
                  <a:lnTo>
                    <a:pt x="245" y="232"/>
                  </a:lnTo>
                  <a:lnTo>
                    <a:pt x="244" y="232"/>
                  </a:lnTo>
                  <a:lnTo>
                    <a:pt x="242" y="230"/>
                  </a:lnTo>
                  <a:lnTo>
                    <a:pt x="242" y="231"/>
                  </a:lnTo>
                  <a:lnTo>
                    <a:pt x="242" y="232"/>
                  </a:lnTo>
                  <a:lnTo>
                    <a:pt x="241" y="232"/>
                  </a:lnTo>
                  <a:lnTo>
                    <a:pt x="240" y="232"/>
                  </a:lnTo>
                  <a:lnTo>
                    <a:pt x="240" y="231"/>
                  </a:lnTo>
                  <a:lnTo>
                    <a:pt x="239" y="231"/>
                  </a:lnTo>
                  <a:lnTo>
                    <a:pt x="240" y="230"/>
                  </a:lnTo>
                  <a:lnTo>
                    <a:pt x="241" y="230"/>
                  </a:lnTo>
                  <a:lnTo>
                    <a:pt x="242" y="230"/>
                  </a:lnTo>
                  <a:lnTo>
                    <a:pt x="244" y="229"/>
                  </a:lnTo>
                  <a:lnTo>
                    <a:pt x="245" y="228"/>
                  </a:lnTo>
                  <a:lnTo>
                    <a:pt x="247" y="228"/>
                  </a:lnTo>
                  <a:lnTo>
                    <a:pt x="245" y="226"/>
                  </a:lnTo>
                  <a:lnTo>
                    <a:pt x="244" y="226"/>
                  </a:lnTo>
                  <a:lnTo>
                    <a:pt x="243" y="226"/>
                  </a:lnTo>
                  <a:lnTo>
                    <a:pt x="240" y="225"/>
                  </a:lnTo>
                  <a:lnTo>
                    <a:pt x="239" y="225"/>
                  </a:lnTo>
                  <a:lnTo>
                    <a:pt x="237" y="225"/>
                  </a:lnTo>
                  <a:lnTo>
                    <a:pt x="237" y="226"/>
                  </a:lnTo>
                  <a:lnTo>
                    <a:pt x="237" y="227"/>
                  </a:lnTo>
                  <a:lnTo>
                    <a:pt x="236" y="226"/>
                  </a:lnTo>
                  <a:lnTo>
                    <a:pt x="236" y="225"/>
                  </a:lnTo>
                  <a:lnTo>
                    <a:pt x="233" y="222"/>
                  </a:lnTo>
                  <a:lnTo>
                    <a:pt x="233" y="221"/>
                  </a:lnTo>
                  <a:lnTo>
                    <a:pt x="233" y="222"/>
                  </a:lnTo>
                  <a:lnTo>
                    <a:pt x="234" y="222"/>
                  </a:lnTo>
                  <a:lnTo>
                    <a:pt x="239" y="222"/>
                  </a:lnTo>
                  <a:lnTo>
                    <a:pt x="240" y="222"/>
                  </a:lnTo>
                  <a:lnTo>
                    <a:pt x="241" y="223"/>
                  </a:lnTo>
                  <a:lnTo>
                    <a:pt x="242" y="223"/>
                  </a:lnTo>
                  <a:lnTo>
                    <a:pt x="243" y="223"/>
                  </a:lnTo>
                  <a:lnTo>
                    <a:pt x="245" y="225"/>
                  </a:lnTo>
                  <a:lnTo>
                    <a:pt x="248" y="223"/>
                  </a:lnTo>
                  <a:lnTo>
                    <a:pt x="250" y="225"/>
                  </a:lnTo>
                  <a:lnTo>
                    <a:pt x="252" y="226"/>
                  </a:lnTo>
                  <a:lnTo>
                    <a:pt x="253" y="226"/>
                  </a:lnTo>
                  <a:lnTo>
                    <a:pt x="254" y="225"/>
                  </a:lnTo>
                  <a:lnTo>
                    <a:pt x="256" y="225"/>
                  </a:lnTo>
                  <a:lnTo>
                    <a:pt x="254" y="223"/>
                  </a:lnTo>
                  <a:lnTo>
                    <a:pt x="256" y="222"/>
                  </a:lnTo>
                  <a:lnTo>
                    <a:pt x="258" y="221"/>
                  </a:lnTo>
                  <a:lnTo>
                    <a:pt x="259" y="221"/>
                  </a:lnTo>
                  <a:lnTo>
                    <a:pt x="259" y="220"/>
                  </a:lnTo>
                  <a:lnTo>
                    <a:pt x="260" y="220"/>
                  </a:lnTo>
                  <a:lnTo>
                    <a:pt x="261" y="219"/>
                  </a:lnTo>
                  <a:lnTo>
                    <a:pt x="260" y="219"/>
                  </a:lnTo>
                  <a:lnTo>
                    <a:pt x="260" y="220"/>
                  </a:lnTo>
                  <a:lnTo>
                    <a:pt x="259" y="220"/>
                  </a:lnTo>
                  <a:lnTo>
                    <a:pt x="258" y="220"/>
                  </a:lnTo>
                  <a:lnTo>
                    <a:pt x="256" y="222"/>
                  </a:lnTo>
                  <a:lnTo>
                    <a:pt x="253" y="222"/>
                  </a:lnTo>
                  <a:lnTo>
                    <a:pt x="251" y="221"/>
                  </a:lnTo>
                  <a:lnTo>
                    <a:pt x="251" y="220"/>
                  </a:lnTo>
                  <a:lnTo>
                    <a:pt x="250" y="221"/>
                  </a:lnTo>
                  <a:lnTo>
                    <a:pt x="249" y="221"/>
                  </a:lnTo>
                  <a:lnTo>
                    <a:pt x="249" y="222"/>
                  </a:lnTo>
                  <a:lnTo>
                    <a:pt x="248" y="222"/>
                  </a:lnTo>
                  <a:lnTo>
                    <a:pt x="248" y="220"/>
                  </a:lnTo>
                  <a:lnTo>
                    <a:pt x="245" y="220"/>
                  </a:lnTo>
                  <a:lnTo>
                    <a:pt x="245" y="219"/>
                  </a:lnTo>
                  <a:lnTo>
                    <a:pt x="244" y="219"/>
                  </a:lnTo>
                  <a:lnTo>
                    <a:pt x="244" y="218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3" y="215"/>
                  </a:lnTo>
                  <a:lnTo>
                    <a:pt x="243" y="214"/>
                  </a:lnTo>
                  <a:lnTo>
                    <a:pt x="243" y="213"/>
                  </a:lnTo>
                  <a:lnTo>
                    <a:pt x="244" y="212"/>
                  </a:lnTo>
                  <a:lnTo>
                    <a:pt x="244" y="211"/>
                  </a:lnTo>
                  <a:lnTo>
                    <a:pt x="245" y="210"/>
                  </a:lnTo>
                  <a:lnTo>
                    <a:pt x="245" y="209"/>
                  </a:lnTo>
                  <a:lnTo>
                    <a:pt x="244" y="209"/>
                  </a:lnTo>
                  <a:lnTo>
                    <a:pt x="243" y="207"/>
                  </a:lnTo>
                  <a:lnTo>
                    <a:pt x="244" y="206"/>
                  </a:lnTo>
                  <a:lnTo>
                    <a:pt x="244" y="205"/>
                  </a:lnTo>
                  <a:lnTo>
                    <a:pt x="243" y="205"/>
                  </a:lnTo>
                  <a:lnTo>
                    <a:pt x="242" y="205"/>
                  </a:lnTo>
                  <a:lnTo>
                    <a:pt x="242" y="204"/>
                  </a:lnTo>
                  <a:lnTo>
                    <a:pt x="242" y="203"/>
                  </a:lnTo>
                  <a:lnTo>
                    <a:pt x="242" y="202"/>
                  </a:lnTo>
                  <a:lnTo>
                    <a:pt x="241" y="202"/>
                  </a:lnTo>
                  <a:lnTo>
                    <a:pt x="241" y="201"/>
                  </a:lnTo>
                  <a:lnTo>
                    <a:pt x="241" y="200"/>
                  </a:lnTo>
                  <a:lnTo>
                    <a:pt x="241" y="198"/>
                  </a:lnTo>
                  <a:lnTo>
                    <a:pt x="239" y="198"/>
                  </a:lnTo>
                  <a:lnTo>
                    <a:pt x="239" y="197"/>
                  </a:lnTo>
                  <a:lnTo>
                    <a:pt x="239" y="196"/>
                  </a:lnTo>
                  <a:lnTo>
                    <a:pt x="239" y="197"/>
                  </a:lnTo>
                  <a:lnTo>
                    <a:pt x="237" y="197"/>
                  </a:lnTo>
                  <a:lnTo>
                    <a:pt x="239" y="198"/>
                  </a:lnTo>
                  <a:lnTo>
                    <a:pt x="240" y="200"/>
                  </a:lnTo>
                  <a:lnTo>
                    <a:pt x="241" y="200"/>
                  </a:lnTo>
                  <a:lnTo>
                    <a:pt x="241" y="202"/>
                  </a:lnTo>
                  <a:lnTo>
                    <a:pt x="242" y="202"/>
                  </a:lnTo>
                  <a:lnTo>
                    <a:pt x="242" y="203"/>
                  </a:lnTo>
                  <a:lnTo>
                    <a:pt x="241" y="204"/>
                  </a:lnTo>
                  <a:lnTo>
                    <a:pt x="241" y="205"/>
                  </a:lnTo>
                  <a:lnTo>
                    <a:pt x="242" y="206"/>
                  </a:lnTo>
                  <a:lnTo>
                    <a:pt x="243" y="206"/>
                  </a:lnTo>
                  <a:lnTo>
                    <a:pt x="243" y="207"/>
                  </a:lnTo>
                  <a:lnTo>
                    <a:pt x="242" y="207"/>
                  </a:lnTo>
                  <a:lnTo>
                    <a:pt x="242" y="209"/>
                  </a:lnTo>
                  <a:lnTo>
                    <a:pt x="243" y="209"/>
                  </a:lnTo>
                  <a:lnTo>
                    <a:pt x="244" y="209"/>
                  </a:lnTo>
                  <a:lnTo>
                    <a:pt x="244" y="210"/>
                  </a:lnTo>
                  <a:lnTo>
                    <a:pt x="243" y="211"/>
                  </a:lnTo>
                  <a:lnTo>
                    <a:pt x="243" y="212"/>
                  </a:lnTo>
                  <a:lnTo>
                    <a:pt x="242" y="212"/>
                  </a:lnTo>
                  <a:lnTo>
                    <a:pt x="242" y="213"/>
                  </a:lnTo>
                  <a:lnTo>
                    <a:pt x="242" y="214"/>
                  </a:lnTo>
                  <a:lnTo>
                    <a:pt x="242" y="215"/>
                  </a:lnTo>
                  <a:lnTo>
                    <a:pt x="243" y="215"/>
                  </a:lnTo>
                  <a:lnTo>
                    <a:pt x="242" y="218"/>
                  </a:lnTo>
                  <a:lnTo>
                    <a:pt x="243" y="218"/>
                  </a:lnTo>
                  <a:lnTo>
                    <a:pt x="243" y="219"/>
                  </a:lnTo>
                  <a:lnTo>
                    <a:pt x="242" y="219"/>
                  </a:lnTo>
                  <a:lnTo>
                    <a:pt x="242" y="220"/>
                  </a:lnTo>
                  <a:lnTo>
                    <a:pt x="241" y="220"/>
                  </a:lnTo>
                  <a:lnTo>
                    <a:pt x="240" y="220"/>
                  </a:lnTo>
                  <a:lnTo>
                    <a:pt x="236" y="219"/>
                  </a:lnTo>
                  <a:lnTo>
                    <a:pt x="235" y="219"/>
                  </a:lnTo>
                  <a:lnTo>
                    <a:pt x="235" y="220"/>
                  </a:lnTo>
                  <a:lnTo>
                    <a:pt x="234" y="220"/>
                  </a:lnTo>
                  <a:lnTo>
                    <a:pt x="233" y="220"/>
                  </a:lnTo>
                  <a:lnTo>
                    <a:pt x="232" y="220"/>
                  </a:lnTo>
                  <a:lnTo>
                    <a:pt x="232" y="219"/>
                  </a:lnTo>
                  <a:lnTo>
                    <a:pt x="234" y="215"/>
                  </a:lnTo>
                  <a:lnTo>
                    <a:pt x="234" y="214"/>
                  </a:lnTo>
                  <a:lnTo>
                    <a:pt x="235" y="213"/>
                  </a:lnTo>
                  <a:lnTo>
                    <a:pt x="235" y="212"/>
                  </a:lnTo>
                  <a:lnTo>
                    <a:pt x="235" y="213"/>
                  </a:lnTo>
                  <a:lnTo>
                    <a:pt x="234" y="213"/>
                  </a:lnTo>
                  <a:lnTo>
                    <a:pt x="234" y="214"/>
                  </a:lnTo>
                  <a:lnTo>
                    <a:pt x="233" y="215"/>
                  </a:lnTo>
                  <a:lnTo>
                    <a:pt x="232" y="215"/>
                  </a:lnTo>
                  <a:lnTo>
                    <a:pt x="232" y="214"/>
                  </a:lnTo>
                  <a:lnTo>
                    <a:pt x="232" y="213"/>
                  </a:lnTo>
                  <a:lnTo>
                    <a:pt x="231" y="213"/>
                  </a:lnTo>
                  <a:lnTo>
                    <a:pt x="232" y="214"/>
                  </a:lnTo>
                  <a:lnTo>
                    <a:pt x="232" y="215"/>
                  </a:lnTo>
                  <a:lnTo>
                    <a:pt x="233" y="215"/>
                  </a:lnTo>
                  <a:lnTo>
                    <a:pt x="233" y="217"/>
                  </a:lnTo>
                  <a:lnTo>
                    <a:pt x="232" y="218"/>
                  </a:lnTo>
                  <a:lnTo>
                    <a:pt x="231" y="219"/>
                  </a:lnTo>
                  <a:lnTo>
                    <a:pt x="231" y="220"/>
                  </a:lnTo>
                  <a:lnTo>
                    <a:pt x="230" y="220"/>
                  </a:lnTo>
                  <a:lnTo>
                    <a:pt x="228" y="220"/>
                  </a:lnTo>
                  <a:lnTo>
                    <a:pt x="228" y="221"/>
                  </a:lnTo>
                  <a:lnTo>
                    <a:pt x="228" y="220"/>
                  </a:lnTo>
                  <a:lnTo>
                    <a:pt x="227" y="220"/>
                  </a:lnTo>
                  <a:lnTo>
                    <a:pt x="226" y="220"/>
                  </a:lnTo>
                  <a:lnTo>
                    <a:pt x="225" y="220"/>
                  </a:lnTo>
                  <a:lnTo>
                    <a:pt x="224" y="220"/>
                  </a:lnTo>
                  <a:lnTo>
                    <a:pt x="223" y="220"/>
                  </a:lnTo>
                  <a:lnTo>
                    <a:pt x="222" y="220"/>
                  </a:lnTo>
                  <a:lnTo>
                    <a:pt x="220" y="220"/>
                  </a:lnTo>
                  <a:lnTo>
                    <a:pt x="219" y="221"/>
                  </a:lnTo>
                  <a:lnTo>
                    <a:pt x="218" y="221"/>
                  </a:lnTo>
                  <a:lnTo>
                    <a:pt x="217" y="222"/>
                  </a:lnTo>
                  <a:lnTo>
                    <a:pt x="216" y="222"/>
                  </a:lnTo>
                  <a:lnTo>
                    <a:pt x="215" y="222"/>
                  </a:lnTo>
                  <a:lnTo>
                    <a:pt x="214" y="223"/>
                  </a:lnTo>
                  <a:lnTo>
                    <a:pt x="214" y="225"/>
                  </a:lnTo>
                  <a:lnTo>
                    <a:pt x="215" y="225"/>
                  </a:lnTo>
                  <a:lnTo>
                    <a:pt x="215" y="226"/>
                  </a:lnTo>
                  <a:lnTo>
                    <a:pt x="215" y="227"/>
                  </a:lnTo>
                  <a:lnTo>
                    <a:pt x="215" y="228"/>
                  </a:lnTo>
                  <a:lnTo>
                    <a:pt x="214" y="229"/>
                  </a:lnTo>
                  <a:lnTo>
                    <a:pt x="213" y="230"/>
                  </a:lnTo>
                  <a:lnTo>
                    <a:pt x="211" y="229"/>
                  </a:lnTo>
                  <a:lnTo>
                    <a:pt x="211" y="230"/>
                  </a:lnTo>
                  <a:lnTo>
                    <a:pt x="213" y="230"/>
                  </a:lnTo>
                  <a:lnTo>
                    <a:pt x="213" y="231"/>
                  </a:lnTo>
                  <a:lnTo>
                    <a:pt x="211" y="232"/>
                  </a:lnTo>
                  <a:lnTo>
                    <a:pt x="210" y="236"/>
                  </a:lnTo>
                  <a:lnTo>
                    <a:pt x="209" y="236"/>
                  </a:lnTo>
                  <a:lnTo>
                    <a:pt x="209" y="237"/>
                  </a:lnTo>
                  <a:lnTo>
                    <a:pt x="208" y="237"/>
                  </a:lnTo>
                  <a:lnTo>
                    <a:pt x="208" y="239"/>
                  </a:lnTo>
                  <a:lnTo>
                    <a:pt x="205" y="243"/>
                  </a:lnTo>
                  <a:lnTo>
                    <a:pt x="201" y="246"/>
                  </a:lnTo>
                  <a:lnTo>
                    <a:pt x="200" y="247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8" y="246"/>
                  </a:lnTo>
                  <a:lnTo>
                    <a:pt x="198" y="247"/>
                  </a:lnTo>
                  <a:lnTo>
                    <a:pt x="198" y="248"/>
                  </a:lnTo>
                  <a:lnTo>
                    <a:pt x="197" y="248"/>
                  </a:lnTo>
                  <a:lnTo>
                    <a:pt x="196" y="248"/>
                  </a:lnTo>
                  <a:lnTo>
                    <a:pt x="196" y="247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51"/>
                  </a:lnTo>
                  <a:lnTo>
                    <a:pt x="193" y="250"/>
                  </a:lnTo>
                  <a:lnTo>
                    <a:pt x="193" y="248"/>
                  </a:lnTo>
                  <a:lnTo>
                    <a:pt x="193" y="250"/>
                  </a:lnTo>
                  <a:lnTo>
                    <a:pt x="193" y="251"/>
                  </a:lnTo>
                  <a:lnTo>
                    <a:pt x="193" y="252"/>
                  </a:lnTo>
                  <a:lnTo>
                    <a:pt x="192" y="251"/>
                  </a:lnTo>
                  <a:lnTo>
                    <a:pt x="191" y="251"/>
                  </a:lnTo>
                  <a:lnTo>
                    <a:pt x="191" y="252"/>
                  </a:lnTo>
                  <a:lnTo>
                    <a:pt x="190" y="252"/>
                  </a:lnTo>
                  <a:lnTo>
                    <a:pt x="190" y="253"/>
                  </a:lnTo>
                  <a:lnTo>
                    <a:pt x="191" y="253"/>
                  </a:lnTo>
                  <a:lnTo>
                    <a:pt x="192" y="254"/>
                  </a:lnTo>
                  <a:lnTo>
                    <a:pt x="191" y="254"/>
                  </a:lnTo>
                  <a:lnTo>
                    <a:pt x="191" y="255"/>
                  </a:lnTo>
                  <a:lnTo>
                    <a:pt x="190" y="254"/>
                  </a:lnTo>
                  <a:lnTo>
                    <a:pt x="190" y="255"/>
                  </a:lnTo>
                  <a:lnTo>
                    <a:pt x="189" y="255"/>
                  </a:lnTo>
                  <a:lnTo>
                    <a:pt x="189" y="256"/>
                  </a:lnTo>
                  <a:lnTo>
                    <a:pt x="189" y="255"/>
                  </a:lnTo>
                  <a:lnTo>
                    <a:pt x="189" y="254"/>
                  </a:lnTo>
                  <a:lnTo>
                    <a:pt x="188" y="253"/>
                  </a:lnTo>
                  <a:lnTo>
                    <a:pt x="188" y="251"/>
                  </a:lnTo>
                  <a:lnTo>
                    <a:pt x="188" y="250"/>
                  </a:lnTo>
                  <a:lnTo>
                    <a:pt x="187" y="248"/>
                  </a:lnTo>
                  <a:lnTo>
                    <a:pt x="187" y="250"/>
                  </a:lnTo>
                  <a:lnTo>
                    <a:pt x="187" y="251"/>
                  </a:lnTo>
                  <a:lnTo>
                    <a:pt x="185" y="251"/>
                  </a:lnTo>
                  <a:lnTo>
                    <a:pt x="185" y="252"/>
                  </a:lnTo>
                  <a:lnTo>
                    <a:pt x="187" y="252"/>
                  </a:lnTo>
                  <a:lnTo>
                    <a:pt x="187" y="253"/>
                  </a:lnTo>
                  <a:lnTo>
                    <a:pt x="185" y="253"/>
                  </a:lnTo>
                  <a:lnTo>
                    <a:pt x="185" y="255"/>
                  </a:lnTo>
                  <a:lnTo>
                    <a:pt x="185" y="256"/>
                  </a:lnTo>
                  <a:lnTo>
                    <a:pt x="185" y="257"/>
                  </a:lnTo>
                  <a:lnTo>
                    <a:pt x="185" y="259"/>
                  </a:lnTo>
                  <a:lnTo>
                    <a:pt x="187" y="259"/>
                  </a:lnTo>
                  <a:lnTo>
                    <a:pt x="188" y="259"/>
                  </a:lnTo>
                  <a:lnTo>
                    <a:pt x="188" y="257"/>
                  </a:lnTo>
                  <a:lnTo>
                    <a:pt x="187" y="259"/>
                  </a:lnTo>
                  <a:lnTo>
                    <a:pt x="187" y="260"/>
                  </a:lnTo>
                  <a:lnTo>
                    <a:pt x="185" y="261"/>
                  </a:lnTo>
                  <a:lnTo>
                    <a:pt x="185" y="262"/>
                  </a:lnTo>
                  <a:lnTo>
                    <a:pt x="187" y="262"/>
                  </a:lnTo>
                  <a:lnTo>
                    <a:pt x="187" y="261"/>
                  </a:lnTo>
                  <a:lnTo>
                    <a:pt x="188" y="261"/>
                  </a:lnTo>
                  <a:lnTo>
                    <a:pt x="188" y="262"/>
                  </a:lnTo>
                  <a:lnTo>
                    <a:pt x="189" y="262"/>
                  </a:lnTo>
                  <a:lnTo>
                    <a:pt x="189" y="261"/>
                  </a:lnTo>
                  <a:lnTo>
                    <a:pt x="189" y="262"/>
                  </a:lnTo>
                  <a:lnTo>
                    <a:pt x="189" y="263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89" y="267"/>
                  </a:lnTo>
                  <a:lnTo>
                    <a:pt x="189" y="268"/>
                  </a:lnTo>
                  <a:lnTo>
                    <a:pt x="189" y="269"/>
                  </a:lnTo>
                  <a:lnTo>
                    <a:pt x="189" y="270"/>
                  </a:lnTo>
                  <a:lnTo>
                    <a:pt x="188" y="270"/>
                  </a:lnTo>
                  <a:lnTo>
                    <a:pt x="187" y="270"/>
                  </a:lnTo>
                  <a:lnTo>
                    <a:pt x="187" y="269"/>
                  </a:lnTo>
                  <a:lnTo>
                    <a:pt x="188" y="268"/>
                  </a:lnTo>
                  <a:lnTo>
                    <a:pt x="187" y="267"/>
                  </a:lnTo>
                  <a:lnTo>
                    <a:pt x="187" y="265"/>
                  </a:lnTo>
                  <a:lnTo>
                    <a:pt x="185" y="264"/>
                  </a:lnTo>
                  <a:lnTo>
                    <a:pt x="184" y="264"/>
                  </a:lnTo>
                  <a:lnTo>
                    <a:pt x="181" y="262"/>
                  </a:lnTo>
                  <a:lnTo>
                    <a:pt x="180" y="262"/>
                  </a:lnTo>
                  <a:lnTo>
                    <a:pt x="179" y="262"/>
                  </a:lnTo>
                  <a:lnTo>
                    <a:pt x="178" y="263"/>
                  </a:lnTo>
                  <a:lnTo>
                    <a:pt x="176" y="263"/>
                  </a:lnTo>
                  <a:lnTo>
                    <a:pt x="175" y="263"/>
                  </a:lnTo>
                  <a:lnTo>
                    <a:pt x="175" y="264"/>
                  </a:lnTo>
                  <a:lnTo>
                    <a:pt x="174" y="264"/>
                  </a:lnTo>
                  <a:lnTo>
                    <a:pt x="173" y="264"/>
                  </a:lnTo>
                  <a:lnTo>
                    <a:pt x="172" y="265"/>
                  </a:lnTo>
                  <a:lnTo>
                    <a:pt x="171" y="267"/>
                  </a:lnTo>
                  <a:lnTo>
                    <a:pt x="170" y="267"/>
                  </a:lnTo>
                  <a:lnTo>
                    <a:pt x="170" y="268"/>
                  </a:lnTo>
                  <a:lnTo>
                    <a:pt x="168" y="268"/>
                  </a:lnTo>
                  <a:lnTo>
                    <a:pt x="167" y="268"/>
                  </a:lnTo>
                  <a:lnTo>
                    <a:pt x="167" y="267"/>
                  </a:lnTo>
                  <a:lnTo>
                    <a:pt x="166" y="267"/>
                  </a:lnTo>
                  <a:lnTo>
                    <a:pt x="165" y="267"/>
                  </a:lnTo>
                  <a:lnTo>
                    <a:pt x="165" y="268"/>
                  </a:lnTo>
                  <a:lnTo>
                    <a:pt x="165" y="269"/>
                  </a:lnTo>
                  <a:lnTo>
                    <a:pt x="165" y="270"/>
                  </a:lnTo>
                  <a:lnTo>
                    <a:pt x="164" y="270"/>
                  </a:lnTo>
                  <a:lnTo>
                    <a:pt x="163" y="270"/>
                  </a:lnTo>
                  <a:lnTo>
                    <a:pt x="161" y="269"/>
                  </a:lnTo>
                  <a:lnTo>
                    <a:pt x="158" y="268"/>
                  </a:lnTo>
                  <a:lnTo>
                    <a:pt x="156" y="268"/>
                  </a:lnTo>
                  <a:lnTo>
                    <a:pt x="155" y="267"/>
                  </a:lnTo>
                  <a:lnTo>
                    <a:pt x="154" y="267"/>
                  </a:lnTo>
                  <a:lnTo>
                    <a:pt x="154" y="265"/>
                  </a:lnTo>
                  <a:lnTo>
                    <a:pt x="153" y="263"/>
                  </a:lnTo>
                  <a:lnTo>
                    <a:pt x="153" y="262"/>
                  </a:lnTo>
                  <a:lnTo>
                    <a:pt x="152" y="262"/>
                  </a:lnTo>
                  <a:lnTo>
                    <a:pt x="150" y="261"/>
                  </a:lnTo>
                  <a:lnTo>
                    <a:pt x="152" y="261"/>
                  </a:lnTo>
                  <a:lnTo>
                    <a:pt x="153" y="260"/>
                  </a:lnTo>
                  <a:lnTo>
                    <a:pt x="154" y="260"/>
                  </a:lnTo>
                  <a:lnTo>
                    <a:pt x="156" y="260"/>
                  </a:lnTo>
                  <a:lnTo>
                    <a:pt x="157" y="260"/>
                  </a:lnTo>
                  <a:lnTo>
                    <a:pt x="158" y="260"/>
                  </a:lnTo>
                  <a:lnTo>
                    <a:pt x="158" y="259"/>
                  </a:lnTo>
                  <a:lnTo>
                    <a:pt x="158" y="257"/>
                  </a:lnTo>
                  <a:lnTo>
                    <a:pt x="159" y="257"/>
                  </a:lnTo>
                  <a:lnTo>
                    <a:pt x="158" y="256"/>
                  </a:lnTo>
                  <a:lnTo>
                    <a:pt x="158" y="255"/>
                  </a:lnTo>
                  <a:lnTo>
                    <a:pt x="157" y="255"/>
                  </a:lnTo>
                  <a:lnTo>
                    <a:pt x="157" y="254"/>
                  </a:lnTo>
                  <a:lnTo>
                    <a:pt x="158" y="253"/>
                  </a:lnTo>
                  <a:lnTo>
                    <a:pt x="159" y="253"/>
                  </a:lnTo>
                  <a:lnTo>
                    <a:pt x="159" y="252"/>
                  </a:lnTo>
                  <a:lnTo>
                    <a:pt x="161" y="251"/>
                  </a:lnTo>
                  <a:lnTo>
                    <a:pt x="162" y="251"/>
                  </a:lnTo>
                  <a:lnTo>
                    <a:pt x="163" y="251"/>
                  </a:lnTo>
                  <a:lnTo>
                    <a:pt x="163" y="250"/>
                  </a:lnTo>
                  <a:lnTo>
                    <a:pt x="163" y="248"/>
                  </a:lnTo>
                  <a:lnTo>
                    <a:pt x="164" y="248"/>
                  </a:lnTo>
                  <a:lnTo>
                    <a:pt x="164" y="247"/>
                  </a:lnTo>
                  <a:lnTo>
                    <a:pt x="164" y="246"/>
                  </a:lnTo>
                  <a:lnTo>
                    <a:pt x="164" y="245"/>
                  </a:lnTo>
                  <a:lnTo>
                    <a:pt x="164" y="244"/>
                  </a:lnTo>
                  <a:lnTo>
                    <a:pt x="168" y="243"/>
                  </a:lnTo>
                  <a:lnTo>
                    <a:pt x="170" y="243"/>
                  </a:lnTo>
                  <a:lnTo>
                    <a:pt x="170" y="242"/>
                  </a:lnTo>
                  <a:lnTo>
                    <a:pt x="170" y="240"/>
                  </a:lnTo>
                  <a:lnTo>
                    <a:pt x="168" y="239"/>
                  </a:lnTo>
                  <a:lnTo>
                    <a:pt x="170" y="238"/>
                  </a:lnTo>
                  <a:lnTo>
                    <a:pt x="170" y="237"/>
                  </a:lnTo>
                  <a:lnTo>
                    <a:pt x="171" y="237"/>
                  </a:lnTo>
                  <a:lnTo>
                    <a:pt x="171" y="236"/>
                  </a:lnTo>
                  <a:lnTo>
                    <a:pt x="171" y="235"/>
                  </a:lnTo>
                  <a:lnTo>
                    <a:pt x="170" y="235"/>
                  </a:lnTo>
                  <a:lnTo>
                    <a:pt x="170" y="234"/>
                  </a:lnTo>
                  <a:lnTo>
                    <a:pt x="168" y="232"/>
                  </a:lnTo>
                  <a:lnTo>
                    <a:pt x="170" y="231"/>
                  </a:lnTo>
                  <a:lnTo>
                    <a:pt x="170" y="230"/>
                  </a:lnTo>
                  <a:lnTo>
                    <a:pt x="168" y="229"/>
                  </a:lnTo>
                  <a:lnTo>
                    <a:pt x="168" y="228"/>
                  </a:lnTo>
                  <a:lnTo>
                    <a:pt x="168" y="227"/>
                  </a:lnTo>
                  <a:lnTo>
                    <a:pt x="170" y="226"/>
                  </a:lnTo>
                  <a:lnTo>
                    <a:pt x="171" y="225"/>
                  </a:lnTo>
                  <a:lnTo>
                    <a:pt x="172" y="225"/>
                  </a:lnTo>
                  <a:lnTo>
                    <a:pt x="174" y="223"/>
                  </a:lnTo>
                  <a:lnTo>
                    <a:pt x="175" y="223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28"/>
                  </a:lnTo>
                  <a:lnTo>
                    <a:pt x="175" y="229"/>
                  </a:lnTo>
                  <a:lnTo>
                    <a:pt x="176" y="229"/>
                  </a:lnTo>
                  <a:lnTo>
                    <a:pt x="176" y="228"/>
                  </a:lnTo>
                  <a:lnTo>
                    <a:pt x="178" y="228"/>
                  </a:lnTo>
                  <a:lnTo>
                    <a:pt x="178" y="227"/>
                  </a:lnTo>
                  <a:lnTo>
                    <a:pt x="178" y="226"/>
                  </a:lnTo>
                  <a:lnTo>
                    <a:pt x="179" y="226"/>
                  </a:lnTo>
                  <a:lnTo>
                    <a:pt x="179" y="227"/>
                  </a:lnTo>
                  <a:lnTo>
                    <a:pt x="180" y="227"/>
                  </a:lnTo>
                  <a:lnTo>
                    <a:pt x="181" y="226"/>
                  </a:lnTo>
                  <a:lnTo>
                    <a:pt x="181" y="225"/>
                  </a:lnTo>
                  <a:lnTo>
                    <a:pt x="182" y="225"/>
                  </a:lnTo>
                  <a:lnTo>
                    <a:pt x="182" y="226"/>
                  </a:lnTo>
                  <a:lnTo>
                    <a:pt x="183" y="226"/>
                  </a:lnTo>
                  <a:lnTo>
                    <a:pt x="182" y="226"/>
                  </a:lnTo>
                  <a:lnTo>
                    <a:pt x="182" y="227"/>
                  </a:lnTo>
                  <a:lnTo>
                    <a:pt x="183" y="227"/>
                  </a:lnTo>
                  <a:lnTo>
                    <a:pt x="184" y="228"/>
                  </a:lnTo>
                  <a:lnTo>
                    <a:pt x="185" y="229"/>
                  </a:lnTo>
                  <a:lnTo>
                    <a:pt x="187" y="229"/>
                  </a:lnTo>
                  <a:lnTo>
                    <a:pt x="187" y="228"/>
                  </a:lnTo>
                  <a:lnTo>
                    <a:pt x="187" y="227"/>
                  </a:lnTo>
                  <a:lnTo>
                    <a:pt x="188" y="227"/>
                  </a:lnTo>
                  <a:lnTo>
                    <a:pt x="188" y="226"/>
                  </a:lnTo>
                  <a:lnTo>
                    <a:pt x="189" y="226"/>
                  </a:lnTo>
                  <a:lnTo>
                    <a:pt x="190" y="227"/>
                  </a:lnTo>
                  <a:lnTo>
                    <a:pt x="190" y="228"/>
                  </a:lnTo>
                  <a:lnTo>
                    <a:pt x="190" y="229"/>
                  </a:lnTo>
                  <a:lnTo>
                    <a:pt x="191" y="229"/>
                  </a:lnTo>
                  <a:lnTo>
                    <a:pt x="191" y="230"/>
                  </a:lnTo>
                  <a:lnTo>
                    <a:pt x="192" y="229"/>
                  </a:lnTo>
                  <a:lnTo>
                    <a:pt x="193" y="229"/>
                  </a:lnTo>
                  <a:lnTo>
                    <a:pt x="197" y="229"/>
                  </a:lnTo>
                  <a:lnTo>
                    <a:pt x="198" y="228"/>
                  </a:lnTo>
                  <a:lnTo>
                    <a:pt x="199" y="227"/>
                  </a:lnTo>
                  <a:lnTo>
                    <a:pt x="198" y="227"/>
                  </a:lnTo>
                  <a:lnTo>
                    <a:pt x="197" y="227"/>
                  </a:lnTo>
                  <a:lnTo>
                    <a:pt x="196" y="226"/>
                  </a:lnTo>
                  <a:lnTo>
                    <a:pt x="196" y="225"/>
                  </a:lnTo>
                  <a:lnTo>
                    <a:pt x="194" y="225"/>
                  </a:lnTo>
                  <a:lnTo>
                    <a:pt x="193" y="223"/>
                  </a:lnTo>
                  <a:lnTo>
                    <a:pt x="193" y="222"/>
                  </a:lnTo>
                  <a:lnTo>
                    <a:pt x="194" y="221"/>
                  </a:lnTo>
                  <a:lnTo>
                    <a:pt x="193" y="220"/>
                  </a:lnTo>
                  <a:lnTo>
                    <a:pt x="193" y="219"/>
                  </a:lnTo>
                  <a:lnTo>
                    <a:pt x="194" y="219"/>
                  </a:lnTo>
                  <a:lnTo>
                    <a:pt x="194" y="217"/>
                  </a:lnTo>
                  <a:lnTo>
                    <a:pt x="194" y="215"/>
                  </a:lnTo>
                  <a:lnTo>
                    <a:pt x="193" y="214"/>
                  </a:lnTo>
                  <a:lnTo>
                    <a:pt x="193" y="213"/>
                  </a:lnTo>
                  <a:lnTo>
                    <a:pt x="192" y="213"/>
                  </a:lnTo>
                  <a:lnTo>
                    <a:pt x="192" y="212"/>
                  </a:lnTo>
                  <a:lnTo>
                    <a:pt x="191" y="211"/>
                  </a:lnTo>
                  <a:lnTo>
                    <a:pt x="190" y="211"/>
                  </a:lnTo>
                  <a:lnTo>
                    <a:pt x="189" y="211"/>
                  </a:lnTo>
                  <a:lnTo>
                    <a:pt x="188" y="210"/>
                  </a:lnTo>
                  <a:lnTo>
                    <a:pt x="187" y="210"/>
                  </a:lnTo>
                  <a:lnTo>
                    <a:pt x="185" y="209"/>
                  </a:lnTo>
                  <a:lnTo>
                    <a:pt x="184" y="209"/>
                  </a:lnTo>
                  <a:lnTo>
                    <a:pt x="184" y="207"/>
                  </a:lnTo>
                  <a:lnTo>
                    <a:pt x="184" y="205"/>
                  </a:lnTo>
                  <a:lnTo>
                    <a:pt x="185" y="205"/>
                  </a:lnTo>
                  <a:lnTo>
                    <a:pt x="185" y="204"/>
                  </a:lnTo>
                  <a:lnTo>
                    <a:pt x="185" y="203"/>
                  </a:lnTo>
                  <a:lnTo>
                    <a:pt x="184" y="203"/>
                  </a:lnTo>
                  <a:lnTo>
                    <a:pt x="183" y="204"/>
                  </a:lnTo>
                  <a:lnTo>
                    <a:pt x="182" y="202"/>
                  </a:lnTo>
                  <a:lnTo>
                    <a:pt x="183" y="202"/>
                  </a:lnTo>
                  <a:lnTo>
                    <a:pt x="184" y="201"/>
                  </a:lnTo>
                  <a:lnTo>
                    <a:pt x="184" y="198"/>
                  </a:lnTo>
                  <a:lnTo>
                    <a:pt x="184" y="197"/>
                  </a:lnTo>
                  <a:lnTo>
                    <a:pt x="185" y="196"/>
                  </a:lnTo>
                  <a:lnTo>
                    <a:pt x="184" y="196"/>
                  </a:lnTo>
                  <a:lnTo>
                    <a:pt x="184" y="195"/>
                  </a:lnTo>
                  <a:lnTo>
                    <a:pt x="184" y="194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2" y="195"/>
                  </a:lnTo>
                  <a:lnTo>
                    <a:pt x="181" y="196"/>
                  </a:lnTo>
                  <a:lnTo>
                    <a:pt x="180" y="196"/>
                  </a:lnTo>
                  <a:lnTo>
                    <a:pt x="180" y="195"/>
                  </a:lnTo>
                  <a:lnTo>
                    <a:pt x="180" y="194"/>
                  </a:lnTo>
                  <a:lnTo>
                    <a:pt x="180" y="193"/>
                  </a:lnTo>
                  <a:lnTo>
                    <a:pt x="179" y="193"/>
                  </a:lnTo>
                  <a:lnTo>
                    <a:pt x="178" y="193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9"/>
                  </a:lnTo>
                  <a:lnTo>
                    <a:pt x="175" y="189"/>
                  </a:lnTo>
                  <a:lnTo>
                    <a:pt x="175" y="190"/>
                  </a:lnTo>
                  <a:lnTo>
                    <a:pt x="174" y="190"/>
                  </a:lnTo>
                  <a:lnTo>
                    <a:pt x="174" y="189"/>
                  </a:lnTo>
                  <a:lnTo>
                    <a:pt x="174" y="188"/>
                  </a:lnTo>
                  <a:lnTo>
                    <a:pt x="173" y="187"/>
                  </a:lnTo>
                  <a:lnTo>
                    <a:pt x="174" y="186"/>
                  </a:lnTo>
                  <a:lnTo>
                    <a:pt x="174" y="185"/>
                  </a:lnTo>
                  <a:lnTo>
                    <a:pt x="175" y="184"/>
                  </a:lnTo>
                  <a:lnTo>
                    <a:pt x="175" y="183"/>
                  </a:lnTo>
                  <a:lnTo>
                    <a:pt x="175" y="181"/>
                  </a:lnTo>
                  <a:lnTo>
                    <a:pt x="175" y="180"/>
                  </a:lnTo>
                  <a:lnTo>
                    <a:pt x="176" y="179"/>
                  </a:lnTo>
                  <a:lnTo>
                    <a:pt x="176" y="178"/>
                  </a:lnTo>
                  <a:lnTo>
                    <a:pt x="175" y="177"/>
                  </a:lnTo>
                  <a:lnTo>
                    <a:pt x="175" y="176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5" y="173"/>
                  </a:lnTo>
                  <a:lnTo>
                    <a:pt x="174" y="172"/>
                  </a:lnTo>
                  <a:lnTo>
                    <a:pt x="174" y="171"/>
                  </a:lnTo>
                  <a:lnTo>
                    <a:pt x="174" y="170"/>
                  </a:lnTo>
                  <a:lnTo>
                    <a:pt x="173" y="170"/>
                  </a:lnTo>
                  <a:lnTo>
                    <a:pt x="172" y="170"/>
                  </a:lnTo>
                  <a:lnTo>
                    <a:pt x="171" y="172"/>
                  </a:lnTo>
                  <a:lnTo>
                    <a:pt x="170" y="172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7" y="170"/>
                  </a:lnTo>
                  <a:lnTo>
                    <a:pt x="167" y="169"/>
                  </a:lnTo>
                  <a:lnTo>
                    <a:pt x="166" y="169"/>
                  </a:lnTo>
                  <a:lnTo>
                    <a:pt x="166" y="168"/>
                  </a:lnTo>
                  <a:lnTo>
                    <a:pt x="166" y="167"/>
                  </a:lnTo>
                  <a:lnTo>
                    <a:pt x="166" y="165"/>
                  </a:lnTo>
                  <a:lnTo>
                    <a:pt x="165" y="165"/>
                  </a:lnTo>
                  <a:lnTo>
                    <a:pt x="165" y="164"/>
                  </a:lnTo>
                  <a:lnTo>
                    <a:pt x="164" y="164"/>
                  </a:lnTo>
                  <a:lnTo>
                    <a:pt x="162" y="164"/>
                  </a:lnTo>
                  <a:lnTo>
                    <a:pt x="159" y="163"/>
                  </a:lnTo>
                  <a:lnTo>
                    <a:pt x="158" y="163"/>
                  </a:lnTo>
                  <a:lnTo>
                    <a:pt x="158" y="165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6" y="164"/>
                  </a:lnTo>
                  <a:lnTo>
                    <a:pt x="156" y="163"/>
                  </a:lnTo>
                  <a:lnTo>
                    <a:pt x="155" y="163"/>
                  </a:lnTo>
                  <a:lnTo>
                    <a:pt x="155" y="164"/>
                  </a:lnTo>
                  <a:lnTo>
                    <a:pt x="154" y="164"/>
                  </a:lnTo>
                  <a:lnTo>
                    <a:pt x="154" y="163"/>
                  </a:lnTo>
                  <a:lnTo>
                    <a:pt x="155" y="162"/>
                  </a:lnTo>
                  <a:lnTo>
                    <a:pt x="155" y="161"/>
                  </a:lnTo>
                  <a:lnTo>
                    <a:pt x="155" y="160"/>
                  </a:lnTo>
                  <a:lnTo>
                    <a:pt x="154" y="160"/>
                  </a:lnTo>
                  <a:lnTo>
                    <a:pt x="153" y="161"/>
                  </a:lnTo>
                  <a:lnTo>
                    <a:pt x="152" y="161"/>
                  </a:lnTo>
                  <a:lnTo>
                    <a:pt x="150" y="161"/>
                  </a:lnTo>
                  <a:lnTo>
                    <a:pt x="150" y="160"/>
                  </a:lnTo>
                  <a:lnTo>
                    <a:pt x="149" y="160"/>
                  </a:lnTo>
                  <a:lnTo>
                    <a:pt x="148" y="161"/>
                  </a:lnTo>
                  <a:lnTo>
                    <a:pt x="148" y="160"/>
                  </a:lnTo>
                  <a:lnTo>
                    <a:pt x="148" y="159"/>
                  </a:lnTo>
                  <a:lnTo>
                    <a:pt x="148" y="158"/>
                  </a:lnTo>
                  <a:lnTo>
                    <a:pt x="147" y="158"/>
                  </a:lnTo>
                  <a:lnTo>
                    <a:pt x="146" y="158"/>
                  </a:lnTo>
                  <a:lnTo>
                    <a:pt x="145" y="158"/>
                  </a:lnTo>
                  <a:lnTo>
                    <a:pt x="144" y="156"/>
                  </a:lnTo>
                  <a:lnTo>
                    <a:pt x="144" y="155"/>
                  </a:lnTo>
                  <a:lnTo>
                    <a:pt x="142" y="155"/>
                  </a:lnTo>
                  <a:lnTo>
                    <a:pt x="142" y="154"/>
                  </a:lnTo>
                  <a:lnTo>
                    <a:pt x="140" y="153"/>
                  </a:lnTo>
                  <a:lnTo>
                    <a:pt x="139" y="152"/>
                  </a:lnTo>
                  <a:lnTo>
                    <a:pt x="137" y="152"/>
                  </a:lnTo>
                  <a:lnTo>
                    <a:pt x="136" y="152"/>
                  </a:lnTo>
                  <a:lnTo>
                    <a:pt x="136" y="151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4"/>
                  </a:lnTo>
                  <a:lnTo>
                    <a:pt x="130" y="153"/>
                  </a:lnTo>
                  <a:lnTo>
                    <a:pt x="129" y="153"/>
                  </a:lnTo>
                  <a:lnTo>
                    <a:pt x="127" y="155"/>
                  </a:lnTo>
                  <a:lnTo>
                    <a:pt x="125" y="155"/>
                  </a:lnTo>
                  <a:lnTo>
                    <a:pt x="122" y="155"/>
                  </a:lnTo>
                  <a:lnTo>
                    <a:pt x="122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1" y="156"/>
                  </a:lnTo>
                  <a:lnTo>
                    <a:pt x="121" y="155"/>
                  </a:lnTo>
                  <a:lnTo>
                    <a:pt x="121" y="156"/>
                  </a:lnTo>
                  <a:lnTo>
                    <a:pt x="120" y="156"/>
                  </a:lnTo>
                  <a:lnTo>
                    <a:pt x="119" y="155"/>
                  </a:lnTo>
                  <a:lnTo>
                    <a:pt x="118" y="155"/>
                  </a:lnTo>
                  <a:lnTo>
                    <a:pt x="118" y="154"/>
                  </a:lnTo>
                  <a:lnTo>
                    <a:pt x="116" y="154"/>
                  </a:lnTo>
                  <a:lnTo>
                    <a:pt x="116" y="155"/>
                  </a:lnTo>
                  <a:lnTo>
                    <a:pt x="115" y="155"/>
                  </a:lnTo>
                  <a:lnTo>
                    <a:pt x="115" y="156"/>
                  </a:lnTo>
                  <a:lnTo>
                    <a:pt x="115" y="158"/>
                  </a:lnTo>
                  <a:lnTo>
                    <a:pt x="115" y="159"/>
                  </a:lnTo>
                  <a:lnTo>
                    <a:pt x="114" y="159"/>
                  </a:lnTo>
                  <a:lnTo>
                    <a:pt x="114" y="158"/>
                  </a:lnTo>
                  <a:lnTo>
                    <a:pt x="113" y="158"/>
                  </a:lnTo>
                  <a:lnTo>
                    <a:pt x="113" y="156"/>
                  </a:lnTo>
                  <a:lnTo>
                    <a:pt x="113" y="158"/>
                  </a:lnTo>
                  <a:lnTo>
                    <a:pt x="112" y="159"/>
                  </a:lnTo>
                  <a:lnTo>
                    <a:pt x="112" y="160"/>
                  </a:lnTo>
                  <a:lnTo>
                    <a:pt x="111" y="160"/>
                  </a:lnTo>
                  <a:lnTo>
                    <a:pt x="107" y="161"/>
                  </a:lnTo>
                  <a:lnTo>
                    <a:pt x="106" y="161"/>
                  </a:lnTo>
                  <a:lnTo>
                    <a:pt x="105" y="161"/>
                  </a:lnTo>
                  <a:lnTo>
                    <a:pt x="104" y="161"/>
                  </a:lnTo>
                  <a:lnTo>
                    <a:pt x="104" y="162"/>
                  </a:lnTo>
                  <a:lnTo>
                    <a:pt x="104" y="163"/>
                  </a:lnTo>
                  <a:lnTo>
                    <a:pt x="103" y="164"/>
                  </a:lnTo>
                  <a:lnTo>
                    <a:pt x="103" y="165"/>
                  </a:lnTo>
                  <a:lnTo>
                    <a:pt x="103" y="167"/>
                  </a:lnTo>
                  <a:lnTo>
                    <a:pt x="102" y="167"/>
                  </a:lnTo>
                  <a:lnTo>
                    <a:pt x="102" y="168"/>
                  </a:lnTo>
                  <a:lnTo>
                    <a:pt x="101" y="169"/>
                  </a:lnTo>
                  <a:lnTo>
                    <a:pt x="101" y="170"/>
                  </a:lnTo>
                  <a:lnTo>
                    <a:pt x="99" y="170"/>
                  </a:lnTo>
                  <a:lnTo>
                    <a:pt x="98" y="170"/>
                  </a:lnTo>
                  <a:lnTo>
                    <a:pt x="97" y="170"/>
                  </a:lnTo>
                  <a:lnTo>
                    <a:pt x="95" y="170"/>
                  </a:lnTo>
                  <a:lnTo>
                    <a:pt x="94" y="170"/>
                  </a:lnTo>
                  <a:lnTo>
                    <a:pt x="93" y="171"/>
                  </a:lnTo>
                  <a:lnTo>
                    <a:pt x="92" y="171"/>
                  </a:lnTo>
                  <a:lnTo>
                    <a:pt x="90" y="171"/>
                  </a:lnTo>
                  <a:lnTo>
                    <a:pt x="78" y="173"/>
                  </a:lnTo>
                  <a:lnTo>
                    <a:pt x="77" y="173"/>
                  </a:lnTo>
                  <a:lnTo>
                    <a:pt x="75" y="178"/>
                  </a:lnTo>
                  <a:lnTo>
                    <a:pt x="73" y="179"/>
                  </a:lnTo>
                  <a:lnTo>
                    <a:pt x="72" y="179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8" y="179"/>
                  </a:lnTo>
                  <a:lnTo>
                    <a:pt x="67" y="177"/>
                  </a:lnTo>
                  <a:lnTo>
                    <a:pt x="64" y="176"/>
                  </a:lnTo>
                  <a:lnTo>
                    <a:pt x="63" y="176"/>
                  </a:lnTo>
                  <a:lnTo>
                    <a:pt x="63" y="175"/>
                  </a:lnTo>
                  <a:lnTo>
                    <a:pt x="63" y="173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1" y="171"/>
                  </a:lnTo>
                  <a:lnTo>
                    <a:pt x="60" y="171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4" y="172"/>
                  </a:lnTo>
                  <a:lnTo>
                    <a:pt x="52" y="173"/>
                  </a:lnTo>
                  <a:lnTo>
                    <a:pt x="51" y="172"/>
                  </a:lnTo>
                  <a:lnTo>
                    <a:pt x="50" y="172"/>
                  </a:lnTo>
                  <a:lnTo>
                    <a:pt x="49" y="171"/>
                  </a:lnTo>
                  <a:lnTo>
                    <a:pt x="47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3" y="171"/>
                  </a:lnTo>
                  <a:lnTo>
                    <a:pt x="42" y="170"/>
                  </a:lnTo>
                  <a:lnTo>
                    <a:pt x="41" y="170"/>
                  </a:lnTo>
                  <a:lnTo>
                    <a:pt x="40" y="170"/>
                  </a:lnTo>
                  <a:lnTo>
                    <a:pt x="38" y="170"/>
                  </a:lnTo>
                  <a:lnTo>
                    <a:pt x="37" y="169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4" y="170"/>
                  </a:lnTo>
                  <a:lnTo>
                    <a:pt x="33" y="170"/>
                  </a:lnTo>
                  <a:lnTo>
                    <a:pt x="32" y="170"/>
                  </a:lnTo>
                  <a:lnTo>
                    <a:pt x="30" y="170"/>
                  </a:lnTo>
                  <a:lnTo>
                    <a:pt x="30" y="169"/>
                  </a:lnTo>
                  <a:lnTo>
                    <a:pt x="29" y="168"/>
                  </a:lnTo>
                  <a:lnTo>
                    <a:pt x="28" y="167"/>
                  </a:lnTo>
                  <a:lnTo>
                    <a:pt x="27" y="167"/>
                  </a:lnTo>
                  <a:lnTo>
                    <a:pt x="26" y="165"/>
                  </a:lnTo>
                  <a:lnTo>
                    <a:pt x="25" y="165"/>
                  </a:lnTo>
                  <a:lnTo>
                    <a:pt x="24" y="167"/>
                  </a:lnTo>
                  <a:lnTo>
                    <a:pt x="24" y="169"/>
                  </a:lnTo>
                  <a:lnTo>
                    <a:pt x="23" y="170"/>
                  </a:lnTo>
                  <a:lnTo>
                    <a:pt x="21" y="170"/>
                  </a:lnTo>
                  <a:lnTo>
                    <a:pt x="20" y="169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19" y="171"/>
                  </a:lnTo>
                  <a:lnTo>
                    <a:pt x="18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8" y="167"/>
                  </a:lnTo>
                  <a:lnTo>
                    <a:pt x="17" y="165"/>
                  </a:lnTo>
                  <a:lnTo>
                    <a:pt x="16" y="165"/>
                  </a:lnTo>
                  <a:lnTo>
                    <a:pt x="15" y="165"/>
                  </a:lnTo>
                  <a:lnTo>
                    <a:pt x="12" y="165"/>
                  </a:lnTo>
                  <a:lnTo>
                    <a:pt x="11" y="164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61"/>
                  </a:lnTo>
                  <a:lnTo>
                    <a:pt x="8" y="160"/>
                  </a:lnTo>
                  <a:lnTo>
                    <a:pt x="7" y="160"/>
                  </a:lnTo>
                  <a:lnTo>
                    <a:pt x="7" y="161"/>
                  </a:lnTo>
                  <a:lnTo>
                    <a:pt x="6" y="160"/>
                  </a:lnTo>
                  <a:lnTo>
                    <a:pt x="4" y="159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3" y="156"/>
                  </a:lnTo>
                  <a:lnTo>
                    <a:pt x="3" y="155"/>
                  </a:lnTo>
                  <a:lnTo>
                    <a:pt x="3" y="154"/>
                  </a:lnTo>
                  <a:lnTo>
                    <a:pt x="2" y="154"/>
                  </a:lnTo>
                  <a:lnTo>
                    <a:pt x="1" y="154"/>
                  </a:lnTo>
                  <a:lnTo>
                    <a:pt x="0" y="154"/>
                  </a:lnTo>
                  <a:lnTo>
                    <a:pt x="0" y="152"/>
                  </a:lnTo>
                  <a:lnTo>
                    <a:pt x="1" y="151"/>
                  </a:lnTo>
                  <a:lnTo>
                    <a:pt x="0" y="148"/>
                  </a:lnTo>
                  <a:lnTo>
                    <a:pt x="1" y="147"/>
                  </a:lnTo>
                  <a:lnTo>
                    <a:pt x="2" y="146"/>
                  </a:lnTo>
                  <a:lnTo>
                    <a:pt x="3" y="145"/>
                  </a:lnTo>
                  <a:lnTo>
                    <a:pt x="4" y="144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6" y="140"/>
                  </a:lnTo>
                  <a:lnTo>
                    <a:pt x="6" y="139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7" y="136"/>
                  </a:lnTo>
                  <a:lnTo>
                    <a:pt x="7" y="135"/>
                  </a:lnTo>
                  <a:lnTo>
                    <a:pt x="8" y="135"/>
                  </a:lnTo>
                  <a:lnTo>
                    <a:pt x="8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1" y="129"/>
                  </a:lnTo>
                  <a:lnTo>
                    <a:pt x="12" y="129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5" y="130"/>
                  </a:lnTo>
                  <a:lnTo>
                    <a:pt x="16" y="130"/>
                  </a:lnTo>
                  <a:lnTo>
                    <a:pt x="17" y="131"/>
                  </a:lnTo>
                  <a:lnTo>
                    <a:pt x="18" y="131"/>
                  </a:lnTo>
                  <a:lnTo>
                    <a:pt x="18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7" y="128"/>
                  </a:lnTo>
                  <a:lnTo>
                    <a:pt x="16" y="127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4" y="126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5" y="122"/>
                  </a:lnTo>
                  <a:lnTo>
                    <a:pt x="16" y="121"/>
                  </a:lnTo>
                  <a:lnTo>
                    <a:pt x="15" y="118"/>
                  </a:lnTo>
                  <a:lnTo>
                    <a:pt x="15" y="117"/>
                  </a:lnTo>
                  <a:lnTo>
                    <a:pt x="14" y="116"/>
                  </a:lnTo>
                  <a:lnTo>
                    <a:pt x="14" y="113"/>
                  </a:lnTo>
                  <a:lnTo>
                    <a:pt x="12" y="111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6" y="106"/>
                  </a:lnTo>
                  <a:lnTo>
                    <a:pt x="16" y="105"/>
                  </a:lnTo>
                  <a:lnTo>
                    <a:pt x="17" y="105"/>
                  </a:lnTo>
                  <a:lnTo>
                    <a:pt x="18" y="105"/>
                  </a:lnTo>
                  <a:lnTo>
                    <a:pt x="19" y="102"/>
                  </a:lnTo>
                  <a:lnTo>
                    <a:pt x="20" y="102"/>
                  </a:lnTo>
                  <a:lnTo>
                    <a:pt x="20" y="101"/>
                  </a:lnTo>
                  <a:lnTo>
                    <a:pt x="20" y="100"/>
                  </a:lnTo>
                  <a:lnTo>
                    <a:pt x="21" y="98"/>
                  </a:lnTo>
                  <a:lnTo>
                    <a:pt x="25" y="95"/>
                  </a:lnTo>
                  <a:lnTo>
                    <a:pt x="25" y="94"/>
                  </a:lnTo>
                  <a:lnTo>
                    <a:pt x="26" y="93"/>
                  </a:lnTo>
                  <a:lnTo>
                    <a:pt x="27" y="92"/>
                  </a:lnTo>
                  <a:lnTo>
                    <a:pt x="33" y="86"/>
                  </a:lnTo>
                  <a:lnTo>
                    <a:pt x="34" y="85"/>
                  </a:lnTo>
                  <a:lnTo>
                    <a:pt x="35" y="84"/>
                  </a:lnTo>
                  <a:lnTo>
                    <a:pt x="36" y="84"/>
                  </a:lnTo>
                  <a:lnTo>
                    <a:pt x="37" y="81"/>
                  </a:lnTo>
                  <a:lnTo>
                    <a:pt x="38" y="80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41" y="78"/>
                  </a:lnTo>
                  <a:lnTo>
                    <a:pt x="45" y="78"/>
                  </a:lnTo>
                  <a:lnTo>
                    <a:pt x="46" y="78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6" y="75"/>
                  </a:lnTo>
                  <a:lnTo>
                    <a:pt x="49" y="73"/>
                  </a:lnTo>
                  <a:lnTo>
                    <a:pt x="49" y="72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49" y="70"/>
                  </a:lnTo>
                  <a:lnTo>
                    <a:pt x="50" y="69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6" y="63"/>
                  </a:lnTo>
                  <a:lnTo>
                    <a:pt x="45" y="62"/>
                  </a:lnTo>
                  <a:lnTo>
                    <a:pt x="46" y="61"/>
                  </a:lnTo>
                  <a:lnTo>
                    <a:pt x="47" y="61"/>
                  </a:lnTo>
                  <a:lnTo>
                    <a:pt x="49" y="61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47" y="59"/>
                  </a:lnTo>
                  <a:lnTo>
                    <a:pt x="46" y="56"/>
                  </a:lnTo>
                  <a:lnTo>
                    <a:pt x="45" y="56"/>
                  </a:lnTo>
                  <a:lnTo>
                    <a:pt x="45" y="55"/>
                  </a:lnTo>
                  <a:lnTo>
                    <a:pt x="45" y="54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4" y="52"/>
                  </a:lnTo>
                  <a:lnTo>
                    <a:pt x="44" y="51"/>
                  </a:lnTo>
                  <a:lnTo>
                    <a:pt x="43" y="50"/>
                  </a:lnTo>
                  <a:lnTo>
                    <a:pt x="43" y="48"/>
                  </a:lnTo>
                  <a:lnTo>
                    <a:pt x="42" y="47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38" y="43"/>
                  </a:lnTo>
                  <a:lnTo>
                    <a:pt x="37" y="42"/>
                  </a:lnTo>
                  <a:lnTo>
                    <a:pt x="37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6" y="30"/>
                  </a:lnTo>
                  <a:lnTo>
                    <a:pt x="37" y="29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2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50" y="28"/>
                  </a:lnTo>
                  <a:lnTo>
                    <a:pt x="53" y="26"/>
                  </a:lnTo>
                  <a:lnTo>
                    <a:pt x="53" y="25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5" y="20"/>
                  </a:lnTo>
                  <a:lnTo>
                    <a:pt x="55" y="19"/>
                  </a:lnTo>
                  <a:lnTo>
                    <a:pt x="56" y="19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71" y="18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80" y="18"/>
                  </a:lnTo>
                  <a:lnTo>
                    <a:pt x="85" y="18"/>
                  </a:lnTo>
                  <a:lnTo>
                    <a:pt x="88" y="18"/>
                  </a:lnTo>
                  <a:lnTo>
                    <a:pt x="90" y="17"/>
                  </a:lnTo>
                  <a:lnTo>
                    <a:pt x="96" y="18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20"/>
                  </a:lnTo>
                  <a:lnTo>
                    <a:pt x="101" y="20"/>
                  </a:lnTo>
                  <a:lnTo>
                    <a:pt x="106" y="20"/>
                  </a:lnTo>
                  <a:lnTo>
                    <a:pt x="106" y="21"/>
                  </a:lnTo>
                  <a:lnTo>
                    <a:pt x="107" y="22"/>
                  </a:lnTo>
                  <a:lnTo>
                    <a:pt x="113" y="22"/>
                  </a:lnTo>
                  <a:lnTo>
                    <a:pt x="118" y="25"/>
                  </a:lnTo>
                  <a:lnTo>
                    <a:pt x="119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4" y="24"/>
                  </a:lnTo>
                  <a:lnTo>
                    <a:pt x="125" y="25"/>
                  </a:lnTo>
                  <a:lnTo>
                    <a:pt x="125" y="26"/>
                  </a:lnTo>
                  <a:lnTo>
                    <a:pt x="125" y="27"/>
                  </a:lnTo>
                  <a:lnTo>
                    <a:pt x="125" y="28"/>
                  </a:lnTo>
                  <a:lnTo>
                    <a:pt x="127" y="28"/>
                  </a:lnTo>
                  <a:lnTo>
                    <a:pt x="128" y="28"/>
                  </a:lnTo>
                  <a:lnTo>
                    <a:pt x="128" y="29"/>
                  </a:lnTo>
                  <a:lnTo>
                    <a:pt x="128" y="30"/>
                  </a:lnTo>
                  <a:lnTo>
                    <a:pt x="129" y="30"/>
                  </a:lnTo>
                  <a:lnTo>
                    <a:pt x="130" y="30"/>
                  </a:lnTo>
                  <a:lnTo>
                    <a:pt x="131" y="30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7" y="30"/>
                  </a:lnTo>
                  <a:lnTo>
                    <a:pt x="138" y="30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38" y="36"/>
                  </a:lnTo>
                  <a:lnTo>
                    <a:pt x="139" y="36"/>
                  </a:lnTo>
                  <a:lnTo>
                    <a:pt x="140" y="34"/>
                  </a:lnTo>
                  <a:lnTo>
                    <a:pt x="140" y="33"/>
                  </a:lnTo>
                  <a:lnTo>
                    <a:pt x="140" y="31"/>
                  </a:lnTo>
                  <a:lnTo>
                    <a:pt x="141" y="30"/>
                  </a:lnTo>
                  <a:lnTo>
                    <a:pt x="142" y="29"/>
                  </a:lnTo>
                  <a:lnTo>
                    <a:pt x="142" y="30"/>
                  </a:lnTo>
                  <a:lnTo>
                    <a:pt x="144" y="31"/>
                  </a:lnTo>
                  <a:lnTo>
                    <a:pt x="145" y="31"/>
                  </a:lnTo>
                  <a:lnTo>
                    <a:pt x="147" y="33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2" y="28"/>
                  </a:lnTo>
                  <a:lnTo>
                    <a:pt x="152" y="29"/>
                  </a:lnTo>
                  <a:lnTo>
                    <a:pt x="152" y="30"/>
                  </a:lnTo>
                  <a:lnTo>
                    <a:pt x="153" y="30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4" y="33"/>
                  </a:lnTo>
                  <a:lnTo>
                    <a:pt x="154" y="34"/>
                  </a:lnTo>
                  <a:lnTo>
                    <a:pt x="155" y="33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61" y="31"/>
                  </a:lnTo>
                  <a:lnTo>
                    <a:pt x="161" y="33"/>
                  </a:lnTo>
                  <a:lnTo>
                    <a:pt x="161" y="34"/>
                  </a:lnTo>
                  <a:lnTo>
                    <a:pt x="162" y="36"/>
                  </a:lnTo>
                  <a:lnTo>
                    <a:pt x="162" y="37"/>
                  </a:lnTo>
                  <a:lnTo>
                    <a:pt x="163" y="37"/>
                  </a:lnTo>
                  <a:lnTo>
                    <a:pt x="164" y="38"/>
                  </a:lnTo>
                  <a:lnTo>
                    <a:pt x="164" y="37"/>
                  </a:lnTo>
                  <a:lnTo>
                    <a:pt x="164" y="36"/>
                  </a:lnTo>
                  <a:lnTo>
                    <a:pt x="164" y="35"/>
                  </a:lnTo>
                  <a:lnTo>
                    <a:pt x="165" y="34"/>
                  </a:lnTo>
                  <a:lnTo>
                    <a:pt x="165" y="33"/>
                  </a:lnTo>
                  <a:lnTo>
                    <a:pt x="166" y="33"/>
                  </a:lnTo>
                  <a:lnTo>
                    <a:pt x="167" y="31"/>
                  </a:lnTo>
                  <a:lnTo>
                    <a:pt x="170" y="31"/>
                  </a:lnTo>
                  <a:lnTo>
                    <a:pt x="171" y="31"/>
                  </a:lnTo>
                  <a:lnTo>
                    <a:pt x="171" y="30"/>
                  </a:lnTo>
                  <a:lnTo>
                    <a:pt x="172" y="29"/>
                  </a:lnTo>
                  <a:lnTo>
                    <a:pt x="173" y="29"/>
                  </a:lnTo>
                  <a:lnTo>
                    <a:pt x="174" y="29"/>
                  </a:lnTo>
                  <a:lnTo>
                    <a:pt x="174" y="30"/>
                  </a:lnTo>
                  <a:lnTo>
                    <a:pt x="175" y="31"/>
                  </a:lnTo>
                  <a:lnTo>
                    <a:pt x="176" y="33"/>
                  </a:lnTo>
                  <a:lnTo>
                    <a:pt x="176" y="34"/>
                  </a:lnTo>
                  <a:lnTo>
                    <a:pt x="176" y="35"/>
                  </a:lnTo>
                  <a:lnTo>
                    <a:pt x="176" y="36"/>
                  </a:lnTo>
                  <a:lnTo>
                    <a:pt x="178" y="37"/>
                  </a:lnTo>
                  <a:lnTo>
                    <a:pt x="178" y="38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0" y="39"/>
                  </a:lnTo>
                  <a:lnTo>
                    <a:pt x="180" y="38"/>
                  </a:lnTo>
                  <a:lnTo>
                    <a:pt x="181" y="38"/>
                  </a:lnTo>
                  <a:lnTo>
                    <a:pt x="182" y="39"/>
                  </a:lnTo>
                  <a:lnTo>
                    <a:pt x="182" y="38"/>
                  </a:lnTo>
                  <a:lnTo>
                    <a:pt x="183" y="37"/>
                  </a:lnTo>
                  <a:lnTo>
                    <a:pt x="184" y="37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85" y="35"/>
                  </a:lnTo>
                  <a:lnTo>
                    <a:pt x="187" y="35"/>
                  </a:lnTo>
                  <a:lnTo>
                    <a:pt x="188" y="35"/>
                  </a:lnTo>
                  <a:lnTo>
                    <a:pt x="189" y="36"/>
                  </a:lnTo>
                  <a:lnTo>
                    <a:pt x="189" y="37"/>
                  </a:lnTo>
                  <a:lnTo>
                    <a:pt x="191" y="37"/>
                  </a:lnTo>
                  <a:lnTo>
                    <a:pt x="192" y="37"/>
                  </a:lnTo>
                  <a:lnTo>
                    <a:pt x="192" y="36"/>
                  </a:lnTo>
                  <a:lnTo>
                    <a:pt x="193" y="36"/>
                  </a:lnTo>
                  <a:lnTo>
                    <a:pt x="194" y="35"/>
                  </a:lnTo>
                  <a:lnTo>
                    <a:pt x="196" y="35"/>
                  </a:lnTo>
                  <a:lnTo>
                    <a:pt x="199" y="35"/>
                  </a:lnTo>
                  <a:lnTo>
                    <a:pt x="200" y="35"/>
                  </a:lnTo>
                  <a:lnTo>
                    <a:pt x="200" y="36"/>
                  </a:lnTo>
                  <a:lnTo>
                    <a:pt x="201" y="37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4" y="39"/>
                  </a:lnTo>
                  <a:lnTo>
                    <a:pt x="204" y="41"/>
                  </a:lnTo>
                  <a:lnTo>
                    <a:pt x="204" y="42"/>
                  </a:lnTo>
                  <a:lnTo>
                    <a:pt x="205" y="42"/>
                  </a:lnTo>
                  <a:lnTo>
                    <a:pt x="205" y="43"/>
                  </a:lnTo>
                  <a:lnTo>
                    <a:pt x="206" y="43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5"/>
                  </a:lnTo>
                  <a:lnTo>
                    <a:pt x="209" y="44"/>
                  </a:lnTo>
                  <a:lnTo>
                    <a:pt x="209" y="43"/>
                  </a:lnTo>
                  <a:lnTo>
                    <a:pt x="209" y="42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1" y="39"/>
                  </a:lnTo>
                  <a:lnTo>
                    <a:pt x="210" y="38"/>
                  </a:lnTo>
                  <a:lnTo>
                    <a:pt x="210" y="37"/>
                  </a:lnTo>
                  <a:lnTo>
                    <a:pt x="210" y="36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09" y="33"/>
                  </a:lnTo>
                  <a:lnTo>
                    <a:pt x="208" y="33"/>
                  </a:lnTo>
                  <a:lnTo>
                    <a:pt x="208" y="31"/>
                  </a:lnTo>
                  <a:lnTo>
                    <a:pt x="209" y="31"/>
                  </a:lnTo>
                  <a:lnTo>
                    <a:pt x="208" y="31"/>
                  </a:lnTo>
                  <a:lnTo>
                    <a:pt x="208" y="30"/>
                  </a:lnTo>
                  <a:lnTo>
                    <a:pt x="209" y="29"/>
                  </a:lnTo>
                  <a:lnTo>
                    <a:pt x="209" y="28"/>
                  </a:lnTo>
                  <a:lnTo>
                    <a:pt x="209" y="27"/>
                  </a:lnTo>
                  <a:lnTo>
                    <a:pt x="209" y="26"/>
                  </a:lnTo>
                  <a:lnTo>
                    <a:pt x="210" y="26"/>
                  </a:lnTo>
                  <a:lnTo>
                    <a:pt x="211" y="26"/>
                  </a:lnTo>
                  <a:lnTo>
                    <a:pt x="211" y="25"/>
                  </a:lnTo>
                  <a:lnTo>
                    <a:pt x="210" y="24"/>
                  </a:lnTo>
                  <a:lnTo>
                    <a:pt x="211" y="24"/>
                  </a:lnTo>
                  <a:lnTo>
                    <a:pt x="211" y="22"/>
                  </a:lnTo>
                  <a:lnTo>
                    <a:pt x="211" y="21"/>
                  </a:lnTo>
                  <a:lnTo>
                    <a:pt x="213" y="20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8"/>
                  </a:lnTo>
                  <a:lnTo>
                    <a:pt x="215" y="17"/>
                  </a:lnTo>
                  <a:lnTo>
                    <a:pt x="216" y="17"/>
                  </a:lnTo>
                  <a:lnTo>
                    <a:pt x="217" y="16"/>
                  </a:lnTo>
                  <a:lnTo>
                    <a:pt x="217" y="14"/>
                  </a:lnTo>
                  <a:lnTo>
                    <a:pt x="218" y="14"/>
                  </a:lnTo>
                  <a:lnTo>
                    <a:pt x="219" y="14"/>
                  </a:lnTo>
                  <a:lnTo>
                    <a:pt x="218" y="13"/>
                  </a:lnTo>
                  <a:lnTo>
                    <a:pt x="218" y="12"/>
                  </a:lnTo>
                  <a:lnTo>
                    <a:pt x="218" y="11"/>
                  </a:lnTo>
                  <a:lnTo>
                    <a:pt x="219" y="11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1"/>
                  </a:lnTo>
                  <a:lnTo>
                    <a:pt x="227" y="10"/>
                  </a:lnTo>
                  <a:lnTo>
                    <a:pt x="230" y="10"/>
                  </a:lnTo>
                  <a:lnTo>
                    <a:pt x="232" y="10"/>
                  </a:lnTo>
                  <a:lnTo>
                    <a:pt x="236" y="10"/>
                  </a:lnTo>
                  <a:lnTo>
                    <a:pt x="239" y="10"/>
                  </a:lnTo>
                  <a:close/>
                  <a:moveTo>
                    <a:pt x="193" y="253"/>
                  </a:moveTo>
                  <a:lnTo>
                    <a:pt x="197" y="250"/>
                  </a:lnTo>
                  <a:lnTo>
                    <a:pt x="198" y="250"/>
                  </a:lnTo>
                  <a:lnTo>
                    <a:pt x="193" y="254"/>
                  </a:lnTo>
                  <a:lnTo>
                    <a:pt x="190" y="256"/>
                  </a:lnTo>
                  <a:lnTo>
                    <a:pt x="189" y="256"/>
                  </a:lnTo>
                  <a:lnTo>
                    <a:pt x="190" y="256"/>
                  </a:lnTo>
                  <a:lnTo>
                    <a:pt x="190" y="255"/>
                  </a:lnTo>
                  <a:lnTo>
                    <a:pt x="191" y="255"/>
                  </a:lnTo>
                  <a:lnTo>
                    <a:pt x="192" y="255"/>
                  </a:lnTo>
                  <a:lnTo>
                    <a:pt x="192" y="254"/>
                  </a:lnTo>
                  <a:lnTo>
                    <a:pt x="193" y="254"/>
                  </a:lnTo>
                  <a:lnTo>
                    <a:pt x="193" y="253"/>
                  </a:lnTo>
                  <a:close/>
                  <a:moveTo>
                    <a:pt x="269" y="240"/>
                  </a:moveTo>
                  <a:lnTo>
                    <a:pt x="270" y="240"/>
                  </a:lnTo>
                  <a:lnTo>
                    <a:pt x="271" y="242"/>
                  </a:lnTo>
                  <a:lnTo>
                    <a:pt x="270" y="242"/>
                  </a:lnTo>
                  <a:lnTo>
                    <a:pt x="260" y="240"/>
                  </a:lnTo>
                  <a:lnTo>
                    <a:pt x="261" y="240"/>
                  </a:lnTo>
                  <a:lnTo>
                    <a:pt x="265" y="240"/>
                  </a:lnTo>
                  <a:lnTo>
                    <a:pt x="266" y="240"/>
                  </a:lnTo>
                  <a:lnTo>
                    <a:pt x="267" y="240"/>
                  </a:lnTo>
                  <a:lnTo>
                    <a:pt x="268" y="240"/>
                  </a:lnTo>
                  <a:lnTo>
                    <a:pt x="269" y="240"/>
                  </a:lnTo>
                  <a:close/>
                  <a:moveTo>
                    <a:pt x="243" y="235"/>
                  </a:moveTo>
                  <a:lnTo>
                    <a:pt x="247" y="236"/>
                  </a:lnTo>
                  <a:lnTo>
                    <a:pt x="249" y="237"/>
                  </a:lnTo>
                  <a:lnTo>
                    <a:pt x="248" y="236"/>
                  </a:lnTo>
                  <a:lnTo>
                    <a:pt x="239" y="235"/>
                  </a:lnTo>
                  <a:lnTo>
                    <a:pt x="234" y="232"/>
                  </a:lnTo>
                  <a:lnTo>
                    <a:pt x="233" y="231"/>
                  </a:lnTo>
                  <a:lnTo>
                    <a:pt x="233" y="230"/>
                  </a:lnTo>
                  <a:lnTo>
                    <a:pt x="233" y="229"/>
                  </a:lnTo>
                  <a:lnTo>
                    <a:pt x="233" y="230"/>
                  </a:lnTo>
                  <a:lnTo>
                    <a:pt x="234" y="231"/>
                  </a:lnTo>
                  <a:lnTo>
                    <a:pt x="234" y="232"/>
                  </a:lnTo>
                  <a:lnTo>
                    <a:pt x="235" y="232"/>
                  </a:lnTo>
                  <a:lnTo>
                    <a:pt x="243" y="23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5">
              <a:extLst>
                <a:ext uri="{FF2B5EF4-FFF2-40B4-BE49-F238E27FC236}">
                  <a16:creationId xmlns:a16="http://schemas.microsoft.com/office/drawing/2014/main" id="{B21585E9-CF28-0A8C-3DC9-7B4714E04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88" y="3416301"/>
              <a:ext cx="374650" cy="330200"/>
            </a:xfrm>
            <a:custGeom>
              <a:avLst/>
              <a:gdLst>
                <a:gd name="T0" fmla="*/ 9 w 236"/>
                <a:gd name="T1" fmla="*/ 189 h 208"/>
                <a:gd name="T2" fmla="*/ 12 w 236"/>
                <a:gd name="T3" fmla="*/ 176 h 208"/>
                <a:gd name="T4" fmla="*/ 7 w 236"/>
                <a:gd name="T5" fmla="*/ 169 h 208"/>
                <a:gd name="T6" fmla="*/ 6 w 236"/>
                <a:gd name="T7" fmla="*/ 157 h 208"/>
                <a:gd name="T8" fmla="*/ 18 w 236"/>
                <a:gd name="T9" fmla="*/ 137 h 208"/>
                <a:gd name="T10" fmla="*/ 15 w 236"/>
                <a:gd name="T11" fmla="*/ 125 h 208"/>
                <a:gd name="T12" fmla="*/ 8 w 236"/>
                <a:gd name="T13" fmla="*/ 98 h 208"/>
                <a:gd name="T14" fmla="*/ 24 w 236"/>
                <a:gd name="T15" fmla="*/ 97 h 208"/>
                <a:gd name="T16" fmla="*/ 37 w 236"/>
                <a:gd name="T17" fmla="*/ 96 h 208"/>
                <a:gd name="T18" fmla="*/ 44 w 236"/>
                <a:gd name="T19" fmla="*/ 89 h 208"/>
                <a:gd name="T20" fmla="*/ 59 w 236"/>
                <a:gd name="T21" fmla="*/ 84 h 208"/>
                <a:gd name="T22" fmla="*/ 64 w 236"/>
                <a:gd name="T23" fmla="*/ 88 h 208"/>
                <a:gd name="T24" fmla="*/ 61 w 236"/>
                <a:gd name="T25" fmla="*/ 76 h 208"/>
                <a:gd name="T26" fmla="*/ 63 w 236"/>
                <a:gd name="T27" fmla="*/ 64 h 208"/>
                <a:gd name="T28" fmla="*/ 69 w 236"/>
                <a:gd name="T29" fmla="*/ 54 h 208"/>
                <a:gd name="T30" fmla="*/ 81 w 236"/>
                <a:gd name="T31" fmla="*/ 46 h 208"/>
                <a:gd name="T32" fmla="*/ 85 w 236"/>
                <a:gd name="T33" fmla="*/ 38 h 208"/>
                <a:gd name="T34" fmla="*/ 85 w 236"/>
                <a:gd name="T35" fmla="*/ 28 h 208"/>
                <a:gd name="T36" fmla="*/ 95 w 236"/>
                <a:gd name="T37" fmla="*/ 15 h 208"/>
                <a:gd name="T38" fmla="*/ 110 w 236"/>
                <a:gd name="T39" fmla="*/ 17 h 208"/>
                <a:gd name="T40" fmla="*/ 118 w 236"/>
                <a:gd name="T41" fmla="*/ 3 h 208"/>
                <a:gd name="T42" fmla="*/ 133 w 236"/>
                <a:gd name="T43" fmla="*/ 4 h 208"/>
                <a:gd name="T44" fmla="*/ 144 w 236"/>
                <a:gd name="T45" fmla="*/ 7 h 208"/>
                <a:gd name="T46" fmla="*/ 155 w 236"/>
                <a:gd name="T47" fmla="*/ 13 h 208"/>
                <a:gd name="T48" fmla="*/ 162 w 236"/>
                <a:gd name="T49" fmla="*/ 18 h 208"/>
                <a:gd name="T50" fmla="*/ 175 w 236"/>
                <a:gd name="T51" fmla="*/ 15 h 208"/>
                <a:gd name="T52" fmla="*/ 189 w 236"/>
                <a:gd name="T53" fmla="*/ 25 h 208"/>
                <a:gd name="T54" fmla="*/ 192 w 236"/>
                <a:gd name="T55" fmla="*/ 34 h 208"/>
                <a:gd name="T56" fmla="*/ 193 w 236"/>
                <a:gd name="T57" fmla="*/ 45 h 208"/>
                <a:gd name="T58" fmla="*/ 190 w 236"/>
                <a:gd name="T59" fmla="*/ 55 h 208"/>
                <a:gd name="T60" fmla="*/ 197 w 236"/>
                <a:gd name="T61" fmla="*/ 66 h 208"/>
                <a:gd name="T62" fmla="*/ 201 w 236"/>
                <a:gd name="T63" fmla="*/ 81 h 208"/>
                <a:gd name="T64" fmla="*/ 214 w 236"/>
                <a:gd name="T65" fmla="*/ 92 h 208"/>
                <a:gd name="T66" fmla="*/ 222 w 236"/>
                <a:gd name="T67" fmla="*/ 102 h 208"/>
                <a:gd name="T68" fmla="*/ 230 w 236"/>
                <a:gd name="T69" fmla="*/ 112 h 208"/>
                <a:gd name="T70" fmla="*/ 236 w 236"/>
                <a:gd name="T71" fmla="*/ 121 h 208"/>
                <a:gd name="T72" fmla="*/ 230 w 236"/>
                <a:gd name="T73" fmla="*/ 127 h 208"/>
                <a:gd name="T74" fmla="*/ 218 w 236"/>
                <a:gd name="T75" fmla="*/ 132 h 208"/>
                <a:gd name="T76" fmla="*/ 208 w 236"/>
                <a:gd name="T77" fmla="*/ 127 h 208"/>
                <a:gd name="T78" fmla="*/ 204 w 236"/>
                <a:gd name="T79" fmla="*/ 140 h 208"/>
                <a:gd name="T80" fmla="*/ 206 w 236"/>
                <a:gd name="T81" fmla="*/ 150 h 208"/>
                <a:gd name="T82" fmla="*/ 209 w 236"/>
                <a:gd name="T83" fmla="*/ 164 h 208"/>
                <a:gd name="T84" fmla="*/ 206 w 236"/>
                <a:gd name="T85" fmla="*/ 173 h 208"/>
                <a:gd name="T86" fmla="*/ 192 w 236"/>
                <a:gd name="T87" fmla="*/ 176 h 208"/>
                <a:gd name="T88" fmla="*/ 185 w 236"/>
                <a:gd name="T89" fmla="*/ 185 h 208"/>
                <a:gd name="T90" fmla="*/ 183 w 236"/>
                <a:gd name="T91" fmla="*/ 194 h 208"/>
                <a:gd name="T92" fmla="*/ 185 w 236"/>
                <a:gd name="T93" fmla="*/ 202 h 208"/>
                <a:gd name="T94" fmla="*/ 178 w 236"/>
                <a:gd name="T95" fmla="*/ 205 h 208"/>
                <a:gd name="T96" fmla="*/ 166 w 236"/>
                <a:gd name="T97" fmla="*/ 199 h 208"/>
                <a:gd name="T98" fmla="*/ 156 w 236"/>
                <a:gd name="T99" fmla="*/ 201 h 208"/>
                <a:gd name="T100" fmla="*/ 150 w 236"/>
                <a:gd name="T101" fmla="*/ 196 h 208"/>
                <a:gd name="T102" fmla="*/ 139 w 236"/>
                <a:gd name="T103" fmla="*/ 197 h 208"/>
                <a:gd name="T104" fmla="*/ 131 w 236"/>
                <a:gd name="T105" fmla="*/ 194 h 208"/>
                <a:gd name="T106" fmla="*/ 124 w 236"/>
                <a:gd name="T107" fmla="*/ 192 h 208"/>
                <a:gd name="T108" fmla="*/ 113 w 236"/>
                <a:gd name="T109" fmla="*/ 199 h 208"/>
                <a:gd name="T110" fmla="*/ 102 w 236"/>
                <a:gd name="T111" fmla="*/ 193 h 208"/>
                <a:gd name="T112" fmla="*/ 92 w 236"/>
                <a:gd name="T113" fmla="*/ 188 h 208"/>
                <a:gd name="T114" fmla="*/ 59 w 236"/>
                <a:gd name="T115" fmla="*/ 181 h 208"/>
                <a:gd name="T116" fmla="*/ 28 w 236"/>
                <a:gd name="T117" fmla="*/ 185 h 208"/>
                <a:gd name="T118" fmla="*/ 11 w 236"/>
                <a:gd name="T1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6" h="208">
                  <a:moveTo>
                    <a:pt x="11" y="197"/>
                  </a:moveTo>
                  <a:lnTo>
                    <a:pt x="11" y="196"/>
                  </a:lnTo>
                  <a:lnTo>
                    <a:pt x="10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92"/>
                  </a:lnTo>
                  <a:lnTo>
                    <a:pt x="9" y="191"/>
                  </a:lnTo>
                  <a:lnTo>
                    <a:pt x="10" y="190"/>
                  </a:lnTo>
                  <a:lnTo>
                    <a:pt x="9" y="190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9" y="189"/>
                  </a:lnTo>
                  <a:lnTo>
                    <a:pt x="9" y="188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4"/>
                  </a:lnTo>
                  <a:lnTo>
                    <a:pt x="10" y="183"/>
                  </a:lnTo>
                  <a:lnTo>
                    <a:pt x="11" y="183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0" y="173"/>
                  </a:lnTo>
                  <a:lnTo>
                    <a:pt x="9" y="173"/>
                  </a:lnTo>
                  <a:lnTo>
                    <a:pt x="9" y="172"/>
                  </a:ln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7" y="171"/>
                  </a:lnTo>
                  <a:lnTo>
                    <a:pt x="6" y="169"/>
                  </a:lnTo>
                  <a:lnTo>
                    <a:pt x="3" y="168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1" y="163"/>
                  </a:lnTo>
                  <a:lnTo>
                    <a:pt x="2" y="162"/>
                  </a:lnTo>
                  <a:lnTo>
                    <a:pt x="6" y="157"/>
                  </a:lnTo>
                  <a:lnTo>
                    <a:pt x="8" y="155"/>
                  </a:lnTo>
                  <a:lnTo>
                    <a:pt x="10" y="154"/>
                  </a:lnTo>
                  <a:lnTo>
                    <a:pt x="14" y="152"/>
                  </a:lnTo>
                  <a:lnTo>
                    <a:pt x="17" y="150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8" y="146"/>
                  </a:lnTo>
                  <a:lnTo>
                    <a:pt x="18" y="141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5"/>
                  </a:lnTo>
                  <a:lnTo>
                    <a:pt x="17" y="134"/>
                  </a:lnTo>
                  <a:lnTo>
                    <a:pt x="17" y="133"/>
                  </a:lnTo>
                  <a:lnTo>
                    <a:pt x="17" y="132"/>
                  </a:lnTo>
                  <a:lnTo>
                    <a:pt x="18" y="132"/>
                  </a:lnTo>
                  <a:lnTo>
                    <a:pt x="18" y="131"/>
                  </a:lnTo>
                  <a:lnTo>
                    <a:pt x="18" y="130"/>
                  </a:lnTo>
                  <a:lnTo>
                    <a:pt x="17" y="130"/>
                  </a:lnTo>
                  <a:lnTo>
                    <a:pt x="17" y="129"/>
                  </a:lnTo>
                  <a:lnTo>
                    <a:pt x="16" y="127"/>
                  </a:lnTo>
                  <a:lnTo>
                    <a:pt x="16" y="126"/>
                  </a:lnTo>
                  <a:lnTo>
                    <a:pt x="15" y="125"/>
                  </a:lnTo>
                  <a:lnTo>
                    <a:pt x="15" y="121"/>
                  </a:lnTo>
                  <a:lnTo>
                    <a:pt x="14" y="119"/>
                  </a:lnTo>
                  <a:lnTo>
                    <a:pt x="12" y="117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9" y="105"/>
                  </a:lnTo>
                  <a:lnTo>
                    <a:pt x="9" y="104"/>
                  </a:lnTo>
                  <a:lnTo>
                    <a:pt x="9" y="101"/>
                  </a:lnTo>
                  <a:lnTo>
                    <a:pt x="9" y="100"/>
                  </a:lnTo>
                  <a:lnTo>
                    <a:pt x="8" y="99"/>
                  </a:lnTo>
                  <a:lnTo>
                    <a:pt x="8" y="98"/>
                  </a:lnTo>
                  <a:lnTo>
                    <a:pt x="8" y="97"/>
                  </a:lnTo>
                  <a:lnTo>
                    <a:pt x="9" y="97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5" y="98"/>
                  </a:lnTo>
                  <a:lnTo>
                    <a:pt x="16" y="98"/>
                  </a:lnTo>
                  <a:lnTo>
                    <a:pt x="18" y="97"/>
                  </a:lnTo>
                  <a:lnTo>
                    <a:pt x="19" y="97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5" y="97"/>
                  </a:lnTo>
                  <a:lnTo>
                    <a:pt x="26" y="97"/>
                  </a:lnTo>
                  <a:lnTo>
                    <a:pt x="26" y="98"/>
                  </a:lnTo>
                  <a:lnTo>
                    <a:pt x="27" y="99"/>
                  </a:lnTo>
                  <a:lnTo>
                    <a:pt x="28" y="99"/>
                  </a:lnTo>
                  <a:lnTo>
                    <a:pt x="29" y="99"/>
                  </a:lnTo>
                  <a:lnTo>
                    <a:pt x="30" y="99"/>
                  </a:lnTo>
                  <a:lnTo>
                    <a:pt x="34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5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1" y="93"/>
                  </a:lnTo>
                  <a:lnTo>
                    <a:pt x="41" y="92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1" y="90"/>
                  </a:lnTo>
                  <a:lnTo>
                    <a:pt x="41" y="89"/>
                  </a:lnTo>
                  <a:lnTo>
                    <a:pt x="42" y="89"/>
                  </a:lnTo>
                  <a:lnTo>
                    <a:pt x="43" y="88"/>
                  </a:lnTo>
                  <a:lnTo>
                    <a:pt x="44" y="89"/>
                  </a:lnTo>
                  <a:lnTo>
                    <a:pt x="46" y="89"/>
                  </a:lnTo>
                  <a:lnTo>
                    <a:pt x="47" y="89"/>
                  </a:lnTo>
                  <a:lnTo>
                    <a:pt x="49" y="88"/>
                  </a:lnTo>
                  <a:lnTo>
                    <a:pt x="50" y="87"/>
                  </a:lnTo>
                  <a:lnTo>
                    <a:pt x="50" y="84"/>
                  </a:lnTo>
                  <a:lnTo>
                    <a:pt x="51" y="83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5" y="83"/>
                  </a:lnTo>
                  <a:lnTo>
                    <a:pt x="57" y="82"/>
                  </a:lnTo>
                  <a:lnTo>
                    <a:pt x="58" y="82"/>
                  </a:lnTo>
                  <a:lnTo>
                    <a:pt x="59" y="84"/>
                  </a:lnTo>
                  <a:lnTo>
                    <a:pt x="58" y="85"/>
                  </a:lnTo>
                  <a:lnTo>
                    <a:pt x="59" y="85"/>
                  </a:lnTo>
                  <a:lnTo>
                    <a:pt x="59" y="87"/>
                  </a:lnTo>
                  <a:lnTo>
                    <a:pt x="58" y="87"/>
                  </a:lnTo>
                  <a:lnTo>
                    <a:pt x="58" y="88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1" y="89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3" y="89"/>
                  </a:lnTo>
                  <a:lnTo>
                    <a:pt x="64" y="88"/>
                  </a:lnTo>
                  <a:lnTo>
                    <a:pt x="64" y="85"/>
                  </a:lnTo>
                  <a:lnTo>
                    <a:pt x="64" y="84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1"/>
                  </a:lnTo>
                  <a:lnTo>
                    <a:pt x="62" y="81"/>
                  </a:lnTo>
                  <a:lnTo>
                    <a:pt x="60" y="82"/>
                  </a:lnTo>
                  <a:lnTo>
                    <a:pt x="59" y="81"/>
                  </a:lnTo>
                  <a:lnTo>
                    <a:pt x="59" y="80"/>
                  </a:lnTo>
                  <a:lnTo>
                    <a:pt x="59" y="79"/>
                  </a:lnTo>
                  <a:lnTo>
                    <a:pt x="60" y="77"/>
                  </a:lnTo>
                  <a:lnTo>
                    <a:pt x="61" y="76"/>
                  </a:lnTo>
                  <a:lnTo>
                    <a:pt x="61" y="75"/>
                  </a:lnTo>
                  <a:lnTo>
                    <a:pt x="61" y="74"/>
                  </a:lnTo>
                  <a:lnTo>
                    <a:pt x="61" y="73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1"/>
                  </a:lnTo>
                  <a:lnTo>
                    <a:pt x="63" y="70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3" y="64"/>
                  </a:lnTo>
                  <a:lnTo>
                    <a:pt x="63" y="62"/>
                  </a:lnTo>
                  <a:lnTo>
                    <a:pt x="63" y="60"/>
                  </a:lnTo>
                  <a:lnTo>
                    <a:pt x="64" y="60"/>
                  </a:lnTo>
                  <a:lnTo>
                    <a:pt x="64" y="59"/>
                  </a:lnTo>
                  <a:lnTo>
                    <a:pt x="64" y="58"/>
                  </a:lnTo>
                  <a:lnTo>
                    <a:pt x="64" y="57"/>
                  </a:lnTo>
                  <a:lnTo>
                    <a:pt x="66" y="57"/>
                  </a:lnTo>
                  <a:lnTo>
                    <a:pt x="66" y="56"/>
                  </a:lnTo>
                  <a:lnTo>
                    <a:pt x="67" y="56"/>
                  </a:lnTo>
                  <a:lnTo>
                    <a:pt x="67" y="55"/>
                  </a:lnTo>
                  <a:lnTo>
                    <a:pt x="68" y="54"/>
                  </a:lnTo>
                  <a:lnTo>
                    <a:pt x="69" y="54"/>
                  </a:lnTo>
                  <a:lnTo>
                    <a:pt x="70" y="54"/>
                  </a:lnTo>
                  <a:lnTo>
                    <a:pt x="72" y="54"/>
                  </a:lnTo>
                  <a:lnTo>
                    <a:pt x="73" y="52"/>
                  </a:lnTo>
                  <a:lnTo>
                    <a:pt x="75" y="52"/>
                  </a:lnTo>
                  <a:lnTo>
                    <a:pt x="75" y="51"/>
                  </a:lnTo>
                  <a:lnTo>
                    <a:pt x="76" y="49"/>
                  </a:lnTo>
                  <a:lnTo>
                    <a:pt x="76" y="48"/>
                  </a:lnTo>
                  <a:lnTo>
                    <a:pt x="76" y="47"/>
                  </a:lnTo>
                  <a:lnTo>
                    <a:pt x="77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1" y="46"/>
                  </a:lnTo>
                  <a:lnTo>
                    <a:pt x="85" y="47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7" y="41"/>
                  </a:lnTo>
                  <a:lnTo>
                    <a:pt x="88" y="41"/>
                  </a:lnTo>
                  <a:lnTo>
                    <a:pt x="89" y="41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89" y="39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1" y="38"/>
                  </a:lnTo>
                  <a:lnTo>
                    <a:pt x="81" y="37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3" y="32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7" y="21"/>
                  </a:lnTo>
                  <a:lnTo>
                    <a:pt x="88" y="22"/>
                  </a:lnTo>
                  <a:lnTo>
                    <a:pt x="90" y="21"/>
                  </a:lnTo>
                  <a:lnTo>
                    <a:pt x="92" y="21"/>
                  </a:lnTo>
                  <a:lnTo>
                    <a:pt x="93" y="17"/>
                  </a:lnTo>
                  <a:lnTo>
                    <a:pt x="94" y="16"/>
                  </a:lnTo>
                  <a:lnTo>
                    <a:pt x="95" y="15"/>
                  </a:lnTo>
                  <a:lnTo>
                    <a:pt x="97" y="15"/>
                  </a:lnTo>
                  <a:lnTo>
                    <a:pt x="98" y="15"/>
                  </a:lnTo>
                  <a:lnTo>
                    <a:pt x="99" y="15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3" y="16"/>
                  </a:lnTo>
                  <a:lnTo>
                    <a:pt x="104" y="15"/>
                  </a:lnTo>
                  <a:lnTo>
                    <a:pt x="104" y="16"/>
                  </a:lnTo>
                  <a:lnTo>
                    <a:pt x="105" y="16"/>
                  </a:lnTo>
                  <a:lnTo>
                    <a:pt x="106" y="16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0" y="16"/>
                  </a:lnTo>
                  <a:lnTo>
                    <a:pt x="110" y="15"/>
                  </a:lnTo>
                  <a:lnTo>
                    <a:pt x="110" y="13"/>
                  </a:lnTo>
                  <a:lnTo>
                    <a:pt x="111" y="12"/>
                  </a:lnTo>
                  <a:lnTo>
                    <a:pt x="113" y="9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5" y="6"/>
                  </a:lnTo>
                  <a:lnTo>
                    <a:pt x="116" y="5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8" y="3"/>
                  </a:lnTo>
                  <a:lnTo>
                    <a:pt x="119" y="3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4" y="3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33" y="4"/>
                  </a:lnTo>
                  <a:lnTo>
                    <a:pt x="135" y="4"/>
                  </a:lnTo>
                  <a:lnTo>
                    <a:pt x="136" y="5"/>
                  </a:lnTo>
                  <a:lnTo>
                    <a:pt x="137" y="6"/>
                  </a:lnTo>
                  <a:lnTo>
                    <a:pt x="137" y="7"/>
                  </a:lnTo>
                  <a:lnTo>
                    <a:pt x="137" y="8"/>
                  </a:lnTo>
                  <a:lnTo>
                    <a:pt x="137" y="9"/>
                  </a:lnTo>
                  <a:lnTo>
                    <a:pt x="138" y="10"/>
                  </a:lnTo>
                  <a:lnTo>
                    <a:pt x="140" y="10"/>
                  </a:lnTo>
                  <a:lnTo>
                    <a:pt x="140" y="9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4" y="7"/>
                  </a:lnTo>
                  <a:lnTo>
                    <a:pt x="145" y="7"/>
                  </a:lnTo>
                  <a:lnTo>
                    <a:pt x="147" y="7"/>
                  </a:lnTo>
                  <a:lnTo>
                    <a:pt x="148" y="7"/>
                  </a:lnTo>
                  <a:lnTo>
                    <a:pt x="149" y="8"/>
                  </a:lnTo>
                  <a:lnTo>
                    <a:pt x="150" y="8"/>
                  </a:lnTo>
                  <a:lnTo>
                    <a:pt x="154" y="9"/>
                  </a:lnTo>
                  <a:lnTo>
                    <a:pt x="154" y="10"/>
                  </a:lnTo>
                  <a:lnTo>
                    <a:pt x="155" y="10"/>
                  </a:lnTo>
                  <a:lnTo>
                    <a:pt x="155" y="12"/>
                  </a:lnTo>
                  <a:lnTo>
                    <a:pt x="156" y="12"/>
                  </a:lnTo>
                  <a:lnTo>
                    <a:pt x="155" y="12"/>
                  </a:lnTo>
                  <a:lnTo>
                    <a:pt x="155" y="13"/>
                  </a:lnTo>
                  <a:lnTo>
                    <a:pt x="154" y="13"/>
                  </a:lnTo>
                  <a:lnTo>
                    <a:pt x="154" y="14"/>
                  </a:lnTo>
                  <a:lnTo>
                    <a:pt x="154" y="15"/>
                  </a:lnTo>
                  <a:lnTo>
                    <a:pt x="153" y="16"/>
                  </a:lnTo>
                  <a:lnTo>
                    <a:pt x="153" y="17"/>
                  </a:lnTo>
                  <a:lnTo>
                    <a:pt x="153" y="18"/>
                  </a:lnTo>
                  <a:lnTo>
                    <a:pt x="154" y="18"/>
                  </a:lnTo>
                  <a:lnTo>
                    <a:pt x="155" y="20"/>
                  </a:lnTo>
                  <a:lnTo>
                    <a:pt x="156" y="22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2" y="18"/>
                  </a:lnTo>
                  <a:lnTo>
                    <a:pt x="162" y="17"/>
                  </a:lnTo>
                  <a:lnTo>
                    <a:pt x="164" y="18"/>
                  </a:lnTo>
                  <a:lnTo>
                    <a:pt x="164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5"/>
                  </a:lnTo>
                  <a:lnTo>
                    <a:pt x="168" y="14"/>
                  </a:lnTo>
                  <a:lnTo>
                    <a:pt x="168" y="15"/>
                  </a:lnTo>
                  <a:lnTo>
                    <a:pt x="172" y="16"/>
                  </a:lnTo>
                  <a:lnTo>
                    <a:pt x="173" y="15"/>
                  </a:lnTo>
                  <a:lnTo>
                    <a:pt x="174" y="14"/>
                  </a:lnTo>
                  <a:lnTo>
                    <a:pt x="175" y="15"/>
                  </a:lnTo>
                  <a:lnTo>
                    <a:pt x="176" y="15"/>
                  </a:lnTo>
                  <a:lnTo>
                    <a:pt x="181" y="17"/>
                  </a:lnTo>
                  <a:lnTo>
                    <a:pt x="181" y="18"/>
                  </a:lnTo>
                  <a:lnTo>
                    <a:pt x="183" y="20"/>
                  </a:lnTo>
                  <a:lnTo>
                    <a:pt x="184" y="21"/>
                  </a:lnTo>
                  <a:lnTo>
                    <a:pt x="184" y="22"/>
                  </a:lnTo>
                  <a:lnTo>
                    <a:pt x="184" y="23"/>
                  </a:lnTo>
                  <a:lnTo>
                    <a:pt x="185" y="23"/>
                  </a:lnTo>
                  <a:lnTo>
                    <a:pt x="187" y="23"/>
                  </a:lnTo>
                  <a:lnTo>
                    <a:pt x="187" y="24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0" y="25"/>
                  </a:lnTo>
                  <a:lnTo>
                    <a:pt x="191" y="25"/>
                  </a:lnTo>
                  <a:lnTo>
                    <a:pt x="192" y="26"/>
                  </a:lnTo>
                  <a:lnTo>
                    <a:pt x="192" y="29"/>
                  </a:lnTo>
                  <a:lnTo>
                    <a:pt x="191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1" y="31"/>
                  </a:lnTo>
                  <a:lnTo>
                    <a:pt x="191" y="32"/>
                  </a:lnTo>
                  <a:lnTo>
                    <a:pt x="191" y="33"/>
                  </a:lnTo>
                  <a:lnTo>
                    <a:pt x="192" y="33"/>
                  </a:lnTo>
                  <a:lnTo>
                    <a:pt x="192" y="34"/>
                  </a:lnTo>
                  <a:lnTo>
                    <a:pt x="192" y="35"/>
                  </a:lnTo>
                  <a:lnTo>
                    <a:pt x="190" y="37"/>
                  </a:lnTo>
                  <a:lnTo>
                    <a:pt x="189" y="38"/>
                  </a:lnTo>
                  <a:lnTo>
                    <a:pt x="189" y="39"/>
                  </a:lnTo>
                  <a:lnTo>
                    <a:pt x="189" y="40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5"/>
                  </a:lnTo>
                  <a:lnTo>
                    <a:pt x="193" y="45"/>
                  </a:lnTo>
                  <a:lnTo>
                    <a:pt x="193" y="46"/>
                  </a:lnTo>
                  <a:lnTo>
                    <a:pt x="193" y="47"/>
                  </a:lnTo>
                  <a:lnTo>
                    <a:pt x="193" y="48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3" y="51"/>
                  </a:lnTo>
                  <a:lnTo>
                    <a:pt x="192" y="50"/>
                  </a:lnTo>
                  <a:lnTo>
                    <a:pt x="192" y="51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1" y="54"/>
                  </a:lnTo>
                  <a:lnTo>
                    <a:pt x="190" y="55"/>
                  </a:lnTo>
                  <a:lnTo>
                    <a:pt x="190" y="56"/>
                  </a:lnTo>
                  <a:lnTo>
                    <a:pt x="190" y="57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89" y="62"/>
                  </a:lnTo>
                  <a:lnTo>
                    <a:pt x="190" y="62"/>
                  </a:lnTo>
                  <a:lnTo>
                    <a:pt x="193" y="64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7" y="66"/>
                  </a:lnTo>
                  <a:lnTo>
                    <a:pt x="197" y="67"/>
                  </a:lnTo>
                  <a:lnTo>
                    <a:pt x="198" y="68"/>
                  </a:lnTo>
                  <a:lnTo>
                    <a:pt x="198" y="70"/>
                  </a:lnTo>
                  <a:lnTo>
                    <a:pt x="197" y="72"/>
                  </a:lnTo>
                  <a:lnTo>
                    <a:pt x="196" y="74"/>
                  </a:lnTo>
                  <a:lnTo>
                    <a:pt x="197" y="74"/>
                  </a:lnTo>
                  <a:lnTo>
                    <a:pt x="198" y="74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0" y="79"/>
                  </a:lnTo>
                  <a:lnTo>
                    <a:pt x="201" y="80"/>
                  </a:lnTo>
                  <a:lnTo>
                    <a:pt x="201" y="81"/>
                  </a:lnTo>
                  <a:lnTo>
                    <a:pt x="201" y="83"/>
                  </a:lnTo>
                  <a:lnTo>
                    <a:pt x="201" y="84"/>
                  </a:lnTo>
                  <a:lnTo>
                    <a:pt x="202" y="84"/>
                  </a:lnTo>
                  <a:lnTo>
                    <a:pt x="206" y="88"/>
                  </a:lnTo>
                  <a:lnTo>
                    <a:pt x="207" y="89"/>
                  </a:lnTo>
                  <a:lnTo>
                    <a:pt x="208" y="89"/>
                  </a:lnTo>
                  <a:lnTo>
                    <a:pt x="210" y="90"/>
                  </a:lnTo>
                  <a:lnTo>
                    <a:pt x="211" y="90"/>
                  </a:lnTo>
                  <a:lnTo>
                    <a:pt x="213" y="90"/>
                  </a:lnTo>
                  <a:lnTo>
                    <a:pt x="213" y="91"/>
                  </a:lnTo>
                  <a:lnTo>
                    <a:pt x="213" y="92"/>
                  </a:lnTo>
                  <a:lnTo>
                    <a:pt x="214" y="92"/>
                  </a:lnTo>
                  <a:lnTo>
                    <a:pt x="215" y="92"/>
                  </a:lnTo>
                  <a:lnTo>
                    <a:pt x="215" y="95"/>
                  </a:lnTo>
                  <a:lnTo>
                    <a:pt x="215" y="96"/>
                  </a:lnTo>
                  <a:lnTo>
                    <a:pt x="215" y="97"/>
                  </a:lnTo>
                  <a:lnTo>
                    <a:pt x="214" y="99"/>
                  </a:lnTo>
                  <a:lnTo>
                    <a:pt x="214" y="100"/>
                  </a:lnTo>
                  <a:lnTo>
                    <a:pt x="213" y="102"/>
                  </a:lnTo>
                  <a:lnTo>
                    <a:pt x="213" y="104"/>
                  </a:lnTo>
                  <a:lnTo>
                    <a:pt x="214" y="104"/>
                  </a:lnTo>
                  <a:lnTo>
                    <a:pt x="216" y="104"/>
                  </a:lnTo>
                  <a:lnTo>
                    <a:pt x="221" y="102"/>
                  </a:lnTo>
                  <a:lnTo>
                    <a:pt x="222" y="102"/>
                  </a:lnTo>
                  <a:lnTo>
                    <a:pt x="223" y="104"/>
                  </a:lnTo>
                  <a:lnTo>
                    <a:pt x="226" y="105"/>
                  </a:lnTo>
                  <a:lnTo>
                    <a:pt x="227" y="105"/>
                  </a:lnTo>
                  <a:lnTo>
                    <a:pt x="227" y="106"/>
                  </a:lnTo>
                  <a:lnTo>
                    <a:pt x="228" y="107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1" y="108"/>
                  </a:lnTo>
                  <a:lnTo>
                    <a:pt x="231" y="109"/>
                  </a:lnTo>
                  <a:lnTo>
                    <a:pt x="228" y="109"/>
                  </a:lnTo>
                  <a:lnTo>
                    <a:pt x="228" y="110"/>
                  </a:lnTo>
                  <a:lnTo>
                    <a:pt x="230" y="112"/>
                  </a:lnTo>
                  <a:lnTo>
                    <a:pt x="230" y="113"/>
                  </a:lnTo>
                  <a:lnTo>
                    <a:pt x="230" y="114"/>
                  </a:lnTo>
                  <a:lnTo>
                    <a:pt x="231" y="114"/>
                  </a:lnTo>
                  <a:lnTo>
                    <a:pt x="232" y="115"/>
                  </a:lnTo>
                  <a:lnTo>
                    <a:pt x="233" y="115"/>
                  </a:lnTo>
                  <a:lnTo>
                    <a:pt x="233" y="116"/>
                  </a:lnTo>
                  <a:lnTo>
                    <a:pt x="234" y="116"/>
                  </a:lnTo>
                  <a:lnTo>
                    <a:pt x="235" y="116"/>
                  </a:lnTo>
                  <a:lnTo>
                    <a:pt x="235" y="117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4" y="123"/>
                  </a:lnTo>
                  <a:lnTo>
                    <a:pt x="234" y="124"/>
                  </a:lnTo>
                  <a:lnTo>
                    <a:pt x="233" y="124"/>
                  </a:lnTo>
                  <a:lnTo>
                    <a:pt x="232" y="124"/>
                  </a:lnTo>
                  <a:lnTo>
                    <a:pt x="231" y="124"/>
                  </a:lnTo>
                  <a:lnTo>
                    <a:pt x="230" y="124"/>
                  </a:lnTo>
                  <a:lnTo>
                    <a:pt x="231" y="125"/>
                  </a:lnTo>
                  <a:lnTo>
                    <a:pt x="231" y="126"/>
                  </a:lnTo>
                  <a:lnTo>
                    <a:pt x="230" y="127"/>
                  </a:lnTo>
                  <a:lnTo>
                    <a:pt x="228" y="129"/>
                  </a:lnTo>
                  <a:lnTo>
                    <a:pt x="227" y="129"/>
                  </a:lnTo>
                  <a:lnTo>
                    <a:pt x="227" y="130"/>
                  </a:lnTo>
                  <a:lnTo>
                    <a:pt x="226" y="131"/>
                  </a:lnTo>
                  <a:lnTo>
                    <a:pt x="225" y="131"/>
                  </a:lnTo>
                  <a:lnTo>
                    <a:pt x="224" y="131"/>
                  </a:lnTo>
                  <a:lnTo>
                    <a:pt x="224" y="132"/>
                  </a:lnTo>
                  <a:lnTo>
                    <a:pt x="223" y="132"/>
                  </a:lnTo>
                  <a:lnTo>
                    <a:pt x="222" y="133"/>
                  </a:lnTo>
                  <a:lnTo>
                    <a:pt x="221" y="133"/>
                  </a:lnTo>
                  <a:lnTo>
                    <a:pt x="219" y="132"/>
                  </a:lnTo>
                  <a:lnTo>
                    <a:pt x="218" y="132"/>
                  </a:lnTo>
                  <a:lnTo>
                    <a:pt x="218" y="133"/>
                  </a:lnTo>
                  <a:lnTo>
                    <a:pt x="217" y="133"/>
                  </a:lnTo>
                  <a:lnTo>
                    <a:pt x="217" y="132"/>
                  </a:lnTo>
                  <a:lnTo>
                    <a:pt x="215" y="132"/>
                  </a:lnTo>
                  <a:lnTo>
                    <a:pt x="214" y="132"/>
                  </a:lnTo>
                  <a:lnTo>
                    <a:pt x="214" y="131"/>
                  </a:lnTo>
                  <a:lnTo>
                    <a:pt x="214" y="130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0" y="129"/>
                  </a:lnTo>
                  <a:lnTo>
                    <a:pt x="209" y="127"/>
                  </a:lnTo>
                  <a:lnTo>
                    <a:pt x="208" y="127"/>
                  </a:lnTo>
                  <a:lnTo>
                    <a:pt x="207" y="129"/>
                  </a:lnTo>
                  <a:lnTo>
                    <a:pt x="206" y="129"/>
                  </a:lnTo>
                  <a:lnTo>
                    <a:pt x="205" y="129"/>
                  </a:lnTo>
                  <a:lnTo>
                    <a:pt x="204" y="129"/>
                  </a:lnTo>
                  <a:lnTo>
                    <a:pt x="204" y="131"/>
                  </a:lnTo>
                  <a:lnTo>
                    <a:pt x="204" y="132"/>
                  </a:lnTo>
                  <a:lnTo>
                    <a:pt x="204" y="133"/>
                  </a:lnTo>
                  <a:lnTo>
                    <a:pt x="202" y="133"/>
                  </a:lnTo>
                  <a:lnTo>
                    <a:pt x="201" y="135"/>
                  </a:lnTo>
                  <a:lnTo>
                    <a:pt x="200" y="135"/>
                  </a:lnTo>
                  <a:lnTo>
                    <a:pt x="202" y="138"/>
                  </a:lnTo>
                  <a:lnTo>
                    <a:pt x="204" y="140"/>
                  </a:lnTo>
                  <a:lnTo>
                    <a:pt x="204" y="141"/>
                  </a:lnTo>
                  <a:lnTo>
                    <a:pt x="205" y="142"/>
                  </a:lnTo>
                  <a:lnTo>
                    <a:pt x="206" y="142"/>
                  </a:lnTo>
                  <a:lnTo>
                    <a:pt x="207" y="142"/>
                  </a:lnTo>
                  <a:lnTo>
                    <a:pt x="207" y="143"/>
                  </a:lnTo>
                  <a:lnTo>
                    <a:pt x="207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9"/>
                  </a:lnTo>
                  <a:lnTo>
                    <a:pt x="206" y="149"/>
                  </a:lnTo>
                  <a:lnTo>
                    <a:pt x="206" y="150"/>
                  </a:lnTo>
                  <a:lnTo>
                    <a:pt x="207" y="151"/>
                  </a:lnTo>
                  <a:lnTo>
                    <a:pt x="208" y="154"/>
                  </a:lnTo>
                  <a:lnTo>
                    <a:pt x="209" y="155"/>
                  </a:lnTo>
                  <a:lnTo>
                    <a:pt x="209" y="156"/>
                  </a:lnTo>
                  <a:lnTo>
                    <a:pt x="208" y="155"/>
                  </a:lnTo>
                  <a:lnTo>
                    <a:pt x="208" y="156"/>
                  </a:lnTo>
                  <a:lnTo>
                    <a:pt x="208" y="157"/>
                  </a:lnTo>
                  <a:lnTo>
                    <a:pt x="209" y="158"/>
                  </a:lnTo>
                  <a:lnTo>
                    <a:pt x="208" y="160"/>
                  </a:lnTo>
                  <a:lnTo>
                    <a:pt x="209" y="162"/>
                  </a:lnTo>
                  <a:lnTo>
                    <a:pt x="209" y="163"/>
                  </a:lnTo>
                  <a:lnTo>
                    <a:pt x="209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9" y="166"/>
                  </a:lnTo>
                  <a:lnTo>
                    <a:pt x="210" y="167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1" y="169"/>
                  </a:lnTo>
                  <a:lnTo>
                    <a:pt x="213" y="171"/>
                  </a:lnTo>
                  <a:lnTo>
                    <a:pt x="213" y="172"/>
                  </a:lnTo>
                  <a:lnTo>
                    <a:pt x="213" y="173"/>
                  </a:lnTo>
                  <a:lnTo>
                    <a:pt x="210" y="173"/>
                  </a:lnTo>
                  <a:lnTo>
                    <a:pt x="206" y="173"/>
                  </a:lnTo>
                  <a:lnTo>
                    <a:pt x="204" y="173"/>
                  </a:lnTo>
                  <a:lnTo>
                    <a:pt x="201" y="173"/>
                  </a:lnTo>
                  <a:lnTo>
                    <a:pt x="201" y="174"/>
                  </a:lnTo>
                  <a:lnTo>
                    <a:pt x="201" y="175"/>
                  </a:lnTo>
                  <a:lnTo>
                    <a:pt x="200" y="175"/>
                  </a:lnTo>
                  <a:lnTo>
                    <a:pt x="199" y="175"/>
                  </a:lnTo>
                  <a:lnTo>
                    <a:pt x="198" y="174"/>
                  </a:lnTo>
                  <a:lnTo>
                    <a:pt x="197" y="174"/>
                  </a:lnTo>
                  <a:lnTo>
                    <a:pt x="193" y="174"/>
                  </a:lnTo>
                  <a:lnTo>
                    <a:pt x="192" y="174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3" y="177"/>
                  </a:lnTo>
                  <a:lnTo>
                    <a:pt x="192" y="177"/>
                  </a:lnTo>
                  <a:lnTo>
                    <a:pt x="191" y="177"/>
                  </a:lnTo>
                  <a:lnTo>
                    <a:pt x="191" y="179"/>
                  </a:lnTo>
                  <a:lnTo>
                    <a:pt x="190" y="180"/>
                  </a:lnTo>
                  <a:lnTo>
                    <a:pt x="189" y="180"/>
                  </a:lnTo>
                  <a:lnTo>
                    <a:pt x="189" y="181"/>
                  </a:lnTo>
                  <a:lnTo>
                    <a:pt x="188" y="181"/>
                  </a:lnTo>
                  <a:lnTo>
                    <a:pt x="188" y="182"/>
                  </a:lnTo>
                  <a:lnTo>
                    <a:pt x="187" y="183"/>
                  </a:lnTo>
                  <a:lnTo>
                    <a:pt x="185" y="184"/>
                  </a:lnTo>
                  <a:lnTo>
                    <a:pt x="185" y="185"/>
                  </a:lnTo>
                  <a:lnTo>
                    <a:pt x="185" y="187"/>
                  </a:lnTo>
                  <a:lnTo>
                    <a:pt x="184" y="187"/>
                  </a:lnTo>
                  <a:lnTo>
                    <a:pt x="185" y="188"/>
                  </a:lnTo>
                  <a:lnTo>
                    <a:pt x="185" y="189"/>
                  </a:lnTo>
                  <a:lnTo>
                    <a:pt x="184" y="189"/>
                  </a:lnTo>
                  <a:lnTo>
                    <a:pt x="183" y="189"/>
                  </a:lnTo>
                  <a:lnTo>
                    <a:pt x="183" y="190"/>
                  </a:lnTo>
                  <a:lnTo>
                    <a:pt x="183" y="191"/>
                  </a:lnTo>
                  <a:lnTo>
                    <a:pt x="183" y="192"/>
                  </a:lnTo>
                  <a:lnTo>
                    <a:pt x="182" y="193"/>
                  </a:lnTo>
                  <a:lnTo>
                    <a:pt x="182" y="194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2" y="196"/>
                  </a:lnTo>
                  <a:lnTo>
                    <a:pt x="183" y="196"/>
                  </a:lnTo>
                  <a:lnTo>
                    <a:pt x="184" y="196"/>
                  </a:lnTo>
                  <a:lnTo>
                    <a:pt x="183" y="196"/>
                  </a:lnTo>
                  <a:lnTo>
                    <a:pt x="183" y="197"/>
                  </a:lnTo>
                  <a:lnTo>
                    <a:pt x="184" y="197"/>
                  </a:lnTo>
                  <a:lnTo>
                    <a:pt x="184" y="198"/>
                  </a:lnTo>
                  <a:lnTo>
                    <a:pt x="184" y="199"/>
                  </a:lnTo>
                  <a:lnTo>
                    <a:pt x="184" y="200"/>
                  </a:lnTo>
                  <a:lnTo>
                    <a:pt x="184" y="201"/>
                  </a:lnTo>
                  <a:lnTo>
                    <a:pt x="185" y="202"/>
                  </a:lnTo>
                  <a:lnTo>
                    <a:pt x="185" y="204"/>
                  </a:lnTo>
                  <a:lnTo>
                    <a:pt x="184" y="205"/>
                  </a:lnTo>
                  <a:lnTo>
                    <a:pt x="183" y="205"/>
                  </a:lnTo>
                  <a:lnTo>
                    <a:pt x="183" y="206"/>
                  </a:lnTo>
                  <a:lnTo>
                    <a:pt x="183" y="207"/>
                  </a:lnTo>
                  <a:lnTo>
                    <a:pt x="183" y="208"/>
                  </a:lnTo>
                  <a:lnTo>
                    <a:pt x="182" y="207"/>
                  </a:lnTo>
                  <a:lnTo>
                    <a:pt x="181" y="207"/>
                  </a:lnTo>
                  <a:lnTo>
                    <a:pt x="180" y="206"/>
                  </a:lnTo>
                  <a:lnTo>
                    <a:pt x="179" y="206"/>
                  </a:lnTo>
                  <a:lnTo>
                    <a:pt x="179" y="205"/>
                  </a:lnTo>
                  <a:lnTo>
                    <a:pt x="178" y="205"/>
                  </a:lnTo>
                  <a:lnTo>
                    <a:pt x="178" y="204"/>
                  </a:lnTo>
                  <a:lnTo>
                    <a:pt x="178" y="202"/>
                  </a:lnTo>
                  <a:lnTo>
                    <a:pt x="178" y="201"/>
                  </a:lnTo>
                  <a:lnTo>
                    <a:pt x="176" y="201"/>
                  </a:lnTo>
                  <a:lnTo>
                    <a:pt x="175" y="200"/>
                  </a:lnTo>
                  <a:lnTo>
                    <a:pt x="174" y="199"/>
                  </a:lnTo>
                  <a:lnTo>
                    <a:pt x="174" y="198"/>
                  </a:lnTo>
                  <a:lnTo>
                    <a:pt x="173" y="198"/>
                  </a:lnTo>
                  <a:lnTo>
                    <a:pt x="170" y="198"/>
                  </a:lnTo>
                  <a:lnTo>
                    <a:pt x="168" y="198"/>
                  </a:lnTo>
                  <a:lnTo>
                    <a:pt x="167" y="199"/>
                  </a:lnTo>
                  <a:lnTo>
                    <a:pt x="166" y="199"/>
                  </a:lnTo>
                  <a:lnTo>
                    <a:pt x="166" y="200"/>
                  </a:lnTo>
                  <a:lnTo>
                    <a:pt x="165" y="200"/>
                  </a:lnTo>
                  <a:lnTo>
                    <a:pt x="163" y="200"/>
                  </a:lnTo>
                  <a:lnTo>
                    <a:pt x="163" y="199"/>
                  </a:lnTo>
                  <a:lnTo>
                    <a:pt x="162" y="198"/>
                  </a:lnTo>
                  <a:lnTo>
                    <a:pt x="161" y="198"/>
                  </a:lnTo>
                  <a:lnTo>
                    <a:pt x="159" y="198"/>
                  </a:lnTo>
                  <a:lnTo>
                    <a:pt x="159" y="199"/>
                  </a:lnTo>
                  <a:lnTo>
                    <a:pt x="158" y="199"/>
                  </a:lnTo>
                  <a:lnTo>
                    <a:pt x="158" y="200"/>
                  </a:lnTo>
                  <a:lnTo>
                    <a:pt x="157" y="200"/>
                  </a:lnTo>
                  <a:lnTo>
                    <a:pt x="156" y="201"/>
                  </a:lnTo>
                  <a:lnTo>
                    <a:pt x="156" y="202"/>
                  </a:lnTo>
                  <a:lnTo>
                    <a:pt x="155" y="201"/>
                  </a:lnTo>
                  <a:lnTo>
                    <a:pt x="154" y="201"/>
                  </a:lnTo>
                  <a:lnTo>
                    <a:pt x="154" y="202"/>
                  </a:lnTo>
                  <a:lnTo>
                    <a:pt x="153" y="202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2" y="200"/>
                  </a:lnTo>
                  <a:lnTo>
                    <a:pt x="150" y="199"/>
                  </a:lnTo>
                  <a:lnTo>
                    <a:pt x="150" y="198"/>
                  </a:lnTo>
                  <a:lnTo>
                    <a:pt x="150" y="197"/>
                  </a:lnTo>
                  <a:lnTo>
                    <a:pt x="150" y="196"/>
                  </a:lnTo>
                  <a:lnTo>
                    <a:pt x="149" y="194"/>
                  </a:lnTo>
                  <a:lnTo>
                    <a:pt x="148" y="193"/>
                  </a:lnTo>
                  <a:lnTo>
                    <a:pt x="148" y="192"/>
                  </a:lnTo>
                  <a:lnTo>
                    <a:pt x="147" y="192"/>
                  </a:lnTo>
                  <a:lnTo>
                    <a:pt x="146" y="192"/>
                  </a:lnTo>
                  <a:lnTo>
                    <a:pt x="145" y="193"/>
                  </a:lnTo>
                  <a:lnTo>
                    <a:pt x="145" y="194"/>
                  </a:lnTo>
                  <a:lnTo>
                    <a:pt x="144" y="194"/>
                  </a:lnTo>
                  <a:lnTo>
                    <a:pt x="141" y="194"/>
                  </a:lnTo>
                  <a:lnTo>
                    <a:pt x="140" y="196"/>
                  </a:lnTo>
                  <a:lnTo>
                    <a:pt x="139" y="196"/>
                  </a:lnTo>
                  <a:lnTo>
                    <a:pt x="139" y="197"/>
                  </a:lnTo>
                  <a:lnTo>
                    <a:pt x="138" y="198"/>
                  </a:lnTo>
                  <a:lnTo>
                    <a:pt x="138" y="199"/>
                  </a:lnTo>
                  <a:lnTo>
                    <a:pt x="138" y="200"/>
                  </a:lnTo>
                  <a:lnTo>
                    <a:pt x="138" y="201"/>
                  </a:lnTo>
                  <a:lnTo>
                    <a:pt x="137" y="200"/>
                  </a:lnTo>
                  <a:lnTo>
                    <a:pt x="136" y="200"/>
                  </a:lnTo>
                  <a:lnTo>
                    <a:pt x="136" y="199"/>
                  </a:lnTo>
                  <a:lnTo>
                    <a:pt x="135" y="197"/>
                  </a:lnTo>
                  <a:lnTo>
                    <a:pt x="135" y="196"/>
                  </a:lnTo>
                  <a:lnTo>
                    <a:pt x="135" y="194"/>
                  </a:lnTo>
                  <a:lnTo>
                    <a:pt x="132" y="194"/>
                  </a:lnTo>
                  <a:lnTo>
                    <a:pt x="131" y="194"/>
                  </a:lnTo>
                  <a:lnTo>
                    <a:pt x="130" y="194"/>
                  </a:lnTo>
                  <a:lnTo>
                    <a:pt x="129" y="196"/>
                  </a:lnTo>
                  <a:lnTo>
                    <a:pt x="128" y="197"/>
                  </a:lnTo>
                  <a:lnTo>
                    <a:pt x="128" y="196"/>
                  </a:lnTo>
                  <a:lnTo>
                    <a:pt x="128" y="194"/>
                  </a:lnTo>
                  <a:lnTo>
                    <a:pt x="127" y="194"/>
                  </a:lnTo>
                  <a:lnTo>
                    <a:pt x="127" y="193"/>
                  </a:lnTo>
                  <a:lnTo>
                    <a:pt x="126" y="193"/>
                  </a:lnTo>
                  <a:lnTo>
                    <a:pt x="126" y="192"/>
                  </a:lnTo>
                  <a:lnTo>
                    <a:pt x="126" y="191"/>
                  </a:lnTo>
                  <a:lnTo>
                    <a:pt x="124" y="191"/>
                  </a:lnTo>
                  <a:lnTo>
                    <a:pt x="124" y="192"/>
                  </a:lnTo>
                  <a:lnTo>
                    <a:pt x="123" y="192"/>
                  </a:lnTo>
                  <a:lnTo>
                    <a:pt x="122" y="194"/>
                  </a:lnTo>
                  <a:lnTo>
                    <a:pt x="121" y="196"/>
                  </a:lnTo>
                  <a:lnTo>
                    <a:pt x="119" y="194"/>
                  </a:lnTo>
                  <a:lnTo>
                    <a:pt x="118" y="194"/>
                  </a:lnTo>
                  <a:lnTo>
                    <a:pt x="116" y="193"/>
                  </a:lnTo>
                  <a:lnTo>
                    <a:pt x="116" y="192"/>
                  </a:lnTo>
                  <a:lnTo>
                    <a:pt x="115" y="193"/>
                  </a:lnTo>
                  <a:lnTo>
                    <a:pt x="114" y="194"/>
                  </a:lnTo>
                  <a:lnTo>
                    <a:pt x="114" y="196"/>
                  </a:lnTo>
                  <a:lnTo>
                    <a:pt x="114" y="197"/>
                  </a:lnTo>
                  <a:lnTo>
                    <a:pt x="113" y="199"/>
                  </a:lnTo>
                  <a:lnTo>
                    <a:pt x="112" y="199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2" y="193"/>
                  </a:lnTo>
                  <a:lnTo>
                    <a:pt x="111" y="193"/>
                  </a:lnTo>
                  <a:lnTo>
                    <a:pt x="107" y="192"/>
                  </a:lnTo>
                  <a:lnTo>
                    <a:pt x="106" y="192"/>
                  </a:lnTo>
                  <a:lnTo>
                    <a:pt x="105" y="193"/>
                  </a:lnTo>
                  <a:lnTo>
                    <a:pt x="104" y="193"/>
                  </a:lnTo>
                  <a:lnTo>
                    <a:pt x="103" y="193"/>
                  </a:lnTo>
                  <a:lnTo>
                    <a:pt x="102" y="193"/>
                  </a:lnTo>
                  <a:lnTo>
                    <a:pt x="102" y="192"/>
                  </a:lnTo>
                  <a:lnTo>
                    <a:pt x="102" y="191"/>
                  </a:lnTo>
                  <a:lnTo>
                    <a:pt x="101" y="191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9"/>
                  </a:lnTo>
                  <a:lnTo>
                    <a:pt x="99" y="188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5" y="187"/>
                  </a:lnTo>
                  <a:lnTo>
                    <a:pt x="93" y="188"/>
                  </a:lnTo>
                  <a:lnTo>
                    <a:pt x="92" y="188"/>
                  </a:lnTo>
                  <a:lnTo>
                    <a:pt x="87" y="185"/>
                  </a:lnTo>
                  <a:lnTo>
                    <a:pt x="81" y="185"/>
                  </a:lnTo>
                  <a:lnTo>
                    <a:pt x="80" y="184"/>
                  </a:lnTo>
                  <a:lnTo>
                    <a:pt x="80" y="183"/>
                  </a:lnTo>
                  <a:lnTo>
                    <a:pt x="75" y="183"/>
                  </a:lnTo>
                  <a:lnTo>
                    <a:pt x="73" y="183"/>
                  </a:lnTo>
                  <a:lnTo>
                    <a:pt x="72" y="181"/>
                  </a:lnTo>
                  <a:lnTo>
                    <a:pt x="71" y="181"/>
                  </a:lnTo>
                  <a:lnTo>
                    <a:pt x="70" y="181"/>
                  </a:lnTo>
                  <a:lnTo>
                    <a:pt x="64" y="180"/>
                  </a:lnTo>
                  <a:lnTo>
                    <a:pt x="62" y="181"/>
                  </a:lnTo>
                  <a:lnTo>
                    <a:pt x="59" y="181"/>
                  </a:lnTo>
                  <a:lnTo>
                    <a:pt x="54" y="181"/>
                  </a:lnTo>
                  <a:lnTo>
                    <a:pt x="50" y="180"/>
                  </a:lnTo>
                  <a:lnTo>
                    <a:pt x="49" y="180"/>
                  </a:lnTo>
                  <a:lnTo>
                    <a:pt x="47" y="180"/>
                  </a:lnTo>
                  <a:lnTo>
                    <a:pt x="45" y="181"/>
                  </a:lnTo>
                  <a:lnTo>
                    <a:pt x="38" y="182"/>
                  </a:lnTo>
                  <a:lnTo>
                    <a:pt x="36" y="182"/>
                  </a:lnTo>
                  <a:lnTo>
                    <a:pt x="30" y="182"/>
                  </a:lnTo>
                  <a:lnTo>
                    <a:pt x="29" y="182"/>
                  </a:lnTo>
                  <a:lnTo>
                    <a:pt x="29" y="183"/>
                  </a:lnTo>
                  <a:lnTo>
                    <a:pt x="28" y="184"/>
                  </a:lnTo>
                  <a:lnTo>
                    <a:pt x="28" y="185"/>
                  </a:lnTo>
                  <a:lnTo>
                    <a:pt x="27" y="188"/>
                  </a:lnTo>
                  <a:lnTo>
                    <a:pt x="27" y="189"/>
                  </a:lnTo>
                  <a:lnTo>
                    <a:pt x="24" y="191"/>
                  </a:lnTo>
                  <a:lnTo>
                    <a:pt x="20" y="194"/>
                  </a:lnTo>
                  <a:lnTo>
                    <a:pt x="19" y="194"/>
                  </a:lnTo>
                  <a:lnTo>
                    <a:pt x="18" y="193"/>
                  </a:lnTo>
                  <a:lnTo>
                    <a:pt x="18" y="192"/>
                  </a:lnTo>
                  <a:lnTo>
                    <a:pt x="17" y="192"/>
                  </a:lnTo>
                  <a:lnTo>
                    <a:pt x="16" y="192"/>
                  </a:lnTo>
                  <a:lnTo>
                    <a:pt x="15" y="191"/>
                  </a:lnTo>
                  <a:lnTo>
                    <a:pt x="14" y="191"/>
                  </a:lnTo>
                  <a:lnTo>
                    <a:pt x="11" y="192"/>
                  </a:lnTo>
                  <a:lnTo>
                    <a:pt x="10" y="193"/>
                  </a:lnTo>
                  <a:lnTo>
                    <a:pt x="11" y="196"/>
                  </a:lnTo>
                  <a:lnTo>
                    <a:pt x="11" y="19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82">
              <a:extLst>
                <a:ext uri="{FF2B5EF4-FFF2-40B4-BE49-F238E27FC236}">
                  <a16:creationId xmlns:a16="http://schemas.microsoft.com/office/drawing/2014/main" id="{5F184543-7ED0-0280-1DFD-DBE1D9F0D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7000" y="412750"/>
              <a:ext cx="1682750" cy="2870200"/>
            </a:xfrm>
            <a:custGeom>
              <a:avLst/>
              <a:gdLst>
                <a:gd name="T0" fmla="*/ 522 w 1060"/>
                <a:gd name="T1" fmla="*/ 1726 h 1808"/>
                <a:gd name="T2" fmla="*/ 482 w 1060"/>
                <a:gd name="T3" fmla="*/ 1751 h 1808"/>
                <a:gd name="T4" fmla="*/ 402 w 1060"/>
                <a:gd name="T5" fmla="*/ 1806 h 1808"/>
                <a:gd name="T6" fmla="*/ 385 w 1060"/>
                <a:gd name="T7" fmla="*/ 1745 h 1808"/>
                <a:gd name="T8" fmla="*/ 369 w 1060"/>
                <a:gd name="T9" fmla="*/ 1729 h 1808"/>
                <a:gd name="T10" fmla="*/ 370 w 1060"/>
                <a:gd name="T11" fmla="*/ 1711 h 1808"/>
                <a:gd name="T12" fmla="*/ 361 w 1060"/>
                <a:gd name="T13" fmla="*/ 1667 h 1808"/>
                <a:gd name="T14" fmla="*/ 407 w 1060"/>
                <a:gd name="T15" fmla="*/ 1644 h 1808"/>
                <a:gd name="T16" fmla="*/ 356 w 1060"/>
                <a:gd name="T17" fmla="*/ 1632 h 1808"/>
                <a:gd name="T18" fmla="*/ 367 w 1060"/>
                <a:gd name="T19" fmla="*/ 1600 h 1808"/>
                <a:gd name="T20" fmla="*/ 403 w 1060"/>
                <a:gd name="T21" fmla="*/ 1579 h 1808"/>
                <a:gd name="T22" fmla="*/ 442 w 1060"/>
                <a:gd name="T23" fmla="*/ 1564 h 1808"/>
                <a:gd name="T24" fmla="*/ 494 w 1060"/>
                <a:gd name="T25" fmla="*/ 1532 h 1808"/>
                <a:gd name="T26" fmla="*/ 476 w 1060"/>
                <a:gd name="T27" fmla="*/ 1503 h 1808"/>
                <a:gd name="T28" fmla="*/ 509 w 1060"/>
                <a:gd name="T29" fmla="*/ 1460 h 1808"/>
                <a:gd name="T30" fmla="*/ 539 w 1060"/>
                <a:gd name="T31" fmla="*/ 1420 h 1808"/>
                <a:gd name="T32" fmla="*/ 565 w 1060"/>
                <a:gd name="T33" fmla="*/ 1366 h 1808"/>
                <a:gd name="T34" fmla="*/ 575 w 1060"/>
                <a:gd name="T35" fmla="*/ 1320 h 1808"/>
                <a:gd name="T36" fmla="*/ 602 w 1060"/>
                <a:gd name="T37" fmla="*/ 1283 h 1808"/>
                <a:gd name="T38" fmla="*/ 611 w 1060"/>
                <a:gd name="T39" fmla="*/ 1264 h 1808"/>
                <a:gd name="T40" fmla="*/ 632 w 1060"/>
                <a:gd name="T41" fmla="*/ 1244 h 1808"/>
                <a:gd name="T42" fmla="*/ 663 w 1060"/>
                <a:gd name="T43" fmla="*/ 1207 h 1808"/>
                <a:gd name="T44" fmla="*/ 709 w 1060"/>
                <a:gd name="T45" fmla="*/ 1163 h 1808"/>
                <a:gd name="T46" fmla="*/ 739 w 1060"/>
                <a:gd name="T47" fmla="*/ 1145 h 1808"/>
                <a:gd name="T48" fmla="*/ 775 w 1060"/>
                <a:gd name="T49" fmla="*/ 1093 h 1808"/>
                <a:gd name="T50" fmla="*/ 839 w 1060"/>
                <a:gd name="T51" fmla="*/ 1051 h 1808"/>
                <a:gd name="T52" fmla="*/ 878 w 1060"/>
                <a:gd name="T53" fmla="*/ 1055 h 1808"/>
                <a:gd name="T54" fmla="*/ 932 w 1060"/>
                <a:gd name="T55" fmla="*/ 1048 h 1808"/>
                <a:gd name="T56" fmla="*/ 955 w 1060"/>
                <a:gd name="T57" fmla="*/ 1062 h 1808"/>
                <a:gd name="T58" fmla="*/ 980 w 1060"/>
                <a:gd name="T59" fmla="*/ 1126 h 1808"/>
                <a:gd name="T60" fmla="*/ 856 w 1060"/>
                <a:gd name="T61" fmla="*/ 1195 h 1808"/>
                <a:gd name="T62" fmla="*/ 358 w 1060"/>
                <a:gd name="T63" fmla="*/ 1746 h 1808"/>
                <a:gd name="T64" fmla="*/ 368 w 1060"/>
                <a:gd name="T65" fmla="*/ 1681 h 1808"/>
                <a:gd name="T66" fmla="*/ 410 w 1060"/>
                <a:gd name="T67" fmla="*/ 1555 h 1808"/>
                <a:gd name="T68" fmla="*/ 505 w 1060"/>
                <a:gd name="T69" fmla="*/ 1446 h 1808"/>
                <a:gd name="T70" fmla="*/ 539 w 1060"/>
                <a:gd name="T71" fmla="*/ 1372 h 1808"/>
                <a:gd name="T72" fmla="*/ 586 w 1060"/>
                <a:gd name="T73" fmla="*/ 1231 h 1808"/>
                <a:gd name="T74" fmla="*/ 606 w 1060"/>
                <a:gd name="T75" fmla="*/ 1228 h 1808"/>
                <a:gd name="T76" fmla="*/ 638 w 1060"/>
                <a:gd name="T77" fmla="*/ 1190 h 1808"/>
                <a:gd name="T78" fmla="*/ 609 w 1060"/>
                <a:gd name="T79" fmla="*/ 1187 h 1808"/>
                <a:gd name="T80" fmla="*/ 663 w 1060"/>
                <a:gd name="T81" fmla="*/ 1152 h 1808"/>
                <a:gd name="T82" fmla="*/ 747 w 1060"/>
                <a:gd name="T83" fmla="*/ 1113 h 1808"/>
                <a:gd name="T84" fmla="*/ 789 w 1060"/>
                <a:gd name="T85" fmla="*/ 1086 h 1808"/>
                <a:gd name="T86" fmla="*/ 783 w 1060"/>
                <a:gd name="T87" fmla="*/ 1063 h 1808"/>
                <a:gd name="T88" fmla="*/ 870 w 1060"/>
                <a:gd name="T89" fmla="*/ 1043 h 1808"/>
                <a:gd name="T90" fmla="*/ 740 w 1060"/>
                <a:gd name="T91" fmla="*/ 1128 h 1808"/>
                <a:gd name="T92" fmla="*/ 5 w 1060"/>
                <a:gd name="T93" fmla="*/ 1047 h 1808"/>
                <a:gd name="T94" fmla="*/ 764 w 1060"/>
                <a:gd name="T95" fmla="*/ 385 h 1808"/>
                <a:gd name="T96" fmla="*/ 519 w 1060"/>
                <a:gd name="T97" fmla="*/ 344 h 1808"/>
                <a:gd name="T98" fmla="*/ 499 w 1060"/>
                <a:gd name="T99" fmla="*/ 159 h 1808"/>
                <a:gd name="T100" fmla="*/ 635 w 1060"/>
                <a:gd name="T101" fmla="*/ 534 h 1808"/>
                <a:gd name="T102" fmla="*/ 649 w 1060"/>
                <a:gd name="T103" fmla="*/ 402 h 1808"/>
                <a:gd name="T104" fmla="*/ 631 w 1060"/>
                <a:gd name="T105" fmla="*/ 304 h 1808"/>
                <a:gd name="T106" fmla="*/ 516 w 1060"/>
                <a:gd name="T107" fmla="*/ 286 h 1808"/>
                <a:gd name="T108" fmla="*/ 532 w 1060"/>
                <a:gd name="T109" fmla="*/ 152 h 1808"/>
                <a:gd name="T110" fmla="*/ 617 w 1060"/>
                <a:gd name="T111" fmla="*/ 226 h 1808"/>
                <a:gd name="T112" fmla="*/ 671 w 1060"/>
                <a:gd name="T113" fmla="*/ 195 h 1808"/>
                <a:gd name="T114" fmla="*/ 830 w 1060"/>
                <a:gd name="T115" fmla="*/ 56 h 1808"/>
                <a:gd name="T116" fmla="*/ 683 w 1060"/>
                <a:gd name="T117" fmla="*/ 123 h 1808"/>
                <a:gd name="T118" fmla="*/ 755 w 1060"/>
                <a:gd name="T119" fmla="*/ 78 h 1808"/>
                <a:gd name="T120" fmla="*/ 809 w 1060"/>
                <a:gd name="T121" fmla="*/ 86 h 1808"/>
                <a:gd name="T122" fmla="*/ 739 w 1060"/>
                <a:gd name="T123" fmla="*/ 10 h 1808"/>
                <a:gd name="T124" fmla="*/ 518 w 1060"/>
                <a:gd name="T125" fmla="*/ 1435 h 1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0" h="1808">
                  <a:moveTo>
                    <a:pt x="738" y="1184"/>
                  </a:moveTo>
                  <a:lnTo>
                    <a:pt x="732" y="1184"/>
                  </a:lnTo>
                  <a:lnTo>
                    <a:pt x="725" y="1185"/>
                  </a:lnTo>
                  <a:lnTo>
                    <a:pt x="731" y="1193"/>
                  </a:lnTo>
                  <a:lnTo>
                    <a:pt x="731" y="1194"/>
                  </a:lnTo>
                  <a:lnTo>
                    <a:pt x="731" y="1199"/>
                  </a:lnTo>
                  <a:lnTo>
                    <a:pt x="731" y="1201"/>
                  </a:lnTo>
                  <a:lnTo>
                    <a:pt x="731" y="1202"/>
                  </a:lnTo>
                  <a:lnTo>
                    <a:pt x="729" y="1210"/>
                  </a:lnTo>
                  <a:lnTo>
                    <a:pt x="726" y="1213"/>
                  </a:lnTo>
                  <a:lnTo>
                    <a:pt x="722" y="1218"/>
                  </a:lnTo>
                  <a:lnTo>
                    <a:pt x="729" y="1222"/>
                  </a:lnTo>
                  <a:lnTo>
                    <a:pt x="723" y="1229"/>
                  </a:lnTo>
                  <a:lnTo>
                    <a:pt x="722" y="1230"/>
                  </a:lnTo>
                  <a:lnTo>
                    <a:pt x="721" y="1230"/>
                  </a:lnTo>
                  <a:lnTo>
                    <a:pt x="709" y="1226"/>
                  </a:lnTo>
                  <a:lnTo>
                    <a:pt x="698" y="1220"/>
                  </a:lnTo>
                  <a:lnTo>
                    <a:pt x="690" y="1221"/>
                  </a:lnTo>
                  <a:lnTo>
                    <a:pt x="689" y="1220"/>
                  </a:lnTo>
                  <a:lnTo>
                    <a:pt x="684" y="1216"/>
                  </a:lnTo>
                  <a:lnTo>
                    <a:pt x="683" y="1215"/>
                  </a:lnTo>
                  <a:lnTo>
                    <a:pt x="678" y="1218"/>
                  </a:lnTo>
                  <a:lnTo>
                    <a:pt x="677" y="1219"/>
                  </a:lnTo>
                  <a:lnTo>
                    <a:pt x="677" y="1226"/>
                  </a:lnTo>
                  <a:lnTo>
                    <a:pt x="677" y="1228"/>
                  </a:lnTo>
                  <a:lnTo>
                    <a:pt x="678" y="1240"/>
                  </a:lnTo>
                  <a:lnTo>
                    <a:pt x="677" y="1244"/>
                  </a:lnTo>
                  <a:lnTo>
                    <a:pt x="672" y="1253"/>
                  </a:lnTo>
                  <a:lnTo>
                    <a:pt x="672" y="1254"/>
                  </a:lnTo>
                  <a:lnTo>
                    <a:pt x="671" y="1255"/>
                  </a:lnTo>
                  <a:lnTo>
                    <a:pt x="670" y="1256"/>
                  </a:lnTo>
                  <a:lnTo>
                    <a:pt x="663" y="1252"/>
                  </a:lnTo>
                  <a:lnTo>
                    <a:pt x="656" y="1247"/>
                  </a:lnTo>
                  <a:lnTo>
                    <a:pt x="655" y="1247"/>
                  </a:lnTo>
                  <a:lnTo>
                    <a:pt x="654" y="1252"/>
                  </a:lnTo>
                  <a:lnTo>
                    <a:pt x="644" y="1260"/>
                  </a:lnTo>
                  <a:lnTo>
                    <a:pt x="643" y="1261"/>
                  </a:lnTo>
                  <a:lnTo>
                    <a:pt x="643" y="1262"/>
                  </a:lnTo>
                  <a:lnTo>
                    <a:pt x="638" y="1277"/>
                  </a:lnTo>
                  <a:lnTo>
                    <a:pt x="638" y="1279"/>
                  </a:lnTo>
                  <a:lnTo>
                    <a:pt x="635" y="1283"/>
                  </a:lnTo>
                  <a:lnTo>
                    <a:pt x="634" y="1285"/>
                  </a:lnTo>
                  <a:lnTo>
                    <a:pt x="632" y="1286"/>
                  </a:lnTo>
                  <a:lnTo>
                    <a:pt x="628" y="1286"/>
                  </a:lnTo>
                  <a:lnTo>
                    <a:pt x="628" y="1287"/>
                  </a:lnTo>
                  <a:lnTo>
                    <a:pt x="627" y="1291"/>
                  </a:lnTo>
                  <a:lnTo>
                    <a:pt x="635" y="1306"/>
                  </a:lnTo>
                  <a:lnTo>
                    <a:pt x="635" y="1307"/>
                  </a:lnTo>
                  <a:lnTo>
                    <a:pt x="634" y="1315"/>
                  </a:lnTo>
                  <a:lnTo>
                    <a:pt x="634" y="1316"/>
                  </a:lnTo>
                  <a:lnTo>
                    <a:pt x="632" y="1318"/>
                  </a:lnTo>
                  <a:lnTo>
                    <a:pt x="631" y="1319"/>
                  </a:lnTo>
                  <a:lnTo>
                    <a:pt x="627" y="1323"/>
                  </a:lnTo>
                  <a:lnTo>
                    <a:pt x="625" y="1326"/>
                  </a:lnTo>
                  <a:lnTo>
                    <a:pt x="615" y="1344"/>
                  </a:lnTo>
                  <a:lnTo>
                    <a:pt x="609" y="1351"/>
                  </a:lnTo>
                  <a:lnTo>
                    <a:pt x="609" y="1353"/>
                  </a:lnTo>
                  <a:lnTo>
                    <a:pt x="610" y="1360"/>
                  </a:lnTo>
                  <a:lnTo>
                    <a:pt x="611" y="1361"/>
                  </a:lnTo>
                  <a:lnTo>
                    <a:pt x="611" y="1362"/>
                  </a:lnTo>
                  <a:lnTo>
                    <a:pt x="611" y="1364"/>
                  </a:lnTo>
                  <a:lnTo>
                    <a:pt x="600" y="1372"/>
                  </a:lnTo>
                  <a:lnTo>
                    <a:pt x="594" y="1373"/>
                  </a:lnTo>
                  <a:lnTo>
                    <a:pt x="587" y="1373"/>
                  </a:lnTo>
                  <a:lnTo>
                    <a:pt x="589" y="1391"/>
                  </a:lnTo>
                  <a:lnTo>
                    <a:pt x="589" y="1394"/>
                  </a:lnTo>
                  <a:lnTo>
                    <a:pt x="589" y="1395"/>
                  </a:lnTo>
                  <a:lnTo>
                    <a:pt x="588" y="1398"/>
                  </a:lnTo>
                  <a:lnTo>
                    <a:pt x="587" y="1399"/>
                  </a:lnTo>
                  <a:lnTo>
                    <a:pt x="586" y="1414"/>
                  </a:lnTo>
                  <a:lnTo>
                    <a:pt x="586" y="1416"/>
                  </a:lnTo>
                  <a:lnTo>
                    <a:pt x="586" y="1420"/>
                  </a:lnTo>
                  <a:lnTo>
                    <a:pt x="586" y="1422"/>
                  </a:lnTo>
                  <a:lnTo>
                    <a:pt x="586" y="1424"/>
                  </a:lnTo>
                  <a:lnTo>
                    <a:pt x="584" y="1427"/>
                  </a:lnTo>
                  <a:lnTo>
                    <a:pt x="583" y="1427"/>
                  </a:lnTo>
                  <a:lnTo>
                    <a:pt x="583" y="1429"/>
                  </a:lnTo>
                  <a:lnTo>
                    <a:pt x="582" y="1435"/>
                  </a:lnTo>
                  <a:lnTo>
                    <a:pt x="582" y="1437"/>
                  </a:lnTo>
                  <a:lnTo>
                    <a:pt x="578" y="1441"/>
                  </a:lnTo>
                  <a:lnTo>
                    <a:pt x="571" y="1454"/>
                  </a:lnTo>
                  <a:lnTo>
                    <a:pt x="565" y="1465"/>
                  </a:lnTo>
                  <a:lnTo>
                    <a:pt x="572" y="1471"/>
                  </a:lnTo>
                  <a:lnTo>
                    <a:pt x="574" y="1471"/>
                  </a:lnTo>
                  <a:lnTo>
                    <a:pt x="575" y="1472"/>
                  </a:lnTo>
                  <a:lnTo>
                    <a:pt x="576" y="1472"/>
                  </a:lnTo>
                  <a:lnTo>
                    <a:pt x="577" y="1474"/>
                  </a:lnTo>
                  <a:lnTo>
                    <a:pt x="578" y="1488"/>
                  </a:lnTo>
                  <a:lnTo>
                    <a:pt x="578" y="1489"/>
                  </a:lnTo>
                  <a:lnTo>
                    <a:pt x="577" y="1489"/>
                  </a:lnTo>
                  <a:lnTo>
                    <a:pt x="574" y="1498"/>
                  </a:lnTo>
                  <a:lnTo>
                    <a:pt x="572" y="1498"/>
                  </a:lnTo>
                  <a:lnTo>
                    <a:pt x="563" y="1496"/>
                  </a:lnTo>
                  <a:lnTo>
                    <a:pt x="554" y="1494"/>
                  </a:lnTo>
                  <a:lnTo>
                    <a:pt x="549" y="1496"/>
                  </a:lnTo>
                  <a:lnTo>
                    <a:pt x="543" y="1499"/>
                  </a:lnTo>
                  <a:lnTo>
                    <a:pt x="541" y="1502"/>
                  </a:lnTo>
                  <a:lnTo>
                    <a:pt x="536" y="1510"/>
                  </a:lnTo>
                  <a:lnTo>
                    <a:pt x="532" y="1519"/>
                  </a:lnTo>
                  <a:lnTo>
                    <a:pt x="528" y="1522"/>
                  </a:lnTo>
                  <a:lnTo>
                    <a:pt x="530" y="1528"/>
                  </a:lnTo>
                  <a:lnTo>
                    <a:pt x="530" y="1529"/>
                  </a:lnTo>
                  <a:lnTo>
                    <a:pt x="530" y="1530"/>
                  </a:lnTo>
                  <a:lnTo>
                    <a:pt x="524" y="1539"/>
                  </a:lnTo>
                  <a:lnTo>
                    <a:pt x="526" y="1544"/>
                  </a:lnTo>
                  <a:lnTo>
                    <a:pt x="530" y="1555"/>
                  </a:lnTo>
                  <a:lnTo>
                    <a:pt x="527" y="1559"/>
                  </a:lnTo>
                  <a:lnTo>
                    <a:pt x="526" y="1559"/>
                  </a:lnTo>
                  <a:lnTo>
                    <a:pt x="526" y="1561"/>
                  </a:lnTo>
                  <a:lnTo>
                    <a:pt x="528" y="1570"/>
                  </a:lnTo>
                  <a:lnTo>
                    <a:pt x="528" y="1571"/>
                  </a:lnTo>
                  <a:lnTo>
                    <a:pt x="527" y="1572"/>
                  </a:lnTo>
                  <a:lnTo>
                    <a:pt x="527" y="1575"/>
                  </a:lnTo>
                  <a:lnTo>
                    <a:pt x="526" y="1577"/>
                  </a:lnTo>
                  <a:lnTo>
                    <a:pt x="526" y="1578"/>
                  </a:lnTo>
                  <a:lnTo>
                    <a:pt x="531" y="1590"/>
                  </a:lnTo>
                  <a:lnTo>
                    <a:pt x="532" y="1591"/>
                  </a:lnTo>
                  <a:lnTo>
                    <a:pt x="532" y="1594"/>
                  </a:lnTo>
                  <a:lnTo>
                    <a:pt x="532" y="1595"/>
                  </a:lnTo>
                  <a:lnTo>
                    <a:pt x="532" y="1597"/>
                  </a:lnTo>
                  <a:lnTo>
                    <a:pt x="531" y="1609"/>
                  </a:lnTo>
                  <a:lnTo>
                    <a:pt x="528" y="1623"/>
                  </a:lnTo>
                  <a:lnTo>
                    <a:pt x="528" y="1624"/>
                  </a:lnTo>
                  <a:lnTo>
                    <a:pt x="532" y="1628"/>
                  </a:lnTo>
                  <a:lnTo>
                    <a:pt x="533" y="1629"/>
                  </a:lnTo>
                  <a:lnTo>
                    <a:pt x="534" y="1631"/>
                  </a:lnTo>
                  <a:lnTo>
                    <a:pt x="535" y="1631"/>
                  </a:lnTo>
                  <a:lnTo>
                    <a:pt x="536" y="1631"/>
                  </a:lnTo>
                  <a:lnTo>
                    <a:pt x="537" y="1632"/>
                  </a:lnTo>
                  <a:lnTo>
                    <a:pt x="539" y="1632"/>
                  </a:lnTo>
                  <a:lnTo>
                    <a:pt x="540" y="1632"/>
                  </a:lnTo>
                  <a:lnTo>
                    <a:pt x="545" y="1642"/>
                  </a:lnTo>
                  <a:lnTo>
                    <a:pt x="546" y="1642"/>
                  </a:lnTo>
                  <a:lnTo>
                    <a:pt x="546" y="1644"/>
                  </a:lnTo>
                  <a:lnTo>
                    <a:pt x="545" y="1648"/>
                  </a:lnTo>
                  <a:lnTo>
                    <a:pt x="545" y="1649"/>
                  </a:lnTo>
                  <a:lnTo>
                    <a:pt x="544" y="1650"/>
                  </a:lnTo>
                  <a:lnTo>
                    <a:pt x="543" y="1654"/>
                  </a:lnTo>
                  <a:lnTo>
                    <a:pt x="542" y="1654"/>
                  </a:lnTo>
                  <a:lnTo>
                    <a:pt x="542" y="1655"/>
                  </a:lnTo>
                  <a:lnTo>
                    <a:pt x="542" y="1658"/>
                  </a:lnTo>
                  <a:lnTo>
                    <a:pt x="541" y="1659"/>
                  </a:lnTo>
                  <a:lnTo>
                    <a:pt x="539" y="1658"/>
                  </a:lnTo>
                  <a:lnTo>
                    <a:pt x="536" y="1658"/>
                  </a:lnTo>
                  <a:lnTo>
                    <a:pt x="531" y="1661"/>
                  </a:lnTo>
                  <a:lnTo>
                    <a:pt x="531" y="1662"/>
                  </a:lnTo>
                  <a:lnTo>
                    <a:pt x="532" y="1664"/>
                  </a:lnTo>
                  <a:lnTo>
                    <a:pt x="532" y="1666"/>
                  </a:lnTo>
                  <a:lnTo>
                    <a:pt x="533" y="1670"/>
                  </a:lnTo>
                  <a:lnTo>
                    <a:pt x="533" y="1672"/>
                  </a:lnTo>
                  <a:lnTo>
                    <a:pt x="534" y="1673"/>
                  </a:lnTo>
                  <a:lnTo>
                    <a:pt x="536" y="1679"/>
                  </a:lnTo>
                  <a:lnTo>
                    <a:pt x="539" y="1686"/>
                  </a:lnTo>
                  <a:lnTo>
                    <a:pt x="540" y="1687"/>
                  </a:lnTo>
                  <a:lnTo>
                    <a:pt x="540" y="1689"/>
                  </a:lnTo>
                  <a:lnTo>
                    <a:pt x="540" y="1690"/>
                  </a:lnTo>
                  <a:lnTo>
                    <a:pt x="539" y="1692"/>
                  </a:lnTo>
                  <a:lnTo>
                    <a:pt x="537" y="1693"/>
                  </a:lnTo>
                  <a:lnTo>
                    <a:pt x="536" y="1696"/>
                  </a:lnTo>
                  <a:lnTo>
                    <a:pt x="536" y="1697"/>
                  </a:lnTo>
                  <a:lnTo>
                    <a:pt x="536" y="1698"/>
                  </a:lnTo>
                  <a:lnTo>
                    <a:pt x="537" y="1701"/>
                  </a:lnTo>
                  <a:lnTo>
                    <a:pt x="537" y="1704"/>
                  </a:lnTo>
                  <a:lnTo>
                    <a:pt x="536" y="1706"/>
                  </a:lnTo>
                  <a:lnTo>
                    <a:pt x="536" y="1707"/>
                  </a:lnTo>
                  <a:lnTo>
                    <a:pt x="535" y="1709"/>
                  </a:lnTo>
                  <a:lnTo>
                    <a:pt x="532" y="1714"/>
                  </a:lnTo>
                  <a:lnTo>
                    <a:pt x="527" y="1716"/>
                  </a:lnTo>
                  <a:lnTo>
                    <a:pt x="527" y="1717"/>
                  </a:lnTo>
                  <a:lnTo>
                    <a:pt x="523" y="1716"/>
                  </a:lnTo>
                  <a:lnTo>
                    <a:pt x="522" y="1717"/>
                  </a:lnTo>
                  <a:lnTo>
                    <a:pt x="520" y="1718"/>
                  </a:lnTo>
                  <a:lnTo>
                    <a:pt x="520" y="1720"/>
                  </a:lnTo>
                  <a:lnTo>
                    <a:pt x="520" y="1721"/>
                  </a:lnTo>
                  <a:lnTo>
                    <a:pt x="522" y="1721"/>
                  </a:lnTo>
                  <a:lnTo>
                    <a:pt x="522" y="1722"/>
                  </a:lnTo>
                  <a:lnTo>
                    <a:pt x="522" y="1723"/>
                  </a:lnTo>
                  <a:lnTo>
                    <a:pt x="522" y="1725"/>
                  </a:lnTo>
                  <a:lnTo>
                    <a:pt x="522" y="1726"/>
                  </a:lnTo>
                  <a:lnTo>
                    <a:pt x="520" y="1728"/>
                  </a:lnTo>
                  <a:lnTo>
                    <a:pt x="519" y="1729"/>
                  </a:lnTo>
                  <a:lnTo>
                    <a:pt x="517" y="1730"/>
                  </a:lnTo>
                  <a:lnTo>
                    <a:pt x="516" y="1731"/>
                  </a:lnTo>
                  <a:lnTo>
                    <a:pt x="516" y="1732"/>
                  </a:lnTo>
                  <a:lnTo>
                    <a:pt x="516" y="1733"/>
                  </a:lnTo>
                  <a:lnTo>
                    <a:pt x="519" y="1743"/>
                  </a:lnTo>
                  <a:lnTo>
                    <a:pt x="519" y="1747"/>
                  </a:lnTo>
                  <a:lnTo>
                    <a:pt x="519" y="1748"/>
                  </a:lnTo>
                  <a:lnTo>
                    <a:pt x="519" y="1749"/>
                  </a:lnTo>
                  <a:lnTo>
                    <a:pt x="519" y="1750"/>
                  </a:lnTo>
                  <a:lnTo>
                    <a:pt x="518" y="1750"/>
                  </a:lnTo>
                  <a:lnTo>
                    <a:pt x="518" y="1754"/>
                  </a:lnTo>
                  <a:lnTo>
                    <a:pt x="518" y="1756"/>
                  </a:lnTo>
                  <a:lnTo>
                    <a:pt x="517" y="1757"/>
                  </a:lnTo>
                  <a:lnTo>
                    <a:pt x="517" y="1759"/>
                  </a:lnTo>
                  <a:lnTo>
                    <a:pt x="517" y="1761"/>
                  </a:lnTo>
                  <a:lnTo>
                    <a:pt x="517" y="1762"/>
                  </a:lnTo>
                  <a:lnTo>
                    <a:pt x="516" y="1765"/>
                  </a:lnTo>
                  <a:lnTo>
                    <a:pt x="515" y="1766"/>
                  </a:lnTo>
                  <a:lnTo>
                    <a:pt x="513" y="1766"/>
                  </a:lnTo>
                  <a:lnTo>
                    <a:pt x="511" y="1766"/>
                  </a:lnTo>
                  <a:lnTo>
                    <a:pt x="510" y="1766"/>
                  </a:lnTo>
                  <a:lnTo>
                    <a:pt x="510" y="1763"/>
                  </a:lnTo>
                  <a:lnTo>
                    <a:pt x="510" y="1761"/>
                  </a:lnTo>
                  <a:lnTo>
                    <a:pt x="509" y="1758"/>
                  </a:lnTo>
                  <a:lnTo>
                    <a:pt x="509" y="1757"/>
                  </a:lnTo>
                  <a:lnTo>
                    <a:pt x="508" y="1756"/>
                  </a:lnTo>
                  <a:lnTo>
                    <a:pt x="508" y="1755"/>
                  </a:lnTo>
                  <a:lnTo>
                    <a:pt x="507" y="1755"/>
                  </a:lnTo>
                  <a:lnTo>
                    <a:pt x="505" y="1755"/>
                  </a:lnTo>
                  <a:lnTo>
                    <a:pt x="503" y="1755"/>
                  </a:lnTo>
                  <a:lnTo>
                    <a:pt x="503" y="1754"/>
                  </a:lnTo>
                  <a:lnTo>
                    <a:pt x="505" y="1754"/>
                  </a:lnTo>
                  <a:lnTo>
                    <a:pt x="505" y="1753"/>
                  </a:lnTo>
                  <a:lnTo>
                    <a:pt x="503" y="1753"/>
                  </a:lnTo>
                  <a:lnTo>
                    <a:pt x="503" y="1751"/>
                  </a:lnTo>
                  <a:lnTo>
                    <a:pt x="502" y="1751"/>
                  </a:lnTo>
                  <a:lnTo>
                    <a:pt x="503" y="1753"/>
                  </a:lnTo>
                  <a:lnTo>
                    <a:pt x="503" y="1754"/>
                  </a:lnTo>
                  <a:lnTo>
                    <a:pt x="502" y="1754"/>
                  </a:lnTo>
                  <a:lnTo>
                    <a:pt x="501" y="1753"/>
                  </a:lnTo>
                  <a:lnTo>
                    <a:pt x="501" y="1754"/>
                  </a:lnTo>
                  <a:lnTo>
                    <a:pt x="502" y="1754"/>
                  </a:lnTo>
                  <a:lnTo>
                    <a:pt x="501" y="1755"/>
                  </a:lnTo>
                  <a:lnTo>
                    <a:pt x="500" y="1755"/>
                  </a:lnTo>
                  <a:lnTo>
                    <a:pt x="500" y="1754"/>
                  </a:lnTo>
                  <a:lnTo>
                    <a:pt x="500" y="1753"/>
                  </a:lnTo>
                  <a:lnTo>
                    <a:pt x="499" y="1753"/>
                  </a:lnTo>
                  <a:lnTo>
                    <a:pt x="498" y="1751"/>
                  </a:lnTo>
                  <a:lnTo>
                    <a:pt x="498" y="1753"/>
                  </a:lnTo>
                  <a:lnTo>
                    <a:pt x="498" y="1754"/>
                  </a:lnTo>
                  <a:lnTo>
                    <a:pt x="497" y="1754"/>
                  </a:lnTo>
                  <a:lnTo>
                    <a:pt x="497" y="1753"/>
                  </a:lnTo>
                  <a:lnTo>
                    <a:pt x="497" y="1751"/>
                  </a:lnTo>
                  <a:lnTo>
                    <a:pt x="496" y="1751"/>
                  </a:lnTo>
                  <a:lnTo>
                    <a:pt x="496" y="1753"/>
                  </a:lnTo>
                  <a:lnTo>
                    <a:pt x="494" y="1753"/>
                  </a:lnTo>
                  <a:lnTo>
                    <a:pt x="494" y="1751"/>
                  </a:lnTo>
                  <a:lnTo>
                    <a:pt x="493" y="1751"/>
                  </a:lnTo>
                  <a:lnTo>
                    <a:pt x="494" y="1750"/>
                  </a:lnTo>
                  <a:lnTo>
                    <a:pt x="493" y="1749"/>
                  </a:lnTo>
                  <a:lnTo>
                    <a:pt x="493" y="1748"/>
                  </a:lnTo>
                  <a:lnTo>
                    <a:pt x="493" y="1749"/>
                  </a:lnTo>
                  <a:lnTo>
                    <a:pt x="493" y="1750"/>
                  </a:lnTo>
                  <a:lnTo>
                    <a:pt x="492" y="1749"/>
                  </a:lnTo>
                  <a:lnTo>
                    <a:pt x="493" y="1748"/>
                  </a:lnTo>
                  <a:lnTo>
                    <a:pt x="493" y="1747"/>
                  </a:lnTo>
                  <a:lnTo>
                    <a:pt x="493" y="1746"/>
                  </a:lnTo>
                  <a:lnTo>
                    <a:pt x="493" y="1745"/>
                  </a:lnTo>
                  <a:lnTo>
                    <a:pt x="492" y="1745"/>
                  </a:lnTo>
                  <a:lnTo>
                    <a:pt x="492" y="1746"/>
                  </a:lnTo>
                  <a:lnTo>
                    <a:pt x="491" y="1746"/>
                  </a:lnTo>
                  <a:lnTo>
                    <a:pt x="491" y="1745"/>
                  </a:lnTo>
                  <a:lnTo>
                    <a:pt x="491" y="1743"/>
                  </a:lnTo>
                  <a:lnTo>
                    <a:pt x="491" y="1742"/>
                  </a:lnTo>
                  <a:lnTo>
                    <a:pt x="491" y="1741"/>
                  </a:lnTo>
                  <a:lnTo>
                    <a:pt x="490" y="1740"/>
                  </a:lnTo>
                  <a:lnTo>
                    <a:pt x="489" y="1740"/>
                  </a:lnTo>
                  <a:lnTo>
                    <a:pt x="490" y="1739"/>
                  </a:lnTo>
                  <a:lnTo>
                    <a:pt x="490" y="1738"/>
                  </a:lnTo>
                  <a:lnTo>
                    <a:pt x="491" y="1737"/>
                  </a:lnTo>
                  <a:lnTo>
                    <a:pt x="491" y="1738"/>
                  </a:lnTo>
                  <a:lnTo>
                    <a:pt x="491" y="1739"/>
                  </a:lnTo>
                  <a:lnTo>
                    <a:pt x="492" y="1738"/>
                  </a:lnTo>
                  <a:lnTo>
                    <a:pt x="491" y="1737"/>
                  </a:lnTo>
                  <a:lnTo>
                    <a:pt x="491" y="1736"/>
                  </a:lnTo>
                  <a:lnTo>
                    <a:pt x="491" y="1734"/>
                  </a:lnTo>
                  <a:lnTo>
                    <a:pt x="491" y="1733"/>
                  </a:lnTo>
                  <a:lnTo>
                    <a:pt x="491" y="1732"/>
                  </a:lnTo>
                  <a:lnTo>
                    <a:pt x="490" y="1731"/>
                  </a:lnTo>
                  <a:lnTo>
                    <a:pt x="490" y="1730"/>
                  </a:lnTo>
                  <a:lnTo>
                    <a:pt x="490" y="1729"/>
                  </a:lnTo>
                  <a:lnTo>
                    <a:pt x="490" y="1726"/>
                  </a:lnTo>
                  <a:lnTo>
                    <a:pt x="490" y="1728"/>
                  </a:lnTo>
                  <a:lnTo>
                    <a:pt x="489" y="1726"/>
                  </a:lnTo>
                  <a:lnTo>
                    <a:pt x="489" y="1725"/>
                  </a:lnTo>
                  <a:lnTo>
                    <a:pt x="489" y="1724"/>
                  </a:lnTo>
                  <a:lnTo>
                    <a:pt x="489" y="1723"/>
                  </a:lnTo>
                  <a:lnTo>
                    <a:pt x="490" y="1721"/>
                  </a:lnTo>
                  <a:lnTo>
                    <a:pt x="490" y="1720"/>
                  </a:lnTo>
                  <a:lnTo>
                    <a:pt x="491" y="1718"/>
                  </a:lnTo>
                  <a:lnTo>
                    <a:pt x="491" y="1720"/>
                  </a:lnTo>
                  <a:lnTo>
                    <a:pt x="492" y="1723"/>
                  </a:lnTo>
                  <a:lnTo>
                    <a:pt x="492" y="1724"/>
                  </a:lnTo>
                  <a:lnTo>
                    <a:pt x="492" y="1723"/>
                  </a:lnTo>
                  <a:lnTo>
                    <a:pt x="493" y="1721"/>
                  </a:lnTo>
                  <a:lnTo>
                    <a:pt x="493" y="1718"/>
                  </a:lnTo>
                  <a:lnTo>
                    <a:pt x="493" y="1717"/>
                  </a:lnTo>
                  <a:lnTo>
                    <a:pt x="492" y="1716"/>
                  </a:lnTo>
                  <a:lnTo>
                    <a:pt x="491" y="1716"/>
                  </a:lnTo>
                  <a:lnTo>
                    <a:pt x="491" y="1717"/>
                  </a:lnTo>
                  <a:lnTo>
                    <a:pt x="490" y="1716"/>
                  </a:lnTo>
                  <a:lnTo>
                    <a:pt x="490" y="1717"/>
                  </a:lnTo>
                  <a:lnTo>
                    <a:pt x="489" y="1717"/>
                  </a:lnTo>
                  <a:lnTo>
                    <a:pt x="488" y="1717"/>
                  </a:lnTo>
                  <a:lnTo>
                    <a:pt x="488" y="1718"/>
                  </a:lnTo>
                  <a:lnTo>
                    <a:pt x="487" y="1718"/>
                  </a:lnTo>
                  <a:lnTo>
                    <a:pt x="487" y="1720"/>
                  </a:lnTo>
                  <a:lnTo>
                    <a:pt x="487" y="1721"/>
                  </a:lnTo>
                  <a:lnTo>
                    <a:pt x="487" y="1722"/>
                  </a:lnTo>
                  <a:lnTo>
                    <a:pt x="487" y="1723"/>
                  </a:lnTo>
                  <a:lnTo>
                    <a:pt x="487" y="1725"/>
                  </a:lnTo>
                  <a:lnTo>
                    <a:pt x="487" y="1726"/>
                  </a:lnTo>
                  <a:lnTo>
                    <a:pt x="488" y="1726"/>
                  </a:lnTo>
                  <a:lnTo>
                    <a:pt x="488" y="1728"/>
                  </a:lnTo>
                  <a:lnTo>
                    <a:pt x="489" y="1728"/>
                  </a:lnTo>
                  <a:lnTo>
                    <a:pt x="489" y="1729"/>
                  </a:lnTo>
                  <a:lnTo>
                    <a:pt x="490" y="1729"/>
                  </a:lnTo>
                  <a:lnTo>
                    <a:pt x="490" y="1730"/>
                  </a:lnTo>
                  <a:lnTo>
                    <a:pt x="490" y="1731"/>
                  </a:lnTo>
                  <a:lnTo>
                    <a:pt x="489" y="1733"/>
                  </a:lnTo>
                  <a:lnTo>
                    <a:pt x="488" y="1734"/>
                  </a:lnTo>
                  <a:lnTo>
                    <a:pt x="487" y="1736"/>
                  </a:lnTo>
                  <a:lnTo>
                    <a:pt x="485" y="1736"/>
                  </a:lnTo>
                  <a:lnTo>
                    <a:pt x="485" y="1734"/>
                  </a:lnTo>
                  <a:lnTo>
                    <a:pt x="485" y="1733"/>
                  </a:lnTo>
                  <a:lnTo>
                    <a:pt x="485" y="1731"/>
                  </a:lnTo>
                  <a:lnTo>
                    <a:pt x="485" y="1730"/>
                  </a:lnTo>
                  <a:lnTo>
                    <a:pt x="484" y="1729"/>
                  </a:lnTo>
                  <a:lnTo>
                    <a:pt x="484" y="1728"/>
                  </a:lnTo>
                  <a:lnTo>
                    <a:pt x="484" y="1726"/>
                  </a:lnTo>
                  <a:lnTo>
                    <a:pt x="483" y="1726"/>
                  </a:lnTo>
                  <a:lnTo>
                    <a:pt x="482" y="1725"/>
                  </a:lnTo>
                  <a:lnTo>
                    <a:pt x="481" y="1724"/>
                  </a:lnTo>
                  <a:lnTo>
                    <a:pt x="480" y="1725"/>
                  </a:lnTo>
                  <a:lnTo>
                    <a:pt x="481" y="1725"/>
                  </a:lnTo>
                  <a:lnTo>
                    <a:pt x="481" y="1726"/>
                  </a:lnTo>
                  <a:lnTo>
                    <a:pt x="482" y="1726"/>
                  </a:lnTo>
                  <a:lnTo>
                    <a:pt x="483" y="1728"/>
                  </a:lnTo>
                  <a:lnTo>
                    <a:pt x="484" y="1729"/>
                  </a:lnTo>
                  <a:lnTo>
                    <a:pt x="484" y="1730"/>
                  </a:lnTo>
                  <a:lnTo>
                    <a:pt x="484" y="1731"/>
                  </a:lnTo>
                  <a:lnTo>
                    <a:pt x="484" y="1732"/>
                  </a:lnTo>
                  <a:lnTo>
                    <a:pt x="484" y="1733"/>
                  </a:lnTo>
                  <a:lnTo>
                    <a:pt x="484" y="1734"/>
                  </a:lnTo>
                  <a:lnTo>
                    <a:pt x="483" y="1736"/>
                  </a:lnTo>
                  <a:lnTo>
                    <a:pt x="483" y="1734"/>
                  </a:lnTo>
                  <a:lnTo>
                    <a:pt x="481" y="1733"/>
                  </a:lnTo>
                  <a:lnTo>
                    <a:pt x="481" y="1734"/>
                  </a:lnTo>
                  <a:lnTo>
                    <a:pt x="481" y="1736"/>
                  </a:lnTo>
                  <a:lnTo>
                    <a:pt x="482" y="1736"/>
                  </a:lnTo>
                  <a:lnTo>
                    <a:pt x="483" y="1737"/>
                  </a:lnTo>
                  <a:lnTo>
                    <a:pt x="484" y="1739"/>
                  </a:lnTo>
                  <a:lnTo>
                    <a:pt x="485" y="1739"/>
                  </a:lnTo>
                  <a:lnTo>
                    <a:pt x="487" y="1740"/>
                  </a:lnTo>
                  <a:lnTo>
                    <a:pt x="487" y="1741"/>
                  </a:lnTo>
                  <a:lnTo>
                    <a:pt x="485" y="1743"/>
                  </a:lnTo>
                  <a:lnTo>
                    <a:pt x="487" y="1745"/>
                  </a:lnTo>
                  <a:lnTo>
                    <a:pt x="488" y="1746"/>
                  </a:lnTo>
                  <a:lnTo>
                    <a:pt x="487" y="1747"/>
                  </a:lnTo>
                  <a:lnTo>
                    <a:pt x="487" y="1748"/>
                  </a:lnTo>
                  <a:lnTo>
                    <a:pt x="487" y="1749"/>
                  </a:lnTo>
                  <a:lnTo>
                    <a:pt x="485" y="1748"/>
                  </a:lnTo>
                  <a:lnTo>
                    <a:pt x="484" y="1747"/>
                  </a:lnTo>
                  <a:lnTo>
                    <a:pt x="483" y="1748"/>
                  </a:lnTo>
                  <a:lnTo>
                    <a:pt x="483" y="1749"/>
                  </a:lnTo>
                  <a:lnTo>
                    <a:pt x="483" y="1750"/>
                  </a:lnTo>
                  <a:lnTo>
                    <a:pt x="482" y="1751"/>
                  </a:lnTo>
                  <a:lnTo>
                    <a:pt x="482" y="1753"/>
                  </a:lnTo>
                  <a:lnTo>
                    <a:pt x="482" y="1754"/>
                  </a:lnTo>
                  <a:lnTo>
                    <a:pt x="482" y="1755"/>
                  </a:lnTo>
                  <a:lnTo>
                    <a:pt x="482" y="1754"/>
                  </a:lnTo>
                  <a:lnTo>
                    <a:pt x="482" y="1755"/>
                  </a:lnTo>
                  <a:lnTo>
                    <a:pt x="482" y="1756"/>
                  </a:lnTo>
                  <a:lnTo>
                    <a:pt x="482" y="1758"/>
                  </a:lnTo>
                  <a:lnTo>
                    <a:pt x="482" y="1757"/>
                  </a:lnTo>
                  <a:lnTo>
                    <a:pt x="482" y="1756"/>
                  </a:lnTo>
                  <a:lnTo>
                    <a:pt x="481" y="1755"/>
                  </a:lnTo>
                  <a:lnTo>
                    <a:pt x="481" y="1756"/>
                  </a:lnTo>
                  <a:lnTo>
                    <a:pt x="481" y="1758"/>
                  </a:lnTo>
                  <a:lnTo>
                    <a:pt x="480" y="1755"/>
                  </a:lnTo>
                  <a:lnTo>
                    <a:pt x="480" y="1756"/>
                  </a:lnTo>
                  <a:lnTo>
                    <a:pt x="480" y="1757"/>
                  </a:lnTo>
                  <a:lnTo>
                    <a:pt x="480" y="1758"/>
                  </a:lnTo>
                  <a:lnTo>
                    <a:pt x="481" y="1758"/>
                  </a:lnTo>
                  <a:lnTo>
                    <a:pt x="480" y="1759"/>
                  </a:lnTo>
                  <a:lnTo>
                    <a:pt x="479" y="1761"/>
                  </a:lnTo>
                  <a:lnTo>
                    <a:pt x="477" y="1761"/>
                  </a:lnTo>
                  <a:lnTo>
                    <a:pt x="477" y="1759"/>
                  </a:lnTo>
                  <a:lnTo>
                    <a:pt x="479" y="1759"/>
                  </a:lnTo>
                  <a:lnTo>
                    <a:pt x="479" y="1758"/>
                  </a:lnTo>
                  <a:lnTo>
                    <a:pt x="477" y="1758"/>
                  </a:lnTo>
                  <a:lnTo>
                    <a:pt x="477" y="1759"/>
                  </a:lnTo>
                  <a:lnTo>
                    <a:pt x="476" y="1759"/>
                  </a:lnTo>
                  <a:lnTo>
                    <a:pt x="475" y="1759"/>
                  </a:lnTo>
                  <a:lnTo>
                    <a:pt x="475" y="1761"/>
                  </a:lnTo>
                  <a:lnTo>
                    <a:pt x="475" y="1762"/>
                  </a:lnTo>
                  <a:lnTo>
                    <a:pt x="474" y="1763"/>
                  </a:lnTo>
                  <a:lnTo>
                    <a:pt x="473" y="1763"/>
                  </a:lnTo>
                  <a:lnTo>
                    <a:pt x="471" y="1763"/>
                  </a:lnTo>
                  <a:lnTo>
                    <a:pt x="470" y="1763"/>
                  </a:lnTo>
                  <a:lnTo>
                    <a:pt x="471" y="1762"/>
                  </a:lnTo>
                  <a:lnTo>
                    <a:pt x="471" y="1761"/>
                  </a:lnTo>
                  <a:lnTo>
                    <a:pt x="470" y="1759"/>
                  </a:lnTo>
                  <a:lnTo>
                    <a:pt x="470" y="1758"/>
                  </a:lnTo>
                  <a:lnTo>
                    <a:pt x="468" y="1758"/>
                  </a:lnTo>
                  <a:lnTo>
                    <a:pt x="468" y="1759"/>
                  </a:lnTo>
                  <a:lnTo>
                    <a:pt x="468" y="1758"/>
                  </a:lnTo>
                  <a:lnTo>
                    <a:pt x="467" y="1758"/>
                  </a:lnTo>
                  <a:lnTo>
                    <a:pt x="467" y="1757"/>
                  </a:lnTo>
                  <a:lnTo>
                    <a:pt x="467" y="1756"/>
                  </a:lnTo>
                  <a:lnTo>
                    <a:pt x="467" y="1757"/>
                  </a:lnTo>
                  <a:lnTo>
                    <a:pt x="466" y="1758"/>
                  </a:lnTo>
                  <a:lnTo>
                    <a:pt x="466" y="1757"/>
                  </a:lnTo>
                  <a:lnTo>
                    <a:pt x="466" y="1756"/>
                  </a:lnTo>
                  <a:lnTo>
                    <a:pt x="465" y="1756"/>
                  </a:lnTo>
                  <a:lnTo>
                    <a:pt x="466" y="1755"/>
                  </a:lnTo>
                  <a:lnTo>
                    <a:pt x="465" y="1755"/>
                  </a:lnTo>
                  <a:lnTo>
                    <a:pt x="463" y="1755"/>
                  </a:lnTo>
                  <a:lnTo>
                    <a:pt x="464" y="1756"/>
                  </a:lnTo>
                  <a:lnTo>
                    <a:pt x="465" y="1757"/>
                  </a:lnTo>
                  <a:lnTo>
                    <a:pt x="465" y="1758"/>
                  </a:lnTo>
                  <a:lnTo>
                    <a:pt x="466" y="1759"/>
                  </a:lnTo>
                  <a:lnTo>
                    <a:pt x="467" y="1759"/>
                  </a:lnTo>
                  <a:lnTo>
                    <a:pt x="467" y="1762"/>
                  </a:lnTo>
                  <a:lnTo>
                    <a:pt x="467" y="1761"/>
                  </a:lnTo>
                  <a:lnTo>
                    <a:pt x="467" y="1762"/>
                  </a:lnTo>
                  <a:lnTo>
                    <a:pt x="466" y="1762"/>
                  </a:lnTo>
                  <a:lnTo>
                    <a:pt x="467" y="1763"/>
                  </a:lnTo>
                  <a:lnTo>
                    <a:pt x="466" y="1763"/>
                  </a:lnTo>
                  <a:lnTo>
                    <a:pt x="465" y="1764"/>
                  </a:lnTo>
                  <a:lnTo>
                    <a:pt x="464" y="1764"/>
                  </a:lnTo>
                  <a:lnTo>
                    <a:pt x="462" y="1764"/>
                  </a:lnTo>
                  <a:lnTo>
                    <a:pt x="463" y="1765"/>
                  </a:lnTo>
                  <a:lnTo>
                    <a:pt x="463" y="1766"/>
                  </a:lnTo>
                  <a:lnTo>
                    <a:pt x="462" y="1765"/>
                  </a:lnTo>
                  <a:lnTo>
                    <a:pt x="461" y="1765"/>
                  </a:lnTo>
                  <a:lnTo>
                    <a:pt x="461" y="1766"/>
                  </a:lnTo>
                  <a:lnTo>
                    <a:pt x="459" y="1765"/>
                  </a:lnTo>
                  <a:lnTo>
                    <a:pt x="459" y="1766"/>
                  </a:lnTo>
                  <a:lnTo>
                    <a:pt x="458" y="1766"/>
                  </a:lnTo>
                  <a:lnTo>
                    <a:pt x="459" y="1766"/>
                  </a:lnTo>
                  <a:lnTo>
                    <a:pt x="459" y="1767"/>
                  </a:lnTo>
                  <a:lnTo>
                    <a:pt x="458" y="1767"/>
                  </a:lnTo>
                  <a:lnTo>
                    <a:pt x="457" y="1767"/>
                  </a:lnTo>
                  <a:lnTo>
                    <a:pt x="457" y="1766"/>
                  </a:lnTo>
                  <a:lnTo>
                    <a:pt x="457" y="1767"/>
                  </a:lnTo>
                  <a:lnTo>
                    <a:pt x="456" y="1768"/>
                  </a:lnTo>
                  <a:lnTo>
                    <a:pt x="457" y="1768"/>
                  </a:lnTo>
                  <a:lnTo>
                    <a:pt x="458" y="1768"/>
                  </a:lnTo>
                  <a:lnTo>
                    <a:pt x="459" y="1768"/>
                  </a:lnTo>
                  <a:lnTo>
                    <a:pt x="461" y="1768"/>
                  </a:lnTo>
                  <a:lnTo>
                    <a:pt x="461" y="1770"/>
                  </a:lnTo>
                  <a:lnTo>
                    <a:pt x="459" y="1770"/>
                  </a:lnTo>
                  <a:lnTo>
                    <a:pt x="459" y="1771"/>
                  </a:lnTo>
                  <a:lnTo>
                    <a:pt x="459" y="1772"/>
                  </a:lnTo>
                  <a:lnTo>
                    <a:pt x="458" y="1772"/>
                  </a:lnTo>
                  <a:lnTo>
                    <a:pt x="458" y="1773"/>
                  </a:lnTo>
                  <a:lnTo>
                    <a:pt x="457" y="1773"/>
                  </a:lnTo>
                  <a:lnTo>
                    <a:pt x="456" y="1773"/>
                  </a:lnTo>
                  <a:lnTo>
                    <a:pt x="451" y="1773"/>
                  </a:lnTo>
                  <a:lnTo>
                    <a:pt x="451" y="1774"/>
                  </a:lnTo>
                  <a:lnTo>
                    <a:pt x="454" y="1774"/>
                  </a:lnTo>
                  <a:lnTo>
                    <a:pt x="453" y="1774"/>
                  </a:lnTo>
                  <a:lnTo>
                    <a:pt x="453" y="1773"/>
                  </a:lnTo>
                  <a:lnTo>
                    <a:pt x="455" y="1774"/>
                  </a:lnTo>
                  <a:lnTo>
                    <a:pt x="455" y="1775"/>
                  </a:lnTo>
                  <a:lnTo>
                    <a:pt x="453" y="1775"/>
                  </a:lnTo>
                  <a:lnTo>
                    <a:pt x="451" y="1776"/>
                  </a:lnTo>
                  <a:lnTo>
                    <a:pt x="454" y="1775"/>
                  </a:lnTo>
                  <a:lnTo>
                    <a:pt x="455" y="1775"/>
                  </a:lnTo>
                  <a:lnTo>
                    <a:pt x="455" y="1776"/>
                  </a:lnTo>
                  <a:lnTo>
                    <a:pt x="454" y="1778"/>
                  </a:lnTo>
                  <a:lnTo>
                    <a:pt x="451" y="1779"/>
                  </a:lnTo>
                  <a:lnTo>
                    <a:pt x="450" y="1780"/>
                  </a:lnTo>
                  <a:lnTo>
                    <a:pt x="449" y="1780"/>
                  </a:lnTo>
                  <a:lnTo>
                    <a:pt x="449" y="1781"/>
                  </a:lnTo>
                  <a:lnTo>
                    <a:pt x="449" y="1780"/>
                  </a:lnTo>
                  <a:lnTo>
                    <a:pt x="448" y="1780"/>
                  </a:lnTo>
                  <a:lnTo>
                    <a:pt x="448" y="1781"/>
                  </a:lnTo>
                  <a:lnTo>
                    <a:pt x="448" y="1782"/>
                  </a:lnTo>
                  <a:lnTo>
                    <a:pt x="448" y="1783"/>
                  </a:lnTo>
                  <a:lnTo>
                    <a:pt x="448" y="1784"/>
                  </a:lnTo>
                  <a:lnTo>
                    <a:pt x="446" y="1787"/>
                  </a:lnTo>
                  <a:lnTo>
                    <a:pt x="445" y="1788"/>
                  </a:lnTo>
                  <a:lnTo>
                    <a:pt x="444" y="1788"/>
                  </a:lnTo>
                  <a:lnTo>
                    <a:pt x="444" y="1789"/>
                  </a:lnTo>
                  <a:lnTo>
                    <a:pt x="442" y="1790"/>
                  </a:lnTo>
                  <a:lnTo>
                    <a:pt x="442" y="1791"/>
                  </a:lnTo>
                  <a:lnTo>
                    <a:pt x="441" y="1791"/>
                  </a:lnTo>
                  <a:lnTo>
                    <a:pt x="440" y="1791"/>
                  </a:lnTo>
                  <a:lnTo>
                    <a:pt x="440" y="1792"/>
                  </a:lnTo>
                  <a:lnTo>
                    <a:pt x="439" y="1792"/>
                  </a:lnTo>
                  <a:lnTo>
                    <a:pt x="439" y="1793"/>
                  </a:lnTo>
                  <a:lnTo>
                    <a:pt x="438" y="1795"/>
                  </a:lnTo>
                  <a:lnTo>
                    <a:pt x="438" y="1796"/>
                  </a:lnTo>
                  <a:lnTo>
                    <a:pt x="437" y="1796"/>
                  </a:lnTo>
                  <a:lnTo>
                    <a:pt x="436" y="1796"/>
                  </a:lnTo>
                  <a:lnTo>
                    <a:pt x="434" y="1796"/>
                  </a:lnTo>
                  <a:lnTo>
                    <a:pt x="434" y="1797"/>
                  </a:lnTo>
                  <a:lnTo>
                    <a:pt x="433" y="1797"/>
                  </a:lnTo>
                  <a:lnTo>
                    <a:pt x="433" y="1798"/>
                  </a:lnTo>
                  <a:lnTo>
                    <a:pt x="432" y="1798"/>
                  </a:lnTo>
                  <a:lnTo>
                    <a:pt x="431" y="1798"/>
                  </a:lnTo>
                  <a:lnTo>
                    <a:pt x="431" y="1799"/>
                  </a:lnTo>
                  <a:lnTo>
                    <a:pt x="432" y="1799"/>
                  </a:lnTo>
                  <a:lnTo>
                    <a:pt x="431" y="1800"/>
                  </a:lnTo>
                  <a:lnTo>
                    <a:pt x="431" y="1801"/>
                  </a:lnTo>
                  <a:lnTo>
                    <a:pt x="430" y="1801"/>
                  </a:lnTo>
                  <a:lnTo>
                    <a:pt x="430" y="1803"/>
                  </a:lnTo>
                  <a:lnTo>
                    <a:pt x="429" y="1801"/>
                  </a:lnTo>
                  <a:lnTo>
                    <a:pt x="429" y="1803"/>
                  </a:lnTo>
                  <a:lnTo>
                    <a:pt x="428" y="1804"/>
                  </a:lnTo>
                  <a:lnTo>
                    <a:pt x="427" y="1803"/>
                  </a:lnTo>
                  <a:lnTo>
                    <a:pt x="425" y="1803"/>
                  </a:lnTo>
                  <a:lnTo>
                    <a:pt x="425" y="1801"/>
                  </a:lnTo>
                  <a:lnTo>
                    <a:pt x="427" y="1801"/>
                  </a:lnTo>
                  <a:lnTo>
                    <a:pt x="427" y="1800"/>
                  </a:lnTo>
                  <a:lnTo>
                    <a:pt x="427" y="1799"/>
                  </a:lnTo>
                  <a:lnTo>
                    <a:pt x="425" y="1798"/>
                  </a:lnTo>
                  <a:lnTo>
                    <a:pt x="425" y="1799"/>
                  </a:lnTo>
                  <a:lnTo>
                    <a:pt x="425" y="1800"/>
                  </a:lnTo>
                  <a:lnTo>
                    <a:pt x="425" y="1801"/>
                  </a:lnTo>
                  <a:lnTo>
                    <a:pt x="424" y="1803"/>
                  </a:lnTo>
                  <a:lnTo>
                    <a:pt x="423" y="1804"/>
                  </a:lnTo>
                  <a:lnTo>
                    <a:pt x="424" y="1804"/>
                  </a:lnTo>
                  <a:lnTo>
                    <a:pt x="423" y="1805"/>
                  </a:lnTo>
                  <a:lnTo>
                    <a:pt x="419" y="1805"/>
                  </a:lnTo>
                  <a:lnTo>
                    <a:pt x="418" y="1806"/>
                  </a:lnTo>
                  <a:lnTo>
                    <a:pt x="416" y="1805"/>
                  </a:lnTo>
                  <a:lnTo>
                    <a:pt x="416" y="1806"/>
                  </a:lnTo>
                  <a:lnTo>
                    <a:pt x="415" y="1806"/>
                  </a:lnTo>
                  <a:lnTo>
                    <a:pt x="415" y="1807"/>
                  </a:lnTo>
                  <a:lnTo>
                    <a:pt x="414" y="1806"/>
                  </a:lnTo>
                  <a:lnTo>
                    <a:pt x="414" y="1807"/>
                  </a:lnTo>
                  <a:lnTo>
                    <a:pt x="410" y="1807"/>
                  </a:lnTo>
                  <a:lnTo>
                    <a:pt x="407" y="1807"/>
                  </a:lnTo>
                  <a:lnTo>
                    <a:pt x="406" y="1806"/>
                  </a:lnTo>
                  <a:lnTo>
                    <a:pt x="405" y="1806"/>
                  </a:lnTo>
                  <a:lnTo>
                    <a:pt x="405" y="1807"/>
                  </a:lnTo>
                  <a:lnTo>
                    <a:pt x="404" y="1806"/>
                  </a:lnTo>
                  <a:lnTo>
                    <a:pt x="402" y="1807"/>
                  </a:lnTo>
                  <a:lnTo>
                    <a:pt x="402" y="1808"/>
                  </a:lnTo>
                  <a:lnTo>
                    <a:pt x="401" y="1808"/>
                  </a:lnTo>
                  <a:lnTo>
                    <a:pt x="401" y="1807"/>
                  </a:lnTo>
                  <a:lnTo>
                    <a:pt x="401" y="1806"/>
                  </a:lnTo>
                  <a:lnTo>
                    <a:pt x="402" y="1806"/>
                  </a:lnTo>
                  <a:lnTo>
                    <a:pt x="402" y="1805"/>
                  </a:lnTo>
                  <a:lnTo>
                    <a:pt x="403" y="1805"/>
                  </a:lnTo>
                  <a:lnTo>
                    <a:pt x="403" y="1806"/>
                  </a:lnTo>
                  <a:lnTo>
                    <a:pt x="403" y="1805"/>
                  </a:lnTo>
                  <a:lnTo>
                    <a:pt x="404" y="1804"/>
                  </a:lnTo>
                  <a:lnTo>
                    <a:pt x="403" y="1804"/>
                  </a:lnTo>
                  <a:lnTo>
                    <a:pt x="402" y="1805"/>
                  </a:lnTo>
                  <a:lnTo>
                    <a:pt x="401" y="1805"/>
                  </a:lnTo>
                  <a:lnTo>
                    <a:pt x="399" y="1806"/>
                  </a:lnTo>
                  <a:lnTo>
                    <a:pt x="398" y="1806"/>
                  </a:lnTo>
                  <a:lnTo>
                    <a:pt x="399" y="1806"/>
                  </a:lnTo>
                  <a:lnTo>
                    <a:pt x="399" y="1804"/>
                  </a:lnTo>
                  <a:lnTo>
                    <a:pt x="401" y="1804"/>
                  </a:lnTo>
                  <a:lnTo>
                    <a:pt x="399" y="1804"/>
                  </a:lnTo>
                  <a:lnTo>
                    <a:pt x="398" y="1805"/>
                  </a:lnTo>
                  <a:lnTo>
                    <a:pt x="397" y="1806"/>
                  </a:lnTo>
                  <a:lnTo>
                    <a:pt x="398" y="1805"/>
                  </a:lnTo>
                  <a:lnTo>
                    <a:pt x="398" y="1804"/>
                  </a:lnTo>
                  <a:lnTo>
                    <a:pt x="397" y="1804"/>
                  </a:lnTo>
                  <a:lnTo>
                    <a:pt x="397" y="1805"/>
                  </a:lnTo>
                  <a:lnTo>
                    <a:pt x="396" y="1805"/>
                  </a:lnTo>
                  <a:lnTo>
                    <a:pt x="396" y="1804"/>
                  </a:lnTo>
                  <a:lnTo>
                    <a:pt x="395" y="1804"/>
                  </a:lnTo>
                  <a:lnTo>
                    <a:pt x="396" y="1803"/>
                  </a:lnTo>
                  <a:lnTo>
                    <a:pt x="397" y="1803"/>
                  </a:lnTo>
                  <a:lnTo>
                    <a:pt x="399" y="1803"/>
                  </a:lnTo>
                  <a:lnTo>
                    <a:pt x="399" y="1801"/>
                  </a:lnTo>
                  <a:lnTo>
                    <a:pt x="398" y="1803"/>
                  </a:lnTo>
                  <a:lnTo>
                    <a:pt x="397" y="1801"/>
                  </a:lnTo>
                  <a:lnTo>
                    <a:pt x="396" y="1801"/>
                  </a:lnTo>
                  <a:lnTo>
                    <a:pt x="395" y="1800"/>
                  </a:lnTo>
                  <a:lnTo>
                    <a:pt x="396" y="1803"/>
                  </a:lnTo>
                  <a:lnTo>
                    <a:pt x="395" y="1803"/>
                  </a:lnTo>
                  <a:lnTo>
                    <a:pt x="394" y="1803"/>
                  </a:lnTo>
                  <a:lnTo>
                    <a:pt x="393" y="1801"/>
                  </a:lnTo>
                  <a:lnTo>
                    <a:pt x="394" y="1801"/>
                  </a:lnTo>
                  <a:lnTo>
                    <a:pt x="394" y="1800"/>
                  </a:lnTo>
                  <a:lnTo>
                    <a:pt x="394" y="1799"/>
                  </a:lnTo>
                  <a:lnTo>
                    <a:pt x="393" y="1801"/>
                  </a:lnTo>
                  <a:lnTo>
                    <a:pt x="393" y="1803"/>
                  </a:lnTo>
                  <a:lnTo>
                    <a:pt x="393" y="1804"/>
                  </a:lnTo>
                  <a:lnTo>
                    <a:pt x="394" y="1804"/>
                  </a:lnTo>
                  <a:lnTo>
                    <a:pt x="395" y="1805"/>
                  </a:lnTo>
                  <a:lnTo>
                    <a:pt x="395" y="1806"/>
                  </a:lnTo>
                  <a:lnTo>
                    <a:pt x="394" y="1806"/>
                  </a:lnTo>
                  <a:lnTo>
                    <a:pt x="394" y="1805"/>
                  </a:lnTo>
                  <a:lnTo>
                    <a:pt x="390" y="1805"/>
                  </a:lnTo>
                  <a:lnTo>
                    <a:pt x="389" y="1804"/>
                  </a:lnTo>
                  <a:lnTo>
                    <a:pt x="388" y="1803"/>
                  </a:lnTo>
                  <a:lnTo>
                    <a:pt x="389" y="1803"/>
                  </a:lnTo>
                  <a:lnTo>
                    <a:pt x="389" y="1801"/>
                  </a:lnTo>
                  <a:lnTo>
                    <a:pt x="390" y="1800"/>
                  </a:lnTo>
                  <a:lnTo>
                    <a:pt x="392" y="1800"/>
                  </a:lnTo>
                  <a:lnTo>
                    <a:pt x="393" y="1800"/>
                  </a:lnTo>
                  <a:lnTo>
                    <a:pt x="392" y="1799"/>
                  </a:lnTo>
                  <a:lnTo>
                    <a:pt x="393" y="1798"/>
                  </a:lnTo>
                  <a:lnTo>
                    <a:pt x="394" y="1798"/>
                  </a:lnTo>
                  <a:lnTo>
                    <a:pt x="395" y="1797"/>
                  </a:lnTo>
                  <a:lnTo>
                    <a:pt x="396" y="1796"/>
                  </a:lnTo>
                  <a:lnTo>
                    <a:pt x="395" y="1796"/>
                  </a:lnTo>
                  <a:lnTo>
                    <a:pt x="394" y="1796"/>
                  </a:lnTo>
                  <a:lnTo>
                    <a:pt x="393" y="1798"/>
                  </a:lnTo>
                  <a:lnTo>
                    <a:pt x="392" y="1797"/>
                  </a:lnTo>
                  <a:lnTo>
                    <a:pt x="392" y="1796"/>
                  </a:lnTo>
                  <a:lnTo>
                    <a:pt x="392" y="1795"/>
                  </a:lnTo>
                  <a:lnTo>
                    <a:pt x="392" y="1793"/>
                  </a:lnTo>
                  <a:lnTo>
                    <a:pt x="393" y="1795"/>
                  </a:lnTo>
                  <a:lnTo>
                    <a:pt x="393" y="1793"/>
                  </a:lnTo>
                  <a:lnTo>
                    <a:pt x="393" y="1792"/>
                  </a:lnTo>
                  <a:lnTo>
                    <a:pt x="392" y="1793"/>
                  </a:lnTo>
                  <a:lnTo>
                    <a:pt x="390" y="1793"/>
                  </a:lnTo>
                  <a:lnTo>
                    <a:pt x="390" y="1796"/>
                  </a:lnTo>
                  <a:lnTo>
                    <a:pt x="390" y="1797"/>
                  </a:lnTo>
                  <a:lnTo>
                    <a:pt x="389" y="1797"/>
                  </a:lnTo>
                  <a:lnTo>
                    <a:pt x="388" y="1796"/>
                  </a:lnTo>
                  <a:lnTo>
                    <a:pt x="386" y="1796"/>
                  </a:lnTo>
                  <a:lnTo>
                    <a:pt x="384" y="1795"/>
                  </a:lnTo>
                  <a:lnTo>
                    <a:pt x="382" y="1793"/>
                  </a:lnTo>
                  <a:lnTo>
                    <a:pt x="381" y="1793"/>
                  </a:lnTo>
                  <a:lnTo>
                    <a:pt x="381" y="1792"/>
                  </a:lnTo>
                  <a:lnTo>
                    <a:pt x="380" y="1792"/>
                  </a:lnTo>
                  <a:lnTo>
                    <a:pt x="379" y="1792"/>
                  </a:lnTo>
                  <a:lnTo>
                    <a:pt x="378" y="1791"/>
                  </a:lnTo>
                  <a:lnTo>
                    <a:pt x="377" y="1790"/>
                  </a:lnTo>
                  <a:lnTo>
                    <a:pt x="376" y="1790"/>
                  </a:lnTo>
                  <a:lnTo>
                    <a:pt x="375" y="1789"/>
                  </a:lnTo>
                  <a:lnTo>
                    <a:pt x="375" y="1788"/>
                  </a:lnTo>
                  <a:lnTo>
                    <a:pt x="375" y="1787"/>
                  </a:lnTo>
                  <a:lnTo>
                    <a:pt x="375" y="1785"/>
                  </a:lnTo>
                  <a:lnTo>
                    <a:pt x="373" y="1785"/>
                  </a:lnTo>
                  <a:lnTo>
                    <a:pt x="371" y="1785"/>
                  </a:lnTo>
                  <a:lnTo>
                    <a:pt x="370" y="1785"/>
                  </a:lnTo>
                  <a:lnTo>
                    <a:pt x="370" y="1783"/>
                  </a:lnTo>
                  <a:lnTo>
                    <a:pt x="369" y="1783"/>
                  </a:lnTo>
                  <a:lnTo>
                    <a:pt x="368" y="1783"/>
                  </a:lnTo>
                  <a:lnTo>
                    <a:pt x="367" y="1782"/>
                  </a:lnTo>
                  <a:lnTo>
                    <a:pt x="366" y="1780"/>
                  </a:lnTo>
                  <a:lnTo>
                    <a:pt x="364" y="1779"/>
                  </a:lnTo>
                  <a:lnTo>
                    <a:pt x="364" y="1776"/>
                  </a:lnTo>
                  <a:lnTo>
                    <a:pt x="363" y="1775"/>
                  </a:lnTo>
                  <a:lnTo>
                    <a:pt x="363" y="1774"/>
                  </a:lnTo>
                  <a:lnTo>
                    <a:pt x="362" y="1773"/>
                  </a:lnTo>
                  <a:lnTo>
                    <a:pt x="363" y="1772"/>
                  </a:lnTo>
                  <a:lnTo>
                    <a:pt x="363" y="1771"/>
                  </a:lnTo>
                  <a:lnTo>
                    <a:pt x="364" y="1771"/>
                  </a:lnTo>
                  <a:lnTo>
                    <a:pt x="364" y="1770"/>
                  </a:lnTo>
                  <a:lnTo>
                    <a:pt x="364" y="1768"/>
                  </a:lnTo>
                  <a:lnTo>
                    <a:pt x="364" y="1767"/>
                  </a:lnTo>
                  <a:lnTo>
                    <a:pt x="363" y="1767"/>
                  </a:lnTo>
                  <a:lnTo>
                    <a:pt x="364" y="1766"/>
                  </a:lnTo>
                  <a:lnTo>
                    <a:pt x="364" y="1765"/>
                  </a:lnTo>
                  <a:lnTo>
                    <a:pt x="364" y="1764"/>
                  </a:lnTo>
                  <a:lnTo>
                    <a:pt x="364" y="1763"/>
                  </a:lnTo>
                  <a:lnTo>
                    <a:pt x="364" y="1764"/>
                  </a:lnTo>
                  <a:lnTo>
                    <a:pt x="366" y="1765"/>
                  </a:lnTo>
                  <a:lnTo>
                    <a:pt x="367" y="1764"/>
                  </a:lnTo>
                  <a:lnTo>
                    <a:pt x="366" y="1764"/>
                  </a:lnTo>
                  <a:lnTo>
                    <a:pt x="366" y="1763"/>
                  </a:lnTo>
                  <a:lnTo>
                    <a:pt x="364" y="1762"/>
                  </a:lnTo>
                  <a:lnTo>
                    <a:pt x="366" y="1762"/>
                  </a:lnTo>
                  <a:lnTo>
                    <a:pt x="364" y="1762"/>
                  </a:lnTo>
                  <a:lnTo>
                    <a:pt x="363" y="1761"/>
                  </a:lnTo>
                  <a:lnTo>
                    <a:pt x="364" y="1761"/>
                  </a:lnTo>
                  <a:lnTo>
                    <a:pt x="364" y="1758"/>
                  </a:lnTo>
                  <a:lnTo>
                    <a:pt x="369" y="1762"/>
                  </a:lnTo>
                  <a:lnTo>
                    <a:pt x="368" y="1763"/>
                  </a:lnTo>
                  <a:lnTo>
                    <a:pt x="368" y="1765"/>
                  </a:lnTo>
                  <a:lnTo>
                    <a:pt x="368" y="1766"/>
                  </a:lnTo>
                  <a:lnTo>
                    <a:pt x="369" y="1767"/>
                  </a:lnTo>
                  <a:lnTo>
                    <a:pt x="369" y="1764"/>
                  </a:lnTo>
                  <a:lnTo>
                    <a:pt x="370" y="1764"/>
                  </a:lnTo>
                  <a:lnTo>
                    <a:pt x="371" y="1764"/>
                  </a:lnTo>
                  <a:lnTo>
                    <a:pt x="371" y="1763"/>
                  </a:lnTo>
                  <a:lnTo>
                    <a:pt x="372" y="1763"/>
                  </a:lnTo>
                  <a:lnTo>
                    <a:pt x="373" y="1763"/>
                  </a:lnTo>
                  <a:lnTo>
                    <a:pt x="373" y="1764"/>
                  </a:lnTo>
                  <a:lnTo>
                    <a:pt x="375" y="1765"/>
                  </a:lnTo>
                  <a:lnTo>
                    <a:pt x="378" y="1768"/>
                  </a:lnTo>
                  <a:lnTo>
                    <a:pt x="379" y="1768"/>
                  </a:lnTo>
                  <a:lnTo>
                    <a:pt x="381" y="1768"/>
                  </a:lnTo>
                  <a:lnTo>
                    <a:pt x="380" y="1768"/>
                  </a:lnTo>
                  <a:lnTo>
                    <a:pt x="378" y="1767"/>
                  </a:lnTo>
                  <a:lnTo>
                    <a:pt x="377" y="1766"/>
                  </a:lnTo>
                  <a:lnTo>
                    <a:pt x="377" y="1765"/>
                  </a:lnTo>
                  <a:lnTo>
                    <a:pt x="377" y="1764"/>
                  </a:lnTo>
                  <a:lnTo>
                    <a:pt x="378" y="1763"/>
                  </a:lnTo>
                  <a:lnTo>
                    <a:pt x="379" y="1763"/>
                  </a:lnTo>
                  <a:lnTo>
                    <a:pt x="380" y="1762"/>
                  </a:lnTo>
                  <a:lnTo>
                    <a:pt x="390" y="1758"/>
                  </a:lnTo>
                  <a:lnTo>
                    <a:pt x="384" y="1759"/>
                  </a:lnTo>
                  <a:lnTo>
                    <a:pt x="382" y="1759"/>
                  </a:lnTo>
                  <a:lnTo>
                    <a:pt x="379" y="1761"/>
                  </a:lnTo>
                  <a:lnTo>
                    <a:pt x="379" y="1762"/>
                  </a:lnTo>
                  <a:lnTo>
                    <a:pt x="377" y="1765"/>
                  </a:lnTo>
                  <a:lnTo>
                    <a:pt x="375" y="1763"/>
                  </a:lnTo>
                  <a:lnTo>
                    <a:pt x="375" y="1762"/>
                  </a:lnTo>
                  <a:lnTo>
                    <a:pt x="376" y="1761"/>
                  </a:lnTo>
                  <a:lnTo>
                    <a:pt x="377" y="1761"/>
                  </a:lnTo>
                  <a:lnTo>
                    <a:pt x="376" y="1759"/>
                  </a:lnTo>
                  <a:lnTo>
                    <a:pt x="375" y="1759"/>
                  </a:lnTo>
                  <a:lnTo>
                    <a:pt x="373" y="1759"/>
                  </a:lnTo>
                  <a:lnTo>
                    <a:pt x="372" y="1758"/>
                  </a:lnTo>
                  <a:lnTo>
                    <a:pt x="372" y="1757"/>
                  </a:lnTo>
                  <a:lnTo>
                    <a:pt x="372" y="1756"/>
                  </a:lnTo>
                  <a:lnTo>
                    <a:pt x="373" y="1755"/>
                  </a:lnTo>
                  <a:lnTo>
                    <a:pt x="376" y="1755"/>
                  </a:lnTo>
                  <a:lnTo>
                    <a:pt x="377" y="1754"/>
                  </a:lnTo>
                  <a:lnTo>
                    <a:pt x="378" y="1754"/>
                  </a:lnTo>
                  <a:lnTo>
                    <a:pt x="379" y="1754"/>
                  </a:lnTo>
                  <a:lnTo>
                    <a:pt x="378" y="1754"/>
                  </a:lnTo>
                  <a:lnTo>
                    <a:pt x="377" y="1754"/>
                  </a:lnTo>
                  <a:lnTo>
                    <a:pt x="376" y="1754"/>
                  </a:lnTo>
                  <a:lnTo>
                    <a:pt x="376" y="1753"/>
                  </a:lnTo>
                  <a:lnTo>
                    <a:pt x="377" y="1750"/>
                  </a:lnTo>
                  <a:lnTo>
                    <a:pt x="379" y="1749"/>
                  </a:lnTo>
                  <a:lnTo>
                    <a:pt x="380" y="1748"/>
                  </a:lnTo>
                  <a:lnTo>
                    <a:pt x="381" y="1747"/>
                  </a:lnTo>
                  <a:lnTo>
                    <a:pt x="384" y="1746"/>
                  </a:lnTo>
                  <a:lnTo>
                    <a:pt x="385" y="1745"/>
                  </a:lnTo>
                  <a:lnTo>
                    <a:pt x="387" y="1745"/>
                  </a:lnTo>
                  <a:lnTo>
                    <a:pt x="384" y="1745"/>
                  </a:lnTo>
                  <a:lnTo>
                    <a:pt x="380" y="1747"/>
                  </a:lnTo>
                  <a:lnTo>
                    <a:pt x="379" y="1748"/>
                  </a:lnTo>
                  <a:lnTo>
                    <a:pt x="378" y="1747"/>
                  </a:lnTo>
                  <a:lnTo>
                    <a:pt x="378" y="1746"/>
                  </a:lnTo>
                  <a:lnTo>
                    <a:pt x="381" y="1746"/>
                  </a:lnTo>
                  <a:lnTo>
                    <a:pt x="381" y="1745"/>
                  </a:lnTo>
                  <a:lnTo>
                    <a:pt x="380" y="1745"/>
                  </a:lnTo>
                  <a:lnTo>
                    <a:pt x="380" y="1743"/>
                  </a:lnTo>
                  <a:lnTo>
                    <a:pt x="380" y="1745"/>
                  </a:lnTo>
                  <a:lnTo>
                    <a:pt x="379" y="1745"/>
                  </a:lnTo>
                  <a:lnTo>
                    <a:pt x="378" y="1745"/>
                  </a:lnTo>
                  <a:lnTo>
                    <a:pt x="377" y="1745"/>
                  </a:lnTo>
                  <a:lnTo>
                    <a:pt x="377" y="1743"/>
                  </a:lnTo>
                  <a:lnTo>
                    <a:pt x="377" y="1745"/>
                  </a:lnTo>
                  <a:lnTo>
                    <a:pt x="376" y="1745"/>
                  </a:lnTo>
                  <a:lnTo>
                    <a:pt x="376" y="1743"/>
                  </a:lnTo>
                  <a:lnTo>
                    <a:pt x="376" y="1742"/>
                  </a:lnTo>
                  <a:lnTo>
                    <a:pt x="377" y="1742"/>
                  </a:lnTo>
                  <a:lnTo>
                    <a:pt x="377" y="1741"/>
                  </a:lnTo>
                  <a:lnTo>
                    <a:pt x="379" y="1740"/>
                  </a:lnTo>
                  <a:lnTo>
                    <a:pt x="380" y="1739"/>
                  </a:lnTo>
                  <a:lnTo>
                    <a:pt x="380" y="1740"/>
                  </a:lnTo>
                  <a:lnTo>
                    <a:pt x="380" y="1739"/>
                  </a:lnTo>
                  <a:lnTo>
                    <a:pt x="380" y="1738"/>
                  </a:lnTo>
                  <a:lnTo>
                    <a:pt x="381" y="1737"/>
                  </a:lnTo>
                  <a:lnTo>
                    <a:pt x="381" y="1736"/>
                  </a:lnTo>
                  <a:lnTo>
                    <a:pt x="386" y="1733"/>
                  </a:lnTo>
                  <a:lnTo>
                    <a:pt x="389" y="1733"/>
                  </a:lnTo>
                  <a:lnTo>
                    <a:pt x="388" y="1733"/>
                  </a:lnTo>
                  <a:lnTo>
                    <a:pt x="384" y="1733"/>
                  </a:lnTo>
                  <a:lnTo>
                    <a:pt x="382" y="1734"/>
                  </a:lnTo>
                  <a:lnTo>
                    <a:pt x="381" y="1736"/>
                  </a:lnTo>
                  <a:lnTo>
                    <a:pt x="381" y="1734"/>
                  </a:lnTo>
                  <a:lnTo>
                    <a:pt x="382" y="1733"/>
                  </a:lnTo>
                  <a:lnTo>
                    <a:pt x="382" y="1732"/>
                  </a:lnTo>
                  <a:lnTo>
                    <a:pt x="382" y="1731"/>
                  </a:lnTo>
                  <a:lnTo>
                    <a:pt x="382" y="1730"/>
                  </a:lnTo>
                  <a:lnTo>
                    <a:pt x="382" y="1729"/>
                  </a:lnTo>
                  <a:lnTo>
                    <a:pt x="384" y="1729"/>
                  </a:lnTo>
                  <a:lnTo>
                    <a:pt x="382" y="1729"/>
                  </a:lnTo>
                  <a:lnTo>
                    <a:pt x="382" y="1730"/>
                  </a:lnTo>
                  <a:lnTo>
                    <a:pt x="381" y="1732"/>
                  </a:lnTo>
                  <a:lnTo>
                    <a:pt x="381" y="1733"/>
                  </a:lnTo>
                  <a:lnTo>
                    <a:pt x="381" y="1734"/>
                  </a:lnTo>
                  <a:lnTo>
                    <a:pt x="380" y="1736"/>
                  </a:lnTo>
                  <a:lnTo>
                    <a:pt x="379" y="1738"/>
                  </a:lnTo>
                  <a:lnTo>
                    <a:pt x="379" y="1739"/>
                  </a:lnTo>
                  <a:lnTo>
                    <a:pt x="378" y="1740"/>
                  </a:lnTo>
                  <a:lnTo>
                    <a:pt x="377" y="1740"/>
                  </a:lnTo>
                  <a:lnTo>
                    <a:pt x="377" y="1741"/>
                  </a:lnTo>
                  <a:lnTo>
                    <a:pt x="376" y="1741"/>
                  </a:lnTo>
                  <a:lnTo>
                    <a:pt x="376" y="1740"/>
                  </a:lnTo>
                  <a:lnTo>
                    <a:pt x="375" y="1740"/>
                  </a:lnTo>
                  <a:lnTo>
                    <a:pt x="376" y="1740"/>
                  </a:lnTo>
                  <a:lnTo>
                    <a:pt x="375" y="1740"/>
                  </a:lnTo>
                  <a:lnTo>
                    <a:pt x="375" y="1741"/>
                  </a:lnTo>
                  <a:lnTo>
                    <a:pt x="376" y="1741"/>
                  </a:lnTo>
                  <a:lnTo>
                    <a:pt x="376" y="1742"/>
                  </a:lnTo>
                  <a:lnTo>
                    <a:pt x="375" y="1743"/>
                  </a:lnTo>
                  <a:lnTo>
                    <a:pt x="373" y="1743"/>
                  </a:lnTo>
                  <a:lnTo>
                    <a:pt x="373" y="1742"/>
                  </a:lnTo>
                  <a:lnTo>
                    <a:pt x="373" y="1741"/>
                  </a:lnTo>
                  <a:lnTo>
                    <a:pt x="372" y="1741"/>
                  </a:lnTo>
                  <a:lnTo>
                    <a:pt x="372" y="1740"/>
                  </a:lnTo>
                  <a:lnTo>
                    <a:pt x="372" y="1739"/>
                  </a:lnTo>
                  <a:lnTo>
                    <a:pt x="373" y="1739"/>
                  </a:lnTo>
                  <a:lnTo>
                    <a:pt x="379" y="1738"/>
                  </a:lnTo>
                  <a:lnTo>
                    <a:pt x="379" y="1737"/>
                  </a:lnTo>
                  <a:lnTo>
                    <a:pt x="378" y="1737"/>
                  </a:lnTo>
                  <a:lnTo>
                    <a:pt x="377" y="1737"/>
                  </a:lnTo>
                  <a:lnTo>
                    <a:pt x="376" y="1738"/>
                  </a:lnTo>
                  <a:lnTo>
                    <a:pt x="373" y="1738"/>
                  </a:lnTo>
                  <a:lnTo>
                    <a:pt x="372" y="1737"/>
                  </a:lnTo>
                  <a:lnTo>
                    <a:pt x="371" y="1736"/>
                  </a:lnTo>
                  <a:lnTo>
                    <a:pt x="371" y="1734"/>
                  </a:lnTo>
                  <a:lnTo>
                    <a:pt x="370" y="1734"/>
                  </a:lnTo>
                  <a:lnTo>
                    <a:pt x="370" y="1736"/>
                  </a:lnTo>
                  <a:lnTo>
                    <a:pt x="370" y="1737"/>
                  </a:lnTo>
                  <a:lnTo>
                    <a:pt x="371" y="1738"/>
                  </a:lnTo>
                  <a:lnTo>
                    <a:pt x="370" y="1738"/>
                  </a:lnTo>
                  <a:lnTo>
                    <a:pt x="370" y="1739"/>
                  </a:lnTo>
                  <a:lnTo>
                    <a:pt x="369" y="1739"/>
                  </a:lnTo>
                  <a:lnTo>
                    <a:pt x="368" y="1738"/>
                  </a:lnTo>
                  <a:lnTo>
                    <a:pt x="368" y="1739"/>
                  </a:lnTo>
                  <a:lnTo>
                    <a:pt x="368" y="1740"/>
                  </a:lnTo>
                  <a:lnTo>
                    <a:pt x="367" y="1741"/>
                  </a:lnTo>
                  <a:lnTo>
                    <a:pt x="369" y="1740"/>
                  </a:lnTo>
                  <a:lnTo>
                    <a:pt x="370" y="1740"/>
                  </a:lnTo>
                  <a:lnTo>
                    <a:pt x="372" y="1742"/>
                  </a:lnTo>
                  <a:lnTo>
                    <a:pt x="372" y="1743"/>
                  </a:lnTo>
                  <a:lnTo>
                    <a:pt x="371" y="1743"/>
                  </a:lnTo>
                  <a:lnTo>
                    <a:pt x="370" y="1743"/>
                  </a:lnTo>
                  <a:lnTo>
                    <a:pt x="369" y="1745"/>
                  </a:lnTo>
                  <a:lnTo>
                    <a:pt x="368" y="1745"/>
                  </a:lnTo>
                  <a:lnTo>
                    <a:pt x="368" y="1746"/>
                  </a:lnTo>
                  <a:lnTo>
                    <a:pt x="367" y="1746"/>
                  </a:lnTo>
                  <a:lnTo>
                    <a:pt x="367" y="1747"/>
                  </a:lnTo>
                  <a:lnTo>
                    <a:pt x="366" y="1747"/>
                  </a:lnTo>
                  <a:lnTo>
                    <a:pt x="366" y="1746"/>
                  </a:lnTo>
                  <a:lnTo>
                    <a:pt x="367" y="1745"/>
                  </a:lnTo>
                  <a:lnTo>
                    <a:pt x="367" y="1743"/>
                  </a:lnTo>
                  <a:lnTo>
                    <a:pt x="366" y="1741"/>
                  </a:lnTo>
                  <a:lnTo>
                    <a:pt x="366" y="1740"/>
                  </a:lnTo>
                  <a:lnTo>
                    <a:pt x="364" y="1741"/>
                  </a:lnTo>
                  <a:lnTo>
                    <a:pt x="366" y="1741"/>
                  </a:lnTo>
                  <a:lnTo>
                    <a:pt x="366" y="1742"/>
                  </a:lnTo>
                  <a:lnTo>
                    <a:pt x="364" y="1745"/>
                  </a:lnTo>
                  <a:lnTo>
                    <a:pt x="364" y="1746"/>
                  </a:lnTo>
                  <a:lnTo>
                    <a:pt x="363" y="1747"/>
                  </a:lnTo>
                  <a:lnTo>
                    <a:pt x="362" y="1747"/>
                  </a:lnTo>
                  <a:lnTo>
                    <a:pt x="361" y="1746"/>
                  </a:lnTo>
                  <a:lnTo>
                    <a:pt x="361" y="1745"/>
                  </a:lnTo>
                  <a:lnTo>
                    <a:pt x="361" y="1743"/>
                  </a:lnTo>
                  <a:lnTo>
                    <a:pt x="362" y="1742"/>
                  </a:lnTo>
                  <a:lnTo>
                    <a:pt x="362" y="1741"/>
                  </a:lnTo>
                  <a:lnTo>
                    <a:pt x="361" y="1741"/>
                  </a:lnTo>
                  <a:lnTo>
                    <a:pt x="361" y="1742"/>
                  </a:lnTo>
                  <a:lnTo>
                    <a:pt x="361" y="1743"/>
                  </a:lnTo>
                  <a:lnTo>
                    <a:pt x="361" y="1746"/>
                  </a:lnTo>
                  <a:lnTo>
                    <a:pt x="360" y="1747"/>
                  </a:lnTo>
                  <a:lnTo>
                    <a:pt x="360" y="1746"/>
                  </a:lnTo>
                  <a:lnTo>
                    <a:pt x="360" y="1745"/>
                  </a:lnTo>
                  <a:lnTo>
                    <a:pt x="360" y="1743"/>
                  </a:lnTo>
                  <a:lnTo>
                    <a:pt x="360" y="1742"/>
                  </a:lnTo>
                  <a:lnTo>
                    <a:pt x="360" y="1741"/>
                  </a:lnTo>
                  <a:lnTo>
                    <a:pt x="359" y="1740"/>
                  </a:lnTo>
                  <a:lnTo>
                    <a:pt x="359" y="1743"/>
                  </a:lnTo>
                  <a:lnTo>
                    <a:pt x="358" y="1743"/>
                  </a:lnTo>
                  <a:lnTo>
                    <a:pt x="356" y="1740"/>
                  </a:lnTo>
                  <a:lnTo>
                    <a:pt x="355" y="1740"/>
                  </a:lnTo>
                  <a:lnTo>
                    <a:pt x="355" y="1739"/>
                  </a:lnTo>
                  <a:lnTo>
                    <a:pt x="355" y="1738"/>
                  </a:lnTo>
                  <a:lnTo>
                    <a:pt x="355" y="1737"/>
                  </a:lnTo>
                  <a:lnTo>
                    <a:pt x="355" y="1736"/>
                  </a:lnTo>
                  <a:lnTo>
                    <a:pt x="356" y="1736"/>
                  </a:lnTo>
                  <a:lnTo>
                    <a:pt x="356" y="1734"/>
                  </a:lnTo>
                  <a:lnTo>
                    <a:pt x="355" y="1734"/>
                  </a:lnTo>
                  <a:lnTo>
                    <a:pt x="356" y="1733"/>
                  </a:lnTo>
                  <a:lnTo>
                    <a:pt x="358" y="1731"/>
                  </a:lnTo>
                  <a:lnTo>
                    <a:pt x="359" y="1730"/>
                  </a:lnTo>
                  <a:lnTo>
                    <a:pt x="359" y="1729"/>
                  </a:lnTo>
                  <a:lnTo>
                    <a:pt x="360" y="1729"/>
                  </a:lnTo>
                  <a:lnTo>
                    <a:pt x="360" y="1730"/>
                  </a:lnTo>
                  <a:lnTo>
                    <a:pt x="361" y="1731"/>
                  </a:lnTo>
                  <a:lnTo>
                    <a:pt x="361" y="1732"/>
                  </a:lnTo>
                  <a:lnTo>
                    <a:pt x="361" y="1731"/>
                  </a:lnTo>
                  <a:lnTo>
                    <a:pt x="361" y="1730"/>
                  </a:lnTo>
                  <a:lnTo>
                    <a:pt x="361" y="1729"/>
                  </a:lnTo>
                  <a:lnTo>
                    <a:pt x="361" y="1728"/>
                  </a:lnTo>
                  <a:lnTo>
                    <a:pt x="361" y="1726"/>
                  </a:lnTo>
                  <a:lnTo>
                    <a:pt x="363" y="1724"/>
                  </a:lnTo>
                  <a:lnTo>
                    <a:pt x="362" y="1725"/>
                  </a:lnTo>
                  <a:lnTo>
                    <a:pt x="363" y="1725"/>
                  </a:lnTo>
                  <a:lnTo>
                    <a:pt x="363" y="1726"/>
                  </a:lnTo>
                  <a:lnTo>
                    <a:pt x="363" y="1728"/>
                  </a:lnTo>
                  <a:lnTo>
                    <a:pt x="363" y="1729"/>
                  </a:lnTo>
                  <a:lnTo>
                    <a:pt x="362" y="1730"/>
                  </a:lnTo>
                  <a:lnTo>
                    <a:pt x="362" y="1731"/>
                  </a:lnTo>
                  <a:lnTo>
                    <a:pt x="363" y="1731"/>
                  </a:lnTo>
                  <a:lnTo>
                    <a:pt x="363" y="1732"/>
                  </a:lnTo>
                  <a:lnTo>
                    <a:pt x="362" y="1733"/>
                  </a:lnTo>
                  <a:lnTo>
                    <a:pt x="362" y="1734"/>
                  </a:lnTo>
                  <a:lnTo>
                    <a:pt x="361" y="1734"/>
                  </a:lnTo>
                  <a:lnTo>
                    <a:pt x="361" y="1736"/>
                  </a:lnTo>
                  <a:lnTo>
                    <a:pt x="362" y="1736"/>
                  </a:lnTo>
                  <a:lnTo>
                    <a:pt x="363" y="1734"/>
                  </a:lnTo>
                  <a:lnTo>
                    <a:pt x="363" y="1733"/>
                  </a:lnTo>
                  <a:lnTo>
                    <a:pt x="364" y="1732"/>
                  </a:lnTo>
                  <a:lnTo>
                    <a:pt x="364" y="1731"/>
                  </a:lnTo>
                  <a:lnTo>
                    <a:pt x="363" y="1731"/>
                  </a:lnTo>
                  <a:lnTo>
                    <a:pt x="364" y="1730"/>
                  </a:lnTo>
                  <a:lnTo>
                    <a:pt x="364" y="1729"/>
                  </a:lnTo>
                  <a:lnTo>
                    <a:pt x="364" y="1728"/>
                  </a:lnTo>
                  <a:lnTo>
                    <a:pt x="366" y="1728"/>
                  </a:lnTo>
                  <a:lnTo>
                    <a:pt x="367" y="1728"/>
                  </a:lnTo>
                  <a:lnTo>
                    <a:pt x="368" y="1728"/>
                  </a:lnTo>
                  <a:lnTo>
                    <a:pt x="369" y="1729"/>
                  </a:lnTo>
                  <a:lnTo>
                    <a:pt x="369" y="1730"/>
                  </a:lnTo>
                  <a:lnTo>
                    <a:pt x="369" y="1731"/>
                  </a:lnTo>
                  <a:lnTo>
                    <a:pt x="370" y="1731"/>
                  </a:lnTo>
                  <a:lnTo>
                    <a:pt x="370" y="1730"/>
                  </a:lnTo>
                  <a:lnTo>
                    <a:pt x="370" y="1729"/>
                  </a:lnTo>
                  <a:lnTo>
                    <a:pt x="371" y="1729"/>
                  </a:lnTo>
                  <a:lnTo>
                    <a:pt x="372" y="1729"/>
                  </a:lnTo>
                  <a:lnTo>
                    <a:pt x="372" y="1728"/>
                  </a:lnTo>
                  <a:lnTo>
                    <a:pt x="370" y="1729"/>
                  </a:lnTo>
                  <a:lnTo>
                    <a:pt x="369" y="1728"/>
                  </a:lnTo>
                  <a:lnTo>
                    <a:pt x="370" y="1726"/>
                  </a:lnTo>
                  <a:lnTo>
                    <a:pt x="370" y="1725"/>
                  </a:lnTo>
                  <a:lnTo>
                    <a:pt x="371" y="1725"/>
                  </a:lnTo>
                  <a:lnTo>
                    <a:pt x="372" y="1724"/>
                  </a:lnTo>
                  <a:lnTo>
                    <a:pt x="372" y="1723"/>
                  </a:lnTo>
                  <a:lnTo>
                    <a:pt x="373" y="1723"/>
                  </a:lnTo>
                  <a:lnTo>
                    <a:pt x="373" y="1724"/>
                  </a:lnTo>
                  <a:lnTo>
                    <a:pt x="375" y="1724"/>
                  </a:lnTo>
                  <a:lnTo>
                    <a:pt x="377" y="1724"/>
                  </a:lnTo>
                  <a:lnTo>
                    <a:pt x="379" y="1722"/>
                  </a:lnTo>
                  <a:lnTo>
                    <a:pt x="380" y="1722"/>
                  </a:lnTo>
                  <a:lnTo>
                    <a:pt x="380" y="1721"/>
                  </a:lnTo>
                  <a:lnTo>
                    <a:pt x="380" y="1720"/>
                  </a:lnTo>
                  <a:lnTo>
                    <a:pt x="382" y="1720"/>
                  </a:lnTo>
                  <a:lnTo>
                    <a:pt x="384" y="1718"/>
                  </a:lnTo>
                  <a:lnTo>
                    <a:pt x="381" y="1720"/>
                  </a:lnTo>
                  <a:lnTo>
                    <a:pt x="378" y="1721"/>
                  </a:lnTo>
                  <a:lnTo>
                    <a:pt x="377" y="1723"/>
                  </a:lnTo>
                  <a:lnTo>
                    <a:pt x="376" y="1723"/>
                  </a:lnTo>
                  <a:lnTo>
                    <a:pt x="375" y="1723"/>
                  </a:lnTo>
                  <a:lnTo>
                    <a:pt x="373" y="1723"/>
                  </a:lnTo>
                  <a:lnTo>
                    <a:pt x="373" y="1722"/>
                  </a:lnTo>
                  <a:lnTo>
                    <a:pt x="375" y="1722"/>
                  </a:lnTo>
                  <a:lnTo>
                    <a:pt x="375" y="1721"/>
                  </a:lnTo>
                  <a:lnTo>
                    <a:pt x="375" y="1720"/>
                  </a:lnTo>
                  <a:lnTo>
                    <a:pt x="375" y="1718"/>
                  </a:lnTo>
                  <a:lnTo>
                    <a:pt x="373" y="1720"/>
                  </a:lnTo>
                  <a:lnTo>
                    <a:pt x="373" y="1721"/>
                  </a:lnTo>
                  <a:lnTo>
                    <a:pt x="373" y="1722"/>
                  </a:lnTo>
                  <a:lnTo>
                    <a:pt x="372" y="1722"/>
                  </a:lnTo>
                  <a:lnTo>
                    <a:pt x="372" y="1723"/>
                  </a:lnTo>
                  <a:lnTo>
                    <a:pt x="371" y="1723"/>
                  </a:lnTo>
                  <a:lnTo>
                    <a:pt x="370" y="1722"/>
                  </a:lnTo>
                  <a:lnTo>
                    <a:pt x="369" y="1721"/>
                  </a:lnTo>
                  <a:lnTo>
                    <a:pt x="369" y="1720"/>
                  </a:lnTo>
                  <a:lnTo>
                    <a:pt x="368" y="1720"/>
                  </a:lnTo>
                  <a:lnTo>
                    <a:pt x="369" y="1718"/>
                  </a:lnTo>
                  <a:lnTo>
                    <a:pt x="368" y="1718"/>
                  </a:lnTo>
                  <a:lnTo>
                    <a:pt x="368" y="1720"/>
                  </a:lnTo>
                  <a:lnTo>
                    <a:pt x="367" y="1720"/>
                  </a:lnTo>
                  <a:lnTo>
                    <a:pt x="367" y="1718"/>
                  </a:lnTo>
                  <a:lnTo>
                    <a:pt x="368" y="1718"/>
                  </a:lnTo>
                  <a:lnTo>
                    <a:pt x="369" y="1717"/>
                  </a:lnTo>
                  <a:lnTo>
                    <a:pt x="369" y="1716"/>
                  </a:lnTo>
                  <a:lnTo>
                    <a:pt x="370" y="1715"/>
                  </a:lnTo>
                  <a:lnTo>
                    <a:pt x="371" y="1714"/>
                  </a:lnTo>
                  <a:lnTo>
                    <a:pt x="372" y="1714"/>
                  </a:lnTo>
                  <a:lnTo>
                    <a:pt x="375" y="1714"/>
                  </a:lnTo>
                  <a:lnTo>
                    <a:pt x="375" y="1713"/>
                  </a:lnTo>
                  <a:lnTo>
                    <a:pt x="375" y="1712"/>
                  </a:lnTo>
                  <a:lnTo>
                    <a:pt x="376" y="1708"/>
                  </a:lnTo>
                  <a:lnTo>
                    <a:pt x="378" y="1707"/>
                  </a:lnTo>
                  <a:lnTo>
                    <a:pt x="382" y="1706"/>
                  </a:lnTo>
                  <a:lnTo>
                    <a:pt x="382" y="1705"/>
                  </a:lnTo>
                  <a:lnTo>
                    <a:pt x="381" y="1705"/>
                  </a:lnTo>
                  <a:lnTo>
                    <a:pt x="382" y="1704"/>
                  </a:lnTo>
                  <a:lnTo>
                    <a:pt x="381" y="1704"/>
                  </a:lnTo>
                  <a:lnTo>
                    <a:pt x="381" y="1705"/>
                  </a:lnTo>
                  <a:lnTo>
                    <a:pt x="380" y="1705"/>
                  </a:lnTo>
                  <a:lnTo>
                    <a:pt x="379" y="1706"/>
                  </a:lnTo>
                  <a:lnTo>
                    <a:pt x="378" y="1706"/>
                  </a:lnTo>
                  <a:lnTo>
                    <a:pt x="378" y="1705"/>
                  </a:lnTo>
                  <a:lnTo>
                    <a:pt x="378" y="1704"/>
                  </a:lnTo>
                  <a:lnTo>
                    <a:pt x="377" y="1701"/>
                  </a:lnTo>
                  <a:lnTo>
                    <a:pt x="379" y="1700"/>
                  </a:lnTo>
                  <a:lnTo>
                    <a:pt x="379" y="1699"/>
                  </a:lnTo>
                  <a:lnTo>
                    <a:pt x="380" y="1699"/>
                  </a:lnTo>
                  <a:lnTo>
                    <a:pt x="380" y="1698"/>
                  </a:lnTo>
                  <a:lnTo>
                    <a:pt x="380" y="1697"/>
                  </a:lnTo>
                  <a:lnTo>
                    <a:pt x="381" y="1696"/>
                  </a:lnTo>
                  <a:lnTo>
                    <a:pt x="382" y="1696"/>
                  </a:lnTo>
                  <a:lnTo>
                    <a:pt x="384" y="1695"/>
                  </a:lnTo>
                  <a:lnTo>
                    <a:pt x="384" y="1693"/>
                  </a:lnTo>
                  <a:lnTo>
                    <a:pt x="385" y="1692"/>
                  </a:lnTo>
                  <a:lnTo>
                    <a:pt x="386" y="1692"/>
                  </a:lnTo>
                  <a:lnTo>
                    <a:pt x="387" y="1690"/>
                  </a:lnTo>
                  <a:lnTo>
                    <a:pt x="388" y="1690"/>
                  </a:lnTo>
                  <a:lnTo>
                    <a:pt x="389" y="1690"/>
                  </a:lnTo>
                  <a:lnTo>
                    <a:pt x="392" y="1691"/>
                  </a:lnTo>
                  <a:lnTo>
                    <a:pt x="390" y="1693"/>
                  </a:lnTo>
                  <a:lnTo>
                    <a:pt x="389" y="1695"/>
                  </a:lnTo>
                  <a:lnTo>
                    <a:pt x="389" y="1696"/>
                  </a:lnTo>
                  <a:lnTo>
                    <a:pt x="389" y="1697"/>
                  </a:lnTo>
                  <a:lnTo>
                    <a:pt x="389" y="1698"/>
                  </a:lnTo>
                  <a:lnTo>
                    <a:pt x="388" y="1698"/>
                  </a:lnTo>
                  <a:lnTo>
                    <a:pt x="388" y="1703"/>
                  </a:lnTo>
                  <a:lnTo>
                    <a:pt x="388" y="1704"/>
                  </a:lnTo>
                  <a:lnTo>
                    <a:pt x="388" y="1705"/>
                  </a:lnTo>
                  <a:lnTo>
                    <a:pt x="388" y="1706"/>
                  </a:lnTo>
                  <a:lnTo>
                    <a:pt x="388" y="1707"/>
                  </a:lnTo>
                  <a:lnTo>
                    <a:pt x="388" y="1705"/>
                  </a:lnTo>
                  <a:lnTo>
                    <a:pt x="388" y="1704"/>
                  </a:lnTo>
                  <a:lnTo>
                    <a:pt x="389" y="1703"/>
                  </a:lnTo>
                  <a:lnTo>
                    <a:pt x="389" y="1700"/>
                  </a:lnTo>
                  <a:lnTo>
                    <a:pt x="390" y="1699"/>
                  </a:lnTo>
                  <a:lnTo>
                    <a:pt x="389" y="1699"/>
                  </a:lnTo>
                  <a:lnTo>
                    <a:pt x="389" y="1698"/>
                  </a:lnTo>
                  <a:lnTo>
                    <a:pt x="390" y="1697"/>
                  </a:lnTo>
                  <a:lnTo>
                    <a:pt x="392" y="1693"/>
                  </a:lnTo>
                  <a:lnTo>
                    <a:pt x="392" y="1692"/>
                  </a:lnTo>
                  <a:lnTo>
                    <a:pt x="393" y="1691"/>
                  </a:lnTo>
                  <a:lnTo>
                    <a:pt x="394" y="1689"/>
                  </a:lnTo>
                  <a:lnTo>
                    <a:pt x="395" y="1689"/>
                  </a:lnTo>
                  <a:lnTo>
                    <a:pt x="395" y="1688"/>
                  </a:lnTo>
                  <a:lnTo>
                    <a:pt x="398" y="1687"/>
                  </a:lnTo>
                  <a:lnTo>
                    <a:pt x="401" y="1688"/>
                  </a:lnTo>
                  <a:lnTo>
                    <a:pt x="402" y="1688"/>
                  </a:lnTo>
                  <a:lnTo>
                    <a:pt x="403" y="1687"/>
                  </a:lnTo>
                  <a:lnTo>
                    <a:pt x="397" y="1687"/>
                  </a:lnTo>
                  <a:lnTo>
                    <a:pt x="397" y="1686"/>
                  </a:lnTo>
                  <a:lnTo>
                    <a:pt x="398" y="1686"/>
                  </a:lnTo>
                  <a:lnTo>
                    <a:pt x="398" y="1684"/>
                  </a:lnTo>
                  <a:lnTo>
                    <a:pt x="399" y="1684"/>
                  </a:lnTo>
                  <a:lnTo>
                    <a:pt x="401" y="1682"/>
                  </a:lnTo>
                  <a:lnTo>
                    <a:pt x="399" y="1682"/>
                  </a:lnTo>
                  <a:lnTo>
                    <a:pt x="399" y="1683"/>
                  </a:lnTo>
                  <a:lnTo>
                    <a:pt x="398" y="1683"/>
                  </a:lnTo>
                  <a:lnTo>
                    <a:pt x="397" y="1684"/>
                  </a:lnTo>
                  <a:lnTo>
                    <a:pt x="397" y="1687"/>
                  </a:lnTo>
                  <a:lnTo>
                    <a:pt x="396" y="1687"/>
                  </a:lnTo>
                  <a:lnTo>
                    <a:pt x="395" y="1687"/>
                  </a:lnTo>
                  <a:lnTo>
                    <a:pt x="394" y="1688"/>
                  </a:lnTo>
                  <a:lnTo>
                    <a:pt x="393" y="1690"/>
                  </a:lnTo>
                  <a:lnTo>
                    <a:pt x="392" y="1690"/>
                  </a:lnTo>
                  <a:lnTo>
                    <a:pt x="390" y="1690"/>
                  </a:lnTo>
                  <a:lnTo>
                    <a:pt x="390" y="1689"/>
                  </a:lnTo>
                  <a:lnTo>
                    <a:pt x="390" y="1688"/>
                  </a:lnTo>
                  <a:lnTo>
                    <a:pt x="393" y="1687"/>
                  </a:lnTo>
                  <a:lnTo>
                    <a:pt x="393" y="1686"/>
                  </a:lnTo>
                  <a:lnTo>
                    <a:pt x="392" y="1686"/>
                  </a:lnTo>
                  <a:lnTo>
                    <a:pt x="389" y="1688"/>
                  </a:lnTo>
                  <a:lnTo>
                    <a:pt x="388" y="1689"/>
                  </a:lnTo>
                  <a:lnTo>
                    <a:pt x="387" y="1689"/>
                  </a:lnTo>
                  <a:lnTo>
                    <a:pt x="386" y="1690"/>
                  </a:lnTo>
                  <a:lnTo>
                    <a:pt x="385" y="1690"/>
                  </a:lnTo>
                  <a:lnTo>
                    <a:pt x="384" y="1691"/>
                  </a:lnTo>
                  <a:lnTo>
                    <a:pt x="382" y="1692"/>
                  </a:lnTo>
                  <a:lnTo>
                    <a:pt x="381" y="1691"/>
                  </a:lnTo>
                  <a:lnTo>
                    <a:pt x="380" y="1690"/>
                  </a:lnTo>
                  <a:lnTo>
                    <a:pt x="380" y="1688"/>
                  </a:lnTo>
                  <a:lnTo>
                    <a:pt x="380" y="1689"/>
                  </a:lnTo>
                  <a:lnTo>
                    <a:pt x="380" y="1690"/>
                  </a:lnTo>
                  <a:lnTo>
                    <a:pt x="380" y="1691"/>
                  </a:lnTo>
                  <a:lnTo>
                    <a:pt x="381" y="1692"/>
                  </a:lnTo>
                  <a:lnTo>
                    <a:pt x="380" y="1692"/>
                  </a:lnTo>
                  <a:lnTo>
                    <a:pt x="379" y="1692"/>
                  </a:lnTo>
                  <a:lnTo>
                    <a:pt x="378" y="1693"/>
                  </a:lnTo>
                  <a:lnTo>
                    <a:pt x="379" y="1693"/>
                  </a:lnTo>
                  <a:lnTo>
                    <a:pt x="380" y="1693"/>
                  </a:lnTo>
                  <a:lnTo>
                    <a:pt x="380" y="1695"/>
                  </a:lnTo>
                  <a:lnTo>
                    <a:pt x="379" y="1696"/>
                  </a:lnTo>
                  <a:lnTo>
                    <a:pt x="379" y="1697"/>
                  </a:lnTo>
                  <a:lnTo>
                    <a:pt x="379" y="1698"/>
                  </a:lnTo>
                  <a:lnTo>
                    <a:pt x="379" y="1699"/>
                  </a:lnTo>
                  <a:lnTo>
                    <a:pt x="378" y="1699"/>
                  </a:lnTo>
                  <a:lnTo>
                    <a:pt x="377" y="1698"/>
                  </a:lnTo>
                  <a:lnTo>
                    <a:pt x="376" y="1698"/>
                  </a:lnTo>
                  <a:lnTo>
                    <a:pt x="375" y="1699"/>
                  </a:lnTo>
                  <a:lnTo>
                    <a:pt x="375" y="1700"/>
                  </a:lnTo>
                  <a:lnTo>
                    <a:pt x="373" y="1703"/>
                  </a:lnTo>
                  <a:lnTo>
                    <a:pt x="373" y="1704"/>
                  </a:lnTo>
                  <a:lnTo>
                    <a:pt x="372" y="1704"/>
                  </a:lnTo>
                  <a:lnTo>
                    <a:pt x="372" y="1705"/>
                  </a:lnTo>
                  <a:lnTo>
                    <a:pt x="372" y="1707"/>
                  </a:lnTo>
                  <a:lnTo>
                    <a:pt x="372" y="1709"/>
                  </a:lnTo>
                  <a:lnTo>
                    <a:pt x="372" y="1711"/>
                  </a:lnTo>
                  <a:lnTo>
                    <a:pt x="371" y="1712"/>
                  </a:lnTo>
                  <a:lnTo>
                    <a:pt x="370" y="1712"/>
                  </a:lnTo>
                  <a:lnTo>
                    <a:pt x="370" y="1711"/>
                  </a:lnTo>
                  <a:lnTo>
                    <a:pt x="369" y="1712"/>
                  </a:lnTo>
                  <a:lnTo>
                    <a:pt x="368" y="1712"/>
                  </a:lnTo>
                  <a:lnTo>
                    <a:pt x="368" y="1711"/>
                  </a:lnTo>
                  <a:lnTo>
                    <a:pt x="368" y="1709"/>
                  </a:lnTo>
                  <a:lnTo>
                    <a:pt x="368" y="1708"/>
                  </a:lnTo>
                  <a:lnTo>
                    <a:pt x="369" y="1708"/>
                  </a:lnTo>
                  <a:lnTo>
                    <a:pt x="370" y="1708"/>
                  </a:lnTo>
                  <a:lnTo>
                    <a:pt x="370" y="1707"/>
                  </a:lnTo>
                  <a:lnTo>
                    <a:pt x="369" y="1707"/>
                  </a:lnTo>
                  <a:lnTo>
                    <a:pt x="368" y="1707"/>
                  </a:lnTo>
                  <a:lnTo>
                    <a:pt x="368" y="1706"/>
                  </a:lnTo>
                  <a:lnTo>
                    <a:pt x="369" y="1706"/>
                  </a:lnTo>
                  <a:lnTo>
                    <a:pt x="369" y="1705"/>
                  </a:lnTo>
                  <a:lnTo>
                    <a:pt x="368" y="1704"/>
                  </a:lnTo>
                  <a:lnTo>
                    <a:pt x="368" y="1703"/>
                  </a:lnTo>
                  <a:lnTo>
                    <a:pt x="369" y="1703"/>
                  </a:lnTo>
                  <a:lnTo>
                    <a:pt x="370" y="1701"/>
                  </a:lnTo>
                  <a:lnTo>
                    <a:pt x="369" y="1701"/>
                  </a:lnTo>
                  <a:lnTo>
                    <a:pt x="368" y="1703"/>
                  </a:lnTo>
                  <a:lnTo>
                    <a:pt x="367" y="1703"/>
                  </a:lnTo>
                  <a:lnTo>
                    <a:pt x="367" y="1704"/>
                  </a:lnTo>
                  <a:lnTo>
                    <a:pt x="366" y="1704"/>
                  </a:lnTo>
                  <a:lnTo>
                    <a:pt x="366" y="1705"/>
                  </a:lnTo>
                  <a:lnTo>
                    <a:pt x="364" y="1705"/>
                  </a:lnTo>
                  <a:lnTo>
                    <a:pt x="364" y="1704"/>
                  </a:lnTo>
                  <a:lnTo>
                    <a:pt x="364" y="1703"/>
                  </a:lnTo>
                  <a:lnTo>
                    <a:pt x="366" y="1703"/>
                  </a:lnTo>
                  <a:lnTo>
                    <a:pt x="364" y="1701"/>
                  </a:lnTo>
                  <a:lnTo>
                    <a:pt x="366" y="1701"/>
                  </a:lnTo>
                  <a:lnTo>
                    <a:pt x="368" y="1700"/>
                  </a:lnTo>
                  <a:lnTo>
                    <a:pt x="368" y="1699"/>
                  </a:lnTo>
                  <a:lnTo>
                    <a:pt x="367" y="1700"/>
                  </a:lnTo>
                  <a:lnTo>
                    <a:pt x="366" y="1700"/>
                  </a:lnTo>
                  <a:lnTo>
                    <a:pt x="367" y="1699"/>
                  </a:lnTo>
                  <a:lnTo>
                    <a:pt x="367" y="1698"/>
                  </a:lnTo>
                  <a:lnTo>
                    <a:pt x="366" y="1698"/>
                  </a:lnTo>
                  <a:lnTo>
                    <a:pt x="366" y="1699"/>
                  </a:lnTo>
                  <a:lnTo>
                    <a:pt x="364" y="1699"/>
                  </a:lnTo>
                  <a:lnTo>
                    <a:pt x="366" y="1698"/>
                  </a:lnTo>
                  <a:lnTo>
                    <a:pt x="366" y="1697"/>
                  </a:lnTo>
                  <a:lnTo>
                    <a:pt x="367" y="1696"/>
                  </a:lnTo>
                  <a:lnTo>
                    <a:pt x="367" y="1695"/>
                  </a:lnTo>
                  <a:lnTo>
                    <a:pt x="367" y="1693"/>
                  </a:lnTo>
                  <a:lnTo>
                    <a:pt x="368" y="1693"/>
                  </a:lnTo>
                  <a:lnTo>
                    <a:pt x="369" y="1693"/>
                  </a:lnTo>
                  <a:lnTo>
                    <a:pt x="369" y="1692"/>
                  </a:lnTo>
                  <a:lnTo>
                    <a:pt x="368" y="1692"/>
                  </a:lnTo>
                  <a:lnTo>
                    <a:pt x="367" y="1693"/>
                  </a:lnTo>
                  <a:lnTo>
                    <a:pt x="367" y="1695"/>
                  </a:lnTo>
                  <a:lnTo>
                    <a:pt x="367" y="1693"/>
                  </a:lnTo>
                  <a:lnTo>
                    <a:pt x="366" y="1693"/>
                  </a:lnTo>
                  <a:lnTo>
                    <a:pt x="366" y="1695"/>
                  </a:lnTo>
                  <a:lnTo>
                    <a:pt x="366" y="1696"/>
                  </a:lnTo>
                  <a:lnTo>
                    <a:pt x="366" y="1697"/>
                  </a:lnTo>
                  <a:lnTo>
                    <a:pt x="364" y="1698"/>
                  </a:lnTo>
                  <a:lnTo>
                    <a:pt x="363" y="1700"/>
                  </a:lnTo>
                  <a:lnTo>
                    <a:pt x="363" y="1701"/>
                  </a:lnTo>
                  <a:lnTo>
                    <a:pt x="362" y="1703"/>
                  </a:lnTo>
                  <a:lnTo>
                    <a:pt x="361" y="1703"/>
                  </a:lnTo>
                  <a:lnTo>
                    <a:pt x="361" y="1704"/>
                  </a:lnTo>
                  <a:lnTo>
                    <a:pt x="361" y="1705"/>
                  </a:lnTo>
                  <a:lnTo>
                    <a:pt x="360" y="1705"/>
                  </a:lnTo>
                  <a:lnTo>
                    <a:pt x="360" y="1704"/>
                  </a:lnTo>
                  <a:lnTo>
                    <a:pt x="360" y="1703"/>
                  </a:lnTo>
                  <a:lnTo>
                    <a:pt x="359" y="1703"/>
                  </a:lnTo>
                  <a:lnTo>
                    <a:pt x="359" y="1701"/>
                  </a:lnTo>
                  <a:lnTo>
                    <a:pt x="360" y="1701"/>
                  </a:lnTo>
                  <a:lnTo>
                    <a:pt x="360" y="1700"/>
                  </a:lnTo>
                  <a:lnTo>
                    <a:pt x="359" y="1700"/>
                  </a:lnTo>
                  <a:lnTo>
                    <a:pt x="356" y="1701"/>
                  </a:lnTo>
                  <a:lnTo>
                    <a:pt x="358" y="1699"/>
                  </a:lnTo>
                  <a:lnTo>
                    <a:pt x="359" y="1698"/>
                  </a:lnTo>
                  <a:lnTo>
                    <a:pt x="358" y="1698"/>
                  </a:lnTo>
                  <a:lnTo>
                    <a:pt x="355" y="1698"/>
                  </a:lnTo>
                  <a:lnTo>
                    <a:pt x="354" y="1697"/>
                  </a:lnTo>
                  <a:lnTo>
                    <a:pt x="354" y="1696"/>
                  </a:lnTo>
                  <a:lnTo>
                    <a:pt x="355" y="1696"/>
                  </a:lnTo>
                  <a:lnTo>
                    <a:pt x="356" y="1696"/>
                  </a:lnTo>
                  <a:lnTo>
                    <a:pt x="355" y="1695"/>
                  </a:lnTo>
                  <a:lnTo>
                    <a:pt x="354" y="1695"/>
                  </a:lnTo>
                  <a:lnTo>
                    <a:pt x="354" y="1693"/>
                  </a:lnTo>
                  <a:lnTo>
                    <a:pt x="355" y="1692"/>
                  </a:lnTo>
                  <a:lnTo>
                    <a:pt x="358" y="1692"/>
                  </a:lnTo>
                  <a:lnTo>
                    <a:pt x="358" y="1691"/>
                  </a:lnTo>
                  <a:lnTo>
                    <a:pt x="356" y="1690"/>
                  </a:lnTo>
                  <a:lnTo>
                    <a:pt x="358" y="1689"/>
                  </a:lnTo>
                  <a:lnTo>
                    <a:pt x="356" y="1688"/>
                  </a:lnTo>
                  <a:lnTo>
                    <a:pt x="356" y="1687"/>
                  </a:lnTo>
                  <a:lnTo>
                    <a:pt x="358" y="1686"/>
                  </a:lnTo>
                  <a:lnTo>
                    <a:pt x="359" y="1686"/>
                  </a:lnTo>
                  <a:lnTo>
                    <a:pt x="360" y="1687"/>
                  </a:lnTo>
                  <a:lnTo>
                    <a:pt x="361" y="1688"/>
                  </a:lnTo>
                  <a:lnTo>
                    <a:pt x="362" y="1689"/>
                  </a:lnTo>
                  <a:lnTo>
                    <a:pt x="362" y="1690"/>
                  </a:lnTo>
                  <a:lnTo>
                    <a:pt x="363" y="1690"/>
                  </a:lnTo>
                  <a:lnTo>
                    <a:pt x="364" y="1691"/>
                  </a:lnTo>
                  <a:lnTo>
                    <a:pt x="366" y="1691"/>
                  </a:lnTo>
                  <a:lnTo>
                    <a:pt x="367" y="1690"/>
                  </a:lnTo>
                  <a:lnTo>
                    <a:pt x="367" y="1689"/>
                  </a:lnTo>
                  <a:lnTo>
                    <a:pt x="368" y="1689"/>
                  </a:lnTo>
                  <a:lnTo>
                    <a:pt x="368" y="1688"/>
                  </a:lnTo>
                  <a:lnTo>
                    <a:pt x="368" y="1687"/>
                  </a:lnTo>
                  <a:lnTo>
                    <a:pt x="368" y="1684"/>
                  </a:lnTo>
                  <a:lnTo>
                    <a:pt x="368" y="1683"/>
                  </a:lnTo>
                  <a:lnTo>
                    <a:pt x="368" y="1681"/>
                  </a:lnTo>
                  <a:lnTo>
                    <a:pt x="369" y="1680"/>
                  </a:lnTo>
                  <a:lnTo>
                    <a:pt x="369" y="1679"/>
                  </a:lnTo>
                  <a:lnTo>
                    <a:pt x="369" y="1678"/>
                  </a:lnTo>
                  <a:lnTo>
                    <a:pt x="369" y="1676"/>
                  </a:lnTo>
                  <a:lnTo>
                    <a:pt x="369" y="1675"/>
                  </a:lnTo>
                  <a:lnTo>
                    <a:pt x="369" y="1676"/>
                  </a:lnTo>
                  <a:lnTo>
                    <a:pt x="368" y="1676"/>
                  </a:lnTo>
                  <a:lnTo>
                    <a:pt x="367" y="1676"/>
                  </a:lnTo>
                  <a:lnTo>
                    <a:pt x="367" y="1675"/>
                  </a:lnTo>
                  <a:lnTo>
                    <a:pt x="368" y="1675"/>
                  </a:lnTo>
                  <a:lnTo>
                    <a:pt x="368" y="1674"/>
                  </a:lnTo>
                  <a:lnTo>
                    <a:pt x="368" y="1673"/>
                  </a:lnTo>
                  <a:lnTo>
                    <a:pt x="367" y="1674"/>
                  </a:lnTo>
                  <a:lnTo>
                    <a:pt x="367" y="1675"/>
                  </a:lnTo>
                  <a:lnTo>
                    <a:pt x="366" y="1675"/>
                  </a:lnTo>
                  <a:lnTo>
                    <a:pt x="366" y="1676"/>
                  </a:lnTo>
                  <a:lnTo>
                    <a:pt x="364" y="1676"/>
                  </a:lnTo>
                  <a:lnTo>
                    <a:pt x="363" y="1676"/>
                  </a:lnTo>
                  <a:lnTo>
                    <a:pt x="364" y="1680"/>
                  </a:lnTo>
                  <a:lnTo>
                    <a:pt x="363" y="1680"/>
                  </a:lnTo>
                  <a:lnTo>
                    <a:pt x="362" y="1681"/>
                  </a:lnTo>
                  <a:lnTo>
                    <a:pt x="360" y="1682"/>
                  </a:lnTo>
                  <a:lnTo>
                    <a:pt x="358" y="1683"/>
                  </a:lnTo>
                  <a:lnTo>
                    <a:pt x="356" y="1683"/>
                  </a:lnTo>
                  <a:lnTo>
                    <a:pt x="355" y="1682"/>
                  </a:lnTo>
                  <a:lnTo>
                    <a:pt x="354" y="1681"/>
                  </a:lnTo>
                  <a:lnTo>
                    <a:pt x="353" y="1679"/>
                  </a:lnTo>
                  <a:lnTo>
                    <a:pt x="354" y="1679"/>
                  </a:lnTo>
                  <a:lnTo>
                    <a:pt x="356" y="1681"/>
                  </a:lnTo>
                  <a:lnTo>
                    <a:pt x="356" y="1680"/>
                  </a:lnTo>
                  <a:lnTo>
                    <a:pt x="354" y="1678"/>
                  </a:lnTo>
                  <a:lnTo>
                    <a:pt x="353" y="1675"/>
                  </a:lnTo>
                  <a:lnTo>
                    <a:pt x="354" y="1676"/>
                  </a:lnTo>
                  <a:lnTo>
                    <a:pt x="354" y="1675"/>
                  </a:lnTo>
                  <a:lnTo>
                    <a:pt x="353" y="1675"/>
                  </a:lnTo>
                  <a:lnTo>
                    <a:pt x="352" y="1675"/>
                  </a:lnTo>
                  <a:lnTo>
                    <a:pt x="352" y="1674"/>
                  </a:lnTo>
                  <a:lnTo>
                    <a:pt x="351" y="1672"/>
                  </a:lnTo>
                  <a:lnTo>
                    <a:pt x="350" y="1672"/>
                  </a:lnTo>
                  <a:lnTo>
                    <a:pt x="349" y="1671"/>
                  </a:lnTo>
                  <a:lnTo>
                    <a:pt x="350" y="1671"/>
                  </a:lnTo>
                  <a:lnTo>
                    <a:pt x="351" y="1671"/>
                  </a:lnTo>
                  <a:lnTo>
                    <a:pt x="352" y="1672"/>
                  </a:lnTo>
                  <a:lnTo>
                    <a:pt x="353" y="1673"/>
                  </a:lnTo>
                  <a:lnTo>
                    <a:pt x="354" y="1674"/>
                  </a:lnTo>
                  <a:lnTo>
                    <a:pt x="355" y="1674"/>
                  </a:lnTo>
                  <a:lnTo>
                    <a:pt x="358" y="1675"/>
                  </a:lnTo>
                  <a:lnTo>
                    <a:pt x="359" y="1675"/>
                  </a:lnTo>
                  <a:lnTo>
                    <a:pt x="359" y="1676"/>
                  </a:lnTo>
                  <a:lnTo>
                    <a:pt x="359" y="1678"/>
                  </a:lnTo>
                  <a:lnTo>
                    <a:pt x="359" y="1679"/>
                  </a:lnTo>
                  <a:lnTo>
                    <a:pt x="359" y="1680"/>
                  </a:lnTo>
                  <a:lnTo>
                    <a:pt x="360" y="1680"/>
                  </a:lnTo>
                  <a:lnTo>
                    <a:pt x="360" y="1679"/>
                  </a:lnTo>
                  <a:lnTo>
                    <a:pt x="361" y="1680"/>
                  </a:lnTo>
                  <a:lnTo>
                    <a:pt x="361" y="1679"/>
                  </a:lnTo>
                  <a:lnTo>
                    <a:pt x="360" y="1679"/>
                  </a:lnTo>
                  <a:lnTo>
                    <a:pt x="360" y="1678"/>
                  </a:lnTo>
                  <a:lnTo>
                    <a:pt x="361" y="1679"/>
                  </a:lnTo>
                  <a:lnTo>
                    <a:pt x="361" y="1678"/>
                  </a:lnTo>
                  <a:lnTo>
                    <a:pt x="361" y="1676"/>
                  </a:lnTo>
                  <a:lnTo>
                    <a:pt x="360" y="1675"/>
                  </a:lnTo>
                  <a:lnTo>
                    <a:pt x="360" y="1674"/>
                  </a:lnTo>
                  <a:lnTo>
                    <a:pt x="359" y="1674"/>
                  </a:lnTo>
                  <a:lnTo>
                    <a:pt x="358" y="1674"/>
                  </a:lnTo>
                  <a:lnTo>
                    <a:pt x="356" y="1673"/>
                  </a:lnTo>
                  <a:lnTo>
                    <a:pt x="356" y="1672"/>
                  </a:lnTo>
                  <a:lnTo>
                    <a:pt x="358" y="1672"/>
                  </a:lnTo>
                  <a:lnTo>
                    <a:pt x="358" y="1671"/>
                  </a:lnTo>
                  <a:lnTo>
                    <a:pt x="359" y="1671"/>
                  </a:lnTo>
                  <a:lnTo>
                    <a:pt x="360" y="1671"/>
                  </a:lnTo>
                  <a:lnTo>
                    <a:pt x="359" y="1670"/>
                  </a:lnTo>
                  <a:lnTo>
                    <a:pt x="360" y="1669"/>
                  </a:lnTo>
                  <a:lnTo>
                    <a:pt x="361" y="1667"/>
                  </a:lnTo>
                  <a:lnTo>
                    <a:pt x="362" y="1667"/>
                  </a:lnTo>
                  <a:lnTo>
                    <a:pt x="362" y="1669"/>
                  </a:lnTo>
                  <a:lnTo>
                    <a:pt x="363" y="1669"/>
                  </a:lnTo>
                  <a:lnTo>
                    <a:pt x="363" y="1667"/>
                  </a:lnTo>
                  <a:lnTo>
                    <a:pt x="364" y="1667"/>
                  </a:lnTo>
                  <a:lnTo>
                    <a:pt x="363" y="1667"/>
                  </a:lnTo>
                  <a:lnTo>
                    <a:pt x="362" y="1667"/>
                  </a:lnTo>
                  <a:lnTo>
                    <a:pt x="362" y="1666"/>
                  </a:lnTo>
                  <a:lnTo>
                    <a:pt x="363" y="1665"/>
                  </a:lnTo>
                  <a:lnTo>
                    <a:pt x="362" y="1666"/>
                  </a:lnTo>
                  <a:lnTo>
                    <a:pt x="361" y="1667"/>
                  </a:lnTo>
                  <a:lnTo>
                    <a:pt x="359" y="1667"/>
                  </a:lnTo>
                  <a:lnTo>
                    <a:pt x="359" y="1669"/>
                  </a:lnTo>
                  <a:lnTo>
                    <a:pt x="358" y="1670"/>
                  </a:lnTo>
                  <a:lnTo>
                    <a:pt x="356" y="1671"/>
                  </a:lnTo>
                  <a:lnTo>
                    <a:pt x="355" y="1670"/>
                  </a:lnTo>
                  <a:lnTo>
                    <a:pt x="355" y="1669"/>
                  </a:lnTo>
                  <a:lnTo>
                    <a:pt x="354" y="1670"/>
                  </a:lnTo>
                  <a:lnTo>
                    <a:pt x="354" y="1671"/>
                  </a:lnTo>
                  <a:lnTo>
                    <a:pt x="353" y="1670"/>
                  </a:lnTo>
                  <a:lnTo>
                    <a:pt x="354" y="1670"/>
                  </a:lnTo>
                  <a:lnTo>
                    <a:pt x="353" y="1670"/>
                  </a:lnTo>
                  <a:lnTo>
                    <a:pt x="352" y="1670"/>
                  </a:lnTo>
                  <a:lnTo>
                    <a:pt x="352" y="1669"/>
                  </a:lnTo>
                  <a:lnTo>
                    <a:pt x="351" y="1667"/>
                  </a:lnTo>
                  <a:lnTo>
                    <a:pt x="351" y="1666"/>
                  </a:lnTo>
                  <a:lnTo>
                    <a:pt x="351" y="1665"/>
                  </a:lnTo>
                  <a:lnTo>
                    <a:pt x="351" y="1664"/>
                  </a:lnTo>
                  <a:lnTo>
                    <a:pt x="350" y="1664"/>
                  </a:lnTo>
                  <a:lnTo>
                    <a:pt x="351" y="1663"/>
                  </a:lnTo>
                  <a:lnTo>
                    <a:pt x="352" y="1663"/>
                  </a:lnTo>
                  <a:lnTo>
                    <a:pt x="353" y="1664"/>
                  </a:lnTo>
                  <a:lnTo>
                    <a:pt x="353" y="1666"/>
                  </a:lnTo>
                  <a:lnTo>
                    <a:pt x="353" y="1667"/>
                  </a:lnTo>
                  <a:lnTo>
                    <a:pt x="353" y="1666"/>
                  </a:lnTo>
                  <a:lnTo>
                    <a:pt x="353" y="1664"/>
                  </a:lnTo>
                  <a:lnTo>
                    <a:pt x="353" y="1663"/>
                  </a:lnTo>
                  <a:lnTo>
                    <a:pt x="354" y="1663"/>
                  </a:lnTo>
                  <a:lnTo>
                    <a:pt x="354" y="1662"/>
                  </a:lnTo>
                  <a:lnTo>
                    <a:pt x="353" y="1662"/>
                  </a:lnTo>
                  <a:lnTo>
                    <a:pt x="353" y="1663"/>
                  </a:lnTo>
                  <a:lnTo>
                    <a:pt x="351" y="1662"/>
                  </a:lnTo>
                  <a:lnTo>
                    <a:pt x="351" y="1661"/>
                  </a:lnTo>
                  <a:lnTo>
                    <a:pt x="351" y="1659"/>
                  </a:lnTo>
                  <a:lnTo>
                    <a:pt x="351" y="1658"/>
                  </a:lnTo>
                  <a:lnTo>
                    <a:pt x="352" y="1657"/>
                  </a:lnTo>
                  <a:lnTo>
                    <a:pt x="354" y="1657"/>
                  </a:lnTo>
                  <a:lnTo>
                    <a:pt x="355" y="1657"/>
                  </a:lnTo>
                  <a:lnTo>
                    <a:pt x="358" y="1659"/>
                  </a:lnTo>
                  <a:lnTo>
                    <a:pt x="359" y="1659"/>
                  </a:lnTo>
                  <a:lnTo>
                    <a:pt x="360" y="1659"/>
                  </a:lnTo>
                  <a:lnTo>
                    <a:pt x="361" y="1659"/>
                  </a:lnTo>
                  <a:lnTo>
                    <a:pt x="361" y="1661"/>
                  </a:lnTo>
                  <a:lnTo>
                    <a:pt x="362" y="1661"/>
                  </a:lnTo>
                  <a:lnTo>
                    <a:pt x="362" y="1662"/>
                  </a:lnTo>
                  <a:lnTo>
                    <a:pt x="362" y="1661"/>
                  </a:lnTo>
                  <a:lnTo>
                    <a:pt x="362" y="1659"/>
                  </a:lnTo>
                  <a:lnTo>
                    <a:pt x="362" y="1658"/>
                  </a:lnTo>
                  <a:lnTo>
                    <a:pt x="363" y="1658"/>
                  </a:lnTo>
                  <a:lnTo>
                    <a:pt x="363" y="1657"/>
                  </a:lnTo>
                  <a:lnTo>
                    <a:pt x="364" y="1657"/>
                  </a:lnTo>
                  <a:lnTo>
                    <a:pt x="366" y="1658"/>
                  </a:lnTo>
                  <a:lnTo>
                    <a:pt x="367" y="1658"/>
                  </a:lnTo>
                  <a:lnTo>
                    <a:pt x="367" y="1657"/>
                  </a:lnTo>
                  <a:lnTo>
                    <a:pt x="366" y="1657"/>
                  </a:lnTo>
                  <a:lnTo>
                    <a:pt x="366" y="1656"/>
                  </a:lnTo>
                  <a:lnTo>
                    <a:pt x="367" y="1656"/>
                  </a:lnTo>
                  <a:lnTo>
                    <a:pt x="368" y="1656"/>
                  </a:lnTo>
                  <a:lnTo>
                    <a:pt x="369" y="1655"/>
                  </a:lnTo>
                  <a:lnTo>
                    <a:pt x="370" y="1655"/>
                  </a:lnTo>
                  <a:lnTo>
                    <a:pt x="370" y="1656"/>
                  </a:lnTo>
                  <a:lnTo>
                    <a:pt x="370" y="1657"/>
                  </a:lnTo>
                  <a:lnTo>
                    <a:pt x="370" y="1658"/>
                  </a:lnTo>
                  <a:lnTo>
                    <a:pt x="370" y="1657"/>
                  </a:lnTo>
                  <a:lnTo>
                    <a:pt x="371" y="1656"/>
                  </a:lnTo>
                  <a:lnTo>
                    <a:pt x="371" y="1655"/>
                  </a:lnTo>
                  <a:lnTo>
                    <a:pt x="372" y="1655"/>
                  </a:lnTo>
                  <a:lnTo>
                    <a:pt x="375" y="1655"/>
                  </a:lnTo>
                  <a:lnTo>
                    <a:pt x="376" y="1655"/>
                  </a:lnTo>
                  <a:lnTo>
                    <a:pt x="378" y="1655"/>
                  </a:lnTo>
                  <a:lnTo>
                    <a:pt x="379" y="1655"/>
                  </a:lnTo>
                  <a:lnTo>
                    <a:pt x="380" y="1656"/>
                  </a:lnTo>
                  <a:lnTo>
                    <a:pt x="381" y="1656"/>
                  </a:lnTo>
                  <a:lnTo>
                    <a:pt x="382" y="1657"/>
                  </a:lnTo>
                  <a:lnTo>
                    <a:pt x="382" y="1658"/>
                  </a:lnTo>
                  <a:lnTo>
                    <a:pt x="381" y="1658"/>
                  </a:lnTo>
                  <a:lnTo>
                    <a:pt x="382" y="1658"/>
                  </a:lnTo>
                  <a:lnTo>
                    <a:pt x="384" y="1657"/>
                  </a:lnTo>
                  <a:lnTo>
                    <a:pt x="385" y="1657"/>
                  </a:lnTo>
                  <a:lnTo>
                    <a:pt x="385" y="1658"/>
                  </a:lnTo>
                  <a:lnTo>
                    <a:pt x="384" y="1659"/>
                  </a:lnTo>
                  <a:lnTo>
                    <a:pt x="384" y="1661"/>
                  </a:lnTo>
                  <a:lnTo>
                    <a:pt x="385" y="1661"/>
                  </a:lnTo>
                  <a:lnTo>
                    <a:pt x="385" y="1659"/>
                  </a:lnTo>
                  <a:lnTo>
                    <a:pt x="385" y="1658"/>
                  </a:lnTo>
                  <a:lnTo>
                    <a:pt x="386" y="1657"/>
                  </a:lnTo>
                  <a:lnTo>
                    <a:pt x="387" y="1656"/>
                  </a:lnTo>
                  <a:lnTo>
                    <a:pt x="388" y="1656"/>
                  </a:lnTo>
                  <a:lnTo>
                    <a:pt x="389" y="1656"/>
                  </a:lnTo>
                  <a:lnTo>
                    <a:pt x="389" y="1655"/>
                  </a:lnTo>
                  <a:lnTo>
                    <a:pt x="390" y="1654"/>
                  </a:lnTo>
                  <a:lnTo>
                    <a:pt x="390" y="1653"/>
                  </a:lnTo>
                  <a:lnTo>
                    <a:pt x="390" y="1651"/>
                  </a:lnTo>
                  <a:lnTo>
                    <a:pt x="390" y="1653"/>
                  </a:lnTo>
                  <a:lnTo>
                    <a:pt x="392" y="1653"/>
                  </a:lnTo>
                  <a:lnTo>
                    <a:pt x="395" y="1654"/>
                  </a:lnTo>
                  <a:lnTo>
                    <a:pt x="396" y="1654"/>
                  </a:lnTo>
                  <a:lnTo>
                    <a:pt x="397" y="1655"/>
                  </a:lnTo>
                  <a:lnTo>
                    <a:pt x="397" y="1656"/>
                  </a:lnTo>
                  <a:lnTo>
                    <a:pt x="398" y="1656"/>
                  </a:lnTo>
                  <a:lnTo>
                    <a:pt x="399" y="1656"/>
                  </a:lnTo>
                  <a:lnTo>
                    <a:pt x="399" y="1657"/>
                  </a:lnTo>
                  <a:lnTo>
                    <a:pt x="399" y="1658"/>
                  </a:lnTo>
                  <a:lnTo>
                    <a:pt x="401" y="1659"/>
                  </a:lnTo>
                  <a:lnTo>
                    <a:pt x="401" y="1661"/>
                  </a:lnTo>
                  <a:lnTo>
                    <a:pt x="399" y="1662"/>
                  </a:lnTo>
                  <a:lnTo>
                    <a:pt x="398" y="1663"/>
                  </a:lnTo>
                  <a:lnTo>
                    <a:pt x="397" y="1664"/>
                  </a:lnTo>
                  <a:lnTo>
                    <a:pt x="399" y="1663"/>
                  </a:lnTo>
                  <a:lnTo>
                    <a:pt x="401" y="1663"/>
                  </a:lnTo>
                  <a:lnTo>
                    <a:pt x="402" y="1663"/>
                  </a:lnTo>
                  <a:lnTo>
                    <a:pt x="403" y="1664"/>
                  </a:lnTo>
                  <a:lnTo>
                    <a:pt x="404" y="1665"/>
                  </a:lnTo>
                  <a:lnTo>
                    <a:pt x="403" y="1669"/>
                  </a:lnTo>
                  <a:lnTo>
                    <a:pt x="404" y="1667"/>
                  </a:lnTo>
                  <a:lnTo>
                    <a:pt x="404" y="1666"/>
                  </a:lnTo>
                  <a:lnTo>
                    <a:pt x="404" y="1665"/>
                  </a:lnTo>
                  <a:lnTo>
                    <a:pt x="404" y="1664"/>
                  </a:lnTo>
                  <a:lnTo>
                    <a:pt x="403" y="1663"/>
                  </a:lnTo>
                  <a:lnTo>
                    <a:pt x="402" y="1663"/>
                  </a:lnTo>
                  <a:lnTo>
                    <a:pt x="402" y="1659"/>
                  </a:lnTo>
                  <a:lnTo>
                    <a:pt x="401" y="1659"/>
                  </a:lnTo>
                  <a:lnTo>
                    <a:pt x="401" y="1658"/>
                  </a:lnTo>
                  <a:lnTo>
                    <a:pt x="401" y="1657"/>
                  </a:lnTo>
                  <a:lnTo>
                    <a:pt x="401" y="1656"/>
                  </a:lnTo>
                  <a:lnTo>
                    <a:pt x="402" y="1656"/>
                  </a:lnTo>
                  <a:lnTo>
                    <a:pt x="404" y="1655"/>
                  </a:lnTo>
                  <a:lnTo>
                    <a:pt x="405" y="1655"/>
                  </a:lnTo>
                  <a:lnTo>
                    <a:pt x="405" y="1654"/>
                  </a:lnTo>
                  <a:lnTo>
                    <a:pt x="406" y="1654"/>
                  </a:lnTo>
                  <a:lnTo>
                    <a:pt x="407" y="1655"/>
                  </a:lnTo>
                  <a:lnTo>
                    <a:pt x="408" y="1655"/>
                  </a:lnTo>
                  <a:lnTo>
                    <a:pt x="410" y="1656"/>
                  </a:lnTo>
                  <a:lnTo>
                    <a:pt x="411" y="1656"/>
                  </a:lnTo>
                  <a:lnTo>
                    <a:pt x="411" y="1655"/>
                  </a:lnTo>
                  <a:lnTo>
                    <a:pt x="410" y="1655"/>
                  </a:lnTo>
                  <a:lnTo>
                    <a:pt x="408" y="1654"/>
                  </a:lnTo>
                  <a:lnTo>
                    <a:pt x="410" y="1654"/>
                  </a:lnTo>
                  <a:lnTo>
                    <a:pt x="411" y="1653"/>
                  </a:lnTo>
                  <a:lnTo>
                    <a:pt x="411" y="1651"/>
                  </a:lnTo>
                  <a:lnTo>
                    <a:pt x="412" y="1651"/>
                  </a:lnTo>
                  <a:lnTo>
                    <a:pt x="415" y="1650"/>
                  </a:lnTo>
                  <a:lnTo>
                    <a:pt x="416" y="1650"/>
                  </a:lnTo>
                  <a:lnTo>
                    <a:pt x="418" y="1649"/>
                  </a:lnTo>
                  <a:lnTo>
                    <a:pt x="416" y="1649"/>
                  </a:lnTo>
                  <a:lnTo>
                    <a:pt x="415" y="1650"/>
                  </a:lnTo>
                  <a:lnTo>
                    <a:pt x="412" y="1650"/>
                  </a:lnTo>
                  <a:lnTo>
                    <a:pt x="410" y="1650"/>
                  </a:lnTo>
                  <a:lnTo>
                    <a:pt x="408" y="1649"/>
                  </a:lnTo>
                  <a:lnTo>
                    <a:pt x="408" y="1648"/>
                  </a:lnTo>
                  <a:lnTo>
                    <a:pt x="408" y="1647"/>
                  </a:lnTo>
                  <a:lnTo>
                    <a:pt x="408" y="1646"/>
                  </a:lnTo>
                  <a:lnTo>
                    <a:pt x="408" y="1645"/>
                  </a:lnTo>
                  <a:lnTo>
                    <a:pt x="410" y="1644"/>
                  </a:lnTo>
                  <a:lnTo>
                    <a:pt x="410" y="1642"/>
                  </a:lnTo>
                  <a:lnTo>
                    <a:pt x="410" y="1641"/>
                  </a:lnTo>
                  <a:lnTo>
                    <a:pt x="411" y="1640"/>
                  </a:lnTo>
                  <a:lnTo>
                    <a:pt x="412" y="1639"/>
                  </a:lnTo>
                  <a:lnTo>
                    <a:pt x="412" y="1638"/>
                  </a:lnTo>
                  <a:lnTo>
                    <a:pt x="413" y="1638"/>
                  </a:lnTo>
                  <a:lnTo>
                    <a:pt x="414" y="1637"/>
                  </a:lnTo>
                  <a:lnTo>
                    <a:pt x="414" y="1636"/>
                  </a:lnTo>
                  <a:lnTo>
                    <a:pt x="412" y="1637"/>
                  </a:lnTo>
                  <a:lnTo>
                    <a:pt x="408" y="1641"/>
                  </a:lnTo>
                  <a:lnTo>
                    <a:pt x="407" y="1640"/>
                  </a:lnTo>
                  <a:lnTo>
                    <a:pt x="406" y="1640"/>
                  </a:lnTo>
                  <a:lnTo>
                    <a:pt x="407" y="1641"/>
                  </a:lnTo>
                  <a:lnTo>
                    <a:pt x="407" y="1642"/>
                  </a:lnTo>
                  <a:lnTo>
                    <a:pt x="407" y="1644"/>
                  </a:lnTo>
                  <a:lnTo>
                    <a:pt x="406" y="1645"/>
                  </a:lnTo>
                  <a:lnTo>
                    <a:pt x="406" y="1646"/>
                  </a:lnTo>
                  <a:lnTo>
                    <a:pt x="406" y="1647"/>
                  </a:lnTo>
                  <a:lnTo>
                    <a:pt x="407" y="1647"/>
                  </a:lnTo>
                  <a:lnTo>
                    <a:pt x="407" y="1648"/>
                  </a:lnTo>
                  <a:lnTo>
                    <a:pt x="407" y="1650"/>
                  </a:lnTo>
                  <a:lnTo>
                    <a:pt x="408" y="1650"/>
                  </a:lnTo>
                  <a:lnTo>
                    <a:pt x="410" y="1651"/>
                  </a:lnTo>
                  <a:lnTo>
                    <a:pt x="408" y="1653"/>
                  </a:lnTo>
                  <a:lnTo>
                    <a:pt x="407" y="1653"/>
                  </a:lnTo>
                  <a:lnTo>
                    <a:pt x="406" y="1653"/>
                  </a:lnTo>
                  <a:lnTo>
                    <a:pt x="406" y="1651"/>
                  </a:lnTo>
                  <a:lnTo>
                    <a:pt x="405" y="1651"/>
                  </a:lnTo>
                  <a:lnTo>
                    <a:pt x="404" y="1653"/>
                  </a:lnTo>
                  <a:lnTo>
                    <a:pt x="404" y="1654"/>
                  </a:lnTo>
                  <a:lnTo>
                    <a:pt x="401" y="1655"/>
                  </a:lnTo>
                  <a:lnTo>
                    <a:pt x="399" y="1655"/>
                  </a:lnTo>
                  <a:lnTo>
                    <a:pt x="398" y="1655"/>
                  </a:lnTo>
                  <a:lnTo>
                    <a:pt x="398" y="1654"/>
                  </a:lnTo>
                  <a:lnTo>
                    <a:pt x="399" y="1653"/>
                  </a:lnTo>
                  <a:lnTo>
                    <a:pt x="401" y="1651"/>
                  </a:lnTo>
                  <a:lnTo>
                    <a:pt x="399" y="1653"/>
                  </a:lnTo>
                  <a:lnTo>
                    <a:pt x="398" y="1653"/>
                  </a:lnTo>
                  <a:lnTo>
                    <a:pt x="397" y="1653"/>
                  </a:lnTo>
                  <a:lnTo>
                    <a:pt x="396" y="1651"/>
                  </a:lnTo>
                  <a:lnTo>
                    <a:pt x="392" y="1651"/>
                  </a:lnTo>
                  <a:lnTo>
                    <a:pt x="389" y="1649"/>
                  </a:lnTo>
                  <a:lnTo>
                    <a:pt x="389" y="1648"/>
                  </a:lnTo>
                  <a:lnTo>
                    <a:pt x="390" y="1648"/>
                  </a:lnTo>
                  <a:lnTo>
                    <a:pt x="390" y="1647"/>
                  </a:lnTo>
                  <a:lnTo>
                    <a:pt x="392" y="1645"/>
                  </a:lnTo>
                  <a:lnTo>
                    <a:pt x="393" y="1644"/>
                  </a:lnTo>
                  <a:lnTo>
                    <a:pt x="393" y="1642"/>
                  </a:lnTo>
                  <a:lnTo>
                    <a:pt x="393" y="1641"/>
                  </a:lnTo>
                  <a:lnTo>
                    <a:pt x="393" y="1640"/>
                  </a:lnTo>
                  <a:lnTo>
                    <a:pt x="392" y="1645"/>
                  </a:lnTo>
                  <a:lnTo>
                    <a:pt x="390" y="1647"/>
                  </a:lnTo>
                  <a:lnTo>
                    <a:pt x="389" y="1647"/>
                  </a:lnTo>
                  <a:lnTo>
                    <a:pt x="388" y="1646"/>
                  </a:lnTo>
                  <a:lnTo>
                    <a:pt x="388" y="1647"/>
                  </a:lnTo>
                  <a:lnTo>
                    <a:pt x="388" y="1648"/>
                  </a:lnTo>
                  <a:lnTo>
                    <a:pt x="388" y="1649"/>
                  </a:lnTo>
                  <a:lnTo>
                    <a:pt x="388" y="1650"/>
                  </a:lnTo>
                  <a:lnTo>
                    <a:pt x="389" y="1650"/>
                  </a:lnTo>
                  <a:lnTo>
                    <a:pt x="387" y="1650"/>
                  </a:lnTo>
                  <a:lnTo>
                    <a:pt x="388" y="1651"/>
                  </a:lnTo>
                  <a:lnTo>
                    <a:pt x="388" y="1653"/>
                  </a:lnTo>
                  <a:lnTo>
                    <a:pt x="388" y="1654"/>
                  </a:lnTo>
                  <a:lnTo>
                    <a:pt x="387" y="1654"/>
                  </a:lnTo>
                  <a:lnTo>
                    <a:pt x="386" y="1655"/>
                  </a:lnTo>
                  <a:lnTo>
                    <a:pt x="385" y="1655"/>
                  </a:lnTo>
                  <a:lnTo>
                    <a:pt x="382" y="1655"/>
                  </a:lnTo>
                  <a:lnTo>
                    <a:pt x="380" y="1654"/>
                  </a:lnTo>
                  <a:lnTo>
                    <a:pt x="380" y="1651"/>
                  </a:lnTo>
                  <a:lnTo>
                    <a:pt x="379" y="1653"/>
                  </a:lnTo>
                  <a:lnTo>
                    <a:pt x="377" y="1654"/>
                  </a:lnTo>
                  <a:lnTo>
                    <a:pt x="376" y="1654"/>
                  </a:lnTo>
                  <a:lnTo>
                    <a:pt x="375" y="1653"/>
                  </a:lnTo>
                  <a:lnTo>
                    <a:pt x="376" y="1651"/>
                  </a:lnTo>
                  <a:lnTo>
                    <a:pt x="377" y="1650"/>
                  </a:lnTo>
                  <a:lnTo>
                    <a:pt x="373" y="1653"/>
                  </a:lnTo>
                  <a:lnTo>
                    <a:pt x="372" y="1653"/>
                  </a:lnTo>
                  <a:lnTo>
                    <a:pt x="370" y="1653"/>
                  </a:lnTo>
                  <a:lnTo>
                    <a:pt x="370" y="1651"/>
                  </a:lnTo>
                  <a:lnTo>
                    <a:pt x="369" y="1653"/>
                  </a:lnTo>
                  <a:lnTo>
                    <a:pt x="368" y="1653"/>
                  </a:lnTo>
                  <a:lnTo>
                    <a:pt x="368" y="1654"/>
                  </a:lnTo>
                  <a:lnTo>
                    <a:pt x="364" y="1654"/>
                  </a:lnTo>
                  <a:lnTo>
                    <a:pt x="362" y="1656"/>
                  </a:lnTo>
                  <a:lnTo>
                    <a:pt x="361" y="1657"/>
                  </a:lnTo>
                  <a:lnTo>
                    <a:pt x="360" y="1657"/>
                  </a:lnTo>
                  <a:lnTo>
                    <a:pt x="359" y="1656"/>
                  </a:lnTo>
                  <a:lnTo>
                    <a:pt x="358" y="1655"/>
                  </a:lnTo>
                  <a:lnTo>
                    <a:pt x="355" y="1656"/>
                  </a:lnTo>
                  <a:lnTo>
                    <a:pt x="355" y="1655"/>
                  </a:lnTo>
                  <a:lnTo>
                    <a:pt x="354" y="1655"/>
                  </a:lnTo>
                  <a:lnTo>
                    <a:pt x="355" y="1654"/>
                  </a:lnTo>
                  <a:lnTo>
                    <a:pt x="356" y="1654"/>
                  </a:lnTo>
                  <a:lnTo>
                    <a:pt x="355" y="1654"/>
                  </a:lnTo>
                  <a:lnTo>
                    <a:pt x="355" y="1653"/>
                  </a:lnTo>
                  <a:lnTo>
                    <a:pt x="354" y="1653"/>
                  </a:lnTo>
                  <a:lnTo>
                    <a:pt x="354" y="1654"/>
                  </a:lnTo>
                  <a:lnTo>
                    <a:pt x="352" y="1653"/>
                  </a:lnTo>
                  <a:lnTo>
                    <a:pt x="352" y="1651"/>
                  </a:lnTo>
                  <a:lnTo>
                    <a:pt x="353" y="1651"/>
                  </a:lnTo>
                  <a:lnTo>
                    <a:pt x="356" y="1653"/>
                  </a:lnTo>
                  <a:lnTo>
                    <a:pt x="356" y="1651"/>
                  </a:lnTo>
                  <a:lnTo>
                    <a:pt x="355" y="1650"/>
                  </a:lnTo>
                  <a:lnTo>
                    <a:pt x="355" y="1649"/>
                  </a:lnTo>
                  <a:lnTo>
                    <a:pt x="354" y="1649"/>
                  </a:lnTo>
                  <a:lnTo>
                    <a:pt x="351" y="1650"/>
                  </a:lnTo>
                  <a:lnTo>
                    <a:pt x="351" y="1649"/>
                  </a:lnTo>
                  <a:lnTo>
                    <a:pt x="352" y="1649"/>
                  </a:lnTo>
                  <a:lnTo>
                    <a:pt x="352" y="1648"/>
                  </a:lnTo>
                  <a:lnTo>
                    <a:pt x="352" y="1649"/>
                  </a:lnTo>
                  <a:lnTo>
                    <a:pt x="351" y="1649"/>
                  </a:lnTo>
                  <a:lnTo>
                    <a:pt x="351" y="1648"/>
                  </a:lnTo>
                  <a:lnTo>
                    <a:pt x="350" y="1648"/>
                  </a:lnTo>
                  <a:lnTo>
                    <a:pt x="350" y="1647"/>
                  </a:lnTo>
                  <a:lnTo>
                    <a:pt x="351" y="1646"/>
                  </a:lnTo>
                  <a:lnTo>
                    <a:pt x="352" y="1646"/>
                  </a:lnTo>
                  <a:lnTo>
                    <a:pt x="353" y="1646"/>
                  </a:lnTo>
                  <a:lnTo>
                    <a:pt x="353" y="1645"/>
                  </a:lnTo>
                  <a:lnTo>
                    <a:pt x="354" y="1646"/>
                  </a:lnTo>
                  <a:lnTo>
                    <a:pt x="354" y="1645"/>
                  </a:lnTo>
                  <a:lnTo>
                    <a:pt x="355" y="1644"/>
                  </a:lnTo>
                  <a:lnTo>
                    <a:pt x="356" y="1644"/>
                  </a:lnTo>
                  <a:lnTo>
                    <a:pt x="358" y="1644"/>
                  </a:lnTo>
                  <a:lnTo>
                    <a:pt x="358" y="1645"/>
                  </a:lnTo>
                  <a:lnTo>
                    <a:pt x="358" y="1646"/>
                  </a:lnTo>
                  <a:lnTo>
                    <a:pt x="359" y="1647"/>
                  </a:lnTo>
                  <a:lnTo>
                    <a:pt x="359" y="1648"/>
                  </a:lnTo>
                  <a:lnTo>
                    <a:pt x="359" y="1647"/>
                  </a:lnTo>
                  <a:lnTo>
                    <a:pt x="359" y="1646"/>
                  </a:lnTo>
                  <a:lnTo>
                    <a:pt x="359" y="1645"/>
                  </a:lnTo>
                  <a:lnTo>
                    <a:pt x="359" y="1644"/>
                  </a:lnTo>
                  <a:lnTo>
                    <a:pt x="358" y="1644"/>
                  </a:lnTo>
                  <a:lnTo>
                    <a:pt x="356" y="1644"/>
                  </a:lnTo>
                  <a:lnTo>
                    <a:pt x="362" y="1642"/>
                  </a:lnTo>
                  <a:lnTo>
                    <a:pt x="367" y="1642"/>
                  </a:lnTo>
                  <a:lnTo>
                    <a:pt x="366" y="1641"/>
                  </a:lnTo>
                  <a:lnTo>
                    <a:pt x="364" y="1641"/>
                  </a:lnTo>
                  <a:lnTo>
                    <a:pt x="354" y="1642"/>
                  </a:lnTo>
                  <a:lnTo>
                    <a:pt x="354" y="1644"/>
                  </a:lnTo>
                  <a:lnTo>
                    <a:pt x="353" y="1644"/>
                  </a:lnTo>
                  <a:lnTo>
                    <a:pt x="352" y="1645"/>
                  </a:lnTo>
                  <a:lnTo>
                    <a:pt x="352" y="1644"/>
                  </a:lnTo>
                  <a:lnTo>
                    <a:pt x="351" y="1644"/>
                  </a:lnTo>
                  <a:lnTo>
                    <a:pt x="351" y="1642"/>
                  </a:lnTo>
                  <a:lnTo>
                    <a:pt x="351" y="1641"/>
                  </a:lnTo>
                  <a:lnTo>
                    <a:pt x="351" y="1640"/>
                  </a:lnTo>
                  <a:lnTo>
                    <a:pt x="352" y="1640"/>
                  </a:lnTo>
                  <a:lnTo>
                    <a:pt x="352" y="1641"/>
                  </a:lnTo>
                  <a:lnTo>
                    <a:pt x="353" y="1641"/>
                  </a:lnTo>
                  <a:lnTo>
                    <a:pt x="353" y="1640"/>
                  </a:lnTo>
                  <a:lnTo>
                    <a:pt x="353" y="1639"/>
                  </a:lnTo>
                  <a:lnTo>
                    <a:pt x="352" y="1639"/>
                  </a:lnTo>
                  <a:lnTo>
                    <a:pt x="351" y="1639"/>
                  </a:lnTo>
                  <a:lnTo>
                    <a:pt x="351" y="1640"/>
                  </a:lnTo>
                  <a:lnTo>
                    <a:pt x="350" y="1640"/>
                  </a:lnTo>
                  <a:lnTo>
                    <a:pt x="350" y="1639"/>
                  </a:lnTo>
                  <a:lnTo>
                    <a:pt x="352" y="1638"/>
                  </a:lnTo>
                  <a:lnTo>
                    <a:pt x="354" y="1638"/>
                  </a:lnTo>
                  <a:lnTo>
                    <a:pt x="355" y="1637"/>
                  </a:lnTo>
                  <a:lnTo>
                    <a:pt x="356" y="1637"/>
                  </a:lnTo>
                  <a:lnTo>
                    <a:pt x="358" y="1638"/>
                  </a:lnTo>
                  <a:lnTo>
                    <a:pt x="359" y="1638"/>
                  </a:lnTo>
                  <a:lnTo>
                    <a:pt x="359" y="1637"/>
                  </a:lnTo>
                  <a:lnTo>
                    <a:pt x="362" y="1639"/>
                  </a:lnTo>
                  <a:lnTo>
                    <a:pt x="363" y="1639"/>
                  </a:lnTo>
                  <a:lnTo>
                    <a:pt x="364" y="1639"/>
                  </a:lnTo>
                  <a:lnTo>
                    <a:pt x="364" y="1638"/>
                  </a:lnTo>
                  <a:lnTo>
                    <a:pt x="366" y="1638"/>
                  </a:lnTo>
                  <a:lnTo>
                    <a:pt x="367" y="1637"/>
                  </a:lnTo>
                  <a:lnTo>
                    <a:pt x="367" y="1636"/>
                  </a:lnTo>
                  <a:lnTo>
                    <a:pt x="368" y="1636"/>
                  </a:lnTo>
                  <a:lnTo>
                    <a:pt x="369" y="1636"/>
                  </a:lnTo>
                  <a:lnTo>
                    <a:pt x="369" y="1637"/>
                  </a:lnTo>
                  <a:lnTo>
                    <a:pt x="370" y="1638"/>
                  </a:lnTo>
                  <a:lnTo>
                    <a:pt x="370" y="1637"/>
                  </a:lnTo>
                  <a:lnTo>
                    <a:pt x="369" y="1636"/>
                  </a:lnTo>
                  <a:lnTo>
                    <a:pt x="367" y="1636"/>
                  </a:lnTo>
                  <a:lnTo>
                    <a:pt x="366" y="1636"/>
                  </a:lnTo>
                  <a:lnTo>
                    <a:pt x="366" y="1637"/>
                  </a:lnTo>
                  <a:lnTo>
                    <a:pt x="364" y="1637"/>
                  </a:lnTo>
                  <a:lnTo>
                    <a:pt x="363" y="1637"/>
                  </a:lnTo>
                  <a:lnTo>
                    <a:pt x="363" y="1638"/>
                  </a:lnTo>
                  <a:lnTo>
                    <a:pt x="362" y="1638"/>
                  </a:lnTo>
                  <a:lnTo>
                    <a:pt x="361" y="1637"/>
                  </a:lnTo>
                  <a:lnTo>
                    <a:pt x="362" y="1637"/>
                  </a:lnTo>
                  <a:lnTo>
                    <a:pt x="361" y="1636"/>
                  </a:lnTo>
                  <a:lnTo>
                    <a:pt x="358" y="1637"/>
                  </a:lnTo>
                  <a:lnTo>
                    <a:pt x="356" y="1636"/>
                  </a:lnTo>
                  <a:lnTo>
                    <a:pt x="355" y="1634"/>
                  </a:lnTo>
                  <a:lnTo>
                    <a:pt x="354" y="1634"/>
                  </a:lnTo>
                  <a:lnTo>
                    <a:pt x="354" y="1633"/>
                  </a:lnTo>
                  <a:lnTo>
                    <a:pt x="354" y="1632"/>
                  </a:lnTo>
                  <a:lnTo>
                    <a:pt x="355" y="1632"/>
                  </a:lnTo>
                  <a:lnTo>
                    <a:pt x="356" y="1632"/>
                  </a:lnTo>
                  <a:lnTo>
                    <a:pt x="360" y="1632"/>
                  </a:lnTo>
                  <a:lnTo>
                    <a:pt x="359" y="1632"/>
                  </a:lnTo>
                  <a:lnTo>
                    <a:pt x="355" y="1631"/>
                  </a:lnTo>
                  <a:lnTo>
                    <a:pt x="354" y="1630"/>
                  </a:lnTo>
                  <a:lnTo>
                    <a:pt x="359" y="1630"/>
                  </a:lnTo>
                  <a:lnTo>
                    <a:pt x="359" y="1631"/>
                  </a:lnTo>
                  <a:lnTo>
                    <a:pt x="361" y="1631"/>
                  </a:lnTo>
                  <a:lnTo>
                    <a:pt x="360" y="1630"/>
                  </a:lnTo>
                  <a:lnTo>
                    <a:pt x="358" y="1629"/>
                  </a:lnTo>
                  <a:lnTo>
                    <a:pt x="359" y="1629"/>
                  </a:lnTo>
                  <a:lnTo>
                    <a:pt x="359" y="1628"/>
                  </a:lnTo>
                  <a:lnTo>
                    <a:pt x="358" y="1628"/>
                  </a:lnTo>
                  <a:lnTo>
                    <a:pt x="356" y="1629"/>
                  </a:lnTo>
                  <a:lnTo>
                    <a:pt x="351" y="1629"/>
                  </a:lnTo>
                  <a:lnTo>
                    <a:pt x="350" y="1628"/>
                  </a:lnTo>
                  <a:lnTo>
                    <a:pt x="350" y="1626"/>
                  </a:lnTo>
                  <a:lnTo>
                    <a:pt x="350" y="1625"/>
                  </a:lnTo>
                  <a:lnTo>
                    <a:pt x="350" y="1624"/>
                  </a:lnTo>
                  <a:lnTo>
                    <a:pt x="350" y="1623"/>
                  </a:lnTo>
                  <a:lnTo>
                    <a:pt x="351" y="1623"/>
                  </a:lnTo>
                  <a:lnTo>
                    <a:pt x="350" y="1623"/>
                  </a:lnTo>
                  <a:lnTo>
                    <a:pt x="351" y="1622"/>
                  </a:lnTo>
                  <a:lnTo>
                    <a:pt x="352" y="1622"/>
                  </a:lnTo>
                  <a:lnTo>
                    <a:pt x="353" y="1622"/>
                  </a:lnTo>
                  <a:lnTo>
                    <a:pt x="353" y="1623"/>
                  </a:lnTo>
                  <a:lnTo>
                    <a:pt x="354" y="1623"/>
                  </a:lnTo>
                  <a:lnTo>
                    <a:pt x="354" y="1624"/>
                  </a:lnTo>
                  <a:lnTo>
                    <a:pt x="355" y="1623"/>
                  </a:lnTo>
                  <a:lnTo>
                    <a:pt x="354" y="1622"/>
                  </a:lnTo>
                  <a:lnTo>
                    <a:pt x="355" y="1621"/>
                  </a:lnTo>
                  <a:lnTo>
                    <a:pt x="352" y="1622"/>
                  </a:lnTo>
                  <a:lnTo>
                    <a:pt x="353" y="1621"/>
                  </a:lnTo>
                  <a:lnTo>
                    <a:pt x="353" y="1620"/>
                  </a:lnTo>
                  <a:lnTo>
                    <a:pt x="354" y="1620"/>
                  </a:lnTo>
                  <a:lnTo>
                    <a:pt x="356" y="1619"/>
                  </a:lnTo>
                  <a:lnTo>
                    <a:pt x="358" y="1617"/>
                  </a:lnTo>
                  <a:lnTo>
                    <a:pt x="356" y="1617"/>
                  </a:lnTo>
                  <a:lnTo>
                    <a:pt x="358" y="1617"/>
                  </a:lnTo>
                  <a:lnTo>
                    <a:pt x="359" y="1617"/>
                  </a:lnTo>
                  <a:lnTo>
                    <a:pt x="358" y="1617"/>
                  </a:lnTo>
                  <a:lnTo>
                    <a:pt x="358" y="1616"/>
                  </a:lnTo>
                  <a:lnTo>
                    <a:pt x="360" y="1614"/>
                  </a:lnTo>
                  <a:lnTo>
                    <a:pt x="363" y="1614"/>
                  </a:lnTo>
                  <a:lnTo>
                    <a:pt x="364" y="1614"/>
                  </a:lnTo>
                  <a:lnTo>
                    <a:pt x="366" y="1614"/>
                  </a:lnTo>
                  <a:lnTo>
                    <a:pt x="367" y="1615"/>
                  </a:lnTo>
                  <a:lnTo>
                    <a:pt x="368" y="1615"/>
                  </a:lnTo>
                  <a:lnTo>
                    <a:pt x="369" y="1616"/>
                  </a:lnTo>
                  <a:lnTo>
                    <a:pt x="369" y="1617"/>
                  </a:lnTo>
                  <a:lnTo>
                    <a:pt x="368" y="1617"/>
                  </a:lnTo>
                  <a:lnTo>
                    <a:pt x="367" y="1617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17"/>
                  </a:lnTo>
                  <a:lnTo>
                    <a:pt x="373" y="1616"/>
                  </a:lnTo>
                  <a:lnTo>
                    <a:pt x="373" y="1617"/>
                  </a:lnTo>
                  <a:lnTo>
                    <a:pt x="375" y="1617"/>
                  </a:lnTo>
                  <a:lnTo>
                    <a:pt x="375" y="1619"/>
                  </a:lnTo>
                  <a:lnTo>
                    <a:pt x="373" y="1619"/>
                  </a:lnTo>
                  <a:lnTo>
                    <a:pt x="373" y="1621"/>
                  </a:lnTo>
                  <a:lnTo>
                    <a:pt x="373" y="1622"/>
                  </a:lnTo>
                  <a:lnTo>
                    <a:pt x="373" y="1623"/>
                  </a:lnTo>
                  <a:lnTo>
                    <a:pt x="373" y="1622"/>
                  </a:lnTo>
                  <a:lnTo>
                    <a:pt x="373" y="1621"/>
                  </a:lnTo>
                  <a:lnTo>
                    <a:pt x="375" y="1620"/>
                  </a:lnTo>
                  <a:lnTo>
                    <a:pt x="375" y="1619"/>
                  </a:lnTo>
                  <a:lnTo>
                    <a:pt x="375" y="1617"/>
                  </a:lnTo>
                  <a:lnTo>
                    <a:pt x="376" y="1617"/>
                  </a:lnTo>
                  <a:lnTo>
                    <a:pt x="377" y="1619"/>
                  </a:lnTo>
                  <a:lnTo>
                    <a:pt x="378" y="1621"/>
                  </a:lnTo>
                  <a:lnTo>
                    <a:pt x="380" y="1621"/>
                  </a:lnTo>
                  <a:lnTo>
                    <a:pt x="379" y="1620"/>
                  </a:lnTo>
                  <a:lnTo>
                    <a:pt x="378" y="1620"/>
                  </a:lnTo>
                  <a:lnTo>
                    <a:pt x="378" y="1619"/>
                  </a:lnTo>
                  <a:lnTo>
                    <a:pt x="377" y="1619"/>
                  </a:lnTo>
                  <a:lnTo>
                    <a:pt x="377" y="1617"/>
                  </a:lnTo>
                  <a:lnTo>
                    <a:pt x="382" y="1617"/>
                  </a:lnTo>
                  <a:lnTo>
                    <a:pt x="384" y="1617"/>
                  </a:lnTo>
                  <a:lnTo>
                    <a:pt x="385" y="1619"/>
                  </a:lnTo>
                  <a:lnTo>
                    <a:pt x="387" y="1620"/>
                  </a:lnTo>
                  <a:lnTo>
                    <a:pt x="388" y="1619"/>
                  </a:lnTo>
                  <a:lnTo>
                    <a:pt x="389" y="1617"/>
                  </a:lnTo>
                  <a:lnTo>
                    <a:pt x="389" y="1616"/>
                  </a:lnTo>
                  <a:lnTo>
                    <a:pt x="390" y="1616"/>
                  </a:lnTo>
                  <a:lnTo>
                    <a:pt x="390" y="1615"/>
                  </a:lnTo>
                  <a:lnTo>
                    <a:pt x="392" y="1615"/>
                  </a:lnTo>
                  <a:lnTo>
                    <a:pt x="394" y="1616"/>
                  </a:lnTo>
                  <a:lnTo>
                    <a:pt x="395" y="1617"/>
                  </a:lnTo>
                  <a:lnTo>
                    <a:pt x="395" y="1616"/>
                  </a:lnTo>
                  <a:lnTo>
                    <a:pt x="396" y="1616"/>
                  </a:lnTo>
                  <a:lnTo>
                    <a:pt x="396" y="1615"/>
                  </a:lnTo>
                  <a:lnTo>
                    <a:pt x="395" y="1615"/>
                  </a:lnTo>
                  <a:lnTo>
                    <a:pt x="395" y="1616"/>
                  </a:lnTo>
                  <a:lnTo>
                    <a:pt x="394" y="1615"/>
                  </a:lnTo>
                  <a:lnTo>
                    <a:pt x="393" y="1615"/>
                  </a:lnTo>
                  <a:lnTo>
                    <a:pt x="393" y="1614"/>
                  </a:lnTo>
                  <a:lnTo>
                    <a:pt x="392" y="1614"/>
                  </a:lnTo>
                  <a:lnTo>
                    <a:pt x="392" y="1615"/>
                  </a:lnTo>
                  <a:lnTo>
                    <a:pt x="389" y="1615"/>
                  </a:lnTo>
                  <a:lnTo>
                    <a:pt x="389" y="1616"/>
                  </a:lnTo>
                  <a:lnTo>
                    <a:pt x="388" y="1616"/>
                  </a:lnTo>
                  <a:lnTo>
                    <a:pt x="388" y="1617"/>
                  </a:lnTo>
                  <a:lnTo>
                    <a:pt x="387" y="1619"/>
                  </a:lnTo>
                  <a:lnTo>
                    <a:pt x="381" y="1616"/>
                  </a:lnTo>
                  <a:lnTo>
                    <a:pt x="378" y="1617"/>
                  </a:lnTo>
                  <a:lnTo>
                    <a:pt x="378" y="1616"/>
                  </a:lnTo>
                  <a:lnTo>
                    <a:pt x="377" y="1616"/>
                  </a:lnTo>
                  <a:lnTo>
                    <a:pt x="376" y="1615"/>
                  </a:lnTo>
                  <a:lnTo>
                    <a:pt x="375" y="1616"/>
                  </a:lnTo>
                  <a:lnTo>
                    <a:pt x="373" y="1615"/>
                  </a:lnTo>
                  <a:lnTo>
                    <a:pt x="372" y="1615"/>
                  </a:lnTo>
                  <a:lnTo>
                    <a:pt x="371" y="1615"/>
                  </a:lnTo>
                  <a:lnTo>
                    <a:pt x="371" y="1616"/>
                  </a:lnTo>
                  <a:lnTo>
                    <a:pt x="370" y="1616"/>
                  </a:lnTo>
                  <a:lnTo>
                    <a:pt x="369" y="1615"/>
                  </a:lnTo>
                  <a:lnTo>
                    <a:pt x="369" y="1614"/>
                  </a:lnTo>
                  <a:lnTo>
                    <a:pt x="373" y="1614"/>
                  </a:lnTo>
                  <a:lnTo>
                    <a:pt x="375" y="1614"/>
                  </a:lnTo>
                  <a:lnTo>
                    <a:pt x="375" y="1613"/>
                  </a:lnTo>
                  <a:lnTo>
                    <a:pt x="367" y="1613"/>
                  </a:lnTo>
                  <a:lnTo>
                    <a:pt x="363" y="1612"/>
                  </a:lnTo>
                  <a:lnTo>
                    <a:pt x="362" y="1613"/>
                  </a:lnTo>
                  <a:lnTo>
                    <a:pt x="361" y="1613"/>
                  </a:lnTo>
                  <a:lnTo>
                    <a:pt x="361" y="1612"/>
                  </a:lnTo>
                  <a:lnTo>
                    <a:pt x="359" y="1613"/>
                  </a:lnTo>
                  <a:lnTo>
                    <a:pt x="358" y="1614"/>
                  </a:lnTo>
                  <a:lnTo>
                    <a:pt x="356" y="1613"/>
                  </a:lnTo>
                  <a:lnTo>
                    <a:pt x="355" y="1614"/>
                  </a:lnTo>
                  <a:lnTo>
                    <a:pt x="354" y="1614"/>
                  </a:lnTo>
                  <a:lnTo>
                    <a:pt x="353" y="1613"/>
                  </a:lnTo>
                  <a:lnTo>
                    <a:pt x="354" y="1612"/>
                  </a:lnTo>
                  <a:lnTo>
                    <a:pt x="354" y="1611"/>
                  </a:lnTo>
                  <a:lnTo>
                    <a:pt x="355" y="1611"/>
                  </a:lnTo>
                  <a:lnTo>
                    <a:pt x="356" y="1611"/>
                  </a:lnTo>
                  <a:lnTo>
                    <a:pt x="356" y="1609"/>
                  </a:lnTo>
                  <a:lnTo>
                    <a:pt x="358" y="1609"/>
                  </a:lnTo>
                  <a:lnTo>
                    <a:pt x="358" y="1608"/>
                  </a:lnTo>
                  <a:lnTo>
                    <a:pt x="359" y="1607"/>
                  </a:lnTo>
                  <a:lnTo>
                    <a:pt x="359" y="1608"/>
                  </a:lnTo>
                  <a:lnTo>
                    <a:pt x="360" y="1608"/>
                  </a:lnTo>
                  <a:lnTo>
                    <a:pt x="361" y="1608"/>
                  </a:lnTo>
                  <a:lnTo>
                    <a:pt x="360" y="1607"/>
                  </a:lnTo>
                  <a:lnTo>
                    <a:pt x="359" y="1607"/>
                  </a:lnTo>
                  <a:lnTo>
                    <a:pt x="359" y="1606"/>
                  </a:lnTo>
                  <a:lnTo>
                    <a:pt x="358" y="1605"/>
                  </a:lnTo>
                  <a:lnTo>
                    <a:pt x="355" y="1604"/>
                  </a:lnTo>
                  <a:lnTo>
                    <a:pt x="353" y="1603"/>
                  </a:lnTo>
                  <a:lnTo>
                    <a:pt x="354" y="1601"/>
                  </a:lnTo>
                  <a:lnTo>
                    <a:pt x="353" y="1601"/>
                  </a:lnTo>
                  <a:lnTo>
                    <a:pt x="353" y="1600"/>
                  </a:lnTo>
                  <a:lnTo>
                    <a:pt x="352" y="1600"/>
                  </a:lnTo>
                  <a:lnTo>
                    <a:pt x="353" y="1600"/>
                  </a:lnTo>
                  <a:lnTo>
                    <a:pt x="353" y="1599"/>
                  </a:lnTo>
                  <a:lnTo>
                    <a:pt x="353" y="1598"/>
                  </a:lnTo>
                  <a:lnTo>
                    <a:pt x="354" y="1599"/>
                  </a:lnTo>
                  <a:lnTo>
                    <a:pt x="354" y="1598"/>
                  </a:lnTo>
                  <a:lnTo>
                    <a:pt x="355" y="1597"/>
                  </a:lnTo>
                  <a:lnTo>
                    <a:pt x="355" y="1598"/>
                  </a:lnTo>
                  <a:lnTo>
                    <a:pt x="356" y="1599"/>
                  </a:lnTo>
                  <a:lnTo>
                    <a:pt x="358" y="1600"/>
                  </a:lnTo>
                  <a:lnTo>
                    <a:pt x="358" y="1601"/>
                  </a:lnTo>
                  <a:lnTo>
                    <a:pt x="359" y="1604"/>
                  </a:lnTo>
                  <a:lnTo>
                    <a:pt x="360" y="1604"/>
                  </a:lnTo>
                  <a:lnTo>
                    <a:pt x="362" y="1606"/>
                  </a:lnTo>
                  <a:lnTo>
                    <a:pt x="362" y="1608"/>
                  </a:lnTo>
                  <a:lnTo>
                    <a:pt x="363" y="1607"/>
                  </a:lnTo>
                  <a:lnTo>
                    <a:pt x="363" y="1605"/>
                  </a:lnTo>
                  <a:lnTo>
                    <a:pt x="364" y="1605"/>
                  </a:lnTo>
                  <a:lnTo>
                    <a:pt x="366" y="1605"/>
                  </a:lnTo>
                  <a:lnTo>
                    <a:pt x="364" y="1604"/>
                  </a:lnTo>
                  <a:lnTo>
                    <a:pt x="361" y="1603"/>
                  </a:lnTo>
                  <a:lnTo>
                    <a:pt x="360" y="1603"/>
                  </a:lnTo>
                  <a:lnTo>
                    <a:pt x="360" y="1601"/>
                  </a:lnTo>
                  <a:lnTo>
                    <a:pt x="361" y="1600"/>
                  </a:lnTo>
                  <a:lnTo>
                    <a:pt x="361" y="1599"/>
                  </a:lnTo>
                  <a:lnTo>
                    <a:pt x="362" y="1599"/>
                  </a:lnTo>
                  <a:lnTo>
                    <a:pt x="363" y="1599"/>
                  </a:lnTo>
                  <a:lnTo>
                    <a:pt x="366" y="1600"/>
                  </a:lnTo>
                  <a:lnTo>
                    <a:pt x="367" y="1600"/>
                  </a:lnTo>
                  <a:lnTo>
                    <a:pt x="367" y="1601"/>
                  </a:lnTo>
                  <a:lnTo>
                    <a:pt x="367" y="1603"/>
                  </a:lnTo>
                  <a:lnTo>
                    <a:pt x="368" y="1603"/>
                  </a:lnTo>
                  <a:lnTo>
                    <a:pt x="369" y="1604"/>
                  </a:lnTo>
                  <a:lnTo>
                    <a:pt x="368" y="1603"/>
                  </a:lnTo>
                  <a:lnTo>
                    <a:pt x="367" y="1601"/>
                  </a:lnTo>
                  <a:lnTo>
                    <a:pt x="367" y="1599"/>
                  </a:lnTo>
                  <a:lnTo>
                    <a:pt x="368" y="1599"/>
                  </a:lnTo>
                  <a:lnTo>
                    <a:pt x="369" y="1599"/>
                  </a:lnTo>
                  <a:lnTo>
                    <a:pt x="370" y="1599"/>
                  </a:lnTo>
                  <a:lnTo>
                    <a:pt x="371" y="1598"/>
                  </a:lnTo>
                  <a:lnTo>
                    <a:pt x="372" y="1598"/>
                  </a:lnTo>
                  <a:lnTo>
                    <a:pt x="373" y="1599"/>
                  </a:lnTo>
                  <a:lnTo>
                    <a:pt x="373" y="1600"/>
                  </a:lnTo>
                  <a:lnTo>
                    <a:pt x="373" y="1603"/>
                  </a:lnTo>
                  <a:lnTo>
                    <a:pt x="373" y="1604"/>
                  </a:lnTo>
                  <a:lnTo>
                    <a:pt x="372" y="1606"/>
                  </a:lnTo>
                  <a:lnTo>
                    <a:pt x="371" y="1608"/>
                  </a:lnTo>
                  <a:lnTo>
                    <a:pt x="373" y="1606"/>
                  </a:lnTo>
                  <a:lnTo>
                    <a:pt x="373" y="1604"/>
                  </a:lnTo>
                  <a:lnTo>
                    <a:pt x="375" y="1601"/>
                  </a:lnTo>
                  <a:lnTo>
                    <a:pt x="377" y="1604"/>
                  </a:lnTo>
                  <a:lnTo>
                    <a:pt x="377" y="1605"/>
                  </a:lnTo>
                  <a:lnTo>
                    <a:pt x="378" y="1605"/>
                  </a:lnTo>
                  <a:lnTo>
                    <a:pt x="379" y="1605"/>
                  </a:lnTo>
                  <a:lnTo>
                    <a:pt x="380" y="1605"/>
                  </a:lnTo>
                  <a:lnTo>
                    <a:pt x="385" y="1606"/>
                  </a:lnTo>
                  <a:lnTo>
                    <a:pt x="385" y="1605"/>
                  </a:lnTo>
                  <a:lnTo>
                    <a:pt x="378" y="1603"/>
                  </a:lnTo>
                  <a:lnTo>
                    <a:pt x="377" y="1603"/>
                  </a:lnTo>
                  <a:lnTo>
                    <a:pt x="377" y="1601"/>
                  </a:lnTo>
                  <a:lnTo>
                    <a:pt x="376" y="1601"/>
                  </a:lnTo>
                  <a:lnTo>
                    <a:pt x="375" y="1599"/>
                  </a:lnTo>
                  <a:lnTo>
                    <a:pt x="373" y="1598"/>
                  </a:lnTo>
                  <a:lnTo>
                    <a:pt x="373" y="1597"/>
                  </a:lnTo>
                  <a:lnTo>
                    <a:pt x="375" y="1597"/>
                  </a:lnTo>
                  <a:lnTo>
                    <a:pt x="376" y="1598"/>
                  </a:lnTo>
                  <a:lnTo>
                    <a:pt x="377" y="1598"/>
                  </a:lnTo>
                  <a:lnTo>
                    <a:pt x="376" y="1597"/>
                  </a:lnTo>
                  <a:lnTo>
                    <a:pt x="375" y="1597"/>
                  </a:lnTo>
                  <a:lnTo>
                    <a:pt x="375" y="1596"/>
                  </a:lnTo>
                  <a:lnTo>
                    <a:pt x="375" y="1594"/>
                  </a:lnTo>
                  <a:lnTo>
                    <a:pt x="376" y="1592"/>
                  </a:lnTo>
                  <a:lnTo>
                    <a:pt x="378" y="1591"/>
                  </a:lnTo>
                  <a:lnTo>
                    <a:pt x="379" y="1591"/>
                  </a:lnTo>
                  <a:lnTo>
                    <a:pt x="381" y="1590"/>
                  </a:lnTo>
                  <a:lnTo>
                    <a:pt x="384" y="1589"/>
                  </a:lnTo>
                  <a:lnTo>
                    <a:pt x="384" y="1590"/>
                  </a:lnTo>
                  <a:lnTo>
                    <a:pt x="385" y="1592"/>
                  </a:lnTo>
                  <a:lnTo>
                    <a:pt x="385" y="1594"/>
                  </a:lnTo>
                  <a:lnTo>
                    <a:pt x="386" y="1595"/>
                  </a:lnTo>
                  <a:lnTo>
                    <a:pt x="387" y="1596"/>
                  </a:lnTo>
                  <a:lnTo>
                    <a:pt x="387" y="1597"/>
                  </a:lnTo>
                  <a:lnTo>
                    <a:pt x="389" y="1599"/>
                  </a:lnTo>
                  <a:lnTo>
                    <a:pt x="389" y="1600"/>
                  </a:lnTo>
                  <a:lnTo>
                    <a:pt x="389" y="1601"/>
                  </a:lnTo>
                  <a:lnTo>
                    <a:pt x="388" y="1603"/>
                  </a:lnTo>
                  <a:lnTo>
                    <a:pt x="390" y="1601"/>
                  </a:lnTo>
                  <a:lnTo>
                    <a:pt x="389" y="1600"/>
                  </a:lnTo>
                  <a:lnTo>
                    <a:pt x="388" y="1596"/>
                  </a:lnTo>
                  <a:lnTo>
                    <a:pt x="386" y="1592"/>
                  </a:lnTo>
                  <a:lnTo>
                    <a:pt x="385" y="1591"/>
                  </a:lnTo>
                  <a:lnTo>
                    <a:pt x="385" y="1589"/>
                  </a:lnTo>
                  <a:lnTo>
                    <a:pt x="386" y="1588"/>
                  </a:lnTo>
                  <a:lnTo>
                    <a:pt x="387" y="1588"/>
                  </a:lnTo>
                  <a:lnTo>
                    <a:pt x="388" y="1588"/>
                  </a:lnTo>
                  <a:lnTo>
                    <a:pt x="389" y="1590"/>
                  </a:lnTo>
                  <a:lnTo>
                    <a:pt x="389" y="1589"/>
                  </a:lnTo>
                  <a:lnTo>
                    <a:pt x="389" y="1588"/>
                  </a:lnTo>
                  <a:lnTo>
                    <a:pt x="389" y="1587"/>
                  </a:lnTo>
                  <a:lnTo>
                    <a:pt x="392" y="1586"/>
                  </a:lnTo>
                  <a:lnTo>
                    <a:pt x="393" y="1584"/>
                  </a:lnTo>
                  <a:lnTo>
                    <a:pt x="394" y="1584"/>
                  </a:lnTo>
                  <a:lnTo>
                    <a:pt x="394" y="1586"/>
                  </a:lnTo>
                  <a:lnTo>
                    <a:pt x="397" y="1587"/>
                  </a:lnTo>
                  <a:lnTo>
                    <a:pt x="397" y="1588"/>
                  </a:lnTo>
                  <a:lnTo>
                    <a:pt x="397" y="1589"/>
                  </a:lnTo>
                  <a:lnTo>
                    <a:pt x="397" y="1590"/>
                  </a:lnTo>
                  <a:lnTo>
                    <a:pt x="399" y="1594"/>
                  </a:lnTo>
                  <a:lnTo>
                    <a:pt x="399" y="1595"/>
                  </a:lnTo>
                  <a:lnTo>
                    <a:pt x="401" y="1595"/>
                  </a:lnTo>
                  <a:lnTo>
                    <a:pt x="401" y="1596"/>
                  </a:lnTo>
                  <a:lnTo>
                    <a:pt x="401" y="1598"/>
                  </a:lnTo>
                  <a:lnTo>
                    <a:pt x="401" y="1599"/>
                  </a:lnTo>
                  <a:lnTo>
                    <a:pt x="398" y="1601"/>
                  </a:lnTo>
                  <a:lnTo>
                    <a:pt x="398" y="1603"/>
                  </a:lnTo>
                  <a:lnTo>
                    <a:pt x="399" y="1604"/>
                  </a:lnTo>
                  <a:lnTo>
                    <a:pt x="401" y="1604"/>
                  </a:lnTo>
                  <a:lnTo>
                    <a:pt x="403" y="1604"/>
                  </a:lnTo>
                  <a:lnTo>
                    <a:pt x="403" y="1603"/>
                  </a:lnTo>
                  <a:lnTo>
                    <a:pt x="404" y="1603"/>
                  </a:lnTo>
                  <a:lnTo>
                    <a:pt x="405" y="1604"/>
                  </a:lnTo>
                  <a:lnTo>
                    <a:pt x="404" y="1601"/>
                  </a:lnTo>
                  <a:lnTo>
                    <a:pt x="401" y="1604"/>
                  </a:lnTo>
                  <a:lnTo>
                    <a:pt x="399" y="1603"/>
                  </a:lnTo>
                  <a:lnTo>
                    <a:pt x="399" y="1601"/>
                  </a:lnTo>
                  <a:lnTo>
                    <a:pt x="401" y="1600"/>
                  </a:lnTo>
                  <a:lnTo>
                    <a:pt x="401" y="1599"/>
                  </a:lnTo>
                  <a:lnTo>
                    <a:pt x="402" y="1598"/>
                  </a:lnTo>
                  <a:lnTo>
                    <a:pt x="401" y="1595"/>
                  </a:lnTo>
                  <a:lnTo>
                    <a:pt x="402" y="1595"/>
                  </a:lnTo>
                  <a:lnTo>
                    <a:pt x="403" y="1594"/>
                  </a:lnTo>
                  <a:lnTo>
                    <a:pt x="405" y="1596"/>
                  </a:lnTo>
                  <a:lnTo>
                    <a:pt x="406" y="1595"/>
                  </a:lnTo>
                  <a:lnTo>
                    <a:pt x="407" y="1594"/>
                  </a:lnTo>
                  <a:lnTo>
                    <a:pt x="408" y="1595"/>
                  </a:lnTo>
                  <a:lnTo>
                    <a:pt x="410" y="1596"/>
                  </a:lnTo>
                  <a:lnTo>
                    <a:pt x="411" y="1597"/>
                  </a:lnTo>
                  <a:lnTo>
                    <a:pt x="411" y="1596"/>
                  </a:lnTo>
                  <a:lnTo>
                    <a:pt x="410" y="1595"/>
                  </a:lnTo>
                  <a:lnTo>
                    <a:pt x="408" y="1594"/>
                  </a:lnTo>
                  <a:lnTo>
                    <a:pt x="407" y="1594"/>
                  </a:lnTo>
                  <a:lnTo>
                    <a:pt x="404" y="1594"/>
                  </a:lnTo>
                  <a:lnTo>
                    <a:pt x="401" y="1592"/>
                  </a:lnTo>
                  <a:lnTo>
                    <a:pt x="399" y="1591"/>
                  </a:lnTo>
                  <a:lnTo>
                    <a:pt x="398" y="1589"/>
                  </a:lnTo>
                  <a:lnTo>
                    <a:pt x="399" y="1589"/>
                  </a:lnTo>
                  <a:lnTo>
                    <a:pt x="396" y="1584"/>
                  </a:lnTo>
                  <a:lnTo>
                    <a:pt x="395" y="1584"/>
                  </a:lnTo>
                  <a:lnTo>
                    <a:pt x="394" y="1584"/>
                  </a:lnTo>
                  <a:lnTo>
                    <a:pt x="395" y="1583"/>
                  </a:lnTo>
                  <a:lnTo>
                    <a:pt x="393" y="1583"/>
                  </a:lnTo>
                  <a:lnTo>
                    <a:pt x="387" y="1586"/>
                  </a:lnTo>
                  <a:lnTo>
                    <a:pt x="385" y="1587"/>
                  </a:lnTo>
                  <a:lnTo>
                    <a:pt x="385" y="1586"/>
                  </a:lnTo>
                  <a:lnTo>
                    <a:pt x="384" y="1586"/>
                  </a:lnTo>
                  <a:lnTo>
                    <a:pt x="384" y="1584"/>
                  </a:lnTo>
                  <a:lnTo>
                    <a:pt x="382" y="1584"/>
                  </a:lnTo>
                  <a:lnTo>
                    <a:pt x="381" y="1584"/>
                  </a:lnTo>
                  <a:lnTo>
                    <a:pt x="381" y="1583"/>
                  </a:lnTo>
                  <a:lnTo>
                    <a:pt x="384" y="1583"/>
                  </a:lnTo>
                  <a:lnTo>
                    <a:pt x="386" y="1582"/>
                  </a:lnTo>
                  <a:lnTo>
                    <a:pt x="387" y="1582"/>
                  </a:lnTo>
                  <a:lnTo>
                    <a:pt x="388" y="1582"/>
                  </a:lnTo>
                  <a:lnTo>
                    <a:pt x="389" y="1582"/>
                  </a:lnTo>
                  <a:lnTo>
                    <a:pt x="393" y="1582"/>
                  </a:lnTo>
                  <a:lnTo>
                    <a:pt x="392" y="1582"/>
                  </a:lnTo>
                  <a:lnTo>
                    <a:pt x="390" y="1581"/>
                  </a:lnTo>
                  <a:lnTo>
                    <a:pt x="389" y="1581"/>
                  </a:lnTo>
                  <a:lnTo>
                    <a:pt x="387" y="1581"/>
                  </a:lnTo>
                  <a:lnTo>
                    <a:pt x="389" y="1581"/>
                  </a:lnTo>
                  <a:lnTo>
                    <a:pt x="388" y="1580"/>
                  </a:lnTo>
                  <a:lnTo>
                    <a:pt x="382" y="1581"/>
                  </a:lnTo>
                  <a:lnTo>
                    <a:pt x="382" y="1580"/>
                  </a:lnTo>
                  <a:lnTo>
                    <a:pt x="382" y="1579"/>
                  </a:lnTo>
                  <a:lnTo>
                    <a:pt x="381" y="1579"/>
                  </a:lnTo>
                  <a:lnTo>
                    <a:pt x="381" y="1578"/>
                  </a:lnTo>
                  <a:lnTo>
                    <a:pt x="382" y="1578"/>
                  </a:lnTo>
                  <a:lnTo>
                    <a:pt x="382" y="1577"/>
                  </a:lnTo>
                  <a:lnTo>
                    <a:pt x="384" y="1577"/>
                  </a:lnTo>
                  <a:lnTo>
                    <a:pt x="389" y="1575"/>
                  </a:lnTo>
                  <a:lnTo>
                    <a:pt x="389" y="1577"/>
                  </a:lnTo>
                  <a:lnTo>
                    <a:pt x="390" y="1577"/>
                  </a:lnTo>
                  <a:lnTo>
                    <a:pt x="390" y="1578"/>
                  </a:lnTo>
                  <a:lnTo>
                    <a:pt x="390" y="1579"/>
                  </a:lnTo>
                  <a:lnTo>
                    <a:pt x="390" y="1578"/>
                  </a:lnTo>
                  <a:lnTo>
                    <a:pt x="390" y="1577"/>
                  </a:lnTo>
                  <a:lnTo>
                    <a:pt x="390" y="1575"/>
                  </a:lnTo>
                  <a:lnTo>
                    <a:pt x="392" y="1575"/>
                  </a:lnTo>
                  <a:lnTo>
                    <a:pt x="392" y="1577"/>
                  </a:lnTo>
                  <a:lnTo>
                    <a:pt x="393" y="1575"/>
                  </a:lnTo>
                  <a:lnTo>
                    <a:pt x="394" y="1574"/>
                  </a:lnTo>
                  <a:lnTo>
                    <a:pt x="395" y="1574"/>
                  </a:lnTo>
                  <a:lnTo>
                    <a:pt x="397" y="1577"/>
                  </a:lnTo>
                  <a:lnTo>
                    <a:pt x="397" y="1578"/>
                  </a:lnTo>
                  <a:lnTo>
                    <a:pt x="398" y="1578"/>
                  </a:lnTo>
                  <a:lnTo>
                    <a:pt x="397" y="1578"/>
                  </a:lnTo>
                  <a:lnTo>
                    <a:pt x="398" y="1578"/>
                  </a:lnTo>
                  <a:lnTo>
                    <a:pt x="398" y="1577"/>
                  </a:lnTo>
                  <a:lnTo>
                    <a:pt x="398" y="1575"/>
                  </a:lnTo>
                  <a:lnTo>
                    <a:pt x="397" y="1575"/>
                  </a:lnTo>
                  <a:lnTo>
                    <a:pt x="397" y="1574"/>
                  </a:lnTo>
                  <a:lnTo>
                    <a:pt x="398" y="1574"/>
                  </a:lnTo>
                  <a:lnTo>
                    <a:pt x="403" y="1574"/>
                  </a:lnTo>
                  <a:lnTo>
                    <a:pt x="402" y="1575"/>
                  </a:lnTo>
                  <a:lnTo>
                    <a:pt x="402" y="1577"/>
                  </a:lnTo>
                  <a:lnTo>
                    <a:pt x="403" y="1577"/>
                  </a:lnTo>
                  <a:lnTo>
                    <a:pt x="403" y="1578"/>
                  </a:lnTo>
                  <a:lnTo>
                    <a:pt x="403" y="1579"/>
                  </a:lnTo>
                  <a:lnTo>
                    <a:pt x="403" y="1580"/>
                  </a:lnTo>
                  <a:lnTo>
                    <a:pt x="404" y="1580"/>
                  </a:lnTo>
                  <a:lnTo>
                    <a:pt x="404" y="1579"/>
                  </a:lnTo>
                  <a:lnTo>
                    <a:pt x="404" y="1578"/>
                  </a:lnTo>
                  <a:lnTo>
                    <a:pt x="404" y="1577"/>
                  </a:lnTo>
                  <a:lnTo>
                    <a:pt x="404" y="1575"/>
                  </a:lnTo>
                  <a:lnTo>
                    <a:pt x="405" y="1575"/>
                  </a:lnTo>
                  <a:lnTo>
                    <a:pt x="408" y="1577"/>
                  </a:lnTo>
                  <a:lnTo>
                    <a:pt x="410" y="1578"/>
                  </a:lnTo>
                  <a:lnTo>
                    <a:pt x="411" y="1580"/>
                  </a:lnTo>
                  <a:lnTo>
                    <a:pt x="412" y="1580"/>
                  </a:lnTo>
                  <a:lnTo>
                    <a:pt x="413" y="1580"/>
                  </a:lnTo>
                  <a:lnTo>
                    <a:pt x="413" y="1581"/>
                  </a:lnTo>
                  <a:lnTo>
                    <a:pt x="414" y="1582"/>
                  </a:lnTo>
                  <a:lnTo>
                    <a:pt x="414" y="1581"/>
                  </a:lnTo>
                  <a:lnTo>
                    <a:pt x="414" y="1580"/>
                  </a:lnTo>
                  <a:lnTo>
                    <a:pt x="415" y="1579"/>
                  </a:lnTo>
                  <a:lnTo>
                    <a:pt x="420" y="1578"/>
                  </a:lnTo>
                  <a:lnTo>
                    <a:pt x="419" y="1578"/>
                  </a:lnTo>
                  <a:lnTo>
                    <a:pt x="413" y="1579"/>
                  </a:lnTo>
                  <a:lnTo>
                    <a:pt x="412" y="1578"/>
                  </a:lnTo>
                  <a:lnTo>
                    <a:pt x="411" y="1578"/>
                  </a:lnTo>
                  <a:lnTo>
                    <a:pt x="411" y="1577"/>
                  </a:lnTo>
                  <a:lnTo>
                    <a:pt x="411" y="1575"/>
                  </a:lnTo>
                  <a:lnTo>
                    <a:pt x="411" y="1574"/>
                  </a:lnTo>
                  <a:lnTo>
                    <a:pt x="412" y="1574"/>
                  </a:lnTo>
                  <a:lnTo>
                    <a:pt x="413" y="1575"/>
                  </a:lnTo>
                  <a:lnTo>
                    <a:pt x="413" y="1578"/>
                  </a:lnTo>
                  <a:lnTo>
                    <a:pt x="413" y="1577"/>
                  </a:lnTo>
                  <a:lnTo>
                    <a:pt x="413" y="1574"/>
                  </a:lnTo>
                  <a:lnTo>
                    <a:pt x="413" y="1573"/>
                  </a:lnTo>
                  <a:lnTo>
                    <a:pt x="414" y="1572"/>
                  </a:lnTo>
                  <a:lnTo>
                    <a:pt x="415" y="1571"/>
                  </a:lnTo>
                  <a:lnTo>
                    <a:pt x="421" y="1570"/>
                  </a:lnTo>
                  <a:lnTo>
                    <a:pt x="423" y="1570"/>
                  </a:lnTo>
                  <a:lnTo>
                    <a:pt x="424" y="1570"/>
                  </a:lnTo>
                  <a:lnTo>
                    <a:pt x="425" y="1570"/>
                  </a:lnTo>
                  <a:lnTo>
                    <a:pt x="427" y="1570"/>
                  </a:lnTo>
                  <a:lnTo>
                    <a:pt x="428" y="1572"/>
                  </a:lnTo>
                  <a:lnTo>
                    <a:pt x="429" y="1572"/>
                  </a:lnTo>
                  <a:lnTo>
                    <a:pt x="428" y="1571"/>
                  </a:lnTo>
                  <a:lnTo>
                    <a:pt x="427" y="1570"/>
                  </a:lnTo>
                  <a:lnTo>
                    <a:pt x="427" y="1569"/>
                  </a:lnTo>
                  <a:lnTo>
                    <a:pt x="427" y="1567"/>
                  </a:lnTo>
                  <a:lnTo>
                    <a:pt x="425" y="1567"/>
                  </a:lnTo>
                  <a:lnTo>
                    <a:pt x="423" y="1567"/>
                  </a:lnTo>
                  <a:lnTo>
                    <a:pt x="422" y="1569"/>
                  </a:lnTo>
                  <a:lnTo>
                    <a:pt x="416" y="1570"/>
                  </a:lnTo>
                  <a:lnTo>
                    <a:pt x="413" y="1572"/>
                  </a:lnTo>
                  <a:lnTo>
                    <a:pt x="412" y="1572"/>
                  </a:lnTo>
                  <a:lnTo>
                    <a:pt x="410" y="1572"/>
                  </a:lnTo>
                  <a:lnTo>
                    <a:pt x="410" y="1571"/>
                  </a:lnTo>
                  <a:lnTo>
                    <a:pt x="411" y="1571"/>
                  </a:lnTo>
                  <a:lnTo>
                    <a:pt x="410" y="1570"/>
                  </a:lnTo>
                  <a:lnTo>
                    <a:pt x="411" y="1570"/>
                  </a:lnTo>
                  <a:lnTo>
                    <a:pt x="412" y="1567"/>
                  </a:lnTo>
                  <a:lnTo>
                    <a:pt x="418" y="1566"/>
                  </a:lnTo>
                  <a:lnTo>
                    <a:pt x="416" y="1566"/>
                  </a:lnTo>
                  <a:lnTo>
                    <a:pt x="415" y="1566"/>
                  </a:lnTo>
                  <a:lnTo>
                    <a:pt x="412" y="1567"/>
                  </a:lnTo>
                  <a:lnTo>
                    <a:pt x="411" y="1569"/>
                  </a:lnTo>
                  <a:lnTo>
                    <a:pt x="410" y="1569"/>
                  </a:lnTo>
                  <a:lnTo>
                    <a:pt x="408" y="1569"/>
                  </a:lnTo>
                  <a:lnTo>
                    <a:pt x="399" y="1570"/>
                  </a:lnTo>
                  <a:lnTo>
                    <a:pt x="399" y="1569"/>
                  </a:lnTo>
                  <a:lnTo>
                    <a:pt x="399" y="1567"/>
                  </a:lnTo>
                  <a:lnTo>
                    <a:pt x="399" y="1566"/>
                  </a:lnTo>
                  <a:lnTo>
                    <a:pt x="401" y="1565"/>
                  </a:lnTo>
                  <a:lnTo>
                    <a:pt x="402" y="1564"/>
                  </a:lnTo>
                  <a:lnTo>
                    <a:pt x="405" y="1565"/>
                  </a:lnTo>
                  <a:lnTo>
                    <a:pt x="404" y="1564"/>
                  </a:lnTo>
                  <a:lnTo>
                    <a:pt x="404" y="1563"/>
                  </a:lnTo>
                  <a:lnTo>
                    <a:pt x="401" y="1564"/>
                  </a:lnTo>
                  <a:lnTo>
                    <a:pt x="401" y="1563"/>
                  </a:lnTo>
                  <a:lnTo>
                    <a:pt x="399" y="1561"/>
                  </a:lnTo>
                  <a:lnTo>
                    <a:pt x="398" y="1559"/>
                  </a:lnTo>
                  <a:lnTo>
                    <a:pt x="397" y="1559"/>
                  </a:lnTo>
                  <a:lnTo>
                    <a:pt x="398" y="1558"/>
                  </a:lnTo>
                  <a:lnTo>
                    <a:pt x="401" y="1557"/>
                  </a:lnTo>
                  <a:lnTo>
                    <a:pt x="402" y="1556"/>
                  </a:lnTo>
                  <a:lnTo>
                    <a:pt x="403" y="1555"/>
                  </a:lnTo>
                  <a:lnTo>
                    <a:pt x="404" y="1555"/>
                  </a:lnTo>
                  <a:lnTo>
                    <a:pt x="406" y="1554"/>
                  </a:lnTo>
                  <a:lnTo>
                    <a:pt x="407" y="1554"/>
                  </a:lnTo>
                  <a:lnTo>
                    <a:pt x="407" y="1555"/>
                  </a:lnTo>
                  <a:lnTo>
                    <a:pt x="408" y="1556"/>
                  </a:lnTo>
                  <a:lnTo>
                    <a:pt x="410" y="1556"/>
                  </a:lnTo>
                  <a:lnTo>
                    <a:pt x="411" y="1557"/>
                  </a:lnTo>
                  <a:lnTo>
                    <a:pt x="411" y="1558"/>
                  </a:lnTo>
                  <a:lnTo>
                    <a:pt x="411" y="1559"/>
                  </a:lnTo>
                  <a:lnTo>
                    <a:pt x="413" y="1559"/>
                  </a:lnTo>
                  <a:lnTo>
                    <a:pt x="414" y="1558"/>
                  </a:lnTo>
                  <a:lnTo>
                    <a:pt x="415" y="1557"/>
                  </a:lnTo>
                  <a:lnTo>
                    <a:pt x="416" y="1556"/>
                  </a:lnTo>
                  <a:lnTo>
                    <a:pt x="418" y="1556"/>
                  </a:lnTo>
                  <a:lnTo>
                    <a:pt x="420" y="1556"/>
                  </a:lnTo>
                  <a:lnTo>
                    <a:pt x="420" y="1557"/>
                  </a:lnTo>
                  <a:lnTo>
                    <a:pt x="419" y="1557"/>
                  </a:lnTo>
                  <a:lnTo>
                    <a:pt x="419" y="1558"/>
                  </a:lnTo>
                  <a:lnTo>
                    <a:pt x="416" y="1559"/>
                  </a:lnTo>
                  <a:lnTo>
                    <a:pt x="418" y="1559"/>
                  </a:lnTo>
                  <a:lnTo>
                    <a:pt x="421" y="1557"/>
                  </a:lnTo>
                  <a:lnTo>
                    <a:pt x="422" y="1557"/>
                  </a:lnTo>
                  <a:lnTo>
                    <a:pt x="423" y="1556"/>
                  </a:lnTo>
                  <a:lnTo>
                    <a:pt x="424" y="1556"/>
                  </a:lnTo>
                  <a:lnTo>
                    <a:pt x="427" y="1557"/>
                  </a:lnTo>
                  <a:lnTo>
                    <a:pt x="427" y="1558"/>
                  </a:lnTo>
                  <a:lnTo>
                    <a:pt x="428" y="1558"/>
                  </a:lnTo>
                  <a:lnTo>
                    <a:pt x="428" y="1559"/>
                  </a:lnTo>
                  <a:lnTo>
                    <a:pt x="428" y="1561"/>
                  </a:lnTo>
                  <a:lnTo>
                    <a:pt x="428" y="1562"/>
                  </a:lnTo>
                  <a:lnTo>
                    <a:pt x="429" y="1564"/>
                  </a:lnTo>
                  <a:lnTo>
                    <a:pt x="429" y="1565"/>
                  </a:lnTo>
                  <a:lnTo>
                    <a:pt x="430" y="1566"/>
                  </a:lnTo>
                  <a:lnTo>
                    <a:pt x="432" y="1566"/>
                  </a:lnTo>
                  <a:lnTo>
                    <a:pt x="433" y="1567"/>
                  </a:lnTo>
                  <a:lnTo>
                    <a:pt x="436" y="1570"/>
                  </a:lnTo>
                  <a:lnTo>
                    <a:pt x="436" y="1571"/>
                  </a:lnTo>
                  <a:lnTo>
                    <a:pt x="437" y="1571"/>
                  </a:lnTo>
                  <a:lnTo>
                    <a:pt x="438" y="1571"/>
                  </a:lnTo>
                  <a:lnTo>
                    <a:pt x="438" y="1572"/>
                  </a:lnTo>
                  <a:lnTo>
                    <a:pt x="439" y="1573"/>
                  </a:lnTo>
                  <a:lnTo>
                    <a:pt x="439" y="1572"/>
                  </a:lnTo>
                  <a:lnTo>
                    <a:pt x="439" y="1571"/>
                  </a:lnTo>
                  <a:lnTo>
                    <a:pt x="439" y="1570"/>
                  </a:lnTo>
                  <a:lnTo>
                    <a:pt x="437" y="1569"/>
                  </a:lnTo>
                  <a:lnTo>
                    <a:pt x="434" y="1567"/>
                  </a:lnTo>
                  <a:lnTo>
                    <a:pt x="433" y="1566"/>
                  </a:lnTo>
                  <a:lnTo>
                    <a:pt x="431" y="1565"/>
                  </a:lnTo>
                  <a:lnTo>
                    <a:pt x="430" y="1563"/>
                  </a:lnTo>
                  <a:lnTo>
                    <a:pt x="429" y="1563"/>
                  </a:lnTo>
                  <a:lnTo>
                    <a:pt x="429" y="1562"/>
                  </a:lnTo>
                  <a:lnTo>
                    <a:pt x="429" y="1561"/>
                  </a:lnTo>
                  <a:lnTo>
                    <a:pt x="430" y="1561"/>
                  </a:lnTo>
                  <a:lnTo>
                    <a:pt x="430" y="1559"/>
                  </a:lnTo>
                  <a:lnTo>
                    <a:pt x="429" y="1559"/>
                  </a:lnTo>
                  <a:lnTo>
                    <a:pt x="429" y="1558"/>
                  </a:lnTo>
                  <a:lnTo>
                    <a:pt x="429" y="1557"/>
                  </a:lnTo>
                  <a:lnTo>
                    <a:pt x="428" y="1557"/>
                  </a:lnTo>
                  <a:lnTo>
                    <a:pt x="427" y="1557"/>
                  </a:lnTo>
                  <a:lnTo>
                    <a:pt x="425" y="1555"/>
                  </a:lnTo>
                  <a:lnTo>
                    <a:pt x="424" y="1554"/>
                  </a:lnTo>
                  <a:lnTo>
                    <a:pt x="423" y="1554"/>
                  </a:lnTo>
                  <a:lnTo>
                    <a:pt x="424" y="1554"/>
                  </a:lnTo>
                  <a:lnTo>
                    <a:pt x="424" y="1555"/>
                  </a:lnTo>
                  <a:lnTo>
                    <a:pt x="423" y="1555"/>
                  </a:lnTo>
                  <a:lnTo>
                    <a:pt x="422" y="1555"/>
                  </a:lnTo>
                  <a:lnTo>
                    <a:pt x="422" y="1554"/>
                  </a:lnTo>
                  <a:lnTo>
                    <a:pt x="423" y="1553"/>
                  </a:lnTo>
                  <a:lnTo>
                    <a:pt x="424" y="1550"/>
                  </a:lnTo>
                  <a:lnTo>
                    <a:pt x="425" y="1550"/>
                  </a:lnTo>
                  <a:lnTo>
                    <a:pt x="425" y="1549"/>
                  </a:lnTo>
                  <a:lnTo>
                    <a:pt x="427" y="1549"/>
                  </a:lnTo>
                  <a:lnTo>
                    <a:pt x="428" y="1549"/>
                  </a:lnTo>
                  <a:lnTo>
                    <a:pt x="429" y="1550"/>
                  </a:lnTo>
                  <a:lnTo>
                    <a:pt x="428" y="1553"/>
                  </a:lnTo>
                  <a:lnTo>
                    <a:pt x="429" y="1553"/>
                  </a:lnTo>
                  <a:lnTo>
                    <a:pt x="429" y="1554"/>
                  </a:lnTo>
                  <a:lnTo>
                    <a:pt x="431" y="1555"/>
                  </a:lnTo>
                  <a:lnTo>
                    <a:pt x="432" y="1556"/>
                  </a:lnTo>
                  <a:lnTo>
                    <a:pt x="433" y="1556"/>
                  </a:lnTo>
                  <a:lnTo>
                    <a:pt x="433" y="1557"/>
                  </a:lnTo>
                  <a:lnTo>
                    <a:pt x="432" y="1558"/>
                  </a:lnTo>
                  <a:lnTo>
                    <a:pt x="433" y="1558"/>
                  </a:lnTo>
                  <a:lnTo>
                    <a:pt x="433" y="1559"/>
                  </a:lnTo>
                  <a:lnTo>
                    <a:pt x="433" y="1561"/>
                  </a:lnTo>
                  <a:lnTo>
                    <a:pt x="433" y="1562"/>
                  </a:lnTo>
                  <a:lnTo>
                    <a:pt x="434" y="1561"/>
                  </a:lnTo>
                  <a:lnTo>
                    <a:pt x="437" y="1563"/>
                  </a:lnTo>
                  <a:lnTo>
                    <a:pt x="438" y="1564"/>
                  </a:lnTo>
                  <a:lnTo>
                    <a:pt x="438" y="1563"/>
                  </a:lnTo>
                  <a:lnTo>
                    <a:pt x="438" y="1562"/>
                  </a:lnTo>
                  <a:lnTo>
                    <a:pt x="437" y="1562"/>
                  </a:lnTo>
                  <a:lnTo>
                    <a:pt x="436" y="1561"/>
                  </a:lnTo>
                  <a:lnTo>
                    <a:pt x="439" y="1562"/>
                  </a:lnTo>
                  <a:lnTo>
                    <a:pt x="440" y="1562"/>
                  </a:lnTo>
                  <a:lnTo>
                    <a:pt x="440" y="1563"/>
                  </a:lnTo>
                  <a:lnTo>
                    <a:pt x="441" y="1564"/>
                  </a:lnTo>
                  <a:lnTo>
                    <a:pt x="442" y="1564"/>
                  </a:lnTo>
                  <a:lnTo>
                    <a:pt x="442" y="1565"/>
                  </a:lnTo>
                  <a:lnTo>
                    <a:pt x="440" y="1562"/>
                  </a:lnTo>
                  <a:lnTo>
                    <a:pt x="438" y="1561"/>
                  </a:lnTo>
                  <a:lnTo>
                    <a:pt x="437" y="1559"/>
                  </a:lnTo>
                  <a:lnTo>
                    <a:pt x="436" y="1558"/>
                  </a:lnTo>
                  <a:lnTo>
                    <a:pt x="436" y="1557"/>
                  </a:lnTo>
                  <a:lnTo>
                    <a:pt x="441" y="1557"/>
                  </a:lnTo>
                  <a:lnTo>
                    <a:pt x="441" y="1556"/>
                  </a:lnTo>
                  <a:lnTo>
                    <a:pt x="439" y="1556"/>
                  </a:lnTo>
                  <a:lnTo>
                    <a:pt x="438" y="1556"/>
                  </a:lnTo>
                  <a:lnTo>
                    <a:pt x="438" y="1555"/>
                  </a:lnTo>
                  <a:lnTo>
                    <a:pt x="439" y="1554"/>
                  </a:lnTo>
                  <a:lnTo>
                    <a:pt x="437" y="1555"/>
                  </a:lnTo>
                  <a:lnTo>
                    <a:pt x="434" y="1556"/>
                  </a:lnTo>
                  <a:lnTo>
                    <a:pt x="433" y="1556"/>
                  </a:lnTo>
                  <a:lnTo>
                    <a:pt x="433" y="1555"/>
                  </a:lnTo>
                  <a:lnTo>
                    <a:pt x="436" y="1555"/>
                  </a:lnTo>
                  <a:lnTo>
                    <a:pt x="437" y="1554"/>
                  </a:lnTo>
                  <a:lnTo>
                    <a:pt x="436" y="1553"/>
                  </a:lnTo>
                  <a:lnTo>
                    <a:pt x="432" y="1554"/>
                  </a:lnTo>
                  <a:lnTo>
                    <a:pt x="431" y="1554"/>
                  </a:lnTo>
                  <a:lnTo>
                    <a:pt x="430" y="1553"/>
                  </a:lnTo>
                  <a:lnTo>
                    <a:pt x="431" y="1552"/>
                  </a:lnTo>
                  <a:lnTo>
                    <a:pt x="430" y="1552"/>
                  </a:lnTo>
                  <a:lnTo>
                    <a:pt x="430" y="1550"/>
                  </a:lnTo>
                  <a:lnTo>
                    <a:pt x="429" y="1549"/>
                  </a:lnTo>
                  <a:lnTo>
                    <a:pt x="429" y="1548"/>
                  </a:lnTo>
                  <a:lnTo>
                    <a:pt x="430" y="1548"/>
                  </a:lnTo>
                  <a:lnTo>
                    <a:pt x="431" y="1548"/>
                  </a:lnTo>
                  <a:lnTo>
                    <a:pt x="431" y="1549"/>
                  </a:lnTo>
                  <a:lnTo>
                    <a:pt x="432" y="1549"/>
                  </a:lnTo>
                  <a:lnTo>
                    <a:pt x="432" y="1550"/>
                  </a:lnTo>
                  <a:lnTo>
                    <a:pt x="433" y="1550"/>
                  </a:lnTo>
                  <a:lnTo>
                    <a:pt x="433" y="1549"/>
                  </a:lnTo>
                  <a:lnTo>
                    <a:pt x="432" y="1549"/>
                  </a:lnTo>
                  <a:lnTo>
                    <a:pt x="433" y="1549"/>
                  </a:lnTo>
                  <a:lnTo>
                    <a:pt x="432" y="1548"/>
                  </a:lnTo>
                  <a:lnTo>
                    <a:pt x="431" y="1547"/>
                  </a:lnTo>
                  <a:lnTo>
                    <a:pt x="439" y="1548"/>
                  </a:lnTo>
                  <a:lnTo>
                    <a:pt x="441" y="1549"/>
                  </a:lnTo>
                  <a:lnTo>
                    <a:pt x="440" y="1548"/>
                  </a:lnTo>
                  <a:lnTo>
                    <a:pt x="439" y="1547"/>
                  </a:lnTo>
                  <a:lnTo>
                    <a:pt x="439" y="1546"/>
                  </a:lnTo>
                  <a:lnTo>
                    <a:pt x="440" y="1545"/>
                  </a:lnTo>
                  <a:lnTo>
                    <a:pt x="446" y="1544"/>
                  </a:lnTo>
                  <a:lnTo>
                    <a:pt x="448" y="1544"/>
                  </a:lnTo>
                  <a:lnTo>
                    <a:pt x="447" y="1544"/>
                  </a:lnTo>
                  <a:lnTo>
                    <a:pt x="441" y="1544"/>
                  </a:lnTo>
                  <a:lnTo>
                    <a:pt x="440" y="1544"/>
                  </a:lnTo>
                  <a:lnTo>
                    <a:pt x="440" y="1542"/>
                  </a:lnTo>
                  <a:lnTo>
                    <a:pt x="439" y="1541"/>
                  </a:lnTo>
                  <a:lnTo>
                    <a:pt x="438" y="1539"/>
                  </a:lnTo>
                  <a:lnTo>
                    <a:pt x="437" y="1539"/>
                  </a:lnTo>
                  <a:lnTo>
                    <a:pt x="438" y="1538"/>
                  </a:lnTo>
                  <a:lnTo>
                    <a:pt x="442" y="1537"/>
                  </a:lnTo>
                  <a:lnTo>
                    <a:pt x="444" y="1537"/>
                  </a:lnTo>
                  <a:lnTo>
                    <a:pt x="444" y="1536"/>
                  </a:lnTo>
                  <a:lnTo>
                    <a:pt x="442" y="1536"/>
                  </a:lnTo>
                  <a:lnTo>
                    <a:pt x="442" y="1534"/>
                  </a:lnTo>
                  <a:lnTo>
                    <a:pt x="441" y="1534"/>
                  </a:lnTo>
                  <a:lnTo>
                    <a:pt x="441" y="1533"/>
                  </a:lnTo>
                  <a:lnTo>
                    <a:pt x="441" y="1532"/>
                  </a:lnTo>
                  <a:lnTo>
                    <a:pt x="442" y="1532"/>
                  </a:lnTo>
                  <a:lnTo>
                    <a:pt x="444" y="1532"/>
                  </a:lnTo>
                  <a:lnTo>
                    <a:pt x="444" y="1531"/>
                  </a:lnTo>
                  <a:lnTo>
                    <a:pt x="445" y="1531"/>
                  </a:lnTo>
                  <a:lnTo>
                    <a:pt x="446" y="1531"/>
                  </a:lnTo>
                  <a:lnTo>
                    <a:pt x="446" y="1532"/>
                  </a:lnTo>
                  <a:lnTo>
                    <a:pt x="447" y="1533"/>
                  </a:lnTo>
                  <a:lnTo>
                    <a:pt x="447" y="1532"/>
                  </a:lnTo>
                  <a:lnTo>
                    <a:pt x="448" y="1531"/>
                  </a:lnTo>
                  <a:lnTo>
                    <a:pt x="449" y="1532"/>
                  </a:lnTo>
                  <a:lnTo>
                    <a:pt x="449" y="1531"/>
                  </a:lnTo>
                  <a:lnTo>
                    <a:pt x="449" y="1530"/>
                  </a:lnTo>
                  <a:lnTo>
                    <a:pt x="450" y="1529"/>
                  </a:lnTo>
                  <a:lnTo>
                    <a:pt x="451" y="1530"/>
                  </a:lnTo>
                  <a:lnTo>
                    <a:pt x="453" y="1532"/>
                  </a:lnTo>
                  <a:lnTo>
                    <a:pt x="453" y="1533"/>
                  </a:lnTo>
                  <a:lnTo>
                    <a:pt x="454" y="1534"/>
                  </a:lnTo>
                  <a:lnTo>
                    <a:pt x="453" y="1534"/>
                  </a:lnTo>
                  <a:lnTo>
                    <a:pt x="453" y="1536"/>
                  </a:lnTo>
                  <a:lnTo>
                    <a:pt x="451" y="1537"/>
                  </a:lnTo>
                  <a:lnTo>
                    <a:pt x="453" y="1539"/>
                  </a:lnTo>
                  <a:lnTo>
                    <a:pt x="453" y="1537"/>
                  </a:lnTo>
                  <a:lnTo>
                    <a:pt x="454" y="1537"/>
                  </a:lnTo>
                  <a:lnTo>
                    <a:pt x="455" y="1537"/>
                  </a:lnTo>
                  <a:lnTo>
                    <a:pt x="456" y="1534"/>
                  </a:lnTo>
                  <a:lnTo>
                    <a:pt x="461" y="1534"/>
                  </a:lnTo>
                  <a:lnTo>
                    <a:pt x="462" y="1532"/>
                  </a:lnTo>
                  <a:lnTo>
                    <a:pt x="461" y="1533"/>
                  </a:lnTo>
                  <a:lnTo>
                    <a:pt x="459" y="1533"/>
                  </a:lnTo>
                  <a:lnTo>
                    <a:pt x="456" y="1533"/>
                  </a:lnTo>
                  <a:lnTo>
                    <a:pt x="456" y="1534"/>
                  </a:lnTo>
                  <a:lnTo>
                    <a:pt x="455" y="1534"/>
                  </a:lnTo>
                  <a:lnTo>
                    <a:pt x="455" y="1533"/>
                  </a:lnTo>
                  <a:lnTo>
                    <a:pt x="454" y="1532"/>
                  </a:lnTo>
                  <a:lnTo>
                    <a:pt x="455" y="1531"/>
                  </a:lnTo>
                  <a:lnTo>
                    <a:pt x="462" y="1529"/>
                  </a:lnTo>
                  <a:lnTo>
                    <a:pt x="462" y="1528"/>
                  </a:lnTo>
                  <a:lnTo>
                    <a:pt x="462" y="1529"/>
                  </a:lnTo>
                  <a:lnTo>
                    <a:pt x="458" y="1529"/>
                  </a:lnTo>
                  <a:lnTo>
                    <a:pt x="457" y="1529"/>
                  </a:lnTo>
                  <a:lnTo>
                    <a:pt x="456" y="1528"/>
                  </a:lnTo>
                  <a:lnTo>
                    <a:pt x="456" y="1529"/>
                  </a:lnTo>
                  <a:lnTo>
                    <a:pt x="457" y="1529"/>
                  </a:lnTo>
                  <a:lnTo>
                    <a:pt x="457" y="1530"/>
                  </a:lnTo>
                  <a:lnTo>
                    <a:pt x="455" y="1530"/>
                  </a:lnTo>
                  <a:lnTo>
                    <a:pt x="454" y="1529"/>
                  </a:lnTo>
                  <a:lnTo>
                    <a:pt x="454" y="1528"/>
                  </a:lnTo>
                  <a:lnTo>
                    <a:pt x="454" y="1527"/>
                  </a:lnTo>
                  <a:lnTo>
                    <a:pt x="455" y="1527"/>
                  </a:lnTo>
                  <a:lnTo>
                    <a:pt x="456" y="1527"/>
                  </a:lnTo>
                  <a:lnTo>
                    <a:pt x="456" y="1525"/>
                  </a:lnTo>
                  <a:lnTo>
                    <a:pt x="457" y="1525"/>
                  </a:lnTo>
                  <a:lnTo>
                    <a:pt x="458" y="1524"/>
                  </a:lnTo>
                  <a:lnTo>
                    <a:pt x="459" y="1524"/>
                  </a:lnTo>
                  <a:lnTo>
                    <a:pt x="459" y="1525"/>
                  </a:lnTo>
                  <a:lnTo>
                    <a:pt x="459" y="1527"/>
                  </a:lnTo>
                  <a:lnTo>
                    <a:pt x="461" y="1525"/>
                  </a:lnTo>
                  <a:lnTo>
                    <a:pt x="462" y="1524"/>
                  </a:lnTo>
                  <a:lnTo>
                    <a:pt x="462" y="1523"/>
                  </a:lnTo>
                  <a:lnTo>
                    <a:pt x="463" y="1523"/>
                  </a:lnTo>
                  <a:lnTo>
                    <a:pt x="464" y="1524"/>
                  </a:lnTo>
                  <a:lnTo>
                    <a:pt x="464" y="1525"/>
                  </a:lnTo>
                  <a:lnTo>
                    <a:pt x="464" y="1523"/>
                  </a:lnTo>
                  <a:lnTo>
                    <a:pt x="463" y="1523"/>
                  </a:lnTo>
                  <a:lnTo>
                    <a:pt x="463" y="1522"/>
                  </a:lnTo>
                  <a:lnTo>
                    <a:pt x="462" y="1522"/>
                  </a:lnTo>
                  <a:lnTo>
                    <a:pt x="463" y="1522"/>
                  </a:lnTo>
                  <a:lnTo>
                    <a:pt x="463" y="1521"/>
                  </a:lnTo>
                  <a:lnTo>
                    <a:pt x="465" y="1521"/>
                  </a:lnTo>
                  <a:lnTo>
                    <a:pt x="466" y="1520"/>
                  </a:lnTo>
                  <a:lnTo>
                    <a:pt x="467" y="1520"/>
                  </a:lnTo>
                  <a:lnTo>
                    <a:pt x="467" y="1521"/>
                  </a:lnTo>
                  <a:lnTo>
                    <a:pt x="468" y="1522"/>
                  </a:lnTo>
                  <a:lnTo>
                    <a:pt x="470" y="1523"/>
                  </a:lnTo>
                  <a:lnTo>
                    <a:pt x="470" y="1524"/>
                  </a:lnTo>
                  <a:lnTo>
                    <a:pt x="470" y="1525"/>
                  </a:lnTo>
                  <a:lnTo>
                    <a:pt x="470" y="1527"/>
                  </a:lnTo>
                  <a:lnTo>
                    <a:pt x="472" y="1529"/>
                  </a:lnTo>
                  <a:lnTo>
                    <a:pt x="473" y="1530"/>
                  </a:lnTo>
                  <a:lnTo>
                    <a:pt x="474" y="1531"/>
                  </a:lnTo>
                  <a:lnTo>
                    <a:pt x="473" y="1533"/>
                  </a:lnTo>
                  <a:lnTo>
                    <a:pt x="473" y="1534"/>
                  </a:lnTo>
                  <a:lnTo>
                    <a:pt x="471" y="1537"/>
                  </a:lnTo>
                  <a:lnTo>
                    <a:pt x="472" y="1537"/>
                  </a:lnTo>
                  <a:lnTo>
                    <a:pt x="473" y="1536"/>
                  </a:lnTo>
                  <a:lnTo>
                    <a:pt x="474" y="1534"/>
                  </a:lnTo>
                  <a:lnTo>
                    <a:pt x="475" y="1534"/>
                  </a:lnTo>
                  <a:lnTo>
                    <a:pt x="475" y="1536"/>
                  </a:lnTo>
                  <a:lnTo>
                    <a:pt x="477" y="1537"/>
                  </a:lnTo>
                  <a:lnTo>
                    <a:pt x="480" y="1537"/>
                  </a:lnTo>
                  <a:lnTo>
                    <a:pt x="481" y="1537"/>
                  </a:lnTo>
                  <a:lnTo>
                    <a:pt x="481" y="1538"/>
                  </a:lnTo>
                  <a:lnTo>
                    <a:pt x="481" y="1540"/>
                  </a:lnTo>
                  <a:lnTo>
                    <a:pt x="481" y="1539"/>
                  </a:lnTo>
                  <a:lnTo>
                    <a:pt x="481" y="1538"/>
                  </a:lnTo>
                  <a:lnTo>
                    <a:pt x="482" y="1538"/>
                  </a:lnTo>
                  <a:lnTo>
                    <a:pt x="481" y="1537"/>
                  </a:lnTo>
                  <a:lnTo>
                    <a:pt x="481" y="1536"/>
                  </a:lnTo>
                  <a:lnTo>
                    <a:pt x="476" y="1534"/>
                  </a:lnTo>
                  <a:lnTo>
                    <a:pt x="475" y="1533"/>
                  </a:lnTo>
                  <a:lnTo>
                    <a:pt x="475" y="1532"/>
                  </a:lnTo>
                  <a:lnTo>
                    <a:pt x="476" y="1532"/>
                  </a:lnTo>
                  <a:lnTo>
                    <a:pt x="476" y="1531"/>
                  </a:lnTo>
                  <a:lnTo>
                    <a:pt x="479" y="1530"/>
                  </a:lnTo>
                  <a:lnTo>
                    <a:pt x="482" y="1529"/>
                  </a:lnTo>
                  <a:lnTo>
                    <a:pt x="483" y="1530"/>
                  </a:lnTo>
                  <a:lnTo>
                    <a:pt x="484" y="1531"/>
                  </a:lnTo>
                  <a:lnTo>
                    <a:pt x="484" y="1530"/>
                  </a:lnTo>
                  <a:lnTo>
                    <a:pt x="485" y="1530"/>
                  </a:lnTo>
                  <a:lnTo>
                    <a:pt x="487" y="1530"/>
                  </a:lnTo>
                  <a:lnTo>
                    <a:pt x="488" y="1530"/>
                  </a:lnTo>
                  <a:lnTo>
                    <a:pt x="488" y="1531"/>
                  </a:lnTo>
                  <a:lnTo>
                    <a:pt x="489" y="1531"/>
                  </a:lnTo>
                  <a:lnTo>
                    <a:pt x="492" y="1530"/>
                  </a:lnTo>
                  <a:lnTo>
                    <a:pt x="493" y="1531"/>
                  </a:lnTo>
                  <a:lnTo>
                    <a:pt x="494" y="1531"/>
                  </a:lnTo>
                  <a:lnTo>
                    <a:pt x="494" y="1532"/>
                  </a:lnTo>
                  <a:lnTo>
                    <a:pt x="496" y="1531"/>
                  </a:lnTo>
                  <a:lnTo>
                    <a:pt x="496" y="1530"/>
                  </a:lnTo>
                  <a:lnTo>
                    <a:pt x="497" y="1530"/>
                  </a:lnTo>
                  <a:lnTo>
                    <a:pt x="498" y="1529"/>
                  </a:lnTo>
                  <a:lnTo>
                    <a:pt x="494" y="1529"/>
                  </a:lnTo>
                  <a:lnTo>
                    <a:pt x="493" y="1528"/>
                  </a:lnTo>
                  <a:lnTo>
                    <a:pt x="493" y="1527"/>
                  </a:lnTo>
                  <a:lnTo>
                    <a:pt x="494" y="1525"/>
                  </a:lnTo>
                  <a:lnTo>
                    <a:pt x="496" y="1524"/>
                  </a:lnTo>
                  <a:lnTo>
                    <a:pt x="498" y="1524"/>
                  </a:lnTo>
                  <a:lnTo>
                    <a:pt x="497" y="1524"/>
                  </a:lnTo>
                  <a:lnTo>
                    <a:pt x="496" y="1523"/>
                  </a:lnTo>
                  <a:lnTo>
                    <a:pt x="497" y="1523"/>
                  </a:lnTo>
                  <a:lnTo>
                    <a:pt x="497" y="1522"/>
                  </a:lnTo>
                  <a:lnTo>
                    <a:pt x="498" y="1522"/>
                  </a:lnTo>
                  <a:lnTo>
                    <a:pt x="496" y="1522"/>
                  </a:lnTo>
                  <a:lnTo>
                    <a:pt x="494" y="1522"/>
                  </a:lnTo>
                  <a:lnTo>
                    <a:pt x="494" y="1523"/>
                  </a:lnTo>
                  <a:lnTo>
                    <a:pt x="493" y="1523"/>
                  </a:lnTo>
                  <a:lnTo>
                    <a:pt x="492" y="1523"/>
                  </a:lnTo>
                  <a:lnTo>
                    <a:pt x="492" y="1524"/>
                  </a:lnTo>
                  <a:lnTo>
                    <a:pt x="491" y="1524"/>
                  </a:lnTo>
                  <a:lnTo>
                    <a:pt x="491" y="1523"/>
                  </a:lnTo>
                  <a:lnTo>
                    <a:pt x="492" y="1523"/>
                  </a:lnTo>
                  <a:lnTo>
                    <a:pt x="492" y="1522"/>
                  </a:lnTo>
                  <a:lnTo>
                    <a:pt x="492" y="1521"/>
                  </a:lnTo>
                  <a:lnTo>
                    <a:pt x="493" y="1521"/>
                  </a:lnTo>
                  <a:lnTo>
                    <a:pt x="494" y="1520"/>
                  </a:lnTo>
                  <a:lnTo>
                    <a:pt x="496" y="1520"/>
                  </a:lnTo>
                  <a:lnTo>
                    <a:pt x="496" y="1519"/>
                  </a:lnTo>
                  <a:lnTo>
                    <a:pt x="497" y="1517"/>
                  </a:lnTo>
                  <a:lnTo>
                    <a:pt x="500" y="1515"/>
                  </a:lnTo>
                  <a:lnTo>
                    <a:pt x="501" y="1515"/>
                  </a:lnTo>
                  <a:lnTo>
                    <a:pt x="501" y="1516"/>
                  </a:lnTo>
                  <a:lnTo>
                    <a:pt x="502" y="1516"/>
                  </a:lnTo>
                  <a:lnTo>
                    <a:pt x="503" y="1515"/>
                  </a:lnTo>
                  <a:lnTo>
                    <a:pt x="505" y="1514"/>
                  </a:lnTo>
                  <a:lnTo>
                    <a:pt x="506" y="1513"/>
                  </a:lnTo>
                  <a:lnTo>
                    <a:pt x="506" y="1512"/>
                  </a:lnTo>
                  <a:lnTo>
                    <a:pt x="508" y="1512"/>
                  </a:lnTo>
                  <a:lnTo>
                    <a:pt x="510" y="1512"/>
                  </a:lnTo>
                  <a:lnTo>
                    <a:pt x="510" y="1511"/>
                  </a:lnTo>
                  <a:lnTo>
                    <a:pt x="511" y="1511"/>
                  </a:lnTo>
                  <a:lnTo>
                    <a:pt x="510" y="1510"/>
                  </a:lnTo>
                  <a:lnTo>
                    <a:pt x="510" y="1508"/>
                  </a:lnTo>
                  <a:lnTo>
                    <a:pt x="509" y="1507"/>
                  </a:lnTo>
                  <a:lnTo>
                    <a:pt x="508" y="1507"/>
                  </a:lnTo>
                  <a:lnTo>
                    <a:pt x="507" y="1507"/>
                  </a:lnTo>
                  <a:lnTo>
                    <a:pt x="506" y="1507"/>
                  </a:lnTo>
                  <a:lnTo>
                    <a:pt x="502" y="1507"/>
                  </a:lnTo>
                  <a:lnTo>
                    <a:pt x="501" y="1507"/>
                  </a:lnTo>
                  <a:lnTo>
                    <a:pt x="501" y="1506"/>
                  </a:lnTo>
                  <a:lnTo>
                    <a:pt x="501" y="1505"/>
                  </a:lnTo>
                  <a:lnTo>
                    <a:pt x="502" y="1505"/>
                  </a:lnTo>
                  <a:lnTo>
                    <a:pt x="503" y="1504"/>
                  </a:lnTo>
                  <a:lnTo>
                    <a:pt x="505" y="1504"/>
                  </a:lnTo>
                  <a:lnTo>
                    <a:pt x="505" y="1503"/>
                  </a:lnTo>
                  <a:lnTo>
                    <a:pt x="507" y="1502"/>
                  </a:lnTo>
                  <a:lnTo>
                    <a:pt x="510" y="1500"/>
                  </a:lnTo>
                  <a:lnTo>
                    <a:pt x="510" y="1499"/>
                  </a:lnTo>
                  <a:lnTo>
                    <a:pt x="511" y="1499"/>
                  </a:lnTo>
                  <a:lnTo>
                    <a:pt x="511" y="1498"/>
                  </a:lnTo>
                  <a:lnTo>
                    <a:pt x="510" y="1498"/>
                  </a:lnTo>
                  <a:lnTo>
                    <a:pt x="510" y="1497"/>
                  </a:lnTo>
                  <a:lnTo>
                    <a:pt x="508" y="1498"/>
                  </a:lnTo>
                  <a:lnTo>
                    <a:pt x="506" y="1497"/>
                  </a:lnTo>
                  <a:lnTo>
                    <a:pt x="506" y="1496"/>
                  </a:lnTo>
                  <a:lnTo>
                    <a:pt x="506" y="1495"/>
                  </a:lnTo>
                  <a:lnTo>
                    <a:pt x="508" y="1494"/>
                  </a:lnTo>
                  <a:lnTo>
                    <a:pt x="508" y="1492"/>
                  </a:lnTo>
                  <a:lnTo>
                    <a:pt x="507" y="1494"/>
                  </a:lnTo>
                  <a:lnTo>
                    <a:pt x="505" y="1495"/>
                  </a:lnTo>
                  <a:lnTo>
                    <a:pt x="505" y="1498"/>
                  </a:lnTo>
                  <a:lnTo>
                    <a:pt x="503" y="1499"/>
                  </a:lnTo>
                  <a:lnTo>
                    <a:pt x="499" y="1502"/>
                  </a:lnTo>
                  <a:lnTo>
                    <a:pt x="498" y="1503"/>
                  </a:lnTo>
                  <a:lnTo>
                    <a:pt x="497" y="1504"/>
                  </a:lnTo>
                  <a:lnTo>
                    <a:pt x="497" y="1505"/>
                  </a:lnTo>
                  <a:lnTo>
                    <a:pt x="496" y="1506"/>
                  </a:lnTo>
                  <a:lnTo>
                    <a:pt x="492" y="1506"/>
                  </a:lnTo>
                  <a:lnTo>
                    <a:pt x="492" y="1507"/>
                  </a:lnTo>
                  <a:lnTo>
                    <a:pt x="491" y="1508"/>
                  </a:lnTo>
                  <a:lnTo>
                    <a:pt x="489" y="1510"/>
                  </a:lnTo>
                  <a:lnTo>
                    <a:pt x="490" y="1510"/>
                  </a:lnTo>
                  <a:lnTo>
                    <a:pt x="492" y="1508"/>
                  </a:lnTo>
                  <a:lnTo>
                    <a:pt x="493" y="1507"/>
                  </a:lnTo>
                  <a:lnTo>
                    <a:pt x="497" y="1505"/>
                  </a:lnTo>
                  <a:lnTo>
                    <a:pt x="498" y="1505"/>
                  </a:lnTo>
                  <a:lnTo>
                    <a:pt x="499" y="1506"/>
                  </a:lnTo>
                  <a:lnTo>
                    <a:pt x="500" y="1506"/>
                  </a:lnTo>
                  <a:lnTo>
                    <a:pt x="501" y="1507"/>
                  </a:lnTo>
                  <a:lnTo>
                    <a:pt x="501" y="1508"/>
                  </a:lnTo>
                  <a:lnTo>
                    <a:pt x="500" y="1510"/>
                  </a:lnTo>
                  <a:lnTo>
                    <a:pt x="499" y="1510"/>
                  </a:lnTo>
                  <a:lnTo>
                    <a:pt x="499" y="1511"/>
                  </a:lnTo>
                  <a:lnTo>
                    <a:pt x="499" y="1512"/>
                  </a:lnTo>
                  <a:lnTo>
                    <a:pt x="499" y="1513"/>
                  </a:lnTo>
                  <a:lnTo>
                    <a:pt x="498" y="1513"/>
                  </a:lnTo>
                  <a:lnTo>
                    <a:pt x="497" y="1514"/>
                  </a:lnTo>
                  <a:lnTo>
                    <a:pt x="494" y="1515"/>
                  </a:lnTo>
                  <a:lnTo>
                    <a:pt x="493" y="1516"/>
                  </a:lnTo>
                  <a:lnTo>
                    <a:pt x="491" y="1516"/>
                  </a:lnTo>
                  <a:lnTo>
                    <a:pt x="491" y="1517"/>
                  </a:lnTo>
                  <a:lnTo>
                    <a:pt x="490" y="1517"/>
                  </a:lnTo>
                  <a:lnTo>
                    <a:pt x="490" y="1520"/>
                  </a:lnTo>
                  <a:lnTo>
                    <a:pt x="489" y="1521"/>
                  </a:lnTo>
                  <a:lnTo>
                    <a:pt x="488" y="1521"/>
                  </a:lnTo>
                  <a:lnTo>
                    <a:pt x="485" y="1523"/>
                  </a:lnTo>
                  <a:lnTo>
                    <a:pt x="484" y="1523"/>
                  </a:lnTo>
                  <a:lnTo>
                    <a:pt x="483" y="1523"/>
                  </a:lnTo>
                  <a:lnTo>
                    <a:pt x="483" y="1524"/>
                  </a:lnTo>
                  <a:lnTo>
                    <a:pt x="482" y="1524"/>
                  </a:lnTo>
                  <a:lnTo>
                    <a:pt x="481" y="1524"/>
                  </a:lnTo>
                  <a:lnTo>
                    <a:pt x="480" y="1524"/>
                  </a:lnTo>
                  <a:lnTo>
                    <a:pt x="480" y="1525"/>
                  </a:lnTo>
                  <a:lnTo>
                    <a:pt x="479" y="1525"/>
                  </a:lnTo>
                  <a:lnTo>
                    <a:pt x="476" y="1527"/>
                  </a:lnTo>
                  <a:lnTo>
                    <a:pt x="475" y="1528"/>
                  </a:lnTo>
                  <a:lnTo>
                    <a:pt x="474" y="1528"/>
                  </a:lnTo>
                  <a:lnTo>
                    <a:pt x="474" y="1527"/>
                  </a:lnTo>
                  <a:lnTo>
                    <a:pt x="473" y="1527"/>
                  </a:lnTo>
                  <a:lnTo>
                    <a:pt x="472" y="1525"/>
                  </a:lnTo>
                  <a:lnTo>
                    <a:pt x="472" y="1524"/>
                  </a:lnTo>
                  <a:lnTo>
                    <a:pt x="472" y="1523"/>
                  </a:lnTo>
                  <a:lnTo>
                    <a:pt x="472" y="1522"/>
                  </a:lnTo>
                  <a:lnTo>
                    <a:pt x="471" y="1522"/>
                  </a:lnTo>
                  <a:lnTo>
                    <a:pt x="470" y="1521"/>
                  </a:lnTo>
                  <a:lnTo>
                    <a:pt x="470" y="1520"/>
                  </a:lnTo>
                  <a:lnTo>
                    <a:pt x="471" y="1520"/>
                  </a:lnTo>
                  <a:lnTo>
                    <a:pt x="471" y="1519"/>
                  </a:lnTo>
                  <a:lnTo>
                    <a:pt x="470" y="1519"/>
                  </a:lnTo>
                  <a:lnTo>
                    <a:pt x="470" y="1517"/>
                  </a:lnTo>
                  <a:lnTo>
                    <a:pt x="470" y="1516"/>
                  </a:lnTo>
                  <a:lnTo>
                    <a:pt x="471" y="1516"/>
                  </a:lnTo>
                  <a:lnTo>
                    <a:pt x="473" y="1515"/>
                  </a:lnTo>
                  <a:lnTo>
                    <a:pt x="474" y="1515"/>
                  </a:lnTo>
                  <a:lnTo>
                    <a:pt x="475" y="1514"/>
                  </a:lnTo>
                  <a:lnTo>
                    <a:pt x="476" y="1513"/>
                  </a:lnTo>
                  <a:lnTo>
                    <a:pt x="477" y="1512"/>
                  </a:lnTo>
                  <a:lnTo>
                    <a:pt x="476" y="1513"/>
                  </a:lnTo>
                  <a:lnTo>
                    <a:pt x="475" y="1513"/>
                  </a:lnTo>
                  <a:lnTo>
                    <a:pt x="475" y="1514"/>
                  </a:lnTo>
                  <a:lnTo>
                    <a:pt x="475" y="1513"/>
                  </a:lnTo>
                  <a:lnTo>
                    <a:pt x="475" y="1512"/>
                  </a:lnTo>
                  <a:lnTo>
                    <a:pt x="474" y="1512"/>
                  </a:lnTo>
                  <a:lnTo>
                    <a:pt x="473" y="1513"/>
                  </a:lnTo>
                  <a:lnTo>
                    <a:pt x="472" y="1513"/>
                  </a:lnTo>
                  <a:lnTo>
                    <a:pt x="471" y="1514"/>
                  </a:lnTo>
                  <a:lnTo>
                    <a:pt x="470" y="1515"/>
                  </a:lnTo>
                  <a:lnTo>
                    <a:pt x="467" y="1516"/>
                  </a:lnTo>
                  <a:lnTo>
                    <a:pt x="466" y="1516"/>
                  </a:lnTo>
                  <a:lnTo>
                    <a:pt x="466" y="1517"/>
                  </a:lnTo>
                  <a:lnTo>
                    <a:pt x="465" y="1517"/>
                  </a:lnTo>
                  <a:lnTo>
                    <a:pt x="464" y="1517"/>
                  </a:lnTo>
                  <a:lnTo>
                    <a:pt x="463" y="1519"/>
                  </a:lnTo>
                  <a:lnTo>
                    <a:pt x="464" y="1517"/>
                  </a:lnTo>
                  <a:lnTo>
                    <a:pt x="464" y="1515"/>
                  </a:lnTo>
                  <a:lnTo>
                    <a:pt x="467" y="1513"/>
                  </a:lnTo>
                  <a:lnTo>
                    <a:pt x="470" y="1512"/>
                  </a:lnTo>
                  <a:lnTo>
                    <a:pt x="464" y="1513"/>
                  </a:lnTo>
                  <a:lnTo>
                    <a:pt x="463" y="1512"/>
                  </a:lnTo>
                  <a:lnTo>
                    <a:pt x="466" y="1510"/>
                  </a:lnTo>
                  <a:lnTo>
                    <a:pt x="471" y="1507"/>
                  </a:lnTo>
                  <a:lnTo>
                    <a:pt x="472" y="1507"/>
                  </a:lnTo>
                  <a:lnTo>
                    <a:pt x="472" y="1506"/>
                  </a:lnTo>
                  <a:lnTo>
                    <a:pt x="471" y="1506"/>
                  </a:lnTo>
                  <a:lnTo>
                    <a:pt x="470" y="1506"/>
                  </a:lnTo>
                  <a:lnTo>
                    <a:pt x="472" y="1505"/>
                  </a:lnTo>
                  <a:lnTo>
                    <a:pt x="473" y="1505"/>
                  </a:lnTo>
                  <a:lnTo>
                    <a:pt x="472" y="1506"/>
                  </a:lnTo>
                  <a:lnTo>
                    <a:pt x="473" y="1506"/>
                  </a:lnTo>
                  <a:lnTo>
                    <a:pt x="474" y="1505"/>
                  </a:lnTo>
                  <a:lnTo>
                    <a:pt x="476" y="1504"/>
                  </a:lnTo>
                  <a:lnTo>
                    <a:pt x="477" y="1503"/>
                  </a:lnTo>
                  <a:lnTo>
                    <a:pt x="479" y="1503"/>
                  </a:lnTo>
                  <a:lnTo>
                    <a:pt x="480" y="1503"/>
                  </a:lnTo>
                  <a:lnTo>
                    <a:pt x="479" y="1502"/>
                  </a:lnTo>
                  <a:lnTo>
                    <a:pt x="477" y="1502"/>
                  </a:lnTo>
                  <a:lnTo>
                    <a:pt x="476" y="1503"/>
                  </a:lnTo>
                  <a:lnTo>
                    <a:pt x="475" y="1503"/>
                  </a:lnTo>
                  <a:lnTo>
                    <a:pt x="474" y="1503"/>
                  </a:lnTo>
                  <a:lnTo>
                    <a:pt x="474" y="1504"/>
                  </a:lnTo>
                  <a:lnTo>
                    <a:pt x="473" y="1504"/>
                  </a:lnTo>
                  <a:lnTo>
                    <a:pt x="474" y="1503"/>
                  </a:lnTo>
                  <a:lnTo>
                    <a:pt x="476" y="1502"/>
                  </a:lnTo>
                  <a:lnTo>
                    <a:pt x="477" y="1500"/>
                  </a:lnTo>
                  <a:lnTo>
                    <a:pt x="476" y="1500"/>
                  </a:lnTo>
                  <a:lnTo>
                    <a:pt x="474" y="1502"/>
                  </a:lnTo>
                  <a:lnTo>
                    <a:pt x="473" y="1502"/>
                  </a:lnTo>
                  <a:lnTo>
                    <a:pt x="473" y="1500"/>
                  </a:lnTo>
                  <a:lnTo>
                    <a:pt x="474" y="1500"/>
                  </a:lnTo>
                  <a:lnTo>
                    <a:pt x="474" y="1499"/>
                  </a:lnTo>
                  <a:lnTo>
                    <a:pt x="474" y="1498"/>
                  </a:lnTo>
                  <a:lnTo>
                    <a:pt x="474" y="1497"/>
                  </a:lnTo>
                  <a:lnTo>
                    <a:pt x="475" y="1497"/>
                  </a:lnTo>
                  <a:lnTo>
                    <a:pt x="475" y="1496"/>
                  </a:lnTo>
                  <a:lnTo>
                    <a:pt x="475" y="1495"/>
                  </a:lnTo>
                  <a:lnTo>
                    <a:pt x="474" y="1495"/>
                  </a:lnTo>
                  <a:lnTo>
                    <a:pt x="474" y="1494"/>
                  </a:lnTo>
                  <a:lnTo>
                    <a:pt x="474" y="1492"/>
                  </a:lnTo>
                  <a:lnTo>
                    <a:pt x="475" y="1492"/>
                  </a:lnTo>
                  <a:lnTo>
                    <a:pt x="476" y="1494"/>
                  </a:lnTo>
                  <a:lnTo>
                    <a:pt x="477" y="1494"/>
                  </a:lnTo>
                  <a:lnTo>
                    <a:pt x="480" y="1494"/>
                  </a:lnTo>
                  <a:lnTo>
                    <a:pt x="480" y="1492"/>
                  </a:lnTo>
                  <a:lnTo>
                    <a:pt x="477" y="1492"/>
                  </a:lnTo>
                  <a:lnTo>
                    <a:pt x="477" y="1491"/>
                  </a:lnTo>
                  <a:lnTo>
                    <a:pt x="479" y="1491"/>
                  </a:lnTo>
                  <a:lnTo>
                    <a:pt x="479" y="1490"/>
                  </a:lnTo>
                  <a:lnTo>
                    <a:pt x="480" y="1490"/>
                  </a:lnTo>
                  <a:lnTo>
                    <a:pt x="479" y="1490"/>
                  </a:lnTo>
                  <a:lnTo>
                    <a:pt x="479" y="1489"/>
                  </a:lnTo>
                  <a:lnTo>
                    <a:pt x="479" y="1488"/>
                  </a:lnTo>
                  <a:lnTo>
                    <a:pt x="480" y="1488"/>
                  </a:lnTo>
                  <a:lnTo>
                    <a:pt x="481" y="1488"/>
                  </a:lnTo>
                  <a:lnTo>
                    <a:pt x="480" y="1488"/>
                  </a:lnTo>
                  <a:lnTo>
                    <a:pt x="481" y="1488"/>
                  </a:lnTo>
                  <a:lnTo>
                    <a:pt x="482" y="1487"/>
                  </a:lnTo>
                  <a:lnTo>
                    <a:pt x="482" y="1488"/>
                  </a:lnTo>
                  <a:lnTo>
                    <a:pt x="483" y="1489"/>
                  </a:lnTo>
                  <a:lnTo>
                    <a:pt x="484" y="1489"/>
                  </a:lnTo>
                  <a:lnTo>
                    <a:pt x="483" y="1488"/>
                  </a:lnTo>
                  <a:lnTo>
                    <a:pt x="483" y="1487"/>
                  </a:lnTo>
                  <a:lnTo>
                    <a:pt x="481" y="1486"/>
                  </a:lnTo>
                  <a:lnTo>
                    <a:pt x="482" y="1485"/>
                  </a:lnTo>
                  <a:lnTo>
                    <a:pt x="483" y="1485"/>
                  </a:lnTo>
                  <a:lnTo>
                    <a:pt x="483" y="1483"/>
                  </a:lnTo>
                  <a:lnTo>
                    <a:pt x="484" y="1485"/>
                  </a:lnTo>
                  <a:lnTo>
                    <a:pt x="484" y="1483"/>
                  </a:lnTo>
                  <a:lnTo>
                    <a:pt x="484" y="1482"/>
                  </a:lnTo>
                  <a:lnTo>
                    <a:pt x="485" y="1483"/>
                  </a:lnTo>
                  <a:lnTo>
                    <a:pt x="485" y="1482"/>
                  </a:lnTo>
                  <a:lnTo>
                    <a:pt x="487" y="1482"/>
                  </a:lnTo>
                  <a:lnTo>
                    <a:pt x="485" y="1482"/>
                  </a:lnTo>
                  <a:lnTo>
                    <a:pt x="485" y="1481"/>
                  </a:lnTo>
                  <a:lnTo>
                    <a:pt x="485" y="1480"/>
                  </a:lnTo>
                  <a:lnTo>
                    <a:pt x="485" y="1479"/>
                  </a:lnTo>
                  <a:lnTo>
                    <a:pt x="487" y="1479"/>
                  </a:lnTo>
                  <a:lnTo>
                    <a:pt x="488" y="1479"/>
                  </a:lnTo>
                  <a:lnTo>
                    <a:pt x="489" y="1480"/>
                  </a:lnTo>
                  <a:lnTo>
                    <a:pt x="488" y="1479"/>
                  </a:lnTo>
                  <a:lnTo>
                    <a:pt x="487" y="1479"/>
                  </a:lnTo>
                  <a:lnTo>
                    <a:pt x="487" y="1478"/>
                  </a:lnTo>
                  <a:lnTo>
                    <a:pt x="488" y="1478"/>
                  </a:lnTo>
                  <a:lnTo>
                    <a:pt x="489" y="1479"/>
                  </a:lnTo>
                  <a:lnTo>
                    <a:pt x="490" y="1480"/>
                  </a:lnTo>
                  <a:lnTo>
                    <a:pt x="490" y="1479"/>
                  </a:lnTo>
                  <a:lnTo>
                    <a:pt x="491" y="1479"/>
                  </a:lnTo>
                  <a:lnTo>
                    <a:pt x="490" y="1479"/>
                  </a:lnTo>
                  <a:lnTo>
                    <a:pt x="490" y="1478"/>
                  </a:lnTo>
                  <a:lnTo>
                    <a:pt x="489" y="1477"/>
                  </a:lnTo>
                  <a:lnTo>
                    <a:pt x="489" y="1475"/>
                  </a:lnTo>
                  <a:lnTo>
                    <a:pt x="487" y="1475"/>
                  </a:lnTo>
                  <a:lnTo>
                    <a:pt x="487" y="1474"/>
                  </a:lnTo>
                  <a:lnTo>
                    <a:pt x="488" y="1474"/>
                  </a:lnTo>
                  <a:lnTo>
                    <a:pt x="490" y="1477"/>
                  </a:lnTo>
                  <a:lnTo>
                    <a:pt x="490" y="1475"/>
                  </a:lnTo>
                  <a:lnTo>
                    <a:pt x="490" y="1474"/>
                  </a:lnTo>
                  <a:lnTo>
                    <a:pt x="489" y="1474"/>
                  </a:lnTo>
                  <a:lnTo>
                    <a:pt x="490" y="1473"/>
                  </a:lnTo>
                  <a:lnTo>
                    <a:pt x="490" y="1474"/>
                  </a:lnTo>
                  <a:lnTo>
                    <a:pt x="491" y="1474"/>
                  </a:lnTo>
                  <a:lnTo>
                    <a:pt x="491" y="1475"/>
                  </a:lnTo>
                  <a:lnTo>
                    <a:pt x="492" y="1475"/>
                  </a:lnTo>
                  <a:lnTo>
                    <a:pt x="493" y="1475"/>
                  </a:lnTo>
                  <a:lnTo>
                    <a:pt x="493" y="1477"/>
                  </a:lnTo>
                  <a:lnTo>
                    <a:pt x="494" y="1478"/>
                  </a:lnTo>
                  <a:lnTo>
                    <a:pt x="496" y="1478"/>
                  </a:lnTo>
                  <a:lnTo>
                    <a:pt x="494" y="1477"/>
                  </a:lnTo>
                  <a:lnTo>
                    <a:pt x="494" y="1475"/>
                  </a:lnTo>
                  <a:lnTo>
                    <a:pt x="494" y="1474"/>
                  </a:lnTo>
                  <a:lnTo>
                    <a:pt x="493" y="1474"/>
                  </a:lnTo>
                  <a:lnTo>
                    <a:pt x="493" y="1473"/>
                  </a:lnTo>
                  <a:lnTo>
                    <a:pt x="491" y="1474"/>
                  </a:lnTo>
                  <a:lnTo>
                    <a:pt x="491" y="1473"/>
                  </a:lnTo>
                  <a:lnTo>
                    <a:pt x="492" y="1472"/>
                  </a:lnTo>
                  <a:lnTo>
                    <a:pt x="493" y="1472"/>
                  </a:lnTo>
                  <a:lnTo>
                    <a:pt x="494" y="1472"/>
                  </a:lnTo>
                  <a:lnTo>
                    <a:pt x="496" y="1472"/>
                  </a:lnTo>
                  <a:lnTo>
                    <a:pt x="496" y="1471"/>
                  </a:lnTo>
                  <a:lnTo>
                    <a:pt x="494" y="1471"/>
                  </a:lnTo>
                  <a:lnTo>
                    <a:pt x="494" y="1470"/>
                  </a:lnTo>
                  <a:lnTo>
                    <a:pt x="496" y="1470"/>
                  </a:lnTo>
                  <a:lnTo>
                    <a:pt x="496" y="1471"/>
                  </a:lnTo>
                  <a:lnTo>
                    <a:pt x="497" y="1472"/>
                  </a:lnTo>
                  <a:lnTo>
                    <a:pt x="497" y="1471"/>
                  </a:lnTo>
                  <a:lnTo>
                    <a:pt x="498" y="1471"/>
                  </a:lnTo>
                  <a:lnTo>
                    <a:pt x="498" y="1470"/>
                  </a:lnTo>
                  <a:lnTo>
                    <a:pt x="499" y="1470"/>
                  </a:lnTo>
                  <a:lnTo>
                    <a:pt x="498" y="1470"/>
                  </a:lnTo>
                  <a:lnTo>
                    <a:pt x="498" y="1469"/>
                  </a:lnTo>
                  <a:lnTo>
                    <a:pt x="498" y="1467"/>
                  </a:lnTo>
                  <a:lnTo>
                    <a:pt x="498" y="1466"/>
                  </a:lnTo>
                  <a:lnTo>
                    <a:pt x="498" y="1465"/>
                  </a:lnTo>
                  <a:lnTo>
                    <a:pt x="498" y="1464"/>
                  </a:lnTo>
                  <a:lnTo>
                    <a:pt x="499" y="1464"/>
                  </a:lnTo>
                  <a:lnTo>
                    <a:pt x="499" y="1465"/>
                  </a:lnTo>
                  <a:lnTo>
                    <a:pt x="500" y="1466"/>
                  </a:lnTo>
                  <a:lnTo>
                    <a:pt x="501" y="1466"/>
                  </a:lnTo>
                  <a:lnTo>
                    <a:pt x="501" y="1467"/>
                  </a:lnTo>
                  <a:lnTo>
                    <a:pt x="501" y="1469"/>
                  </a:lnTo>
                  <a:lnTo>
                    <a:pt x="501" y="1470"/>
                  </a:lnTo>
                  <a:lnTo>
                    <a:pt x="502" y="1470"/>
                  </a:lnTo>
                  <a:lnTo>
                    <a:pt x="503" y="1471"/>
                  </a:lnTo>
                  <a:lnTo>
                    <a:pt x="503" y="1472"/>
                  </a:lnTo>
                  <a:lnTo>
                    <a:pt x="503" y="1473"/>
                  </a:lnTo>
                  <a:lnTo>
                    <a:pt x="503" y="1474"/>
                  </a:lnTo>
                  <a:lnTo>
                    <a:pt x="506" y="1473"/>
                  </a:lnTo>
                  <a:lnTo>
                    <a:pt x="507" y="1473"/>
                  </a:lnTo>
                  <a:lnTo>
                    <a:pt x="507" y="1474"/>
                  </a:lnTo>
                  <a:lnTo>
                    <a:pt x="508" y="1474"/>
                  </a:lnTo>
                  <a:lnTo>
                    <a:pt x="508" y="1475"/>
                  </a:lnTo>
                  <a:lnTo>
                    <a:pt x="507" y="1477"/>
                  </a:lnTo>
                  <a:lnTo>
                    <a:pt x="506" y="1478"/>
                  </a:lnTo>
                  <a:lnTo>
                    <a:pt x="505" y="1481"/>
                  </a:lnTo>
                  <a:lnTo>
                    <a:pt x="506" y="1481"/>
                  </a:lnTo>
                  <a:lnTo>
                    <a:pt x="506" y="1480"/>
                  </a:lnTo>
                  <a:lnTo>
                    <a:pt x="507" y="1478"/>
                  </a:lnTo>
                  <a:lnTo>
                    <a:pt x="509" y="1477"/>
                  </a:lnTo>
                  <a:lnTo>
                    <a:pt x="509" y="1475"/>
                  </a:lnTo>
                  <a:lnTo>
                    <a:pt x="508" y="1475"/>
                  </a:lnTo>
                  <a:lnTo>
                    <a:pt x="509" y="1473"/>
                  </a:lnTo>
                  <a:lnTo>
                    <a:pt x="510" y="1474"/>
                  </a:lnTo>
                  <a:lnTo>
                    <a:pt x="511" y="1473"/>
                  </a:lnTo>
                  <a:lnTo>
                    <a:pt x="513" y="1473"/>
                  </a:lnTo>
                  <a:lnTo>
                    <a:pt x="515" y="1472"/>
                  </a:lnTo>
                  <a:lnTo>
                    <a:pt x="516" y="1472"/>
                  </a:lnTo>
                  <a:lnTo>
                    <a:pt x="510" y="1472"/>
                  </a:lnTo>
                  <a:lnTo>
                    <a:pt x="510" y="1471"/>
                  </a:lnTo>
                  <a:lnTo>
                    <a:pt x="510" y="1470"/>
                  </a:lnTo>
                  <a:lnTo>
                    <a:pt x="511" y="1470"/>
                  </a:lnTo>
                  <a:lnTo>
                    <a:pt x="513" y="1470"/>
                  </a:lnTo>
                  <a:lnTo>
                    <a:pt x="513" y="1469"/>
                  </a:lnTo>
                  <a:lnTo>
                    <a:pt x="511" y="1467"/>
                  </a:lnTo>
                  <a:lnTo>
                    <a:pt x="514" y="1467"/>
                  </a:lnTo>
                  <a:lnTo>
                    <a:pt x="513" y="1467"/>
                  </a:lnTo>
                  <a:lnTo>
                    <a:pt x="513" y="1469"/>
                  </a:lnTo>
                  <a:lnTo>
                    <a:pt x="514" y="1469"/>
                  </a:lnTo>
                  <a:lnTo>
                    <a:pt x="516" y="1466"/>
                  </a:lnTo>
                  <a:lnTo>
                    <a:pt x="518" y="1465"/>
                  </a:lnTo>
                  <a:lnTo>
                    <a:pt x="516" y="1465"/>
                  </a:lnTo>
                  <a:lnTo>
                    <a:pt x="515" y="1465"/>
                  </a:lnTo>
                  <a:lnTo>
                    <a:pt x="515" y="1464"/>
                  </a:lnTo>
                  <a:lnTo>
                    <a:pt x="515" y="1463"/>
                  </a:lnTo>
                  <a:lnTo>
                    <a:pt x="514" y="1463"/>
                  </a:lnTo>
                  <a:lnTo>
                    <a:pt x="514" y="1464"/>
                  </a:lnTo>
                  <a:lnTo>
                    <a:pt x="513" y="1464"/>
                  </a:lnTo>
                  <a:lnTo>
                    <a:pt x="514" y="1465"/>
                  </a:lnTo>
                  <a:lnTo>
                    <a:pt x="514" y="1466"/>
                  </a:lnTo>
                  <a:lnTo>
                    <a:pt x="513" y="1466"/>
                  </a:lnTo>
                  <a:lnTo>
                    <a:pt x="511" y="1465"/>
                  </a:lnTo>
                  <a:lnTo>
                    <a:pt x="511" y="1464"/>
                  </a:lnTo>
                  <a:lnTo>
                    <a:pt x="510" y="1464"/>
                  </a:lnTo>
                  <a:lnTo>
                    <a:pt x="510" y="1463"/>
                  </a:lnTo>
                  <a:lnTo>
                    <a:pt x="510" y="1462"/>
                  </a:lnTo>
                  <a:lnTo>
                    <a:pt x="509" y="1462"/>
                  </a:lnTo>
                  <a:lnTo>
                    <a:pt x="509" y="1461"/>
                  </a:lnTo>
                  <a:lnTo>
                    <a:pt x="509" y="1460"/>
                  </a:lnTo>
                  <a:lnTo>
                    <a:pt x="510" y="1460"/>
                  </a:lnTo>
                  <a:lnTo>
                    <a:pt x="510" y="1458"/>
                  </a:lnTo>
                  <a:lnTo>
                    <a:pt x="509" y="1458"/>
                  </a:lnTo>
                  <a:lnTo>
                    <a:pt x="510" y="1458"/>
                  </a:lnTo>
                  <a:lnTo>
                    <a:pt x="511" y="1457"/>
                  </a:lnTo>
                  <a:lnTo>
                    <a:pt x="513" y="1456"/>
                  </a:lnTo>
                  <a:lnTo>
                    <a:pt x="514" y="1456"/>
                  </a:lnTo>
                  <a:lnTo>
                    <a:pt x="514" y="1457"/>
                  </a:lnTo>
                  <a:lnTo>
                    <a:pt x="515" y="1456"/>
                  </a:lnTo>
                  <a:lnTo>
                    <a:pt x="514" y="1456"/>
                  </a:lnTo>
                  <a:lnTo>
                    <a:pt x="514" y="1455"/>
                  </a:lnTo>
                  <a:lnTo>
                    <a:pt x="513" y="1455"/>
                  </a:lnTo>
                  <a:lnTo>
                    <a:pt x="519" y="1454"/>
                  </a:lnTo>
                  <a:lnTo>
                    <a:pt x="520" y="1454"/>
                  </a:lnTo>
                  <a:lnTo>
                    <a:pt x="520" y="1453"/>
                  </a:lnTo>
                  <a:lnTo>
                    <a:pt x="518" y="1453"/>
                  </a:lnTo>
                  <a:lnTo>
                    <a:pt x="517" y="1453"/>
                  </a:lnTo>
                  <a:lnTo>
                    <a:pt x="516" y="1452"/>
                  </a:lnTo>
                  <a:lnTo>
                    <a:pt x="515" y="1452"/>
                  </a:lnTo>
                  <a:lnTo>
                    <a:pt x="516" y="1452"/>
                  </a:lnTo>
                  <a:lnTo>
                    <a:pt x="519" y="1450"/>
                  </a:lnTo>
                  <a:lnTo>
                    <a:pt x="518" y="1450"/>
                  </a:lnTo>
                  <a:lnTo>
                    <a:pt x="519" y="1449"/>
                  </a:lnTo>
                  <a:lnTo>
                    <a:pt x="517" y="1450"/>
                  </a:lnTo>
                  <a:lnTo>
                    <a:pt x="516" y="1450"/>
                  </a:lnTo>
                  <a:lnTo>
                    <a:pt x="517" y="1449"/>
                  </a:lnTo>
                  <a:lnTo>
                    <a:pt x="517" y="1448"/>
                  </a:lnTo>
                  <a:lnTo>
                    <a:pt x="518" y="1448"/>
                  </a:lnTo>
                  <a:lnTo>
                    <a:pt x="519" y="1447"/>
                  </a:lnTo>
                  <a:lnTo>
                    <a:pt x="522" y="1446"/>
                  </a:lnTo>
                  <a:lnTo>
                    <a:pt x="524" y="1446"/>
                  </a:lnTo>
                  <a:lnTo>
                    <a:pt x="524" y="1445"/>
                  </a:lnTo>
                  <a:lnTo>
                    <a:pt x="525" y="1445"/>
                  </a:lnTo>
                  <a:lnTo>
                    <a:pt x="525" y="1444"/>
                  </a:lnTo>
                  <a:lnTo>
                    <a:pt x="526" y="1444"/>
                  </a:lnTo>
                  <a:lnTo>
                    <a:pt x="530" y="1445"/>
                  </a:lnTo>
                  <a:lnTo>
                    <a:pt x="528" y="1444"/>
                  </a:lnTo>
                  <a:lnTo>
                    <a:pt x="527" y="1444"/>
                  </a:lnTo>
                  <a:lnTo>
                    <a:pt x="525" y="1442"/>
                  </a:lnTo>
                  <a:lnTo>
                    <a:pt x="525" y="1444"/>
                  </a:lnTo>
                  <a:lnTo>
                    <a:pt x="524" y="1444"/>
                  </a:lnTo>
                  <a:lnTo>
                    <a:pt x="522" y="1445"/>
                  </a:lnTo>
                  <a:lnTo>
                    <a:pt x="518" y="1448"/>
                  </a:lnTo>
                  <a:lnTo>
                    <a:pt x="515" y="1449"/>
                  </a:lnTo>
                  <a:lnTo>
                    <a:pt x="515" y="1450"/>
                  </a:lnTo>
                  <a:lnTo>
                    <a:pt x="513" y="1452"/>
                  </a:lnTo>
                  <a:lnTo>
                    <a:pt x="513" y="1453"/>
                  </a:lnTo>
                  <a:lnTo>
                    <a:pt x="511" y="1453"/>
                  </a:lnTo>
                  <a:lnTo>
                    <a:pt x="510" y="1454"/>
                  </a:lnTo>
                  <a:lnTo>
                    <a:pt x="510" y="1455"/>
                  </a:lnTo>
                  <a:lnTo>
                    <a:pt x="509" y="1455"/>
                  </a:lnTo>
                  <a:lnTo>
                    <a:pt x="509" y="1456"/>
                  </a:lnTo>
                  <a:lnTo>
                    <a:pt x="506" y="1457"/>
                  </a:lnTo>
                  <a:lnTo>
                    <a:pt x="506" y="1456"/>
                  </a:lnTo>
                  <a:lnTo>
                    <a:pt x="507" y="1456"/>
                  </a:lnTo>
                  <a:lnTo>
                    <a:pt x="508" y="1455"/>
                  </a:lnTo>
                  <a:lnTo>
                    <a:pt x="510" y="1453"/>
                  </a:lnTo>
                  <a:lnTo>
                    <a:pt x="508" y="1453"/>
                  </a:lnTo>
                  <a:lnTo>
                    <a:pt x="507" y="1452"/>
                  </a:lnTo>
                  <a:lnTo>
                    <a:pt x="506" y="1452"/>
                  </a:lnTo>
                  <a:lnTo>
                    <a:pt x="505" y="1452"/>
                  </a:lnTo>
                  <a:lnTo>
                    <a:pt x="506" y="1450"/>
                  </a:lnTo>
                  <a:lnTo>
                    <a:pt x="507" y="1450"/>
                  </a:lnTo>
                  <a:lnTo>
                    <a:pt x="513" y="1449"/>
                  </a:lnTo>
                  <a:lnTo>
                    <a:pt x="516" y="1448"/>
                  </a:lnTo>
                  <a:lnTo>
                    <a:pt x="517" y="1447"/>
                  </a:lnTo>
                  <a:lnTo>
                    <a:pt x="516" y="1447"/>
                  </a:lnTo>
                  <a:lnTo>
                    <a:pt x="515" y="1448"/>
                  </a:lnTo>
                  <a:lnTo>
                    <a:pt x="506" y="1449"/>
                  </a:lnTo>
                  <a:lnTo>
                    <a:pt x="509" y="1446"/>
                  </a:lnTo>
                  <a:lnTo>
                    <a:pt x="510" y="1446"/>
                  </a:lnTo>
                  <a:lnTo>
                    <a:pt x="513" y="1447"/>
                  </a:lnTo>
                  <a:lnTo>
                    <a:pt x="514" y="1447"/>
                  </a:lnTo>
                  <a:lnTo>
                    <a:pt x="514" y="1446"/>
                  </a:lnTo>
                  <a:lnTo>
                    <a:pt x="513" y="1447"/>
                  </a:lnTo>
                  <a:lnTo>
                    <a:pt x="511" y="1445"/>
                  </a:lnTo>
                  <a:lnTo>
                    <a:pt x="514" y="1444"/>
                  </a:lnTo>
                  <a:lnTo>
                    <a:pt x="515" y="1445"/>
                  </a:lnTo>
                  <a:lnTo>
                    <a:pt x="515" y="1444"/>
                  </a:lnTo>
                  <a:lnTo>
                    <a:pt x="516" y="1444"/>
                  </a:lnTo>
                  <a:lnTo>
                    <a:pt x="517" y="1444"/>
                  </a:lnTo>
                  <a:lnTo>
                    <a:pt x="518" y="1442"/>
                  </a:lnTo>
                  <a:lnTo>
                    <a:pt x="519" y="1442"/>
                  </a:lnTo>
                  <a:lnTo>
                    <a:pt x="520" y="1442"/>
                  </a:lnTo>
                  <a:lnTo>
                    <a:pt x="519" y="1441"/>
                  </a:lnTo>
                  <a:lnTo>
                    <a:pt x="519" y="1440"/>
                  </a:lnTo>
                  <a:lnTo>
                    <a:pt x="520" y="1439"/>
                  </a:lnTo>
                  <a:lnTo>
                    <a:pt x="522" y="1438"/>
                  </a:lnTo>
                  <a:lnTo>
                    <a:pt x="523" y="1438"/>
                  </a:lnTo>
                  <a:lnTo>
                    <a:pt x="524" y="1437"/>
                  </a:lnTo>
                  <a:lnTo>
                    <a:pt x="525" y="1438"/>
                  </a:lnTo>
                  <a:lnTo>
                    <a:pt x="524" y="1439"/>
                  </a:lnTo>
                  <a:lnTo>
                    <a:pt x="525" y="1439"/>
                  </a:lnTo>
                  <a:lnTo>
                    <a:pt x="525" y="1438"/>
                  </a:lnTo>
                  <a:lnTo>
                    <a:pt x="526" y="1438"/>
                  </a:lnTo>
                  <a:lnTo>
                    <a:pt x="526" y="1439"/>
                  </a:lnTo>
                  <a:lnTo>
                    <a:pt x="527" y="1439"/>
                  </a:lnTo>
                  <a:lnTo>
                    <a:pt x="527" y="1438"/>
                  </a:lnTo>
                  <a:lnTo>
                    <a:pt x="527" y="1439"/>
                  </a:lnTo>
                  <a:lnTo>
                    <a:pt x="528" y="1439"/>
                  </a:lnTo>
                  <a:lnTo>
                    <a:pt x="528" y="1440"/>
                  </a:lnTo>
                  <a:lnTo>
                    <a:pt x="528" y="1441"/>
                  </a:lnTo>
                  <a:lnTo>
                    <a:pt x="530" y="1441"/>
                  </a:lnTo>
                  <a:lnTo>
                    <a:pt x="530" y="1440"/>
                  </a:lnTo>
                  <a:lnTo>
                    <a:pt x="528" y="1440"/>
                  </a:lnTo>
                  <a:lnTo>
                    <a:pt x="528" y="1439"/>
                  </a:lnTo>
                  <a:lnTo>
                    <a:pt x="528" y="1438"/>
                  </a:lnTo>
                  <a:lnTo>
                    <a:pt x="531" y="1438"/>
                  </a:lnTo>
                  <a:lnTo>
                    <a:pt x="533" y="1437"/>
                  </a:lnTo>
                  <a:lnTo>
                    <a:pt x="533" y="1436"/>
                  </a:lnTo>
                  <a:lnTo>
                    <a:pt x="535" y="1437"/>
                  </a:lnTo>
                  <a:lnTo>
                    <a:pt x="536" y="1436"/>
                  </a:lnTo>
                  <a:lnTo>
                    <a:pt x="536" y="1435"/>
                  </a:lnTo>
                  <a:lnTo>
                    <a:pt x="540" y="1433"/>
                  </a:lnTo>
                  <a:lnTo>
                    <a:pt x="539" y="1433"/>
                  </a:lnTo>
                  <a:lnTo>
                    <a:pt x="540" y="1432"/>
                  </a:lnTo>
                  <a:lnTo>
                    <a:pt x="541" y="1432"/>
                  </a:lnTo>
                  <a:lnTo>
                    <a:pt x="542" y="1430"/>
                  </a:lnTo>
                  <a:lnTo>
                    <a:pt x="543" y="1429"/>
                  </a:lnTo>
                  <a:lnTo>
                    <a:pt x="544" y="1429"/>
                  </a:lnTo>
                  <a:lnTo>
                    <a:pt x="544" y="1428"/>
                  </a:lnTo>
                  <a:lnTo>
                    <a:pt x="544" y="1427"/>
                  </a:lnTo>
                  <a:lnTo>
                    <a:pt x="545" y="1427"/>
                  </a:lnTo>
                  <a:lnTo>
                    <a:pt x="548" y="1423"/>
                  </a:lnTo>
                  <a:lnTo>
                    <a:pt x="548" y="1422"/>
                  </a:lnTo>
                  <a:lnTo>
                    <a:pt x="546" y="1423"/>
                  </a:lnTo>
                  <a:lnTo>
                    <a:pt x="545" y="1424"/>
                  </a:lnTo>
                  <a:lnTo>
                    <a:pt x="544" y="1425"/>
                  </a:lnTo>
                  <a:lnTo>
                    <a:pt x="541" y="1430"/>
                  </a:lnTo>
                  <a:lnTo>
                    <a:pt x="539" y="1431"/>
                  </a:lnTo>
                  <a:lnTo>
                    <a:pt x="537" y="1431"/>
                  </a:lnTo>
                  <a:lnTo>
                    <a:pt x="537" y="1432"/>
                  </a:lnTo>
                  <a:lnTo>
                    <a:pt x="536" y="1432"/>
                  </a:lnTo>
                  <a:lnTo>
                    <a:pt x="535" y="1433"/>
                  </a:lnTo>
                  <a:lnTo>
                    <a:pt x="534" y="1433"/>
                  </a:lnTo>
                  <a:lnTo>
                    <a:pt x="533" y="1432"/>
                  </a:lnTo>
                  <a:lnTo>
                    <a:pt x="534" y="1431"/>
                  </a:lnTo>
                  <a:lnTo>
                    <a:pt x="536" y="1430"/>
                  </a:lnTo>
                  <a:lnTo>
                    <a:pt x="535" y="1429"/>
                  </a:lnTo>
                  <a:lnTo>
                    <a:pt x="535" y="1428"/>
                  </a:lnTo>
                  <a:lnTo>
                    <a:pt x="534" y="1428"/>
                  </a:lnTo>
                  <a:lnTo>
                    <a:pt x="533" y="1429"/>
                  </a:lnTo>
                  <a:lnTo>
                    <a:pt x="533" y="1428"/>
                  </a:lnTo>
                  <a:lnTo>
                    <a:pt x="534" y="1427"/>
                  </a:lnTo>
                  <a:lnTo>
                    <a:pt x="535" y="1427"/>
                  </a:lnTo>
                  <a:lnTo>
                    <a:pt x="536" y="1427"/>
                  </a:lnTo>
                  <a:lnTo>
                    <a:pt x="537" y="1427"/>
                  </a:lnTo>
                  <a:lnTo>
                    <a:pt x="541" y="1427"/>
                  </a:lnTo>
                  <a:lnTo>
                    <a:pt x="542" y="1427"/>
                  </a:lnTo>
                  <a:lnTo>
                    <a:pt x="541" y="1425"/>
                  </a:lnTo>
                  <a:lnTo>
                    <a:pt x="539" y="1425"/>
                  </a:lnTo>
                  <a:lnTo>
                    <a:pt x="537" y="1425"/>
                  </a:lnTo>
                  <a:lnTo>
                    <a:pt x="536" y="1425"/>
                  </a:lnTo>
                  <a:lnTo>
                    <a:pt x="536" y="1427"/>
                  </a:lnTo>
                  <a:lnTo>
                    <a:pt x="535" y="1427"/>
                  </a:lnTo>
                  <a:lnTo>
                    <a:pt x="535" y="1425"/>
                  </a:lnTo>
                  <a:lnTo>
                    <a:pt x="533" y="1425"/>
                  </a:lnTo>
                  <a:lnTo>
                    <a:pt x="532" y="1425"/>
                  </a:lnTo>
                  <a:lnTo>
                    <a:pt x="532" y="1427"/>
                  </a:lnTo>
                  <a:lnTo>
                    <a:pt x="531" y="1428"/>
                  </a:lnTo>
                  <a:lnTo>
                    <a:pt x="531" y="1427"/>
                  </a:lnTo>
                  <a:lnTo>
                    <a:pt x="532" y="1425"/>
                  </a:lnTo>
                  <a:lnTo>
                    <a:pt x="532" y="1424"/>
                  </a:lnTo>
                  <a:lnTo>
                    <a:pt x="533" y="1423"/>
                  </a:lnTo>
                  <a:lnTo>
                    <a:pt x="534" y="1423"/>
                  </a:lnTo>
                  <a:lnTo>
                    <a:pt x="535" y="1423"/>
                  </a:lnTo>
                  <a:lnTo>
                    <a:pt x="536" y="1421"/>
                  </a:lnTo>
                  <a:lnTo>
                    <a:pt x="535" y="1421"/>
                  </a:lnTo>
                  <a:lnTo>
                    <a:pt x="534" y="1422"/>
                  </a:lnTo>
                  <a:lnTo>
                    <a:pt x="534" y="1421"/>
                  </a:lnTo>
                  <a:lnTo>
                    <a:pt x="535" y="1421"/>
                  </a:lnTo>
                  <a:lnTo>
                    <a:pt x="536" y="1420"/>
                  </a:lnTo>
                  <a:lnTo>
                    <a:pt x="537" y="1420"/>
                  </a:lnTo>
                  <a:lnTo>
                    <a:pt x="539" y="1420"/>
                  </a:lnTo>
                  <a:lnTo>
                    <a:pt x="540" y="1421"/>
                  </a:lnTo>
                  <a:lnTo>
                    <a:pt x="541" y="1422"/>
                  </a:lnTo>
                  <a:lnTo>
                    <a:pt x="541" y="1420"/>
                  </a:lnTo>
                  <a:lnTo>
                    <a:pt x="540" y="1420"/>
                  </a:lnTo>
                  <a:lnTo>
                    <a:pt x="539" y="1420"/>
                  </a:lnTo>
                  <a:lnTo>
                    <a:pt x="537" y="1420"/>
                  </a:lnTo>
                  <a:lnTo>
                    <a:pt x="537" y="1419"/>
                  </a:lnTo>
                  <a:lnTo>
                    <a:pt x="537" y="1418"/>
                  </a:lnTo>
                  <a:lnTo>
                    <a:pt x="537" y="1416"/>
                  </a:lnTo>
                  <a:lnTo>
                    <a:pt x="536" y="1415"/>
                  </a:lnTo>
                  <a:lnTo>
                    <a:pt x="537" y="1415"/>
                  </a:lnTo>
                  <a:lnTo>
                    <a:pt x="539" y="1415"/>
                  </a:lnTo>
                  <a:lnTo>
                    <a:pt x="539" y="1416"/>
                  </a:lnTo>
                  <a:lnTo>
                    <a:pt x="539" y="1415"/>
                  </a:lnTo>
                  <a:lnTo>
                    <a:pt x="540" y="1416"/>
                  </a:lnTo>
                  <a:lnTo>
                    <a:pt x="541" y="1419"/>
                  </a:lnTo>
                  <a:lnTo>
                    <a:pt x="542" y="1420"/>
                  </a:lnTo>
                  <a:lnTo>
                    <a:pt x="540" y="1416"/>
                  </a:lnTo>
                  <a:lnTo>
                    <a:pt x="540" y="1415"/>
                  </a:lnTo>
                  <a:lnTo>
                    <a:pt x="540" y="1414"/>
                  </a:lnTo>
                  <a:lnTo>
                    <a:pt x="543" y="1414"/>
                  </a:lnTo>
                  <a:lnTo>
                    <a:pt x="542" y="1414"/>
                  </a:lnTo>
                  <a:lnTo>
                    <a:pt x="540" y="1414"/>
                  </a:lnTo>
                  <a:lnTo>
                    <a:pt x="540" y="1413"/>
                  </a:lnTo>
                  <a:lnTo>
                    <a:pt x="541" y="1413"/>
                  </a:lnTo>
                  <a:lnTo>
                    <a:pt x="540" y="1412"/>
                  </a:lnTo>
                  <a:lnTo>
                    <a:pt x="539" y="1412"/>
                  </a:lnTo>
                  <a:lnTo>
                    <a:pt x="539" y="1411"/>
                  </a:lnTo>
                  <a:lnTo>
                    <a:pt x="540" y="1410"/>
                  </a:lnTo>
                  <a:lnTo>
                    <a:pt x="539" y="1410"/>
                  </a:lnTo>
                  <a:lnTo>
                    <a:pt x="539" y="1408"/>
                  </a:lnTo>
                  <a:lnTo>
                    <a:pt x="539" y="1407"/>
                  </a:lnTo>
                  <a:lnTo>
                    <a:pt x="539" y="1406"/>
                  </a:lnTo>
                  <a:lnTo>
                    <a:pt x="537" y="1407"/>
                  </a:lnTo>
                  <a:lnTo>
                    <a:pt x="537" y="1410"/>
                  </a:lnTo>
                  <a:lnTo>
                    <a:pt x="537" y="1411"/>
                  </a:lnTo>
                  <a:lnTo>
                    <a:pt x="535" y="1411"/>
                  </a:lnTo>
                  <a:lnTo>
                    <a:pt x="536" y="1410"/>
                  </a:lnTo>
                  <a:lnTo>
                    <a:pt x="536" y="1408"/>
                  </a:lnTo>
                  <a:lnTo>
                    <a:pt x="537" y="1408"/>
                  </a:lnTo>
                  <a:lnTo>
                    <a:pt x="537" y="1406"/>
                  </a:lnTo>
                  <a:lnTo>
                    <a:pt x="536" y="1407"/>
                  </a:lnTo>
                  <a:lnTo>
                    <a:pt x="535" y="1410"/>
                  </a:lnTo>
                  <a:lnTo>
                    <a:pt x="534" y="1410"/>
                  </a:lnTo>
                  <a:lnTo>
                    <a:pt x="534" y="1408"/>
                  </a:lnTo>
                  <a:lnTo>
                    <a:pt x="534" y="1407"/>
                  </a:lnTo>
                  <a:lnTo>
                    <a:pt x="534" y="1406"/>
                  </a:lnTo>
                  <a:lnTo>
                    <a:pt x="533" y="1406"/>
                  </a:lnTo>
                  <a:lnTo>
                    <a:pt x="533" y="1405"/>
                  </a:lnTo>
                  <a:lnTo>
                    <a:pt x="533" y="1404"/>
                  </a:lnTo>
                  <a:lnTo>
                    <a:pt x="533" y="1403"/>
                  </a:lnTo>
                  <a:lnTo>
                    <a:pt x="534" y="1402"/>
                  </a:lnTo>
                  <a:lnTo>
                    <a:pt x="534" y="1400"/>
                  </a:lnTo>
                  <a:lnTo>
                    <a:pt x="535" y="1399"/>
                  </a:lnTo>
                  <a:lnTo>
                    <a:pt x="535" y="1398"/>
                  </a:lnTo>
                  <a:lnTo>
                    <a:pt x="536" y="1398"/>
                  </a:lnTo>
                  <a:lnTo>
                    <a:pt x="536" y="1397"/>
                  </a:lnTo>
                  <a:lnTo>
                    <a:pt x="537" y="1397"/>
                  </a:lnTo>
                  <a:lnTo>
                    <a:pt x="537" y="1398"/>
                  </a:lnTo>
                  <a:lnTo>
                    <a:pt x="539" y="1398"/>
                  </a:lnTo>
                  <a:lnTo>
                    <a:pt x="539" y="1399"/>
                  </a:lnTo>
                  <a:lnTo>
                    <a:pt x="539" y="1400"/>
                  </a:lnTo>
                  <a:lnTo>
                    <a:pt x="540" y="1400"/>
                  </a:lnTo>
                  <a:lnTo>
                    <a:pt x="540" y="1402"/>
                  </a:lnTo>
                  <a:lnTo>
                    <a:pt x="540" y="1403"/>
                  </a:lnTo>
                  <a:lnTo>
                    <a:pt x="541" y="1403"/>
                  </a:lnTo>
                  <a:lnTo>
                    <a:pt x="542" y="1403"/>
                  </a:lnTo>
                  <a:lnTo>
                    <a:pt x="542" y="1404"/>
                  </a:lnTo>
                  <a:lnTo>
                    <a:pt x="543" y="1404"/>
                  </a:lnTo>
                  <a:lnTo>
                    <a:pt x="543" y="1403"/>
                  </a:lnTo>
                  <a:lnTo>
                    <a:pt x="542" y="1402"/>
                  </a:lnTo>
                  <a:lnTo>
                    <a:pt x="541" y="1402"/>
                  </a:lnTo>
                  <a:lnTo>
                    <a:pt x="541" y="1400"/>
                  </a:lnTo>
                  <a:lnTo>
                    <a:pt x="541" y="1399"/>
                  </a:lnTo>
                  <a:lnTo>
                    <a:pt x="540" y="1399"/>
                  </a:lnTo>
                  <a:lnTo>
                    <a:pt x="540" y="1398"/>
                  </a:lnTo>
                  <a:lnTo>
                    <a:pt x="539" y="1398"/>
                  </a:lnTo>
                  <a:lnTo>
                    <a:pt x="539" y="1397"/>
                  </a:lnTo>
                  <a:lnTo>
                    <a:pt x="537" y="1396"/>
                  </a:lnTo>
                  <a:lnTo>
                    <a:pt x="539" y="1396"/>
                  </a:lnTo>
                  <a:lnTo>
                    <a:pt x="540" y="1394"/>
                  </a:lnTo>
                  <a:lnTo>
                    <a:pt x="540" y="1393"/>
                  </a:lnTo>
                  <a:lnTo>
                    <a:pt x="541" y="1393"/>
                  </a:lnTo>
                  <a:lnTo>
                    <a:pt x="541" y="1394"/>
                  </a:lnTo>
                  <a:lnTo>
                    <a:pt x="542" y="1394"/>
                  </a:lnTo>
                  <a:lnTo>
                    <a:pt x="542" y="1391"/>
                  </a:lnTo>
                  <a:lnTo>
                    <a:pt x="541" y="1391"/>
                  </a:lnTo>
                  <a:lnTo>
                    <a:pt x="540" y="1391"/>
                  </a:lnTo>
                  <a:lnTo>
                    <a:pt x="540" y="1390"/>
                  </a:lnTo>
                  <a:lnTo>
                    <a:pt x="540" y="1389"/>
                  </a:lnTo>
                  <a:lnTo>
                    <a:pt x="540" y="1388"/>
                  </a:lnTo>
                  <a:lnTo>
                    <a:pt x="541" y="1387"/>
                  </a:lnTo>
                  <a:lnTo>
                    <a:pt x="541" y="1386"/>
                  </a:lnTo>
                  <a:lnTo>
                    <a:pt x="544" y="1383"/>
                  </a:lnTo>
                  <a:lnTo>
                    <a:pt x="545" y="1383"/>
                  </a:lnTo>
                  <a:lnTo>
                    <a:pt x="546" y="1385"/>
                  </a:lnTo>
                  <a:lnTo>
                    <a:pt x="548" y="1385"/>
                  </a:lnTo>
                  <a:lnTo>
                    <a:pt x="548" y="1386"/>
                  </a:lnTo>
                  <a:lnTo>
                    <a:pt x="549" y="1386"/>
                  </a:lnTo>
                  <a:lnTo>
                    <a:pt x="550" y="1386"/>
                  </a:lnTo>
                  <a:lnTo>
                    <a:pt x="550" y="1387"/>
                  </a:lnTo>
                  <a:lnTo>
                    <a:pt x="551" y="1388"/>
                  </a:lnTo>
                  <a:lnTo>
                    <a:pt x="552" y="1388"/>
                  </a:lnTo>
                  <a:lnTo>
                    <a:pt x="552" y="1389"/>
                  </a:lnTo>
                  <a:lnTo>
                    <a:pt x="553" y="1390"/>
                  </a:lnTo>
                  <a:lnTo>
                    <a:pt x="553" y="1389"/>
                  </a:lnTo>
                  <a:lnTo>
                    <a:pt x="552" y="1388"/>
                  </a:lnTo>
                  <a:lnTo>
                    <a:pt x="552" y="1387"/>
                  </a:lnTo>
                  <a:lnTo>
                    <a:pt x="552" y="1386"/>
                  </a:lnTo>
                  <a:lnTo>
                    <a:pt x="552" y="1385"/>
                  </a:lnTo>
                  <a:lnTo>
                    <a:pt x="550" y="1385"/>
                  </a:lnTo>
                  <a:lnTo>
                    <a:pt x="549" y="1383"/>
                  </a:lnTo>
                  <a:lnTo>
                    <a:pt x="548" y="1383"/>
                  </a:lnTo>
                  <a:lnTo>
                    <a:pt x="548" y="1381"/>
                  </a:lnTo>
                  <a:lnTo>
                    <a:pt x="548" y="1380"/>
                  </a:lnTo>
                  <a:lnTo>
                    <a:pt x="548" y="1379"/>
                  </a:lnTo>
                  <a:lnTo>
                    <a:pt x="549" y="1378"/>
                  </a:lnTo>
                  <a:lnTo>
                    <a:pt x="550" y="1378"/>
                  </a:lnTo>
                  <a:lnTo>
                    <a:pt x="550" y="1377"/>
                  </a:lnTo>
                  <a:lnTo>
                    <a:pt x="549" y="1377"/>
                  </a:lnTo>
                  <a:lnTo>
                    <a:pt x="548" y="1378"/>
                  </a:lnTo>
                  <a:lnTo>
                    <a:pt x="542" y="1379"/>
                  </a:lnTo>
                  <a:lnTo>
                    <a:pt x="542" y="1378"/>
                  </a:lnTo>
                  <a:lnTo>
                    <a:pt x="541" y="1378"/>
                  </a:lnTo>
                  <a:lnTo>
                    <a:pt x="541" y="1377"/>
                  </a:lnTo>
                  <a:lnTo>
                    <a:pt x="543" y="1374"/>
                  </a:lnTo>
                  <a:lnTo>
                    <a:pt x="544" y="1374"/>
                  </a:lnTo>
                  <a:lnTo>
                    <a:pt x="545" y="1373"/>
                  </a:lnTo>
                  <a:lnTo>
                    <a:pt x="550" y="1372"/>
                  </a:lnTo>
                  <a:lnTo>
                    <a:pt x="551" y="1372"/>
                  </a:lnTo>
                  <a:lnTo>
                    <a:pt x="551" y="1371"/>
                  </a:lnTo>
                  <a:lnTo>
                    <a:pt x="553" y="1371"/>
                  </a:lnTo>
                  <a:lnTo>
                    <a:pt x="554" y="1370"/>
                  </a:lnTo>
                  <a:lnTo>
                    <a:pt x="557" y="1368"/>
                  </a:lnTo>
                  <a:lnTo>
                    <a:pt x="562" y="1366"/>
                  </a:lnTo>
                  <a:lnTo>
                    <a:pt x="563" y="1368"/>
                  </a:lnTo>
                  <a:lnTo>
                    <a:pt x="562" y="1369"/>
                  </a:lnTo>
                  <a:lnTo>
                    <a:pt x="562" y="1370"/>
                  </a:lnTo>
                  <a:lnTo>
                    <a:pt x="561" y="1370"/>
                  </a:lnTo>
                  <a:lnTo>
                    <a:pt x="563" y="1370"/>
                  </a:lnTo>
                  <a:lnTo>
                    <a:pt x="563" y="1371"/>
                  </a:lnTo>
                  <a:lnTo>
                    <a:pt x="562" y="1372"/>
                  </a:lnTo>
                  <a:lnTo>
                    <a:pt x="562" y="1373"/>
                  </a:lnTo>
                  <a:lnTo>
                    <a:pt x="562" y="1374"/>
                  </a:lnTo>
                  <a:lnTo>
                    <a:pt x="563" y="1374"/>
                  </a:lnTo>
                  <a:lnTo>
                    <a:pt x="563" y="1372"/>
                  </a:lnTo>
                  <a:lnTo>
                    <a:pt x="565" y="1372"/>
                  </a:lnTo>
                  <a:lnTo>
                    <a:pt x="567" y="1372"/>
                  </a:lnTo>
                  <a:lnTo>
                    <a:pt x="568" y="1371"/>
                  </a:lnTo>
                  <a:lnTo>
                    <a:pt x="568" y="1372"/>
                  </a:lnTo>
                  <a:lnTo>
                    <a:pt x="569" y="1372"/>
                  </a:lnTo>
                  <a:lnTo>
                    <a:pt x="569" y="1371"/>
                  </a:lnTo>
                  <a:lnTo>
                    <a:pt x="568" y="1371"/>
                  </a:lnTo>
                  <a:lnTo>
                    <a:pt x="567" y="1371"/>
                  </a:lnTo>
                  <a:lnTo>
                    <a:pt x="565" y="1370"/>
                  </a:lnTo>
                  <a:lnTo>
                    <a:pt x="565" y="1368"/>
                  </a:lnTo>
                  <a:lnTo>
                    <a:pt x="566" y="1366"/>
                  </a:lnTo>
                  <a:lnTo>
                    <a:pt x="568" y="1366"/>
                  </a:lnTo>
                  <a:lnTo>
                    <a:pt x="569" y="1366"/>
                  </a:lnTo>
                  <a:lnTo>
                    <a:pt x="569" y="1368"/>
                  </a:lnTo>
                  <a:lnTo>
                    <a:pt x="568" y="1369"/>
                  </a:lnTo>
                  <a:lnTo>
                    <a:pt x="570" y="1368"/>
                  </a:lnTo>
                  <a:lnTo>
                    <a:pt x="572" y="1366"/>
                  </a:lnTo>
                  <a:lnTo>
                    <a:pt x="574" y="1366"/>
                  </a:lnTo>
                  <a:lnTo>
                    <a:pt x="574" y="1365"/>
                  </a:lnTo>
                  <a:lnTo>
                    <a:pt x="574" y="1364"/>
                  </a:lnTo>
                  <a:lnTo>
                    <a:pt x="575" y="1364"/>
                  </a:lnTo>
                  <a:lnTo>
                    <a:pt x="576" y="1363"/>
                  </a:lnTo>
                  <a:lnTo>
                    <a:pt x="577" y="1363"/>
                  </a:lnTo>
                  <a:lnTo>
                    <a:pt x="577" y="1362"/>
                  </a:lnTo>
                  <a:lnTo>
                    <a:pt x="577" y="1361"/>
                  </a:lnTo>
                  <a:lnTo>
                    <a:pt x="576" y="1361"/>
                  </a:lnTo>
                  <a:lnTo>
                    <a:pt x="575" y="1362"/>
                  </a:lnTo>
                  <a:lnTo>
                    <a:pt x="572" y="1363"/>
                  </a:lnTo>
                  <a:lnTo>
                    <a:pt x="571" y="1364"/>
                  </a:lnTo>
                  <a:lnTo>
                    <a:pt x="571" y="1365"/>
                  </a:lnTo>
                  <a:lnTo>
                    <a:pt x="569" y="1364"/>
                  </a:lnTo>
                  <a:lnTo>
                    <a:pt x="568" y="1364"/>
                  </a:lnTo>
                  <a:lnTo>
                    <a:pt x="568" y="1363"/>
                  </a:lnTo>
                  <a:lnTo>
                    <a:pt x="567" y="1363"/>
                  </a:lnTo>
                  <a:lnTo>
                    <a:pt x="567" y="1364"/>
                  </a:lnTo>
                  <a:lnTo>
                    <a:pt x="567" y="1365"/>
                  </a:lnTo>
                  <a:lnTo>
                    <a:pt x="566" y="1365"/>
                  </a:lnTo>
                  <a:lnTo>
                    <a:pt x="565" y="1366"/>
                  </a:lnTo>
                  <a:lnTo>
                    <a:pt x="563" y="1366"/>
                  </a:lnTo>
                  <a:lnTo>
                    <a:pt x="563" y="1365"/>
                  </a:lnTo>
                  <a:lnTo>
                    <a:pt x="565" y="1364"/>
                  </a:lnTo>
                  <a:lnTo>
                    <a:pt x="563" y="1364"/>
                  </a:lnTo>
                  <a:lnTo>
                    <a:pt x="563" y="1363"/>
                  </a:lnTo>
                  <a:lnTo>
                    <a:pt x="563" y="1364"/>
                  </a:lnTo>
                  <a:lnTo>
                    <a:pt x="561" y="1365"/>
                  </a:lnTo>
                  <a:lnTo>
                    <a:pt x="560" y="1365"/>
                  </a:lnTo>
                  <a:lnTo>
                    <a:pt x="559" y="1366"/>
                  </a:lnTo>
                  <a:lnTo>
                    <a:pt x="557" y="1366"/>
                  </a:lnTo>
                  <a:lnTo>
                    <a:pt x="556" y="1366"/>
                  </a:lnTo>
                  <a:lnTo>
                    <a:pt x="554" y="1369"/>
                  </a:lnTo>
                  <a:lnTo>
                    <a:pt x="551" y="1371"/>
                  </a:lnTo>
                  <a:lnTo>
                    <a:pt x="550" y="1370"/>
                  </a:lnTo>
                  <a:lnTo>
                    <a:pt x="550" y="1369"/>
                  </a:lnTo>
                  <a:lnTo>
                    <a:pt x="551" y="1368"/>
                  </a:lnTo>
                  <a:lnTo>
                    <a:pt x="552" y="1368"/>
                  </a:lnTo>
                  <a:lnTo>
                    <a:pt x="552" y="1366"/>
                  </a:lnTo>
                  <a:lnTo>
                    <a:pt x="553" y="1365"/>
                  </a:lnTo>
                  <a:lnTo>
                    <a:pt x="557" y="1363"/>
                  </a:lnTo>
                  <a:lnTo>
                    <a:pt x="561" y="1363"/>
                  </a:lnTo>
                  <a:lnTo>
                    <a:pt x="562" y="1362"/>
                  </a:lnTo>
                  <a:lnTo>
                    <a:pt x="561" y="1362"/>
                  </a:lnTo>
                  <a:lnTo>
                    <a:pt x="559" y="1362"/>
                  </a:lnTo>
                  <a:lnTo>
                    <a:pt x="559" y="1361"/>
                  </a:lnTo>
                  <a:lnTo>
                    <a:pt x="560" y="1361"/>
                  </a:lnTo>
                  <a:lnTo>
                    <a:pt x="559" y="1361"/>
                  </a:lnTo>
                  <a:lnTo>
                    <a:pt x="558" y="1361"/>
                  </a:lnTo>
                  <a:lnTo>
                    <a:pt x="558" y="1360"/>
                  </a:lnTo>
                  <a:lnTo>
                    <a:pt x="557" y="1358"/>
                  </a:lnTo>
                  <a:lnTo>
                    <a:pt x="557" y="1360"/>
                  </a:lnTo>
                  <a:lnTo>
                    <a:pt x="557" y="1361"/>
                  </a:lnTo>
                  <a:lnTo>
                    <a:pt x="558" y="1361"/>
                  </a:lnTo>
                  <a:lnTo>
                    <a:pt x="557" y="1362"/>
                  </a:lnTo>
                  <a:lnTo>
                    <a:pt x="554" y="1363"/>
                  </a:lnTo>
                  <a:lnTo>
                    <a:pt x="553" y="1363"/>
                  </a:lnTo>
                  <a:lnTo>
                    <a:pt x="552" y="1363"/>
                  </a:lnTo>
                  <a:lnTo>
                    <a:pt x="552" y="1362"/>
                  </a:lnTo>
                  <a:lnTo>
                    <a:pt x="553" y="1362"/>
                  </a:lnTo>
                  <a:lnTo>
                    <a:pt x="553" y="1361"/>
                  </a:lnTo>
                  <a:lnTo>
                    <a:pt x="552" y="1361"/>
                  </a:lnTo>
                  <a:lnTo>
                    <a:pt x="551" y="1362"/>
                  </a:lnTo>
                  <a:lnTo>
                    <a:pt x="550" y="1362"/>
                  </a:lnTo>
                  <a:lnTo>
                    <a:pt x="550" y="1361"/>
                  </a:lnTo>
                  <a:lnTo>
                    <a:pt x="549" y="1360"/>
                  </a:lnTo>
                  <a:lnTo>
                    <a:pt x="552" y="1357"/>
                  </a:lnTo>
                  <a:lnTo>
                    <a:pt x="553" y="1356"/>
                  </a:lnTo>
                  <a:lnTo>
                    <a:pt x="553" y="1355"/>
                  </a:lnTo>
                  <a:lnTo>
                    <a:pt x="553" y="1354"/>
                  </a:lnTo>
                  <a:lnTo>
                    <a:pt x="552" y="1354"/>
                  </a:lnTo>
                  <a:lnTo>
                    <a:pt x="551" y="1353"/>
                  </a:lnTo>
                  <a:lnTo>
                    <a:pt x="552" y="1353"/>
                  </a:lnTo>
                  <a:lnTo>
                    <a:pt x="553" y="1353"/>
                  </a:lnTo>
                  <a:lnTo>
                    <a:pt x="552" y="1353"/>
                  </a:lnTo>
                  <a:lnTo>
                    <a:pt x="552" y="1352"/>
                  </a:lnTo>
                  <a:lnTo>
                    <a:pt x="551" y="1352"/>
                  </a:lnTo>
                  <a:lnTo>
                    <a:pt x="551" y="1351"/>
                  </a:lnTo>
                  <a:lnTo>
                    <a:pt x="550" y="1351"/>
                  </a:lnTo>
                  <a:lnTo>
                    <a:pt x="549" y="1349"/>
                  </a:lnTo>
                  <a:lnTo>
                    <a:pt x="551" y="1348"/>
                  </a:lnTo>
                  <a:lnTo>
                    <a:pt x="552" y="1348"/>
                  </a:lnTo>
                  <a:lnTo>
                    <a:pt x="553" y="1349"/>
                  </a:lnTo>
                  <a:lnTo>
                    <a:pt x="554" y="1349"/>
                  </a:lnTo>
                  <a:lnTo>
                    <a:pt x="554" y="1351"/>
                  </a:lnTo>
                  <a:lnTo>
                    <a:pt x="554" y="1352"/>
                  </a:lnTo>
                  <a:lnTo>
                    <a:pt x="554" y="1353"/>
                  </a:lnTo>
                  <a:lnTo>
                    <a:pt x="558" y="1353"/>
                  </a:lnTo>
                  <a:lnTo>
                    <a:pt x="559" y="1353"/>
                  </a:lnTo>
                  <a:lnTo>
                    <a:pt x="556" y="1353"/>
                  </a:lnTo>
                  <a:lnTo>
                    <a:pt x="556" y="1352"/>
                  </a:lnTo>
                  <a:lnTo>
                    <a:pt x="556" y="1351"/>
                  </a:lnTo>
                  <a:lnTo>
                    <a:pt x="556" y="1349"/>
                  </a:lnTo>
                  <a:lnTo>
                    <a:pt x="557" y="1348"/>
                  </a:lnTo>
                  <a:lnTo>
                    <a:pt x="558" y="1348"/>
                  </a:lnTo>
                  <a:lnTo>
                    <a:pt x="560" y="1348"/>
                  </a:lnTo>
                  <a:lnTo>
                    <a:pt x="560" y="1347"/>
                  </a:lnTo>
                  <a:lnTo>
                    <a:pt x="561" y="1347"/>
                  </a:lnTo>
                  <a:lnTo>
                    <a:pt x="562" y="1347"/>
                  </a:lnTo>
                  <a:lnTo>
                    <a:pt x="563" y="1348"/>
                  </a:lnTo>
                  <a:lnTo>
                    <a:pt x="565" y="1349"/>
                  </a:lnTo>
                  <a:lnTo>
                    <a:pt x="566" y="1349"/>
                  </a:lnTo>
                  <a:lnTo>
                    <a:pt x="565" y="1348"/>
                  </a:lnTo>
                  <a:lnTo>
                    <a:pt x="561" y="1347"/>
                  </a:lnTo>
                  <a:lnTo>
                    <a:pt x="560" y="1346"/>
                  </a:lnTo>
                  <a:lnTo>
                    <a:pt x="561" y="1345"/>
                  </a:lnTo>
                  <a:lnTo>
                    <a:pt x="563" y="1344"/>
                  </a:lnTo>
                  <a:lnTo>
                    <a:pt x="567" y="1344"/>
                  </a:lnTo>
                  <a:lnTo>
                    <a:pt x="566" y="1344"/>
                  </a:lnTo>
                  <a:lnTo>
                    <a:pt x="561" y="1344"/>
                  </a:lnTo>
                  <a:lnTo>
                    <a:pt x="561" y="1345"/>
                  </a:lnTo>
                  <a:lnTo>
                    <a:pt x="559" y="1346"/>
                  </a:lnTo>
                  <a:lnTo>
                    <a:pt x="559" y="1347"/>
                  </a:lnTo>
                  <a:lnTo>
                    <a:pt x="558" y="1347"/>
                  </a:lnTo>
                  <a:lnTo>
                    <a:pt x="556" y="1347"/>
                  </a:lnTo>
                  <a:lnTo>
                    <a:pt x="554" y="1347"/>
                  </a:lnTo>
                  <a:lnTo>
                    <a:pt x="554" y="1346"/>
                  </a:lnTo>
                  <a:lnTo>
                    <a:pt x="554" y="1345"/>
                  </a:lnTo>
                  <a:lnTo>
                    <a:pt x="556" y="1345"/>
                  </a:lnTo>
                  <a:lnTo>
                    <a:pt x="554" y="1344"/>
                  </a:lnTo>
                  <a:lnTo>
                    <a:pt x="556" y="1344"/>
                  </a:lnTo>
                  <a:lnTo>
                    <a:pt x="557" y="1343"/>
                  </a:lnTo>
                  <a:lnTo>
                    <a:pt x="559" y="1343"/>
                  </a:lnTo>
                  <a:lnTo>
                    <a:pt x="558" y="1343"/>
                  </a:lnTo>
                  <a:lnTo>
                    <a:pt x="556" y="1343"/>
                  </a:lnTo>
                  <a:lnTo>
                    <a:pt x="553" y="1341"/>
                  </a:lnTo>
                  <a:lnTo>
                    <a:pt x="553" y="1340"/>
                  </a:lnTo>
                  <a:lnTo>
                    <a:pt x="554" y="1340"/>
                  </a:lnTo>
                  <a:lnTo>
                    <a:pt x="556" y="1340"/>
                  </a:lnTo>
                  <a:lnTo>
                    <a:pt x="557" y="1340"/>
                  </a:lnTo>
                  <a:lnTo>
                    <a:pt x="557" y="1341"/>
                  </a:lnTo>
                  <a:lnTo>
                    <a:pt x="558" y="1341"/>
                  </a:lnTo>
                  <a:lnTo>
                    <a:pt x="559" y="1340"/>
                  </a:lnTo>
                  <a:lnTo>
                    <a:pt x="560" y="1340"/>
                  </a:lnTo>
                  <a:lnTo>
                    <a:pt x="562" y="1341"/>
                  </a:lnTo>
                  <a:lnTo>
                    <a:pt x="562" y="1340"/>
                  </a:lnTo>
                  <a:lnTo>
                    <a:pt x="561" y="1339"/>
                  </a:lnTo>
                  <a:lnTo>
                    <a:pt x="556" y="1338"/>
                  </a:lnTo>
                  <a:lnTo>
                    <a:pt x="554" y="1337"/>
                  </a:lnTo>
                  <a:lnTo>
                    <a:pt x="556" y="1337"/>
                  </a:lnTo>
                  <a:lnTo>
                    <a:pt x="561" y="1337"/>
                  </a:lnTo>
                  <a:lnTo>
                    <a:pt x="561" y="1338"/>
                  </a:lnTo>
                  <a:lnTo>
                    <a:pt x="562" y="1338"/>
                  </a:lnTo>
                  <a:lnTo>
                    <a:pt x="566" y="1338"/>
                  </a:lnTo>
                  <a:lnTo>
                    <a:pt x="567" y="1338"/>
                  </a:lnTo>
                  <a:lnTo>
                    <a:pt x="566" y="1337"/>
                  </a:lnTo>
                  <a:lnTo>
                    <a:pt x="569" y="1337"/>
                  </a:lnTo>
                  <a:lnTo>
                    <a:pt x="570" y="1337"/>
                  </a:lnTo>
                  <a:lnTo>
                    <a:pt x="571" y="1336"/>
                  </a:lnTo>
                  <a:lnTo>
                    <a:pt x="567" y="1336"/>
                  </a:lnTo>
                  <a:lnTo>
                    <a:pt x="566" y="1336"/>
                  </a:lnTo>
                  <a:lnTo>
                    <a:pt x="565" y="1337"/>
                  </a:lnTo>
                  <a:lnTo>
                    <a:pt x="563" y="1337"/>
                  </a:lnTo>
                  <a:lnTo>
                    <a:pt x="562" y="1337"/>
                  </a:lnTo>
                  <a:lnTo>
                    <a:pt x="562" y="1336"/>
                  </a:lnTo>
                  <a:lnTo>
                    <a:pt x="562" y="1335"/>
                  </a:lnTo>
                  <a:lnTo>
                    <a:pt x="563" y="1333"/>
                  </a:lnTo>
                  <a:lnTo>
                    <a:pt x="567" y="1335"/>
                  </a:lnTo>
                  <a:lnTo>
                    <a:pt x="568" y="1333"/>
                  </a:lnTo>
                  <a:lnTo>
                    <a:pt x="567" y="1333"/>
                  </a:lnTo>
                  <a:lnTo>
                    <a:pt x="563" y="1333"/>
                  </a:lnTo>
                  <a:lnTo>
                    <a:pt x="562" y="1333"/>
                  </a:lnTo>
                  <a:lnTo>
                    <a:pt x="561" y="1332"/>
                  </a:lnTo>
                  <a:lnTo>
                    <a:pt x="562" y="1331"/>
                  </a:lnTo>
                  <a:lnTo>
                    <a:pt x="565" y="1331"/>
                  </a:lnTo>
                  <a:lnTo>
                    <a:pt x="566" y="1331"/>
                  </a:lnTo>
                  <a:lnTo>
                    <a:pt x="568" y="1332"/>
                  </a:lnTo>
                  <a:lnTo>
                    <a:pt x="574" y="1332"/>
                  </a:lnTo>
                  <a:lnTo>
                    <a:pt x="572" y="1331"/>
                  </a:lnTo>
                  <a:lnTo>
                    <a:pt x="569" y="1331"/>
                  </a:lnTo>
                  <a:lnTo>
                    <a:pt x="568" y="1331"/>
                  </a:lnTo>
                  <a:lnTo>
                    <a:pt x="568" y="1330"/>
                  </a:lnTo>
                  <a:lnTo>
                    <a:pt x="567" y="1329"/>
                  </a:lnTo>
                  <a:lnTo>
                    <a:pt x="567" y="1330"/>
                  </a:lnTo>
                  <a:lnTo>
                    <a:pt x="566" y="1329"/>
                  </a:lnTo>
                  <a:lnTo>
                    <a:pt x="566" y="1328"/>
                  </a:lnTo>
                  <a:lnTo>
                    <a:pt x="565" y="1328"/>
                  </a:lnTo>
                  <a:lnTo>
                    <a:pt x="565" y="1327"/>
                  </a:lnTo>
                  <a:lnTo>
                    <a:pt x="565" y="1326"/>
                  </a:lnTo>
                  <a:lnTo>
                    <a:pt x="563" y="1324"/>
                  </a:lnTo>
                  <a:lnTo>
                    <a:pt x="562" y="1326"/>
                  </a:lnTo>
                  <a:lnTo>
                    <a:pt x="562" y="1324"/>
                  </a:lnTo>
                  <a:lnTo>
                    <a:pt x="563" y="1323"/>
                  </a:lnTo>
                  <a:lnTo>
                    <a:pt x="567" y="1323"/>
                  </a:lnTo>
                  <a:lnTo>
                    <a:pt x="568" y="1322"/>
                  </a:lnTo>
                  <a:lnTo>
                    <a:pt x="568" y="1321"/>
                  </a:lnTo>
                  <a:lnTo>
                    <a:pt x="570" y="1321"/>
                  </a:lnTo>
                  <a:lnTo>
                    <a:pt x="570" y="1320"/>
                  </a:lnTo>
                  <a:lnTo>
                    <a:pt x="571" y="1320"/>
                  </a:lnTo>
                  <a:lnTo>
                    <a:pt x="572" y="1319"/>
                  </a:lnTo>
                  <a:lnTo>
                    <a:pt x="572" y="1321"/>
                  </a:lnTo>
                  <a:lnTo>
                    <a:pt x="571" y="1321"/>
                  </a:lnTo>
                  <a:lnTo>
                    <a:pt x="571" y="1322"/>
                  </a:lnTo>
                  <a:lnTo>
                    <a:pt x="571" y="1323"/>
                  </a:lnTo>
                  <a:lnTo>
                    <a:pt x="572" y="1324"/>
                  </a:lnTo>
                  <a:lnTo>
                    <a:pt x="572" y="1323"/>
                  </a:lnTo>
                  <a:lnTo>
                    <a:pt x="574" y="1322"/>
                  </a:lnTo>
                  <a:lnTo>
                    <a:pt x="574" y="1321"/>
                  </a:lnTo>
                  <a:lnTo>
                    <a:pt x="575" y="1321"/>
                  </a:lnTo>
                  <a:lnTo>
                    <a:pt x="575" y="1320"/>
                  </a:lnTo>
                  <a:lnTo>
                    <a:pt x="575" y="1319"/>
                  </a:lnTo>
                  <a:lnTo>
                    <a:pt x="574" y="1318"/>
                  </a:lnTo>
                  <a:lnTo>
                    <a:pt x="575" y="1316"/>
                  </a:lnTo>
                  <a:lnTo>
                    <a:pt x="575" y="1315"/>
                  </a:lnTo>
                  <a:lnTo>
                    <a:pt x="576" y="1315"/>
                  </a:lnTo>
                  <a:lnTo>
                    <a:pt x="576" y="1316"/>
                  </a:lnTo>
                  <a:lnTo>
                    <a:pt x="576" y="1319"/>
                  </a:lnTo>
                  <a:lnTo>
                    <a:pt x="576" y="1320"/>
                  </a:lnTo>
                  <a:lnTo>
                    <a:pt x="577" y="1321"/>
                  </a:lnTo>
                  <a:lnTo>
                    <a:pt x="578" y="1320"/>
                  </a:lnTo>
                  <a:lnTo>
                    <a:pt x="579" y="1320"/>
                  </a:lnTo>
                  <a:lnTo>
                    <a:pt x="579" y="1319"/>
                  </a:lnTo>
                  <a:lnTo>
                    <a:pt x="580" y="1319"/>
                  </a:lnTo>
                  <a:lnTo>
                    <a:pt x="580" y="1318"/>
                  </a:lnTo>
                  <a:lnTo>
                    <a:pt x="580" y="1316"/>
                  </a:lnTo>
                  <a:lnTo>
                    <a:pt x="579" y="1315"/>
                  </a:lnTo>
                  <a:lnTo>
                    <a:pt x="580" y="1315"/>
                  </a:lnTo>
                  <a:lnTo>
                    <a:pt x="584" y="1315"/>
                  </a:lnTo>
                  <a:lnTo>
                    <a:pt x="585" y="1315"/>
                  </a:lnTo>
                  <a:lnTo>
                    <a:pt x="585" y="1316"/>
                  </a:lnTo>
                  <a:lnTo>
                    <a:pt x="586" y="1316"/>
                  </a:lnTo>
                  <a:lnTo>
                    <a:pt x="587" y="1315"/>
                  </a:lnTo>
                  <a:lnTo>
                    <a:pt x="587" y="1316"/>
                  </a:lnTo>
                  <a:lnTo>
                    <a:pt x="587" y="1318"/>
                  </a:lnTo>
                  <a:lnTo>
                    <a:pt x="588" y="1318"/>
                  </a:lnTo>
                  <a:lnTo>
                    <a:pt x="588" y="1316"/>
                  </a:lnTo>
                  <a:lnTo>
                    <a:pt x="588" y="1315"/>
                  </a:lnTo>
                  <a:lnTo>
                    <a:pt x="587" y="1315"/>
                  </a:lnTo>
                  <a:lnTo>
                    <a:pt x="586" y="1315"/>
                  </a:lnTo>
                  <a:lnTo>
                    <a:pt x="583" y="1314"/>
                  </a:lnTo>
                  <a:lnTo>
                    <a:pt x="580" y="1314"/>
                  </a:lnTo>
                  <a:lnTo>
                    <a:pt x="580" y="1313"/>
                  </a:lnTo>
                  <a:lnTo>
                    <a:pt x="582" y="1312"/>
                  </a:lnTo>
                  <a:lnTo>
                    <a:pt x="582" y="1311"/>
                  </a:lnTo>
                  <a:lnTo>
                    <a:pt x="582" y="1310"/>
                  </a:lnTo>
                  <a:lnTo>
                    <a:pt x="583" y="1308"/>
                  </a:lnTo>
                  <a:lnTo>
                    <a:pt x="585" y="1308"/>
                  </a:lnTo>
                  <a:lnTo>
                    <a:pt x="584" y="1310"/>
                  </a:lnTo>
                  <a:lnTo>
                    <a:pt x="584" y="1311"/>
                  </a:lnTo>
                  <a:lnTo>
                    <a:pt x="584" y="1312"/>
                  </a:lnTo>
                  <a:lnTo>
                    <a:pt x="585" y="1312"/>
                  </a:lnTo>
                  <a:lnTo>
                    <a:pt x="585" y="1311"/>
                  </a:lnTo>
                  <a:lnTo>
                    <a:pt x="585" y="1310"/>
                  </a:lnTo>
                  <a:lnTo>
                    <a:pt x="591" y="1308"/>
                  </a:lnTo>
                  <a:lnTo>
                    <a:pt x="592" y="1310"/>
                  </a:lnTo>
                  <a:lnTo>
                    <a:pt x="592" y="1311"/>
                  </a:lnTo>
                  <a:lnTo>
                    <a:pt x="592" y="1312"/>
                  </a:lnTo>
                  <a:lnTo>
                    <a:pt x="593" y="1311"/>
                  </a:lnTo>
                  <a:lnTo>
                    <a:pt x="592" y="1310"/>
                  </a:lnTo>
                  <a:lnTo>
                    <a:pt x="592" y="1308"/>
                  </a:lnTo>
                  <a:lnTo>
                    <a:pt x="589" y="1307"/>
                  </a:lnTo>
                  <a:lnTo>
                    <a:pt x="586" y="1307"/>
                  </a:lnTo>
                  <a:lnTo>
                    <a:pt x="587" y="1306"/>
                  </a:lnTo>
                  <a:lnTo>
                    <a:pt x="588" y="1306"/>
                  </a:lnTo>
                  <a:lnTo>
                    <a:pt x="589" y="1306"/>
                  </a:lnTo>
                  <a:lnTo>
                    <a:pt x="589" y="1307"/>
                  </a:lnTo>
                  <a:lnTo>
                    <a:pt x="591" y="1307"/>
                  </a:lnTo>
                  <a:lnTo>
                    <a:pt x="592" y="1306"/>
                  </a:lnTo>
                  <a:lnTo>
                    <a:pt x="593" y="1305"/>
                  </a:lnTo>
                  <a:lnTo>
                    <a:pt x="595" y="1306"/>
                  </a:lnTo>
                  <a:lnTo>
                    <a:pt x="599" y="1305"/>
                  </a:lnTo>
                  <a:lnTo>
                    <a:pt x="599" y="1306"/>
                  </a:lnTo>
                  <a:lnTo>
                    <a:pt x="597" y="1306"/>
                  </a:lnTo>
                  <a:lnTo>
                    <a:pt x="596" y="1306"/>
                  </a:lnTo>
                  <a:lnTo>
                    <a:pt x="597" y="1307"/>
                  </a:lnTo>
                  <a:lnTo>
                    <a:pt x="596" y="1307"/>
                  </a:lnTo>
                  <a:lnTo>
                    <a:pt x="596" y="1308"/>
                  </a:lnTo>
                  <a:lnTo>
                    <a:pt x="596" y="1310"/>
                  </a:lnTo>
                  <a:lnTo>
                    <a:pt x="597" y="1311"/>
                  </a:lnTo>
                  <a:lnTo>
                    <a:pt x="597" y="1312"/>
                  </a:lnTo>
                  <a:lnTo>
                    <a:pt x="599" y="1313"/>
                  </a:lnTo>
                  <a:lnTo>
                    <a:pt x="599" y="1312"/>
                  </a:lnTo>
                  <a:lnTo>
                    <a:pt x="599" y="1311"/>
                  </a:lnTo>
                  <a:lnTo>
                    <a:pt x="597" y="1310"/>
                  </a:lnTo>
                  <a:lnTo>
                    <a:pt x="596" y="1310"/>
                  </a:lnTo>
                  <a:lnTo>
                    <a:pt x="597" y="1308"/>
                  </a:lnTo>
                  <a:lnTo>
                    <a:pt x="599" y="1306"/>
                  </a:lnTo>
                  <a:lnTo>
                    <a:pt x="601" y="1305"/>
                  </a:lnTo>
                  <a:lnTo>
                    <a:pt x="602" y="1306"/>
                  </a:lnTo>
                  <a:lnTo>
                    <a:pt x="604" y="1306"/>
                  </a:lnTo>
                  <a:lnTo>
                    <a:pt x="604" y="1307"/>
                  </a:lnTo>
                  <a:lnTo>
                    <a:pt x="605" y="1307"/>
                  </a:lnTo>
                  <a:lnTo>
                    <a:pt x="606" y="1308"/>
                  </a:lnTo>
                  <a:lnTo>
                    <a:pt x="608" y="1308"/>
                  </a:lnTo>
                  <a:lnTo>
                    <a:pt x="609" y="1310"/>
                  </a:lnTo>
                  <a:lnTo>
                    <a:pt x="609" y="1311"/>
                  </a:lnTo>
                  <a:lnTo>
                    <a:pt x="608" y="1313"/>
                  </a:lnTo>
                  <a:lnTo>
                    <a:pt x="609" y="1313"/>
                  </a:lnTo>
                  <a:lnTo>
                    <a:pt x="610" y="1314"/>
                  </a:lnTo>
                  <a:lnTo>
                    <a:pt x="611" y="1314"/>
                  </a:lnTo>
                  <a:lnTo>
                    <a:pt x="610" y="1313"/>
                  </a:lnTo>
                  <a:lnTo>
                    <a:pt x="610" y="1312"/>
                  </a:lnTo>
                  <a:lnTo>
                    <a:pt x="610" y="1311"/>
                  </a:lnTo>
                  <a:lnTo>
                    <a:pt x="610" y="1310"/>
                  </a:lnTo>
                  <a:lnTo>
                    <a:pt x="611" y="1310"/>
                  </a:lnTo>
                  <a:lnTo>
                    <a:pt x="610" y="1310"/>
                  </a:lnTo>
                  <a:lnTo>
                    <a:pt x="610" y="1307"/>
                  </a:lnTo>
                  <a:lnTo>
                    <a:pt x="609" y="1307"/>
                  </a:lnTo>
                  <a:lnTo>
                    <a:pt x="608" y="1306"/>
                  </a:lnTo>
                  <a:lnTo>
                    <a:pt x="609" y="1305"/>
                  </a:lnTo>
                  <a:lnTo>
                    <a:pt x="610" y="1305"/>
                  </a:lnTo>
                  <a:lnTo>
                    <a:pt x="617" y="1307"/>
                  </a:lnTo>
                  <a:lnTo>
                    <a:pt x="617" y="1306"/>
                  </a:lnTo>
                  <a:lnTo>
                    <a:pt x="615" y="1306"/>
                  </a:lnTo>
                  <a:lnTo>
                    <a:pt x="615" y="1305"/>
                  </a:lnTo>
                  <a:lnTo>
                    <a:pt x="613" y="1306"/>
                  </a:lnTo>
                  <a:lnTo>
                    <a:pt x="612" y="1305"/>
                  </a:lnTo>
                  <a:lnTo>
                    <a:pt x="609" y="1304"/>
                  </a:lnTo>
                  <a:lnTo>
                    <a:pt x="608" y="1304"/>
                  </a:lnTo>
                  <a:lnTo>
                    <a:pt x="606" y="1305"/>
                  </a:lnTo>
                  <a:lnTo>
                    <a:pt x="605" y="1306"/>
                  </a:lnTo>
                  <a:lnTo>
                    <a:pt x="605" y="1305"/>
                  </a:lnTo>
                  <a:lnTo>
                    <a:pt x="606" y="1305"/>
                  </a:lnTo>
                  <a:lnTo>
                    <a:pt x="606" y="1304"/>
                  </a:lnTo>
                  <a:lnTo>
                    <a:pt x="605" y="1303"/>
                  </a:lnTo>
                  <a:lnTo>
                    <a:pt x="605" y="1304"/>
                  </a:lnTo>
                  <a:lnTo>
                    <a:pt x="604" y="1304"/>
                  </a:lnTo>
                  <a:lnTo>
                    <a:pt x="600" y="1303"/>
                  </a:lnTo>
                  <a:lnTo>
                    <a:pt x="601" y="1302"/>
                  </a:lnTo>
                  <a:lnTo>
                    <a:pt x="602" y="1302"/>
                  </a:lnTo>
                  <a:lnTo>
                    <a:pt x="602" y="1301"/>
                  </a:lnTo>
                  <a:lnTo>
                    <a:pt x="603" y="1299"/>
                  </a:lnTo>
                  <a:lnTo>
                    <a:pt x="602" y="1299"/>
                  </a:lnTo>
                  <a:lnTo>
                    <a:pt x="600" y="1299"/>
                  </a:lnTo>
                  <a:lnTo>
                    <a:pt x="600" y="1301"/>
                  </a:lnTo>
                  <a:lnTo>
                    <a:pt x="599" y="1301"/>
                  </a:lnTo>
                  <a:lnTo>
                    <a:pt x="599" y="1302"/>
                  </a:lnTo>
                  <a:lnTo>
                    <a:pt x="596" y="1302"/>
                  </a:lnTo>
                  <a:lnTo>
                    <a:pt x="593" y="1302"/>
                  </a:lnTo>
                  <a:lnTo>
                    <a:pt x="594" y="1302"/>
                  </a:lnTo>
                  <a:lnTo>
                    <a:pt x="594" y="1303"/>
                  </a:lnTo>
                  <a:lnTo>
                    <a:pt x="591" y="1305"/>
                  </a:lnTo>
                  <a:lnTo>
                    <a:pt x="589" y="1305"/>
                  </a:lnTo>
                  <a:lnTo>
                    <a:pt x="591" y="1304"/>
                  </a:lnTo>
                  <a:lnTo>
                    <a:pt x="591" y="1303"/>
                  </a:lnTo>
                  <a:lnTo>
                    <a:pt x="591" y="1302"/>
                  </a:lnTo>
                  <a:lnTo>
                    <a:pt x="591" y="1301"/>
                  </a:lnTo>
                  <a:lnTo>
                    <a:pt x="591" y="1302"/>
                  </a:lnTo>
                  <a:lnTo>
                    <a:pt x="589" y="1302"/>
                  </a:lnTo>
                  <a:lnTo>
                    <a:pt x="588" y="1303"/>
                  </a:lnTo>
                  <a:lnTo>
                    <a:pt x="584" y="1303"/>
                  </a:lnTo>
                  <a:lnTo>
                    <a:pt x="583" y="1304"/>
                  </a:lnTo>
                  <a:lnTo>
                    <a:pt x="582" y="1304"/>
                  </a:lnTo>
                  <a:lnTo>
                    <a:pt x="584" y="1303"/>
                  </a:lnTo>
                  <a:lnTo>
                    <a:pt x="584" y="1302"/>
                  </a:lnTo>
                  <a:lnTo>
                    <a:pt x="584" y="1301"/>
                  </a:lnTo>
                  <a:lnTo>
                    <a:pt x="585" y="1299"/>
                  </a:lnTo>
                  <a:lnTo>
                    <a:pt x="586" y="1298"/>
                  </a:lnTo>
                  <a:lnTo>
                    <a:pt x="588" y="1295"/>
                  </a:lnTo>
                  <a:lnTo>
                    <a:pt x="588" y="1294"/>
                  </a:lnTo>
                  <a:lnTo>
                    <a:pt x="589" y="1293"/>
                  </a:lnTo>
                  <a:lnTo>
                    <a:pt x="589" y="1291"/>
                  </a:lnTo>
                  <a:lnTo>
                    <a:pt x="592" y="1291"/>
                  </a:lnTo>
                  <a:lnTo>
                    <a:pt x="593" y="1291"/>
                  </a:lnTo>
                  <a:lnTo>
                    <a:pt x="594" y="1291"/>
                  </a:lnTo>
                  <a:lnTo>
                    <a:pt x="594" y="1293"/>
                  </a:lnTo>
                  <a:lnTo>
                    <a:pt x="594" y="1294"/>
                  </a:lnTo>
                  <a:lnTo>
                    <a:pt x="594" y="1295"/>
                  </a:lnTo>
                  <a:lnTo>
                    <a:pt x="595" y="1294"/>
                  </a:lnTo>
                  <a:lnTo>
                    <a:pt x="595" y="1293"/>
                  </a:lnTo>
                  <a:lnTo>
                    <a:pt x="596" y="1293"/>
                  </a:lnTo>
                  <a:lnTo>
                    <a:pt x="597" y="1293"/>
                  </a:lnTo>
                  <a:lnTo>
                    <a:pt x="599" y="1291"/>
                  </a:lnTo>
                  <a:lnTo>
                    <a:pt x="600" y="1290"/>
                  </a:lnTo>
                  <a:lnTo>
                    <a:pt x="597" y="1290"/>
                  </a:lnTo>
                  <a:lnTo>
                    <a:pt x="594" y="1290"/>
                  </a:lnTo>
                  <a:lnTo>
                    <a:pt x="595" y="1289"/>
                  </a:lnTo>
                  <a:lnTo>
                    <a:pt x="594" y="1289"/>
                  </a:lnTo>
                  <a:lnTo>
                    <a:pt x="593" y="1289"/>
                  </a:lnTo>
                  <a:lnTo>
                    <a:pt x="593" y="1288"/>
                  </a:lnTo>
                  <a:lnTo>
                    <a:pt x="592" y="1288"/>
                  </a:lnTo>
                  <a:lnTo>
                    <a:pt x="592" y="1287"/>
                  </a:lnTo>
                  <a:lnTo>
                    <a:pt x="593" y="1286"/>
                  </a:lnTo>
                  <a:lnTo>
                    <a:pt x="593" y="1285"/>
                  </a:lnTo>
                  <a:lnTo>
                    <a:pt x="599" y="1282"/>
                  </a:lnTo>
                  <a:lnTo>
                    <a:pt x="600" y="1281"/>
                  </a:lnTo>
                  <a:lnTo>
                    <a:pt x="601" y="1282"/>
                  </a:lnTo>
                  <a:lnTo>
                    <a:pt x="602" y="1282"/>
                  </a:lnTo>
                  <a:lnTo>
                    <a:pt x="602" y="1283"/>
                  </a:lnTo>
                  <a:lnTo>
                    <a:pt x="602" y="1285"/>
                  </a:lnTo>
                  <a:lnTo>
                    <a:pt x="601" y="1285"/>
                  </a:lnTo>
                  <a:lnTo>
                    <a:pt x="601" y="1283"/>
                  </a:lnTo>
                  <a:lnTo>
                    <a:pt x="600" y="1283"/>
                  </a:lnTo>
                  <a:lnTo>
                    <a:pt x="600" y="1282"/>
                  </a:lnTo>
                  <a:lnTo>
                    <a:pt x="599" y="1282"/>
                  </a:lnTo>
                  <a:lnTo>
                    <a:pt x="599" y="1283"/>
                  </a:lnTo>
                  <a:lnTo>
                    <a:pt x="600" y="1286"/>
                  </a:lnTo>
                  <a:lnTo>
                    <a:pt x="599" y="1288"/>
                  </a:lnTo>
                  <a:lnTo>
                    <a:pt x="595" y="1288"/>
                  </a:lnTo>
                  <a:lnTo>
                    <a:pt x="594" y="1288"/>
                  </a:lnTo>
                  <a:lnTo>
                    <a:pt x="595" y="1289"/>
                  </a:lnTo>
                  <a:lnTo>
                    <a:pt x="599" y="1289"/>
                  </a:lnTo>
                  <a:lnTo>
                    <a:pt x="600" y="1288"/>
                  </a:lnTo>
                  <a:lnTo>
                    <a:pt x="600" y="1287"/>
                  </a:lnTo>
                  <a:lnTo>
                    <a:pt x="601" y="1287"/>
                  </a:lnTo>
                  <a:lnTo>
                    <a:pt x="602" y="1287"/>
                  </a:lnTo>
                  <a:lnTo>
                    <a:pt x="602" y="1286"/>
                  </a:lnTo>
                  <a:lnTo>
                    <a:pt x="603" y="1286"/>
                  </a:lnTo>
                  <a:lnTo>
                    <a:pt x="603" y="1287"/>
                  </a:lnTo>
                  <a:lnTo>
                    <a:pt x="604" y="1287"/>
                  </a:lnTo>
                  <a:lnTo>
                    <a:pt x="603" y="1288"/>
                  </a:lnTo>
                  <a:lnTo>
                    <a:pt x="602" y="1288"/>
                  </a:lnTo>
                  <a:lnTo>
                    <a:pt x="603" y="1289"/>
                  </a:lnTo>
                  <a:lnTo>
                    <a:pt x="602" y="1290"/>
                  </a:lnTo>
                  <a:lnTo>
                    <a:pt x="602" y="1291"/>
                  </a:lnTo>
                  <a:lnTo>
                    <a:pt x="603" y="1290"/>
                  </a:lnTo>
                  <a:lnTo>
                    <a:pt x="604" y="1290"/>
                  </a:lnTo>
                  <a:lnTo>
                    <a:pt x="604" y="1289"/>
                  </a:lnTo>
                  <a:lnTo>
                    <a:pt x="604" y="1288"/>
                  </a:lnTo>
                  <a:lnTo>
                    <a:pt x="608" y="1288"/>
                  </a:lnTo>
                  <a:lnTo>
                    <a:pt x="609" y="1288"/>
                  </a:lnTo>
                  <a:lnTo>
                    <a:pt x="610" y="1289"/>
                  </a:lnTo>
                  <a:lnTo>
                    <a:pt x="610" y="1290"/>
                  </a:lnTo>
                  <a:lnTo>
                    <a:pt x="611" y="1291"/>
                  </a:lnTo>
                  <a:lnTo>
                    <a:pt x="612" y="1295"/>
                  </a:lnTo>
                  <a:lnTo>
                    <a:pt x="612" y="1296"/>
                  </a:lnTo>
                  <a:lnTo>
                    <a:pt x="613" y="1297"/>
                  </a:lnTo>
                  <a:lnTo>
                    <a:pt x="613" y="1298"/>
                  </a:lnTo>
                  <a:lnTo>
                    <a:pt x="614" y="1299"/>
                  </a:lnTo>
                  <a:lnTo>
                    <a:pt x="613" y="1301"/>
                  </a:lnTo>
                  <a:lnTo>
                    <a:pt x="614" y="1302"/>
                  </a:lnTo>
                  <a:lnTo>
                    <a:pt x="615" y="1299"/>
                  </a:lnTo>
                  <a:lnTo>
                    <a:pt x="614" y="1298"/>
                  </a:lnTo>
                  <a:lnTo>
                    <a:pt x="614" y="1297"/>
                  </a:lnTo>
                  <a:lnTo>
                    <a:pt x="614" y="1296"/>
                  </a:lnTo>
                  <a:lnTo>
                    <a:pt x="613" y="1295"/>
                  </a:lnTo>
                  <a:lnTo>
                    <a:pt x="613" y="1294"/>
                  </a:lnTo>
                  <a:lnTo>
                    <a:pt x="612" y="1293"/>
                  </a:lnTo>
                  <a:lnTo>
                    <a:pt x="611" y="1291"/>
                  </a:lnTo>
                  <a:lnTo>
                    <a:pt x="612" y="1290"/>
                  </a:lnTo>
                  <a:lnTo>
                    <a:pt x="613" y="1289"/>
                  </a:lnTo>
                  <a:lnTo>
                    <a:pt x="612" y="1289"/>
                  </a:lnTo>
                  <a:lnTo>
                    <a:pt x="612" y="1287"/>
                  </a:lnTo>
                  <a:lnTo>
                    <a:pt x="613" y="1286"/>
                  </a:lnTo>
                  <a:lnTo>
                    <a:pt x="618" y="1283"/>
                  </a:lnTo>
                  <a:lnTo>
                    <a:pt x="621" y="1283"/>
                  </a:lnTo>
                  <a:lnTo>
                    <a:pt x="620" y="1282"/>
                  </a:lnTo>
                  <a:lnTo>
                    <a:pt x="615" y="1283"/>
                  </a:lnTo>
                  <a:lnTo>
                    <a:pt x="612" y="1286"/>
                  </a:lnTo>
                  <a:lnTo>
                    <a:pt x="611" y="1286"/>
                  </a:lnTo>
                  <a:lnTo>
                    <a:pt x="605" y="1285"/>
                  </a:lnTo>
                  <a:lnTo>
                    <a:pt x="604" y="1285"/>
                  </a:lnTo>
                  <a:lnTo>
                    <a:pt x="604" y="1282"/>
                  </a:lnTo>
                  <a:lnTo>
                    <a:pt x="605" y="1281"/>
                  </a:lnTo>
                  <a:lnTo>
                    <a:pt x="604" y="1281"/>
                  </a:lnTo>
                  <a:lnTo>
                    <a:pt x="605" y="1280"/>
                  </a:lnTo>
                  <a:lnTo>
                    <a:pt x="606" y="1280"/>
                  </a:lnTo>
                  <a:lnTo>
                    <a:pt x="608" y="1281"/>
                  </a:lnTo>
                  <a:lnTo>
                    <a:pt x="609" y="1281"/>
                  </a:lnTo>
                  <a:lnTo>
                    <a:pt x="610" y="1282"/>
                  </a:lnTo>
                  <a:lnTo>
                    <a:pt x="610" y="1281"/>
                  </a:lnTo>
                  <a:lnTo>
                    <a:pt x="609" y="1280"/>
                  </a:lnTo>
                  <a:lnTo>
                    <a:pt x="610" y="1279"/>
                  </a:lnTo>
                  <a:lnTo>
                    <a:pt x="609" y="1279"/>
                  </a:lnTo>
                  <a:lnTo>
                    <a:pt x="609" y="1278"/>
                  </a:lnTo>
                  <a:lnTo>
                    <a:pt x="608" y="1279"/>
                  </a:lnTo>
                  <a:lnTo>
                    <a:pt x="608" y="1280"/>
                  </a:lnTo>
                  <a:lnTo>
                    <a:pt x="606" y="1279"/>
                  </a:lnTo>
                  <a:lnTo>
                    <a:pt x="605" y="1279"/>
                  </a:lnTo>
                  <a:lnTo>
                    <a:pt x="604" y="1279"/>
                  </a:lnTo>
                  <a:lnTo>
                    <a:pt x="603" y="1280"/>
                  </a:lnTo>
                  <a:lnTo>
                    <a:pt x="603" y="1279"/>
                  </a:lnTo>
                  <a:lnTo>
                    <a:pt x="603" y="1278"/>
                  </a:lnTo>
                  <a:lnTo>
                    <a:pt x="606" y="1274"/>
                  </a:lnTo>
                  <a:lnTo>
                    <a:pt x="605" y="1274"/>
                  </a:lnTo>
                  <a:lnTo>
                    <a:pt x="605" y="1272"/>
                  </a:lnTo>
                  <a:lnTo>
                    <a:pt x="606" y="1272"/>
                  </a:lnTo>
                  <a:lnTo>
                    <a:pt x="608" y="1273"/>
                  </a:lnTo>
                  <a:lnTo>
                    <a:pt x="609" y="1274"/>
                  </a:lnTo>
                  <a:lnTo>
                    <a:pt x="612" y="1276"/>
                  </a:lnTo>
                  <a:lnTo>
                    <a:pt x="611" y="1274"/>
                  </a:lnTo>
                  <a:lnTo>
                    <a:pt x="614" y="1274"/>
                  </a:lnTo>
                  <a:lnTo>
                    <a:pt x="613" y="1273"/>
                  </a:lnTo>
                  <a:lnTo>
                    <a:pt x="612" y="1273"/>
                  </a:lnTo>
                  <a:lnTo>
                    <a:pt x="611" y="1273"/>
                  </a:lnTo>
                  <a:lnTo>
                    <a:pt x="610" y="1273"/>
                  </a:lnTo>
                  <a:lnTo>
                    <a:pt x="609" y="1271"/>
                  </a:lnTo>
                  <a:lnTo>
                    <a:pt x="613" y="1271"/>
                  </a:lnTo>
                  <a:lnTo>
                    <a:pt x="614" y="1271"/>
                  </a:lnTo>
                  <a:lnTo>
                    <a:pt x="619" y="1276"/>
                  </a:lnTo>
                  <a:lnTo>
                    <a:pt x="619" y="1274"/>
                  </a:lnTo>
                  <a:lnTo>
                    <a:pt x="618" y="1273"/>
                  </a:lnTo>
                  <a:lnTo>
                    <a:pt x="618" y="1272"/>
                  </a:lnTo>
                  <a:lnTo>
                    <a:pt x="615" y="1270"/>
                  </a:lnTo>
                  <a:lnTo>
                    <a:pt x="614" y="1270"/>
                  </a:lnTo>
                  <a:lnTo>
                    <a:pt x="614" y="1269"/>
                  </a:lnTo>
                  <a:lnTo>
                    <a:pt x="615" y="1268"/>
                  </a:lnTo>
                  <a:lnTo>
                    <a:pt x="614" y="1268"/>
                  </a:lnTo>
                  <a:lnTo>
                    <a:pt x="613" y="1269"/>
                  </a:lnTo>
                  <a:lnTo>
                    <a:pt x="609" y="1268"/>
                  </a:lnTo>
                  <a:lnTo>
                    <a:pt x="609" y="1266"/>
                  </a:lnTo>
                  <a:lnTo>
                    <a:pt x="610" y="1265"/>
                  </a:lnTo>
                  <a:lnTo>
                    <a:pt x="610" y="1264"/>
                  </a:lnTo>
                  <a:lnTo>
                    <a:pt x="609" y="1263"/>
                  </a:lnTo>
                  <a:lnTo>
                    <a:pt x="609" y="1264"/>
                  </a:lnTo>
                  <a:lnTo>
                    <a:pt x="609" y="1265"/>
                  </a:lnTo>
                  <a:lnTo>
                    <a:pt x="608" y="1263"/>
                  </a:lnTo>
                  <a:lnTo>
                    <a:pt x="608" y="1264"/>
                  </a:lnTo>
                  <a:lnTo>
                    <a:pt x="608" y="1266"/>
                  </a:lnTo>
                  <a:lnTo>
                    <a:pt x="606" y="1269"/>
                  </a:lnTo>
                  <a:lnTo>
                    <a:pt x="605" y="1270"/>
                  </a:lnTo>
                  <a:lnTo>
                    <a:pt x="604" y="1271"/>
                  </a:lnTo>
                  <a:lnTo>
                    <a:pt x="603" y="1272"/>
                  </a:lnTo>
                  <a:lnTo>
                    <a:pt x="603" y="1273"/>
                  </a:lnTo>
                  <a:lnTo>
                    <a:pt x="600" y="1276"/>
                  </a:lnTo>
                  <a:lnTo>
                    <a:pt x="597" y="1276"/>
                  </a:lnTo>
                  <a:lnTo>
                    <a:pt x="597" y="1277"/>
                  </a:lnTo>
                  <a:lnTo>
                    <a:pt x="596" y="1277"/>
                  </a:lnTo>
                  <a:lnTo>
                    <a:pt x="594" y="1278"/>
                  </a:lnTo>
                  <a:lnTo>
                    <a:pt x="594" y="1277"/>
                  </a:lnTo>
                  <a:lnTo>
                    <a:pt x="593" y="1277"/>
                  </a:lnTo>
                  <a:lnTo>
                    <a:pt x="592" y="1277"/>
                  </a:lnTo>
                  <a:lnTo>
                    <a:pt x="595" y="1273"/>
                  </a:lnTo>
                  <a:lnTo>
                    <a:pt x="593" y="1272"/>
                  </a:lnTo>
                  <a:lnTo>
                    <a:pt x="594" y="1272"/>
                  </a:lnTo>
                  <a:lnTo>
                    <a:pt x="595" y="1272"/>
                  </a:lnTo>
                  <a:lnTo>
                    <a:pt x="602" y="1271"/>
                  </a:lnTo>
                  <a:lnTo>
                    <a:pt x="601" y="1271"/>
                  </a:lnTo>
                  <a:lnTo>
                    <a:pt x="600" y="1271"/>
                  </a:lnTo>
                  <a:lnTo>
                    <a:pt x="599" y="1271"/>
                  </a:lnTo>
                  <a:lnTo>
                    <a:pt x="599" y="1269"/>
                  </a:lnTo>
                  <a:lnTo>
                    <a:pt x="600" y="1269"/>
                  </a:lnTo>
                  <a:lnTo>
                    <a:pt x="595" y="1269"/>
                  </a:lnTo>
                  <a:lnTo>
                    <a:pt x="594" y="1270"/>
                  </a:lnTo>
                  <a:lnTo>
                    <a:pt x="595" y="1269"/>
                  </a:lnTo>
                  <a:lnTo>
                    <a:pt x="594" y="1269"/>
                  </a:lnTo>
                  <a:lnTo>
                    <a:pt x="594" y="1268"/>
                  </a:lnTo>
                  <a:lnTo>
                    <a:pt x="593" y="1269"/>
                  </a:lnTo>
                  <a:lnTo>
                    <a:pt x="593" y="1268"/>
                  </a:lnTo>
                  <a:lnTo>
                    <a:pt x="593" y="1266"/>
                  </a:lnTo>
                  <a:lnTo>
                    <a:pt x="593" y="1265"/>
                  </a:lnTo>
                  <a:lnTo>
                    <a:pt x="594" y="1265"/>
                  </a:lnTo>
                  <a:lnTo>
                    <a:pt x="595" y="1265"/>
                  </a:lnTo>
                  <a:lnTo>
                    <a:pt x="597" y="1264"/>
                  </a:lnTo>
                  <a:lnTo>
                    <a:pt x="600" y="1264"/>
                  </a:lnTo>
                  <a:lnTo>
                    <a:pt x="601" y="1264"/>
                  </a:lnTo>
                  <a:lnTo>
                    <a:pt x="601" y="1263"/>
                  </a:lnTo>
                  <a:lnTo>
                    <a:pt x="595" y="1264"/>
                  </a:lnTo>
                  <a:lnTo>
                    <a:pt x="595" y="1263"/>
                  </a:lnTo>
                  <a:lnTo>
                    <a:pt x="596" y="1262"/>
                  </a:lnTo>
                  <a:lnTo>
                    <a:pt x="597" y="1261"/>
                  </a:lnTo>
                  <a:lnTo>
                    <a:pt x="599" y="1261"/>
                  </a:lnTo>
                  <a:lnTo>
                    <a:pt x="600" y="1261"/>
                  </a:lnTo>
                  <a:lnTo>
                    <a:pt x="601" y="1261"/>
                  </a:lnTo>
                  <a:lnTo>
                    <a:pt x="603" y="1262"/>
                  </a:lnTo>
                  <a:lnTo>
                    <a:pt x="604" y="1262"/>
                  </a:lnTo>
                  <a:lnTo>
                    <a:pt x="604" y="1263"/>
                  </a:lnTo>
                  <a:lnTo>
                    <a:pt x="603" y="1263"/>
                  </a:lnTo>
                  <a:lnTo>
                    <a:pt x="603" y="1264"/>
                  </a:lnTo>
                  <a:lnTo>
                    <a:pt x="603" y="1265"/>
                  </a:lnTo>
                  <a:lnTo>
                    <a:pt x="606" y="1261"/>
                  </a:lnTo>
                  <a:lnTo>
                    <a:pt x="608" y="1261"/>
                  </a:lnTo>
                  <a:lnTo>
                    <a:pt x="611" y="1260"/>
                  </a:lnTo>
                  <a:lnTo>
                    <a:pt x="612" y="1260"/>
                  </a:lnTo>
                  <a:lnTo>
                    <a:pt x="611" y="1261"/>
                  </a:lnTo>
                  <a:lnTo>
                    <a:pt x="611" y="1262"/>
                  </a:lnTo>
                  <a:lnTo>
                    <a:pt x="611" y="1263"/>
                  </a:lnTo>
                  <a:lnTo>
                    <a:pt x="611" y="1264"/>
                  </a:lnTo>
                  <a:lnTo>
                    <a:pt x="612" y="1264"/>
                  </a:lnTo>
                  <a:lnTo>
                    <a:pt x="612" y="1263"/>
                  </a:lnTo>
                  <a:lnTo>
                    <a:pt x="611" y="1263"/>
                  </a:lnTo>
                  <a:lnTo>
                    <a:pt x="611" y="1262"/>
                  </a:lnTo>
                  <a:lnTo>
                    <a:pt x="612" y="1261"/>
                  </a:lnTo>
                  <a:lnTo>
                    <a:pt x="612" y="1260"/>
                  </a:lnTo>
                  <a:lnTo>
                    <a:pt x="613" y="1260"/>
                  </a:lnTo>
                  <a:lnTo>
                    <a:pt x="613" y="1259"/>
                  </a:lnTo>
                  <a:lnTo>
                    <a:pt x="617" y="1257"/>
                  </a:lnTo>
                  <a:lnTo>
                    <a:pt x="618" y="1257"/>
                  </a:lnTo>
                  <a:lnTo>
                    <a:pt x="619" y="1259"/>
                  </a:lnTo>
                  <a:lnTo>
                    <a:pt x="619" y="1260"/>
                  </a:lnTo>
                  <a:lnTo>
                    <a:pt x="619" y="1261"/>
                  </a:lnTo>
                  <a:lnTo>
                    <a:pt x="620" y="1261"/>
                  </a:lnTo>
                  <a:lnTo>
                    <a:pt x="620" y="1259"/>
                  </a:lnTo>
                  <a:lnTo>
                    <a:pt x="620" y="1257"/>
                  </a:lnTo>
                  <a:lnTo>
                    <a:pt x="621" y="1256"/>
                  </a:lnTo>
                  <a:lnTo>
                    <a:pt x="622" y="1256"/>
                  </a:lnTo>
                  <a:lnTo>
                    <a:pt x="622" y="1255"/>
                  </a:lnTo>
                  <a:lnTo>
                    <a:pt x="622" y="1254"/>
                  </a:lnTo>
                  <a:lnTo>
                    <a:pt x="622" y="1253"/>
                  </a:lnTo>
                  <a:lnTo>
                    <a:pt x="623" y="1253"/>
                  </a:lnTo>
                  <a:lnTo>
                    <a:pt x="625" y="1253"/>
                  </a:lnTo>
                  <a:lnTo>
                    <a:pt x="621" y="1253"/>
                  </a:lnTo>
                  <a:lnTo>
                    <a:pt x="620" y="1252"/>
                  </a:lnTo>
                  <a:lnTo>
                    <a:pt x="620" y="1251"/>
                  </a:lnTo>
                  <a:lnTo>
                    <a:pt x="620" y="1249"/>
                  </a:lnTo>
                  <a:lnTo>
                    <a:pt x="621" y="1249"/>
                  </a:lnTo>
                  <a:lnTo>
                    <a:pt x="620" y="1249"/>
                  </a:lnTo>
                  <a:lnTo>
                    <a:pt x="619" y="1251"/>
                  </a:lnTo>
                  <a:lnTo>
                    <a:pt x="618" y="1252"/>
                  </a:lnTo>
                  <a:lnTo>
                    <a:pt x="613" y="1252"/>
                  </a:lnTo>
                  <a:lnTo>
                    <a:pt x="613" y="1251"/>
                  </a:lnTo>
                  <a:lnTo>
                    <a:pt x="613" y="1249"/>
                  </a:lnTo>
                  <a:lnTo>
                    <a:pt x="612" y="1249"/>
                  </a:lnTo>
                  <a:lnTo>
                    <a:pt x="611" y="1249"/>
                  </a:lnTo>
                  <a:lnTo>
                    <a:pt x="608" y="1253"/>
                  </a:lnTo>
                  <a:lnTo>
                    <a:pt x="609" y="1253"/>
                  </a:lnTo>
                  <a:lnTo>
                    <a:pt x="610" y="1253"/>
                  </a:lnTo>
                  <a:lnTo>
                    <a:pt x="609" y="1254"/>
                  </a:lnTo>
                  <a:lnTo>
                    <a:pt x="608" y="1254"/>
                  </a:lnTo>
                  <a:lnTo>
                    <a:pt x="606" y="1253"/>
                  </a:lnTo>
                  <a:lnTo>
                    <a:pt x="605" y="1252"/>
                  </a:lnTo>
                  <a:lnTo>
                    <a:pt x="605" y="1251"/>
                  </a:lnTo>
                  <a:lnTo>
                    <a:pt x="606" y="1251"/>
                  </a:lnTo>
                  <a:lnTo>
                    <a:pt x="608" y="1248"/>
                  </a:lnTo>
                  <a:lnTo>
                    <a:pt x="609" y="1247"/>
                  </a:lnTo>
                  <a:lnTo>
                    <a:pt x="610" y="1246"/>
                  </a:lnTo>
                  <a:lnTo>
                    <a:pt x="611" y="1245"/>
                  </a:lnTo>
                  <a:lnTo>
                    <a:pt x="611" y="1246"/>
                  </a:lnTo>
                  <a:lnTo>
                    <a:pt x="611" y="1247"/>
                  </a:lnTo>
                  <a:lnTo>
                    <a:pt x="612" y="1248"/>
                  </a:lnTo>
                  <a:lnTo>
                    <a:pt x="612" y="1247"/>
                  </a:lnTo>
                  <a:lnTo>
                    <a:pt x="612" y="1246"/>
                  </a:lnTo>
                  <a:lnTo>
                    <a:pt x="613" y="1246"/>
                  </a:lnTo>
                  <a:lnTo>
                    <a:pt x="614" y="1245"/>
                  </a:lnTo>
                  <a:lnTo>
                    <a:pt x="614" y="1243"/>
                  </a:lnTo>
                  <a:lnTo>
                    <a:pt x="615" y="1243"/>
                  </a:lnTo>
                  <a:lnTo>
                    <a:pt x="614" y="1244"/>
                  </a:lnTo>
                  <a:lnTo>
                    <a:pt x="615" y="1244"/>
                  </a:lnTo>
                  <a:lnTo>
                    <a:pt x="617" y="1244"/>
                  </a:lnTo>
                  <a:lnTo>
                    <a:pt x="617" y="1245"/>
                  </a:lnTo>
                  <a:lnTo>
                    <a:pt x="615" y="1245"/>
                  </a:lnTo>
                  <a:lnTo>
                    <a:pt x="617" y="1246"/>
                  </a:lnTo>
                  <a:lnTo>
                    <a:pt x="617" y="1247"/>
                  </a:lnTo>
                  <a:lnTo>
                    <a:pt x="617" y="1248"/>
                  </a:lnTo>
                  <a:lnTo>
                    <a:pt x="614" y="1247"/>
                  </a:lnTo>
                  <a:lnTo>
                    <a:pt x="614" y="1248"/>
                  </a:lnTo>
                  <a:lnTo>
                    <a:pt x="614" y="1249"/>
                  </a:lnTo>
                  <a:lnTo>
                    <a:pt x="614" y="1251"/>
                  </a:lnTo>
                  <a:lnTo>
                    <a:pt x="615" y="1251"/>
                  </a:lnTo>
                  <a:lnTo>
                    <a:pt x="614" y="1249"/>
                  </a:lnTo>
                  <a:lnTo>
                    <a:pt x="615" y="1249"/>
                  </a:lnTo>
                  <a:lnTo>
                    <a:pt x="617" y="1249"/>
                  </a:lnTo>
                  <a:lnTo>
                    <a:pt x="618" y="1248"/>
                  </a:lnTo>
                  <a:lnTo>
                    <a:pt x="619" y="1247"/>
                  </a:lnTo>
                  <a:lnTo>
                    <a:pt x="620" y="1247"/>
                  </a:lnTo>
                  <a:lnTo>
                    <a:pt x="621" y="1246"/>
                  </a:lnTo>
                  <a:lnTo>
                    <a:pt x="621" y="1245"/>
                  </a:lnTo>
                  <a:lnTo>
                    <a:pt x="620" y="1244"/>
                  </a:lnTo>
                  <a:lnTo>
                    <a:pt x="620" y="1243"/>
                  </a:lnTo>
                  <a:lnTo>
                    <a:pt x="620" y="1241"/>
                  </a:lnTo>
                  <a:lnTo>
                    <a:pt x="621" y="1241"/>
                  </a:lnTo>
                  <a:lnTo>
                    <a:pt x="622" y="1241"/>
                  </a:lnTo>
                  <a:lnTo>
                    <a:pt x="622" y="1240"/>
                  </a:lnTo>
                  <a:lnTo>
                    <a:pt x="622" y="1239"/>
                  </a:lnTo>
                  <a:lnTo>
                    <a:pt x="622" y="1238"/>
                  </a:lnTo>
                  <a:lnTo>
                    <a:pt x="622" y="1237"/>
                  </a:lnTo>
                  <a:lnTo>
                    <a:pt x="623" y="1237"/>
                  </a:lnTo>
                  <a:lnTo>
                    <a:pt x="625" y="1238"/>
                  </a:lnTo>
                  <a:lnTo>
                    <a:pt x="625" y="1239"/>
                  </a:lnTo>
                  <a:lnTo>
                    <a:pt x="625" y="1240"/>
                  </a:lnTo>
                  <a:lnTo>
                    <a:pt x="625" y="1241"/>
                  </a:lnTo>
                  <a:lnTo>
                    <a:pt x="625" y="1243"/>
                  </a:lnTo>
                  <a:lnTo>
                    <a:pt x="626" y="1243"/>
                  </a:lnTo>
                  <a:lnTo>
                    <a:pt x="626" y="1245"/>
                  </a:lnTo>
                  <a:lnTo>
                    <a:pt x="626" y="1246"/>
                  </a:lnTo>
                  <a:lnTo>
                    <a:pt x="625" y="1246"/>
                  </a:lnTo>
                  <a:lnTo>
                    <a:pt x="626" y="1247"/>
                  </a:lnTo>
                  <a:lnTo>
                    <a:pt x="626" y="1249"/>
                  </a:lnTo>
                  <a:lnTo>
                    <a:pt x="626" y="1251"/>
                  </a:lnTo>
                  <a:lnTo>
                    <a:pt x="625" y="1251"/>
                  </a:lnTo>
                  <a:lnTo>
                    <a:pt x="625" y="1252"/>
                  </a:lnTo>
                  <a:lnTo>
                    <a:pt x="627" y="1254"/>
                  </a:lnTo>
                  <a:lnTo>
                    <a:pt x="628" y="1255"/>
                  </a:lnTo>
                  <a:lnTo>
                    <a:pt x="629" y="1256"/>
                  </a:lnTo>
                  <a:lnTo>
                    <a:pt x="629" y="1259"/>
                  </a:lnTo>
                  <a:lnTo>
                    <a:pt x="629" y="1260"/>
                  </a:lnTo>
                  <a:lnTo>
                    <a:pt x="629" y="1261"/>
                  </a:lnTo>
                  <a:lnTo>
                    <a:pt x="629" y="1262"/>
                  </a:lnTo>
                  <a:lnTo>
                    <a:pt x="630" y="1262"/>
                  </a:lnTo>
                  <a:lnTo>
                    <a:pt x="630" y="1263"/>
                  </a:lnTo>
                  <a:lnTo>
                    <a:pt x="631" y="1263"/>
                  </a:lnTo>
                  <a:lnTo>
                    <a:pt x="634" y="1266"/>
                  </a:lnTo>
                  <a:lnTo>
                    <a:pt x="636" y="1268"/>
                  </a:lnTo>
                  <a:lnTo>
                    <a:pt x="636" y="1266"/>
                  </a:lnTo>
                  <a:lnTo>
                    <a:pt x="635" y="1266"/>
                  </a:lnTo>
                  <a:lnTo>
                    <a:pt x="635" y="1265"/>
                  </a:lnTo>
                  <a:lnTo>
                    <a:pt x="635" y="1264"/>
                  </a:lnTo>
                  <a:lnTo>
                    <a:pt x="631" y="1262"/>
                  </a:lnTo>
                  <a:lnTo>
                    <a:pt x="630" y="1261"/>
                  </a:lnTo>
                  <a:lnTo>
                    <a:pt x="629" y="1261"/>
                  </a:lnTo>
                  <a:lnTo>
                    <a:pt x="630" y="1260"/>
                  </a:lnTo>
                  <a:lnTo>
                    <a:pt x="630" y="1259"/>
                  </a:lnTo>
                  <a:lnTo>
                    <a:pt x="630" y="1257"/>
                  </a:lnTo>
                  <a:lnTo>
                    <a:pt x="630" y="1256"/>
                  </a:lnTo>
                  <a:lnTo>
                    <a:pt x="630" y="1255"/>
                  </a:lnTo>
                  <a:lnTo>
                    <a:pt x="629" y="1254"/>
                  </a:lnTo>
                  <a:lnTo>
                    <a:pt x="628" y="1254"/>
                  </a:lnTo>
                  <a:lnTo>
                    <a:pt x="629" y="1253"/>
                  </a:lnTo>
                  <a:lnTo>
                    <a:pt x="630" y="1254"/>
                  </a:lnTo>
                  <a:lnTo>
                    <a:pt x="631" y="1254"/>
                  </a:lnTo>
                  <a:lnTo>
                    <a:pt x="634" y="1260"/>
                  </a:lnTo>
                  <a:lnTo>
                    <a:pt x="635" y="1261"/>
                  </a:lnTo>
                  <a:lnTo>
                    <a:pt x="635" y="1260"/>
                  </a:lnTo>
                  <a:lnTo>
                    <a:pt x="635" y="1259"/>
                  </a:lnTo>
                  <a:lnTo>
                    <a:pt x="635" y="1257"/>
                  </a:lnTo>
                  <a:lnTo>
                    <a:pt x="634" y="1257"/>
                  </a:lnTo>
                  <a:lnTo>
                    <a:pt x="634" y="1256"/>
                  </a:lnTo>
                  <a:lnTo>
                    <a:pt x="632" y="1255"/>
                  </a:lnTo>
                  <a:lnTo>
                    <a:pt x="631" y="1254"/>
                  </a:lnTo>
                  <a:lnTo>
                    <a:pt x="632" y="1253"/>
                  </a:lnTo>
                  <a:lnTo>
                    <a:pt x="634" y="1254"/>
                  </a:lnTo>
                  <a:lnTo>
                    <a:pt x="634" y="1255"/>
                  </a:lnTo>
                  <a:lnTo>
                    <a:pt x="635" y="1256"/>
                  </a:lnTo>
                  <a:lnTo>
                    <a:pt x="636" y="1256"/>
                  </a:lnTo>
                  <a:lnTo>
                    <a:pt x="637" y="1256"/>
                  </a:lnTo>
                  <a:lnTo>
                    <a:pt x="636" y="1256"/>
                  </a:lnTo>
                  <a:lnTo>
                    <a:pt x="635" y="1256"/>
                  </a:lnTo>
                  <a:lnTo>
                    <a:pt x="635" y="1255"/>
                  </a:lnTo>
                  <a:lnTo>
                    <a:pt x="635" y="1254"/>
                  </a:lnTo>
                  <a:lnTo>
                    <a:pt x="636" y="1253"/>
                  </a:lnTo>
                  <a:lnTo>
                    <a:pt x="632" y="1252"/>
                  </a:lnTo>
                  <a:lnTo>
                    <a:pt x="632" y="1251"/>
                  </a:lnTo>
                  <a:lnTo>
                    <a:pt x="632" y="1249"/>
                  </a:lnTo>
                  <a:lnTo>
                    <a:pt x="634" y="1249"/>
                  </a:lnTo>
                  <a:lnTo>
                    <a:pt x="635" y="1248"/>
                  </a:lnTo>
                  <a:lnTo>
                    <a:pt x="635" y="1247"/>
                  </a:lnTo>
                  <a:lnTo>
                    <a:pt x="636" y="1248"/>
                  </a:lnTo>
                  <a:lnTo>
                    <a:pt x="637" y="1249"/>
                  </a:lnTo>
                  <a:lnTo>
                    <a:pt x="639" y="1251"/>
                  </a:lnTo>
                  <a:lnTo>
                    <a:pt x="640" y="1251"/>
                  </a:lnTo>
                  <a:lnTo>
                    <a:pt x="640" y="1249"/>
                  </a:lnTo>
                  <a:lnTo>
                    <a:pt x="639" y="1249"/>
                  </a:lnTo>
                  <a:lnTo>
                    <a:pt x="640" y="1249"/>
                  </a:lnTo>
                  <a:lnTo>
                    <a:pt x="638" y="1248"/>
                  </a:lnTo>
                  <a:lnTo>
                    <a:pt x="637" y="1247"/>
                  </a:lnTo>
                  <a:lnTo>
                    <a:pt x="636" y="1246"/>
                  </a:lnTo>
                  <a:lnTo>
                    <a:pt x="635" y="1246"/>
                  </a:lnTo>
                  <a:lnTo>
                    <a:pt x="632" y="1248"/>
                  </a:lnTo>
                  <a:lnTo>
                    <a:pt x="630" y="1248"/>
                  </a:lnTo>
                  <a:lnTo>
                    <a:pt x="630" y="1247"/>
                  </a:lnTo>
                  <a:lnTo>
                    <a:pt x="631" y="1246"/>
                  </a:lnTo>
                  <a:lnTo>
                    <a:pt x="630" y="1246"/>
                  </a:lnTo>
                  <a:lnTo>
                    <a:pt x="629" y="1246"/>
                  </a:lnTo>
                  <a:lnTo>
                    <a:pt x="629" y="1245"/>
                  </a:lnTo>
                  <a:lnTo>
                    <a:pt x="630" y="1246"/>
                  </a:lnTo>
                  <a:lnTo>
                    <a:pt x="631" y="1246"/>
                  </a:lnTo>
                  <a:lnTo>
                    <a:pt x="632" y="1244"/>
                  </a:lnTo>
                  <a:lnTo>
                    <a:pt x="634" y="1245"/>
                  </a:lnTo>
                  <a:lnTo>
                    <a:pt x="634" y="1244"/>
                  </a:lnTo>
                  <a:lnTo>
                    <a:pt x="635" y="1244"/>
                  </a:lnTo>
                  <a:lnTo>
                    <a:pt x="635" y="1243"/>
                  </a:lnTo>
                  <a:lnTo>
                    <a:pt x="634" y="1241"/>
                  </a:lnTo>
                  <a:lnTo>
                    <a:pt x="637" y="1243"/>
                  </a:lnTo>
                  <a:lnTo>
                    <a:pt x="638" y="1243"/>
                  </a:lnTo>
                  <a:lnTo>
                    <a:pt x="637" y="1243"/>
                  </a:lnTo>
                  <a:lnTo>
                    <a:pt x="637" y="1241"/>
                  </a:lnTo>
                  <a:lnTo>
                    <a:pt x="635" y="1240"/>
                  </a:lnTo>
                  <a:lnTo>
                    <a:pt x="635" y="1239"/>
                  </a:lnTo>
                  <a:lnTo>
                    <a:pt x="635" y="1238"/>
                  </a:lnTo>
                  <a:lnTo>
                    <a:pt x="635" y="1239"/>
                  </a:lnTo>
                  <a:lnTo>
                    <a:pt x="634" y="1239"/>
                  </a:lnTo>
                  <a:lnTo>
                    <a:pt x="634" y="1240"/>
                  </a:lnTo>
                  <a:lnTo>
                    <a:pt x="628" y="1240"/>
                  </a:lnTo>
                  <a:lnTo>
                    <a:pt x="627" y="1239"/>
                  </a:lnTo>
                  <a:lnTo>
                    <a:pt x="628" y="1239"/>
                  </a:lnTo>
                  <a:lnTo>
                    <a:pt x="629" y="1239"/>
                  </a:lnTo>
                  <a:lnTo>
                    <a:pt x="632" y="1238"/>
                  </a:lnTo>
                  <a:lnTo>
                    <a:pt x="632" y="1237"/>
                  </a:lnTo>
                  <a:lnTo>
                    <a:pt x="631" y="1237"/>
                  </a:lnTo>
                  <a:lnTo>
                    <a:pt x="628" y="1237"/>
                  </a:lnTo>
                  <a:lnTo>
                    <a:pt x="627" y="1236"/>
                  </a:lnTo>
                  <a:lnTo>
                    <a:pt x="626" y="1235"/>
                  </a:lnTo>
                  <a:lnTo>
                    <a:pt x="627" y="1235"/>
                  </a:lnTo>
                  <a:lnTo>
                    <a:pt x="627" y="1232"/>
                  </a:lnTo>
                  <a:lnTo>
                    <a:pt x="628" y="1232"/>
                  </a:lnTo>
                  <a:lnTo>
                    <a:pt x="629" y="1234"/>
                  </a:lnTo>
                  <a:lnTo>
                    <a:pt x="630" y="1234"/>
                  </a:lnTo>
                  <a:lnTo>
                    <a:pt x="631" y="1234"/>
                  </a:lnTo>
                  <a:lnTo>
                    <a:pt x="631" y="1235"/>
                  </a:lnTo>
                  <a:lnTo>
                    <a:pt x="632" y="1235"/>
                  </a:lnTo>
                  <a:lnTo>
                    <a:pt x="634" y="1236"/>
                  </a:lnTo>
                  <a:lnTo>
                    <a:pt x="636" y="1237"/>
                  </a:lnTo>
                  <a:lnTo>
                    <a:pt x="637" y="1238"/>
                  </a:lnTo>
                  <a:lnTo>
                    <a:pt x="637" y="1240"/>
                  </a:lnTo>
                  <a:lnTo>
                    <a:pt x="641" y="1245"/>
                  </a:lnTo>
                  <a:lnTo>
                    <a:pt x="643" y="1245"/>
                  </a:lnTo>
                  <a:lnTo>
                    <a:pt x="644" y="1245"/>
                  </a:lnTo>
                  <a:lnTo>
                    <a:pt x="641" y="1244"/>
                  </a:lnTo>
                  <a:lnTo>
                    <a:pt x="641" y="1243"/>
                  </a:lnTo>
                  <a:lnTo>
                    <a:pt x="639" y="1240"/>
                  </a:lnTo>
                  <a:lnTo>
                    <a:pt x="638" y="1239"/>
                  </a:lnTo>
                  <a:lnTo>
                    <a:pt x="638" y="1238"/>
                  </a:lnTo>
                  <a:lnTo>
                    <a:pt x="638" y="1237"/>
                  </a:lnTo>
                  <a:lnTo>
                    <a:pt x="637" y="1236"/>
                  </a:lnTo>
                  <a:lnTo>
                    <a:pt x="636" y="1235"/>
                  </a:lnTo>
                  <a:lnTo>
                    <a:pt x="634" y="1234"/>
                  </a:lnTo>
                  <a:lnTo>
                    <a:pt x="632" y="1234"/>
                  </a:lnTo>
                  <a:lnTo>
                    <a:pt x="631" y="1232"/>
                  </a:lnTo>
                  <a:lnTo>
                    <a:pt x="631" y="1231"/>
                  </a:lnTo>
                  <a:lnTo>
                    <a:pt x="630" y="1232"/>
                  </a:lnTo>
                  <a:lnTo>
                    <a:pt x="629" y="1231"/>
                  </a:lnTo>
                  <a:lnTo>
                    <a:pt x="630" y="1231"/>
                  </a:lnTo>
                  <a:lnTo>
                    <a:pt x="630" y="1230"/>
                  </a:lnTo>
                  <a:lnTo>
                    <a:pt x="629" y="1231"/>
                  </a:lnTo>
                  <a:lnTo>
                    <a:pt x="629" y="1230"/>
                  </a:lnTo>
                  <a:lnTo>
                    <a:pt x="630" y="1230"/>
                  </a:lnTo>
                  <a:lnTo>
                    <a:pt x="632" y="1229"/>
                  </a:lnTo>
                  <a:lnTo>
                    <a:pt x="634" y="1228"/>
                  </a:lnTo>
                  <a:lnTo>
                    <a:pt x="640" y="1227"/>
                  </a:lnTo>
                  <a:lnTo>
                    <a:pt x="641" y="1227"/>
                  </a:lnTo>
                  <a:lnTo>
                    <a:pt x="644" y="1229"/>
                  </a:lnTo>
                  <a:lnTo>
                    <a:pt x="645" y="1229"/>
                  </a:lnTo>
                  <a:lnTo>
                    <a:pt x="645" y="1230"/>
                  </a:lnTo>
                  <a:lnTo>
                    <a:pt x="644" y="1231"/>
                  </a:lnTo>
                  <a:lnTo>
                    <a:pt x="644" y="1232"/>
                  </a:lnTo>
                  <a:lnTo>
                    <a:pt x="648" y="1231"/>
                  </a:lnTo>
                  <a:lnTo>
                    <a:pt x="648" y="1230"/>
                  </a:lnTo>
                  <a:lnTo>
                    <a:pt x="649" y="1230"/>
                  </a:lnTo>
                  <a:lnTo>
                    <a:pt x="652" y="1229"/>
                  </a:lnTo>
                  <a:lnTo>
                    <a:pt x="653" y="1231"/>
                  </a:lnTo>
                  <a:lnTo>
                    <a:pt x="653" y="1234"/>
                  </a:lnTo>
                  <a:lnTo>
                    <a:pt x="654" y="1235"/>
                  </a:lnTo>
                  <a:lnTo>
                    <a:pt x="656" y="1237"/>
                  </a:lnTo>
                  <a:lnTo>
                    <a:pt x="656" y="1238"/>
                  </a:lnTo>
                  <a:lnTo>
                    <a:pt x="656" y="1239"/>
                  </a:lnTo>
                  <a:lnTo>
                    <a:pt x="656" y="1240"/>
                  </a:lnTo>
                  <a:lnTo>
                    <a:pt x="656" y="1241"/>
                  </a:lnTo>
                  <a:lnTo>
                    <a:pt x="656" y="1243"/>
                  </a:lnTo>
                  <a:lnTo>
                    <a:pt x="657" y="1243"/>
                  </a:lnTo>
                  <a:lnTo>
                    <a:pt x="657" y="1241"/>
                  </a:lnTo>
                  <a:lnTo>
                    <a:pt x="657" y="1240"/>
                  </a:lnTo>
                  <a:lnTo>
                    <a:pt x="657" y="1239"/>
                  </a:lnTo>
                  <a:lnTo>
                    <a:pt x="657" y="1238"/>
                  </a:lnTo>
                  <a:lnTo>
                    <a:pt x="658" y="1238"/>
                  </a:lnTo>
                  <a:lnTo>
                    <a:pt x="657" y="1236"/>
                  </a:lnTo>
                  <a:lnTo>
                    <a:pt x="657" y="1235"/>
                  </a:lnTo>
                  <a:lnTo>
                    <a:pt x="655" y="1234"/>
                  </a:lnTo>
                  <a:lnTo>
                    <a:pt x="654" y="1232"/>
                  </a:lnTo>
                  <a:lnTo>
                    <a:pt x="654" y="1231"/>
                  </a:lnTo>
                  <a:lnTo>
                    <a:pt x="654" y="1230"/>
                  </a:lnTo>
                  <a:lnTo>
                    <a:pt x="653" y="1229"/>
                  </a:lnTo>
                  <a:lnTo>
                    <a:pt x="654" y="1229"/>
                  </a:lnTo>
                  <a:lnTo>
                    <a:pt x="654" y="1228"/>
                  </a:lnTo>
                  <a:lnTo>
                    <a:pt x="654" y="1227"/>
                  </a:lnTo>
                  <a:lnTo>
                    <a:pt x="656" y="1227"/>
                  </a:lnTo>
                  <a:lnTo>
                    <a:pt x="661" y="1229"/>
                  </a:lnTo>
                  <a:lnTo>
                    <a:pt x="662" y="1230"/>
                  </a:lnTo>
                  <a:lnTo>
                    <a:pt x="662" y="1229"/>
                  </a:lnTo>
                  <a:lnTo>
                    <a:pt x="657" y="1226"/>
                  </a:lnTo>
                  <a:lnTo>
                    <a:pt x="662" y="1226"/>
                  </a:lnTo>
                  <a:lnTo>
                    <a:pt x="665" y="1227"/>
                  </a:lnTo>
                  <a:lnTo>
                    <a:pt x="669" y="1228"/>
                  </a:lnTo>
                  <a:lnTo>
                    <a:pt x="670" y="1228"/>
                  </a:lnTo>
                  <a:lnTo>
                    <a:pt x="669" y="1227"/>
                  </a:lnTo>
                  <a:lnTo>
                    <a:pt x="663" y="1223"/>
                  </a:lnTo>
                  <a:lnTo>
                    <a:pt x="660" y="1223"/>
                  </a:lnTo>
                  <a:lnTo>
                    <a:pt x="662" y="1219"/>
                  </a:lnTo>
                  <a:lnTo>
                    <a:pt x="661" y="1219"/>
                  </a:lnTo>
                  <a:lnTo>
                    <a:pt x="660" y="1219"/>
                  </a:lnTo>
                  <a:lnTo>
                    <a:pt x="658" y="1220"/>
                  </a:lnTo>
                  <a:lnTo>
                    <a:pt x="657" y="1220"/>
                  </a:lnTo>
                  <a:lnTo>
                    <a:pt x="656" y="1221"/>
                  </a:lnTo>
                  <a:lnTo>
                    <a:pt x="655" y="1223"/>
                  </a:lnTo>
                  <a:lnTo>
                    <a:pt x="649" y="1224"/>
                  </a:lnTo>
                  <a:lnTo>
                    <a:pt x="648" y="1223"/>
                  </a:lnTo>
                  <a:lnTo>
                    <a:pt x="651" y="1223"/>
                  </a:lnTo>
                  <a:lnTo>
                    <a:pt x="651" y="1222"/>
                  </a:lnTo>
                  <a:lnTo>
                    <a:pt x="651" y="1221"/>
                  </a:lnTo>
                  <a:lnTo>
                    <a:pt x="649" y="1221"/>
                  </a:lnTo>
                  <a:lnTo>
                    <a:pt x="648" y="1221"/>
                  </a:lnTo>
                  <a:lnTo>
                    <a:pt x="648" y="1220"/>
                  </a:lnTo>
                  <a:lnTo>
                    <a:pt x="647" y="1220"/>
                  </a:lnTo>
                  <a:lnTo>
                    <a:pt x="646" y="1222"/>
                  </a:lnTo>
                  <a:lnTo>
                    <a:pt x="645" y="1222"/>
                  </a:lnTo>
                  <a:lnTo>
                    <a:pt x="645" y="1223"/>
                  </a:lnTo>
                  <a:lnTo>
                    <a:pt x="641" y="1223"/>
                  </a:lnTo>
                  <a:lnTo>
                    <a:pt x="640" y="1224"/>
                  </a:lnTo>
                  <a:lnTo>
                    <a:pt x="637" y="1224"/>
                  </a:lnTo>
                  <a:lnTo>
                    <a:pt x="636" y="1224"/>
                  </a:lnTo>
                  <a:lnTo>
                    <a:pt x="636" y="1223"/>
                  </a:lnTo>
                  <a:lnTo>
                    <a:pt x="636" y="1222"/>
                  </a:lnTo>
                  <a:lnTo>
                    <a:pt x="636" y="1221"/>
                  </a:lnTo>
                  <a:lnTo>
                    <a:pt x="635" y="1220"/>
                  </a:lnTo>
                  <a:lnTo>
                    <a:pt x="635" y="1219"/>
                  </a:lnTo>
                  <a:lnTo>
                    <a:pt x="636" y="1219"/>
                  </a:lnTo>
                  <a:lnTo>
                    <a:pt x="637" y="1218"/>
                  </a:lnTo>
                  <a:lnTo>
                    <a:pt x="638" y="1218"/>
                  </a:lnTo>
                  <a:lnTo>
                    <a:pt x="638" y="1219"/>
                  </a:lnTo>
                  <a:lnTo>
                    <a:pt x="639" y="1218"/>
                  </a:lnTo>
                  <a:lnTo>
                    <a:pt x="639" y="1216"/>
                  </a:lnTo>
                  <a:lnTo>
                    <a:pt x="638" y="1216"/>
                  </a:lnTo>
                  <a:lnTo>
                    <a:pt x="637" y="1215"/>
                  </a:lnTo>
                  <a:lnTo>
                    <a:pt x="637" y="1214"/>
                  </a:lnTo>
                  <a:lnTo>
                    <a:pt x="637" y="1213"/>
                  </a:lnTo>
                  <a:lnTo>
                    <a:pt x="638" y="1212"/>
                  </a:lnTo>
                  <a:lnTo>
                    <a:pt x="639" y="1211"/>
                  </a:lnTo>
                  <a:lnTo>
                    <a:pt x="640" y="1210"/>
                  </a:lnTo>
                  <a:lnTo>
                    <a:pt x="644" y="1207"/>
                  </a:lnTo>
                  <a:lnTo>
                    <a:pt x="646" y="1207"/>
                  </a:lnTo>
                  <a:lnTo>
                    <a:pt x="647" y="1206"/>
                  </a:lnTo>
                  <a:lnTo>
                    <a:pt x="648" y="1206"/>
                  </a:lnTo>
                  <a:lnTo>
                    <a:pt x="648" y="1207"/>
                  </a:lnTo>
                  <a:lnTo>
                    <a:pt x="649" y="1209"/>
                  </a:lnTo>
                  <a:lnTo>
                    <a:pt x="651" y="1209"/>
                  </a:lnTo>
                  <a:lnTo>
                    <a:pt x="651" y="1210"/>
                  </a:lnTo>
                  <a:lnTo>
                    <a:pt x="651" y="1211"/>
                  </a:lnTo>
                  <a:lnTo>
                    <a:pt x="652" y="1211"/>
                  </a:lnTo>
                  <a:lnTo>
                    <a:pt x="653" y="1211"/>
                  </a:lnTo>
                  <a:lnTo>
                    <a:pt x="653" y="1210"/>
                  </a:lnTo>
                  <a:lnTo>
                    <a:pt x="652" y="1210"/>
                  </a:lnTo>
                  <a:lnTo>
                    <a:pt x="651" y="1209"/>
                  </a:lnTo>
                  <a:lnTo>
                    <a:pt x="651" y="1207"/>
                  </a:lnTo>
                  <a:lnTo>
                    <a:pt x="651" y="1206"/>
                  </a:lnTo>
                  <a:lnTo>
                    <a:pt x="653" y="1206"/>
                  </a:lnTo>
                  <a:lnTo>
                    <a:pt x="654" y="1205"/>
                  </a:lnTo>
                  <a:lnTo>
                    <a:pt x="655" y="1205"/>
                  </a:lnTo>
                  <a:lnTo>
                    <a:pt x="656" y="1206"/>
                  </a:lnTo>
                  <a:lnTo>
                    <a:pt x="657" y="1206"/>
                  </a:lnTo>
                  <a:lnTo>
                    <a:pt x="658" y="1207"/>
                  </a:lnTo>
                  <a:lnTo>
                    <a:pt x="658" y="1209"/>
                  </a:lnTo>
                  <a:lnTo>
                    <a:pt x="660" y="1209"/>
                  </a:lnTo>
                  <a:lnTo>
                    <a:pt x="661" y="1209"/>
                  </a:lnTo>
                  <a:lnTo>
                    <a:pt x="662" y="1209"/>
                  </a:lnTo>
                  <a:lnTo>
                    <a:pt x="664" y="1210"/>
                  </a:lnTo>
                  <a:lnTo>
                    <a:pt x="665" y="1210"/>
                  </a:lnTo>
                  <a:lnTo>
                    <a:pt x="663" y="1207"/>
                  </a:lnTo>
                  <a:lnTo>
                    <a:pt x="661" y="1207"/>
                  </a:lnTo>
                  <a:lnTo>
                    <a:pt x="660" y="1205"/>
                  </a:lnTo>
                  <a:lnTo>
                    <a:pt x="658" y="1205"/>
                  </a:lnTo>
                  <a:lnTo>
                    <a:pt x="658" y="1204"/>
                  </a:lnTo>
                  <a:lnTo>
                    <a:pt x="657" y="1203"/>
                  </a:lnTo>
                  <a:lnTo>
                    <a:pt x="656" y="1204"/>
                  </a:lnTo>
                  <a:lnTo>
                    <a:pt x="655" y="1204"/>
                  </a:lnTo>
                  <a:lnTo>
                    <a:pt x="654" y="1203"/>
                  </a:lnTo>
                  <a:lnTo>
                    <a:pt x="655" y="1202"/>
                  </a:lnTo>
                  <a:lnTo>
                    <a:pt x="656" y="1201"/>
                  </a:lnTo>
                  <a:lnTo>
                    <a:pt x="657" y="1199"/>
                  </a:lnTo>
                  <a:lnTo>
                    <a:pt x="658" y="1199"/>
                  </a:lnTo>
                  <a:lnTo>
                    <a:pt x="660" y="1198"/>
                  </a:lnTo>
                  <a:lnTo>
                    <a:pt x="662" y="1201"/>
                  </a:lnTo>
                  <a:lnTo>
                    <a:pt x="666" y="1202"/>
                  </a:lnTo>
                  <a:lnTo>
                    <a:pt x="667" y="1203"/>
                  </a:lnTo>
                  <a:lnTo>
                    <a:pt x="667" y="1202"/>
                  </a:lnTo>
                  <a:lnTo>
                    <a:pt x="666" y="1201"/>
                  </a:lnTo>
                  <a:lnTo>
                    <a:pt x="664" y="1199"/>
                  </a:lnTo>
                  <a:lnTo>
                    <a:pt x="660" y="1197"/>
                  </a:lnTo>
                  <a:lnTo>
                    <a:pt x="662" y="1196"/>
                  </a:lnTo>
                  <a:lnTo>
                    <a:pt x="663" y="1195"/>
                  </a:lnTo>
                  <a:lnTo>
                    <a:pt x="664" y="1195"/>
                  </a:lnTo>
                  <a:lnTo>
                    <a:pt x="664" y="1194"/>
                  </a:lnTo>
                  <a:lnTo>
                    <a:pt x="665" y="1194"/>
                  </a:lnTo>
                  <a:lnTo>
                    <a:pt x="666" y="1194"/>
                  </a:lnTo>
                  <a:lnTo>
                    <a:pt x="667" y="1195"/>
                  </a:lnTo>
                  <a:lnTo>
                    <a:pt x="669" y="1195"/>
                  </a:lnTo>
                  <a:lnTo>
                    <a:pt x="669" y="1194"/>
                  </a:lnTo>
                  <a:lnTo>
                    <a:pt x="665" y="1191"/>
                  </a:lnTo>
                  <a:lnTo>
                    <a:pt x="666" y="1190"/>
                  </a:lnTo>
                  <a:lnTo>
                    <a:pt x="661" y="1191"/>
                  </a:lnTo>
                  <a:lnTo>
                    <a:pt x="660" y="1193"/>
                  </a:lnTo>
                  <a:lnTo>
                    <a:pt x="658" y="1193"/>
                  </a:lnTo>
                  <a:lnTo>
                    <a:pt x="658" y="1191"/>
                  </a:lnTo>
                  <a:lnTo>
                    <a:pt x="660" y="1189"/>
                  </a:lnTo>
                  <a:lnTo>
                    <a:pt x="661" y="1189"/>
                  </a:lnTo>
                  <a:lnTo>
                    <a:pt x="662" y="1188"/>
                  </a:lnTo>
                  <a:lnTo>
                    <a:pt x="661" y="1187"/>
                  </a:lnTo>
                  <a:lnTo>
                    <a:pt x="661" y="1186"/>
                  </a:lnTo>
                  <a:lnTo>
                    <a:pt x="662" y="1184"/>
                  </a:lnTo>
                  <a:lnTo>
                    <a:pt x="663" y="1181"/>
                  </a:lnTo>
                  <a:lnTo>
                    <a:pt x="664" y="1180"/>
                  </a:lnTo>
                  <a:lnTo>
                    <a:pt x="665" y="1179"/>
                  </a:lnTo>
                  <a:lnTo>
                    <a:pt x="664" y="1179"/>
                  </a:lnTo>
                  <a:lnTo>
                    <a:pt x="664" y="1178"/>
                  </a:lnTo>
                  <a:lnTo>
                    <a:pt x="670" y="1178"/>
                  </a:lnTo>
                  <a:lnTo>
                    <a:pt x="672" y="1176"/>
                  </a:lnTo>
                  <a:lnTo>
                    <a:pt x="673" y="1176"/>
                  </a:lnTo>
                  <a:lnTo>
                    <a:pt x="677" y="1176"/>
                  </a:lnTo>
                  <a:lnTo>
                    <a:pt x="675" y="1174"/>
                  </a:lnTo>
                  <a:lnTo>
                    <a:pt x="674" y="1173"/>
                  </a:lnTo>
                  <a:lnTo>
                    <a:pt x="674" y="1172"/>
                  </a:lnTo>
                  <a:lnTo>
                    <a:pt x="674" y="1171"/>
                  </a:lnTo>
                  <a:lnTo>
                    <a:pt x="675" y="1171"/>
                  </a:lnTo>
                  <a:lnTo>
                    <a:pt x="675" y="1170"/>
                  </a:lnTo>
                  <a:lnTo>
                    <a:pt x="674" y="1170"/>
                  </a:lnTo>
                  <a:lnTo>
                    <a:pt x="673" y="1170"/>
                  </a:lnTo>
                  <a:lnTo>
                    <a:pt x="672" y="1170"/>
                  </a:lnTo>
                  <a:lnTo>
                    <a:pt x="673" y="1169"/>
                  </a:lnTo>
                  <a:lnTo>
                    <a:pt x="673" y="1165"/>
                  </a:lnTo>
                  <a:lnTo>
                    <a:pt x="673" y="1164"/>
                  </a:lnTo>
                  <a:lnTo>
                    <a:pt x="674" y="1164"/>
                  </a:lnTo>
                  <a:lnTo>
                    <a:pt x="675" y="1163"/>
                  </a:lnTo>
                  <a:lnTo>
                    <a:pt x="677" y="1161"/>
                  </a:lnTo>
                  <a:lnTo>
                    <a:pt x="677" y="1160"/>
                  </a:lnTo>
                  <a:lnTo>
                    <a:pt x="677" y="1159"/>
                  </a:lnTo>
                  <a:lnTo>
                    <a:pt x="678" y="1157"/>
                  </a:lnTo>
                  <a:lnTo>
                    <a:pt x="677" y="1156"/>
                  </a:lnTo>
                  <a:lnTo>
                    <a:pt x="677" y="1155"/>
                  </a:lnTo>
                  <a:lnTo>
                    <a:pt x="677" y="1154"/>
                  </a:lnTo>
                  <a:lnTo>
                    <a:pt x="678" y="1153"/>
                  </a:lnTo>
                  <a:lnTo>
                    <a:pt x="679" y="1153"/>
                  </a:lnTo>
                  <a:lnTo>
                    <a:pt x="679" y="1152"/>
                  </a:lnTo>
                  <a:lnTo>
                    <a:pt x="680" y="1152"/>
                  </a:lnTo>
                  <a:lnTo>
                    <a:pt x="681" y="1152"/>
                  </a:lnTo>
                  <a:lnTo>
                    <a:pt x="681" y="1153"/>
                  </a:lnTo>
                  <a:lnTo>
                    <a:pt x="682" y="1155"/>
                  </a:lnTo>
                  <a:lnTo>
                    <a:pt x="682" y="1156"/>
                  </a:lnTo>
                  <a:lnTo>
                    <a:pt x="682" y="1157"/>
                  </a:lnTo>
                  <a:lnTo>
                    <a:pt x="682" y="1159"/>
                  </a:lnTo>
                  <a:lnTo>
                    <a:pt x="684" y="1159"/>
                  </a:lnTo>
                  <a:lnTo>
                    <a:pt x="684" y="1160"/>
                  </a:lnTo>
                  <a:lnTo>
                    <a:pt x="686" y="1160"/>
                  </a:lnTo>
                  <a:lnTo>
                    <a:pt x="686" y="1161"/>
                  </a:lnTo>
                  <a:lnTo>
                    <a:pt x="686" y="1162"/>
                  </a:lnTo>
                  <a:lnTo>
                    <a:pt x="686" y="1164"/>
                  </a:lnTo>
                  <a:lnTo>
                    <a:pt x="686" y="1165"/>
                  </a:lnTo>
                  <a:lnTo>
                    <a:pt x="686" y="1167"/>
                  </a:lnTo>
                  <a:lnTo>
                    <a:pt x="686" y="1168"/>
                  </a:lnTo>
                  <a:lnTo>
                    <a:pt x="686" y="1169"/>
                  </a:lnTo>
                  <a:lnTo>
                    <a:pt x="686" y="1170"/>
                  </a:lnTo>
                  <a:lnTo>
                    <a:pt x="686" y="1168"/>
                  </a:lnTo>
                  <a:lnTo>
                    <a:pt x="686" y="1167"/>
                  </a:lnTo>
                  <a:lnTo>
                    <a:pt x="686" y="1165"/>
                  </a:lnTo>
                  <a:lnTo>
                    <a:pt x="686" y="1163"/>
                  </a:lnTo>
                  <a:lnTo>
                    <a:pt x="687" y="1162"/>
                  </a:lnTo>
                  <a:lnTo>
                    <a:pt x="687" y="1161"/>
                  </a:lnTo>
                  <a:lnTo>
                    <a:pt x="688" y="1163"/>
                  </a:lnTo>
                  <a:lnTo>
                    <a:pt x="688" y="1164"/>
                  </a:lnTo>
                  <a:lnTo>
                    <a:pt x="688" y="1165"/>
                  </a:lnTo>
                  <a:lnTo>
                    <a:pt x="689" y="1165"/>
                  </a:lnTo>
                  <a:lnTo>
                    <a:pt x="689" y="1167"/>
                  </a:lnTo>
                  <a:lnTo>
                    <a:pt x="690" y="1167"/>
                  </a:lnTo>
                  <a:lnTo>
                    <a:pt x="690" y="1168"/>
                  </a:lnTo>
                  <a:lnTo>
                    <a:pt x="690" y="1167"/>
                  </a:lnTo>
                  <a:lnTo>
                    <a:pt x="690" y="1165"/>
                  </a:lnTo>
                  <a:lnTo>
                    <a:pt x="690" y="1164"/>
                  </a:lnTo>
                  <a:lnTo>
                    <a:pt x="691" y="1163"/>
                  </a:lnTo>
                  <a:lnTo>
                    <a:pt x="694" y="1163"/>
                  </a:lnTo>
                  <a:lnTo>
                    <a:pt x="695" y="1163"/>
                  </a:lnTo>
                  <a:lnTo>
                    <a:pt x="696" y="1165"/>
                  </a:lnTo>
                  <a:lnTo>
                    <a:pt x="698" y="1167"/>
                  </a:lnTo>
                  <a:lnTo>
                    <a:pt x="698" y="1165"/>
                  </a:lnTo>
                  <a:lnTo>
                    <a:pt x="698" y="1164"/>
                  </a:lnTo>
                  <a:lnTo>
                    <a:pt x="697" y="1164"/>
                  </a:lnTo>
                  <a:lnTo>
                    <a:pt x="697" y="1163"/>
                  </a:lnTo>
                  <a:lnTo>
                    <a:pt x="696" y="1163"/>
                  </a:lnTo>
                  <a:lnTo>
                    <a:pt x="689" y="1160"/>
                  </a:lnTo>
                  <a:lnTo>
                    <a:pt x="689" y="1159"/>
                  </a:lnTo>
                  <a:lnTo>
                    <a:pt x="688" y="1159"/>
                  </a:lnTo>
                  <a:lnTo>
                    <a:pt x="688" y="1157"/>
                  </a:lnTo>
                  <a:lnTo>
                    <a:pt x="688" y="1156"/>
                  </a:lnTo>
                  <a:lnTo>
                    <a:pt x="687" y="1155"/>
                  </a:lnTo>
                  <a:lnTo>
                    <a:pt x="686" y="1155"/>
                  </a:lnTo>
                  <a:lnTo>
                    <a:pt x="684" y="1155"/>
                  </a:lnTo>
                  <a:lnTo>
                    <a:pt x="684" y="1154"/>
                  </a:lnTo>
                  <a:lnTo>
                    <a:pt x="684" y="1153"/>
                  </a:lnTo>
                  <a:lnTo>
                    <a:pt x="684" y="1152"/>
                  </a:lnTo>
                  <a:lnTo>
                    <a:pt x="684" y="1151"/>
                  </a:lnTo>
                  <a:lnTo>
                    <a:pt x="684" y="1149"/>
                  </a:lnTo>
                  <a:lnTo>
                    <a:pt x="686" y="1149"/>
                  </a:lnTo>
                  <a:lnTo>
                    <a:pt x="687" y="1148"/>
                  </a:lnTo>
                  <a:lnTo>
                    <a:pt x="689" y="1148"/>
                  </a:lnTo>
                  <a:lnTo>
                    <a:pt x="694" y="1147"/>
                  </a:lnTo>
                  <a:lnTo>
                    <a:pt x="695" y="1147"/>
                  </a:lnTo>
                  <a:lnTo>
                    <a:pt x="695" y="1148"/>
                  </a:lnTo>
                  <a:lnTo>
                    <a:pt x="695" y="1149"/>
                  </a:lnTo>
                  <a:lnTo>
                    <a:pt x="694" y="1151"/>
                  </a:lnTo>
                  <a:lnTo>
                    <a:pt x="695" y="1151"/>
                  </a:lnTo>
                  <a:lnTo>
                    <a:pt x="696" y="1152"/>
                  </a:lnTo>
                  <a:lnTo>
                    <a:pt x="696" y="1153"/>
                  </a:lnTo>
                  <a:lnTo>
                    <a:pt x="696" y="1154"/>
                  </a:lnTo>
                  <a:lnTo>
                    <a:pt x="696" y="1155"/>
                  </a:lnTo>
                  <a:lnTo>
                    <a:pt x="698" y="1156"/>
                  </a:lnTo>
                  <a:lnTo>
                    <a:pt x="698" y="1157"/>
                  </a:lnTo>
                  <a:lnTo>
                    <a:pt x="698" y="1159"/>
                  </a:lnTo>
                  <a:lnTo>
                    <a:pt x="699" y="1159"/>
                  </a:lnTo>
                  <a:lnTo>
                    <a:pt x="700" y="1161"/>
                  </a:lnTo>
                  <a:lnTo>
                    <a:pt x="701" y="1161"/>
                  </a:lnTo>
                  <a:lnTo>
                    <a:pt x="706" y="1162"/>
                  </a:lnTo>
                  <a:lnTo>
                    <a:pt x="707" y="1163"/>
                  </a:lnTo>
                  <a:lnTo>
                    <a:pt x="707" y="1165"/>
                  </a:lnTo>
                  <a:lnTo>
                    <a:pt x="706" y="1165"/>
                  </a:lnTo>
                  <a:lnTo>
                    <a:pt x="705" y="1167"/>
                  </a:lnTo>
                  <a:lnTo>
                    <a:pt x="704" y="1167"/>
                  </a:lnTo>
                  <a:lnTo>
                    <a:pt x="703" y="1167"/>
                  </a:lnTo>
                  <a:lnTo>
                    <a:pt x="701" y="1168"/>
                  </a:lnTo>
                  <a:lnTo>
                    <a:pt x="703" y="1168"/>
                  </a:lnTo>
                  <a:lnTo>
                    <a:pt x="703" y="1169"/>
                  </a:lnTo>
                  <a:lnTo>
                    <a:pt x="704" y="1168"/>
                  </a:lnTo>
                  <a:lnTo>
                    <a:pt x="704" y="1167"/>
                  </a:lnTo>
                  <a:lnTo>
                    <a:pt x="705" y="1168"/>
                  </a:lnTo>
                  <a:lnTo>
                    <a:pt x="705" y="1169"/>
                  </a:lnTo>
                  <a:lnTo>
                    <a:pt x="704" y="1169"/>
                  </a:lnTo>
                  <a:lnTo>
                    <a:pt x="704" y="1170"/>
                  </a:lnTo>
                  <a:lnTo>
                    <a:pt x="705" y="1170"/>
                  </a:lnTo>
                  <a:lnTo>
                    <a:pt x="706" y="1170"/>
                  </a:lnTo>
                  <a:lnTo>
                    <a:pt x="707" y="1169"/>
                  </a:lnTo>
                  <a:lnTo>
                    <a:pt x="708" y="1169"/>
                  </a:lnTo>
                  <a:lnTo>
                    <a:pt x="709" y="1171"/>
                  </a:lnTo>
                  <a:lnTo>
                    <a:pt x="710" y="1170"/>
                  </a:lnTo>
                  <a:lnTo>
                    <a:pt x="709" y="1169"/>
                  </a:lnTo>
                  <a:lnTo>
                    <a:pt x="708" y="1168"/>
                  </a:lnTo>
                  <a:lnTo>
                    <a:pt x="708" y="1167"/>
                  </a:lnTo>
                  <a:lnTo>
                    <a:pt x="708" y="1165"/>
                  </a:lnTo>
                  <a:lnTo>
                    <a:pt x="709" y="1165"/>
                  </a:lnTo>
                  <a:lnTo>
                    <a:pt x="709" y="1164"/>
                  </a:lnTo>
                  <a:lnTo>
                    <a:pt x="709" y="1163"/>
                  </a:lnTo>
                  <a:lnTo>
                    <a:pt x="708" y="1162"/>
                  </a:lnTo>
                  <a:lnTo>
                    <a:pt x="706" y="1160"/>
                  </a:lnTo>
                  <a:lnTo>
                    <a:pt x="706" y="1159"/>
                  </a:lnTo>
                  <a:lnTo>
                    <a:pt x="705" y="1159"/>
                  </a:lnTo>
                  <a:lnTo>
                    <a:pt x="701" y="1160"/>
                  </a:lnTo>
                  <a:lnTo>
                    <a:pt x="700" y="1159"/>
                  </a:lnTo>
                  <a:lnTo>
                    <a:pt x="700" y="1157"/>
                  </a:lnTo>
                  <a:lnTo>
                    <a:pt x="699" y="1156"/>
                  </a:lnTo>
                  <a:lnTo>
                    <a:pt x="699" y="1155"/>
                  </a:lnTo>
                  <a:lnTo>
                    <a:pt x="698" y="1154"/>
                  </a:lnTo>
                  <a:lnTo>
                    <a:pt x="698" y="1153"/>
                  </a:lnTo>
                  <a:lnTo>
                    <a:pt x="697" y="1152"/>
                  </a:lnTo>
                  <a:lnTo>
                    <a:pt x="698" y="1151"/>
                  </a:lnTo>
                  <a:lnTo>
                    <a:pt x="698" y="1149"/>
                  </a:lnTo>
                  <a:lnTo>
                    <a:pt x="699" y="1148"/>
                  </a:lnTo>
                  <a:lnTo>
                    <a:pt x="703" y="1147"/>
                  </a:lnTo>
                  <a:lnTo>
                    <a:pt x="704" y="1148"/>
                  </a:lnTo>
                  <a:lnTo>
                    <a:pt x="704" y="1149"/>
                  </a:lnTo>
                  <a:lnTo>
                    <a:pt x="704" y="1148"/>
                  </a:lnTo>
                  <a:lnTo>
                    <a:pt x="704" y="1147"/>
                  </a:lnTo>
                  <a:lnTo>
                    <a:pt x="704" y="1146"/>
                  </a:lnTo>
                  <a:lnTo>
                    <a:pt x="701" y="1146"/>
                  </a:lnTo>
                  <a:lnTo>
                    <a:pt x="700" y="1147"/>
                  </a:lnTo>
                  <a:lnTo>
                    <a:pt x="699" y="1147"/>
                  </a:lnTo>
                  <a:lnTo>
                    <a:pt x="698" y="1148"/>
                  </a:lnTo>
                  <a:lnTo>
                    <a:pt x="697" y="1147"/>
                  </a:lnTo>
                  <a:lnTo>
                    <a:pt x="697" y="1146"/>
                  </a:lnTo>
                  <a:lnTo>
                    <a:pt x="696" y="1143"/>
                  </a:lnTo>
                  <a:lnTo>
                    <a:pt x="700" y="1137"/>
                  </a:lnTo>
                  <a:lnTo>
                    <a:pt x="700" y="1134"/>
                  </a:lnTo>
                  <a:lnTo>
                    <a:pt x="701" y="1134"/>
                  </a:lnTo>
                  <a:lnTo>
                    <a:pt x="703" y="1132"/>
                  </a:lnTo>
                  <a:lnTo>
                    <a:pt x="704" y="1131"/>
                  </a:lnTo>
                  <a:lnTo>
                    <a:pt x="705" y="1130"/>
                  </a:lnTo>
                  <a:lnTo>
                    <a:pt x="708" y="1131"/>
                  </a:lnTo>
                  <a:lnTo>
                    <a:pt x="709" y="1130"/>
                  </a:lnTo>
                  <a:lnTo>
                    <a:pt x="712" y="1129"/>
                  </a:lnTo>
                  <a:lnTo>
                    <a:pt x="716" y="1128"/>
                  </a:lnTo>
                  <a:lnTo>
                    <a:pt x="717" y="1129"/>
                  </a:lnTo>
                  <a:lnTo>
                    <a:pt x="717" y="1130"/>
                  </a:lnTo>
                  <a:lnTo>
                    <a:pt x="716" y="1132"/>
                  </a:lnTo>
                  <a:lnTo>
                    <a:pt x="716" y="1134"/>
                  </a:lnTo>
                  <a:lnTo>
                    <a:pt x="716" y="1135"/>
                  </a:lnTo>
                  <a:lnTo>
                    <a:pt x="715" y="1136"/>
                  </a:lnTo>
                  <a:lnTo>
                    <a:pt x="715" y="1137"/>
                  </a:lnTo>
                  <a:lnTo>
                    <a:pt x="714" y="1138"/>
                  </a:lnTo>
                  <a:lnTo>
                    <a:pt x="715" y="1139"/>
                  </a:lnTo>
                  <a:lnTo>
                    <a:pt x="716" y="1140"/>
                  </a:lnTo>
                  <a:lnTo>
                    <a:pt x="715" y="1143"/>
                  </a:lnTo>
                  <a:lnTo>
                    <a:pt x="715" y="1144"/>
                  </a:lnTo>
                  <a:lnTo>
                    <a:pt x="714" y="1148"/>
                  </a:lnTo>
                  <a:lnTo>
                    <a:pt x="713" y="1149"/>
                  </a:lnTo>
                  <a:lnTo>
                    <a:pt x="713" y="1151"/>
                  </a:lnTo>
                  <a:lnTo>
                    <a:pt x="714" y="1152"/>
                  </a:lnTo>
                  <a:lnTo>
                    <a:pt x="714" y="1153"/>
                  </a:lnTo>
                  <a:lnTo>
                    <a:pt x="714" y="1154"/>
                  </a:lnTo>
                  <a:lnTo>
                    <a:pt x="713" y="1154"/>
                  </a:lnTo>
                  <a:lnTo>
                    <a:pt x="712" y="1155"/>
                  </a:lnTo>
                  <a:lnTo>
                    <a:pt x="712" y="1156"/>
                  </a:lnTo>
                  <a:lnTo>
                    <a:pt x="710" y="1157"/>
                  </a:lnTo>
                  <a:lnTo>
                    <a:pt x="715" y="1155"/>
                  </a:lnTo>
                  <a:lnTo>
                    <a:pt x="715" y="1153"/>
                  </a:lnTo>
                  <a:lnTo>
                    <a:pt x="715" y="1152"/>
                  </a:lnTo>
                  <a:lnTo>
                    <a:pt x="716" y="1149"/>
                  </a:lnTo>
                  <a:lnTo>
                    <a:pt x="715" y="1148"/>
                  </a:lnTo>
                  <a:lnTo>
                    <a:pt x="716" y="1144"/>
                  </a:lnTo>
                  <a:lnTo>
                    <a:pt x="716" y="1143"/>
                  </a:lnTo>
                  <a:lnTo>
                    <a:pt x="717" y="1143"/>
                  </a:lnTo>
                  <a:lnTo>
                    <a:pt x="721" y="1144"/>
                  </a:lnTo>
                  <a:lnTo>
                    <a:pt x="722" y="1145"/>
                  </a:lnTo>
                  <a:lnTo>
                    <a:pt x="724" y="1145"/>
                  </a:lnTo>
                  <a:lnTo>
                    <a:pt x="725" y="1145"/>
                  </a:lnTo>
                  <a:lnTo>
                    <a:pt x="724" y="1145"/>
                  </a:lnTo>
                  <a:lnTo>
                    <a:pt x="723" y="1145"/>
                  </a:lnTo>
                  <a:lnTo>
                    <a:pt x="722" y="1144"/>
                  </a:lnTo>
                  <a:lnTo>
                    <a:pt x="722" y="1143"/>
                  </a:lnTo>
                  <a:lnTo>
                    <a:pt x="721" y="1143"/>
                  </a:lnTo>
                  <a:lnTo>
                    <a:pt x="720" y="1143"/>
                  </a:lnTo>
                  <a:lnTo>
                    <a:pt x="718" y="1142"/>
                  </a:lnTo>
                  <a:lnTo>
                    <a:pt x="718" y="1140"/>
                  </a:lnTo>
                  <a:lnTo>
                    <a:pt x="718" y="1139"/>
                  </a:lnTo>
                  <a:lnTo>
                    <a:pt x="718" y="1138"/>
                  </a:lnTo>
                  <a:lnTo>
                    <a:pt x="718" y="1137"/>
                  </a:lnTo>
                  <a:lnTo>
                    <a:pt x="718" y="1136"/>
                  </a:lnTo>
                  <a:lnTo>
                    <a:pt x="718" y="1135"/>
                  </a:lnTo>
                  <a:lnTo>
                    <a:pt x="720" y="1135"/>
                  </a:lnTo>
                  <a:lnTo>
                    <a:pt x="720" y="1134"/>
                  </a:lnTo>
                  <a:lnTo>
                    <a:pt x="720" y="1132"/>
                  </a:lnTo>
                  <a:lnTo>
                    <a:pt x="720" y="1131"/>
                  </a:lnTo>
                  <a:lnTo>
                    <a:pt x="721" y="1130"/>
                  </a:lnTo>
                  <a:lnTo>
                    <a:pt x="722" y="1127"/>
                  </a:lnTo>
                  <a:lnTo>
                    <a:pt x="723" y="1127"/>
                  </a:lnTo>
                  <a:lnTo>
                    <a:pt x="723" y="1128"/>
                  </a:lnTo>
                  <a:lnTo>
                    <a:pt x="722" y="1129"/>
                  </a:lnTo>
                  <a:lnTo>
                    <a:pt x="722" y="1132"/>
                  </a:lnTo>
                  <a:lnTo>
                    <a:pt x="723" y="1131"/>
                  </a:lnTo>
                  <a:lnTo>
                    <a:pt x="723" y="1130"/>
                  </a:lnTo>
                  <a:lnTo>
                    <a:pt x="724" y="1126"/>
                  </a:lnTo>
                  <a:lnTo>
                    <a:pt x="725" y="1123"/>
                  </a:lnTo>
                  <a:lnTo>
                    <a:pt x="726" y="1120"/>
                  </a:lnTo>
                  <a:lnTo>
                    <a:pt x="726" y="1119"/>
                  </a:lnTo>
                  <a:lnTo>
                    <a:pt x="726" y="1120"/>
                  </a:lnTo>
                  <a:lnTo>
                    <a:pt x="726" y="1121"/>
                  </a:lnTo>
                  <a:lnTo>
                    <a:pt x="726" y="1122"/>
                  </a:lnTo>
                  <a:lnTo>
                    <a:pt x="726" y="1123"/>
                  </a:lnTo>
                  <a:lnTo>
                    <a:pt x="726" y="1124"/>
                  </a:lnTo>
                  <a:lnTo>
                    <a:pt x="727" y="1124"/>
                  </a:lnTo>
                  <a:lnTo>
                    <a:pt x="727" y="1126"/>
                  </a:lnTo>
                  <a:lnTo>
                    <a:pt x="727" y="1123"/>
                  </a:lnTo>
                  <a:lnTo>
                    <a:pt x="727" y="1120"/>
                  </a:lnTo>
                  <a:lnTo>
                    <a:pt x="729" y="1119"/>
                  </a:lnTo>
                  <a:lnTo>
                    <a:pt x="729" y="1118"/>
                  </a:lnTo>
                  <a:lnTo>
                    <a:pt x="730" y="1117"/>
                  </a:lnTo>
                  <a:lnTo>
                    <a:pt x="730" y="1118"/>
                  </a:lnTo>
                  <a:lnTo>
                    <a:pt x="733" y="1123"/>
                  </a:lnTo>
                  <a:lnTo>
                    <a:pt x="733" y="1124"/>
                  </a:lnTo>
                  <a:lnTo>
                    <a:pt x="733" y="1126"/>
                  </a:lnTo>
                  <a:lnTo>
                    <a:pt x="732" y="1126"/>
                  </a:lnTo>
                  <a:lnTo>
                    <a:pt x="732" y="1127"/>
                  </a:lnTo>
                  <a:lnTo>
                    <a:pt x="732" y="1128"/>
                  </a:lnTo>
                  <a:lnTo>
                    <a:pt x="732" y="1129"/>
                  </a:lnTo>
                  <a:lnTo>
                    <a:pt x="732" y="1130"/>
                  </a:lnTo>
                  <a:lnTo>
                    <a:pt x="732" y="1131"/>
                  </a:lnTo>
                  <a:lnTo>
                    <a:pt x="731" y="1131"/>
                  </a:lnTo>
                  <a:lnTo>
                    <a:pt x="731" y="1132"/>
                  </a:lnTo>
                  <a:lnTo>
                    <a:pt x="731" y="1134"/>
                  </a:lnTo>
                  <a:lnTo>
                    <a:pt x="731" y="1135"/>
                  </a:lnTo>
                  <a:lnTo>
                    <a:pt x="731" y="1137"/>
                  </a:lnTo>
                  <a:lnTo>
                    <a:pt x="731" y="1138"/>
                  </a:lnTo>
                  <a:lnTo>
                    <a:pt x="731" y="1139"/>
                  </a:lnTo>
                  <a:lnTo>
                    <a:pt x="732" y="1140"/>
                  </a:lnTo>
                  <a:lnTo>
                    <a:pt x="732" y="1142"/>
                  </a:lnTo>
                  <a:lnTo>
                    <a:pt x="732" y="1143"/>
                  </a:lnTo>
                  <a:lnTo>
                    <a:pt x="732" y="1144"/>
                  </a:lnTo>
                  <a:lnTo>
                    <a:pt x="732" y="1145"/>
                  </a:lnTo>
                  <a:lnTo>
                    <a:pt x="731" y="1145"/>
                  </a:lnTo>
                  <a:lnTo>
                    <a:pt x="730" y="1146"/>
                  </a:lnTo>
                  <a:lnTo>
                    <a:pt x="730" y="1147"/>
                  </a:lnTo>
                  <a:lnTo>
                    <a:pt x="730" y="1148"/>
                  </a:lnTo>
                  <a:lnTo>
                    <a:pt x="729" y="1149"/>
                  </a:lnTo>
                  <a:lnTo>
                    <a:pt x="729" y="1151"/>
                  </a:lnTo>
                  <a:lnTo>
                    <a:pt x="730" y="1152"/>
                  </a:lnTo>
                  <a:lnTo>
                    <a:pt x="729" y="1153"/>
                  </a:lnTo>
                  <a:lnTo>
                    <a:pt x="729" y="1154"/>
                  </a:lnTo>
                  <a:lnTo>
                    <a:pt x="727" y="1153"/>
                  </a:lnTo>
                  <a:lnTo>
                    <a:pt x="727" y="1155"/>
                  </a:lnTo>
                  <a:lnTo>
                    <a:pt x="727" y="1157"/>
                  </a:lnTo>
                  <a:lnTo>
                    <a:pt x="726" y="1159"/>
                  </a:lnTo>
                  <a:lnTo>
                    <a:pt x="725" y="1159"/>
                  </a:lnTo>
                  <a:lnTo>
                    <a:pt x="724" y="1161"/>
                  </a:lnTo>
                  <a:lnTo>
                    <a:pt x="723" y="1162"/>
                  </a:lnTo>
                  <a:lnTo>
                    <a:pt x="722" y="1162"/>
                  </a:lnTo>
                  <a:lnTo>
                    <a:pt x="723" y="1163"/>
                  </a:lnTo>
                  <a:lnTo>
                    <a:pt x="721" y="1165"/>
                  </a:lnTo>
                  <a:lnTo>
                    <a:pt x="721" y="1168"/>
                  </a:lnTo>
                  <a:lnTo>
                    <a:pt x="722" y="1167"/>
                  </a:lnTo>
                  <a:lnTo>
                    <a:pt x="723" y="1165"/>
                  </a:lnTo>
                  <a:lnTo>
                    <a:pt x="723" y="1164"/>
                  </a:lnTo>
                  <a:lnTo>
                    <a:pt x="724" y="1163"/>
                  </a:lnTo>
                  <a:lnTo>
                    <a:pt x="724" y="1162"/>
                  </a:lnTo>
                  <a:lnTo>
                    <a:pt x="729" y="1159"/>
                  </a:lnTo>
                  <a:lnTo>
                    <a:pt x="730" y="1159"/>
                  </a:lnTo>
                  <a:lnTo>
                    <a:pt x="731" y="1153"/>
                  </a:lnTo>
                  <a:lnTo>
                    <a:pt x="732" y="1152"/>
                  </a:lnTo>
                  <a:lnTo>
                    <a:pt x="733" y="1151"/>
                  </a:lnTo>
                  <a:lnTo>
                    <a:pt x="733" y="1149"/>
                  </a:lnTo>
                  <a:lnTo>
                    <a:pt x="733" y="1147"/>
                  </a:lnTo>
                  <a:lnTo>
                    <a:pt x="734" y="1146"/>
                  </a:lnTo>
                  <a:lnTo>
                    <a:pt x="734" y="1145"/>
                  </a:lnTo>
                  <a:lnTo>
                    <a:pt x="735" y="1146"/>
                  </a:lnTo>
                  <a:lnTo>
                    <a:pt x="736" y="1147"/>
                  </a:lnTo>
                  <a:lnTo>
                    <a:pt x="739" y="1149"/>
                  </a:lnTo>
                  <a:lnTo>
                    <a:pt x="742" y="1151"/>
                  </a:lnTo>
                  <a:lnTo>
                    <a:pt x="743" y="1152"/>
                  </a:lnTo>
                  <a:lnTo>
                    <a:pt x="743" y="1151"/>
                  </a:lnTo>
                  <a:lnTo>
                    <a:pt x="742" y="1151"/>
                  </a:lnTo>
                  <a:lnTo>
                    <a:pt x="740" y="1148"/>
                  </a:lnTo>
                  <a:lnTo>
                    <a:pt x="740" y="1147"/>
                  </a:lnTo>
                  <a:lnTo>
                    <a:pt x="739" y="1145"/>
                  </a:lnTo>
                  <a:lnTo>
                    <a:pt x="738" y="1144"/>
                  </a:lnTo>
                  <a:lnTo>
                    <a:pt x="735" y="1143"/>
                  </a:lnTo>
                  <a:lnTo>
                    <a:pt x="734" y="1142"/>
                  </a:lnTo>
                  <a:lnTo>
                    <a:pt x="734" y="1140"/>
                  </a:lnTo>
                  <a:lnTo>
                    <a:pt x="735" y="1138"/>
                  </a:lnTo>
                  <a:lnTo>
                    <a:pt x="735" y="1136"/>
                  </a:lnTo>
                  <a:lnTo>
                    <a:pt x="735" y="1135"/>
                  </a:lnTo>
                  <a:lnTo>
                    <a:pt x="735" y="1132"/>
                  </a:lnTo>
                  <a:lnTo>
                    <a:pt x="734" y="1132"/>
                  </a:lnTo>
                  <a:lnTo>
                    <a:pt x="735" y="1131"/>
                  </a:lnTo>
                  <a:lnTo>
                    <a:pt x="739" y="1131"/>
                  </a:lnTo>
                  <a:lnTo>
                    <a:pt x="742" y="1129"/>
                  </a:lnTo>
                  <a:lnTo>
                    <a:pt x="742" y="1128"/>
                  </a:lnTo>
                  <a:lnTo>
                    <a:pt x="743" y="1127"/>
                  </a:lnTo>
                  <a:lnTo>
                    <a:pt x="742" y="1126"/>
                  </a:lnTo>
                  <a:lnTo>
                    <a:pt x="742" y="1124"/>
                  </a:lnTo>
                  <a:lnTo>
                    <a:pt x="742" y="1123"/>
                  </a:lnTo>
                  <a:lnTo>
                    <a:pt x="743" y="1123"/>
                  </a:lnTo>
                  <a:lnTo>
                    <a:pt x="749" y="1119"/>
                  </a:lnTo>
                  <a:lnTo>
                    <a:pt x="750" y="1119"/>
                  </a:lnTo>
                  <a:lnTo>
                    <a:pt x="747" y="1122"/>
                  </a:lnTo>
                  <a:lnTo>
                    <a:pt x="746" y="1124"/>
                  </a:lnTo>
                  <a:lnTo>
                    <a:pt x="744" y="1124"/>
                  </a:lnTo>
                  <a:lnTo>
                    <a:pt x="744" y="1126"/>
                  </a:lnTo>
                  <a:lnTo>
                    <a:pt x="746" y="1126"/>
                  </a:lnTo>
                  <a:lnTo>
                    <a:pt x="747" y="1126"/>
                  </a:lnTo>
                  <a:lnTo>
                    <a:pt x="747" y="1127"/>
                  </a:lnTo>
                  <a:lnTo>
                    <a:pt x="746" y="1127"/>
                  </a:lnTo>
                  <a:lnTo>
                    <a:pt x="746" y="1128"/>
                  </a:lnTo>
                  <a:lnTo>
                    <a:pt x="747" y="1130"/>
                  </a:lnTo>
                  <a:lnTo>
                    <a:pt x="748" y="1130"/>
                  </a:lnTo>
                  <a:lnTo>
                    <a:pt x="749" y="1129"/>
                  </a:lnTo>
                  <a:lnTo>
                    <a:pt x="748" y="1129"/>
                  </a:lnTo>
                  <a:lnTo>
                    <a:pt x="748" y="1128"/>
                  </a:lnTo>
                  <a:lnTo>
                    <a:pt x="747" y="1128"/>
                  </a:lnTo>
                  <a:lnTo>
                    <a:pt x="748" y="1128"/>
                  </a:lnTo>
                  <a:lnTo>
                    <a:pt x="749" y="1127"/>
                  </a:lnTo>
                  <a:lnTo>
                    <a:pt x="749" y="1124"/>
                  </a:lnTo>
                  <a:lnTo>
                    <a:pt x="751" y="1123"/>
                  </a:lnTo>
                  <a:lnTo>
                    <a:pt x="752" y="1124"/>
                  </a:lnTo>
                  <a:lnTo>
                    <a:pt x="751" y="1126"/>
                  </a:lnTo>
                  <a:lnTo>
                    <a:pt x="751" y="1128"/>
                  </a:lnTo>
                  <a:lnTo>
                    <a:pt x="750" y="1129"/>
                  </a:lnTo>
                  <a:lnTo>
                    <a:pt x="751" y="1128"/>
                  </a:lnTo>
                  <a:lnTo>
                    <a:pt x="752" y="1127"/>
                  </a:lnTo>
                  <a:lnTo>
                    <a:pt x="752" y="1126"/>
                  </a:lnTo>
                  <a:lnTo>
                    <a:pt x="752" y="1121"/>
                  </a:lnTo>
                  <a:lnTo>
                    <a:pt x="756" y="1121"/>
                  </a:lnTo>
                  <a:lnTo>
                    <a:pt x="755" y="1121"/>
                  </a:lnTo>
                  <a:lnTo>
                    <a:pt x="753" y="1120"/>
                  </a:lnTo>
                  <a:lnTo>
                    <a:pt x="752" y="1120"/>
                  </a:lnTo>
                  <a:lnTo>
                    <a:pt x="752" y="1117"/>
                  </a:lnTo>
                  <a:lnTo>
                    <a:pt x="753" y="1114"/>
                  </a:lnTo>
                  <a:lnTo>
                    <a:pt x="755" y="1113"/>
                  </a:lnTo>
                  <a:lnTo>
                    <a:pt x="756" y="1113"/>
                  </a:lnTo>
                  <a:lnTo>
                    <a:pt x="757" y="1113"/>
                  </a:lnTo>
                  <a:lnTo>
                    <a:pt x="761" y="1115"/>
                  </a:lnTo>
                  <a:lnTo>
                    <a:pt x="761" y="1117"/>
                  </a:lnTo>
                  <a:lnTo>
                    <a:pt x="761" y="1118"/>
                  </a:lnTo>
                  <a:lnTo>
                    <a:pt x="763" y="1118"/>
                  </a:lnTo>
                  <a:lnTo>
                    <a:pt x="761" y="1120"/>
                  </a:lnTo>
                  <a:lnTo>
                    <a:pt x="763" y="1121"/>
                  </a:lnTo>
                  <a:lnTo>
                    <a:pt x="764" y="1122"/>
                  </a:lnTo>
                  <a:lnTo>
                    <a:pt x="764" y="1123"/>
                  </a:lnTo>
                  <a:lnTo>
                    <a:pt x="766" y="1123"/>
                  </a:lnTo>
                  <a:lnTo>
                    <a:pt x="769" y="1128"/>
                  </a:lnTo>
                  <a:lnTo>
                    <a:pt x="770" y="1129"/>
                  </a:lnTo>
                  <a:lnTo>
                    <a:pt x="770" y="1130"/>
                  </a:lnTo>
                  <a:lnTo>
                    <a:pt x="770" y="1131"/>
                  </a:lnTo>
                  <a:lnTo>
                    <a:pt x="774" y="1132"/>
                  </a:lnTo>
                  <a:lnTo>
                    <a:pt x="773" y="1134"/>
                  </a:lnTo>
                  <a:lnTo>
                    <a:pt x="772" y="1132"/>
                  </a:lnTo>
                  <a:lnTo>
                    <a:pt x="772" y="1134"/>
                  </a:lnTo>
                  <a:lnTo>
                    <a:pt x="773" y="1134"/>
                  </a:lnTo>
                  <a:lnTo>
                    <a:pt x="774" y="1134"/>
                  </a:lnTo>
                  <a:lnTo>
                    <a:pt x="775" y="1132"/>
                  </a:lnTo>
                  <a:lnTo>
                    <a:pt x="774" y="1132"/>
                  </a:lnTo>
                  <a:lnTo>
                    <a:pt x="774" y="1131"/>
                  </a:lnTo>
                  <a:lnTo>
                    <a:pt x="774" y="1130"/>
                  </a:lnTo>
                  <a:lnTo>
                    <a:pt x="773" y="1128"/>
                  </a:lnTo>
                  <a:lnTo>
                    <a:pt x="770" y="1127"/>
                  </a:lnTo>
                  <a:lnTo>
                    <a:pt x="772" y="1127"/>
                  </a:lnTo>
                  <a:lnTo>
                    <a:pt x="773" y="1126"/>
                  </a:lnTo>
                  <a:lnTo>
                    <a:pt x="773" y="1124"/>
                  </a:lnTo>
                  <a:lnTo>
                    <a:pt x="772" y="1124"/>
                  </a:lnTo>
                  <a:lnTo>
                    <a:pt x="770" y="1124"/>
                  </a:lnTo>
                  <a:lnTo>
                    <a:pt x="770" y="1123"/>
                  </a:lnTo>
                  <a:lnTo>
                    <a:pt x="770" y="1122"/>
                  </a:lnTo>
                  <a:lnTo>
                    <a:pt x="770" y="1121"/>
                  </a:lnTo>
                  <a:lnTo>
                    <a:pt x="770" y="1120"/>
                  </a:lnTo>
                  <a:lnTo>
                    <a:pt x="770" y="1119"/>
                  </a:lnTo>
                  <a:lnTo>
                    <a:pt x="770" y="1118"/>
                  </a:lnTo>
                  <a:lnTo>
                    <a:pt x="770" y="1117"/>
                  </a:lnTo>
                  <a:lnTo>
                    <a:pt x="770" y="1115"/>
                  </a:lnTo>
                  <a:lnTo>
                    <a:pt x="772" y="1117"/>
                  </a:lnTo>
                  <a:lnTo>
                    <a:pt x="773" y="1115"/>
                  </a:lnTo>
                  <a:lnTo>
                    <a:pt x="773" y="1117"/>
                  </a:lnTo>
                  <a:lnTo>
                    <a:pt x="773" y="1118"/>
                  </a:lnTo>
                  <a:lnTo>
                    <a:pt x="774" y="1119"/>
                  </a:lnTo>
                  <a:lnTo>
                    <a:pt x="774" y="1118"/>
                  </a:lnTo>
                  <a:lnTo>
                    <a:pt x="774" y="1115"/>
                  </a:lnTo>
                  <a:lnTo>
                    <a:pt x="774" y="1113"/>
                  </a:lnTo>
                  <a:lnTo>
                    <a:pt x="775" y="1113"/>
                  </a:lnTo>
                  <a:lnTo>
                    <a:pt x="770" y="1114"/>
                  </a:lnTo>
                  <a:lnTo>
                    <a:pt x="768" y="1114"/>
                  </a:lnTo>
                  <a:lnTo>
                    <a:pt x="767" y="1112"/>
                  </a:lnTo>
                  <a:lnTo>
                    <a:pt x="768" y="1111"/>
                  </a:lnTo>
                  <a:lnTo>
                    <a:pt x="772" y="1111"/>
                  </a:lnTo>
                  <a:lnTo>
                    <a:pt x="773" y="1111"/>
                  </a:lnTo>
                  <a:lnTo>
                    <a:pt x="773" y="1110"/>
                  </a:lnTo>
                  <a:lnTo>
                    <a:pt x="774" y="1109"/>
                  </a:lnTo>
                  <a:lnTo>
                    <a:pt x="774" y="1107"/>
                  </a:lnTo>
                  <a:lnTo>
                    <a:pt x="775" y="1106"/>
                  </a:lnTo>
                  <a:lnTo>
                    <a:pt x="773" y="1107"/>
                  </a:lnTo>
                  <a:lnTo>
                    <a:pt x="772" y="1109"/>
                  </a:lnTo>
                  <a:lnTo>
                    <a:pt x="770" y="1109"/>
                  </a:lnTo>
                  <a:lnTo>
                    <a:pt x="768" y="1109"/>
                  </a:lnTo>
                  <a:lnTo>
                    <a:pt x="767" y="1110"/>
                  </a:lnTo>
                  <a:lnTo>
                    <a:pt x="765" y="1111"/>
                  </a:lnTo>
                  <a:lnTo>
                    <a:pt x="765" y="1110"/>
                  </a:lnTo>
                  <a:lnTo>
                    <a:pt x="763" y="1107"/>
                  </a:lnTo>
                  <a:lnTo>
                    <a:pt x="760" y="1109"/>
                  </a:lnTo>
                  <a:lnTo>
                    <a:pt x="759" y="1107"/>
                  </a:lnTo>
                  <a:lnTo>
                    <a:pt x="758" y="1105"/>
                  </a:lnTo>
                  <a:lnTo>
                    <a:pt x="758" y="1104"/>
                  </a:lnTo>
                  <a:lnTo>
                    <a:pt x="758" y="1103"/>
                  </a:lnTo>
                  <a:lnTo>
                    <a:pt x="759" y="1103"/>
                  </a:lnTo>
                  <a:lnTo>
                    <a:pt x="759" y="1102"/>
                  </a:lnTo>
                  <a:lnTo>
                    <a:pt x="756" y="1103"/>
                  </a:lnTo>
                  <a:lnTo>
                    <a:pt x="755" y="1103"/>
                  </a:lnTo>
                  <a:lnTo>
                    <a:pt x="755" y="1102"/>
                  </a:lnTo>
                  <a:lnTo>
                    <a:pt x="753" y="1102"/>
                  </a:lnTo>
                  <a:lnTo>
                    <a:pt x="753" y="1101"/>
                  </a:lnTo>
                  <a:lnTo>
                    <a:pt x="752" y="1100"/>
                  </a:lnTo>
                  <a:lnTo>
                    <a:pt x="753" y="1098"/>
                  </a:lnTo>
                  <a:lnTo>
                    <a:pt x="753" y="1097"/>
                  </a:lnTo>
                  <a:lnTo>
                    <a:pt x="755" y="1097"/>
                  </a:lnTo>
                  <a:lnTo>
                    <a:pt x="756" y="1096"/>
                  </a:lnTo>
                  <a:lnTo>
                    <a:pt x="757" y="1095"/>
                  </a:lnTo>
                  <a:lnTo>
                    <a:pt x="758" y="1095"/>
                  </a:lnTo>
                  <a:lnTo>
                    <a:pt x="758" y="1096"/>
                  </a:lnTo>
                  <a:lnTo>
                    <a:pt x="758" y="1097"/>
                  </a:lnTo>
                  <a:lnTo>
                    <a:pt x="759" y="1100"/>
                  </a:lnTo>
                  <a:lnTo>
                    <a:pt x="759" y="1098"/>
                  </a:lnTo>
                  <a:lnTo>
                    <a:pt x="759" y="1097"/>
                  </a:lnTo>
                  <a:lnTo>
                    <a:pt x="760" y="1096"/>
                  </a:lnTo>
                  <a:lnTo>
                    <a:pt x="760" y="1095"/>
                  </a:lnTo>
                  <a:lnTo>
                    <a:pt x="760" y="1094"/>
                  </a:lnTo>
                  <a:lnTo>
                    <a:pt x="760" y="1093"/>
                  </a:lnTo>
                  <a:lnTo>
                    <a:pt x="760" y="1092"/>
                  </a:lnTo>
                  <a:lnTo>
                    <a:pt x="761" y="1092"/>
                  </a:lnTo>
                  <a:lnTo>
                    <a:pt x="761" y="1093"/>
                  </a:lnTo>
                  <a:lnTo>
                    <a:pt x="761" y="1094"/>
                  </a:lnTo>
                  <a:lnTo>
                    <a:pt x="763" y="1095"/>
                  </a:lnTo>
                  <a:lnTo>
                    <a:pt x="763" y="1096"/>
                  </a:lnTo>
                  <a:lnTo>
                    <a:pt x="765" y="1096"/>
                  </a:lnTo>
                  <a:lnTo>
                    <a:pt x="767" y="1100"/>
                  </a:lnTo>
                  <a:lnTo>
                    <a:pt x="767" y="1101"/>
                  </a:lnTo>
                  <a:lnTo>
                    <a:pt x="767" y="1102"/>
                  </a:lnTo>
                  <a:lnTo>
                    <a:pt x="768" y="1103"/>
                  </a:lnTo>
                  <a:lnTo>
                    <a:pt x="769" y="1104"/>
                  </a:lnTo>
                  <a:lnTo>
                    <a:pt x="769" y="1103"/>
                  </a:lnTo>
                  <a:lnTo>
                    <a:pt x="769" y="1102"/>
                  </a:lnTo>
                  <a:lnTo>
                    <a:pt x="769" y="1101"/>
                  </a:lnTo>
                  <a:lnTo>
                    <a:pt x="768" y="1101"/>
                  </a:lnTo>
                  <a:lnTo>
                    <a:pt x="768" y="1100"/>
                  </a:lnTo>
                  <a:lnTo>
                    <a:pt x="769" y="1100"/>
                  </a:lnTo>
                  <a:lnTo>
                    <a:pt x="768" y="1098"/>
                  </a:lnTo>
                  <a:lnTo>
                    <a:pt x="767" y="1097"/>
                  </a:lnTo>
                  <a:lnTo>
                    <a:pt x="767" y="1096"/>
                  </a:lnTo>
                  <a:lnTo>
                    <a:pt x="767" y="1095"/>
                  </a:lnTo>
                  <a:lnTo>
                    <a:pt x="772" y="1092"/>
                  </a:lnTo>
                  <a:lnTo>
                    <a:pt x="773" y="1092"/>
                  </a:lnTo>
                  <a:lnTo>
                    <a:pt x="773" y="1093"/>
                  </a:lnTo>
                  <a:lnTo>
                    <a:pt x="772" y="1093"/>
                  </a:lnTo>
                  <a:lnTo>
                    <a:pt x="772" y="1094"/>
                  </a:lnTo>
                  <a:lnTo>
                    <a:pt x="773" y="1094"/>
                  </a:lnTo>
                  <a:lnTo>
                    <a:pt x="774" y="1093"/>
                  </a:lnTo>
                  <a:lnTo>
                    <a:pt x="775" y="1093"/>
                  </a:lnTo>
                  <a:lnTo>
                    <a:pt x="775" y="1094"/>
                  </a:lnTo>
                  <a:lnTo>
                    <a:pt x="775" y="1097"/>
                  </a:lnTo>
                  <a:lnTo>
                    <a:pt x="776" y="1097"/>
                  </a:lnTo>
                  <a:lnTo>
                    <a:pt x="776" y="1096"/>
                  </a:lnTo>
                  <a:lnTo>
                    <a:pt x="775" y="1094"/>
                  </a:lnTo>
                  <a:lnTo>
                    <a:pt x="778" y="1093"/>
                  </a:lnTo>
                  <a:lnTo>
                    <a:pt x="779" y="1094"/>
                  </a:lnTo>
                  <a:lnTo>
                    <a:pt x="779" y="1095"/>
                  </a:lnTo>
                  <a:lnTo>
                    <a:pt x="779" y="1096"/>
                  </a:lnTo>
                  <a:lnTo>
                    <a:pt x="778" y="1097"/>
                  </a:lnTo>
                  <a:lnTo>
                    <a:pt x="778" y="1098"/>
                  </a:lnTo>
                  <a:lnTo>
                    <a:pt x="778" y="1100"/>
                  </a:lnTo>
                  <a:lnTo>
                    <a:pt x="779" y="1102"/>
                  </a:lnTo>
                  <a:lnTo>
                    <a:pt x="779" y="1103"/>
                  </a:lnTo>
                  <a:lnTo>
                    <a:pt x="778" y="1103"/>
                  </a:lnTo>
                  <a:lnTo>
                    <a:pt x="778" y="1104"/>
                  </a:lnTo>
                  <a:lnTo>
                    <a:pt x="778" y="1105"/>
                  </a:lnTo>
                  <a:lnTo>
                    <a:pt x="782" y="1104"/>
                  </a:lnTo>
                  <a:lnTo>
                    <a:pt x="785" y="1106"/>
                  </a:lnTo>
                  <a:lnTo>
                    <a:pt x="786" y="1105"/>
                  </a:lnTo>
                  <a:lnTo>
                    <a:pt x="785" y="1105"/>
                  </a:lnTo>
                  <a:lnTo>
                    <a:pt x="785" y="1104"/>
                  </a:lnTo>
                  <a:lnTo>
                    <a:pt x="781" y="1103"/>
                  </a:lnTo>
                  <a:lnTo>
                    <a:pt x="781" y="1102"/>
                  </a:lnTo>
                  <a:lnTo>
                    <a:pt x="781" y="1100"/>
                  </a:lnTo>
                  <a:lnTo>
                    <a:pt x="782" y="1097"/>
                  </a:lnTo>
                  <a:lnTo>
                    <a:pt x="782" y="1096"/>
                  </a:lnTo>
                  <a:lnTo>
                    <a:pt x="783" y="1096"/>
                  </a:lnTo>
                  <a:lnTo>
                    <a:pt x="784" y="1096"/>
                  </a:lnTo>
                  <a:lnTo>
                    <a:pt x="785" y="1096"/>
                  </a:lnTo>
                  <a:lnTo>
                    <a:pt x="786" y="1097"/>
                  </a:lnTo>
                  <a:lnTo>
                    <a:pt x="787" y="1097"/>
                  </a:lnTo>
                  <a:lnTo>
                    <a:pt x="786" y="1098"/>
                  </a:lnTo>
                  <a:lnTo>
                    <a:pt x="787" y="1098"/>
                  </a:lnTo>
                  <a:lnTo>
                    <a:pt x="789" y="1098"/>
                  </a:lnTo>
                  <a:lnTo>
                    <a:pt x="796" y="1100"/>
                  </a:lnTo>
                  <a:lnTo>
                    <a:pt x="796" y="1101"/>
                  </a:lnTo>
                  <a:lnTo>
                    <a:pt x="793" y="1105"/>
                  </a:lnTo>
                  <a:lnTo>
                    <a:pt x="793" y="1106"/>
                  </a:lnTo>
                  <a:lnTo>
                    <a:pt x="792" y="1106"/>
                  </a:lnTo>
                  <a:lnTo>
                    <a:pt x="791" y="1107"/>
                  </a:lnTo>
                  <a:lnTo>
                    <a:pt x="786" y="1109"/>
                  </a:lnTo>
                  <a:lnTo>
                    <a:pt x="784" y="1109"/>
                  </a:lnTo>
                  <a:lnTo>
                    <a:pt x="783" y="1109"/>
                  </a:lnTo>
                  <a:lnTo>
                    <a:pt x="782" y="1110"/>
                  </a:lnTo>
                  <a:lnTo>
                    <a:pt x="779" y="1112"/>
                  </a:lnTo>
                  <a:lnTo>
                    <a:pt x="781" y="1112"/>
                  </a:lnTo>
                  <a:lnTo>
                    <a:pt x="782" y="1111"/>
                  </a:lnTo>
                  <a:lnTo>
                    <a:pt x="789" y="1110"/>
                  </a:lnTo>
                  <a:lnTo>
                    <a:pt x="790" y="1107"/>
                  </a:lnTo>
                  <a:lnTo>
                    <a:pt x="793" y="1107"/>
                  </a:lnTo>
                  <a:lnTo>
                    <a:pt x="796" y="1104"/>
                  </a:lnTo>
                  <a:lnTo>
                    <a:pt x="798" y="1104"/>
                  </a:lnTo>
                  <a:lnTo>
                    <a:pt x="796" y="1106"/>
                  </a:lnTo>
                  <a:lnTo>
                    <a:pt x="796" y="1107"/>
                  </a:lnTo>
                  <a:lnTo>
                    <a:pt x="796" y="1109"/>
                  </a:lnTo>
                  <a:lnTo>
                    <a:pt x="796" y="1110"/>
                  </a:lnTo>
                  <a:lnTo>
                    <a:pt x="798" y="1111"/>
                  </a:lnTo>
                  <a:lnTo>
                    <a:pt x="798" y="1112"/>
                  </a:lnTo>
                  <a:lnTo>
                    <a:pt x="798" y="1113"/>
                  </a:lnTo>
                  <a:lnTo>
                    <a:pt x="798" y="1112"/>
                  </a:lnTo>
                  <a:lnTo>
                    <a:pt x="799" y="1112"/>
                  </a:lnTo>
                  <a:lnTo>
                    <a:pt x="800" y="1112"/>
                  </a:lnTo>
                  <a:lnTo>
                    <a:pt x="800" y="1114"/>
                  </a:lnTo>
                  <a:lnTo>
                    <a:pt x="800" y="1115"/>
                  </a:lnTo>
                  <a:lnTo>
                    <a:pt x="801" y="1117"/>
                  </a:lnTo>
                  <a:lnTo>
                    <a:pt x="800" y="1118"/>
                  </a:lnTo>
                  <a:lnTo>
                    <a:pt x="799" y="1118"/>
                  </a:lnTo>
                  <a:lnTo>
                    <a:pt x="800" y="1119"/>
                  </a:lnTo>
                  <a:lnTo>
                    <a:pt x="801" y="1119"/>
                  </a:lnTo>
                  <a:lnTo>
                    <a:pt x="804" y="1115"/>
                  </a:lnTo>
                  <a:lnTo>
                    <a:pt x="805" y="1117"/>
                  </a:lnTo>
                  <a:lnTo>
                    <a:pt x="804" y="1118"/>
                  </a:lnTo>
                  <a:lnTo>
                    <a:pt x="804" y="1119"/>
                  </a:lnTo>
                  <a:lnTo>
                    <a:pt x="805" y="1119"/>
                  </a:lnTo>
                  <a:lnTo>
                    <a:pt x="808" y="1117"/>
                  </a:lnTo>
                  <a:lnTo>
                    <a:pt x="809" y="1115"/>
                  </a:lnTo>
                  <a:lnTo>
                    <a:pt x="809" y="1114"/>
                  </a:lnTo>
                  <a:lnTo>
                    <a:pt x="810" y="1114"/>
                  </a:lnTo>
                  <a:lnTo>
                    <a:pt x="810" y="1113"/>
                  </a:lnTo>
                  <a:lnTo>
                    <a:pt x="809" y="1112"/>
                  </a:lnTo>
                  <a:lnTo>
                    <a:pt x="804" y="1112"/>
                  </a:lnTo>
                  <a:lnTo>
                    <a:pt x="803" y="1112"/>
                  </a:lnTo>
                  <a:lnTo>
                    <a:pt x="801" y="1109"/>
                  </a:lnTo>
                  <a:lnTo>
                    <a:pt x="802" y="1107"/>
                  </a:lnTo>
                  <a:lnTo>
                    <a:pt x="803" y="1107"/>
                  </a:lnTo>
                  <a:lnTo>
                    <a:pt x="803" y="1106"/>
                  </a:lnTo>
                  <a:lnTo>
                    <a:pt x="805" y="1106"/>
                  </a:lnTo>
                  <a:lnTo>
                    <a:pt x="807" y="1106"/>
                  </a:lnTo>
                  <a:lnTo>
                    <a:pt x="807" y="1104"/>
                  </a:lnTo>
                  <a:lnTo>
                    <a:pt x="804" y="1103"/>
                  </a:lnTo>
                  <a:lnTo>
                    <a:pt x="804" y="1102"/>
                  </a:lnTo>
                  <a:lnTo>
                    <a:pt x="807" y="1102"/>
                  </a:lnTo>
                  <a:lnTo>
                    <a:pt x="808" y="1101"/>
                  </a:lnTo>
                  <a:lnTo>
                    <a:pt x="805" y="1101"/>
                  </a:lnTo>
                  <a:lnTo>
                    <a:pt x="803" y="1101"/>
                  </a:lnTo>
                  <a:lnTo>
                    <a:pt x="803" y="1100"/>
                  </a:lnTo>
                  <a:lnTo>
                    <a:pt x="803" y="1098"/>
                  </a:lnTo>
                  <a:lnTo>
                    <a:pt x="807" y="1098"/>
                  </a:lnTo>
                  <a:lnTo>
                    <a:pt x="807" y="1097"/>
                  </a:lnTo>
                  <a:lnTo>
                    <a:pt x="809" y="1097"/>
                  </a:lnTo>
                  <a:lnTo>
                    <a:pt x="810" y="1097"/>
                  </a:lnTo>
                  <a:lnTo>
                    <a:pt x="809" y="1096"/>
                  </a:lnTo>
                  <a:lnTo>
                    <a:pt x="804" y="1097"/>
                  </a:lnTo>
                  <a:lnTo>
                    <a:pt x="804" y="1096"/>
                  </a:lnTo>
                  <a:lnTo>
                    <a:pt x="807" y="1095"/>
                  </a:lnTo>
                  <a:lnTo>
                    <a:pt x="811" y="1094"/>
                  </a:lnTo>
                  <a:lnTo>
                    <a:pt x="812" y="1093"/>
                  </a:lnTo>
                  <a:lnTo>
                    <a:pt x="810" y="1093"/>
                  </a:lnTo>
                  <a:lnTo>
                    <a:pt x="810" y="1090"/>
                  </a:lnTo>
                  <a:lnTo>
                    <a:pt x="810" y="1092"/>
                  </a:lnTo>
                  <a:lnTo>
                    <a:pt x="809" y="1092"/>
                  </a:lnTo>
                  <a:lnTo>
                    <a:pt x="808" y="1092"/>
                  </a:lnTo>
                  <a:lnTo>
                    <a:pt x="809" y="1090"/>
                  </a:lnTo>
                  <a:lnTo>
                    <a:pt x="810" y="1088"/>
                  </a:lnTo>
                  <a:lnTo>
                    <a:pt x="810" y="1087"/>
                  </a:lnTo>
                  <a:lnTo>
                    <a:pt x="811" y="1087"/>
                  </a:lnTo>
                  <a:lnTo>
                    <a:pt x="811" y="1086"/>
                  </a:lnTo>
                  <a:lnTo>
                    <a:pt x="812" y="1085"/>
                  </a:lnTo>
                  <a:lnTo>
                    <a:pt x="816" y="1081"/>
                  </a:lnTo>
                  <a:lnTo>
                    <a:pt x="817" y="1079"/>
                  </a:lnTo>
                  <a:lnTo>
                    <a:pt x="818" y="1078"/>
                  </a:lnTo>
                  <a:lnTo>
                    <a:pt x="819" y="1077"/>
                  </a:lnTo>
                  <a:lnTo>
                    <a:pt x="826" y="1078"/>
                  </a:lnTo>
                  <a:lnTo>
                    <a:pt x="829" y="1080"/>
                  </a:lnTo>
                  <a:lnTo>
                    <a:pt x="830" y="1081"/>
                  </a:lnTo>
                  <a:lnTo>
                    <a:pt x="830" y="1080"/>
                  </a:lnTo>
                  <a:lnTo>
                    <a:pt x="829" y="1079"/>
                  </a:lnTo>
                  <a:lnTo>
                    <a:pt x="828" y="1077"/>
                  </a:lnTo>
                  <a:lnTo>
                    <a:pt x="827" y="1077"/>
                  </a:lnTo>
                  <a:lnTo>
                    <a:pt x="825" y="1076"/>
                  </a:lnTo>
                  <a:lnTo>
                    <a:pt x="824" y="1075"/>
                  </a:lnTo>
                  <a:lnTo>
                    <a:pt x="825" y="1075"/>
                  </a:lnTo>
                  <a:lnTo>
                    <a:pt x="827" y="1071"/>
                  </a:lnTo>
                  <a:lnTo>
                    <a:pt x="828" y="1070"/>
                  </a:lnTo>
                  <a:lnTo>
                    <a:pt x="828" y="1069"/>
                  </a:lnTo>
                  <a:lnTo>
                    <a:pt x="828" y="1067"/>
                  </a:lnTo>
                  <a:lnTo>
                    <a:pt x="829" y="1065"/>
                  </a:lnTo>
                  <a:lnTo>
                    <a:pt x="830" y="1064"/>
                  </a:lnTo>
                  <a:lnTo>
                    <a:pt x="830" y="1063"/>
                  </a:lnTo>
                  <a:lnTo>
                    <a:pt x="830" y="1064"/>
                  </a:lnTo>
                  <a:lnTo>
                    <a:pt x="831" y="1064"/>
                  </a:lnTo>
                  <a:lnTo>
                    <a:pt x="834" y="1064"/>
                  </a:lnTo>
                  <a:lnTo>
                    <a:pt x="837" y="1069"/>
                  </a:lnTo>
                  <a:lnTo>
                    <a:pt x="838" y="1070"/>
                  </a:lnTo>
                  <a:lnTo>
                    <a:pt x="839" y="1069"/>
                  </a:lnTo>
                  <a:lnTo>
                    <a:pt x="839" y="1068"/>
                  </a:lnTo>
                  <a:lnTo>
                    <a:pt x="839" y="1065"/>
                  </a:lnTo>
                  <a:lnTo>
                    <a:pt x="838" y="1064"/>
                  </a:lnTo>
                  <a:lnTo>
                    <a:pt x="837" y="1063"/>
                  </a:lnTo>
                  <a:lnTo>
                    <a:pt x="838" y="1062"/>
                  </a:lnTo>
                  <a:lnTo>
                    <a:pt x="836" y="1061"/>
                  </a:lnTo>
                  <a:lnTo>
                    <a:pt x="835" y="1060"/>
                  </a:lnTo>
                  <a:lnTo>
                    <a:pt x="835" y="1059"/>
                  </a:lnTo>
                  <a:lnTo>
                    <a:pt x="833" y="1060"/>
                  </a:lnTo>
                  <a:lnTo>
                    <a:pt x="830" y="1059"/>
                  </a:lnTo>
                  <a:lnTo>
                    <a:pt x="829" y="1059"/>
                  </a:lnTo>
                  <a:lnTo>
                    <a:pt x="828" y="1057"/>
                  </a:lnTo>
                  <a:lnTo>
                    <a:pt x="828" y="1056"/>
                  </a:lnTo>
                  <a:lnTo>
                    <a:pt x="828" y="1055"/>
                  </a:lnTo>
                  <a:lnTo>
                    <a:pt x="828" y="1054"/>
                  </a:lnTo>
                  <a:lnTo>
                    <a:pt x="828" y="1053"/>
                  </a:lnTo>
                  <a:lnTo>
                    <a:pt x="830" y="1051"/>
                  </a:lnTo>
                  <a:lnTo>
                    <a:pt x="831" y="1051"/>
                  </a:lnTo>
                  <a:lnTo>
                    <a:pt x="831" y="1052"/>
                  </a:lnTo>
                  <a:lnTo>
                    <a:pt x="833" y="1052"/>
                  </a:lnTo>
                  <a:lnTo>
                    <a:pt x="833" y="1053"/>
                  </a:lnTo>
                  <a:lnTo>
                    <a:pt x="833" y="1054"/>
                  </a:lnTo>
                  <a:lnTo>
                    <a:pt x="835" y="1054"/>
                  </a:lnTo>
                  <a:lnTo>
                    <a:pt x="836" y="1055"/>
                  </a:lnTo>
                  <a:lnTo>
                    <a:pt x="837" y="1057"/>
                  </a:lnTo>
                  <a:lnTo>
                    <a:pt x="837" y="1055"/>
                  </a:lnTo>
                  <a:lnTo>
                    <a:pt x="837" y="1054"/>
                  </a:lnTo>
                  <a:lnTo>
                    <a:pt x="836" y="1054"/>
                  </a:lnTo>
                  <a:lnTo>
                    <a:pt x="837" y="1053"/>
                  </a:lnTo>
                  <a:lnTo>
                    <a:pt x="837" y="1052"/>
                  </a:lnTo>
                  <a:lnTo>
                    <a:pt x="837" y="1051"/>
                  </a:lnTo>
                  <a:lnTo>
                    <a:pt x="838" y="1051"/>
                  </a:lnTo>
                  <a:lnTo>
                    <a:pt x="839" y="1051"/>
                  </a:lnTo>
                  <a:lnTo>
                    <a:pt x="839" y="1050"/>
                  </a:lnTo>
                  <a:lnTo>
                    <a:pt x="837" y="1048"/>
                  </a:lnTo>
                  <a:lnTo>
                    <a:pt x="837" y="1047"/>
                  </a:lnTo>
                  <a:lnTo>
                    <a:pt x="836" y="1046"/>
                  </a:lnTo>
                  <a:lnTo>
                    <a:pt x="836" y="1045"/>
                  </a:lnTo>
                  <a:lnTo>
                    <a:pt x="837" y="1044"/>
                  </a:lnTo>
                  <a:lnTo>
                    <a:pt x="838" y="1044"/>
                  </a:lnTo>
                  <a:lnTo>
                    <a:pt x="837" y="1044"/>
                  </a:lnTo>
                  <a:lnTo>
                    <a:pt x="836" y="1044"/>
                  </a:lnTo>
                  <a:lnTo>
                    <a:pt x="836" y="1043"/>
                  </a:lnTo>
                  <a:lnTo>
                    <a:pt x="837" y="1043"/>
                  </a:lnTo>
                  <a:lnTo>
                    <a:pt x="837" y="1042"/>
                  </a:lnTo>
                  <a:lnTo>
                    <a:pt x="838" y="1042"/>
                  </a:lnTo>
                  <a:lnTo>
                    <a:pt x="841" y="1043"/>
                  </a:lnTo>
                  <a:lnTo>
                    <a:pt x="842" y="1043"/>
                  </a:lnTo>
                  <a:lnTo>
                    <a:pt x="842" y="1044"/>
                  </a:lnTo>
                  <a:lnTo>
                    <a:pt x="843" y="1045"/>
                  </a:lnTo>
                  <a:lnTo>
                    <a:pt x="843" y="1046"/>
                  </a:lnTo>
                  <a:lnTo>
                    <a:pt x="842" y="1047"/>
                  </a:lnTo>
                  <a:lnTo>
                    <a:pt x="846" y="1047"/>
                  </a:lnTo>
                  <a:lnTo>
                    <a:pt x="845" y="1046"/>
                  </a:lnTo>
                  <a:lnTo>
                    <a:pt x="846" y="1044"/>
                  </a:lnTo>
                  <a:lnTo>
                    <a:pt x="846" y="1043"/>
                  </a:lnTo>
                  <a:lnTo>
                    <a:pt x="847" y="1043"/>
                  </a:lnTo>
                  <a:lnTo>
                    <a:pt x="848" y="1044"/>
                  </a:lnTo>
                  <a:lnTo>
                    <a:pt x="847" y="1046"/>
                  </a:lnTo>
                  <a:lnTo>
                    <a:pt x="847" y="1047"/>
                  </a:lnTo>
                  <a:lnTo>
                    <a:pt x="846" y="1048"/>
                  </a:lnTo>
                  <a:lnTo>
                    <a:pt x="845" y="1050"/>
                  </a:lnTo>
                  <a:lnTo>
                    <a:pt x="844" y="1050"/>
                  </a:lnTo>
                  <a:lnTo>
                    <a:pt x="845" y="1051"/>
                  </a:lnTo>
                  <a:lnTo>
                    <a:pt x="846" y="1050"/>
                  </a:lnTo>
                  <a:lnTo>
                    <a:pt x="846" y="1051"/>
                  </a:lnTo>
                  <a:lnTo>
                    <a:pt x="847" y="1051"/>
                  </a:lnTo>
                  <a:lnTo>
                    <a:pt x="848" y="1052"/>
                  </a:lnTo>
                  <a:lnTo>
                    <a:pt x="848" y="1050"/>
                  </a:lnTo>
                  <a:lnTo>
                    <a:pt x="850" y="1047"/>
                  </a:lnTo>
                  <a:lnTo>
                    <a:pt x="850" y="1046"/>
                  </a:lnTo>
                  <a:lnTo>
                    <a:pt x="851" y="1046"/>
                  </a:lnTo>
                  <a:lnTo>
                    <a:pt x="851" y="1047"/>
                  </a:lnTo>
                  <a:lnTo>
                    <a:pt x="852" y="1050"/>
                  </a:lnTo>
                  <a:lnTo>
                    <a:pt x="852" y="1051"/>
                  </a:lnTo>
                  <a:lnTo>
                    <a:pt x="853" y="1054"/>
                  </a:lnTo>
                  <a:lnTo>
                    <a:pt x="853" y="1056"/>
                  </a:lnTo>
                  <a:lnTo>
                    <a:pt x="853" y="1055"/>
                  </a:lnTo>
                  <a:lnTo>
                    <a:pt x="854" y="1054"/>
                  </a:lnTo>
                  <a:lnTo>
                    <a:pt x="855" y="1054"/>
                  </a:lnTo>
                  <a:lnTo>
                    <a:pt x="856" y="1050"/>
                  </a:lnTo>
                  <a:lnTo>
                    <a:pt x="856" y="1047"/>
                  </a:lnTo>
                  <a:lnTo>
                    <a:pt x="855" y="1047"/>
                  </a:lnTo>
                  <a:lnTo>
                    <a:pt x="855" y="1046"/>
                  </a:lnTo>
                  <a:lnTo>
                    <a:pt x="855" y="1045"/>
                  </a:lnTo>
                  <a:lnTo>
                    <a:pt x="855" y="1044"/>
                  </a:lnTo>
                  <a:lnTo>
                    <a:pt x="855" y="1042"/>
                  </a:lnTo>
                  <a:lnTo>
                    <a:pt x="856" y="1043"/>
                  </a:lnTo>
                  <a:lnTo>
                    <a:pt x="860" y="1046"/>
                  </a:lnTo>
                  <a:lnTo>
                    <a:pt x="860" y="1047"/>
                  </a:lnTo>
                  <a:lnTo>
                    <a:pt x="860" y="1048"/>
                  </a:lnTo>
                  <a:lnTo>
                    <a:pt x="859" y="1048"/>
                  </a:lnTo>
                  <a:lnTo>
                    <a:pt x="859" y="1050"/>
                  </a:lnTo>
                  <a:lnTo>
                    <a:pt x="858" y="1051"/>
                  </a:lnTo>
                  <a:lnTo>
                    <a:pt x="856" y="1051"/>
                  </a:lnTo>
                  <a:lnTo>
                    <a:pt x="858" y="1052"/>
                  </a:lnTo>
                  <a:lnTo>
                    <a:pt x="859" y="1051"/>
                  </a:lnTo>
                  <a:lnTo>
                    <a:pt x="860" y="1051"/>
                  </a:lnTo>
                  <a:lnTo>
                    <a:pt x="860" y="1052"/>
                  </a:lnTo>
                  <a:lnTo>
                    <a:pt x="860" y="1051"/>
                  </a:lnTo>
                  <a:lnTo>
                    <a:pt x="861" y="1050"/>
                  </a:lnTo>
                  <a:lnTo>
                    <a:pt x="862" y="1048"/>
                  </a:lnTo>
                  <a:lnTo>
                    <a:pt x="863" y="1048"/>
                  </a:lnTo>
                  <a:lnTo>
                    <a:pt x="864" y="1048"/>
                  </a:lnTo>
                  <a:lnTo>
                    <a:pt x="864" y="1050"/>
                  </a:lnTo>
                  <a:lnTo>
                    <a:pt x="864" y="1051"/>
                  </a:lnTo>
                  <a:lnTo>
                    <a:pt x="865" y="1051"/>
                  </a:lnTo>
                  <a:lnTo>
                    <a:pt x="865" y="1050"/>
                  </a:lnTo>
                  <a:lnTo>
                    <a:pt x="867" y="1050"/>
                  </a:lnTo>
                  <a:lnTo>
                    <a:pt x="868" y="1048"/>
                  </a:lnTo>
                  <a:lnTo>
                    <a:pt x="869" y="1050"/>
                  </a:lnTo>
                  <a:lnTo>
                    <a:pt x="869" y="1051"/>
                  </a:lnTo>
                  <a:lnTo>
                    <a:pt x="869" y="1052"/>
                  </a:lnTo>
                  <a:lnTo>
                    <a:pt x="868" y="1053"/>
                  </a:lnTo>
                  <a:lnTo>
                    <a:pt x="867" y="1053"/>
                  </a:lnTo>
                  <a:lnTo>
                    <a:pt x="867" y="1054"/>
                  </a:lnTo>
                  <a:lnTo>
                    <a:pt x="865" y="1056"/>
                  </a:lnTo>
                  <a:lnTo>
                    <a:pt x="864" y="1057"/>
                  </a:lnTo>
                  <a:lnTo>
                    <a:pt x="862" y="1059"/>
                  </a:lnTo>
                  <a:lnTo>
                    <a:pt x="862" y="1060"/>
                  </a:lnTo>
                  <a:lnTo>
                    <a:pt x="863" y="1060"/>
                  </a:lnTo>
                  <a:lnTo>
                    <a:pt x="862" y="1061"/>
                  </a:lnTo>
                  <a:lnTo>
                    <a:pt x="862" y="1062"/>
                  </a:lnTo>
                  <a:lnTo>
                    <a:pt x="861" y="1063"/>
                  </a:lnTo>
                  <a:lnTo>
                    <a:pt x="860" y="1063"/>
                  </a:lnTo>
                  <a:lnTo>
                    <a:pt x="859" y="1065"/>
                  </a:lnTo>
                  <a:lnTo>
                    <a:pt x="858" y="1065"/>
                  </a:lnTo>
                  <a:lnTo>
                    <a:pt x="858" y="1068"/>
                  </a:lnTo>
                  <a:lnTo>
                    <a:pt x="855" y="1070"/>
                  </a:lnTo>
                  <a:lnTo>
                    <a:pt x="854" y="1071"/>
                  </a:lnTo>
                  <a:lnTo>
                    <a:pt x="853" y="1071"/>
                  </a:lnTo>
                  <a:lnTo>
                    <a:pt x="853" y="1072"/>
                  </a:lnTo>
                  <a:lnTo>
                    <a:pt x="852" y="1073"/>
                  </a:lnTo>
                  <a:lnTo>
                    <a:pt x="848" y="1077"/>
                  </a:lnTo>
                  <a:lnTo>
                    <a:pt x="848" y="1078"/>
                  </a:lnTo>
                  <a:lnTo>
                    <a:pt x="853" y="1076"/>
                  </a:lnTo>
                  <a:lnTo>
                    <a:pt x="853" y="1077"/>
                  </a:lnTo>
                  <a:lnTo>
                    <a:pt x="852" y="1079"/>
                  </a:lnTo>
                  <a:lnTo>
                    <a:pt x="847" y="1079"/>
                  </a:lnTo>
                  <a:lnTo>
                    <a:pt x="848" y="1080"/>
                  </a:lnTo>
                  <a:lnTo>
                    <a:pt x="852" y="1079"/>
                  </a:lnTo>
                  <a:lnTo>
                    <a:pt x="853" y="1081"/>
                  </a:lnTo>
                  <a:lnTo>
                    <a:pt x="853" y="1082"/>
                  </a:lnTo>
                  <a:lnTo>
                    <a:pt x="853" y="1085"/>
                  </a:lnTo>
                  <a:lnTo>
                    <a:pt x="853" y="1086"/>
                  </a:lnTo>
                  <a:lnTo>
                    <a:pt x="853" y="1087"/>
                  </a:lnTo>
                  <a:lnTo>
                    <a:pt x="851" y="1086"/>
                  </a:lnTo>
                  <a:lnTo>
                    <a:pt x="848" y="1088"/>
                  </a:lnTo>
                  <a:lnTo>
                    <a:pt x="848" y="1089"/>
                  </a:lnTo>
                  <a:lnTo>
                    <a:pt x="850" y="1089"/>
                  </a:lnTo>
                  <a:lnTo>
                    <a:pt x="848" y="1090"/>
                  </a:lnTo>
                  <a:lnTo>
                    <a:pt x="850" y="1092"/>
                  </a:lnTo>
                  <a:lnTo>
                    <a:pt x="851" y="1090"/>
                  </a:lnTo>
                  <a:lnTo>
                    <a:pt x="852" y="1090"/>
                  </a:lnTo>
                  <a:lnTo>
                    <a:pt x="852" y="1092"/>
                  </a:lnTo>
                  <a:lnTo>
                    <a:pt x="852" y="1093"/>
                  </a:lnTo>
                  <a:lnTo>
                    <a:pt x="847" y="1096"/>
                  </a:lnTo>
                  <a:lnTo>
                    <a:pt x="846" y="1097"/>
                  </a:lnTo>
                  <a:lnTo>
                    <a:pt x="846" y="1098"/>
                  </a:lnTo>
                  <a:lnTo>
                    <a:pt x="846" y="1100"/>
                  </a:lnTo>
                  <a:lnTo>
                    <a:pt x="845" y="1100"/>
                  </a:lnTo>
                  <a:lnTo>
                    <a:pt x="845" y="1101"/>
                  </a:lnTo>
                  <a:lnTo>
                    <a:pt x="845" y="1102"/>
                  </a:lnTo>
                  <a:lnTo>
                    <a:pt x="845" y="1103"/>
                  </a:lnTo>
                  <a:lnTo>
                    <a:pt x="845" y="1104"/>
                  </a:lnTo>
                  <a:lnTo>
                    <a:pt x="845" y="1107"/>
                  </a:lnTo>
                  <a:lnTo>
                    <a:pt x="845" y="1109"/>
                  </a:lnTo>
                  <a:lnTo>
                    <a:pt x="846" y="1110"/>
                  </a:lnTo>
                  <a:lnTo>
                    <a:pt x="847" y="1110"/>
                  </a:lnTo>
                  <a:lnTo>
                    <a:pt x="847" y="1109"/>
                  </a:lnTo>
                  <a:lnTo>
                    <a:pt x="847" y="1107"/>
                  </a:lnTo>
                  <a:lnTo>
                    <a:pt x="846" y="1107"/>
                  </a:lnTo>
                  <a:lnTo>
                    <a:pt x="846" y="1106"/>
                  </a:lnTo>
                  <a:lnTo>
                    <a:pt x="846" y="1105"/>
                  </a:lnTo>
                  <a:lnTo>
                    <a:pt x="847" y="1104"/>
                  </a:lnTo>
                  <a:lnTo>
                    <a:pt x="848" y="1104"/>
                  </a:lnTo>
                  <a:lnTo>
                    <a:pt x="848" y="1105"/>
                  </a:lnTo>
                  <a:lnTo>
                    <a:pt x="850" y="1105"/>
                  </a:lnTo>
                  <a:lnTo>
                    <a:pt x="848" y="1106"/>
                  </a:lnTo>
                  <a:lnTo>
                    <a:pt x="848" y="1107"/>
                  </a:lnTo>
                  <a:lnTo>
                    <a:pt x="848" y="1109"/>
                  </a:lnTo>
                  <a:lnTo>
                    <a:pt x="850" y="1109"/>
                  </a:lnTo>
                  <a:lnTo>
                    <a:pt x="851" y="1109"/>
                  </a:lnTo>
                  <a:lnTo>
                    <a:pt x="852" y="1109"/>
                  </a:lnTo>
                  <a:lnTo>
                    <a:pt x="853" y="1107"/>
                  </a:lnTo>
                  <a:lnTo>
                    <a:pt x="853" y="1106"/>
                  </a:lnTo>
                  <a:lnTo>
                    <a:pt x="854" y="1102"/>
                  </a:lnTo>
                  <a:lnTo>
                    <a:pt x="855" y="1101"/>
                  </a:lnTo>
                  <a:lnTo>
                    <a:pt x="856" y="1101"/>
                  </a:lnTo>
                  <a:lnTo>
                    <a:pt x="856" y="1100"/>
                  </a:lnTo>
                  <a:lnTo>
                    <a:pt x="858" y="1098"/>
                  </a:lnTo>
                  <a:lnTo>
                    <a:pt x="858" y="1097"/>
                  </a:lnTo>
                  <a:lnTo>
                    <a:pt x="858" y="1096"/>
                  </a:lnTo>
                  <a:lnTo>
                    <a:pt x="859" y="1095"/>
                  </a:lnTo>
                  <a:lnTo>
                    <a:pt x="860" y="1093"/>
                  </a:lnTo>
                  <a:lnTo>
                    <a:pt x="859" y="1092"/>
                  </a:lnTo>
                  <a:lnTo>
                    <a:pt x="856" y="1090"/>
                  </a:lnTo>
                  <a:lnTo>
                    <a:pt x="858" y="1089"/>
                  </a:lnTo>
                  <a:lnTo>
                    <a:pt x="863" y="1082"/>
                  </a:lnTo>
                  <a:lnTo>
                    <a:pt x="868" y="1073"/>
                  </a:lnTo>
                  <a:lnTo>
                    <a:pt x="869" y="1072"/>
                  </a:lnTo>
                  <a:lnTo>
                    <a:pt x="870" y="1071"/>
                  </a:lnTo>
                  <a:lnTo>
                    <a:pt x="871" y="1070"/>
                  </a:lnTo>
                  <a:lnTo>
                    <a:pt x="871" y="1069"/>
                  </a:lnTo>
                  <a:lnTo>
                    <a:pt x="872" y="1063"/>
                  </a:lnTo>
                  <a:lnTo>
                    <a:pt x="873" y="1062"/>
                  </a:lnTo>
                  <a:lnTo>
                    <a:pt x="874" y="1062"/>
                  </a:lnTo>
                  <a:lnTo>
                    <a:pt x="874" y="1061"/>
                  </a:lnTo>
                  <a:lnTo>
                    <a:pt x="874" y="1060"/>
                  </a:lnTo>
                  <a:lnTo>
                    <a:pt x="876" y="1059"/>
                  </a:lnTo>
                  <a:lnTo>
                    <a:pt x="876" y="1057"/>
                  </a:lnTo>
                  <a:lnTo>
                    <a:pt x="878" y="1055"/>
                  </a:lnTo>
                  <a:lnTo>
                    <a:pt x="879" y="1053"/>
                  </a:lnTo>
                  <a:lnTo>
                    <a:pt x="880" y="1051"/>
                  </a:lnTo>
                  <a:lnTo>
                    <a:pt x="887" y="1044"/>
                  </a:lnTo>
                  <a:lnTo>
                    <a:pt x="888" y="1044"/>
                  </a:lnTo>
                  <a:lnTo>
                    <a:pt x="888" y="1045"/>
                  </a:lnTo>
                  <a:lnTo>
                    <a:pt x="889" y="1046"/>
                  </a:lnTo>
                  <a:lnTo>
                    <a:pt x="889" y="1047"/>
                  </a:lnTo>
                  <a:lnTo>
                    <a:pt x="889" y="1048"/>
                  </a:lnTo>
                  <a:lnTo>
                    <a:pt x="889" y="1050"/>
                  </a:lnTo>
                  <a:lnTo>
                    <a:pt x="889" y="1051"/>
                  </a:lnTo>
                  <a:lnTo>
                    <a:pt x="888" y="1051"/>
                  </a:lnTo>
                  <a:lnTo>
                    <a:pt x="888" y="1052"/>
                  </a:lnTo>
                  <a:lnTo>
                    <a:pt x="888" y="1053"/>
                  </a:lnTo>
                  <a:lnTo>
                    <a:pt x="888" y="1054"/>
                  </a:lnTo>
                  <a:lnTo>
                    <a:pt x="889" y="1053"/>
                  </a:lnTo>
                  <a:lnTo>
                    <a:pt x="889" y="1054"/>
                  </a:lnTo>
                  <a:lnTo>
                    <a:pt x="889" y="1055"/>
                  </a:lnTo>
                  <a:lnTo>
                    <a:pt x="889" y="1056"/>
                  </a:lnTo>
                  <a:lnTo>
                    <a:pt x="888" y="1057"/>
                  </a:lnTo>
                  <a:lnTo>
                    <a:pt x="888" y="1059"/>
                  </a:lnTo>
                  <a:lnTo>
                    <a:pt x="888" y="1060"/>
                  </a:lnTo>
                  <a:lnTo>
                    <a:pt x="887" y="1062"/>
                  </a:lnTo>
                  <a:lnTo>
                    <a:pt x="880" y="1067"/>
                  </a:lnTo>
                  <a:lnTo>
                    <a:pt x="880" y="1068"/>
                  </a:lnTo>
                  <a:lnTo>
                    <a:pt x="884" y="1065"/>
                  </a:lnTo>
                  <a:lnTo>
                    <a:pt x="885" y="1065"/>
                  </a:lnTo>
                  <a:lnTo>
                    <a:pt x="887" y="1067"/>
                  </a:lnTo>
                  <a:lnTo>
                    <a:pt x="887" y="1068"/>
                  </a:lnTo>
                  <a:lnTo>
                    <a:pt x="886" y="1073"/>
                  </a:lnTo>
                  <a:lnTo>
                    <a:pt x="886" y="1075"/>
                  </a:lnTo>
                  <a:lnTo>
                    <a:pt x="886" y="1076"/>
                  </a:lnTo>
                  <a:lnTo>
                    <a:pt x="885" y="1077"/>
                  </a:lnTo>
                  <a:lnTo>
                    <a:pt x="885" y="1078"/>
                  </a:lnTo>
                  <a:lnTo>
                    <a:pt x="886" y="1079"/>
                  </a:lnTo>
                  <a:lnTo>
                    <a:pt x="886" y="1080"/>
                  </a:lnTo>
                  <a:lnTo>
                    <a:pt x="885" y="1081"/>
                  </a:lnTo>
                  <a:lnTo>
                    <a:pt x="884" y="1081"/>
                  </a:lnTo>
                  <a:lnTo>
                    <a:pt x="884" y="1084"/>
                  </a:lnTo>
                  <a:lnTo>
                    <a:pt x="885" y="1085"/>
                  </a:lnTo>
                  <a:lnTo>
                    <a:pt x="885" y="1086"/>
                  </a:lnTo>
                  <a:lnTo>
                    <a:pt x="884" y="1086"/>
                  </a:lnTo>
                  <a:lnTo>
                    <a:pt x="884" y="1087"/>
                  </a:lnTo>
                  <a:lnTo>
                    <a:pt x="884" y="1088"/>
                  </a:lnTo>
                  <a:lnTo>
                    <a:pt x="885" y="1089"/>
                  </a:lnTo>
                  <a:lnTo>
                    <a:pt x="885" y="1088"/>
                  </a:lnTo>
                  <a:lnTo>
                    <a:pt x="886" y="1088"/>
                  </a:lnTo>
                  <a:lnTo>
                    <a:pt x="886" y="1087"/>
                  </a:lnTo>
                  <a:lnTo>
                    <a:pt x="887" y="1087"/>
                  </a:lnTo>
                  <a:lnTo>
                    <a:pt x="887" y="1086"/>
                  </a:lnTo>
                  <a:lnTo>
                    <a:pt x="887" y="1085"/>
                  </a:lnTo>
                  <a:lnTo>
                    <a:pt x="887" y="1084"/>
                  </a:lnTo>
                  <a:lnTo>
                    <a:pt x="888" y="1084"/>
                  </a:lnTo>
                  <a:lnTo>
                    <a:pt x="889" y="1084"/>
                  </a:lnTo>
                  <a:lnTo>
                    <a:pt x="890" y="1084"/>
                  </a:lnTo>
                  <a:lnTo>
                    <a:pt x="890" y="1082"/>
                  </a:lnTo>
                  <a:lnTo>
                    <a:pt x="891" y="1081"/>
                  </a:lnTo>
                  <a:lnTo>
                    <a:pt x="891" y="1080"/>
                  </a:lnTo>
                  <a:lnTo>
                    <a:pt x="891" y="1079"/>
                  </a:lnTo>
                  <a:lnTo>
                    <a:pt x="895" y="1079"/>
                  </a:lnTo>
                  <a:lnTo>
                    <a:pt x="894" y="1080"/>
                  </a:lnTo>
                  <a:lnTo>
                    <a:pt x="895" y="1081"/>
                  </a:lnTo>
                  <a:lnTo>
                    <a:pt x="897" y="1080"/>
                  </a:lnTo>
                  <a:lnTo>
                    <a:pt x="898" y="1080"/>
                  </a:lnTo>
                  <a:lnTo>
                    <a:pt x="897" y="1079"/>
                  </a:lnTo>
                  <a:lnTo>
                    <a:pt x="897" y="1078"/>
                  </a:lnTo>
                  <a:lnTo>
                    <a:pt x="895" y="1076"/>
                  </a:lnTo>
                  <a:lnTo>
                    <a:pt x="896" y="1075"/>
                  </a:lnTo>
                  <a:lnTo>
                    <a:pt x="896" y="1073"/>
                  </a:lnTo>
                  <a:lnTo>
                    <a:pt x="895" y="1073"/>
                  </a:lnTo>
                  <a:lnTo>
                    <a:pt x="896" y="1072"/>
                  </a:lnTo>
                  <a:lnTo>
                    <a:pt x="896" y="1071"/>
                  </a:lnTo>
                  <a:lnTo>
                    <a:pt x="897" y="1070"/>
                  </a:lnTo>
                  <a:lnTo>
                    <a:pt x="898" y="1070"/>
                  </a:lnTo>
                  <a:lnTo>
                    <a:pt x="899" y="1071"/>
                  </a:lnTo>
                  <a:lnTo>
                    <a:pt x="900" y="1071"/>
                  </a:lnTo>
                  <a:lnTo>
                    <a:pt x="902" y="1071"/>
                  </a:lnTo>
                  <a:lnTo>
                    <a:pt x="903" y="1071"/>
                  </a:lnTo>
                  <a:lnTo>
                    <a:pt x="902" y="1070"/>
                  </a:lnTo>
                  <a:lnTo>
                    <a:pt x="899" y="1069"/>
                  </a:lnTo>
                  <a:lnTo>
                    <a:pt x="898" y="1068"/>
                  </a:lnTo>
                  <a:lnTo>
                    <a:pt x="898" y="1067"/>
                  </a:lnTo>
                  <a:lnTo>
                    <a:pt x="899" y="1064"/>
                  </a:lnTo>
                  <a:lnTo>
                    <a:pt x="898" y="1063"/>
                  </a:lnTo>
                  <a:lnTo>
                    <a:pt x="898" y="1061"/>
                  </a:lnTo>
                  <a:lnTo>
                    <a:pt x="899" y="1060"/>
                  </a:lnTo>
                  <a:lnTo>
                    <a:pt x="903" y="1060"/>
                  </a:lnTo>
                  <a:lnTo>
                    <a:pt x="904" y="1060"/>
                  </a:lnTo>
                  <a:lnTo>
                    <a:pt x="904" y="1059"/>
                  </a:lnTo>
                  <a:lnTo>
                    <a:pt x="903" y="1059"/>
                  </a:lnTo>
                  <a:lnTo>
                    <a:pt x="903" y="1057"/>
                  </a:lnTo>
                  <a:lnTo>
                    <a:pt x="903" y="1056"/>
                  </a:lnTo>
                  <a:lnTo>
                    <a:pt x="904" y="1054"/>
                  </a:lnTo>
                  <a:lnTo>
                    <a:pt x="905" y="1054"/>
                  </a:lnTo>
                  <a:lnTo>
                    <a:pt x="912" y="1055"/>
                  </a:lnTo>
                  <a:lnTo>
                    <a:pt x="907" y="1054"/>
                  </a:lnTo>
                  <a:lnTo>
                    <a:pt x="907" y="1053"/>
                  </a:lnTo>
                  <a:lnTo>
                    <a:pt x="908" y="1053"/>
                  </a:lnTo>
                  <a:lnTo>
                    <a:pt x="908" y="1052"/>
                  </a:lnTo>
                  <a:lnTo>
                    <a:pt x="910" y="1052"/>
                  </a:lnTo>
                  <a:lnTo>
                    <a:pt x="908" y="1052"/>
                  </a:lnTo>
                  <a:lnTo>
                    <a:pt x="908" y="1051"/>
                  </a:lnTo>
                  <a:lnTo>
                    <a:pt x="907" y="1051"/>
                  </a:lnTo>
                  <a:lnTo>
                    <a:pt x="907" y="1050"/>
                  </a:lnTo>
                  <a:lnTo>
                    <a:pt x="906" y="1050"/>
                  </a:lnTo>
                  <a:lnTo>
                    <a:pt x="905" y="1050"/>
                  </a:lnTo>
                  <a:lnTo>
                    <a:pt x="905" y="1048"/>
                  </a:lnTo>
                  <a:lnTo>
                    <a:pt x="906" y="1047"/>
                  </a:lnTo>
                  <a:lnTo>
                    <a:pt x="905" y="1048"/>
                  </a:lnTo>
                  <a:lnTo>
                    <a:pt x="904" y="1050"/>
                  </a:lnTo>
                  <a:lnTo>
                    <a:pt x="900" y="1048"/>
                  </a:lnTo>
                  <a:lnTo>
                    <a:pt x="899" y="1047"/>
                  </a:lnTo>
                  <a:lnTo>
                    <a:pt x="899" y="1046"/>
                  </a:lnTo>
                  <a:lnTo>
                    <a:pt x="899" y="1044"/>
                  </a:lnTo>
                  <a:lnTo>
                    <a:pt x="899" y="1043"/>
                  </a:lnTo>
                  <a:lnTo>
                    <a:pt x="900" y="1043"/>
                  </a:lnTo>
                  <a:lnTo>
                    <a:pt x="905" y="1045"/>
                  </a:lnTo>
                  <a:lnTo>
                    <a:pt x="904" y="1044"/>
                  </a:lnTo>
                  <a:lnTo>
                    <a:pt x="904" y="1043"/>
                  </a:lnTo>
                  <a:lnTo>
                    <a:pt x="903" y="1042"/>
                  </a:lnTo>
                  <a:lnTo>
                    <a:pt x="902" y="1042"/>
                  </a:lnTo>
                  <a:lnTo>
                    <a:pt x="902" y="1040"/>
                  </a:lnTo>
                  <a:lnTo>
                    <a:pt x="902" y="1039"/>
                  </a:lnTo>
                  <a:lnTo>
                    <a:pt x="903" y="1038"/>
                  </a:lnTo>
                  <a:lnTo>
                    <a:pt x="907" y="1039"/>
                  </a:lnTo>
                  <a:lnTo>
                    <a:pt x="908" y="1040"/>
                  </a:lnTo>
                  <a:lnTo>
                    <a:pt x="908" y="1043"/>
                  </a:lnTo>
                  <a:lnTo>
                    <a:pt x="910" y="1044"/>
                  </a:lnTo>
                  <a:lnTo>
                    <a:pt x="911" y="1043"/>
                  </a:lnTo>
                  <a:lnTo>
                    <a:pt x="910" y="1042"/>
                  </a:lnTo>
                  <a:lnTo>
                    <a:pt x="910" y="1040"/>
                  </a:lnTo>
                  <a:lnTo>
                    <a:pt x="910" y="1039"/>
                  </a:lnTo>
                  <a:lnTo>
                    <a:pt x="911" y="1039"/>
                  </a:lnTo>
                  <a:lnTo>
                    <a:pt x="910" y="1038"/>
                  </a:lnTo>
                  <a:lnTo>
                    <a:pt x="910" y="1037"/>
                  </a:lnTo>
                  <a:lnTo>
                    <a:pt x="910" y="1036"/>
                  </a:lnTo>
                  <a:lnTo>
                    <a:pt x="908" y="1035"/>
                  </a:lnTo>
                  <a:lnTo>
                    <a:pt x="910" y="1034"/>
                  </a:lnTo>
                  <a:lnTo>
                    <a:pt x="910" y="1032"/>
                  </a:lnTo>
                  <a:lnTo>
                    <a:pt x="911" y="1034"/>
                  </a:lnTo>
                  <a:lnTo>
                    <a:pt x="912" y="1032"/>
                  </a:lnTo>
                  <a:lnTo>
                    <a:pt x="912" y="1030"/>
                  </a:lnTo>
                  <a:lnTo>
                    <a:pt x="914" y="1032"/>
                  </a:lnTo>
                  <a:lnTo>
                    <a:pt x="914" y="1034"/>
                  </a:lnTo>
                  <a:lnTo>
                    <a:pt x="913" y="1035"/>
                  </a:lnTo>
                  <a:lnTo>
                    <a:pt x="914" y="1036"/>
                  </a:lnTo>
                  <a:lnTo>
                    <a:pt x="915" y="1036"/>
                  </a:lnTo>
                  <a:lnTo>
                    <a:pt x="916" y="1036"/>
                  </a:lnTo>
                  <a:lnTo>
                    <a:pt x="917" y="1037"/>
                  </a:lnTo>
                  <a:lnTo>
                    <a:pt x="920" y="1037"/>
                  </a:lnTo>
                  <a:lnTo>
                    <a:pt x="921" y="1036"/>
                  </a:lnTo>
                  <a:lnTo>
                    <a:pt x="921" y="1035"/>
                  </a:lnTo>
                  <a:lnTo>
                    <a:pt x="922" y="1035"/>
                  </a:lnTo>
                  <a:lnTo>
                    <a:pt x="922" y="1036"/>
                  </a:lnTo>
                  <a:lnTo>
                    <a:pt x="922" y="1037"/>
                  </a:lnTo>
                  <a:lnTo>
                    <a:pt x="923" y="1037"/>
                  </a:lnTo>
                  <a:lnTo>
                    <a:pt x="924" y="1035"/>
                  </a:lnTo>
                  <a:lnTo>
                    <a:pt x="925" y="1034"/>
                  </a:lnTo>
                  <a:lnTo>
                    <a:pt x="927" y="1035"/>
                  </a:lnTo>
                  <a:lnTo>
                    <a:pt x="928" y="1036"/>
                  </a:lnTo>
                  <a:lnTo>
                    <a:pt x="927" y="1037"/>
                  </a:lnTo>
                  <a:lnTo>
                    <a:pt x="927" y="1038"/>
                  </a:lnTo>
                  <a:lnTo>
                    <a:pt x="925" y="1039"/>
                  </a:lnTo>
                  <a:lnTo>
                    <a:pt x="927" y="1039"/>
                  </a:lnTo>
                  <a:lnTo>
                    <a:pt x="925" y="1039"/>
                  </a:lnTo>
                  <a:lnTo>
                    <a:pt x="925" y="1040"/>
                  </a:lnTo>
                  <a:lnTo>
                    <a:pt x="927" y="1039"/>
                  </a:lnTo>
                  <a:lnTo>
                    <a:pt x="927" y="1040"/>
                  </a:lnTo>
                  <a:lnTo>
                    <a:pt x="927" y="1042"/>
                  </a:lnTo>
                  <a:lnTo>
                    <a:pt x="925" y="1042"/>
                  </a:lnTo>
                  <a:lnTo>
                    <a:pt x="927" y="1042"/>
                  </a:lnTo>
                  <a:lnTo>
                    <a:pt x="929" y="1040"/>
                  </a:lnTo>
                  <a:lnTo>
                    <a:pt x="933" y="1040"/>
                  </a:lnTo>
                  <a:lnTo>
                    <a:pt x="934" y="1042"/>
                  </a:lnTo>
                  <a:lnTo>
                    <a:pt x="934" y="1043"/>
                  </a:lnTo>
                  <a:lnTo>
                    <a:pt x="934" y="1044"/>
                  </a:lnTo>
                  <a:lnTo>
                    <a:pt x="933" y="1045"/>
                  </a:lnTo>
                  <a:lnTo>
                    <a:pt x="933" y="1046"/>
                  </a:lnTo>
                  <a:lnTo>
                    <a:pt x="933" y="1047"/>
                  </a:lnTo>
                  <a:lnTo>
                    <a:pt x="932" y="1048"/>
                  </a:lnTo>
                  <a:lnTo>
                    <a:pt x="932" y="1050"/>
                  </a:lnTo>
                  <a:lnTo>
                    <a:pt x="930" y="1048"/>
                  </a:lnTo>
                  <a:lnTo>
                    <a:pt x="930" y="1050"/>
                  </a:lnTo>
                  <a:lnTo>
                    <a:pt x="931" y="1050"/>
                  </a:lnTo>
                  <a:lnTo>
                    <a:pt x="932" y="1051"/>
                  </a:lnTo>
                  <a:lnTo>
                    <a:pt x="931" y="1052"/>
                  </a:lnTo>
                  <a:lnTo>
                    <a:pt x="929" y="1052"/>
                  </a:lnTo>
                  <a:lnTo>
                    <a:pt x="929" y="1053"/>
                  </a:lnTo>
                  <a:lnTo>
                    <a:pt x="930" y="1053"/>
                  </a:lnTo>
                  <a:lnTo>
                    <a:pt x="930" y="1054"/>
                  </a:lnTo>
                  <a:lnTo>
                    <a:pt x="927" y="1053"/>
                  </a:lnTo>
                  <a:lnTo>
                    <a:pt x="927" y="1054"/>
                  </a:lnTo>
                  <a:lnTo>
                    <a:pt x="928" y="1054"/>
                  </a:lnTo>
                  <a:lnTo>
                    <a:pt x="928" y="1056"/>
                  </a:lnTo>
                  <a:lnTo>
                    <a:pt x="927" y="1056"/>
                  </a:lnTo>
                  <a:lnTo>
                    <a:pt x="925" y="1056"/>
                  </a:lnTo>
                  <a:lnTo>
                    <a:pt x="924" y="1056"/>
                  </a:lnTo>
                  <a:lnTo>
                    <a:pt x="923" y="1055"/>
                  </a:lnTo>
                  <a:lnTo>
                    <a:pt x="922" y="1055"/>
                  </a:lnTo>
                  <a:lnTo>
                    <a:pt x="921" y="1056"/>
                  </a:lnTo>
                  <a:lnTo>
                    <a:pt x="921" y="1055"/>
                  </a:lnTo>
                  <a:lnTo>
                    <a:pt x="921" y="1054"/>
                  </a:lnTo>
                  <a:lnTo>
                    <a:pt x="920" y="1055"/>
                  </a:lnTo>
                  <a:lnTo>
                    <a:pt x="916" y="1056"/>
                  </a:lnTo>
                  <a:lnTo>
                    <a:pt x="915" y="1055"/>
                  </a:lnTo>
                  <a:lnTo>
                    <a:pt x="915" y="1056"/>
                  </a:lnTo>
                  <a:lnTo>
                    <a:pt x="916" y="1057"/>
                  </a:lnTo>
                  <a:lnTo>
                    <a:pt x="916" y="1059"/>
                  </a:lnTo>
                  <a:lnTo>
                    <a:pt x="915" y="1059"/>
                  </a:lnTo>
                  <a:lnTo>
                    <a:pt x="915" y="1060"/>
                  </a:lnTo>
                  <a:lnTo>
                    <a:pt x="917" y="1059"/>
                  </a:lnTo>
                  <a:lnTo>
                    <a:pt x="919" y="1057"/>
                  </a:lnTo>
                  <a:lnTo>
                    <a:pt x="921" y="1059"/>
                  </a:lnTo>
                  <a:lnTo>
                    <a:pt x="921" y="1060"/>
                  </a:lnTo>
                  <a:lnTo>
                    <a:pt x="923" y="1060"/>
                  </a:lnTo>
                  <a:lnTo>
                    <a:pt x="924" y="1060"/>
                  </a:lnTo>
                  <a:lnTo>
                    <a:pt x="922" y="1063"/>
                  </a:lnTo>
                  <a:lnTo>
                    <a:pt x="919" y="1064"/>
                  </a:lnTo>
                  <a:lnTo>
                    <a:pt x="917" y="1065"/>
                  </a:lnTo>
                  <a:lnTo>
                    <a:pt x="915" y="1068"/>
                  </a:lnTo>
                  <a:lnTo>
                    <a:pt x="914" y="1068"/>
                  </a:lnTo>
                  <a:lnTo>
                    <a:pt x="914" y="1069"/>
                  </a:lnTo>
                  <a:lnTo>
                    <a:pt x="913" y="1069"/>
                  </a:lnTo>
                  <a:lnTo>
                    <a:pt x="912" y="1070"/>
                  </a:lnTo>
                  <a:lnTo>
                    <a:pt x="915" y="1070"/>
                  </a:lnTo>
                  <a:lnTo>
                    <a:pt x="924" y="1064"/>
                  </a:lnTo>
                  <a:lnTo>
                    <a:pt x="927" y="1062"/>
                  </a:lnTo>
                  <a:lnTo>
                    <a:pt x="928" y="1062"/>
                  </a:lnTo>
                  <a:lnTo>
                    <a:pt x="928" y="1063"/>
                  </a:lnTo>
                  <a:lnTo>
                    <a:pt x="928" y="1067"/>
                  </a:lnTo>
                  <a:lnTo>
                    <a:pt x="927" y="1069"/>
                  </a:lnTo>
                  <a:lnTo>
                    <a:pt x="925" y="1071"/>
                  </a:lnTo>
                  <a:lnTo>
                    <a:pt x="922" y="1073"/>
                  </a:lnTo>
                  <a:lnTo>
                    <a:pt x="922" y="1075"/>
                  </a:lnTo>
                  <a:lnTo>
                    <a:pt x="921" y="1076"/>
                  </a:lnTo>
                  <a:lnTo>
                    <a:pt x="919" y="1077"/>
                  </a:lnTo>
                  <a:lnTo>
                    <a:pt x="917" y="1078"/>
                  </a:lnTo>
                  <a:lnTo>
                    <a:pt x="917" y="1079"/>
                  </a:lnTo>
                  <a:lnTo>
                    <a:pt x="917" y="1080"/>
                  </a:lnTo>
                  <a:lnTo>
                    <a:pt x="917" y="1081"/>
                  </a:lnTo>
                  <a:lnTo>
                    <a:pt x="917" y="1084"/>
                  </a:lnTo>
                  <a:lnTo>
                    <a:pt x="919" y="1082"/>
                  </a:lnTo>
                  <a:lnTo>
                    <a:pt x="919" y="1080"/>
                  </a:lnTo>
                  <a:lnTo>
                    <a:pt x="919" y="1079"/>
                  </a:lnTo>
                  <a:lnTo>
                    <a:pt x="920" y="1079"/>
                  </a:lnTo>
                  <a:lnTo>
                    <a:pt x="920" y="1078"/>
                  </a:lnTo>
                  <a:lnTo>
                    <a:pt x="920" y="1079"/>
                  </a:lnTo>
                  <a:lnTo>
                    <a:pt x="920" y="1080"/>
                  </a:lnTo>
                  <a:lnTo>
                    <a:pt x="922" y="1079"/>
                  </a:lnTo>
                  <a:lnTo>
                    <a:pt x="925" y="1078"/>
                  </a:lnTo>
                  <a:lnTo>
                    <a:pt x="923" y="1080"/>
                  </a:lnTo>
                  <a:lnTo>
                    <a:pt x="922" y="1081"/>
                  </a:lnTo>
                  <a:lnTo>
                    <a:pt x="922" y="1082"/>
                  </a:lnTo>
                  <a:lnTo>
                    <a:pt x="923" y="1081"/>
                  </a:lnTo>
                  <a:lnTo>
                    <a:pt x="923" y="1080"/>
                  </a:lnTo>
                  <a:lnTo>
                    <a:pt x="924" y="1080"/>
                  </a:lnTo>
                  <a:lnTo>
                    <a:pt x="923" y="1081"/>
                  </a:lnTo>
                  <a:lnTo>
                    <a:pt x="923" y="1082"/>
                  </a:lnTo>
                  <a:lnTo>
                    <a:pt x="924" y="1082"/>
                  </a:lnTo>
                  <a:lnTo>
                    <a:pt x="925" y="1080"/>
                  </a:lnTo>
                  <a:lnTo>
                    <a:pt x="927" y="1078"/>
                  </a:lnTo>
                  <a:lnTo>
                    <a:pt x="927" y="1077"/>
                  </a:lnTo>
                  <a:lnTo>
                    <a:pt x="928" y="1077"/>
                  </a:lnTo>
                  <a:lnTo>
                    <a:pt x="929" y="1077"/>
                  </a:lnTo>
                  <a:lnTo>
                    <a:pt x="929" y="1078"/>
                  </a:lnTo>
                  <a:lnTo>
                    <a:pt x="929" y="1079"/>
                  </a:lnTo>
                  <a:lnTo>
                    <a:pt x="928" y="1079"/>
                  </a:lnTo>
                  <a:lnTo>
                    <a:pt x="928" y="1080"/>
                  </a:lnTo>
                  <a:lnTo>
                    <a:pt x="927" y="1081"/>
                  </a:lnTo>
                  <a:lnTo>
                    <a:pt x="927" y="1084"/>
                  </a:lnTo>
                  <a:lnTo>
                    <a:pt x="925" y="1086"/>
                  </a:lnTo>
                  <a:lnTo>
                    <a:pt x="924" y="1087"/>
                  </a:lnTo>
                  <a:lnTo>
                    <a:pt x="924" y="1088"/>
                  </a:lnTo>
                  <a:lnTo>
                    <a:pt x="925" y="1089"/>
                  </a:lnTo>
                  <a:lnTo>
                    <a:pt x="925" y="1090"/>
                  </a:lnTo>
                  <a:lnTo>
                    <a:pt x="925" y="1092"/>
                  </a:lnTo>
                  <a:lnTo>
                    <a:pt x="924" y="1094"/>
                  </a:lnTo>
                  <a:lnTo>
                    <a:pt x="924" y="1097"/>
                  </a:lnTo>
                  <a:lnTo>
                    <a:pt x="925" y="1102"/>
                  </a:lnTo>
                  <a:lnTo>
                    <a:pt x="925" y="1104"/>
                  </a:lnTo>
                  <a:lnTo>
                    <a:pt x="925" y="1105"/>
                  </a:lnTo>
                  <a:lnTo>
                    <a:pt x="924" y="1106"/>
                  </a:lnTo>
                  <a:lnTo>
                    <a:pt x="923" y="1109"/>
                  </a:lnTo>
                  <a:lnTo>
                    <a:pt x="922" y="1110"/>
                  </a:lnTo>
                  <a:lnTo>
                    <a:pt x="921" y="1110"/>
                  </a:lnTo>
                  <a:lnTo>
                    <a:pt x="922" y="1110"/>
                  </a:lnTo>
                  <a:lnTo>
                    <a:pt x="924" y="1109"/>
                  </a:lnTo>
                  <a:lnTo>
                    <a:pt x="925" y="1106"/>
                  </a:lnTo>
                  <a:lnTo>
                    <a:pt x="927" y="1104"/>
                  </a:lnTo>
                  <a:lnTo>
                    <a:pt x="927" y="1102"/>
                  </a:lnTo>
                  <a:lnTo>
                    <a:pt x="925" y="1101"/>
                  </a:lnTo>
                  <a:lnTo>
                    <a:pt x="925" y="1100"/>
                  </a:lnTo>
                  <a:lnTo>
                    <a:pt x="925" y="1098"/>
                  </a:lnTo>
                  <a:lnTo>
                    <a:pt x="925" y="1097"/>
                  </a:lnTo>
                  <a:lnTo>
                    <a:pt x="925" y="1096"/>
                  </a:lnTo>
                  <a:lnTo>
                    <a:pt x="925" y="1094"/>
                  </a:lnTo>
                  <a:lnTo>
                    <a:pt x="925" y="1093"/>
                  </a:lnTo>
                  <a:lnTo>
                    <a:pt x="927" y="1090"/>
                  </a:lnTo>
                  <a:lnTo>
                    <a:pt x="927" y="1089"/>
                  </a:lnTo>
                  <a:lnTo>
                    <a:pt x="927" y="1088"/>
                  </a:lnTo>
                  <a:lnTo>
                    <a:pt x="927" y="1087"/>
                  </a:lnTo>
                  <a:lnTo>
                    <a:pt x="927" y="1086"/>
                  </a:lnTo>
                  <a:lnTo>
                    <a:pt x="927" y="1085"/>
                  </a:lnTo>
                  <a:lnTo>
                    <a:pt x="928" y="1084"/>
                  </a:lnTo>
                  <a:lnTo>
                    <a:pt x="928" y="1082"/>
                  </a:lnTo>
                  <a:lnTo>
                    <a:pt x="929" y="1082"/>
                  </a:lnTo>
                  <a:lnTo>
                    <a:pt x="929" y="1081"/>
                  </a:lnTo>
                  <a:lnTo>
                    <a:pt x="929" y="1080"/>
                  </a:lnTo>
                  <a:lnTo>
                    <a:pt x="930" y="1079"/>
                  </a:lnTo>
                  <a:lnTo>
                    <a:pt x="931" y="1078"/>
                  </a:lnTo>
                  <a:lnTo>
                    <a:pt x="932" y="1079"/>
                  </a:lnTo>
                  <a:lnTo>
                    <a:pt x="932" y="1080"/>
                  </a:lnTo>
                  <a:lnTo>
                    <a:pt x="932" y="1081"/>
                  </a:lnTo>
                  <a:lnTo>
                    <a:pt x="933" y="1082"/>
                  </a:lnTo>
                  <a:lnTo>
                    <a:pt x="933" y="1081"/>
                  </a:lnTo>
                  <a:lnTo>
                    <a:pt x="933" y="1080"/>
                  </a:lnTo>
                  <a:lnTo>
                    <a:pt x="933" y="1079"/>
                  </a:lnTo>
                  <a:lnTo>
                    <a:pt x="933" y="1078"/>
                  </a:lnTo>
                  <a:lnTo>
                    <a:pt x="934" y="1078"/>
                  </a:lnTo>
                  <a:lnTo>
                    <a:pt x="934" y="1077"/>
                  </a:lnTo>
                  <a:lnTo>
                    <a:pt x="932" y="1077"/>
                  </a:lnTo>
                  <a:lnTo>
                    <a:pt x="931" y="1075"/>
                  </a:lnTo>
                  <a:lnTo>
                    <a:pt x="931" y="1073"/>
                  </a:lnTo>
                  <a:lnTo>
                    <a:pt x="932" y="1069"/>
                  </a:lnTo>
                  <a:lnTo>
                    <a:pt x="933" y="1068"/>
                  </a:lnTo>
                  <a:lnTo>
                    <a:pt x="933" y="1067"/>
                  </a:lnTo>
                  <a:lnTo>
                    <a:pt x="933" y="1065"/>
                  </a:lnTo>
                  <a:lnTo>
                    <a:pt x="933" y="1064"/>
                  </a:lnTo>
                  <a:lnTo>
                    <a:pt x="934" y="1064"/>
                  </a:lnTo>
                  <a:lnTo>
                    <a:pt x="936" y="1065"/>
                  </a:lnTo>
                  <a:lnTo>
                    <a:pt x="936" y="1064"/>
                  </a:lnTo>
                  <a:lnTo>
                    <a:pt x="936" y="1063"/>
                  </a:lnTo>
                  <a:lnTo>
                    <a:pt x="934" y="1062"/>
                  </a:lnTo>
                  <a:lnTo>
                    <a:pt x="933" y="1061"/>
                  </a:lnTo>
                  <a:lnTo>
                    <a:pt x="934" y="1060"/>
                  </a:lnTo>
                  <a:lnTo>
                    <a:pt x="937" y="1056"/>
                  </a:lnTo>
                  <a:lnTo>
                    <a:pt x="938" y="1053"/>
                  </a:lnTo>
                  <a:lnTo>
                    <a:pt x="939" y="1052"/>
                  </a:lnTo>
                  <a:lnTo>
                    <a:pt x="940" y="1051"/>
                  </a:lnTo>
                  <a:lnTo>
                    <a:pt x="940" y="1050"/>
                  </a:lnTo>
                  <a:lnTo>
                    <a:pt x="947" y="1050"/>
                  </a:lnTo>
                  <a:lnTo>
                    <a:pt x="948" y="1050"/>
                  </a:lnTo>
                  <a:lnTo>
                    <a:pt x="948" y="1051"/>
                  </a:lnTo>
                  <a:lnTo>
                    <a:pt x="947" y="1051"/>
                  </a:lnTo>
                  <a:lnTo>
                    <a:pt x="951" y="1052"/>
                  </a:lnTo>
                  <a:lnTo>
                    <a:pt x="953" y="1053"/>
                  </a:lnTo>
                  <a:lnTo>
                    <a:pt x="953" y="1054"/>
                  </a:lnTo>
                  <a:lnTo>
                    <a:pt x="953" y="1055"/>
                  </a:lnTo>
                  <a:lnTo>
                    <a:pt x="955" y="1056"/>
                  </a:lnTo>
                  <a:lnTo>
                    <a:pt x="956" y="1056"/>
                  </a:lnTo>
                  <a:lnTo>
                    <a:pt x="955" y="1057"/>
                  </a:lnTo>
                  <a:lnTo>
                    <a:pt x="953" y="1060"/>
                  </a:lnTo>
                  <a:lnTo>
                    <a:pt x="954" y="1061"/>
                  </a:lnTo>
                  <a:lnTo>
                    <a:pt x="956" y="1060"/>
                  </a:lnTo>
                  <a:lnTo>
                    <a:pt x="956" y="1061"/>
                  </a:lnTo>
                  <a:lnTo>
                    <a:pt x="955" y="1061"/>
                  </a:lnTo>
                  <a:lnTo>
                    <a:pt x="954" y="1061"/>
                  </a:lnTo>
                  <a:lnTo>
                    <a:pt x="954" y="1062"/>
                  </a:lnTo>
                  <a:lnTo>
                    <a:pt x="955" y="1062"/>
                  </a:lnTo>
                  <a:lnTo>
                    <a:pt x="955" y="1063"/>
                  </a:lnTo>
                  <a:lnTo>
                    <a:pt x="954" y="1064"/>
                  </a:lnTo>
                  <a:lnTo>
                    <a:pt x="953" y="1064"/>
                  </a:lnTo>
                  <a:lnTo>
                    <a:pt x="953" y="1065"/>
                  </a:lnTo>
                  <a:lnTo>
                    <a:pt x="954" y="1067"/>
                  </a:lnTo>
                  <a:lnTo>
                    <a:pt x="955" y="1064"/>
                  </a:lnTo>
                  <a:lnTo>
                    <a:pt x="955" y="1063"/>
                  </a:lnTo>
                  <a:lnTo>
                    <a:pt x="958" y="1062"/>
                  </a:lnTo>
                  <a:lnTo>
                    <a:pt x="963" y="1060"/>
                  </a:lnTo>
                  <a:lnTo>
                    <a:pt x="964" y="1060"/>
                  </a:lnTo>
                  <a:lnTo>
                    <a:pt x="965" y="1061"/>
                  </a:lnTo>
                  <a:lnTo>
                    <a:pt x="965" y="1064"/>
                  </a:lnTo>
                  <a:lnTo>
                    <a:pt x="965" y="1065"/>
                  </a:lnTo>
                  <a:lnTo>
                    <a:pt x="963" y="1068"/>
                  </a:lnTo>
                  <a:lnTo>
                    <a:pt x="963" y="1069"/>
                  </a:lnTo>
                  <a:lnTo>
                    <a:pt x="966" y="1068"/>
                  </a:lnTo>
                  <a:lnTo>
                    <a:pt x="966" y="1067"/>
                  </a:lnTo>
                  <a:lnTo>
                    <a:pt x="967" y="1067"/>
                  </a:lnTo>
                  <a:lnTo>
                    <a:pt x="967" y="1065"/>
                  </a:lnTo>
                  <a:lnTo>
                    <a:pt x="969" y="1063"/>
                  </a:lnTo>
                  <a:lnTo>
                    <a:pt x="971" y="1062"/>
                  </a:lnTo>
                  <a:lnTo>
                    <a:pt x="972" y="1062"/>
                  </a:lnTo>
                  <a:lnTo>
                    <a:pt x="973" y="1062"/>
                  </a:lnTo>
                  <a:lnTo>
                    <a:pt x="975" y="1064"/>
                  </a:lnTo>
                  <a:lnTo>
                    <a:pt x="975" y="1065"/>
                  </a:lnTo>
                  <a:lnTo>
                    <a:pt x="974" y="1067"/>
                  </a:lnTo>
                  <a:lnTo>
                    <a:pt x="973" y="1067"/>
                  </a:lnTo>
                  <a:lnTo>
                    <a:pt x="974" y="1068"/>
                  </a:lnTo>
                  <a:lnTo>
                    <a:pt x="976" y="1068"/>
                  </a:lnTo>
                  <a:lnTo>
                    <a:pt x="979" y="1070"/>
                  </a:lnTo>
                  <a:lnTo>
                    <a:pt x="979" y="1071"/>
                  </a:lnTo>
                  <a:lnTo>
                    <a:pt x="977" y="1072"/>
                  </a:lnTo>
                  <a:lnTo>
                    <a:pt x="974" y="1073"/>
                  </a:lnTo>
                  <a:lnTo>
                    <a:pt x="973" y="1075"/>
                  </a:lnTo>
                  <a:lnTo>
                    <a:pt x="974" y="1075"/>
                  </a:lnTo>
                  <a:lnTo>
                    <a:pt x="974" y="1076"/>
                  </a:lnTo>
                  <a:lnTo>
                    <a:pt x="973" y="1076"/>
                  </a:lnTo>
                  <a:lnTo>
                    <a:pt x="972" y="1075"/>
                  </a:lnTo>
                  <a:lnTo>
                    <a:pt x="971" y="1075"/>
                  </a:lnTo>
                  <a:lnTo>
                    <a:pt x="971" y="1076"/>
                  </a:lnTo>
                  <a:lnTo>
                    <a:pt x="974" y="1076"/>
                  </a:lnTo>
                  <a:lnTo>
                    <a:pt x="982" y="1073"/>
                  </a:lnTo>
                  <a:lnTo>
                    <a:pt x="983" y="1073"/>
                  </a:lnTo>
                  <a:lnTo>
                    <a:pt x="984" y="1075"/>
                  </a:lnTo>
                  <a:lnTo>
                    <a:pt x="985" y="1076"/>
                  </a:lnTo>
                  <a:lnTo>
                    <a:pt x="984" y="1077"/>
                  </a:lnTo>
                  <a:lnTo>
                    <a:pt x="989" y="1080"/>
                  </a:lnTo>
                  <a:lnTo>
                    <a:pt x="989" y="1082"/>
                  </a:lnTo>
                  <a:lnTo>
                    <a:pt x="990" y="1084"/>
                  </a:lnTo>
                  <a:lnTo>
                    <a:pt x="991" y="1085"/>
                  </a:lnTo>
                  <a:lnTo>
                    <a:pt x="991" y="1084"/>
                  </a:lnTo>
                  <a:lnTo>
                    <a:pt x="993" y="1081"/>
                  </a:lnTo>
                  <a:lnTo>
                    <a:pt x="994" y="1084"/>
                  </a:lnTo>
                  <a:lnTo>
                    <a:pt x="994" y="1085"/>
                  </a:lnTo>
                  <a:lnTo>
                    <a:pt x="995" y="1085"/>
                  </a:lnTo>
                  <a:lnTo>
                    <a:pt x="997" y="1088"/>
                  </a:lnTo>
                  <a:lnTo>
                    <a:pt x="995" y="1089"/>
                  </a:lnTo>
                  <a:lnTo>
                    <a:pt x="995" y="1090"/>
                  </a:lnTo>
                  <a:lnTo>
                    <a:pt x="995" y="1092"/>
                  </a:lnTo>
                  <a:lnTo>
                    <a:pt x="997" y="1093"/>
                  </a:lnTo>
                  <a:lnTo>
                    <a:pt x="997" y="1094"/>
                  </a:lnTo>
                  <a:lnTo>
                    <a:pt x="993" y="1095"/>
                  </a:lnTo>
                  <a:lnTo>
                    <a:pt x="984" y="1096"/>
                  </a:lnTo>
                  <a:lnTo>
                    <a:pt x="983" y="1097"/>
                  </a:lnTo>
                  <a:lnTo>
                    <a:pt x="983" y="1100"/>
                  </a:lnTo>
                  <a:lnTo>
                    <a:pt x="982" y="1100"/>
                  </a:lnTo>
                  <a:lnTo>
                    <a:pt x="980" y="1101"/>
                  </a:lnTo>
                  <a:lnTo>
                    <a:pt x="980" y="1102"/>
                  </a:lnTo>
                  <a:lnTo>
                    <a:pt x="980" y="1103"/>
                  </a:lnTo>
                  <a:lnTo>
                    <a:pt x="980" y="1104"/>
                  </a:lnTo>
                  <a:lnTo>
                    <a:pt x="980" y="1105"/>
                  </a:lnTo>
                  <a:lnTo>
                    <a:pt x="979" y="1106"/>
                  </a:lnTo>
                  <a:lnTo>
                    <a:pt x="974" y="1109"/>
                  </a:lnTo>
                  <a:lnTo>
                    <a:pt x="973" y="1109"/>
                  </a:lnTo>
                  <a:lnTo>
                    <a:pt x="974" y="1110"/>
                  </a:lnTo>
                  <a:lnTo>
                    <a:pt x="963" y="1107"/>
                  </a:lnTo>
                  <a:lnTo>
                    <a:pt x="951" y="1106"/>
                  </a:lnTo>
                  <a:lnTo>
                    <a:pt x="943" y="1104"/>
                  </a:lnTo>
                  <a:lnTo>
                    <a:pt x="937" y="1102"/>
                  </a:lnTo>
                  <a:lnTo>
                    <a:pt x="936" y="1102"/>
                  </a:lnTo>
                  <a:lnTo>
                    <a:pt x="936" y="1103"/>
                  </a:lnTo>
                  <a:lnTo>
                    <a:pt x="939" y="1103"/>
                  </a:lnTo>
                  <a:lnTo>
                    <a:pt x="939" y="1104"/>
                  </a:lnTo>
                  <a:lnTo>
                    <a:pt x="938" y="1105"/>
                  </a:lnTo>
                  <a:lnTo>
                    <a:pt x="937" y="1106"/>
                  </a:lnTo>
                  <a:lnTo>
                    <a:pt x="936" y="1106"/>
                  </a:lnTo>
                  <a:lnTo>
                    <a:pt x="937" y="1107"/>
                  </a:lnTo>
                  <a:lnTo>
                    <a:pt x="939" y="1107"/>
                  </a:lnTo>
                  <a:lnTo>
                    <a:pt x="940" y="1106"/>
                  </a:lnTo>
                  <a:lnTo>
                    <a:pt x="941" y="1107"/>
                  </a:lnTo>
                  <a:lnTo>
                    <a:pt x="942" y="1107"/>
                  </a:lnTo>
                  <a:lnTo>
                    <a:pt x="942" y="1109"/>
                  </a:lnTo>
                  <a:lnTo>
                    <a:pt x="940" y="1107"/>
                  </a:lnTo>
                  <a:lnTo>
                    <a:pt x="939" y="1109"/>
                  </a:lnTo>
                  <a:lnTo>
                    <a:pt x="943" y="1110"/>
                  </a:lnTo>
                  <a:lnTo>
                    <a:pt x="946" y="1111"/>
                  </a:lnTo>
                  <a:lnTo>
                    <a:pt x="949" y="1111"/>
                  </a:lnTo>
                  <a:lnTo>
                    <a:pt x="949" y="1112"/>
                  </a:lnTo>
                  <a:lnTo>
                    <a:pt x="950" y="1112"/>
                  </a:lnTo>
                  <a:lnTo>
                    <a:pt x="949" y="1113"/>
                  </a:lnTo>
                  <a:lnTo>
                    <a:pt x="949" y="1114"/>
                  </a:lnTo>
                  <a:lnTo>
                    <a:pt x="954" y="1113"/>
                  </a:lnTo>
                  <a:lnTo>
                    <a:pt x="955" y="1114"/>
                  </a:lnTo>
                  <a:lnTo>
                    <a:pt x="963" y="1117"/>
                  </a:lnTo>
                  <a:lnTo>
                    <a:pt x="962" y="1118"/>
                  </a:lnTo>
                  <a:lnTo>
                    <a:pt x="959" y="1120"/>
                  </a:lnTo>
                  <a:lnTo>
                    <a:pt x="958" y="1120"/>
                  </a:lnTo>
                  <a:lnTo>
                    <a:pt x="957" y="1121"/>
                  </a:lnTo>
                  <a:lnTo>
                    <a:pt x="956" y="1122"/>
                  </a:lnTo>
                  <a:lnTo>
                    <a:pt x="956" y="1123"/>
                  </a:lnTo>
                  <a:lnTo>
                    <a:pt x="956" y="1124"/>
                  </a:lnTo>
                  <a:lnTo>
                    <a:pt x="955" y="1124"/>
                  </a:lnTo>
                  <a:lnTo>
                    <a:pt x="956" y="1126"/>
                  </a:lnTo>
                  <a:lnTo>
                    <a:pt x="956" y="1124"/>
                  </a:lnTo>
                  <a:lnTo>
                    <a:pt x="957" y="1123"/>
                  </a:lnTo>
                  <a:lnTo>
                    <a:pt x="958" y="1121"/>
                  </a:lnTo>
                  <a:lnTo>
                    <a:pt x="959" y="1121"/>
                  </a:lnTo>
                  <a:lnTo>
                    <a:pt x="960" y="1122"/>
                  </a:lnTo>
                  <a:lnTo>
                    <a:pt x="962" y="1121"/>
                  </a:lnTo>
                  <a:lnTo>
                    <a:pt x="962" y="1122"/>
                  </a:lnTo>
                  <a:lnTo>
                    <a:pt x="963" y="1121"/>
                  </a:lnTo>
                  <a:lnTo>
                    <a:pt x="964" y="1121"/>
                  </a:lnTo>
                  <a:lnTo>
                    <a:pt x="964" y="1122"/>
                  </a:lnTo>
                  <a:lnTo>
                    <a:pt x="964" y="1123"/>
                  </a:lnTo>
                  <a:lnTo>
                    <a:pt x="964" y="1124"/>
                  </a:lnTo>
                  <a:lnTo>
                    <a:pt x="965" y="1127"/>
                  </a:lnTo>
                  <a:lnTo>
                    <a:pt x="964" y="1127"/>
                  </a:lnTo>
                  <a:lnTo>
                    <a:pt x="964" y="1129"/>
                  </a:lnTo>
                  <a:lnTo>
                    <a:pt x="963" y="1130"/>
                  </a:lnTo>
                  <a:lnTo>
                    <a:pt x="962" y="1131"/>
                  </a:lnTo>
                  <a:lnTo>
                    <a:pt x="962" y="1132"/>
                  </a:lnTo>
                  <a:lnTo>
                    <a:pt x="960" y="1132"/>
                  </a:lnTo>
                  <a:lnTo>
                    <a:pt x="960" y="1134"/>
                  </a:lnTo>
                  <a:lnTo>
                    <a:pt x="960" y="1135"/>
                  </a:lnTo>
                  <a:lnTo>
                    <a:pt x="959" y="1136"/>
                  </a:lnTo>
                  <a:lnTo>
                    <a:pt x="958" y="1136"/>
                  </a:lnTo>
                  <a:lnTo>
                    <a:pt x="959" y="1136"/>
                  </a:lnTo>
                  <a:lnTo>
                    <a:pt x="959" y="1137"/>
                  </a:lnTo>
                  <a:lnTo>
                    <a:pt x="958" y="1138"/>
                  </a:lnTo>
                  <a:lnTo>
                    <a:pt x="957" y="1139"/>
                  </a:lnTo>
                  <a:lnTo>
                    <a:pt x="958" y="1139"/>
                  </a:lnTo>
                  <a:lnTo>
                    <a:pt x="959" y="1138"/>
                  </a:lnTo>
                  <a:lnTo>
                    <a:pt x="959" y="1137"/>
                  </a:lnTo>
                  <a:lnTo>
                    <a:pt x="963" y="1134"/>
                  </a:lnTo>
                  <a:lnTo>
                    <a:pt x="966" y="1134"/>
                  </a:lnTo>
                  <a:lnTo>
                    <a:pt x="968" y="1134"/>
                  </a:lnTo>
                  <a:lnTo>
                    <a:pt x="971" y="1131"/>
                  </a:lnTo>
                  <a:lnTo>
                    <a:pt x="972" y="1131"/>
                  </a:lnTo>
                  <a:lnTo>
                    <a:pt x="972" y="1132"/>
                  </a:lnTo>
                  <a:lnTo>
                    <a:pt x="971" y="1134"/>
                  </a:lnTo>
                  <a:lnTo>
                    <a:pt x="971" y="1135"/>
                  </a:lnTo>
                  <a:lnTo>
                    <a:pt x="969" y="1136"/>
                  </a:lnTo>
                  <a:lnTo>
                    <a:pt x="968" y="1136"/>
                  </a:lnTo>
                  <a:lnTo>
                    <a:pt x="968" y="1137"/>
                  </a:lnTo>
                  <a:lnTo>
                    <a:pt x="969" y="1136"/>
                  </a:lnTo>
                  <a:lnTo>
                    <a:pt x="971" y="1135"/>
                  </a:lnTo>
                  <a:lnTo>
                    <a:pt x="972" y="1134"/>
                  </a:lnTo>
                  <a:lnTo>
                    <a:pt x="973" y="1136"/>
                  </a:lnTo>
                  <a:lnTo>
                    <a:pt x="975" y="1137"/>
                  </a:lnTo>
                  <a:lnTo>
                    <a:pt x="975" y="1136"/>
                  </a:lnTo>
                  <a:lnTo>
                    <a:pt x="974" y="1136"/>
                  </a:lnTo>
                  <a:lnTo>
                    <a:pt x="973" y="1134"/>
                  </a:lnTo>
                  <a:lnTo>
                    <a:pt x="973" y="1132"/>
                  </a:lnTo>
                  <a:lnTo>
                    <a:pt x="974" y="1132"/>
                  </a:lnTo>
                  <a:lnTo>
                    <a:pt x="975" y="1132"/>
                  </a:lnTo>
                  <a:lnTo>
                    <a:pt x="975" y="1131"/>
                  </a:lnTo>
                  <a:lnTo>
                    <a:pt x="975" y="1130"/>
                  </a:lnTo>
                  <a:lnTo>
                    <a:pt x="975" y="1129"/>
                  </a:lnTo>
                  <a:lnTo>
                    <a:pt x="974" y="1129"/>
                  </a:lnTo>
                  <a:lnTo>
                    <a:pt x="974" y="1128"/>
                  </a:lnTo>
                  <a:lnTo>
                    <a:pt x="974" y="1126"/>
                  </a:lnTo>
                  <a:lnTo>
                    <a:pt x="974" y="1124"/>
                  </a:lnTo>
                  <a:lnTo>
                    <a:pt x="974" y="1123"/>
                  </a:lnTo>
                  <a:lnTo>
                    <a:pt x="976" y="1123"/>
                  </a:lnTo>
                  <a:lnTo>
                    <a:pt x="977" y="1123"/>
                  </a:lnTo>
                  <a:lnTo>
                    <a:pt x="979" y="1124"/>
                  </a:lnTo>
                  <a:lnTo>
                    <a:pt x="977" y="1126"/>
                  </a:lnTo>
                  <a:lnTo>
                    <a:pt x="977" y="1127"/>
                  </a:lnTo>
                  <a:lnTo>
                    <a:pt x="980" y="1126"/>
                  </a:lnTo>
                  <a:lnTo>
                    <a:pt x="980" y="1127"/>
                  </a:lnTo>
                  <a:lnTo>
                    <a:pt x="981" y="1127"/>
                  </a:lnTo>
                  <a:lnTo>
                    <a:pt x="981" y="1128"/>
                  </a:lnTo>
                  <a:lnTo>
                    <a:pt x="981" y="1129"/>
                  </a:lnTo>
                  <a:lnTo>
                    <a:pt x="981" y="1130"/>
                  </a:lnTo>
                  <a:lnTo>
                    <a:pt x="981" y="1134"/>
                  </a:lnTo>
                  <a:lnTo>
                    <a:pt x="981" y="1136"/>
                  </a:lnTo>
                  <a:lnTo>
                    <a:pt x="980" y="1138"/>
                  </a:lnTo>
                  <a:lnTo>
                    <a:pt x="979" y="1138"/>
                  </a:lnTo>
                  <a:lnTo>
                    <a:pt x="980" y="1139"/>
                  </a:lnTo>
                  <a:lnTo>
                    <a:pt x="981" y="1138"/>
                  </a:lnTo>
                  <a:lnTo>
                    <a:pt x="982" y="1137"/>
                  </a:lnTo>
                  <a:lnTo>
                    <a:pt x="982" y="1136"/>
                  </a:lnTo>
                  <a:lnTo>
                    <a:pt x="982" y="1135"/>
                  </a:lnTo>
                  <a:lnTo>
                    <a:pt x="982" y="1134"/>
                  </a:lnTo>
                  <a:lnTo>
                    <a:pt x="982" y="1132"/>
                  </a:lnTo>
                  <a:lnTo>
                    <a:pt x="982" y="1131"/>
                  </a:lnTo>
                  <a:lnTo>
                    <a:pt x="982" y="1130"/>
                  </a:lnTo>
                  <a:lnTo>
                    <a:pt x="982" y="1129"/>
                  </a:lnTo>
                  <a:lnTo>
                    <a:pt x="982" y="1128"/>
                  </a:lnTo>
                  <a:lnTo>
                    <a:pt x="988" y="1129"/>
                  </a:lnTo>
                  <a:lnTo>
                    <a:pt x="989" y="1129"/>
                  </a:lnTo>
                  <a:lnTo>
                    <a:pt x="988" y="1130"/>
                  </a:lnTo>
                  <a:lnTo>
                    <a:pt x="988" y="1131"/>
                  </a:lnTo>
                  <a:lnTo>
                    <a:pt x="989" y="1131"/>
                  </a:lnTo>
                  <a:lnTo>
                    <a:pt x="990" y="1130"/>
                  </a:lnTo>
                  <a:lnTo>
                    <a:pt x="991" y="1129"/>
                  </a:lnTo>
                  <a:lnTo>
                    <a:pt x="991" y="1131"/>
                  </a:lnTo>
                  <a:lnTo>
                    <a:pt x="992" y="1132"/>
                  </a:lnTo>
                  <a:lnTo>
                    <a:pt x="992" y="1134"/>
                  </a:lnTo>
                  <a:lnTo>
                    <a:pt x="992" y="1135"/>
                  </a:lnTo>
                  <a:lnTo>
                    <a:pt x="992" y="1136"/>
                  </a:lnTo>
                  <a:lnTo>
                    <a:pt x="992" y="1137"/>
                  </a:lnTo>
                  <a:lnTo>
                    <a:pt x="993" y="1138"/>
                  </a:lnTo>
                  <a:lnTo>
                    <a:pt x="993" y="1144"/>
                  </a:lnTo>
                  <a:lnTo>
                    <a:pt x="993" y="1145"/>
                  </a:lnTo>
                  <a:lnTo>
                    <a:pt x="992" y="1147"/>
                  </a:lnTo>
                  <a:lnTo>
                    <a:pt x="991" y="1148"/>
                  </a:lnTo>
                  <a:lnTo>
                    <a:pt x="989" y="1149"/>
                  </a:lnTo>
                  <a:lnTo>
                    <a:pt x="983" y="1148"/>
                  </a:lnTo>
                  <a:lnTo>
                    <a:pt x="982" y="1147"/>
                  </a:lnTo>
                  <a:lnTo>
                    <a:pt x="977" y="1143"/>
                  </a:lnTo>
                  <a:lnTo>
                    <a:pt x="976" y="1142"/>
                  </a:lnTo>
                  <a:lnTo>
                    <a:pt x="975" y="1140"/>
                  </a:lnTo>
                  <a:lnTo>
                    <a:pt x="974" y="1140"/>
                  </a:lnTo>
                  <a:lnTo>
                    <a:pt x="973" y="1142"/>
                  </a:lnTo>
                  <a:lnTo>
                    <a:pt x="974" y="1143"/>
                  </a:lnTo>
                  <a:lnTo>
                    <a:pt x="975" y="1143"/>
                  </a:lnTo>
                  <a:lnTo>
                    <a:pt x="976" y="1144"/>
                  </a:lnTo>
                  <a:lnTo>
                    <a:pt x="976" y="1145"/>
                  </a:lnTo>
                  <a:lnTo>
                    <a:pt x="976" y="1147"/>
                  </a:lnTo>
                  <a:lnTo>
                    <a:pt x="976" y="1148"/>
                  </a:lnTo>
                  <a:lnTo>
                    <a:pt x="975" y="1148"/>
                  </a:lnTo>
                  <a:lnTo>
                    <a:pt x="975" y="1149"/>
                  </a:lnTo>
                  <a:lnTo>
                    <a:pt x="974" y="1149"/>
                  </a:lnTo>
                  <a:lnTo>
                    <a:pt x="974" y="1151"/>
                  </a:lnTo>
                  <a:lnTo>
                    <a:pt x="974" y="1152"/>
                  </a:lnTo>
                  <a:lnTo>
                    <a:pt x="974" y="1153"/>
                  </a:lnTo>
                  <a:lnTo>
                    <a:pt x="974" y="1154"/>
                  </a:lnTo>
                  <a:lnTo>
                    <a:pt x="973" y="1155"/>
                  </a:lnTo>
                  <a:lnTo>
                    <a:pt x="971" y="1159"/>
                  </a:lnTo>
                  <a:lnTo>
                    <a:pt x="969" y="1160"/>
                  </a:lnTo>
                  <a:lnTo>
                    <a:pt x="969" y="1161"/>
                  </a:lnTo>
                  <a:lnTo>
                    <a:pt x="968" y="1161"/>
                  </a:lnTo>
                  <a:lnTo>
                    <a:pt x="964" y="1161"/>
                  </a:lnTo>
                  <a:lnTo>
                    <a:pt x="962" y="1163"/>
                  </a:lnTo>
                  <a:lnTo>
                    <a:pt x="960" y="1164"/>
                  </a:lnTo>
                  <a:lnTo>
                    <a:pt x="956" y="1164"/>
                  </a:lnTo>
                  <a:lnTo>
                    <a:pt x="955" y="1165"/>
                  </a:lnTo>
                  <a:lnTo>
                    <a:pt x="954" y="1167"/>
                  </a:lnTo>
                  <a:lnTo>
                    <a:pt x="954" y="1168"/>
                  </a:lnTo>
                  <a:lnTo>
                    <a:pt x="954" y="1170"/>
                  </a:lnTo>
                  <a:lnTo>
                    <a:pt x="953" y="1171"/>
                  </a:lnTo>
                  <a:lnTo>
                    <a:pt x="953" y="1172"/>
                  </a:lnTo>
                  <a:lnTo>
                    <a:pt x="953" y="1173"/>
                  </a:lnTo>
                  <a:lnTo>
                    <a:pt x="953" y="1174"/>
                  </a:lnTo>
                  <a:lnTo>
                    <a:pt x="951" y="1177"/>
                  </a:lnTo>
                  <a:lnTo>
                    <a:pt x="951" y="1178"/>
                  </a:lnTo>
                  <a:lnTo>
                    <a:pt x="951" y="1179"/>
                  </a:lnTo>
                  <a:lnTo>
                    <a:pt x="950" y="1181"/>
                  </a:lnTo>
                  <a:lnTo>
                    <a:pt x="948" y="1182"/>
                  </a:lnTo>
                  <a:lnTo>
                    <a:pt x="947" y="1184"/>
                  </a:lnTo>
                  <a:lnTo>
                    <a:pt x="946" y="1184"/>
                  </a:lnTo>
                  <a:lnTo>
                    <a:pt x="945" y="1184"/>
                  </a:lnTo>
                  <a:lnTo>
                    <a:pt x="941" y="1180"/>
                  </a:lnTo>
                  <a:lnTo>
                    <a:pt x="941" y="1179"/>
                  </a:lnTo>
                  <a:lnTo>
                    <a:pt x="941" y="1173"/>
                  </a:lnTo>
                  <a:lnTo>
                    <a:pt x="942" y="1172"/>
                  </a:lnTo>
                  <a:lnTo>
                    <a:pt x="942" y="1171"/>
                  </a:lnTo>
                  <a:lnTo>
                    <a:pt x="951" y="1160"/>
                  </a:lnTo>
                  <a:lnTo>
                    <a:pt x="954" y="1153"/>
                  </a:lnTo>
                  <a:lnTo>
                    <a:pt x="950" y="1145"/>
                  </a:lnTo>
                  <a:lnTo>
                    <a:pt x="949" y="1139"/>
                  </a:lnTo>
                  <a:lnTo>
                    <a:pt x="949" y="1138"/>
                  </a:lnTo>
                  <a:lnTo>
                    <a:pt x="941" y="1135"/>
                  </a:lnTo>
                  <a:lnTo>
                    <a:pt x="932" y="1130"/>
                  </a:lnTo>
                  <a:lnTo>
                    <a:pt x="931" y="1129"/>
                  </a:lnTo>
                  <a:lnTo>
                    <a:pt x="930" y="1128"/>
                  </a:lnTo>
                  <a:lnTo>
                    <a:pt x="930" y="1126"/>
                  </a:lnTo>
                  <a:lnTo>
                    <a:pt x="925" y="1123"/>
                  </a:lnTo>
                  <a:lnTo>
                    <a:pt x="925" y="1122"/>
                  </a:lnTo>
                  <a:lnTo>
                    <a:pt x="920" y="1114"/>
                  </a:lnTo>
                  <a:lnTo>
                    <a:pt x="919" y="1111"/>
                  </a:lnTo>
                  <a:lnTo>
                    <a:pt x="919" y="1110"/>
                  </a:lnTo>
                  <a:lnTo>
                    <a:pt x="917" y="1110"/>
                  </a:lnTo>
                  <a:lnTo>
                    <a:pt x="915" y="1111"/>
                  </a:lnTo>
                  <a:lnTo>
                    <a:pt x="913" y="1110"/>
                  </a:lnTo>
                  <a:lnTo>
                    <a:pt x="911" y="1111"/>
                  </a:lnTo>
                  <a:lnTo>
                    <a:pt x="910" y="1112"/>
                  </a:lnTo>
                  <a:lnTo>
                    <a:pt x="910" y="1113"/>
                  </a:lnTo>
                  <a:lnTo>
                    <a:pt x="907" y="1114"/>
                  </a:lnTo>
                  <a:lnTo>
                    <a:pt x="905" y="1117"/>
                  </a:lnTo>
                  <a:lnTo>
                    <a:pt x="904" y="1118"/>
                  </a:lnTo>
                  <a:lnTo>
                    <a:pt x="905" y="1119"/>
                  </a:lnTo>
                  <a:lnTo>
                    <a:pt x="904" y="1120"/>
                  </a:lnTo>
                  <a:lnTo>
                    <a:pt x="898" y="1122"/>
                  </a:lnTo>
                  <a:lnTo>
                    <a:pt x="896" y="1120"/>
                  </a:lnTo>
                  <a:lnTo>
                    <a:pt x="895" y="1121"/>
                  </a:lnTo>
                  <a:lnTo>
                    <a:pt x="894" y="1120"/>
                  </a:lnTo>
                  <a:lnTo>
                    <a:pt x="893" y="1119"/>
                  </a:lnTo>
                  <a:lnTo>
                    <a:pt x="890" y="1120"/>
                  </a:lnTo>
                  <a:lnTo>
                    <a:pt x="889" y="1120"/>
                  </a:lnTo>
                  <a:lnTo>
                    <a:pt x="885" y="1120"/>
                  </a:lnTo>
                  <a:lnTo>
                    <a:pt x="884" y="1121"/>
                  </a:lnTo>
                  <a:lnTo>
                    <a:pt x="884" y="1122"/>
                  </a:lnTo>
                  <a:lnTo>
                    <a:pt x="882" y="1123"/>
                  </a:lnTo>
                  <a:lnTo>
                    <a:pt x="882" y="1124"/>
                  </a:lnTo>
                  <a:lnTo>
                    <a:pt x="882" y="1126"/>
                  </a:lnTo>
                  <a:lnTo>
                    <a:pt x="881" y="1127"/>
                  </a:lnTo>
                  <a:lnTo>
                    <a:pt x="879" y="1130"/>
                  </a:lnTo>
                  <a:lnTo>
                    <a:pt x="878" y="1132"/>
                  </a:lnTo>
                  <a:lnTo>
                    <a:pt x="877" y="1135"/>
                  </a:lnTo>
                  <a:lnTo>
                    <a:pt x="876" y="1136"/>
                  </a:lnTo>
                  <a:lnTo>
                    <a:pt x="872" y="1137"/>
                  </a:lnTo>
                  <a:lnTo>
                    <a:pt x="871" y="1137"/>
                  </a:lnTo>
                  <a:lnTo>
                    <a:pt x="871" y="1138"/>
                  </a:lnTo>
                  <a:lnTo>
                    <a:pt x="870" y="1139"/>
                  </a:lnTo>
                  <a:lnTo>
                    <a:pt x="870" y="1140"/>
                  </a:lnTo>
                  <a:lnTo>
                    <a:pt x="871" y="1142"/>
                  </a:lnTo>
                  <a:lnTo>
                    <a:pt x="871" y="1143"/>
                  </a:lnTo>
                  <a:lnTo>
                    <a:pt x="871" y="1145"/>
                  </a:lnTo>
                  <a:lnTo>
                    <a:pt x="871" y="1146"/>
                  </a:lnTo>
                  <a:lnTo>
                    <a:pt x="870" y="1147"/>
                  </a:lnTo>
                  <a:lnTo>
                    <a:pt x="869" y="1148"/>
                  </a:lnTo>
                  <a:lnTo>
                    <a:pt x="869" y="1149"/>
                  </a:lnTo>
                  <a:lnTo>
                    <a:pt x="869" y="1151"/>
                  </a:lnTo>
                  <a:lnTo>
                    <a:pt x="869" y="1152"/>
                  </a:lnTo>
                  <a:lnTo>
                    <a:pt x="869" y="1154"/>
                  </a:lnTo>
                  <a:lnTo>
                    <a:pt x="868" y="1154"/>
                  </a:lnTo>
                  <a:lnTo>
                    <a:pt x="868" y="1155"/>
                  </a:lnTo>
                  <a:lnTo>
                    <a:pt x="868" y="1156"/>
                  </a:lnTo>
                  <a:lnTo>
                    <a:pt x="868" y="1160"/>
                  </a:lnTo>
                  <a:lnTo>
                    <a:pt x="865" y="1164"/>
                  </a:lnTo>
                  <a:lnTo>
                    <a:pt x="865" y="1165"/>
                  </a:lnTo>
                  <a:lnTo>
                    <a:pt x="864" y="1171"/>
                  </a:lnTo>
                  <a:lnTo>
                    <a:pt x="864" y="1172"/>
                  </a:lnTo>
                  <a:lnTo>
                    <a:pt x="865" y="1174"/>
                  </a:lnTo>
                  <a:lnTo>
                    <a:pt x="865" y="1176"/>
                  </a:lnTo>
                  <a:lnTo>
                    <a:pt x="865" y="1177"/>
                  </a:lnTo>
                  <a:lnTo>
                    <a:pt x="865" y="1178"/>
                  </a:lnTo>
                  <a:lnTo>
                    <a:pt x="865" y="1180"/>
                  </a:lnTo>
                  <a:lnTo>
                    <a:pt x="865" y="1181"/>
                  </a:lnTo>
                  <a:lnTo>
                    <a:pt x="865" y="1182"/>
                  </a:lnTo>
                  <a:lnTo>
                    <a:pt x="865" y="1184"/>
                  </a:lnTo>
                  <a:lnTo>
                    <a:pt x="865" y="1185"/>
                  </a:lnTo>
                  <a:lnTo>
                    <a:pt x="867" y="1185"/>
                  </a:lnTo>
                  <a:lnTo>
                    <a:pt x="867" y="1186"/>
                  </a:lnTo>
                  <a:lnTo>
                    <a:pt x="865" y="1187"/>
                  </a:lnTo>
                  <a:lnTo>
                    <a:pt x="864" y="1188"/>
                  </a:lnTo>
                  <a:lnTo>
                    <a:pt x="864" y="1189"/>
                  </a:lnTo>
                  <a:lnTo>
                    <a:pt x="864" y="1190"/>
                  </a:lnTo>
                  <a:lnTo>
                    <a:pt x="863" y="1191"/>
                  </a:lnTo>
                  <a:lnTo>
                    <a:pt x="863" y="1193"/>
                  </a:lnTo>
                  <a:lnTo>
                    <a:pt x="862" y="1194"/>
                  </a:lnTo>
                  <a:lnTo>
                    <a:pt x="862" y="1195"/>
                  </a:lnTo>
                  <a:lnTo>
                    <a:pt x="861" y="1195"/>
                  </a:lnTo>
                  <a:lnTo>
                    <a:pt x="859" y="1194"/>
                  </a:lnTo>
                  <a:lnTo>
                    <a:pt x="858" y="1194"/>
                  </a:lnTo>
                  <a:lnTo>
                    <a:pt x="856" y="1195"/>
                  </a:lnTo>
                  <a:lnTo>
                    <a:pt x="852" y="1198"/>
                  </a:lnTo>
                  <a:lnTo>
                    <a:pt x="851" y="1201"/>
                  </a:lnTo>
                  <a:lnTo>
                    <a:pt x="850" y="1202"/>
                  </a:lnTo>
                  <a:lnTo>
                    <a:pt x="850" y="1204"/>
                  </a:lnTo>
                  <a:lnTo>
                    <a:pt x="850" y="1207"/>
                  </a:lnTo>
                  <a:lnTo>
                    <a:pt x="850" y="1209"/>
                  </a:lnTo>
                  <a:lnTo>
                    <a:pt x="850" y="1210"/>
                  </a:lnTo>
                  <a:lnTo>
                    <a:pt x="850" y="1211"/>
                  </a:lnTo>
                  <a:lnTo>
                    <a:pt x="848" y="1211"/>
                  </a:lnTo>
                  <a:lnTo>
                    <a:pt x="846" y="1212"/>
                  </a:lnTo>
                  <a:lnTo>
                    <a:pt x="845" y="1213"/>
                  </a:lnTo>
                  <a:lnTo>
                    <a:pt x="845" y="1214"/>
                  </a:lnTo>
                  <a:lnTo>
                    <a:pt x="845" y="1215"/>
                  </a:lnTo>
                  <a:lnTo>
                    <a:pt x="844" y="1216"/>
                  </a:lnTo>
                  <a:lnTo>
                    <a:pt x="843" y="1216"/>
                  </a:lnTo>
                  <a:lnTo>
                    <a:pt x="842" y="1214"/>
                  </a:lnTo>
                  <a:lnTo>
                    <a:pt x="841" y="1211"/>
                  </a:lnTo>
                  <a:lnTo>
                    <a:pt x="838" y="1209"/>
                  </a:lnTo>
                  <a:lnTo>
                    <a:pt x="834" y="1207"/>
                  </a:lnTo>
                  <a:lnTo>
                    <a:pt x="830" y="1206"/>
                  </a:lnTo>
                  <a:lnTo>
                    <a:pt x="826" y="1204"/>
                  </a:lnTo>
                  <a:lnTo>
                    <a:pt x="826" y="1203"/>
                  </a:lnTo>
                  <a:lnTo>
                    <a:pt x="825" y="1202"/>
                  </a:lnTo>
                  <a:lnTo>
                    <a:pt x="820" y="1198"/>
                  </a:lnTo>
                  <a:lnTo>
                    <a:pt x="818" y="1198"/>
                  </a:lnTo>
                  <a:lnTo>
                    <a:pt x="817" y="1199"/>
                  </a:lnTo>
                  <a:lnTo>
                    <a:pt x="816" y="1203"/>
                  </a:lnTo>
                  <a:lnTo>
                    <a:pt x="815" y="1205"/>
                  </a:lnTo>
                  <a:lnTo>
                    <a:pt x="812" y="1207"/>
                  </a:lnTo>
                  <a:lnTo>
                    <a:pt x="809" y="1207"/>
                  </a:lnTo>
                  <a:lnTo>
                    <a:pt x="802" y="1212"/>
                  </a:lnTo>
                  <a:lnTo>
                    <a:pt x="801" y="1212"/>
                  </a:lnTo>
                  <a:lnTo>
                    <a:pt x="799" y="1209"/>
                  </a:lnTo>
                  <a:lnTo>
                    <a:pt x="799" y="1207"/>
                  </a:lnTo>
                  <a:lnTo>
                    <a:pt x="798" y="1207"/>
                  </a:lnTo>
                  <a:lnTo>
                    <a:pt x="793" y="1209"/>
                  </a:lnTo>
                  <a:lnTo>
                    <a:pt x="786" y="1205"/>
                  </a:lnTo>
                  <a:lnTo>
                    <a:pt x="785" y="1205"/>
                  </a:lnTo>
                  <a:lnTo>
                    <a:pt x="783" y="1206"/>
                  </a:lnTo>
                  <a:lnTo>
                    <a:pt x="782" y="1206"/>
                  </a:lnTo>
                  <a:lnTo>
                    <a:pt x="782" y="1204"/>
                  </a:lnTo>
                  <a:lnTo>
                    <a:pt x="782" y="1198"/>
                  </a:lnTo>
                  <a:lnTo>
                    <a:pt x="781" y="1197"/>
                  </a:lnTo>
                  <a:lnTo>
                    <a:pt x="778" y="1196"/>
                  </a:lnTo>
                  <a:lnTo>
                    <a:pt x="777" y="1193"/>
                  </a:lnTo>
                  <a:lnTo>
                    <a:pt x="777" y="1191"/>
                  </a:lnTo>
                  <a:lnTo>
                    <a:pt x="776" y="1190"/>
                  </a:lnTo>
                  <a:lnTo>
                    <a:pt x="776" y="1189"/>
                  </a:lnTo>
                  <a:lnTo>
                    <a:pt x="773" y="1185"/>
                  </a:lnTo>
                  <a:lnTo>
                    <a:pt x="770" y="1181"/>
                  </a:lnTo>
                  <a:lnTo>
                    <a:pt x="764" y="1168"/>
                  </a:lnTo>
                  <a:lnTo>
                    <a:pt x="763" y="1167"/>
                  </a:lnTo>
                  <a:lnTo>
                    <a:pt x="755" y="1165"/>
                  </a:lnTo>
                  <a:lnTo>
                    <a:pt x="750" y="1169"/>
                  </a:lnTo>
                  <a:lnTo>
                    <a:pt x="749" y="1170"/>
                  </a:lnTo>
                  <a:lnTo>
                    <a:pt x="749" y="1171"/>
                  </a:lnTo>
                  <a:lnTo>
                    <a:pt x="748" y="1173"/>
                  </a:lnTo>
                  <a:lnTo>
                    <a:pt x="751" y="1180"/>
                  </a:lnTo>
                  <a:lnTo>
                    <a:pt x="750" y="1182"/>
                  </a:lnTo>
                  <a:lnTo>
                    <a:pt x="749" y="1184"/>
                  </a:lnTo>
                  <a:lnTo>
                    <a:pt x="748" y="1184"/>
                  </a:lnTo>
                  <a:lnTo>
                    <a:pt x="741" y="1179"/>
                  </a:lnTo>
                  <a:lnTo>
                    <a:pt x="740" y="1179"/>
                  </a:lnTo>
                  <a:lnTo>
                    <a:pt x="738" y="1184"/>
                  </a:lnTo>
                  <a:close/>
                  <a:moveTo>
                    <a:pt x="595" y="1239"/>
                  </a:moveTo>
                  <a:lnTo>
                    <a:pt x="594" y="1238"/>
                  </a:lnTo>
                  <a:lnTo>
                    <a:pt x="594" y="1237"/>
                  </a:lnTo>
                  <a:lnTo>
                    <a:pt x="594" y="1236"/>
                  </a:lnTo>
                  <a:lnTo>
                    <a:pt x="596" y="1234"/>
                  </a:lnTo>
                  <a:lnTo>
                    <a:pt x="597" y="1234"/>
                  </a:lnTo>
                  <a:lnTo>
                    <a:pt x="597" y="1236"/>
                  </a:lnTo>
                  <a:lnTo>
                    <a:pt x="596" y="1238"/>
                  </a:lnTo>
                  <a:lnTo>
                    <a:pt x="595" y="1239"/>
                  </a:lnTo>
                  <a:close/>
                  <a:moveTo>
                    <a:pt x="578" y="1232"/>
                  </a:moveTo>
                  <a:lnTo>
                    <a:pt x="579" y="1232"/>
                  </a:lnTo>
                  <a:lnTo>
                    <a:pt x="580" y="1235"/>
                  </a:lnTo>
                  <a:lnTo>
                    <a:pt x="579" y="1237"/>
                  </a:lnTo>
                  <a:lnTo>
                    <a:pt x="578" y="1237"/>
                  </a:lnTo>
                  <a:lnTo>
                    <a:pt x="578" y="1236"/>
                  </a:lnTo>
                  <a:lnTo>
                    <a:pt x="577" y="1236"/>
                  </a:lnTo>
                  <a:lnTo>
                    <a:pt x="577" y="1235"/>
                  </a:lnTo>
                  <a:lnTo>
                    <a:pt x="577" y="1234"/>
                  </a:lnTo>
                  <a:lnTo>
                    <a:pt x="576" y="1234"/>
                  </a:lnTo>
                  <a:lnTo>
                    <a:pt x="575" y="1234"/>
                  </a:lnTo>
                  <a:lnTo>
                    <a:pt x="575" y="1232"/>
                  </a:lnTo>
                  <a:lnTo>
                    <a:pt x="576" y="1232"/>
                  </a:lnTo>
                  <a:lnTo>
                    <a:pt x="576" y="1231"/>
                  </a:lnTo>
                  <a:lnTo>
                    <a:pt x="577" y="1231"/>
                  </a:lnTo>
                  <a:lnTo>
                    <a:pt x="578" y="1232"/>
                  </a:lnTo>
                  <a:close/>
                  <a:moveTo>
                    <a:pt x="575" y="1236"/>
                  </a:moveTo>
                  <a:lnTo>
                    <a:pt x="576" y="1235"/>
                  </a:lnTo>
                  <a:lnTo>
                    <a:pt x="577" y="1236"/>
                  </a:lnTo>
                  <a:lnTo>
                    <a:pt x="578" y="1237"/>
                  </a:lnTo>
                  <a:lnTo>
                    <a:pt x="577" y="1240"/>
                  </a:lnTo>
                  <a:lnTo>
                    <a:pt x="575" y="1240"/>
                  </a:lnTo>
                  <a:lnTo>
                    <a:pt x="575" y="1241"/>
                  </a:lnTo>
                  <a:lnTo>
                    <a:pt x="572" y="1241"/>
                  </a:lnTo>
                  <a:lnTo>
                    <a:pt x="572" y="1243"/>
                  </a:lnTo>
                  <a:lnTo>
                    <a:pt x="571" y="1243"/>
                  </a:lnTo>
                  <a:lnTo>
                    <a:pt x="571" y="1241"/>
                  </a:lnTo>
                  <a:lnTo>
                    <a:pt x="570" y="1241"/>
                  </a:lnTo>
                  <a:lnTo>
                    <a:pt x="570" y="1243"/>
                  </a:lnTo>
                  <a:lnTo>
                    <a:pt x="570" y="1244"/>
                  </a:lnTo>
                  <a:lnTo>
                    <a:pt x="568" y="1244"/>
                  </a:lnTo>
                  <a:lnTo>
                    <a:pt x="569" y="1244"/>
                  </a:lnTo>
                  <a:lnTo>
                    <a:pt x="570" y="1245"/>
                  </a:lnTo>
                  <a:lnTo>
                    <a:pt x="570" y="1246"/>
                  </a:lnTo>
                  <a:lnTo>
                    <a:pt x="569" y="1247"/>
                  </a:lnTo>
                  <a:lnTo>
                    <a:pt x="568" y="1247"/>
                  </a:lnTo>
                  <a:lnTo>
                    <a:pt x="568" y="1246"/>
                  </a:lnTo>
                  <a:lnTo>
                    <a:pt x="567" y="1245"/>
                  </a:lnTo>
                  <a:lnTo>
                    <a:pt x="567" y="1246"/>
                  </a:lnTo>
                  <a:lnTo>
                    <a:pt x="567" y="1247"/>
                  </a:lnTo>
                  <a:lnTo>
                    <a:pt x="566" y="1247"/>
                  </a:lnTo>
                  <a:lnTo>
                    <a:pt x="567" y="1248"/>
                  </a:lnTo>
                  <a:lnTo>
                    <a:pt x="566" y="1249"/>
                  </a:lnTo>
                  <a:lnTo>
                    <a:pt x="565" y="1249"/>
                  </a:lnTo>
                  <a:lnTo>
                    <a:pt x="565" y="1248"/>
                  </a:lnTo>
                  <a:lnTo>
                    <a:pt x="565" y="1247"/>
                  </a:lnTo>
                  <a:lnTo>
                    <a:pt x="563" y="1246"/>
                  </a:lnTo>
                  <a:lnTo>
                    <a:pt x="562" y="1246"/>
                  </a:lnTo>
                  <a:lnTo>
                    <a:pt x="562" y="1247"/>
                  </a:lnTo>
                  <a:lnTo>
                    <a:pt x="562" y="1248"/>
                  </a:lnTo>
                  <a:lnTo>
                    <a:pt x="563" y="1248"/>
                  </a:lnTo>
                  <a:lnTo>
                    <a:pt x="562" y="1248"/>
                  </a:lnTo>
                  <a:lnTo>
                    <a:pt x="562" y="1249"/>
                  </a:lnTo>
                  <a:lnTo>
                    <a:pt x="562" y="1251"/>
                  </a:lnTo>
                  <a:lnTo>
                    <a:pt x="561" y="1252"/>
                  </a:lnTo>
                  <a:lnTo>
                    <a:pt x="560" y="1249"/>
                  </a:lnTo>
                  <a:lnTo>
                    <a:pt x="561" y="1247"/>
                  </a:lnTo>
                  <a:lnTo>
                    <a:pt x="563" y="1244"/>
                  </a:lnTo>
                  <a:lnTo>
                    <a:pt x="563" y="1243"/>
                  </a:lnTo>
                  <a:lnTo>
                    <a:pt x="561" y="1245"/>
                  </a:lnTo>
                  <a:lnTo>
                    <a:pt x="561" y="1244"/>
                  </a:lnTo>
                  <a:lnTo>
                    <a:pt x="561" y="1243"/>
                  </a:lnTo>
                  <a:lnTo>
                    <a:pt x="562" y="1243"/>
                  </a:lnTo>
                  <a:lnTo>
                    <a:pt x="561" y="1241"/>
                  </a:lnTo>
                  <a:lnTo>
                    <a:pt x="561" y="1240"/>
                  </a:lnTo>
                  <a:lnTo>
                    <a:pt x="563" y="1239"/>
                  </a:lnTo>
                  <a:lnTo>
                    <a:pt x="565" y="1239"/>
                  </a:lnTo>
                  <a:lnTo>
                    <a:pt x="563" y="1238"/>
                  </a:lnTo>
                  <a:lnTo>
                    <a:pt x="561" y="1238"/>
                  </a:lnTo>
                  <a:lnTo>
                    <a:pt x="565" y="1235"/>
                  </a:lnTo>
                  <a:lnTo>
                    <a:pt x="566" y="1235"/>
                  </a:lnTo>
                  <a:lnTo>
                    <a:pt x="567" y="1235"/>
                  </a:lnTo>
                  <a:lnTo>
                    <a:pt x="567" y="1236"/>
                  </a:lnTo>
                  <a:lnTo>
                    <a:pt x="567" y="1235"/>
                  </a:lnTo>
                  <a:lnTo>
                    <a:pt x="568" y="1235"/>
                  </a:lnTo>
                  <a:lnTo>
                    <a:pt x="569" y="1236"/>
                  </a:lnTo>
                  <a:lnTo>
                    <a:pt x="569" y="1235"/>
                  </a:lnTo>
                  <a:lnTo>
                    <a:pt x="570" y="1234"/>
                  </a:lnTo>
                  <a:lnTo>
                    <a:pt x="570" y="1232"/>
                  </a:lnTo>
                  <a:lnTo>
                    <a:pt x="571" y="1231"/>
                  </a:lnTo>
                  <a:lnTo>
                    <a:pt x="574" y="1231"/>
                  </a:lnTo>
                  <a:lnTo>
                    <a:pt x="574" y="1235"/>
                  </a:lnTo>
                  <a:lnTo>
                    <a:pt x="572" y="1236"/>
                  </a:lnTo>
                  <a:lnTo>
                    <a:pt x="574" y="1237"/>
                  </a:lnTo>
                  <a:lnTo>
                    <a:pt x="575" y="1236"/>
                  </a:lnTo>
                  <a:close/>
                  <a:moveTo>
                    <a:pt x="593" y="1221"/>
                  </a:moveTo>
                  <a:lnTo>
                    <a:pt x="592" y="1221"/>
                  </a:lnTo>
                  <a:lnTo>
                    <a:pt x="592" y="1220"/>
                  </a:lnTo>
                  <a:lnTo>
                    <a:pt x="591" y="1219"/>
                  </a:lnTo>
                  <a:lnTo>
                    <a:pt x="589" y="1218"/>
                  </a:lnTo>
                  <a:lnTo>
                    <a:pt x="588" y="1216"/>
                  </a:lnTo>
                  <a:lnTo>
                    <a:pt x="589" y="1215"/>
                  </a:lnTo>
                  <a:lnTo>
                    <a:pt x="591" y="1214"/>
                  </a:lnTo>
                  <a:lnTo>
                    <a:pt x="592" y="1215"/>
                  </a:lnTo>
                  <a:lnTo>
                    <a:pt x="593" y="1215"/>
                  </a:lnTo>
                  <a:lnTo>
                    <a:pt x="595" y="1215"/>
                  </a:lnTo>
                  <a:lnTo>
                    <a:pt x="597" y="1216"/>
                  </a:lnTo>
                  <a:lnTo>
                    <a:pt x="599" y="1216"/>
                  </a:lnTo>
                  <a:lnTo>
                    <a:pt x="599" y="1218"/>
                  </a:lnTo>
                  <a:lnTo>
                    <a:pt x="599" y="1219"/>
                  </a:lnTo>
                  <a:lnTo>
                    <a:pt x="597" y="1219"/>
                  </a:lnTo>
                  <a:lnTo>
                    <a:pt x="597" y="1220"/>
                  </a:lnTo>
                  <a:lnTo>
                    <a:pt x="596" y="1220"/>
                  </a:lnTo>
                  <a:lnTo>
                    <a:pt x="596" y="1221"/>
                  </a:lnTo>
                  <a:lnTo>
                    <a:pt x="593" y="1221"/>
                  </a:lnTo>
                  <a:close/>
                  <a:moveTo>
                    <a:pt x="358" y="1746"/>
                  </a:moveTo>
                  <a:lnTo>
                    <a:pt x="358" y="1747"/>
                  </a:lnTo>
                  <a:lnTo>
                    <a:pt x="359" y="1747"/>
                  </a:lnTo>
                  <a:lnTo>
                    <a:pt x="359" y="1748"/>
                  </a:lnTo>
                  <a:lnTo>
                    <a:pt x="359" y="1749"/>
                  </a:lnTo>
                  <a:lnTo>
                    <a:pt x="358" y="1750"/>
                  </a:lnTo>
                  <a:lnTo>
                    <a:pt x="358" y="1753"/>
                  </a:lnTo>
                  <a:lnTo>
                    <a:pt x="358" y="1754"/>
                  </a:lnTo>
                  <a:lnTo>
                    <a:pt x="356" y="1754"/>
                  </a:lnTo>
                  <a:lnTo>
                    <a:pt x="355" y="1754"/>
                  </a:lnTo>
                  <a:lnTo>
                    <a:pt x="355" y="1753"/>
                  </a:lnTo>
                  <a:lnTo>
                    <a:pt x="354" y="1751"/>
                  </a:lnTo>
                  <a:lnTo>
                    <a:pt x="354" y="1750"/>
                  </a:lnTo>
                  <a:lnTo>
                    <a:pt x="355" y="1749"/>
                  </a:lnTo>
                  <a:lnTo>
                    <a:pt x="355" y="1748"/>
                  </a:lnTo>
                  <a:lnTo>
                    <a:pt x="354" y="1747"/>
                  </a:lnTo>
                  <a:lnTo>
                    <a:pt x="355" y="1747"/>
                  </a:lnTo>
                  <a:lnTo>
                    <a:pt x="356" y="1747"/>
                  </a:lnTo>
                  <a:lnTo>
                    <a:pt x="355" y="1745"/>
                  </a:lnTo>
                  <a:lnTo>
                    <a:pt x="355" y="1743"/>
                  </a:lnTo>
                  <a:lnTo>
                    <a:pt x="355" y="1742"/>
                  </a:lnTo>
                  <a:lnTo>
                    <a:pt x="355" y="1741"/>
                  </a:lnTo>
                  <a:lnTo>
                    <a:pt x="355" y="1740"/>
                  </a:lnTo>
                  <a:lnTo>
                    <a:pt x="356" y="1742"/>
                  </a:lnTo>
                  <a:lnTo>
                    <a:pt x="356" y="1743"/>
                  </a:lnTo>
                  <a:lnTo>
                    <a:pt x="358" y="1745"/>
                  </a:lnTo>
                  <a:lnTo>
                    <a:pt x="358" y="1746"/>
                  </a:lnTo>
                  <a:close/>
                  <a:moveTo>
                    <a:pt x="359" y="1723"/>
                  </a:moveTo>
                  <a:lnTo>
                    <a:pt x="359" y="1724"/>
                  </a:lnTo>
                  <a:lnTo>
                    <a:pt x="359" y="1725"/>
                  </a:lnTo>
                  <a:lnTo>
                    <a:pt x="359" y="1726"/>
                  </a:lnTo>
                  <a:lnTo>
                    <a:pt x="358" y="1728"/>
                  </a:lnTo>
                  <a:lnTo>
                    <a:pt x="358" y="1726"/>
                  </a:lnTo>
                  <a:lnTo>
                    <a:pt x="359" y="1726"/>
                  </a:lnTo>
                  <a:lnTo>
                    <a:pt x="358" y="1725"/>
                  </a:lnTo>
                  <a:lnTo>
                    <a:pt x="358" y="1724"/>
                  </a:lnTo>
                  <a:lnTo>
                    <a:pt x="358" y="1725"/>
                  </a:lnTo>
                  <a:lnTo>
                    <a:pt x="356" y="1724"/>
                  </a:lnTo>
                  <a:lnTo>
                    <a:pt x="355" y="1724"/>
                  </a:lnTo>
                  <a:lnTo>
                    <a:pt x="355" y="1725"/>
                  </a:lnTo>
                  <a:lnTo>
                    <a:pt x="355" y="1726"/>
                  </a:lnTo>
                  <a:lnTo>
                    <a:pt x="354" y="1728"/>
                  </a:lnTo>
                  <a:lnTo>
                    <a:pt x="354" y="1729"/>
                  </a:lnTo>
                  <a:lnTo>
                    <a:pt x="355" y="1729"/>
                  </a:lnTo>
                  <a:lnTo>
                    <a:pt x="355" y="1728"/>
                  </a:lnTo>
                  <a:lnTo>
                    <a:pt x="355" y="1729"/>
                  </a:lnTo>
                  <a:lnTo>
                    <a:pt x="355" y="1730"/>
                  </a:lnTo>
                  <a:lnTo>
                    <a:pt x="355" y="1731"/>
                  </a:lnTo>
                  <a:lnTo>
                    <a:pt x="354" y="1732"/>
                  </a:lnTo>
                  <a:lnTo>
                    <a:pt x="354" y="1731"/>
                  </a:lnTo>
                  <a:lnTo>
                    <a:pt x="354" y="1730"/>
                  </a:lnTo>
                  <a:lnTo>
                    <a:pt x="353" y="1730"/>
                  </a:lnTo>
                  <a:lnTo>
                    <a:pt x="353" y="1729"/>
                  </a:lnTo>
                  <a:lnTo>
                    <a:pt x="353" y="1728"/>
                  </a:lnTo>
                  <a:lnTo>
                    <a:pt x="354" y="1725"/>
                  </a:lnTo>
                  <a:lnTo>
                    <a:pt x="354" y="1724"/>
                  </a:lnTo>
                  <a:lnTo>
                    <a:pt x="355" y="1723"/>
                  </a:lnTo>
                  <a:lnTo>
                    <a:pt x="354" y="1724"/>
                  </a:lnTo>
                  <a:lnTo>
                    <a:pt x="354" y="1723"/>
                  </a:lnTo>
                  <a:lnTo>
                    <a:pt x="353" y="1723"/>
                  </a:lnTo>
                  <a:lnTo>
                    <a:pt x="352" y="1722"/>
                  </a:lnTo>
                  <a:lnTo>
                    <a:pt x="353" y="1722"/>
                  </a:lnTo>
                  <a:lnTo>
                    <a:pt x="353" y="1721"/>
                  </a:lnTo>
                  <a:lnTo>
                    <a:pt x="353" y="1720"/>
                  </a:lnTo>
                  <a:lnTo>
                    <a:pt x="353" y="1721"/>
                  </a:lnTo>
                  <a:lnTo>
                    <a:pt x="354" y="1720"/>
                  </a:lnTo>
                  <a:lnTo>
                    <a:pt x="353" y="1718"/>
                  </a:lnTo>
                  <a:lnTo>
                    <a:pt x="353" y="1717"/>
                  </a:lnTo>
                  <a:lnTo>
                    <a:pt x="354" y="1717"/>
                  </a:lnTo>
                  <a:lnTo>
                    <a:pt x="354" y="1718"/>
                  </a:lnTo>
                  <a:lnTo>
                    <a:pt x="355" y="1718"/>
                  </a:lnTo>
                  <a:lnTo>
                    <a:pt x="355" y="1720"/>
                  </a:lnTo>
                  <a:lnTo>
                    <a:pt x="356" y="1720"/>
                  </a:lnTo>
                  <a:lnTo>
                    <a:pt x="356" y="1721"/>
                  </a:lnTo>
                  <a:lnTo>
                    <a:pt x="358" y="1722"/>
                  </a:lnTo>
                  <a:lnTo>
                    <a:pt x="358" y="1723"/>
                  </a:lnTo>
                  <a:lnTo>
                    <a:pt x="359" y="1723"/>
                  </a:lnTo>
                  <a:close/>
                  <a:moveTo>
                    <a:pt x="363" y="1718"/>
                  </a:moveTo>
                  <a:lnTo>
                    <a:pt x="363" y="1721"/>
                  </a:lnTo>
                  <a:lnTo>
                    <a:pt x="363" y="1722"/>
                  </a:lnTo>
                  <a:lnTo>
                    <a:pt x="362" y="1722"/>
                  </a:lnTo>
                  <a:lnTo>
                    <a:pt x="361" y="1723"/>
                  </a:lnTo>
                  <a:lnTo>
                    <a:pt x="360" y="1723"/>
                  </a:lnTo>
                  <a:lnTo>
                    <a:pt x="361" y="1723"/>
                  </a:lnTo>
                  <a:lnTo>
                    <a:pt x="361" y="1722"/>
                  </a:lnTo>
                  <a:lnTo>
                    <a:pt x="360" y="1722"/>
                  </a:lnTo>
                  <a:lnTo>
                    <a:pt x="360" y="1723"/>
                  </a:lnTo>
                  <a:lnTo>
                    <a:pt x="359" y="1723"/>
                  </a:lnTo>
                  <a:lnTo>
                    <a:pt x="359" y="1722"/>
                  </a:lnTo>
                  <a:lnTo>
                    <a:pt x="359" y="1721"/>
                  </a:lnTo>
                  <a:lnTo>
                    <a:pt x="358" y="1720"/>
                  </a:lnTo>
                  <a:lnTo>
                    <a:pt x="358" y="1718"/>
                  </a:lnTo>
                  <a:lnTo>
                    <a:pt x="356" y="1717"/>
                  </a:lnTo>
                  <a:lnTo>
                    <a:pt x="358" y="1717"/>
                  </a:lnTo>
                  <a:lnTo>
                    <a:pt x="356" y="1716"/>
                  </a:lnTo>
                  <a:lnTo>
                    <a:pt x="358" y="1715"/>
                  </a:lnTo>
                  <a:lnTo>
                    <a:pt x="358" y="1714"/>
                  </a:lnTo>
                  <a:lnTo>
                    <a:pt x="358" y="1713"/>
                  </a:lnTo>
                  <a:lnTo>
                    <a:pt x="359" y="1713"/>
                  </a:lnTo>
                  <a:lnTo>
                    <a:pt x="360" y="1714"/>
                  </a:lnTo>
                  <a:lnTo>
                    <a:pt x="361" y="1715"/>
                  </a:lnTo>
                  <a:lnTo>
                    <a:pt x="362" y="1716"/>
                  </a:lnTo>
                  <a:lnTo>
                    <a:pt x="362" y="1717"/>
                  </a:lnTo>
                  <a:lnTo>
                    <a:pt x="363" y="1718"/>
                  </a:lnTo>
                  <a:close/>
                  <a:moveTo>
                    <a:pt x="366" y="1708"/>
                  </a:moveTo>
                  <a:lnTo>
                    <a:pt x="367" y="1707"/>
                  </a:lnTo>
                  <a:lnTo>
                    <a:pt x="367" y="1708"/>
                  </a:lnTo>
                  <a:lnTo>
                    <a:pt x="367" y="1711"/>
                  </a:lnTo>
                  <a:lnTo>
                    <a:pt x="367" y="1712"/>
                  </a:lnTo>
                  <a:lnTo>
                    <a:pt x="366" y="1714"/>
                  </a:lnTo>
                  <a:lnTo>
                    <a:pt x="366" y="1715"/>
                  </a:lnTo>
                  <a:lnTo>
                    <a:pt x="367" y="1716"/>
                  </a:lnTo>
                  <a:lnTo>
                    <a:pt x="366" y="1716"/>
                  </a:lnTo>
                  <a:lnTo>
                    <a:pt x="366" y="1715"/>
                  </a:lnTo>
                  <a:lnTo>
                    <a:pt x="364" y="1715"/>
                  </a:lnTo>
                  <a:lnTo>
                    <a:pt x="363" y="1716"/>
                  </a:lnTo>
                  <a:lnTo>
                    <a:pt x="362" y="1714"/>
                  </a:lnTo>
                  <a:lnTo>
                    <a:pt x="361" y="1714"/>
                  </a:lnTo>
                  <a:lnTo>
                    <a:pt x="360" y="1713"/>
                  </a:lnTo>
                  <a:lnTo>
                    <a:pt x="360" y="1712"/>
                  </a:lnTo>
                  <a:lnTo>
                    <a:pt x="362" y="1712"/>
                  </a:lnTo>
                  <a:lnTo>
                    <a:pt x="362" y="1711"/>
                  </a:lnTo>
                  <a:lnTo>
                    <a:pt x="361" y="1711"/>
                  </a:lnTo>
                  <a:lnTo>
                    <a:pt x="362" y="1709"/>
                  </a:lnTo>
                  <a:lnTo>
                    <a:pt x="363" y="1709"/>
                  </a:lnTo>
                  <a:lnTo>
                    <a:pt x="363" y="1708"/>
                  </a:lnTo>
                  <a:lnTo>
                    <a:pt x="366" y="1708"/>
                  </a:lnTo>
                  <a:close/>
                  <a:moveTo>
                    <a:pt x="353" y="1701"/>
                  </a:moveTo>
                  <a:lnTo>
                    <a:pt x="353" y="1703"/>
                  </a:lnTo>
                  <a:lnTo>
                    <a:pt x="352" y="1703"/>
                  </a:lnTo>
                  <a:lnTo>
                    <a:pt x="352" y="1701"/>
                  </a:lnTo>
                  <a:lnTo>
                    <a:pt x="352" y="1700"/>
                  </a:lnTo>
                  <a:lnTo>
                    <a:pt x="352" y="1699"/>
                  </a:lnTo>
                  <a:lnTo>
                    <a:pt x="351" y="1699"/>
                  </a:lnTo>
                  <a:lnTo>
                    <a:pt x="351" y="1700"/>
                  </a:lnTo>
                  <a:lnTo>
                    <a:pt x="350" y="1699"/>
                  </a:lnTo>
                  <a:lnTo>
                    <a:pt x="349" y="1698"/>
                  </a:lnTo>
                  <a:lnTo>
                    <a:pt x="349" y="1697"/>
                  </a:lnTo>
                  <a:lnTo>
                    <a:pt x="350" y="1697"/>
                  </a:lnTo>
                  <a:lnTo>
                    <a:pt x="351" y="1697"/>
                  </a:lnTo>
                  <a:lnTo>
                    <a:pt x="352" y="1696"/>
                  </a:lnTo>
                  <a:lnTo>
                    <a:pt x="351" y="1696"/>
                  </a:lnTo>
                  <a:lnTo>
                    <a:pt x="350" y="1696"/>
                  </a:lnTo>
                  <a:lnTo>
                    <a:pt x="350" y="1695"/>
                  </a:lnTo>
                  <a:lnTo>
                    <a:pt x="350" y="1693"/>
                  </a:lnTo>
                  <a:lnTo>
                    <a:pt x="350" y="1692"/>
                  </a:lnTo>
                  <a:lnTo>
                    <a:pt x="350" y="1691"/>
                  </a:lnTo>
                  <a:lnTo>
                    <a:pt x="350" y="1690"/>
                  </a:lnTo>
                  <a:lnTo>
                    <a:pt x="350" y="1689"/>
                  </a:lnTo>
                  <a:lnTo>
                    <a:pt x="350" y="1690"/>
                  </a:lnTo>
                  <a:lnTo>
                    <a:pt x="351" y="1691"/>
                  </a:lnTo>
                  <a:lnTo>
                    <a:pt x="352" y="1695"/>
                  </a:lnTo>
                  <a:lnTo>
                    <a:pt x="353" y="1696"/>
                  </a:lnTo>
                  <a:lnTo>
                    <a:pt x="353" y="1697"/>
                  </a:lnTo>
                  <a:lnTo>
                    <a:pt x="352" y="1697"/>
                  </a:lnTo>
                  <a:lnTo>
                    <a:pt x="352" y="1698"/>
                  </a:lnTo>
                  <a:lnTo>
                    <a:pt x="353" y="1698"/>
                  </a:lnTo>
                  <a:lnTo>
                    <a:pt x="353" y="1699"/>
                  </a:lnTo>
                  <a:lnTo>
                    <a:pt x="353" y="1700"/>
                  </a:lnTo>
                  <a:lnTo>
                    <a:pt x="353" y="1701"/>
                  </a:lnTo>
                  <a:close/>
                  <a:moveTo>
                    <a:pt x="350" y="1686"/>
                  </a:moveTo>
                  <a:lnTo>
                    <a:pt x="350" y="1683"/>
                  </a:lnTo>
                  <a:lnTo>
                    <a:pt x="351" y="1686"/>
                  </a:lnTo>
                  <a:lnTo>
                    <a:pt x="354" y="1687"/>
                  </a:lnTo>
                  <a:lnTo>
                    <a:pt x="355" y="1688"/>
                  </a:lnTo>
                  <a:lnTo>
                    <a:pt x="355" y="1689"/>
                  </a:lnTo>
                  <a:lnTo>
                    <a:pt x="355" y="1690"/>
                  </a:lnTo>
                  <a:lnTo>
                    <a:pt x="354" y="1691"/>
                  </a:lnTo>
                  <a:lnTo>
                    <a:pt x="353" y="1691"/>
                  </a:lnTo>
                  <a:lnTo>
                    <a:pt x="353" y="1690"/>
                  </a:lnTo>
                  <a:lnTo>
                    <a:pt x="354" y="1689"/>
                  </a:lnTo>
                  <a:lnTo>
                    <a:pt x="353" y="1689"/>
                  </a:lnTo>
                  <a:lnTo>
                    <a:pt x="352" y="1688"/>
                  </a:lnTo>
                  <a:lnTo>
                    <a:pt x="353" y="1688"/>
                  </a:lnTo>
                  <a:lnTo>
                    <a:pt x="352" y="1688"/>
                  </a:lnTo>
                  <a:lnTo>
                    <a:pt x="352" y="1687"/>
                  </a:lnTo>
                  <a:lnTo>
                    <a:pt x="351" y="1687"/>
                  </a:lnTo>
                  <a:lnTo>
                    <a:pt x="350" y="1686"/>
                  </a:lnTo>
                  <a:close/>
                  <a:moveTo>
                    <a:pt x="368" y="1678"/>
                  </a:moveTo>
                  <a:lnTo>
                    <a:pt x="368" y="1681"/>
                  </a:lnTo>
                  <a:lnTo>
                    <a:pt x="368" y="1682"/>
                  </a:lnTo>
                  <a:lnTo>
                    <a:pt x="368" y="1684"/>
                  </a:lnTo>
                  <a:lnTo>
                    <a:pt x="368" y="1686"/>
                  </a:lnTo>
                  <a:lnTo>
                    <a:pt x="368" y="1688"/>
                  </a:lnTo>
                  <a:lnTo>
                    <a:pt x="367" y="1688"/>
                  </a:lnTo>
                  <a:lnTo>
                    <a:pt x="366" y="1689"/>
                  </a:lnTo>
                  <a:lnTo>
                    <a:pt x="363" y="1690"/>
                  </a:lnTo>
                  <a:lnTo>
                    <a:pt x="362" y="1689"/>
                  </a:lnTo>
                  <a:lnTo>
                    <a:pt x="362" y="1688"/>
                  </a:lnTo>
                  <a:lnTo>
                    <a:pt x="361" y="1688"/>
                  </a:lnTo>
                  <a:lnTo>
                    <a:pt x="360" y="1686"/>
                  </a:lnTo>
                  <a:lnTo>
                    <a:pt x="359" y="1684"/>
                  </a:lnTo>
                  <a:lnTo>
                    <a:pt x="360" y="1683"/>
                  </a:lnTo>
                  <a:lnTo>
                    <a:pt x="361" y="1683"/>
                  </a:lnTo>
                  <a:lnTo>
                    <a:pt x="361" y="1682"/>
                  </a:lnTo>
                  <a:lnTo>
                    <a:pt x="362" y="1682"/>
                  </a:lnTo>
                  <a:lnTo>
                    <a:pt x="363" y="1681"/>
                  </a:lnTo>
                  <a:lnTo>
                    <a:pt x="364" y="1681"/>
                  </a:lnTo>
                  <a:lnTo>
                    <a:pt x="364" y="1680"/>
                  </a:lnTo>
                  <a:lnTo>
                    <a:pt x="366" y="1680"/>
                  </a:lnTo>
                  <a:lnTo>
                    <a:pt x="366" y="1679"/>
                  </a:lnTo>
                  <a:lnTo>
                    <a:pt x="366" y="1678"/>
                  </a:lnTo>
                  <a:lnTo>
                    <a:pt x="366" y="1676"/>
                  </a:lnTo>
                  <a:lnTo>
                    <a:pt x="367" y="1676"/>
                  </a:lnTo>
                  <a:lnTo>
                    <a:pt x="368" y="1678"/>
                  </a:lnTo>
                  <a:close/>
                  <a:moveTo>
                    <a:pt x="350" y="1651"/>
                  </a:moveTo>
                  <a:lnTo>
                    <a:pt x="351" y="1655"/>
                  </a:lnTo>
                  <a:lnTo>
                    <a:pt x="351" y="1656"/>
                  </a:lnTo>
                  <a:lnTo>
                    <a:pt x="350" y="1656"/>
                  </a:lnTo>
                  <a:lnTo>
                    <a:pt x="349" y="1657"/>
                  </a:lnTo>
                  <a:lnTo>
                    <a:pt x="349" y="1658"/>
                  </a:lnTo>
                  <a:lnTo>
                    <a:pt x="347" y="1657"/>
                  </a:lnTo>
                  <a:lnTo>
                    <a:pt x="347" y="1656"/>
                  </a:lnTo>
                  <a:lnTo>
                    <a:pt x="346" y="1657"/>
                  </a:lnTo>
                  <a:lnTo>
                    <a:pt x="346" y="1658"/>
                  </a:lnTo>
                  <a:lnTo>
                    <a:pt x="345" y="1658"/>
                  </a:lnTo>
                  <a:lnTo>
                    <a:pt x="345" y="1657"/>
                  </a:lnTo>
                  <a:lnTo>
                    <a:pt x="345" y="1655"/>
                  </a:lnTo>
                  <a:lnTo>
                    <a:pt x="345" y="1654"/>
                  </a:lnTo>
                  <a:lnTo>
                    <a:pt x="345" y="1653"/>
                  </a:lnTo>
                  <a:lnTo>
                    <a:pt x="346" y="1653"/>
                  </a:lnTo>
                  <a:lnTo>
                    <a:pt x="347" y="1655"/>
                  </a:lnTo>
                  <a:lnTo>
                    <a:pt x="347" y="1654"/>
                  </a:lnTo>
                  <a:lnTo>
                    <a:pt x="346" y="1650"/>
                  </a:lnTo>
                  <a:lnTo>
                    <a:pt x="347" y="1650"/>
                  </a:lnTo>
                  <a:lnTo>
                    <a:pt x="347" y="1651"/>
                  </a:lnTo>
                  <a:lnTo>
                    <a:pt x="347" y="1653"/>
                  </a:lnTo>
                  <a:lnTo>
                    <a:pt x="347" y="1654"/>
                  </a:lnTo>
                  <a:lnTo>
                    <a:pt x="349" y="1654"/>
                  </a:lnTo>
                  <a:lnTo>
                    <a:pt x="349" y="1653"/>
                  </a:lnTo>
                  <a:lnTo>
                    <a:pt x="349" y="1651"/>
                  </a:lnTo>
                  <a:lnTo>
                    <a:pt x="350" y="1651"/>
                  </a:lnTo>
                  <a:close/>
                  <a:moveTo>
                    <a:pt x="347" y="1615"/>
                  </a:moveTo>
                  <a:lnTo>
                    <a:pt x="349" y="1614"/>
                  </a:lnTo>
                  <a:lnTo>
                    <a:pt x="350" y="1614"/>
                  </a:lnTo>
                  <a:lnTo>
                    <a:pt x="356" y="1617"/>
                  </a:lnTo>
                  <a:lnTo>
                    <a:pt x="355" y="1617"/>
                  </a:lnTo>
                  <a:lnTo>
                    <a:pt x="355" y="1619"/>
                  </a:lnTo>
                  <a:lnTo>
                    <a:pt x="353" y="1619"/>
                  </a:lnTo>
                  <a:lnTo>
                    <a:pt x="354" y="1617"/>
                  </a:lnTo>
                  <a:lnTo>
                    <a:pt x="354" y="1616"/>
                  </a:lnTo>
                  <a:lnTo>
                    <a:pt x="353" y="1617"/>
                  </a:lnTo>
                  <a:lnTo>
                    <a:pt x="352" y="1619"/>
                  </a:lnTo>
                  <a:lnTo>
                    <a:pt x="351" y="1620"/>
                  </a:lnTo>
                  <a:lnTo>
                    <a:pt x="349" y="1621"/>
                  </a:lnTo>
                  <a:lnTo>
                    <a:pt x="347" y="1620"/>
                  </a:lnTo>
                  <a:lnTo>
                    <a:pt x="347" y="1619"/>
                  </a:lnTo>
                  <a:lnTo>
                    <a:pt x="349" y="1619"/>
                  </a:lnTo>
                  <a:lnTo>
                    <a:pt x="349" y="1617"/>
                  </a:lnTo>
                  <a:lnTo>
                    <a:pt x="349" y="1619"/>
                  </a:lnTo>
                  <a:lnTo>
                    <a:pt x="346" y="1617"/>
                  </a:lnTo>
                  <a:lnTo>
                    <a:pt x="346" y="1616"/>
                  </a:lnTo>
                  <a:lnTo>
                    <a:pt x="347" y="1615"/>
                  </a:lnTo>
                  <a:close/>
                  <a:moveTo>
                    <a:pt x="369" y="1594"/>
                  </a:moveTo>
                  <a:lnTo>
                    <a:pt x="370" y="1594"/>
                  </a:lnTo>
                  <a:lnTo>
                    <a:pt x="370" y="1595"/>
                  </a:lnTo>
                  <a:lnTo>
                    <a:pt x="370" y="1596"/>
                  </a:lnTo>
                  <a:lnTo>
                    <a:pt x="370" y="1597"/>
                  </a:lnTo>
                  <a:lnTo>
                    <a:pt x="370" y="1598"/>
                  </a:lnTo>
                  <a:lnTo>
                    <a:pt x="368" y="1599"/>
                  </a:lnTo>
                  <a:lnTo>
                    <a:pt x="364" y="1598"/>
                  </a:lnTo>
                  <a:lnTo>
                    <a:pt x="363" y="1598"/>
                  </a:lnTo>
                  <a:lnTo>
                    <a:pt x="363" y="1597"/>
                  </a:lnTo>
                  <a:lnTo>
                    <a:pt x="366" y="1597"/>
                  </a:lnTo>
                  <a:lnTo>
                    <a:pt x="364" y="1596"/>
                  </a:lnTo>
                  <a:lnTo>
                    <a:pt x="363" y="1596"/>
                  </a:lnTo>
                  <a:lnTo>
                    <a:pt x="364" y="1595"/>
                  </a:lnTo>
                  <a:lnTo>
                    <a:pt x="364" y="1594"/>
                  </a:lnTo>
                  <a:lnTo>
                    <a:pt x="366" y="1594"/>
                  </a:lnTo>
                  <a:lnTo>
                    <a:pt x="368" y="1594"/>
                  </a:lnTo>
                  <a:lnTo>
                    <a:pt x="368" y="1592"/>
                  </a:lnTo>
                  <a:lnTo>
                    <a:pt x="368" y="1594"/>
                  </a:lnTo>
                  <a:lnTo>
                    <a:pt x="369" y="1594"/>
                  </a:lnTo>
                  <a:close/>
                  <a:moveTo>
                    <a:pt x="376" y="1588"/>
                  </a:moveTo>
                  <a:lnTo>
                    <a:pt x="376" y="1589"/>
                  </a:lnTo>
                  <a:lnTo>
                    <a:pt x="376" y="1590"/>
                  </a:lnTo>
                  <a:lnTo>
                    <a:pt x="377" y="1590"/>
                  </a:lnTo>
                  <a:lnTo>
                    <a:pt x="377" y="1591"/>
                  </a:lnTo>
                  <a:lnTo>
                    <a:pt x="372" y="1596"/>
                  </a:lnTo>
                  <a:lnTo>
                    <a:pt x="371" y="1596"/>
                  </a:lnTo>
                  <a:lnTo>
                    <a:pt x="371" y="1595"/>
                  </a:lnTo>
                  <a:lnTo>
                    <a:pt x="372" y="1594"/>
                  </a:lnTo>
                  <a:lnTo>
                    <a:pt x="371" y="1594"/>
                  </a:lnTo>
                  <a:lnTo>
                    <a:pt x="371" y="1592"/>
                  </a:lnTo>
                  <a:lnTo>
                    <a:pt x="371" y="1591"/>
                  </a:lnTo>
                  <a:lnTo>
                    <a:pt x="371" y="1590"/>
                  </a:lnTo>
                  <a:lnTo>
                    <a:pt x="370" y="1589"/>
                  </a:lnTo>
                  <a:lnTo>
                    <a:pt x="371" y="1588"/>
                  </a:lnTo>
                  <a:lnTo>
                    <a:pt x="372" y="1587"/>
                  </a:lnTo>
                  <a:lnTo>
                    <a:pt x="373" y="1586"/>
                  </a:lnTo>
                  <a:lnTo>
                    <a:pt x="375" y="1586"/>
                  </a:lnTo>
                  <a:lnTo>
                    <a:pt x="375" y="1587"/>
                  </a:lnTo>
                  <a:lnTo>
                    <a:pt x="376" y="1588"/>
                  </a:lnTo>
                  <a:close/>
                  <a:moveTo>
                    <a:pt x="382" y="1587"/>
                  </a:moveTo>
                  <a:lnTo>
                    <a:pt x="382" y="1586"/>
                  </a:lnTo>
                  <a:lnTo>
                    <a:pt x="384" y="1587"/>
                  </a:lnTo>
                  <a:lnTo>
                    <a:pt x="384" y="1588"/>
                  </a:lnTo>
                  <a:lnTo>
                    <a:pt x="379" y="1588"/>
                  </a:lnTo>
                  <a:lnTo>
                    <a:pt x="378" y="1588"/>
                  </a:lnTo>
                  <a:lnTo>
                    <a:pt x="376" y="1586"/>
                  </a:lnTo>
                  <a:lnTo>
                    <a:pt x="380" y="1586"/>
                  </a:lnTo>
                  <a:lnTo>
                    <a:pt x="381" y="1586"/>
                  </a:lnTo>
                  <a:lnTo>
                    <a:pt x="382" y="1587"/>
                  </a:lnTo>
                  <a:close/>
                  <a:moveTo>
                    <a:pt x="396" y="1569"/>
                  </a:moveTo>
                  <a:lnTo>
                    <a:pt x="397" y="1569"/>
                  </a:lnTo>
                  <a:lnTo>
                    <a:pt x="398" y="1570"/>
                  </a:lnTo>
                  <a:lnTo>
                    <a:pt x="398" y="1571"/>
                  </a:lnTo>
                  <a:lnTo>
                    <a:pt x="398" y="1572"/>
                  </a:lnTo>
                  <a:lnTo>
                    <a:pt x="394" y="1573"/>
                  </a:lnTo>
                  <a:lnTo>
                    <a:pt x="393" y="1573"/>
                  </a:lnTo>
                  <a:lnTo>
                    <a:pt x="392" y="1574"/>
                  </a:lnTo>
                  <a:lnTo>
                    <a:pt x="392" y="1573"/>
                  </a:lnTo>
                  <a:lnTo>
                    <a:pt x="392" y="1572"/>
                  </a:lnTo>
                  <a:lnTo>
                    <a:pt x="393" y="1572"/>
                  </a:lnTo>
                  <a:lnTo>
                    <a:pt x="393" y="1571"/>
                  </a:lnTo>
                  <a:lnTo>
                    <a:pt x="393" y="1570"/>
                  </a:lnTo>
                  <a:lnTo>
                    <a:pt x="394" y="1570"/>
                  </a:lnTo>
                  <a:lnTo>
                    <a:pt x="393" y="1570"/>
                  </a:lnTo>
                  <a:lnTo>
                    <a:pt x="394" y="1570"/>
                  </a:lnTo>
                  <a:lnTo>
                    <a:pt x="396" y="1569"/>
                  </a:lnTo>
                  <a:close/>
                  <a:moveTo>
                    <a:pt x="396" y="1564"/>
                  </a:moveTo>
                  <a:lnTo>
                    <a:pt x="397" y="1563"/>
                  </a:lnTo>
                  <a:lnTo>
                    <a:pt x="398" y="1563"/>
                  </a:lnTo>
                  <a:lnTo>
                    <a:pt x="398" y="1564"/>
                  </a:lnTo>
                  <a:lnTo>
                    <a:pt x="397" y="1565"/>
                  </a:lnTo>
                  <a:lnTo>
                    <a:pt x="397" y="1566"/>
                  </a:lnTo>
                  <a:lnTo>
                    <a:pt x="398" y="1566"/>
                  </a:lnTo>
                  <a:lnTo>
                    <a:pt x="397" y="1567"/>
                  </a:lnTo>
                  <a:lnTo>
                    <a:pt x="396" y="1566"/>
                  </a:lnTo>
                  <a:lnTo>
                    <a:pt x="395" y="1565"/>
                  </a:lnTo>
                  <a:lnTo>
                    <a:pt x="395" y="1564"/>
                  </a:lnTo>
                  <a:lnTo>
                    <a:pt x="395" y="1565"/>
                  </a:lnTo>
                  <a:lnTo>
                    <a:pt x="395" y="1564"/>
                  </a:lnTo>
                  <a:lnTo>
                    <a:pt x="395" y="1563"/>
                  </a:lnTo>
                  <a:lnTo>
                    <a:pt x="396" y="1564"/>
                  </a:lnTo>
                  <a:close/>
                  <a:moveTo>
                    <a:pt x="420" y="1550"/>
                  </a:moveTo>
                  <a:lnTo>
                    <a:pt x="421" y="1549"/>
                  </a:lnTo>
                  <a:lnTo>
                    <a:pt x="422" y="1549"/>
                  </a:lnTo>
                  <a:lnTo>
                    <a:pt x="423" y="1550"/>
                  </a:lnTo>
                  <a:lnTo>
                    <a:pt x="422" y="1552"/>
                  </a:lnTo>
                  <a:lnTo>
                    <a:pt x="422" y="1553"/>
                  </a:lnTo>
                  <a:lnTo>
                    <a:pt x="421" y="1553"/>
                  </a:lnTo>
                  <a:lnTo>
                    <a:pt x="420" y="1554"/>
                  </a:lnTo>
                  <a:lnTo>
                    <a:pt x="419" y="1553"/>
                  </a:lnTo>
                  <a:lnTo>
                    <a:pt x="418" y="1552"/>
                  </a:lnTo>
                  <a:lnTo>
                    <a:pt x="418" y="1550"/>
                  </a:lnTo>
                  <a:lnTo>
                    <a:pt x="419" y="1549"/>
                  </a:lnTo>
                  <a:lnTo>
                    <a:pt x="420" y="1550"/>
                  </a:lnTo>
                  <a:close/>
                  <a:moveTo>
                    <a:pt x="416" y="1552"/>
                  </a:moveTo>
                  <a:lnTo>
                    <a:pt x="416" y="1553"/>
                  </a:lnTo>
                  <a:lnTo>
                    <a:pt x="418" y="1554"/>
                  </a:lnTo>
                  <a:lnTo>
                    <a:pt x="418" y="1555"/>
                  </a:lnTo>
                  <a:lnTo>
                    <a:pt x="416" y="1555"/>
                  </a:lnTo>
                  <a:lnTo>
                    <a:pt x="415" y="1556"/>
                  </a:lnTo>
                  <a:lnTo>
                    <a:pt x="413" y="1558"/>
                  </a:lnTo>
                  <a:lnTo>
                    <a:pt x="412" y="1558"/>
                  </a:lnTo>
                  <a:lnTo>
                    <a:pt x="412" y="1557"/>
                  </a:lnTo>
                  <a:lnTo>
                    <a:pt x="410" y="1556"/>
                  </a:lnTo>
                  <a:lnTo>
                    <a:pt x="410" y="1555"/>
                  </a:lnTo>
                  <a:lnTo>
                    <a:pt x="410" y="1554"/>
                  </a:lnTo>
                  <a:lnTo>
                    <a:pt x="411" y="1554"/>
                  </a:lnTo>
                  <a:lnTo>
                    <a:pt x="411" y="1553"/>
                  </a:lnTo>
                  <a:lnTo>
                    <a:pt x="411" y="1552"/>
                  </a:lnTo>
                  <a:lnTo>
                    <a:pt x="410" y="1552"/>
                  </a:lnTo>
                  <a:lnTo>
                    <a:pt x="411" y="1552"/>
                  </a:lnTo>
                  <a:lnTo>
                    <a:pt x="412" y="1552"/>
                  </a:lnTo>
                  <a:lnTo>
                    <a:pt x="413" y="1552"/>
                  </a:lnTo>
                  <a:lnTo>
                    <a:pt x="413" y="1553"/>
                  </a:lnTo>
                  <a:lnTo>
                    <a:pt x="414" y="1554"/>
                  </a:lnTo>
                  <a:lnTo>
                    <a:pt x="414" y="1553"/>
                  </a:lnTo>
                  <a:lnTo>
                    <a:pt x="414" y="1552"/>
                  </a:lnTo>
                  <a:lnTo>
                    <a:pt x="415" y="1552"/>
                  </a:lnTo>
                  <a:lnTo>
                    <a:pt x="415" y="1550"/>
                  </a:lnTo>
                  <a:lnTo>
                    <a:pt x="414" y="1548"/>
                  </a:lnTo>
                  <a:lnTo>
                    <a:pt x="415" y="1548"/>
                  </a:lnTo>
                  <a:lnTo>
                    <a:pt x="416" y="1548"/>
                  </a:lnTo>
                  <a:lnTo>
                    <a:pt x="416" y="1549"/>
                  </a:lnTo>
                  <a:lnTo>
                    <a:pt x="416" y="1550"/>
                  </a:lnTo>
                  <a:lnTo>
                    <a:pt x="416" y="1552"/>
                  </a:lnTo>
                  <a:close/>
                  <a:moveTo>
                    <a:pt x="428" y="1541"/>
                  </a:moveTo>
                  <a:lnTo>
                    <a:pt x="429" y="1542"/>
                  </a:lnTo>
                  <a:lnTo>
                    <a:pt x="429" y="1544"/>
                  </a:lnTo>
                  <a:lnTo>
                    <a:pt x="429" y="1545"/>
                  </a:lnTo>
                  <a:lnTo>
                    <a:pt x="430" y="1546"/>
                  </a:lnTo>
                  <a:lnTo>
                    <a:pt x="425" y="1547"/>
                  </a:lnTo>
                  <a:lnTo>
                    <a:pt x="424" y="1547"/>
                  </a:lnTo>
                  <a:lnTo>
                    <a:pt x="423" y="1545"/>
                  </a:lnTo>
                  <a:lnTo>
                    <a:pt x="424" y="1544"/>
                  </a:lnTo>
                  <a:lnTo>
                    <a:pt x="427" y="1542"/>
                  </a:lnTo>
                  <a:lnTo>
                    <a:pt x="427" y="1541"/>
                  </a:lnTo>
                  <a:lnTo>
                    <a:pt x="428" y="1541"/>
                  </a:lnTo>
                  <a:close/>
                  <a:moveTo>
                    <a:pt x="437" y="1541"/>
                  </a:moveTo>
                  <a:lnTo>
                    <a:pt x="439" y="1542"/>
                  </a:lnTo>
                  <a:lnTo>
                    <a:pt x="439" y="1544"/>
                  </a:lnTo>
                  <a:lnTo>
                    <a:pt x="439" y="1545"/>
                  </a:lnTo>
                  <a:lnTo>
                    <a:pt x="436" y="1546"/>
                  </a:lnTo>
                  <a:lnTo>
                    <a:pt x="434" y="1546"/>
                  </a:lnTo>
                  <a:lnTo>
                    <a:pt x="433" y="1545"/>
                  </a:lnTo>
                  <a:lnTo>
                    <a:pt x="432" y="1544"/>
                  </a:lnTo>
                  <a:lnTo>
                    <a:pt x="431" y="1542"/>
                  </a:lnTo>
                  <a:lnTo>
                    <a:pt x="432" y="1541"/>
                  </a:lnTo>
                  <a:lnTo>
                    <a:pt x="432" y="1540"/>
                  </a:lnTo>
                  <a:lnTo>
                    <a:pt x="433" y="1540"/>
                  </a:lnTo>
                  <a:lnTo>
                    <a:pt x="434" y="1541"/>
                  </a:lnTo>
                  <a:lnTo>
                    <a:pt x="434" y="1542"/>
                  </a:lnTo>
                  <a:lnTo>
                    <a:pt x="436" y="1541"/>
                  </a:lnTo>
                  <a:lnTo>
                    <a:pt x="434" y="1541"/>
                  </a:lnTo>
                  <a:lnTo>
                    <a:pt x="434" y="1540"/>
                  </a:lnTo>
                  <a:lnTo>
                    <a:pt x="436" y="1539"/>
                  </a:lnTo>
                  <a:lnTo>
                    <a:pt x="437" y="1540"/>
                  </a:lnTo>
                  <a:lnTo>
                    <a:pt x="437" y="1541"/>
                  </a:lnTo>
                  <a:close/>
                  <a:moveTo>
                    <a:pt x="423" y="1536"/>
                  </a:moveTo>
                  <a:lnTo>
                    <a:pt x="425" y="1536"/>
                  </a:lnTo>
                  <a:lnTo>
                    <a:pt x="424" y="1536"/>
                  </a:lnTo>
                  <a:lnTo>
                    <a:pt x="420" y="1534"/>
                  </a:lnTo>
                  <a:lnTo>
                    <a:pt x="420" y="1533"/>
                  </a:lnTo>
                  <a:lnTo>
                    <a:pt x="420" y="1532"/>
                  </a:lnTo>
                  <a:lnTo>
                    <a:pt x="420" y="1531"/>
                  </a:lnTo>
                  <a:lnTo>
                    <a:pt x="421" y="1531"/>
                  </a:lnTo>
                  <a:lnTo>
                    <a:pt x="422" y="1531"/>
                  </a:lnTo>
                  <a:lnTo>
                    <a:pt x="423" y="1531"/>
                  </a:lnTo>
                  <a:lnTo>
                    <a:pt x="424" y="1529"/>
                  </a:lnTo>
                  <a:lnTo>
                    <a:pt x="425" y="1529"/>
                  </a:lnTo>
                  <a:lnTo>
                    <a:pt x="427" y="1529"/>
                  </a:lnTo>
                  <a:lnTo>
                    <a:pt x="428" y="1529"/>
                  </a:lnTo>
                  <a:lnTo>
                    <a:pt x="428" y="1531"/>
                  </a:lnTo>
                  <a:lnTo>
                    <a:pt x="429" y="1532"/>
                  </a:lnTo>
                  <a:lnTo>
                    <a:pt x="430" y="1533"/>
                  </a:lnTo>
                  <a:lnTo>
                    <a:pt x="429" y="1536"/>
                  </a:lnTo>
                  <a:lnTo>
                    <a:pt x="428" y="1536"/>
                  </a:lnTo>
                  <a:lnTo>
                    <a:pt x="428" y="1537"/>
                  </a:lnTo>
                  <a:lnTo>
                    <a:pt x="427" y="1537"/>
                  </a:lnTo>
                  <a:lnTo>
                    <a:pt x="425" y="1537"/>
                  </a:lnTo>
                  <a:lnTo>
                    <a:pt x="424" y="1538"/>
                  </a:lnTo>
                  <a:lnTo>
                    <a:pt x="424" y="1537"/>
                  </a:lnTo>
                  <a:lnTo>
                    <a:pt x="423" y="1537"/>
                  </a:lnTo>
                  <a:lnTo>
                    <a:pt x="423" y="1536"/>
                  </a:lnTo>
                  <a:close/>
                  <a:moveTo>
                    <a:pt x="454" y="1523"/>
                  </a:moveTo>
                  <a:lnTo>
                    <a:pt x="454" y="1524"/>
                  </a:lnTo>
                  <a:lnTo>
                    <a:pt x="453" y="1525"/>
                  </a:lnTo>
                  <a:lnTo>
                    <a:pt x="446" y="1528"/>
                  </a:lnTo>
                  <a:lnTo>
                    <a:pt x="442" y="1528"/>
                  </a:lnTo>
                  <a:lnTo>
                    <a:pt x="441" y="1529"/>
                  </a:lnTo>
                  <a:lnTo>
                    <a:pt x="439" y="1530"/>
                  </a:lnTo>
                  <a:lnTo>
                    <a:pt x="438" y="1531"/>
                  </a:lnTo>
                  <a:lnTo>
                    <a:pt x="437" y="1531"/>
                  </a:lnTo>
                  <a:lnTo>
                    <a:pt x="436" y="1531"/>
                  </a:lnTo>
                  <a:lnTo>
                    <a:pt x="434" y="1531"/>
                  </a:lnTo>
                  <a:lnTo>
                    <a:pt x="433" y="1530"/>
                  </a:lnTo>
                  <a:lnTo>
                    <a:pt x="432" y="1530"/>
                  </a:lnTo>
                  <a:lnTo>
                    <a:pt x="432" y="1529"/>
                  </a:lnTo>
                  <a:lnTo>
                    <a:pt x="432" y="1528"/>
                  </a:lnTo>
                  <a:lnTo>
                    <a:pt x="433" y="1527"/>
                  </a:lnTo>
                  <a:lnTo>
                    <a:pt x="436" y="1524"/>
                  </a:lnTo>
                  <a:lnTo>
                    <a:pt x="440" y="1523"/>
                  </a:lnTo>
                  <a:lnTo>
                    <a:pt x="442" y="1524"/>
                  </a:lnTo>
                  <a:lnTo>
                    <a:pt x="442" y="1523"/>
                  </a:lnTo>
                  <a:lnTo>
                    <a:pt x="439" y="1522"/>
                  </a:lnTo>
                  <a:lnTo>
                    <a:pt x="439" y="1521"/>
                  </a:lnTo>
                  <a:lnTo>
                    <a:pt x="440" y="1521"/>
                  </a:lnTo>
                  <a:lnTo>
                    <a:pt x="445" y="1520"/>
                  </a:lnTo>
                  <a:lnTo>
                    <a:pt x="446" y="1520"/>
                  </a:lnTo>
                  <a:lnTo>
                    <a:pt x="446" y="1521"/>
                  </a:lnTo>
                  <a:lnTo>
                    <a:pt x="446" y="1520"/>
                  </a:lnTo>
                  <a:lnTo>
                    <a:pt x="447" y="1519"/>
                  </a:lnTo>
                  <a:lnTo>
                    <a:pt x="448" y="1519"/>
                  </a:lnTo>
                  <a:lnTo>
                    <a:pt x="449" y="1519"/>
                  </a:lnTo>
                  <a:lnTo>
                    <a:pt x="449" y="1520"/>
                  </a:lnTo>
                  <a:lnTo>
                    <a:pt x="449" y="1521"/>
                  </a:lnTo>
                  <a:lnTo>
                    <a:pt x="449" y="1522"/>
                  </a:lnTo>
                  <a:lnTo>
                    <a:pt x="450" y="1522"/>
                  </a:lnTo>
                  <a:lnTo>
                    <a:pt x="451" y="1521"/>
                  </a:lnTo>
                  <a:lnTo>
                    <a:pt x="453" y="1523"/>
                  </a:lnTo>
                  <a:lnTo>
                    <a:pt x="454" y="1523"/>
                  </a:lnTo>
                  <a:close/>
                  <a:moveTo>
                    <a:pt x="433" y="1517"/>
                  </a:moveTo>
                  <a:lnTo>
                    <a:pt x="432" y="1517"/>
                  </a:lnTo>
                  <a:lnTo>
                    <a:pt x="433" y="1516"/>
                  </a:lnTo>
                  <a:lnTo>
                    <a:pt x="438" y="1515"/>
                  </a:lnTo>
                  <a:lnTo>
                    <a:pt x="444" y="1512"/>
                  </a:lnTo>
                  <a:lnTo>
                    <a:pt x="442" y="1512"/>
                  </a:lnTo>
                  <a:lnTo>
                    <a:pt x="441" y="1512"/>
                  </a:lnTo>
                  <a:lnTo>
                    <a:pt x="442" y="1512"/>
                  </a:lnTo>
                  <a:lnTo>
                    <a:pt x="444" y="1510"/>
                  </a:lnTo>
                  <a:lnTo>
                    <a:pt x="444" y="1511"/>
                  </a:lnTo>
                  <a:lnTo>
                    <a:pt x="445" y="1510"/>
                  </a:lnTo>
                  <a:lnTo>
                    <a:pt x="445" y="1511"/>
                  </a:lnTo>
                  <a:lnTo>
                    <a:pt x="445" y="1512"/>
                  </a:lnTo>
                  <a:lnTo>
                    <a:pt x="445" y="1513"/>
                  </a:lnTo>
                  <a:lnTo>
                    <a:pt x="446" y="1513"/>
                  </a:lnTo>
                  <a:lnTo>
                    <a:pt x="446" y="1514"/>
                  </a:lnTo>
                  <a:lnTo>
                    <a:pt x="446" y="1515"/>
                  </a:lnTo>
                  <a:lnTo>
                    <a:pt x="445" y="1516"/>
                  </a:lnTo>
                  <a:lnTo>
                    <a:pt x="444" y="1516"/>
                  </a:lnTo>
                  <a:lnTo>
                    <a:pt x="439" y="1517"/>
                  </a:lnTo>
                  <a:lnTo>
                    <a:pt x="437" y="1519"/>
                  </a:lnTo>
                  <a:lnTo>
                    <a:pt x="437" y="1517"/>
                  </a:lnTo>
                  <a:lnTo>
                    <a:pt x="438" y="1516"/>
                  </a:lnTo>
                  <a:lnTo>
                    <a:pt x="437" y="1517"/>
                  </a:lnTo>
                  <a:lnTo>
                    <a:pt x="436" y="1517"/>
                  </a:lnTo>
                  <a:lnTo>
                    <a:pt x="433" y="1517"/>
                  </a:lnTo>
                  <a:close/>
                  <a:moveTo>
                    <a:pt x="507" y="1467"/>
                  </a:moveTo>
                  <a:lnTo>
                    <a:pt x="507" y="1469"/>
                  </a:lnTo>
                  <a:lnTo>
                    <a:pt x="510" y="1469"/>
                  </a:lnTo>
                  <a:lnTo>
                    <a:pt x="510" y="1470"/>
                  </a:lnTo>
                  <a:lnTo>
                    <a:pt x="510" y="1471"/>
                  </a:lnTo>
                  <a:lnTo>
                    <a:pt x="509" y="1472"/>
                  </a:lnTo>
                  <a:lnTo>
                    <a:pt x="507" y="1471"/>
                  </a:lnTo>
                  <a:lnTo>
                    <a:pt x="507" y="1470"/>
                  </a:lnTo>
                  <a:lnTo>
                    <a:pt x="506" y="1470"/>
                  </a:lnTo>
                  <a:lnTo>
                    <a:pt x="503" y="1470"/>
                  </a:lnTo>
                  <a:lnTo>
                    <a:pt x="502" y="1467"/>
                  </a:lnTo>
                  <a:lnTo>
                    <a:pt x="502" y="1466"/>
                  </a:lnTo>
                  <a:lnTo>
                    <a:pt x="503" y="1466"/>
                  </a:lnTo>
                  <a:lnTo>
                    <a:pt x="505" y="1466"/>
                  </a:lnTo>
                  <a:lnTo>
                    <a:pt x="505" y="1465"/>
                  </a:lnTo>
                  <a:lnTo>
                    <a:pt x="501" y="1465"/>
                  </a:lnTo>
                  <a:lnTo>
                    <a:pt x="500" y="1465"/>
                  </a:lnTo>
                  <a:lnTo>
                    <a:pt x="500" y="1464"/>
                  </a:lnTo>
                  <a:lnTo>
                    <a:pt x="500" y="1463"/>
                  </a:lnTo>
                  <a:lnTo>
                    <a:pt x="501" y="1462"/>
                  </a:lnTo>
                  <a:lnTo>
                    <a:pt x="502" y="1462"/>
                  </a:lnTo>
                  <a:lnTo>
                    <a:pt x="502" y="1463"/>
                  </a:lnTo>
                  <a:lnTo>
                    <a:pt x="505" y="1464"/>
                  </a:lnTo>
                  <a:lnTo>
                    <a:pt x="506" y="1465"/>
                  </a:lnTo>
                  <a:lnTo>
                    <a:pt x="507" y="1467"/>
                  </a:lnTo>
                  <a:close/>
                  <a:moveTo>
                    <a:pt x="501" y="1447"/>
                  </a:moveTo>
                  <a:lnTo>
                    <a:pt x="499" y="1447"/>
                  </a:lnTo>
                  <a:lnTo>
                    <a:pt x="498" y="1448"/>
                  </a:lnTo>
                  <a:lnTo>
                    <a:pt x="497" y="1449"/>
                  </a:lnTo>
                  <a:lnTo>
                    <a:pt x="497" y="1450"/>
                  </a:lnTo>
                  <a:lnTo>
                    <a:pt x="496" y="1450"/>
                  </a:lnTo>
                  <a:lnTo>
                    <a:pt x="496" y="1449"/>
                  </a:lnTo>
                  <a:lnTo>
                    <a:pt x="501" y="1445"/>
                  </a:lnTo>
                  <a:lnTo>
                    <a:pt x="502" y="1444"/>
                  </a:lnTo>
                  <a:lnTo>
                    <a:pt x="502" y="1445"/>
                  </a:lnTo>
                  <a:lnTo>
                    <a:pt x="503" y="1445"/>
                  </a:lnTo>
                  <a:lnTo>
                    <a:pt x="503" y="1446"/>
                  </a:lnTo>
                  <a:lnTo>
                    <a:pt x="505" y="1446"/>
                  </a:lnTo>
                  <a:lnTo>
                    <a:pt x="505" y="1447"/>
                  </a:lnTo>
                  <a:lnTo>
                    <a:pt x="506" y="1447"/>
                  </a:lnTo>
                  <a:lnTo>
                    <a:pt x="506" y="1448"/>
                  </a:lnTo>
                  <a:lnTo>
                    <a:pt x="505" y="1449"/>
                  </a:lnTo>
                  <a:lnTo>
                    <a:pt x="503" y="1450"/>
                  </a:lnTo>
                  <a:lnTo>
                    <a:pt x="502" y="1450"/>
                  </a:lnTo>
                  <a:lnTo>
                    <a:pt x="501" y="1450"/>
                  </a:lnTo>
                  <a:lnTo>
                    <a:pt x="501" y="1449"/>
                  </a:lnTo>
                  <a:lnTo>
                    <a:pt x="501" y="1450"/>
                  </a:lnTo>
                  <a:lnTo>
                    <a:pt x="500" y="1450"/>
                  </a:lnTo>
                  <a:lnTo>
                    <a:pt x="500" y="1449"/>
                  </a:lnTo>
                  <a:lnTo>
                    <a:pt x="501" y="1449"/>
                  </a:lnTo>
                  <a:lnTo>
                    <a:pt x="501" y="1448"/>
                  </a:lnTo>
                  <a:lnTo>
                    <a:pt x="501" y="1447"/>
                  </a:lnTo>
                  <a:close/>
                  <a:moveTo>
                    <a:pt x="496" y="1448"/>
                  </a:moveTo>
                  <a:lnTo>
                    <a:pt x="494" y="1449"/>
                  </a:lnTo>
                  <a:lnTo>
                    <a:pt x="493" y="1450"/>
                  </a:lnTo>
                  <a:lnTo>
                    <a:pt x="493" y="1449"/>
                  </a:lnTo>
                  <a:lnTo>
                    <a:pt x="492" y="1449"/>
                  </a:lnTo>
                  <a:lnTo>
                    <a:pt x="493" y="1448"/>
                  </a:lnTo>
                  <a:lnTo>
                    <a:pt x="493" y="1447"/>
                  </a:lnTo>
                  <a:lnTo>
                    <a:pt x="493" y="1446"/>
                  </a:lnTo>
                  <a:lnTo>
                    <a:pt x="494" y="1446"/>
                  </a:lnTo>
                  <a:lnTo>
                    <a:pt x="496" y="1446"/>
                  </a:lnTo>
                  <a:lnTo>
                    <a:pt x="497" y="1446"/>
                  </a:lnTo>
                  <a:lnTo>
                    <a:pt x="498" y="1445"/>
                  </a:lnTo>
                  <a:lnTo>
                    <a:pt x="499" y="1444"/>
                  </a:lnTo>
                  <a:lnTo>
                    <a:pt x="500" y="1442"/>
                  </a:lnTo>
                  <a:lnTo>
                    <a:pt x="501" y="1441"/>
                  </a:lnTo>
                  <a:lnTo>
                    <a:pt x="501" y="1442"/>
                  </a:lnTo>
                  <a:lnTo>
                    <a:pt x="502" y="1442"/>
                  </a:lnTo>
                  <a:lnTo>
                    <a:pt x="502" y="1444"/>
                  </a:lnTo>
                  <a:lnTo>
                    <a:pt x="499" y="1446"/>
                  </a:lnTo>
                  <a:lnTo>
                    <a:pt x="497" y="1447"/>
                  </a:lnTo>
                  <a:lnTo>
                    <a:pt x="496" y="1448"/>
                  </a:lnTo>
                  <a:close/>
                  <a:moveTo>
                    <a:pt x="530" y="1435"/>
                  </a:moveTo>
                  <a:lnTo>
                    <a:pt x="531" y="1435"/>
                  </a:lnTo>
                  <a:lnTo>
                    <a:pt x="532" y="1435"/>
                  </a:lnTo>
                  <a:lnTo>
                    <a:pt x="532" y="1436"/>
                  </a:lnTo>
                  <a:lnTo>
                    <a:pt x="531" y="1437"/>
                  </a:lnTo>
                  <a:lnTo>
                    <a:pt x="530" y="1437"/>
                  </a:lnTo>
                  <a:lnTo>
                    <a:pt x="528" y="1438"/>
                  </a:lnTo>
                  <a:lnTo>
                    <a:pt x="527" y="1438"/>
                  </a:lnTo>
                  <a:lnTo>
                    <a:pt x="526" y="1438"/>
                  </a:lnTo>
                  <a:lnTo>
                    <a:pt x="526" y="1437"/>
                  </a:lnTo>
                  <a:lnTo>
                    <a:pt x="525" y="1437"/>
                  </a:lnTo>
                  <a:lnTo>
                    <a:pt x="524" y="1437"/>
                  </a:lnTo>
                  <a:lnTo>
                    <a:pt x="524" y="1436"/>
                  </a:lnTo>
                  <a:lnTo>
                    <a:pt x="525" y="1437"/>
                  </a:lnTo>
                  <a:lnTo>
                    <a:pt x="525" y="1436"/>
                  </a:lnTo>
                  <a:lnTo>
                    <a:pt x="525" y="1435"/>
                  </a:lnTo>
                  <a:lnTo>
                    <a:pt x="526" y="1435"/>
                  </a:lnTo>
                  <a:lnTo>
                    <a:pt x="527" y="1433"/>
                  </a:lnTo>
                  <a:lnTo>
                    <a:pt x="526" y="1433"/>
                  </a:lnTo>
                  <a:lnTo>
                    <a:pt x="526" y="1432"/>
                  </a:lnTo>
                  <a:lnTo>
                    <a:pt x="526" y="1431"/>
                  </a:lnTo>
                  <a:lnTo>
                    <a:pt x="527" y="1430"/>
                  </a:lnTo>
                  <a:lnTo>
                    <a:pt x="527" y="1429"/>
                  </a:lnTo>
                  <a:lnTo>
                    <a:pt x="528" y="1429"/>
                  </a:lnTo>
                  <a:lnTo>
                    <a:pt x="530" y="1429"/>
                  </a:lnTo>
                  <a:lnTo>
                    <a:pt x="531" y="1431"/>
                  </a:lnTo>
                  <a:lnTo>
                    <a:pt x="531" y="1432"/>
                  </a:lnTo>
                  <a:lnTo>
                    <a:pt x="530" y="1435"/>
                  </a:lnTo>
                  <a:close/>
                  <a:moveTo>
                    <a:pt x="535" y="1416"/>
                  </a:moveTo>
                  <a:lnTo>
                    <a:pt x="536" y="1418"/>
                  </a:lnTo>
                  <a:lnTo>
                    <a:pt x="536" y="1419"/>
                  </a:lnTo>
                  <a:lnTo>
                    <a:pt x="535" y="1419"/>
                  </a:lnTo>
                  <a:lnTo>
                    <a:pt x="535" y="1420"/>
                  </a:lnTo>
                  <a:lnTo>
                    <a:pt x="534" y="1420"/>
                  </a:lnTo>
                  <a:lnTo>
                    <a:pt x="534" y="1421"/>
                  </a:lnTo>
                  <a:lnTo>
                    <a:pt x="533" y="1421"/>
                  </a:lnTo>
                  <a:lnTo>
                    <a:pt x="533" y="1422"/>
                  </a:lnTo>
                  <a:lnTo>
                    <a:pt x="530" y="1422"/>
                  </a:lnTo>
                  <a:lnTo>
                    <a:pt x="530" y="1423"/>
                  </a:lnTo>
                  <a:lnTo>
                    <a:pt x="530" y="1424"/>
                  </a:lnTo>
                  <a:lnTo>
                    <a:pt x="531" y="1424"/>
                  </a:lnTo>
                  <a:lnTo>
                    <a:pt x="530" y="1425"/>
                  </a:lnTo>
                  <a:lnTo>
                    <a:pt x="528" y="1427"/>
                  </a:lnTo>
                  <a:lnTo>
                    <a:pt x="526" y="1429"/>
                  </a:lnTo>
                  <a:lnTo>
                    <a:pt x="525" y="1429"/>
                  </a:lnTo>
                  <a:lnTo>
                    <a:pt x="526" y="1428"/>
                  </a:lnTo>
                  <a:lnTo>
                    <a:pt x="526" y="1427"/>
                  </a:lnTo>
                  <a:lnTo>
                    <a:pt x="527" y="1423"/>
                  </a:lnTo>
                  <a:lnTo>
                    <a:pt x="526" y="1423"/>
                  </a:lnTo>
                  <a:lnTo>
                    <a:pt x="526" y="1422"/>
                  </a:lnTo>
                  <a:lnTo>
                    <a:pt x="527" y="1421"/>
                  </a:lnTo>
                  <a:lnTo>
                    <a:pt x="527" y="1420"/>
                  </a:lnTo>
                  <a:lnTo>
                    <a:pt x="528" y="1420"/>
                  </a:lnTo>
                  <a:lnTo>
                    <a:pt x="528" y="1421"/>
                  </a:lnTo>
                  <a:lnTo>
                    <a:pt x="528" y="1420"/>
                  </a:lnTo>
                  <a:lnTo>
                    <a:pt x="530" y="1420"/>
                  </a:lnTo>
                  <a:lnTo>
                    <a:pt x="530" y="1419"/>
                  </a:lnTo>
                  <a:lnTo>
                    <a:pt x="528" y="1419"/>
                  </a:lnTo>
                  <a:lnTo>
                    <a:pt x="528" y="1418"/>
                  </a:lnTo>
                  <a:lnTo>
                    <a:pt x="530" y="1416"/>
                  </a:lnTo>
                  <a:lnTo>
                    <a:pt x="531" y="1414"/>
                  </a:lnTo>
                  <a:lnTo>
                    <a:pt x="532" y="1414"/>
                  </a:lnTo>
                  <a:lnTo>
                    <a:pt x="532" y="1413"/>
                  </a:lnTo>
                  <a:lnTo>
                    <a:pt x="532" y="1412"/>
                  </a:lnTo>
                  <a:lnTo>
                    <a:pt x="531" y="1413"/>
                  </a:lnTo>
                  <a:lnTo>
                    <a:pt x="530" y="1413"/>
                  </a:lnTo>
                  <a:lnTo>
                    <a:pt x="530" y="1412"/>
                  </a:lnTo>
                  <a:lnTo>
                    <a:pt x="530" y="1411"/>
                  </a:lnTo>
                  <a:lnTo>
                    <a:pt x="531" y="1410"/>
                  </a:lnTo>
                  <a:lnTo>
                    <a:pt x="530" y="1410"/>
                  </a:lnTo>
                  <a:lnTo>
                    <a:pt x="530" y="1408"/>
                  </a:lnTo>
                  <a:lnTo>
                    <a:pt x="531" y="1408"/>
                  </a:lnTo>
                  <a:lnTo>
                    <a:pt x="531" y="1407"/>
                  </a:lnTo>
                  <a:lnTo>
                    <a:pt x="531" y="1406"/>
                  </a:lnTo>
                  <a:lnTo>
                    <a:pt x="532" y="1407"/>
                  </a:lnTo>
                  <a:lnTo>
                    <a:pt x="532" y="1410"/>
                  </a:lnTo>
                  <a:lnTo>
                    <a:pt x="533" y="1410"/>
                  </a:lnTo>
                  <a:lnTo>
                    <a:pt x="534" y="1411"/>
                  </a:lnTo>
                  <a:lnTo>
                    <a:pt x="535" y="1414"/>
                  </a:lnTo>
                  <a:lnTo>
                    <a:pt x="535" y="1415"/>
                  </a:lnTo>
                  <a:lnTo>
                    <a:pt x="535" y="1416"/>
                  </a:lnTo>
                  <a:close/>
                  <a:moveTo>
                    <a:pt x="524" y="1400"/>
                  </a:moveTo>
                  <a:lnTo>
                    <a:pt x="524" y="1402"/>
                  </a:lnTo>
                  <a:lnTo>
                    <a:pt x="523" y="1402"/>
                  </a:lnTo>
                  <a:lnTo>
                    <a:pt x="524" y="1403"/>
                  </a:lnTo>
                  <a:lnTo>
                    <a:pt x="524" y="1404"/>
                  </a:lnTo>
                  <a:lnTo>
                    <a:pt x="523" y="1404"/>
                  </a:lnTo>
                  <a:lnTo>
                    <a:pt x="523" y="1406"/>
                  </a:lnTo>
                  <a:lnTo>
                    <a:pt x="522" y="1406"/>
                  </a:lnTo>
                  <a:lnTo>
                    <a:pt x="522" y="1405"/>
                  </a:lnTo>
                  <a:lnTo>
                    <a:pt x="520" y="1406"/>
                  </a:lnTo>
                  <a:lnTo>
                    <a:pt x="520" y="1405"/>
                  </a:lnTo>
                  <a:lnTo>
                    <a:pt x="518" y="1405"/>
                  </a:lnTo>
                  <a:lnTo>
                    <a:pt x="518" y="1404"/>
                  </a:lnTo>
                  <a:lnTo>
                    <a:pt x="519" y="1402"/>
                  </a:lnTo>
                  <a:lnTo>
                    <a:pt x="519" y="1400"/>
                  </a:lnTo>
                  <a:lnTo>
                    <a:pt x="522" y="1399"/>
                  </a:lnTo>
                  <a:lnTo>
                    <a:pt x="523" y="1399"/>
                  </a:lnTo>
                  <a:lnTo>
                    <a:pt x="524" y="1399"/>
                  </a:lnTo>
                  <a:lnTo>
                    <a:pt x="524" y="1400"/>
                  </a:lnTo>
                  <a:close/>
                  <a:moveTo>
                    <a:pt x="542" y="1381"/>
                  </a:moveTo>
                  <a:lnTo>
                    <a:pt x="542" y="1380"/>
                  </a:lnTo>
                  <a:lnTo>
                    <a:pt x="544" y="1380"/>
                  </a:lnTo>
                  <a:lnTo>
                    <a:pt x="545" y="1380"/>
                  </a:lnTo>
                  <a:lnTo>
                    <a:pt x="546" y="1380"/>
                  </a:lnTo>
                  <a:lnTo>
                    <a:pt x="546" y="1381"/>
                  </a:lnTo>
                  <a:lnTo>
                    <a:pt x="545" y="1381"/>
                  </a:lnTo>
                  <a:lnTo>
                    <a:pt x="542" y="1382"/>
                  </a:lnTo>
                  <a:lnTo>
                    <a:pt x="541" y="1385"/>
                  </a:lnTo>
                  <a:lnTo>
                    <a:pt x="540" y="1385"/>
                  </a:lnTo>
                  <a:lnTo>
                    <a:pt x="536" y="1389"/>
                  </a:lnTo>
                  <a:lnTo>
                    <a:pt x="535" y="1389"/>
                  </a:lnTo>
                  <a:lnTo>
                    <a:pt x="535" y="1388"/>
                  </a:lnTo>
                  <a:lnTo>
                    <a:pt x="536" y="1388"/>
                  </a:lnTo>
                  <a:lnTo>
                    <a:pt x="533" y="1388"/>
                  </a:lnTo>
                  <a:lnTo>
                    <a:pt x="534" y="1387"/>
                  </a:lnTo>
                  <a:lnTo>
                    <a:pt x="535" y="1386"/>
                  </a:lnTo>
                  <a:lnTo>
                    <a:pt x="535" y="1385"/>
                  </a:lnTo>
                  <a:lnTo>
                    <a:pt x="535" y="1383"/>
                  </a:lnTo>
                  <a:lnTo>
                    <a:pt x="536" y="1382"/>
                  </a:lnTo>
                  <a:lnTo>
                    <a:pt x="539" y="1380"/>
                  </a:lnTo>
                  <a:lnTo>
                    <a:pt x="540" y="1380"/>
                  </a:lnTo>
                  <a:lnTo>
                    <a:pt x="540" y="1382"/>
                  </a:lnTo>
                  <a:lnTo>
                    <a:pt x="540" y="1383"/>
                  </a:lnTo>
                  <a:lnTo>
                    <a:pt x="540" y="1382"/>
                  </a:lnTo>
                  <a:lnTo>
                    <a:pt x="541" y="1382"/>
                  </a:lnTo>
                  <a:lnTo>
                    <a:pt x="542" y="1381"/>
                  </a:lnTo>
                  <a:close/>
                  <a:moveTo>
                    <a:pt x="539" y="1377"/>
                  </a:moveTo>
                  <a:lnTo>
                    <a:pt x="537" y="1378"/>
                  </a:lnTo>
                  <a:lnTo>
                    <a:pt x="532" y="1380"/>
                  </a:lnTo>
                  <a:lnTo>
                    <a:pt x="533" y="1379"/>
                  </a:lnTo>
                  <a:lnTo>
                    <a:pt x="533" y="1378"/>
                  </a:lnTo>
                  <a:lnTo>
                    <a:pt x="534" y="1378"/>
                  </a:lnTo>
                  <a:lnTo>
                    <a:pt x="534" y="1377"/>
                  </a:lnTo>
                  <a:lnTo>
                    <a:pt x="535" y="1375"/>
                  </a:lnTo>
                  <a:lnTo>
                    <a:pt x="534" y="1375"/>
                  </a:lnTo>
                  <a:lnTo>
                    <a:pt x="533" y="1377"/>
                  </a:lnTo>
                  <a:lnTo>
                    <a:pt x="533" y="1375"/>
                  </a:lnTo>
                  <a:lnTo>
                    <a:pt x="534" y="1375"/>
                  </a:lnTo>
                  <a:lnTo>
                    <a:pt x="535" y="1374"/>
                  </a:lnTo>
                  <a:lnTo>
                    <a:pt x="536" y="1374"/>
                  </a:lnTo>
                  <a:lnTo>
                    <a:pt x="536" y="1373"/>
                  </a:lnTo>
                  <a:lnTo>
                    <a:pt x="537" y="1373"/>
                  </a:lnTo>
                  <a:lnTo>
                    <a:pt x="539" y="1372"/>
                  </a:lnTo>
                  <a:lnTo>
                    <a:pt x="537" y="1371"/>
                  </a:lnTo>
                  <a:lnTo>
                    <a:pt x="536" y="1371"/>
                  </a:lnTo>
                  <a:lnTo>
                    <a:pt x="535" y="1371"/>
                  </a:lnTo>
                  <a:lnTo>
                    <a:pt x="537" y="1369"/>
                  </a:lnTo>
                  <a:lnTo>
                    <a:pt x="537" y="1368"/>
                  </a:lnTo>
                  <a:lnTo>
                    <a:pt x="539" y="1368"/>
                  </a:lnTo>
                  <a:lnTo>
                    <a:pt x="539" y="1369"/>
                  </a:lnTo>
                  <a:lnTo>
                    <a:pt x="539" y="1370"/>
                  </a:lnTo>
                  <a:lnTo>
                    <a:pt x="540" y="1371"/>
                  </a:lnTo>
                  <a:lnTo>
                    <a:pt x="540" y="1372"/>
                  </a:lnTo>
                  <a:lnTo>
                    <a:pt x="539" y="1372"/>
                  </a:lnTo>
                  <a:lnTo>
                    <a:pt x="537" y="1373"/>
                  </a:lnTo>
                  <a:lnTo>
                    <a:pt x="540" y="1373"/>
                  </a:lnTo>
                  <a:lnTo>
                    <a:pt x="540" y="1374"/>
                  </a:lnTo>
                  <a:lnTo>
                    <a:pt x="539" y="1374"/>
                  </a:lnTo>
                  <a:lnTo>
                    <a:pt x="540" y="1374"/>
                  </a:lnTo>
                  <a:lnTo>
                    <a:pt x="541" y="1375"/>
                  </a:lnTo>
                  <a:lnTo>
                    <a:pt x="540" y="1375"/>
                  </a:lnTo>
                  <a:lnTo>
                    <a:pt x="539" y="1375"/>
                  </a:lnTo>
                  <a:lnTo>
                    <a:pt x="539" y="1377"/>
                  </a:lnTo>
                  <a:close/>
                  <a:moveTo>
                    <a:pt x="580" y="1308"/>
                  </a:moveTo>
                  <a:lnTo>
                    <a:pt x="580" y="1310"/>
                  </a:lnTo>
                  <a:lnTo>
                    <a:pt x="579" y="1312"/>
                  </a:lnTo>
                  <a:lnTo>
                    <a:pt x="579" y="1313"/>
                  </a:lnTo>
                  <a:lnTo>
                    <a:pt x="578" y="1313"/>
                  </a:lnTo>
                  <a:lnTo>
                    <a:pt x="579" y="1315"/>
                  </a:lnTo>
                  <a:lnTo>
                    <a:pt x="579" y="1316"/>
                  </a:lnTo>
                  <a:lnTo>
                    <a:pt x="578" y="1318"/>
                  </a:lnTo>
                  <a:lnTo>
                    <a:pt x="579" y="1319"/>
                  </a:lnTo>
                  <a:lnTo>
                    <a:pt x="578" y="1319"/>
                  </a:lnTo>
                  <a:lnTo>
                    <a:pt x="577" y="1318"/>
                  </a:lnTo>
                  <a:lnTo>
                    <a:pt x="577" y="1316"/>
                  </a:lnTo>
                  <a:lnTo>
                    <a:pt x="576" y="1315"/>
                  </a:lnTo>
                  <a:lnTo>
                    <a:pt x="576" y="1314"/>
                  </a:lnTo>
                  <a:lnTo>
                    <a:pt x="574" y="1314"/>
                  </a:lnTo>
                  <a:lnTo>
                    <a:pt x="574" y="1313"/>
                  </a:lnTo>
                  <a:lnTo>
                    <a:pt x="575" y="1313"/>
                  </a:lnTo>
                  <a:lnTo>
                    <a:pt x="575" y="1311"/>
                  </a:lnTo>
                  <a:lnTo>
                    <a:pt x="576" y="1311"/>
                  </a:lnTo>
                  <a:lnTo>
                    <a:pt x="577" y="1312"/>
                  </a:lnTo>
                  <a:lnTo>
                    <a:pt x="578" y="1312"/>
                  </a:lnTo>
                  <a:lnTo>
                    <a:pt x="578" y="1311"/>
                  </a:lnTo>
                  <a:lnTo>
                    <a:pt x="579" y="1308"/>
                  </a:lnTo>
                  <a:lnTo>
                    <a:pt x="579" y="1307"/>
                  </a:lnTo>
                  <a:lnTo>
                    <a:pt x="580" y="1308"/>
                  </a:lnTo>
                  <a:close/>
                  <a:moveTo>
                    <a:pt x="550" y="1247"/>
                  </a:moveTo>
                  <a:lnTo>
                    <a:pt x="551" y="1247"/>
                  </a:lnTo>
                  <a:lnTo>
                    <a:pt x="553" y="1248"/>
                  </a:lnTo>
                  <a:lnTo>
                    <a:pt x="552" y="1248"/>
                  </a:lnTo>
                  <a:lnTo>
                    <a:pt x="552" y="1249"/>
                  </a:lnTo>
                  <a:lnTo>
                    <a:pt x="551" y="1251"/>
                  </a:lnTo>
                  <a:lnTo>
                    <a:pt x="552" y="1251"/>
                  </a:lnTo>
                  <a:lnTo>
                    <a:pt x="552" y="1252"/>
                  </a:lnTo>
                  <a:lnTo>
                    <a:pt x="551" y="1252"/>
                  </a:lnTo>
                  <a:lnTo>
                    <a:pt x="550" y="1252"/>
                  </a:lnTo>
                  <a:lnTo>
                    <a:pt x="550" y="1253"/>
                  </a:lnTo>
                  <a:lnTo>
                    <a:pt x="551" y="1253"/>
                  </a:lnTo>
                  <a:lnTo>
                    <a:pt x="551" y="1252"/>
                  </a:lnTo>
                  <a:lnTo>
                    <a:pt x="552" y="1252"/>
                  </a:lnTo>
                  <a:lnTo>
                    <a:pt x="552" y="1254"/>
                  </a:lnTo>
                  <a:lnTo>
                    <a:pt x="552" y="1255"/>
                  </a:lnTo>
                  <a:lnTo>
                    <a:pt x="552" y="1256"/>
                  </a:lnTo>
                  <a:lnTo>
                    <a:pt x="552" y="1257"/>
                  </a:lnTo>
                  <a:lnTo>
                    <a:pt x="551" y="1257"/>
                  </a:lnTo>
                  <a:lnTo>
                    <a:pt x="550" y="1257"/>
                  </a:lnTo>
                  <a:lnTo>
                    <a:pt x="549" y="1256"/>
                  </a:lnTo>
                  <a:lnTo>
                    <a:pt x="549" y="1257"/>
                  </a:lnTo>
                  <a:lnTo>
                    <a:pt x="548" y="1257"/>
                  </a:lnTo>
                  <a:lnTo>
                    <a:pt x="549" y="1259"/>
                  </a:lnTo>
                  <a:lnTo>
                    <a:pt x="550" y="1259"/>
                  </a:lnTo>
                  <a:lnTo>
                    <a:pt x="550" y="1260"/>
                  </a:lnTo>
                  <a:lnTo>
                    <a:pt x="550" y="1261"/>
                  </a:lnTo>
                  <a:lnTo>
                    <a:pt x="550" y="1262"/>
                  </a:lnTo>
                  <a:lnTo>
                    <a:pt x="549" y="1262"/>
                  </a:lnTo>
                  <a:lnTo>
                    <a:pt x="546" y="1263"/>
                  </a:lnTo>
                  <a:lnTo>
                    <a:pt x="546" y="1264"/>
                  </a:lnTo>
                  <a:lnTo>
                    <a:pt x="545" y="1265"/>
                  </a:lnTo>
                  <a:lnTo>
                    <a:pt x="545" y="1266"/>
                  </a:lnTo>
                  <a:lnTo>
                    <a:pt x="543" y="1266"/>
                  </a:lnTo>
                  <a:lnTo>
                    <a:pt x="544" y="1265"/>
                  </a:lnTo>
                  <a:lnTo>
                    <a:pt x="544" y="1264"/>
                  </a:lnTo>
                  <a:lnTo>
                    <a:pt x="545" y="1263"/>
                  </a:lnTo>
                  <a:lnTo>
                    <a:pt x="545" y="1262"/>
                  </a:lnTo>
                  <a:lnTo>
                    <a:pt x="545" y="1261"/>
                  </a:lnTo>
                  <a:lnTo>
                    <a:pt x="546" y="1260"/>
                  </a:lnTo>
                  <a:lnTo>
                    <a:pt x="546" y="1259"/>
                  </a:lnTo>
                  <a:lnTo>
                    <a:pt x="546" y="1257"/>
                  </a:lnTo>
                  <a:lnTo>
                    <a:pt x="546" y="1256"/>
                  </a:lnTo>
                  <a:lnTo>
                    <a:pt x="548" y="1256"/>
                  </a:lnTo>
                  <a:lnTo>
                    <a:pt x="548" y="1255"/>
                  </a:lnTo>
                  <a:lnTo>
                    <a:pt x="549" y="1252"/>
                  </a:lnTo>
                  <a:lnTo>
                    <a:pt x="549" y="1251"/>
                  </a:lnTo>
                  <a:lnTo>
                    <a:pt x="550" y="1249"/>
                  </a:lnTo>
                  <a:lnTo>
                    <a:pt x="551" y="1249"/>
                  </a:lnTo>
                  <a:lnTo>
                    <a:pt x="551" y="1248"/>
                  </a:lnTo>
                  <a:lnTo>
                    <a:pt x="550" y="1247"/>
                  </a:lnTo>
                  <a:close/>
                  <a:moveTo>
                    <a:pt x="556" y="1245"/>
                  </a:moveTo>
                  <a:lnTo>
                    <a:pt x="557" y="1244"/>
                  </a:lnTo>
                  <a:lnTo>
                    <a:pt x="559" y="1244"/>
                  </a:lnTo>
                  <a:lnTo>
                    <a:pt x="560" y="1245"/>
                  </a:lnTo>
                  <a:lnTo>
                    <a:pt x="559" y="1248"/>
                  </a:lnTo>
                  <a:lnTo>
                    <a:pt x="559" y="1249"/>
                  </a:lnTo>
                  <a:lnTo>
                    <a:pt x="558" y="1251"/>
                  </a:lnTo>
                  <a:lnTo>
                    <a:pt x="558" y="1253"/>
                  </a:lnTo>
                  <a:lnTo>
                    <a:pt x="557" y="1252"/>
                  </a:lnTo>
                  <a:lnTo>
                    <a:pt x="556" y="1254"/>
                  </a:lnTo>
                  <a:lnTo>
                    <a:pt x="554" y="1255"/>
                  </a:lnTo>
                  <a:lnTo>
                    <a:pt x="554" y="1254"/>
                  </a:lnTo>
                  <a:lnTo>
                    <a:pt x="554" y="1253"/>
                  </a:lnTo>
                  <a:lnTo>
                    <a:pt x="554" y="1252"/>
                  </a:lnTo>
                  <a:lnTo>
                    <a:pt x="553" y="1252"/>
                  </a:lnTo>
                  <a:lnTo>
                    <a:pt x="553" y="1253"/>
                  </a:lnTo>
                  <a:lnTo>
                    <a:pt x="553" y="1252"/>
                  </a:lnTo>
                  <a:lnTo>
                    <a:pt x="553" y="1251"/>
                  </a:lnTo>
                  <a:lnTo>
                    <a:pt x="553" y="1249"/>
                  </a:lnTo>
                  <a:lnTo>
                    <a:pt x="554" y="1247"/>
                  </a:lnTo>
                  <a:lnTo>
                    <a:pt x="556" y="1247"/>
                  </a:lnTo>
                  <a:lnTo>
                    <a:pt x="556" y="1248"/>
                  </a:lnTo>
                  <a:lnTo>
                    <a:pt x="557" y="1249"/>
                  </a:lnTo>
                  <a:lnTo>
                    <a:pt x="558" y="1248"/>
                  </a:lnTo>
                  <a:lnTo>
                    <a:pt x="557" y="1247"/>
                  </a:lnTo>
                  <a:lnTo>
                    <a:pt x="557" y="1246"/>
                  </a:lnTo>
                  <a:lnTo>
                    <a:pt x="556" y="1245"/>
                  </a:lnTo>
                  <a:close/>
                  <a:moveTo>
                    <a:pt x="599" y="1229"/>
                  </a:moveTo>
                  <a:lnTo>
                    <a:pt x="597" y="1230"/>
                  </a:lnTo>
                  <a:lnTo>
                    <a:pt x="597" y="1231"/>
                  </a:lnTo>
                  <a:lnTo>
                    <a:pt x="599" y="1231"/>
                  </a:lnTo>
                  <a:lnTo>
                    <a:pt x="597" y="1232"/>
                  </a:lnTo>
                  <a:lnTo>
                    <a:pt x="593" y="1237"/>
                  </a:lnTo>
                  <a:lnTo>
                    <a:pt x="592" y="1237"/>
                  </a:lnTo>
                  <a:lnTo>
                    <a:pt x="592" y="1236"/>
                  </a:lnTo>
                  <a:lnTo>
                    <a:pt x="592" y="1235"/>
                  </a:lnTo>
                  <a:lnTo>
                    <a:pt x="592" y="1234"/>
                  </a:lnTo>
                  <a:lnTo>
                    <a:pt x="593" y="1232"/>
                  </a:lnTo>
                  <a:lnTo>
                    <a:pt x="592" y="1232"/>
                  </a:lnTo>
                  <a:lnTo>
                    <a:pt x="592" y="1231"/>
                  </a:lnTo>
                  <a:lnTo>
                    <a:pt x="591" y="1234"/>
                  </a:lnTo>
                  <a:lnTo>
                    <a:pt x="591" y="1235"/>
                  </a:lnTo>
                  <a:lnTo>
                    <a:pt x="589" y="1236"/>
                  </a:lnTo>
                  <a:lnTo>
                    <a:pt x="589" y="1237"/>
                  </a:lnTo>
                  <a:lnTo>
                    <a:pt x="591" y="1237"/>
                  </a:lnTo>
                  <a:lnTo>
                    <a:pt x="589" y="1238"/>
                  </a:lnTo>
                  <a:lnTo>
                    <a:pt x="589" y="1239"/>
                  </a:lnTo>
                  <a:lnTo>
                    <a:pt x="588" y="1239"/>
                  </a:lnTo>
                  <a:lnTo>
                    <a:pt x="587" y="1239"/>
                  </a:lnTo>
                  <a:lnTo>
                    <a:pt x="587" y="1240"/>
                  </a:lnTo>
                  <a:lnTo>
                    <a:pt x="586" y="1240"/>
                  </a:lnTo>
                  <a:lnTo>
                    <a:pt x="584" y="1240"/>
                  </a:lnTo>
                  <a:lnTo>
                    <a:pt x="584" y="1241"/>
                  </a:lnTo>
                  <a:lnTo>
                    <a:pt x="583" y="1241"/>
                  </a:lnTo>
                  <a:lnTo>
                    <a:pt x="582" y="1241"/>
                  </a:lnTo>
                  <a:lnTo>
                    <a:pt x="582" y="1243"/>
                  </a:lnTo>
                  <a:lnTo>
                    <a:pt x="580" y="1243"/>
                  </a:lnTo>
                  <a:lnTo>
                    <a:pt x="579" y="1244"/>
                  </a:lnTo>
                  <a:lnTo>
                    <a:pt x="578" y="1244"/>
                  </a:lnTo>
                  <a:lnTo>
                    <a:pt x="579" y="1243"/>
                  </a:lnTo>
                  <a:lnTo>
                    <a:pt x="579" y="1241"/>
                  </a:lnTo>
                  <a:lnTo>
                    <a:pt x="579" y="1240"/>
                  </a:lnTo>
                  <a:lnTo>
                    <a:pt x="578" y="1240"/>
                  </a:lnTo>
                  <a:lnTo>
                    <a:pt x="579" y="1239"/>
                  </a:lnTo>
                  <a:lnTo>
                    <a:pt x="582" y="1238"/>
                  </a:lnTo>
                  <a:lnTo>
                    <a:pt x="583" y="1238"/>
                  </a:lnTo>
                  <a:lnTo>
                    <a:pt x="582" y="1238"/>
                  </a:lnTo>
                  <a:lnTo>
                    <a:pt x="580" y="1238"/>
                  </a:lnTo>
                  <a:lnTo>
                    <a:pt x="580" y="1237"/>
                  </a:lnTo>
                  <a:lnTo>
                    <a:pt x="580" y="1236"/>
                  </a:lnTo>
                  <a:lnTo>
                    <a:pt x="582" y="1236"/>
                  </a:lnTo>
                  <a:lnTo>
                    <a:pt x="582" y="1235"/>
                  </a:lnTo>
                  <a:lnTo>
                    <a:pt x="582" y="1234"/>
                  </a:lnTo>
                  <a:lnTo>
                    <a:pt x="582" y="1232"/>
                  </a:lnTo>
                  <a:lnTo>
                    <a:pt x="583" y="1232"/>
                  </a:lnTo>
                  <a:lnTo>
                    <a:pt x="584" y="1235"/>
                  </a:lnTo>
                  <a:lnTo>
                    <a:pt x="584" y="1234"/>
                  </a:lnTo>
                  <a:lnTo>
                    <a:pt x="585" y="1234"/>
                  </a:lnTo>
                  <a:lnTo>
                    <a:pt x="585" y="1232"/>
                  </a:lnTo>
                  <a:lnTo>
                    <a:pt x="585" y="1234"/>
                  </a:lnTo>
                  <a:lnTo>
                    <a:pt x="586" y="1234"/>
                  </a:lnTo>
                  <a:lnTo>
                    <a:pt x="586" y="1232"/>
                  </a:lnTo>
                  <a:lnTo>
                    <a:pt x="586" y="1231"/>
                  </a:lnTo>
                  <a:lnTo>
                    <a:pt x="585" y="1231"/>
                  </a:lnTo>
                  <a:lnTo>
                    <a:pt x="585" y="1230"/>
                  </a:lnTo>
                  <a:lnTo>
                    <a:pt x="584" y="1229"/>
                  </a:lnTo>
                  <a:lnTo>
                    <a:pt x="583" y="1229"/>
                  </a:lnTo>
                  <a:lnTo>
                    <a:pt x="586" y="1228"/>
                  </a:lnTo>
                  <a:lnTo>
                    <a:pt x="587" y="1229"/>
                  </a:lnTo>
                  <a:lnTo>
                    <a:pt x="588" y="1229"/>
                  </a:lnTo>
                  <a:lnTo>
                    <a:pt x="588" y="1228"/>
                  </a:lnTo>
                  <a:lnTo>
                    <a:pt x="587" y="1228"/>
                  </a:lnTo>
                  <a:lnTo>
                    <a:pt x="587" y="1227"/>
                  </a:lnTo>
                  <a:lnTo>
                    <a:pt x="589" y="1226"/>
                  </a:lnTo>
                  <a:lnTo>
                    <a:pt x="591" y="1226"/>
                  </a:lnTo>
                  <a:lnTo>
                    <a:pt x="591" y="1227"/>
                  </a:lnTo>
                  <a:lnTo>
                    <a:pt x="591" y="1228"/>
                  </a:lnTo>
                  <a:lnTo>
                    <a:pt x="592" y="1229"/>
                  </a:lnTo>
                  <a:lnTo>
                    <a:pt x="592" y="1228"/>
                  </a:lnTo>
                  <a:lnTo>
                    <a:pt x="592" y="1226"/>
                  </a:lnTo>
                  <a:lnTo>
                    <a:pt x="592" y="1224"/>
                  </a:lnTo>
                  <a:lnTo>
                    <a:pt x="593" y="1224"/>
                  </a:lnTo>
                  <a:lnTo>
                    <a:pt x="594" y="1226"/>
                  </a:lnTo>
                  <a:lnTo>
                    <a:pt x="594" y="1227"/>
                  </a:lnTo>
                  <a:lnTo>
                    <a:pt x="594" y="1228"/>
                  </a:lnTo>
                  <a:lnTo>
                    <a:pt x="593" y="1230"/>
                  </a:lnTo>
                  <a:lnTo>
                    <a:pt x="594" y="1229"/>
                  </a:lnTo>
                  <a:lnTo>
                    <a:pt x="595" y="1229"/>
                  </a:lnTo>
                  <a:lnTo>
                    <a:pt x="595" y="1228"/>
                  </a:lnTo>
                  <a:lnTo>
                    <a:pt x="595" y="1226"/>
                  </a:lnTo>
                  <a:lnTo>
                    <a:pt x="596" y="1224"/>
                  </a:lnTo>
                  <a:lnTo>
                    <a:pt x="599" y="1226"/>
                  </a:lnTo>
                  <a:lnTo>
                    <a:pt x="600" y="1223"/>
                  </a:lnTo>
                  <a:lnTo>
                    <a:pt x="601" y="1223"/>
                  </a:lnTo>
                  <a:lnTo>
                    <a:pt x="603" y="1223"/>
                  </a:lnTo>
                  <a:lnTo>
                    <a:pt x="602" y="1224"/>
                  </a:lnTo>
                  <a:lnTo>
                    <a:pt x="600" y="1229"/>
                  </a:lnTo>
                  <a:lnTo>
                    <a:pt x="599" y="1230"/>
                  </a:lnTo>
                  <a:lnTo>
                    <a:pt x="599" y="1229"/>
                  </a:lnTo>
                  <a:close/>
                  <a:moveTo>
                    <a:pt x="634" y="1221"/>
                  </a:moveTo>
                  <a:lnTo>
                    <a:pt x="635" y="1222"/>
                  </a:lnTo>
                  <a:lnTo>
                    <a:pt x="635" y="1223"/>
                  </a:lnTo>
                  <a:lnTo>
                    <a:pt x="634" y="1223"/>
                  </a:lnTo>
                  <a:lnTo>
                    <a:pt x="632" y="1223"/>
                  </a:lnTo>
                  <a:lnTo>
                    <a:pt x="632" y="1224"/>
                  </a:lnTo>
                  <a:lnTo>
                    <a:pt x="634" y="1226"/>
                  </a:lnTo>
                  <a:lnTo>
                    <a:pt x="629" y="1227"/>
                  </a:lnTo>
                  <a:lnTo>
                    <a:pt x="628" y="1227"/>
                  </a:lnTo>
                  <a:lnTo>
                    <a:pt x="627" y="1228"/>
                  </a:lnTo>
                  <a:lnTo>
                    <a:pt x="627" y="1229"/>
                  </a:lnTo>
                  <a:lnTo>
                    <a:pt x="626" y="1228"/>
                  </a:lnTo>
                  <a:lnTo>
                    <a:pt x="626" y="1227"/>
                  </a:lnTo>
                  <a:lnTo>
                    <a:pt x="628" y="1226"/>
                  </a:lnTo>
                  <a:lnTo>
                    <a:pt x="627" y="1226"/>
                  </a:lnTo>
                  <a:lnTo>
                    <a:pt x="626" y="1224"/>
                  </a:lnTo>
                  <a:lnTo>
                    <a:pt x="627" y="1222"/>
                  </a:lnTo>
                  <a:lnTo>
                    <a:pt x="628" y="1220"/>
                  </a:lnTo>
                  <a:lnTo>
                    <a:pt x="628" y="1219"/>
                  </a:lnTo>
                  <a:lnTo>
                    <a:pt x="629" y="1219"/>
                  </a:lnTo>
                  <a:lnTo>
                    <a:pt x="631" y="1218"/>
                  </a:lnTo>
                  <a:lnTo>
                    <a:pt x="632" y="1218"/>
                  </a:lnTo>
                  <a:lnTo>
                    <a:pt x="632" y="1219"/>
                  </a:lnTo>
                  <a:lnTo>
                    <a:pt x="634" y="1219"/>
                  </a:lnTo>
                  <a:lnTo>
                    <a:pt x="634" y="1220"/>
                  </a:lnTo>
                  <a:lnTo>
                    <a:pt x="634" y="1221"/>
                  </a:lnTo>
                  <a:close/>
                  <a:moveTo>
                    <a:pt x="649" y="1198"/>
                  </a:moveTo>
                  <a:lnTo>
                    <a:pt x="649" y="1199"/>
                  </a:lnTo>
                  <a:lnTo>
                    <a:pt x="652" y="1201"/>
                  </a:lnTo>
                  <a:lnTo>
                    <a:pt x="652" y="1202"/>
                  </a:lnTo>
                  <a:lnTo>
                    <a:pt x="651" y="1203"/>
                  </a:lnTo>
                  <a:lnTo>
                    <a:pt x="644" y="1205"/>
                  </a:lnTo>
                  <a:lnTo>
                    <a:pt x="644" y="1204"/>
                  </a:lnTo>
                  <a:lnTo>
                    <a:pt x="644" y="1203"/>
                  </a:lnTo>
                  <a:lnTo>
                    <a:pt x="644" y="1202"/>
                  </a:lnTo>
                  <a:lnTo>
                    <a:pt x="645" y="1201"/>
                  </a:lnTo>
                  <a:lnTo>
                    <a:pt x="646" y="1199"/>
                  </a:lnTo>
                  <a:lnTo>
                    <a:pt x="647" y="1197"/>
                  </a:lnTo>
                  <a:lnTo>
                    <a:pt x="648" y="1196"/>
                  </a:lnTo>
                  <a:lnTo>
                    <a:pt x="649" y="1198"/>
                  </a:lnTo>
                  <a:close/>
                  <a:moveTo>
                    <a:pt x="653" y="1194"/>
                  </a:moveTo>
                  <a:lnTo>
                    <a:pt x="653" y="1191"/>
                  </a:lnTo>
                  <a:lnTo>
                    <a:pt x="654" y="1191"/>
                  </a:lnTo>
                  <a:lnTo>
                    <a:pt x="656" y="1191"/>
                  </a:lnTo>
                  <a:lnTo>
                    <a:pt x="657" y="1193"/>
                  </a:lnTo>
                  <a:lnTo>
                    <a:pt x="658" y="1194"/>
                  </a:lnTo>
                  <a:lnTo>
                    <a:pt x="658" y="1195"/>
                  </a:lnTo>
                  <a:lnTo>
                    <a:pt x="656" y="1197"/>
                  </a:lnTo>
                  <a:lnTo>
                    <a:pt x="655" y="1199"/>
                  </a:lnTo>
                  <a:lnTo>
                    <a:pt x="655" y="1201"/>
                  </a:lnTo>
                  <a:lnTo>
                    <a:pt x="654" y="1201"/>
                  </a:lnTo>
                  <a:lnTo>
                    <a:pt x="653" y="1199"/>
                  </a:lnTo>
                  <a:lnTo>
                    <a:pt x="653" y="1198"/>
                  </a:lnTo>
                  <a:lnTo>
                    <a:pt x="653" y="1196"/>
                  </a:lnTo>
                  <a:lnTo>
                    <a:pt x="652" y="1195"/>
                  </a:lnTo>
                  <a:lnTo>
                    <a:pt x="651" y="1194"/>
                  </a:lnTo>
                  <a:lnTo>
                    <a:pt x="651" y="1193"/>
                  </a:lnTo>
                  <a:lnTo>
                    <a:pt x="651" y="1191"/>
                  </a:lnTo>
                  <a:lnTo>
                    <a:pt x="652" y="1191"/>
                  </a:lnTo>
                  <a:lnTo>
                    <a:pt x="653" y="1194"/>
                  </a:lnTo>
                  <a:lnTo>
                    <a:pt x="653" y="1195"/>
                  </a:lnTo>
                  <a:lnTo>
                    <a:pt x="654" y="1196"/>
                  </a:lnTo>
                  <a:lnTo>
                    <a:pt x="655" y="1196"/>
                  </a:lnTo>
                  <a:lnTo>
                    <a:pt x="655" y="1195"/>
                  </a:lnTo>
                  <a:lnTo>
                    <a:pt x="654" y="1194"/>
                  </a:lnTo>
                  <a:lnTo>
                    <a:pt x="653" y="1194"/>
                  </a:lnTo>
                  <a:close/>
                  <a:moveTo>
                    <a:pt x="636" y="1205"/>
                  </a:moveTo>
                  <a:lnTo>
                    <a:pt x="638" y="1206"/>
                  </a:lnTo>
                  <a:lnTo>
                    <a:pt x="637" y="1206"/>
                  </a:lnTo>
                  <a:lnTo>
                    <a:pt x="637" y="1207"/>
                  </a:lnTo>
                  <a:lnTo>
                    <a:pt x="637" y="1209"/>
                  </a:lnTo>
                  <a:lnTo>
                    <a:pt x="637" y="1210"/>
                  </a:lnTo>
                  <a:lnTo>
                    <a:pt x="637" y="1211"/>
                  </a:lnTo>
                  <a:lnTo>
                    <a:pt x="636" y="1212"/>
                  </a:lnTo>
                  <a:lnTo>
                    <a:pt x="636" y="1213"/>
                  </a:lnTo>
                  <a:lnTo>
                    <a:pt x="636" y="1214"/>
                  </a:lnTo>
                  <a:lnTo>
                    <a:pt x="636" y="1215"/>
                  </a:lnTo>
                  <a:lnTo>
                    <a:pt x="636" y="1216"/>
                  </a:lnTo>
                  <a:lnTo>
                    <a:pt x="635" y="1216"/>
                  </a:lnTo>
                  <a:lnTo>
                    <a:pt x="634" y="1216"/>
                  </a:lnTo>
                  <a:lnTo>
                    <a:pt x="632" y="1216"/>
                  </a:lnTo>
                  <a:lnTo>
                    <a:pt x="629" y="1216"/>
                  </a:lnTo>
                  <a:lnTo>
                    <a:pt x="627" y="1219"/>
                  </a:lnTo>
                  <a:lnTo>
                    <a:pt x="626" y="1218"/>
                  </a:lnTo>
                  <a:lnTo>
                    <a:pt x="626" y="1219"/>
                  </a:lnTo>
                  <a:lnTo>
                    <a:pt x="625" y="1221"/>
                  </a:lnTo>
                  <a:lnTo>
                    <a:pt x="625" y="1222"/>
                  </a:lnTo>
                  <a:lnTo>
                    <a:pt x="623" y="1223"/>
                  </a:lnTo>
                  <a:lnTo>
                    <a:pt x="623" y="1226"/>
                  </a:lnTo>
                  <a:lnTo>
                    <a:pt x="622" y="1228"/>
                  </a:lnTo>
                  <a:lnTo>
                    <a:pt x="621" y="1229"/>
                  </a:lnTo>
                  <a:lnTo>
                    <a:pt x="620" y="1229"/>
                  </a:lnTo>
                  <a:lnTo>
                    <a:pt x="620" y="1228"/>
                  </a:lnTo>
                  <a:lnTo>
                    <a:pt x="620" y="1227"/>
                  </a:lnTo>
                  <a:lnTo>
                    <a:pt x="620" y="1226"/>
                  </a:lnTo>
                  <a:lnTo>
                    <a:pt x="620" y="1224"/>
                  </a:lnTo>
                  <a:lnTo>
                    <a:pt x="620" y="1223"/>
                  </a:lnTo>
                  <a:lnTo>
                    <a:pt x="620" y="1222"/>
                  </a:lnTo>
                  <a:lnTo>
                    <a:pt x="620" y="1221"/>
                  </a:lnTo>
                  <a:lnTo>
                    <a:pt x="620" y="1222"/>
                  </a:lnTo>
                  <a:lnTo>
                    <a:pt x="620" y="1223"/>
                  </a:lnTo>
                  <a:lnTo>
                    <a:pt x="620" y="1224"/>
                  </a:lnTo>
                  <a:lnTo>
                    <a:pt x="619" y="1226"/>
                  </a:lnTo>
                  <a:lnTo>
                    <a:pt x="618" y="1224"/>
                  </a:lnTo>
                  <a:lnTo>
                    <a:pt x="618" y="1226"/>
                  </a:lnTo>
                  <a:lnTo>
                    <a:pt x="619" y="1227"/>
                  </a:lnTo>
                  <a:lnTo>
                    <a:pt x="619" y="1228"/>
                  </a:lnTo>
                  <a:lnTo>
                    <a:pt x="618" y="1228"/>
                  </a:lnTo>
                  <a:lnTo>
                    <a:pt x="618" y="1227"/>
                  </a:lnTo>
                  <a:lnTo>
                    <a:pt x="618" y="1226"/>
                  </a:lnTo>
                  <a:lnTo>
                    <a:pt x="617" y="1226"/>
                  </a:lnTo>
                  <a:lnTo>
                    <a:pt x="617" y="1227"/>
                  </a:lnTo>
                  <a:lnTo>
                    <a:pt x="617" y="1228"/>
                  </a:lnTo>
                  <a:lnTo>
                    <a:pt x="617" y="1229"/>
                  </a:lnTo>
                  <a:lnTo>
                    <a:pt x="615" y="1229"/>
                  </a:lnTo>
                  <a:lnTo>
                    <a:pt x="614" y="1229"/>
                  </a:lnTo>
                  <a:lnTo>
                    <a:pt x="615" y="1230"/>
                  </a:lnTo>
                  <a:lnTo>
                    <a:pt x="615" y="1231"/>
                  </a:lnTo>
                  <a:lnTo>
                    <a:pt x="614" y="1232"/>
                  </a:lnTo>
                  <a:lnTo>
                    <a:pt x="614" y="1234"/>
                  </a:lnTo>
                  <a:lnTo>
                    <a:pt x="613" y="1234"/>
                  </a:lnTo>
                  <a:lnTo>
                    <a:pt x="613" y="1232"/>
                  </a:lnTo>
                  <a:lnTo>
                    <a:pt x="612" y="1231"/>
                  </a:lnTo>
                  <a:lnTo>
                    <a:pt x="608" y="1232"/>
                  </a:lnTo>
                  <a:lnTo>
                    <a:pt x="606" y="1231"/>
                  </a:lnTo>
                  <a:lnTo>
                    <a:pt x="606" y="1230"/>
                  </a:lnTo>
                  <a:lnTo>
                    <a:pt x="608" y="1230"/>
                  </a:lnTo>
                  <a:lnTo>
                    <a:pt x="608" y="1228"/>
                  </a:lnTo>
                  <a:lnTo>
                    <a:pt x="609" y="1228"/>
                  </a:lnTo>
                  <a:lnTo>
                    <a:pt x="610" y="1227"/>
                  </a:lnTo>
                  <a:lnTo>
                    <a:pt x="611" y="1226"/>
                  </a:lnTo>
                  <a:lnTo>
                    <a:pt x="612" y="1223"/>
                  </a:lnTo>
                  <a:lnTo>
                    <a:pt x="613" y="1222"/>
                  </a:lnTo>
                  <a:lnTo>
                    <a:pt x="613" y="1221"/>
                  </a:lnTo>
                  <a:lnTo>
                    <a:pt x="613" y="1220"/>
                  </a:lnTo>
                  <a:lnTo>
                    <a:pt x="612" y="1220"/>
                  </a:lnTo>
                  <a:lnTo>
                    <a:pt x="612" y="1221"/>
                  </a:lnTo>
                  <a:lnTo>
                    <a:pt x="612" y="1222"/>
                  </a:lnTo>
                  <a:lnTo>
                    <a:pt x="610" y="1226"/>
                  </a:lnTo>
                  <a:lnTo>
                    <a:pt x="609" y="1226"/>
                  </a:lnTo>
                  <a:lnTo>
                    <a:pt x="608" y="1226"/>
                  </a:lnTo>
                  <a:lnTo>
                    <a:pt x="608" y="1227"/>
                  </a:lnTo>
                  <a:lnTo>
                    <a:pt x="606" y="1228"/>
                  </a:lnTo>
                  <a:lnTo>
                    <a:pt x="605" y="1229"/>
                  </a:lnTo>
                  <a:lnTo>
                    <a:pt x="604" y="1229"/>
                  </a:lnTo>
                  <a:lnTo>
                    <a:pt x="603" y="1230"/>
                  </a:lnTo>
                  <a:lnTo>
                    <a:pt x="604" y="1230"/>
                  </a:lnTo>
                  <a:lnTo>
                    <a:pt x="604" y="1231"/>
                  </a:lnTo>
                  <a:lnTo>
                    <a:pt x="602" y="1232"/>
                  </a:lnTo>
                  <a:lnTo>
                    <a:pt x="602" y="1234"/>
                  </a:lnTo>
                  <a:lnTo>
                    <a:pt x="601" y="1235"/>
                  </a:lnTo>
                  <a:lnTo>
                    <a:pt x="601" y="1236"/>
                  </a:lnTo>
                  <a:lnTo>
                    <a:pt x="600" y="1237"/>
                  </a:lnTo>
                  <a:lnTo>
                    <a:pt x="599" y="1237"/>
                  </a:lnTo>
                  <a:lnTo>
                    <a:pt x="599" y="1236"/>
                  </a:lnTo>
                  <a:lnTo>
                    <a:pt x="599" y="1235"/>
                  </a:lnTo>
                  <a:lnTo>
                    <a:pt x="599" y="1234"/>
                  </a:lnTo>
                  <a:lnTo>
                    <a:pt x="599" y="1232"/>
                  </a:lnTo>
                  <a:lnTo>
                    <a:pt x="600" y="1232"/>
                  </a:lnTo>
                  <a:lnTo>
                    <a:pt x="600" y="1231"/>
                  </a:lnTo>
                  <a:lnTo>
                    <a:pt x="601" y="1229"/>
                  </a:lnTo>
                  <a:lnTo>
                    <a:pt x="602" y="1228"/>
                  </a:lnTo>
                  <a:lnTo>
                    <a:pt x="603" y="1224"/>
                  </a:lnTo>
                  <a:lnTo>
                    <a:pt x="604" y="1224"/>
                  </a:lnTo>
                  <a:lnTo>
                    <a:pt x="605" y="1223"/>
                  </a:lnTo>
                  <a:lnTo>
                    <a:pt x="608" y="1223"/>
                  </a:lnTo>
                  <a:lnTo>
                    <a:pt x="606" y="1222"/>
                  </a:lnTo>
                  <a:lnTo>
                    <a:pt x="605" y="1222"/>
                  </a:lnTo>
                  <a:lnTo>
                    <a:pt x="604" y="1222"/>
                  </a:lnTo>
                  <a:lnTo>
                    <a:pt x="604" y="1221"/>
                  </a:lnTo>
                  <a:lnTo>
                    <a:pt x="605" y="1221"/>
                  </a:lnTo>
                  <a:lnTo>
                    <a:pt x="606" y="1221"/>
                  </a:lnTo>
                  <a:lnTo>
                    <a:pt x="605" y="1221"/>
                  </a:lnTo>
                  <a:lnTo>
                    <a:pt x="605" y="1220"/>
                  </a:lnTo>
                  <a:lnTo>
                    <a:pt x="605" y="1219"/>
                  </a:lnTo>
                  <a:lnTo>
                    <a:pt x="603" y="1219"/>
                  </a:lnTo>
                  <a:lnTo>
                    <a:pt x="603" y="1218"/>
                  </a:lnTo>
                  <a:lnTo>
                    <a:pt x="604" y="1216"/>
                  </a:lnTo>
                  <a:lnTo>
                    <a:pt x="604" y="1215"/>
                  </a:lnTo>
                  <a:lnTo>
                    <a:pt x="605" y="1215"/>
                  </a:lnTo>
                  <a:lnTo>
                    <a:pt x="606" y="1216"/>
                  </a:lnTo>
                  <a:lnTo>
                    <a:pt x="606" y="1215"/>
                  </a:lnTo>
                  <a:lnTo>
                    <a:pt x="609" y="1214"/>
                  </a:lnTo>
                  <a:lnTo>
                    <a:pt x="610" y="1216"/>
                  </a:lnTo>
                  <a:lnTo>
                    <a:pt x="610" y="1215"/>
                  </a:lnTo>
                  <a:lnTo>
                    <a:pt x="609" y="1213"/>
                  </a:lnTo>
                  <a:lnTo>
                    <a:pt x="610" y="1213"/>
                  </a:lnTo>
                  <a:lnTo>
                    <a:pt x="610" y="1212"/>
                  </a:lnTo>
                  <a:lnTo>
                    <a:pt x="612" y="1212"/>
                  </a:lnTo>
                  <a:lnTo>
                    <a:pt x="613" y="1213"/>
                  </a:lnTo>
                  <a:lnTo>
                    <a:pt x="614" y="1213"/>
                  </a:lnTo>
                  <a:lnTo>
                    <a:pt x="613" y="1213"/>
                  </a:lnTo>
                  <a:lnTo>
                    <a:pt x="613" y="1212"/>
                  </a:lnTo>
                  <a:lnTo>
                    <a:pt x="613" y="1211"/>
                  </a:lnTo>
                  <a:lnTo>
                    <a:pt x="612" y="1211"/>
                  </a:lnTo>
                  <a:lnTo>
                    <a:pt x="611" y="1211"/>
                  </a:lnTo>
                  <a:lnTo>
                    <a:pt x="610" y="1210"/>
                  </a:lnTo>
                  <a:lnTo>
                    <a:pt x="610" y="1209"/>
                  </a:lnTo>
                  <a:lnTo>
                    <a:pt x="610" y="1207"/>
                  </a:lnTo>
                  <a:lnTo>
                    <a:pt x="610" y="1206"/>
                  </a:lnTo>
                  <a:lnTo>
                    <a:pt x="610" y="1205"/>
                  </a:lnTo>
                  <a:lnTo>
                    <a:pt x="612" y="1205"/>
                  </a:lnTo>
                  <a:lnTo>
                    <a:pt x="613" y="1204"/>
                  </a:lnTo>
                  <a:lnTo>
                    <a:pt x="614" y="1204"/>
                  </a:lnTo>
                  <a:lnTo>
                    <a:pt x="614" y="1205"/>
                  </a:lnTo>
                  <a:lnTo>
                    <a:pt x="615" y="1205"/>
                  </a:lnTo>
                  <a:lnTo>
                    <a:pt x="617" y="1206"/>
                  </a:lnTo>
                  <a:lnTo>
                    <a:pt x="615" y="1206"/>
                  </a:lnTo>
                  <a:lnTo>
                    <a:pt x="615" y="1205"/>
                  </a:lnTo>
                  <a:lnTo>
                    <a:pt x="615" y="1204"/>
                  </a:lnTo>
                  <a:lnTo>
                    <a:pt x="614" y="1204"/>
                  </a:lnTo>
                  <a:lnTo>
                    <a:pt x="611" y="1204"/>
                  </a:lnTo>
                  <a:lnTo>
                    <a:pt x="610" y="1203"/>
                  </a:lnTo>
                  <a:lnTo>
                    <a:pt x="610" y="1202"/>
                  </a:lnTo>
                  <a:lnTo>
                    <a:pt x="610" y="1199"/>
                  </a:lnTo>
                  <a:lnTo>
                    <a:pt x="611" y="1199"/>
                  </a:lnTo>
                  <a:lnTo>
                    <a:pt x="611" y="1198"/>
                  </a:lnTo>
                  <a:lnTo>
                    <a:pt x="612" y="1198"/>
                  </a:lnTo>
                  <a:lnTo>
                    <a:pt x="613" y="1198"/>
                  </a:lnTo>
                  <a:lnTo>
                    <a:pt x="614" y="1198"/>
                  </a:lnTo>
                  <a:lnTo>
                    <a:pt x="614" y="1197"/>
                  </a:lnTo>
                  <a:lnTo>
                    <a:pt x="613" y="1197"/>
                  </a:lnTo>
                  <a:lnTo>
                    <a:pt x="612" y="1197"/>
                  </a:lnTo>
                  <a:lnTo>
                    <a:pt x="612" y="1196"/>
                  </a:lnTo>
                  <a:lnTo>
                    <a:pt x="612" y="1195"/>
                  </a:lnTo>
                  <a:lnTo>
                    <a:pt x="613" y="1194"/>
                  </a:lnTo>
                  <a:lnTo>
                    <a:pt x="614" y="1194"/>
                  </a:lnTo>
                  <a:lnTo>
                    <a:pt x="613" y="1193"/>
                  </a:lnTo>
                  <a:lnTo>
                    <a:pt x="613" y="1191"/>
                  </a:lnTo>
                  <a:lnTo>
                    <a:pt x="614" y="1189"/>
                  </a:lnTo>
                  <a:lnTo>
                    <a:pt x="615" y="1188"/>
                  </a:lnTo>
                  <a:lnTo>
                    <a:pt x="618" y="1189"/>
                  </a:lnTo>
                  <a:lnTo>
                    <a:pt x="620" y="1188"/>
                  </a:lnTo>
                  <a:lnTo>
                    <a:pt x="621" y="1189"/>
                  </a:lnTo>
                  <a:lnTo>
                    <a:pt x="621" y="1190"/>
                  </a:lnTo>
                  <a:lnTo>
                    <a:pt x="621" y="1191"/>
                  </a:lnTo>
                  <a:lnTo>
                    <a:pt x="621" y="1193"/>
                  </a:lnTo>
                  <a:lnTo>
                    <a:pt x="621" y="1194"/>
                  </a:lnTo>
                  <a:lnTo>
                    <a:pt x="621" y="1195"/>
                  </a:lnTo>
                  <a:lnTo>
                    <a:pt x="620" y="1198"/>
                  </a:lnTo>
                  <a:lnTo>
                    <a:pt x="620" y="1199"/>
                  </a:lnTo>
                  <a:lnTo>
                    <a:pt x="620" y="1201"/>
                  </a:lnTo>
                  <a:lnTo>
                    <a:pt x="620" y="1202"/>
                  </a:lnTo>
                  <a:lnTo>
                    <a:pt x="619" y="1202"/>
                  </a:lnTo>
                  <a:lnTo>
                    <a:pt x="619" y="1203"/>
                  </a:lnTo>
                  <a:lnTo>
                    <a:pt x="618" y="1204"/>
                  </a:lnTo>
                  <a:lnTo>
                    <a:pt x="619" y="1204"/>
                  </a:lnTo>
                  <a:lnTo>
                    <a:pt x="620" y="1203"/>
                  </a:lnTo>
                  <a:lnTo>
                    <a:pt x="621" y="1202"/>
                  </a:lnTo>
                  <a:lnTo>
                    <a:pt x="621" y="1201"/>
                  </a:lnTo>
                  <a:lnTo>
                    <a:pt x="622" y="1201"/>
                  </a:lnTo>
                  <a:lnTo>
                    <a:pt x="623" y="1202"/>
                  </a:lnTo>
                  <a:lnTo>
                    <a:pt x="623" y="1204"/>
                  </a:lnTo>
                  <a:lnTo>
                    <a:pt x="622" y="1204"/>
                  </a:lnTo>
                  <a:lnTo>
                    <a:pt x="622" y="1206"/>
                  </a:lnTo>
                  <a:lnTo>
                    <a:pt x="622" y="1207"/>
                  </a:lnTo>
                  <a:lnTo>
                    <a:pt x="621" y="1207"/>
                  </a:lnTo>
                  <a:lnTo>
                    <a:pt x="621" y="1209"/>
                  </a:lnTo>
                  <a:lnTo>
                    <a:pt x="620" y="1210"/>
                  </a:lnTo>
                  <a:lnTo>
                    <a:pt x="618" y="1211"/>
                  </a:lnTo>
                  <a:lnTo>
                    <a:pt x="618" y="1212"/>
                  </a:lnTo>
                  <a:lnTo>
                    <a:pt x="618" y="1213"/>
                  </a:lnTo>
                  <a:lnTo>
                    <a:pt x="618" y="1214"/>
                  </a:lnTo>
                  <a:lnTo>
                    <a:pt x="618" y="1215"/>
                  </a:lnTo>
                  <a:lnTo>
                    <a:pt x="618" y="1216"/>
                  </a:lnTo>
                  <a:lnTo>
                    <a:pt x="617" y="1218"/>
                  </a:lnTo>
                  <a:lnTo>
                    <a:pt x="617" y="1219"/>
                  </a:lnTo>
                  <a:lnTo>
                    <a:pt x="618" y="1218"/>
                  </a:lnTo>
                  <a:lnTo>
                    <a:pt x="619" y="1216"/>
                  </a:lnTo>
                  <a:lnTo>
                    <a:pt x="619" y="1215"/>
                  </a:lnTo>
                  <a:lnTo>
                    <a:pt x="619" y="1214"/>
                  </a:lnTo>
                  <a:lnTo>
                    <a:pt x="619" y="1213"/>
                  </a:lnTo>
                  <a:lnTo>
                    <a:pt x="619" y="1212"/>
                  </a:lnTo>
                  <a:lnTo>
                    <a:pt x="620" y="1211"/>
                  </a:lnTo>
                  <a:lnTo>
                    <a:pt x="621" y="1210"/>
                  </a:lnTo>
                  <a:lnTo>
                    <a:pt x="622" y="1209"/>
                  </a:lnTo>
                  <a:lnTo>
                    <a:pt x="623" y="1209"/>
                  </a:lnTo>
                  <a:lnTo>
                    <a:pt x="625" y="1209"/>
                  </a:lnTo>
                  <a:lnTo>
                    <a:pt x="625" y="1211"/>
                  </a:lnTo>
                  <a:lnTo>
                    <a:pt x="625" y="1212"/>
                  </a:lnTo>
                  <a:lnTo>
                    <a:pt x="626" y="1211"/>
                  </a:lnTo>
                  <a:lnTo>
                    <a:pt x="626" y="1210"/>
                  </a:lnTo>
                  <a:lnTo>
                    <a:pt x="626" y="1209"/>
                  </a:lnTo>
                  <a:lnTo>
                    <a:pt x="625" y="1207"/>
                  </a:lnTo>
                  <a:lnTo>
                    <a:pt x="625" y="1206"/>
                  </a:lnTo>
                  <a:lnTo>
                    <a:pt x="625" y="1205"/>
                  </a:lnTo>
                  <a:lnTo>
                    <a:pt x="625" y="1204"/>
                  </a:lnTo>
                  <a:lnTo>
                    <a:pt x="626" y="1204"/>
                  </a:lnTo>
                  <a:lnTo>
                    <a:pt x="629" y="1204"/>
                  </a:lnTo>
                  <a:lnTo>
                    <a:pt x="628" y="1203"/>
                  </a:lnTo>
                  <a:lnTo>
                    <a:pt x="628" y="1202"/>
                  </a:lnTo>
                  <a:lnTo>
                    <a:pt x="627" y="1201"/>
                  </a:lnTo>
                  <a:lnTo>
                    <a:pt x="626" y="1201"/>
                  </a:lnTo>
                  <a:lnTo>
                    <a:pt x="626" y="1199"/>
                  </a:lnTo>
                  <a:lnTo>
                    <a:pt x="626" y="1198"/>
                  </a:lnTo>
                  <a:lnTo>
                    <a:pt x="626" y="1197"/>
                  </a:lnTo>
                  <a:lnTo>
                    <a:pt x="628" y="1196"/>
                  </a:lnTo>
                  <a:lnTo>
                    <a:pt x="629" y="1196"/>
                  </a:lnTo>
                  <a:lnTo>
                    <a:pt x="629" y="1197"/>
                  </a:lnTo>
                  <a:lnTo>
                    <a:pt x="630" y="1197"/>
                  </a:lnTo>
                  <a:lnTo>
                    <a:pt x="630" y="1196"/>
                  </a:lnTo>
                  <a:lnTo>
                    <a:pt x="630" y="1195"/>
                  </a:lnTo>
                  <a:lnTo>
                    <a:pt x="629" y="1194"/>
                  </a:lnTo>
                  <a:lnTo>
                    <a:pt x="629" y="1193"/>
                  </a:lnTo>
                  <a:lnTo>
                    <a:pt x="631" y="1195"/>
                  </a:lnTo>
                  <a:lnTo>
                    <a:pt x="632" y="1196"/>
                  </a:lnTo>
                  <a:lnTo>
                    <a:pt x="634" y="1196"/>
                  </a:lnTo>
                  <a:lnTo>
                    <a:pt x="635" y="1196"/>
                  </a:lnTo>
                  <a:lnTo>
                    <a:pt x="635" y="1197"/>
                  </a:lnTo>
                  <a:lnTo>
                    <a:pt x="635" y="1198"/>
                  </a:lnTo>
                  <a:lnTo>
                    <a:pt x="637" y="1198"/>
                  </a:lnTo>
                  <a:lnTo>
                    <a:pt x="636" y="1199"/>
                  </a:lnTo>
                  <a:lnTo>
                    <a:pt x="636" y="1201"/>
                  </a:lnTo>
                  <a:lnTo>
                    <a:pt x="637" y="1201"/>
                  </a:lnTo>
                  <a:lnTo>
                    <a:pt x="637" y="1202"/>
                  </a:lnTo>
                  <a:lnTo>
                    <a:pt x="636" y="1203"/>
                  </a:lnTo>
                  <a:lnTo>
                    <a:pt x="637" y="1204"/>
                  </a:lnTo>
                  <a:lnTo>
                    <a:pt x="636" y="1205"/>
                  </a:lnTo>
                  <a:close/>
                  <a:moveTo>
                    <a:pt x="637" y="1188"/>
                  </a:moveTo>
                  <a:lnTo>
                    <a:pt x="638" y="1188"/>
                  </a:lnTo>
                  <a:lnTo>
                    <a:pt x="638" y="1189"/>
                  </a:lnTo>
                  <a:lnTo>
                    <a:pt x="638" y="1190"/>
                  </a:lnTo>
                  <a:lnTo>
                    <a:pt x="638" y="1191"/>
                  </a:lnTo>
                  <a:lnTo>
                    <a:pt x="638" y="1193"/>
                  </a:lnTo>
                  <a:lnTo>
                    <a:pt x="637" y="1194"/>
                  </a:lnTo>
                  <a:lnTo>
                    <a:pt x="635" y="1194"/>
                  </a:lnTo>
                  <a:lnTo>
                    <a:pt x="634" y="1194"/>
                  </a:lnTo>
                  <a:lnTo>
                    <a:pt x="634" y="1193"/>
                  </a:lnTo>
                  <a:lnTo>
                    <a:pt x="631" y="1190"/>
                  </a:lnTo>
                  <a:lnTo>
                    <a:pt x="630" y="1189"/>
                  </a:lnTo>
                  <a:lnTo>
                    <a:pt x="630" y="1188"/>
                  </a:lnTo>
                  <a:lnTo>
                    <a:pt x="631" y="1186"/>
                  </a:lnTo>
                  <a:lnTo>
                    <a:pt x="632" y="1187"/>
                  </a:lnTo>
                  <a:lnTo>
                    <a:pt x="634" y="1188"/>
                  </a:lnTo>
                  <a:lnTo>
                    <a:pt x="635" y="1188"/>
                  </a:lnTo>
                  <a:lnTo>
                    <a:pt x="636" y="1188"/>
                  </a:lnTo>
                  <a:lnTo>
                    <a:pt x="637" y="1188"/>
                  </a:lnTo>
                  <a:close/>
                  <a:moveTo>
                    <a:pt x="584" y="1210"/>
                  </a:moveTo>
                  <a:lnTo>
                    <a:pt x="584" y="1209"/>
                  </a:lnTo>
                  <a:lnTo>
                    <a:pt x="583" y="1209"/>
                  </a:lnTo>
                  <a:lnTo>
                    <a:pt x="583" y="1207"/>
                  </a:lnTo>
                  <a:lnTo>
                    <a:pt x="583" y="1206"/>
                  </a:lnTo>
                  <a:lnTo>
                    <a:pt x="584" y="1206"/>
                  </a:lnTo>
                  <a:lnTo>
                    <a:pt x="584" y="1205"/>
                  </a:lnTo>
                  <a:lnTo>
                    <a:pt x="585" y="1205"/>
                  </a:lnTo>
                  <a:lnTo>
                    <a:pt x="587" y="1204"/>
                  </a:lnTo>
                  <a:lnTo>
                    <a:pt x="586" y="1204"/>
                  </a:lnTo>
                  <a:lnTo>
                    <a:pt x="585" y="1203"/>
                  </a:lnTo>
                  <a:lnTo>
                    <a:pt x="585" y="1202"/>
                  </a:lnTo>
                  <a:lnTo>
                    <a:pt x="586" y="1201"/>
                  </a:lnTo>
                  <a:lnTo>
                    <a:pt x="587" y="1199"/>
                  </a:lnTo>
                  <a:lnTo>
                    <a:pt x="587" y="1201"/>
                  </a:lnTo>
                  <a:lnTo>
                    <a:pt x="587" y="1202"/>
                  </a:lnTo>
                  <a:lnTo>
                    <a:pt x="587" y="1203"/>
                  </a:lnTo>
                  <a:lnTo>
                    <a:pt x="588" y="1204"/>
                  </a:lnTo>
                  <a:lnTo>
                    <a:pt x="589" y="1204"/>
                  </a:lnTo>
                  <a:lnTo>
                    <a:pt x="588" y="1204"/>
                  </a:lnTo>
                  <a:lnTo>
                    <a:pt x="588" y="1203"/>
                  </a:lnTo>
                  <a:lnTo>
                    <a:pt x="588" y="1202"/>
                  </a:lnTo>
                  <a:lnTo>
                    <a:pt x="589" y="1201"/>
                  </a:lnTo>
                  <a:lnTo>
                    <a:pt x="589" y="1199"/>
                  </a:lnTo>
                  <a:lnTo>
                    <a:pt x="588" y="1199"/>
                  </a:lnTo>
                  <a:lnTo>
                    <a:pt x="589" y="1198"/>
                  </a:lnTo>
                  <a:lnTo>
                    <a:pt x="589" y="1197"/>
                  </a:lnTo>
                  <a:lnTo>
                    <a:pt x="591" y="1197"/>
                  </a:lnTo>
                  <a:lnTo>
                    <a:pt x="591" y="1198"/>
                  </a:lnTo>
                  <a:lnTo>
                    <a:pt x="591" y="1199"/>
                  </a:lnTo>
                  <a:lnTo>
                    <a:pt x="591" y="1202"/>
                  </a:lnTo>
                  <a:lnTo>
                    <a:pt x="591" y="1203"/>
                  </a:lnTo>
                  <a:lnTo>
                    <a:pt x="592" y="1203"/>
                  </a:lnTo>
                  <a:lnTo>
                    <a:pt x="594" y="1201"/>
                  </a:lnTo>
                  <a:lnTo>
                    <a:pt x="595" y="1199"/>
                  </a:lnTo>
                  <a:lnTo>
                    <a:pt x="595" y="1201"/>
                  </a:lnTo>
                  <a:lnTo>
                    <a:pt x="595" y="1202"/>
                  </a:lnTo>
                  <a:lnTo>
                    <a:pt x="595" y="1203"/>
                  </a:lnTo>
                  <a:lnTo>
                    <a:pt x="596" y="1203"/>
                  </a:lnTo>
                  <a:lnTo>
                    <a:pt x="596" y="1202"/>
                  </a:lnTo>
                  <a:lnTo>
                    <a:pt x="597" y="1201"/>
                  </a:lnTo>
                  <a:lnTo>
                    <a:pt x="597" y="1199"/>
                  </a:lnTo>
                  <a:lnTo>
                    <a:pt x="597" y="1198"/>
                  </a:lnTo>
                  <a:lnTo>
                    <a:pt x="596" y="1197"/>
                  </a:lnTo>
                  <a:lnTo>
                    <a:pt x="597" y="1196"/>
                  </a:lnTo>
                  <a:lnTo>
                    <a:pt x="597" y="1195"/>
                  </a:lnTo>
                  <a:lnTo>
                    <a:pt x="597" y="1196"/>
                  </a:lnTo>
                  <a:lnTo>
                    <a:pt x="599" y="1197"/>
                  </a:lnTo>
                  <a:lnTo>
                    <a:pt x="599" y="1198"/>
                  </a:lnTo>
                  <a:lnTo>
                    <a:pt x="599" y="1199"/>
                  </a:lnTo>
                  <a:lnTo>
                    <a:pt x="599" y="1201"/>
                  </a:lnTo>
                  <a:lnTo>
                    <a:pt x="599" y="1199"/>
                  </a:lnTo>
                  <a:lnTo>
                    <a:pt x="600" y="1199"/>
                  </a:lnTo>
                  <a:lnTo>
                    <a:pt x="600" y="1198"/>
                  </a:lnTo>
                  <a:lnTo>
                    <a:pt x="599" y="1198"/>
                  </a:lnTo>
                  <a:lnTo>
                    <a:pt x="600" y="1196"/>
                  </a:lnTo>
                  <a:lnTo>
                    <a:pt x="601" y="1197"/>
                  </a:lnTo>
                  <a:lnTo>
                    <a:pt x="602" y="1198"/>
                  </a:lnTo>
                  <a:lnTo>
                    <a:pt x="602" y="1197"/>
                  </a:lnTo>
                  <a:lnTo>
                    <a:pt x="602" y="1196"/>
                  </a:lnTo>
                  <a:lnTo>
                    <a:pt x="601" y="1195"/>
                  </a:lnTo>
                  <a:lnTo>
                    <a:pt x="601" y="1194"/>
                  </a:lnTo>
                  <a:lnTo>
                    <a:pt x="601" y="1193"/>
                  </a:lnTo>
                  <a:lnTo>
                    <a:pt x="600" y="1191"/>
                  </a:lnTo>
                  <a:lnTo>
                    <a:pt x="600" y="1190"/>
                  </a:lnTo>
                  <a:lnTo>
                    <a:pt x="599" y="1189"/>
                  </a:lnTo>
                  <a:lnTo>
                    <a:pt x="599" y="1188"/>
                  </a:lnTo>
                  <a:lnTo>
                    <a:pt x="599" y="1187"/>
                  </a:lnTo>
                  <a:lnTo>
                    <a:pt x="601" y="1185"/>
                  </a:lnTo>
                  <a:lnTo>
                    <a:pt x="602" y="1185"/>
                  </a:lnTo>
                  <a:lnTo>
                    <a:pt x="602" y="1186"/>
                  </a:lnTo>
                  <a:lnTo>
                    <a:pt x="603" y="1187"/>
                  </a:lnTo>
                  <a:lnTo>
                    <a:pt x="603" y="1188"/>
                  </a:lnTo>
                  <a:lnTo>
                    <a:pt x="602" y="1188"/>
                  </a:lnTo>
                  <a:lnTo>
                    <a:pt x="603" y="1190"/>
                  </a:lnTo>
                  <a:lnTo>
                    <a:pt x="604" y="1190"/>
                  </a:lnTo>
                  <a:lnTo>
                    <a:pt x="603" y="1190"/>
                  </a:lnTo>
                  <a:lnTo>
                    <a:pt x="603" y="1191"/>
                  </a:lnTo>
                  <a:lnTo>
                    <a:pt x="604" y="1191"/>
                  </a:lnTo>
                  <a:lnTo>
                    <a:pt x="604" y="1193"/>
                  </a:lnTo>
                  <a:lnTo>
                    <a:pt x="603" y="1193"/>
                  </a:lnTo>
                  <a:lnTo>
                    <a:pt x="603" y="1194"/>
                  </a:lnTo>
                  <a:lnTo>
                    <a:pt x="604" y="1194"/>
                  </a:lnTo>
                  <a:lnTo>
                    <a:pt x="605" y="1191"/>
                  </a:lnTo>
                  <a:lnTo>
                    <a:pt x="605" y="1193"/>
                  </a:lnTo>
                  <a:lnTo>
                    <a:pt x="605" y="1195"/>
                  </a:lnTo>
                  <a:lnTo>
                    <a:pt x="605" y="1196"/>
                  </a:lnTo>
                  <a:lnTo>
                    <a:pt x="604" y="1198"/>
                  </a:lnTo>
                  <a:lnTo>
                    <a:pt x="606" y="1197"/>
                  </a:lnTo>
                  <a:lnTo>
                    <a:pt x="606" y="1196"/>
                  </a:lnTo>
                  <a:lnTo>
                    <a:pt x="608" y="1196"/>
                  </a:lnTo>
                  <a:lnTo>
                    <a:pt x="608" y="1197"/>
                  </a:lnTo>
                  <a:lnTo>
                    <a:pt x="608" y="1198"/>
                  </a:lnTo>
                  <a:lnTo>
                    <a:pt x="608" y="1199"/>
                  </a:lnTo>
                  <a:lnTo>
                    <a:pt x="606" y="1199"/>
                  </a:lnTo>
                  <a:lnTo>
                    <a:pt x="605" y="1199"/>
                  </a:lnTo>
                  <a:lnTo>
                    <a:pt x="605" y="1201"/>
                  </a:lnTo>
                  <a:lnTo>
                    <a:pt x="606" y="1202"/>
                  </a:lnTo>
                  <a:lnTo>
                    <a:pt x="605" y="1202"/>
                  </a:lnTo>
                  <a:lnTo>
                    <a:pt x="605" y="1203"/>
                  </a:lnTo>
                  <a:lnTo>
                    <a:pt x="606" y="1203"/>
                  </a:lnTo>
                  <a:lnTo>
                    <a:pt x="608" y="1204"/>
                  </a:lnTo>
                  <a:lnTo>
                    <a:pt x="609" y="1204"/>
                  </a:lnTo>
                  <a:lnTo>
                    <a:pt x="609" y="1207"/>
                  </a:lnTo>
                  <a:lnTo>
                    <a:pt x="608" y="1209"/>
                  </a:lnTo>
                  <a:lnTo>
                    <a:pt x="606" y="1210"/>
                  </a:lnTo>
                  <a:lnTo>
                    <a:pt x="600" y="1215"/>
                  </a:lnTo>
                  <a:lnTo>
                    <a:pt x="595" y="1214"/>
                  </a:lnTo>
                  <a:lnTo>
                    <a:pt x="595" y="1213"/>
                  </a:lnTo>
                  <a:lnTo>
                    <a:pt x="594" y="1212"/>
                  </a:lnTo>
                  <a:lnTo>
                    <a:pt x="594" y="1211"/>
                  </a:lnTo>
                  <a:lnTo>
                    <a:pt x="595" y="1211"/>
                  </a:lnTo>
                  <a:lnTo>
                    <a:pt x="597" y="1209"/>
                  </a:lnTo>
                  <a:lnTo>
                    <a:pt x="600" y="1209"/>
                  </a:lnTo>
                  <a:lnTo>
                    <a:pt x="600" y="1207"/>
                  </a:lnTo>
                  <a:lnTo>
                    <a:pt x="601" y="1207"/>
                  </a:lnTo>
                  <a:lnTo>
                    <a:pt x="602" y="1207"/>
                  </a:lnTo>
                  <a:lnTo>
                    <a:pt x="603" y="1206"/>
                  </a:lnTo>
                  <a:lnTo>
                    <a:pt x="602" y="1206"/>
                  </a:lnTo>
                  <a:lnTo>
                    <a:pt x="602" y="1205"/>
                  </a:lnTo>
                  <a:lnTo>
                    <a:pt x="602" y="1204"/>
                  </a:lnTo>
                  <a:lnTo>
                    <a:pt x="602" y="1203"/>
                  </a:lnTo>
                  <a:lnTo>
                    <a:pt x="600" y="1202"/>
                  </a:lnTo>
                  <a:lnTo>
                    <a:pt x="599" y="1203"/>
                  </a:lnTo>
                  <a:lnTo>
                    <a:pt x="601" y="1203"/>
                  </a:lnTo>
                  <a:lnTo>
                    <a:pt x="600" y="1205"/>
                  </a:lnTo>
                  <a:lnTo>
                    <a:pt x="599" y="1206"/>
                  </a:lnTo>
                  <a:lnTo>
                    <a:pt x="597" y="1206"/>
                  </a:lnTo>
                  <a:lnTo>
                    <a:pt x="597" y="1205"/>
                  </a:lnTo>
                  <a:lnTo>
                    <a:pt x="596" y="1207"/>
                  </a:lnTo>
                  <a:lnTo>
                    <a:pt x="595" y="1207"/>
                  </a:lnTo>
                  <a:lnTo>
                    <a:pt x="594" y="1209"/>
                  </a:lnTo>
                  <a:lnTo>
                    <a:pt x="594" y="1207"/>
                  </a:lnTo>
                  <a:lnTo>
                    <a:pt x="594" y="1206"/>
                  </a:lnTo>
                  <a:lnTo>
                    <a:pt x="594" y="1205"/>
                  </a:lnTo>
                  <a:lnTo>
                    <a:pt x="594" y="1206"/>
                  </a:lnTo>
                  <a:lnTo>
                    <a:pt x="593" y="1207"/>
                  </a:lnTo>
                  <a:lnTo>
                    <a:pt x="593" y="1209"/>
                  </a:lnTo>
                  <a:lnTo>
                    <a:pt x="592" y="1209"/>
                  </a:lnTo>
                  <a:lnTo>
                    <a:pt x="591" y="1207"/>
                  </a:lnTo>
                  <a:lnTo>
                    <a:pt x="591" y="1206"/>
                  </a:lnTo>
                  <a:lnTo>
                    <a:pt x="591" y="1207"/>
                  </a:lnTo>
                  <a:lnTo>
                    <a:pt x="591" y="1209"/>
                  </a:lnTo>
                  <a:lnTo>
                    <a:pt x="589" y="1210"/>
                  </a:lnTo>
                  <a:lnTo>
                    <a:pt x="589" y="1211"/>
                  </a:lnTo>
                  <a:lnTo>
                    <a:pt x="589" y="1212"/>
                  </a:lnTo>
                  <a:lnTo>
                    <a:pt x="587" y="1212"/>
                  </a:lnTo>
                  <a:lnTo>
                    <a:pt x="586" y="1213"/>
                  </a:lnTo>
                  <a:lnTo>
                    <a:pt x="585" y="1213"/>
                  </a:lnTo>
                  <a:lnTo>
                    <a:pt x="584" y="1212"/>
                  </a:lnTo>
                  <a:lnTo>
                    <a:pt x="584" y="1211"/>
                  </a:lnTo>
                  <a:lnTo>
                    <a:pt x="584" y="1210"/>
                  </a:lnTo>
                  <a:lnTo>
                    <a:pt x="585" y="1209"/>
                  </a:lnTo>
                  <a:lnTo>
                    <a:pt x="584" y="1209"/>
                  </a:lnTo>
                  <a:lnTo>
                    <a:pt x="584" y="1210"/>
                  </a:lnTo>
                  <a:close/>
                  <a:moveTo>
                    <a:pt x="612" y="1191"/>
                  </a:moveTo>
                  <a:lnTo>
                    <a:pt x="611" y="1193"/>
                  </a:lnTo>
                  <a:lnTo>
                    <a:pt x="610" y="1194"/>
                  </a:lnTo>
                  <a:lnTo>
                    <a:pt x="609" y="1194"/>
                  </a:lnTo>
                  <a:lnTo>
                    <a:pt x="609" y="1191"/>
                  </a:lnTo>
                  <a:lnTo>
                    <a:pt x="609" y="1190"/>
                  </a:lnTo>
                  <a:lnTo>
                    <a:pt x="609" y="1189"/>
                  </a:lnTo>
                  <a:lnTo>
                    <a:pt x="609" y="1188"/>
                  </a:lnTo>
                  <a:lnTo>
                    <a:pt x="609" y="1187"/>
                  </a:lnTo>
                  <a:lnTo>
                    <a:pt x="610" y="1186"/>
                  </a:lnTo>
                  <a:lnTo>
                    <a:pt x="610" y="1185"/>
                  </a:lnTo>
                  <a:lnTo>
                    <a:pt x="611" y="1182"/>
                  </a:lnTo>
                  <a:lnTo>
                    <a:pt x="612" y="1180"/>
                  </a:lnTo>
                  <a:lnTo>
                    <a:pt x="612" y="1179"/>
                  </a:lnTo>
                  <a:lnTo>
                    <a:pt x="613" y="1177"/>
                  </a:lnTo>
                  <a:lnTo>
                    <a:pt x="614" y="1177"/>
                  </a:lnTo>
                  <a:lnTo>
                    <a:pt x="618" y="1176"/>
                  </a:lnTo>
                  <a:lnTo>
                    <a:pt x="618" y="1174"/>
                  </a:lnTo>
                  <a:lnTo>
                    <a:pt x="619" y="1171"/>
                  </a:lnTo>
                  <a:lnTo>
                    <a:pt x="620" y="1170"/>
                  </a:lnTo>
                  <a:lnTo>
                    <a:pt x="620" y="1169"/>
                  </a:lnTo>
                  <a:lnTo>
                    <a:pt x="620" y="1168"/>
                  </a:lnTo>
                  <a:lnTo>
                    <a:pt x="621" y="1168"/>
                  </a:lnTo>
                  <a:lnTo>
                    <a:pt x="622" y="1165"/>
                  </a:lnTo>
                  <a:lnTo>
                    <a:pt x="626" y="1164"/>
                  </a:lnTo>
                  <a:lnTo>
                    <a:pt x="627" y="1164"/>
                  </a:lnTo>
                  <a:lnTo>
                    <a:pt x="627" y="1165"/>
                  </a:lnTo>
                  <a:lnTo>
                    <a:pt x="627" y="1168"/>
                  </a:lnTo>
                  <a:lnTo>
                    <a:pt x="627" y="1169"/>
                  </a:lnTo>
                  <a:lnTo>
                    <a:pt x="626" y="1170"/>
                  </a:lnTo>
                  <a:lnTo>
                    <a:pt x="626" y="1171"/>
                  </a:lnTo>
                  <a:lnTo>
                    <a:pt x="626" y="1174"/>
                  </a:lnTo>
                  <a:lnTo>
                    <a:pt x="626" y="1176"/>
                  </a:lnTo>
                  <a:lnTo>
                    <a:pt x="625" y="1176"/>
                  </a:lnTo>
                  <a:lnTo>
                    <a:pt x="623" y="1177"/>
                  </a:lnTo>
                  <a:lnTo>
                    <a:pt x="622" y="1178"/>
                  </a:lnTo>
                  <a:lnTo>
                    <a:pt x="622" y="1179"/>
                  </a:lnTo>
                  <a:lnTo>
                    <a:pt x="621" y="1179"/>
                  </a:lnTo>
                  <a:lnTo>
                    <a:pt x="621" y="1180"/>
                  </a:lnTo>
                  <a:lnTo>
                    <a:pt x="621" y="1181"/>
                  </a:lnTo>
                  <a:lnTo>
                    <a:pt x="620" y="1181"/>
                  </a:lnTo>
                  <a:lnTo>
                    <a:pt x="620" y="1182"/>
                  </a:lnTo>
                  <a:lnTo>
                    <a:pt x="620" y="1184"/>
                  </a:lnTo>
                  <a:lnTo>
                    <a:pt x="619" y="1185"/>
                  </a:lnTo>
                  <a:lnTo>
                    <a:pt x="618" y="1186"/>
                  </a:lnTo>
                  <a:lnTo>
                    <a:pt x="614" y="1187"/>
                  </a:lnTo>
                  <a:lnTo>
                    <a:pt x="613" y="1186"/>
                  </a:lnTo>
                  <a:lnTo>
                    <a:pt x="612" y="1185"/>
                  </a:lnTo>
                  <a:lnTo>
                    <a:pt x="612" y="1186"/>
                  </a:lnTo>
                  <a:lnTo>
                    <a:pt x="612" y="1187"/>
                  </a:lnTo>
                  <a:lnTo>
                    <a:pt x="612" y="1188"/>
                  </a:lnTo>
                  <a:lnTo>
                    <a:pt x="612" y="1189"/>
                  </a:lnTo>
                  <a:lnTo>
                    <a:pt x="612" y="1191"/>
                  </a:lnTo>
                  <a:close/>
                  <a:moveTo>
                    <a:pt x="674" y="1155"/>
                  </a:moveTo>
                  <a:lnTo>
                    <a:pt x="674" y="1156"/>
                  </a:lnTo>
                  <a:lnTo>
                    <a:pt x="675" y="1159"/>
                  </a:lnTo>
                  <a:lnTo>
                    <a:pt x="675" y="1160"/>
                  </a:lnTo>
                  <a:lnTo>
                    <a:pt x="675" y="1161"/>
                  </a:lnTo>
                  <a:lnTo>
                    <a:pt x="674" y="1162"/>
                  </a:lnTo>
                  <a:lnTo>
                    <a:pt x="673" y="1161"/>
                  </a:lnTo>
                  <a:lnTo>
                    <a:pt x="672" y="1162"/>
                  </a:lnTo>
                  <a:lnTo>
                    <a:pt x="671" y="1163"/>
                  </a:lnTo>
                  <a:lnTo>
                    <a:pt x="671" y="1164"/>
                  </a:lnTo>
                  <a:lnTo>
                    <a:pt x="671" y="1165"/>
                  </a:lnTo>
                  <a:lnTo>
                    <a:pt x="671" y="1167"/>
                  </a:lnTo>
                  <a:lnTo>
                    <a:pt x="672" y="1168"/>
                  </a:lnTo>
                  <a:lnTo>
                    <a:pt x="672" y="1169"/>
                  </a:lnTo>
                  <a:lnTo>
                    <a:pt x="671" y="1169"/>
                  </a:lnTo>
                  <a:lnTo>
                    <a:pt x="670" y="1169"/>
                  </a:lnTo>
                  <a:lnTo>
                    <a:pt x="671" y="1170"/>
                  </a:lnTo>
                  <a:lnTo>
                    <a:pt x="671" y="1171"/>
                  </a:lnTo>
                  <a:lnTo>
                    <a:pt x="672" y="1171"/>
                  </a:lnTo>
                  <a:lnTo>
                    <a:pt x="672" y="1172"/>
                  </a:lnTo>
                  <a:lnTo>
                    <a:pt x="673" y="1172"/>
                  </a:lnTo>
                  <a:lnTo>
                    <a:pt x="672" y="1173"/>
                  </a:lnTo>
                  <a:lnTo>
                    <a:pt x="669" y="1174"/>
                  </a:lnTo>
                  <a:lnTo>
                    <a:pt x="665" y="1173"/>
                  </a:lnTo>
                  <a:lnTo>
                    <a:pt x="663" y="1176"/>
                  </a:lnTo>
                  <a:lnTo>
                    <a:pt x="661" y="1174"/>
                  </a:lnTo>
                  <a:lnTo>
                    <a:pt x="661" y="1176"/>
                  </a:lnTo>
                  <a:lnTo>
                    <a:pt x="661" y="1174"/>
                  </a:lnTo>
                  <a:lnTo>
                    <a:pt x="661" y="1173"/>
                  </a:lnTo>
                  <a:lnTo>
                    <a:pt x="661" y="1172"/>
                  </a:lnTo>
                  <a:lnTo>
                    <a:pt x="660" y="1172"/>
                  </a:lnTo>
                  <a:lnTo>
                    <a:pt x="658" y="1173"/>
                  </a:lnTo>
                  <a:lnTo>
                    <a:pt x="657" y="1176"/>
                  </a:lnTo>
                  <a:lnTo>
                    <a:pt x="654" y="1179"/>
                  </a:lnTo>
                  <a:lnTo>
                    <a:pt x="653" y="1180"/>
                  </a:lnTo>
                  <a:lnTo>
                    <a:pt x="652" y="1182"/>
                  </a:lnTo>
                  <a:lnTo>
                    <a:pt x="653" y="1182"/>
                  </a:lnTo>
                  <a:lnTo>
                    <a:pt x="654" y="1182"/>
                  </a:lnTo>
                  <a:lnTo>
                    <a:pt x="653" y="1185"/>
                  </a:lnTo>
                  <a:lnTo>
                    <a:pt x="652" y="1185"/>
                  </a:lnTo>
                  <a:lnTo>
                    <a:pt x="649" y="1186"/>
                  </a:lnTo>
                  <a:lnTo>
                    <a:pt x="649" y="1185"/>
                  </a:lnTo>
                  <a:lnTo>
                    <a:pt x="649" y="1184"/>
                  </a:lnTo>
                  <a:lnTo>
                    <a:pt x="651" y="1182"/>
                  </a:lnTo>
                  <a:lnTo>
                    <a:pt x="651" y="1181"/>
                  </a:lnTo>
                  <a:lnTo>
                    <a:pt x="652" y="1181"/>
                  </a:lnTo>
                  <a:lnTo>
                    <a:pt x="651" y="1180"/>
                  </a:lnTo>
                  <a:lnTo>
                    <a:pt x="644" y="1182"/>
                  </a:lnTo>
                  <a:lnTo>
                    <a:pt x="644" y="1181"/>
                  </a:lnTo>
                  <a:lnTo>
                    <a:pt x="643" y="1181"/>
                  </a:lnTo>
                  <a:lnTo>
                    <a:pt x="643" y="1180"/>
                  </a:lnTo>
                  <a:lnTo>
                    <a:pt x="643" y="1178"/>
                  </a:lnTo>
                  <a:lnTo>
                    <a:pt x="644" y="1178"/>
                  </a:lnTo>
                  <a:lnTo>
                    <a:pt x="645" y="1179"/>
                  </a:lnTo>
                  <a:lnTo>
                    <a:pt x="646" y="1179"/>
                  </a:lnTo>
                  <a:lnTo>
                    <a:pt x="645" y="1177"/>
                  </a:lnTo>
                  <a:lnTo>
                    <a:pt x="648" y="1177"/>
                  </a:lnTo>
                  <a:lnTo>
                    <a:pt x="649" y="1177"/>
                  </a:lnTo>
                  <a:lnTo>
                    <a:pt x="649" y="1176"/>
                  </a:lnTo>
                  <a:lnTo>
                    <a:pt x="649" y="1174"/>
                  </a:lnTo>
                  <a:lnTo>
                    <a:pt x="652" y="1173"/>
                  </a:lnTo>
                  <a:lnTo>
                    <a:pt x="653" y="1172"/>
                  </a:lnTo>
                  <a:lnTo>
                    <a:pt x="651" y="1173"/>
                  </a:lnTo>
                  <a:lnTo>
                    <a:pt x="649" y="1173"/>
                  </a:lnTo>
                  <a:lnTo>
                    <a:pt x="647" y="1172"/>
                  </a:lnTo>
                  <a:lnTo>
                    <a:pt x="646" y="1172"/>
                  </a:lnTo>
                  <a:lnTo>
                    <a:pt x="646" y="1171"/>
                  </a:lnTo>
                  <a:lnTo>
                    <a:pt x="645" y="1170"/>
                  </a:lnTo>
                  <a:lnTo>
                    <a:pt x="647" y="1170"/>
                  </a:lnTo>
                  <a:lnTo>
                    <a:pt x="651" y="1170"/>
                  </a:lnTo>
                  <a:lnTo>
                    <a:pt x="652" y="1168"/>
                  </a:lnTo>
                  <a:lnTo>
                    <a:pt x="652" y="1169"/>
                  </a:lnTo>
                  <a:lnTo>
                    <a:pt x="651" y="1169"/>
                  </a:lnTo>
                  <a:lnTo>
                    <a:pt x="651" y="1168"/>
                  </a:lnTo>
                  <a:lnTo>
                    <a:pt x="651" y="1167"/>
                  </a:lnTo>
                  <a:lnTo>
                    <a:pt x="651" y="1165"/>
                  </a:lnTo>
                  <a:lnTo>
                    <a:pt x="651" y="1167"/>
                  </a:lnTo>
                  <a:lnTo>
                    <a:pt x="649" y="1168"/>
                  </a:lnTo>
                  <a:lnTo>
                    <a:pt x="647" y="1167"/>
                  </a:lnTo>
                  <a:lnTo>
                    <a:pt x="648" y="1167"/>
                  </a:lnTo>
                  <a:lnTo>
                    <a:pt x="648" y="1165"/>
                  </a:lnTo>
                  <a:lnTo>
                    <a:pt x="646" y="1165"/>
                  </a:lnTo>
                  <a:lnTo>
                    <a:pt x="646" y="1164"/>
                  </a:lnTo>
                  <a:lnTo>
                    <a:pt x="652" y="1164"/>
                  </a:lnTo>
                  <a:lnTo>
                    <a:pt x="651" y="1163"/>
                  </a:lnTo>
                  <a:lnTo>
                    <a:pt x="649" y="1162"/>
                  </a:lnTo>
                  <a:lnTo>
                    <a:pt x="649" y="1161"/>
                  </a:lnTo>
                  <a:lnTo>
                    <a:pt x="651" y="1161"/>
                  </a:lnTo>
                  <a:lnTo>
                    <a:pt x="649" y="1161"/>
                  </a:lnTo>
                  <a:lnTo>
                    <a:pt x="647" y="1161"/>
                  </a:lnTo>
                  <a:lnTo>
                    <a:pt x="645" y="1161"/>
                  </a:lnTo>
                  <a:lnTo>
                    <a:pt x="646" y="1160"/>
                  </a:lnTo>
                  <a:lnTo>
                    <a:pt x="646" y="1159"/>
                  </a:lnTo>
                  <a:lnTo>
                    <a:pt x="646" y="1157"/>
                  </a:lnTo>
                  <a:lnTo>
                    <a:pt x="647" y="1159"/>
                  </a:lnTo>
                  <a:lnTo>
                    <a:pt x="648" y="1159"/>
                  </a:lnTo>
                  <a:lnTo>
                    <a:pt x="648" y="1157"/>
                  </a:lnTo>
                  <a:lnTo>
                    <a:pt x="649" y="1157"/>
                  </a:lnTo>
                  <a:lnTo>
                    <a:pt x="649" y="1159"/>
                  </a:lnTo>
                  <a:lnTo>
                    <a:pt x="651" y="1159"/>
                  </a:lnTo>
                  <a:lnTo>
                    <a:pt x="652" y="1159"/>
                  </a:lnTo>
                  <a:lnTo>
                    <a:pt x="652" y="1157"/>
                  </a:lnTo>
                  <a:lnTo>
                    <a:pt x="655" y="1159"/>
                  </a:lnTo>
                  <a:lnTo>
                    <a:pt x="657" y="1160"/>
                  </a:lnTo>
                  <a:lnTo>
                    <a:pt x="658" y="1161"/>
                  </a:lnTo>
                  <a:lnTo>
                    <a:pt x="657" y="1160"/>
                  </a:lnTo>
                  <a:lnTo>
                    <a:pt x="657" y="1159"/>
                  </a:lnTo>
                  <a:lnTo>
                    <a:pt x="656" y="1159"/>
                  </a:lnTo>
                  <a:lnTo>
                    <a:pt x="655" y="1157"/>
                  </a:lnTo>
                  <a:lnTo>
                    <a:pt x="660" y="1157"/>
                  </a:lnTo>
                  <a:lnTo>
                    <a:pt x="661" y="1156"/>
                  </a:lnTo>
                  <a:lnTo>
                    <a:pt x="656" y="1155"/>
                  </a:lnTo>
                  <a:lnTo>
                    <a:pt x="654" y="1154"/>
                  </a:lnTo>
                  <a:lnTo>
                    <a:pt x="653" y="1151"/>
                  </a:lnTo>
                  <a:lnTo>
                    <a:pt x="654" y="1151"/>
                  </a:lnTo>
                  <a:lnTo>
                    <a:pt x="655" y="1153"/>
                  </a:lnTo>
                  <a:lnTo>
                    <a:pt x="656" y="1154"/>
                  </a:lnTo>
                  <a:lnTo>
                    <a:pt x="656" y="1153"/>
                  </a:lnTo>
                  <a:lnTo>
                    <a:pt x="655" y="1152"/>
                  </a:lnTo>
                  <a:lnTo>
                    <a:pt x="657" y="1153"/>
                  </a:lnTo>
                  <a:lnTo>
                    <a:pt x="657" y="1152"/>
                  </a:lnTo>
                  <a:lnTo>
                    <a:pt x="656" y="1149"/>
                  </a:lnTo>
                  <a:lnTo>
                    <a:pt x="655" y="1149"/>
                  </a:lnTo>
                  <a:lnTo>
                    <a:pt x="656" y="1148"/>
                  </a:lnTo>
                  <a:lnTo>
                    <a:pt x="657" y="1148"/>
                  </a:lnTo>
                  <a:lnTo>
                    <a:pt x="658" y="1149"/>
                  </a:lnTo>
                  <a:lnTo>
                    <a:pt x="660" y="1149"/>
                  </a:lnTo>
                  <a:lnTo>
                    <a:pt x="660" y="1151"/>
                  </a:lnTo>
                  <a:lnTo>
                    <a:pt x="661" y="1151"/>
                  </a:lnTo>
                  <a:lnTo>
                    <a:pt x="661" y="1152"/>
                  </a:lnTo>
                  <a:lnTo>
                    <a:pt x="663" y="1153"/>
                  </a:lnTo>
                  <a:lnTo>
                    <a:pt x="664" y="1154"/>
                  </a:lnTo>
                  <a:lnTo>
                    <a:pt x="664" y="1153"/>
                  </a:lnTo>
                  <a:lnTo>
                    <a:pt x="663" y="1153"/>
                  </a:lnTo>
                  <a:lnTo>
                    <a:pt x="663" y="1152"/>
                  </a:lnTo>
                  <a:lnTo>
                    <a:pt x="663" y="1151"/>
                  </a:lnTo>
                  <a:lnTo>
                    <a:pt x="662" y="1149"/>
                  </a:lnTo>
                  <a:lnTo>
                    <a:pt x="661" y="1148"/>
                  </a:lnTo>
                  <a:lnTo>
                    <a:pt x="660" y="1147"/>
                  </a:lnTo>
                  <a:lnTo>
                    <a:pt x="660" y="1146"/>
                  </a:lnTo>
                  <a:lnTo>
                    <a:pt x="660" y="1145"/>
                  </a:lnTo>
                  <a:lnTo>
                    <a:pt x="660" y="1144"/>
                  </a:lnTo>
                  <a:lnTo>
                    <a:pt x="661" y="1144"/>
                  </a:lnTo>
                  <a:lnTo>
                    <a:pt x="662" y="1145"/>
                  </a:lnTo>
                  <a:lnTo>
                    <a:pt x="663" y="1149"/>
                  </a:lnTo>
                  <a:lnTo>
                    <a:pt x="664" y="1149"/>
                  </a:lnTo>
                  <a:lnTo>
                    <a:pt x="664" y="1151"/>
                  </a:lnTo>
                  <a:lnTo>
                    <a:pt x="665" y="1151"/>
                  </a:lnTo>
                  <a:lnTo>
                    <a:pt x="665" y="1149"/>
                  </a:lnTo>
                  <a:lnTo>
                    <a:pt x="665" y="1148"/>
                  </a:lnTo>
                  <a:lnTo>
                    <a:pt x="664" y="1148"/>
                  </a:lnTo>
                  <a:lnTo>
                    <a:pt x="664" y="1147"/>
                  </a:lnTo>
                  <a:lnTo>
                    <a:pt x="664" y="1146"/>
                  </a:lnTo>
                  <a:lnTo>
                    <a:pt x="664" y="1145"/>
                  </a:lnTo>
                  <a:lnTo>
                    <a:pt x="664" y="1144"/>
                  </a:lnTo>
                  <a:lnTo>
                    <a:pt x="665" y="1144"/>
                  </a:lnTo>
                  <a:lnTo>
                    <a:pt x="665" y="1145"/>
                  </a:lnTo>
                  <a:lnTo>
                    <a:pt x="666" y="1147"/>
                  </a:lnTo>
                  <a:lnTo>
                    <a:pt x="666" y="1148"/>
                  </a:lnTo>
                  <a:lnTo>
                    <a:pt x="667" y="1147"/>
                  </a:lnTo>
                  <a:lnTo>
                    <a:pt x="667" y="1145"/>
                  </a:lnTo>
                  <a:lnTo>
                    <a:pt x="669" y="1145"/>
                  </a:lnTo>
                  <a:lnTo>
                    <a:pt x="669" y="1144"/>
                  </a:lnTo>
                  <a:lnTo>
                    <a:pt x="670" y="1145"/>
                  </a:lnTo>
                  <a:lnTo>
                    <a:pt x="670" y="1146"/>
                  </a:lnTo>
                  <a:lnTo>
                    <a:pt x="670" y="1148"/>
                  </a:lnTo>
                  <a:lnTo>
                    <a:pt x="670" y="1149"/>
                  </a:lnTo>
                  <a:lnTo>
                    <a:pt x="669" y="1151"/>
                  </a:lnTo>
                  <a:lnTo>
                    <a:pt x="669" y="1152"/>
                  </a:lnTo>
                  <a:lnTo>
                    <a:pt x="669" y="1153"/>
                  </a:lnTo>
                  <a:lnTo>
                    <a:pt x="669" y="1154"/>
                  </a:lnTo>
                  <a:lnTo>
                    <a:pt x="669" y="1155"/>
                  </a:lnTo>
                  <a:lnTo>
                    <a:pt x="670" y="1154"/>
                  </a:lnTo>
                  <a:lnTo>
                    <a:pt x="670" y="1153"/>
                  </a:lnTo>
                  <a:lnTo>
                    <a:pt x="670" y="1152"/>
                  </a:lnTo>
                  <a:lnTo>
                    <a:pt x="670" y="1151"/>
                  </a:lnTo>
                  <a:lnTo>
                    <a:pt x="671" y="1151"/>
                  </a:lnTo>
                  <a:lnTo>
                    <a:pt x="671" y="1149"/>
                  </a:lnTo>
                  <a:lnTo>
                    <a:pt x="672" y="1149"/>
                  </a:lnTo>
                  <a:lnTo>
                    <a:pt x="674" y="1151"/>
                  </a:lnTo>
                  <a:lnTo>
                    <a:pt x="674" y="1152"/>
                  </a:lnTo>
                  <a:lnTo>
                    <a:pt x="673" y="1152"/>
                  </a:lnTo>
                  <a:lnTo>
                    <a:pt x="672" y="1152"/>
                  </a:lnTo>
                  <a:lnTo>
                    <a:pt x="673" y="1153"/>
                  </a:lnTo>
                  <a:lnTo>
                    <a:pt x="672" y="1154"/>
                  </a:lnTo>
                  <a:lnTo>
                    <a:pt x="671" y="1156"/>
                  </a:lnTo>
                  <a:lnTo>
                    <a:pt x="672" y="1157"/>
                  </a:lnTo>
                  <a:lnTo>
                    <a:pt x="673" y="1157"/>
                  </a:lnTo>
                  <a:lnTo>
                    <a:pt x="673" y="1156"/>
                  </a:lnTo>
                  <a:lnTo>
                    <a:pt x="673" y="1155"/>
                  </a:lnTo>
                  <a:lnTo>
                    <a:pt x="674" y="1155"/>
                  </a:lnTo>
                  <a:close/>
                  <a:moveTo>
                    <a:pt x="698" y="1127"/>
                  </a:moveTo>
                  <a:lnTo>
                    <a:pt x="698" y="1128"/>
                  </a:lnTo>
                  <a:lnTo>
                    <a:pt x="699" y="1129"/>
                  </a:lnTo>
                  <a:lnTo>
                    <a:pt x="699" y="1130"/>
                  </a:lnTo>
                  <a:lnTo>
                    <a:pt x="699" y="1132"/>
                  </a:lnTo>
                  <a:lnTo>
                    <a:pt x="698" y="1134"/>
                  </a:lnTo>
                  <a:lnTo>
                    <a:pt x="697" y="1134"/>
                  </a:lnTo>
                  <a:lnTo>
                    <a:pt x="696" y="1137"/>
                  </a:lnTo>
                  <a:lnTo>
                    <a:pt x="695" y="1137"/>
                  </a:lnTo>
                  <a:lnTo>
                    <a:pt x="694" y="1137"/>
                  </a:lnTo>
                  <a:lnTo>
                    <a:pt x="692" y="1138"/>
                  </a:lnTo>
                  <a:lnTo>
                    <a:pt x="692" y="1139"/>
                  </a:lnTo>
                  <a:lnTo>
                    <a:pt x="692" y="1140"/>
                  </a:lnTo>
                  <a:lnTo>
                    <a:pt x="692" y="1142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2" y="1146"/>
                  </a:lnTo>
                  <a:lnTo>
                    <a:pt x="691" y="1146"/>
                  </a:lnTo>
                  <a:lnTo>
                    <a:pt x="688" y="1145"/>
                  </a:lnTo>
                  <a:lnTo>
                    <a:pt x="687" y="1146"/>
                  </a:lnTo>
                  <a:lnTo>
                    <a:pt x="687" y="1147"/>
                  </a:lnTo>
                  <a:lnTo>
                    <a:pt x="684" y="1146"/>
                  </a:lnTo>
                  <a:lnTo>
                    <a:pt x="679" y="1148"/>
                  </a:lnTo>
                  <a:lnTo>
                    <a:pt x="678" y="1148"/>
                  </a:lnTo>
                  <a:lnTo>
                    <a:pt x="677" y="1148"/>
                  </a:lnTo>
                  <a:lnTo>
                    <a:pt x="677" y="1146"/>
                  </a:lnTo>
                  <a:lnTo>
                    <a:pt x="675" y="1146"/>
                  </a:lnTo>
                  <a:lnTo>
                    <a:pt x="674" y="1146"/>
                  </a:lnTo>
                  <a:lnTo>
                    <a:pt x="673" y="1145"/>
                  </a:lnTo>
                  <a:lnTo>
                    <a:pt x="673" y="1144"/>
                  </a:lnTo>
                  <a:lnTo>
                    <a:pt x="673" y="1143"/>
                  </a:lnTo>
                  <a:lnTo>
                    <a:pt x="674" y="1143"/>
                  </a:lnTo>
                  <a:lnTo>
                    <a:pt x="673" y="1142"/>
                  </a:lnTo>
                  <a:lnTo>
                    <a:pt x="674" y="1142"/>
                  </a:lnTo>
                  <a:lnTo>
                    <a:pt x="675" y="1142"/>
                  </a:lnTo>
                  <a:lnTo>
                    <a:pt x="677" y="1142"/>
                  </a:lnTo>
                  <a:lnTo>
                    <a:pt x="679" y="1142"/>
                  </a:lnTo>
                  <a:lnTo>
                    <a:pt x="679" y="1143"/>
                  </a:lnTo>
                  <a:lnTo>
                    <a:pt x="680" y="1143"/>
                  </a:lnTo>
                  <a:lnTo>
                    <a:pt x="680" y="1144"/>
                  </a:lnTo>
                  <a:lnTo>
                    <a:pt x="681" y="1143"/>
                  </a:lnTo>
                  <a:lnTo>
                    <a:pt x="682" y="1142"/>
                  </a:lnTo>
                  <a:lnTo>
                    <a:pt x="683" y="1140"/>
                  </a:lnTo>
                  <a:lnTo>
                    <a:pt x="681" y="1142"/>
                  </a:lnTo>
                  <a:lnTo>
                    <a:pt x="680" y="1142"/>
                  </a:lnTo>
                  <a:lnTo>
                    <a:pt x="680" y="1140"/>
                  </a:lnTo>
                  <a:lnTo>
                    <a:pt x="678" y="1136"/>
                  </a:lnTo>
                  <a:lnTo>
                    <a:pt x="681" y="1136"/>
                  </a:lnTo>
                  <a:lnTo>
                    <a:pt x="684" y="1136"/>
                  </a:lnTo>
                  <a:lnTo>
                    <a:pt x="688" y="1137"/>
                  </a:lnTo>
                  <a:lnTo>
                    <a:pt x="689" y="1136"/>
                  </a:lnTo>
                  <a:lnTo>
                    <a:pt x="688" y="1136"/>
                  </a:lnTo>
                  <a:lnTo>
                    <a:pt x="682" y="1135"/>
                  </a:lnTo>
                  <a:lnTo>
                    <a:pt x="681" y="1135"/>
                  </a:lnTo>
                  <a:lnTo>
                    <a:pt x="681" y="1132"/>
                  </a:lnTo>
                  <a:lnTo>
                    <a:pt x="681" y="1131"/>
                  </a:lnTo>
                  <a:lnTo>
                    <a:pt x="681" y="1130"/>
                  </a:lnTo>
                  <a:lnTo>
                    <a:pt x="682" y="1130"/>
                  </a:lnTo>
                  <a:lnTo>
                    <a:pt x="682" y="1129"/>
                  </a:lnTo>
                  <a:lnTo>
                    <a:pt x="683" y="1130"/>
                  </a:lnTo>
                  <a:lnTo>
                    <a:pt x="683" y="1131"/>
                  </a:lnTo>
                  <a:lnTo>
                    <a:pt x="684" y="1131"/>
                  </a:lnTo>
                  <a:lnTo>
                    <a:pt x="684" y="1132"/>
                  </a:lnTo>
                  <a:lnTo>
                    <a:pt x="686" y="1132"/>
                  </a:lnTo>
                  <a:lnTo>
                    <a:pt x="686" y="1130"/>
                  </a:lnTo>
                  <a:lnTo>
                    <a:pt x="687" y="1129"/>
                  </a:lnTo>
                  <a:lnTo>
                    <a:pt x="688" y="1129"/>
                  </a:lnTo>
                  <a:lnTo>
                    <a:pt x="689" y="1129"/>
                  </a:lnTo>
                  <a:lnTo>
                    <a:pt x="689" y="1132"/>
                  </a:lnTo>
                  <a:lnTo>
                    <a:pt x="689" y="1136"/>
                  </a:lnTo>
                  <a:lnTo>
                    <a:pt x="690" y="1137"/>
                  </a:lnTo>
                  <a:lnTo>
                    <a:pt x="691" y="1137"/>
                  </a:lnTo>
                  <a:lnTo>
                    <a:pt x="691" y="1136"/>
                  </a:lnTo>
                  <a:lnTo>
                    <a:pt x="691" y="1135"/>
                  </a:lnTo>
                  <a:lnTo>
                    <a:pt x="691" y="1132"/>
                  </a:lnTo>
                  <a:lnTo>
                    <a:pt x="692" y="1130"/>
                  </a:lnTo>
                  <a:lnTo>
                    <a:pt x="690" y="1127"/>
                  </a:lnTo>
                  <a:lnTo>
                    <a:pt x="690" y="1126"/>
                  </a:lnTo>
                  <a:lnTo>
                    <a:pt x="689" y="1124"/>
                  </a:lnTo>
                  <a:lnTo>
                    <a:pt x="690" y="1123"/>
                  </a:lnTo>
                  <a:lnTo>
                    <a:pt x="691" y="1124"/>
                  </a:lnTo>
                  <a:lnTo>
                    <a:pt x="692" y="1124"/>
                  </a:lnTo>
                  <a:lnTo>
                    <a:pt x="692" y="1123"/>
                  </a:lnTo>
                  <a:lnTo>
                    <a:pt x="694" y="1123"/>
                  </a:lnTo>
                  <a:lnTo>
                    <a:pt x="695" y="1124"/>
                  </a:lnTo>
                  <a:lnTo>
                    <a:pt x="694" y="1124"/>
                  </a:lnTo>
                  <a:lnTo>
                    <a:pt x="694" y="1126"/>
                  </a:lnTo>
                  <a:lnTo>
                    <a:pt x="695" y="1126"/>
                  </a:lnTo>
                  <a:lnTo>
                    <a:pt x="697" y="1127"/>
                  </a:lnTo>
                  <a:lnTo>
                    <a:pt x="698" y="1127"/>
                  </a:lnTo>
                  <a:close/>
                  <a:moveTo>
                    <a:pt x="764" y="1119"/>
                  </a:moveTo>
                  <a:lnTo>
                    <a:pt x="764" y="1118"/>
                  </a:lnTo>
                  <a:lnTo>
                    <a:pt x="765" y="1118"/>
                  </a:lnTo>
                  <a:lnTo>
                    <a:pt x="766" y="1119"/>
                  </a:lnTo>
                  <a:lnTo>
                    <a:pt x="765" y="1119"/>
                  </a:lnTo>
                  <a:lnTo>
                    <a:pt x="765" y="1120"/>
                  </a:lnTo>
                  <a:lnTo>
                    <a:pt x="764" y="1120"/>
                  </a:lnTo>
                  <a:lnTo>
                    <a:pt x="764" y="1119"/>
                  </a:lnTo>
                  <a:close/>
                  <a:moveTo>
                    <a:pt x="720" y="1113"/>
                  </a:moveTo>
                  <a:lnTo>
                    <a:pt x="721" y="1113"/>
                  </a:lnTo>
                  <a:lnTo>
                    <a:pt x="722" y="1113"/>
                  </a:lnTo>
                  <a:lnTo>
                    <a:pt x="721" y="1114"/>
                  </a:lnTo>
                  <a:lnTo>
                    <a:pt x="720" y="1113"/>
                  </a:lnTo>
                  <a:close/>
                  <a:moveTo>
                    <a:pt x="747" y="1114"/>
                  </a:moveTo>
                  <a:lnTo>
                    <a:pt x="750" y="1114"/>
                  </a:lnTo>
                  <a:lnTo>
                    <a:pt x="747" y="1117"/>
                  </a:lnTo>
                  <a:lnTo>
                    <a:pt x="747" y="1118"/>
                  </a:lnTo>
                  <a:lnTo>
                    <a:pt x="746" y="1119"/>
                  </a:lnTo>
                  <a:lnTo>
                    <a:pt x="744" y="1119"/>
                  </a:lnTo>
                  <a:lnTo>
                    <a:pt x="743" y="1119"/>
                  </a:lnTo>
                  <a:lnTo>
                    <a:pt x="742" y="1119"/>
                  </a:lnTo>
                  <a:lnTo>
                    <a:pt x="742" y="1117"/>
                  </a:lnTo>
                  <a:lnTo>
                    <a:pt x="741" y="1115"/>
                  </a:lnTo>
                  <a:lnTo>
                    <a:pt x="742" y="1113"/>
                  </a:lnTo>
                  <a:lnTo>
                    <a:pt x="742" y="1112"/>
                  </a:lnTo>
                  <a:lnTo>
                    <a:pt x="743" y="1112"/>
                  </a:lnTo>
                  <a:lnTo>
                    <a:pt x="744" y="1112"/>
                  </a:lnTo>
                  <a:lnTo>
                    <a:pt x="746" y="1114"/>
                  </a:lnTo>
                  <a:lnTo>
                    <a:pt x="747" y="1114"/>
                  </a:lnTo>
                  <a:close/>
                  <a:moveTo>
                    <a:pt x="748" y="1111"/>
                  </a:moveTo>
                  <a:lnTo>
                    <a:pt x="749" y="1112"/>
                  </a:lnTo>
                  <a:lnTo>
                    <a:pt x="748" y="1113"/>
                  </a:lnTo>
                  <a:lnTo>
                    <a:pt x="747" y="1113"/>
                  </a:lnTo>
                  <a:lnTo>
                    <a:pt x="747" y="1112"/>
                  </a:lnTo>
                  <a:lnTo>
                    <a:pt x="747" y="1111"/>
                  </a:lnTo>
                  <a:lnTo>
                    <a:pt x="748" y="1110"/>
                  </a:lnTo>
                  <a:lnTo>
                    <a:pt x="748" y="1111"/>
                  </a:lnTo>
                  <a:close/>
                  <a:moveTo>
                    <a:pt x="713" y="1113"/>
                  </a:moveTo>
                  <a:lnTo>
                    <a:pt x="714" y="1113"/>
                  </a:lnTo>
                  <a:lnTo>
                    <a:pt x="715" y="1114"/>
                  </a:lnTo>
                  <a:lnTo>
                    <a:pt x="715" y="1115"/>
                  </a:lnTo>
                  <a:lnTo>
                    <a:pt x="714" y="1117"/>
                  </a:lnTo>
                  <a:lnTo>
                    <a:pt x="710" y="1119"/>
                  </a:lnTo>
                  <a:lnTo>
                    <a:pt x="710" y="1120"/>
                  </a:lnTo>
                  <a:lnTo>
                    <a:pt x="710" y="1121"/>
                  </a:lnTo>
                  <a:lnTo>
                    <a:pt x="709" y="1122"/>
                  </a:lnTo>
                  <a:lnTo>
                    <a:pt x="709" y="1123"/>
                  </a:lnTo>
                  <a:lnTo>
                    <a:pt x="708" y="1124"/>
                  </a:lnTo>
                  <a:lnTo>
                    <a:pt x="708" y="1126"/>
                  </a:lnTo>
                  <a:lnTo>
                    <a:pt x="708" y="1127"/>
                  </a:lnTo>
                  <a:lnTo>
                    <a:pt x="707" y="1128"/>
                  </a:lnTo>
                  <a:lnTo>
                    <a:pt x="706" y="1128"/>
                  </a:lnTo>
                  <a:lnTo>
                    <a:pt x="700" y="1130"/>
                  </a:lnTo>
                  <a:lnTo>
                    <a:pt x="700" y="1129"/>
                  </a:lnTo>
                  <a:lnTo>
                    <a:pt x="699" y="1127"/>
                  </a:lnTo>
                  <a:lnTo>
                    <a:pt x="694" y="1122"/>
                  </a:lnTo>
                  <a:lnTo>
                    <a:pt x="691" y="1121"/>
                  </a:lnTo>
                  <a:lnTo>
                    <a:pt x="691" y="1120"/>
                  </a:lnTo>
                  <a:lnTo>
                    <a:pt x="691" y="1119"/>
                  </a:lnTo>
                  <a:lnTo>
                    <a:pt x="692" y="1118"/>
                  </a:lnTo>
                  <a:lnTo>
                    <a:pt x="695" y="1119"/>
                  </a:lnTo>
                  <a:lnTo>
                    <a:pt x="696" y="1118"/>
                  </a:lnTo>
                  <a:lnTo>
                    <a:pt x="696" y="1117"/>
                  </a:lnTo>
                  <a:lnTo>
                    <a:pt x="695" y="1117"/>
                  </a:lnTo>
                  <a:lnTo>
                    <a:pt x="694" y="1117"/>
                  </a:lnTo>
                  <a:lnTo>
                    <a:pt x="694" y="1115"/>
                  </a:lnTo>
                  <a:lnTo>
                    <a:pt x="694" y="1114"/>
                  </a:lnTo>
                  <a:lnTo>
                    <a:pt x="695" y="1113"/>
                  </a:lnTo>
                  <a:lnTo>
                    <a:pt x="696" y="1113"/>
                  </a:lnTo>
                  <a:lnTo>
                    <a:pt x="697" y="1113"/>
                  </a:lnTo>
                  <a:lnTo>
                    <a:pt x="698" y="1113"/>
                  </a:lnTo>
                  <a:lnTo>
                    <a:pt x="698" y="1112"/>
                  </a:lnTo>
                  <a:lnTo>
                    <a:pt x="699" y="1112"/>
                  </a:lnTo>
                  <a:lnTo>
                    <a:pt x="699" y="1113"/>
                  </a:lnTo>
                  <a:lnTo>
                    <a:pt x="700" y="1113"/>
                  </a:lnTo>
                  <a:lnTo>
                    <a:pt x="700" y="1112"/>
                  </a:lnTo>
                  <a:lnTo>
                    <a:pt x="699" y="1111"/>
                  </a:lnTo>
                  <a:lnTo>
                    <a:pt x="699" y="1109"/>
                  </a:lnTo>
                  <a:lnTo>
                    <a:pt x="700" y="1110"/>
                  </a:lnTo>
                  <a:lnTo>
                    <a:pt x="703" y="1107"/>
                  </a:lnTo>
                  <a:lnTo>
                    <a:pt x="704" y="1107"/>
                  </a:lnTo>
                  <a:lnTo>
                    <a:pt x="704" y="1109"/>
                  </a:lnTo>
                  <a:lnTo>
                    <a:pt x="704" y="1110"/>
                  </a:lnTo>
                  <a:lnTo>
                    <a:pt x="705" y="1109"/>
                  </a:lnTo>
                  <a:lnTo>
                    <a:pt x="706" y="1109"/>
                  </a:lnTo>
                  <a:lnTo>
                    <a:pt x="705" y="1110"/>
                  </a:lnTo>
                  <a:lnTo>
                    <a:pt x="705" y="1111"/>
                  </a:lnTo>
                  <a:lnTo>
                    <a:pt x="705" y="1112"/>
                  </a:lnTo>
                  <a:lnTo>
                    <a:pt x="706" y="1113"/>
                  </a:lnTo>
                  <a:lnTo>
                    <a:pt x="707" y="1115"/>
                  </a:lnTo>
                  <a:lnTo>
                    <a:pt x="708" y="1115"/>
                  </a:lnTo>
                  <a:lnTo>
                    <a:pt x="708" y="1114"/>
                  </a:lnTo>
                  <a:lnTo>
                    <a:pt x="708" y="1112"/>
                  </a:lnTo>
                  <a:lnTo>
                    <a:pt x="709" y="1112"/>
                  </a:lnTo>
                  <a:lnTo>
                    <a:pt x="710" y="1111"/>
                  </a:lnTo>
                  <a:lnTo>
                    <a:pt x="712" y="1111"/>
                  </a:lnTo>
                  <a:lnTo>
                    <a:pt x="712" y="1112"/>
                  </a:lnTo>
                  <a:lnTo>
                    <a:pt x="712" y="1113"/>
                  </a:lnTo>
                  <a:lnTo>
                    <a:pt x="712" y="1114"/>
                  </a:lnTo>
                  <a:lnTo>
                    <a:pt x="712" y="1115"/>
                  </a:lnTo>
                  <a:lnTo>
                    <a:pt x="713" y="1115"/>
                  </a:lnTo>
                  <a:lnTo>
                    <a:pt x="713" y="1114"/>
                  </a:lnTo>
                  <a:lnTo>
                    <a:pt x="713" y="1113"/>
                  </a:lnTo>
                  <a:close/>
                  <a:moveTo>
                    <a:pt x="742" y="1109"/>
                  </a:moveTo>
                  <a:lnTo>
                    <a:pt x="742" y="1110"/>
                  </a:lnTo>
                  <a:lnTo>
                    <a:pt x="741" y="1111"/>
                  </a:lnTo>
                  <a:lnTo>
                    <a:pt x="740" y="1111"/>
                  </a:lnTo>
                  <a:lnTo>
                    <a:pt x="740" y="1110"/>
                  </a:lnTo>
                  <a:lnTo>
                    <a:pt x="739" y="1110"/>
                  </a:lnTo>
                  <a:lnTo>
                    <a:pt x="739" y="1111"/>
                  </a:lnTo>
                  <a:lnTo>
                    <a:pt x="738" y="1112"/>
                  </a:lnTo>
                  <a:lnTo>
                    <a:pt x="736" y="1112"/>
                  </a:lnTo>
                  <a:lnTo>
                    <a:pt x="736" y="1111"/>
                  </a:lnTo>
                  <a:lnTo>
                    <a:pt x="738" y="1111"/>
                  </a:lnTo>
                  <a:lnTo>
                    <a:pt x="738" y="1110"/>
                  </a:lnTo>
                  <a:lnTo>
                    <a:pt x="738" y="1109"/>
                  </a:lnTo>
                  <a:lnTo>
                    <a:pt x="738" y="1107"/>
                  </a:lnTo>
                  <a:lnTo>
                    <a:pt x="736" y="1106"/>
                  </a:lnTo>
                  <a:lnTo>
                    <a:pt x="736" y="1107"/>
                  </a:lnTo>
                  <a:lnTo>
                    <a:pt x="736" y="1109"/>
                  </a:lnTo>
                  <a:lnTo>
                    <a:pt x="735" y="1109"/>
                  </a:lnTo>
                  <a:lnTo>
                    <a:pt x="735" y="1110"/>
                  </a:lnTo>
                  <a:lnTo>
                    <a:pt x="735" y="1111"/>
                  </a:lnTo>
                  <a:lnTo>
                    <a:pt x="734" y="1110"/>
                  </a:lnTo>
                  <a:lnTo>
                    <a:pt x="733" y="1110"/>
                  </a:lnTo>
                  <a:lnTo>
                    <a:pt x="732" y="1109"/>
                  </a:lnTo>
                  <a:lnTo>
                    <a:pt x="732" y="1107"/>
                  </a:lnTo>
                  <a:lnTo>
                    <a:pt x="732" y="1106"/>
                  </a:lnTo>
                  <a:lnTo>
                    <a:pt x="732" y="1104"/>
                  </a:lnTo>
                  <a:lnTo>
                    <a:pt x="733" y="1102"/>
                  </a:lnTo>
                  <a:lnTo>
                    <a:pt x="733" y="1101"/>
                  </a:lnTo>
                  <a:lnTo>
                    <a:pt x="734" y="1101"/>
                  </a:lnTo>
                  <a:lnTo>
                    <a:pt x="735" y="1100"/>
                  </a:lnTo>
                  <a:lnTo>
                    <a:pt x="736" y="1100"/>
                  </a:lnTo>
                  <a:lnTo>
                    <a:pt x="736" y="1098"/>
                  </a:lnTo>
                  <a:lnTo>
                    <a:pt x="736" y="1097"/>
                  </a:lnTo>
                  <a:lnTo>
                    <a:pt x="741" y="1097"/>
                  </a:lnTo>
                  <a:lnTo>
                    <a:pt x="742" y="1098"/>
                  </a:lnTo>
                  <a:lnTo>
                    <a:pt x="743" y="1100"/>
                  </a:lnTo>
                  <a:lnTo>
                    <a:pt x="743" y="1101"/>
                  </a:lnTo>
                  <a:lnTo>
                    <a:pt x="742" y="1102"/>
                  </a:lnTo>
                  <a:lnTo>
                    <a:pt x="742" y="1104"/>
                  </a:lnTo>
                  <a:lnTo>
                    <a:pt x="742" y="1105"/>
                  </a:lnTo>
                  <a:lnTo>
                    <a:pt x="741" y="1106"/>
                  </a:lnTo>
                  <a:lnTo>
                    <a:pt x="742" y="1106"/>
                  </a:lnTo>
                  <a:lnTo>
                    <a:pt x="742" y="1107"/>
                  </a:lnTo>
                  <a:lnTo>
                    <a:pt x="742" y="1109"/>
                  </a:lnTo>
                  <a:close/>
                  <a:moveTo>
                    <a:pt x="722" y="1104"/>
                  </a:moveTo>
                  <a:lnTo>
                    <a:pt x="725" y="1106"/>
                  </a:lnTo>
                  <a:lnTo>
                    <a:pt x="726" y="1106"/>
                  </a:lnTo>
                  <a:lnTo>
                    <a:pt x="724" y="1107"/>
                  </a:lnTo>
                  <a:lnTo>
                    <a:pt x="723" y="1109"/>
                  </a:lnTo>
                  <a:lnTo>
                    <a:pt x="723" y="1110"/>
                  </a:lnTo>
                  <a:lnTo>
                    <a:pt x="722" y="1111"/>
                  </a:lnTo>
                  <a:lnTo>
                    <a:pt x="718" y="1111"/>
                  </a:lnTo>
                  <a:lnTo>
                    <a:pt x="717" y="1110"/>
                  </a:lnTo>
                  <a:lnTo>
                    <a:pt x="716" y="1109"/>
                  </a:lnTo>
                  <a:lnTo>
                    <a:pt x="716" y="1107"/>
                  </a:lnTo>
                  <a:lnTo>
                    <a:pt x="716" y="1106"/>
                  </a:lnTo>
                  <a:lnTo>
                    <a:pt x="716" y="1105"/>
                  </a:lnTo>
                  <a:lnTo>
                    <a:pt x="716" y="1104"/>
                  </a:lnTo>
                  <a:lnTo>
                    <a:pt x="715" y="1102"/>
                  </a:lnTo>
                  <a:lnTo>
                    <a:pt x="715" y="1101"/>
                  </a:lnTo>
                  <a:lnTo>
                    <a:pt x="714" y="1101"/>
                  </a:lnTo>
                  <a:lnTo>
                    <a:pt x="714" y="1100"/>
                  </a:lnTo>
                  <a:lnTo>
                    <a:pt x="714" y="1098"/>
                  </a:lnTo>
                  <a:lnTo>
                    <a:pt x="712" y="1098"/>
                  </a:lnTo>
                  <a:lnTo>
                    <a:pt x="710" y="1096"/>
                  </a:lnTo>
                  <a:lnTo>
                    <a:pt x="712" y="1096"/>
                  </a:lnTo>
                  <a:lnTo>
                    <a:pt x="713" y="1096"/>
                  </a:lnTo>
                  <a:lnTo>
                    <a:pt x="713" y="1095"/>
                  </a:lnTo>
                  <a:lnTo>
                    <a:pt x="713" y="1094"/>
                  </a:lnTo>
                  <a:lnTo>
                    <a:pt x="715" y="1094"/>
                  </a:lnTo>
                  <a:lnTo>
                    <a:pt x="715" y="1095"/>
                  </a:lnTo>
                  <a:lnTo>
                    <a:pt x="715" y="1096"/>
                  </a:lnTo>
                  <a:lnTo>
                    <a:pt x="715" y="1097"/>
                  </a:lnTo>
                  <a:lnTo>
                    <a:pt x="716" y="1098"/>
                  </a:lnTo>
                  <a:lnTo>
                    <a:pt x="717" y="1098"/>
                  </a:lnTo>
                  <a:lnTo>
                    <a:pt x="717" y="1100"/>
                  </a:lnTo>
                  <a:lnTo>
                    <a:pt x="717" y="1101"/>
                  </a:lnTo>
                  <a:lnTo>
                    <a:pt x="718" y="1103"/>
                  </a:lnTo>
                  <a:lnTo>
                    <a:pt x="718" y="1102"/>
                  </a:lnTo>
                  <a:lnTo>
                    <a:pt x="720" y="1100"/>
                  </a:lnTo>
                  <a:lnTo>
                    <a:pt x="721" y="1101"/>
                  </a:lnTo>
                  <a:lnTo>
                    <a:pt x="721" y="1102"/>
                  </a:lnTo>
                  <a:lnTo>
                    <a:pt x="721" y="1103"/>
                  </a:lnTo>
                  <a:lnTo>
                    <a:pt x="722" y="1104"/>
                  </a:lnTo>
                  <a:close/>
                  <a:moveTo>
                    <a:pt x="795" y="1093"/>
                  </a:moveTo>
                  <a:lnTo>
                    <a:pt x="796" y="1093"/>
                  </a:lnTo>
                  <a:lnTo>
                    <a:pt x="796" y="1094"/>
                  </a:lnTo>
                  <a:lnTo>
                    <a:pt x="798" y="1095"/>
                  </a:lnTo>
                  <a:lnTo>
                    <a:pt x="798" y="1096"/>
                  </a:lnTo>
                  <a:lnTo>
                    <a:pt x="796" y="1096"/>
                  </a:lnTo>
                  <a:lnTo>
                    <a:pt x="790" y="1096"/>
                  </a:lnTo>
                  <a:lnTo>
                    <a:pt x="783" y="1094"/>
                  </a:lnTo>
                  <a:lnTo>
                    <a:pt x="782" y="1090"/>
                  </a:lnTo>
                  <a:lnTo>
                    <a:pt x="782" y="1089"/>
                  </a:lnTo>
                  <a:lnTo>
                    <a:pt x="782" y="1088"/>
                  </a:lnTo>
                  <a:lnTo>
                    <a:pt x="783" y="1088"/>
                  </a:lnTo>
                  <a:lnTo>
                    <a:pt x="783" y="1089"/>
                  </a:lnTo>
                  <a:lnTo>
                    <a:pt x="784" y="1090"/>
                  </a:lnTo>
                  <a:lnTo>
                    <a:pt x="784" y="1089"/>
                  </a:lnTo>
                  <a:lnTo>
                    <a:pt x="784" y="1088"/>
                  </a:lnTo>
                  <a:lnTo>
                    <a:pt x="784" y="1087"/>
                  </a:lnTo>
                  <a:lnTo>
                    <a:pt x="785" y="1088"/>
                  </a:lnTo>
                  <a:lnTo>
                    <a:pt x="786" y="1087"/>
                  </a:lnTo>
                  <a:lnTo>
                    <a:pt x="787" y="1088"/>
                  </a:lnTo>
                  <a:lnTo>
                    <a:pt x="787" y="1087"/>
                  </a:lnTo>
                  <a:lnTo>
                    <a:pt x="787" y="1086"/>
                  </a:lnTo>
                  <a:lnTo>
                    <a:pt x="787" y="1087"/>
                  </a:lnTo>
                  <a:lnTo>
                    <a:pt x="789" y="1087"/>
                  </a:lnTo>
                  <a:lnTo>
                    <a:pt x="789" y="1086"/>
                  </a:lnTo>
                  <a:lnTo>
                    <a:pt x="790" y="1087"/>
                  </a:lnTo>
                  <a:lnTo>
                    <a:pt x="790" y="1088"/>
                  </a:lnTo>
                  <a:lnTo>
                    <a:pt x="790" y="1089"/>
                  </a:lnTo>
                  <a:lnTo>
                    <a:pt x="790" y="1090"/>
                  </a:lnTo>
                  <a:lnTo>
                    <a:pt x="790" y="1089"/>
                  </a:lnTo>
                  <a:lnTo>
                    <a:pt x="791" y="1088"/>
                  </a:lnTo>
                  <a:lnTo>
                    <a:pt x="790" y="1086"/>
                  </a:lnTo>
                  <a:lnTo>
                    <a:pt x="791" y="1086"/>
                  </a:lnTo>
                  <a:lnTo>
                    <a:pt x="792" y="1087"/>
                  </a:lnTo>
                  <a:lnTo>
                    <a:pt x="792" y="1088"/>
                  </a:lnTo>
                  <a:lnTo>
                    <a:pt x="792" y="1089"/>
                  </a:lnTo>
                  <a:lnTo>
                    <a:pt x="793" y="1090"/>
                  </a:lnTo>
                  <a:lnTo>
                    <a:pt x="795" y="1090"/>
                  </a:lnTo>
                  <a:lnTo>
                    <a:pt x="795" y="1092"/>
                  </a:lnTo>
                  <a:lnTo>
                    <a:pt x="795" y="1093"/>
                  </a:lnTo>
                  <a:close/>
                  <a:moveTo>
                    <a:pt x="813" y="1078"/>
                  </a:moveTo>
                  <a:lnTo>
                    <a:pt x="812" y="1079"/>
                  </a:lnTo>
                  <a:lnTo>
                    <a:pt x="813" y="1080"/>
                  </a:lnTo>
                  <a:lnTo>
                    <a:pt x="812" y="1082"/>
                  </a:lnTo>
                  <a:lnTo>
                    <a:pt x="811" y="1085"/>
                  </a:lnTo>
                  <a:lnTo>
                    <a:pt x="807" y="1089"/>
                  </a:lnTo>
                  <a:lnTo>
                    <a:pt x="804" y="1089"/>
                  </a:lnTo>
                  <a:lnTo>
                    <a:pt x="804" y="1090"/>
                  </a:lnTo>
                  <a:lnTo>
                    <a:pt x="805" y="1090"/>
                  </a:lnTo>
                  <a:lnTo>
                    <a:pt x="807" y="1092"/>
                  </a:lnTo>
                  <a:lnTo>
                    <a:pt x="802" y="1094"/>
                  </a:lnTo>
                  <a:lnTo>
                    <a:pt x="801" y="1095"/>
                  </a:lnTo>
                  <a:lnTo>
                    <a:pt x="800" y="1094"/>
                  </a:lnTo>
                  <a:lnTo>
                    <a:pt x="799" y="1093"/>
                  </a:lnTo>
                  <a:lnTo>
                    <a:pt x="799" y="1090"/>
                  </a:lnTo>
                  <a:lnTo>
                    <a:pt x="800" y="1088"/>
                  </a:lnTo>
                  <a:lnTo>
                    <a:pt x="800" y="1087"/>
                  </a:lnTo>
                  <a:lnTo>
                    <a:pt x="800" y="1086"/>
                  </a:lnTo>
                  <a:lnTo>
                    <a:pt x="800" y="1085"/>
                  </a:lnTo>
                  <a:lnTo>
                    <a:pt x="799" y="1088"/>
                  </a:lnTo>
                  <a:lnTo>
                    <a:pt x="798" y="1089"/>
                  </a:lnTo>
                  <a:lnTo>
                    <a:pt x="796" y="1089"/>
                  </a:lnTo>
                  <a:lnTo>
                    <a:pt x="796" y="1088"/>
                  </a:lnTo>
                  <a:lnTo>
                    <a:pt x="795" y="1088"/>
                  </a:lnTo>
                  <a:lnTo>
                    <a:pt x="793" y="1085"/>
                  </a:lnTo>
                  <a:lnTo>
                    <a:pt x="794" y="1085"/>
                  </a:lnTo>
                  <a:lnTo>
                    <a:pt x="795" y="1085"/>
                  </a:lnTo>
                  <a:lnTo>
                    <a:pt x="796" y="1084"/>
                  </a:lnTo>
                  <a:lnTo>
                    <a:pt x="795" y="1084"/>
                  </a:lnTo>
                  <a:lnTo>
                    <a:pt x="794" y="1082"/>
                  </a:lnTo>
                  <a:lnTo>
                    <a:pt x="794" y="1081"/>
                  </a:lnTo>
                  <a:lnTo>
                    <a:pt x="795" y="1081"/>
                  </a:lnTo>
                  <a:lnTo>
                    <a:pt x="795" y="1080"/>
                  </a:lnTo>
                  <a:lnTo>
                    <a:pt x="796" y="1080"/>
                  </a:lnTo>
                  <a:lnTo>
                    <a:pt x="796" y="1079"/>
                  </a:lnTo>
                  <a:lnTo>
                    <a:pt x="798" y="1079"/>
                  </a:lnTo>
                  <a:lnTo>
                    <a:pt x="798" y="1078"/>
                  </a:lnTo>
                  <a:lnTo>
                    <a:pt x="800" y="1077"/>
                  </a:lnTo>
                  <a:lnTo>
                    <a:pt x="801" y="1078"/>
                  </a:lnTo>
                  <a:lnTo>
                    <a:pt x="802" y="1077"/>
                  </a:lnTo>
                  <a:lnTo>
                    <a:pt x="802" y="1076"/>
                  </a:lnTo>
                  <a:lnTo>
                    <a:pt x="801" y="1076"/>
                  </a:lnTo>
                  <a:lnTo>
                    <a:pt x="801" y="1075"/>
                  </a:lnTo>
                  <a:lnTo>
                    <a:pt x="802" y="1075"/>
                  </a:lnTo>
                  <a:lnTo>
                    <a:pt x="803" y="1075"/>
                  </a:lnTo>
                  <a:lnTo>
                    <a:pt x="803" y="1076"/>
                  </a:lnTo>
                  <a:lnTo>
                    <a:pt x="803" y="1077"/>
                  </a:lnTo>
                  <a:lnTo>
                    <a:pt x="803" y="1078"/>
                  </a:lnTo>
                  <a:lnTo>
                    <a:pt x="803" y="1079"/>
                  </a:lnTo>
                  <a:lnTo>
                    <a:pt x="803" y="1080"/>
                  </a:lnTo>
                  <a:lnTo>
                    <a:pt x="804" y="1079"/>
                  </a:lnTo>
                  <a:lnTo>
                    <a:pt x="804" y="1077"/>
                  </a:lnTo>
                  <a:lnTo>
                    <a:pt x="804" y="1076"/>
                  </a:lnTo>
                  <a:lnTo>
                    <a:pt x="804" y="1075"/>
                  </a:lnTo>
                  <a:lnTo>
                    <a:pt x="805" y="1075"/>
                  </a:lnTo>
                  <a:lnTo>
                    <a:pt x="807" y="1076"/>
                  </a:lnTo>
                  <a:lnTo>
                    <a:pt x="807" y="1075"/>
                  </a:lnTo>
                  <a:lnTo>
                    <a:pt x="807" y="1073"/>
                  </a:lnTo>
                  <a:lnTo>
                    <a:pt x="809" y="1075"/>
                  </a:lnTo>
                  <a:lnTo>
                    <a:pt x="810" y="1075"/>
                  </a:lnTo>
                  <a:lnTo>
                    <a:pt x="810" y="1073"/>
                  </a:lnTo>
                  <a:lnTo>
                    <a:pt x="809" y="1072"/>
                  </a:lnTo>
                  <a:lnTo>
                    <a:pt x="808" y="1071"/>
                  </a:lnTo>
                  <a:lnTo>
                    <a:pt x="808" y="1070"/>
                  </a:lnTo>
                  <a:lnTo>
                    <a:pt x="807" y="1070"/>
                  </a:lnTo>
                  <a:lnTo>
                    <a:pt x="807" y="1069"/>
                  </a:lnTo>
                  <a:lnTo>
                    <a:pt x="808" y="1069"/>
                  </a:lnTo>
                  <a:lnTo>
                    <a:pt x="809" y="1069"/>
                  </a:lnTo>
                  <a:lnTo>
                    <a:pt x="810" y="1070"/>
                  </a:lnTo>
                  <a:lnTo>
                    <a:pt x="811" y="1069"/>
                  </a:lnTo>
                  <a:lnTo>
                    <a:pt x="811" y="1070"/>
                  </a:lnTo>
                  <a:lnTo>
                    <a:pt x="811" y="1071"/>
                  </a:lnTo>
                  <a:lnTo>
                    <a:pt x="811" y="1072"/>
                  </a:lnTo>
                  <a:lnTo>
                    <a:pt x="811" y="1073"/>
                  </a:lnTo>
                  <a:lnTo>
                    <a:pt x="811" y="1075"/>
                  </a:lnTo>
                  <a:lnTo>
                    <a:pt x="811" y="1076"/>
                  </a:lnTo>
                  <a:lnTo>
                    <a:pt x="811" y="1077"/>
                  </a:lnTo>
                  <a:lnTo>
                    <a:pt x="812" y="1077"/>
                  </a:lnTo>
                  <a:lnTo>
                    <a:pt x="813" y="1078"/>
                  </a:lnTo>
                  <a:close/>
                  <a:moveTo>
                    <a:pt x="824" y="1065"/>
                  </a:moveTo>
                  <a:lnTo>
                    <a:pt x="824" y="1067"/>
                  </a:lnTo>
                  <a:lnTo>
                    <a:pt x="824" y="1068"/>
                  </a:lnTo>
                  <a:lnTo>
                    <a:pt x="825" y="1069"/>
                  </a:lnTo>
                  <a:lnTo>
                    <a:pt x="824" y="1071"/>
                  </a:lnTo>
                  <a:lnTo>
                    <a:pt x="821" y="1073"/>
                  </a:lnTo>
                  <a:lnTo>
                    <a:pt x="820" y="1077"/>
                  </a:lnTo>
                  <a:lnTo>
                    <a:pt x="818" y="1077"/>
                  </a:lnTo>
                  <a:lnTo>
                    <a:pt x="817" y="1077"/>
                  </a:lnTo>
                  <a:lnTo>
                    <a:pt x="816" y="1077"/>
                  </a:lnTo>
                  <a:lnTo>
                    <a:pt x="815" y="1076"/>
                  </a:lnTo>
                  <a:lnTo>
                    <a:pt x="815" y="1073"/>
                  </a:lnTo>
                  <a:lnTo>
                    <a:pt x="815" y="1072"/>
                  </a:lnTo>
                  <a:lnTo>
                    <a:pt x="815" y="1071"/>
                  </a:lnTo>
                  <a:lnTo>
                    <a:pt x="813" y="1071"/>
                  </a:lnTo>
                  <a:lnTo>
                    <a:pt x="812" y="1071"/>
                  </a:lnTo>
                  <a:lnTo>
                    <a:pt x="813" y="1070"/>
                  </a:lnTo>
                  <a:lnTo>
                    <a:pt x="813" y="1069"/>
                  </a:lnTo>
                  <a:lnTo>
                    <a:pt x="813" y="1068"/>
                  </a:lnTo>
                  <a:lnTo>
                    <a:pt x="813" y="1067"/>
                  </a:lnTo>
                  <a:lnTo>
                    <a:pt x="813" y="1065"/>
                  </a:lnTo>
                  <a:lnTo>
                    <a:pt x="812" y="1064"/>
                  </a:lnTo>
                  <a:lnTo>
                    <a:pt x="812" y="1063"/>
                  </a:lnTo>
                  <a:lnTo>
                    <a:pt x="813" y="1062"/>
                  </a:lnTo>
                  <a:lnTo>
                    <a:pt x="813" y="1061"/>
                  </a:lnTo>
                  <a:lnTo>
                    <a:pt x="815" y="1060"/>
                  </a:lnTo>
                  <a:lnTo>
                    <a:pt x="817" y="1059"/>
                  </a:lnTo>
                  <a:lnTo>
                    <a:pt x="818" y="1060"/>
                  </a:lnTo>
                  <a:lnTo>
                    <a:pt x="817" y="1061"/>
                  </a:lnTo>
                  <a:lnTo>
                    <a:pt x="818" y="1061"/>
                  </a:lnTo>
                  <a:lnTo>
                    <a:pt x="818" y="1062"/>
                  </a:lnTo>
                  <a:lnTo>
                    <a:pt x="817" y="1062"/>
                  </a:lnTo>
                  <a:lnTo>
                    <a:pt x="818" y="1063"/>
                  </a:lnTo>
                  <a:lnTo>
                    <a:pt x="818" y="1062"/>
                  </a:lnTo>
                  <a:lnTo>
                    <a:pt x="820" y="1062"/>
                  </a:lnTo>
                  <a:lnTo>
                    <a:pt x="821" y="1062"/>
                  </a:lnTo>
                  <a:lnTo>
                    <a:pt x="822" y="1064"/>
                  </a:lnTo>
                  <a:lnTo>
                    <a:pt x="824" y="1065"/>
                  </a:lnTo>
                  <a:close/>
                  <a:moveTo>
                    <a:pt x="783" y="1077"/>
                  </a:moveTo>
                  <a:lnTo>
                    <a:pt x="782" y="1077"/>
                  </a:lnTo>
                  <a:lnTo>
                    <a:pt x="782" y="1078"/>
                  </a:lnTo>
                  <a:lnTo>
                    <a:pt x="781" y="1078"/>
                  </a:lnTo>
                  <a:lnTo>
                    <a:pt x="779" y="1078"/>
                  </a:lnTo>
                  <a:lnTo>
                    <a:pt x="779" y="1077"/>
                  </a:lnTo>
                  <a:lnTo>
                    <a:pt x="779" y="1076"/>
                  </a:lnTo>
                  <a:lnTo>
                    <a:pt x="779" y="1075"/>
                  </a:lnTo>
                  <a:lnTo>
                    <a:pt x="778" y="1076"/>
                  </a:lnTo>
                  <a:lnTo>
                    <a:pt x="778" y="1079"/>
                  </a:lnTo>
                  <a:lnTo>
                    <a:pt x="777" y="1079"/>
                  </a:lnTo>
                  <a:lnTo>
                    <a:pt x="776" y="1080"/>
                  </a:lnTo>
                  <a:lnTo>
                    <a:pt x="775" y="1079"/>
                  </a:lnTo>
                  <a:lnTo>
                    <a:pt x="776" y="1078"/>
                  </a:lnTo>
                  <a:lnTo>
                    <a:pt x="776" y="1077"/>
                  </a:lnTo>
                  <a:lnTo>
                    <a:pt x="776" y="1076"/>
                  </a:lnTo>
                  <a:lnTo>
                    <a:pt x="777" y="1075"/>
                  </a:lnTo>
                  <a:lnTo>
                    <a:pt x="778" y="1073"/>
                  </a:lnTo>
                  <a:lnTo>
                    <a:pt x="778" y="1072"/>
                  </a:lnTo>
                  <a:lnTo>
                    <a:pt x="779" y="1070"/>
                  </a:lnTo>
                  <a:lnTo>
                    <a:pt x="781" y="1070"/>
                  </a:lnTo>
                  <a:lnTo>
                    <a:pt x="775" y="1070"/>
                  </a:lnTo>
                  <a:lnTo>
                    <a:pt x="774" y="1070"/>
                  </a:lnTo>
                  <a:lnTo>
                    <a:pt x="774" y="1071"/>
                  </a:lnTo>
                  <a:lnTo>
                    <a:pt x="773" y="1071"/>
                  </a:lnTo>
                  <a:lnTo>
                    <a:pt x="773" y="1070"/>
                  </a:lnTo>
                  <a:lnTo>
                    <a:pt x="774" y="1069"/>
                  </a:lnTo>
                  <a:lnTo>
                    <a:pt x="774" y="1068"/>
                  </a:lnTo>
                  <a:lnTo>
                    <a:pt x="773" y="1068"/>
                  </a:lnTo>
                  <a:lnTo>
                    <a:pt x="772" y="1068"/>
                  </a:lnTo>
                  <a:lnTo>
                    <a:pt x="770" y="1067"/>
                  </a:lnTo>
                  <a:lnTo>
                    <a:pt x="772" y="1065"/>
                  </a:lnTo>
                  <a:lnTo>
                    <a:pt x="773" y="1067"/>
                  </a:lnTo>
                  <a:lnTo>
                    <a:pt x="777" y="1068"/>
                  </a:lnTo>
                  <a:lnTo>
                    <a:pt x="778" y="1068"/>
                  </a:lnTo>
                  <a:lnTo>
                    <a:pt x="778" y="1067"/>
                  </a:lnTo>
                  <a:lnTo>
                    <a:pt x="778" y="1065"/>
                  </a:lnTo>
                  <a:lnTo>
                    <a:pt x="777" y="1065"/>
                  </a:lnTo>
                  <a:lnTo>
                    <a:pt x="778" y="1065"/>
                  </a:lnTo>
                  <a:lnTo>
                    <a:pt x="779" y="1065"/>
                  </a:lnTo>
                  <a:lnTo>
                    <a:pt x="782" y="1069"/>
                  </a:lnTo>
                  <a:lnTo>
                    <a:pt x="782" y="1068"/>
                  </a:lnTo>
                  <a:lnTo>
                    <a:pt x="782" y="1067"/>
                  </a:lnTo>
                  <a:lnTo>
                    <a:pt x="782" y="1065"/>
                  </a:lnTo>
                  <a:lnTo>
                    <a:pt x="782" y="1063"/>
                  </a:lnTo>
                  <a:lnTo>
                    <a:pt x="782" y="1062"/>
                  </a:lnTo>
                  <a:lnTo>
                    <a:pt x="783" y="1063"/>
                  </a:lnTo>
                  <a:lnTo>
                    <a:pt x="783" y="1064"/>
                  </a:lnTo>
                  <a:lnTo>
                    <a:pt x="784" y="1064"/>
                  </a:lnTo>
                  <a:lnTo>
                    <a:pt x="785" y="1064"/>
                  </a:lnTo>
                  <a:lnTo>
                    <a:pt x="784" y="1064"/>
                  </a:lnTo>
                  <a:lnTo>
                    <a:pt x="784" y="1063"/>
                  </a:lnTo>
                  <a:lnTo>
                    <a:pt x="784" y="1062"/>
                  </a:lnTo>
                  <a:lnTo>
                    <a:pt x="785" y="1062"/>
                  </a:lnTo>
                  <a:lnTo>
                    <a:pt x="786" y="1062"/>
                  </a:lnTo>
                  <a:lnTo>
                    <a:pt x="789" y="1064"/>
                  </a:lnTo>
                  <a:lnTo>
                    <a:pt x="787" y="1065"/>
                  </a:lnTo>
                  <a:lnTo>
                    <a:pt x="786" y="1067"/>
                  </a:lnTo>
                  <a:lnTo>
                    <a:pt x="787" y="1068"/>
                  </a:lnTo>
                  <a:lnTo>
                    <a:pt x="789" y="1067"/>
                  </a:lnTo>
                  <a:lnTo>
                    <a:pt x="789" y="1065"/>
                  </a:lnTo>
                  <a:lnTo>
                    <a:pt x="790" y="1067"/>
                  </a:lnTo>
                  <a:lnTo>
                    <a:pt x="790" y="1068"/>
                  </a:lnTo>
                  <a:lnTo>
                    <a:pt x="790" y="1069"/>
                  </a:lnTo>
                  <a:lnTo>
                    <a:pt x="790" y="1070"/>
                  </a:lnTo>
                  <a:lnTo>
                    <a:pt x="791" y="1069"/>
                  </a:lnTo>
                  <a:lnTo>
                    <a:pt x="791" y="1068"/>
                  </a:lnTo>
                  <a:lnTo>
                    <a:pt x="791" y="1067"/>
                  </a:lnTo>
                  <a:lnTo>
                    <a:pt x="793" y="1067"/>
                  </a:lnTo>
                  <a:lnTo>
                    <a:pt x="792" y="1065"/>
                  </a:lnTo>
                  <a:lnTo>
                    <a:pt x="792" y="1063"/>
                  </a:lnTo>
                  <a:lnTo>
                    <a:pt x="791" y="1063"/>
                  </a:lnTo>
                  <a:lnTo>
                    <a:pt x="791" y="1062"/>
                  </a:lnTo>
                  <a:lnTo>
                    <a:pt x="790" y="1061"/>
                  </a:lnTo>
                  <a:lnTo>
                    <a:pt x="790" y="1060"/>
                  </a:lnTo>
                  <a:lnTo>
                    <a:pt x="791" y="1059"/>
                  </a:lnTo>
                  <a:lnTo>
                    <a:pt x="792" y="1059"/>
                  </a:lnTo>
                  <a:lnTo>
                    <a:pt x="792" y="1060"/>
                  </a:lnTo>
                  <a:lnTo>
                    <a:pt x="793" y="1060"/>
                  </a:lnTo>
                  <a:lnTo>
                    <a:pt x="793" y="1061"/>
                  </a:lnTo>
                  <a:lnTo>
                    <a:pt x="794" y="1061"/>
                  </a:lnTo>
                  <a:lnTo>
                    <a:pt x="795" y="1061"/>
                  </a:lnTo>
                  <a:lnTo>
                    <a:pt x="795" y="1062"/>
                  </a:lnTo>
                  <a:lnTo>
                    <a:pt x="794" y="1063"/>
                  </a:lnTo>
                  <a:lnTo>
                    <a:pt x="795" y="1064"/>
                  </a:lnTo>
                  <a:lnTo>
                    <a:pt x="795" y="1065"/>
                  </a:lnTo>
                  <a:lnTo>
                    <a:pt x="796" y="1065"/>
                  </a:lnTo>
                  <a:lnTo>
                    <a:pt x="796" y="1064"/>
                  </a:lnTo>
                  <a:lnTo>
                    <a:pt x="798" y="1063"/>
                  </a:lnTo>
                  <a:lnTo>
                    <a:pt x="798" y="1061"/>
                  </a:lnTo>
                  <a:lnTo>
                    <a:pt x="799" y="1062"/>
                  </a:lnTo>
                  <a:lnTo>
                    <a:pt x="800" y="1062"/>
                  </a:lnTo>
                  <a:lnTo>
                    <a:pt x="799" y="1061"/>
                  </a:lnTo>
                  <a:lnTo>
                    <a:pt x="800" y="1060"/>
                  </a:lnTo>
                  <a:lnTo>
                    <a:pt x="801" y="1061"/>
                  </a:lnTo>
                  <a:lnTo>
                    <a:pt x="801" y="1060"/>
                  </a:lnTo>
                  <a:lnTo>
                    <a:pt x="800" y="1060"/>
                  </a:lnTo>
                  <a:lnTo>
                    <a:pt x="800" y="1059"/>
                  </a:lnTo>
                  <a:lnTo>
                    <a:pt x="799" y="1057"/>
                  </a:lnTo>
                  <a:lnTo>
                    <a:pt x="798" y="1057"/>
                  </a:lnTo>
                  <a:lnTo>
                    <a:pt x="798" y="1056"/>
                  </a:lnTo>
                  <a:lnTo>
                    <a:pt x="798" y="1055"/>
                  </a:lnTo>
                  <a:lnTo>
                    <a:pt x="800" y="1055"/>
                  </a:lnTo>
                  <a:lnTo>
                    <a:pt x="799" y="1055"/>
                  </a:lnTo>
                  <a:lnTo>
                    <a:pt x="799" y="1054"/>
                  </a:lnTo>
                  <a:lnTo>
                    <a:pt x="800" y="1056"/>
                  </a:lnTo>
                  <a:lnTo>
                    <a:pt x="801" y="1056"/>
                  </a:lnTo>
                  <a:lnTo>
                    <a:pt x="801" y="1055"/>
                  </a:lnTo>
                  <a:lnTo>
                    <a:pt x="801" y="1054"/>
                  </a:lnTo>
                  <a:lnTo>
                    <a:pt x="803" y="1056"/>
                  </a:lnTo>
                  <a:lnTo>
                    <a:pt x="803" y="1057"/>
                  </a:lnTo>
                  <a:lnTo>
                    <a:pt x="804" y="1057"/>
                  </a:lnTo>
                  <a:lnTo>
                    <a:pt x="805" y="1057"/>
                  </a:lnTo>
                  <a:lnTo>
                    <a:pt x="805" y="1056"/>
                  </a:lnTo>
                  <a:lnTo>
                    <a:pt x="805" y="1055"/>
                  </a:lnTo>
                  <a:lnTo>
                    <a:pt x="804" y="1054"/>
                  </a:lnTo>
                  <a:lnTo>
                    <a:pt x="804" y="1053"/>
                  </a:lnTo>
                  <a:lnTo>
                    <a:pt x="804" y="1052"/>
                  </a:lnTo>
                  <a:lnTo>
                    <a:pt x="804" y="1051"/>
                  </a:lnTo>
                  <a:lnTo>
                    <a:pt x="805" y="1051"/>
                  </a:lnTo>
                  <a:lnTo>
                    <a:pt x="807" y="1052"/>
                  </a:lnTo>
                  <a:lnTo>
                    <a:pt x="808" y="1053"/>
                  </a:lnTo>
                  <a:lnTo>
                    <a:pt x="808" y="1054"/>
                  </a:lnTo>
                  <a:lnTo>
                    <a:pt x="808" y="1055"/>
                  </a:lnTo>
                  <a:lnTo>
                    <a:pt x="809" y="1055"/>
                  </a:lnTo>
                  <a:lnTo>
                    <a:pt x="808" y="1056"/>
                  </a:lnTo>
                  <a:lnTo>
                    <a:pt x="807" y="1056"/>
                  </a:lnTo>
                  <a:lnTo>
                    <a:pt x="807" y="1057"/>
                  </a:lnTo>
                  <a:lnTo>
                    <a:pt x="808" y="1057"/>
                  </a:lnTo>
                  <a:lnTo>
                    <a:pt x="807" y="1059"/>
                  </a:lnTo>
                  <a:lnTo>
                    <a:pt x="807" y="1060"/>
                  </a:lnTo>
                  <a:lnTo>
                    <a:pt x="805" y="1059"/>
                  </a:lnTo>
                  <a:lnTo>
                    <a:pt x="805" y="1060"/>
                  </a:lnTo>
                  <a:lnTo>
                    <a:pt x="804" y="1060"/>
                  </a:lnTo>
                  <a:lnTo>
                    <a:pt x="804" y="1062"/>
                  </a:lnTo>
                  <a:lnTo>
                    <a:pt x="803" y="1063"/>
                  </a:lnTo>
                  <a:lnTo>
                    <a:pt x="803" y="1064"/>
                  </a:lnTo>
                  <a:lnTo>
                    <a:pt x="801" y="1064"/>
                  </a:lnTo>
                  <a:lnTo>
                    <a:pt x="801" y="1063"/>
                  </a:lnTo>
                  <a:lnTo>
                    <a:pt x="801" y="1064"/>
                  </a:lnTo>
                  <a:lnTo>
                    <a:pt x="801" y="1065"/>
                  </a:lnTo>
                  <a:lnTo>
                    <a:pt x="800" y="1065"/>
                  </a:lnTo>
                  <a:lnTo>
                    <a:pt x="800" y="1067"/>
                  </a:lnTo>
                  <a:lnTo>
                    <a:pt x="801" y="1067"/>
                  </a:lnTo>
                  <a:lnTo>
                    <a:pt x="801" y="1068"/>
                  </a:lnTo>
                  <a:lnTo>
                    <a:pt x="800" y="1069"/>
                  </a:lnTo>
                  <a:lnTo>
                    <a:pt x="799" y="1069"/>
                  </a:lnTo>
                  <a:lnTo>
                    <a:pt x="800" y="1070"/>
                  </a:lnTo>
                  <a:lnTo>
                    <a:pt x="799" y="1071"/>
                  </a:lnTo>
                  <a:lnTo>
                    <a:pt x="798" y="1070"/>
                  </a:lnTo>
                  <a:lnTo>
                    <a:pt x="796" y="1071"/>
                  </a:lnTo>
                  <a:lnTo>
                    <a:pt x="796" y="1072"/>
                  </a:lnTo>
                  <a:lnTo>
                    <a:pt x="796" y="1073"/>
                  </a:lnTo>
                  <a:lnTo>
                    <a:pt x="795" y="1073"/>
                  </a:lnTo>
                  <a:lnTo>
                    <a:pt x="794" y="1072"/>
                  </a:lnTo>
                  <a:lnTo>
                    <a:pt x="795" y="1073"/>
                  </a:lnTo>
                  <a:lnTo>
                    <a:pt x="795" y="1075"/>
                  </a:lnTo>
                  <a:lnTo>
                    <a:pt x="794" y="1075"/>
                  </a:lnTo>
                  <a:lnTo>
                    <a:pt x="794" y="1076"/>
                  </a:lnTo>
                  <a:lnTo>
                    <a:pt x="793" y="1075"/>
                  </a:lnTo>
                  <a:lnTo>
                    <a:pt x="792" y="1075"/>
                  </a:lnTo>
                  <a:lnTo>
                    <a:pt x="792" y="1076"/>
                  </a:lnTo>
                  <a:lnTo>
                    <a:pt x="792" y="1077"/>
                  </a:lnTo>
                  <a:lnTo>
                    <a:pt x="791" y="1076"/>
                  </a:lnTo>
                  <a:lnTo>
                    <a:pt x="791" y="1075"/>
                  </a:lnTo>
                  <a:lnTo>
                    <a:pt x="790" y="1073"/>
                  </a:lnTo>
                  <a:lnTo>
                    <a:pt x="789" y="1073"/>
                  </a:lnTo>
                  <a:lnTo>
                    <a:pt x="787" y="1075"/>
                  </a:lnTo>
                  <a:lnTo>
                    <a:pt x="787" y="1076"/>
                  </a:lnTo>
                  <a:lnTo>
                    <a:pt x="787" y="1077"/>
                  </a:lnTo>
                  <a:lnTo>
                    <a:pt x="787" y="1076"/>
                  </a:lnTo>
                  <a:lnTo>
                    <a:pt x="786" y="1076"/>
                  </a:lnTo>
                  <a:lnTo>
                    <a:pt x="786" y="1077"/>
                  </a:lnTo>
                  <a:lnTo>
                    <a:pt x="786" y="1078"/>
                  </a:lnTo>
                  <a:lnTo>
                    <a:pt x="785" y="1076"/>
                  </a:lnTo>
                  <a:lnTo>
                    <a:pt x="784" y="1076"/>
                  </a:lnTo>
                  <a:lnTo>
                    <a:pt x="784" y="1078"/>
                  </a:lnTo>
                  <a:lnTo>
                    <a:pt x="783" y="1078"/>
                  </a:lnTo>
                  <a:lnTo>
                    <a:pt x="783" y="1077"/>
                  </a:lnTo>
                  <a:close/>
                  <a:moveTo>
                    <a:pt x="824" y="1043"/>
                  </a:moveTo>
                  <a:lnTo>
                    <a:pt x="827" y="1043"/>
                  </a:lnTo>
                  <a:lnTo>
                    <a:pt x="828" y="1044"/>
                  </a:lnTo>
                  <a:lnTo>
                    <a:pt x="827" y="1044"/>
                  </a:lnTo>
                  <a:lnTo>
                    <a:pt x="827" y="1045"/>
                  </a:lnTo>
                  <a:lnTo>
                    <a:pt x="826" y="1045"/>
                  </a:lnTo>
                  <a:lnTo>
                    <a:pt x="826" y="1046"/>
                  </a:lnTo>
                  <a:lnTo>
                    <a:pt x="825" y="1046"/>
                  </a:lnTo>
                  <a:lnTo>
                    <a:pt x="825" y="1045"/>
                  </a:lnTo>
                  <a:lnTo>
                    <a:pt x="824" y="1046"/>
                  </a:lnTo>
                  <a:lnTo>
                    <a:pt x="824" y="1047"/>
                  </a:lnTo>
                  <a:lnTo>
                    <a:pt x="822" y="1047"/>
                  </a:lnTo>
                  <a:lnTo>
                    <a:pt x="822" y="1046"/>
                  </a:lnTo>
                  <a:lnTo>
                    <a:pt x="821" y="1046"/>
                  </a:lnTo>
                  <a:lnTo>
                    <a:pt x="821" y="1045"/>
                  </a:lnTo>
                  <a:lnTo>
                    <a:pt x="819" y="1044"/>
                  </a:lnTo>
                  <a:lnTo>
                    <a:pt x="820" y="1043"/>
                  </a:lnTo>
                  <a:lnTo>
                    <a:pt x="821" y="1043"/>
                  </a:lnTo>
                  <a:lnTo>
                    <a:pt x="822" y="1042"/>
                  </a:lnTo>
                  <a:lnTo>
                    <a:pt x="821" y="1042"/>
                  </a:lnTo>
                  <a:lnTo>
                    <a:pt x="820" y="1042"/>
                  </a:lnTo>
                  <a:lnTo>
                    <a:pt x="819" y="1042"/>
                  </a:lnTo>
                  <a:lnTo>
                    <a:pt x="819" y="1040"/>
                  </a:lnTo>
                  <a:lnTo>
                    <a:pt x="820" y="1040"/>
                  </a:lnTo>
                  <a:lnTo>
                    <a:pt x="820" y="1039"/>
                  </a:lnTo>
                  <a:lnTo>
                    <a:pt x="820" y="1038"/>
                  </a:lnTo>
                  <a:lnTo>
                    <a:pt x="824" y="1038"/>
                  </a:lnTo>
                  <a:lnTo>
                    <a:pt x="824" y="1039"/>
                  </a:lnTo>
                  <a:lnTo>
                    <a:pt x="825" y="1040"/>
                  </a:lnTo>
                  <a:lnTo>
                    <a:pt x="826" y="1039"/>
                  </a:lnTo>
                  <a:lnTo>
                    <a:pt x="827" y="1040"/>
                  </a:lnTo>
                  <a:lnTo>
                    <a:pt x="826" y="1042"/>
                  </a:lnTo>
                  <a:lnTo>
                    <a:pt x="825" y="1040"/>
                  </a:lnTo>
                  <a:lnTo>
                    <a:pt x="824" y="1042"/>
                  </a:lnTo>
                  <a:lnTo>
                    <a:pt x="824" y="1043"/>
                  </a:lnTo>
                  <a:close/>
                  <a:moveTo>
                    <a:pt x="874" y="1037"/>
                  </a:moveTo>
                  <a:lnTo>
                    <a:pt x="876" y="1036"/>
                  </a:lnTo>
                  <a:lnTo>
                    <a:pt x="877" y="1036"/>
                  </a:lnTo>
                  <a:lnTo>
                    <a:pt x="877" y="1038"/>
                  </a:lnTo>
                  <a:lnTo>
                    <a:pt x="877" y="1039"/>
                  </a:lnTo>
                  <a:lnTo>
                    <a:pt x="876" y="1040"/>
                  </a:lnTo>
                  <a:lnTo>
                    <a:pt x="874" y="1040"/>
                  </a:lnTo>
                  <a:lnTo>
                    <a:pt x="873" y="1040"/>
                  </a:lnTo>
                  <a:lnTo>
                    <a:pt x="873" y="1042"/>
                  </a:lnTo>
                  <a:lnTo>
                    <a:pt x="873" y="1043"/>
                  </a:lnTo>
                  <a:lnTo>
                    <a:pt x="870" y="1042"/>
                  </a:lnTo>
                  <a:lnTo>
                    <a:pt x="870" y="1043"/>
                  </a:lnTo>
                  <a:lnTo>
                    <a:pt x="869" y="1043"/>
                  </a:lnTo>
                  <a:lnTo>
                    <a:pt x="867" y="1043"/>
                  </a:lnTo>
                  <a:lnTo>
                    <a:pt x="865" y="1042"/>
                  </a:lnTo>
                  <a:lnTo>
                    <a:pt x="864" y="1042"/>
                  </a:lnTo>
                  <a:lnTo>
                    <a:pt x="864" y="1044"/>
                  </a:lnTo>
                  <a:lnTo>
                    <a:pt x="865" y="1044"/>
                  </a:lnTo>
                  <a:lnTo>
                    <a:pt x="865" y="1045"/>
                  </a:lnTo>
                  <a:lnTo>
                    <a:pt x="863" y="1045"/>
                  </a:lnTo>
                  <a:lnTo>
                    <a:pt x="861" y="1045"/>
                  </a:lnTo>
                  <a:lnTo>
                    <a:pt x="860" y="1046"/>
                  </a:lnTo>
                  <a:lnTo>
                    <a:pt x="860" y="1045"/>
                  </a:lnTo>
                  <a:lnTo>
                    <a:pt x="859" y="1044"/>
                  </a:lnTo>
                  <a:lnTo>
                    <a:pt x="858" y="1043"/>
                  </a:lnTo>
                  <a:lnTo>
                    <a:pt x="856" y="1042"/>
                  </a:lnTo>
                  <a:lnTo>
                    <a:pt x="860" y="1040"/>
                  </a:lnTo>
                  <a:lnTo>
                    <a:pt x="860" y="1039"/>
                  </a:lnTo>
                  <a:lnTo>
                    <a:pt x="859" y="1038"/>
                  </a:lnTo>
                  <a:lnTo>
                    <a:pt x="858" y="1038"/>
                  </a:lnTo>
                  <a:lnTo>
                    <a:pt x="854" y="1039"/>
                  </a:lnTo>
                  <a:lnTo>
                    <a:pt x="854" y="1038"/>
                  </a:lnTo>
                  <a:lnTo>
                    <a:pt x="854" y="1037"/>
                  </a:lnTo>
                  <a:lnTo>
                    <a:pt x="855" y="1035"/>
                  </a:lnTo>
                  <a:lnTo>
                    <a:pt x="854" y="1035"/>
                  </a:lnTo>
                  <a:lnTo>
                    <a:pt x="854" y="1034"/>
                  </a:lnTo>
                  <a:lnTo>
                    <a:pt x="855" y="1034"/>
                  </a:lnTo>
                  <a:lnTo>
                    <a:pt x="856" y="1034"/>
                  </a:lnTo>
                  <a:lnTo>
                    <a:pt x="858" y="1035"/>
                  </a:lnTo>
                  <a:lnTo>
                    <a:pt x="859" y="1035"/>
                  </a:lnTo>
                  <a:lnTo>
                    <a:pt x="859" y="1034"/>
                  </a:lnTo>
                  <a:lnTo>
                    <a:pt x="858" y="1034"/>
                  </a:lnTo>
                  <a:lnTo>
                    <a:pt x="858" y="1032"/>
                  </a:lnTo>
                  <a:lnTo>
                    <a:pt x="859" y="1032"/>
                  </a:lnTo>
                  <a:lnTo>
                    <a:pt x="860" y="1034"/>
                  </a:lnTo>
                  <a:lnTo>
                    <a:pt x="861" y="1034"/>
                  </a:lnTo>
                  <a:lnTo>
                    <a:pt x="861" y="1035"/>
                  </a:lnTo>
                  <a:lnTo>
                    <a:pt x="862" y="1034"/>
                  </a:lnTo>
                  <a:lnTo>
                    <a:pt x="864" y="1036"/>
                  </a:lnTo>
                  <a:lnTo>
                    <a:pt x="864" y="1035"/>
                  </a:lnTo>
                  <a:lnTo>
                    <a:pt x="864" y="1034"/>
                  </a:lnTo>
                  <a:lnTo>
                    <a:pt x="863" y="1034"/>
                  </a:lnTo>
                  <a:lnTo>
                    <a:pt x="860" y="1029"/>
                  </a:lnTo>
                  <a:lnTo>
                    <a:pt x="861" y="1029"/>
                  </a:lnTo>
                  <a:lnTo>
                    <a:pt x="862" y="1029"/>
                  </a:lnTo>
                  <a:lnTo>
                    <a:pt x="862" y="1028"/>
                  </a:lnTo>
                  <a:lnTo>
                    <a:pt x="863" y="1028"/>
                  </a:lnTo>
                  <a:lnTo>
                    <a:pt x="863" y="1029"/>
                  </a:lnTo>
                  <a:lnTo>
                    <a:pt x="867" y="1028"/>
                  </a:lnTo>
                  <a:lnTo>
                    <a:pt x="867" y="1029"/>
                  </a:lnTo>
                  <a:lnTo>
                    <a:pt x="865" y="1031"/>
                  </a:lnTo>
                  <a:lnTo>
                    <a:pt x="865" y="1032"/>
                  </a:lnTo>
                  <a:lnTo>
                    <a:pt x="867" y="1032"/>
                  </a:lnTo>
                  <a:lnTo>
                    <a:pt x="868" y="1031"/>
                  </a:lnTo>
                  <a:lnTo>
                    <a:pt x="868" y="1032"/>
                  </a:lnTo>
                  <a:lnTo>
                    <a:pt x="869" y="1032"/>
                  </a:lnTo>
                  <a:lnTo>
                    <a:pt x="870" y="1031"/>
                  </a:lnTo>
                  <a:lnTo>
                    <a:pt x="870" y="1032"/>
                  </a:lnTo>
                  <a:lnTo>
                    <a:pt x="871" y="1030"/>
                  </a:lnTo>
                  <a:lnTo>
                    <a:pt x="872" y="1031"/>
                  </a:lnTo>
                  <a:lnTo>
                    <a:pt x="872" y="1034"/>
                  </a:lnTo>
                  <a:lnTo>
                    <a:pt x="871" y="1035"/>
                  </a:lnTo>
                  <a:lnTo>
                    <a:pt x="870" y="1036"/>
                  </a:lnTo>
                  <a:lnTo>
                    <a:pt x="869" y="1036"/>
                  </a:lnTo>
                  <a:lnTo>
                    <a:pt x="869" y="1037"/>
                  </a:lnTo>
                  <a:lnTo>
                    <a:pt x="870" y="1037"/>
                  </a:lnTo>
                  <a:lnTo>
                    <a:pt x="870" y="1039"/>
                  </a:lnTo>
                  <a:lnTo>
                    <a:pt x="870" y="1040"/>
                  </a:lnTo>
                  <a:lnTo>
                    <a:pt x="871" y="1040"/>
                  </a:lnTo>
                  <a:lnTo>
                    <a:pt x="872" y="1040"/>
                  </a:lnTo>
                  <a:lnTo>
                    <a:pt x="873" y="1039"/>
                  </a:lnTo>
                  <a:lnTo>
                    <a:pt x="874" y="1038"/>
                  </a:lnTo>
                  <a:lnTo>
                    <a:pt x="874" y="1037"/>
                  </a:lnTo>
                  <a:close/>
                  <a:moveTo>
                    <a:pt x="545" y="1364"/>
                  </a:moveTo>
                  <a:lnTo>
                    <a:pt x="546" y="1364"/>
                  </a:lnTo>
                  <a:lnTo>
                    <a:pt x="546" y="1365"/>
                  </a:lnTo>
                  <a:lnTo>
                    <a:pt x="546" y="1366"/>
                  </a:lnTo>
                  <a:lnTo>
                    <a:pt x="545" y="1366"/>
                  </a:lnTo>
                  <a:lnTo>
                    <a:pt x="545" y="1368"/>
                  </a:lnTo>
                  <a:lnTo>
                    <a:pt x="544" y="1368"/>
                  </a:lnTo>
                  <a:lnTo>
                    <a:pt x="543" y="1368"/>
                  </a:lnTo>
                  <a:lnTo>
                    <a:pt x="542" y="1366"/>
                  </a:lnTo>
                  <a:lnTo>
                    <a:pt x="542" y="1365"/>
                  </a:lnTo>
                  <a:lnTo>
                    <a:pt x="542" y="1364"/>
                  </a:lnTo>
                  <a:lnTo>
                    <a:pt x="543" y="1364"/>
                  </a:lnTo>
                  <a:lnTo>
                    <a:pt x="544" y="1363"/>
                  </a:lnTo>
                  <a:lnTo>
                    <a:pt x="544" y="1362"/>
                  </a:lnTo>
                  <a:lnTo>
                    <a:pt x="544" y="1363"/>
                  </a:lnTo>
                  <a:lnTo>
                    <a:pt x="545" y="1363"/>
                  </a:lnTo>
                  <a:lnTo>
                    <a:pt x="545" y="1364"/>
                  </a:lnTo>
                  <a:close/>
                  <a:moveTo>
                    <a:pt x="548" y="1353"/>
                  </a:moveTo>
                  <a:lnTo>
                    <a:pt x="548" y="1354"/>
                  </a:lnTo>
                  <a:lnTo>
                    <a:pt x="548" y="1355"/>
                  </a:lnTo>
                  <a:lnTo>
                    <a:pt x="548" y="1356"/>
                  </a:lnTo>
                  <a:lnTo>
                    <a:pt x="548" y="1357"/>
                  </a:lnTo>
                  <a:lnTo>
                    <a:pt x="546" y="1357"/>
                  </a:lnTo>
                  <a:lnTo>
                    <a:pt x="546" y="1356"/>
                  </a:lnTo>
                  <a:lnTo>
                    <a:pt x="546" y="1357"/>
                  </a:lnTo>
                  <a:lnTo>
                    <a:pt x="546" y="1358"/>
                  </a:lnTo>
                  <a:lnTo>
                    <a:pt x="546" y="1360"/>
                  </a:lnTo>
                  <a:lnTo>
                    <a:pt x="545" y="1360"/>
                  </a:lnTo>
                  <a:lnTo>
                    <a:pt x="545" y="1358"/>
                  </a:lnTo>
                  <a:lnTo>
                    <a:pt x="544" y="1358"/>
                  </a:lnTo>
                  <a:lnTo>
                    <a:pt x="544" y="1357"/>
                  </a:lnTo>
                  <a:lnTo>
                    <a:pt x="545" y="1356"/>
                  </a:lnTo>
                  <a:lnTo>
                    <a:pt x="545" y="1355"/>
                  </a:lnTo>
                  <a:lnTo>
                    <a:pt x="544" y="1354"/>
                  </a:lnTo>
                  <a:lnTo>
                    <a:pt x="546" y="1353"/>
                  </a:lnTo>
                  <a:lnTo>
                    <a:pt x="546" y="1354"/>
                  </a:lnTo>
                  <a:lnTo>
                    <a:pt x="546" y="1355"/>
                  </a:lnTo>
                  <a:lnTo>
                    <a:pt x="548" y="1354"/>
                  </a:lnTo>
                  <a:lnTo>
                    <a:pt x="548" y="1353"/>
                  </a:lnTo>
                  <a:close/>
                  <a:moveTo>
                    <a:pt x="605" y="1257"/>
                  </a:moveTo>
                  <a:lnTo>
                    <a:pt x="606" y="1257"/>
                  </a:lnTo>
                  <a:lnTo>
                    <a:pt x="606" y="1259"/>
                  </a:lnTo>
                  <a:lnTo>
                    <a:pt x="605" y="1259"/>
                  </a:lnTo>
                  <a:lnTo>
                    <a:pt x="605" y="1260"/>
                  </a:lnTo>
                  <a:lnTo>
                    <a:pt x="604" y="1260"/>
                  </a:lnTo>
                  <a:lnTo>
                    <a:pt x="603" y="1260"/>
                  </a:lnTo>
                  <a:lnTo>
                    <a:pt x="602" y="1260"/>
                  </a:lnTo>
                  <a:lnTo>
                    <a:pt x="599" y="1260"/>
                  </a:lnTo>
                  <a:lnTo>
                    <a:pt x="597" y="1260"/>
                  </a:lnTo>
                  <a:lnTo>
                    <a:pt x="597" y="1259"/>
                  </a:lnTo>
                  <a:lnTo>
                    <a:pt x="597" y="1257"/>
                  </a:lnTo>
                  <a:lnTo>
                    <a:pt x="597" y="1256"/>
                  </a:lnTo>
                  <a:lnTo>
                    <a:pt x="599" y="1256"/>
                  </a:lnTo>
                  <a:lnTo>
                    <a:pt x="600" y="1256"/>
                  </a:lnTo>
                  <a:lnTo>
                    <a:pt x="600" y="1255"/>
                  </a:lnTo>
                  <a:lnTo>
                    <a:pt x="601" y="1255"/>
                  </a:lnTo>
                  <a:lnTo>
                    <a:pt x="601" y="1254"/>
                  </a:lnTo>
                  <a:lnTo>
                    <a:pt x="601" y="1255"/>
                  </a:lnTo>
                  <a:lnTo>
                    <a:pt x="602" y="1256"/>
                  </a:lnTo>
                  <a:lnTo>
                    <a:pt x="603" y="1257"/>
                  </a:lnTo>
                  <a:lnTo>
                    <a:pt x="604" y="1257"/>
                  </a:lnTo>
                  <a:lnTo>
                    <a:pt x="605" y="1257"/>
                  </a:lnTo>
                  <a:lnTo>
                    <a:pt x="605" y="1259"/>
                  </a:lnTo>
                  <a:lnTo>
                    <a:pt x="605" y="1257"/>
                  </a:lnTo>
                  <a:close/>
                  <a:moveTo>
                    <a:pt x="621" y="1253"/>
                  </a:moveTo>
                  <a:lnTo>
                    <a:pt x="621" y="1254"/>
                  </a:lnTo>
                  <a:lnTo>
                    <a:pt x="620" y="1255"/>
                  </a:lnTo>
                  <a:lnTo>
                    <a:pt x="619" y="1255"/>
                  </a:lnTo>
                  <a:lnTo>
                    <a:pt x="618" y="1254"/>
                  </a:lnTo>
                  <a:lnTo>
                    <a:pt x="617" y="1253"/>
                  </a:lnTo>
                  <a:lnTo>
                    <a:pt x="615" y="1253"/>
                  </a:lnTo>
                  <a:lnTo>
                    <a:pt x="615" y="1254"/>
                  </a:lnTo>
                  <a:lnTo>
                    <a:pt x="614" y="1255"/>
                  </a:lnTo>
                  <a:lnTo>
                    <a:pt x="611" y="1254"/>
                  </a:lnTo>
                  <a:lnTo>
                    <a:pt x="611" y="1253"/>
                  </a:lnTo>
                  <a:lnTo>
                    <a:pt x="612" y="1253"/>
                  </a:lnTo>
                  <a:lnTo>
                    <a:pt x="613" y="1252"/>
                  </a:lnTo>
                  <a:lnTo>
                    <a:pt x="620" y="1252"/>
                  </a:lnTo>
                  <a:lnTo>
                    <a:pt x="621" y="1253"/>
                  </a:lnTo>
                  <a:close/>
                  <a:moveTo>
                    <a:pt x="603" y="1255"/>
                  </a:moveTo>
                  <a:lnTo>
                    <a:pt x="603" y="1254"/>
                  </a:lnTo>
                  <a:lnTo>
                    <a:pt x="602" y="1254"/>
                  </a:lnTo>
                  <a:lnTo>
                    <a:pt x="603" y="1254"/>
                  </a:lnTo>
                  <a:lnTo>
                    <a:pt x="603" y="1253"/>
                  </a:lnTo>
                  <a:lnTo>
                    <a:pt x="604" y="1252"/>
                  </a:lnTo>
                  <a:lnTo>
                    <a:pt x="605" y="1253"/>
                  </a:lnTo>
                  <a:lnTo>
                    <a:pt x="605" y="1254"/>
                  </a:lnTo>
                  <a:lnTo>
                    <a:pt x="605" y="1255"/>
                  </a:lnTo>
                  <a:lnTo>
                    <a:pt x="605" y="1256"/>
                  </a:lnTo>
                  <a:lnTo>
                    <a:pt x="603" y="1256"/>
                  </a:lnTo>
                  <a:lnTo>
                    <a:pt x="603" y="1255"/>
                  </a:lnTo>
                  <a:close/>
                  <a:moveTo>
                    <a:pt x="599" y="1193"/>
                  </a:moveTo>
                  <a:lnTo>
                    <a:pt x="599" y="1194"/>
                  </a:lnTo>
                  <a:lnTo>
                    <a:pt x="597" y="1195"/>
                  </a:lnTo>
                  <a:lnTo>
                    <a:pt x="596" y="1195"/>
                  </a:lnTo>
                  <a:lnTo>
                    <a:pt x="595" y="1194"/>
                  </a:lnTo>
                  <a:lnTo>
                    <a:pt x="594" y="1194"/>
                  </a:lnTo>
                  <a:lnTo>
                    <a:pt x="595" y="1193"/>
                  </a:lnTo>
                  <a:lnTo>
                    <a:pt x="595" y="1191"/>
                  </a:lnTo>
                  <a:lnTo>
                    <a:pt x="595" y="1190"/>
                  </a:lnTo>
                  <a:lnTo>
                    <a:pt x="596" y="1190"/>
                  </a:lnTo>
                  <a:lnTo>
                    <a:pt x="597" y="1191"/>
                  </a:lnTo>
                  <a:lnTo>
                    <a:pt x="599" y="1191"/>
                  </a:lnTo>
                  <a:lnTo>
                    <a:pt x="599" y="1193"/>
                  </a:lnTo>
                  <a:close/>
                  <a:moveTo>
                    <a:pt x="740" y="1123"/>
                  </a:moveTo>
                  <a:lnTo>
                    <a:pt x="740" y="1124"/>
                  </a:lnTo>
                  <a:lnTo>
                    <a:pt x="740" y="1127"/>
                  </a:lnTo>
                  <a:lnTo>
                    <a:pt x="740" y="1128"/>
                  </a:lnTo>
                  <a:lnTo>
                    <a:pt x="739" y="1129"/>
                  </a:lnTo>
                  <a:lnTo>
                    <a:pt x="738" y="1130"/>
                  </a:lnTo>
                  <a:lnTo>
                    <a:pt x="736" y="1129"/>
                  </a:lnTo>
                  <a:lnTo>
                    <a:pt x="735" y="1128"/>
                  </a:lnTo>
                  <a:lnTo>
                    <a:pt x="735" y="1127"/>
                  </a:lnTo>
                  <a:lnTo>
                    <a:pt x="735" y="1126"/>
                  </a:lnTo>
                  <a:lnTo>
                    <a:pt x="736" y="1124"/>
                  </a:lnTo>
                  <a:lnTo>
                    <a:pt x="736" y="1123"/>
                  </a:lnTo>
                  <a:lnTo>
                    <a:pt x="736" y="1122"/>
                  </a:lnTo>
                  <a:lnTo>
                    <a:pt x="738" y="1122"/>
                  </a:lnTo>
                  <a:lnTo>
                    <a:pt x="740" y="1121"/>
                  </a:lnTo>
                  <a:lnTo>
                    <a:pt x="740" y="1122"/>
                  </a:lnTo>
                  <a:lnTo>
                    <a:pt x="740" y="1123"/>
                  </a:lnTo>
                  <a:close/>
                  <a:moveTo>
                    <a:pt x="971" y="1127"/>
                  </a:moveTo>
                  <a:lnTo>
                    <a:pt x="973" y="1127"/>
                  </a:lnTo>
                  <a:lnTo>
                    <a:pt x="973" y="1128"/>
                  </a:lnTo>
                  <a:lnTo>
                    <a:pt x="972" y="1129"/>
                  </a:lnTo>
                  <a:lnTo>
                    <a:pt x="969" y="1129"/>
                  </a:lnTo>
                  <a:lnTo>
                    <a:pt x="968" y="1130"/>
                  </a:lnTo>
                  <a:lnTo>
                    <a:pt x="968" y="1131"/>
                  </a:lnTo>
                  <a:lnTo>
                    <a:pt x="967" y="1130"/>
                  </a:lnTo>
                  <a:lnTo>
                    <a:pt x="966" y="1129"/>
                  </a:lnTo>
                  <a:lnTo>
                    <a:pt x="966" y="1130"/>
                  </a:lnTo>
                  <a:lnTo>
                    <a:pt x="966" y="1131"/>
                  </a:lnTo>
                  <a:lnTo>
                    <a:pt x="965" y="1132"/>
                  </a:lnTo>
                  <a:lnTo>
                    <a:pt x="963" y="1132"/>
                  </a:lnTo>
                  <a:lnTo>
                    <a:pt x="964" y="1130"/>
                  </a:lnTo>
                  <a:lnTo>
                    <a:pt x="965" y="1128"/>
                  </a:lnTo>
                  <a:lnTo>
                    <a:pt x="966" y="1127"/>
                  </a:lnTo>
                  <a:lnTo>
                    <a:pt x="966" y="1124"/>
                  </a:lnTo>
                  <a:lnTo>
                    <a:pt x="966" y="1122"/>
                  </a:lnTo>
                  <a:lnTo>
                    <a:pt x="966" y="1121"/>
                  </a:lnTo>
                  <a:lnTo>
                    <a:pt x="967" y="1121"/>
                  </a:lnTo>
                  <a:lnTo>
                    <a:pt x="969" y="1122"/>
                  </a:lnTo>
                  <a:lnTo>
                    <a:pt x="971" y="1122"/>
                  </a:lnTo>
                  <a:lnTo>
                    <a:pt x="971" y="1123"/>
                  </a:lnTo>
                  <a:lnTo>
                    <a:pt x="971" y="1124"/>
                  </a:lnTo>
                  <a:lnTo>
                    <a:pt x="971" y="1126"/>
                  </a:lnTo>
                  <a:lnTo>
                    <a:pt x="971" y="1127"/>
                  </a:lnTo>
                  <a:close/>
                  <a:moveTo>
                    <a:pt x="717" y="1114"/>
                  </a:moveTo>
                  <a:lnTo>
                    <a:pt x="718" y="1115"/>
                  </a:lnTo>
                  <a:lnTo>
                    <a:pt x="718" y="1117"/>
                  </a:lnTo>
                  <a:lnTo>
                    <a:pt x="718" y="1119"/>
                  </a:lnTo>
                  <a:lnTo>
                    <a:pt x="717" y="1120"/>
                  </a:lnTo>
                  <a:lnTo>
                    <a:pt x="716" y="1122"/>
                  </a:lnTo>
                  <a:lnTo>
                    <a:pt x="715" y="1124"/>
                  </a:lnTo>
                  <a:lnTo>
                    <a:pt x="714" y="1126"/>
                  </a:lnTo>
                  <a:lnTo>
                    <a:pt x="709" y="1127"/>
                  </a:lnTo>
                  <a:lnTo>
                    <a:pt x="708" y="1127"/>
                  </a:lnTo>
                  <a:lnTo>
                    <a:pt x="708" y="1126"/>
                  </a:lnTo>
                  <a:lnTo>
                    <a:pt x="710" y="1122"/>
                  </a:lnTo>
                  <a:lnTo>
                    <a:pt x="710" y="1121"/>
                  </a:lnTo>
                  <a:lnTo>
                    <a:pt x="712" y="1120"/>
                  </a:lnTo>
                  <a:lnTo>
                    <a:pt x="713" y="1120"/>
                  </a:lnTo>
                  <a:lnTo>
                    <a:pt x="715" y="1118"/>
                  </a:lnTo>
                  <a:lnTo>
                    <a:pt x="716" y="1117"/>
                  </a:lnTo>
                  <a:lnTo>
                    <a:pt x="716" y="1115"/>
                  </a:lnTo>
                  <a:lnTo>
                    <a:pt x="717" y="1114"/>
                  </a:lnTo>
                  <a:close/>
                  <a:moveTo>
                    <a:pt x="689" y="1113"/>
                  </a:moveTo>
                  <a:lnTo>
                    <a:pt x="689" y="1112"/>
                  </a:lnTo>
                  <a:lnTo>
                    <a:pt x="689" y="1111"/>
                  </a:lnTo>
                  <a:lnTo>
                    <a:pt x="690" y="1110"/>
                  </a:lnTo>
                  <a:lnTo>
                    <a:pt x="690" y="1109"/>
                  </a:lnTo>
                  <a:lnTo>
                    <a:pt x="690" y="1107"/>
                  </a:lnTo>
                  <a:lnTo>
                    <a:pt x="690" y="1106"/>
                  </a:lnTo>
                  <a:lnTo>
                    <a:pt x="691" y="1106"/>
                  </a:lnTo>
                  <a:lnTo>
                    <a:pt x="692" y="1107"/>
                  </a:lnTo>
                  <a:lnTo>
                    <a:pt x="692" y="1109"/>
                  </a:lnTo>
                  <a:lnTo>
                    <a:pt x="692" y="1110"/>
                  </a:lnTo>
                  <a:lnTo>
                    <a:pt x="692" y="1111"/>
                  </a:lnTo>
                  <a:lnTo>
                    <a:pt x="694" y="1110"/>
                  </a:lnTo>
                  <a:lnTo>
                    <a:pt x="695" y="1107"/>
                  </a:lnTo>
                  <a:lnTo>
                    <a:pt x="696" y="1107"/>
                  </a:lnTo>
                  <a:lnTo>
                    <a:pt x="697" y="1109"/>
                  </a:lnTo>
                  <a:lnTo>
                    <a:pt x="697" y="1110"/>
                  </a:lnTo>
                  <a:lnTo>
                    <a:pt x="696" y="1111"/>
                  </a:lnTo>
                  <a:lnTo>
                    <a:pt x="696" y="1112"/>
                  </a:lnTo>
                  <a:lnTo>
                    <a:pt x="694" y="1112"/>
                  </a:lnTo>
                  <a:lnTo>
                    <a:pt x="692" y="1113"/>
                  </a:lnTo>
                  <a:lnTo>
                    <a:pt x="691" y="1114"/>
                  </a:lnTo>
                  <a:lnTo>
                    <a:pt x="690" y="1115"/>
                  </a:lnTo>
                  <a:lnTo>
                    <a:pt x="689" y="1115"/>
                  </a:lnTo>
                  <a:lnTo>
                    <a:pt x="689" y="1114"/>
                  </a:lnTo>
                  <a:lnTo>
                    <a:pt x="690" y="1113"/>
                  </a:lnTo>
                  <a:lnTo>
                    <a:pt x="689" y="1113"/>
                  </a:lnTo>
                  <a:close/>
                  <a:moveTo>
                    <a:pt x="744" y="1109"/>
                  </a:moveTo>
                  <a:lnTo>
                    <a:pt x="743" y="1110"/>
                  </a:lnTo>
                  <a:lnTo>
                    <a:pt x="742" y="1109"/>
                  </a:lnTo>
                  <a:lnTo>
                    <a:pt x="742" y="1106"/>
                  </a:lnTo>
                  <a:lnTo>
                    <a:pt x="742" y="1104"/>
                  </a:lnTo>
                  <a:lnTo>
                    <a:pt x="743" y="1104"/>
                  </a:lnTo>
                  <a:lnTo>
                    <a:pt x="746" y="1107"/>
                  </a:lnTo>
                  <a:lnTo>
                    <a:pt x="744" y="1109"/>
                  </a:lnTo>
                  <a:close/>
                  <a:moveTo>
                    <a:pt x="710" y="1107"/>
                  </a:moveTo>
                  <a:lnTo>
                    <a:pt x="709" y="1107"/>
                  </a:lnTo>
                  <a:lnTo>
                    <a:pt x="708" y="1107"/>
                  </a:lnTo>
                  <a:lnTo>
                    <a:pt x="707" y="1106"/>
                  </a:lnTo>
                  <a:lnTo>
                    <a:pt x="706" y="1106"/>
                  </a:lnTo>
                  <a:lnTo>
                    <a:pt x="706" y="1105"/>
                  </a:lnTo>
                  <a:lnTo>
                    <a:pt x="706" y="1104"/>
                  </a:lnTo>
                  <a:lnTo>
                    <a:pt x="707" y="1104"/>
                  </a:lnTo>
                  <a:lnTo>
                    <a:pt x="708" y="1103"/>
                  </a:lnTo>
                  <a:lnTo>
                    <a:pt x="712" y="1106"/>
                  </a:lnTo>
                  <a:lnTo>
                    <a:pt x="712" y="1107"/>
                  </a:lnTo>
                  <a:lnTo>
                    <a:pt x="710" y="1107"/>
                  </a:lnTo>
                  <a:close/>
                  <a:moveTo>
                    <a:pt x="704" y="1101"/>
                  </a:moveTo>
                  <a:lnTo>
                    <a:pt x="704" y="1102"/>
                  </a:lnTo>
                  <a:lnTo>
                    <a:pt x="704" y="1103"/>
                  </a:lnTo>
                  <a:lnTo>
                    <a:pt x="704" y="1104"/>
                  </a:lnTo>
                  <a:lnTo>
                    <a:pt x="704" y="1105"/>
                  </a:lnTo>
                  <a:lnTo>
                    <a:pt x="701" y="1106"/>
                  </a:lnTo>
                  <a:lnTo>
                    <a:pt x="700" y="1106"/>
                  </a:lnTo>
                  <a:lnTo>
                    <a:pt x="698" y="1104"/>
                  </a:lnTo>
                  <a:lnTo>
                    <a:pt x="698" y="1103"/>
                  </a:lnTo>
                  <a:lnTo>
                    <a:pt x="699" y="1103"/>
                  </a:lnTo>
                  <a:lnTo>
                    <a:pt x="700" y="1103"/>
                  </a:lnTo>
                  <a:lnTo>
                    <a:pt x="700" y="1102"/>
                  </a:lnTo>
                  <a:lnTo>
                    <a:pt x="700" y="1101"/>
                  </a:lnTo>
                  <a:lnTo>
                    <a:pt x="701" y="1101"/>
                  </a:lnTo>
                  <a:lnTo>
                    <a:pt x="700" y="1100"/>
                  </a:lnTo>
                  <a:lnTo>
                    <a:pt x="700" y="1098"/>
                  </a:lnTo>
                  <a:lnTo>
                    <a:pt x="700" y="1097"/>
                  </a:lnTo>
                  <a:lnTo>
                    <a:pt x="701" y="1097"/>
                  </a:lnTo>
                  <a:lnTo>
                    <a:pt x="701" y="1096"/>
                  </a:lnTo>
                  <a:lnTo>
                    <a:pt x="703" y="1096"/>
                  </a:lnTo>
                  <a:lnTo>
                    <a:pt x="704" y="1097"/>
                  </a:lnTo>
                  <a:lnTo>
                    <a:pt x="704" y="1098"/>
                  </a:lnTo>
                  <a:lnTo>
                    <a:pt x="704" y="1100"/>
                  </a:lnTo>
                  <a:lnTo>
                    <a:pt x="704" y="1101"/>
                  </a:lnTo>
                  <a:close/>
                  <a:moveTo>
                    <a:pt x="766" y="1087"/>
                  </a:moveTo>
                  <a:lnTo>
                    <a:pt x="767" y="1088"/>
                  </a:lnTo>
                  <a:lnTo>
                    <a:pt x="767" y="1089"/>
                  </a:lnTo>
                  <a:lnTo>
                    <a:pt x="767" y="1092"/>
                  </a:lnTo>
                  <a:lnTo>
                    <a:pt x="766" y="1094"/>
                  </a:lnTo>
                  <a:lnTo>
                    <a:pt x="766" y="1095"/>
                  </a:lnTo>
                  <a:lnTo>
                    <a:pt x="765" y="1096"/>
                  </a:lnTo>
                  <a:lnTo>
                    <a:pt x="765" y="1095"/>
                  </a:lnTo>
                  <a:lnTo>
                    <a:pt x="764" y="1094"/>
                  </a:lnTo>
                  <a:lnTo>
                    <a:pt x="764" y="1093"/>
                  </a:lnTo>
                  <a:lnTo>
                    <a:pt x="765" y="1090"/>
                  </a:lnTo>
                  <a:lnTo>
                    <a:pt x="765" y="1089"/>
                  </a:lnTo>
                  <a:lnTo>
                    <a:pt x="764" y="1088"/>
                  </a:lnTo>
                  <a:lnTo>
                    <a:pt x="765" y="1088"/>
                  </a:lnTo>
                  <a:lnTo>
                    <a:pt x="765" y="1087"/>
                  </a:lnTo>
                  <a:lnTo>
                    <a:pt x="765" y="1086"/>
                  </a:lnTo>
                  <a:lnTo>
                    <a:pt x="765" y="1087"/>
                  </a:lnTo>
                  <a:lnTo>
                    <a:pt x="766" y="1087"/>
                  </a:lnTo>
                  <a:close/>
                  <a:moveTo>
                    <a:pt x="30" y="1027"/>
                  </a:moveTo>
                  <a:lnTo>
                    <a:pt x="30" y="1028"/>
                  </a:lnTo>
                  <a:lnTo>
                    <a:pt x="30" y="1030"/>
                  </a:lnTo>
                  <a:lnTo>
                    <a:pt x="30" y="1031"/>
                  </a:lnTo>
                  <a:lnTo>
                    <a:pt x="28" y="1031"/>
                  </a:lnTo>
                  <a:lnTo>
                    <a:pt x="28" y="1032"/>
                  </a:lnTo>
                  <a:lnTo>
                    <a:pt x="28" y="1034"/>
                  </a:lnTo>
                  <a:lnTo>
                    <a:pt x="28" y="1036"/>
                  </a:lnTo>
                  <a:lnTo>
                    <a:pt x="28" y="1037"/>
                  </a:lnTo>
                  <a:lnTo>
                    <a:pt x="28" y="1038"/>
                  </a:lnTo>
                  <a:lnTo>
                    <a:pt x="18" y="1043"/>
                  </a:lnTo>
                  <a:lnTo>
                    <a:pt x="17" y="1042"/>
                  </a:lnTo>
                  <a:lnTo>
                    <a:pt x="16" y="1042"/>
                  </a:lnTo>
                  <a:lnTo>
                    <a:pt x="13" y="1044"/>
                  </a:lnTo>
                  <a:lnTo>
                    <a:pt x="13" y="1045"/>
                  </a:lnTo>
                  <a:lnTo>
                    <a:pt x="11" y="1045"/>
                  </a:lnTo>
                  <a:lnTo>
                    <a:pt x="7" y="1051"/>
                  </a:lnTo>
                  <a:lnTo>
                    <a:pt x="6" y="1052"/>
                  </a:lnTo>
                  <a:lnTo>
                    <a:pt x="5" y="1053"/>
                  </a:lnTo>
                  <a:lnTo>
                    <a:pt x="5" y="1054"/>
                  </a:lnTo>
                  <a:lnTo>
                    <a:pt x="4" y="1055"/>
                  </a:lnTo>
                  <a:lnTo>
                    <a:pt x="2" y="1055"/>
                  </a:lnTo>
                  <a:lnTo>
                    <a:pt x="1" y="1054"/>
                  </a:lnTo>
                  <a:lnTo>
                    <a:pt x="1" y="1053"/>
                  </a:lnTo>
                  <a:lnTo>
                    <a:pt x="2" y="1053"/>
                  </a:lnTo>
                  <a:lnTo>
                    <a:pt x="1" y="1051"/>
                  </a:lnTo>
                  <a:lnTo>
                    <a:pt x="0" y="1050"/>
                  </a:lnTo>
                  <a:lnTo>
                    <a:pt x="1" y="1050"/>
                  </a:lnTo>
                  <a:lnTo>
                    <a:pt x="2" y="1050"/>
                  </a:lnTo>
                  <a:lnTo>
                    <a:pt x="2" y="1048"/>
                  </a:lnTo>
                  <a:lnTo>
                    <a:pt x="4" y="1047"/>
                  </a:lnTo>
                  <a:lnTo>
                    <a:pt x="5" y="1047"/>
                  </a:lnTo>
                  <a:lnTo>
                    <a:pt x="5" y="1046"/>
                  </a:lnTo>
                  <a:lnTo>
                    <a:pt x="6" y="1045"/>
                  </a:lnTo>
                  <a:lnTo>
                    <a:pt x="8" y="1045"/>
                  </a:lnTo>
                  <a:lnTo>
                    <a:pt x="9" y="1044"/>
                  </a:lnTo>
                  <a:lnTo>
                    <a:pt x="10" y="1043"/>
                  </a:lnTo>
                  <a:lnTo>
                    <a:pt x="10" y="1042"/>
                  </a:lnTo>
                  <a:lnTo>
                    <a:pt x="11" y="1042"/>
                  </a:lnTo>
                  <a:lnTo>
                    <a:pt x="14" y="1040"/>
                  </a:lnTo>
                  <a:lnTo>
                    <a:pt x="15" y="1040"/>
                  </a:lnTo>
                  <a:lnTo>
                    <a:pt x="15" y="1039"/>
                  </a:lnTo>
                  <a:lnTo>
                    <a:pt x="16" y="1039"/>
                  </a:lnTo>
                  <a:lnTo>
                    <a:pt x="16" y="1038"/>
                  </a:lnTo>
                  <a:lnTo>
                    <a:pt x="17" y="1036"/>
                  </a:lnTo>
                  <a:lnTo>
                    <a:pt x="17" y="1035"/>
                  </a:lnTo>
                  <a:lnTo>
                    <a:pt x="18" y="1031"/>
                  </a:lnTo>
                  <a:lnTo>
                    <a:pt x="19" y="1030"/>
                  </a:lnTo>
                  <a:lnTo>
                    <a:pt x="21" y="1029"/>
                  </a:lnTo>
                  <a:lnTo>
                    <a:pt x="24" y="1028"/>
                  </a:lnTo>
                  <a:lnTo>
                    <a:pt x="25" y="1027"/>
                  </a:lnTo>
                  <a:lnTo>
                    <a:pt x="27" y="1027"/>
                  </a:lnTo>
                  <a:lnTo>
                    <a:pt x="28" y="1027"/>
                  </a:lnTo>
                  <a:lnTo>
                    <a:pt x="30" y="1027"/>
                  </a:lnTo>
                  <a:close/>
                  <a:moveTo>
                    <a:pt x="701" y="743"/>
                  </a:moveTo>
                  <a:lnTo>
                    <a:pt x="704" y="746"/>
                  </a:lnTo>
                  <a:lnTo>
                    <a:pt x="705" y="747"/>
                  </a:lnTo>
                  <a:lnTo>
                    <a:pt x="705" y="750"/>
                  </a:lnTo>
                  <a:lnTo>
                    <a:pt x="705" y="751"/>
                  </a:lnTo>
                  <a:lnTo>
                    <a:pt x="704" y="752"/>
                  </a:lnTo>
                  <a:lnTo>
                    <a:pt x="704" y="753"/>
                  </a:lnTo>
                  <a:lnTo>
                    <a:pt x="704" y="755"/>
                  </a:lnTo>
                  <a:lnTo>
                    <a:pt x="703" y="757"/>
                  </a:lnTo>
                  <a:lnTo>
                    <a:pt x="703" y="758"/>
                  </a:lnTo>
                  <a:lnTo>
                    <a:pt x="701" y="759"/>
                  </a:lnTo>
                  <a:lnTo>
                    <a:pt x="699" y="760"/>
                  </a:lnTo>
                  <a:lnTo>
                    <a:pt x="699" y="759"/>
                  </a:lnTo>
                  <a:lnTo>
                    <a:pt x="698" y="758"/>
                  </a:lnTo>
                  <a:lnTo>
                    <a:pt x="698" y="757"/>
                  </a:lnTo>
                  <a:lnTo>
                    <a:pt x="697" y="757"/>
                  </a:lnTo>
                  <a:lnTo>
                    <a:pt x="697" y="755"/>
                  </a:lnTo>
                  <a:lnTo>
                    <a:pt x="696" y="754"/>
                  </a:lnTo>
                  <a:lnTo>
                    <a:pt x="695" y="752"/>
                  </a:lnTo>
                  <a:lnTo>
                    <a:pt x="694" y="749"/>
                  </a:lnTo>
                  <a:lnTo>
                    <a:pt x="692" y="747"/>
                  </a:lnTo>
                  <a:lnTo>
                    <a:pt x="694" y="745"/>
                  </a:lnTo>
                  <a:lnTo>
                    <a:pt x="695" y="744"/>
                  </a:lnTo>
                  <a:lnTo>
                    <a:pt x="697" y="744"/>
                  </a:lnTo>
                  <a:lnTo>
                    <a:pt x="698" y="744"/>
                  </a:lnTo>
                  <a:lnTo>
                    <a:pt x="700" y="743"/>
                  </a:lnTo>
                  <a:lnTo>
                    <a:pt x="701" y="743"/>
                  </a:lnTo>
                  <a:close/>
                  <a:moveTo>
                    <a:pt x="859" y="524"/>
                  </a:moveTo>
                  <a:lnTo>
                    <a:pt x="861" y="524"/>
                  </a:lnTo>
                  <a:lnTo>
                    <a:pt x="861" y="525"/>
                  </a:lnTo>
                  <a:lnTo>
                    <a:pt x="860" y="525"/>
                  </a:lnTo>
                  <a:lnTo>
                    <a:pt x="856" y="534"/>
                  </a:lnTo>
                  <a:lnTo>
                    <a:pt x="853" y="536"/>
                  </a:lnTo>
                  <a:lnTo>
                    <a:pt x="852" y="538"/>
                  </a:lnTo>
                  <a:lnTo>
                    <a:pt x="852" y="540"/>
                  </a:lnTo>
                  <a:lnTo>
                    <a:pt x="852" y="541"/>
                  </a:lnTo>
                  <a:lnTo>
                    <a:pt x="851" y="543"/>
                  </a:lnTo>
                  <a:lnTo>
                    <a:pt x="847" y="546"/>
                  </a:lnTo>
                  <a:lnTo>
                    <a:pt x="847" y="550"/>
                  </a:lnTo>
                  <a:lnTo>
                    <a:pt x="847" y="551"/>
                  </a:lnTo>
                  <a:lnTo>
                    <a:pt x="847" y="552"/>
                  </a:lnTo>
                  <a:lnTo>
                    <a:pt x="847" y="553"/>
                  </a:lnTo>
                  <a:lnTo>
                    <a:pt x="846" y="553"/>
                  </a:lnTo>
                  <a:lnTo>
                    <a:pt x="845" y="553"/>
                  </a:lnTo>
                  <a:lnTo>
                    <a:pt x="845" y="552"/>
                  </a:lnTo>
                  <a:lnTo>
                    <a:pt x="845" y="551"/>
                  </a:lnTo>
                  <a:lnTo>
                    <a:pt x="845" y="549"/>
                  </a:lnTo>
                  <a:lnTo>
                    <a:pt x="846" y="548"/>
                  </a:lnTo>
                  <a:lnTo>
                    <a:pt x="847" y="545"/>
                  </a:lnTo>
                  <a:lnTo>
                    <a:pt x="848" y="542"/>
                  </a:lnTo>
                  <a:lnTo>
                    <a:pt x="855" y="532"/>
                  </a:lnTo>
                  <a:lnTo>
                    <a:pt x="856" y="527"/>
                  </a:lnTo>
                  <a:lnTo>
                    <a:pt x="856" y="526"/>
                  </a:lnTo>
                  <a:lnTo>
                    <a:pt x="858" y="526"/>
                  </a:lnTo>
                  <a:lnTo>
                    <a:pt x="858" y="524"/>
                  </a:lnTo>
                  <a:lnTo>
                    <a:pt x="859" y="524"/>
                  </a:lnTo>
                  <a:close/>
                  <a:moveTo>
                    <a:pt x="833" y="398"/>
                  </a:moveTo>
                  <a:lnTo>
                    <a:pt x="830" y="401"/>
                  </a:lnTo>
                  <a:lnTo>
                    <a:pt x="828" y="406"/>
                  </a:lnTo>
                  <a:lnTo>
                    <a:pt x="827" y="410"/>
                  </a:lnTo>
                  <a:lnTo>
                    <a:pt x="826" y="415"/>
                  </a:lnTo>
                  <a:lnTo>
                    <a:pt x="824" y="418"/>
                  </a:lnTo>
                  <a:lnTo>
                    <a:pt x="824" y="419"/>
                  </a:lnTo>
                  <a:lnTo>
                    <a:pt x="824" y="420"/>
                  </a:lnTo>
                  <a:lnTo>
                    <a:pt x="822" y="421"/>
                  </a:lnTo>
                  <a:lnTo>
                    <a:pt x="822" y="423"/>
                  </a:lnTo>
                  <a:lnTo>
                    <a:pt x="821" y="424"/>
                  </a:lnTo>
                  <a:lnTo>
                    <a:pt x="821" y="425"/>
                  </a:lnTo>
                  <a:lnTo>
                    <a:pt x="820" y="428"/>
                  </a:lnTo>
                  <a:lnTo>
                    <a:pt x="819" y="433"/>
                  </a:lnTo>
                  <a:lnTo>
                    <a:pt x="819" y="435"/>
                  </a:lnTo>
                  <a:lnTo>
                    <a:pt x="815" y="441"/>
                  </a:lnTo>
                  <a:lnTo>
                    <a:pt x="810" y="444"/>
                  </a:lnTo>
                  <a:lnTo>
                    <a:pt x="807" y="450"/>
                  </a:lnTo>
                  <a:lnTo>
                    <a:pt x="805" y="450"/>
                  </a:lnTo>
                  <a:lnTo>
                    <a:pt x="803" y="456"/>
                  </a:lnTo>
                  <a:lnTo>
                    <a:pt x="804" y="460"/>
                  </a:lnTo>
                  <a:lnTo>
                    <a:pt x="802" y="462"/>
                  </a:lnTo>
                  <a:lnTo>
                    <a:pt x="795" y="463"/>
                  </a:lnTo>
                  <a:lnTo>
                    <a:pt x="790" y="466"/>
                  </a:lnTo>
                  <a:lnTo>
                    <a:pt x="787" y="465"/>
                  </a:lnTo>
                  <a:lnTo>
                    <a:pt x="784" y="462"/>
                  </a:lnTo>
                  <a:lnTo>
                    <a:pt x="783" y="462"/>
                  </a:lnTo>
                  <a:lnTo>
                    <a:pt x="782" y="461"/>
                  </a:lnTo>
                  <a:lnTo>
                    <a:pt x="782" y="460"/>
                  </a:lnTo>
                  <a:lnTo>
                    <a:pt x="782" y="458"/>
                  </a:lnTo>
                  <a:lnTo>
                    <a:pt x="783" y="457"/>
                  </a:lnTo>
                  <a:lnTo>
                    <a:pt x="784" y="454"/>
                  </a:lnTo>
                  <a:lnTo>
                    <a:pt x="784" y="451"/>
                  </a:lnTo>
                  <a:lnTo>
                    <a:pt x="784" y="450"/>
                  </a:lnTo>
                  <a:lnTo>
                    <a:pt x="784" y="449"/>
                  </a:lnTo>
                  <a:lnTo>
                    <a:pt x="783" y="448"/>
                  </a:lnTo>
                  <a:lnTo>
                    <a:pt x="783" y="446"/>
                  </a:lnTo>
                  <a:lnTo>
                    <a:pt x="782" y="445"/>
                  </a:lnTo>
                  <a:lnTo>
                    <a:pt x="783" y="443"/>
                  </a:lnTo>
                  <a:lnTo>
                    <a:pt x="786" y="440"/>
                  </a:lnTo>
                  <a:lnTo>
                    <a:pt x="787" y="437"/>
                  </a:lnTo>
                  <a:lnTo>
                    <a:pt x="789" y="436"/>
                  </a:lnTo>
                  <a:lnTo>
                    <a:pt x="790" y="434"/>
                  </a:lnTo>
                  <a:lnTo>
                    <a:pt x="791" y="432"/>
                  </a:lnTo>
                  <a:lnTo>
                    <a:pt x="791" y="429"/>
                  </a:lnTo>
                  <a:lnTo>
                    <a:pt x="789" y="429"/>
                  </a:lnTo>
                  <a:lnTo>
                    <a:pt x="787" y="432"/>
                  </a:lnTo>
                  <a:lnTo>
                    <a:pt x="786" y="434"/>
                  </a:lnTo>
                  <a:lnTo>
                    <a:pt x="786" y="432"/>
                  </a:lnTo>
                  <a:lnTo>
                    <a:pt x="786" y="431"/>
                  </a:lnTo>
                  <a:lnTo>
                    <a:pt x="787" y="431"/>
                  </a:lnTo>
                  <a:lnTo>
                    <a:pt x="786" y="428"/>
                  </a:lnTo>
                  <a:lnTo>
                    <a:pt x="785" y="427"/>
                  </a:lnTo>
                  <a:lnTo>
                    <a:pt x="783" y="427"/>
                  </a:lnTo>
                  <a:lnTo>
                    <a:pt x="779" y="429"/>
                  </a:lnTo>
                  <a:lnTo>
                    <a:pt x="778" y="433"/>
                  </a:lnTo>
                  <a:lnTo>
                    <a:pt x="777" y="435"/>
                  </a:lnTo>
                  <a:lnTo>
                    <a:pt x="767" y="437"/>
                  </a:lnTo>
                  <a:lnTo>
                    <a:pt x="756" y="439"/>
                  </a:lnTo>
                  <a:lnTo>
                    <a:pt x="755" y="441"/>
                  </a:lnTo>
                  <a:lnTo>
                    <a:pt x="750" y="443"/>
                  </a:lnTo>
                  <a:lnTo>
                    <a:pt x="748" y="442"/>
                  </a:lnTo>
                  <a:lnTo>
                    <a:pt x="746" y="442"/>
                  </a:lnTo>
                  <a:lnTo>
                    <a:pt x="744" y="442"/>
                  </a:lnTo>
                  <a:lnTo>
                    <a:pt x="744" y="441"/>
                  </a:lnTo>
                  <a:lnTo>
                    <a:pt x="743" y="440"/>
                  </a:lnTo>
                  <a:lnTo>
                    <a:pt x="744" y="439"/>
                  </a:lnTo>
                  <a:lnTo>
                    <a:pt x="746" y="435"/>
                  </a:lnTo>
                  <a:lnTo>
                    <a:pt x="744" y="434"/>
                  </a:lnTo>
                  <a:lnTo>
                    <a:pt x="743" y="433"/>
                  </a:lnTo>
                  <a:lnTo>
                    <a:pt x="744" y="432"/>
                  </a:lnTo>
                  <a:lnTo>
                    <a:pt x="744" y="431"/>
                  </a:lnTo>
                  <a:lnTo>
                    <a:pt x="743" y="431"/>
                  </a:lnTo>
                  <a:lnTo>
                    <a:pt x="744" y="431"/>
                  </a:lnTo>
                  <a:lnTo>
                    <a:pt x="744" y="428"/>
                  </a:lnTo>
                  <a:lnTo>
                    <a:pt x="752" y="424"/>
                  </a:lnTo>
                  <a:lnTo>
                    <a:pt x="752" y="423"/>
                  </a:lnTo>
                  <a:lnTo>
                    <a:pt x="753" y="421"/>
                  </a:lnTo>
                  <a:lnTo>
                    <a:pt x="753" y="420"/>
                  </a:lnTo>
                  <a:lnTo>
                    <a:pt x="753" y="419"/>
                  </a:lnTo>
                  <a:lnTo>
                    <a:pt x="753" y="417"/>
                  </a:lnTo>
                  <a:lnTo>
                    <a:pt x="753" y="416"/>
                  </a:lnTo>
                  <a:lnTo>
                    <a:pt x="753" y="415"/>
                  </a:lnTo>
                  <a:lnTo>
                    <a:pt x="753" y="414"/>
                  </a:lnTo>
                  <a:lnTo>
                    <a:pt x="753" y="412"/>
                  </a:lnTo>
                  <a:lnTo>
                    <a:pt x="753" y="411"/>
                  </a:lnTo>
                  <a:lnTo>
                    <a:pt x="753" y="409"/>
                  </a:lnTo>
                  <a:lnTo>
                    <a:pt x="756" y="406"/>
                  </a:lnTo>
                  <a:lnTo>
                    <a:pt x="756" y="403"/>
                  </a:lnTo>
                  <a:lnTo>
                    <a:pt x="758" y="402"/>
                  </a:lnTo>
                  <a:lnTo>
                    <a:pt x="758" y="401"/>
                  </a:lnTo>
                  <a:lnTo>
                    <a:pt x="758" y="399"/>
                  </a:lnTo>
                  <a:lnTo>
                    <a:pt x="759" y="396"/>
                  </a:lnTo>
                  <a:lnTo>
                    <a:pt x="761" y="394"/>
                  </a:lnTo>
                  <a:lnTo>
                    <a:pt x="761" y="392"/>
                  </a:lnTo>
                  <a:lnTo>
                    <a:pt x="761" y="391"/>
                  </a:lnTo>
                  <a:lnTo>
                    <a:pt x="760" y="391"/>
                  </a:lnTo>
                  <a:lnTo>
                    <a:pt x="760" y="390"/>
                  </a:lnTo>
                  <a:lnTo>
                    <a:pt x="761" y="389"/>
                  </a:lnTo>
                  <a:lnTo>
                    <a:pt x="764" y="386"/>
                  </a:lnTo>
                  <a:lnTo>
                    <a:pt x="764" y="385"/>
                  </a:lnTo>
                  <a:lnTo>
                    <a:pt x="763" y="384"/>
                  </a:lnTo>
                  <a:lnTo>
                    <a:pt x="761" y="384"/>
                  </a:lnTo>
                  <a:lnTo>
                    <a:pt x="757" y="382"/>
                  </a:lnTo>
                  <a:lnTo>
                    <a:pt x="755" y="379"/>
                  </a:lnTo>
                  <a:lnTo>
                    <a:pt x="753" y="378"/>
                  </a:lnTo>
                  <a:lnTo>
                    <a:pt x="744" y="367"/>
                  </a:lnTo>
                  <a:lnTo>
                    <a:pt x="744" y="365"/>
                  </a:lnTo>
                  <a:lnTo>
                    <a:pt x="744" y="364"/>
                  </a:lnTo>
                  <a:lnTo>
                    <a:pt x="747" y="360"/>
                  </a:lnTo>
                  <a:lnTo>
                    <a:pt x="756" y="356"/>
                  </a:lnTo>
                  <a:lnTo>
                    <a:pt x="765" y="351"/>
                  </a:lnTo>
                  <a:lnTo>
                    <a:pt x="773" y="352"/>
                  </a:lnTo>
                  <a:lnTo>
                    <a:pt x="782" y="353"/>
                  </a:lnTo>
                  <a:lnTo>
                    <a:pt x="784" y="351"/>
                  </a:lnTo>
                  <a:lnTo>
                    <a:pt x="785" y="349"/>
                  </a:lnTo>
                  <a:lnTo>
                    <a:pt x="796" y="347"/>
                  </a:lnTo>
                  <a:lnTo>
                    <a:pt x="799" y="349"/>
                  </a:lnTo>
                  <a:lnTo>
                    <a:pt x="800" y="349"/>
                  </a:lnTo>
                  <a:lnTo>
                    <a:pt x="804" y="353"/>
                  </a:lnTo>
                  <a:lnTo>
                    <a:pt x="808" y="357"/>
                  </a:lnTo>
                  <a:lnTo>
                    <a:pt x="809" y="358"/>
                  </a:lnTo>
                  <a:lnTo>
                    <a:pt x="809" y="359"/>
                  </a:lnTo>
                  <a:lnTo>
                    <a:pt x="807" y="360"/>
                  </a:lnTo>
                  <a:lnTo>
                    <a:pt x="807" y="361"/>
                  </a:lnTo>
                  <a:lnTo>
                    <a:pt x="807" y="364"/>
                  </a:lnTo>
                  <a:lnTo>
                    <a:pt x="805" y="365"/>
                  </a:lnTo>
                  <a:lnTo>
                    <a:pt x="800" y="366"/>
                  </a:lnTo>
                  <a:lnTo>
                    <a:pt x="800" y="367"/>
                  </a:lnTo>
                  <a:lnTo>
                    <a:pt x="799" y="369"/>
                  </a:lnTo>
                  <a:lnTo>
                    <a:pt x="799" y="373"/>
                  </a:lnTo>
                  <a:lnTo>
                    <a:pt x="799" y="376"/>
                  </a:lnTo>
                  <a:lnTo>
                    <a:pt x="800" y="378"/>
                  </a:lnTo>
                  <a:lnTo>
                    <a:pt x="805" y="382"/>
                  </a:lnTo>
                  <a:lnTo>
                    <a:pt x="807" y="383"/>
                  </a:lnTo>
                  <a:lnTo>
                    <a:pt x="809" y="386"/>
                  </a:lnTo>
                  <a:lnTo>
                    <a:pt x="811" y="390"/>
                  </a:lnTo>
                  <a:lnTo>
                    <a:pt x="812" y="392"/>
                  </a:lnTo>
                  <a:lnTo>
                    <a:pt x="820" y="394"/>
                  </a:lnTo>
                  <a:lnTo>
                    <a:pt x="821" y="394"/>
                  </a:lnTo>
                  <a:lnTo>
                    <a:pt x="822" y="391"/>
                  </a:lnTo>
                  <a:lnTo>
                    <a:pt x="824" y="390"/>
                  </a:lnTo>
                  <a:lnTo>
                    <a:pt x="827" y="390"/>
                  </a:lnTo>
                  <a:lnTo>
                    <a:pt x="828" y="389"/>
                  </a:lnTo>
                  <a:lnTo>
                    <a:pt x="828" y="387"/>
                  </a:lnTo>
                  <a:lnTo>
                    <a:pt x="829" y="387"/>
                  </a:lnTo>
                  <a:lnTo>
                    <a:pt x="829" y="389"/>
                  </a:lnTo>
                  <a:lnTo>
                    <a:pt x="830" y="390"/>
                  </a:lnTo>
                  <a:lnTo>
                    <a:pt x="830" y="391"/>
                  </a:lnTo>
                  <a:lnTo>
                    <a:pt x="831" y="392"/>
                  </a:lnTo>
                  <a:lnTo>
                    <a:pt x="831" y="393"/>
                  </a:lnTo>
                  <a:lnTo>
                    <a:pt x="833" y="398"/>
                  </a:lnTo>
                  <a:close/>
                  <a:moveTo>
                    <a:pt x="748" y="351"/>
                  </a:moveTo>
                  <a:lnTo>
                    <a:pt x="742" y="350"/>
                  </a:lnTo>
                  <a:lnTo>
                    <a:pt x="741" y="350"/>
                  </a:lnTo>
                  <a:lnTo>
                    <a:pt x="741" y="351"/>
                  </a:lnTo>
                  <a:lnTo>
                    <a:pt x="741" y="352"/>
                  </a:lnTo>
                  <a:lnTo>
                    <a:pt x="740" y="353"/>
                  </a:lnTo>
                  <a:lnTo>
                    <a:pt x="739" y="354"/>
                  </a:lnTo>
                  <a:lnTo>
                    <a:pt x="739" y="353"/>
                  </a:lnTo>
                  <a:lnTo>
                    <a:pt x="738" y="352"/>
                  </a:lnTo>
                  <a:lnTo>
                    <a:pt x="739" y="351"/>
                  </a:lnTo>
                  <a:lnTo>
                    <a:pt x="740" y="351"/>
                  </a:lnTo>
                  <a:lnTo>
                    <a:pt x="739" y="351"/>
                  </a:lnTo>
                  <a:lnTo>
                    <a:pt x="739" y="350"/>
                  </a:lnTo>
                  <a:lnTo>
                    <a:pt x="740" y="349"/>
                  </a:lnTo>
                  <a:lnTo>
                    <a:pt x="740" y="347"/>
                  </a:lnTo>
                  <a:lnTo>
                    <a:pt x="741" y="345"/>
                  </a:lnTo>
                  <a:lnTo>
                    <a:pt x="742" y="344"/>
                  </a:lnTo>
                  <a:lnTo>
                    <a:pt x="742" y="343"/>
                  </a:lnTo>
                  <a:lnTo>
                    <a:pt x="741" y="342"/>
                  </a:lnTo>
                  <a:lnTo>
                    <a:pt x="741" y="341"/>
                  </a:lnTo>
                  <a:lnTo>
                    <a:pt x="740" y="340"/>
                  </a:lnTo>
                  <a:lnTo>
                    <a:pt x="734" y="339"/>
                  </a:lnTo>
                  <a:lnTo>
                    <a:pt x="734" y="337"/>
                  </a:lnTo>
                  <a:lnTo>
                    <a:pt x="735" y="336"/>
                  </a:lnTo>
                  <a:lnTo>
                    <a:pt x="735" y="335"/>
                  </a:lnTo>
                  <a:lnTo>
                    <a:pt x="736" y="335"/>
                  </a:lnTo>
                  <a:lnTo>
                    <a:pt x="739" y="335"/>
                  </a:lnTo>
                  <a:lnTo>
                    <a:pt x="740" y="334"/>
                  </a:lnTo>
                  <a:lnTo>
                    <a:pt x="740" y="332"/>
                  </a:lnTo>
                  <a:lnTo>
                    <a:pt x="739" y="331"/>
                  </a:lnTo>
                  <a:lnTo>
                    <a:pt x="739" y="329"/>
                  </a:lnTo>
                  <a:lnTo>
                    <a:pt x="739" y="328"/>
                  </a:lnTo>
                  <a:lnTo>
                    <a:pt x="736" y="327"/>
                  </a:lnTo>
                  <a:lnTo>
                    <a:pt x="734" y="324"/>
                  </a:lnTo>
                  <a:lnTo>
                    <a:pt x="726" y="319"/>
                  </a:lnTo>
                  <a:lnTo>
                    <a:pt x="726" y="318"/>
                  </a:lnTo>
                  <a:lnTo>
                    <a:pt x="726" y="317"/>
                  </a:lnTo>
                  <a:lnTo>
                    <a:pt x="727" y="317"/>
                  </a:lnTo>
                  <a:lnTo>
                    <a:pt x="735" y="312"/>
                  </a:lnTo>
                  <a:lnTo>
                    <a:pt x="744" y="309"/>
                  </a:lnTo>
                  <a:lnTo>
                    <a:pt x="746" y="310"/>
                  </a:lnTo>
                  <a:lnTo>
                    <a:pt x="748" y="310"/>
                  </a:lnTo>
                  <a:lnTo>
                    <a:pt x="749" y="309"/>
                  </a:lnTo>
                  <a:lnTo>
                    <a:pt x="750" y="306"/>
                  </a:lnTo>
                  <a:lnTo>
                    <a:pt x="750" y="304"/>
                  </a:lnTo>
                  <a:lnTo>
                    <a:pt x="750" y="303"/>
                  </a:lnTo>
                  <a:lnTo>
                    <a:pt x="751" y="300"/>
                  </a:lnTo>
                  <a:lnTo>
                    <a:pt x="755" y="300"/>
                  </a:lnTo>
                  <a:lnTo>
                    <a:pt x="758" y="301"/>
                  </a:lnTo>
                  <a:lnTo>
                    <a:pt x="759" y="304"/>
                  </a:lnTo>
                  <a:lnTo>
                    <a:pt x="759" y="308"/>
                  </a:lnTo>
                  <a:lnTo>
                    <a:pt x="761" y="307"/>
                  </a:lnTo>
                  <a:lnTo>
                    <a:pt x="764" y="303"/>
                  </a:lnTo>
                  <a:lnTo>
                    <a:pt x="767" y="303"/>
                  </a:lnTo>
                  <a:lnTo>
                    <a:pt x="767" y="304"/>
                  </a:lnTo>
                  <a:lnTo>
                    <a:pt x="767" y="306"/>
                  </a:lnTo>
                  <a:lnTo>
                    <a:pt x="768" y="307"/>
                  </a:lnTo>
                  <a:lnTo>
                    <a:pt x="768" y="306"/>
                  </a:lnTo>
                  <a:lnTo>
                    <a:pt x="769" y="306"/>
                  </a:lnTo>
                  <a:lnTo>
                    <a:pt x="770" y="308"/>
                  </a:lnTo>
                  <a:lnTo>
                    <a:pt x="772" y="307"/>
                  </a:lnTo>
                  <a:lnTo>
                    <a:pt x="773" y="304"/>
                  </a:lnTo>
                  <a:lnTo>
                    <a:pt x="774" y="303"/>
                  </a:lnTo>
                  <a:lnTo>
                    <a:pt x="774" y="304"/>
                  </a:lnTo>
                  <a:lnTo>
                    <a:pt x="774" y="306"/>
                  </a:lnTo>
                  <a:lnTo>
                    <a:pt x="775" y="307"/>
                  </a:lnTo>
                  <a:lnTo>
                    <a:pt x="775" y="312"/>
                  </a:lnTo>
                  <a:lnTo>
                    <a:pt x="776" y="315"/>
                  </a:lnTo>
                  <a:lnTo>
                    <a:pt x="777" y="316"/>
                  </a:lnTo>
                  <a:lnTo>
                    <a:pt x="778" y="317"/>
                  </a:lnTo>
                  <a:lnTo>
                    <a:pt x="778" y="319"/>
                  </a:lnTo>
                  <a:lnTo>
                    <a:pt x="777" y="320"/>
                  </a:lnTo>
                  <a:lnTo>
                    <a:pt x="777" y="323"/>
                  </a:lnTo>
                  <a:lnTo>
                    <a:pt x="777" y="324"/>
                  </a:lnTo>
                  <a:lnTo>
                    <a:pt x="777" y="325"/>
                  </a:lnTo>
                  <a:lnTo>
                    <a:pt x="777" y="326"/>
                  </a:lnTo>
                  <a:lnTo>
                    <a:pt x="777" y="328"/>
                  </a:lnTo>
                  <a:lnTo>
                    <a:pt x="777" y="331"/>
                  </a:lnTo>
                  <a:lnTo>
                    <a:pt x="777" y="332"/>
                  </a:lnTo>
                  <a:lnTo>
                    <a:pt x="778" y="333"/>
                  </a:lnTo>
                  <a:lnTo>
                    <a:pt x="778" y="334"/>
                  </a:lnTo>
                  <a:lnTo>
                    <a:pt x="777" y="336"/>
                  </a:lnTo>
                  <a:lnTo>
                    <a:pt x="777" y="340"/>
                  </a:lnTo>
                  <a:lnTo>
                    <a:pt x="778" y="342"/>
                  </a:lnTo>
                  <a:lnTo>
                    <a:pt x="778" y="343"/>
                  </a:lnTo>
                  <a:lnTo>
                    <a:pt x="778" y="344"/>
                  </a:lnTo>
                  <a:lnTo>
                    <a:pt x="769" y="348"/>
                  </a:lnTo>
                  <a:lnTo>
                    <a:pt x="759" y="350"/>
                  </a:lnTo>
                  <a:lnTo>
                    <a:pt x="749" y="353"/>
                  </a:lnTo>
                  <a:lnTo>
                    <a:pt x="748" y="352"/>
                  </a:lnTo>
                  <a:lnTo>
                    <a:pt x="748" y="351"/>
                  </a:lnTo>
                  <a:close/>
                  <a:moveTo>
                    <a:pt x="896" y="291"/>
                  </a:moveTo>
                  <a:lnTo>
                    <a:pt x="895" y="292"/>
                  </a:lnTo>
                  <a:lnTo>
                    <a:pt x="895" y="293"/>
                  </a:lnTo>
                  <a:lnTo>
                    <a:pt x="895" y="297"/>
                  </a:lnTo>
                  <a:lnTo>
                    <a:pt x="894" y="297"/>
                  </a:lnTo>
                  <a:lnTo>
                    <a:pt x="890" y="298"/>
                  </a:lnTo>
                  <a:lnTo>
                    <a:pt x="889" y="299"/>
                  </a:lnTo>
                  <a:lnTo>
                    <a:pt x="889" y="300"/>
                  </a:lnTo>
                  <a:lnTo>
                    <a:pt x="888" y="298"/>
                  </a:lnTo>
                  <a:lnTo>
                    <a:pt x="888" y="297"/>
                  </a:lnTo>
                  <a:lnTo>
                    <a:pt x="888" y="295"/>
                  </a:lnTo>
                  <a:lnTo>
                    <a:pt x="888" y="294"/>
                  </a:lnTo>
                  <a:lnTo>
                    <a:pt x="887" y="294"/>
                  </a:lnTo>
                  <a:lnTo>
                    <a:pt x="882" y="290"/>
                  </a:lnTo>
                  <a:lnTo>
                    <a:pt x="882" y="286"/>
                  </a:lnTo>
                  <a:lnTo>
                    <a:pt x="882" y="284"/>
                  </a:lnTo>
                  <a:lnTo>
                    <a:pt x="881" y="281"/>
                  </a:lnTo>
                  <a:lnTo>
                    <a:pt x="882" y="277"/>
                  </a:lnTo>
                  <a:lnTo>
                    <a:pt x="884" y="276"/>
                  </a:lnTo>
                  <a:lnTo>
                    <a:pt x="887" y="277"/>
                  </a:lnTo>
                  <a:lnTo>
                    <a:pt x="887" y="278"/>
                  </a:lnTo>
                  <a:lnTo>
                    <a:pt x="887" y="281"/>
                  </a:lnTo>
                  <a:lnTo>
                    <a:pt x="889" y="285"/>
                  </a:lnTo>
                  <a:lnTo>
                    <a:pt x="890" y="287"/>
                  </a:lnTo>
                  <a:lnTo>
                    <a:pt x="891" y="290"/>
                  </a:lnTo>
                  <a:lnTo>
                    <a:pt x="896" y="291"/>
                  </a:lnTo>
                  <a:close/>
                  <a:moveTo>
                    <a:pt x="527" y="349"/>
                  </a:moveTo>
                  <a:lnTo>
                    <a:pt x="527" y="350"/>
                  </a:lnTo>
                  <a:lnTo>
                    <a:pt x="528" y="351"/>
                  </a:lnTo>
                  <a:lnTo>
                    <a:pt x="528" y="352"/>
                  </a:lnTo>
                  <a:lnTo>
                    <a:pt x="527" y="353"/>
                  </a:lnTo>
                  <a:lnTo>
                    <a:pt x="526" y="352"/>
                  </a:lnTo>
                  <a:lnTo>
                    <a:pt x="525" y="350"/>
                  </a:lnTo>
                  <a:lnTo>
                    <a:pt x="523" y="350"/>
                  </a:lnTo>
                  <a:lnTo>
                    <a:pt x="522" y="349"/>
                  </a:lnTo>
                  <a:lnTo>
                    <a:pt x="520" y="348"/>
                  </a:lnTo>
                  <a:lnTo>
                    <a:pt x="519" y="344"/>
                  </a:lnTo>
                  <a:lnTo>
                    <a:pt x="520" y="342"/>
                  </a:lnTo>
                  <a:lnTo>
                    <a:pt x="520" y="341"/>
                  </a:lnTo>
                  <a:lnTo>
                    <a:pt x="520" y="340"/>
                  </a:lnTo>
                  <a:lnTo>
                    <a:pt x="519" y="339"/>
                  </a:lnTo>
                  <a:lnTo>
                    <a:pt x="515" y="333"/>
                  </a:lnTo>
                  <a:lnTo>
                    <a:pt x="514" y="331"/>
                  </a:lnTo>
                  <a:lnTo>
                    <a:pt x="514" y="329"/>
                  </a:lnTo>
                  <a:lnTo>
                    <a:pt x="510" y="326"/>
                  </a:lnTo>
                  <a:lnTo>
                    <a:pt x="509" y="324"/>
                  </a:lnTo>
                  <a:lnTo>
                    <a:pt x="508" y="323"/>
                  </a:lnTo>
                  <a:lnTo>
                    <a:pt x="507" y="322"/>
                  </a:lnTo>
                  <a:lnTo>
                    <a:pt x="503" y="324"/>
                  </a:lnTo>
                  <a:lnTo>
                    <a:pt x="502" y="324"/>
                  </a:lnTo>
                  <a:lnTo>
                    <a:pt x="501" y="322"/>
                  </a:lnTo>
                  <a:lnTo>
                    <a:pt x="500" y="318"/>
                  </a:lnTo>
                  <a:lnTo>
                    <a:pt x="499" y="314"/>
                  </a:lnTo>
                  <a:lnTo>
                    <a:pt x="499" y="310"/>
                  </a:lnTo>
                  <a:lnTo>
                    <a:pt x="499" y="309"/>
                  </a:lnTo>
                  <a:lnTo>
                    <a:pt x="498" y="307"/>
                  </a:lnTo>
                  <a:lnTo>
                    <a:pt x="498" y="304"/>
                  </a:lnTo>
                  <a:lnTo>
                    <a:pt x="498" y="302"/>
                  </a:lnTo>
                  <a:lnTo>
                    <a:pt x="497" y="300"/>
                  </a:lnTo>
                  <a:lnTo>
                    <a:pt x="496" y="298"/>
                  </a:lnTo>
                  <a:lnTo>
                    <a:pt x="494" y="295"/>
                  </a:lnTo>
                  <a:lnTo>
                    <a:pt x="494" y="293"/>
                  </a:lnTo>
                  <a:lnTo>
                    <a:pt x="494" y="292"/>
                  </a:lnTo>
                  <a:lnTo>
                    <a:pt x="491" y="287"/>
                  </a:lnTo>
                  <a:lnTo>
                    <a:pt x="490" y="285"/>
                  </a:lnTo>
                  <a:lnTo>
                    <a:pt x="489" y="283"/>
                  </a:lnTo>
                  <a:lnTo>
                    <a:pt x="488" y="282"/>
                  </a:lnTo>
                  <a:lnTo>
                    <a:pt x="488" y="280"/>
                  </a:lnTo>
                  <a:lnTo>
                    <a:pt x="488" y="277"/>
                  </a:lnTo>
                  <a:lnTo>
                    <a:pt x="489" y="276"/>
                  </a:lnTo>
                  <a:lnTo>
                    <a:pt x="489" y="275"/>
                  </a:lnTo>
                  <a:lnTo>
                    <a:pt x="489" y="273"/>
                  </a:lnTo>
                  <a:lnTo>
                    <a:pt x="489" y="270"/>
                  </a:lnTo>
                  <a:lnTo>
                    <a:pt x="488" y="268"/>
                  </a:lnTo>
                  <a:lnTo>
                    <a:pt x="487" y="266"/>
                  </a:lnTo>
                  <a:lnTo>
                    <a:pt x="488" y="265"/>
                  </a:lnTo>
                  <a:lnTo>
                    <a:pt x="489" y="264"/>
                  </a:lnTo>
                  <a:lnTo>
                    <a:pt x="496" y="268"/>
                  </a:lnTo>
                  <a:lnTo>
                    <a:pt x="499" y="274"/>
                  </a:lnTo>
                  <a:lnTo>
                    <a:pt x="499" y="275"/>
                  </a:lnTo>
                  <a:lnTo>
                    <a:pt x="499" y="278"/>
                  </a:lnTo>
                  <a:lnTo>
                    <a:pt x="500" y="281"/>
                  </a:lnTo>
                  <a:lnTo>
                    <a:pt x="502" y="281"/>
                  </a:lnTo>
                  <a:lnTo>
                    <a:pt x="502" y="282"/>
                  </a:lnTo>
                  <a:lnTo>
                    <a:pt x="503" y="286"/>
                  </a:lnTo>
                  <a:lnTo>
                    <a:pt x="501" y="292"/>
                  </a:lnTo>
                  <a:lnTo>
                    <a:pt x="502" y="294"/>
                  </a:lnTo>
                  <a:lnTo>
                    <a:pt x="503" y="295"/>
                  </a:lnTo>
                  <a:lnTo>
                    <a:pt x="503" y="298"/>
                  </a:lnTo>
                  <a:lnTo>
                    <a:pt x="503" y="299"/>
                  </a:lnTo>
                  <a:lnTo>
                    <a:pt x="506" y="301"/>
                  </a:lnTo>
                  <a:lnTo>
                    <a:pt x="506" y="302"/>
                  </a:lnTo>
                  <a:lnTo>
                    <a:pt x="506" y="303"/>
                  </a:lnTo>
                  <a:lnTo>
                    <a:pt x="506" y="306"/>
                  </a:lnTo>
                  <a:lnTo>
                    <a:pt x="506" y="307"/>
                  </a:lnTo>
                  <a:lnTo>
                    <a:pt x="507" y="307"/>
                  </a:lnTo>
                  <a:lnTo>
                    <a:pt x="507" y="308"/>
                  </a:lnTo>
                  <a:lnTo>
                    <a:pt x="507" y="309"/>
                  </a:lnTo>
                  <a:lnTo>
                    <a:pt x="506" y="312"/>
                  </a:lnTo>
                  <a:lnTo>
                    <a:pt x="508" y="310"/>
                  </a:lnTo>
                  <a:lnTo>
                    <a:pt x="510" y="310"/>
                  </a:lnTo>
                  <a:lnTo>
                    <a:pt x="511" y="310"/>
                  </a:lnTo>
                  <a:lnTo>
                    <a:pt x="511" y="311"/>
                  </a:lnTo>
                  <a:lnTo>
                    <a:pt x="511" y="314"/>
                  </a:lnTo>
                  <a:lnTo>
                    <a:pt x="511" y="315"/>
                  </a:lnTo>
                  <a:lnTo>
                    <a:pt x="511" y="316"/>
                  </a:lnTo>
                  <a:lnTo>
                    <a:pt x="513" y="316"/>
                  </a:lnTo>
                  <a:lnTo>
                    <a:pt x="514" y="318"/>
                  </a:lnTo>
                  <a:lnTo>
                    <a:pt x="518" y="323"/>
                  </a:lnTo>
                  <a:lnTo>
                    <a:pt x="520" y="323"/>
                  </a:lnTo>
                  <a:lnTo>
                    <a:pt x="522" y="324"/>
                  </a:lnTo>
                  <a:lnTo>
                    <a:pt x="522" y="325"/>
                  </a:lnTo>
                  <a:lnTo>
                    <a:pt x="522" y="326"/>
                  </a:lnTo>
                  <a:lnTo>
                    <a:pt x="522" y="327"/>
                  </a:lnTo>
                  <a:lnTo>
                    <a:pt x="522" y="328"/>
                  </a:lnTo>
                  <a:lnTo>
                    <a:pt x="522" y="329"/>
                  </a:lnTo>
                  <a:lnTo>
                    <a:pt x="525" y="340"/>
                  </a:lnTo>
                  <a:lnTo>
                    <a:pt x="526" y="341"/>
                  </a:lnTo>
                  <a:lnTo>
                    <a:pt x="526" y="344"/>
                  </a:lnTo>
                  <a:lnTo>
                    <a:pt x="527" y="345"/>
                  </a:lnTo>
                  <a:lnTo>
                    <a:pt x="527" y="347"/>
                  </a:lnTo>
                  <a:lnTo>
                    <a:pt x="527" y="349"/>
                  </a:lnTo>
                  <a:close/>
                  <a:moveTo>
                    <a:pt x="956" y="265"/>
                  </a:moveTo>
                  <a:lnTo>
                    <a:pt x="960" y="262"/>
                  </a:lnTo>
                  <a:lnTo>
                    <a:pt x="962" y="262"/>
                  </a:lnTo>
                  <a:lnTo>
                    <a:pt x="963" y="266"/>
                  </a:lnTo>
                  <a:lnTo>
                    <a:pt x="954" y="269"/>
                  </a:lnTo>
                  <a:lnTo>
                    <a:pt x="954" y="272"/>
                  </a:lnTo>
                  <a:lnTo>
                    <a:pt x="951" y="272"/>
                  </a:lnTo>
                  <a:lnTo>
                    <a:pt x="943" y="266"/>
                  </a:lnTo>
                  <a:lnTo>
                    <a:pt x="942" y="264"/>
                  </a:lnTo>
                  <a:lnTo>
                    <a:pt x="936" y="266"/>
                  </a:lnTo>
                  <a:lnTo>
                    <a:pt x="930" y="268"/>
                  </a:lnTo>
                  <a:lnTo>
                    <a:pt x="923" y="275"/>
                  </a:lnTo>
                  <a:lnTo>
                    <a:pt x="916" y="273"/>
                  </a:lnTo>
                  <a:lnTo>
                    <a:pt x="917" y="272"/>
                  </a:lnTo>
                  <a:lnTo>
                    <a:pt x="922" y="268"/>
                  </a:lnTo>
                  <a:lnTo>
                    <a:pt x="922" y="267"/>
                  </a:lnTo>
                  <a:lnTo>
                    <a:pt x="923" y="266"/>
                  </a:lnTo>
                  <a:lnTo>
                    <a:pt x="924" y="264"/>
                  </a:lnTo>
                  <a:lnTo>
                    <a:pt x="924" y="262"/>
                  </a:lnTo>
                  <a:lnTo>
                    <a:pt x="930" y="262"/>
                  </a:lnTo>
                  <a:lnTo>
                    <a:pt x="931" y="261"/>
                  </a:lnTo>
                  <a:lnTo>
                    <a:pt x="931" y="259"/>
                  </a:lnTo>
                  <a:lnTo>
                    <a:pt x="931" y="257"/>
                  </a:lnTo>
                  <a:lnTo>
                    <a:pt x="940" y="257"/>
                  </a:lnTo>
                  <a:lnTo>
                    <a:pt x="946" y="261"/>
                  </a:lnTo>
                  <a:lnTo>
                    <a:pt x="947" y="264"/>
                  </a:lnTo>
                  <a:lnTo>
                    <a:pt x="947" y="265"/>
                  </a:lnTo>
                  <a:lnTo>
                    <a:pt x="956" y="265"/>
                  </a:lnTo>
                  <a:close/>
                  <a:moveTo>
                    <a:pt x="972" y="251"/>
                  </a:moveTo>
                  <a:lnTo>
                    <a:pt x="977" y="251"/>
                  </a:lnTo>
                  <a:lnTo>
                    <a:pt x="979" y="251"/>
                  </a:lnTo>
                  <a:lnTo>
                    <a:pt x="979" y="252"/>
                  </a:lnTo>
                  <a:lnTo>
                    <a:pt x="979" y="253"/>
                  </a:lnTo>
                  <a:lnTo>
                    <a:pt x="979" y="255"/>
                  </a:lnTo>
                  <a:lnTo>
                    <a:pt x="977" y="255"/>
                  </a:lnTo>
                  <a:lnTo>
                    <a:pt x="975" y="255"/>
                  </a:lnTo>
                  <a:lnTo>
                    <a:pt x="976" y="256"/>
                  </a:lnTo>
                  <a:lnTo>
                    <a:pt x="975" y="257"/>
                  </a:lnTo>
                  <a:lnTo>
                    <a:pt x="974" y="256"/>
                  </a:lnTo>
                  <a:lnTo>
                    <a:pt x="973" y="255"/>
                  </a:lnTo>
                  <a:lnTo>
                    <a:pt x="972" y="251"/>
                  </a:lnTo>
                  <a:close/>
                  <a:moveTo>
                    <a:pt x="725" y="236"/>
                  </a:moveTo>
                  <a:lnTo>
                    <a:pt x="727" y="235"/>
                  </a:lnTo>
                  <a:lnTo>
                    <a:pt x="727" y="236"/>
                  </a:lnTo>
                  <a:lnTo>
                    <a:pt x="734" y="235"/>
                  </a:lnTo>
                  <a:lnTo>
                    <a:pt x="734" y="236"/>
                  </a:lnTo>
                  <a:lnTo>
                    <a:pt x="735" y="236"/>
                  </a:lnTo>
                  <a:lnTo>
                    <a:pt x="736" y="239"/>
                  </a:lnTo>
                  <a:lnTo>
                    <a:pt x="741" y="241"/>
                  </a:lnTo>
                  <a:lnTo>
                    <a:pt x="742" y="242"/>
                  </a:lnTo>
                  <a:lnTo>
                    <a:pt x="743" y="245"/>
                  </a:lnTo>
                  <a:lnTo>
                    <a:pt x="740" y="249"/>
                  </a:lnTo>
                  <a:lnTo>
                    <a:pt x="734" y="250"/>
                  </a:lnTo>
                  <a:lnTo>
                    <a:pt x="732" y="252"/>
                  </a:lnTo>
                  <a:lnTo>
                    <a:pt x="731" y="252"/>
                  </a:lnTo>
                  <a:lnTo>
                    <a:pt x="730" y="252"/>
                  </a:lnTo>
                  <a:lnTo>
                    <a:pt x="730" y="250"/>
                  </a:lnTo>
                  <a:lnTo>
                    <a:pt x="729" y="249"/>
                  </a:lnTo>
                  <a:lnTo>
                    <a:pt x="725" y="249"/>
                  </a:lnTo>
                  <a:lnTo>
                    <a:pt x="724" y="248"/>
                  </a:lnTo>
                  <a:lnTo>
                    <a:pt x="724" y="247"/>
                  </a:lnTo>
                  <a:lnTo>
                    <a:pt x="725" y="245"/>
                  </a:lnTo>
                  <a:lnTo>
                    <a:pt x="726" y="244"/>
                  </a:lnTo>
                  <a:lnTo>
                    <a:pt x="725" y="242"/>
                  </a:lnTo>
                  <a:lnTo>
                    <a:pt x="725" y="241"/>
                  </a:lnTo>
                  <a:lnTo>
                    <a:pt x="725" y="240"/>
                  </a:lnTo>
                  <a:lnTo>
                    <a:pt x="725" y="239"/>
                  </a:lnTo>
                  <a:lnTo>
                    <a:pt x="726" y="236"/>
                  </a:lnTo>
                  <a:lnTo>
                    <a:pt x="725" y="236"/>
                  </a:lnTo>
                  <a:close/>
                  <a:moveTo>
                    <a:pt x="724" y="202"/>
                  </a:moveTo>
                  <a:lnTo>
                    <a:pt x="726" y="203"/>
                  </a:lnTo>
                  <a:lnTo>
                    <a:pt x="726" y="206"/>
                  </a:lnTo>
                  <a:lnTo>
                    <a:pt x="726" y="207"/>
                  </a:lnTo>
                  <a:lnTo>
                    <a:pt x="726" y="208"/>
                  </a:lnTo>
                  <a:lnTo>
                    <a:pt x="725" y="208"/>
                  </a:lnTo>
                  <a:lnTo>
                    <a:pt x="725" y="207"/>
                  </a:lnTo>
                  <a:lnTo>
                    <a:pt x="724" y="206"/>
                  </a:lnTo>
                  <a:lnTo>
                    <a:pt x="723" y="205"/>
                  </a:lnTo>
                  <a:lnTo>
                    <a:pt x="715" y="208"/>
                  </a:lnTo>
                  <a:lnTo>
                    <a:pt x="714" y="207"/>
                  </a:lnTo>
                  <a:lnTo>
                    <a:pt x="714" y="206"/>
                  </a:lnTo>
                  <a:lnTo>
                    <a:pt x="714" y="205"/>
                  </a:lnTo>
                  <a:lnTo>
                    <a:pt x="715" y="202"/>
                  </a:lnTo>
                  <a:lnTo>
                    <a:pt x="714" y="200"/>
                  </a:lnTo>
                  <a:lnTo>
                    <a:pt x="713" y="200"/>
                  </a:lnTo>
                  <a:lnTo>
                    <a:pt x="714" y="199"/>
                  </a:lnTo>
                  <a:lnTo>
                    <a:pt x="715" y="198"/>
                  </a:lnTo>
                  <a:lnTo>
                    <a:pt x="717" y="198"/>
                  </a:lnTo>
                  <a:lnTo>
                    <a:pt x="720" y="200"/>
                  </a:lnTo>
                  <a:lnTo>
                    <a:pt x="724" y="202"/>
                  </a:lnTo>
                  <a:close/>
                  <a:moveTo>
                    <a:pt x="500" y="157"/>
                  </a:moveTo>
                  <a:lnTo>
                    <a:pt x="500" y="158"/>
                  </a:lnTo>
                  <a:lnTo>
                    <a:pt x="500" y="159"/>
                  </a:lnTo>
                  <a:lnTo>
                    <a:pt x="499" y="159"/>
                  </a:lnTo>
                  <a:lnTo>
                    <a:pt x="500" y="159"/>
                  </a:lnTo>
                  <a:lnTo>
                    <a:pt x="501" y="160"/>
                  </a:lnTo>
                  <a:lnTo>
                    <a:pt x="501" y="163"/>
                  </a:lnTo>
                  <a:lnTo>
                    <a:pt x="499" y="161"/>
                  </a:lnTo>
                  <a:lnTo>
                    <a:pt x="499" y="163"/>
                  </a:lnTo>
                  <a:lnTo>
                    <a:pt x="499" y="164"/>
                  </a:lnTo>
                  <a:lnTo>
                    <a:pt x="498" y="164"/>
                  </a:lnTo>
                  <a:lnTo>
                    <a:pt x="498" y="165"/>
                  </a:lnTo>
                  <a:lnTo>
                    <a:pt x="494" y="165"/>
                  </a:lnTo>
                  <a:lnTo>
                    <a:pt x="494" y="164"/>
                  </a:lnTo>
                  <a:lnTo>
                    <a:pt x="493" y="161"/>
                  </a:lnTo>
                  <a:lnTo>
                    <a:pt x="493" y="159"/>
                  </a:lnTo>
                  <a:lnTo>
                    <a:pt x="496" y="159"/>
                  </a:lnTo>
                  <a:lnTo>
                    <a:pt x="494" y="158"/>
                  </a:lnTo>
                  <a:lnTo>
                    <a:pt x="493" y="157"/>
                  </a:lnTo>
                  <a:lnTo>
                    <a:pt x="492" y="155"/>
                  </a:lnTo>
                  <a:lnTo>
                    <a:pt x="497" y="153"/>
                  </a:lnTo>
                  <a:lnTo>
                    <a:pt x="499" y="157"/>
                  </a:lnTo>
                  <a:lnTo>
                    <a:pt x="500" y="157"/>
                  </a:lnTo>
                  <a:close/>
                  <a:moveTo>
                    <a:pt x="492" y="152"/>
                  </a:moveTo>
                  <a:lnTo>
                    <a:pt x="491" y="151"/>
                  </a:lnTo>
                  <a:lnTo>
                    <a:pt x="491" y="149"/>
                  </a:lnTo>
                  <a:lnTo>
                    <a:pt x="491" y="148"/>
                  </a:lnTo>
                  <a:lnTo>
                    <a:pt x="492" y="147"/>
                  </a:lnTo>
                  <a:lnTo>
                    <a:pt x="496" y="147"/>
                  </a:lnTo>
                  <a:lnTo>
                    <a:pt x="500" y="152"/>
                  </a:lnTo>
                  <a:lnTo>
                    <a:pt x="499" y="153"/>
                  </a:lnTo>
                  <a:lnTo>
                    <a:pt x="492" y="152"/>
                  </a:lnTo>
                  <a:close/>
                  <a:moveTo>
                    <a:pt x="727" y="299"/>
                  </a:moveTo>
                  <a:lnTo>
                    <a:pt x="727" y="300"/>
                  </a:lnTo>
                  <a:lnTo>
                    <a:pt x="725" y="299"/>
                  </a:lnTo>
                  <a:lnTo>
                    <a:pt x="724" y="300"/>
                  </a:lnTo>
                  <a:lnTo>
                    <a:pt x="723" y="301"/>
                  </a:lnTo>
                  <a:lnTo>
                    <a:pt x="723" y="303"/>
                  </a:lnTo>
                  <a:lnTo>
                    <a:pt x="716" y="300"/>
                  </a:lnTo>
                  <a:lnTo>
                    <a:pt x="714" y="302"/>
                  </a:lnTo>
                  <a:lnTo>
                    <a:pt x="712" y="306"/>
                  </a:lnTo>
                  <a:lnTo>
                    <a:pt x="712" y="307"/>
                  </a:lnTo>
                  <a:lnTo>
                    <a:pt x="712" y="308"/>
                  </a:lnTo>
                  <a:lnTo>
                    <a:pt x="713" y="310"/>
                  </a:lnTo>
                  <a:lnTo>
                    <a:pt x="714" y="312"/>
                  </a:lnTo>
                  <a:lnTo>
                    <a:pt x="715" y="314"/>
                  </a:lnTo>
                  <a:lnTo>
                    <a:pt x="706" y="317"/>
                  </a:lnTo>
                  <a:lnTo>
                    <a:pt x="698" y="320"/>
                  </a:lnTo>
                  <a:lnTo>
                    <a:pt x="697" y="322"/>
                  </a:lnTo>
                  <a:lnTo>
                    <a:pt x="698" y="325"/>
                  </a:lnTo>
                  <a:lnTo>
                    <a:pt x="698" y="327"/>
                  </a:lnTo>
                  <a:lnTo>
                    <a:pt x="699" y="331"/>
                  </a:lnTo>
                  <a:lnTo>
                    <a:pt x="699" y="333"/>
                  </a:lnTo>
                  <a:lnTo>
                    <a:pt x="699" y="335"/>
                  </a:lnTo>
                  <a:lnTo>
                    <a:pt x="698" y="336"/>
                  </a:lnTo>
                  <a:lnTo>
                    <a:pt x="698" y="337"/>
                  </a:lnTo>
                  <a:lnTo>
                    <a:pt x="697" y="339"/>
                  </a:lnTo>
                  <a:lnTo>
                    <a:pt x="698" y="339"/>
                  </a:lnTo>
                  <a:lnTo>
                    <a:pt x="697" y="340"/>
                  </a:lnTo>
                  <a:lnTo>
                    <a:pt x="697" y="341"/>
                  </a:lnTo>
                  <a:lnTo>
                    <a:pt x="697" y="343"/>
                  </a:lnTo>
                  <a:lnTo>
                    <a:pt x="697" y="344"/>
                  </a:lnTo>
                  <a:lnTo>
                    <a:pt x="698" y="347"/>
                  </a:lnTo>
                  <a:lnTo>
                    <a:pt x="699" y="347"/>
                  </a:lnTo>
                  <a:lnTo>
                    <a:pt x="699" y="348"/>
                  </a:lnTo>
                  <a:lnTo>
                    <a:pt x="700" y="349"/>
                  </a:lnTo>
                  <a:lnTo>
                    <a:pt x="699" y="350"/>
                  </a:lnTo>
                  <a:lnTo>
                    <a:pt x="699" y="352"/>
                  </a:lnTo>
                  <a:lnTo>
                    <a:pt x="698" y="353"/>
                  </a:lnTo>
                  <a:lnTo>
                    <a:pt x="697" y="353"/>
                  </a:lnTo>
                  <a:lnTo>
                    <a:pt x="696" y="354"/>
                  </a:lnTo>
                  <a:lnTo>
                    <a:pt x="696" y="356"/>
                  </a:lnTo>
                  <a:lnTo>
                    <a:pt x="696" y="357"/>
                  </a:lnTo>
                  <a:lnTo>
                    <a:pt x="698" y="360"/>
                  </a:lnTo>
                  <a:lnTo>
                    <a:pt x="699" y="362"/>
                  </a:lnTo>
                  <a:lnTo>
                    <a:pt x="700" y="365"/>
                  </a:lnTo>
                  <a:lnTo>
                    <a:pt x="699" y="367"/>
                  </a:lnTo>
                  <a:lnTo>
                    <a:pt x="694" y="374"/>
                  </a:lnTo>
                  <a:lnTo>
                    <a:pt x="688" y="370"/>
                  </a:lnTo>
                  <a:lnTo>
                    <a:pt x="686" y="371"/>
                  </a:lnTo>
                  <a:lnTo>
                    <a:pt x="683" y="375"/>
                  </a:lnTo>
                  <a:lnTo>
                    <a:pt x="683" y="376"/>
                  </a:lnTo>
                  <a:lnTo>
                    <a:pt x="686" y="379"/>
                  </a:lnTo>
                  <a:lnTo>
                    <a:pt x="684" y="382"/>
                  </a:lnTo>
                  <a:lnTo>
                    <a:pt x="683" y="383"/>
                  </a:lnTo>
                  <a:lnTo>
                    <a:pt x="682" y="384"/>
                  </a:lnTo>
                  <a:lnTo>
                    <a:pt x="682" y="386"/>
                  </a:lnTo>
                  <a:lnTo>
                    <a:pt x="682" y="387"/>
                  </a:lnTo>
                  <a:lnTo>
                    <a:pt x="681" y="389"/>
                  </a:lnTo>
                  <a:lnTo>
                    <a:pt x="682" y="392"/>
                  </a:lnTo>
                  <a:lnTo>
                    <a:pt x="682" y="393"/>
                  </a:lnTo>
                  <a:lnTo>
                    <a:pt x="683" y="393"/>
                  </a:lnTo>
                  <a:lnTo>
                    <a:pt x="683" y="394"/>
                  </a:lnTo>
                  <a:lnTo>
                    <a:pt x="684" y="395"/>
                  </a:lnTo>
                  <a:lnTo>
                    <a:pt x="683" y="398"/>
                  </a:lnTo>
                  <a:lnTo>
                    <a:pt x="684" y="402"/>
                  </a:lnTo>
                  <a:lnTo>
                    <a:pt x="684" y="403"/>
                  </a:lnTo>
                  <a:lnTo>
                    <a:pt x="683" y="406"/>
                  </a:lnTo>
                  <a:lnTo>
                    <a:pt x="681" y="415"/>
                  </a:lnTo>
                  <a:lnTo>
                    <a:pt x="681" y="417"/>
                  </a:lnTo>
                  <a:lnTo>
                    <a:pt x="682" y="419"/>
                  </a:lnTo>
                  <a:lnTo>
                    <a:pt x="681" y="420"/>
                  </a:lnTo>
                  <a:lnTo>
                    <a:pt x="680" y="426"/>
                  </a:lnTo>
                  <a:lnTo>
                    <a:pt x="681" y="429"/>
                  </a:lnTo>
                  <a:lnTo>
                    <a:pt x="680" y="433"/>
                  </a:lnTo>
                  <a:lnTo>
                    <a:pt x="679" y="436"/>
                  </a:lnTo>
                  <a:lnTo>
                    <a:pt x="678" y="436"/>
                  </a:lnTo>
                  <a:lnTo>
                    <a:pt x="675" y="435"/>
                  </a:lnTo>
                  <a:lnTo>
                    <a:pt x="673" y="436"/>
                  </a:lnTo>
                  <a:lnTo>
                    <a:pt x="672" y="434"/>
                  </a:lnTo>
                  <a:lnTo>
                    <a:pt x="671" y="434"/>
                  </a:lnTo>
                  <a:lnTo>
                    <a:pt x="669" y="436"/>
                  </a:lnTo>
                  <a:lnTo>
                    <a:pt x="666" y="436"/>
                  </a:lnTo>
                  <a:lnTo>
                    <a:pt x="666" y="440"/>
                  </a:lnTo>
                  <a:lnTo>
                    <a:pt x="665" y="441"/>
                  </a:lnTo>
                  <a:lnTo>
                    <a:pt x="664" y="442"/>
                  </a:lnTo>
                  <a:lnTo>
                    <a:pt x="664" y="443"/>
                  </a:lnTo>
                  <a:lnTo>
                    <a:pt x="664" y="444"/>
                  </a:lnTo>
                  <a:lnTo>
                    <a:pt x="664" y="445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51"/>
                  </a:lnTo>
                  <a:lnTo>
                    <a:pt x="662" y="452"/>
                  </a:lnTo>
                  <a:lnTo>
                    <a:pt x="661" y="454"/>
                  </a:lnTo>
                  <a:lnTo>
                    <a:pt x="661" y="456"/>
                  </a:lnTo>
                  <a:lnTo>
                    <a:pt x="661" y="457"/>
                  </a:lnTo>
                  <a:lnTo>
                    <a:pt x="660" y="458"/>
                  </a:lnTo>
                  <a:lnTo>
                    <a:pt x="660" y="459"/>
                  </a:lnTo>
                  <a:lnTo>
                    <a:pt x="661" y="460"/>
                  </a:lnTo>
                  <a:lnTo>
                    <a:pt x="661" y="462"/>
                  </a:lnTo>
                  <a:lnTo>
                    <a:pt x="661" y="463"/>
                  </a:lnTo>
                  <a:lnTo>
                    <a:pt x="661" y="465"/>
                  </a:lnTo>
                  <a:lnTo>
                    <a:pt x="660" y="466"/>
                  </a:lnTo>
                  <a:lnTo>
                    <a:pt x="658" y="468"/>
                  </a:lnTo>
                  <a:lnTo>
                    <a:pt x="658" y="470"/>
                  </a:lnTo>
                  <a:lnTo>
                    <a:pt x="658" y="473"/>
                  </a:lnTo>
                  <a:lnTo>
                    <a:pt x="660" y="475"/>
                  </a:lnTo>
                  <a:lnTo>
                    <a:pt x="658" y="477"/>
                  </a:lnTo>
                  <a:lnTo>
                    <a:pt x="657" y="478"/>
                  </a:lnTo>
                  <a:lnTo>
                    <a:pt x="657" y="479"/>
                  </a:lnTo>
                  <a:lnTo>
                    <a:pt x="657" y="481"/>
                  </a:lnTo>
                  <a:lnTo>
                    <a:pt x="657" y="482"/>
                  </a:lnTo>
                  <a:lnTo>
                    <a:pt x="656" y="483"/>
                  </a:lnTo>
                  <a:lnTo>
                    <a:pt x="656" y="484"/>
                  </a:lnTo>
                  <a:lnTo>
                    <a:pt x="656" y="485"/>
                  </a:lnTo>
                  <a:lnTo>
                    <a:pt x="656" y="486"/>
                  </a:lnTo>
                  <a:lnTo>
                    <a:pt x="656" y="487"/>
                  </a:lnTo>
                  <a:lnTo>
                    <a:pt x="651" y="486"/>
                  </a:lnTo>
                  <a:lnTo>
                    <a:pt x="651" y="487"/>
                  </a:lnTo>
                  <a:lnTo>
                    <a:pt x="653" y="490"/>
                  </a:lnTo>
                  <a:lnTo>
                    <a:pt x="655" y="493"/>
                  </a:lnTo>
                  <a:lnTo>
                    <a:pt x="656" y="494"/>
                  </a:lnTo>
                  <a:lnTo>
                    <a:pt x="655" y="498"/>
                  </a:lnTo>
                  <a:lnTo>
                    <a:pt x="651" y="506"/>
                  </a:lnTo>
                  <a:lnTo>
                    <a:pt x="649" y="508"/>
                  </a:lnTo>
                  <a:lnTo>
                    <a:pt x="649" y="510"/>
                  </a:lnTo>
                  <a:lnTo>
                    <a:pt x="647" y="511"/>
                  </a:lnTo>
                  <a:lnTo>
                    <a:pt x="646" y="512"/>
                  </a:lnTo>
                  <a:lnTo>
                    <a:pt x="646" y="515"/>
                  </a:lnTo>
                  <a:lnTo>
                    <a:pt x="647" y="516"/>
                  </a:lnTo>
                  <a:lnTo>
                    <a:pt x="651" y="518"/>
                  </a:lnTo>
                  <a:lnTo>
                    <a:pt x="652" y="519"/>
                  </a:lnTo>
                  <a:lnTo>
                    <a:pt x="652" y="521"/>
                  </a:lnTo>
                  <a:lnTo>
                    <a:pt x="653" y="523"/>
                  </a:lnTo>
                  <a:lnTo>
                    <a:pt x="653" y="525"/>
                  </a:lnTo>
                  <a:lnTo>
                    <a:pt x="652" y="527"/>
                  </a:lnTo>
                  <a:lnTo>
                    <a:pt x="651" y="528"/>
                  </a:lnTo>
                  <a:lnTo>
                    <a:pt x="651" y="529"/>
                  </a:lnTo>
                  <a:lnTo>
                    <a:pt x="651" y="531"/>
                  </a:lnTo>
                  <a:lnTo>
                    <a:pt x="649" y="532"/>
                  </a:lnTo>
                  <a:lnTo>
                    <a:pt x="648" y="532"/>
                  </a:lnTo>
                  <a:lnTo>
                    <a:pt x="648" y="534"/>
                  </a:lnTo>
                  <a:lnTo>
                    <a:pt x="648" y="535"/>
                  </a:lnTo>
                  <a:lnTo>
                    <a:pt x="648" y="536"/>
                  </a:lnTo>
                  <a:lnTo>
                    <a:pt x="646" y="536"/>
                  </a:lnTo>
                  <a:lnTo>
                    <a:pt x="645" y="538"/>
                  </a:lnTo>
                  <a:lnTo>
                    <a:pt x="644" y="540"/>
                  </a:lnTo>
                  <a:lnTo>
                    <a:pt x="638" y="538"/>
                  </a:lnTo>
                  <a:lnTo>
                    <a:pt x="637" y="537"/>
                  </a:lnTo>
                  <a:lnTo>
                    <a:pt x="637" y="536"/>
                  </a:lnTo>
                  <a:lnTo>
                    <a:pt x="637" y="535"/>
                  </a:lnTo>
                  <a:lnTo>
                    <a:pt x="636" y="535"/>
                  </a:lnTo>
                  <a:lnTo>
                    <a:pt x="635" y="534"/>
                  </a:lnTo>
                  <a:lnTo>
                    <a:pt x="634" y="533"/>
                  </a:lnTo>
                  <a:lnTo>
                    <a:pt x="634" y="534"/>
                  </a:lnTo>
                  <a:lnTo>
                    <a:pt x="634" y="535"/>
                  </a:lnTo>
                  <a:lnTo>
                    <a:pt x="634" y="536"/>
                  </a:lnTo>
                  <a:lnTo>
                    <a:pt x="632" y="536"/>
                  </a:lnTo>
                  <a:lnTo>
                    <a:pt x="632" y="537"/>
                  </a:lnTo>
                  <a:lnTo>
                    <a:pt x="632" y="538"/>
                  </a:lnTo>
                  <a:lnTo>
                    <a:pt x="631" y="538"/>
                  </a:lnTo>
                  <a:lnTo>
                    <a:pt x="630" y="536"/>
                  </a:lnTo>
                  <a:lnTo>
                    <a:pt x="631" y="535"/>
                  </a:lnTo>
                  <a:lnTo>
                    <a:pt x="631" y="534"/>
                  </a:lnTo>
                  <a:lnTo>
                    <a:pt x="631" y="533"/>
                  </a:lnTo>
                  <a:lnTo>
                    <a:pt x="631" y="532"/>
                  </a:lnTo>
                  <a:lnTo>
                    <a:pt x="631" y="531"/>
                  </a:lnTo>
                  <a:lnTo>
                    <a:pt x="631" y="529"/>
                  </a:lnTo>
                  <a:lnTo>
                    <a:pt x="630" y="528"/>
                  </a:lnTo>
                  <a:lnTo>
                    <a:pt x="630" y="526"/>
                  </a:lnTo>
                  <a:lnTo>
                    <a:pt x="630" y="525"/>
                  </a:lnTo>
                  <a:lnTo>
                    <a:pt x="630" y="524"/>
                  </a:lnTo>
                  <a:lnTo>
                    <a:pt x="628" y="523"/>
                  </a:lnTo>
                  <a:lnTo>
                    <a:pt x="627" y="520"/>
                  </a:lnTo>
                  <a:lnTo>
                    <a:pt x="623" y="519"/>
                  </a:lnTo>
                  <a:lnTo>
                    <a:pt x="622" y="518"/>
                  </a:lnTo>
                  <a:lnTo>
                    <a:pt x="620" y="515"/>
                  </a:lnTo>
                  <a:lnTo>
                    <a:pt x="615" y="509"/>
                  </a:lnTo>
                  <a:lnTo>
                    <a:pt x="611" y="506"/>
                  </a:lnTo>
                  <a:lnTo>
                    <a:pt x="612" y="502"/>
                  </a:lnTo>
                  <a:lnTo>
                    <a:pt x="613" y="501"/>
                  </a:lnTo>
                  <a:lnTo>
                    <a:pt x="617" y="500"/>
                  </a:lnTo>
                  <a:lnTo>
                    <a:pt x="617" y="499"/>
                  </a:lnTo>
                  <a:lnTo>
                    <a:pt x="618" y="498"/>
                  </a:lnTo>
                  <a:lnTo>
                    <a:pt x="619" y="498"/>
                  </a:lnTo>
                  <a:lnTo>
                    <a:pt x="620" y="498"/>
                  </a:lnTo>
                  <a:lnTo>
                    <a:pt x="621" y="498"/>
                  </a:lnTo>
                  <a:lnTo>
                    <a:pt x="622" y="496"/>
                  </a:lnTo>
                  <a:lnTo>
                    <a:pt x="625" y="494"/>
                  </a:lnTo>
                  <a:lnTo>
                    <a:pt x="628" y="495"/>
                  </a:lnTo>
                  <a:lnTo>
                    <a:pt x="629" y="495"/>
                  </a:lnTo>
                  <a:lnTo>
                    <a:pt x="629" y="496"/>
                  </a:lnTo>
                  <a:lnTo>
                    <a:pt x="629" y="498"/>
                  </a:lnTo>
                  <a:lnTo>
                    <a:pt x="629" y="499"/>
                  </a:lnTo>
                  <a:lnTo>
                    <a:pt x="629" y="500"/>
                  </a:lnTo>
                  <a:lnTo>
                    <a:pt x="631" y="499"/>
                  </a:lnTo>
                  <a:lnTo>
                    <a:pt x="631" y="495"/>
                  </a:lnTo>
                  <a:lnTo>
                    <a:pt x="631" y="494"/>
                  </a:lnTo>
                  <a:lnTo>
                    <a:pt x="632" y="494"/>
                  </a:lnTo>
                  <a:lnTo>
                    <a:pt x="635" y="494"/>
                  </a:lnTo>
                  <a:lnTo>
                    <a:pt x="636" y="494"/>
                  </a:lnTo>
                  <a:lnTo>
                    <a:pt x="636" y="492"/>
                  </a:lnTo>
                  <a:lnTo>
                    <a:pt x="635" y="491"/>
                  </a:lnTo>
                  <a:lnTo>
                    <a:pt x="631" y="492"/>
                  </a:lnTo>
                  <a:lnTo>
                    <a:pt x="630" y="493"/>
                  </a:lnTo>
                  <a:lnTo>
                    <a:pt x="629" y="493"/>
                  </a:lnTo>
                  <a:lnTo>
                    <a:pt x="628" y="491"/>
                  </a:lnTo>
                  <a:lnTo>
                    <a:pt x="627" y="490"/>
                  </a:lnTo>
                  <a:lnTo>
                    <a:pt x="626" y="488"/>
                  </a:lnTo>
                  <a:lnTo>
                    <a:pt x="625" y="487"/>
                  </a:lnTo>
                  <a:lnTo>
                    <a:pt x="625" y="486"/>
                  </a:lnTo>
                  <a:lnTo>
                    <a:pt x="625" y="485"/>
                  </a:lnTo>
                  <a:lnTo>
                    <a:pt x="625" y="484"/>
                  </a:lnTo>
                  <a:lnTo>
                    <a:pt x="625" y="483"/>
                  </a:lnTo>
                  <a:lnTo>
                    <a:pt x="623" y="483"/>
                  </a:lnTo>
                  <a:lnTo>
                    <a:pt x="622" y="483"/>
                  </a:lnTo>
                  <a:lnTo>
                    <a:pt x="622" y="484"/>
                  </a:lnTo>
                  <a:lnTo>
                    <a:pt x="622" y="485"/>
                  </a:lnTo>
                  <a:lnTo>
                    <a:pt x="620" y="484"/>
                  </a:lnTo>
                  <a:lnTo>
                    <a:pt x="620" y="486"/>
                  </a:lnTo>
                  <a:lnTo>
                    <a:pt x="620" y="487"/>
                  </a:lnTo>
                  <a:lnTo>
                    <a:pt x="621" y="490"/>
                  </a:lnTo>
                  <a:lnTo>
                    <a:pt x="620" y="491"/>
                  </a:lnTo>
                  <a:lnTo>
                    <a:pt x="619" y="491"/>
                  </a:lnTo>
                  <a:lnTo>
                    <a:pt x="617" y="492"/>
                  </a:lnTo>
                  <a:lnTo>
                    <a:pt x="615" y="492"/>
                  </a:lnTo>
                  <a:lnTo>
                    <a:pt x="608" y="491"/>
                  </a:lnTo>
                  <a:lnTo>
                    <a:pt x="606" y="490"/>
                  </a:lnTo>
                  <a:lnTo>
                    <a:pt x="604" y="490"/>
                  </a:lnTo>
                  <a:lnTo>
                    <a:pt x="603" y="488"/>
                  </a:lnTo>
                  <a:lnTo>
                    <a:pt x="602" y="486"/>
                  </a:lnTo>
                  <a:lnTo>
                    <a:pt x="602" y="484"/>
                  </a:lnTo>
                  <a:lnTo>
                    <a:pt x="602" y="483"/>
                  </a:lnTo>
                  <a:lnTo>
                    <a:pt x="602" y="482"/>
                  </a:lnTo>
                  <a:lnTo>
                    <a:pt x="601" y="483"/>
                  </a:lnTo>
                  <a:lnTo>
                    <a:pt x="600" y="482"/>
                  </a:lnTo>
                  <a:lnTo>
                    <a:pt x="600" y="481"/>
                  </a:lnTo>
                  <a:lnTo>
                    <a:pt x="600" y="479"/>
                  </a:lnTo>
                  <a:lnTo>
                    <a:pt x="601" y="479"/>
                  </a:lnTo>
                  <a:lnTo>
                    <a:pt x="600" y="477"/>
                  </a:lnTo>
                  <a:lnTo>
                    <a:pt x="588" y="471"/>
                  </a:lnTo>
                  <a:lnTo>
                    <a:pt x="585" y="473"/>
                  </a:lnTo>
                  <a:lnTo>
                    <a:pt x="585" y="471"/>
                  </a:lnTo>
                  <a:lnTo>
                    <a:pt x="584" y="470"/>
                  </a:lnTo>
                  <a:lnTo>
                    <a:pt x="583" y="470"/>
                  </a:lnTo>
                  <a:lnTo>
                    <a:pt x="582" y="466"/>
                  </a:lnTo>
                  <a:lnTo>
                    <a:pt x="582" y="465"/>
                  </a:lnTo>
                  <a:lnTo>
                    <a:pt x="582" y="463"/>
                  </a:lnTo>
                  <a:lnTo>
                    <a:pt x="582" y="462"/>
                  </a:lnTo>
                  <a:lnTo>
                    <a:pt x="582" y="461"/>
                  </a:lnTo>
                  <a:lnTo>
                    <a:pt x="578" y="459"/>
                  </a:lnTo>
                  <a:lnTo>
                    <a:pt x="577" y="458"/>
                  </a:lnTo>
                  <a:lnTo>
                    <a:pt x="577" y="457"/>
                  </a:lnTo>
                  <a:lnTo>
                    <a:pt x="577" y="454"/>
                  </a:lnTo>
                  <a:lnTo>
                    <a:pt x="578" y="453"/>
                  </a:lnTo>
                  <a:lnTo>
                    <a:pt x="574" y="448"/>
                  </a:lnTo>
                  <a:lnTo>
                    <a:pt x="574" y="446"/>
                  </a:lnTo>
                  <a:lnTo>
                    <a:pt x="572" y="444"/>
                  </a:lnTo>
                  <a:lnTo>
                    <a:pt x="574" y="443"/>
                  </a:lnTo>
                  <a:lnTo>
                    <a:pt x="574" y="442"/>
                  </a:lnTo>
                  <a:lnTo>
                    <a:pt x="572" y="442"/>
                  </a:lnTo>
                  <a:lnTo>
                    <a:pt x="572" y="441"/>
                  </a:lnTo>
                  <a:lnTo>
                    <a:pt x="575" y="442"/>
                  </a:lnTo>
                  <a:lnTo>
                    <a:pt x="575" y="441"/>
                  </a:lnTo>
                  <a:lnTo>
                    <a:pt x="575" y="439"/>
                  </a:lnTo>
                  <a:lnTo>
                    <a:pt x="572" y="437"/>
                  </a:lnTo>
                  <a:lnTo>
                    <a:pt x="571" y="436"/>
                  </a:lnTo>
                  <a:lnTo>
                    <a:pt x="571" y="435"/>
                  </a:lnTo>
                  <a:lnTo>
                    <a:pt x="571" y="434"/>
                  </a:lnTo>
                  <a:lnTo>
                    <a:pt x="571" y="433"/>
                  </a:lnTo>
                  <a:lnTo>
                    <a:pt x="571" y="432"/>
                  </a:lnTo>
                  <a:lnTo>
                    <a:pt x="572" y="432"/>
                  </a:lnTo>
                  <a:lnTo>
                    <a:pt x="576" y="428"/>
                  </a:lnTo>
                  <a:lnTo>
                    <a:pt x="585" y="426"/>
                  </a:lnTo>
                  <a:lnTo>
                    <a:pt x="587" y="427"/>
                  </a:lnTo>
                  <a:lnTo>
                    <a:pt x="588" y="432"/>
                  </a:lnTo>
                  <a:lnTo>
                    <a:pt x="588" y="433"/>
                  </a:lnTo>
                  <a:lnTo>
                    <a:pt x="587" y="434"/>
                  </a:lnTo>
                  <a:lnTo>
                    <a:pt x="587" y="435"/>
                  </a:lnTo>
                  <a:lnTo>
                    <a:pt x="587" y="436"/>
                  </a:lnTo>
                  <a:lnTo>
                    <a:pt x="588" y="436"/>
                  </a:lnTo>
                  <a:lnTo>
                    <a:pt x="589" y="436"/>
                  </a:lnTo>
                  <a:lnTo>
                    <a:pt x="592" y="436"/>
                  </a:lnTo>
                  <a:lnTo>
                    <a:pt x="593" y="434"/>
                  </a:lnTo>
                  <a:lnTo>
                    <a:pt x="593" y="432"/>
                  </a:lnTo>
                  <a:lnTo>
                    <a:pt x="593" y="431"/>
                  </a:lnTo>
                  <a:lnTo>
                    <a:pt x="596" y="431"/>
                  </a:lnTo>
                  <a:lnTo>
                    <a:pt x="599" y="428"/>
                  </a:lnTo>
                  <a:lnTo>
                    <a:pt x="600" y="428"/>
                  </a:lnTo>
                  <a:lnTo>
                    <a:pt x="602" y="431"/>
                  </a:lnTo>
                  <a:lnTo>
                    <a:pt x="611" y="432"/>
                  </a:lnTo>
                  <a:lnTo>
                    <a:pt x="620" y="432"/>
                  </a:lnTo>
                  <a:lnTo>
                    <a:pt x="620" y="433"/>
                  </a:lnTo>
                  <a:lnTo>
                    <a:pt x="621" y="434"/>
                  </a:lnTo>
                  <a:lnTo>
                    <a:pt x="622" y="435"/>
                  </a:lnTo>
                  <a:lnTo>
                    <a:pt x="623" y="436"/>
                  </a:lnTo>
                  <a:lnTo>
                    <a:pt x="625" y="437"/>
                  </a:lnTo>
                  <a:lnTo>
                    <a:pt x="626" y="442"/>
                  </a:lnTo>
                  <a:lnTo>
                    <a:pt x="627" y="442"/>
                  </a:lnTo>
                  <a:lnTo>
                    <a:pt x="628" y="443"/>
                  </a:lnTo>
                  <a:lnTo>
                    <a:pt x="629" y="442"/>
                  </a:lnTo>
                  <a:lnTo>
                    <a:pt x="628" y="440"/>
                  </a:lnTo>
                  <a:lnTo>
                    <a:pt x="629" y="439"/>
                  </a:lnTo>
                  <a:lnTo>
                    <a:pt x="631" y="440"/>
                  </a:lnTo>
                  <a:lnTo>
                    <a:pt x="630" y="437"/>
                  </a:lnTo>
                  <a:lnTo>
                    <a:pt x="626" y="436"/>
                  </a:lnTo>
                  <a:lnTo>
                    <a:pt x="625" y="434"/>
                  </a:lnTo>
                  <a:lnTo>
                    <a:pt x="623" y="432"/>
                  </a:lnTo>
                  <a:lnTo>
                    <a:pt x="622" y="431"/>
                  </a:lnTo>
                  <a:lnTo>
                    <a:pt x="621" y="429"/>
                  </a:lnTo>
                  <a:lnTo>
                    <a:pt x="621" y="427"/>
                  </a:lnTo>
                  <a:lnTo>
                    <a:pt x="620" y="426"/>
                  </a:lnTo>
                  <a:lnTo>
                    <a:pt x="609" y="424"/>
                  </a:lnTo>
                  <a:lnTo>
                    <a:pt x="597" y="421"/>
                  </a:lnTo>
                  <a:lnTo>
                    <a:pt x="596" y="423"/>
                  </a:lnTo>
                  <a:lnTo>
                    <a:pt x="595" y="423"/>
                  </a:lnTo>
                  <a:lnTo>
                    <a:pt x="595" y="421"/>
                  </a:lnTo>
                  <a:lnTo>
                    <a:pt x="594" y="419"/>
                  </a:lnTo>
                  <a:lnTo>
                    <a:pt x="593" y="418"/>
                  </a:lnTo>
                  <a:lnTo>
                    <a:pt x="592" y="417"/>
                  </a:lnTo>
                  <a:lnTo>
                    <a:pt x="595" y="415"/>
                  </a:lnTo>
                  <a:lnTo>
                    <a:pt x="600" y="415"/>
                  </a:lnTo>
                  <a:lnTo>
                    <a:pt x="602" y="412"/>
                  </a:lnTo>
                  <a:lnTo>
                    <a:pt x="611" y="409"/>
                  </a:lnTo>
                  <a:lnTo>
                    <a:pt x="620" y="407"/>
                  </a:lnTo>
                  <a:lnTo>
                    <a:pt x="629" y="404"/>
                  </a:lnTo>
                  <a:lnTo>
                    <a:pt x="631" y="401"/>
                  </a:lnTo>
                  <a:lnTo>
                    <a:pt x="638" y="400"/>
                  </a:lnTo>
                  <a:lnTo>
                    <a:pt x="645" y="400"/>
                  </a:lnTo>
                  <a:lnTo>
                    <a:pt x="647" y="401"/>
                  </a:lnTo>
                  <a:lnTo>
                    <a:pt x="648" y="401"/>
                  </a:lnTo>
                  <a:lnTo>
                    <a:pt x="649" y="402"/>
                  </a:lnTo>
                  <a:lnTo>
                    <a:pt x="651" y="403"/>
                  </a:lnTo>
                  <a:lnTo>
                    <a:pt x="652" y="403"/>
                  </a:lnTo>
                  <a:lnTo>
                    <a:pt x="651" y="401"/>
                  </a:lnTo>
                  <a:lnTo>
                    <a:pt x="648" y="400"/>
                  </a:lnTo>
                  <a:lnTo>
                    <a:pt x="646" y="399"/>
                  </a:lnTo>
                  <a:lnTo>
                    <a:pt x="645" y="398"/>
                  </a:lnTo>
                  <a:lnTo>
                    <a:pt x="644" y="396"/>
                  </a:lnTo>
                  <a:lnTo>
                    <a:pt x="643" y="392"/>
                  </a:lnTo>
                  <a:lnTo>
                    <a:pt x="644" y="390"/>
                  </a:lnTo>
                  <a:lnTo>
                    <a:pt x="644" y="391"/>
                  </a:lnTo>
                  <a:lnTo>
                    <a:pt x="645" y="392"/>
                  </a:lnTo>
                  <a:lnTo>
                    <a:pt x="646" y="392"/>
                  </a:lnTo>
                  <a:lnTo>
                    <a:pt x="647" y="389"/>
                  </a:lnTo>
                  <a:lnTo>
                    <a:pt x="648" y="389"/>
                  </a:lnTo>
                  <a:lnTo>
                    <a:pt x="647" y="387"/>
                  </a:lnTo>
                  <a:lnTo>
                    <a:pt x="647" y="386"/>
                  </a:lnTo>
                  <a:lnTo>
                    <a:pt x="647" y="385"/>
                  </a:lnTo>
                  <a:lnTo>
                    <a:pt x="648" y="385"/>
                  </a:lnTo>
                  <a:lnTo>
                    <a:pt x="648" y="384"/>
                  </a:lnTo>
                  <a:lnTo>
                    <a:pt x="643" y="387"/>
                  </a:lnTo>
                  <a:lnTo>
                    <a:pt x="641" y="389"/>
                  </a:lnTo>
                  <a:lnTo>
                    <a:pt x="641" y="392"/>
                  </a:lnTo>
                  <a:lnTo>
                    <a:pt x="640" y="393"/>
                  </a:lnTo>
                  <a:lnTo>
                    <a:pt x="629" y="394"/>
                  </a:lnTo>
                  <a:lnTo>
                    <a:pt x="618" y="396"/>
                  </a:lnTo>
                  <a:lnTo>
                    <a:pt x="613" y="392"/>
                  </a:lnTo>
                  <a:lnTo>
                    <a:pt x="612" y="391"/>
                  </a:lnTo>
                  <a:lnTo>
                    <a:pt x="606" y="394"/>
                  </a:lnTo>
                  <a:lnTo>
                    <a:pt x="601" y="402"/>
                  </a:lnTo>
                  <a:lnTo>
                    <a:pt x="593" y="403"/>
                  </a:lnTo>
                  <a:lnTo>
                    <a:pt x="592" y="404"/>
                  </a:lnTo>
                  <a:lnTo>
                    <a:pt x="591" y="404"/>
                  </a:lnTo>
                  <a:lnTo>
                    <a:pt x="588" y="401"/>
                  </a:lnTo>
                  <a:lnTo>
                    <a:pt x="587" y="403"/>
                  </a:lnTo>
                  <a:lnTo>
                    <a:pt x="589" y="404"/>
                  </a:lnTo>
                  <a:lnTo>
                    <a:pt x="588" y="406"/>
                  </a:lnTo>
                  <a:lnTo>
                    <a:pt x="585" y="406"/>
                  </a:lnTo>
                  <a:lnTo>
                    <a:pt x="583" y="404"/>
                  </a:lnTo>
                  <a:lnTo>
                    <a:pt x="580" y="406"/>
                  </a:lnTo>
                  <a:lnTo>
                    <a:pt x="579" y="403"/>
                  </a:lnTo>
                  <a:lnTo>
                    <a:pt x="578" y="402"/>
                  </a:lnTo>
                  <a:lnTo>
                    <a:pt x="576" y="403"/>
                  </a:lnTo>
                  <a:lnTo>
                    <a:pt x="574" y="409"/>
                  </a:lnTo>
                  <a:lnTo>
                    <a:pt x="572" y="410"/>
                  </a:lnTo>
                  <a:lnTo>
                    <a:pt x="571" y="409"/>
                  </a:lnTo>
                  <a:lnTo>
                    <a:pt x="571" y="407"/>
                  </a:lnTo>
                  <a:lnTo>
                    <a:pt x="570" y="408"/>
                  </a:lnTo>
                  <a:lnTo>
                    <a:pt x="569" y="409"/>
                  </a:lnTo>
                  <a:lnTo>
                    <a:pt x="568" y="409"/>
                  </a:lnTo>
                  <a:lnTo>
                    <a:pt x="568" y="408"/>
                  </a:lnTo>
                  <a:lnTo>
                    <a:pt x="567" y="407"/>
                  </a:lnTo>
                  <a:lnTo>
                    <a:pt x="567" y="404"/>
                  </a:lnTo>
                  <a:lnTo>
                    <a:pt x="568" y="403"/>
                  </a:lnTo>
                  <a:lnTo>
                    <a:pt x="569" y="402"/>
                  </a:lnTo>
                  <a:lnTo>
                    <a:pt x="569" y="401"/>
                  </a:lnTo>
                  <a:lnTo>
                    <a:pt x="568" y="398"/>
                  </a:lnTo>
                  <a:lnTo>
                    <a:pt x="567" y="396"/>
                  </a:lnTo>
                  <a:lnTo>
                    <a:pt x="566" y="396"/>
                  </a:lnTo>
                  <a:lnTo>
                    <a:pt x="565" y="395"/>
                  </a:lnTo>
                  <a:lnTo>
                    <a:pt x="566" y="393"/>
                  </a:lnTo>
                  <a:lnTo>
                    <a:pt x="566" y="392"/>
                  </a:lnTo>
                  <a:lnTo>
                    <a:pt x="566" y="390"/>
                  </a:lnTo>
                  <a:lnTo>
                    <a:pt x="566" y="387"/>
                  </a:lnTo>
                  <a:lnTo>
                    <a:pt x="565" y="386"/>
                  </a:lnTo>
                  <a:lnTo>
                    <a:pt x="565" y="383"/>
                  </a:lnTo>
                  <a:lnTo>
                    <a:pt x="565" y="382"/>
                  </a:lnTo>
                  <a:lnTo>
                    <a:pt x="565" y="379"/>
                  </a:lnTo>
                  <a:lnTo>
                    <a:pt x="566" y="378"/>
                  </a:lnTo>
                  <a:lnTo>
                    <a:pt x="566" y="375"/>
                  </a:lnTo>
                  <a:lnTo>
                    <a:pt x="565" y="374"/>
                  </a:lnTo>
                  <a:lnTo>
                    <a:pt x="563" y="371"/>
                  </a:lnTo>
                  <a:lnTo>
                    <a:pt x="563" y="370"/>
                  </a:lnTo>
                  <a:lnTo>
                    <a:pt x="565" y="369"/>
                  </a:lnTo>
                  <a:lnTo>
                    <a:pt x="566" y="369"/>
                  </a:lnTo>
                  <a:lnTo>
                    <a:pt x="568" y="367"/>
                  </a:lnTo>
                  <a:lnTo>
                    <a:pt x="569" y="367"/>
                  </a:lnTo>
                  <a:lnTo>
                    <a:pt x="570" y="366"/>
                  </a:lnTo>
                  <a:lnTo>
                    <a:pt x="572" y="366"/>
                  </a:lnTo>
                  <a:lnTo>
                    <a:pt x="574" y="367"/>
                  </a:lnTo>
                  <a:lnTo>
                    <a:pt x="576" y="368"/>
                  </a:lnTo>
                  <a:lnTo>
                    <a:pt x="579" y="376"/>
                  </a:lnTo>
                  <a:lnTo>
                    <a:pt x="580" y="377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82" y="382"/>
                  </a:lnTo>
                  <a:lnTo>
                    <a:pt x="583" y="381"/>
                  </a:lnTo>
                  <a:lnTo>
                    <a:pt x="583" y="379"/>
                  </a:lnTo>
                  <a:lnTo>
                    <a:pt x="583" y="378"/>
                  </a:lnTo>
                  <a:lnTo>
                    <a:pt x="583" y="376"/>
                  </a:lnTo>
                  <a:lnTo>
                    <a:pt x="583" y="375"/>
                  </a:lnTo>
                  <a:lnTo>
                    <a:pt x="582" y="373"/>
                  </a:lnTo>
                  <a:lnTo>
                    <a:pt x="580" y="369"/>
                  </a:lnTo>
                  <a:lnTo>
                    <a:pt x="579" y="367"/>
                  </a:lnTo>
                  <a:lnTo>
                    <a:pt x="579" y="366"/>
                  </a:lnTo>
                  <a:lnTo>
                    <a:pt x="589" y="365"/>
                  </a:lnTo>
                  <a:lnTo>
                    <a:pt x="600" y="362"/>
                  </a:lnTo>
                  <a:lnTo>
                    <a:pt x="599" y="360"/>
                  </a:lnTo>
                  <a:lnTo>
                    <a:pt x="599" y="359"/>
                  </a:lnTo>
                  <a:lnTo>
                    <a:pt x="601" y="358"/>
                  </a:lnTo>
                  <a:lnTo>
                    <a:pt x="601" y="357"/>
                  </a:lnTo>
                  <a:lnTo>
                    <a:pt x="602" y="357"/>
                  </a:lnTo>
                  <a:lnTo>
                    <a:pt x="603" y="353"/>
                  </a:lnTo>
                  <a:lnTo>
                    <a:pt x="604" y="352"/>
                  </a:lnTo>
                  <a:lnTo>
                    <a:pt x="605" y="350"/>
                  </a:lnTo>
                  <a:lnTo>
                    <a:pt x="609" y="348"/>
                  </a:lnTo>
                  <a:lnTo>
                    <a:pt x="612" y="348"/>
                  </a:lnTo>
                  <a:lnTo>
                    <a:pt x="613" y="350"/>
                  </a:lnTo>
                  <a:lnTo>
                    <a:pt x="615" y="351"/>
                  </a:lnTo>
                  <a:lnTo>
                    <a:pt x="617" y="351"/>
                  </a:lnTo>
                  <a:lnTo>
                    <a:pt x="617" y="349"/>
                  </a:lnTo>
                  <a:lnTo>
                    <a:pt x="617" y="348"/>
                  </a:lnTo>
                  <a:lnTo>
                    <a:pt x="614" y="345"/>
                  </a:lnTo>
                  <a:lnTo>
                    <a:pt x="613" y="342"/>
                  </a:lnTo>
                  <a:lnTo>
                    <a:pt x="613" y="341"/>
                  </a:lnTo>
                  <a:lnTo>
                    <a:pt x="614" y="339"/>
                  </a:lnTo>
                  <a:lnTo>
                    <a:pt x="618" y="335"/>
                  </a:lnTo>
                  <a:lnTo>
                    <a:pt x="619" y="335"/>
                  </a:lnTo>
                  <a:lnTo>
                    <a:pt x="620" y="336"/>
                  </a:lnTo>
                  <a:lnTo>
                    <a:pt x="621" y="336"/>
                  </a:lnTo>
                  <a:lnTo>
                    <a:pt x="625" y="334"/>
                  </a:lnTo>
                  <a:lnTo>
                    <a:pt x="626" y="333"/>
                  </a:lnTo>
                  <a:lnTo>
                    <a:pt x="627" y="333"/>
                  </a:lnTo>
                  <a:lnTo>
                    <a:pt x="630" y="335"/>
                  </a:lnTo>
                  <a:lnTo>
                    <a:pt x="638" y="335"/>
                  </a:lnTo>
                  <a:lnTo>
                    <a:pt x="646" y="334"/>
                  </a:lnTo>
                  <a:lnTo>
                    <a:pt x="651" y="329"/>
                  </a:lnTo>
                  <a:lnTo>
                    <a:pt x="652" y="329"/>
                  </a:lnTo>
                  <a:lnTo>
                    <a:pt x="653" y="327"/>
                  </a:lnTo>
                  <a:lnTo>
                    <a:pt x="655" y="326"/>
                  </a:lnTo>
                  <a:lnTo>
                    <a:pt x="655" y="324"/>
                  </a:lnTo>
                  <a:lnTo>
                    <a:pt x="655" y="323"/>
                  </a:lnTo>
                  <a:lnTo>
                    <a:pt x="653" y="323"/>
                  </a:lnTo>
                  <a:lnTo>
                    <a:pt x="645" y="331"/>
                  </a:lnTo>
                  <a:lnTo>
                    <a:pt x="639" y="327"/>
                  </a:lnTo>
                  <a:lnTo>
                    <a:pt x="638" y="327"/>
                  </a:lnTo>
                  <a:lnTo>
                    <a:pt x="638" y="326"/>
                  </a:lnTo>
                  <a:lnTo>
                    <a:pt x="638" y="325"/>
                  </a:lnTo>
                  <a:lnTo>
                    <a:pt x="638" y="324"/>
                  </a:lnTo>
                  <a:lnTo>
                    <a:pt x="638" y="323"/>
                  </a:lnTo>
                  <a:lnTo>
                    <a:pt x="637" y="323"/>
                  </a:lnTo>
                  <a:lnTo>
                    <a:pt x="636" y="323"/>
                  </a:lnTo>
                  <a:lnTo>
                    <a:pt x="634" y="324"/>
                  </a:lnTo>
                  <a:lnTo>
                    <a:pt x="632" y="324"/>
                  </a:lnTo>
                  <a:lnTo>
                    <a:pt x="632" y="322"/>
                  </a:lnTo>
                  <a:lnTo>
                    <a:pt x="631" y="322"/>
                  </a:lnTo>
                  <a:lnTo>
                    <a:pt x="631" y="320"/>
                  </a:lnTo>
                  <a:lnTo>
                    <a:pt x="632" y="320"/>
                  </a:lnTo>
                  <a:lnTo>
                    <a:pt x="634" y="319"/>
                  </a:lnTo>
                  <a:lnTo>
                    <a:pt x="634" y="318"/>
                  </a:lnTo>
                  <a:lnTo>
                    <a:pt x="634" y="317"/>
                  </a:lnTo>
                  <a:lnTo>
                    <a:pt x="635" y="316"/>
                  </a:lnTo>
                  <a:lnTo>
                    <a:pt x="635" y="314"/>
                  </a:lnTo>
                  <a:lnTo>
                    <a:pt x="635" y="312"/>
                  </a:lnTo>
                  <a:lnTo>
                    <a:pt x="635" y="311"/>
                  </a:lnTo>
                  <a:lnTo>
                    <a:pt x="636" y="310"/>
                  </a:lnTo>
                  <a:lnTo>
                    <a:pt x="639" y="304"/>
                  </a:lnTo>
                  <a:lnTo>
                    <a:pt x="640" y="302"/>
                  </a:lnTo>
                  <a:lnTo>
                    <a:pt x="640" y="301"/>
                  </a:lnTo>
                  <a:lnTo>
                    <a:pt x="640" y="300"/>
                  </a:lnTo>
                  <a:lnTo>
                    <a:pt x="641" y="299"/>
                  </a:lnTo>
                  <a:lnTo>
                    <a:pt x="644" y="299"/>
                  </a:lnTo>
                  <a:lnTo>
                    <a:pt x="644" y="298"/>
                  </a:lnTo>
                  <a:lnTo>
                    <a:pt x="644" y="294"/>
                  </a:lnTo>
                  <a:lnTo>
                    <a:pt x="643" y="293"/>
                  </a:lnTo>
                  <a:lnTo>
                    <a:pt x="639" y="294"/>
                  </a:lnTo>
                  <a:lnTo>
                    <a:pt x="638" y="294"/>
                  </a:lnTo>
                  <a:lnTo>
                    <a:pt x="638" y="292"/>
                  </a:lnTo>
                  <a:lnTo>
                    <a:pt x="638" y="291"/>
                  </a:lnTo>
                  <a:lnTo>
                    <a:pt x="637" y="289"/>
                  </a:lnTo>
                  <a:lnTo>
                    <a:pt x="636" y="289"/>
                  </a:lnTo>
                  <a:lnTo>
                    <a:pt x="636" y="290"/>
                  </a:lnTo>
                  <a:lnTo>
                    <a:pt x="635" y="293"/>
                  </a:lnTo>
                  <a:lnTo>
                    <a:pt x="634" y="295"/>
                  </a:lnTo>
                  <a:lnTo>
                    <a:pt x="632" y="297"/>
                  </a:lnTo>
                  <a:lnTo>
                    <a:pt x="632" y="299"/>
                  </a:lnTo>
                  <a:lnTo>
                    <a:pt x="632" y="301"/>
                  </a:lnTo>
                  <a:lnTo>
                    <a:pt x="632" y="302"/>
                  </a:lnTo>
                  <a:lnTo>
                    <a:pt x="631" y="303"/>
                  </a:lnTo>
                  <a:lnTo>
                    <a:pt x="631" y="304"/>
                  </a:lnTo>
                  <a:lnTo>
                    <a:pt x="631" y="306"/>
                  </a:lnTo>
                  <a:lnTo>
                    <a:pt x="631" y="307"/>
                  </a:lnTo>
                  <a:lnTo>
                    <a:pt x="631" y="308"/>
                  </a:lnTo>
                  <a:lnTo>
                    <a:pt x="625" y="314"/>
                  </a:lnTo>
                  <a:lnTo>
                    <a:pt x="625" y="317"/>
                  </a:lnTo>
                  <a:lnTo>
                    <a:pt x="623" y="318"/>
                  </a:lnTo>
                  <a:lnTo>
                    <a:pt x="617" y="319"/>
                  </a:lnTo>
                  <a:lnTo>
                    <a:pt x="610" y="322"/>
                  </a:lnTo>
                  <a:lnTo>
                    <a:pt x="606" y="318"/>
                  </a:lnTo>
                  <a:lnTo>
                    <a:pt x="605" y="310"/>
                  </a:lnTo>
                  <a:lnTo>
                    <a:pt x="605" y="308"/>
                  </a:lnTo>
                  <a:lnTo>
                    <a:pt x="604" y="306"/>
                  </a:lnTo>
                  <a:lnTo>
                    <a:pt x="603" y="304"/>
                  </a:lnTo>
                  <a:lnTo>
                    <a:pt x="603" y="303"/>
                  </a:lnTo>
                  <a:lnTo>
                    <a:pt x="604" y="303"/>
                  </a:lnTo>
                  <a:lnTo>
                    <a:pt x="604" y="302"/>
                  </a:lnTo>
                  <a:lnTo>
                    <a:pt x="609" y="301"/>
                  </a:lnTo>
                  <a:lnTo>
                    <a:pt x="610" y="299"/>
                  </a:lnTo>
                  <a:lnTo>
                    <a:pt x="610" y="297"/>
                  </a:lnTo>
                  <a:lnTo>
                    <a:pt x="611" y="292"/>
                  </a:lnTo>
                  <a:lnTo>
                    <a:pt x="611" y="290"/>
                  </a:lnTo>
                  <a:lnTo>
                    <a:pt x="611" y="287"/>
                  </a:lnTo>
                  <a:lnTo>
                    <a:pt x="610" y="286"/>
                  </a:lnTo>
                  <a:lnTo>
                    <a:pt x="610" y="285"/>
                  </a:lnTo>
                  <a:lnTo>
                    <a:pt x="610" y="283"/>
                  </a:lnTo>
                  <a:lnTo>
                    <a:pt x="610" y="282"/>
                  </a:lnTo>
                  <a:lnTo>
                    <a:pt x="609" y="281"/>
                  </a:lnTo>
                  <a:lnTo>
                    <a:pt x="609" y="280"/>
                  </a:lnTo>
                  <a:lnTo>
                    <a:pt x="610" y="280"/>
                  </a:lnTo>
                  <a:lnTo>
                    <a:pt x="610" y="278"/>
                  </a:lnTo>
                  <a:lnTo>
                    <a:pt x="611" y="277"/>
                  </a:lnTo>
                  <a:lnTo>
                    <a:pt x="610" y="275"/>
                  </a:lnTo>
                  <a:lnTo>
                    <a:pt x="609" y="274"/>
                  </a:lnTo>
                  <a:lnTo>
                    <a:pt x="609" y="272"/>
                  </a:lnTo>
                  <a:lnTo>
                    <a:pt x="608" y="272"/>
                  </a:lnTo>
                  <a:lnTo>
                    <a:pt x="606" y="275"/>
                  </a:lnTo>
                  <a:lnTo>
                    <a:pt x="604" y="280"/>
                  </a:lnTo>
                  <a:lnTo>
                    <a:pt x="604" y="282"/>
                  </a:lnTo>
                  <a:lnTo>
                    <a:pt x="604" y="283"/>
                  </a:lnTo>
                  <a:lnTo>
                    <a:pt x="604" y="285"/>
                  </a:lnTo>
                  <a:lnTo>
                    <a:pt x="603" y="285"/>
                  </a:lnTo>
                  <a:lnTo>
                    <a:pt x="603" y="286"/>
                  </a:lnTo>
                  <a:lnTo>
                    <a:pt x="604" y="287"/>
                  </a:lnTo>
                  <a:lnTo>
                    <a:pt x="604" y="289"/>
                  </a:lnTo>
                  <a:lnTo>
                    <a:pt x="604" y="290"/>
                  </a:lnTo>
                  <a:lnTo>
                    <a:pt x="604" y="291"/>
                  </a:lnTo>
                  <a:lnTo>
                    <a:pt x="604" y="292"/>
                  </a:lnTo>
                  <a:lnTo>
                    <a:pt x="604" y="293"/>
                  </a:lnTo>
                  <a:lnTo>
                    <a:pt x="605" y="294"/>
                  </a:lnTo>
                  <a:lnTo>
                    <a:pt x="605" y="295"/>
                  </a:lnTo>
                  <a:lnTo>
                    <a:pt x="604" y="297"/>
                  </a:lnTo>
                  <a:lnTo>
                    <a:pt x="600" y="298"/>
                  </a:lnTo>
                  <a:lnTo>
                    <a:pt x="599" y="301"/>
                  </a:lnTo>
                  <a:lnTo>
                    <a:pt x="600" y="301"/>
                  </a:lnTo>
                  <a:lnTo>
                    <a:pt x="600" y="302"/>
                  </a:lnTo>
                  <a:lnTo>
                    <a:pt x="599" y="303"/>
                  </a:lnTo>
                  <a:lnTo>
                    <a:pt x="596" y="302"/>
                  </a:lnTo>
                  <a:lnTo>
                    <a:pt x="594" y="298"/>
                  </a:lnTo>
                  <a:lnTo>
                    <a:pt x="594" y="297"/>
                  </a:lnTo>
                  <a:lnTo>
                    <a:pt x="594" y="295"/>
                  </a:lnTo>
                  <a:lnTo>
                    <a:pt x="595" y="294"/>
                  </a:lnTo>
                  <a:lnTo>
                    <a:pt x="595" y="292"/>
                  </a:lnTo>
                  <a:lnTo>
                    <a:pt x="595" y="291"/>
                  </a:lnTo>
                  <a:lnTo>
                    <a:pt x="594" y="287"/>
                  </a:lnTo>
                  <a:lnTo>
                    <a:pt x="594" y="286"/>
                  </a:lnTo>
                  <a:lnTo>
                    <a:pt x="592" y="286"/>
                  </a:lnTo>
                  <a:lnTo>
                    <a:pt x="591" y="286"/>
                  </a:lnTo>
                  <a:lnTo>
                    <a:pt x="589" y="289"/>
                  </a:lnTo>
                  <a:lnTo>
                    <a:pt x="588" y="292"/>
                  </a:lnTo>
                  <a:lnTo>
                    <a:pt x="586" y="292"/>
                  </a:lnTo>
                  <a:lnTo>
                    <a:pt x="585" y="293"/>
                  </a:lnTo>
                  <a:lnTo>
                    <a:pt x="585" y="294"/>
                  </a:lnTo>
                  <a:lnTo>
                    <a:pt x="587" y="295"/>
                  </a:lnTo>
                  <a:lnTo>
                    <a:pt x="587" y="297"/>
                  </a:lnTo>
                  <a:lnTo>
                    <a:pt x="587" y="298"/>
                  </a:lnTo>
                  <a:lnTo>
                    <a:pt x="587" y="299"/>
                  </a:lnTo>
                  <a:lnTo>
                    <a:pt x="587" y="301"/>
                  </a:lnTo>
                  <a:lnTo>
                    <a:pt x="587" y="302"/>
                  </a:lnTo>
                  <a:lnTo>
                    <a:pt x="587" y="303"/>
                  </a:lnTo>
                  <a:lnTo>
                    <a:pt x="587" y="304"/>
                  </a:lnTo>
                  <a:lnTo>
                    <a:pt x="587" y="307"/>
                  </a:lnTo>
                  <a:lnTo>
                    <a:pt x="587" y="308"/>
                  </a:lnTo>
                  <a:lnTo>
                    <a:pt x="588" y="308"/>
                  </a:lnTo>
                  <a:lnTo>
                    <a:pt x="588" y="309"/>
                  </a:lnTo>
                  <a:lnTo>
                    <a:pt x="587" y="310"/>
                  </a:lnTo>
                  <a:lnTo>
                    <a:pt x="586" y="310"/>
                  </a:lnTo>
                  <a:lnTo>
                    <a:pt x="585" y="310"/>
                  </a:lnTo>
                  <a:lnTo>
                    <a:pt x="583" y="316"/>
                  </a:lnTo>
                  <a:lnTo>
                    <a:pt x="584" y="319"/>
                  </a:lnTo>
                  <a:lnTo>
                    <a:pt x="586" y="320"/>
                  </a:lnTo>
                  <a:lnTo>
                    <a:pt x="588" y="320"/>
                  </a:lnTo>
                  <a:lnTo>
                    <a:pt x="589" y="322"/>
                  </a:lnTo>
                  <a:lnTo>
                    <a:pt x="591" y="324"/>
                  </a:lnTo>
                  <a:lnTo>
                    <a:pt x="592" y="326"/>
                  </a:lnTo>
                  <a:lnTo>
                    <a:pt x="592" y="329"/>
                  </a:lnTo>
                  <a:lnTo>
                    <a:pt x="591" y="331"/>
                  </a:lnTo>
                  <a:lnTo>
                    <a:pt x="585" y="331"/>
                  </a:lnTo>
                  <a:lnTo>
                    <a:pt x="585" y="332"/>
                  </a:lnTo>
                  <a:lnTo>
                    <a:pt x="584" y="332"/>
                  </a:lnTo>
                  <a:lnTo>
                    <a:pt x="583" y="329"/>
                  </a:lnTo>
                  <a:lnTo>
                    <a:pt x="582" y="329"/>
                  </a:lnTo>
                  <a:lnTo>
                    <a:pt x="580" y="329"/>
                  </a:lnTo>
                  <a:lnTo>
                    <a:pt x="580" y="331"/>
                  </a:lnTo>
                  <a:lnTo>
                    <a:pt x="579" y="333"/>
                  </a:lnTo>
                  <a:lnTo>
                    <a:pt x="580" y="334"/>
                  </a:lnTo>
                  <a:lnTo>
                    <a:pt x="580" y="335"/>
                  </a:lnTo>
                  <a:lnTo>
                    <a:pt x="582" y="336"/>
                  </a:lnTo>
                  <a:lnTo>
                    <a:pt x="582" y="340"/>
                  </a:lnTo>
                  <a:lnTo>
                    <a:pt x="580" y="340"/>
                  </a:lnTo>
                  <a:lnTo>
                    <a:pt x="577" y="345"/>
                  </a:lnTo>
                  <a:lnTo>
                    <a:pt x="576" y="347"/>
                  </a:lnTo>
                  <a:lnTo>
                    <a:pt x="576" y="348"/>
                  </a:lnTo>
                  <a:lnTo>
                    <a:pt x="575" y="348"/>
                  </a:lnTo>
                  <a:lnTo>
                    <a:pt x="575" y="345"/>
                  </a:lnTo>
                  <a:lnTo>
                    <a:pt x="575" y="344"/>
                  </a:lnTo>
                  <a:lnTo>
                    <a:pt x="576" y="343"/>
                  </a:lnTo>
                  <a:lnTo>
                    <a:pt x="576" y="342"/>
                  </a:lnTo>
                  <a:lnTo>
                    <a:pt x="575" y="343"/>
                  </a:lnTo>
                  <a:lnTo>
                    <a:pt x="574" y="343"/>
                  </a:lnTo>
                  <a:lnTo>
                    <a:pt x="574" y="342"/>
                  </a:lnTo>
                  <a:lnTo>
                    <a:pt x="572" y="343"/>
                  </a:lnTo>
                  <a:lnTo>
                    <a:pt x="572" y="344"/>
                  </a:lnTo>
                  <a:lnTo>
                    <a:pt x="572" y="345"/>
                  </a:lnTo>
                  <a:lnTo>
                    <a:pt x="572" y="350"/>
                  </a:lnTo>
                  <a:lnTo>
                    <a:pt x="571" y="348"/>
                  </a:lnTo>
                  <a:lnTo>
                    <a:pt x="571" y="347"/>
                  </a:lnTo>
                  <a:lnTo>
                    <a:pt x="569" y="344"/>
                  </a:lnTo>
                  <a:lnTo>
                    <a:pt x="568" y="344"/>
                  </a:lnTo>
                  <a:lnTo>
                    <a:pt x="568" y="347"/>
                  </a:lnTo>
                  <a:lnTo>
                    <a:pt x="570" y="349"/>
                  </a:lnTo>
                  <a:lnTo>
                    <a:pt x="570" y="351"/>
                  </a:lnTo>
                  <a:lnTo>
                    <a:pt x="561" y="350"/>
                  </a:lnTo>
                  <a:lnTo>
                    <a:pt x="552" y="350"/>
                  </a:lnTo>
                  <a:lnTo>
                    <a:pt x="551" y="351"/>
                  </a:lnTo>
                  <a:lnTo>
                    <a:pt x="550" y="352"/>
                  </a:lnTo>
                  <a:lnTo>
                    <a:pt x="549" y="352"/>
                  </a:lnTo>
                  <a:lnTo>
                    <a:pt x="548" y="350"/>
                  </a:lnTo>
                  <a:lnTo>
                    <a:pt x="548" y="349"/>
                  </a:lnTo>
                  <a:lnTo>
                    <a:pt x="546" y="348"/>
                  </a:lnTo>
                  <a:lnTo>
                    <a:pt x="548" y="345"/>
                  </a:lnTo>
                  <a:lnTo>
                    <a:pt x="548" y="344"/>
                  </a:lnTo>
                  <a:lnTo>
                    <a:pt x="548" y="343"/>
                  </a:lnTo>
                  <a:lnTo>
                    <a:pt x="548" y="342"/>
                  </a:lnTo>
                  <a:lnTo>
                    <a:pt x="548" y="341"/>
                  </a:lnTo>
                  <a:lnTo>
                    <a:pt x="545" y="337"/>
                  </a:lnTo>
                  <a:lnTo>
                    <a:pt x="546" y="337"/>
                  </a:lnTo>
                  <a:lnTo>
                    <a:pt x="546" y="335"/>
                  </a:lnTo>
                  <a:lnTo>
                    <a:pt x="545" y="333"/>
                  </a:lnTo>
                  <a:lnTo>
                    <a:pt x="541" y="331"/>
                  </a:lnTo>
                  <a:lnTo>
                    <a:pt x="539" y="327"/>
                  </a:lnTo>
                  <a:lnTo>
                    <a:pt x="536" y="324"/>
                  </a:lnTo>
                  <a:lnTo>
                    <a:pt x="536" y="323"/>
                  </a:lnTo>
                  <a:lnTo>
                    <a:pt x="535" y="320"/>
                  </a:lnTo>
                  <a:lnTo>
                    <a:pt x="534" y="319"/>
                  </a:lnTo>
                  <a:lnTo>
                    <a:pt x="533" y="317"/>
                  </a:lnTo>
                  <a:lnTo>
                    <a:pt x="537" y="315"/>
                  </a:lnTo>
                  <a:lnTo>
                    <a:pt x="549" y="315"/>
                  </a:lnTo>
                  <a:lnTo>
                    <a:pt x="554" y="310"/>
                  </a:lnTo>
                  <a:lnTo>
                    <a:pt x="552" y="309"/>
                  </a:lnTo>
                  <a:lnTo>
                    <a:pt x="551" y="309"/>
                  </a:lnTo>
                  <a:lnTo>
                    <a:pt x="549" y="311"/>
                  </a:lnTo>
                  <a:lnTo>
                    <a:pt x="542" y="311"/>
                  </a:lnTo>
                  <a:lnTo>
                    <a:pt x="535" y="310"/>
                  </a:lnTo>
                  <a:lnTo>
                    <a:pt x="534" y="309"/>
                  </a:lnTo>
                  <a:lnTo>
                    <a:pt x="533" y="307"/>
                  </a:lnTo>
                  <a:lnTo>
                    <a:pt x="533" y="306"/>
                  </a:lnTo>
                  <a:lnTo>
                    <a:pt x="533" y="303"/>
                  </a:lnTo>
                  <a:lnTo>
                    <a:pt x="525" y="301"/>
                  </a:lnTo>
                  <a:lnTo>
                    <a:pt x="523" y="299"/>
                  </a:lnTo>
                  <a:lnTo>
                    <a:pt x="522" y="299"/>
                  </a:lnTo>
                  <a:lnTo>
                    <a:pt x="522" y="298"/>
                  </a:lnTo>
                  <a:lnTo>
                    <a:pt x="520" y="297"/>
                  </a:lnTo>
                  <a:lnTo>
                    <a:pt x="520" y="294"/>
                  </a:lnTo>
                  <a:lnTo>
                    <a:pt x="520" y="292"/>
                  </a:lnTo>
                  <a:lnTo>
                    <a:pt x="520" y="291"/>
                  </a:lnTo>
                  <a:lnTo>
                    <a:pt x="519" y="290"/>
                  </a:lnTo>
                  <a:lnTo>
                    <a:pt x="517" y="289"/>
                  </a:lnTo>
                  <a:lnTo>
                    <a:pt x="516" y="287"/>
                  </a:lnTo>
                  <a:lnTo>
                    <a:pt x="516" y="286"/>
                  </a:lnTo>
                  <a:lnTo>
                    <a:pt x="515" y="285"/>
                  </a:lnTo>
                  <a:lnTo>
                    <a:pt x="516" y="283"/>
                  </a:lnTo>
                  <a:lnTo>
                    <a:pt x="517" y="276"/>
                  </a:lnTo>
                  <a:lnTo>
                    <a:pt x="518" y="275"/>
                  </a:lnTo>
                  <a:lnTo>
                    <a:pt x="522" y="276"/>
                  </a:lnTo>
                  <a:lnTo>
                    <a:pt x="523" y="275"/>
                  </a:lnTo>
                  <a:lnTo>
                    <a:pt x="522" y="273"/>
                  </a:lnTo>
                  <a:lnTo>
                    <a:pt x="520" y="270"/>
                  </a:lnTo>
                  <a:lnTo>
                    <a:pt x="514" y="267"/>
                  </a:lnTo>
                  <a:lnTo>
                    <a:pt x="511" y="265"/>
                  </a:lnTo>
                  <a:lnTo>
                    <a:pt x="510" y="264"/>
                  </a:lnTo>
                  <a:lnTo>
                    <a:pt x="508" y="260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14" y="255"/>
                  </a:lnTo>
                  <a:lnTo>
                    <a:pt x="522" y="259"/>
                  </a:lnTo>
                  <a:lnTo>
                    <a:pt x="531" y="265"/>
                  </a:lnTo>
                  <a:lnTo>
                    <a:pt x="536" y="265"/>
                  </a:lnTo>
                  <a:lnTo>
                    <a:pt x="536" y="264"/>
                  </a:lnTo>
                  <a:lnTo>
                    <a:pt x="536" y="262"/>
                  </a:lnTo>
                  <a:lnTo>
                    <a:pt x="536" y="260"/>
                  </a:lnTo>
                  <a:lnTo>
                    <a:pt x="535" y="258"/>
                  </a:lnTo>
                  <a:lnTo>
                    <a:pt x="535" y="256"/>
                  </a:lnTo>
                  <a:lnTo>
                    <a:pt x="535" y="255"/>
                  </a:lnTo>
                  <a:lnTo>
                    <a:pt x="535" y="252"/>
                  </a:lnTo>
                  <a:lnTo>
                    <a:pt x="534" y="252"/>
                  </a:lnTo>
                  <a:lnTo>
                    <a:pt x="526" y="256"/>
                  </a:lnTo>
                  <a:lnTo>
                    <a:pt x="524" y="253"/>
                  </a:lnTo>
                  <a:lnTo>
                    <a:pt x="524" y="252"/>
                  </a:lnTo>
                  <a:lnTo>
                    <a:pt x="525" y="252"/>
                  </a:lnTo>
                  <a:lnTo>
                    <a:pt x="527" y="252"/>
                  </a:lnTo>
                  <a:lnTo>
                    <a:pt x="526" y="251"/>
                  </a:lnTo>
                  <a:lnTo>
                    <a:pt x="526" y="250"/>
                  </a:lnTo>
                  <a:lnTo>
                    <a:pt x="524" y="250"/>
                  </a:lnTo>
                  <a:lnTo>
                    <a:pt x="518" y="244"/>
                  </a:lnTo>
                  <a:lnTo>
                    <a:pt x="517" y="244"/>
                  </a:lnTo>
                  <a:lnTo>
                    <a:pt x="516" y="243"/>
                  </a:lnTo>
                  <a:lnTo>
                    <a:pt x="517" y="242"/>
                  </a:lnTo>
                  <a:lnTo>
                    <a:pt x="518" y="241"/>
                  </a:lnTo>
                  <a:lnTo>
                    <a:pt x="519" y="237"/>
                  </a:lnTo>
                  <a:lnTo>
                    <a:pt x="520" y="236"/>
                  </a:lnTo>
                  <a:lnTo>
                    <a:pt x="522" y="235"/>
                  </a:lnTo>
                  <a:lnTo>
                    <a:pt x="522" y="234"/>
                  </a:lnTo>
                  <a:lnTo>
                    <a:pt x="520" y="233"/>
                  </a:lnTo>
                  <a:lnTo>
                    <a:pt x="522" y="231"/>
                  </a:lnTo>
                  <a:lnTo>
                    <a:pt x="522" y="230"/>
                  </a:lnTo>
                  <a:lnTo>
                    <a:pt x="523" y="227"/>
                  </a:lnTo>
                  <a:lnTo>
                    <a:pt x="523" y="226"/>
                  </a:lnTo>
                  <a:lnTo>
                    <a:pt x="524" y="225"/>
                  </a:lnTo>
                  <a:lnTo>
                    <a:pt x="526" y="225"/>
                  </a:lnTo>
                  <a:lnTo>
                    <a:pt x="527" y="224"/>
                  </a:lnTo>
                  <a:lnTo>
                    <a:pt x="527" y="223"/>
                  </a:lnTo>
                  <a:lnTo>
                    <a:pt x="526" y="222"/>
                  </a:lnTo>
                  <a:lnTo>
                    <a:pt x="526" y="220"/>
                  </a:lnTo>
                  <a:lnTo>
                    <a:pt x="526" y="218"/>
                  </a:lnTo>
                  <a:lnTo>
                    <a:pt x="527" y="217"/>
                  </a:lnTo>
                  <a:lnTo>
                    <a:pt x="527" y="216"/>
                  </a:lnTo>
                  <a:lnTo>
                    <a:pt x="526" y="214"/>
                  </a:lnTo>
                  <a:lnTo>
                    <a:pt x="527" y="212"/>
                  </a:lnTo>
                  <a:lnTo>
                    <a:pt x="526" y="212"/>
                  </a:lnTo>
                  <a:lnTo>
                    <a:pt x="524" y="214"/>
                  </a:lnTo>
                  <a:lnTo>
                    <a:pt x="520" y="212"/>
                  </a:lnTo>
                  <a:lnTo>
                    <a:pt x="522" y="219"/>
                  </a:lnTo>
                  <a:lnTo>
                    <a:pt x="522" y="220"/>
                  </a:lnTo>
                  <a:lnTo>
                    <a:pt x="522" y="223"/>
                  </a:lnTo>
                  <a:lnTo>
                    <a:pt x="520" y="223"/>
                  </a:lnTo>
                  <a:lnTo>
                    <a:pt x="519" y="222"/>
                  </a:lnTo>
                  <a:lnTo>
                    <a:pt x="518" y="219"/>
                  </a:lnTo>
                  <a:lnTo>
                    <a:pt x="519" y="218"/>
                  </a:lnTo>
                  <a:lnTo>
                    <a:pt x="518" y="218"/>
                  </a:lnTo>
                  <a:lnTo>
                    <a:pt x="517" y="215"/>
                  </a:lnTo>
                  <a:lnTo>
                    <a:pt x="517" y="214"/>
                  </a:lnTo>
                  <a:lnTo>
                    <a:pt x="517" y="211"/>
                  </a:lnTo>
                  <a:lnTo>
                    <a:pt x="516" y="211"/>
                  </a:lnTo>
                  <a:lnTo>
                    <a:pt x="516" y="209"/>
                  </a:lnTo>
                  <a:lnTo>
                    <a:pt x="514" y="211"/>
                  </a:lnTo>
                  <a:lnTo>
                    <a:pt x="515" y="212"/>
                  </a:lnTo>
                  <a:lnTo>
                    <a:pt x="514" y="214"/>
                  </a:lnTo>
                  <a:lnTo>
                    <a:pt x="513" y="215"/>
                  </a:lnTo>
                  <a:lnTo>
                    <a:pt x="514" y="216"/>
                  </a:lnTo>
                  <a:lnTo>
                    <a:pt x="516" y="224"/>
                  </a:lnTo>
                  <a:lnTo>
                    <a:pt x="517" y="227"/>
                  </a:lnTo>
                  <a:lnTo>
                    <a:pt x="517" y="230"/>
                  </a:lnTo>
                  <a:lnTo>
                    <a:pt x="506" y="239"/>
                  </a:lnTo>
                  <a:lnTo>
                    <a:pt x="505" y="239"/>
                  </a:lnTo>
                  <a:lnTo>
                    <a:pt x="503" y="236"/>
                  </a:lnTo>
                  <a:lnTo>
                    <a:pt x="505" y="235"/>
                  </a:lnTo>
                  <a:lnTo>
                    <a:pt x="505" y="234"/>
                  </a:lnTo>
                  <a:lnTo>
                    <a:pt x="503" y="232"/>
                  </a:lnTo>
                  <a:lnTo>
                    <a:pt x="503" y="231"/>
                  </a:lnTo>
                  <a:lnTo>
                    <a:pt x="503" y="227"/>
                  </a:lnTo>
                  <a:lnTo>
                    <a:pt x="503" y="224"/>
                  </a:lnTo>
                  <a:lnTo>
                    <a:pt x="502" y="220"/>
                  </a:lnTo>
                  <a:lnTo>
                    <a:pt x="502" y="219"/>
                  </a:lnTo>
                  <a:lnTo>
                    <a:pt x="501" y="218"/>
                  </a:lnTo>
                  <a:lnTo>
                    <a:pt x="500" y="217"/>
                  </a:lnTo>
                  <a:lnTo>
                    <a:pt x="500" y="216"/>
                  </a:lnTo>
                  <a:lnTo>
                    <a:pt x="500" y="211"/>
                  </a:lnTo>
                  <a:lnTo>
                    <a:pt x="499" y="211"/>
                  </a:lnTo>
                  <a:lnTo>
                    <a:pt x="499" y="210"/>
                  </a:lnTo>
                  <a:lnTo>
                    <a:pt x="497" y="208"/>
                  </a:lnTo>
                  <a:lnTo>
                    <a:pt x="496" y="203"/>
                  </a:lnTo>
                  <a:lnTo>
                    <a:pt x="497" y="202"/>
                  </a:lnTo>
                  <a:lnTo>
                    <a:pt x="498" y="201"/>
                  </a:lnTo>
                  <a:lnTo>
                    <a:pt x="497" y="200"/>
                  </a:lnTo>
                  <a:lnTo>
                    <a:pt x="496" y="199"/>
                  </a:lnTo>
                  <a:lnTo>
                    <a:pt x="496" y="198"/>
                  </a:lnTo>
                  <a:lnTo>
                    <a:pt x="496" y="197"/>
                  </a:lnTo>
                  <a:lnTo>
                    <a:pt x="497" y="197"/>
                  </a:lnTo>
                  <a:lnTo>
                    <a:pt x="497" y="194"/>
                  </a:lnTo>
                  <a:lnTo>
                    <a:pt x="498" y="193"/>
                  </a:lnTo>
                  <a:lnTo>
                    <a:pt x="497" y="192"/>
                  </a:lnTo>
                  <a:lnTo>
                    <a:pt x="497" y="191"/>
                  </a:lnTo>
                  <a:lnTo>
                    <a:pt x="497" y="190"/>
                  </a:lnTo>
                  <a:lnTo>
                    <a:pt x="497" y="189"/>
                  </a:lnTo>
                  <a:lnTo>
                    <a:pt x="496" y="186"/>
                  </a:lnTo>
                  <a:lnTo>
                    <a:pt x="494" y="184"/>
                  </a:lnTo>
                  <a:lnTo>
                    <a:pt x="493" y="184"/>
                  </a:lnTo>
                  <a:lnTo>
                    <a:pt x="492" y="184"/>
                  </a:lnTo>
                  <a:lnTo>
                    <a:pt x="492" y="182"/>
                  </a:lnTo>
                  <a:lnTo>
                    <a:pt x="491" y="180"/>
                  </a:lnTo>
                  <a:lnTo>
                    <a:pt x="492" y="177"/>
                  </a:lnTo>
                  <a:lnTo>
                    <a:pt x="503" y="177"/>
                  </a:lnTo>
                  <a:lnTo>
                    <a:pt x="503" y="175"/>
                  </a:lnTo>
                  <a:lnTo>
                    <a:pt x="496" y="172"/>
                  </a:lnTo>
                  <a:lnTo>
                    <a:pt x="496" y="170"/>
                  </a:lnTo>
                  <a:lnTo>
                    <a:pt x="497" y="169"/>
                  </a:lnTo>
                  <a:lnTo>
                    <a:pt x="500" y="165"/>
                  </a:lnTo>
                  <a:lnTo>
                    <a:pt x="510" y="168"/>
                  </a:lnTo>
                  <a:lnTo>
                    <a:pt x="510" y="167"/>
                  </a:lnTo>
                  <a:lnTo>
                    <a:pt x="510" y="165"/>
                  </a:lnTo>
                  <a:lnTo>
                    <a:pt x="508" y="163"/>
                  </a:lnTo>
                  <a:lnTo>
                    <a:pt x="505" y="158"/>
                  </a:lnTo>
                  <a:lnTo>
                    <a:pt x="505" y="157"/>
                  </a:lnTo>
                  <a:lnTo>
                    <a:pt x="505" y="155"/>
                  </a:lnTo>
                  <a:lnTo>
                    <a:pt x="505" y="153"/>
                  </a:lnTo>
                  <a:lnTo>
                    <a:pt x="505" y="152"/>
                  </a:lnTo>
                  <a:lnTo>
                    <a:pt x="505" y="151"/>
                  </a:lnTo>
                  <a:lnTo>
                    <a:pt x="506" y="149"/>
                  </a:lnTo>
                  <a:lnTo>
                    <a:pt x="505" y="148"/>
                  </a:lnTo>
                  <a:lnTo>
                    <a:pt x="505" y="145"/>
                  </a:lnTo>
                  <a:lnTo>
                    <a:pt x="507" y="145"/>
                  </a:lnTo>
                  <a:lnTo>
                    <a:pt x="511" y="149"/>
                  </a:lnTo>
                  <a:lnTo>
                    <a:pt x="513" y="149"/>
                  </a:lnTo>
                  <a:lnTo>
                    <a:pt x="514" y="145"/>
                  </a:lnTo>
                  <a:lnTo>
                    <a:pt x="513" y="142"/>
                  </a:lnTo>
                  <a:lnTo>
                    <a:pt x="515" y="143"/>
                  </a:lnTo>
                  <a:lnTo>
                    <a:pt x="515" y="142"/>
                  </a:lnTo>
                  <a:lnTo>
                    <a:pt x="515" y="141"/>
                  </a:lnTo>
                  <a:lnTo>
                    <a:pt x="516" y="140"/>
                  </a:lnTo>
                  <a:lnTo>
                    <a:pt x="516" y="139"/>
                  </a:lnTo>
                  <a:lnTo>
                    <a:pt x="518" y="138"/>
                  </a:lnTo>
                  <a:lnTo>
                    <a:pt x="519" y="138"/>
                  </a:lnTo>
                  <a:lnTo>
                    <a:pt x="520" y="140"/>
                  </a:lnTo>
                  <a:lnTo>
                    <a:pt x="520" y="142"/>
                  </a:lnTo>
                  <a:lnTo>
                    <a:pt x="523" y="143"/>
                  </a:lnTo>
                  <a:lnTo>
                    <a:pt x="523" y="145"/>
                  </a:lnTo>
                  <a:lnTo>
                    <a:pt x="523" y="147"/>
                  </a:lnTo>
                  <a:lnTo>
                    <a:pt x="523" y="148"/>
                  </a:lnTo>
                  <a:lnTo>
                    <a:pt x="523" y="149"/>
                  </a:lnTo>
                  <a:lnTo>
                    <a:pt x="525" y="153"/>
                  </a:lnTo>
                  <a:lnTo>
                    <a:pt x="525" y="155"/>
                  </a:lnTo>
                  <a:lnTo>
                    <a:pt x="525" y="156"/>
                  </a:lnTo>
                  <a:lnTo>
                    <a:pt x="526" y="156"/>
                  </a:lnTo>
                  <a:lnTo>
                    <a:pt x="526" y="157"/>
                  </a:lnTo>
                  <a:lnTo>
                    <a:pt x="525" y="159"/>
                  </a:lnTo>
                  <a:lnTo>
                    <a:pt x="527" y="161"/>
                  </a:lnTo>
                  <a:lnTo>
                    <a:pt x="528" y="160"/>
                  </a:lnTo>
                  <a:lnTo>
                    <a:pt x="528" y="159"/>
                  </a:lnTo>
                  <a:lnTo>
                    <a:pt x="527" y="158"/>
                  </a:lnTo>
                  <a:lnTo>
                    <a:pt x="528" y="157"/>
                  </a:lnTo>
                  <a:lnTo>
                    <a:pt x="530" y="157"/>
                  </a:lnTo>
                  <a:lnTo>
                    <a:pt x="531" y="163"/>
                  </a:lnTo>
                  <a:lnTo>
                    <a:pt x="532" y="163"/>
                  </a:lnTo>
                  <a:lnTo>
                    <a:pt x="533" y="163"/>
                  </a:lnTo>
                  <a:lnTo>
                    <a:pt x="533" y="161"/>
                  </a:lnTo>
                  <a:lnTo>
                    <a:pt x="533" y="160"/>
                  </a:lnTo>
                  <a:lnTo>
                    <a:pt x="533" y="156"/>
                  </a:lnTo>
                  <a:lnTo>
                    <a:pt x="532" y="152"/>
                  </a:lnTo>
                  <a:lnTo>
                    <a:pt x="530" y="150"/>
                  </a:lnTo>
                  <a:lnTo>
                    <a:pt x="530" y="149"/>
                  </a:lnTo>
                  <a:lnTo>
                    <a:pt x="530" y="148"/>
                  </a:lnTo>
                  <a:lnTo>
                    <a:pt x="528" y="147"/>
                  </a:lnTo>
                  <a:lnTo>
                    <a:pt x="528" y="144"/>
                  </a:lnTo>
                  <a:lnTo>
                    <a:pt x="528" y="142"/>
                  </a:lnTo>
                  <a:lnTo>
                    <a:pt x="528" y="141"/>
                  </a:lnTo>
                  <a:lnTo>
                    <a:pt x="530" y="139"/>
                  </a:lnTo>
                  <a:lnTo>
                    <a:pt x="534" y="139"/>
                  </a:lnTo>
                  <a:lnTo>
                    <a:pt x="535" y="141"/>
                  </a:lnTo>
                  <a:lnTo>
                    <a:pt x="536" y="142"/>
                  </a:lnTo>
                  <a:lnTo>
                    <a:pt x="536" y="143"/>
                  </a:lnTo>
                  <a:lnTo>
                    <a:pt x="536" y="144"/>
                  </a:lnTo>
                  <a:lnTo>
                    <a:pt x="537" y="144"/>
                  </a:lnTo>
                  <a:lnTo>
                    <a:pt x="537" y="145"/>
                  </a:lnTo>
                  <a:lnTo>
                    <a:pt x="537" y="148"/>
                  </a:lnTo>
                  <a:lnTo>
                    <a:pt x="537" y="149"/>
                  </a:lnTo>
                  <a:lnTo>
                    <a:pt x="536" y="150"/>
                  </a:lnTo>
                  <a:lnTo>
                    <a:pt x="537" y="151"/>
                  </a:lnTo>
                  <a:lnTo>
                    <a:pt x="541" y="148"/>
                  </a:lnTo>
                  <a:lnTo>
                    <a:pt x="543" y="148"/>
                  </a:lnTo>
                  <a:lnTo>
                    <a:pt x="546" y="144"/>
                  </a:lnTo>
                  <a:lnTo>
                    <a:pt x="548" y="142"/>
                  </a:lnTo>
                  <a:lnTo>
                    <a:pt x="550" y="140"/>
                  </a:lnTo>
                  <a:lnTo>
                    <a:pt x="556" y="139"/>
                  </a:lnTo>
                  <a:lnTo>
                    <a:pt x="558" y="135"/>
                  </a:lnTo>
                  <a:lnTo>
                    <a:pt x="563" y="135"/>
                  </a:lnTo>
                  <a:lnTo>
                    <a:pt x="569" y="132"/>
                  </a:lnTo>
                  <a:lnTo>
                    <a:pt x="570" y="133"/>
                  </a:lnTo>
                  <a:lnTo>
                    <a:pt x="571" y="134"/>
                  </a:lnTo>
                  <a:lnTo>
                    <a:pt x="572" y="139"/>
                  </a:lnTo>
                  <a:lnTo>
                    <a:pt x="572" y="140"/>
                  </a:lnTo>
                  <a:lnTo>
                    <a:pt x="572" y="142"/>
                  </a:lnTo>
                  <a:lnTo>
                    <a:pt x="572" y="143"/>
                  </a:lnTo>
                  <a:lnTo>
                    <a:pt x="572" y="144"/>
                  </a:lnTo>
                  <a:lnTo>
                    <a:pt x="572" y="145"/>
                  </a:lnTo>
                  <a:lnTo>
                    <a:pt x="572" y="148"/>
                  </a:lnTo>
                  <a:lnTo>
                    <a:pt x="571" y="152"/>
                  </a:lnTo>
                  <a:lnTo>
                    <a:pt x="567" y="157"/>
                  </a:lnTo>
                  <a:lnTo>
                    <a:pt x="556" y="159"/>
                  </a:lnTo>
                  <a:lnTo>
                    <a:pt x="554" y="158"/>
                  </a:lnTo>
                  <a:lnTo>
                    <a:pt x="553" y="159"/>
                  </a:lnTo>
                  <a:lnTo>
                    <a:pt x="549" y="159"/>
                  </a:lnTo>
                  <a:lnTo>
                    <a:pt x="550" y="160"/>
                  </a:lnTo>
                  <a:lnTo>
                    <a:pt x="549" y="161"/>
                  </a:lnTo>
                  <a:lnTo>
                    <a:pt x="540" y="173"/>
                  </a:lnTo>
                  <a:lnTo>
                    <a:pt x="539" y="173"/>
                  </a:lnTo>
                  <a:lnTo>
                    <a:pt x="536" y="173"/>
                  </a:lnTo>
                  <a:lnTo>
                    <a:pt x="535" y="176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39" y="178"/>
                  </a:lnTo>
                  <a:lnTo>
                    <a:pt x="540" y="178"/>
                  </a:lnTo>
                  <a:lnTo>
                    <a:pt x="542" y="176"/>
                  </a:lnTo>
                  <a:lnTo>
                    <a:pt x="546" y="175"/>
                  </a:lnTo>
                  <a:lnTo>
                    <a:pt x="550" y="172"/>
                  </a:lnTo>
                  <a:lnTo>
                    <a:pt x="553" y="173"/>
                  </a:lnTo>
                  <a:lnTo>
                    <a:pt x="556" y="172"/>
                  </a:lnTo>
                  <a:lnTo>
                    <a:pt x="559" y="173"/>
                  </a:lnTo>
                  <a:lnTo>
                    <a:pt x="560" y="173"/>
                  </a:lnTo>
                  <a:lnTo>
                    <a:pt x="561" y="174"/>
                  </a:lnTo>
                  <a:lnTo>
                    <a:pt x="561" y="176"/>
                  </a:lnTo>
                  <a:lnTo>
                    <a:pt x="560" y="181"/>
                  </a:lnTo>
                  <a:lnTo>
                    <a:pt x="559" y="182"/>
                  </a:lnTo>
                  <a:lnTo>
                    <a:pt x="558" y="183"/>
                  </a:lnTo>
                  <a:lnTo>
                    <a:pt x="557" y="183"/>
                  </a:lnTo>
                  <a:lnTo>
                    <a:pt x="556" y="183"/>
                  </a:lnTo>
                  <a:lnTo>
                    <a:pt x="556" y="182"/>
                  </a:lnTo>
                  <a:lnTo>
                    <a:pt x="556" y="184"/>
                  </a:lnTo>
                  <a:lnTo>
                    <a:pt x="556" y="186"/>
                  </a:lnTo>
                  <a:lnTo>
                    <a:pt x="556" y="188"/>
                  </a:lnTo>
                  <a:lnTo>
                    <a:pt x="556" y="189"/>
                  </a:lnTo>
                  <a:lnTo>
                    <a:pt x="557" y="190"/>
                  </a:lnTo>
                  <a:lnTo>
                    <a:pt x="560" y="193"/>
                  </a:lnTo>
                  <a:lnTo>
                    <a:pt x="561" y="193"/>
                  </a:lnTo>
                  <a:lnTo>
                    <a:pt x="561" y="192"/>
                  </a:lnTo>
                  <a:lnTo>
                    <a:pt x="561" y="191"/>
                  </a:lnTo>
                  <a:lnTo>
                    <a:pt x="560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3" y="186"/>
                  </a:lnTo>
                  <a:lnTo>
                    <a:pt x="565" y="188"/>
                  </a:lnTo>
                  <a:lnTo>
                    <a:pt x="565" y="189"/>
                  </a:lnTo>
                  <a:lnTo>
                    <a:pt x="565" y="190"/>
                  </a:lnTo>
                  <a:lnTo>
                    <a:pt x="565" y="191"/>
                  </a:lnTo>
                  <a:lnTo>
                    <a:pt x="566" y="192"/>
                  </a:lnTo>
                  <a:lnTo>
                    <a:pt x="568" y="193"/>
                  </a:lnTo>
                  <a:lnTo>
                    <a:pt x="568" y="194"/>
                  </a:lnTo>
                  <a:lnTo>
                    <a:pt x="568" y="197"/>
                  </a:lnTo>
                  <a:lnTo>
                    <a:pt x="569" y="198"/>
                  </a:lnTo>
                  <a:lnTo>
                    <a:pt x="570" y="200"/>
                  </a:lnTo>
                  <a:lnTo>
                    <a:pt x="571" y="203"/>
                  </a:lnTo>
                  <a:lnTo>
                    <a:pt x="571" y="207"/>
                  </a:lnTo>
                  <a:lnTo>
                    <a:pt x="571" y="209"/>
                  </a:lnTo>
                  <a:lnTo>
                    <a:pt x="571" y="210"/>
                  </a:lnTo>
                  <a:lnTo>
                    <a:pt x="571" y="211"/>
                  </a:lnTo>
                  <a:lnTo>
                    <a:pt x="571" y="214"/>
                  </a:lnTo>
                  <a:lnTo>
                    <a:pt x="571" y="215"/>
                  </a:lnTo>
                  <a:lnTo>
                    <a:pt x="572" y="215"/>
                  </a:lnTo>
                  <a:lnTo>
                    <a:pt x="574" y="214"/>
                  </a:lnTo>
                  <a:lnTo>
                    <a:pt x="574" y="215"/>
                  </a:lnTo>
                  <a:lnTo>
                    <a:pt x="575" y="217"/>
                  </a:lnTo>
                  <a:lnTo>
                    <a:pt x="576" y="217"/>
                  </a:lnTo>
                  <a:lnTo>
                    <a:pt x="576" y="214"/>
                  </a:lnTo>
                  <a:lnTo>
                    <a:pt x="578" y="207"/>
                  </a:lnTo>
                  <a:lnTo>
                    <a:pt x="577" y="206"/>
                  </a:lnTo>
                  <a:lnTo>
                    <a:pt x="576" y="202"/>
                  </a:lnTo>
                  <a:lnTo>
                    <a:pt x="576" y="201"/>
                  </a:lnTo>
                  <a:lnTo>
                    <a:pt x="575" y="199"/>
                  </a:lnTo>
                  <a:lnTo>
                    <a:pt x="574" y="198"/>
                  </a:lnTo>
                  <a:lnTo>
                    <a:pt x="575" y="198"/>
                  </a:lnTo>
                  <a:lnTo>
                    <a:pt x="575" y="197"/>
                  </a:lnTo>
                  <a:lnTo>
                    <a:pt x="575" y="195"/>
                  </a:lnTo>
                  <a:lnTo>
                    <a:pt x="575" y="194"/>
                  </a:lnTo>
                  <a:lnTo>
                    <a:pt x="575" y="192"/>
                  </a:lnTo>
                  <a:lnTo>
                    <a:pt x="574" y="191"/>
                  </a:lnTo>
                  <a:lnTo>
                    <a:pt x="572" y="189"/>
                  </a:lnTo>
                  <a:lnTo>
                    <a:pt x="572" y="188"/>
                  </a:lnTo>
                  <a:lnTo>
                    <a:pt x="572" y="186"/>
                  </a:lnTo>
                  <a:lnTo>
                    <a:pt x="572" y="185"/>
                  </a:lnTo>
                  <a:lnTo>
                    <a:pt x="571" y="181"/>
                  </a:lnTo>
                  <a:lnTo>
                    <a:pt x="571" y="180"/>
                  </a:lnTo>
                  <a:lnTo>
                    <a:pt x="571" y="178"/>
                  </a:lnTo>
                  <a:lnTo>
                    <a:pt x="572" y="175"/>
                  </a:lnTo>
                  <a:lnTo>
                    <a:pt x="576" y="170"/>
                  </a:lnTo>
                  <a:lnTo>
                    <a:pt x="580" y="170"/>
                  </a:lnTo>
                  <a:lnTo>
                    <a:pt x="580" y="169"/>
                  </a:lnTo>
                  <a:lnTo>
                    <a:pt x="579" y="169"/>
                  </a:lnTo>
                  <a:lnTo>
                    <a:pt x="578" y="167"/>
                  </a:lnTo>
                  <a:lnTo>
                    <a:pt x="577" y="167"/>
                  </a:lnTo>
                  <a:lnTo>
                    <a:pt x="578" y="165"/>
                  </a:lnTo>
                  <a:lnTo>
                    <a:pt x="580" y="163"/>
                  </a:lnTo>
                  <a:lnTo>
                    <a:pt x="582" y="161"/>
                  </a:lnTo>
                  <a:lnTo>
                    <a:pt x="580" y="161"/>
                  </a:lnTo>
                  <a:lnTo>
                    <a:pt x="579" y="160"/>
                  </a:lnTo>
                  <a:lnTo>
                    <a:pt x="580" y="159"/>
                  </a:lnTo>
                  <a:lnTo>
                    <a:pt x="584" y="152"/>
                  </a:lnTo>
                  <a:lnTo>
                    <a:pt x="586" y="145"/>
                  </a:lnTo>
                  <a:lnTo>
                    <a:pt x="586" y="143"/>
                  </a:lnTo>
                  <a:lnTo>
                    <a:pt x="587" y="142"/>
                  </a:lnTo>
                  <a:lnTo>
                    <a:pt x="595" y="148"/>
                  </a:lnTo>
                  <a:lnTo>
                    <a:pt x="596" y="151"/>
                  </a:lnTo>
                  <a:lnTo>
                    <a:pt x="601" y="163"/>
                  </a:lnTo>
                  <a:lnTo>
                    <a:pt x="602" y="165"/>
                  </a:lnTo>
                  <a:lnTo>
                    <a:pt x="603" y="166"/>
                  </a:lnTo>
                  <a:lnTo>
                    <a:pt x="604" y="168"/>
                  </a:lnTo>
                  <a:lnTo>
                    <a:pt x="605" y="169"/>
                  </a:lnTo>
                  <a:lnTo>
                    <a:pt x="605" y="170"/>
                  </a:lnTo>
                  <a:lnTo>
                    <a:pt x="605" y="172"/>
                  </a:lnTo>
                  <a:lnTo>
                    <a:pt x="605" y="173"/>
                  </a:lnTo>
                  <a:lnTo>
                    <a:pt x="605" y="174"/>
                  </a:lnTo>
                  <a:lnTo>
                    <a:pt x="605" y="176"/>
                  </a:lnTo>
                  <a:lnTo>
                    <a:pt x="605" y="177"/>
                  </a:lnTo>
                  <a:lnTo>
                    <a:pt x="606" y="177"/>
                  </a:lnTo>
                  <a:lnTo>
                    <a:pt x="606" y="178"/>
                  </a:lnTo>
                  <a:lnTo>
                    <a:pt x="605" y="181"/>
                  </a:lnTo>
                  <a:lnTo>
                    <a:pt x="606" y="182"/>
                  </a:lnTo>
                  <a:lnTo>
                    <a:pt x="606" y="184"/>
                  </a:lnTo>
                  <a:lnTo>
                    <a:pt x="608" y="185"/>
                  </a:lnTo>
                  <a:lnTo>
                    <a:pt x="608" y="188"/>
                  </a:lnTo>
                  <a:lnTo>
                    <a:pt x="608" y="189"/>
                  </a:lnTo>
                  <a:lnTo>
                    <a:pt x="609" y="192"/>
                  </a:lnTo>
                  <a:lnTo>
                    <a:pt x="609" y="193"/>
                  </a:lnTo>
                  <a:lnTo>
                    <a:pt x="609" y="197"/>
                  </a:lnTo>
                  <a:lnTo>
                    <a:pt x="610" y="198"/>
                  </a:lnTo>
                  <a:lnTo>
                    <a:pt x="610" y="201"/>
                  </a:lnTo>
                  <a:lnTo>
                    <a:pt x="610" y="202"/>
                  </a:lnTo>
                  <a:lnTo>
                    <a:pt x="610" y="205"/>
                  </a:lnTo>
                  <a:lnTo>
                    <a:pt x="611" y="206"/>
                  </a:lnTo>
                  <a:lnTo>
                    <a:pt x="611" y="208"/>
                  </a:lnTo>
                  <a:lnTo>
                    <a:pt x="612" y="210"/>
                  </a:lnTo>
                  <a:lnTo>
                    <a:pt x="613" y="211"/>
                  </a:lnTo>
                  <a:lnTo>
                    <a:pt x="614" y="212"/>
                  </a:lnTo>
                  <a:lnTo>
                    <a:pt x="614" y="216"/>
                  </a:lnTo>
                  <a:lnTo>
                    <a:pt x="615" y="217"/>
                  </a:lnTo>
                  <a:lnTo>
                    <a:pt x="617" y="219"/>
                  </a:lnTo>
                  <a:lnTo>
                    <a:pt x="618" y="220"/>
                  </a:lnTo>
                  <a:lnTo>
                    <a:pt x="618" y="223"/>
                  </a:lnTo>
                  <a:lnTo>
                    <a:pt x="617" y="226"/>
                  </a:lnTo>
                  <a:lnTo>
                    <a:pt x="615" y="230"/>
                  </a:lnTo>
                  <a:lnTo>
                    <a:pt x="614" y="232"/>
                  </a:lnTo>
                  <a:lnTo>
                    <a:pt x="614" y="235"/>
                  </a:lnTo>
                  <a:lnTo>
                    <a:pt x="615" y="237"/>
                  </a:lnTo>
                  <a:lnTo>
                    <a:pt x="617" y="237"/>
                  </a:lnTo>
                  <a:lnTo>
                    <a:pt x="619" y="231"/>
                  </a:lnTo>
                  <a:lnTo>
                    <a:pt x="620" y="231"/>
                  </a:lnTo>
                  <a:lnTo>
                    <a:pt x="622" y="235"/>
                  </a:lnTo>
                  <a:lnTo>
                    <a:pt x="623" y="239"/>
                  </a:lnTo>
                  <a:lnTo>
                    <a:pt x="625" y="240"/>
                  </a:lnTo>
                  <a:lnTo>
                    <a:pt x="626" y="242"/>
                  </a:lnTo>
                  <a:lnTo>
                    <a:pt x="627" y="243"/>
                  </a:lnTo>
                  <a:lnTo>
                    <a:pt x="627" y="244"/>
                  </a:lnTo>
                  <a:lnTo>
                    <a:pt x="627" y="248"/>
                  </a:lnTo>
                  <a:lnTo>
                    <a:pt x="627" y="249"/>
                  </a:lnTo>
                  <a:lnTo>
                    <a:pt x="627" y="251"/>
                  </a:lnTo>
                  <a:lnTo>
                    <a:pt x="627" y="252"/>
                  </a:lnTo>
                  <a:lnTo>
                    <a:pt x="627" y="253"/>
                  </a:lnTo>
                  <a:lnTo>
                    <a:pt x="628" y="255"/>
                  </a:lnTo>
                  <a:lnTo>
                    <a:pt x="629" y="256"/>
                  </a:lnTo>
                  <a:lnTo>
                    <a:pt x="629" y="257"/>
                  </a:lnTo>
                  <a:lnTo>
                    <a:pt x="629" y="258"/>
                  </a:lnTo>
                  <a:lnTo>
                    <a:pt x="630" y="258"/>
                  </a:lnTo>
                  <a:lnTo>
                    <a:pt x="630" y="259"/>
                  </a:lnTo>
                  <a:lnTo>
                    <a:pt x="631" y="260"/>
                  </a:lnTo>
                  <a:lnTo>
                    <a:pt x="631" y="261"/>
                  </a:lnTo>
                  <a:lnTo>
                    <a:pt x="631" y="262"/>
                  </a:lnTo>
                  <a:lnTo>
                    <a:pt x="632" y="262"/>
                  </a:lnTo>
                  <a:lnTo>
                    <a:pt x="634" y="264"/>
                  </a:lnTo>
                  <a:lnTo>
                    <a:pt x="635" y="262"/>
                  </a:lnTo>
                  <a:lnTo>
                    <a:pt x="636" y="261"/>
                  </a:lnTo>
                  <a:lnTo>
                    <a:pt x="635" y="258"/>
                  </a:lnTo>
                  <a:lnTo>
                    <a:pt x="635" y="257"/>
                  </a:lnTo>
                  <a:lnTo>
                    <a:pt x="634" y="256"/>
                  </a:lnTo>
                  <a:lnTo>
                    <a:pt x="632" y="255"/>
                  </a:lnTo>
                  <a:lnTo>
                    <a:pt x="632" y="249"/>
                  </a:lnTo>
                  <a:lnTo>
                    <a:pt x="632" y="248"/>
                  </a:lnTo>
                  <a:lnTo>
                    <a:pt x="631" y="248"/>
                  </a:lnTo>
                  <a:lnTo>
                    <a:pt x="631" y="247"/>
                  </a:lnTo>
                  <a:lnTo>
                    <a:pt x="630" y="240"/>
                  </a:lnTo>
                  <a:lnTo>
                    <a:pt x="630" y="239"/>
                  </a:lnTo>
                  <a:lnTo>
                    <a:pt x="629" y="235"/>
                  </a:lnTo>
                  <a:lnTo>
                    <a:pt x="628" y="234"/>
                  </a:lnTo>
                  <a:lnTo>
                    <a:pt x="628" y="232"/>
                  </a:lnTo>
                  <a:lnTo>
                    <a:pt x="628" y="228"/>
                  </a:lnTo>
                  <a:lnTo>
                    <a:pt x="627" y="227"/>
                  </a:lnTo>
                  <a:lnTo>
                    <a:pt x="627" y="226"/>
                  </a:lnTo>
                  <a:lnTo>
                    <a:pt x="627" y="224"/>
                  </a:lnTo>
                  <a:lnTo>
                    <a:pt x="627" y="222"/>
                  </a:lnTo>
                  <a:lnTo>
                    <a:pt x="627" y="220"/>
                  </a:lnTo>
                  <a:lnTo>
                    <a:pt x="627" y="219"/>
                  </a:lnTo>
                  <a:lnTo>
                    <a:pt x="623" y="212"/>
                  </a:lnTo>
                  <a:lnTo>
                    <a:pt x="622" y="211"/>
                  </a:lnTo>
                  <a:lnTo>
                    <a:pt x="622" y="207"/>
                  </a:lnTo>
                  <a:lnTo>
                    <a:pt x="622" y="202"/>
                  </a:lnTo>
                  <a:lnTo>
                    <a:pt x="621" y="198"/>
                  </a:lnTo>
                  <a:lnTo>
                    <a:pt x="621" y="191"/>
                  </a:lnTo>
                  <a:lnTo>
                    <a:pt x="621" y="189"/>
                  </a:lnTo>
                  <a:lnTo>
                    <a:pt x="620" y="184"/>
                  </a:lnTo>
                  <a:lnTo>
                    <a:pt x="620" y="183"/>
                  </a:lnTo>
                  <a:lnTo>
                    <a:pt x="620" y="182"/>
                  </a:lnTo>
                  <a:lnTo>
                    <a:pt x="620" y="180"/>
                  </a:lnTo>
                  <a:lnTo>
                    <a:pt x="620" y="178"/>
                  </a:lnTo>
                  <a:lnTo>
                    <a:pt x="621" y="177"/>
                  </a:lnTo>
                  <a:lnTo>
                    <a:pt x="621" y="176"/>
                  </a:lnTo>
                  <a:lnTo>
                    <a:pt x="620" y="176"/>
                  </a:lnTo>
                  <a:lnTo>
                    <a:pt x="619" y="174"/>
                  </a:lnTo>
                  <a:lnTo>
                    <a:pt x="619" y="173"/>
                  </a:lnTo>
                  <a:lnTo>
                    <a:pt x="619" y="172"/>
                  </a:lnTo>
                  <a:lnTo>
                    <a:pt x="619" y="169"/>
                  </a:lnTo>
                  <a:lnTo>
                    <a:pt x="618" y="168"/>
                  </a:lnTo>
                  <a:lnTo>
                    <a:pt x="617" y="164"/>
                  </a:lnTo>
                  <a:lnTo>
                    <a:pt x="617" y="163"/>
                  </a:lnTo>
                  <a:lnTo>
                    <a:pt x="617" y="161"/>
                  </a:lnTo>
                  <a:lnTo>
                    <a:pt x="617" y="160"/>
                  </a:lnTo>
                  <a:lnTo>
                    <a:pt x="615" y="158"/>
                  </a:lnTo>
                  <a:lnTo>
                    <a:pt x="615" y="157"/>
                  </a:lnTo>
                  <a:lnTo>
                    <a:pt x="615" y="156"/>
                  </a:lnTo>
                  <a:lnTo>
                    <a:pt x="615" y="155"/>
                  </a:lnTo>
                  <a:lnTo>
                    <a:pt x="615" y="153"/>
                  </a:lnTo>
                  <a:lnTo>
                    <a:pt x="615" y="151"/>
                  </a:lnTo>
                  <a:lnTo>
                    <a:pt x="615" y="150"/>
                  </a:lnTo>
                  <a:lnTo>
                    <a:pt x="614" y="149"/>
                  </a:lnTo>
                  <a:lnTo>
                    <a:pt x="614" y="148"/>
                  </a:lnTo>
                  <a:lnTo>
                    <a:pt x="615" y="145"/>
                  </a:lnTo>
                  <a:lnTo>
                    <a:pt x="614" y="143"/>
                  </a:lnTo>
                  <a:lnTo>
                    <a:pt x="614" y="142"/>
                  </a:lnTo>
                  <a:lnTo>
                    <a:pt x="614" y="140"/>
                  </a:lnTo>
                  <a:lnTo>
                    <a:pt x="614" y="136"/>
                  </a:lnTo>
                  <a:lnTo>
                    <a:pt x="615" y="134"/>
                  </a:lnTo>
                  <a:lnTo>
                    <a:pt x="617" y="133"/>
                  </a:lnTo>
                  <a:lnTo>
                    <a:pt x="626" y="135"/>
                  </a:lnTo>
                  <a:lnTo>
                    <a:pt x="627" y="134"/>
                  </a:lnTo>
                  <a:lnTo>
                    <a:pt x="626" y="131"/>
                  </a:lnTo>
                  <a:lnTo>
                    <a:pt x="623" y="128"/>
                  </a:lnTo>
                  <a:lnTo>
                    <a:pt x="622" y="125"/>
                  </a:lnTo>
                  <a:lnTo>
                    <a:pt x="622" y="124"/>
                  </a:lnTo>
                  <a:lnTo>
                    <a:pt x="622" y="123"/>
                  </a:lnTo>
                  <a:lnTo>
                    <a:pt x="622" y="122"/>
                  </a:lnTo>
                  <a:lnTo>
                    <a:pt x="622" y="121"/>
                  </a:lnTo>
                  <a:lnTo>
                    <a:pt x="623" y="118"/>
                  </a:lnTo>
                  <a:lnTo>
                    <a:pt x="625" y="116"/>
                  </a:lnTo>
                  <a:lnTo>
                    <a:pt x="625" y="115"/>
                  </a:lnTo>
                  <a:lnTo>
                    <a:pt x="623" y="115"/>
                  </a:lnTo>
                  <a:lnTo>
                    <a:pt x="623" y="114"/>
                  </a:lnTo>
                  <a:lnTo>
                    <a:pt x="625" y="113"/>
                  </a:lnTo>
                  <a:lnTo>
                    <a:pt x="626" y="111"/>
                  </a:lnTo>
                  <a:lnTo>
                    <a:pt x="627" y="110"/>
                  </a:lnTo>
                  <a:lnTo>
                    <a:pt x="629" y="107"/>
                  </a:lnTo>
                  <a:lnTo>
                    <a:pt x="630" y="106"/>
                  </a:lnTo>
                  <a:lnTo>
                    <a:pt x="631" y="106"/>
                  </a:lnTo>
                  <a:lnTo>
                    <a:pt x="632" y="107"/>
                  </a:lnTo>
                  <a:lnTo>
                    <a:pt x="637" y="108"/>
                  </a:lnTo>
                  <a:lnTo>
                    <a:pt x="637" y="109"/>
                  </a:lnTo>
                  <a:lnTo>
                    <a:pt x="637" y="110"/>
                  </a:lnTo>
                  <a:lnTo>
                    <a:pt x="637" y="113"/>
                  </a:lnTo>
                  <a:lnTo>
                    <a:pt x="637" y="114"/>
                  </a:lnTo>
                  <a:lnTo>
                    <a:pt x="638" y="116"/>
                  </a:lnTo>
                  <a:lnTo>
                    <a:pt x="638" y="117"/>
                  </a:lnTo>
                  <a:lnTo>
                    <a:pt x="639" y="121"/>
                  </a:lnTo>
                  <a:lnTo>
                    <a:pt x="640" y="121"/>
                  </a:lnTo>
                  <a:lnTo>
                    <a:pt x="641" y="122"/>
                  </a:lnTo>
                  <a:lnTo>
                    <a:pt x="641" y="123"/>
                  </a:lnTo>
                  <a:lnTo>
                    <a:pt x="641" y="124"/>
                  </a:lnTo>
                  <a:lnTo>
                    <a:pt x="640" y="125"/>
                  </a:lnTo>
                  <a:lnTo>
                    <a:pt x="640" y="126"/>
                  </a:lnTo>
                  <a:lnTo>
                    <a:pt x="640" y="128"/>
                  </a:lnTo>
                  <a:lnTo>
                    <a:pt x="644" y="133"/>
                  </a:lnTo>
                  <a:lnTo>
                    <a:pt x="645" y="134"/>
                  </a:lnTo>
                  <a:lnTo>
                    <a:pt x="645" y="133"/>
                  </a:lnTo>
                  <a:lnTo>
                    <a:pt x="646" y="131"/>
                  </a:lnTo>
                  <a:lnTo>
                    <a:pt x="645" y="128"/>
                  </a:lnTo>
                  <a:lnTo>
                    <a:pt x="645" y="127"/>
                  </a:lnTo>
                  <a:lnTo>
                    <a:pt x="645" y="125"/>
                  </a:lnTo>
                  <a:lnTo>
                    <a:pt x="645" y="124"/>
                  </a:lnTo>
                  <a:lnTo>
                    <a:pt x="647" y="121"/>
                  </a:lnTo>
                  <a:lnTo>
                    <a:pt x="655" y="123"/>
                  </a:lnTo>
                  <a:lnTo>
                    <a:pt x="658" y="127"/>
                  </a:lnTo>
                  <a:lnTo>
                    <a:pt x="662" y="130"/>
                  </a:lnTo>
                  <a:lnTo>
                    <a:pt x="663" y="132"/>
                  </a:lnTo>
                  <a:lnTo>
                    <a:pt x="664" y="134"/>
                  </a:lnTo>
                  <a:lnTo>
                    <a:pt x="665" y="135"/>
                  </a:lnTo>
                  <a:lnTo>
                    <a:pt x="671" y="144"/>
                  </a:lnTo>
                  <a:lnTo>
                    <a:pt x="671" y="148"/>
                  </a:lnTo>
                  <a:lnTo>
                    <a:pt x="673" y="149"/>
                  </a:lnTo>
                  <a:lnTo>
                    <a:pt x="673" y="150"/>
                  </a:lnTo>
                  <a:lnTo>
                    <a:pt x="675" y="153"/>
                  </a:lnTo>
                  <a:lnTo>
                    <a:pt x="674" y="158"/>
                  </a:lnTo>
                  <a:lnTo>
                    <a:pt x="673" y="160"/>
                  </a:lnTo>
                  <a:lnTo>
                    <a:pt x="671" y="163"/>
                  </a:lnTo>
                  <a:lnTo>
                    <a:pt x="670" y="164"/>
                  </a:lnTo>
                  <a:lnTo>
                    <a:pt x="669" y="165"/>
                  </a:lnTo>
                  <a:lnTo>
                    <a:pt x="669" y="168"/>
                  </a:lnTo>
                  <a:lnTo>
                    <a:pt x="666" y="172"/>
                  </a:lnTo>
                  <a:lnTo>
                    <a:pt x="667" y="172"/>
                  </a:lnTo>
                  <a:lnTo>
                    <a:pt x="666" y="176"/>
                  </a:lnTo>
                  <a:lnTo>
                    <a:pt x="665" y="177"/>
                  </a:lnTo>
                  <a:lnTo>
                    <a:pt x="664" y="177"/>
                  </a:lnTo>
                  <a:lnTo>
                    <a:pt x="663" y="178"/>
                  </a:lnTo>
                  <a:lnTo>
                    <a:pt x="665" y="180"/>
                  </a:lnTo>
                  <a:lnTo>
                    <a:pt x="666" y="178"/>
                  </a:lnTo>
                  <a:lnTo>
                    <a:pt x="667" y="180"/>
                  </a:lnTo>
                  <a:lnTo>
                    <a:pt x="667" y="184"/>
                  </a:lnTo>
                  <a:lnTo>
                    <a:pt x="667" y="186"/>
                  </a:lnTo>
                  <a:lnTo>
                    <a:pt x="667" y="189"/>
                  </a:lnTo>
                  <a:lnTo>
                    <a:pt x="666" y="190"/>
                  </a:lnTo>
                  <a:lnTo>
                    <a:pt x="666" y="191"/>
                  </a:lnTo>
                  <a:lnTo>
                    <a:pt x="666" y="192"/>
                  </a:lnTo>
                  <a:lnTo>
                    <a:pt x="667" y="193"/>
                  </a:lnTo>
                  <a:lnTo>
                    <a:pt x="667" y="194"/>
                  </a:lnTo>
                  <a:lnTo>
                    <a:pt x="667" y="195"/>
                  </a:lnTo>
                  <a:lnTo>
                    <a:pt x="666" y="198"/>
                  </a:lnTo>
                  <a:lnTo>
                    <a:pt x="664" y="200"/>
                  </a:lnTo>
                  <a:lnTo>
                    <a:pt x="664" y="203"/>
                  </a:lnTo>
                  <a:lnTo>
                    <a:pt x="665" y="203"/>
                  </a:lnTo>
                  <a:lnTo>
                    <a:pt x="667" y="200"/>
                  </a:lnTo>
                  <a:lnTo>
                    <a:pt x="669" y="200"/>
                  </a:lnTo>
                  <a:lnTo>
                    <a:pt x="670" y="199"/>
                  </a:lnTo>
                  <a:lnTo>
                    <a:pt x="671" y="195"/>
                  </a:lnTo>
                  <a:lnTo>
                    <a:pt x="672" y="193"/>
                  </a:lnTo>
                  <a:lnTo>
                    <a:pt x="673" y="191"/>
                  </a:lnTo>
                  <a:lnTo>
                    <a:pt x="673" y="188"/>
                  </a:lnTo>
                  <a:lnTo>
                    <a:pt x="673" y="186"/>
                  </a:lnTo>
                  <a:lnTo>
                    <a:pt x="673" y="184"/>
                  </a:lnTo>
                  <a:lnTo>
                    <a:pt x="674" y="182"/>
                  </a:lnTo>
                  <a:lnTo>
                    <a:pt x="674" y="178"/>
                  </a:lnTo>
                  <a:lnTo>
                    <a:pt x="674" y="176"/>
                  </a:lnTo>
                  <a:lnTo>
                    <a:pt x="675" y="173"/>
                  </a:lnTo>
                  <a:lnTo>
                    <a:pt x="677" y="172"/>
                  </a:lnTo>
                  <a:lnTo>
                    <a:pt x="678" y="169"/>
                  </a:lnTo>
                  <a:lnTo>
                    <a:pt x="679" y="168"/>
                  </a:lnTo>
                  <a:lnTo>
                    <a:pt x="681" y="167"/>
                  </a:lnTo>
                  <a:lnTo>
                    <a:pt x="683" y="170"/>
                  </a:lnTo>
                  <a:lnTo>
                    <a:pt x="684" y="172"/>
                  </a:lnTo>
                  <a:lnTo>
                    <a:pt x="687" y="174"/>
                  </a:lnTo>
                  <a:lnTo>
                    <a:pt x="691" y="180"/>
                  </a:lnTo>
                  <a:lnTo>
                    <a:pt x="691" y="182"/>
                  </a:lnTo>
                  <a:lnTo>
                    <a:pt x="691" y="184"/>
                  </a:lnTo>
                  <a:lnTo>
                    <a:pt x="692" y="188"/>
                  </a:lnTo>
                  <a:lnTo>
                    <a:pt x="692" y="189"/>
                  </a:lnTo>
                  <a:lnTo>
                    <a:pt x="692" y="190"/>
                  </a:lnTo>
                  <a:lnTo>
                    <a:pt x="694" y="191"/>
                  </a:lnTo>
                  <a:lnTo>
                    <a:pt x="695" y="192"/>
                  </a:lnTo>
                  <a:lnTo>
                    <a:pt x="695" y="193"/>
                  </a:lnTo>
                  <a:lnTo>
                    <a:pt x="695" y="194"/>
                  </a:lnTo>
                  <a:lnTo>
                    <a:pt x="694" y="195"/>
                  </a:lnTo>
                  <a:lnTo>
                    <a:pt x="695" y="198"/>
                  </a:lnTo>
                  <a:lnTo>
                    <a:pt x="695" y="199"/>
                  </a:lnTo>
                  <a:lnTo>
                    <a:pt x="696" y="200"/>
                  </a:lnTo>
                  <a:lnTo>
                    <a:pt x="695" y="200"/>
                  </a:lnTo>
                  <a:lnTo>
                    <a:pt x="695" y="201"/>
                  </a:lnTo>
                  <a:lnTo>
                    <a:pt x="694" y="202"/>
                  </a:lnTo>
                  <a:lnTo>
                    <a:pt x="694" y="205"/>
                  </a:lnTo>
                  <a:lnTo>
                    <a:pt x="694" y="207"/>
                  </a:lnTo>
                  <a:lnTo>
                    <a:pt x="694" y="208"/>
                  </a:lnTo>
                  <a:lnTo>
                    <a:pt x="695" y="210"/>
                  </a:lnTo>
                  <a:lnTo>
                    <a:pt x="692" y="215"/>
                  </a:lnTo>
                  <a:lnTo>
                    <a:pt x="688" y="216"/>
                  </a:lnTo>
                  <a:lnTo>
                    <a:pt x="688" y="217"/>
                  </a:lnTo>
                  <a:lnTo>
                    <a:pt x="689" y="219"/>
                  </a:lnTo>
                  <a:lnTo>
                    <a:pt x="694" y="218"/>
                  </a:lnTo>
                  <a:lnTo>
                    <a:pt x="696" y="222"/>
                  </a:lnTo>
                  <a:lnTo>
                    <a:pt x="697" y="223"/>
                  </a:lnTo>
                  <a:lnTo>
                    <a:pt x="696" y="225"/>
                  </a:lnTo>
                  <a:lnTo>
                    <a:pt x="696" y="228"/>
                  </a:lnTo>
                  <a:lnTo>
                    <a:pt x="696" y="230"/>
                  </a:lnTo>
                  <a:lnTo>
                    <a:pt x="696" y="232"/>
                  </a:lnTo>
                  <a:lnTo>
                    <a:pt x="699" y="232"/>
                  </a:lnTo>
                  <a:lnTo>
                    <a:pt x="700" y="232"/>
                  </a:lnTo>
                  <a:lnTo>
                    <a:pt x="703" y="232"/>
                  </a:lnTo>
                  <a:lnTo>
                    <a:pt x="704" y="232"/>
                  </a:lnTo>
                  <a:lnTo>
                    <a:pt x="704" y="231"/>
                  </a:lnTo>
                  <a:lnTo>
                    <a:pt x="704" y="230"/>
                  </a:lnTo>
                  <a:lnTo>
                    <a:pt x="705" y="227"/>
                  </a:lnTo>
                  <a:lnTo>
                    <a:pt x="706" y="227"/>
                  </a:lnTo>
                  <a:lnTo>
                    <a:pt x="708" y="227"/>
                  </a:lnTo>
                  <a:lnTo>
                    <a:pt x="708" y="228"/>
                  </a:lnTo>
                  <a:lnTo>
                    <a:pt x="713" y="232"/>
                  </a:lnTo>
                  <a:lnTo>
                    <a:pt x="714" y="232"/>
                  </a:lnTo>
                  <a:lnTo>
                    <a:pt x="717" y="231"/>
                  </a:lnTo>
                  <a:lnTo>
                    <a:pt x="718" y="232"/>
                  </a:lnTo>
                  <a:lnTo>
                    <a:pt x="718" y="233"/>
                  </a:lnTo>
                  <a:lnTo>
                    <a:pt x="718" y="234"/>
                  </a:lnTo>
                  <a:lnTo>
                    <a:pt x="717" y="234"/>
                  </a:lnTo>
                  <a:lnTo>
                    <a:pt x="717" y="235"/>
                  </a:lnTo>
                  <a:lnTo>
                    <a:pt x="717" y="236"/>
                  </a:lnTo>
                  <a:lnTo>
                    <a:pt x="718" y="239"/>
                  </a:lnTo>
                  <a:lnTo>
                    <a:pt x="718" y="240"/>
                  </a:lnTo>
                  <a:lnTo>
                    <a:pt x="718" y="241"/>
                  </a:lnTo>
                  <a:lnTo>
                    <a:pt x="721" y="243"/>
                  </a:lnTo>
                  <a:lnTo>
                    <a:pt x="721" y="244"/>
                  </a:lnTo>
                  <a:lnTo>
                    <a:pt x="721" y="247"/>
                  </a:lnTo>
                  <a:lnTo>
                    <a:pt x="721" y="249"/>
                  </a:lnTo>
                  <a:lnTo>
                    <a:pt x="721" y="250"/>
                  </a:lnTo>
                  <a:lnTo>
                    <a:pt x="722" y="250"/>
                  </a:lnTo>
                  <a:lnTo>
                    <a:pt x="723" y="250"/>
                  </a:lnTo>
                  <a:lnTo>
                    <a:pt x="723" y="249"/>
                  </a:lnTo>
                  <a:lnTo>
                    <a:pt x="724" y="251"/>
                  </a:lnTo>
                  <a:lnTo>
                    <a:pt x="727" y="252"/>
                  </a:lnTo>
                  <a:lnTo>
                    <a:pt x="733" y="259"/>
                  </a:lnTo>
                  <a:lnTo>
                    <a:pt x="746" y="265"/>
                  </a:lnTo>
                  <a:lnTo>
                    <a:pt x="757" y="269"/>
                  </a:lnTo>
                  <a:lnTo>
                    <a:pt x="758" y="270"/>
                  </a:lnTo>
                  <a:lnTo>
                    <a:pt x="759" y="272"/>
                  </a:lnTo>
                  <a:lnTo>
                    <a:pt x="760" y="272"/>
                  </a:lnTo>
                  <a:lnTo>
                    <a:pt x="760" y="274"/>
                  </a:lnTo>
                  <a:lnTo>
                    <a:pt x="760" y="275"/>
                  </a:lnTo>
                  <a:lnTo>
                    <a:pt x="760" y="276"/>
                  </a:lnTo>
                  <a:lnTo>
                    <a:pt x="760" y="277"/>
                  </a:lnTo>
                  <a:lnTo>
                    <a:pt x="760" y="278"/>
                  </a:lnTo>
                  <a:lnTo>
                    <a:pt x="760" y="280"/>
                  </a:lnTo>
                  <a:lnTo>
                    <a:pt x="760" y="281"/>
                  </a:lnTo>
                  <a:lnTo>
                    <a:pt x="761" y="281"/>
                  </a:lnTo>
                  <a:lnTo>
                    <a:pt x="760" y="283"/>
                  </a:lnTo>
                  <a:lnTo>
                    <a:pt x="760" y="285"/>
                  </a:lnTo>
                  <a:lnTo>
                    <a:pt x="759" y="286"/>
                  </a:lnTo>
                  <a:lnTo>
                    <a:pt x="758" y="286"/>
                  </a:lnTo>
                  <a:lnTo>
                    <a:pt x="757" y="287"/>
                  </a:lnTo>
                  <a:lnTo>
                    <a:pt x="757" y="290"/>
                  </a:lnTo>
                  <a:lnTo>
                    <a:pt x="756" y="291"/>
                  </a:lnTo>
                  <a:lnTo>
                    <a:pt x="757" y="291"/>
                  </a:lnTo>
                  <a:lnTo>
                    <a:pt x="757" y="293"/>
                  </a:lnTo>
                  <a:lnTo>
                    <a:pt x="757" y="294"/>
                  </a:lnTo>
                  <a:lnTo>
                    <a:pt x="757" y="295"/>
                  </a:lnTo>
                  <a:lnTo>
                    <a:pt x="756" y="297"/>
                  </a:lnTo>
                  <a:lnTo>
                    <a:pt x="753" y="294"/>
                  </a:lnTo>
                  <a:lnTo>
                    <a:pt x="750" y="295"/>
                  </a:lnTo>
                  <a:lnTo>
                    <a:pt x="750" y="298"/>
                  </a:lnTo>
                  <a:lnTo>
                    <a:pt x="750" y="299"/>
                  </a:lnTo>
                  <a:lnTo>
                    <a:pt x="748" y="298"/>
                  </a:lnTo>
                  <a:lnTo>
                    <a:pt x="747" y="295"/>
                  </a:lnTo>
                  <a:lnTo>
                    <a:pt x="746" y="297"/>
                  </a:lnTo>
                  <a:lnTo>
                    <a:pt x="746" y="295"/>
                  </a:lnTo>
                  <a:lnTo>
                    <a:pt x="744" y="294"/>
                  </a:lnTo>
                  <a:lnTo>
                    <a:pt x="744" y="293"/>
                  </a:lnTo>
                  <a:lnTo>
                    <a:pt x="743" y="293"/>
                  </a:lnTo>
                  <a:lnTo>
                    <a:pt x="740" y="292"/>
                  </a:lnTo>
                  <a:lnTo>
                    <a:pt x="739" y="294"/>
                  </a:lnTo>
                  <a:lnTo>
                    <a:pt x="738" y="297"/>
                  </a:lnTo>
                  <a:lnTo>
                    <a:pt x="738" y="298"/>
                  </a:lnTo>
                  <a:lnTo>
                    <a:pt x="738" y="299"/>
                  </a:lnTo>
                  <a:lnTo>
                    <a:pt x="736" y="300"/>
                  </a:lnTo>
                  <a:lnTo>
                    <a:pt x="735" y="300"/>
                  </a:lnTo>
                  <a:lnTo>
                    <a:pt x="734" y="298"/>
                  </a:lnTo>
                  <a:lnTo>
                    <a:pt x="733" y="298"/>
                  </a:lnTo>
                  <a:lnTo>
                    <a:pt x="727" y="298"/>
                  </a:lnTo>
                  <a:lnTo>
                    <a:pt x="727" y="299"/>
                  </a:lnTo>
                  <a:close/>
                  <a:moveTo>
                    <a:pt x="1048" y="82"/>
                  </a:moveTo>
                  <a:lnTo>
                    <a:pt x="1052" y="80"/>
                  </a:lnTo>
                  <a:lnTo>
                    <a:pt x="1060" y="83"/>
                  </a:lnTo>
                  <a:lnTo>
                    <a:pt x="1060" y="86"/>
                  </a:lnTo>
                  <a:lnTo>
                    <a:pt x="1058" y="88"/>
                  </a:lnTo>
                  <a:lnTo>
                    <a:pt x="1052" y="89"/>
                  </a:lnTo>
                  <a:lnTo>
                    <a:pt x="1045" y="91"/>
                  </a:lnTo>
                  <a:lnTo>
                    <a:pt x="1041" y="97"/>
                  </a:lnTo>
                  <a:lnTo>
                    <a:pt x="1031" y="99"/>
                  </a:lnTo>
                  <a:lnTo>
                    <a:pt x="1020" y="102"/>
                  </a:lnTo>
                  <a:lnTo>
                    <a:pt x="1010" y="105"/>
                  </a:lnTo>
                  <a:lnTo>
                    <a:pt x="1007" y="101"/>
                  </a:lnTo>
                  <a:lnTo>
                    <a:pt x="1007" y="100"/>
                  </a:lnTo>
                  <a:lnTo>
                    <a:pt x="1007" y="99"/>
                  </a:lnTo>
                  <a:lnTo>
                    <a:pt x="1008" y="99"/>
                  </a:lnTo>
                  <a:lnTo>
                    <a:pt x="1019" y="94"/>
                  </a:lnTo>
                  <a:lnTo>
                    <a:pt x="1032" y="90"/>
                  </a:lnTo>
                  <a:lnTo>
                    <a:pt x="1043" y="85"/>
                  </a:lnTo>
                  <a:lnTo>
                    <a:pt x="1044" y="84"/>
                  </a:lnTo>
                  <a:lnTo>
                    <a:pt x="1045" y="83"/>
                  </a:lnTo>
                  <a:lnTo>
                    <a:pt x="1046" y="83"/>
                  </a:lnTo>
                  <a:lnTo>
                    <a:pt x="1048" y="82"/>
                  </a:lnTo>
                  <a:close/>
                  <a:moveTo>
                    <a:pt x="680" y="75"/>
                  </a:moveTo>
                  <a:lnTo>
                    <a:pt x="677" y="75"/>
                  </a:lnTo>
                  <a:lnTo>
                    <a:pt x="675" y="73"/>
                  </a:lnTo>
                  <a:lnTo>
                    <a:pt x="677" y="71"/>
                  </a:lnTo>
                  <a:lnTo>
                    <a:pt x="677" y="69"/>
                  </a:lnTo>
                  <a:lnTo>
                    <a:pt x="678" y="68"/>
                  </a:lnTo>
                  <a:lnTo>
                    <a:pt x="679" y="65"/>
                  </a:lnTo>
                  <a:lnTo>
                    <a:pt x="680" y="63"/>
                  </a:lnTo>
                  <a:lnTo>
                    <a:pt x="681" y="63"/>
                  </a:lnTo>
                  <a:lnTo>
                    <a:pt x="688" y="66"/>
                  </a:lnTo>
                  <a:lnTo>
                    <a:pt x="689" y="69"/>
                  </a:lnTo>
                  <a:lnTo>
                    <a:pt x="690" y="69"/>
                  </a:lnTo>
                  <a:lnTo>
                    <a:pt x="690" y="71"/>
                  </a:lnTo>
                  <a:lnTo>
                    <a:pt x="691" y="69"/>
                  </a:lnTo>
                  <a:lnTo>
                    <a:pt x="691" y="72"/>
                  </a:lnTo>
                  <a:lnTo>
                    <a:pt x="690" y="73"/>
                  </a:lnTo>
                  <a:lnTo>
                    <a:pt x="689" y="74"/>
                  </a:lnTo>
                  <a:lnTo>
                    <a:pt x="689" y="76"/>
                  </a:lnTo>
                  <a:lnTo>
                    <a:pt x="688" y="77"/>
                  </a:lnTo>
                  <a:lnTo>
                    <a:pt x="686" y="81"/>
                  </a:lnTo>
                  <a:lnTo>
                    <a:pt x="684" y="80"/>
                  </a:lnTo>
                  <a:lnTo>
                    <a:pt x="680" y="75"/>
                  </a:lnTo>
                  <a:close/>
                  <a:moveTo>
                    <a:pt x="826" y="50"/>
                  </a:moveTo>
                  <a:lnTo>
                    <a:pt x="826" y="48"/>
                  </a:lnTo>
                  <a:lnTo>
                    <a:pt x="827" y="48"/>
                  </a:lnTo>
                  <a:lnTo>
                    <a:pt x="828" y="49"/>
                  </a:lnTo>
                  <a:lnTo>
                    <a:pt x="828" y="50"/>
                  </a:lnTo>
                  <a:lnTo>
                    <a:pt x="829" y="52"/>
                  </a:lnTo>
                  <a:lnTo>
                    <a:pt x="830" y="56"/>
                  </a:lnTo>
                  <a:lnTo>
                    <a:pt x="831" y="58"/>
                  </a:lnTo>
                  <a:lnTo>
                    <a:pt x="826" y="59"/>
                  </a:lnTo>
                  <a:lnTo>
                    <a:pt x="825" y="56"/>
                  </a:lnTo>
                  <a:lnTo>
                    <a:pt x="826" y="53"/>
                  </a:lnTo>
                  <a:lnTo>
                    <a:pt x="826" y="52"/>
                  </a:lnTo>
                  <a:lnTo>
                    <a:pt x="826" y="50"/>
                  </a:lnTo>
                  <a:close/>
                  <a:moveTo>
                    <a:pt x="829" y="43"/>
                  </a:moveTo>
                  <a:lnTo>
                    <a:pt x="828" y="46"/>
                  </a:lnTo>
                  <a:lnTo>
                    <a:pt x="827" y="47"/>
                  </a:lnTo>
                  <a:lnTo>
                    <a:pt x="821" y="44"/>
                  </a:lnTo>
                  <a:lnTo>
                    <a:pt x="821" y="43"/>
                  </a:lnTo>
                  <a:lnTo>
                    <a:pt x="821" y="42"/>
                  </a:lnTo>
                  <a:lnTo>
                    <a:pt x="822" y="41"/>
                  </a:lnTo>
                  <a:lnTo>
                    <a:pt x="824" y="41"/>
                  </a:lnTo>
                  <a:lnTo>
                    <a:pt x="825" y="40"/>
                  </a:lnTo>
                  <a:lnTo>
                    <a:pt x="826" y="40"/>
                  </a:lnTo>
                  <a:lnTo>
                    <a:pt x="827" y="41"/>
                  </a:lnTo>
                  <a:lnTo>
                    <a:pt x="829" y="43"/>
                  </a:lnTo>
                  <a:close/>
                  <a:moveTo>
                    <a:pt x="900" y="105"/>
                  </a:moveTo>
                  <a:lnTo>
                    <a:pt x="900" y="106"/>
                  </a:lnTo>
                  <a:lnTo>
                    <a:pt x="899" y="108"/>
                  </a:lnTo>
                  <a:lnTo>
                    <a:pt x="899" y="109"/>
                  </a:lnTo>
                  <a:lnTo>
                    <a:pt x="899" y="110"/>
                  </a:lnTo>
                  <a:lnTo>
                    <a:pt x="900" y="111"/>
                  </a:lnTo>
                  <a:lnTo>
                    <a:pt x="899" y="114"/>
                  </a:lnTo>
                  <a:lnTo>
                    <a:pt x="899" y="117"/>
                  </a:lnTo>
                  <a:lnTo>
                    <a:pt x="898" y="119"/>
                  </a:lnTo>
                  <a:lnTo>
                    <a:pt x="899" y="122"/>
                  </a:lnTo>
                  <a:lnTo>
                    <a:pt x="902" y="126"/>
                  </a:lnTo>
                  <a:lnTo>
                    <a:pt x="902" y="128"/>
                  </a:lnTo>
                  <a:lnTo>
                    <a:pt x="902" y="133"/>
                  </a:lnTo>
                  <a:lnTo>
                    <a:pt x="899" y="136"/>
                  </a:lnTo>
                  <a:lnTo>
                    <a:pt x="894" y="138"/>
                  </a:lnTo>
                  <a:lnTo>
                    <a:pt x="893" y="140"/>
                  </a:lnTo>
                  <a:lnTo>
                    <a:pt x="890" y="144"/>
                  </a:lnTo>
                  <a:lnTo>
                    <a:pt x="890" y="145"/>
                  </a:lnTo>
                  <a:lnTo>
                    <a:pt x="887" y="145"/>
                  </a:lnTo>
                  <a:lnTo>
                    <a:pt x="887" y="147"/>
                  </a:lnTo>
                  <a:lnTo>
                    <a:pt x="887" y="148"/>
                  </a:lnTo>
                  <a:lnTo>
                    <a:pt x="886" y="149"/>
                  </a:lnTo>
                  <a:lnTo>
                    <a:pt x="886" y="150"/>
                  </a:lnTo>
                  <a:lnTo>
                    <a:pt x="885" y="150"/>
                  </a:lnTo>
                  <a:lnTo>
                    <a:pt x="885" y="153"/>
                  </a:lnTo>
                  <a:lnTo>
                    <a:pt x="884" y="155"/>
                  </a:lnTo>
                  <a:lnTo>
                    <a:pt x="879" y="158"/>
                  </a:lnTo>
                  <a:lnTo>
                    <a:pt x="877" y="163"/>
                  </a:lnTo>
                  <a:lnTo>
                    <a:pt x="867" y="168"/>
                  </a:lnTo>
                  <a:lnTo>
                    <a:pt x="867" y="170"/>
                  </a:lnTo>
                  <a:lnTo>
                    <a:pt x="867" y="172"/>
                  </a:lnTo>
                  <a:lnTo>
                    <a:pt x="868" y="173"/>
                  </a:lnTo>
                  <a:lnTo>
                    <a:pt x="868" y="174"/>
                  </a:lnTo>
                  <a:lnTo>
                    <a:pt x="869" y="174"/>
                  </a:lnTo>
                  <a:lnTo>
                    <a:pt x="869" y="175"/>
                  </a:lnTo>
                  <a:lnTo>
                    <a:pt x="869" y="176"/>
                  </a:lnTo>
                  <a:lnTo>
                    <a:pt x="870" y="182"/>
                  </a:lnTo>
                  <a:lnTo>
                    <a:pt x="870" y="183"/>
                  </a:lnTo>
                  <a:lnTo>
                    <a:pt x="870" y="184"/>
                  </a:lnTo>
                  <a:lnTo>
                    <a:pt x="870" y="186"/>
                  </a:lnTo>
                  <a:lnTo>
                    <a:pt x="868" y="189"/>
                  </a:lnTo>
                  <a:lnTo>
                    <a:pt x="867" y="190"/>
                  </a:lnTo>
                  <a:lnTo>
                    <a:pt x="868" y="192"/>
                  </a:lnTo>
                  <a:lnTo>
                    <a:pt x="867" y="193"/>
                  </a:lnTo>
                  <a:lnTo>
                    <a:pt x="867" y="194"/>
                  </a:lnTo>
                  <a:lnTo>
                    <a:pt x="865" y="194"/>
                  </a:lnTo>
                  <a:lnTo>
                    <a:pt x="862" y="199"/>
                  </a:lnTo>
                  <a:lnTo>
                    <a:pt x="856" y="202"/>
                  </a:lnTo>
                  <a:lnTo>
                    <a:pt x="855" y="205"/>
                  </a:lnTo>
                  <a:lnTo>
                    <a:pt x="851" y="208"/>
                  </a:lnTo>
                  <a:lnTo>
                    <a:pt x="846" y="208"/>
                  </a:lnTo>
                  <a:lnTo>
                    <a:pt x="845" y="208"/>
                  </a:lnTo>
                  <a:lnTo>
                    <a:pt x="845" y="207"/>
                  </a:lnTo>
                  <a:lnTo>
                    <a:pt x="845" y="206"/>
                  </a:lnTo>
                  <a:lnTo>
                    <a:pt x="845" y="205"/>
                  </a:lnTo>
                  <a:lnTo>
                    <a:pt x="845" y="203"/>
                  </a:lnTo>
                  <a:lnTo>
                    <a:pt x="845" y="202"/>
                  </a:lnTo>
                  <a:lnTo>
                    <a:pt x="844" y="202"/>
                  </a:lnTo>
                  <a:lnTo>
                    <a:pt x="841" y="203"/>
                  </a:lnTo>
                  <a:lnTo>
                    <a:pt x="836" y="209"/>
                  </a:lnTo>
                  <a:lnTo>
                    <a:pt x="829" y="211"/>
                  </a:lnTo>
                  <a:lnTo>
                    <a:pt x="828" y="214"/>
                  </a:lnTo>
                  <a:lnTo>
                    <a:pt x="828" y="215"/>
                  </a:lnTo>
                  <a:lnTo>
                    <a:pt x="828" y="217"/>
                  </a:lnTo>
                  <a:lnTo>
                    <a:pt x="828" y="218"/>
                  </a:lnTo>
                  <a:lnTo>
                    <a:pt x="828" y="220"/>
                  </a:lnTo>
                  <a:lnTo>
                    <a:pt x="827" y="222"/>
                  </a:lnTo>
                  <a:lnTo>
                    <a:pt x="822" y="227"/>
                  </a:lnTo>
                  <a:lnTo>
                    <a:pt x="813" y="226"/>
                  </a:lnTo>
                  <a:lnTo>
                    <a:pt x="804" y="224"/>
                  </a:lnTo>
                  <a:lnTo>
                    <a:pt x="795" y="223"/>
                  </a:lnTo>
                  <a:lnTo>
                    <a:pt x="791" y="217"/>
                  </a:lnTo>
                  <a:lnTo>
                    <a:pt x="789" y="214"/>
                  </a:lnTo>
                  <a:lnTo>
                    <a:pt x="789" y="211"/>
                  </a:lnTo>
                  <a:lnTo>
                    <a:pt x="787" y="210"/>
                  </a:lnTo>
                  <a:lnTo>
                    <a:pt x="789" y="203"/>
                  </a:lnTo>
                  <a:lnTo>
                    <a:pt x="794" y="197"/>
                  </a:lnTo>
                  <a:lnTo>
                    <a:pt x="785" y="200"/>
                  </a:lnTo>
                  <a:lnTo>
                    <a:pt x="783" y="198"/>
                  </a:lnTo>
                  <a:lnTo>
                    <a:pt x="774" y="200"/>
                  </a:lnTo>
                  <a:lnTo>
                    <a:pt x="765" y="202"/>
                  </a:lnTo>
                  <a:lnTo>
                    <a:pt x="759" y="199"/>
                  </a:lnTo>
                  <a:lnTo>
                    <a:pt x="751" y="201"/>
                  </a:lnTo>
                  <a:lnTo>
                    <a:pt x="742" y="202"/>
                  </a:lnTo>
                  <a:lnTo>
                    <a:pt x="742" y="200"/>
                  </a:lnTo>
                  <a:lnTo>
                    <a:pt x="743" y="199"/>
                  </a:lnTo>
                  <a:lnTo>
                    <a:pt x="743" y="198"/>
                  </a:lnTo>
                  <a:lnTo>
                    <a:pt x="741" y="194"/>
                  </a:lnTo>
                  <a:lnTo>
                    <a:pt x="741" y="192"/>
                  </a:lnTo>
                  <a:lnTo>
                    <a:pt x="741" y="191"/>
                  </a:lnTo>
                  <a:lnTo>
                    <a:pt x="734" y="190"/>
                  </a:lnTo>
                  <a:lnTo>
                    <a:pt x="727" y="190"/>
                  </a:lnTo>
                  <a:lnTo>
                    <a:pt x="724" y="186"/>
                  </a:lnTo>
                  <a:lnTo>
                    <a:pt x="723" y="184"/>
                  </a:lnTo>
                  <a:lnTo>
                    <a:pt x="715" y="178"/>
                  </a:lnTo>
                  <a:lnTo>
                    <a:pt x="714" y="176"/>
                  </a:lnTo>
                  <a:lnTo>
                    <a:pt x="714" y="173"/>
                  </a:lnTo>
                  <a:lnTo>
                    <a:pt x="714" y="170"/>
                  </a:lnTo>
                  <a:lnTo>
                    <a:pt x="718" y="167"/>
                  </a:lnTo>
                  <a:lnTo>
                    <a:pt x="727" y="165"/>
                  </a:lnTo>
                  <a:lnTo>
                    <a:pt x="729" y="166"/>
                  </a:lnTo>
                  <a:lnTo>
                    <a:pt x="730" y="169"/>
                  </a:lnTo>
                  <a:lnTo>
                    <a:pt x="733" y="173"/>
                  </a:lnTo>
                  <a:lnTo>
                    <a:pt x="742" y="174"/>
                  </a:lnTo>
                  <a:lnTo>
                    <a:pt x="751" y="176"/>
                  </a:lnTo>
                  <a:lnTo>
                    <a:pt x="750" y="174"/>
                  </a:lnTo>
                  <a:lnTo>
                    <a:pt x="739" y="168"/>
                  </a:lnTo>
                  <a:lnTo>
                    <a:pt x="734" y="161"/>
                  </a:lnTo>
                  <a:lnTo>
                    <a:pt x="734" y="159"/>
                  </a:lnTo>
                  <a:lnTo>
                    <a:pt x="746" y="159"/>
                  </a:lnTo>
                  <a:lnTo>
                    <a:pt x="757" y="158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5"/>
                  </a:lnTo>
                  <a:lnTo>
                    <a:pt x="768" y="153"/>
                  </a:lnTo>
                  <a:lnTo>
                    <a:pt x="769" y="150"/>
                  </a:lnTo>
                  <a:lnTo>
                    <a:pt x="779" y="148"/>
                  </a:lnTo>
                  <a:lnTo>
                    <a:pt x="781" y="145"/>
                  </a:lnTo>
                  <a:lnTo>
                    <a:pt x="779" y="143"/>
                  </a:lnTo>
                  <a:lnTo>
                    <a:pt x="777" y="143"/>
                  </a:lnTo>
                  <a:lnTo>
                    <a:pt x="767" y="148"/>
                  </a:lnTo>
                  <a:lnTo>
                    <a:pt x="767" y="147"/>
                  </a:lnTo>
                  <a:lnTo>
                    <a:pt x="768" y="147"/>
                  </a:lnTo>
                  <a:lnTo>
                    <a:pt x="766" y="147"/>
                  </a:lnTo>
                  <a:lnTo>
                    <a:pt x="766" y="143"/>
                  </a:lnTo>
                  <a:lnTo>
                    <a:pt x="768" y="143"/>
                  </a:lnTo>
                  <a:lnTo>
                    <a:pt x="769" y="141"/>
                  </a:lnTo>
                  <a:lnTo>
                    <a:pt x="759" y="142"/>
                  </a:lnTo>
                  <a:lnTo>
                    <a:pt x="748" y="143"/>
                  </a:lnTo>
                  <a:lnTo>
                    <a:pt x="738" y="144"/>
                  </a:lnTo>
                  <a:lnTo>
                    <a:pt x="726" y="145"/>
                  </a:lnTo>
                  <a:lnTo>
                    <a:pt x="723" y="151"/>
                  </a:lnTo>
                  <a:lnTo>
                    <a:pt x="717" y="151"/>
                  </a:lnTo>
                  <a:lnTo>
                    <a:pt x="716" y="155"/>
                  </a:lnTo>
                  <a:lnTo>
                    <a:pt x="709" y="156"/>
                  </a:lnTo>
                  <a:lnTo>
                    <a:pt x="708" y="152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4" y="153"/>
                  </a:lnTo>
                  <a:lnTo>
                    <a:pt x="697" y="152"/>
                  </a:lnTo>
                  <a:lnTo>
                    <a:pt x="692" y="155"/>
                  </a:lnTo>
                  <a:lnTo>
                    <a:pt x="691" y="153"/>
                  </a:lnTo>
                  <a:lnTo>
                    <a:pt x="691" y="152"/>
                  </a:lnTo>
                  <a:lnTo>
                    <a:pt x="691" y="151"/>
                  </a:lnTo>
                  <a:lnTo>
                    <a:pt x="690" y="150"/>
                  </a:lnTo>
                  <a:lnTo>
                    <a:pt x="691" y="148"/>
                  </a:lnTo>
                  <a:lnTo>
                    <a:pt x="690" y="145"/>
                  </a:lnTo>
                  <a:lnTo>
                    <a:pt x="689" y="144"/>
                  </a:lnTo>
                  <a:lnTo>
                    <a:pt x="684" y="145"/>
                  </a:lnTo>
                  <a:lnTo>
                    <a:pt x="684" y="144"/>
                  </a:lnTo>
                  <a:lnTo>
                    <a:pt x="683" y="141"/>
                  </a:lnTo>
                  <a:lnTo>
                    <a:pt x="682" y="140"/>
                  </a:lnTo>
                  <a:lnTo>
                    <a:pt x="681" y="138"/>
                  </a:lnTo>
                  <a:lnTo>
                    <a:pt x="680" y="136"/>
                  </a:lnTo>
                  <a:lnTo>
                    <a:pt x="680" y="133"/>
                  </a:lnTo>
                  <a:lnTo>
                    <a:pt x="679" y="131"/>
                  </a:lnTo>
                  <a:lnTo>
                    <a:pt x="678" y="130"/>
                  </a:lnTo>
                  <a:lnTo>
                    <a:pt x="675" y="128"/>
                  </a:lnTo>
                  <a:lnTo>
                    <a:pt x="677" y="127"/>
                  </a:lnTo>
                  <a:lnTo>
                    <a:pt x="680" y="123"/>
                  </a:lnTo>
                  <a:lnTo>
                    <a:pt x="683" y="123"/>
                  </a:lnTo>
                  <a:lnTo>
                    <a:pt x="686" y="121"/>
                  </a:lnTo>
                  <a:lnTo>
                    <a:pt x="688" y="122"/>
                  </a:lnTo>
                  <a:lnTo>
                    <a:pt x="689" y="121"/>
                  </a:lnTo>
                  <a:lnTo>
                    <a:pt x="690" y="118"/>
                  </a:lnTo>
                  <a:lnTo>
                    <a:pt x="687" y="118"/>
                  </a:lnTo>
                  <a:lnTo>
                    <a:pt x="688" y="116"/>
                  </a:lnTo>
                  <a:lnTo>
                    <a:pt x="689" y="114"/>
                  </a:lnTo>
                  <a:lnTo>
                    <a:pt x="690" y="114"/>
                  </a:lnTo>
                  <a:lnTo>
                    <a:pt x="690" y="116"/>
                  </a:lnTo>
                  <a:lnTo>
                    <a:pt x="690" y="117"/>
                  </a:lnTo>
                  <a:lnTo>
                    <a:pt x="691" y="119"/>
                  </a:lnTo>
                  <a:lnTo>
                    <a:pt x="692" y="119"/>
                  </a:lnTo>
                  <a:lnTo>
                    <a:pt x="692" y="118"/>
                  </a:lnTo>
                  <a:lnTo>
                    <a:pt x="692" y="116"/>
                  </a:lnTo>
                  <a:lnTo>
                    <a:pt x="692" y="115"/>
                  </a:lnTo>
                  <a:lnTo>
                    <a:pt x="692" y="114"/>
                  </a:lnTo>
                  <a:lnTo>
                    <a:pt x="694" y="113"/>
                  </a:lnTo>
                  <a:lnTo>
                    <a:pt x="695" y="111"/>
                  </a:lnTo>
                  <a:lnTo>
                    <a:pt x="695" y="110"/>
                  </a:lnTo>
                  <a:lnTo>
                    <a:pt x="696" y="107"/>
                  </a:lnTo>
                  <a:lnTo>
                    <a:pt x="694" y="111"/>
                  </a:lnTo>
                  <a:lnTo>
                    <a:pt x="682" y="110"/>
                  </a:lnTo>
                  <a:lnTo>
                    <a:pt x="680" y="107"/>
                  </a:lnTo>
                  <a:lnTo>
                    <a:pt x="679" y="108"/>
                  </a:lnTo>
                  <a:lnTo>
                    <a:pt x="678" y="108"/>
                  </a:lnTo>
                  <a:lnTo>
                    <a:pt x="678" y="105"/>
                  </a:lnTo>
                  <a:lnTo>
                    <a:pt x="677" y="105"/>
                  </a:lnTo>
                  <a:lnTo>
                    <a:pt x="677" y="103"/>
                  </a:lnTo>
                  <a:lnTo>
                    <a:pt x="678" y="105"/>
                  </a:lnTo>
                  <a:lnTo>
                    <a:pt x="679" y="106"/>
                  </a:lnTo>
                  <a:lnTo>
                    <a:pt x="681" y="106"/>
                  </a:lnTo>
                  <a:lnTo>
                    <a:pt x="682" y="103"/>
                  </a:lnTo>
                  <a:lnTo>
                    <a:pt x="677" y="101"/>
                  </a:lnTo>
                  <a:lnTo>
                    <a:pt x="675" y="100"/>
                  </a:lnTo>
                  <a:lnTo>
                    <a:pt x="674" y="97"/>
                  </a:lnTo>
                  <a:lnTo>
                    <a:pt x="673" y="96"/>
                  </a:lnTo>
                  <a:lnTo>
                    <a:pt x="673" y="99"/>
                  </a:lnTo>
                  <a:lnTo>
                    <a:pt x="672" y="98"/>
                  </a:lnTo>
                  <a:lnTo>
                    <a:pt x="672" y="97"/>
                  </a:lnTo>
                  <a:lnTo>
                    <a:pt x="671" y="97"/>
                  </a:lnTo>
                  <a:lnTo>
                    <a:pt x="667" y="97"/>
                  </a:lnTo>
                  <a:lnTo>
                    <a:pt x="667" y="96"/>
                  </a:lnTo>
                  <a:lnTo>
                    <a:pt x="669" y="96"/>
                  </a:lnTo>
                  <a:lnTo>
                    <a:pt x="670" y="92"/>
                  </a:lnTo>
                  <a:lnTo>
                    <a:pt x="672" y="91"/>
                  </a:lnTo>
                  <a:lnTo>
                    <a:pt x="673" y="88"/>
                  </a:lnTo>
                  <a:lnTo>
                    <a:pt x="674" y="88"/>
                  </a:lnTo>
                  <a:lnTo>
                    <a:pt x="674" y="89"/>
                  </a:lnTo>
                  <a:lnTo>
                    <a:pt x="674" y="90"/>
                  </a:lnTo>
                  <a:lnTo>
                    <a:pt x="675" y="90"/>
                  </a:lnTo>
                  <a:lnTo>
                    <a:pt x="677" y="89"/>
                  </a:lnTo>
                  <a:lnTo>
                    <a:pt x="681" y="90"/>
                  </a:lnTo>
                  <a:lnTo>
                    <a:pt x="682" y="91"/>
                  </a:lnTo>
                  <a:lnTo>
                    <a:pt x="683" y="90"/>
                  </a:lnTo>
                  <a:lnTo>
                    <a:pt x="683" y="89"/>
                  </a:lnTo>
                  <a:lnTo>
                    <a:pt x="687" y="89"/>
                  </a:lnTo>
                  <a:lnTo>
                    <a:pt x="689" y="91"/>
                  </a:lnTo>
                  <a:lnTo>
                    <a:pt x="690" y="92"/>
                  </a:lnTo>
                  <a:lnTo>
                    <a:pt x="690" y="91"/>
                  </a:lnTo>
                  <a:lnTo>
                    <a:pt x="692" y="89"/>
                  </a:lnTo>
                  <a:lnTo>
                    <a:pt x="690" y="85"/>
                  </a:lnTo>
                  <a:lnTo>
                    <a:pt x="694" y="86"/>
                  </a:lnTo>
                  <a:lnTo>
                    <a:pt x="696" y="89"/>
                  </a:lnTo>
                  <a:lnTo>
                    <a:pt x="697" y="92"/>
                  </a:lnTo>
                  <a:lnTo>
                    <a:pt x="703" y="98"/>
                  </a:lnTo>
                  <a:lnTo>
                    <a:pt x="704" y="102"/>
                  </a:lnTo>
                  <a:lnTo>
                    <a:pt x="705" y="103"/>
                  </a:lnTo>
                  <a:lnTo>
                    <a:pt x="706" y="102"/>
                  </a:lnTo>
                  <a:lnTo>
                    <a:pt x="707" y="99"/>
                  </a:lnTo>
                  <a:lnTo>
                    <a:pt x="708" y="98"/>
                  </a:lnTo>
                  <a:lnTo>
                    <a:pt x="707" y="97"/>
                  </a:lnTo>
                  <a:lnTo>
                    <a:pt x="707" y="96"/>
                  </a:lnTo>
                  <a:lnTo>
                    <a:pt x="709" y="96"/>
                  </a:lnTo>
                  <a:lnTo>
                    <a:pt x="712" y="93"/>
                  </a:lnTo>
                  <a:lnTo>
                    <a:pt x="712" y="91"/>
                  </a:lnTo>
                  <a:lnTo>
                    <a:pt x="709" y="90"/>
                  </a:lnTo>
                  <a:lnTo>
                    <a:pt x="707" y="91"/>
                  </a:lnTo>
                  <a:lnTo>
                    <a:pt x="705" y="89"/>
                  </a:lnTo>
                  <a:lnTo>
                    <a:pt x="704" y="86"/>
                  </a:lnTo>
                  <a:lnTo>
                    <a:pt x="703" y="83"/>
                  </a:lnTo>
                  <a:lnTo>
                    <a:pt x="701" y="81"/>
                  </a:lnTo>
                  <a:lnTo>
                    <a:pt x="701" y="80"/>
                  </a:lnTo>
                  <a:lnTo>
                    <a:pt x="700" y="80"/>
                  </a:lnTo>
                  <a:lnTo>
                    <a:pt x="700" y="78"/>
                  </a:lnTo>
                  <a:lnTo>
                    <a:pt x="700" y="77"/>
                  </a:lnTo>
                  <a:lnTo>
                    <a:pt x="700" y="76"/>
                  </a:lnTo>
                  <a:lnTo>
                    <a:pt x="700" y="75"/>
                  </a:lnTo>
                  <a:lnTo>
                    <a:pt x="700" y="74"/>
                  </a:lnTo>
                  <a:lnTo>
                    <a:pt x="700" y="73"/>
                  </a:lnTo>
                  <a:lnTo>
                    <a:pt x="700" y="72"/>
                  </a:lnTo>
                  <a:lnTo>
                    <a:pt x="699" y="71"/>
                  </a:lnTo>
                  <a:lnTo>
                    <a:pt x="699" y="69"/>
                  </a:lnTo>
                  <a:lnTo>
                    <a:pt x="698" y="67"/>
                  </a:lnTo>
                  <a:lnTo>
                    <a:pt x="697" y="65"/>
                  </a:lnTo>
                  <a:lnTo>
                    <a:pt x="698" y="65"/>
                  </a:lnTo>
                  <a:lnTo>
                    <a:pt x="698" y="64"/>
                  </a:lnTo>
                  <a:lnTo>
                    <a:pt x="705" y="66"/>
                  </a:lnTo>
                  <a:lnTo>
                    <a:pt x="706" y="67"/>
                  </a:lnTo>
                  <a:lnTo>
                    <a:pt x="713" y="82"/>
                  </a:lnTo>
                  <a:lnTo>
                    <a:pt x="714" y="84"/>
                  </a:lnTo>
                  <a:lnTo>
                    <a:pt x="718" y="83"/>
                  </a:lnTo>
                  <a:lnTo>
                    <a:pt x="718" y="82"/>
                  </a:lnTo>
                  <a:lnTo>
                    <a:pt x="716" y="81"/>
                  </a:lnTo>
                  <a:lnTo>
                    <a:pt x="715" y="80"/>
                  </a:lnTo>
                  <a:lnTo>
                    <a:pt x="716" y="78"/>
                  </a:lnTo>
                  <a:lnTo>
                    <a:pt x="718" y="73"/>
                  </a:lnTo>
                  <a:lnTo>
                    <a:pt x="717" y="72"/>
                  </a:lnTo>
                  <a:lnTo>
                    <a:pt x="718" y="72"/>
                  </a:lnTo>
                  <a:lnTo>
                    <a:pt x="718" y="71"/>
                  </a:lnTo>
                  <a:lnTo>
                    <a:pt x="718" y="69"/>
                  </a:lnTo>
                  <a:lnTo>
                    <a:pt x="717" y="68"/>
                  </a:lnTo>
                  <a:lnTo>
                    <a:pt x="718" y="67"/>
                  </a:lnTo>
                  <a:lnTo>
                    <a:pt x="718" y="65"/>
                  </a:lnTo>
                  <a:lnTo>
                    <a:pt x="717" y="65"/>
                  </a:lnTo>
                  <a:lnTo>
                    <a:pt x="717" y="64"/>
                  </a:lnTo>
                  <a:lnTo>
                    <a:pt x="720" y="60"/>
                  </a:lnTo>
                  <a:lnTo>
                    <a:pt x="721" y="60"/>
                  </a:lnTo>
                  <a:lnTo>
                    <a:pt x="721" y="59"/>
                  </a:lnTo>
                  <a:lnTo>
                    <a:pt x="710" y="59"/>
                  </a:lnTo>
                  <a:lnTo>
                    <a:pt x="709" y="58"/>
                  </a:lnTo>
                  <a:lnTo>
                    <a:pt x="709" y="56"/>
                  </a:lnTo>
                  <a:lnTo>
                    <a:pt x="709" y="51"/>
                  </a:lnTo>
                  <a:lnTo>
                    <a:pt x="709" y="49"/>
                  </a:lnTo>
                  <a:lnTo>
                    <a:pt x="709" y="48"/>
                  </a:lnTo>
                  <a:lnTo>
                    <a:pt x="710" y="46"/>
                  </a:lnTo>
                  <a:lnTo>
                    <a:pt x="712" y="46"/>
                  </a:lnTo>
                  <a:lnTo>
                    <a:pt x="713" y="48"/>
                  </a:lnTo>
                  <a:lnTo>
                    <a:pt x="714" y="51"/>
                  </a:lnTo>
                  <a:lnTo>
                    <a:pt x="715" y="50"/>
                  </a:lnTo>
                  <a:lnTo>
                    <a:pt x="715" y="49"/>
                  </a:lnTo>
                  <a:lnTo>
                    <a:pt x="714" y="48"/>
                  </a:lnTo>
                  <a:lnTo>
                    <a:pt x="714" y="44"/>
                  </a:lnTo>
                  <a:lnTo>
                    <a:pt x="714" y="42"/>
                  </a:lnTo>
                  <a:lnTo>
                    <a:pt x="714" y="41"/>
                  </a:lnTo>
                  <a:lnTo>
                    <a:pt x="717" y="43"/>
                  </a:lnTo>
                  <a:lnTo>
                    <a:pt x="718" y="44"/>
                  </a:lnTo>
                  <a:lnTo>
                    <a:pt x="718" y="46"/>
                  </a:lnTo>
                  <a:lnTo>
                    <a:pt x="723" y="46"/>
                  </a:lnTo>
                  <a:lnTo>
                    <a:pt x="723" y="47"/>
                  </a:lnTo>
                  <a:lnTo>
                    <a:pt x="723" y="49"/>
                  </a:lnTo>
                  <a:lnTo>
                    <a:pt x="723" y="50"/>
                  </a:lnTo>
                  <a:lnTo>
                    <a:pt x="724" y="51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5" y="55"/>
                  </a:lnTo>
                  <a:lnTo>
                    <a:pt x="724" y="57"/>
                  </a:lnTo>
                  <a:lnTo>
                    <a:pt x="724" y="58"/>
                  </a:lnTo>
                  <a:lnTo>
                    <a:pt x="724" y="59"/>
                  </a:lnTo>
                  <a:lnTo>
                    <a:pt x="725" y="60"/>
                  </a:lnTo>
                  <a:lnTo>
                    <a:pt x="726" y="59"/>
                  </a:lnTo>
                  <a:lnTo>
                    <a:pt x="726" y="56"/>
                  </a:lnTo>
                  <a:lnTo>
                    <a:pt x="727" y="53"/>
                  </a:lnTo>
                  <a:lnTo>
                    <a:pt x="729" y="52"/>
                  </a:lnTo>
                  <a:lnTo>
                    <a:pt x="732" y="53"/>
                  </a:lnTo>
                  <a:lnTo>
                    <a:pt x="733" y="55"/>
                  </a:lnTo>
                  <a:lnTo>
                    <a:pt x="733" y="58"/>
                  </a:lnTo>
                  <a:lnTo>
                    <a:pt x="734" y="61"/>
                  </a:lnTo>
                  <a:lnTo>
                    <a:pt x="736" y="64"/>
                  </a:lnTo>
                  <a:lnTo>
                    <a:pt x="735" y="65"/>
                  </a:lnTo>
                  <a:lnTo>
                    <a:pt x="735" y="66"/>
                  </a:lnTo>
                  <a:lnTo>
                    <a:pt x="735" y="67"/>
                  </a:lnTo>
                  <a:lnTo>
                    <a:pt x="736" y="69"/>
                  </a:lnTo>
                  <a:lnTo>
                    <a:pt x="738" y="72"/>
                  </a:lnTo>
                  <a:lnTo>
                    <a:pt x="742" y="69"/>
                  </a:lnTo>
                  <a:lnTo>
                    <a:pt x="743" y="71"/>
                  </a:lnTo>
                  <a:lnTo>
                    <a:pt x="743" y="72"/>
                  </a:lnTo>
                  <a:lnTo>
                    <a:pt x="742" y="73"/>
                  </a:lnTo>
                  <a:lnTo>
                    <a:pt x="741" y="74"/>
                  </a:lnTo>
                  <a:lnTo>
                    <a:pt x="741" y="76"/>
                  </a:lnTo>
                  <a:lnTo>
                    <a:pt x="741" y="77"/>
                  </a:lnTo>
                  <a:lnTo>
                    <a:pt x="742" y="80"/>
                  </a:lnTo>
                  <a:lnTo>
                    <a:pt x="742" y="83"/>
                  </a:lnTo>
                  <a:lnTo>
                    <a:pt x="743" y="83"/>
                  </a:lnTo>
                  <a:lnTo>
                    <a:pt x="743" y="84"/>
                  </a:lnTo>
                  <a:lnTo>
                    <a:pt x="744" y="85"/>
                  </a:lnTo>
                  <a:lnTo>
                    <a:pt x="752" y="82"/>
                  </a:lnTo>
                  <a:lnTo>
                    <a:pt x="755" y="77"/>
                  </a:lnTo>
                  <a:lnTo>
                    <a:pt x="756" y="77"/>
                  </a:lnTo>
                  <a:lnTo>
                    <a:pt x="755" y="78"/>
                  </a:lnTo>
                  <a:lnTo>
                    <a:pt x="755" y="80"/>
                  </a:lnTo>
                  <a:lnTo>
                    <a:pt x="755" y="81"/>
                  </a:lnTo>
                  <a:lnTo>
                    <a:pt x="755" y="82"/>
                  </a:lnTo>
                  <a:lnTo>
                    <a:pt x="756" y="83"/>
                  </a:lnTo>
                  <a:lnTo>
                    <a:pt x="755" y="83"/>
                  </a:lnTo>
                  <a:lnTo>
                    <a:pt x="755" y="84"/>
                  </a:lnTo>
                  <a:lnTo>
                    <a:pt x="756" y="84"/>
                  </a:lnTo>
                  <a:lnTo>
                    <a:pt x="757" y="84"/>
                  </a:lnTo>
                  <a:lnTo>
                    <a:pt x="757" y="83"/>
                  </a:lnTo>
                  <a:lnTo>
                    <a:pt x="758" y="81"/>
                  </a:lnTo>
                  <a:lnTo>
                    <a:pt x="758" y="80"/>
                  </a:lnTo>
                  <a:lnTo>
                    <a:pt x="758" y="78"/>
                  </a:lnTo>
                  <a:lnTo>
                    <a:pt x="759" y="77"/>
                  </a:lnTo>
                  <a:lnTo>
                    <a:pt x="760" y="76"/>
                  </a:lnTo>
                  <a:lnTo>
                    <a:pt x="764" y="81"/>
                  </a:lnTo>
                  <a:lnTo>
                    <a:pt x="765" y="81"/>
                  </a:lnTo>
                  <a:lnTo>
                    <a:pt x="764" y="78"/>
                  </a:lnTo>
                  <a:lnTo>
                    <a:pt x="764" y="75"/>
                  </a:lnTo>
                  <a:lnTo>
                    <a:pt x="765" y="75"/>
                  </a:lnTo>
                  <a:lnTo>
                    <a:pt x="768" y="76"/>
                  </a:lnTo>
                  <a:lnTo>
                    <a:pt x="768" y="77"/>
                  </a:lnTo>
                  <a:lnTo>
                    <a:pt x="769" y="83"/>
                  </a:lnTo>
                  <a:lnTo>
                    <a:pt x="769" y="84"/>
                  </a:lnTo>
                  <a:lnTo>
                    <a:pt x="769" y="85"/>
                  </a:lnTo>
                  <a:lnTo>
                    <a:pt x="768" y="86"/>
                  </a:lnTo>
                  <a:lnTo>
                    <a:pt x="766" y="89"/>
                  </a:lnTo>
                  <a:lnTo>
                    <a:pt x="765" y="90"/>
                  </a:lnTo>
                  <a:lnTo>
                    <a:pt x="763" y="98"/>
                  </a:lnTo>
                  <a:lnTo>
                    <a:pt x="763" y="99"/>
                  </a:lnTo>
                  <a:lnTo>
                    <a:pt x="764" y="99"/>
                  </a:lnTo>
                  <a:lnTo>
                    <a:pt x="766" y="94"/>
                  </a:lnTo>
                  <a:lnTo>
                    <a:pt x="768" y="93"/>
                  </a:lnTo>
                  <a:lnTo>
                    <a:pt x="768" y="94"/>
                  </a:lnTo>
                  <a:lnTo>
                    <a:pt x="769" y="97"/>
                  </a:lnTo>
                  <a:lnTo>
                    <a:pt x="774" y="99"/>
                  </a:lnTo>
                  <a:lnTo>
                    <a:pt x="774" y="100"/>
                  </a:lnTo>
                  <a:lnTo>
                    <a:pt x="774" y="101"/>
                  </a:lnTo>
                  <a:lnTo>
                    <a:pt x="775" y="103"/>
                  </a:lnTo>
                  <a:lnTo>
                    <a:pt x="776" y="107"/>
                  </a:lnTo>
                  <a:lnTo>
                    <a:pt x="777" y="108"/>
                  </a:lnTo>
                  <a:lnTo>
                    <a:pt x="777" y="109"/>
                  </a:lnTo>
                  <a:lnTo>
                    <a:pt x="777" y="110"/>
                  </a:lnTo>
                  <a:lnTo>
                    <a:pt x="776" y="113"/>
                  </a:lnTo>
                  <a:lnTo>
                    <a:pt x="777" y="114"/>
                  </a:lnTo>
                  <a:lnTo>
                    <a:pt x="777" y="116"/>
                  </a:lnTo>
                  <a:lnTo>
                    <a:pt x="777" y="117"/>
                  </a:lnTo>
                  <a:lnTo>
                    <a:pt x="778" y="118"/>
                  </a:lnTo>
                  <a:lnTo>
                    <a:pt x="779" y="118"/>
                  </a:lnTo>
                  <a:lnTo>
                    <a:pt x="781" y="117"/>
                  </a:lnTo>
                  <a:lnTo>
                    <a:pt x="781" y="114"/>
                  </a:lnTo>
                  <a:lnTo>
                    <a:pt x="781" y="111"/>
                  </a:lnTo>
                  <a:lnTo>
                    <a:pt x="779" y="110"/>
                  </a:lnTo>
                  <a:lnTo>
                    <a:pt x="781" y="109"/>
                  </a:lnTo>
                  <a:lnTo>
                    <a:pt x="783" y="114"/>
                  </a:lnTo>
                  <a:lnTo>
                    <a:pt x="784" y="114"/>
                  </a:lnTo>
                  <a:lnTo>
                    <a:pt x="783" y="110"/>
                  </a:lnTo>
                  <a:lnTo>
                    <a:pt x="783" y="109"/>
                  </a:lnTo>
                  <a:lnTo>
                    <a:pt x="782" y="108"/>
                  </a:lnTo>
                  <a:lnTo>
                    <a:pt x="781" y="107"/>
                  </a:lnTo>
                  <a:lnTo>
                    <a:pt x="781" y="106"/>
                  </a:lnTo>
                  <a:lnTo>
                    <a:pt x="783" y="106"/>
                  </a:lnTo>
                  <a:lnTo>
                    <a:pt x="784" y="106"/>
                  </a:lnTo>
                  <a:lnTo>
                    <a:pt x="783" y="103"/>
                  </a:lnTo>
                  <a:lnTo>
                    <a:pt x="782" y="99"/>
                  </a:lnTo>
                  <a:lnTo>
                    <a:pt x="782" y="98"/>
                  </a:lnTo>
                  <a:lnTo>
                    <a:pt x="782" y="94"/>
                  </a:lnTo>
                  <a:lnTo>
                    <a:pt x="782" y="93"/>
                  </a:lnTo>
                  <a:lnTo>
                    <a:pt x="782" y="92"/>
                  </a:lnTo>
                  <a:lnTo>
                    <a:pt x="782" y="91"/>
                  </a:lnTo>
                  <a:lnTo>
                    <a:pt x="783" y="89"/>
                  </a:lnTo>
                  <a:lnTo>
                    <a:pt x="783" y="85"/>
                  </a:lnTo>
                  <a:lnTo>
                    <a:pt x="784" y="83"/>
                  </a:lnTo>
                  <a:lnTo>
                    <a:pt x="784" y="81"/>
                  </a:lnTo>
                  <a:lnTo>
                    <a:pt x="783" y="77"/>
                  </a:lnTo>
                  <a:lnTo>
                    <a:pt x="784" y="75"/>
                  </a:lnTo>
                  <a:lnTo>
                    <a:pt x="785" y="74"/>
                  </a:lnTo>
                  <a:lnTo>
                    <a:pt x="786" y="72"/>
                  </a:lnTo>
                  <a:lnTo>
                    <a:pt x="786" y="71"/>
                  </a:lnTo>
                  <a:lnTo>
                    <a:pt x="782" y="66"/>
                  </a:lnTo>
                  <a:lnTo>
                    <a:pt x="781" y="64"/>
                  </a:lnTo>
                  <a:lnTo>
                    <a:pt x="781" y="63"/>
                  </a:lnTo>
                  <a:lnTo>
                    <a:pt x="781" y="59"/>
                  </a:lnTo>
                  <a:lnTo>
                    <a:pt x="781" y="57"/>
                  </a:lnTo>
                  <a:lnTo>
                    <a:pt x="782" y="55"/>
                  </a:lnTo>
                  <a:lnTo>
                    <a:pt x="782" y="52"/>
                  </a:lnTo>
                  <a:lnTo>
                    <a:pt x="783" y="51"/>
                  </a:lnTo>
                  <a:lnTo>
                    <a:pt x="789" y="52"/>
                  </a:lnTo>
                  <a:lnTo>
                    <a:pt x="789" y="53"/>
                  </a:lnTo>
                  <a:lnTo>
                    <a:pt x="789" y="56"/>
                  </a:lnTo>
                  <a:lnTo>
                    <a:pt x="787" y="61"/>
                  </a:lnTo>
                  <a:lnTo>
                    <a:pt x="787" y="64"/>
                  </a:lnTo>
                  <a:lnTo>
                    <a:pt x="787" y="66"/>
                  </a:lnTo>
                  <a:lnTo>
                    <a:pt x="789" y="67"/>
                  </a:lnTo>
                  <a:lnTo>
                    <a:pt x="791" y="67"/>
                  </a:lnTo>
                  <a:lnTo>
                    <a:pt x="791" y="66"/>
                  </a:lnTo>
                  <a:lnTo>
                    <a:pt x="790" y="66"/>
                  </a:lnTo>
                  <a:lnTo>
                    <a:pt x="790" y="65"/>
                  </a:lnTo>
                  <a:lnTo>
                    <a:pt x="790" y="64"/>
                  </a:lnTo>
                  <a:lnTo>
                    <a:pt x="790" y="63"/>
                  </a:lnTo>
                  <a:lnTo>
                    <a:pt x="791" y="60"/>
                  </a:lnTo>
                  <a:lnTo>
                    <a:pt x="792" y="60"/>
                  </a:lnTo>
                  <a:lnTo>
                    <a:pt x="792" y="59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3" y="55"/>
                  </a:lnTo>
                  <a:lnTo>
                    <a:pt x="792" y="52"/>
                  </a:lnTo>
                  <a:lnTo>
                    <a:pt x="793" y="52"/>
                  </a:lnTo>
                  <a:lnTo>
                    <a:pt x="792" y="50"/>
                  </a:lnTo>
                  <a:lnTo>
                    <a:pt x="792" y="48"/>
                  </a:lnTo>
                  <a:lnTo>
                    <a:pt x="792" y="44"/>
                  </a:lnTo>
                  <a:lnTo>
                    <a:pt x="791" y="43"/>
                  </a:lnTo>
                  <a:lnTo>
                    <a:pt x="791" y="42"/>
                  </a:lnTo>
                  <a:lnTo>
                    <a:pt x="791" y="41"/>
                  </a:lnTo>
                  <a:lnTo>
                    <a:pt x="791" y="40"/>
                  </a:lnTo>
                  <a:lnTo>
                    <a:pt x="792" y="39"/>
                  </a:lnTo>
                  <a:lnTo>
                    <a:pt x="793" y="40"/>
                  </a:lnTo>
                  <a:lnTo>
                    <a:pt x="796" y="46"/>
                  </a:lnTo>
                  <a:lnTo>
                    <a:pt x="803" y="49"/>
                  </a:lnTo>
                  <a:lnTo>
                    <a:pt x="805" y="52"/>
                  </a:lnTo>
                  <a:lnTo>
                    <a:pt x="804" y="53"/>
                  </a:lnTo>
                  <a:lnTo>
                    <a:pt x="804" y="55"/>
                  </a:lnTo>
                  <a:lnTo>
                    <a:pt x="804" y="56"/>
                  </a:lnTo>
                  <a:lnTo>
                    <a:pt x="801" y="57"/>
                  </a:lnTo>
                  <a:lnTo>
                    <a:pt x="800" y="58"/>
                  </a:lnTo>
                  <a:lnTo>
                    <a:pt x="800" y="59"/>
                  </a:lnTo>
                  <a:lnTo>
                    <a:pt x="801" y="60"/>
                  </a:lnTo>
                  <a:lnTo>
                    <a:pt x="802" y="60"/>
                  </a:lnTo>
                  <a:lnTo>
                    <a:pt x="802" y="61"/>
                  </a:lnTo>
                  <a:lnTo>
                    <a:pt x="802" y="63"/>
                  </a:lnTo>
                  <a:lnTo>
                    <a:pt x="801" y="64"/>
                  </a:lnTo>
                  <a:lnTo>
                    <a:pt x="802" y="63"/>
                  </a:lnTo>
                  <a:lnTo>
                    <a:pt x="803" y="64"/>
                  </a:lnTo>
                  <a:lnTo>
                    <a:pt x="804" y="64"/>
                  </a:lnTo>
                  <a:lnTo>
                    <a:pt x="805" y="65"/>
                  </a:lnTo>
                  <a:lnTo>
                    <a:pt x="805" y="66"/>
                  </a:lnTo>
                  <a:lnTo>
                    <a:pt x="804" y="67"/>
                  </a:lnTo>
                  <a:lnTo>
                    <a:pt x="804" y="68"/>
                  </a:lnTo>
                  <a:lnTo>
                    <a:pt x="804" y="69"/>
                  </a:lnTo>
                  <a:lnTo>
                    <a:pt x="804" y="71"/>
                  </a:lnTo>
                  <a:lnTo>
                    <a:pt x="804" y="72"/>
                  </a:lnTo>
                  <a:lnTo>
                    <a:pt x="804" y="73"/>
                  </a:lnTo>
                  <a:lnTo>
                    <a:pt x="804" y="75"/>
                  </a:lnTo>
                  <a:lnTo>
                    <a:pt x="803" y="75"/>
                  </a:lnTo>
                  <a:lnTo>
                    <a:pt x="802" y="77"/>
                  </a:lnTo>
                  <a:lnTo>
                    <a:pt x="799" y="78"/>
                  </a:lnTo>
                  <a:lnTo>
                    <a:pt x="799" y="80"/>
                  </a:lnTo>
                  <a:lnTo>
                    <a:pt x="798" y="88"/>
                  </a:lnTo>
                  <a:lnTo>
                    <a:pt x="796" y="91"/>
                  </a:lnTo>
                  <a:lnTo>
                    <a:pt x="796" y="92"/>
                  </a:lnTo>
                  <a:lnTo>
                    <a:pt x="798" y="93"/>
                  </a:lnTo>
                  <a:lnTo>
                    <a:pt x="799" y="97"/>
                  </a:lnTo>
                  <a:lnTo>
                    <a:pt x="800" y="99"/>
                  </a:lnTo>
                  <a:lnTo>
                    <a:pt x="801" y="99"/>
                  </a:lnTo>
                  <a:lnTo>
                    <a:pt x="802" y="98"/>
                  </a:lnTo>
                  <a:lnTo>
                    <a:pt x="802" y="97"/>
                  </a:lnTo>
                  <a:lnTo>
                    <a:pt x="801" y="96"/>
                  </a:lnTo>
                  <a:lnTo>
                    <a:pt x="800" y="93"/>
                  </a:lnTo>
                  <a:lnTo>
                    <a:pt x="800" y="92"/>
                  </a:lnTo>
                  <a:lnTo>
                    <a:pt x="799" y="91"/>
                  </a:lnTo>
                  <a:lnTo>
                    <a:pt x="803" y="91"/>
                  </a:lnTo>
                  <a:lnTo>
                    <a:pt x="802" y="90"/>
                  </a:lnTo>
                  <a:lnTo>
                    <a:pt x="802" y="88"/>
                  </a:lnTo>
                  <a:lnTo>
                    <a:pt x="803" y="88"/>
                  </a:lnTo>
                  <a:lnTo>
                    <a:pt x="804" y="88"/>
                  </a:lnTo>
                  <a:lnTo>
                    <a:pt x="804" y="89"/>
                  </a:lnTo>
                  <a:lnTo>
                    <a:pt x="804" y="90"/>
                  </a:lnTo>
                  <a:lnTo>
                    <a:pt x="804" y="91"/>
                  </a:lnTo>
                  <a:lnTo>
                    <a:pt x="805" y="93"/>
                  </a:lnTo>
                  <a:lnTo>
                    <a:pt x="805" y="94"/>
                  </a:lnTo>
                  <a:lnTo>
                    <a:pt x="807" y="94"/>
                  </a:lnTo>
                  <a:lnTo>
                    <a:pt x="808" y="92"/>
                  </a:lnTo>
                  <a:lnTo>
                    <a:pt x="807" y="89"/>
                  </a:lnTo>
                  <a:lnTo>
                    <a:pt x="807" y="88"/>
                  </a:lnTo>
                  <a:lnTo>
                    <a:pt x="807" y="85"/>
                  </a:lnTo>
                  <a:lnTo>
                    <a:pt x="808" y="85"/>
                  </a:lnTo>
                  <a:lnTo>
                    <a:pt x="809" y="84"/>
                  </a:lnTo>
                  <a:lnTo>
                    <a:pt x="808" y="85"/>
                  </a:lnTo>
                  <a:lnTo>
                    <a:pt x="809" y="85"/>
                  </a:lnTo>
                  <a:lnTo>
                    <a:pt x="809" y="86"/>
                  </a:lnTo>
                  <a:lnTo>
                    <a:pt x="809" y="88"/>
                  </a:lnTo>
                  <a:lnTo>
                    <a:pt x="809" y="89"/>
                  </a:lnTo>
                  <a:lnTo>
                    <a:pt x="809" y="90"/>
                  </a:lnTo>
                  <a:lnTo>
                    <a:pt x="808" y="91"/>
                  </a:lnTo>
                  <a:lnTo>
                    <a:pt x="809" y="91"/>
                  </a:lnTo>
                  <a:lnTo>
                    <a:pt x="809" y="92"/>
                  </a:lnTo>
                  <a:lnTo>
                    <a:pt x="809" y="93"/>
                  </a:lnTo>
                  <a:lnTo>
                    <a:pt x="810" y="92"/>
                  </a:lnTo>
                  <a:lnTo>
                    <a:pt x="810" y="93"/>
                  </a:lnTo>
                  <a:lnTo>
                    <a:pt x="810" y="94"/>
                  </a:lnTo>
                  <a:lnTo>
                    <a:pt x="810" y="96"/>
                  </a:lnTo>
                  <a:lnTo>
                    <a:pt x="811" y="97"/>
                  </a:lnTo>
                  <a:lnTo>
                    <a:pt x="811" y="94"/>
                  </a:lnTo>
                  <a:lnTo>
                    <a:pt x="813" y="91"/>
                  </a:lnTo>
                  <a:lnTo>
                    <a:pt x="817" y="89"/>
                  </a:lnTo>
                  <a:lnTo>
                    <a:pt x="818" y="86"/>
                  </a:lnTo>
                  <a:lnTo>
                    <a:pt x="816" y="85"/>
                  </a:lnTo>
                  <a:lnTo>
                    <a:pt x="816" y="84"/>
                  </a:lnTo>
                  <a:lnTo>
                    <a:pt x="816" y="83"/>
                  </a:lnTo>
                  <a:lnTo>
                    <a:pt x="815" y="81"/>
                  </a:lnTo>
                  <a:lnTo>
                    <a:pt x="816" y="81"/>
                  </a:lnTo>
                  <a:lnTo>
                    <a:pt x="817" y="80"/>
                  </a:lnTo>
                  <a:lnTo>
                    <a:pt x="815" y="78"/>
                  </a:lnTo>
                  <a:lnTo>
                    <a:pt x="815" y="77"/>
                  </a:lnTo>
                  <a:lnTo>
                    <a:pt x="815" y="76"/>
                  </a:lnTo>
                  <a:lnTo>
                    <a:pt x="816" y="75"/>
                  </a:lnTo>
                  <a:lnTo>
                    <a:pt x="816" y="74"/>
                  </a:lnTo>
                  <a:lnTo>
                    <a:pt x="816" y="73"/>
                  </a:lnTo>
                  <a:lnTo>
                    <a:pt x="815" y="73"/>
                  </a:lnTo>
                  <a:lnTo>
                    <a:pt x="816" y="71"/>
                  </a:lnTo>
                  <a:lnTo>
                    <a:pt x="817" y="72"/>
                  </a:lnTo>
                  <a:lnTo>
                    <a:pt x="818" y="74"/>
                  </a:lnTo>
                  <a:lnTo>
                    <a:pt x="820" y="74"/>
                  </a:lnTo>
                  <a:lnTo>
                    <a:pt x="821" y="75"/>
                  </a:lnTo>
                  <a:lnTo>
                    <a:pt x="821" y="76"/>
                  </a:lnTo>
                  <a:lnTo>
                    <a:pt x="822" y="76"/>
                  </a:lnTo>
                  <a:lnTo>
                    <a:pt x="822" y="75"/>
                  </a:lnTo>
                  <a:lnTo>
                    <a:pt x="820" y="72"/>
                  </a:lnTo>
                  <a:lnTo>
                    <a:pt x="819" y="71"/>
                  </a:lnTo>
                  <a:lnTo>
                    <a:pt x="824" y="72"/>
                  </a:lnTo>
                  <a:lnTo>
                    <a:pt x="826" y="75"/>
                  </a:lnTo>
                  <a:lnTo>
                    <a:pt x="827" y="74"/>
                  </a:lnTo>
                  <a:lnTo>
                    <a:pt x="827" y="73"/>
                  </a:lnTo>
                  <a:lnTo>
                    <a:pt x="830" y="74"/>
                  </a:lnTo>
                  <a:lnTo>
                    <a:pt x="830" y="73"/>
                  </a:lnTo>
                  <a:lnTo>
                    <a:pt x="830" y="72"/>
                  </a:lnTo>
                  <a:lnTo>
                    <a:pt x="830" y="71"/>
                  </a:lnTo>
                  <a:lnTo>
                    <a:pt x="829" y="71"/>
                  </a:lnTo>
                  <a:lnTo>
                    <a:pt x="829" y="69"/>
                  </a:lnTo>
                  <a:lnTo>
                    <a:pt x="831" y="69"/>
                  </a:lnTo>
                  <a:lnTo>
                    <a:pt x="831" y="68"/>
                  </a:lnTo>
                  <a:lnTo>
                    <a:pt x="830" y="67"/>
                  </a:lnTo>
                  <a:lnTo>
                    <a:pt x="827" y="67"/>
                  </a:lnTo>
                  <a:lnTo>
                    <a:pt x="825" y="64"/>
                  </a:lnTo>
                  <a:lnTo>
                    <a:pt x="826" y="61"/>
                  </a:lnTo>
                  <a:lnTo>
                    <a:pt x="828" y="60"/>
                  </a:lnTo>
                  <a:lnTo>
                    <a:pt x="834" y="64"/>
                  </a:lnTo>
                  <a:lnTo>
                    <a:pt x="834" y="65"/>
                  </a:lnTo>
                  <a:lnTo>
                    <a:pt x="836" y="69"/>
                  </a:lnTo>
                  <a:lnTo>
                    <a:pt x="835" y="69"/>
                  </a:lnTo>
                  <a:lnTo>
                    <a:pt x="834" y="71"/>
                  </a:lnTo>
                  <a:lnTo>
                    <a:pt x="834" y="73"/>
                  </a:lnTo>
                  <a:lnTo>
                    <a:pt x="834" y="74"/>
                  </a:lnTo>
                  <a:lnTo>
                    <a:pt x="834" y="75"/>
                  </a:lnTo>
                  <a:lnTo>
                    <a:pt x="834" y="76"/>
                  </a:lnTo>
                  <a:lnTo>
                    <a:pt x="833" y="76"/>
                  </a:lnTo>
                  <a:lnTo>
                    <a:pt x="834" y="77"/>
                  </a:lnTo>
                  <a:lnTo>
                    <a:pt x="835" y="78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9" y="73"/>
                  </a:lnTo>
                  <a:lnTo>
                    <a:pt x="839" y="72"/>
                  </a:lnTo>
                  <a:lnTo>
                    <a:pt x="841" y="71"/>
                  </a:lnTo>
                  <a:lnTo>
                    <a:pt x="841" y="69"/>
                  </a:lnTo>
                  <a:lnTo>
                    <a:pt x="841" y="68"/>
                  </a:lnTo>
                  <a:lnTo>
                    <a:pt x="841" y="66"/>
                  </a:lnTo>
                  <a:lnTo>
                    <a:pt x="842" y="65"/>
                  </a:lnTo>
                  <a:lnTo>
                    <a:pt x="842" y="64"/>
                  </a:lnTo>
                  <a:lnTo>
                    <a:pt x="843" y="67"/>
                  </a:lnTo>
                  <a:lnTo>
                    <a:pt x="844" y="68"/>
                  </a:lnTo>
                  <a:lnTo>
                    <a:pt x="843" y="69"/>
                  </a:lnTo>
                  <a:lnTo>
                    <a:pt x="843" y="71"/>
                  </a:lnTo>
                  <a:lnTo>
                    <a:pt x="843" y="72"/>
                  </a:lnTo>
                  <a:lnTo>
                    <a:pt x="843" y="74"/>
                  </a:lnTo>
                  <a:lnTo>
                    <a:pt x="842" y="76"/>
                  </a:lnTo>
                  <a:lnTo>
                    <a:pt x="841" y="80"/>
                  </a:lnTo>
                  <a:lnTo>
                    <a:pt x="842" y="78"/>
                  </a:lnTo>
                  <a:lnTo>
                    <a:pt x="844" y="77"/>
                  </a:lnTo>
                  <a:lnTo>
                    <a:pt x="847" y="78"/>
                  </a:lnTo>
                  <a:lnTo>
                    <a:pt x="850" y="76"/>
                  </a:lnTo>
                  <a:lnTo>
                    <a:pt x="855" y="74"/>
                  </a:lnTo>
                  <a:lnTo>
                    <a:pt x="854" y="76"/>
                  </a:lnTo>
                  <a:lnTo>
                    <a:pt x="852" y="78"/>
                  </a:lnTo>
                  <a:lnTo>
                    <a:pt x="853" y="82"/>
                  </a:lnTo>
                  <a:lnTo>
                    <a:pt x="854" y="83"/>
                  </a:lnTo>
                  <a:lnTo>
                    <a:pt x="858" y="82"/>
                  </a:lnTo>
                  <a:lnTo>
                    <a:pt x="859" y="81"/>
                  </a:lnTo>
                  <a:lnTo>
                    <a:pt x="860" y="81"/>
                  </a:lnTo>
                  <a:lnTo>
                    <a:pt x="861" y="81"/>
                  </a:lnTo>
                  <a:lnTo>
                    <a:pt x="861" y="82"/>
                  </a:lnTo>
                  <a:lnTo>
                    <a:pt x="861" y="84"/>
                  </a:lnTo>
                  <a:lnTo>
                    <a:pt x="862" y="86"/>
                  </a:lnTo>
                  <a:lnTo>
                    <a:pt x="863" y="83"/>
                  </a:lnTo>
                  <a:lnTo>
                    <a:pt x="864" y="83"/>
                  </a:lnTo>
                  <a:lnTo>
                    <a:pt x="865" y="84"/>
                  </a:lnTo>
                  <a:lnTo>
                    <a:pt x="865" y="86"/>
                  </a:lnTo>
                  <a:lnTo>
                    <a:pt x="864" y="91"/>
                  </a:lnTo>
                  <a:lnTo>
                    <a:pt x="868" y="91"/>
                  </a:lnTo>
                  <a:lnTo>
                    <a:pt x="870" y="89"/>
                  </a:lnTo>
                  <a:lnTo>
                    <a:pt x="880" y="90"/>
                  </a:lnTo>
                  <a:lnTo>
                    <a:pt x="891" y="90"/>
                  </a:lnTo>
                  <a:lnTo>
                    <a:pt x="894" y="93"/>
                  </a:lnTo>
                  <a:lnTo>
                    <a:pt x="896" y="99"/>
                  </a:lnTo>
                  <a:lnTo>
                    <a:pt x="897" y="99"/>
                  </a:lnTo>
                  <a:lnTo>
                    <a:pt x="900" y="100"/>
                  </a:lnTo>
                  <a:lnTo>
                    <a:pt x="902" y="101"/>
                  </a:lnTo>
                  <a:lnTo>
                    <a:pt x="900" y="105"/>
                  </a:lnTo>
                  <a:close/>
                  <a:moveTo>
                    <a:pt x="721" y="43"/>
                  </a:moveTo>
                  <a:lnTo>
                    <a:pt x="720" y="43"/>
                  </a:lnTo>
                  <a:lnTo>
                    <a:pt x="718" y="42"/>
                  </a:lnTo>
                  <a:lnTo>
                    <a:pt x="718" y="41"/>
                  </a:lnTo>
                  <a:lnTo>
                    <a:pt x="720" y="40"/>
                  </a:lnTo>
                  <a:lnTo>
                    <a:pt x="722" y="35"/>
                  </a:lnTo>
                  <a:lnTo>
                    <a:pt x="723" y="35"/>
                  </a:lnTo>
                  <a:lnTo>
                    <a:pt x="724" y="36"/>
                  </a:lnTo>
                  <a:lnTo>
                    <a:pt x="725" y="38"/>
                  </a:lnTo>
                  <a:lnTo>
                    <a:pt x="725" y="40"/>
                  </a:lnTo>
                  <a:lnTo>
                    <a:pt x="725" y="41"/>
                  </a:lnTo>
                  <a:lnTo>
                    <a:pt x="724" y="41"/>
                  </a:lnTo>
                  <a:lnTo>
                    <a:pt x="722" y="43"/>
                  </a:lnTo>
                  <a:lnTo>
                    <a:pt x="721" y="43"/>
                  </a:lnTo>
                  <a:close/>
                  <a:moveTo>
                    <a:pt x="741" y="23"/>
                  </a:moveTo>
                  <a:lnTo>
                    <a:pt x="740" y="23"/>
                  </a:lnTo>
                  <a:lnTo>
                    <a:pt x="739" y="21"/>
                  </a:lnTo>
                  <a:lnTo>
                    <a:pt x="735" y="17"/>
                  </a:lnTo>
                  <a:lnTo>
                    <a:pt x="734" y="17"/>
                  </a:lnTo>
                  <a:lnTo>
                    <a:pt x="735" y="17"/>
                  </a:lnTo>
                  <a:lnTo>
                    <a:pt x="742" y="17"/>
                  </a:lnTo>
                  <a:lnTo>
                    <a:pt x="742" y="19"/>
                  </a:lnTo>
                  <a:lnTo>
                    <a:pt x="742" y="21"/>
                  </a:lnTo>
                  <a:lnTo>
                    <a:pt x="741" y="21"/>
                  </a:lnTo>
                  <a:lnTo>
                    <a:pt x="741" y="22"/>
                  </a:lnTo>
                  <a:lnTo>
                    <a:pt x="741" y="23"/>
                  </a:lnTo>
                  <a:close/>
                  <a:moveTo>
                    <a:pt x="751" y="17"/>
                  </a:moveTo>
                  <a:lnTo>
                    <a:pt x="751" y="18"/>
                  </a:lnTo>
                  <a:lnTo>
                    <a:pt x="749" y="18"/>
                  </a:lnTo>
                  <a:lnTo>
                    <a:pt x="748" y="16"/>
                  </a:lnTo>
                  <a:lnTo>
                    <a:pt x="748" y="13"/>
                  </a:lnTo>
                  <a:lnTo>
                    <a:pt x="749" y="13"/>
                  </a:lnTo>
                  <a:lnTo>
                    <a:pt x="752" y="9"/>
                  </a:lnTo>
                  <a:lnTo>
                    <a:pt x="756" y="10"/>
                  </a:lnTo>
                  <a:lnTo>
                    <a:pt x="756" y="11"/>
                  </a:lnTo>
                  <a:lnTo>
                    <a:pt x="756" y="13"/>
                  </a:lnTo>
                  <a:lnTo>
                    <a:pt x="756" y="14"/>
                  </a:lnTo>
                  <a:lnTo>
                    <a:pt x="757" y="15"/>
                  </a:lnTo>
                  <a:lnTo>
                    <a:pt x="751" y="17"/>
                  </a:lnTo>
                  <a:close/>
                  <a:moveTo>
                    <a:pt x="738" y="6"/>
                  </a:moveTo>
                  <a:lnTo>
                    <a:pt x="736" y="6"/>
                  </a:lnTo>
                  <a:lnTo>
                    <a:pt x="735" y="5"/>
                  </a:lnTo>
                  <a:lnTo>
                    <a:pt x="735" y="0"/>
                  </a:lnTo>
                  <a:lnTo>
                    <a:pt x="738" y="0"/>
                  </a:lnTo>
                  <a:lnTo>
                    <a:pt x="739" y="2"/>
                  </a:lnTo>
                  <a:lnTo>
                    <a:pt x="740" y="5"/>
                  </a:lnTo>
                  <a:lnTo>
                    <a:pt x="740" y="6"/>
                  </a:lnTo>
                  <a:lnTo>
                    <a:pt x="743" y="8"/>
                  </a:lnTo>
                  <a:lnTo>
                    <a:pt x="747" y="8"/>
                  </a:lnTo>
                  <a:lnTo>
                    <a:pt x="748" y="9"/>
                  </a:lnTo>
                  <a:lnTo>
                    <a:pt x="747" y="11"/>
                  </a:lnTo>
                  <a:lnTo>
                    <a:pt x="744" y="13"/>
                  </a:lnTo>
                  <a:lnTo>
                    <a:pt x="744" y="14"/>
                  </a:lnTo>
                  <a:lnTo>
                    <a:pt x="744" y="15"/>
                  </a:lnTo>
                  <a:lnTo>
                    <a:pt x="743" y="15"/>
                  </a:lnTo>
                  <a:lnTo>
                    <a:pt x="742" y="14"/>
                  </a:lnTo>
                  <a:lnTo>
                    <a:pt x="742" y="13"/>
                  </a:lnTo>
                  <a:lnTo>
                    <a:pt x="742" y="11"/>
                  </a:lnTo>
                  <a:lnTo>
                    <a:pt x="742" y="10"/>
                  </a:lnTo>
                  <a:lnTo>
                    <a:pt x="741" y="9"/>
                  </a:lnTo>
                  <a:lnTo>
                    <a:pt x="740" y="10"/>
                  </a:lnTo>
                  <a:lnTo>
                    <a:pt x="739" y="10"/>
                  </a:lnTo>
                  <a:lnTo>
                    <a:pt x="739" y="9"/>
                  </a:lnTo>
                  <a:lnTo>
                    <a:pt x="739" y="7"/>
                  </a:lnTo>
                  <a:lnTo>
                    <a:pt x="738" y="6"/>
                  </a:lnTo>
                  <a:close/>
                  <a:moveTo>
                    <a:pt x="501" y="1757"/>
                  </a:moveTo>
                  <a:lnTo>
                    <a:pt x="501" y="1758"/>
                  </a:lnTo>
                  <a:lnTo>
                    <a:pt x="500" y="1758"/>
                  </a:lnTo>
                  <a:lnTo>
                    <a:pt x="501" y="1759"/>
                  </a:lnTo>
                  <a:lnTo>
                    <a:pt x="500" y="1759"/>
                  </a:lnTo>
                  <a:lnTo>
                    <a:pt x="499" y="1759"/>
                  </a:lnTo>
                  <a:lnTo>
                    <a:pt x="499" y="1758"/>
                  </a:lnTo>
                  <a:lnTo>
                    <a:pt x="499" y="1757"/>
                  </a:lnTo>
                  <a:lnTo>
                    <a:pt x="499" y="1756"/>
                  </a:lnTo>
                  <a:lnTo>
                    <a:pt x="500" y="1756"/>
                  </a:lnTo>
                  <a:lnTo>
                    <a:pt x="500" y="1757"/>
                  </a:lnTo>
                  <a:lnTo>
                    <a:pt x="501" y="1757"/>
                  </a:lnTo>
                  <a:close/>
                  <a:moveTo>
                    <a:pt x="497" y="1755"/>
                  </a:moveTo>
                  <a:lnTo>
                    <a:pt x="497" y="1756"/>
                  </a:lnTo>
                  <a:lnTo>
                    <a:pt x="497" y="1757"/>
                  </a:lnTo>
                  <a:lnTo>
                    <a:pt x="496" y="1757"/>
                  </a:lnTo>
                  <a:lnTo>
                    <a:pt x="496" y="1756"/>
                  </a:lnTo>
                  <a:lnTo>
                    <a:pt x="496" y="1755"/>
                  </a:lnTo>
                  <a:lnTo>
                    <a:pt x="496" y="1756"/>
                  </a:lnTo>
                  <a:lnTo>
                    <a:pt x="497" y="1756"/>
                  </a:lnTo>
                  <a:lnTo>
                    <a:pt x="497" y="1755"/>
                  </a:lnTo>
                  <a:close/>
                  <a:moveTo>
                    <a:pt x="358" y="1708"/>
                  </a:moveTo>
                  <a:lnTo>
                    <a:pt x="358" y="1709"/>
                  </a:lnTo>
                  <a:lnTo>
                    <a:pt x="358" y="1711"/>
                  </a:lnTo>
                  <a:lnTo>
                    <a:pt x="358" y="1712"/>
                  </a:lnTo>
                  <a:lnTo>
                    <a:pt x="356" y="1712"/>
                  </a:lnTo>
                  <a:lnTo>
                    <a:pt x="355" y="1711"/>
                  </a:lnTo>
                  <a:lnTo>
                    <a:pt x="355" y="1709"/>
                  </a:lnTo>
                  <a:lnTo>
                    <a:pt x="355" y="1708"/>
                  </a:lnTo>
                  <a:lnTo>
                    <a:pt x="355" y="1707"/>
                  </a:lnTo>
                  <a:lnTo>
                    <a:pt x="355" y="1708"/>
                  </a:lnTo>
                  <a:lnTo>
                    <a:pt x="356" y="1708"/>
                  </a:lnTo>
                  <a:lnTo>
                    <a:pt x="356" y="1709"/>
                  </a:lnTo>
                  <a:lnTo>
                    <a:pt x="356" y="1708"/>
                  </a:lnTo>
                  <a:lnTo>
                    <a:pt x="356" y="1707"/>
                  </a:lnTo>
                  <a:lnTo>
                    <a:pt x="355" y="1706"/>
                  </a:lnTo>
                  <a:lnTo>
                    <a:pt x="356" y="1706"/>
                  </a:lnTo>
                  <a:lnTo>
                    <a:pt x="356" y="1707"/>
                  </a:lnTo>
                  <a:lnTo>
                    <a:pt x="358" y="1708"/>
                  </a:lnTo>
                  <a:lnTo>
                    <a:pt x="358" y="1707"/>
                  </a:lnTo>
                  <a:lnTo>
                    <a:pt x="358" y="1708"/>
                  </a:lnTo>
                  <a:close/>
                  <a:moveTo>
                    <a:pt x="349" y="1667"/>
                  </a:moveTo>
                  <a:lnTo>
                    <a:pt x="349" y="1669"/>
                  </a:lnTo>
                  <a:lnTo>
                    <a:pt x="347" y="1667"/>
                  </a:lnTo>
                  <a:lnTo>
                    <a:pt x="347" y="1666"/>
                  </a:lnTo>
                  <a:lnTo>
                    <a:pt x="347" y="1667"/>
                  </a:lnTo>
                  <a:lnTo>
                    <a:pt x="346" y="1666"/>
                  </a:lnTo>
                  <a:lnTo>
                    <a:pt x="346" y="1665"/>
                  </a:lnTo>
                  <a:lnTo>
                    <a:pt x="345" y="1665"/>
                  </a:lnTo>
                  <a:lnTo>
                    <a:pt x="345" y="1664"/>
                  </a:lnTo>
                  <a:lnTo>
                    <a:pt x="346" y="1664"/>
                  </a:lnTo>
                  <a:lnTo>
                    <a:pt x="346" y="1665"/>
                  </a:lnTo>
                  <a:lnTo>
                    <a:pt x="347" y="1664"/>
                  </a:lnTo>
                  <a:lnTo>
                    <a:pt x="347" y="1665"/>
                  </a:lnTo>
                  <a:lnTo>
                    <a:pt x="349" y="1666"/>
                  </a:lnTo>
                  <a:lnTo>
                    <a:pt x="349" y="1667"/>
                  </a:lnTo>
                  <a:close/>
                  <a:moveTo>
                    <a:pt x="344" y="1659"/>
                  </a:moveTo>
                  <a:lnTo>
                    <a:pt x="344" y="1661"/>
                  </a:lnTo>
                  <a:lnTo>
                    <a:pt x="344" y="1662"/>
                  </a:lnTo>
                  <a:lnTo>
                    <a:pt x="343" y="1662"/>
                  </a:lnTo>
                  <a:lnTo>
                    <a:pt x="343" y="1661"/>
                  </a:lnTo>
                  <a:lnTo>
                    <a:pt x="343" y="1662"/>
                  </a:lnTo>
                  <a:lnTo>
                    <a:pt x="343" y="1661"/>
                  </a:lnTo>
                  <a:lnTo>
                    <a:pt x="342" y="1661"/>
                  </a:lnTo>
                  <a:lnTo>
                    <a:pt x="342" y="1659"/>
                  </a:lnTo>
                  <a:lnTo>
                    <a:pt x="342" y="1658"/>
                  </a:lnTo>
                  <a:lnTo>
                    <a:pt x="342" y="1657"/>
                  </a:lnTo>
                  <a:lnTo>
                    <a:pt x="343" y="1657"/>
                  </a:lnTo>
                  <a:lnTo>
                    <a:pt x="344" y="1658"/>
                  </a:lnTo>
                  <a:lnTo>
                    <a:pt x="344" y="1659"/>
                  </a:lnTo>
                  <a:close/>
                  <a:moveTo>
                    <a:pt x="353" y="1607"/>
                  </a:moveTo>
                  <a:lnTo>
                    <a:pt x="354" y="1608"/>
                  </a:lnTo>
                  <a:lnTo>
                    <a:pt x="354" y="1609"/>
                  </a:lnTo>
                  <a:lnTo>
                    <a:pt x="354" y="1611"/>
                  </a:lnTo>
                  <a:lnTo>
                    <a:pt x="354" y="1612"/>
                  </a:lnTo>
                  <a:lnTo>
                    <a:pt x="353" y="1612"/>
                  </a:lnTo>
                  <a:lnTo>
                    <a:pt x="353" y="1613"/>
                  </a:lnTo>
                  <a:lnTo>
                    <a:pt x="352" y="1613"/>
                  </a:lnTo>
                  <a:lnTo>
                    <a:pt x="351" y="1612"/>
                  </a:lnTo>
                  <a:lnTo>
                    <a:pt x="351" y="1611"/>
                  </a:lnTo>
                  <a:lnTo>
                    <a:pt x="352" y="1611"/>
                  </a:lnTo>
                  <a:lnTo>
                    <a:pt x="352" y="1612"/>
                  </a:lnTo>
                  <a:lnTo>
                    <a:pt x="352" y="1611"/>
                  </a:lnTo>
                  <a:lnTo>
                    <a:pt x="351" y="1609"/>
                  </a:lnTo>
                  <a:lnTo>
                    <a:pt x="351" y="1608"/>
                  </a:lnTo>
                  <a:lnTo>
                    <a:pt x="350" y="1608"/>
                  </a:lnTo>
                  <a:lnTo>
                    <a:pt x="351" y="1607"/>
                  </a:lnTo>
                  <a:lnTo>
                    <a:pt x="352" y="1608"/>
                  </a:lnTo>
                  <a:lnTo>
                    <a:pt x="353" y="1608"/>
                  </a:lnTo>
                  <a:lnTo>
                    <a:pt x="353" y="1607"/>
                  </a:lnTo>
                  <a:close/>
                  <a:moveTo>
                    <a:pt x="367" y="1592"/>
                  </a:moveTo>
                  <a:lnTo>
                    <a:pt x="366" y="1591"/>
                  </a:lnTo>
                  <a:lnTo>
                    <a:pt x="367" y="1590"/>
                  </a:lnTo>
                  <a:lnTo>
                    <a:pt x="368" y="1590"/>
                  </a:lnTo>
                  <a:lnTo>
                    <a:pt x="368" y="1589"/>
                  </a:lnTo>
                  <a:lnTo>
                    <a:pt x="369" y="1589"/>
                  </a:lnTo>
                  <a:lnTo>
                    <a:pt x="369" y="1590"/>
                  </a:lnTo>
                  <a:lnTo>
                    <a:pt x="369" y="1591"/>
                  </a:lnTo>
                  <a:lnTo>
                    <a:pt x="368" y="1591"/>
                  </a:lnTo>
                  <a:lnTo>
                    <a:pt x="367" y="1591"/>
                  </a:lnTo>
                  <a:lnTo>
                    <a:pt x="367" y="1592"/>
                  </a:lnTo>
                  <a:close/>
                  <a:moveTo>
                    <a:pt x="366" y="1591"/>
                  </a:moveTo>
                  <a:lnTo>
                    <a:pt x="364" y="1591"/>
                  </a:lnTo>
                  <a:lnTo>
                    <a:pt x="363" y="1591"/>
                  </a:lnTo>
                  <a:lnTo>
                    <a:pt x="363" y="1590"/>
                  </a:lnTo>
                  <a:lnTo>
                    <a:pt x="363" y="1589"/>
                  </a:lnTo>
                  <a:lnTo>
                    <a:pt x="364" y="1589"/>
                  </a:lnTo>
                  <a:lnTo>
                    <a:pt x="364" y="1590"/>
                  </a:lnTo>
                  <a:lnTo>
                    <a:pt x="366" y="1590"/>
                  </a:lnTo>
                  <a:lnTo>
                    <a:pt x="366" y="1591"/>
                  </a:lnTo>
                  <a:close/>
                  <a:moveTo>
                    <a:pt x="432" y="1545"/>
                  </a:moveTo>
                  <a:lnTo>
                    <a:pt x="433" y="1545"/>
                  </a:lnTo>
                  <a:lnTo>
                    <a:pt x="433" y="1546"/>
                  </a:lnTo>
                  <a:lnTo>
                    <a:pt x="432" y="1546"/>
                  </a:lnTo>
                  <a:lnTo>
                    <a:pt x="431" y="1546"/>
                  </a:lnTo>
                  <a:lnTo>
                    <a:pt x="430" y="1546"/>
                  </a:lnTo>
                  <a:lnTo>
                    <a:pt x="430" y="1544"/>
                  </a:lnTo>
                  <a:lnTo>
                    <a:pt x="429" y="1544"/>
                  </a:lnTo>
                  <a:lnTo>
                    <a:pt x="429" y="1542"/>
                  </a:lnTo>
                  <a:lnTo>
                    <a:pt x="430" y="1542"/>
                  </a:lnTo>
                  <a:lnTo>
                    <a:pt x="431" y="1542"/>
                  </a:lnTo>
                  <a:lnTo>
                    <a:pt x="432" y="1544"/>
                  </a:lnTo>
                  <a:lnTo>
                    <a:pt x="432" y="1545"/>
                  </a:lnTo>
                  <a:close/>
                  <a:moveTo>
                    <a:pt x="454" y="1519"/>
                  </a:moveTo>
                  <a:lnTo>
                    <a:pt x="454" y="1520"/>
                  </a:lnTo>
                  <a:lnTo>
                    <a:pt x="453" y="1520"/>
                  </a:lnTo>
                  <a:lnTo>
                    <a:pt x="453" y="1521"/>
                  </a:lnTo>
                  <a:lnTo>
                    <a:pt x="451" y="1521"/>
                  </a:lnTo>
                  <a:lnTo>
                    <a:pt x="450" y="1521"/>
                  </a:lnTo>
                  <a:lnTo>
                    <a:pt x="450" y="1520"/>
                  </a:lnTo>
                  <a:lnTo>
                    <a:pt x="450" y="1519"/>
                  </a:lnTo>
                  <a:lnTo>
                    <a:pt x="451" y="1519"/>
                  </a:lnTo>
                  <a:lnTo>
                    <a:pt x="453" y="1519"/>
                  </a:lnTo>
                  <a:lnTo>
                    <a:pt x="454" y="1519"/>
                  </a:lnTo>
                  <a:close/>
                  <a:moveTo>
                    <a:pt x="473" y="1498"/>
                  </a:moveTo>
                  <a:lnTo>
                    <a:pt x="473" y="1499"/>
                  </a:lnTo>
                  <a:lnTo>
                    <a:pt x="472" y="1499"/>
                  </a:lnTo>
                  <a:lnTo>
                    <a:pt x="471" y="1498"/>
                  </a:lnTo>
                  <a:lnTo>
                    <a:pt x="472" y="1498"/>
                  </a:lnTo>
                  <a:lnTo>
                    <a:pt x="471" y="1498"/>
                  </a:lnTo>
                  <a:lnTo>
                    <a:pt x="471" y="1497"/>
                  </a:lnTo>
                  <a:lnTo>
                    <a:pt x="472" y="1497"/>
                  </a:lnTo>
                  <a:lnTo>
                    <a:pt x="472" y="1496"/>
                  </a:lnTo>
                  <a:lnTo>
                    <a:pt x="472" y="1497"/>
                  </a:lnTo>
                  <a:lnTo>
                    <a:pt x="473" y="1497"/>
                  </a:lnTo>
                  <a:lnTo>
                    <a:pt x="473" y="1498"/>
                  </a:lnTo>
                  <a:close/>
                  <a:moveTo>
                    <a:pt x="511" y="1465"/>
                  </a:moveTo>
                  <a:lnTo>
                    <a:pt x="511" y="1466"/>
                  </a:lnTo>
                  <a:lnTo>
                    <a:pt x="511" y="1467"/>
                  </a:lnTo>
                  <a:lnTo>
                    <a:pt x="510" y="1467"/>
                  </a:lnTo>
                  <a:lnTo>
                    <a:pt x="510" y="1469"/>
                  </a:lnTo>
                  <a:lnTo>
                    <a:pt x="509" y="1467"/>
                  </a:lnTo>
                  <a:lnTo>
                    <a:pt x="508" y="1466"/>
                  </a:lnTo>
                  <a:lnTo>
                    <a:pt x="508" y="1465"/>
                  </a:lnTo>
                  <a:lnTo>
                    <a:pt x="508" y="1464"/>
                  </a:lnTo>
                  <a:lnTo>
                    <a:pt x="508" y="1463"/>
                  </a:lnTo>
                  <a:lnTo>
                    <a:pt x="509" y="1464"/>
                  </a:lnTo>
                  <a:lnTo>
                    <a:pt x="509" y="1463"/>
                  </a:lnTo>
                  <a:lnTo>
                    <a:pt x="510" y="1465"/>
                  </a:lnTo>
                  <a:lnTo>
                    <a:pt x="511" y="1465"/>
                  </a:lnTo>
                  <a:close/>
                  <a:moveTo>
                    <a:pt x="508" y="1462"/>
                  </a:moveTo>
                  <a:lnTo>
                    <a:pt x="508" y="1463"/>
                  </a:lnTo>
                  <a:lnTo>
                    <a:pt x="508" y="1464"/>
                  </a:lnTo>
                  <a:lnTo>
                    <a:pt x="507" y="1464"/>
                  </a:lnTo>
                  <a:lnTo>
                    <a:pt x="507" y="1465"/>
                  </a:lnTo>
                  <a:lnTo>
                    <a:pt x="507" y="1464"/>
                  </a:lnTo>
                  <a:lnTo>
                    <a:pt x="506" y="1464"/>
                  </a:lnTo>
                  <a:lnTo>
                    <a:pt x="506" y="1463"/>
                  </a:lnTo>
                  <a:lnTo>
                    <a:pt x="505" y="1463"/>
                  </a:lnTo>
                  <a:lnTo>
                    <a:pt x="503" y="1463"/>
                  </a:lnTo>
                  <a:lnTo>
                    <a:pt x="503" y="1462"/>
                  </a:lnTo>
                  <a:lnTo>
                    <a:pt x="503" y="1461"/>
                  </a:lnTo>
                  <a:lnTo>
                    <a:pt x="507" y="1460"/>
                  </a:lnTo>
                  <a:lnTo>
                    <a:pt x="508" y="1461"/>
                  </a:lnTo>
                  <a:lnTo>
                    <a:pt x="508" y="1462"/>
                  </a:lnTo>
                  <a:close/>
                  <a:moveTo>
                    <a:pt x="518" y="1435"/>
                  </a:moveTo>
                  <a:lnTo>
                    <a:pt x="518" y="1436"/>
                  </a:lnTo>
                  <a:lnTo>
                    <a:pt x="517" y="1437"/>
                  </a:lnTo>
                  <a:lnTo>
                    <a:pt x="516" y="1437"/>
                  </a:lnTo>
                  <a:lnTo>
                    <a:pt x="517" y="1438"/>
                  </a:lnTo>
                  <a:lnTo>
                    <a:pt x="516" y="1438"/>
                  </a:lnTo>
                  <a:lnTo>
                    <a:pt x="516" y="1439"/>
                  </a:lnTo>
                  <a:lnTo>
                    <a:pt x="516" y="1438"/>
                  </a:lnTo>
                  <a:lnTo>
                    <a:pt x="515" y="1438"/>
                  </a:lnTo>
                  <a:lnTo>
                    <a:pt x="514" y="1439"/>
                  </a:lnTo>
                  <a:lnTo>
                    <a:pt x="513" y="1438"/>
                  </a:lnTo>
                  <a:lnTo>
                    <a:pt x="513" y="1437"/>
                  </a:lnTo>
                  <a:lnTo>
                    <a:pt x="513" y="1436"/>
                  </a:lnTo>
                  <a:lnTo>
                    <a:pt x="514" y="1436"/>
                  </a:lnTo>
                  <a:lnTo>
                    <a:pt x="514" y="1435"/>
                  </a:lnTo>
                  <a:lnTo>
                    <a:pt x="516" y="1435"/>
                  </a:lnTo>
                  <a:lnTo>
                    <a:pt x="517" y="1435"/>
                  </a:lnTo>
                  <a:lnTo>
                    <a:pt x="518" y="1435"/>
                  </a:lnTo>
                  <a:close/>
                  <a:moveTo>
                    <a:pt x="662" y="1179"/>
                  </a:moveTo>
                  <a:lnTo>
                    <a:pt x="662" y="1180"/>
                  </a:lnTo>
                  <a:lnTo>
                    <a:pt x="662" y="1181"/>
                  </a:lnTo>
                  <a:lnTo>
                    <a:pt x="662" y="1182"/>
                  </a:lnTo>
                  <a:lnTo>
                    <a:pt x="661" y="1182"/>
                  </a:lnTo>
                  <a:lnTo>
                    <a:pt x="661" y="1184"/>
                  </a:lnTo>
                  <a:lnTo>
                    <a:pt x="660" y="1184"/>
                  </a:lnTo>
                  <a:lnTo>
                    <a:pt x="660" y="1185"/>
                  </a:lnTo>
                  <a:lnTo>
                    <a:pt x="658" y="1186"/>
                  </a:lnTo>
                  <a:lnTo>
                    <a:pt x="658" y="1187"/>
                  </a:lnTo>
                  <a:lnTo>
                    <a:pt x="657" y="1187"/>
                  </a:lnTo>
                  <a:lnTo>
                    <a:pt x="657" y="1186"/>
                  </a:lnTo>
                  <a:lnTo>
                    <a:pt x="656" y="1186"/>
                  </a:lnTo>
                  <a:lnTo>
                    <a:pt x="657" y="1185"/>
                  </a:lnTo>
                  <a:lnTo>
                    <a:pt x="656" y="1185"/>
                  </a:lnTo>
                  <a:lnTo>
                    <a:pt x="657" y="1184"/>
                  </a:lnTo>
                  <a:lnTo>
                    <a:pt x="657" y="1182"/>
                  </a:lnTo>
                  <a:lnTo>
                    <a:pt x="657" y="1181"/>
                  </a:lnTo>
                  <a:lnTo>
                    <a:pt x="658" y="1180"/>
                  </a:lnTo>
                  <a:lnTo>
                    <a:pt x="660" y="1180"/>
                  </a:lnTo>
                  <a:lnTo>
                    <a:pt x="662" y="1179"/>
                  </a:lnTo>
                  <a:close/>
                  <a:moveTo>
                    <a:pt x="843" y="1032"/>
                  </a:moveTo>
                  <a:lnTo>
                    <a:pt x="842" y="1034"/>
                  </a:lnTo>
                  <a:lnTo>
                    <a:pt x="842" y="1035"/>
                  </a:lnTo>
                  <a:lnTo>
                    <a:pt x="841" y="1035"/>
                  </a:lnTo>
                  <a:lnTo>
                    <a:pt x="841" y="1036"/>
                  </a:lnTo>
                  <a:lnTo>
                    <a:pt x="842" y="1036"/>
                  </a:lnTo>
                  <a:lnTo>
                    <a:pt x="842" y="1037"/>
                  </a:lnTo>
                  <a:lnTo>
                    <a:pt x="841" y="1038"/>
                  </a:lnTo>
                  <a:lnTo>
                    <a:pt x="839" y="1038"/>
                  </a:lnTo>
                  <a:lnTo>
                    <a:pt x="838" y="1037"/>
                  </a:lnTo>
                  <a:lnTo>
                    <a:pt x="837" y="1037"/>
                  </a:lnTo>
                  <a:lnTo>
                    <a:pt x="837" y="1036"/>
                  </a:lnTo>
                  <a:lnTo>
                    <a:pt x="837" y="1035"/>
                  </a:lnTo>
                  <a:lnTo>
                    <a:pt x="837" y="1034"/>
                  </a:lnTo>
                  <a:lnTo>
                    <a:pt x="838" y="1034"/>
                  </a:lnTo>
                  <a:lnTo>
                    <a:pt x="839" y="1035"/>
                  </a:lnTo>
                  <a:lnTo>
                    <a:pt x="839" y="1034"/>
                  </a:lnTo>
                  <a:lnTo>
                    <a:pt x="839" y="1032"/>
                  </a:lnTo>
                  <a:lnTo>
                    <a:pt x="841" y="1031"/>
                  </a:lnTo>
                  <a:lnTo>
                    <a:pt x="841" y="1032"/>
                  </a:lnTo>
                  <a:lnTo>
                    <a:pt x="841" y="1034"/>
                  </a:lnTo>
                  <a:lnTo>
                    <a:pt x="842" y="1034"/>
                  </a:lnTo>
                  <a:lnTo>
                    <a:pt x="842" y="1032"/>
                  </a:lnTo>
                  <a:lnTo>
                    <a:pt x="843" y="1032"/>
                  </a:lnTo>
                  <a:close/>
                  <a:moveTo>
                    <a:pt x="370" y="1755"/>
                  </a:moveTo>
                  <a:lnTo>
                    <a:pt x="370" y="1756"/>
                  </a:lnTo>
                  <a:lnTo>
                    <a:pt x="370" y="1757"/>
                  </a:lnTo>
                  <a:lnTo>
                    <a:pt x="369" y="1757"/>
                  </a:lnTo>
                  <a:lnTo>
                    <a:pt x="367" y="1756"/>
                  </a:lnTo>
                  <a:lnTo>
                    <a:pt x="366" y="1755"/>
                  </a:lnTo>
                  <a:lnTo>
                    <a:pt x="364" y="1755"/>
                  </a:lnTo>
                  <a:lnTo>
                    <a:pt x="366" y="1755"/>
                  </a:lnTo>
                  <a:lnTo>
                    <a:pt x="366" y="1754"/>
                  </a:lnTo>
                  <a:lnTo>
                    <a:pt x="367" y="1755"/>
                  </a:lnTo>
                  <a:lnTo>
                    <a:pt x="368" y="1755"/>
                  </a:lnTo>
                  <a:lnTo>
                    <a:pt x="369" y="1755"/>
                  </a:lnTo>
                  <a:lnTo>
                    <a:pt x="370" y="1755"/>
                  </a:lnTo>
                  <a:close/>
                  <a:moveTo>
                    <a:pt x="362" y="1750"/>
                  </a:moveTo>
                  <a:lnTo>
                    <a:pt x="362" y="1751"/>
                  </a:lnTo>
                  <a:lnTo>
                    <a:pt x="362" y="1753"/>
                  </a:lnTo>
                  <a:lnTo>
                    <a:pt x="361" y="1753"/>
                  </a:lnTo>
                  <a:lnTo>
                    <a:pt x="361" y="1751"/>
                  </a:lnTo>
                  <a:lnTo>
                    <a:pt x="360" y="1751"/>
                  </a:lnTo>
                  <a:lnTo>
                    <a:pt x="360" y="1750"/>
                  </a:lnTo>
                  <a:lnTo>
                    <a:pt x="360" y="1749"/>
                  </a:lnTo>
                  <a:lnTo>
                    <a:pt x="361" y="1749"/>
                  </a:lnTo>
                  <a:lnTo>
                    <a:pt x="362" y="1750"/>
                  </a:lnTo>
                  <a:close/>
                  <a:moveTo>
                    <a:pt x="376" y="1747"/>
                  </a:moveTo>
                  <a:lnTo>
                    <a:pt x="377" y="1747"/>
                  </a:lnTo>
                  <a:lnTo>
                    <a:pt x="378" y="1747"/>
                  </a:lnTo>
                  <a:lnTo>
                    <a:pt x="378" y="1748"/>
                  </a:lnTo>
                  <a:lnTo>
                    <a:pt x="377" y="1749"/>
                  </a:lnTo>
                  <a:lnTo>
                    <a:pt x="376" y="1749"/>
                  </a:lnTo>
                  <a:lnTo>
                    <a:pt x="375" y="1749"/>
                  </a:lnTo>
                  <a:lnTo>
                    <a:pt x="373" y="1749"/>
                  </a:lnTo>
                  <a:lnTo>
                    <a:pt x="373" y="1748"/>
                  </a:lnTo>
                  <a:lnTo>
                    <a:pt x="375" y="1747"/>
                  </a:lnTo>
                  <a:lnTo>
                    <a:pt x="376" y="1747"/>
                  </a:lnTo>
                  <a:close/>
                  <a:moveTo>
                    <a:pt x="346" y="1680"/>
                  </a:moveTo>
                  <a:lnTo>
                    <a:pt x="347" y="1680"/>
                  </a:lnTo>
                  <a:lnTo>
                    <a:pt x="347" y="1681"/>
                  </a:lnTo>
                  <a:lnTo>
                    <a:pt x="346" y="1681"/>
                  </a:lnTo>
                  <a:lnTo>
                    <a:pt x="346" y="1682"/>
                  </a:lnTo>
                  <a:lnTo>
                    <a:pt x="345" y="1682"/>
                  </a:lnTo>
                  <a:lnTo>
                    <a:pt x="345" y="1681"/>
                  </a:lnTo>
                  <a:lnTo>
                    <a:pt x="345" y="1680"/>
                  </a:lnTo>
                  <a:lnTo>
                    <a:pt x="345" y="1679"/>
                  </a:lnTo>
                  <a:lnTo>
                    <a:pt x="345" y="1678"/>
                  </a:lnTo>
                  <a:lnTo>
                    <a:pt x="346" y="1679"/>
                  </a:lnTo>
                  <a:lnTo>
                    <a:pt x="346" y="1680"/>
                  </a:lnTo>
                  <a:close/>
                  <a:moveTo>
                    <a:pt x="346" y="1626"/>
                  </a:moveTo>
                  <a:lnTo>
                    <a:pt x="346" y="1625"/>
                  </a:lnTo>
                  <a:lnTo>
                    <a:pt x="346" y="1624"/>
                  </a:lnTo>
                  <a:lnTo>
                    <a:pt x="347" y="1624"/>
                  </a:lnTo>
                  <a:lnTo>
                    <a:pt x="347" y="1625"/>
                  </a:lnTo>
                  <a:lnTo>
                    <a:pt x="349" y="1625"/>
                  </a:lnTo>
                  <a:lnTo>
                    <a:pt x="349" y="1626"/>
                  </a:lnTo>
                  <a:lnTo>
                    <a:pt x="349" y="1628"/>
                  </a:lnTo>
                  <a:lnTo>
                    <a:pt x="349" y="1626"/>
                  </a:lnTo>
                  <a:lnTo>
                    <a:pt x="347" y="1626"/>
                  </a:lnTo>
                  <a:lnTo>
                    <a:pt x="346" y="1626"/>
                  </a:lnTo>
                  <a:close/>
                  <a:moveTo>
                    <a:pt x="584" y="1291"/>
                  </a:moveTo>
                  <a:lnTo>
                    <a:pt x="584" y="1293"/>
                  </a:lnTo>
                  <a:lnTo>
                    <a:pt x="584" y="1294"/>
                  </a:lnTo>
                  <a:lnTo>
                    <a:pt x="583" y="1294"/>
                  </a:lnTo>
                  <a:lnTo>
                    <a:pt x="580" y="1295"/>
                  </a:lnTo>
                  <a:lnTo>
                    <a:pt x="579" y="1295"/>
                  </a:lnTo>
                  <a:lnTo>
                    <a:pt x="579" y="1294"/>
                  </a:lnTo>
                  <a:lnTo>
                    <a:pt x="580" y="1294"/>
                  </a:lnTo>
                  <a:lnTo>
                    <a:pt x="579" y="1294"/>
                  </a:lnTo>
                  <a:lnTo>
                    <a:pt x="580" y="1294"/>
                  </a:lnTo>
                  <a:lnTo>
                    <a:pt x="580" y="1293"/>
                  </a:lnTo>
                  <a:lnTo>
                    <a:pt x="582" y="1291"/>
                  </a:lnTo>
                  <a:lnTo>
                    <a:pt x="583" y="1290"/>
                  </a:lnTo>
                  <a:lnTo>
                    <a:pt x="584" y="1290"/>
                  </a:lnTo>
                  <a:lnTo>
                    <a:pt x="584" y="129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53">
              <a:extLst>
                <a:ext uri="{FF2B5EF4-FFF2-40B4-BE49-F238E27FC236}">
                  <a16:creationId xmlns:a16="http://schemas.microsoft.com/office/drawing/2014/main" id="{F73199A7-49D8-53B6-7EA3-8BB395080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8575" y="2174875"/>
              <a:ext cx="430213" cy="969963"/>
            </a:xfrm>
            <a:custGeom>
              <a:avLst/>
              <a:gdLst>
                <a:gd name="T0" fmla="*/ 231 w 271"/>
                <a:gd name="T1" fmla="*/ 171 h 611"/>
                <a:gd name="T2" fmla="*/ 234 w 271"/>
                <a:gd name="T3" fmla="*/ 279 h 611"/>
                <a:gd name="T4" fmla="*/ 222 w 271"/>
                <a:gd name="T5" fmla="*/ 329 h 611"/>
                <a:gd name="T6" fmla="*/ 242 w 271"/>
                <a:gd name="T7" fmla="*/ 373 h 611"/>
                <a:gd name="T8" fmla="*/ 263 w 271"/>
                <a:gd name="T9" fmla="*/ 438 h 611"/>
                <a:gd name="T10" fmla="*/ 247 w 271"/>
                <a:gd name="T11" fmla="*/ 490 h 611"/>
                <a:gd name="T12" fmla="*/ 189 w 271"/>
                <a:gd name="T13" fmla="*/ 562 h 611"/>
                <a:gd name="T14" fmla="*/ 165 w 271"/>
                <a:gd name="T15" fmla="*/ 574 h 611"/>
                <a:gd name="T16" fmla="*/ 148 w 271"/>
                <a:gd name="T17" fmla="*/ 580 h 611"/>
                <a:gd name="T18" fmla="*/ 139 w 271"/>
                <a:gd name="T19" fmla="*/ 579 h 611"/>
                <a:gd name="T20" fmla="*/ 131 w 271"/>
                <a:gd name="T21" fmla="*/ 586 h 611"/>
                <a:gd name="T22" fmla="*/ 117 w 271"/>
                <a:gd name="T23" fmla="*/ 588 h 611"/>
                <a:gd name="T24" fmla="*/ 99 w 271"/>
                <a:gd name="T25" fmla="*/ 596 h 611"/>
                <a:gd name="T26" fmla="*/ 86 w 271"/>
                <a:gd name="T27" fmla="*/ 601 h 611"/>
                <a:gd name="T28" fmla="*/ 65 w 271"/>
                <a:gd name="T29" fmla="*/ 610 h 611"/>
                <a:gd name="T30" fmla="*/ 58 w 271"/>
                <a:gd name="T31" fmla="*/ 597 h 611"/>
                <a:gd name="T32" fmla="*/ 49 w 271"/>
                <a:gd name="T33" fmla="*/ 588 h 611"/>
                <a:gd name="T34" fmla="*/ 34 w 271"/>
                <a:gd name="T35" fmla="*/ 577 h 611"/>
                <a:gd name="T36" fmla="*/ 20 w 271"/>
                <a:gd name="T37" fmla="*/ 572 h 611"/>
                <a:gd name="T38" fmla="*/ 19 w 271"/>
                <a:gd name="T39" fmla="*/ 556 h 611"/>
                <a:gd name="T40" fmla="*/ 22 w 271"/>
                <a:gd name="T41" fmla="*/ 539 h 611"/>
                <a:gd name="T42" fmla="*/ 22 w 271"/>
                <a:gd name="T43" fmla="*/ 515 h 611"/>
                <a:gd name="T44" fmla="*/ 19 w 271"/>
                <a:gd name="T45" fmla="*/ 488 h 611"/>
                <a:gd name="T46" fmla="*/ 13 w 271"/>
                <a:gd name="T47" fmla="*/ 470 h 611"/>
                <a:gd name="T48" fmla="*/ 20 w 271"/>
                <a:gd name="T49" fmla="*/ 445 h 611"/>
                <a:gd name="T50" fmla="*/ 28 w 271"/>
                <a:gd name="T51" fmla="*/ 431 h 611"/>
                <a:gd name="T52" fmla="*/ 43 w 271"/>
                <a:gd name="T53" fmla="*/ 426 h 611"/>
                <a:gd name="T54" fmla="*/ 48 w 271"/>
                <a:gd name="T55" fmla="*/ 409 h 611"/>
                <a:gd name="T56" fmla="*/ 58 w 271"/>
                <a:gd name="T57" fmla="*/ 400 h 611"/>
                <a:gd name="T58" fmla="*/ 75 w 271"/>
                <a:gd name="T59" fmla="*/ 381 h 611"/>
                <a:gd name="T60" fmla="*/ 91 w 271"/>
                <a:gd name="T61" fmla="*/ 360 h 611"/>
                <a:gd name="T62" fmla="*/ 113 w 271"/>
                <a:gd name="T63" fmla="*/ 339 h 611"/>
                <a:gd name="T64" fmla="*/ 116 w 271"/>
                <a:gd name="T65" fmla="*/ 325 h 611"/>
                <a:gd name="T66" fmla="*/ 108 w 271"/>
                <a:gd name="T67" fmla="*/ 294 h 611"/>
                <a:gd name="T68" fmla="*/ 95 w 271"/>
                <a:gd name="T69" fmla="*/ 285 h 611"/>
                <a:gd name="T70" fmla="*/ 75 w 271"/>
                <a:gd name="T71" fmla="*/ 253 h 611"/>
                <a:gd name="T72" fmla="*/ 81 w 271"/>
                <a:gd name="T73" fmla="*/ 216 h 611"/>
                <a:gd name="T74" fmla="*/ 70 w 271"/>
                <a:gd name="T75" fmla="*/ 179 h 611"/>
                <a:gd name="T76" fmla="*/ 66 w 271"/>
                <a:gd name="T77" fmla="*/ 134 h 611"/>
                <a:gd name="T78" fmla="*/ 34 w 271"/>
                <a:gd name="T79" fmla="*/ 109 h 611"/>
                <a:gd name="T80" fmla="*/ 11 w 271"/>
                <a:gd name="T81" fmla="*/ 74 h 611"/>
                <a:gd name="T82" fmla="*/ 77 w 271"/>
                <a:gd name="T83" fmla="*/ 95 h 611"/>
                <a:gd name="T84" fmla="*/ 124 w 271"/>
                <a:gd name="T85" fmla="*/ 85 h 611"/>
                <a:gd name="T86" fmla="*/ 132 w 271"/>
                <a:gd name="T87" fmla="*/ 37 h 611"/>
                <a:gd name="T88" fmla="*/ 169 w 271"/>
                <a:gd name="T89" fmla="*/ 4 h 611"/>
                <a:gd name="T90" fmla="*/ 45 w 271"/>
                <a:gd name="T91" fmla="*/ 598 h 611"/>
                <a:gd name="T92" fmla="*/ 30 w 271"/>
                <a:gd name="T93" fmla="*/ 593 h 611"/>
                <a:gd name="T94" fmla="*/ 34 w 271"/>
                <a:gd name="T95" fmla="*/ 593 h 611"/>
                <a:gd name="T96" fmla="*/ 56 w 271"/>
                <a:gd name="T97" fmla="*/ 589 h 611"/>
                <a:gd name="T98" fmla="*/ 46 w 271"/>
                <a:gd name="T99" fmla="*/ 595 h 611"/>
                <a:gd name="T100" fmla="*/ 44 w 271"/>
                <a:gd name="T101" fmla="*/ 586 h 611"/>
                <a:gd name="T102" fmla="*/ 31 w 271"/>
                <a:gd name="T103" fmla="*/ 581 h 611"/>
                <a:gd name="T104" fmla="*/ 19 w 271"/>
                <a:gd name="T105" fmla="*/ 577 h 611"/>
                <a:gd name="T106" fmla="*/ 18 w 271"/>
                <a:gd name="T107" fmla="*/ 556 h 611"/>
                <a:gd name="T108" fmla="*/ 15 w 271"/>
                <a:gd name="T109" fmla="*/ 432 h 611"/>
                <a:gd name="T110" fmla="*/ 100 w 271"/>
                <a:gd name="T111" fmla="*/ 332 h 611"/>
                <a:gd name="T112" fmla="*/ 56 w 271"/>
                <a:gd name="T113" fmla="*/ 598 h 611"/>
                <a:gd name="T114" fmla="*/ 31 w 271"/>
                <a:gd name="T115" fmla="*/ 586 h 611"/>
                <a:gd name="T116" fmla="*/ 35 w 271"/>
                <a:gd name="T117" fmla="*/ 427 h 611"/>
                <a:gd name="T118" fmla="*/ 38 w 271"/>
                <a:gd name="T119" fmla="*/ 431 h 611"/>
                <a:gd name="T120" fmla="*/ 54 w 271"/>
                <a:gd name="T121" fmla="*/ 402 h 611"/>
                <a:gd name="T122" fmla="*/ 21 w 271"/>
                <a:gd name="T123" fmla="*/ 519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1" h="611">
                  <a:moveTo>
                    <a:pt x="207" y="74"/>
                  </a:moveTo>
                  <a:lnTo>
                    <a:pt x="203" y="77"/>
                  </a:lnTo>
                  <a:lnTo>
                    <a:pt x="201" y="78"/>
                  </a:lnTo>
                  <a:lnTo>
                    <a:pt x="194" y="83"/>
                  </a:lnTo>
                  <a:lnTo>
                    <a:pt x="193" y="83"/>
                  </a:lnTo>
                  <a:lnTo>
                    <a:pt x="193" y="84"/>
                  </a:lnTo>
                  <a:lnTo>
                    <a:pt x="193" y="85"/>
                  </a:lnTo>
                  <a:lnTo>
                    <a:pt x="194" y="85"/>
                  </a:lnTo>
                  <a:lnTo>
                    <a:pt x="199" y="85"/>
                  </a:lnTo>
                  <a:lnTo>
                    <a:pt x="201" y="85"/>
                  </a:lnTo>
                  <a:lnTo>
                    <a:pt x="202" y="87"/>
                  </a:lnTo>
                  <a:lnTo>
                    <a:pt x="201" y="93"/>
                  </a:lnTo>
                  <a:lnTo>
                    <a:pt x="201" y="95"/>
                  </a:lnTo>
                  <a:lnTo>
                    <a:pt x="194" y="108"/>
                  </a:lnTo>
                  <a:lnTo>
                    <a:pt x="194" y="109"/>
                  </a:lnTo>
                  <a:lnTo>
                    <a:pt x="194" y="111"/>
                  </a:lnTo>
                  <a:lnTo>
                    <a:pt x="194" y="113"/>
                  </a:lnTo>
                  <a:lnTo>
                    <a:pt x="199" y="130"/>
                  </a:lnTo>
                  <a:lnTo>
                    <a:pt x="200" y="131"/>
                  </a:lnTo>
                  <a:lnTo>
                    <a:pt x="201" y="133"/>
                  </a:lnTo>
                  <a:lnTo>
                    <a:pt x="208" y="135"/>
                  </a:lnTo>
                  <a:lnTo>
                    <a:pt x="215" y="138"/>
                  </a:lnTo>
                  <a:lnTo>
                    <a:pt x="216" y="139"/>
                  </a:lnTo>
                  <a:lnTo>
                    <a:pt x="217" y="141"/>
                  </a:lnTo>
                  <a:lnTo>
                    <a:pt x="219" y="144"/>
                  </a:lnTo>
                  <a:lnTo>
                    <a:pt x="219" y="146"/>
                  </a:lnTo>
                  <a:lnTo>
                    <a:pt x="224" y="155"/>
                  </a:lnTo>
                  <a:lnTo>
                    <a:pt x="225" y="158"/>
                  </a:lnTo>
                  <a:lnTo>
                    <a:pt x="233" y="164"/>
                  </a:lnTo>
                  <a:lnTo>
                    <a:pt x="231" y="166"/>
                  </a:lnTo>
                  <a:lnTo>
                    <a:pt x="231" y="167"/>
                  </a:lnTo>
                  <a:lnTo>
                    <a:pt x="231" y="171"/>
                  </a:lnTo>
                  <a:lnTo>
                    <a:pt x="231" y="172"/>
                  </a:lnTo>
                  <a:lnTo>
                    <a:pt x="230" y="175"/>
                  </a:lnTo>
                  <a:lnTo>
                    <a:pt x="230" y="176"/>
                  </a:lnTo>
                  <a:lnTo>
                    <a:pt x="220" y="189"/>
                  </a:lnTo>
                  <a:lnTo>
                    <a:pt x="220" y="191"/>
                  </a:lnTo>
                  <a:lnTo>
                    <a:pt x="220" y="192"/>
                  </a:lnTo>
                  <a:lnTo>
                    <a:pt x="219" y="193"/>
                  </a:lnTo>
                  <a:lnTo>
                    <a:pt x="218" y="194"/>
                  </a:lnTo>
                  <a:lnTo>
                    <a:pt x="210" y="210"/>
                  </a:lnTo>
                  <a:lnTo>
                    <a:pt x="209" y="214"/>
                  </a:lnTo>
                  <a:lnTo>
                    <a:pt x="210" y="219"/>
                  </a:lnTo>
                  <a:lnTo>
                    <a:pt x="216" y="229"/>
                  </a:lnTo>
                  <a:lnTo>
                    <a:pt x="217" y="233"/>
                  </a:lnTo>
                  <a:lnTo>
                    <a:pt x="217" y="234"/>
                  </a:lnTo>
                  <a:lnTo>
                    <a:pt x="217" y="235"/>
                  </a:lnTo>
                  <a:lnTo>
                    <a:pt x="218" y="236"/>
                  </a:lnTo>
                  <a:lnTo>
                    <a:pt x="220" y="241"/>
                  </a:lnTo>
                  <a:lnTo>
                    <a:pt x="221" y="242"/>
                  </a:lnTo>
                  <a:lnTo>
                    <a:pt x="221" y="245"/>
                  </a:lnTo>
                  <a:lnTo>
                    <a:pt x="221" y="246"/>
                  </a:lnTo>
                  <a:lnTo>
                    <a:pt x="221" y="248"/>
                  </a:lnTo>
                  <a:lnTo>
                    <a:pt x="222" y="250"/>
                  </a:lnTo>
                  <a:lnTo>
                    <a:pt x="224" y="254"/>
                  </a:lnTo>
                  <a:lnTo>
                    <a:pt x="227" y="260"/>
                  </a:lnTo>
                  <a:lnTo>
                    <a:pt x="229" y="263"/>
                  </a:lnTo>
                  <a:lnTo>
                    <a:pt x="230" y="264"/>
                  </a:lnTo>
                  <a:lnTo>
                    <a:pt x="230" y="267"/>
                  </a:lnTo>
                  <a:lnTo>
                    <a:pt x="231" y="272"/>
                  </a:lnTo>
                  <a:lnTo>
                    <a:pt x="231" y="273"/>
                  </a:lnTo>
                  <a:lnTo>
                    <a:pt x="233" y="276"/>
                  </a:lnTo>
                  <a:lnTo>
                    <a:pt x="233" y="277"/>
                  </a:lnTo>
                  <a:lnTo>
                    <a:pt x="234" y="279"/>
                  </a:lnTo>
                  <a:lnTo>
                    <a:pt x="234" y="283"/>
                  </a:lnTo>
                  <a:lnTo>
                    <a:pt x="235" y="284"/>
                  </a:lnTo>
                  <a:lnTo>
                    <a:pt x="235" y="289"/>
                  </a:lnTo>
                  <a:lnTo>
                    <a:pt x="235" y="290"/>
                  </a:lnTo>
                  <a:lnTo>
                    <a:pt x="235" y="292"/>
                  </a:lnTo>
                  <a:lnTo>
                    <a:pt x="235" y="293"/>
                  </a:lnTo>
                  <a:lnTo>
                    <a:pt x="234" y="292"/>
                  </a:lnTo>
                  <a:lnTo>
                    <a:pt x="233" y="290"/>
                  </a:lnTo>
                  <a:lnTo>
                    <a:pt x="227" y="293"/>
                  </a:lnTo>
                  <a:lnTo>
                    <a:pt x="225" y="294"/>
                  </a:lnTo>
                  <a:lnTo>
                    <a:pt x="226" y="295"/>
                  </a:lnTo>
                  <a:lnTo>
                    <a:pt x="227" y="296"/>
                  </a:lnTo>
                  <a:lnTo>
                    <a:pt x="228" y="297"/>
                  </a:lnTo>
                  <a:lnTo>
                    <a:pt x="228" y="298"/>
                  </a:lnTo>
                  <a:lnTo>
                    <a:pt x="226" y="301"/>
                  </a:lnTo>
                  <a:lnTo>
                    <a:pt x="226" y="302"/>
                  </a:lnTo>
                  <a:lnTo>
                    <a:pt x="226" y="304"/>
                  </a:lnTo>
                  <a:lnTo>
                    <a:pt x="226" y="310"/>
                  </a:lnTo>
                  <a:lnTo>
                    <a:pt x="226" y="312"/>
                  </a:lnTo>
                  <a:lnTo>
                    <a:pt x="222" y="315"/>
                  </a:lnTo>
                  <a:lnTo>
                    <a:pt x="222" y="318"/>
                  </a:lnTo>
                  <a:lnTo>
                    <a:pt x="224" y="319"/>
                  </a:lnTo>
                  <a:lnTo>
                    <a:pt x="227" y="319"/>
                  </a:lnTo>
                  <a:lnTo>
                    <a:pt x="228" y="319"/>
                  </a:lnTo>
                  <a:lnTo>
                    <a:pt x="228" y="321"/>
                  </a:lnTo>
                  <a:lnTo>
                    <a:pt x="228" y="322"/>
                  </a:lnTo>
                  <a:lnTo>
                    <a:pt x="228" y="323"/>
                  </a:lnTo>
                  <a:lnTo>
                    <a:pt x="228" y="325"/>
                  </a:lnTo>
                  <a:lnTo>
                    <a:pt x="228" y="326"/>
                  </a:lnTo>
                  <a:lnTo>
                    <a:pt x="224" y="327"/>
                  </a:lnTo>
                  <a:lnTo>
                    <a:pt x="224" y="328"/>
                  </a:lnTo>
                  <a:lnTo>
                    <a:pt x="222" y="329"/>
                  </a:lnTo>
                  <a:lnTo>
                    <a:pt x="222" y="331"/>
                  </a:lnTo>
                  <a:lnTo>
                    <a:pt x="224" y="337"/>
                  </a:lnTo>
                  <a:lnTo>
                    <a:pt x="225" y="340"/>
                  </a:lnTo>
                  <a:lnTo>
                    <a:pt x="227" y="344"/>
                  </a:lnTo>
                  <a:lnTo>
                    <a:pt x="229" y="344"/>
                  </a:lnTo>
                  <a:lnTo>
                    <a:pt x="234" y="344"/>
                  </a:lnTo>
                  <a:lnTo>
                    <a:pt x="235" y="345"/>
                  </a:lnTo>
                  <a:lnTo>
                    <a:pt x="235" y="346"/>
                  </a:lnTo>
                  <a:lnTo>
                    <a:pt x="235" y="347"/>
                  </a:lnTo>
                  <a:lnTo>
                    <a:pt x="235" y="348"/>
                  </a:lnTo>
                  <a:lnTo>
                    <a:pt x="236" y="348"/>
                  </a:lnTo>
                  <a:lnTo>
                    <a:pt x="236" y="350"/>
                  </a:lnTo>
                  <a:lnTo>
                    <a:pt x="237" y="351"/>
                  </a:lnTo>
                  <a:lnTo>
                    <a:pt x="237" y="352"/>
                  </a:lnTo>
                  <a:lnTo>
                    <a:pt x="236" y="353"/>
                  </a:lnTo>
                  <a:lnTo>
                    <a:pt x="236" y="354"/>
                  </a:lnTo>
                  <a:lnTo>
                    <a:pt x="231" y="356"/>
                  </a:lnTo>
                  <a:lnTo>
                    <a:pt x="231" y="357"/>
                  </a:lnTo>
                  <a:lnTo>
                    <a:pt x="231" y="359"/>
                  </a:lnTo>
                  <a:lnTo>
                    <a:pt x="231" y="360"/>
                  </a:lnTo>
                  <a:lnTo>
                    <a:pt x="233" y="360"/>
                  </a:lnTo>
                  <a:lnTo>
                    <a:pt x="234" y="361"/>
                  </a:lnTo>
                  <a:lnTo>
                    <a:pt x="234" y="362"/>
                  </a:lnTo>
                  <a:lnTo>
                    <a:pt x="234" y="363"/>
                  </a:lnTo>
                  <a:lnTo>
                    <a:pt x="234" y="365"/>
                  </a:lnTo>
                  <a:lnTo>
                    <a:pt x="233" y="367"/>
                  </a:lnTo>
                  <a:lnTo>
                    <a:pt x="234" y="368"/>
                  </a:lnTo>
                  <a:lnTo>
                    <a:pt x="235" y="369"/>
                  </a:lnTo>
                  <a:lnTo>
                    <a:pt x="236" y="370"/>
                  </a:lnTo>
                  <a:lnTo>
                    <a:pt x="241" y="371"/>
                  </a:lnTo>
                  <a:lnTo>
                    <a:pt x="242" y="372"/>
                  </a:lnTo>
                  <a:lnTo>
                    <a:pt x="242" y="373"/>
                  </a:lnTo>
                  <a:lnTo>
                    <a:pt x="243" y="375"/>
                  </a:lnTo>
                  <a:lnTo>
                    <a:pt x="245" y="376"/>
                  </a:lnTo>
                  <a:lnTo>
                    <a:pt x="246" y="377"/>
                  </a:lnTo>
                  <a:lnTo>
                    <a:pt x="246" y="378"/>
                  </a:lnTo>
                  <a:lnTo>
                    <a:pt x="245" y="379"/>
                  </a:lnTo>
                  <a:lnTo>
                    <a:pt x="245" y="380"/>
                  </a:lnTo>
                  <a:lnTo>
                    <a:pt x="246" y="381"/>
                  </a:lnTo>
                  <a:lnTo>
                    <a:pt x="246" y="382"/>
                  </a:lnTo>
                  <a:lnTo>
                    <a:pt x="247" y="385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5" y="389"/>
                  </a:lnTo>
                  <a:lnTo>
                    <a:pt x="241" y="395"/>
                  </a:lnTo>
                  <a:lnTo>
                    <a:pt x="239" y="398"/>
                  </a:lnTo>
                  <a:lnTo>
                    <a:pt x="237" y="401"/>
                  </a:lnTo>
                  <a:lnTo>
                    <a:pt x="234" y="403"/>
                  </a:lnTo>
                  <a:lnTo>
                    <a:pt x="233" y="403"/>
                  </a:lnTo>
                  <a:lnTo>
                    <a:pt x="231" y="404"/>
                  </a:lnTo>
                  <a:lnTo>
                    <a:pt x="233" y="405"/>
                  </a:lnTo>
                  <a:lnTo>
                    <a:pt x="238" y="413"/>
                  </a:lnTo>
                  <a:lnTo>
                    <a:pt x="242" y="415"/>
                  </a:lnTo>
                  <a:lnTo>
                    <a:pt x="243" y="418"/>
                  </a:lnTo>
                  <a:lnTo>
                    <a:pt x="244" y="419"/>
                  </a:lnTo>
                  <a:lnTo>
                    <a:pt x="244" y="420"/>
                  </a:lnTo>
                  <a:lnTo>
                    <a:pt x="253" y="424"/>
                  </a:lnTo>
                  <a:lnTo>
                    <a:pt x="256" y="429"/>
                  </a:lnTo>
                  <a:lnTo>
                    <a:pt x="262" y="432"/>
                  </a:lnTo>
                  <a:lnTo>
                    <a:pt x="262" y="434"/>
                  </a:lnTo>
                  <a:lnTo>
                    <a:pt x="263" y="435"/>
                  </a:lnTo>
                  <a:lnTo>
                    <a:pt x="263" y="436"/>
                  </a:lnTo>
                  <a:lnTo>
                    <a:pt x="263" y="437"/>
                  </a:lnTo>
                  <a:lnTo>
                    <a:pt x="263" y="438"/>
                  </a:lnTo>
                  <a:lnTo>
                    <a:pt x="263" y="439"/>
                  </a:lnTo>
                  <a:lnTo>
                    <a:pt x="264" y="440"/>
                  </a:lnTo>
                  <a:lnTo>
                    <a:pt x="265" y="442"/>
                  </a:lnTo>
                  <a:lnTo>
                    <a:pt x="267" y="443"/>
                  </a:lnTo>
                  <a:lnTo>
                    <a:pt x="268" y="445"/>
                  </a:lnTo>
                  <a:lnTo>
                    <a:pt x="269" y="445"/>
                  </a:lnTo>
                  <a:lnTo>
                    <a:pt x="269" y="446"/>
                  </a:lnTo>
                  <a:lnTo>
                    <a:pt x="270" y="447"/>
                  </a:lnTo>
                  <a:lnTo>
                    <a:pt x="270" y="448"/>
                  </a:lnTo>
                  <a:lnTo>
                    <a:pt x="270" y="449"/>
                  </a:lnTo>
                  <a:lnTo>
                    <a:pt x="271" y="451"/>
                  </a:lnTo>
                  <a:lnTo>
                    <a:pt x="269" y="454"/>
                  </a:lnTo>
                  <a:lnTo>
                    <a:pt x="268" y="456"/>
                  </a:lnTo>
                  <a:lnTo>
                    <a:pt x="268" y="459"/>
                  </a:lnTo>
                  <a:lnTo>
                    <a:pt x="267" y="464"/>
                  </a:lnTo>
                  <a:lnTo>
                    <a:pt x="265" y="465"/>
                  </a:lnTo>
                  <a:lnTo>
                    <a:pt x="264" y="467"/>
                  </a:lnTo>
                  <a:lnTo>
                    <a:pt x="264" y="468"/>
                  </a:lnTo>
                  <a:lnTo>
                    <a:pt x="263" y="471"/>
                  </a:lnTo>
                  <a:lnTo>
                    <a:pt x="263" y="472"/>
                  </a:lnTo>
                  <a:lnTo>
                    <a:pt x="262" y="472"/>
                  </a:lnTo>
                  <a:lnTo>
                    <a:pt x="261" y="473"/>
                  </a:lnTo>
                  <a:lnTo>
                    <a:pt x="261" y="474"/>
                  </a:lnTo>
                  <a:lnTo>
                    <a:pt x="260" y="476"/>
                  </a:lnTo>
                  <a:lnTo>
                    <a:pt x="256" y="480"/>
                  </a:lnTo>
                  <a:lnTo>
                    <a:pt x="255" y="482"/>
                  </a:lnTo>
                  <a:lnTo>
                    <a:pt x="255" y="484"/>
                  </a:lnTo>
                  <a:lnTo>
                    <a:pt x="252" y="486"/>
                  </a:lnTo>
                  <a:lnTo>
                    <a:pt x="250" y="488"/>
                  </a:lnTo>
                  <a:lnTo>
                    <a:pt x="248" y="488"/>
                  </a:lnTo>
                  <a:lnTo>
                    <a:pt x="248" y="489"/>
                  </a:lnTo>
                  <a:lnTo>
                    <a:pt x="247" y="490"/>
                  </a:lnTo>
                  <a:lnTo>
                    <a:pt x="244" y="495"/>
                  </a:lnTo>
                  <a:lnTo>
                    <a:pt x="241" y="499"/>
                  </a:lnTo>
                  <a:lnTo>
                    <a:pt x="236" y="506"/>
                  </a:lnTo>
                  <a:lnTo>
                    <a:pt x="231" y="513"/>
                  </a:lnTo>
                  <a:lnTo>
                    <a:pt x="228" y="516"/>
                  </a:lnTo>
                  <a:lnTo>
                    <a:pt x="228" y="518"/>
                  </a:lnTo>
                  <a:lnTo>
                    <a:pt x="227" y="520"/>
                  </a:lnTo>
                  <a:lnTo>
                    <a:pt x="224" y="524"/>
                  </a:lnTo>
                  <a:lnTo>
                    <a:pt x="222" y="526"/>
                  </a:lnTo>
                  <a:lnTo>
                    <a:pt x="221" y="526"/>
                  </a:lnTo>
                  <a:lnTo>
                    <a:pt x="220" y="527"/>
                  </a:lnTo>
                  <a:lnTo>
                    <a:pt x="220" y="528"/>
                  </a:lnTo>
                  <a:lnTo>
                    <a:pt x="219" y="529"/>
                  </a:lnTo>
                  <a:lnTo>
                    <a:pt x="219" y="530"/>
                  </a:lnTo>
                  <a:lnTo>
                    <a:pt x="216" y="534"/>
                  </a:lnTo>
                  <a:lnTo>
                    <a:pt x="215" y="535"/>
                  </a:lnTo>
                  <a:lnTo>
                    <a:pt x="215" y="536"/>
                  </a:lnTo>
                  <a:lnTo>
                    <a:pt x="212" y="538"/>
                  </a:lnTo>
                  <a:lnTo>
                    <a:pt x="211" y="540"/>
                  </a:lnTo>
                  <a:lnTo>
                    <a:pt x="207" y="543"/>
                  </a:lnTo>
                  <a:lnTo>
                    <a:pt x="205" y="544"/>
                  </a:lnTo>
                  <a:lnTo>
                    <a:pt x="204" y="545"/>
                  </a:lnTo>
                  <a:lnTo>
                    <a:pt x="202" y="546"/>
                  </a:lnTo>
                  <a:lnTo>
                    <a:pt x="201" y="548"/>
                  </a:lnTo>
                  <a:lnTo>
                    <a:pt x="200" y="549"/>
                  </a:lnTo>
                  <a:lnTo>
                    <a:pt x="200" y="551"/>
                  </a:lnTo>
                  <a:lnTo>
                    <a:pt x="199" y="552"/>
                  </a:lnTo>
                  <a:lnTo>
                    <a:pt x="198" y="553"/>
                  </a:lnTo>
                  <a:lnTo>
                    <a:pt x="195" y="554"/>
                  </a:lnTo>
                  <a:lnTo>
                    <a:pt x="194" y="554"/>
                  </a:lnTo>
                  <a:lnTo>
                    <a:pt x="191" y="559"/>
                  </a:lnTo>
                  <a:lnTo>
                    <a:pt x="189" y="562"/>
                  </a:lnTo>
                  <a:lnTo>
                    <a:pt x="186" y="563"/>
                  </a:lnTo>
                  <a:lnTo>
                    <a:pt x="183" y="569"/>
                  </a:lnTo>
                  <a:lnTo>
                    <a:pt x="182" y="569"/>
                  </a:lnTo>
                  <a:lnTo>
                    <a:pt x="181" y="571"/>
                  </a:lnTo>
                  <a:lnTo>
                    <a:pt x="178" y="573"/>
                  </a:lnTo>
                  <a:lnTo>
                    <a:pt x="177" y="573"/>
                  </a:lnTo>
                  <a:lnTo>
                    <a:pt x="177" y="572"/>
                  </a:lnTo>
                  <a:lnTo>
                    <a:pt x="176" y="573"/>
                  </a:lnTo>
                  <a:lnTo>
                    <a:pt x="176" y="574"/>
                  </a:lnTo>
                  <a:lnTo>
                    <a:pt x="176" y="576"/>
                  </a:lnTo>
                  <a:lnTo>
                    <a:pt x="176" y="577"/>
                  </a:lnTo>
                  <a:lnTo>
                    <a:pt x="175" y="577"/>
                  </a:lnTo>
                  <a:lnTo>
                    <a:pt x="174" y="577"/>
                  </a:lnTo>
                  <a:lnTo>
                    <a:pt x="175" y="576"/>
                  </a:lnTo>
                  <a:lnTo>
                    <a:pt x="174" y="576"/>
                  </a:lnTo>
                  <a:lnTo>
                    <a:pt x="173" y="576"/>
                  </a:lnTo>
                  <a:lnTo>
                    <a:pt x="173" y="577"/>
                  </a:lnTo>
                  <a:lnTo>
                    <a:pt x="174" y="578"/>
                  </a:lnTo>
                  <a:lnTo>
                    <a:pt x="173" y="578"/>
                  </a:lnTo>
                  <a:lnTo>
                    <a:pt x="170" y="576"/>
                  </a:lnTo>
                  <a:lnTo>
                    <a:pt x="169" y="577"/>
                  </a:lnTo>
                  <a:lnTo>
                    <a:pt x="170" y="577"/>
                  </a:lnTo>
                  <a:lnTo>
                    <a:pt x="169" y="578"/>
                  </a:lnTo>
                  <a:lnTo>
                    <a:pt x="170" y="578"/>
                  </a:lnTo>
                  <a:lnTo>
                    <a:pt x="170" y="579"/>
                  </a:lnTo>
                  <a:lnTo>
                    <a:pt x="169" y="578"/>
                  </a:lnTo>
                  <a:lnTo>
                    <a:pt x="167" y="577"/>
                  </a:lnTo>
                  <a:lnTo>
                    <a:pt x="166" y="577"/>
                  </a:lnTo>
                  <a:lnTo>
                    <a:pt x="164" y="576"/>
                  </a:lnTo>
                  <a:lnTo>
                    <a:pt x="165" y="576"/>
                  </a:lnTo>
                  <a:lnTo>
                    <a:pt x="166" y="576"/>
                  </a:lnTo>
                  <a:lnTo>
                    <a:pt x="165" y="574"/>
                  </a:lnTo>
                  <a:lnTo>
                    <a:pt x="164" y="573"/>
                  </a:lnTo>
                  <a:lnTo>
                    <a:pt x="164" y="572"/>
                  </a:lnTo>
                  <a:lnTo>
                    <a:pt x="162" y="572"/>
                  </a:lnTo>
                  <a:lnTo>
                    <a:pt x="162" y="573"/>
                  </a:lnTo>
                  <a:lnTo>
                    <a:pt x="162" y="574"/>
                  </a:lnTo>
                  <a:lnTo>
                    <a:pt x="162" y="576"/>
                  </a:lnTo>
                  <a:lnTo>
                    <a:pt x="161" y="576"/>
                  </a:lnTo>
                  <a:lnTo>
                    <a:pt x="161" y="574"/>
                  </a:lnTo>
                  <a:lnTo>
                    <a:pt x="160" y="574"/>
                  </a:lnTo>
                  <a:lnTo>
                    <a:pt x="160" y="576"/>
                  </a:lnTo>
                  <a:lnTo>
                    <a:pt x="159" y="574"/>
                  </a:lnTo>
                  <a:lnTo>
                    <a:pt x="158" y="576"/>
                  </a:lnTo>
                  <a:lnTo>
                    <a:pt x="159" y="576"/>
                  </a:lnTo>
                  <a:lnTo>
                    <a:pt x="158" y="576"/>
                  </a:lnTo>
                  <a:lnTo>
                    <a:pt x="158" y="577"/>
                  </a:lnTo>
                  <a:lnTo>
                    <a:pt x="157" y="578"/>
                  </a:lnTo>
                  <a:lnTo>
                    <a:pt x="156" y="577"/>
                  </a:lnTo>
                  <a:lnTo>
                    <a:pt x="157" y="578"/>
                  </a:lnTo>
                  <a:lnTo>
                    <a:pt x="157" y="579"/>
                  </a:lnTo>
                  <a:lnTo>
                    <a:pt x="156" y="578"/>
                  </a:lnTo>
                  <a:lnTo>
                    <a:pt x="153" y="579"/>
                  </a:lnTo>
                  <a:lnTo>
                    <a:pt x="152" y="579"/>
                  </a:lnTo>
                  <a:lnTo>
                    <a:pt x="153" y="578"/>
                  </a:lnTo>
                  <a:lnTo>
                    <a:pt x="153" y="577"/>
                  </a:lnTo>
                  <a:lnTo>
                    <a:pt x="152" y="578"/>
                  </a:lnTo>
                  <a:lnTo>
                    <a:pt x="151" y="578"/>
                  </a:lnTo>
                  <a:lnTo>
                    <a:pt x="151" y="579"/>
                  </a:lnTo>
                  <a:lnTo>
                    <a:pt x="151" y="580"/>
                  </a:lnTo>
                  <a:lnTo>
                    <a:pt x="150" y="580"/>
                  </a:lnTo>
                  <a:lnTo>
                    <a:pt x="149" y="579"/>
                  </a:lnTo>
                  <a:lnTo>
                    <a:pt x="148" y="579"/>
                  </a:lnTo>
                  <a:lnTo>
                    <a:pt x="148" y="580"/>
                  </a:lnTo>
                  <a:lnTo>
                    <a:pt x="147" y="580"/>
                  </a:lnTo>
                  <a:lnTo>
                    <a:pt x="146" y="579"/>
                  </a:lnTo>
                  <a:lnTo>
                    <a:pt x="146" y="578"/>
                  </a:lnTo>
                  <a:lnTo>
                    <a:pt x="144" y="577"/>
                  </a:lnTo>
                  <a:lnTo>
                    <a:pt x="146" y="577"/>
                  </a:lnTo>
                  <a:lnTo>
                    <a:pt x="147" y="576"/>
                  </a:lnTo>
                  <a:lnTo>
                    <a:pt x="147" y="574"/>
                  </a:lnTo>
                  <a:lnTo>
                    <a:pt x="147" y="573"/>
                  </a:lnTo>
                  <a:lnTo>
                    <a:pt x="147" y="572"/>
                  </a:lnTo>
                  <a:lnTo>
                    <a:pt x="148" y="572"/>
                  </a:lnTo>
                  <a:lnTo>
                    <a:pt x="149" y="571"/>
                  </a:lnTo>
                  <a:lnTo>
                    <a:pt x="150" y="571"/>
                  </a:lnTo>
                  <a:lnTo>
                    <a:pt x="152" y="573"/>
                  </a:lnTo>
                  <a:lnTo>
                    <a:pt x="151" y="571"/>
                  </a:lnTo>
                  <a:lnTo>
                    <a:pt x="150" y="570"/>
                  </a:lnTo>
                  <a:lnTo>
                    <a:pt x="150" y="569"/>
                  </a:lnTo>
                  <a:lnTo>
                    <a:pt x="149" y="569"/>
                  </a:lnTo>
                  <a:lnTo>
                    <a:pt x="148" y="570"/>
                  </a:lnTo>
                  <a:lnTo>
                    <a:pt x="147" y="572"/>
                  </a:lnTo>
                  <a:lnTo>
                    <a:pt x="144" y="576"/>
                  </a:lnTo>
                  <a:lnTo>
                    <a:pt x="144" y="578"/>
                  </a:lnTo>
                  <a:lnTo>
                    <a:pt x="146" y="579"/>
                  </a:lnTo>
                  <a:lnTo>
                    <a:pt x="144" y="580"/>
                  </a:lnTo>
                  <a:lnTo>
                    <a:pt x="144" y="581"/>
                  </a:lnTo>
                  <a:lnTo>
                    <a:pt x="143" y="581"/>
                  </a:lnTo>
                  <a:lnTo>
                    <a:pt x="142" y="581"/>
                  </a:lnTo>
                  <a:lnTo>
                    <a:pt x="142" y="582"/>
                  </a:lnTo>
                  <a:lnTo>
                    <a:pt x="141" y="582"/>
                  </a:lnTo>
                  <a:lnTo>
                    <a:pt x="141" y="581"/>
                  </a:lnTo>
                  <a:lnTo>
                    <a:pt x="140" y="580"/>
                  </a:lnTo>
                  <a:lnTo>
                    <a:pt x="140" y="579"/>
                  </a:lnTo>
                  <a:lnTo>
                    <a:pt x="139" y="579"/>
                  </a:lnTo>
                  <a:lnTo>
                    <a:pt x="139" y="580"/>
                  </a:lnTo>
                  <a:lnTo>
                    <a:pt x="140" y="581"/>
                  </a:lnTo>
                  <a:lnTo>
                    <a:pt x="138" y="581"/>
                  </a:lnTo>
                  <a:lnTo>
                    <a:pt x="136" y="581"/>
                  </a:lnTo>
                  <a:lnTo>
                    <a:pt x="135" y="580"/>
                  </a:lnTo>
                  <a:lnTo>
                    <a:pt x="134" y="580"/>
                  </a:lnTo>
                  <a:lnTo>
                    <a:pt x="133" y="579"/>
                  </a:lnTo>
                  <a:lnTo>
                    <a:pt x="133" y="578"/>
                  </a:lnTo>
                  <a:lnTo>
                    <a:pt x="132" y="578"/>
                  </a:lnTo>
                  <a:lnTo>
                    <a:pt x="131" y="577"/>
                  </a:lnTo>
                  <a:lnTo>
                    <a:pt x="131" y="578"/>
                  </a:lnTo>
                  <a:lnTo>
                    <a:pt x="132" y="578"/>
                  </a:lnTo>
                  <a:lnTo>
                    <a:pt x="133" y="579"/>
                  </a:lnTo>
                  <a:lnTo>
                    <a:pt x="134" y="580"/>
                  </a:lnTo>
                  <a:lnTo>
                    <a:pt x="134" y="581"/>
                  </a:lnTo>
                  <a:lnTo>
                    <a:pt x="133" y="581"/>
                  </a:lnTo>
                  <a:lnTo>
                    <a:pt x="133" y="582"/>
                  </a:lnTo>
                  <a:lnTo>
                    <a:pt x="134" y="582"/>
                  </a:lnTo>
                  <a:lnTo>
                    <a:pt x="134" y="583"/>
                  </a:lnTo>
                  <a:lnTo>
                    <a:pt x="135" y="583"/>
                  </a:lnTo>
                  <a:lnTo>
                    <a:pt x="135" y="585"/>
                  </a:lnTo>
                  <a:lnTo>
                    <a:pt x="135" y="586"/>
                  </a:lnTo>
                  <a:lnTo>
                    <a:pt x="134" y="587"/>
                  </a:lnTo>
                  <a:lnTo>
                    <a:pt x="134" y="586"/>
                  </a:lnTo>
                  <a:lnTo>
                    <a:pt x="133" y="583"/>
                  </a:lnTo>
                  <a:lnTo>
                    <a:pt x="132" y="583"/>
                  </a:lnTo>
                  <a:lnTo>
                    <a:pt x="131" y="582"/>
                  </a:lnTo>
                  <a:lnTo>
                    <a:pt x="130" y="581"/>
                  </a:lnTo>
                  <a:lnTo>
                    <a:pt x="130" y="582"/>
                  </a:lnTo>
                  <a:lnTo>
                    <a:pt x="131" y="583"/>
                  </a:lnTo>
                  <a:lnTo>
                    <a:pt x="131" y="585"/>
                  </a:lnTo>
                  <a:lnTo>
                    <a:pt x="131" y="586"/>
                  </a:lnTo>
                  <a:lnTo>
                    <a:pt x="130" y="586"/>
                  </a:lnTo>
                  <a:lnTo>
                    <a:pt x="131" y="587"/>
                  </a:lnTo>
                  <a:lnTo>
                    <a:pt x="131" y="588"/>
                  </a:lnTo>
                  <a:lnTo>
                    <a:pt x="132" y="589"/>
                  </a:lnTo>
                  <a:lnTo>
                    <a:pt x="131" y="589"/>
                  </a:lnTo>
                  <a:lnTo>
                    <a:pt x="130" y="589"/>
                  </a:lnTo>
                  <a:lnTo>
                    <a:pt x="130" y="588"/>
                  </a:lnTo>
                  <a:lnTo>
                    <a:pt x="130" y="587"/>
                  </a:lnTo>
                  <a:lnTo>
                    <a:pt x="129" y="587"/>
                  </a:lnTo>
                  <a:lnTo>
                    <a:pt x="127" y="586"/>
                  </a:lnTo>
                  <a:lnTo>
                    <a:pt x="126" y="586"/>
                  </a:lnTo>
                  <a:lnTo>
                    <a:pt x="126" y="587"/>
                  </a:lnTo>
                  <a:lnTo>
                    <a:pt x="127" y="587"/>
                  </a:lnTo>
                  <a:lnTo>
                    <a:pt x="130" y="588"/>
                  </a:lnTo>
                  <a:lnTo>
                    <a:pt x="127" y="589"/>
                  </a:lnTo>
                  <a:lnTo>
                    <a:pt x="126" y="589"/>
                  </a:lnTo>
                  <a:lnTo>
                    <a:pt x="125" y="587"/>
                  </a:lnTo>
                  <a:lnTo>
                    <a:pt x="124" y="587"/>
                  </a:lnTo>
                  <a:lnTo>
                    <a:pt x="124" y="586"/>
                  </a:lnTo>
                  <a:lnTo>
                    <a:pt x="125" y="586"/>
                  </a:lnTo>
                  <a:lnTo>
                    <a:pt x="124" y="585"/>
                  </a:lnTo>
                  <a:lnTo>
                    <a:pt x="126" y="585"/>
                  </a:lnTo>
                  <a:lnTo>
                    <a:pt x="125" y="583"/>
                  </a:lnTo>
                  <a:lnTo>
                    <a:pt x="124" y="583"/>
                  </a:lnTo>
                  <a:lnTo>
                    <a:pt x="124" y="585"/>
                  </a:lnTo>
                  <a:lnTo>
                    <a:pt x="123" y="585"/>
                  </a:lnTo>
                  <a:lnTo>
                    <a:pt x="122" y="586"/>
                  </a:lnTo>
                  <a:lnTo>
                    <a:pt x="122" y="587"/>
                  </a:lnTo>
                  <a:lnTo>
                    <a:pt x="122" y="588"/>
                  </a:lnTo>
                  <a:lnTo>
                    <a:pt x="121" y="589"/>
                  </a:lnTo>
                  <a:lnTo>
                    <a:pt x="117" y="589"/>
                  </a:lnTo>
                  <a:lnTo>
                    <a:pt x="117" y="588"/>
                  </a:lnTo>
                  <a:lnTo>
                    <a:pt x="116" y="588"/>
                  </a:lnTo>
                  <a:lnTo>
                    <a:pt x="116" y="589"/>
                  </a:lnTo>
                  <a:lnTo>
                    <a:pt x="113" y="589"/>
                  </a:lnTo>
                  <a:lnTo>
                    <a:pt x="113" y="590"/>
                  </a:lnTo>
                  <a:lnTo>
                    <a:pt x="113" y="591"/>
                  </a:lnTo>
                  <a:lnTo>
                    <a:pt x="114" y="591"/>
                  </a:lnTo>
                  <a:lnTo>
                    <a:pt x="113" y="591"/>
                  </a:lnTo>
                  <a:lnTo>
                    <a:pt x="113" y="593"/>
                  </a:lnTo>
                  <a:lnTo>
                    <a:pt x="112" y="593"/>
                  </a:lnTo>
                  <a:lnTo>
                    <a:pt x="110" y="593"/>
                  </a:lnTo>
                  <a:lnTo>
                    <a:pt x="109" y="593"/>
                  </a:lnTo>
                  <a:lnTo>
                    <a:pt x="109" y="594"/>
                  </a:lnTo>
                  <a:lnTo>
                    <a:pt x="110" y="594"/>
                  </a:lnTo>
                  <a:lnTo>
                    <a:pt x="109" y="594"/>
                  </a:lnTo>
                  <a:lnTo>
                    <a:pt x="108" y="594"/>
                  </a:lnTo>
                  <a:lnTo>
                    <a:pt x="108" y="593"/>
                  </a:lnTo>
                  <a:lnTo>
                    <a:pt x="109" y="593"/>
                  </a:lnTo>
                  <a:lnTo>
                    <a:pt x="109" y="591"/>
                  </a:lnTo>
                  <a:lnTo>
                    <a:pt x="108" y="591"/>
                  </a:lnTo>
                  <a:lnTo>
                    <a:pt x="107" y="594"/>
                  </a:lnTo>
                  <a:lnTo>
                    <a:pt x="107" y="595"/>
                  </a:lnTo>
                  <a:lnTo>
                    <a:pt x="105" y="595"/>
                  </a:lnTo>
                  <a:lnTo>
                    <a:pt x="105" y="594"/>
                  </a:lnTo>
                  <a:lnTo>
                    <a:pt x="105" y="593"/>
                  </a:lnTo>
                  <a:lnTo>
                    <a:pt x="105" y="591"/>
                  </a:lnTo>
                  <a:lnTo>
                    <a:pt x="104" y="593"/>
                  </a:lnTo>
                  <a:lnTo>
                    <a:pt x="104" y="594"/>
                  </a:lnTo>
                  <a:lnTo>
                    <a:pt x="103" y="595"/>
                  </a:lnTo>
                  <a:lnTo>
                    <a:pt x="101" y="595"/>
                  </a:lnTo>
                  <a:lnTo>
                    <a:pt x="100" y="595"/>
                  </a:lnTo>
                  <a:lnTo>
                    <a:pt x="100" y="596"/>
                  </a:lnTo>
                  <a:lnTo>
                    <a:pt x="99" y="596"/>
                  </a:lnTo>
                  <a:lnTo>
                    <a:pt x="99" y="595"/>
                  </a:lnTo>
                  <a:lnTo>
                    <a:pt x="98" y="594"/>
                  </a:lnTo>
                  <a:lnTo>
                    <a:pt x="97" y="594"/>
                  </a:lnTo>
                  <a:lnTo>
                    <a:pt x="98" y="595"/>
                  </a:lnTo>
                  <a:lnTo>
                    <a:pt x="98" y="596"/>
                  </a:lnTo>
                  <a:lnTo>
                    <a:pt x="97" y="597"/>
                  </a:lnTo>
                  <a:lnTo>
                    <a:pt x="99" y="596"/>
                  </a:lnTo>
                  <a:lnTo>
                    <a:pt x="98" y="597"/>
                  </a:lnTo>
                  <a:lnTo>
                    <a:pt x="98" y="598"/>
                  </a:lnTo>
                  <a:lnTo>
                    <a:pt x="97" y="599"/>
                  </a:lnTo>
                  <a:lnTo>
                    <a:pt x="96" y="602"/>
                  </a:lnTo>
                  <a:lnTo>
                    <a:pt x="95" y="602"/>
                  </a:lnTo>
                  <a:lnTo>
                    <a:pt x="93" y="602"/>
                  </a:lnTo>
                  <a:lnTo>
                    <a:pt x="95" y="602"/>
                  </a:lnTo>
                  <a:lnTo>
                    <a:pt x="95" y="599"/>
                  </a:lnTo>
                  <a:lnTo>
                    <a:pt x="93" y="599"/>
                  </a:lnTo>
                  <a:lnTo>
                    <a:pt x="92" y="602"/>
                  </a:lnTo>
                  <a:lnTo>
                    <a:pt x="92" y="601"/>
                  </a:lnTo>
                  <a:lnTo>
                    <a:pt x="91" y="602"/>
                  </a:lnTo>
                  <a:lnTo>
                    <a:pt x="91" y="601"/>
                  </a:lnTo>
                  <a:lnTo>
                    <a:pt x="92" y="601"/>
                  </a:lnTo>
                  <a:lnTo>
                    <a:pt x="92" y="599"/>
                  </a:lnTo>
                  <a:lnTo>
                    <a:pt x="92" y="598"/>
                  </a:lnTo>
                  <a:lnTo>
                    <a:pt x="91" y="598"/>
                  </a:lnTo>
                  <a:lnTo>
                    <a:pt x="90" y="598"/>
                  </a:lnTo>
                  <a:lnTo>
                    <a:pt x="91" y="599"/>
                  </a:lnTo>
                  <a:lnTo>
                    <a:pt x="90" y="599"/>
                  </a:lnTo>
                  <a:lnTo>
                    <a:pt x="89" y="599"/>
                  </a:lnTo>
                  <a:lnTo>
                    <a:pt x="88" y="599"/>
                  </a:lnTo>
                  <a:lnTo>
                    <a:pt x="88" y="601"/>
                  </a:lnTo>
                  <a:lnTo>
                    <a:pt x="87" y="601"/>
                  </a:lnTo>
                  <a:lnTo>
                    <a:pt x="86" y="601"/>
                  </a:lnTo>
                  <a:lnTo>
                    <a:pt x="84" y="601"/>
                  </a:lnTo>
                  <a:lnTo>
                    <a:pt x="84" y="602"/>
                  </a:lnTo>
                  <a:lnTo>
                    <a:pt x="83" y="601"/>
                  </a:lnTo>
                  <a:lnTo>
                    <a:pt x="84" y="601"/>
                  </a:lnTo>
                  <a:lnTo>
                    <a:pt x="84" y="599"/>
                  </a:lnTo>
                  <a:lnTo>
                    <a:pt x="83" y="599"/>
                  </a:lnTo>
                  <a:lnTo>
                    <a:pt x="83" y="601"/>
                  </a:lnTo>
                  <a:lnTo>
                    <a:pt x="82" y="602"/>
                  </a:lnTo>
                  <a:lnTo>
                    <a:pt x="80" y="602"/>
                  </a:lnTo>
                  <a:lnTo>
                    <a:pt x="79" y="604"/>
                  </a:lnTo>
                  <a:lnTo>
                    <a:pt x="78" y="603"/>
                  </a:lnTo>
                  <a:lnTo>
                    <a:pt x="74" y="604"/>
                  </a:lnTo>
                  <a:lnTo>
                    <a:pt x="73" y="604"/>
                  </a:lnTo>
                  <a:lnTo>
                    <a:pt x="73" y="603"/>
                  </a:lnTo>
                  <a:lnTo>
                    <a:pt x="71" y="603"/>
                  </a:lnTo>
                  <a:lnTo>
                    <a:pt x="70" y="604"/>
                  </a:lnTo>
                  <a:lnTo>
                    <a:pt x="70" y="603"/>
                  </a:lnTo>
                  <a:lnTo>
                    <a:pt x="71" y="601"/>
                  </a:lnTo>
                  <a:lnTo>
                    <a:pt x="72" y="601"/>
                  </a:lnTo>
                  <a:lnTo>
                    <a:pt x="72" y="599"/>
                  </a:lnTo>
                  <a:lnTo>
                    <a:pt x="72" y="598"/>
                  </a:lnTo>
                  <a:lnTo>
                    <a:pt x="71" y="598"/>
                  </a:lnTo>
                  <a:lnTo>
                    <a:pt x="71" y="599"/>
                  </a:lnTo>
                  <a:lnTo>
                    <a:pt x="70" y="601"/>
                  </a:lnTo>
                  <a:lnTo>
                    <a:pt x="70" y="602"/>
                  </a:lnTo>
                  <a:lnTo>
                    <a:pt x="69" y="603"/>
                  </a:lnTo>
                  <a:lnTo>
                    <a:pt x="67" y="604"/>
                  </a:lnTo>
                  <a:lnTo>
                    <a:pt x="66" y="605"/>
                  </a:lnTo>
                  <a:lnTo>
                    <a:pt x="65" y="606"/>
                  </a:lnTo>
                  <a:lnTo>
                    <a:pt x="64" y="607"/>
                  </a:lnTo>
                  <a:lnTo>
                    <a:pt x="64" y="608"/>
                  </a:lnTo>
                  <a:lnTo>
                    <a:pt x="65" y="610"/>
                  </a:lnTo>
                  <a:lnTo>
                    <a:pt x="61" y="610"/>
                  </a:lnTo>
                  <a:lnTo>
                    <a:pt x="61" y="611"/>
                  </a:lnTo>
                  <a:lnTo>
                    <a:pt x="58" y="611"/>
                  </a:lnTo>
                  <a:lnTo>
                    <a:pt x="56" y="611"/>
                  </a:lnTo>
                  <a:lnTo>
                    <a:pt x="57" y="610"/>
                  </a:lnTo>
                  <a:lnTo>
                    <a:pt x="58" y="608"/>
                  </a:lnTo>
                  <a:lnTo>
                    <a:pt x="62" y="607"/>
                  </a:lnTo>
                  <a:lnTo>
                    <a:pt x="63" y="607"/>
                  </a:lnTo>
                  <a:lnTo>
                    <a:pt x="63" y="606"/>
                  </a:lnTo>
                  <a:lnTo>
                    <a:pt x="64" y="606"/>
                  </a:lnTo>
                  <a:lnTo>
                    <a:pt x="65" y="605"/>
                  </a:lnTo>
                  <a:lnTo>
                    <a:pt x="66" y="604"/>
                  </a:lnTo>
                  <a:lnTo>
                    <a:pt x="66" y="603"/>
                  </a:lnTo>
                  <a:lnTo>
                    <a:pt x="66" y="602"/>
                  </a:lnTo>
                  <a:lnTo>
                    <a:pt x="67" y="601"/>
                  </a:lnTo>
                  <a:lnTo>
                    <a:pt x="66" y="601"/>
                  </a:lnTo>
                  <a:lnTo>
                    <a:pt x="65" y="604"/>
                  </a:lnTo>
                  <a:lnTo>
                    <a:pt x="64" y="605"/>
                  </a:lnTo>
                  <a:lnTo>
                    <a:pt x="64" y="604"/>
                  </a:lnTo>
                  <a:lnTo>
                    <a:pt x="63" y="604"/>
                  </a:lnTo>
                  <a:lnTo>
                    <a:pt x="63" y="605"/>
                  </a:lnTo>
                  <a:lnTo>
                    <a:pt x="62" y="604"/>
                  </a:lnTo>
                  <a:lnTo>
                    <a:pt x="62" y="605"/>
                  </a:lnTo>
                  <a:lnTo>
                    <a:pt x="62" y="603"/>
                  </a:lnTo>
                  <a:lnTo>
                    <a:pt x="64" y="602"/>
                  </a:lnTo>
                  <a:lnTo>
                    <a:pt x="65" y="599"/>
                  </a:lnTo>
                  <a:lnTo>
                    <a:pt x="64" y="599"/>
                  </a:lnTo>
                  <a:lnTo>
                    <a:pt x="62" y="599"/>
                  </a:lnTo>
                  <a:lnTo>
                    <a:pt x="61" y="599"/>
                  </a:lnTo>
                  <a:lnTo>
                    <a:pt x="60" y="599"/>
                  </a:lnTo>
                  <a:lnTo>
                    <a:pt x="58" y="598"/>
                  </a:lnTo>
                  <a:lnTo>
                    <a:pt x="58" y="597"/>
                  </a:lnTo>
                  <a:lnTo>
                    <a:pt x="60" y="596"/>
                  </a:lnTo>
                  <a:lnTo>
                    <a:pt x="60" y="595"/>
                  </a:lnTo>
                  <a:lnTo>
                    <a:pt x="60" y="596"/>
                  </a:lnTo>
                  <a:lnTo>
                    <a:pt x="58" y="596"/>
                  </a:lnTo>
                  <a:lnTo>
                    <a:pt x="58" y="597"/>
                  </a:lnTo>
                  <a:lnTo>
                    <a:pt x="58" y="596"/>
                  </a:lnTo>
                  <a:lnTo>
                    <a:pt x="57" y="596"/>
                  </a:lnTo>
                  <a:lnTo>
                    <a:pt x="57" y="595"/>
                  </a:lnTo>
                  <a:lnTo>
                    <a:pt x="56" y="595"/>
                  </a:lnTo>
                  <a:lnTo>
                    <a:pt x="56" y="594"/>
                  </a:lnTo>
                  <a:lnTo>
                    <a:pt x="56" y="593"/>
                  </a:lnTo>
                  <a:lnTo>
                    <a:pt x="55" y="593"/>
                  </a:lnTo>
                  <a:lnTo>
                    <a:pt x="57" y="590"/>
                  </a:lnTo>
                  <a:lnTo>
                    <a:pt x="57" y="589"/>
                  </a:lnTo>
                  <a:lnTo>
                    <a:pt x="58" y="588"/>
                  </a:lnTo>
                  <a:lnTo>
                    <a:pt x="60" y="587"/>
                  </a:lnTo>
                  <a:lnTo>
                    <a:pt x="60" y="586"/>
                  </a:lnTo>
                  <a:lnTo>
                    <a:pt x="61" y="585"/>
                  </a:lnTo>
                  <a:lnTo>
                    <a:pt x="61" y="583"/>
                  </a:lnTo>
                  <a:lnTo>
                    <a:pt x="60" y="585"/>
                  </a:lnTo>
                  <a:lnTo>
                    <a:pt x="60" y="586"/>
                  </a:lnTo>
                  <a:lnTo>
                    <a:pt x="58" y="586"/>
                  </a:lnTo>
                  <a:lnTo>
                    <a:pt x="57" y="586"/>
                  </a:lnTo>
                  <a:lnTo>
                    <a:pt x="56" y="587"/>
                  </a:lnTo>
                  <a:lnTo>
                    <a:pt x="53" y="589"/>
                  </a:lnTo>
                  <a:lnTo>
                    <a:pt x="49" y="590"/>
                  </a:lnTo>
                  <a:lnTo>
                    <a:pt x="48" y="591"/>
                  </a:lnTo>
                  <a:lnTo>
                    <a:pt x="47" y="591"/>
                  </a:lnTo>
                  <a:lnTo>
                    <a:pt x="48" y="590"/>
                  </a:lnTo>
                  <a:lnTo>
                    <a:pt x="48" y="589"/>
                  </a:lnTo>
                  <a:lnTo>
                    <a:pt x="48" y="588"/>
                  </a:lnTo>
                  <a:lnTo>
                    <a:pt x="49" y="588"/>
                  </a:lnTo>
                  <a:lnTo>
                    <a:pt x="51" y="588"/>
                  </a:lnTo>
                  <a:lnTo>
                    <a:pt x="49" y="588"/>
                  </a:lnTo>
                  <a:lnTo>
                    <a:pt x="48" y="588"/>
                  </a:lnTo>
                  <a:lnTo>
                    <a:pt x="47" y="589"/>
                  </a:lnTo>
                  <a:lnTo>
                    <a:pt x="46" y="589"/>
                  </a:lnTo>
                  <a:lnTo>
                    <a:pt x="45" y="589"/>
                  </a:lnTo>
                  <a:lnTo>
                    <a:pt x="45" y="588"/>
                  </a:lnTo>
                  <a:lnTo>
                    <a:pt x="46" y="588"/>
                  </a:lnTo>
                  <a:lnTo>
                    <a:pt x="46" y="587"/>
                  </a:lnTo>
                  <a:lnTo>
                    <a:pt x="47" y="587"/>
                  </a:lnTo>
                  <a:lnTo>
                    <a:pt x="47" y="586"/>
                  </a:lnTo>
                  <a:lnTo>
                    <a:pt x="47" y="585"/>
                  </a:lnTo>
                  <a:lnTo>
                    <a:pt x="48" y="583"/>
                  </a:lnTo>
                  <a:lnTo>
                    <a:pt x="49" y="582"/>
                  </a:lnTo>
                  <a:lnTo>
                    <a:pt x="49" y="581"/>
                  </a:lnTo>
                  <a:lnTo>
                    <a:pt x="48" y="582"/>
                  </a:lnTo>
                  <a:lnTo>
                    <a:pt x="47" y="583"/>
                  </a:lnTo>
                  <a:lnTo>
                    <a:pt x="46" y="582"/>
                  </a:lnTo>
                  <a:lnTo>
                    <a:pt x="46" y="581"/>
                  </a:lnTo>
                  <a:lnTo>
                    <a:pt x="43" y="582"/>
                  </a:lnTo>
                  <a:lnTo>
                    <a:pt x="41" y="582"/>
                  </a:lnTo>
                  <a:lnTo>
                    <a:pt x="40" y="581"/>
                  </a:lnTo>
                  <a:lnTo>
                    <a:pt x="38" y="580"/>
                  </a:lnTo>
                  <a:lnTo>
                    <a:pt x="37" y="580"/>
                  </a:lnTo>
                  <a:lnTo>
                    <a:pt x="37" y="579"/>
                  </a:lnTo>
                  <a:lnTo>
                    <a:pt x="36" y="579"/>
                  </a:lnTo>
                  <a:lnTo>
                    <a:pt x="36" y="580"/>
                  </a:lnTo>
                  <a:lnTo>
                    <a:pt x="35" y="580"/>
                  </a:lnTo>
                  <a:lnTo>
                    <a:pt x="35" y="579"/>
                  </a:lnTo>
                  <a:lnTo>
                    <a:pt x="35" y="578"/>
                  </a:lnTo>
                  <a:lnTo>
                    <a:pt x="34" y="578"/>
                  </a:lnTo>
                  <a:lnTo>
                    <a:pt x="34" y="577"/>
                  </a:lnTo>
                  <a:lnTo>
                    <a:pt x="32" y="577"/>
                  </a:lnTo>
                  <a:lnTo>
                    <a:pt x="32" y="576"/>
                  </a:lnTo>
                  <a:lnTo>
                    <a:pt x="31" y="576"/>
                  </a:lnTo>
                  <a:lnTo>
                    <a:pt x="30" y="576"/>
                  </a:lnTo>
                  <a:lnTo>
                    <a:pt x="30" y="577"/>
                  </a:lnTo>
                  <a:lnTo>
                    <a:pt x="31" y="578"/>
                  </a:lnTo>
                  <a:lnTo>
                    <a:pt x="30" y="577"/>
                  </a:lnTo>
                  <a:lnTo>
                    <a:pt x="29" y="577"/>
                  </a:lnTo>
                  <a:lnTo>
                    <a:pt x="29" y="578"/>
                  </a:lnTo>
                  <a:lnTo>
                    <a:pt x="29" y="577"/>
                  </a:lnTo>
                  <a:lnTo>
                    <a:pt x="29" y="576"/>
                  </a:lnTo>
                  <a:lnTo>
                    <a:pt x="29" y="574"/>
                  </a:lnTo>
                  <a:lnTo>
                    <a:pt x="29" y="573"/>
                  </a:lnTo>
                  <a:lnTo>
                    <a:pt x="29" y="572"/>
                  </a:lnTo>
                  <a:lnTo>
                    <a:pt x="30" y="572"/>
                  </a:lnTo>
                  <a:lnTo>
                    <a:pt x="30" y="571"/>
                  </a:lnTo>
                  <a:lnTo>
                    <a:pt x="30" y="570"/>
                  </a:lnTo>
                  <a:lnTo>
                    <a:pt x="28" y="571"/>
                  </a:lnTo>
                  <a:lnTo>
                    <a:pt x="28" y="572"/>
                  </a:lnTo>
                  <a:lnTo>
                    <a:pt x="26" y="572"/>
                  </a:lnTo>
                  <a:lnTo>
                    <a:pt x="26" y="573"/>
                  </a:lnTo>
                  <a:lnTo>
                    <a:pt x="26" y="574"/>
                  </a:lnTo>
                  <a:lnTo>
                    <a:pt x="26" y="576"/>
                  </a:lnTo>
                  <a:lnTo>
                    <a:pt x="26" y="577"/>
                  </a:lnTo>
                  <a:lnTo>
                    <a:pt x="25" y="577"/>
                  </a:lnTo>
                  <a:lnTo>
                    <a:pt x="23" y="577"/>
                  </a:lnTo>
                  <a:lnTo>
                    <a:pt x="23" y="576"/>
                  </a:lnTo>
                  <a:lnTo>
                    <a:pt x="22" y="573"/>
                  </a:lnTo>
                  <a:lnTo>
                    <a:pt x="23" y="573"/>
                  </a:lnTo>
                  <a:lnTo>
                    <a:pt x="21" y="573"/>
                  </a:lnTo>
                  <a:lnTo>
                    <a:pt x="20" y="573"/>
                  </a:lnTo>
                  <a:lnTo>
                    <a:pt x="20" y="572"/>
                  </a:lnTo>
                  <a:lnTo>
                    <a:pt x="19" y="572"/>
                  </a:lnTo>
                  <a:lnTo>
                    <a:pt x="20" y="572"/>
                  </a:lnTo>
                  <a:lnTo>
                    <a:pt x="20" y="571"/>
                  </a:lnTo>
                  <a:lnTo>
                    <a:pt x="21" y="571"/>
                  </a:lnTo>
                  <a:lnTo>
                    <a:pt x="20" y="570"/>
                  </a:lnTo>
                  <a:lnTo>
                    <a:pt x="19" y="570"/>
                  </a:lnTo>
                  <a:lnTo>
                    <a:pt x="19" y="569"/>
                  </a:lnTo>
                  <a:lnTo>
                    <a:pt x="18" y="569"/>
                  </a:lnTo>
                  <a:lnTo>
                    <a:pt x="18" y="568"/>
                  </a:lnTo>
                  <a:lnTo>
                    <a:pt x="18" y="566"/>
                  </a:lnTo>
                  <a:lnTo>
                    <a:pt x="20" y="568"/>
                  </a:lnTo>
                  <a:lnTo>
                    <a:pt x="20" y="566"/>
                  </a:lnTo>
                  <a:lnTo>
                    <a:pt x="20" y="565"/>
                  </a:lnTo>
                  <a:lnTo>
                    <a:pt x="21" y="565"/>
                  </a:lnTo>
                  <a:lnTo>
                    <a:pt x="20" y="564"/>
                  </a:lnTo>
                  <a:lnTo>
                    <a:pt x="19" y="564"/>
                  </a:lnTo>
                  <a:lnTo>
                    <a:pt x="19" y="563"/>
                  </a:lnTo>
                  <a:lnTo>
                    <a:pt x="20" y="563"/>
                  </a:lnTo>
                  <a:lnTo>
                    <a:pt x="19" y="563"/>
                  </a:lnTo>
                  <a:lnTo>
                    <a:pt x="19" y="562"/>
                  </a:lnTo>
                  <a:lnTo>
                    <a:pt x="19" y="561"/>
                  </a:lnTo>
                  <a:lnTo>
                    <a:pt x="18" y="561"/>
                  </a:lnTo>
                  <a:lnTo>
                    <a:pt x="18" y="560"/>
                  </a:lnTo>
                  <a:lnTo>
                    <a:pt x="18" y="559"/>
                  </a:lnTo>
                  <a:lnTo>
                    <a:pt x="17" y="559"/>
                  </a:lnTo>
                  <a:lnTo>
                    <a:pt x="18" y="557"/>
                  </a:lnTo>
                  <a:lnTo>
                    <a:pt x="19" y="559"/>
                  </a:lnTo>
                  <a:lnTo>
                    <a:pt x="20" y="557"/>
                  </a:lnTo>
                  <a:lnTo>
                    <a:pt x="19" y="557"/>
                  </a:lnTo>
                  <a:lnTo>
                    <a:pt x="18" y="556"/>
                  </a:lnTo>
                  <a:lnTo>
                    <a:pt x="19" y="555"/>
                  </a:lnTo>
                  <a:lnTo>
                    <a:pt x="19" y="556"/>
                  </a:lnTo>
                  <a:lnTo>
                    <a:pt x="20" y="556"/>
                  </a:lnTo>
                  <a:lnTo>
                    <a:pt x="20" y="555"/>
                  </a:lnTo>
                  <a:lnTo>
                    <a:pt x="20" y="554"/>
                  </a:lnTo>
                  <a:lnTo>
                    <a:pt x="19" y="554"/>
                  </a:lnTo>
                  <a:lnTo>
                    <a:pt x="19" y="553"/>
                  </a:lnTo>
                  <a:lnTo>
                    <a:pt x="18" y="551"/>
                  </a:lnTo>
                  <a:lnTo>
                    <a:pt x="17" y="551"/>
                  </a:lnTo>
                  <a:lnTo>
                    <a:pt x="18" y="549"/>
                  </a:lnTo>
                  <a:lnTo>
                    <a:pt x="17" y="549"/>
                  </a:lnTo>
                  <a:lnTo>
                    <a:pt x="17" y="548"/>
                  </a:lnTo>
                  <a:lnTo>
                    <a:pt x="18" y="548"/>
                  </a:lnTo>
                  <a:lnTo>
                    <a:pt x="19" y="549"/>
                  </a:lnTo>
                  <a:lnTo>
                    <a:pt x="19" y="548"/>
                  </a:lnTo>
                  <a:lnTo>
                    <a:pt x="19" y="547"/>
                  </a:lnTo>
                  <a:lnTo>
                    <a:pt x="20" y="548"/>
                  </a:lnTo>
                  <a:lnTo>
                    <a:pt x="21" y="548"/>
                  </a:lnTo>
                  <a:lnTo>
                    <a:pt x="21" y="547"/>
                  </a:lnTo>
                  <a:lnTo>
                    <a:pt x="20" y="547"/>
                  </a:lnTo>
                  <a:lnTo>
                    <a:pt x="20" y="546"/>
                  </a:lnTo>
                  <a:lnTo>
                    <a:pt x="21" y="546"/>
                  </a:lnTo>
                  <a:lnTo>
                    <a:pt x="20" y="545"/>
                  </a:lnTo>
                  <a:lnTo>
                    <a:pt x="20" y="544"/>
                  </a:lnTo>
                  <a:lnTo>
                    <a:pt x="21" y="544"/>
                  </a:lnTo>
                  <a:lnTo>
                    <a:pt x="20" y="544"/>
                  </a:lnTo>
                  <a:lnTo>
                    <a:pt x="20" y="543"/>
                  </a:lnTo>
                  <a:lnTo>
                    <a:pt x="20" y="541"/>
                  </a:lnTo>
                  <a:lnTo>
                    <a:pt x="21" y="541"/>
                  </a:lnTo>
                  <a:lnTo>
                    <a:pt x="22" y="541"/>
                  </a:lnTo>
                  <a:lnTo>
                    <a:pt x="21" y="541"/>
                  </a:lnTo>
                  <a:lnTo>
                    <a:pt x="22" y="540"/>
                  </a:lnTo>
                  <a:lnTo>
                    <a:pt x="23" y="540"/>
                  </a:lnTo>
                  <a:lnTo>
                    <a:pt x="22" y="539"/>
                  </a:lnTo>
                  <a:lnTo>
                    <a:pt x="21" y="538"/>
                  </a:lnTo>
                  <a:lnTo>
                    <a:pt x="22" y="537"/>
                  </a:lnTo>
                  <a:lnTo>
                    <a:pt x="22" y="536"/>
                  </a:lnTo>
                  <a:lnTo>
                    <a:pt x="22" y="535"/>
                  </a:lnTo>
                  <a:lnTo>
                    <a:pt x="22" y="534"/>
                  </a:lnTo>
                  <a:lnTo>
                    <a:pt x="22" y="532"/>
                  </a:lnTo>
                  <a:lnTo>
                    <a:pt x="22" y="531"/>
                  </a:lnTo>
                  <a:lnTo>
                    <a:pt x="21" y="531"/>
                  </a:lnTo>
                  <a:lnTo>
                    <a:pt x="21" y="530"/>
                  </a:lnTo>
                  <a:lnTo>
                    <a:pt x="20" y="530"/>
                  </a:lnTo>
                  <a:lnTo>
                    <a:pt x="21" y="530"/>
                  </a:lnTo>
                  <a:lnTo>
                    <a:pt x="22" y="530"/>
                  </a:lnTo>
                  <a:lnTo>
                    <a:pt x="23" y="529"/>
                  </a:lnTo>
                  <a:lnTo>
                    <a:pt x="22" y="528"/>
                  </a:lnTo>
                  <a:lnTo>
                    <a:pt x="20" y="527"/>
                  </a:lnTo>
                  <a:lnTo>
                    <a:pt x="20" y="526"/>
                  </a:lnTo>
                  <a:lnTo>
                    <a:pt x="23" y="527"/>
                  </a:lnTo>
                  <a:lnTo>
                    <a:pt x="23" y="526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1" y="522"/>
                  </a:lnTo>
                  <a:lnTo>
                    <a:pt x="22" y="521"/>
                  </a:lnTo>
                  <a:lnTo>
                    <a:pt x="25" y="523"/>
                  </a:lnTo>
                  <a:lnTo>
                    <a:pt x="27" y="524"/>
                  </a:lnTo>
                  <a:lnTo>
                    <a:pt x="27" y="523"/>
                  </a:lnTo>
                  <a:lnTo>
                    <a:pt x="26" y="522"/>
                  </a:lnTo>
                  <a:lnTo>
                    <a:pt x="25" y="521"/>
                  </a:lnTo>
                  <a:lnTo>
                    <a:pt x="23" y="519"/>
                  </a:lnTo>
                  <a:lnTo>
                    <a:pt x="23" y="518"/>
                  </a:lnTo>
                  <a:lnTo>
                    <a:pt x="22" y="518"/>
                  </a:lnTo>
                  <a:lnTo>
                    <a:pt x="22" y="516"/>
                  </a:lnTo>
                  <a:lnTo>
                    <a:pt x="22" y="515"/>
                  </a:lnTo>
                  <a:lnTo>
                    <a:pt x="22" y="514"/>
                  </a:lnTo>
                  <a:lnTo>
                    <a:pt x="23" y="515"/>
                  </a:lnTo>
                  <a:lnTo>
                    <a:pt x="23" y="514"/>
                  </a:lnTo>
                  <a:lnTo>
                    <a:pt x="21" y="513"/>
                  </a:lnTo>
                  <a:lnTo>
                    <a:pt x="21" y="512"/>
                  </a:lnTo>
                  <a:lnTo>
                    <a:pt x="21" y="511"/>
                  </a:lnTo>
                  <a:lnTo>
                    <a:pt x="21" y="510"/>
                  </a:lnTo>
                  <a:lnTo>
                    <a:pt x="21" y="509"/>
                  </a:lnTo>
                  <a:lnTo>
                    <a:pt x="20" y="509"/>
                  </a:lnTo>
                  <a:lnTo>
                    <a:pt x="20" y="507"/>
                  </a:lnTo>
                  <a:lnTo>
                    <a:pt x="20" y="506"/>
                  </a:lnTo>
                  <a:lnTo>
                    <a:pt x="19" y="505"/>
                  </a:lnTo>
                  <a:lnTo>
                    <a:pt x="19" y="504"/>
                  </a:lnTo>
                  <a:lnTo>
                    <a:pt x="20" y="504"/>
                  </a:lnTo>
                  <a:lnTo>
                    <a:pt x="19" y="504"/>
                  </a:lnTo>
                  <a:lnTo>
                    <a:pt x="19" y="503"/>
                  </a:lnTo>
                  <a:lnTo>
                    <a:pt x="19" y="502"/>
                  </a:lnTo>
                  <a:lnTo>
                    <a:pt x="18" y="502"/>
                  </a:lnTo>
                  <a:lnTo>
                    <a:pt x="17" y="502"/>
                  </a:lnTo>
                  <a:lnTo>
                    <a:pt x="17" y="501"/>
                  </a:lnTo>
                  <a:lnTo>
                    <a:pt x="17" y="499"/>
                  </a:lnTo>
                  <a:lnTo>
                    <a:pt x="15" y="499"/>
                  </a:lnTo>
                  <a:lnTo>
                    <a:pt x="17" y="496"/>
                  </a:lnTo>
                  <a:lnTo>
                    <a:pt x="17" y="495"/>
                  </a:lnTo>
                  <a:lnTo>
                    <a:pt x="17" y="493"/>
                  </a:lnTo>
                  <a:lnTo>
                    <a:pt x="17" y="491"/>
                  </a:lnTo>
                  <a:lnTo>
                    <a:pt x="17" y="493"/>
                  </a:lnTo>
                  <a:lnTo>
                    <a:pt x="18" y="491"/>
                  </a:lnTo>
                  <a:lnTo>
                    <a:pt x="18" y="490"/>
                  </a:lnTo>
                  <a:lnTo>
                    <a:pt x="18" y="489"/>
                  </a:lnTo>
                  <a:lnTo>
                    <a:pt x="19" y="489"/>
                  </a:lnTo>
                  <a:lnTo>
                    <a:pt x="19" y="488"/>
                  </a:lnTo>
                  <a:lnTo>
                    <a:pt x="19" y="487"/>
                  </a:lnTo>
                  <a:lnTo>
                    <a:pt x="18" y="487"/>
                  </a:lnTo>
                  <a:lnTo>
                    <a:pt x="19" y="485"/>
                  </a:lnTo>
                  <a:lnTo>
                    <a:pt x="18" y="485"/>
                  </a:lnTo>
                  <a:lnTo>
                    <a:pt x="18" y="486"/>
                  </a:lnTo>
                  <a:lnTo>
                    <a:pt x="17" y="487"/>
                  </a:lnTo>
                  <a:lnTo>
                    <a:pt x="17" y="486"/>
                  </a:lnTo>
                  <a:lnTo>
                    <a:pt x="18" y="484"/>
                  </a:lnTo>
                  <a:lnTo>
                    <a:pt x="18" y="480"/>
                  </a:lnTo>
                  <a:lnTo>
                    <a:pt x="17" y="480"/>
                  </a:lnTo>
                  <a:lnTo>
                    <a:pt x="15" y="480"/>
                  </a:lnTo>
                  <a:lnTo>
                    <a:pt x="15" y="479"/>
                  </a:lnTo>
                  <a:lnTo>
                    <a:pt x="15" y="478"/>
                  </a:lnTo>
                  <a:lnTo>
                    <a:pt x="17" y="478"/>
                  </a:lnTo>
                  <a:lnTo>
                    <a:pt x="15" y="477"/>
                  </a:lnTo>
                  <a:lnTo>
                    <a:pt x="14" y="480"/>
                  </a:lnTo>
                  <a:lnTo>
                    <a:pt x="14" y="481"/>
                  </a:lnTo>
                  <a:lnTo>
                    <a:pt x="14" y="480"/>
                  </a:lnTo>
                  <a:lnTo>
                    <a:pt x="14" y="479"/>
                  </a:lnTo>
                  <a:lnTo>
                    <a:pt x="14" y="478"/>
                  </a:lnTo>
                  <a:lnTo>
                    <a:pt x="13" y="478"/>
                  </a:lnTo>
                  <a:lnTo>
                    <a:pt x="14" y="477"/>
                  </a:lnTo>
                  <a:lnTo>
                    <a:pt x="13" y="477"/>
                  </a:lnTo>
                  <a:lnTo>
                    <a:pt x="12" y="478"/>
                  </a:lnTo>
                  <a:lnTo>
                    <a:pt x="12" y="477"/>
                  </a:lnTo>
                  <a:lnTo>
                    <a:pt x="13" y="474"/>
                  </a:lnTo>
                  <a:lnTo>
                    <a:pt x="12" y="474"/>
                  </a:lnTo>
                  <a:lnTo>
                    <a:pt x="12" y="473"/>
                  </a:lnTo>
                  <a:lnTo>
                    <a:pt x="12" y="472"/>
                  </a:lnTo>
                  <a:lnTo>
                    <a:pt x="12" y="471"/>
                  </a:lnTo>
                  <a:lnTo>
                    <a:pt x="13" y="471"/>
                  </a:lnTo>
                  <a:lnTo>
                    <a:pt x="13" y="470"/>
                  </a:lnTo>
                  <a:lnTo>
                    <a:pt x="12" y="469"/>
                  </a:lnTo>
                  <a:lnTo>
                    <a:pt x="13" y="469"/>
                  </a:lnTo>
                  <a:lnTo>
                    <a:pt x="13" y="468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2" y="467"/>
                  </a:lnTo>
                  <a:lnTo>
                    <a:pt x="12" y="465"/>
                  </a:lnTo>
                  <a:lnTo>
                    <a:pt x="11" y="467"/>
                  </a:lnTo>
                  <a:lnTo>
                    <a:pt x="11" y="465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2"/>
                  </a:lnTo>
                  <a:lnTo>
                    <a:pt x="13" y="461"/>
                  </a:lnTo>
                  <a:lnTo>
                    <a:pt x="13" y="460"/>
                  </a:lnTo>
                  <a:lnTo>
                    <a:pt x="12" y="459"/>
                  </a:lnTo>
                  <a:lnTo>
                    <a:pt x="12" y="457"/>
                  </a:lnTo>
                  <a:lnTo>
                    <a:pt x="12" y="456"/>
                  </a:lnTo>
                  <a:lnTo>
                    <a:pt x="13" y="456"/>
                  </a:lnTo>
                  <a:lnTo>
                    <a:pt x="14" y="456"/>
                  </a:lnTo>
                  <a:lnTo>
                    <a:pt x="14" y="455"/>
                  </a:lnTo>
                  <a:lnTo>
                    <a:pt x="14" y="454"/>
                  </a:lnTo>
                  <a:lnTo>
                    <a:pt x="14" y="453"/>
                  </a:lnTo>
                  <a:lnTo>
                    <a:pt x="15" y="452"/>
                  </a:lnTo>
                  <a:lnTo>
                    <a:pt x="18" y="453"/>
                  </a:lnTo>
                  <a:lnTo>
                    <a:pt x="18" y="452"/>
                  </a:lnTo>
                  <a:lnTo>
                    <a:pt x="19" y="452"/>
                  </a:lnTo>
                  <a:lnTo>
                    <a:pt x="19" y="451"/>
                  </a:lnTo>
                  <a:lnTo>
                    <a:pt x="19" y="449"/>
                  </a:lnTo>
                  <a:lnTo>
                    <a:pt x="20" y="448"/>
                  </a:lnTo>
                  <a:lnTo>
                    <a:pt x="21" y="447"/>
                  </a:lnTo>
                  <a:lnTo>
                    <a:pt x="20" y="446"/>
                  </a:lnTo>
                  <a:lnTo>
                    <a:pt x="20" y="445"/>
                  </a:lnTo>
                  <a:lnTo>
                    <a:pt x="20" y="444"/>
                  </a:lnTo>
                  <a:lnTo>
                    <a:pt x="20" y="443"/>
                  </a:lnTo>
                  <a:lnTo>
                    <a:pt x="21" y="443"/>
                  </a:lnTo>
                  <a:lnTo>
                    <a:pt x="21" y="442"/>
                  </a:lnTo>
                  <a:lnTo>
                    <a:pt x="22" y="442"/>
                  </a:lnTo>
                  <a:lnTo>
                    <a:pt x="23" y="443"/>
                  </a:lnTo>
                  <a:lnTo>
                    <a:pt x="25" y="443"/>
                  </a:lnTo>
                  <a:lnTo>
                    <a:pt x="25" y="444"/>
                  </a:lnTo>
                  <a:lnTo>
                    <a:pt x="26" y="444"/>
                  </a:lnTo>
                  <a:lnTo>
                    <a:pt x="27" y="444"/>
                  </a:lnTo>
                  <a:lnTo>
                    <a:pt x="26" y="442"/>
                  </a:lnTo>
                  <a:lnTo>
                    <a:pt x="23" y="440"/>
                  </a:lnTo>
                  <a:lnTo>
                    <a:pt x="23" y="439"/>
                  </a:lnTo>
                  <a:lnTo>
                    <a:pt x="23" y="438"/>
                  </a:lnTo>
                  <a:lnTo>
                    <a:pt x="22" y="438"/>
                  </a:lnTo>
                  <a:lnTo>
                    <a:pt x="22" y="437"/>
                  </a:lnTo>
                  <a:lnTo>
                    <a:pt x="22" y="436"/>
                  </a:lnTo>
                  <a:lnTo>
                    <a:pt x="23" y="436"/>
                  </a:lnTo>
                  <a:lnTo>
                    <a:pt x="23" y="435"/>
                  </a:lnTo>
                  <a:lnTo>
                    <a:pt x="22" y="435"/>
                  </a:lnTo>
                  <a:lnTo>
                    <a:pt x="21" y="435"/>
                  </a:lnTo>
                  <a:lnTo>
                    <a:pt x="21" y="434"/>
                  </a:lnTo>
                  <a:lnTo>
                    <a:pt x="22" y="432"/>
                  </a:lnTo>
                  <a:lnTo>
                    <a:pt x="23" y="432"/>
                  </a:lnTo>
                  <a:lnTo>
                    <a:pt x="25" y="434"/>
                  </a:lnTo>
                  <a:lnTo>
                    <a:pt x="26" y="434"/>
                  </a:lnTo>
                  <a:lnTo>
                    <a:pt x="26" y="432"/>
                  </a:lnTo>
                  <a:lnTo>
                    <a:pt x="27" y="434"/>
                  </a:lnTo>
                  <a:lnTo>
                    <a:pt x="28" y="434"/>
                  </a:lnTo>
                  <a:lnTo>
                    <a:pt x="27" y="434"/>
                  </a:lnTo>
                  <a:lnTo>
                    <a:pt x="27" y="432"/>
                  </a:lnTo>
                  <a:lnTo>
                    <a:pt x="28" y="431"/>
                  </a:lnTo>
                  <a:lnTo>
                    <a:pt x="29" y="431"/>
                  </a:lnTo>
                  <a:lnTo>
                    <a:pt x="31" y="430"/>
                  </a:lnTo>
                  <a:lnTo>
                    <a:pt x="31" y="431"/>
                  </a:lnTo>
                  <a:lnTo>
                    <a:pt x="31" y="432"/>
                  </a:lnTo>
                  <a:lnTo>
                    <a:pt x="31" y="434"/>
                  </a:lnTo>
                  <a:lnTo>
                    <a:pt x="31" y="435"/>
                  </a:lnTo>
                  <a:lnTo>
                    <a:pt x="31" y="436"/>
                  </a:lnTo>
                  <a:lnTo>
                    <a:pt x="34" y="437"/>
                  </a:lnTo>
                  <a:lnTo>
                    <a:pt x="34" y="436"/>
                  </a:lnTo>
                  <a:lnTo>
                    <a:pt x="32" y="435"/>
                  </a:lnTo>
                  <a:lnTo>
                    <a:pt x="34" y="435"/>
                  </a:lnTo>
                  <a:lnTo>
                    <a:pt x="34" y="434"/>
                  </a:lnTo>
                  <a:lnTo>
                    <a:pt x="35" y="434"/>
                  </a:lnTo>
                  <a:lnTo>
                    <a:pt x="35" y="432"/>
                  </a:lnTo>
                  <a:lnTo>
                    <a:pt x="35" y="431"/>
                  </a:lnTo>
                  <a:lnTo>
                    <a:pt x="36" y="431"/>
                  </a:lnTo>
                  <a:lnTo>
                    <a:pt x="36" y="432"/>
                  </a:lnTo>
                  <a:lnTo>
                    <a:pt x="37" y="432"/>
                  </a:lnTo>
                  <a:lnTo>
                    <a:pt x="37" y="431"/>
                  </a:lnTo>
                  <a:lnTo>
                    <a:pt x="38" y="432"/>
                  </a:lnTo>
                  <a:lnTo>
                    <a:pt x="38" y="431"/>
                  </a:lnTo>
                  <a:lnTo>
                    <a:pt x="39" y="431"/>
                  </a:lnTo>
                  <a:lnTo>
                    <a:pt x="40" y="430"/>
                  </a:lnTo>
                  <a:lnTo>
                    <a:pt x="40" y="429"/>
                  </a:lnTo>
                  <a:lnTo>
                    <a:pt x="40" y="428"/>
                  </a:lnTo>
                  <a:lnTo>
                    <a:pt x="41" y="428"/>
                  </a:lnTo>
                  <a:lnTo>
                    <a:pt x="41" y="430"/>
                  </a:lnTo>
                  <a:lnTo>
                    <a:pt x="43" y="429"/>
                  </a:lnTo>
                  <a:lnTo>
                    <a:pt x="43" y="428"/>
                  </a:lnTo>
                  <a:lnTo>
                    <a:pt x="44" y="427"/>
                  </a:lnTo>
                  <a:lnTo>
                    <a:pt x="43" y="427"/>
                  </a:lnTo>
                  <a:lnTo>
                    <a:pt x="43" y="426"/>
                  </a:lnTo>
                  <a:lnTo>
                    <a:pt x="41" y="424"/>
                  </a:lnTo>
                  <a:lnTo>
                    <a:pt x="40" y="422"/>
                  </a:lnTo>
                  <a:lnTo>
                    <a:pt x="39" y="422"/>
                  </a:lnTo>
                  <a:lnTo>
                    <a:pt x="39" y="421"/>
                  </a:lnTo>
                  <a:lnTo>
                    <a:pt x="39" y="420"/>
                  </a:lnTo>
                  <a:lnTo>
                    <a:pt x="39" y="419"/>
                  </a:lnTo>
                  <a:lnTo>
                    <a:pt x="40" y="419"/>
                  </a:lnTo>
                  <a:lnTo>
                    <a:pt x="40" y="420"/>
                  </a:lnTo>
                  <a:lnTo>
                    <a:pt x="41" y="421"/>
                  </a:lnTo>
                  <a:lnTo>
                    <a:pt x="43" y="421"/>
                  </a:lnTo>
                  <a:lnTo>
                    <a:pt x="44" y="422"/>
                  </a:lnTo>
                  <a:lnTo>
                    <a:pt x="41" y="420"/>
                  </a:lnTo>
                  <a:lnTo>
                    <a:pt x="41" y="418"/>
                  </a:lnTo>
                  <a:lnTo>
                    <a:pt x="40" y="417"/>
                  </a:lnTo>
                  <a:lnTo>
                    <a:pt x="41" y="415"/>
                  </a:lnTo>
                  <a:lnTo>
                    <a:pt x="43" y="417"/>
                  </a:lnTo>
                  <a:lnTo>
                    <a:pt x="43" y="418"/>
                  </a:lnTo>
                  <a:lnTo>
                    <a:pt x="44" y="418"/>
                  </a:lnTo>
                  <a:lnTo>
                    <a:pt x="44" y="419"/>
                  </a:lnTo>
                  <a:lnTo>
                    <a:pt x="44" y="420"/>
                  </a:lnTo>
                  <a:lnTo>
                    <a:pt x="45" y="419"/>
                  </a:lnTo>
                  <a:lnTo>
                    <a:pt x="45" y="418"/>
                  </a:lnTo>
                  <a:lnTo>
                    <a:pt x="45" y="417"/>
                  </a:lnTo>
                  <a:lnTo>
                    <a:pt x="46" y="414"/>
                  </a:lnTo>
                  <a:lnTo>
                    <a:pt x="46" y="413"/>
                  </a:lnTo>
                  <a:lnTo>
                    <a:pt x="46" y="412"/>
                  </a:lnTo>
                  <a:lnTo>
                    <a:pt x="47" y="413"/>
                  </a:lnTo>
                  <a:lnTo>
                    <a:pt x="47" y="412"/>
                  </a:lnTo>
                  <a:lnTo>
                    <a:pt x="46" y="411"/>
                  </a:lnTo>
                  <a:lnTo>
                    <a:pt x="47" y="410"/>
                  </a:lnTo>
                  <a:lnTo>
                    <a:pt x="47" y="409"/>
                  </a:lnTo>
                  <a:lnTo>
                    <a:pt x="48" y="409"/>
                  </a:lnTo>
                  <a:lnTo>
                    <a:pt x="48" y="407"/>
                  </a:lnTo>
                  <a:lnTo>
                    <a:pt x="48" y="406"/>
                  </a:lnTo>
                  <a:lnTo>
                    <a:pt x="49" y="406"/>
                  </a:lnTo>
                  <a:lnTo>
                    <a:pt x="49" y="407"/>
                  </a:lnTo>
                  <a:lnTo>
                    <a:pt x="49" y="406"/>
                  </a:lnTo>
                  <a:lnTo>
                    <a:pt x="51" y="406"/>
                  </a:lnTo>
                  <a:lnTo>
                    <a:pt x="52" y="406"/>
                  </a:lnTo>
                  <a:lnTo>
                    <a:pt x="52" y="407"/>
                  </a:lnTo>
                  <a:lnTo>
                    <a:pt x="52" y="409"/>
                  </a:lnTo>
                  <a:lnTo>
                    <a:pt x="52" y="410"/>
                  </a:lnTo>
                  <a:lnTo>
                    <a:pt x="53" y="411"/>
                  </a:lnTo>
                  <a:lnTo>
                    <a:pt x="53" y="410"/>
                  </a:lnTo>
                  <a:lnTo>
                    <a:pt x="54" y="410"/>
                  </a:lnTo>
                  <a:lnTo>
                    <a:pt x="55" y="409"/>
                  </a:lnTo>
                  <a:lnTo>
                    <a:pt x="55" y="407"/>
                  </a:lnTo>
                  <a:lnTo>
                    <a:pt x="55" y="406"/>
                  </a:lnTo>
                  <a:lnTo>
                    <a:pt x="56" y="406"/>
                  </a:lnTo>
                  <a:lnTo>
                    <a:pt x="56" y="405"/>
                  </a:lnTo>
                  <a:lnTo>
                    <a:pt x="55" y="405"/>
                  </a:lnTo>
                  <a:lnTo>
                    <a:pt x="56" y="405"/>
                  </a:lnTo>
                  <a:lnTo>
                    <a:pt x="56" y="404"/>
                  </a:lnTo>
                  <a:lnTo>
                    <a:pt x="57" y="404"/>
                  </a:lnTo>
                  <a:lnTo>
                    <a:pt x="57" y="403"/>
                  </a:lnTo>
                  <a:lnTo>
                    <a:pt x="57" y="402"/>
                  </a:lnTo>
                  <a:lnTo>
                    <a:pt x="56" y="402"/>
                  </a:lnTo>
                  <a:lnTo>
                    <a:pt x="56" y="401"/>
                  </a:lnTo>
                  <a:lnTo>
                    <a:pt x="57" y="401"/>
                  </a:lnTo>
                  <a:lnTo>
                    <a:pt x="58" y="402"/>
                  </a:lnTo>
                  <a:lnTo>
                    <a:pt x="58" y="403"/>
                  </a:lnTo>
                  <a:lnTo>
                    <a:pt x="58" y="402"/>
                  </a:lnTo>
                  <a:lnTo>
                    <a:pt x="58" y="401"/>
                  </a:lnTo>
                  <a:lnTo>
                    <a:pt x="58" y="400"/>
                  </a:lnTo>
                  <a:lnTo>
                    <a:pt x="60" y="398"/>
                  </a:lnTo>
                  <a:lnTo>
                    <a:pt x="61" y="397"/>
                  </a:lnTo>
                  <a:lnTo>
                    <a:pt x="62" y="397"/>
                  </a:lnTo>
                  <a:lnTo>
                    <a:pt x="63" y="397"/>
                  </a:lnTo>
                  <a:lnTo>
                    <a:pt x="62" y="396"/>
                  </a:lnTo>
                  <a:lnTo>
                    <a:pt x="63" y="396"/>
                  </a:lnTo>
                  <a:lnTo>
                    <a:pt x="64" y="395"/>
                  </a:lnTo>
                  <a:lnTo>
                    <a:pt x="65" y="395"/>
                  </a:lnTo>
                  <a:lnTo>
                    <a:pt x="66" y="395"/>
                  </a:lnTo>
                  <a:lnTo>
                    <a:pt x="66" y="394"/>
                  </a:lnTo>
                  <a:lnTo>
                    <a:pt x="67" y="395"/>
                  </a:lnTo>
                  <a:lnTo>
                    <a:pt x="69" y="394"/>
                  </a:lnTo>
                  <a:lnTo>
                    <a:pt x="69" y="393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9" y="390"/>
                  </a:lnTo>
                  <a:lnTo>
                    <a:pt x="67" y="390"/>
                  </a:lnTo>
                  <a:lnTo>
                    <a:pt x="67" y="389"/>
                  </a:lnTo>
                  <a:lnTo>
                    <a:pt x="69" y="386"/>
                  </a:lnTo>
                  <a:lnTo>
                    <a:pt x="70" y="386"/>
                  </a:lnTo>
                  <a:lnTo>
                    <a:pt x="70" y="387"/>
                  </a:lnTo>
                  <a:lnTo>
                    <a:pt x="71" y="387"/>
                  </a:lnTo>
                  <a:lnTo>
                    <a:pt x="72" y="387"/>
                  </a:lnTo>
                  <a:lnTo>
                    <a:pt x="74" y="388"/>
                  </a:lnTo>
                  <a:lnTo>
                    <a:pt x="74" y="387"/>
                  </a:lnTo>
                  <a:lnTo>
                    <a:pt x="74" y="386"/>
                  </a:lnTo>
                  <a:lnTo>
                    <a:pt x="73" y="385"/>
                  </a:lnTo>
                  <a:lnTo>
                    <a:pt x="73" y="384"/>
                  </a:lnTo>
                  <a:lnTo>
                    <a:pt x="73" y="382"/>
                  </a:lnTo>
                  <a:lnTo>
                    <a:pt x="74" y="384"/>
                  </a:lnTo>
                  <a:lnTo>
                    <a:pt x="74" y="382"/>
                  </a:lnTo>
                  <a:lnTo>
                    <a:pt x="75" y="381"/>
                  </a:lnTo>
                  <a:lnTo>
                    <a:pt x="75" y="380"/>
                  </a:lnTo>
                  <a:lnTo>
                    <a:pt x="77" y="380"/>
                  </a:lnTo>
                  <a:lnTo>
                    <a:pt x="77" y="379"/>
                  </a:lnTo>
                  <a:lnTo>
                    <a:pt x="77" y="378"/>
                  </a:lnTo>
                  <a:lnTo>
                    <a:pt x="77" y="377"/>
                  </a:lnTo>
                  <a:lnTo>
                    <a:pt x="78" y="377"/>
                  </a:lnTo>
                  <a:lnTo>
                    <a:pt x="79" y="377"/>
                  </a:lnTo>
                  <a:lnTo>
                    <a:pt x="80" y="377"/>
                  </a:lnTo>
                  <a:lnTo>
                    <a:pt x="80" y="376"/>
                  </a:lnTo>
                  <a:lnTo>
                    <a:pt x="80" y="373"/>
                  </a:lnTo>
                  <a:lnTo>
                    <a:pt x="81" y="375"/>
                  </a:lnTo>
                  <a:lnTo>
                    <a:pt x="82" y="375"/>
                  </a:lnTo>
                  <a:lnTo>
                    <a:pt x="82" y="376"/>
                  </a:lnTo>
                  <a:lnTo>
                    <a:pt x="82" y="375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3" y="370"/>
                  </a:lnTo>
                  <a:lnTo>
                    <a:pt x="83" y="369"/>
                  </a:lnTo>
                  <a:lnTo>
                    <a:pt x="83" y="368"/>
                  </a:lnTo>
                  <a:lnTo>
                    <a:pt x="83" y="367"/>
                  </a:lnTo>
                  <a:lnTo>
                    <a:pt x="84" y="367"/>
                  </a:lnTo>
                  <a:lnTo>
                    <a:pt x="86" y="365"/>
                  </a:lnTo>
                  <a:lnTo>
                    <a:pt x="86" y="364"/>
                  </a:lnTo>
                  <a:lnTo>
                    <a:pt x="87" y="364"/>
                  </a:lnTo>
                  <a:lnTo>
                    <a:pt x="88" y="363"/>
                  </a:lnTo>
                  <a:lnTo>
                    <a:pt x="89" y="363"/>
                  </a:lnTo>
                  <a:lnTo>
                    <a:pt x="89" y="362"/>
                  </a:lnTo>
                  <a:lnTo>
                    <a:pt x="89" y="361"/>
                  </a:lnTo>
                  <a:lnTo>
                    <a:pt x="90" y="361"/>
                  </a:lnTo>
                  <a:lnTo>
                    <a:pt x="90" y="360"/>
                  </a:lnTo>
                  <a:lnTo>
                    <a:pt x="91" y="360"/>
                  </a:lnTo>
                  <a:lnTo>
                    <a:pt x="91" y="359"/>
                  </a:lnTo>
                  <a:lnTo>
                    <a:pt x="92" y="359"/>
                  </a:lnTo>
                  <a:lnTo>
                    <a:pt x="92" y="357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2" y="354"/>
                  </a:lnTo>
                  <a:lnTo>
                    <a:pt x="93" y="353"/>
                  </a:lnTo>
                  <a:lnTo>
                    <a:pt x="93" y="352"/>
                  </a:lnTo>
                  <a:lnTo>
                    <a:pt x="93" y="351"/>
                  </a:lnTo>
                  <a:lnTo>
                    <a:pt x="95" y="351"/>
                  </a:lnTo>
                  <a:lnTo>
                    <a:pt x="95" y="350"/>
                  </a:lnTo>
                  <a:lnTo>
                    <a:pt x="96" y="348"/>
                  </a:lnTo>
                  <a:lnTo>
                    <a:pt x="97" y="348"/>
                  </a:lnTo>
                  <a:lnTo>
                    <a:pt x="97" y="347"/>
                  </a:lnTo>
                  <a:lnTo>
                    <a:pt x="97" y="346"/>
                  </a:lnTo>
                  <a:lnTo>
                    <a:pt x="97" y="345"/>
                  </a:lnTo>
                  <a:lnTo>
                    <a:pt x="98" y="344"/>
                  </a:lnTo>
                  <a:lnTo>
                    <a:pt x="97" y="343"/>
                  </a:lnTo>
                  <a:lnTo>
                    <a:pt x="98" y="343"/>
                  </a:lnTo>
                  <a:lnTo>
                    <a:pt x="100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101" y="340"/>
                  </a:lnTo>
                  <a:lnTo>
                    <a:pt x="101" y="339"/>
                  </a:lnTo>
                  <a:lnTo>
                    <a:pt x="103" y="339"/>
                  </a:lnTo>
                  <a:lnTo>
                    <a:pt x="106" y="339"/>
                  </a:lnTo>
                  <a:lnTo>
                    <a:pt x="110" y="336"/>
                  </a:lnTo>
                  <a:lnTo>
                    <a:pt x="112" y="336"/>
                  </a:lnTo>
                  <a:lnTo>
                    <a:pt x="112" y="337"/>
                  </a:lnTo>
                  <a:lnTo>
                    <a:pt x="112" y="338"/>
                  </a:lnTo>
                  <a:lnTo>
                    <a:pt x="113" y="338"/>
                  </a:lnTo>
                  <a:lnTo>
                    <a:pt x="113" y="339"/>
                  </a:lnTo>
                  <a:lnTo>
                    <a:pt x="114" y="340"/>
                  </a:lnTo>
                  <a:lnTo>
                    <a:pt x="115" y="340"/>
                  </a:lnTo>
                  <a:lnTo>
                    <a:pt x="115" y="342"/>
                  </a:lnTo>
                  <a:lnTo>
                    <a:pt x="114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0"/>
                  </a:lnTo>
                  <a:lnTo>
                    <a:pt x="117" y="339"/>
                  </a:lnTo>
                  <a:lnTo>
                    <a:pt x="117" y="338"/>
                  </a:lnTo>
                  <a:lnTo>
                    <a:pt x="117" y="337"/>
                  </a:lnTo>
                  <a:lnTo>
                    <a:pt x="116" y="337"/>
                  </a:lnTo>
                  <a:lnTo>
                    <a:pt x="115" y="336"/>
                  </a:lnTo>
                  <a:lnTo>
                    <a:pt x="114" y="336"/>
                  </a:lnTo>
                  <a:lnTo>
                    <a:pt x="114" y="335"/>
                  </a:lnTo>
                  <a:lnTo>
                    <a:pt x="113" y="334"/>
                  </a:lnTo>
                  <a:lnTo>
                    <a:pt x="114" y="332"/>
                  </a:lnTo>
                  <a:lnTo>
                    <a:pt x="114" y="331"/>
                  </a:lnTo>
                  <a:lnTo>
                    <a:pt x="116" y="332"/>
                  </a:lnTo>
                  <a:lnTo>
                    <a:pt x="117" y="332"/>
                  </a:lnTo>
                  <a:lnTo>
                    <a:pt x="117" y="334"/>
                  </a:lnTo>
                  <a:lnTo>
                    <a:pt x="118" y="334"/>
                  </a:lnTo>
                  <a:lnTo>
                    <a:pt x="118" y="335"/>
                  </a:lnTo>
                  <a:lnTo>
                    <a:pt x="120" y="334"/>
                  </a:lnTo>
                  <a:lnTo>
                    <a:pt x="120" y="332"/>
                  </a:lnTo>
                  <a:lnTo>
                    <a:pt x="118" y="332"/>
                  </a:lnTo>
                  <a:lnTo>
                    <a:pt x="118" y="331"/>
                  </a:lnTo>
                  <a:lnTo>
                    <a:pt x="118" y="330"/>
                  </a:lnTo>
                  <a:lnTo>
                    <a:pt x="118" y="329"/>
                  </a:lnTo>
                  <a:lnTo>
                    <a:pt x="117" y="328"/>
                  </a:lnTo>
                  <a:lnTo>
                    <a:pt x="117" y="327"/>
                  </a:lnTo>
                  <a:lnTo>
                    <a:pt x="117" y="326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2"/>
                  </a:lnTo>
                  <a:lnTo>
                    <a:pt x="115" y="321"/>
                  </a:lnTo>
                  <a:lnTo>
                    <a:pt x="115" y="320"/>
                  </a:lnTo>
                  <a:lnTo>
                    <a:pt x="115" y="319"/>
                  </a:lnTo>
                  <a:lnTo>
                    <a:pt x="116" y="319"/>
                  </a:lnTo>
                  <a:lnTo>
                    <a:pt x="116" y="318"/>
                  </a:lnTo>
                  <a:lnTo>
                    <a:pt x="116" y="317"/>
                  </a:lnTo>
                  <a:lnTo>
                    <a:pt x="116" y="315"/>
                  </a:lnTo>
                  <a:lnTo>
                    <a:pt x="115" y="315"/>
                  </a:lnTo>
                  <a:lnTo>
                    <a:pt x="116" y="315"/>
                  </a:lnTo>
                  <a:lnTo>
                    <a:pt x="116" y="313"/>
                  </a:lnTo>
                  <a:lnTo>
                    <a:pt x="116" y="312"/>
                  </a:lnTo>
                  <a:lnTo>
                    <a:pt x="116" y="311"/>
                  </a:lnTo>
                  <a:lnTo>
                    <a:pt x="115" y="309"/>
                  </a:lnTo>
                  <a:lnTo>
                    <a:pt x="116" y="309"/>
                  </a:lnTo>
                  <a:lnTo>
                    <a:pt x="117" y="308"/>
                  </a:lnTo>
                  <a:lnTo>
                    <a:pt x="117" y="306"/>
                  </a:lnTo>
                  <a:lnTo>
                    <a:pt x="117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6" y="300"/>
                  </a:lnTo>
                  <a:lnTo>
                    <a:pt x="114" y="298"/>
                  </a:lnTo>
                  <a:lnTo>
                    <a:pt x="113" y="297"/>
                  </a:lnTo>
                  <a:lnTo>
                    <a:pt x="113" y="298"/>
                  </a:lnTo>
                  <a:lnTo>
                    <a:pt x="112" y="298"/>
                  </a:lnTo>
                  <a:lnTo>
                    <a:pt x="110" y="297"/>
                  </a:lnTo>
                  <a:lnTo>
                    <a:pt x="110" y="296"/>
                  </a:lnTo>
                  <a:lnTo>
                    <a:pt x="110" y="295"/>
                  </a:lnTo>
                  <a:lnTo>
                    <a:pt x="109" y="295"/>
                  </a:lnTo>
                  <a:lnTo>
                    <a:pt x="109" y="294"/>
                  </a:lnTo>
                  <a:lnTo>
                    <a:pt x="108" y="294"/>
                  </a:lnTo>
                  <a:lnTo>
                    <a:pt x="107" y="294"/>
                  </a:lnTo>
                  <a:lnTo>
                    <a:pt x="106" y="294"/>
                  </a:lnTo>
                  <a:lnTo>
                    <a:pt x="106" y="293"/>
                  </a:lnTo>
                  <a:lnTo>
                    <a:pt x="105" y="292"/>
                  </a:lnTo>
                  <a:lnTo>
                    <a:pt x="104" y="292"/>
                  </a:lnTo>
                  <a:lnTo>
                    <a:pt x="103" y="292"/>
                  </a:lnTo>
                  <a:lnTo>
                    <a:pt x="103" y="293"/>
                  </a:lnTo>
                  <a:lnTo>
                    <a:pt x="101" y="294"/>
                  </a:lnTo>
                  <a:lnTo>
                    <a:pt x="100" y="294"/>
                  </a:lnTo>
                  <a:lnTo>
                    <a:pt x="100" y="293"/>
                  </a:lnTo>
                  <a:lnTo>
                    <a:pt x="100" y="290"/>
                  </a:lnTo>
                  <a:lnTo>
                    <a:pt x="100" y="289"/>
                  </a:lnTo>
                  <a:lnTo>
                    <a:pt x="98" y="289"/>
                  </a:lnTo>
                  <a:lnTo>
                    <a:pt x="98" y="288"/>
                  </a:lnTo>
                  <a:lnTo>
                    <a:pt x="97" y="287"/>
                  </a:lnTo>
                  <a:lnTo>
                    <a:pt x="97" y="286"/>
                  </a:lnTo>
                  <a:lnTo>
                    <a:pt x="98" y="284"/>
                  </a:lnTo>
                  <a:lnTo>
                    <a:pt x="98" y="283"/>
                  </a:lnTo>
                  <a:lnTo>
                    <a:pt x="99" y="280"/>
                  </a:lnTo>
                  <a:lnTo>
                    <a:pt x="99" y="279"/>
                  </a:lnTo>
                  <a:lnTo>
                    <a:pt x="100" y="278"/>
                  </a:lnTo>
                  <a:lnTo>
                    <a:pt x="101" y="278"/>
                  </a:lnTo>
                  <a:lnTo>
                    <a:pt x="101" y="277"/>
                  </a:lnTo>
                  <a:lnTo>
                    <a:pt x="100" y="277"/>
                  </a:lnTo>
                  <a:lnTo>
                    <a:pt x="99" y="278"/>
                  </a:lnTo>
                  <a:lnTo>
                    <a:pt x="99" y="279"/>
                  </a:lnTo>
                  <a:lnTo>
                    <a:pt x="98" y="280"/>
                  </a:lnTo>
                  <a:lnTo>
                    <a:pt x="97" y="283"/>
                  </a:lnTo>
                  <a:lnTo>
                    <a:pt x="97" y="284"/>
                  </a:lnTo>
                  <a:lnTo>
                    <a:pt x="96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3" y="285"/>
                  </a:lnTo>
                  <a:lnTo>
                    <a:pt x="93" y="286"/>
                  </a:lnTo>
                  <a:lnTo>
                    <a:pt x="92" y="285"/>
                  </a:lnTo>
                  <a:lnTo>
                    <a:pt x="91" y="284"/>
                  </a:lnTo>
                  <a:lnTo>
                    <a:pt x="90" y="283"/>
                  </a:lnTo>
                  <a:lnTo>
                    <a:pt x="89" y="283"/>
                  </a:lnTo>
                  <a:lnTo>
                    <a:pt x="90" y="283"/>
                  </a:lnTo>
                  <a:lnTo>
                    <a:pt x="90" y="284"/>
                  </a:lnTo>
                  <a:lnTo>
                    <a:pt x="90" y="285"/>
                  </a:lnTo>
                  <a:lnTo>
                    <a:pt x="89" y="285"/>
                  </a:lnTo>
                  <a:lnTo>
                    <a:pt x="88" y="284"/>
                  </a:lnTo>
                  <a:lnTo>
                    <a:pt x="88" y="283"/>
                  </a:lnTo>
                  <a:lnTo>
                    <a:pt x="88" y="281"/>
                  </a:lnTo>
                  <a:lnTo>
                    <a:pt x="87" y="279"/>
                  </a:lnTo>
                  <a:lnTo>
                    <a:pt x="86" y="277"/>
                  </a:lnTo>
                  <a:lnTo>
                    <a:pt x="86" y="276"/>
                  </a:lnTo>
                  <a:lnTo>
                    <a:pt x="84" y="275"/>
                  </a:lnTo>
                  <a:lnTo>
                    <a:pt x="84" y="273"/>
                  </a:lnTo>
                  <a:lnTo>
                    <a:pt x="84" y="272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3" y="268"/>
                  </a:lnTo>
                  <a:lnTo>
                    <a:pt x="83" y="267"/>
                  </a:lnTo>
                  <a:lnTo>
                    <a:pt x="82" y="267"/>
                  </a:lnTo>
                  <a:lnTo>
                    <a:pt x="81" y="262"/>
                  </a:lnTo>
                  <a:lnTo>
                    <a:pt x="81" y="261"/>
                  </a:lnTo>
                  <a:lnTo>
                    <a:pt x="79" y="261"/>
                  </a:lnTo>
                  <a:lnTo>
                    <a:pt x="78" y="260"/>
                  </a:lnTo>
                  <a:lnTo>
                    <a:pt x="77" y="259"/>
                  </a:lnTo>
                  <a:lnTo>
                    <a:pt x="75" y="255"/>
                  </a:lnTo>
                  <a:lnTo>
                    <a:pt x="75" y="254"/>
                  </a:lnTo>
                  <a:lnTo>
                    <a:pt x="75" y="253"/>
                  </a:lnTo>
                  <a:lnTo>
                    <a:pt x="75" y="252"/>
                  </a:lnTo>
                  <a:lnTo>
                    <a:pt x="75" y="251"/>
                  </a:lnTo>
                  <a:lnTo>
                    <a:pt x="75" y="250"/>
                  </a:lnTo>
                  <a:lnTo>
                    <a:pt x="75" y="248"/>
                  </a:lnTo>
                  <a:lnTo>
                    <a:pt x="75" y="247"/>
                  </a:lnTo>
                  <a:lnTo>
                    <a:pt x="75" y="246"/>
                  </a:lnTo>
                  <a:lnTo>
                    <a:pt x="74" y="245"/>
                  </a:lnTo>
                  <a:lnTo>
                    <a:pt x="74" y="244"/>
                  </a:lnTo>
                  <a:lnTo>
                    <a:pt x="75" y="243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7" y="241"/>
                  </a:lnTo>
                  <a:lnTo>
                    <a:pt x="78" y="239"/>
                  </a:lnTo>
                  <a:lnTo>
                    <a:pt x="79" y="239"/>
                  </a:lnTo>
                  <a:lnTo>
                    <a:pt x="79" y="238"/>
                  </a:lnTo>
                  <a:lnTo>
                    <a:pt x="80" y="237"/>
                  </a:lnTo>
                  <a:lnTo>
                    <a:pt x="81" y="236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1" y="233"/>
                  </a:lnTo>
                  <a:lnTo>
                    <a:pt x="81" y="231"/>
                  </a:lnTo>
                  <a:lnTo>
                    <a:pt x="81" y="230"/>
                  </a:lnTo>
                  <a:lnTo>
                    <a:pt x="81" y="229"/>
                  </a:lnTo>
                  <a:lnTo>
                    <a:pt x="81" y="228"/>
                  </a:lnTo>
                  <a:lnTo>
                    <a:pt x="81" y="225"/>
                  </a:lnTo>
                  <a:lnTo>
                    <a:pt x="82" y="223"/>
                  </a:lnTo>
                  <a:lnTo>
                    <a:pt x="82" y="222"/>
                  </a:lnTo>
                  <a:lnTo>
                    <a:pt x="83" y="222"/>
                  </a:lnTo>
                  <a:lnTo>
                    <a:pt x="83" y="221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1" y="216"/>
                  </a:lnTo>
                  <a:lnTo>
                    <a:pt x="80" y="213"/>
                  </a:lnTo>
                  <a:lnTo>
                    <a:pt x="79" y="211"/>
                  </a:lnTo>
                  <a:lnTo>
                    <a:pt x="79" y="210"/>
                  </a:lnTo>
                  <a:lnTo>
                    <a:pt x="78" y="209"/>
                  </a:lnTo>
                  <a:lnTo>
                    <a:pt x="77" y="208"/>
                  </a:lnTo>
                  <a:lnTo>
                    <a:pt x="75" y="205"/>
                  </a:lnTo>
                  <a:lnTo>
                    <a:pt x="75" y="204"/>
                  </a:lnTo>
                  <a:lnTo>
                    <a:pt x="75" y="203"/>
                  </a:lnTo>
                  <a:lnTo>
                    <a:pt x="75" y="202"/>
                  </a:lnTo>
                  <a:lnTo>
                    <a:pt x="74" y="201"/>
                  </a:lnTo>
                  <a:lnTo>
                    <a:pt x="73" y="200"/>
                  </a:lnTo>
                  <a:lnTo>
                    <a:pt x="73" y="197"/>
                  </a:lnTo>
                  <a:lnTo>
                    <a:pt x="73" y="196"/>
                  </a:lnTo>
                  <a:lnTo>
                    <a:pt x="74" y="196"/>
                  </a:lnTo>
                  <a:lnTo>
                    <a:pt x="74" y="195"/>
                  </a:lnTo>
                  <a:lnTo>
                    <a:pt x="73" y="195"/>
                  </a:lnTo>
                  <a:lnTo>
                    <a:pt x="73" y="194"/>
                  </a:lnTo>
                  <a:lnTo>
                    <a:pt x="73" y="193"/>
                  </a:lnTo>
                  <a:lnTo>
                    <a:pt x="74" y="192"/>
                  </a:lnTo>
                  <a:lnTo>
                    <a:pt x="77" y="191"/>
                  </a:lnTo>
                  <a:lnTo>
                    <a:pt x="78" y="189"/>
                  </a:lnTo>
                  <a:lnTo>
                    <a:pt x="79" y="187"/>
                  </a:lnTo>
                  <a:lnTo>
                    <a:pt x="78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8" y="181"/>
                  </a:lnTo>
                  <a:lnTo>
                    <a:pt x="77" y="181"/>
                  </a:lnTo>
                  <a:lnTo>
                    <a:pt x="75" y="180"/>
                  </a:lnTo>
                  <a:lnTo>
                    <a:pt x="73" y="179"/>
                  </a:lnTo>
                  <a:lnTo>
                    <a:pt x="72" y="180"/>
                  </a:lnTo>
                  <a:lnTo>
                    <a:pt x="71" y="180"/>
                  </a:lnTo>
                  <a:lnTo>
                    <a:pt x="70" y="179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1" y="176"/>
                  </a:lnTo>
                  <a:lnTo>
                    <a:pt x="71" y="173"/>
                  </a:lnTo>
                  <a:lnTo>
                    <a:pt x="71" y="172"/>
                  </a:lnTo>
                  <a:lnTo>
                    <a:pt x="72" y="171"/>
                  </a:lnTo>
                  <a:lnTo>
                    <a:pt x="72" y="169"/>
                  </a:lnTo>
                  <a:lnTo>
                    <a:pt x="72" y="167"/>
                  </a:lnTo>
                  <a:lnTo>
                    <a:pt x="72" y="166"/>
                  </a:lnTo>
                  <a:lnTo>
                    <a:pt x="71" y="163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1" y="158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3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4" y="150"/>
                  </a:lnTo>
                  <a:lnTo>
                    <a:pt x="75" y="149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3" y="145"/>
                  </a:lnTo>
                  <a:lnTo>
                    <a:pt x="71" y="143"/>
                  </a:lnTo>
                  <a:lnTo>
                    <a:pt x="70" y="142"/>
                  </a:lnTo>
                  <a:lnTo>
                    <a:pt x="69" y="141"/>
                  </a:lnTo>
                  <a:lnTo>
                    <a:pt x="69" y="139"/>
                  </a:lnTo>
                  <a:lnTo>
                    <a:pt x="67" y="139"/>
                  </a:lnTo>
                  <a:lnTo>
                    <a:pt x="67" y="135"/>
                  </a:lnTo>
                  <a:lnTo>
                    <a:pt x="66" y="135"/>
                  </a:lnTo>
                  <a:lnTo>
                    <a:pt x="66" y="134"/>
                  </a:lnTo>
                  <a:lnTo>
                    <a:pt x="65" y="134"/>
                  </a:lnTo>
                  <a:lnTo>
                    <a:pt x="63" y="136"/>
                  </a:lnTo>
                  <a:lnTo>
                    <a:pt x="63" y="135"/>
                  </a:lnTo>
                  <a:lnTo>
                    <a:pt x="63" y="134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3" y="129"/>
                  </a:lnTo>
                  <a:lnTo>
                    <a:pt x="62" y="128"/>
                  </a:lnTo>
                  <a:lnTo>
                    <a:pt x="61" y="127"/>
                  </a:lnTo>
                  <a:lnTo>
                    <a:pt x="61" y="126"/>
                  </a:lnTo>
                  <a:lnTo>
                    <a:pt x="61" y="125"/>
                  </a:lnTo>
                  <a:lnTo>
                    <a:pt x="60" y="124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5" y="118"/>
                  </a:lnTo>
                  <a:lnTo>
                    <a:pt x="54" y="118"/>
                  </a:lnTo>
                  <a:lnTo>
                    <a:pt x="53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1" y="116"/>
                  </a:lnTo>
                  <a:lnTo>
                    <a:pt x="49" y="116"/>
                  </a:lnTo>
                  <a:lnTo>
                    <a:pt x="48" y="114"/>
                  </a:lnTo>
                  <a:lnTo>
                    <a:pt x="47" y="114"/>
                  </a:lnTo>
                  <a:lnTo>
                    <a:pt x="45" y="113"/>
                  </a:lnTo>
                  <a:lnTo>
                    <a:pt x="44" y="113"/>
                  </a:lnTo>
                  <a:lnTo>
                    <a:pt x="44" y="112"/>
                  </a:lnTo>
                  <a:lnTo>
                    <a:pt x="41" y="112"/>
                  </a:lnTo>
                  <a:lnTo>
                    <a:pt x="36" y="112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5" y="109"/>
                  </a:lnTo>
                  <a:lnTo>
                    <a:pt x="34" y="109"/>
                  </a:lnTo>
                  <a:lnTo>
                    <a:pt x="34" y="108"/>
                  </a:lnTo>
                  <a:lnTo>
                    <a:pt x="32" y="105"/>
                  </a:lnTo>
                  <a:lnTo>
                    <a:pt x="28" y="104"/>
                  </a:lnTo>
                  <a:lnTo>
                    <a:pt x="27" y="102"/>
                  </a:lnTo>
                  <a:lnTo>
                    <a:pt x="26" y="101"/>
                  </a:lnTo>
                  <a:lnTo>
                    <a:pt x="23" y="99"/>
                  </a:lnTo>
                  <a:lnTo>
                    <a:pt x="21" y="99"/>
                  </a:lnTo>
                  <a:lnTo>
                    <a:pt x="21" y="97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93"/>
                  </a:lnTo>
                  <a:lnTo>
                    <a:pt x="17" y="93"/>
                  </a:lnTo>
                  <a:lnTo>
                    <a:pt x="17" y="92"/>
                  </a:lnTo>
                  <a:lnTo>
                    <a:pt x="14" y="88"/>
                  </a:lnTo>
                  <a:lnTo>
                    <a:pt x="13" y="87"/>
                  </a:lnTo>
                  <a:lnTo>
                    <a:pt x="11" y="85"/>
                  </a:lnTo>
                  <a:lnTo>
                    <a:pt x="6" y="84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8" y="77"/>
                  </a:lnTo>
                  <a:lnTo>
                    <a:pt x="6" y="77"/>
                  </a:lnTo>
                  <a:lnTo>
                    <a:pt x="4" y="75"/>
                  </a:lnTo>
                  <a:lnTo>
                    <a:pt x="1" y="75"/>
                  </a:lnTo>
                  <a:lnTo>
                    <a:pt x="0" y="74"/>
                  </a:lnTo>
                  <a:lnTo>
                    <a:pt x="2" y="69"/>
                  </a:lnTo>
                  <a:lnTo>
                    <a:pt x="3" y="69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3" y="70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7" y="55"/>
                  </a:lnTo>
                  <a:lnTo>
                    <a:pt x="25" y="57"/>
                  </a:lnTo>
                  <a:lnTo>
                    <a:pt x="26" y="58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39" y="81"/>
                  </a:lnTo>
                  <a:lnTo>
                    <a:pt x="39" y="83"/>
                  </a:lnTo>
                  <a:lnTo>
                    <a:pt x="40" y="86"/>
                  </a:lnTo>
                  <a:lnTo>
                    <a:pt x="43" y="87"/>
                  </a:lnTo>
                  <a:lnTo>
                    <a:pt x="44" y="88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5" y="96"/>
                  </a:lnTo>
                  <a:lnTo>
                    <a:pt x="47" y="95"/>
                  </a:lnTo>
                  <a:lnTo>
                    <a:pt x="48" y="95"/>
                  </a:lnTo>
                  <a:lnTo>
                    <a:pt x="55" y="99"/>
                  </a:lnTo>
                  <a:lnTo>
                    <a:pt x="60" y="97"/>
                  </a:lnTo>
                  <a:lnTo>
                    <a:pt x="61" y="97"/>
                  </a:lnTo>
                  <a:lnTo>
                    <a:pt x="61" y="99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71" y="97"/>
                  </a:lnTo>
                  <a:lnTo>
                    <a:pt x="74" y="97"/>
                  </a:lnTo>
                  <a:lnTo>
                    <a:pt x="77" y="95"/>
                  </a:lnTo>
                  <a:lnTo>
                    <a:pt x="78" y="93"/>
                  </a:lnTo>
                  <a:lnTo>
                    <a:pt x="79" y="89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7" y="92"/>
                  </a:lnTo>
                  <a:lnTo>
                    <a:pt x="88" y="93"/>
                  </a:lnTo>
                  <a:lnTo>
                    <a:pt x="88" y="94"/>
                  </a:lnTo>
                  <a:lnTo>
                    <a:pt x="92" y="96"/>
                  </a:lnTo>
                  <a:lnTo>
                    <a:pt x="96" y="97"/>
                  </a:lnTo>
                  <a:lnTo>
                    <a:pt x="100" y="99"/>
                  </a:lnTo>
                  <a:lnTo>
                    <a:pt x="103" y="101"/>
                  </a:lnTo>
                  <a:lnTo>
                    <a:pt x="104" y="104"/>
                  </a:lnTo>
                  <a:lnTo>
                    <a:pt x="105" y="106"/>
                  </a:lnTo>
                  <a:lnTo>
                    <a:pt x="106" y="106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7" y="103"/>
                  </a:lnTo>
                  <a:lnTo>
                    <a:pt x="108" y="102"/>
                  </a:lnTo>
                  <a:lnTo>
                    <a:pt x="110" y="101"/>
                  </a:lnTo>
                  <a:lnTo>
                    <a:pt x="112" y="101"/>
                  </a:lnTo>
                  <a:lnTo>
                    <a:pt x="112" y="100"/>
                  </a:lnTo>
                  <a:lnTo>
                    <a:pt x="112" y="99"/>
                  </a:lnTo>
                  <a:lnTo>
                    <a:pt x="112" y="97"/>
                  </a:lnTo>
                  <a:lnTo>
                    <a:pt x="112" y="94"/>
                  </a:lnTo>
                  <a:lnTo>
                    <a:pt x="112" y="92"/>
                  </a:lnTo>
                  <a:lnTo>
                    <a:pt x="113" y="91"/>
                  </a:lnTo>
                  <a:lnTo>
                    <a:pt x="114" y="88"/>
                  </a:lnTo>
                  <a:lnTo>
                    <a:pt x="118" y="85"/>
                  </a:lnTo>
                  <a:lnTo>
                    <a:pt x="120" y="84"/>
                  </a:lnTo>
                  <a:lnTo>
                    <a:pt x="121" y="84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4"/>
                  </a:lnTo>
                  <a:lnTo>
                    <a:pt x="125" y="83"/>
                  </a:lnTo>
                  <a:lnTo>
                    <a:pt x="125" y="81"/>
                  </a:lnTo>
                  <a:lnTo>
                    <a:pt x="126" y="80"/>
                  </a:lnTo>
                  <a:lnTo>
                    <a:pt x="126" y="79"/>
                  </a:lnTo>
                  <a:lnTo>
                    <a:pt x="126" y="78"/>
                  </a:lnTo>
                  <a:lnTo>
                    <a:pt x="127" y="77"/>
                  </a:lnTo>
                  <a:lnTo>
                    <a:pt x="129" y="76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2"/>
                  </a:lnTo>
                  <a:lnTo>
                    <a:pt x="127" y="71"/>
                  </a:lnTo>
                  <a:lnTo>
                    <a:pt x="127" y="70"/>
                  </a:lnTo>
                  <a:lnTo>
                    <a:pt x="127" y="68"/>
                  </a:lnTo>
                  <a:lnTo>
                    <a:pt x="127" y="67"/>
                  </a:lnTo>
                  <a:lnTo>
                    <a:pt x="127" y="66"/>
                  </a:lnTo>
                  <a:lnTo>
                    <a:pt x="127" y="64"/>
                  </a:lnTo>
                  <a:lnTo>
                    <a:pt x="126" y="62"/>
                  </a:lnTo>
                  <a:lnTo>
                    <a:pt x="126" y="61"/>
                  </a:lnTo>
                  <a:lnTo>
                    <a:pt x="127" y="55"/>
                  </a:lnTo>
                  <a:lnTo>
                    <a:pt x="127" y="54"/>
                  </a:lnTo>
                  <a:lnTo>
                    <a:pt x="130" y="50"/>
                  </a:lnTo>
                  <a:lnTo>
                    <a:pt x="130" y="46"/>
                  </a:lnTo>
                  <a:lnTo>
                    <a:pt x="130" y="45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8"/>
                  </a:lnTo>
                  <a:lnTo>
                    <a:pt x="132" y="37"/>
                  </a:lnTo>
                  <a:lnTo>
                    <a:pt x="133" y="36"/>
                  </a:lnTo>
                  <a:lnTo>
                    <a:pt x="133" y="35"/>
                  </a:lnTo>
                  <a:lnTo>
                    <a:pt x="133" y="33"/>
                  </a:lnTo>
                  <a:lnTo>
                    <a:pt x="133" y="32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8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8" y="26"/>
                  </a:lnTo>
                  <a:lnTo>
                    <a:pt x="139" y="25"/>
                  </a:lnTo>
                  <a:lnTo>
                    <a:pt x="140" y="22"/>
                  </a:lnTo>
                  <a:lnTo>
                    <a:pt x="141" y="20"/>
                  </a:lnTo>
                  <a:lnTo>
                    <a:pt x="143" y="17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6" y="12"/>
                  </a:lnTo>
                  <a:lnTo>
                    <a:pt x="146" y="11"/>
                  </a:lnTo>
                  <a:lnTo>
                    <a:pt x="147" y="10"/>
                  </a:lnTo>
                  <a:lnTo>
                    <a:pt x="151" y="10"/>
                  </a:lnTo>
                  <a:lnTo>
                    <a:pt x="152" y="10"/>
                  </a:lnTo>
                  <a:lnTo>
                    <a:pt x="155" y="9"/>
                  </a:lnTo>
                  <a:lnTo>
                    <a:pt x="156" y="10"/>
                  </a:lnTo>
                  <a:lnTo>
                    <a:pt x="157" y="11"/>
                  </a:lnTo>
                  <a:lnTo>
                    <a:pt x="158" y="10"/>
                  </a:lnTo>
                  <a:lnTo>
                    <a:pt x="160" y="12"/>
                  </a:lnTo>
                  <a:lnTo>
                    <a:pt x="166" y="10"/>
                  </a:lnTo>
                  <a:lnTo>
                    <a:pt x="167" y="9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9" y="4"/>
                  </a:lnTo>
                  <a:lnTo>
                    <a:pt x="172" y="3"/>
                  </a:lnTo>
                  <a:lnTo>
                    <a:pt x="172" y="2"/>
                  </a:lnTo>
                  <a:lnTo>
                    <a:pt x="173" y="1"/>
                  </a:lnTo>
                  <a:lnTo>
                    <a:pt x="175" y="0"/>
                  </a:lnTo>
                  <a:lnTo>
                    <a:pt x="177" y="1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1" y="1"/>
                  </a:lnTo>
                  <a:lnTo>
                    <a:pt x="182" y="4"/>
                  </a:lnTo>
                  <a:lnTo>
                    <a:pt x="187" y="12"/>
                  </a:lnTo>
                  <a:lnTo>
                    <a:pt x="187" y="13"/>
                  </a:lnTo>
                  <a:lnTo>
                    <a:pt x="192" y="16"/>
                  </a:lnTo>
                  <a:lnTo>
                    <a:pt x="192" y="18"/>
                  </a:lnTo>
                  <a:lnTo>
                    <a:pt x="193" y="19"/>
                  </a:lnTo>
                  <a:lnTo>
                    <a:pt x="194" y="20"/>
                  </a:lnTo>
                  <a:lnTo>
                    <a:pt x="203" y="25"/>
                  </a:lnTo>
                  <a:lnTo>
                    <a:pt x="211" y="28"/>
                  </a:lnTo>
                  <a:lnTo>
                    <a:pt x="211" y="29"/>
                  </a:lnTo>
                  <a:lnTo>
                    <a:pt x="212" y="35"/>
                  </a:lnTo>
                  <a:lnTo>
                    <a:pt x="216" y="43"/>
                  </a:lnTo>
                  <a:lnTo>
                    <a:pt x="213" y="50"/>
                  </a:lnTo>
                  <a:lnTo>
                    <a:pt x="204" y="61"/>
                  </a:lnTo>
                  <a:lnTo>
                    <a:pt x="204" y="62"/>
                  </a:lnTo>
                  <a:lnTo>
                    <a:pt x="203" y="63"/>
                  </a:lnTo>
                  <a:lnTo>
                    <a:pt x="203" y="69"/>
                  </a:lnTo>
                  <a:lnTo>
                    <a:pt x="203" y="70"/>
                  </a:lnTo>
                  <a:lnTo>
                    <a:pt x="207" y="74"/>
                  </a:lnTo>
                  <a:close/>
                  <a:moveTo>
                    <a:pt x="44" y="599"/>
                  </a:moveTo>
                  <a:lnTo>
                    <a:pt x="44" y="598"/>
                  </a:lnTo>
                  <a:lnTo>
                    <a:pt x="44" y="597"/>
                  </a:lnTo>
                  <a:lnTo>
                    <a:pt x="45" y="597"/>
                  </a:lnTo>
                  <a:lnTo>
                    <a:pt x="45" y="598"/>
                  </a:lnTo>
                  <a:lnTo>
                    <a:pt x="45" y="601"/>
                  </a:lnTo>
                  <a:lnTo>
                    <a:pt x="45" y="602"/>
                  </a:lnTo>
                  <a:lnTo>
                    <a:pt x="44" y="602"/>
                  </a:lnTo>
                  <a:lnTo>
                    <a:pt x="43" y="601"/>
                  </a:lnTo>
                  <a:lnTo>
                    <a:pt x="43" y="599"/>
                  </a:lnTo>
                  <a:lnTo>
                    <a:pt x="43" y="598"/>
                  </a:lnTo>
                  <a:lnTo>
                    <a:pt x="44" y="597"/>
                  </a:lnTo>
                  <a:lnTo>
                    <a:pt x="44" y="598"/>
                  </a:lnTo>
                  <a:lnTo>
                    <a:pt x="44" y="599"/>
                  </a:lnTo>
                  <a:close/>
                  <a:moveTo>
                    <a:pt x="21" y="595"/>
                  </a:moveTo>
                  <a:lnTo>
                    <a:pt x="22" y="594"/>
                  </a:lnTo>
                  <a:lnTo>
                    <a:pt x="23" y="593"/>
                  </a:lnTo>
                  <a:lnTo>
                    <a:pt x="25" y="594"/>
                  </a:lnTo>
                  <a:lnTo>
                    <a:pt x="26" y="594"/>
                  </a:lnTo>
                  <a:lnTo>
                    <a:pt x="26" y="595"/>
                  </a:lnTo>
                  <a:lnTo>
                    <a:pt x="25" y="595"/>
                  </a:lnTo>
                  <a:lnTo>
                    <a:pt x="25" y="596"/>
                  </a:lnTo>
                  <a:lnTo>
                    <a:pt x="23" y="596"/>
                  </a:lnTo>
                  <a:lnTo>
                    <a:pt x="22" y="596"/>
                  </a:lnTo>
                  <a:lnTo>
                    <a:pt x="22" y="597"/>
                  </a:lnTo>
                  <a:lnTo>
                    <a:pt x="22" y="596"/>
                  </a:lnTo>
                  <a:lnTo>
                    <a:pt x="21" y="596"/>
                  </a:lnTo>
                  <a:lnTo>
                    <a:pt x="22" y="596"/>
                  </a:lnTo>
                  <a:lnTo>
                    <a:pt x="23" y="596"/>
                  </a:lnTo>
                  <a:lnTo>
                    <a:pt x="23" y="595"/>
                  </a:lnTo>
                  <a:lnTo>
                    <a:pt x="22" y="595"/>
                  </a:lnTo>
                  <a:lnTo>
                    <a:pt x="21" y="595"/>
                  </a:lnTo>
                  <a:close/>
                  <a:moveTo>
                    <a:pt x="28" y="593"/>
                  </a:moveTo>
                  <a:lnTo>
                    <a:pt x="29" y="591"/>
                  </a:lnTo>
                  <a:lnTo>
                    <a:pt x="30" y="591"/>
                  </a:lnTo>
                  <a:lnTo>
                    <a:pt x="31" y="593"/>
                  </a:lnTo>
                  <a:lnTo>
                    <a:pt x="30" y="593"/>
                  </a:lnTo>
                  <a:lnTo>
                    <a:pt x="30" y="594"/>
                  </a:lnTo>
                  <a:lnTo>
                    <a:pt x="31" y="594"/>
                  </a:lnTo>
                  <a:lnTo>
                    <a:pt x="29" y="594"/>
                  </a:lnTo>
                  <a:lnTo>
                    <a:pt x="30" y="594"/>
                  </a:lnTo>
                  <a:lnTo>
                    <a:pt x="29" y="595"/>
                  </a:lnTo>
                  <a:lnTo>
                    <a:pt x="29" y="596"/>
                  </a:lnTo>
                  <a:lnTo>
                    <a:pt x="28" y="596"/>
                  </a:lnTo>
                  <a:lnTo>
                    <a:pt x="27" y="596"/>
                  </a:lnTo>
                  <a:lnTo>
                    <a:pt x="27" y="595"/>
                  </a:lnTo>
                  <a:lnTo>
                    <a:pt x="27" y="594"/>
                  </a:lnTo>
                  <a:lnTo>
                    <a:pt x="27" y="593"/>
                  </a:lnTo>
                  <a:lnTo>
                    <a:pt x="28" y="593"/>
                  </a:lnTo>
                  <a:close/>
                  <a:moveTo>
                    <a:pt x="18" y="591"/>
                  </a:moveTo>
                  <a:lnTo>
                    <a:pt x="19" y="591"/>
                  </a:lnTo>
                  <a:lnTo>
                    <a:pt x="19" y="593"/>
                  </a:lnTo>
                  <a:lnTo>
                    <a:pt x="20" y="593"/>
                  </a:lnTo>
                  <a:lnTo>
                    <a:pt x="19" y="593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7" y="593"/>
                  </a:lnTo>
                  <a:lnTo>
                    <a:pt x="15" y="593"/>
                  </a:lnTo>
                  <a:lnTo>
                    <a:pt x="17" y="591"/>
                  </a:lnTo>
                  <a:lnTo>
                    <a:pt x="18" y="591"/>
                  </a:lnTo>
                  <a:close/>
                  <a:moveTo>
                    <a:pt x="36" y="591"/>
                  </a:moveTo>
                  <a:lnTo>
                    <a:pt x="35" y="593"/>
                  </a:lnTo>
                  <a:lnTo>
                    <a:pt x="35" y="594"/>
                  </a:lnTo>
                  <a:lnTo>
                    <a:pt x="35" y="595"/>
                  </a:lnTo>
                  <a:lnTo>
                    <a:pt x="34" y="595"/>
                  </a:lnTo>
                  <a:lnTo>
                    <a:pt x="32" y="594"/>
                  </a:lnTo>
                  <a:lnTo>
                    <a:pt x="32" y="593"/>
                  </a:lnTo>
                  <a:lnTo>
                    <a:pt x="34" y="593"/>
                  </a:lnTo>
                  <a:lnTo>
                    <a:pt x="35" y="591"/>
                  </a:lnTo>
                  <a:lnTo>
                    <a:pt x="36" y="591"/>
                  </a:lnTo>
                  <a:close/>
                  <a:moveTo>
                    <a:pt x="129" y="591"/>
                  </a:moveTo>
                  <a:lnTo>
                    <a:pt x="129" y="590"/>
                  </a:lnTo>
                  <a:lnTo>
                    <a:pt x="130" y="590"/>
                  </a:lnTo>
                  <a:lnTo>
                    <a:pt x="130" y="591"/>
                  </a:lnTo>
                  <a:lnTo>
                    <a:pt x="129" y="591"/>
                  </a:lnTo>
                  <a:close/>
                  <a:moveTo>
                    <a:pt x="39" y="591"/>
                  </a:moveTo>
                  <a:lnTo>
                    <a:pt x="39" y="590"/>
                  </a:lnTo>
                  <a:lnTo>
                    <a:pt x="40" y="589"/>
                  </a:lnTo>
                  <a:lnTo>
                    <a:pt x="41" y="589"/>
                  </a:lnTo>
                  <a:lnTo>
                    <a:pt x="41" y="590"/>
                  </a:lnTo>
                  <a:lnTo>
                    <a:pt x="40" y="591"/>
                  </a:lnTo>
                  <a:lnTo>
                    <a:pt x="39" y="593"/>
                  </a:lnTo>
                  <a:lnTo>
                    <a:pt x="39" y="591"/>
                  </a:lnTo>
                  <a:close/>
                  <a:moveTo>
                    <a:pt x="124" y="589"/>
                  </a:moveTo>
                  <a:lnTo>
                    <a:pt x="123" y="589"/>
                  </a:lnTo>
                  <a:lnTo>
                    <a:pt x="123" y="588"/>
                  </a:lnTo>
                  <a:lnTo>
                    <a:pt x="123" y="587"/>
                  </a:lnTo>
                  <a:lnTo>
                    <a:pt x="125" y="589"/>
                  </a:lnTo>
                  <a:lnTo>
                    <a:pt x="125" y="590"/>
                  </a:lnTo>
                  <a:lnTo>
                    <a:pt x="124" y="590"/>
                  </a:lnTo>
                  <a:lnTo>
                    <a:pt x="124" y="591"/>
                  </a:lnTo>
                  <a:lnTo>
                    <a:pt x="123" y="590"/>
                  </a:lnTo>
                  <a:lnTo>
                    <a:pt x="124" y="589"/>
                  </a:lnTo>
                  <a:close/>
                  <a:moveTo>
                    <a:pt x="55" y="589"/>
                  </a:moveTo>
                  <a:lnTo>
                    <a:pt x="55" y="588"/>
                  </a:lnTo>
                  <a:lnTo>
                    <a:pt x="56" y="587"/>
                  </a:lnTo>
                  <a:lnTo>
                    <a:pt x="57" y="587"/>
                  </a:lnTo>
                  <a:lnTo>
                    <a:pt x="57" y="588"/>
                  </a:lnTo>
                  <a:lnTo>
                    <a:pt x="57" y="589"/>
                  </a:lnTo>
                  <a:lnTo>
                    <a:pt x="56" y="589"/>
                  </a:lnTo>
                  <a:lnTo>
                    <a:pt x="56" y="590"/>
                  </a:lnTo>
                  <a:lnTo>
                    <a:pt x="55" y="591"/>
                  </a:lnTo>
                  <a:lnTo>
                    <a:pt x="55" y="593"/>
                  </a:lnTo>
                  <a:lnTo>
                    <a:pt x="55" y="594"/>
                  </a:lnTo>
                  <a:lnTo>
                    <a:pt x="54" y="594"/>
                  </a:lnTo>
                  <a:lnTo>
                    <a:pt x="55" y="594"/>
                  </a:lnTo>
                  <a:lnTo>
                    <a:pt x="55" y="595"/>
                  </a:lnTo>
                  <a:lnTo>
                    <a:pt x="55" y="596"/>
                  </a:lnTo>
                  <a:lnTo>
                    <a:pt x="54" y="597"/>
                  </a:lnTo>
                  <a:lnTo>
                    <a:pt x="52" y="599"/>
                  </a:lnTo>
                  <a:lnTo>
                    <a:pt x="53" y="599"/>
                  </a:lnTo>
                  <a:lnTo>
                    <a:pt x="53" y="601"/>
                  </a:lnTo>
                  <a:lnTo>
                    <a:pt x="53" y="602"/>
                  </a:lnTo>
                  <a:lnTo>
                    <a:pt x="52" y="602"/>
                  </a:lnTo>
                  <a:lnTo>
                    <a:pt x="51" y="602"/>
                  </a:lnTo>
                  <a:lnTo>
                    <a:pt x="51" y="601"/>
                  </a:lnTo>
                  <a:lnTo>
                    <a:pt x="49" y="602"/>
                  </a:lnTo>
                  <a:lnTo>
                    <a:pt x="49" y="603"/>
                  </a:lnTo>
                  <a:lnTo>
                    <a:pt x="49" y="602"/>
                  </a:lnTo>
                  <a:lnTo>
                    <a:pt x="48" y="601"/>
                  </a:lnTo>
                  <a:lnTo>
                    <a:pt x="48" y="602"/>
                  </a:lnTo>
                  <a:lnTo>
                    <a:pt x="48" y="601"/>
                  </a:lnTo>
                  <a:lnTo>
                    <a:pt x="48" y="599"/>
                  </a:lnTo>
                  <a:lnTo>
                    <a:pt x="47" y="601"/>
                  </a:lnTo>
                  <a:lnTo>
                    <a:pt x="47" y="602"/>
                  </a:lnTo>
                  <a:lnTo>
                    <a:pt x="46" y="602"/>
                  </a:lnTo>
                  <a:lnTo>
                    <a:pt x="46" y="601"/>
                  </a:lnTo>
                  <a:lnTo>
                    <a:pt x="46" y="599"/>
                  </a:lnTo>
                  <a:lnTo>
                    <a:pt x="46" y="598"/>
                  </a:lnTo>
                  <a:lnTo>
                    <a:pt x="46" y="597"/>
                  </a:lnTo>
                  <a:lnTo>
                    <a:pt x="45" y="596"/>
                  </a:lnTo>
                  <a:lnTo>
                    <a:pt x="46" y="595"/>
                  </a:lnTo>
                  <a:lnTo>
                    <a:pt x="49" y="595"/>
                  </a:lnTo>
                  <a:lnTo>
                    <a:pt x="44" y="594"/>
                  </a:lnTo>
                  <a:lnTo>
                    <a:pt x="45" y="593"/>
                  </a:lnTo>
                  <a:lnTo>
                    <a:pt x="45" y="591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5" y="591"/>
                  </a:lnTo>
                  <a:lnTo>
                    <a:pt x="45" y="593"/>
                  </a:lnTo>
                  <a:lnTo>
                    <a:pt x="46" y="593"/>
                  </a:lnTo>
                  <a:lnTo>
                    <a:pt x="48" y="591"/>
                  </a:lnTo>
                  <a:lnTo>
                    <a:pt x="49" y="591"/>
                  </a:lnTo>
                  <a:lnTo>
                    <a:pt x="54" y="590"/>
                  </a:lnTo>
                  <a:lnTo>
                    <a:pt x="55" y="589"/>
                  </a:lnTo>
                  <a:close/>
                  <a:moveTo>
                    <a:pt x="37" y="586"/>
                  </a:moveTo>
                  <a:lnTo>
                    <a:pt x="40" y="586"/>
                  </a:lnTo>
                  <a:lnTo>
                    <a:pt x="41" y="587"/>
                  </a:lnTo>
                  <a:lnTo>
                    <a:pt x="43" y="587"/>
                  </a:lnTo>
                  <a:lnTo>
                    <a:pt x="43" y="588"/>
                  </a:lnTo>
                  <a:lnTo>
                    <a:pt x="41" y="588"/>
                  </a:lnTo>
                  <a:lnTo>
                    <a:pt x="40" y="588"/>
                  </a:lnTo>
                  <a:lnTo>
                    <a:pt x="40" y="589"/>
                  </a:lnTo>
                  <a:lnTo>
                    <a:pt x="39" y="589"/>
                  </a:lnTo>
                  <a:lnTo>
                    <a:pt x="39" y="588"/>
                  </a:lnTo>
                  <a:lnTo>
                    <a:pt x="38" y="588"/>
                  </a:lnTo>
                  <a:lnTo>
                    <a:pt x="37" y="588"/>
                  </a:lnTo>
                  <a:lnTo>
                    <a:pt x="38" y="588"/>
                  </a:lnTo>
                  <a:lnTo>
                    <a:pt x="38" y="589"/>
                  </a:lnTo>
                  <a:lnTo>
                    <a:pt x="37" y="588"/>
                  </a:lnTo>
                  <a:lnTo>
                    <a:pt x="36" y="588"/>
                  </a:lnTo>
                  <a:lnTo>
                    <a:pt x="36" y="587"/>
                  </a:lnTo>
                  <a:lnTo>
                    <a:pt x="37" y="586"/>
                  </a:lnTo>
                  <a:close/>
                  <a:moveTo>
                    <a:pt x="44" y="586"/>
                  </a:moveTo>
                  <a:lnTo>
                    <a:pt x="43" y="586"/>
                  </a:lnTo>
                  <a:lnTo>
                    <a:pt x="41" y="586"/>
                  </a:lnTo>
                  <a:lnTo>
                    <a:pt x="43" y="585"/>
                  </a:lnTo>
                  <a:lnTo>
                    <a:pt x="44" y="583"/>
                  </a:lnTo>
                  <a:lnTo>
                    <a:pt x="44" y="585"/>
                  </a:lnTo>
                  <a:lnTo>
                    <a:pt x="45" y="585"/>
                  </a:lnTo>
                  <a:lnTo>
                    <a:pt x="46" y="585"/>
                  </a:lnTo>
                  <a:lnTo>
                    <a:pt x="46" y="586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4" y="587"/>
                  </a:lnTo>
                  <a:lnTo>
                    <a:pt x="43" y="587"/>
                  </a:lnTo>
                  <a:lnTo>
                    <a:pt x="44" y="587"/>
                  </a:lnTo>
                  <a:lnTo>
                    <a:pt x="44" y="586"/>
                  </a:lnTo>
                  <a:close/>
                  <a:moveTo>
                    <a:pt x="34" y="585"/>
                  </a:moveTo>
                  <a:lnTo>
                    <a:pt x="32" y="585"/>
                  </a:lnTo>
                  <a:lnTo>
                    <a:pt x="31" y="586"/>
                  </a:lnTo>
                  <a:lnTo>
                    <a:pt x="31" y="585"/>
                  </a:lnTo>
                  <a:lnTo>
                    <a:pt x="31" y="583"/>
                  </a:lnTo>
                  <a:lnTo>
                    <a:pt x="30" y="583"/>
                  </a:lnTo>
                  <a:lnTo>
                    <a:pt x="29" y="583"/>
                  </a:lnTo>
                  <a:lnTo>
                    <a:pt x="29" y="582"/>
                  </a:lnTo>
                  <a:lnTo>
                    <a:pt x="29" y="581"/>
                  </a:lnTo>
                  <a:lnTo>
                    <a:pt x="30" y="581"/>
                  </a:lnTo>
                  <a:lnTo>
                    <a:pt x="29" y="579"/>
                  </a:lnTo>
                  <a:lnTo>
                    <a:pt x="29" y="578"/>
                  </a:lnTo>
                  <a:lnTo>
                    <a:pt x="30" y="578"/>
                  </a:lnTo>
                  <a:lnTo>
                    <a:pt x="31" y="579"/>
                  </a:lnTo>
                  <a:lnTo>
                    <a:pt x="31" y="580"/>
                  </a:lnTo>
                  <a:lnTo>
                    <a:pt x="32" y="580"/>
                  </a:lnTo>
                  <a:lnTo>
                    <a:pt x="32" y="581"/>
                  </a:lnTo>
                  <a:lnTo>
                    <a:pt x="31" y="581"/>
                  </a:lnTo>
                  <a:lnTo>
                    <a:pt x="31" y="582"/>
                  </a:lnTo>
                  <a:lnTo>
                    <a:pt x="32" y="582"/>
                  </a:lnTo>
                  <a:lnTo>
                    <a:pt x="32" y="583"/>
                  </a:lnTo>
                  <a:lnTo>
                    <a:pt x="34" y="583"/>
                  </a:lnTo>
                  <a:lnTo>
                    <a:pt x="34" y="585"/>
                  </a:lnTo>
                  <a:close/>
                  <a:moveTo>
                    <a:pt x="27" y="578"/>
                  </a:moveTo>
                  <a:lnTo>
                    <a:pt x="27" y="579"/>
                  </a:lnTo>
                  <a:lnTo>
                    <a:pt x="26" y="578"/>
                  </a:lnTo>
                  <a:lnTo>
                    <a:pt x="27" y="578"/>
                  </a:lnTo>
                  <a:lnTo>
                    <a:pt x="27" y="576"/>
                  </a:lnTo>
                  <a:lnTo>
                    <a:pt x="28" y="576"/>
                  </a:lnTo>
                  <a:lnTo>
                    <a:pt x="28" y="577"/>
                  </a:lnTo>
                  <a:lnTo>
                    <a:pt x="27" y="578"/>
                  </a:lnTo>
                  <a:close/>
                  <a:moveTo>
                    <a:pt x="17" y="578"/>
                  </a:moveTo>
                  <a:lnTo>
                    <a:pt x="17" y="577"/>
                  </a:lnTo>
                  <a:lnTo>
                    <a:pt x="15" y="577"/>
                  </a:lnTo>
                  <a:lnTo>
                    <a:pt x="15" y="576"/>
                  </a:lnTo>
                  <a:lnTo>
                    <a:pt x="15" y="574"/>
                  </a:lnTo>
                  <a:lnTo>
                    <a:pt x="15" y="573"/>
                  </a:lnTo>
                  <a:lnTo>
                    <a:pt x="17" y="574"/>
                  </a:lnTo>
                  <a:lnTo>
                    <a:pt x="17" y="576"/>
                  </a:lnTo>
                  <a:lnTo>
                    <a:pt x="18" y="578"/>
                  </a:lnTo>
                  <a:lnTo>
                    <a:pt x="17" y="578"/>
                  </a:lnTo>
                  <a:close/>
                  <a:moveTo>
                    <a:pt x="19" y="573"/>
                  </a:moveTo>
                  <a:lnTo>
                    <a:pt x="19" y="574"/>
                  </a:lnTo>
                  <a:lnTo>
                    <a:pt x="21" y="574"/>
                  </a:lnTo>
                  <a:lnTo>
                    <a:pt x="21" y="576"/>
                  </a:lnTo>
                  <a:lnTo>
                    <a:pt x="20" y="577"/>
                  </a:lnTo>
                  <a:lnTo>
                    <a:pt x="21" y="577"/>
                  </a:lnTo>
                  <a:lnTo>
                    <a:pt x="20" y="577"/>
                  </a:lnTo>
                  <a:lnTo>
                    <a:pt x="20" y="578"/>
                  </a:lnTo>
                  <a:lnTo>
                    <a:pt x="19" y="577"/>
                  </a:lnTo>
                  <a:lnTo>
                    <a:pt x="19" y="576"/>
                  </a:lnTo>
                  <a:lnTo>
                    <a:pt x="18" y="574"/>
                  </a:lnTo>
                  <a:lnTo>
                    <a:pt x="18" y="576"/>
                  </a:lnTo>
                  <a:lnTo>
                    <a:pt x="18" y="574"/>
                  </a:lnTo>
                  <a:lnTo>
                    <a:pt x="18" y="573"/>
                  </a:lnTo>
                  <a:lnTo>
                    <a:pt x="19" y="573"/>
                  </a:lnTo>
                  <a:close/>
                  <a:moveTo>
                    <a:pt x="17" y="573"/>
                  </a:moveTo>
                  <a:lnTo>
                    <a:pt x="15" y="573"/>
                  </a:lnTo>
                  <a:lnTo>
                    <a:pt x="15" y="572"/>
                  </a:lnTo>
                  <a:lnTo>
                    <a:pt x="14" y="571"/>
                  </a:lnTo>
                  <a:lnTo>
                    <a:pt x="14" y="570"/>
                  </a:lnTo>
                  <a:lnTo>
                    <a:pt x="15" y="570"/>
                  </a:lnTo>
                  <a:lnTo>
                    <a:pt x="15" y="569"/>
                  </a:lnTo>
                  <a:lnTo>
                    <a:pt x="15" y="570"/>
                  </a:lnTo>
                  <a:lnTo>
                    <a:pt x="17" y="570"/>
                  </a:lnTo>
                  <a:lnTo>
                    <a:pt x="17" y="571"/>
                  </a:lnTo>
                  <a:lnTo>
                    <a:pt x="17" y="572"/>
                  </a:lnTo>
                  <a:lnTo>
                    <a:pt x="17" y="573"/>
                  </a:lnTo>
                  <a:close/>
                  <a:moveTo>
                    <a:pt x="15" y="557"/>
                  </a:moveTo>
                  <a:lnTo>
                    <a:pt x="14" y="557"/>
                  </a:lnTo>
                  <a:lnTo>
                    <a:pt x="14" y="556"/>
                  </a:lnTo>
                  <a:lnTo>
                    <a:pt x="17" y="556"/>
                  </a:lnTo>
                  <a:lnTo>
                    <a:pt x="17" y="555"/>
                  </a:lnTo>
                  <a:lnTo>
                    <a:pt x="17" y="554"/>
                  </a:lnTo>
                  <a:lnTo>
                    <a:pt x="15" y="554"/>
                  </a:lnTo>
                  <a:lnTo>
                    <a:pt x="15" y="553"/>
                  </a:lnTo>
                  <a:lnTo>
                    <a:pt x="17" y="553"/>
                  </a:lnTo>
                  <a:lnTo>
                    <a:pt x="18" y="553"/>
                  </a:lnTo>
                  <a:lnTo>
                    <a:pt x="18" y="554"/>
                  </a:lnTo>
                  <a:lnTo>
                    <a:pt x="19" y="555"/>
                  </a:lnTo>
                  <a:lnTo>
                    <a:pt x="18" y="555"/>
                  </a:lnTo>
                  <a:lnTo>
                    <a:pt x="18" y="556"/>
                  </a:lnTo>
                  <a:lnTo>
                    <a:pt x="17" y="557"/>
                  </a:lnTo>
                  <a:lnTo>
                    <a:pt x="15" y="557"/>
                  </a:lnTo>
                  <a:close/>
                  <a:moveTo>
                    <a:pt x="20" y="431"/>
                  </a:moveTo>
                  <a:lnTo>
                    <a:pt x="20" y="432"/>
                  </a:lnTo>
                  <a:lnTo>
                    <a:pt x="20" y="434"/>
                  </a:lnTo>
                  <a:lnTo>
                    <a:pt x="19" y="435"/>
                  </a:lnTo>
                  <a:lnTo>
                    <a:pt x="18" y="435"/>
                  </a:lnTo>
                  <a:lnTo>
                    <a:pt x="19" y="434"/>
                  </a:lnTo>
                  <a:lnTo>
                    <a:pt x="18" y="434"/>
                  </a:lnTo>
                  <a:lnTo>
                    <a:pt x="17" y="435"/>
                  </a:lnTo>
                  <a:lnTo>
                    <a:pt x="17" y="436"/>
                  </a:lnTo>
                  <a:lnTo>
                    <a:pt x="17" y="437"/>
                  </a:lnTo>
                  <a:lnTo>
                    <a:pt x="15" y="437"/>
                  </a:lnTo>
                  <a:lnTo>
                    <a:pt x="15" y="436"/>
                  </a:lnTo>
                  <a:lnTo>
                    <a:pt x="14" y="436"/>
                  </a:lnTo>
                  <a:lnTo>
                    <a:pt x="14" y="435"/>
                  </a:lnTo>
                  <a:lnTo>
                    <a:pt x="13" y="435"/>
                  </a:lnTo>
                  <a:lnTo>
                    <a:pt x="12" y="434"/>
                  </a:lnTo>
                  <a:lnTo>
                    <a:pt x="13" y="434"/>
                  </a:lnTo>
                  <a:lnTo>
                    <a:pt x="12" y="432"/>
                  </a:lnTo>
                  <a:lnTo>
                    <a:pt x="12" y="431"/>
                  </a:lnTo>
                  <a:lnTo>
                    <a:pt x="11" y="430"/>
                  </a:lnTo>
                  <a:lnTo>
                    <a:pt x="11" y="429"/>
                  </a:lnTo>
                  <a:lnTo>
                    <a:pt x="12" y="430"/>
                  </a:lnTo>
                  <a:lnTo>
                    <a:pt x="13" y="430"/>
                  </a:lnTo>
                  <a:lnTo>
                    <a:pt x="14" y="429"/>
                  </a:lnTo>
                  <a:lnTo>
                    <a:pt x="15" y="429"/>
                  </a:lnTo>
                  <a:lnTo>
                    <a:pt x="15" y="430"/>
                  </a:lnTo>
                  <a:lnTo>
                    <a:pt x="14" y="430"/>
                  </a:lnTo>
                  <a:lnTo>
                    <a:pt x="14" y="431"/>
                  </a:lnTo>
                  <a:lnTo>
                    <a:pt x="14" y="432"/>
                  </a:lnTo>
                  <a:lnTo>
                    <a:pt x="15" y="432"/>
                  </a:lnTo>
                  <a:lnTo>
                    <a:pt x="17" y="434"/>
                  </a:lnTo>
                  <a:lnTo>
                    <a:pt x="17" y="432"/>
                  </a:lnTo>
                  <a:lnTo>
                    <a:pt x="17" y="431"/>
                  </a:lnTo>
                  <a:lnTo>
                    <a:pt x="18" y="430"/>
                  </a:lnTo>
                  <a:lnTo>
                    <a:pt x="19" y="430"/>
                  </a:lnTo>
                  <a:lnTo>
                    <a:pt x="20" y="431"/>
                  </a:lnTo>
                  <a:close/>
                  <a:moveTo>
                    <a:pt x="17" y="429"/>
                  </a:moveTo>
                  <a:lnTo>
                    <a:pt x="17" y="428"/>
                  </a:lnTo>
                  <a:lnTo>
                    <a:pt x="15" y="427"/>
                  </a:lnTo>
                  <a:lnTo>
                    <a:pt x="17" y="426"/>
                  </a:lnTo>
                  <a:lnTo>
                    <a:pt x="18" y="424"/>
                  </a:lnTo>
                  <a:lnTo>
                    <a:pt x="19" y="426"/>
                  </a:lnTo>
                  <a:lnTo>
                    <a:pt x="19" y="427"/>
                  </a:lnTo>
                  <a:lnTo>
                    <a:pt x="18" y="428"/>
                  </a:lnTo>
                  <a:lnTo>
                    <a:pt x="17" y="429"/>
                  </a:lnTo>
                  <a:close/>
                  <a:moveTo>
                    <a:pt x="108" y="328"/>
                  </a:moveTo>
                  <a:lnTo>
                    <a:pt x="109" y="328"/>
                  </a:lnTo>
                  <a:lnTo>
                    <a:pt x="109" y="329"/>
                  </a:lnTo>
                  <a:lnTo>
                    <a:pt x="107" y="329"/>
                  </a:lnTo>
                  <a:lnTo>
                    <a:pt x="105" y="329"/>
                  </a:lnTo>
                  <a:lnTo>
                    <a:pt x="104" y="329"/>
                  </a:lnTo>
                  <a:lnTo>
                    <a:pt x="104" y="330"/>
                  </a:lnTo>
                  <a:lnTo>
                    <a:pt x="101" y="331"/>
                  </a:lnTo>
                  <a:lnTo>
                    <a:pt x="103" y="332"/>
                  </a:lnTo>
                  <a:lnTo>
                    <a:pt x="104" y="332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1" y="335"/>
                  </a:lnTo>
                  <a:lnTo>
                    <a:pt x="101" y="334"/>
                  </a:lnTo>
                  <a:lnTo>
                    <a:pt x="101" y="332"/>
                  </a:lnTo>
                  <a:lnTo>
                    <a:pt x="100" y="331"/>
                  </a:lnTo>
                  <a:lnTo>
                    <a:pt x="100" y="332"/>
                  </a:lnTo>
                  <a:lnTo>
                    <a:pt x="99" y="334"/>
                  </a:lnTo>
                  <a:lnTo>
                    <a:pt x="98" y="331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8"/>
                  </a:lnTo>
                  <a:lnTo>
                    <a:pt x="100" y="327"/>
                  </a:lnTo>
                  <a:lnTo>
                    <a:pt x="101" y="327"/>
                  </a:lnTo>
                  <a:lnTo>
                    <a:pt x="105" y="326"/>
                  </a:lnTo>
                  <a:lnTo>
                    <a:pt x="106" y="326"/>
                  </a:lnTo>
                  <a:lnTo>
                    <a:pt x="106" y="327"/>
                  </a:lnTo>
                  <a:lnTo>
                    <a:pt x="105" y="328"/>
                  </a:lnTo>
                  <a:lnTo>
                    <a:pt x="106" y="328"/>
                  </a:lnTo>
                  <a:lnTo>
                    <a:pt x="107" y="328"/>
                  </a:lnTo>
                  <a:lnTo>
                    <a:pt x="108" y="328"/>
                  </a:lnTo>
                  <a:close/>
                  <a:moveTo>
                    <a:pt x="81" y="603"/>
                  </a:moveTo>
                  <a:lnTo>
                    <a:pt x="82" y="603"/>
                  </a:lnTo>
                  <a:lnTo>
                    <a:pt x="81" y="603"/>
                  </a:lnTo>
                  <a:lnTo>
                    <a:pt x="81" y="604"/>
                  </a:lnTo>
                  <a:lnTo>
                    <a:pt x="80" y="604"/>
                  </a:lnTo>
                  <a:lnTo>
                    <a:pt x="80" y="603"/>
                  </a:lnTo>
                  <a:lnTo>
                    <a:pt x="81" y="603"/>
                  </a:lnTo>
                  <a:close/>
                  <a:moveTo>
                    <a:pt x="56" y="598"/>
                  </a:moveTo>
                  <a:lnTo>
                    <a:pt x="57" y="598"/>
                  </a:lnTo>
                  <a:lnTo>
                    <a:pt x="56" y="599"/>
                  </a:lnTo>
                  <a:lnTo>
                    <a:pt x="56" y="601"/>
                  </a:lnTo>
                  <a:lnTo>
                    <a:pt x="56" y="602"/>
                  </a:lnTo>
                  <a:lnTo>
                    <a:pt x="55" y="601"/>
                  </a:lnTo>
                  <a:lnTo>
                    <a:pt x="55" y="599"/>
                  </a:lnTo>
                  <a:lnTo>
                    <a:pt x="56" y="599"/>
                  </a:lnTo>
                  <a:lnTo>
                    <a:pt x="55" y="599"/>
                  </a:lnTo>
                  <a:lnTo>
                    <a:pt x="55" y="598"/>
                  </a:lnTo>
                  <a:lnTo>
                    <a:pt x="56" y="598"/>
                  </a:lnTo>
                  <a:close/>
                  <a:moveTo>
                    <a:pt x="57" y="596"/>
                  </a:moveTo>
                  <a:lnTo>
                    <a:pt x="58" y="597"/>
                  </a:lnTo>
                  <a:lnTo>
                    <a:pt x="57" y="597"/>
                  </a:lnTo>
                  <a:lnTo>
                    <a:pt x="56" y="597"/>
                  </a:lnTo>
                  <a:lnTo>
                    <a:pt x="55" y="597"/>
                  </a:lnTo>
                  <a:lnTo>
                    <a:pt x="55" y="596"/>
                  </a:lnTo>
                  <a:lnTo>
                    <a:pt x="56" y="596"/>
                  </a:lnTo>
                  <a:lnTo>
                    <a:pt x="56" y="595"/>
                  </a:lnTo>
                  <a:lnTo>
                    <a:pt x="57" y="595"/>
                  </a:lnTo>
                  <a:lnTo>
                    <a:pt x="57" y="596"/>
                  </a:lnTo>
                  <a:close/>
                  <a:moveTo>
                    <a:pt x="34" y="595"/>
                  </a:moveTo>
                  <a:lnTo>
                    <a:pt x="35" y="596"/>
                  </a:lnTo>
                  <a:lnTo>
                    <a:pt x="34" y="596"/>
                  </a:lnTo>
                  <a:lnTo>
                    <a:pt x="32" y="596"/>
                  </a:lnTo>
                  <a:lnTo>
                    <a:pt x="32" y="595"/>
                  </a:lnTo>
                  <a:lnTo>
                    <a:pt x="34" y="595"/>
                  </a:lnTo>
                  <a:close/>
                  <a:moveTo>
                    <a:pt x="41" y="591"/>
                  </a:moveTo>
                  <a:lnTo>
                    <a:pt x="44" y="591"/>
                  </a:lnTo>
                  <a:lnTo>
                    <a:pt x="43" y="593"/>
                  </a:lnTo>
                  <a:lnTo>
                    <a:pt x="43" y="594"/>
                  </a:lnTo>
                  <a:lnTo>
                    <a:pt x="41" y="594"/>
                  </a:lnTo>
                  <a:lnTo>
                    <a:pt x="43" y="594"/>
                  </a:lnTo>
                  <a:lnTo>
                    <a:pt x="41" y="594"/>
                  </a:lnTo>
                  <a:lnTo>
                    <a:pt x="41" y="593"/>
                  </a:lnTo>
                  <a:lnTo>
                    <a:pt x="41" y="591"/>
                  </a:lnTo>
                  <a:close/>
                  <a:moveTo>
                    <a:pt x="34" y="587"/>
                  </a:moveTo>
                  <a:lnTo>
                    <a:pt x="35" y="587"/>
                  </a:lnTo>
                  <a:lnTo>
                    <a:pt x="34" y="587"/>
                  </a:lnTo>
                  <a:close/>
                  <a:moveTo>
                    <a:pt x="32" y="588"/>
                  </a:moveTo>
                  <a:lnTo>
                    <a:pt x="31" y="588"/>
                  </a:lnTo>
                  <a:lnTo>
                    <a:pt x="31" y="587"/>
                  </a:lnTo>
                  <a:lnTo>
                    <a:pt x="31" y="586"/>
                  </a:lnTo>
                  <a:lnTo>
                    <a:pt x="32" y="586"/>
                  </a:lnTo>
                  <a:lnTo>
                    <a:pt x="34" y="586"/>
                  </a:lnTo>
                  <a:lnTo>
                    <a:pt x="34" y="587"/>
                  </a:lnTo>
                  <a:lnTo>
                    <a:pt x="32" y="588"/>
                  </a:lnTo>
                  <a:close/>
                  <a:moveTo>
                    <a:pt x="41" y="583"/>
                  </a:moveTo>
                  <a:lnTo>
                    <a:pt x="39" y="585"/>
                  </a:lnTo>
                  <a:lnTo>
                    <a:pt x="38" y="585"/>
                  </a:lnTo>
                  <a:lnTo>
                    <a:pt x="38" y="583"/>
                  </a:lnTo>
                  <a:lnTo>
                    <a:pt x="40" y="582"/>
                  </a:lnTo>
                  <a:lnTo>
                    <a:pt x="41" y="582"/>
                  </a:lnTo>
                  <a:lnTo>
                    <a:pt x="41" y="583"/>
                  </a:lnTo>
                  <a:close/>
                  <a:moveTo>
                    <a:pt x="39" y="582"/>
                  </a:moveTo>
                  <a:lnTo>
                    <a:pt x="37" y="583"/>
                  </a:lnTo>
                  <a:lnTo>
                    <a:pt x="37" y="582"/>
                  </a:lnTo>
                  <a:lnTo>
                    <a:pt x="38" y="582"/>
                  </a:lnTo>
                  <a:lnTo>
                    <a:pt x="39" y="582"/>
                  </a:lnTo>
                  <a:close/>
                  <a:moveTo>
                    <a:pt x="18" y="582"/>
                  </a:moveTo>
                  <a:lnTo>
                    <a:pt x="18" y="583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8" y="582"/>
                  </a:lnTo>
                  <a:close/>
                  <a:moveTo>
                    <a:pt x="148" y="579"/>
                  </a:moveTo>
                  <a:lnTo>
                    <a:pt x="149" y="580"/>
                  </a:lnTo>
                  <a:lnTo>
                    <a:pt x="149" y="581"/>
                  </a:lnTo>
                  <a:lnTo>
                    <a:pt x="148" y="581"/>
                  </a:lnTo>
                  <a:lnTo>
                    <a:pt x="147" y="581"/>
                  </a:lnTo>
                  <a:lnTo>
                    <a:pt x="147" y="582"/>
                  </a:lnTo>
                  <a:lnTo>
                    <a:pt x="146" y="581"/>
                  </a:lnTo>
                  <a:lnTo>
                    <a:pt x="147" y="581"/>
                  </a:lnTo>
                  <a:lnTo>
                    <a:pt x="148" y="580"/>
                  </a:lnTo>
                  <a:lnTo>
                    <a:pt x="148" y="579"/>
                  </a:lnTo>
                  <a:close/>
                  <a:moveTo>
                    <a:pt x="35" y="427"/>
                  </a:moveTo>
                  <a:lnTo>
                    <a:pt x="36" y="428"/>
                  </a:lnTo>
                  <a:lnTo>
                    <a:pt x="36" y="429"/>
                  </a:lnTo>
                  <a:lnTo>
                    <a:pt x="35" y="429"/>
                  </a:lnTo>
                  <a:lnTo>
                    <a:pt x="35" y="430"/>
                  </a:lnTo>
                  <a:lnTo>
                    <a:pt x="35" y="429"/>
                  </a:lnTo>
                  <a:lnTo>
                    <a:pt x="34" y="429"/>
                  </a:lnTo>
                  <a:lnTo>
                    <a:pt x="34" y="430"/>
                  </a:lnTo>
                  <a:lnTo>
                    <a:pt x="34" y="429"/>
                  </a:lnTo>
                  <a:lnTo>
                    <a:pt x="34" y="428"/>
                  </a:lnTo>
                  <a:lnTo>
                    <a:pt x="35" y="428"/>
                  </a:lnTo>
                  <a:lnTo>
                    <a:pt x="35" y="427"/>
                  </a:lnTo>
                  <a:close/>
                  <a:moveTo>
                    <a:pt x="38" y="431"/>
                  </a:moveTo>
                  <a:lnTo>
                    <a:pt x="37" y="431"/>
                  </a:lnTo>
                  <a:lnTo>
                    <a:pt x="36" y="430"/>
                  </a:lnTo>
                  <a:lnTo>
                    <a:pt x="36" y="429"/>
                  </a:lnTo>
                  <a:lnTo>
                    <a:pt x="36" y="428"/>
                  </a:lnTo>
                  <a:lnTo>
                    <a:pt x="36" y="427"/>
                  </a:lnTo>
                  <a:lnTo>
                    <a:pt x="37" y="427"/>
                  </a:lnTo>
                  <a:lnTo>
                    <a:pt x="38" y="428"/>
                  </a:lnTo>
                  <a:lnTo>
                    <a:pt x="39" y="428"/>
                  </a:lnTo>
                  <a:lnTo>
                    <a:pt x="39" y="427"/>
                  </a:lnTo>
                  <a:lnTo>
                    <a:pt x="39" y="426"/>
                  </a:lnTo>
                  <a:lnTo>
                    <a:pt x="39" y="427"/>
                  </a:lnTo>
                  <a:lnTo>
                    <a:pt x="40" y="427"/>
                  </a:lnTo>
                  <a:lnTo>
                    <a:pt x="40" y="428"/>
                  </a:lnTo>
                  <a:lnTo>
                    <a:pt x="40" y="429"/>
                  </a:lnTo>
                  <a:lnTo>
                    <a:pt x="39" y="429"/>
                  </a:lnTo>
                  <a:lnTo>
                    <a:pt x="39" y="430"/>
                  </a:lnTo>
                  <a:lnTo>
                    <a:pt x="38" y="429"/>
                  </a:lnTo>
                  <a:lnTo>
                    <a:pt x="37" y="429"/>
                  </a:lnTo>
                  <a:lnTo>
                    <a:pt x="38" y="430"/>
                  </a:lnTo>
                  <a:lnTo>
                    <a:pt x="38" y="431"/>
                  </a:lnTo>
                  <a:close/>
                  <a:moveTo>
                    <a:pt x="32" y="427"/>
                  </a:moveTo>
                  <a:lnTo>
                    <a:pt x="32" y="426"/>
                  </a:lnTo>
                  <a:lnTo>
                    <a:pt x="34" y="426"/>
                  </a:lnTo>
                  <a:lnTo>
                    <a:pt x="34" y="424"/>
                  </a:lnTo>
                  <a:lnTo>
                    <a:pt x="34" y="423"/>
                  </a:lnTo>
                  <a:lnTo>
                    <a:pt x="35" y="423"/>
                  </a:lnTo>
                  <a:lnTo>
                    <a:pt x="36" y="423"/>
                  </a:lnTo>
                  <a:lnTo>
                    <a:pt x="37" y="423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6" y="426"/>
                  </a:lnTo>
                  <a:lnTo>
                    <a:pt x="35" y="424"/>
                  </a:lnTo>
                  <a:lnTo>
                    <a:pt x="34" y="426"/>
                  </a:lnTo>
                  <a:lnTo>
                    <a:pt x="34" y="427"/>
                  </a:lnTo>
                  <a:lnTo>
                    <a:pt x="32" y="427"/>
                  </a:lnTo>
                  <a:close/>
                  <a:moveTo>
                    <a:pt x="54" y="402"/>
                  </a:moveTo>
                  <a:lnTo>
                    <a:pt x="55" y="402"/>
                  </a:lnTo>
                  <a:lnTo>
                    <a:pt x="54" y="402"/>
                  </a:lnTo>
                  <a:lnTo>
                    <a:pt x="54" y="403"/>
                  </a:lnTo>
                  <a:lnTo>
                    <a:pt x="54" y="404"/>
                  </a:lnTo>
                  <a:lnTo>
                    <a:pt x="53" y="404"/>
                  </a:lnTo>
                  <a:lnTo>
                    <a:pt x="54" y="404"/>
                  </a:lnTo>
                  <a:lnTo>
                    <a:pt x="53" y="404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1" y="403"/>
                  </a:lnTo>
                  <a:lnTo>
                    <a:pt x="52" y="402"/>
                  </a:lnTo>
                  <a:lnTo>
                    <a:pt x="53" y="402"/>
                  </a:lnTo>
                  <a:lnTo>
                    <a:pt x="53" y="401"/>
                  </a:lnTo>
                  <a:lnTo>
                    <a:pt x="54" y="401"/>
                  </a:lnTo>
                  <a:lnTo>
                    <a:pt x="54" y="402"/>
                  </a:lnTo>
                  <a:close/>
                  <a:moveTo>
                    <a:pt x="46" y="607"/>
                  </a:moveTo>
                  <a:lnTo>
                    <a:pt x="47" y="607"/>
                  </a:lnTo>
                  <a:lnTo>
                    <a:pt x="46" y="608"/>
                  </a:lnTo>
                  <a:lnTo>
                    <a:pt x="45" y="608"/>
                  </a:lnTo>
                  <a:lnTo>
                    <a:pt x="45" y="610"/>
                  </a:lnTo>
                  <a:lnTo>
                    <a:pt x="45" y="608"/>
                  </a:lnTo>
                  <a:lnTo>
                    <a:pt x="44" y="608"/>
                  </a:lnTo>
                  <a:lnTo>
                    <a:pt x="45" y="608"/>
                  </a:lnTo>
                  <a:lnTo>
                    <a:pt x="45" y="607"/>
                  </a:lnTo>
                  <a:lnTo>
                    <a:pt x="46" y="607"/>
                  </a:lnTo>
                  <a:close/>
                  <a:moveTo>
                    <a:pt x="25" y="589"/>
                  </a:moveTo>
                  <a:lnTo>
                    <a:pt x="25" y="590"/>
                  </a:lnTo>
                  <a:lnTo>
                    <a:pt x="23" y="590"/>
                  </a:lnTo>
                  <a:lnTo>
                    <a:pt x="23" y="589"/>
                  </a:lnTo>
                  <a:lnTo>
                    <a:pt x="23" y="588"/>
                  </a:lnTo>
                  <a:lnTo>
                    <a:pt x="25" y="588"/>
                  </a:lnTo>
                  <a:lnTo>
                    <a:pt x="25" y="589"/>
                  </a:lnTo>
                  <a:close/>
                  <a:moveTo>
                    <a:pt x="15" y="559"/>
                  </a:moveTo>
                  <a:lnTo>
                    <a:pt x="15" y="560"/>
                  </a:lnTo>
                  <a:lnTo>
                    <a:pt x="14" y="559"/>
                  </a:lnTo>
                  <a:lnTo>
                    <a:pt x="15" y="559"/>
                  </a:lnTo>
                  <a:close/>
                  <a:moveTo>
                    <a:pt x="20" y="541"/>
                  </a:moveTo>
                  <a:lnTo>
                    <a:pt x="20" y="543"/>
                  </a:lnTo>
                  <a:lnTo>
                    <a:pt x="19" y="541"/>
                  </a:lnTo>
                  <a:lnTo>
                    <a:pt x="18" y="541"/>
                  </a:lnTo>
                  <a:lnTo>
                    <a:pt x="18" y="540"/>
                  </a:lnTo>
                  <a:lnTo>
                    <a:pt x="19" y="540"/>
                  </a:lnTo>
                  <a:lnTo>
                    <a:pt x="19" y="541"/>
                  </a:lnTo>
                  <a:lnTo>
                    <a:pt x="20" y="541"/>
                  </a:lnTo>
                  <a:close/>
                  <a:moveTo>
                    <a:pt x="22" y="518"/>
                  </a:moveTo>
                  <a:lnTo>
                    <a:pt x="22" y="519"/>
                  </a:lnTo>
                  <a:lnTo>
                    <a:pt x="21" y="519"/>
                  </a:lnTo>
                  <a:lnTo>
                    <a:pt x="21" y="518"/>
                  </a:lnTo>
                  <a:lnTo>
                    <a:pt x="22" y="518"/>
                  </a:lnTo>
                  <a:close/>
                  <a:moveTo>
                    <a:pt x="14" y="448"/>
                  </a:moveTo>
                  <a:lnTo>
                    <a:pt x="14" y="447"/>
                  </a:lnTo>
                  <a:lnTo>
                    <a:pt x="13" y="447"/>
                  </a:lnTo>
                  <a:lnTo>
                    <a:pt x="13" y="448"/>
                  </a:lnTo>
                  <a:lnTo>
                    <a:pt x="13" y="447"/>
                  </a:lnTo>
                  <a:lnTo>
                    <a:pt x="12" y="447"/>
                  </a:lnTo>
                  <a:lnTo>
                    <a:pt x="13" y="447"/>
                  </a:lnTo>
                  <a:lnTo>
                    <a:pt x="13" y="446"/>
                  </a:lnTo>
                  <a:lnTo>
                    <a:pt x="12" y="445"/>
                  </a:lnTo>
                  <a:lnTo>
                    <a:pt x="13" y="445"/>
                  </a:lnTo>
                  <a:lnTo>
                    <a:pt x="14" y="445"/>
                  </a:lnTo>
                  <a:lnTo>
                    <a:pt x="14" y="446"/>
                  </a:lnTo>
                  <a:lnTo>
                    <a:pt x="14" y="447"/>
                  </a:lnTo>
                  <a:lnTo>
                    <a:pt x="14" y="44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74B63317-9899-C383-6FBD-118873961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1275" y="3397251"/>
              <a:ext cx="230188" cy="176213"/>
            </a:xfrm>
            <a:custGeom>
              <a:avLst/>
              <a:gdLst>
                <a:gd name="T0" fmla="*/ 139 w 145"/>
                <a:gd name="T1" fmla="*/ 42 h 111"/>
                <a:gd name="T2" fmla="*/ 138 w 145"/>
                <a:gd name="T3" fmla="*/ 47 h 111"/>
                <a:gd name="T4" fmla="*/ 145 w 145"/>
                <a:gd name="T5" fmla="*/ 52 h 111"/>
                <a:gd name="T6" fmla="*/ 141 w 145"/>
                <a:gd name="T7" fmla="*/ 55 h 111"/>
                <a:gd name="T8" fmla="*/ 133 w 145"/>
                <a:gd name="T9" fmla="*/ 58 h 111"/>
                <a:gd name="T10" fmla="*/ 130 w 145"/>
                <a:gd name="T11" fmla="*/ 64 h 111"/>
                <a:gd name="T12" fmla="*/ 122 w 145"/>
                <a:gd name="T13" fmla="*/ 67 h 111"/>
                <a:gd name="T14" fmla="*/ 119 w 145"/>
                <a:gd name="T15" fmla="*/ 71 h 111"/>
                <a:gd name="T16" fmla="*/ 118 w 145"/>
                <a:gd name="T17" fmla="*/ 78 h 111"/>
                <a:gd name="T18" fmla="*/ 116 w 145"/>
                <a:gd name="T19" fmla="*/ 84 h 111"/>
                <a:gd name="T20" fmla="*/ 114 w 145"/>
                <a:gd name="T21" fmla="*/ 91 h 111"/>
                <a:gd name="T22" fmla="*/ 118 w 145"/>
                <a:gd name="T23" fmla="*/ 94 h 111"/>
                <a:gd name="T24" fmla="*/ 117 w 145"/>
                <a:gd name="T25" fmla="*/ 100 h 111"/>
                <a:gd name="T26" fmla="*/ 113 w 145"/>
                <a:gd name="T27" fmla="*/ 99 h 111"/>
                <a:gd name="T28" fmla="*/ 112 w 145"/>
                <a:gd name="T29" fmla="*/ 94 h 111"/>
                <a:gd name="T30" fmla="*/ 105 w 145"/>
                <a:gd name="T31" fmla="*/ 99 h 111"/>
                <a:gd name="T32" fmla="*/ 97 w 145"/>
                <a:gd name="T33" fmla="*/ 101 h 111"/>
                <a:gd name="T34" fmla="*/ 96 w 145"/>
                <a:gd name="T35" fmla="*/ 105 h 111"/>
                <a:gd name="T36" fmla="*/ 91 w 145"/>
                <a:gd name="T37" fmla="*/ 108 h 111"/>
                <a:gd name="T38" fmla="*/ 82 w 145"/>
                <a:gd name="T39" fmla="*/ 111 h 111"/>
                <a:gd name="T40" fmla="*/ 76 w 145"/>
                <a:gd name="T41" fmla="*/ 110 h 111"/>
                <a:gd name="T42" fmla="*/ 67 w 145"/>
                <a:gd name="T43" fmla="*/ 110 h 111"/>
                <a:gd name="T44" fmla="*/ 62 w 145"/>
                <a:gd name="T45" fmla="*/ 107 h 111"/>
                <a:gd name="T46" fmla="*/ 62 w 145"/>
                <a:gd name="T47" fmla="*/ 101 h 111"/>
                <a:gd name="T48" fmla="*/ 54 w 145"/>
                <a:gd name="T49" fmla="*/ 94 h 111"/>
                <a:gd name="T50" fmla="*/ 50 w 145"/>
                <a:gd name="T51" fmla="*/ 91 h 111"/>
                <a:gd name="T52" fmla="*/ 44 w 145"/>
                <a:gd name="T53" fmla="*/ 88 h 111"/>
                <a:gd name="T54" fmla="*/ 44 w 145"/>
                <a:gd name="T55" fmla="*/ 78 h 111"/>
                <a:gd name="T56" fmla="*/ 46 w 145"/>
                <a:gd name="T57" fmla="*/ 74 h 111"/>
                <a:gd name="T58" fmla="*/ 46 w 145"/>
                <a:gd name="T59" fmla="*/ 68 h 111"/>
                <a:gd name="T60" fmla="*/ 41 w 145"/>
                <a:gd name="T61" fmla="*/ 66 h 111"/>
                <a:gd name="T62" fmla="*/ 32 w 145"/>
                <a:gd name="T63" fmla="*/ 61 h 111"/>
                <a:gd name="T64" fmla="*/ 27 w 145"/>
                <a:gd name="T65" fmla="*/ 61 h 111"/>
                <a:gd name="T66" fmla="*/ 21 w 145"/>
                <a:gd name="T67" fmla="*/ 59 h 111"/>
                <a:gd name="T68" fmla="*/ 13 w 145"/>
                <a:gd name="T69" fmla="*/ 54 h 111"/>
                <a:gd name="T70" fmla="*/ 7 w 145"/>
                <a:gd name="T71" fmla="*/ 51 h 111"/>
                <a:gd name="T72" fmla="*/ 6 w 145"/>
                <a:gd name="T73" fmla="*/ 49 h 111"/>
                <a:gd name="T74" fmla="*/ 6 w 145"/>
                <a:gd name="T75" fmla="*/ 42 h 111"/>
                <a:gd name="T76" fmla="*/ 5 w 145"/>
                <a:gd name="T77" fmla="*/ 34 h 111"/>
                <a:gd name="T78" fmla="*/ 2 w 145"/>
                <a:gd name="T79" fmla="*/ 24 h 111"/>
                <a:gd name="T80" fmla="*/ 5 w 145"/>
                <a:gd name="T81" fmla="*/ 16 h 111"/>
                <a:gd name="T82" fmla="*/ 9 w 145"/>
                <a:gd name="T83" fmla="*/ 10 h 111"/>
                <a:gd name="T84" fmla="*/ 17 w 145"/>
                <a:gd name="T85" fmla="*/ 5 h 111"/>
                <a:gd name="T86" fmla="*/ 31 w 145"/>
                <a:gd name="T87" fmla="*/ 2 h 111"/>
                <a:gd name="T88" fmla="*/ 47 w 145"/>
                <a:gd name="T89" fmla="*/ 2 h 111"/>
                <a:gd name="T90" fmla="*/ 53 w 145"/>
                <a:gd name="T91" fmla="*/ 7 h 111"/>
                <a:gd name="T92" fmla="*/ 63 w 145"/>
                <a:gd name="T93" fmla="*/ 5 h 111"/>
                <a:gd name="T94" fmla="*/ 69 w 145"/>
                <a:gd name="T95" fmla="*/ 5 h 111"/>
                <a:gd name="T96" fmla="*/ 79 w 145"/>
                <a:gd name="T97" fmla="*/ 8 h 111"/>
                <a:gd name="T98" fmla="*/ 88 w 145"/>
                <a:gd name="T99" fmla="*/ 8 h 111"/>
                <a:gd name="T100" fmla="*/ 97 w 145"/>
                <a:gd name="T101" fmla="*/ 2 h 111"/>
                <a:gd name="T102" fmla="*/ 99 w 145"/>
                <a:gd name="T103" fmla="*/ 5 h 111"/>
                <a:gd name="T104" fmla="*/ 109 w 145"/>
                <a:gd name="T105" fmla="*/ 12 h 111"/>
                <a:gd name="T106" fmla="*/ 117 w 145"/>
                <a:gd name="T107" fmla="*/ 16 h 111"/>
                <a:gd name="T108" fmla="*/ 125 w 145"/>
                <a:gd name="T109" fmla="*/ 22 h 111"/>
                <a:gd name="T110" fmla="*/ 134 w 145"/>
                <a:gd name="T111" fmla="*/ 33 h 111"/>
                <a:gd name="T112" fmla="*/ 1 w 145"/>
                <a:gd name="T113" fmla="*/ 49 h 111"/>
                <a:gd name="T114" fmla="*/ 4 w 145"/>
                <a:gd name="T115" fmla="*/ 33 h 111"/>
                <a:gd name="T116" fmla="*/ 4 w 145"/>
                <a:gd name="T117" fmla="*/ 41 h 111"/>
                <a:gd name="T118" fmla="*/ 3 w 145"/>
                <a:gd name="T119" fmla="*/ 45 h 111"/>
                <a:gd name="T120" fmla="*/ 1 w 145"/>
                <a:gd name="T121" fmla="*/ 5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5" h="111">
                  <a:moveTo>
                    <a:pt x="140" y="35"/>
                  </a:moveTo>
                  <a:lnTo>
                    <a:pt x="140" y="37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9" y="41"/>
                  </a:lnTo>
                  <a:lnTo>
                    <a:pt x="139" y="42"/>
                  </a:lnTo>
                  <a:lnTo>
                    <a:pt x="139" y="43"/>
                  </a:lnTo>
                  <a:lnTo>
                    <a:pt x="139" y="44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8" y="46"/>
                  </a:lnTo>
                  <a:lnTo>
                    <a:pt x="138" y="47"/>
                  </a:lnTo>
                  <a:lnTo>
                    <a:pt x="136" y="49"/>
                  </a:lnTo>
                  <a:lnTo>
                    <a:pt x="136" y="50"/>
                  </a:lnTo>
                  <a:lnTo>
                    <a:pt x="139" y="50"/>
                  </a:lnTo>
                  <a:lnTo>
                    <a:pt x="140" y="50"/>
                  </a:lnTo>
                  <a:lnTo>
                    <a:pt x="144" y="51"/>
                  </a:lnTo>
                  <a:lnTo>
                    <a:pt x="145" y="52"/>
                  </a:lnTo>
                  <a:lnTo>
                    <a:pt x="144" y="52"/>
                  </a:lnTo>
                  <a:lnTo>
                    <a:pt x="144" y="53"/>
                  </a:lnTo>
                  <a:lnTo>
                    <a:pt x="143" y="53"/>
                  </a:lnTo>
                  <a:lnTo>
                    <a:pt x="142" y="53"/>
                  </a:lnTo>
                  <a:lnTo>
                    <a:pt x="141" y="54"/>
                  </a:lnTo>
                  <a:lnTo>
                    <a:pt x="141" y="55"/>
                  </a:lnTo>
                  <a:lnTo>
                    <a:pt x="141" y="57"/>
                  </a:lnTo>
                  <a:lnTo>
                    <a:pt x="141" y="58"/>
                  </a:lnTo>
                  <a:lnTo>
                    <a:pt x="140" y="59"/>
                  </a:lnTo>
                  <a:lnTo>
                    <a:pt x="136" y="58"/>
                  </a:lnTo>
                  <a:lnTo>
                    <a:pt x="135" y="58"/>
                  </a:lnTo>
                  <a:lnTo>
                    <a:pt x="133" y="58"/>
                  </a:lnTo>
                  <a:lnTo>
                    <a:pt x="132" y="58"/>
                  </a:lnTo>
                  <a:lnTo>
                    <a:pt x="131" y="59"/>
                  </a:lnTo>
                  <a:lnTo>
                    <a:pt x="131" y="60"/>
                  </a:lnTo>
                  <a:lnTo>
                    <a:pt x="131" y="61"/>
                  </a:lnTo>
                  <a:lnTo>
                    <a:pt x="130" y="63"/>
                  </a:lnTo>
                  <a:lnTo>
                    <a:pt x="130" y="64"/>
                  </a:lnTo>
                  <a:lnTo>
                    <a:pt x="128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4" y="66"/>
                  </a:lnTo>
                  <a:lnTo>
                    <a:pt x="123" y="66"/>
                  </a:lnTo>
                  <a:lnTo>
                    <a:pt x="122" y="67"/>
                  </a:lnTo>
                  <a:lnTo>
                    <a:pt x="122" y="68"/>
                  </a:lnTo>
                  <a:lnTo>
                    <a:pt x="121" y="68"/>
                  </a:lnTo>
                  <a:lnTo>
                    <a:pt x="121" y="69"/>
                  </a:lnTo>
                  <a:lnTo>
                    <a:pt x="119" y="69"/>
                  </a:lnTo>
                  <a:lnTo>
                    <a:pt x="119" y="70"/>
                  </a:lnTo>
                  <a:lnTo>
                    <a:pt x="119" y="71"/>
                  </a:lnTo>
                  <a:lnTo>
                    <a:pt x="119" y="72"/>
                  </a:lnTo>
                  <a:lnTo>
                    <a:pt x="118" y="72"/>
                  </a:lnTo>
                  <a:lnTo>
                    <a:pt x="118" y="74"/>
                  </a:lnTo>
                  <a:lnTo>
                    <a:pt x="118" y="76"/>
                  </a:lnTo>
                  <a:lnTo>
                    <a:pt x="118" y="77"/>
                  </a:lnTo>
                  <a:lnTo>
                    <a:pt x="118" y="78"/>
                  </a:lnTo>
                  <a:lnTo>
                    <a:pt x="118" y="79"/>
                  </a:lnTo>
                  <a:lnTo>
                    <a:pt x="118" y="80"/>
                  </a:lnTo>
                  <a:lnTo>
                    <a:pt x="118" y="82"/>
                  </a:lnTo>
                  <a:lnTo>
                    <a:pt x="118" y="83"/>
                  </a:lnTo>
                  <a:lnTo>
                    <a:pt x="118" y="84"/>
                  </a:lnTo>
                  <a:lnTo>
                    <a:pt x="116" y="84"/>
                  </a:lnTo>
                  <a:lnTo>
                    <a:pt x="116" y="85"/>
                  </a:lnTo>
                  <a:lnTo>
                    <a:pt x="116" y="86"/>
                  </a:lnTo>
                  <a:lnTo>
                    <a:pt x="116" y="87"/>
                  </a:lnTo>
                  <a:lnTo>
                    <a:pt x="116" y="88"/>
                  </a:lnTo>
                  <a:lnTo>
                    <a:pt x="115" y="89"/>
                  </a:lnTo>
                  <a:lnTo>
                    <a:pt x="114" y="91"/>
                  </a:lnTo>
                  <a:lnTo>
                    <a:pt x="114" y="92"/>
                  </a:lnTo>
                  <a:lnTo>
                    <a:pt x="114" y="93"/>
                  </a:lnTo>
                  <a:lnTo>
                    <a:pt x="115" y="94"/>
                  </a:lnTo>
                  <a:lnTo>
                    <a:pt x="117" y="93"/>
                  </a:lnTo>
                  <a:lnTo>
                    <a:pt x="118" y="93"/>
                  </a:lnTo>
                  <a:lnTo>
                    <a:pt x="118" y="94"/>
                  </a:lnTo>
                  <a:lnTo>
                    <a:pt x="119" y="95"/>
                  </a:lnTo>
                  <a:lnTo>
                    <a:pt x="119" y="96"/>
                  </a:lnTo>
                  <a:lnTo>
                    <a:pt x="119" y="97"/>
                  </a:lnTo>
                  <a:lnTo>
                    <a:pt x="119" y="100"/>
                  </a:lnTo>
                  <a:lnTo>
                    <a:pt x="118" y="101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6" y="101"/>
                  </a:lnTo>
                  <a:lnTo>
                    <a:pt x="114" y="101"/>
                  </a:lnTo>
                  <a:lnTo>
                    <a:pt x="113" y="101"/>
                  </a:lnTo>
                  <a:lnTo>
                    <a:pt x="113" y="100"/>
                  </a:lnTo>
                  <a:lnTo>
                    <a:pt x="113" y="99"/>
                  </a:lnTo>
                  <a:lnTo>
                    <a:pt x="114" y="99"/>
                  </a:lnTo>
                  <a:lnTo>
                    <a:pt x="114" y="97"/>
                  </a:lnTo>
                  <a:lnTo>
                    <a:pt x="113" y="97"/>
                  </a:lnTo>
                  <a:lnTo>
                    <a:pt x="114" y="96"/>
                  </a:lnTo>
                  <a:lnTo>
                    <a:pt x="113" y="94"/>
                  </a:lnTo>
                  <a:lnTo>
                    <a:pt x="112" y="94"/>
                  </a:lnTo>
                  <a:lnTo>
                    <a:pt x="110" y="95"/>
                  </a:lnTo>
                  <a:lnTo>
                    <a:pt x="109" y="96"/>
                  </a:lnTo>
                  <a:lnTo>
                    <a:pt x="107" y="96"/>
                  </a:lnTo>
                  <a:lnTo>
                    <a:pt x="106" y="95"/>
                  </a:lnTo>
                  <a:lnTo>
                    <a:pt x="105" y="96"/>
                  </a:lnTo>
                  <a:lnTo>
                    <a:pt x="105" y="99"/>
                  </a:lnTo>
                  <a:lnTo>
                    <a:pt x="104" y="100"/>
                  </a:lnTo>
                  <a:lnTo>
                    <a:pt x="102" y="101"/>
                  </a:lnTo>
                  <a:lnTo>
                    <a:pt x="101" y="101"/>
                  </a:lnTo>
                  <a:lnTo>
                    <a:pt x="99" y="101"/>
                  </a:lnTo>
                  <a:lnTo>
                    <a:pt x="98" y="100"/>
                  </a:lnTo>
                  <a:lnTo>
                    <a:pt x="97" y="101"/>
                  </a:lnTo>
                  <a:lnTo>
                    <a:pt x="96" y="101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5" y="103"/>
                  </a:lnTo>
                  <a:lnTo>
                    <a:pt x="96" y="104"/>
                  </a:lnTo>
                  <a:lnTo>
                    <a:pt x="96" y="105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3" y="108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1" y="108"/>
                  </a:lnTo>
                  <a:lnTo>
                    <a:pt x="90" y="108"/>
                  </a:lnTo>
                  <a:lnTo>
                    <a:pt x="89" y="109"/>
                  </a:lnTo>
                  <a:lnTo>
                    <a:pt x="85" y="111"/>
                  </a:lnTo>
                  <a:lnTo>
                    <a:pt x="84" y="111"/>
                  </a:lnTo>
                  <a:lnTo>
                    <a:pt x="83" y="111"/>
                  </a:lnTo>
                  <a:lnTo>
                    <a:pt x="82" y="111"/>
                  </a:lnTo>
                  <a:lnTo>
                    <a:pt x="81" y="110"/>
                  </a:lnTo>
                  <a:lnTo>
                    <a:pt x="81" y="109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9"/>
                  </a:lnTo>
                  <a:lnTo>
                    <a:pt x="76" y="110"/>
                  </a:lnTo>
                  <a:lnTo>
                    <a:pt x="75" y="110"/>
                  </a:lnTo>
                  <a:lnTo>
                    <a:pt x="74" y="109"/>
                  </a:lnTo>
                  <a:lnTo>
                    <a:pt x="73" y="109"/>
                  </a:lnTo>
                  <a:lnTo>
                    <a:pt x="71" y="110"/>
                  </a:lnTo>
                  <a:lnTo>
                    <a:pt x="70" y="110"/>
                  </a:lnTo>
                  <a:lnTo>
                    <a:pt x="67" y="110"/>
                  </a:lnTo>
                  <a:lnTo>
                    <a:pt x="66" y="111"/>
                  </a:lnTo>
                  <a:lnTo>
                    <a:pt x="64" y="109"/>
                  </a:lnTo>
                  <a:lnTo>
                    <a:pt x="63" y="109"/>
                  </a:lnTo>
                  <a:lnTo>
                    <a:pt x="63" y="108"/>
                  </a:lnTo>
                  <a:lnTo>
                    <a:pt x="62" y="108"/>
                  </a:lnTo>
                  <a:lnTo>
                    <a:pt x="62" y="107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3" y="104"/>
                  </a:lnTo>
                  <a:lnTo>
                    <a:pt x="63" y="103"/>
                  </a:lnTo>
                  <a:lnTo>
                    <a:pt x="63" y="102"/>
                  </a:lnTo>
                  <a:lnTo>
                    <a:pt x="62" y="101"/>
                  </a:lnTo>
                  <a:lnTo>
                    <a:pt x="62" y="100"/>
                  </a:lnTo>
                  <a:lnTo>
                    <a:pt x="61" y="99"/>
                  </a:lnTo>
                  <a:lnTo>
                    <a:pt x="59" y="97"/>
                  </a:lnTo>
                  <a:lnTo>
                    <a:pt x="58" y="96"/>
                  </a:lnTo>
                  <a:lnTo>
                    <a:pt x="56" y="95"/>
                  </a:lnTo>
                  <a:lnTo>
                    <a:pt x="54" y="94"/>
                  </a:lnTo>
                  <a:lnTo>
                    <a:pt x="53" y="94"/>
                  </a:lnTo>
                  <a:lnTo>
                    <a:pt x="52" y="94"/>
                  </a:lnTo>
                  <a:lnTo>
                    <a:pt x="52" y="93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49" y="91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2"/>
                  </a:lnTo>
                  <a:lnTo>
                    <a:pt x="44" y="88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3" y="83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5"/>
                  </a:lnTo>
                  <a:lnTo>
                    <a:pt x="46" y="75"/>
                  </a:lnTo>
                  <a:lnTo>
                    <a:pt x="46" y="74"/>
                  </a:lnTo>
                  <a:lnTo>
                    <a:pt x="47" y="74"/>
                  </a:lnTo>
                  <a:lnTo>
                    <a:pt x="47" y="72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4" y="67"/>
                  </a:lnTo>
                  <a:lnTo>
                    <a:pt x="44" y="66"/>
                  </a:lnTo>
                  <a:lnTo>
                    <a:pt x="43" y="66"/>
                  </a:lnTo>
                  <a:lnTo>
                    <a:pt x="41" y="66"/>
                  </a:lnTo>
                  <a:lnTo>
                    <a:pt x="41" y="64"/>
                  </a:lnTo>
                  <a:lnTo>
                    <a:pt x="40" y="62"/>
                  </a:lnTo>
                  <a:lnTo>
                    <a:pt x="40" y="61"/>
                  </a:lnTo>
                  <a:lnTo>
                    <a:pt x="39" y="60"/>
                  </a:lnTo>
                  <a:lnTo>
                    <a:pt x="37" y="61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29" y="61"/>
                  </a:lnTo>
                  <a:lnTo>
                    <a:pt x="29" y="62"/>
                  </a:lnTo>
                  <a:lnTo>
                    <a:pt x="28" y="62"/>
                  </a:lnTo>
                  <a:lnTo>
                    <a:pt x="27" y="62"/>
                  </a:lnTo>
                  <a:lnTo>
                    <a:pt x="27" y="61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3" y="54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6" y="49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5" y="7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26" y="2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2" y="5"/>
                  </a:lnTo>
                  <a:lnTo>
                    <a:pt x="53" y="7"/>
                  </a:lnTo>
                  <a:lnTo>
                    <a:pt x="54" y="5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8" y="3"/>
                  </a:lnTo>
                  <a:lnTo>
                    <a:pt x="61" y="4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5" y="5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8" y="8"/>
                  </a:lnTo>
                  <a:lnTo>
                    <a:pt x="89" y="7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3" y="2"/>
                  </a:lnTo>
                  <a:lnTo>
                    <a:pt x="96" y="1"/>
                  </a:lnTo>
                  <a:lnTo>
                    <a:pt x="97" y="2"/>
                  </a:lnTo>
                  <a:lnTo>
                    <a:pt x="97" y="1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8" y="1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100" y="7"/>
                  </a:lnTo>
                  <a:lnTo>
                    <a:pt x="101" y="8"/>
                  </a:lnTo>
                  <a:lnTo>
                    <a:pt x="101" y="10"/>
                  </a:lnTo>
                  <a:lnTo>
                    <a:pt x="102" y="11"/>
                  </a:lnTo>
                  <a:lnTo>
                    <a:pt x="104" y="11"/>
                  </a:lnTo>
                  <a:lnTo>
                    <a:pt x="109" y="12"/>
                  </a:lnTo>
                  <a:lnTo>
                    <a:pt x="112" y="13"/>
                  </a:lnTo>
                  <a:lnTo>
                    <a:pt x="114" y="12"/>
                  </a:lnTo>
                  <a:lnTo>
                    <a:pt x="115" y="13"/>
                  </a:lnTo>
                  <a:lnTo>
                    <a:pt x="116" y="13"/>
                  </a:lnTo>
                  <a:lnTo>
                    <a:pt x="117" y="13"/>
                  </a:lnTo>
                  <a:lnTo>
                    <a:pt x="117" y="16"/>
                  </a:lnTo>
                  <a:lnTo>
                    <a:pt x="118" y="16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20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7" y="25"/>
                  </a:lnTo>
                  <a:lnTo>
                    <a:pt x="130" y="26"/>
                  </a:lnTo>
                  <a:lnTo>
                    <a:pt x="131" y="27"/>
                  </a:lnTo>
                  <a:lnTo>
                    <a:pt x="131" y="28"/>
                  </a:lnTo>
                  <a:lnTo>
                    <a:pt x="132" y="32"/>
                  </a:lnTo>
                  <a:lnTo>
                    <a:pt x="134" y="33"/>
                  </a:lnTo>
                  <a:lnTo>
                    <a:pt x="138" y="34"/>
                  </a:lnTo>
                  <a:lnTo>
                    <a:pt x="139" y="34"/>
                  </a:lnTo>
                  <a:lnTo>
                    <a:pt x="140" y="35"/>
                  </a:lnTo>
                  <a:close/>
                  <a:moveTo>
                    <a:pt x="1" y="52"/>
                  </a:moveTo>
                  <a:lnTo>
                    <a:pt x="0" y="51"/>
                  </a:lnTo>
                  <a:lnTo>
                    <a:pt x="1" y="49"/>
                  </a:lnTo>
                  <a:lnTo>
                    <a:pt x="2" y="45"/>
                  </a:lnTo>
                  <a:lnTo>
                    <a:pt x="3" y="42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1" y="5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58">
              <a:extLst>
                <a:ext uri="{FF2B5EF4-FFF2-40B4-BE49-F238E27FC236}">
                  <a16:creationId xmlns:a16="http://schemas.microsoft.com/office/drawing/2014/main" id="{ABC80E95-5EAF-CFF8-653D-6A8E3D5582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7550" y="3494088"/>
              <a:ext cx="360363" cy="492125"/>
            </a:xfrm>
            <a:custGeom>
              <a:avLst/>
              <a:gdLst>
                <a:gd name="T0" fmla="*/ 187 w 227"/>
                <a:gd name="T1" fmla="*/ 269 h 310"/>
                <a:gd name="T2" fmla="*/ 177 w 227"/>
                <a:gd name="T3" fmla="*/ 294 h 310"/>
                <a:gd name="T4" fmla="*/ 167 w 227"/>
                <a:gd name="T5" fmla="*/ 295 h 310"/>
                <a:gd name="T6" fmla="*/ 144 w 227"/>
                <a:gd name="T7" fmla="*/ 299 h 310"/>
                <a:gd name="T8" fmla="*/ 124 w 227"/>
                <a:gd name="T9" fmla="*/ 302 h 310"/>
                <a:gd name="T10" fmla="*/ 110 w 227"/>
                <a:gd name="T11" fmla="*/ 309 h 310"/>
                <a:gd name="T12" fmla="*/ 93 w 227"/>
                <a:gd name="T13" fmla="*/ 301 h 310"/>
                <a:gd name="T14" fmla="*/ 66 w 227"/>
                <a:gd name="T15" fmla="*/ 292 h 310"/>
                <a:gd name="T16" fmla="*/ 58 w 227"/>
                <a:gd name="T17" fmla="*/ 298 h 310"/>
                <a:gd name="T18" fmla="*/ 42 w 227"/>
                <a:gd name="T19" fmla="*/ 290 h 310"/>
                <a:gd name="T20" fmla="*/ 48 w 227"/>
                <a:gd name="T21" fmla="*/ 261 h 310"/>
                <a:gd name="T22" fmla="*/ 41 w 227"/>
                <a:gd name="T23" fmla="*/ 242 h 310"/>
                <a:gd name="T24" fmla="*/ 21 w 227"/>
                <a:gd name="T25" fmla="*/ 240 h 310"/>
                <a:gd name="T26" fmla="*/ 15 w 227"/>
                <a:gd name="T27" fmla="*/ 218 h 310"/>
                <a:gd name="T28" fmla="*/ 7 w 227"/>
                <a:gd name="T29" fmla="*/ 201 h 310"/>
                <a:gd name="T30" fmla="*/ 8 w 227"/>
                <a:gd name="T31" fmla="*/ 183 h 310"/>
                <a:gd name="T32" fmla="*/ 3 w 227"/>
                <a:gd name="T33" fmla="*/ 167 h 310"/>
                <a:gd name="T34" fmla="*/ 3 w 227"/>
                <a:gd name="T35" fmla="*/ 139 h 310"/>
                <a:gd name="T36" fmla="*/ 21 w 227"/>
                <a:gd name="T37" fmla="*/ 132 h 310"/>
                <a:gd name="T38" fmla="*/ 27 w 227"/>
                <a:gd name="T39" fmla="*/ 110 h 310"/>
                <a:gd name="T40" fmla="*/ 33 w 227"/>
                <a:gd name="T41" fmla="*/ 86 h 310"/>
                <a:gd name="T42" fmla="*/ 32 w 227"/>
                <a:gd name="T43" fmla="*/ 64 h 310"/>
                <a:gd name="T44" fmla="*/ 58 w 227"/>
                <a:gd name="T45" fmla="*/ 69 h 310"/>
                <a:gd name="T46" fmla="*/ 65 w 227"/>
                <a:gd name="T47" fmla="*/ 67 h 310"/>
                <a:gd name="T48" fmla="*/ 84 w 227"/>
                <a:gd name="T49" fmla="*/ 51 h 310"/>
                <a:gd name="T50" fmla="*/ 85 w 227"/>
                <a:gd name="T51" fmla="*/ 51 h 310"/>
                <a:gd name="T52" fmla="*/ 74 w 227"/>
                <a:gd name="T53" fmla="*/ 36 h 310"/>
                <a:gd name="T54" fmla="*/ 74 w 227"/>
                <a:gd name="T55" fmla="*/ 27 h 310"/>
                <a:gd name="T56" fmla="*/ 74 w 227"/>
                <a:gd name="T57" fmla="*/ 7 h 310"/>
                <a:gd name="T58" fmla="*/ 100 w 227"/>
                <a:gd name="T59" fmla="*/ 13 h 310"/>
                <a:gd name="T60" fmla="*/ 108 w 227"/>
                <a:gd name="T61" fmla="*/ 26 h 310"/>
                <a:gd name="T62" fmla="*/ 127 w 227"/>
                <a:gd name="T63" fmla="*/ 30 h 310"/>
                <a:gd name="T64" fmla="*/ 131 w 227"/>
                <a:gd name="T65" fmla="*/ 44 h 310"/>
                <a:gd name="T66" fmla="*/ 155 w 227"/>
                <a:gd name="T67" fmla="*/ 41 h 310"/>
                <a:gd name="T68" fmla="*/ 170 w 227"/>
                <a:gd name="T69" fmla="*/ 27 h 310"/>
                <a:gd name="T70" fmla="*/ 162 w 227"/>
                <a:gd name="T71" fmla="*/ 34 h 310"/>
                <a:gd name="T72" fmla="*/ 176 w 227"/>
                <a:gd name="T73" fmla="*/ 27 h 310"/>
                <a:gd name="T74" fmla="*/ 191 w 227"/>
                <a:gd name="T75" fmla="*/ 40 h 310"/>
                <a:gd name="T76" fmla="*/ 204 w 227"/>
                <a:gd name="T77" fmla="*/ 57 h 310"/>
                <a:gd name="T78" fmla="*/ 210 w 227"/>
                <a:gd name="T79" fmla="*/ 86 h 310"/>
                <a:gd name="T80" fmla="*/ 215 w 227"/>
                <a:gd name="T81" fmla="*/ 111 h 310"/>
                <a:gd name="T82" fmla="*/ 217 w 227"/>
                <a:gd name="T83" fmla="*/ 138 h 310"/>
                <a:gd name="T84" fmla="*/ 227 w 227"/>
                <a:gd name="T85" fmla="*/ 161 h 310"/>
                <a:gd name="T86" fmla="*/ 213 w 227"/>
                <a:gd name="T87" fmla="*/ 167 h 310"/>
                <a:gd name="T88" fmla="*/ 199 w 227"/>
                <a:gd name="T89" fmla="*/ 178 h 310"/>
                <a:gd name="T90" fmla="*/ 178 w 227"/>
                <a:gd name="T91" fmla="*/ 187 h 310"/>
                <a:gd name="T92" fmla="*/ 160 w 227"/>
                <a:gd name="T93" fmla="*/ 201 h 310"/>
                <a:gd name="T94" fmla="*/ 164 w 227"/>
                <a:gd name="T95" fmla="*/ 209 h 310"/>
                <a:gd name="T96" fmla="*/ 169 w 227"/>
                <a:gd name="T97" fmla="*/ 230 h 310"/>
                <a:gd name="T98" fmla="*/ 193 w 227"/>
                <a:gd name="T99" fmla="*/ 248 h 310"/>
                <a:gd name="T100" fmla="*/ 200 w 227"/>
                <a:gd name="T101" fmla="*/ 47 h 310"/>
                <a:gd name="T102" fmla="*/ 196 w 227"/>
                <a:gd name="T103" fmla="*/ 39 h 310"/>
                <a:gd name="T104" fmla="*/ 33 w 227"/>
                <a:gd name="T105" fmla="*/ 57 h 310"/>
                <a:gd name="T106" fmla="*/ 46 w 227"/>
                <a:gd name="T107" fmla="*/ 55 h 310"/>
                <a:gd name="T108" fmla="*/ 141 w 227"/>
                <a:gd name="T109" fmla="*/ 42 h 310"/>
                <a:gd name="T110" fmla="*/ 128 w 227"/>
                <a:gd name="T111" fmla="*/ 24 h 310"/>
                <a:gd name="T112" fmla="*/ 195 w 227"/>
                <a:gd name="T113" fmla="*/ 33 h 310"/>
                <a:gd name="T114" fmla="*/ 181 w 227"/>
                <a:gd name="T115" fmla="*/ 33 h 310"/>
                <a:gd name="T116" fmla="*/ 185 w 227"/>
                <a:gd name="T117" fmla="*/ 22 h 310"/>
                <a:gd name="T118" fmla="*/ 184 w 227"/>
                <a:gd name="T119" fmla="*/ 19 h 310"/>
                <a:gd name="T120" fmla="*/ 61 w 227"/>
                <a:gd name="T121" fmla="*/ 16 h 310"/>
                <a:gd name="T122" fmla="*/ 65 w 227"/>
                <a:gd name="T123" fmla="*/ 8 h 310"/>
                <a:gd name="T124" fmla="*/ 68 w 227"/>
                <a:gd name="T125" fmla="*/ 2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" h="310">
                  <a:moveTo>
                    <a:pt x="197" y="254"/>
                  </a:moveTo>
                  <a:lnTo>
                    <a:pt x="196" y="256"/>
                  </a:lnTo>
                  <a:lnTo>
                    <a:pt x="196" y="257"/>
                  </a:lnTo>
                  <a:lnTo>
                    <a:pt x="197" y="257"/>
                  </a:lnTo>
                  <a:lnTo>
                    <a:pt x="197" y="258"/>
                  </a:lnTo>
                  <a:lnTo>
                    <a:pt x="197" y="259"/>
                  </a:lnTo>
                  <a:lnTo>
                    <a:pt x="197" y="260"/>
                  </a:lnTo>
                  <a:lnTo>
                    <a:pt x="197" y="261"/>
                  </a:lnTo>
                  <a:lnTo>
                    <a:pt x="196" y="261"/>
                  </a:lnTo>
                  <a:lnTo>
                    <a:pt x="196" y="262"/>
                  </a:lnTo>
                  <a:lnTo>
                    <a:pt x="195" y="262"/>
                  </a:lnTo>
                  <a:lnTo>
                    <a:pt x="195" y="264"/>
                  </a:lnTo>
                  <a:lnTo>
                    <a:pt x="194" y="264"/>
                  </a:lnTo>
                  <a:lnTo>
                    <a:pt x="194" y="262"/>
                  </a:lnTo>
                  <a:lnTo>
                    <a:pt x="193" y="262"/>
                  </a:lnTo>
                  <a:lnTo>
                    <a:pt x="190" y="261"/>
                  </a:lnTo>
                  <a:lnTo>
                    <a:pt x="189" y="261"/>
                  </a:lnTo>
                  <a:lnTo>
                    <a:pt x="188" y="261"/>
                  </a:lnTo>
                  <a:lnTo>
                    <a:pt x="188" y="262"/>
                  </a:lnTo>
                  <a:lnTo>
                    <a:pt x="188" y="264"/>
                  </a:lnTo>
                  <a:lnTo>
                    <a:pt x="188" y="265"/>
                  </a:lnTo>
                  <a:lnTo>
                    <a:pt x="188" y="266"/>
                  </a:lnTo>
                  <a:lnTo>
                    <a:pt x="188" y="267"/>
                  </a:lnTo>
                  <a:lnTo>
                    <a:pt x="188" y="268"/>
                  </a:lnTo>
                  <a:lnTo>
                    <a:pt x="187" y="268"/>
                  </a:lnTo>
                  <a:lnTo>
                    <a:pt x="187" y="269"/>
                  </a:lnTo>
                  <a:lnTo>
                    <a:pt x="185" y="272"/>
                  </a:lnTo>
                  <a:lnTo>
                    <a:pt x="184" y="272"/>
                  </a:lnTo>
                  <a:lnTo>
                    <a:pt x="180" y="273"/>
                  </a:lnTo>
                  <a:lnTo>
                    <a:pt x="178" y="274"/>
                  </a:lnTo>
                  <a:lnTo>
                    <a:pt x="177" y="275"/>
                  </a:lnTo>
                  <a:lnTo>
                    <a:pt x="176" y="275"/>
                  </a:lnTo>
                  <a:lnTo>
                    <a:pt x="173" y="276"/>
                  </a:lnTo>
                  <a:lnTo>
                    <a:pt x="173" y="277"/>
                  </a:lnTo>
                  <a:lnTo>
                    <a:pt x="172" y="277"/>
                  </a:lnTo>
                  <a:lnTo>
                    <a:pt x="171" y="278"/>
                  </a:lnTo>
                  <a:lnTo>
                    <a:pt x="170" y="279"/>
                  </a:lnTo>
                  <a:lnTo>
                    <a:pt x="171" y="279"/>
                  </a:lnTo>
                  <a:lnTo>
                    <a:pt x="171" y="281"/>
                  </a:lnTo>
                  <a:lnTo>
                    <a:pt x="172" y="283"/>
                  </a:lnTo>
                  <a:lnTo>
                    <a:pt x="173" y="284"/>
                  </a:lnTo>
                  <a:lnTo>
                    <a:pt x="173" y="285"/>
                  </a:lnTo>
                  <a:lnTo>
                    <a:pt x="174" y="285"/>
                  </a:lnTo>
                  <a:lnTo>
                    <a:pt x="176" y="286"/>
                  </a:lnTo>
                  <a:lnTo>
                    <a:pt x="176" y="289"/>
                  </a:lnTo>
                  <a:lnTo>
                    <a:pt x="177" y="289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4" y="293"/>
                  </a:lnTo>
                  <a:lnTo>
                    <a:pt x="174" y="294"/>
                  </a:lnTo>
                  <a:lnTo>
                    <a:pt x="176" y="294"/>
                  </a:lnTo>
                  <a:lnTo>
                    <a:pt x="177" y="294"/>
                  </a:lnTo>
                  <a:lnTo>
                    <a:pt x="178" y="294"/>
                  </a:lnTo>
                  <a:lnTo>
                    <a:pt x="179" y="295"/>
                  </a:lnTo>
                  <a:lnTo>
                    <a:pt x="179" y="297"/>
                  </a:lnTo>
                  <a:lnTo>
                    <a:pt x="179" y="298"/>
                  </a:lnTo>
                  <a:lnTo>
                    <a:pt x="178" y="298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8" y="301"/>
                  </a:lnTo>
                  <a:lnTo>
                    <a:pt x="178" y="302"/>
                  </a:lnTo>
                  <a:lnTo>
                    <a:pt x="177" y="303"/>
                  </a:lnTo>
                  <a:lnTo>
                    <a:pt x="177" y="302"/>
                  </a:lnTo>
                  <a:lnTo>
                    <a:pt x="176" y="302"/>
                  </a:lnTo>
                  <a:lnTo>
                    <a:pt x="176" y="303"/>
                  </a:lnTo>
                  <a:lnTo>
                    <a:pt x="176" y="302"/>
                  </a:lnTo>
                  <a:lnTo>
                    <a:pt x="174" y="302"/>
                  </a:lnTo>
                  <a:lnTo>
                    <a:pt x="173" y="301"/>
                  </a:lnTo>
                  <a:lnTo>
                    <a:pt x="172" y="300"/>
                  </a:lnTo>
                  <a:lnTo>
                    <a:pt x="171" y="300"/>
                  </a:lnTo>
                  <a:lnTo>
                    <a:pt x="171" y="299"/>
                  </a:lnTo>
                  <a:lnTo>
                    <a:pt x="171" y="298"/>
                  </a:lnTo>
                  <a:lnTo>
                    <a:pt x="172" y="298"/>
                  </a:lnTo>
                  <a:lnTo>
                    <a:pt x="171" y="297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8" y="295"/>
                  </a:lnTo>
                  <a:lnTo>
                    <a:pt x="167" y="295"/>
                  </a:lnTo>
                  <a:lnTo>
                    <a:pt x="167" y="297"/>
                  </a:lnTo>
                  <a:lnTo>
                    <a:pt x="165" y="297"/>
                  </a:lnTo>
                  <a:lnTo>
                    <a:pt x="164" y="297"/>
                  </a:lnTo>
                  <a:lnTo>
                    <a:pt x="163" y="297"/>
                  </a:lnTo>
                  <a:lnTo>
                    <a:pt x="163" y="295"/>
                  </a:lnTo>
                  <a:lnTo>
                    <a:pt x="163" y="294"/>
                  </a:lnTo>
                  <a:lnTo>
                    <a:pt x="162" y="294"/>
                  </a:lnTo>
                  <a:lnTo>
                    <a:pt x="161" y="295"/>
                  </a:lnTo>
                  <a:lnTo>
                    <a:pt x="160" y="294"/>
                  </a:lnTo>
                  <a:lnTo>
                    <a:pt x="159" y="295"/>
                  </a:lnTo>
                  <a:lnTo>
                    <a:pt x="158" y="295"/>
                  </a:lnTo>
                  <a:lnTo>
                    <a:pt x="158" y="294"/>
                  </a:lnTo>
                  <a:lnTo>
                    <a:pt x="158" y="293"/>
                  </a:lnTo>
                  <a:lnTo>
                    <a:pt x="159" y="293"/>
                  </a:lnTo>
                  <a:lnTo>
                    <a:pt x="158" y="293"/>
                  </a:lnTo>
                  <a:lnTo>
                    <a:pt x="156" y="294"/>
                  </a:lnTo>
                  <a:lnTo>
                    <a:pt x="156" y="295"/>
                  </a:lnTo>
                  <a:lnTo>
                    <a:pt x="158" y="295"/>
                  </a:lnTo>
                  <a:lnTo>
                    <a:pt x="158" y="297"/>
                  </a:lnTo>
                  <a:lnTo>
                    <a:pt x="156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8" y="299"/>
                  </a:lnTo>
                  <a:lnTo>
                    <a:pt x="147" y="299"/>
                  </a:lnTo>
                  <a:lnTo>
                    <a:pt x="146" y="299"/>
                  </a:lnTo>
                  <a:lnTo>
                    <a:pt x="144" y="299"/>
                  </a:lnTo>
                  <a:lnTo>
                    <a:pt x="143" y="299"/>
                  </a:lnTo>
                  <a:lnTo>
                    <a:pt x="142" y="299"/>
                  </a:lnTo>
                  <a:lnTo>
                    <a:pt x="142" y="300"/>
                  </a:lnTo>
                  <a:lnTo>
                    <a:pt x="142" y="301"/>
                  </a:lnTo>
                  <a:lnTo>
                    <a:pt x="141" y="301"/>
                  </a:lnTo>
                  <a:lnTo>
                    <a:pt x="139" y="302"/>
                  </a:lnTo>
                  <a:lnTo>
                    <a:pt x="138" y="301"/>
                  </a:lnTo>
                  <a:lnTo>
                    <a:pt x="137" y="301"/>
                  </a:lnTo>
                  <a:lnTo>
                    <a:pt x="136" y="303"/>
                  </a:lnTo>
                  <a:lnTo>
                    <a:pt x="137" y="303"/>
                  </a:lnTo>
                  <a:lnTo>
                    <a:pt x="136" y="304"/>
                  </a:lnTo>
                  <a:lnTo>
                    <a:pt x="135" y="304"/>
                  </a:lnTo>
                  <a:lnTo>
                    <a:pt x="134" y="304"/>
                  </a:lnTo>
                  <a:lnTo>
                    <a:pt x="134" y="306"/>
                  </a:lnTo>
                  <a:lnTo>
                    <a:pt x="133" y="306"/>
                  </a:lnTo>
                  <a:lnTo>
                    <a:pt x="133" y="304"/>
                  </a:lnTo>
                  <a:lnTo>
                    <a:pt x="131" y="304"/>
                  </a:lnTo>
                  <a:lnTo>
                    <a:pt x="130" y="306"/>
                  </a:lnTo>
                  <a:lnTo>
                    <a:pt x="129" y="306"/>
                  </a:lnTo>
                  <a:lnTo>
                    <a:pt x="127" y="306"/>
                  </a:lnTo>
                  <a:lnTo>
                    <a:pt x="126" y="306"/>
                  </a:lnTo>
                  <a:lnTo>
                    <a:pt x="126" y="304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3"/>
                  </a:lnTo>
                  <a:lnTo>
                    <a:pt x="124" y="302"/>
                  </a:lnTo>
                  <a:lnTo>
                    <a:pt x="125" y="301"/>
                  </a:lnTo>
                  <a:lnTo>
                    <a:pt x="124" y="301"/>
                  </a:lnTo>
                  <a:lnTo>
                    <a:pt x="122" y="301"/>
                  </a:lnTo>
                  <a:lnTo>
                    <a:pt x="121" y="301"/>
                  </a:lnTo>
                  <a:lnTo>
                    <a:pt x="118" y="300"/>
                  </a:lnTo>
                  <a:lnTo>
                    <a:pt x="117" y="300"/>
                  </a:lnTo>
                  <a:lnTo>
                    <a:pt x="116" y="300"/>
                  </a:lnTo>
                  <a:lnTo>
                    <a:pt x="116" y="301"/>
                  </a:lnTo>
                  <a:lnTo>
                    <a:pt x="115" y="301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5" y="299"/>
                  </a:lnTo>
                  <a:lnTo>
                    <a:pt x="113" y="299"/>
                  </a:lnTo>
                  <a:lnTo>
                    <a:pt x="112" y="299"/>
                  </a:lnTo>
                  <a:lnTo>
                    <a:pt x="113" y="300"/>
                  </a:lnTo>
                  <a:lnTo>
                    <a:pt x="113" y="301"/>
                  </a:lnTo>
                  <a:lnTo>
                    <a:pt x="113" y="302"/>
                  </a:lnTo>
                  <a:lnTo>
                    <a:pt x="113" y="303"/>
                  </a:lnTo>
                  <a:lnTo>
                    <a:pt x="113" y="304"/>
                  </a:lnTo>
                  <a:lnTo>
                    <a:pt x="113" y="306"/>
                  </a:lnTo>
                  <a:lnTo>
                    <a:pt x="112" y="306"/>
                  </a:lnTo>
                  <a:lnTo>
                    <a:pt x="112" y="307"/>
                  </a:lnTo>
                  <a:lnTo>
                    <a:pt x="111" y="307"/>
                  </a:lnTo>
                  <a:lnTo>
                    <a:pt x="111" y="308"/>
                  </a:lnTo>
                  <a:lnTo>
                    <a:pt x="111" y="309"/>
                  </a:lnTo>
                  <a:lnTo>
                    <a:pt x="110" y="309"/>
                  </a:lnTo>
                  <a:lnTo>
                    <a:pt x="109" y="310"/>
                  </a:lnTo>
                  <a:lnTo>
                    <a:pt x="107" y="310"/>
                  </a:lnTo>
                  <a:lnTo>
                    <a:pt x="107" y="309"/>
                  </a:lnTo>
                  <a:lnTo>
                    <a:pt x="108" y="309"/>
                  </a:lnTo>
                  <a:lnTo>
                    <a:pt x="108" y="307"/>
                  </a:lnTo>
                  <a:lnTo>
                    <a:pt x="107" y="307"/>
                  </a:lnTo>
                  <a:lnTo>
                    <a:pt x="105" y="307"/>
                  </a:lnTo>
                  <a:lnTo>
                    <a:pt x="104" y="307"/>
                  </a:lnTo>
                  <a:lnTo>
                    <a:pt x="104" y="306"/>
                  </a:lnTo>
                  <a:lnTo>
                    <a:pt x="104" y="304"/>
                  </a:lnTo>
                  <a:lnTo>
                    <a:pt x="103" y="302"/>
                  </a:lnTo>
                  <a:lnTo>
                    <a:pt x="102" y="302"/>
                  </a:lnTo>
                  <a:lnTo>
                    <a:pt x="102" y="301"/>
                  </a:lnTo>
                  <a:lnTo>
                    <a:pt x="101" y="301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6" y="299"/>
                  </a:lnTo>
                  <a:lnTo>
                    <a:pt x="96" y="300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4" y="301"/>
                  </a:lnTo>
                  <a:lnTo>
                    <a:pt x="93" y="301"/>
                  </a:lnTo>
                  <a:lnTo>
                    <a:pt x="92" y="301"/>
                  </a:lnTo>
                  <a:lnTo>
                    <a:pt x="92" y="300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83" y="295"/>
                  </a:lnTo>
                  <a:lnTo>
                    <a:pt x="81" y="295"/>
                  </a:lnTo>
                  <a:lnTo>
                    <a:pt x="78" y="295"/>
                  </a:lnTo>
                  <a:lnTo>
                    <a:pt x="77" y="295"/>
                  </a:lnTo>
                  <a:lnTo>
                    <a:pt x="76" y="297"/>
                  </a:lnTo>
                  <a:lnTo>
                    <a:pt x="75" y="297"/>
                  </a:lnTo>
                  <a:lnTo>
                    <a:pt x="74" y="295"/>
                  </a:lnTo>
                  <a:lnTo>
                    <a:pt x="74" y="294"/>
                  </a:lnTo>
                  <a:lnTo>
                    <a:pt x="73" y="293"/>
                  </a:lnTo>
                  <a:lnTo>
                    <a:pt x="72" y="293"/>
                  </a:lnTo>
                  <a:lnTo>
                    <a:pt x="72" y="294"/>
                  </a:lnTo>
                  <a:lnTo>
                    <a:pt x="70" y="294"/>
                  </a:lnTo>
                  <a:lnTo>
                    <a:pt x="70" y="293"/>
                  </a:lnTo>
                  <a:lnTo>
                    <a:pt x="70" y="292"/>
                  </a:lnTo>
                  <a:lnTo>
                    <a:pt x="69" y="292"/>
                  </a:lnTo>
                  <a:lnTo>
                    <a:pt x="69" y="291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67" y="291"/>
                  </a:lnTo>
                  <a:lnTo>
                    <a:pt x="66" y="291"/>
                  </a:lnTo>
                  <a:lnTo>
                    <a:pt x="67" y="292"/>
                  </a:lnTo>
                  <a:lnTo>
                    <a:pt x="66" y="292"/>
                  </a:lnTo>
                  <a:lnTo>
                    <a:pt x="65" y="292"/>
                  </a:lnTo>
                  <a:lnTo>
                    <a:pt x="64" y="292"/>
                  </a:lnTo>
                  <a:lnTo>
                    <a:pt x="64" y="293"/>
                  </a:lnTo>
                  <a:lnTo>
                    <a:pt x="64" y="294"/>
                  </a:lnTo>
                  <a:lnTo>
                    <a:pt x="62" y="294"/>
                  </a:lnTo>
                  <a:lnTo>
                    <a:pt x="62" y="295"/>
                  </a:lnTo>
                  <a:lnTo>
                    <a:pt x="64" y="295"/>
                  </a:lnTo>
                  <a:lnTo>
                    <a:pt x="64" y="297"/>
                  </a:lnTo>
                  <a:lnTo>
                    <a:pt x="65" y="297"/>
                  </a:lnTo>
                  <a:lnTo>
                    <a:pt x="66" y="297"/>
                  </a:lnTo>
                  <a:lnTo>
                    <a:pt x="66" y="295"/>
                  </a:lnTo>
                  <a:lnTo>
                    <a:pt x="67" y="295"/>
                  </a:lnTo>
                  <a:lnTo>
                    <a:pt x="68" y="295"/>
                  </a:lnTo>
                  <a:lnTo>
                    <a:pt x="68" y="297"/>
                  </a:lnTo>
                  <a:lnTo>
                    <a:pt x="67" y="297"/>
                  </a:lnTo>
                  <a:lnTo>
                    <a:pt x="67" y="298"/>
                  </a:lnTo>
                  <a:lnTo>
                    <a:pt x="67" y="299"/>
                  </a:lnTo>
                  <a:lnTo>
                    <a:pt x="67" y="298"/>
                  </a:lnTo>
                  <a:lnTo>
                    <a:pt x="66" y="298"/>
                  </a:lnTo>
                  <a:lnTo>
                    <a:pt x="65" y="298"/>
                  </a:lnTo>
                  <a:lnTo>
                    <a:pt x="64" y="299"/>
                  </a:lnTo>
                  <a:lnTo>
                    <a:pt x="61" y="299"/>
                  </a:lnTo>
                  <a:lnTo>
                    <a:pt x="60" y="299"/>
                  </a:lnTo>
                  <a:lnTo>
                    <a:pt x="60" y="298"/>
                  </a:lnTo>
                  <a:lnTo>
                    <a:pt x="59" y="298"/>
                  </a:lnTo>
                  <a:lnTo>
                    <a:pt x="58" y="298"/>
                  </a:lnTo>
                  <a:lnTo>
                    <a:pt x="57" y="298"/>
                  </a:lnTo>
                  <a:lnTo>
                    <a:pt x="56" y="299"/>
                  </a:lnTo>
                  <a:lnTo>
                    <a:pt x="55" y="300"/>
                  </a:lnTo>
                  <a:lnTo>
                    <a:pt x="51" y="300"/>
                  </a:lnTo>
                  <a:lnTo>
                    <a:pt x="51" y="299"/>
                  </a:lnTo>
                  <a:lnTo>
                    <a:pt x="50" y="299"/>
                  </a:lnTo>
                  <a:lnTo>
                    <a:pt x="49" y="299"/>
                  </a:lnTo>
                  <a:lnTo>
                    <a:pt x="48" y="299"/>
                  </a:lnTo>
                  <a:lnTo>
                    <a:pt x="48" y="300"/>
                  </a:lnTo>
                  <a:lnTo>
                    <a:pt x="47" y="300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3" y="300"/>
                  </a:lnTo>
                  <a:lnTo>
                    <a:pt x="44" y="300"/>
                  </a:lnTo>
                  <a:lnTo>
                    <a:pt x="44" y="299"/>
                  </a:lnTo>
                  <a:lnTo>
                    <a:pt x="44" y="298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298"/>
                  </a:lnTo>
                  <a:lnTo>
                    <a:pt x="42" y="298"/>
                  </a:lnTo>
                  <a:lnTo>
                    <a:pt x="42" y="297"/>
                  </a:lnTo>
                  <a:lnTo>
                    <a:pt x="41" y="295"/>
                  </a:lnTo>
                  <a:lnTo>
                    <a:pt x="41" y="294"/>
                  </a:lnTo>
                  <a:lnTo>
                    <a:pt x="41" y="293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6"/>
                  </a:lnTo>
                  <a:lnTo>
                    <a:pt x="42" y="285"/>
                  </a:lnTo>
                  <a:lnTo>
                    <a:pt x="43" y="285"/>
                  </a:lnTo>
                  <a:lnTo>
                    <a:pt x="43" y="284"/>
                  </a:lnTo>
                  <a:lnTo>
                    <a:pt x="43" y="283"/>
                  </a:lnTo>
                  <a:lnTo>
                    <a:pt x="42" y="282"/>
                  </a:lnTo>
                  <a:lnTo>
                    <a:pt x="42" y="279"/>
                  </a:lnTo>
                  <a:lnTo>
                    <a:pt x="43" y="278"/>
                  </a:lnTo>
                  <a:lnTo>
                    <a:pt x="43" y="277"/>
                  </a:lnTo>
                  <a:lnTo>
                    <a:pt x="43" y="276"/>
                  </a:lnTo>
                  <a:lnTo>
                    <a:pt x="46" y="274"/>
                  </a:lnTo>
                  <a:lnTo>
                    <a:pt x="46" y="273"/>
                  </a:lnTo>
                  <a:lnTo>
                    <a:pt x="46" y="272"/>
                  </a:lnTo>
                  <a:lnTo>
                    <a:pt x="47" y="272"/>
                  </a:lnTo>
                  <a:lnTo>
                    <a:pt x="47" y="270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7" y="267"/>
                  </a:lnTo>
                  <a:lnTo>
                    <a:pt x="47" y="266"/>
                  </a:lnTo>
                  <a:lnTo>
                    <a:pt x="48" y="266"/>
                  </a:lnTo>
                  <a:lnTo>
                    <a:pt x="48" y="265"/>
                  </a:lnTo>
                  <a:lnTo>
                    <a:pt x="49" y="264"/>
                  </a:lnTo>
                  <a:lnTo>
                    <a:pt x="48" y="262"/>
                  </a:lnTo>
                  <a:lnTo>
                    <a:pt x="48" y="261"/>
                  </a:lnTo>
                  <a:lnTo>
                    <a:pt x="48" y="260"/>
                  </a:lnTo>
                  <a:lnTo>
                    <a:pt x="49" y="259"/>
                  </a:lnTo>
                  <a:lnTo>
                    <a:pt x="50" y="258"/>
                  </a:lnTo>
                  <a:lnTo>
                    <a:pt x="51" y="257"/>
                  </a:lnTo>
                  <a:lnTo>
                    <a:pt x="52" y="257"/>
                  </a:lnTo>
                  <a:lnTo>
                    <a:pt x="52" y="256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3" y="253"/>
                  </a:lnTo>
                  <a:lnTo>
                    <a:pt x="55" y="253"/>
                  </a:lnTo>
                  <a:lnTo>
                    <a:pt x="56" y="253"/>
                  </a:lnTo>
                  <a:lnTo>
                    <a:pt x="56" y="252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8" y="247"/>
                  </a:lnTo>
                  <a:lnTo>
                    <a:pt x="56" y="247"/>
                  </a:lnTo>
                  <a:lnTo>
                    <a:pt x="51" y="244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7" y="244"/>
                  </a:lnTo>
                  <a:lnTo>
                    <a:pt x="46" y="244"/>
                  </a:lnTo>
                  <a:lnTo>
                    <a:pt x="44" y="244"/>
                  </a:lnTo>
                  <a:lnTo>
                    <a:pt x="43" y="244"/>
                  </a:lnTo>
                  <a:lnTo>
                    <a:pt x="43" y="243"/>
                  </a:lnTo>
                  <a:lnTo>
                    <a:pt x="42" y="243"/>
                  </a:lnTo>
                  <a:lnTo>
                    <a:pt x="41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6" y="240"/>
                  </a:lnTo>
                  <a:lnTo>
                    <a:pt x="36" y="241"/>
                  </a:lnTo>
                  <a:lnTo>
                    <a:pt x="35" y="241"/>
                  </a:lnTo>
                  <a:lnTo>
                    <a:pt x="35" y="242"/>
                  </a:lnTo>
                  <a:lnTo>
                    <a:pt x="34" y="241"/>
                  </a:lnTo>
                  <a:lnTo>
                    <a:pt x="32" y="241"/>
                  </a:lnTo>
                  <a:lnTo>
                    <a:pt x="31" y="241"/>
                  </a:lnTo>
                  <a:lnTo>
                    <a:pt x="30" y="240"/>
                  </a:lnTo>
                  <a:lnTo>
                    <a:pt x="30" y="241"/>
                  </a:lnTo>
                  <a:lnTo>
                    <a:pt x="30" y="242"/>
                  </a:lnTo>
                  <a:lnTo>
                    <a:pt x="29" y="241"/>
                  </a:lnTo>
                  <a:lnTo>
                    <a:pt x="29" y="240"/>
                  </a:lnTo>
                  <a:lnTo>
                    <a:pt x="29" y="239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5" y="237"/>
                  </a:lnTo>
                  <a:lnTo>
                    <a:pt x="24" y="237"/>
                  </a:lnTo>
                  <a:lnTo>
                    <a:pt x="24" y="239"/>
                  </a:lnTo>
                  <a:lnTo>
                    <a:pt x="24" y="240"/>
                  </a:lnTo>
                  <a:lnTo>
                    <a:pt x="23" y="240"/>
                  </a:lnTo>
                  <a:lnTo>
                    <a:pt x="22" y="240"/>
                  </a:lnTo>
                  <a:lnTo>
                    <a:pt x="21" y="240"/>
                  </a:lnTo>
                  <a:lnTo>
                    <a:pt x="21" y="239"/>
                  </a:lnTo>
                  <a:lnTo>
                    <a:pt x="21" y="237"/>
                  </a:lnTo>
                  <a:lnTo>
                    <a:pt x="20" y="237"/>
                  </a:lnTo>
                  <a:lnTo>
                    <a:pt x="20" y="236"/>
                  </a:lnTo>
                  <a:lnTo>
                    <a:pt x="20" y="235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2"/>
                  </a:lnTo>
                  <a:lnTo>
                    <a:pt x="16" y="231"/>
                  </a:lnTo>
                  <a:lnTo>
                    <a:pt x="16" y="230"/>
                  </a:lnTo>
                  <a:lnTo>
                    <a:pt x="14" y="228"/>
                  </a:lnTo>
                  <a:lnTo>
                    <a:pt x="13" y="228"/>
                  </a:lnTo>
                  <a:lnTo>
                    <a:pt x="12" y="228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5"/>
                  </a:lnTo>
                  <a:lnTo>
                    <a:pt x="12" y="224"/>
                  </a:lnTo>
                  <a:lnTo>
                    <a:pt x="13" y="224"/>
                  </a:lnTo>
                  <a:lnTo>
                    <a:pt x="13" y="223"/>
                  </a:lnTo>
                  <a:lnTo>
                    <a:pt x="14" y="222"/>
                  </a:lnTo>
                  <a:lnTo>
                    <a:pt x="14" y="220"/>
                  </a:lnTo>
                  <a:lnTo>
                    <a:pt x="16" y="219"/>
                  </a:lnTo>
                  <a:lnTo>
                    <a:pt x="15" y="219"/>
                  </a:lnTo>
                  <a:lnTo>
                    <a:pt x="15" y="218"/>
                  </a:lnTo>
                  <a:lnTo>
                    <a:pt x="16" y="218"/>
                  </a:lnTo>
                  <a:lnTo>
                    <a:pt x="15" y="218"/>
                  </a:lnTo>
                  <a:lnTo>
                    <a:pt x="15" y="217"/>
                  </a:lnTo>
                  <a:lnTo>
                    <a:pt x="16" y="217"/>
                  </a:lnTo>
                  <a:lnTo>
                    <a:pt x="16" y="216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4" y="215"/>
                  </a:lnTo>
                  <a:lnTo>
                    <a:pt x="13" y="215"/>
                  </a:lnTo>
                  <a:lnTo>
                    <a:pt x="12" y="214"/>
                  </a:lnTo>
                  <a:lnTo>
                    <a:pt x="10" y="214"/>
                  </a:lnTo>
                  <a:lnTo>
                    <a:pt x="10" y="212"/>
                  </a:lnTo>
                  <a:lnTo>
                    <a:pt x="9" y="212"/>
                  </a:lnTo>
                  <a:lnTo>
                    <a:pt x="9" y="211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7" y="209"/>
                  </a:lnTo>
                  <a:lnTo>
                    <a:pt x="7" y="208"/>
                  </a:lnTo>
                  <a:lnTo>
                    <a:pt x="6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6" y="205"/>
                  </a:lnTo>
                  <a:lnTo>
                    <a:pt x="6" y="203"/>
                  </a:lnTo>
                  <a:lnTo>
                    <a:pt x="6" y="202"/>
                  </a:lnTo>
                  <a:lnTo>
                    <a:pt x="7" y="202"/>
                  </a:lnTo>
                  <a:lnTo>
                    <a:pt x="6" y="202"/>
                  </a:lnTo>
                  <a:lnTo>
                    <a:pt x="6" y="201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7" y="199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8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12" y="195"/>
                  </a:lnTo>
                  <a:lnTo>
                    <a:pt x="13" y="195"/>
                  </a:lnTo>
                  <a:lnTo>
                    <a:pt x="13" y="194"/>
                  </a:lnTo>
                  <a:lnTo>
                    <a:pt x="12" y="193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90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9" y="189"/>
                  </a:lnTo>
                  <a:lnTo>
                    <a:pt x="8" y="189"/>
                  </a:lnTo>
                  <a:lnTo>
                    <a:pt x="8" y="187"/>
                  </a:lnTo>
                  <a:lnTo>
                    <a:pt x="7" y="187"/>
                  </a:lnTo>
                  <a:lnTo>
                    <a:pt x="8" y="186"/>
                  </a:lnTo>
                  <a:lnTo>
                    <a:pt x="7" y="186"/>
                  </a:lnTo>
                  <a:lnTo>
                    <a:pt x="8" y="185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8" y="183"/>
                  </a:lnTo>
                  <a:lnTo>
                    <a:pt x="7" y="183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3" y="177"/>
                  </a:lnTo>
                  <a:lnTo>
                    <a:pt x="3" y="176"/>
                  </a:lnTo>
                  <a:lnTo>
                    <a:pt x="4" y="176"/>
                  </a:lnTo>
                  <a:lnTo>
                    <a:pt x="4" y="175"/>
                  </a:lnTo>
                  <a:lnTo>
                    <a:pt x="4" y="174"/>
                  </a:lnTo>
                  <a:lnTo>
                    <a:pt x="5" y="174"/>
                  </a:lnTo>
                  <a:lnTo>
                    <a:pt x="5" y="173"/>
                  </a:lnTo>
                  <a:lnTo>
                    <a:pt x="5" y="172"/>
                  </a:lnTo>
                  <a:lnTo>
                    <a:pt x="4" y="172"/>
                  </a:lnTo>
                  <a:lnTo>
                    <a:pt x="4" y="170"/>
                  </a:lnTo>
                  <a:lnTo>
                    <a:pt x="4" y="169"/>
                  </a:lnTo>
                  <a:lnTo>
                    <a:pt x="3" y="169"/>
                  </a:lnTo>
                  <a:lnTo>
                    <a:pt x="1" y="169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3" y="167"/>
                  </a:lnTo>
                  <a:lnTo>
                    <a:pt x="3" y="166"/>
                  </a:lnTo>
                  <a:lnTo>
                    <a:pt x="3" y="165"/>
                  </a:lnTo>
                  <a:lnTo>
                    <a:pt x="5" y="164"/>
                  </a:lnTo>
                  <a:lnTo>
                    <a:pt x="7" y="162"/>
                  </a:lnTo>
                  <a:lnTo>
                    <a:pt x="7" y="161"/>
                  </a:lnTo>
                  <a:lnTo>
                    <a:pt x="6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8" y="150"/>
                  </a:lnTo>
                  <a:lnTo>
                    <a:pt x="8" y="149"/>
                  </a:lnTo>
                  <a:lnTo>
                    <a:pt x="8" y="148"/>
                  </a:lnTo>
                  <a:lnTo>
                    <a:pt x="7" y="147"/>
                  </a:lnTo>
                  <a:lnTo>
                    <a:pt x="6" y="144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1"/>
                  </a:lnTo>
                  <a:lnTo>
                    <a:pt x="4" y="140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3" y="136"/>
                  </a:lnTo>
                  <a:lnTo>
                    <a:pt x="1" y="136"/>
                  </a:lnTo>
                  <a:lnTo>
                    <a:pt x="1" y="135"/>
                  </a:lnTo>
                  <a:lnTo>
                    <a:pt x="3" y="135"/>
                  </a:lnTo>
                  <a:lnTo>
                    <a:pt x="4" y="135"/>
                  </a:lnTo>
                  <a:lnTo>
                    <a:pt x="4" y="134"/>
                  </a:lnTo>
                  <a:lnTo>
                    <a:pt x="5" y="134"/>
                  </a:lnTo>
                  <a:lnTo>
                    <a:pt x="6" y="134"/>
                  </a:lnTo>
                  <a:lnTo>
                    <a:pt x="7" y="134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9" y="134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2" y="135"/>
                  </a:lnTo>
                  <a:lnTo>
                    <a:pt x="13" y="135"/>
                  </a:lnTo>
                  <a:lnTo>
                    <a:pt x="13" y="134"/>
                  </a:lnTo>
                  <a:lnTo>
                    <a:pt x="14" y="134"/>
                  </a:lnTo>
                  <a:lnTo>
                    <a:pt x="15" y="134"/>
                  </a:lnTo>
                  <a:lnTo>
                    <a:pt x="16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2" y="132"/>
                  </a:lnTo>
                  <a:lnTo>
                    <a:pt x="23" y="131"/>
                  </a:lnTo>
                  <a:lnTo>
                    <a:pt x="23" y="130"/>
                  </a:lnTo>
                  <a:lnTo>
                    <a:pt x="24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21" y="125"/>
                  </a:lnTo>
                  <a:lnTo>
                    <a:pt x="22" y="125"/>
                  </a:lnTo>
                  <a:lnTo>
                    <a:pt x="22" y="124"/>
                  </a:lnTo>
                  <a:lnTo>
                    <a:pt x="23" y="124"/>
                  </a:lnTo>
                  <a:lnTo>
                    <a:pt x="24" y="124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6" y="122"/>
                  </a:lnTo>
                  <a:lnTo>
                    <a:pt x="27" y="120"/>
                  </a:lnTo>
                  <a:lnTo>
                    <a:pt x="27" y="119"/>
                  </a:lnTo>
                  <a:lnTo>
                    <a:pt x="29" y="119"/>
                  </a:lnTo>
                  <a:lnTo>
                    <a:pt x="29" y="118"/>
                  </a:lnTo>
                  <a:lnTo>
                    <a:pt x="29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29" y="113"/>
                  </a:lnTo>
                  <a:lnTo>
                    <a:pt x="27" y="110"/>
                  </a:lnTo>
                  <a:lnTo>
                    <a:pt x="26" y="110"/>
                  </a:lnTo>
                  <a:lnTo>
                    <a:pt x="25" y="110"/>
                  </a:lnTo>
                  <a:lnTo>
                    <a:pt x="24" y="110"/>
                  </a:lnTo>
                  <a:lnTo>
                    <a:pt x="22" y="110"/>
                  </a:lnTo>
                  <a:lnTo>
                    <a:pt x="21" y="109"/>
                  </a:lnTo>
                  <a:lnTo>
                    <a:pt x="21" y="108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2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7" y="102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5"/>
                  </a:lnTo>
                  <a:lnTo>
                    <a:pt x="30" y="94"/>
                  </a:lnTo>
                  <a:lnTo>
                    <a:pt x="30" y="93"/>
                  </a:lnTo>
                  <a:lnTo>
                    <a:pt x="32" y="90"/>
                  </a:lnTo>
                  <a:lnTo>
                    <a:pt x="33" y="89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3" y="83"/>
                  </a:lnTo>
                  <a:lnTo>
                    <a:pt x="33" y="82"/>
                  </a:lnTo>
                  <a:lnTo>
                    <a:pt x="32" y="82"/>
                  </a:lnTo>
                  <a:lnTo>
                    <a:pt x="33" y="81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8" y="75"/>
                  </a:lnTo>
                  <a:lnTo>
                    <a:pt x="36" y="74"/>
                  </a:lnTo>
                  <a:lnTo>
                    <a:pt x="35" y="74"/>
                  </a:lnTo>
                  <a:lnTo>
                    <a:pt x="30" y="73"/>
                  </a:lnTo>
                  <a:lnTo>
                    <a:pt x="29" y="72"/>
                  </a:lnTo>
                  <a:lnTo>
                    <a:pt x="29" y="68"/>
                  </a:lnTo>
                  <a:lnTo>
                    <a:pt x="30" y="67"/>
                  </a:lnTo>
                  <a:lnTo>
                    <a:pt x="30" y="66"/>
                  </a:lnTo>
                  <a:lnTo>
                    <a:pt x="31" y="66"/>
                  </a:lnTo>
                  <a:lnTo>
                    <a:pt x="32" y="66"/>
                  </a:lnTo>
                  <a:lnTo>
                    <a:pt x="32" y="65"/>
                  </a:lnTo>
                  <a:lnTo>
                    <a:pt x="32" y="64"/>
                  </a:lnTo>
                  <a:lnTo>
                    <a:pt x="31" y="64"/>
                  </a:lnTo>
                  <a:lnTo>
                    <a:pt x="31" y="63"/>
                  </a:lnTo>
                  <a:lnTo>
                    <a:pt x="32" y="61"/>
                  </a:lnTo>
                  <a:lnTo>
                    <a:pt x="33" y="60"/>
                  </a:lnTo>
                  <a:lnTo>
                    <a:pt x="34" y="59"/>
                  </a:lnTo>
                  <a:lnTo>
                    <a:pt x="35" y="59"/>
                  </a:lnTo>
                  <a:lnTo>
                    <a:pt x="40" y="58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4" y="58"/>
                  </a:lnTo>
                  <a:lnTo>
                    <a:pt x="52" y="57"/>
                  </a:lnTo>
                  <a:lnTo>
                    <a:pt x="53" y="58"/>
                  </a:lnTo>
                  <a:lnTo>
                    <a:pt x="53" y="59"/>
                  </a:lnTo>
                  <a:lnTo>
                    <a:pt x="55" y="60"/>
                  </a:lnTo>
                  <a:lnTo>
                    <a:pt x="56" y="63"/>
                  </a:lnTo>
                  <a:lnTo>
                    <a:pt x="56" y="64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7" y="66"/>
                  </a:lnTo>
                  <a:lnTo>
                    <a:pt x="56" y="66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6" y="68"/>
                  </a:lnTo>
                  <a:lnTo>
                    <a:pt x="57" y="68"/>
                  </a:lnTo>
                  <a:lnTo>
                    <a:pt x="57" y="69"/>
                  </a:lnTo>
                  <a:lnTo>
                    <a:pt x="58" y="69"/>
                  </a:lnTo>
                  <a:lnTo>
                    <a:pt x="58" y="70"/>
                  </a:lnTo>
                  <a:lnTo>
                    <a:pt x="59" y="70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1" y="66"/>
                  </a:lnTo>
                  <a:lnTo>
                    <a:pt x="60" y="65"/>
                  </a:lnTo>
                  <a:lnTo>
                    <a:pt x="59" y="66"/>
                  </a:lnTo>
                  <a:lnTo>
                    <a:pt x="59" y="65"/>
                  </a:lnTo>
                  <a:lnTo>
                    <a:pt x="59" y="64"/>
                  </a:lnTo>
                  <a:lnTo>
                    <a:pt x="59" y="63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2" y="63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6" y="64"/>
                  </a:lnTo>
                  <a:lnTo>
                    <a:pt x="67" y="65"/>
                  </a:lnTo>
                  <a:lnTo>
                    <a:pt x="66" y="66"/>
                  </a:lnTo>
                  <a:lnTo>
                    <a:pt x="65" y="67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66" y="73"/>
                  </a:lnTo>
                  <a:lnTo>
                    <a:pt x="66" y="72"/>
                  </a:lnTo>
                  <a:lnTo>
                    <a:pt x="65" y="69"/>
                  </a:lnTo>
                  <a:lnTo>
                    <a:pt x="65" y="67"/>
                  </a:lnTo>
                  <a:lnTo>
                    <a:pt x="66" y="67"/>
                  </a:lnTo>
                  <a:lnTo>
                    <a:pt x="66" y="66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6" y="63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5" y="59"/>
                  </a:lnTo>
                  <a:lnTo>
                    <a:pt x="65" y="58"/>
                  </a:lnTo>
                  <a:lnTo>
                    <a:pt x="66" y="56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51"/>
                  </a:lnTo>
                  <a:lnTo>
                    <a:pt x="72" y="51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7" y="52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81" y="51"/>
                  </a:lnTo>
                  <a:lnTo>
                    <a:pt x="83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5" y="52"/>
                  </a:lnTo>
                  <a:lnTo>
                    <a:pt x="87" y="57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0" y="60"/>
                  </a:lnTo>
                  <a:lnTo>
                    <a:pt x="92" y="63"/>
                  </a:lnTo>
                  <a:lnTo>
                    <a:pt x="93" y="63"/>
                  </a:lnTo>
                  <a:lnTo>
                    <a:pt x="93" y="64"/>
                  </a:lnTo>
                  <a:lnTo>
                    <a:pt x="95" y="64"/>
                  </a:lnTo>
                  <a:lnTo>
                    <a:pt x="96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4"/>
                  </a:lnTo>
                  <a:lnTo>
                    <a:pt x="95" y="64"/>
                  </a:lnTo>
                  <a:lnTo>
                    <a:pt x="94" y="63"/>
                  </a:lnTo>
                  <a:lnTo>
                    <a:pt x="92" y="61"/>
                  </a:lnTo>
                  <a:lnTo>
                    <a:pt x="91" y="59"/>
                  </a:lnTo>
                  <a:lnTo>
                    <a:pt x="91" y="58"/>
                  </a:lnTo>
                  <a:lnTo>
                    <a:pt x="90" y="57"/>
                  </a:lnTo>
                  <a:lnTo>
                    <a:pt x="89" y="56"/>
                  </a:lnTo>
                  <a:lnTo>
                    <a:pt x="89" y="55"/>
                  </a:lnTo>
                  <a:lnTo>
                    <a:pt x="87" y="53"/>
                  </a:lnTo>
                  <a:lnTo>
                    <a:pt x="87" y="52"/>
                  </a:lnTo>
                  <a:lnTo>
                    <a:pt x="86" y="52"/>
                  </a:lnTo>
                  <a:lnTo>
                    <a:pt x="85" y="51"/>
                  </a:lnTo>
                  <a:lnTo>
                    <a:pt x="84" y="50"/>
                  </a:lnTo>
                  <a:lnTo>
                    <a:pt x="83" y="50"/>
                  </a:lnTo>
                  <a:lnTo>
                    <a:pt x="81" y="50"/>
                  </a:lnTo>
                  <a:lnTo>
                    <a:pt x="79" y="50"/>
                  </a:lnTo>
                  <a:lnTo>
                    <a:pt x="78" y="49"/>
                  </a:lnTo>
                  <a:lnTo>
                    <a:pt x="78" y="50"/>
                  </a:lnTo>
                  <a:lnTo>
                    <a:pt x="77" y="50"/>
                  </a:lnTo>
                  <a:lnTo>
                    <a:pt x="76" y="49"/>
                  </a:lnTo>
                  <a:lnTo>
                    <a:pt x="76" y="48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6" y="43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1"/>
                  </a:lnTo>
                  <a:lnTo>
                    <a:pt x="77" y="41"/>
                  </a:lnTo>
                  <a:lnTo>
                    <a:pt x="77" y="40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5" y="40"/>
                  </a:lnTo>
                  <a:lnTo>
                    <a:pt x="74" y="40"/>
                  </a:lnTo>
                  <a:lnTo>
                    <a:pt x="74" y="39"/>
                  </a:lnTo>
                  <a:lnTo>
                    <a:pt x="73" y="38"/>
                  </a:lnTo>
                  <a:lnTo>
                    <a:pt x="74" y="36"/>
                  </a:lnTo>
                  <a:lnTo>
                    <a:pt x="74" y="35"/>
                  </a:lnTo>
                  <a:lnTo>
                    <a:pt x="74" y="34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7" y="32"/>
                  </a:lnTo>
                  <a:lnTo>
                    <a:pt x="76" y="32"/>
                  </a:lnTo>
                  <a:lnTo>
                    <a:pt x="75" y="33"/>
                  </a:lnTo>
                  <a:lnTo>
                    <a:pt x="74" y="33"/>
                  </a:lnTo>
                  <a:lnTo>
                    <a:pt x="73" y="33"/>
                  </a:lnTo>
                  <a:lnTo>
                    <a:pt x="72" y="33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31"/>
                  </a:lnTo>
                  <a:lnTo>
                    <a:pt x="70" y="30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2" y="27"/>
                  </a:lnTo>
                  <a:lnTo>
                    <a:pt x="74" y="27"/>
                  </a:lnTo>
                  <a:lnTo>
                    <a:pt x="75" y="27"/>
                  </a:lnTo>
                  <a:lnTo>
                    <a:pt x="76" y="26"/>
                  </a:lnTo>
                  <a:lnTo>
                    <a:pt x="77" y="26"/>
                  </a:lnTo>
                  <a:lnTo>
                    <a:pt x="78" y="26"/>
                  </a:lnTo>
                  <a:lnTo>
                    <a:pt x="78" y="25"/>
                  </a:lnTo>
                  <a:lnTo>
                    <a:pt x="78" y="24"/>
                  </a:lnTo>
                  <a:lnTo>
                    <a:pt x="77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3" y="16"/>
                  </a:lnTo>
                  <a:lnTo>
                    <a:pt x="70" y="15"/>
                  </a:lnTo>
                  <a:lnTo>
                    <a:pt x="70" y="14"/>
                  </a:lnTo>
                  <a:lnTo>
                    <a:pt x="70" y="13"/>
                  </a:lnTo>
                  <a:lnTo>
                    <a:pt x="69" y="11"/>
                  </a:lnTo>
                  <a:lnTo>
                    <a:pt x="69" y="10"/>
                  </a:lnTo>
                  <a:lnTo>
                    <a:pt x="69" y="9"/>
                  </a:lnTo>
                  <a:lnTo>
                    <a:pt x="69" y="8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7" y="8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3" y="11"/>
                  </a:lnTo>
                  <a:lnTo>
                    <a:pt x="84" y="11"/>
                  </a:lnTo>
                  <a:lnTo>
                    <a:pt x="85" y="11"/>
                  </a:lnTo>
                  <a:lnTo>
                    <a:pt x="86" y="11"/>
                  </a:lnTo>
                  <a:lnTo>
                    <a:pt x="86" y="10"/>
                  </a:lnTo>
                  <a:lnTo>
                    <a:pt x="87" y="10"/>
                  </a:lnTo>
                  <a:lnTo>
                    <a:pt x="87" y="11"/>
                  </a:lnTo>
                  <a:lnTo>
                    <a:pt x="89" y="11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9"/>
                  </a:lnTo>
                  <a:lnTo>
                    <a:pt x="92" y="9"/>
                  </a:lnTo>
                  <a:lnTo>
                    <a:pt x="92" y="8"/>
                  </a:lnTo>
                  <a:lnTo>
                    <a:pt x="92" y="10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99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5"/>
                  </a:lnTo>
                  <a:lnTo>
                    <a:pt x="103" y="16"/>
                  </a:lnTo>
                  <a:lnTo>
                    <a:pt x="102" y="16"/>
                  </a:lnTo>
                  <a:lnTo>
                    <a:pt x="101" y="16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3" y="17"/>
                  </a:lnTo>
                  <a:lnTo>
                    <a:pt x="103" y="18"/>
                  </a:lnTo>
                  <a:lnTo>
                    <a:pt x="103" y="19"/>
                  </a:lnTo>
                  <a:lnTo>
                    <a:pt x="103" y="21"/>
                  </a:lnTo>
                  <a:lnTo>
                    <a:pt x="103" y="22"/>
                  </a:lnTo>
                  <a:lnTo>
                    <a:pt x="103" y="23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1" y="24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100" y="26"/>
                  </a:lnTo>
                  <a:lnTo>
                    <a:pt x="105" y="24"/>
                  </a:lnTo>
                  <a:lnTo>
                    <a:pt x="107" y="25"/>
                  </a:lnTo>
                  <a:lnTo>
                    <a:pt x="108" y="26"/>
                  </a:lnTo>
                  <a:lnTo>
                    <a:pt x="107" y="26"/>
                  </a:lnTo>
                  <a:lnTo>
                    <a:pt x="107" y="27"/>
                  </a:lnTo>
                  <a:lnTo>
                    <a:pt x="108" y="27"/>
                  </a:lnTo>
                  <a:lnTo>
                    <a:pt x="108" y="28"/>
                  </a:lnTo>
                  <a:lnTo>
                    <a:pt x="107" y="30"/>
                  </a:lnTo>
                  <a:lnTo>
                    <a:pt x="107" y="31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0"/>
                  </a:lnTo>
                  <a:lnTo>
                    <a:pt x="108" y="28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0" y="26"/>
                  </a:lnTo>
                  <a:lnTo>
                    <a:pt x="111" y="26"/>
                  </a:lnTo>
                  <a:lnTo>
                    <a:pt x="112" y="27"/>
                  </a:lnTo>
                  <a:lnTo>
                    <a:pt x="113" y="28"/>
                  </a:lnTo>
                  <a:lnTo>
                    <a:pt x="118" y="30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2" y="32"/>
                  </a:lnTo>
                  <a:lnTo>
                    <a:pt x="124" y="31"/>
                  </a:lnTo>
                  <a:lnTo>
                    <a:pt x="125" y="30"/>
                  </a:lnTo>
                  <a:lnTo>
                    <a:pt x="126" y="30"/>
                  </a:lnTo>
                  <a:lnTo>
                    <a:pt x="128" y="30"/>
                  </a:lnTo>
                  <a:lnTo>
                    <a:pt x="127" y="30"/>
                  </a:lnTo>
                  <a:lnTo>
                    <a:pt x="128" y="30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29" y="30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4"/>
                  </a:lnTo>
                  <a:lnTo>
                    <a:pt x="129" y="36"/>
                  </a:lnTo>
                  <a:lnTo>
                    <a:pt x="129" y="38"/>
                  </a:lnTo>
                  <a:lnTo>
                    <a:pt x="126" y="40"/>
                  </a:lnTo>
                  <a:lnTo>
                    <a:pt x="125" y="41"/>
                  </a:lnTo>
                  <a:lnTo>
                    <a:pt x="124" y="41"/>
                  </a:lnTo>
                  <a:lnTo>
                    <a:pt x="124" y="42"/>
                  </a:lnTo>
                  <a:lnTo>
                    <a:pt x="122" y="41"/>
                  </a:lnTo>
                  <a:lnTo>
                    <a:pt x="122" y="42"/>
                  </a:lnTo>
                  <a:lnTo>
                    <a:pt x="121" y="43"/>
                  </a:lnTo>
                  <a:lnTo>
                    <a:pt x="121" y="44"/>
                  </a:lnTo>
                  <a:lnTo>
                    <a:pt x="122" y="46"/>
                  </a:lnTo>
                  <a:lnTo>
                    <a:pt x="124" y="46"/>
                  </a:lnTo>
                  <a:lnTo>
                    <a:pt x="125" y="46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31" y="44"/>
                  </a:lnTo>
                  <a:lnTo>
                    <a:pt x="133" y="46"/>
                  </a:lnTo>
                  <a:lnTo>
                    <a:pt x="134" y="47"/>
                  </a:lnTo>
                  <a:lnTo>
                    <a:pt x="134" y="48"/>
                  </a:lnTo>
                  <a:lnTo>
                    <a:pt x="135" y="48"/>
                  </a:lnTo>
                  <a:lnTo>
                    <a:pt x="136" y="47"/>
                  </a:lnTo>
                  <a:lnTo>
                    <a:pt x="136" y="48"/>
                  </a:lnTo>
                  <a:lnTo>
                    <a:pt x="137" y="48"/>
                  </a:lnTo>
                  <a:lnTo>
                    <a:pt x="138" y="49"/>
                  </a:lnTo>
                  <a:lnTo>
                    <a:pt x="139" y="48"/>
                  </a:lnTo>
                  <a:lnTo>
                    <a:pt x="139" y="47"/>
                  </a:lnTo>
                  <a:lnTo>
                    <a:pt x="139" y="46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2" y="43"/>
                  </a:lnTo>
                  <a:lnTo>
                    <a:pt x="143" y="42"/>
                  </a:lnTo>
                  <a:lnTo>
                    <a:pt x="143" y="41"/>
                  </a:lnTo>
                  <a:lnTo>
                    <a:pt x="144" y="40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47" y="39"/>
                  </a:lnTo>
                  <a:lnTo>
                    <a:pt x="153" y="38"/>
                  </a:lnTo>
                  <a:lnTo>
                    <a:pt x="154" y="38"/>
                  </a:lnTo>
                  <a:lnTo>
                    <a:pt x="154" y="39"/>
                  </a:lnTo>
                  <a:lnTo>
                    <a:pt x="154" y="40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4" y="40"/>
                  </a:lnTo>
                  <a:lnTo>
                    <a:pt x="155" y="39"/>
                  </a:lnTo>
                  <a:lnTo>
                    <a:pt x="155" y="38"/>
                  </a:lnTo>
                  <a:lnTo>
                    <a:pt x="154" y="38"/>
                  </a:lnTo>
                  <a:lnTo>
                    <a:pt x="155" y="38"/>
                  </a:lnTo>
                  <a:lnTo>
                    <a:pt x="155" y="36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0" y="33"/>
                  </a:lnTo>
                  <a:lnTo>
                    <a:pt x="161" y="33"/>
                  </a:lnTo>
                  <a:lnTo>
                    <a:pt x="162" y="31"/>
                  </a:lnTo>
                  <a:lnTo>
                    <a:pt x="163" y="28"/>
                  </a:lnTo>
                  <a:lnTo>
                    <a:pt x="164" y="26"/>
                  </a:lnTo>
                  <a:lnTo>
                    <a:pt x="164" y="25"/>
                  </a:lnTo>
                  <a:lnTo>
                    <a:pt x="165" y="25"/>
                  </a:lnTo>
                  <a:lnTo>
                    <a:pt x="165" y="26"/>
                  </a:lnTo>
                  <a:lnTo>
                    <a:pt x="167" y="26"/>
                  </a:lnTo>
                  <a:lnTo>
                    <a:pt x="172" y="26"/>
                  </a:lnTo>
                  <a:lnTo>
                    <a:pt x="173" y="26"/>
                  </a:lnTo>
                  <a:lnTo>
                    <a:pt x="174" y="26"/>
                  </a:lnTo>
                  <a:lnTo>
                    <a:pt x="174" y="27"/>
                  </a:lnTo>
                  <a:lnTo>
                    <a:pt x="173" y="27"/>
                  </a:lnTo>
                  <a:lnTo>
                    <a:pt x="171" y="27"/>
                  </a:lnTo>
                  <a:lnTo>
                    <a:pt x="170" y="27"/>
                  </a:lnTo>
                  <a:lnTo>
                    <a:pt x="169" y="27"/>
                  </a:lnTo>
                  <a:lnTo>
                    <a:pt x="168" y="27"/>
                  </a:lnTo>
                  <a:lnTo>
                    <a:pt x="168" y="28"/>
                  </a:lnTo>
                  <a:lnTo>
                    <a:pt x="167" y="27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7" y="28"/>
                  </a:lnTo>
                  <a:lnTo>
                    <a:pt x="165" y="28"/>
                  </a:lnTo>
                  <a:lnTo>
                    <a:pt x="165" y="30"/>
                  </a:lnTo>
                  <a:lnTo>
                    <a:pt x="164" y="30"/>
                  </a:lnTo>
                  <a:lnTo>
                    <a:pt x="164" y="28"/>
                  </a:lnTo>
                  <a:lnTo>
                    <a:pt x="163" y="28"/>
                  </a:lnTo>
                  <a:lnTo>
                    <a:pt x="163" y="30"/>
                  </a:lnTo>
                  <a:lnTo>
                    <a:pt x="162" y="30"/>
                  </a:lnTo>
                  <a:lnTo>
                    <a:pt x="163" y="31"/>
                  </a:lnTo>
                  <a:lnTo>
                    <a:pt x="162" y="31"/>
                  </a:lnTo>
                  <a:lnTo>
                    <a:pt x="162" y="32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2" y="34"/>
                  </a:lnTo>
                  <a:lnTo>
                    <a:pt x="161" y="34"/>
                  </a:lnTo>
                  <a:lnTo>
                    <a:pt x="162" y="35"/>
                  </a:lnTo>
                  <a:lnTo>
                    <a:pt x="163" y="35"/>
                  </a:lnTo>
                  <a:lnTo>
                    <a:pt x="163" y="34"/>
                  </a:lnTo>
                  <a:lnTo>
                    <a:pt x="162" y="34"/>
                  </a:lnTo>
                  <a:lnTo>
                    <a:pt x="162" y="33"/>
                  </a:lnTo>
                  <a:lnTo>
                    <a:pt x="163" y="33"/>
                  </a:lnTo>
                  <a:lnTo>
                    <a:pt x="164" y="32"/>
                  </a:lnTo>
                  <a:lnTo>
                    <a:pt x="164" y="31"/>
                  </a:lnTo>
                  <a:lnTo>
                    <a:pt x="167" y="31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28"/>
                  </a:lnTo>
                  <a:lnTo>
                    <a:pt x="169" y="27"/>
                  </a:lnTo>
                  <a:lnTo>
                    <a:pt x="170" y="27"/>
                  </a:lnTo>
                  <a:lnTo>
                    <a:pt x="170" y="28"/>
                  </a:lnTo>
                  <a:lnTo>
                    <a:pt x="169" y="28"/>
                  </a:lnTo>
                  <a:lnTo>
                    <a:pt x="169" y="30"/>
                  </a:lnTo>
                  <a:lnTo>
                    <a:pt x="170" y="30"/>
                  </a:lnTo>
                  <a:lnTo>
                    <a:pt x="170" y="28"/>
                  </a:lnTo>
                  <a:lnTo>
                    <a:pt x="170" y="30"/>
                  </a:lnTo>
                  <a:lnTo>
                    <a:pt x="171" y="30"/>
                  </a:lnTo>
                  <a:lnTo>
                    <a:pt x="171" y="28"/>
                  </a:lnTo>
                  <a:lnTo>
                    <a:pt x="172" y="30"/>
                  </a:lnTo>
                  <a:lnTo>
                    <a:pt x="172" y="31"/>
                  </a:lnTo>
                  <a:lnTo>
                    <a:pt x="173" y="31"/>
                  </a:lnTo>
                  <a:lnTo>
                    <a:pt x="173" y="30"/>
                  </a:lnTo>
                  <a:lnTo>
                    <a:pt x="174" y="30"/>
                  </a:lnTo>
                  <a:lnTo>
                    <a:pt x="174" y="28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8"/>
                  </a:lnTo>
                  <a:lnTo>
                    <a:pt x="179" y="30"/>
                  </a:lnTo>
                  <a:lnTo>
                    <a:pt x="179" y="31"/>
                  </a:lnTo>
                  <a:lnTo>
                    <a:pt x="180" y="32"/>
                  </a:lnTo>
                  <a:lnTo>
                    <a:pt x="180" y="33"/>
                  </a:lnTo>
                  <a:lnTo>
                    <a:pt x="180" y="34"/>
                  </a:lnTo>
                  <a:lnTo>
                    <a:pt x="181" y="34"/>
                  </a:lnTo>
                  <a:lnTo>
                    <a:pt x="180" y="34"/>
                  </a:lnTo>
                  <a:lnTo>
                    <a:pt x="181" y="34"/>
                  </a:lnTo>
                  <a:lnTo>
                    <a:pt x="182" y="35"/>
                  </a:lnTo>
                  <a:lnTo>
                    <a:pt x="184" y="35"/>
                  </a:lnTo>
                  <a:lnTo>
                    <a:pt x="185" y="38"/>
                  </a:lnTo>
                  <a:lnTo>
                    <a:pt x="186" y="38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6" y="39"/>
                  </a:lnTo>
                  <a:lnTo>
                    <a:pt x="187" y="38"/>
                  </a:lnTo>
                  <a:lnTo>
                    <a:pt x="187" y="39"/>
                  </a:lnTo>
                  <a:lnTo>
                    <a:pt x="188" y="40"/>
                  </a:lnTo>
                  <a:lnTo>
                    <a:pt x="188" y="41"/>
                  </a:lnTo>
                  <a:lnTo>
                    <a:pt x="189" y="42"/>
                  </a:lnTo>
                  <a:lnTo>
                    <a:pt x="189" y="41"/>
                  </a:lnTo>
                  <a:lnTo>
                    <a:pt x="189" y="40"/>
                  </a:lnTo>
                  <a:lnTo>
                    <a:pt x="191" y="40"/>
                  </a:lnTo>
                  <a:lnTo>
                    <a:pt x="193" y="39"/>
                  </a:lnTo>
                  <a:lnTo>
                    <a:pt x="194" y="39"/>
                  </a:lnTo>
                  <a:lnTo>
                    <a:pt x="195" y="38"/>
                  </a:lnTo>
                  <a:lnTo>
                    <a:pt x="195" y="39"/>
                  </a:lnTo>
                  <a:lnTo>
                    <a:pt x="194" y="39"/>
                  </a:lnTo>
                  <a:lnTo>
                    <a:pt x="195" y="40"/>
                  </a:lnTo>
                  <a:lnTo>
                    <a:pt x="197" y="41"/>
                  </a:lnTo>
                  <a:lnTo>
                    <a:pt x="197" y="42"/>
                  </a:lnTo>
                  <a:lnTo>
                    <a:pt x="196" y="43"/>
                  </a:lnTo>
                  <a:lnTo>
                    <a:pt x="196" y="44"/>
                  </a:lnTo>
                  <a:lnTo>
                    <a:pt x="196" y="46"/>
                  </a:lnTo>
                  <a:lnTo>
                    <a:pt x="197" y="46"/>
                  </a:lnTo>
                  <a:lnTo>
                    <a:pt x="198" y="46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9" y="48"/>
                  </a:lnTo>
                  <a:lnTo>
                    <a:pt x="199" y="49"/>
                  </a:lnTo>
                  <a:lnTo>
                    <a:pt x="197" y="51"/>
                  </a:lnTo>
                  <a:lnTo>
                    <a:pt x="197" y="52"/>
                  </a:lnTo>
                  <a:lnTo>
                    <a:pt x="198" y="52"/>
                  </a:lnTo>
                  <a:lnTo>
                    <a:pt x="199" y="53"/>
                  </a:lnTo>
                  <a:lnTo>
                    <a:pt x="202" y="55"/>
                  </a:lnTo>
                  <a:lnTo>
                    <a:pt x="202" y="56"/>
                  </a:lnTo>
                  <a:lnTo>
                    <a:pt x="203" y="56"/>
                  </a:lnTo>
                  <a:lnTo>
                    <a:pt x="204" y="56"/>
                  </a:lnTo>
                  <a:lnTo>
                    <a:pt x="204" y="57"/>
                  </a:lnTo>
                  <a:lnTo>
                    <a:pt x="206" y="57"/>
                  </a:lnTo>
                  <a:lnTo>
                    <a:pt x="207" y="56"/>
                  </a:lnTo>
                  <a:lnTo>
                    <a:pt x="208" y="56"/>
                  </a:lnTo>
                  <a:lnTo>
                    <a:pt x="208" y="57"/>
                  </a:lnTo>
                  <a:lnTo>
                    <a:pt x="207" y="58"/>
                  </a:lnTo>
                  <a:lnTo>
                    <a:pt x="208" y="58"/>
                  </a:lnTo>
                  <a:lnTo>
                    <a:pt x="208" y="59"/>
                  </a:lnTo>
                  <a:lnTo>
                    <a:pt x="208" y="60"/>
                  </a:lnTo>
                  <a:lnTo>
                    <a:pt x="210" y="63"/>
                  </a:lnTo>
                  <a:lnTo>
                    <a:pt x="210" y="65"/>
                  </a:lnTo>
                  <a:lnTo>
                    <a:pt x="210" y="66"/>
                  </a:lnTo>
                  <a:lnTo>
                    <a:pt x="210" y="67"/>
                  </a:lnTo>
                  <a:lnTo>
                    <a:pt x="211" y="68"/>
                  </a:lnTo>
                  <a:lnTo>
                    <a:pt x="211" y="69"/>
                  </a:lnTo>
                  <a:lnTo>
                    <a:pt x="211" y="70"/>
                  </a:lnTo>
                  <a:lnTo>
                    <a:pt x="212" y="74"/>
                  </a:lnTo>
                  <a:lnTo>
                    <a:pt x="212" y="75"/>
                  </a:lnTo>
                  <a:lnTo>
                    <a:pt x="212" y="76"/>
                  </a:lnTo>
                  <a:lnTo>
                    <a:pt x="213" y="77"/>
                  </a:lnTo>
                  <a:lnTo>
                    <a:pt x="212" y="78"/>
                  </a:lnTo>
                  <a:lnTo>
                    <a:pt x="211" y="80"/>
                  </a:lnTo>
                  <a:lnTo>
                    <a:pt x="211" y="81"/>
                  </a:lnTo>
                  <a:lnTo>
                    <a:pt x="212" y="82"/>
                  </a:lnTo>
                  <a:lnTo>
                    <a:pt x="211" y="84"/>
                  </a:lnTo>
                  <a:lnTo>
                    <a:pt x="211" y="85"/>
                  </a:lnTo>
                  <a:lnTo>
                    <a:pt x="210" y="86"/>
                  </a:lnTo>
                  <a:lnTo>
                    <a:pt x="208" y="88"/>
                  </a:lnTo>
                  <a:lnTo>
                    <a:pt x="206" y="88"/>
                  </a:lnTo>
                  <a:lnTo>
                    <a:pt x="205" y="89"/>
                  </a:lnTo>
                  <a:lnTo>
                    <a:pt x="205" y="90"/>
                  </a:lnTo>
                  <a:lnTo>
                    <a:pt x="206" y="91"/>
                  </a:lnTo>
                  <a:lnTo>
                    <a:pt x="206" y="92"/>
                  </a:lnTo>
                  <a:lnTo>
                    <a:pt x="205" y="93"/>
                  </a:lnTo>
                  <a:lnTo>
                    <a:pt x="205" y="94"/>
                  </a:lnTo>
                  <a:lnTo>
                    <a:pt x="206" y="94"/>
                  </a:lnTo>
                  <a:lnTo>
                    <a:pt x="207" y="94"/>
                  </a:lnTo>
                  <a:lnTo>
                    <a:pt x="208" y="95"/>
                  </a:lnTo>
                  <a:lnTo>
                    <a:pt x="208" y="97"/>
                  </a:lnTo>
                  <a:lnTo>
                    <a:pt x="211" y="98"/>
                  </a:lnTo>
                  <a:lnTo>
                    <a:pt x="212" y="99"/>
                  </a:lnTo>
                  <a:lnTo>
                    <a:pt x="213" y="100"/>
                  </a:lnTo>
                  <a:lnTo>
                    <a:pt x="213" y="101"/>
                  </a:lnTo>
                  <a:lnTo>
                    <a:pt x="214" y="102"/>
                  </a:lnTo>
                  <a:lnTo>
                    <a:pt x="215" y="102"/>
                  </a:lnTo>
                  <a:lnTo>
                    <a:pt x="216" y="103"/>
                  </a:lnTo>
                  <a:lnTo>
                    <a:pt x="217" y="105"/>
                  </a:lnTo>
                  <a:lnTo>
                    <a:pt x="217" y="106"/>
                  </a:lnTo>
                  <a:lnTo>
                    <a:pt x="216" y="107"/>
                  </a:lnTo>
                  <a:lnTo>
                    <a:pt x="217" y="108"/>
                  </a:lnTo>
                  <a:lnTo>
                    <a:pt x="217" y="109"/>
                  </a:lnTo>
                  <a:lnTo>
                    <a:pt x="216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6" y="115"/>
                  </a:lnTo>
                  <a:lnTo>
                    <a:pt x="216" y="116"/>
                  </a:lnTo>
                  <a:lnTo>
                    <a:pt x="216" y="117"/>
                  </a:lnTo>
                  <a:lnTo>
                    <a:pt x="217" y="117"/>
                  </a:lnTo>
                  <a:lnTo>
                    <a:pt x="219" y="118"/>
                  </a:lnTo>
                  <a:lnTo>
                    <a:pt x="220" y="118"/>
                  </a:lnTo>
                  <a:lnTo>
                    <a:pt x="220" y="119"/>
                  </a:lnTo>
                  <a:lnTo>
                    <a:pt x="219" y="120"/>
                  </a:lnTo>
                  <a:lnTo>
                    <a:pt x="220" y="120"/>
                  </a:lnTo>
                  <a:lnTo>
                    <a:pt x="219" y="122"/>
                  </a:lnTo>
                  <a:lnTo>
                    <a:pt x="219" y="123"/>
                  </a:lnTo>
                  <a:lnTo>
                    <a:pt x="219" y="124"/>
                  </a:lnTo>
                  <a:lnTo>
                    <a:pt x="221" y="125"/>
                  </a:lnTo>
                  <a:lnTo>
                    <a:pt x="220" y="126"/>
                  </a:lnTo>
                  <a:lnTo>
                    <a:pt x="220" y="127"/>
                  </a:lnTo>
                  <a:lnTo>
                    <a:pt x="220" y="128"/>
                  </a:lnTo>
                  <a:lnTo>
                    <a:pt x="219" y="128"/>
                  </a:lnTo>
                  <a:lnTo>
                    <a:pt x="219" y="131"/>
                  </a:lnTo>
                  <a:lnTo>
                    <a:pt x="219" y="132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6" y="134"/>
                  </a:lnTo>
                  <a:lnTo>
                    <a:pt x="216" y="135"/>
                  </a:lnTo>
                  <a:lnTo>
                    <a:pt x="216" y="136"/>
                  </a:lnTo>
                  <a:lnTo>
                    <a:pt x="217" y="138"/>
                  </a:lnTo>
                  <a:lnTo>
                    <a:pt x="217" y="139"/>
                  </a:lnTo>
                  <a:lnTo>
                    <a:pt x="217" y="140"/>
                  </a:lnTo>
                  <a:lnTo>
                    <a:pt x="219" y="140"/>
                  </a:lnTo>
                  <a:lnTo>
                    <a:pt x="220" y="141"/>
                  </a:lnTo>
                  <a:lnTo>
                    <a:pt x="220" y="142"/>
                  </a:lnTo>
                  <a:lnTo>
                    <a:pt x="220" y="143"/>
                  </a:lnTo>
                  <a:lnTo>
                    <a:pt x="220" y="144"/>
                  </a:lnTo>
                  <a:lnTo>
                    <a:pt x="220" y="145"/>
                  </a:lnTo>
                  <a:lnTo>
                    <a:pt x="220" y="147"/>
                  </a:lnTo>
                  <a:lnTo>
                    <a:pt x="220" y="148"/>
                  </a:lnTo>
                  <a:lnTo>
                    <a:pt x="222" y="148"/>
                  </a:lnTo>
                  <a:lnTo>
                    <a:pt x="222" y="149"/>
                  </a:lnTo>
                  <a:lnTo>
                    <a:pt x="223" y="149"/>
                  </a:lnTo>
                  <a:lnTo>
                    <a:pt x="224" y="149"/>
                  </a:lnTo>
                  <a:lnTo>
                    <a:pt x="224" y="150"/>
                  </a:lnTo>
                  <a:lnTo>
                    <a:pt x="225" y="150"/>
                  </a:lnTo>
                  <a:lnTo>
                    <a:pt x="225" y="151"/>
                  </a:lnTo>
                  <a:lnTo>
                    <a:pt x="225" y="152"/>
                  </a:lnTo>
                  <a:lnTo>
                    <a:pt x="225" y="155"/>
                  </a:lnTo>
                  <a:lnTo>
                    <a:pt x="225" y="156"/>
                  </a:lnTo>
                  <a:lnTo>
                    <a:pt x="227" y="156"/>
                  </a:lnTo>
                  <a:lnTo>
                    <a:pt x="227" y="157"/>
                  </a:lnTo>
                  <a:lnTo>
                    <a:pt x="227" y="158"/>
                  </a:lnTo>
                  <a:lnTo>
                    <a:pt x="227" y="159"/>
                  </a:lnTo>
                  <a:lnTo>
                    <a:pt x="227" y="160"/>
                  </a:lnTo>
                  <a:lnTo>
                    <a:pt x="227" y="161"/>
                  </a:lnTo>
                  <a:lnTo>
                    <a:pt x="227" y="162"/>
                  </a:lnTo>
                  <a:lnTo>
                    <a:pt x="227" y="164"/>
                  </a:lnTo>
                  <a:lnTo>
                    <a:pt x="225" y="164"/>
                  </a:lnTo>
                  <a:lnTo>
                    <a:pt x="225" y="165"/>
                  </a:lnTo>
                  <a:lnTo>
                    <a:pt x="225" y="166"/>
                  </a:lnTo>
                  <a:lnTo>
                    <a:pt x="224" y="168"/>
                  </a:lnTo>
                  <a:lnTo>
                    <a:pt x="223" y="172"/>
                  </a:lnTo>
                  <a:lnTo>
                    <a:pt x="222" y="173"/>
                  </a:lnTo>
                  <a:lnTo>
                    <a:pt x="222" y="174"/>
                  </a:lnTo>
                  <a:lnTo>
                    <a:pt x="221" y="175"/>
                  </a:lnTo>
                  <a:lnTo>
                    <a:pt x="221" y="176"/>
                  </a:lnTo>
                  <a:lnTo>
                    <a:pt x="220" y="176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7" y="174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7" y="172"/>
                  </a:lnTo>
                  <a:lnTo>
                    <a:pt x="215" y="172"/>
                  </a:lnTo>
                  <a:lnTo>
                    <a:pt x="216" y="170"/>
                  </a:lnTo>
                  <a:lnTo>
                    <a:pt x="216" y="169"/>
                  </a:lnTo>
                  <a:lnTo>
                    <a:pt x="215" y="169"/>
                  </a:lnTo>
                  <a:lnTo>
                    <a:pt x="215" y="168"/>
                  </a:lnTo>
                  <a:lnTo>
                    <a:pt x="214" y="168"/>
                  </a:lnTo>
                  <a:lnTo>
                    <a:pt x="214" y="167"/>
                  </a:lnTo>
                  <a:lnTo>
                    <a:pt x="213" y="167"/>
                  </a:lnTo>
                  <a:lnTo>
                    <a:pt x="212" y="167"/>
                  </a:lnTo>
                  <a:lnTo>
                    <a:pt x="212" y="168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7"/>
                  </a:lnTo>
                  <a:lnTo>
                    <a:pt x="208" y="168"/>
                  </a:lnTo>
                  <a:lnTo>
                    <a:pt x="207" y="169"/>
                  </a:lnTo>
                  <a:lnTo>
                    <a:pt x="208" y="169"/>
                  </a:lnTo>
                  <a:lnTo>
                    <a:pt x="210" y="169"/>
                  </a:lnTo>
                  <a:lnTo>
                    <a:pt x="208" y="170"/>
                  </a:lnTo>
                  <a:lnTo>
                    <a:pt x="210" y="170"/>
                  </a:lnTo>
                  <a:lnTo>
                    <a:pt x="211" y="170"/>
                  </a:lnTo>
                  <a:lnTo>
                    <a:pt x="211" y="172"/>
                  </a:lnTo>
                  <a:lnTo>
                    <a:pt x="211" y="173"/>
                  </a:lnTo>
                  <a:lnTo>
                    <a:pt x="208" y="173"/>
                  </a:lnTo>
                  <a:lnTo>
                    <a:pt x="207" y="173"/>
                  </a:lnTo>
                  <a:lnTo>
                    <a:pt x="207" y="174"/>
                  </a:lnTo>
                  <a:lnTo>
                    <a:pt x="206" y="174"/>
                  </a:lnTo>
                  <a:lnTo>
                    <a:pt x="203" y="176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0" y="177"/>
                  </a:lnTo>
                  <a:lnTo>
                    <a:pt x="199" y="177"/>
                  </a:lnTo>
                  <a:lnTo>
                    <a:pt x="198" y="177"/>
                  </a:lnTo>
                  <a:lnTo>
                    <a:pt x="198" y="178"/>
                  </a:lnTo>
                  <a:lnTo>
                    <a:pt x="199" y="178"/>
                  </a:lnTo>
                  <a:lnTo>
                    <a:pt x="198" y="178"/>
                  </a:lnTo>
                  <a:lnTo>
                    <a:pt x="197" y="180"/>
                  </a:lnTo>
                  <a:lnTo>
                    <a:pt x="196" y="180"/>
                  </a:lnTo>
                  <a:lnTo>
                    <a:pt x="195" y="180"/>
                  </a:lnTo>
                  <a:lnTo>
                    <a:pt x="194" y="180"/>
                  </a:lnTo>
                  <a:lnTo>
                    <a:pt x="191" y="180"/>
                  </a:lnTo>
                  <a:lnTo>
                    <a:pt x="190" y="180"/>
                  </a:lnTo>
                  <a:lnTo>
                    <a:pt x="189" y="181"/>
                  </a:lnTo>
                  <a:lnTo>
                    <a:pt x="190" y="181"/>
                  </a:lnTo>
                  <a:lnTo>
                    <a:pt x="190" y="182"/>
                  </a:lnTo>
                  <a:lnTo>
                    <a:pt x="189" y="182"/>
                  </a:lnTo>
                  <a:lnTo>
                    <a:pt x="189" y="183"/>
                  </a:lnTo>
                  <a:lnTo>
                    <a:pt x="188" y="184"/>
                  </a:lnTo>
                  <a:lnTo>
                    <a:pt x="187" y="184"/>
                  </a:lnTo>
                  <a:lnTo>
                    <a:pt x="187" y="183"/>
                  </a:lnTo>
                  <a:lnTo>
                    <a:pt x="186" y="183"/>
                  </a:lnTo>
                  <a:lnTo>
                    <a:pt x="185" y="184"/>
                  </a:lnTo>
                  <a:lnTo>
                    <a:pt x="185" y="185"/>
                  </a:lnTo>
                  <a:lnTo>
                    <a:pt x="184" y="185"/>
                  </a:lnTo>
                  <a:lnTo>
                    <a:pt x="182" y="185"/>
                  </a:lnTo>
                  <a:lnTo>
                    <a:pt x="182" y="186"/>
                  </a:lnTo>
                  <a:lnTo>
                    <a:pt x="181" y="187"/>
                  </a:lnTo>
                  <a:lnTo>
                    <a:pt x="180" y="187"/>
                  </a:lnTo>
                  <a:lnTo>
                    <a:pt x="179" y="189"/>
                  </a:lnTo>
                  <a:lnTo>
                    <a:pt x="178" y="189"/>
                  </a:lnTo>
                  <a:lnTo>
                    <a:pt x="178" y="187"/>
                  </a:lnTo>
                  <a:lnTo>
                    <a:pt x="177" y="189"/>
                  </a:lnTo>
                  <a:lnTo>
                    <a:pt x="177" y="190"/>
                  </a:lnTo>
                  <a:lnTo>
                    <a:pt x="177" y="191"/>
                  </a:lnTo>
                  <a:lnTo>
                    <a:pt x="176" y="191"/>
                  </a:lnTo>
                  <a:lnTo>
                    <a:pt x="176" y="192"/>
                  </a:lnTo>
                  <a:lnTo>
                    <a:pt x="174" y="192"/>
                  </a:lnTo>
                  <a:lnTo>
                    <a:pt x="172" y="190"/>
                  </a:lnTo>
                  <a:lnTo>
                    <a:pt x="172" y="191"/>
                  </a:lnTo>
                  <a:lnTo>
                    <a:pt x="171" y="191"/>
                  </a:lnTo>
                  <a:lnTo>
                    <a:pt x="170" y="191"/>
                  </a:lnTo>
                  <a:lnTo>
                    <a:pt x="170" y="192"/>
                  </a:lnTo>
                  <a:lnTo>
                    <a:pt x="169" y="192"/>
                  </a:lnTo>
                  <a:lnTo>
                    <a:pt x="168" y="192"/>
                  </a:lnTo>
                  <a:lnTo>
                    <a:pt x="165" y="192"/>
                  </a:lnTo>
                  <a:lnTo>
                    <a:pt x="164" y="192"/>
                  </a:lnTo>
                  <a:lnTo>
                    <a:pt x="164" y="193"/>
                  </a:lnTo>
                  <a:lnTo>
                    <a:pt x="163" y="193"/>
                  </a:lnTo>
                  <a:lnTo>
                    <a:pt x="164" y="194"/>
                  </a:lnTo>
                  <a:lnTo>
                    <a:pt x="163" y="194"/>
                  </a:lnTo>
                  <a:lnTo>
                    <a:pt x="162" y="194"/>
                  </a:lnTo>
                  <a:lnTo>
                    <a:pt x="162" y="195"/>
                  </a:lnTo>
                  <a:lnTo>
                    <a:pt x="161" y="197"/>
                  </a:lnTo>
                  <a:lnTo>
                    <a:pt x="161" y="198"/>
                  </a:lnTo>
                  <a:lnTo>
                    <a:pt x="160" y="199"/>
                  </a:lnTo>
                  <a:lnTo>
                    <a:pt x="160" y="200"/>
                  </a:lnTo>
                  <a:lnTo>
                    <a:pt x="160" y="201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199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9" y="198"/>
                  </a:lnTo>
                  <a:lnTo>
                    <a:pt x="158" y="198"/>
                  </a:lnTo>
                  <a:lnTo>
                    <a:pt x="156" y="198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4" y="195"/>
                  </a:lnTo>
                  <a:lnTo>
                    <a:pt x="155" y="197"/>
                  </a:lnTo>
                  <a:lnTo>
                    <a:pt x="154" y="198"/>
                  </a:lnTo>
                  <a:lnTo>
                    <a:pt x="154" y="199"/>
                  </a:lnTo>
                  <a:lnTo>
                    <a:pt x="155" y="199"/>
                  </a:lnTo>
                  <a:lnTo>
                    <a:pt x="156" y="200"/>
                  </a:lnTo>
                  <a:lnTo>
                    <a:pt x="156" y="201"/>
                  </a:lnTo>
                  <a:lnTo>
                    <a:pt x="156" y="202"/>
                  </a:lnTo>
                  <a:lnTo>
                    <a:pt x="156" y="203"/>
                  </a:lnTo>
                  <a:lnTo>
                    <a:pt x="158" y="203"/>
                  </a:lnTo>
                  <a:lnTo>
                    <a:pt x="158" y="205"/>
                  </a:lnTo>
                  <a:lnTo>
                    <a:pt x="159" y="205"/>
                  </a:lnTo>
                  <a:lnTo>
                    <a:pt x="159" y="206"/>
                  </a:lnTo>
                  <a:lnTo>
                    <a:pt x="162" y="208"/>
                  </a:lnTo>
                  <a:lnTo>
                    <a:pt x="163" y="208"/>
                  </a:lnTo>
                  <a:lnTo>
                    <a:pt x="164" y="209"/>
                  </a:lnTo>
                  <a:lnTo>
                    <a:pt x="163" y="209"/>
                  </a:lnTo>
                  <a:lnTo>
                    <a:pt x="163" y="210"/>
                  </a:lnTo>
                  <a:lnTo>
                    <a:pt x="164" y="210"/>
                  </a:lnTo>
                  <a:lnTo>
                    <a:pt x="165" y="210"/>
                  </a:lnTo>
                  <a:lnTo>
                    <a:pt x="165" y="211"/>
                  </a:lnTo>
                  <a:lnTo>
                    <a:pt x="164" y="212"/>
                  </a:lnTo>
                  <a:lnTo>
                    <a:pt x="164" y="214"/>
                  </a:lnTo>
                  <a:lnTo>
                    <a:pt x="163" y="214"/>
                  </a:lnTo>
                  <a:lnTo>
                    <a:pt x="163" y="215"/>
                  </a:lnTo>
                  <a:lnTo>
                    <a:pt x="163" y="216"/>
                  </a:lnTo>
                  <a:lnTo>
                    <a:pt x="162" y="217"/>
                  </a:lnTo>
                  <a:lnTo>
                    <a:pt x="162" y="218"/>
                  </a:lnTo>
                  <a:lnTo>
                    <a:pt x="162" y="219"/>
                  </a:lnTo>
                  <a:lnTo>
                    <a:pt x="163" y="219"/>
                  </a:lnTo>
                  <a:lnTo>
                    <a:pt x="164" y="220"/>
                  </a:lnTo>
                  <a:lnTo>
                    <a:pt x="164" y="222"/>
                  </a:lnTo>
                  <a:lnTo>
                    <a:pt x="164" y="223"/>
                  </a:lnTo>
                  <a:lnTo>
                    <a:pt x="165" y="223"/>
                  </a:lnTo>
                  <a:lnTo>
                    <a:pt x="165" y="224"/>
                  </a:lnTo>
                  <a:lnTo>
                    <a:pt x="167" y="225"/>
                  </a:lnTo>
                  <a:lnTo>
                    <a:pt x="167" y="226"/>
                  </a:lnTo>
                  <a:lnTo>
                    <a:pt x="168" y="226"/>
                  </a:lnTo>
                  <a:lnTo>
                    <a:pt x="168" y="227"/>
                  </a:lnTo>
                  <a:lnTo>
                    <a:pt x="168" y="228"/>
                  </a:lnTo>
                  <a:lnTo>
                    <a:pt x="168" y="230"/>
                  </a:lnTo>
                  <a:lnTo>
                    <a:pt x="169" y="230"/>
                  </a:lnTo>
                  <a:lnTo>
                    <a:pt x="170" y="231"/>
                  </a:lnTo>
                  <a:lnTo>
                    <a:pt x="171" y="233"/>
                  </a:lnTo>
                  <a:lnTo>
                    <a:pt x="172" y="233"/>
                  </a:lnTo>
                  <a:lnTo>
                    <a:pt x="173" y="233"/>
                  </a:lnTo>
                  <a:lnTo>
                    <a:pt x="174" y="233"/>
                  </a:lnTo>
                  <a:lnTo>
                    <a:pt x="176" y="233"/>
                  </a:lnTo>
                  <a:lnTo>
                    <a:pt x="176" y="234"/>
                  </a:lnTo>
                  <a:lnTo>
                    <a:pt x="177" y="234"/>
                  </a:lnTo>
                  <a:lnTo>
                    <a:pt x="177" y="235"/>
                  </a:lnTo>
                  <a:lnTo>
                    <a:pt x="178" y="236"/>
                  </a:lnTo>
                  <a:lnTo>
                    <a:pt x="180" y="240"/>
                  </a:lnTo>
                  <a:lnTo>
                    <a:pt x="181" y="241"/>
                  </a:lnTo>
                  <a:lnTo>
                    <a:pt x="182" y="242"/>
                  </a:lnTo>
                  <a:lnTo>
                    <a:pt x="184" y="242"/>
                  </a:lnTo>
                  <a:lnTo>
                    <a:pt x="185" y="242"/>
                  </a:lnTo>
                  <a:lnTo>
                    <a:pt x="185" y="243"/>
                  </a:lnTo>
                  <a:lnTo>
                    <a:pt x="186" y="244"/>
                  </a:lnTo>
                  <a:lnTo>
                    <a:pt x="187" y="245"/>
                  </a:lnTo>
                  <a:lnTo>
                    <a:pt x="187" y="247"/>
                  </a:lnTo>
                  <a:lnTo>
                    <a:pt x="188" y="248"/>
                  </a:lnTo>
                  <a:lnTo>
                    <a:pt x="189" y="248"/>
                  </a:lnTo>
                  <a:lnTo>
                    <a:pt x="189" y="247"/>
                  </a:lnTo>
                  <a:lnTo>
                    <a:pt x="190" y="247"/>
                  </a:lnTo>
                  <a:lnTo>
                    <a:pt x="190" y="248"/>
                  </a:lnTo>
                  <a:lnTo>
                    <a:pt x="191" y="248"/>
                  </a:lnTo>
                  <a:lnTo>
                    <a:pt x="193" y="248"/>
                  </a:lnTo>
                  <a:lnTo>
                    <a:pt x="193" y="249"/>
                  </a:lnTo>
                  <a:lnTo>
                    <a:pt x="193" y="250"/>
                  </a:lnTo>
                  <a:lnTo>
                    <a:pt x="194" y="250"/>
                  </a:lnTo>
                  <a:lnTo>
                    <a:pt x="195" y="250"/>
                  </a:lnTo>
                  <a:lnTo>
                    <a:pt x="195" y="251"/>
                  </a:lnTo>
                  <a:lnTo>
                    <a:pt x="196" y="251"/>
                  </a:lnTo>
                  <a:lnTo>
                    <a:pt x="197" y="254"/>
                  </a:lnTo>
                  <a:close/>
                  <a:moveTo>
                    <a:pt x="207" y="48"/>
                  </a:moveTo>
                  <a:lnTo>
                    <a:pt x="206" y="49"/>
                  </a:lnTo>
                  <a:lnTo>
                    <a:pt x="206" y="50"/>
                  </a:lnTo>
                  <a:lnTo>
                    <a:pt x="206" y="51"/>
                  </a:lnTo>
                  <a:lnTo>
                    <a:pt x="204" y="51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2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197" y="51"/>
                  </a:lnTo>
                  <a:lnTo>
                    <a:pt x="198" y="51"/>
                  </a:lnTo>
                  <a:lnTo>
                    <a:pt x="199" y="50"/>
                  </a:lnTo>
                  <a:lnTo>
                    <a:pt x="200" y="50"/>
                  </a:lnTo>
                  <a:lnTo>
                    <a:pt x="200" y="49"/>
                  </a:lnTo>
                  <a:lnTo>
                    <a:pt x="199" y="47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0" y="47"/>
                  </a:lnTo>
                  <a:lnTo>
                    <a:pt x="200" y="48"/>
                  </a:lnTo>
                  <a:lnTo>
                    <a:pt x="202" y="48"/>
                  </a:lnTo>
                  <a:lnTo>
                    <a:pt x="202" y="47"/>
                  </a:lnTo>
                  <a:lnTo>
                    <a:pt x="203" y="47"/>
                  </a:lnTo>
                  <a:lnTo>
                    <a:pt x="203" y="48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47"/>
                  </a:lnTo>
                  <a:lnTo>
                    <a:pt x="203" y="46"/>
                  </a:lnTo>
                  <a:lnTo>
                    <a:pt x="203" y="44"/>
                  </a:lnTo>
                  <a:lnTo>
                    <a:pt x="202" y="44"/>
                  </a:lnTo>
                  <a:lnTo>
                    <a:pt x="202" y="43"/>
                  </a:lnTo>
                  <a:lnTo>
                    <a:pt x="200" y="43"/>
                  </a:lnTo>
                  <a:lnTo>
                    <a:pt x="199" y="43"/>
                  </a:lnTo>
                  <a:lnTo>
                    <a:pt x="199" y="44"/>
                  </a:lnTo>
                  <a:lnTo>
                    <a:pt x="199" y="46"/>
                  </a:lnTo>
                  <a:lnTo>
                    <a:pt x="198" y="46"/>
                  </a:lnTo>
                  <a:lnTo>
                    <a:pt x="198" y="44"/>
                  </a:lnTo>
                  <a:lnTo>
                    <a:pt x="198" y="43"/>
                  </a:lnTo>
                  <a:lnTo>
                    <a:pt x="197" y="44"/>
                  </a:lnTo>
                  <a:lnTo>
                    <a:pt x="196" y="44"/>
                  </a:lnTo>
                  <a:lnTo>
                    <a:pt x="196" y="43"/>
                  </a:lnTo>
                  <a:lnTo>
                    <a:pt x="197" y="42"/>
                  </a:lnTo>
                  <a:lnTo>
                    <a:pt x="197" y="41"/>
                  </a:lnTo>
                  <a:lnTo>
                    <a:pt x="196" y="40"/>
                  </a:lnTo>
                  <a:lnTo>
                    <a:pt x="196" y="39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7" y="39"/>
                  </a:lnTo>
                  <a:lnTo>
                    <a:pt x="198" y="40"/>
                  </a:lnTo>
                  <a:lnTo>
                    <a:pt x="198" y="41"/>
                  </a:lnTo>
                  <a:lnTo>
                    <a:pt x="199" y="41"/>
                  </a:lnTo>
                  <a:lnTo>
                    <a:pt x="200" y="42"/>
                  </a:lnTo>
                  <a:lnTo>
                    <a:pt x="202" y="42"/>
                  </a:lnTo>
                  <a:lnTo>
                    <a:pt x="202" y="43"/>
                  </a:lnTo>
                  <a:lnTo>
                    <a:pt x="206" y="48"/>
                  </a:lnTo>
                  <a:lnTo>
                    <a:pt x="207" y="48"/>
                  </a:lnTo>
                  <a:close/>
                  <a:moveTo>
                    <a:pt x="23" y="63"/>
                  </a:moveTo>
                  <a:lnTo>
                    <a:pt x="22" y="63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22" y="61"/>
                  </a:lnTo>
                  <a:lnTo>
                    <a:pt x="23" y="61"/>
                  </a:lnTo>
                  <a:lnTo>
                    <a:pt x="23" y="63"/>
                  </a:lnTo>
                  <a:close/>
                  <a:moveTo>
                    <a:pt x="25" y="59"/>
                  </a:moveTo>
                  <a:lnTo>
                    <a:pt x="26" y="59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25" y="59"/>
                  </a:lnTo>
                  <a:close/>
                  <a:moveTo>
                    <a:pt x="32" y="58"/>
                  </a:moveTo>
                  <a:lnTo>
                    <a:pt x="33" y="57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5" y="58"/>
                  </a:lnTo>
                  <a:lnTo>
                    <a:pt x="32" y="58"/>
                  </a:lnTo>
                  <a:close/>
                  <a:moveTo>
                    <a:pt x="38" y="57"/>
                  </a:moveTo>
                  <a:lnTo>
                    <a:pt x="39" y="57"/>
                  </a:lnTo>
                  <a:lnTo>
                    <a:pt x="38" y="57"/>
                  </a:lnTo>
                  <a:close/>
                  <a:moveTo>
                    <a:pt x="56" y="57"/>
                  </a:moveTo>
                  <a:lnTo>
                    <a:pt x="57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57" y="57"/>
                  </a:lnTo>
                  <a:lnTo>
                    <a:pt x="56" y="57"/>
                  </a:lnTo>
                  <a:lnTo>
                    <a:pt x="56" y="58"/>
                  </a:lnTo>
                  <a:lnTo>
                    <a:pt x="56" y="57"/>
                  </a:lnTo>
                  <a:close/>
                  <a:moveTo>
                    <a:pt x="41" y="56"/>
                  </a:moveTo>
                  <a:lnTo>
                    <a:pt x="43" y="56"/>
                  </a:lnTo>
                  <a:lnTo>
                    <a:pt x="42" y="56"/>
                  </a:lnTo>
                  <a:lnTo>
                    <a:pt x="41" y="56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41" y="56"/>
                  </a:lnTo>
                  <a:close/>
                  <a:moveTo>
                    <a:pt x="44" y="56"/>
                  </a:moveTo>
                  <a:lnTo>
                    <a:pt x="46" y="55"/>
                  </a:lnTo>
                  <a:lnTo>
                    <a:pt x="47" y="55"/>
                  </a:lnTo>
                  <a:lnTo>
                    <a:pt x="48" y="55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46" y="56"/>
                  </a:lnTo>
                  <a:lnTo>
                    <a:pt x="44" y="56"/>
                  </a:lnTo>
                  <a:close/>
                  <a:moveTo>
                    <a:pt x="50" y="55"/>
                  </a:moveTo>
                  <a:lnTo>
                    <a:pt x="49" y="55"/>
                  </a:lnTo>
                  <a:lnTo>
                    <a:pt x="50" y="55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1" y="55"/>
                  </a:lnTo>
                  <a:lnTo>
                    <a:pt x="50" y="55"/>
                  </a:lnTo>
                  <a:close/>
                  <a:moveTo>
                    <a:pt x="137" y="47"/>
                  </a:moveTo>
                  <a:lnTo>
                    <a:pt x="137" y="46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39" y="47"/>
                  </a:lnTo>
                  <a:lnTo>
                    <a:pt x="138" y="47"/>
                  </a:lnTo>
                  <a:lnTo>
                    <a:pt x="138" y="46"/>
                  </a:lnTo>
                  <a:lnTo>
                    <a:pt x="138" y="47"/>
                  </a:lnTo>
                  <a:lnTo>
                    <a:pt x="137" y="47"/>
                  </a:lnTo>
                  <a:close/>
                  <a:moveTo>
                    <a:pt x="141" y="42"/>
                  </a:moveTo>
                  <a:lnTo>
                    <a:pt x="143" y="41"/>
                  </a:lnTo>
                  <a:lnTo>
                    <a:pt x="142" y="41"/>
                  </a:lnTo>
                  <a:lnTo>
                    <a:pt x="141" y="42"/>
                  </a:lnTo>
                  <a:lnTo>
                    <a:pt x="141" y="43"/>
                  </a:lnTo>
                  <a:lnTo>
                    <a:pt x="141" y="42"/>
                  </a:lnTo>
                  <a:close/>
                  <a:moveTo>
                    <a:pt x="77" y="23"/>
                  </a:moveTo>
                  <a:lnTo>
                    <a:pt x="77" y="24"/>
                  </a:lnTo>
                  <a:lnTo>
                    <a:pt x="76" y="24"/>
                  </a:lnTo>
                  <a:lnTo>
                    <a:pt x="76" y="25"/>
                  </a:lnTo>
                  <a:lnTo>
                    <a:pt x="75" y="25"/>
                  </a:lnTo>
                  <a:lnTo>
                    <a:pt x="74" y="25"/>
                  </a:lnTo>
                  <a:lnTo>
                    <a:pt x="73" y="25"/>
                  </a:lnTo>
                  <a:lnTo>
                    <a:pt x="74" y="25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7" y="23"/>
                  </a:lnTo>
                  <a:close/>
                  <a:moveTo>
                    <a:pt x="134" y="25"/>
                  </a:moveTo>
                  <a:lnTo>
                    <a:pt x="135" y="27"/>
                  </a:lnTo>
                  <a:lnTo>
                    <a:pt x="131" y="27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0" y="26"/>
                  </a:lnTo>
                  <a:lnTo>
                    <a:pt x="129" y="26"/>
                  </a:lnTo>
                  <a:lnTo>
                    <a:pt x="128" y="26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29" y="23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4" y="24"/>
                  </a:lnTo>
                  <a:lnTo>
                    <a:pt x="134" y="25"/>
                  </a:lnTo>
                  <a:close/>
                  <a:moveTo>
                    <a:pt x="180" y="21"/>
                  </a:moveTo>
                  <a:lnTo>
                    <a:pt x="180" y="22"/>
                  </a:lnTo>
                  <a:lnTo>
                    <a:pt x="179" y="23"/>
                  </a:lnTo>
                  <a:lnTo>
                    <a:pt x="179" y="24"/>
                  </a:lnTo>
                  <a:lnTo>
                    <a:pt x="179" y="25"/>
                  </a:lnTo>
                  <a:lnTo>
                    <a:pt x="179" y="24"/>
                  </a:lnTo>
                  <a:lnTo>
                    <a:pt x="179" y="22"/>
                  </a:lnTo>
                  <a:lnTo>
                    <a:pt x="179" y="21"/>
                  </a:lnTo>
                  <a:lnTo>
                    <a:pt x="180" y="19"/>
                  </a:lnTo>
                  <a:lnTo>
                    <a:pt x="181" y="19"/>
                  </a:lnTo>
                  <a:lnTo>
                    <a:pt x="181" y="21"/>
                  </a:lnTo>
                  <a:lnTo>
                    <a:pt x="180" y="21"/>
                  </a:lnTo>
                  <a:close/>
                  <a:moveTo>
                    <a:pt x="194" y="28"/>
                  </a:moveTo>
                  <a:lnTo>
                    <a:pt x="195" y="30"/>
                  </a:lnTo>
                  <a:lnTo>
                    <a:pt x="195" y="31"/>
                  </a:lnTo>
                  <a:lnTo>
                    <a:pt x="196" y="31"/>
                  </a:lnTo>
                  <a:lnTo>
                    <a:pt x="195" y="32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4" y="33"/>
                  </a:lnTo>
                  <a:lnTo>
                    <a:pt x="195" y="33"/>
                  </a:lnTo>
                  <a:lnTo>
                    <a:pt x="194" y="33"/>
                  </a:lnTo>
                  <a:lnTo>
                    <a:pt x="193" y="33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4" y="32"/>
                  </a:lnTo>
                  <a:lnTo>
                    <a:pt x="193" y="32"/>
                  </a:lnTo>
                  <a:lnTo>
                    <a:pt x="194" y="31"/>
                  </a:lnTo>
                  <a:lnTo>
                    <a:pt x="193" y="31"/>
                  </a:lnTo>
                  <a:lnTo>
                    <a:pt x="191" y="31"/>
                  </a:lnTo>
                  <a:lnTo>
                    <a:pt x="189" y="31"/>
                  </a:lnTo>
                  <a:lnTo>
                    <a:pt x="188" y="32"/>
                  </a:lnTo>
                  <a:lnTo>
                    <a:pt x="187" y="33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87" y="35"/>
                  </a:lnTo>
                  <a:lnTo>
                    <a:pt x="186" y="35"/>
                  </a:lnTo>
                  <a:lnTo>
                    <a:pt x="185" y="35"/>
                  </a:lnTo>
                  <a:lnTo>
                    <a:pt x="185" y="34"/>
                  </a:lnTo>
                  <a:lnTo>
                    <a:pt x="186" y="33"/>
                  </a:lnTo>
                  <a:lnTo>
                    <a:pt x="185" y="34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3"/>
                  </a:lnTo>
                  <a:lnTo>
                    <a:pt x="181" y="33"/>
                  </a:lnTo>
                  <a:lnTo>
                    <a:pt x="180" y="33"/>
                  </a:lnTo>
                  <a:lnTo>
                    <a:pt x="181" y="32"/>
                  </a:lnTo>
                  <a:lnTo>
                    <a:pt x="181" y="33"/>
                  </a:lnTo>
                  <a:lnTo>
                    <a:pt x="181" y="32"/>
                  </a:lnTo>
                  <a:lnTo>
                    <a:pt x="180" y="31"/>
                  </a:lnTo>
                  <a:lnTo>
                    <a:pt x="180" y="30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1" y="27"/>
                  </a:lnTo>
                  <a:lnTo>
                    <a:pt x="181" y="26"/>
                  </a:lnTo>
                  <a:lnTo>
                    <a:pt x="182" y="26"/>
                  </a:lnTo>
                  <a:lnTo>
                    <a:pt x="184" y="25"/>
                  </a:lnTo>
                  <a:lnTo>
                    <a:pt x="182" y="24"/>
                  </a:lnTo>
                  <a:lnTo>
                    <a:pt x="181" y="24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81" y="22"/>
                  </a:lnTo>
                  <a:lnTo>
                    <a:pt x="182" y="22"/>
                  </a:lnTo>
                  <a:lnTo>
                    <a:pt x="184" y="22"/>
                  </a:lnTo>
                  <a:lnTo>
                    <a:pt x="184" y="23"/>
                  </a:lnTo>
                  <a:lnTo>
                    <a:pt x="185" y="23"/>
                  </a:lnTo>
                  <a:lnTo>
                    <a:pt x="185" y="22"/>
                  </a:lnTo>
                  <a:lnTo>
                    <a:pt x="185" y="21"/>
                  </a:lnTo>
                  <a:lnTo>
                    <a:pt x="186" y="21"/>
                  </a:lnTo>
                  <a:lnTo>
                    <a:pt x="186" y="22"/>
                  </a:lnTo>
                  <a:lnTo>
                    <a:pt x="186" y="23"/>
                  </a:lnTo>
                  <a:lnTo>
                    <a:pt x="187" y="23"/>
                  </a:lnTo>
                  <a:lnTo>
                    <a:pt x="186" y="22"/>
                  </a:lnTo>
                  <a:lnTo>
                    <a:pt x="187" y="22"/>
                  </a:lnTo>
                  <a:lnTo>
                    <a:pt x="187" y="23"/>
                  </a:lnTo>
                  <a:lnTo>
                    <a:pt x="187" y="24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89" y="24"/>
                  </a:lnTo>
                  <a:lnTo>
                    <a:pt x="190" y="24"/>
                  </a:lnTo>
                  <a:lnTo>
                    <a:pt x="190" y="23"/>
                  </a:lnTo>
                  <a:lnTo>
                    <a:pt x="189" y="23"/>
                  </a:lnTo>
                  <a:lnTo>
                    <a:pt x="189" y="22"/>
                  </a:lnTo>
                  <a:lnTo>
                    <a:pt x="190" y="22"/>
                  </a:lnTo>
                  <a:lnTo>
                    <a:pt x="189" y="22"/>
                  </a:lnTo>
                  <a:lnTo>
                    <a:pt x="188" y="22"/>
                  </a:lnTo>
                  <a:lnTo>
                    <a:pt x="187" y="21"/>
                  </a:lnTo>
                  <a:lnTo>
                    <a:pt x="186" y="19"/>
                  </a:lnTo>
                  <a:lnTo>
                    <a:pt x="185" y="21"/>
                  </a:lnTo>
                  <a:lnTo>
                    <a:pt x="185" y="22"/>
                  </a:lnTo>
                  <a:lnTo>
                    <a:pt x="184" y="22"/>
                  </a:lnTo>
                  <a:lnTo>
                    <a:pt x="184" y="21"/>
                  </a:lnTo>
                  <a:lnTo>
                    <a:pt x="184" y="19"/>
                  </a:lnTo>
                  <a:lnTo>
                    <a:pt x="185" y="18"/>
                  </a:lnTo>
                  <a:lnTo>
                    <a:pt x="184" y="18"/>
                  </a:lnTo>
                  <a:lnTo>
                    <a:pt x="182" y="18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7" y="16"/>
                  </a:lnTo>
                  <a:lnTo>
                    <a:pt x="188" y="16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7" y="18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8" y="21"/>
                  </a:lnTo>
                  <a:lnTo>
                    <a:pt x="191" y="21"/>
                  </a:lnTo>
                  <a:lnTo>
                    <a:pt x="193" y="21"/>
                  </a:lnTo>
                  <a:lnTo>
                    <a:pt x="194" y="22"/>
                  </a:lnTo>
                  <a:lnTo>
                    <a:pt x="194" y="23"/>
                  </a:lnTo>
                  <a:lnTo>
                    <a:pt x="193" y="24"/>
                  </a:lnTo>
                  <a:lnTo>
                    <a:pt x="191" y="24"/>
                  </a:lnTo>
                  <a:lnTo>
                    <a:pt x="191" y="25"/>
                  </a:lnTo>
                  <a:lnTo>
                    <a:pt x="191" y="26"/>
                  </a:lnTo>
                  <a:lnTo>
                    <a:pt x="191" y="27"/>
                  </a:lnTo>
                  <a:lnTo>
                    <a:pt x="193" y="27"/>
                  </a:lnTo>
                  <a:lnTo>
                    <a:pt x="193" y="28"/>
                  </a:lnTo>
                  <a:lnTo>
                    <a:pt x="194" y="28"/>
                  </a:lnTo>
                  <a:close/>
                  <a:moveTo>
                    <a:pt x="61" y="16"/>
                  </a:moveTo>
                  <a:lnTo>
                    <a:pt x="62" y="18"/>
                  </a:lnTo>
                  <a:lnTo>
                    <a:pt x="61" y="19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6"/>
                  </a:lnTo>
                  <a:close/>
                  <a:moveTo>
                    <a:pt x="65" y="14"/>
                  </a:moveTo>
                  <a:lnTo>
                    <a:pt x="67" y="14"/>
                  </a:lnTo>
                  <a:lnTo>
                    <a:pt x="68" y="15"/>
                  </a:lnTo>
                  <a:lnTo>
                    <a:pt x="67" y="15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5"/>
                  </a:lnTo>
                  <a:lnTo>
                    <a:pt x="64" y="14"/>
                  </a:lnTo>
                  <a:lnTo>
                    <a:pt x="65" y="14"/>
                  </a:lnTo>
                  <a:close/>
                  <a:moveTo>
                    <a:pt x="61" y="5"/>
                  </a:moveTo>
                  <a:lnTo>
                    <a:pt x="61" y="7"/>
                  </a:lnTo>
                  <a:lnTo>
                    <a:pt x="62" y="7"/>
                  </a:lnTo>
                  <a:lnTo>
                    <a:pt x="64" y="8"/>
                  </a:lnTo>
                  <a:lnTo>
                    <a:pt x="69" y="7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1" y="8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0" y="10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0" y="7"/>
                  </a:lnTo>
                  <a:lnTo>
                    <a:pt x="62" y="1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1" y="5"/>
                  </a:lnTo>
                  <a:close/>
                  <a:moveTo>
                    <a:pt x="68" y="23"/>
                  </a:moveTo>
                  <a:lnTo>
                    <a:pt x="70" y="22"/>
                  </a:lnTo>
                  <a:lnTo>
                    <a:pt x="70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80">
              <a:extLst>
                <a:ext uri="{FF2B5EF4-FFF2-40B4-BE49-F238E27FC236}">
                  <a16:creationId xmlns:a16="http://schemas.microsoft.com/office/drawing/2014/main" id="{B24C5E8B-B10D-2595-35DA-F5675DD494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6200" y="3155950"/>
              <a:ext cx="249238" cy="163513"/>
            </a:xfrm>
            <a:custGeom>
              <a:avLst/>
              <a:gdLst>
                <a:gd name="T0" fmla="*/ 65 w 157"/>
                <a:gd name="T1" fmla="*/ 71 h 103"/>
                <a:gd name="T2" fmla="*/ 63 w 157"/>
                <a:gd name="T3" fmla="*/ 62 h 103"/>
                <a:gd name="T4" fmla="*/ 56 w 157"/>
                <a:gd name="T5" fmla="*/ 69 h 103"/>
                <a:gd name="T6" fmla="*/ 48 w 157"/>
                <a:gd name="T7" fmla="*/ 64 h 103"/>
                <a:gd name="T8" fmla="*/ 42 w 157"/>
                <a:gd name="T9" fmla="*/ 53 h 103"/>
                <a:gd name="T10" fmla="*/ 42 w 157"/>
                <a:gd name="T11" fmla="*/ 45 h 103"/>
                <a:gd name="T12" fmla="*/ 49 w 157"/>
                <a:gd name="T13" fmla="*/ 43 h 103"/>
                <a:gd name="T14" fmla="*/ 41 w 157"/>
                <a:gd name="T15" fmla="*/ 43 h 103"/>
                <a:gd name="T16" fmla="*/ 41 w 157"/>
                <a:gd name="T17" fmla="*/ 36 h 103"/>
                <a:gd name="T18" fmla="*/ 42 w 157"/>
                <a:gd name="T19" fmla="*/ 34 h 103"/>
                <a:gd name="T20" fmla="*/ 42 w 157"/>
                <a:gd name="T21" fmla="*/ 21 h 103"/>
                <a:gd name="T22" fmla="*/ 47 w 157"/>
                <a:gd name="T23" fmla="*/ 19 h 103"/>
                <a:gd name="T24" fmla="*/ 54 w 157"/>
                <a:gd name="T25" fmla="*/ 14 h 103"/>
                <a:gd name="T26" fmla="*/ 62 w 157"/>
                <a:gd name="T27" fmla="*/ 10 h 103"/>
                <a:gd name="T28" fmla="*/ 70 w 157"/>
                <a:gd name="T29" fmla="*/ 9 h 103"/>
                <a:gd name="T30" fmla="*/ 75 w 157"/>
                <a:gd name="T31" fmla="*/ 5 h 103"/>
                <a:gd name="T32" fmla="*/ 90 w 157"/>
                <a:gd name="T33" fmla="*/ 6 h 103"/>
                <a:gd name="T34" fmla="*/ 94 w 157"/>
                <a:gd name="T35" fmla="*/ 5 h 103"/>
                <a:gd name="T36" fmla="*/ 97 w 157"/>
                <a:gd name="T37" fmla="*/ 3 h 103"/>
                <a:gd name="T38" fmla="*/ 104 w 157"/>
                <a:gd name="T39" fmla="*/ 2 h 103"/>
                <a:gd name="T40" fmla="*/ 119 w 157"/>
                <a:gd name="T41" fmla="*/ 5 h 103"/>
                <a:gd name="T42" fmla="*/ 138 w 157"/>
                <a:gd name="T43" fmla="*/ 11 h 103"/>
                <a:gd name="T44" fmla="*/ 157 w 157"/>
                <a:gd name="T45" fmla="*/ 14 h 103"/>
                <a:gd name="T46" fmla="*/ 149 w 157"/>
                <a:gd name="T47" fmla="*/ 19 h 103"/>
                <a:gd name="T48" fmla="*/ 139 w 157"/>
                <a:gd name="T49" fmla="*/ 42 h 103"/>
                <a:gd name="T50" fmla="*/ 143 w 157"/>
                <a:gd name="T51" fmla="*/ 75 h 103"/>
                <a:gd name="T52" fmla="*/ 147 w 157"/>
                <a:gd name="T53" fmla="*/ 86 h 103"/>
                <a:gd name="T54" fmla="*/ 140 w 157"/>
                <a:gd name="T55" fmla="*/ 94 h 103"/>
                <a:gd name="T56" fmla="*/ 132 w 157"/>
                <a:gd name="T57" fmla="*/ 102 h 103"/>
                <a:gd name="T58" fmla="*/ 123 w 157"/>
                <a:gd name="T59" fmla="*/ 100 h 103"/>
                <a:gd name="T60" fmla="*/ 113 w 157"/>
                <a:gd name="T61" fmla="*/ 101 h 103"/>
                <a:gd name="T62" fmla="*/ 103 w 157"/>
                <a:gd name="T63" fmla="*/ 87 h 103"/>
                <a:gd name="T64" fmla="*/ 91 w 157"/>
                <a:gd name="T65" fmla="*/ 81 h 103"/>
                <a:gd name="T66" fmla="*/ 84 w 157"/>
                <a:gd name="T67" fmla="*/ 81 h 103"/>
                <a:gd name="T68" fmla="*/ 73 w 157"/>
                <a:gd name="T69" fmla="*/ 81 h 103"/>
                <a:gd name="T70" fmla="*/ 62 w 157"/>
                <a:gd name="T71" fmla="*/ 87 h 103"/>
                <a:gd name="T72" fmla="*/ 36 w 157"/>
                <a:gd name="T73" fmla="*/ 57 h 103"/>
                <a:gd name="T74" fmla="*/ 32 w 157"/>
                <a:gd name="T75" fmla="*/ 60 h 103"/>
                <a:gd name="T76" fmla="*/ 25 w 157"/>
                <a:gd name="T77" fmla="*/ 67 h 103"/>
                <a:gd name="T78" fmla="*/ 17 w 157"/>
                <a:gd name="T79" fmla="*/ 69 h 103"/>
                <a:gd name="T80" fmla="*/ 10 w 157"/>
                <a:gd name="T81" fmla="*/ 73 h 103"/>
                <a:gd name="T82" fmla="*/ 4 w 157"/>
                <a:gd name="T83" fmla="*/ 80 h 103"/>
                <a:gd name="T84" fmla="*/ 8 w 157"/>
                <a:gd name="T85" fmla="*/ 72 h 103"/>
                <a:gd name="T86" fmla="*/ 1 w 157"/>
                <a:gd name="T87" fmla="*/ 65 h 103"/>
                <a:gd name="T88" fmla="*/ 2 w 157"/>
                <a:gd name="T89" fmla="*/ 59 h 103"/>
                <a:gd name="T90" fmla="*/ 6 w 157"/>
                <a:gd name="T91" fmla="*/ 59 h 103"/>
                <a:gd name="T92" fmla="*/ 10 w 157"/>
                <a:gd name="T93" fmla="*/ 56 h 103"/>
                <a:gd name="T94" fmla="*/ 23 w 157"/>
                <a:gd name="T95" fmla="*/ 53 h 103"/>
                <a:gd name="T96" fmla="*/ 32 w 157"/>
                <a:gd name="T97" fmla="*/ 55 h 103"/>
                <a:gd name="T98" fmla="*/ 32 w 157"/>
                <a:gd name="T99" fmla="*/ 53 h 103"/>
                <a:gd name="T100" fmla="*/ 37 w 157"/>
                <a:gd name="T101" fmla="*/ 52 h 103"/>
                <a:gd name="T102" fmla="*/ 32 w 157"/>
                <a:gd name="T103" fmla="*/ 30 h 103"/>
                <a:gd name="T104" fmla="*/ 6 w 157"/>
                <a:gd name="T105" fmla="*/ 35 h 103"/>
                <a:gd name="T106" fmla="*/ 21 w 157"/>
                <a:gd name="T107" fmla="*/ 28 h 103"/>
                <a:gd name="T108" fmla="*/ 30 w 157"/>
                <a:gd name="T109" fmla="*/ 38 h 103"/>
                <a:gd name="T110" fmla="*/ 24 w 157"/>
                <a:gd name="T111" fmla="*/ 44 h 103"/>
                <a:gd name="T112" fmla="*/ 18 w 157"/>
                <a:gd name="T113" fmla="*/ 47 h 103"/>
                <a:gd name="T114" fmla="*/ 13 w 157"/>
                <a:gd name="T115" fmla="*/ 37 h 103"/>
                <a:gd name="T116" fmla="*/ 34 w 157"/>
                <a:gd name="T117" fmla="*/ 9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7" h="103">
                  <a:moveTo>
                    <a:pt x="61" y="86"/>
                  </a:moveTo>
                  <a:lnTo>
                    <a:pt x="61" y="85"/>
                  </a:lnTo>
                  <a:lnTo>
                    <a:pt x="62" y="84"/>
                  </a:lnTo>
                  <a:lnTo>
                    <a:pt x="63" y="81"/>
                  </a:lnTo>
                  <a:lnTo>
                    <a:pt x="63" y="79"/>
                  </a:lnTo>
                  <a:lnTo>
                    <a:pt x="65" y="78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6" y="73"/>
                  </a:lnTo>
                  <a:lnTo>
                    <a:pt x="65" y="72"/>
                  </a:lnTo>
                  <a:lnTo>
                    <a:pt x="65" y="71"/>
                  </a:lnTo>
                  <a:lnTo>
                    <a:pt x="65" y="70"/>
                  </a:lnTo>
                  <a:lnTo>
                    <a:pt x="65" y="69"/>
                  </a:lnTo>
                  <a:lnTo>
                    <a:pt x="66" y="69"/>
                  </a:lnTo>
                  <a:lnTo>
                    <a:pt x="66" y="68"/>
                  </a:lnTo>
                  <a:lnTo>
                    <a:pt x="67" y="68"/>
                  </a:lnTo>
                  <a:lnTo>
                    <a:pt x="67" y="67"/>
                  </a:lnTo>
                  <a:lnTo>
                    <a:pt x="68" y="65"/>
                  </a:lnTo>
                  <a:lnTo>
                    <a:pt x="67" y="64"/>
                  </a:lnTo>
                  <a:lnTo>
                    <a:pt x="67" y="63"/>
                  </a:lnTo>
                  <a:lnTo>
                    <a:pt x="65" y="62"/>
                  </a:lnTo>
                  <a:lnTo>
                    <a:pt x="63" y="62"/>
                  </a:lnTo>
                  <a:lnTo>
                    <a:pt x="62" y="62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61" y="64"/>
                  </a:lnTo>
                  <a:lnTo>
                    <a:pt x="61" y="65"/>
                  </a:lnTo>
                  <a:lnTo>
                    <a:pt x="60" y="67"/>
                  </a:lnTo>
                  <a:lnTo>
                    <a:pt x="59" y="68"/>
                  </a:lnTo>
                  <a:lnTo>
                    <a:pt x="58" y="68"/>
                  </a:lnTo>
                  <a:lnTo>
                    <a:pt x="57" y="68"/>
                  </a:lnTo>
                  <a:lnTo>
                    <a:pt x="57" y="69"/>
                  </a:lnTo>
                  <a:lnTo>
                    <a:pt x="56" y="69"/>
                  </a:lnTo>
                  <a:lnTo>
                    <a:pt x="54" y="68"/>
                  </a:lnTo>
                  <a:lnTo>
                    <a:pt x="53" y="67"/>
                  </a:lnTo>
                  <a:lnTo>
                    <a:pt x="53" y="65"/>
                  </a:lnTo>
                  <a:lnTo>
                    <a:pt x="51" y="64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48" y="63"/>
                  </a:lnTo>
                  <a:lnTo>
                    <a:pt x="48" y="64"/>
                  </a:lnTo>
                  <a:lnTo>
                    <a:pt x="47" y="63"/>
                  </a:lnTo>
                  <a:lnTo>
                    <a:pt x="47" y="62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5" y="55"/>
                  </a:lnTo>
                  <a:lnTo>
                    <a:pt x="44" y="55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4"/>
                  </a:lnTo>
                  <a:lnTo>
                    <a:pt x="41" y="54"/>
                  </a:lnTo>
                  <a:lnTo>
                    <a:pt x="41" y="53"/>
                  </a:lnTo>
                  <a:lnTo>
                    <a:pt x="42" y="52"/>
                  </a:lnTo>
                  <a:lnTo>
                    <a:pt x="42" y="51"/>
                  </a:lnTo>
                  <a:lnTo>
                    <a:pt x="41" y="50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2" y="47"/>
                  </a:lnTo>
                  <a:lnTo>
                    <a:pt x="42" y="46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5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49" y="43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2" y="44"/>
                  </a:lnTo>
                  <a:lnTo>
                    <a:pt x="41" y="43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0" y="39"/>
                  </a:lnTo>
                  <a:lnTo>
                    <a:pt x="40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1" y="36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4" y="31"/>
                  </a:lnTo>
                  <a:lnTo>
                    <a:pt x="43" y="30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2" y="34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1" y="25"/>
                  </a:lnTo>
                  <a:lnTo>
                    <a:pt x="41" y="22"/>
                  </a:lnTo>
                  <a:lnTo>
                    <a:pt x="42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7" y="14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7" y="10"/>
                  </a:lnTo>
                  <a:lnTo>
                    <a:pt x="68" y="10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69" y="10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4" y="8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5" y="5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2" y="6"/>
                  </a:lnTo>
                  <a:lnTo>
                    <a:pt x="83" y="8"/>
                  </a:lnTo>
                  <a:lnTo>
                    <a:pt x="88" y="9"/>
                  </a:lnTo>
                  <a:lnTo>
                    <a:pt x="88" y="8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2" y="5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91" y="1"/>
                  </a:lnTo>
                  <a:lnTo>
                    <a:pt x="92" y="2"/>
                  </a:lnTo>
                  <a:lnTo>
                    <a:pt x="93" y="3"/>
                  </a:lnTo>
                  <a:lnTo>
                    <a:pt x="94" y="4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2"/>
                  </a:lnTo>
                  <a:lnTo>
                    <a:pt x="97" y="3"/>
                  </a:lnTo>
                  <a:lnTo>
                    <a:pt x="99" y="4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1" y="3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3"/>
                  </a:lnTo>
                  <a:lnTo>
                    <a:pt x="105" y="4"/>
                  </a:lnTo>
                  <a:lnTo>
                    <a:pt x="110" y="4"/>
                  </a:lnTo>
                  <a:lnTo>
                    <a:pt x="111" y="4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7" y="6"/>
                  </a:lnTo>
                  <a:lnTo>
                    <a:pt x="118" y="5"/>
                  </a:lnTo>
                  <a:lnTo>
                    <a:pt x="119" y="5"/>
                  </a:lnTo>
                  <a:lnTo>
                    <a:pt x="120" y="5"/>
                  </a:lnTo>
                  <a:lnTo>
                    <a:pt x="120" y="6"/>
                  </a:lnTo>
                  <a:lnTo>
                    <a:pt x="121" y="8"/>
                  </a:lnTo>
                  <a:lnTo>
                    <a:pt x="122" y="9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31" y="11"/>
                  </a:lnTo>
                  <a:lnTo>
                    <a:pt x="135" y="11"/>
                  </a:lnTo>
                  <a:lnTo>
                    <a:pt x="138" y="11"/>
                  </a:lnTo>
                  <a:lnTo>
                    <a:pt x="142" y="12"/>
                  </a:lnTo>
                  <a:lnTo>
                    <a:pt x="146" y="12"/>
                  </a:lnTo>
                  <a:lnTo>
                    <a:pt x="149" y="13"/>
                  </a:lnTo>
                  <a:lnTo>
                    <a:pt x="151" y="12"/>
                  </a:lnTo>
                  <a:lnTo>
                    <a:pt x="152" y="12"/>
                  </a:lnTo>
                  <a:lnTo>
                    <a:pt x="153" y="11"/>
                  </a:lnTo>
                  <a:lnTo>
                    <a:pt x="153" y="9"/>
                  </a:lnTo>
                  <a:lnTo>
                    <a:pt x="154" y="10"/>
                  </a:lnTo>
                  <a:lnTo>
                    <a:pt x="155" y="11"/>
                  </a:lnTo>
                  <a:lnTo>
                    <a:pt x="156" y="13"/>
                  </a:lnTo>
                  <a:lnTo>
                    <a:pt x="157" y="14"/>
                  </a:lnTo>
                  <a:lnTo>
                    <a:pt x="157" y="15"/>
                  </a:lnTo>
                  <a:lnTo>
                    <a:pt x="156" y="15"/>
                  </a:lnTo>
                  <a:lnTo>
                    <a:pt x="155" y="15"/>
                  </a:lnTo>
                  <a:lnTo>
                    <a:pt x="154" y="15"/>
                  </a:lnTo>
                  <a:lnTo>
                    <a:pt x="153" y="17"/>
                  </a:lnTo>
                  <a:lnTo>
                    <a:pt x="154" y="17"/>
                  </a:lnTo>
                  <a:lnTo>
                    <a:pt x="155" y="17"/>
                  </a:lnTo>
                  <a:lnTo>
                    <a:pt x="155" y="18"/>
                  </a:lnTo>
                  <a:lnTo>
                    <a:pt x="152" y="18"/>
                  </a:lnTo>
                  <a:lnTo>
                    <a:pt x="151" y="19"/>
                  </a:lnTo>
                  <a:lnTo>
                    <a:pt x="149" y="19"/>
                  </a:lnTo>
                  <a:lnTo>
                    <a:pt x="149" y="20"/>
                  </a:lnTo>
                  <a:lnTo>
                    <a:pt x="149" y="21"/>
                  </a:lnTo>
                  <a:lnTo>
                    <a:pt x="148" y="25"/>
                  </a:lnTo>
                  <a:lnTo>
                    <a:pt x="147" y="29"/>
                  </a:lnTo>
                  <a:lnTo>
                    <a:pt x="147" y="30"/>
                  </a:lnTo>
                  <a:lnTo>
                    <a:pt x="146" y="31"/>
                  </a:lnTo>
                  <a:lnTo>
                    <a:pt x="146" y="33"/>
                  </a:lnTo>
                  <a:lnTo>
                    <a:pt x="145" y="34"/>
                  </a:lnTo>
                  <a:lnTo>
                    <a:pt x="143" y="36"/>
                  </a:lnTo>
                  <a:lnTo>
                    <a:pt x="139" y="38"/>
                  </a:lnTo>
                  <a:lnTo>
                    <a:pt x="139" y="42"/>
                  </a:lnTo>
                  <a:lnTo>
                    <a:pt x="138" y="45"/>
                  </a:lnTo>
                  <a:lnTo>
                    <a:pt x="138" y="46"/>
                  </a:lnTo>
                  <a:lnTo>
                    <a:pt x="139" y="50"/>
                  </a:lnTo>
                  <a:lnTo>
                    <a:pt x="140" y="55"/>
                  </a:lnTo>
                  <a:lnTo>
                    <a:pt x="142" y="62"/>
                  </a:lnTo>
                  <a:lnTo>
                    <a:pt x="140" y="65"/>
                  </a:lnTo>
                  <a:lnTo>
                    <a:pt x="140" y="68"/>
                  </a:lnTo>
                  <a:lnTo>
                    <a:pt x="140" y="70"/>
                  </a:lnTo>
                  <a:lnTo>
                    <a:pt x="140" y="71"/>
                  </a:lnTo>
                  <a:lnTo>
                    <a:pt x="142" y="72"/>
                  </a:lnTo>
                  <a:lnTo>
                    <a:pt x="143" y="75"/>
                  </a:lnTo>
                  <a:lnTo>
                    <a:pt x="144" y="76"/>
                  </a:lnTo>
                  <a:lnTo>
                    <a:pt x="144" y="78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5" y="80"/>
                  </a:lnTo>
                  <a:lnTo>
                    <a:pt x="145" y="81"/>
                  </a:lnTo>
                  <a:lnTo>
                    <a:pt x="145" y="82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5" y="85"/>
                  </a:lnTo>
                  <a:lnTo>
                    <a:pt x="147" y="86"/>
                  </a:lnTo>
                  <a:lnTo>
                    <a:pt x="147" y="87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2" y="89"/>
                  </a:lnTo>
                  <a:lnTo>
                    <a:pt x="140" y="89"/>
                  </a:lnTo>
                  <a:lnTo>
                    <a:pt x="142" y="89"/>
                  </a:lnTo>
                  <a:lnTo>
                    <a:pt x="142" y="90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40" y="93"/>
                  </a:lnTo>
                  <a:lnTo>
                    <a:pt x="140" y="94"/>
                  </a:lnTo>
                  <a:lnTo>
                    <a:pt x="138" y="95"/>
                  </a:lnTo>
                  <a:lnTo>
                    <a:pt x="137" y="95"/>
                  </a:lnTo>
                  <a:lnTo>
                    <a:pt x="137" y="96"/>
                  </a:lnTo>
                  <a:lnTo>
                    <a:pt x="137" y="97"/>
                  </a:lnTo>
                  <a:lnTo>
                    <a:pt x="137" y="98"/>
                  </a:lnTo>
                  <a:lnTo>
                    <a:pt x="137" y="100"/>
                  </a:lnTo>
                  <a:lnTo>
                    <a:pt x="136" y="100"/>
                  </a:lnTo>
                  <a:lnTo>
                    <a:pt x="136" y="101"/>
                  </a:lnTo>
                  <a:lnTo>
                    <a:pt x="137" y="102"/>
                  </a:lnTo>
                  <a:lnTo>
                    <a:pt x="136" y="103"/>
                  </a:lnTo>
                  <a:lnTo>
                    <a:pt x="132" y="102"/>
                  </a:lnTo>
                  <a:lnTo>
                    <a:pt x="130" y="102"/>
                  </a:lnTo>
                  <a:lnTo>
                    <a:pt x="129" y="101"/>
                  </a:lnTo>
                  <a:lnTo>
                    <a:pt x="128" y="100"/>
                  </a:lnTo>
                  <a:lnTo>
                    <a:pt x="128" y="98"/>
                  </a:lnTo>
                  <a:lnTo>
                    <a:pt x="127" y="98"/>
                  </a:lnTo>
                  <a:lnTo>
                    <a:pt x="126" y="98"/>
                  </a:lnTo>
                  <a:lnTo>
                    <a:pt x="125" y="98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2" y="101"/>
                  </a:lnTo>
                  <a:lnTo>
                    <a:pt x="120" y="101"/>
                  </a:lnTo>
                  <a:lnTo>
                    <a:pt x="119" y="101"/>
                  </a:lnTo>
                  <a:lnTo>
                    <a:pt x="118" y="102"/>
                  </a:lnTo>
                  <a:lnTo>
                    <a:pt x="118" y="103"/>
                  </a:lnTo>
                  <a:lnTo>
                    <a:pt x="117" y="102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4" y="101"/>
                  </a:lnTo>
                  <a:lnTo>
                    <a:pt x="113" y="101"/>
                  </a:lnTo>
                  <a:lnTo>
                    <a:pt x="112" y="100"/>
                  </a:lnTo>
                  <a:lnTo>
                    <a:pt x="111" y="100"/>
                  </a:lnTo>
                  <a:lnTo>
                    <a:pt x="110" y="98"/>
                  </a:lnTo>
                  <a:lnTo>
                    <a:pt x="108" y="94"/>
                  </a:lnTo>
                  <a:lnTo>
                    <a:pt x="106" y="93"/>
                  </a:lnTo>
                  <a:lnTo>
                    <a:pt x="104" y="90"/>
                  </a:lnTo>
                  <a:lnTo>
                    <a:pt x="103" y="90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3" y="88"/>
                  </a:lnTo>
                  <a:lnTo>
                    <a:pt x="103" y="87"/>
                  </a:lnTo>
                  <a:lnTo>
                    <a:pt x="99" y="87"/>
                  </a:lnTo>
                  <a:lnTo>
                    <a:pt x="97" y="86"/>
                  </a:lnTo>
                  <a:lnTo>
                    <a:pt x="96" y="85"/>
                  </a:lnTo>
                  <a:lnTo>
                    <a:pt x="96" y="84"/>
                  </a:lnTo>
                  <a:lnTo>
                    <a:pt x="94" y="85"/>
                  </a:lnTo>
                  <a:lnTo>
                    <a:pt x="93" y="85"/>
                  </a:lnTo>
                  <a:lnTo>
                    <a:pt x="93" y="84"/>
                  </a:lnTo>
                  <a:lnTo>
                    <a:pt x="92" y="84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90" y="81"/>
                  </a:lnTo>
                  <a:lnTo>
                    <a:pt x="88" y="79"/>
                  </a:lnTo>
                  <a:lnTo>
                    <a:pt x="87" y="79"/>
                  </a:lnTo>
                  <a:lnTo>
                    <a:pt x="86" y="79"/>
                  </a:lnTo>
                  <a:lnTo>
                    <a:pt x="86" y="78"/>
                  </a:lnTo>
                  <a:lnTo>
                    <a:pt x="86" y="77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5" y="79"/>
                  </a:lnTo>
                  <a:lnTo>
                    <a:pt x="85" y="80"/>
                  </a:lnTo>
                  <a:lnTo>
                    <a:pt x="84" y="81"/>
                  </a:lnTo>
                  <a:lnTo>
                    <a:pt x="84" y="80"/>
                  </a:lnTo>
                  <a:lnTo>
                    <a:pt x="83" y="79"/>
                  </a:lnTo>
                  <a:lnTo>
                    <a:pt x="83" y="78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9" y="78"/>
                  </a:lnTo>
                  <a:lnTo>
                    <a:pt x="78" y="79"/>
                  </a:lnTo>
                  <a:lnTo>
                    <a:pt x="77" y="80"/>
                  </a:lnTo>
                  <a:lnTo>
                    <a:pt x="75" y="80"/>
                  </a:lnTo>
                  <a:lnTo>
                    <a:pt x="74" y="81"/>
                  </a:lnTo>
                  <a:lnTo>
                    <a:pt x="73" y="81"/>
                  </a:lnTo>
                  <a:lnTo>
                    <a:pt x="71" y="80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0" y="82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6" y="84"/>
                  </a:lnTo>
                  <a:lnTo>
                    <a:pt x="65" y="85"/>
                  </a:lnTo>
                  <a:lnTo>
                    <a:pt x="63" y="86"/>
                  </a:lnTo>
                  <a:lnTo>
                    <a:pt x="63" y="87"/>
                  </a:lnTo>
                  <a:lnTo>
                    <a:pt x="62" y="87"/>
                  </a:lnTo>
                  <a:lnTo>
                    <a:pt x="61" y="86"/>
                  </a:lnTo>
                  <a:close/>
                  <a:moveTo>
                    <a:pt x="52" y="75"/>
                  </a:moveTo>
                  <a:lnTo>
                    <a:pt x="52" y="73"/>
                  </a:lnTo>
                  <a:lnTo>
                    <a:pt x="53" y="73"/>
                  </a:lnTo>
                  <a:lnTo>
                    <a:pt x="54" y="73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2" y="75"/>
                  </a:lnTo>
                  <a:close/>
                  <a:moveTo>
                    <a:pt x="34" y="56"/>
                  </a:moveTo>
                  <a:lnTo>
                    <a:pt x="35" y="56"/>
                  </a:lnTo>
                  <a:lnTo>
                    <a:pt x="36" y="57"/>
                  </a:lnTo>
                  <a:lnTo>
                    <a:pt x="37" y="59"/>
                  </a:lnTo>
                  <a:lnTo>
                    <a:pt x="36" y="60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4" y="60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2" y="59"/>
                  </a:lnTo>
                  <a:lnTo>
                    <a:pt x="32" y="60"/>
                  </a:lnTo>
                  <a:lnTo>
                    <a:pt x="31" y="60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0" y="63"/>
                  </a:lnTo>
                  <a:lnTo>
                    <a:pt x="28" y="62"/>
                  </a:lnTo>
                  <a:lnTo>
                    <a:pt x="27" y="62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8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5" y="70"/>
                  </a:lnTo>
                  <a:lnTo>
                    <a:pt x="14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0" y="75"/>
                  </a:lnTo>
                  <a:lnTo>
                    <a:pt x="10" y="76"/>
                  </a:lnTo>
                  <a:lnTo>
                    <a:pt x="9" y="78"/>
                  </a:lnTo>
                  <a:lnTo>
                    <a:pt x="9" y="79"/>
                  </a:lnTo>
                  <a:lnTo>
                    <a:pt x="9" y="80"/>
                  </a:lnTo>
                  <a:lnTo>
                    <a:pt x="9" y="81"/>
                  </a:lnTo>
                  <a:lnTo>
                    <a:pt x="5" y="85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4" y="81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7" y="76"/>
                  </a:lnTo>
                  <a:lnTo>
                    <a:pt x="7" y="77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6" y="71"/>
                  </a:lnTo>
                  <a:lnTo>
                    <a:pt x="5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2" y="65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1" y="59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1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6" y="52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19" y="52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2" y="52"/>
                  </a:lnTo>
                  <a:lnTo>
                    <a:pt x="23" y="53"/>
                  </a:lnTo>
                  <a:lnTo>
                    <a:pt x="23" y="52"/>
                  </a:lnTo>
                  <a:lnTo>
                    <a:pt x="24" y="51"/>
                  </a:lnTo>
                  <a:lnTo>
                    <a:pt x="25" y="51"/>
                  </a:lnTo>
                  <a:lnTo>
                    <a:pt x="26" y="51"/>
                  </a:lnTo>
                  <a:lnTo>
                    <a:pt x="27" y="51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3" y="56"/>
                  </a:lnTo>
                  <a:lnTo>
                    <a:pt x="34" y="56"/>
                  </a:lnTo>
                  <a:close/>
                  <a:moveTo>
                    <a:pt x="39" y="53"/>
                  </a:moveTo>
                  <a:lnTo>
                    <a:pt x="39" y="54"/>
                  </a:lnTo>
                  <a:lnTo>
                    <a:pt x="37" y="55"/>
                  </a:lnTo>
                  <a:lnTo>
                    <a:pt x="37" y="54"/>
                  </a:lnTo>
                  <a:lnTo>
                    <a:pt x="36" y="54"/>
                  </a:lnTo>
                  <a:lnTo>
                    <a:pt x="35" y="54"/>
                  </a:lnTo>
                  <a:lnTo>
                    <a:pt x="34" y="55"/>
                  </a:lnTo>
                  <a:lnTo>
                    <a:pt x="32" y="53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2" y="51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3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7" y="50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9" y="53"/>
                  </a:lnTo>
                  <a:close/>
                  <a:moveTo>
                    <a:pt x="37" y="31"/>
                  </a:moveTo>
                  <a:lnTo>
                    <a:pt x="39" y="33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3" y="30"/>
                  </a:lnTo>
                  <a:lnTo>
                    <a:pt x="34" y="30"/>
                  </a:lnTo>
                  <a:lnTo>
                    <a:pt x="35" y="31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7" y="31"/>
                  </a:lnTo>
                  <a:close/>
                  <a:moveTo>
                    <a:pt x="11" y="38"/>
                  </a:moveTo>
                  <a:lnTo>
                    <a:pt x="9" y="38"/>
                  </a:lnTo>
                  <a:lnTo>
                    <a:pt x="6" y="36"/>
                  </a:lnTo>
                  <a:lnTo>
                    <a:pt x="5" y="36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6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2" y="29"/>
                  </a:lnTo>
                  <a:lnTo>
                    <a:pt x="22" y="30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5" y="33"/>
                  </a:lnTo>
                  <a:lnTo>
                    <a:pt x="27" y="34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8" y="37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5" y="44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4" y="40"/>
                  </a:lnTo>
                  <a:lnTo>
                    <a:pt x="23" y="42"/>
                  </a:lnTo>
                  <a:lnTo>
                    <a:pt x="22" y="43"/>
                  </a:lnTo>
                  <a:lnTo>
                    <a:pt x="21" y="46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1" y="38"/>
                  </a:lnTo>
                  <a:close/>
                  <a:moveTo>
                    <a:pt x="67" y="3"/>
                  </a:moveTo>
                  <a:lnTo>
                    <a:pt x="67" y="4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7" y="3"/>
                  </a:lnTo>
                  <a:close/>
                  <a:moveTo>
                    <a:pt x="35" y="89"/>
                  </a:moveTo>
                  <a:lnTo>
                    <a:pt x="35" y="90"/>
                  </a:lnTo>
                  <a:lnTo>
                    <a:pt x="34" y="90"/>
                  </a:lnTo>
                  <a:lnTo>
                    <a:pt x="34" y="89"/>
                  </a:lnTo>
                  <a:lnTo>
                    <a:pt x="34" y="88"/>
                  </a:lnTo>
                  <a:lnTo>
                    <a:pt x="35" y="88"/>
                  </a:lnTo>
                  <a:lnTo>
                    <a:pt x="35" y="8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81">
              <a:extLst>
                <a:ext uri="{FF2B5EF4-FFF2-40B4-BE49-F238E27FC236}">
                  <a16:creationId xmlns:a16="http://schemas.microsoft.com/office/drawing/2014/main" id="{3BB1F6BF-DC63-3BE0-21B6-B042589C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863" y="3278188"/>
              <a:ext cx="285750" cy="174625"/>
            </a:xfrm>
            <a:custGeom>
              <a:avLst/>
              <a:gdLst>
                <a:gd name="T0" fmla="*/ 165 w 180"/>
                <a:gd name="T1" fmla="*/ 32 h 110"/>
                <a:gd name="T2" fmla="*/ 169 w 180"/>
                <a:gd name="T3" fmla="*/ 42 h 110"/>
                <a:gd name="T4" fmla="*/ 167 w 180"/>
                <a:gd name="T5" fmla="*/ 50 h 110"/>
                <a:gd name="T6" fmla="*/ 169 w 180"/>
                <a:gd name="T7" fmla="*/ 55 h 110"/>
                <a:gd name="T8" fmla="*/ 170 w 180"/>
                <a:gd name="T9" fmla="*/ 62 h 110"/>
                <a:gd name="T10" fmla="*/ 177 w 180"/>
                <a:gd name="T11" fmla="*/ 70 h 110"/>
                <a:gd name="T12" fmla="*/ 177 w 180"/>
                <a:gd name="T13" fmla="*/ 77 h 110"/>
                <a:gd name="T14" fmla="*/ 178 w 180"/>
                <a:gd name="T15" fmla="*/ 86 h 110"/>
                <a:gd name="T16" fmla="*/ 172 w 180"/>
                <a:gd name="T17" fmla="*/ 90 h 110"/>
                <a:gd name="T18" fmla="*/ 167 w 180"/>
                <a:gd name="T19" fmla="*/ 96 h 110"/>
                <a:gd name="T20" fmla="*/ 160 w 180"/>
                <a:gd name="T21" fmla="*/ 103 h 110"/>
                <a:gd name="T22" fmla="*/ 153 w 180"/>
                <a:gd name="T23" fmla="*/ 102 h 110"/>
                <a:gd name="T24" fmla="*/ 144 w 180"/>
                <a:gd name="T25" fmla="*/ 108 h 110"/>
                <a:gd name="T26" fmla="*/ 137 w 180"/>
                <a:gd name="T27" fmla="*/ 109 h 110"/>
                <a:gd name="T28" fmla="*/ 124 w 180"/>
                <a:gd name="T29" fmla="*/ 97 h 110"/>
                <a:gd name="T30" fmla="*/ 116 w 180"/>
                <a:gd name="T31" fmla="*/ 88 h 110"/>
                <a:gd name="T32" fmla="*/ 101 w 180"/>
                <a:gd name="T33" fmla="*/ 86 h 110"/>
                <a:gd name="T34" fmla="*/ 97 w 180"/>
                <a:gd name="T35" fmla="*/ 75 h 110"/>
                <a:gd name="T36" fmla="*/ 90 w 180"/>
                <a:gd name="T37" fmla="*/ 78 h 110"/>
                <a:gd name="T38" fmla="*/ 79 w 180"/>
                <a:gd name="T39" fmla="*/ 83 h 110"/>
                <a:gd name="T40" fmla="*/ 68 w 180"/>
                <a:gd name="T41" fmla="*/ 80 h 110"/>
                <a:gd name="T42" fmla="*/ 60 w 180"/>
                <a:gd name="T43" fmla="*/ 79 h 110"/>
                <a:gd name="T44" fmla="*/ 49 w 180"/>
                <a:gd name="T45" fmla="*/ 78 h 110"/>
                <a:gd name="T46" fmla="*/ 40 w 180"/>
                <a:gd name="T47" fmla="*/ 78 h 110"/>
                <a:gd name="T48" fmla="*/ 25 w 180"/>
                <a:gd name="T49" fmla="*/ 77 h 110"/>
                <a:gd name="T50" fmla="*/ 9 w 180"/>
                <a:gd name="T51" fmla="*/ 85 h 110"/>
                <a:gd name="T52" fmla="*/ 4 w 180"/>
                <a:gd name="T53" fmla="*/ 91 h 110"/>
                <a:gd name="T54" fmla="*/ 0 w 180"/>
                <a:gd name="T55" fmla="*/ 83 h 110"/>
                <a:gd name="T56" fmla="*/ 1 w 180"/>
                <a:gd name="T57" fmla="*/ 75 h 110"/>
                <a:gd name="T58" fmla="*/ 1 w 180"/>
                <a:gd name="T59" fmla="*/ 75 h 110"/>
                <a:gd name="T60" fmla="*/ 2 w 180"/>
                <a:gd name="T61" fmla="*/ 71 h 110"/>
                <a:gd name="T62" fmla="*/ 2 w 180"/>
                <a:gd name="T63" fmla="*/ 59 h 110"/>
                <a:gd name="T64" fmla="*/ 8 w 180"/>
                <a:gd name="T65" fmla="*/ 52 h 110"/>
                <a:gd name="T66" fmla="*/ 11 w 180"/>
                <a:gd name="T67" fmla="*/ 44 h 110"/>
                <a:gd name="T68" fmla="*/ 11 w 180"/>
                <a:gd name="T69" fmla="*/ 36 h 110"/>
                <a:gd name="T70" fmla="*/ 19 w 180"/>
                <a:gd name="T71" fmla="*/ 23 h 110"/>
                <a:gd name="T72" fmla="*/ 40 w 180"/>
                <a:gd name="T73" fmla="*/ 15 h 110"/>
                <a:gd name="T74" fmla="*/ 47 w 180"/>
                <a:gd name="T75" fmla="*/ 27 h 110"/>
                <a:gd name="T76" fmla="*/ 54 w 180"/>
                <a:gd name="T77" fmla="*/ 36 h 110"/>
                <a:gd name="T78" fmla="*/ 58 w 180"/>
                <a:gd name="T79" fmla="*/ 46 h 110"/>
                <a:gd name="T80" fmla="*/ 68 w 180"/>
                <a:gd name="T81" fmla="*/ 51 h 110"/>
                <a:gd name="T82" fmla="*/ 77 w 180"/>
                <a:gd name="T83" fmla="*/ 46 h 110"/>
                <a:gd name="T84" fmla="*/ 84 w 180"/>
                <a:gd name="T85" fmla="*/ 40 h 110"/>
                <a:gd name="T86" fmla="*/ 83 w 180"/>
                <a:gd name="T87" fmla="*/ 23 h 110"/>
                <a:gd name="T88" fmla="*/ 81 w 180"/>
                <a:gd name="T89" fmla="*/ 11 h 110"/>
                <a:gd name="T90" fmla="*/ 87 w 180"/>
                <a:gd name="T91" fmla="*/ 7 h 110"/>
                <a:gd name="T92" fmla="*/ 94 w 180"/>
                <a:gd name="T93" fmla="*/ 4 h 110"/>
                <a:gd name="T94" fmla="*/ 103 w 180"/>
                <a:gd name="T95" fmla="*/ 0 h 110"/>
                <a:gd name="T96" fmla="*/ 106 w 180"/>
                <a:gd name="T97" fmla="*/ 1 h 110"/>
                <a:gd name="T98" fmla="*/ 111 w 180"/>
                <a:gd name="T99" fmla="*/ 4 h 110"/>
                <a:gd name="T100" fmla="*/ 115 w 180"/>
                <a:gd name="T101" fmla="*/ 8 h 110"/>
                <a:gd name="T102" fmla="*/ 125 w 180"/>
                <a:gd name="T103" fmla="*/ 11 h 110"/>
                <a:gd name="T104" fmla="*/ 132 w 180"/>
                <a:gd name="T105" fmla="*/ 23 h 110"/>
                <a:gd name="T106" fmla="*/ 138 w 180"/>
                <a:gd name="T107" fmla="*/ 25 h 110"/>
                <a:gd name="T108" fmla="*/ 144 w 180"/>
                <a:gd name="T109" fmla="*/ 21 h 110"/>
                <a:gd name="T110" fmla="*/ 149 w 180"/>
                <a:gd name="T111" fmla="*/ 2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0" h="110">
                  <a:moveTo>
                    <a:pt x="158" y="25"/>
                  </a:moveTo>
                  <a:lnTo>
                    <a:pt x="163" y="25"/>
                  </a:lnTo>
                  <a:lnTo>
                    <a:pt x="161" y="27"/>
                  </a:lnTo>
                  <a:lnTo>
                    <a:pt x="161" y="28"/>
                  </a:lnTo>
                  <a:lnTo>
                    <a:pt x="161" y="29"/>
                  </a:lnTo>
                  <a:lnTo>
                    <a:pt x="163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6" y="34"/>
                  </a:lnTo>
                  <a:lnTo>
                    <a:pt x="169" y="35"/>
                  </a:lnTo>
                  <a:lnTo>
                    <a:pt x="169" y="36"/>
                  </a:lnTo>
                  <a:lnTo>
                    <a:pt x="170" y="37"/>
                  </a:lnTo>
                  <a:lnTo>
                    <a:pt x="169" y="40"/>
                  </a:lnTo>
                  <a:lnTo>
                    <a:pt x="169" y="42"/>
                  </a:lnTo>
                  <a:lnTo>
                    <a:pt x="168" y="43"/>
                  </a:lnTo>
                  <a:lnTo>
                    <a:pt x="166" y="44"/>
                  </a:lnTo>
                  <a:lnTo>
                    <a:pt x="166" y="45"/>
                  </a:lnTo>
                  <a:lnTo>
                    <a:pt x="167" y="46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7" y="52"/>
                  </a:lnTo>
                  <a:lnTo>
                    <a:pt x="165" y="55"/>
                  </a:lnTo>
                  <a:lnTo>
                    <a:pt x="165" y="57"/>
                  </a:lnTo>
                  <a:lnTo>
                    <a:pt x="167" y="55"/>
                  </a:lnTo>
                  <a:lnTo>
                    <a:pt x="168" y="55"/>
                  </a:lnTo>
                  <a:lnTo>
                    <a:pt x="169" y="55"/>
                  </a:lnTo>
                  <a:lnTo>
                    <a:pt x="170" y="57"/>
                  </a:lnTo>
                  <a:lnTo>
                    <a:pt x="172" y="58"/>
                  </a:lnTo>
                  <a:lnTo>
                    <a:pt x="172" y="59"/>
                  </a:lnTo>
                  <a:lnTo>
                    <a:pt x="172" y="60"/>
                  </a:lnTo>
                  <a:lnTo>
                    <a:pt x="170" y="60"/>
                  </a:lnTo>
                  <a:lnTo>
                    <a:pt x="170" y="61"/>
                  </a:lnTo>
                  <a:lnTo>
                    <a:pt x="170" y="62"/>
                  </a:lnTo>
                  <a:lnTo>
                    <a:pt x="173" y="63"/>
                  </a:lnTo>
                  <a:lnTo>
                    <a:pt x="174" y="65"/>
                  </a:lnTo>
                  <a:lnTo>
                    <a:pt x="174" y="67"/>
                  </a:lnTo>
                  <a:lnTo>
                    <a:pt x="174" y="68"/>
                  </a:lnTo>
                  <a:lnTo>
                    <a:pt x="175" y="69"/>
                  </a:lnTo>
                  <a:lnTo>
                    <a:pt x="176" y="70"/>
                  </a:lnTo>
                  <a:lnTo>
                    <a:pt x="177" y="70"/>
                  </a:lnTo>
                  <a:lnTo>
                    <a:pt x="177" y="71"/>
                  </a:lnTo>
                  <a:lnTo>
                    <a:pt x="176" y="71"/>
                  </a:lnTo>
                  <a:lnTo>
                    <a:pt x="176" y="72"/>
                  </a:lnTo>
                  <a:lnTo>
                    <a:pt x="176" y="74"/>
                  </a:lnTo>
                  <a:lnTo>
                    <a:pt x="177" y="75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8" y="78"/>
                  </a:lnTo>
                  <a:lnTo>
                    <a:pt x="178" y="79"/>
                  </a:lnTo>
                  <a:lnTo>
                    <a:pt x="180" y="82"/>
                  </a:lnTo>
                  <a:lnTo>
                    <a:pt x="180" y="83"/>
                  </a:lnTo>
                  <a:lnTo>
                    <a:pt x="178" y="84"/>
                  </a:lnTo>
                  <a:lnTo>
                    <a:pt x="178" y="85"/>
                  </a:lnTo>
                  <a:lnTo>
                    <a:pt x="178" y="86"/>
                  </a:lnTo>
                  <a:lnTo>
                    <a:pt x="178" y="87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5" y="88"/>
                  </a:lnTo>
                  <a:lnTo>
                    <a:pt x="174" y="88"/>
                  </a:lnTo>
                  <a:lnTo>
                    <a:pt x="173" y="90"/>
                  </a:lnTo>
                  <a:lnTo>
                    <a:pt x="172" y="90"/>
                  </a:lnTo>
                  <a:lnTo>
                    <a:pt x="172" y="91"/>
                  </a:lnTo>
                  <a:lnTo>
                    <a:pt x="172" y="92"/>
                  </a:lnTo>
                  <a:lnTo>
                    <a:pt x="170" y="92"/>
                  </a:lnTo>
                  <a:lnTo>
                    <a:pt x="169" y="93"/>
                  </a:lnTo>
                  <a:lnTo>
                    <a:pt x="168" y="94"/>
                  </a:lnTo>
                  <a:lnTo>
                    <a:pt x="168" y="95"/>
                  </a:lnTo>
                  <a:lnTo>
                    <a:pt x="167" y="96"/>
                  </a:lnTo>
                  <a:lnTo>
                    <a:pt x="165" y="99"/>
                  </a:lnTo>
                  <a:lnTo>
                    <a:pt x="164" y="100"/>
                  </a:lnTo>
                  <a:lnTo>
                    <a:pt x="164" y="102"/>
                  </a:lnTo>
                  <a:lnTo>
                    <a:pt x="164" y="103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0" y="103"/>
                  </a:lnTo>
                  <a:lnTo>
                    <a:pt x="159" y="103"/>
                  </a:lnTo>
                  <a:lnTo>
                    <a:pt x="158" y="103"/>
                  </a:lnTo>
                  <a:lnTo>
                    <a:pt x="158" y="102"/>
                  </a:lnTo>
                  <a:lnTo>
                    <a:pt x="157" y="103"/>
                  </a:lnTo>
                  <a:lnTo>
                    <a:pt x="156" y="104"/>
                  </a:lnTo>
                  <a:lnTo>
                    <a:pt x="155" y="104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51" y="102"/>
                  </a:lnTo>
                  <a:lnTo>
                    <a:pt x="149" y="102"/>
                  </a:lnTo>
                  <a:lnTo>
                    <a:pt x="148" y="103"/>
                  </a:lnTo>
                  <a:lnTo>
                    <a:pt x="147" y="104"/>
                  </a:lnTo>
                  <a:lnTo>
                    <a:pt x="146" y="108"/>
                  </a:lnTo>
                  <a:lnTo>
                    <a:pt x="144" y="108"/>
                  </a:lnTo>
                  <a:lnTo>
                    <a:pt x="142" y="109"/>
                  </a:lnTo>
                  <a:lnTo>
                    <a:pt x="141" y="108"/>
                  </a:lnTo>
                  <a:lnTo>
                    <a:pt x="140" y="108"/>
                  </a:lnTo>
                  <a:lnTo>
                    <a:pt x="140" y="109"/>
                  </a:lnTo>
                  <a:lnTo>
                    <a:pt x="139" y="110"/>
                  </a:lnTo>
                  <a:lnTo>
                    <a:pt x="138" y="109"/>
                  </a:lnTo>
                  <a:lnTo>
                    <a:pt x="137" y="109"/>
                  </a:lnTo>
                  <a:lnTo>
                    <a:pt x="133" y="108"/>
                  </a:lnTo>
                  <a:lnTo>
                    <a:pt x="131" y="107"/>
                  </a:lnTo>
                  <a:lnTo>
                    <a:pt x="130" y="103"/>
                  </a:lnTo>
                  <a:lnTo>
                    <a:pt x="130" y="102"/>
                  </a:lnTo>
                  <a:lnTo>
                    <a:pt x="129" y="101"/>
                  </a:lnTo>
                  <a:lnTo>
                    <a:pt x="126" y="100"/>
                  </a:lnTo>
                  <a:lnTo>
                    <a:pt x="124" y="97"/>
                  </a:lnTo>
                  <a:lnTo>
                    <a:pt x="123" y="96"/>
                  </a:lnTo>
                  <a:lnTo>
                    <a:pt x="121" y="95"/>
                  </a:lnTo>
                  <a:lnTo>
                    <a:pt x="120" y="93"/>
                  </a:lnTo>
                  <a:lnTo>
                    <a:pt x="118" y="92"/>
                  </a:lnTo>
                  <a:lnTo>
                    <a:pt x="117" y="91"/>
                  </a:lnTo>
                  <a:lnTo>
                    <a:pt x="116" y="91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4" y="88"/>
                  </a:lnTo>
                  <a:lnTo>
                    <a:pt x="113" y="87"/>
                  </a:lnTo>
                  <a:lnTo>
                    <a:pt x="111" y="88"/>
                  </a:lnTo>
                  <a:lnTo>
                    <a:pt x="108" y="87"/>
                  </a:lnTo>
                  <a:lnTo>
                    <a:pt x="103" y="86"/>
                  </a:lnTo>
                  <a:lnTo>
                    <a:pt x="101" y="86"/>
                  </a:lnTo>
                  <a:lnTo>
                    <a:pt x="100" y="85"/>
                  </a:lnTo>
                  <a:lnTo>
                    <a:pt x="100" y="83"/>
                  </a:lnTo>
                  <a:lnTo>
                    <a:pt x="99" y="82"/>
                  </a:lnTo>
                  <a:lnTo>
                    <a:pt x="98" y="80"/>
                  </a:lnTo>
                  <a:lnTo>
                    <a:pt x="98" y="78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6" y="75"/>
                  </a:lnTo>
                  <a:lnTo>
                    <a:pt x="96" y="76"/>
                  </a:lnTo>
                  <a:lnTo>
                    <a:pt x="96" y="77"/>
                  </a:lnTo>
                  <a:lnTo>
                    <a:pt x="95" y="76"/>
                  </a:lnTo>
                  <a:lnTo>
                    <a:pt x="92" y="77"/>
                  </a:lnTo>
                  <a:lnTo>
                    <a:pt x="91" y="78"/>
                  </a:lnTo>
                  <a:lnTo>
                    <a:pt x="90" y="78"/>
                  </a:lnTo>
                  <a:lnTo>
                    <a:pt x="88" y="82"/>
                  </a:lnTo>
                  <a:lnTo>
                    <a:pt x="87" y="83"/>
                  </a:lnTo>
                  <a:lnTo>
                    <a:pt x="86" y="83"/>
                  </a:lnTo>
                  <a:lnTo>
                    <a:pt x="84" y="83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79" y="83"/>
                  </a:lnTo>
                  <a:lnTo>
                    <a:pt x="78" y="83"/>
                  </a:lnTo>
                  <a:lnTo>
                    <a:pt x="77" y="83"/>
                  </a:lnTo>
                  <a:lnTo>
                    <a:pt x="74" y="80"/>
                  </a:lnTo>
                  <a:lnTo>
                    <a:pt x="71" y="79"/>
                  </a:lnTo>
                  <a:lnTo>
                    <a:pt x="70" y="79"/>
                  </a:lnTo>
                  <a:lnTo>
                    <a:pt x="69" y="80"/>
                  </a:lnTo>
                  <a:lnTo>
                    <a:pt x="68" y="80"/>
                  </a:lnTo>
                  <a:lnTo>
                    <a:pt x="68" y="79"/>
                  </a:lnTo>
                  <a:lnTo>
                    <a:pt x="66" y="79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3" y="80"/>
                  </a:lnTo>
                  <a:lnTo>
                    <a:pt x="62" y="80"/>
                  </a:lnTo>
                  <a:lnTo>
                    <a:pt x="60" y="79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4" y="79"/>
                  </a:lnTo>
                  <a:lnTo>
                    <a:pt x="53" y="80"/>
                  </a:lnTo>
                  <a:lnTo>
                    <a:pt x="52" y="82"/>
                  </a:lnTo>
                  <a:lnTo>
                    <a:pt x="51" y="80"/>
                  </a:lnTo>
                  <a:lnTo>
                    <a:pt x="49" y="78"/>
                  </a:lnTo>
                  <a:lnTo>
                    <a:pt x="48" y="77"/>
                  </a:lnTo>
                  <a:lnTo>
                    <a:pt x="48" y="76"/>
                  </a:lnTo>
                  <a:lnTo>
                    <a:pt x="47" y="76"/>
                  </a:lnTo>
                  <a:lnTo>
                    <a:pt x="46" y="77"/>
                  </a:lnTo>
                  <a:lnTo>
                    <a:pt x="45" y="77"/>
                  </a:lnTo>
                  <a:lnTo>
                    <a:pt x="42" y="79"/>
                  </a:lnTo>
                  <a:lnTo>
                    <a:pt x="40" y="78"/>
                  </a:lnTo>
                  <a:lnTo>
                    <a:pt x="39" y="77"/>
                  </a:lnTo>
                  <a:lnTo>
                    <a:pt x="38" y="77"/>
                  </a:lnTo>
                  <a:lnTo>
                    <a:pt x="30" y="77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5" y="77"/>
                  </a:lnTo>
                  <a:lnTo>
                    <a:pt x="17" y="80"/>
                  </a:lnTo>
                  <a:lnTo>
                    <a:pt x="16" y="80"/>
                  </a:lnTo>
                  <a:lnTo>
                    <a:pt x="14" y="82"/>
                  </a:lnTo>
                  <a:lnTo>
                    <a:pt x="11" y="84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9" y="85"/>
                  </a:lnTo>
                  <a:lnTo>
                    <a:pt x="8" y="85"/>
                  </a:lnTo>
                  <a:lnTo>
                    <a:pt x="6" y="86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5" y="91"/>
                  </a:lnTo>
                  <a:lnTo>
                    <a:pt x="4" y="91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72"/>
                  </a:lnTo>
                  <a:lnTo>
                    <a:pt x="1" y="74"/>
                  </a:lnTo>
                  <a:lnTo>
                    <a:pt x="1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1" y="68"/>
                  </a:lnTo>
                  <a:lnTo>
                    <a:pt x="1" y="66"/>
                  </a:lnTo>
                  <a:lnTo>
                    <a:pt x="2" y="63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4" y="29"/>
                  </a:lnTo>
                  <a:lnTo>
                    <a:pt x="18" y="24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30" y="19"/>
                  </a:lnTo>
                  <a:lnTo>
                    <a:pt x="37" y="16"/>
                  </a:lnTo>
                  <a:lnTo>
                    <a:pt x="38" y="15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39" y="17"/>
                  </a:lnTo>
                  <a:lnTo>
                    <a:pt x="39" y="19"/>
                  </a:lnTo>
                  <a:lnTo>
                    <a:pt x="39" y="20"/>
                  </a:lnTo>
                  <a:lnTo>
                    <a:pt x="40" y="20"/>
                  </a:lnTo>
                  <a:lnTo>
                    <a:pt x="42" y="23"/>
                  </a:lnTo>
                  <a:lnTo>
                    <a:pt x="47" y="27"/>
                  </a:lnTo>
                  <a:lnTo>
                    <a:pt x="48" y="29"/>
                  </a:lnTo>
                  <a:lnTo>
                    <a:pt x="51" y="32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5"/>
                  </a:lnTo>
                  <a:lnTo>
                    <a:pt x="54" y="36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5" y="40"/>
                  </a:lnTo>
                  <a:lnTo>
                    <a:pt x="56" y="44"/>
                  </a:lnTo>
                  <a:lnTo>
                    <a:pt x="56" y="45"/>
                  </a:lnTo>
                  <a:lnTo>
                    <a:pt x="57" y="45"/>
                  </a:lnTo>
                  <a:lnTo>
                    <a:pt x="58" y="46"/>
                  </a:lnTo>
                  <a:lnTo>
                    <a:pt x="61" y="47"/>
                  </a:lnTo>
                  <a:lnTo>
                    <a:pt x="62" y="49"/>
                  </a:lnTo>
                  <a:lnTo>
                    <a:pt x="63" y="49"/>
                  </a:lnTo>
                  <a:lnTo>
                    <a:pt x="64" y="50"/>
                  </a:lnTo>
                  <a:lnTo>
                    <a:pt x="64" y="51"/>
                  </a:lnTo>
                  <a:lnTo>
                    <a:pt x="65" y="51"/>
                  </a:lnTo>
                  <a:lnTo>
                    <a:pt x="68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4" y="47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8" y="45"/>
                  </a:lnTo>
                  <a:lnTo>
                    <a:pt x="80" y="44"/>
                  </a:lnTo>
                  <a:lnTo>
                    <a:pt x="80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4" y="40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3" y="18"/>
                  </a:lnTo>
                  <a:lnTo>
                    <a:pt x="82" y="16"/>
                  </a:lnTo>
                  <a:lnTo>
                    <a:pt x="82" y="15"/>
                  </a:lnTo>
                  <a:lnTo>
                    <a:pt x="82" y="12"/>
                  </a:lnTo>
                  <a:lnTo>
                    <a:pt x="81" y="11"/>
                  </a:lnTo>
                  <a:lnTo>
                    <a:pt x="82" y="10"/>
                  </a:lnTo>
                  <a:lnTo>
                    <a:pt x="82" y="9"/>
                  </a:lnTo>
                  <a:lnTo>
                    <a:pt x="83" y="10"/>
                  </a:lnTo>
                  <a:lnTo>
                    <a:pt x="84" y="10"/>
                  </a:lnTo>
                  <a:lnTo>
                    <a:pt x="84" y="9"/>
                  </a:lnTo>
                  <a:lnTo>
                    <a:pt x="86" y="8"/>
                  </a:lnTo>
                  <a:lnTo>
                    <a:pt x="87" y="7"/>
                  </a:lnTo>
                  <a:lnTo>
                    <a:pt x="88" y="5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2" y="5"/>
                  </a:lnTo>
                  <a:lnTo>
                    <a:pt x="92" y="4"/>
                  </a:lnTo>
                  <a:lnTo>
                    <a:pt x="92" y="3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6" y="3"/>
                  </a:lnTo>
                  <a:lnTo>
                    <a:pt x="98" y="3"/>
                  </a:lnTo>
                  <a:lnTo>
                    <a:pt x="99" y="2"/>
                  </a:lnTo>
                  <a:lnTo>
                    <a:pt x="100" y="1"/>
                  </a:lnTo>
                  <a:lnTo>
                    <a:pt x="101" y="0"/>
                  </a:lnTo>
                  <a:lnTo>
                    <a:pt x="103" y="0"/>
                  </a:lnTo>
                  <a:lnTo>
                    <a:pt x="104" y="1"/>
                  </a:lnTo>
                  <a:lnTo>
                    <a:pt x="104" y="2"/>
                  </a:lnTo>
                  <a:lnTo>
                    <a:pt x="105" y="3"/>
                  </a:lnTo>
                  <a:lnTo>
                    <a:pt x="105" y="4"/>
                  </a:lnTo>
                  <a:lnTo>
                    <a:pt x="106" y="3"/>
                  </a:lnTo>
                  <a:lnTo>
                    <a:pt x="106" y="2"/>
                  </a:lnTo>
                  <a:lnTo>
                    <a:pt x="106" y="1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1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1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3" y="5"/>
                  </a:lnTo>
                  <a:lnTo>
                    <a:pt x="113" y="7"/>
                  </a:lnTo>
                  <a:lnTo>
                    <a:pt x="114" y="7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8"/>
                  </a:lnTo>
                  <a:lnTo>
                    <a:pt x="118" y="9"/>
                  </a:lnTo>
                  <a:lnTo>
                    <a:pt x="120" y="10"/>
                  </a:lnTo>
                  <a:lnTo>
                    <a:pt x="124" y="10"/>
                  </a:lnTo>
                  <a:lnTo>
                    <a:pt x="124" y="11"/>
                  </a:lnTo>
                  <a:lnTo>
                    <a:pt x="125" y="11"/>
                  </a:lnTo>
                  <a:lnTo>
                    <a:pt x="124" y="12"/>
                  </a:lnTo>
                  <a:lnTo>
                    <a:pt x="124" y="13"/>
                  </a:lnTo>
                  <a:lnTo>
                    <a:pt x="125" y="13"/>
                  </a:lnTo>
                  <a:lnTo>
                    <a:pt x="127" y="16"/>
                  </a:lnTo>
                  <a:lnTo>
                    <a:pt x="129" y="17"/>
                  </a:lnTo>
                  <a:lnTo>
                    <a:pt x="131" y="21"/>
                  </a:lnTo>
                  <a:lnTo>
                    <a:pt x="132" y="23"/>
                  </a:lnTo>
                  <a:lnTo>
                    <a:pt x="133" y="23"/>
                  </a:lnTo>
                  <a:lnTo>
                    <a:pt x="134" y="24"/>
                  </a:lnTo>
                  <a:lnTo>
                    <a:pt x="135" y="24"/>
                  </a:lnTo>
                  <a:lnTo>
                    <a:pt x="137" y="25"/>
                  </a:lnTo>
                  <a:lnTo>
                    <a:pt x="137" y="26"/>
                  </a:lnTo>
                  <a:lnTo>
                    <a:pt x="138" y="26"/>
                  </a:lnTo>
                  <a:lnTo>
                    <a:pt x="138" y="25"/>
                  </a:lnTo>
                  <a:lnTo>
                    <a:pt x="139" y="26"/>
                  </a:lnTo>
                  <a:lnTo>
                    <a:pt x="139" y="25"/>
                  </a:lnTo>
                  <a:lnTo>
                    <a:pt x="140" y="24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4" y="21"/>
                  </a:lnTo>
                  <a:lnTo>
                    <a:pt x="146" y="21"/>
                  </a:lnTo>
                  <a:lnTo>
                    <a:pt x="146" y="20"/>
                  </a:lnTo>
                  <a:lnTo>
                    <a:pt x="146" y="21"/>
                  </a:lnTo>
                  <a:lnTo>
                    <a:pt x="147" y="21"/>
                  </a:lnTo>
                  <a:lnTo>
                    <a:pt x="148" y="21"/>
                  </a:lnTo>
                  <a:lnTo>
                    <a:pt x="149" y="21"/>
                  </a:lnTo>
                  <a:lnTo>
                    <a:pt x="149" y="23"/>
                  </a:lnTo>
                  <a:lnTo>
                    <a:pt x="150" y="24"/>
                  </a:lnTo>
                  <a:lnTo>
                    <a:pt x="151" y="25"/>
                  </a:lnTo>
                  <a:lnTo>
                    <a:pt x="153" y="25"/>
                  </a:lnTo>
                  <a:lnTo>
                    <a:pt x="157" y="26"/>
                  </a:lnTo>
                  <a:lnTo>
                    <a:pt x="158" y="2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04">
              <a:extLst>
                <a:ext uri="{FF2B5EF4-FFF2-40B4-BE49-F238E27FC236}">
                  <a16:creationId xmlns:a16="http://schemas.microsoft.com/office/drawing/2014/main" id="{930815F3-415D-AB40-AF98-ED0D3B0BE8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7013" y="4275138"/>
              <a:ext cx="752475" cy="319088"/>
            </a:xfrm>
            <a:custGeom>
              <a:avLst/>
              <a:gdLst>
                <a:gd name="T0" fmla="*/ 446 w 474"/>
                <a:gd name="T1" fmla="*/ 60 h 201"/>
                <a:gd name="T2" fmla="*/ 474 w 474"/>
                <a:gd name="T3" fmla="*/ 78 h 201"/>
                <a:gd name="T4" fmla="*/ 456 w 474"/>
                <a:gd name="T5" fmla="*/ 92 h 201"/>
                <a:gd name="T6" fmla="*/ 462 w 474"/>
                <a:gd name="T7" fmla="*/ 121 h 201"/>
                <a:gd name="T8" fmla="*/ 467 w 474"/>
                <a:gd name="T9" fmla="*/ 140 h 201"/>
                <a:gd name="T10" fmla="*/ 465 w 474"/>
                <a:gd name="T11" fmla="*/ 162 h 201"/>
                <a:gd name="T12" fmla="*/ 440 w 474"/>
                <a:gd name="T13" fmla="*/ 155 h 201"/>
                <a:gd name="T14" fmla="*/ 411 w 474"/>
                <a:gd name="T15" fmla="*/ 155 h 201"/>
                <a:gd name="T16" fmla="*/ 330 w 474"/>
                <a:gd name="T17" fmla="*/ 174 h 201"/>
                <a:gd name="T18" fmla="*/ 280 w 474"/>
                <a:gd name="T19" fmla="*/ 171 h 201"/>
                <a:gd name="T20" fmla="*/ 265 w 474"/>
                <a:gd name="T21" fmla="*/ 190 h 201"/>
                <a:gd name="T22" fmla="*/ 251 w 474"/>
                <a:gd name="T23" fmla="*/ 184 h 201"/>
                <a:gd name="T24" fmla="*/ 246 w 474"/>
                <a:gd name="T25" fmla="*/ 172 h 201"/>
                <a:gd name="T26" fmla="*/ 232 w 474"/>
                <a:gd name="T27" fmla="*/ 174 h 201"/>
                <a:gd name="T28" fmla="*/ 204 w 474"/>
                <a:gd name="T29" fmla="*/ 185 h 201"/>
                <a:gd name="T30" fmla="*/ 181 w 474"/>
                <a:gd name="T31" fmla="*/ 192 h 201"/>
                <a:gd name="T32" fmla="*/ 151 w 474"/>
                <a:gd name="T33" fmla="*/ 176 h 201"/>
                <a:gd name="T34" fmla="*/ 120 w 474"/>
                <a:gd name="T35" fmla="*/ 180 h 201"/>
                <a:gd name="T36" fmla="*/ 103 w 474"/>
                <a:gd name="T37" fmla="*/ 190 h 201"/>
                <a:gd name="T38" fmla="*/ 85 w 474"/>
                <a:gd name="T39" fmla="*/ 183 h 201"/>
                <a:gd name="T40" fmla="*/ 78 w 474"/>
                <a:gd name="T41" fmla="*/ 176 h 201"/>
                <a:gd name="T42" fmla="*/ 64 w 474"/>
                <a:gd name="T43" fmla="*/ 170 h 201"/>
                <a:gd name="T44" fmla="*/ 58 w 474"/>
                <a:gd name="T45" fmla="*/ 174 h 201"/>
                <a:gd name="T46" fmla="*/ 50 w 474"/>
                <a:gd name="T47" fmla="*/ 172 h 201"/>
                <a:gd name="T48" fmla="*/ 58 w 474"/>
                <a:gd name="T49" fmla="*/ 170 h 201"/>
                <a:gd name="T50" fmla="*/ 61 w 474"/>
                <a:gd name="T51" fmla="*/ 163 h 201"/>
                <a:gd name="T52" fmla="*/ 39 w 474"/>
                <a:gd name="T53" fmla="*/ 161 h 201"/>
                <a:gd name="T54" fmla="*/ 47 w 474"/>
                <a:gd name="T55" fmla="*/ 155 h 201"/>
                <a:gd name="T56" fmla="*/ 37 w 474"/>
                <a:gd name="T57" fmla="*/ 149 h 201"/>
                <a:gd name="T58" fmla="*/ 35 w 474"/>
                <a:gd name="T59" fmla="*/ 133 h 201"/>
                <a:gd name="T60" fmla="*/ 17 w 474"/>
                <a:gd name="T61" fmla="*/ 126 h 201"/>
                <a:gd name="T62" fmla="*/ 17 w 474"/>
                <a:gd name="T63" fmla="*/ 115 h 201"/>
                <a:gd name="T64" fmla="*/ 31 w 474"/>
                <a:gd name="T65" fmla="*/ 120 h 201"/>
                <a:gd name="T66" fmla="*/ 27 w 474"/>
                <a:gd name="T67" fmla="*/ 113 h 201"/>
                <a:gd name="T68" fmla="*/ 27 w 474"/>
                <a:gd name="T69" fmla="*/ 100 h 201"/>
                <a:gd name="T70" fmla="*/ 19 w 474"/>
                <a:gd name="T71" fmla="*/ 84 h 201"/>
                <a:gd name="T72" fmla="*/ 18 w 474"/>
                <a:gd name="T73" fmla="*/ 63 h 201"/>
                <a:gd name="T74" fmla="*/ 47 w 474"/>
                <a:gd name="T75" fmla="*/ 59 h 201"/>
                <a:gd name="T76" fmla="*/ 58 w 474"/>
                <a:gd name="T77" fmla="*/ 57 h 201"/>
                <a:gd name="T78" fmla="*/ 80 w 474"/>
                <a:gd name="T79" fmla="*/ 53 h 201"/>
                <a:gd name="T80" fmla="*/ 99 w 474"/>
                <a:gd name="T81" fmla="*/ 43 h 201"/>
                <a:gd name="T82" fmla="*/ 104 w 474"/>
                <a:gd name="T83" fmla="*/ 31 h 201"/>
                <a:gd name="T84" fmla="*/ 156 w 474"/>
                <a:gd name="T85" fmla="*/ 18 h 201"/>
                <a:gd name="T86" fmla="*/ 197 w 474"/>
                <a:gd name="T87" fmla="*/ 3 h 201"/>
                <a:gd name="T88" fmla="*/ 233 w 474"/>
                <a:gd name="T89" fmla="*/ 4 h 201"/>
                <a:gd name="T90" fmla="*/ 256 w 474"/>
                <a:gd name="T91" fmla="*/ 12 h 201"/>
                <a:gd name="T92" fmla="*/ 282 w 474"/>
                <a:gd name="T93" fmla="*/ 29 h 201"/>
                <a:gd name="T94" fmla="*/ 308 w 474"/>
                <a:gd name="T95" fmla="*/ 37 h 201"/>
                <a:gd name="T96" fmla="*/ 344 w 474"/>
                <a:gd name="T97" fmla="*/ 34 h 201"/>
                <a:gd name="T98" fmla="*/ 382 w 474"/>
                <a:gd name="T99" fmla="*/ 27 h 201"/>
                <a:gd name="T100" fmla="*/ 418 w 474"/>
                <a:gd name="T101" fmla="*/ 20 h 201"/>
                <a:gd name="T102" fmla="*/ 432 w 474"/>
                <a:gd name="T103" fmla="*/ 28 h 201"/>
                <a:gd name="T104" fmla="*/ 80 w 474"/>
                <a:gd name="T105" fmla="*/ 27 h 201"/>
                <a:gd name="T106" fmla="*/ 71 w 474"/>
                <a:gd name="T107" fmla="*/ 35 h 201"/>
                <a:gd name="T108" fmla="*/ 37 w 474"/>
                <a:gd name="T109" fmla="*/ 49 h 201"/>
                <a:gd name="T110" fmla="*/ 13 w 474"/>
                <a:gd name="T111" fmla="*/ 66 h 201"/>
                <a:gd name="T112" fmla="*/ 26 w 474"/>
                <a:gd name="T113" fmla="*/ 48 h 201"/>
                <a:gd name="T114" fmla="*/ 16 w 474"/>
                <a:gd name="T115" fmla="*/ 34 h 201"/>
                <a:gd name="T116" fmla="*/ 16 w 474"/>
                <a:gd name="T117" fmla="*/ 11 h 201"/>
                <a:gd name="T118" fmla="*/ 39 w 474"/>
                <a:gd name="T119" fmla="*/ 0 h 201"/>
                <a:gd name="T120" fmla="*/ 8 w 474"/>
                <a:gd name="T121" fmla="*/ 65 h 201"/>
                <a:gd name="T122" fmla="*/ 49 w 474"/>
                <a:gd name="T123" fmla="*/ 4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4" h="201">
                  <a:moveTo>
                    <a:pt x="440" y="33"/>
                  </a:moveTo>
                  <a:lnTo>
                    <a:pt x="440" y="34"/>
                  </a:lnTo>
                  <a:lnTo>
                    <a:pt x="441" y="35"/>
                  </a:lnTo>
                  <a:lnTo>
                    <a:pt x="441" y="36"/>
                  </a:lnTo>
                  <a:lnTo>
                    <a:pt x="442" y="36"/>
                  </a:lnTo>
                  <a:lnTo>
                    <a:pt x="444" y="36"/>
                  </a:lnTo>
                  <a:lnTo>
                    <a:pt x="445" y="37"/>
                  </a:lnTo>
                  <a:lnTo>
                    <a:pt x="446" y="38"/>
                  </a:lnTo>
                  <a:lnTo>
                    <a:pt x="446" y="40"/>
                  </a:lnTo>
                  <a:lnTo>
                    <a:pt x="446" y="41"/>
                  </a:lnTo>
                  <a:lnTo>
                    <a:pt x="446" y="42"/>
                  </a:lnTo>
                  <a:lnTo>
                    <a:pt x="447" y="43"/>
                  </a:lnTo>
                  <a:lnTo>
                    <a:pt x="447" y="44"/>
                  </a:lnTo>
                  <a:lnTo>
                    <a:pt x="448" y="46"/>
                  </a:lnTo>
                  <a:lnTo>
                    <a:pt x="447" y="48"/>
                  </a:lnTo>
                  <a:lnTo>
                    <a:pt x="447" y="49"/>
                  </a:lnTo>
                  <a:lnTo>
                    <a:pt x="446" y="50"/>
                  </a:lnTo>
                  <a:lnTo>
                    <a:pt x="446" y="51"/>
                  </a:lnTo>
                  <a:lnTo>
                    <a:pt x="445" y="51"/>
                  </a:lnTo>
                  <a:lnTo>
                    <a:pt x="446" y="51"/>
                  </a:lnTo>
                  <a:lnTo>
                    <a:pt x="446" y="52"/>
                  </a:lnTo>
                  <a:lnTo>
                    <a:pt x="445" y="52"/>
                  </a:lnTo>
                  <a:lnTo>
                    <a:pt x="444" y="53"/>
                  </a:lnTo>
                  <a:lnTo>
                    <a:pt x="444" y="54"/>
                  </a:lnTo>
                  <a:lnTo>
                    <a:pt x="445" y="56"/>
                  </a:lnTo>
                  <a:lnTo>
                    <a:pt x="445" y="57"/>
                  </a:lnTo>
                  <a:lnTo>
                    <a:pt x="445" y="58"/>
                  </a:lnTo>
                  <a:lnTo>
                    <a:pt x="445" y="59"/>
                  </a:lnTo>
                  <a:lnTo>
                    <a:pt x="446" y="60"/>
                  </a:lnTo>
                  <a:lnTo>
                    <a:pt x="447" y="61"/>
                  </a:lnTo>
                  <a:lnTo>
                    <a:pt x="446" y="61"/>
                  </a:lnTo>
                  <a:lnTo>
                    <a:pt x="447" y="62"/>
                  </a:lnTo>
                  <a:lnTo>
                    <a:pt x="447" y="63"/>
                  </a:lnTo>
                  <a:lnTo>
                    <a:pt x="446" y="63"/>
                  </a:lnTo>
                  <a:lnTo>
                    <a:pt x="446" y="65"/>
                  </a:lnTo>
                  <a:lnTo>
                    <a:pt x="447" y="66"/>
                  </a:lnTo>
                  <a:lnTo>
                    <a:pt x="449" y="67"/>
                  </a:lnTo>
                  <a:lnTo>
                    <a:pt x="453" y="68"/>
                  </a:lnTo>
                  <a:lnTo>
                    <a:pt x="455" y="68"/>
                  </a:lnTo>
                  <a:lnTo>
                    <a:pt x="456" y="68"/>
                  </a:lnTo>
                  <a:lnTo>
                    <a:pt x="457" y="68"/>
                  </a:lnTo>
                  <a:lnTo>
                    <a:pt x="458" y="68"/>
                  </a:lnTo>
                  <a:lnTo>
                    <a:pt x="459" y="68"/>
                  </a:lnTo>
                  <a:lnTo>
                    <a:pt x="461" y="67"/>
                  </a:lnTo>
                  <a:lnTo>
                    <a:pt x="462" y="67"/>
                  </a:lnTo>
                  <a:lnTo>
                    <a:pt x="463" y="68"/>
                  </a:lnTo>
                  <a:lnTo>
                    <a:pt x="464" y="68"/>
                  </a:lnTo>
                  <a:lnTo>
                    <a:pt x="466" y="69"/>
                  </a:lnTo>
                  <a:lnTo>
                    <a:pt x="467" y="71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8" y="74"/>
                  </a:lnTo>
                  <a:lnTo>
                    <a:pt x="470" y="74"/>
                  </a:lnTo>
                  <a:lnTo>
                    <a:pt x="471" y="75"/>
                  </a:lnTo>
                  <a:lnTo>
                    <a:pt x="472" y="75"/>
                  </a:lnTo>
                  <a:lnTo>
                    <a:pt x="472" y="76"/>
                  </a:lnTo>
                  <a:lnTo>
                    <a:pt x="473" y="78"/>
                  </a:lnTo>
                  <a:lnTo>
                    <a:pt x="474" y="78"/>
                  </a:lnTo>
                  <a:lnTo>
                    <a:pt x="474" y="80"/>
                  </a:lnTo>
                  <a:lnTo>
                    <a:pt x="472" y="79"/>
                  </a:lnTo>
                  <a:lnTo>
                    <a:pt x="472" y="78"/>
                  </a:lnTo>
                  <a:lnTo>
                    <a:pt x="471" y="78"/>
                  </a:lnTo>
                  <a:lnTo>
                    <a:pt x="470" y="77"/>
                  </a:lnTo>
                  <a:lnTo>
                    <a:pt x="470" y="76"/>
                  </a:lnTo>
                  <a:lnTo>
                    <a:pt x="468" y="76"/>
                  </a:lnTo>
                  <a:lnTo>
                    <a:pt x="466" y="78"/>
                  </a:lnTo>
                  <a:lnTo>
                    <a:pt x="466" y="79"/>
                  </a:lnTo>
                  <a:lnTo>
                    <a:pt x="466" y="80"/>
                  </a:lnTo>
                  <a:lnTo>
                    <a:pt x="465" y="80"/>
                  </a:lnTo>
                  <a:lnTo>
                    <a:pt x="465" y="83"/>
                  </a:lnTo>
                  <a:lnTo>
                    <a:pt x="465" y="84"/>
                  </a:lnTo>
                  <a:lnTo>
                    <a:pt x="465" y="85"/>
                  </a:lnTo>
                  <a:lnTo>
                    <a:pt x="464" y="85"/>
                  </a:lnTo>
                  <a:lnTo>
                    <a:pt x="464" y="86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2" y="88"/>
                  </a:lnTo>
                  <a:lnTo>
                    <a:pt x="461" y="88"/>
                  </a:lnTo>
                  <a:lnTo>
                    <a:pt x="459" y="87"/>
                  </a:lnTo>
                  <a:lnTo>
                    <a:pt x="458" y="87"/>
                  </a:lnTo>
                  <a:lnTo>
                    <a:pt x="457" y="88"/>
                  </a:lnTo>
                  <a:lnTo>
                    <a:pt x="456" y="88"/>
                  </a:lnTo>
                  <a:lnTo>
                    <a:pt x="455" y="88"/>
                  </a:lnTo>
                  <a:lnTo>
                    <a:pt x="455" y="90"/>
                  </a:lnTo>
                  <a:lnTo>
                    <a:pt x="456" y="90"/>
                  </a:lnTo>
                  <a:lnTo>
                    <a:pt x="456" y="91"/>
                  </a:lnTo>
                  <a:lnTo>
                    <a:pt x="456" y="92"/>
                  </a:lnTo>
                  <a:lnTo>
                    <a:pt x="456" y="93"/>
                  </a:lnTo>
                  <a:lnTo>
                    <a:pt x="456" y="94"/>
                  </a:lnTo>
                  <a:lnTo>
                    <a:pt x="457" y="95"/>
                  </a:lnTo>
                  <a:lnTo>
                    <a:pt x="458" y="95"/>
                  </a:lnTo>
                  <a:lnTo>
                    <a:pt x="459" y="96"/>
                  </a:lnTo>
                  <a:lnTo>
                    <a:pt x="459" y="98"/>
                  </a:lnTo>
                  <a:lnTo>
                    <a:pt x="458" y="98"/>
                  </a:lnTo>
                  <a:lnTo>
                    <a:pt x="458" y="99"/>
                  </a:lnTo>
                  <a:lnTo>
                    <a:pt x="458" y="100"/>
                  </a:lnTo>
                  <a:lnTo>
                    <a:pt x="458" y="101"/>
                  </a:lnTo>
                  <a:lnTo>
                    <a:pt x="458" y="102"/>
                  </a:lnTo>
                  <a:lnTo>
                    <a:pt x="458" y="103"/>
                  </a:lnTo>
                  <a:lnTo>
                    <a:pt x="459" y="103"/>
                  </a:lnTo>
                  <a:lnTo>
                    <a:pt x="459" y="104"/>
                  </a:lnTo>
                  <a:lnTo>
                    <a:pt x="459" y="105"/>
                  </a:lnTo>
                  <a:lnTo>
                    <a:pt x="462" y="105"/>
                  </a:lnTo>
                  <a:lnTo>
                    <a:pt x="462" y="107"/>
                  </a:lnTo>
                  <a:lnTo>
                    <a:pt x="461" y="109"/>
                  </a:lnTo>
                  <a:lnTo>
                    <a:pt x="461" y="110"/>
                  </a:lnTo>
                  <a:lnTo>
                    <a:pt x="461" y="111"/>
                  </a:lnTo>
                  <a:lnTo>
                    <a:pt x="461" y="112"/>
                  </a:lnTo>
                  <a:lnTo>
                    <a:pt x="462" y="112"/>
                  </a:lnTo>
                  <a:lnTo>
                    <a:pt x="462" y="113"/>
                  </a:lnTo>
                  <a:lnTo>
                    <a:pt x="462" y="115"/>
                  </a:lnTo>
                  <a:lnTo>
                    <a:pt x="462" y="117"/>
                  </a:lnTo>
                  <a:lnTo>
                    <a:pt x="462" y="118"/>
                  </a:lnTo>
                  <a:lnTo>
                    <a:pt x="462" y="119"/>
                  </a:lnTo>
                  <a:lnTo>
                    <a:pt x="462" y="120"/>
                  </a:lnTo>
                  <a:lnTo>
                    <a:pt x="462" y="121"/>
                  </a:lnTo>
                  <a:lnTo>
                    <a:pt x="463" y="121"/>
                  </a:lnTo>
                  <a:lnTo>
                    <a:pt x="464" y="120"/>
                  </a:lnTo>
                  <a:lnTo>
                    <a:pt x="465" y="120"/>
                  </a:lnTo>
                  <a:lnTo>
                    <a:pt x="465" y="121"/>
                  </a:lnTo>
                  <a:lnTo>
                    <a:pt x="466" y="123"/>
                  </a:lnTo>
                  <a:lnTo>
                    <a:pt x="465" y="124"/>
                  </a:lnTo>
                  <a:lnTo>
                    <a:pt x="464" y="124"/>
                  </a:lnTo>
                  <a:lnTo>
                    <a:pt x="464" y="125"/>
                  </a:lnTo>
                  <a:lnTo>
                    <a:pt x="464" y="126"/>
                  </a:lnTo>
                  <a:lnTo>
                    <a:pt x="464" y="127"/>
                  </a:lnTo>
                  <a:lnTo>
                    <a:pt x="463" y="128"/>
                  </a:lnTo>
                  <a:lnTo>
                    <a:pt x="463" y="129"/>
                  </a:lnTo>
                  <a:lnTo>
                    <a:pt x="462" y="130"/>
                  </a:lnTo>
                  <a:lnTo>
                    <a:pt x="462" y="132"/>
                  </a:lnTo>
                  <a:lnTo>
                    <a:pt x="461" y="132"/>
                  </a:lnTo>
                  <a:lnTo>
                    <a:pt x="461" y="133"/>
                  </a:lnTo>
                  <a:lnTo>
                    <a:pt x="461" y="134"/>
                  </a:lnTo>
                  <a:lnTo>
                    <a:pt x="459" y="134"/>
                  </a:lnTo>
                  <a:lnTo>
                    <a:pt x="459" y="135"/>
                  </a:lnTo>
                  <a:lnTo>
                    <a:pt x="459" y="136"/>
                  </a:lnTo>
                  <a:lnTo>
                    <a:pt x="461" y="137"/>
                  </a:lnTo>
                  <a:lnTo>
                    <a:pt x="463" y="136"/>
                  </a:lnTo>
                  <a:lnTo>
                    <a:pt x="463" y="137"/>
                  </a:lnTo>
                  <a:lnTo>
                    <a:pt x="464" y="137"/>
                  </a:lnTo>
                  <a:lnTo>
                    <a:pt x="464" y="138"/>
                  </a:lnTo>
                  <a:lnTo>
                    <a:pt x="465" y="138"/>
                  </a:lnTo>
                  <a:lnTo>
                    <a:pt x="465" y="140"/>
                  </a:lnTo>
                  <a:lnTo>
                    <a:pt x="466" y="140"/>
                  </a:lnTo>
                  <a:lnTo>
                    <a:pt x="467" y="140"/>
                  </a:lnTo>
                  <a:lnTo>
                    <a:pt x="468" y="141"/>
                  </a:lnTo>
                  <a:lnTo>
                    <a:pt x="470" y="142"/>
                  </a:lnTo>
                  <a:lnTo>
                    <a:pt x="468" y="143"/>
                  </a:lnTo>
                  <a:lnTo>
                    <a:pt x="467" y="143"/>
                  </a:lnTo>
                  <a:lnTo>
                    <a:pt x="467" y="144"/>
                  </a:lnTo>
                  <a:lnTo>
                    <a:pt x="468" y="145"/>
                  </a:lnTo>
                  <a:lnTo>
                    <a:pt x="468" y="146"/>
                  </a:lnTo>
                  <a:lnTo>
                    <a:pt x="468" y="148"/>
                  </a:lnTo>
                  <a:lnTo>
                    <a:pt x="468" y="149"/>
                  </a:lnTo>
                  <a:lnTo>
                    <a:pt x="468" y="150"/>
                  </a:lnTo>
                  <a:lnTo>
                    <a:pt x="468" y="151"/>
                  </a:lnTo>
                  <a:lnTo>
                    <a:pt x="470" y="151"/>
                  </a:lnTo>
                  <a:lnTo>
                    <a:pt x="471" y="151"/>
                  </a:lnTo>
                  <a:lnTo>
                    <a:pt x="471" y="152"/>
                  </a:lnTo>
                  <a:lnTo>
                    <a:pt x="472" y="152"/>
                  </a:lnTo>
                  <a:lnTo>
                    <a:pt x="472" y="153"/>
                  </a:lnTo>
                  <a:lnTo>
                    <a:pt x="474" y="154"/>
                  </a:lnTo>
                  <a:lnTo>
                    <a:pt x="474" y="155"/>
                  </a:lnTo>
                  <a:lnTo>
                    <a:pt x="474" y="157"/>
                  </a:lnTo>
                  <a:lnTo>
                    <a:pt x="473" y="157"/>
                  </a:lnTo>
                  <a:lnTo>
                    <a:pt x="473" y="158"/>
                  </a:lnTo>
                  <a:lnTo>
                    <a:pt x="473" y="159"/>
                  </a:lnTo>
                  <a:lnTo>
                    <a:pt x="473" y="160"/>
                  </a:lnTo>
                  <a:lnTo>
                    <a:pt x="473" y="159"/>
                  </a:lnTo>
                  <a:lnTo>
                    <a:pt x="470" y="159"/>
                  </a:lnTo>
                  <a:lnTo>
                    <a:pt x="468" y="159"/>
                  </a:lnTo>
                  <a:lnTo>
                    <a:pt x="467" y="160"/>
                  </a:lnTo>
                  <a:lnTo>
                    <a:pt x="466" y="161"/>
                  </a:lnTo>
                  <a:lnTo>
                    <a:pt x="465" y="162"/>
                  </a:lnTo>
                  <a:lnTo>
                    <a:pt x="463" y="162"/>
                  </a:lnTo>
                  <a:lnTo>
                    <a:pt x="463" y="163"/>
                  </a:lnTo>
                  <a:lnTo>
                    <a:pt x="462" y="165"/>
                  </a:lnTo>
                  <a:lnTo>
                    <a:pt x="461" y="165"/>
                  </a:lnTo>
                  <a:lnTo>
                    <a:pt x="459" y="162"/>
                  </a:lnTo>
                  <a:lnTo>
                    <a:pt x="458" y="161"/>
                  </a:lnTo>
                  <a:lnTo>
                    <a:pt x="459" y="160"/>
                  </a:lnTo>
                  <a:lnTo>
                    <a:pt x="459" y="159"/>
                  </a:lnTo>
                  <a:lnTo>
                    <a:pt x="461" y="159"/>
                  </a:lnTo>
                  <a:lnTo>
                    <a:pt x="461" y="158"/>
                  </a:lnTo>
                  <a:lnTo>
                    <a:pt x="461" y="157"/>
                  </a:lnTo>
                  <a:lnTo>
                    <a:pt x="459" y="157"/>
                  </a:lnTo>
                  <a:lnTo>
                    <a:pt x="459" y="155"/>
                  </a:lnTo>
                  <a:lnTo>
                    <a:pt x="456" y="154"/>
                  </a:lnTo>
                  <a:lnTo>
                    <a:pt x="455" y="154"/>
                  </a:lnTo>
                  <a:lnTo>
                    <a:pt x="454" y="154"/>
                  </a:lnTo>
                  <a:lnTo>
                    <a:pt x="454" y="155"/>
                  </a:lnTo>
                  <a:lnTo>
                    <a:pt x="453" y="157"/>
                  </a:lnTo>
                  <a:lnTo>
                    <a:pt x="451" y="157"/>
                  </a:lnTo>
                  <a:lnTo>
                    <a:pt x="450" y="158"/>
                  </a:lnTo>
                  <a:lnTo>
                    <a:pt x="449" y="158"/>
                  </a:lnTo>
                  <a:lnTo>
                    <a:pt x="449" y="157"/>
                  </a:lnTo>
                  <a:lnTo>
                    <a:pt x="448" y="157"/>
                  </a:lnTo>
                  <a:lnTo>
                    <a:pt x="447" y="157"/>
                  </a:lnTo>
                  <a:lnTo>
                    <a:pt x="445" y="157"/>
                  </a:lnTo>
                  <a:lnTo>
                    <a:pt x="444" y="157"/>
                  </a:lnTo>
                  <a:lnTo>
                    <a:pt x="442" y="157"/>
                  </a:lnTo>
                  <a:lnTo>
                    <a:pt x="441" y="157"/>
                  </a:lnTo>
                  <a:lnTo>
                    <a:pt x="440" y="155"/>
                  </a:lnTo>
                  <a:lnTo>
                    <a:pt x="439" y="155"/>
                  </a:lnTo>
                  <a:lnTo>
                    <a:pt x="439" y="154"/>
                  </a:lnTo>
                  <a:lnTo>
                    <a:pt x="438" y="154"/>
                  </a:lnTo>
                  <a:lnTo>
                    <a:pt x="437" y="154"/>
                  </a:lnTo>
                  <a:lnTo>
                    <a:pt x="436" y="154"/>
                  </a:lnTo>
                  <a:lnTo>
                    <a:pt x="433" y="153"/>
                  </a:lnTo>
                  <a:lnTo>
                    <a:pt x="432" y="152"/>
                  </a:lnTo>
                  <a:lnTo>
                    <a:pt x="431" y="152"/>
                  </a:lnTo>
                  <a:lnTo>
                    <a:pt x="431" y="153"/>
                  </a:lnTo>
                  <a:lnTo>
                    <a:pt x="430" y="153"/>
                  </a:lnTo>
                  <a:lnTo>
                    <a:pt x="429" y="154"/>
                  </a:lnTo>
                  <a:lnTo>
                    <a:pt x="428" y="154"/>
                  </a:lnTo>
                  <a:lnTo>
                    <a:pt x="427" y="154"/>
                  </a:lnTo>
                  <a:lnTo>
                    <a:pt x="425" y="153"/>
                  </a:lnTo>
                  <a:lnTo>
                    <a:pt x="424" y="153"/>
                  </a:lnTo>
                  <a:lnTo>
                    <a:pt x="424" y="152"/>
                  </a:lnTo>
                  <a:lnTo>
                    <a:pt x="423" y="153"/>
                  </a:lnTo>
                  <a:lnTo>
                    <a:pt x="422" y="153"/>
                  </a:lnTo>
                  <a:lnTo>
                    <a:pt x="422" y="154"/>
                  </a:lnTo>
                  <a:lnTo>
                    <a:pt x="419" y="159"/>
                  </a:lnTo>
                  <a:lnTo>
                    <a:pt x="419" y="160"/>
                  </a:lnTo>
                  <a:lnTo>
                    <a:pt x="416" y="160"/>
                  </a:lnTo>
                  <a:lnTo>
                    <a:pt x="415" y="161"/>
                  </a:lnTo>
                  <a:lnTo>
                    <a:pt x="414" y="161"/>
                  </a:lnTo>
                  <a:lnTo>
                    <a:pt x="414" y="160"/>
                  </a:lnTo>
                  <a:lnTo>
                    <a:pt x="413" y="159"/>
                  </a:lnTo>
                  <a:lnTo>
                    <a:pt x="413" y="157"/>
                  </a:lnTo>
                  <a:lnTo>
                    <a:pt x="412" y="155"/>
                  </a:lnTo>
                  <a:lnTo>
                    <a:pt x="411" y="155"/>
                  </a:lnTo>
                  <a:lnTo>
                    <a:pt x="411" y="154"/>
                  </a:lnTo>
                  <a:lnTo>
                    <a:pt x="410" y="154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5" y="159"/>
                  </a:lnTo>
                  <a:lnTo>
                    <a:pt x="402" y="159"/>
                  </a:lnTo>
                  <a:lnTo>
                    <a:pt x="392" y="162"/>
                  </a:lnTo>
                  <a:lnTo>
                    <a:pt x="385" y="162"/>
                  </a:lnTo>
                  <a:lnTo>
                    <a:pt x="384" y="161"/>
                  </a:lnTo>
                  <a:lnTo>
                    <a:pt x="378" y="160"/>
                  </a:lnTo>
                  <a:lnTo>
                    <a:pt x="372" y="161"/>
                  </a:lnTo>
                  <a:lnTo>
                    <a:pt x="371" y="161"/>
                  </a:lnTo>
                  <a:lnTo>
                    <a:pt x="368" y="163"/>
                  </a:lnTo>
                  <a:lnTo>
                    <a:pt x="367" y="163"/>
                  </a:lnTo>
                  <a:lnTo>
                    <a:pt x="365" y="163"/>
                  </a:lnTo>
                  <a:lnTo>
                    <a:pt x="365" y="165"/>
                  </a:lnTo>
                  <a:lnTo>
                    <a:pt x="364" y="165"/>
                  </a:lnTo>
                  <a:lnTo>
                    <a:pt x="362" y="167"/>
                  </a:lnTo>
                  <a:lnTo>
                    <a:pt x="360" y="168"/>
                  </a:lnTo>
                  <a:lnTo>
                    <a:pt x="359" y="168"/>
                  </a:lnTo>
                  <a:lnTo>
                    <a:pt x="358" y="168"/>
                  </a:lnTo>
                  <a:lnTo>
                    <a:pt x="358" y="169"/>
                  </a:lnTo>
                  <a:lnTo>
                    <a:pt x="354" y="170"/>
                  </a:lnTo>
                  <a:lnTo>
                    <a:pt x="350" y="172"/>
                  </a:lnTo>
                  <a:lnTo>
                    <a:pt x="342" y="174"/>
                  </a:lnTo>
                  <a:lnTo>
                    <a:pt x="336" y="175"/>
                  </a:lnTo>
                  <a:lnTo>
                    <a:pt x="335" y="175"/>
                  </a:lnTo>
                  <a:lnTo>
                    <a:pt x="332" y="174"/>
                  </a:lnTo>
                  <a:lnTo>
                    <a:pt x="330" y="174"/>
                  </a:lnTo>
                  <a:lnTo>
                    <a:pt x="329" y="174"/>
                  </a:lnTo>
                  <a:lnTo>
                    <a:pt x="325" y="174"/>
                  </a:lnTo>
                  <a:lnTo>
                    <a:pt x="324" y="174"/>
                  </a:lnTo>
                  <a:lnTo>
                    <a:pt x="323" y="172"/>
                  </a:lnTo>
                  <a:lnTo>
                    <a:pt x="321" y="172"/>
                  </a:lnTo>
                  <a:lnTo>
                    <a:pt x="319" y="169"/>
                  </a:lnTo>
                  <a:lnTo>
                    <a:pt x="318" y="169"/>
                  </a:lnTo>
                  <a:lnTo>
                    <a:pt x="312" y="167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7" y="169"/>
                  </a:lnTo>
                  <a:lnTo>
                    <a:pt x="306" y="169"/>
                  </a:lnTo>
                  <a:lnTo>
                    <a:pt x="306" y="170"/>
                  </a:lnTo>
                  <a:lnTo>
                    <a:pt x="301" y="171"/>
                  </a:lnTo>
                  <a:lnTo>
                    <a:pt x="297" y="172"/>
                  </a:lnTo>
                  <a:lnTo>
                    <a:pt x="295" y="174"/>
                  </a:lnTo>
                  <a:lnTo>
                    <a:pt x="292" y="176"/>
                  </a:lnTo>
                  <a:lnTo>
                    <a:pt x="291" y="176"/>
                  </a:lnTo>
                  <a:lnTo>
                    <a:pt x="286" y="175"/>
                  </a:lnTo>
                  <a:lnTo>
                    <a:pt x="285" y="175"/>
                  </a:lnTo>
                  <a:lnTo>
                    <a:pt x="284" y="175"/>
                  </a:lnTo>
                  <a:lnTo>
                    <a:pt x="283" y="175"/>
                  </a:lnTo>
                  <a:lnTo>
                    <a:pt x="283" y="176"/>
                  </a:lnTo>
                  <a:lnTo>
                    <a:pt x="282" y="176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1" y="172"/>
                  </a:lnTo>
                  <a:lnTo>
                    <a:pt x="280" y="171"/>
                  </a:lnTo>
                  <a:lnTo>
                    <a:pt x="278" y="171"/>
                  </a:lnTo>
                  <a:lnTo>
                    <a:pt x="277" y="171"/>
                  </a:lnTo>
                  <a:lnTo>
                    <a:pt x="273" y="169"/>
                  </a:lnTo>
                  <a:lnTo>
                    <a:pt x="272" y="169"/>
                  </a:lnTo>
                  <a:lnTo>
                    <a:pt x="272" y="170"/>
                  </a:lnTo>
                  <a:lnTo>
                    <a:pt x="272" y="171"/>
                  </a:lnTo>
                  <a:lnTo>
                    <a:pt x="270" y="172"/>
                  </a:lnTo>
                  <a:lnTo>
                    <a:pt x="270" y="174"/>
                  </a:lnTo>
                  <a:lnTo>
                    <a:pt x="270" y="175"/>
                  </a:lnTo>
                  <a:lnTo>
                    <a:pt x="270" y="176"/>
                  </a:lnTo>
                  <a:lnTo>
                    <a:pt x="270" y="177"/>
                  </a:lnTo>
                  <a:lnTo>
                    <a:pt x="270" y="178"/>
                  </a:lnTo>
                  <a:lnTo>
                    <a:pt x="269" y="179"/>
                  </a:lnTo>
                  <a:lnTo>
                    <a:pt x="269" y="180"/>
                  </a:lnTo>
                  <a:lnTo>
                    <a:pt x="269" y="183"/>
                  </a:lnTo>
                  <a:lnTo>
                    <a:pt x="270" y="183"/>
                  </a:lnTo>
                  <a:lnTo>
                    <a:pt x="270" y="184"/>
                  </a:lnTo>
                  <a:lnTo>
                    <a:pt x="270" y="185"/>
                  </a:lnTo>
                  <a:lnTo>
                    <a:pt x="272" y="185"/>
                  </a:lnTo>
                  <a:lnTo>
                    <a:pt x="272" y="186"/>
                  </a:lnTo>
                  <a:lnTo>
                    <a:pt x="273" y="186"/>
                  </a:lnTo>
                  <a:lnTo>
                    <a:pt x="273" y="187"/>
                  </a:lnTo>
                  <a:lnTo>
                    <a:pt x="273" y="188"/>
                  </a:lnTo>
                  <a:lnTo>
                    <a:pt x="270" y="188"/>
                  </a:lnTo>
                  <a:lnTo>
                    <a:pt x="268" y="188"/>
                  </a:lnTo>
                  <a:lnTo>
                    <a:pt x="267" y="188"/>
                  </a:lnTo>
                  <a:lnTo>
                    <a:pt x="266" y="188"/>
                  </a:lnTo>
                  <a:lnTo>
                    <a:pt x="265" y="188"/>
                  </a:lnTo>
                  <a:lnTo>
                    <a:pt x="265" y="190"/>
                  </a:lnTo>
                  <a:lnTo>
                    <a:pt x="265" y="194"/>
                  </a:lnTo>
                  <a:lnTo>
                    <a:pt x="265" y="195"/>
                  </a:lnTo>
                  <a:lnTo>
                    <a:pt x="264" y="195"/>
                  </a:lnTo>
                  <a:lnTo>
                    <a:pt x="263" y="195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7"/>
                  </a:lnTo>
                  <a:lnTo>
                    <a:pt x="260" y="200"/>
                  </a:lnTo>
                  <a:lnTo>
                    <a:pt x="260" y="201"/>
                  </a:lnTo>
                  <a:lnTo>
                    <a:pt x="259" y="201"/>
                  </a:lnTo>
                  <a:lnTo>
                    <a:pt x="258" y="200"/>
                  </a:lnTo>
                  <a:lnTo>
                    <a:pt x="257" y="200"/>
                  </a:lnTo>
                  <a:lnTo>
                    <a:pt x="256" y="199"/>
                  </a:lnTo>
                  <a:lnTo>
                    <a:pt x="256" y="197"/>
                  </a:lnTo>
                  <a:lnTo>
                    <a:pt x="255" y="197"/>
                  </a:lnTo>
                  <a:lnTo>
                    <a:pt x="254" y="197"/>
                  </a:lnTo>
                  <a:lnTo>
                    <a:pt x="255" y="197"/>
                  </a:lnTo>
                  <a:lnTo>
                    <a:pt x="255" y="195"/>
                  </a:lnTo>
                  <a:lnTo>
                    <a:pt x="256" y="195"/>
                  </a:lnTo>
                  <a:lnTo>
                    <a:pt x="256" y="194"/>
                  </a:lnTo>
                  <a:lnTo>
                    <a:pt x="255" y="193"/>
                  </a:lnTo>
                  <a:lnTo>
                    <a:pt x="254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2" y="187"/>
                  </a:lnTo>
                  <a:lnTo>
                    <a:pt x="251" y="187"/>
                  </a:lnTo>
                  <a:lnTo>
                    <a:pt x="251" y="186"/>
                  </a:lnTo>
                  <a:lnTo>
                    <a:pt x="251" y="185"/>
                  </a:lnTo>
                  <a:lnTo>
                    <a:pt x="251" y="184"/>
                  </a:lnTo>
                  <a:lnTo>
                    <a:pt x="252" y="184"/>
                  </a:lnTo>
                  <a:lnTo>
                    <a:pt x="252" y="183"/>
                  </a:lnTo>
                  <a:lnTo>
                    <a:pt x="254" y="183"/>
                  </a:lnTo>
                  <a:lnTo>
                    <a:pt x="254" y="182"/>
                  </a:lnTo>
                  <a:lnTo>
                    <a:pt x="255" y="182"/>
                  </a:lnTo>
                  <a:lnTo>
                    <a:pt x="255" y="180"/>
                  </a:lnTo>
                  <a:lnTo>
                    <a:pt x="256" y="180"/>
                  </a:lnTo>
                  <a:lnTo>
                    <a:pt x="257" y="179"/>
                  </a:lnTo>
                  <a:lnTo>
                    <a:pt x="257" y="178"/>
                  </a:lnTo>
                  <a:lnTo>
                    <a:pt x="260" y="177"/>
                  </a:lnTo>
                  <a:lnTo>
                    <a:pt x="260" y="176"/>
                  </a:lnTo>
                  <a:lnTo>
                    <a:pt x="261" y="176"/>
                  </a:lnTo>
                  <a:lnTo>
                    <a:pt x="261" y="175"/>
                  </a:lnTo>
                  <a:lnTo>
                    <a:pt x="261" y="174"/>
                  </a:lnTo>
                  <a:lnTo>
                    <a:pt x="261" y="171"/>
                  </a:lnTo>
                  <a:lnTo>
                    <a:pt x="260" y="170"/>
                  </a:lnTo>
                  <a:lnTo>
                    <a:pt x="259" y="168"/>
                  </a:lnTo>
                  <a:lnTo>
                    <a:pt x="258" y="167"/>
                  </a:lnTo>
                  <a:lnTo>
                    <a:pt x="257" y="167"/>
                  </a:lnTo>
                  <a:lnTo>
                    <a:pt x="256" y="167"/>
                  </a:lnTo>
                  <a:lnTo>
                    <a:pt x="255" y="168"/>
                  </a:lnTo>
                  <a:lnTo>
                    <a:pt x="254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7" y="171"/>
                  </a:lnTo>
                  <a:lnTo>
                    <a:pt x="247" y="172"/>
                  </a:lnTo>
                  <a:lnTo>
                    <a:pt x="246" y="172"/>
                  </a:lnTo>
                  <a:lnTo>
                    <a:pt x="246" y="174"/>
                  </a:lnTo>
                  <a:lnTo>
                    <a:pt x="247" y="174"/>
                  </a:lnTo>
                  <a:lnTo>
                    <a:pt x="247" y="172"/>
                  </a:lnTo>
                  <a:lnTo>
                    <a:pt x="248" y="172"/>
                  </a:lnTo>
                  <a:lnTo>
                    <a:pt x="248" y="174"/>
                  </a:lnTo>
                  <a:lnTo>
                    <a:pt x="248" y="172"/>
                  </a:lnTo>
                  <a:lnTo>
                    <a:pt x="249" y="172"/>
                  </a:lnTo>
                  <a:lnTo>
                    <a:pt x="248" y="174"/>
                  </a:lnTo>
                  <a:lnTo>
                    <a:pt x="247" y="174"/>
                  </a:lnTo>
                  <a:lnTo>
                    <a:pt x="247" y="175"/>
                  </a:lnTo>
                  <a:lnTo>
                    <a:pt x="248" y="174"/>
                  </a:lnTo>
                  <a:lnTo>
                    <a:pt x="249" y="174"/>
                  </a:lnTo>
                  <a:lnTo>
                    <a:pt x="248" y="175"/>
                  </a:lnTo>
                  <a:lnTo>
                    <a:pt x="247" y="175"/>
                  </a:lnTo>
                  <a:lnTo>
                    <a:pt x="247" y="176"/>
                  </a:lnTo>
                  <a:lnTo>
                    <a:pt x="247" y="177"/>
                  </a:lnTo>
                  <a:lnTo>
                    <a:pt x="246" y="177"/>
                  </a:lnTo>
                  <a:lnTo>
                    <a:pt x="244" y="177"/>
                  </a:lnTo>
                  <a:lnTo>
                    <a:pt x="244" y="176"/>
                  </a:lnTo>
                  <a:lnTo>
                    <a:pt x="243" y="176"/>
                  </a:lnTo>
                  <a:lnTo>
                    <a:pt x="243" y="177"/>
                  </a:lnTo>
                  <a:lnTo>
                    <a:pt x="244" y="177"/>
                  </a:lnTo>
                  <a:lnTo>
                    <a:pt x="243" y="177"/>
                  </a:lnTo>
                  <a:lnTo>
                    <a:pt x="242" y="177"/>
                  </a:lnTo>
                  <a:lnTo>
                    <a:pt x="241" y="177"/>
                  </a:lnTo>
                  <a:lnTo>
                    <a:pt x="240" y="178"/>
                  </a:lnTo>
                  <a:lnTo>
                    <a:pt x="239" y="178"/>
                  </a:lnTo>
                  <a:lnTo>
                    <a:pt x="239" y="177"/>
                  </a:lnTo>
                  <a:lnTo>
                    <a:pt x="232" y="174"/>
                  </a:lnTo>
                  <a:lnTo>
                    <a:pt x="231" y="172"/>
                  </a:lnTo>
                  <a:lnTo>
                    <a:pt x="230" y="172"/>
                  </a:lnTo>
                  <a:lnTo>
                    <a:pt x="229" y="172"/>
                  </a:lnTo>
                  <a:lnTo>
                    <a:pt x="228" y="171"/>
                  </a:lnTo>
                  <a:lnTo>
                    <a:pt x="225" y="170"/>
                  </a:lnTo>
                  <a:lnTo>
                    <a:pt x="224" y="170"/>
                  </a:lnTo>
                  <a:lnTo>
                    <a:pt x="222" y="170"/>
                  </a:lnTo>
                  <a:lnTo>
                    <a:pt x="221" y="171"/>
                  </a:lnTo>
                  <a:lnTo>
                    <a:pt x="220" y="171"/>
                  </a:lnTo>
                  <a:lnTo>
                    <a:pt x="220" y="172"/>
                  </a:lnTo>
                  <a:lnTo>
                    <a:pt x="218" y="172"/>
                  </a:lnTo>
                  <a:lnTo>
                    <a:pt x="216" y="175"/>
                  </a:lnTo>
                  <a:lnTo>
                    <a:pt x="214" y="176"/>
                  </a:lnTo>
                  <a:lnTo>
                    <a:pt x="213" y="177"/>
                  </a:lnTo>
                  <a:lnTo>
                    <a:pt x="212" y="179"/>
                  </a:lnTo>
                  <a:lnTo>
                    <a:pt x="211" y="180"/>
                  </a:lnTo>
                  <a:lnTo>
                    <a:pt x="209" y="182"/>
                  </a:lnTo>
                  <a:lnTo>
                    <a:pt x="208" y="183"/>
                  </a:lnTo>
                  <a:lnTo>
                    <a:pt x="208" y="184"/>
                  </a:lnTo>
                  <a:lnTo>
                    <a:pt x="208" y="185"/>
                  </a:lnTo>
                  <a:lnTo>
                    <a:pt x="207" y="185"/>
                  </a:lnTo>
                  <a:lnTo>
                    <a:pt x="206" y="186"/>
                  </a:lnTo>
                  <a:lnTo>
                    <a:pt x="206" y="187"/>
                  </a:lnTo>
                  <a:lnTo>
                    <a:pt x="206" y="188"/>
                  </a:lnTo>
                  <a:lnTo>
                    <a:pt x="205" y="188"/>
                  </a:lnTo>
                  <a:lnTo>
                    <a:pt x="205" y="187"/>
                  </a:lnTo>
                  <a:lnTo>
                    <a:pt x="205" y="186"/>
                  </a:lnTo>
                  <a:lnTo>
                    <a:pt x="204" y="186"/>
                  </a:lnTo>
                  <a:lnTo>
                    <a:pt x="204" y="185"/>
                  </a:lnTo>
                  <a:lnTo>
                    <a:pt x="203" y="186"/>
                  </a:lnTo>
                  <a:lnTo>
                    <a:pt x="203" y="187"/>
                  </a:lnTo>
                  <a:lnTo>
                    <a:pt x="201" y="187"/>
                  </a:lnTo>
                  <a:lnTo>
                    <a:pt x="203" y="187"/>
                  </a:lnTo>
                  <a:lnTo>
                    <a:pt x="201" y="187"/>
                  </a:lnTo>
                  <a:lnTo>
                    <a:pt x="201" y="188"/>
                  </a:lnTo>
                  <a:lnTo>
                    <a:pt x="200" y="188"/>
                  </a:lnTo>
                  <a:lnTo>
                    <a:pt x="199" y="190"/>
                  </a:lnTo>
                  <a:lnTo>
                    <a:pt x="199" y="191"/>
                  </a:lnTo>
                  <a:lnTo>
                    <a:pt x="198" y="191"/>
                  </a:lnTo>
                  <a:lnTo>
                    <a:pt x="198" y="190"/>
                  </a:lnTo>
                  <a:lnTo>
                    <a:pt x="197" y="190"/>
                  </a:lnTo>
                  <a:lnTo>
                    <a:pt x="196" y="191"/>
                  </a:lnTo>
                  <a:lnTo>
                    <a:pt x="195" y="191"/>
                  </a:lnTo>
                  <a:lnTo>
                    <a:pt x="194" y="191"/>
                  </a:lnTo>
                  <a:lnTo>
                    <a:pt x="192" y="191"/>
                  </a:lnTo>
                  <a:lnTo>
                    <a:pt x="191" y="191"/>
                  </a:lnTo>
                  <a:lnTo>
                    <a:pt x="190" y="191"/>
                  </a:lnTo>
                  <a:lnTo>
                    <a:pt x="189" y="191"/>
                  </a:lnTo>
                  <a:lnTo>
                    <a:pt x="188" y="191"/>
                  </a:lnTo>
                  <a:lnTo>
                    <a:pt x="187" y="192"/>
                  </a:lnTo>
                  <a:lnTo>
                    <a:pt x="187" y="191"/>
                  </a:lnTo>
                  <a:lnTo>
                    <a:pt x="186" y="191"/>
                  </a:lnTo>
                  <a:lnTo>
                    <a:pt x="185" y="191"/>
                  </a:lnTo>
                  <a:lnTo>
                    <a:pt x="185" y="192"/>
                  </a:lnTo>
                  <a:lnTo>
                    <a:pt x="183" y="193"/>
                  </a:lnTo>
                  <a:lnTo>
                    <a:pt x="183" y="192"/>
                  </a:lnTo>
                  <a:lnTo>
                    <a:pt x="182" y="192"/>
                  </a:lnTo>
                  <a:lnTo>
                    <a:pt x="181" y="192"/>
                  </a:lnTo>
                  <a:lnTo>
                    <a:pt x="180" y="192"/>
                  </a:lnTo>
                  <a:lnTo>
                    <a:pt x="179" y="193"/>
                  </a:lnTo>
                  <a:lnTo>
                    <a:pt x="178" y="193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3" y="194"/>
                  </a:lnTo>
                  <a:lnTo>
                    <a:pt x="172" y="193"/>
                  </a:lnTo>
                  <a:lnTo>
                    <a:pt x="171" y="192"/>
                  </a:lnTo>
                  <a:lnTo>
                    <a:pt x="170" y="192"/>
                  </a:lnTo>
                  <a:lnTo>
                    <a:pt x="168" y="191"/>
                  </a:lnTo>
                  <a:lnTo>
                    <a:pt x="166" y="190"/>
                  </a:lnTo>
                  <a:lnTo>
                    <a:pt x="165" y="188"/>
                  </a:lnTo>
                  <a:lnTo>
                    <a:pt x="164" y="188"/>
                  </a:lnTo>
                  <a:lnTo>
                    <a:pt x="164" y="187"/>
                  </a:lnTo>
                  <a:lnTo>
                    <a:pt x="164" y="186"/>
                  </a:lnTo>
                  <a:lnTo>
                    <a:pt x="163" y="185"/>
                  </a:lnTo>
                  <a:lnTo>
                    <a:pt x="162" y="184"/>
                  </a:lnTo>
                  <a:lnTo>
                    <a:pt x="161" y="183"/>
                  </a:lnTo>
                  <a:lnTo>
                    <a:pt x="161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9" y="179"/>
                  </a:lnTo>
                  <a:lnTo>
                    <a:pt x="157" y="178"/>
                  </a:lnTo>
                  <a:lnTo>
                    <a:pt x="156" y="178"/>
                  </a:lnTo>
                  <a:lnTo>
                    <a:pt x="155" y="178"/>
                  </a:lnTo>
                  <a:lnTo>
                    <a:pt x="154" y="177"/>
                  </a:lnTo>
                  <a:lnTo>
                    <a:pt x="153" y="177"/>
                  </a:lnTo>
                  <a:lnTo>
                    <a:pt x="152" y="177"/>
                  </a:lnTo>
                  <a:lnTo>
                    <a:pt x="151" y="176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7" y="175"/>
                  </a:lnTo>
                  <a:lnTo>
                    <a:pt x="147" y="174"/>
                  </a:lnTo>
                  <a:lnTo>
                    <a:pt x="143" y="171"/>
                  </a:lnTo>
                  <a:lnTo>
                    <a:pt x="142" y="171"/>
                  </a:lnTo>
                  <a:lnTo>
                    <a:pt x="142" y="170"/>
                  </a:lnTo>
                  <a:lnTo>
                    <a:pt x="140" y="170"/>
                  </a:lnTo>
                  <a:lnTo>
                    <a:pt x="130" y="169"/>
                  </a:lnTo>
                  <a:lnTo>
                    <a:pt x="127" y="169"/>
                  </a:lnTo>
                  <a:lnTo>
                    <a:pt x="126" y="169"/>
                  </a:lnTo>
                  <a:lnTo>
                    <a:pt x="126" y="168"/>
                  </a:lnTo>
                  <a:lnTo>
                    <a:pt x="125" y="168"/>
                  </a:lnTo>
                  <a:lnTo>
                    <a:pt x="122" y="168"/>
                  </a:lnTo>
                  <a:lnTo>
                    <a:pt x="122" y="169"/>
                  </a:lnTo>
                  <a:lnTo>
                    <a:pt x="122" y="170"/>
                  </a:lnTo>
                  <a:lnTo>
                    <a:pt x="121" y="170"/>
                  </a:lnTo>
                  <a:lnTo>
                    <a:pt x="121" y="171"/>
                  </a:lnTo>
                  <a:lnTo>
                    <a:pt x="121" y="172"/>
                  </a:lnTo>
                  <a:lnTo>
                    <a:pt x="121" y="174"/>
                  </a:lnTo>
                  <a:lnTo>
                    <a:pt x="121" y="175"/>
                  </a:lnTo>
                  <a:lnTo>
                    <a:pt x="121" y="176"/>
                  </a:lnTo>
                  <a:lnTo>
                    <a:pt x="121" y="177"/>
                  </a:lnTo>
                  <a:lnTo>
                    <a:pt x="122" y="177"/>
                  </a:lnTo>
                  <a:lnTo>
                    <a:pt x="121" y="177"/>
                  </a:lnTo>
                  <a:lnTo>
                    <a:pt x="121" y="178"/>
                  </a:lnTo>
                  <a:lnTo>
                    <a:pt x="121" y="179"/>
                  </a:lnTo>
                  <a:lnTo>
                    <a:pt x="120" y="179"/>
                  </a:lnTo>
                  <a:lnTo>
                    <a:pt x="120" y="180"/>
                  </a:lnTo>
                  <a:lnTo>
                    <a:pt x="120" y="182"/>
                  </a:lnTo>
                  <a:lnTo>
                    <a:pt x="119" y="182"/>
                  </a:lnTo>
                  <a:lnTo>
                    <a:pt x="119" y="183"/>
                  </a:lnTo>
                  <a:lnTo>
                    <a:pt x="119" y="184"/>
                  </a:lnTo>
                  <a:lnTo>
                    <a:pt x="120" y="184"/>
                  </a:lnTo>
                  <a:lnTo>
                    <a:pt x="120" y="185"/>
                  </a:lnTo>
                  <a:lnTo>
                    <a:pt x="119" y="186"/>
                  </a:lnTo>
                  <a:lnTo>
                    <a:pt x="119" y="187"/>
                  </a:lnTo>
                  <a:lnTo>
                    <a:pt x="118" y="187"/>
                  </a:lnTo>
                  <a:lnTo>
                    <a:pt x="118" y="188"/>
                  </a:lnTo>
                  <a:lnTo>
                    <a:pt x="117" y="188"/>
                  </a:lnTo>
                  <a:lnTo>
                    <a:pt x="117" y="187"/>
                  </a:lnTo>
                  <a:lnTo>
                    <a:pt x="117" y="186"/>
                  </a:lnTo>
                  <a:lnTo>
                    <a:pt x="117" y="187"/>
                  </a:lnTo>
                  <a:lnTo>
                    <a:pt x="113" y="186"/>
                  </a:lnTo>
                  <a:lnTo>
                    <a:pt x="111" y="186"/>
                  </a:lnTo>
                  <a:lnTo>
                    <a:pt x="111" y="187"/>
                  </a:lnTo>
                  <a:lnTo>
                    <a:pt x="111" y="186"/>
                  </a:lnTo>
                  <a:lnTo>
                    <a:pt x="110" y="187"/>
                  </a:lnTo>
                  <a:lnTo>
                    <a:pt x="109" y="187"/>
                  </a:lnTo>
                  <a:lnTo>
                    <a:pt x="108" y="187"/>
                  </a:lnTo>
                  <a:lnTo>
                    <a:pt x="109" y="187"/>
                  </a:lnTo>
                  <a:lnTo>
                    <a:pt x="106" y="188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3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03" y="191"/>
                  </a:lnTo>
                  <a:lnTo>
                    <a:pt x="102" y="191"/>
                  </a:lnTo>
                  <a:lnTo>
                    <a:pt x="101" y="191"/>
                  </a:lnTo>
                  <a:lnTo>
                    <a:pt x="102" y="191"/>
                  </a:lnTo>
                  <a:lnTo>
                    <a:pt x="101" y="191"/>
                  </a:lnTo>
                  <a:lnTo>
                    <a:pt x="101" y="190"/>
                  </a:lnTo>
                  <a:lnTo>
                    <a:pt x="100" y="191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7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5" y="188"/>
                  </a:lnTo>
                  <a:lnTo>
                    <a:pt x="93" y="187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2" y="188"/>
                  </a:lnTo>
                  <a:lnTo>
                    <a:pt x="91" y="188"/>
                  </a:lnTo>
                  <a:lnTo>
                    <a:pt x="91" y="187"/>
                  </a:lnTo>
                  <a:lnTo>
                    <a:pt x="90" y="186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6" y="184"/>
                  </a:lnTo>
                  <a:lnTo>
                    <a:pt x="85" y="184"/>
                  </a:lnTo>
                  <a:lnTo>
                    <a:pt x="86" y="183"/>
                  </a:lnTo>
                  <a:lnTo>
                    <a:pt x="85" y="183"/>
                  </a:lnTo>
                  <a:lnTo>
                    <a:pt x="86" y="183"/>
                  </a:lnTo>
                  <a:lnTo>
                    <a:pt x="86" y="182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5" y="178"/>
                  </a:lnTo>
                  <a:lnTo>
                    <a:pt x="84" y="178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3" y="177"/>
                  </a:lnTo>
                  <a:lnTo>
                    <a:pt x="84" y="176"/>
                  </a:lnTo>
                  <a:lnTo>
                    <a:pt x="85" y="176"/>
                  </a:lnTo>
                  <a:lnTo>
                    <a:pt x="85" y="175"/>
                  </a:lnTo>
                  <a:lnTo>
                    <a:pt x="85" y="176"/>
                  </a:lnTo>
                  <a:lnTo>
                    <a:pt x="85" y="175"/>
                  </a:lnTo>
                  <a:lnTo>
                    <a:pt x="84" y="174"/>
                  </a:lnTo>
                  <a:lnTo>
                    <a:pt x="82" y="172"/>
                  </a:lnTo>
                  <a:lnTo>
                    <a:pt x="80" y="171"/>
                  </a:lnTo>
                  <a:lnTo>
                    <a:pt x="80" y="172"/>
                  </a:lnTo>
                  <a:lnTo>
                    <a:pt x="79" y="174"/>
                  </a:lnTo>
                  <a:lnTo>
                    <a:pt x="80" y="174"/>
                  </a:lnTo>
                  <a:lnTo>
                    <a:pt x="79" y="174"/>
                  </a:lnTo>
                  <a:lnTo>
                    <a:pt x="79" y="175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5"/>
                  </a:lnTo>
                  <a:lnTo>
                    <a:pt x="79" y="176"/>
                  </a:lnTo>
                  <a:lnTo>
                    <a:pt x="79" y="177"/>
                  </a:lnTo>
                  <a:lnTo>
                    <a:pt x="78" y="177"/>
                  </a:lnTo>
                  <a:lnTo>
                    <a:pt x="78" y="176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6" y="174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4" y="172"/>
                  </a:lnTo>
                  <a:lnTo>
                    <a:pt x="74" y="174"/>
                  </a:lnTo>
                  <a:lnTo>
                    <a:pt x="73" y="174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3" y="170"/>
                  </a:lnTo>
                  <a:lnTo>
                    <a:pt x="71" y="169"/>
                  </a:lnTo>
                  <a:lnTo>
                    <a:pt x="70" y="170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68" y="168"/>
                  </a:lnTo>
                  <a:lnTo>
                    <a:pt x="67" y="169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7" y="170"/>
                  </a:lnTo>
                  <a:lnTo>
                    <a:pt x="66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6" y="169"/>
                  </a:lnTo>
                  <a:lnTo>
                    <a:pt x="65" y="169"/>
                  </a:lnTo>
                  <a:lnTo>
                    <a:pt x="64" y="169"/>
                  </a:lnTo>
                  <a:lnTo>
                    <a:pt x="64" y="170"/>
                  </a:lnTo>
                  <a:lnTo>
                    <a:pt x="64" y="171"/>
                  </a:lnTo>
                  <a:lnTo>
                    <a:pt x="65" y="172"/>
                  </a:lnTo>
                  <a:lnTo>
                    <a:pt x="64" y="172"/>
                  </a:lnTo>
                  <a:lnTo>
                    <a:pt x="64" y="174"/>
                  </a:lnTo>
                  <a:lnTo>
                    <a:pt x="64" y="172"/>
                  </a:lnTo>
                  <a:lnTo>
                    <a:pt x="64" y="174"/>
                  </a:lnTo>
                  <a:lnTo>
                    <a:pt x="62" y="174"/>
                  </a:lnTo>
                  <a:lnTo>
                    <a:pt x="61" y="175"/>
                  </a:lnTo>
                  <a:lnTo>
                    <a:pt x="61" y="176"/>
                  </a:lnTo>
                  <a:lnTo>
                    <a:pt x="60" y="176"/>
                  </a:lnTo>
                  <a:lnTo>
                    <a:pt x="60" y="177"/>
                  </a:lnTo>
                  <a:lnTo>
                    <a:pt x="59" y="177"/>
                  </a:lnTo>
                  <a:lnTo>
                    <a:pt x="59" y="178"/>
                  </a:lnTo>
                  <a:lnTo>
                    <a:pt x="58" y="178"/>
                  </a:lnTo>
                  <a:lnTo>
                    <a:pt x="58" y="177"/>
                  </a:lnTo>
                  <a:lnTo>
                    <a:pt x="58" y="178"/>
                  </a:lnTo>
                  <a:lnTo>
                    <a:pt x="57" y="178"/>
                  </a:lnTo>
                  <a:lnTo>
                    <a:pt x="57" y="177"/>
                  </a:lnTo>
                  <a:lnTo>
                    <a:pt x="59" y="177"/>
                  </a:lnTo>
                  <a:lnTo>
                    <a:pt x="59" y="176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59" y="175"/>
                  </a:lnTo>
                  <a:lnTo>
                    <a:pt x="59" y="176"/>
                  </a:lnTo>
                  <a:lnTo>
                    <a:pt x="59" y="175"/>
                  </a:lnTo>
                  <a:lnTo>
                    <a:pt x="59" y="174"/>
                  </a:lnTo>
                  <a:lnTo>
                    <a:pt x="59" y="175"/>
                  </a:lnTo>
                  <a:lnTo>
                    <a:pt x="58" y="175"/>
                  </a:lnTo>
                  <a:lnTo>
                    <a:pt x="58" y="174"/>
                  </a:lnTo>
                  <a:lnTo>
                    <a:pt x="58" y="175"/>
                  </a:lnTo>
                  <a:lnTo>
                    <a:pt x="57" y="175"/>
                  </a:lnTo>
                  <a:lnTo>
                    <a:pt x="57" y="174"/>
                  </a:lnTo>
                  <a:lnTo>
                    <a:pt x="58" y="174"/>
                  </a:lnTo>
                  <a:lnTo>
                    <a:pt x="59" y="174"/>
                  </a:lnTo>
                  <a:lnTo>
                    <a:pt x="59" y="172"/>
                  </a:lnTo>
                  <a:lnTo>
                    <a:pt x="60" y="172"/>
                  </a:lnTo>
                  <a:lnTo>
                    <a:pt x="60" y="174"/>
                  </a:lnTo>
                  <a:lnTo>
                    <a:pt x="60" y="172"/>
                  </a:lnTo>
                  <a:lnTo>
                    <a:pt x="60" y="171"/>
                  </a:lnTo>
                  <a:lnTo>
                    <a:pt x="61" y="171"/>
                  </a:lnTo>
                  <a:lnTo>
                    <a:pt x="61" y="170"/>
                  </a:lnTo>
                  <a:lnTo>
                    <a:pt x="60" y="170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7" y="171"/>
                  </a:lnTo>
                  <a:lnTo>
                    <a:pt x="57" y="172"/>
                  </a:lnTo>
                  <a:lnTo>
                    <a:pt x="57" y="171"/>
                  </a:lnTo>
                  <a:lnTo>
                    <a:pt x="56" y="172"/>
                  </a:lnTo>
                  <a:lnTo>
                    <a:pt x="56" y="171"/>
                  </a:lnTo>
                  <a:lnTo>
                    <a:pt x="56" y="172"/>
                  </a:lnTo>
                  <a:lnTo>
                    <a:pt x="54" y="172"/>
                  </a:lnTo>
                  <a:lnTo>
                    <a:pt x="54" y="171"/>
                  </a:lnTo>
                  <a:lnTo>
                    <a:pt x="54" y="172"/>
                  </a:lnTo>
                  <a:lnTo>
                    <a:pt x="53" y="172"/>
                  </a:lnTo>
                  <a:lnTo>
                    <a:pt x="53" y="171"/>
                  </a:lnTo>
                  <a:lnTo>
                    <a:pt x="52" y="171"/>
                  </a:lnTo>
                  <a:lnTo>
                    <a:pt x="51" y="171"/>
                  </a:lnTo>
                  <a:lnTo>
                    <a:pt x="50" y="172"/>
                  </a:lnTo>
                  <a:lnTo>
                    <a:pt x="50" y="174"/>
                  </a:lnTo>
                  <a:lnTo>
                    <a:pt x="50" y="175"/>
                  </a:lnTo>
                  <a:lnTo>
                    <a:pt x="49" y="175"/>
                  </a:lnTo>
                  <a:lnTo>
                    <a:pt x="49" y="174"/>
                  </a:lnTo>
                  <a:lnTo>
                    <a:pt x="48" y="174"/>
                  </a:lnTo>
                  <a:lnTo>
                    <a:pt x="47" y="175"/>
                  </a:lnTo>
                  <a:lnTo>
                    <a:pt x="47" y="174"/>
                  </a:lnTo>
                  <a:lnTo>
                    <a:pt x="45" y="175"/>
                  </a:lnTo>
                  <a:lnTo>
                    <a:pt x="44" y="175"/>
                  </a:lnTo>
                  <a:lnTo>
                    <a:pt x="43" y="175"/>
                  </a:lnTo>
                  <a:lnTo>
                    <a:pt x="43" y="174"/>
                  </a:lnTo>
                  <a:lnTo>
                    <a:pt x="42" y="174"/>
                  </a:lnTo>
                  <a:lnTo>
                    <a:pt x="43" y="174"/>
                  </a:lnTo>
                  <a:lnTo>
                    <a:pt x="43" y="172"/>
                  </a:lnTo>
                  <a:lnTo>
                    <a:pt x="44" y="172"/>
                  </a:lnTo>
                  <a:lnTo>
                    <a:pt x="44" y="171"/>
                  </a:lnTo>
                  <a:lnTo>
                    <a:pt x="45" y="171"/>
                  </a:lnTo>
                  <a:lnTo>
                    <a:pt x="47" y="171"/>
                  </a:lnTo>
                  <a:lnTo>
                    <a:pt x="48" y="171"/>
                  </a:lnTo>
                  <a:lnTo>
                    <a:pt x="49" y="170"/>
                  </a:lnTo>
                  <a:lnTo>
                    <a:pt x="50" y="171"/>
                  </a:lnTo>
                  <a:lnTo>
                    <a:pt x="50" y="170"/>
                  </a:lnTo>
                  <a:lnTo>
                    <a:pt x="51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4" y="170"/>
                  </a:lnTo>
                  <a:lnTo>
                    <a:pt x="56" y="170"/>
                  </a:lnTo>
                  <a:lnTo>
                    <a:pt x="57" y="170"/>
                  </a:lnTo>
                  <a:lnTo>
                    <a:pt x="58" y="170"/>
                  </a:lnTo>
                  <a:lnTo>
                    <a:pt x="58" y="171"/>
                  </a:lnTo>
                  <a:lnTo>
                    <a:pt x="59" y="170"/>
                  </a:lnTo>
                  <a:lnTo>
                    <a:pt x="59" y="169"/>
                  </a:lnTo>
                  <a:lnTo>
                    <a:pt x="58" y="169"/>
                  </a:lnTo>
                  <a:lnTo>
                    <a:pt x="58" y="168"/>
                  </a:lnTo>
                  <a:lnTo>
                    <a:pt x="59" y="168"/>
                  </a:lnTo>
                  <a:lnTo>
                    <a:pt x="58" y="167"/>
                  </a:lnTo>
                  <a:lnTo>
                    <a:pt x="59" y="167"/>
                  </a:lnTo>
                  <a:lnTo>
                    <a:pt x="58" y="167"/>
                  </a:lnTo>
                  <a:lnTo>
                    <a:pt x="59" y="167"/>
                  </a:lnTo>
                  <a:lnTo>
                    <a:pt x="59" y="166"/>
                  </a:lnTo>
                  <a:lnTo>
                    <a:pt x="60" y="166"/>
                  </a:lnTo>
                  <a:lnTo>
                    <a:pt x="61" y="166"/>
                  </a:lnTo>
                  <a:lnTo>
                    <a:pt x="61" y="167"/>
                  </a:lnTo>
                  <a:lnTo>
                    <a:pt x="61" y="166"/>
                  </a:lnTo>
                  <a:lnTo>
                    <a:pt x="61" y="167"/>
                  </a:lnTo>
                  <a:lnTo>
                    <a:pt x="62" y="167"/>
                  </a:lnTo>
                  <a:lnTo>
                    <a:pt x="62" y="166"/>
                  </a:lnTo>
                  <a:lnTo>
                    <a:pt x="61" y="166"/>
                  </a:lnTo>
                  <a:lnTo>
                    <a:pt x="62" y="166"/>
                  </a:lnTo>
                  <a:lnTo>
                    <a:pt x="64" y="165"/>
                  </a:lnTo>
                  <a:lnTo>
                    <a:pt x="62" y="165"/>
                  </a:lnTo>
                  <a:lnTo>
                    <a:pt x="64" y="165"/>
                  </a:lnTo>
                  <a:lnTo>
                    <a:pt x="64" y="163"/>
                  </a:lnTo>
                  <a:lnTo>
                    <a:pt x="65" y="163"/>
                  </a:lnTo>
                  <a:lnTo>
                    <a:pt x="66" y="163"/>
                  </a:lnTo>
                  <a:lnTo>
                    <a:pt x="66" y="162"/>
                  </a:lnTo>
                  <a:lnTo>
                    <a:pt x="62" y="163"/>
                  </a:lnTo>
                  <a:lnTo>
                    <a:pt x="61" y="163"/>
                  </a:lnTo>
                  <a:lnTo>
                    <a:pt x="60" y="163"/>
                  </a:lnTo>
                  <a:lnTo>
                    <a:pt x="58" y="163"/>
                  </a:lnTo>
                  <a:lnTo>
                    <a:pt x="57" y="163"/>
                  </a:lnTo>
                  <a:lnTo>
                    <a:pt x="56" y="163"/>
                  </a:lnTo>
                  <a:lnTo>
                    <a:pt x="54" y="163"/>
                  </a:lnTo>
                  <a:lnTo>
                    <a:pt x="53" y="165"/>
                  </a:lnTo>
                  <a:lnTo>
                    <a:pt x="52" y="163"/>
                  </a:lnTo>
                  <a:lnTo>
                    <a:pt x="52" y="165"/>
                  </a:lnTo>
                  <a:lnTo>
                    <a:pt x="51" y="165"/>
                  </a:lnTo>
                  <a:lnTo>
                    <a:pt x="51" y="163"/>
                  </a:lnTo>
                  <a:lnTo>
                    <a:pt x="50" y="163"/>
                  </a:lnTo>
                  <a:lnTo>
                    <a:pt x="49" y="165"/>
                  </a:lnTo>
                  <a:lnTo>
                    <a:pt x="48" y="165"/>
                  </a:lnTo>
                  <a:lnTo>
                    <a:pt x="47" y="165"/>
                  </a:lnTo>
                  <a:lnTo>
                    <a:pt x="45" y="165"/>
                  </a:lnTo>
                  <a:lnTo>
                    <a:pt x="44" y="165"/>
                  </a:lnTo>
                  <a:lnTo>
                    <a:pt x="44" y="163"/>
                  </a:lnTo>
                  <a:lnTo>
                    <a:pt x="43" y="163"/>
                  </a:lnTo>
                  <a:lnTo>
                    <a:pt x="42" y="165"/>
                  </a:lnTo>
                  <a:lnTo>
                    <a:pt x="42" y="163"/>
                  </a:lnTo>
                  <a:lnTo>
                    <a:pt x="41" y="163"/>
                  </a:lnTo>
                  <a:lnTo>
                    <a:pt x="41" y="165"/>
                  </a:lnTo>
                  <a:lnTo>
                    <a:pt x="41" y="166"/>
                  </a:lnTo>
                  <a:lnTo>
                    <a:pt x="40" y="166"/>
                  </a:lnTo>
                  <a:lnTo>
                    <a:pt x="40" y="165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9" y="162"/>
                  </a:lnTo>
                  <a:lnTo>
                    <a:pt x="39" y="161"/>
                  </a:lnTo>
                  <a:lnTo>
                    <a:pt x="40" y="161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0"/>
                  </a:lnTo>
                  <a:lnTo>
                    <a:pt x="41" y="160"/>
                  </a:lnTo>
                  <a:lnTo>
                    <a:pt x="41" y="159"/>
                  </a:lnTo>
                  <a:lnTo>
                    <a:pt x="41" y="160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3" y="160"/>
                  </a:lnTo>
                  <a:lnTo>
                    <a:pt x="44" y="160"/>
                  </a:lnTo>
                  <a:lnTo>
                    <a:pt x="43" y="160"/>
                  </a:lnTo>
                  <a:lnTo>
                    <a:pt x="44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7" y="160"/>
                  </a:lnTo>
                  <a:lnTo>
                    <a:pt x="48" y="160"/>
                  </a:lnTo>
                  <a:lnTo>
                    <a:pt x="47" y="160"/>
                  </a:lnTo>
                  <a:lnTo>
                    <a:pt x="47" y="159"/>
                  </a:lnTo>
                  <a:lnTo>
                    <a:pt x="47" y="158"/>
                  </a:lnTo>
                  <a:lnTo>
                    <a:pt x="48" y="158"/>
                  </a:lnTo>
                  <a:lnTo>
                    <a:pt x="48" y="159"/>
                  </a:lnTo>
                  <a:lnTo>
                    <a:pt x="48" y="158"/>
                  </a:lnTo>
                  <a:lnTo>
                    <a:pt x="48" y="157"/>
                  </a:lnTo>
                  <a:lnTo>
                    <a:pt x="48" y="155"/>
                  </a:lnTo>
                  <a:lnTo>
                    <a:pt x="47" y="155"/>
                  </a:lnTo>
                  <a:lnTo>
                    <a:pt x="47" y="157"/>
                  </a:lnTo>
                  <a:lnTo>
                    <a:pt x="45" y="157"/>
                  </a:lnTo>
                  <a:lnTo>
                    <a:pt x="45" y="155"/>
                  </a:lnTo>
                  <a:lnTo>
                    <a:pt x="44" y="157"/>
                  </a:lnTo>
                  <a:lnTo>
                    <a:pt x="44" y="155"/>
                  </a:lnTo>
                  <a:lnTo>
                    <a:pt x="45" y="155"/>
                  </a:lnTo>
                  <a:lnTo>
                    <a:pt x="45" y="154"/>
                  </a:lnTo>
                  <a:lnTo>
                    <a:pt x="44" y="153"/>
                  </a:lnTo>
                  <a:lnTo>
                    <a:pt x="44" y="154"/>
                  </a:lnTo>
                  <a:lnTo>
                    <a:pt x="43" y="154"/>
                  </a:lnTo>
                  <a:lnTo>
                    <a:pt x="42" y="153"/>
                  </a:lnTo>
                  <a:lnTo>
                    <a:pt x="43" y="153"/>
                  </a:lnTo>
                  <a:lnTo>
                    <a:pt x="43" y="152"/>
                  </a:lnTo>
                  <a:lnTo>
                    <a:pt x="44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2"/>
                  </a:lnTo>
                  <a:lnTo>
                    <a:pt x="41" y="152"/>
                  </a:lnTo>
                  <a:lnTo>
                    <a:pt x="41" y="153"/>
                  </a:lnTo>
                  <a:lnTo>
                    <a:pt x="40" y="153"/>
                  </a:lnTo>
                  <a:lnTo>
                    <a:pt x="39" y="153"/>
                  </a:lnTo>
                  <a:lnTo>
                    <a:pt x="37" y="153"/>
                  </a:lnTo>
                  <a:lnTo>
                    <a:pt x="39" y="152"/>
                  </a:lnTo>
                  <a:lnTo>
                    <a:pt x="37" y="152"/>
                  </a:lnTo>
                  <a:lnTo>
                    <a:pt x="39" y="152"/>
                  </a:lnTo>
                  <a:lnTo>
                    <a:pt x="39" y="151"/>
                  </a:lnTo>
                  <a:lnTo>
                    <a:pt x="39" y="150"/>
                  </a:lnTo>
                  <a:lnTo>
                    <a:pt x="37" y="150"/>
                  </a:lnTo>
                  <a:lnTo>
                    <a:pt x="37" y="149"/>
                  </a:lnTo>
                  <a:lnTo>
                    <a:pt x="37" y="150"/>
                  </a:lnTo>
                  <a:lnTo>
                    <a:pt x="37" y="149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7" y="148"/>
                  </a:lnTo>
                  <a:lnTo>
                    <a:pt x="39" y="146"/>
                  </a:lnTo>
                  <a:lnTo>
                    <a:pt x="39" y="145"/>
                  </a:lnTo>
                  <a:lnTo>
                    <a:pt x="37" y="145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3" y="143"/>
                  </a:lnTo>
                  <a:lnTo>
                    <a:pt x="34" y="143"/>
                  </a:lnTo>
                  <a:lnTo>
                    <a:pt x="35" y="143"/>
                  </a:lnTo>
                  <a:lnTo>
                    <a:pt x="36" y="143"/>
                  </a:lnTo>
                  <a:lnTo>
                    <a:pt x="39" y="142"/>
                  </a:lnTo>
                  <a:lnTo>
                    <a:pt x="39" y="141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40" y="138"/>
                  </a:lnTo>
                  <a:lnTo>
                    <a:pt x="39" y="138"/>
                  </a:lnTo>
                  <a:lnTo>
                    <a:pt x="39" y="137"/>
                  </a:lnTo>
                  <a:lnTo>
                    <a:pt x="40" y="136"/>
                  </a:lnTo>
                  <a:lnTo>
                    <a:pt x="40" y="135"/>
                  </a:lnTo>
                  <a:lnTo>
                    <a:pt x="40" y="134"/>
                  </a:lnTo>
                  <a:lnTo>
                    <a:pt x="39" y="133"/>
                  </a:lnTo>
                  <a:lnTo>
                    <a:pt x="39" y="134"/>
                  </a:lnTo>
                  <a:lnTo>
                    <a:pt x="37" y="134"/>
                  </a:lnTo>
                  <a:lnTo>
                    <a:pt x="36" y="133"/>
                  </a:lnTo>
                  <a:lnTo>
                    <a:pt x="35" y="133"/>
                  </a:lnTo>
                  <a:lnTo>
                    <a:pt x="35" y="132"/>
                  </a:lnTo>
                  <a:lnTo>
                    <a:pt x="34" y="132"/>
                  </a:lnTo>
                  <a:lnTo>
                    <a:pt x="32" y="130"/>
                  </a:lnTo>
                  <a:lnTo>
                    <a:pt x="31" y="130"/>
                  </a:lnTo>
                  <a:lnTo>
                    <a:pt x="31" y="132"/>
                  </a:lnTo>
                  <a:lnTo>
                    <a:pt x="30" y="132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28" y="128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4" y="126"/>
                  </a:lnTo>
                  <a:lnTo>
                    <a:pt x="24" y="128"/>
                  </a:lnTo>
                  <a:lnTo>
                    <a:pt x="23" y="128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2" y="129"/>
                  </a:lnTo>
                  <a:lnTo>
                    <a:pt x="22" y="128"/>
                  </a:lnTo>
                  <a:lnTo>
                    <a:pt x="21" y="128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8" y="126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6"/>
                  </a:lnTo>
                  <a:lnTo>
                    <a:pt x="16" y="125"/>
                  </a:lnTo>
                  <a:lnTo>
                    <a:pt x="15" y="125"/>
                  </a:lnTo>
                  <a:lnTo>
                    <a:pt x="14" y="124"/>
                  </a:lnTo>
                  <a:lnTo>
                    <a:pt x="15" y="124"/>
                  </a:lnTo>
                  <a:lnTo>
                    <a:pt x="15" y="123"/>
                  </a:lnTo>
                  <a:lnTo>
                    <a:pt x="16" y="123"/>
                  </a:lnTo>
                  <a:lnTo>
                    <a:pt x="15" y="123"/>
                  </a:lnTo>
                  <a:lnTo>
                    <a:pt x="15" y="121"/>
                  </a:lnTo>
                  <a:lnTo>
                    <a:pt x="16" y="121"/>
                  </a:lnTo>
                  <a:lnTo>
                    <a:pt x="16" y="120"/>
                  </a:lnTo>
                  <a:lnTo>
                    <a:pt x="16" y="121"/>
                  </a:lnTo>
                  <a:lnTo>
                    <a:pt x="16" y="123"/>
                  </a:lnTo>
                  <a:lnTo>
                    <a:pt x="17" y="123"/>
                  </a:lnTo>
                  <a:lnTo>
                    <a:pt x="18" y="123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20"/>
                  </a:lnTo>
                  <a:lnTo>
                    <a:pt x="21" y="119"/>
                  </a:lnTo>
                  <a:lnTo>
                    <a:pt x="19" y="118"/>
                  </a:lnTo>
                  <a:lnTo>
                    <a:pt x="18" y="118"/>
                  </a:lnTo>
                  <a:lnTo>
                    <a:pt x="18" y="117"/>
                  </a:lnTo>
                  <a:lnTo>
                    <a:pt x="17" y="116"/>
                  </a:lnTo>
                  <a:lnTo>
                    <a:pt x="17" y="115"/>
                  </a:lnTo>
                  <a:lnTo>
                    <a:pt x="17" y="113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1" y="112"/>
                  </a:lnTo>
                  <a:lnTo>
                    <a:pt x="22" y="113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6"/>
                  </a:lnTo>
                  <a:lnTo>
                    <a:pt x="24" y="116"/>
                  </a:lnTo>
                  <a:lnTo>
                    <a:pt x="24" y="117"/>
                  </a:lnTo>
                  <a:lnTo>
                    <a:pt x="24" y="118"/>
                  </a:lnTo>
                  <a:lnTo>
                    <a:pt x="23" y="118"/>
                  </a:lnTo>
                  <a:lnTo>
                    <a:pt x="23" y="119"/>
                  </a:lnTo>
                  <a:lnTo>
                    <a:pt x="24" y="120"/>
                  </a:lnTo>
                  <a:lnTo>
                    <a:pt x="24" y="121"/>
                  </a:lnTo>
                  <a:lnTo>
                    <a:pt x="24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20"/>
                  </a:lnTo>
                  <a:lnTo>
                    <a:pt x="25" y="119"/>
                  </a:lnTo>
                  <a:lnTo>
                    <a:pt x="26" y="119"/>
                  </a:lnTo>
                  <a:lnTo>
                    <a:pt x="26" y="120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3" y="120"/>
                  </a:lnTo>
                  <a:lnTo>
                    <a:pt x="34" y="120"/>
                  </a:lnTo>
                  <a:lnTo>
                    <a:pt x="35" y="120"/>
                  </a:lnTo>
                  <a:lnTo>
                    <a:pt x="35" y="119"/>
                  </a:lnTo>
                  <a:lnTo>
                    <a:pt x="36" y="119"/>
                  </a:lnTo>
                  <a:lnTo>
                    <a:pt x="37" y="119"/>
                  </a:lnTo>
                  <a:lnTo>
                    <a:pt x="37" y="118"/>
                  </a:lnTo>
                  <a:lnTo>
                    <a:pt x="36" y="118"/>
                  </a:lnTo>
                  <a:lnTo>
                    <a:pt x="35" y="118"/>
                  </a:lnTo>
                  <a:lnTo>
                    <a:pt x="34" y="118"/>
                  </a:lnTo>
                  <a:lnTo>
                    <a:pt x="33" y="118"/>
                  </a:lnTo>
                  <a:lnTo>
                    <a:pt x="32" y="119"/>
                  </a:lnTo>
                  <a:lnTo>
                    <a:pt x="31" y="118"/>
                  </a:lnTo>
                  <a:lnTo>
                    <a:pt x="31" y="117"/>
                  </a:lnTo>
                  <a:lnTo>
                    <a:pt x="30" y="117"/>
                  </a:lnTo>
                  <a:lnTo>
                    <a:pt x="28" y="116"/>
                  </a:lnTo>
                  <a:lnTo>
                    <a:pt x="30" y="116"/>
                  </a:lnTo>
                  <a:lnTo>
                    <a:pt x="30" y="117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8" y="116"/>
                  </a:lnTo>
                  <a:lnTo>
                    <a:pt x="28" y="115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28" y="113"/>
                  </a:lnTo>
                  <a:lnTo>
                    <a:pt x="27" y="113"/>
                  </a:lnTo>
                  <a:lnTo>
                    <a:pt x="28" y="113"/>
                  </a:lnTo>
                  <a:lnTo>
                    <a:pt x="27" y="113"/>
                  </a:lnTo>
                  <a:lnTo>
                    <a:pt x="27" y="112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7" y="111"/>
                  </a:lnTo>
                  <a:lnTo>
                    <a:pt x="26" y="111"/>
                  </a:lnTo>
                  <a:lnTo>
                    <a:pt x="26" y="110"/>
                  </a:lnTo>
                  <a:lnTo>
                    <a:pt x="27" y="109"/>
                  </a:lnTo>
                  <a:lnTo>
                    <a:pt x="28" y="109"/>
                  </a:lnTo>
                  <a:lnTo>
                    <a:pt x="30" y="109"/>
                  </a:lnTo>
                  <a:lnTo>
                    <a:pt x="31" y="109"/>
                  </a:lnTo>
                  <a:lnTo>
                    <a:pt x="32" y="109"/>
                  </a:lnTo>
                  <a:lnTo>
                    <a:pt x="32" y="108"/>
                  </a:lnTo>
                  <a:lnTo>
                    <a:pt x="31" y="108"/>
                  </a:lnTo>
                  <a:lnTo>
                    <a:pt x="31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4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2" y="103"/>
                  </a:lnTo>
                  <a:lnTo>
                    <a:pt x="31" y="103"/>
                  </a:lnTo>
                  <a:lnTo>
                    <a:pt x="30" y="103"/>
                  </a:lnTo>
                  <a:lnTo>
                    <a:pt x="28" y="103"/>
                  </a:lnTo>
                  <a:lnTo>
                    <a:pt x="28" y="102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7" y="100"/>
                  </a:lnTo>
                  <a:lnTo>
                    <a:pt x="28" y="100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28" y="96"/>
                  </a:lnTo>
                  <a:lnTo>
                    <a:pt x="27" y="95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2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6" y="90"/>
                  </a:lnTo>
                  <a:lnTo>
                    <a:pt x="28" y="88"/>
                  </a:lnTo>
                  <a:lnTo>
                    <a:pt x="28" y="87"/>
                  </a:lnTo>
                  <a:lnTo>
                    <a:pt x="30" y="87"/>
                  </a:lnTo>
                  <a:lnTo>
                    <a:pt x="30" y="86"/>
                  </a:lnTo>
                  <a:lnTo>
                    <a:pt x="31" y="85"/>
                  </a:lnTo>
                  <a:lnTo>
                    <a:pt x="32" y="84"/>
                  </a:lnTo>
                  <a:lnTo>
                    <a:pt x="32" y="83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0" y="83"/>
                  </a:lnTo>
                  <a:lnTo>
                    <a:pt x="28" y="83"/>
                  </a:lnTo>
                  <a:lnTo>
                    <a:pt x="25" y="83"/>
                  </a:lnTo>
                  <a:lnTo>
                    <a:pt x="19" y="84"/>
                  </a:lnTo>
                  <a:lnTo>
                    <a:pt x="18" y="85"/>
                  </a:lnTo>
                  <a:lnTo>
                    <a:pt x="17" y="85"/>
                  </a:lnTo>
                  <a:lnTo>
                    <a:pt x="16" y="85"/>
                  </a:lnTo>
                  <a:lnTo>
                    <a:pt x="15" y="85"/>
                  </a:lnTo>
                  <a:lnTo>
                    <a:pt x="15" y="86"/>
                  </a:lnTo>
                  <a:lnTo>
                    <a:pt x="14" y="86"/>
                  </a:lnTo>
                  <a:lnTo>
                    <a:pt x="11" y="86"/>
                  </a:lnTo>
                  <a:lnTo>
                    <a:pt x="10" y="86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3" y="78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1" y="71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5" y="69"/>
                  </a:lnTo>
                  <a:lnTo>
                    <a:pt x="16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1" y="61"/>
                  </a:lnTo>
                  <a:lnTo>
                    <a:pt x="22" y="60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30" y="56"/>
                  </a:lnTo>
                  <a:lnTo>
                    <a:pt x="31" y="56"/>
                  </a:lnTo>
                  <a:lnTo>
                    <a:pt x="32" y="56"/>
                  </a:lnTo>
                  <a:lnTo>
                    <a:pt x="33" y="56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41" y="57"/>
                  </a:lnTo>
                  <a:lnTo>
                    <a:pt x="43" y="58"/>
                  </a:lnTo>
                  <a:lnTo>
                    <a:pt x="44" y="58"/>
                  </a:lnTo>
                  <a:lnTo>
                    <a:pt x="45" y="59"/>
                  </a:lnTo>
                  <a:lnTo>
                    <a:pt x="47" y="59"/>
                  </a:lnTo>
                  <a:lnTo>
                    <a:pt x="48" y="58"/>
                  </a:lnTo>
                  <a:lnTo>
                    <a:pt x="49" y="58"/>
                  </a:lnTo>
                  <a:lnTo>
                    <a:pt x="50" y="59"/>
                  </a:lnTo>
                  <a:lnTo>
                    <a:pt x="51" y="58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2" y="58"/>
                  </a:lnTo>
                  <a:lnTo>
                    <a:pt x="53" y="58"/>
                  </a:lnTo>
                  <a:lnTo>
                    <a:pt x="54" y="57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1" y="54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50" y="52"/>
                  </a:lnTo>
                  <a:lnTo>
                    <a:pt x="51" y="51"/>
                  </a:lnTo>
                  <a:lnTo>
                    <a:pt x="51" y="52"/>
                  </a:lnTo>
                  <a:lnTo>
                    <a:pt x="52" y="51"/>
                  </a:lnTo>
                  <a:lnTo>
                    <a:pt x="52" y="52"/>
                  </a:lnTo>
                  <a:lnTo>
                    <a:pt x="53" y="52"/>
                  </a:lnTo>
                  <a:lnTo>
                    <a:pt x="57" y="52"/>
                  </a:lnTo>
                  <a:lnTo>
                    <a:pt x="58" y="53"/>
                  </a:lnTo>
                  <a:lnTo>
                    <a:pt x="59" y="53"/>
                  </a:lnTo>
                  <a:lnTo>
                    <a:pt x="58" y="54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60" y="56"/>
                  </a:lnTo>
                  <a:lnTo>
                    <a:pt x="67" y="56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69" y="56"/>
                  </a:lnTo>
                  <a:lnTo>
                    <a:pt x="69" y="57"/>
                  </a:lnTo>
                  <a:lnTo>
                    <a:pt x="70" y="56"/>
                  </a:lnTo>
                  <a:lnTo>
                    <a:pt x="71" y="56"/>
                  </a:lnTo>
                  <a:lnTo>
                    <a:pt x="73" y="57"/>
                  </a:lnTo>
                  <a:lnTo>
                    <a:pt x="74" y="57"/>
                  </a:lnTo>
                  <a:lnTo>
                    <a:pt x="75" y="57"/>
                  </a:lnTo>
                  <a:lnTo>
                    <a:pt x="76" y="57"/>
                  </a:lnTo>
                  <a:lnTo>
                    <a:pt x="76" y="56"/>
                  </a:lnTo>
                  <a:lnTo>
                    <a:pt x="77" y="56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80" y="57"/>
                  </a:lnTo>
                  <a:lnTo>
                    <a:pt x="82" y="57"/>
                  </a:lnTo>
                  <a:lnTo>
                    <a:pt x="84" y="57"/>
                  </a:lnTo>
                  <a:lnTo>
                    <a:pt x="84" y="56"/>
                  </a:lnTo>
                  <a:lnTo>
                    <a:pt x="85" y="56"/>
                  </a:lnTo>
                  <a:lnTo>
                    <a:pt x="85" y="54"/>
                  </a:lnTo>
                  <a:lnTo>
                    <a:pt x="86" y="54"/>
                  </a:lnTo>
                  <a:lnTo>
                    <a:pt x="85" y="53"/>
                  </a:lnTo>
                  <a:lnTo>
                    <a:pt x="84" y="53"/>
                  </a:lnTo>
                  <a:lnTo>
                    <a:pt x="83" y="53"/>
                  </a:lnTo>
                  <a:lnTo>
                    <a:pt x="82" y="53"/>
                  </a:lnTo>
                  <a:lnTo>
                    <a:pt x="80" y="53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0" y="49"/>
                  </a:lnTo>
                  <a:lnTo>
                    <a:pt x="82" y="48"/>
                  </a:lnTo>
                  <a:lnTo>
                    <a:pt x="83" y="48"/>
                  </a:lnTo>
                  <a:lnTo>
                    <a:pt x="90" y="46"/>
                  </a:lnTo>
                  <a:lnTo>
                    <a:pt x="91" y="46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3" y="45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5" y="45"/>
                  </a:lnTo>
                  <a:lnTo>
                    <a:pt x="96" y="45"/>
                  </a:lnTo>
                  <a:lnTo>
                    <a:pt x="96" y="46"/>
                  </a:lnTo>
                  <a:lnTo>
                    <a:pt x="101" y="45"/>
                  </a:lnTo>
                  <a:lnTo>
                    <a:pt x="104" y="45"/>
                  </a:lnTo>
                  <a:lnTo>
                    <a:pt x="105" y="45"/>
                  </a:lnTo>
                  <a:lnTo>
                    <a:pt x="105" y="44"/>
                  </a:lnTo>
                  <a:lnTo>
                    <a:pt x="104" y="44"/>
                  </a:lnTo>
                  <a:lnTo>
                    <a:pt x="103" y="44"/>
                  </a:lnTo>
                  <a:lnTo>
                    <a:pt x="102" y="44"/>
                  </a:lnTo>
                  <a:lnTo>
                    <a:pt x="101" y="44"/>
                  </a:lnTo>
                  <a:lnTo>
                    <a:pt x="101" y="43"/>
                  </a:lnTo>
                  <a:lnTo>
                    <a:pt x="100" y="43"/>
                  </a:lnTo>
                  <a:lnTo>
                    <a:pt x="99" y="43"/>
                  </a:lnTo>
                  <a:lnTo>
                    <a:pt x="93" y="43"/>
                  </a:lnTo>
                  <a:lnTo>
                    <a:pt x="92" y="44"/>
                  </a:lnTo>
                  <a:lnTo>
                    <a:pt x="91" y="43"/>
                  </a:lnTo>
                  <a:lnTo>
                    <a:pt x="91" y="42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88" y="40"/>
                  </a:lnTo>
                  <a:lnTo>
                    <a:pt x="87" y="40"/>
                  </a:lnTo>
                  <a:lnTo>
                    <a:pt x="86" y="38"/>
                  </a:lnTo>
                  <a:lnTo>
                    <a:pt x="85" y="37"/>
                  </a:lnTo>
                  <a:lnTo>
                    <a:pt x="83" y="36"/>
                  </a:lnTo>
                  <a:lnTo>
                    <a:pt x="84" y="36"/>
                  </a:lnTo>
                  <a:lnTo>
                    <a:pt x="83" y="36"/>
                  </a:lnTo>
                  <a:lnTo>
                    <a:pt x="83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5" y="32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6" y="29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93" y="29"/>
                  </a:lnTo>
                  <a:lnTo>
                    <a:pt x="97" y="31"/>
                  </a:lnTo>
                  <a:lnTo>
                    <a:pt x="104" y="31"/>
                  </a:lnTo>
                  <a:lnTo>
                    <a:pt x="111" y="32"/>
                  </a:lnTo>
                  <a:lnTo>
                    <a:pt x="112" y="31"/>
                  </a:lnTo>
                  <a:lnTo>
                    <a:pt x="113" y="31"/>
                  </a:lnTo>
                  <a:lnTo>
                    <a:pt x="113" y="29"/>
                  </a:lnTo>
                  <a:lnTo>
                    <a:pt x="114" y="29"/>
                  </a:lnTo>
                  <a:lnTo>
                    <a:pt x="116" y="29"/>
                  </a:lnTo>
                  <a:lnTo>
                    <a:pt x="117" y="31"/>
                  </a:lnTo>
                  <a:lnTo>
                    <a:pt x="125" y="32"/>
                  </a:lnTo>
                  <a:lnTo>
                    <a:pt x="126" y="33"/>
                  </a:lnTo>
                  <a:lnTo>
                    <a:pt x="128" y="33"/>
                  </a:lnTo>
                  <a:lnTo>
                    <a:pt x="135" y="33"/>
                  </a:lnTo>
                  <a:lnTo>
                    <a:pt x="136" y="33"/>
                  </a:lnTo>
                  <a:lnTo>
                    <a:pt x="137" y="33"/>
                  </a:lnTo>
                  <a:lnTo>
                    <a:pt x="138" y="33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2" y="31"/>
                  </a:lnTo>
                  <a:lnTo>
                    <a:pt x="142" y="29"/>
                  </a:lnTo>
                  <a:lnTo>
                    <a:pt x="143" y="28"/>
                  </a:lnTo>
                  <a:lnTo>
                    <a:pt x="143" y="27"/>
                  </a:lnTo>
                  <a:lnTo>
                    <a:pt x="143" y="26"/>
                  </a:lnTo>
                  <a:lnTo>
                    <a:pt x="142" y="26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5" y="25"/>
                  </a:lnTo>
                  <a:lnTo>
                    <a:pt x="145" y="24"/>
                  </a:lnTo>
                  <a:lnTo>
                    <a:pt x="148" y="23"/>
                  </a:lnTo>
                  <a:lnTo>
                    <a:pt x="154" y="19"/>
                  </a:lnTo>
                  <a:lnTo>
                    <a:pt x="156" y="18"/>
                  </a:lnTo>
                  <a:lnTo>
                    <a:pt x="157" y="17"/>
                  </a:lnTo>
                  <a:lnTo>
                    <a:pt x="160" y="16"/>
                  </a:lnTo>
                  <a:lnTo>
                    <a:pt x="161" y="16"/>
                  </a:lnTo>
                  <a:lnTo>
                    <a:pt x="161" y="15"/>
                  </a:lnTo>
                  <a:lnTo>
                    <a:pt x="163" y="13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1"/>
                  </a:lnTo>
                  <a:lnTo>
                    <a:pt x="166" y="11"/>
                  </a:lnTo>
                  <a:lnTo>
                    <a:pt x="168" y="11"/>
                  </a:lnTo>
                  <a:lnTo>
                    <a:pt x="168" y="10"/>
                  </a:lnTo>
                  <a:lnTo>
                    <a:pt x="169" y="10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3" y="8"/>
                  </a:lnTo>
                  <a:lnTo>
                    <a:pt x="175" y="8"/>
                  </a:lnTo>
                  <a:lnTo>
                    <a:pt x="177" y="8"/>
                  </a:lnTo>
                  <a:lnTo>
                    <a:pt x="178" y="8"/>
                  </a:lnTo>
                  <a:lnTo>
                    <a:pt x="178" y="7"/>
                  </a:lnTo>
                  <a:lnTo>
                    <a:pt x="180" y="7"/>
                  </a:lnTo>
                  <a:lnTo>
                    <a:pt x="181" y="7"/>
                  </a:lnTo>
                  <a:lnTo>
                    <a:pt x="182" y="6"/>
                  </a:lnTo>
                  <a:lnTo>
                    <a:pt x="186" y="4"/>
                  </a:lnTo>
                  <a:lnTo>
                    <a:pt x="190" y="2"/>
                  </a:lnTo>
                  <a:lnTo>
                    <a:pt x="192" y="2"/>
                  </a:lnTo>
                  <a:lnTo>
                    <a:pt x="195" y="2"/>
                  </a:lnTo>
                  <a:lnTo>
                    <a:pt x="196" y="2"/>
                  </a:lnTo>
                  <a:lnTo>
                    <a:pt x="197" y="3"/>
                  </a:lnTo>
                  <a:lnTo>
                    <a:pt x="203" y="3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15" y="4"/>
                  </a:lnTo>
                  <a:lnTo>
                    <a:pt x="217" y="3"/>
                  </a:lnTo>
                  <a:lnTo>
                    <a:pt x="218" y="3"/>
                  </a:lnTo>
                  <a:lnTo>
                    <a:pt x="220" y="4"/>
                  </a:lnTo>
                  <a:lnTo>
                    <a:pt x="221" y="4"/>
                  </a:lnTo>
                  <a:lnTo>
                    <a:pt x="224" y="4"/>
                  </a:lnTo>
                  <a:lnTo>
                    <a:pt x="225" y="4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8" y="3"/>
                  </a:lnTo>
                  <a:lnTo>
                    <a:pt x="229" y="2"/>
                  </a:lnTo>
                  <a:lnTo>
                    <a:pt x="230" y="1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2" y="1"/>
                  </a:lnTo>
                  <a:lnTo>
                    <a:pt x="233" y="2"/>
                  </a:lnTo>
                  <a:lnTo>
                    <a:pt x="234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7" y="2"/>
                  </a:lnTo>
                  <a:lnTo>
                    <a:pt x="235" y="2"/>
                  </a:lnTo>
                  <a:lnTo>
                    <a:pt x="234" y="2"/>
                  </a:lnTo>
                  <a:lnTo>
                    <a:pt x="234" y="3"/>
                  </a:lnTo>
                  <a:lnTo>
                    <a:pt x="233" y="3"/>
                  </a:lnTo>
                  <a:lnTo>
                    <a:pt x="233" y="4"/>
                  </a:lnTo>
                  <a:lnTo>
                    <a:pt x="233" y="6"/>
                  </a:lnTo>
                  <a:lnTo>
                    <a:pt x="234" y="7"/>
                  </a:lnTo>
                  <a:lnTo>
                    <a:pt x="235" y="8"/>
                  </a:lnTo>
                  <a:lnTo>
                    <a:pt x="237" y="9"/>
                  </a:lnTo>
                  <a:lnTo>
                    <a:pt x="237" y="10"/>
                  </a:lnTo>
                  <a:lnTo>
                    <a:pt x="237" y="11"/>
                  </a:lnTo>
                  <a:lnTo>
                    <a:pt x="238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40" y="12"/>
                  </a:lnTo>
                  <a:lnTo>
                    <a:pt x="241" y="13"/>
                  </a:lnTo>
                  <a:lnTo>
                    <a:pt x="242" y="15"/>
                  </a:lnTo>
                  <a:lnTo>
                    <a:pt x="243" y="15"/>
                  </a:lnTo>
                  <a:lnTo>
                    <a:pt x="244" y="15"/>
                  </a:lnTo>
                  <a:lnTo>
                    <a:pt x="246" y="15"/>
                  </a:lnTo>
                  <a:lnTo>
                    <a:pt x="247" y="15"/>
                  </a:lnTo>
                  <a:lnTo>
                    <a:pt x="248" y="15"/>
                  </a:lnTo>
                  <a:lnTo>
                    <a:pt x="250" y="13"/>
                  </a:lnTo>
                  <a:lnTo>
                    <a:pt x="252" y="12"/>
                  </a:lnTo>
                  <a:lnTo>
                    <a:pt x="254" y="12"/>
                  </a:lnTo>
                  <a:lnTo>
                    <a:pt x="255" y="11"/>
                  </a:lnTo>
                  <a:lnTo>
                    <a:pt x="255" y="12"/>
                  </a:lnTo>
                  <a:lnTo>
                    <a:pt x="255" y="13"/>
                  </a:lnTo>
                  <a:lnTo>
                    <a:pt x="254" y="13"/>
                  </a:lnTo>
                  <a:lnTo>
                    <a:pt x="254" y="15"/>
                  </a:lnTo>
                  <a:lnTo>
                    <a:pt x="255" y="15"/>
                  </a:lnTo>
                  <a:lnTo>
                    <a:pt x="255" y="13"/>
                  </a:lnTo>
                  <a:lnTo>
                    <a:pt x="255" y="12"/>
                  </a:lnTo>
                  <a:lnTo>
                    <a:pt x="256" y="12"/>
                  </a:lnTo>
                  <a:lnTo>
                    <a:pt x="256" y="11"/>
                  </a:lnTo>
                  <a:lnTo>
                    <a:pt x="257" y="13"/>
                  </a:lnTo>
                  <a:lnTo>
                    <a:pt x="257" y="12"/>
                  </a:lnTo>
                  <a:lnTo>
                    <a:pt x="259" y="15"/>
                  </a:lnTo>
                  <a:lnTo>
                    <a:pt x="259" y="16"/>
                  </a:lnTo>
                  <a:lnTo>
                    <a:pt x="259" y="18"/>
                  </a:lnTo>
                  <a:lnTo>
                    <a:pt x="259" y="19"/>
                  </a:lnTo>
                  <a:lnTo>
                    <a:pt x="259" y="20"/>
                  </a:lnTo>
                  <a:lnTo>
                    <a:pt x="260" y="23"/>
                  </a:lnTo>
                  <a:lnTo>
                    <a:pt x="261" y="23"/>
                  </a:lnTo>
                  <a:lnTo>
                    <a:pt x="261" y="24"/>
                  </a:lnTo>
                  <a:lnTo>
                    <a:pt x="263" y="25"/>
                  </a:lnTo>
                  <a:lnTo>
                    <a:pt x="264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27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69" y="27"/>
                  </a:lnTo>
                  <a:lnTo>
                    <a:pt x="270" y="26"/>
                  </a:lnTo>
                  <a:lnTo>
                    <a:pt x="270" y="25"/>
                  </a:lnTo>
                  <a:lnTo>
                    <a:pt x="272" y="24"/>
                  </a:lnTo>
                  <a:lnTo>
                    <a:pt x="273" y="24"/>
                  </a:lnTo>
                  <a:lnTo>
                    <a:pt x="275" y="24"/>
                  </a:lnTo>
                  <a:lnTo>
                    <a:pt x="277" y="25"/>
                  </a:lnTo>
                  <a:lnTo>
                    <a:pt x="281" y="26"/>
                  </a:lnTo>
                  <a:lnTo>
                    <a:pt x="281" y="27"/>
                  </a:lnTo>
                  <a:lnTo>
                    <a:pt x="282" y="28"/>
                  </a:lnTo>
                  <a:lnTo>
                    <a:pt x="282" y="29"/>
                  </a:lnTo>
                  <a:lnTo>
                    <a:pt x="282" y="31"/>
                  </a:lnTo>
                  <a:lnTo>
                    <a:pt x="283" y="31"/>
                  </a:lnTo>
                  <a:lnTo>
                    <a:pt x="284" y="31"/>
                  </a:lnTo>
                  <a:lnTo>
                    <a:pt x="284" y="32"/>
                  </a:lnTo>
                  <a:lnTo>
                    <a:pt x="287" y="31"/>
                  </a:lnTo>
                  <a:lnTo>
                    <a:pt x="289" y="32"/>
                  </a:lnTo>
                  <a:lnTo>
                    <a:pt x="290" y="32"/>
                  </a:lnTo>
                  <a:lnTo>
                    <a:pt x="290" y="33"/>
                  </a:lnTo>
                  <a:lnTo>
                    <a:pt x="291" y="33"/>
                  </a:lnTo>
                  <a:lnTo>
                    <a:pt x="292" y="34"/>
                  </a:lnTo>
                  <a:lnTo>
                    <a:pt x="293" y="34"/>
                  </a:lnTo>
                  <a:lnTo>
                    <a:pt x="293" y="35"/>
                  </a:lnTo>
                  <a:lnTo>
                    <a:pt x="294" y="35"/>
                  </a:lnTo>
                  <a:lnTo>
                    <a:pt x="295" y="35"/>
                  </a:lnTo>
                  <a:lnTo>
                    <a:pt x="295" y="34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2"/>
                  </a:lnTo>
                  <a:lnTo>
                    <a:pt x="298" y="32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0" y="34"/>
                  </a:lnTo>
                  <a:lnTo>
                    <a:pt x="301" y="35"/>
                  </a:lnTo>
                  <a:lnTo>
                    <a:pt x="302" y="35"/>
                  </a:lnTo>
                  <a:lnTo>
                    <a:pt x="302" y="36"/>
                  </a:lnTo>
                  <a:lnTo>
                    <a:pt x="303" y="36"/>
                  </a:lnTo>
                  <a:lnTo>
                    <a:pt x="304" y="36"/>
                  </a:lnTo>
                  <a:lnTo>
                    <a:pt x="306" y="36"/>
                  </a:lnTo>
                  <a:lnTo>
                    <a:pt x="308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7"/>
                  </a:lnTo>
                  <a:lnTo>
                    <a:pt x="313" y="38"/>
                  </a:lnTo>
                  <a:lnTo>
                    <a:pt x="315" y="38"/>
                  </a:lnTo>
                  <a:lnTo>
                    <a:pt x="316" y="38"/>
                  </a:lnTo>
                  <a:lnTo>
                    <a:pt x="317" y="38"/>
                  </a:lnTo>
                  <a:lnTo>
                    <a:pt x="319" y="38"/>
                  </a:lnTo>
                  <a:lnTo>
                    <a:pt x="320" y="37"/>
                  </a:lnTo>
                  <a:lnTo>
                    <a:pt x="321" y="36"/>
                  </a:lnTo>
                  <a:lnTo>
                    <a:pt x="321" y="37"/>
                  </a:lnTo>
                  <a:lnTo>
                    <a:pt x="323" y="37"/>
                  </a:lnTo>
                  <a:lnTo>
                    <a:pt x="324" y="37"/>
                  </a:lnTo>
                  <a:lnTo>
                    <a:pt x="325" y="37"/>
                  </a:lnTo>
                  <a:lnTo>
                    <a:pt x="325" y="36"/>
                  </a:lnTo>
                  <a:lnTo>
                    <a:pt x="326" y="36"/>
                  </a:lnTo>
                  <a:lnTo>
                    <a:pt x="327" y="35"/>
                  </a:lnTo>
                  <a:lnTo>
                    <a:pt x="328" y="35"/>
                  </a:lnTo>
                  <a:lnTo>
                    <a:pt x="332" y="35"/>
                  </a:lnTo>
                  <a:lnTo>
                    <a:pt x="334" y="34"/>
                  </a:lnTo>
                  <a:lnTo>
                    <a:pt x="335" y="33"/>
                  </a:lnTo>
                  <a:lnTo>
                    <a:pt x="335" y="34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41" y="33"/>
                  </a:lnTo>
                  <a:lnTo>
                    <a:pt x="343" y="33"/>
                  </a:lnTo>
                  <a:lnTo>
                    <a:pt x="344" y="34"/>
                  </a:lnTo>
                  <a:lnTo>
                    <a:pt x="345" y="35"/>
                  </a:lnTo>
                  <a:lnTo>
                    <a:pt x="346" y="36"/>
                  </a:lnTo>
                  <a:lnTo>
                    <a:pt x="347" y="36"/>
                  </a:lnTo>
                  <a:lnTo>
                    <a:pt x="349" y="35"/>
                  </a:lnTo>
                  <a:lnTo>
                    <a:pt x="350" y="36"/>
                  </a:lnTo>
                  <a:lnTo>
                    <a:pt x="352" y="37"/>
                  </a:lnTo>
                  <a:lnTo>
                    <a:pt x="353" y="37"/>
                  </a:lnTo>
                  <a:lnTo>
                    <a:pt x="354" y="36"/>
                  </a:lnTo>
                  <a:lnTo>
                    <a:pt x="355" y="36"/>
                  </a:lnTo>
                  <a:lnTo>
                    <a:pt x="356" y="37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60" y="38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7" y="34"/>
                  </a:lnTo>
                  <a:lnTo>
                    <a:pt x="368" y="35"/>
                  </a:lnTo>
                  <a:lnTo>
                    <a:pt x="369" y="35"/>
                  </a:lnTo>
                  <a:lnTo>
                    <a:pt x="370" y="34"/>
                  </a:lnTo>
                  <a:lnTo>
                    <a:pt x="371" y="33"/>
                  </a:lnTo>
                  <a:lnTo>
                    <a:pt x="372" y="33"/>
                  </a:lnTo>
                  <a:lnTo>
                    <a:pt x="373" y="31"/>
                  </a:lnTo>
                  <a:lnTo>
                    <a:pt x="376" y="29"/>
                  </a:lnTo>
                  <a:lnTo>
                    <a:pt x="377" y="29"/>
                  </a:lnTo>
                  <a:lnTo>
                    <a:pt x="378" y="29"/>
                  </a:lnTo>
                  <a:lnTo>
                    <a:pt x="379" y="29"/>
                  </a:lnTo>
                  <a:lnTo>
                    <a:pt x="380" y="28"/>
                  </a:lnTo>
                  <a:lnTo>
                    <a:pt x="381" y="28"/>
                  </a:lnTo>
                  <a:lnTo>
                    <a:pt x="382" y="27"/>
                  </a:lnTo>
                  <a:lnTo>
                    <a:pt x="382" y="26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7" y="24"/>
                  </a:lnTo>
                  <a:lnTo>
                    <a:pt x="388" y="24"/>
                  </a:lnTo>
                  <a:lnTo>
                    <a:pt x="389" y="24"/>
                  </a:lnTo>
                  <a:lnTo>
                    <a:pt x="390" y="23"/>
                  </a:lnTo>
                  <a:lnTo>
                    <a:pt x="390" y="21"/>
                  </a:lnTo>
                  <a:lnTo>
                    <a:pt x="392" y="20"/>
                  </a:lnTo>
                  <a:lnTo>
                    <a:pt x="393" y="19"/>
                  </a:lnTo>
                  <a:lnTo>
                    <a:pt x="396" y="20"/>
                  </a:lnTo>
                  <a:lnTo>
                    <a:pt x="397" y="20"/>
                  </a:lnTo>
                  <a:lnTo>
                    <a:pt x="398" y="20"/>
                  </a:lnTo>
                  <a:lnTo>
                    <a:pt x="398" y="21"/>
                  </a:lnTo>
                  <a:lnTo>
                    <a:pt x="399" y="21"/>
                  </a:lnTo>
                  <a:lnTo>
                    <a:pt x="401" y="21"/>
                  </a:lnTo>
                  <a:lnTo>
                    <a:pt x="402" y="21"/>
                  </a:lnTo>
                  <a:lnTo>
                    <a:pt x="402" y="20"/>
                  </a:lnTo>
                  <a:lnTo>
                    <a:pt x="403" y="19"/>
                  </a:lnTo>
                  <a:lnTo>
                    <a:pt x="404" y="19"/>
                  </a:lnTo>
                  <a:lnTo>
                    <a:pt x="405" y="20"/>
                  </a:lnTo>
                  <a:lnTo>
                    <a:pt x="406" y="19"/>
                  </a:lnTo>
                  <a:lnTo>
                    <a:pt x="407" y="19"/>
                  </a:lnTo>
                  <a:lnTo>
                    <a:pt x="408" y="19"/>
                  </a:lnTo>
                  <a:lnTo>
                    <a:pt x="410" y="20"/>
                  </a:lnTo>
                  <a:lnTo>
                    <a:pt x="411" y="20"/>
                  </a:lnTo>
                  <a:lnTo>
                    <a:pt x="415" y="21"/>
                  </a:lnTo>
                  <a:lnTo>
                    <a:pt x="416" y="21"/>
                  </a:lnTo>
                  <a:lnTo>
                    <a:pt x="418" y="20"/>
                  </a:lnTo>
                  <a:lnTo>
                    <a:pt x="418" y="19"/>
                  </a:lnTo>
                  <a:lnTo>
                    <a:pt x="419" y="19"/>
                  </a:lnTo>
                  <a:lnTo>
                    <a:pt x="419" y="18"/>
                  </a:lnTo>
                  <a:lnTo>
                    <a:pt x="419" y="17"/>
                  </a:lnTo>
                  <a:lnTo>
                    <a:pt x="420" y="17"/>
                  </a:lnTo>
                  <a:lnTo>
                    <a:pt x="421" y="17"/>
                  </a:lnTo>
                  <a:lnTo>
                    <a:pt x="424" y="17"/>
                  </a:lnTo>
                  <a:lnTo>
                    <a:pt x="425" y="17"/>
                  </a:lnTo>
                  <a:lnTo>
                    <a:pt x="424" y="17"/>
                  </a:lnTo>
                  <a:lnTo>
                    <a:pt x="424" y="18"/>
                  </a:lnTo>
                  <a:lnTo>
                    <a:pt x="424" y="19"/>
                  </a:lnTo>
                  <a:lnTo>
                    <a:pt x="423" y="19"/>
                  </a:lnTo>
                  <a:lnTo>
                    <a:pt x="424" y="19"/>
                  </a:lnTo>
                  <a:lnTo>
                    <a:pt x="424" y="20"/>
                  </a:lnTo>
                  <a:lnTo>
                    <a:pt x="425" y="20"/>
                  </a:lnTo>
                  <a:lnTo>
                    <a:pt x="425" y="19"/>
                  </a:lnTo>
                  <a:lnTo>
                    <a:pt x="427" y="19"/>
                  </a:lnTo>
                  <a:lnTo>
                    <a:pt x="427" y="20"/>
                  </a:lnTo>
                  <a:lnTo>
                    <a:pt x="428" y="20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30" y="24"/>
                  </a:lnTo>
                  <a:lnTo>
                    <a:pt x="431" y="25"/>
                  </a:lnTo>
                  <a:lnTo>
                    <a:pt x="432" y="26"/>
                  </a:lnTo>
                  <a:lnTo>
                    <a:pt x="433" y="26"/>
                  </a:lnTo>
                  <a:lnTo>
                    <a:pt x="434" y="26"/>
                  </a:lnTo>
                  <a:lnTo>
                    <a:pt x="433" y="27"/>
                  </a:lnTo>
                  <a:lnTo>
                    <a:pt x="432" y="28"/>
                  </a:lnTo>
                  <a:lnTo>
                    <a:pt x="433" y="28"/>
                  </a:lnTo>
                  <a:lnTo>
                    <a:pt x="434" y="28"/>
                  </a:lnTo>
                  <a:lnTo>
                    <a:pt x="434" y="31"/>
                  </a:lnTo>
                  <a:lnTo>
                    <a:pt x="436" y="31"/>
                  </a:lnTo>
                  <a:lnTo>
                    <a:pt x="438" y="29"/>
                  </a:lnTo>
                  <a:lnTo>
                    <a:pt x="439" y="29"/>
                  </a:lnTo>
                  <a:lnTo>
                    <a:pt x="440" y="31"/>
                  </a:lnTo>
                  <a:lnTo>
                    <a:pt x="441" y="32"/>
                  </a:lnTo>
                  <a:lnTo>
                    <a:pt x="440" y="33"/>
                  </a:lnTo>
                  <a:close/>
                  <a:moveTo>
                    <a:pt x="58" y="3"/>
                  </a:moveTo>
                  <a:lnTo>
                    <a:pt x="59" y="6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2"/>
                  </a:lnTo>
                  <a:lnTo>
                    <a:pt x="60" y="13"/>
                  </a:lnTo>
                  <a:lnTo>
                    <a:pt x="60" y="15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1" y="17"/>
                  </a:lnTo>
                  <a:lnTo>
                    <a:pt x="62" y="18"/>
                  </a:lnTo>
                  <a:lnTo>
                    <a:pt x="64" y="19"/>
                  </a:lnTo>
                  <a:lnTo>
                    <a:pt x="67" y="21"/>
                  </a:lnTo>
                  <a:lnTo>
                    <a:pt x="73" y="24"/>
                  </a:lnTo>
                  <a:lnTo>
                    <a:pt x="80" y="27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4" y="27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4" y="31"/>
                  </a:lnTo>
                  <a:lnTo>
                    <a:pt x="84" y="32"/>
                  </a:lnTo>
                  <a:lnTo>
                    <a:pt x="84" y="33"/>
                  </a:lnTo>
                  <a:lnTo>
                    <a:pt x="84" y="34"/>
                  </a:lnTo>
                  <a:lnTo>
                    <a:pt x="83" y="34"/>
                  </a:lnTo>
                  <a:lnTo>
                    <a:pt x="83" y="35"/>
                  </a:lnTo>
                  <a:lnTo>
                    <a:pt x="83" y="36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9" y="36"/>
                  </a:lnTo>
                  <a:lnTo>
                    <a:pt x="79" y="37"/>
                  </a:lnTo>
                  <a:lnTo>
                    <a:pt x="78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6" y="36"/>
                  </a:lnTo>
                  <a:lnTo>
                    <a:pt x="74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3"/>
                  </a:lnTo>
                  <a:lnTo>
                    <a:pt x="70" y="33"/>
                  </a:lnTo>
                  <a:lnTo>
                    <a:pt x="71" y="34"/>
                  </a:lnTo>
                  <a:lnTo>
                    <a:pt x="71" y="35"/>
                  </a:lnTo>
                  <a:lnTo>
                    <a:pt x="71" y="36"/>
                  </a:lnTo>
                  <a:lnTo>
                    <a:pt x="70" y="36"/>
                  </a:lnTo>
                  <a:lnTo>
                    <a:pt x="69" y="35"/>
                  </a:lnTo>
                  <a:lnTo>
                    <a:pt x="68" y="35"/>
                  </a:lnTo>
                  <a:lnTo>
                    <a:pt x="68" y="34"/>
                  </a:lnTo>
                  <a:lnTo>
                    <a:pt x="66" y="34"/>
                  </a:lnTo>
                  <a:lnTo>
                    <a:pt x="65" y="34"/>
                  </a:lnTo>
                  <a:lnTo>
                    <a:pt x="64" y="34"/>
                  </a:lnTo>
                  <a:lnTo>
                    <a:pt x="64" y="33"/>
                  </a:lnTo>
                  <a:lnTo>
                    <a:pt x="62" y="34"/>
                  </a:lnTo>
                  <a:lnTo>
                    <a:pt x="62" y="33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4" y="36"/>
                  </a:lnTo>
                  <a:lnTo>
                    <a:pt x="53" y="36"/>
                  </a:lnTo>
                  <a:lnTo>
                    <a:pt x="52" y="35"/>
                  </a:lnTo>
                  <a:lnTo>
                    <a:pt x="51" y="35"/>
                  </a:lnTo>
                  <a:lnTo>
                    <a:pt x="45" y="36"/>
                  </a:lnTo>
                  <a:lnTo>
                    <a:pt x="45" y="37"/>
                  </a:lnTo>
                  <a:lnTo>
                    <a:pt x="44" y="37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4"/>
                  </a:lnTo>
                  <a:lnTo>
                    <a:pt x="40" y="45"/>
                  </a:lnTo>
                  <a:lnTo>
                    <a:pt x="37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4" y="49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4" y="56"/>
                  </a:lnTo>
                  <a:lnTo>
                    <a:pt x="24" y="57"/>
                  </a:lnTo>
                  <a:lnTo>
                    <a:pt x="23" y="58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60"/>
                  </a:lnTo>
                  <a:lnTo>
                    <a:pt x="19" y="61"/>
                  </a:lnTo>
                  <a:lnTo>
                    <a:pt x="18" y="61"/>
                  </a:lnTo>
                  <a:lnTo>
                    <a:pt x="17" y="62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5" y="66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5" y="58"/>
                  </a:lnTo>
                  <a:lnTo>
                    <a:pt x="16" y="57"/>
                  </a:lnTo>
                  <a:lnTo>
                    <a:pt x="18" y="56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3"/>
                  </a:lnTo>
                  <a:lnTo>
                    <a:pt x="22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3" y="42"/>
                  </a:lnTo>
                  <a:lnTo>
                    <a:pt x="14" y="41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6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6" y="4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8" y="3"/>
                  </a:lnTo>
                  <a:close/>
                  <a:moveTo>
                    <a:pt x="9" y="74"/>
                  </a:moveTo>
                  <a:lnTo>
                    <a:pt x="10" y="74"/>
                  </a:lnTo>
                  <a:lnTo>
                    <a:pt x="10" y="75"/>
                  </a:lnTo>
                  <a:lnTo>
                    <a:pt x="10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4"/>
                  </a:lnTo>
                  <a:lnTo>
                    <a:pt x="9" y="74"/>
                  </a:lnTo>
                  <a:close/>
                  <a:moveTo>
                    <a:pt x="8" y="63"/>
                  </a:moveTo>
                  <a:lnTo>
                    <a:pt x="8" y="65"/>
                  </a:lnTo>
                  <a:lnTo>
                    <a:pt x="7" y="65"/>
                  </a:lnTo>
                  <a:lnTo>
                    <a:pt x="6" y="65"/>
                  </a:lnTo>
                  <a:lnTo>
                    <a:pt x="5" y="66"/>
                  </a:lnTo>
                  <a:lnTo>
                    <a:pt x="2" y="66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1" y="62"/>
                  </a:lnTo>
                  <a:lnTo>
                    <a:pt x="2" y="62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8" y="63"/>
                  </a:lnTo>
                  <a:close/>
                  <a:moveTo>
                    <a:pt x="49" y="48"/>
                  </a:moveTo>
                  <a:lnTo>
                    <a:pt x="50" y="48"/>
                  </a:lnTo>
                  <a:lnTo>
                    <a:pt x="51" y="48"/>
                  </a:lnTo>
                  <a:lnTo>
                    <a:pt x="51" y="49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8"/>
                  </a:lnTo>
                  <a:close/>
                  <a:moveTo>
                    <a:pt x="49" y="53"/>
                  </a:moveTo>
                  <a:lnTo>
                    <a:pt x="49" y="54"/>
                  </a:lnTo>
                  <a:lnTo>
                    <a:pt x="48" y="53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50">
              <a:extLst>
                <a:ext uri="{FF2B5EF4-FFF2-40B4-BE49-F238E27FC236}">
                  <a16:creationId xmlns:a16="http://schemas.microsoft.com/office/drawing/2014/main" id="{E0768BE8-A691-12C5-AD80-D175E1BED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288" y="3927475"/>
              <a:ext cx="371475" cy="261938"/>
            </a:xfrm>
            <a:custGeom>
              <a:avLst/>
              <a:gdLst>
                <a:gd name="T0" fmla="*/ 73 w 234"/>
                <a:gd name="T1" fmla="*/ 8 h 165"/>
                <a:gd name="T2" fmla="*/ 84 w 234"/>
                <a:gd name="T3" fmla="*/ 11 h 165"/>
                <a:gd name="T4" fmla="*/ 98 w 234"/>
                <a:gd name="T5" fmla="*/ 14 h 165"/>
                <a:gd name="T6" fmla="*/ 109 w 234"/>
                <a:gd name="T7" fmla="*/ 16 h 165"/>
                <a:gd name="T8" fmla="*/ 123 w 234"/>
                <a:gd name="T9" fmla="*/ 14 h 165"/>
                <a:gd name="T10" fmla="*/ 147 w 234"/>
                <a:gd name="T11" fmla="*/ 10 h 165"/>
                <a:gd name="T12" fmla="*/ 153 w 234"/>
                <a:gd name="T13" fmla="*/ 2 h 165"/>
                <a:gd name="T14" fmla="*/ 165 w 234"/>
                <a:gd name="T15" fmla="*/ 3 h 165"/>
                <a:gd name="T16" fmla="*/ 169 w 234"/>
                <a:gd name="T17" fmla="*/ 10 h 165"/>
                <a:gd name="T18" fmla="*/ 174 w 234"/>
                <a:gd name="T19" fmla="*/ 17 h 165"/>
                <a:gd name="T20" fmla="*/ 178 w 234"/>
                <a:gd name="T21" fmla="*/ 29 h 165"/>
                <a:gd name="T22" fmla="*/ 185 w 234"/>
                <a:gd name="T23" fmla="*/ 37 h 165"/>
                <a:gd name="T24" fmla="*/ 190 w 234"/>
                <a:gd name="T25" fmla="*/ 44 h 165"/>
                <a:gd name="T26" fmla="*/ 195 w 234"/>
                <a:gd name="T27" fmla="*/ 53 h 165"/>
                <a:gd name="T28" fmla="*/ 198 w 234"/>
                <a:gd name="T29" fmla="*/ 67 h 165"/>
                <a:gd name="T30" fmla="*/ 195 w 234"/>
                <a:gd name="T31" fmla="*/ 77 h 165"/>
                <a:gd name="T32" fmla="*/ 195 w 234"/>
                <a:gd name="T33" fmla="*/ 87 h 165"/>
                <a:gd name="T34" fmla="*/ 194 w 234"/>
                <a:gd name="T35" fmla="*/ 97 h 165"/>
                <a:gd name="T36" fmla="*/ 200 w 234"/>
                <a:gd name="T37" fmla="*/ 106 h 165"/>
                <a:gd name="T38" fmla="*/ 211 w 234"/>
                <a:gd name="T39" fmla="*/ 108 h 165"/>
                <a:gd name="T40" fmla="*/ 221 w 234"/>
                <a:gd name="T41" fmla="*/ 105 h 165"/>
                <a:gd name="T42" fmla="*/ 234 w 234"/>
                <a:gd name="T43" fmla="*/ 109 h 165"/>
                <a:gd name="T44" fmla="*/ 233 w 234"/>
                <a:gd name="T45" fmla="*/ 121 h 165"/>
                <a:gd name="T46" fmla="*/ 217 w 234"/>
                <a:gd name="T47" fmla="*/ 129 h 165"/>
                <a:gd name="T48" fmla="*/ 219 w 234"/>
                <a:gd name="T49" fmla="*/ 125 h 165"/>
                <a:gd name="T50" fmla="*/ 213 w 234"/>
                <a:gd name="T51" fmla="*/ 120 h 165"/>
                <a:gd name="T52" fmla="*/ 212 w 234"/>
                <a:gd name="T53" fmla="*/ 128 h 165"/>
                <a:gd name="T54" fmla="*/ 217 w 234"/>
                <a:gd name="T55" fmla="*/ 130 h 165"/>
                <a:gd name="T56" fmla="*/ 211 w 234"/>
                <a:gd name="T57" fmla="*/ 133 h 165"/>
                <a:gd name="T58" fmla="*/ 210 w 234"/>
                <a:gd name="T59" fmla="*/ 136 h 165"/>
                <a:gd name="T60" fmla="*/ 211 w 234"/>
                <a:gd name="T61" fmla="*/ 137 h 165"/>
                <a:gd name="T62" fmla="*/ 208 w 234"/>
                <a:gd name="T63" fmla="*/ 147 h 165"/>
                <a:gd name="T64" fmla="*/ 207 w 234"/>
                <a:gd name="T65" fmla="*/ 162 h 165"/>
                <a:gd name="T66" fmla="*/ 183 w 234"/>
                <a:gd name="T67" fmla="*/ 153 h 165"/>
                <a:gd name="T68" fmla="*/ 167 w 234"/>
                <a:gd name="T69" fmla="*/ 148 h 165"/>
                <a:gd name="T70" fmla="*/ 145 w 234"/>
                <a:gd name="T71" fmla="*/ 154 h 165"/>
                <a:gd name="T72" fmla="*/ 133 w 234"/>
                <a:gd name="T73" fmla="*/ 163 h 165"/>
                <a:gd name="T74" fmla="*/ 119 w 234"/>
                <a:gd name="T75" fmla="*/ 163 h 165"/>
                <a:gd name="T76" fmla="*/ 86 w 234"/>
                <a:gd name="T77" fmla="*/ 159 h 165"/>
                <a:gd name="T78" fmla="*/ 65 w 234"/>
                <a:gd name="T79" fmla="*/ 159 h 165"/>
                <a:gd name="T80" fmla="*/ 67 w 234"/>
                <a:gd name="T81" fmla="*/ 150 h 165"/>
                <a:gd name="T82" fmla="*/ 55 w 234"/>
                <a:gd name="T83" fmla="*/ 139 h 165"/>
                <a:gd name="T84" fmla="*/ 62 w 234"/>
                <a:gd name="T85" fmla="*/ 135 h 165"/>
                <a:gd name="T86" fmla="*/ 50 w 234"/>
                <a:gd name="T87" fmla="*/ 130 h 165"/>
                <a:gd name="T88" fmla="*/ 39 w 234"/>
                <a:gd name="T89" fmla="*/ 129 h 165"/>
                <a:gd name="T90" fmla="*/ 28 w 234"/>
                <a:gd name="T91" fmla="*/ 126 h 165"/>
                <a:gd name="T92" fmla="*/ 28 w 234"/>
                <a:gd name="T93" fmla="*/ 120 h 165"/>
                <a:gd name="T94" fmla="*/ 30 w 234"/>
                <a:gd name="T95" fmla="*/ 112 h 165"/>
                <a:gd name="T96" fmla="*/ 20 w 234"/>
                <a:gd name="T97" fmla="*/ 108 h 165"/>
                <a:gd name="T98" fmla="*/ 12 w 234"/>
                <a:gd name="T99" fmla="*/ 98 h 165"/>
                <a:gd name="T100" fmla="*/ 10 w 234"/>
                <a:gd name="T101" fmla="*/ 91 h 165"/>
                <a:gd name="T102" fmla="*/ 1 w 234"/>
                <a:gd name="T103" fmla="*/ 81 h 165"/>
                <a:gd name="T104" fmla="*/ 11 w 234"/>
                <a:gd name="T105" fmla="*/ 77 h 165"/>
                <a:gd name="T106" fmla="*/ 19 w 234"/>
                <a:gd name="T107" fmla="*/ 75 h 165"/>
                <a:gd name="T108" fmla="*/ 24 w 234"/>
                <a:gd name="T109" fmla="*/ 66 h 165"/>
                <a:gd name="T110" fmla="*/ 30 w 234"/>
                <a:gd name="T111" fmla="*/ 58 h 165"/>
                <a:gd name="T112" fmla="*/ 35 w 234"/>
                <a:gd name="T113" fmla="*/ 47 h 165"/>
                <a:gd name="T114" fmla="*/ 39 w 234"/>
                <a:gd name="T115" fmla="*/ 38 h 165"/>
                <a:gd name="T116" fmla="*/ 44 w 234"/>
                <a:gd name="T117" fmla="*/ 27 h 165"/>
                <a:gd name="T118" fmla="*/ 53 w 234"/>
                <a:gd name="T119" fmla="*/ 20 h 165"/>
                <a:gd name="T120" fmla="*/ 63 w 234"/>
                <a:gd name="T121" fmla="*/ 1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4" h="165">
                  <a:moveTo>
                    <a:pt x="65" y="12"/>
                  </a:moveTo>
                  <a:lnTo>
                    <a:pt x="66" y="11"/>
                  </a:lnTo>
                  <a:lnTo>
                    <a:pt x="65" y="11"/>
                  </a:lnTo>
                  <a:lnTo>
                    <a:pt x="66" y="10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70" y="10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5" y="9"/>
                  </a:lnTo>
                  <a:lnTo>
                    <a:pt x="76" y="10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4" y="11"/>
                  </a:lnTo>
                  <a:lnTo>
                    <a:pt x="86" y="11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3" y="12"/>
                  </a:lnTo>
                  <a:lnTo>
                    <a:pt x="95" y="12"/>
                  </a:lnTo>
                  <a:lnTo>
                    <a:pt x="96" y="13"/>
                  </a:lnTo>
                  <a:lnTo>
                    <a:pt x="97" y="13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1" y="13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7" y="12"/>
                  </a:lnTo>
                  <a:lnTo>
                    <a:pt x="108" y="13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3" y="18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5" y="21"/>
                  </a:lnTo>
                  <a:lnTo>
                    <a:pt x="116" y="21"/>
                  </a:lnTo>
                  <a:lnTo>
                    <a:pt x="118" y="20"/>
                  </a:lnTo>
                  <a:lnTo>
                    <a:pt x="119" y="20"/>
                  </a:lnTo>
                  <a:lnTo>
                    <a:pt x="121" y="19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3" y="11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7" y="11"/>
                  </a:lnTo>
                  <a:lnTo>
                    <a:pt x="147" y="10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9" y="5"/>
                  </a:lnTo>
                  <a:lnTo>
                    <a:pt x="150" y="4"/>
                  </a:lnTo>
                  <a:lnTo>
                    <a:pt x="150" y="3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59" y="0"/>
                  </a:lnTo>
                  <a:lnTo>
                    <a:pt x="160" y="1"/>
                  </a:lnTo>
                  <a:lnTo>
                    <a:pt x="160" y="0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5" y="3"/>
                  </a:lnTo>
                  <a:lnTo>
                    <a:pt x="166" y="3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6" y="4"/>
                  </a:lnTo>
                  <a:lnTo>
                    <a:pt x="166" y="5"/>
                  </a:lnTo>
                  <a:lnTo>
                    <a:pt x="167" y="5"/>
                  </a:lnTo>
                  <a:lnTo>
                    <a:pt x="168" y="5"/>
                  </a:lnTo>
                  <a:lnTo>
                    <a:pt x="168" y="6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70" y="10"/>
                  </a:lnTo>
                  <a:lnTo>
                    <a:pt x="170" y="11"/>
                  </a:lnTo>
                  <a:lnTo>
                    <a:pt x="171" y="11"/>
                  </a:lnTo>
                  <a:lnTo>
                    <a:pt x="170" y="12"/>
                  </a:lnTo>
                  <a:lnTo>
                    <a:pt x="171" y="12"/>
                  </a:lnTo>
                  <a:lnTo>
                    <a:pt x="170" y="13"/>
                  </a:lnTo>
                  <a:lnTo>
                    <a:pt x="171" y="13"/>
                  </a:lnTo>
                  <a:lnTo>
                    <a:pt x="173" y="14"/>
                  </a:lnTo>
                  <a:lnTo>
                    <a:pt x="173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3" y="17"/>
                  </a:lnTo>
                  <a:lnTo>
                    <a:pt x="173" y="18"/>
                  </a:lnTo>
                  <a:lnTo>
                    <a:pt x="174" y="19"/>
                  </a:lnTo>
                  <a:lnTo>
                    <a:pt x="174" y="20"/>
                  </a:lnTo>
                  <a:lnTo>
                    <a:pt x="174" y="21"/>
                  </a:lnTo>
                  <a:lnTo>
                    <a:pt x="175" y="22"/>
                  </a:lnTo>
                  <a:lnTo>
                    <a:pt x="176" y="25"/>
                  </a:lnTo>
                  <a:lnTo>
                    <a:pt x="177" y="26"/>
                  </a:lnTo>
                  <a:lnTo>
                    <a:pt x="178" y="27"/>
                  </a:lnTo>
                  <a:lnTo>
                    <a:pt x="178" y="28"/>
                  </a:lnTo>
                  <a:lnTo>
                    <a:pt x="178" y="29"/>
                  </a:lnTo>
                  <a:lnTo>
                    <a:pt x="179" y="29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1" y="31"/>
                  </a:lnTo>
                  <a:lnTo>
                    <a:pt x="182" y="33"/>
                  </a:lnTo>
                  <a:lnTo>
                    <a:pt x="182" y="34"/>
                  </a:lnTo>
                  <a:lnTo>
                    <a:pt x="183" y="35"/>
                  </a:lnTo>
                  <a:lnTo>
                    <a:pt x="183" y="36"/>
                  </a:lnTo>
                  <a:lnTo>
                    <a:pt x="184" y="36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6" y="38"/>
                  </a:lnTo>
                  <a:lnTo>
                    <a:pt x="186" y="39"/>
                  </a:lnTo>
                  <a:lnTo>
                    <a:pt x="187" y="41"/>
                  </a:lnTo>
                  <a:lnTo>
                    <a:pt x="187" y="42"/>
                  </a:lnTo>
                  <a:lnTo>
                    <a:pt x="186" y="42"/>
                  </a:lnTo>
                  <a:lnTo>
                    <a:pt x="187" y="42"/>
                  </a:lnTo>
                  <a:lnTo>
                    <a:pt x="188" y="43"/>
                  </a:lnTo>
                  <a:lnTo>
                    <a:pt x="187" y="43"/>
                  </a:lnTo>
                  <a:lnTo>
                    <a:pt x="188" y="43"/>
                  </a:lnTo>
                  <a:lnTo>
                    <a:pt x="190" y="44"/>
                  </a:lnTo>
                  <a:lnTo>
                    <a:pt x="190" y="45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3" y="46"/>
                  </a:lnTo>
                  <a:lnTo>
                    <a:pt x="193" y="47"/>
                  </a:lnTo>
                  <a:lnTo>
                    <a:pt x="194" y="48"/>
                  </a:lnTo>
                  <a:lnTo>
                    <a:pt x="194" y="50"/>
                  </a:lnTo>
                  <a:lnTo>
                    <a:pt x="194" y="51"/>
                  </a:lnTo>
                  <a:lnTo>
                    <a:pt x="194" y="52"/>
                  </a:lnTo>
                  <a:lnTo>
                    <a:pt x="195" y="52"/>
                  </a:lnTo>
                  <a:lnTo>
                    <a:pt x="195" y="53"/>
                  </a:lnTo>
                  <a:lnTo>
                    <a:pt x="195" y="54"/>
                  </a:lnTo>
                  <a:lnTo>
                    <a:pt x="196" y="55"/>
                  </a:lnTo>
                  <a:lnTo>
                    <a:pt x="196" y="56"/>
                  </a:lnTo>
                  <a:lnTo>
                    <a:pt x="198" y="60"/>
                  </a:lnTo>
                  <a:lnTo>
                    <a:pt x="198" y="61"/>
                  </a:lnTo>
                  <a:lnTo>
                    <a:pt x="198" y="62"/>
                  </a:lnTo>
                  <a:lnTo>
                    <a:pt x="198" y="63"/>
                  </a:lnTo>
                  <a:lnTo>
                    <a:pt x="198" y="66"/>
                  </a:lnTo>
                  <a:lnTo>
                    <a:pt x="198" y="67"/>
                  </a:lnTo>
                  <a:lnTo>
                    <a:pt x="198" y="66"/>
                  </a:lnTo>
                  <a:lnTo>
                    <a:pt x="198" y="67"/>
                  </a:lnTo>
                  <a:lnTo>
                    <a:pt x="198" y="68"/>
                  </a:lnTo>
                  <a:lnTo>
                    <a:pt x="198" y="69"/>
                  </a:lnTo>
                  <a:lnTo>
                    <a:pt x="196" y="70"/>
                  </a:lnTo>
                  <a:lnTo>
                    <a:pt x="196" y="71"/>
                  </a:lnTo>
                  <a:lnTo>
                    <a:pt x="196" y="72"/>
                  </a:lnTo>
                  <a:lnTo>
                    <a:pt x="196" y="73"/>
                  </a:lnTo>
                  <a:lnTo>
                    <a:pt x="195" y="73"/>
                  </a:lnTo>
                  <a:lnTo>
                    <a:pt x="195" y="75"/>
                  </a:lnTo>
                  <a:lnTo>
                    <a:pt x="194" y="75"/>
                  </a:lnTo>
                  <a:lnTo>
                    <a:pt x="195" y="76"/>
                  </a:lnTo>
                  <a:lnTo>
                    <a:pt x="195" y="77"/>
                  </a:lnTo>
                  <a:lnTo>
                    <a:pt x="195" y="78"/>
                  </a:lnTo>
                  <a:lnTo>
                    <a:pt x="194" y="79"/>
                  </a:lnTo>
                  <a:lnTo>
                    <a:pt x="194" y="80"/>
                  </a:lnTo>
                  <a:lnTo>
                    <a:pt x="194" y="81"/>
                  </a:lnTo>
                  <a:lnTo>
                    <a:pt x="194" y="83"/>
                  </a:lnTo>
                  <a:lnTo>
                    <a:pt x="194" y="84"/>
                  </a:lnTo>
                  <a:lnTo>
                    <a:pt x="194" y="85"/>
                  </a:lnTo>
                  <a:lnTo>
                    <a:pt x="194" y="86"/>
                  </a:lnTo>
                  <a:lnTo>
                    <a:pt x="195" y="86"/>
                  </a:lnTo>
                  <a:lnTo>
                    <a:pt x="194" y="87"/>
                  </a:lnTo>
                  <a:lnTo>
                    <a:pt x="195" y="87"/>
                  </a:lnTo>
                  <a:lnTo>
                    <a:pt x="195" y="88"/>
                  </a:lnTo>
                  <a:lnTo>
                    <a:pt x="194" y="88"/>
                  </a:lnTo>
                  <a:lnTo>
                    <a:pt x="194" y="89"/>
                  </a:lnTo>
                  <a:lnTo>
                    <a:pt x="195" y="91"/>
                  </a:lnTo>
                  <a:lnTo>
                    <a:pt x="195" y="92"/>
                  </a:lnTo>
                  <a:lnTo>
                    <a:pt x="195" y="95"/>
                  </a:lnTo>
                  <a:lnTo>
                    <a:pt x="195" y="96"/>
                  </a:lnTo>
                  <a:lnTo>
                    <a:pt x="196" y="96"/>
                  </a:lnTo>
                  <a:lnTo>
                    <a:pt x="195" y="96"/>
                  </a:lnTo>
                  <a:lnTo>
                    <a:pt x="194" y="96"/>
                  </a:lnTo>
                  <a:lnTo>
                    <a:pt x="194" y="97"/>
                  </a:lnTo>
                  <a:lnTo>
                    <a:pt x="193" y="97"/>
                  </a:lnTo>
                  <a:lnTo>
                    <a:pt x="194" y="98"/>
                  </a:lnTo>
                  <a:lnTo>
                    <a:pt x="195" y="98"/>
                  </a:lnTo>
                  <a:lnTo>
                    <a:pt x="195" y="100"/>
                  </a:lnTo>
                  <a:lnTo>
                    <a:pt x="196" y="100"/>
                  </a:lnTo>
                  <a:lnTo>
                    <a:pt x="196" y="101"/>
                  </a:lnTo>
                  <a:lnTo>
                    <a:pt x="196" y="102"/>
                  </a:lnTo>
                  <a:lnTo>
                    <a:pt x="198" y="103"/>
                  </a:lnTo>
                  <a:lnTo>
                    <a:pt x="199" y="103"/>
                  </a:lnTo>
                  <a:lnTo>
                    <a:pt x="199" y="104"/>
                  </a:lnTo>
                  <a:lnTo>
                    <a:pt x="200" y="106"/>
                  </a:lnTo>
                  <a:lnTo>
                    <a:pt x="200" y="108"/>
                  </a:lnTo>
                  <a:lnTo>
                    <a:pt x="201" y="108"/>
                  </a:lnTo>
                  <a:lnTo>
                    <a:pt x="202" y="109"/>
                  </a:lnTo>
                  <a:lnTo>
                    <a:pt x="204" y="109"/>
                  </a:lnTo>
                  <a:lnTo>
                    <a:pt x="207" y="110"/>
                  </a:lnTo>
                  <a:lnTo>
                    <a:pt x="209" y="111"/>
                  </a:lnTo>
                  <a:lnTo>
                    <a:pt x="210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09"/>
                  </a:lnTo>
                  <a:lnTo>
                    <a:pt x="211" y="108"/>
                  </a:lnTo>
                  <a:lnTo>
                    <a:pt x="212" y="108"/>
                  </a:lnTo>
                  <a:lnTo>
                    <a:pt x="213" y="108"/>
                  </a:lnTo>
                  <a:lnTo>
                    <a:pt x="213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6" y="108"/>
                  </a:lnTo>
                  <a:lnTo>
                    <a:pt x="217" y="108"/>
                  </a:lnTo>
                  <a:lnTo>
                    <a:pt x="218" y="106"/>
                  </a:lnTo>
                  <a:lnTo>
                    <a:pt x="219" y="105"/>
                  </a:lnTo>
                  <a:lnTo>
                    <a:pt x="220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2" y="104"/>
                  </a:lnTo>
                  <a:lnTo>
                    <a:pt x="224" y="104"/>
                  </a:lnTo>
                  <a:lnTo>
                    <a:pt x="225" y="103"/>
                  </a:lnTo>
                  <a:lnTo>
                    <a:pt x="226" y="103"/>
                  </a:lnTo>
                  <a:lnTo>
                    <a:pt x="227" y="103"/>
                  </a:lnTo>
                  <a:lnTo>
                    <a:pt x="230" y="105"/>
                  </a:lnTo>
                  <a:lnTo>
                    <a:pt x="231" y="105"/>
                  </a:lnTo>
                  <a:lnTo>
                    <a:pt x="233" y="106"/>
                  </a:lnTo>
                  <a:lnTo>
                    <a:pt x="233" y="108"/>
                  </a:lnTo>
                  <a:lnTo>
                    <a:pt x="234" y="109"/>
                  </a:lnTo>
                  <a:lnTo>
                    <a:pt x="233" y="110"/>
                  </a:lnTo>
                  <a:lnTo>
                    <a:pt x="233" y="111"/>
                  </a:lnTo>
                  <a:lnTo>
                    <a:pt x="231" y="111"/>
                  </a:lnTo>
                  <a:lnTo>
                    <a:pt x="233" y="112"/>
                  </a:lnTo>
                  <a:lnTo>
                    <a:pt x="233" y="113"/>
                  </a:lnTo>
                  <a:lnTo>
                    <a:pt x="234" y="113"/>
                  </a:lnTo>
                  <a:lnTo>
                    <a:pt x="233" y="114"/>
                  </a:lnTo>
                  <a:lnTo>
                    <a:pt x="233" y="118"/>
                  </a:lnTo>
                  <a:lnTo>
                    <a:pt x="233" y="119"/>
                  </a:lnTo>
                  <a:lnTo>
                    <a:pt x="233" y="120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33" y="122"/>
                  </a:lnTo>
                  <a:lnTo>
                    <a:pt x="231" y="123"/>
                  </a:lnTo>
                  <a:lnTo>
                    <a:pt x="231" y="125"/>
                  </a:lnTo>
                  <a:lnTo>
                    <a:pt x="230" y="125"/>
                  </a:lnTo>
                  <a:lnTo>
                    <a:pt x="229" y="125"/>
                  </a:lnTo>
                  <a:lnTo>
                    <a:pt x="225" y="126"/>
                  </a:lnTo>
                  <a:lnTo>
                    <a:pt x="221" y="126"/>
                  </a:lnTo>
                  <a:lnTo>
                    <a:pt x="220" y="127"/>
                  </a:lnTo>
                  <a:lnTo>
                    <a:pt x="218" y="128"/>
                  </a:lnTo>
                  <a:lnTo>
                    <a:pt x="217" y="129"/>
                  </a:lnTo>
                  <a:lnTo>
                    <a:pt x="216" y="128"/>
                  </a:lnTo>
                  <a:lnTo>
                    <a:pt x="217" y="128"/>
                  </a:lnTo>
                  <a:lnTo>
                    <a:pt x="217" y="127"/>
                  </a:lnTo>
                  <a:lnTo>
                    <a:pt x="218" y="127"/>
                  </a:lnTo>
                  <a:lnTo>
                    <a:pt x="219" y="127"/>
                  </a:lnTo>
                  <a:lnTo>
                    <a:pt x="219" y="126"/>
                  </a:lnTo>
                  <a:lnTo>
                    <a:pt x="220" y="126"/>
                  </a:lnTo>
                  <a:lnTo>
                    <a:pt x="220" y="125"/>
                  </a:lnTo>
                  <a:lnTo>
                    <a:pt x="220" y="123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8" y="125"/>
                  </a:lnTo>
                  <a:lnTo>
                    <a:pt x="218" y="123"/>
                  </a:lnTo>
                  <a:lnTo>
                    <a:pt x="218" y="121"/>
                  </a:lnTo>
                  <a:lnTo>
                    <a:pt x="219" y="120"/>
                  </a:lnTo>
                  <a:lnTo>
                    <a:pt x="219" y="119"/>
                  </a:lnTo>
                  <a:lnTo>
                    <a:pt x="218" y="119"/>
                  </a:lnTo>
                  <a:lnTo>
                    <a:pt x="217" y="119"/>
                  </a:lnTo>
                  <a:lnTo>
                    <a:pt x="216" y="118"/>
                  </a:lnTo>
                  <a:lnTo>
                    <a:pt x="216" y="119"/>
                  </a:lnTo>
                  <a:lnTo>
                    <a:pt x="214" y="119"/>
                  </a:lnTo>
                  <a:lnTo>
                    <a:pt x="213" y="120"/>
                  </a:lnTo>
                  <a:lnTo>
                    <a:pt x="213" y="121"/>
                  </a:lnTo>
                  <a:lnTo>
                    <a:pt x="213" y="122"/>
                  </a:lnTo>
                  <a:lnTo>
                    <a:pt x="213" y="123"/>
                  </a:lnTo>
                  <a:lnTo>
                    <a:pt x="214" y="123"/>
                  </a:lnTo>
                  <a:lnTo>
                    <a:pt x="216" y="125"/>
                  </a:lnTo>
                  <a:lnTo>
                    <a:pt x="214" y="126"/>
                  </a:lnTo>
                  <a:lnTo>
                    <a:pt x="214" y="127"/>
                  </a:lnTo>
                  <a:lnTo>
                    <a:pt x="216" y="127"/>
                  </a:lnTo>
                  <a:lnTo>
                    <a:pt x="214" y="127"/>
                  </a:lnTo>
                  <a:lnTo>
                    <a:pt x="213" y="127"/>
                  </a:lnTo>
                  <a:lnTo>
                    <a:pt x="212" y="128"/>
                  </a:lnTo>
                  <a:lnTo>
                    <a:pt x="211" y="129"/>
                  </a:lnTo>
                  <a:lnTo>
                    <a:pt x="211" y="130"/>
                  </a:lnTo>
                  <a:lnTo>
                    <a:pt x="212" y="129"/>
                  </a:lnTo>
                  <a:lnTo>
                    <a:pt x="212" y="130"/>
                  </a:lnTo>
                  <a:lnTo>
                    <a:pt x="211" y="130"/>
                  </a:lnTo>
                  <a:lnTo>
                    <a:pt x="211" y="131"/>
                  </a:lnTo>
                  <a:lnTo>
                    <a:pt x="212" y="131"/>
                  </a:lnTo>
                  <a:lnTo>
                    <a:pt x="213" y="130"/>
                  </a:lnTo>
                  <a:lnTo>
                    <a:pt x="214" y="129"/>
                  </a:lnTo>
                  <a:lnTo>
                    <a:pt x="216" y="129"/>
                  </a:lnTo>
                  <a:lnTo>
                    <a:pt x="217" y="130"/>
                  </a:lnTo>
                  <a:lnTo>
                    <a:pt x="216" y="131"/>
                  </a:lnTo>
                  <a:lnTo>
                    <a:pt x="214" y="131"/>
                  </a:lnTo>
                  <a:lnTo>
                    <a:pt x="216" y="131"/>
                  </a:lnTo>
                  <a:lnTo>
                    <a:pt x="216" y="130"/>
                  </a:lnTo>
                  <a:lnTo>
                    <a:pt x="216" y="129"/>
                  </a:lnTo>
                  <a:lnTo>
                    <a:pt x="216" y="130"/>
                  </a:lnTo>
                  <a:lnTo>
                    <a:pt x="214" y="130"/>
                  </a:lnTo>
                  <a:lnTo>
                    <a:pt x="213" y="130"/>
                  </a:lnTo>
                  <a:lnTo>
                    <a:pt x="213" y="131"/>
                  </a:lnTo>
                  <a:lnTo>
                    <a:pt x="212" y="131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0" y="131"/>
                  </a:lnTo>
                  <a:lnTo>
                    <a:pt x="210" y="133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0" y="134"/>
                  </a:lnTo>
                  <a:lnTo>
                    <a:pt x="210" y="135"/>
                  </a:lnTo>
                  <a:lnTo>
                    <a:pt x="210" y="134"/>
                  </a:lnTo>
                  <a:lnTo>
                    <a:pt x="211" y="134"/>
                  </a:lnTo>
                  <a:lnTo>
                    <a:pt x="211" y="135"/>
                  </a:lnTo>
                  <a:lnTo>
                    <a:pt x="210" y="136"/>
                  </a:lnTo>
                  <a:lnTo>
                    <a:pt x="210" y="137"/>
                  </a:lnTo>
                  <a:lnTo>
                    <a:pt x="211" y="137"/>
                  </a:lnTo>
                  <a:lnTo>
                    <a:pt x="211" y="136"/>
                  </a:lnTo>
                  <a:lnTo>
                    <a:pt x="212" y="136"/>
                  </a:lnTo>
                  <a:lnTo>
                    <a:pt x="212" y="135"/>
                  </a:lnTo>
                  <a:lnTo>
                    <a:pt x="213" y="134"/>
                  </a:lnTo>
                  <a:lnTo>
                    <a:pt x="214" y="134"/>
                  </a:lnTo>
                  <a:lnTo>
                    <a:pt x="214" y="133"/>
                  </a:lnTo>
                  <a:lnTo>
                    <a:pt x="214" y="134"/>
                  </a:lnTo>
                  <a:lnTo>
                    <a:pt x="212" y="136"/>
                  </a:lnTo>
                  <a:lnTo>
                    <a:pt x="211" y="137"/>
                  </a:lnTo>
                  <a:lnTo>
                    <a:pt x="209" y="140"/>
                  </a:lnTo>
                  <a:lnTo>
                    <a:pt x="209" y="142"/>
                  </a:lnTo>
                  <a:lnTo>
                    <a:pt x="208" y="142"/>
                  </a:lnTo>
                  <a:lnTo>
                    <a:pt x="208" y="143"/>
                  </a:lnTo>
                  <a:lnTo>
                    <a:pt x="208" y="145"/>
                  </a:lnTo>
                  <a:lnTo>
                    <a:pt x="208" y="146"/>
                  </a:lnTo>
                  <a:lnTo>
                    <a:pt x="208" y="147"/>
                  </a:lnTo>
                  <a:lnTo>
                    <a:pt x="209" y="147"/>
                  </a:lnTo>
                  <a:lnTo>
                    <a:pt x="208" y="147"/>
                  </a:lnTo>
                  <a:lnTo>
                    <a:pt x="209" y="147"/>
                  </a:lnTo>
                  <a:lnTo>
                    <a:pt x="208" y="147"/>
                  </a:lnTo>
                  <a:lnTo>
                    <a:pt x="208" y="148"/>
                  </a:lnTo>
                  <a:lnTo>
                    <a:pt x="208" y="152"/>
                  </a:lnTo>
                  <a:lnTo>
                    <a:pt x="209" y="153"/>
                  </a:lnTo>
                  <a:lnTo>
                    <a:pt x="209" y="154"/>
                  </a:lnTo>
                  <a:lnTo>
                    <a:pt x="208" y="154"/>
                  </a:lnTo>
                  <a:lnTo>
                    <a:pt x="208" y="155"/>
                  </a:lnTo>
                  <a:lnTo>
                    <a:pt x="208" y="156"/>
                  </a:lnTo>
                  <a:lnTo>
                    <a:pt x="207" y="158"/>
                  </a:lnTo>
                  <a:lnTo>
                    <a:pt x="207" y="160"/>
                  </a:lnTo>
                  <a:lnTo>
                    <a:pt x="207" y="161"/>
                  </a:lnTo>
                  <a:lnTo>
                    <a:pt x="207" y="162"/>
                  </a:lnTo>
                  <a:lnTo>
                    <a:pt x="202" y="163"/>
                  </a:lnTo>
                  <a:lnTo>
                    <a:pt x="198" y="162"/>
                  </a:lnTo>
                  <a:lnTo>
                    <a:pt x="192" y="160"/>
                  </a:lnTo>
                  <a:lnTo>
                    <a:pt x="191" y="159"/>
                  </a:lnTo>
                  <a:lnTo>
                    <a:pt x="190" y="155"/>
                  </a:lnTo>
                  <a:lnTo>
                    <a:pt x="190" y="154"/>
                  </a:lnTo>
                  <a:lnTo>
                    <a:pt x="188" y="154"/>
                  </a:lnTo>
                  <a:lnTo>
                    <a:pt x="186" y="155"/>
                  </a:lnTo>
                  <a:lnTo>
                    <a:pt x="185" y="155"/>
                  </a:lnTo>
                  <a:lnTo>
                    <a:pt x="184" y="154"/>
                  </a:lnTo>
                  <a:lnTo>
                    <a:pt x="183" y="153"/>
                  </a:lnTo>
                  <a:lnTo>
                    <a:pt x="182" y="153"/>
                  </a:lnTo>
                  <a:lnTo>
                    <a:pt x="176" y="153"/>
                  </a:lnTo>
                  <a:lnTo>
                    <a:pt x="176" y="152"/>
                  </a:lnTo>
                  <a:lnTo>
                    <a:pt x="175" y="152"/>
                  </a:lnTo>
                  <a:lnTo>
                    <a:pt x="174" y="151"/>
                  </a:lnTo>
                  <a:lnTo>
                    <a:pt x="174" y="150"/>
                  </a:lnTo>
                  <a:lnTo>
                    <a:pt x="173" y="150"/>
                  </a:lnTo>
                  <a:lnTo>
                    <a:pt x="171" y="150"/>
                  </a:lnTo>
                  <a:lnTo>
                    <a:pt x="169" y="148"/>
                  </a:lnTo>
                  <a:lnTo>
                    <a:pt x="168" y="147"/>
                  </a:lnTo>
                  <a:lnTo>
                    <a:pt x="167" y="148"/>
                  </a:lnTo>
                  <a:lnTo>
                    <a:pt x="164" y="148"/>
                  </a:lnTo>
                  <a:lnTo>
                    <a:pt x="161" y="150"/>
                  </a:lnTo>
                  <a:lnTo>
                    <a:pt x="160" y="150"/>
                  </a:lnTo>
                  <a:lnTo>
                    <a:pt x="159" y="150"/>
                  </a:lnTo>
                  <a:lnTo>
                    <a:pt x="159" y="151"/>
                  </a:lnTo>
                  <a:lnTo>
                    <a:pt x="158" y="151"/>
                  </a:lnTo>
                  <a:lnTo>
                    <a:pt x="152" y="152"/>
                  </a:lnTo>
                  <a:lnTo>
                    <a:pt x="150" y="152"/>
                  </a:lnTo>
                  <a:lnTo>
                    <a:pt x="148" y="153"/>
                  </a:lnTo>
                  <a:lnTo>
                    <a:pt x="145" y="153"/>
                  </a:lnTo>
                  <a:lnTo>
                    <a:pt x="145" y="154"/>
                  </a:lnTo>
                  <a:lnTo>
                    <a:pt x="144" y="155"/>
                  </a:lnTo>
                  <a:lnTo>
                    <a:pt x="143" y="155"/>
                  </a:lnTo>
                  <a:lnTo>
                    <a:pt x="143" y="156"/>
                  </a:lnTo>
                  <a:lnTo>
                    <a:pt x="141" y="159"/>
                  </a:lnTo>
                  <a:lnTo>
                    <a:pt x="140" y="159"/>
                  </a:lnTo>
                  <a:lnTo>
                    <a:pt x="139" y="161"/>
                  </a:lnTo>
                  <a:lnTo>
                    <a:pt x="138" y="162"/>
                  </a:lnTo>
                  <a:lnTo>
                    <a:pt x="136" y="163"/>
                  </a:lnTo>
                  <a:lnTo>
                    <a:pt x="135" y="163"/>
                  </a:lnTo>
                  <a:lnTo>
                    <a:pt x="134" y="163"/>
                  </a:lnTo>
                  <a:lnTo>
                    <a:pt x="133" y="163"/>
                  </a:lnTo>
                  <a:lnTo>
                    <a:pt x="133" y="164"/>
                  </a:lnTo>
                  <a:lnTo>
                    <a:pt x="132" y="164"/>
                  </a:lnTo>
                  <a:lnTo>
                    <a:pt x="131" y="165"/>
                  </a:lnTo>
                  <a:lnTo>
                    <a:pt x="130" y="165"/>
                  </a:lnTo>
                  <a:lnTo>
                    <a:pt x="129" y="165"/>
                  </a:lnTo>
                  <a:lnTo>
                    <a:pt x="127" y="165"/>
                  </a:lnTo>
                  <a:lnTo>
                    <a:pt x="126" y="165"/>
                  </a:lnTo>
                  <a:lnTo>
                    <a:pt x="125" y="165"/>
                  </a:lnTo>
                  <a:lnTo>
                    <a:pt x="124" y="164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6" y="162"/>
                  </a:lnTo>
                  <a:lnTo>
                    <a:pt x="112" y="163"/>
                  </a:lnTo>
                  <a:lnTo>
                    <a:pt x="110" y="162"/>
                  </a:lnTo>
                  <a:lnTo>
                    <a:pt x="109" y="162"/>
                  </a:lnTo>
                  <a:lnTo>
                    <a:pt x="105" y="161"/>
                  </a:lnTo>
                  <a:lnTo>
                    <a:pt x="104" y="161"/>
                  </a:lnTo>
                  <a:lnTo>
                    <a:pt x="101" y="162"/>
                  </a:lnTo>
                  <a:lnTo>
                    <a:pt x="97" y="162"/>
                  </a:lnTo>
                  <a:lnTo>
                    <a:pt x="88" y="160"/>
                  </a:lnTo>
                  <a:lnTo>
                    <a:pt x="87" y="159"/>
                  </a:lnTo>
                  <a:lnTo>
                    <a:pt x="86" y="159"/>
                  </a:lnTo>
                  <a:lnTo>
                    <a:pt x="83" y="160"/>
                  </a:lnTo>
                  <a:lnTo>
                    <a:pt x="82" y="160"/>
                  </a:lnTo>
                  <a:lnTo>
                    <a:pt x="80" y="158"/>
                  </a:lnTo>
                  <a:lnTo>
                    <a:pt x="75" y="158"/>
                  </a:lnTo>
                  <a:lnTo>
                    <a:pt x="73" y="158"/>
                  </a:lnTo>
                  <a:lnTo>
                    <a:pt x="73" y="159"/>
                  </a:lnTo>
                  <a:lnTo>
                    <a:pt x="72" y="159"/>
                  </a:lnTo>
                  <a:lnTo>
                    <a:pt x="71" y="159"/>
                  </a:lnTo>
                  <a:lnTo>
                    <a:pt x="69" y="159"/>
                  </a:lnTo>
                  <a:lnTo>
                    <a:pt x="66" y="160"/>
                  </a:lnTo>
                  <a:lnTo>
                    <a:pt x="65" y="159"/>
                  </a:lnTo>
                  <a:lnTo>
                    <a:pt x="64" y="159"/>
                  </a:lnTo>
                  <a:lnTo>
                    <a:pt x="64" y="158"/>
                  </a:lnTo>
                  <a:lnTo>
                    <a:pt x="65" y="154"/>
                  </a:lnTo>
                  <a:lnTo>
                    <a:pt x="65" y="153"/>
                  </a:lnTo>
                  <a:lnTo>
                    <a:pt x="66" y="153"/>
                  </a:lnTo>
                  <a:lnTo>
                    <a:pt x="67" y="153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7" y="151"/>
                  </a:lnTo>
                  <a:lnTo>
                    <a:pt x="67" y="150"/>
                  </a:lnTo>
                  <a:lnTo>
                    <a:pt x="66" y="150"/>
                  </a:lnTo>
                  <a:lnTo>
                    <a:pt x="65" y="150"/>
                  </a:lnTo>
                  <a:lnTo>
                    <a:pt x="61" y="146"/>
                  </a:lnTo>
                  <a:lnTo>
                    <a:pt x="60" y="145"/>
                  </a:lnTo>
                  <a:lnTo>
                    <a:pt x="61" y="144"/>
                  </a:lnTo>
                  <a:lnTo>
                    <a:pt x="60" y="143"/>
                  </a:lnTo>
                  <a:lnTo>
                    <a:pt x="58" y="143"/>
                  </a:lnTo>
                  <a:lnTo>
                    <a:pt x="57" y="143"/>
                  </a:lnTo>
                  <a:lnTo>
                    <a:pt x="56" y="142"/>
                  </a:lnTo>
                  <a:lnTo>
                    <a:pt x="56" y="140"/>
                  </a:lnTo>
                  <a:lnTo>
                    <a:pt x="55" y="139"/>
                  </a:lnTo>
                  <a:lnTo>
                    <a:pt x="55" y="138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56" y="136"/>
                  </a:lnTo>
                  <a:lnTo>
                    <a:pt x="57" y="136"/>
                  </a:lnTo>
                  <a:lnTo>
                    <a:pt x="57" y="135"/>
                  </a:lnTo>
                  <a:lnTo>
                    <a:pt x="57" y="134"/>
                  </a:lnTo>
                  <a:lnTo>
                    <a:pt x="58" y="134"/>
                  </a:lnTo>
                  <a:lnTo>
                    <a:pt x="60" y="135"/>
                  </a:lnTo>
                  <a:lnTo>
                    <a:pt x="61" y="135"/>
                  </a:lnTo>
                  <a:lnTo>
                    <a:pt x="62" y="135"/>
                  </a:lnTo>
                  <a:lnTo>
                    <a:pt x="62" y="134"/>
                  </a:lnTo>
                  <a:lnTo>
                    <a:pt x="61" y="133"/>
                  </a:lnTo>
                  <a:lnTo>
                    <a:pt x="61" y="131"/>
                  </a:lnTo>
                  <a:lnTo>
                    <a:pt x="58" y="131"/>
                  </a:lnTo>
                  <a:lnTo>
                    <a:pt x="57" y="131"/>
                  </a:lnTo>
                  <a:lnTo>
                    <a:pt x="57" y="130"/>
                  </a:lnTo>
                  <a:lnTo>
                    <a:pt x="55" y="128"/>
                  </a:lnTo>
                  <a:lnTo>
                    <a:pt x="54" y="128"/>
                  </a:lnTo>
                  <a:lnTo>
                    <a:pt x="53" y="129"/>
                  </a:lnTo>
                  <a:lnTo>
                    <a:pt x="52" y="129"/>
                  </a:lnTo>
                  <a:lnTo>
                    <a:pt x="50" y="130"/>
                  </a:lnTo>
                  <a:lnTo>
                    <a:pt x="47" y="136"/>
                  </a:lnTo>
                  <a:lnTo>
                    <a:pt x="46" y="136"/>
                  </a:lnTo>
                  <a:lnTo>
                    <a:pt x="45" y="136"/>
                  </a:lnTo>
                  <a:lnTo>
                    <a:pt x="45" y="135"/>
                  </a:lnTo>
                  <a:lnTo>
                    <a:pt x="45" y="134"/>
                  </a:lnTo>
                  <a:lnTo>
                    <a:pt x="44" y="134"/>
                  </a:lnTo>
                  <a:lnTo>
                    <a:pt x="44" y="133"/>
                  </a:lnTo>
                  <a:lnTo>
                    <a:pt x="43" y="131"/>
                  </a:lnTo>
                  <a:lnTo>
                    <a:pt x="43" y="130"/>
                  </a:lnTo>
                  <a:lnTo>
                    <a:pt x="40" y="129"/>
                  </a:lnTo>
                  <a:lnTo>
                    <a:pt x="39" y="129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6" y="130"/>
                  </a:lnTo>
                  <a:lnTo>
                    <a:pt x="35" y="130"/>
                  </a:lnTo>
                  <a:lnTo>
                    <a:pt x="34" y="129"/>
                  </a:lnTo>
                  <a:lnTo>
                    <a:pt x="34" y="128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29" y="127"/>
                  </a:lnTo>
                  <a:lnTo>
                    <a:pt x="28" y="126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8" y="123"/>
                  </a:lnTo>
                  <a:lnTo>
                    <a:pt x="29" y="123"/>
                  </a:lnTo>
                  <a:lnTo>
                    <a:pt x="30" y="123"/>
                  </a:lnTo>
                  <a:lnTo>
                    <a:pt x="31" y="123"/>
                  </a:lnTo>
                  <a:lnTo>
                    <a:pt x="31" y="122"/>
                  </a:lnTo>
                  <a:lnTo>
                    <a:pt x="31" y="121"/>
                  </a:lnTo>
                  <a:lnTo>
                    <a:pt x="30" y="121"/>
                  </a:lnTo>
                  <a:lnTo>
                    <a:pt x="29" y="120"/>
                  </a:lnTo>
                  <a:lnTo>
                    <a:pt x="28" y="120"/>
                  </a:lnTo>
                  <a:lnTo>
                    <a:pt x="28" y="119"/>
                  </a:lnTo>
                  <a:lnTo>
                    <a:pt x="27" y="119"/>
                  </a:lnTo>
                  <a:lnTo>
                    <a:pt x="27" y="118"/>
                  </a:lnTo>
                  <a:lnTo>
                    <a:pt x="28" y="118"/>
                  </a:lnTo>
                  <a:lnTo>
                    <a:pt x="29" y="118"/>
                  </a:lnTo>
                  <a:lnTo>
                    <a:pt x="29" y="117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0" y="112"/>
                  </a:lnTo>
                  <a:lnTo>
                    <a:pt x="29" y="112"/>
                  </a:lnTo>
                  <a:lnTo>
                    <a:pt x="28" y="112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3" y="110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1" y="108"/>
                  </a:lnTo>
                  <a:lnTo>
                    <a:pt x="21" y="109"/>
                  </a:lnTo>
                  <a:lnTo>
                    <a:pt x="20" y="109"/>
                  </a:lnTo>
                  <a:lnTo>
                    <a:pt x="20" y="108"/>
                  </a:lnTo>
                  <a:lnTo>
                    <a:pt x="19" y="108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7" y="105"/>
                  </a:lnTo>
                  <a:lnTo>
                    <a:pt x="14" y="104"/>
                  </a:lnTo>
                  <a:lnTo>
                    <a:pt x="14" y="103"/>
                  </a:lnTo>
                  <a:lnTo>
                    <a:pt x="13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2" y="98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2" y="93"/>
                  </a:lnTo>
                  <a:lnTo>
                    <a:pt x="11" y="93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9" y="89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5" y="86"/>
                  </a:lnTo>
                  <a:lnTo>
                    <a:pt x="4" y="85"/>
                  </a:lnTo>
                  <a:lnTo>
                    <a:pt x="3" y="85"/>
                  </a:lnTo>
                  <a:lnTo>
                    <a:pt x="2" y="84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4" y="78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3" y="73"/>
                  </a:lnTo>
                  <a:lnTo>
                    <a:pt x="14" y="73"/>
                  </a:lnTo>
                  <a:lnTo>
                    <a:pt x="15" y="73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7" y="73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20" y="75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4" y="69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6" y="63"/>
                  </a:lnTo>
                  <a:lnTo>
                    <a:pt x="26" y="62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0" y="56"/>
                  </a:lnTo>
                  <a:lnTo>
                    <a:pt x="30" y="55"/>
                  </a:lnTo>
                  <a:lnTo>
                    <a:pt x="31" y="54"/>
                  </a:lnTo>
                  <a:lnTo>
                    <a:pt x="31" y="53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5" y="50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39" y="41"/>
                  </a:lnTo>
                  <a:lnTo>
                    <a:pt x="39" y="39"/>
                  </a:lnTo>
                  <a:lnTo>
                    <a:pt x="39" y="38"/>
                  </a:lnTo>
                  <a:lnTo>
                    <a:pt x="39" y="37"/>
                  </a:lnTo>
                  <a:lnTo>
                    <a:pt x="39" y="36"/>
                  </a:lnTo>
                  <a:lnTo>
                    <a:pt x="40" y="35"/>
                  </a:lnTo>
                  <a:lnTo>
                    <a:pt x="41" y="34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4" y="28"/>
                  </a:lnTo>
                  <a:lnTo>
                    <a:pt x="44" y="27"/>
                  </a:lnTo>
                  <a:lnTo>
                    <a:pt x="46" y="26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4" y="18"/>
                  </a:lnTo>
                  <a:lnTo>
                    <a:pt x="56" y="19"/>
                  </a:lnTo>
                  <a:lnTo>
                    <a:pt x="57" y="19"/>
                  </a:lnTo>
                  <a:lnTo>
                    <a:pt x="58" y="19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5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99">
              <a:extLst>
                <a:ext uri="{FF2B5EF4-FFF2-40B4-BE49-F238E27FC236}">
                  <a16:creationId xmlns:a16="http://schemas.microsoft.com/office/drawing/2014/main" id="{4F7E2BE2-D4D8-B09E-59B5-40051170DB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25" y="3997326"/>
              <a:ext cx="469900" cy="612775"/>
            </a:xfrm>
            <a:custGeom>
              <a:avLst/>
              <a:gdLst>
                <a:gd name="T0" fmla="*/ 38 w 296"/>
                <a:gd name="T1" fmla="*/ 32 h 386"/>
                <a:gd name="T2" fmla="*/ 52 w 296"/>
                <a:gd name="T3" fmla="*/ 35 h 386"/>
                <a:gd name="T4" fmla="*/ 60 w 296"/>
                <a:gd name="T5" fmla="*/ 37 h 386"/>
                <a:gd name="T6" fmla="*/ 76 w 296"/>
                <a:gd name="T7" fmla="*/ 28 h 386"/>
                <a:gd name="T8" fmla="*/ 85 w 296"/>
                <a:gd name="T9" fmla="*/ 24 h 386"/>
                <a:gd name="T10" fmla="*/ 95 w 296"/>
                <a:gd name="T11" fmla="*/ 10 h 386"/>
                <a:gd name="T12" fmla="*/ 119 w 296"/>
                <a:gd name="T13" fmla="*/ 4 h 386"/>
                <a:gd name="T14" fmla="*/ 141 w 296"/>
                <a:gd name="T15" fmla="*/ 10 h 386"/>
                <a:gd name="T16" fmla="*/ 175 w 296"/>
                <a:gd name="T17" fmla="*/ 23 h 386"/>
                <a:gd name="T18" fmla="*/ 173 w 296"/>
                <a:gd name="T19" fmla="*/ 40 h 386"/>
                <a:gd name="T20" fmla="*/ 172 w 296"/>
                <a:gd name="T21" fmla="*/ 49 h 386"/>
                <a:gd name="T22" fmla="*/ 145 w 296"/>
                <a:gd name="T23" fmla="*/ 59 h 386"/>
                <a:gd name="T24" fmla="*/ 141 w 296"/>
                <a:gd name="T25" fmla="*/ 61 h 386"/>
                <a:gd name="T26" fmla="*/ 144 w 296"/>
                <a:gd name="T27" fmla="*/ 74 h 386"/>
                <a:gd name="T28" fmla="*/ 142 w 296"/>
                <a:gd name="T29" fmla="*/ 89 h 386"/>
                <a:gd name="T30" fmla="*/ 169 w 296"/>
                <a:gd name="T31" fmla="*/ 123 h 386"/>
                <a:gd name="T32" fmla="*/ 197 w 296"/>
                <a:gd name="T33" fmla="*/ 170 h 386"/>
                <a:gd name="T34" fmla="*/ 238 w 296"/>
                <a:gd name="T35" fmla="*/ 182 h 386"/>
                <a:gd name="T36" fmla="*/ 266 w 296"/>
                <a:gd name="T37" fmla="*/ 212 h 386"/>
                <a:gd name="T38" fmla="*/ 296 w 296"/>
                <a:gd name="T39" fmla="*/ 241 h 386"/>
                <a:gd name="T40" fmla="*/ 280 w 296"/>
                <a:gd name="T41" fmla="*/ 234 h 386"/>
                <a:gd name="T42" fmla="*/ 250 w 296"/>
                <a:gd name="T43" fmla="*/ 238 h 386"/>
                <a:gd name="T44" fmla="*/ 259 w 296"/>
                <a:gd name="T45" fmla="*/ 262 h 386"/>
                <a:gd name="T46" fmla="*/ 248 w 296"/>
                <a:gd name="T47" fmla="*/ 282 h 386"/>
                <a:gd name="T48" fmla="*/ 224 w 296"/>
                <a:gd name="T49" fmla="*/ 305 h 386"/>
                <a:gd name="T50" fmla="*/ 239 w 296"/>
                <a:gd name="T51" fmla="*/ 280 h 386"/>
                <a:gd name="T52" fmla="*/ 222 w 296"/>
                <a:gd name="T53" fmla="*/ 241 h 386"/>
                <a:gd name="T54" fmla="*/ 203 w 296"/>
                <a:gd name="T55" fmla="*/ 221 h 386"/>
                <a:gd name="T56" fmla="*/ 188 w 296"/>
                <a:gd name="T57" fmla="*/ 217 h 386"/>
                <a:gd name="T58" fmla="*/ 161 w 296"/>
                <a:gd name="T59" fmla="*/ 203 h 386"/>
                <a:gd name="T60" fmla="*/ 134 w 296"/>
                <a:gd name="T61" fmla="*/ 178 h 386"/>
                <a:gd name="T62" fmla="*/ 111 w 296"/>
                <a:gd name="T63" fmla="*/ 163 h 386"/>
                <a:gd name="T64" fmla="*/ 97 w 296"/>
                <a:gd name="T65" fmla="*/ 146 h 386"/>
                <a:gd name="T66" fmla="*/ 80 w 296"/>
                <a:gd name="T67" fmla="*/ 107 h 386"/>
                <a:gd name="T68" fmla="*/ 51 w 296"/>
                <a:gd name="T69" fmla="*/ 96 h 386"/>
                <a:gd name="T70" fmla="*/ 29 w 296"/>
                <a:gd name="T71" fmla="*/ 117 h 386"/>
                <a:gd name="T72" fmla="*/ 9 w 296"/>
                <a:gd name="T73" fmla="*/ 101 h 386"/>
                <a:gd name="T74" fmla="*/ 7 w 296"/>
                <a:gd name="T75" fmla="*/ 79 h 386"/>
                <a:gd name="T76" fmla="*/ 13 w 296"/>
                <a:gd name="T77" fmla="*/ 65 h 386"/>
                <a:gd name="T78" fmla="*/ 9 w 296"/>
                <a:gd name="T79" fmla="*/ 44 h 386"/>
                <a:gd name="T80" fmla="*/ 224 w 296"/>
                <a:gd name="T81" fmla="*/ 299 h 386"/>
                <a:gd name="T82" fmla="*/ 213 w 296"/>
                <a:gd name="T83" fmla="*/ 332 h 386"/>
                <a:gd name="T84" fmla="*/ 203 w 296"/>
                <a:gd name="T85" fmla="*/ 349 h 386"/>
                <a:gd name="T86" fmla="*/ 167 w 296"/>
                <a:gd name="T87" fmla="*/ 328 h 386"/>
                <a:gd name="T88" fmla="*/ 145 w 296"/>
                <a:gd name="T89" fmla="*/ 310 h 386"/>
                <a:gd name="T90" fmla="*/ 166 w 296"/>
                <a:gd name="T91" fmla="*/ 301 h 386"/>
                <a:gd name="T92" fmla="*/ 196 w 296"/>
                <a:gd name="T93" fmla="*/ 307 h 386"/>
                <a:gd name="T94" fmla="*/ 207 w 296"/>
                <a:gd name="T95" fmla="*/ 295 h 386"/>
                <a:gd name="T96" fmla="*/ 42 w 296"/>
                <a:gd name="T97" fmla="*/ 270 h 386"/>
                <a:gd name="T98" fmla="*/ 80 w 296"/>
                <a:gd name="T99" fmla="*/ 226 h 386"/>
                <a:gd name="T100" fmla="*/ 76 w 296"/>
                <a:gd name="T101" fmla="*/ 250 h 386"/>
                <a:gd name="T102" fmla="*/ 67 w 296"/>
                <a:gd name="T103" fmla="*/ 269 h 386"/>
                <a:gd name="T104" fmla="*/ 49 w 296"/>
                <a:gd name="T105" fmla="*/ 277 h 386"/>
                <a:gd name="T106" fmla="*/ 46 w 296"/>
                <a:gd name="T107" fmla="*/ 254 h 386"/>
                <a:gd name="T108" fmla="*/ 44 w 296"/>
                <a:gd name="T109" fmla="*/ 244 h 386"/>
                <a:gd name="T110" fmla="*/ 39 w 296"/>
                <a:gd name="T111" fmla="*/ 224 h 386"/>
                <a:gd name="T112" fmla="*/ 60 w 296"/>
                <a:gd name="T113" fmla="*/ 207 h 386"/>
                <a:gd name="T114" fmla="*/ 73 w 296"/>
                <a:gd name="T115" fmla="*/ 209 h 386"/>
                <a:gd name="T116" fmla="*/ 77 w 296"/>
                <a:gd name="T117" fmla="*/ 217 h 386"/>
                <a:gd name="T118" fmla="*/ 90 w 296"/>
                <a:gd name="T119" fmla="*/ 153 h 386"/>
                <a:gd name="T120" fmla="*/ 144 w 296"/>
                <a:gd name="T121" fmla="*/ 60 h 386"/>
                <a:gd name="T122" fmla="*/ 135 w 296"/>
                <a:gd name="T123" fmla="*/ 309 h 386"/>
                <a:gd name="T124" fmla="*/ 142 w 296"/>
                <a:gd name="T125" fmla="*/ 59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386">
                  <a:moveTo>
                    <a:pt x="11" y="42"/>
                  </a:moveTo>
                  <a:lnTo>
                    <a:pt x="12" y="43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7" y="42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5" y="39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7" y="31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1" y="26"/>
                  </a:lnTo>
                  <a:lnTo>
                    <a:pt x="42" y="26"/>
                  </a:lnTo>
                  <a:lnTo>
                    <a:pt x="42" y="25"/>
                  </a:lnTo>
                  <a:lnTo>
                    <a:pt x="42" y="24"/>
                  </a:lnTo>
                  <a:lnTo>
                    <a:pt x="43" y="24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8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8" y="32"/>
                  </a:lnTo>
                  <a:lnTo>
                    <a:pt x="48" y="33"/>
                  </a:lnTo>
                  <a:lnTo>
                    <a:pt x="50" y="35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4" y="36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5" y="40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6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58" y="44"/>
                  </a:lnTo>
                  <a:lnTo>
                    <a:pt x="57" y="45"/>
                  </a:lnTo>
                  <a:lnTo>
                    <a:pt x="58" y="45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0" y="44"/>
                  </a:lnTo>
                  <a:lnTo>
                    <a:pt x="61" y="43"/>
                  </a:lnTo>
                  <a:lnTo>
                    <a:pt x="61" y="42"/>
                  </a:lnTo>
                  <a:lnTo>
                    <a:pt x="60" y="42"/>
                  </a:lnTo>
                  <a:lnTo>
                    <a:pt x="59" y="41"/>
                  </a:lnTo>
                  <a:lnTo>
                    <a:pt x="59" y="40"/>
                  </a:lnTo>
                  <a:lnTo>
                    <a:pt x="60" y="40"/>
                  </a:lnTo>
                  <a:lnTo>
                    <a:pt x="59" y="39"/>
                  </a:lnTo>
                  <a:lnTo>
                    <a:pt x="60" y="37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1" y="34"/>
                  </a:lnTo>
                  <a:lnTo>
                    <a:pt x="64" y="33"/>
                  </a:lnTo>
                  <a:lnTo>
                    <a:pt x="64" y="32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6" y="29"/>
                  </a:lnTo>
                  <a:lnTo>
                    <a:pt x="66" y="28"/>
                  </a:lnTo>
                  <a:lnTo>
                    <a:pt x="67" y="27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69" y="23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2" y="26"/>
                  </a:lnTo>
                  <a:lnTo>
                    <a:pt x="73" y="27"/>
                  </a:lnTo>
                  <a:lnTo>
                    <a:pt x="73" y="28"/>
                  </a:lnTo>
                  <a:lnTo>
                    <a:pt x="74" y="28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80" y="27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4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87" y="28"/>
                  </a:lnTo>
                  <a:lnTo>
                    <a:pt x="87" y="27"/>
                  </a:lnTo>
                  <a:lnTo>
                    <a:pt x="86" y="27"/>
                  </a:lnTo>
                  <a:lnTo>
                    <a:pt x="87" y="26"/>
                  </a:lnTo>
                  <a:lnTo>
                    <a:pt x="89" y="25"/>
                  </a:lnTo>
                  <a:lnTo>
                    <a:pt x="87" y="24"/>
                  </a:lnTo>
                  <a:lnTo>
                    <a:pt x="86" y="24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0" y="18"/>
                  </a:lnTo>
                  <a:lnTo>
                    <a:pt x="91" y="18"/>
                  </a:lnTo>
                  <a:lnTo>
                    <a:pt x="91" y="19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5" y="20"/>
                  </a:lnTo>
                  <a:lnTo>
                    <a:pt x="95" y="19"/>
                  </a:lnTo>
                  <a:lnTo>
                    <a:pt x="97" y="18"/>
                  </a:lnTo>
                  <a:lnTo>
                    <a:pt x="97" y="17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5" y="11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5" y="8"/>
                  </a:lnTo>
                  <a:lnTo>
                    <a:pt x="97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1" y="8"/>
                  </a:lnTo>
                  <a:lnTo>
                    <a:pt x="103" y="9"/>
                  </a:lnTo>
                  <a:lnTo>
                    <a:pt x="103" y="10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1"/>
                  </a:lnTo>
                  <a:lnTo>
                    <a:pt x="108" y="11"/>
                  </a:lnTo>
                  <a:lnTo>
                    <a:pt x="109" y="11"/>
                  </a:lnTo>
                  <a:lnTo>
                    <a:pt x="110" y="11"/>
                  </a:lnTo>
                  <a:lnTo>
                    <a:pt x="110" y="10"/>
                  </a:lnTo>
                  <a:lnTo>
                    <a:pt x="111" y="10"/>
                  </a:lnTo>
                  <a:lnTo>
                    <a:pt x="111" y="9"/>
                  </a:lnTo>
                  <a:lnTo>
                    <a:pt x="111" y="8"/>
                  </a:lnTo>
                  <a:lnTo>
                    <a:pt x="111" y="7"/>
                  </a:lnTo>
                  <a:lnTo>
                    <a:pt x="113" y="4"/>
                  </a:lnTo>
                  <a:lnTo>
                    <a:pt x="116" y="3"/>
                  </a:lnTo>
                  <a:lnTo>
                    <a:pt x="117" y="3"/>
                  </a:lnTo>
                  <a:lnTo>
                    <a:pt x="118" y="3"/>
                  </a:lnTo>
                  <a:lnTo>
                    <a:pt x="119" y="4"/>
                  </a:lnTo>
                  <a:lnTo>
                    <a:pt x="120" y="3"/>
                  </a:lnTo>
                  <a:lnTo>
                    <a:pt x="121" y="3"/>
                  </a:lnTo>
                  <a:lnTo>
                    <a:pt x="123" y="3"/>
                  </a:lnTo>
                  <a:lnTo>
                    <a:pt x="124" y="3"/>
                  </a:lnTo>
                  <a:lnTo>
                    <a:pt x="126" y="3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28" y="3"/>
                  </a:lnTo>
                  <a:lnTo>
                    <a:pt x="129" y="3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3" y="2"/>
                  </a:lnTo>
                  <a:lnTo>
                    <a:pt x="135" y="1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0" y="1"/>
                  </a:lnTo>
                  <a:lnTo>
                    <a:pt x="138" y="2"/>
                  </a:lnTo>
                  <a:lnTo>
                    <a:pt x="137" y="2"/>
                  </a:lnTo>
                  <a:lnTo>
                    <a:pt x="137" y="3"/>
                  </a:lnTo>
                  <a:lnTo>
                    <a:pt x="137" y="4"/>
                  </a:lnTo>
                  <a:lnTo>
                    <a:pt x="137" y="6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40" y="8"/>
                  </a:lnTo>
                  <a:lnTo>
                    <a:pt x="141" y="8"/>
                  </a:lnTo>
                  <a:lnTo>
                    <a:pt x="141" y="9"/>
                  </a:lnTo>
                  <a:lnTo>
                    <a:pt x="141" y="10"/>
                  </a:lnTo>
                  <a:lnTo>
                    <a:pt x="141" y="11"/>
                  </a:lnTo>
                  <a:lnTo>
                    <a:pt x="142" y="11"/>
                  </a:lnTo>
                  <a:lnTo>
                    <a:pt x="143" y="11"/>
                  </a:lnTo>
                  <a:lnTo>
                    <a:pt x="143" y="12"/>
                  </a:lnTo>
                  <a:lnTo>
                    <a:pt x="143" y="14"/>
                  </a:lnTo>
                  <a:lnTo>
                    <a:pt x="144" y="15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6"/>
                  </a:lnTo>
                  <a:lnTo>
                    <a:pt x="149" y="16"/>
                  </a:lnTo>
                  <a:lnTo>
                    <a:pt x="150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6"/>
                  </a:lnTo>
                  <a:lnTo>
                    <a:pt x="154" y="17"/>
                  </a:lnTo>
                  <a:lnTo>
                    <a:pt x="161" y="18"/>
                  </a:lnTo>
                  <a:lnTo>
                    <a:pt x="162" y="18"/>
                  </a:lnTo>
                  <a:lnTo>
                    <a:pt x="164" y="19"/>
                  </a:lnTo>
                  <a:lnTo>
                    <a:pt x="166" y="19"/>
                  </a:lnTo>
                  <a:lnTo>
                    <a:pt x="168" y="19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6" y="22"/>
                  </a:lnTo>
                  <a:lnTo>
                    <a:pt x="176" y="23"/>
                  </a:lnTo>
                  <a:lnTo>
                    <a:pt x="175" y="23"/>
                  </a:lnTo>
                  <a:lnTo>
                    <a:pt x="173" y="24"/>
                  </a:lnTo>
                  <a:lnTo>
                    <a:pt x="172" y="25"/>
                  </a:lnTo>
                  <a:lnTo>
                    <a:pt x="171" y="26"/>
                  </a:lnTo>
                  <a:lnTo>
                    <a:pt x="170" y="26"/>
                  </a:lnTo>
                  <a:lnTo>
                    <a:pt x="169" y="27"/>
                  </a:lnTo>
                  <a:lnTo>
                    <a:pt x="169" y="28"/>
                  </a:lnTo>
                  <a:lnTo>
                    <a:pt x="168" y="28"/>
                  </a:lnTo>
                  <a:lnTo>
                    <a:pt x="168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70" y="32"/>
                  </a:lnTo>
                  <a:lnTo>
                    <a:pt x="169" y="31"/>
                  </a:lnTo>
                  <a:lnTo>
                    <a:pt x="170" y="31"/>
                  </a:lnTo>
                  <a:lnTo>
                    <a:pt x="170" y="32"/>
                  </a:lnTo>
                  <a:lnTo>
                    <a:pt x="171" y="32"/>
                  </a:lnTo>
                  <a:lnTo>
                    <a:pt x="172" y="32"/>
                  </a:lnTo>
                  <a:lnTo>
                    <a:pt x="172" y="33"/>
                  </a:lnTo>
                  <a:lnTo>
                    <a:pt x="173" y="33"/>
                  </a:lnTo>
                  <a:lnTo>
                    <a:pt x="175" y="33"/>
                  </a:lnTo>
                  <a:lnTo>
                    <a:pt x="175" y="35"/>
                  </a:lnTo>
                  <a:lnTo>
                    <a:pt x="172" y="36"/>
                  </a:lnTo>
                  <a:lnTo>
                    <a:pt x="171" y="37"/>
                  </a:lnTo>
                  <a:lnTo>
                    <a:pt x="171" y="39"/>
                  </a:lnTo>
                  <a:lnTo>
                    <a:pt x="170" y="39"/>
                  </a:lnTo>
                  <a:lnTo>
                    <a:pt x="171" y="40"/>
                  </a:lnTo>
                  <a:lnTo>
                    <a:pt x="171" y="41"/>
                  </a:lnTo>
                  <a:lnTo>
                    <a:pt x="172" y="41"/>
                  </a:lnTo>
                  <a:lnTo>
                    <a:pt x="173" y="40"/>
                  </a:lnTo>
                  <a:lnTo>
                    <a:pt x="175" y="41"/>
                  </a:lnTo>
                  <a:lnTo>
                    <a:pt x="173" y="42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3" y="47"/>
                  </a:lnTo>
                  <a:lnTo>
                    <a:pt x="175" y="47"/>
                  </a:lnTo>
                  <a:lnTo>
                    <a:pt x="176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80" y="52"/>
                  </a:lnTo>
                  <a:lnTo>
                    <a:pt x="181" y="52"/>
                  </a:lnTo>
                  <a:lnTo>
                    <a:pt x="181" y="53"/>
                  </a:lnTo>
                  <a:lnTo>
                    <a:pt x="180" y="53"/>
                  </a:lnTo>
                  <a:lnTo>
                    <a:pt x="180" y="54"/>
                  </a:lnTo>
                  <a:lnTo>
                    <a:pt x="179" y="54"/>
                  </a:lnTo>
                  <a:lnTo>
                    <a:pt x="178" y="53"/>
                  </a:lnTo>
                  <a:lnTo>
                    <a:pt x="177" y="53"/>
                  </a:lnTo>
                  <a:lnTo>
                    <a:pt x="178" y="53"/>
                  </a:lnTo>
                  <a:lnTo>
                    <a:pt x="179" y="53"/>
                  </a:lnTo>
                  <a:lnTo>
                    <a:pt x="178" y="52"/>
                  </a:lnTo>
                  <a:lnTo>
                    <a:pt x="177" y="52"/>
                  </a:lnTo>
                  <a:lnTo>
                    <a:pt x="178" y="51"/>
                  </a:lnTo>
                  <a:lnTo>
                    <a:pt x="177" y="50"/>
                  </a:lnTo>
                  <a:lnTo>
                    <a:pt x="175" y="48"/>
                  </a:lnTo>
                  <a:lnTo>
                    <a:pt x="173" y="47"/>
                  </a:lnTo>
                  <a:lnTo>
                    <a:pt x="172" y="47"/>
                  </a:lnTo>
                  <a:lnTo>
                    <a:pt x="172" y="48"/>
                  </a:lnTo>
                  <a:lnTo>
                    <a:pt x="172" y="49"/>
                  </a:lnTo>
                  <a:lnTo>
                    <a:pt x="171" y="49"/>
                  </a:lnTo>
                  <a:lnTo>
                    <a:pt x="171" y="50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69" y="51"/>
                  </a:lnTo>
                  <a:lnTo>
                    <a:pt x="168" y="51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6" y="48"/>
                  </a:lnTo>
                  <a:lnTo>
                    <a:pt x="164" y="48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49"/>
                  </a:lnTo>
                  <a:lnTo>
                    <a:pt x="161" y="49"/>
                  </a:lnTo>
                  <a:lnTo>
                    <a:pt x="161" y="50"/>
                  </a:lnTo>
                  <a:lnTo>
                    <a:pt x="162" y="50"/>
                  </a:lnTo>
                  <a:lnTo>
                    <a:pt x="161" y="51"/>
                  </a:lnTo>
                  <a:lnTo>
                    <a:pt x="161" y="52"/>
                  </a:lnTo>
                  <a:lnTo>
                    <a:pt x="160" y="52"/>
                  </a:lnTo>
                  <a:lnTo>
                    <a:pt x="159" y="52"/>
                  </a:lnTo>
                  <a:lnTo>
                    <a:pt x="158" y="52"/>
                  </a:lnTo>
                  <a:lnTo>
                    <a:pt x="153" y="56"/>
                  </a:lnTo>
                  <a:lnTo>
                    <a:pt x="150" y="57"/>
                  </a:lnTo>
                  <a:lnTo>
                    <a:pt x="146" y="58"/>
                  </a:lnTo>
                  <a:lnTo>
                    <a:pt x="146" y="59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45" y="58"/>
                  </a:lnTo>
                  <a:lnTo>
                    <a:pt x="145" y="57"/>
                  </a:lnTo>
                  <a:lnTo>
                    <a:pt x="145" y="58"/>
                  </a:lnTo>
                  <a:lnTo>
                    <a:pt x="146" y="58"/>
                  </a:lnTo>
                  <a:lnTo>
                    <a:pt x="145" y="57"/>
                  </a:lnTo>
                  <a:lnTo>
                    <a:pt x="146" y="57"/>
                  </a:lnTo>
                  <a:lnTo>
                    <a:pt x="146" y="58"/>
                  </a:lnTo>
                  <a:lnTo>
                    <a:pt x="147" y="58"/>
                  </a:lnTo>
                  <a:lnTo>
                    <a:pt x="147" y="57"/>
                  </a:lnTo>
                  <a:lnTo>
                    <a:pt x="147" y="56"/>
                  </a:lnTo>
                  <a:lnTo>
                    <a:pt x="149" y="56"/>
                  </a:lnTo>
                  <a:lnTo>
                    <a:pt x="147" y="56"/>
                  </a:lnTo>
                  <a:lnTo>
                    <a:pt x="146" y="54"/>
                  </a:lnTo>
                  <a:lnTo>
                    <a:pt x="145" y="56"/>
                  </a:lnTo>
                  <a:lnTo>
                    <a:pt x="145" y="57"/>
                  </a:lnTo>
                  <a:lnTo>
                    <a:pt x="144" y="57"/>
                  </a:lnTo>
                  <a:lnTo>
                    <a:pt x="144" y="56"/>
                  </a:lnTo>
                  <a:lnTo>
                    <a:pt x="144" y="57"/>
                  </a:lnTo>
                  <a:lnTo>
                    <a:pt x="145" y="57"/>
                  </a:lnTo>
                  <a:lnTo>
                    <a:pt x="144" y="58"/>
                  </a:lnTo>
                  <a:lnTo>
                    <a:pt x="144" y="57"/>
                  </a:lnTo>
                  <a:lnTo>
                    <a:pt x="143" y="57"/>
                  </a:lnTo>
                  <a:lnTo>
                    <a:pt x="142" y="58"/>
                  </a:lnTo>
                  <a:lnTo>
                    <a:pt x="141" y="58"/>
                  </a:lnTo>
                  <a:lnTo>
                    <a:pt x="141" y="59"/>
                  </a:lnTo>
                  <a:lnTo>
                    <a:pt x="141" y="60"/>
                  </a:lnTo>
                  <a:lnTo>
                    <a:pt x="141" y="61"/>
                  </a:lnTo>
                  <a:lnTo>
                    <a:pt x="141" y="62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5"/>
                  </a:lnTo>
                  <a:lnTo>
                    <a:pt x="138" y="66"/>
                  </a:lnTo>
                  <a:lnTo>
                    <a:pt x="140" y="65"/>
                  </a:lnTo>
                  <a:lnTo>
                    <a:pt x="140" y="66"/>
                  </a:lnTo>
                  <a:lnTo>
                    <a:pt x="140" y="67"/>
                  </a:lnTo>
                  <a:lnTo>
                    <a:pt x="140" y="68"/>
                  </a:lnTo>
                  <a:lnTo>
                    <a:pt x="141" y="68"/>
                  </a:lnTo>
                  <a:lnTo>
                    <a:pt x="141" y="67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2" y="70"/>
                  </a:lnTo>
                  <a:lnTo>
                    <a:pt x="142" y="72"/>
                  </a:lnTo>
                  <a:lnTo>
                    <a:pt x="142" y="70"/>
                  </a:lnTo>
                  <a:lnTo>
                    <a:pt x="142" y="72"/>
                  </a:lnTo>
                  <a:lnTo>
                    <a:pt x="143" y="72"/>
                  </a:lnTo>
                  <a:lnTo>
                    <a:pt x="143" y="73"/>
                  </a:lnTo>
                  <a:lnTo>
                    <a:pt x="143" y="74"/>
                  </a:lnTo>
                  <a:lnTo>
                    <a:pt x="143" y="75"/>
                  </a:lnTo>
                  <a:lnTo>
                    <a:pt x="144" y="74"/>
                  </a:lnTo>
                  <a:lnTo>
                    <a:pt x="144" y="73"/>
                  </a:lnTo>
                  <a:lnTo>
                    <a:pt x="143" y="73"/>
                  </a:lnTo>
                  <a:lnTo>
                    <a:pt x="144" y="73"/>
                  </a:lnTo>
                  <a:lnTo>
                    <a:pt x="144" y="74"/>
                  </a:lnTo>
                  <a:lnTo>
                    <a:pt x="145" y="74"/>
                  </a:lnTo>
                  <a:lnTo>
                    <a:pt x="145" y="75"/>
                  </a:lnTo>
                  <a:lnTo>
                    <a:pt x="146" y="76"/>
                  </a:lnTo>
                  <a:lnTo>
                    <a:pt x="146" y="75"/>
                  </a:lnTo>
                  <a:lnTo>
                    <a:pt x="147" y="75"/>
                  </a:lnTo>
                  <a:lnTo>
                    <a:pt x="147" y="76"/>
                  </a:lnTo>
                  <a:lnTo>
                    <a:pt x="147" y="77"/>
                  </a:lnTo>
                  <a:lnTo>
                    <a:pt x="146" y="77"/>
                  </a:lnTo>
                  <a:lnTo>
                    <a:pt x="146" y="78"/>
                  </a:lnTo>
                  <a:lnTo>
                    <a:pt x="146" y="79"/>
                  </a:lnTo>
                  <a:lnTo>
                    <a:pt x="146" y="81"/>
                  </a:lnTo>
                  <a:lnTo>
                    <a:pt x="145" y="81"/>
                  </a:lnTo>
                  <a:lnTo>
                    <a:pt x="145" y="79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4" y="79"/>
                  </a:lnTo>
                  <a:lnTo>
                    <a:pt x="144" y="81"/>
                  </a:lnTo>
                  <a:lnTo>
                    <a:pt x="145" y="81"/>
                  </a:lnTo>
                  <a:lnTo>
                    <a:pt x="144" y="82"/>
                  </a:lnTo>
                  <a:lnTo>
                    <a:pt x="143" y="82"/>
                  </a:lnTo>
                  <a:lnTo>
                    <a:pt x="142" y="81"/>
                  </a:lnTo>
                  <a:lnTo>
                    <a:pt x="141" y="81"/>
                  </a:lnTo>
                  <a:lnTo>
                    <a:pt x="141" y="84"/>
                  </a:lnTo>
                  <a:lnTo>
                    <a:pt x="141" y="85"/>
                  </a:lnTo>
                  <a:lnTo>
                    <a:pt x="141" y="86"/>
                  </a:lnTo>
                  <a:lnTo>
                    <a:pt x="141" y="87"/>
                  </a:lnTo>
                  <a:lnTo>
                    <a:pt x="141" y="89"/>
                  </a:lnTo>
                  <a:lnTo>
                    <a:pt x="142" y="89"/>
                  </a:lnTo>
                  <a:lnTo>
                    <a:pt x="141" y="91"/>
                  </a:lnTo>
                  <a:lnTo>
                    <a:pt x="141" y="93"/>
                  </a:lnTo>
                  <a:lnTo>
                    <a:pt x="142" y="96"/>
                  </a:lnTo>
                  <a:lnTo>
                    <a:pt x="142" y="98"/>
                  </a:lnTo>
                  <a:lnTo>
                    <a:pt x="143" y="98"/>
                  </a:lnTo>
                  <a:lnTo>
                    <a:pt x="143" y="99"/>
                  </a:lnTo>
                  <a:lnTo>
                    <a:pt x="143" y="100"/>
                  </a:lnTo>
                  <a:lnTo>
                    <a:pt x="143" y="101"/>
                  </a:lnTo>
                  <a:lnTo>
                    <a:pt x="144" y="102"/>
                  </a:lnTo>
                  <a:lnTo>
                    <a:pt x="144" y="103"/>
                  </a:lnTo>
                  <a:lnTo>
                    <a:pt x="145" y="104"/>
                  </a:lnTo>
                  <a:lnTo>
                    <a:pt x="146" y="104"/>
                  </a:lnTo>
                  <a:lnTo>
                    <a:pt x="146" y="106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0" y="109"/>
                  </a:lnTo>
                  <a:lnTo>
                    <a:pt x="151" y="109"/>
                  </a:lnTo>
                  <a:lnTo>
                    <a:pt x="151" y="110"/>
                  </a:lnTo>
                  <a:lnTo>
                    <a:pt x="152" y="110"/>
                  </a:lnTo>
                  <a:lnTo>
                    <a:pt x="153" y="110"/>
                  </a:lnTo>
                  <a:lnTo>
                    <a:pt x="154" y="111"/>
                  </a:lnTo>
                  <a:lnTo>
                    <a:pt x="155" y="112"/>
                  </a:lnTo>
                  <a:lnTo>
                    <a:pt x="158" y="112"/>
                  </a:lnTo>
                  <a:lnTo>
                    <a:pt x="158" y="114"/>
                  </a:lnTo>
                  <a:lnTo>
                    <a:pt x="166" y="120"/>
                  </a:lnTo>
                  <a:lnTo>
                    <a:pt x="168" y="121"/>
                  </a:lnTo>
                  <a:lnTo>
                    <a:pt x="169" y="121"/>
                  </a:lnTo>
                  <a:lnTo>
                    <a:pt x="169" y="123"/>
                  </a:lnTo>
                  <a:lnTo>
                    <a:pt x="170" y="123"/>
                  </a:lnTo>
                  <a:lnTo>
                    <a:pt x="171" y="123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3" y="124"/>
                  </a:lnTo>
                  <a:lnTo>
                    <a:pt x="173" y="125"/>
                  </a:lnTo>
                  <a:lnTo>
                    <a:pt x="175" y="125"/>
                  </a:lnTo>
                  <a:lnTo>
                    <a:pt x="175" y="126"/>
                  </a:lnTo>
                  <a:lnTo>
                    <a:pt x="178" y="135"/>
                  </a:lnTo>
                  <a:lnTo>
                    <a:pt x="178" y="136"/>
                  </a:lnTo>
                  <a:lnTo>
                    <a:pt x="178" y="137"/>
                  </a:lnTo>
                  <a:lnTo>
                    <a:pt x="179" y="137"/>
                  </a:lnTo>
                  <a:lnTo>
                    <a:pt x="179" y="140"/>
                  </a:lnTo>
                  <a:lnTo>
                    <a:pt x="180" y="141"/>
                  </a:lnTo>
                  <a:lnTo>
                    <a:pt x="180" y="144"/>
                  </a:lnTo>
                  <a:lnTo>
                    <a:pt x="181" y="148"/>
                  </a:lnTo>
                  <a:lnTo>
                    <a:pt x="182" y="151"/>
                  </a:lnTo>
                  <a:lnTo>
                    <a:pt x="184" y="153"/>
                  </a:lnTo>
                  <a:lnTo>
                    <a:pt x="184" y="154"/>
                  </a:lnTo>
                  <a:lnTo>
                    <a:pt x="185" y="157"/>
                  </a:lnTo>
                  <a:lnTo>
                    <a:pt x="186" y="157"/>
                  </a:lnTo>
                  <a:lnTo>
                    <a:pt x="186" y="158"/>
                  </a:lnTo>
                  <a:lnTo>
                    <a:pt x="189" y="162"/>
                  </a:lnTo>
                  <a:lnTo>
                    <a:pt x="190" y="163"/>
                  </a:lnTo>
                  <a:lnTo>
                    <a:pt x="193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7" y="170"/>
                  </a:lnTo>
                  <a:lnTo>
                    <a:pt x="198" y="170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2" y="173"/>
                  </a:lnTo>
                  <a:lnTo>
                    <a:pt x="202" y="174"/>
                  </a:lnTo>
                  <a:lnTo>
                    <a:pt x="202" y="175"/>
                  </a:lnTo>
                  <a:lnTo>
                    <a:pt x="203" y="175"/>
                  </a:lnTo>
                  <a:lnTo>
                    <a:pt x="204" y="176"/>
                  </a:lnTo>
                  <a:lnTo>
                    <a:pt x="205" y="177"/>
                  </a:lnTo>
                  <a:lnTo>
                    <a:pt x="207" y="177"/>
                  </a:lnTo>
                  <a:lnTo>
                    <a:pt x="209" y="177"/>
                  </a:lnTo>
                  <a:lnTo>
                    <a:pt x="210" y="178"/>
                  </a:lnTo>
                  <a:lnTo>
                    <a:pt x="210" y="179"/>
                  </a:lnTo>
                  <a:lnTo>
                    <a:pt x="211" y="179"/>
                  </a:lnTo>
                  <a:lnTo>
                    <a:pt x="212" y="179"/>
                  </a:lnTo>
                  <a:lnTo>
                    <a:pt x="212" y="181"/>
                  </a:lnTo>
                  <a:lnTo>
                    <a:pt x="213" y="181"/>
                  </a:lnTo>
                  <a:lnTo>
                    <a:pt x="215" y="181"/>
                  </a:lnTo>
                  <a:lnTo>
                    <a:pt x="219" y="181"/>
                  </a:lnTo>
                  <a:lnTo>
                    <a:pt x="220" y="181"/>
                  </a:lnTo>
                  <a:lnTo>
                    <a:pt x="223" y="181"/>
                  </a:lnTo>
                  <a:lnTo>
                    <a:pt x="228" y="181"/>
                  </a:lnTo>
                  <a:lnTo>
                    <a:pt x="235" y="179"/>
                  </a:lnTo>
                  <a:lnTo>
                    <a:pt x="236" y="181"/>
                  </a:lnTo>
                  <a:lnTo>
                    <a:pt x="237" y="181"/>
                  </a:lnTo>
                  <a:lnTo>
                    <a:pt x="237" y="182"/>
                  </a:lnTo>
                  <a:lnTo>
                    <a:pt x="238" y="182"/>
                  </a:lnTo>
                  <a:lnTo>
                    <a:pt x="238" y="183"/>
                  </a:lnTo>
                  <a:lnTo>
                    <a:pt x="238" y="184"/>
                  </a:lnTo>
                  <a:lnTo>
                    <a:pt x="238" y="185"/>
                  </a:lnTo>
                  <a:lnTo>
                    <a:pt x="237" y="186"/>
                  </a:lnTo>
                  <a:lnTo>
                    <a:pt x="236" y="186"/>
                  </a:lnTo>
                  <a:lnTo>
                    <a:pt x="236" y="187"/>
                  </a:lnTo>
                  <a:lnTo>
                    <a:pt x="235" y="187"/>
                  </a:lnTo>
                  <a:lnTo>
                    <a:pt x="235" y="188"/>
                  </a:lnTo>
                  <a:lnTo>
                    <a:pt x="231" y="190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1" y="195"/>
                  </a:lnTo>
                  <a:lnTo>
                    <a:pt x="232" y="195"/>
                  </a:lnTo>
                  <a:lnTo>
                    <a:pt x="233" y="196"/>
                  </a:lnTo>
                  <a:lnTo>
                    <a:pt x="236" y="198"/>
                  </a:lnTo>
                  <a:lnTo>
                    <a:pt x="241" y="200"/>
                  </a:lnTo>
                  <a:lnTo>
                    <a:pt x="245" y="202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8" y="204"/>
                  </a:lnTo>
                  <a:lnTo>
                    <a:pt x="254" y="207"/>
                  </a:lnTo>
                  <a:lnTo>
                    <a:pt x="255" y="207"/>
                  </a:lnTo>
                  <a:lnTo>
                    <a:pt x="259" y="208"/>
                  </a:lnTo>
                  <a:lnTo>
                    <a:pt x="263" y="210"/>
                  </a:lnTo>
                  <a:lnTo>
                    <a:pt x="265" y="211"/>
                  </a:lnTo>
                  <a:lnTo>
                    <a:pt x="266" y="212"/>
                  </a:lnTo>
                  <a:lnTo>
                    <a:pt x="266" y="213"/>
                  </a:lnTo>
                  <a:lnTo>
                    <a:pt x="267" y="215"/>
                  </a:lnTo>
                  <a:lnTo>
                    <a:pt x="268" y="215"/>
                  </a:lnTo>
                  <a:lnTo>
                    <a:pt x="270" y="217"/>
                  </a:lnTo>
                  <a:lnTo>
                    <a:pt x="271" y="217"/>
                  </a:lnTo>
                  <a:lnTo>
                    <a:pt x="272" y="218"/>
                  </a:lnTo>
                  <a:lnTo>
                    <a:pt x="274" y="218"/>
                  </a:lnTo>
                  <a:lnTo>
                    <a:pt x="276" y="219"/>
                  </a:lnTo>
                  <a:lnTo>
                    <a:pt x="279" y="221"/>
                  </a:lnTo>
                  <a:lnTo>
                    <a:pt x="281" y="221"/>
                  </a:lnTo>
                  <a:lnTo>
                    <a:pt x="282" y="221"/>
                  </a:lnTo>
                  <a:lnTo>
                    <a:pt x="282" y="223"/>
                  </a:lnTo>
                  <a:lnTo>
                    <a:pt x="283" y="223"/>
                  </a:lnTo>
                  <a:lnTo>
                    <a:pt x="283" y="224"/>
                  </a:lnTo>
                  <a:lnTo>
                    <a:pt x="284" y="224"/>
                  </a:lnTo>
                  <a:lnTo>
                    <a:pt x="284" y="226"/>
                  </a:lnTo>
                  <a:lnTo>
                    <a:pt x="285" y="227"/>
                  </a:lnTo>
                  <a:lnTo>
                    <a:pt x="288" y="228"/>
                  </a:lnTo>
                  <a:lnTo>
                    <a:pt x="289" y="228"/>
                  </a:lnTo>
                  <a:lnTo>
                    <a:pt x="289" y="229"/>
                  </a:lnTo>
                  <a:lnTo>
                    <a:pt x="290" y="231"/>
                  </a:lnTo>
                  <a:lnTo>
                    <a:pt x="291" y="232"/>
                  </a:lnTo>
                  <a:lnTo>
                    <a:pt x="291" y="233"/>
                  </a:lnTo>
                  <a:lnTo>
                    <a:pt x="292" y="233"/>
                  </a:lnTo>
                  <a:lnTo>
                    <a:pt x="293" y="235"/>
                  </a:lnTo>
                  <a:lnTo>
                    <a:pt x="296" y="238"/>
                  </a:lnTo>
                  <a:lnTo>
                    <a:pt x="296" y="240"/>
                  </a:lnTo>
                  <a:lnTo>
                    <a:pt x="296" y="241"/>
                  </a:lnTo>
                  <a:lnTo>
                    <a:pt x="294" y="242"/>
                  </a:lnTo>
                  <a:lnTo>
                    <a:pt x="293" y="243"/>
                  </a:lnTo>
                  <a:lnTo>
                    <a:pt x="293" y="244"/>
                  </a:lnTo>
                  <a:lnTo>
                    <a:pt x="293" y="245"/>
                  </a:lnTo>
                  <a:lnTo>
                    <a:pt x="292" y="246"/>
                  </a:lnTo>
                  <a:lnTo>
                    <a:pt x="292" y="248"/>
                  </a:lnTo>
                  <a:lnTo>
                    <a:pt x="293" y="248"/>
                  </a:lnTo>
                  <a:lnTo>
                    <a:pt x="292" y="250"/>
                  </a:lnTo>
                  <a:lnTo>
                    <a:pt x="291" y="250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8" y="249"/>
                  </a:lnTo>
                  <a:lnTo>
                    <a:pt x="287" y="249"/>
                  </a:lnTo>
                  <a:lnTo>
                    <a:pt x="287" y="248"/>
                  </a:lnTo>
                  <a:lnTo>
                    <a:pt x="285" y="246"/>
                  </a:lnTo>
                  <a:lnTo>
                    <a:pt x="284" y="246"/>
                  </a:lnTo>
                  <a:lnTo>
                    <a:pt x="283" y="244"/>
                  </a:lnTo>
                  <a:lnTo>
                    <a:pt x="283" y="243"/>
                  </a:lnTo>
                  <a:lnTo>
                    <a:pt x="283" y="242"/>
                  </a:lnTo>
                  <a:lnTo>
                    <a:pt x="282" y="242"/>
                  </a:lnTo>
                  <a:lnTo>
                    <a:pt x="283" y="241"/>
                  </a:lnTo>
                  <a:lnTo>
                    <a:pt x="283" y="240"/>
                  </a:lnTo>
                  <a:lnTo>
                    <a:pt x="282" y="238"/>
                  </a:lnTo>
                  <a:lnTo>
                    <a:pt x="281" y="238"/>
                  </a:lnTo>
                  <a:lnTo>
                    <a:pt x="281" y="237"/>
                  </a:lnTo>
                  <a:lnTo>
                    <a:pt x="281" y="236"/>
                  </a:lnTo>
                  <a:lnTo>
                    <a:pt x="281" y="235"/>
                  </a:lnTo>
                  <a:lnTo>
                    <a:pt x="280" y="234"/>
                  </a:lnTo>
                  <a:lnTo>
                    <a:pt x="279" y="234"/>
                  </a:lnTo>
                  <a:lnTo>
                    <a:pt x="271" y="234"/>
                  </a:lnTo>
                  <a:lnTo>
                    <a:pt x="268" y="233"/>
                  </a:lnTo>
                  <a:lnTo>
                    <a:pt x="267" y="233"/>
                  </a:lnTo>
                  <a:lnTo>
                    <a:pt x="267" y="232"/>
                  </a:lnTo>
                  <a:lnTo>
                    <a:pt x="265" y="232"/>
                  </a:lnTo>
                  <a:lnTo>
                    <a:pt x="264" y="231"/>
                  </a:lnTo>
                  <a:lnTo>
                    <a:pt x="263" y="231"/>
                  </a:lnTo>
                  <a:lnTo>
                    <a:pt x="264" y="229"/>
                  </a:lnTo>
                  <a:lnTo>
                    <a:pt x="264" y="228"/>
                  </a:lnTo>
                  <a:lnTo>
                    <a:pt x="265" y="228"/>
                  </a:lnTo>
                  <a:lnTo>
                    <a:pt x="266" y="228"/>
                  </a:lnTo>
                  <a:lnTo>
                    <a:pt x="266" y="227"/>
                  </a:lnTo>
                  <a:lnTo>
                    <a:pt x="265" y="227"/>
                  </a:lnTo>
                  <a:lnTo>
                    <a:pt x="265" y="228"/>
                  </a:lnTo>
                  <a:lnTo>
                    <a:pt x="265" y="227"/>
                  </a:lnTo>
                  <a:lnTo>
                    <a:pt x="264" y="227"/>
                  </a:lnTo>
                  <a:lnTo>
                    <a:pt x="263" y="228"/>
                  </a:lnTo>
                  <a:lnTo>
                    <a:pt x="263" y="227"/>
                  </a:lnTo>
                  <a:lnTo>
                    <a:pt x="262" y="227"/>
                  </a:lnTo>
                  <a:lnTo>
                    <a:pt x="259" y="227"/>
                  </a:lnTo>
                  <a:lnTo>
                    <a:pt x="257" y="227"/>
                  </a:lnTo>
                  <a:lnTo>
                    <a:pt x="256" y="229"/>
                  </a:lnTo>
                  <a:lnTo>
                    <a:pt x="255" y="231"/>
                  </a:lnTo>
                  <a:lnTo>
                    <a:pt x="253" y="234"/>
                  </a:lnTo>
                  <a:lnTo>
                    <a:pt x="253" y="235"/>
                  </a:lnTo>
                  <a:lnTo>
                    <a:pt x="251" y="237"/>
                  </a:lnTo>
                  <a:lnTo>
                    <a:pt x="250" y="238"/>
                  </a:lnTo>
                  <a:lnTo>
                    <a:pt x="249" y="240"/>
                  </a:lnTo>
                  <a:lnTo>
                    <a:pt x="249" y="241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8" y="243"/>
                  </a:lnTo>
                  <a:lnTo>
                    <a:pt x="248" y="244"/>
                  </a:lnTo>
                  <a:lnTo>
                    <a:pt x="249" y="245"/>
                  </a:lnTo>
                  <a:lnTo>
                    <a:pt x="248" y="245"/>
                  </a:lnTo>
                  <a:lnTo>
                    <a:pt x="248" y="246"/>
                  </a:lnTo>
                  <a:lnTo>
                    <a:pt x="247" y="248"/>
                  </a:lnTo>
                  <a:lnTo>
                    <a:pt x="246" y="249"/>
                  </a:lnTo>
                  <a:lnTo>
                    <a:pt x="246" y="250"/>
                  </a:lnTo>
                  <a:lnTo>
                    <a:pt x="246" y="251"/>
                  </a:lnTo>
                  <a:lnTo>
                    <a:pt x="246" y="252"/>
                  </a:lnTo>
                  <a:lnTo>
                    <a:pt x="246" y="253"/>
                  </a:lnTo>
                  <a:lnTo>
                    <a:pt x="247" y="254"/>
                  </a:lnTo>
                  <a:lnTo>
                    <a:pt x="248" y="255"/>
                  </a:lnTo>
                  <a:lnTo>
                    <a:pt x="249" y="255"/>
                  </a:lnTo>
                  <a:lnTo>
                    <a:pt x="251" y="255"/>
                  </a:lnTo>
                  <a:lnTo>
                    <a:pt x="253" y="257"/>
                  </a:lnTo>
                  <a:lnTo>
                    <a:pt x="254" y="257"/>
                  </a:lnTo>
                  <a:lnTo>
                    <a:pt x="254" y="258"/>
                  </a:lnTo>
                  <a:lnTo>
                    <a:pt x="256" y="259"/>
                  </a:lnTo>
                  <a:lnTo>
                    <a:pt x="257" y="260"/>
                  </a:lnTo>
                  <a:lnTo>
                    <a:pt x="258" y="260"/>
                  </a:lnTo>
                  <a:lnTo>
                    <a:pt x="258" y="261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61" y="262"/>
                  </a:lnTo>
                  <a:lnTo>
                    <a:pt x="262" y="262"/>
                  </a:lnTo>
                  <a:lnTo>
                    <a:pt x="262" y="263"/>
                  </a:lnTo>
                  <a:lnTo>
                    <a:pt x="262" y="265"/>
                  </a:lnTo>
                  <a:lnTo>
                    <a:pt x="261" y="267"/>
                  </a:lnTo>
                  <a:lnTo>
                    <a:pt x="261" y="268"/>
                  </a:lnTo>
                  <a:lnTo>
                    <a:pt x="262" y="268"/>
                  </a:lnTo>
                  <a:lnTo>
                    <a:pt x="262" y="269"/>
                  </a:lnTo>
                  <a:lnTo>
                    <a:pt x="262" y="270"/>
                  </a:lnTo>
                  <a:lnTo>
                    <a:pt x="262" y="273"/>
                  </a:lnTo>
                  <a:lnTo>
                    <a:pt x="262" y="274"/>
                  </a:lnTo>
                  <a:lnTo>
                    <a:pt x="262" y="275"/>
                  </a:lnTo>
                  <a:lnTo>
                    <a:pt x="263" y="275"/>
                  </a:lnTo>
                  <a:lnTo>
                    <a:pt x="263" y="276"/>
                  </a:lnTo>
                  <a:lnTo>
                    <a:pt x="263" y="277"/>
                  </a:lnTo>
                  <a:lnTo>
                    <a:pt x="262" y="278"/>
                  </a:lnTo>
                  <a:lnTo>
                    <a:pt x="261" y="278"/>
                  </a:lnTo>
                  <a:lnTo>
                    <a:pt x="261" y="279"/>
                  </a:lnTo>
                  <a:lnTo>
                    <a:pt x="261" y="278"/>
                  </a:lnTo>
                  <a:lnTo>
                    <a:pt x="259" y="278"/>
                  </a:lnTo>
                  <a:lnTo>
                    <a:pt x="258" y="279"/>
                  </a:lnTo>
                  <a:lnTo>
                    <a:pt x="258" y="278"/>
                  </a:lnTo>
                  <a:lnTo>
                    <a:pt x="257" y="278"/>
                  </a:lnTo>
                  <a:lnTo>
                    <a:pt x="256" y="278"/>
                  </a:lnTo>
                  <a:lnTo>
                    <a:pt x="254" y="278"/>
                  </a:lnTo>
                  <a:lnTo>
                    <a:pt x="251" y="279"/>
                  </a:lnTo>
                  <a:lnTo>
                    <a:pt x="250" y="280"/>
                  </a:lnTo>
                  <a:lnTo>
                    <a:pt x="248" y="282"/>
                  </a:lnTo>
                  <a:lnTo>
                    <a:pt x="248" y="283"/>
                  </a:lnTo>
                  <a:lnTo>
                    <a:pt x="247" y="283"/>
                  </a:lnTo>
                  <a:lnTo>
                    <a:pt x="247" y="284"/>
                  </a:lnTo>
                  <a:lnTo>
                    <a:pt x="247" y="285"/>
                  </a:lnTo>
                  <a:lnTo>
                    <a:pt x="247" y="286"/>
                  </a:lnTo>
                  <a:lnTo>
                    <a:pt x="247" y="288"/>
                  </a:lnTo>
                  <a:lnTo>
                    <a:pt x="248" y="291"/>
                  </a:lnTo>
                  <a:lnTo>
                    <a:pt x="248" y="292"/>
                  </a:lnTo>
                  <a:lnTo>
                    <a:pt x="247" y="294"/>
                  </a:lnTo>
                  <a:lnTo>
                    <a:pt x="246" y="295"/>
                  </a:lnTo>
                  <a:lnTo>
                    <a:pt x="246" y="296"/>
                  </a:lnTo>
                  <a:lnTo>
                    <a:pt x="245" y="296"/>
                  </a:lnTo>
                  <a:lnTo>
                    <a:pt x="244" y="298"/>
                  </a:lnTo>
                  <a:lnTo>
                    <a:pt x="241" y="299"/>
                  </a:lnTo>
                  <a:lnTo>
                    <a:pt x="238" y="303"/>
                  </a:lnTo>
                  <a:lnTo>
                    <a:pt x="237" y="304"/>
                  </a:lnTo>
                  <a:lnTo>
                    <a:pt x="237" y="308"/>
                  </a:lnTo>
                  <a:lnTo>
                    <a:pt x="236" y="309"/>
                  </a:lnTo>
                  <a:lnTo>
                    <a:pt x="236" y="310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2" y="310"/>
                  </a:lnTo>
                  <a:lnTo>
                    <a:pt x="228" y="310"/>
                  </a:lnTo>
                  <a:lnTo>
                    <a:pt x="227" y="310"/>
                  </a:lnTo>
                  <a:lnTo>
                    <a:pt x="225" y="309"/>
                  </a:lnTo>
                  <a:lnTo>
                    <a:pt x="224" y="308"/>
                  </a:lnTo>
                  <a:lnTo>
                    <a:pt x="224" y="307"/>
                  </a:lnTo>
                  <a:lnTo>
                    <a:pt x="224" y="305"/>
                  </a:lnTo>
                  <a:lnTo>
                    <a:pt x="224" y="304"/>
                  </a:lnTo>
                  <a:lnTo>
                    <a:pt x="224" y="303"/>
                  </a:lnTo>
                  <a:lnTo>
                    <a:pt x="224" y="302"/>
                  </a:lnTo>
                  <a:lnTo>
                    <a:pt x="224" y="301"/>
                  </a:lnTo>
                  <a:lnTo>
                    <a:pt x="224" y="300"/>
                  </a:lnTo>
                  <a:lnTo>
                    <a:pt x="225" y="300"/>
                  </a:lnTo>
                  <a:lnTo>
                    <a:pt x="228" y="299"/>
                  </a:lnTo>
                  <a:lnTo>
                    <a:pt x="229" y="299"/>
                  </a:lnTo>
                  <a:lnTo>
                    <a:pt x="229" y="298"/>
                  </a:lnTo>
                  <a:lnTo>
                    <a:pt x="229" y="296"/>
                  </a:lnTo>
                  <a:lnTo>
                    <a:pt x="231" y="293"/>
                  </a:lnTo>
                  <a:lnTo>
                    <a:pt x="231" y="292"/>
                  </a:lnTo>
                  <a:lnTo>
                    <a:pt x="231" y="291"/>
                  </a:lnTo>
                  <a:lnTo>
                    <a:pt x="231" y="290"/>
                  </a:lnTo>
                  <a:lnTo>
                    <a:pt x="230" y="288"/>
                  </a:lnTo>
                  <a:lnTo>
                    <a:pt x="229" y="288"/>
                  </a:lnTo>
                  <a:lnTo>
                    <a:pt x="229" y="287"/>
                  </a:lnTo>
                  <a:lnTo>
                    <a:pt x="230" y="287"/>
                  </a:lnTo>
                  <a:lnTo>
                    <a:pt x="230" y="286"/>
                  </a:lnTo>
                  <a:lnTo>
                    <a:pt x="231" y="286"/>
                  </a:lnTo>
                  <a:lnTo>
                    <a:pt x="232" y="285"/>
                  </a:lnTo>
                  <a:lnTo>
                    <a:pt x="233" y="285"/>
                  </a:lnTo>
                  <a:lnTo>
                    <a:pt x="235" y="285"/>
                  </a:lnTo>
                  <a:lnTo>
                    <a:pt x="237" y="285"/>
                  </a:lnTo>
                  <a:lnTo>
                    <a:pt x="238" y="284"/>
                  </a:lnTo>
                  <a:lnTo>
                    <a:pt x="238" y="283"/>
                  </a:lnTo>
                  <a:lnTo>
                    <a:pt x="239" y="282"/>
                  </a:lnTo>
                  <a:lnTo>
                    <a:pt x="239" y="280"/>
                  </a:lnTo>
                  <a:lnTo>
                    <a:pt x="239" y="279"/>
                  </a:lnTo>
                  <a:lnTo>
                    <a:pt x="239" y="278"/>
                  </a:lnTo>
                  <a:lnTo>
                    <a:pt x="238" y="278"/>
                  </a:lnTo>
                  <a:lnTo>
                    <a:pt x="237" y="277"/>
                  </a:lnTo>
                  <a:lnTo>
                    <a:pt x="236" y="274"/>
                  </a:lnTo>
                  <a:lnTo>
                    <a:pt x="235" y="266"/>
                  </a:lnTo>
                  <a:lnTo>
                    <a:pt x="235" y="265"/>
                  </a:lnTo>
                  <a:lnTo>
                    <a:pt x="233" y="262"/>
                  </a:lnTo>
                  <a:lnTo>
                    <a:pt x="232" y="260"/>
                  </a:lnTo>
                  <a:lnTo>
                    <a:pt x="231" y="259"/>
                  </a:lnTo>
                  <a:lnTo>
                    <a:pt x="230" y="258"/>
                  </a:lnTo>
                  <a:lnTo>
                    <a:pt x="230" y="257"/>
                  </a:lnTo>
                  <a:lnTo>
                    <a:pt x="229" y="255"/>
                  </a:lnTo>
                  <a:lnTo>
                    <a:pt x="229" y="254"/>
                  </a:lnTo>
                  <a:lnTo>
                    <a:pt x="229" y="253"/>
                  </a:lnTo>
                  <a:lnTo>
                    <a:pt x="228" y="250"/>
                  </a:lnTo>
                  <a:lnTo>
                    <a:pt x="228" y="251"/>
                  </a:lnTo>
                  <a:lnTo>
                    <a:pt x="228" y="250"/>
                  </a:lnTo>
                  <a:lnTo>
                    <a:pt x="228" y="249"/>
                  </a:lnTo>
                  <a:lnTo>
                    <a:pt x="228" y="248"/>
                  </a:lnTo>
                  <a:lnTo>
                    <a:pt x="227" y="246"/>
                  </a:lnTo>
                  <a:lnTo>
                    <a:pt x="227" y="245"/>
                  </a:lnTo>
                  <a:lnTo>
                    <a:pt x="227" y="244"/>
                  </a:lnTo>
                  <a:lnTo>
                    <a:pt x="225" y="243"/>
                  </a:lnTo>
                  <a:lnTo>
                    <a:pt x="224" y="242"/>
                  </a:lnTo>
                  <a:lnTo>
                    <a:pt x="224" y="241"/>
                  </a:lnTo>
                  <a:lnTo>
                    <a:pt x="223" y="242"/>
                  </a:lnTo>
                  <a:lnTo>
                    <a:pt x="222" y="241"/>
                  </a:lnTo>
                  <a:lnTo>
                    <a:pt x="221" y="242"/>
                  </a:lnTo>
                  <a:lnTo>
                    <a:pt x="220" y="243"/>
                  </a:lnTo>
                  <a:lnTo>
                    <a:pt x="219" y="244"/>
                  </a:lnTo>
                  <a:lnTo>
                    <a:pt x="218" y="244"/>
                  </a:lnTo>
                  <a:lnTo>
                    <a:pt x="218" y="243"/>
                  </a:lnTo>
                  <a:lnTo>
                    <a:pt x="216" y="243"/>
                  </a:lnTo>
                  <a:lnTo>
                    <a:pt x="215" y="243"/>
                  </a:lnTo>
                  <a:lnTo>
                    <a:pt x="215" y="242"/>
                  </a:lnTo>
                  <a:lnTo>
                    <a:pt x="215" y="241"/>
                  </a:lnTo>
                  <a:lnTo>
                    <a:pt x="214" y="241"/>
                  </a:lnTo>
                  <a:lnTo>
                    <a:pt x="214" y="240"/>
                  </a:lnTo>
                  <a:lnTo>
                    <a:pt x="213" y="240"/>
                  </a:lnTo>
                  <a:lnTo>
                    <a:pt x="212" y="238"/>
                  </a:lnTo>
                  <a:lnTo>
                    <a:pt x="211" y="238"/>
                  </a:lnTo>
                  <a:lnTo>
                    <a:pt x="210" y="238"/>
                  </a:lnTo>
                  <a:lnTo>
                    <a:pt x="209" y="237"/>
                  </a:lnTo>
                  <a:lnTo>
                    <a:pt x="207" y="236"/>
                  </a:lnTo>
                  <a:lnTo>
                    <a:pt x="206" y="236"/>
                  </a:lnTo>
                  <a:lnTo>
                    <a:pt x="206" y="235"/>
                  </a:lnTo>
                  <a:lnTo>
                    <a:pt x="207" y="234"/>
                  </a:lnTo>
                  <a:lnTo>
                    <a:pt x="207" y="233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7" y="229"/>
                  </a:lnTo>
                  <a:lnTo>
                    <a:pt x="206" y="225"/>
                  </a:lnTo>
                  <a:lnTo>
                    <a:pt x="205" y="224"/>
                  </a:lnTo>
                  <a:lnTo>
                    <a:pt x="204" y="223"/>
                  </a:lnTo>
                  <a:lnTo>
                    <a:pt x="203" y="221"/>
                  </a:lnTo>
                  <a:lnTo>
                    <a:pt x="202" y="221"/>
                  </a:lnTo>
                  <a:lnTo>
                    <a:pt x="201" y="223"/>
                  </a:lnTo>
                  <a:lnTo>
                    <a:pt x="199" y="223"/>
                  </a:lnTo>
                  <a:lnTo>
                    <a:pt x="198" y="224"/>
                  </a:lnTo>
                  <a:lnTo>
                    <a:pt x="197" y="224"/>
                  </a:lnTo>
                  <a:lnTo>
                    <a:pt x="196" y="224"/>
                  </a:lnTo>
                  <a:lnTo>
                    <a:pt x="196" y="223"/>
                  </a:lnTo>
                  <a:lnTo>
                    <a:pt x="195" y="224"/>
                  </a:lnTo>
                  <a:lnTo>
                    <a:pt x="194" y="224"/>
                  </a:lnTo>
                  <a:lnTo>
                    <a:pt x="193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3" y="223"/>
                  </a:lnTo>
                  <a:lnTo>
                    <a:pt x="194" y="223"/>
                  </a:lnTo>
                  <a:lnTo>
                    <a:pt x="195" y="221"/>
                  </a:lnTo>
                  <a:lnTo>
                    <a:pt x="196" y="221"/>
                  </a:lnTo>
                  <a:lnTo>
                    <a:pt x="196" y="220"/>
                  </a:lnTo>
                  <a:lnTo>
                    <a:pt x="195" y="220"/>
                  </a:lnTo>
                  <a:lnTo>
                    <a:pt x="195" y="219"/>
                  </a:lnTo>
                  <a:lnTo>
                    <a:pt x="194" y="219"/>
                  </a:lnTo>
                  <a:lnTo>
                    <a:pt x="193" y="218"/>
                  </a:lnTo>
                  <a:lnTo>
                    <a:pt x="192" y="217"/>
                  </a:lnTo>
                  <a:lnTo>
                    <a:pt x="192" y="216"/>
                  </a:lnTo>
                  <a:lnTo>
                    <a:pt x="190" y="216"/>
                  </a:lnTo>
                  <a:lnTo>
                    <a:pt x="189" y="217"/>
                  </a:lnTo>
                  <a:lnTo>
                    <a:pt x="189" y="218"/>
                  </a:lnTo>
                  <a:lnTo>
                    <a:pt x="188" y="218"/>
                  </a:lnTo>
                  <a:lnTo>
                    <a:pt x="188" y="217"/>
                  </a:lnTo>
                  <a:lnTo>
                    <a:pt x="187" y="217"/>
                  </a:lnTo>
                  <a:lnTo>
                    <a:pt x="186" y="217"/>
                  </a:lnTo>
                  <a:lnTo>
                    <a:pt x="186" y="218"/>
                  </a:lnTo>
                  <a:lnTo>
                    <a:pt x="185" y="218"/>
                  </a:lnTo>
                  <a:lnTo>
                    <a:pt x="185" y="216"/>
                  </a:lnTo>
                  <a:lnTo>
                    <a:pt x="185" y="215"/>
                  </a:lnTo>
                  <a:lnTo>
                    <a:pt x="185" y="213"/>
                  </a:lnTo>
                  <a:lnTo>
                    <a:pt x="182" y="211"/>
                  </a:lnTo>
                  <a:lnTo>
                    <a:pt x="182" y="210"/>
                  </a:lnTo>
                  <a:lnTo>
                    <a:pt x="181" y="210"/>
                  </a:lnTo>
                  <a:lnTo>
                    <a:pt x="181" y="209"/>
                  </a:lnTo>
                  <a:lnTo>
                    <a:pt x="181" y="208"/>
                  </a:lnTo>
                  <a:lnTo>
                    <a:pt x="180" y="207"/>
                  </a:lnTo>
                  <a:lnTo>
                    <a:pt x="178" y="204"/>
                  </a:lnTo>
                  <a:lnTo>
                    <a:pt x="177" y="202"/>
                  </a:lnTo>
                  <a:lnTo>
                    <a:pt x="176" y="202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3" y="204"/>
                  </a:lnTo>
                  <a:lnTo>
                    <a:pt x="172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67" y="201"/>
                  </a:lnTo>
                  <a:lnTo>
                    <a:pt x="166" y="201"/>
                  </a:lnTo>
                  <a:lnTo>
                    <a:pt x="164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1" y="203"/>
                  </a:lnTo>
                  <a:lnTo>
                    <a:pt x="160" y="203"/>
                  </a:lnTo>
                  <a:lnTo>
                    <a:pt x="160" y="202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6" y="199"/>
                  </a:lnTo>
                  <a:lnTo>
                    <a:pt x="156" y="198"/>
                  </a:lnTo>
                  <a:lnTo>
                    <a:pt x="155" y="198"/>
                  </a:lnTo>
                  <a:lnTo>
                    <a:pt x="153" y="198"/>
                  </a:lnTo>
                  <a:lnTo>
                    <a:pt x="153" y="196"/>
                  </a:lnTo>
                  <a:lnTo>
                    <a:pt x="151" y="195"/>
                  </a:lnTo>
                  <a:lnTo>
                    <a:pt x="150" y="195"/>
                  </a:lnTo>
                  <a:lnTo>
                    <a:pt x="150" y="196"/>
                  </a:lnTo>
                  <a:lnTo>
                    <a:pt x="150" y="195"/>
                  </a:lnTo>
                  <a:lnTo>
                    <a:pt x="147" y="193"/>
                  </a:lnTo>
                  <a:lnTo>
                    <a:pt x="145" y="190"/>
                  </a:lnTo>
                  <a:lnTo>
                    <a:pt x="143" y="187"/>
                  </a:lnTo>
                  <a:lnTo>
                    <a:pt x="142" y="187"/>
                  </a:lnTo>
                  <a:lnTo>
                    <a:pt x="141" y="187"/>
                  </a:lnTo>
                  <a:lnTo>
                    <a:pt x="141" y="186"/>
                  </a:lnTo>
                  <a:lnTo>
                    <a:pt x="140" y="186"/>
                  </a:lnTo>
                  <a:lnTo>
                    <a:pt x="140" y="185"/>
                  </a:lnTo>
                  <a:lnTo>
                    <a:pt x="140" y="184"/>
                  </a:lnTo>
                  <a:lnTo>
                    <a:pt x="140" y="183"/>
                  </a:lnTo>
                  <a:lnTo>
                    <a:pt x="138" y="182"/>
                  </a:lnTo>
                  <a:lnTo>
                    <a:pt x="137" y="181"/>
                  </a:lnTo>
                  <a:lnTo>
                    <a:pt x="135" y="179"/>
                  </a:lnTo>
                  <a:lnTo>
                    <a:pt x="135" y="178"/>
                  </a:lnTo>
                  <a:lnTo>
                    <a:pt x="134" y="178"/>
                  </a:lnTo>
                  <a:lnTo>
                    <a:pt x="134" y="177"/>
                  </a:lnTo>
                  <a:lnTo>
                    <a:pt x="133" y="177"/>
                  </a:lnTo>
                  <a:lnTo>
                    <a:pt x="132" y="176"/>
                  </a:lnTo>
                  <a:lnTo>
                    <a:pt x="130" y="176"/>
                  </a:lnTo>
                  <a:lnTo>
                    <a:pt x="129" y="177"/>
                  </a:lnTo>
                  <a:lnTo>
                    <a:pt x="129" y="176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8" y="174"/>
                  </a:lnTo>
                  <a:lnTo>
                    <a:pt x="128" y="173"/>
                  </a:lnTo>
                  <a:lnTo>
                    <a:pt x="127" y="173"/>
                  </a:lnTo>
                  <a:lnTo>
                    <a:pt x="126" y="169"/>
                  </a:lnTo>
                  <a:lnTo>
                    <a:pt x="126" y="168"/>
                  </a:lnTo>
                  <a:lnTo>
                    <a:pt x="123" y="166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5"/>
                  </a:lnTo>
                  <a:lnTo>
                    <a:pt x="119" y="163"/>
                  </a:lnTo>
                  <a:lnTo>
                    <a:pt x="118" y="163"/>
                  </a:lnTo>
                  <a:lnTo>
                    <a:pt x="118" y="165"/>
                  </a:lnTo>
                  <a:lnTo>
                    <a:pt x="116" y="163"/>
                  </a:lnTo>
                  <a:lnTo>
                    <a:pt x="115" y="163"/>
                  </a:lnTo>
                  <a:lnTo>
                    <a:pt x="115" y="165"/>
                  </a:lnTo>
                  <a:lnTo>
                    <a:pt x="113" y="165"/>
                  </a:lnTo>
                  <a:lnTo>
                    <a:pt x="113" y="166"/>
                  </a:lnTo>
                  <a:lnTo>
                    <a:pt x="112" y="165"/>
                  </a:lnTo>
                  <a:lnTo>
                    <a:pt x="111" y="165"/>
                  </a:lnTo>
                  <a:lnTo>
                    <a:pt x="111" y="163"/>
                  </a:lnTo>
                  <a:lnTo>
                    <a:pt x="112" y="162"/>
                  </a:lnTo>
                  <a:lnTo>
                    <a:pt x="112" y="163"/>
                  </a:lnTo>
                  <a:lnTo>
                    <a:pt x="113" y="163"/>
                  </a:lnTo>
                  <a:lnTo>
                    <a:pt x="113" y="162"/>
                  </a:lnTo>
                  <a:lnTo>
                    <a:pt x="113" y="161"/>
                  </a:lnTo>
                  <a:lnTo>
                    <a:pt x="113" y="160"/>
                  </a:lnTo>
                  <a:lnTo>
                    <a:pt x="113" y="159"/>
                  </a:lnTo>
                  <a:lnTo>
                    <a:pt x="112" y="159"/>
                  </a:lnTo>
                  <a:lnTo>
                    <a:pt x="112" y="158"/>
                  </a:lnTo>
                  <a:lnTo>
                    <a:pt x="111" y="158"/>
                  </a:lnTo>
                  <a:lnTo>
                    <a:pt x="111" y="157"/>
                  </a:lnTo>
                  <a:lnTo>
                    <a:pt x="111" y="156"/>
                  </a:lnTo>
                  <a:lnTo>
                    <a:pt x="109" y="156"/>
                  </a:lnTo>
                  <a:lnTo>
                    <a:pt x="109" y="154"/>
                  </a:lnTo>
                  <a:lnTo>
                    <a:pt x="109" y="153"/>
                  </a:lnTo>
                  <a:lnTo>
                    <a:pt x="108" y="152"/>
                  </a:lnTo>
                  <a:lnTo>
                    <a:pt x="107" y="152"/>
                  </a:lnTo>
                  <a:lnTo>
                    <a:pt x="102" y="151"/>
                  </a:lnTo>
                  <a:lnTo>
                    <a:pt x="103" y="150"/>
                  </a:lnTo>
                  <a:lnTo>
                    <a:pt x="103" y="149"/>
                  </a:lnTo>
                  <a:lnTo>
                    <a:pt x="103" y="148"/>
                  </a:lnTo>
                  <a:lnTo>
                    <a:pt x="103" y="146"/>
                  </a:lnTo>
                  <a:lnTo>
                    <a:pt x="101" y="145"/>
                  </a:lnTo>
                  <a:lnTo>
                    <a:pt x="100" y="145"/>
                  </a:lnTo>
                  <a:lnTo>
                    <a:pt x="99" y="145"/>
                  </a:lnTo>
                  <a:lnTo>
                    <a:pt x="98" y="145"/>
                  </a:lnTo>
                  <a:lnTo>
                    <a:pt x="98" y="146"/>
                  </a:lnTo>
                  <a:lnTo>
                    <a:pt x="97" y="146"/>
                  </a:lnTo>
                  <a:lnTo>
                    <a:pt x="97" y="144"/>
                  </a:lnTo>
                  <a:lnTo>
                    <a:pt x="98" y="143"/>
                  </a:lnTo>
                  <a:lnTo>
                    <a:pt x="98" y="141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98" y="137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5" y="131"/>
                  </a:lnTo>
                  <a:lnTo>
                    <a:pt x="94" y="128"/>
                  </a:lnTo>
                  <a:lnTo>
                    <a:pt x="93" y="128"/>
                  </a:lnTo>
                  <a:lnTo>
                    <a:pt x="93" y="127"/>
                  </a:lnTo>
                  <a:lnTo>
                    <a:pt x="92" y="127"/>
                  </a:lnTo>
                  <a:lnTo>
                    <a:pt x="92" y="125"/>
                  </a:lnTo>
                  <a:lnTo>
                    <a:pt x="91" y="116"/>
                  </a:lnTo>
                  <a:lnTo>
                    <a:pt x="91" y="115"/>
                  </a:lnTo>
                  <a:lnTo>
                    <a:pt x="90" y="112"/>
                  </a:lnTo>
                  <a:lnTo>
                    <a:pt x="89" y="111"/>
                  </a:lnTo>
                  <a:lnTo>
                    <a:pt x="87" y="110"/>
                  </a:lnTo>
                  <a:lnTo>
                    <a:pt x="87" y="109"/>
                  </a:lnTo>
                  <a:lnTo>
                    <a:pt x="86" y="109"/>
                  </a:lnTo>
                  <a:lnTo>
                    <a:pt x="85" y="108"/>
                  </a:lnTo>
                  <a:lnTo>
                    <a:pt x="84" y="108"/>
                  </a:lnTo>
                  <a:lnTo>
                    <a:pt x="83" y="108"/>
                  </a:lnTo>
                  <a:lnTo>
                    <a:pt x="82" y="107"/>
                  </a:lnTo>
                  <a:lnTo>
                    <a:pt x="81" y="106"/>
                  </a:lnTo>
                  <a:lnTo>
                    <a:pt x="81" y="107"/>
                  </a:lnTo>
                  <a:lnTo>
                    <a:pt x="80" y="107"/>
                  </a:lnTo>
                  <a:lnTo>
                    <a:pt x="81" y="107"/>
                  </a:lnTo>
                  <a:lnTo>
                    <a:pt x="81" y="108"/>
                  </a:lnTo>
                  <a:lnTo>
                    <a:pt x="80" y="108"/>
                  </a:lnTo>
                  <a:lnTo>
                    <a:pt x="78" y="107"/>
                  </a:lnTo>
                  <a:lnTo>
                    <a:pt x="77" y="106"/>
                  </a:lnTo>
                  <a:lnTo>
                    <a:pt x="76" y="104"/>
                  </a:lnTo>
                  <a:lnTo>
                    <a:pt x="75" y="104"/>
                  </a:lnTo>
                  <a:lnTo>
                    <a:pt x="74" y="103"/>
                  </a:lnTo>
                  <a:lnTo>
                    <a:pt x="74" y="102"/>
                  </a:lnTo>
                  <a:lnTo>
                    <a:pt x="73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9" y="100"/>
                  </a:lnTo>
                  <a:lnTo>
                    <a:pt x="66" y="98"/>
                  </a:lnTo>
                  <a:lnTo>
                    <a:pt x="65" y="98"/>
                  </a:lnTo>
                  <a:lnTo>
                    <a:pt x="65" y="99"/>
                  </a:lnTo>
                  <a:lnTo>
                    <a:pt x="64" y="99"/>
                  </a:lnTo>
                  <a:lnTo>
                    <a:pt x="64" y="98"/>
                  </a:lnTo>
                  <a:lnTo>
                    <a:pt x="63" y="96"/>
                  </a:lnTo>
                  <a:lnTo>
                    <a:pt x="60" y="96"/>
                  </a:lnTo>
                  <a:lnTo>
                    <a:pt x="58" y="95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56" y="94"/>
                  </a:lnTo>
                  <a:lnTo>
                    <a:pt x="54" y="94"/>
                  </a:lnTo>
                  <a:lnTo>
                    <a:pt x="52" y="95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51" y="96"/>
                  </a:lnTo>
                  <a:lnTo>
                    <a:pt x="50" y="98"/>
                  </a:lnTo>
                  <a:lnTo>
                    <a:pt x="49" y="98"/>
                  </a:lnTo>
                  <a:lnTo>
                    <a:pt x="48" y="98"/>
                  </a:lnTo>
                  <a:lnTo>
                    <a:pt x="47" y="99"/>
                  </a:lnTo>
                  <a:lnTo>
                    <a:pt x="46" y="100"/>
                  </a:lnTo>
                  <a:lnTo>
                    <a:pt x="46" y="101"/>
                  </a:lnTo>
                  <a:lnTo>
                    <a:pt x="46" y="102"/>
                  </a:lnTo>
                  <a:lnTo>
                    <a:pt x="44" y="102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4" y="103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41" y="106"/>
                  </a:lnTo>
                  <a:lnTo>
                    <a:pt x="41" y="107"/>
                  </a:lnTo>
                  <a:lnTo>
                    <a:pt x="40" y="108"/>
                  </a:lnTo>
                  <a:lnTo>
                    <a:pt x="39" y="109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38" y="112"/>
                  </a:lnTo>
                  <a:lnTo>
                    <a:pt x="37" y="112"/>
                  </a:lnTo>
                  <a:lnTo>
                    <a:pt x="37" y="114"/>
                  </a:lnTo>
                  <a:lnTo>
                    <a:pt x="35" y="114"/>
                  </a:lnTo>
                  <a:lnTo>
                    <a:pt x="34" y="115"/>
                  </a:lnTo>
                  <a:lnTo>
                    <a:pt x="30" y="116"/>
                  </a:lnTo>
                  <a:lnTo>
                    <a:pt x="29" y="117"/>
                  </a:lnTo>
                  <a:lnTo>
                    <a:pt x="28" y="117"/>
                  </a:lnTo>
                  <a:lnTo>
                    <a:pt x="24" y="117"/>
                  </a:lnTo>
                  <a:lnTo>
                    <a:pt x="23" y="117"/>
                  </a:lnTo>
                  <a:lnTo>
                    <a:pt x="22" y="115"/>
                  </a:lnTo>
                  <a:lnTo>
                    <a:pt x="22" y="114"/>
                  </a:lnTo>
                  <a:lnTo>
                    <a:pt x="23" y="112"/>
                  </a:lnTo>
                  <a:lnTo>
                    <a:pt x="24" y="111"/>
                  </a:lnTo>
                  <a:lnTo>
                    <a:pt x="25" y="110"/>
                  </a:lnTo>
                  <a:lnTo>
                    <a:pt x="26" y="110"/>
                  </a:lnTo>
                  <a:lnTo>
                    <a:pt x="26" y="109"/>
                  </a:lnTo>
                  <a:lnTo>
                    <a:pt x="26" y="108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6" y="106"/>
                  </a:lnTo>
                  <a:lnTo>
                    <a:pt x="26" y="104"/>
                  </a:lnTo>
                  <a:lnTo>
                    <a:pt x="26" y="103"/>
                  </a:lnTo>
                  <a:lnTo>
                    <a:pt x="25" y="103"/>
                  </a:lnTo>
                  <a:lnTo>
                    <a:pt x="24" y="104"/>
                  </a:lnTo>
                  <a:lnTo>
                    <a:pt x="20" y="106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7" y="104"/>
                  </a:lnTo>
                  <a:lnTo>
                    <a:pt x="16" y="104"/>
                  </a:lnTo>
                  <a:lnTo>
                    <a:pt x="14" y="102"/>
                  </a:lnTo>
                  <a:lnTo>
                    <a:pt x="13" y="102"/>
                  </a:lnTo>
                  <a:lnTo>
                    <a:pt x="12" y="101"/>
                  </a:lnTo>
                  <a:lnTo>
                    <a:pt x="11" y="101"/>
                  </a:lnTo>
                  <a:lnTo>
                    <a:pt x="9" y="101"/>
                  </a:lnTo>
                  <a:lnTo>
                    <a:pt x="9" y="100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8" y="94"/>
                  </a:lnTo>
                  <a:lnTo>
                    <a:pt x="7" y="94"/>
                  </a:lnTo>
                  <a:lnTo>
                    <a:pt x="7" y="93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9" y="86"/>
                  </a:lnTo>
                  <a:lnTo>
                    <a:pt x="9" y="85"/>
                  </a:lnTo>
                  <a:lnTo>
                    <a:pt x="11" y="85"/>
                  </a:lnTo>
                  <a:lnTo>
                    <a:pt x="11" y="86"/>
                  </a:lnTo>
                  <a:lnTo>
                    <a:pt x="12" y="86"/>
                  </a:lnTo>
                  <a:lnTo>
                    <a:pt x="12" y="85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6" y="79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3" y="74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3" y="70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5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2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11" y="42"/>
                  </a:lnTo>
                  <a:close/>
                  <a:moveTo>
                    <a:pt x="145" y="114"/>
                  </a:moveTo>
                  <a:lnTo>
                    <a:pt x="146" y="112"/>
                  </a:lnTo>
                  <a:lnTo>
                    <a:pt x="146" y="111"/>
                  </a:lnTo>
                  <a:lnTo>
                    <a:pt x="146" y="110"/>
                  </a:lnTo>
                  <a:lnTo>
                    <a:pt x="145" y="110"/>
                  </a:lnTo>
                  <a:lnTo>
                    <a:pt x="144" y="111"/>
                  </a:lnTo>
                  <a:lnTo>
                    <a:pt x="144" y="112"/>
                  </a:lnTo>
                  <a:lnTo>
                    <a:pt x="144" y="114"/>
                  </a:lnTo>
                  <a:lnTo>
                    <a:pt x="145" y="114"/>
                  </a:lnTo>
                  <a:close/>
                  <a:moveTo>
                    <a:pt x="134" y="344"/>
                  </a:moveTo>
                  <a:lnTo>
                    <a:pt x="135" y="345"/>
                  </a:lnTo>
                  <a:lnTo>
                    <a:pt x="135" y="346"/>
                  </a:lnTo>
                  <a:lnTo>
                    <a:pt x="135" y="347"/>
                  </a:lnTo>
                  <a:lnTo>
                    <a:pt x="134" y="347"/>
                  </a:lnTo>
                  <a:lnTo>
                    <a:pt x="133" y="346"/>
                  </a:lnTo>
                  <a:lnTo>
                    <a:pt x="133" y="345"/>
                  </a:lnTo>
                  <a:lnTo>
                    <a:pt x="133" y="344"/>
                  </a:lnTo>
                  <a:lnTo>
                    <a:pt x="134" y="344"/>
                  </a:lnTo>
                  <a:close/>
                  <a:moveTo>
                    <a:pt x="141" y="310"/>
                  </a:moveTo>
                  <a:lnTo>
                    <a:pt x="142" y="310"/>
                  </a:lnTo>
                  <a:lnTo>
                    <a:pt x="143" y="310"/>
                  </a:lnTo>
                  <a:lnTo>
                    <a:pt x="142" y="310"/>
                  </a:lnTo>
                  <a:lnTo>
                    <a:pt x="141" y="310"/>
                  </a:lnTo>
                  <a:close/>
                  <a:moveTo>
                    <a:pt x="222" y="299"/>
                  </a:moveTo>
                  <a:lnTo>
                    <a:pt x="223" y="299"/>
                  </a:lnTo>
                  <a:lnTo>
                    <a:pt x="224" y="299"/>
                  </a:lnTo>
                  <a:lnTo>
                    <a:pt x="224" y="300"/>
                  </a:lnTo>
                  <a:lnTo>
                    <a:pt x="223" y="300"/>
                  </a:lnTo>
                  <a:lnTo>
                    <a:pt x="222" y="301"/>
                  </a:lnTo>
                  <a:lnTo>
                    <a:pt x="223" y="301"/>
                  </a:lnTo>
                  <a:lnTo>
                    <a:pt x="222" y="303"/>
                  </a:lnTo>
                  <a:lnTo>
                    <a:pt x="221" y="305"/>
                  </a:lnTo>
                  <a:lnTo>
                    <a:pt x="219" y="309"/>
                  </a:lnTo>
                  <a:lnTo>
                    <a:pt x="216" y="312"/>
                  </a:lnTo>
                  <a:lnTo>
                    <a:pt x="215" y="313"/>
                  </a:lnTo>
                  <a:lnTo>
                    <a:pt x="214" y="315"/>
                  </a:lnTo>
                  <a:lnTo>
                    <a:pt x="214" y="316"/>
                  </a:lnTo>
                  <a:lnTo>
                    <a:pt x="214" y="317"/>
                  </a:lnTo>
                  <a:lnTo>
                    <a:pt x="213" y="318"/>
                  </a:lnTo>
                  <a:lnTo>
                    <a:pt x="213" y="319"/>
                  </a:lnTo>
                  <a:lnTo>
                    <a:pt x="213" y="320"/>
                  </a:lnTo>
                  <a:lnTo>
                    <a:pt x="213" y="321"/>
                  </a:lnTo>
                  <a:lnTo>
                    <a:pt x="212" y="323"/>
                  </a:lnTo>
                  <a:lnTo>
                    <a:pt x="211" y="324"/>
                  </a:lnTo>
                  <a:lnTo>
                    <a:pt x="211" y="325"/>
                  </a:lnTo>
                  <a:lnTo>
                    <a:pt x="211" y="328"/>
                  </a:lnTo>
                  <a:lnTo>
                    <a:pt x="211" y="329"/>
                  </a:lnTo>
                  <a:lnTo>
                    <a:pt x="213" y="330"/>
                  </a:lnTo>
                  <a:lnTo>
                    <a:pt x="214" y="330"/>
                  </a:lnTo>
                  <a:lnTo>
                    <a:pt x="215" y="332"/>
                  </a:lnTo>
                  <a:lnTo>
                    <a:pt x="214" y="332"/>
                  </a:lnTo>
                  <a:lnTo>
                    <a:pt x="214" y="333"/>
                  </a:lnTo>
                  <a:lnTo>
                    <a:pt x="214" y="332"/>
                  </a:lnTo>
                  <a:lnTo>
                    <a:pt x="213" y="332"/>
                  </a:lnTo>
                  <a:lnTo>
                    <a:pt x="213" y="333"/>
                  </a:lnTo>
                  <a:lnTo>
                    <a:pt x="213" y="334"/>
                  </a:lnTo>
                  <a:lnTo>
                    <a:pt x="214" y="334"/>
                  </a:lnTo>
                  <a:lnTo>
                    <a:pt x="214" y="335"/>
                  </a:lnTo>
                  <a:lnTo>
                    <a:pt x="215" y="336"/>
                  </a:lnTo>
                  <a:lnTo>
                    <a:pt x="216" y="336"/>
                  </a:lnTo>
                  <a:lnTo>
                    <a:pt x="216" y="337"/>
                  </a:lnTo>
                  <a:lnTo>
                    <a:pt x="215" y="337"/>
                  </a:lnTo>
                  <a:lnTo>
                    <a:pt x="216" y="337"/>
                  </a:lnTo>
                  <a:lnTo>
                    <a:pt x="216" y="338"/>
                  </a:lnTo>
                  <a:lnTo>
                    <a:pt x="215" y="340"/>
                  </a:lnTo>
                  <a:lnTo>
                    <a:pt x="214" y="340"/>
                  </a:lnTo>
                  <a:lnTo>
                    <a:pt x="214" y="341"/>
                  </a:lnTo>
                  <a:lnTo>
                    <a:pt x="213" y="341"/>
                  </a:lnTo>
                  <a:lnTo>
                    <a:pt x="212" y="342"/>
                  </a:lnTo>
                  <a:lnTo>
                    <a:pt x="211" y="345"/>
                  </a:lnTo>
                  <a:lnTo>
                    <a:pt x="211" y="346"/>
                  </a:lnTo>
                  <a:lnTo>
                    <a:pt x="212" y="347"/>
                  </a:lnTo>
                  <a:lnTo>
                    <a:pt x="212" y="349"/>
                  </a:lnTo>
                  <a:lnTo>
                    <a:pt x="212" y="350"/>
                  </a:lnTo>
                  <a:lnTo>
                    <a:pt x="211" y="350"/>
                  </a:lnTo>
                  <a:lnTo>
                    <a:pt x="210" y="350"/>
                  </a:lnTo>
                  <a:lnTo>
                    <a:pt x="210" y="349"/>
                  </a:lnTo>
                  <a:lnTo>
                    <a:pt x="209" y="349"/>
                  </a:lnTo>
                  <a:lnTo>
                    <a:pt x="207" y="349"/>
                  </a:lnTo>
                  <a:lnTo>
                    <a:pt x="206" y="347"/>
                  </a:lnTo>
                  <a:lnTo>
                    <a:pt x="205" y="347"/>
                  </a:lnTo>
                  <a:lnTo>
                    <a:pt x="203" y="349"/>
                  </a:lnTo>
                  <a:lnTo>
                    <a:pt x="202" y="347"/>
                  </a:lnTo>
                  <a:lnTo>
                    <a:pt x="201" y="347"/>
                  </a:lnTo>
                  <a:lnTo>
                    <a:pt x="201" y="346"/>
                  </a:lnTo>
                  <a:lnTo>
                    <a:pt x="198" y="346"/>
                  </a:lnTo>
                  <a:lnTo>
                    <a:pt x="197" y="346"/>
                  </a:lnTo>
                  <a:lnTo>
                    <a:pt x="196" y="345"/>
                  </a:lnTo>
                  <a:lnTo>
                    <a:pt x="194" y="341"/>
                  </a:lnTo>
                  <a:lnTo>
                    <a:pt x="193" y="340"/>
                  </a:lnTo>
                  <a:lnTo>
                    <a:pt x="190" y="337"/>
                  </a:lnTo>
                  <a:lnTo>
                    <a:pt x="189" y="336"/>
                  </a:lnTo>
                  <a:lnTo>
                    <a:pt x="187" y="336"/>
                  </a:lnTo>
                  <a:lnTo>
                    <a:pt x="186" y="335"/>
                  </a:lnTo>
                  <a:lnTo>
                    <a:pt x="184" y="336"/>
                  </a:lnTo>
                  <a:lnTo>
                    <a:pt x="182" y="336"/>
                  </a:lnTo>
                  <a:lnTo>
                    <a:pt x="181" y="336"/>
                  </a:lnTo>
                  <a:lnTo>
                    <a:pt x="179" y="335"/>
                  </a:lnTo>
                  <a:lnTo>
                    <a:pt x="179" y="334"/>
                  </a:lnTo>
                  <a:lnTo>
                    <a:pt x="178" y="334"/>
                  </a:lnTo>
                  <a:lnTo>
                    <a:pt x="177" y="334"/>
                  </a:lnTo>
                  <a:lnTo>
                    <a:pt x="176" y="333"/>
                  </a:lnTo>
                  <a:lnTo>
                    <a:pt x="173" y="332"/>
                  </a:lnTo>
                  <a:lnTo>
                    <a:pt x="173" y="330"/>
                  </a:lnTo>
                  <a:lnTo>
                    <a:pt x="172" y="330"/>
                  </a:lnTo>
                  <a:lnTo>
                    <a:pt x="171" y="330"/>
                  </a:lnTo>
                  <a:lnTo>
                    <a:pt x="170" y="329"/>
                  </a:lnTo>
                  <a:lnTo>
                    <a:pt x="169" y="329"/>
                  </a:lnTo>
                  <a:lnTo>
                    <a:pt x="168" y="328"/>
                  </a:lnTo>
                  <a:lnTo>
                    <a:pt x="167" y="328"/>
                  </a:lnTo>
                  <a:lnTo>
                    <a:pt x="167" y="327"/>
                  </a:lnTo>
                  <a:lnTo>
                    <a:pt x="166" y="327"/>
                  </a:lnTo>
                  <a:lnTo>
                    <a:pt x="166" y="326"/>
                  </a:lnTo>
                  <a:lnTo>
                    <a:pt x="164" y="325"/>
                  </a:lnTo>
                  <a:lnTo>
                    <a:pt x="163" y="325"/>
                  </a:lnTo>
                  <a:lnTo>
                    <a:pt x="163" y="324"/>
                  </a:lnTo>
                  <a:lnTo>
                    <a:pt x="160" y="324"/>
                  </a:lnTo>
                  <a:lnTo>
                    <a:pt x="159" y="324"/>
                  </a:lnTo>
                  <a:lnTo>
                    <a:pt x="159" y="323"/>
                  </a:lnTo>
                  <a:lnTo>
                    <a:pt x="159" y="321"/>
                  </a:lnTo>
                  <a:lnTo>
                    <a:pt x="158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2" y="321"/>
                  </a:lnTo>
                  <a:lnTo>
                    <a:pt x="151" y="321"/>
                  </a:lnTo>
                  <a:lnTo>
                    <a:pt x="150" y="321"/>
                  </a:lnTo>
                  <a:lnTo>
                    <a:pt x="149" y="319"/>
                  </a:lnTo>
                  <a:lnTo>
                    <a:pt x="147" y="318"/>
                  </a:lnTo>
                  <a:lnTo>
                    <a:pt x="146" y="318"/>
                  </a:lnTo>
                  <a:lnTo>
                    <a:pt x="146" y="317"/>
                  </a:lnTo>
                  <a:lnTo>
                    <a:pt x="145" y="317"/>
                  </a:lnTo>
                  <a:lnTo>
                    <a:pt x="145" y="316"/>
                  </a:lnTo>
                  <a:lnTo>
                    <a:pt x="145" y="315"/>
                  </a:lnTo>
                  <a:lnTo>
                    <a:pt x="145" y="313"/>
                  </a:lnTo>
                  <a:lnTo>
                    <a:pt x="146" y="312"/>
                  </a:lnTo>
                  <a:lnTo>
                    <a:pt x="146" y="311"/>
                  </a:lnTo>
                  <a:lnTo>
                    <a:pt x="145" y="311"/>
                  </a:lnTo>
                  <a:lnTo>
                    <a:pt x="145" y="310"/>
                  </a:lnTo>
                  <a:lnTo>
                    <a:pt x="146" y="309"/>
                  </a:lnTo>
                  <a:lnTo>
                    <a:pt x="146" y="308"/>
                  </a:lnTo>
                  <a:lnTo>
                    <a:pt x="146" y="307"/>
                  </a:lnTo>
                  <a:lnTo>
                    <a:pt x="147" y="307"/>
                  </a:lnTo>
                  <a:lnTo>
                    <a:pt x="147" y="305"/>
                  </a:lnTo>
                  <a:lnTo>
                    <a:pt x="149" y="305"/>
                  </a:lnTo>
                  <a:lnTo>
                    <a:pt x="150" y="305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2" y="303"/>
                  </a:lnTo>
                  <a:lnTo>
                    <a:pt x="152" y="302"/>
                  </a:lnTo>
                  <a:lnTo>
                    <a:pt x="153" y="302"/>
                  </a:lnTo>
                  <a:lnTo>
                    <a:pt x="154" y="304"/>
                  </a:lnTo>
                  <a:lnTo>
                    <a:pt x="154" y="305"/>
                  </a:lnTo>
                  <a:lnTo>
                    <a:pt x="155" y="305"/>
                  </a:lnTo>
                  <a:lnTo>
                    <a:pt x="155" y="307"/>
                  </a:lnTo>
                  <a:lnTo>
                    <a:pt x="156" y="307"/>
                  </a:lnTo>
                  <a:lnTo>
                    <a:pt x="158" y="307"/>
                  </a:lnTo>
                  <a:lnTo>
                    <a:pt x="160" y="305"/>
                  </a:lnTo>
                  <a:lnTo>
                    <a:pt x="161" y="305"/>
                  </a:lnTo>
                  <a:lnTo>
                    <a:pt x="161" y="304"/>
                  </a:lnTo>
                  <a:lnTo>
                    <a:pt x="160" y="303"/>
                  </a:lnTo>
                  <a:lnTo>
                    <a:pt x="161" y="302"/>
                  </a:lnTo>
                  <a:lnTo>
                    <a:pt x="162" y="302"/>
                  </a:lnTo>
                  <a:lnTo>
                    <a:pt x="163" y="302"/>
                  </a:lnTo>
                  <a:lnTo>
                    <a:pt x="164" y="302"/>
                  </a:lnTo>
                  <a:lnTo>
                    <a:pt x="164" y="301"/>
                  </a:lnTo>
                  <a:lnTo>
                    <a:pt x="166" y="301"/>
                  </a:lnTo>
                  <a:lnTo>
                    <a:pt x="167" y="301"/>
                  </a:lnTo>
                  <a:lnTo>
                    <a:pt x="168" y="302"/>
                  </a:lnTo>
                  <a:lnTo>
                    <a:pt x="168" y="303"/>
                  </a:lnTo>
                  <a:lnTo>
                    <a:pt x="169" y="304"/>
                  </a:lnTo>
                  <a:lnTo>
                    <a:pt x="171" y="304"/>
                  </a:lnTo>
                  <a:lnTo>
                    <a:pt x="172" y="304"/>
                  </a:lnTo>
                  <a:lnTo>
                    <a:pt x="172" y="305"/>
                  </a:lnTo>
                  <a:lnTo>
                    <a:pt x="172" y="307"/>
                  </a:lnTo>
                  <a:lnTo>
                    <a:pt x="173" y="307"/>
                  </a:lnTo>
                  <a:lnTo>
                    <a:pt x="175" y="308"/>
                  </a:lnTo>
                  <a:lnTo>
                    <a:pt x="176" y="308"/>
                  </a:lnTo>
                  <a:lnTo>
                    <a:pt x="177" y="308"/>
                  </a:lnTo>
                  <a:lnTo>
                    <a:pt x="177" y="309"/>
                  </a:lnTo>
                  <a:lnTo>
                    <a:pt x="178" y="309"/>
                  </a:lnTo>
                  <a:lnTo>
                    <a:pt x="179" y="309"/>
                  </a:lnTo>
                  <a:lnTo>
                    <a:pt x="180" y="308"/>
                  </a:lnTo>
                  <a:lnTo>
                    <a:pt x="181" y="308"/>
                  </a:lnTo>
                  <a:lnTo>
                    <a:pt x="181" y="307"/>
                  </a:lnTo>
                  <a:lnTo>
                    <a:pt x="182" y="307"/>
                  </a:lnTo>
                  <a:lnTo>
                    <a:pt x="184" y="307"/>
                  </a:lnTo>
                  <a:lnTo>
                    <a:pt x="185" y="307"/>
                  </a:lnTo>
                  <a:lnTo>
                    <a:pt x="186" y="307"/>
                  </a:lnTo>
                  <a:lnTo>
                    <a:pt x="187" y="307"/>
                  </a:lnTo>
                  <a:lnTo>
                    <a:pt x="190" y="308"/>
                  </a:lnTo>
                  <a:lnTo>
                    <a:pt x="192" y="308"/>
                  </a:lnTo>
                  <a:lnTo>
                    <a:pt x="194" y="307"/>
                  </a:lnTo>
                  <a:lnTo>
                    <a:pt x="195" y="307"/>
                  </a:lnTo>
                  <a:lnTo>
                    <a:pt x="196" y="307"/>
                  </a:lnTo>
                  <a:lnTo>
                    <a:pt x="199" y="305"/>
                  </a:lnTo>
                  <a:lnTo>
                    <a:pt x="201" y="304"/>
                  </a:lnTo>
                  <a:lnTo>
                    <a:pt x="202" y="303"/>
                  </a:lnTo>
                  <a:lnTo>
                    <a:pt x="203" y="303"/>
                  </a:lnTo>
                  <a:lnTo>
                    <a:pt x="204" y="303"/>
                  </a:lnTo>
                  <a:lnTo>
                    <a:pt x="205" y="302"/>
                  </a:lnTo>
                  <a:lnTo>
                    <a:pt x="206" y="302"/>
                  </a:lnTo>
                  <a:lnTo>
                    <a:pt x="207" y="302"/>
                  </a:lnTo>
                  <a:lnTo>
                    <a:pt x="207" y="303"/>
                  </a:lnTo>
                  <a:lnTo>
                    <a:pt x="209" y="303"/>
                  </a:lnTo>
                  <a:lnTo>
                    <a:pt x="210" y="303"/>
                  </a:lnTo>
                  <a:lnTo>
                    <a:pt x="211" y="303"/>
                  </a:lnTo>
                  <a:lnTo>
                    <a:pt x="212" y="303"/>
                  </a:lnTo>
                  <a:lnTo>
                    <a:pt x="213" y="303"/>
                  </a:lnTo>
                  <a:lnTo>
                    <a:pt x="213" y="302"/>
                  </a:lnTo>
                  <a:lnTo>
                    <a:pt x="214" y="300"/>
                  </a:lnTo>
                  <a:lnTo>
                    <a:pt x="214" y="301"/>
                  </a:lnTo>
                  <a:lnTo>
                    <a:pt x="215" y="301"/>
                  </a:lnTo>
                  <a:lnTo>
                    <a:pt x="216" y="301"/>
                  </a:lnTo>
                  <a:lnTo>
                    <a:pt x="219" y="301"/>
                  </a:lnTo>
                  <a:lnTo>
                    <a:pt x="219" y="300"/>
                  </a:lnTo>
                  <a:lnTo>
                    <a:pt x="220" y="300"/>
                  </a:lnTo>
                  <a:lnTo>
                    <a:pt x="221" y="299"/>
                  </a:lnTo>
                  <a:lnTo>
                    <a:pt x="222" y="299"/>
                  </a:lnTo>
                  <a:close/>
                  <a:moveTo>
                    <a:pt x="207" y="294"/>
                  </a:moveTo>
                  <a:lnTo>
                    <a:pt x="209" y="295"/>
                  </a:lnTo>
                  <a:lnTo>
                    <a:pt x="209" y="296"/>
                  </a:lnTo>
                  <a:lnTo>
                    <a:pt x="207" y="295"/>
                  </a:lnTo>
                  <a:lnTo>
                    <a:pt x="207" y="294"/>
                  </a:lnTo>
                  <a:close/>
                  <a:moveTo>
                    <a:pt x="206" y="293"/>
                  </a:moveTo>
                  <a:lnTo>
                    <a:pt x="206" y="292"/>
                  </a:lnTo>
                  <a:lnTo>
                    <a:pt x="206" y="291"/>
                  </a:lnTo>
                  <a:lnTo>
                    <a:pt x="207" y="291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9" y="293"/>
                  </a:lnTo>
                  <a:lnTo>
                    <a:pt x="207" y="293"/>
                  </a:lnTo>
                  <a:lnTo>
                    <a:pt x="206" y="293"/>
                  </a:lnTo>
                  <a:close/>
                  <a:moveTo>
                    <a:pt x="205" y="291"/>
                  </a:moveTo>
                  <a:lnTo>
                    <a:pt x="204" y="291"/>
                  </a:lnTo>
                  <a:lnTo>
                    <a:pt x="203" y="290"/>
                  </a:lnTo>
                  <a:lnTo>
                    <a:pt x="204" y="290"/>
                  </a:lnTo>
                  <a:lnTo>
                    <a:pt x="205" y="290"/>
                  </a:lnTo>
                  <a:lnTo>
                    <a:pt x="205" y="291"/>
                  </a:lnTo>
                  <a:close/>
                  <a:moveTo>
                    <a:pt x="47" y="274"/>
                  </a:moveTo>
                  <a:lnTo>
                    <a:pt x="47" y="275"/>
                  </a:lnTo>
                  <a:lnTo>
                    <a:pt x="46" y="276"/>
                  </a:lnTo>
                  <a:lnTo>
                    <a:pt x="46" y="277"/>
                  </a:lnTo>
                  <a:lnTo>
                    <a:pt x="44" y="277"/>
                  </a:lnTo>
                  <a:lnTo>
                    <a:pt x="44" y="275"/>
                  </a:lnTo>
                  <a:lnTo>
                    <a:pt x="43" y="274"/>
                  </a:lnTo>
                  <a:lnTo>
                    <a:pt x="43" y="273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7" y="274"/>
                  </a:lnTo>
                  <a:close/>
                  <a:moveTo>
                    <a:pt x="42" y="270"/>
                  </a:moveTo>
                  <a:lnTo>
                    <a:pt x="42" y="273"/>
                  </a:lnTo>
                  <a:lnTo>
                    <a:pt x="41" y="273"/>
                  </a:lnTo>
                  <a:lnTo>
                    <a:pt x="41" y="271"/>
                  </a:lnTo>
                  <a:lnTo>
                    <a:pt x="41" y="270"/>
                  </a:lnTo>
                  <a:lnTo>
                    <a:pt x="42" y="270"/>
                  </a:lnTo>
                  <a:close/>
                  <a:moveTo>
                    <a:pt x="182" y="220"/>
                  </a:moveTo>
                  <a:lnTo>
                    <a:pt x="181" y="220"/>
                  </a:lnTo>
                  <a:lnTo>
                    <a:pt x="181" y="221"/>
                  </a:lnTo>
                  <a:lnTo>
                    <a:pt x="180" y="220"/>
                  </a:lnTo>
                  <a:lnTo>
                    <a:pt x="180" y="219"/>
                  </a:lnTo>
                  <a:lnTo>
                    <a:pt x="181" y="219"/>
                  </a:lnTo>
                  <a:lnTo>
                    <a:pt x="182" y="219"/>
                  </a:lnTo>
                  <a:lnTo>
                    <a:pt x="182" y="220"/>
                  </a:lnTo>
                  <a:close/>
                  <a:moveTo>
                    <a:pt x="42" y="209"/>
                  </a:moveTo>
                  <a:lnTo>
                    <a:pt x="41" y="210"/>
                  </a:lnTo>
                  <a:lnTo>
                    <a:pt x="41" y="211"/>
                  </a:lnTo>
                  <a:lnTo>
                    <a:pt x="40" y="211"/>
                  </a:lnTo>
                  <a:lnTo>
                    <a:pt x="40" y="210"/>
                  </a:lnTo>
                  <a:lnTo>
                    <a:pt x="41" y="210"/>
                  </a:lnTo>
                  <a:lnTo>
                    <a:pt x="41" y="209"/>
                  </a:lnTo>
                  <a:lnTo>
                    <a:pt x="42" y="209"/>
                  </a:lnTo>
                  <a:lnTo>
                    <a:pt x="42" y="208"/>
                  </a:lnTo>
                  <a:lnTo>
                    <a:pt x="42" y="207"/>
                  </a:lnTo>
                  <a:lnTo>
                    <a:pt x="43" y="207"/>
                  </a:lnTo>
                  <a:lnTo>
                    <a:pt x="43" y="208"/>
                  </a:lnTo>
                  <a:lnTo>
                    <a:pt x="43" y="209"/>
                  </a:lnTo>
                  <a:lnTo>
                    <a:pt x="42" y="209"/>
                  </a:lnTo>
                  <a:close/>
                  <a:moveTo>
                    <a:pt x="80" y="226"/>
                  </a:moveTo>
                  <a:lnTo>
                    <a:pt x="81" y="226"/>
                  </a:lnTo>
                  <a:lnTo>
                    <a:pt x="81" y="227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78" y="231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6" y="233"/>
                  </a:lnTo>
                  <a:lnTo>
                    <a:pt x="76" y="234"/>
                  </a:lnTo>
                  <a:lnTo>
                    <a:pt x="75" y="235"/>
                  </a:lnTo>
                  <a:lnTo>
                    <a:pt x="75" y="236"/>
                  </a:lnTo>
                  <a:lnTo>
                    <a:pt x="75" y="237"/>
                  </a:lnTo>
                  <a:lnTo>
                    <a:pt x="76" y="238"/>
                  </a:lnTo>
                  <a:lnTo>
                    <a:pt x="76" y="240"/>
                  </a:lnTo>
                  <a:lnTo>
                    <a:pt x="77" y="240"/>
                  </a:lnTo>
                  <a:lnTo>
                    <a:pt x="77" y="241"/>
                  </a:lnTo>
                  <a:lnTo>
                    <a:pt x="78" y="241"/>
                  </a:lnTo>
                  <a:lnTo>
                    <a:pt x="78" y="242"/>
                  </a:lnTo>
                  <a:lnTo>
                    <a:pt x="77" y="244"/>
                  </a:lnTo>
                  <a:lnTo>
                    <a:pt x="77" y="245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6" y="248"/>
                  </a:lnTo>
                  <a:lnTo>
                    <a:pt x="77" y="248"/>
                  </a:lnTo>
                  <a:lnTo>
                    <a:pt x="76" y="248"/>
                  </a:lnTo>
                  <a:lnTo>
                    <a:pt x="77" y="249"/>
                  </a:lnTo>
                  <a:lnTo>
                    <a:pt x="76" y="250"/>
                  </a:lnTo>
                  <a:lnTo>
                    <a:pt x="76" y="251"/>
                  </a:lnTo>
                  <a:lnTo>
                    <a:pt x="76" y="252"/>
                  </a:lnTo>
                  <a:lnTo>
                    <a:pt x="76" y="253"/>
                  </a:lnTo>
                  <a:lnTo>
                    <a:pt x="76" y="254"/>
                  </a:lnTo>
                  <a:lnTo>
                    <a:pt x="76" y="255"/>
                  </a:lnTo>
                  <a:lnTo>
                    <a:pt x="76" y="257"/>
                  </a:lnTo>
                  <a:lnTo>
                    <a:pt x="76" y="258"/>
                  </a:lnTo>
                  <a:lnTo>
                    <a:pt x="75" y="260"/>
                  </a:lnTo>
                  <a:lnTo>
                    <a:pt x="76" y="260"/>
                  </a:lnTo>
                  <a:lnTo>
                    <a:pt x="76" y="261"/>
                  </a:lnTo>
                  <a:lnTo>
                    <a:pt x="75" y="263"/>
                  </a:lnTo>
                  <a:lnTo>
                    <a:pt x="75" y="265"/>
                  </a:lnTo>
                  <a:lnTo>
                    <a:pt x="75" y="266"/>
                  </a:lnTo>
                  <a:lnTo>
                    <a:pt x="75" y="267"/>
                  </a:lnTo>
                  <a:lnTo>
                    <a:pt x="74" y="267"/>
                  </a:lnTo>
                  <a:lnTo>
                    <a:pt x="74" y="268"/>
                  </a:lnTo>
                  <a:lnTo>
                    <a:pt x="74" y="269"/>
                  </a:lnTo>
                  <a:lnTo>
                    <a:pt x="74" y="270"/>
                  </a:lnTo>
                  <a:lnTo>
                    <a:pt x="74" y="271"/>
                  </a:lnTo>
                  <a:lnTo>
                    <a:pt x="73" y="271"/>
                  </a:lnTo>
                  <a:lnTo>
                    <a:pt x="73" y="273"/>
                  </a:lnTo>
                  <a:lnTo>
                    <a:pt x="73" y="271"/>
                  </a:lnTo>
                  <a:lnTo>
                    <a:pt x="72" y="271"/>
                  </a:lnTo>
                  <a:lnTo>
                    <a:pt x="71" y="271"/>
                  </a:lnTo>
                  <a:lnTo>
                    <a:pt x="69" y="271"/>
                  </a:lnTo>
                  <a:lnTo>
                    <a:pt x="69" y="270"/>
                  </a:lnTo>
                  <a:lnTo>
                    <a:pt x="68" y="269"/>
                  </a:lnTo>
                  <a:lnTo>
                    <a:pt x="67" y="269"/>
                  </a:lnTo>
                  <a:lnTo>
                    <a:pt x="66" y="269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4" y="270"/>
                  </a:lnTo>
                  <a:lnTo>
                    <a:pt x="63" y="269"/>
                  </a:lnTo>
                  <a:lnTo>
                    <a:pt x="61" y="268"/>
                  </a:lnTo>
                  <a:lnTo>
                    <a:pt x="60" y="268"/>
                  </a:lnTo>
                  <a:lnTo>
                    <a:pt x="60" y="269"/>
                  </a:lnTo>
                  <a:lnTo>
                    <a:pt x="61" y="269"/>
                  </a:lnTo>
                  <a:lnTo>
                    <a:pt x="60" y="270"/>
                  </a:lnTo>
                  <a:lnTo>
                    <a:pt x="60" y="271"/>
                  </a:lnTo>
                  <a:lnTo>
                    <a:pt x="60" y="273"/>
                  </a:lnTo>
                  <a:lnTo>
                    <a:pt x="60" y="274"/>
                  </a:lnTo>
                  <a:lnTo>
                    <a:pt x="60" y="275"/>
                  </a:lnTo>
                  <a:lnTo>
                    <a:pt x="60" y="276"/>
                  </a:lnTo>
                  <a:lnTo>
                    <a:pt x="59" y="276"/>
                  </a:lnTo>
                  <a:lnTo>
                    <a:pt x="57" y="279"/>
                  </a:lnTo>
                  <a:lnTo>
                    <a:pt x="56" y="279"/>
                  </a:lnTo>
                  <a:lnTo>
                    <a:pt x="55" y="279"/>
                  </a:lnTo>
                  <a:lnTo>
                    <a:pt x="54" y="278"/>
                  </a:lnTo>
                  <a:lnTo>
                    <a:pt x="52" y="278"/>
                  </a:lnTo>
                  <a:lnTo>
                    <a:pt x="51" y="279"/>
                  </a:lnTo>
                  <a:lnTo>
                    <a:pt x="51" y="280"/>
                  </a:lnTo>
                  <a:lnTo>
                    <a:pt x="51" y="279"/>
                  </a:lnTo>
                  <a:lnTo>
                    <a:pt x="50" y="279"/>
                  </a:lnTo>
                  <a:lnTo>
                    <a:pt x="50" y="278"/>
                  </a:lnTo>
                  <a:lnTo>
                    <a:pt x="50" y="277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5"/>
                  </a:lnTo>
                  <a:lnTo>
                    <a:pt x="48" y="274"/>
                  </a:lnTo>
                  <a:lnTo>
                    <a:pt x="48" y="273"/>
                  </a:lnTo>
                  <a:lnTo>
                    <a:pt x="47" y="274"/>
                  </a:lnTo>
                  <a:lnTo>
                    <a:pt x="47" y="273"/>
                  </a:lnTo>
                  <a:lnTo>
                    <a:pt x="47" y="271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9"/>
                  </a:lnTo>
                  <a:lnTo>
                    <a:pt x="44" y="268"/>
                  </a:lnTo>
                  <a:lnTo>
                    <a:pt x="46" y="267"/>
                  </a:lnTo>
                  <a:lnTo>
                    <a:pt x="46" y="266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4" y="262"/>
                  </a:lnTo>
                  <a:lnTo>
                    <a:pt x="44" y="261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6" y="259"/>
                  </a:lnTo>
                  <a:lnTo>
                    <a:pt x="46" y="258"/>
                  </a:lnTo>
                  <a:lnTo>
                    <a:pt x="47" y="258"/>
                  </a:lnTo>
                  <a:lnTo>
                    <a:pt x="47" y="257"/>
                  </a:lnTo>
                  <a:lnTo>
                    <a:pt x="46" y="254"/>
                  </a:lnTo>
                  <a:lnTo>
                    <a:pt x="46" y="253"/>
                  </a:lnTo>
                  <a:lnTo>
                    <a:pt x="46" y="252"/>
                  </a:lnTo>
                  <a:lnTo>
                    <a:pt x="46" y="251"/>
                  </a:lnTo>
                  <a:lnTo>
                    <a:pt x="47" y="251"/>
                  </a:lnTo>
                  <a:lnTo>
                    <a:pt x="47" y="252"/>
                  </a:lnTo>
                  <a:lnTo>
                    <a:pt x="48" y="253"/>
                  </a:lnTo>
                  <a:lnTo>
                    <a:pt x="49" y="253"/>
                  </a:lnTo>
                  <a:lnTo>
                    <a:pt x="48" y="253"/>
                  </a:lnTo>
                  <a:lnTo>
                    <a:pt x="48" y="252"/>
                  </a:lnTo>
                  <a:lnTo>
                    <a:pt x="48" y="251"/>
                  </a:lnTo>
                  <a:lnTo>
                    <a:pt x="49" y="251"/>
                  </a:lnTo>
                  <a:lnTo>
                    <a:pt x="48" y="251"/>
                  </a:lnTo>
                  <a:lnTo>
                    <a:pt x="49" y="250"/>
                  </a:lnTo>
                  <a:lnTo>
                    <a:pt x="49" y="249"/>
                  </a:lnTo>
                  <a:lnTo>
                    <a:pt x="49" y="248"/>
                  </a:lnTo>
                  <a:lnTo>
                    <a:pt x="48" y="246"/>
                  </a:lnTo>
                  <a:lnTo>
                    <a:pt x="47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6" y="246"/>
                  </a:lnTo>
                  <a:lnTo>
                    <a:pt x="47" y="248"/>
                  </a:lnTo>
                  <a:lnTo>
                    <a:pt x="47" y="246"/>
                  </a:lnTo>
                  <a:lnTo>
                    <a:pt x="46" y="248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4" y="246"/>
                  </a:lnTo>
                  <a:lnTo>
                    <a:pt x="44" y="245"/>
                  </a:lnTo>
                  <a:lnTo>
                    <a:pt x="44" y="244"/>
                  </a:lnTo>
                  <a:lnTo>
                    <a:pt x="44" y="243"/>
                  </a:lnTo>
                  <a:lnTo>
                    <a:pt x="46" y="243"/>
                  </a:lnTo>
                  <a:lnTo>
                    <a:pt x="44" y="243"/>
                  </a:lnTo>
                  <a:lnTo>
                    <a:pt x="44" y="242"/>
                  </a:lnTo>
                  <a:lnTo>
                    <a:pt x="46" y="242"/>
                  </a:lnTo>
                  <a:lnTo>
                    <a:pt x="47" y="242"/>
                  </a:lnTo>
                  <a:lnTo>
                    <a:pt x="47" y="241"/>
                  </a:lnTo>
                  <a:lnTo>
                    <a:pt x="47" y="240"/>
                  </a:lnTo>
                  <a:lnTo>
                    <a:pt x="47" y="238"/>
                  </a:lnTo>
                  <a:lnTo>
                    <a:pt x="47" y="236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6" y="233"/>
                  </a:lnTo>
                  <a:lnTo>
                    <a:pt x="44" y="233"/>
                  </a:lnTo>
                  <a:lnTo>
                    <a:pt x="44" y="232"/>
                  </a:lnTo>
                  <a:lnTo>
                    <a:pt x="44" y="229"/>
                  </a:lnTo>
                  <a:lnTo>
                    <a:pt x="44" y="228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2" y="225"/>
                  </a:lnTo>
                  <a:lnTo>
                    <a:pt x="42" y="224"/>
                  </a:lnTo>
                  <a:lnTo>
                    <a:pt x="41" y="225"/>
                  </a:lnTo>
                  <a:lnTo>
                    <a:pt x="40" y="225"/>
                  </a:lnTo>
                  <a:lnTo>
                    <a:pt x="40" y="224"/>
                  </a:lnTo>
                  <a:lnTo>
                    <a:pt x="39" y="224"/>
                  </a:lnTo>
                  <a:lnTo>
                    <a:pt x="39" y="225"/>
                  </a:lnTo>
                  <a:lnTo>
                    <a:pt x="39" y="224"/>
                  </a:lnTo>
                  <a:lnTo>
                    <a:pt x="39" y="223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39" y="221"/>
                  </a:lnTo>
                  <a:lnTo>
                    <a:pt x="39" y="220"/>
                  </a:lnTo>
                  <a:lnTo>
                    <a:pt x="40" y="216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40" y="212"/>
                  </a:lnTo>
                  <a:lnTo>
                    <a:pt x="41" y="212"/>
                  </a:lnTo>
                  <a:lnTo>
                    <a:pt x="41" y="213"/>
                  </a:lnTo>
                  <a:lnTo>
                    <a:pt x="42" y="216"/>
                  </a:lnTo>
                  <a:lnTo>
                    <a:pt x="46" y="216"/>
                  </a:lnTo>
                  <a:lnTo>
                    <a:pt x="47" y="217"/>
                  </a:lnTo>
                  <a:lnTo>
                    <a:pt x="48" y="217"/>
                  </a:lnTo>
                  <a:lnTo>
                    <a:pt x="50" y="216"/>
                  </a:lnTo>
                  <a:lnTo>
                    <a:pt x="50" y="215"/>
                  </a:lnTo>
                  <a:lnTo>
                    <a:pt x="51" y="215"/>
                  </a:lnTo>
                  <a:lnTo>
                    <a:pt x="52" y="213"/>
                  </a:lnTo>
                  <a:lnTo>
                    <a:pt x="54" y="213"/>
                  </a:lnTo>
                  <a:lnTo>
                    <a:pt x="56" y="212"/>
                  </a:lnTo>
                  <a:lnTo>
                    <a:pt x="57" y="211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8" y="209"/>
                  </a:lnTo>
                  <a:lnTo>
                    <a:pt x="59" y="209"/>
                  </a:lnTo>
                  <a:lnTo>
                    <a:pt x="59" y="208"/>
                  </a:lnTo>
                  <a:lnTo>
                    <a:pt x="60" y="207"/>
                  </a:lnTo>
                  <a:lnTo>
                    <a:pt x="63" y="207"/>
                  </a:lnTo>
                  <a:lnTo>
                    <a:pt x="63" y="206"/>
                  </a:lnTo>
                  <a:lnTo>
                    <a:pt x="64" y="206"/>
                  </a:lnTo>
                  <a:lnTo>
                    <a:pt x="64" y="204"/>
                  </a:lnTo>
                  <a:lnTo>
                    <a:pt x="64" y="203"/>
                  </a:lnTo>
                  <a:lnTo>
                    <a:pt x="65" y="202"/>
                  </a:lnTo>
                  <a:lnTo>
                    <a:pt x="66" y="202"/>
                  </a:lnTo>
                  <a:lnTo>
                    <a:pt x="66" y="203"/>
                  </a:lnTo>
                  <a:lnTo>
                    <a:pt x="66" y="204"/>
                  </a:lnTo>
                  <a:lnTo>
                    <a:pt x="67" y="204"/>
                  </a:lnTo>
                  <a:lnTo>
                    <a:pt x="67" y="203"/>
                  </a:lnTo>
                  <a:lnTo>
                    <a:pt x="67" y="204"/>
                  </a:lnTo>
                  <a:lnTo>
                    <a:pt x="68" y="204"/>
                  </a:lnTo>
                  <a:lnTo>
                    <a:pt x="69" y="206"/>
                  </a:lnTo>
                  <a:lnTo>
                    <a:pt x="69" y="204"/>
                  </a:lnTo>
                  <a:lnTo>
                    <a:pt x="69" y="206"/>
                  </a:lnTo>
                  <a:lnTo>
                    <a:pt x="71" y="206"/>
                  </a:lnTo>
                  <a:lnTo>
                    <a:pt x="69" y="206"/>
                  </a:lnTo>
                  <a:lnTo>
                    <a:pt x="71" y="206"/>
                  </a:lnTo>
                  <a:lnTo>
                    <a:pt x="71" y="207"/>
                  </a:lnTo>
                  <a:lnTo>
                    <a:pt x="71" y="208"/>
                  </a:lnTo>
                  <a:lnTo>
                    <a:pt x="72" y="207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3" y="207"/>
                  </a:lnTo>
                  <a:lnTo>
                    <a:pt x="74" y="207"/>
                  </a:lnTo>
                  <a:lnTo>
                    <a:pt x="74" y="208"/>
                  </a:lnTo>
                  <a:lnTo>
                    <a:pt x="73" y="209"/>
                  </a:lnTo>
                  <a:lnTo>
                    <a:pt x="73" y="208"/>
                  </a:lnTo>
                  <a:lnTo>
                    <a:pt x="73" y="210"/>
                  </a:lnTo>
                  <a:lnTo>
                    <a:pt x="74" y="210"/>
                  </a:lnTo>
                  <a:lnTo>
                    <a:pt x="74" y="211"/>
                  </a:lnTo>
                  <a:lnTo>
                    <a:pt x="74" y="210"/>
                  </a:lnTo>
                  <a:lnTo>
                    <a:pt x="74" y="211"/>
                  </a:lnTo>
                  <a:lnTo>
                    <a:pt x="74" y="210"/>
                  </a:lnTo>
                  <a:lnTo>
                    <a:pt x="75" y="210"/>
                  </a:lnTo>
                  <a:lnTo>
                    <a:pt x="76" y="210"/>
                  </a:lnTo>
                  <a:lnTo>
                    <a:pt x="76" y="211"/>
                  </a:lnTo>
                  <a:lnTo>
                    <a:pt x="75" y="211"/>
                  </a:lnTo>
                  <a:lnTo>
                    <a:pt x="74" y="211"/>
                  </a:lnTo>
                  <a:lnTo>
                    <a:pt x="74" y="212"/>
                  </a:lnTo>
                  <a:lnTo>
                    <a:pt x="74" y="213"/>
                  </a:lnTo>
                  <a:lnTo>
                    <a:pt x="73" y="213"/>
                  </a:lnTo>
                  <a:lnTo>
                    <a:pt x="74" y="213"/>
                  </a:lnTo>
                  <a:lnTo>
                    <a:pt x="74" y="215"/>
                  </a:lnTo>
                  <a:lnTo>
                    <a:pt x="74" y="213"/>
                  </a:lnTo>
                  <a:lnTo>
                    <a:pt x="75" y="213"/>
                  </a:lnTo>
                  <a:lnTo>
                    <a:pt x="76" y="213"/>
                  </a:lnTo>
                  <a:lnTo>
                    <a:pt x="75" y="213"/>
                  </a:lnTo>
                  <a:lnTo>
                    <a:pt x="75" y="215"/>
                  </a:lnTo>
                  <a:lnTo>
                    <a:pt x="76" y="215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77" y="217"/>
                  </a:lnTo>
                  <a:lnTo>
                    <a:pt x="76" y="217"/>
                  </a:lnTo>
                  <a:lnTo>
                    <a:pt x="77" y="217"/>
                  </a:lnTo>
                  <a:lnTo>
                    <a:pt x="76" y="217"/>
                  </a:lnTo>
                  <a:lnTo>
                    <a:pt x="76" y="218"/>
                  </a:lnTo>
                  <a:lnTo>
                    <a:pt x="77" y="219"/>
                  </a:lnTo>
                  <a:lnTo>
                    <a:pt x="77" y="220"/>
                  </a:lnTo>
                  <a:lnTo>
                    <a:pt x="78" y="221"/>
                  </a:lnTo>
                  <a:lnTo>
                    <a:pt x="78" y="224"/>
                  </a:lnTo>
                  <a:lnTo>
                    <a:pt x="78" y="225"/>
                  </a:lnTo>
                  <a:lnTo>
                    <a:pt x="80" y="225"/>
                  </a:lnTo>
                  <a:lnTo>
                    <a:pt x="80" y="226"/>
                  </a:lnTo>
                  <a:close/>
                  <a:moveTo>
                    <a:pt x="107" y="165"/>
                  </a:moveTo>
                  <a:lnTo>
                    <a:pt x="108" y="166"/>
                  </a:lnTo>
                  <a:lnTo>
                    <a:pt x="108" y="167"/>
                  </a:lnTo>
                  <a:lnTo>
                    <a:pt x="107" y="167"/>
                  </a:lnTo>
                  <a:lnTo>
                    <a:pt x="107" y="166"/>
                  </a:lnTo>
                  <a:lnTo>
                    <a:pt x="106" y="166"/>
                  </a:lnTo>
                  <a:lnTo>
                    <a:pt x="107" y="165"/>
                  </a:lnTo>
                  <a:close/>
                  <a:moveTo>
                    <a:pt x="95" y="149"/>
                  </a:moveTo>
                  <a:lnTo>
                    <a:pt x="95" y="150"/>
                  </a:lnTo>
                  <a:lnTo>
                    <a:pt x="95" y="151"/>
                  </a:lnTo>
                  <a:lnTo>
                    <a:pt x="94" y="152"/>
                  </a:lnTo>
                  <a:lnTo>
                    <a:pt x="95" y="153"/>
                  </a:lnTo>
                  <a:lnTo>
                    <a:pt x="95" y="154"/>
                  </a:lnTo>
                  <a:lnTo>
                    <a:pt x="94" y="153"/>
                  </a:lnTo>
                  <a:lnTo>
                    <a:pt x="93" y="152"/>
                  </a:lnTo>
                  <a:lnTo>
                    <a:pt x="92" y="152"/>
                  </a:lnTo>
                  <a:lnTo>
                    <a:pt x="91" y="152"/>
                  </a:lnTo>
                  <a:lnTo>
                    <a:pt x="91" y="153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7" y="152"/>
                  </a:lnTo>
                  <a:lnTo>
                    <a:pt x="87" y="151"/>
                  </a:lnTo>
                  <a:lnTo>
                    <a:pt x="87" y="150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90" y="151"/>
                  </a:lnTo>
                  <a:lnTo>
                    <a:pt x="91" y="151"/>
                  </a:lnTo>
                  <a:lnTo>
                    <a:pt x="91" y="150"/>
                  </a:lnTo>
                  <a:lnTo>
                    <a:pt x="92" y="150"/>
                  </a:lnTo>
                  <a:lnTo>
                    <a:pt x="93" y="150"/>
                  </a:lnTo>
                  <a:lnTo>
                    <a:pt x="92" y="150"/>
                  </a:lnTo>
                  <a:lnTo>
                    <a:pt x="93" y="151"/>
                  </a:lnTo>
                  <a:lnTo>
                    <a:pt x="93" y="150"/>
                  </a:lnTo>
                  <a:lnTo>
                    <a:pt x="94" y="150"/>
                  </a:lnTo>
                  <a:lnTo>
                    <a:pt x="94" y="149"/>
                  </a:lnTo>
                  <a:lnTo>
                    <a:pt x="95" y="149"/>
                  </a:lnTo>
                  <a:close/>
                  <a:moveTo>
                    <a:pt x="81" y="142"/>
                  </a:moveTo>
                  <a:lnTo>
                    <a:pt x="81" y="143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0" y="142"/>
                  </a:lnTo>
                  <a:lnTo>
                    <a:pt x="81" y="142"/>
                  </a:lnTo>
                  <a:close/>
                  <a:moveTo>
                    <a:pt x="143" y="60"/>
                  </a:moveTo>
                  <a:lnTo>
                    <a:pt x="144" y="59"/>
                  </a:lnTo>
                  <a:lnTo>
                    <a:pt x="145" y="60"/>
                  </a:lnTo>
                  <a:lnTo>
                    <a:pt x="144" y="60"/>
                  </a:lnTo>
                  <a:lnTo>
                    <a:pt x="143" y="60"/>
                  </a:lnTo>
                  <a:lnTo>
                    <a:pt x="142" y="62"/>
                  </a:lnTo>
                  <a:lnTo>
                    <a:pt x="142" y="61"/>
                  </a:lnTo>
                  <a:lnTo>
                    <a:pt x="143" y="60"/>
                  </a:lnTo>
                  <a:close/>
                  <a:moveTo>
                    <a:pt x="155" y="374"/>
                  </a:moveTo>
                  <a:lnTo>
                    <a:pt x="155" y="375"/>
                  </a:lnTo>
                  <a:lnTo>
                    <a:pt x="155" y="374"/>
                  </a:lnTo>
                  <a:close/>
                  <a:moveTo>
                    <a:pt x="198" y="290"/>
                  </a:moveTo>
                  <a:lnTo>
                    <a:pt x="197" y="290"/>
                  </a:lnTo>
                  <a:lnTo>
                    <a:pt x="198" y="290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3" y="285"/>
                  </a:lnTo>
                  <a:close/>
                  <a:moveTo>
                    <a:pt x="214" y="282"/>
                  </a:moveTo>
                  <a:lnTo>
                    <a:pt x="214" y="283"/>
                  </a:lnTo>
                  <a:lnTo>
                    <a:pt x="213" y="283"/>
                  </a:lnTo>
                  <a:lnTo>
                    <a:pt x="214" y="282"/>
                  </a:lnTo>
                  <a:close/>
                  <a:moveTo>
                    <a:pt x="169" y="218"/>
                  </a:moveTo>
                  <a:lnTo>
                    <a:pt x="170" y="218"/>
                  </a:lnTo>
                  <a:lnTo>
                    <a:pt x="169" y="218"/>
                  </a:lnTo>
                  <a:close/>
                  <a:moveTo>
                    <a:pt x="150" y="385"/>
                  </a:moveTo>
                  <a:lnTo>
                    <a:pt x="150" y="386"/>
                  </a:lnTo>
                  <a:lnTo>
                    <a:pt x="149" y="386"/>
                  </a:lnTo>
                  <a:lnTo>
                    <a:pt x="147" y="385"/>
                  </a:lnTo>
                  <a:lnTo>
                    <a:pt x="149" y="385"/>
                  </a:lnTo>
                  <a:lnTo>
                    <a:pt x="150" y="385"/>
                  </a:lnTo>
                  <a:close/>
                  <a:moveTo>
                    <a:pt x="136" y="309"/>
                  </a:moveTo>
                  <a:lnTo>
                    <a:pt x="135" y="309"/>
                  </a:lnTo>
                  <a:lnTo>
                    <a:pt x="135" y="308"/>
                  </a:lnTo>
                  <a:lnTo>
                    <a:pt x="136" y="308"/>
                  </a:lnTo>
                  <a:lnTo>
                    <a:pt x="136" y="309"/>
                  </a:lnTo>
                  <a:close/>
                  <a:moveTo>
                    <a:pt x="72" y="203"/>
                  </a:moveTo>
                  <a:lnTo>
                    <a:pt x="72" y="204"/>
                  </a:lnTo>
                  <a:lnTo>
                    <a:pt x="72" y="206"/>
                  </a:lnTo>
                  <a:lnTo>
                    <a:pt x="71" y="204"/>
                  </a:lnTo>
                  <a:lnTo>
                    <a:pt x="71" y="203"/>
                  </a:lnTo>
                  <a:lnTo>
                    <a:pt x="72" y="203"/>
                  </a:lnTo>
                  <a:close/>
                  <a:moveTo>
                    <a:pt x="71" y="203"/>
                  </a:moveTo>
                  <a:lnTo>
                    <a:pt x="69" y="204"/>
                  </a:lnTo>
                  <a:lnTo>
                    <a:pt x="69" y="203"/>
                  </a:lnTo>
                  <a:lnTo>
                    <a:pt x="69" y="202"/>
                  </a:lnTo>
                  <a:lnTo>
                    <a:pt x="71" y="202"/>
                  </a:lnTo>
                  <a:lnTo>
                    <a:pt x="71" y="203"/>
                  </a:lnTo>
                  <a:close/>
                  <a:moveTo>
                    <a:pt x="92" y="166"/>
                  </a:moveTo>
                  <a:lnTo>
                    <a:pt x="92" y="167"/>
                  </a:lnTo>
                  <a:lnTo>
                    <a:pt x="92" y="166"/>
                  </a:lnTo>
                  <a:close/>
                  <a:moveTo>
                    <a:pt x="86" y="158"/>
                  </a:moveTo>
                  <a:lnTo>
                    <a:pt x="87" y="158"/>
                  </a:lnTo>
                  <a:lnTo>
                    <a:pt x="86" y="159"/>
                  </a:lnTo>
                  <a:lnTo>
                    <a:pt x="86" y="158"/>
                  </a:lnTo>
                  <a:lnTo>
                    <a:pt x="86" y="157"/>
                  </a:lnTo>
                  <a:lnTo>
                    <a:pt x="86" y="158"/>
                  </a:lnTo>
                  <a:close/>
                  <a:moveTo>
                    <a:pt x="142" y="59"/>
                  </a:moveTo>
                  <a:lnTo>
                    <a:pt x="143" y="59"/>
                  </a:lnTo>
                  <a:lnTo>
                    <a:pt x="143" y="60"/>
                  </a:lnTo>
                  <a:lnTo>
                    <a:pt x="142" y="5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766">
              <a:extLst>
                <a:ext uri="{FF2B5EF4-FFF2-40B4-BE49-F238E27FC236}">
                  <a16:creationId xmlns:a16="http://schemas.microsoft.com/office/drawing/2014/main" id="{3434BE48-27BA-2813-5526-24205571A4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050" y="4271963"/>
              <a:ext cx="985838" cy="588963"/>
            </a:xfrm>
            <a:custGeom>
              <a:avLst/>
              <a:gdLst>
                <a:gd name="T0" fmla="*/ 595 w 621"/>
                <a:gd name="T1" fmla="*/ 115 h 371"/>
                <a:gd name="T2" fmla="*/ 599 w 621"/>
                <a:gd name="T3" fmla="*/ 129 h 371"/>
                <a:gd name="T4" fmla="*/ 598 w 621"/>
                <a:gd name="T5" fmla="*/ 134 h 371"/>
                <a:gd name="T6" fmla="*/ 590 w 621"/>
                <a:gd name="T7" fmla="*/ 146 h 371"/>
                <a:gd name="T8" fmla="*/ 590 w 621"/>
                <a:gd name="T9" fmla="*/ 159 h 371"/>
                <a:gd name="T10" fmla="*/ 578 w 621"/>
                <a:gd name="T11" fmla="*/ 165 h 371"/>
                <a:gd name="T12" fmla="*/ 567 w 621"/>
                <a:gd name="T13" fmla="*/ 163 h 371"/>
                <a:gd name="T14" fmla="*/ 556 w 621"/>
                <a:gd name="T15" fmla="*/ 164 h 371"/>
                <a:gd name="T16" fmla="*/ 555 w 621"/>
                <a:gd name="T17" fmla="*/ 157 h 371"/>
                <a:gd name="T18" fmla="*/ 556 w 621"/>
                <a:gd name="T19" fmla="*/ 145 h 371"/>
                <a:gd name="T20" fmla="*/ 554 w 621"/>
                <a:gd name="T21" fmla="*/ 136 h 371"/>
                <a:gd name="T22" fmla="*/ 553 w 621"/>
                <a:gd name="T23" fmla="*/ 120 h 371"/>
                <a:gd name="T24" fmla="*/ 557 w 621"/>
                <a:gd name="T25" fmla="*/ 119 h 371"/>
                <a:gd name="T26" fmla="*/ 554 w 621"/>
                <a:gd name="T27" fmla="*/ 119 h 371"/>
                <a:gd name="T28" fmla="*/ 546 w 621"/>
                <a:gd name="T29" fmla="*/ 115 h 371"/>
                <a:gd name="T30" fmla="*/ 553 w 621"/>
                <a:gd name="T31" fmla="*/ 111 h 371"/>
                <a:gd name="T32" fmla="*/ 557 w 621"/>
                <a:gd name="T33" fmla="*/ 100 h 371"/>
                <a:gd name="T34" fmla="*/ 549 w 621"/>
                <a:gd name="T35" fmla="*/ 112 h 371"/>
                <a:gd name="T36" fmla="*/ 540 w 621"/>
                <a:gd name="T37" fmla="*/ 109 h 371"/>
                <a:gd name="T38" fmla="*/ 543 w 621"/>
                <a:gd name="T39" fmla="*/ 93 h 371"/>
                <a:gd name="T40" fmla="*/ 548 w 621"/>
                <a:gd name="T41" fmla="*/ 86 h 371"/>
                <a:gd name="T42" fmla="*/ 554 w 621"/>
                <a:gd name="T43" fmla="*/ 65 h 371"/>
                <a:gd name="T44" fmla="*/ 559 w 621"/>
                <a:gd name="T45" fmla="*/ 48 h 371"/>
                <a:gd name="T46" fmla="*/ 559 w 621"/>
                <a:gd name="T47" fmla="*/ 44 h 371"/>
                <a:gd name="T48" fmla="*/ 561 w 621"/>
                <a:gd name="T49" fmla="*/ 33 h 371"/>
                <a:gd name="T50" fmla="*/ 557 w 621"/>
                <a:gd name="T51" fmla="*/ 21 h 371"/>
                <a:gd name="T52" fmla="*/ 555 w 621"/>
                <a:gd name="T53" fmla="*/ 12 h 371"/>
                <a:gd name="T54" fmla="*/ 563 w 621"/>
                <a:gd name="T55" fmla="*/ 3 h 371"/>
                <a:gd name="T56" fmla="*/ 573 w 621"/>
                <a:gd name="T57" fmla="*/ 3 h 371"/>
                <a:gd name="T58" fmla="*/ 576 w 621"/>
                <a:gd name="T59" fmla="*/ 10 h 371"/>
                <a:gd name="T60" fmla="*/ 584 w 621"/>
                <a:gd name="T61" fmla="*/ 9 h 371"/>
                <a:gd name="T62" fmla="*/ 596 w 621"/>
                <a:gd name="T63" fmla="*/ 9 h 371"/>
                <a:gd name="T64" fmla="*/ 606 w 621"/>
                <a:gd name="T65" fmla="*/ 5 h 371"/>
                <a:gd name="T66" fmla="*/ 612 w 621"/>
                <a:gd name="T67" fmla="*/ 14 h 371"/>
                <a:gd name="T68" fmla="*/ 619 w 621"/>
                <a:gd name="T69" fmla="*/ 21 h 371"/>
                <a:gd name="T70" fmla="*/ 612 w 621"/>
                <a:gd name="T71" fmla="*/ 29 h 371"/>
                <a:gd name="T72" fmla="*/ 602 w 621"/>
                <a:gd name="T73" fmla="*/ 36 h 371"/>
                <a:gd name="T74" fmla="*/ 605 w 621"/>
                <a:gd name="T75" fmla="*/ 46 h 371"/>
                <a:gd name="T76" fmla="*/ 606 w 621"/>
                <a:gd name="T77" fmla="*/ 59 h 371"/>
                <a:gd name="T78" fmla="*/ 602 w 621"/>
                <a:gd name="T79" fmla="*/ 67 h 371"/>
                <a:gd name="T80" fmla="*/ 601 w 621"/>
                <a:gd name="T81" fmla="*/ 79 h 371"/>
                <a:gd name="T82" fmla="*/ 590 w 621"/>
                <a:gd name="T83" fmla="*/ 86 h 371"/>
                <a:gd name="T84" fmla="*/ 596 w 621"/>
                <a:gd name="T85" fmla="*/ 96 h 371"/>
                <a:gd name="T86" fmla="*/ 600 w 621"/>
                <a:gd name="T87" fmla="*/ 105 h 371"/>
                <a:gd name="T88" fmla="*/ 358 w 621"/>
                <a:gd name="T89" fmla="*/ 298 h 371"/>
                <a:gd name="T90" fmla="*/ 350 w 621"/>
                <a:gd name="T91" fmla="*/ 293 h 371"/>
                <a:gd name="T92" fmla="*/ 359 w 621"/>
                <a:gd name="T93" fmla="*/ 295 h 371"/>
                <a:gd name="T94" fmla="*/ 371 w 621"/>
                <a:gd name="T95" fmla="*/ 286 h 371"/>
                <a:gd name="T96" fmla="*/ 155 w 621"/>
                <a:gd name="T97" fmla="*/ 168 h 371"/>
                <a:gd name="T98" fmla="*/ 151 w 621"/>
                <a:gd name="T99" fmla="*/ 143 h 371"/>
                <a:gd name="T100" fmla="*/ 134 w 621"/>
                <a:gd name="T101" fmla="*/ 138 h 371"/>
                <a:gd name="T102" fmla="*/ 150 w 621"/>
                <a:gd name="T103" fmla="*/ 139 h 371"/>
                <a:gd name="T104" fmla="*/ 67 w 621"/>
                <a:gd name="T105" fmla="*/ 120 h 371"/>
                <a:gd name="T106" fmla="*/ 66 w 621"/>
                <a:gd name="T107" fmla="*/ 118 h 371"/>
                <a:gd name="T108" fmla="*/ 63 w 621"/>
                <a:gd name="T109" fmla="*/ 114 h 371"/>
                <a:gd name="T110" fmla="*/ 80 w 621"/>
                <a:gd name="T111" fmla="*/ 115 h 371"/>
                <a:gd name="T112" fmla="*/ 80 w 621"/>
                <a:gd name="T113" fmla="*/ 113 h 371"/>
                <a:gd name="T114" fmla="*/ 96 w 621"/>
                <a:gd name="T115" fmla="*/ 111 h 371"/>
                <a:gd name="T116" fmla="*/ 79 w 621"/>
                <a:gd name="T117" fmla="*/ 102 h 371"/>
                <a:gd name="T118" fmla="*/ 3 w 621"/>
                <a:gd name="T119" fmla="*/ 89 h 371"/>
                <a:gd name="T120" fmla="*/ 1 w 621"/>
                <a:gd name="T121" fmla="*/ 87 h 371"/>
                <a:gd name="T122" fmla="*/ 549 w 621"/>
                <a:gd name="T123" fmla="*/ 109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1" h="371">
                  <a:moveTo>
                    <a:pt x="599" y="109"/>
                  </a:moveTo>
                  <a:lnTo>
                    <a:pt x="598" y="109"/>
                  </a:lnTo>
                  <a:lnTo>
                    <a:pt x="597" y="109"/>
                  </a:lnTo>
                  <a:lnTo>
                    <a:pt x="597" y="110"/>
                  </a:lnTo>
                  <a:lnTo>
                    <a:pt x="596" y="110"/>
                  </a:lnTo>
                  <a:lnTo>
                    <a:pt x="596" y="111"/>
                  </a:lnTo>
                  <a:lnTo>
                    <a:pt x="595" y="111"/>
                  </a:lnTo>
                  <a:lnTo>
                    <a:pt x="595" y="112"/>
                  </a:lnTo>
                  <a:lnTo>
                    <a:pt x="593" y="113"/>
                  </a:lnTo>
                  <a:lnTo>
                    <a:pt x="593" y="114"/>
                  </a:lnTo>
                  <a:lnTo>
                    <a:pt x="595" y="114"/>
                  </a:lnTo>
                  <a:lnTo>
                    <a:pt x="595" y="115"/>
                  </a:lnTo>
                  <a:lnTo>
                    <a:pt x="593" y="117"/>
                  </a:lnTo>
                  <a:lnTo>
                    <a:pt x="593" y="119"/>
                  </a:lnTo>
                  <a:lnTo>
                    <a:pt x="592" y="119"/>
                  </a:lnTo>
                  <a:lnTo>
                    <a:pt x="593" y="120"/>
                  </a:lnTo>
                  <a:lnTo>
                    <a:pt x="592" y="120"/>
                  </a:lnTo>
                  <a:lnTo>
                    <a:pt x="592" y="121"/>
                  </a:lnTo>
                  <a:lnTo>
                    <a:pt x="593" y="121"/>
                  </a:lnTo>
                  <a:lnTo>
                    <a:pt x="596" y="125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8" y="129"/>
                  </a:lnTo>
                  <a:lnTo>
                    <a:pt x="599" y="129"/>
                  </a:lnTo>
                  <a:lnTo>
                    <a:pt x="600" y="129"/>
                  </a:lnTo>
                  <a:lnTo>
                    <a:pt x="600" y="128"/>
                  </a:lnTo>
                  <a:lnTo>
                    <a:pt x="601" y="128"/>
                  </a:lnTo>
                  <a:lnTo>
                    <a:pt x="602" y="128"/>
                  </a:lnTo>
                  <a:lnTo>
                    <a:pt x="602" y="129"/>
                  </a:lnTo>
                  <a:lnTo>
                    <a:pt x="602" y="130"/>
                  </a:lnTo>
                  <a:lnTo>
                    <a:pt x="601" y="131"/>
                  </a:lnTo>
                  <a:lnTo>
                    <a:pt x="601" y="132"/>
                  </a:lnTo>
                  <a:lnTo>
                    <a:pt x="601" y="134"/>
                  </a:lnTo>
                  <a:lnTo>
                    <a:pt x="600" y="134"/>
                  </a:lnTo>
                  <a:lnTo>
                    <a:pt x="599" y="134"/>
                  </a:lnTo>
                  <a:lnTo>
                    <a:pt x="598" y="134"/>
                  </a:lnTo>
                  <a:lnTo>
                    <a:pt x="598" y="135"/>
                  </a:lnTo>
                  <a:lnTo>
                    <a:pt x="597" y="135"/>
                  </a:lnTo>
                  <a:lnTo>
                    <a:pt x="596" y="135"/>
                  </a:lnTo>
                  <a:lnTo>
                    <a:pt x="595" y="135"/>
                  </a:lnTo>
                  <a:lnTo>
                    <a:pt x="595" y="136"/>
                  </a:lnTo>
                  <a:lnTo>
                    <a:pt x="595" y="137"/>
                  </a:lnTo>
                  <a:lnTo>
                    <a:pt x="593" y="138"/>
                  </a:lnTo>
                  <a:lnTo>
                    <a:pt x="593" y="139"/>
                  </a:lnTo>
                  <a:lnTo>
                    <a:pt x="593" y="140"/>
                  </a:lnTo>
                  <a:lnTo>
                    <a:pt x="591" y="143"/>
                  </a:lnTo>
                  <a:lnTo>
                    <a:pt x="590" y="144"/>
                  </a:lnTo>
                  <a:lnTo>
                    <a:pt x="590" y="146"/>
                  </a:lnTo>
                  <a:lnTo>
                    <a:pt x="589" y="146"/>
                  </a:lnTo>
                  <a:lnTo>
                    <a:pt x="589" y="147"/>
                  </a:lnTo>
                  <a:lnTo>
                    <a:pt x="589" y="148"/>
                  </a:lnTo>
                  <a:lnTo>
                    <a:pt x="588" y="148"/>
                  </a:lnTo>
                  <a:lnTo>
                    <a:pt x="589" y="150"/>
                  </a:lnTo>
                  <a:lnTo>
                    <a:pt x="589" y="151"/>
                  </a:lnTo>
                  <a:lnTo>
                    <a:pt x="590" y="152"/>
                  </a:lnTo>
                  <a:lnTo>
                    <a:pt x="590" y="153"/>
                  </a:lnTo>
                  <a:lnTo>
                    <a:pt x="590" y="154"/>
                  </a:lnTo>
                  <a:lnTo>
                    <a:pt x="590" y="156"/>
                  </a:lnTo>
                  <a:lnTo>
                    <a:pt x="590" y="157"/>
                  </a:lnTo>
                  <a:lnTo>
                    <a:pt x="590" y="159"/>
                  </a:lnTo>
                  <a:lnTo>
                    <a:pt x="591" y="160"/>
                  </a:lnTo>
                  <a:lnTo>
                    <a:pt x="591" y="161"/>
                  </a:lnTo>
                  <a:lnTo>
                    <a:pt x="590" y="161"/>
                  </a:lnTo>
                  <a:lnTo>
                    <a:pt x="589" y="161"/>
                  </a:lnTo>
                  <a:lnTo>
                    <a:pt x="588" y="162"/>
                  </a:lnTo>
                  <a:lnTo>
                    <a:pt x="587" y="162"/>
                  </a:lnTo>
                  <a:lnTo>
                    <a:pt x="586" y="163"/>
                  </a:lnTo>
                  <a:lnTo>
                    <a:pt x="582" y="165"/>
                  </a:lnTo>
                  <a:lnTo>
                    <a:pt x="581" y="167"/>
                  </a:lnTo>
                  <a:lnTo>
                    <a:pt x="580" y="167"/>
                  </a:lnTo>
                  <a:lnTo>
                    <a:pt x="580" y="165"/>
                  </a:lnTo>
                  <a:lnTo>
                    <a:pt x="578" y="165"/>
                  </a:lnTo>
                  <a:lnTo>
                    <a:pt x="578" y="167"/>
                  </a:lnTo>
                  <a:lnTo>
                    <a:pt x="576" y="165"/>
                  </a:lnTo>
                  <a:lnTo>
                    <a:pt x="576" y="167"/>
                  </a:lnTo>
                  <a:lnTo>
                    <a:pt x="576" y="165"/>
                  </a:lnTo>
                  <a:lnTo>
                    <a:pt x="575" y="165"/>
                  </a:lnTo>
                  <a:lnTo>
                    <a:pt x="574" y="164"/>
                  </a:lnTo>
                  <a:lnTo>
                    <a:pt x="573" y="164"/>
                  </a:lnTo>
                  <a:lnTo>
                    <a:pt x="572" y="163"/>
                  </a:lnTo>
                  <a:lnTo>
                    <a:pt x="571" y="163"/>
                  </a:lnTo>
                  <a:lnTo>
                    <a:pt x="570" y="164"/>
                  </a:lnTo>
                  <a:lnTo>
                    <a:pt x="569" y="163"/>
                  </a:lnTo>
                  <a:lnTo>
                    <a:pt x="567" y="163"/>
                  </a:lnTo>
                  <a:lnTo>
                    <a:pt x="566" y="163"/>
                  </a:lnTo>
                  <a:lnTo>
                    <a:pt x="565" y="163"/>
                  </a:lnTo>
                  <a:lnTo>
                    <a:pt x="564" y="163"/>
                  </a:lnTo>
                  <a:lnTo>
                    <a:pt x="563" y="162"/>
                  </a:lnTo>
                  <a:lnTo>
                    <a:pt x="562" y="162"/>
                  </a:lnTo>
                  <a:lnTo>
                    <a:pt x="561" y="162"/>
                  </a:lnTo>
                  <a:lnTo>
                    <a:pt x="561" y="163"/>
                  </a:lnTo>
                  <a:lnTo>
                    <a:pt x="559" y="163"/>
                  </a:lnTo>
                  <a:lnTo>
                    <a:pt x="558" y="163"/>
                  </a:lnTo>
                  <a:lnTo>
                    <a:pt x="557" y="163"/>
                  </a:lnTo>
                  <a:lnTo>
                    <a:pt x="557" y="164"/>
                  </a:lnTo>
                  <a:lnTo>
                    <a:pt x="556" y="164"/>
                  </a:lnTo>
                  <a:lnTo>
                    <a:pt x="555" y="165"/>
                  </a:lnTo>
                  <a:lnTo>
                    <a:pt x="555" y="164"/>
                  </a:lnTo>
                  <a:lnTo>
                    <a:pt x="554" y="165"/>
                  </a:lnTo>
                  <a:lnTo>
                    <a:pt x="553" y="165"/>
                  </a:lnTo>
                  <a:lnTo>
                    <a:pt x="552" y="165"/>
                  </a:lnTo>
                  <a:lnTo>
                    <a:pt x="552" y="164"/>
                  </a:lnTo>
                  <a:lnTo>
                    <a:pt x="553" y="162"/>
                  </a:lnTo>
                  <a:lnTo>
                    <a:pt x="554" y="162"/>
                  </a:lnTo>
                  <a:lnTo>
                    <a:pt x="554" y="161"/>
                  </a:lnTo>
                  <a:lnTo>
                    <a:pt x="554" y="160"/>
                  </a:lnTo>
                  <a:lnTo>
                    <a:pt x="555" y="159"/>
                  </a:lnTo>
                  <a:lnTo>
                    <a:pt x="555" y="157"/>
                  </a:lnTo>
                  <a:lnTo>
                    <a:pt x="555" y="156"/>
                  </a:lnTo>
                  <a:lnTo>
                    <a:pt x="555" y="155"/>
                  </a:lnTo>
                  <a:lnTo>
                    <a:pt x="556" y="155"/>
                  </a:lnTo>
                  <a:lnTo>
                    <a:pt x="556" y="154"/>
                  </a:lnTo>
                  <a:lnTo>
                    <a:pt x="556" y="153"/>
                  </a:lnTo>
                  <a:lnTo>
                    <a:pt x="556" y="152"/>
                  </a:lnTo>
                  <a:lnTo>
                    <a:pt x="556" y="151"/>
                  </a:lnTo>
                  <a:lnTo>
                    <a:pt x="557" y="150"/>
                  </a:lnTo>
                  <a:lnTo>
                    <a:pt x="556" y="148"/>
                  </a:lnTo>
                  <a:lnTo>
                    <a:pt x="556" y="147"/>
                  </a:lnTo>
                  <a:lnTo>
                    <a:pt x="556" y="146"/>
                  </a:lnTo>
                  <a:lnTo>
                    <a:pt x="556" y="145"/>
                  </a:lnTo>
                  <a:lnTo>
                    <a:pt x="556" y="144"/>
                  </a:lnTo>
                  <a:lnTo>
                    <a:pt x="557" y="144"/>
                  </a:lnTo>
                  <a:lnTo>
                    <a:pt x="557" y="143"/>
                  </a:lnTo>
                  <a:lnTo>
                    <a:pt x="557" y="144"/>
                  </a:lnTo>
                  <a:lnTo>
                    <a:pt x="556" y="144"/>
                  </a:lnTo>
                  <a:lnTo>
                    <a:pt x="556" y="143"/>
                  </a:lnTo>
                  <a:lnTo>
                    <a:pt x="556" y="142"/>
                  </a:lnTo>
                  <a:lnTo>
                    <a:pt x="556" y="139"/>
                  </a:lnTo>
                  <a:lnTo>
                    <a:pt x="556" y="138"/>
                  </a:lnTo>
                  <a:lnTo>
                    <a:pt x="556" y="137"/>
                  </a:lnTo>
                  <a:lnTo>
                    <a:pt x="555" y="137"/>
                  </a:lnTo>
                  <a:lnTo>
                    <a:pt x="554" y="136"/>
                  </a:lnTo>
                  <a:lnTo>
                    <a:pt x="555" y="136"/>
                  </a:lnTo>
                  <a:lnTo>
                    <a:pt x="556" y="132"/>
                  </a:lnTo>
                  <a:lnTo>
                    <a:pt x="556" y="130"/>
                  </a:lnTo>
                  <a:lnTo>
                    <a:pt x="557" y="129"/>
                  </a:lnTo>
                  <a:lnTo>
                    <a:pt x="557" y="127"/>
                  </a:lnTo>
                  <a:lnTo>
                    <a:pt x="557" y="126"/>
                  </a:lnTo>
                  <a:lnTo>
                    <a:pt x="557" y="123"/>
                  </a:lnTo>
                  <a:lnTo>
                    <a:pt x="556" y="122"/>
                  </a:lnTo>
                  <a:lnTo>
                    <a:pt x="555" y="121"/>
                  </a:lnTo>
                  <a:lnTo>
                    <a:pt x="555" y="120"/>
                  </a:lnTo>
                  <a:lnTo>
                    <a:pt x="554" y="120"/>
                  </a:lnTo>
                  <a:lnTo>
                    <a:pt x="553" y="120"/>
                  </a:lnTo>
                  <a:lnTo>
                    <a:pt x="554" y="119"/>
                  </a:lnTo>
                  <a:lnTo>
                    <a:pt x="555" y="120"/>
                  </a:lnTo>
                  <a:lnTo>
                    <a:pt x="556" y="120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61" y="122"/>
                  </a:lnTo>
                  <a:lnTo>
                    <a:pt x="562" y="121"/>
                  </a:lnTo>
                  <a:lnTo>
                    <a:pt x="561" y="121"/>
                  </a:lnTo>
                  <a:lnTo>
                    <a:pt x="559" y="121"/>
                  </a:lnTo>
                  <a:lnTo>
                    <a:pt x="558" y="120"/>
                  </a:lnTo>
                  <a:lnTo>
                    <a:pt x="557" y="120"/>
                  </a:lnTo>
                  <a:lnTo>
                    <a:pt x="557" y="119"/>
                  </a:lnTo>
                  <a:lnTo>
                    <a:pt x="558" y="119"/>
                  </a:lnTo>
                  <a:lnTo>
                    <a:pt x="558" y="118"/>
                  </a:lnTo>
                  <a:lnTo>
                    <a:pt x="557" y="118"/>
                  </a:lnTo>
                  <a:lnTo>
                    <a:pt x="557" y="117"/>
                  </a:lnTo>
                  <a:lnTo>
                    <a:pt x="557" y="118"/>
                  </a:lnTo>
                  <a:lnTo>
                    <a:pt x="556" y="118"/>
                  </a:lnTo>
                  <a:lnTo>
                    <a:pt x="557" y="119"/>
                  </a:lnTo>
                  <a:lnTo>
                    <a:pt x="557" y="120"/>
                  </a:lnTo>
                  <a:lnTo>
                    <a:pt x="556" y="120"/>
                  </a:lnTo>
                  <a:lnTo>
                    <a:pt x="556" y="119"/>
                  </a:lnTo>
                  <a:lnTo>
                    <a:pt x="555" y="119"/>
                  </a:lnTo>
                  <a:lnTo>
                    <a:pt x="554" y="119"/>
                  </a:lnTo>
                  <a:lnTo>
                    <a:pt x="553" y="119"/>
                  </a:lnTo>
                  <a:lnTo>
                    <a:pt x="552" y="120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7" y="121"/>
                  </a:lnTo>
                  <a:lnTo>
                    <a:pt x="547" y="122"/>
                  </a:lnTo>
                  <a:lnTo>
                    <a:pt x="546" y="121"/>
                  </a:lnTo>
                  <a:lnTo>
                    <a:pt x="546" y="120"/>
                  </a:lnTo>
                  <a:lnTo>
                    <a:pt x="547" y="120"/>
                  </a:lnTo>
                  <a:lnTo>
                    <a:pt x="547" y="119"/>
                  </a:lnTo>
                  <a:lnTo>
                    <a:pt x="547" y="118"/>
                  </a:lnTo>
                  <a:lnTo>
                    <a:pt x="546" y="115"/>
                  </a:lnTo>
                  <a:lnTo>
                    <a:pt x="546" y="114"/>
                  </a:lnTo>
                  <a:lnTo>
                    <a:pt x="545" y="113"/>
                  </a:lnTo>
                  <a:lnTo>
                    <a:pt x="546" y="113"/>
                  </a:lnTo>
                  <a:lnTo>
                    <a:pt x="547" y="113"/>
                  </a:lnTo>
                  <a:lnTo>
                    <a:pt x="548" y="113"/>
                  </a:lnTo>
                  <a:lnTo>
                    <a:pt x="549" y="114"/>
                  </a:lnTo>
                  <a:lnTo>
                    <a:pt x="549" y="113"/>
                  </a:lnTo>
                  <a:lnTo>
                    <a:pt x="550" y="113"/>
                  </a:lnTo>
                  <a:lnTo>
                    <a:pt x="550" y="112"/>
                  </a:lnTo>
                  <a:lnTo>
                    <a:pt x="552" y="112"/>
                  </a:lnTo>
                  <a:lnTo>
                    <a:pt x="552" y="111"/>
                  </a:lnTo>
                  <a:lnTo>
                    <a:pt x="553" y="111"/>
                  </a:lnTo>
                  <a:lnTo>
                    <a:pt x="553" y="110"/>
                  </a:lnTo>
                  <a:lnTo>
                    <a:pt x="553" y="109"/>
                  </a:lnTo>
                  <a:lnTo>
                    <a:pt x="553" y="107"/>
                  </a:lnTo>
                  <a:lnTo>
                    <a:pt x="552" y="107"/>
                  </a:lnTo>
                  <a:lnTo>
                    <a:pt x="552" y="106"/>
                  </a:lnTo>
                  <a:lnTo>
                    <a:pt x="552" y="105"/>
                  </a:lnTo>
                  <a:lnTo>
                    <a:pt x="553" y="103"/>
                  </a:lnTo>
                  <a:lnTo>
                    <a:pt x="554" y="102"/>
                  </a:lnTo>
                  <a:lnTo>
                    <a:pt x="555" y="102"/>
                  </a:lnTo>
                  <a:lnTo>
                    <a:pt x="556" y="102"/>
                  </a:lnTo>
                  <a:lnTo>
                    <a:pt x="557" y="101"/>
                  </a:lnTo>
                  <a:lnTo>
                    <a:pt x="557" y="100"/>
                  </a:lnTo>
                  <a:lnTo>
                    <a:pt x="557" y="101"/>
                  </a:lnTo>
                  <a:lnTo>
                    <a:pt x="556" y="101"/>
                  </a:lnTo>
                  <a:lnTo>
                    <a:pt x="554" y="102"/>
                  </a:lnTo>
                  <a:lnTo>
                    <a:pt x="553" y="102"/>
                  </a:lnTo>
                  <a:lnTo>
                    <a:pt x="553" y="103"/>
                  </a:lnTo>
                  <a:lnTo>
                    <a:pt x="552" y="104"/>
                  </a:lnTo>
                  <a:lnTo>
                    <a:pt x="550" y="107"/>
                  </a:lnTo>
                  <a:lnTo>
                    <a:pt x="549" y="107"/>
                  </a:lnTo>
                  <a:lnTo>
                    <a:pt x="549" y="109"/>
                  </a:lnTo>
                  <a:lnTo>
                    <a:pt x="549" y="110"/>
                  </a:lnTo>
                  <a:lnTo>
                    <a:pt x="549" y="111"/>
                  </a:lnTo>
                  <a:lnTo>
                    <a:pt x="549" y="112"/>
                  </a:lnTo>
                  <a:lnTo>
                    <a:pt x="547" y="112"/>
                  </a:lnTo>
                  <a:lnTo>
                    <a:pt x="546" y="113"/>
                  </a:lnTo>
                  <a:lnTo>
                    <a:pt x="545" y="112"/>
                  </a:lnTo>
                  <a:lnTo>
                    <a:pt x="544" y="113"/>
                  </a:lnTo>
                  <a:lnTo>
                    <a:pt x="543" y="113"/>
                  </a:lnTo>
                  <a:lnTo>
                    <a:pt x="541" y="112"/>
                  </a:lnTo>
                  <a:lnTo>
                    <a:pt x="540" y="112"/>
                  </a:lnTo>
                  <a:lnTo>
                    <a:pt x="539" y="112"/>
                  </a:lnTo>
                  <a:lnTo>
                    <a:pt x="539" y="111"/>
                  </a:lnTo>
                  <a:lnTo>
                    <a:pt x="539" y="110"/>
                  </a:lnTo>
                  <a:lnTo>
                    <a:pt x="539" y="109"/>
                  </a:lnTo>
                  <a:lnTo>
                    <a:pt x="540" y="109"/>
                  </a:lnTo>
                  <a:lnTo>
                    <a:pt x="540" y="107"/>
                  </a:lnTo>
                  <a:lnTo>
                    <a:pt x="541" y="105"/>
                  </a:lnTo>
                  <a:lnTo>
                    <a:pt x="541" y="103"/>
                  </a:lnTo>
                  <a:lnTo>
                    <a:pt x="540" y="102"/>
                  </a:lnTo>
                  <a:lnTo>
                    <a:pt x="541" y="102"/>
                  </a:lnTo>
                  <a:lnTo>
                    <a:pt x="541" y="101"/>
                  </a:lnTo>
                  <a:lnTo>
                    <a:pt x="543" y="98"/>
                  </a:lnTo>
                  <a:lnTo>
                    <a:pt x="543" y="97"/>
                  </a:lnTo>
                  <a:lnTo>
                    <a:pt x="543" y="96"/>
                  </a:lnTo>
                  <a:lnTo>
                    <a:pt x="543" y="95"/>
                  </a:lnTo>
                  <a:lnTo>
                    <a:pt x="544" y="94"/>
                  </a:lnTo>
                  <a:lnTo>
                    <a:pt x="543" y="93"/>
                  </a:lnTo>
                  <a:lnTo>
                    <a:pt x="541" y="92"/>
                  </a:lnTo>
                  <a:lnTo>
                    <a:pt x="541" y="90"/>
                  </a:lnTo>
                  <a:lnTo>
                    <a:pt x="543" y="92"/>
                  </a:lnTo>
                  <a:lnTo>
                    <a:pt x="545" y="90"/>
                  </a:lnTo>
                  <a:lnTo>
                    <a:pt x="545" y="89"/>
                  </a:lnTo>
                  <a:lnTo>
                    <a:pt x="546" y="89"/>
                  </a:lnTo>
                  <a:lnTo>
                    <a:pt x="546" y="90"/>
                  </a:lnTo>
                  <a:lnTo>
                    <a:pt x="547" y="89"/>
                  </a:lnTo>
                  <a:lnTo>
                    <a:pt x="546" y="89"/>
                  </a:lnTo>
                  <a:lnTo>
                    <a:pt x="546" y="88"/>
                  </a:lnTo>
                  <a:lnTo>
                    <a:pt x="547" y="87"/>
                  </a:lnTo>
                  <a:lnTo>
                    <a:pt x="548" y="86"/>
                  </a:lnTo>
                  <a:lnTo>
                    <a:pt x="549" y="85"/>
                  </a:lnTo>
                  <a:lnTo>
                    <a:pt x="549" y="84"/>
                  </a:lnTo>
                  <a:lnTo>
                    <a:pt x="549" y="82"/>
                  </a:lnTo>
                  <a:lnTo>
                    <a:pt x="549" y="81"/>
                  </a:lnTo>
                  <a:lnTo>
                    <a:pt x="552" y="76"/>
                  </a:lnTo>
                  <a:lnTo>
                    <a:pt x="555" y="67"/>
                  </a:lnTo>
                  <a:lnTo>
                    <a:pt x="556" y="67"/>
                  </a:lnTo>
                  <a:lnTo>
                    <a:pt x="557" y="67"/>
                  </a:lnTo>
                  <a:lnTo>
                    <a:pt x="556" y="67"/>
                  </a:lnTo>
                  <a:lnTo>
                    <a:pt x="556" y="65"/>
                  </a:lnTo>
                  <a:lnTo>
                    <a:pt x="555" y="65"/>
                  </a:lnTo>
                  <a:lnTo>
                    <a:pt x="554" y="65"/>
                  </a:lnTo>
                  <a:lnTo>
                    <a:pt x="554" y="64"/>
                  </a:lnTo>
                  <a:lnTo>
                    <a:pt x="554" y="63"/>
                  </a:lnTo>
                  <a:lnTo>
                    <a:pt x="555" y="62"/>
                  </a:lnTo>
                  <a:lnTo>
                    <a:pt x="556" y="55"/>
                  </a:lnTo>
                  <a:lnTo>
                    <a:pt x="557" y="53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8" y="50"/>
                  </a:lnTo>
                  <a:lnTo>
                    <a:pt x="558" y="51"/>
                  </a:lnTo>
                  <a:lnTo>
                    <a:pt x="558" y="50"/>
                  </a:lnTo>
                  <a:lnTo>
                    <a:pt x="559" y="50"/>
                  </a:lnTo>
                  <a:lnTo>
                    <a:pt x="559" y="48"/>
                  </a:lnTo>
                  <a:lnTo>
                    <a:pt x="561" y="48"/>
                  </a:lnTo>
                  <a:lnTo>
                    <a:pt x="561" y="47"/>
                  </a:lnTo>
                  <a:lnTo>
                    <a:pt x="559" y="47"/>
                  </a:lnTo>
                  <a:lnTo>
                    <a:pt x="561" y="47"/>
                  </a:lnTo>
                  <a:lnTo>
                    <a:pt x="562" y="46"/>
                  </a:lnTo>
                  <a:lnTo>
                    <a:pt x="561" y="46"/>
                  </a:lnTo>
                  <a:lnTo>
                    <a:pt x="559" y="46"/>
                  </a:lnTo>
                  <a:lnTo>
                    <a:pt x="559" y="45"/>
                  </a:lnTo>
                  <a:lnTo>
                    <a:pt x="561" y="44"/>
                  </a:lnTo>
                  <a:lnTo>
                    <a:pt x="561" y="43"/>
                  </a:lnTo>
                  <a:lnTo>
                    <a:pt x="561" y="44"/>
                  </a:lnTo>
                  <a:lnTo>
                    <a:pt x="559" y="44"/>
                  </a:lnTo>
                  <a:lnTo>
                    <a:pt x="559" y="45"/>
                  </a:lnTo>
                  <a:lnTo>
                    <a:pt x="558" y="46"/>
                  </a:lnTo>
                  <a:lnTo>
                    <a:pt x="558" y="47"/>
                  </a:lnTo>
                  <a:lnTo>
                    <a:pt x="558" y="48"/>
                  </a:lnTo>
                  <a:lnTo>
                    <a:pt x="558" y="50"/>
                  </a:lnTo>
                  <a:lnTo>
                    <a:pt x="557" y="50"/>
                  </a:lnTo>
                  <a:lnTo>
                    <a:pt x="561" y="38"/>
                  </a:lnTo>
                  <a:lnTo>
                    <a:pt x="561" y="37"/>
                  </a:lnTo>
                  <a:lnTo>
                    <a:pt x="559" y="35"/>
                  </a:lnTo>
                  <a:lnTo>
                    <a:pt x="559" y="34"/>
                  </a:lnTo>
                  <a:lnTo>
                    <a:pt x="561" y="34"/>
                  </a:lnTo>
                  <a:lnTo>
                    <a:pt x="561" y="33"/>
                  </a:lnTo>
                  <a:lnTo>
                    <a:pt x="559" y="33"/>
                  </a:lnTo>
                  <a:lnTo>
                    <a:pt x="558" y="31"/>
                  </a:lnTo>
                  <a:lnTo>
                    <a:pt x="558" y="30"/>
                  </a:lnTo>
                  <a:lnTo>
                    <a:pt x="558" y="29"/>
                  </a:lnTo>
                  <a:lnTo>
                    <a:pt x="558" y="28"/>
                  </a:lnTo>
                  <a:lnTo>
                    <a:pt x="558" y="27"/>
                  </a:lnTo>
                  <a:lnTo>
                    <a:pt x="557" y="27"/>
                  </a:lnTo>
                  <a:lnTo>
                    <a:pt x="557" y="26"/>
                  </a:lnTo>
                  <a:lnTo>
                    <a:pt x="557" y="25"/>
                  </a:lnTo>
                  <a:lnTo>
                    <a:pt x="557" y="23"/>
                  </a:lnTo>
                  <a:lnTo>
                    <a:pt x="557" y="22"/>
                  </a:lnTo>
                  <a:lnTo>
                    <a:pt x="557" y="21"/>
                  </a:lnTo>
                  <a:lnTo>
                    <a:pt x="557" y="20"/>
                  </a:lnTo>
                  <a:lnTo>
                    <a:pt x="556" y="19"/>
                  </a:lnTo>
                  <a:lnTo>
                    <a:pt x="556" y="18"/>
                  </a:lnTo>
                  <a:lnTo>
                    <a:pt x="556" y="17"/>
                  </a:lnTo>
                  <a:lnTo>
                    <a:pt x="556" y="15"/>
                  </a:lnTo>
                  <a:lnTo>
                    <a:pt x="558" y="14"/>
                  </a:lnTo>
                  <a:lnTo>
                    <a:pt x="559" y="14"/>
                  </a:lnTo>
                  <a:lnTo>
                    <a:pt x="556" y="14"/>
                  </a:lnTo>
                  <a:lnTo>
                    <a:pt x="556" y="15"/>
                  </a:lnTo>
                  <a:lnTo>
                    <a:pt x="555" y="14"/>
                  </a:lnTo>
                  <a:lnTo>
                    <a:pt x="555" y="13"/>
                  </a:lnTo>
                  <a:lnTo>
                    <a:pt x="555" y="12"/>
                  </a:lnTo>
                  <a:lnTo>
                    <a:pt x="555" y="11"/>
                  </a:lnTo>
                  <a:lnTo>
                    <a:pt x="555" y="10"/>
                  </a:lnTo>
                  <a:lnTo>
                    <a:pt x="556" y="8"/>
                  </a:lnTo>
                  <a:lnTo>
                    <a:pt x="557" y="8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9" y="5"/>
                  </a:lnTo>
                  <a:lnTo>
                    <a:pt x="559" y="4"/>
                  </a:lnTo>
                  <a:lnTo>
                    <a:pt x="561" y="4"/>
                  </a:lnTo>
                  <a:lnTo>
                    <a:pt x="561" y="3"/>
                  </a:lnTo>
                  <a:lnTo>
                    <a:pt x="562" y="3"/>
                  </a:lnTo>
                  <a:lnTo>
                    <a:pt x="563" y="3"/>
                  </a:lnTo>
                  <a:lnTo>
                    <a:pt x="564" y="2"/>
                  </a:lnTo>
                  <a:lnTo>
                    <a:pt x="567" y="2"/>
                  </a:lnTo>
                  <a:lnTo>
                    <a:pt x="569" y="1"/>
                  </a:lnTo>
                  <a:lnTo>
                    <a:pt x="570" y="1"/>
                  </a:lnTo>
                  <a:lnTo>
                    <a:pt x="570" y="0"/>
                  </a:lnTo>
                  <a:lnTo>
                    <a:pt x="571" y="0"/>
                  </a:lnTo>
                  <a:lnTo>
                    <a:pt x="571" y="1"/>
                  </a:lnTo>
                  <a:lnTo>
                    <a:pt x="571" y="2"/>
                  </a:lnTo>
                  <a:lnTo>
                    <a:pt x="572" y="3"/>
                  </a:lnTo>
                  <a:lnTo>
                    <a:pt x="572" y="2"/>
                  </a:lnTo>
                  <a:lnTo>
                    <a:pt x="573" y="2"/>
                  </a:lnTo>
                  <a:lnTo>
                    <a:pt x="573" y="3"/>
                  </a:lnTo>
                  <a:lnTo>
                    <a:pt x="574" y="3"/>
                  </a:lnTo>
                  <a:lnTo>
                    <a:pt x="574" y="4"/>
                  </a:lnTo>
                  <a:lnTo>
                    <a:pt x="573" y="4"/>
                  </a:lnTo>
                  <a:lnTo>
                    <a:pt x="573" y="5"/>
                  </a:lnTo>
                  <a:lnTo>
                    <a:pt x="572" y="6"/>
                  </a:lnTo>
                  <a:lnTo>
                    <a:pt x="571" y="8"/>
                  </a:lnTo>
                  <a:lnTo>
                    <a:pt x="571" y="9"/>
                  </a:lnTo>
                  <a:lnTo>
                    <a:pt x="572" y="10"/>
                  </a:lnTo>
                  <a:lnTo>
                    <a:pt x="572" y="11"/>
                  </a:lnTo>
                  <a:lnTo>
                    <a:pt x="574" y="11"/>
                  </a:lnTo>
                  <a:lnTo>
                    <a:pt x="575" y="11"/>
                  </a:lnTo>
                  <a:lnTo>
                    <a:pt x="576" y="10"/>
                  </a:lnTo>
                  <a:lnTo>
                    <a:pt x="576" y="9"/>
                  </a:lnTo>
                  <a:lnTo>
                    <a:pt x="578" y="9"/>
                  </a:lnTo>
                  <a:lnTo>
                    <a:pt x="579" y="8"/>
                  </a:lnTo>
                  <a:lnTo>
                    <a:pt x="579" y="9"/>
                  </a:lnTo>
                  <a:lnTo>
                    <a:pt x="579" y="10"/>
                  </a:lnTo>
                  <a:lnTo>
                    <a:pt x="580" y="10"/>
                  </a:lnTo>
                  <a:lnTo>
                    <a:pt x="580" y="9"/>
                  </a:lnTo>
                  <a:lnTo>
                    <a:pt x="581" y="9"/>
                  </a:lnTo>
                  <a:lnTo>
                    <a:pt x="582" y="9"/>
                  </a:lnTo>
                  <a:lnTo>
                    <a:pt x="583" y="8"/>
                  </a:lnTo>
                  <a:lnTo>
                    <a:pt x="583" y="9"/>
                  </a:lnTo>
                  <a:lnTo>
                    <a:pt x="584" y="9"/>
                  </a:lnTo>
                  <a:lnTo>
                    <a:pt x="587" y="9"/>
                  </a:lnTo>
                  <a:lnTo>
                    <a:pt x="586" y="10"/>
                  </a:lnTo>
                  <a:lnTo>
                    <a:pt x="587" y="11"/>
                  </a:lnTo>
                  <a:lnTo>
                    <a:pt x="588" y="10"/>
                  </a:lnTo>
                  <a:lnTo>
                    <a:pt x="589" y="10"/>
                  </a:lnTo>
                  <a:lnTo>
                    <a:pt x="590" y="10"/>
                  </a:lnTo>
                  <a:lnTo>
                    <a:pt x="590" y="11"/>
                  </a:lnTo>
                  <a:lnTo>
                    <a:pt x="591" y="10"/>
                  </a:lnTo>
                  <a:lnTo>
                    <a:pt x="592" y="10"/>
                  </a:lnTo>
                  <a:lnTo>
                    <a:pt x="593" y="10"/>
                  </a:lnTo>
                  <a:lnTo>
                    <a:pt x="595" y="10"/>
                  </a:lnTo>
                  <a:lnTo>
                    <a:pt x="596" y="9"/>
                  </a:lnTo>
                  <a:lnTo>
                    <a:pt x="597" y="8"/>
                  </a:lnTo>
                  <a:lnTo>
                    <a:pt x="596" y="6"/>
                  </a:lnTo>
                  <a:lnTo>
                    <a:pt x="597" y="5"/>
                  </a:lnTo>
                  <a:lnTo>
                    <a:pt x="598" y="5"/>
                  </a:lnTo>
                  <a:lnTo>
                    <a:pt x="599" y="6"/>
                  </a:lnTo>
                  <a:lnTo>
                    <a:pt x="600" y="6"/>
                  </a:lnTo>
                  <a:lnTo>
                    <a:pt x="601" y="6"/>
                  </a:lnTo>
                  <a:lnTo>
                    <a:pt x="602" y="6"/>
                  </a:lnTo>
                  <a:lnTo>
                    <a:pt x="604" y="6"/>
                  </a:lnTo>
                  <a:lnTo>
                    <a:pt x="605" y="6"/>
                  </a:lnTo>
                  <a:lnTo>
                    <a:pt x="606" y="6"/>
                  </a:lnTo>
                  <a:lnTo>
                    <a:pt x="606" y="5"/>
                  </a:lnTo>
                  <a:lnTo>
                    <a:pt x="607" y="6"/>
                  </a:lnTo>
                  <a:lnTo>
                    <a:pt x="608" y="8"/>
                  </a:lnTo>
                  <a:lnTo>
                    <a:pt x="609" y="6"/>
                  </a:lnTo>
                  <a:lnTo>
                    <a:pt x="610" y="6"/>
                  </a:lnTo>
                  <a:lnTo>
                    <a:pt x="612" y="6"/>
                  </a:lnTo>
                  <a:lnTo>
                    <a:pt x="612" y="8"/>
                  </a:lnTo>
                  <a:lnTo>
                    <a:pt x="612" y="9"/>
                  </a:lnTo>
                  <a:lnTo>
                    <a:pt x="613" y="9"/>
                  </a:lnTo>
                  <a:lnTo>
                    <a:pt x="613" y="10"/>
                  </a:lnTo>
                  <a:lnTo>
                    <a:pt x="613" y="12"/>
                  </a:lnTo>
                  <a:lnTo>
                    <a:pt x="612" y="13"/>
                  </a:lnTo>
                  <a:lnTo>
                    <a:pt x="612" y="14"/>
                  </a:lnTo>
                  <a:lnTo>
                    <a:pt x="612" y="15"/>
                  </a:lnTo>
                  <a:lnTo>
                    <a:pt x="613" y="15"/>
                  </a:lnTo>
                  <a:lnTo>
                    <a:pt x="613" y="17"/>
                  </a:lnTo>
                  <a:lnTo>
                    <a:pt x="614" y="17"/>
                  </a:lnTo>
                  <a:lnTo>
                    <a:pt x="614" y="15"/>
                  </a:lnTo>
                  <a:lnTo>
                    <a:pt x="615" y="15"/>
                  </a:lnTo>
                  <a:lnTo>
                    <a:pt x="617" y="15"/>
                  </a:lnTo>
                  <a:lnTo>
                    <a:pt x="618" y="17"/>
                  </a:lnTo>
                  <a:lnTo>
                    <a:pt x="619" y="17"/>
                  </a:lnTo>
                  <a:lnTo>
                    <a:pt x="621" y="18"/>
                  </a:lnTo>
                  <a:lnTo>
                    <a:pt x="621" y="19"/>
                  </a:lnTo>
                  <a:lnTo>
                    <a:pt x="619" y="21"/>
                  </a:lnTo>
                  <a:lnTo>
                    <a:pt x="619" y="22"/>
                  </a:lnTo>
                  <a:lnTo>
                    <a:pt x="618" y="25"/>
                  </a:lnTo>
                  <a:lnTo>
                    <a:pt x="617" y="25"/>
                  </a:lnTo>
                  <a:lnTo>
                    <a:pt x="616" y="25"/>
                  </a:lnTo>
                  <a:lnTo>
                    <a:pt x="617" y="25"/>
                  </a:lnTo>
                  <a:lnTo>
                    <a:pt x="617" y="26"/>
                  </a:lnTo>
                  <a:lnTo>
                    <a:pt x="616" y="26"/>
                  </a:lnTo>
                  <a:lnTo>
                    <a:pt x="615" y="27"/>
                  </a:lnTo>
                  <a:lnTo>
                    <a:pt x="615" y="28"/>
                  </a:lnTo>
                  <a:lnTo>
                    <a:pt x="614" y="28"/>
                  </a:lnTo>
                  <a:lnTo>
                    <a:pt x="613" y="29"/>
                  </a:lnTo>
                  <a:lnTo>
                    <a:pt x="612" y="29"/>
                  </a:lnTo>
                  <a:lnTo>
                    <a:pt x="610" y="29"/>
                  </a:lnTo>
                  <a:lnTo>
                    <a:pt x="609" y="29"/>
                  </a:lnTo>
                  <a:lnTo>
                    <a:pt x="609" y="30"/>
                  </a:lnTo>
                  <a:lnTo>
                    <a:pt x="608" y="31"/>
                  </a:lnTo>
                  <a:lnTo>
                    <a:pt x="608" y="33"/>
                  </a:lnTo>
                  <a:lnTo>
                    <a:pt x="607" y="33"/>
                  </a:lnTo>
                  <a:lnTo>
                    <a:pt x="607" y="34"/>
                  </a:lnTo>
                  <a:lnTo>
                    <a:pt x="607" y="35"/>
                  </a:lnTo>
                  <a:lnTo>
                    <a:pt x="606" y="36"/>
                  </a:lnTo>
                  <a:lnTo>
                    <a:pt x="605" y="36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602" y="37"/>
                  </a:lnTo>
                  <a:lnTo>
                    <a:pt x="602" y="38"/>
                  </a:lnTo>
                  <a:lnTo>
                    <a:pt x="604" y="39"/>
                  </a:lnTo>
                  <a:lnTo>
                    <a:pt x="605" y="40"/>
                  </a:lnTo>
                  <a:lnTo>
                    <a:pt x="605" y="42"/>
                  </a:lnTo>
                  <a:lnTo>
                    <a:pt x="606" y="42"/>
                  </a:lnTo>
                  <a:lnTo>
                    <a:pt x="606" y="43"/>
                  </a:lnTo>
                  <a:lnTo>
                    <a:pt x="605" y="43"/>
                  </a:lnTo>
                  <a:lnTo>
                    <a:pt x="605" y="44"/>
                  </a:lnTo>
                  <a:lnTo>
                    <a:pt x="606" y="45"/>
                  </a:lnTo>
                  <a:lnTo>
                    <a:pt x="605" y="45"/>
                  </a:lnTo>
                  <a:lnTo>
                    <a:pt x="605" y="46"/>
                  </a:lnTo>
                  <a:lnTo>
                    <a:pt x="606" y="47"/>
                  </a:lnTo>
                  <a:lnTo>
                    <a:pt x="606" y="48"/>
                  </a:lnTo>
                  <a:lnTo>
                    <a:pt x="606" y="50"/>
                  </a:lnTo>
                  <a:lnTo>
                    <a:pt x="605" y="51"/>
                  </a:lnTo>
                  <a:lnTo>
                    <a:pt x="605" y="52"/>
                  </a:lnTo>
                  <a:lnTo>
                    <a:pt x="605" y="53"/>
                  </a:lnTo>
                  <a:lnTo>
                    <a:pt x="606" y="53"/>
                  </a:lnTo>
                  <a:lnTo>
                    <a:pt x="606" y="54"/>
                  </a:lnTo>
                  <a:lnTo>
                    <a:pt x="605" y="55"/>
                  </a:lnTo>
                  <a:lnTo>
                    <a:pt x="605" y="56"/>
                  </a:lnTo>
                  <a:lnTo>
                    <a:pt x="605" y="58"/>
                  </a:lnTo>
                  <a:lnTo>
                    <a:pt x="606" y="59"/>
                  </a:lnTo>
                  <a:lnTo>
                    <a:pt x="606" y="60"/>
                  </a:lnTo>
                  <a:lnTo>
                    <a:pt x="605" y="61"/>
                  </a:lnTo>
                  <a:lnTo>
                    <a:pt x="605" y="62"/>
                  </a:lnTo>
                  <a:lnTo>
                    <a:pt x="604" y="62"/>
                  </a:lnTo>
                  <a:lnTo>
                    <a:pt x="602" y="62"/>
                  </a:lnTo>
                  <a:lnTo>
                    <a:pt x="601" y="63"/>
                  </a:lnTo>
                  <a:lnTo>
                    <a:pt x="600" y="63"/>
                  </a:lnTo>
                  <a:lnTo>
                    <a:pt x="600" y="64"/>
                  </a:lnTo>
                  <a:lnTo>
                    <a:pt x="600" y="65"/>
                  </a:lnTo>
                  <a:lnTo>
                    <a:pt x="600" y="67"/>
                  </a:lnTo>
                  <a:lnTo>
                    <a:pt x="601" y="67"/>
                  </a:lnTo>
                  <a:lnTo>
                    <a:pt x="602" y="67"/>
                  </a:lnTo>
                  <a:lnTo>
                    <a:pt x="602" y="68"/>
                  </a:lnTo>
                  <a:lnTo>
                    <a:pt x="604" y="69"/>
                  </a:lnTo>
                  <a:lnTo>
                    <a:pt x="605" y="70"/>
                  </a:lnTo>
                  <a:lnTo>
                    <a:pt x="604" y="71"/>
                  </a:lnTo>
                  <a:lnTo>
                    <a:pt x="604" y="72"/>
                  </a:lnTo>
                  <a:lnTo>
                    <a:pt x="604" y="73"/>
                  </a:lnTo>
                  <a:lnTo>
                    <a:pt x="604" y="75"/>
                  </a:lnTo>
                  <a:lnTo>
                    <a:pt x="602" y="76"/>
                  </a:lnTo>
                  <a:lnTo>
                    <a:pt x="602" y="77"/>
                  </a:lnTo>
                  <a:lnTo>
                    <a:pt x="601" y="77"/>
                  </a:lnTo>
                  <a:lnTo>
                    <a:pt x="601" y="78"/>
                  </a:lnTo>
                  <a:lnTo>
                    <a:pt x="601" y="79"/>
                  </a:lnTo>
                  <a:lnTo>
                    <a:pt x="601" y="80"/>
                  </a:lnTo>
                  <a:lnTo>
                    <a:pt x="600" y="80"/>
                  </a:lnTo>
                  <a:lnTo>
                    <a:pt x="597" y="81"/>
                  </a:lnTo>
                  <a:lnTo>
                    <a:pt x="596" y="81"/>
                  </a:lnTo>
                  <a:lnTo>
                    <a:pt x="595" y="81"/>
                  </a:lnTo>
                  <a:lnTo>
                    <a:pt x="593" y="81"/>
                  </a:lnTo>
                  <a:lnTo>
                    <a:pt x="592" y="81"/>
                  </a:lnTo>
                  <a:lnTo>
                    <a:pt x="588" y="81"/>
                  </a:lnTo>
                  <a:lnTo>
                    <a:pt x="589" y="84"/>
                  </a:lnTo>
                  <a:lnTo>
                    <a:pt x="589" y="85"/>
                  </a:lnTo>
                  <a:lnTo>
                    <a:pt x="590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1" y="87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3" y="90"/>
                  </a:lnTo>
                  <a:lnTo>
                    <a:pt x="593" y="92"/>
                  </a:lnTo>
                  <a:lnTo>
                    <a:pt x="593" y="93"/>
                  </a:lnTo>
                  <a:lnTo>
                    <a:pt x="595" y="94"/>
                  </a:lnTo>
                  <a:lnTo>
                    <a:pt x="595" y="95"/>
                  </a:lnTo>
                  <a:lnTo>
                    <a:pt x="595" y="96"/>
                  </a:lnTo>
                  <a:lnTo>
                    <a:pt x="596" y="96"/>
                  </a:lnTo>
                  <a:lnTo>
                    <a:pt x="596" y="97"/>
                  </a:lnTo>
                  <a:lnTo>
                    <a:pt x="597" y="97"/>
                  </a:lnTo>
                  <a:lnTo>
                    <a:pt x="597" y="98"/>
                  </a:lnTo>
                  <a:lnTo>
                    <a:pt x="597" y="100"/>
                  </a:lnTo>
                  <a:lnTo>
                    <a:pt x="598" y="100"/>
                  </a:lnTo>
                  <a:lnTo>
                    <a:pt x="599" y="100"/>
                  </a:lnTo>
                  <a:lnTo>
                    <a:pt x="600" y="100"/>
                  </a:lnTo>
                  <a:lnTo>
                    <a:pt x="601" y="100"/>
                  </a:lnTo>
                  <a:lnTo>
                    <a:pt x="601" y="101"/>
                  </a:lnTo>
                  <a:lnTo>
                    <a:pt x="601" y="102"/>
                  </a:lnTo>
                  <a:lnTo>
                    <a:pt x="601" y="103"/>
                  </a:lnTo>
                  <a:lnTo>
                    <a:pt x="600" y="105"/>
                  </a:lnTo>
                  <a:lnTo>
                    <a:pt x="599" y="106"/>
                  </a:lnTo>
                  <a:lnTo>
                    <a:pt x="600" y="106"/>
                  </a:lnTo>
                  <a:lnTo>
                    <a:pt x="600" y="107"/>
                  </a:lnTo>
                  <a:lnTo>
                    <a:pt x="599" y="107"/>
                  </a:lnTo>
                  <a:lnTo>
                    <a:pt x="599" y="109"/>
                  </a:lnTo>
                  <a:close/>
                  <a:moveTo>
                    <a:pt x="366" y="303"/>
                  </a:moveTo>
                  <a:lnTo>
                    <a:pt x="365" y="302"/>
                  </a:lnTo>
                  <a:lnTo>
                    <a:pt x="365" y="301"/>
                  </a:lnTo>
                  <a:lnTo>
                    <a:pt x="366" y="302"/>
                  </a:lnTo>
                  <a:lnTo>
                    <a:pt x="366" y="303"/>
                  </a:lnTo>
                  <a:close/>
                  <a:moveTo>
                    <a:pt x="358" y="297"/>
                  </a:moveTo>
                  <a:lnTo>
                    <a:pt x="358" y="298"/>
                  </a:lnTo>
                  <a:lnTo>
                    <a:pt x="357" y="298"/>
                  </a:lnTo>
                  <a:lnTo>
                    <a:pt x="356" y="298"/>
                  </a:lnTo>
                  <a:lnTo>
                    <a:pt x="354" y="298"/>
                  </a:lnTo>
                  <a:lnTo>
                    <a:pt x="350" y="296"/>
                  </a:lnTo>
                  <a:lnTo>
                    <a:pt x="349" y="296"/>
                  </a:lnTo>
                  <a:lnTo>
                    <a:pt x="348" y="295"/>
                  </a:lnTo>
                  <a:lnTo>
                    <a:pt x="347" y="294"/>
                  </a:lnTo>
                  <a:lnTo>
                    <a:pt x="347" y="293"/>
                  </a:lnTo>
                  <a:lnTo>
                    <a:pt x="348" y="293"/>
                  </a:lnTo>
                  <a:lnTo>
                    <a:pt x="348" y="291"/>
                  </a:lnTo>
                  <a:lnTo>
                    <a:pt x="349" y="291"/>
                  </a:lnTo>
                  <a:lnTo>
                    <a:pt x="350" y="293"/>
                  </a:lnTo>
                  <a:lnTo>
                    <a:pt x="351" y="293"/>
                  </a:lnTo>
                  <a:lnTo>
                    <a:pt x="351" y="294"/>
                  </a:lnTo>
                  <a:lnTo>
                    <a:pt x="353" y="294"/>
                  </a:lnTo>
                  <a:lnTo>
                    <a:pt x="353" y="293"/>
                  </a:lnTo>
                  <a:lnTo>
                    <a:pt x="354" y="293"/>
                  </a:lnTo>
                  <a:lnTo>
                    <a:pt x="355" y="293"/>
                  </a:lnTo>
                  <a:lnTo>
                    <a:pt x="356" y="293"/>
                  </a:lnTo>
                  <a:lnTo>
                    <a:pt x="357" y="293"/>
                  </a:lnTo>
                  <a:lnTo>
                    <a:pt x="357" y="294"/>
                  </a:lnTo>
                  <a:lnTo>
                    <a:pt x="358" y="294"/>
                  </a:lnTo>
                  <a:lnTo>
                    <a:pt x="358" y="295"/>
                  </a:lnTo>
                  <a:lnTo>
                    <a:pt x="359" y="295"/>
                  </a:lnTo>
                  <a:lnTo>
                    <a:pt x="360" y="295"/>
                  </a:lnTo>
                  <a:lnTo>
                    <a:pt x="362" y="295"/>
                  </a:lnTo>
                  <a:lnTo>
                    <a:pt x="360" y="295"/>
                  </a:lnTo>
                  <a:lnTo>
                    <a:pt x="359" y="296"/>
                  </a:lnTo>
                  <a:lnTo>
                    <a:pt x="358" y="297"/>
                  </a:lnTo>
                  <a:close/>
                  <a:moveTo>
                    <a:pt x="369" y="286"/>
                  </a:moveTo>
                  <a:lnTo>
                    <a:pt x="369" y="287"/>
                  </a:lnTo>
                  <a:lnTo>
                    <a:pt x="368" y="287"/>
                  </a:lnTo>
                  <a:lnTo>
                    <a:pt x="368" y="286"/>
                  </a:lnTo>
                  <a:lnTo>
                    <a:pt x="369" y="285"/>
                  </a:lnTo>
                  <a:lnTo>
                    <a:pt x="371" y="285"/>
                  </a:lnTo>
                  <a:lnTo>
                    <a:pt x="371" y="286"/>
                  </a:lnTo>
                  <a:lnTo>
                    <a:pt x="372" y="286"/>
                  </a:lnTo>
                  <a:lnTo>
                    <a:pt x="371" y="286"/>
                  </a:lnTo>
                  <a:lnTo>
                    <a:pt x="369" y="286"/>
                  </a:lnTo>
                  <a:close/>
                  <a:moveTo>
                    <a:pt x="578" y="167"/>
                  </a:moveTo>
                  <a:lnTo>
                    <a:pt x="579" y="167"/>
                  </a:lnTo>
                  <a:lnTo>
                    <a:pt x="580" y="167"/>
                  </a:lnTo>
                  <a:lnTo>
                    <a:pt x="579" y="168"/>
                  </a:lnTo>
                  <a:lnTo>
                    <a:pt x="578" y="168"/>
                  </a:lnTo>
                  <a:lnTo>
                    <a:pt x="578" y="167"/>
                  </a:lnTo>
                  <a:close/>
                  <a:moveTo>
                    <a:pt x="153" y="165"/>
                  </a:moveTo>
                  <a:lnTo>
                    <a:pt x="155" y="167"/>
                  </a:lnTo>
                  <a:lnTo>
                    <a:pt x="155" y="168"/>
                  </a:lnTo>
                  <a:lnTo>
                    <a:pt x="153" y="168"/>
                  </a:lnTo>
                  <a:lnTo>
                    <a:pt x="152" y="168"/>
                  </a:lnTo>
                  <a:lnTo>
                    <a:pt x="151" y="168"/>
                  </a:lnTo>
                  <a:lnTo>
                    <a:pt x="150" y="167"/>
                  </a:lnTo>
                  <a:lnTo>
                    <a:pt x="151" y="165"/>
                  </a:lnTo>
                  <a:lnTo>
                    <a:pt x="152" y="165"/>
                  </a:lnTo>
                  <a:lnTo>
                    <a:pt x="153" y="165"/>
                  </a:lnTo>
                  <a:close/>
                  <a:moveTo>
                    <a:pt x="150" y="139"/>
                  </a:moveTo>
                  <a:lnTo>
                    <a:pt x="151" y="139"/>
                  </a:lnTo>
                  <a:lnTo>
                    <a:pt x="151" y="140"/>
                  </a:lnTo>
                  <a:lnTo>
                    <a:pt x="151" y="142"/>
                  </a:lnTo>
                  <a:lnTo>
                    <a:pt x="151" y="143"/>
                  </a:lnTo>
                  <a:lnTo>
                    <a:pt x="150" y="143"/>
                  </a:lnTo>
                  <a:lnTo>
                    <a:pt x="147" y="144"/>
                  </a:lnTo>
                  <a:lnTo>
                    <a:pt x="146" y="144"/>
                  </a:lnTo>
                  <a:lnTo>
                    <a:pt x="144" y="144"/>
                  </a:lnTo>
                  <a:lnTo>
                    <a:pt x="143" y="144"/>
                  </a:lnTo>
                  <a:lnTo>
                    <a:pt x="142" y="144"/>
                  </a:lnTo>
                  <a:lnTo>
                    <a:pt x="141" y="144"/>
                  </a:lnTo>
                  <a:lnTo>
                    <a:pt x="140" y="143"/>
                  </a:lnTo>
                  <a:lnTo>
                    <a:pt x="138" y="143"/>
                  </a:lnTo>
                  <a:lnTo>
                    <a:pt x="134" y="140"/>
                  </a:lnTo>
                  <a:lnTo>
                    <a:pt x="134" y="139"/>
                  </a:lnTo>
                  <a:lnTo>
                    <a:pt x="134" y="138"/>
                  </a:lnTo>
                  <a:lnTo>
                    <a:pt x="136" y="137"/>
                  </a:lnTo>
                  <a:lnTo>
                    <a:pt x="136" y="138"/>
                  </a:lnTo>
                  <a:lnTo>
                    <a:pt x="138" y="138"/>
                  </a:lnTo>
                  <a:lnTo>
                    <a:pt x="138" y="139"/>
                  </a:lnTo>
                  <a:lnTo>
                    <a:pt x="141" y="140"/>
                  </a:lnTo>
                  <a:lnTo>
                    <a:pt x="142" y="140"/>
                  </a:lnTo>
                  <a:lnTo>
                    <a:pt x="142" y="139"/>
                  </a:lnTo>
                  <a:lnTo>
                    <a:pt x="143" y="139"/>
                  </a:lnTo>
                  <a:lnTo>
                    <a:pt x="143" y="140"/>
                  </a:lnTo>
                  <a:lnTo>
                    <a:pt x="144" y="140"/>
                  </a:lnTo>
                  <a:lnTo>
                    <a:pt x="147" y="139"/>
                  </a:lnTo>
                  <a:lnTo>
                    <a:pt x="150" y="139"/>
                  </a:lnTo>
                  <a:close/>
                  <a:moveTo>
                    <a:pt x="78" y="121"/>
                  </a:moveTo>
                  <a:lnTo>
                    <a:pt x="79" y="121"/>
                  </a:lnTo>
                  <a:lnTo>
                    <a:pt x="80" y="121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7" y="122"/>
                  </a:lnTo>
                  <a:lnTo>
                    <a:pt x="75" y="122"/>
                  </a:lnTo>
                  <a:lnTo>
                    <a:pt x="74" y="122"/>
                  </a:lnTo>
                  <a:lnTo>
                    <a:pt x="73" y="122"/>
                  </a:lnTo>
                  <a:lnTo>
                    <a:pt x="70" y="121"/>
                  </a:lnTo>
                  <a:lnTo>
                    <a:pt x="70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8"/>
                  </a:lnTo>
                  <a:lnTo>
                    <a:pt x="74" y="119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8" y="121"/>
                  </a:lnTo>
                  <a:close/>
                  <a:moveTo>
                    <a:pt x="65" y="115"/>
                  </a:moveTo>
                  <a:lnTo>
                    <a:pt x="66" y="118"/>
                  </a:lnTo>
                  <a:lnTo>
                    <a:pt x="65" y="118"/>
                  </a:lnTo>
                  <a:lnTo>
                    <a:pt x="65" y="119"/>
                  </a:lnTo>
                  <a:lnTo>
                    <a:pt x="64" y="119"/>
                  </a:lnTo>
                  <a:lnTo>
                    <a:pt x="64" y="118"/>
                  </a:lnTo>
                  <a:lnTo>
                    <a:pt x="63" y="119"/>
                  </a:lnTo>
                  <a:lnTo>
                    <a:pt x="62" y="118"/>
                  </a:lnTo>
                  <a:lnTo>
                    <a:pt x="61" y="117"/>
                  </a:lnTo>
                  <a:lnTo>
                    <a:pt x="60" y="117"/>
                  </a:lnTo>
                  <a:lnTo>
                    <a:pt x="60" y="115"/>
                  </a:lnTo>
                  <a:lnTo>
                    <a:pt x="61" y="115"/>
                  </a:lnTo>
                  <a:lnTo>
                    <a:pt x="62" y="115"/>
                  </a:lnTo>
                  <a:lnTo>
                    <a:pt x="63" y="114"/>
                  </a:lnTo>
                  <a:lnTo>
                    <a:pt x="65" y="115"/>
                  </a:lnTo>
                  <a:close/>
                  <a:moveTo>
                    <a:pt x="83" y="115"/>
                  </a:moveTo>
                  <a:lnTo>
                    <a:pt x="86" y="117"/>
                  </a:lnTo>
                  <a:lnTo>
                    <a:pt x="87" y="118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3" y="117"/>
                  </a:lnTo>
                  <a:lnTo>
                    <a:pt x="82" y="117"/>
                  </a:lnTo>
                  <a:lnTo>
                    <a:pt x="81" y="117"/>
                  </a:lnTo>
                  <a:lnTo>
                    <a:pt x="81" y="115"/>
                  </a:lnTo>
                  <a:lnTo>
                    <a:pt x="81" y="117"/>
                  </a:lnTo>
                  <a:lnTo>
                    <a:pt x="80" y="115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9" y="115"/>
                  </a:lnTo>
                  <a:lnTo>
                    <a:pt x="77" y="114"/>
                  </a:lnTo>
                  <a:lnTo>
                    <a:pt x="75" y="114"/>
                  </a:lnTo>
                  <a:lnTo>
                    <a:pt x="75" y="113"/>
                  </a:lnTo>
                  <a:lnTo>
                    <a:pt x="74" y="113"/>
                  </a:lnTo>
                  <a:lnTo>
                    <a:pt x="74" y="112"/>
                  </a:lnTo>
                  <a:lnTo>
                    <a:pt x="73" y="111"/>
                  </a:lnTo>
                  <a:lnTo>
                    <a:pt x="74" y="112"/>
                  </a:lnTo>
                  <a:lnTo>
                    <a:pt x="75" y="112"/>
                  </a:lnTo>
                  <a:lnTo>
                    <a:pt x="80" y="113"/>
                  </a:lnTo>
                  <a:lnTo>
                    <a:pt x="83" y="115"/>
                  </a:lnTo>
                  <a:close/>
                  <a:moveTo>
                    <a:pt x="105" y="113"/>
                  </a:moveTo>
                  <a:lnTo>
                    <a:pt x="104" y="113"/>
                  </a:lnTo>
                  <a:lnTo>
                    <a:pt x="104" y="114"/>
                  </a:lnTo>
                  <a:lnTo>
                    <a:pt x="103" y="114"/>
                  </a:lnTo>
                  <a:lnTo>
                    <a:pt x="101" y="114"/>
                  </a:lnTo>
                  <a:lnTo>
                    <a:pt x="100" y="114"/>
                  </a:lnTo>
                  <a:lnTo>
                    <a:pt x="99" y="114"/>
                  </a:lnTo>
                  <a:lnTo>
                    <a:pt x="98" y="114"/>
                  </a:lnTo>
                  <a:lnTo>
                    <a:pt x="97" y="113"/>
                  </a:lnTo>
                  <a:lnTo>
                    <a:pt x="96" y="112"/>
                  </a:lnTo>
                  <a:lnTo>
                    <a:pt x="96" y="111"/>
                  </a:lnTo>
                  <a:lnTo>
                    <a:pt x="96" y="110"/>
                  </a:lnTo>
                  <a:lnTo>
                    <a:pt x="97" y="110"/>
                  </a:lnTo>
                  <a:lnTo>
                    <a:pt x="98" y="110"/>
                  </a:lnTo>
                  <a:lnTo>
                    <a:pt x="101" y="110"/>
                  </a:lnTo>
                  <a:lnTo>
                    <a:pt x="103" y="110"/>
                  </a:lnTo>
                  <a:lnTo>
                    <a:pt x="104" y="111"/>
                  </a:lnTo>
                  <a:lnTo>
                    <a:pt x="105" y="111"/>
                  </a:lnTo>
                  <a:lnTo>
                    <a:pt x="105" y="112"/>
                  </a:lnTo>
                  <a:lnTo>
                    <a:pt x="105" y="113"/>
                  </a:lnTo>
                  <a:close/>
                  <a:moveTo>
                    <a:pt x="81" y="103"/>
                  </a:moveTo>
                  <a:lnTo>
                    <a:pt x="80" y="102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79" y="100"/>
                  </a:lnTo>
                  <a:lnTo>
                    <a:pt x="80" y="100"/>
                  </a:lnTo>
                  <a:lnTo>
                    <a:pt x="81" y="101"/>
                  </a:lnTo>
                  <a:lnTo>
                    <a:pt x="82" y="101"/>
                  </a:lnTo>
                  <a:lnTo>
                    <a:pt x="82" y="102"/>
                  </a:lnTo>
                  <a:lnTo>
                    <a:pt x="81" y="103"/>
                  </a:lnTo>
                  <a:close/>
                  <a:moveTo>
                    <a:pt x="1" y="87"/>
                  </a:moveTo>
                  <a:lnTo>
                    <a:pt x="2" y="87"/>
                  </a:lnTo>
                  <a:lnTo>
                    <a:pt x="3" y="87"/>
                  </a:lnTo>
                  <a:lnTo>
                    <a:pt x="3" y="88"/>
                  </a:lnTo>
                  <a:lnTo>
                    <a:pt x="3" y="89"/>
                  </a:lnTo>
                  <a:lnTo>
                    <a:pt x="3" y="90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1" y="86"/>
                  </a:lnTo>
                  <a:lnTo>
                    <a:pt x="2" y="86"/>
                  </a:lnTo>
                  <a:lnTo>
                    <a:pt x="1" y="87"/>
                  </a:lnTo>
                  <a:close/>
                  <a:moveTo>
                    <a:pt x="3" y="79"/>
                  </a:moveTo>
                  <a:lnTo>
                    <a:pt x="4" y="80"/>
                  </a:lnTo>
                  <a:lnTo>
                    <a:pt x="4" y="81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9"/>
                  </a:lnTo>
                  <a:close/>
                  <a:moveTo>
                    <a:pt x="382" y="371"/>
                  </a:moveTo>
                  <a:lnTo>
                    <a:pt x="381" y="371"/>
                  </a:lnTo>
                  <a:lnTo>
                    <a:pt x="382" y="371"/>
                  </a:lnTo>
                  <a:close/>
                  <a:moveTo>
                    <a:pt x="550" y="107"/>
                  </a:moveTo>
                  <a:lnTo>
                    <a:pt x="550" y="109"/>
                  </a:lnTo>
                  <a:lnTo>
                    <a:pt x="549" y="109"/>
                  </a:lnTo>
                  <a:lnTo>
                    <a:pt x="550" y="10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69">
              <a:extLst>
                <a:ext uri="{FF2B5EF4-FFF2-40B4-BE49-F238E27FC236}">
                  <a16:creationId xmlns:a16="http://schemas.microsoft.com/office/drawing/2014/main" id="{1FB129C5-B492-0FEE-9120-D2A72D1EEE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575" y="2549526"/>
              <a:ext cx="434975" cy="296863"/>
            </a:xfrm>
            <a:custGeom>
              <a:avLst/>
              <a:gdLst>
                <a:gd name="T0" fmla="*/ 245 w 274"/>
                <a:gd name="T1" fmla="*/ 33 h 187"/>
                <a:gd name="T2" fmla="*/ 254 w 274"/>
                <a:gd name="T3" fmla="*/ 54 h 187"/>
                <a:gd name="T4" fmla="*/ 266 w 274"/>
                <a:gd name="T5" fmla="*/ 62 h 187"/>
                <a:gd name="T6" fmla="*/ 269 w 274"/>
                <a:gd name="T7" fmla="*/ 77 h 187"/>
                <a:gd name="T8" fmla="*/ 274 w 274"/>
                <a:gd name="T9" fmla="*/ 87 h 187"/>
                <a:gd name="T10" fmla="*/ 268 w 274"/>
                <a:gd name="T11" fmla="*/ 101 h 187"/>
                <a:gd name="T12" fmla="*/ 251 w 274"/>
                <a:gd name="T13" fmla="*/ 108 h 187"/>
                <a:gd name="T14" fmla="*/ 249 w 274"/>
                <a:gd name="T15" fmla="*/ 126 h 187"/>
                <a:gd name="T16" fmla="*/ 235 w 274"/>
                <a:gd name="T17" fmla="*/ 136 h 187"/>
                <a:gd name="T18" fmla="*/ 226 w 274"/>
                <a:gd name="T19" fmla="*/ 137 h 187"/>
                <a:gd name="T20" fmla="*/ 203 w 274"/>
                <a:gd name="T21" fmla="*/ 156 h 187"/>
                <a:gd name="T22" fmla="*/ 189 w 274"/>
                <a:gd name="T23" fmla="*/ 160 h 187"/>
                <a:gd name="T24" fmla="*/ 172 w 274"/>
                <a:gd name="T25" fmla="*/ 167 h 187"/>
                <a:gd name="T26" fmla="*/ 158 w 274"/>
                <a:gd name="T27" fmla="*/ 183 h 187"/>
                <a:gd name="T28" fmla="*/ 116 w 274"/>
                <a:gd name="T29" fmla="*/ 178 h 187"/>
                <a:gd name="T30" fmla="*/ 103 w 274"/>
                <a:gd name="T31" fmla="*/ 166 h 187"/>
                <a:gd name="T32" fmla="*/ 96 w 274"/>
                <a:gd name="T33" fmla="*/ 162 h 187"/>
                <a:gd name="T34" fmla="*/ 79 w 274"/>
                <a:gd name="T35" fmla="*/ 160 h 187"/>
                <a:gd name="T36" fmla="*/ 45 w 274"/>
                <a:gd name="T37" fmla="*/ 152 h 187"/>
                <a:gd name="T38" fmla="*/ 62 w 274"/>
                <a:gd name="T39" fmla="*/ 146 h 187"/>
                <a:gd name="T40" fmla="*/ 67 w 274"/>
                <a:gd name="T41" fmla="*/ 139 h 187"/>
                <a:gd name="T42" fmla="*/ 65 w 274"/>
                <a:gd name="T43" fmla="*/ 132 h 187"/>
                <a:gd name="T44" fmla="*/ 71 w 274"/>
                <a:gd name="T45" fmla="*/ 117 h 187"/>
                <a:gd name="T46" fmla="*/ 59 w 274"/>
                <a:gd name="T47" fmla="*/ 126 h 187"/>
                <a:gd name="T48" fmla="*/ 54 w 274"/>
                <a:gd name="T49" fmla="*/ 114 h 187"/>
                <a:gd name="T50" fmla="*/ 43 w 274"/>
                <a:gd name="T51" fmla="*/ 108 h 187"/>
                <a:gd name="T52" fmla="*/ 23 w 274"/>
                <a:gd name="T53" fmla="*/ 101 h 187"/>
                <a:gd name="T54" fmla="*/ 38 w 274"/>
                <a:gd name="T55" fmla="*/ 94 h 187"/>
                <a:gd name="T56" fmla="*/ 63 w 274"/>
                <a:gd name="T57" fmla="*/ 93 h 187"/>
                <a:gd name="T58" fmla="*/ 50 w 274"/>
                <a:gd name="T59" fmla="*/ 84 h 187"/>
                <a:gd name="T60" fmla="*/ 62 w 274"/>
                <a:gd name="T61" fmla="*/ 66 h 187"/>
                <a:gd name="T62" fmla="*/ 55 w 274"/>
                <a:gd name="T63" fmla="*/ 62 h 187"/>
                <a:gd name="T64" fmla="*/ 45 w 274"/>
                <a:gd name="T65" fmla="*/ 60 h 187"/>
                <a:gd name="T66" fmla="*/ 29 w 274"/>
                <a:gd name="T67" fmla="*/ 66 h 187"/>
                <a:gd name="T68" fmla="*/ 4 w 274"/>
                <a:gd name="T69" fmla="*/ 60 h 187"/>
                <a:gd name="T70" fmla="*/ 11 w 274"/>
                <a:gd name="T71" fmla="*/ 50 h 187"/>
                <a:gd name="T72" fmla="*/ 28 w 274"/>
                <a:gd name="T73" fmla="*/ 52 h 187"/>
                <a:gd name="T74" fmla="*/ 28 w 274"/>
                <a:gd name="T75" fmla="*/ 43 h 187"/>
                <a:gd name="T76" fmla="*/ 28 w 274"/>
                <a:gd name="T77" fmla="*/ 28 h 187"/>
                <a:gd name="T78" fmla="*/ 41 w 274"/>
                <a:gd name="T79" fmla="*/ 33 h 187"/>
                <a:gd name="T80" fmla="*/ 49 w 274"/>
                <a:gd name="T81" fmla="*/ 37 h 187"/>
                <a:gd name="T82" fmla="*/ 54 w 274"/>
                <a:gd name="T83" fmla="*/ 29 h 187"/>
                <a:gd name="T84" fmla="*/ 46 w 274"/>
                <a:gd name="T85" fmla="*/ 16 h 187"/>
                <a:gd name="T86" fmla="*/ 38 w 274"/>
                <a:gd name="T87" fmla="*/ 9 h 187"/>
                <a:gd name="T88" fmla="*/ 58 w 274"/>
                <a:gd name="T89" fmla="*/ 15 h 187"/>
                <a:gd name="T90" fmla="*/ 70 w 274"/>
                <a:gd name="T91" fmla="*/ 29 h 187"/>
                <a:gd name="T92" fmla="*/ 79 w 274"/>
                <a:gd name="T93" fmla="*/ 37 h 187"/>
                <a:gd name="T94" fmla="*/ 71 w 274"/>
                <a:gd name="T95" fmla="*/ 54 h 187"/>
                <a:gd name="T96" fmla="*/ 85 w 274"/>
                <a:gd name="T97" fmla="*/ 81 h 187"/>
                <a:gd name="T98" fmla="*/ 90 w 274"/>
                <a:gd name="T99" fmla="*/ 59 h 187"/>
                <a:gd name="T100" fmla="*/ 102 w 274"/>
                <a:gd name="T101" fmla="*/ 60 h 187"/>
                <a:gd name="T102" fmla="*/ 103 w 274"/>
                <a:gd name="T103" fmla="*/ 29 h 187"/>
                <a:gd name="T104" fmla="*/ 121 w 274"/>
                <a:gd name="T105" fmla="*/ 49 h 187"/>
                <a:gd name="T106" fmla="*/ 133 w 274"/>
                <a:gd name="T107" fmla="*/ 29 h 187"/>
                <a:gd name="T108" fmla="*/ 149 w 274"/>
                <a:gd name="T109" fmla="*/ 29 h 187"/>
                <a:gd name="T110" fmla="*/ 159 w 274"/>
                <a:gd name="T111" fmla="*/ 52 h 187"/>
                <a:gd name="T112" fmla="*/ 162 w 274"/>
                <a:gd name="T113" fmla="*/ 26 h 187"/>
                <a:gd name="T114" fmla="*/ 179 w 274"/>
                <a:gd name="T115" fmla="*/ 32 h 187"/>
                <a:gd name="T116" fmla="*/ 198 w 274"/>
                <a:gd name="T117" fmla="*/ 29 h 187"/>
                <a:gd name="T118" fmla="*/ 199 w 274"/>
                <a:gd name="T119" fmla="*/ 7 h 187"/>
                <a:gd name="T120" fmla="*/ 209 w 274"/>
                <a:gd name="T121" fmla="*/ 2 h 187"/>
                <a:gd name="T122" fmla="*/ 226 w 274"/>
                <a:gd name="T123" fmla="*/ 25 h 187"/>
                <a:gd name="T124" fmla="*/ 168 w 274"/>
                <a:gd name="T125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4" h="187">
                  <a:moveTo>
                    <a:pt x="248" y="11"/>
                  </a:moveTo>
                  <a:lnTo>
                    <a:pt x="246" y="12"/>
                  </a:lnTo>
                  <a:lnTo>
                    <a:pt x="242" y="15"/>
                  </a:lnTo>
                  <a:lnTo>
                    <a:pt x="240" y="17"/>
                  </a:lnTo>
                  <a:lnTo>
                    <a:pt x="237" y="17"/>
                  </a:lnTo>
                  <a:lnTo>
                    <a:pt x="237" y="18"/>
                  </a:lnTo>
                  <a:lnTo>
                    <a:pt x="236" y="19"/>
                  </a:lnTo>
                  <a:lnTo>
                    <a:pt x="237" y="19"/>
                  </a:lnTo>
                  <a:lnTo>
                    <a:pt x="237" y="20"/>
                  </a:lnTo>
                  <a:lnTo>
                    <a:pt x="239" y="22"/>
                  </a:lnTo>
                  <a:lnTo>
                    <a:pt x="239" y="23"/>
                  </a:lnTo>
                  <a:lnTo>
                    <a:pt x="239" y="24"/>
                  </a:lnTo>
                  <a:lnTo>
                    <a:pt x="237" y="24"/>
                  </a:lnTo>
                  <a:lnTo>
                    <a:pt x="235" y="26"/>
                  </a:lnTo>
                  <a:lnTo>
                    <a:pt x="234" y="26"/>
                  </a:lnTo>
                  <a:lnTo>
                    <a:pt x="233" y="27"/>
                  </a:lnTo>
                  <a:lnTo>
                    <a:pt x="233" y="28"/>
                  </a:lnTo>
                  <a:lnTo>
                    <a:pt x="233" y="29"/>
                  </a:lnTo>
                  <a:lnTo>
                    <a:pt x="234" y="29"/>
                  </a:lnTo>
                  <a:lnTo>
                    <a:pt x="235" y="29"/>
                  </a:lnTo>
                  <a:lnTo>
                    <a:pt x="235" y="31"/>
                  </a:lnTo>
                  <a:lnTo>
                    <a:pt x="235" y="32"/>
                  </a:lnTo>
                  <a:lnTo>
                    <a:pt x="234" y="32"/>
                  </a:lnTo>
                  <a:lnTo>
                    <a:pt x="235" y="32"/>
                  </a:lnTo>
                  <a:lnTo>
                    <a:pt x="237" y="33"/>
                  </a:lnTo>
                  <a:lnTo>
                    <a:pt x="240" y="33"/>
                  </a:lnTo>
                  <a:lnTo>
                    <a:pt x="241" y="33"/>
                  </a:lnTo>
                  <a:lnTo>
                    <a:pt x="243" y="31"/>
                  </a:lnTo>
                  <a:lnTo>
                    <a:pt x="244" y="31"/>
                  </a:lnTo>
                  <a:lnTo>
                    <a:pt x="244" y="32"/>
                  </a:lnTo>
                  <a:lnTo>
                    <a:pt x="245" y="32"/>
                  </a:lnTo>
                  <a:lnTo>
                    <a:pt x="245" y="33"/>
                  </a:lnTo>
                  <a:lnTo>
                    <a:pt x="245" y="34"/>
                  </a:lnTo>
                  <a:lnTo>
                    <a:pt x="245" y="35"/>
                  </a:lnTo>
                  <a:lnTo>
                    <a:pt x="246" y="35"/>
                  </a:lnTo>
                  <a:lnTo>
                    <a:pt x="246" y="36"/>
                  </a:lnTo>
                  <a:lnTo>
                    <a:pt x="246" y="37"/>
                  </a:lnTo>
                  <a:lnTo>
                    <a:pt x="246" y="39"/>
                  </a:lnTo>
                  <a:lnTo>
                    <a:pt x="246" y="40"/>
                  </a:lnTo>
                  <a:lnTo>
                    <a:pt x="245" y="42"/>
                  </a:lnTo>
                  <a:lnTo>
                    <a:pt x="244" y="44"/>
                  </a:lnTo>
                  <a:lnTo>
                    <a:pt x="242" y="45"/>
                  </a:lnTo>
                  <a:lnTo>
                    <a:pt x="241" y="47"/>
                  </a:lnTo>
                  <a:lnTo>
                    <a:pt x="241" y="48"/>
                  </a:lnTo>
                  <a:lnTo>
                    <a:pt x="241" y="49"/>
                  </a:lnTo>
                  <a:lnTo>
                    <a:pt x="240" y="50"/>
                  </a:lnTo>
                  <a:lnTo>
                    <a:pt x="241" y="50"/>
                  </a:lnTo>
                  <a:lnTo>
                    <a:pt x="241" y="49"/>
                  </a:lnTo>
                  <a:lnTo>
                    <a:pt x="242" y="48"/>
                  </a:lnTo>
                  <a:lnTo>
                    <a:pt x="242" y="49"/>
                  </a:lnTo>
                  <a:lnTo>
                    <a:pt x="241" y="50"/>
                  </a:lnTo>
                  <a:lnTo>
                    <a:pt x="241" y="51"/>
                  </a:lnTo>
                  <a:lnTo>
                    <a:pt x="242" y="52"/>
                  </a:lnTo>
                  <a:lnTo>
                    <a:pt x="243" y="51"/>
                  </a:lnTo>
                  <a:lnTo>
                    <a:pt x="244" y="50"/>
                  </a:lnTo>
                  <a:lnTo>
                    <a:pt x="250" y="49"/>
                  </a:lnTo>
                  <a:lnTo>
                    <a:pt x="252" y="48"/>
                  </a:lnTo>
                  <a:lnTo>
                    <a:pt x="253" y="48"/>
                  </a:lnTo>
                  <a:lnTo>
                    <a:pt x="253" y="49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2" y="53"/>
                  </a:lnTo>
                  <a:lnTo>
                    <a:pt x="253" y="53"/>
                  </a:lnTo>
                  <a:lnTo>
                    <a:pt x="254" y="54"/>
                  </a:lnTo>
                  <a:lnTo>
                    <a:pt x="254" y="56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52" y="58"/>
                  </a:lnTo>
                  <a:lnTo>
                    <a:pt x="251" y="59"/>
                  </a:lnTo>
                  <a:lnTo>
                    <a:pt x="251" y="60"/>
                  </a:lnTo>
                  <a:lnTo>
                    <a:pt x="249" y="62"/>
                  </a:lnTo>
                  <a:lnTo>
                    <a:pt x="249" y="64"/>
                  </a:lnTo>
                  <a:lnTo>
                    <a:pt x="248" y="65"/>
                  </a:lnTo>
                  <a:lnTo>
                    <a:pt x="248" y="66"/>
                  </a:lnTo>
                  <a:lnTo>
                    <a:pt x="248" y="65"/>
                  </a:lnTo>
                  <a:lnTo>
                    <a:pt x="249" y="64"/>
                  </a:lnTo>
                  <a:lnTo>
                    <a:pt x="250" y="62"/>
                  </a:lnTo>
                  <a:lnTo>
                    <a:pt x="251" y="61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7"/>
                  </a:lnTo>
                  <a:lnTo>
                    <a:pt x="257" y="58"/>
                  </a:lnTo>
                  <a:lnTo>
                    <a:pt x="257" y="57"/>
                  </a:lnTo>
                  <a:lnTo>
                    <a:pt x="256" y="57"/>
                  </a:lnTo>
                  <a:lnTo>
                    <a:pt x="256" y="56"/>
                  </a:lnTo>
                  <a:lnTo>
                    <a:pt x="261" y="59"/>
                  </a:lnTo>
                  <a:lnTo>
                    <a:pt x="265" y="58"/>
                  </a:lnTo>
                  <a:lnTo>
                    <a:pt x="265" y="59"/>
                  </a:lnTo>
                  <a:lnTo>
                    <a:pt x="266" y="59"/>
                  </a:lnTo>
                  <a:lnTo>
                    <a:pt x="266" y="60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6" y="61"/>
                  </a:lnTo>
                  <a:lnTo>
                    <a:pt x="267" y="61"/>
                  </a:lnTo>
                  <a:lnTo>
                    <a:pt x="267" y="62"/>
                  </a:lnTo>
                  <a:lnTo>
                    <a:pt x="266" y="62"/>
                  </a:lnTo>
                  <a:lnTo>
                    <a:pt x="266" y="64"/>
                  </a:lnTo>
                  <a:lnTo>
                    <a:pt x="267" y="64"/>
                  </a:lnTo>
                  <a:lnTo>
                    <a:pt x="267" y="65"/>
                  </a:lnTo>
                  <a:lnTo>
                    <a:pt x="268" y="62"/>
                  </a:lnTo>
                  <a:lnTo>
                    <a:pt x="269" y="62"/>
                  </a:lnTo>
                  <a:lnTo>
                    <a:pt x="269" y="64"/>
                  </a:lnTo>
                  <a:lnTo>
                    <a:pt x="270" y="64"/>
                  </a:lnTo>
                  <a:lnTo>
                    <a:pt x="271" y="65"/>
                  </a:lnTo>
                  <a:lnTo>
                    <a:pt x="271" y="66"/>
                  </a:lnTo>
                  <a:lnTo>
                    <a:pt x="271" y="67"/>
                  </a:lnTo>
                  <a:lnTo>
                    <a:pt x="270" y="67"/>
                  </a:lnTo>
                  <a:lnTo>
                    <a:pt x="270" y="68"/>
                  </a:lnTo>
                  <a:lnTo>
                    <a:pt x="270" y="69"/>
                  </a:lnTo>
                  <a:lnTo>
                    <a:pt x="270" y="70"/>
                  </a:lnTo>
                  <a:lnTo>
                    <a:pt x="270" y="72"/>
                  </a:lnTo>
                  <a:lnTo>
                    <a:pt x="270" y="73"/>
                  </a:lnTo>
                  <a:lnTo>
                    <a:pt x="269" y="74"/>
                  </a:lnTo>
                  <a:lnTo>
                    <a:pt x="267" y="74"/>
                  </a:lnTo>
                  <a:lnTo>
                    <a:pt x="266" y="74"/>
                  </a:lnTo>
                  <a:lnTo>
                    <a:pt x="267" y="74"/>
                  </a:lnTo>
                  <a:lnTo>
                    <a:pt x="268" y="75"/>
                  </a:lnTo>
                  <a:lnTo>
                    <a:pt x="268" y="76"/>
                  </a:lnTo>
                  <a:lnTo>
                    <a:pt x="268" y="77"/>
                  </a:lnTo>
                  <a:lnTo>
                    <a:pt x="267" y="77"/>
                  </a:lnTo>
                  <a:lnTo>
                    <a:pt x="266" y="77"/>
                  </a:lnTo>
                  <a:lnTo>
                    <a:pt x="265" y="78"/>
                  </a:lnTo>
                  <a:lnTo>
                    <a:pt x="262" y="78"/>
                  </a:lnTo>
                  <a:lnTo>
                    <a:pt x="261" y="78"/>
                  </a:lnTo>
                  <a:lnTo>
                    <a:pt x="262" y="79"/>
                  </a:lnTo>
                  <a:lnTo>
                    <a:pt x="266" y="77"/>
                  </a:lnTo>
                  <a:lnTo>
                    <a:pt x="267" y="78"/>
                  </a:lnTo>
                  <a:lnTo>
                    <a:pt x="269" y="77"/>
                  </a:lnTo>
                  <a:lnTo>
                    <a:pt x="270" y="77"/>
                  </a:lnTo>
                  <a:lnTo>
                    <a:pt x="271" y="78"/>
                  </a:lnTo>
                  <a:lnTo>
                    <a:pt x="272" y="79"/>
                  </a:lnTo>
                  <a:lnTo>
                    <a:pt x="271" y="81"/>
                  </a:lnTo>
                  <a:lnTo>
                    <a:pt x="271" y="82"/>
                  </a:lnTo>
                  <a:lnTo>
                    <a:pt x="270" y="83"/>
                  </a:lnTo>
                  <a:lnTo>
                    <a:pt x="267" y="83"/>
                  </a:lnTo>
                  <a:lnTo>
                    <a:pt x="263" y="83"/>
                  </a:lnTo>
                  <a:lnTo>
                    <a:pt x="262" y="84"/>
                  </a:lnTo>
                  <a:lnTo>
                    <a:pt x="261" y="84"/>
                  </a:lnTo>
                  <a:lnTo>
                    <a:pt x="265" y="84"/>
                  </a:lnTo>
                  <a:lnTo>
                    <a:pt x="268" y="84"/>
                  </a:lnTo>
                  <a:lnTo>
                    <a:pt x="270" y="84"/>
                  </a:lnTo>
                  <a:lnTo>
                    <a:pt x="271" y="84"/>
                  </a:lnTo>
                  <a:lnTo>
                    <a:pt x="270" y="85"/>
                  </a:lnTo>
                  <a:lnTo>
                    <a:pt x="270" y="86"/>
                  </a:lnTo>
                  <a:lnTo>
                    <a:pt x="269" y="86"/>
                  </a:lnTo>
                  <a:lnTo>
                    <a:pt x="268" y="86"/>
                  </a:lnTo>
                  <a:lnTo>
                    <a:pt x="268" y="87"/>
                  </a:lnTo>
                  <a:lnTo>
                    <a:pt x="270" y="86"/>
                  </a:lnTo>
                  <a:lnTo>
                    <a:pt x="270" y="87"/>
                  </a:lnTo>
                  <a:lnTo>
                    <a:pt x="270" y="89"/>
                  </a:lnTo>
                  <a:lnTo>
                    <a:pt x="269" y="89"/>
                  </a:lnTo>
                  <a:lnTo>
                    <a:pt x="270" y="89"/>
                  </a:lnTo>
                  <a:lnTo>
                    <a:pt x="271" y="89"/>
                  </a:lnTo>
                  <a:lnTo>
                    <a:pt x="271" y="90"/>
                  </a:lnTo>
                  <a:lnTo>
                    <a:pt x="271" y="89"/>
                  </a:lnTo>
                  <a:lnTo>
                    <a:pt x="271" y="87"/>
                  </a:lnTo>
                  <a:lnTo>
                    <a:pt x="272" y="86"/>
                  </a:lnTo>
                  <a:lnTo>
                    <a:pt x="274" y="85"/>
                  </a:lnTo>
                  <a:lnTo>
                    <a:pt x="274" y="86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4" y="90"/>
                  </a:lnTo>
                  <a:lnTo>
                    <a:pt x="274" y="91"/>
                  </a:lnTo>
                  <a:lnTo>
                    <a:pt x="274" y="92"/>
                  </a:lnTo>
                  <a:lnTo>
                    <a:pt x="272" y="93"/>
                  </a:lnTo>
                  <a:lnTo>
                    <a:pt x="271" y="93"/>
                  </a:lnTo>
                  <a:lnTo>
                    <a:pt x="271" y="94"/>
                  </a:lnTo>
                  <a:lnTo>
                    <a:pt x="272" y="94"/>
                  </a:lnTo>
                  <a:lnTo>
                    <a:pt x="272" y="95"/>
                  </a:lnTo>
                  <a:lnTo>
                    <a:pt x="271" y="95"/>
                  </a:lnTo>
                  <a:lnTo>
                    <a:pt x="271" y="96"/>
                  </a:lnTo>
                  <a:lnTo>
                    <a:pt x="270" y="96"/>
                  </a:lnTo>
                  <a:lnTo>
                    <a:pt x="269" y="95"/>
                  </a:lnTo>
                  <a:lnTo>
                    <a:pt x="267" y="96"/>
                  </a:lnTo>
                  <a:lnTo>
                    <a:pt x="267" y="95"/>
                  </a:lnTo>
                  <a:lnTo>
                    <a:pt x="266" y="94"/>
                  </a:lnTo>
                  <a:lnTo>
                    <a:pt x="266" y="93"/>
                  </a:lnTo>
                  <a:lnTo>
                    <a:pt x="265" y="93"/>
                  </a:lnTo>
                  <a:lnTo>
                    <a:pt x="263" y="92"/>
                  </a:lnTo>
                  <a:lnTo>
                    <a:pt x="261" y="91"/>
                  </a:lnTo>
                  <a:lnTo>
                    <a:pt x="261" y="92"/>
                  </a:lnTo>
                  <a:lnTo>
                    <a:pt x="262" y="92"/>
                  </a:lnTo>
                  <a:lnTo>
                    <a:pt x="261" y="93"/>
                  </a:lnTo>
                  <a:lnTo>
                    <a:pt x="256" y="93"/>
                  </a:lnTo>
                  <a:lnTo>
                    <a:pt x="256" y="94"/>
                  </a:lnTo>
                  <a:lnTo>
                    <a:pt x="263" y="94"/>
                  </a:lnTo>
                  <a:lnTo>
                    <a:pt x="265" y="95"/>
                  </a:lnTo>
                  <a:lnTo>
                    <a:pt x="265" y="96"/>
                  </a:lnTo>
                  <a:lnTo>
                    <a:pt x="266" y="98"/>
                  </a:lnTo>
                  <a:lnTo>
                    <a:pt x="269" y="99"/>
                  </a:lnTo>
                  <a:lnTo>
                    <a:pt x="269" y="100"/>
                  </a:lnTo>
                  <a:lnTo>
                    <a:pt x="268" y="101"/>
                  </a:lnTo>
                  <a:lnTo>
                    <a:pt x="267" y="100"/>
                  </a:lnTo>
                  <a:lnTo>
                    <a:pt x="265" y="99"/>
                  </a:lnTo>
                  <a:lnTo>
                    <a:pt x="262" y="100"/>
                  </a:lnTo>
                  <a:lnTo>
                    <a:pt x="261" y="99"/>
                  </a:lnTo>
                  <a:lnTo>
                    <a:pt x="260" y="99"/>
                  </a:lnTo>
                  <a:lnTo>
                    <a:pt x="262" y="100"/>
                  </a:lnTo>
                  <a:lnTo>
                    <a:pt x="266" y="101"/>
                  </a:lnTo>
                  <a:lnTo>
                    <a:pt x="267" y="102"/>
                  </a:lnTo>
                  <a:lnTo>
                    <a:pt x="267" y="103"/>
                  </a:lnTo>
                  <a:lnTo>
                    <a:pt x="268" y="104"/>
                  </a:lnTo>
                  <a:lnTo>
                    <a:pt x="267" y="104"/>
                  </a:lnTo>
                  <a:lnTo>
                    <a:pt x="266" y="106"/>
                  </a:lnTo>
                  <a:lnTo>
                    <a:pt x="263" y="104"/>
                  </a:lnTo>
                  <a:lnTo>
                    <a:pt x="262" y="104"/>
                  </a:lnTo>
                  <a:lnTo>
                    <a:pt x="266" y="106"/>
                  </a:lnTo>
                  <a:lnTo>
                    <a:pt x="266" y="107"/>
                  </a:lnTo>
                  <a:lnTo>
                    <a:pt x="265" y="108"/>
                  </a:lnTo>
                  <a:lnTo>
                    <a:pt x="262" y="107"/>
                  </a:lnTo>
                  <a:lnTo>
                    <a:pt x="261" y="107"/>
                  </a:lnTo>
                  <a:lnTo>
                    <a:pt x="261" y="108"/>
                  </a:lnTo>
                  <a:lnTo>
                    <a:pt x="260" y="108"/>
                  </a:lnTo>
                  <a:lnTo>
                    <a:pt x="261" y="109"/>
                  </a:lnTo>
                  <a:lnTo>
                    <a:pt x="261" y="110"/>
                  </a:lnTo>
                  <a:lnTo>
                    <a:pt x="262" y="110"/>
                  </a:lnTo>
                  <a:lnTo>
                    <a:pt x="261" y="111"/>
                  </a:lnTo>
                  <a:lnTo>
                    <a:pt x="260" y="111"/>
                  </a:lnTo>
                  <a:lnTo>
                    <a:pt x="256" y="112"/>
                  </a:lnTo>
                  <a:lnTo>
                    <a:pt x="254" y="112"/>
                  </a:lnTo>
                  <a:lnTo>
                    <a:pt x="253" y="112"/>
                  </a:lnTo>
                  <a:lnTo>
                    <a:pt x="252" y="110"/>
                  </a:lnTo>
                  <a:lnTo>
                    <a:pt x="252" y="109"/>
                  </a:lnTo>
                  <a:lnTo>
                    <a:pt x="251" y="108"/>
                  </a:lnTo>
                  <a:lnTo>
                    <a:pt x="249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1" y="110"/>
                  </a:lnTo>
                  <a:lnTo>
                    <a:pt x="252" y="110"/>
                  </a:lnTo>
                  <a:lnTo>
                    <a:pt x="252" y="111"/>
                  </a:lnTo>
                  <a:lnTo>
                    <a:pt x="252" y="112"/>
                  </a:lnTo>
                  <a:lnTo>
                    <a:pt x="253" y="114"/>
                  </a:lnTo>
                  <a:lnTo>
                    <a:pt x="254" y="115"/>
                  </a:lnTo>
                  <a:lnTo>
                    <a:pt x="256" y="115"/>
                  </a:lnTo>
                  <a:lnTo>
                    <a:pt x="254" y="116"/>
                  </a:lnTo>
                  <a:lnTo>
                    <a:pt x="251" y="115"/>
                  </a:lnTo>
                  <a:lnTo>
                    <a:pt x="250" y="116"/>
                  </a:lnTo>
                  <a:lnTo>
                    <a:pt x="251" y="116"/>
                  </a:lnTo>
                  <a:lnTo>
                    <a:pt x="251" y="117"/>
                  </a:lnTo>
                  <a:lnTo>
                    <a:pt x="252" y="118"/>
                  </a:lnTo>
                  <a:lnTo>
                    <a:pt x="251" y="118"/>
                  </a:lnTo>
                  <a:lnTo>
                    <a:pt x="251" y="119"/>
                  </a:lnTo>
                  <a:lnTo>
                    <a:pt x="248" y="119"/>
                  </a:lnTo>
                  <a:lnTo>
                    <a:pt x="248" y="120"/>
                  </a:lnTo>
                  <a:lnTo>
                    <a:pt x="249" y="120"/>
                  </a:lnTo>
                  <a:lnTo>
                    <a:pt x="249" y="121"/>
                  </a:lnTo>
                  <a:lnTo>
                    <a:pt x="250" y="121"/>
                  </a:lnTo>
                  <a:lnTo>
                    <a:pt x="251" y="121"/>
                  </a:lnTo>
                  <a:lnTo>
                    <a:pt x="252" y="119"/>
                  </a:lnTo>
                  <a:lnTo>
                    <a:pt x="253" y="118"/>
                  </a:lnTo>
                  <a:lnTo>
                    <a:pt x="253" y="119"/>
                  </a:lnTo>
                  <a:lnTo>
                    <a:pt x="251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50" y="125"/>
                  </a:lnTo>
                  <a:lnTo>
                    <a:pt x="249" y="126"/>
                  </a:lnTo>
                  <a:lnTo>
                    <a:pt x="249" y="127"/>
                  </a:lnTo>
                  <a:lnTo>
                    <a:pt x="249" y="128"/>
                  </a:lnTo>
                  <a:lnTo>
                    <a:pt x="249" y="129"/>
                  </a:lnTo>
                  <a:lnTo>
                    <a:pt x="245" y="131"/>
                  </a:lnTo>
                  <a:lnTo>
                    <a:pt x="244" y="131"/>
                  </a:lnTo>
                  <a:lnTo>
                    <a:pt x="243" y="132"/>
                  </a:lnTo>
                  <a:lnTo>
                    <a:pt x="244" y="131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6" y="128"/>
                  </a:lnTo>
                  <a:lnTo>
                    <a:pt x="244" y="128"/>
                  </a:lnTo>
                  <a:lnTo>
                    <a:pt x="244" y="129"/>
                  </a:lnTo>
                  <a:lnTo>
                    <a:pt x="243" y="131"/>
                  </a:lnTo>
                  <a:lnTo>
                    <a:pt x="242" y="132"/>
                  </a:lnTo>
                  <a:lnTo>
                    <a:pt x="241" y="133"/>
                  </a:lnTo>
                  <a:lnTo>
                    <a:pt x="240" y="133"/>
                  </a:lnTo>
                  <a:lnTo>
                    <a:pt x="240" y="134"/>
                  </a:lnTo>
                  <a:lnTo>
                    <a:pt x="240" y="135"/>
                  </a:lnTo>
                  <a:lnTo>
                    <a:pt x="240" y="134"/>
                  </a:lnTo>
                  <a:lnTo>
                    <a:pt x="240" y="133"/>
                  </a:lnTo>
                  <a:lnTo>
                    <a:pt x="240" y="134"/>
                  </a:lnTo>
                  <a:lnTo>
                    <a:pt x="239" y="134"/>
                  </a:lnTo>
                  <a:lnTo>
                    <a:pt x="239" y="135"/>
                  </a:lnTo>
                  <a:lnTo>
                    <a:pt x="239" y="136"/>
                  </a:lnTo>
                  <a:lnTo>
                    <a:pt x="240" y="136"/>
                  </a:lnTo>
                  <a:lnTo>
                    <a:pt x="240" y="135"/>
                  </a:lnTo>
                  <a:lnTo>
                    <a:pt x="240" y="136"/>
                  </a:lnTo>
                  <a:lnTo>
                    <a:pt x="240" y="137"/>
                  </a:lnTo>
                  <a:lnTo>
                    <a:pt x="239" y="139"/>
                  </a:lnTo>
                  <a:lnTo>
                    <a:pt x="237" y="139"/>
                  </a:lnTo>
                  <a:lnTo>
                    <a:pt x="236" y="137"/>
                  </a:lnTo>
                  <a:lnTo>
                    <a:pt x="235" y="136"/>
                  </a:lnTo>
                  <a:lnTo>
                    <a:pt x="234" y="136"/>
                  </a:lnTo>
                  <a:lnTo>
                    <a:pt x="234" y="137"/>
                  </a:lnTo>
                  <a:lnTo>
                    <a:pt x="233" y="137"/>
                  </a:lnTo>
                  <a:lnTo>
                    <a:pt x="233" y="136"/>
                  </a:lnTo>
                  <a:lnTo>
                    <a:pt x="232" y="137"/>
                  </a:lnTo>
                  <a:lnTo>
                    <a:pt x="233" y="137"/>
                  </a:lnTo>
                  <a:lnTo>
                    <a:pt x="232" y="137"/>
                  </a:lnTo>
                  <a:lnTo>
                    <a:pt x="232" y="136"/>
                  </a:lnTo>
                  <a:lnTo>
                    <a:pt x="231" y="136"/>
                  </a:lnTo>
                  <a:lnTo>
                    <a:pt x="231" y="135"/>
                  </a:lnTo>
                  <a:lnTo>
                    <a:pt x="229" y="134"/>
                  </a:lnTo>
                  <a:lnTo>
                    <a:pt x="229" y="135"/>
                  </a:lnTo>
                  <a:lnTo>
                    <a:pt x="229" y="136"/>
                  </a:lnTo>
                  <a:lnTo>
                    <a:pt x="228" y="136"/>
                  </a:lnTo>
                  <a:lnTo>
                    <a:pt x="228" y="135"/>
                  </a:lnTo>
                  <a:lnTo>
                    <a:pt x="228" y="134"/>
                  </a:lnTo>
                  <a:lnTo>
                    <a:pt x="228" y="133"/>
                  </a:lnTo>
                  <a:lnTo>
                    <a:pt x="228" y="132"/>
                  </a:lnTo>
                  <a:lnTo>
                    <a:pt x="227" y="132"/>
                  </a:lnTo>
                  <a:lnTo>
                    <a:pt x="227" y="131"/>
                  </a:lnTo>
                  <a:lnTo>
                    <a:pt x="226" y="131"/>
                  </a:lnTo>
                  <a:lnTo>
                    <a:pt x="225" y="131"/>
                  </a:lnTo>
                  <a:lnTo>
                    <a:pt x="226" y="131"/>
                  </a:lnTo>
                  <a:lnTo>
                    <a:pt x="226" y="132"/>
                  </a:lnTo>
                  <a:lnTo>
                    <a:pt x="227" y="132"/>
                  </a:lnTo>
                  <a:lnTo>
                    <a:pt x="227" y="134"/>
                  </a:lnTo>
                  <a:lnTo>
                    <a:pt x="228" y="134"/>
                  </a:lnTo>
                  <a:lnTo>
                    <a:pt x="227" y="134"/>
                  </a:lnTo>
                  <a:lnTo>
                    <a:pt x="227" y="135"/>
                  </a:lnTo>
                  <a:lnTo>
                    <a:pt x="227" y="136"/>
                  </a:lnTo>
                  <a:lnTo>
                    <a:pt x="227" y="137"/>
                  </a:lnTo>
                  <a:lnTo>
                    <a:pt x="226" y="137"/>
                  </a:lnTo>
                  <a:lnTo>
                    <a:pt x="225" y="137"/>
                  </a:lnTo>
                  <a:lnTo>
                    <a:pt x="225" y="139"/>
                  </a:lnTo>
                  <a:lnTo>
                    <a:pt x="226" y="139"/>
                  </a:lnTo>
                  <a:lnTo>
                    <a:pt x="225" y="139"/>
                  </a:lnTo>
                  <a:lnTo>
                    <a:pt x="224" y="140"/>
                  </a:lnTo>
                  <a:lnTo>
                    <a:pt x="223" y="140"/>
                  </a:lnTo>
                  <a:lnTo>
                    <a:pt x="220" y="140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19" y="141"/>
                  </a:lnTo>
                  <a:lnTo>
                    <a:pt x="217" y="143"/>
                  </a:lnTo>
                  <a:lnTo>
                    <a:pt x="219" y="142"/>
                  </a:lnTo>
                  <a:lnTo>
                    <a:pt x="218" y="143"/>
                  </a:lnTo>
                  <a:lnTo>
                    <a:pt x="213" y="145"/>
                  </a:lnTo>
                  <a:lnTo>
                    <a:pt x="211" y="145"/>
                  </a:lnTo>
                  <a:lnTo>
                    <a:pt x="213" y="145"/>
                  </a:lnTo>
                  <a:lnTo>
                    <a:pt x="213" y="146"/>
                  </a:lnTo>
                  <a:lnTo>
                    <a:pt x="211" y="148"/>
                  </a:lnTo>
                  <a:lnTo>
                    <a:pt x="210" y="148"/>
                  </a:lnTo>
                  <a:lnTo>
                    <a:pt x="209" y="149"/>
                  </a:lnTo>
                  <a:lnTo>
                    <a:pt x="208" y="150"/>
                  </a:lnTo>
                  <a:lnTo>
                    <a:pt x="207" y="150"/>
                  </a:lnTo>
                  <a:lnTo>
                    <a:pt x="208" y="150"/>
                  </a:lnTo>
                  <a:lnTo>
                    <a:pt x="208" y="151"/>
                  </a:lnTo>
                  <a:lnTo>
                    <a:pt x="206" y="152"/>
                  </a:lnTo>
                  <a:lnTo>
                    <a:pt x="206" y="151"/>
                  </a:lnTo>
                  <a:lnTo>
                    <a:pt x="205" y="152"/>
                  </a:lnTo>
                  <a:lnTo>
                    <a:pt x="203" y="153"/>
                  </a:lnTo>
                  <a:lnTo>
                    <a:pt x="203" y="154"/>
                  </a:lnTo>
                  <a:lnTo>
                    <a:pt x="205" y="153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7"/>
                  </a:lnTo>
                  <a:lnTo>
                    <a:pt x="200" y="159"/>
                  </a:lnTo>
                  <a:lnTo>
                    <a:pt x="200" y="158"/>
                  </a:lnTo>
                  <a:lnTo>
                    <a:pt x="201" y="158"/>
                  </a:lnTo>
                  <a:lnTo>
                    <a:pt x="197" y="160"/>
                  </a:lnTo>
                  <a:lnTo>
                    <a:pt x="193" y="161"/>
                  </a:lnTo>
                  <a:lnTo>
                    <a:pt x="192" y="161"/>
                  </a:lnTo>
                  <a:lnTo>
                    <a:pt x="193" y="161"/>
                  </a:lnTo>
                  <a:lnTo>
                    <a:pt x="193" y="162"/>
                  </a:lnTo>
                  <a:lnTo>
                    <a:pt x="192" y="162"/>
                  </a:lnTo>
                  <a:lnTo>
                    <a:pt x="193" y="162"/>
                  </a:lnTo>
                  <a:lnTo>
                    <a:pt x="193" y="164"/>
                  </a:lnTo>
                  <a:lnTo>
                    <a:pt x="192" y="165"/>
                  </a:lnTo>
                  <a:lnTo>
                    <a:pt x="192" y="164"/>
                  </a:lnTo>
                  <a:lnTo>
                    <a:pt x="192" y="162"/>
                  </a:lnTo>
                  <a:lnTo>
                    <a:pt x="191" y="161"/>
                  </a:lnTo>
                  <a:lnTo>
                    <a:pt x="190" y="161"/>
                  </a:lnTo>
                  <a:lnTo>
                    <a:pt x="190" y="162"/>
                  </a:lnTo>
                  <a:lnTo>
                    <a:pt x="190" y="164"/>
                  </a:lnTo>
                  <a:lnTo>
                    <a:pt x="190" y="165"/>
                  </a:lnTo>
                  <a:lnTo>
                    <a:pt x="190" y="164"/>
                  </a:lnTo>
                  <a:lnTo>
                    <a:pt x="190" y="162"/>
                  </a:lnTo>
                  <a:lnTo>
                    <a:pt x="190" y="161"/>
                  </a:lnTo>
                  <a:lnTo>
                    <a:pt x="189" y="161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5"/>
                  </a:lnTo>
                  <a:lnTo>
                    <a:pt x="188" y="165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89" y="161"/>
                  </a:lnTo>
                  <a:lnTo>
                    <a:pt x="189" y="160"/>
                  </a:lnTo>
                  <a:lnTo>
                    <a:pt x="189" y="159"/>
                  </a:lnTo>
                  <a:lnTo>
                    <a:pt x="189" y="158"/>
                  </a:lnTo>
                  <a:lnTo>
                    <a:pt x="188" y="158"/>
                  </a:lnTo>
                  <a:lnTo>
                    <a:pt x="188" y="159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7" y="161"/>
                  </a:lnTo>
                  <a:lnTo>
                    <a:pt x="187" y="162"/>
                  </a:lnTo>
                  <a:lnTo>
                    <a:pt x="188" y="164"/>
                  </a:lnTo>
                  <a:lnTo>
                    <a:pt x="188" y="165"/>
                  </a:lnTo>
                  <a:lnTo>
                    <a:pt x="187" y="165"/>
                  </a:lnTo>
                  <a:lnTo>
                    <a:pt x="184" y="165"/>
                  </a:lnTo>
                  <a:lnTo>
                    <a:pt x="183" y="164"/>
                  </a:lnTo>
                  <a:lnTo>
                    <a:pt x="183" y="165"/>
                  </a:lnTo>
                  <a:lnTo>
                    <a:pt x="182" y="165"/>
                  </a:lnTo>
                  <a:lnTo>
                    <a:pt x="182" y="164"/>
                  </a:lnTo>
                  <a:lnTo>
                    <a:pt x="179" y="166"/>
                  </a:lnTo>
                  <a:lnTo>
                    <a:pt x="175" y="167"/>
                  </a:lnTo>
                  <a:lnTo>
                    <a:pt x="173" y="167"/>
                  </a:lnTo>
                  <a:lnTo>
                    <a:pt x="174" y="167"/>
                  </a:lnTo>
                  <a:lnTo>
                    <a:pt x="174" y="166"/>
                  </a:lnTo>
                  <a:lnTo>
                    <a:pt x="174" y="165"/>
                  </a:lnTo>
                  <a:lnTo>
                    <a:pt x="174" y="166"/>
                  </a:lnTo>
                  <a:lnTo>
                    <a:pt x="173" y="167"/>
                  </a:lnTo>
                  <a:lnTo>
                    <a:pt x="173" y="166"/>
                  </a:lnTo>
                  <a:lnTo>
                    <a:pt x="173" y="167"/>
                  </a:lnTo>
                  <a:lnTo>
                    <a:pt x="173" y="168"/>
                  </a:lnTo>
                  <a:lnTo>
                    <a:pt x="170" y="170"/>
                  </a:lnTo>
                  <a:lnTo>
                    <a:pt x="170" y="168"/>
                  </a:lnTo>
                  <a:lnTo>
                    <a:pt x="171" y="168"/>
                  </a:lnTo>
                  <a:lnTo>
                    <a:pt x="172" y="168"/>
                  </a:lnTo>
                  <a:lnTo>
                    <a:pt x="172" y="167"/>
                  </a:lnTo>
                  <a:lnTo>
                    <a:pt x="171" y="166"/>
                  </a:lnTo>
                  <a:lnTo>
                    <a:pt x="170" y="166"/>
                  </a:lnTo>
                  <a:lnTo>
                    <a:pt x="170" y="167"/>
                  </a:lnTo>
                  <a:lnTo>
                    <a:pt x="168" y="168"/>
                  </a:lnTo>
                  <a:lnTo>
                    <a:pt x="168" y="167"/>
                  </a:lnTo>
                  <a:lnTo>
                    <a:pt x="167" y="167"/>
                  </a:lnTo>
                  <a:lnTo>
                    <a:pt x="167" y="168"/>
                  </a:lnTo>
                  <a:lnTo>
                    <a:pt x="166" y="168"/>
                  </a:lnTo>
                  <a:lnTo>
                    <a:pt x="165" y="168"/>
                  </a:lnTo>
                  <a:lnTo>
                    <a:pt x="165" y="169"/>
                  </a:lnTo>
                  <a:lnTo>
                    <a:pt x="165" y="170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4" y="173"/>
                  </a:lnTo>
                  <a:lnTo>
                    <a:pt x="165" y="171"/>
                  </a:lnTo>
                  <a:lnTo>
                    <a:pt x="167" y="171"/>
                  </a:lnTo>
                  <a:lnTo>
                    <a:pt x="166" y="174"/>
                  </a:lnTo>
                  <a:lnTo>
                    <a:pt x="166" y="175"/>
                  </a:lnTo>
                  <a:lnTo>
                    <a:pt x="165" y="174"/>
                  </a:lnTo>
                  <a:lnTo>
                    <a:pt x="164" y="174"/>
                  </a:lnTo>
                  <a:lnTo>
                    <a:pt x="163" y="175"/>
                  </a:lnTo>
                  <a:lnTo>
                    <a:pt x="164" y="175"/>
                  </a:lnTo>
                  <a:lnTo>
                    <a:pt x="164" y="176"/>
                  </a:lnTo>
                  <a:lnTo>
                    <a:pt x="166" y="176"/>
                  </a:lnTo>
                  <a:lnTo>
                    <a:pt x="166" y="175"/>
                  </a:lnTo>
                  <a:lnTo>
                    <a:pt x="165" y="177"/>
                  </a:lnTo>
                  <a:lnTo>
                    <a:pt x="165" y="178"/>
                  </a:lnTo>
                  <a:lnTo>
                    <a:pt x="164" y="181"/>
                  </a:lnTo>
                  <a:lnTo>
                    <a:pt x="160" y="182"/>
                  </a:lnTo>
                  <a:lnTo>
                    <a:pt x="159" y="183"/>
                  </a:lnTo>
                  <a:lnTo>
                    <a:pt x="158" y="183"/>
                  </a:lnTo>
                  <a:lnTo>
                    <a:pt x="157" y="182"/>
                  </a:lnTo>
                  <a:lnTo>
                    <a:pt x="158" y="181"/>
                  </a:lnTo>
                  <a:lnTo>
                    <a:pt x="159" y="179"/>
                  </a:lnTo>
                  <a:lnTo>
                    <a:pt x="157" y="179"/>
                  </a:lnTo>
                  <a:lnTo>
                    <a:pt x="155" y="178"/>
                  </a:lnTo>
                  <a:lnTo>
                    <a:pt x="155" y="179"/>
                  </a:lnTo>
                  <a:lnTo>
                    <a:pt x="155" y="181"/>
                  </a:lnTo>
                  <a:lnTo>
                    <a:pt x="156" y="181"/>
                  </a:lnTo>
                  <a:lnTo>
                    <a:pt x="156" y="182"/>
                  </a:lnTo>
                  <a:lnTo>
                    <a:pt x="156" y="183"/>
                  </a:lnTo>
                  <a:lnTo>
                    <a:pt x="157" y="183"/>
                  </a:lnTo>
                  <a:lnTo>
                    <a:pt x="158" y="183"/>
                  </a:lnTo>
                  <a:lnTo>
                    <a:pt x="153" y="184"/>
                  </a:lnTo>
                  <a:lnTo>
                    <a:pt x="149" y="185"/>
                  </a:lnTo>
                  <a:lnTo>
                    <a:pt x="145" y="187"/>
                  </a:lnTo>
                  <a:lnTo>
                    <a:pt x="144" y="187"/>
                  </a:lnTo>
                  <a:lnTo>
                    <a:pt x="138" y="185"/>
                  </a:lnTo>
                  <a:lnTo>
                    <a:pt x="137" y="186"/>
                  </a:lnTo>
                  <a:lnTo>
                    <a:pt x="136" y="186"/>
                  </a:lnTo>
                  <a:lnTo>
                    <a:pt x="136" y="185"/>
                  </a:lnTo>
                  <a:lnTo>
                    <a:pt x="134" y="185"/>
                  </a:lnTo>
                  <a:lnTo>
                    <a:pt x="131" y="185"/>
                  </a:lnTo>
                  <a:lnTo>
                    <a:pt x="130" y="185"/>
                  </a:lnTo>
                  <a:lnTo>
                    <a:pt x="129" y="184"/>
                  </a:lnTo>
                  <a:lnTo>
                    <a:pt x="127" y="183"/>
                  </a:lnTo>
                  <a:lnTo>
                    <a:pt x="124" y="182"/>
                  </a:lnTo>
                  <a:lnTo>
                    <a:pt x="120" y="181"/>
                  </a:lnTo>
                  <a:lnTo>
                    <a:pt x="120" y="179"/>
                  </a:lnTo>
                  <a:lnTo>
                    <a:pt x="120" y="178"/>
                  </a:lnTo>
                  <a:lnTo>
                    <a:pt x="119" y="178"/>
                  </a:lnTo>
                  <a:lnTo>
                    <a:pt x="119" y="179"/>
                  </a:lnTo>
                  <a:lnTo>
                    <a:pt x="116" y="178"/>
                  </a:lnTo>
                  <a:lnTo>
                    <a:pt x="116" y="179"/>
                  </a:lnTo>
                  <a:lnTo>
                    <a:pt x="119" y="179"/>
                  </a:lnTo>
                  <a:lnTo>
                    <a:pt x="112" y="179"/>
                  </a:lnTo>
                  <a:lnTo>
                    <a:pt x="112" y="178"/>
                  </a:lnTo>
                  <a:lnTo>
                    <a:pt x="111" y="178"/>
                  </a:lnTo>
                  <a:lnTo>
                    <a:pt x="111" y="179"/>
                  </a:lnTo>
                  <a:lnTo>
                    <a:pt x="110" y="179"/>
                  </a:lnTo>
                  <a:lnTo>
                    <a:pt x="108" y="178"/>
                  </a:lnTo>
                  <a:lnTo>
                    <a:pt x="105" y="176"/>
                  </a:lnTo>
                  <a:lnTo>
                    <a:pt x="104" y="175"/>
                  </a:lnTo>
                  <a:lnTo>
                    <a:pt x="105" y="176"/>
                  </a:lnTo>
                  <a:lnTo>
                    <a:pt x="106" y="175"/>
                  </a:lnTo>
                  <a:lnTo>
                    <a:pt x="105" y="175"/>
                  </a:lnTo>
                  <a:lnTo>
                    <a:pt x="105" y="174"/>
                  </a:lnTo>
                  <a:lnTo>
                    <a:pt x="104" y="175"/>
                  </a:lnTo>
                  <a:lnTo>
                    <a:pt x="103" y="174"/>
                  </a:lnTo>
                  <a:lnTo>
                    <a:pt x="104" y="174"/>
                  </a:lnTo>
                  <a:lnTo>
                    <a:pt x="104" y="173"/>
                  </a:lnTo>
                  <a:lnTo>
                    <a:pt x="103" y="173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101" y="170"/>
                  </a:lnTo>
                  <a:lnTo>
                    <a:pt x="102" y="171"/>
                  </a:lnTo>
                  <a:lnTo>
                    <a:pt x="102" y="173"/>
                  </a:lnTo>
                  <a:lnTo>
                    <a:pt x="102" y="174"/>
                  </a:lnTo>
                  <a:lnTo>
                    <a:pt x="101" y="171"/>
                  </a:lnTo>
                  <a:lnTo>
                    <a:pt x="99" y="170"/>
                  </a:lnTo>
                  <a:lnTo>
                    <a:pt x="99" y="169"/>
                  </a:lnTo>
                  <a:lnTo>
                    <a:pt x="99" y="168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3" y="166"/>
                  </a:lnTo>
                  <a:lnTo>
                    <a:pt x="103" y="167"/>
                  </a:lnTo>
                  <a:lnTo>
                    <a:pt x="104" y="168"/>
                  </a:lnTo>
                  <a:lnTo>
                    <a:pt x="105" y="168"/>
                  </a:lnTo>
                  <a:lnTo>
                    <a:pt x="104" y="167"/>
                  </a:lnTo>
                  <a:lnTo>
                    <a:pt x="104" y="166"/>
                  </a:lnTo>
                  <a:lnTo>
                    <a:pt x="102" y="165"/>
                  </a:lnTo>
                  <a:lnTo>
                    <a:pt x="103" y="164"/>
                  </a:lnTo>
                  <a:lnTo>
                    <a:pt x="103" y="162"/>
                  </a:lnTo>
                  <a:lnTo>
                    <a:pt x="103" y="164"/>
                  </a:lnTo>
                  <a:lnTo>
                    <a:pt x="102" y="164"/>
                  </a:lnTo>
                  <a:lnTo>
                    <a:pt x="101" y="165"/>
                  </a:lnTo>
                  <a:lnTo>
                    <a:pt x="101" y="166"/>
                  </a:lnTo>
                  <a:lnTo>
                    <a:pt x="99" y="167"/>
                  </a:lnTo>
                  <a:lnTo>
                    <a:pt x="99" y="168"/>
                  </a:lnTo>
                  <a:lnTo>
                    <a:pt x="99" y="169"/>
                  </a:lnTo>
                  <a:lnTo>
                    <a:pt x="98" y="169"/>
                  </a:lnTo>
                  <a:lnTo>
                    <a:pt x="97" y="169"/>
                  </a:lnTo>
                  <a:lnTo>
                    <a:pt x="96" y="168"/>
                  </a:lnTo>
                  <a:lnTo>
                    <a:pt x="96" y="167"/>
                  </a:lnTo>
                  <a:lnTo>
                    <a:pt x="94" y="166"/>
                  </a:lnTo>
                  <a:lnTo>
                    <a:pt x="96" y="166"/>
                  </a:lnTo>
                  <a:lnTo>
                    <a:pt x="96" y="167"/>
                  </a:lnTo>
                  <a:lnTo>
                    <a:pt x="97" y="167"/>
                  </a:lnTo>
                  <a:lnTo>
                    <a:pt x="97" y="166"/>
                  </a:lnTo>
                  <a:lnTo>
                    <a:pt x="98" y="166"/>
                  </a:lnTo>
                  <a:lnTo>
                    <a:pt x="97" y="166"/>
                  </a:lnTo>
                  <a:lnTo>
                    <a:pt x="97" y="165"/>
                  </a:lnTo>
                  <a:lnTo>
                    <a:pt x="96" y="166"/>
                  </a:lnTo>
                  <a:lnTo>
                    <a:pt x="95" y="166"/>
                  </a:lnTo>
                  <a:lnTo>
                    <a:pt x="95" y="165"/>
                  </a:lnTo>
                  <a:lnTo>
                    <a:pt x="96" y="164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60"/>
                  </a:lnTo>
                  <a:lnTo>
                    <a:pt x="95" y="161"/>
                  </a:lnTo>
                  <a:lnTo>
                    <a:pt x="96" y="161"/>
                  </a:lnTo>
                  <a:lnTo>
                    <a:pt x="96" y="162"/>
                  </a:lnTo>
                  <a:lnTo>
                    <a:pt x="95" y="162"/>
                  </a:lnTo>
                  <a:lnTo>
                    <a:pt x="94" y="165"/>
                  </a:lnTo>
                  <a:lnTo>
                    <a:pt x="93" y="165"/>
                  </a:lnTo>
                  <a:lnTo>
                    <a:pt x="93" y="166"/>
                  </a:lnTo>
                  <a:lnTo>
                    <a:pt x="91" y="165"/>
                  </a:lnTo>
                  <a:lnTo>
                    <a:pt x="89" y="164"/>
                  </a:lnTo>
                  <a:lnTo>
                    <a:pt x="86" y="161"/>
                  </a:lnTo>
                  <a:lnTo>
                    <a:pt x="85" y="161"/>
                  </a:lnTo>
                  <a:lnTo>
                    <a:pt x="84" y="160"/>
                  </a:lnTo>
                  <a:lnTo>
                    <a:pt x="84" y="159"/>
                  </a:lnTo>
                  <a:lnTo>
                    <a:pt x="84" y="158"/>
                  </a:lnTo>
                  <a:lnTo>
                    <a:pt x="84" y="157"/>
                  </a:lnTo>
                  <a:lnTo>
                    <a:pt x="85" y="157"/>
                  </a:lnTo>
                  <a:lnTo>
                    <a:pt x="86" y="157"/>
                  </a:lnTo>
                  <a:lnTo>
                    <a:pt x="87" y="157"/>
                  </a:lnTo>
                  <a:lnTo>
                    <a:pt x="85" y="157"/>
                  </a:lnTo>
                  <a:lnTo>
                    <a:pt x="84" y="156"/>
                  </a:lnTo>
                  <a:lnTo>
                    <a:pt x="82" y="156"/>
                  </a:lnTo>
                  <a:lnTo>
                    <a:pt x="81" y="157"/>
                  </a:lnTo>
                  <a:lnTo>
                    <a:pt x="81" y="158"/>
                  </a:lnTo>
                  <a:lnTo>
                    <a:pt x="82" y="158"/>
                  </a:lnTo>
                  <a:lnTo>
                    <a:pt x="82" y="159"/>
                  </a:lnTo>
                  <a:lnTo>
                    <a:pt x="82" y="160"/>
                  </a:lnTo>
                  <a:lnTo>
                    <a:pt x="82" y="159"/>
                  </a:lnTo>
                  <a:lnTo>
                    <a:pt x="81" y="159"/>
                  </a:lnTo>
                  <a:lnTo>
                    <a:pt x="80" y="159"/>
                  </a:lnTo>
                  <a:lnTo>
                    <a:pt x="79" y="160"/>
                  </a:lnTo>
                  <a:lnTo>
                    <a:pt x="79" y="161"/>
                  </a:lnTo>
                  <a:lnTo>
                    <a:pt x="72" y="162"/>
                  </a:lnTo>
                  <a:lnTo>
                    <a:pt x="71" y="162"/>
                  </a:lnTo>
                  <a:lnTo>
                    <a:pt x="70" y="161"/>
                  </a:lnTo>
                  <a:lnTo>
                    <a:pt x="69" y="160"/>
                  </a:lnTo>
                  <a:lnTo>
                    <a:pt x="64" y="162"/>
                  </a:lnTo>
                  <a:lnTo>
                    <a:pt x="63" y="162"/>
                  </a:lnTo>
                  <a:lnTo>
                    <a:pt x="62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2"/>
                  </a:lnTo>
                  <a:lnTo>
                    <a:pt x="53" y="162"/>
                  </a:lnTo>
                  <a:lnTo>
                    <a:pt x="53" y="161"/>
                  </a:lnTo>
                  <a:lnTo>
                    <a:pt x="52" y="162"/>
                  </a:lnTo>
                  <a:lnTo>
                    <a:pt x="51" y="162"/>
                  </a:lnTo>
                  <a:lnTo>
                    <a:pt x="51" y="164"/>
                  </a:lnTo>
                  <a:lnTo>
                    <a:pt x="50" y="164"/>
                  </a:lnTo>
                  <a:lnTo>
                    <a:pt x="47" y="164"/>
                  </a:lnTo>
                  <a:lnTo>
                    <a:pt x="46" y="164"/>
                  </a:lnTo>
                  <a:lnTo>
                    <a:pt x="45" y="162"/>
                  </a:lnTo>
                  <a:lnTo>
                    <a:pt x="46" y="162"/>
                  </a:lnTo>
                  <a:lnTo>
                    <a:pt x="46" y="161"/>
                  </a:lnTo>
                  <a:lnTo>
                    <a:pt x="46" y="160"/>
                  </a:lnTo>
                  <a:lnTo>
                    <a:pt x="45" y="160"/>
                  </a:lnTo>
                  <a:lnTo>
                    <a:pt x="45" y="159"/>
                  </a:lnTo>
                  <a:lnTo>
                    <a:pt x="46" y="157"/>
                  </a:lnTo>
                  <a:lnTo>
                    <a:pt x="47" y="157"/>
                  </a:lnTo>
                  <a:lnTo>
                    <a:pt x="47" y="156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49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6" y="149"/>
                  </a:lnTo>
                  <a:lnTo>
                    <a:pt x="47" y="149"/>
                  </a:lnTo>
                  <a:lnTo>
                    <a:pt x="49" y="150"/>
                  </a:lnTo>
                  <a:lnTo>
                    <a:pt x="49" y="151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50" y="154"/>
                  </a:lnTo>
                  <a:lnTo>
                    <a:pt x="51" y="154"/>
                  </a:lnTo>
                  <a:lnTo>
                    <a:pt x="53" y="154"/>
                  </a:lnTo>
                  <a:lnTo>
                    <a:pt x="54" y="154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5" y="152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8" y="151"/>
                  </a:lnTo>
                  <a:lnTo>
                    <a:pt x="58" y="152"/>
                  </a:lnTo>
                  <a:lnTo>
                    <a:pt x="59" y="152"/>
                  </a:lnTo>
                  <a:lnTo>
                    <a:pt x="60" y="151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4" y="149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2" y="148"/>
                  </a:lnTo>
                  <a:lnTo>
                    <a:pt x="62" y="146"/>
                  </a:lnTo>
                  <a:lnTo>
                    <a:pt x="63" y="146"/>
                  </a:lnTo>
                  <a:lnTo>
                    <a:pt x="64" y="146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5" y="148"/>
                  </a:lnTo>
                  <a:lnTo>
                    <a:pt x="65" y="146"/>
                  </a:lnTo>
                  <a:lnTo>
                    <a:pt x="64" y="144"/>
                  </a:lnTo>
                  <a:lnTo>
                    <a:pt x="63" y="144"/>
                  </a:lnTo>
                  <a:lnTo>
                    <a:pt x="62" y="144"/>
                  </a:lnTo>
                  <a:lnTo>
                    <a:pt x="63" y="143"/>
                  </a:lnTo>
                  <a:lnTo>
                    <a:pt x="67" y="144"/>
                  </a:lnTo>
                  <a:lnTo>
                    <a:pt x="68" y="145"/>
                  </a:lnTo>
                  <a:lnTo>
                    <a:pt x="69" y="145"/>
                  </a:lnTo>
                  <a:lnTo>
                    <a:pt x="68" y="145"/>
                  </a:lnTo>
                  <a:lnTo>
                    <a:pt x="68" y="144"/>
                  </a:lnTo>
                  <a:lnTo>
                    <a:pt x="69" y="144"/>
                  </a:lnTo>
                  <a:lnTo>
                    <a:pt x="68" y="143"/>
                  </a:lnTo>
                  <a:lnTo>
                    <a:pt x="69" y="143"/>
                  </a:lnTo>
                  <a:lnTo>
                    <a:pt x="70" y="143"/>
                  </a:lnTo>
                  <a:lnTo>
                    <a:pt x="71" y="142"/>
                  </a:lnTo>
                  <a:lnTo>
                    <a:pt x="70" y="143"/>
                  </a:lnTo>
                  <a:lnTo>
                    <a:pt x="69" y="143"/>
                  </a:lnTo>
                  <a:lnTo>
                    <a:pt x="69" y="142"/>
                  </a:lnTo>
                  <a:lnTo>
                    <a:pt x="70" y="142"/>
                  </a:lnTo>
                  <a:lnTo>
                    <a:pt x="71" y="141"/>
                  </a:lnTo>
                  <a:lnTo>
                    <a:pt x="70" y="141"/>
                  </a:lnTo>
                  <a:lnTo>
                    <a:pt x="69" y="141"/>
                  </a:lnTo>
                  <a:lnTo>
                    <a:pt x="68" y="141"/>
                  </a:lnTo>
                  <a:lnTo>
                    <a:pt x="68" y="140"/>
                  </a:lnTo>
                  <a:lnTo>
                    <a:pt x="67" y="140"/>
                  </a:lnTo>
                  <a:lnTo>
                    <a:pt x="65" y="140"/>
                  </a:lnTo>
                  <a:lnTo>
                    <a:pt x="67" y="139"/>
                  </a:lnTo>
                  <a:lnTo>
                    <a:pt x="65" y="137"/>
                  </a:lnTo>
                  <a:lnTo>
                    <a:pt x="68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70" y="134"/>
                  </a:lnTo>
                  <a:lnTo>
                    <a:pt x="70" y="133"/>
                  </a:lnTo>
                  <a:lnTo>
                    <a:pt x="71" y="133"/>
                  </a:lnTo>
                  <a:lnTo>
                    <a:pt x="72" y="133"/>
                  </a:lnTo>
                  <a:lnTo>
                    <a:pt x="71" y="133"/>
                  </a:lnTo>
                  <a:lnTo>
                    <a:pt x="72" y="132"/>
                  </a:lnTo>
                  <a:lnTo>
                    <a:pt x="73" y="132"/>
                  </a:lnTo>
                  <a:lnTo>
                    <a:pt x="77" y="133"/>
                  </a:lnTo>
                  <a:lnTo>
                    <a:pt x="78" y="132"/>
                  </a:lnTo>
                  <a:lnTo>
                    <a:pt x="77" y="132"/>
                  </a:lnTo>
                  <a:lnTo>
                    <a:pt x="76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2" y="131"/>
                  </a:lnTo>
                  <a:lnTo>
                    <a:pt x="70" y="131"/>
                  </a:lnTo>
                  <a:lnTo>
                    <a:pt x="69" y="133"/>
                  </a:lnTo>
                  <a:lnTo>
                    <a:pt x="68" y="133"/>
                  </a:lnTo>
                  <a:lnTo>
                    <a:pt x="68" y="134"/>
                  </a:lnTo>
                  <a:lnTo>
                    <a:pt x="67" y="134"/>
                  </a:lnTo>
                  <a:lnTo>
                    <a:pt x="65" y="135"/>
                  </a:lnTo>
                  <a:lnTo>
                    <a:pt x="64" y="136"/>
                  </a:lnTo>
                  <a:lnTo>
                    <a:pt x="63" y="136"/>
                  </a:lnTo>
                  <a:lnTo>
                    <a:pt x="61" y="135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4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4" y="131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2" y="129"/>
                  </a:lnTo>
                  <a:lnTo>
                    <a:pt x="62" y="128"/>
                  </a:lnTo>
                  <a:lnTo>
                    <a:pt x="63" y="128"/>
                  </a:lnTo>
                  <a:lnTo>
                    <a:pt x="63" y="127"/>
                  </a:lnTo>
                  <a:lnTo>
                    <a:pt x="63" y="126"/>
                  </a:lnTo>
                  <a:lnTo>
                    <a:pt x="64" y="125"/>
                  </a:lnTo>
                  <a:lnTo>
                    <a:pt x="64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69" y="121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70" y="119"/>
                  </a:lnTo>
                  <a:lnTo>
                    <a:pt x="70" y="118"/>
                  </a:lnTo>
                  <a:lnTo>
                    <a:pt x="71" y="118"/>
                  </a:lnTo>
                  <a:lnTo>
                    <a:pt x="72" y="118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3" y="120"/>
                  </a:lnTo>
                  <a:lnTo>
                    <a:pt x="76" y="120"/>
                  </a:lnTo>
                  <a:lnTo>
                    <a:pt x="75" y="120"/>
                  </a:lnTo>
                  <a:lnTo>
                    <a:pt x="73" y="119"/>
                  </a:lnTo>
                  <a:lnTo>
                    <a:pt x="72" y="118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7"/>
                  </a:lnTo>
                  <a:lnTo>
                    <a:pt x="72" y="117"/>
                  </a:lnTo>
                  <a:lnTo>
                    <a:pt x="73" y="116"/>
                  </a:lnTo>
                  <a:lnTo>
                    <a:pt x="76" y="116"/>
                  </a:lnTo>
                  <a:lnTo>
                    <a:pt x="73" y="116"/>
                  </a:lnTo>
                  <a:lnTo>
                    <a:pt x="71" y="117"/>
                  </a:lnTo>
                  <a:lnTo>
                    <a:pt x="71" y="116"/>
                  </a:lnTo>
                  <a:lnTo>
                    <a:pt x="72" y="115"/>
                  </a:lnTo>
                  <a:lnTo>
                    <a:pt x="71" y="116"/>
                  </a:lnTo>
                  <a:lnTo>
                    <a:pt x="70" y="116"/>
                  </a:lnTo>
                  <a:lnTo>
                    <a:pt x="70" y="117"/>
                  </a:lnTo>
                  <a:lnTo>
                    <a:pt x="70" y="118"/>
                  </a:lnTo>
                  <a:lnTo>
                    <a:pt x="69" y="119"/>
                  </a:lnTo>
                  <a:lnTo>
                    <a:pt x="68" y="120"/>
                  </a:lnTo>
                  <a:lnTo>
                    <a:pt x="67" y="120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5" y="120"/>
                  </a:lnTo>
                  <a:lnTo>
                    <a:pt x="64" y="123"/>
                  </a:lnTo>
                  <a:lnTo>
                    <a:pt x="63" y="123"/>
                  </a:lnTo>
                  <a:lnTo>
                    <a:pt x="62" y="123"/>
                  </a:lnTo>
                  <a:lnTo>
                    <a:pt x="62" y="121"/>
                  </a:lnTo>
                  <a:lnTo>
                    <a:pt x="63" y="120"/>
                  </a:lnTo>
                  <a:lnTo>
                    <a:pt x="62" y="120"/>
                  </a:lnTo>
                  <a:lnTo>
                    <a:pt x="62" y="121"/>
                  </a:lnTo>
                  <a:lnTo>
                    <a:pt x="62" y="123"/>
                  </a:lnTo>
                  <a:lnTo>
                    <a:pt x="62" y="124"/>
                  </a:lnTo>
                  <a:lnTo>
                    <a:pt x="61" y="125"/>
                  </a:lnTo>
                  <a:lnTo>
                    <a:pt x="61" y="126"/>
                  </a:lnTo>
                  <a:lnTo>
                    <a:pt x="60" y="126"/>
                  </a:lnTo>
                  <a:lnTo>
                    <a:pt x="60" y="127"/>
                  </a:lnTo>
                  <a:lnTo>
                    <a:pt x="59" y="127"/>
                  </a:lnTo>
                  <a:lnTo>
                    <a:pt x="59" y="126"/>
                  </a:lnTo>
                  <a:lnTo>
                    <a:pt x="58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58" y="124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6" y="121"/>
                  </a:lnTo>
                  <a:lnTo>
                    <a:pt x="55" y="121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5" y="118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3" y="116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54" y="116"/>
                  </a:lnTo>
                  <a:lnTo>
                    <a:pt x="55" y="116"/>
                  </a:lnTo>
                  <a:lnTo>
                    <a:pt x="54" y="116"/>
                  </a:lnTo>
                  <a:lnTo>
                    <a:pt x="54" y="115"/>
                  </a:lnTo>
                  <a:lnTo>
                    <a:pt x="55" y="115"/>
                  </a:lnTo>
                  <a:lnTo>
                    <a:pt x="55" y="114"/>
                  </a:lnTo>
                  <a:lnTo>
                    <a:pt x="58" y="112"/>
                  </a:lnTo>
                  <a:lnTo>
                    <a:pt x="59" y="111"/>
                  </a:lnTo>
                  <a:lnTo>
                    <a:pt x="59" y="110"/>
                  </a:lnTo>
                  <a:lnTo>
                    <a:pt x="58" y="112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4" y="114"/>
                  </a:lnTo>
                  <a:lnTo>
                    <a:pt x="53" y="115"/>
                  </a:lnTo>
                  <a:lnTo>
                    <a:pt x="53" y="114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5" y="111"/>
                  </a:lnTo>
                  <a:lnTo>
                    <a:pt x="55" y="110"/>
                  </a:lnTo>
                  <a:lnTo>
                    <a:pt x="55" y="109"/>
                  </a:lnTo>
                  <a:lnTo>
                    <a:pt x="54" y="109"/>
                  </a:lnTo>
                  <a:lnTo>
                    <a:pt x="53" y="109"/>
                  </a:lnTo>
                  <a:lnTo>
                    <a:pt x="53" y="108"/>
                  </a:lnTo>
                  <a:lnTo>
                    <a:pt x="52" y="108"/>
                  </a:lnTo>
                  <a:lnTo>
                    <a:pt x="53" y="108"/>
                  </a:lnTo>
                  <a:lnTo>
                    <a:pt x="53" y="107"/>
                  </a:lnTo>
                  <a:lnTo>
                    <a:pt x="53" y="106"/>
                  </a:lnTo>
                  <a:lnTo>
                    <a:pt x="53" y="107"/>
                  </a:lnTo>
                  <a:lnTo>
                    <a:pt x="52" y="107"/>
                  </a:lnTo>
                  <a:lnTo>
                    <a:pt x="50" y="107"/>
                  </a:lnTo>
                  <a:lnTo>
                    <a:pt x="49" y="108"/>
                  </a:lnTo>
                  <a:lnTo>
                    <a:pt x="50" y="109"/>
                  </a:lnTo>
                  <a:lnTo>
                    <a:pt x="47" y="109"/>
                  </a:lnTo>
                  <a:lnTo>
                    <a:pt x="46" y="109"/>
                  </a:lnTo>
                  <a:lnTo>
                    <a:pt x="47" y="109"/>
                  </a:lnTo>
                  <a:lnTo>
                    <a:pt x="47" y="108"/>
                  </a:lnTo>
                  <a:lnTo>
                    <a:pt x="47" y="107"/>
                  </a:lnTo>
                  <a:lnTo>
                    <a:pt x="46" y="107"/>
                  </a:lnTo>
                  <a:lnTo>
                    <a:pt x="44" y="107"/>
                  </a:lnTo>
                  <a:lnTo>
                    <a:pt x="44" y="108"/>
                  </a:lnTo>
                  <a:lnTo>
                    <a:pt x="46" y="108"/>
                  </a:lnTo>
                  <a:lnTo>
                    <a:pt x="46" y="109"/>
                  </a:lnTo>
                  <a:lnTo>
                    <a:pt x="45" y="109"/>
                  </a:lnTo>
                  <a:lnTo>
                    <a:pt x="44" y="108"/>
                  </a:lnTo>
                  <a:lnTo>
                    <a:pt x="43" y="108"/>
                  </a:lnTo>
                  <a:lnTo>
                    <a:pt x="41" y="107"/>
                  </a:lnTo>
                  <a:lnTo>
                    <a:pt x="37" y="107"/>
                  </a:lnTo>
                  <a:lnTo>
                    <a:pt x="34" y="107"/>
                  </a:lnTo>
                  <a:lnTo>
                    <a:pt x="33" y="106"/>
                  </a:lnTo>
                  <a:lnTo>
                    <a:pt x="32" y="106"/>
                  </a:lnTo>
                  <a:lnTo>
                    <a:pt x="28" y="106"/>
                  </a:lnTo>
                  <a:lnTo>
                    <a:pt x="28" y="107"/>
                  </a:lnTo>
                  <a:lnTo>
                    <a:pt x="27" y="108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4" y="107"/>
                  </a:lnTo>
                  <a:lnTo>
                    <a:pt x="24" y="108"/>
                  </a:lnTo>
                  <a:lnTo>
                    <a:pt x="23" y="109"/>
                  </a:lnTo>
                  <a:lnTo>
                    <a:pt x="23" y="110"/>
                  </a:lnTo>
                  <a:lnTo>
                    <a:pt x="21" y="110"/>
                  </a:lnTo>
                  <a:lnTo>
                    <a:pt x="20" y="110"/>
                  </a:lnTo>
                  <a:lnTo>
                    <a:pt x="19" y="111"/>
                  </a:lnTo>
                  <a:lnTo>
                    <a:pt x="18" y="111"/>
                  </a:lnTo>
                  <a:lnTo>
                    <a:pt x="16" y="110"/>
                  </a:lnTo>
                  <a:lnTo>
                    <a:pt x="15" y="109"/>
                  </a:lnTo>
                  <a:lnTo>
                    <a:pt x="15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2" y="102"/>
                  </a:lnTo>
                  <a:lnTo>
                    <a:pt x="12" y="101"/>
                  </a:lnTo>
                  <a:lnTo>
                    <a:pt x="13" y="102"/>
                  </a:lnTo>
                  <a:lnTo>
                    <a:pt x="15" y="101"/>
                  </a:lnTo>
                  <a:lnTo>
                    <a:pt x="15" y="100"/>
                  </a:lnTo>
                  <a:lnTo>
                    <a:pt x="18" y="100"/>
                  </a:lnTo>
                  <a:lnTo>
                    <a:pt x="20" y="101"/>
                  </a:lnTo>
                  <a:lnTo>
                    <a:pt x="23" y="101"/>
                  </a:lnTo>
                  <a:lnTo>
                    <a:pt x="24" y="100"/>
                  </a:lnTo>
                  <a:lnTo>
                    <a:pt x="25" y="100"/>
                  </a:lnTo>
                  <a:lnTo>
                    <a:pt x="26" y="99"/>
                  </a:lnTo>
                  <a:lnTo>
                    <a:pt x="27" y="98"/>
                  </a:lnTo>
                  <a:lnTo>
                    <a:pt x="29" y="99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2" y="99"/>
                  </a:lnTo>
                  <a:lnTo>
                    <a:pt x="32" y="100"/>
                  </a:lnTo>
                  <a:lnTo>
                    <a:pt x="32" y="99"/>
                  </a:lnTo>
                  <a:lnTo>
                    <a:pt x="32" y="100"/>
                  </a:lnTo>
                  <a:lnTo>
                    <a:pt x="33" y="100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3" y="95"/>
                  </a:lnTo>
                  <a:lnTo>
                    <a:pt x="34" y="94"/>
                  </a:lnTo>
                  <a:lnTo>
                    <a:pt x="35" y="94"/>
                  </a:lnTo>
                  <a:lnTo>
                    <a:pt x="36" y="94"/>
                  </a:lnTo>
                  <a:lnTo>
                    <a:pt x="36" y="95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6" y="100"/>
                  </a:lnTo>
                  <a:lnTo>
                    <a:pt x="36" y="99"/>
                  </a:lnTo>
                  <a:lnTo>
                    <a:pt x="36" y="98"/>
                  </a:lnTo>
                  <a:lnTo>
                    <a:pt x="37" y="98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8" y="94"/>
                  </a:lnTo>
                  <a:lnTo>
                    <a:pt x="39" y="95"/>
                  </a:lnTo>
                  <a:lnTo>
                    <a:pt x="39" y="96"/>
                  </a:lnTo>
                  <a:lnTo>
                    <a:pt x="41" y="95"/>
                  </a:lnTo>
                  <a:lnTo>
                    <a:pt x="43" y="94"/>
                  </a:lnTo>
                  <a:lnTo>
                    <a:pt x="44" y="94"/>
                  </a:lnTo>
                  <a:lnTo>
                    <a:pt x="44" y="93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5" y="91"/>
                  </a:lnTo>
                  <a:lnTo>
                    <a:pt x="46" y="92"/>
                  </a:lnTo>
                  <a:lnTo>
                    <a:pt x="46" y="93"/>
                  </a:lnTo>
                  <a:lnTo>
                    <a:pt x="45" y="93"/>
                  </a:lnTo>
                  <a:lnTo>
                    <a:pt x="45" y="94"/>
                  </a:lnTo>
                  <a:lnTo>
                    <a:pt x="46" y="93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7" y="95"/>
                  </a:lnTo>
                  <a:lnTo>
                    <a:pt x="49" y="96"/>
                  </a:lnTo>
                  <a:lnTo>
                    <a:pt x="49" y="95"/>
                  </a:lnTo>
                  <a:lnTo>
                    <a:pt x="47" y="94"/>
                  </a:lnTo>
                  <a:lnTo>
                    <a:pt x="49" y="93"/>
                  </a:lnTo>
                  <a:lnTo>
                    <a:pt x="50" y="93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8" y="93"/>
                  </a:lnTo>
                  <a:lnTo>
                    <a:pt x="60" y="94"/>
                  </a:lnTo>
                  <a:lnTo>
                    <a:pt x="60" y="93"/>
                  </a:lnTo>
                  <a:lnTo>
                    <a:pt x="61" y="93"/>
                  </a:lnTo>
                  <a:lnTo>
                    <a:pt x="62" y="93"/>
                  </a:lnTo>
                  <a:lnTo>
                    <a:pt x="63" y="93"/>
                  </a:lnTo>
                  <a:lnTo>
                    <a:pt x="64" y="94"/>
                  </a:lnTo>
                  <a:lnTo>
                    <a:pt x="64" y="93"/>
                  </a:lnTo>
                  <a:lnTo>
                    <a:pt x="65" y="94"/>
                  </a:lnTo>
                  <a:lnTo>
                    <a:pt x="68" y="93"/>
                  </a:lnTo>
                  <a:lnTo>
                    <a:pt x="69" y="93"/>
                  </a:lnTo>
                  <a:lnTo>
                    <a:pt x="69" y="92"/>
                  </a:lnTo>
                  <a:lnTo>
                    <a:pt x="68" y="92"/>
                  </a:lnTo>
                  <a:lnTo>
                    <a:pt x="68" y="91"/>
                  </a:lnTo>
                  <a:lnTo>
                    <a:pt x="68" y="90"/>
                  </a:lnTo>
                  <a:lnTo>
                    <a:pt x="69" y="90"/>
                  </a:lnTo>
                  <a:lnTo>
                    <a:pt x="69" y="89"/>
                  </a:lnTo>
                  <a:lnTo>
                    <a:pt x="70" y="86"/>
                  </a:lnTo>
                  <a:lnTo>
                    <a:pt x="70" y="84"/>
                  </a:lnTo>
                  <a:lnTo>
                    <a:pt x="69" y="83"/>
                  </a:lnTo>
                  <a:lnTo>
                    <a:pt x="68" y="83"/>
                  </a:lnTo>
                  <a:lnTo>
                    <a:pt x="68" y="84"/>
                  </a:lnTo>
                  <a:lnTo>
                    <a:pt x="68" y="85"/>
                  </a:lnTo>
                  <a:lnTo>
                    <a:pt x="63" y="89"/>
                  </a:lnTo>
                  <a:lnTo>
                    <a:pt x="62" y="89"/>
                  </a:lnTo>
                  <a:lnTo>
                    <a:pt x="55" y="87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51" y="85"/>
                  </a:lnTo>
                  <a:lnTo>
                    <a:pt x="51" y="84"/>
                  </a:lnTo>
                  <a:lnTo>
                    <a:pt x="52" y="85"/>
                  </a:lnTo>
                  <a:lnTo>
                    <a:pt x="52" y="84"/>
                  </a:lnTo>
                  <a:lnTo>
                    <a:pt x="51" y="84"/>
                  </a:lnTo>
                  <a:lnTo>
                    <a:pt x="50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2" y="81"/>
                  </a:lnTo>
                  <a:lnTo>
                    <a:pt x="53" y="81"/>
                  </a:lnTo>
                  <a:lnTo>
                    <a:pt x="53" y="79"/>
                  </a:lnTo>
                  <a:lnTo>
                    <a:pt x="54" y="79"/>
                  </a:lnTo>
                  <a:lnTo>
                    <a:pt x="55" y="78"/>
                  </a:lnTo>
                  <a:lnTo>
                    <a:pt x="55" y="77"/>
                  </a:lnTo>
                  <a:lnTo>
                    <a:pt x="59" y="76"/>
                  </a:lnTo>
                  <a:lnTo>
                    <a:pt x="61" y="75"/>
                  </a:lnTo>
                  <a:lnTo>
                    <a:pt x="62" y="74"/>
                  </a:lnTo>
                  <a:lnTo>
                    <a:pt x="63" y="73"/>
                  </a:lnTo>
                  <a:lnTo>
                    <a:pt x="63" y="72"/>
                  </a:lnTo>
                  <a:lnTo>
                    <a:pt x="64" y="72"/>
                  </a:lnTo>
                  <a:lnTo>
                    <a:pt x="64" y="73"/>
                  </a:lnTo>
                  <a:lnTo>
                    <a:pt x="65" y="73"/>
                  </a:lnTo>
                  <a:lnTo>
                    <a:pt x="64" y="72"/>
                  </a:lnTo>
                  <a:lnTo>
                    <a:pt x="67" y="70"/>
                  </a:lnTo>
                  <a:lnTo>
                    <a:pt x="69" y="69"/>
                  </a:lnTo>
                  <a:lnTo>
                    <a:pt x="70" y="69"/>
                  </a:lnTo>
                  <a:lnTo>
                    <a:pt x="71" y="68"/>
                  </a:lnTo>
                  <a:lnTo>
                    <a:pt x="69" y="69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4" y="69"/>
                  </a:lnTo>
                  <a:lnTo>
                    <a:pt x="64" y="68"/>
                  </a:lnTo>
                  <a:lnTo>
                    <a:pt x="65" y="68"/>
                  </a:lnTo>
                  <a:lnTo>
                    <a:pt x="64" y="67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3" y="66"/>
                  </a:lnTo>
                  <a:lnTo>
                    <a:pt x="62" y="66"/>
                  </a:lnTo>
                  <a:lnTo>
                    <a:pt x="62" y="67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61" y="65"/>
                  </a:lnTo>
                  <a:lnTo>
                    <a:pt x="61" y="64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9" y="69"/>
                  </a:lnTo>
                  <a:lnTo>
                    <a:pt x="58" y="69"/>
                  </a:lnTo>
                  <a:lnTo>
                    <a:pt x="56" y="68"/>
                  </a:lnTo>
                  <a:lnTo>
                    <a:pt x="55" y="67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8" y="65"/>
                  </a:lnTo>
                  <a:lnTo>
                    <a:pt x="59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60" y="61"/>
                  </a:lnTo>
                  <a:lnTo>
                    <a:pt x="60" y="60"/>
                  </a:lnTo>
                  <a:lnTo>
                    <a:pt x="61" y="60"/>
                  </a:lnTo>
                  <a:lnTo>
                    <a:pt x="60" y="60"/>
                  </a:lnTo>
                  <a:lnTo>
                    <a:pt x="59" y="62"/>
                  </a:lnTo>
                  <a:lnTo>
                    <a:pt x="58" y="64"/>
                  </a:lnTo>
                  <a:lnTo>
                    <a:pt x="56" y="64"/>
                  </a:lnTo>
                  <a:lnTo>
                    <a:pt x="55" y="64"/>
                  </a:lnTo>
                  <a:lnTo>
                    <a:pt x="55" y="62"/>
                  </a:lnTo>
                  <a:lnTo>
                    <a:pt x="56" y="62"/>
                  </a:lnTo>
                  <a:lnTo>
                    <a:pt x="56" y="61"/>
                  </a:lnTo>
                  <a:lnTo>
                    <a:pt x="55" y="62"/>
                  </a:lnTo>
                  <a:lnTo>
                    <a:pt x="54" y="64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3" y="65"/>
                  </a:lnTo>
                  <a:lnTo>
                    <a:pt x="52" y="65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1" y="62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0" y="58"/>
                  </a:lnTo>
                  <a:lnTo>
                    <a:pt x="50" y="59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49" y="64"/>
                  </a:lnTo>
                  <a:lnTo>
                    <a:pt x="49" y="62"/>
                  </a:lnTo>
                  <a:lnTo>
                    <a:pt x="47" y="61"/>
                  </a:lnTo>
                  <a:lnTo>
                    <a:pt x="47" y="64"/>
                  </a:lnTo>
                  <a:lnTo>
                    <a:pt x="46" y="64"/>
                  </a:lnTo>
                  <a:lnTo>
                    <a:pt x="46" y="61"/>
                  </a:lnTo>
                  <a:lnTo>
                    <a:pt x="46" y="60"/>
                  </a:lnTo>
                  <a:lnTo>
                    <a:pt x="46" y="59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5" y="60"/>
                  </a:lnTo>
                  <a:lnTo>
                    <a:pt x="45" y="65"/>
                  </a:lnTo>
                  <a:lnTo>
                    <a:pt x="45" y="66"/>
                  </a:lnTo>
                  <a:lnTo>
                    <a:pt x="44" y="65"/>
                  </a:lnTo>
                  <a:lnTo>
                    <a:pt x="44" y="64"/>
                  </a:lnTo>
                  <a:lnTo>
                    <a:pt x="43" y="64"/>
                  </a:lnTo>
                  <a:lnTo>
                    <a:pt x="42" y="64"/>
                  </a:lnTo>
                  <a:lnTo>
                    <a:pt x="42" y="62"/>
                  </a:lnTo>
                  <a:lnTo>
                    <a:pt x="43" y="60"/>
                  </a:lnTo>
                  <a:lnTo>
                    <a:pt x="44" y="60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41" y="60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39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5" y="62"/>
                  </a:lnTo>
                  <a:lnTo>
                    <a:pt x="35" y="61"/>
                  </a:lnTo>
                  <a:lnTo>
                    <a:pt x="35" y="60"/>
                  </a:lnTo>
                  <a:lnTo>
                    <a:pt x="34" y="61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4" y="65"/>
                  </a:lnTo>
                  <a:lnTo>
                    <a:pt x="33" y="66"/>
                  </a:lnTo>
                  <a:lnTo>
                    <a:pt x="33" y="67"/>
                  </a:lnTo>
                  <a:lnTo>
                    <a:pt x="30" y="66"/>
                  </a:lnTo>
                  <a:lnTo>
                    <a:pt x="29" y="66"/>
                  </a:lnTo>
                  <a:lnTo>
                    <a:pt x="29" y="65"/>
                  </a:lnTo>
                  <a:lnTo>
                    <a:pt x="28" y="65"/>
                  </a:lnTo>
                  <a:lnTo>
                    <a:pt x="28" y="66"/>
                  </a:lnTo>
                  <a:lnTo>
                    <a:pt x="26" y="67"/>
                  </a:lnTo>
                  <a:lnTo>
                    <a:pt x="24" y="68"/>
                  </a:lnTo>
                  <a:lnTo>
                    <a:pt x="23" y="67"/>
                  </a:lnTo>
                  <a:lnTo>
                    <a:pt x="23" y="68"/>
                  </a:lnTo>
                  <a:lnTo>
                    <a:pt x="21" y="68"/>
                  </a:lnTo>
                  <a:lnTo>
                    <a:pt x="21" y="70"/>
                  </a:lnTo>
                  <a:lnTo>
                    <a:pt x="17" y="72"/>
                  </a:lnTo>
                  <a:lnTo>
                    <a:pt x="16" y="72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3" y="68"/>
                  </a:lnTo>
                  <a:lnTo>
                    <a:pt x="12" y="67"/>
                  </a:lnTo>
                  <a:lnTo>
                    <a:pt x="9" y="66"/>
                  </a:lnTo>
                  <a:lnTo>
                    <a:pt x="2" y="66"/>
                  </a:lnTo>
                  <a:lnTo>
                    <a:pt x="1" y="66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6" y="58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2" y="61"/>
                  </a:lnTo>
                  <a:lnTo>
                    <a:pt x="15" y="62"/>
                  </a:lnTo>
                  <a:lnTo>
                    <a:pt x="16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6" y="57"/>
                  </a:lnTo>
                  <a:lnTo>
                    <a:pt x="18" y="59"/>
                  </a:lnTo>
                  <a:lnTo>
                    <a:pt x="19" y="59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5" y="56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0" y="48"/>
                  </a:lnTo>
                  <a:lnTo>
                    <a:pt x="11" y="48"/>
                  </a:lnTo>
                  <a:lnTo>
                    <a:pt x="12" y="48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7"/>
                  </a:lnTo>
                  <a:lnTo>
                    <a:pt x="25" y="58"/>
                  </a:lnTo>
                  <a:lnTo>
                    <a:pt x="25" y="59"/>
                  </a:lnTo>
                  <a:lnTo>
                    <a:pt x="25" y="58"/>
                  </a:lnTo>
                  <a:lnTo>
                    <a:pt x="26" y="57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4" y="49"/>
                  </a:lnTo>
                  <a:lnTo>
                    <a:pt x="33" y="49"/>
                  </a:lnTo>
                  <a:lnTo>
                    <a:pt x="32" y="49"/>
                  </a:lnTo>
                  <a:lnTo>
                    <a:pt x="30" y="50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23" y="41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6" y="42"/>
                  </a:lnTo>
                  <a:lnTo>
                    <a:pt x="29" y="43"/>
                  </a:lnTo>
                  <a:lnTo>
                    <a:pt x="32" y="45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2" y="44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7" y="42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20" y="36"/>
                  </a:lnTo>
                  <a:lnTo>
                    <a:pt x="19" y="35"/>
                  </a:lnTo>
                  <a:lnTo>
                    <a:pt x="18" y="35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8" y="35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9" y="29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32" y="24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6" y="31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6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2" y="34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1" y="37"/>
                  </a:lnTo>
                  <a:lnTo>
                    <a:pt x="39" y="39"/>
                  </a:lnTo>
                  <a:lnTo>
                    <a:pt x="41" y="39"/>
                  </a:lnTo>
                  <a:lnTo>
                    <a:pt x="42" y="39"/>
                  </a:lnTo>
                  <a:lnTo>
                    <a:pt x="42" y="37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5" y="32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9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9" y="39"/>
                  </a:lnTo>
                  <a:lnTo>
                    <a:pt x="49" y="40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9" y="43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51" y="39"/>
                  </a:lnTo>
                  <a:lnTo>
                    <a:pt x="52" y="39"/>
                  </a:lnTo>
                  <a:lnTo>
                    <a:pt x="52" y="40"/>
                  </a:lnTo>
                  <a:lnTo>
                    <a:pt x="52" y="41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53" y="43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3" y="44"/>
                  </a:lnTo>
                  <a:lnTo>
                    <a:pt x="54" y="41"/>
                  </a:lnTo>
                  <a:lnTo>
                    <a:pt x="54" y="40"/>
                  </a:lnTo>
                  <a:lnTo>
                    <a:pt x="54" y="39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2" y="34"/>
                  </a:lnTo>
                  <a:lnTo>
                    <a:pt x="52" y="33"/>
                  </a:lnTo>
                  <a:lnTo>
                    <a:pt x="52" y="32"/>
                  </a:lnTo>
                  <a:lnTo>
                    <a:pt x="52" y="31"/>
                  </a:lnTo>
                  <a:lnTo>
                    <a:pt x="53" y="31"/>
                  </a:lnTo>
                  <a:lnTo>
                    <a:pt x="54" y="31"/>
                  </a:lnTo>
                  <a:lnTo>
                    <a:pt x="54" y="29"/>
                  </a:lnTo>
                  <a:lnTo>
                    <a:pt x="53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1" y="31"/>
                  </a:lnTo>
                  <a:lnTo>
                    <a:pt x="50" y="29"/>
                  </a:lnTo>
                  <a:lnTo>
                    <a:pt x="47" y="28"/>
                  </a:lnTo>
                  <a:lnTo>
                    <a:pt x="42" y="26"/>
                  </a:lnTo>
                  <a:lnTo>
                    <a:pt x="41" y="24"/>
                  </a:lnTo>
                  <a:lnTo>
                    <a:pt x="39" y="20"/>
                  </a:lnTo>
                  <a:lnTo>
                    <a:pt x="41" y="20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4" y="18"/>
                  </a:lnTo>
                  <a:lnTo>
                    <a:pt x="51" y="19"/>
                  </a:lnTo>
                  <a:lnTo>
                    <a:pt x="50" y="18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6"/>
                  </a:lnTo>
                  <a:lnTo>
                    <a:pt x="46" y="15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7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3" y="16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36" y="16"/>
                  </a:lnTo>
                  <a:lnTo>
                    <a:pt x="35" y="15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3" y="8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6" y="12"/>
                  </a:lnTo>
                  <a:lnTo>
                    <a:pt x="58" y="14"/>
                  </a:lnTo>
                  <a:lnTo>
                    <a:pt x="56" y="14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5" y="20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7" y="23"/>
                  </a:lnTo>
                  <a:lnTo>
                    <a:pt x="67" y="24"/>
                  </a:lnTo>
                  <a:lnTo>
                    <a:pt x="68" y="24"/>
                  </a:lnTo>
                  <a:lnTo>
                    <a:pt x="68" y="23"/>
                  </a:lnTo>
                  <a:lnTo>
                    <a:pt x="70" y="24"/>
                  </a:lnTo>
                  <a:lnTo>
                    <a:pt x="69" y="25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0" y="28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2" y="31"/>
                  </a:lnTo>
                  <a:lnTo>
                    <a:pt x="72" y="32"/>
                  </a:lnTo>
                  <a:lnTo>
                    <a:pt x="72" y="33"/>
                  </a:lnTo>
                  <a:lnTo>
                    <a:pt x="71" y="34"/>
                  </a:lnTo>
                  <a:lnTo>
                    <a:pt x="72" y="34"/>
                  </a:lnTo>
                  <a:lnTo>
                    <a:pt x="72" y="33"/>
                  </a:lnTo>
                  <a:lnTo>
                    <a:pt x="72" y="32"/>
                  </a:lnTo>
                  <a:lnTo>
                    <a:pt x="72" y="31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6" y="32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9" y="34"/>
                  </a:lnTo>
                  <a:lnTo>
                    <a:pt x="80" y="35"/>
                  </a:lnTo>
                  <a:lnTo>
                    <a:pt x="80" y="36"/>
                  </a:lnTo>
                  <a:lnTo>
                    <a:pt x="77" y="36"/>
                  </a:lnTo>
                  <a:lnTo>
                    <a:pt x="76" y="37"/>
                  </a:lnTo>
                  <a:lnTo>
                    <a:pt x="73" y="37"/>
                  </a:lnTo>
                  <a:lnTo>
                    <a:pt x="73" y="39"/>
                  </a:lnTo>
                  <a:lnTo>
                    <a:pt x="75" y="39"/>
                  </a:lnTo>
                  <a:lnTo>
                    <a:pt x="76" y="37"/>
                  </a:lnTo>
                  <a:lnTo>
                    <a:pt x="78" y="37"/>
                  </a:lnTo>
                  <a:lnTo>
                    <a:pt x="79" y="37"/>
                  </a:lnTo>
                  <a:lnTo>
                    <a:pt x="78" y="39"/>
                  </a:lnTo>
                  <a:lnTo>
                    <a:pt x="78" y="40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81" y="43"/>
                  </a:lnTo>
                  <a:lnTo>
                    <a:pt x="81" y="44"/>
                  </a:lnTo>
                  <a:lnTo>
                    <a:pt x="80" y="47"/>
                  </a:lnTo>
                  <a:lnTo>
                    <a:pt x="79" y="48"/>
                  </a:lnTo>
                  <a:lnTo>
                    <a:pt x="79" y="49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79" y="51"/>
                  </a:lnTo>
                  <a:lnTo>
                    <a:pt x="80" y="51"/>
                  </a:lnTo>
                  <a:lnTo>
                    <a:pt x="78" y="53"/>
                  </a:lnTo>
                  <a:lnTo>
                    <a:pt x="77" y="54"/>
                  </a:lnTo>
                  <a:lnTo>
                    <a:pt x="73" y="54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2" y="52"/>
                  </a:lnTo>
                  <a:lnTo>
                    <a:pt x="72" y="51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0" y="49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71" y="54"/>
                  </a:lnTo>
                  <a:lnTo>
                    <a:pt x="72" y="54"/>
                  </a:lnTo>
                  <a:lnTo>
                    <a:pt x="72" y="56"/>
                  </a:lnTo>
                  <a:lnTo>
                    <a:pt x="72" y="57"/>
                  </a:lnTo>
                  <a:lnTo>
                    <a:pt x="73" y="57"/>
                  </a:lnTo>
                  <a:lnTo>
                    <a:pt x="77" y="57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7" y="61"/>
                  </a:lnTo>
                  <a:lnTo>
                    <a:pt x="76" y="61"/>
                  </a:lnTo>
                  <a:lnTo>
                    <a:pt x="78" y="61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1" y="62"/>
                  </a:lnTo>
                  <a:lnTo>
                    <a:pt x="80" y="65"/>
                  </a:lnTo>
                  <a:lnTo>
                    <a:pt x="79" y="66"/>
                  </a:lnTo>
                  <a:lnTo>
                    <a:pt x="78" y="68"/>
                  </a:lnTo>
                  <a:lnTo>
                    <a:pt x="77" y="68"/>
                  </a:lnTo>
                  <a:lnTo>
                    <a:pt x="77" y="69"/>
                  </a:lnTo>
                  <a:lnTo>
                    <a:pt x="79" y="68"/>
                  </a:lnTo>
                  <a:lnTo>
                    <a:pt x="80" y="67"/>
                  </a:lnTo>
                  <a:lnTo>
                    <a:pt x="81" y="67"/>
                  </a:lnTo>
                  <a:lnTo>
                    <a:pt x="82" y="68"/>
                  </a:lnTo>
                  <a:lnTo>
                    <a:pt x="82" y="69"/>
                  </a:lnTo>
                  <a:lnTo>
                    <a:pt x="84" y="70"/>
                  </a:lnTo>
                  <a:lnTo>
                    <a:pt x="82" y="70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4" y="75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5" y="81"/>
                  </a:lnTo>
                  <a:lnTo>
                    <a:pt x="85" y="82"/>
                  </a:lnTo>
                  <a:lnTo>
                    <a:pt x="86" y="83"/>
                  </a:lnTo>
                  <a:lnTo>
                    <a:pt x="86" y="84"/>
                  </a:lnTo>
                  <a:lnTo>
                    <a:pt x="86" y="85"/>
                  </a:lnTo>
                  <a:lnTo>
                    <a:pt x="87" y="84"/>
                  </a:lnTo>
                  <a:lnTo>
                    <a:pt x="86" y="83"/>
                  </a:lnTo>
                  <a:lnTo>
                    <a:pt x="86" y="82"/>
                  </a:lnTo>
                  <a:lnTo>
                    <a:pt x="86" y="81"/>
                  </a:lnTo>
                  <a:lnTo>
                    <a:pt x="86" y="79"/>
                  </a:lnTo>
                  <a:lnTo>
                    <a:pt x="85" y="79"/>
                  </a:lnTo>
                  <a:lnTo>
                    <a:pt x="86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0"/>
                  </a:lnTo>
                  <a:lnTo>
                    <a:pt x="86" y="69"/>
                  </a:lnTo>
                  <a:lnTo>
                    <a:pt x="86" y="68"/>
                  </a:lnTo>
                  <a:lnTo>
                    <a:pt x="87" y="68"/>
                  </a:lnTo>
                  <a:lnTo>
                    <a:pt x="87" y="69"/>
                  </a:lnTo>
                  <a:lnTo>
                    <a:pt x="88" y="73"/>
                  </a:lnTo>
                  <a:lnTo>
                    <a:pt x="89" y="74"/>
                  </a:lnTo>
                  <a:lnTo>
                    <a:pt x="89" y="75"/>
                  </a:lnTo>
                  <a:lnTo>
                    <a:pt x="90" y="75"/>
                  </a:lnTo>
                  <a:lnTo>
                    <a:pt x="90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8" y="68"/>
                  </a:lnTo>
                  <a:lnTo>
                    <a:pt x="88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89" y="61"/>
                  </a:lnTo>
                  <a:lnTo>
                    <a:pt x="90" y="59"/>
                  </a:lnTo>
                  <a:lnTo>
                    <a:pt x="93" y="57"/>
                  </a:lnTo>
                  <a:lnTo>
                    <a:pt x="95" y="56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7" y="54"/>
                  </a:lnTo>
                  <a:lnTo>
                    <a:pt x="97" y="56"/>
                  </a:lnTo>
                  <a:lnTo>
                    <a:pt x="97" y="58"/>
                  </a:lnTo>
                  <a:lnTo>
                    <a:pt x="97" y="59"/>
                  </a:lnTo>
                  <a:lnTo>
                    <a:pt x="97" y="60"/>
                  </a:lnTo>
                  <a:lnTo>
                    <a:pt x="97" y="61"/>
                  </a:lnTo>
                  <a:lnTo>
                    <a:pt x="97" y="62"/>
                  </a:lnTo>
                  <a:lnTo>
                    <a:pt x="98" y="62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8" y="60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8" y="64"/>
                  </a:lnTo>
                  <a:lnTo>
                    <a:pt x="99" y="64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101" y="66"/>
                  </a:lnTo>
                  <a:lnTo>
                    <a:pt x="102" y="66"/>
                  </a:lnTo>
                  <a:lnTo>
                    <a:pt x="102" y="65"/>
                  </a:lnTo>
                  <a:lnTo>
                    <a:pt x="102" y="64"/>
                  </a:lnTo>
                  <a:lnTo>
                    <a:pt x="103" y="62"/>
                  </a:lnTo>
                  <a:lnTo>
                    <a:pt x="102" y="62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99" y="61"/>
                  </a:lnTo>
                  <a:lnTo>
                    <a:pt x="101" y="60"/>
                  </a:lnTo>
                  <a:lnTo>
                    <a:pt x="102" y="60"/>
                  </a:lnTo>
                  <a:lnTo>
                    <a:pt x="103" y="60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4" y="62"/>
                  </a:lnTo>
                  <a:lnTo>
                    <a:pt x="104" y="61"/>
                  </a:lnTo>
                  <a:lnTo>
                    <a:pt x="103" y="60"/>
                  </a:lnTo>
                  <a:lnTo>
                    <a:pt x="104" y="60"/>
                  </a:lnTo>
                  <a:lnTo>
                    <a:pt x="104" y="59"/>
                  </a:lnTo>
                  <a:lnTo>
                    <a:pt x="105" y="58"/>
                  </a:lnTo>
                  <a:lnTo>
                    <a:pt x="105" y="57"/>
                  </a:lnTo>
                  <a:lnTo>
                    <a:pt x="105" y="56"/>
                  </a:lnTo>
                  <a:lnTo>
                    <a:pt x="106" y="56"/>
                  </a:lnTo>
                  <a:lnTo>
                    <a:pt x="105" y="54"/>
                  </a:lnTo>
                  <a:lnTo>
                    <a:pt x="106" y="53"/>
                  </a:lnTo>
                  <a:lnTo>
                    <a:pt x="106" y="52"/>
                  </a:lnTo>
                  <a:lnTo>
                    <a:pt x="106" y="51"/>
                  </a:lnTo>
                  <a:lnTo>
                    <a:pt x="106" y="49"/>
                  </a:lnTo>
                  <a:lnTo>
                    <a:pt x="106" y="48"/>
                  </a:lnTo>
                  <a:lnTo>
                    <a:pt x="105" y="47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4" y="41"/>
                  </a:lnTo>
                  <a:lnTo>
                    <a:pt x="104" y="40"/>
                  </a:lnTo>
                  <a:lnTo>
                    <a:pt x="103" y="39"/>
                  </a:lnTo>
                  <a:lnTo>
                    <a:pt x="103" y="36"/>
                  </a:lnTo>
                  <a:lnTo>
                    <a:pt x="103" y="35"/>
                  </a:lnTo>
                  <a:lnTo>
                    <a:pt x="103" y="34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3" y="32"/>
                  </a:lnTo>
                  <a:lnTo>
                    <a:pt x="103" y="31"/>
                  </a:lnTo>
                  <a:lnTo>
                    <a:pt x="103" y="29"/>
                  </a:lnTo>
                  <a:lnTo>
                    <a:pt x="104" y="29"/>
                  </a:lnTo>
                  <a:lnTo>
                    <a:pt x="105" y="29"/>
                  </a:lnTo>
                  <a:lnTo>
                    <a:pt x="106" y="28"/>
                  </a:lnTo>
                  <a:lnTo>
                    <a:pt x="106" y="29"/>
                  </a:lnTo>
                  <a:lnTo>
                    <a:pt x="107" y="28"/>
                  </a:lnTo>
                  <a:lnTo>
                    <a:pt x="108" y="27"/>
                  </a:lnTo>
                  <a:lnTo>
                    <a:pt x="110" y="27"/>
                  </a:lnTo>
                  <a:lnTo>
                    <a:pt x="111" y="27"/>
                  </a:lnTo>
                  <a:lnTo>
                    <a:pt x="111" y="28"/>
                  </a:lnTo>
                  <a:lnTo>
                    <a:pt x="111" y="29"/>
                  </a:lnTo>
                  <a:lnTo>
                    <a:pt x="112" y="29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3" y="33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5" y="37"/>
                  </a:lnTo>
                  <a:lnTo>
                    <a:pt x="114" y="37"/>
                  </a:lnTo>
                  <a:lnTo>
                    <a:pt x="115" y="39"/>
                  </a:lnTo>
                  <a:lnTo>
                    <a:pt x="115" y="40"/>
                  </a:lnTo>
                  <a:lnTo>
                    <a:pt x="116" y="40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0" y="42"/>
                  </a:lnTo>
                  <a:lnTo>
                    <a:pt x="120" y="43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1" y="49"/>
                  </a:lnTo>
                  <a:lnTo>
                    <a:pt x="122" y="50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4" y="50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7" y="51"/>
                  </a:lnTo>
                  <a:lnTo>
                    <a:pt x="127" y="52"/>
                  </a:lnTo>
                  <a:lnTo>
                    <a:pt x="127" y="51"/>
                  </a:lnTo>
                  <a:lnTo>
                    <a:pt x="128" y="51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28" y="47"/>
                  </a:lnTo>
                  <a:lnTo>
                    <a:pt x="128" y="45"/>
                  </a:lnTo>
                  <a:lnTo>
                    <a:pt x="128" y="44"/>
                  </a:lnTo>
                  <a:lnTo>
                    <a:pt x="128" y="42"/>
                  </a:lnTo>
                  <a:lnTo>
                    <a:pt x="127" y="40"/>
                  </a:lnTo>
                  <a:lnTo>
                    <a:pt x="125" y="39"/>
                  </a:lnTo>
                  <a:lnTo>
                    <a:pt x="125" y="37"/>
                  </a:lnTo>
                  <a:lnTo>
                    <a:pt x="125" y="36"/>
                  </a:lnTo>
                  <a:lnTo>
                    <a:pt x="127" y="36"/>
                  </a:lnTo>
                  <a:lnTo>
                    <a:pt x="127" y="35"/>
                  </a:lnTo>
                  <a:lnTo>
                    <a:pt x="128" y="35"/>
                  </a:lnTo>
                  <a:lnTo>
                    <a:pt x="128" y="34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2"/>
                  </a:lnTo>
                  <a:lnTo>
                    <a:pt x="128" y="31"/>
                  </a:lnTo>
                  <a:lnTo>
                    <a:pt x="129" y="29"/>
                  </a:lnTo>
                  <a:lnTo>
                    <a:pt x="132" y="29"/>
                  </a:lnTo>
                  <a:lnTo>
                    <a:pt x="133" y="31"/>
                  </a:lnTo>
                  <a:lnTo>
                    <a:pt x="133" y="29"/>
                  </a:lnTo>
                  <a:lnTo>
                    <a:pt x="134" y="29"/>
                  </a:lnTo>
                  <a:lnTo>
                    <a:pt x="134" y="28"/>
                  </a:lnTo>
                  <a:lnTo>
                    <a:pt x="134" y="29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6" y="31"/>
                  </a:lnTo>
                  <a:lnTo>
                    <a:pt x="136" y="29"/>
                  </a:lnTo>
                  <a:lnTo>
                    <a:pt x="136" y="28"/>
                  </a:lnTo>
                  <a:lnTo>
                    <a:pt x="136" y="27"/>
                  </a:lnTo>
                  <a:lnTo>
                    <a:pt x="136" y="26"/>
                  </a:lnTo>
                  <a:lnTo>
                    <a:pt x="136" y="25"/>
                  </a:lnTo>
                  <a:lnTo>
                    <a:pt x="137" y="25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40" y="26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1" y="23"/>
                  </a:lnTo>
                  <a:lnTo>
                    <a:pt x="142" y="23"/>
                  </a:lnTo>
                  <a:lnTo>
                    <a:pt x="144" y="24"/>
                  </a:lnTo>
                  <a:lnTo>
                    <a:pt x="142" y="26"/>
                  </a:lnTo>
                  <a:lnTo>
                    <a:pt x="145" y="25"/>
                  </a:lnTo>
                  <a:lnTo>
                    <a:pt x="146" y="25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7" y="27"/>
                  </a:lnTo>
                  <a:lnTo>
                    <a:pt x="147" y="28"/>
                  </a:lnTo>
                  <a:lnTo>
                    <a:pt x="146" y="29"/>
                  </a:lnTo>
                  <a:lnTo>
                    <a:pt x="147" y="29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49" y="32"/>
                  </a:lnTo>
                  <a:lnTo>
                    <a:pt x="149" y="33"/>
                  </a:lnTo>
                  <a:lnTo>
                    <a:pt x="149" y="34"/>
                  </a:lnTo>
                  <a:lnTo>
                    <a:pt x="149" y="35"/>
                  </a:lnTo>
                  <a:lnTo>
                    <a:pt x="149" y="36"/>
                  </a:lnTo>
                  <a:lnTo>
                    <a:pt x="149" y="37"/>
                  </a:lnTo>
                  <a:lnTo>
                    <a:pt x="151" y="37"/>
                  </a:lnTo>
                  <a:lnTo>
                    <a:pt x="153" y="39"/>
                  </a:lnTo>
                  <a:lnTo>
                    <a:pt x="154" y="39"/>
                  </a:lnTo>
                  <a:lnTo>
                    <a:pt x="155" y="39"/>
                  </a:lnTo>
                  <a:lnTo>
                    <a:pt x="155" y="40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6" y="43"/>
                  </a:lnTo>
                  <a:lnTo>
                    <a:pt x="157" y="43"/>
                  </a:lnTo>
                  <a:lnTo>
                    <a:pt x="157" y="44"/>
                  </a:lnTo>
                  <a:lnTo>
                    <a:pt x="157" y="47"/>
                  </a:lnTo>
                  <a:lnTo>
                    <a:pt x="158" y="48"/>
                  </a:lnTo>
                  <a:lnTo>
                    <a:pt x="158" y="49"/>
                  </a:lnTo>
                  <a:lnTo>
                    <a:pt x="158" y="51"/>
                  </a:lnTo>
                  <a:lnTo>
                    <a:pt x="158" y="52"/>
                  </a:lnTo>
                  <a:lnTo>
                    <a:pt x="159" y="52"/>
                  </a:lnTo>
                  <a:lnTo>
                    <a:pt x="160" y="54"/>
                  </a:lnTo>
                  <a:lnTo>
                    <a:pt x="160" y="56"/>
                  </a:lnTo>
                  <a:lnTo>
                    <a:pt x="160" y="57"/>
                  </a:lnTo>
                  <a:lnTo>
                    <a:pt x="162" y="56"/>
                  </a:lnTo>
                  <a:lnTo>
                    <a:pt x="162" y="54"/>
                  </a:lnTo>
                  <a:lnTo>
                    <a:pt x="160" y="54"/>
                  </a:lnTo>
                  <a:lnTo>
                    <a:pt x="160" y="53"/>
                  </a:lnTo>
                  <a:lnTo>
                    <a:pt x="160" y="52"/>
                  </a:lnTo>
                  <a:lnTo>
                    <a:pt x="159" y="52"/>
                  </a:lnTo>
                  <a:lnTo>
                    <a:pt x="159" y="51"/>
                  </a:lnTo>
                  <a:lnTo>
                    <a:pt x="160" y="51"/>
                  </a:lnTo>
                  <a:lnTo>
                    <a:pt x="160" y="50"/>
                  </a:lnTo>
                  <a:lnTo>
                    <a:pt x="160" y="49"/>
                  </a:lnTo>
                  <a:lnTo>
                    <a:pt x="160" y="48"/>
                  </a:lnTo>
                  <a:lnTo>
                    <a:pt x="160" y="47"/>
                  </a:lnTo>
                  <a:lnTo>
                    <a:pt x="160" y="45"/>
                  </a:lnTo>
                  <a:lnTo>
                    <a:pt x="160" y="43"/>
                  </a:lnTo>
                  <a:lnTo>
                    <a:pt x="160" y="42"/>
                  </a:lnTo>
                  <a:lnTo>
                    <a:pt x="159" y="42"/>
                  </a:lnTo>
                  <a:lnTo>
                    <a:pt x="159" y="41"/>
                  </a:lnTo>
                  <a:lnTo>
                    <a:pt x="159" y="40"/>
                  </a:lnTo>
                  <a:lnTo>
                    <a:pt x="158" y="40"/>
                  </a:lnTo>
                  <a:lnTo>
                    <a:pt x="158" y="41"/>
                  </a:lnTo>
                  <a:lnTo>
                    <a:pt x="157" y="40"/>
                  </a:lnTo>
                  <a:lnTo>
                    <a:pt x="157" y="39"/>
                  </a:lnTo>
                  <a:lnTo>
                    <a:pt x="157" y="37"/>
                  </a:lnTo>
                  <a:lnTo>
                    <a:pt x="157" y="36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5" y="34"/>
                  </a:lnTo>
                  <a:lnTo>
                    <a:pt x="155" y="32"/>
                  </a:lnTo>
                  <a:lnTo>
                    <a:pt x="155" y="29"/>
                  </a:lnTo>
                  <a:lnTo>
                    <a:pt x="155" y="26"/>
                  </a:lnTo>
                  <a:lnTo>
                    <a:pt x="155" y="24"/>
                  </a:lnTo>
                  <a:lnTo>
                    <a:pt x="156" y="24"/>
                  </a:lnTo>
                  <a:lnTo>
                    <a:pt x="158" y="24"/>
                  </a:lnTo>
                  <a:lnTo>
                    <a:pt x="158" y="25"/>
                  </a:lnTo>
                  <a:lnTo>
                    <a:pt x="159" y="25"/>
                  </a:lnTo>
                  <a:lnTo>
                    <a:pt x="160" y="25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5" y="27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7" y="28"/>
                  </a:lnTo>
                  <a:lnTo>
                    <a:pt x="168" y="29"/>
                  </a:lnTo>
                  <a:lnTo>
                    <a:pt x="168" y="31"/>
                  </a:lnTo>
                  <a:lnTo>
                    <a:pt x="170" y="32"/>
                  </a:lnTo>
                  <a:lnTo>
                    <a:pt x="171" y="34"/>
                  </a:lnTo>
                  <a:lnTo>
                    <a:pt x="171" y="35"/>
                  </a:lnTo>
                  <a:lnTo>
                    <a:pt x="172" y="35"/>
                  </a:lnTo>
                  <a:lnTo>
                    <a:pt x="172" y="36"/>
                  </a:lnTo>
                  <a:lnTo>
                    <a:pt x="173" y="37"/>
                  </a:lnTo>
                  <a:lnTo>
                    <a:pt x="173" y="40"/>
                  </a:lnTo>
                  <a:lnTo>
                    <a:pt x="174" y="41"/>
                  </a:lnTo>
                  <a:lnTo>
                    <a:pt x="174" y="40"/>
                  </a:lnTo>
                  <a:lnTo>
                    <a:pt x="174" y="39"/>
                  </a:lnTo>
                  <a:lnTo>
                    <a:pt x="173" y="37"/>
                  </a:lnTo>
                  <a:lnTo>
                    <a:pt x="174" y="36"/>
                  </a:lnTo>
                  <a:lnTo>
                    <a:pt x="175" y="36"/>
                  </a:lnTo>
                  <a:lnTo>
                    <a:pt x="173" y="36"/>
                  </a:lnTo>
                  <a:lnTo>
                    <a:pt x="172" y="35"/>
                  </a:lnTo>
                  <a:lnTo>
                    <a:pt x="176" y="35"/>
                  </a:lnTo>
                  <a:lnTo>
                    <a:pt x="176" y="36"/>
                  </a:lnTo>
                  <a:lnTo>
                    <a:pt x="177" y="37"/>
                  </a:lnTo>
                  <a:lnTo>
                    <a:pt x="177" y="36"/>
                  </a:lnTo>
                  <a:lnTo>
                    <a:pt x="177" y="35"/>
                  </a:lnTo>
                  <a:lnTo>
                    <a:pt x="177" y="34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2"/>
                  </a:lnTo>
                  <a:lnTo>
                    <a:pt x="179" y="31"/>
                  </a:lnTo>
                  <a:lnTo>
                    <a:pt x="179" y="29"/>
                  </a:lnTo>
                  <a:lnTo>
                    <a:pt x="180" y="28"/>
                  </a:lnTo>
                  <a:lnTo>
                    <a:pt x="181" y="27"/>
                  </a:lnTo>
                  <a:lnTo>
                    <a:pt x="181" y="26"/>
                  </a:lnTo>
                  <a:lnTo>
                    <a:pt x="181" y="25"/>
                  </a:lnTo>
                  <a:lnTo>
                    <a:pt x="181" y="24"/>
                  </a:lnTo>
                  <a:lnTo>
                    <a:pt x="182" y="24"/>
                  </a:lnTo>
                  <a:lnTo>
                    <a:pt x="183" y="23"/>
                  </a:lnTo>
                  <a:lnTo>
                    <a:pt x="184" y="22"/>
                  </a:lnTo>
                  <a:lnTo>
                    <a:pt x="184" y="23"/>
                  </a:lnTo>
                  <a:lnTo>
                    <a:pt x="187" y="23"/>
                  </a:lnTo>
                  <a:lnTo>
                    <a:pt x="188" y="23"/>
                  </a:lnTo>
                  <a:lnTo>
                    <a:pt x="188" y="24"/>
                  </a:lnTo>
                  <a:lnTo>
                    <a:pt x="189" y="27"/>
                  </a:lnTo>
                  <a:lnTo>
                    <a:pt x="189" y="28"/>
                  </a:lnTo>
                  <a:lnTo>
                    <a:pt x="190" y="28"/>
                  </a:lnTo>
                  <a:lnTo>
                    <a:pt x="189" y="27"/>
                  </a:lnTo>
                  <a:lnTo>
                    <a:pt x="190" y="27"/>
                  </a:lnTo>
                  <a:lnTo>
                    <a:pt x="193" y="26"/>
                  </a:lnTo>
                  <a:lnTo>
                    <a:pt x="194" y="26"/>
                  </a:lnTo>
                  <a:lnTo>
                    <a:pt x="193" y="26"/>
                  </a:lnTo>
                  <a:lnTo>
                    <a:pt x="193" y="27"/>
                  </a:lnTo>
                  <a:lnTo>
                    <a:pt x="192" y="27"/>
                  </a:lnTo>
                  <a:lnTo>
                    <a:pt x="193" y="27"/>
                  </a:lnTo>
                  <a:lnTo>
                    <a:pt x="193" y="28"/>
                  </a:lnTo>
                  <a:lnTo>
                    <a:pt x="194" y="27"/>
                  </a:lnTo>
                  <a:lnTo>
                    <a:pt x="194" y="26"/>
                  </a:lnTo>
                  <a:lnTo>
                    <a:pt x="196" y="27"/>
                  </a:lnTo>
                  <a:lnTo>
                    <a:pt x="196" y="28"/>
                  </a:lnTo>
                  <a:lnTo>
                    <a:pt x="197" y="29"/>
                  </a:lnTo>
                  <a:lnTo>
                    <a:pt x="198" y="29"/>
                  </a:lnTo>
                  <a:lnTo>
                    <a:pt x="197" y="28"/>
                  </a:lnTo>
                  <a:lnTo>
                    <a:pt x="196" y="27"/>
                  </a:lnTo>
                  <a:lnTo>
                    <a:pt x="196" y="26"/>
                  </a:lnTo>
                  <a:lnTo>
                    <a:pt x="196" y="25"/>
                  </a:lnTo>
                  <a:lnTo>
                    <a:pt x="197" y="24"/>
                  </a:lnTo>
                  <a:lnTo>
                    <a:pt x="198" y="24"/>
                  </a:lnTo>
                  <a:lnTo>
                    <a:pt x="199" y="23"/>
                  </a:lnTo>
                  <a:lnTo>
                    <a:pt x="198" y="24"/>
                  </a:lnTo>
                  <a:lnTo>
                    <a:pt x="197" y="25"/>
                  </a:lnTo>
                  <a:lnTo>
                    <a:pt x="199" y="24"/>
                  </a:lnTo>
                  <a:lnTo>
                    <a:pt x="200" y="25"/>
                  </a:lnTo>
                  <a:lnTo>
                    <a:pt x="201" y="26"/>
                  </a:lnTo>
                  <a:lnTo>
                    <a:pt x="201" y="25"/>
                  </a:lnTo>
                  <a:lnTo>
                    <a:pt x="200" y="24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201" y="22"/>
                  </a:lnTo>
                  <a:lnTo>
                    <a:pt x="201" y="20"/>
                  </a:lnTo>
                  <a:lnTo>
                    <a:pt x="201" y="19"/>
                  </a:lnTo>
                  <a:lnTo>
                    <a:pt x="201" y="18"/>
                  </a:lnTo>
                  <a:lnTo>
                    <a:pt x="201" y="17"/>
                  </a:lnTo>
                  <a:lnTo>
                    <a:pt x="201" y="16"/>
                  </a:lnTo>
                  <a:lnTo>
                    <a:pt x="200" y="16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199" y="14"/>
                  </a:lnTo>
                  <a:lnTo>
                    <a:pt x="199" y="12"/>
                  </a:lnTo>
                  <a:lnTo>
                    <a:pt x="199" y="11"/>
                  </a:lnTo>
                  <a:lnTo>
                    <a:pt x="199" y="10"/>
                  </a:lnTo>
                  <a:lnTo>
                    <a:pt x="199" y="9"/>
                  </a:lnTo>
                  <a:lnTo>
                    <a:pt x="199" y="8"/>
                  </a:lnTo>
                  <a:lnTo>
                    <a:pt x="199" y="7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9" y="5"/>
                  </a:lnTo>
                  <a:lnTo>
                    <a:pt x="199" y="3"/>
                  </a:lnTo>
                  <a:lnTo>
                    <a:pt x="199" y="5"/>
                  </a:lnTo>
                  <a:lnTo>
                    <a:pt x="199" y="6"/>
                  </a:lnTo>
                  <a:lnTo>
                    <a:pt x="200" y="6"/>
                  </a:lnTo>
                  <a:lnTo>
                    <a:pt x="200" y="5"/>
                  </a:lnTo>
                  <a:lnTo>
                    <a:pt x="200" y="3"/>
                  </a:lnTo>
                  <a:lnTo>
                    <a:pt x="201" y="3"/>
                  </a:lnTo>
                  <a:lnTo>
                    <a:pt x="201" y="5"/>
                  </a:lnTo>
                  <a:lnTo>
                    <a:pt x="201" y="6"/>
                  </a:lnTo>
                  <a:lnTo>
                    <a:pt x="202" y="6"/>
                  </a:lnTo>
                  <a:lnTo>
                    <a:pt x="202" y="5"/>
                  </a:lnTo>
                  <a:lnTo>
                    <a:pt x="201" y="5"/>
                  </a:lnTo>
                  <a:lnTo>
                    <a:pt x="202" y="5"/>
                  </a:lnTo>
                  <a:lnTo>
                    <a:pt x="202" y="3"/>
                  </a:lnTo>
                  <a:lnTo>
                    <a:pt x="203" y="3"/>
                  </a:lnTo>
                  <a:lnTo>
                    <a:pt x="203" y="5"/>
                  </a:lnTo>
                  <a:lnTo>
                    <a:pt x="205" y="5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5" y="6"/>
                  </a:lnTo>
                  <a:lnTo>
                    <a:pt x="206" y="6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7" y="3"/>
                  </a:lnTo>
                  <a:lnTo>
                    <a:pt x="207" y="5"/>
                  </a:lnTo>
                  <a:lnTo>
                    <a:pt x="207" y="3"/>
                  </a:lnTo>
                  <a:lnTo>
                    <a:pt x="207" y="2"/>
                  </a:lnTo>
                  <a:lnTo>
                    <a:pt x="208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4" y="5"/>
                  </a:lnTo>
                  <a:lnTo>
                    <a:pt x="215" y="5"/>
                  </a:lnTo>
                  <a:lnTo>
                    <a:pt x="215" y="6"/>
                  </a:lnTo>
                  <a:lnTo>
                    <a:pt x="214" y="6"/>
                  </a:lnTo>
                  <a:lnTo>
                    <a:pt x="214" y="7"/>
                  </a:lnTo>
                  <a:lnTo>
                    <a:pt x="214" y="8"/>
                  </a:lnTo>
                  <a:lnTo>
                    <a:pt x="214" y="9"/>
                  </a:lnTo>
                  <a:lnTo>
                    <a:pt x="215" y="9"/>
                  </a:lnTo>
                  <a:lnTo>
                    <a:pt x="216" y="9"/>
                  </a:lnTo>
                  <a:lnTo>
                    <a:pt x="216" y="10"/>
                  </a:lnTo>
                  <a:lnTo>
                    <a:pt x="218" y="10"/>
                  </a:lnTo>
                  <a:lnTo>
                    <a:pt x="219" y="10"/>
                  </a:lnTo>
                  <a:lnTo>
                    <a:pt x="219" y="11"/>
                  </a:lnTo>
                  <a:lnTo>
                    <a:pt x="219" y="12"/>
                  </a:lnTo>
                  <a:lnTo>
                    <a:pt x="220" y="14"/>
                  </a:lnTo>
                  <a:lnTo>
                    <a:pt x="219" y="16"/>
                  </a:lnTo>
                  <a:lnTo>
                    <a:pt x="218" y="17"/>
                  </a:lnTo>
                  <a:lnTo>
                    <a:pt x="218" y="18"/>
                  </a:lnTo>
                  <a:lnTo>
                    <a:pt x="219" y="18"/>
                  </a:lnTo>
                  <a:lnTo>
                    <a:pt x="219" y="19"/>
                  </a:lnTo>
                  <a:lnTo>
                    <a:pt x="219" y="20"/>
                  </a:lnTo>
                  <a:lnTo>
                    <a:pt x="220" y="22"/>
                  </a:lnTo>
                  <a:lnTo>
                    <a:pt x="222" y="22"/>
                  </a:lnTo>
                  <a:lnTo>
                    <a:pt x="223" y="20"/>
                  </a:lnTo>
                  <a:lnTo>
                    <a:pt x="223" y="22"/>
                  </a:lnTo>
                  <a:lnTo>
                    <a:pt x="224" y="22"/>
                  </a:lnTo>
                  <a:lnTo>
                    <a:pt x="224" y="23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6" y="25"/>
                  </a:lnTo>
                  <a:lnTo>
                    <a:pt x="227" y="26"/>
                  </a:lnTo>
                  <a:lnTo>
                    <a:pt x="228" y="26"/>
                  </a:lnTo>
                  <a:lnTo>
                    <a:pt x="228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28" y="24"/>
                  </a:lnTo>
                  <a:lnTo>
                    <a:pt x="228" y="23"/>
                  </a:lnTo>
                  <a:lnTo>
                    <a:pt x="228" y="22"/>
                  </a:lnTo>
                  <a:lnTo>
                    <a:pt x="228" y="20"/>
                  </a:lnTo>
                  <a:lnTo>
                    <a:pt x="228" y="19"/>
                  </a:lnTo>
                  <a:lnTo>
                    <a:pt x="229" y="19"/>
                  </a:lnTo>
                  <a:lnTo>
                    <a:pt x="233" y="19"/>
                  </a:lnTo>
                  <a:lnTo>
                    <a:pt x="234" y="18"/>
                  </a:lnTo>
                  <a:lnTo>
                    <a:pt x="234" y="17"/>
                  </a:lnTo>
                  <a:lnTo>
                    <a:pt x="236" y="16"/>
                  </a:lnTo>
                  <a:lnTo>
                    <a:pt x="236" y="15"/>
                  </a:lnTo>
                  <a:lnTo>
                    <a:pt x="236" y="14"/>
                  </a:lnTo>
                  <a:lnTo>
                    <a:pt x="237" y="14"/>
                  </a:lnTo>
                  <a:lnTo>
                    <a:pt x="239" y="12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2" y="12"/>
                  </a:lnTo>
                  <a:lnTo>
                    <a:pt x="243" y="12"/>
                  </a:lnTo>
                  <a:lnTo>
                    <a:pt x="248" y="11"/>
                  </a:lnTo>
                  <a:close/>
                  <a:moveTo>
                    <a:pt x="168" y="169"/>
                  </a:moveTo>
                  <a:lnTo>
                    <a:pt x="168" y="170"/>
                  </a:lnTo>
                  <a:lnTo>
                    <a:pt x="168" y="171"/>
                  </a:lnTo>
                  <a:lnTo>
                    <a:pt x="168" y="170"/>
                  </a:lnTo>
                  <a:lnTo>
                    <a:pt x="167" y="170"/>
                  </a:lnTo>
                  <a:lnTo>
                    <a:pt x="167" y="169"/>
                  </a:lnTo>
                  <a:lnTo>
                    <a:pt x="168" y="169"/>
                  </a:lnTo>
                  <a:close/>
                  <a:moveTo>
                    <a:pt x="163" y="0"/>
                  </a:moveTo>
                  <a:lnTo>
                    <a:pt x="163" y="1"/>
                  </a:lnTo>
                  <a:lnTo>
                    <a:pt x="163" y="2"/>
                  </a:lnTo>
                  <a:lnTo>
                    <a:pt x="162" y="1"/>
                  </a:lnTo>
                  <a:lnTo>
                    <a:pt x="163" y="0"/>
                  </a:lnTo>
                  <a:close/>
                  <a:moveTo>
                    <a:pt x="106" y="184"/>
                  </a:moveTo>
                  <a:lnTo>
                    <a:pt x="106" y="185"/>
                  </a:lnTo>
                  <a:lnTo>
                    <a:pt x="106" y="186"/>
                  </a:lnTo>
                  <a:lnTo>
                    <a:pt x="105" y="185"/>
                  </a:lnTo>
                  <a:lnTo>
                    <a:pt x="105" y="184"/>
                  </a:lnTo>
                  <a:lnTo>
                    <a:pt x="106" y="184"/>
                  </a:lnTo>
                  <a:close/>
                  <a:moveTo>
                    <a:pt x="153" y="34"/>
                  </a:moveTo>
                  <a:lnTo>
                    <a:pt x="154" y="35"/>
                  </a:lnTo>
                  <a:lnTo>
                    <a:pt x="154" y="36"/>
                  </a:lnTo>
                  <a:lnTo>
                    <a:pt x="153" y="36"/>
                  </a:lnTo>
                  <a:lnTo>
                    <a:pt x="153" y="35"/>
                  </a:lnTo>
                  <a:lnTo>
                    <a:pt x="153" y="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57">
              <a:extLst>
                <a:ext uri="{FF2B5EF4-FFF2-40B4-BE49-F238E27FC236}">
                  <a16:creationId xmlns:a16="http://schemas.microsoft.com/office/drawing/2014/main" id="{BB65C9E4-174A-6A7E-12D5-D72F9671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025" y="3759200"/>
              <a:ext cx="266700" cy="150813"/>
            </a:xfrm>
            <a:custGeom>
              <a:avLst/>
              <a:gdLst>
                <a:gd name="T0" fmla="*/ 71 w 168"/>
                <a:gd name="T1" fmla="*/ 1 h 95"/>
                <a:gd name="T2" fmla="*/ 77 w 168"/>
                <a:gd name="T3" fmla="*/ 1 h 95"/>
                <a:gd name="T4" fmla="*/ 80 w 168"/>
                <a:gd name="T5" fmla="*/ 7 h 95"/>
                <a:gd name="T6" fmla="*/ 92 w 168"/>
                <a:gd name="T7" fmla="*/ 11 h 95"/>
                <a:gd name="T8" fmla="*/ 100 w 168"/>
                <a:gd name="T9" fmla="*/ 15 h 95"/>
                <a:gd name="T10" fmla="*/ 108 w 168"/>
                <a:gd name="T11" fmla="*/ 18 h 95"/>
                <a:gd name="T12" fmla="*/ 103 w 168"/>
                <a:gd name="T13" fmla="*/ 23 h 95"/>
                <a:gd name="T14" fmla="*/ 105 w 168"/>
                <a:gd name="T15" fmla="*/ 26 h 95"/>
                <a:gd name="T16" fmla="*/ 110 w 168"/>
                <a:gd name="T17" fmla="*/ 31 h 95"/>
                <a:gd name="T18" fmla="*/ 113 w 168"/>
                <a:gd name="T19" fmla="*/ 36 h 95"/>
                <a:gd name="T20" fmla="*/ 121 w 168"/>
                <a:gd name="T21" fmla="*/ 32 h 95"/>
                <a:gd name="T22" fmla="*/ 119 w 168"/>
                <a:gd name="T23" fmla="*/ 25 h 95"/>
                <a:gd name="T24" fmla="*/ 127 w 168"/>
                <a:gd name="T25" fmla="*/ 27 h 95"/>
                <a:gd name="T26" fmla="*/ 132 w 168"/>
                <a:gd name="T27" fmla="*/ 31 h 95"/>
                <a:gd name="T28" fmla="*/ 140 w 168"/>
                <a:gd name="T29" fmla="*/ 31 h 95"/>
                <a:gd name="T30" fmla="*/ 139 w 168"/>
                <a:gd name="T31" fmla="*/ 36 h 95"/>
                <a:gd name="T32" fmla="*/ 146 w 168"/>
                <a:gd name="T33" fmla="*/ 41 h 95"/>
                <a:gd name="T34" fmla="*/ 151 w 168"/>
                <a:gd name="T35" fmla="*/ 41 h 95"/>
                <a:gd name="T36" fmla="*/ 156 w 168"/>
                <a:gd name="T37" fmla="*/ 43 h 95"/>
                <a:gd name="T38" fmla="*/ 161 w 168"/>
                <a:gd name="T39" fmla="*/ 47 h 95"/>
                <a:gd name="T40" fmla="*/ 165 w 168"/>
                <a:gd name="T41" fmla="*/ 53 h 95"/>
                <a:gd name="T42" fmla="*/ 165 w 168"/>
                <a:gd name="T43" fmla="*/ 60 h 95"/>
                <a:gd name="T44" fmla="*/ 157 w 168"/>
                <a:gd name="T45" fmla="*/ 64 h 95"/>
                <a:gd name="T46" fmla="*/ 149 w 168"/>
                <a:gd name="T47" fmla="*/ 74 h 95"/>
                <a:gd name="T48" fmla="*/ 144 w 168"/>
                <a:gd name="T49" fmla="*/ 81 h 95"/>
                <a:gd name="T50" fmla="*/ 134 w 168"/>
                <a:gd name="T51" fmla="*/ 85 h 95"/>
                <a:gd name="T52" fmla="*/ 125 w 168"/>
                <a:gd name="T53" fmla="*/ 86 h 95"/>
                <a:gd name="T54" fmla="*/ 118 w 168"/>
                <a:gd name="T55" fmla="*/ 90 h 95"/>
                <a:gd name="T56" fmla="*/ 111 w 168"/>
                <a:gd name="T57" fmla="*/ 86 h 95"/>
                <a:gd name="T58" fmla="*/ 99 w 168"/>
                <a:gd name="T59" fmla="*/ 87 h 95"/>
                <a:gd name="T60" fmla="*/ 91 w 168"/>
                <a:gd name="T61" fmla="*/ 84 h 95"/>
                <a:gd name="T62" fmla="*/ 80 w 168"/>
                <a:gd name="T63" fmla="*/ 80 h 95"/>
                <a:gd name="T64" fmla="*/ 73 w 168"/>
                <a:gd name="T65" fmla="*/ 78 h 95"/>
                <a:gd name="T66" fmla="*/ 71 w 168"/>
                <a:gd name="T67" fmla="*/ 86 h 95"/>
                <a:gd name="T68" fmla="*/ 66 w 168"/>
                <a:gd name="T69" fmla="*/ 91 h 95"/>
                <a:gd name="T70" fmla="*/ 62 w 168"/>
                <a:gd name="T71" fmla="*/ 93 h 95"/>
                <a:gd name="T72" fmla="*/ 50 w 168"/>
                <a:gd name="T73" fmla="*/ 94 h 95"/>
                <a:gd name="T74" fmla="*/ 48 w 168"/>
                <a:gd name="T75" fmla="*/ 90 h 95"/>
                <a:gd name="T76" fmla="*/ 39 w 168"/>
                <a:gd name="T77" fmla="*/ 83 h 95"/>
                <a:gd name="T78" fmla="*/ 34 w 168"/>
                <a:gd name="T79" fmla="*/ 81 h 95"/>
                <a:gd name="T80" fmla="*/ 27 w 168"/>
                <a:gd name="T81" fmla="*/ 74 h 95"/>
                <a:gd name="T82" fmla="*/ 19 w 168"/>
                <a:gd name="T83" fmla="*/ 66 h 95"/>
                <a:gd name="T84" fmla="*/ 14 w 168"/>
                <a:gd name="T85" fmla="*/ 59 h 95"/>
                <a:gd name="T86" fmla="*/ 9 w 168"/>
                <a:gd name="T87" fmla="*/ 52 h 95"/>
                <a:gd name="T88" fmla="*/ 10 w 168"/>
                <a:gd name="T89" fmla="*/ 45 h 95"/>
                <a:gd name="T90" fmla="*/ 8 w 168"/>
                <a:gd name="T91" fmla="*/ 41 h 95"/>
                <a:gd name="T92" fmla="*/ 2 w 168"/>
                <a:gd name="T93" fmla="*/ 33 h 95"/>
                <a:gd name="T94" fmla="*/ 2 w 168"/>
                <a:gd name="T95" fmla="*/ 31 h 95"/>
                <a:gd name="T96" fmla="*/ 6 w 168"/>
                <a:gd name="T97" fmla="*/ 34 h 95"/>
                <a:gd name="T98" fmla="*/ 10 w 168"/>
                <a:gd name="T99" fmla="*/ 27 h 95"/>
                <a:gd name="T100" fmla="*/ 16 w 168"/>
                <a:gd name="T101" fmla="*/ 24 h 95"/>
                <a:gd name="T102" fmla="*/ 23 w 168"/>
                <a:gd name="T103" fmla="*/ 23 h 95"/>
                <a:gd name="T104" fmla="*/ 28 w 168"/>
                <a:gd name="T105" fmla="*/ 18 h 95"/>
                <a:gd name="T106" fmla="*/ 35 w 168"/>
                <a:gd name="T107" fmla="*/ 16 h 95"/>
                <a:gd name="T108" fmla="*/ 41 w 168"/>
                <a:gd name="T109" fmla="*/ 13 h 95"/>
                <a:gd name="T110" fmla="*/ 46 w 168"/>
                <a:gd name="T111" fmla="*/ 10 h 95"/>
                <a:gd name="T112" fmla="*/ 57 w 168"/>
                <a:gd name="T113" fmla="*/ 6 h 95"/>
                <a:gd name="T114" fmla="*/ 54 w 168"/>
                <a:gd name="T115" fmla="*/ 1 h 95"/>
                <a:gd name="T116" fmla="*/ 60 w 168"/>
                <a:gd name="T117" fmla="*/ 1 h 95"/>
                <a:gd name="T118" fmla="*/ 62 w 168"/>
                <a:gd name="T119" fmla="*/ 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95">
                  <a:moveTo>
                    <a:pt x="68" y="7"/>
                  </a:moveTo>
                  <a:lnTo>
                    <a:pt x="69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79" y="3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0" y="8"/>
                  </a:lnTo>
                  <a:lnTo>
                    <a:pt x="82" y="9"/>
                  </a:lnTo>
                  <a:lnTo>
                    <a:pt x="82" y="10"/>
                  </a:lnTo>
                  <a:lnTo>
                    <a:pt x="83" y="9"/>
                  </a:lnTo>
                  <a:lnTo>
                    <a:pt x="84" y="9"/>
                  </a:lnTo>
                  <a:lnTo>
                    <a:pt x="88" y="11"/>
                  </a:lnTo>
                  <a:lnTo>
                    <a:pt x="89" y="11"/>
                  </a:lnTo>
                  <a:lnTo>
                    <a:pt x="92" y="11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7" y="15"/>
                  </a:lnTo>
                  <a:lnTo>
                    <a:pt x="97" y="16"/>
                  </a:lnTo>
                  <a:lnTo>
                    <a:pt x="96" y="16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100" y="15"/>
                  </a:lnTo>
                  <a:lnTo>
                    <a:pt x="101" y="15"/>
                  </a:lnTo>
                  <a:lnTo>
                    <a:pt x="101" y="16"/>
                  </a:lnTo>
                  <a:lnTo>
                    <a:pt x="102" y="16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05" y="15"/>
                  </a:lnTo>
                  <a:lnTo>
                    <a:pt x="108" y="17"/>
                  </a:lnTo>
                  <a:lnTo>
                    <a:pt x="108" y="18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6" y="20"/>
                  </a:lnTo>
                  <a:lnTo>
                    <a:pt x="106" y="22"/>
                  </a:lnTo>
                  <a:lnTo>
                    <a:pt x="105" y="22"/>
                  </a:lnTo>
                  <a:lnTo>
                    <a:pt x="105" y="20"/>
                  </a:lnTo>
                  <a:lnTo>
                    <a:pt x="104" y="22"/>
                  </a:lnTo>
                  <a:lnTo>
                    <a:pt x="103" y="23"/>
                  </a:lnTo>
                  <a:lnTo>
                    <a:pt x="103" y="24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3" y="25"/>
                  </a:lnTo>
                  <a:lnTo>
                    <a:pt x="103" y="26"/>
                  </a:lnTo>
                  <a:lnTo>
                    <a:pt x="104" y="26"/>
                  </a:lnTo>
                  <a:lnTo>
                    <a:pt x="105" y="26"/>
                  </a:lnTo>
                  <a:lnTo>
                    <a:pt x="106" y="26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9" y="28"/>
                  </a:lnTo>
                  <a:lnTo>
                    <a:pt x="109" y="30"/>
                  </a:lnTo>
                  <a:lnTo>
                    <a:pt x="109" y="31"/>
                  </a:lnTo>
                  <a:lnTo>
                    <a:pt x="110" y="31"/>
                  </a:lnTo>
                  <a:lnTo>
                    <a:pt x="110" y="32"/>
                  </a:lnTo>
                  <a:lnTo>
                    <a:pt x="111" y="32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1" y="35"/>
                  </a:lnTo>
                  <a:lnTo>
                    <a:pt x="112" y="35"/>
                  </a:lnTo>
                  <a:lnTo>
                    <a:pt x="112" y="36"/>
                  </a:lnTo>
                  <a:lnTo>
                    <a:pt x="113" y="36"/>
                  </a:lnTo>
                  <a:lnTo>
                    <a:pt x="114" y="36"/>
                  </a:lnTo>
                  <a:lnTo>
                    <a:pt x="115" y="35"/>
                  </a:lnTo>
                  <a:lnTo>
                    <a:pt x="117" y="35"/>
                  </a:lnTo>
                  <a:lnTo>
                    <a:pt x="117" y="34"/>
                  </a:lnTo>
                  <a:lnTo>
                    <a:pt x="118" y="33"/>
                  </a:lnTo>
                  <a:lnTo>
                    <a:pt x="119" y="33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2" y="32"/>
                  </a:lnTo>
                  <a:lnTo>
                    <a:pt x="122" y="31"/>
                  </a:lnTo>
                  <a:lnTo>
                    <a:pt x="122" y="30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20" y="27"/>
                  </a:lnTo>
                  <a:lnTo>
                    <a:pt x="120" y="26"/>
                  </a:lnTo>
                  <a:lnTo>
                    <a:pt x="119" y="25"/>
                  </a:lnTo>
                  <a:lnTo>
                    <a:pt x="119" y="24"/>
                  </a:lnTo>
                  <a:lnTo>
                    <a:pt x="120" y="24"/>
                  </a:lnTo>
                  <a:lnTo>
                    <a:pt x="121" y="24"/>
                  </a:lnTo>
                  <a:lnTo>
                    <a:pt x="125" y="25"/>
                  </a:lnTo>
                  <a:lnTo>
                    <a:pt x="126" y="26"/>
                  </a:lnTo>
                  <a:lnTo>
                    <a:pt x="127" y="25"/>
                  </a:lnTo>
                  <a:lnTo>
                    <a:pt x="127" y="26"/>
                  </a:lnTo>
                  <a:lnTo>
                    <a:pt x="127" y="27"/>
                  </a:lnTo>
                  <a:lnTo>
                    <a:pt x="128" y="27"/>
                  </a:lnTo>
                  <a:lnTo>
                    <a:pt x="129" y="28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30" y="31"/>
                  </a:lnTo>
                  <a:lnTo>
                    <a:pt x="131" y="31"/>
                  </a:lnTo>
                  <a:lnTo>
                    <a:pt x="131" y="30"/>
                  </a:lnTo>
                  <a:lnTo>
                    <a:pt x="132" y="31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38" y="30"/>
                  </a:lnTo>
                  <a:lnTo>
                    <a:pt x="139" y="28"/>
                  </a:lnTo>
                  <a:lnTo>
                    <a:pt x="140" y="30"/>
                  </a:lnTo>
                  <a:lnTo>
                    <a:pt x="140" y="31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39" y="34"/>
                  </a:lnTo>
                  <a:lnTo>
                    <a:pt x="138" y="34"/>
                  </a:lnTo>
                  <a:lnTo>
                    <a:pt x="137" y="34"/>
                  </a:lnTo>
                  <a:lnTo>
                    <a:pt x="137" y="35"/>
                  </a:lnTo>
                  <a:lnTo>
                    <a:pt x="138" y="36"/>
                  </a:lnTo>
                  <a:lnTo>
                    <a:pt x="139" y="36"/>
                  </a:lnTo>
                  <a:lnTo>
                    <a:pt x="140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0"/>
                  </a:lnTo>
                  <a:lnTo>
                    <a:pt x="143" y="41"/>
                  </a:lnTo>
                  <a:lnTo>
                    <a:pt x="144" y="42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7" y="41"/>
                  </a:lnTo>
                  <a:lnTo>
                    <a:pt x="147" y="40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7" y="39"/>
                  </a:lnTo>
                  <a:lnTo>
                    <a:pt x="149" y="40"/>
                  </a:lnTo>
                  <a:lnTo>
                    <a:pt x="149" y="41"/>
                  </a:lnTo>
                  <a:lnTo>
                    <a:pt x="151" y="41"/>
                  </a:lnTo>
                  <a:lnTo>
                    <a:pt x="152" y="41"/>
                  </a:lnTo>
                  <a:lnTo>
                    <a:pt x="152" y="42"/>
                  </a:lnTo>
                  <a:lnTo>
                    <a:pt x="153" y="42"/>
                  </a:lnTo>
                  <a:lnTo>
                    <a:pt x="153" y="43"/>
                  </a:lnTo>
                  <a:lnTo>
                    <a:pt x="154" y="43"/>
                  </a:lnTo>
                  <a:lnTo>
                    <a:pt x="154" y="44"/>
                  </a:lnTo>
                  <a:lnTo>
                    <a:pt x="155" y="43"/>
                  </a:lnTo>
                  <a:lnTo>
                    <a:pt x="156" y="43"/>
                  </a:lnTo>
                  <a:lnTo>
                    <a:pt x="157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61" y="43"/>
                  </a:lnTo>
                  <a:lnTo>
                    <a:pt x="161" y="44"/>
                  </a:lnTo>
                  <a:lnTo>
                    <a:pt x="161" y="45"/>
                  </a:lnTo>
                  <a:lnTo>
                    <a:pt x="162" y="47"/>
                  </a:lnTo>
                  <a:lnTo>
                    <a:pt x="161" y="47"/>
                  </a:lnTo>
                  <a:lnTo>
                    <a:pt x="161" y="48"/>
                  </a:lnTo>
                  <a:lnTo>
                    <a:pt x="162" y="49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3" y="52"/>
                  </a:lnTo>
                  <a:lnTo>
                    <a:pt x="164" y="52"/>
                  </a:lnTo>
                  <a:lnTo>
                    <a:pt x="164" y="53"/>
                  </a:lnTo>
                  <a:lnTo>
                    <a:pt x="165" y="53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6" y="56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9"/>
                  </a:lnTo>
                  <a:lnTo>
                    <a:pt x="166" y="59"/>
                  </a:lnTo>
                  <a:lnTo>
                    <a:pt x="165" y="60"/>
                  </a:lnTo>
                  <a:lnTo>
                    <a:pt x="164" y="60"/>
                  </a:lnTo>
                  <a:lnTo>
                    <a:pt x="163" y="60"/>
                  </a:lnTo>
                  <a:lnTo>
                    <a:pt x="162" y="60"/>
                  </a:lnTo>
                  <a:lnTo>
                    <a:pt x="161" y="60"/>
                  </a:lnTo>
                  <a:lnTo>
                    <a:pt x="160" y="60"/>
                  </a:lnTo>
                  <a:lnTo>
                    <a:pt x="160" y="61"/>
                  </a:lnTo>
                  <a:lnTo>
                    <a:pt x="158" y="63"/>
                  </a:lnTo>
                  <a:lnTo>
                    <a:pt x="157" y="64"/>
                  </a:lnTo>
                  <a:lnTo>
                    <a:pt x="156" y="64"/>
                  </a:lnTo>
                  <a:lnTo>
                    <a:pt x="156" y="66"/>
                  </a:lnTo>
                  <a:lnTo>
                    <a:pt x="155" y="67"/>
                  </a:lnTo>
                  <a:lnTo>
                    <a:pt x="152" y="68"/>
                  </a:lnTo>
                  <a:lnTo>
                    <a:pt x="151" y="69"/>
                  </a:lnTo>
                  <a:lnTo>
                    <a:pt x="149" y="70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5"/>
                  </a:lnTo>
                  <a:lnTo>
                    <a:pt x="149" y="76"/>
                  </a:lnTo>
                  <a:lnTo>
                    <a:pt x="148" y="77"/>
                  </a:lnTo>
                  <a:lnTo>
                    <a:pt x="147" y="78"/>
                  </a:lnTo>
                  <a:lnTo>
                    <a:pt x="146" y="78"/>
                  </a:lnTo>
                  <a:lnTo>
                    <a:pt x="145" y="78"/>
                  </a:lnTo>
                  <a:lnTo>
                    <a:pt x="144" y="80"/>
                  </a:lnTo>
                  <a:lnTo>
                    <a:pt x="144" y="81"/>
                  </a:lnTo>
                  <a:lnTo>
                    <a:pt x="144" y="82"/>
                  </a:lnTo>
                  <a:lnTo>
                    <a:pt x="143" y="82"/>
                  </a:lnTo>
                  <a:lnTo>
                    <a:pt x="141" y="82"/>
                  </a:lnTo>
                  <a:lnTo>
                    <a:pt x="140" y="83"/>
                  </a:lnTo>
                  <a:lnTo>
                    <a:pt x="140" y="84"/>
                  </a:lnTo>
                  <a:lnTo>
                    <a:pt x="136" y="85"/>
                  </a:lnTo>
                  <a:lnTo>
                    <a:pt x="135" y="85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2" y="85"/>
                  </a:lnTo>
                  <a:lnTo>
                    <a:pt x="131" y="85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6" y="84"/>
                  </a:lnTo>
                  <a:lnTo>
                    <a:pt x="125" y="85"/>
                  </a:lnTo>
                  <a:lnTo>
                    <a:pt x="125" y="86"/>
                  </a:lnTo>
                  <a:lnTo>
                    <a:pt x="123" y="87"/>
                  </a:lnTo>
                  <a:lnTo>
                    <a:pt x="122" y="89"/>
                  </a:lnTo>
                  <a:lnTo>
                    <a:pt x="121" y="92"/>
                  </a:lnTo>
                  <a:lnTo>
                    <a:pt x="121" y="93"/>
                  </a:lnTo>
                  <a:lnTo>
                    <a:pt x="120" y="93"/>
                  </a:lnTo>
                  <a:lnTo>
                    <a:pt x="120" y="90"/>
                  </a:lnTo>
                  <a:lnTo>
                    <a:pt x="119" y="90"/>
                  </a:lnTo>
                  <a:lnTo>
                    <a:pt x="118" y="90"/>
                  </a:lnTo>
                  <a:lnTo>
                    <a:pt x="117" y="90"/>
                  </a:lnTo>
                  <a:lnTo>
                    <a:pt x="115" y="89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87"/>
                  </a:lnTo>
                  <a:lnTo>
                    <a:pt x="113" y="86"/>
                  </a:lnTo>
                  <a:lnTo>
                    <a:pt x="112" y="86"/>
                  </a:lnTo>
                  <a:lnTo>
                    <a:pt x="111" y="86"/>
                  </a:lnTo>
                  <a:lnTo>
                    <a:pt x="110" y="86"/>
                  </a:lnTo>
                  <a:lnTo>
                    <a:pt x="109" y="86"/>
                  </a:lnTo>
                  <a:lnTo>
                    <a:pt x="108" y="86"/>
                  </a:lnTo>
                  <a:lnTo>
                    <a:pt x="106" y="89"/>
                  </a:lnTo>
                  <a:lnTo>
                    <a:pt x="105" y="89"/>
                  </a:lnTo>
                  <a:lnTo>
                    <a:pt x="102" y="89"/>
                  </a:lnTo>
                  <a:lnTo>
                    <a:pt x="100" y="89"/>
                  </a:lnTo>
                  <a:lnTo>
                    <a:pt x="99" y="87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4" y="85"/>
                  </a:lnTo>
                  <a:lnTo>
                    <a:pt x="94" y="84"/>
                  </a:lnTo>
                  <a:lnTo>
                    <a:pt x="93" y="84"/>
                  </a:lnTo>
                  <a:lnTo>
                    <a:pt x="93" y="83"/>
                  </a:lnTo>
                  <a:lnTo>
                    <a:pt x="92" y="84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4" y="81"/>
                  </a:lnTo>
                  <a:lnTo>
                    <a:pt x="83" y="81"/>
                  </a:lnTo>
                  <a:lnTo>
                    <a:pt x="82" y="80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8" y="81"/>
                  </a:lnTo>
                  <a:lnTo>
                    <a:pt x="77" y="81"/>
                  </a:lnTo>
                  <a:lnTo>
                    <a:pt x="76" y="81"/>
                  </a:lnTo>
                  <a:lnTo>
                    <a:pt x="76" y="80"/>
                  </a:lnTo>
                  <a:lnTo>
                    <a:pt x="76" y="78"/>
                  </a:lnTo>
                  <a:lnTo>
                    <a:pt x="74" y="78"/>
                  </a:lnTo>
                  <a:lnTo>
                    <a:pt x="73" y="78"/>
                  </a:lnTo>
                  <a:lnTo>
                    <a:pt x="71" y="78"/>
                  </a:lnTo>
                  <a:lnTo>
                    <a:pt x="73" y="78"/>
                  </a:lnTo>
                  <a:lnTo>
                    <a:pt x="71" y="80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71" y="86"/>
                  </a:lnTo>
                  <a:lnTo>
                    <a:pt x="71" y="87"/>
                  </a:lnTo>
                  <a:lnTo>
                    <a:pt x="70" y="87"/>
                  </a:lnTo>
                  <a:lnTo>
                    <a:pt x="69" y="87"/>
                  </a:lnTo>
                  <a:lnTo>
                    <a:pt x="68" y="87"/>
                  </a:lnTo>
                  <a:lnTo>
                    <a:pt x="67" y="87"/>
                  </a:lnTo>
                  <a:lnTo>
                    <a:pt x="67" y="89"/>
                  </a:lnTo>
                  <a:lnTo>
                    <a:pt x="66" y="90"/>
                  </a:lnTo>
                  <a:lnTo>
                    <a:pt x="66" y="91"/>
                  </a:lnTo>
                  <a:lnTo>
                    <a:pt x="65" y="92"/>
                  </a:lnTo>
                  <a:lnTo>
                    <a:pt x="65" y="93"/>
                  </a:lnTo>
                  <a:lnTo>
                    <a:pt x="65" y="94"/>
                  </a:lnTo>
                  <a:lnTo>
                    <a:pt x="63" y="94"/>
                  </a:lnTo>
                  <a:lnTo>
                    <a:pt x="63" y="93"/>
                  </a:lnTo>
                  <a:lnTo>
                    <a:pt x="63" y="94"/>
                  </a:lnTo>
                  <a:lnTo>
                    <a:pt x="62" y="94"/>
                  </a:lnTo>
                  <a:lnTo>
                    <a:pt x="62" y="93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9" y="92"/>
                  </a:lnTo>
                  <a:lnTo>
                    <a:pt x="58" y="94"/>
                  </a:lnTo>
                  <a:lnTo>
                    <a:pt x="57" y="94"/>
                  </a:lnTo>
                  <a:lnTo>
                    <a:pt x="56" y="95"/>
                  </a:lnTo>
                  <a:lnTo>
                    <a:pt x="53" y="94"/>
                  </a:lnTo>
                  <a:lnTo>
                    <a:pt x="50" y="94"/>
                  </a:lnTo>
                  <a:lnTo>
                    <a:pt x="49" y="94"/>
                  </a:lnTo>
                  <a:lnTo>
                    <a:pt x="49" y="93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9" y="92"/>
                  </a:lnTo>
                  <a:lnTo>
                    <a:pt x="49" y="91"/>
                  </a:lnTo>
                  <a:lnTo>
                    <a:pt x="48" y="91"/>
                  </a:lnTo>
                  <a:lnTo>
                    <a:pt x="48" y="90"/>
                  </a:lnTo>
                  <a:lnTo>
                    <a:pt x="45" y="89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1" y="83"/>
                  </a:lnTo>
                  <a:lnTo>
                    <a:pt x="40" y="83"/>
                  </a:lnTo>
                  <a:lnTo>
                    <a:pt x="39" y="83"/>
                  </a:lnTo>
                  <a:lnTo>
                    <a:pt x="39" y="82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5" y="81"/>
                  </a:lnTo>
                  <a:lnTo>
                    <a:pt x="34" y="81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2" y="77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7" y="74"/>
                  </a:lnTo>
                  <a:lnTo>
                    <a:pt x="26" y="73"/>
                  </a:lnTo>
                  <a:lnTo>
                    <a:pt x="24" y="69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6"/>
                  </a:lnTo>
                  <a:lnTo>
                    <a:pt x="20" y="66"/>
                  </a:lnTo>
                  <a:lnTo>
                    <a:pt x="19" y="66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4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9" y="9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3" y="2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3" y="8"/>
                  </a:lnTo>
                  <a:lnTo>
                    <a:pt x="65" y="8"/>
                  </a:lnTo>
                  <a:lnTo>
                    <a:pt x="66" y="9"/>
                  </a:lnTo>
                  <a:lnTo>
                    <a:pt x="67" y="9"/>
                  </a:lnTo>
                  <a:lnTo>
                    <a:pt x="67" y="8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99">
              <a:extLst>
                <a:ext uri="{FF2B5EF4-FFF2-40B4-BE49-F238E27FC236}">
                  <a16:creationId xmlns:a16="http://schemas.microsoft.com/office/drawing/2014/main" id="{52B57FE6-F0CE-CB3E-A4E6-7DADE81C3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575" y="4194175"/>
              <a:ext cx="265113" cy="136525"/>
            </a:xfrm>
            <a:custGeom>
              <a:avLst/>
              <a:gdLst>
                <a:gd name="T0" fmla="*/ 34 w 167"/>
                <a:gd name="T1" fmla="*/ 28 h 86"/>
                <a:gd name="T2" fmla="*/ 29 w 167"/>
                <a:gd name="T3" fmla="*/ 27 h 86"/>
                <a:gd name="T4" fmla="*/ 23 w 167"/>
                <a:gd name="T5" fmla="*/ 20 h 86"/>
                <a:gd name="T6" fmla="*/ 16 w 167"/>
                <a:gd name="T7" fmla="*/ 17 h 86"/>
                <a:gd name="T8" fmla="*/ 9 w 167"/>
                <a:gd name="T9" fmla="*/ 15 h 86"/>
                <a:gd name="T10" fmla="*/ 7 w 167"/>
                <a:gd name="T11" fmla="*/ 10 h 86"/>
                <a:gd name="T12" fmla="*/ 1 w 167"/>
                <a:gd name="T13" fmla="*/ 8 h 86"/>
                <a:gd name="T14" fmla="*/ 6 w 167"/>
                <a:gd name="T15" fmla="*/ 0 h 86"/>
                <a:gd name="T16" fmla="*/ 17 w 167"/>
                <a:gd name="T17" fmla="*/ 2 h 86"/>
                <a:gd name="T18" fmla="*/ 29 w 167"/>
                <a:gd name="T19" fmla="*/ 7 h 86"/>
                <a:gd name="T20" fmla="*/ 35 w 167"/>
                <a:gd name="T21" fmla="*/ 10 h 86"/>
                <a:gd name="T22" fmla="*/ 43 w 167"/>
                <a:gd name="T23" fmla="*/ 12 h 86"/>
                <a:gd name="T24" fmla="*/ 50 w 167"/>
                <a:gd name="T25" fmla="*/ 13 h 86"/>
                <a:gd name="T26" fmla="*/ 60 w 167"/>
                <a:gd name="T27" fmla="*/ 12 h 86"/>
                <a:gd name="T28" fmla="*/ 67 w 167"/>
                <a:gd name="T29" fmla="*/ 15 h 86"/>
                <a:gd name="T30" fmla="*/ 75 w 167"/>
                <a:gd name="T31" fmla="*/ 17 h 86"/>
                <a:gd name="T32" fmla="*/ 84 w 167"/>
                <a:gd name="T33" fmla="*/ 24 h 86"/>
                <a:gd name="T34" fmla="*/ 93 w 167"/>
                <a:gd name="T35" fmla="*/ 28 h 86"/>
                <a:gd name="T36" fmla="*/ 93 w 167"/>
                <a:gd name="T37" fmla="*/ 34 h 86"/>
                <a:gd name="T38" fmla="*/ 99 w 167"/>
                <a:gd name="T39" fmla="*/ 34 h 86"/>
                <a:gd name="T40" fmla="*/ 106 w 167"/>
                <a:gd name="T41" fmla="*/ 30 h 86"/>
                <a:gd name="T42" fmla="*/ 115 w 167"/>
                <a:gd name="T43" fmla="*/ 28 h 86"/>
                <a:gd name="T44" fmla="*/ 119 w 167"/>
                <a:gd name="T45" fmla="*/ 33 h 86"/>
                <a:gd name="T46" fmla="*/ 126 w 167"/>
                <a:gd name="T47" fmla="*/ 30 h 86"/>
                <a:gd name="T48" fmla="*/ 133 w 167"/>
                <a:gd name="T49" fmla="*/ 36 h 86"/>
                <a:gd name="T50" fmla="*/ 143 w 167"/>
                <a:gd name="T51" fmla="*/ 38 h 86"/>
                <a:gd name="T52" fmla="*/ 146 w 167"/>
                <a:gd name="T53" fmla="*/ 51 h 86"/>
                <a:gd name="T54" fmla="*/ 151 w 167"/>
                <a:gd name="T55" fmla="*/ 54 h 86"/>
                <a:gd name="T56" fmla="*/ 156 w 167"/>
                <a:gd name="T57" fmla="*/ 57 h 86"/>
                <a:gd name="T58" fmla="*/ 156 w 167"/>
                <a:gd name="T59" fmla="*/ 62 h 86"/>
                <a:gd name="T60" fmla="*/ 154 w 167"/>
                <a:gd name="T61" fmla="*/ 67 h 86"/>
                <a:gd name="T62" fmla="*/ 159 w 167"/>
                <a:gd name="T63" fmla="*/ 71 h 86"/>
                <a:gd name="T64" fmla="*/ 165 w 167"/>
                <a:gd name="T65" fmla="*/ 78 h 86"/>
                <a:gd name="T66" fmla="*/ 164 w 167"/>
                <a:gd name="T67" fmla="*/ 82 h 86"/>
                <a:gd name="T68" fmla="*/ 161 w 167"/>
                <a:gd name="T69" fmla="*/ 85 h 86"/>
                <a:gd name="T70" fmla="*/ 158 w 167"/>
                <a:gd name="T71" fmla="*/ 83 h 86"/>
                <a:gd name="T72" fmla="*/ 151 w 167"/>
                <a:gd name="T73" fmla="*/ 82 h 86"/>
                <a:gd name="T74" fmla="*/ 141 w 167"/>
                <a:gd name="T75" fmla="*/ 77 h 86"/>
                <a:gd name="T76" fmla="*/ 137 w 167"/>
                <a:gd name="T77" fmla="*/ 74 h 86"/>
                <a:gd name="T78" fmla="*/ 132 w 167"/>
                <a:gd name="T79" fmla="*/ 72 h 86"/>
                <a:gd name="T80" fmla="*/ 120 w 167"/>
                <a:gd name="T81" fmla="*/ 78 h 86"/>
                <a:gd name="T82" fmla="*/ 115 w 167"/>
                <a:gd name="T83" fmla="*/ 79 h 86"/>
                <a:gd name="T84" fmla="*/ 110 w 167"/>
                <a:gd name="T85" fmla="*/ 82 h 86"/>
                <a:gd name="T86" fmla="*/ 103 w 167"/>
                <a:gd name="T87" fmla="*/ 79 h 86"/>
                <a:gd name="T88" fmla="*/ 99 w 167"/>
                <a:gd name="T89" fmla="*/ 82 h 86"/>
                <a:gd name="T90" fmla="*/ 87 w 167"/>
                <a:gd name="T91" fmla="*/ 83 h 86"/>
                <a:gd name="T92" fmla="*/ 83 w 167"/>
                <a:gd name="T93" fmla="*/ 80 h 86"/>
                <a:gd name="T94" fmla="*/ 78 w 167"/>
                <a:gd name="T95" fmla="*/ 78 h 86"/>
                <a:gd name="T96" fmla="*/ 74 w 167"/>
                <a:gd name="T97" fmla="*/ 74 h 86"/>
                <a:gd name="T98" fmla="*/ 70 w 167"/>
                <a:gd name="T99" fmla="*/ 70 h 86"/>
                <a:gd name="T100" fmla="*/ 69 w 167"/>
                <a:gd name="T101" fmla="*/ 69 h 86"/>
                <a:gd name="T102" fmla="*/ 64 w 167"/>
                <a:gd name="T103" fmla="*/ 68 h 86"/>
                <a:gd name="T104" fmla="*/ 60 w 167"/>
                <a:gd name="T105" fmla="*/ 72 h 86"/>
                <a:gd name="T106" fmla="*/ 50 w 167"/>
                <a:gd name="T107" fmla="*/ 71 h 86"/>
                <a:gd name="T108" fmla="*/ 44 w 167"/>
                <a:gd name="T109" fmla="*/ 72 h 86"/>
                <a:gd name="T110" fmla="*/ 40 w 167"/>
                <a:gd name="T111" fmla="*/ 67 h 86"/>
                <a:gd name="T112" fmla="*/ 44 w 167"/>
                <a:gd name="T113" fmla="*/ 57 h 86"/>
                <a:gd name="T114" fmla="*/ 41 w 167"/>
                <a:gd name="T115" fmla="*/ 5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7" h="86">
                  <a:moveTo>
                    <a:pt x="39" y="39"/>
                  </a:moveTo>
                  <a:lnTo>
                    <a:pt x="38" y="33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0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1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9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5" y="10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7" y="13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3" y="13"/>
                  </a:lnTo>
                  <a:lnTo>
                    <a:pt x="63" y="15"/>
                  </a:lnTo>
                  <a:lnTo>
                    <a:pt x="65" y="16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8" y="13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5" y="17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8" y="22"/>
                  </a:lnTo>
                  <a:lnTo>
                    <a:pt x="79" y="22"/>
                  </a:lnTo>
                  <a:lnTo>
                    <a:pt x="84" y="24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9" y="26"/>
                  </a:lnTo>
                  <a:lnTo>
                    <a:pt x="90" y="26"/>
                  </a:lnTo>
                  <a:lnTo>
                    <a:pt x="91" y="27"/>
                  </a:lnTo>
                  <a:lnTo>
                    <a:pt x="93" y="28"/>
                  </a:lnTo>
                  <a:lnTo>
                    <a:pt x="94" y="28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3" y="32"/>
                  </a:lnTo>
                  <a:lnTo>
                    <a:pt x="92" y="33"/>
                  </a:lnTo>
                  <a:lnTo>
                    <a:pt x="93" y="34"/>
                  </a:lnTo>
                  <a:lnTo>
                    <a:pt x="94" y="34"/>
                  </a:lnTo>
                  <a:lnTo>
                    <a:pt x="95" y="34"/>
                  </a:lnTo>
                  <a:lnTo>
                    <a:pt x="96" y="34"/>
                  </a:lnTo>
                  <a:lnTo>
                    <a:pt x="98" y="35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4" y="33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8" y="30"/>
                  </a:lnTo>
                  <a:lnTo>
                    <a:pt x="109" y="29"/>
                  </a:lnTo>
                  <a:lnTo>
                    <a:pt x="111" y="28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6" y="29"/>
                  </a:lnTo>
                  <a:lnTo>
                    <a:pt x="117" y="29"/>
                  </a:lnTo>
                  <a:lnTo>
                    <a:pt x="117" y="30"/>
                  </a:lnTo>
                  <a:lnTo>
                    <a:pt x="118" y="30"/>
                  </a:lnTo>
                  <a:lnTo>
                    <a:pt x="118" y="33"/>
                  </a:lnTo>
                  <a:lnTo>
                    <a:pt x="119" y="33"/>
                  </a:lnTo>
                  <a:lnTo>
                    <a:pt x="119" y="32"/>
                  </a:lnTo>
                  <a:lnTo>
                    <a:pt x="120" y="29"/>
                  </a:lnTo>
                  <a:lnTo>
                    <a:pt x="120" y="28"/>
                  </a:lnTo>
                  <a:lnTo>
                    <a:pt x="121" y="28"/>
                  </a:lnTo>
                  <a:lnTo>
                    <a:pt x="125" y="30"/>
                  </a:lnTo>
                  <a:lnTo>
                    <a:pt x="126" y="30"/>
                  </a:lnTo>
                  <a:lnTo>
                    <a:pt x="127" y="30"/>
                  </a:lnTo>
                  <a:lnTo>
                    <a:pt x="128" y="30"/>
                  </a:lnTo>
                  <a:lnTo>
                    <a:pt x="128" y="32"/>
                  </a:lnTo>
                  <a:lnTo>
                    <a:pt x="132" y="34"/>
                  </a:lnTo>
                  <a:lnTo>
                    <a:pt x="132" y="35"/>
                  </a:lnTo>
                  <a:lnTo>
                    <a:pt x="133" y="36"/>
                  </a:lnTo>
                  <a:lnTo>
                    <a:pt x="134" y="36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9" y="36"/>
                  </a:lnTo>
                  <a:lnTo>
                    <a:pt x="142" y="36"/>
                  </a:lnTo>
                  <a:lnTo>
                    <a:pt x="143" y="38"/>
                  </a:lnTo>
                  <a:lnTo>
                    <a:pt x="139" y="46"/>
                  </a:lnTo>
                  <a:lnTo>
                    <a:pt x="139" y="47"/>
                  </a:lnTo>
                  <a:lnTo>
                    <a:pt x="141" y="47"/>
                  </a:lnTo>
                  <a:lnTo>
                    <a:pt x="142" y="47"/>
                  </a:lnTo>
                  <a:lnTo>
                    <a:pt x="144" y="50"/>
                  </a:lnTo>
                  <a:lnTo>
                    <a:pt x="146" y="51"/>
                  </a:lnTo>
                  <a:lnTo>
                    <a:pt x="147" y="52"/>
                  </a:lnTo>
                  <a:lnTo>
                    <a:pt x="147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1" y="53"/>
                  </a:lnTo>
                  <a:lnTo>
                    <a:pt x="151" y="54"/>
                  </a:lnTo>
                  <a:lnTo>
                    <a:pt x="152" y="54"/>
                  </a:lnTo>
                  <a:lnTo>
                    <a:pt x="153" y="54"/>
                  </a:lnTo>
                  <a:lnTo>
                    <a:pt x="154" y="54"/>
                  </a:lnTo>
                  <a:lnTo>
                    <a:pt x="155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9" y="57"/>
                  </a:lnTo>
                  <a:lnTo>
                    <a:pt x="160" y="58"/>
                  </a:lnTo>
                  <a:lnTo>
                    <a:pt x="159" y="59"/>
                  </a:lnTo>
                  <a:lnTo>
                    <a:pt x="158" y="60"/>
                  </a:lnTo>
                  <a:lnTo>
                    <a:pt x="158" y="61"/>
                  </a:lnTo>
                  <a:lnTo>
                    <a:pt x="156" y="62"/>
                  </a:lnTo>
                  <a:lnTo>
                    <a:pt x="155" y="62"/>
                  </a:lnTo>
                  <a:lnTo>
                    <a:pt x="154" y="62"/>
                  </a:lnTo>
                  <a:lnTo>
                    <a:pt x="153" y="62"/>
                  </a:lnTo>
                  <a:lnTo>
                    <a:pt x="153" y="63"/>
                  </a:lnTo>
                  <a:lnTo>
                    <a:pt x="153" y="66"/>
                  </a:lnTo>
                  <a:lnTo>
                    <a:pt x="154" y="67"/>
                  </a:lnTo>
                  <a:lnTo>
                    <a:pt x="155" y="67"/>
                  </a:lnTo>
                  <a:lnTo>
                    <a:pt x="155" y="68"/>
                  </a:lnTo>
                  <a:lnTo>
                    <a:pt x="156" y="69"/>
                  </a:lnTo>
                  <a:lnTo>
                    <a:pt x="156" y="70"/>
                  </a:lnTo>
                  <a:lnTo>
                    <a:pt x="158" y="71"/>
                  </a:lnTo>
                  <a:lnTo>
                    <a:pt x="159" y="71"/>
                  </a:lnTo>
                  <a:lnTo>
                    <a:pt x="160" y="72"/>
                  </a:lnTo>
                  <a:lnTo>
                    <a:pt x="162" y="74"/>
                  </a:lnTo>
                  <a:lnTo>
                    <a:pt x="163" y="75"/>
                  </a:lnTo>
                  <a:lnTo>
                    <a:pt x="164" y="76"/>
                  </a:lnTo>
                  <a:lnTo>
                    <a:pt x="165" y="76"/>
                  </a:lnTo>
                  <a:lnTo>
                    <a:pt x="165" y="78"/>
                  </a:lnTo>
                  <a:lnTo>
                    <a:pt x="167" y="78"/>
                  </a:lnTo>
                  <a:lnTo>
                    <a:pt x="165" y="78"/>
                  </a:lnTo>
                  <a:lnTo>
                    <a:pt x="165" y="79"/>
                  </a:lnTo>
                  <a:lnTo>
                    <a:pt x="165" y="80"/>
                  </a:lnTo>
                  <a:lnTo>
                    <a:pt x="164" y="80"/>
                  </a:lnTo>
                  <a:lnTo>
                    <a:pt x="164" y="82"/>
                  </a:lnTo>
                  <a:lnTo>
                    <a:pt x="164" y="83"/>
                  </a:lnTo>
                  <a:lnTo>
                    <a:pt x="164" y="84"/>
                  </a:lnTo>
                  <a:lnTo>
                    <a:pt x="163" y="84"/>
                  </a:lnTo>
                  <a:lnTo>
                    <a:pt x="162" y="84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1" y="86"/>
                  </a:lnTo>
                  <a:lnTo>
                    <a:pt x="160" y="85"/>
                  </a:lnTo>
                  <a:lnTo>
                    <a:pt x="160" y="84"/>
                  </a:lnTo>
                  <a:lnTo>
                    <a:pt x="159" y="84"/>
                  </a:lnTo>
                  <a:lnTo>
                    <a:pt x="158" y="84"/>
                  </a:lnTo>
                  <a:lnTo>
                    <a:pt x="158" y="83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4" y="80"/>
                  </a:lnTo>
                  <a:lnTo>
                    <a:pt x="152" y="80"/>
                  </a:lnTo>
                  <a:lnTo>
                    <a:pt x="151" y="80"/>
                  </a:lnTo>
                  <a:lnTo>
                    <a:pt x="151" y="82"/>
                  </a:lnTo>
                  <a:lnTo>
                    <a:pt x="150" y="82"/>
                  </a:lnTo>
                  <a:lnTo>
                    <a:pt x="148" y="82"/>
                  </a:lnTo>
                  <a:lnTo>
                    <a:pt x="144" y="80"/>
                  </a:lnTo>
                  <a:lnTo>
                    <a:pt x="143" y="79"/>
                  </a:lnTo>
                  <a:lnTo>
                    <a:pt x="142" y="78"/>
                  </a:lnTo>
                  <a:lnTo>
                    <a:pt x="141" y="77"/>
                  </a:lnTo>
                  <a:lnTo>
                    <a:pt x="142" y="77"/>
                  </a:lnTo>
                  <a:lnTo>
                    <a:pt x="142" y="76"/>
                  </a:lnTo>
                  <a:lnTo>
                    <a:pt x="143" y="76"/>
                  </a:lnTo>
                  <a:lnTo>
                    <a:pt x="142" y="76"/>
                  </a:lnTo>
                  <a:lnTo>
                    <a:pt x="141" y="76"/>
                  </a:lnTo>
                  <a:lnTo>
                    <a:pt x="137" y="74"/>
                  </a:lnTo>
                  <a:lnTo>
                    <a:pt x="136" y="74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2"/>
                  </a:lnTo>
                  <a:lnTo>
                    <a:pt x="133" y="72"/>
                  </a:lnTo>
                  <a:lnTo>
                    <a:pt x="132" y="72"/>
                  </a:lnTo>
                  <a:lnTo>
                    <a:pt x="130" y="72"/>
                  </a:lnTo>
                  <a:lnTo>
                    <a:pt x="127" y="76"/>
                  </a:lnTo>
                  <a:lnTo>
                    <a:pt x="124" y="77"/>
                  </a:lnTo>
                  <a:lnTo>
                    <a:pt x="124" y="78"/>
                  </a:lnTo>
                  <a:lnTo>
                    <a:pt x="122" y="78"/>
                  </a:lnTo>
                  <a:lnTo>
                    <a:pt x="120" y="78"/>
                  </a:lnTo>
                  <a:lnTo>
                    <a:pt x="119" y="78"/>
                  </a:lnTo>
                  <a:lnTo>
                    <a:pt x="119" y="79"/>
                  </a:lnTo>
                  <a:lnTo>
                    <a:pt x="120" y="79"/>
                  </a:lnTo>
                  <a:lnTo>
                    <a:pt x="120" y="80"/>
                  </a:lnTo>
                  <a:lnTo>
                    <a:pt x="116" y="80"/>
                  </a:lnTo>
                  <a:lnTo>
                    <a:pt x="115" y="79"/>
                  </a:lnTo>
                  <a:lnTo>
                    <a:pt x="113" y="80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0"/>
                  </a:lnTo>
                  <a:lnTo>
                    <a:pt x="111" y="80"/>
                  </a:lnTo>
                  <a:lnTo>
                    <a:pt x="110" y="82"/>
                  </a:lnTo>
                  <a:lnTo>
                    <a:pt x="110" y="80"/>
                  </a:lnTo>
                  <a:lnTo>
                    <a:pt x="108" y="80"/>
                  </a:lnTo>
                  <a:lnTo>
                    <a:pt x="107" y="80"/>
                  </a:lnTo>
                  <a:lnTo>
                    <a:pt x="106" y="80"/>
                  </a:lnTo>
                  <a:lnTo>
                    <a:pt x="104" y="79"/>
                  </a:lnTo>
                  <a:lnTo>
                    <a:pt x="103" y="79"/>
                  </a:lnTo>
                  <a:lnTo>
                    <a:pt x="103" y="80"/>
                  </a:lnTo>
                  <a:lnTo>
                    <a:pt x="102" y="82"/>
                  </a:lnTo>
                  <a:lnTo>
                    <a:pt x="101" y="80"/>
                  </a:lnTo>
                  <a:lnTo>
                    <a:pt x="100" y="80"/>
                  </a:lnTo>
                  <a:lnTo>
                    <a:pt x="100" y="82"/>
                  </a:lnTo>
                  <a:lnTo>
                    <a:pt x="99" y="82"/>
                  </a:lnTo>
                  <a:lnTo>
                    <a:pt x="96" y="82"/>
                  </a:lnTo>
                  <a:lnTo>
                    <a:pt x="95" y="83"/>
                  </a:lnTo>
                  <a:lnTo>
                    <a:pt x="94" y="83"/>
                  </a:lnTo>
                  <a:lnTo>
                    <a:pt x="93" y="84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6" y="84"/>
                  </a:lnTo>
                  <a:lnTo>
                    <a:pt x="85" y="84"/>
                  </a:lnTo>
                  <a:lnTo>
                    <a:pt x="86" y="83"/>
                  </a:lnTo>
                  <a:lnTo>
                    <a:pt x="85" y="82"/>
                  </a:lnTo>
                  <a:lnTo>
                    <a:pt x="84" y="80"/>
                  </a:lnTo>
                  <a:lnTo>
                    <a:pt x="83" y="80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79"/>
                  </a:lnTo>
                  <a:lnTo>
                    <a:pt x="78" y="79"/>
                  </a:lnTo>
                  <a:lnTo>
                    <a:pt x="77" y="79"/>
                  </a:lnTo>
                  <a:lnTo>
                    <a:pt x="78" y="78"/>
                  </a:lnTo>
                  <a:lnTo>
                    <a:pt x="79" y="77"/>
                  </a:lnTo>
                  <a:lnTo>
                    <a:pt x="78" y="77"/>
                  </a:lnTo>
                  <a:lnTo>
                    <a:pt x="77" y="77"/>
                  </a:lnTo>
                  <a:lnTo>
                    <a:pt x="76" y="76"/>
                  </a:lnTo>
                  <a:lnTo>
                    <a:pt x="75" y="75"/>
                  </a:lnTo>
                  <a:lnTo>
                    <a:pt x="74" y="74"/>
                  </a:lnTo>
                  <a:lnTo>
                    <a:pt x="74" y="72"/>
                  </a:lnTo>
                  <a:lnTo>
                    <a:pt x="73" y="72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0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9" y="70"/>
                  </a:lnTo>
                  <a:lnTo>
                    <a:pt x="68" y="70"/>
                  </a:lnTo>
                  <a:lnTo>
                    <a:pt x="69" y="70"/>
                  </a:lnTo>
                  <a:lnTo>
                    <a:pt x="69" y="69"/>
                  </a:lnTo>
                  <a:lnTo>
                    <a:pt x="69" y="68"/>
                  </a:lnTo>
                  <a:lnTo>
                    <a:pt x="70" y="68"/>
                  </a:lnTo>
                  <a:lnTo>
                    <a:pt x="69" y="68"/>
                  </a:lnTo>
                  <a:lnTo>
                    <a:pt x="66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4" y="70"/>
                  </a:lnTo>
                  <a:lnTo>
                    <a:pt x="63" y="70"/>
                  </a:lnTo>
                  <a:lnTo>
                    <a:pt x="63" y="71"/>
                  </a:lnTo>
                  <a:lnTo>
                    <a:pt x="61" y="72"/>
                  </a:lnTo>
                  <a:lnTo>
                    <a:pt x="60" y="72"/>
                  </a:lnTo>
                  <a:lnTo>
                    <a:pt x="56" y="71"/>
                  </a:lnTo>
                  <a:lnTo>
                    <a:pt x="55" y="71"/>
                  </a:lnTo>
                  <a:lnTo>
                    <a:pt x="53" y="70"/>
                  </a:lnTo>
                  <a:lnTo>
                    <a:pt x="52" y="70"/>
                  </a:lnTo>
                  <a:lnTo>
                    <a:pt x="51" y="70"/>
                  </a:lnTo>
                  <a:lnTo>
                    <a:pt x="50" y="71"/>
                  </a:lnTo>
                  <a:lnTo>
                    <a:pt x="49" y="70"/>
                  </a:lnTo>
                  <a:lnTo>
                    <a:pt x="48" y="70"/>
                  </a:lnTo>
                  <a:lnTo>
                    <a:pt x="47" y="71"/>
                  </a:lnTo>
                  <a:lnTo>
                    <a:pt x="47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2" y="71"/>
                  </a:lnTo>
                  <a:lnTo>
                    <a:pt x="41" y="71"/>
                  </a:lnTo>
                  <a:lnTo>
                    <a:pt x="38" y="70"/>
                  </a:lnTo>
                  <a:lnTo>
                    <a:pt x="40" y="67"/>
                  </a:lnTo>
                  <a:lnTo>
                    <a:pt x="40" y="66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4" y="60"/>
                  </a:lnTo>
                  <a:lnTo>
                    <a:pt x="44" y="57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2" y="52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1" y="46"/>
                  </a:lnTo>
                  <a:lnTo>
                    <a:pt x="40" y="42"/>
                  </a:lnTo>
                  <a:lnTo>
                    <a:pt x="39" y="41"/>
                  </a:lnTo>
                  <a:lnTo>
                    <a:pt x="39" y="3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02">
              <a:extLst>
                <a:ext uri="{FF2B5EF4-FFF2-40B4-BE49-F238E27FC236}">
                  <a16:creationId xmlns:a16="http://schemas.microsoft.com/office/drawing/2014/main" id="{6F01485F-1779-7DF2-C80B-CE1AE273CB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9488" y="4286250"/>
              <a:ext cx="230188" cy="179388"/>
            </a:xfrm>
            <a:custGeom>
              <a:avLst/>
              <a:gdLst>
                <a:gd name="T0" fmla="*/ 13 w 145"/>
                <a:gd name="T1" fmla="*/ 14 h 113"/>
                <a:gd name="T2" fmla="*/ 23 w 145"/>
                <a:gd name="T3" fmla="*/ 18 h 113"/>
                <a:gd name="T4" fmla="*/ 33 w 145"/>
                <a:gd name="T5" fmla="*/ 22 h 113"/>
                <a:gd name="T6" fmla="*/ 42 w 145"/>
                <a:gd name="T7" fmla="*/ 27 h 113"/>
                <a:gd name="T8" fmla="*/ 46 w 145"/>
                <a:gd name="T9" fmla="*/ 20 h 113"/>
                <a:gd name="T10" fmla="*/ 37 w 145"/>
                <a:gd name="T11" fmla="*/ 12 h 113"/>
                <a:gd name="T12" fmla="*/ 37 w 145"/>
                <a:gd name="T13" fmla="*/ 4 h 113"/>
                <a:gd name="T14" fmla="*/ 45 w 145"/>
                <a:gd name="T15" fmla="*/ 3 h 113"/>
                <a:gd name="T16" fmla="*/ 52 w 145"/>
                <a:gd name="T17" fmla="*/ 5 h 113"/>
                <a:gd name="T18" fmla="*/ 59 w 145"/>
                <a:gd name="T19" fmla="*/ 11 h 113"/>
                <a:gd name="T20" fmla="*/ 67 w 145"/>
                <a:gd name="T21" fmla="*/ 20 h 113"/>
                <a:gd name="T22" fmla="*/ 76 w 145"/>
                <a:gd name="T23" fmla="*/ 22 h 113"/>
                <a:gd name="T24" fmla="*/ 80 w 145"/>
                <a:gd name="T25" fmla="*/ 13 h 113"/>
                <a:gd name="T26" fmla="*/ 95 w 145"/>
                <a:gd name="T27" fmla="*/ 2 h 113"/>
                <a:gd name="T28" fmla="*/ 104 w 145"/>
                <a:gd name="T29" fmla="*/ 14 h 113"/>
                <a:gd name="T30" fmla="*/ 109 w 145"/>
                <a:gd name="T31" fmla="*/ 27 h 113"/>
                <a:gd name="T32" fmla="*/ 117 w 145"/>
                <a:gd name="T33" fmla="*/ 39 h 113"/>
                <a:gd name="T34" fmla="*/ 127 w 145"/>
                <a:gd name="T35" fmla="*/ 43 h 113"/>
                <a:gd name="T36" fmla="*/ 137 w 145"/>
                <a:gd name="T37" fmla="*/ 49 h 113"/>
                <a:gd name="T38" fmla="*/ 131 w 145"/>
                <a:gd name="T39" fmla="*/ 50 h 113"/>
                <a:gd name="T40" fmla="*/ 124 w 145"/>
                <a:gd name="T41" fmla="*/ 52 h 113"/>
                <a:gd name="T42" fmla="*/ 115 w 145"/>
                <a:gd name="T43" fmla="*/ 59 h 113"/>
                <a:gd name="T44" fmla="*/ 114 w 145"/>
                <a:gd name="T45" fmla="*/ 67 h 113"/>
                <a:gd name="T46" fmla="*/ 111 w 145"/>
                <a:gd name="T47" fmla="*/ 78 h 113"/>
                <a:gd name="T48" fmla="*/ 113 w 145"/>
                <a:gd name="T49" fmla="*/ 84 h 113"/>
                <a:gd name="T50" fmla="*/ 109 w 145"/>
                <a:gd name="T51" fmla="*/ 94 h 113"/>
                <a:gd name="T52" fmla="*/ 105 w 145"/>
                <a:gd name="T53" fmla="*/ 88 h 113"/>
                <a:gd name="T54" fmla="*/ 100 w 145"/>
                <a:gd name="T55" fmla="*/ 98 h 113"/>
                <a:gd name="T56" fmla="*/ 96 w 145"/>
                <a:gd name="T57" fmla="*/ 113 h 113"/>
                <a:gd name="T58" fmla="*/ 88 w 145"/>
                <a:gd name="T59" fmla="*/ 106 h 113"/>
                <a:gd name="T60" fmla="*/ 80 w 145"/>
                <a:gd name="T61" fmla="*/ 96 h 113"/>
                <a:gd name="T62" fmla="*/ 83 w 145"/>
                <a:gd name="T63" fmla="*/ 87 h 113"/>
                <a:gd name="T64" fmla="*/ 85 w 145"/>
                <a:gd name="T65" fmla="*/ 78 h 113"/>
                <a:gd name="T66" fmla="*/ 68 w 145"/>
                <a:gd name="T67" fmla="*/ 77 h 113"/>
                <a:gd name="T68" fmla="*/ 55 w 145"/>
                <a:gd name="T69" fmla="*/ 87 h 113"/>
                <a:gd name="T70" fmla="*/ 49 w 145"/>
                <a:gd name="T71" fmla="*/ 92 h 113"/>
                <a:gd name="T72" fmla="*/ 42 w 145"/>
                <a:gd name="T73" fmla="*/ 95 h 113"/>
                <a:gd name="T74" fmla="*/ 44 w 145"/>
                <a:gd name="T75" fmla="*/ 87 h 113"/>
                <a:gd name="T76" fmla="*/ 39 w 145"/>
                <a:gd name="T77" fmla="*/ 80 h 113"/>
                <a:gd name="T78" fmla="*/ 40 w 145"/>
                <a:gd name="T79" fmla="*/ 75 h 113"/>
                <a:gd name="T80" fmla="*/ 32 w 145"/>
                <a:gd name="T81" fmla="*/ 72 h 113"/>
                <a:gd name="T82" fmla="*/ 23 w 145"/>
                <a:gd name="T83" fmla="*/ 63 h 113"/>
                <a:gd name="T84" fmla="*/ 29 w 145"/>
                <a:gd name="T85" fmla="*/ 55 h 113"/>
                <a:gd name="T86" fmla="*/ 16 w 145"/>
                <a:gd name="T87" fmla="*/ 44 h 113"/>
                <a:gd name="T88" fmla="*/ 20 w 145"/>
                <a:gd name="T89" fmla="*/ 34 h 113"/>
                <a:gd name="T90" fmla="*/ 11 w 145"/>
                <a:gd name="T91" fmla="*/ 28 h 113"/>
                <a:gd name="T92" fmla="*/ 10 w 145"/>
                <a:gd name="T93" fmla="*/ 24 h 113"/>
                <a:gd name="T94" fmla="*/ 17 w 145"/>
                <a:gd name="T95" fmla="*/ 42 h 113"/>
                <a:gd name="T96" fmla="*/ 18 w 145"/>
                <a:gd name="T97" fmla="*/ 95 h 113"/>
                <a:gd name="T98" fmla="*/ 14 w 145"/>
                <a:gd name="T99" fmla="*/ 88 h 113"/>
                <a:gd name="T100" fmla="*/ 6 w 145"/>
                <a:gd name="T101" fmla="*/ 81 h 113"/>
                <a:gd name="T102" fmla="*/ 1 w 145"/>
                <a:gd name="T103" fmla="*/ 73 h 113"/>
                <a:gd name="T104" fmla="*/ 9 w 145"/>
                <a:gd name="T105" fmla="*/ 72 h 113"/>
                <a:gd name="T106" fmla="*/ 16 w 145"/>
                <a:gd name="T107" fmla="*/ 78 h 113"/>
                <a:gd name="T108" fmla="*/ 24 w 145"/>
                <a:gd name="T109" fmla="*/ 81 h 113"/>
                <a:gd name="T110" fmla="*/ 28 w 145"/>
                <a:gd name="T111" fmla="*/ 89 h 113"/>
                <a:gd name="T112" fmla="*/ 145 w 145"/>
                <a:gd name="T113" fmla="*/ 52 h 113"/>
                <a:gd name="T114" fmla="*/ 138 w 145"/>
                <a:gd name="T115" fmla="*/ 4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5" h="113">
                  <a:moveTo>
                    <a:pt x="5" y="26"/>
                  </a:moveTo>
                  <a:lnTo>
                    <a:pt x="6" y="27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6"/>
                  </a:lnTo>
                  <a:close/>
                  <a:moveTo>
                    <a:pt x="5" y="19"/>
                  </a:moveTo>
                  <a:lnTo>
                    <a:pt x="8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3" y="20"/>
                  </a:lnTo>
                  <a:lnTo>
                    <a:pt x="24" y="21"/>
                  </a:lnTo>
                  <a:lnTo>
                    <a:pt x="25" y="22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3" y="16"/>
                  </a:lnTo>
                  <a:lnTo>
                    <a:pt x="41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5" y="10"/>
                  </a:lnTo>
                  <a:lnTo>
                    <a:pt x="55" y="11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3" y="20"/>
                  </a:lnTo>
                  <a:lnTo>
                    <a:pt x="65" y="20"/>
                  </a:lnTo>
                  <a:lnTo>
                    <a:pt x="67" y="20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69" y="21"/>
                  </a:lnTo>
                  <a:lnTo>
                    <a:pt x="70" y="21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6" y="22"/>
                  </a:lnTo>
                  <a:lnTo>
                    <a:pt x="77" y="21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9" y="18"/>
                  </a:lnTo>
                  <a:lnTo>
                    <a:pt x="79" y="17"/>
                  </a:lnTo>
                  <a:lnTo>
                    <a:pt x="80" y="14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5" y="12"/>
                  </a:lnTo>
                  <a:lnTo>
                    <a:pt x="86" y="11"/>
                  </a:lnTo>
                  <a:lnTo>
                    <a:pt x="88" y="10"/>
                  </a:lnTo>
                  <a:lnTo>
                    <a:pt x="89" y="9"/>
                  </a:lnTo>
                  <a:lnTo>
                    <a:pt x="89" y="8"/>
                  </a:lnTo>
                  <a:lnTo>
                    <a:pt x="91" y="5"/>
                  </a:lnTo>
                  <a:lnTo>
                    <a:pt x="93" y="3"/>
                  </a:lnTo>
                  <a:lnTo>
                    <a:pt x="94" y="1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5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1" y="10"/>
                  </a:lnTo>
                  <a:lnTo>
                    <a:pt x="102" y="12"/>
                  </a:lnTo>
                  <a:lnTo>
                    <a:pt x="103" y="12"/>
                  </a:lnTo>
                  <a:lnTo>
                    <a:pt x="103" y="13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5" y="16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09" y="24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0" y="29"/>
                  </a:lnTo>
                  <a:lnTo>
                    <a:pt x="113" y="33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5" y="35"/>
                  </a:lnTo>
                  <a:lnTo>
                    <a:pt x="117" y="35"/>
                  </a:lnTo>
                  <a:lnTo>
                    <a:pt x="118" y="36"/>
                  </a:lnTo>
                  <a:lnTo>
                    <a:pt x="118" y="37"/>
                  </a:lnTo>
                  <a:lnTo>
                    <a:pt x="117" y="38"/>
                  </a:lnTo>
                  <a:lnTo>
                    <a:pt x="117" y="39"/>
                  </a:lnTo>
                  <a:lnTo>
                    <a:pt x="118" y="39"/>
                  </a:lnTo>
                  <a:lnTo>
                    <a:pt x="118" y="41"/>
                  </a:lnTo>
                  <a:lnTo>
                    <a:pt x="119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2" y="43"/>
                  </a:lnTo>
                  <a:lnTo>
                    <a:pt x="123" y="43"/>
                  </a:lnTo>
                  <a:lnTo>
                    <a:pt x="124" y="43"/>
                  </a:lnTo>
                  <a:lnTo>
                    <a:pt x="126" y="43"/>
                  </a:lnTo>
                  <a:lnTo>
                    <a:pt x="127" y="43"/>
                  </a:lnTo>
                  <a:lnTo>
                    <a:pt x="128" y="43"/>
                  </a:lnTo>
                  <a:lnTo>
                    <a:pt x="130" y="43"/>
                  </a:lnTo>
                  <a:lnTo>
                    <a:pt x="131" y="43"/>
                  </a:lnTo>
                  <a:lnTo>
                    <a:pt x="131" y="44"/>
                  </a:lnTo>
                  <a:lnTo>
                    <a:pt x="132" y="45"/>
                  </a:lnTo>
                  <a:lnTo>
                    <a:pt x="135" y="45"/>
                  </a:lnTo>
                  <a:lnTo>
                    <a:pt x="135" y="46"/>
                  </a:lnTo>
                  <a:lnTo>
                    <a:pt x="136" y="46"/>
                  </a:lnTo>
                  <a:lnTo>
                    <a:pt x="136" y="47"/>
                  </a:lnTo>
                  <a:lnTo>
                    <a:pt x="137" y="49"/>
                  </a:lnTo>
                  <a:lnTo>
                    <a:pt x="138" y="50"/>
                  </a:lnTo>
                  <a:lnTo>
                    <a:pt x="138" y="53"/>
                  </a:lnTo>
                  <a:lnTo>
                    <a:pt x="139" y="54"/>
                  </a:lnTo>
                  <a:lnTo>
                    <a:pt x="138" y="53"/>
                  </a:lnTo>
                  <a:lnTo>
                    <a:pt x="137" y="52"/>
                  </a:lnTo>
                  <a:lnTo>
                    <a:pt x="136" y="51"/>
                  </a:lnTo>
                  <a:lnTo>
                    <a:pt x="135" y="51"/>
                  </a:lnTo>
                  <a:lnTo>
                    <a:pt x="134" y="51"/>
                  </a:lnTo>
                  <a:lnTo>
                    <a:pt x="132" y="50"/>
                  </a:lnTo>
                  <a:lnTo>
                    <a:pt x="131" y="50"/>
                  </a:lnTo>
                  <a:lnTo>
                    <a:pt x="131" y="51"/>
                  </a:lnTo>
                  <a:lnTo>
                    <a:pt x="130" y="51"/>
                  </a:lnTo>
                  <a:lnTo>
                    <a:pt x="129" y="51"/>
                  </a:lnTo>
                  <a:lnTo>
                    <a:pt x="128" y="51"/>
                  </a:lnTo>
                  <a:lnTo>
                    <a:pt x="128" y="50"/>
                  </a:lnTo>
                  <a:lnTo>
                    <a:pt x="127" y="50"/>
                  </a:lnTo>
                  <a:lnTo>
                    <a:pt x="126" y="50"/>
                  </a:lnTo>
                  <a:lnTo>
                    <a:pt x="126" y="51"/>
                  </a:lnTo>
                  <a:lnTo>
                    <a:pt x="126" y="52"/>
                  </a:lnTo>
                  <a:lnTo>
                    <a:pt x="124" y="52"/>
                  </a:lnTo>
                  <a:lnTo>
                    <a:pt x="123" y="53"/>
                  </a:lnTo>
                  <a:lnTo>
                    <a:pt x="122" y="53"/>
                  </a:lnTo>
                  <a:lnTo>
                    <a:pt x="120" y="54"/>
                  </a:lnTo>
                  <a:lnTo>
                    <a:pt x="119" y="54"/>
                  </a:lnTo>
                  <a:lnTo>
                    <a:pt x="118" y="55"/>
                  </a:lnTo>
                  <a:lnTo>
                    <a:pt x="118" y="56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7" y="59"/>
                  </a:lnTo>
                  <a:lnTo>
                    <a:pt x="115" y="59"/>
                  </a:lnTo>
                  <a:lnTo>
                    <a:pt x="115" y="60"/>
                  </a:lnTo>
                  <a:lnTo>
                    <a:pt x="115" y="61"/>
                  </a:lnTo>
                  <a:lnTo>
                    <a:pt x="117" y="62"/>
                  </a:lnTo>
                  <a:lnTo>
                    <a:pt x="115" y="62"/>
                  </a:lnTo>
                  <a:lnTo>
                    <a:pt x="115" y="63"/>
                  </a:lnTo>
                  <a:lnTo>
                    <a:pt x="114" y="63"/>
                  </a:lnTo>
                  <a:lnTo>
                    <a:pt x="114" y="64"/>
                  </a:lnTo>
                  <a:lnTo>
                    <a:pt x="115" y="66"/>
                  </a:lnTo>
                  <a:lnTo>
                    <a:pt x="115" y="67"/>
                  </a:lnTo>
                  <a:lnTo>
                    <a:pt x="114" y="67"/>
                  </a:lnTo>
                  <a:lnTo>
                    <a:pt x="114" y="68"/>
                  </a:lnTo>
                  <a:lnTo>
                    <a:pt x="114" y="69"/>
                  </a:lnTo>
                  <a:lnTo>
                    <a:pt x="114" y="70"/>
                  </a:lnTo>
                  <a:lnTo>
                    <a:pt x="114" y="71"/>
                  </a:lnTo>
                  <a:lnTo>
                    <a:pt x="113" y="72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2" y="76"/>
                  </a:lnTo>
                  <a:lnTo>
                    <a:pt x="111" y="77"/>
                  </a:lnTo>
                  <a:lnTo>
                    <a:pt x="111" y="78"/>
                  </a:lnTo>
                  <a:lnTo>
                    <a:pt x="112" y="79"/>
                  </a:lnTo>
                  <a:lnTo>
                    <a:pt x="114" y="80"/>
                  </a:lnTo>
                  <a:lnTo>
                    <a:pt x="114" y="81"/>
                  </a:lnTo>
                  <a:lnTo>
                    <a:pt x="114" y="83"/>
                  </a:lnTo>
                  <a:lnTo>
                    <a:pt x="114" y="84"/>
                  </a:lnTo>
                  <a:lnTo>
                    <a:pt x="113" y="83"/>
                  </a:lnTo>
                  <a:lnTo>
                    <a:pt x="113" y="84"/>
                  </a:lnTo>
                  <a:lnTo>
                    <a:pt x="114" y="84"/>
                  </a:lnTo>
                  <a:lnTo>
                    <a:pt x="114" y="85"/>
                  </a:lnTo>
                  <a:lnTo>
                    <a:pt x="113" y="84"/>
                  </a:lnTo>
                  <a:lnTo>
                    <a:pt x="112" y="83"/>
                  </a:lnTo>
                  <a:lnTo>
                    <a:pt x="111" y="83"/>
                  </a:lnTo>
                  <a:lnTo>
                    <a:pt x="111" y="84"/>
                  </a:lnTo>
                  <a:lnTo>
                    <a:pt x="110" y="85"/>
                  </a:lnTo>
                  <a:lnTo>
                    <a:pt x="110" y="88"/>
                  </a:lnTo>
                  <a:lnTo>
                    <a:pt x="110" y="89"/>
                  </a:lnTo>
                  <a:lnTo>
                    <a:pt x="110" y="91"/>
                  </a:lnTo>
                  <a:lnTo>
                    <a:pt x="110" y="92"/>
                  </a:lnTo>
                  <a:lnTo>
                    <a:pt x="110" y="93"/>
                  </a:lnTo>
                  <a:lnTo>
                    <a:pt x="109" y="94"/>
                  </a:lnTo>
                  <a:lnTo>
                    <a:pt x="108" y="95"/>
                  </a:lnTo>
                  <a:lnTo>
                    <a:pt x="106" y="95"/>
                  </a:lnTo>
                  <a:lnTo>
                    <a:pt x="105" y="95"/>
                  </a:lnTo>
                  <a:lnTo>
                    <a:pt x="105" y="94"/>
                  </a:lnTo>
                  <a:lnTo>
                    <a:pt x="106" y="94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1"/>
                  </a:lnTo>
                  <a:lnTo>
                    <a:pt x="106" y="91"/>
                  </a:lnTo>
                  <a:lnTo>
                    <a:pt x="105" y="88"/>
                  </a:lnTo>
                  <a:lnTo>
                    <a:pt x="104" y="88"/>
                  </a:lnTo>
                  <a:lnTo>
                    <a:pt x="103" y="88"/>
                  </a:lnTo>
                  <a:lnTo>
                    <a:pt x="103" y="89"/>
                  </a:lnTo>
                  <a:lnTo>
                    <a:pt x="103" y="92"/>
                  </a:lnTo>
                  <a:lnTo>
                    <a:pt x="103" y="93"/>
                  </a:lnTo>
                  <a:lnTo>
                    <a:pt x="103" y="94"/>
                  </a:lnTo>
                  <a:lnTo>
                    <a:pt x="102" y="96"/>
                  </a:lnTo>
                  <a:lnTo>
                    <a:pt x="102" y="97"/>
                  </a:lnTo>
                  <a:lnTo>
                    <a:pt x="101" y="98"/>
                  </a:lnTo>
                  <a:lnTo>
                    <a:pt x="100" y="98"/>
                  </a:lnTo>
                  <a:lnTo>
                    <a:pt x="100" y="100"/>
                  </a:lnTo>
                  <a:lnTo>
                    <a:pt x="101" y="101"/>
                  </a:lnTo>
                  <a:lnTo>
                    <a:pt x="101" y="102"/>
                  </a:lnTo>
                  <a:lnTo>
                    <a:pt x="101" y="106"/>
                  </a:lnTo>
                  <a:lnTo>
                    <a:pt x="101" y="112"/>
                  </a:lnTo>
                  <a:lnTo>
                    <a:pt x="100" y="112"/>
                  </a:lnTo>
                  <a:lnTo>
                    <a:pt x="98" y="112"/>
                  </a:lnTo>
                  <a:lnTo>
                    <a:pt x="97" y="112"/>
                  </a:lnTo>
                  <a:lnTo>
                    <a:pt x="97" y="113"/>
                  </a:lnTo>
                  <a:lnTo>
                    <a:pt x="96" y="113"/>
                  </a:lnTo>
                  <a:lnTo>
                    <a:pt x="95" y="113"/>
                  </a:lnTo>
                  <a:lnTo>
                    <a:pt x="94" y="112"/>
                  </a:lnTo>
                  <a:lnTo>
                    <a:pt x="93" y="111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91" y="108"/>
                  </a:lnTo>
                  <a:lnTo>
                    <a:pt x="91" y="106"/>
                  </a:lnTo>
                  <a:lnTo>
                    <a:pt x="89" y="106"/>
                  </a:lnTo>
                  <a:lnTo>
                    <a:pt x="88" y="106"/>
                  </a:lnTo>
                  <a:lnTo>
                    <a:pt x="87" y="106"/>
                  </a:lnTo>
                  <a:lnTo>
                    <a:pt x="86" y="105"/>
                  </a:lnTo>
                  <a:lnTo>
                    <a:pt x="85" y="105"/>
                  </a:lnTo>
                  <a:lnTo>
                    <a:pt x="85" y="104"/>
                  </a:lnTo>
                  <a:lnTo>
                    <a:pt x="85" y="103"/>
                  </a:lnTo>
                  <a:lnTo>
                    <a:pt x="82" y="101"/>
                  </a:lnTo>
                  <a:lnTo>
                    <a:pt x="79" y="100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0" y="96"/>
                  </a:lnTo>
                  <a:lnTo>
                    <a:pt x="80" y="95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6" y="91"/>
                  </a:lnTo>
                  <a:lnTo>
                    <a:pt x="85" y="89"/>
                  </a:lnTo>
                  <a:lnTo>
                    <a:pt x="83" y="88"/>
                  </a:lnTo>
                  <a:lnTo>
                    <a:pt x="83" y="87"/>
                  </a:lnTo>
                  <a:lnTo>
                    <a:pt x="82" y="86"/>
                  </a:lnTo>
                  <a:lnTo>
                    <a:pt x="83" y="85"/>
                  </a:lnTo>
                  <a:lnTo>
                    <a:pt x="84" y="84"/>
                  </a:lnTo>
                  <a:lnTo>
                    <a:pt x="86" y="83"/>
                  </a:lnTo>
                  <a:lnTo>
                    <a:pt x="87" y="83"/>
                  </a:lnTo>
                  <a:lnTo>
                    <a:pt x="87" y="81"/>
                  </a:lnTo>
                  <a:lnTo>
                    <a:pt x="88" y="81"/>
                  </a:lnTo>
                  <a:lnTo>
                    <a:pt x="87" y="80"/>
                  </a:lnTo>
                  <a:lnTo>
                    <a:pt x="87" y="79"/>
                  </a:lnTo>
                  <a:lnTo>
                    <a:pt x="85" y="78"/>
                  </a:lnTo>
                  <a:lnTo>
                    <a:pt x="80" y="73"/>
                  </a:lnTo>
                  <a:lnTo>
                    <a:pt x="79" y="71"/>
                  </a:lnTo>
                  <a:lnTo>
                    <a:pt x="78" y="71"/>
                  </a:lnTo>
                  <a:lnTo>
                    <a:pt x="78" y="72"/>
                  </a:lnTo>
                  <a:lnTo>
                    <a:pt x="77" y="72"/>
                  </a:lnTo>
                  <a:lnTo>
                    <a:pt x="76" y="72"/>
                  </a:lnTo>
                  <a:lnTo>
                    <a:pt x="75" y="72"/>
                  </a:lnTo>
                  <a:lnTo>
                    <a:pt x="74" y="73"/>
                  </a:lnTo>
                  <a:lnTo>
                    <a:pt x="70" y="76"/>
                  </a:lnTo>
                  <a:lnTo>
                    <a:pt x="68" y="77"/>
                  </a:lnTo>
                  <a:lnTo>
                    <a:pt x="66" y="78"/>
                  </a:lnTo>
                  <a:lnTo>
                    <a:pt x="65" y="79"/>
                  </a:lnTo>
                  <a:lnTo>
                    <a:pt x="63" y="79"/>
                  </a:lnTo>
                  <a:lnTo>
                    <a:pt x="62" y="81"/>
                  </a:lnTo>
                  <a:lnTo>
                    <a:pt x="61" y="83"/>
                  </a:lnTo>
                  <a:lnTo>
                    <a:pt x="59" y="84"/>
                  </a:lnTo>
                  <a:lnTo>
                    <a:pt x="58" y="84"/>
                  </a:lnTo>
                  <a:lnTo>
                    <a:pt x="57" y="85"/>
                  </a:lnTo>
                  <a:lnTo>
                    <a:pt x="55" y="86"/>
                  </a:lnTo>
                  <a:lnTo>
                    <a:pt x="55" y="87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89"/>
                  </a:lnTo>
                  <a:lnTo>
                    <a:pt x="53" y="88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0" y="91"/>
                  </a:lnTo>
                  <a:lnTo>
                    <a:pt x="49" y="91"/>
                  </a:lnTo>
                  <a:lnTo>
                    <a:pt x="49" y="92"/>
                  </a:lnTo>
                  <a:lnTo>
                    <a:pt x="49" y="93"/>
                  </a:lnTo>
                  <a:lnTo>
                    <a:pt x="48" y="93"/>
                  </a:lnTo>
                  <a:lnTo>
                    <a:pt x="46" y="94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3" y="97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2" y="92"/>
                  </a:lnTo>
                  <a:lnTo>
                    <a:pt x="42" y="91"/>
                  </a:lnTo>
                  <a:lnTo>
                    <a:pt x="41" y="89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7"/>
                  </a:lnTo>
                  <a:lnTo>
                    <a:pt x="43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4" y="87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39" y="80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42" y="79"/>
                  </a:lnTo>
                  <a:lnTo>
                    <a:pt x="42" y="78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3" y="76"/>
                  </a:lnTo>
                  <a:lnTo>
                    <a:pt x="42" y="76"/>
                  </a:lnTo>
                  <a:lnTo>
                    <a:pt x="40" y="76"/>
                  </a:lnTo>
                  <a:lnTo>
                    <a:pt x="40" y="75"/>
                  </a:lnTo>
                  <a:lnTo>
                    <a:pt x="39" y="75"/>
                  </a:lnTo>
                  <a:lnTo>
                    <a:pt x="39" y="73"/>
                  </a:lnTo>
                  <a:lnTo>
                    <a:pt x="37" y="73"/>
                  </a:lnTo>
                  <a:lnTo>
                    <a:pt x="36" y="75"/>
                  </a:lnTo>
                  <a:lnTo>
                    <a:pt x="35" y="75"/>
                  </a:lnTo>
                  <a:lnTo>
                    <a:pt x="34" y="75"/>
                  </a:lnTo>
                  <a:lnTo>
                    <a:pt x="34" y="73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1" y="72"/>
                  </a:lnTo>
                  <a:lnTo>
                    <a:pt x="31" y="70"/>
                  </a:lnTo>
                  <a:lnTo>
                    <a:pt x="29" y="69"/>
                  </a:lnTo>
                  <a:lnTo>
                    <a:pt x="28" y="69"/>
                  </a:lnTo>
                  <a:lnTo>
                    <a:pt x="27" y="68"/>
                  </a:lnTo>
                  <a:lnTo>
                    <a:pt x="26" y="68"/>
                  </a:lnTo>
                  <a:lnTo>
                    <a:pt x="25" y="67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0" y="63"/>
                  </a:lnTo>
                  <a:lnTo>
                    <a:pt x="19" y="62"/>
                  </a:lnTo>
                  <a:lnTo>
                    <a:pt x="20" y="61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5"/>
                  </a:lnTo>
                  <a:lnTo>
                    <a:pt x="29" y="54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19" y="49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8" y="33"/>
                  </a:lnTo>
                  <a:lnTo>
                    <a:pt x="17" y="31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19"/>
                  </a:lnTo>
                  <a:close/>
                  <a:moveTo>
                    <a:pt x="18" y="42"/>
                  </a:moveTo>
                  <a:lnTo>
                    <a:pt x="19" y="41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7" y="42"/>
                  </a:lnTo>
                  <a:lnTo>
                    <a:pt x="18" y="42"/>
                  </a:lnTo>
                  <a:close/>
                  <a:moveTo>
                    <a:pt x="33" y="98"/>
                  </a:moveTo>
                  <a:lnTo>
                    <a:pt x="32" y="98"/>
                  </a:lnTo>
                  <a:lnTo>
                    <a:pt x="29" y="97"/>
                  </a:lnTo>
                  <a:lnTo>
                    <a:pt x="25" y="96"/>
                  </a:lnTo>
                  <a:lnTo>
                    <a:pt x="24" y="96"/>
                  </a:lnTo>
                  <a:lnTo>
                    <a:pt x="23" y="95"/>
                  </a:lnTo>
                  <a:lnTo>
                    <a:pt x="20" y="95"/>
                  </a:lnTo>
                  <a:lnTo>
                    <a:pt x="19" y="95"/>
                  </a:lnTo>
                  <a:lnTo>
                    <a:pt x="18" y="95"/>
                  </a:lnTo>
                  <a:lnTo>
                    <a:pt x="17" y="95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3" y="87"/>
                  </a:lnTo>
                  <a:lnTo>
                    <a:pt x="13" y="88"/>
                  </a:lnTo>
                  <a:lnTo>
                    <a:pt x="9" y="87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8" y="83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6" y="81"/>
                  </a:lnTo>
                  <a:lnTo>
                    <a:pt x="6" y="80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3" y="78"/>
                  </a:lnTo>
                  <a:lnTo>
                    <a:pt x="2" y="75"/>
                  </a:lnTo>
                  <a:lnTo>
                    <a:pt x="1" y="75"/>
                  </a:lnTo>
                  <a:lnTo>
                    <a:pt x="2" y="73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2" y="71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6" y="78"/>
                  </a:lnTo>
                  <a:lnTo>
                    <a:pt x="17" y="78"/>
                  </a:lnTo>
                  <a:lnTo>
                    <a:pt x="19" y="77"/>
                  </a:lnTo>
                  <a:lnTo>
                    <a:pt x="23" y="76"/>
                  </a:lnTo>
                  <a:lnTo>
                    <a:pt x="24" y="76"/>
                  </a:lnTo>
                  <a:lnTo>
                    <a:pt x="25" y="76"/>
                  </a:lnTo>
                  <a:lnTo>
                    <a:pt x="25" y="77"/>
                  </a:lnTo>
                  <a:lnTo>
                    <a:pt x="25" y="78"/>
                  </a:lnTo>
                  <a:lnTo>
                    <a:pt x="25" y="79"/>
                  </a:lnTo>
                  <a:lnTo>
                    <a:pt x="25" y="80"/>
                  </a:lnTo>
                  <a:lnTo>
                    <a:pt x="24" y="81"/>
                  </a:lnTo>
                  <a:lnTo>
                    <a:pt x="24" y="83"/>
                  </a:lnTo>
                  <a:lnTo>
                    <a:pt x="25" y="83"/>
                  </a:lnTo>
                  <a:lnTo>
                    <a:pt x="26" y="84"/>
                  </a:lnTo>
                  <a:lnTo>
                    <a:pt x="27" y="85"/>
                  </a:lnTo>
                  <a:lnTo>
                    <a:pt x="28" y="85"/>
                  </a:lnTo>
                  <a:lnTo>
                    <a:pt x="29" y="86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8"/>
                  </a:lnTo>
                  <a:lnTo>
                    <a:pt x="28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31" y="92"/>
                  </a:lnTo>
                  <a:lnTo>
                    <a:pt x="32" y="95"/>
                  </a:lnTo>
                  <a:lnTo>
                    <a:pt x="33" y="98"/>
                  </a:lnTo>
                  <a:close/>
                  <a:moveTo>
                    <a:pt x="10" y="30"/>
                  </a:moveTo>
                  <a:lnTo>
                    <a:pt x="9" y="29"/>
                  </a:lnTo>
                  <a:lnTo>
                    <a:pt x="10" y="29"/>
                  </a:lnTo>
                  <a:lnTo>
                    <a:pt x="10" y="30"/>
                  </a:lnTo>
                  <a:close/>
                  <a:moveTo>
                    <a:pt x="145" y="52"/>
                  </a:moveTo>
                  <a:lnTo>
                    <a:pt x="144" y="52"/>
                  </a:lnTo>
                  <a:lnTo>
                    <a:pt x="143" y="51"/>
                  </a:lnTo>
                  <a:lnTo>
                    <a:pt x="144" y="51"/>
                  </a:lnTo>
                  <a:lnTo>
                    <a:pt x="145" y="51"/>
                  </a:lnTo>
                  <a:lnTo>
                    <a:pt x="145" y="52"/>
                  </a:lnTo>
                  <a:close/>
                  <a:moveTo>
                    <a:pt x="139" y="49"/>
                  </a:moveTo>
                  <a:lnTo>
                    <a:pt x="138" y="49"/>
                  </a:lnTo>
                  <a:lnTo>
                    <a:pt x="138" y="47"/>
                  </a:lnTo>
                  <a:lnTo>
                    <a:pt x="137" y="46"/>
                  </a:lnTo>
                  <a:lnTo>
                    <a:pt x="138" y="46"/>
                  </a:lnTo>
                  <a:lnTo>
                    <a:pt x="138" y="47"/>
                  </a:lnTo>
                  <a:lnTo>
                    <a:pt x="139" y="4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551">
              <a:extLst>
                <a:ext uri="{FF2B5EF4-FFF2-40B4-BE49-F238E27FC236}">
                  <a16:creationId xmlns:a16="http://schemas.microsoft.com/office/drawing/2014/main" id="{4C0A1E7D-16E4-9B3F-C3F4-B155EF00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775" y="3910013"/>
              <a:ext cx="266700" cy="165100"/>
            </a:xfrm>
            <a:custGeom>
              <a:avLst/>
              <a:gdLst>
                <a:gd name="T0" fmla="*/ 164 w 168"/>
                <a:gd name="T1" fmla="*/ 28 h 104"/>
                <a:gd name="T2" fmla="*/ 155 w 168"/>
                <a:gd name="T3" fmla="*/ 31 h 104"/>
                <a:gd name="T4" fmla="*/ 150 w 168"/>
                <a:gd name="T5" fmla="*/ 37 h 104"/>
                <a:gd name="T6" fmla="*/ 146 w 168"/>
                <a:gd name="T7" fmla="*/ 45 h 104"/>
                <a:gd name="T8" fmla="*/ 141 w 168"/>
                <a:gd name="T9" fmla="*/ 52 h 104"/>
                <a:gd name="T10" fmla="*/ 138 w 168"/>
                <a:gd name="T11" fmla="*/ 58 h 104"/>
                <a:gd name="T12" fmla="*/ 133 w 168"/>
                <a:gd name="T13" fmla="*/ 66 h 104"/>
                <a:gd name="T14" fmla="*/ 130 w 168"/>
                <a:gd name="T15" fmla="*/ 72 h 104"/>
                <a:gd name="T16" fmla="*/ 129 w 168"/>
                <a:gd name="T17" fmla="*/ 79 h 104"/>
                <a:gd name="T18" fmla="*/ 123 w 168"/>
                <a:gd name="T19" fmla="*/ 86 h 104"/>
                <a:gd name="T20" fmla="*/ 116 w 168"/>
                <a:gd name="T21" fmla="*/ 84 h 104"/>
                <a:gd name="T22" fmla="*/ 112 w 168"/>
                <a:gd name="T23" fmla="*/ 89 h 104"/>
                <a:gd name="T24" fmla="*/ 100 w 168"/>
                <a:gd name="T25" fmla="*/ 89 h 104"/>
                <a:gd name="T26" fmla="*/ 91 w 168"/>
                <a:gd name="T27" fmla="*/ 89 h 104"/>
                <a:gd name="T28" fmla="*/ 83 w 168"/>
                <a:gd name="T29" fmla="*/ 90 h 104"/>
                <a:gd name="T30" fmla="*/ 80 w 168"/>
                <a:gd name="T31" fmla="*/ 94 h 104"/>
                <a:gd name="T32" fmla="*/ 73 w 168"/>
                <a:gd name="T33" fmla="*/ 95 h 104"/>
                <a:gd name="T34" fmla="*/ 66 w 168"/>
                <a:gd name="T35" fmla="*/ 97 h 104"/>
                <a:gd name="T36" fmla="*/ 60 w 168"/>
                <a:gd name="T37" fmla="*/ 102 h 104"/>
                <a:gd name="T38" fmla="*/ 54 w 168"/>
                <a:gd name="T39" fmla="*/ 103 h 104"/>
                <a:gd name="T40" fmla="*/ 45 w 168"/>
                <a:gd name="T41" fmla="*/ 102 h 104"/>
                <a:gd name="T42" fmla="*/ 38 w 168"/>
                <a:gd name="T43" fmla="*/ 98 h 104"/>
                <a:gd name="T44" fmla="*/ 29 w 168"/>
                <a:gd name="T45" fmla="*/ 95 h 104"/>
                <a:gd name="T46" fmla="*/ 23 w 168"/>
                <a:gd name="T47" fmla="*/ 89 h 104"/>
                <a:gd name="T48" fmla="*/ 19 w 168"/>
                <a:gd name="T49" fmla="*/ 81 h 104"/>
                <a:gd name="T50" fmla="*/ 14 w 168"/>
                <a:gd name="T51" fmla="*/ 78 h 104"/>
                <a:gd name="T52" fmla="*/ 8 w 168"/>
                <a:gd name="T53" fmla="*/ 72 h 104"/>
                <a:gd name="T54" fmla="*/ 5 w 168"/>
                <a:gd name="T55" fmla="*/ 67 h 104"/>
                <a:gd name="T56" fmla="*/ 1 w 168"/>
                <a:gd name="T57" fmla="*/ 63 h 104"/>
                <a:gd name="T58" fmla="*/ 5 w 168"/>
                <a:gd name="T59" fmla="*/ 58 h 104"/>
                <a:gd name="T60" fmla="*/ 10 w 168"/>
                <a:gd name="T61" fmla="*/ 56 h 104"/>
                <a:gd name="T62" fmla="*/ 9 w 168"/>
                <a:gd name="T63" fmla="*/ 52 h 104"/>
                <a:gd name="T64" fmla="*/ 8 w 168"/>
                <a:gd name="T65" fmla="*/ 46 h 104"/>
                <a:gd name="T66" fmla="*/ 13 w 168"/>
                <a:gd name="T67" fmla="*/ 40 h 104"/>
                <a:gd name="T68" fmla="*/ 9 w 168"/>
                <a:gd name="T69" fmla="*/ 35 h 104"/>
                <a:gd name="T70" fmla="*/ 11 w 168"/>
                <a:gd name="T71" fmla="*/ 31 h 104"/>
                <a:gd name="T72" fmla="*/ 18 w 168"/>
                <a:gd name="T73" fmla="*/ 33 h 104"/>
                <a:gd name="T74" fmla="*/ 23 w 168"/>
                <a:gd name="T75" fmla="*/ 30 h 104"/>
                <a:gd name="T76" fmla="*/ 25 w 168"/>
                <a:gd name="T77" fmla="*/ 23 h 104"/>
                <a:gd name="T78" fmla="*/ 34 w 168"/>
                <a:gd name="T79" fmla="*/ 25 h 104"/>
                <a:gd name="T80" fmla="*/ 43 w 168"/>
                <a:gd name="T81" fmla="*/ 30 h 104"/>
                <a:gd name="T82" fmla="*/ 63 w 168"/>
                <a:gd name="T83" fmla="*/ 30 h 104"/>
                <a:gd name="T84" fmla="*/ 65 w 168"/>
                <a:gd name="T85" fmla="*/ 25 h 104"/>
                <a:gd name="T86" fmla="*/ 72 w 168"/>
                <a:gd name="T87" fmla="*/ 19 h 104"/>
                <a:gd name="T88" fmla="*/ 83 w 168"/>
                <a:gd name="T89" fmla="*/ 15 h 104"/>
                <a:gd name="T90" fmla="*/ 91 w 168"/>
                <a:gd name="T91" fmla="*/ 14 h 104"/>
                <a:gd name="T92" fmla="*/ 97 w 168"/>
                <a:gd name="T93" fmla="*/ 15 h 104"/>
                <a:gd name="T94" fmla="*/ 103 w 168"/>
                <a:gd name="T95" fmla="*/ 12 h 104"/>
                <a:gd name="T96" fmla="*/ 108 w 168"/>
                <a:gd name="T97" fmla="*/ 3 h 104"/>
                <a:gd name="T98" fmla="*/ 121 w 168"/>
                <a:gd name="T99" fmla="*/ 2 h 104"/>
                <a:gd name="T100" fmla="*/ 129 w 168"/>
                <a:gd name="T101" fmla="*/ 2 h 104"/>
                <a:gd name="T102" fmla="*/ 135 w 168"/>
                <a:gd name="T103" fmla="*/ 3 h 104"/>
                <a:gd name="T104" fmla="*/ 143 w 168"/>
                <a:gd name="T105" fmla="*/ 8 h 104"/>
                <a:gd name="T106" fmla="*/ 151 w 168"/>
                <a:gd name="T107" fmla="*/ 6 h 104"/>
                <a:gd name="T108" fmla="*/ 156 w 168"/>
                <a:gd name="T109" fmla="*/ 13 h 104"/>
                <a:gd name="T110" fmla="*/ 164 w 168"/>
                <a:gd name="T111" fmla="*/ 1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8" h="104">
                  <a:moveTo>
                    <a:pt x="168" y="23"/>
                  </a:moveTo>
                  <a:lnTo>
                    <a:pt x="167" y="23"/>
                  </a:lnTo>
                  <a:lnTo>
                    <a:pt x="167" y="25"/>
                  </a:lnTo>
                  <a:lnTo>
                    <a:pt x="166" y="25"/>
                  </a:lnTo>
                  <a:lnTo>
                    <a:pt x="165" y="25"/>
                  </a:lnTo>
                  <a:lnTo>
                    <a:pt x="165" y="27"/>
                  </a:lnTo>
                  <a:lnTo>
                    <a:pt x="165" y="28"/>
                  </a:lnTo>
                  <a:lnTo>
                    <a:pt x="164" y="28"/>
                  </a:lnTo>
                  <a:lnTo>
                    <a:pt x="164" y="29"/>
                  </a:lnTo>
                  <a:lnTo>
                    <a:pt x="163" y="29"/>
                  </a:lnTo>
                  <a:lnTo>
                    <a:pt x="161" y="30"/>
                  </a:lnTo>
                  <a:lnTo>
                    <a:pt x="160" y="30"/>
                  </a:lnTo>
                  <a:lnTo>
                    <a:pt x="159" y="30"/>
                  </a:lnTo>
                  <a:lnTo>
                    <a:pt x="157" y="29"/>
                  </a:lnTo>
                  <a:lnTo>
                    <a:pt x="156" y="31"/>
                  </a:lnTo>
                  <a:lnTo>
                    <a:pt x="155" y="31"/>
                  </a:lnTo>
                  <a:lnTo>
                    <a:pt x="153" y="31"/>
                  </a:lnTo>
                  <a:lnTo>
                    <a:pt x="152" y="31"/>
                  </a:lnTo>
                  <a:lnTo>
                    <a:pt x="152" y="32"/>
                  </a:lnTo>
                  <a:lnTo>
                    <a:pt x="151" y="32"/>
                  </a:lnTo>
                  <a:lnTo>
                    <a:pt x="151" y="33"/>
                  </a:lnTo>
                  <a:lnTo>
                    <a:pt x="151" y="35"/>
                  </a:lnTo>
                  <a:lnTo>
                    <a:pt x="150" y="36"/>
                  </a:lnTo>
                  <a:lnTo>
                    <a:pt x="150" y="37"/>
                  </a:lnTo>
                  <a:lnTo>
                    <a:pt x="149" y="37"/>
                  </a:lnTo>
                  <a:lnTo>
                    <a:pt x="147" y="38"/>
                  </a:lnTo>
                  <a:lnTo>
                    <a:pt x="147" y="39"/>
                  </a:lnTo>
                  <a:lnTo>
                    <a:pt x="146" y="40"/>
                  </a:lnTo>
                  <a:lnTo>
                    <a:pt x="146" y="41"/>
                  </a:lnTo>
                  <a:lnTo>
                    <a:pt x="146" y="42"/>
                  </a:lnTo>
                  <a:lnTo>
                    <a:pt x="146" y="44"/>
                  </a:lnTo>
                  <a:lnTo>
                    <a:pt x="146" y="45"/>
                  </a:lnTo>
                  <a:lnTo>
                    <a:pt x="144" y="45"/>
                  </a:lnTo>
                  <a:lnTo>
                    <a:pt x="143" y="46"/>
                  </a:lnTo>
                  <a:lnTo>
                    <a:pt x="142" y="47"/>
                  </a:lnTo>
                  <a:lnTo>
                    <a:pt x="142" y="48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41" y="53"/>
                  </a:lnTo>
                  <a:lnTo>
                    <a:pt x="140" y="54"/>
                  </a:lnTo>
                  <a:lnTo>
                    <a:pt x="140" y="55"/>
                  </a:lnTo>
                  <a:lnTo>
                    <a:pt x="139" y="56"/>
                  </a:lnTo>
                  <a:lnTo>
                    <a:pt x="138" y="56"/>
                  </a:lnTo>
                  <a:lnTo>
                    <a:pt x="137" y="57"/>
                  </a:lnTo>
                  <a:lnTo>
                    <a:pt x="138" y="57"/>
                  </a:lnTo>
                  <a:lnTo>
                    <a:pt x="138" y="58"/>
                  </a:lnTo>
                  <a:lnTo>
                    <a:pt x="138" y="61"/>
                  </a:lnTo>
                  <a:lnTo>
                    <a:pt x="137" y="62"/>
                  </a:lnTo>
                  <a:lnTo>
                    <a:pt x="135" y="62"/>
                  </a:lnTo>
                  <a:lnTo>
                    <a:pt x="135" y="63"/>
                  </a:lnTo>
                  <a:lnTo>
                    <a:pt x="135" y="64"/>
                  </a:lnTo>
                  <a:lnTo>
                    <a:pt x="134" y="64"/>
                  </a:lnTo>
                  <a:lnTo>
                    <a:pt x="134" y="65"/>
                  </a:lnTo>
                  <a:lnTo>
                    <a:pt x="133" y="66"/>
                  </a:lnTo>
                  <a:lnTo>
                    <a:pt x="133" y="67"/>
                  </a:lnTo>
                  <a:lnTo>
                    <a:pt x="134" y="69"/>
                  </a:lnTo>
                  <a:lnTo>
                    <a:pt x="133" y="69"/>
                  </a:lnTo>
                  <a:lnTo>
                    <a:pt x="133" y="70"/>
                  </a:lnTo>
                  <a:lnTo>
                    <a:pt x="132" y="70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0" y="72"/>
                  </a:lnTo>
                  <a:lnTo>
                    <a:pt x="129" y="72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9" y="79"/>
                  </a:lnTo>
                  <a:lnTo>
                    <a:pt x="127" y="80"/>
                  </a:lnTo>
                  <a:lnTo>
                    <a:pt x="126" y="80"/>
                  </a:lnTo>
                  <a:lnTo>
                    <a:pt x="125" y="80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4"/>
                  </a:lnTo>
                  <a:lnTo>
                    <a:pt x="124" y="84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1" y="86"/>
                  </a:lnTo>
                  <a:lnTo>
                    <a:pt x="120" y="84"/>
                  </a:lnTo>
                  <a:lnTo>
                    <a:pt x="118" y="84"/>
                  </a:lnTo>
                  <a:lnTo>
                    <a:pt x="118" y="86"/>
                  </a:lnTo>
                  <a:lnTo>
                    <a:pt x="118" y="84"/>
                  </a:lnTo>
                  <a:lnTo>
                    <a:pt x="117" y="84"/>
                  </a:lnTo>
                  <a:lnTo>
                    <a:pt x="116" y="84"/>
                  </a:lnTo>
                  <a:lnTo>
                    <a:pt x="115" y="86"/>
                  </a:lnTo>
                  <a:lnTo>
                    <a:pt x="115" y="87"/>
                  </a:lnTo>
                  <a:lnTo>
                    <a:pt x="115" y="88"/>
                  </a:lnTo>
                  <a:lnTo>
                    <a:pt x="114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2" y="90"/>
                  </a:lnTo>
                  <a:lnTo>
                    <a:pt x="112" y="89"/>
                  </a:lnTo>
                  <a:lnTo>
                    <a:pt x="110" y="89"/>
                  </a:lnTo>
                  <a:lnTo>
                    <a:pt x="109" y="88"/>
                  </a:lnTo>
                  <a:lnTo>
                    <a:pt x="108" y="88"/>
                  </a:lnTo>
                  <a:lnTo>
                    <a:pt x="107" y="89"/>
                  </a:lnTo>
                  <a:lnTo>
                    <a:pt x="104" y="89"/>
                  </a:lnTo>
                  <a:lnTo>
                    <a:pt x="103" y="90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99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6" y="89"/>
                  </a:lnTo>
                  <a:lnTo>
                    <a:pt x="95" y="88"/>
                  </a:lnTo>
                  <a:lnTo>
                    <a:pt x="94" y="89"/>
                  </a:lnTo>
                  <a:lnTo>
                    <a:pt x="91" y="90"/>
                  </a:lnTo>
                  <a:lnTo>
                    <a:pt x="91" y="89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8"/>
                  </a:lnTo>
                  <a:lnTo>
                    <a:pt x="86" y="88"/>
                  </a:lnTo>
                  <a:lnTo>
                    <a:pt x="84" y="89"/>
                  </a:lnTo>
                  <a:lnTo>
                    <a:pt x="83" y="89"/>
                  </a:lnTo>
                  <a:lnTo>
                    <a:pt x="83" y="90"/>
                  </a:lnTo>
                  <a:lnTo>
                    <a:pt x="84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2" y="91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9" y="95"/>
                  </a:lnTo>
                  <a:lnTo>
                    <a:pt x="78" y="95"/>
                  </a:lnTo>
                  <a:lnTo>
                    <a:pt x="75" y="95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73" y="95"/>
                  </a:lnTo>
                  <a:lnTo>
                    <a:pt x="73" y="96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8" y="97"/>
                  </a:lnTo>
                  <a:lnTo>
                    <a:pt x="68" y="98"/>
                  </a:lnTo>
                  <a:lnTo>
                    <a:pt x="66" y="97"/>
                  </a:lnTo>
                  <a:lnTo>
                    <a:pt x="66" y="98"/>
                  </a:lnTo>
                  <a:lnTo>
                    <a:pt x="65" y="98"/>
                  </a:lnTo>
                  <a:lnTo>
                    <a:pt x="64" y="97"/>
                  </a:lnTo>
                  <a:lnTo>
                    <a:pt x="63" y="98"/>
                  </a:lnTo>
                  <a:lnTo>
                    <a:pt x="62" y="99"/>
                  </a:lnTo>
                  <a:lnTo>
                    <a:pt x="62" y="100"/>
                  </a:lnTo>
                  <a:lnTo>
                    <a:pt x="61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7" y="103"/>
                  </a:lnTo>
                  <a:lnTo>
                    <a:pt x="57" y="104"/>
                  </a:lnTo>
                  <a:lnTo>
                    <a:pt x="56" y="104"/>
                  </a:lnTo>
                  <a:lnTo>
                    <a:pt x="56" y="103"/>
                  </a:lnTo>
                  <a:lnTo>
                    <a:pt x="55" y="103"/>
                  </a:lnTo>
                  <a:lnTo>
                    <a:pt x="55" y="104"/>
                  </a:lnTo>
                  <a:lnTo>
                    <a:pt x="54" y="103"/>
                  </a:lnTo>
                  <a:lnTo>
                    <a:pt x="53" y="103"/>
                  </a:lnTo>
                  <a:lnTo>
                    <a:pt x="53" y="102"/>
                  </a:lnTo>
                  <a:lnTo>
                    <a:pt x="52" y="102"/>
                  </a:lnTo>
                  <a:lnTo>
                    <a:pt x="51" y="102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4" y="102"/>
                  </a:lnTo>
                  <a:lnTo>
                    <a:pt x="44" y="103"/>
                  </a:lnTo>
                  <a:lnTo>
                    <a:pt x="43" y="102"/>
                  </a:lnTo>
                  <a:lnTo>
                    <a:pt x="43" y="100"/>
                  </a:lnTo>
                  <a:lnTo>
                    <a:pt x="39" y="100"/>
                  </a:lnTo>
                  <a:lnTo>
                    <a:pt x="38" y="100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37" y="97"/>
                  </a:lnTo>
                  <a:lnTo>
                    <a:pt x="36" y="96"/>
                  </a:lnTo>
                  <a:lnTo>
                    <a:pt x="35" y="96"/>
                  </a:lnTo>
                  <a:lnTo>
                    <a:pt x="32" y="96"/>
                  </a:lnTo>
                  <a:lnTo>
                    <a:pt x="31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30" y="95"/>
                  </a:lnTo>
                  <a:lnTo>
                    <a:pt x="30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8" y="91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3" y="89"/>
                  </a:lnTo>
                  <a:lnTo>
                    <a:pt x="23" y="88"/>
                  </a:lnTo>
                  <a:lnTo>
                    <a:pt x="22" y="88"/>
                  </a:lnTo>
                  <a:lnTo>
                    <a:pt x="21" y="87"/>
                  </a:lnTo>
                  <a:lnTo>
                    <a:pt x="21" y="86"/>
                  </a:lnTo>
                  <a:lnTo>
                    <a:pt x="20" y="84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7" y="80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5" y="80"/>
                  </a:lnTo>
                  <a:lnTo>
                    <a:pt x="14" y="79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2" y="77"/>
                  </a:lnTo>
                  <a:lnTo>
                    <a:pt x="12" y="78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10" y="74"/>
                  </a:lnTo>
                  <a:lnTo>
                    <a:pt x="9" y="74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8" y="70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2" y="42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4" y="38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0" y="35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2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1" y="22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9" y="30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5" y="30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66" y="27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8" y="19"/>
                  </a:lnTo>
                  <a:lnTo>
                    <a:pt x="79" y="17"/>
                  </a:lnTo>
                  <a:lnTo>
                    <a:pt x="82" y="17"/>
                  </a:lnTo>
                  <a:lnTo>
                    <a:pt x="83" y="17"/>
                  </a:lnTo>
                  <a:lnTo>
                    <a:pt x="83" y="16"/>
                  </a:lnTo>
                  <a:lnTo>
                    <a:pt x="83" y="15"/>
                  </a:lnTo>
                  <a:lnTo>
                    <a:pt x="84" y="14"/>
                  </a:lnTo>
                  <a:lnTo>
                    <a:pt x="84" y="13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4"/>
                  </a:lnTo>
                  <a:lnTo>
                    <a:pt x="89" y="14"/>
                  </a:lnTo>
                  <a:lnTo>
                    <a:pt x="90" y="14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99" y="13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3" y="11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1"/>
                  </a:lnTo>
                  <a:lnTo>
                    <a:pt x="105" y="10"/>
                  </a:lnTo>
                  <a:lnTo>
                    <a:pt x="106" y="8"/>
                  </a:lnTo>
                  <a:lnTo>
                    <a:pt x="107" y="6"/>
                  </a:lnTo>
                  <a:lnTo>
                    <a:pt x="107" y="5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22" y="2"/>
                  </a:lnTo>
                  <a:lnTo>
                    <a:pt x="123" y="3"/>
                  </a:lnTo>
                  <a:lnTo>
                    <a:pt x="124" y="3"/>
                  </a:lnTo>
                  <a:lnTo>
                    <a:pt x="126" y="2"/>
                  </a:lnTo>
                  <a:lnTo>
                    <a:pt x="127" y="2"/>
                  </a:lnTo>
                  <a:lnTo>
                    <a:pt x="127" y="3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3" y="2"/>
                  </a:lnTo>
                  <a:lnTo>
                    <a:pt x="134" y="2"/>
                  </a:lnTo>
                  <a:lnTo>
                    <a:pt x="134" y="3"/>
                  </a:lnTo>
                  <a:lnTo>
                    <a:pt x="135" y="3"/>
                  </a:lnTo>
                  <a:lnTo>
                    <a:pt x="137" y="3"/>
                  </a:lnTo>
                  <a:lnTo>
                    <a:pt x="137" y="5"/>
                  </a:lnTo>
                  <a:lnTo>
                    <a:pt x="138" y="7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3" y="8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7" y="7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49" y="6"/>
                  </a:lnTo>
                  <a:lnTo>
                    <a:pt x="150" y="6"/>
                  </a:lnTo>
                  <a:lnTo>
                    <a:pt x="151" y="6"/>
                  </a:lnTo>
                  <a:lnTo>
                    <a:pt x="152" y="6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3" y="8"/>
                  </a:lnTo>
                  <a:lnTo>
                    <a:pt x="153" y="10"/>
                  </a:lnTo>
                  <a:lnTo>
                    <a:pt x="153" y="11"/>
                  </a:lnTo>
                  <a:lnTo>
                    <a:pt x="155" y="12"/>
                  </a:lnTo>
                  <a:lnTo>
                    <a:pt x="156" y="13"/>
                  </a:lnTo>
                  <a:lnTo>
                    <a:pt x="156" y="12"/>
                  </a:lnTo>
                  <a:lnTo>
                    <a:pt x="157" y="12"/>
                  </a:lnTo>
                  <a:lnTo>
                    <a:pt x="157" y="13"/>
                  </a:lnTo>
                  <a:lnTo>
                    <a:pt x="158" y="12"/>
                  </a:lnTo>
                  <a:lnTo>
                    <a:pt x="160" y="15"/>
                  </a:lnTo>
                  <a:lnTo>
                    <a:pt x="160" y="16"/>
                  </a:lnTo>
                  <a:lnTo>
                    <a:pt x="161" y="17"/>
                  </a:lnTo>
                  <a:lnTo>
                    <a:pt x="164" y="17"/>
                  </a:lnTo>
                  <a:lnTo>
                    <a:pt x="165" y="17"/>
                  </a:lnTo>
                  <a:lnTo>
                    <a:pt x="166" y="17"/>
                  </a:lnTo>
                  <a:lnTo>
                    <a:pt x="167" y="19"/>
                  </a:lnTo>
                  <a:lnTo>
                    <a:pt x="167" y="20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8" y="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563">
              <a:extLst>
                <a:ext uri="{FF2B5EF4-FFF2-40B4-BE49-F238E27FC236}">
                  <a16:creationId xmlns:a16="http://schemas.microsoft.com/office/drawing/2014/main" id="{7A177E66-A9F3-A014-4D5D-2283539876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7638" y="3062288"/>
              <a:ext cx="407988" cy="766763"/>
            </a:xfrm>
            <a:custGeom>
              <a:avLst/>
              <a:gdLst>
                <a:gd name="T0" fmla="*/ 67 w 257"/>
                <a:gd name="T1" fmla="*/ 291 h 483"/>
                <a:gd name="T2" fmla="*/ 69 w 257"/>
                <a:gd name="T3" fmla="*/ 310 h 483"/>
                <a:gd name="T4" fmla="*/ 34 w 257"/>
                <a:gd name="T5" fmla="*/ 311 h 483"/>
                <a:gd name="T6" fmla="*/ 30 w 257"/>
                <a:gd name="T7" fmla="*/ 277 h 483"/>
                <a:gd name="T8" fmla="*/ 113 w 257"/>
                <a:gd name="T9" fmla="*/ 415 h 483"/>
                <a:gd name="T10" fmla="*/ 86 w 257"/>
                <a:gd name="T11" fmla="*/ 411 h 483"/>
                <a:gd name="T12" fmla="*/ 114 w 257"/>
                <a:gd name="T13" fmla="*/ 372 h 483"/>
                <a:gd name="T14" fmla="*/ 132 w 257"/>
                <a:gd name="T15" fmla="*/ 345 h 483"/>
                <a:gd name="T16" fmla="*/ 144 w 257"/>
                <a:gd name="T17" fmla="*/ 313 h 483"/>
                <a:gd name="T18" fmla="*/ 132 w 257"/>
                <a:gd name="T19" fmla="*/ 278 h 483"/>
                <a:gd name="T20" fmla="*/ 105 w 257"/>
                <a:gd name="T21" fmla="*/ 288 h 483"/>
                <a:gd name="T22" fmla="*/ 95 w 257"/>
                <a:gd name="T23" fmla="*/ 258 h 483"/>
                <a:gd name="T24" fmla="*/ 92 w 257"/>
                <a:gd name="T25" fmla="*/ 224 h 483"/>
                <a:gd name="T26" fmla="*/ 79 w 257"/>
                <a:gd name="T27" fmla="*/ 230 h 483"/>
                <a:gd name="T28" fmla="*/ 77 w 257"/>
                <a:gd name="T29" fmla="*/ 240 h 483"/>
                <a:gd name="T30" fmla="*/ 84 w 257"/>
                <a:gd name="T31" fmla="*/ 211 h 483"/>
                <a:gd name="T32" fmla="*/ 78 w 257"/>
                <a:gd name="T33" fmla="*/ 203 h 483"/>
                <a:gd name="T34" fmla="*/ 71 w 257"/>
                <a:gd name="T35" fmla="*/ 191 h 483"/>
                <a:gd name="T36" fmla="*/ 78 w 257"/>
                <a:gd name="T37" fmla="*/ 172 h 483"/>
                <a:gd name="T38" fmla="*/ 70 w 257"/>
                <a:gd name="T39" fmla="*/ 152 h 483"/>
                <a:gd name="T40" fmla="*/ 82 w 257"/>
                <a:gd name="T41" fmla="*/ 140 h 483"/>
                <a:gd name="T42" fmla="*/ 87 w 257"/>
                <a:gd name="T43" fmla="*/ 119 h 483"/>
                <a:gd name="T44" fmla="*/ 124 w 257"/>
                <a:gd name="T45" fmla="*/ 110 h 483"/>
                <a:gd name="T46" fmla="*/ 109 w 257"/>
                <a:gd name="T47" fmla="*/ 145 h 483"/>
                <a:gd name="T48" fmla="*/ 108 w 257"/>
                <a:gd name="T49" fmla="*/ 163 h 483"/>
                <a:gd name="T50" fmla="*/ 170 w 257"/>
                <a:gd name="T51" fmla="*/ 163 h 483"/>
                <a:gd name="T52" fmla="*/ 149 w 257"/>
                <a:gd name="T53" fmla="*/ 218 h 483"/>
                <a:gd name="T54" fmla="*/ 156 w 257"/>
                <a:gd name="T55" fmla="*/ 233 h 483"/>
                <a:gd name="T56" fmla="*/ 186 w 257"/>
                <a:gd name="T57" fmla="*/ 290 h 483"/>
                <a:gd name="T58" fmla="*/ 208 w 257"/>
                <a:gd name="T59" fmla="*/ 331 h 483"/>
                <a:gd name="T60" fmla="*/ 255 w 257"/>
                <a:gd name="T61" fmla="*/ 371 h 483"/>
                <a:gd name="T62" fmla="*/ 231 w 257"/>
                <a:gd name="T63" fmla="*/ 412 h 483"/>
                <a:gd name="T64" fmla="*/ 245 w 257"/>
                <a:gd name="T65" fmla="*/ 436 h 483"/>
                <a:gd name="T66" fmla="*/ 181 w 257"/>
                <a:gd name="T67" fmla="*/ 445 h 483"/>
                <a:gd name="T68" fmla="*/ 132 w 257"/>
                <a:gd name="T69" fmla="*/ 454 h 483"/>
                <a:gd name="T70" fmla="*/ 110 w 257"/>
                <a:gd name="T71" fmla="*/ 466 h 483"/>
                <a:gd name="T72" fmla="*/ 74 w 257"/>
                <a:gd name="T73" fmla="*/ 473 h 483"/>
                <a:gd name="T74" fmla="*/ 110 w 257"/>
                <a:gd name="T75" fmla="*/ 432 h 483"/>
                <a:gd name="T76" fmla="*/ 176 w 257"/>
                <a:gd name="T77" fmla="*/ 453 h 483"/>
                <a:gd name="T78" fmla="*/ 103 w 257"/>
                <a:gd name="T79" fmla="*/ 350 h 483"/>
                <a:gd name="T80" fmla="*/ 89 w 257"/>
                <a:gd name="T81" fmla="*/ 243 h 483"/>
                <a:gd name="T82" fmla="*/ 60 w 257"/>
                <a:gd name="T83" fmla="*/ 236 h 483"/>
                <a:gd name="T84" fmla="*/ 74 w 257"/>
                <a:gd name="T85" fmla="*/ 219 h 483"/>
                <a:gd name="T86" fmla="*/ 66 w 257"/>
                <a:gd name="T87" fmla="*/ 215 h 483"/>
                <a:gd name="T88" fmla="*/ 73 w 257"/>
                <a:gd name="T89" fmla="*/ 210 h 483"/>
                <a:gd name="T90" fmla="*/ 64 w 257"/>
                <a:gd name="T91" fmla="*/ 171 h 483"/>
                <a:gd name="T92" fmla="*/ 30 w 257"/>
                <a:gd name="T93" fmla="*/ 163 h 483"/>
                <a:gd name="T94" fmla="*/ 28 w 257"/>
                <a:gd name="T95" fmla="*/ 160 h 483"/>
                <a:gd name="T96" fmla="*/ 55 w 257"/>
                <a:gd name="T97" fmla="*/ 159 h 483"/>
                <a:gd name="T98" fmla="*/ 64 w 257"/>
                <a:gd name="T99" fmla="*/ 185 h 483"/>
                <a:gd name="T100" fmla="*/ 2 w 257"/>
                <a:gd name="T101" fmla="*/ 148 h 483"/>
                <a:gd name="T102" fmla="*/ 39 w 257"/>
                <a:gd name="T103" fmla="*/ 128 h 483"/>
                <a:gd name="T104" fmla="*/ 55 w 257"/>
                <a:gd name="T105" fmla="*/ 129 h 483"/>
                <a:gd name="T106" fmla="*/ 46 w 257"/>
                <a:gd name="T107" fmla="*/ 145 h 483"/>
                <a:gd name="T108" fmla="*/ 144 w 257"/>
                <a:gd name="T109" fmla="*/ 97 h 483"/>
                <a:gd name="T110" fmla="*/ 150 w 257"/>
                <a:gd name="T111" fmla="*/ 88 h 483"/>
                <a:gd name="T112" fmla="*/ 147 w 257"/>
                <a:gd name="T113" fmla="*/ 82 h 483"/>
                <a:gd name="T114" fmla="*/ 189 w 257"/>
                <a:gd name="T115" fmla="*/ 20 h 483"/>
                <a:gd name="T116" fmla="*/ 181 w 257"/>
                <a:gd name="T117" fmla="*/ 42 h 483"/>
                <a:gd name="T118" fmla="*/ 181 w 257"/>
                <a:gd name="T119" fmla="*/ 23 h 483"/>
                <a:gd name="T120" fmla="*/ 184 w 257"/>
                <a:gd name="T121" fmla="*/ 19 h 483"/>
                <a:gd name="T122" fmla="*/ 192 w 257"/>
                <a:gd name="T123" fmla="*/ 1 h 483"/>
                <a:gd name="T124" fmla="*/ 186 w 257"/>
                <a:gd name="T125" fmla="*/ 34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483">
                  <a:moveTo>
                    <a:pt x="34" y="272"/>
                  </a:moveTo>
                  <a:lnTo>
                    <a:pt x="35" y="272"/>
                  </a:lnTo>
                  <a:lnTo>
                    <a:pt x="36" y="272"/>
                  </a:lnTo>
                  <a:lnTo>
                    <a:pt x="37" y="273"/>
                  </a:lnTo>
                  <a:lnTo>
                    <a:pt x="38" y="273"/>
                  </a:lnTo>
                  <a:lnTo>
                    <a:pt x="39" y="272"/>
                  </a:lnTo>
                  <a:lnTo>
                    <a:pt x="39" y="271"/>
                  </a:lnTo>
                  <a:lnTo>
                    <a:pt x="40" y="270"/>
                  </a:lnTo>
                  <a:lnTo>
                    <a:pt x="40" y="269"/>
                  </a:lnTo>
                  <a:lnTo>
                    <a:pt x="41" y="266"/>
                  </a:lnTo>
                  <a:lnTo>
                    <a:pt x="43" y="266"/>
                  </a:lnTo>
                  <a:lnTo>
                    <a:pt x="43" y="268"/>
                  </a:lnTo>
                  <a:lnTo>
                    <a:pt x="46" y="266"/>
                  </a:lnTo>
                  <a:lnTo>
                    <a:pt x="49" y="265"/>
                  </a:lnTo>
                  <a:lnTo>
                    <a:pt x="51" y="265"/>
                  </a:lnTo>
                  <a:lnTo>
                    <a:pt x="52" y="265"/>
                  </a:lnTo>
                  <a:lnTo>
                    <a:pt x="52" y="264"/>
                  </a:lnTo>
                  <a:lnTo>
                    <a:pt x="53" y="264"/>
                  </a:lnTo>
                  <a:lnTo>
                    <a:pt x="54" y="264"/>
                  </a:lnTo>
                  <a:lnTo>
                    <a:pt x="55" y="264"/>
                  </a:lnTo>
                  <a:lnTo>
                    <a:pt x="56" y="264"/>
                  </a:lnTo>
                  <a:lnTo>
                    <a:pt x="58" y="265"/>
                  </a:lnTo>
                  <a:lnTo>
                    <a:pt x="60" y="265"/>
                  </a:lnTo>
                  <a:lnTo>
                    <a:pt x="61" y="265"/>
                  </a:lnTo>
                  <a:lnTo>
                    <a:pt x="62" y="265"/>
                  </a:lnTo>
                  <a:lnTo>
                    <a:pt x="63" y="265"/>
                  </a:lnTo>
                  <a:lnTo>
                    <a:pt x="64" y="266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4" y="271"/>
                  </a:lnTo>
                  <a:lnTo>
                    <a:pt x="63" y="271"/>
                  </a:lnTo>
                  <a:lnTo>
                    <a:pt x="64" y="272"/>
                  </a:lnTo>
                  <a:lnTo>
                    <a:pt x="65" y="272"/>
                  </a:lnTo>
                  <a:lnTo>
                    <a:pt x="65" y="273"/>
                  </a:lnTo>
                  <a:lnTo>
                    <a:pt x="65" y="275"/>
                  </a:lnTo>
                  <a:lnTo>
                    <a:pt x="66" y="275"/>
                  </a:lnTo>
                  <a:lnTo>
                    <a:pt x="67" y="277"/>
                  </a:lnTo>
                  <a:lnTo>
                    <a:pt x="67" y="278"/>
                  </a:lnTo>
                  <a:lnTo>
                    <a:pt x="69" y="278"/>
                  </a:lnTo>
                  <a:lnTo>
                    <a:pt x="69" y="279"/>
                  </a:lnTo>
                  <a:lnTo>
                    <a:pt x="70" y="280"/>
                  </a:lnTo>
                  <a:lnTo>
                    <a:pt x="70" y="281"/>
                  </a:lnTo>
                  <a:lnTo>
                    <a:pt x="70" y="282"/>
                  </a:lnTo>
                  <a:lnTo>
                    <a:pt x="71" y="282"/>
                  </a:lnTo>
                  <a:lnTo>
                    <a:pt x="71" y="283"/>
                  </a:lnTo>
                  <a:lnTo>
                    <a:pt x="72" y="283"/>
                  </a:lnTo>
                  <a:lnTo>
                    <a:pt x="70" y="281"/>
                  </a:lnTo>
                  <a:lnTo>
                    <a:pt x="71" y="281"/>
                  </a:lnTo>
                  <a:lnTo>
                    <a:pt x="72" y="281"/>
                  </a:lnTo>
                  <a:lnTo>
                    <a:pt x="72" y="282"/>
                  </a:lnTo>
                  <a:lnTo>
                    <a:pt x="73" y="283"/>
                  </a:lnTo>
                  <a:lnTo>
                    <a:pt x="73" y="285"/>
                  </a:lnTo>
                  <a:lnTo>
                    <a:pt x="72" y="286"/>
                  </a:lnTo>
                  <a:lnTo>
                    <a:pt x="72" y="287"/>
                  </a:lnTo>
                  <a:lnTo>
                    <a:pt x="71" y="287"/>
                  </a:lnTo>
                  <a:lnTo>
                    <a:pt x="70" y="287"/>
                  </a:lnTo>
                  <a:lnTo>
                    <a:pt x="69" y="288"/>
                  </a:lnTo>
                  <a:lnTo>
                    <a:pt x="67" y="289"/>
                  </a:lnTo>
                  <a:lnTo>
                    <a:pt x="67" y="290"/>
                  </a:lnTo>
                  <a:lnTo>
                    <a:pt x="66" y="290"/>
                  </a:lnTo>
                  <a:lnTo>
                    <a:pt x="67" y="290"/>
                  </a:lnTo>
                  <a:lnTo>
                    <a:pt x="67" y="291"/>
                  </a:lnTo>
                  <a:lnTo>
                    <a:pt x="69" y="291"/>
                  </a:lnTo>
                  <a:lnTo>
                    <a:pt x="69" y="290"/>
                  </a:lnTo>
                  <a:lnTo>
                    <a:pt x="70" y="289"/>
                  </a:lnTo>
                  <a:lnTo>
                    <a:pt x="71" y="289"/>
                  </a:lnTo>
                  <a:lnTo>
                    <a:pt x="71" y="288"/>
                  </a:lnTo>
                  <a:lnTo>
                    <a:pt x="72" y="289"/>
                  </a:lnTo>
                  <a:lnTo>
                    <a:pt x="75" y="288"/>
                  </a:lnTo>
                  <a:lnTo>
                    <a:pt x="75" y="289"/>
                  </a:lnTo>
                  <a:lnTo>
                    <a:pt x="77" y="289"/>
                  </a:lnTo>
                  <a:lnTo>
                    <a:pt x="77" y="290"/>
                  </a:lnTo>
                  <a:lnTo>
                    <a:pt x="77" y="293"/>
                  </a:lnTo>
                  <a:lnTo>
                    <a:pt x="78" y="293"/>
                  </a:lnTo>
                  <a:lnTo>
                    <a:pt x="78" y="294"/>
                  </a:lnTo>
                  <a:lnTo>
                    <a:pt x="78" y="295"/>
                  </a:lnTo>
                  <a:lnTo>
                    <a:pt x="78" y="296"/>
                  </a:lnTo>
                  <a:lnTo>
                    <a:pt x="79" y="297"/>
                  </a:lnTo>
                  <a:lnTo>
                    <a:pt x="79" y="298"/>
                  </a:lnTo>
                  <a:lnTo>
                    <a:pt x="79" y="299"/>
                  </a:lnTo>
                  <a:lnTo>
                    <a:pt x="79" y="300"/>
                  </a:lnTo>
                  <a:lnTo>
                    <a:pt x="78" y="302"/>
                  </a:lnTo>
                  <a:lnTo>
                    <a:pt x="78" y="303"/>
                  </a:lnTo>
                  <a:lnTo>
                    <a:pt x="77" y="303"/>
                  </a:lnTo>
                  <a:lnTo>
                    <a:pt x="77" y="302"/>
                  </a:lnTo>
                  <a:lnTo>
                    <a:pt x="75" y="302"/>
                  </a:lnTo>
                  <a:lnTo>
                    <a:pt x="75" y="300"/>
                  </a:lnTo>
                  <a:lnTo>
                    <a:pt x="75" y="299"/>
                  </a:lnTo>
                  <a:lnTo>
                    <a:pt x="77" y="298"/>
                  </a:lnTo>
                  <a:lnTo>
                    <a:pt x="77" y="297"/>
                  </a:lnTo>
                  <a:lnTo>
                    <a:pt x="75" y="296"/>
                  </a:lnTo>
                  <a:lnTo>
                    <a:pt x="75" y="295"/>
                  </a:lnTo>
                  <a:lnTo>
                    <a:pt x="74" y="294"/>
                  </a:lnTo>
                  <a:lnTo>
                    <a:pt x="73" y="293"/>
                  </a:lnTo>
                  <a:lnTo>
                    <a:pt x="72" y="293"/>
                  </a:lnTo>
                  <a:lnTo>
                    <a:pt x="72" y="294"/>
                  </a:lnTo>
                  <a:lnTo>
                    <a:pt x="72" y="295"/>
                  </a:lnTo>
                  <a:lnTo>
                    <a:pt x="73" y="295"/>
                  </a:lnTo>
                  <a:lnTo>
                    <a:pt x="74" y="295"/>
                  </a:lnTo>
                  <a:lnTo>
                    <a:pt x="74" y="296"/>
                  </a:lnTo>
                  <a:lnTo>
                    <a:pt x="73" y="296"/>
                  </a:lnTo>
                  <a:lnTo>
                    <a:pt x="74" y="296"/>
                  </a:lnTo>
                  <a:lnTo>
                    <a:pt x="74" y="297"/>
                  </a:lnTo>
                  <a:lnTo>
                    <a:pt x="74" y="298"/>
                  </a:lnTo>
                  <a:lnTo>
                    <a:pt x="73" y="300"/>
                  </a:lnTo>
                  <a:lnTo>
                    <a:pt x="73" y="302"/>
                  </a:lnTo>
                  <a:lnTo>
                    <a:pt x="72" y="302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2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5" y="306"/>
                  </a:lnTo>
                  <a:lnTo>
                    <a:pt x="74" y="306"/>
                  </a:lnTo>
                  <a:lnTo>
                    <a:pt x="74" y="307"/>
                  </a:lnTo>
                  <a:lnTo>
                    <a:pt x="73" y="307"/>
                  </a:lnTo>
                  <a:lnTo>
                    <a:pt x="72" y="307"/>
                  </a:lnTo>
                  <a:lnTo>
                    <a:pt x="71" y="307"/>
                  </a:lnTo>
                  <a:lnTo>
                    <a:pt x="70" y="307"/>
                  </a:lnTo>
                  <a:lnTo>
                    <a:pt x="69" y="307"/>
                  </a:lnTo>
                  <a:lnTo>
                    <a:pt x="69" y="308"/>
                  </a:lnTo>
                  <a:lnTo>
                    <a:pt x="69" y="310"/>
                  </a:lnTo>
                  <a:lnTo>
                    <a:pt x="69" y="311"/>
                  </a:lnTo>
                  <a:lnTo>
                    <a:pt x="69" y="312"/>
                  </a:lnTo>
                  <a:lnTo>
                    <a:pt x="67" y="312"/>
                  </a:lnTo>
                  <a:lnTo>
                    <a:pt x="67" y="313"/>
                  </a:lnTo>
                  <a:lnTo>
                    <a:pt x="67" y="314"/>
                  </a:lnTo>
                  <a:lnTo>
                    <a:pt x="66" y="314"/>
                  </a:lnTo>
                  <a:lnTo>
                    <a:pt x="65" y="315"/>
                  </a:lnTo>
                  <a:lnTo>
                    <a:pt x="64" y="315"/>
                  </a:lnTo>
                  <a:lnTo>
                    <a:pt x="64" y="316"/>
                  </a:lnTo>
                  <a:lnTo>
                    <a:pt x="63" y="316"/>
                  </a:lnTo>
                  <a:lnTo>
                    <a:pt x="62" y="315"/>
                  </a:lnTo>
                  <a:lnTo>
                    <a:pt x="63" y="315"/>
                  </a:lnTo>
                  <a:lnTo>
                    <a:pt x="61" y="314"/>
                  </a:lnTo>
                  <a:lnTo>
                    <a:pt x="60" y="313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6" y="314"/>
                  </a:lnTo>
                  <a:lnTo>
                    <a:pt x="56" y="315"/>
                  </a:lnTo>
                  <a:lnTo>
                    <a:pt x="55" y="315"/>
                  </a:lnTo>
                  <a:lnTo>
                    <a:pt x="54" y="315"/>
                  </a:lnTo>
                  <a:lnTo>
                    <a:pt x="54" y="314"/>
                  </a:lnTo>
                  <a:lnTo>
                    <a:pt x="53" y="314"/>
                  </a:lnTo>
                  <a:lnTo>
                    <a:pt x="51" y="315"/>
                  </a:lnTo>
                  <a:lnTo>
                    <a:pt x="49" y="316"/>
                  </a:lnTo>
                  <a:lnTo>
                    <a:pt x="49" y="315"/>
                  </a:lnTo>
                  <a:lnTo>
                    <a:pt x="48" y="315"/>
                  </a:lnTo>
                  <a:lnTo>
                    <a:pt x="48" y="314"/>
                  </a:lnTo>
                  <a:lnTo>
                    <a:pt x="48" y="313"/>
                  </a:lnTo>
                  <a:lnTo>
                    <a:pt x="49" y="312"/>
                  </a:lnTo>
                  <a:lnTo>
                    <a:pt x="49" y="311"/>
                  </a:lnTo>
                  <a:lnTo>
                    <a:pt x="49" y="310"/>
                  </a:lnTo>
                  <a:lnTo>
                    <a:pt x="48" y="310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6" y="308"/>
                  </a:lnTo>
                  <a:lnTo>
                    <a:pt x="45" y="308"/>
                  </a:lnTo>
                  <a:lnTo>
                    <a:pt x="45" y="307"/>
                  </a:lnTo>
                  <a:lnTo>
                    <a:pt x="44" y="306"/>
                  </a:lnTo>
                  <a:lnTo>
                    <a:pt x="43" y="306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4" y="303"/>
                  </a:lnTo>
                  <a:lnTo>
                    <a:pt x="43" y="303"/>
                  </a:lnTo>
                  <a:lnTo>
                    <a:pt x="43" y="302"/>
                  </a:lnTo>
                  <a:lnTo>
                    <a:pt x="40" y="300"/>
                  </a:lnTo>
                  <a:lnTo>
                    <a:pt x="39" y="300"/>
                  </a:lnTo>
                  <a:lnTo>
                    <a:pt x="38" y="300"/>
                  </a:lnTo>
                  <a:lnTo>
                    <a:pt x="37" y="303"/>
                  </a:lnTo>
                  <a:lnTo>
                    <a:pt x="36" y="303"/>
                  </a:lnTo>
                  <a:lnTo>
                    <a:pt x="36" y="304"/>
                  </a:lnTo>
                  <a:lnTo>
                    <a:pt x="36" y="305"/>
                  </a:lnTo>
                  <a:lnTo>
                    <a:pt x="35" y="305"/>
                  </a:lnTo>
                  <a:lnTo>
                    <a:pt x="36" y="305"/>
                  </a:lnTo>
                  <a:lnTo>
                    <a:pt x="36" y="306"/>
                  </a:lnTo>
                  <a:lnTo>
                    <a:pt x="37" y="307"/>
                  </a:lnTo>
                  <a:lnTo>
                    <a:pt x="36" y="307"/>
                  </a:lnTo>
                  <a:lnTo>
                    <a:pt x="37" y="308"/>
                  </a:lnTo>
                  <a:lnTo>
                    <a:pt x="36" y="308"/>
                  </a:lnTo>
                  <a:lnTo>
                    <a:pt x="35" y="308"/>
                  </a:lnTo>
                  <a:lnTo>
                    <a:pt x="34" y="310"/>
                  </a:lnTo>
                  <a:lnTo>
                    <a:pt x="34" y="311"/>
                  </a:lnTo>
                  <a:lnTo>
                    <a:pt x="34" y="312"/>
                  </a:lnTo>
                  <a:lnTo>
                    <a:pt x="32" y="312"/>
                  </a:lnTo>
                  <a:lnTo>
                    <a:pt x="32" y="311"/>
                  </a:lnTo>
                  <a:lnTo>
                    <a:pt x="32" y="312"/>
                  </a:lnTo>
                  <a:lnTo>
                    <a:pt x="32" y="313"/>
                  </a:lnTo>
                  <a:lnTo>
                    <a:pt x="31" y="312"/>
                  </a:lnTo>
                  <a:lnTo>
                    <a:pt x="30" y="312"/>
                  </a:lnTo>
                  <a:lnTo>
                    <a:pt x="29" y="311"/>
                  </a:lnTo>
                  <a:lnTo>
                    <a:pt x="28" y="312"/>
                  </a:lnTo>
                  <a:lnTo>
                    <a:pt x="26" y="312"/>
                  </a:lnTo>
                  <a:lnTo>
                    <a:pt x="25" y="312"/>
                  </a:lnTo>
                  <a:lnTo>
                    <a:pt x="25" y="311"/>
                  </a:lnTo>
                  <a:lnTo>
                    <a:pt x="22" y="308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9" y="308"/>
                  </a:lnTo>
                  <a:lnTo>
                    <a:pt x="19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5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5" y="303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3" y="302"/>
                  </a:lnTo>
                  <a:lnTo>
                    <a:pt x="12" y="299"/>
                  </a:lnTo>
                  <a:lnTo>
                    <a:pt x="11" y="298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6"/>
                  </a:lnTo>
                  <a:lnTo>
                    <a:pt x="14" y="295"/>
                  </a:lnTo>
                  <a:lnTo>
                    <a:pt x="15" y="295"/>
                  </a:lnTo>
                  <a:lnTo>
                    <a:pt x="18" y="295"/>
                  </a:lnTo>
                  <a:lnTo>
                    <a:pt x="19" y="295"/>
                  </a:lnTo>
                  <a:lnTo>
                    <a:pt x="21" y="293"/>
                  </a:lnTo>
                  <a:lnTo>
                    <a:pt x="22" y="291"/>
                  </a:lnTo>
                  <a:lnTo>
                    <a:pt x="22" y="290"/>
                  </a:lnTo>
                  <a:lnTo>
                    <a:pt x="22" y="291"/>
                  </a:lnTo>
                  <a:lnTo>
                    <a:pt x="21" y="291"/>
                  </a:lnTo>
                  <a:lnTo>
                    <a:pt x="20" y="290"/>
                  </a:lnTo>
                  <a:lnTo>
                    <a:pt x="19" y="290"/>
                  </a:lnTo>
                  <a:lnTo>
                    <a:pt x="19" y="289"/>
                  </a:lnTo>
                  <a:lnTo>
                    <a:pt x="18" y="289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9" y="287"/>
                  </a:lnTo>
                  <a:lnTo>
                    <a:pt x="19" y="286"/>
                  </a:lnTo>
                  <a:lnTo>
                    <a:pt x="20" y="287"/>
                  </a:lnTo>
                  <a:lnTo>
                    <a:pt x="21" y="287"/>
                  </a:lnTo>
                  <a:lnTo>
                    <a:pt x="22" y="287"/>
                  </a:lnTo>
                  <a:lnTo>
                    <a:pt x="23" y="286"/>
                  </a:lnTo>
                  <a:lnTo>
                    <a:pt x="25" y="286"/>
                  </a:lnTo>
                  <a:lnTo>
                    <a:pt x="26" y="286"/>
                  </a:lnTo>
                  <a:lnTo>
                    <a:pt x="27" y="286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9" y="281"/>
                  </a:lnTo>
                  <a:lnTo>
                    <a:pt x="29" y="280"/>
                  </a:lnTo>
                  <a:lnTo>
                    <a:pt x="29" y="279"/>
                  </a:lnTo>
                  <a:lnTo>
                    <a:pt x="29" y="278"/>
                  </a:lnTo>
                  <a:lnTo>
                    <a:pt x="30" y="277"/>
                  </a:lnTo>
                  <a:lnTo>
                    <a:pt x="30" y="275"/>
                  </a:lnTo>
                  <a:lnTo>
                    <a:pt x="30" y="274"/>
                  </a:lnTo>
                  <a:lnTo>
                    <a:pt x="31" y="273"/>
                  </a:lnTo>
                  <a:lnTo>
                    <a:pt x="32" y="272"/>
                  </a:lnTo>
                  <a:lnTo>
                    <a:pt x="34" y="272"/>
                  </a:lnTo>
                  <a:close/>
                  <a:moveTo>
                    <a:pt x="148" y="415"/>
                  </a:moveTo>
                  <a:lnTo>
                    <a:pt x="147" y="416"/>
                  </a:lnTo>
                  <a:lnTo>
                    <a:pt x="146" y="417"/>
                  </a:lnTo>
                  <a:lnTo>
                    <a:pt x="144" y="417"/>
                  </a:lnTo>
                  <a:lnTo>
                    <a:pt x="144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40" y="419"/>
                  </a:lnTo>
                  <a:lnTo>
                    <a:pt x="140" y="417"/>
                  </a:lnTo>
                  <a:lnTo>
                    <a:pt x="139" y="419"/>
                  </a:lnTo>
                  <a:lnTo>
                    <a:pt x="138" y="420"/>
                  </a:lnTo>
                  <a:lnTo>
                    <a:pt x="136" y="421"/>
                  </a:lnTo>
                  <a:lnTo>
                    <a:pt x="135" y="422"/>
                  </a:lnTo>
                  <a:lnTo>
                    <a:pt x="135" y="423"/>
                  </a:lnTo>
                  <a:lnTo>
                    <a:pt x="135" y="424"/>
                  </a:lnTo>
                  <a:lnTo>
                    <a:pt x="134" y="424"/>
                  </a:lnTo>
                  <a:lnTo>
                    <a:pt x="132" y="425"/>
                  </a:lnTo>
                  <a:lnTo>
                    <a:pt x="126" y="424"/>
                  </a:lnTo>
                  <a:lnTo>
                    <a:pt x="125" y="424"/>
                  </a:lnTo>
                  <a:lnTo>
                    <a:pt x="125" y="423"/>
                  </a:lnTo>
                  <a:lnTo>
                    <a:pt x="124" y="422"/>
                  </a:lnTo>
                  <a:lnTo>
                    <a:pt x="123" y="421"/>
                  </a:lnTo>
                  <a:lnTo>
                    <a:pt x="122" y="422"/>
                  </a:lnTo>
                  <a:lnTo>
                    <a:pt x="122" y="421"/>
                  </a:lnTo>
                  <a:lnTo>
                    <a:pt x="121" y="421"/>
                  </a:lnTo>
                  <a:lnTo>
                    <a:pt x="121" y="420"/>
                  </a:lnTo>
                  <a:lnTo>
                    <a:pt x="121" y="419"/>
                  </a:lnTo>
                  <a:lnTo>
                    <a:pt x="121" y="417"/>
                  </a:lnTo>
                  <a:lnTo>
                    <a:pt x="120" y="417"/>
                  </a:lnTo>
                  <a:lnTo>
                    <a:pt x="120" y="416"/>
                  </a:lnTo>
                  <a:lnTo>
                    <a:pt x="118" y="415"/>
                  </a:lnTo>
                  <a:lnTo>
                    <a:pt x="117" y="415"/>
                  </a:lnTo>
                  <a:lnTo>
                    <a:pt x="115" y="415"/>
                  </a:lnTo>
                  <a:lnTo>
                    <a:pt x="115" y="416"/>
                  </a:lnTo>
                  <a:lnTo>
                    <a:pt x="115" y="417"/>
                  </a:lnTo>
                  <a:lnTo>
                    <a:pt x="114" y="417"/>
                  </a:lnTo>
                  <a:lnTo>
                    <a:pt x="114" y="419"/>
                  </a:lnTo>
                  <a:lnTo>
                    <a:pt x="114" y="417"/>
                  </a:lnTo>
                  <a:lnTo>
                    <a:pt x="113" y="417"/>
                  </a:lnTo>
                  <a:lnTo>
                    <a:pt x="113" y="419"/>
                  </a:lnTo>
                  <a:lnTo>
                    <a:pt x="113" y="417"/>
                  </a:lnTo>
                  <a:lnTo>
                    <a:pt x="112" y="417"/>
                  </a:lnTo>
                  <a:lnTo>
                    <a:pt x="110" y="419"/>
                  </a:lnTo>
                  <a:lnTo>
                    <a:pt x="109" y="419"/>
                  </a:lnTo>
                  <a:lnTo>
                    <a:pt x="108" y="419"/>
                  </a:lnTo>
                  <a:lnTo>
                    <a:pt x="107" y="419"/>
                  </a:lnTo>
                  <a:lnTo>
                    <a:pt x="107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7" y="415"/>
                  </a:lnTo>
                  <a:lnTo>
                    <a:pt x="108" y="415"/>
                  </a:lnTo>
                  <a:lnTo>
                    <a:pt x="108" y="414"/>
                  </a:lnTo>
                  <a:lnTo>
                    <a:pt x="109" y="415"/>
                  </a:lnTo>
                  <a:lnTo>
                    <a:pt x="108" y="415"/>
                  </a:lnTo>
                  <a:lnTo>
                    <a:pt x="109" y="415"/>
                  </a:lnTo>
                  <a:lnTo>
                    <a:pt x="112" y="415"/>
                  </a:lnTo>
                  <a:lnTo>
                    <a:pt x="113" y="415"/>
                  </a:lnTo>
                  <a:lnTo>
                    <a:pt x="113" y="414"/>
                  </a:lnTo>
                  <a:lnTo>
                    <a:pt x="113" y="413"/>
                  </a:lnTo>
                  <a:lnTo>
                    <a:pt x="113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09" y="413"/>
                  </a:lnTo>
                  <a:lnTo>
                    <a:pt x="107" y="413"/>
                  </a:lnTo>
                  <a:lnTo>
                    <a:pt x="106" y="413"/>
                  </a:lnTo>
                  <a:lnTo>
                    <a:pt x="106" y="412"/>
                  </a:lnTo>
                  <a:lnTo>
                    <a:pt x="105" y="412"/>
                  </a:lnTo>
                  <a:lnTo>
                    <a:pt x="106" y="412"/>
                  </a:lnTo>
                  <a:lnTo>
                    <a:pt x="107" y="412"/>
                  </a:lnTo>
                  <a:lnTo>
                    <a:pt x="107" y="411"/>
                  </a:lnTo>
                  <a:lnTo>
                    <a:pt x="106" y="411"/>
                  </a:lnTo>
                  <a:lnTo>
                    <a:pt x="105" y="411"/>
                  </a:lnTo>
                  <a:lnTo>
                    <a:pt x="106" y="410"/>
                  </a:lnTo>
                  <a:lnTo>
                    <a:pt x="106" y="408"/>
                  </a:lnTo>
                  <a:lnTo>
                    <a:pt x="105" y="408"/>
                  </a:lnTo>
                  <a:lnTo>
                    <a:pt x="105" y="410"/>
                  </a:lnTo>
                  <a:lnTo>
                    <a:pt x="104" y="410"/>
                  </a:lnTo>
                  <a:lnTo>
                    <a:pt x="104" y="411"/>
                  </a:lnTo>
                  <a:lnTo>
                    <a:pt x="103" y="411"/>
                  </a:lnTo>
                  <a:lnTo>
                    <a:pt x="100" y="411"/>
                  </a:lnTo>
                  <a:lnTo>
                    <a:pt x="99" y="411"/>
                  </a:lnTo>
                  <a:lnTo>
                    <a:pt x="98" y="411"/>
                  </a:lnTo>
                  <a:lnTo>
                    <a:pt x="98" y="412"/>
                  </a:lnTo>
                  <a:lnTo>
                    <a:pt x="98" y="413"/>
                  </a:lnTo>
                  <a:lnTo>
                    <a:pt x="97" y="413"/>
                  </a:lnTo>
                  <a:lnTo>
                    <a:pt x="97" y="414"/>
                  </a:lnTo>
                  <a:lnTo>
                    <a:pt x="96" y="414"/>
                  </a:lnTo>
                  <a:lnTo>
                    <a:pt x="93" y="414"/>
                  </a:lnTo>
                  <a:lnTo>
                    <a:pt x="92" y="415"/>
                  </a:lnTo>
                  <a:lnTo>
                    <a:pt x="92" y="416"/>
                  </a:lnTo>
                  <a:lnTo>
                    <a:pt x="91" y="416"/>
                  </a:lnTo>
                  <a:lnTo>
                    <a:pt x="89" y="415"/>
                  </a:lnTo>
                  <a:lnTo>
                    <a:pt x="89" y="414"/>
                  </a:lnTo>
                  <a:lnTo>
                    <a:pt x="87" y="414"/>
                  </a:lnTo>
                  <a:lnTo>
                    <a:pt x="87" y="413"/>
                  </a:lnTo>
                  <a:lnTo>
                    <a:pt x="89" y="413"/>
                  </a:lnTo>
                  <a:lnTo>
                    <a:pt x="90" y="413"/>
                  </a:lnTo>
                  <a:lnTo>
                    <a:pt x="91" y="412"/>
                  </a:lnTo>
                  <a:lnTo>
                    <a:pt x="92" y="412"/>
                  </a:lnTo>
                  <a:lnTo>
                    <a:pt x="93" y="412"/>
                  </a:lnTo>
                  <a:lnTo>
                    <a:pt x="92" y="411"/>
                  </a:lnTo>
                  <a:lnTo>
                    <a:pt x="92" y="410"/>
                  </a:lnTo>
                  <a:lnTo>
                    <a:pt x="93" y="410"/>
                  </a:lnTo>
                  <a:lnTo>
                    <a:pt x="95" y="408"/>
                  </a:lnTo>
                  <a:lnTo>
                    <a:pt x="93" y="408"/>
                  </a:lnTo>
                  <a:lnTo>
                    <a:pt x="93" y="410"/>
                  </a:lnTo>
                  <a:lnTo>
                    <a:pt x="91" y="410"/>
                  </a:lnTo>
                  <a:lnTo>
                    <a:pt x="92" y="410"/>
                  </a:lnTo>
                  <a:lnTo>
                    <a:pt x="92" y="411"/>
                  </a:lnTo>
                  <a:lnTo>
                    <a:pt x="92" y="412"/>
                  </a:lnTo>
                  <a:lnTo>
                    <a:pt x="90" y="412"/>
                  </a:lnTo>
                  <a:lnTo>
                    <a:pt x="89" y="412"/>
                  </a:lnTo>
                  <a:lnTo>
                    <a:pt x="86" y="412"/>
                  </a:lnTo>
                  <a:lnTo>
                    <a:pt x="86" y="413"/>
                  </a:lnTo>
                  <a:lnTo>
                    <a:pt x="86" y="412"/>
                  </a:lnTo>
                  <a:lnTo>
                    <a:pt x="84" y="411"/>
                  </a:lnTo>
                  <a:lnTo>
                    <a:pt x="83" y="411"/>
                  </a:lnTo>
                  <a:lnTo>
                    <a:pt x="84" y="411"/>
                  </a:lnTo>
                  <a:lnTo>
                    <a:pt x="86" y="411"/>
                  </a:lnTo>
                  <a:lnTo>
                    <a:pt x="86" y="410"/>
                  </a:lnTo>
                  <a:lnTo>
                    <a:pt x="87" y="410"/>
                  </a:lnTo>
                  <a:lnTo>
                    <a:pt x="87" y="408"/>
                  </a:lnTo>
                  <a:lnTo>
                    <a:pt x="87" y="407"/>
                  </a:lnTo>
                  <a:lnTo>
                    <a:pt x="87" y="406"/>
                  </a:lnTo>
                  <a:lnTo>
                    <a:pt x="86" y="406"/>
                  </a:lnTo>
                  <a:lnTo>
                    <a:pt x="84" y="405"/>
                  </a:lnTo>
                  <a:lnTo>
                    <a:pt x="82" y="406"/>
                  </a:lnTo>
                  <a:lnTo>
                    <a:pt x="82" y="405"/>
                  </a:lnTo>
                  <a:lnTo>
                    <a:pt x="82" y="404"/>
                  </a:lnTo>
                  <a:lnTo>
                    <a:pt x="83" y="404"/>
                  </a:lnTo>
                  <a:lnTo>
                    <a:pt x="84" y="404"/>
                  </a:lnTo>
                  <a:lnTo>
                    <a:pt x="84" y="403"/>
                  </a:lnTo>
                  <a:lnTo>
                    <a:pt x="86" y="403"/>
                  </a:lnTo>
                  <a:lnTo>
                    <a:pt x="87" y="402"/>
                  </a:lnTo>
                  <a:lnTo>
                    <a:pt x="88" y="402"/>
                  </a:lnTo>
                  <a:lnTo>
                    <a:pt x="88" y="400"/>
                  </a:lnTo>
                  <a:lnTo>
                    <a:pt x="88" y="399"/>
                  </a:lnTo>
                  <a:lnTo>
                    <a:pt x="89" y="399"/>
                  </a:lnTo>
                  <a:lnTo>
                    <a:pt x="91" y="400"/>
                  </a:lnTo>
                  <a:lnTo>
                    <a:pt x="92" y="399"/>
                  </a:lnTo>
                  <a:lnTo>
                    <a:pt x="91" y="399"/>
                  </a:lnTo>
                  <a:lnTo>
                    <a:pt x="92" y="399"/>
                  </a:lnTo>
                  <a:lnTo>
                    <a:pt x="93" y="399"/>
                  </a:lnTo>
                  <a:lnTo>
                    <a:pt x="93" y="398"/>
                  </a:lnTo>
                  <a:lnTo>
                    <a:pt x="95" y="398"/>
                  </a:lnTo>
                  <a:lnTo>
                    <a:pt x="96" y="398"/>
                  </a:lnTo>
                  <a:lnTo>
                    <a:pt x="96" y="397"/>
                  </a:lnTo>
                  <a:lnTo>
                    <a:pt x="96" y="396"/>
                  </a:lnTo>
                  <a:lnTo>
                    <a:pt x="97" y="396"/>
                  </a:lnTo>
                  <a:lnTo>
                    <a:pt x="98" y="396"/>
                  </a:lnTo>
                  <a:lnTo>
                    <a:pt x="98" y="395"/>
                  </a:lnTo>
                  <a:lnTo>
                    <a:pt x="99" y="395"/>
                  </a:lnTo>
                  <a:lnTo>
                    <a:pt x="101" y="395"/>
                  </a:lnTo>
                  <a:lnTo>
                    <a:pt x="103" y="395"/>
                  </a:lnTo>
                  <a:lnTo>
                    <a:pt x="103" y="394"/>
                  </a:lnTo>
                  <a:lnTo>
                    <a:pt x="104" y="394"/>
                  </a:lnTo>
                  <a:lnTo>
                    <a:pt x="105" y="392"/>
                  </a:lnTo>
                  <a:lnTo>
                    <a:pt x="105" y="391"/>
                  </a:lnTo>
                  <a:lnTo>
                    <a:pt x="106" y="391"/>
                  </a:lnTo>
                  <a:lnTo>
                    <a:pt x="107" y="391"/>
                  </a:lnTo>
                  <a:lnTo>
                    <a:pt x="109" y="389"/>
                  </a:lnTo>
                  <a:lnTo>
                    <a:pt x="112" y="387"/>
                  </a:lnTo>
                  <a:lnTo>
                    <a:pt x="112" y="386"/>
                  </a:lnTo>
                  <a:lnTo>
                    <a:pt x="113" y="385"/>
                  </a:lnTo>
                  <a:lnTo>
                    <a:pt x="113" y="382"/>
                  </a:lnTo>
                  <a:lnTo>
                    <a:pt x="113" y="381"/>
                  </a:lnTo>
                  <a:lnTo>
                    <a:pt x="113" y="380"/>
                  </a:lnTo>
                  <a:lnTo>
                    <a:pt x="113" y="379"/>
                  </a:lnTo>
                  <a:lnTo>
                    <a:pt x="114" y="379"/>
                  </a:lnTo>
                  <a:lnTo>
                    <a:pt x="115" y="379"/>
                  </a:lnTo>
                  <a:lnTo>
                    <a:pt x="116" y="378"/>
                  </a:lnTo>
                  <a:lnTo>
                    <a:pt x="115" y="378"/>
                  </a:lnTo>
                  <a:lnTo>
                    <a:pt x="114" y="378"/>
                  </a:lnTo>
                  <a:lnTo>
                    <a:pt x="113" y="378"/>
                  </a:lnTo>
                  <a:lnTo>
                    <a:pt x="112" y="377"/>
                  </a:lnTo>
                  <a:lnTo>
                    <a:pt x="112" y="375"/>
                  </a:lnTo>
                  <a:lnTo>
                    <a:pt x="112" y="374"/>
                  </a:lnTo>
                  <a:lnTo>
                    <a:pt x="112" y="373"/>
                  </a:lnTo>
                  <a:lnTo>
                    <a:pt x="113" y="373"/>
                  </a:lnTo>
                  <a:lnTo>
                    <a:pt x="113" y="372"/>
                  </a:lnTo>
                  <a:lnTo>
                    <a:pt x="114" y="372"/>
                  </a:lnTo>
                  <a:lnTo>
                    <a:pt x="115" y="371"/>
                  </a:lnTo>
                  <a:lnTo>
                    <a:pt x="115" y="370"/>
                  </a:lnTo>
                  <a:lnTo>
                    <a:pt x="114" y="371"/>
                  </a:lnTo>
                  <a:lnTo>
                    <a:pt x="112" y="369"/>
                  </a:lnTo>
                  <a:lnTo>
                    <a:pt x="110" y="367"/>
                  </a:lnTo>
                  <a:lnTo>
                    <a:pt x="110" y="366"/>
                  </a:lnTo>
                  <a:lnTo>
                    <a:pt x="112" y="366"/>
                  </a:lnTo>
                  <a:lnTo>
                    <a:pt x="112" y="365"/>
                  </a:lnTo>
                  <a:lnTo>
                    <a:pt x="112" y="364"/>
                  </a:lnTo>
                  <a:lnTo>
                    <a:pt x="113" y="363"/>
                  </a:lnTo>
                  <a:lnTo>
                    <a:pt x="113" y="362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2" y="362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7" y="363"/>
                  </a:lnTo>
                  <a:lnTo>
                    <a:pt x="106" y="364"/>
                  </a:lnTo>
                  <a:lnTo>
                    <a:pt x="105" y="364"/>
                  </a:lnTo>
                  <a:lnTo>
                    <a:pt x="104" y="364"/>
                  </a:lnTo>
                  <a:lnTo>
                    <a:pt x="103" y="365"/>
                  </a:lnTo>
                  <a:lnTo>
                    <a:pt x="103" y="366"/>
                  </a:lnTo>
                  <a:lnTo>
                    <a:pt x="103" y="367"/>
                  </a:lnTo>
                  <a:lnTo>
                    <a:pt x="101" y="367"/>
                  </a:lnTo>
                  <a:lnTo>
                    <a:pt x="100" y="367"/>
                  </a:lnTo>
                  <a:lnTo>
                    <a:pt x="100" y="366"/>
                  </a:lnTo>
                  <a:lnTo>
                    <a:pt x="99" y="367"/>
                  </a:lnTo>
                  <a:lnTo>
                    <a:pt x="98" y="367"/>
                  </a:lnTo>
                  <a:lnTo>
                    <a:pt x="97" y="367"/>
                  </a:lnTo>
                  <a:lnTo>
                    <a:pt x="97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7" y="366"/>
                  </a:lnTo>
                  <a:lnTo>
                    <a:pt x="100" y="362"/>
                  </a:lnTo>
                  <a:lnTo>
                    <a:pt x="101" y="362"/>
                  </a:lnTo>
                  <a:lnTo>
                    <a:pt x="104" y="360"/>
                  </a:lnTo>
                  <a:lnTo>
                    <a:pt x="106" y="358"/>
                  </a:lnTo>
                  <a:lnTo>
                    <a:pt x="106" y="357"/>
                  </a:lnTo>
                  <a:lnTo>
                    <a:pt x="106" y="355"/>
                  </a:lnTo>
                  <a:lnTo>
                    <a:pt x="107" y="355"/>
                  </a:lnTo>
                  <a:lnTo>
                    <a:pt x="107" y="354"/>
                  </a:lnTo>
                  <a:lnTo>
                    <a:pt x="108" y="353"/>
                  </a:lnTo>
                  <a:lnTo>
                    <a:pt x="109" y="352"/>
                  </a:lnTo>
                  <a:lnTo>
                    <a:pt x="109" y="350"/>
                  </a:lnTo>
                  <a:lnTo>
                    <a:pt x="110" y="350"/>
                  </a:lnTo>
                  <a:lnTo>
                    <a:pt x="112" y="349"/>
                  </a:lnTo>
                  <a:lnTo>
                    <a:pt x="113" y="349"/>
                  </a:lnTo>
                  <a:lnTo>
                    <a:pt x="114" y="349"/>
                  </a:lnTo>
                  <a:lnTo>
                    <a:pt x="115" y="348"/>
                  </a:lnTo>
                  <a:lnTo>
                    <a:pt x="118" y="347"/>
                  </a:lnTo>
                  <a:lnTo>
                    <a:pt x="117" y="346"/>
                  </a:lnTo>
                  <a:lnTo>
                    <a:pt x="117" y="345"/>
                  </a:lnTo>
                  <a:lnTo>
                    <a:pt x="118" y="346"/>
                  </a:lnTo>
                  <a:lnTo>
                    <a:pt x="120" y="346"/>
                  </a:lnTo>
                  <a:lnTo>
                    <a:pt x="121" y="346"/>
                  </a:lnTo>
                  <a:lnTo>
                    <a:pt x="121" y="347"/>
                  </a:lnTo>
                  <a:lnTo>
                    <a:pt x="122" y="347"/>
                  </a:lnTo>
                  <a:lnTo>
                    <a:pt x="124" y="347"/>
                  </a:lnTo>
                  <a:lnTo>
                    <a:pt x="125" y="347"/>
                  </a:lnTo>
                  <a:lnTo>
                    <a:pt x="130" y="345"/>
                  </a:lnTo>
                  <a:lnTo>
                    <a:pt x="131" y="345"/>
                  </a:lnTo>
                  <a:lnTo>
                    <a:pt x="132" y="345"/>
                  </a:lnTo>
                  <a:lnTo>
                    <a:pt x="133" y="346"/>
                  </a:lnTo>
                  <a:lnTo>
                    <a:pt x="136" y="348"/>
                  </a:lnTo>
                  <a:lnTo>
                    <a:pt x="136" y="349"/>
                  </a:lnTo>
                  <a:lnTo>
                    <a:pt x="138" y="349"/>
                  </a:lnTo>
                  <a:lnTo>
                    <a:pt x="138" y="348"/>
                  </a:lnTo>
                  <a:lnTo>
                    <a:pt x="136" y="347"/>
                  </a:lnTo>
                  <a:lnTo>
                    <a:pt x="136" y="346"/>
                  </a:lnTo>
                  <a:lnTo>
                    <a:pt x="135" y="345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5" y="342"/>
                  </a:lnTo>
                  <a:lnTo>
                    <a:pt x="136" y="342"/>
                  </a:lnTo>
                  <a:lnTo>
                    <a:pt x="138" y="341"/>
                  </a:lnTo>
                  <a:lnTo>
                    <a:pt x="139" y="341"/>
                  </a:lnTo>
                  <a:lnTo>
                    <a:pt x="139" y="342"/>
                  </a:lnTo>
                  <a:lnTo>
                    <a:pt x="141" y="346"/>
                  </a:lnTo>
                  <a:lnTo>
                    <a:pt x="141" y="347"/>
                  </a:lnTo>
                  <a:lnTo>
                    <a:pt x="142" y="347"/>
                  </a:lnTo>
                  <a:lnTo>
                    <a:pt x="143" y="347"/>
                  </a:lnTo>
                  <a:lnTo>
                    <a:pt x="144" y="347"/>
                  </a:lnTo>
                  <a:lnTo>
                    <a:pt x="146" y="347"/>
                  </a:lnTo>
                  <a:lnTo>
                    <a:pt x="146" y="346"/>
                  </a:lnTo>
                  <a:lnTo>
                    <a:pt x="146" y="345"/>
                  </a:lnTo>
                  <a:lnTo>
                    <a:pt x="147" y="345"/>
                  </a:lnTo>
                  <a:lnTo>
                    <a:pt x="146" y="345"/>
                  </a:lnTo>
                  <a:lnTo>
                    <a:pt x="144" y="345"/>
                  </a:lnTo>
                  <a:lnTo>
                    <a:pt x="144" y="346"/>
                  </a:lnTo>
                  <a:lnTo>
                    <a:pt x="143" y="346"/>
                  </a:lnTo>
                  <a:lnTo>
                    <a:pt x="142" y="346"/>
                  </a:lnTo>
                  <a:lnTo>
                    <a:pt x="141" y="345"/>
                  </a:lnTo>
                  <a:lnTo>
                    <a:pt x="140" y="344"/>
                  </a:lnTo>
                  <a:lnTo>
                    <a:pt x="140" y="342"/>
                  </a:lnTo>
                  <a:lnTo>
                    <a:pt x="136" y="337"/>
                  </a:lnTo>
                  <a:lnTo>
                    <a:pt x="136" y="336"/>
                  </a:lnTo>
                  <a:lnTo>
                    <a:pt x="138" y="335"/>
                  </a:lnTo>
                  <a:lnTo>
                    <a:pt x="139" y="332"/>
                  </a:lnTo>
                  <a:lnTo>
                    <a:pt x="140" y="330"/>
                  </a:lnTo>
                  <a:lnTo>
                    <a:pt x="141" y="330"/>
                  </a:lnTo>
                  <a:lnTo>
                    <a:pt x="141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39" y="328"/>
                  </a:lnTo>
                  <a:lnTo>
                    <a:pt x="138" y="328"/>
                  </a:lnTo>
                  <a:lnTo>
                    <a:pt x="138" y="325"/>
                  </a:lnTo>
                  <a:lnTo>
                    <a:pt x="139" y="323"/>
                  </a:lnTo>
                  <a:lnTo>
                    <a:pt x="138" y="321"/>
                  </a:lnTo>
                  <a:lnTo>
                    <a:pt x="139" y="321"/>
                  </a:lnTo>
                  <a:lnTo>
                    <a:pt x="141" y="320"/>
                  </a:lnTo>
                  <a:lnTo>
                    <a:pt x="142" y="320"/>
                  </a:lnTo>
                  <a:lnTo>
                    <a:pt x="142" y="319"/>
                  </a:lnTo>
                  <a:lnTo>
                    <a:pt x="143" y="319"/>
                  </a:lnTo>
                  <a:lnTo>
                    <a:pt x="142" y="319"/>
                  </a:lnTo>
                  <a:lnTo>
                    <a:pt x="143" y="318"/>
                  </a:lnTo>
                  <a:lnTo>
                    <a:pt x="143" y="316"/>
                  </a:lnTo>
                  <a:lnTo>
                    <a:pt x="143" y="318"/>
                  </a:lnTo>
                  <a:lnTo>
                    <a:pt x="142" y="318"/>
                  </a:lnTo>
                  <a:lnTo>
                    <a:pt x="141" y="316"/>
                  </a:lnTo>
                  <a:lnTo>
                    <a:pt x="141" y="315"/>
                  </a:lnTo>
                  <a:lnTo>
                    <a:pt x="142" y="315"/>
                  </a:lnTo>
                  <a:lnTo>
                    <a:pt x="142" y="314"/>
                  </a:lnTo>
                  <a:lnTo>
                    <a:pt x="143" y="314"/>
                  </a:lnTo>
                  <a:lnTo>
                    <a:pt x="144" y="313"/>
                  </a:lnTo>
                  <a:lnTo>
                    <a:pt x="144" y="312"/>
                  </a:lnTo>
                  <a:lnTo>
                    <a:pt x="143" y="311"/>
                  </a:lnTo>
                  <a:lnTo>
                    <a:pt x="143" y="310"/>
                  </a:lnTo>
                  <a:lnTo>
                    <a:pt x="144" y="308"/>
                  </a:lnTo>
                  <a:lnTo>
                    <a:pt x="144" y="307"/>
                  </a:lnTo>
                  <a:lnTo>
                    <a:pt x="143" y="308"/>
                  </a:lnTo>
                  <a:lnTo>
                    <a:pt x="142" y="310"/>
                  </a:lnTo>
                  <a:lnTo>
                    <a:pt x="141" y="310"/>
                  </a:lnTo>
                  <a:lnTo>
                    <a:pt x="141" y="311"/>
                  </a:lnTo>
                  <a:lnTo>
                    <a:pt x="140" y="311"/>
                  </a:lnTo>
                  <a:lnTo>
                    <a:pt x="139" y="310"/>
                  </a:lnTo>
                  <a:lnTo>
                    <a:pt x="139" y="308"/>
                  </a:lnTo>
                  <a:lnTo>
                    <a:pt x="138" y="308"/>
                  </a:lnTo>
                  <a:lnTo>
                    <a:pt x="139" y="308"/>
                  </a:lnTo>
                  <a:lnTo>
                    <a:pt x="138" y="310"/>
                  </a:lnTo>
                  <a:lnTo>
                    <a:pt x="138" y="311"/>
                  </a:lnTo>
                  <a:lnTo>
                    <a:pt x="138" y="312"/>
                  </a:lnTo>
                  <a:lnTo>
                    <a:pt x="136" y="313"/>
                  </a:lnTo>
                  <a:lnTo>
                    <a:pt x="135" y="313"/>
                  </a:lnTo>
                  <a:lnTo>
                    <a:pt x="135" y="314"/>
                  </a:lnTo>
                  <a:lnTo>
                    <a:pt x="135" y="315"/>
                  </a:lnTo>
                  <a:lnTo>
                    <a:pt x="135" y="314"/>
                  </a:lnTo>
                  <a:lnTo>
                    <a:pt x="134" y="313"/>
                  </a:lnTo>
                  <a:lnTo>
                    <a:pt x="133" y="313"/>
                  </a:lnTo>
                  <a:lnTo>
                    <a:pt x="133" y="312"/>
                  </a:lnTo>
                  <a:lnTo>
                    <a:pt x="133" y="311"/>
                  </a:lnTo>
                  <a:lnTo>
                    <a:pt x="133" y="310"/>
                  </a:lnTo>
                  <a:lnTo>
                    <a:pt x="134" y="310"/>
                  </a:lnTo>
                  <a:lnTo>
                    <a:pt x="134" y="308"/>
                  </a:lnTo>
                  <a:lnTo>
                    <a:pt x="134" y="307"/>
                  </a:lnTo>
                  <a:lnTo>
                    <a:pt x="134" y="306"/>
                  </a:lnTo>
                  <a:lnTo>
                    <a:pt x="133" y="307"/>
                  </a:lnTo>
                  <a:lnTo>
                    <a:pt x="133" y="308"/>
                  </a:lnTo>
                  <a:lnTo>
                    <a:pt x="133" y="310"/>
                  </a:lnTo>
                  <a:lnTo>
                    <a:pt x="132" y="310"/>
                  </a:lnTo>
                  <a:lnTo>
                    <a:pt x="131" y="308"/>
                  </a:lnTo>
                  <a:lnTo>
                    <a:pt x="131" y="307"/>
                  </a:lnTo>
                  <a:lnTo>
                    <a:pt x="130" y="306"/>
                  </a:lnTo>
                  <a:lnTo>
                    <a:pt x="129" y="305"/>
                  </a:lnTo>
                  <a:lnTo>
                    <a:pt x="130" y="305"/>
                  </a:lnTo>
                  <a:lnTo>
                    <a:pt x="130" y="304"/>
                  </a:lnTo>
                  <a:lnTo>
                    <a:pt x="129" y="303"/>
                  </a:lnTo>
                  <a:lnTo>
                    <a:pt x="127" y="300"/>
                  </a:lnTo>
                  <a:lnTo>
                    <a:pt x="125" y="297"/>
                  </a:lnTo>
                  <a:lnTo>
                    <a:pt x="124" y="297"/>
                  </a:lnTo>
                  <a:lnTo>
                    <a:pt x="124" y="296"/>
                  </a:lnTo>
                  <a:lnTo>
                    <a:pt x="124" y="295"/>
                  </a:lnTo>
                  <a:lnTo>
                    <a:pt x="125" y="294"/>
                  </a:lnTo>
                  <a:lnTo>
                    <a:pt x="125" y="290"/>
                  </a:lnTo>
                  <a:lnTo>
                    <a:pt x="126" y="288"/>
                  </a:lnTo>
                  <a:lnTo>
                    <a:pt x="126" y="287"/>
                  </a:lnTo>
                  <a:lnTo>
                    <a:pt x="127" y="287"/>
                  </a:lnTo>
                  <a:lnTo>
                    <a:pt x="127" y="286"/>
                  </a:lnTo>
                  <a:lnTo>
                    <a:pt x="129" y="286"/>
                  </a:lnTo>
                  <a:lnTo>
                    <a:pt x="129" y="285"/>
                  </a:lnTo>
                  <a:lnTo>
                    <a:pt x="129" y="283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1" y="279"/>
                  </a:lnTo>
                  <a:lnTo>
                    <a:pt x="132" y="280"/>
                  </a:lnTo>
                  <a:lnTo>
                    <a:pt x="133" y="279"/>
                  </a:lnTo>
                  <a:lnTo>
                    <a:pt x="132" y="278"/>
                  </a:lnTo>
                  <a:lnTo>
                    <a:pt x="132" y="277"/>
                  </a:lnTo>
                  <a:lnTo>
                    <a:pt x="134" y="277"/>
                  </a:lnTo>
                  <a:lnTo>
                    <a:pt x="135" y="278"/>
                  </a:lnTo>
                  <a:lnTo>
                    <a:pt x="136" y="278"/>
                  </a:lnTo>
                  <a:lnTo>
                    <a:pt x="139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9" y="275"/>
                  </a:lnTo>
                  <a:lnTo>
                    <a:pt x="138" y="275"/>
                  </a:lnTo>
                  <a:lnTo>
                    <a:pt x="136" y="275"/>
                  </a:lnTo>
                  <a:lnTo>
                    <a:pt x="129" y="275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5" y="275"/>
                  </a:lnTo>
                  <a:lnTo>
                    <a:pt x="125" y="277"/>
                  </a:lnTo>
                  <a:lnTo>
                    <a:pt x="125" y="278"/>
                  </a:lnTo>
                  <a:lnTo>
                    <a:pt x="125" y="279"/>
                  </a:lnTo>
                  <a:lnTo>
                    <a:pt x="125" y="280"/>
                  </a:lnTo>
                  <a:lnTo>
                    <a:pt x="124" y="280"/>
                  </a:lnTo>
                  <a:lnTo>
                    <a:pt x="122" y="280"/>
                  </a:lnTo>
                  <a:lnTo>
                    <a:pt x="121" y="281"/>
                  </a:lnTo>
                  <a:lnTo>
                    <a:pt x="120" y="280"/>
                  </a:lnTo>
                  <a:lnTo>
                    <a:pt x="120" y="281"/>
                  </a:lnTo>
                  <a:lnTo>
                    <a:pt x="118" y="281"/>
                  </a:lnTo>
                  <a:lnTo>
                    <a:pt x="118" y="280"/>
                  </a:lnTo>
                  <a:lnTo>
                    <a:pt x="120" y="280"/>
                  </a:lnTo>
                  <a:lnTo>
                    <a:pt x="118" y="280"/>
                  </a:lnTo>
                  <a:lnTo>
                    <a:pt x="118" y="281"/>
                  </a:lnTo>
                  <a:lnTo>
                    <a:pt x="118" y="282"/>
                  </a:lnTo>
                  <a:lnTo>
                    <a:pt x="117" y="283"/>
                  </a:lnTo>
                  <a:lnTo>
                    <a:pt x="115" y="285"/>
                  </a:lnTo>
                  <a:lnTo>
                    <a:pt x="114" y="285"/>
                  </a:lnTo>
                  <a:lnTo>
                    <a:pt x="113" y="285"/>
                  </a:lnTo>
                  <a:lnTo>
                    <a:pt x="113" y="283"/>
                  </a:lnTo>
                  <a:lnTo>
                    <a:pt x="114" y="283"/>
                  </a:lnTo>
                  <a:lnTo>
                    <a:pt x="113" y="283"/>
                  </a:lnTo>
                  <a:lnTo>
                    <a:pt x="114" y="282"/>
                  </a:lnTo>
                  <a:lnTo>
                    <a:pt x="113" y="282"/>
                  </a:lnTo>
                  <a:lnTo>
                    <a:pt x="113" y="283"/>
                  </a:lnTo>
                  <a:lnTo>
                    <a:pt x="113" y="285"/>
                  </a:lnTo>
                  <a:lnTo>
                    <a:pt x="112" y="285"/>
                  </a:lnTo>
                  <a:lnTo>
                    <a:pt x="110" y="283"/>
                  </a:lnTo>
                  <a:lnTo>
                    <a:pt x="109" y="282"/>
                  </a:lnTo>
                  <a:lnTo>
                    <a:pt x="109" y="280"/>
                  </a:lnTo>
                  <a:lnTo>
                    <a:pt x="109" y="281"/>
                  </a:lnTo>
                  <a:lnTo>
                    <a:pt x="108" y="281"/>
                  </a:lnTo>
                  <a:lnTo>
                    <a:pt x="106" y="281"/>
                  </a:lnTo>
                  <a:lnTo>
                    <a:pt x="106" y="280"/>
                  </a:lnTo>
                  <a:lnTo>
                    <a:pt x="105" y="280"/>
                  </a:lnTo>
                  <a:lnTo>
                    <a:pt x="105" y="279"/>
                  </a:lnTo>
                  <a:lnTo>
                    <a:pt x="104" y="279"/>
                  </a:lnTo>
                  <a:lnTo>
                    <a:pt x="104" y="280"/>
                  </a:lnTo>
                  <a:lnTo>
                    <a:pt x="104" y="281"/>
                  </a:lnTo>
                  <a:lnTo>
                    <a:pt x="105" y="282"/>
                  </a:lnTo>
                  <a:lnTo>
                    <a:pt x="106" y="282"/>
                  </a:lnTo>
                  <a:lnTo>
                    <a:pt x="106" y="283"/>
                  </a:lnTo>
                  <a:lnTo>
                    <a:pt x="106" y="285"/>
                  </a:lnTo>
                  <a:lnTo>
                    <a:pt x="106" y="286"/>
                  </a:lnTo>
                  <a:lnTo>
                    <a:pt x="106" y="287"/>
                  </a:lnTo>
                  <a:lnTo>
                    <a:pt x="106" y="288"/>
                  </a:lnTo>
                  <a:lnTo>
                    <a:pt x="105" y="288"/>
                  </a:lnTo>
                  <a:lnTo>
                    <a:pt x="104" y="288"/>
                  </a:lnTo>
                  <a:lnTo>
                    <a:pt x="103" y="288"/>
                  </a:lnTo>
                  <a:lnTo>
                    <a:pt x="103" y="287"/>
                  </a:lnTo>
                  <a:lnTo>
                    <a:pt x="100" y="286"/>
                  </a:lnTo>
                  <a:lnTo>
                    <a:pt x="100" y="285"/>
                  </a:lnTo>
                  <a:lnTo>
                    <a:pt x="97" y="282"/>
                  </a:lnTo>
                  <a:lnTo>
                    <a:pt x="96" y="282"/>
                  </a:lnTo>
                  <a:lnTo>
                    <a:pt x="95" y="282"/>
                  </a:lnTo>
                  <a:lnTo>
                    <a:pt x="95" y="281"/>
                  </a:lnTo>
                  <a:lnTo>
                    <a:pt x="95" y="280"/>
                  </a:lnTo>
                  <a:lnTo>
                    <a:pt x="93" y="280"/>
                  </a:lnTo>
                  <a:lnTo>
                    <a:pt x="92" y="281"/>
                  </a:lnTo>
                  <a:lnTo>
                    <a:pt x="91" y="281"/>
                  </a:lnTo>
                  <a:lnTo>
                    <a:pt x="91" y="282"/>
                  </a:lnTo>
                  <a:lnTo>
                    <a:pt x="91" y="283"/>
                  </a:lnTo>
                  <a:lnTo>
                    <a:pt x="91" y="285"/>
                  </a:lnTo>
                  <a:lnTo>
                    <a:pt x="91" y="286"/>
                  </a:lnTo>
                  <a:lnTo>
                    <a:pt x="92" y="287"/>
                  </a:lnTo>
                  <a:lnTo>
                    <a:pt x="93" y="288"/>
                  </a:lnTo>
                  <a:lnTo>
                    <a:pt x="92" y="289"/>
                  </a:lnTo>
                  <a:lnTo>
                    <a:pt x="93" y="290"/>
                  </a:lnTo>
                  <a:lnTo>
                    <a:pt x="92" y="290"/>
                  </a:lnTo>
                  <a:lnTo>
                    <a:pt x="91" y="290"/>
                  </a:lnTo>
                  <a:lnTo>
                    <a:pt x="91" y="289"/>
                  </a:lnTo>
                  <a:lnTo>
                    <a:pt x="91" y="288"/>
                  </a:lnTo>
                  <a:lnTo>
                    <a:pt x="91" y="287"/>
                  </a:lnTo>
                  <a:lnTo>
                    <a:pt x="90" y="287"/>
                  </a:lnTo>
                  <a:lnTo>
                    <a:pt x="90" y="286"/>
                  </a:lnTo>
                  <a:lnTo>
                    <a:pt x="90" y="285"/>
                  </a:lnTo>
                  <a:lnTo>
                    <a:pt x="89" y="285"/>
                  </a:lnTo>
                  <a:lnTo>
                    <a:pt x="87" y="281"/>
                  </a:lnTo>
                  <a:lnTo>
                    <a:pt x="86" y="280"/>
                  </a:lnTo>
                  <a:lnTo>
                    <a:pt x="86" y="279"/>
                  </a:lnTo>
                  <a:lnTo>
                    <a:pt x="86" y="277"/>
                  </a:lnTo>
                  <a:lnTo>
                    <a:pt x="86" y="275"/>
                  </a:lnTo>
                  <a:lnTo>
                    <a:pt x="86" y="274"/>
                  </a:lnTo>
                  <a:lnTo>
                    <a:pt x="87" y="274"/>
                  </a:lnTo>
                  <a:lnTo>
                    <a:pt x="87" y="273"/>
                  </a:lnTo>
                  <a:lnTo>
                    <a:pt x="88" y="274"/>
                  </a:lnTo>
                  <a:lnTo>
                    <a:pt x="88" y="275"/>
                  </a:lnTo>
                  <a:lnTo>
                    <a:pt x="88" y="277"/>
                  </a:lnTo>
                  <a:lnTo>
                    <a:pt x="88" y="278"/>
                  </a:lnTo>
                  <a:lnTo>
                    <a:pt x="89" y="278"/>
                  </a:lnTo>
                  <a:lnTo>
                    <a:pt x="89" y="279"/>
                  </a:lnTo>
                  <a:lnTo>
                    <a:pt x="90" y="278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3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9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91" y="268"/>
                  </a:lnTo>
                  <a:lnTo>
                    <a:pt x="92" y="265"/>
                  </a:lnTo>
                  <a:lnTo>
                    <a:pt x="93" y="265"/>
                  </a:lnTo>
                  <a:lnTo>
                    <a:pt x="93" y="264"/>
                  </a:lnTo>
                  <a:lnTo>
                    <a:pt x="93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5" y="260"/>
                  </a:lnTo>
                  <a:lnTo>
                    <a:pt x="95" y="258"/>
                  </a:lnTo>
                  <a:lnTo>
                    <a:pt x="96" y="258"/>
                  </a:lnTo>
                  <a:lnTo>
                    <a:pt x="96" y="257"/>
                  </a:lnTo>
                  <a:lnTo>
                    <a:pt x="96" y="256"/>
                  </a:lnTo>
                  <a:lnTo>
                    <a:pt x="97" y="256"/>
                  </a:lnTo>
                  <a:lnTo>
                    <a:pt x="98" y="255"/>
                  </a:lnTo>
                  <a:lnTo>
                    <a:pt x="99" y="254"/>
                  </a:lnTo>
                  <a:lnTo>
                    <a:pt x="99" y="253"/>
                  </a:lnTo>
                  <a:lnTo>
                    <a:pt x="99" y="252"/>
                  </a:lnTo>
                  <a:lnTo>
                    <a:pt x="98" y="252"/>
                  </a:lnTo>
                  <a:lnTo>
                    <a:pt x="98" y="251"/>
                  </a:lnTo>
                  <a:lnTo>
                    <a:pt x="98" y="249"/>
                  </a:lnTo>
                  <a:lnTo>
                    <a:pt x="97" y="248"/>
                  </a:lnTo>
                  <a:lnTo>
                    <a:pt x="97" y="247"/>
                  </a:lnTo>
                  <a:lnTo>
                    <a:pt x="96" y="247"/>
                  </a:lnTo>
                  <a:lnTo>
                    <a:pt x="95" y="247"/>
                  </a:lnTo>
                  <a:lnTo>
                    <a:pt x="95" y="246"/>
                  </a:lnTo>
                  <a:lnTo>
                    <a:pt x="93" y="245"/>
                  </a:lnTo>
                  <a:lnTo>
                    <a:pt x="92" y="245"/>
                  </a:lnTo>
                  <a:lnTo>
                    <a:pt x="91" y="244"/>
                  </a:lnTo>
                  <a:lnTo>
                    <a:pt x="92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6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3" y="233"/>
                  </a:lnTo>
                  <a:lnTo>
                    <a:pt x="95" y="232"/>
                  </a:lnTo>
                  <a:lnTo>
                    <a:pt x="97" y="233"/>
                  </a:lnTo>
                  <a:lnTo>
                    <a:pt x="98" y="233"/>
                  </a:lnTo>
                  <a:lnTo>
                    <a:pt x="103" y="235"/>
                  </a:lnTo>
                  <a:lnTo>
                    <a:pt x="103" y="233"/>
                  </a:lnTo>
                  <a:lnTo>
                    <a:pt x="100" y="233"/>
                  </a:lnTo>
                  <a:lnTo>
                    <a:pt x="99" y="233"/>
                  </a:lnTo>
                  <a:lnTo>
                    <a:pt x="98" y="232"/>
                  </a:lnTo>
                  <a:lnTo>
                    <a:pt x="97" y="231"/>
                  </a:lnTo>
                  <a:lnTo>
                    <a:pt x="96" y="230"/>
                  </a:lnTo>
                  <a:lnTo>
                    <a:pt x="95" y="230"/>
                  </a:lnTo>
                  <a:lnTo>
                    <a:pt x="95" y="229"/>
                  </a:lnTo>
                  <a:lnTo>
                    <a:pt x="95" y="228"/>
                  </a:lnTo>
                  <a:lnTo>
                    <a:pt x="95" y="227"/>
                  </a:lnTo>
                  <a:lnTo>
                    <a:pt x="93" y="227"/>
                  </a:lnTo>
                  <a:lnTo>
                    <a:pt x="93" y="228"/>
                  </a:lnTo>
                  <a:lnTo>
                    <a:pt x="93" y="229"/>
                  </a:lnTo>
                  <a:lnTo>
                    <a:pt x="95" y="230"/>
                  </a:lnTo>
                  <a:lnTo>
                    <a:pt x="96" y="231"/>
                  </a:lnTo>
                  <a:lnTo>
                    <a:pt x="95" y="231"/>
                  </a:lnTo>
                  <a:lnTo>
                    <a:pt x="93" y="231"/>
                  </a:lnTo>
                  <a:lnTo>
                    <a:pt x="93" y="230"/>
                  </a:lnTo>
                  <a:lnTo>
                    <a:pt x="93" y="228"/>
                  </a:lnTo>
                  <a:lnTo>
                    <a:pt x="95" y="226"/>
                  </a:lnTo>
                  <a:lnTo>
                    <a:pt x="96" y="222"/>
                  </a:lnTo>
                  <a:lnTo>
                    <a:pt x="96" y="221"/>
                  </a:lnTo>
                  <a:lnTo>
                    <a:pt x="96" y="222"/>
                  </a:lnTo>
                  <a:lnTo>
                    <a:pt x="93" y="226"/>
                  </a:lnTo>
                  <a:lnTo>
                    <a:pt x="92" y="226"/>
                  </a:lnTo>
                  <a:lnTo>
                    <a:pt x="92" y="224"/>
                  </a:lnTo>
                  <a:lnTo>
                    <a:pt x="92" y="223"/>
                  </a:lnTo>
                  <a:lnTo>
                    <a:pt x="91" y="223"/>
                  </a:lnTo>
                  <a:lnTo>
                    <a:pt x="92" y="224"/>
                  </a:lnTo>
                  <a:lnTo>
                    <a:pt x="92" y="226"/>
                  </a:lnTo>
                  <a:lnTo>
                    <a:pt x="92" y="227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2" y="230"/>
                  </a:lnTo>
                  <a:lnTo>
                    <a:pt x="92" y="231"/>
                  </a:lnTo>
                  <a:lnTo>
                    <a:pt x="91" y="231"/>
                  </a:lnTo>
                  <a:lnTo>
                    <a:pt x="91" y="232"/>
                  </a:lnTo>
                  <a:lnTo>
                    <a:pt x="92" y="232"/>
                  </a:lnTo>
                  <a:lnTo>
                    <a:pt x="92" y="233"/>
                  </a:lnTo>
                  <a:lnTo>
                    <a:pt x="91" y="233"/>
                  </a:lnTo>
                  <a:lnTo>
                    <a:pt x="91" y="235"/>
                  </a:lnTo>
                  <a:lnTo>
                    <a:pt x="91" y="236"/>
                  </a:lnTo>
                  <a:lnTo>
                    <a:pt x="90" y="236"/>
                  </a:lnTo>
                  <a:lnTo>
                    <a:pt x="90" y="237"/>
                  </a:lnTo>
                  <a:lnTo>
                    <a:pt x="89" y="236"/>
                  </a:lnTo>
                  <a:lnTo>
                    <a:pt x="88" y="235"/>
                  </a:lnTo>
                  <a:lnTo>
                    <a:pt x="88" y="233"/>
                  </a:lnTo>
                  <a:lnTo>
                    <a:pt x="88" y="232"/>
                  </a:lnTo>
                  <a:lnTo>
                    <a:pt x="87" y="231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7" y="235"/>
                  </a:lnTo>
                  <a:lnTo>
                    <a:pt x="86" y="233"/>
                  </a:lnTo>
                  <a:lnTo>
                    <a:pt x="86" y="232"/>
                  </a:lnTo>
                  <a:lnTo>
                    <a:pt x="84" y="233"/>
                  </a:lnTo>
                  <a:lnTo>
                    <a:pt x="84" y="235"/>
                  </a:lnTo>
                  <a:lnTo>
                    <a:pt x="83" y="236"/>
                  </a:lnTo>
                  <a:lnTo>
                    <a:pt x="84" y="237"/>
                  </a:lnTo>
                  <a:lnTo>
                    <a:pt x="84" y="238"/>
                  </a:lnTo>
                  <a:lnTo>
                    <a:pt x="83" y="238"/>
                  </a:lnTo>
                  <a:lnTo>
                    <a:pt x="82" y="237"/>
                  </a:lnTo>
                  <a:lnTo>
                    <a:pt x="82" y="236"/>
                  </a:lnTo>
                  <a:lnTo>
                    <a:pt x="81" y="236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1" y="231"/>
                  </a:lnTo>
                  <a:lnTo>
                    <a:pt x="82" y="230"/>
                  </a:lnTo>
                  <a:lnTo>
                    <a:pt x="84" y="226"/>
                  </a:lnTo>
                  <a:lnTo>
                    <a:pt x="86" y="224"/>
                  </a:lnTo>
                  <a:lnTo>
                    <a:pt x="87" y="224"/>
                  </a:lnTo>
                  <a:lnTo>
                    <a:pt x="88" y="223"/>
                  </a:lnTo>
                  <a:lnTo>
                    <a:pt x="88" y="222"/>
                  </a:lnTo>
                  <a:lnTo>
                    <a:pt x="89" y="221"/>
                  </a:lnTo>
                  <a:lnTo>
                    <a:pt x="90" y="220"/>
                  </a:lnTo>
                  <a:lnTo>
                    <a:pt x="91" y="220"/>
                  </a:lnTo>
                  <a:lnTo>
                    <a:pt x="91" y="219"/>
                  </a:lnTo>
                  <a:lnTo>
                    <a:pt x="90" y="220"/>
                  </a:lnTo>
                  <a:lnTo>
                    <a:pt x="89" y="220"/>
                  </a:lnTo>
                  <a:lnTo>
                    <a:pt x="88" y="221"/>
                  </a:lnTo>
                  <a:lnTo>
                    <a:pt x="88" y="222"/>
                  </a:lnTo>
                  <a:lnTo>
                    <a:pt x="87" y="223"/>
                  </a:lnTo>
                  <a:lnTo>
                    <a:pt x="84" y="224"/>
                  </a:lnTo>
                  <a:lnTo>
                    <a:pt x="82" y="228"/>
                  </a:lnTo>
                  <a:lnTo>
                    <a:pt x="81" y="228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0" y="230"/>
                  </a:lnTo>
                  <a:lnTo>
                    <a:pt x="79" y="230"/>
                  </a:lnTo>
                  <a:lnTo>
                    <a:pt x="79" y="229"/>
                  </a:lnTo>
                  <a:lnTo>
                    <a:pt x="79" y="230"/>
                  </a:lnTo>
                  <a:lnTo>
                    <a:pt x="79" y="232"/>
                  </a:lnTo>
                  <a:lnTo>
                    <a:pt x="79" y="233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0" y="237"/>
                  </a:lnTo>
                  <a:lnTo>
                    <a:pt x="81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1" y="241"/>
                  </a:lnTo>
                  <a:lnTo>
                    <a:pt x="80" y="241"/>
                  </a:lnTo>
                  <a:lnTo>
                    <a:pt x="79" y="243"/>
                  </a:lnTo>
                  <a:lnTo>
                    <a:pt x="79" y="244"/>
                  </a:lnTo>
                  <a:lnTo>
                    <a:pt x="79" y="245"/>
                  </a:lnTo>
                  <a:lnTo>
                    <a:pt x="78" y="246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9" y="248"/>
                  </a:lnTo>
                  <a:lnTo>
                    <a:pt x="79" y="249"/>
                  </a:lnTo>
                  <a:lnTo>
                    <a:pt x="78" y="249"/>
                  </a:lnTo>
                  <a:lnTo>
                    <a:pt x="78" y="251"/>
                  </a:lnTo>
                  <a:lnTo>
                    <a:pt x="78" y="252"/>
                  </a:lnTo>
                  <a:lnTo>
                    <a:pt x="78" y="253"/>
                  </a:lnTo>
                  <a:lnTo>
                    <a:pt x="77" y="254"/>
                  </a:lnTo>
                  <a:lnTo>
                    <a:pt x="77" y="255"/>
                  </a:lnTo>
                  <a:lnTo>
                    <a:pt x="75" y="256"/>
                  </a:lnTo>
                  <a:lnTo>
                    <a:pt x="77" y="256"/>
                  </a:lnTo>
                  <a:lnTo>
                    <a:pt x="77" y="257"/>
                  </a:lnTo>
                  <a:lnTo>
                    <a:pt x="77" y="258"/>
                  </a:lnTo>
                  <a:lnTo>
                    <a:pt x="75" y="261"/>
                  </a:lnTo>
                  <a:lnTo>
                    <a:pt x="74" y="261"/>
                  </a:lnTo>
                  <a:lnTo>
                    <a:pt x="74" y="262"/>
                  </a:lnTo>
                  <a:lnTo>
                    <a:pt x="73" y="262"/>
                  </a:lnTo>
                  <a:lnTo>
                    <a:pt x="73" y="261"/>
                  </a:lnTo>
                  <a:lnTo>
                    <a:pt x="72" y="262"/>
                  </a:lnTo>
                  <a:lnTo>
                    <a:pt x="71" y="262"/>
                  </a:lnTo>
                  <a:lnTo>
                    <a:pt x="71" y="261"/>
                  </a:lnTo>
                  <a:lnTo>
                    <a:pt x="70" y="260"/>
                  </a:lnTo>
                  <a:lnTo>
                    <a:pt x="70" y="258"/>
                  </a:lnTo>
                  <a:lnTo>
                    <a:pt x="70" y="257"/>
                  </a:lnTo>
                  <a:lnTo>
                    <a:pt x="71" y="256"/>
                  </a:lnTo>
                  <a:lnTo>
                    <a:pt x="72" y="255"/>
                  </a:lnTo>
                  <a:lnTo>
                    <a:pt x="72" y="254"/>
                  </a:lnTo>
                  <a:lnTo>
                    <a:pt x="72" y="253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2" y="249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6"/>
                  </a:lnTo>
                  <a:lnTo>
                    <a:pt x="73" y="245"/>
                  </a:lnTo>
                  <a:lnTo>
                    <a:pt x="74" y="244"/>
                  </a:lnTo>
                  <a:lnTo>
                    <a:pt x="74" y="243"/>
                  </a:lnTo>
                  <a:lnTo>
                    <a:pt x="75" y="243"/>
                  </a:lnTo>
                  <a:lnTo>
                    <a:pt x="75" y="241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39"/>
                  </a:lnTo>
                  <a:lnTo>
                    <a:pt x="79" y="238"/>
                  </a:lnTo>
                  <a:lnTo>
                    <a:pt x="77" y="240"/>
                  </a:lnTo>
                  <a:lnTo>
                    <a:pt x="75" y="241"/>
                  </a:lnTo>
                  <a:lnTo>
                    <a:pt x="74" y="241"/>
                  </a:lnTo>
                  <a:lnTo>
                    <a:pt x="74" y="240"/>
                  </a:lnTo>
                  <a:lnTo>
                    <a:pt x="73" y="239"/>
                  </a:lnTo>
                  <a:lnTo>
                    <a:pt x="73" y="238"/>
                  </a:lnTo>
                  <a:lnTo>
                    <a:pt x="74" y="236"/>
                  </a:lnTo>
                  <a:lnTo>
                    <a:pt x="74" y="235"/>
                  </a:lnTo>
                  <a:lnTo>
                    <a:pt x="75" y="235"/>
                  </a:lnTo>
                  <a:lnTo>
                    <a:pt x="75" y="233"/>
                  </a:lnTo>
                  <a:lnTo>
                    <a:pt x="74" y="235"/>
                  </a:lnTo>
                  <a:lnTo>
                    <a:pt x="73" y="236"/>
                  </a:lnTo>
                  <a:lnTo>
                    <a:pt x="72" y="235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9"/>
                  </a:lnTo>
                  <a:lnTo>
                    <a:pt x="74" y="230"/>
                  </a:lnTo>
                  <a:lnTo>
                    <a:pt x="73" y="231"/>
                  </a:lnTo>
                  <a:lnTo>
                    <a:pt x="73" y="232"/>
                  </a:lnTo>
                  <a:lnTo>
                    <a:pt x="73" y="233"/>
                  </a:lnTo>
                  <a:lnTo>
                    <a:pt x="72" y="233"/>
                  </a:lnTo>
                  <a:lnTo>
                    <a:pt x="72" y="232"/>
                  </a:lnTo>
                  <a:lnTo>
                    <a:pt x="72" y="231"/>
                  </a:lnTo>
                  <a:lnTo>
                    <a:pt x="73" y="230"/>
                  </a:lnTo>
                  <a:lnTo>
                    <a:pt x="75" y="227"/>
                  </a:lnTo>
                  <a:lnTo>
                    <a:pt x="77" y="227"/>
                  </a:lnTo>
                  <a:lnTo>
                    <a:pt x="77" y="226"/>
                  </a:lnTo>
                  <a:lnTo>
                    <a:pt x="75" y="226"/>
                  </a:lnTo>
                  <a:lnTo>
                    <a:pt x="75" y="224"/>
                  </a:lnTo>
                  <a:lnTo>
                    <a:pt x="77" y="224"/>
                  </a:lnTo>
                  <a:lnTo>
                    <a:pt x="77" y="223"/>
                  </a:lnTo>
                  <a:lnTo>
                    <a:pt x="78" y="222"/>
                  </a:lnTo>
                  <a:lnTo>
                    <a:pt x="77" y="222"/>
                  </a:lnTo>
                  <a:lnTo>
                    <a:pt x="75" y="223"/>
                  </a:lnTo>
                  <a:lnTo>
                    <a:pt x="75" y="224"/>
                  </a:lnTo>
                  <a:lnTo>
                    <a:pt x="74" y="224"/>
                  </a:lnTo>
                  <a:lnTo>
                    <a:pt x="75" y="223"/>
                  </a:lnTo>
                  <a:lnTo>
                    <a:pt x="75" y="222"/>
                  </a:lnTo>
                  <a:lnTo>
                    <a:pt x="77" y="221"/>
                  </a:lnTo>
                  <a:lnTo>
                    <a:pt x="75" y="221"/>
                  </a:lnTo>
                  <a:lnTo>
                    <a:pt x="77" y="220"/>
                  </a:lnTo>
                  <a:lnTo>
                    <a:pt x="78" y="220"/>
                  </a:lnTo>
                  <a:lnTo>
                    <a:pt x="78" y="219"/>
                  </a:lnTo>
                  <a:lnTo>
                    <a:pt x="77" y="219"/>
                  </a:lnTo>
                  <a:lnTo>
                    <a:pt x="75" y="219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6"/>
                  </a:lnTo>
                  <a:lnTo>
                    <a:pt x="75" y="215"/>
                  </a:lnTo>
                  <a:lnTo>
                    <a:pt x="77" y="215"/>
                  </a:lnTo>
                  <a:lnTo>
                    <a:pt x="78" y="215"/>
                  </a:lnTo>
                  <a:lnTo>
                    <a:pt x="79" y="214"/>
                  </a:lnTo>
                  <a:lnTo>
                    <a:pt x="78" y="214"/>
                  </a:lnTo>
                  <a:lnTo>
                    <a:pt x="77" y="215"/>
                  </a:lnTo>
                  <a:lnTo>
                    <a:pt x="77" y="214"/>
                  </a:lnTo>
                  <a:lnTo>
                    <a:pt x="77" y="213"/>
                  </a:lnTo>
                  <a:lnTo>
                    <a:pt x="78" y="213"/>
                  </a:lnTo>
                  <a:lnTo>
                    <a:pt x="78" y="212"/>
                  </a:lnTo>
                  <a:lnTo>
                    <a:pt x="79" y="211"/>
                  </a:lnTo>
                  <a:lnTo>
                    <a:pt x="82" y="211"/>
                  </a:lnTo>
                  <a:lnTo>
                    <a:pt x="83" y="211"/>
                  </a:lnTo>
                  <a:lnTo>
                    <a:pt x="84" y="211"/>
                  </a:lnTo>
                  <a:lnTo>
                    <a:pt x="86" y="210"/>
                  </a:lnTo>
                  <a:lnTo>
                    <a:pt x="87" y="208"/>
                  </a:lnTo>
                  <a:lnTo>
                    <a:pt x="88" y="206"/>
                  </a:lnTo>
                  <a:lnTo>
                    <a:pt x="88" y="205"/>
                  </a:lnTo>
                  <a:lnTo>
                    <a:pt x="88" y="206"/>
                  </a:lnTo>
                  <a:lnTo>
                    <a:pt x="87" y="207"/>
                  </a:lnTo>
                  <a:lnTo>
                    <a:pt x="86" y="208"/>
                  </a:lnTo>
                  <a:lnTo>
                    <a:pt x="86" y="210"/>
                  </a:lnTo>
                  <a:lnTo>
                    <a:pt x="84" y="210"/>
                  </a:lnTo>
                  <a:lnTo>
                    <a:pt x="83" y="210"/>
                  </a:lnTo>
                  <a:lnTo>
                    <a:pt x="81" y="210"/>
                  </a:lnTo>
                  <a:lnTo>
                    <a:pt x="80" y="210"/>
                  </a:lnTo>
                  <a:lnTo>
                    <a:pt x="80" y="208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8" y="210"/>
                  </a:lnTo>
                  <a:lnTo>
                    <a:pt x="79" y="207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1" y="207"/>
                  </a:lnTo>
                  <a:lnTo>
                    <a:pt x="82" y="206"/>
                  </a:lnTo>
                  <a:lnTo>
                    <a:pt x="83" y="206"/>
                  </a:lnTo>
                  <a:lnTo>
                    <a:pt x="83" y="205"/>
                  </a:lnTo>
                  <a:lnTo>
                    <a:pt x="83" y="206"/>
                  </a:lnTo>
                  <a:lnTo>
                    <a:pt x="82" y="206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0" y="207"/>
                  </a:lnTo>
                  <a:lnTo>
                    <a:pt x="80" y="206"/>
                  </a:lnTo>
                  <a:lnTo>
                    <a:pt x="80" y="205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3"/>
                  </a:lnTo>
                  <a:lnTo>
                    <a:pt x="82" y="202"/>
                  </a:lnTo>
                  <a:lnTo>
                    <a:pt x="82" y="201"/>
                  </a:lnTo>
                  <a:lnTo>
                    <a:pt x="83" y="201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7" y="199"/>
                  </a:lnTo>
                  <a:lnTo>
                    <a:pt x="88" y="199"/>
                  </a:lnTo>
                  <a:lnTo>
                    <a:pt x="89" y="198"/>
                  </a:lnTo>
                  <a:lnTo>
                    <a:pt x="90" y="198"/>
                  </a:lnTo>
                  <a:lnTo>
                    <a:pt x="86" y="199"/>
                  </a:lnTo>
                  <a:lnTo>
                    <a:pt x="83" y="198"/>
                  </a:lnTo>
                  <a:lnTo>
                    <a:pt x="84" y="197"/>
                  </a:lnTo>
                  <a:lnTo>
                    <a:pt x="86" y="196"/>
                  </a:lnTo>
                  <a:lnTo>
                    <a:pt x="87" y="195"/>
                  </a:lnTo>
                  <a:lnTo>
                    <a:pt x="87" y="194"/>
                  </a:lnTo>
                  <a:lnTo>
                    <a:pt x="86" y="195"/>
                  </a:lnTo>
                  <a:lnTo>
                    <a:pt x="86" y="196"/>
                  </a:lnTo>
                  <a:lnTo>
                    <a:pt x="84" y="196"/>
                  </a:lnTo>
                  <a:lnTo>
                    <a:pt x="84" y="197"/>
                  </a:lnTo>
                  <a:lnTo>
                    <a:pt x="83" y="197"/>
                  </a:lnTo>
                  <a:lnTo>
                    <a:pt x="83" y="198"/>
                  </a:lnTo>
                  <a:lnTo>
                    <a:pt x="82" y="198"/>
                  </a:lnTo>
                  <a:lnTo>
                    <a:pt x="82" y="199"/>
                  </a:lnTo>
                  <a:lnTo>
                    <a:pt x="81" y="199"/>
                  </a:lnTo>
                  <a:lnTo>
                    <a:pt x="81" y="201"/>
                  </a:lnTo>
                  <a:lnTo>
                    <a:pt x="80" y="202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7" y="205"/>
                  </a:lnTo>
                  <a:lnTo>
                    <a:pt x="75" y="207"/>
                  </a:lnTo>
                  <a:lnTo>
                    <a:pt x="73" y="208"/>
                  </a:lnTo>
                  <a:lnTo>
                    <a:pt x="72" y="207"/>
                  </a:lnTo>
                  <a:lnTo>
                    <a:pt x="71" y="207"/>
                  </a:lnTo>
                  <a:lnTo>
                    <a:pt x="71" y="206"/>
                  </a:lnTo>
                  <a:lnTo>
                    <a:pt x="71" y="205"/>
                  </a:lnTo>
                  <a:lnTo>
                    <a:pt x="70" y="206"/>
                  </a:lnTo>
                  <a:lnTo>
                    <a:pt x="69" y="206"/>
                  </a:lnTo>
                  <a:lnTo>
                    <a:pt x="65" y="203"/>
                  </a:lnTo>
                  <a:lnTo>
                    <a:pt x="65" y="202"/>
                  </a:lnTo>
                  <a:lnTo>
                    <a:pt x="66" y="202"/>
                  </a:lnTo>
                  <a:lnTo>
                    <a:pt x="67" y="202"/>
                  </a:lnTo>
                  <a:lnTo>
                    <a:pt x="69" y="202"/>
                  </a:lnTo>
                  <a:lnTo>
                    <a:pt x="69" y="203"/>
                  </a:lnTo>
                  <a:lnTo>
                    <a:pt x="69" y="202"/>
                  </a:lnTo>
                  <a:lnTo>
                    <a:pt x="69" y="201"/>
                  </a:lnTo>
                  <a:lnTo>
                    <a:pt x="71" y="199"/>
                  </a:lnTo>
                  <a:lnTo>
                    <a:pt x="72" y="199"/>
                  </a:lnTo>
                  <a:lnTo>
                    <a:pt x="73" y="199"/>
                  </a:lnTo>
                  <a:lnTo>
                    <a:pt x="74" y="201"/>
                  </a:lnTo>
                  <a:lnTo>
                    <a:pt x="75" y="201"/>
                  </a:lnTo>
                  <a:lnTo>
                    <a:pt x="75" y="199"/>
                  </a:lnTo>
                  <a:lnTo>
                    <a:pt x="77" y="199"/>
                  </a:lnTo>
                  <a:lnTo>
                    <a:pt x="74" y="199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1" y="198"/>
                  </a:lnTo>
                  <a:lnTo>
                    <a:pt x="69" y="201"/>
                  </a:lnTo>
                  <a:lnTo>
                    <a:pt x="67" y="201"/>
                  </a:lnTo>
                  <a:lnTo>
                    <a:pt x="66" y="199"/>
                  </a:lnTo>
                  <a:lnTo>
                    <a:pt x="64" y="199"/>
                  </a:lnTo>
                  <a:lnTo>
                    <a:pt x="63" y="199"/>
                  </a:lnTo>
                  <a:lnTo>
                    <a:pt x="62" y="199"/>
                  </a:lnTo>
                  <a:lnTo>
                    <a:pt x="61" y="201"/>
                  </a:lnTo>
                  <a:lnTo>
                    <a:pt x="60" y="199"/>
                  </a:lnTo>
                  <a:lnTo>
                    <a:pt x="60" y="198"/>
                  </a:lnTo>
                  <a:lnTo>
                    <a:pt x="61" y="197"/>
                  </a:lnTo>
                  <a:lnTo>
                    <a:pt x="64" y="196"/>
                  </a:lnTo>
                  <a:lnTo>
                    <a:pt x="65" y="196"/>
                  </a:lnTo>
                  <a:lnTo>
                    <a:pt x="66" y="195"/>
                  </a:lnTo>
                  <a:lnTo>
                    <a:pt x="66" y="196"/>
                  </a:lnTo>
                  <a:lnTo>
                    <a:pt x="67" y="196"/>
                  </a:lnTo>
                  <a:lnTo>
                    <a:pt x="69" y="197"/>
                  </a:lnTo>
                  <a:lnTo>
                    <a:pt x="69" y="196"/>
                  </a:lnTo>
                  <a:lnTo>
                    <a:pt x="67" y="196"/>
                  </a:lnTo>
                  <a:lnTo>
                    <a:pt x="67" y="195"/>
                  </a:lnTo>
                  <a:lnTo>
                    <a:pt x="69" y="195"/>
                  </a:lnTo>
                  <a:lnTo>
                    <a:pt x="69" y="196"/>
                  </a:lnTo>
                  <a:lnTo>
                    <a:pt x="70" y="195"/>
                  </a:lnTo>
                  <a:lnTo>
                    <a:pt x="71" y="195"/>
                  </a:lnTo>
                  <a:lnTo>
                    <a:pt x="69" y="195"/>
                  </a:lnTo>
                  <a:lnTo>
                    <a:pt x="69" y="194"/>
                  </a:lnTo>
                  <a:lnTo>
                    <a:pt x="69" y="193"/>
                  </a:lnTo>
                  <a:lnTo>
                    <a:pt x="72" y="193"/>
                  </a:lnTo>
                  <a:lnTo>
                    <a:pt x="73" y="193"/>
                  </a:lnTo>
                  <a:lnTo>
                    <a:pt x="73" y="191"/>
                  </a:lnTo>
                  <a:lnTo>
                    <a:pt x="72" y="191"/>
                  </a:lnTo>
                  <a:lnTo>
                    <a:pt x="72" y="193"/>
                  </a:lnTo>
                  <a:lnTo>
                    <a:pt x="71" y="193"/>
                  </a:lnTo>
                  <a:lnTo>
                    <a:pt x="71" y="191"/>
                  </a:lnTo>
                  <a:lnTo>
                    <a:pt x="72" y="190"/>
                  </a:lnTo>
                  <a:lnTo>
                    <a:pt x="71" y="190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9" y="190"/>
                  </a:lnTo>
                  <a:lnTo>
                    <a:pt x="69" y="189"/>
                  </a:lnTo>
                  <a:lnTo>
                    <a:pt x="67" y="189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7"/>
                  </a:lnTo>
                  <a:lnTo>
                    <a:pt x="69" y="186"/>
                  </a:lnTo>
                  <a:lnTo>
                    <a:pt x="70" y="185"/>
                  </a:lnTo>
                  <a:lnTo>
                    <a:pt x="71" y="185"/>
                  </a:lnTo>
                  <a:lnTo>
                    <a:pt x="72" y="185"/>
                  </a:lnTo>
                  <a:lnTo>
                    <a:pt x="72" y="186"/>
                  </a:lnTo>
                  <a:lnTo>
                    <a:pt x="73" y="186"/>
                  </a:lnTo>
                  <a:lnTo>
                    <a:pt x="73" y="187"/>
                  </a:lnTo>
                  <a:lnTo>
                    <a:pt x="74" y="187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5" y="186"/>
                  </a:lnTo>
                  <a:lnTo>
                    <a:pt x="74" y="186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3"/>
                  </a:lnTo>
                  <a:lnTo>
                    <a:pt x="72" y="183"/>
                  </a:lnTo>
                  <a:lnTo>
                    <a:pt x="71" y="183"/>
                  </a:lnTo>
                  <a:lnTo>
                    <a:pt x="70" y="182"/>
                  </a:lnTo>
                  <a:lnTo>
                    <a:pt x="71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3" y="180"/>
                  </a:lnTo>
                  <a:lnTo>
                    <a:pt x="74" y="180"/>
                  </a:lnTo>
                  <a:lnTo>
                    <a:pt x="75" y="181"/>
                  </a:lnTo>
                  <a:lnTo>
                    <a:pt x="79" y="181"/>
                  </a:lnTo>
                  <a:lnTo>
                    <a:pt x="79" y="180"/>
                  </a:lnTo>
                  <a:lnTo>
                    <a:pt x="80" y="180"/>
                  </a:lnTo>
                  <a:lnTo>
                    <a:pt x="80" y="181"/>
                  </a:lnTo>
                  <a:lnTo>
                    <a:pt x="80" y="180"/>
                  </a:lnTo>
                  <a:lnTo>
                    <a:pt x="79" y="180"/>
                  </a:lnTo>
                  <a:lnTo>
                    <a:pt x="78" y="180"/>
                  </a:lnTo>
                  <a:lnTo>
                    <a:pt x="77" y="181"/>
                  </a:lnTo>
                  <a:lnTo>
                    <a:pt x="77" y="180"/>
                  </a:lnTo>
                  <a:lnTo>
                    <a:pt x="75" y="180"/>
                  </a:lnTo>
                  <a:lnTo>
                    <a:pt x="75" y="179"/>
                  </a:lnTo>
                  <a:lnTo>
                    <a:pt x="73" y="179"/>
                  </a:lnTo>
                  <a:lnTo>
                    <a:pt x="73" y="178"/>
                  </a:lnTo>
                  <a:lnTo>
                    <a:pt x="74" y="177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8" y="174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4"/>
                  </a:lnTo>
                  <a:lnTo>
                    <a:pt x="79" y="174"/>
                  </a:lnTo>
                  <a:lnTo>
                    <a:pt x="78" y="173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78" y="171"/>
                  </a:lnTo>
                  <a:lnTo>
                    <a:pt x="78" y="172"/>
                  </a:lnTo>
                  <a:lnTo>
                    <a:pt x="77" y="172"/>
                  </a:lnTo>
                  <a:lnTo>
                    <a:pt x="75" y="172"/>
                  </a:lnTo>
                  <a:lnTo>
                    <a:pt x="75" y="173"/>
                  </a:lnTo>
                  <a:lnTo>
                    <a:pt x="74" y="172"/>
                  </a:lnTo>
                  <a:lnTo>
                    <a:pt x="73" y="172"/>
                  </a:lnTo>
                  <a:lnTo>
                    <a:pt x="72" y="172"/>
                  </a:lnTo>
                  <a:lnTo>
                    <a:pt x="72" y="170"/>
                  </a:lnTo>
                  <a:lnTo>
                    <a:pt x="73" y="170"/>
                  </a:lnTo>
                  <a:lnTo>
                    <a:pt x="74" y="170"/>
                  </a:lnTo>
                  <a:lnTo>
                    <a:pt x="78" y="169"/>
                  </a:lnTo>
                  <a:lnTo>
                    <a:pt x="79" y="168"/>
                  </a:lnTo>
                  <a:lnTo>
                    <a:pt x="79" y="166"/>
                  </a:lnTo>
                  <a:lnTo>
                    <a:pt x="78" y="166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4" y="166"/>
                  </a:lnTo>
                  <a:lnTo>
                    <a:pt x="72" y="169"/>
                  </a:lnTo>
                  <a:lnTo>
                    <a:pt x="72" y="170"/>
                  </a:lnTo>
                  <a:lnTo>
                    <a:pt x="71" y="170"/>
                  </a:lnTo>
                  <a:lnTo>
                    <a:pt x="70" y="169"/>
                  </a:lnTo>
                  <a:lnTo>
                    <a:pt x="70" y="168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69" y="165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1"/>
                  </a:lnTo>
                  <a:lnTo>
                    <a:pt x="69" y="160"/>
                  </a:lnTo>
                  <a:lnTo>
                    <a:pt x="69" y="159"/>
                  </a:lnTo>
                  <a:lnTo>
                    <a:pt x="70" y="159"/>
                  </a:lnTo>
                  <a:lnTo>
                    <a:pt x="70" y="160"/>
                  </a:lnTo>
                  <a:lnTo>
                    <a:pt x="72" y="161"/>
                  </a:lnTo>
                  <a:lnTo>
                    <a:pt x="73" y="161"/>
                  </a:lnTo>
                  <a:lnTo>
                    <a:pt x="73" y="162"/>
                  </a:lnTo>
                  <a:lnTo>
                    <a:pt x="74" y="162"/>
                  </a:lnTo>
                  <a:lnTo>
                    <a:pt x="73" y="162"/>
                  </a:lnTo>
                  <a:lnTo>
                    <a:pt x="73" y="161"/>
                  </a:lnTo>
                  <a:lnTo>
                    <a:pt x="75" y="161"/>
                  </a:lnTo>
                  <a:lnTo>
                    <a:pt x="77" y="161"/>
                  </a:lnTo>
                  <a:lnTo>
                    <a:pt x="77" y="160"/>
                  </a:lnTo>
                  <a:lnTo>
                    <a:pt x="75" y="160"/>
                  </a:lnTo>
                  <a:lnTo>
                    <a:pt x="74" y="160"/>
                  </a:lnTo>
                  <a:lnTo>
                    <a:pt x="73" y="161"/>
                  </a:lnTo>
                  <a:lnTo>
                    <a:pt x="72" y="160"/>
                  </a:lnTo>
                  <a:lnTo>
                    <a:pt x="73" y="160"/>
                  </a:lnTo>
                  <a:lnTo>
                    <a:pt x="73" y="159"/>
                  </a:lnTo>
                  <a:lnTo>
                    <a:pt x="72" y="159"/>
                  </a:lnTo>
                  <a:lnTo>
                    <a:pt x="71" y="157"/>
                  </a:lnTo>
                  <a:lnTo>
                    <a:pt x="71" y="156"/>
                  </a:lnTo>
                  <a:lnTo>
                    <a:pt x="70" y="156"/>
                  </a:lnTo>
                  <a:lnTo>
                    <a:pt x="70" y="155"/>
                  </a:lnTo>
                  <a:lnTo>
                    <a:pt x="70" y="154"/>
                  </a:lnTo>
                  <a:lnTo>
                    <a:pt x="71" y="153"/>
                  </a:lnTo>
                  <a:lnTo>
                    <a:pt x="72" y="153"/>
                  </a:lnTo>
                  <a:lnTo>
                    <a:pt x="72" y="154"/>
                  </a:lnTo>
                  <a:lnTo>
                    <a:pt x="73" y="154"/>
                  </a:lnTo>
                  <a:lnTo>
                    <a:pt x="73" y="153"/>
                  </a:lnTo>
                  <a:lnTo>
                    <a:pt x="72" y="152"/>
                  </a:lnTo>
                  <a:lnTo>
                    <a:pt x="70" y="152"/>
                  </a:lnTo>
                  <a:lnTo>
                    <a:pt x="70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5"/>
                  </a:lnTo>
                  <a:lnTo>
                    <a:pt x="73" y="146"/>
                  </a:lnTo>
                  <a:lnTo>
                    <a:pt x="73" y="147"/>
                  </a:lnTo>
                  <a:lnTo>
                    <a:pt x="73" y="148"/>
                  </a:lnTo>
                  <a:lnTo>
                    <a:pt x="73" y="149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49"/>
                  </a:lnTo>
                  <a:lnTo>
                    <a:pt x="75" y="149"/>
                  </a:lnTo>
                  <a:lnTo>
                    <a:pt x="75" y="148"/>
                  </a:lnTo>
                  <a:lnTo>
                    <a:pt x="75" y="147"/>
                  </a:lnTo>
                  <a:lnTo>
                    <a:pt x="75" y="146"/>
                  </a:lnTo>
                  <a:lnTo>
                    <a:pt x="74" y="146"/>
                  </a:lnTo>
                  <a:lnTo>
                    <a:pt x="73" y="145"/>
                  </a:lnTo>
                  <a:lnTo>
                    <a:pt x="74" y="145"/>
                  </a:lnTo>
                  <a:lnTo>
                    <a:pt x="73" y="145"/>
                  </a:lnTo>
                  <a:lnTo>
                    <a:pt x="73" y="144"/>
                  </a:lnTo>
                  <a:lnTo>
                    <a:pt x="74" y="144"/>
                  </a:lnTo>
                  <a:lnTo>
                    <a:pt x="74" y="143"/>
                  </a:lnTo>
                  <a:lnTo>
                    <a:pt x="75" y="143"/>
                  </a:lnTo>
                  <a:lnTo>
                    <a:pt x="75" y="144"/>
                  </a:lnTo>
                  <a:lnTo>
                    <a:pt x="77" y="144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46"/>
                  </a:lnTo>
                  <a:lnTo>
                    <a:pt x="79" y="146"/>
                  </a:lnTo>
                  <a:lnTo>
                    <a:pt x="79" y="145"/>
                  </a:lnTo>
                  <a:lnTo>
                    <a:pt x="79" y="144"/>
                  </a:lnTo>
                  <a:lnTo>
                    <a:pt x="80" y="144"/>
                  </a:lnTo>
                  <a:lnTo>
                    <a:pt x="81" y="144"/>
                  </a:lnTo>
                  <a:lnTo>
                    <a:pt x="81" y="145"/>
                  </a:lnTo>
                  <a:lnTo>
                    <a:pt x="82" y="145"/>
                  </a:lnTo>
                  <a:lnTo>
                    <a:pt x="82" y="146"/>
                  </a:lnTo>
                  <a:lnTo>
                    <a:pt x="84" y="146"/>
                  </a:lnTo>
                  <a:lnTo>
                    <a:pt x="83" y="146"/>
                  </a:lnTo>
                  <a:lnTo>
                    <a:pt x="83" y="145"/>
                  </a:lnTo>
                  <a:lnTo>
                    <a:pt x="82" y="144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81" y="143"/>
                  </a:lnTo>
                  <a:lnTo>
                    <a:pt x="81" y="141"/>
                  </a:lnTo>
                  <a:lnTo>
                    <a:pt x="81" y="143"/>
                  </a:lnTo>
                  <a:lnTo>
                    <a:pt x="82" y="144"/>
                  </a:lnTo>
                  <a:lnTo>
                    <a:pt x="83" y="144"/>
                  </a:lnTo>
                  <a:lnTo>
                    <a:pt x="84" y="144"/>
                  </a:lnTo>
                  <a:lnTo>
                    <a:pt x="86" y="145"/>
                  </a:lnTo>
                  <a:lnTo>
                    <a:pt x="87" y="146"/>
                  </a:lnTo>
                  <a:lnTo>
                    <a:pt x="88" y="147"/>
                  </a:lnTo>
                  <a:lnTo>
                    <a:pt x="88" y="146"/>
                  </a:lnTo>
                  <a:lnTo>
                    <a:pt x="88" y="145"/>
                  </a:lnTo>
                  <a:lnTo>
                    <a:pt x="84" y="143"/>
                  </a:lnTo>
                  <a:lnTo>
                    <a:pt x="84" y="141"/>
                  </a:lnTo>
                  <a:lnTo>
                    <a:pt x="84" y="140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1" y="139"/>
                  </a:lnTo>
                  <a:lnTo>
                    <a:pt x="81" y="138"/>
                  </a:lnTo>
                  <a:lnTo>
                    <a:pt x="80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80" y="137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80" y="135"/>
                  </a:lnTo>
                  <a:lnTo>
                    <a:pt x="81" y="136"/>
                  </a:lnTo>
                  <a:lnTo>
                    <a:pt x="82" y="136"/>
                  </a:lnTo>
                  <a:lnTo>
                    <a:pt x="83" y="135"/>
                  </a:lnTo>
                  <a:lnTo>
                    <a:pt x="82" y="135"/>
                  </a:lnTo>
                  <a:lnTo>
                    <a:pt x="83" y="135"/>
                  </a:lnTo>
                  <a:lnTo>
                    <a:pt x="82" y="134"/>
                  </a:lnTo>
                  <a:lnTo>
                    <a:pt x="83" y="134"/>
                  </a:lnTo>
                  <a:lnTo>
                    <a:pt x="82" y="132"/>
                  </a:lnTo>
                  <a:lnTo>
                    <a:pt x="83" y="132"/>
                  </a:lnTo>
                  <a:lnTo>
                    <a:pt x="82" y="132"/>
                  </a:lnTo>
                  <a:lnTo>
                    <a:pt x="82" y="131"/>
                  </a:lnTo>
                  <a:lnTo>
                    <a:pt x="81" y="131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1" y="130"/>
                  </a:lnTo>
                  <a:lnTo>
                    <a:pt x="81" y="129"/>
                  </a:lnTo>
                  <a:lnTo>
                    <a:pt x="80" y="128"/>
                  </a:lnTo>
                  <a:lnTo>
                    <a:pt x="80" y="127"/>
                  </a:lnTo>
                  <a:lnTo>
                    <a:pt x="81" y="127"/>
                  </a:lnTo>
                  <a:lnTo>
                    <a:pt x="82" y="128"/>
                  </a:lnTo>
                  <a:lnTo>
                    <a:pt x="83" y="128"/>
                  </a:lnTo>
                  <a:lnTo>
                    <a:pt x="83" y="127"/>
                  </a:lnTo>
                  <a:lnTo>
                    <a:pt x="84" y="127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7" y="127"/>
                  </a:lnTo>
                  <a:lnTo>
                    <a:pt x="88" y="128"/>
                  </a:lnTo>
                  <a:lnTo>
                    <a:pt x="89" y="128"/>
                  </a:lnTo>
                  <a:lnTo>
                    <a:pt x="90" y="128"/>
                  </a:lnTo>
                  <a:lnTo>
                    <a:pt x="91" y="129"/>
                  </a:lnTo>
                  <a:lnTo>
                    <a:pt x="91" y="128"/>
                  </a:lnTo>
                  <a:lnTo>
                    <a:pt x="90" y="128"/>
                  </a:lnTo>
                  <a:lnTo>
                    <a:pt x="90" y="127"/>
                  </a:lnTo>
                  <a:lnTo>
                    <a:pt x="91" y="127"/>
                  </a:lnTo>
                  <a:lnTo>
                    <a:pt x="90" y="127"/>
                  </a:lnTo>
                  <a:lnTo>
                    <a:pt x="89" y="127"/>
                  </a:lnTo>
                  <a:lnTo>
                    <a:pt x="88" y="127"/>
                  </a:lnTo>
                  <a:lnTo>
                    <a:pt x="87" y="126"/>
                  </a:lnTo>
                  <a:lnTo>
                    <a:pt x="87" y="124"/>
                  </a:lnTo>
                  <a:lnTo>
                    <a:pt x="86" y="124"/>
                  </a:lnTo>
                  <a:lnTo>
                    <a:pt x="86" y="123"/>
                  </a:lnTo>
                  <a:lnTo>
                    <a:pt x="86" y="122"/>
                  </a:lnTo>
                  <a:lnTo>
                    <a:pt x="86" y="121"/>
                  </a:lnTo>
                  <a:lnTo>
                    <a:pt x="87" y="120"/>
                  </a:lnTo>
                  <a:lnTo>
                    <a:pt x="86" y="120"/>
                  </a:lnTo>
                  <a:lnTo>
                    <a:pt x="87" y="120"/>
                  </a:lnTo>
                  <a:lnTo>
                    <a:pt x="88" y="121"/>
                  </a:lnTo>
                  <a:lnTo>
                    <a:pt x="89" y="121"/>
                  </a:lnTo>
                  <a:lnTo>
                    <a:pt x="89" y="120"/>
                  </a:lnTo>
                  <a:lnTo>
                    <a:pt x="88" y="119"/>
                  </a:lnTo>
                  <a:lnTo>
                    <a:pt x="88" y="120"/>
                  </a:lnTo>
                  <a:lnTo>
                    <a:pt x="88" y="119"/>
                  </a:lnTo>
                  <a:lnTo>
                    <a:pt x="87" y="119"/>
                  </a:lnTo>
                  <a:lnTo>
                    <a:pt x="89" y="118"/>
                  </a:lnTo>
                  <a:lnTo>
                    <a:pt x="90" y="119"/>
                  </a:lnTo>
                  <a:lnTo>
                    <a:pt x="87" y="116"/>
                  </a:lnTo>
                  <a:lnTo>
                    <a:pt x="87" y="115"/>
                  </a:lnTo>
                  <a:lnTo>
                    <a:pt x="88" y="114"/>
                  </a:lnTo>
                  <a:lnTo>
                    <a:pt x="89" y="114"/>
                  </a:lnTo>
                  <a:lnTo>
                    <a:pt x="89" y="113"/>
                  </a:lnTo>
                  <a:lnTo>
                    <a:pt x="89" y="112"/>
                  </a:lnTo>
                  <a:lnTo>
                    <a:pt x="89" y="111"/>
                  </a:lnTo>
                  <a:lnTo>
                    <a:pt x="90" y="110"/>
                  </a:lnTo>
                  <a:lnTo>
                    <a:pt x="93" y="110"/>
                  </a:lnTo>
                  <a:lnTo>
                    <a:pt x="93" y="111"/>
                  </a:lnTo>
                  <a:lnTo>
                    <a:pt x="95" y="111"/>
                  </a:lnTo>
                  <a:lnTo>
                    <a:pt x="95" y="112"/>
                  </a:lnTo>
                  <a:lnTo>
                    <a:pt x="95" y="113"/>
                  </a:lnTo>
                  <a:lnTo>
                    <a:pt x="95" y="114"/>
                  </a:lnTo>
                  <a:lnTo>
                    <a:pt x="95" y="113"/>
                  </a:lnTo>
                  <a:lnTo>
                    <a:pt x="95" y="112"/>
                  </a:lnTo>
                  <a:lnTo>
                    <a:pt x="96" y="112"/>
                  </a:lnTo>
                  <a:lnTo>
                    <a:pt x="96" y="111"/>
                  </a:lnTo>
                  <a:lnTo>
                    <a:pt x="97" y="112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97" y="115"/>
                  </a:lnTo>
                  <a:lnTo>
                    <a:pt x="97" y="116"/>
                  </a:lnTo>
                  <a:lnTo>
                    <a:pt x="96" y="118"/>
                  </a:lnTo>
                  <a:lnTo>
                    <a:pt x="98" y="116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99" y="113"/>
                  </a:lnTo>
                  <a:lnTo>
                    <a:pt x="100" y="113"/>
                  </a:lnTo>
                  <a:lnTo>
                    <a:pt x="100" y="112"/>
                  </a:lnTo>
                  <a:lnTo>
                    <a:pt x="101" y="112"/>
                  </a:lnTo>
                  <a:lnTo>
                    <a:pt x="103" y="112"/>
                  </a:lnTo>
                  <a:lnTo>
                    <a:pt x="104" y="113"/>
                  </a:lnTo>
                  <a:lnTo>
                    <a:pt x="104" y="114"/>
                  </a:lnTo>
                  <a:lnTo>
                    <a:pt x="104" y="115"/>
                  </a:lnTo>
                  <a:lnTo>
                    <a:pt x="103" y="116"/>
                  </a:lnTo>
                  <a:lnTo>
                    <a:pt x="103" y="118"/>
                  </a:lnTo>
                  <a:lnTo>
                    <a:pt x="104" y="118"/>
                  </a:lnTo>
                  <a:lnTo>
                    <a:pt x="104" y="116"/>
                  </a:lnTo>
                  <a:lnTo>
                    <a:pt x="104" y="115"/>
                  </a:lnTo>
                  <a:lnTo>
                    <a:pt x="105" y="114"/>
                  </a:lnTo>
                  <a:lnTo>
                    <a:pt x="106" y="114"/>
                  </a:lnTo>
                  <a:lnTo>
                    <a:pt x="107" y="113"/>
                  </a:lnTo>
                  <a:lnTo>
                    <a:pt x="108" y="114"/>
                  </a:lnTo>
                  <a:lnTo>
                    <a:pt x="109" y="113"/>
                  </a:lnTo>
                  <a:lnTo>
                    <a:pt x="110" y="113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3" y="113"/>
                  </a:lnTo>
                  <a:lnTo>
                    <a:pt x="113" y="112"/>
                  </a:lnTo>
                  <a:lnTo>
                    <a:pt x="114" y="111"/>
                  </a:lnTo>
                  <a:lnTo>
                    <a:pt x="114" y="112"/>
                  </a:lnTo>
                  <a:lnTo>
                    <a:pt x="115" y="112"/>
                  </a:lnTo>
                  <a:lnTo>
                    <a:pt x="117" y="112"/>
                  </a:lnTo>
                  <a:lnTo>
                    <a:pt x="120" y="112"/>
                  </a:lnTo>
                  <a:lnTo>
                    <a:pt x="121" y="112"/>
                  </a:lnTo>
                  <a:lnTo>
                    <a:pt x="122" y="111"/>
                  </a:lnTo>
                  <a:lnTo>
                    <a:pt x="123" y="110"/>
                  </a:lnTo>
                  <a:lnTo>
                    <a:pt x="124" y="110"/>
                  </a:lnTo>
                  <a:lnTo>
                    <a:pt x="125" y="110"/>
                  </a:lnTo>
                  <a:lnTo>
                    <a:pt x="126" y="110"/>
                  </a:lnTo>
                  <a:lnTo>
                    <a:pt x="125" y="110"/>
                  </a:lnTo>
                  <a:lnTo>
                    <a:pt x="126" y="111"/>
                  </a:lnTo>
                  <a:lnTo>
                    <a:pt x="129" y="110"/>
                  </a:lnTo>
                  <a:lnTo>
                    <a:pt x="130" y="111"/>
                  </a:lnTo>
                  <a:lnTo>
                    <a:pt x="131" y="111"/>
                  </a:lnTo>
                  <a:lnTo>
                    <a:pt x="131" y="110"/>
                  </a:lnTo>
                  <a:lnTo>
                    <a:pt x="130" y="110"/>
                  </a:lnTo>
                  <a:lnTo>
                    <a:pt x="130" y="109"/>
                  </a:lnTo>
                  <a:lnTo>
                    <a:pt x="129" y="109"/>
                  </a:lnTo>
                  <a:lnTo>
                    <a:pt x="130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2" y="109"/>
                  </a:lnTo>
                  <a:lnTo>
                    <a:pt x="133" y="109"/>
                  </a:lnTo>
                  <a:lnTo>
                    <a:pt x="134" y="107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38" y="109"/>
                  </a:lnTo>
                  <a:lnTo>
                    <a:pt x="139" y="109"/>
                  </a:lnTo>
                  <a:lnTo>
                    <a:pt x="139" y="110"/>
                  </a:lnTo>
                  <a:lnTo>
                    <a:pt x="139" y="111"/>
                  </a:lnTo>
                  <a:lnTo>
                    <a:pt x="138" y="112"/>
                  </a:lnTo>
                  <a:lnTo>
                    <a:pt x="138" y="113"/>
                  </a:lnTo>
                  <a:lnTo>
                    <a:pt x="136" y="114"/>
                  </a:lnTo>
                  <a:lnTo>
                    <a:pt x="136" y="115"/>
                  </a:lnTo>
                  <a:lnTo>
                    <a:pt x="136" y="116"/>
                  </a:lnTo>
                  <a:lnTo>
                    <a:pt x="138" y="116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36" y="122"/>
                  </a:lnTo>
                  <a:lnTo>
                    <a:pt x="135" y="123"/>
                  </a:lnTo>
                  <a:lnTo>
                    <a:pt x="134" y="124"/>
                  </a:lnTo>
                  <a:lnTo>
                    <a:pt x="133" y="126"/>
                  </a:lnTo>
                  <a:lnTo>
                    <a:pt x="131" y="127"/>
                  </a:lnTo>
                  <a:lnTo>
                    <a:pt x="130" y="127"/>
                  </a:lnTo>
                  <a:lnTo>
                    <a:pt x="129" y="128"/>
                  </a:lnTo>
                  <a:lnTo>
                    <a:pt x="129" y="129"/>
                  </a:lnTo>
                  <a:lnTo>
                    <a:pt x="127" y="130"/>
                  </a:lnTo>
                  <a:lnTo>
                    <a:pt x="126" y="131"/>
                  </a:lnTo>
                  <a:lnTo>
                    <a:pt x="121" y="136"/>
                  </a:lnTo>
                  <a:lnTo>
                    <a:pt x="120" y="137"/>
                  </a:lnTo>
                  <a:lnTo>
                    <a:pt x="118" y="137"/>
                  </a:lnTo>
                  <a:lnTo>
                    <a:pt x="118" y="138"/>
                  </a:lnTo>
                  <a:lnTo>
                    <a:pt x="118" y="139"/>
                  </a:lnTo>
                  <a:lnTo>
                    <a:pt x="117" y="139"/>
                  </a:lnTo>
                  <a:lnTo>
                    <a:pt x="116" y="140"/>
                  </a:lnTo>
                  <a:lnTo>
                    <a:pt x="115" y="141"/>
                  </a:lnTo>
                  <a:lnTo>
                    <a:pt x="115" y="143"/>
                  </a:lnTo>
                  <a:lnTo>
                    <a:pt x="114" y="143"/>
                  </a:lnTo>
                  <a:lnTo>
                    <a:pt x="114" y="141"/>
                  </a:lnTo>
                  <a:lnTo>
                    <a:pt x="113" y="141"/>
                  </a:lnTo>
                  <a:lnTo>
                    <a:pt x="113" y="143"/>
                  </a:lnTo>
                  <a:lnTo>
                    <a:pt x="114" y="143"/>
                  </a:lnTo>
                  <a:lnTo>
                    <a:pt x="115" y="144"/>
                  </a:lnTo>
                  <a:lnTo>
                    <a:pt x="114" y="145"/>
                  </a:lnTo>
                  <a:lnTo>
                    <a:pt x="114" y="146"/>
                  </a:lnTo>
                  <a:lnTo>
                    <a:pt x="114" y="145"/>
                  </a:lnTo>
                  <a:lnTo>
                    <a:pt x="113" y="145"/>
                  </a:lnTo>
                  <a:lnTo>
                    <a:pt x="112" y="146"/>
                  </a:lnTo>
                  <a:lnTo>
                    <a:pt x="109" y="145"/>
                  </a:lnTo>
                  <a:lnTo>
                    <a:pt x="107" y="146"/>
                  </a:lnTo>
                  <a:lnTo>
                    <a:pt x="107" y="145"/>
                  </a:lnTo>
                  <a:lnTo>
                    <a:pt x="106" y="144"/>
                  </a:lnTo>
                  <a:lnTo>
                    <a:pt x="105" y="144"/>
                  </a:lnTo>
                  <a:lnTo>
                    <a:pt x="106" y="146"/>
                  </a:lnTo>
                  <a:lnTo>
                    <a:pt x="107" y="146"/>
                  </a:lnTo>
                  <a:lnTo>
                    <a:pt x="108" y="146"/>
                  </a:lnTo>
                  <a:lnTo>
                    <a:pt x="109" y="146"/>
                  </a:lnTo>
                  <a:lnTo>
                    <a:pt x="110" y="147"/>
                  </a:lnTo>
                  <a:lnTo>
                    <a:pt x="112" y="147"/>
                  </a:lnTo>
                  <a:lnTo>
                    <a:pt x="112" y="146"/>
                  </a:lnTo>
                  <a:lnTo>
                    <a:pt x="113" y="147"/>
                  </a:lnTo>
                  <a:lnTo>
                    <a:pt x="114" y="148"/>
                  </a:lnTo>
                  <a:lnTo>
                    <a:pt x="115" y="147"/>
                  </a:lnTo>
                  <a:lnTo>
                    <a:pt x="116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20" y="146"/>
                  </a:lnTo>
                  <a:lnTo>
                    <a:pt x="120" y="147"/>
                  </a:lnTo>
                  <a:lnTo>
                    <a:pt x="116" y="152"/>
                  </a:lnTo>
                  <a:lnTo>
                    <a:pt x="115" y="153"/>
                  </a:lnTo>
                  <a:lnTo>
                    <a:pt x="115" y="154"/>
                  </a:lnTo>
                  <a:lnTo>
                    <a:pt x="114" y="154"/>
                  </a:lnTo>
                  <a:lnTo>
                    <a:pt x="114" y="153"/>
                  </a:lnTo>
                  <a:lnTo>
                    <a:pt x="114" y="152"/>
                  </a:lnTo>
                  <a:lnTo>
                    <a:pt x="113" y="152"/>
                  </a:lnTo>
                  <a:lnTo>
                    <a:pt x="110" y="154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7" y="154"/>
                  </a:lnTo>
                  <a:lnTo>
                    <a:pt x="107" y="155"/>
                  </a:lnTo>
                  <a:lnTo>
                    <a:pt x="107" y="156"/>
                  </a:lnTo>
                  <a:lnTo>
                    <a:pt x="106" y="156"/>
                  </a:lnTo>
                  <a:lnTo>
                    <a:pt x="105" y="157"/>
                  </a:lnTo>
                  <a:lnTo>
                    <a:pt x="104" y="159"/>
                  </a:lnTo>
                  <a:lnTo>
                    <a:pt x="105" y="159"/>
                  </a:lnTo>
                  <a:lnTo>
                    <a:pt x="106" y="159"/>
                  </a:lnTo>
                  <a:lnTo>
                    <a:pt x="106" y="157"/>
                  </a:lnTo>
                  <a:lnTo>
                    <a:pt x="106" y="156"/>
                  </a:lnTo>
                  <a:lnTo>
                    <a:pt x="107" y="156"/>
                  </a:lnTo>
                  <a:lnTo>
                    <a:pt x="108" y="155"/>
                  </a:lnTo>
                  <a:lnTo>
                    <a:pt x="109" y="154"/>
                  </a:lnTo>
                  <a:lnTo>
                    <a:pt x="110" y="155"/>
                  </a:lnTo>
                  <a:lnTo>
                    <a:pt x="112" y="155"/>
                  </a:lnTo>
                  <a:lnTo>
                    <a:pt x="113" y="155"/>
                  </a:lnTo>
                  <a:lnTo>
                    <a:pt x="114" y="154"/>
                  </a:lnTo>
                  <a:lnTo>
                    <a:pt x="115" y="154"/>
                  </a:lnTo>
                  <a:lnTo>
                    <a:pt x="114" y="155"/>
                  </a:lnTo>
                  <a:lnTo>
                    <a:pt x="113" y="156"/>
                  </a:lnTo>
                  <a:lnTo>
                    <a:pt x="113" y="157"/>
                  </a:lnTo>
                  <a:lnTo>
                    <a:pt x="112" y="159"/>
                  </a:lnTo>
                  <a:lnTo>
                    <a:pt x="110" y="159"/>
                  </a:lnTo>
                  <a:lnTo>
                    <a:pt x="110" y="160"/>
                  </a:lnTo>
                  <a:lnTo>
                    <a:pt x="110" y="161"/>
                  </a:lnTo>
                  <a:lnTo>
                    <a:pt x="109" y="160"/>
                  </a:lnTo>
                  <a:lnTo>
                    <a:pt x="108" y="160"/>
                  </a:lnTo>
                  <a:lnTo>
                    <a:pt x="108" y="161"/>
                  </a:lnTo>
                  <a:lnTo>
                    <a:pt x="109" y="161"/>
                  </a:lnTo>
                  <a:lnTo>
                    <a:pt x="109" y="162"/>
                  </a:lnTo>
                  <a:lnTo>
                    <a:pt x="108" y="162"/>
                  </a:lnTo>
                  <a:lnTo>
                    <a:pt x="108" y="163"/>
                  </a:lnTo>
                  <a:lnTo>
                    <a:pt x="109" y="163"/>
                  </a:lnTo>
                  <a:lnTo>
                    <a:pt x="110" y="163"/>
                  </a:lnTo>
                  <a:lnTo>
                    <a:pt x="110" y="162"/>
                  </a:lnTo>
                  <a:lnTo>
                    <a:pt x="112" y="162"/>
                  </a:lnTo>
                  <a:lnTo>
                    <a:pt x="112" y="161"/>
                  </a:lnTo>
                  <a:lnTo>
                    <a:pt x="113" y="161"/>
                  </a:lnTo>
                  <a:lnTo>
                    <a:pt x="113" y="160"/>
                  </a:lnTo>
                  <a:lnTo>
                    <a:pt x="114" y="160"/>
                  </a:lnTo>
                  <a:lnTo>
                    <a:pt x="113" y="159"/>
                  </a:lnTo>
                  <a:lnTo>
                    <a:pt x="115" y="159"/>
                  </a:lnTo>
                  <a:lnTo>
                    <a:pt x="117" y="159"/>
                  </a:lnTo>
                  <a:lnTo>
                    <a:pt x="118" y="159"/>
                  </a:lnTo>
                  <a:lnTo>
                    <a:pt x="123" y="155"/>
                  </a:lnTo>
                  <a:lnTo>
                    <a:pt x="124" y="155"/>
                  </a:lnTo>
                  <a:lnTo>
                    <a:pt x="124" y="156"/>
                  </a:lnTo>
                  <a:lnTo>
                    <a:pt x="123" y="156"/>
                  </a:lnTo>
                  <a:lnTo>
                    <a:pt x="124" y="156"/>
                  </a:lnTo>
                  <a:lnTo>
                    <a:pt x="125" y="156"/>
                  </a:lnTo>
                  <a:lnTo>
                    <a:pt x="124" y="155"/>
                  </a:lnTo>
                  <a:lnTo>
                    <a:pt x="125" y="155"/>
                  </a:lnTo>
                  <a:lnTo>
                    <a:pt x="126" y="155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7" y="153"/>
                  </a:lnTo>
                  <a:lnTo>
                    <a:pt x="129" y="153"/>
                  </a:lnTo>
                  <a:lnTo>
                    <a:pt x="130" y="152"/>
                  </a:lnTo>
                  <a:lnTo>
                    <a:pt x="132" y="153"/>
                  </a:lnTo>
                  <a:lnTo>
                    <a:pt x="134" y="154"/>
                  </a:lnTo>
                  <a:lnTo>
                    <a:pt x="138" y="155"/>
                  </a:lnTo>
                  <a:lnTo>
                    <a:pt x="139" y="155"/>
                  </a:lnTo>
                  <a:lnTo>
                    <a:pt x="140" y="154"/>
                  </a:lnTo>
                  <a:lnTo>
                    <a:pt x="141" y="153"/>
                  </a:lnTo>
                  <a:lnTo>
                    <a:pt x="146" y="153"/>
                  </a:lnTo>
                  <a:lnTo>
                    <a:pt x="146" y="154"/>
                  </a:lnTo>
                  <a:lnTo>
                    <a:pt x="147" y="154"/>
                  </a:lnTo>
                  <a:lnTo>
                    <a:pt x="148" y="154"/>
                  </a:lnTo>
                  <a:lnTo>
                    <a:pt x="150" y="154"/>
                  </a:lnTo>
                  <a:lnTo>
                    <a:pt x="151" y="154"/>
                  </a:lnTo>
                  <a:lnTo>
                    <a:pt x="151" y="155"/>
                  </a:lnTo>
                  <a:lnTo>
                    <a:pt x="151" y="154"/>
                  </a:lnTo>
                  <a:lnTo>
                    <a:pt x="152" y="154"/>
                  </a:lnTo>
                  <a:lnTo>
                    <a:pt x="153" y="155"/>
                  </a:lnTo>
                  <a:lnTo>
                    <a:pt x="153" y="154"/>
                  </a:lnTo>
                  <a:lnTo>
                    <a:pt x="153" y="155"/>
                  </a:lnTo>
                  <a:lnTo>
                    <a:pt x="155" y="155"/>
                  </a:lnTo>
                  <a:lnTo>
                    <a:pt x="155" y="154"/>
                  </a:lnTo>
                  <a:lnTo>
                    <a:pt x="156" y="154"/>
                  </a:lnTo>
                  <a:lnTo>
                    <a:pt x="157" y="154"/>
                  </a:lnTo>
                  <a:lnTo>
                    <a:pt x="158" y="154"/>
                  </a:lnTo>
                  <a:lnTo>
                    <a:pt x="159" y="154"/>
                  </a:lnTo>
                  <a:lnTo>
                    <a:pt x="161" y="153"/>
                  </a:lnTo>
                  <a:lnTo>
                    <a:pt x="164" y="153"/>
                  </a:lnTo>
                  <a:lnTo>
                    <a:pt x="165" y="153"/>
                  </a:lnTo>
                  <a:lnTo>
                    <a:pt x="165" y="154"/>
                  </a:lnTo>
                  <a:lnTo>
                    <a:pt x="166" y="154"/>
                  </a:lnTo>
                  <a:lnTo>
                    <a:pt x="166" y="155"/>
                  </a:lnTo>
                  <a:lnTo>
                    <a:pt x="168" y="157"/>
                  </a:lnTo>
                  <a:lnTo>
                    <a:pt x="168" y="159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2"/>
                  </a:lnTo>
                  <a:lnTo>
                    <a:pt x="170" y="163"/>
                  </a:lnTo>
                  <a:lnTo>
                    <a:pt x="169" y="163"/>
                  </a:lnTo>
                  <a:lnTo>
                    <a:pt x="169" y="164"/>
                  </a:lnTo>
                  <a:lnTo>
                    <a:pt x="170" y="164"/>
                  </a:lnTo>
                  <a:lnTo>
                    <a:pt x="169" y="164"/>
                  </a:lnTo>
                  <a:lnTo>
                    <a:pt x="168" y="166"/>
                  </a:lnTo>
                  <a:lnTo>
                    <a:pt x="168" y="168"/>
                  </a:lnTo>
                  <a:lnTo>
                    <a:pt x="165" y="170"/>
                  </a:lnTo>
                  <a:lnTo>
                    <a:pt x="165" y="171"/>
                  </a:lnTo>
                  <a:lnTo>
                    <a:pt x="162" y="176"/>
                  </a:lnTo>
                  <a:lnTo>
                    <a:pt x="162" y="178"/>
                  </a:lnTo>
                  <a:lnTo>
                    <a:pt x="162" y="179"/>
                  </a:lnTo>
                  <a:lnTo>
                    <a:pt x="162" y="180"/>
                  </a:lnTo>
                  <a:lnTo>
                    <a:pt x="162" y="181"/>
                  </a:lnTo>
                  <a:lnTo>
                    <a:pt x="160" y="185"/>
                  </a:lnTo>
                  <a:lnTo>
                    <a:pt x="159" y="186"/>
                  </a:lnTo>
                  <a:lnTo>
                    <a:pt x="159" y="188"/>
                  </a:lnTo>
                  <a:lnTo>
                    <a:pt x="159" y="189"/>
                  </a:lnTo>
                  <a:lnTo>
                    <a:pt x="159" y="190"/>
                  </a:lnTo>
                  <a:lnTo>
                    <a:pt x="159" y="191"/>
                  </a:lnTo>
                  <a:lnTo>
                    <a:pt x="158" y="191"/>
                  </a:lnTo>
                  <a:lnTo>
                    <a:pt x="158" y="193"/>
                  </a:lnTo>
                  <a:lnTo>
                    <a:pt x="157" y="194"/>
                  </a:lnTo>
                  <a:lnTo>
                    <a:pt x="156" y="195"/>
                  </a:lnTo>
                  <a:lnTo>
                    <a:pt x="155" y="196"/>
                  </a:lnTo>
                  <a:lnTo>
                    <a:pt x="153" y="196"/>
                  </a:lnTo>
                  <a:lnTo>
                    <a:pt x="153" y="197"/>
                  </a:lnTo>
                  <a:lnTo>
                    <a:pt x="153" y="199"/>
                  </a:lnTo>
                  <a:lnTo>
                    <a:pt x="152" y="201"/>
                  </a:lnTo>
                  <a:lnTo>
                    <a:pt x="152" y="202"/>
                  </a:lnTo>
                  <a:lnTo>
                    <a:pt x="152" y="203"/>
                  </a:lnTo>
                  <a:lnTo>
                    <a:pt x="151" y="204"/>
                  </a:lnTo>
                  <a:lnTo>
                    <a:pt x="151" y="205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7" y="208"/>
                  </a:lnTo>
                  <a:lnTo>
                    <a:pt x="146" y="210"/>
                  </a:lnTo>
                  <a:lnTo>
                    <a:pt x="143" y="210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6" y="212"/>
                  </a:lnTo>
                  <a:lnTo>
                    <a:pt x="133" y="214"/>
                  </a:lnTo>
                  <a:lnTo>
                    <a:pt x="132" y="214"/>
                  </a:lnTo>
                  <a:lnTo>
                    <a:pt x="131" y="214"/>
                  </a:lnTo>
                  <a:lnTo>
                    <a:pt x="132" y="215"/>
                  </a:lnTo>
                  <a:lnTo>
                    <a:pt x="133" y="215"/>
                  </a:lnTo>
                  <a:lnTo>
                    <a:pt x="134" y="214"/>
                  </a:lnTo>
                  <a:lnTo>
                    <a:pt x="135" y="214"/>
                  </a:lnTo>
                  <a:lnTo>
                    <a:pt x="141" y="212"/>
                  </a:lnTo>
                  <a:lnTo>
                    <a:pt x="141" y="211"/>
                  </a:lnTo>
                  <a:lnTo>
                    <a:pt x="142" y="211"/>
                  </a:lnTo>
                  <a:lnTo>
                    <a:pt x="142" y="210"/>
                  </a:lnTo>
                  <a:lnTo>
                    <a:pt x="142" y="211"/>
                  </a:lnTo>
                  <a:lnTo>
                    <a:pt x="143" y="211"/>
                  </a:lnTo>
                  <a:lnTo>
                    <a:pt x="144" y="211"/>
                  </a:lnTo>
                  <a:lnTo>
                    <a:pt x="144" y="212"/>
                  </a:lnTo>
                  <a:lnTo>
                    <a:pt x="144" y="213"/>
                  </a:lnTo>
                  <a:lnTo>
                    <a:pt x="143" y="214"/>
                  </a:lnTo>
                  <a:lnTo>
                    <a:pt x="144" y="214"/>
                  </a:lnTo>
                  <a:lnTo>
                    <a:pt x="144" y="215"/>
                  </a:lnTo>
                  <a:lnTo>
                    <a:pt x="146" y="215"/>
                  </a:lnTo>
                  <a:lnTo>
                    <a:pt x="148" y="216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0" y="219"/>
                  </a:lnTo>
                  <a:lnTo>
                    <a:pt x="149" y="220"/>
                  </a:lnTo>
                  <a:lnTo>
                    <a:pt x="148" y="221"/>
                  </a:lnTo>
                  <a:lnTo>
                    <a:pt x="147" y="221"/>
                  </a:lnTo>
                  <a:lnTo>
                    <a:pt x="144" y="222"/>
                  </a:lnTo>
                  <a:lnTo>
                    <a:pt x="143" y="222"/>
                  </a:lnTo>
                  <a:lnTo>
                    <a:pt x="142" y="221"/>
                  </a:lnTo>
                  <a:lnTo>
                    <a:pt x="141" y="221"/>
                  </a:lnTo>
                  <a:lnTo>
                    <a:pt x="140" y="221"/>
                  </a:lnTo>
                  <a:lnTo>
                    <a:pt x="140" y="222"/>
                  </a:lnTo>
                  <a:lnTo>
                    <a:pt x="139" y="223"/>
                  </a:lnTo>
                  <a:lnTo>
                    <a:pt x="138" y="224"/>
                  </a:lnTo>
                  <a:lnTo>
                    <a:pt x="136" y="226"/>
                  </a:lnTo>
                  <a:lnTo>
                    <a:pt x="135" y="226"/>
                  </a:lnTo>
                  <a:lnTo>
                    <a:pt x="135" y="227"/>
                  </a:lnTo>
                  <a:lnTo>
                    <a:pt x="135" y="228"/>
                  </a:lnTo>
                  <a:lnTo>
                    <a:pt x="133" y="228"/>
                  </a:lnTo>
                  <a:lnTo>
                    <a:pt x="133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0" y="230"/>
                  </a:lnTo>
                  <a:lnTo>
                    <a:pt x="129" y="230"/>
                  </a:lnTo>
                  <a:lnTo>
                    <a:pt x="125" y="229"/>
                  </a:lnTo>
                  <a:lnTo>
                    <a:pt x="123" y="229"/>
                  </a:lnTo>
                  <a:lnTo>
                    <a:pt x="122" y="228"/>
                  </a:lnTo>
                  <a:lnTo>
                    <a:pt x="121" y="228"/>
                  </a:lnTo>
                  <a:lnTo>
                    <a:pt x="120" y="227"/>
                  </a:lnTo>
                  <a:lnTo>
                    <a:pt x="120" y="226"/>
                  </a:lnTo>
                  <a:lnTo>
                    <a:pt x="118" y="226"/>
                  </a:lnTo>
                  <a:lnTo>
                    <a:pt x="120" y="227"/>
                  </a:lnTo>
                  <a:lnTo>
                    <a:pt x="121" y="228"/>
                  </a:lnTo>
                  <a:lnTo>
                    <a:pt x="122" y="229"/>
                  </a:lnTo>
                  <a:lnTo>
                    <a:pt x="123" y="230"/>
                  </a:lnTo>
                  <a:lnTo>
                    <a:pt x="124" y="230"/>
                  </a:lnTo>
                  <a:lnTo>
                    <a:pt x="125" y="230"/>
                  </a:lnTo>
                  <a:lnTo>
                    <a:pt x="130" y="231"/>
                  </a:lnTo>
                  <a:lnTo>
                    <a:pt x="131" y="231"/>
                  </a:lnTo>
                  <a:lnTo>
                    <a:pt x="132" y="231"/>
                  </a:lnTo>
                  <a:lnTo>
                    <a:pt x="136" y="232"/>
                  </a:lnTo>
                  <a:lnTo>
                    <a:pt x="138" y="233"/>
                  </a:lnTo>
                  <a:lnTo>
                    <a:pt x="139" y="232"/>
                  </a:lnTo>
                  <a:lnTo>
                    <a:pt x="141" y="232"/>
                  </a:lnTo>
                  <a:lnTo>
                    <a:pt x="141" y="231"/>
                  </a:lnTo>
                  <a:lnTo>
                    <a:pt x="142" y="231"/>
                  </a:lnTo>
                  <a:lnTo>
                    <a:pt x="142" y="230"/>
                  </a:lnTo>
                  <a:lnTo>
                    <a:pt x="143" y="230"/>
                  </a:lnTo>
                  <a:lnTo>
                    <a:pt x="142" y="230"/>
                  </a:lnTo>
                  <a:lnTo>
                    <a:pt x="142" y="229"/>
                  </a:lnTo>
                  <a:lnTo>
                    <a:pt x="143" y="229"/>
                  </a:lnTo>
                  <a:lnTo>
                    <a:pt x="143" y="228"/>
                  </a:lnTo>
                  <a:lnTo>
                    <a:pt x="144" y="228"/>
                  </a:lnTo>
                  <a:lnTo>
                    <a:pt x="149" y="228"/>
                  </a:lnTo>
                  <a:lnTo>
                    <a:pt x="150" y="229"/>
                  </a:lnTo>
                  <a:lnTo>
                    <a:pt x="150" y="230"/>
                  </a:lnTo>
                  <a:lnTo>
                    <a:pt x="150" y="231"/>
                  </a:lnTo>
                  <a:lnTo>
                    <a:pt x="151" y="230"/>
                  </a:lnTo>
                  <a:lnTo>
                    <a:pt x="151" y="231"/>
                  </a:lnTo>
                  <a:lnTo>
                    <a:pt x="151" y="230"/>
                  </a:lnTo>
                  <a:lnTo>
                    <a:pt x="152" y="230"/>
                  </a:lnTo>
                  <a:lnTo>
                    <a:pt x="153" y="231"/>
                  </a:lnTo>
                  <a:lnTo>
                    <a:pt x="156" y="233"/>
                  </a:lnTo>
                  <a:lnTo>
                    <a:pt x="157" y="233"/>
                  </a:lnTo>
                  <a:lnTo>
                    <a:pt x="160" y="235"/>
                  </a:lnTo>
                  <a:lnTo>
                    <a:pt x="161" y="235"/>
                  </a:lnTo>
                  <a:lnTo>
                    <a:pt x="161" y="236"/>
                  </a:lnTo>
                  <a:lnTo>
                    <a:pt x="162" y="237"/>
                  </a:lnTo>
                  <a:lnTo>
                    <a:pt x="164" y="239"/>
                  </a:lnTo>
                  <a:lnTo>
                    <a:pt x="164" y="240"/>
                  </a:lnTo>
                  <a:lnTo>
                    <a:pt x="167" y="244"/>
                  </a:lnTo>
                  <a:lnTo>
                    <a:pt x="167" y="245"/>
                  </a:lnTo>
                  <a:lnTo>
                    <a:pt x="168" y="246"/>
                  </a:lnTo>
                  <a:lnTo>
                    <a:pt x="168" y="247"/>
                  </a:lnTo>
                  <a:lnTo>
                    <a:pt x="169" y="247"/>
                  </a:lnTo>
                  <a:lnTo>
                    <a:pt x="169" y="246"/>
                  </a:lnTo>
                  <a:lnTo>
                    <a:pt x="170" y="247"/>
                  </a:lnTo>
                  <a:lnTo>
                    <a:pt x="170" y="248"/>
                  </a:lnTo>
                  <a:lnTo>
                    <a:pt x="172" y="248"/>
                  </a:lnTo>
                  <a:lnTo>
                    <a:pt x="174" y="249"/>
                  </a:lnTo>
                  <a:lnTo>
                    <a:pt x="173" y="249"/>
                  </a:lnTo>
                  <a:lnTo>
                    <a:pt x="173" y="251"/>
                  </a:lnTo>
                  <a:lnTo>
                    <a:pt x="174" y="251"/>
                  </a:lnTo>
                  <a:lnTo>
                    <a:pt x="174" y="252"/>
                  </a:lnTo>
                  <a:lnTo>
                    <a:pt x="174" y="253"/>
                  </a:lnTo>
                  <a:lnTo>
                    <a:pt x="175" y="254"/>
                  </a:lnTo>
                  <a:lnTo>
                    <a:pt x="175" y="256"/>
                  </a:lnTo>
                  <a:lnTo>
                    <a:pt x="175" y="257"/>
                  </a:lnTo>
                  <a:lnTo>
                    <a:pt x="174" y="257"/>
                  </a:lnTo>
                  <a:lnTo>
                    <a:pt x="174" y="258"/>
                  </a:lnTo>
                  <a:lnTo>
                    <a:pt x="175" y="260"/>
                  </a:lnTo>
                  <a:lnTo>
                    <a:pt x="175" y="261"/>
                  </a:lnTo>
                  <a:lnTo>
                    <a:pt x="175" y="262"/>
                  </a:lnTo>
                  <a:lnTo>
                    <a:pt x="175" y="263"/>
                  </a:lnTo>
                  <a:lnTo>
                    <a:pt x="175" y="264"/>
                  </a:lnTo>
                  <a:lnTo>
                    <a:pt x="176" y="264"/>
                  </a:lnTo>
                  <a:lnTo>
                    <a:pt x="176" y="265"/>
                  </a:lnTo>
                  <a:lnTo>
                    <a:pt x="176" y="266"/>
                  </a:lnTo>
                  <a:lnTo>
                    <a:pt x="176" y="268"/>
                  </a:lnTo>
                  <a:lnTo>
                    <a:pt x="176" y="269"/>
                  </a:lnTo>
                  <a:lnTo>
                    <a:pt x="177" y="270"/>
                  </a:lnTo>
                  <a:lnTo>
                    <a:pt x="177" y="271"/>
                  </a:lnTo>
                  <a:lnTo>
                    <a:pt x="177" y="272"/>
                  </a:lnTo>
                  <a:lnTo>
                    <a:pt x="178" y="273"/>
                  </a:lnTo>
                  <a:lnTo>
                    <a:pt x="178" y="274"/>
                  </a:lnTo>
                  <a:lnTo>
                    <a:pt x="179" y="274"/>
                  </a:lnTo>
                  <a:lnTo>
                    <a:pt x="179" y="275"/>
                  </a:lnTo>
                  <a:lnTo>
                    <a:pt x="179" y="277"/>
                  </a:lnTo>
                  <a:lnTo>
                    <a:pt x="179" y="278"/>
                  </a:lnTo>
                  <a:lnTo>
                    <a:pt x="181" y="279"/>
                  </a:lnTo>
                  <a:lnTo>
                    <a:pt x="182" y="285"/>
                  </a:lnTo>
                  <a:lnTo>
                    <a:pt x="182" y="286"/>
                  </a:lnTo>
                  <a:lnTo>
                    <a:pt x="183" y="287"/>
                  </a:lnTo>
                  <a:lnTo>
                    <a:pt x="185" y="288"/>
                  </a:lnTo>
                  <a:lnTo>
                    <a:pt x="184" y="288"/>
                  </a:lnTo>
                  <a:lnTo>
                    <a:pt x="184" y="289"/>
                  </a:lnTo>
                  <a:lnTo>
                    <a:pt x="185" y="289"/>
                  </a:lnTo>
                  <a:lnTo>
                    <a:pt x="185" y="290"/>
                  </a:lnTo>
                  <a:lnTo>
                    <a:pt x="184" y="290"/>
                  </a:lnTo>
                  <a:lnTo>
                    <a:pt x="184" y="291"/>
                  </a:lnTo>
                  <a:lnTo>
                    <a:pt x="184" y="290"/>
                  </a:lnTo>
                  <a:lnTo>
                    <a:pt x="185" y="290"/>
                  </a:lnTo>
                  <a:lnTo>
                    <a:pt x="185" y="291"/>
                  </a:lnTo>
                  <a:lnTo>
                    <a:pt x="185" y="290"/>
                  </a:lnTo>
                  <a:lnTo>
                    <a:pt x="186" y="290"/>
                  </a:lnTo>
                  <a:lnTo>
                    <a:pt x="186" y="291"/>
                  </a:lnTo>
                  <a:lnTo>
                    <a:pt x="187" y="291"/>
                  </a:lnTo>
                  <a:lnTo>
                    <a:pt x="189" y="293"/>
                  </a:lnTo>
                  <a:lnTo>
                    <a:pt x="194" y="294"/>
                  </a:lnTo>
                  <a:lnTo>
                    <a:pt x="200" y="297"/>
                  </a:lnTo>
                  <a:lnTo>
                    <a:pt x="201" y="298"/>
                  </a:lnTo>
                  <a:lnTo>
                    <a:pt x="201" y="299"/>
                  </a:lnTo>
                  <a:lnTo>
                    <a:pt x="201" y="300"/>
                  </a:lnTo>
                  <a:lnTo>
                    <a:pt x="202" y="300"/>
                  </a:lnTo>
                  <a:lnTo>
                    <a:pt x="202" y="302"/>
                  </a:lnTo>
                  <a:lnTo>
                    <a:pt x="203" y="303"/>
                  </a:lnTo>
                  <a:lnTo>
                    <a:pt x="203" y="304"/>
                  </a:lnTo>
                  <a:lnTo>
                    <a:pt x="203" y="305"/>
                  </a:lnTo>
                  <a:lnTo>
                    <a:pt x="204" y="305"/>
                  </a:lnTo>
                  <a:lnTo>
                    <a:pt x="204" y="306"/>
                  </a:lnTo>
                  <a:lnTo>
                    <a:pt x="204" y="307"/>
                  </a:lnTo>
                  <a:lnTo>
                    <a:pt x="205" y="307"/>
                  </a:lnTo>
                  <a:lnTo>
                    <a:pt x="207" y="308"/>
                  </a:lnTo>
                  <a:lnTo>
                    <a:pt x="208" y="310"/>
                  </a:lnTo>
                  <a:lnTo>
                    <a:pt x="208" y="311"/>
                  </a:lnTo>
                  <a:lnTo>
                    <a:pt x="211" y="312"/>
                  </a:lnTo>
                  <a:lnTo>
                    <a:pt x="212" y="313"/>
                  </a:lnTo>
                  <a:lnTo>
                    <a:pt x="210" y="314"/>
                  </a:lnTo>
                  <a:lnTo>
                    <a:pt x="209" y="315"/>
                  </a:lnTo>
                  <a:lnTo>
                    <a:pt x="208" y="316"/>
                  </a:lnTo>
                  <a:lnTo>
                    <a:pt x="209" y="318"/>
                  </a:lnTo>
                  <a:lnTo>
                    <a:pt x="210" y="321"/>
                  </a:lnTo>
                  <a:lnTo>
                    <a:pt x="210" y="322"/>
                  </a:lnTo>
                  <a:lnTo>
                    <a:pt x="212" y="325"/>
                  </a:lnTo>
                  <a:lnTo>
                    <a:pt x="217" y="332"/>
                  </a:lnTo>
                  <a:lnTo>
                    <a:pt x="218" y="333"/>
                  </a:lnTo>
                  <a:lnTo>
                    <a:pt x="217" y="336"/>
                  </a:lnTo>
                  <a:lnTo>
                    <a:pt x="217" y="335"/>
                  </a:lnTo>
                  <a:lnTo>
                    <a:pt x="217" y="333"/>
                  </a:lnTo>
                  <a:lnTo>
                    <a:pt x="216" y="333"/>
                  </a:lnTo>
                  <a:lnTo>
                    <a:pt x="216" y="332"/>
                  </a:lnTo>
                  <a:lnTo>
                    <a:pt x="215" y="332"/>
                  </a:lnTo>
                  <a:lnTo>
                    <a:pt x="213" y="333"/>
                  </a:lnTo>
                  <a:lnTo>
                    <a:pt x="212" y="333"/>
                  </a:lnTo>
                  <a:lnTo>
                    <a:pt x="211" y="333"/>
                  </a:lnTo>
                  <a:lnTo>
                    <a:pt x="211" y="332"/>
                  </a:lnTo>
                  <a:lnTo>
                    <a:pt x="210" y="332"/>
                  </a:lnTo>
                  <a:lnTo>
                    <a:pt x="208" y="329"/>
                  </a:lnTo>
                  <a:lnTo>
                    <a:pt x="207" y="329"/>
                  </a:lnTo>
                  <a:lnTo>
                    <a:pt x="203" y="330"/>
                  </a:lnTo>
                  <a:lnTo>
                    <a:pt x="202" y="330"/>
                  </a:lnTo>
                  <a:lnTo>
                    <a:pt x="201" y="330"/>
                  </a:lnTo>
                  <a:lnTo>
                    <a:pt x="200" y="330"/>
                  </a:lnTo>
                  <a:lnTo>
                    <a:pt x="200" y="329"/>
                  </a:lnTo>
                  <a:lnTo>
                    <a:pt x="198" y="329"/>
                  </a:lnTo>
                  <a:lnTo>
                    <a:pt x="195" y="330"/>
                  </a:lnTo>
                  <a:lnTo>
                    <a:pt x="196" y="330"/>
                  </a:lnTo>
                  <a:lnTo>
                    <a:pt x="196" y="331"/>
                  </a:lnTo>
                  <a:lnTo>
                    <a:pt x="196" y="330"/>
                  </a:lnTo>
                  <a:lnTo>
                    <a:pt x="198" y="330"/>
                  </a:lnTo>
                  <a:lnTo>
                    <a:pt x="199" y="330"/>
                  </a:lnTo>
                  <a:lnTo>
                    <a:pt x="200" y="330"/>
                  </a:lnTo>
                  <a:lnTo>
                    <a:pt x="200" y="331"/>
                  </a:lnTo>
                  <a:lnTo>
                    <a:pt x="201" y="331"/>
                  </a:lnTo>
                  <a:lnTo>
                    <a:pt x="202" y="330"/>
                  </a:lnTo>
                  <a:lnTo>
                    <a:pt x="207" y="330"/>
                  </a:lnTo>
                  <a:lnTo>
                    <a:pt x="208" y="331"/>
                  </a:lnTo>
                  <a:lnTo>
                    <a:pt x="209" y="333"/>
                  </a:lnTo>
                  <a:lnTo>
                    <a:pt x="210" y="335"/>
                  </a:lnTo>
                  <a:lnTo>
                    <a:pt x="211" y="335"/>
                  </a:lnTo>
                  <a:lnTo>
                    <a:pt x="211" y="336"/>
                  </a:lnTo>
                  <a:lnTo>
                    <a:pt x="212" y="336"/>
                  </a:lnTo>
                  <a:lnTo>
                    <a:pt x="213" y="337"/>
                  </a:lnTo>
                  <a:lnTo>
                    <a:pt x="216" y="339"/>
                  </a:lnTo>
                  <a:lnTo>
                    <a:pt x="217" y="339"/>
                  </a:lnTo>
                  <a:lnTo>
                    <a:pt x="218" y="339"/>
                  </a:lnTo>
                  <a:lnTo>
                    <a:pt x="218" y="340"/>
                  </a:lnTo>
                  <a:lnTo>
                    <a:pt x="218" y="341"/>
                  </a:lnTo>
                  <a:lnTo>
                    <a:pt x="219" y="341"/>
                  </a:lnTo>
                  <a:lnTo>
                    <a:pt x="219" y="342"/>
                  </a:lnTo>
                  <a:lnTo>
                    <a:pt x="220" y="344"/>
                  </a:lnTo>
                  <a:lnTo>
                    <a:pt x="220" y="345"/>
                  </a:lnTo>
                  <a:lnTo>
                    <a:pt x="222" y="350"/>
                  </a:lnTo>
                  <a:lnTo>
                    <a:pt x="222" y="352"/>
                  </a:lnTo>
                  <a:lnTo>
                    <a:pt x="222" y="354"/>
                  </a:lnTo>
                  <a:lnTo>
                    <a:pt x="222" y="355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9" y="358"/>
                  </a:lnTo>
                  <a:lnTo>
                    <a:pt x="218" y="358"/>
                  </a:lnTo>
                  <a:lnTo>
                    <a:pt x="218" y="360"/>
                  </a:lnTo>
                  <a:lnTo>
                    <a:pt x="216" y="362"/>
                  </a:lnTo>
                  <a:lnTo>
                    <a:pt x="216" y="363"/>
                  </a:lnTo>
                  <a:lnTo>
                    <a:pt x="215" y="363"/>
                  </a:lnTo>
                  <a:lnTo>
                    <a:pt x="213" y="364"/>
                  </a:lnTo>
                  <a:lnTo>
                    <a:pt x="215" y="364"/>
                  </a:lnTo>
                  <a:lnTo>
                    <a:pt x="216" y="364"/>
                  </a:lnTo>
                  <a:lnTo>
                    <a:pt x="217" y="364"/>
                  </a:lnTo>
                  <a:lnTo>
                    <a:pt x="218" y="365"/>
                  </a:lnTo>
                  <a:lnTo>
                    <a:pt x="219" y="367"/>
                  </a:lnTo>
                  <a:lnTo>
                    <a:pt x="220" y="367"/>
                  </a:lnTo>
                  <a:lnTo>
                    <a:pt x="221" y="367"/>
                  </a:lnTo>
                  <a:lnTo>
                    <a:pt x="222" y="367"/>
                  </a:lnTo>
                  <a:lnTo>
                    <a:pt x="222" y="369"/>
                  </a:lnTo>
                  <a:lnTo>
                    <a:pt x="224" y="369"/>
                  </a:lnTo>
                  <a:lnTo>
                    <a:pt x="224" y="367"/>
                  </a:lnTo>
                  <a:lnTo>
                    <a:pt x="225" y="366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6" y="363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8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0" y="360"/>
                  </a:lnTo>
                  <a:lnTo>
                    <a:pt x="231" y="360"/>
                  </a:lnTo>
                  <a:lnTo>
                    <a:pt x="231" y="361"/>
                  </a:lnTo>
                  <a:lnTo>
                    <a:pt x="233" y="361"/>
                  </a:lnTo>
                  <a:lnTo>
                    <a:pt x="235" y="361"/>
                  </a:lnTo>
                  <a:lnTo>
                    <a:pt x="236" y="361"/>
                  </a:lnTo>
                  <a:lnTo>
                    <a:pt x="237" y="362"/>
                  </a:lnTo>
                  <a:lnTo>
                    <a:pt x="238" y="361"/>
                  </a:lnTo>
                  <a:lnTo>
                    <a:pt x="237" y="361"/>
                  </a:lnTo>
                  <a:lnTo>
                    <a:pt x="245" y="362"/>
                  </a:lnTo>
                  <a:lnTo>
                    <a:pt x="248" y="364"/>
                  </a:lnTo>
                  <a:lnTo>
                    <a:pt x="254" y="369"/>
                  </a:lnTo>
                  <a:lnTo>
                    <a:pt x="255" y="370"/>
                  </a:lnTo>
                  <a:lnTo>
                    <a:pt x="255" y="371"/>
                  </a:lnTo>
                  <a:lnTo>
                    <a:pt x="256" y="372"/>
                  </a:lnTo>
                  <a:lnTo>
                    <a:pt x="256" y="373"/>
                  </a:lnTo>
                  <a:lnTo>
                    <a:pt x="257" y="374"/>
                  </a:lnTo>
                  <a:lnTo>
                    <a:pt x="256" y="375"/>
                  </a:lnTo>
                  <a:lnTo>
                    <a:pt x="257" y="377"/>
                  </a:lnTo>
                  <a:lnTo>
                    <a:pt x="257" y="379"/>
                  </a:lnTo>
                  <a:lnTo>
                    <a:pt x="257" y="380"/>
                  </a:lnTo>
                  <a:lnTo>
                    <a:pt x="257" y="381"/>
                  </a:lnTo>
                  <a:lnTo>
                    <a:pt x="256" y="383"/>
                  </a:lnTo>
                  <a:lnTo>
                    <a:pt x="256" y="385"/>
                  </a:lnTo>
                  <a:lnTo>
                    <a:pt x="255" y="387"/>
                  </a:lnTo>
                  <a:lnTo>
                    <a:pt x="254" y="389"/>
                  </a:lnTo>
                  <a:lnTo>
                    <a:pt x="254" y="390"/>
                  </a:lnTo>
                  <a:lnTo>
                    <a:pt x="254" y="392"/>
                  </a:lnTo>
                  <a:lnTo>
                    <a:pt x="253" y="395"/>
                  </a:lnTo>
                  <a:lnTo>
                    <a:pt x="253" y="396"/>
                  </a:lnTo>
                  <a:lnTo>
                    <a:pt x="253" y="397"/>
                  </a:lnTo>
                  <a:lnTo>
                    <a:pt x="251" y="398"/>
                  </a:lnTo>
                  <a:lnTo>
                    <a:pt x="250" y="398"/>
                  </a:lnTo>
                  <a:lnTo>
                    <a:pt x="250" y="399"/>
                  </a:lnTo>
                  <a:lnTo>
                    <a:pt x="248" y="400"/>
                  </a:lnTo>
                  <a:lnTo>
                    <a:pt x="247" y="402"/>
                  </a:lnTo>
                  <a:lnTo>
                    <a:pt x="247" y="403"/>
                  </a:lnTo>
                  <a:lnTo>
                    <a:pt x="246" y="403"/>
                  </a:lnTo>
                  <a:lnTo>
                    <a:pt x="245" y="400"/>
                  </a:lnTo>
                  <a:lnTo>
                    <a:pt x="244" y="400"/>
                  </a:lnTo>
                  <a:lnTo>
                    <a:pt x="243" y="399"/>
                  </a:lnTo>
                  <a:lnTo>
                    <a:pt x="243" y="400"/>
                  </a:lnTo>
                  <a:lnTo>
                    <a:pt x="244" y="400"/>
                  </a:lnTo>
                  <a:lnTo>
                    <a:pt x="245" y="400"/>
                  </a:lnTo>
                  <a:lnTo>
                    <a:pt x="245" y="402"/>
                  </a:lnTo>
                  <a:lnTo>
                    <a:pt x="244" y="402"/>
                  </a:lnTo>
                  <a:lnTo>
                    <a:pt x="243" y="402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3"/>
                  </a:lnTo>
                  <a:lnTo>
                    <a:pt x="245" y="403"/>
                  </a:lnTo>
                  <a:lnTo>
                    <a:pt x="244" y="405"/>
                  </a:lnTo>
                  <a:lnTo>
                    <a:pt x="244" y="406"/>
                  </a:lnTo>
                  <a:lnTo>
                    <a:pt x="245" y="406"/>
                  </a:lnTo>
                  <a:lnTo>
                    <a:pt x="245" y="405"/>
                  </a:lnTo>
                  <a:lnTo>
                    <a:pt x="246" y="406"/>
                  </a:lnTo>
                  <a:lnTo>
                    <a:pt x="245" y="406"/>
                  </a:lnTo>
                  <a:lnTo>
                    <a:pt x="244" y="408"/>
                  </a:lnTo>
                  <a:lnTo>
                    <a:pt x="243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39" y="410"/>
                  </a:lnTo>
                  <a:lnTo>
                    <a:pt x="239" y="408"/>
                  </a:lnTo>
                  <a:lnTo>
                    <a:pt x="238" y="407"/>
                  </a:lnTo>
                  <a:lnTo>
                    <a:pt x="238" y="406"/>
                  </a:lnTo>
                  <a:lnTo>
                    <a:pt x="238" y="407"/>
                  </a:lnTo>
                  <a:lnTo>
                    <a:pt x="237" y="407"/>
                  </a:lnTo>
                  <a:lnTo>
                    <a:pt x="237" y="408"/>
                  </a:lnTo>
                  <a:lnTo>
                    <a:pt x="236" y="408"/>
                  </a:lnTo>
                  <a:lnTo>
                    <a:pt x="236" y="410"/>
                  </a:lnTo>
                  <a:lnTo>
                    <a:pt x="236" y="411"/>
                  </a:lnTo>
                  <a:lnTo>
                    <a:pt x="235" y="411"/>
                  </a:lnTo>
                  <a:lnTo>
                    <a:pt x="234" y="411"/>
                  </a:lnTo>
                  <a:lnTo>
                    <a:pt x="233" y="411"/>
                  </a:lnTo>
                  <a:lnTo>
                    <a:pt x="231" y="411"/>
                  </a:lnTo>
                  <a:lnTo>
                    <a:pt x="231" y="412"/>
                  </a:lnTo>
                  <a:lnTo>
                    <a:pt x="233" y="412"/>
                  </a:lnTo>
                  <a:lnTo>
                    <a:pt x="233" y="413"/>
                  </a:lnTo>
                  <a:lnTo>
                    <a:pt x="234" y="412"/>
                  </a:lnTo>
                  <a:lnTo>
                    <a:pt x="235" y="412"/>
                  </a:lnTo>
                  <a:lnTo>
                    <a:pt x="236" y="412"/>
                  </a:lnTo>
                  <a:lnTo>
                    <a:pt x="236" y="411"/>
                  </a:lnTo>
                  <a:lnTo>
                    <a:pt x="237" y="411"/>
                  </a:lnTo>
                  <a:lnTo>
                    <a:pt x="237" y="412"/>
                  </a:lnTo>
                  <a:lnTo>
                    <a:pt x="237" y="413"/>
                  </a:lnTo>
                  <a:lnTo>
                    <a:pt x="237" y="414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7" y="415"/>
                  </a:lnTo>
                  <a:lnTo>
                    <a:pt x="237" y="416"/>
                  </a:lnTo>
                  <a:lnTo>
                    <a:pt x="235" y="417"/>
                  </a:lnTo>
                  <a:lnTo>
                    <a:pt x="234" y="419"/>
                  </a:lnTo>
                  <a:lnTo>
                    <a:pt x="233" y="420"/>
                  </a:lnTo>
                  <a:lnTo>
                    <a:pt x="230" y="419"/>
                  </a:lnTo>
                  <a:lnTo>
                    <a:pt x="229" y="419"/>
                  </a:lnTo>
                  <a:lnTo>
                    <a:pt x="229" y="420"/>
                  </a:lnTo>
                  <a:lnTo>
                    <a:pt x="228" y="420"/>
                  </a:lnTo>
                  <a:lnTo>
                    <a:pt x="227" y="420"/>
                  </a:lnTo>
                  <a:lnTo>
                    <a:pt x="225" y="420"/>
                  </a:lnTo>
                  <a:lnTo>
                    <a:pt x="225" y="421"/>
                  </a:lnTo>
                  <a:lnTo>
                    <a:pt x="225" y="422"/>
                  </a:lnTo>
                  <a:lnTo>
                    <a:pt x="224" y="422"/>
                  </a:lnTo>
                  <a:lnTo>
                    <a:pt x="225" y="422"/>
                  </a:lnTo>
                  <a:lnTo>
                    <a:pt x="225" y="421"/>
                  </a:lnTo>
                  <a:lnTo>
                    <a:pt x="226" y="421"/>
                  </a:lnTo>
                  <a:lnTo>
                    <a:pt x="227" y="421"/>
                  </a:lnTo>
                  <a:lnTo>
                    <a:pt x="230" y="421"/>
                  </a:lnTo>
                  <a:lnTo>
                    <a:pt x="231" y="422"/>
                  </a:lnTo>
                  <a:lnTo>
                    <a:pt x="231" y="423"/>
                  </a:lnTo>
                  <a:lnTo>
                    <a:pt x="230" y="423"/>
                  </a:lnTo>
                  <a:lnTo>
                    <a:pt x="230" y="422"/>
                  </a:lnTo>
                  <a:lnTo>
                    <a:pt x="229" y="422"/>
                  </a:lnTo>
                  <a:lnTo>
                    <a:pt x="229" y="423"/>
                  </a:lnTo>
                  <a:lnTo>
                    <a:pt x="228" y="423"/>
                  </a:lnTo>
                  <a:lnTo>
                    <a:pt x="227" y="424"/>
                  </a:lnTo>
                  <a:lnTo>
                    <a:pt x="228" y="424"/>
                  </a:lnTo>
                  <a:lnTo>
                    <a:pt x="230" y="424"/>
                  </a:lnTo>
                  <a:lnTo>
                    <a:pt x="231" y="425"/>
                  </a:lnTo>
                  <a:lnTo>
                    <a:pt x="231" y="424"/>
                  </a:lnTo>
                  <a:lnTo>
                    <a:pt x="231" y="423"/>
                  </a:lnTo>
                  <a:lnTo>
                    <a:pt x="231" y="424"/>
                  </a:lnTo>
                  <a:lnTo>
                    <a:pt x="233" y="425"/>
                  </a:lnTo>
                  <a:lnTo>
                    <a:pt x="238" y="427"/>
                  </a:lnTo>
                  <a:lnTo>
                    <a:pt x="241" y="425"/>
                  </a:lnTo>
                  <a:lnTo>
                    <a:pt x="248" y="424"/>
                  </a:lnTo>
                  <a:lnTo>
                    <a:pt x="250" y="425"/>
                  </a:lnTo>
                  <a:lnTo>
                    <a:pt x="250" y="427"/>
                  </a:lnTo>
                  <a:lnTo>
                    <a:pt x="248" y="428"/>
                  </a:lnTo>
                  <a:lnTo>
                    <a:pt x="247" y="428"/>
                  </a:lnTo>
                  <a:lnTo>
                    <a:pt x="248" y="428"/>
                  </a:lnTo>
                  <a:lnTo>
                    <a:pt x="248" y="429"/>
                  </a:lnTo>
                  <a:lnTo>
                    <a:pt x="248" y="430"/>
                  </a:lnTo>
                  <a:lnTo>
                    <a:pt x="248" y="431"/>
                  </a:lnTo>
                  <a:lnTo>
                    <a:pt x="248" y="433"/>
                  </a:lnTo>
                  <a:lnTo>
                    <a:pt x="248" y="434"/>
                  </a:lnTo>
                  <a:lnTo>
                    <a:pt x="247" y="434"/>
                  </a:lnTo>
                  <a:lnTo>
                    <a:pt x="246" y="436"/>
                  </a:lnTo>
                  <a:lnTo>
                    <a:pt x="245" y="436"/>
                  </a:lnTo>
                  <a:lnTo>
                    <a:pt x="244" y="436"/>
                  </a:lnTo>
                  <a:lnTo>
                    <a:pt x="244" y="437"/>
                  </a:lnTo>
                  <a:lnTo>
                    <a:pt x="243" y="437"/>
                  </a:lnTo>
                  <a:lnTo>
                    <a:pt x="242" y="437"/>
                  </a:lnTo>
                  <a:lnTo>
                    <a:pt x="241" y="437"/>
                  </a:lnTo>
                  <a:lnTo>
                    <a:pt x="241" y="438"/>
                  </a:lnTo>
                  <a:lnTo>
                    <a:pt x="239" y="439"/>
                  </a:lnTo>
                  <a:lnTo>
                    <a:pt x="238" y="440"/>
                  </a:lnTo>
                  <a:lnTo>
                    <a:pt x="237" y="441"/>
                  </a:lnTo>
                  <a:lnTo>
                    <a:pt x="238" y="442"/>
                  </a:lnTo>
                  <a:lnTo>
                    <a:pt x="238" y="444"/>
                  </a:lnTo>
                  <a:lnTo>
                    <a:pt x="237" y="444"/>
                  </a:lnTo>
                  <a:lnTo>
                    <a:pt x="235" y="444"/>
                  </a:lnTo>
                  <a:lnTo>
                    <a:pt x="234" y="442"/>
                  </a:lnTo>
                  <a:lnTo>
                    <a:pt x="233" y="442"/>
                  </a:lnTo>
                  <a:lnTo>
                    <a:pt x="230" y="446"/>
                  </a:lnTo>
                  <a:lnTo>
                    <a:pt x="229" y="446"/>
                  </a:lnTo>
                  <a:lnTo>
                    <a:pt x="224" y="447"/>
                  </a:lnTo>
                  <a:lnTo>
                    <a:pt x="222" y="447"/>
                  </a:lnTo>
                  <a:lnTo>
                    <a:pt x="222" y="448"/>
                  </a:lnTo>
                  <a:lnTo>
                    <a:pt x="221" y="449"/>
                  </a:lnTo>
                  <a:lnTo>
                    <a:pt x="220" y="450"/>
                  </a:lnTo>
                  <a:lnTo>
                    <a:pt x="219" y="450"/>
                  </a:lnTo>
                  <a:lnTo>
                    <a:pt x="218" y="449"/>
                  </a:lnTo>
                  <a:lnTo>
                    <a:pt x="217" y="449"/>
                  </a:lnTo>
                  <a:lnTo>
                    <a:pt x="216" y="449"/>
                  </a:lnTo>
                  <a:lnTo>
                    <a:pt x="215" y="449"/>
                  </a:lnTo>
                  <a:lnTo>
                    <a:pt x="209" y="447"/>
                  </a:lnTo>
                  <a:lnTo>
                    <a:pt x="208" y="447"/>
                  </a:lnTo>
                  <a:lnTo>
                    <a:pt x="207" y="447"/>
                  </a:lnTo>
                  <a:lnTo>
                    <a:pt x="204" y="448"/>
                  </a:lnTo>
                  <a:lnTo>
                    <a:pt x="200" y="448"/>
                  </a:lnTo>
                  <a:lnTo>
                    <a:pt x="195" y="449"/>
                  </a:lnTo>
                  <a:lnTo>
                    <a:pt x="194" y="449"/>
                  </a:lnTo>
                  <a:lnTo>
                    <a:pt x="194" y="450"/>
                  </a:lnTo>
                  <a:lnTo>
                    <a:pt x="193" y="450"/>
                  </a:lnTo>
                  <a:lnTo>
                    <a:pt x="191" y="449"/>
                  </a:lnTo>
                  <a:lnTo>
                    <a:pt x="191" y="448"/>
                  </a:lnTo>
                  <a:lnTo>
                    <a:pt x="192" y="448"/>
                  </a:lnTo>
                  <a:lnTo>
                    <a:pt x="192" y="447"/>
                  </a:lnTo>
                  <a:lnTo>
                    <a:pt x="191" y="447"/>
                  </a:lnTo>
                  <a:lnTo>
                    <a:pt x="191" y="446"/>
                  </a:lnTo>
                  <a:lnTo>
                    <a:pt x="190" y="446"/>
                  </a:lnTo>
                  <a:lnTo>
                    <a:pt x="189" y="446"/>
                  </a:lnTo>
                  <a:lnTo>
                    <a:pt x="189" y="447"/>
                  </a:lnTo>
                  <a:lnTo>
                    <a:pt x="187" y="448"/>
                  </a:lnTo>
                  <a:lnTo>
                    <a:pt x="187" y="449"/>
                  </a:lnTo>
                  <a:lnTo>
                    <a:pt x="186" y="448"/>
                  </a:lnTo>
                  <a:lnTo>
                    <a:pt x="187" y="447"/>
                  </a:lnTo>
                  <a:lnTo>
                    <a:pt x="187" y="446"/>
                  </a:lnTo>
                  <a:lnTo>
                    <a:pt x="186" y="446"/>
                  </a:lnTo>
                  <a:lnTo>
                    <a:pt x="185" y="446"/>
                  </a:lnTo>
                  <a:lnTo>
                    <a:pt x="186" y="447"/>
                  </a:lnTo>
                  <a:lnTo>
                    <a:pt x="186" y="448"/>
                  </a:lnTo>
                  <a:lnTo>
                    <a:pt x="185" y="449"/>
                  </a:lnTo>
                  <a:lnTo>
                    <a:pt x="185" y="448"/>
                  </a:lnTo>
                  <a:lnTo>
                    <a:pt x="184" y="448"/>
                  </a:lnTo>
                  <a:lnTo>
                    <a:pt x="183" y="447"/>
                  </a:lnTo>
                  <a:lnTo>
                    <a:pt x="182" y="447"/>
                  </a:lnTo>
                  <a:lnTo>
                    <a:pt x="182" y="446"/>
                  </a:lnTo>
                  <a:lnTo>
                    <a:pt x="181" y="446"/>
                  </a:lnTo>
                  <a:lnTo>
                    <a:pt x="181" y="445"/>
                  </a:lnTo>
                  <a:lnTo>
                    <a:pt x="178" y="444"/>
                  </a:lnTo>
                  <a:lnTo>
                    <a:pt x="177" y="444"/>
                  </a:lnTo>
                  <a:lnTo>
                    <a:pt x="178" y="444"/>
                  </a:lnTo>
                  <a:lnTo>
                    <a:pt x="178" y="445"/>
                  </a:lnTo>
                  <a:lnTo>
                    <a:pt x="179" y="445"/>
                  </a:lnTo>
                  <a:lnTo>
                    <a:pt x="181" y="447"/>
                  </a:lnTo>
                  <a:lnTo>
                    <a:pt x="181" y="448"/>
                  </a:lnTo>
                  <a:lnTo>
                    <a:pt x="179" y="448"/>
                  </a:lnTo>
                  <a:lnTo>
                    <a:pt x="178" y="448"/>
                  </a:lnTo>
                  <a:lnTo>
                    <a:pt x="178" y="449"/>
                  </a:lnTo>
                  <a:lnTo>
                    <a:pt x="177" y="449"/>
                  </a:lnTo>
                  <a:lnTo>
                    <a:pt x="176" y="449"/>
                  </a:lnTo>
                  <a:lnTo>
                    <a:pt x="175" y="452"/>
                  </a:lnTo>
                  <a:lnTo>
                    <a:pt x="174" y="450"/>
                  </a:lnTo>
                  <a:lnTo>
                    <a:pt x="173" y="450"/>
                  </a:lnTo>
                  <a:lnTo>
                    <a:pt x="172" y="450"/>
                  </a:lnTo>
                  <a:lnTo>
                    <a:pt x="170" y="452"/>
                  </a:lnTo>
                  <a:lnTo>
                    <a:pt x="169" y="452"/>
                  </a:lnTo>
                  <a:lnTo>
                    <a:pt x="168" y="450"/>
                  </a:lnTo>
                  <a:lnTo>
                    <a:pt x="168" y="452"/>
                  </a:lnTo>
                  <a:lnTo>
                    <a:pt x="167" y="452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2"/>
                  </a:lnTo>
                  <a:lnTo>
                    <a:pt x="165" y="452"/>
                  </a:lnTo>
                  <a:lnTo>
                    <a:pt x="164" y="452"/>
                  </a:lnTo>
                  <a:lnTo>
                    <a:pt x="164" y="450"/>
                  </a:lnTo>
                  <a:lnTo>
                    <a:pt x="162" y="450"/>
                  </a:lnTo>
                  <a:lnTo>
                    <a:pt x="162" y="452"/>
                  </a:lnTo>
                  <a:lnTo>
                    <a:pt x="164" y="452"/>
                  </a:lnTo>
                  <a:lnTo>
                    <a:pt x="164" y="453"/>
                  </a:lnTo>
                  <a:lnTo>
                    <a:pt x="165" y="453"/>
                  </a:lnTo>
                  <a:lnTo>
                    <a:pt x="166" y="454"/>
                  </a:lnTo>
                  <a:lnTo>
                    <a:pt x="165" y="454"/>
                  </a:lnTo>
                  <a:lnTo>
                    <a:pt x="166" y="454"/>
                  </a:lnTo>
                  <a:lnTo>
                    <a:pt x="165" y="455"/>
                  </a:lnTo>
                  <a:lnTo>
                    <a:pt x="165" y="456"/>
                  </a:lnTo>
                  <a:lnTo>
                    <a:pt x="162" y="456"/>
                  </a:lnTo>
                  <a:lnTo>
                    <a:pt x="160" y="455"/>
                  </a:lnTo>
                  <a:lnTo>
                    <a:pt x="156" y="455"/>
                  </a:lnTo>
                  <a:lnTo>
                    <a:pt x="155" y="454"/>
                  </a:lnTo>
                  <a:lnTo>
                    <a:pt x="153" y="455"/>
                  </a:lnTo>
                  <a:lnTo>
                    <a:pt x="152" y="456"/>
                  </a:lnTo>
                  <a:lnTo>
                    <a:pt x="152" y="457"/>
                  </a:lnTo>
                  <a:lnTo>
                    <a:pt x="153" y="457"/>
                  </a:lnTo>
                  <a:lnTo>
                    <a:pt x="153" y="458"/>
                  </a:lnTo>
                  <a:lnTo>
                    <a:pt x="152" y="458"/>
                  </a:lnTo>
                  <a:lnTo>
                    <a:pt x="152" y="457"/>
                  </a:lnTo>
                  <a:lnTo>
                    <a:pt x="152" y="456"/>
                  </a:lnTo>
                  <a:lnTo>
                    <a:pt x="147" y="453"/>
                  </a:lnTo>
                  <a:lnTo>
                    <a:pt x="142" y="450"/>
                  </a:lnTo>
                  <a:lnTo>
                    <a:pt x="141" y="452"/>
                  </a:lnTo>
                  <a:lnTo>
                    <a:pt x="140" y="452"/>
                  </a:lnTo>
                  <a:lnTo>
                    <a:pt x="139" y="452"/>
                  </a:lnTo>
                  <a:lnTo>
                    <a:pt x="138" y="452"/>
                  </a:lnTo>
                  <a:lnTo>
                    <a:pt x="136" y="452"/>
                  </a:lnTo>
                  <a:lnTo>
                    <a:pt x="136" y="453"/>
                  </a:lnTo>
                  <a:lnTo>
                    <a:pt x="135" y="453"/>
                  </a:lnTo>
                  <a:lnTo>
                    <a:pt x="134" y="453"/>
                  </a:lnTo>
                  <a:lnTo>
                    <a:pt x="133" y="453"/>
                  </a:lnTo>
                  <a:lnTo>
                    <a:pt x="133" y="454"/>
                  </a:lnTo>
                  <a:lnTo>
                    <a:pt x="132" y="454"/>
                  </a:lnTo>
                  <a:lnTo>
                    <a:pt x="132" y="455"/>
                  </a:lnTo>
                  <a:lnTo>
                    <a:pt x="130" y="455"/>
                  </a:lnTo>
                  <a:lnTo>
                    <a:pt x="129" y="455"/>
                  </a:lnTo>
                  <a:lnTo>
                    <a:pt x="129" y="454"/>
                  </a:lnTo>
                  <a:lnTo>
                    <a:pt x="129" y="453"/>
                  </a:lnTo>
                  <a:lnTo>
                    <a:pt x="127" y="453"/>
                  </a:lnTo>
                  <a:lnTo>
                    <a:pt x="127" y="454"/>
                  </a:lnTo>
                  <a:lnTo>
                    <a:pt x="129" y="454"/>
                  </a:lnTo>
                  <a:lnTo>
                    <a:pt x="129" y="455"/>
                  </a:lnTo>
                  <a:lnTo>
                    <a:pt x="129" y="456"/>
                  </a:lnTo>
                  <a:lnTo>
                    <a:pt x="127" y="456"/>
                  </a:lnTo>
                  <a:lnTo>
                    <a:pt x="127" y="457"/>
                  </a:lnTo>
                  <a:lnTo>
                    <a:pt x="127" y="458"/>
                  </a:lnTo>
                  <a:lnTo>
                    <a:pt x="126" y="459"/>
                  </a:lnTo>
                  <a:lnTo>
                    <a:pt x="127" y="462"/>
                  </a:lnTo>
                  <a:lnTo>
                    <a:pt x="126" y="462"/>
                  </a:lnTo>
                  <a:lnTo>
                    <a:pt x="125" y="462"/>
                  </a:lnTo>
                  <a:lnTo>
                    <a:pt x="125" y="463"/>
                  </a:lnTo>
                  <a:lnTo>
                    <a:pt x="126" y="463"/>
                  </a:lnTo>
                  <a:lnTo>
                    <a:pt x="127" y="463"/>
                  </a:lnTo>
                  <a:lnTo>
                    <a:pt x="127" y="464"/>
                  </a:lnTo>
                  <a:lnTo>
                    <a:pt x="126" y="464"/>
                  </a:lnTo>
                  <a:lnTo>
                    <a:pt x="126" y="465"/>
                  </a:lnTo>
                  <a:lnTo>
                    <a:pt x="126" y="466"/>
                  </a:lnTo>
                  <a:lnTo>
                    <a:pt x="125" y="466"/>
                  </a:lnTo>
                  <a:lnTo>
                    <a:pt x="125" y="465"/>
                  </a:lnTo>
                  <a:lnTo>
                    <a:pt x="125" y="466"/>
                  </a:lnTo>
                  <a:lnTo>
                    <a:pt x="124" y="466"/>
                  </a:lnTo>
                  <a:lnTo>
                    <a:pt x="124" y="467"/>
                  </a:lnTo>
                  <a:lnTo>
                    <a:pt x="123" y="469"/>
                  </a:lnTo>
                  <a:lnTo>
                    <a:pt x="123" y="470"/>
                  </a:lnTo>
                  <a:lnTo>
                    <a:pt x="123" y="471"/>
                  </a:lnTo>
                  <a:lnTo>
                    <a:pt x="122" y="471"/>
                  </a:lnTo>
                  <a:lnTo>
                    <a:pt x="121" y="471"/>
                  </a:lnTo>
                  <a:lnTo>
                    <a:pt x="120" y="471"/>
                  </a:lnTo>
                  <a:lnTo>
                    <a:pt x="118" y="470"/>
                  </a:lnTo>
                  <a:lnTo>
                    <a:pt x="117" y="469"/>
                  </a:lnTo>
                  <a:lnTo>
                    <a:pt x="116" y="467"/>
                  </a:lnTo>
                  <a:lnTo>
                    <a:pt x="115" y="466"/>
                  </a:lnTo>
                  <a:lnTo>
                    <a:pt x="115" y="467"/>
                  </a:lnTo>
                  <a:lnTo>
                    <a:pt x="114" y="467"/>
                  </a:lnTo>
                  <a:lnTo>
                    <a:pt x="113" y="467"/>
                  </a:lnTo>
                  <a:lnTo>
                    <a:pt x="113" y="466"/>
                  </a:lnTo>
                  <a:lnTo>
                    <a:pt x="112" y="466"/>
                  </a:lnTo>
                  <a:lnTo>
                    <a:pt x="112" y="465"/>
                  </a:lnTo>
                  <a:lnTo>
                    <a:pt x="110" y="465"/>
                  </a:lnTo>
                  <a:lnTo>
                    <a:pt x="110" y="464"/>
                  </a:lnTo>
                  <a:lnTo>
                    <a:pt x="109" y="463"/>
                  </a:lnTo>
                  <a:lnTo>
                    <a:pt x="110" y="463"/>
                  </a:lnTo>
                  <a:lnTo>
                    <a:pt x="110" y="462"/>
                  </a:lnTo>
                  <a:lnTo>
                    <a:pt x="109" y="462"/>
                  </a:lnTo>
                  <a:lnTo>
                    <a:pt x="108" y="462"/>
                  </a:lnTo>
                  <a:lnTo>
                    <a:pt x="108" y="463"/>
                  </a:lnTo>
                  <a:lnTo>
                    <a:pt x="109" y="463"/>
                  </a:lnTo>
                  <a:lnTo>
                    <a:pt x="109" y="464"/>
                  </a:lnTo>
                  <a:lnTo>
                    <a:pt x="108" y="464"/>
                  </a:lnTo>
                  <a:lnTo>
                    <a:pt x="107" y="464"/>
                  </a:lnTo>
                  <a:lnTo>
                    <a:pt x="108" y="464"/>
                  </a:lnTo>
                  <a:lnTo>
                    <a:pt x="109" y="464"/>
                  </a:lnTo>
                  <a:lnTo>
                    <a:pt x="109" y="465"/>
                  </a:lnTo>
                  <a:lnTo>
                    <a:pt x="110" y="465"/>
                  </a:lnTo>
                  <a:lnTo>
                    <a:pt x="110" y="466"/>
                  </a:lnTo>
                  <a:lnTo>
                    <a:pt x="109" y="466"/>
                  </a:lnTo>
                  <a:lnTo>
                    <a:pt x="108" y="466"/>
                  </a:lnTo>
                  <a:lnTo>
                    <a:pt x="108" y="465"/>
                  </a:lnTo>
                  <a:lnTo>
                    <a:pt x="106" y="465"/>
                  </a:lnTo>
                  <a:lnTo>
                    <a:pt x="105" y="465"/>
                  </a:lnTo>
                  <a:lnTo>
                    <a:pt x="104" y="466"/>
                  </a:lnTo>
                  <a:lnTo>
                    <a:pt x="103" y="466"/>
                  </a:lnTo>
                  <a:lnTo>
                    <a:pt x="98" y="466"/>
                  </a:lnTo>
                  <a:lnTo>
                    <a:pt x="98" y="467"/>
                  </a:lnTo>
                  <a:lnTo>
                    <a:pt x="98" y="466"/>
                  </a:lnTo>
                  <a:lnTo>
                    <a:pt x="97" y="466"/>
                  </a:lnTo>
                  <a:lnTo>
                    <a:pt x="96" y="466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5" y="469"/>
                  </a:lnTo>
                  <a:lnTo>
                    <a:pt x="96" y="469"/>
                  </a:lnTo>
                  <a:lnTo>
                    <a:pt x="96" y="470"/>
                  </a:lnTo>
                  <a:lnTo>
                    <a:pt x="95" y="470"/>
                  </a:lnTo>
                  <a:lnTo>
                    <a:pt x="95" y="471"/>
                  </a:lnTo>
                  <a:lnTo>
                    <a:pt x="93" y="470"/>
                  </a:lnTo>
                  <a:lnTo>
                    <a:pt x="93" y="471"/>
                  </a:lnTo>
                  <a:lnTo>
                    <a:pt x="92" y="471"/>
                  </a:lnTo>
                  <a:lnTo>
                    <a:pt x="91" y="472"/>
                  </a:lnTo>
                  <a:lnTo>
                    <a:pt x="90" y="474"/>
                  </a:lnTo>
                  <a:lnTo>
                    <a:pt x="89" y="473"/>
                  </a:lnTo>
                  <a:lnTo>
                    <a:pt x="89" y="472"/>
                  </a:lnTo>
                  <a:lnTo>
                    <a:pt x="88" y="473"/>
                  </a:lnTo>
                  <a:lnTo>
                    <a:pt x="89" y="474"/>
                  </a:lnTo>
                  <a:lnTo>
                    <a:pt x="88" y="474"/>
                  </a:lnTo>
                  <a:lnTo>
                    <a:pt x="88" y="475"/>
                  </a:lnTo>
                  <a:lnTo>
                    <a:pt x="87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8" y="478"/>
                  </a:lnTo>
                  <a:lnTo>
                    <a:pt x="88" y="479"/>
                  </a:lnTo>
                  <a:lnTo>
                    <a:pt x="87" y="479"/>
                  </a:lnTo>
                  <a:lnTo>
                    <a:pt x="86" y="479"/>
                  </a:lnTo>
                  <a:lnTo>
                    <a:pt x="86" y="480"/>
                  </a:lnTo>
                  <a:lnTo>
                    <a:pt x="86" y="481"/>
                  </a:lnTo>
                  <a:lnTo>
                    <a:pt x="84" y="481"/>
                  </a:lnTo>
                  <a:lnTo>
                    <a:pt x="83" y="480"/>
                  </a:lnTo>
                  <a:lnTo>
                    <a:pt x="83" y="479"/>
                  </a:lnTo>
                  <a:lnTo>
                    <a:pt x="83" y="478"/>
                  </a:lnTo>
                  <a:lnTo>
                    <a:pt x="82" y="477"/>
                  </a:lnTo>
                  <a:lnTo>
                    <a:pt x="82" y="475"/>
                  </a:lnTo>
                  <a:lnTo>
                    <a:pt x="80" y="475"/>
                  </a:lnTo>
                  <a:lnTo>
                    <a:pt x="79" y="475"/>
                  </a:lnTo>
                  <a:lnTo>
                    <a:pt x="79" y="474"/>
                  </a:lnTo>
                  <a:lnTo>
                    <a:pt x="78" y="474"/>
                  </a:lnTo>
                  <a:lnTo>
                    <a:pt x="77" y="474"/>
                  </a:lnTo>
                  <a:lnTo>
                    <a:pt x="77" y="475"/>
                  </a:lnTo>
                  <a:lnTo>
                    <a:pt x="77" y="477"/>
                  </a:lnTo>
                  <a:lnTo>
                    <a:pt x="75" y="477"/>
                  </a:lnTo>
                  <a:lnTo>
                    <a:pt x="75" y="478"/>
                  </a:lnTo>
                  <a:lnTo>
                    <a:pt x="74" y="478"/>
                  </a:lnTo>
                  <a:lnTo>
                    <a:pt x="73" y="478"/>
                  </a:lnTo>
                  <a:lnTo>
                    <a:pt x="72" y="478"/>
                  </a:lnTo>
                  <a:lnTo>
                    <a:pt x="72" y="477"/>
                  </a:lnTo>
                  <a:lnTo>
                    <a:pt x="72" y="475"/>
                  </a:lnTo>
                  <a:lnTo>
                    <a:pt x="72" y="474"/>
                  </a:lnTo>
                  <a:lnTo>
                    <a:pt x="73" y="473"/>
                  </a:lnTo>
                  <a:lnTo>
                    <a:pt x="74" y="473"/>
                  </a:lnTo>
                  <a:lnTo>
                    <a:pt x="75" y="472"/>
                  </a:lnTo>
                  <a:lnTo>
                    <a:pt x="77" y="472"/>
                  </a:lnTo>
                  <a:lnTo>
                    <a:pt x="77" y="471"/>
                  </a:lnTo>
                  <a:lnTo>
                    <a:pt x="78" y="471"/>
                  </a:lnTo>
                  <a:lnTo>
                    <a:pt x="79" y="472"/>
                  </a:lnTo>
                  <a:lnTo>
                    <a:pt x="80" y="472"/>
                  </a:lnTo>
                  <a:lnTo>
                    <a:pt x="80" y="471"/>
                  </a:lnTo>
                  <a:lnTo>
                    <a:pt x="80" y="470"/>
                  </a:lnTo>
                  <a:lnTo>
                    <a:pt x="81" y="470"/>
                  </a:lnTo>
                  <a:lnTo>
                    <a:pt x="82" y="470"/>
                  </a:lnTo>
                  <a:lnTo>
                    <a:pt x="84" y="466"/>
                  </a:lnTo>
                  <a:lnTo>
                    <a:pt x="86" y="466"/>
                  </a:lnTo>
                  <a:lnTo>
                    <a:pt x="86" y="465"/>
                  </a:lnTo>
                  <a:lnTo>
                    <a:pt x="87" y="465"/>
                  </a:lnTo>
                  <a:lnTo>
                    <a:pt x="86" y="465"/>
                  </a:lnTo>
                  <a:lnTo>
                    <a:pt x="86" y="464"/>
                  </a:lnTo>
                  <a:lnTo>
                    <a:pt x="87" y="464"/>
                  </a:lnTo>
                  <a:lnTo>
                    <a:pt x="89" y="463"/>
                  </a:lnTo>
                  <a:lnTo>
                    <a:pt x="89" y="462"/>
                  </a:lnTo>
                  <a:lnTo>
                    <a:pt x="89" y="461"/>
                  </a:lnTo>
                  <a:lnTo>
                    <a:pt x="89" y="459"/>
                  </a:lnTo>
                  <a:lnTo>
                    <a:pt x="89" y="458"/>
                  </a:lnTo>
                  <a:lnTo>
                    <a:pt x="90" y="458"/>
                  </a:lnTo>
                  <a:lnTo>
                    <a:pt x="91" y="457"/>
                  </a:lnTo>
                  <a:lnTo>
                    <a:pt x="91" y="458"/>
                  </a:lnTo>
                  <a:lnTo>
                    <a:pt x="91" y="459"/>
                  </a:lnTo>
                  <a:lnTo>
                    <a:pt x="91" y="458"/>
                  </a:lnTo>
                  <a:lnTo>
                    <a:pt x="92" y="459"/>
                  </a:lnTo>
                  <a:lnTo>
                    <a:pt x="93" y="459"/>
                  </a:lnTo>
                  <a:lnTo>
                    <a:pt x="93" y="458"/>
                  </a:lnTo>
                  <a:lnTo>
                    <a:pt x="92" y="458"/>
                  </a:lnTo>
                  <a:lnTo>
                    <a:pt x="91" y="457"/>
                  </a:lnTo>
                  <a:lnTo>
                    <a:pt x="92" y="457"/>
                  </a:lnTo>
                  <a:lnTo>
                    <a:pt x="91" y="456"/>
                  </a:lnTo>
                  <a:lnTo>
                    <a:pt x="92" y="456"/>
                  </a:lnTo>
                  <a:lnTo>
                    <a:pt x="95" y="456"/>
                  </a:lnTo>
                  <a:lnTo>
                    <a:pt x="96" y="456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6" y="453"/>
                  </a:lnTo>
                  <a:lnTo>
                    <a:pt x="97" y="453"/>
                  </a:lnTo>
                  <a:lnTo>
                    <a:pt x="98" y="452"/>
                  </a:lnTo>
                  <a:lnTo>
                    <a:pt x="99" y="450"/>
                  </a:lnTo>
                  <a:lnTo>
                    <a:pt x="100" y="449"/>
                  </a:lnTo>
                  <a:lnTo>
                    <a:pt x="101" y="448"/>
                  </a:lnTo>
                  <a:lnTo>
                    <a:pt x="100" y="445"/>
                  </a:lnTo>
                  <a:lnTo>
                    <a:pt x="101" y="442"/>
                  </a:lnTo>
                  <a:lnTo>
                    <a:pt x="101" y="441"/>
                  </a:lnTo>
                  <a:lnTo>
                    <a:pt x="101" y="440"/>
                  </a:lnTo>
                  <a:lnTo>
                    <a:pt x="104" y="440"/>
                  </a:lnTo>
                  <a:lnTo>
                    <a:pt x="105" y="440"/>
                  </a:lnTo>
                  <a:lnTo>
                    <a:pt x="106" y="440"/>
                  </a:lnTo>
                  <a:lnTo>
                    <a:pt x="107" y="440"/>
                  </a:lnTo>
                  <a:lnTo>
                    <a:pt x="108" y="438"/>
                  </a:lnTo>
                  <a:lnTo>
                    <a:pt x="109" y="438"/>
                  </a:lnTo>
                  <a:lnTo>
                    <a:pt x="109" y="437"/>
                  </a:lnTo>
                  <a:lnTo>
                    <a:pt x="109" y="436"/>
                  </a:lnTo>
                  <a:lnTo>
                    <a:pt x="108" y="434"/>
                  </a:lnTo>
                  <a:lnTo>
                    <a:pt x="109" y="434"/>
                  </a:lnTo>
                  <a:lnTo>
                    <a:pt x="109" y="433"/>
                  </a:lnTo>
                  <a:lnTo>
                    <a:pt x="109" y="432"/>
                  </a:lnTo>
                  <a:lnTo>
                    <a:pt x="110" y="432"/>
                  </a:lnTo>
                  <a:lnTo>
                    <a:pt x="115" y="431"/>
                  </a:lnTo>
                  <a:lnTo>
                    <a:pt x="116" y="431"/>
                  </a:lnTo>
                  <a:lnTo>
                    <a:pt x="117" y="431"/>
                  </a:lnTo>
                  <a:lnTo>
                    <a:pt x="118" y="431"/>
                  </a:lnTo>
                  <a:lnTo>
                    <a:pt x="120" y="431"/>
                  </a:lnTo>
                  <a:lnTo>
                    <a:pt x="120" y="430"/>
                  </a:lnTo>
                  <a:lnTo>
                    <a:pt x="121" y="430"/>
                  </a:lnTo>
                  <a:lnTo>
                    <a:pt x="124" y="431"/>
                  </a:lnTo>
                  <a:lnTo>
                    <a:pt x="125" y="431"/>
                  </a:lnTo>
                  <a:lnTo>
                    <a:pt x="129" y="432"/>
                  </a:lnTo>
                  <a:lnTo>
                    <a:pt x="130" y="432"/>
                  </a:lnTo>
                  <a:lnTo>
                    <a:pt x="130" y="433"/>
                  </a:lnTo>
                  <a:lnTo>
                    <a:pt x="133" y="432"/>
                  </a:lnTo>
                  <a:lnTo>
                    <a:pt x="134" y="432"/>
                  </a:lnTo>
                  <a:lnTo>
                    <a:pt x="135" y="432"/>
                  </a:lnTo>
                  <a:lnTo>
                    <a:pt x="136" y="432"/>
                  </a:lnTo>
                  <a:lnTo>
                    <a:pt x="138" y="432"/>
                  </a:lnTo>
                  <a:lnTo>
                    <a:pt x="139" y="431"/>
                  </a:lnTo>
                  <a:lnTo>
                    <a:pt x="139" y="432"/>
                  </a:lnTo>
                  <a:lnTo>
                    <a:pt x="139" y="431"/>
                  </a:lnTo>
                  <a:lnTo>
                    <a:pt x="140" y="431"/>
                  </a:lnTo>
                  <a:lnTo>
                    <a:pt x="139" y="431"/>
                  </a:lnTo>
                  <a:lnTo>
                    <a:pt x="139" y="430"/>
                  </a:lnTo>
                  <a:lnTo>
                    <a:pt x="139" y="429"/>
                  </a:lnTo>
                  <a:lnTo>
                    <a:pt x="139" y="428"/>
                  </a:lnTo>
                  <a:lnTo>
                    <a:pt x="140" y="428"/>
                  </a:lnTo>
                  <a:lnTo>
                    <a:pt x="140" y="427"/>
                  </a:lnTo>
                  <a:lnTo>
                    <a:pt x="140" y="425"/>
                  </a:lnTo>
                  <a:lnTo>
                    <a:pt x="141" y="424"/>
                  </a:lnTo>
                  <a:lnTo>
                    <a:pt x="142" y="423"/>
                  </a:lnTo>
                  <a:lnTo>
                    <a:pt x="144" y="421"/>
                  </a:lnTo>
                  <a:lnTo>
                    <a:pt x="146" y="421"/>
                  </a:lnTo>
                  <a:lnTo>
                    <a:pt x="147" y="421"/>
                  </a:lnTo>
                  <a:lnTo>
                    <a:pt x="147" y="420"/>
                  </a:lnTo>
                  <a:lnTo>
                    <a:pt x="149" y="416"/>
                  </a:lnTo>
                  <a:lnTo>
                    <a:pt x="150" y="416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52" y="413"/>
                  </a:lnTo>
                  <a:lnTo>
                    <a:pt x="152" y="412"/>
                  </a:lnTo>
                  <a:lnTo>
                    <a:pt x="153" y="411"/>
                  </a:lnTo>
                  <a:lnTo>
                    <a:pt x="155" y="411"/>
                  </a:lnTo>
                  <a:lnTo>
                    <a:pt x="155" y="410"/>
                  </a:lnTo>
                  <a:lnTo>
                    <a:pt x="153" y="411"/>
                  </a:lnTo>
                  <a:lnTo>
                    <a:pt x="152" y="411"/>
                  </a:lnTo>
                  <a:lnTo>
                    <a:pt x="151" y="412"/>
                  </a:lnTo>
                  <a:lnTo>
                    <a:pt x="150" y="413"/>
                  </a:lnTo>
                  <a:lnTo>
                    <a:pt x="149" y="413"/>
                  </a:lnTo>
                  <a:lnTo>
                    <a:pt x="149" y="414"/>
                  </a:lnTo>
                  <a:lnTo>
                    <a:pt x="148" y="415"/>
                  </a:lnTo>
                  <a:close/>
                  <a:moveTo>
                    <a:pt x="187" y="452"/>
                  </a:moveTo>
                  <a:lnTo>
                    <a:pt x="187" y="453"/>
                  </a:lnTo>
                  <a:lnTo>
                    <a:pt x="186" y="453"/>
                  </a:lnTo>
                  <a:lnTo>
                    <a:pt x="186" y="454"/>
                  </a:lnTo>
                  <a:lnTo>
                    <a:pt x="185" y="454"/>
                  </a:lnTo>
                  <a:lnTo>
                    <a:pt x="185" y="455"/>
                  </a:lnTo>
                  <a:lnTo>
                    <a:pt x="185" y="456"/>
                  </a:lnTo>
                  <a:lnTo>
                    <a:pt x="182" y="457"/>
                  </a:lnTo>
                  <a:lnTo>
                    <a:pt x="181" y="456"/>
                  </a:lnTo>
                  <a:lnTo>
                    <a:pt x="178" y="454"/>
                  </a:lnTo>
                  <a:lnTo>
                    <a:pt x="177" y="454"/>
                  </a:lnTo>
                  <a:lnTo>
                    <a:pt x="176" y="453"/>
                  </a:lnTo>
                  <a:lnTo>
                    <a:pt x="176" y="454"/>
                  </a:lnTo>
                  <a:lnTo>
                    <a:pt x="175" y="454"/>
                  </a:lnTo>
                  <a:lnTo>
                    <a:pt x="175" y="453"/>
                  </a:lnTo>
                  <a:lnTo>
                    <a:pt x="176" y="452"/>
                  </a:lnTo>
                  <a:lnTo>
                    <a:pt x="178" y="450"/>
                  </a:lnTo>
                  <a:lnTo>
                    <a:pt x="178" y="452"/>
                  </a:lnTo>
                  <a:lnTo>
                    <a:pt x="179" y="452"/>
                  </a:lnTo>
                  <a:lnTo>
                    <a:pt x="179" y="450"/>
                  </a:lnTo>
                  <a:lnTo>
                    <a:pt x="181" y="449"/>
                  </a:lnTo>
                  <a:lnTo>
                    <a:pt x="182" y="449"/>
                  </a:lnTo>
                  <a:lnTo>
                    <a:pt x="185" y="450"/>
                  </a:lnTo>
                  <a:lnTo>
                    <a:pt x="186" y="450"/>
                  </a:lnTo>
                  <a:lnTo>
                    <a:pt x="186" y="452"/>
                  </a:lnTo>
                  <a:lnTo>
                    <a:pt x="187" y="452"/>
                  </a:lnTo>
                  <a:close/>
                  <a:moveTo>
                    <a:pt x="190" y="448"/>
                  </a:moveTo>
                  <a:lnTo>
                    <a:pt x="191" y="448"/>
                  </a:lnTo>
                  <a:lnTo>
                    <a:pt x="191" y="449"/>
                  </a:lnTo>
                  <a:lnTo>
                    <a:pt x="189" y="448"/>
                  </a:lnTo>
                  <a:lnTo>
                    <a:pt x="190" y="447"/>
                  </a:lnTo>
                  <a:lnTo>
                    <a:pt x="190" y="448"/>
                  </a:lnTo>
                  <a:close/>
                  <a:moveTo>
                    <a:pt x="236" y="424"/>
                  </a:moveTo>
                  <a:lnTo>
                    <a:pt x="237" y="424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3" y="425"/>
                  </a:lnTo>
                  <a:lnTo>
                    <a:pt x="233" y="424"/>
                  </a:lnTo>
                  <a:lnTo>
                    <a:pt x="231" y="424"/>
                  </a:lnTo>
                  <a:lnTo>
                    <a:pt x="233" y="423"/>
                  </a:lnTo>
                  <a:lnTo>
                    <a:pt x="233" y="422"/>
                  </a:lnTo>
                  <a:lnTo>
                    <a:pt x="236" y="423"/>
                  </a:lnTo>
                  <a:lnTo>
                    <a:pt x="236" y="424"/>
                  </a:lnTo>
                  <a:close/>
                  <a:moveTo>
                    <a:pt x="100" y="348"/>
                  </a:moveTo>
                  <a:lnTo>
                    <a:pt x="100" y="349"/>
                  </a:lnTo>
                  <a:lnTo>
                    <a:pt x="99" y="349"/>
                  </a:lnTo>
                  <a:lnTo>
                    <a:pt x="99" y="348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7" y="347"/>
                  </a:lnTo>
                  <a:lnTo>
                    <a:pt x="98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100" y="347"/>
                  </a:lnTo>
                  <a:lnTo>
                    <a:pt x="100" y="348"/>
                  </a:lnTo>
                  <a:close/>
                  <a:moveTo>
                    <a:pt x="112" y="347"/>
                  </a:moveTo>
                  <a:lnTo>
                    <a:pt x="113" y="346"/>
                  </a:lnTo>
                  <a:lnTo>
                    <a:pt x="113" y="347"/>
                  </a:lnTo>
                  <a:lnTo>
                    <a:pt x="114" y="347"/>
                  </a:lnTo>
                  <a:lnTo>
                    <a:pt x="113" y="347"/>
                  </a:lnTo>
                  <a:lnTo>
                    <a:pt x="112" y="349"/>
                  </a:lnTo>
                  <a:lnTo>
                    <a:pt x="110" y="349"/>
                  </a:lnTo>
                  <a:lnTo>
                    <a:pt x="109" y="350"/>
                  </a:lnTo>
                  <a:lnTo>
                    <a:pt x="109" y="352"/>
                  </a:lnTo>
                  <a:lnTo>
                    <a:pt x="108" y="353"/>
                  </a:lnTo>
                  <a:lnTo>
                    <a:pt x="107" y="353"/>
                  </a:lnTo>
                  <a:lnTo>
                    <a:pt x="106" y="354"/>
                  </a:lnTo>
                  <a:lnTo>
                    <a:pt x="105" y="354"/>
                  </a:lnTo>
                  <a:lnTo>
                    <a:pt x="105" y="353"/>
                  </a:lnTo>
                  <a:lnTo>
                    <a:pt x="105" y="352"/>
                  </a:lnTo>
                  <a:lnTo>
                    <a:pt x="104" y="353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101" y="350"/>
                  </a:lnTo>
                  <a:lnTo>
                    <a:pt x="100" y="348"/>
                  </a:lnTo>
                  <a:lnTo>
                    <a:pt x="100" y="347"/>
                  </a:lnTo>
                  <a:lnTo>
                    <a:pt x="100" y="346"/>
                  </a:lnTo>
                  <a:lnTo>
                    <a:pt x="100" y="345"/>
                  </a:lnTo>
                  <a:lnTo>
                    <a:pt x="100" y="344"/>
                  </a:lnTo>
                  <a:lnTo>
                    <a:pt x="100" y="342"/>
                  </a:lnTo>
                  <a:lnTo>
                    <a:pt x="104" y="341"/>
                  </a:lnTo>
                  <a:lnTo>
                    <a:pt x="105" y="341"/>
                  </a:lnTo>
                  <a:lnTo>
                    <a:pt x="106" y="341"/>
                  </a:lnTo>
                  <a:lnTo>
                    <a:pt x="107" y="342"/>
                  </a:lnTo>
                  <a:lnTo>
                    <a:pt x="108" y="342"/>
                  </a:lnTo>
                  <a:lnTo>
                    <a:pt x="108" y="344"/>
                  </a:lnTo>
                  <a:lnTo>
                    <a:pt x="108" y="345"/>
                  </a:lnTo>
                  <a:lnTo>
                    <a:pt x="109" y="345"/>
                  </a:lnTo>
                  <a:lnTo>
                    <a:pt x="109" y="346"/>
                  </a:lnTo>
                  <a:lnTo>
                    <a:pt x="109" y="347"/>
                  </a:lnTo>
                  <a:lnTo>
                    <a:pt x="110" y="347"/>
                  </a:lnTo>
                  <a:lnTo>
                    <a:pt x="112" y="347"/>
                  </a:lnTo>
                  <a:lnTo>
                    <a:pt x="112" y="346"/>
                  </a:lnTo>
                  <a:lnTo>
                    <a:pt x="112" y="347"/>
                  </a:lnTo>
                  <a:close/>
                  <a:moveTo>
                    <a:pt x="60" y="261"/>
                  </a:moveTo>
                  <a:lnTo>
                    <a:pt x="61" y="261"/>
                  </a:lnTo>
                  <a:lnTo>
                    <a:pt x="61" y="262"/>
                  </a:lnTo>
                  <a:lnTo>
                    <a:pt x="61" y="263"/>
                  </a:lnTo>
                  <a:lnTo>
                    <a:pt x="61" y="262"/>
                  </a:lnTo>
                  <a:lnTo>
                    <a:pt x="60" y="262"/>
                  </a:lnTo>
                  <a:lnTo>
                    <a:pt x="58" y="262"/>
                  </a:lnTo>
                  <a:lnTo>
                    <a:pt x="58" y="261"/>
                  </a:lnTo>
                  <a:lnTo>
                    <a:pt x="60" y="261"/>
                  </a:lnTo>
                  <a:close/>
                  <a:moveTo>
                    <a:pt x="88" y="253"/>
                  </a:moveTo>
                  <a:lnTo>
                    <a:pt x="88" y="254"/>
                  </a:lnTo>
                  <a:lnTo>
                    <a:pt x="88" y="255"/>
                  </a:lnTo>
                  <a:lnTo>
                    <a:pt x="87" y="255"/>
                  </a:lnTo>
                  <a:lnTo>
                    <a:pt x="86" y="256"/>
                  </a:lnTo>
                  <a:lnTo>
                    <a:pt x="84" y="255"/>
                  </a:lnTo>
                  <a:lnTo>
                    <a:pt x="83" y="255"/>
                  </a:lnTo>
                  <a:lnTo>
                    <a:pt x="82" y="254"/>
                  </a:lnTo>
                  <a:lnTo>
                    <a:pt x="81" y="254"/>
                  </a:lnTo>
                  <a:lnTo>
                    <a:pt x="81" y="253"/>
                  </a:lnTo>
                  <a:lnTo>
                    <a:pt x="81" y="252"/>
                  </a:lnTo>
                  <a:lnTo>
                    <a:pt x="81" y="251"/>
                  </a:lnTo>
                  <a:lnTo>
                    <a:pt x="81" y="249"/>
                  </a:lnTo>
                  <a:lnTo>
                    <a:pt x="80" y="249"/>
                  </a:lnTo>
                  <a:lnTo>
                    <a:pt x="80" y="248"/>
                  </a:lnTo>
                  <a:lnTo>
                    <a:pt x="80" y="246"/>
                  </a:lnTo>
                  <a:lnTo>
                    <a:pt x="81" y="245"/>
                  </a:lnTo>
                  <a:lnTo>
                    <a:pt x="82" y="244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4" y="244"/>
                  </a:lnTo>
                  <a:lnTo>
                    <a:pt x="86" y="244"/>
                  </a:lnTo>
                  <a:lnTo>
                    <a:pt x="86" y="245"/>
                  </a:lnTo>
                  <a:lnTo>
                    <a:pt x="86" y="246"/>
                  </a:lnTo>
                  <a:lnTo>
                    <a:pt x="87" y="248"/>
                  </a:lnTo>
                  <a:lnTo>
                    <a:pt x="88" y="249"/>
                  </a:lnTo>
                  <a:lnTo>
                    <a:pt x="88" y="251"/>
                  </a:lnTo>
                  <a:lnTo>
                    <a:pt x="87" y="251"/>
                  </a:lnTo>
                  <a:lnTo>
                    <a:pt x="87" y="252"/>
                  </a:lnTo>
                  <a:lnTo>
                    <a:pt x="88" y="253"/>
                  </a:lnTo>
                  <a:close/>
                  <a:moveTo>
                    <a:pt x="89" y="241"/>
                  </a:moveTo>
                  <a:lnTo>
                    <a:pt x="89" y="243"/>
                  </a:lnTo>
                  <a:lnTo>
                    <a:pt x="89" y="241"/>
                  </a:lnTo>
                  <a:lnTo>
                    <a:pt x="87" y="240"/>
                  </a:lnTo>
                  <a:lnTo>
                    <a:pt x="87" y="239"/>
                  </a:lnTo>
                  <a:lnTo>
                    <a:pt x="87" y="238"/>
                  </a:lnTo>
                  <a:lnTo>
                    <a:pt x="86" y="237"/>
                  </a:lnTo>
                  <a:lnTo>
                    <a:pt x="86" y="236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6" y="235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9" y="238"/>
                  </a:lnTo>
                  <a:lnTo>
                    <a:pt x="89" y="239"/>
                  </a:lnTo>
                  <a:lnTo>
                    <a:pt x="89" y="240"/>
                  </a:lnTo>
                  <a:lnTo>
                    <a:pt x="89" y="241"/>
                  </a:lnTo>
                  <a:close/>
                  <a:moveTo>
                    <a:pt x="64" y="243"/>
                  </a:moveTo>
                  <a:lnTo>
                    <a:pt x="64" y="244"/>
                  </a:lnTo>
                  <a:lnTo>
                    <a:pt x="64" y="245"/>
                  </a:lnTo>
                  <a:lnTo>
                    <a:pt x="64" y="246"/>
                  </a:lnTo>
                  <a:lnTo>
                    <a:pt x="63" y="246"/>
                  </a:lnTo>
                  <a:lnTo>
                    <a:pt x="62" y="247"/>
                  </a:lnTo>
                  <a:lnTo>
                    <a:pt x="61" y="247"/>
                  </a:lnTo>
                  <a:lnTo>
                    <a:pt x="60" y="247"/>
                  </a:lnTo>
                  <a:lnTo>
                    <a:pt x="60" y="248"/>
                  </a:lnTo>
                  <a:lnTo>
                    <a:pt x="58" y="249"/>
                  </a:lnTo>
                  <a:lnTo>
                    <a:pt x="57" y="249"/>
                  </a:lnTo>
                  <a:lnTo>
                    <a:pt x="57" y="248"/>
                  </a:lnTo>
                  <a:lnTo>
                    <a:pt x="57" y="247"/>
                  </a:lnTo>
                  <a:lnTo>
                    <a:pt x="57" y="246"/>
                  </a:lnTo>
                  <a:lnTo>
                    <a:pt x="58" y="246"/>
                  </a:lnTo>
                  <a:lnTo>
                    <a:pt x="58" y="244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7" y="241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3"/>
                  </a:lnTo>
                  <a:lnTo>
                    <a:pt x="55" y="243"/>
                  </a:lnTo>
                  <a:lnTo>
                    <a:pt x="55" y="244"/>
                  </a:lnTo>
                  <a:lnTo>
                    <a:pt x="54" y="245"/>
                  </a:lnTo>
                  <a:lnTo>
                    <a:pt x="53" y="245"/>
                  </a:lnTo>
                  <a:lnTo>
                    <a:pt x="53" y="244"/>
                  </a:lnTo>
                  <a:lnTo>
                    <a:pt x="53" y="243"/>
                  </a:lnTo>
                  <a:lnTo>
                    <a:pt x="54" y="240"/>
                  </a:lnTo>
                  <a:lnTo>
                    <a:pt x="53" y="240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7"/>
                  </a:lnTo>
                  <a:lnTo>
                    <a:pt x="55" y="237"/>
                  </a:lnTo>
                  <a:lnTo>
                    <a:pt x="56" y="236"/>
                  </a:lnTo>
                  <a:lnTo>
                    <a:pt x="57" y="236"/>
                  </a:lnTo>
                  <a:lnTo>
                    <a:pt x="56" y="237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57" y="239"/>
                  </a:lnTo>
                  <a:lnTo>
                    <a:pt x="57" y="238"/>
                  </a:lnTo>
                  <a:lnTo>
                    <a:pt x="57" y="237"/>
                  </a:lnTo>
                  <a:lnTo>
                    <a:pt x="58" y="236"/>
                  </a:lnTo>
                  <a:lnTo>
                    <a:pt x="60" y="236"/>
                  </a:lnTo>
                  <a:lnTo>
                    <a:pt x="60" y="235"/>
                  </a:lnTo>
                  <a:lnTo>
                    <a:pt x="61" y="235"/>
                  </a:lnTo>
                  <a:lnTo>
                    <a:pt x="61" y="233"/>
                  </a:lnTo>
                  <a:lnTo>
                    <a:pt x="62" y="233"/>
                  </a:lnTo>
                  <a:lnTo>
                    <a:pt x="62" y="236"/>
                  </a:lnTo>
                  <a:lnTo>
                    <a:pt x="63" y="238"/>
                  </a:lnTo>
                  <a:lnTo>
                    <a:pt x="63" y="239"/>
                  </a:lnTo>
                  <a:lnTo>
                    <a:pt x="63" y="240"/>
                  </a:lnTo>
                  <a:lnTo>
                    <a:pt x="64" y="241"/>
                  </a:lnTo>
                  <a:lnTo>
                    <a:pt x="64" y="243"/>
                  </a:lnTo>
                  <a:close/>
                  <a:moveTo>
                    <a:pt x="60" y="227"/>
                  </a:moveTo>
                  <a:lnTo>
                    <a:pt x="60" y="226"/>
                  </a:lnTo>
                  <a:lnTo>
                    <a:pt x="61" y="227"/>
                  </a:lnTo>
                  <a:lnTo>
                    <a:pt x="61" y="226"/>
                  </a:lnTo>
                  <a:lnTo>
                    <a:pt x="62" y="226"/>
                  </a:lnTo>
                  <a:lnTo>
                    <a:pt x="61" y="227"/>
                  </a:lnTo>
                  <a:lnTo>
                    <a:pt x="61" y="228"/>
                  </a:lnTo>
                  <a:lnTo>
                    <a:pt x="61" y="229"/>
                  </a:lnTo>
                  <a:lnTo>
                    <a:pt x="60" y="229"/>
                  </a:lnTo>
                  <a:lnTo>
                    <a:pt x="58" y="229"/>
                  </a:lnTo>
                  <a:lnTo>
                    <a:pt x="58" y="228"/>
                  </a:lnTo>
                  <a:lnTo>
                    <a:pt x="60" y="227"/>
                  </a:lnTo>
                  <a:close/>
                  <a:moveTo>
                    <a:pt x="70" y="226"/>
                  </a:moveTo>
                  <a:lnTo>
                    <a:pt x="71" y="224"/>
                  </a:lnTo>
                  <a:lnTo>
                    <a:pt x="72" y="224"/>
                  </a:lnTo>
                  <a:lnTo>
                    <a:pt x="73" y="224"/>
                  </a:lnTo>
                  <a:lnTo>
                    <a:pt x="73" y="226"/>
                  </a:lnTo>
                  <a:lnTo>
                    <a:pt x="72" y="227"/>
                  </a:lnTo>
                  <a:lnTo>
                    <a:pt x="71" y="228"/>
                  </a:lnTo>
                  <a:lnTo>
                    <a:pt x="71" y="230"/>
                  </a:lnTo>
                  <a:lnTo>
                    <a:pt x="69" y="233"/>
                  </a:lnTo>
                  <a:lnTo>
                    <a:pt x="67" y="236"/>
                  </a:lnTo>
                  <a:lnTo>
                    <a:pt x="67" y="237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5" y="240"/>
                  </a:lnTo>
                  <a:lnTo>
                    <a:pt x="64" y="240"/>
                  </a:lnTo>
                  <a:lnTo>
                    <a:pt x="63" y="239"/>
                  </a:lnTo>
                  <a:lnTo>
                    <a:pt x="63" y="238"/>
                  </a:lnTo>
                  <a:lnTo>
                    <a:pt x="63" y="236"/>
                  </a:lnTo>
                  <a:lnTo>
                    <a:pt x="63" y="235"/>
                  </a:lnTo>
                  <a:lnTo>
                    <a:pt x="64" y="233"/>
                  </a:lnTo>
                  <a:lnTo>
                    <a:pt x="65" y="232"/>
                  </a:lnTo>
                  <a:lnTo>
                    <a:pt x="67" y="232"/>
                  </a:lnTo>
                  <a:lnTo>
                    <a:pt x="67" y="231"/>
                  </a:lnTo>
                  <a:lnTo>
                    <a:pt x="66" y="232"/>
                  </a:lnTo>
                  <a:lnTo>
                    <a:pt x="65" y="232"/>
                  </a:lnTo>
                  <a:lnTo>
                    <a:pt x="65" y="231"/>
                  </a:lnTo>
                  <a:lnTo>
                    <a:pt x="65" y="230"/>
                  </a:lnTo>
                  <a:lnTo>
                    <a:pt x="66" y="229"/>
                  </a:lnTo>
                  <a:lnTo>
                    <a:pt x="66" y="228"/>
                  </a:lnTo>
                  <a:lnTo>
                    <a:pt x="67" y="228"/>
                  </a:lnTo>
                  <a:lnTo>
                    <a:pt x="69" y="228"/>
                  </a:lnTo>
                  <a:lnTo>
                    <a:pt x="70" y="226"/>
                  </a:lnTo>
                  <a:close/>
                  <a:moveTo>
                    <a:pt x="73" y="222"/>
                  </a:moveTo>
                  <a:lnTo>
                    <a:pt x="73" y="223"/>
                  </a:lnTo>
                  <a:lnTo>
                    <a:pt x="72" y="223"/>
                  </a:lnTo>
                  <a:lnTo>
                    <a:pt x="71" y="223"/>
                  </a:lnTo>
                  <a:lnTo>
                    <a:pt x="72" y="223"/>
                  </a:lnTo>
                  <a:lnTo>
                    <a:pt x="72" y="222"/>
                  </a:lnTo>
                  <a:lnTo>
                    <a:pt x="73" y="222"/>
                  </a:lnTo>
                  <a:close/>
                  <a:moveTo>
                    <a:pt x="74" y="219"/>
                  </a:moveTo>
                  <a:lnTo>
                    <a:pt x="74" y="220"/>
                  </a:lnTo>
                  <a:lnTo>
                    <a:pt x="74" y="221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3" y="220"/>
                  </a:lnTo>
                  <a:lnTo>
                    <a:pt x="74" y="219"/>
                  </a:lnTo>
                  <a:close/>
                  <a:moveTo>
                    <a:pt x="74" y="216"/>
                  </a:moveTo>
                  <a:lnTo>
                    <a:pt x="75" y="216"/>
                  </a:lnTo>
                  <a:lnTo>
                    <a:pt x="75" y="218"/>
                  </a:lnTo>
                  <a:lnTo>
                    <a:pt x="74" y="218"/>
                  </a:lnTo>
                  <a:lnTo>
                    <a:pt x="75" y="218"/>
                  </a:lnTo>
                  <a:lnTo>
                    <a:pt x="74" y="219"/>
                  </a:lnTo>
                  <a:lnTo>
                    <a:pt x="74" y="218"/>
                  </a:lnTo>
                  <a:lnTo>
                    <a:pt x="74" y="216"/>
                  </a:lnTo>
                  <a:close/>
                  <a:moveTo>
                    <a:pt x="75" y="212"/>
                  </a:moveTo>
                  <a:lnTo>
                    <a:pt x="77" y="212"/>
                  </a:lnTo>
                  <a:lnTo>
                    <a:pt x="78" y="212"/>
                  </a:lnTo>
                  <a:lnTo>
                    <a:pt x="77" y="213"/>
                  </a:lnTo>
                  <a:lnTo>
                    <a:pt x="75" y="213"/>
                  </a:lnTo>
                  <a:lnTo>
                    <a:pt x="75" y="212"/>
                  </a:lnTo>
                  <a:close/>
                  <a:moveTo>
                    <a:pt x="61" y="210"/>
                  </a:moveTo>
                  <a:lnTo>
                    <a:pt x="60" y="210"/>
                  </a:lnTo>
                  <a:lnTo>
                    <a:pt x="58" y="208"/>
                  </a:lnTo>
                  <a:lnTo>
                    <a:pt x="60" y="208"/>
                  </a:lnTo>
                  <a:lnTo>
                    <a:pt x="61" y="210"/>
                  </a:lnTo>
                  <a:close/>
                  <a:moveTo>
                    <a:pt x="45" y="206"/>
                  </a:moveTo>
                  <a:lnTo>
                    <a:pt x="46" y="206"/>
                  </a:lnTo>
                  <a:lnTo>
                    <a:pt x="47" y="206"/>
                  </a:lnTo>
                  <a:lnTo>
                    <a:pt x="47" y="207"/>
                  </a:lnTo>
                  <a:lnTo>
                    <a:pt x="46" y="207"/>
                  </a:lnTo>
                  <a:lnTo>
                    <a:pt x="45" y="207"/>
                  </a:lnTo>
                  <a:lnTo>
                    <a:pt x="45" y="208"/>
                  </a:lnTo>
                  <a:lnTo>
                    <a:pt x="44" y="208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3" y="211"/>
                  </a:lnTo>
                  <a:lnTo>
                    <a:pt x="41" y="210"/>
                  </a:lnTo>
                  <a:lnTo>
                    <a:pt x="40" y="210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3" y="207"/>
                  </a:lnTo>
                  <a:lnTo>
                    <a:pt x="44" y="207"/>
                  </a:lnTo>
                  <a:lnTo>
                    <a:pt x="44" y="206"/>
                  </a:lnTo>
                  <a:lnTo>
                    <a:pt x="45" y="206"/>
                  </a:lnTo>
                  <a:close/>
                  <a:moveTo>
                    <a:pt x="73" y="211"/>
                  </a:moveTo>
                  <a:lnTo>
                    <a:pt x="73" y="212"/>
                  </a:lnTo>
                  <a:lnTo>
                    <a:pt x="73" y="213"/>
                  </a:lnTo>
                  <a:lnTo>
                    <a:pt x="72" y="213"/>
                  </a:lnTo>
                  <a:lnTo>
                    <a:pt x="72" y="212"/>
                  </a:lnTo>
                  <a:lnTo>
                    <a:pt x="71" y="212"/>
                  </a:lnTo>
                  <a:lnTo>
                    <a:pt x="71" y="213"/>
                  </a:lnTo>
                  <a:lnTo>
                    <a:pt x="71" y="214"/>
                  </a:lnTo>
                  <a:lnTo>
                    <a:pt x="72" y="214"/>
                  </a:lnTo>
                  <a:lnTo>
                    <a:pt x="72" y="215"/>
                  </a:lnTo>
                  <a:lnTo>
                    <a:pt x="70" y="216"/>
                  </a:lnTo>
                  <a:lnTo>
                    <a:pt x="69" y="216"/>
                  </a:lnTo>
                  <a:lnTo>
                    <a:pt x="67" y="216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69" y="214"/>
                  </a:lnTo>
                  <a:lnTo>
                    <a:pt x="67" y="215"/>
                  </a:lnTo>
                  <a:lnTo>
                    <a:pt x="66" y="215"/>
                  </a:lnTo>
                  <a:lnTo>
                    <a:pt x="66" y="216"/>
                  </a:lnTo>
                  <a:lnTo>
                    <a:pt x="64" y="218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0" y="218"/>
                  </a:lnTo>
                  <a:lnTo>
                    <a:pt x="58" y="219"/>
                  </a:lnTo>
                  <a:lnTo>
                    <a:pt x="57" y="219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6" y="215"/>
                  </a:lnTo>
                  <a:lnTo>
                    <a:pt x="57" y="215"/>
                  </a:lnTo>
                  <a:lnTo>
                    <a:pt x="58" y="215"/>
                  </a:lnTo>
                  <a:lnTo>
                    <a:pt x="58" y="216"/>
                  </a:lnTo>
                  <a:lnTo>
                    <a:pt x="60" y="216"/>
                  </a:lnTo>
                  <a:lnTo>
                    <a:pt x="58" y="216"/>
                  </a:lnTo>
                  <a:lnTo>
                    <a:pt x="58" y="215"/>
                  </a:lnTo>
                  <a:lnTo>
                    <a:pt x="60" y="215"/>
                  </a:lnTo>
                  <a:lnTo>
                    <a:pt x="61" y="216"/>
                  </a:lnTo>
                  <a:lnTo>
                    <a:pt x="61" y="215"/>
                  </a:lnTo>
                  <a:lnTo>
                    <a:pt x="63" y="215"/>
                  </a:lnTo>
                  <a:lnTo>
                    <a:pt x="64" y="214"/>
                  </a:lnTo>
                  <a:lnTo>
                    <a:pt x="64" y="213"/>
                  </a:lnTo>
                  <a:lnTo>
                    <a:pt x="62" y="214"/>
                  </a:lnTo>
                  <a:lnTo>
                    <a:pt x="61" y="214"/>
                  </a:lnTo>
                  <a:lnTo>
                    <a:pt x="60" y="214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2" y="212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4" y="210"/>
                  </a:lnTo>
                  <a:lnTo>
                    <a:pt x="65" y="210"/>
                  </a:lnTo>
                  <a:lnTo>
                    <a:pt x="65" y="208"/>
                  </a:lnTo>
                  <a:lnTo>
                    <a:pt x="64" y="208"/>
                  </a:lnTo>
                  <a:lnTo>
                    <a:pt x="63" y="208"/>
                  </a:lnTo>
                  <a:lnTo>
                    <a:pt x="62" y="210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57" y="207"/>
                  </a:lnTo>
                  <a:lnTo>
                    <a:pt x="57" y="206"/>
                  </a:lnTo>
                  <a:lnTo>
                    <a:pt x="56" y="206"/>
                  </a:lnTo>
                  <a:lnTo>
                    <a:pt x="57" y="205"/>
                  </a:lnTo>
                  <a:lnTo>
                    <a:pt x="57" y="204"/>
                  </a:lnTo>
                  <a:lnTo>
                    <a:pt x="58" y="203"/>
                  </a:lnTo>
                  <a:lnTo>
                    <a:pt x="60" y="204"/>
                  </a:lnTo>
                  <a:lnTo>
                    <a:pt x="60" y="203"/>
                  </a:lnTo>
                  <a:lnTo>
                    <a:pt x="61" y="202"/>
                  </a:lnTo>
                  <a:lnTo>
                    <a:pt x="62" y="202"/>
                  </a:lnTo>
                  <a:lnTo>
                    <a:pt x="64" y="202"/>
                  </a:lnTo>
                  <a:lnTo>
                    <a:pt x="63" y="202"/>
                  </a:lnTo>
                  <a:lnTo>
                    <a:pt x="63" y="203"/>
                  </a:lnTo>
                  <a:lnTo>
                    <a:pt x="64" y="203"/>
                  </a:lnTo>
                  <a:lnTo>
                    <a:pt x="65" y="204"/>
                  </a:lnTo>
                  <a:lnTo>
                    <a:pt x="65" y="206"/>
                  </a:lnTo>
                  <a:lnTo>
                    <a:pt x="66" y="206"/>
                  </a:lnTo>
                  <a:lnTo>
                    <a:pt x="66" y="207"/>
                  </a:lnTo>
                  <a:lnTo>
                    <a:pt x="69" y="207"/>
                  </a:lnTo>
                  <a:lnTo>
                    <a:pt x="70" y="207"/>
                  </a:lnTo>
                  <a:lnTo>
                    <a:pt x="71" y="208"/>
                  </a:lnTo>
                  <a:lnTo>
                    <a:pt x="72" y="208"/>
                  </a:lnTo>
                  <a:lnTo>
                    <a:pt x="72" y="210"/>
                  </a:lnTo>
                  <a:lnTo>
                    <a:pt x="73" y="210"/>
                  </a:lnTo>
                  <a:lnTo>
                    <a:pt x="73" y="211"/>
                  </a:lnTo>
                  <a:lnTo>
                    <a:pt x="73" y="212"/>
                  </a:lnTo>
                  <a:lnTo>
                    <a:pt x="73" y="211"/>
                  </a:lnTo>
                  <a:close/>
                  <a:moveTo>
                    <a:pt x="54" y="201"/>
                  </a:moveTo>
                  <a:lnTo>
                    <a:pt x="53" y="202"/>
                  </a:lnTo>
                  <a:lnTo>
                    <a:pt x="53" y="203"/>
                  </a:lnTo>
                  <a:lnTo>
                    <a:pt x="52" y="203"/>
                  </a:lnTo>
                  <a:lnTo>
                    <a:pt x="51" y="204"/>
                  </a:lnTo>
                  <a:lnTo>
                    <a:pt x="49" y="205"/>
                  </a:lnTo>
                  <a:lnTo>
                    <a:pt x="48" y="205"/>
                  </a:lnTo>
                  <a:lnTo>
                    <a:pt x="48" y="206"/>
                  </a:lnTo>
                  <a:lnTo>
                    <a:pt x="48" y="205"/>
                  </a:lnTo>
                  <a:lnTo>
                    <a:pt x="47" y="204"/>
                  </a:lnTo>
                  <a:lnTo>
                    <a:pt x="48" y="204"/>
                  </a:lnTo>
                  <a:lnTo>
                    <a:pt x="49" y="204"/>
                  </a:lnTo>
                  <a:lnTo>
                    <a:pt x="51" y="202"/>
                  </a:lnTo>
                  <a:lnTo>
                    <a:pt x="52" y="201"/>
                  </a:lnTo>
                  <a:lnTo>
                    <a:pt x="53" y="199"/>
                  </a:lnTo>
                  <a:lnTo>
                    <a:pt x="54" y="199"/>
                  </a:lnTo>
                  <a:lnTo>
                    <a:pt x="54" y="201"/>
                  </a:lnTo>
                  <a:close/>
                  <a:moveTo>
                    <a:pt x="30" y="185"/>
                  </a:moveTo>
                  <a:lnTo>
                    <a:pt x="30" y="186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9" y="187"/>
                  </a:lnTo>
                  <a:lnTo>
                    <a:pt x="29" y="188"/>
                  </a:lnTo>
                  <a:lnTo>
                    <a:pt x="28" y="188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8" y="187"/>
                  </a:lnTo>
                  <a:lnTo>
                    <a:pt x="28" y="186"/>
                  </a:lnTo>
                  <a:lnTo>
                    <a:pt x="27" y="185"/>
                  </a:lnTo>
                  <a:lnTo>
                    <a:pt x="28" y="185"/>
                  </a:lnTo>
                  <a:lnTo>
                    <a:pt x="29" y="185"/>
                  </a:lnTo>
                  <a:lnTo>
                    <a:pt x="29" y="182"/>
                  </a:lnTo>
                  <a:lnTo>
                    <a:pt x="29" y="183"/>
                  </a:lnTo>
                  <a:lnTo>
                    <a:pt x="30" y="183"/>
                  </a:lnTo>
                  <a:lnTo>
                    <a:pt x="29" y="185"/>
                  </a:lnTo>
                  <a:lnTo>
                    <a:pt x="30" y="185"/>
                  </a:lnTo>
                  <a:close/>
                  <a:moveTo>
                    <a:pt x="57" y="182"/>
                  </a:moveTo>
                  <a:lnTo>
                    <a:pt x="58" y="183"/>
                  </a:lnTo>
                  <a:lnTo>
                    <a:pt x="58" y="185"/>
                  </a:lnTo>
                  <a:lnTo>
                    <a:pt x="58" y="187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6" y="187"/>
                  </a:lnTo>
                  <a:lnTo>
                    <a:pt x="55" y="187"/>
                  </a:lnTo>
                  <a:lnTo>
                    <a:pt x="54" y="186"/>
                  </a:lnTo>
                  <a:lnTo>
                    <a:pt x="55" y="183"/>
                  </a:lnTo>
                  <a:lnTo>
                    <a:pt x="56" y="183"/>
                  </a:lnTo>
                  <a:lnTo>
                    <a:pt x="57" y="182"/>
                  </a:lnTo>
                  <a:close/>
                  <a:moveTo>
                    <a:pt x="49" y="183"/>
                  </a:moveTo>
                  <a:lnTo>
                    <a:pt x="51" y="182"/>
                  </a:lnTo>
                  <a:lnTo>
                    <a:pt x="52" y="182"/>
                  </a:lnTo>
                  <a:lnTo>
                    <a:pt x="53" y="182"/>
                  </a:lnTo>
                  <a:lnTo>
                    <a:pt x="52" y="183"/>
                  </a:lnTo>
                  <a:lnTo>
                    <a:pt x="51" y="183"/>
                  </a:lnTo>
                  <a:lnTo>
                    <a:pt x="49" y="183"/>
                  </a:lnTo>
                  <a:close/>
                  <a:moveTo>
                    <a:pt x="66" y="172"/>
                  </a:moveTo>
                  <a:lnTo>
                    <a:pt x="65" y="172"/>
                  </a:lnTo>
                  <a:lnTo>
                    <a:pt x="64" y="171"/>
                  </a:lnTo>
                  <a:lnTo>
                    <a:pt x="65" y="171"/>
                  </a:lnTo>
                  <a:lnTo>
                    <a:pt x="66" y="171"/>
                  </a:lnTo>
                  <a:lnTo>
                    <a:pt x="66" y="172"/>
                  </a:lnTo>
                  <a:close/>
                  <a:moveTo>
                    <a:pt x="35" y="171"/>
                  </a:moveTo>
                  <a:lnTo>
                    <a:pt x="35" y="172"/>
                  </a:lnTo>
                  <a:lnTo>
                    <a:pt x="36" y="171"/>
                  </a:lnTo>
                  <a:lnTo>
                    <a:pt x="35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1" y="174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4" y="178"/>
                  </a:lnTo>
                  <a:lnTo>
                    <a:pt x="34" y="179"/>
                  </a:lnTo>
                  <a:lnTo>
                    <a:pt x="32" y="179"/>
                  </a:lnTo>
                  <a:lnTo>
                    <a:pt x="31" y="179"/>
                  </a:lnTo>
                  <a:lnTo>
                    <a:pt x="32" y="179"/>
                  </a:lnTo>
                  <a:lnTo>
                    <a:pt x="34" y="179"/>
                  </a:lnTo>
                  <a:lnTo>
                    <a:pt x="34" y="180"/>
                  </a:lnTo>
                  <a:lnTo>
                    <a:pt x="35" y="180"/>
                  </a:lnTo>
                  <a:lnTo>
                    <a:pt x="35" y="181"/>
                  </a:lnTo>
                  <a:lnTo>
                    <a:pt x="32" y="180"/>
                  </a:lnTo>
                  <a:lnTo>
                    <a:pt x="31" y="181"/>
                  </a:lnTo>
                  <a:lnTo>
                    <a:pt x="30" y="180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29" y="176"/>
                  </a:lnTo>
                  <a:lnTo>
                    <a:pt x="29" y="174"/>
                  </a:lnTo>
                  <a:lnTo>
                    <a:pt x="30" y="173"/>
                  </a:lnTo>
                  <a:lnTo>
                    <a:pt x="30" y="172"/>
                  </a:lnTo>
                  <a:lnTo>
                    <a:pt x="30" y="171"/>
                  </a:lnTo>
                  <a:lnTo>
                    <a:pt x="30" y="170"/>
                  </a:lnTo>
                  <a:lnTo>
                    <a:pt x="29" y="168"/>
                  </a:lnTo>
                  <a:lnTo>
                    <a:pt x="30" y="168"/>
                  </a:lnTo>
                  <a:lnTo>
                    <a:pt x="31" y="166"/>
                  </a:lnTo>
                  <a:lnTo>
                    <a:pt x="34" y="169"/>
                  </a:lnTo>
                  <a:lnTo>
                    <a:pt x="32" y="169"/>
                  </a:lnTo>
                  <a:lnTo>
                    <a:pt x="34" y="169"/>
                  </a:lnTo>
                  <a:lnTo>
                    <a:pt x="35" y="170"/>
                  </a:lnTo>
                  <a:lnTo>
                    <a:pt x="34" y="170"/>
                  </a:lnTo>
                  <a:lnTo>
                    <a:pt x="32" y="169"/>
                  </a:lnTo>
                  <a:lnTo>
                    <a:pt x="31" y="169"/>
                  </a:lnTo>
                  <a:lnTo>
                    <a:pt x="31" y="168"/>
                  </a:lnTo>
                  <a:lnTo>
                    <a:pt x="30" y="168"/>
                  </a:lnTo>
                  <a:lnTo>
                    <a:pt x="30" y="169"/>
                  </a:lnTo>
                  <a:lnTo>
                    <a:pt x="31" y="169"/>
                  </a:lnTo>
                  <a:lnTo>
                    <a:pt x="31" y="170"/>
                  </a:lnTo>
                  <a:lnTo>
                    <a:pt x="32" y="170"/>
                  </a:lnTo>
                  <a:lnTo>
                    <a:pt x="34" y="171"/>
                  </a:lnTo>
                  <a:lnTo>
                    <a:pt x="35" y="171"/>
                  </a:lnTo>
                  <a:close/>
                  <a:moveTo>
                    <a:pt x="34" y="163"/>
                  </a:moveTo>
                  <a:lnTo>
                    <a:pt x="34" y="164"/>
                  </a:lnTo>
                  <a:lnTo>
                    <a:pt x="35" y="164"/>
                  </a:lnTo>
                  <a:lnTo>
                    <a:pt x="35" y="165"/>
                  </a:lnTo>
                  <a:lnTo>
                    <a:pt x="34" y="165"/>
                  </a:lnTo>
                  <a:lnTo>
                    <a:pt x="35" y="165"/>
                  </a:lnTo>
                  <a:lnTo>
                    <a:pt x="35" y="166"/>
                  </a:lnTo>
                  <a:lnTo>
                    <a:pt x="32" y="166"/>
                  </a:lnTo>
                  <a:lnTo>
                    <a:pt x="30" y="165"/>
                  </a:lnTo>
                  <a:lnTo>
                    <a:pt x="30" y="164"/>
                  </a:lnTo>
                  <a:lnTo>
                    <a:pt x="30" y="163"/>
                  </a:lnTo>
                  <a:lnTo>
                    <a:pt x="31" y="163"/>
                  </a:lnTo>
                  <a:lnTo>
                    <a:pt x="32" y="163"/>
                  </a:lnTo>
                  <a:lnTo>
                    <a:pt x="34" y="163"/>
                  </a:lnTo>
                  <a:close/>
                  <a:moveTo>
                    <a:pt x="63" y="170"/>
                  </a:moveTo>
                  <a:lnTo>
                    <a:pt x="63" y="169"/>
                  </a:lnTo>
                  <a:lnTo>
                    <a:pt x="63" y="165"/>
                  </a:lnTo>
                  <a:lnTo>
                    <a:pt x="64" y="164"/>
                  </a:lnTo>
                  <a:lnTo>
                    <a:pt x="64" y="163"/>
                  </a:lnTo>
                  <a:lnTo>
                    <a:pt x="65" y="163"/>
                  </a:lnTo>
                  <a:lnTo>
                    <a:pt x="65" y="162"/>
                  </a:lnTo>
                  <a:lnTo>
                    <a:pt x="65" y="163"/>
                  </a:lnTo>
                  <a:lnTo>
                    <a:pt x="65" y="165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5" y="168"/>
                  </a:lnTo>
                  <a:lnTo>
                    <a:pt x="65" y="169"/>
                  </a:lnTo>
                  <a:lnTo>
                    <a:pt x="65" y="170"/>
                  </a:lnTo>
                  <a:lnTo>
                    <a:pt x="64" y="170"/>
                  </a:lnTo>
                  <a:lnTo>
                    <a:pt x="64" y="171"/>
                  </a:lnTo>
                  <a:lnTo>
                    <a:pt x="63" y="170"/>
                  </a:lnTo>
                  <a:close/>
                  <a:moveTo>
                    <a:pt x="65" y="162"/>
                  </a:moveTo>
                  <a:lnTo>
                    <a:pt x="65" y="161"/>
                  </a:lnTo>
                  <a:lnTo>
                    <a:pt x="65" y="160"/>
                  </a:lnTo>
                  <a:lnTo>
                    <a:pt x="65" y="159"/>
                  </a:lnTo>
                  <a:lnTo>
                    <a:pt x="66" y="159"/>
                  </a:lnTo>
                  <a:lnTo>
                    <a:pt x="66" y="160"/>
                  </a:lnTo>
                  <a:lnTo>
                    <a:pt x="65" y="161"/>
                  </a:lnTo>
                  <a:lnTo>
                    <a:pt x="65" y="162"/>
                  </a:lnTo>
                  <a:close/>
                  <a:moveTo>
                    <a:pt x="37" y="155"/>
                  </a:moveTo>
                  <a:lnTo>
                    <a:pt x="38" y="155"/>
                  </a:lnTo>
                  <a:lnTo>
                    <a:pt x="38" y="156"/>
                  </a:lnTo>
                  <a:lnTo>
                    <a:pt x="38" y="157"/>
                  </a:lnTo>
                  <a:lnTo>
                    <a:pt x="37" y="157"/>
                  </a:lnTo>
                  <a:lnTo>
                    <a:pt x="37" y="156"/>
                  </a:lnTo>
                  <a:lnTo>
                    <a:pt x="36" y="156"/>
                  </a:lnTo>
                  <a:lnTo>
                    <a:pt x="35" y="156"/>
                  </a:lnTo>
                  <a:lnTo>
                    <a:pt x="36" y="156"/>
                  </a:lnTo>
                  <a:lnTo>
                    <a:pt x="35" y="157"/>
                  </a:lnTo>
                  <a:lnTo>
                    <a:pt x="36" y="157"/>
                  </a:lnTo>
                  <a:lnTo>
                    <a:pt x="36" y="159"/>
                  </a:lnTo>
                  <a:lnTo>
                    <a:pt x="37" y="159"/>
                  </a:lnTo>
                  <a:lnTo>
                    <a:pt x="38" y="159"/>
                  </a:lnTo>
                  <a:lnTo>
                    <a:pt x="37" y="160"/>
                  </a:lnTo>
                  <a:lnTo>
                    <a:pt x="35" y="160"/>
                  </a:lnTo>
                  <a:lnTo>
                    <a:pt x="34" y="160"/>
                  </a:lnTo>
                  <a:lnTo>
                    <a:pt x="32" y="160"/>
                  </a:lnTo>
                  <a:lnTo>
                    <a:pt x="32" y="161"/>
                  </a:lnTo>
                  <a:lnTo>
                    <a:pt x="35" y="161"/>
                  </a:lnTo>
                  <a:lnTo>
                    <a:pt x="36" y="160"/>
                  </a:lnTo>
                  <a:lnTo>
                    <a:pt x="37" y="161"/>
                  </a:lnTo>
                  <a:lnTo>
                    <a:pt x="36" y="162"/>
                  </a:lnTo>
                  <a:lnTo>
                    <a:pt x="35" y="162"/>
                  </a:lnTo>
                  <a:lnTo>
                    <a:pt x="34" y="162"/>
                  </a:lnTo>
                  <a:lnTo>
                    <a:pt x="32" y="162"/>
                  </a:lnTo>
                  <a:lnTo>
                    <a:pt x="32" y="161"/>
                  </a:lnTo>
                  <a:lnTo>
                    <a:pt x="31" y="161"/>
                  </a:lnTo>
                  <a:lnTo>
                    <a:pt x="32" y="160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29" y="159"/>
                  </a:lnTo>
                  <a:lnTo>
                    <a:pt x="29" y="160"/>
                  </a:lnTo>
                  <a:lnTo>
                    <a:pt x="28" y="160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8" y="156"/>
                  </a:lnTo>
                  <a:lnTo>
                    <a:pt x="28" y="155"/>
                  </a:lnTo>
                  <a:lnTo>
                    <a:pt x="29" y="155"/>
                  </a:lnTo>
                  <a:lnTo>
                    <a:pt x="30" y="155"/>
                  </a:lnTo>
                  <a:lnTo>
                    <a:pt x="30" y="156"/>
                  </a:lnTo>
                  <a:lnTo>
                    <a:pt x="31" y="155"/>
                  </a:lnTo>
                  <a:lnTo>
                    <a:pt x="32" y="154"/>
                  </a:lnTo>
                  <a:lnTo>
                    <a:pt x="32" y="155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4" y="155"/>
                  </a:lnTo>
                  <a:lnTo>
                    <a:pt x="35" y="154"/>
                  </a:lnTo>
                  <a:lnTo>
                    <a:pt x="36" y="154"/>
                  </a:lnTo>
                  <a:lnTo>
                    <a:pt x="36" y="155"/>
                  </a:lnTo>
                  <a:lnTo>
                    <a:pt x="37" y="155"/>
                  </a:lnTo>
                  <a:close/>
                  <a:moveTo>
                    <a:pt x="51" y="170"/>
                  </a:moveTo>
                  <a:lnTo>
                    <a:pt x="48" y="169"/>
                  </a:lnTo>
                  <a:lnTo>
                    <a:pt x="47" y="169"/>
                  </a:lnTo>
                  <a:lnTo>
                    <a:pt x="47" y="168"/>
                  </a:lnTo>
                  <a:lnTo>
                    <a:pt x="47" y="166"/>
                  </a:lnTo>
                  <a:lnTo>
                    <a:pt x="46" y="165"/>
                  </a:lnTo>
                  <a:lnTo>
                    <a:pt x="46" y="164"/>
                  </a:lnTo>
                  <a:lnTo>
                    <a:pt x="47" y="164"/>
                  </a:lnTo>
                  <a:lnTo>
                    <a:pt x="46" y="164"/>
                  </a:lnTo>
                  <a:lnTo>
                    <a:pt x="46" y="163"/>
                  </a:lnTo>
                  <a:lnTo>
                    <a:pt x="47" y="163"/>
                  </a:lnTo>
                  <a:lnTo>
                    <a:pt x="47" y="162"/>
                  </a:lnTo>
                  <a:lnTo>
                    <a:pt x="48" y="164"/>
                  </a:lnTo>
                  <a:lnTo>
                    <a:pt x="49" y="164"/>
                  </a:lnTo>
                  <a:lnTo>
                    <a:pt x="49" y="165"/>
                  </a:lnTo>
                  <a:lnTo>
                    <a:pt x="49" y="164"/>
                  </a:lnTo>
                  <a:lnTo>
                    <a:pt x="51" y="164"/>
                  </a:lnTo>
                  <a:lnTo>
                    <a:pt x="49" y="163"/>
                  </a:lnTo>
                  <a:lnTo>
                    <a:pt x="49" y="162"/>
                  </a:lnTo>
                  <a:lnTo>
                    <a:pt x="51" y="162"/>
                  </a:lnTo>
                  <a:lnTo>
                    <a:pt x="51" y="161"/>
                  </a:lnTo>
                  <a:lnTo>
                    <a:pt x="49" y="161"/>
                  </a:lnTo>
                  <a:lnTo>
                    <a:pt x="48" y="160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49" y="157"/>
                  </a:lnTo>
                  <a:lnTo>
                    <a:pt x="51" y="159"/>
                  </a:lnTo>
                  <a:lnTo>
                    <a:pt x="51" y="160"/>
                  </a:lnTo>
                  <a:lnTo>
                    <a:pt x="52" y="160"/>
                  </a:lnTo>
                  <a:lnTo>
                    <a:pt x="52" y="161"/>
                  </a:lnTo>
                  <a:lnTo>
                    <a:pt x="53" y="161"/>
                  </a:lnTo>
                  <a:lnTo>
                    <a:pt x="53" y="162"/>
                  </a:lnTo>
                  <a:lnTo>
                    <a:pt x="54" y="162"/>
                  </a:lnTo>
                  <a:lnTo>
                    <a:pt x="55" y="162"/>
                  </a:lnTo>
                  <a:lnTo>
                    <a:pt x="54" y="163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6" y="162"/>
                  </a:lnTo>
                  <a:lnTo>
                    <a:pt x="56" y="161"/>
                  </a:lnTo>
                  <a:lnTo>
                    <a:pt x="55" y="160"/>
                  </a:lnTo>
                  <a:lnTo>
                    <a:pt x="56" y="160"/>
                  </a:lnTo>
                  <a:lnTo>
                    <a:pt x="56" y="159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5" y="156"/>
                  </a:lnTo>
                  <a:lnTo>
                    <a:pt x="55" y="155"/>
                  </a:lnTo>
                  <a:lnTo>
                    <a:pt x="56" y="155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7" y="154"/>
                  </a:lnTo>
                  <a:lnTo>
                    <a:pt x="57" y="153"/>
                  </a:lnTo>
                  <a:lnTo>
                    <a:pt x="57" y="154"/>
                  </a:lnTo>
                  <a:lnTo>
                    <a:pt x="58" y="154"/>
                  </a:lnTo>
                  <a:lnTo>
                    <a:pt x="58" y="155"/>
                  </a:lnTo>
                  <a:lnTo>
                    <a:pt x="60" y="156"/>
                  </a:lnTo>
                  <a:lnTo>
                    <a:pt x="61" y="157"/>
                  </a:lnTo>
                  <a:lnTo>
                    <a:pt x="61" y="159"/>
                  </a:lnTo>
                  <a:lnTo>
                    <a:pt x="62" y="162"/>
                  </a:lnTo>
                  <a:lnTo>
                    <a:pt x="62" y="163"/>
                  </a:lnTo>
                  <a:lnTo>
                    <a:pt x="62" y="164"/>
                  </a:lnTo>
                  <a:lnTo>
                    <a:pt x="62" y="165"/>
                  </a:lnTo>
                  <a:lnTo>
                    <a:pt x="62" y="166"/>
                  </a:lnTo>
                  <a:lnTo>
                    <a:pt x="61" y="166"/>
                  </a:lnTo>
                  <a:lnTo>
                    <a:pt x="61" y="168"/>
                  </a:lnTo>
                  <a:lnTo>
                    <a:pt x="61" y="166"/>
                  </a:lnTo>
                  <a:lnTo>
                    <a:pt x="62" y="166"/>
                  </a:lnTo>
                  <a:lnTo>
                    <a:pt x="62" y="168"/>
                  </a:lnTo>
                  <a:lnTo>
                    <a:pt x="62" y="169"/>
                  </a:lnTo>
                  <a:lnTo>
                    <a:pt x="62" y="170"/>
                  </a:lnTo>
                  <a:lnTo>
                    <a:pt x="63" y="170"/>
                  </a:lnTo>
                  <a:lnTo>
                    <a:pt x="62" y="171"/>
                  </a:lnTo>
                  <a:lnTo>
                    <a:pt x="61" y="171"/>
                  </a:lnTo>
                  <a:lnTo>
                    <a:pt x="63" y="171"/>
                  </a:lnTo>
                  <a:lnTo>
                    <a:pt x="64" y="171"/>
                  </a:lnTo>
                  <a:lnTo>
                    <a:pt x="64" y="172"/>
                  </a:lnTo>
                  <a:lnTo>
                    <a:pt x="63" y="172"/>
                  </a:lnTo>
                  <a:lnTo>
                    <a:pt x="63" y="173"/>
                  </a:lnTo>
                  <a:lnTo>
                    <a:pt x="64" y="173"/>
                  </a:lnTo>
                  <a:lnTo>
                    <a:pt x="64" y="172"/>
                  </a:lnTo>
                  <a:lnTo>
                    <a:pt x="65" y="172"/>
                  </a:lnTo>
                  <a:lnTo>
                    <a:pt x="65" y="173"/>
                  </a:lnTo>
                  <a:lnTo>
                    <a:pt x="66" y="173"/>
                  </a:lnTo>
                  <a:lnTo>
                    <a:pt x="67" y="173"/>
                  </a:lnTo>
                  <a:lnTo>
                    <a:pt x="67" y="174"/>
                  </a:lnTo>
                  <a:lnTo>
                    <a:pt x="69" y="174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1" y="173"/>
                  </a:lnTo>
                  <a:lnTo>
                    <a:pt x="72" y="173"/>
                  </a:lnTo>
                  <a:lnTo>
                    <a:pt x="74" y="173"/>
                  </a:lnTo>
                  <a:lnTo>
                    <a:pt x="73" y="174"/>
                  </a:lnTo>
                  <a:lnTo>
                    <a:pt x="73" y="176"/>
                  </a:lnTo>
                  <a:lnTo>
                    <a:pt x="73" y="177"/>
                  </a:lnTo>
                  <a:lnTo>
                    <a:pt x="72" y="178"/>
                  </a:lnTo>
                  <a:lnTo>
                    <a:pt x="71" y="178"/>
                  </a:lnTo>
                  <a:lnTo>
                    <a:pt x="70" y="178"/>
                  </a:lnTo>
                  <a:lnTo>
                    <a:pt x="70" y="179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9" y="181"/>
                  </a:lnTo>
                  <a:lnTo>
                    <a:pt x="67" y="183"/>
                  </a:lnTo>
                  <a:lnTo>
                    <a:pt x="66" y="183"/>
                  </a:lnTo>
                  <a:lnTo>
                    <a:pt x="65" y="185"/>
                  </a:lnTo>
                  <a:lnTo>
                    <a:pt x="64" y="185"/>
                  </a:lnTo>
                  <a:lnTo>
                    <a:pt x="64" y="183"/>
                  </a:lnTo>
                  <a:lnTo>
                    <a:pt x="64" y="182"/>
                  </a:lnTo>
                  <a:lnTo>
                    <a:pt x="65" y="181"/>
                  </a:lnTo>
                  <a:lnTo>
                    <a:pt x="65" y="180"/>
                  </a:lnTo>
                  <a:lnTo>
                    <a:pt x="66" y="179"/>
                  </a:lnTo>
                  <a:lnTo>
                    <a:pt x="69" y="178"/>
                  </a:lnTo>
                  <a:lnTo>
                    <a:pt x="69" y="177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5" y="178"/>
                  </a:lnTo>
                  <a:lnTo>
                    <a:pt x="65" y="177"/>
                  </a:lnTo>
                  <a:lnTo>
                    <a:pt x="64" y="176"/>
                  </a:lnTo>
                  <a:lnTo>
                    <a:pt x="64" y="177"/>
                  </a:lnTo>
                  <a:lnTo>
                    <a:pt x="64" y="178"/>
                  </a:lnTo>
                  <a:lnTo>
                    <a:pt x="64" y="179"/>
                  </a:lnTo>
                  <a:lnTo>
                    <a:pt x="63" y="179"/>
                  </a:lnTo>
                  <a:lnTo>
                    <a:pt x="63" y="180"/>
                  </a:lnTo>
                  <a:lnTo>
                    <a:pt x="63" y="179"/>
                  </a:lnTo>
                  <a:lnTo>
                    <a:pt x="62" y="179"/>
                  </a:lnTo>
                  <a:lnTo>
                    <a:pt x="62" y="178"/>
                  </a:lnTo>
                  <a:lnTo>
                    <a:pt x="62" y="177"/>
                  </a:lnTo>
                  <a:lnTo>
                    <a:pt x="61" y="177"/>
                  </a:lnTo>
                  <a:lnTo>
                    <a:pt x="61" y="178"/>
                  </a:lnTo>
                  <a:lnTo>
                    <a:pt x="57" y="178"/>
                  </a:lnTo>
                  <a:lnTo>
                    <a:pt x="58" y="177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5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5" y="174"/>
                  </a:lnTo>
                  <a:lnTo>
                    <a:pt x="54" y="173"/>
                  </a:lnTo>
                  <a:lnTo>
                    <a:pt x="54" y="172"/>
                  </a:lnTo>
                  <a:lnTo>
                    <a:pt x="53" y="172"/>
                  </a:lnTo>
                  <a:lnTo>
                    <a:pt x="53" y="171"/>
                  </a:lnTo>
                  <a:lnTo>
                    <a:pt x="54" y="171"/>
                  </a:lnTo>
                  <a:lnTo>
                    <a:pt x="55" y="170"/>
                  </a:lnTo>
                  <a:lnTo>
                    <a:pt x="56" y="171"/>
                  </a:lnTo>
                  <a:lnTo>
                    <a:pt x="56" y="172"/>
                  </a:lnTo>
                  <a:lnTo>
                    <a:pt x="57" y="172"/>
                  </a:lnTo>
                  <a:lnTo>
                    <a:pt x="57" y="171"/>
                  </a:lnTo>
                  <a:lnTo>
                    <a:pt x="55" y="170"/>
                  </a:lnTo>
                  <a:lnTo>
                    <a:pt x="54" y="170"/>
                  </a:lnTo>
                  <a:lnTo>
                    <a:pt x="54" y="169"/>
                  </a:lnTo>
                  <a:lnTo>
                    <a:pt x="53" y="169"/>
                  </a:lnTo>
                  <a:lnTo>
                    <a:pt x="54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8"/>
                  </a:lnTo>
                  <a:lnTo>
                    <a:pt x="51" y="168"/>
                  </a:lnTo>
                  <a:lnTo>
                    <a:pt x="51" y="169"/>
                  </a:lnTo>
                  <a:lnTo>
                    <a:pt x="51" y="170"/>
                  </a:lnTo>
                  <a:close/>
                  <a:moveTo>
                    <a:pt x="35" y="153"/>
                  </a:moveTo>
                  <a:lnTo>
                    <a:pt x="36" y="152"/>
                  </a:lnTo>
                  <a:lnTo>
                    <a:pt x="37" y="152"/>
                  </a:lnTo>
                  <a:lnTo>
                    <a:pt x="36" y="153"/>
                  </a:lnTo>
                  <a:lnTo>
                    <a:pt x="35" y="153"/>
                  </a:lnTo>
                  <a:close/>
                  <a:moveTo>
                    <a:pt x="0" y="147"/>
                  </a:moveTo>
                  <a:lnTo>
                    <a:pt x="1" y="147"/>
                  </a:lnTo>
                  <a:lnTo>
                    <a:pt x="2" y="148"/>
                  </a:lnTo>
                  <a:lnTo>
                    <a:pt x="1" y="148"/>
                  </a:lnTo>
                  <a:lnTo>
                    <a:pt x="0" y="147"/>
                  </a:lnTo>
                  <a:close/>
                  <a:moveTo>
                    <a:pt x="39" y="144"/>
                  </a:moveTo>
                  <a:lnTo>
                    <a:pt x="39" y="145"/>
                  </a:lnTo>
                  <a:lnTo>
                    <a:pt x="38" y="145"/>
                  </a:lnTo>
                  <a:lnTo>
                    <a:pt x="38" y="144"/>
                  </a:lnTo>
                  <a:lnTo>
                    <a:pt x="39" y="144"/>
                  </a:lnTo>
                  <a:lnTo>
                    <a:pt x="40" y="143"/>
                  </a:lnTo>
                  <a:lnTo>
                    <a:pt x="40" y="144"/>
                  </a:lnTo>
                  <a:lnTo>
                    <a:pt x="40" y="145"/>
                  </a:lnTo>
                  <a:lnTo>
                    <a:pt x="39" y="144"/>
                  </a:lnTo>
                  <a:close/>
                  <a:moveTo>
                    <a:pt x="44" y="129"/>
                  </a:moveTo>
                  <a:lnTo>
                    <a:pt x="43" y="128"/>
                  </a:lnTo>
                  <a:lnTo>
                    <a:pt x="43" y="127"/>
                  </a:lnTo>
                  <a:lnTo>
                    <a:pt x="44" y="128"/>
                  </a:lnTo>
                  <a:lnTo>
                    <a:pt x="45" y="128"/>
                  </a:lnTo>
                  <a:lnTo>
                    <a:pt x="45" y="129"/>
                  </a:lnTo>
                  <a:lnTo>
                    <a:pt x="44" y="129"/>
                  </a:lnTo>
                  <a:close/>
                  <a:moveTo>
                    <a:pt x="41" y="152"/>
                  </a:moveTo>
                  <a:lnTo>
                    <a:pt x="40" y="152"/>
                  </a:lnTo>
                  <a:lnTo>
                    <a:pt x="39" y="151"/>
                  </a:lnTo>
                  <a:lnTo>
                    <a:pt x="38" y="148"/>
                  </a:lnTo>
                  <a:lnTo>
                    <a:pt x="37" y="148"/>
                  </a:lnTo>
                  <a:lnTo>
                    <a:pt x="37" y="147"/>
                  </a:lnTo>
                  <a:lnTo>
                    <a:pt x="38" y="147"/>
                  </a:lnTo>
                  <a:lnTo>
                    <a:pt x="38" y="148"/>
                  </a:lnTo>
                  <a:lnTo>
                    <a:pt x="40" y="146"/>
                  </a:lnTo>
                  <a:lnTo>
                    <a:pt x="41" y="145"/>
                  </a:lnTo>
                  <a:lnTo>
                    <a:pt x="43" y="146"/>
                  </a:lnTo>
                  <a:lnTo>
                    <a:pt x="41" y="145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4" y="144"/>
                  </a:lnTo>
                  <a:lnTo>
                    <a:pt x="45" y="144"/>
                  </a:lnTo>
                  <a:lnTo>
                    <a:pt x="44" y="144"/>
                  </a:lnTo>
                  <a:lnTo>
                    <a:pt x="44" y="143"/>
                  </a:lnTo>
                  <a:lnTo>
                    <a:pt x="43" y="143"/>
                  </a:lnTo>
                  <a:lnTo>
                    <a:pt x="41" y="141"/>
                  </a:lnTo>
                  <a:lnTo>
                    <a:pt x="40" y="141"/>
                  </a:lnTo>
                  <a:lnTo>
                    <a:pt x="39" y="141"/>
                  </a:lnTo>
                  <a:lnTo>
                    <a:pt x="39" y="140"/>
                  </a:lnTo>
                  <a:lnTo>
                    <a:pt x="38" y="140"/>
                  </a:lnTo>
                  <a:lnTo>
                    <a:pt x="37" y="139"/>
                  </a:lnTo>
                  <a:lnTo>
                    <a:pt x="38" y="139"/>
                  </a:lnTo>
                  <a:lnTo>
                    <a:pt x="39" y="139"/>
                  </a:lnTo>
                  <a:lnTo>
                    <a:pt x="39" y="138"/>
                  </a:lnTo>
                  <a:lnTo>
                    <a:pt x="40" y="138"/>
                  </a:lnTo>
                  <a:lnTo>
                    <a:pt x="41" y="137"/>
                  </a:lnTo>
                  <a:lnTo>
                    <a:pt x="39" y="137"/>
                  </a:lnTo>
                  <a:lnTo>
                    <a:pt x="39" y="136"/>
                  </a:lnTo>
                  <a:lnTo>
                    <a:pt x="38" y="136"/>
                  </a:lnTo>
                  <a:lnTo>
                    <a:pt x="38" y="135"/>
                  </a:lnTo>
                  <a:lnTo>
                    <a:pt x="37" y="135"/>
                  </a:lnTo>
                  <a:lnTo>
                    <a:pt x="38" y="134"/>
                  </a:lnTo>
                  <a:lnTo>
                    <a:pt x="37" y="134"/>
                  </a:lnTo>
                  <a:lnTo>
                    <a:pt x="37" y="132"/>
                  </a:lnTo>
                  <a:lnTo>
                    <a:pt x="38" y="132"/>
                  </a:lnTo>
                  <a:lnTo>
                    <a:pt x="38" y="131"/>
                  </a:lnTo>
                  <a:lnTo>
                    <a:pt x="37" y="131"/>
                  </a:lnTo>
                  <a:lnTo>
                    <a:pt x="39" y="130"/>
                  </a:lnTo>
                  <a:lnTo>
                    <a:pt x="39" y="129"/>
                  </a:lnTo>
                  <a:lnTo>
                    <a:pt x="39" y="128"/>
                  </a:lnTo>
                  <a:lnTo>
                    <a:pt x="40" y="128"/>
                  </a:lnTo>
                  <a:lnTo>
                    <a:pt x="40" y="129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41" y="130"/>
                  </a:lnTo>
                  <a:lnTo>
                    <a:pt x="43" y="131"/>
                  </a:lnTo>
                  <a:lnTo>
                    <a:pt x="43" y="132"/>
                  </a:lnTo>
                  <a:lnTo>
                    <a:pt x="44" y="134"/>
                  </a:lnTo>
                  <a:lnTo>
                    <a:pt x="44" y="135"/>
                  </a:lnTo>
                  <a:lnTo>
                    <a:pt x="44" y="134"/>
                  </a:lnTo>
                  <a:lnTo>
                    <a:pt x="44" y="132"/>
                  </a:lnTo>
                  <a:lnTo>
                    <a:pt x="43" y="131"/>
                  </a:lnTo>
                  <a:lnTo>
                    <a:pt x="44" y="131"/>
                  </a:lnTo>
                  <a:lnTo>
                    <a:pt x="44" y="130"/>
                  </a:lnTo>
                  <a:lnTo>
                    <a:pt x="45" y="130"/>
                  </a:lnTo>
                  <a:lnTo>
                    <a:pt x="46" y="130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52" y="122"/>
                  </a:lnTo>
                  <a:lnTo>
                    <a:pt x="52" y="121"/>
                  </a:lnTo>
                  <a:lnTo>
                    <a:pt x="56" y="118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60" y="115"/>
                  </a:lnTo>
                  <a:lnTo>
                    <a:pt x="60" y="116"/>
                  </a:lnTo>
                  <a:lnTo>
                    <a:pt x="61" y="118"/>
                  </a:lnTo>
                  <a:lnTo>
                    <a:pt x="61" y="119"/>
                  </a:lnTo>
                  <a:lnTo>
                    <a:pt x="61" y="120"/>
                  </a:lnTo>
                  <a:lnTo>
                    <a:pt x="60" y="122"/>
                  </a:lnTo>
                  <a:lnTo>
                    <a:pt x="61" y="122"/>
                  </a:lnTo>
                  <a:lnTo>
                    <a:pt x="61" y="123"/>
                  </a:lnTo>
                  <a:lnTo>
                    <a:pt x="60" y="124"/>
                  </a:lnTo>
                  <a:lnTo>
                    <a:pt x="58" y="124"/>
                  </a:lnTo>
                  <a:lnTo>
                    <a:pt x="58" y="126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6" y="129"/>
                  </a:lnTo>
                  <a:lnTo>
                    <a:pt x="57" y="129"/>
                  </a:lnTo>
                  <a:lnTo>
                    <a:pt x="58" y="129"/>
                  </a:lnTo>
                  <a:lnTo>
                    <a:pt x="61" y="128"/>
                  </a:lnTo>
                  <a:lnTo>
                    <a:pt x="61" y="127"/>
                  </a:lnTo>
                  <a:lnTo>
                    <a:pt x="61" y="128"/>
                  </a:lnTo>
                  <a:lnTo>
                    <a:pt x="61" y="129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7" y="130"/>
                  </a:lnTo>
                  <a:lnTo>
                    <a:pt x="56" y="130"/>
                  </a:lnTo>
                  <a:lnTo>
                    <a:pt x="55" y="129"/>
                  </a:lnTo>
                  <a:lnTo>
                    <a:pt x="56" y="131"/>
                  </a:lnTo>
                  <a:lnTo>
                    <a:pt x="56" y="132"/>
                  </a:lnTo>
                  <a:lnTo>
                    <a:pt x="55" y="132"/>
                  </a:lnTo>
                  <a:lnTo>
                    <a:pt x="56" y="132"/>
                  </a:lnTo>
                  <a:lnTo>
                    <a:pt x="55" y="134"/>
                  </a:lnTo>
                  <a:lnTo>
                    <a:pt x="54" y="134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1" y="136"/>
                  </a:lnTo>
                  <a:lnTo>
                    <a:pt x="49" y="135"/>
                  </a:lnTo>
                  <a:lnTo>
                    <a:pt x="49" y="136"/>
                  </a:lnTo>
                  <a:lnTo>
                    <a:pt x="51" y="136"/>
                  </a:lnTo>
                  <a:lnTo>
                    <a:pt x="54" y="135"/>
                  </a:lnTo>
                  <a:lnTo>
                    <a:pt x="55" y="135"/>
                  </a:lnTo>
                  <a:lnTo>
                    <a:pt x="55" y="136"/>
                  </a:lnTo>
                  <a:lnTo>
                    <a:pt x="56" y="136"/>
                  </a:lnTo>
                  <a:lnTo>
                    <a:pt x="56" y="137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5" y="138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2" y="139"/>
                  </a:lnTo>
                  <a:lnTo>
                    <a:pt x="52" y="138"/>
                  </a:lnTo>
                  <a:lnTo>
                    <a:pt x="52" y="139"/>
                  </a:lnTo>
                  <a:lnTo>
                    <a:pt x="53" y="139"/>
                  </a:lnTo>
                  <a:lnTo>
                    <a:pt x="53" y="140"/>
                  </a:lnTo>
                  <a:lnTo>
                    <a:pt x="54" y="140"/>
                  </a:lnTo>
                  <a:lnTo>
                    <a:pt x="53" y="141"/>
                  </a:lnTo>
                  <a:lnTo>
                    <a:pt x="53" y="143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2" y="143"/>
                  </a:lnTo>
                  <a:lnTo>
                    <a:pt x="52" y="144"/>
                  </a:lnTo>
                  <a:lnTo>
                    <a:pt x="51" y="143"/>
                  </a:lnTo>
                  <a:lnTo>
                    <a:pt x="49" y="143"/>
                  </a:lnTo>
                  <a:lnTo>
                    <a:pt x="49" y="141"/>
                  </a:lnTo>
                  <a:lnTo>
                    <a:pt x="49" y="143"/>
                  </a:lnTo>
                  <a:lnTo>
                    <a:pt x="49" y="144"/>
                  </a:lnTo>
                  <a:lnTo>
                    <a:pt x="49" y="143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7" y="140"/>
                  </a:lnTo>
                  <a:lnTo>
                    <a:pt x="47" y="139"/>
                  </a:lnTo>
                  <a:lnTo>
                    <a:pt x="48" y="138"/>
                  </a:lnTo>
                  <a:lnTo>
                    <a:pt x="48" y="137"/>
                  </a:lnTo>
                  <a:lnTo>
                    <a:pt x="49" y="137"/>
                  </a:lnTo>
                  <a:lnTo>
                    <a:pt x="51" y="137"/>
                  </a:lnTo>
                  <a:lnTo>
                    <a:pt x="48" y="137"/>
                  </a:lnTo>
                  <a:lnTo>
                    <a:pt x="47" y="138"/>
                  </a:lnTo>
                  <a:lnTo>
                    <a:pt x="46" y="139"/>
                  </a:lnTo>
                  <a:lnTo>
                    <a:pt x="47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4"/>
                  </a:lnTo>
                  <a:lnTo>
                    <a:pt x="48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5" y="145"/>
                  </a:lnTo>
                  <a:lnTo>
                    <a:pt x="46" y="145"/>
                  </a:lnTo>
                  <a:lnTo>
                    <a:pt x="46" y="146"/>
                  </a:lnTo>
                  <a:lnTo>
                    <a:pt x="47" y="146"/>
                  </a:lnTo>
                  <a:lnTo>
                    <a:pt x="47" y="147"/>
                  </a:lnTo>
                  <a:lnTo>
                    <a:pt x="46" y="147"/>
                  </a:lnTo>
                  <a:lnTo>
                    <a:pt x="45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8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43" y="151"/>
                  </a:lnTo>
                  <a:lnTo>
                    <a:pt x="41" y="152"/>
                  </a:lnTo>
                  <a:close/>
                  <a:moveTo>
                    <a:pt x="141" y="99"/>
                  </a:moveTo>
                  <a:lnTo>
                    <a:pt x="142" y="99"/>
                  </a:lnTo>
                  <a:lnTo>
                    <a:pt x="142" y="101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1" y="103"/>
                  </a:lnTo>
                  <a:lnTo>
                    <a:pt x="141" y="104"/>
                  </a:lnTo>
                  <a:lnTo>
                    <a:pt x="141" y="105"/>
                  </a:lnTo>
                  <a:lnTo>
                    <a:pt x="140" y="103"/>
                  </a:lnTo>
                  <a:lnTo>
                    <a:pt x="140" y="102"/>
                  </a:lnTo>
                  <a:lnTo>
                    <a:pt x="139" y="101"/>
                  </a:lnTo>
                  <a:lnTo>
                    <a:pt x="140" y="101"/>
                  </a:lnTo>
                  <a:lnTo>
                    <a:pt x="139" y="101"/>
                  </a:lnTo>
                  <a:lnTo>
                    <a:pt x="139" y="99"/>
                  </a:lnTo>
                  <a:lnTo>
                    <a:pt x="140" y="99"/>
                  </a:lnTo>
                  <a:lnTo>
                    <a:pt x="141" y="99"/>
                  </a:lnTo>
                  <a:close/>
                  <a:moveTo>
                    <a:pt x="133" y="102"/>
                  </a:moveTo>
                  <a:lnTo>
                    <a:pt x="134" y="102"/>
                  </a:lnTo>
                  <a:lnTo>
                    <a:pt x="135" y="101"/>
                  </a:lnTo>
                  <a:lnTo>
                    <a:pt x="136" y="101"/>
                  </a:lnTo>
                  <a:lnTo>
                    <a:pt x="135" y="102"/>
                  </a:lnTo>
                  <a:lnTo>
                    <a:pt x="134" y="102"/>
                  </a:lnTo>
                  <a:lnTo>
                    <a:pt x="132" y="102"/>
                  </a:lnTo>
                  <a:lnTo>
                    <a:pt x="131" y="101"/>
                  </a:lnTo>
                  <a:lnTo>
                    <a:pt x="131" y="99"/>
                  </a:lnTo>
                  <a:lnTo>
                    <a:pt x="130" y="98"/>
                  </a:lnTo>
                  <a:lnTo>
                    <a:pt x="130" y="97"/>
                  </a:lnTo>
                  <a:lnTo>
                    <a:pt x="130" y="98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30" y="95"/>
                  </a:lnTo>
                  <a:lnTo>
                    <a:pt x="131" y="95"/>
                  </a:lnTo>
                  <a:lnTo>
                    <a:pt x="132" y="96"/>
                  </a:lnTo>
                  <a:lnTo>
                    <a:pt x="133" y="96"/>
                  </a:lnTo>
                  <a:lnTo>
                    <a:pt x="133" y="97"/>
                  </a:lnTo>
                  <a:lnTo>
                    <a:pt x="134" y="98"/>
                  </a:lnTo>
                  <a:lnTo>
                    <a:pt x="134" y="99"/>
                  </a:lnTo>
                  <a:lnTo>
                    <a:pt x="135" y="99"/>
                  </a:lnTo>
                  <a:lnTo>
                    <a:pt x="135" y="101"/>
                  </a:lnTo>
                  <a:lnTo>
                    <a:pt x="134" y="101"/>
                  </a:lnTo>
                  <a:lnTo>
                    <a:pt x="133" y="101"/>
                  </a:lnTo>
                  <a:lnTo>
                    <a:pt x="133" y="102"/>
                  </a:lnTo>
                  <a:close/>
                  <a:moveTo>
                    <a:pt x="146" y="93"/>
                  </a:moveTo>
                  <a:lnTo>
                    <a:pt x="147" y="94"/>
                  </a:lnTo>
                  <a:lnTo>
                    <a:pt x="147" y="95"/>
                  </a:lnTo>
                  <a:lnTo>
                    <a:pt x="146" y="96"/>
                  </a:lnTo>
                  <a:lnTo>
                    <a:pt x="144" y="96"/>
                  </a:lnTo>
                  <a:lnTo>
                    <a:pt x="144" y="97"/>
                  </a:lnTo>
                  <a:lnTo>
                    <a:pt x="143" y="97"/>
                  </a:lnTo>
                  <a:lnTo>
                    <a:pt x="141" y="96"/>
                  </a:lnTo>
                  <a:lnTo>
                    <a:pt x="140" y="94"/>
                  </a:lnTo>
                  <a:lnTo>
                    <a:pt x="139" y="94"/>
                  </a:lnTo>
                  <a:lnTo>
                    <a:pt x="139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6"/>
                  </a:lnTo>
                  <a:lnTo>
                    <a:pt x="135" y="95"/>
                  </a:lnTo>
                  <a:lnTo>
                    <a:pt x="134" y="96"/>
                  </a:lnTo>
                  <a:lnTo>
                    <a:pt x="134" y="95"/>
                  </a:lnTo>
                  <a:lnTo>
                    <a:pt x="133" y="94"/>
                  </a:lnTo>
                  <a:lnTo>
                    <a:pt x="133" y="93"/>
                  </a:lnTo>
                  <a:lnTo>
                    <a:pt x="134" y="92"/>
                  </a:lnTo>
                  <a:lnTo>
                    <a:pt x="134" y="90"/>
                  </a:lnTo>
                  <a:lnTo>
                    <a:pt x="134" y="89"/>
                  </a:lnTo>
                  <a:lnTo>
                    <a:pt x="133" y="90"/>
                  </a:lnTo>
                  <a:lnTo>
                    <a:pt x="133" y="92"/>
                  </a:lnTo>
                  <a:lnTo>
                    <a:pt x="133" y="90"/>
                  </a:lnTo>
                  <a:lnTo>
                    <a:pt x="132" y="92"/>
                  </a:lnTo>
                  <a:lnTo>
                    <a:pt x="133" y="92"/>
                  </a:lnTo>
                  <a:lnTo>
                    <a:pt x="133" y="93"/>
                  </a:lnTo>
                  <a:lnTo>
                    <a:pt x="132" y="94"/>
                  </a:lnTo>
                  <a:lnTo>
                    <a:pt x="131" y="94"/>
                  </a:lnTo>
                  <a:lnTo>
                    <a:pt x="131" y="93"/>
                  </a:lnTo>
                  <a:lnTo>
                    <a:pt x="130" y="90"/>
                  </a:lnTo>
                  <a:lnTo>
                    <a:pt x="131" y="89"/>
                  </a:lnTo>
                  <a:lnTo>
                    <a:pt x="131" y="87"/>
                  </a:lnTo>
                  <a:lnTo>
                    <a:pt x="131" y="86"/>
                  </a:lnTo>
                  <a:lnTo>
                    <a:pt x="132" y="85"/>
                  </a:lnTo>
                  <a:lnTo>
                    <a:pt x="133" y="85"/>
                  </a:lnTo>
                  <a:lnTo>
                    <a:pt x="135" y="85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7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40" y="88"/>
                  </a:lnTo>
                  <a:lnTo>
                    <a:pt x="140" y="89"/>
                  </a:lnTo>
                  <a:lnTo>
                    <a:pt x="138" y="89"/>
                  </a:lnTo>
                  <a:lnTo>
                    <a:pt x="138" y="90"/>
                  </a:lnTo>
                  <a:lnTo>
                    <a:pt x="136" y="92"/>
                  </a:lnTo>
                  <a:lnTo>
                    <a:pt x="138" y="92"/>
                  </a:lnTo>
                  <a:lnTo>
                    <a:pt x="139" y="92"/>
                  </a:lnTo>
                  <a:lnTo>
                    <a:pt x="139" y="90"/>
                  </a:lnTo>
                  <a:lnTo>
                    <a:pt x="140" y="92"/>
                  </a:lnTo>
                  <a:lnTo>
                    <a:pt x="141" y="92"/>
                  </a:lnTo>
                  <a:lnTo>
                    <a:pt x="142" y="92"/>
                  </a:lnTo>
                  <a:lnTo>
                    <a:pt x="142" y="93"/>
                  </a:lnTo>
                  <a:lnTo>
                    <a:pt x="143" y="93"/>
                  </a:lnTo>
                  <a:lnTo>
                    <a:pt x="144" y="92"/>
                  </a:lnTo>
                  <a:lnTo>
                    <a:pt x="144" y="93"/>
                  </a:lnTo>
                  <a:lnTo>
                    <a:pt x="143" y="94"/>
                  </a:lnTo>
                  <a:lnTo>
                    <a:pt x="143" y="95"/>
                  </a:lnTo>
                  <a:lnTo>
                    <a:pt x="144" y="95"/>
                  </a:lnTo>
                  <a:lnTo>
                    <a:pt x="144" y="94"/>
                  </a:lnTo>
                  <a:lnTo>
                    <a:pt x="146" y="93"/>
                  </a:lnTo>
                  <a:close/>
                  <a:moveTo>
                    <a:pt x="151" y="86"/>
                  </a:moveTo>
                  <a:lnTo>
                    <a:pt x="150" y="86"/>
                  </a:lnTo>
                  <a:lnTo>
                    <a:pt x="151" y="87"/>
                  </a:lnTo>
                  <a:lnTo>
                    <a:pt x="151" y="88"/>
                  </a:lnTo>
                  <a:lnTo>
                    <a:pt x="150" y="88"/>
                  </a:lnTo>
                  <a:lnTo>
                    <a:pt x="149" y="88"/>
                  </a:lnTo>
                  <a:lnTo>
                    <a:pt x="149" y="87"/>
                  </a:lnTo>
                  <a:lnTo>
                    <a:pt x="149" y="86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7" y="87"/>
                  </a:lnTo>
                  <a:lnTo>
                    <a:pt x="148" y="87"/>
                  </a:lnTo>
                  <a:lnTo>
                    <a:pt x="148" y="86"/>
                  </a:lnTo>
                  <a:lnTo>
                    <a:pt x="149" y="86"/>
                  </a:lnTo>
                  <a:lnTo>
                    <a:pt x="149" y="85"/>
                  </a:lnTo>
                  <a:lnTo>
                    <a:pt x="148" y="85"/>
                  </a:lnTo>
                  <a:lnTo>
                    <a:pt x="148" y="84"/>
                  </a:lnTo>
                  <a:lnTo>
                    <a:pt x="149" y="84"/>
                  </a:lnTo>
                  <a:lnTo>
                    <a:pt x="149" y="85"/>
                  </a:lnTo>
                  <a:lnTo>
                    <a:pt x="150" y="85"/>
                  </a:lnTo>
                  <a:lnTo>
                    <a:pt x="149" y="85"/>
                  </a:lnTo>
                  <a:lnTo>
                    <a:pt x="149" y="86"/>
                  </a:lnTo>
                  <a:lnTo>
                    <a:pt x="150" y="86"/>
                  </a:lnTo>
                  <a:lnTo>
                    <a:pt x="151" y="86"/>
                  </a:lnTo>
                  <a:close/>
                  <a:moveTo>
                    <a:pt x="139" y="86"/>
                  </a:moveTo>
                  <a:lnTo>
                    <a:pt x="138" y="85"/>
                  </a:lnTo>
                  <a:lnTo>
                    <a:pt x="136" y="84"/>
                  </a:lnTo>
                  <a:lnTo>
                    <a:pt x="136" y="82"/>
                  </a:lnTo>
                  <a:lnTo>
                    <a:pt x="138" y="82"/>
                  </a:lnTo>
                  <a:lnTo>
                    <a:pt x="139" y="82"/>
                  </a:lnTo>
                  <a:lnTo>
                    <a:pt x="140" y="82"/>
                  </a:lnTo>
                  <a:lnTo>
                    <a:pt x="141" y="82"/>
                  </a:lnTo>
                  <a:lnTo>
                    <a:pt x="141" y="84"/>
                  </a:lnTo>
                  <a:lnTo>
                    <a:pt x="140" y="84"/>
                  </a:lnTo>
                  <a:lnTo>
                    <a:pt x="140" y="85"/>
                  </a:lnTo>
                  <a:lnTo>
                    <a:pt x="139" y="86"/>
                  </a:lnTo>
                  <a:close/>
                  <a:moveTo>
                    <a:pt x="143" y="82"/>
                  </a:moveTo>
                  <a:lnTo>
                    <a:pt x="144" y="82"/>
                  </a:lnTo>
                  <a:lnTo>
                    <a:pt x="144" y="81"/>
                  </a:lnTo>
                  <a:lnTo>
                    <a:pt x="144" y="80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6" y="80"/>
                  </a:lnTo>
                  <a:lnTo>
                    <a:pt x="146" y="81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4"/>
                  </a:lnTo>
                  <a:lnTo>
                    <a:pt x="143" y="84"/>
                  </a:lnTo>
                  <a:lnTo>
                    <a:pt x="143" y="82"/>
                  </a:lnTo>
                  <a:close/>
                  <a:moveTo>
                    <a:pt x="153" y="78"/>
                  </a:moveTo>
                  <a:lnTo>
                    <a:pt x="153" y="77"/>
                  </a:lnTo>
                  <a:lnTo>
                    <a:pt x="153" y="76"/>
                  </a:lnTo>
                  <a:lnTo>
                    <a:pt x="155" y="77"/>
                  </a:lnTo>
                  <a:lnTo>
                    <a:pt x="155" y="78"/>
                  </a:lnTo>
                  <a:lnTo>
                    <a:pt x="153" y="78"/>
                  </a:lnTo>
                  <a:lnTo>
                    <a:pt x="152" y="78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1" y="80"/>
                  </a:lnTo>
                  <a:lnTo>
                    <a:pt x="151" y="79"/>
                  </a:lnTo>
                  <a:lnTo>
                    <a:pt x="150" y="81"/>
                  </a:lnTo>
                  <a:lnTo>
                    <a:pt x="150" y="80"/>
                  </a:lnTo>
                  <a:lnTo>
                    <a:pt x="149" y="80"/>
                  </a:lnTo>
                  <a:lnTo>
                    <a:pt x="148" y="81"/>
                  </a:lnTo>
                  <a:lnTo>
                    <a:pt x="147" y="82"/>
                  </a:lnTo>
                  <a:lnTo>
                    <a:pt x="147" y="81"/>
                  </a:lnTo>
                  <a:lnTo>
                    <a:pt x="148" y="81"/>
                  </a:lnTo>
                  <a:lnTo>
                    <a:pt x="148" y="80"/>
                  </a:lnTo>
                  <a:lnTo>
                    <a:pt x="149" y="79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0" y="77"/>
                  </a:lnTo>
                  <a:lnTo>
                    <a:pt x="151" y="77"/>
                  </a:lnTo>
                  <a:lnTo>
                    <a:pt x="151" y="78"/>
                  </a:lnTo>
                  <a:lnTo>
                    <a:pt x="150" y="78"/>
                  </a:lnTo>
                  <a:lnTo>
                    <a:pt x="150" y="79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3" y="78"/>
                  </a:lnTo>
                  <a:close/>
                  <a:moveTo>
                    <a:pt x="138" y="76"/>
                  </a:moveTo>
                  <a:lnTo>
                    <a:pt x="139" y="76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0" y="76"/>
                  </a:lnTo>
                  <a:lnTo>
                    <a:pt x="142" y="77"/>
                  </a:lnTo>
                  <a:lnTo>
                    <a:pt x="142" y="78"/>
                  </a:lnTo>
                  <a:lnTo>
                    <a:pt x="142" y="79"/>
                  </a:lnTo>
                  <a:lnTo>
                    <a:pt x="143" y="79"/>
                  </a:lnTo>
                  <a:lnTo>
                    <a:pt x="143" y="80"/>
                  </a:lnTo>
                  <a:lnTo>
                    <a:pt x="142" y="80"/>
                  </a:lnTo>
                  <a:lnTo>
                    <a:pt x="142" y="79"/>
                  </a:lnTo>
                  <a:lnTo>
                    <a:pt x="141" y="78"/>
                  </a:lnTo>
                  <a:lnTo>
                    <a:pt x="140" y="78"/>
                  </a:lnTo>
                  <a:lnTo>
                    <a:pt x="140" y="79"/>
                  </a:lnTo>
                  <a:lnTo>
                    <a:pt x="140" y="78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38" y="76"/>
                  </a:lnTo>
                  <a:close/>
                  <a:moveTo>
                    <a:pt x="173" y="65"/>
                  </a:moveTo>
                  <a:lnTo>
                    <a:pt x="174" y="64"/>
                  </a:lnTo>
                  <a:lnTo>
                    <a:pt x="175" y="64"/>
                  </a:lnTo>
                  <a:lnTo>
                    <a:pt x="174" y="64"/>
                  </a:lnTo>
                  <a:lnTo>
                    <a:pt x="174" y="65"/>
                  </a:lnTo>
                  <a:lnTo>
                    <a:pt x="174" y="67"/>
                  </a:lnTo>
                  <a:lnTo>
                    <a:pt x="173" y="67"/>
                  </a:lnTo>
                  <a:lnTo>
                    <a:pt x="173" y="65"/>
                  </a:lnTo>
                  <a:close/>
                  <a:moveTo>
                    <a:pt x="194" y="12"/>
                  </a:moveTo>
                  <a:lnTo>
                    <a:pt x="195" y="12"/>
                  </a:lnTo>
                  <a:lnTo>
                    <a:pt x="195" y="13"/>
                  </a:lnTo>
                  <a:lnTo>
                    <a:pt x="194" y="13"/>
                  </a:lnTo>
                  <a:lnTo>
                    <a:pt x="193" y="13"/>
                  </a:lnTo>
                  <a:lnTo>
                    <a:pt x="192" y="13"/>
                  </a:lnTo>
                  <a:lnTo>
                    <a:pt x="192" y="14"/>
                  </a:lnTo>
                  <a:lnTo>
                    <a:pt x="193" y="14"/>
                  </a:lnTo>
                  <a:lnTo>
                    <a:pt x="192" y="14"/>
                  </a:lnTo>
                  <a:lnTo>
                    <a:pt x="191" y="13"/>
                  </a:lnTo>
                  <a:lnTo>
                    <a:pt x="191" y="11"/>
                  </a:lnTo>
                  <a:lnTo>
                    <a:pt x="193" y="11"/>
                  </a:lnTo>
                  <a:lnTo>
                    <a:pt x="194" y="12"/>
                  </a:lnTo>
                  <a:lnTo>
                    <a:pt x="193" y="12"/>
                  </a:lnTo>
                  <a:lnTo>
                    <a:pt x="194" y="12"/>
                  </a:lnTo>
                  <a:close/>
                  <a:moveTo>
                    <a:pt x="186" y="22"/>
                  </a:moveTo>
                  <a:lnTo>
                    <a:pt x="186" y="21"/>
                  </a:lnTo>
                  <a:lnTo>
                    <a:pt x="187" y="20"/>
                  </a:lnTo>
                  <a:lnTo>
                    <a:pt x="189" y="20"/>
                  </a:lnTo>
                  <a:lnTo>
                    <a:pt x="187" y="21"/>
                  </a:lnTo>
                  <a:lnTo>
                    <a:pt x="186" y="23"/>
                  </a:lnTo>
                  <a:lnTo>
                    <a:pt x="187" y="22"/>
                  </a:lnTo>
                  <a:lnTo>
                    <a:pt x="187" y="23"/>
                  </a:lnTo>
                  <a:lnTo>
                    <a:pt x="187" y="24"/>
                  </a:lnTo>
                  <a:lnTo>
                    <a:pt x="185" y="24"/>
                  </a:lnTo>
                  <a:lnTo>
                    <a:pt x="185" y="26"/>
                  </a:lnTo>
                  <a:lnTo>
                    <a:pt x="186" y="26"/>
                  </a:lnTo>
                  <a:lnTo>
                    <a:pt x="187" y="27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5" y="29"/>
                  </a:lnTo>
                  <a:lnTo>
                    <a:pt x="186" y="29"/>
                  </a:lnTo>
                  <a:lnTo>
                    <a:pt x="186" y="30"/>
                  </a:lnTo>
                  <a:lnTo>
                    <a:pt x="185" y="30"/>
                  </a:lnTo>
                  <a:lnTo>
                    <a:pt x="185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1"/>
                  </a:lnTo>
                  <a:lnTo>
                    <a:pt x="184" y="32"/>
                  </a:lnTo>
                  <a:lnTo>
                    <a:pt x="184" y="31"/>
                  </a:lnTo>
                  <a:lnTo>
                    <a:pt x="185" y="31"/>
                  </a:lnTo>
                  <a:lnTo>
                    <a:pt x="184" y="34"/>
                  </a:lnTo>
                  <a:lnTo>
                    <a:pt x="185" y="32"/>
                  </a:lnTo>
                  <a:lnTo>
                    <a:pt x="185" y="34"/>
                  </a:lnTo>
                  <a:lnTo>
                    <a:pt x="186" y="35"/>
                  </a:lnTo>
                  <a:lnTo>
                    <a:pt x="185" y="35"/>
                  </a:lnTo>
                  <a:lnTo>
                    <a:pt x="185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8"/>
                  </a:lnTo>
                  <a:lnTo>
                    <a:pt x="184" y="39"/>
                  </a:lnTo>
                  <a:lnTo>
                    <a:pt x="185" y="39"/>
                  </a:lnTo>
                  <a:lnTo>
                    <a:pt x="185" y="40"/>
                  </a:lnTo>
                  <a:lnTo>
                    <a:pt x="184" y="40"/>
                  </a:lnTo>
                  <a:lnTo>
                    <a:pt x="184" y="42"/>
                  </a:lnTo>
                  <a:lnTo>
                    <a:pt x="184" y="43"/>
                  </a:lnTo>
                  <a:lnTo>
                    <a:pt x="184" y="44"/>
                  </a:lnTo>
                  <a:lnTo>
                    <a:pt x="184" y="43"/>
                  </a:lnTo>
                  <a:lnTo>
                    <a:pt x="183" y="43"/>
                  </a:lnTo>
                  <a:lnTo>
                    <a:pt x="183" y="44"/>
                  </a:lnTo>
                  <a:lnTo>
                    <a:pt x="183" y="45"/>
                  </a:lnTo>
                  <a:lnTo>
                    <a:pt x="183" y="46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2" y="48"/>
                  </a:lnTo>
                  <a:lnTo>
                    <a:pt x="183" y="48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48"/>
                  </a:lnTo>
                  <a:lnTo>
                    <a:pt x="182" y="49"/>
                  </a:lnTo>
                  <a:lnTo>
                    <a:pt x="181" y="48"/>
                  </a:lnTo>
                  <a:lnTo>
                    <a:pt x="182" y="48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47"/>
                  </a:lnTo>
                  <a:lnTo>
                    <a:pt x="181" y="46"/>
                  </a:lnTo>
                  <a:lnTo>
                    <a:pt x="179" y="46"/>
                  </a:lnTo>
                  <a:lnTo>
                    <a:pt x="181" y="45"/>
                  </a:lnTo>
                  <a:lnTo>
                    <a:pt x="181" y="44"/>
                  </a:lnTo>
                  <a:lnTo>
                    <a:pt x="181" y="43"/>
                  </a:lnTo>
                  <a:lnTo>
                    <a:pt x="181" y="42"/>
                  </a:lnTo>
                  <a:lnTo>
                    <a:pt x="182" y="42"/>
                  </a:lnTo>
                  <a:lnTo>
                    <a:pt x="182" y="39"/>
                  </a:lnTo>
                  <a:lnTo>
                    <a:pt x="182" y="38"/>
                  </a:lnTo>
                  <a:lnTo>
                    <a:pt x="183" y="37"/>
                  </a:lnTo>
                  <a:lnTo>
                    <a:pt x="182" y="36"/>
                  </a:lnTo>
                  <a:lnTo>
                    <a:pt x="182" y="35"/>
                  </a:lnTo>
                  <a:lnTo>
                    <a:pt x="182" y="34"/>
                  </a:lnTo>
                  <a:lnTo>
                    <a:pt x="182" y="31"/>
                  </a:lnTo>
                  <a:lnTo>
                    <a:pt x="182" y="30"/>
                  </a:lnTo>
                  <a:lnTo>
                    <a:pt x="182" y="31"/>
                  </a:lnTo>
                  <a:lnTo>
                    <a:pt x="181" y="32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79" y="30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79" y="31"/>
                  </a:lnTo>
                  <a:lnTo>
                    <a:pt x="181" y="32"/>
                  </a:lnTo>
                  <a:lnTo>
                    <a:pt x="179" y="32"/>
                  </a:lnTo>
                  <a:lnTo>
                    <a:pt x="178" y="34"/>
                  </a:lnTo>
                  <a:lnTo>
                    <a:pt x="178" y="35"/>
                  </a:lnTo>
                  <a:lnTo>
                    <a:pt x="177" y="35"/>
                  </a:lnTo>
                  <a:lnTo>
                    <a:pt x="177" y="34"/>
                  </a:lnTo>
                  <a:lnTo>
                    <a:pt x="176" y="34"/>
                  </a:lnTo>
                  <a:lnTo>
                    <a:pt x="176" y="32"/>
                  </a:lnTo>
                  <a:lnTo>
                    <a:pt x="177" y="32"/>
                  </a:lnTo>
                  <a:lnTo>
                    <a:pt x="177" y="31"/>
                  </a:lnTo>
                  <a:lnTo>
                    <a:pt x="176" y="30"/>
                  </a:lnTo>
                  <a:lnTo>
                    <a:pt x="176" y="31"/>
                  </a:lnTo>
                  <a:lnTo>
                    <a:pt x="176" y="32"/>
                  </a:lnTo>
                  <a:lnTo>
                    <a:pt x="175" y="31"/>
                  </a:lnTo>
                  <a:lnTo>
                    <a:pt x="174" y="31"/>
                  </a:lnTo>
                  <a:lnTo>
                    <a:pt x="173" y="31"/>
                  </a:lnTo>
                  <a:lnTo>
                    <a:pt x="173" y="30"/>
                  </a:lnTo>
                  <a:lnTo>
                    <a:pt x="172" y="29"/>
                  </a:lnTo>
                  <a:lnTo>
                    <a:pt x="172" y="28"/>
                  </a:lnTo>
                  <a:lnTo>
                    <a:pt x="173" y="28"/>
                  </a:lnTo>
                  <a:lnTo>
                    <a:pt x="173" y="27"/>
                  </a:lnTo>
                  <a:lnTo>
                    <a:pt x="174" y="27"/>
                  </a:lnTo>
                  <a:lnTo>
                    <a:pt x="175" y="28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7" y="29"/>
                  </a:lnTo>
                  <a:lnTo>
                    <a:pt x="177" y="28"/>
                  </a:lnTo>
                  <a:lnTo>
                    <a:pt x="178" y="28"/>
                  </a:lnTo>
                  <a:lnTo>
                    <a:pt x="177" y="28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9" y="27"/>
                  </a:lnTo>
                  <a:lnTo>
                    <a:pt x="179" y="28"/>
                  </a:lnTo>
                  <a:lnTo>
                    <a:pt x="181" y="28"/>
                  </a:lnTo>
                  <a:lnTo>
                    <a:pt x="181" y="27"/>
                  </a:lnTo>
                  <a:lnTo>
                    <a:pt x="179" y="27"/>
                  </a:lnTo>
                  <a:lnTo>
                    <a:pt x="181" y="26"/>
                  </a:lnTo>
                  <a:lnTo>
                    <a:pt x="181" y="24"/>
                  </a:lnTo>
                  <a:lnTo>
                    <a:pt x="182" y="24"/>
                  </a:lnTo>
                  <a:lnTo>
                    <a:pt x="183" y="24"/>
                  </a:lnTo>
                  <a:lnTo>
                    <a:pt x="182" y="24"/>
                  </a:lnTo>
                  <a:lnTo>
                    <a:pt x="181" y="24"/>
                  </a:lnTo>
                  <a:lnTo>
                    <a:pt x="181" y="23"/>
                  </a:lnTo>
                  <a:lnTo>
                    <a:pt x="181" y="22"/>
                  </a:lnTo>
                  <a:lnTo>
                    <a:pt x="179" y="23"/>
                  </a:lnTo>
                  <a:lnTo>
                    <a:pt x="179" y="22"/>
                  </a:lnTo>
                  <a:lnTo>
                    <a:pt x="179" y="21"/>
                  </a:lnTo>
                  <a:lnTo>
                    <a:pt x="178" y="21"/>
                  </a:lnTo>
                  <a:lnTo>
                    <a:pt x="178" y="20"/>
                  </a:lnTo>
                  <a:lnTo>
                    <a:pt x="178" y="18"/>
                  </a:lnTo>
                  <a:lnTo>
                    <a:pt x="177" y="19"/>
                  </a:lnTo>
                  <a:lnTo>
                    <a:pt x="177" y="20"/>
                  </a:lnTo>
                  <a:lnTo>
                    <a:pt x="176" y="20"/>
                  </a:lnTo>
                  <a:lnTo>
                    <a:pt x="176" y="19"/>
                  </a:lnTo>
                  <a:lnTo>
                    <a:pt x="177" y="19"/>
                  </a:lnTo>
                  <a:lnTo>
                    <a:pt x="177" y="18"/>
                  </a:lnTo>
                  <a:lnTo>
                    <a:pt x="176" y="19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4" y="19"/>
                  </a:lnTo>
                  <a:lnTo>
                    <a:pt x="174" y="18"/>
                  </a:lnTo>
                  <a:lnTo>
                    <a:pt x="175" y="17"/>
                  </a:lnTo>
                  <a:lnTo>
                    <a:pt x="175" y="15"/>
                  </a:lnTo>
                  <a:lnTo>
                    <a:pt x="176" y="15"/>
                  </a:lnTo>
                  <a:lnTo>
                    <a:pt x="176" y="14"/>
                  </a:lnTo>
                  <a:lnTo>
                    <a:pt x="176" y="15"/>
                  </a:lnTo>
                  <a:lnTo>
                    <a:pt x="177" y="17"/>
                  </a:lnTo>
                  <a:lnTo>
                    <a:pt x="178" y="18"/>
                  </a:lnTo>
                  <a:lnTo>
                    <a:pt x="179" y="17"/>
                  </a:lnTo>
                  <a:lnTo>
                    <a:pt x="178" y="17"/>
                  </a:lnTo>
                  <a:lnTo>
                    <a:pt x="177" y="15"/>
                  </a:lnTo>
                  <a:lnTo>
                    <a:pt x="177" y="14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8" y="12"/>
                  </a:lnTo>
                  <a:lnTo>
                    <a:pt x="179" y="12"/>
                  </a:lnTo>
                  <a:lnTo>
                    <a:pt x="181" y="12"/>
                  </a:lnTo>
                  <a:lnTo>
                    <a:pt x="181" y="13"/>
                  </a:lnTo>
                  <a:lnTo>
                    <a:pt x="182" y="12"/>
                  </a:lnTo>
                  <a:lnTo>
                    <a:pt x="181" y="12"/>
                  </a:lnTo>
                  <a:lnTo>
                    <a:pt x="181" y="11"/>
                  </a:lnTo>
                  <a:lnTo>
                    <a:pt x="182" y="10"/>
                  </a:lnTo>
                  <a:lnTo>
                    <a:pt x="182" y="11"/>
                  </a:lnTo>
                  <a:lnTo>
                    <a:pt x="182" y="12"/>
                  </a:lnTo>
                  <a:lnTo>
                    <a:pt x="182" y="13"/>
                  </a:lnTo>
                  <a:lnTo>
                    <a:pt x="182" y="14"/>
                  </a:lnTo>
                  <a:lnTo>
                    <a:pt x="181" y="15"/>
                  </a:lnTo>
                  <a:lnTo>
                    <a:pt x="181" y="17"/>
                  </a:lnTo>
                  <a:lnTo>
                    <a:pt x="181" y="18"/>
                  </a:lnTo>
                  <a:lnTo>
                    <a:pt x="182" y="18"/>
                  </a:lnTo>
                  <a:lnTo>
                    <a:pt x="182" y="19"/>
                  </a:lnTo>
                  <a:lnTo>
                    <a:pt x="182" y="20"/>
                  </a:lnTo>
                  <a:lnTo>
                    <a:pt x="181" y="20"/>
                  </a:lnTo>
                  <a:lnTo>
                    <a:pt x="181" y="21"/>
                  </a:lnTo>
                  <a:lnTo>
                    <a:pt x="179" y="22"/>
                  </a:lnTo>
                  <a:lnTo>
                    <a:pt x="181" y="22"/>
                  </a:lnTo>
                  <a:lnTo>
                    <a:pt x="181" y="21"/>
                  </a:lnTo>
                  <a:lnTo>
                    <a:pt x="182" y="21"/>
                  </a:lnTo>
                  <a:lnTo>
                    <a:pt x="183" y="20"/>
                  </a:lnTo>
                  <a:lnTo>
                    <a:pt x="182" y="20"/>
                  </a:lnTo>
                  <a:lnTo>
                    <a:pt x="182" y="19"/>
                  </a:lnTo>
                  <a:lnTo>
                    <a:pt x="183" y="19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9"/>
                  </a:lnTo>
                  <a:lnTo>
                    <a:pt x="185" y="19"/>
                  </a:lnTo>
                  <a:lnTo>
                    <a:pt x="185" y="20"/>
                  </a:lnTo>
                  <a:lnTo>
                    <a:pt x="185" y="21"/>
                  </a:lnTo>
                  <a:lnTo>
                    <a:pt x="184" y="21"/>
                  </a:lnTo>
                  <a:lnTo>
                    <a:pt x="184" y="22"/>
                  </a:lnTo>
                  <a:lnTo>
                    <a:pt x="183" y="22"/>
                  </a:lnTo>
                  <a:lnTo>
                    <a:pt x="184" y="22"/>
                  </a:lnTo>
                  <a:lnTo>
                    <a:pt x="185" y="22"/>
                  </a:lnTo>
                  <a:lnTo>
                    <a:pt x="185" y="23"/>
                  </a:lnTo>
                  <a:lnTo>
                    <a:pt x="185" y="22"/>
                  </a:lnTo>
                  <a:lnTo>
                    <a:pt x="186" y="22"/>
                  </a:lnTo>
                  <a:lnTo>
                    <a:pt x="186" y="21"/>
                  </a:lnTo>
                  <a:lnTo>
                    <a:pt x="186" y="22"/>
                  </a:lnTo>
                  <a:close/>
                  <a:moveTo>
                    <a:pt x="190" y="7"/>
                  </a:moveTo>
                  <a:lnTo>
                    <a:pt x="189" y="9"/>
                  </a:lnTo>
                  <a:lnTo>
                    <a:pt x="190" y="10"/>
                  </a:lnTo>
                  <a:lnTo>
                    <a:pt x="189" y="11"/>
                  </a:lnTo>
                  <a:lnTo>
                    <a:pt x="189" y="10"/>
                  </a:lnTo>
                  <a:lnTo>
                    <a:pt x="187" y="10"/>
                  </a:lnTo>
                  <a:lnTo>
                    <a:pt x="189" y="10"/>
                  </a:lnTo>
                  <a:lnTo>
                    <a:pt x="189" y="12"/>
                  </a:lnTo>
                  <a:lnTo>
                    <a:pt x="187" y="12"/>
                  </a:lnTo>
                  <a:lnTo>
                    <a:pt x="189" y="13"/>
                  </a:lnTo>
                  <a:lnTo>
                    <a:pt x="189" y="14"/>
                  </a:lnTo>
                  <a:lnTo>
                    <a:pt x="187" y="14"/>
                  </a:lnTo>
                  <a:lnTo>
                    <a:pt x="189" y="15"/>
                  </a:lnTo>
                  <a:lnTo>
                    <a:pt x="189" y="17"/>
                  </a:lnTo>
                  <a:lnTo>
                    <a:pt x="189" y="18"/>
                  </a:lnTo>
                  <a:lnTo>
                    <a:pt x="187" y="18"/>
                  </a:lnTo>
                  <a:lnTo>
                    <a:pt x="186" y="17"/>
                  </a:lnTo>
                  <a:lnTo>
                    <a:pt x="186" y="18"/>
                  </a:lnTo>
                  <a:lnTo>
                    <a:pt x="185" y="18"/>
                  </a:lnTo>
                  <a:lnTo>
                    <a:pt x="185" y="17"/>
                  </a:lnTo>
                  <a:lnTo>
                    <a:pt x="185" y="15"/>
                  </a:lnTo>
                  <a:lnTo>
                    <a:pt x="184" y="11"/>
                  </a:lnTo>
                  <a:lnTo>
                    <a:pt x="185" y="10"/>
                  </a:lnTo>
                  <a:lnTo>
                    <a:pt x="185" y="11"/>
                  </a:lnTo>
                  <a:lnTo>
                    <a:pt x="186" y="12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6" y="7"/>
                  </a:lnTo>
                  <a:lnTo>
                    <a:pt x="186" y="6"/>
                  </a:lnTo>
                  <a:lnTo>
                    <a:pt x="186" y="5"/>
                  </a:lnTo>
                  <a:lnTo>
                    <a:pt x="187" y="5"/>
                  </a:lnTo>
                  <a:lnTo>
                    <a:pt x="187" y="6"/>
                  </a:lnTo>
                  <a:lnTo>
                    <a:pt x="189" y="5"/>
                  </a:lnTo>
                  <a:lnTo>
                    <a:pt x="189" y="6"/>
                  </a:lnTo>
                  <a:lnTo>
                    <a:pt x="190" y="6"/>
                  </a:lnTo>
                  <a:lnTo>
                    <a:pt x="189" y="6"/>
                  </a:lnTo>
                  <a:lnTo>
                    <a:pt x="189" y="7"/>
                  </a:lnTo>
                  <a:lnTo>
                    <a:pt x="190" y="7"/>
                  </a:lnTo>
                  <a:close/>
                  <a:moveTo>
                    <a:pt x="191" y="9"/>
                  </a:moveTo>
                  <a:lnTo>
                    <a:pt x="190" y="9"/>
                  </a:lnTo>
                  <a:lnTo>
                    <a:pt x="190" y="7"/>
                  </a:lnTo>
                  <a:lnTo>
                    <a:pt x="190" y="6"/>
                  </a:lnTo>
                  <a:lnTo>
                    <a:pt x="191" y="6"/>
                  </a:lnTo>
                  <a:lnTo>
                    <a:pt x="191" y="5"/>
                  </a:lnTo>
                  <a:lnTo>
                    <a:pt x="190" y="5"/>
                  </a:lnTo>
                  <a:lnTo>
                    <a:pt x="191" y="4"/>
                  </a:lnTo>
                  <a:lnTo>
                    <a:pt x="191" y="3"/>
                  </a:lnTo>
                  <a:lnTo>
                    <a:pt x="191" y="2"/>
                  </a:lnTo>
                  <a:lnTo>
                    <a:pt x="192" y="1"/>
                  </a:lnTo>
                  <a:lnTo>
                    <a:pt x="192" y="0"/>
                  </a:lnTo>
                  <a:lnTo>
                    <a:pt x="192" y="1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2" y="3"/>
                  </a:lnTo>
                  <a:lnTo>
                    <a:pt x="193" y="2"/>
                  </a:lnTo>
                  <a:lnTo>
                    <a:pt x="193" y="1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5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4" y="3"/>
                  </a:lnTo>
                  <a:lnTo>
                    <a:pt x="194" y="4"/>
                  </a:lnTo>
                  <a:lnTo>
                    <a:pt x="193" y="4"/>
                  </a:lnTo>
                  <a:lnTo>
                    <a:pt x="194" y="4"/>
                  </a:lnTo>
                  <a:lnTo>
                    <a:pt x="194" y="5"/>
                  </a:lnTo>
                  <a:lnTo>
                    <a:pt x="193" y="6"/>
                  </a:lnTo>
                  <a:lnTo>
                    <a:pt x="193" y="7"/>
                  </a:lnTo>
                  <a:lnTo>
                    <a:pt x="193" y="9"/>
                  </a:lnTo>
                  <a:lnTo>
                    <a:pt x="192" y="9"/>
                  </a:lnTo>
                  <a:lnTo>
                    <a:pt x="191" y="9"/>
                  </a:lnTo>
                  <a:close/>
                  <a:moveTo>
                    <a:pt x="57" y="482"/>
                  </a:moveTo>
                  <a:lnTo>
                    <a:pt x="58" y="482"/>
                  </a:lnTo>
                  <a:lnTo>
                    <a:pt x="57" y="482"/>
                  </a:lnTo>
                  <a:lnTo>
                    <a:pt x="57" y="483"/>
                  </a:lnTo>
                  <a:lnTo>
                    <a:pt x="57" y="482"/>
                  </a:lnTo>
                  <a:close/>
                  <a:moveTo>
                    <a:pt x="56" y="481"/>
                  </a:moveTo>
                  <a:lnTo>
                    <a:pt x="57" y="481"/>
                  </a:lnTo>
                  <a:lnTo>
                    <a:pt x="56" y="481"/>
                  </a:lnTo>
                  <a:close/>
                  <a:moveTo>
                    <a:pt x="98" y="433"/>
                  </a:moveTo>
                  <a:lnTo>
                    <a:pt x="98" y="432"/>
                  </a:lnTo>
                  <a:lnTo>
                    <a:pt x="98" y="433"/>
                  </a:lnTo>
                  <a:close/>
                  <a:moveTo>
                    <a:pt x="181" y="38"/>
                  </a:moveTo>
                  <a:lnTo>
                    <a:pt x="182" y="38"/>
                  </a:lnTo>
                  <a:lnTo>
                    <a:pt x="182" y="39"/>
                  </a:lnTo>
                  <a:lnTo>
                    <a:pt x="181" y="39"/>
                  </a:lnTo>
                  <a:lnTo>
                    <a:pt x="181" y="40"/>
                  </a:lnTo>
                  <a:lnTo>
                    <a:pt x="181" y="39"/>
                  </a:lnTo>
                  <a:lnTo>
                    <a:pt x="181" y="40"/>
                  </a:lnTo>
                  <a:lnTo>
                    <a:pt x="179" y="40"/>
                  </a:lnTo>
                  <a:lnTo>
                    <a:pt x="181" y="39"/>
                  </a:lnTo>
                  <a:lnTo>
                    <a:pt x="181" y="38"/>
                  </a:lnTo>
                  <a:lnTo>
                    <a:pt x="181" y="37"/>
                  </a:lnTo>
                  <a:lnTo>
                    <a:pt x="181" y="38"/>
                  </a:lnTo>
                  <a:close/>
                  <a:moveTo>
                    <a:pt x="162" y="35"/>
                  </a:moveTo>
                  <a:lnTo>
                    <a:pt x="162" y="36"/>
                  </a:lnTo>
                  <a:lnTo>
                    <a:pt x="162" y="37"/>
                  </a:lnTo>
                  <a:lnTo>
                    <a:pt x="161" y="36"/>
                  </a:lnTo>
                  <a:lnTo>
                    <a:pt x="161" y="35"/>
                  </a:lnTo>
                  <a:lnTo>
                    <a:pt x="162" y="35"/>
                  </a:lnTo>
                  <a:close/>
                  <a:moveTo>
                    <a:pt x="187" y="35"/>
                  </a:moveTo>
                  <a:lnTo>
                    <a:pt x="187" y="34"/>
                  </a:lnTo>
                  <a:lnTo>
                    <a:pt x="187" y="35"/>
                  </a:lnTo>
                  <a:lnTo>
                    <a:pt x="187" y="36"/>
                  </a:lnTo>
                  <a:lnTo>
                    <a:pt x="187" y="37"/>
                  </a:lnTo>
                  <a:lnTo>
                    <a:pt x="186" y="37"/>
                  </a:lnTo>
                  <a:lnTo>
                    <a:pt x="186" y="35"/>
                  </a:lnTo>
                  <a:lnTo>
                    <a:pt x="185" y="35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87" y="35"/>
                  </a:lnTo>
                  <a:close/>
                  <a:moveTo>
                    <a:pt x="191" y="23"/>
                  </a:moveTo>
                  <a:lnTo>
                    <a:pt x="191" y="24"/>
                  </a:lnTo>
                  <a:lnTo>
                    <a:pt x="190" y="24"/>
                  </a:lnTo>
                  <a:lnTo>
                    <a:pt x="190" y="26"/>
                  </a:lnTo>
                  <a:lnTo>
                    <a:pt x="189" y="26"/>
                  </a:lnTo>
                  <a:lnTo>
                    <a:pt x="189" y="24"/>
                  </a:lnTo>
                  <a:lnTo>
                    <a:pt x="190" y="24"/>
                  </a:lnTo>
                  <a:lnTo>
                    <a:pt x="190" y="23"/>
                  </a:lnTo>
                  <a:lnTo>
                    <a:pt x="191" y="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760">
              <a:extLst>
                <a:ext uri="{FF2B5EF4-FFF2-40B4-BE49-F238E27FC236}">
                  <a16:creationId xmlns:a16="http://schemas.microsoft.com/office/drawing/2014/main" id="{FB256494-19C5-0129-62C9-FA2DB6A54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838" y="4159251"/>
              <a:ext cx="246063" cy="160338"/>
            </a:xfrm>
            <a:custGeom>
              <a:avLst/>
              <a:gdLst>
                <a:gd name="T0" fmla="*/ 91 w 155"/>
                <a:gd name="T1" fmla="*/ 85 h 101"/>
                <a:gd name="T2" fmla="*/ 93 w 155"/>
                <a:gd name="T3" fmla="*/ 91 h 101"/>
                <a:gd name="T4" fmla="*/ 92 w 155"/>
                <a:gd name="T5" fmla="*/ 97 h 101"/>
                <a:gd name="T6" fmla="*/ 84 w 155"/>
                <a:gd name="T7" fmla="*/ 98 h 101"/>
                <a:gd name="T8" fmla="*/ 72 w 155"/>
                <a:gd name="T9" fmla="*/ 101 h 101"/>
                <a:gd name="T10" fmla="*/ 62 w 155"/>
                <a:gd name="T11" fmla="*/ 96 h 101"/>
                <a:gd name="T12" fmla="*/ 57 w 155"/>
                <a:gd name="T13" fmla="*/ 96 h 101"/>
                <a:gd name="T14" fmla="*/ 54 w 155"/>
                <a:gd name="T15" fmla="*/ 91 h 101"/>
                <a:gd name="T16" fmla="*/ 47 w 155"/>
                <a:gd name="T17" fmla="*/ 92 h 101"/>
                <a:gd name="T18" fmla="*/ 45 w 155"/>
                <a:gd name="T19" fmla="*/ 92 h 101"/>
                <a:gd name="T20" fmla="*/ 40 w 155"/>
                <a:gd name="T21" fmla="*/ 93 h 101"/>
                <a:gd name="T22" fmla="*/ 35 w 155"/>
                <a:gd name="T23" fmla="*/ 96 h 101"/>
                <a:gd name="T24" fmla="*/ 24 w 155"/>
                <a:gd name="T25" fmla="*/ 97 h 101"/>
                <a:gd name="T26" fmla="*/ 20 w 155"/>
                <a:gd name="T27" fmla="*/ 99 h 101"/>
                <a:gd name="T28" fmla="*/ 14 w 155"/>
                <a:gd name="T29" fmla="*/ 92 h 101"/>
                <a:gd name="T30" fmla="*/ 17 w 155"/>
                <a:gd name="T31" fmla="*/ 85 h 101"/>
                <a:gd name="T32" fmla="*/ 13 w 155"/>
                <a:gd name="T33" fmla="*/ 80 h 101"/>
                <a:gd name="T34" fmla="*/ 11 w 155"/>
                <a:gd name="T35" fmla="*/ 74 h 101"/>
                <a:gd name="T36" fmla="*/ 3 w 155"/>
                <a:gd name="T37" fmla="*/ 71 h 101"/>
                <a:gd name="T38" fmla="*/ 2 w 155"/>
                <a:gd name="T39" fmla="*/ 63 h 101"/>
                <a:gd name="T40" fmla="*/ 3 w 155"/>
                <a:gd name="T41" fmla="*/ 58 h 101"/>
                <a:gd name="T42" fmla="*/ 3 w 155"/>
                <a:gd name="T43" fmla="*/ 50 h 101"/>
                <a:gd name="T44" fmla="*/ 4 w 155"/>
                <a:gd name="T45" fmla="*/ 46 h 101"/>
                <a:gd name="T46" fmla="*/ 10 w 155"/>
                <a:gd name="T47" fmla="*/ 42 h 101"/>
                <a:gd name="T48" fmla="*/ 15 w 155"/>
                <a:gd name="T49" fmla="*/ 37 h 101"/>
                <a:gd name="T50" fmla="*/ 9 w 155"/>
                <a:gd name="T51" fmla="*/ 29 h 101"/>
                <a:gd name="T52" fmla="*/ 4 w 155"/>
                <a:gd name="T53" fmla="*/ 25 h 101"/>
                <a:gd name="T54" fmla="*/ 1 w 155"/>
                <a:gd name="T55" fmla="*/ 18 h 101"/>
                <a:gd name="T56" fmla="*/ 1 w 155"/>
                <a:gd name="T57" fmla="*/ 10 h 101"/>
                <a:gd name="T58" fmla="*/ 4 w 155"/>
                <a:gd name="T59" fmla="*/ 6 h 101"/>
                <a:gd name="T60" fmla="*/ 6 w 155"/>
                <a:gd name="T61" fmla="*/ 1 h 101"/>
                <a:gd name="T62" fmla="*/ 15 w 155"/>
                <a:gd name="T63" fmla="*/ 5 h 101"/>
                <a:gd name="T64" fmla="*/ 13 w 155"/>
                <a:gd name="T65" fmla="*/ 8 h 101"/>
                <a:gd name="T66" fmla="*/ 20 w 155"/>
                <a:gd name="T67" fmla="*/ 13 h 101"/>
                <a:gd name="T68" fmla="*/ 34 w 155"/>
                <a:gd name="T69" fmla="*/ 13 h 101"/>
                <a:gd name="T70" fmla="*/ 57 w 155"/>
                <a:gd name="T71" fmla="*/ 16 h 101"/>
                <a:gd name="T72" fmla="*/ 73 w 155"/>
                <a:gd name="T73" fmla="*/ 19 h 101"/>
                <a:gd name="T74" fmla="*/ 81 w 155"/>
                <a:gd name="T75" fmla="*/ 18 h 101"/>
                <a:gd name="T76" fmla="*/ 88 w 155"/>
                <a:gd name="T77" fmla="*/ 13 h 101"/>
                <a:gd name="T78" fmla="*/ 96 w 155"/>
                <a:gd name="T79" fmla="*/ 7 h 101"/>
                <a:gd name="T80" fmla="*/ 109 w 155"/>
                <a:gd name="T81" fmla="*/ 4 h 101"/>
                <a:gd name="T82" fmla="*/ 122 w 155"/>
                <a:gd name="T83" fmla="*/ 4 h 101"/>
                <a:gd name="T84" fmla="*/ 132 w 155"/>
                <a:gd name="T85" fmla="*/ 8 h 101"/>
                <a:gd name="T86" fmla="*/ 140 w 155"/>
                <a:gd name="T87" fmla="*/ 14 h 101"/>
                <a:gd name="T88" fmla="*/ 155 w 155"/>
                <a:gd name="T89" fmla="*/ 23 h 101"/>
                <a:gd name="T90" fmla="*/ 151 w 155"/>
                <a:gd name="T91" fmla="*/ 30 h 101"/>
                <a:gd name="T92" fmla="*/ 146 w 155"/>
                <a:gd name="T93" fmla="*/ 29 h 101"/>
                <a:gd name="T94" fmla="*/ 138 w 155"/>
                <a:gd name="T95" fmla="*/ 35 h 101"/>
                <a:gd name="T96" fmla="*/ 138 w 155"/>
                <a:gd name="T97" fmla="*/ 44 h 101"/>
                <a:gd name="T98" fmla="*/ 135 w 155"/>
                <a:gd name="T99" fmla="*/ 52 h 101"/>
                <a:gd name="T100" fmla="*/ 131 w 155"/>
                <a:gd name="T101" fmla="*/ 56 h 101"/>
                <a:gd name="T102" fmla="*/ 126 w 155"/>
                <a:gd name="T103" fmla="*/ 61 h 101"/>
                <a:gd name="T104" fmla="*/ 132 w 155"/>
                <a:gd name="T105" fmla="*/ 61 h 101"/>
                <a:gd name="T106" fmla="*/ 133 w 155"/>
                <a:gd name="T107" fmla="*/ 65 h 101"/>
                <a:gd name="T108" fmla="*/ 135 w 155"/>
                <a:gd name="T109" fmla="*/ 69 h 101"/>
                <a:gd name="T110" fmla="*/ 140 w 155"/>
                <a:gd name="T111" fmla="*/ 75 h 101"/>
                <a:gd name="T112" fmla="*/ 134 w 155"/>
                <a:gd name="T113" fmla="*/ 77 h 101"/>
                <a:gd name="T114" fmla="*/ 125 w 155"/>
                <a:gd name="T115" fmla="*/ 76 h 101"/>
                <a:gd name="T116" fmla="*/ 119 w 155"/>
                <a:gd name="T117" fmla="*/ 74 h 101"/>
                <a:gd name="T118" fmla="*/ 114 w 155"/>
                <a:gd name="T119" fmla="*/ 75 h 101"/>
                <a:gd name="T120" fmla="*/ 109 w 155"/>
                <a:gd name="T121" fmla="*/ 76 h 101"/>
                <a:gd name="T122" fmla="*/ 104 w 155"/>
                <a:gd name="T123" fmla="*/ 80 h 101"/>
                <a:gd name="T124" fmla="*/ 98 w 155"/>
                <a:gd name="T125" fmla="*/ 8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5" h="101">
                  <a:moveTo>
                    <a:pt x="98" y="85"/>
                  </a:moveTo>
                  <a:lnTo>
                    <a:pt x="97" y="85"/>
                  </a:lnTo>
                  <a:lnTo>
                    <a:pt x="96" y="84"/>
                  </a:lnTo>
                  <a:lnTo>
                    <a:pt x="95" y="84"/>
                  </a:lnTo>
                  <a:lnTo>
                    <a:pt x="93" y="84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2" y="88"/>
                  </a:lnTo>
                  <a:lnTo>
                    <a:pt x="92" y="89"/>
                  </a:lnTo>
                  <a:lnTo>
                    <a:pt x="93" y="89"/>
                  </a:lnTo>
                  <a:lnTo>
                    <a:pt x="93" y="90"/>
                  </a:lnTo>
                  <a:lnTo>
                    <a:pt x="93" y="91"/>
                  </a:lnTo>
                  <a:lnTo>
                    <a:pt x="95" y="91"/>
                  </a:lnTo>
                  <a:lnTo>
                    <a:pt x="95" y="92"/>
                  </a:lnTo>
                  <a:lnTo>
                    <a:pt x="93" y="93"/>
                  </a:lnTo>
                  <a:lnTo>
                    <a:pt x="95" y="94"/>
                  </a:lnTo>
                  <a:lnTo>
                    <a:pt x="93" y="96"/>
                  </a:lnTo>
                  <a:lnTo>
                    <a:pt x="93" y="97"/>
                  </a:lnTo>
                  <a:lnTo>
                    <a:pt x="92" y="97"/>
                  </a:lnTo>
                  <a:lnTo>
                    <a:pt x="91" y="98"/>
                  </a:lnTo>
                  <a:lnTo>
                    <a:pt x="90" y="98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6" y="98"/>
                  </a:lnTo>
                  <a:lnTo>
                    <a:pt x="84" y="98"/>
                  </a:lnTo>
                  <a:lnTo>
                    <a:pt x="83" y="99"/>
                  </a:lnTo>
                  <a:lnTo>
                    <a:pt x="82" y="99"/>
                  </a:lnTo>
                  <a:lnTo>
                    <a:pt x="81" y="99"/>
                  </a:lnTo>
                  <a:lnTo>
                    <a:pt x="79" y="99"/>
                  </a:lnTo>
                  <a:lnTo>
                    <a:pt x="78" y="100"/>
                  </a:lnTo>
                  <a:lnTo>
                    <a:pt x="77" y="100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70" y="99"/>
                  </a:lnTo>
                  <a:lnTo>
                    <a:pt x="69" y="98"/>
                  </a:lnTo>
                  <a:lnTo>
                    <a:pt x="67" y="98"/>
                  </a:lnTo>
                  <a:lnTo>
                    <a:pt x="63" y="97"/>
                  </a:lnTo>
                  <a:lnTo>
                    <a:pt x="63" y="96"/>
                  </a:lnTo>
                  <a:lnTo>
                    <a:pt x="62" y="96"/>
                  </a:lnTo>
                  <a:lnTo>
                    <a:pt x="61" y="96"/>
                  </a:lnTo>
                  <a:lnTo>
                    <a:pt x="61" y="97"/>
                  </a:lnTo>
                  <a:lnTo>
                    <a:pt x="61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8" y="96"/>
                  </a:lnTo>
                  <a:lnTo>
                    <a:pt x="57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5" y="94"/>
                  </a:lnTo>
                  <a:lnTo>
                    <a:pt x="55" y="93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4" y="91"/>
                  </a:lnTo>
                  <a:lnTo>
                    <a:pt x="53" y="90"/>
                  </a:lnTo>
                  <a:lnTo>
                    <a:pt x="53" y="91"/>
                  </a:lnTo>
                  <a:lnTo>
                    <a:pt x="52" y="91"/>
                  </a:lnTo>
                  <a:lnTo>
                    <a:pt x="50" y="91"/>
                  </a:lnTo>
                  <a:lnTo>
                    <a:pt x="49" y="92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8" y="91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6" y="90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5" y="92"/>
                  </a:lnTo>
                  <a:lnTo>
                    <a:pt x="44" y="91"/>
                  </a:lnTo>
                  <a:lnTo>
                    <a:pt x="43" y="91"/>
                  </a:lnTo>
                  <a:lnTo>
                    <a:pt x="41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1" y="94"/>
                  </a:lnTo>
                  <a:lnTo>
                    <a:pt x="40" y="93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8" y="93"/>
                  </a:lnTo>
                  <a:lnTo>
                    <a:pt x="37" y="94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5" y="96"/>
                  </a:lnTo>
                  <a:lnTo>
                    <a:pt x="34" y="96"/>
                  </a:lnTo>
                  <a:lnTo>
                    <a:pt x="32" y="96"/>
                  </a:lnTo>
                  <a:lnTo>
                    <a:pt x="31" y="97"/>
                  </a:lnTo>
                  <a:lnTo>
                    <a:pt x="30" y="97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24" y="97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2" y="96"/>
                  </a:lnTo>
                  <a:lnTo>
                    <a:pt x="21" y="97"/>
                  </a:lnTo>
                  <a:lnTo>
                    <a:pt x="21" y="98"/>
                  </a:lnTo>
                  <a:lnTo>
                    <a:pt x="20" y="98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4" y="96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5" y="84"/>
                  </a:lnTo>
                  <a:lnTo>
                    <a:pt x="15" y="83"/>
                  </a:lnTo>
                  <a:lnTo>
                    <a:pt x="14" y="83"/>
                  </a:lnTo>
                  <a:lnTo>
                    <a:pt x="14" y="82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3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0" y="74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6" y="73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3" y="71"/>
                  </a:lnTo>
                  <a:lnTo>
                    <a:pt x="3" y="69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2" y="65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8" y="47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5"/>
                  </a:lnTo>
                  <a:lnTo>
                    <a:pt x="13" y="34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8" y="12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4"/>
                  </a:lnTo>
                  <a:lnTo>
                    <a:pt x="45" y="16"/>
                  </a:lnTo>
                  <a:lnTo>
                    <a:pt x="49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60" y="17"/>
                  </a:lnTo>
                  <a:lnTo>
                    <a:pt x="64" y="16"/>
                  </a:lnTo>
                  <a:lnTo>
                    <a:pt x="67" y="17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81" y="18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6" y="16"/>
                  </a:lnTo>
                  <a:lnTo>
                    <a:pt x="87" y="15"/>
                  </a:lnTo>
                  <a:lnTo>
                    <a:pt x="88" y="13"/>
                  </a:lnTo>
                  <a:lnTo>
                    <a:pt x="89" y="13"/>
                  </a:lnTo>
                  <a:lnTo>
                    <a:pt x="91" y="10"/>
                  </a:lnTo>
                  <a:lnTo>
                    <a:pt x="91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3" y="7"/>
                  </a:lnTo>
                  <a:lnTo>
                    <a:pt x="96" y="7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07" y="4"/>
                  </a:lnTo>
                  <a:lnTo>
                    <a:pt x="108" y="4"/>
                  </a:lnTo>
                  <a:lnTo>
                    <a:pt x="109" y="4"/>
                  </a:lnTo>
                  <a:lnTo>
                    <a:pt x="112" y="2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9" y="4"/>
                  </a:lnTo>
                  <a:lnTo>
                    <a:pt x="121" y="4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6"/>
                  </a:lnTo>
                  <a:lnTo>
                    <a:pt x="124" y="6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1" y="7"/>
                  </a:lnTo>
                  <a:lnTo>
                    <a:pt x="132" y="8"/>
                  </a:lnTo>
                  <a:lnTo>
                    <a:pt x="133" y="9"/>
                  </a:lnTo>
                  <a:lnTo>
                    <a:pt x="134" y="9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8" y="9"/>
                  </a:lnTo>
                  <a:lnTo>
                    <a:pt x="139" y="13"/>
                  </a:lnTo>
                  <a:lnTo>
                    <a:pt x="140" y="14"/>
                  </a:lnTo>
                  <a:lnTo>
                    <a:pt x="146" y="16"/>
                  </a:lnTo>
                  <a:lnTo>
                    <a:pt x="150" y="17"/>
                  </a:lnTo>
                  <a:lnTo>
                    <a:pt x="155" y="16"/>
                  </a:lnTo>
                  <a:lnTo>
                    <a:pt x="155" y="17"/>
                  </a:lnTo>
                  <a:lnTo>
                    <a:pt x="153" y="22"/>
                  </a:lnTo>
                  <a:lnTo>
                    <a:pt x="155" y="22"/>
                  </a:lnTo>
                  <a:lnTo>
                    <a:pt x="155" y="23"/>
                  </a:lnTo>
                  <a:lnTo>
                    <a:pt x="155" y="24"/>
                  </a:lnTo>
                  <a:lnTo>
                    <a:pt x="155" y="25"/>
                  </a:lnTo>
                  <a:lnTo>
                    <a:pt x="153" y="26"/>
                  </a:lnTo>
                  <a:lnTo>
                    <a:pt x="153" y="27"/>
                  </a:lnTo>
                  <a:lnTo>
                    <a:pt x="152" y="29"/>
                  </a:lnTo>
                  <a:lnTo>
                    <a:pt x="151" y="29"/>
                  </a:lnTo>
                  <a:lnTo>
                    <a:pt x="151" y="30"/>
                  </a:lnTo>
                  <a:lnTo>
                    <a:pt x="151" y="29"/>
                  </a:lnTo>
                  <a:lnTo>
                    <a:pt x="150" y="29"/>
                  </a:lnTo>
                  <a:lnTo>
                    <a:pt x="150" y="27"/>
                  </a:lnTo>
                  <a:lnTo>
                    <a:pt x="149" y="27"/>
                  </a:lnTo>
                  <a:lnTo>
                    <a:pt x="148" y="27"/>
                  </a:lnTo>
                  <a:lnTo>
                    <a:pt x="147" y="27"/>
                  </a:lnTo>
                  <a:lnTo>
                    <a:pt x="146" y="29"/>
                  </a:lnTo>
                  <a:lnTo>
                    <a:pt x="144" y="27"/>
                  </a:lnTo>
                  <a:lnTo>
                    <a:pt x="143" y="29"/>
                  </a:lnTo>
                  <a:lnTo>
                    <a:pt x="142" y="29"/>
                  </a:lnTo>
                  <a:lnTo>
                    <a:pt x="142" y="30"/>
                  </a:lnTo>
                  <a:lnTo>
                    <a:pt x="141" y="33"/>
                  </a:lnTo>
                  <a:lnTo>
                    <a:pt x="140" y="34"/>
                  </a:lnTo>
                  <a:lnTo>
                    <a:pt x="138" y="35"/>
                  </a:lnTo>
                  <a:lnTo>
                    <a:pt x="139" y="37"/>
                  </a:lnTo>
                  <a:lnTo>
                    <a:pt x="138" y="38"/>
                  </a:lnTo>
                  <a:lnTo>
                    <a:pt x="138" y="40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8" y="43"/>
                  </a:lnTo>
                  <a:lnTo>
                    <a:pt x="138" y="44"/>
                  </a:lnTo>
                  <a:lnTo>
                    <a:pt x="138" y="47"/>
                  </a:lnTo>
                  <a:lnTo>
                    <a:pt x="136" y="47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49"/>
                  </a:lnTo>
                  <a:lnTo>
                    <a:pt x="138" y="51"/>
                  </a:lnTo>
                  <a:lnTo>
                    <a:pt x="135" y="52"/>
                  </a:lnTo>
                  <a:lnTo>
                    <a:pt x="134" y="51"/>
                  </a:lnTo>
                  <a:lnTo>
                    <a:pt x="133" y="51"/>
                  </a:lnTo>
                  <a:lnTo>
                    <a:pt x="133" y="52"/>
                  </a:lnTo>
                  <a:lnTo>
                    <a:pt x="133" y="54"/>
                  </a:lnTo>
                  <a:lnTo>
                    <a:pt x="132" y="54"/>
                  </a:lnTo>
                  <a:lnTo>
                    <a:pt x="131" y="55"/>
                  </a:lnTo>
                  <a:lnTo>
                    <a:pt x="131" y="56"/>
                  </a:lnTo>
                  <a:lnTo>
                    <a:pt x="131" y="57"/>
                  </a:lnTo>
                  <a:lnTo>
                    <a:pt x="129" y="57"/>
                  </a:lnTo>
                  <a:lnTo>
                    <a:pt x="127" y="57"/>
                  </a:lnTo>
                  <a:lnTo>
                    <a:pt x="127" y="58"/>
                  </a:lnTo>
                  <a:lnTo>
                    <a:pt x="126" y="59"/>
                  </a:lnTo>
                  <a:lnTo>
                    <a:pt x="126" y="60"/>
                  </a:lnTo>
                  <a:lnTo>
                    <a:pt x="126" y="61"/>
                  </a:lnTo>
                  <a:lnTo>
                    <a:pt x="126" y="60"/>
                  </a:lnTo>
                  <a:lnTo>
                    <a:pt x="127" y="61"/>
                  </a:lnTo>
                  <a:lnTo>
                    <a:pt x="129" y="60"/>
                  </a:lnTo>
                  <a:lnTo>
                    <a:pt x="130" y="60"/>
                  </a:lnTo>
                  <a:lnTo>
                    <a:pt x="131" y="60"/>
                  </a:lnTo>
                  <a:lnTo>
                    <a:pt x="131" y="61"/>
                  </a:lnTo>
                  <a:lnTo>
                    <a:pt x="132" y="61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2" y="63"/>
                  </a:lnTo>
                  <a:lnTo>
                    <a:pt x="133" y="63"/>
                  </a:lnTo>
                  <a:lnTo>
                    <a:pt x="132" y="64"/>
                  </a:lnTo>
                  <a:lnTo>
                    <a:pt x="133" y="64"/>
                  </a:lnTo>
                  <a:lnTo>
                    <a:pt x="133" y="65"/>
                  </a:lnTo>
                  <a:lnTo>
                    <a:pt x="134" y="65"/>
                  </a:lnTo>
                  <a:lnTo>
                    <a:pt x="134" y="66"/>
                  </a:lnTo>
                  <a:lnTo>
                    <a:pt x="133" y="66"/>
                  </a:lnTo>
                  <a:lnTo>
                    <a:pt x="134" y="67"/>
                  </a:lnTo>
                  <a:lnTo>
                    <a:pt x="134" y="68"/>
                  </a:lnTo>
                  <a:lnTo>
                    <a:pt x="135" y="68"/>
                  </a:lnTo>
                  <a:lnTo>
                    <a:pt x="135" y="69"/>
                  </a:lnTo>
                  <a:lnTo>
                    <a:pt x="136" y="69"/>
                  </a:lnTo>
                  <a:lnTo>
                    <a:pt x="136" y="71"/>
                  </a:lnTo>
                  <a:lnTo>
                    <a:pt x="138" y="72"/>
                  </a:lnTo>
                  <a:lnTo>
                    <a:pt x="139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0" y="75"/>
                  </a:lnTo>
                  <a:lnTo>
                    <a:pt x="140" y="76"/>
                  </a:lnTo>
                  <a:lnTo>
                    <a:pt x="139" y="76"/>
                  </a:lnTo>
                  <a:lnTo>
                    <a:pt x="138" y="76"/>
                  </a:lnTo>
                  <a:lnTo>
                    <a:pt x="136" y="76"/>
                  </a:lnTo>
                  <a:lnTo>
                    <a:pt x="135" y="76"/>
                  </a:lnTo>
                  <a:lnTo>
                    <a:pt x="135" y="77"/>
                  </a:lnTo>
                  <a:lnTo>
                    <a:pt x="134" y="77"/>
                  </a:lnTo>
                  <a:lnTo>
                    <a:pt x="133" y="76"/>
                  </a:lnTo>
                  <a:lnTo>
                    <a:pt x="132" y="76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9" y="79"/>
                  </a:lnTo>
                  <a:lnTo>
                    <a:pt x="127" y="77"/>
                  </a:lnTo>
                  <a:lnTo>
                    <a:pt x="125" y="76"/>
                  </a:lnTo>
                  <a:lnTo>
                    <a:pt x="124" y="75"/>
                  </a:lnTo>
                  <a:lnTo>
                    <a:pt x="123" y="74"/>
                  </a:lnTo>
                  <a:lnTo>
                    <a:pt x="123" y="73"/>
                  </a:lnTo>
                  <a:lnTo>
                    <a:pt x="122" y="73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4"/>
                  </a:lnTo>
                  <a:lnTo>
                    <a:pt x="118" y="74"/>
                  </a:lnTo>
                  <a:lnTo>
                    <a:pt x="117" y="73"/>
                  </a:lnTo>
                  <a:lnTo>
                    <a:pt x="116" y="73"/>
                  </a:lnTo>
                  <a:lnTo>
                    <a:pt x="115" y="73"/>
                  </a:lnTo>
                  <a:lnTo>
                    <a:pt x="115" y="74"/>
                  </a:lnTo>
                  <a:lnTo>
                    <a:pt x="115" y="75"/>
                  </a:lnTo>
                  <a:lnTo>
                    <a:pt x="114" y="75"/>
                  </a:lnTo>
                  <a:lnTo>
                    <a:pt x="114" y="76"/>
                  </a:lnTo>
                  <a:lnTo>
                    <a:pt x="113" y="76"/>
                  </a:lnTo>
                  <a:lnTo>
                    <a:pt x="112" y="76"/>
                  </a:lnTo>
                  <a:lnTo>
                    <a:pt x="110" y="76"/>
                  </a:lnTo>
                  <a:lnTo>
                    <a:pt x="110" y="77"/>
                  </a:lnTo>
                  <a:lnTo>
                    <a:pt x="110" y="76"/>
                  </a:lnTo>
                  <a:lnTo>
                    <a:pt x="109" y="76"/>
                  </a:lnTo>
                  <a:lnTo>
                    <a:pt x="108" y="77"/>
                  </a:lnTo>
                  <a:lnTo>
                    <a:pt x="106" y="76"/>
                  </a:lnTo>
                  <a:lnTo>
                    <a:pt x="105" y="76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80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3" y="82"/>
                  </a:lnTo>
                  <a:lnTo>
                    <a:pt x="99" y="82"/>
                  </a:lnTo>
                  <a:lnTo>
                    <a:pt x="98" y="83"/>
                  </a:lnTo>
                  <a:lnTo>
                    <a:pt x="98" y="84"/>
                  </a:lnTo>
                  <a:lnTo>
                    <a:pt x="98" y="8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554">
              <a:extLst>
                <a:ext uri="{FF2B5EF4-FFF2-40B4-BE49-F238E27FC236}">
                  <a16:creationId xmlns:a16="http://schemas.microsoft.com/office/drawing/2014/main" id="{AEF1A73F-6D8E-D271-AA68-EA28B8E5D0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613" y="3470275"/>
              <a:ext cx="176213" cy="261938"/>
            </a:xfrm>
            <a:custGeom>
              <a:avLst/>
              <a:gdLst>
                <a:gd name="T0" fmla="*/ 65 w 111"/>
                <a:gd name="T1" fmla="*/ 29 h 165"/>
                <a:gd name="T2" fmla="*/ 57 w 111"/>
                <a:gd name="T3" fmla="*/ 41 h 165"/>
                <a:gd name="T4" fmla="*/ 75 w 111"/>
                <a:gd name="T5" fmla="*/ 54 h 165"/>
                <a:gd name="T6" fmla="*/ 82 w 111"/>
                <a:gd name="T7" fmla="*/ 46 h 165"/>
                <a:gd name="T8" fmla="*/ 95 w 111"/>
                <a:gd name="T9" fmla="*/ 55 h 165"/>
                <a:gd name="T10" fmla="*/ 108 w 111"/>
                <a:gd name="T11" fmla="*/ 61 h 165"/>
                <a:gd name="T12" fmla="*/ 106 w 111"/>
                <a:gd name="T13" fmla="*/ 74 h 165"/>
                <a:gd name="T14" fmla="*/ 107 w 111"/>
                <a:gd name="T15" fmla="*/ 87 h 165"/>
                <a:gd name="T16" fmla="*/ 110 w 111"/>
                <a:gd name="T17" fmla="*/ 106 h 165"/>
                <a:gd name="T18" fmla="*/ 102 w 111"/>
                <a:gd name="T19" fmla="*/ 129 h 165"/>
                <a:gd name="T20" fmla="*/ 101 w 111"/>
                <a:gd name="T21" fmla="*/ 135 h 165"/>
                <a:gd name="T22" fmla="*/ 89 w 111"/>
                <a:gd name="T23" fmla="*/ 137 h 165"/>
                <a:gd name="T24" fmla="*/ 84 w 111"/>
                <a:gd name="T25" fmla="*/ 137 h 165"/>
                <a:gd name="T26" fmla="*/ 69 w 111"/>
                <a:gd name="T27" fmla="*/ 145 h 165"/>
                <a:gd name="T28" fmla="*/ 57 w 111"/>
                <a:gd name="T29" fmla="*/ 149 h 165"/>
                <a:gd name="T30" fmla="*/ 52 w 111"/>
                <a:gd name="T31" fmla="*/ 155 h 165"/>
                <a:gd name="T32" fmla="*/ 42 w 111"/>
                <a:gd name="T33" fmla="*/ 157 h 165"/>
                <a:gd name="T34" fmla="*/ 33 w 111"/>
                <a:gd name="T35" fmla="*/ 163 h 165"/>
                <a:gd name="T36" fmla="*/ 22 w 111"/>
                <a:gd name="T37" fmla="*/ 164 h 165"/>
                <a:gd name="T38" fmla="*/ 17 w 111"/>
                <a:gd name="T39" fmla="*/ 159 h 165"/>
                <a:gd name="T40" fmla="*/ 18 w 111"/>
                <a:gd name="T41" fmla="*/ 157 h 165"/>
                <a:gd name="T42" fmla="*/ 13 w 111"/>
                <a:gd name="T43" fmla="*/ 154 h 165"/>
                <a:gd name="T44" fmla="*/ 16 w 111"/>
                <a:gd name="T45" fmla="*/ 150 h 165"/>
                <a:gd name="T46" fmla="*/ 3 w 111"/>
                <a:gd name="T47" fmla="*/ 148 h 165"/>
                <a:gd name="T48" fmla="*/ 15 w 111"/>
                <a:gd name="T49" fmla="*/ 139 h 165"/>
                <a:gd name="T50" fmla="*/ 0 w 111"/>
                <a:gd name="T51" fmla="*/ 139 h 165"/>
                <a:gd name="T52" fmla="*/ 12 w 111"/>
                <a:gd name="T53" fmla="*/ 132 h 165"/>
                <a:gd name="T54" fmla="*/ 13 w 111"/>
                <a:gd name="T55" fmla="*/ 126 h 165"/>
                <a:gd name="T56" fmla="*/ 31 w 111"/>
                <a:gd name="T57" fmla="*/ 120 h 165"/>
                <a:gd name="T58" fmla="*/ 35 w 111"/>
                <a:gd name="T59" fmla="*/ 115 h 165"/>
                <a:gd name="T60" fmla="*/ 20 w 111"/>
                <a:gd name="T61" fmla="*/ 118 h 165"/>
                <a:gd name="T62" fmla="*/ 28 w 111"/>
                <a:gd name="T63" fmla="*/ 106 h 165"/>
                <a:gd name="T64" fmla="*/ 33 w 111"/>
                <a:gd name="T65" fmla="*/ 96 h 165"/>
                <a:gd name="T66" fmla="*/ 37 w 111"/>
                <a:gd name="T67" fmla="*/ 91 h 165"/>
                <a:gd name="T68" fmla="*/ 21 w 111"/>
                <a:gd name="T69" fmla="*/ 87 h 165"/>
                <a:gd name="T70" fmla="*/ 16 w 111"/>
                <a:gd name="T71" fmla="*/ 87 h 165"/>
                <a:gd name="T72" fmla="*/ 7 w 111"/>
                <a:gd name="T73" fmla="*/ 84 h 165"/>
                <a:gd name="T74" fmla="*/ 9 w 111"/>
                <a:gd name="T75" fmla="*/ 80 h 165"/>
                <a:gd name="T76" fmla="*/ 14 w 111"/>
                <a:gd name="T77" fmla="*/ 71 h 165"/>
                <a:gd name="T78" fmla="*/ 14 w 111"/>
                <a:gd name="T79" fmla="*/ 65 h 165"/>
                <a:gd name="T80" fmla="*/ 14 w 111"/>
                <a:gd name="T81" fmla="*/ 56 h 165"/>
                <a:gd name="T82" fmla="*/ 9 w 111"/>
                <a:gd name="T83" fmla="*/ 54 h 165"/>
                <a:gd name="T84" fmla="*/ 15 w 111"/>
                <a:gd name="T85" fmla="*/ 49 h 165"/>
                <a:gd name="T86" fmla="*/ 23 w 111"/>
                <a:gd name="T87" fmla="*/ 47 h 165"/>
                <a:gd name="T88" fmla="*/ 33 w 111"/>
                <a:gd name="T89" fmla="*/ 53 h 165"/>
                <a:gd name="T90" fmla="*/ 48 w 111"/>
                <a:gd name="T91" fmla="*/ 51 h 165"/>
                <a:gd name="T92" fmla="*/ 47 w 111"/>
                <a:gd name="T93" fmla="*/ 45 h 165"/>
                <a:gd name="T94" fmla="*/ 57 w 111"/>
                <a:gd name="T95" fmla="*/ 33 h 165"/>
                <a:gd name="T96" fmla="*/ 48 w 111"/>
                <a:gd name="T97" fmla="*/ 33 h 165"/>
                <a:gd name="T98" fmla="*/ 49 w 111"/>
                <a:gd name="T99" fmla="*/ 26 h 165"/>
                <a:gd name="T100" fmla="*/ 50 w 111"/>
                <a:gd name="T101" fmla="*/ 22 h 165"/>
                <a:gd name="T102" fmla="*/ 57 w 111"/>
                <a:gd name="T103" fmla="*/ 12 h 165"/>
                <a:gd name="T104" fmla="*/ 66 w 111"/>
                <a:gd name="T105" fmla="*/ 11 h 165"/>
                <a:gd name="T106" fmla="*/ 68 w 111"/>
                <a:gd name="T107" fmla="*/ 9 h 165"/>
                <a:gd name="T108" fmla="*/ 72 w 111"/>
                <a:gd name="T109" fmla="*/ 14 h 165"/>
                <a:gd name="T110" fmla="*/ 75 w 111"/>
                <a:gd name="T111" fmla="*/ 13 h 165"/>
                <a:gd name="T112" fmla="*/ 78 w 111"/>
                <a:gd name="T113" fmla="*/ 4 h 165"/>
                <a:gd name="T114" fmla="*/ 85 w 111"/>
                <a:gd name="T115" fmla="*/ 9 h 165"/>
                <a:gd name="T116" fmla="*/ 13 w 111"/>
                <a:gd name="T117" fmla="*/ 64 h 165"/>
                <a:gd name="T118" fmla="*/ 9 w 111"/>
                <a:gd name="T119" fmla="*/ 61 h 165"/>
                <a:gd name="T120" fmla="*/ 4 w 111"/>
                <a:gd name="T12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1" h="165">
                  <a:moveTo>
                    <a:pt x="80" y="15"/>
                  </a:moveTo>
                  <a:lnTo>
                    <a:pt x="78" y="15"/>
                  </a:lnTo>
                  <a:lnTo>
                    <a:pt x="77" y="16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6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5" y="24"/>
                  </a:lnTo>
                  <a:lnTo>
                    <a:pt x="73" y="26"/>
                  </a:lnTo>
                  <a:lnTo>
                    <a:pt x="73" y="28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1" y="29"/>
                  </a:lnTo>
                  <a:lnTo>
                    <a:pt x="69" y="29"/>
                  </a:lnTo>
                  <a:lnTo>
                    <a:pt x="68" y="30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2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4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7" y="36"/>
                  </a:lnTo>
                  <a:lnTo>
                    <a:pt x="65" y="38"/>
                  </a:lnTo>
                  <a:lnTo>
                    <a:pt x="64" y="38"/>
                  </a:lnTo>
                  <a:lnTo>
                    <a:pt x="61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8" y="42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7"/>
                  </a:lnTo>
                  <a:lnTo>
                    <a:pt x="63" y="47"/>
                  </a:lnTo>
                  <a:lnTo>
                    <a:pt x="63" y="48"/>
                  </a:lnTo>
                  <a:lnTo>
                    <a:pt x="64" y="48"/>
                  </a:lnTo>
                  <a:lnTo>
                    <a:pt x="65" y="48"/>
                  </a:lnTo>
                  <a:lnTo>
                    <a:pt x="65" y="49"/>
                  </a:lnTo>
                  <a:lnTo>
                    <a:pt x="65" y="51"/>
                  </a:lnTo>
                  <a:lnTo>
                    <a:pt x="66" y="51"/>
                  </a:lnTo>
                  <a:lnTo>
                    <a:pt x="67" y="53"/>
                  </a:lnTo>
                  <a:lnTo>
                    <a:pt x="68" y="51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2" y="55"/>
                  </a:lnTo>
                  <a:lnTo>
                    <a:pt x="74" y="55"/>
                  </a:lnTo>
                  <a:lnTo>
                    <a:pt x="75" y="54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8" y="56"/>
                  </a:lnTo>
                  <a:lnTo>
                    <a:pt x="78" y="55"/>
                  </a:lnTo>
                  <a:lnTo>
                    <a:pt x="78" y="54"/>
                  </a:lnTo>
                  <a:lnTo>
                    <a:pt x="78" y="55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1" y="51"/>
                  </a:lnTo>
                  <a:lnTo>
                    <a:pt x="82" y="51"/>
                  </a:lnTo>
                  <a:lnTo>
                    <a:pt x="83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3"/>
                  </a:lnTo>
                  <a:lnTo>
                    <a:pt x="85" y="43"/>
                  </a:lnTo>
                  <a:lnTo>
                    <a:pt x="86" y="43"/>
                  </a:lnTo>
                  <a:lnTo>
                    <a:pt x="89" y="45"/>
                  </a:lnTo>
                  <a:lnTo>
                    <a:pt x="89" y="46"/>
                  </a:lnTo>
                  <a:lnTo>
                    <a:pt x="90" y="46"/>
                  </a:lnTo>
                  <a:lnTo>
                    <a:pt x="90" y="47"/>
                  </a:lnTo>
                  <a:lnTo>
                    <a:pt x="90" y="48"/>
                  </a:lnTo>
                  <a:lnTo>
                    <a:pt x="89" y="49"/>
                  </a:lnTo>
                  <a:lnTo>
                    <a:pt x="90" y="49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2" y="53"/>
                  </a:lnTo>
                  <a:lnTo>
                    <a:pt x="93" y="53"/>
                  </a:lnTo>
                  <a:lnTo>
                    <a:pt x="94" y="53"/>
                  </a:lnTo>
                  <a:lnTo>
                    <a:pt x="95" y="53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4" y="56"/>
                  </a:lnTo>
                  <a:lnTo>
                    <a:pt x="94" y="57"/>
                  </a:lnTo>
                  <a:lnTo>
                    <a:pt x="94" y="58"/>
                  </a:lnTo>
                  <a:lnTo>
                    <a:pt x="95" y="58"/>
                  </a:lnTo>
                  <a:lnTo>
                    <a:pt x="95" y="59"/>
                  </a:lnTo>
                  <a:lnTo>
                    <a:pt x="97" y="58"/>
                  </a:lnTo>
                  <a:lnTo>
                    <a:pt x="99" y="57"/>
                  </a:lnTo>
                  <a:lnTo>
                    <a:pt x="100" y="57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2" y="58"/>
                  </a:lnTo>
                  <a:lnTo>
                    <a:pt x="102" y="57"/>
                  </a:lnTo>
                  <a:lnTo>
                    <a:pt x="102" y="56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7" y="59"/>
                  </a:lnTo>
                  <a:lnTo>
                    <a:pt x="108" y="59"/>
                  </a:lnTo>
                  <a:lnTo>
                    <a:pt x="108" y="61"/>
                  </a:lnTo>
                  <a:lnTo>
                    <a:pt x="108" y="62"/>
                  </a:lnTo>
                  <a:lnTo>
                    <a:pt x="107" y="62"/>
                  </a:lnTo>
                  <a:lnTo>
                    <a:pt x="106" y="61"/>
                  </a:lnTo>
                  <a:lnTo>
                    <a:pt x="103" y="61"/>
                  </a:lnTo>
                  <a:lnTo>
                    <a:pt x="102" y="59"/>
                  </a:lnTo>
                  <a:lnTo>
                    <a:pt x="102" y="61"/>
                  </a:lnTo>
                  <a:lnTo>
                    <a:pt x="102" y="62"/>
                  </a:lnTo>
                  <a:lnTo>
                    <a:pt x="101" y="63"/>
                  </a:lnTo>
                  <a:lnTo>
                    <a:pt x="101" y="64"/>
                  </a:lnTo>
                  <a:lnTo>
                    <a:pt x="102" y="65"/>
                  </a:lnTo>
                  <a:lnTo>
                    <a:pt x="103" y="66"/>
                  </a:lnTo>
                  <a:lnTo>
                    <a:pt x="104" y="66"/>
                  </a:lnTo>
                  <a:lnTo>
                    <a:pt x="104" y="67"/>
                  </a:lnTo>
                  <a:lnTo>
                    <a:pt x="104" y="68"/>
                  </a:lnTo>
                  <a:lnTo>
                    <a:pt x="106" y="70"/>
                  </a:lnTo>
                  <a:lnTo>
                    <a:pt x="104" y="70"/>
                  </a:lnTo>
                  <a:lnTo>
                    <a:pt x="104" y="71"/>
                  </a:lnTo>
                  <a:lnTo>
                    <a:pt x="104" y="72"/>
                  </a:lnTo>
                  <a:lnTo>
                    <a:pt x="104" y="74"/>
                  </a:lnTo>
                  <a:lnTo>
                    <a:pt x="106" y="74"/>
                  </a:lnTo>
                  <a:lnTo>
                    <a:pt x="106" y="75"/>
                  </a:lnTo>
                  <a:lnTo>
                    <a:pt x="106" y="76"/>
                  </a:lnTo>
                  <a:lnTo>
                    <a:pt x="107" y="76"/>
                  </a:lnTo>
                  <a:lnTo>
                    <a:pt x="107" y="78"/>
                  </a:lnTo>
                  <a:lnTo>
                    <a:pt x="108" y="78"/>
                  </a:lnTo>
                  <a:lnTo>
                    <a:pt x="109" y="79"/>
                  </a:lnTo>
                  <a:lnTo>
                    <a:pt x="109" y="80"/>
                  </a:lnTo>
                  <a:lnTo>
                    <a:pt x="109" y="81"/>
                  </a:lnTo>
                  <a:lnTo>
                    <a:pt x="108" y="82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8" y="84"/>
                  </a:lnTo>
                  <a:lnTo>
                    <a:pt x="108" y="85"/>
                  </a:lnTo>
                  <a:lnTo>
                    <a:pt x="109" y="85"/>
                  </a:lnTo>
                  <a:lnTo>
                    <a:pt x="110" y="87"/>
                  </a:lnTo>
                  <a:lnTo>
                    <a:pt x="109" y="87"/>
                  </a:lnTo>
                  <a:lnTo>
                    <a:pt x="108" y="87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7" y="87"/>
                  </a:lnTo>
                  <a:lnTo>
                    <a:pt x="106" y="88"/>
                  </a:lnTo>
                  <a:lnTo>
                    <a:pt x="107" y="89"/>
                  </a:lnTo>
                  <a:lnTo>
                    <a:pt x="107" y="90"/>
                  </a:lnTo>
                  <a:lnTo>
                    <a:pt x="108" y="90"/>
                  </a:lnTo>
                  <a:lnTo>
                    <a:pt x="109" y="90"/>
                  </a:lnTo>
                  <a:lnTo>
                    <a:pt x="109" y="91"/>
                  </a:lnTo>
                  <a:lnTo>
                    <a:pt x="108" y="91"/>
                  </a:lnTo>
                  <a:lnTo>
                    <a:pt x="108" y="92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09" y="96"/>
                  </a:lnTo>
                  <a:lnTo>
                    <a:pt x="110" y="98"/>
                  </a:lnTo>
                  <a:lnTo>
                    <a:pt x="110" y="99"/>
                  </a:lnTo>
                  <a:lnTo>
                    <a:pt x="110" y="100"/>
                  </a:lnTo>
                  <a:lnTo>
                    <a:pt x="110" y="101"/>
                  </a:lnTo>
                  <a:lnTo>
                    <a:pt x="110" y="103"/>
                  </a:lnTo>
                  <a:lnTo>
                    <a:pt x="111" y="104"/>
                  </a:lnTo>
                  <a:lnTo>
                    <a:pt x="111" y="105"/>
                  </a:lnTo>
                  <a:lnTo>
                    <a:pt x="110" y="105"/>
                  </a:lnTo>
                  <a:lnTo>
                    <a:pt x="110" y="106"/>
                  </a:lnTo>
                  <a:lnTo>
                    <a:pt x="109" y="107"/>
                  </a:lnTo>
                  <a:lnTo>
                    <a:pt x="109" y="108"/>
                  </a:lnTo>
                  <a:lnTo>
                    <a:pt x="108" y="109"/>
                  </a:lnTo>
                  <a:lnTo>
                    <a:pt x="108" y="110"/>
                  </a:lnTo>
                  <a:lnTo>
                    <a:pt x="107" y="112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7" y="114"/>
                  </a:lnTo>
                  <a:lnTo>
                    <a:pt x="106" y="116"/>
                  </a:lnTo>
                  <a:lnTo>
                    <a:pt x="106" y="117"/>
                  </a:lnTo>
                  <a:lnTo>
                    <a:pt x="106" y="118"/>
                  </a:lnTo>
                  <a:lnTo>
                    <a:pt x="106" y="120"/>
                  </a:lnTo>
                  <a:lnTo>
                    <a:pt x="106" y="121"/>
                  </a:lnTo>
                  <a:lnTo>
                    <a:pt x="106" y="122"/>
                  </a:lnTo>
                  <a:lnTo>
                    <a:pt x="104" y="124"/>
                  </a:lnTo>
                  <a:lnTo>
                    <a:pt x="103" y="125"/>
                  </a:lnTo>
                  <a:lnTo>
                    <a:pt x="102" y="125"/>
                  </a:lnTo>
                  <a:lnTo>
                    <a:pt x="102" y="126"/>
                  </a:lnTo>
                  <a:lnTo>
                    <a:pt x="102" y="128"/>
                  </a:lnTo>
                  <a:lnTo>
                    <a:pt x="102" y="129"/>
                  </a:lnTo>
                  <a:lnTo>
                    <a:pt x="102" y="130"/>
                  </a:lnTo>
                  <a:lnTo>
                    <a:pt x="102" y="129"/>
                  </a:lnTo>
                  <a:lnTo>
                    <a:pt x="101" y="129"/>
                  </a:lnTo>
                  <a:lnTo>
                    <a:pt x="100" y="129"/>
                  </a:lnTo>
                  <a:lnTo>
                    <a:pt x="100" y="128"/>
                  </a:lnTo>
                  <a:lnTo>
                    <a:pt x="99" y="128"/>
                  </a:lnTo>
                  <a:lnTo>
                    <a:pt x="99" y="129"/>
                  </a:lnTo>
                  <a:lnTo>
                    <a:pt x="100" y="129"/>
                  </a:lnTo>
                  <a:lnTo>
                    <a:pt x="100" y="130"/>
                  </a:lnTo>
                  <a:lnTo>
                    <a:pt x="100" y="131"/>
                  </a:lnTo>
                  <a:lnTo>
                    <a:pt x="101" y="131"/>
                  </a:lnTo>
                  <a:lnTo>
                    <a:pt x="101" y="132"/>
                  </a:lnTo>
                  <a:lnTo>
                    <a:pt x="101" y="131"/>
                  </a:lnTo>
                  <a:lnTo>
                    <a:pt x="102" y="130"/>
                  </a:lnTo>
                  <a:lnTo>
                    <a:pt x="102" y="131"/>
                  </a:lnTo>
                  <a:lnTo>
                    <a:pt x="101" y="131"/>
                  </a:lnTo>
                  <a:lnTo>
                    <a:pt x="102" y="132"/>
                  </a:lnTo>
                  <a:lnTo>
                    <a:pt x="103" y="133"/>
                  </a:lnTo>
                  <a:lnTo>
                    <a:pt x="102" y="135"/>
                  </a:lnTo>
                  <a:lnTo>
                    <a:pt x="101" y="135"/>
                  </a:lnTo>
                  <a:lnTo>
                    <a:pt x="101" y="134"/>
                  </a:lnTo>
                  <a:lnTo>
                    <a:pt x="101" y="135"/>
                  </a:lnTo>
                  <a:lnTo>
                    <a:pt x="100" y="135"/>
                  </a:lnTo>
                  <a:lnTo>
                    <a:pt x="100" y="134"/>
                  </a:lnTo>
                  <a:lnTo>
                    <a:pt x="99" y="134"/>
                  </a:lnTo>
                  <a:lnTo>
                    <a:pt x="99" y="135"/>
                  </a:lnTo>
                  <a:lnTo>
                    <a:pt x="98" y="135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3" y="134"/>
                  </a:lnTo>
                  <a:lnTo>
                    <a:pt x="92" y="134"/>
                  </a:lnTo>
                  <a:lnTo>
                    <a:pt x="91" y="134"/>
                  </a:lnTo>
                  <a:lnTo>
                    <a:pt x="92" y="134"/>
                  </a:lnTo>
                  <a:lnTo>
                    <a:pt x="92" y="133"/>
                  </a:lnTo>
                  <a:lnTo>
                    <a:pt x="91" y="133"/>
                  </a:lnTo>
                  <a:lnTo>
                    <a:pt x="90" y="133"/>
                  </a:lnTo>
                  <a:lnTo>
                    <a:pt x="90" y="134"/>
                  </a:lnTo>
                  <a:lnTo>
                    <a:pt x="91" y="134"/>
                  </a:lnTo>
                  <a:lnTo>
                    <a:pt x="91" y="135"/>
                  </a:lnTo>
                  <a:lnTo>
                    <a:pt x="89" y="137"/>
                  </a:lnTo>
                  <a:lnTo>
                    <a:pt x="89" y="138"/>
                  </a:lnTo>
                  <a:lnTo>
                    <a:pt x="87" y="138"/>
                  </a:lnTo>
                  <a:lnTo>
                    <a:pt x="87" y="137"/>
                  </a:lnTo>
                  <a:lnTo>
                    <a:pt x="89" y="137"/>
                  </a:lnTo>
                  <a:lnTo>
                    <a:pt x="89" y="134"/>
                  </a:lnTo>
                  <a:lnTo>
                    <a:pt x="87" y="134"/>
                  </a:lnTo>
                  <a:lnTo>
                    <a:pt x="87" y="133"/>
                  </a:lnTo>
                  <a:lnTo>
                    <a:pt x="86" y="132"/>
                  </a:lnTo>
                  <a:lnTo>
                    <a:pt x="86" y="133"/>
                  </a:lnTo>
                  <a:lnTo>
                    <a:pt x="86" y="134"/>
                  </a:lnTo>
                  <a:lnTo>
                    <a:pt x="87" y="134"/>
                  </a:lnTo>
                  <a:lnTo>
                    <a:pt x="86" y="135"/>
                  </a:lnTo>
                  <a:lnTo>
                    <a:pt x="87" y="135"/>
                  </a:lnTo>
                  <a:lnTo>
                    <a:pt x="87" y="137"/>
                  </a:lnTo>
                  <a:lnTo>
                    <a:pt x="86" y="138"/>
                  </a:lnTo>
                  <a:lnTo>
                    <a:pt x="85" y="138"/>
                  </a:lnTo>
                  <a:lnTo>
                    <a:pt x="84" y="138"/>
                  </a:lnTo>
                  <a:lnTo>
                    <a:pt x="84" y="137"/>
                  </a:lnTo>
                  <a:lnTo>
                    <a:pt x="83" y="137"/>
                  </a:lnTo>
                  <a:lnTo>
                    <a:pt x="84" y="137"/>
                  </a:lnTo>
                  <a:lnTo>
                    <a:pt x="83" y="137"/>
                  </a:lnTo>
                  <a:lnTo>
                    <a:pt x="82" y="137"/>
                  </a:lnTo>
                  <a:lnTo>
                    <a:pt x="82" y="138"/>
                  </a:lnTo>
                  <a:lnTo>
                    <a:pt x="81" y="138"/>
                  </a:lnTo>
                  <a:lnTo>
                    <a:pt x="75" y="138"/>
                  </a:lnTo>
                  <a:lnTo>
                    <a:pt x="74" y="139"/>
                  </a:lnTo>
                  <a:lnTo>
                    <a:pt x="73" y="139"/>
                  </a:lnTo>
                  <a:lnTo>
                    <a:pt x="73" y="140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1"/>
                  </a:lnTo>
                  <a:lnTo>
                    <a:pt x="71" y="140"/>
                  </a:lnTo>
                  <a:lnTo>
                    <a:pt x="72" y="140"/>
                  </a:lnTo>
                  <a:lnTo>
                    <a:pt x="73" y="141"/>
                  </a:lnTo>
                  <a:lnTo>
                    <a:pt x="72" y="142"/>
                  </a:lnTo>
                  <a:lnTo>
                    <a:pt x="72" y="143"/>
                  </a:lnTo>
                  <a:lnTo>
                    <a:pt x="71" y="143"/>
                  </a:lnTo>
                  <a:lnTo>
                    <a:pt x="71" y="145"/>
                  </a:lnTo>
                  <a:lnTo>
                    <a:pt x="69" y="145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6" y="145"/>
                  </a:lnTo>
                  <a:lnTo>
                    <a:pt x="65" y="145"/>
                  </a:lnTo>
                  <a:lnTo>
                    <a:pt x="65" y="146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5" y="148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1" y="149"/>
                  </a:lnTo>
                  <a:lnTo>
                    <a:pt x="60" y="149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8" y="151"/>
                  </a:lnTo>
                  <a:lnTo>
                    <a:pt x="57" y="151"/>
                  </a:lnTo>
                  <a:lnTo>
                    <a:pt x="56" y="151"/>
                  </a:lnTo>
                  <a:lnTo>
                    <a:pt x="55" y="151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7" y="148"/>
                  </a:lnTo>
                  <a:lnTo>
                    <a:pt x="56" y="148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4" y="147"/>
                  </a:lnTo>
                  <a:lnTo>
                    <a:pt x="54" y="148"/>
                  </a:lnTo>
                  <a:lnTo>
                    <a:pt x="52" y="148"/>
                  </a:lnTo>
                  <a:lnTo>
                    <a:pt x="51" y="148"/>
                  </a:lnTo>
                  <a:lnTo>
                    <a:pt x="52" y="148"/>
                  </a:lnTo>
                  <a:lnTo>
                    <a:pt x="54" y="149"/>
                  </a:lnTo>
                  <a:lnTo>
                    <a:pt x="52" y="150"/>
                  </a:lnTo>
                  <a:lnTo>
                    <a:pt x="54" y="150"/>
                  </a:lnTo>
                  <a:lnTo>
                    <a:pt x="54" y="151"/>
                  </a:lnTo>
                  <a:lnTo>
                    <a:pt x="55" y="151"/>
                  </a:lnTo>
                  <a:lnTo>
                    <a:pt x="54" y="151"/>
                  </a:lnTo>
                  <a:lnTo>
                    <a:pt x="55" y="151"/>
                  </a:lnTo>
                  <a:lnTo>
                    <a:pt x="54" y="151"/>
                  </a:lnTo>
                  <a:lnTo>
                    <a:pt x="54" y="153"/>
                  </a:lnTo>
                  <a:lnTo>
                    <a:pt x="54" y="154"/>
                  </a:lnTo>
                  <a:lnTo>
                    <a:pt x="52" y="155"/>
                  </a:lnTo>
                  <a:lnTo>
                    <a:pt x="51" y="155"/>
                  </a:lnTo>
                  <a:lnTo>
                    <a:pt x="50" y="156"/>
                  </a:lnTo>
                  <a:lnTo>
                    <a:pt x="50" y="155"/>
                  </a:lnTo>
                  <a:lnTo>
                    <a:pt x="49" y="155"/>
                  </a:lnTo>
                  <a:lnTo>
                    <a:pt x="50" y="155"/>
                  </a:lnTo>
                  <a:lnTo>
                    <a:pt x="50" y="156"/>
                  </a:lnTo>
                  <a:lnTo>
                    <a:pt x="49" y="156"/>
                  </a:lnTo>
                  <a:lnTo>
                    <a:pt x="49" y="155"/>
                  </a:lnTo>
                  <a:lnTo>
                    <a:pt x="48" y="155"/>
                  </a:lnTo>
                  <a:lnTo>
                    <a:pt x="48" y="156"/>
                  </a:lnTo>
                  <a:lnTo>
                    <a:pt x="49" y="156"/>
                  </a:lnTo>
                  <a:lnTo>
                    <a:pt x="49" y="155"/>
                  </a:lnTo>
                  <a:lnTo>
                    <a:pt x="49" y="156"/>
                  </a:lnTo>
                  <a:lnTo>
                    <a:pt x="48" y="157"/>
                  </a:lnTo>
                  <a:lnTo>
                    <a:pt x="48" y="158"/>
                  </a:lnTo>
                  <a:lnTo>
                    <a:pt x="48" y="159"/>
                  </a:lnTo>
                  <a:lnTo>
                    <a:pt x="48" y="158"/>
                  </a:lnTo>
                  <a:lnTo>
                    <a:pt x="47" y="157"/>
                  </a:lnTo>
                  <a:lnTo>
                    <a:pt x="46" y="158"/>
                  </a:lnTo>
                  <a:lnTo>
                    <a:pt x="42" y="157"/>
                  </a:lnTo>
                  <a:lnTo>
                    <a:pt x="43" y="158"/>
                  </a:lnTo>
                  <a:lnTo>
                    <a:pt x="44" y="158"/>
                  </a:lnTo>
                  <a:lnTo>
                    <a:pt x="44" y="159"/>
                  </a:lnTo>
                  <a:lnTo>
                    <a:pt x="44" y="160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40" y="159"/>
                  </a:lnTo>
                  <a:lnTo>
                    <a:pt x="40" y="160"/>
                  </a:lnTo>
                  <a:lnTo>
                    <a:pt x="39" y="162"/>
                  </a:lnTo>
                  <a:lnTo>
                    <a:pt x="38" y="162"/>
                  </a:lnTo>
                  <a:lnTo>
                    <a:pt x="37" y="160"/>
                  </a:lnTo>
                  <a:lnTo>
                    <a:pt x="37" y="162"/>
                  </a:lnTo>
                  <a:lnTo>
                    <a:pt x="34" y="162"/>
                  </a:lnTo>
                  <a:lnTo>
                    <a:pt x="34" y="160"/>
                  </a:lnTo>
                  <a:lnTo>
                    <a:pt x="33" y="160"/>
                  </a:lnTo>
                  <a:lnTo>
                    <a:pt x="33" y="162"/>
                  </a:lnTo>
                  <a:lnTo>
                    <a:pt x="34" y="162"/>
                  </a:lnTo>
                  <a:lnTo>
                    <a:pt x="33" y="163"/>
                  </a:lnTo>
                  <a:lnTo>
                    <a:pt x="32" y="163"/>
                  </a:lnTo>
                  <a:lnTo>
                    <a:pt x="31" y="163"/>
                  </a:lnTo>
                  <a:lnTo>
                    <a:pt x="31" y="164"/>
                  </a:lnTo>
                  <a:lnTo>
                    <a:pt x="30" y="164"/>
                  </a:lnTo>
                  <a:lnTo>
                    <a:pt x="30" y="163"/>
                  </a:lnTo>
                  <a:lnTo>
                    <a:pt x="29" y="164"/>
                  </a:lnTo>
                  <a:lnTo>
                    <a:pt x="28" y="164"/>
                  </a:lnTo>
                  <a:lnTo>
                    <a:pt x="28" y="163"/>
                  </a:lnTo>
                  <a:lnTo>
                    <a:pt x="28" y="164"/>
                  </a:lnTo>
                  <a:lnTo>
                    <a:pt x="28" y="163"/>
                  </a:lnTo>
                  <a:lnTo>
                    <a:pt x="29" y="163"/>
                  </a:lnTo>
                  <a:lnTo>
                    <a:pt x="29" y="162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6" y="162"/>
                  </a:lnTo>
                  <a:lnTo>
                    <a:pt x="25" y="160"/>
                  </a:lnTo>
                  <a:lnTo>
                    <a:pt x="25" y="162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22" y="164"/>
                  </a:lnTo>
                  <a:lnTo>
                    <a:pt x="21" y="164"/>
                  </a:lnTo>
                  <a:lnTo>
                    <a:pt x="21" y="163"/>
                  </a:lnTo>
                  <a:lnTo>
                    <a:pt x="18" y="164"/>
                  </a:lnTo>
                  <a:lnTo>
                    <a:pt x="20" y="164"/>
                  </a:lnTo>
                  <a:lnTo>
                    <a:pt x="17" y="165"/>
                  </a:lnTo>
                  <a:lnTo>
                    <a:pt x="16" y="165"/>
                  </a:lnTo>
                  <a:lnTo>
                    <a:pt x="16" y="164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8" y="162"/>
                  </a:lnTo>
                  <a:lnTo>
                    <a:pt x="20" y="162"/>
                  </a:lnTo>
                  <a:lnTo>
                    <a:pt x="21" y="160"/>
                  </a:lnTo>
                  <a:lnTo>
                    <a:pt x="22" y="159"/>
                  </a:lnTo>
                  <a:lnTo>
                    <a:pt x="23" y="159"/>
                  </a:lnTo>
                  <a:lnTo>
                    <a:pt x="22" y="159"/>
                  </a:lnTo>
                  <a:lnTo>
                    <a:pt x="17" y="162"/>
                  </a:lnTo>
                  <a:lnTo>
                    <a:pt x="15" y="162"/>
                  </a:lnTo>
                  <a:lnTo>
                    <a:pt x="16" y="160"/>
                  </a:lnTo>
                  <a:lnTo>
                    <a:pt x="17" y="160"/>
                  </a:lnTo>
                  <a:lnTo>
                    <a:pt x="17" y="159"/>
                  </a:lnTo>
                  <a:lnTo>
                    <a:pt x="18" y="159"/>
                  </a:lnTo>
                  <a:lnTo>
                    <a:pt x="22" y="158"/>
                  </a:lnTo>
                  <a:lnTo>
                    <a:pt x="22" y="157"/>
                  </a:lnTo>
                  <a:lnTo>
                    <a:pt x="23" y="157"/>
                  </a:lnTo>
                  <a:lnTo>
                    <a:pt x="24" y="157"/>
                  </a:lnTo>
                  <a:lnTo>
                    <a:pt x="24" y="156"/>
                  </a:lnTo>
                  <a:lnTo>
                    <a:pt x="25" y="156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3" y="154"/>
                  </a:lnTo>
                  <a:lnTo>
                    <a:pt x="24" y="154"/>
                  </a:lnTo>
                  <a:lnTo>
                    <a:pt x="23" y="154"/>
                  </a:lnTo>
                  <a:lnTo>
                    <a:pt x="23" y="153"/>
                  </a:lnTo>
                  <a:lnTo>
                    <a:pt x="23" y="154"/>
                  </a:lnTo>
                  <a:lnTo>
                    <a:pt x="23" y="155"/>
                  </a:lnTo>
                  <a:lnTo>
                    <a:pt x="22" y="155"/>
                  </a:lnTo>
                  <a:lnTo>
                    <a:pt x="22" y="156"/>
                  </a:lnTo>
                  <a:lnTo>
                    <a:pt x="21" y="156"/>
                  </a:lnTo>
                  <a:lnTo>
                    <a:pt x="18" y="156"/>
                  </a:lnTo>
                  <a:lnTo>
                    <a:pt x="18" y="157"/>
                  </a:lnTo>
                  <a:lnTo>
                    <a:pt x="15" y="157"/>
                  </a:lnTo>
                  <a:lnTo>
                    <a:pt x="14" y="157"/>
                  </a:lnTo>
                  <a:lnTo>
                    <a:pt x="14" y="158"/>
                  </a:lnTo>
                  <a:lnTo>
                    <a:pt x="13" y="158"/>
                  </a:lnTo>
                  <a:lnTo>
                    <a:pt x="12" y="159"/>
                  </a:lnTo>
                  <a:lnTo>
                    <a:pt x="11" y="159"/>
                  </a:lnTo>
                  <a:lnTo>
                    <a:pt x="9" y="159"/>
                  </a:lnTo>
                  <a:lnTo>
                    <a:pt x="8" y="159"/>
                  </a:lnTo>
                  <a:lnTo>
                    <a:pt x="8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11" y="158"/>
                  </a:lnTo>
                  <a:lnTo>
                    <a:pt x="11" y="157"/>
                  </a:lnTo>
                  <a:lnTo>
                    <a:pt x="9" y="157"/>
                  </a:lnTo>
                  <a:lnTo>
                    <a:pt x="9" y="156"/>
                  </a:lnTo>
                  <a:lnTo>
                    <a:pt x="11" y="156"/>
                  </a:lnTo>
                  <a:lnTo>
                    <a:pt x="12" y="156"/>
                  </a:lnTo>
                  <a:lnTo>
                    <a:pt x="13" y="155"/>
                  </a:lnTo>
                  <a:lnTo>
                    <a:pt x="12" y="155"/>
                  </a:lnTo>
                  <a:lnTo>
                    <a:pt x="13" y="154"/>
                  </a:lnTo>
                  <a:lnTo>
                    <a:pt x="14" y="153"/>
                  </a:lnTo>
                  <a:lnTo>
                    <a:pt x="15" y="153"/>
                  </a:lnTo>
                  <a:lnTo>
                    <a:pt x="14" y="153"/>
                  </a:lnTo>
                  <a:lnTo>
                    <a:pt x="14" y="154"/>
                  </a:lnTo>
                  <a:lnTo>
                    <a:pt x="15" y="154"/>
                  </a:lnTo>
                  <a:lnTo>
                    <a:pt x="15" y="153"/>
                  </a:lnTo>
                  <a:lnTo>
                    <a:pt x="16" y="153"/>
                  </a:lnTo>
                  <a:lnTo>
                    <a:pt x="17" y="153"/>
                  </a:lnTo>
                  <a:lnTo>
                    <a:pt x="16" y="153"/>
                  </a:lnTo>
                  <a:lnTo>
                    <a:pt x="16" y="151"/>
                  </a:lnTo>
                  <a:lnTo>
                    <a:pt x="17" y="151"/>
                  </a:lnTo>
                  <a:lnTo>
                    <a:pt x="18" y="150"/>
                  </a:lnTo>
                  <a:lnTo>
                    <a:pt x="20" y="150"/>
                  </a:lnTo>
                  <a:lnTo>
                    <a:pt x="20" y="149"/>
                  </a:lnTo>
                  <a:lnTo>
                    <a:pt x="22" y="149"/>
                  </a:lnTo>
                  <a:lnTo>
                    <a:pt x="22" y="148"/>
                  </a:lnTo>
                  <a:lnTo>
                    <a:pt x="21" y="148"/>
                  </a:lnTo>
                  <a:lnTo>
                    <a:pt x="17" y="149"/>
                  </a:lnTo>
                  <a:lnTo>
                    <a:pt x="17" y="150"/>
                  </a:lnTo>
                  <a:lnTo>
                    <a:pt x="16" y="150"/>
                  </a:lnTo>
                  <a:lnTo>
                    <a:pt x="15" y="151"/>
                  </a:lnTo>
                  <a:lnTo>
                    <a:pt x="15" y="150"/>
                  </a:lnTo>
                  <a:lnTo>
                    <a:pt x="14" y="150"/>
                  </a:lnTo>
                  <a:lnTo>
                    <a:pt x="14" y="151"/>
                  </a:lnTo>
                  <a:lnTo>
                    <a:pt x="13" y="151"/>
                  </a:lnTo>
                  <a:lnTo>
                    <a:pt x="12" y="153"/>
                  </a:lnTo>
                  <a:lnTo>
                    <a:pt x="11" y="153"/>
                  </a:lnTo>
                  <a:lnTo>
                    <a:pt x="9" y="153"/>
                  </a:lnTo>
                  <a:lnTo>
                    <a:pt x="9" y="154"/>
                  </a:lnTo>
                  <a:lnTo>
                    <a:pt x="8" y="154"/>
                  </a:lnTo>
                  <a:lnTo>
                    <a:pt x="6" y="153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3" y="148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6" y="146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5" y="145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7" y="142"/>
                  </a:lnTo>
                  <a:lnTo>
                    <a:pt x="8" y="142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3" y="140"/>
                  </a:lnTo>
                  <a:lnTo>
                    <a:pt x="13" y="141"/>
                  </a:lnTo>
                  <a:lnTo>
                    <a:pt x="14" y="141"/>
                  </a:lnTo>
                  <a:lnTo>
                    <a:pt x="14" y="140"/>
                  </a:lnTo>
                  <a:lnTo>
                    <a:pt x="14" y="138"/>
                  </a:lnTo>
                  <a:lnTo>
                    <a:pt x="15" y="139"/>
                  </a:lnTo>
                  <a:lnTo>
                    <a:pt x="17" y="138"/>
                  </a:lnTo>
                  <a:lnTo>
                    <a:pt x="17" y="137"/>
                  </a:lnTo>
                  <a:lnTo>
                    <a:pt x="13" y="138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2" y="138"/>
                  </a:lnTo>
                  <a:lnTo>
                    <a:pt x="8" y="139"/>
                  </a:lnTo>
                  <a:lnTo>
                    <a:pt x="7" y="139"/>
                  </a:lnTo>
                  <a:lnTo>
                    <a:pt x="7" y="138"/>
                  </a:lnTo>
                  <a:lnTo>
                    <a:pt x="6" y="138"/>
                  </a:lnTo>
                  <a:lnTo>
                    <a:pt x="6" y="139"/>
                  </a:lnTo>
                  <a:lnTo>
                    <a:pt x="5" y="138"/>
                  </a:lnTo>
                  <a:lnTo>
                    <a:pt x="4" y="138"/>
                  </a:lnTo>
                  <a:lnTo>
                    <a:pt x="5" y="138"/>
                  </a:lnTo>
                  <a:lnTo>
                    <a:pt x="5" y="139"/>
                  </a:lnTo>
                  <a:lnTo>
                    <a:pt x="4" y="138"/>
                  </a:lnTo>
                  <a:lnTo>
                    <a:pt x="3" y="138"/>
                  </a:lnTo>
                  <a:lnTo>
                    <a:pt x="3" y="139"/>
                  </a:lnTo>
                  <a:lnTo>
                    <a:pt x="2" y="139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0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3" y="137"/>
                  </a:lnTo>
                  <a:lnTo>
                    <a:pt x="3" y="135"/>
                  </a:lnTo>
                  <a:lnTo>
                    <a:pt x="3" y="134"/>
                  </a:lnTo>
                  <a:lnTo>
                    <a:pt x="4" y="134"/>
                  </a:lnTo>
                  <a:lnTo>
                    <a:pt x="4" y="133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2"/>
                  </a:lnTo>
                  <a:lnTo>
                    <a:pt x="7" y="133"/>
                  </a:lnTo>
                  <a:lnTo>
                    <a:pt x="9" y="133"/>
                  </a:lnTo>
                  <a:lnTo>
                    <a:pt x="11" y="133"/>
                  </a:lnTo>
                  <a:lnTo>
                    <a:pt x="11" y="132"/>
                  </a:lnTo>
                  <a:lnTo>
                    <a:pt x="11" y="131"/>
                  </a:lnTo>
                  <a:lnTo>
                    <a:pt x="12" y="131"/>
                  </a:lnTo>
                  <a:lnTo>
                    <a:pt x="12" y="132"/>
                  </a:lnTo>
                  <a:lnTo>
                    <a:pt x="12" y="133"/>
                  </a:lnTo>
                  <a:lnTo>
                    <a:pt x="13" y="133"/>
                  </a:lnTo>
                  <a:lnTo>
                    <a:pt x="14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8" y="133"/>
                  </a:lnTo>
                  <a:lnTo>
                    <a:pt x="17" y="133"/>
                  </a:lnTo>
                  <a:lnTo>
                    <a:pt x="16" y="132"/>
                  </a:lnTo>
                  <a:lnTo>
                    <a:pt x="15" y="132"/>
                  </a:lnTo>
                  <a:lnTo>
                    <a:pt x="15" y="131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5" y="131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28"/>
                  </a:lnTo>
                  <a:lnTo>
                    <a:pt x="15" y="128"/>
                  </a:lnTo>
                  <a:lnTo>
                    <a:pt x="14" y="128"/>
                  </a:lnTo>
                  <a:lnTo>
                    <a:pt x="13" y="126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8" y="124"/>
                  </a:lnTo>
                  <a:lnTo>
                    <a:pt x="20" y="124"/>
                  </a:lnTo>
                  <a:lnTo>
                    <a:pt x="21" y="124"/>
                  </a:lnTo>
                  <a:lnTo>
                    <a:pt x="21" y="123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1"/>
                  </a:lnTo>
                  <a:lnTo>
                    <a:pt x="21" y="120"/>
                  </a:lnTo>
                  <a:lnTo>
                    <a:pt x="21" y="121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5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4" y="117"/>
                  </a:lnTo>
                  <a:lnTo>
                    <a:pt x="35" y="117"/>
                  </a:lnTo>
                  <a:lnTo>
                    <a:pt x="35" y="118"/>
                  </a:lnTo>
                  <a:lnTo>
                    <a:pt x="37" y="118"/>
                  </a:lnTo>
                  <a:lnTo>
                    <a:pt x="37" y="117"/>
                  </a:lnTo>
                  <a:lnTo>
                    <a:pt x="38" y="117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1" y="115"/>
                  </a:lnTo>
                  <a:lnTo>
                    <a:pt x="40" y="115"/>
                  </a:lnTo>
                  <a:lnTo>
                    <a:pt x="39" y="115"/>
                  </a:lnTo>
                  <a:lnTo>
                    <a:pt x="38" y="115"/>
                  </a:lnTo>
                  <a:lnTo>
                    <a:pt x="38" y="114"/>
                  </a:lnTo>
                  <a:lnTo>
                    <a:pt x="38" y="113"/>
                  </a:lnTo>
                  <a:lnTo>
                    <a:pt x="38" y="112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5" y="115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29" y="120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0" y="117"/>
                  </a:lnTo>
                  <a:lnTo>
                    <a:pt x="29" y="117"/>
                  </a:lnTo>
                  <a:lnTo>
                    <a:pt x="28" y="118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24" y="117"/>
                  </a:lnTo>
                  <a:lnTo>
                    <a:pt x="23" y="117"/>
                  </a:lnTo>
                  <a:lnTo>
                    <a:pt x="23" y="116"/>
                  </a:lnTo>
                  <a:lnTo>
                    <a:pt x="22" y="116"/>
                  </a:lnTo>
                  <a:lnTo>
                    <a:pt x="23" y="116"/>
                  </a:lnTo>
                  <a:lnTo>
                    <a:pt x="23" y="117"/>
                  </a:lnTo>
                  <a:lnTo>
                    <a:pt x="21" y="118"/>
                  </a:lnTo>
                  <a:lnTo>
                    <a:pt x="20" y="118"/>
                  </a:lnTo>
                  <a:lnTo>
                    <a:pt x="20" y="120"/>
                  </a:lnTo>
                  <a:lnTo>
                    <a:pt x="18" y="120"/>
                  </a:lnTo>
                  <a:lnTo>
                    <a:pt x="17" y="120"/>
                  </a:lnTo>
                  <a:lnTo>
                    <a:pt x="14" y="121"/>
                  </a:lnTo>
                  <a:lnTo>
                    <a:pt x="14" y="120"/>
                  </a:lnTo>
                  <a:lnTo>
                    <a:pt x="15" y="120"/>
                  </a:lnTo>
                  <a:lnTo>
                    <a:pt x="16" y="120"/>
                  </a:lnTo>
                  <a:lnTo>
                    <a:pt x="21" y="114"/>
                  </a:lnTo>
                  <a:lnTo>
                    <a:pt x="22" y="114"/>
                  </a:lnTo>
                  <a:lnTo>
                    <a:pt x="22" y="113"/>
                  </a:lnTo>
                  <a:lnTo>
                    <a:pt x="23" y="113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5" y="108"/>
                  </a:lnTo>
                  <a:lnTo>
                    <a:pt x="26" y="108"/>
                  </a:lnTo>
                  <a:lnTo>
                    <a:pt x="26" y="107"/>
                  </a:lnTo>
                  <a:lnTo>
                    <a:pt x="28" y="106"/>
                  </a:lnTo>
                  <a:lnTo>
                    <a:pt x="28" y="105"/>
                  </a:lnTo>
                  <a:lnTo>
                    <a:pt x="25" y="105"/>
                  </a:lnTo>
                  <a:lnTo>
                    <a:pt x="25" y="104"/>
                  </a:lnTo>
                  <a:lnTo>
                    <a:pt x="26" y="103"/>
                  </a:lnTo>
                  <a:lnTo>
                    <a:pt x="28" y="103"/>
                  </a:lnTo>
                  <a:lnTo>
                    <a:pt x="26" y="101"/>
                  </a:lnTo>
                  <a:lnTo>
                    <a:pt x="29" y="99"/>
                  </a:lnTo>
                  <a:lnTo>
                    <a:pt x="29" y="98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1" y="96"/>
                  </a:lnTo>
                  <a:lnTo>
                    <a:pt x="31" y="97"/>
                  </a:lnTo>
                  <a:lnTo>
                    <a:pt x="32" y="98"/>
                  </a:lnTo>
                  <a:lnTo>
                    <a:pt x="33" y="98"/>
                  </a:lnTo>
                  <a:lnTo>
                    <a:pt x="33" y="97"/>
                  </a:lnTo>
                  <a:lnTo>
                    <a:pt x="34" y="97"/>
                  </a:lnTo>
                  <a:lnTo>
                    <a:pt x="34" y="98"/>
                  </a:lnTo>
                  <a:lnTo>
                    <a:pt x="35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5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8" y="97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35" y="93"/>
                  </a:lnTo>
                  <a:lnTo>
                    <a:pt x="37" y="92"/>
                  </a:lnTo>
                  <a:lnTo>
                    <a:pt x="38" y="92"/>
                  </a:lnTo>
                  <a:lnTo>
                    <a:pt x="37" y="92"/>
                  </a:lnTo>
                  <a:lnTo>
                    <a:pt x="38" y="91"/>
                  </a:lnTo>
                  <a:lnTo>
                    <a:pt x="37" y="91"/>
                  </a:lnTo>
                  <a:lnTo>
                    <a:pt x="35" y="91"/>
                  </a:lnTo>
                  <a:lnTo>
                    <a:pt x="34" y="91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3" y="92"/>
                  </a:lnTo>
                  <a:lnTo>
                    <a:pt x="23" y="91"/>
                  </a:lnTo>
                  <a:lnTo>
                    <a:pt x="23" y="90"/>
                  </a:lnTo>
                  <a:lnTo>
                    <a:pt x="22" y="91"/>
                  </a:lnTo>
                  <a:lnTo>
                    <a:pt x="22" y="92"/>
                  </a:lnTo>
                  <a:lnTo>
                    <a:pt x="21" y="92"/>
                  </a:lnTo>
                  <a:lnTo>
                    <a:pt x="21" y="91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3" y="89"/>
                  </a:lnTo>
                  <a:lnTo>
                    <a:pt x="23" y="88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2" y="87"/>
                  </a:lnTo>
                  <a:lnTo>
                    <a:pt x="21" y="87"/>
                  </a:lnTo>
                  <a:lnTo>
                    <a:pt x="22" y="87"/>
                  </a:lnTo>
                  <a:lnTo>
                    <a:pt x="22" y="88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8"/>
                  </a:lnTo>
                  <a:lnTo>
                    <a:pt x="21" y="87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0" y="87"/>
                  </a:lnTo>
                  <a:lnTo>
                    <a:pt x="20" y="88"/>
                  </a:lnTo>
                  <a:lnTo>
                    <a:pt x="18" y="89"/>
                  </a:lnTo>
                  <a:lnTo>
                    <a:pt x="17" y="90"/>
                  </a:lnTo>
                  <a:lnTo>
                    <a:pt x="16" y="90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6" y="87"/>
                  </a:lnTo>
                  <a:lnTo>
                    <a:pt x="17" y="85"/>
                  </a:lnTo>
                  <a:lnTo>
                    <a:pt x="16" y="85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6" y="84"/>
                  </a:lnTo>
                  <a:lnTo>
                    <a:pt x="16" y="85"/>
                  </a:lnTo>
                  <a:lnTo>
                    <a:pt x="15" y="85"/>
                  </a:lnTo>
                  <a:lnTo>
                    <a:pt x="15" y="84"/>
                  </a:lnTo>
                  <a:lnTo>
                    <a:pt x="14" y="84"/>
                  </a:lnTo>
                  <a:lnTo>
                    <a:pt x="14" y="85"/>
                  </a:lnTo>
                  <a:lnTo>
                    <a:pt x="14" y="87"/>
                  </a:lnTo>
                  <a:lnTo>
                    <a:pt x="13" y="87"/>
                  </a:lnTo>
                  <a:lnTo>
                    <a:pt x="12" y="87"/>
                  </a:lnTo>
                  <a:lnTo>
                    <a:pt x="11" y="85"/>
                  </a:lnTo>
                  <a:lnTo>
                    <a:pt x="9" y="85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8" y="85"/>
                  </a:lnTo>
                  <a:lnTo>
                    <a:pt x="7" y="85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8" y="83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2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8" y="81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8" y="79"/>
                  </a:lnTo>
                  <a:lnTo>
                    <a:pt x="8" y="80"/>
                  </a:lnTo>
                  <a:lnTo>
                    <a:pt x="9" y="80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80"/>
                  </a:lnTo>
                  <a:lnTo>
                    <a:pt x="13" y="79"/>
                  </a:lnTo>
                  <a:lnTo>
                    <a:pt x="11" y="78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5" y="76"/>
                  </a:lnTo>
                  <a:lnTo>
                    <a:pt x="16" y="76"/>
                  </a:lnTo>
                  <a:lnTo>
                    <a:pt x="16" y="78"/>
                  </a:lnTo>
                  <a:lnTo>
                    <a:pt x="17" y="78"/>
                  </a:lnTo>
                  <a:lnTo>
                    <a:pt x="20" y="78"/>
                  </a:lnTo>
                  <a:lnTo>
                    <a:pt x="18" y="76"/>
                  </a:lnTo>
                  <a:lnTo>
                    <a:pt x="17" y="78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5" y="71"/>
                  </a:lnTo>
                  <a:lnTo>
                    <a:pt x="16" y="70"/>
                  </a:lnTo>
                  <a:lnTo>
                    <a:pt x="17" y="70"/>
                  </a:lnTo>
                  <a:lnTo>
                    <a:pt x="18" y="70"/>
                  </a:lnTo>
                  <a:lnTo>
                    <a:pt x="23" y="70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2" y="65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17" y="65"/>
                  </a:lnTo>
                  <a:lnTo>
                    <a:pt x="15" y="66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6" y="64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6" y="62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2" y="56"/>
                  </a:lnTo>
                  <a:lnTo>
                    <a:pt x="13" y="56"/>
                  </a:lnTo>
                  <a:lnTo>
                    <a:pt x="14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4" y="54"/>
                  </a:lnTo>
                  <a:lnTo>
                    <a:pt x="14" y="55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11" y="55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11" y="49"/>
                  </a:lnTo>
                  <a:lnTo>
                    <a:pt x="12" y="48"/>
                  </a:lnTo>
                  <a:lnTo>
                    <a:pt x="13" y="49"/>
                  </a:lnTo>
                  <a:lnTo>
                    <a:pt x="14" y="49"/>
                  </a:lnTo>
                  <a:lnTo>
                    <a:pt x="15" y="49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3" y="50"/>
                  </a:lnTo>
                  <a:lnTo>
                    <a:pt x="12" y="51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8" y="48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8"/>
                  </a:lnTo>
                  <a:lnTo>
                    <a:pt x="31" y="49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1" y="50"/>
                  </a:lnTo>
                  <a:lnTo>
                    <a:pt x="31" y="51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3" y="54"/>
                  </a:lnTo>
                  <a:lnTo>
                    <a:pt x="33" y="55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3" y="51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8" y="48"/>
                  </a:lnTo>
                  <a:lnTo>
                    <a:pt x="39" y="48"/>
                  </a:lnTo>
                  <a:lnTo>
                    <a:pt x="39" y="49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2" y="49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9"/>
                  </a:lnTo>
                  <a:lnTo>
                    <a:pt x="46" y="50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0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8" y="49"/>
                  </a:lnTo>
                  <a:lnTo>
                    <a:pt x="48" y="48"/>
                  </a:lnTo>
                  <a:lnTo>
                    <a:pt x="50" y="49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48" y="46"/>
                  </a:lnTo>
                  <a:lnTo>
                    <a:pt x="44" y="46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9" y="42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6" y="39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7" y="33"/>
                  </a:lnTo>
                  <a:lnTo>
                    <a:pt x="56" y="33"/>
                  </a:lnTo>
                  <a:lnTo>
                    <a:pt x="55" y="34"/>
                  </a:lnTo>
                  <a:lnTo>
                    <a:pt x="55" y="33"/>
                  </a:lnTo>
                  <a:lnTo>
                    <a:pt x="54" y="33"/>
                  </a:lnTo>
                  <a:lnTo>
                    <a:pt x="52" y="34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50" y="37"/>
                  </a:lnTo>
                  <a:lnTo>
                    <a:pt x="50" y="36"/>
                  </a:lnTo>
                  <a:lnTo>
                    <a:pt x="51" y="36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1" y="33"/>
                  </a:lnTo>
                  <a:lnTo>
                    <a:pt x="50" y="33"/>
                  </a:lnTo>
                  <a:lnTo>
                    <a:pt x="50" y="34"/>
                  </a:lnTo>
                  <a:lnTo>
                    <a:pt x="49" y="34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8" y="34"/>
                  </a:lnTo>
                  <a:lnTo>
                    <a:pt x="47" y="34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2" y="32"/>
                  </a:lnTo>
                  <a:lnTo>
                    <a:pt x="42" y="31"/>
                  </a:lnTo>
                  <a:lnTo>
                    <a:pt x="41" y="31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1" y="28"/>
                  </a:lnTo>
                  <a:lnTo>
                    <a:pt x="50" y="26"/>
                  </a:lnTo>
                  <a:lnTo>
                    <a:pt x="49" y="26"/>
                  </a:lnTo>
                  <a:lnTo>
                    <a:pt x="48" y="25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2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0" y="22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50" y="21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1" y="20"/>
                  </a:lnTo>
                  <a:lnTo>
                    <a:pt x="51" y="18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5" y="11"/>
                  </a:lnTo>
                  <a:lnTo>
                    <a:pt x="56" y="12"/>
                  </a:lnTo>
                  <a:lnTo>
                    <a:pt x="57" y="12"/>
                  </a:lnTo>
                  <a:lnTo>
                    <a:pt x="57" y="11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60" y="9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11"/>
                  </a:lnTo>
                  <a:lnTo>
                    <a:pt x="63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5" y="12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6" y="11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6" y="9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8" y="11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69" y="12"/>
                  </a:lnTo>
                  <a:lnTo>
                    <a:pt x="69" y="11"/>
                  </a:lnTo>
                  <a:lnTo>
                    <a:pt x="69" y="9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8" y="11"/>
                  </a:lnTo>
                  <a:lnTo>
                    <a:pt x="68" y="9"/>
                  </a:lnTo>
                  <a:lnTo>
                    <a:pt x="67" y="9"/>
                  </a:lnTo>
                  <a:lnTo>
                    <a:pt x="67" y="8"/>
                  </a:lnTo>
                  <a:lnTo>
                    <a:pt x="67" y="7"/>
                  </a:lnTo>
                  <a:lnTo>
                    <a:pt x="67" y="6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1" y="7"/>
                  </a:lnTo>
                  <a:lnTo>
                    <a:pt x="71" y="8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3" y="14"/>
                  </a:lnTo>
                  <a:lnTo>
                    <a:pt x="72" y="14"/>
                  </a:lnTo>
                  <a:lnTo>
                    <a:pt x="72" y="15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6"/>
                  </a:lnTo>
                  <a:lnTo>
                    <a:pt x="72" y="16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9" y="20"/>
                  </a:lnTo>
                  <a:lnTo>
                    <a:pt x="71" y="20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5" y="12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77" y="5"/>
                  </a:lnTo>
                  <a:lnTo>
                    <a:pt x="78" y="5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8" y="4"/>
                  </a:lnTo>
                  <a:lnTo>
                    <a:pt x="77" y="3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80" y="1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3" y="5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6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7" y="8"/>
                  </a:lnTo>
                  <a:lnTo>
                    <a:pt x="86" y="8"/>
                  </a:lnTo>
                  <a:lnTo>
                    <a:pt x="85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1" y="13"/>
                  </a:lnTo>
                  <a:lnTo>
                    <a:pt x="81" y="14"/>
                  </a:lnTo>
                  <a:lnTo>
                    <a:pt x="80" y="14"/>
                  </a:lnTo>
                  <a:lnTo>
                    <a:pt x="80" y="15"/>
                  </a:lnTo>
                  <a:close/>
                  <a:moveTo>
                    <a:pt x="21" y="91"/>
                  </a:moveTo>
                  <a:lnTo>
                    <a:pt x="21" y="92"/>
                  </a:lnTo>
                  <a:lnTo>
                    <a:pt x="20" y="93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20" y="91"/>
                  </a:lnTo>
                  <a:lnTo>
                    <a:pt x="21" y="91"/>
                  </a:lnTo>
                  <a:close/>
                  <a:moveTo>
                    <a:pt x="13" y="63"/>
                  </a:moveTo>
                  <a:lnTo>
                    <a:pt x="13" y="62"/>
                  </a:lnTo>
                  <a:lnTo>
                    <a:pt x="14" y="63"/>
                  </a:lnTo>
                  <a:lnTo>
                    <a:pt x="13" y="64"/>
                  </a:lnTo>
                  <a:lnTo>
                    <a:pt x="14" y="65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8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3" y="62"/>
                  </a:lnTo>
                  <a:lnTo>
                    <a:pt x="13" y="63"/>
                  </a:lnTo>
                  <a:close/>
                  <a:moveTo>
                    <a:pt x="48" y="17"/>
                  </a:moveTo>
                  <a:lnTo>
                    <a:pt x="49" y="17"/>
                  </a:lnTo>
                  <a:lnTo>
                    <a:pt x="49" y="18"/>
                  </a:lnTo>
                  <a:lnTo>
                    <a:pt x="48" y="18"/>
                  </a:lnTo>
                  <a:lnTo>
                    <a:pt x="48" y="17"/>
                  </a:lnTo>
                  <a:close/>
                  <a:moveTo>
                    <a:pt x="16" y="158"/>
                  </a:moveTo>
                  <a:lnTo>
                    <a:pt x="17" y="158"/>
                  </a:lnTo>
                  <a:lnTo>
                    <a:pt x="16" y="158"/>
                  </a:lnTo>
                  <a:lnTo>
                    <a:pt x="14" y="159"/>
                  </a:lnTo>
                  <a:lnTo>
                    <a:pt x="14" y="158"/>
                  </a:lnTo>
                  <a:lnTo>
                    <a:pt x="15" y="158"/>
                  </a:lnTo>
                  <a:lnTo>
                    <a:pt x="16" y="158"/>
                  </a:lnTo>
                  <a:close/>
                  <a:moveTo>
                    <a:pt x="4" y="146"/>
                  </a:moveTo>
                  <a:lnTo>
                    <a:pt x="5" y="147"/>
                  </a:lnTo>
                  <a:lnTo>
                    <a:pt x="4" y="147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3" y="146"/>
                  </a:lnTo>
                  <a:lnTo>
                    <a:pt x="4" y="146"/>
                  </a:lnTo>
                  <a:lnTo>
                    <a:pt x="4" y="147"/>
                  </a:lnTo>
                  <a:lnTo>
                    <a:pt x="4" y="146"/>
                  </a:lnTo>
                  <a:close/>
                  <a:moveTo>
                    <a:pt x="21" y="98"/>
                  </a:moveTo>
                  <a:lnTo>
                    <a:pt x="21" y="99"/>
                  </a:lnTo>
                  <a:lnTo>
                    <a:pt x="17" y="97"/>
                  </a:lnTo>
                  <a:lnTo>
                    <a:pt x="16" y="97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8" y="97"/>
                  </a:lnTo>
                  <a:lnTo>
                    <a:pt x="20" y="97"/>
                  </a:lnTo>
                  <a:lnTo>
                    <a:pt x="20" y="98"/>
                  </a:lnTo>
                  <a:lnTo>
                    <a:pt x="21" y="9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731">
              <a:extLst>
                <a:ext uri="{FF2B5EF4-FFF2-40B4-BE49-F238E27FC236}">
                  <a16:creationId xmlns:a16="http://schemas.microsoft.com/office/drawing/2014/main" id="{2713F71F-7829-E876-08B3-C6455192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9125" y="3595688"/>
              <a:ext cx="150813" cy="180975"/>
            </a:xfrm>
            <a:custGeom>
              <a:avLst/>
              <a:gdLst>
                <a:gd name="T0" fmla="*/ 95 w 95"/>
                <a:gd name="T1" fmla="*/ 22 h 114"/>
                <a:gd name="T2" fmla="*/ 91 w 95"/>
                <a:gd name="T3" fmla="*/ 38 h 114"/>
                <a:gd name="T4" fmla="*/ 84 w 95"/>
                <a:gd name="T5" fmla="*/ 42 h 114"/>
                <a:gd name="T6" fmla="*/ 87 w 95"/>
                <a:gd name="T7" fmla="*/ 46 h 114"/>
                <a:gd name="T8" fmla="*/ 91 w 95"/>
                <a:gd name="T9" fmla="*/ 54 h 114"/>
                <a:gd name="T10" fmla="*/ 85 w 95"/>
                <a:gd name="T11" fmla="*/ 60 h 114"/>
                <a:gd name="T12" fmla="*/ 86 w 95"/>
                <a:gd name="T13" fmla="*/ 66 h 114"/>
                <a:gd name="T14" fmla="*/ 76 w 95"/>
                <a:gd name="T15" fmla="*/ 70 h 114"/>
                <a:gd name="T16" fmla="*/ 69 w 95"/>
                <a:gd name="T17" fmla="*/ 69 h 114"/>
                <a:gd name="T18" fmla="*/ 63 w 95"/>
                <a:gd name="T19" fmla="*/ 71 h 114"/>
                <a:gd name="T20" fmla="*/ 66 w 95"/>
                <a:gd name="T21" fmla="*/ 77 h 114"/>
                <a:gd name="T22" fmla="*/ 70 w 95"/>
                <a:gd name="T23" fmla="*/ 86 h 114"/>
                <a:gd name="T24" fmla="*/ 67 w 95"/>
                <a:gd name="T25" fmla="*/ 96 h 114"/>
                <a:gd name="T26" fmla="*/ 65 w 95"/>
                <a:gd name="T27" fmla="*/ 103 h 114"/>
                <a:gd name="T28" fmla="*/ 66 w 95"/>
                <a:gd name="T29" fmla="*/ 105 h 114"/>
                <a:gd name="T30" fmla="*/ 66 w 95"/>
                <a:gd name="T31" fmla="*/ 112 h 114"/>
                <a:gd name="T32" fmla="*/ 60 w 95"/>
                <a:gd name="T33" fmla="*/ 114 h 114"/>
                <a:gd name="T34" fmla="*/ 57 w 95"/>
                <a:gd name="T35" fmla="*/ 111 h 114"/>
                <a:gd name="T36" fmla="*/ 60 w 95"/>
                <a:gd name="T37" fmla="*/ 103 h 114"/>
                <a:gd name="T38" fmla="*/ 60 w 95"/>
                <a:gd name="T39" fmla="*/ 97 h 114"/>
                <a:gd name="T40" fmla="*/ 53 w 95"/>
                <a:gd name="T41" fmla="*/ 93 h 114"/>
                <a:gd name="T42" fmla="*/ 44 w 95"/>
                <a:gd name="T43" fmla="*/ 92 h 114"/>
                <a:gd name="T44" fmla="*/ 41 w 95"/>
                <a:gd name="T45" fmla="*/ 85 h 114"/>
                <a:gd name="T46" fmla="*/ 36 w 95"/>
                <a:gd name="T47" fmla="*/ 88 h 114"/>
                <a:gd name="T48" fmla="*/ 29 w 95"/>
                <a:gd name="T49" fmla="*/ 87 h 114"/>
                <a:gd name="T50" fmla="*/ 26 w 95"/>
                <a:gd name="T51" fmla="*/ 91 h 114"/>
                <a:gd name="T52" fmla="*/ 20 w 95"/>
                <a:gd name="T53" fmla="*/ 88 h 114"/>
                <a:gd name="T54" fmla="*/ 10 w 95"/>
                <a:gd name="T55" fmla="*/ 88 h 114"/>
                <a:gd name="T56" fmla="*/ 2 w 95"/>
                <a:gd name="T57" fmla="*/ 84 h 114"/>
                <a:gd name="T58" fmla="*/ 15 w 95"/>
                <a:gd name="T59" fmla="*/ 83 h 114"/>
                <a:gd name="T60" fmla="*/ 22 w 95"/>
                <a:gd name="T61" fmla="*/ 87 h 114"/>
                <a:gd name="T62" fmla="*/ 17 w 95"/>
                <a:gd name="T63" fmla="*/ 83 h 114"/>
                <a:gd name="T64" fmla="*/ 18 w 95"/>
                <a:gd name="T65" fmla="*/ 78 h 114"/>
                <a:gd name="T66" fmla="*/ 16 w 95"/>
                <a:gd name="T67" fmla="*/ 72 h 114"/>
                <a:gd name="T68" fmla="*/ 16 w 95"/>
                <a:gd name="T69" fmla="*/ 70 h 114"/>
                <a:gd name="T70" fmla="*/ 17 w 95"/>
                <a:gd name="T71" fmla="*/ 64 h 114"/>
                <a:gd name="T72" fmla="*/ 31 w 95"/>
                <a:gd name="T73" fmla="*/ 44 h 114"/>
                <a:gd name="T74" fmla="*/ 34 w 95"/>
                <a:gd name="T75" fmla="*/ 26 h 114"/>
                <a:gd name="T76" fmla="*/ 41 w 95"/>
                <a:gd name="T77" fmla="*/ 26 h 114"/>
                <a:gd name="T78" fmla="*/ 51 w 95"/>
                <a:gd name="T79" fmla="*/ 18 h 114"/>
                <a:gd name="T80" fmla="*/ 57 w 95"/>
                <a:gd name="T81" fmla="*/ 10 h 114"/>
                <a:gd name="T82" fmla="*/ 74 w 95"/>
                <a:gd name="T83" fmla="*/ 6 h 114"/>
                <a:gd name="T84" fmla="*/ 88 w 95"/>
                <a:gd name="T85" fmla="*/ 10 h 114"/>
                <a:gd name="T86" fmla="*/ 95 w 95"/>
                <a:gd name="T87" fmla="*/ 13 h 114"/>
                <a:gd name="T88" fmla="*/ 10 w 95"/>
                <a:gd name="T89" fmla="*/ 91 h 114"/>
                <a:gd name="T90" fmla="*/ 18 w 95"/>
                <a:gd name="T91" fmla="*/ 89 h 114"/>
                <a:gd name="T92" fmla="*/ 19 w 95"/>
                <a:gd name="T93" fmla="*/ 94 h 114"/>
                <a:gd name="T94" fmla="*/ 7 w 95"/>
                <a:gd name="T95" fmla="*/ 93 h 114"/>
                <a:gd name="T96" fmla="*/ 1 w 95"/>
                <a:gd name="T97" fmla="*/ 94 h 114"/>
                <a:gd name="T98" fmla="*/ 18 w 95"/>
                <a:gd name="T99" fmla="*/ 78 h 114"/>
                <a:gd name="T100" fmla="*/ 11 w 95"/>
                <a:gd name="T101" fmla="*/ 77 h 114"/>
                <a:gd name="T102" fmla="*/ 11 w 95"/>
                <a:gd name="T103" fmla="*/ 75 h 114"/>
                <a:gd name="T104" fmla="*/ 39 w 95"/>
                <a:gd name="T105" fmla="*/ 20 h 114"/>
                <a:gd name="T106" fmla="*/ 35 w 95"/>
                <a:gd name="T107" fmla="*/ 19 h 114"/>
                <a:gd name="T108" fmla="*/ 37 w 95"/>
                <a:gd name="T109" fmla="*/ 14 h 114"/>
                <a:gd name="T110" fmla="*/ 37 w 95"/>
                <a:gd name="T111" fmla="*/ 14 h 114"/>
                <a:gd name="T112" fmla="*/ 49 w 95"/>
                <a:gd name="T113" fmla="*/ 8 h 114"/>
                <a:gd name="T114" fmla="*/ 65 w 95"/>
                <a:gd name="T115" fmla="*/ 4 h 114"/>
                <a:gd name="T116" fmla="*/ 70 w 95"/>
                <a:gd name="T117" fmla="*/ 2 h 114"/>
                <a:gd name="T118" fmla="*/ 78 w 95"/>
                <a:gd name="T119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114">
                  <a:moveTo>
                    <a:pt x="95" y="13"/>
                  </a:moveTo>
                  <a:lnTo>
                    <a:pt x="95" y="14"/>
                  </a:lnTo>
                  <a:lnTo>
                    <a:pt x="95" y="16"/>
                  </a:lnTo>
                  <a:lnTo>
                    <a:pt x="95" y="17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5" y="19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5" y="25"/>
                  </a:lnTo>
                  <a:lnTo>
                    <a:pt x="94" y="26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2" y="31"/>
                  </a:lnTo>
                  <a:lnTo>
                    <a:pt x="92" y="36"/>
                  </a:lnTo>
                  <a:lnTo>
                    <a:pt x="91" y="38"/>
                  </a:lnTo>
                  <a:lnTo>
                    <a:pt x="89" y="38"/>
                  </a:lnTo>
                  <a:lnTo>
                    <a:pt x="88" y="38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3" y="39"/>
                  </a:lnTo>
                  <a:lnTo>
                    <a:pt x="83" y="41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2" y="42"/>
                  </a:lnTo>
                  <a:lnTo>
                    <a:pt x="83" y="43"/>
                  </a:lnTo>
                  <a:lnTo>
                    <a:pt x="83" y="44"/>
                  </a:lnTo>
                  <a:lnTo>
                    <a:pt x="83" y="45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7" y="46"/>
                  </a:lnTo>
                  <a:lnTo>
                    <a:pt x="88" y="46"/>
                  </a:lnTo>
                  <a:lnTo>
                    <a:pt x="89" y="46"/>
                  </a:lnTo>
                  <a:lnTo>
                    <a:pt x="91" y="49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1" y="52"/>
                  </a:lnTo>
                  <a:lnTo>
                    <a:pt x="91" y="53"/>
                  </a:lnTo>
                  <a:lnTo>
                    <a:pt x="91" y="54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9" y="56"/>
                  </a:lnTo>
                  <a:lnTo>
                    <a:pt x="88" y="58"/>
                  </a:lnTo>
                  <a:lnTo>
                    <a:pt x="87" y="58"/>
                  </a:lnTo>
                  <a:lnTo>
                    <a:pt x="87" y="59"/>
                  </a:lnTo>
                  <a:lnTo>
                    <a:pt x="86" y="60"/>
                  </a:lnTo>
                  <a:lnTo>
                    <a:pt x="85" y="60"/>
                  </a:lnTo>
                  <a:lnTo>
                    <a:pt x="84" y="60"/>
                  </a:lnTo>
                  <a:lnTo>
                    <a:pt x="84" y="61"/>
                  </a:lnTo>
                  <a:lnTo>
                    <a:pt x="83" y="61"/>
                  </a:lnTo>
                  <a:lnTo>
                    <a:pt x="83" y="62"/>
                  </a:lnTo>
                  <a:lnTo>
                    <a:pt x="83" y="63"/>
                  </a:lnTo>
                  <a:lnTo>
                    <a:pt x="85" y="64"/>
                  </a:lnTo>
                  <a:lnTo>
                    <a:pt x="85" y="66"/>
                  </a:lnTo>
                  <a:lnTo>
                    <a:pt x="86" y="66"/>
                  </a:lnTo>
                  <a:lnTo>
                    <a:pt x="85" y="66"/>
                  </a:lnTo>
                  <a:lnTo>
                    <a:pt x="85" y="67"/>
                  </a:lnTo>
                  <a:lnTo>
                    <a:pt x="84" y="68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78" y="69"/>
                  </a:lnTo>
                  <a:lnTo>
                    <a:pt x="77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4" y="70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70" y="69"/>
                  </a:lnTo>
                  <a:lnTo>
                    <a:pt x="69" y="69"/>
                  </a:lnTo>
                  <a:lnTo>
                    <a:pt x="68" y="69"/>
                  </a:lnTo>
                  <a:lnTo>
                    <a:pt x="69" y="70"/>
                  </a:lnTo>
                  <a:lnTo>
                    <a:pt x="68" y="70"/>
                  </a:lnTo>
                  <a:lnTo>
                    <a:pt x="67" y="70"/>
                  </a:lnTo>
                  <a:lnTo>
                    <a:pt x="66" y="70"/>
                  </a:lnTo>
                  <a:lnTo>
                    <a:pt x="66" y="71"/>
                  </a:lnTo>
                  <a:lnTo>
                    <a:pt x="65" y="71"/>
                  </a:lnTo>
                  <a:lnTo>
                    <a:pt x="63" y="71"/>
                  </a:lnTo>
                  <a:lnTo>
                    <a:pt x="63" y="72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65" y="75"/>
                  </a:lnTo>
                  <a:lnTo>
                    <a:pt x="63" y="75"/>
                  </a:lnTo>
                  <a:lnTo>
                    <a:pt x="65" y="75"/>
                  </a:lnTo>
                  <a:lnTo>
                    <a:pt x="66" y="76"/>
                  </a:lnTo>
                  <a:lnTo>
                    <a:pt x="66" y="77"/>
                  </a:lnTo>
                  <a:lnTo>
                    <a:pt x="66" y="78"/>
                  </a:lnTo>
                  <a:lnTo>
                    <a:pt x="68" y="78"/>
                  </a:lnTo>
                  <a:lnTo>
                    <a:pt x="68" y="79"/>
                  </a:lnTo>
                  <a:lnTo>
                    <a:pt x="68" y="80"/>
                  </a:lnTo>
                  <a:lnTo>
                    <a:pt x="69" y="83"/>
                  </a:lnTo>
                  <a:lnTo>
                    <a:pt x="70" y="84"/>
                  </a:lnTo>
                  <a:lnTo>
                    <a:pt x="70" y="85"/>
                  </a:lnTo>
                  <a:lnTo>
                    <a:pt x="70" y="86"/>
                  </a:lnTo>
                  <a:lnTo>
                    <a:pt x="70" y="87"/>
                  </a:lnTo>
                  <a:lnTo>
                    <a:pt x="70" y="88"/>
                  </a:lnTo>
                  <a:lnTo>
                    <a:pt x="70" y="89"/>
                  </a:lnTo>
                  <a:lnTo>
                    <a:pt x="70" y="91"/>
                  </a:lnTo>
                  <a:lnTo>
                    <a:pt x="69" y="92"/>
                  </a:lnTo>
                  <a:lnTo>
                    <a:pt x="68" y="94"/>
                  </a:lnTo>
                  <a:lnTo>
                    <a:pt x="67" y="95"/>
                  </a:lnTo>
                  <a:lnTo>
                    <a:pt x="67" y="96"/>
                  </a:lnTo>
                  <a:lnTo>
                    <a:pt x="67" y="97"/>
                  </a:lnTo>
                  <a:lnTo>
                    <a:pt x="68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67" y="100"/>
                  </a:lnTo>
                  <a:lnTo>
                    <a:pt x="65" y="101"/>
                  </a:lnTo>
                  <a:lnTo>
                    <a:pt x="65" y="102"/>
                  </a:lnTo>
                  <a:lnTo>
                    <a:pt x="65" y="103"/>
                  </a:lnTo>
                  <a:lnTo>
                    <a:pt x="63" y="103"/>
                  </a:lnTo>
                  <a:lnTo>
                    <a:pt x="62" y="102"/>
                  </a:lnTo>
                  <a:lnTo>
                    <a:pt x="62" y="103"/>
                  </a:lnTo>
                  <a:lnTo>
                    <a:pt x="62" y="104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5" y="105"/>
                  </a:lnTo>
                  <a:lnTo>
                    <a:pt x="66" y="105"/>
                  </a:lnTo>
                  <a:lnTo>
                    <a:pt x="66" y="106"/>
                  </a:lnTo>
                  <a:lnTo>
                    <a:pt x="66" y="108"/>
                  </a:lnTo>
                  <a:lnTo>
                    <a:pt x="67" y="108"/>
                  </a:lnTo>
                  <a:lnTo>
                    <a:pt x="67" y="109"/>
                  </a:lnTo>
                  <a:lnTo>
                    <a:pt x="67" y="110"/>
                  </a:lnTo>
                  <a:lnTo>
                    <a:pt x="66" y="110"/>
                  </a:lnTo>
                  <a:lnTo>
                    <a:pt x="66" y="111"/>
                  </a:lnTo>
                  <a:lnTo>
                    <a:pt x="66" y="112"/>
                  </a:lnTo>
                  <a:lnTo>
                    <a:pt x="65" y="112"/>
                  </a:lnTo>
                  <a:lnTo>
                    <a:pt x="65" y="113"/>
                  </a:lnTo>
                  <a:lnTo>
                    <a:pt x="66" y="113"/>
                  </a:lnTo>
                  <a:lnTo>
                    <a:pt x="66" y="114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2" y="114"/>
                  </a:lnTo>
                  <a:lnTo>
                    <a:pt x="60" y="114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59" y="114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7" y="112"/>
                  </a:lnTo>
                  <a:lnTo>
                    <a:pt x="57" y="111"/>
                  </a:lnTo>
                  <a:lnTo>
                    <a:pt x="56" y="110"/>
                  </a:lnTo>
                  <a:lnTo>
                    <a:pt x="58" y="108"/>
                  </a:lnTo>
                  <a:lnTo>
                    <a:pt x="59" y="108"/>
                  </a:lnTo>
                  <a:lnTo>
                    <a:pt x="59" y="106"/>
                  </a:lnTo>
                  <a:lnTo>
                    <a:pt x="60" y="105"/>
                  </a:lnTo>
                  <a:lnTo>
                    <a:pt x="59" y="105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0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1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9" y="97"/>
                  </a:lnTo>
                  <a:lnTo>
                    <a:pt x="58" y="97"/>
                  </a:lnTo>
                  <a:lnTo>
                    <a:pt x="57" y="97"/>
                  </a:lnTo>
                  <a:lnTo>
                    <a:pt x="57" y="96"/>
                  </a:lnTo>
                  <a:lnTo>
                    <a:pt x="54" y="96"/>
                  </a:lnTo>
                  <a:lnTo>
                    <a:pt x="54" y="95"/>
                  </a:lnTo>
                  <a:lnTo>
                    <a:pt x="54" y="94"/>
                  </a:lnTo>
                  <a:lnTo>
                    <a:pt x="53" y="93"/>
                  </a:lnTo>
                  <a:lnTo>
                    <a:pt x="52" y="93"/>
                  </a:lnTo>
                  <a:lnTo>
                    <a:pt x="51" y="94"/>
                  </a:lnTo>
                  <a:lnTo>
                    <a:pt x="50" y="94"/>
                  </a:lnTo>
                  <a:lnTo>
                    <a:pt x="48" y="94"/>
                  </a:lnTo>
                  <a:lnTo>
                    <a:pt x="46" y="94"/>
                  </a:lnTo>
                  <a:lnTo>
                    <a:pt x="46" y="93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3" y="92"/>
                  </a:lnTo>
                  <a:lnTo>
                    <a:pt x="43" y="91"/>
                  </a:lnTo>
                  <a:lnTo>
                    <a:pt x="42" y="89"/>
                  </a:lnTo>
                  <a:lnTo>
                    <a:pt x="42" y="88"/>
                  </a:lnTo>
                  <a:lnTo>
                    <a:pt x="43" y="87"/>
                  </a:lnTo>
                  <a:lnTo>
                    <a:pt x="42" y="86"/>
                  </a:lnTo>
                  <a:lnTo>
                    <a:pt x="42" y="85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0" y="87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7" y="88"/>
                  </a:lnTo>
                  <a:lnTo>
                    <a:pt x="35" y="88"/>
                  </a:lnTo>
                  <a:lnTo>
                    <a:pt x="35" y="87"/>
                  </a:lnTo>
                  <a:lnTo>
                    <a:pt x="36" y="88"/>
                  </a:lnTo>
                  <a:lnTo>
                    <a:pt x="36" y="87"/>
                  </a:lnTo>
                  <a:lnTo>
                    <a:pt x="36" y="86"/>
                  </a:lnTo>
                  <a:lnTo>
                    <a:pt x="36" y="85"/>
                  </a:lnTo>
                  <a:lnTo>
                    <a:pt x="35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9" y="86"/>
                  </a:lnTo>
                  <a:lnTo>
                    <a:pt x="28" y="85"/>
                  </a:lnTo>
                  <a:lnTo>
                    <a:pt x="26" y="86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6" y="89"/>
                  </a:lnTo>
                  <a:lnTo>
                    <a:pt x="26" y="91"/>
                  </a:lnTo>
                  <a:lnTo>
                    <a:pt x="25" y="91"/>
                  </a:lnTo>
                  <a:lnTo>
                    <a:pt x="24" y="91"/>
                  </a:lnTo>
                  <a:lnTo>
                    <a:pt x="23" y="89"/>
                  </a:lnTo>
                  <a:lnTo>
                    <a:pt x="22" y="89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8"/>
                  </a:lnTo>
                  <a:lnTo>
                    <a:pt x="20" y="88"/>
                  </a:lnTo>
                  <a:lnTo>
                    <a:pt x="18" y="88"/>
                  </a:lnTo>
                  <a:lnTo>
                    <a:pt x="17" y="87"/>
                  </a:lnTo>
                  <a:lnTo>
                    <a:pt x="16" y="86"/>
                  </a:lnTo>
                  <a:lnTo>
                    <a:pt x="15" y="86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9" y="87"/>
                  </a:lnTo>
                  <a:lnTo>
                    <a:pt x="8" y="86"/>
                  </a:lnTo>
                  <a:lnTo>
                    <a:pt x="7" y="86"/>
                  </a:lnTo>
                  <a:lnTo>
                    <a:pt x="6" y="86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5" y="80"/>
                  </a:lnTo>
                  <a:lnTo>
                    <a:pt x="11" y="80"/>
                  </a:lnTo>
                  <a:lnTo>
                    <a:pt x="13" y="80"/>
                  </a:lnTo>
                  <a:lnTo>
                    <a:pt x="14" y="81"/>
                  </a:lnTo>
                  <a:lnTo>
                    <a:pt x="13" y="81"/>
                  </a:lnTo>
                  <a:lnTo>
                    <a:pt x="13" y="83"/>
                  </a:lnTo>
                  <a:lnTo>
                    <a:pt x="15" y="83"/>
                  </a:lnTo>
                  <a:lnTo>
                    <a:pt x="16" y="83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8" y="86"/>
                  </a:lnTo>
                  <a:lnTo>
                    <a:pt x="19" y="87"/>
                  </a:lnTo>
                  <a:lnTo>
                    <a:pt x="20" y="86"/>
                  </a:lnTo>
                  <a:lnTo>
                    <a:pt x="20" y="87"/>
                  </a:lnTo>
                  <a:lnTo>
                    <a:pt x="22" y="87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3" y="84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19" y="83"/>
                  </a:lnTo>
                  <a:lnTo>
                    <a:pt x="18" y="83"/>
                  </a:lnTo>
                  <a:lnTo>
                    <a:pt x="17" y="83"/>
                  </a:lnTo>
                  <a:lnTo>
                    <a:pt x="16" y="80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19" y="79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19" y="77"/>
                  </a:lnTo>
                  <a:lnTo>
                    <a:pt x="20" y="77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7" y="72"/>
                  </a:lnTo>
                  <a:lnTo>
                    <a:pt x="16" y="72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4" y="71"/>
                  </a:lnTo>
                  <a:lnTo>
                    <a:pt x="15" y="71"/>
                  </a:lnTo>
                  <a:lnTo>
                    <a:pt x="15" y="70"/>
                  </a:lnTo>
                  <a:lnTo>
                    <a:pt x="16" y="70"/>
                  </a:lnTo>
                  <a:lnTo>
                    <a:pt x="17" y="71"/>
                  </a:lnTo>
                  <a:lnTo>
                    <a:pt x="18" y="70"/>
                  </a:lnTo>
                  <a:lnTo>
                    <a:pt x="17" y="70"/>
                  </a:lnTo>
                  <a:lnTo>
                    <a:pt x="17" y="69"/>
                  </a:lnTo>
                  <a:lnTo>
                    <a:pt x="17" y="68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7" y="64"/>
                  </a:lnTo>
                  <a:lnTo>
                    <a:pt x="18" y="64"/>
                  </a:lnTo>
                  <a:lnTo>
                    <a:pt x="19" y="64"/>
                  </a:lnTo>
                  <a:lnTo>
                    <a:pt x="23" y="60"/>
                  </a:lnTo>
                  <a:lnTo>
                    <a:pt x="26" y="55"/>
                  </a:lnTo>
                  <a:lnTo>
                    <a:pt x="28" y="51"/>
                  </a:lnTo>
                  <a:lnTo>
                    <a:pt x="29" y="46"/>
                  </a:lnTo>
                  <a:lnTo>
                    <a:pt x="31" y="45"/>
                  </a:lnTo>
                  <a:lnTo>
                    <a:pt x="31" y="44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2" y="33"/>
                  </a:lnTo>
                  <a:lnTo>
                    <a:pt x="33" y="31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6" y="26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9" y="27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2" y="26"/>
                  </a:lnTo>
                  <a:lnTo>
                    <a:pt x="43" y="26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1" y="18"/>
                  </a:lnTo>
                  <a:lnTo>
                    <a:pt x="51" y="16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8" y="5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3" y="11"/>
                  </a:lnTo>
                  <a:lnTo>
                    <a:pt x="92" y="11"/>
                  </a:lnTo>
                  <a:lnTo>
                    <a:pt x="92" y="12"/>
                  </a:lnTo>
                  <a:lnTo>
                    <a:pt x="93" y="12"/>
                  </a:lnTo>
                  <a:lnTo>
                    <a:pt x="95" y="13"/>
                  </a:lnTo>
                  <a:close/>
                  <a:moveTo>
                    <a:pt x="0" y="89"/>
                  </a:moveTo>
                  <a:lnTo>
                    <a:pt x="3" y="88"/>
                  </a:lnTo>
                  <a:lnTo>
                    <a:pt x="5" y="88"/>
                  </a:lnTo>
                  <a:lnTo>
                    <a:pt x="5" y="87"/>
                  </a:lnTo>
                  <a:lnTo>
                    <a:pt x="6" y="88"/>
                  </a:lnTo>
                  <a:lnTo>
                    <a:pt x="8" y="89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3" y="91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6" y="88"/>
                  </a:lnTo>
                  <a:lnTo>
                    <a:pt x="17" y="88"/>
                  </a:lnTo>
                  <a:lnTo>
                    <a:pt x="17" y="89"/>
                  </a:lnTo>
                  <a:lnTo>
                    <a:pt x="18" y="89"/>
                  </a:lnTo>
                  <a:lnTo>
                    <a:pt x="19" y="89"/>
                  </a:lnTo>
                  <a:lnTo>
                    <a:pt x="19" y="91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2" y="91"/>
                  </a:lnTo>
                  <a:lnTo>
                    <a:pt x="20" y="91"/>
                  </a:lnTo>
                  <a:lnTo>
                    <a:pt x="20" y="93"/>
                  </a:lnTo>
                  <a:lnTo>
                    <a:pt x="19" y="94"/>
                  </a:lnTo>
                  <a:lnTo>
                    <a:pt x="16" y="95"/>
                  </a:lnTo>
                  <a:lnTo>
                    <a:pt x="15" y="96"/>
                  </a:lnTo>
                  <a:lnTo>
                    <a:pt x="14" y="96"/>
                  </a:lnTo>
                  <a:lnTo>
                    <a:pt x="11" y="96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5" y="93"/>
                  </a:lnTo>
                  <a:lnTo>
                    <a:pt x="3" y="93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2" y="95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89"/>
                  </a:lnTo>
                  <a:close/>
                  <a:moveTo>
                    <a:pt x="17" y="77"/>
                  </a:moveTo>
                  <a:lnTo>
                    <a:pt x="18" y="77"/>
                  </a:lnTo>
                  <a:lnTo>
                    <a:pt x="18" y="78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4" y="78"/>
                  </a:lnTo>
                  <a:lnTo>
                    <a:pt x="13" y="78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7"/>
                  </a:lnTo>
                  <a:lnTo>
                    <a:pt x="9" y="77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6" y="76"/>
                  </a:lnTo>
                  <a:lnTo>
                    <a:pt x="16" y="77"/>
                  </a:lnTo>
                  <a:lnTo>
                    <a:pt x="17" y="77"/>
                  </a:lnTo>
                  <a:close/>
                  <a:moveTo>
                    <a:pt x="37" y="19"/>
                  </a:moveTo>
                  <a:lnTo>
                    <a:pt x="39" y="19"/>
                  </a:lnTo>
                  <a:lnTo>
                    <a:pt x="39" y="20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3" y="22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5" y="19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37" y="19"/>
                  </a:lnTo>
                  <a:close/>
                  <a:moveTo>
                    <a:pt x="37" y="14"/>
                  </a:moveTo>
                  <a:lnTo>
                    <a:pt x="39" y="13"/>
                  </a:lnTo>
                  <a:lnTo>
                    <a:pt x="41" y="11"/>
                  </a:lnTo>
                  <a:lnTo>
                    <a:pt x="42" y="10"/>
                  </a:lnTo>
                  <a:lnTo>
                    <a:pt x="43" y="11"/>
                  </a:lnTo>
                  <a:lnTo>
                    <a:pt x="42" y="11"/>
                  </a:lnTo>
                  <a:lnTo>
                    <a:pt x="40" y="13"/>
                  </a:lnTo>
                  <a:lnTo>
                    <a:pt x="39" y="14"/>
                  </a:lnTo>
                  <a:lnTo>
                    <a:pt x="37" y="14"/>
                  </a:lnTo>
                  <a:close/>
                  <a:moveTo>
                    <a:pt x="51" y="5"/>
                  </a:moveTo>
                  <a:lnTo>
                    <a:pt x="56" y="4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9" y="8"/>
                  </a:lnTo>
                  <a:lnTo>
                    <a:pt x="45" y="9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1" y="5"/>
                  </a:lnTo>
                  <a:close/>
                  <a:moveTo>
                    <a:pt x="58" y="4"/>
                  </a:moveTo>
                  <a:lnTo>
                    <a:pt x="63" y="3"/>
                  </a:lnTo>
                  <a:lnTo>
                    <a:pt x="65" y="4"/>
                  </a:lnTo>
                  <a:lnTo>
                    <a:pt x="62" y="4"/>
                  </a:lnTo>
                  <a:lnTo>
                    <a:pt x="59" y="4"/>
                  </a:lnTo>
                  <a:lnTo>
                    <a:pt x="59" y="5"/>
                  </a:lnTo>
                  <a:lnTo>
                    <a:pt x="58" y="5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8" y="4"/>
                  </a:lnTo>
                  <a:close/>
                  <a:moveTo>
                    <a:pt x="70" y="2"/>
                  </a:moveTo>
                  <a:lnTo>
                    <a:pt x="74" y="2"/>
                  </a:lnTo>
                  <a:lnTo>
                    <a:pt x="69" y="4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0" y="2"/>
                  </a:lnTo>
                  <a:close/>
                  <a:moveTo>
                    <a:pt x="76" y="0"/>
                  </a:moveTo>
                  <a:lnTo>
                    <a:pt x="77" y="0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552">
              <a:extLst>
                <a:ext uri="{FF2B5EF4-FFF2-40B4-BE49-F238E27FC236}">
                  <a16:creationId xmlns:a16="http://schemas.microsoft.com/office/drawing/2014/main" id="{A12D43A7-C608-FD06-7EB0-5CB8ADDBB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350" y="3848100"/>
              <a:ext cx="223838" cy="109538"/>
            </a:xfrm>
            <a:custGeom>
              <a:avLst/>
              <a:gdLst>
                <a:gd name="T0" fmla="*/ 139 w 141"/>
                <a:gd name="T1" fmla="*/ 26 h 69"/>
                <a:gd name="T2" fmla="*/ 137 w 141"/>
                <a:gd name="T3" fmla="*/ 30 h 69"/>
                <a:gd name="T4" fmla="*/ 134 w 141"/>
                <a:gd name="T5" fmla="*/ 36 h 69"/>
                <a:gd name="T6" fmla="*/ 131 w 141"/>
                <a:gd name="T7" fmla="*/ 45 h 69"/>
                <a:gd name="T8" fmla="*/ 125 w 141"/>
                <a:gd name="T9" fmla="*/ 47 h 69"/>
                <a:gd name="T10" fmla="*/ 119 w 141"/>
                <a:gd name="T11" fmla="*/ 44 h 69"/>
                <a:gd name="T12" fmla="*/ 115 w 141"/>
                <a:gd name="T13" fmla="*/ 39 h 69"/>
                <a:gd name="T14" fmla="*/ 109 w 141"/>
                <a:gd name="T15" fmla="*/ 42 h 69"/>
                <a:gd name="T16" fmla="*/ 103 w 141"/>
                <a:gd name="T17" fmla="*/ 41 h 69"/>
                <a:gd name="T18" fmla="*/ 91 w 141"/>
                <a:gd name="T19" fmla="*/ 41 h 69"/>
                <a:gd name="T20" fmla="*/ 88 w 141"/>
                <a:gd name="T21" fmla="*/ 47 h 69"/>
                <a:gd name="T22" fmla="*/ 83 w 141"/>
                <a:gd name="T23" fmla="*/ 51 h 69"/>
                <a:gd name="T24" fmla="*/ 79 w 141"/>
                <a:gd name="T25" fmla="*/ 54 h 69"/>
                <a:gd name="T26" fmla="*/ 72 w 141"/>
                <a:gd name="T27" fmla="*/ 54 h 69"/>
                <a:gd name="T28" fmla="*/ 70 w 141"/>
                <a:gd name="T29" fmla="*/ 52 h 69"/>
                <a:gd name="T30" fmla="*/ 65 w 141"/>
                <a:gd name="T31" fmla="*/ 56 h 69"/>
                <a:gd name="T32" fmla="*/ 54 w 141"/>
                <a:gd name="T33" fmla="*/ 58 h 69"/>
                <a:gd name="T34" fmla="*/ 47 w 141"/>
                <a:gd name="T35" fmla="*/ 62 h 69"/>
                <a:gd name="T36" fmla="*/ 48 w 141"/>
                <a:gd name="T37" fmla="*/ 67 h 69"/>
                <a:gd name="T38" fmla="*/ 43 w 141"/>
                <a:gd name="T39" fmla="*/ 68 h 69"/>
                <a:gd name="T40" fmla="*/ 25 w 141"/>
                <a:gd name="T41" fmla="*/ 69 h 69"/>
                <a:gd name="T42" fmla="*/ 18 w 141"/>
                <a:gd name="T43" fmla="*/ 67 h 69"/>
                <a:gd name="T44" fmla="*/ 10 w 141"/>
                <a:gd name="T45" fmla="*/ 60 h 69"/>
                <a:gd name="T46" fmla="*/ 5 w 141"/>
                <a:gd name="T47" fmla="*/ 56 h 69"/>
                <a:gd name="T48" fmla="*/ 3 w 141"/>
                <a:gd name="T49" fmla="*/ 53 h 69"/>
                <a:gd name="T50" fmla="*/ 2 w 141"/>
                <a:gd name="T51" fmla="*/ 47 h 69"/>
                <a:gd name="T52" fmla="*/ 1 w 141"/>
                <a:gd name="T53" fmla="*/ 43 h 69"/>
                <a:gd name="T54" fmla="*/ 3 w 141"/>
                <a:gd name="T55" fmla="*/ 36 h 69"/>
                <a:gd name="T56" fmla="*/ 9 w 141"/>
                <a:gd name="T57" fmla="*/ 28 h 69"/>
                <a:gd name="T58" fmla="*/ 17 w 141"/>
                <a:gd name="T59" fmla="*/ 29 h 69"/>
                <a:gd name="T60" fmla="*/ 26 w 141"/>
                <a:gd name="T61" fmla="*/ 26 h 69"/>
                <a:gd name="T62" fmla="*/ 30 w 141"/>
                <a:gd name="T63" fmla="*/ 21 h 69"/>
                <a:gd name="T64" fmla="*/ 33 w 141"/>
                <a:gd name="T65" fmla="*/ 13 h 69"/>
                <a:gd name="T66" fmla="*/ 40 w 141"/>
                <a:gd name="T67" fmla="*/ 7 h 69"/>
                <a:gd name="T68" fmla="*/ 46 w 141"/>
                <a:gd name="T69" fmla="*/ 4 h 69"/>
                <a:gd name="T70" fmla="*/ 53 w 141"/>
                <a:gd name="T71" fmla="*/ 5 h 69"/>
                <a:gd name="T72" fmla="*/ 57 w 141"/>
                <a:gd name="T73" fmla="*/ 8 h 69"/>
                <a:gd name="T74" fmla="*/ 62 w 141"/>
                <a:gd name="T75" fmla="*/ 3 h 69"/>
                <a:gd name="T76" fmla="*/ 66 w 141"/>
                <a:gd name="T77" fmla="*/ 2 h 69"/>
                <a:gd name="T78" fmla="*/ 69 w 141"/>
                <a:gd name="T79" fmla="*/ 8 h 69"/>
                <a:gd name="T80" fmla="*/ 73 w 141"/>
                <a:gd name="T81" fmla="*/ 12 h 69"/>
                <a:gd name="T82" fmla="*/ 76 w 141"/>
                <a:gd name="T83" fmla="*/ 16 h 69"/>
                <a:gd name="T84" fmla="*/ 80 w 141"/>
                <a:gd name="T85" fmla="*/ 14 h 69"/>
                <a:gd name="T86" fmla="*/ 83 w 141"/>
                <a:gd name="T87" fmla="*/ 10 h 69"/>
                <a:gd name="T88" fmla="*/ 89 w 141"/>
                <a:gd name="T89" fmla="*/ 8 h 69"/>
                <a:gd name="T90" fmla="*/ 96 w 141"/>
                <a:gd name="T91" fmla="*/ 8 h 69"/>
                <a:gd name="T92" fmla="*/ 103 w 141"/>
                <a:gd name="T93" fmla="*/ 11 h 69"/>
                <a:gd name="T94" fmla="*/ 105 w 141"/>
                <a:gd name="T95" fmla="*/ 7 h 69"/>
                <a:gd name="T96" fmla="*/ 109 w 141"/>
                <a:gd name="T97" fmla="*/ 5 h 69"/>
                <a:gd name="T98" fmla="*/ 120 w 141"/>
                <a:gd name="T99" fmla="*/ 8 h 69"/>
                <a:gd name="T100" fmla="*/ 124 w 141"/>
                <a:gd name="T101" fmla="*/ 9 h 69"/>
                <a:gd name="T102" fmla="*/ 129 w 141"/>
                <a:gd name="T103" fmla="*/ 14 h 69"/>
                <a:gd name="T104" fmla="*/ 133 w 141"/>
                <a:gd name="T105" fmla="*/ 17 h 69"/>
                <a:gd name="T106" fmla="*/ 139 w 141"/>
                <a:gd name="T107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1" h="69">
                  <a:moveTo>
                    <a:pt x="141" y="20"/>
                  </a:moveTo>
                  <a:lnTo>
                    <a:pt x="141" y="21"/>
                  </a:lnTo>
                  <a:lnTo>
                    <a:pt x="141" y="22"/>
                  </a:lnTo>
                  <a:lnTo>
                    <a:pt x="140" y="24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38" y="26"/>
                  </a:lnTo>
                  <a:lnTo>
                    <a:pt x="138" y="27"/>
                  </a:lnTo>
                  <a:lnTo>
                    <a:pt x="138" y="28"/>
                  </a:lnTo>
                  <a:lnTo>
                    <a:pt x="137" y="28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7" y="31"/>
                  </a:lnTo>
                  <a:lnTo>
                    <a:pt x="137" y="33"/>
                  </a:lnTo>
                  <a:lnTo>
                    <a:pt x="137" y="34"/>
                  </a:lnTo>
                  <a:lnTo>
                    <a:pt x="135" y="34"/>
                  </a:lnTo>
                  <a:lnTo>
                    <a:pt x="135" y="35"/>
                  </a:lnTo>
                  <a:lnTo>
                    <a:pt x="134" y="36"/>
                  </a:lnTo>
                  <a:lnTo>
                    <a:pt x="133" y="37"/>
                  </a:lnTo>
                  <a:lnTo>
                    <a:pt x="132" y="38"/>
                  </a:lnTo>
                  <a:lnTo>
                    <a:pt x="131" y="39"/>
                  </a:lnTo>
                  <a:lnTo>
                    <a:pt x="132" y="42"/>
                  </a:lnTo>
                  <a:lnTo>
                    <a:pt x="131" y="43"/>
                  </a:lnTo>
                  <a:lnTo>
                    <a:pt x="131" y="45"/>
                  </a:lnTo>
                  <a:lnTo>
                    <a:pt x="131" y="46"/>
                  </a:lnTo>
                  <a:lnTo>
                    <a:pt x="130" y="46"/>
                  </a:lnTo>
                  <a:lnTo>
                    <a:pt x="129" y="46"/>
                  </a:lnTo>
                  <a:lnTo>
                    <a:pt x="128" y="46"/>
                  </a:lnTo>
                  <a:lnTo>
                    <a:pt x="126" y="46"/>
                  </a:lnTo>
                  <a:lnTo>
                    <a:pt x="125" y="47"/>
                  </a:lnTo>
                  <a:lnTo>
                    <a:pt x="124" y="47"/>
                  </a:lnTo>
                  <a:lnTo>
                    <a:pt x="123" y="47"/>
                  </a:lnTo>
                  <a:lnTo>
                    <a:pt x="122" y="47"/>
                  </a:lnTo>
                  <a:lnTo>
                    <a:pt x="121" y="47"/>
                  </a:lnTo>
                  <a:lnTo>
                    <a:pt x="120" y="46"/>
                  </a:lnTo>
                  <a:lnTo>
                    <a:pt x="119" y="44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6" y="42"/>
                  </a:lnTo>
                  <a:lnTo>
                    <a:pt x="116" y="41"/>
                  </a:lnTo>
                  <a:lnTo>
                    <a:pt x="115" y="41"/>
                  </a:lnTo>
                  <a:lnTo>
                    <a:pt x="115" y="39"/>
                  </a:lnTo>
                  <a:lnTo>
                    <a:pt x="114" y="39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1" y="41"/>
                  </a:lnTo>
                  <a:lnTo>
                    <a:pt x="111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1"/>
                  </a:lnTo>
                  <a:lnTo>
                    <a:pt x="106" y="42"/>
                  </a:lnTo>
                  <a:lnTo>
                    <a:pt x="105" y="42"/>
                  </a:lnTo>
                  <a:lnTo>
                    <a:pt x="104" y="41"/>
                  </a:lnTo>
                  <a:lnTo>
                    <a:pt x="103" y="41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9" y="39"/>
                  </a:lnTo>
                  <a:lnTo>
                    <a:pt x="98" y="39"/>
                  </a:lnTo>
                  <a:lnTo>
                    <a:pt x="92" y="41"/>
                  </a:lnTo>
                  <a:lnTo>
                    <a:pt x="91" y="41"/>
                  </a:lnTo>
                  <a:lnTo>
                    <a:pt x="90" y="41"/>
                  </a:lnTo>
                  <a:lnTo>
                    <a:pt x="90" y="42"/>
                  </a:lnTo>
                  <a:lnTo>
                    <a:pt x="90" y="43"/>
                  </a:lnTo>
                  <a:lnTo>
                    <a:pt x="89" y="44"/>
                  </a:lnTo>
                  <a:lnTo>
                    <a:pt x="89" y="45"/>
                  </a:lnTo>
                  <a:lnTo>
                    <a:pt x="88" y="47"/>
                  </a:lnTo>
                  <a:lnTo>
                    <a:pt x="87" y="49"/>
                  </a:lnTo>
                  <a:lnTo>
                    <a:pt x="87" y="50"/>
                  </a:lnTo>
                  <a:lnTo>
                    <a:pt x="86" y="51"/>
                  </a:lnTo>
                  <a:lnTo>
                    <a:pt x="85" y="51"/>
                  </a:lnTo>
                  <a:lnTo>
                    <a:pt x="85" y="50"/>
                  </a:lnTo>
                  <a:lnTo>
                    <a:pt x="83" y="51"/>
                  </a:lnTo>
                  <a:lnTo>
                    <a:pt x="82" y="51"/>
                  </a:lnTo>
                  <a:lnTo>
                    <a:pt x="81" y="52"/>
                  </a:lnTo>
                  <a:lnTo>
                    <a:pt x="81" y="53"/>
                  </a:lnTo>
                  <a:lnTo>
                    <a:pt x="80" y="53"/>
                  </a:lnTo>
                  <a:lnTo>
                    <a:pt x="79" y="53"/>
                  </a:lnTo>
                  <a:lnTo>
                    <a:pt x="79" y="54"/>
                  </a:lnTo>
                  <a:lnTo>
                    <a:pt x="78" y="54"/>
                  </a:lnTo>
                  <a:lnTo>
                    <a:pt x="77" y="55"/>
                  </a:lnTo>
                  <a:lnTo>
                    <a:pt x="76" y="55"/>
                  </a:lnTo>
                  <a:lnTo>
                    <a:pt x="74" y="54"/>
                  </a:lnTo>
                  <a:lnTo>
                    <a:pt x="73" y="54"/>
                  </a:lnTo>
                  <a:lnTo>
                    <a:pt x="72" y="54"/>
                  </a:lnTo>
                  <a:lnTo>
                    <a:pt x="73" y="54"/>
                  </a:lnTo>
                  <a:lnTo>
                    <a:pt x="73" y="53"/>
                  </a:lnTo>
                  <a:lnTo>
                    <a:pt x="72" y="53"/>
                  </a:lnTo>
                  <a:lnTo>
                    <a:pt x="71" y="53"/>
                  </a:lnTo>
                  <a:lnTo>
                    <a:pt x="70" y="53"/>
                  </a:lnTo>
                  <a:lnTo>
                    <a:pt x="70" y="52"/>
                  </a:lnTo>
                  <a:lnTo>
                    <a:pt x="69" y="52"/>
                  </a:lnTo>
                  <a:lnTo>
                    <a:pt x="66" y="52"/>
                  </a:lnTo>
                  <a:lnTo>
                    <a:pt x="66" y="53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5" y="56"/>
                  </a:lnTo>
                  <a:lnTo>
                    <a:pt x="64" y="56"/>
                  </a:lnTo>
                  <a:lnTo>
                    <a:pt x="61" y="56"/>
                  </a:lnTo>
                  <a:lnTo>
                    <a:pt x="60" y="58"/>
                  </a:lnTo>
                  <a:lnTo>
                    <a:pt x="56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3" y="58"/>
                  </a:lnTo>
                  <a:lnTo>
                    <a:pt x="52" y="59"/>
                  </a:lnTo>
                  <a:lnTo>
                    <a:pt x="50" y="59"/>
                  </a:lnTo>
                  <a:lnTo>
                    <a:pt x="48" y="61"/>
                  </a:lnTo>
                  <a:lnTo>
                    <a:pt x="47" y="61"/>
                  </a:lnTo>
                  <a:lnTo>
                    <a:pt x="47" y="62"/>
                  </a:lnTo>
                  <a:lnTo>
                    <a:pt x="47" y="63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8" y="66"/>
                  </a:lnTo>
                  <a:lnTo>
                    <a:pt x="50" y="67"/>
                  </a:lnTo>
                  <a:lnTo>
                    <a:pt x="48" y="67"/>
                  </a:lnTo>
                  <a:lnTo>
                    <a:pt x="47" y="67"/>
                  </a:lnTo>
                  <a:lnTo>
                    <a:pt x="46" y="68"/>
                  </a:lnTo>
                  <a:lnTo>
                    <a:pt x="46" y="69"/>
                  </a:lnTo>
                  <a:lnTo>
                    <a:pt x="45" y="69"/>
                  </a:lnTo>
                  <a:lnTo>
                    <a:pt x="44" y="68"/>
                  </a:lnTo>
                  <a:lnTo>
                    <a:pt x="43" y="68"/>
                  </a:lnTo>
                  <a:lnTo>
                    <a:pt x="37" y="69"/>
                  </a:lnTo>
                  <a:lnTo>
                    <a:pt x="36" y="69"/>
                  </a:lnTo>
                  <a:lnTo>
                    <a:pt x="35" y="69"/>
                  </a:lnTo>
                  <a:lnTo>
                    <a:pt x="31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2" y="69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20" y="67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3" y="61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4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3"/>
                  </a:lnTo>
                  <a:lnTo>
                    <a:pt x="5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3" y="26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3" y="13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3" y="4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69" y="7"/>
                  </a:lnTo>
                  <a:lnTo>
                    <a:pt x="69" y="8"/>
                  </a:lnTo>
                  <a:lnTo>
                    <a:pt x="71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2" y="14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6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1" y="12"/>
                  </a:lnTo>
                  <a:lnTo>
                    <a:pt x="81" y="11"/>
                  </a:lnTo>
                  <a:lnTo>
                    <a:pt x="82" y="11"/>
                  </a:lnTo>
                  <a:lnTo>
                    <a:pt x="83" y="10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7" y="8"/>
                  </a:lnTo>
                  <a:lnTo>
                    <a:pt x="88" y="8"/>
                  </a:lnTo>
                  <a:lnTo>
                    <a:pt x="89" y="8"/>
                  </a:lnTo>
                  <a:lnTo>
                    <a:pt x="91" y="9"/>
                  </a:lnTo>
                  <a:lnTo>
                    <a:pt x="92" y="9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8" y="10"/>
                  </a:lnTo>
                  <a:lnTo>
                    <a:pt x="99" y="10"/>
                  </a:lnTo>
                  <a:lnTo>
                    <a:pt x="100" y="11"/>
                  </a:lnTo>
                  <a:lnTo>
                    <a:pt x="102" y="12"/>
                  </a:lnTo>
                  <a:lnTo>
                    <a:pt x="102" y="11"/>
                  </a:lnTo>
                  <a:lnTo>
                    <a:pt x="103" y="11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9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5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7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12" y="7"/>
                  </a:lnTo>
                  <a:lnTo>
                    <a:pt x="114" y="7"/>
                  </a:lnTo>
                  <a:lnTo>
                    <a:pt x="115" y="7"/>
                  </a:lnTo>
                  <a:lnTo>
                    <a:pt x="116" y="7"/>
                  </a:lnTo>
                  <a:lnTo>
                    <a:pt x="119" y="7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2" y="9"/>
                  </a:lnTo>
                  <a:lnTo>
                    <a:pt x="122" y="10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4" y="9"/>
                  </a:lnTo>
                  <a:lnTo>
                    <a:pt x="125" y="10"/>
                  </a:lnTo>
                  <a:lnTo>
                    <a:pt x="126" y="10"/>
                  </a:lnTo>
                  <a:lnTo>
                    <a:pt x="128" y="11"/>
                  </a:lnTo>
                  <a:lnTo>
                    <a:pt x="128" y="12"/>
                  </a:lnTo>
                  <a:lnTo>
                    <a:pt x="129" y="13"/>
                  </a:lnTo>
                  <a:lnTo>
                    <a:pt x="129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3" y="16"/>
                  </a:lnTo>
                  <a:lnTo>
                    <a:pt x="133" y="17"/>
                  </a:lnTo>
                  <a:lnTo>
                    <a:pt x="133" y="18"/>
                  </a:lnTo>
                  <a:lnTo>
                    <a:pt x="134" y="18"/>
                  </a:lnTo>
                  <a:lnTo>
                    <a:pt x="135" y="18"/>
                  </a:lnTo>
                  <a:lnTo>
                    <a:pt x="137" y="18"/>
                  </a:lnTo>
                  <a:lnTo>
                    <a:pt x="138" y="19"/>
                  </a:lnTo>
                  <a:lnTo>
                    <a:pt x="139" y="19"/>
                  </a:lnTo>
                  <a:lnTo>
                    <a:pt x="140" y="19"/>
                  </a:lnTo>
                  <a:lnTo>
                    <a:pt x="141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98">
              <a:extLst>
                <a:ext uri="{FF2B5EF4-FFF2-40B4-BE49-F238E27FC236}">
                  <a16:creationId xmlns:a16="http://schemas.microsoft.com/office/drawing/2014/main" id="{4BCCBCF7-376E-2D8F-81FF-F7DFC3AE4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3883026"/>
              <a:ext cx="300038" cy="155575"/>
            </a:xfrm>
            <a:custGeom>
              <a:avLst/>
              <a:gdLst>
                <a:gd name="T0" fmla="*/ 182 w 189"/>
                <a:gd name="T1" fmla="*/ 24 h 98"/>
                <a:gd name="T2" fmla="*/ 184 w 189"/>
                <a:gd name="T3" fmla="*/ 31 h 98"/>
                <a:gd name="T4" fmla="*/ 188 w 189"/>
                <a:gd name="T5" fmla="*/ 37 h 98"/>
                <a:gd name="T6" fmla="*/ 186 w 189"/>
                <a:gd name="T7" fmla="*/ 45 h 98"/>
                <a:gd name="T8" fmla="*/ 181 w 189"/>
                <a:gd name="T9" fmla="*/ 49 h 98"/>
                <a:gd name="T10" fmla="*/ 174 w 189"/>
                <a:gd name="T11" fmla="*/ 48 h 98"/>
                <a:gd name="T12" fmla="*/ 173 w 189"/>
                <a:gd name="T13" fmla="*/ 52 h 98"/>
                <a:gd name="T14" fmla="*/ 175 w 189"/>
                <a:gd name="T15" fmla="*/ 59 h 98"/>
                <a:gd name="T16" fmla="*/ 172 w 189"/>
                <a:gd name="T17" fmla="*/ 65 h 98"/>
                <a:gd name="T18" fmla="*/ 173 w 189"/>
                <a:gd name="T19" fmla="*/ 71 h 98"/>
                <a:gd name="T20" fmla="*/ 172 w 189"/>
                <a:gd name="T21" fmla="*/ 75 h 98"/>
                <a:gd name="T22" fmla="*/ 164 w 189"/>
                <a:gd name="T23" fmla="*/ 80 h 98"/>
                <a:gd name="T24" fmla="*/ 159 w 189"/>
                <a:gd name="T25" fmla="*/ 86 h 98"/>
                <a:gd name="T26" fmla="*/ 149 w 189"/>
                <a:gd name="T27" fmla="*/ 88 h 98"/>
                <a:gd name="T28" fmla="*/ 136 w 189"/>
                <a:gd name="T29" fmla="*/ 88 h 98"/>
                <a:gd name="T30" fmla="*/ 130 w 189"/>
                <a:gd name="T31" fmla="*/ 94 h 98"/>
                <a:gd name="T32" fmla="*/ 124 w 189"/>
                <a:gd name="T33" fmla="*/ 98 h 98"/>
                <a:gd name="T34" fmla="*/ 114 w 189"/>
                <a:gd name="T35" fmla="*/ 96 h 98"/>
                <a:gd name="T36" fmla="*/ 104 w 189"/>
                <a:gd name="T37" fmla="*/ 92 h 98"/>
                <a:gd name="T38" fmla="*/ 88 w 189"/>
                <a:gd name="T39" fmla="*/ 90 h 98"/>
                <a:gd name="T40" fmla="*/ 72 w 189"/>
                <a:gd name="T41" fmla="*/ 87 h 98"/>
                <a:gd name="T42" fmla="*/ 68 w 189"/>
                <a:gd name="T43" fmla="*/ 80 h 98"/>
                <a:gd name="T44" fmla="*/ 67 w 189"/>
                <a:gd name="T45" fmla="*/ 73 h 98"/>
                <a:gd name="T46" fmla="*/ 55 w 189"/>
                <a:gd name="T47" fmla="*/ 75 h 98"/>
                <a:gd name="T48" fmla="*/ 45 w 189"/>
                <a:gd name="T49" fmla="*/ 75 h 98"/>
                <a:gd name="T50" fmla="*/ 37 w 189"/>
                <a:gd name="T51" fmla="*/ 83 h 98"/>
                <a:gd name="T52" fmla="*/ 29 w 189"/>
                <a:gd name="T53" fmla="*/ 82 h 98"/>
                <a:gd name="T54" fmla="*/ 24 w 189"/>
                <a:gd name="T55" fmla="*/ 78 h 98"/>
                <a:gd name="T56" fmla="*/ 17 w 189"/>
                <a:gd name="T57" fmla="*/ 80 h 98"/>
                <a:gd name="T58" fmla="*/ 8 w 189"/>
                <a:gd name="T59" fmla="*/ 76 h 98"/>
                <a:gd name="T60" fmla="*/ 2 w 189"/>
                <a:gd name="T61" fmla="*/ 71 h 98"/>
                <a:gd name="T62" fmla="*/ 1 w 189"/>
                <a:gd name="T63" fmla="*/ 63 h 98"/>
                <a:gd name="T64" fmla="*/ 2 w 189"/>
                <a:gd name="T65" fmla="*/ 56 h 98"/>
                <a:gd name="T66" fmla="*/ 9 w 189"/>
                <a:gd name="T67" fmla="*/ 56 h 98"/>
                <a:gd name="T68" fmla="*/ 13 w 189"/>
                <a:gd name="T69" fmla="*/ 62 h 98"/>
                <a:gd name="T70" fmla="*/ 20 w 189"/>
                <a:gd name="T71" fmla="*/ 64 h 98"/>
                <a:gd name="T72" fmla="*/ 22 w 189"/>
                <a:gd name="T73" fmla="*/ 56 h 98"/>
                <a:gd name="T74" fmla="*/ 25 w 189"/>
                <a:gd name="T75" fmla="*/ 55 h 98"/>
                <a:gd name="T76" fmla="*/ 35 w 189"/>
                <a:gd name="T77" fmla="*/ 59 h 98"/>
                <a:gd name="T78" fmla="*/ 42 w 189"/>
                <a:gd name="T79" fmla="*/ 61 h 98"/>
                <a:gd name="T80" fmla="*/ 48 w 189"/>
                <a:gd name="T81" fmla="*/ 57 h 98"/>
                <a:gd name="T82" fmla="*/ 57 w 189"/>
                <a:gd name="T83" fmla="*/ 54 h 98"/>
                <a:gd name="T84" fmla="*/ 68 w 189"/>
                <a:gd name="T85" fmla="*/ 48 h 98"/>
                <a:gd name="T86" fmla="*/ 72 w 189"/>
                <a:gd name="T87" fmla="*/ 50 h 98"/>
                <a:gd name="T88" fmla="*/ 80 w 189"/>
                <a:gd name="T89" fmla="*/ 52 h 98"/>
                <a:gd name="T90" fmla="*/ 85 w 189"/>
                <a:gd name="T91" fmla="*/ 58 h 98"/>
                <a:gd name="T92" fmla="*/ 88 w 189"/>
                <a:gd name="T93" fmla="*/ 53 h 98"/>
                <a:gd name="T94" fmla="*/ 85 w 189"/>
                <a:gd name="T95" fmla="*/ 47 h 98"/>
                <a:gd name="T96" fmla="*/ 80 w 189"/>
                <a:gd name="T97" fmla="*/ 34 h 98"/>
                <a:gd name="T98" fmla="*/ 89 w 189"/>
                <a:gd name="T99" fmla="*/ 28 h 98"/>
                <a:gd name="T100" fmla="*/ 97 w 189"/>
                <a:gd name="T101" fmla="*/ 19 h 98"/>
                <a:gd name="T102" fmla="*/ 104 w 189"/>
                <a:gd name="T103" fmla="*/ 17 h 98"/>
                <a:gd name="T104" fmla="*/ 105 w 189"/>
                <a:gd name="T105" fmla="*/ 11 h 98"/>
                <a:gd name="T106" fmla="*/ 111 w 189"/>
                <a:gd name="T107" fmla="*/ 15 h 98"/>
                <a:gd name="T108" fmla="*/ 123 w 189"/>
                <a:gd name="T109" fmla="*/ 15 h 98"/>
                <a:gd name="T110" fmla="*/ 128 w 189"/>
                <a:gd name="T111" fmla="*/ 14 h 98"/>
                <a:gd name="T112" fmla="*/ 134 w 189"/>
                <a:gd name="T113" fmla="*/ 8 h 98"/>
                <a:gd name="T114" fmla="*/ 137 w 189"/>
                <a:gd name="T115" fmla="*/ 0 h 98"/>
                <a:gd name="T116" fmla="*/ 146 w 189"/>
                <a:gd name="T117" fmla="*/ 3 h 98"/>
                <a:gd name="T118" fmla="*/ 156 w 189"/>
                <a:gd name="T119" fmla="*/ 6 h 98"/>
                <a:gd name="T120" fmla="*/ 169 w 189"/>
                <a:gd name="T121" fmla="*/ 11 h 98"/>
                <a:gd name="T122" fmla="*/ 177 w 189"/>
                <a:gd name="T123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" h="98">
                  <a:moveTo>
                    <a:pt x="184" y="15"/>
                  </a:moveTo>
                  <a:lnTo>
                    <a:pt x="184" y="17"/>
                  </a:lnTo>
                  <a:lnTo>
                    <a:pt x="184" y="19"/>
                  </a:lnTo>
                  <a:lnTo>
                    <a:pt x="183" y="19"/>
                  </a:lnTo>
                  <a:lnTo>
                    <a:pt x="183" y="20"/>
                  </a:lnTo>
                  <a:lnTo>
                    <a:pt x="182" y="21"/>
                  </a:lnTo>
                  <a:lnTo>
                    <a:pt x="182" y="22"/>
                  </a:lnTo>
                  <a:lnTo>
                    <a:pt x="182" y="23"/>
                  </a:lnTo>
                  <a:lnTo>
                    <a:pt x="182" y="24"/>
                  </a:lnTo>
                  <a:lnTo>
                    <a:pt x="181" y="24"/>
                  </a:lnTo>
                  <a:lnTo>
                    <a:pt x="182" y="25"/>
                  </a:lnTo>
                  <a:lnTo>
                    <a:pt x="183" y="25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4" y="28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1"/>
                  </a:lnTo>
                  <a:lnTo>
                    <a:pt x="184" y="32"/>
                  </a:lnTo>
                  <a:lnTo>
                    <a:pt x="185" y="33"/>
                  </a:lnTo>
                  <a:lnTo>
                    <a:pt x="186" y="33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6" y="37"/>
                  </a:lnTo>
                  <a:lnTo>
                    <a:pt x="188" y="37"/>
                  </a:lnTo>
                  <a:lnTo>
                    <a:pt x="189" y="38"/>
                  </a:lnTo>
                  <a:lnTo>
                    <a:pt x="188" y="39"/>
                  </a:lnTo>
                  <a:lnTo>
                    <a:pt x="188" y="40"/>
                  </a:lnTo>
                  <a:lnTo>
                    <a:pt x="186" y="41"/>
                  </a:lnTo>
                  <a:lnTo>
                    <a:pt x="188" y="41"/>
                  </a:lnTo>
                  <a:lnTo>
                    <a:pt x="188" y="42"/>
                  </a:lnTo>
                  <a:lnTo>
                    <a:pt x="186" y="42"/>
                  </a:lnTo>
                  <a:lnTo>
                    <a:pt x="185" y="44"/>
                  </a:lnTo>
                  <a:lnTo>
                    <a:pt x="186" y="45"/>
                  </a:lnTo>
                  <a:lnTo>
                    <a:pt x="186" y="46"/>
                  </a:lnTo>
                  <a:lnTo>
                    <a:pt x="186" y="47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4" y="49"/>
                  </a:lnTo>
                  <a:lnTo>
                    <a:pt x="183" y="50"/>
                  </a:lnTo>
                  <a:lnTo>
                    <a:pt x="182" y="50"/>
                  </a:lnTo>
                  <a:lnTo>
                    <a:pt x="182" y="49"/>
                  </a:lnTo>
                  <a:lnTo>
                    <a:pt x="181" y="49"/>
                  </a:lnTo>
                  <a:lnTo>
                    <a:pt x="181" y="50"/>
                  </a:lnTo>
                  <a:lnTo>
                    <a:pt x="180" y="50"/>
                  </a:lnTo>
                  <a:lnTo>
                    <a:pt x="178" y="50"/>
                  </a:lnTo>
                  <a:lnTo>
                    <a:pt x="178" y="49"/>
                  </a:lnTo>
                  <a:lnTo>
                    <a:pt x="177" y="49"/>
                  </a:lnTo>
                  <a:lnTo>
                    <a:pt x="177" y="48"/>
                  </a:lnTo>
                  <a:lnTo>
                    <a:pt x="175" y="47"/>
                  </a:lnTo>
                  <a:lnTo>
                    <a:pt x="174" y="47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3" y="49"/>
                  </a:lnTo>
                  <a:lnTo>
                    <a:pt x="172" y="49"/>
                  </a:lnTo>
                  <a:lnTo>
                    <a:pt x="172" y="50"/>
                  </a:lnTo>
                  <a:lnTo>
                    <a:pt x="172" y="49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2" y="52"/>
                  </a:lnTo>
                  <a:lnTo>
                    <a:pt x="173" y="52"/>
                  </a:lnTo>
                  <a:lnTo>
                    <a:pt x="175" y="53"/>
                  </a:lnTo>
                  <a:lnTo>
                    <a:pt x="175" y="52"/>
                  </a:lnTo>
                  <a:lnTo>
                    <a:pt x="176" y="53"/>
                  </a:lnTo>
                  <a:lnTo>
                    <a:pt x="176" y="54"/>
                  </a:lnTo>
                  <a:lnTo>
                    <a:pt x="177" y="55"/>
                  </a:lnTo>
                  <a:lnTo>
                    <a:pt x="177" y="56"/>
                  </a:lnTo>
                  <a:lnTo>
                    <a:pt x="176" y="57"/>
                  </a:lnTo>
                  <a:lnTo>
                    <a:pt x="176" y="58"/>
                  </a:lnTo>
                  <a:lnTo>
                    <a:pt x="175" y="59"/>
                  </a:lnTo>
                  <a:lnTo>
                    <a:pt x="172" y="61"/>
                  </a:lnTo>
                  <a:lnTo>
                    <a:pt x="172" y="59"/>
                  </a:lnTo>
                  <a:lnTo>
                    <a:pt x="172" y="61"/>
                  </a:lnTo>
                  <a:lnTo>
                    <a:pt x="171" y="61"/>
                  </a:lnTo>
                  <a:lnTo>
                    <a:pt x="171" y="62"/>
                  </a:lnTo>
                  <a:lnTo>
                    <a:pt x="171" y="63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2" y="65"/>
                  </a:lnTo>
                  <a:lnTo>
                    <a:pt x="172" y="66"/>
                  </a:lnTo>
                  <a:lnTo>
                    <a:pt x="171" y="66"/>
                  </a:lnTo>
                  <a:lnTo>
                    <a:pt x="171" y="67"/>
                  </a:lnTo>
                  <a:lnTo>
                    <a:pt x="171" y="69"/>
                  </a:lnTo>
                  <a:lnTo>
                    <a:pt x="172" y="69"/>
                  </a:lnTo>
                  <a:lnTo>
                    <a:pt x="171" y="70"/>
                  </a:lnTo>
                  <a:lnTo>
                    <a:pt x="172" y="70"/>
                  </a:lnTo>
                  <a:lnTo>
                    <a:pt x="173" y="70"/>
                  </a:lnTo>
                  <a:lnTo>
                    <a:pt x="173" y="71"/>
                  </a:lnTo>
                  <a:lnTo>
                    <a:pt x="172" y="71"/>
                  </a:lnTo>
                  <a:lnTo>
                    <a:pt x="172" y="72"/>
                  </a:lnTo>
                  <a:lnTo>
                    <a:pt x="172" y="73"/>
                  </a:lnTo>
                  <a:lnTo>
                    <a:pt x="173" y="73"/>
                  </a:lnTo>
                  <a:lnTo>
                    <a:pt x="172" y="73"/>
                  </a:lnTo>
                  <a:lnTo>
                    <a:pt x="171" y="74"/>
                  </a:lnTo>
                  <a:lnTo>
                    <a:pt x="172" y="74"/>
                  </a:lnTo>
                  <a:lnTo>
                    <a:pt x="173" y="75"/>
                  </a:lnTo>
                  <a:lnTo>
                    <a:pt x="172" y="75"/>
                  </a:lnTo>
                  <a:lnTo>
                    <a:pt x="171" y="75"/>
                  </a:lnTo>
                  <a:lnTo>
                    <a:pt x="169" y="75"/>
                  </a:lnTo>
                  <a:lnTo>
                    <a:pt x="168" y="75"/>
                  </a:lnTo>
                  <a:lnTo>
                    <a:pt x="167" y="75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5" y="78"/>
                  </a:lnTo>
                  <a:lnTo>
                    <a:pt x="164" y="79"/>
                  </a:lnTo>
                  <a:lnTo>
                    <a:pt x="164" y="80"/>
                  </a:lnTo>
                  <a:lnTo>
                    <a:pt x="163" y="80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59" y="82"/>
                  </a:lnTo>
                  <a:lnTo>
                    <a:pt x="159" y="83"/>
                  </a:lnTo>
                  <a:lnTo>
                    <a:pt x="159" y="84"/>
                  </a:lnTo>
                  <a:lnTo>
                    <a:pt x="160" y="86"/>
                  </a:lnTo>
                  <a:lnTo>
                    <a:pt x="160" y="87"/>
                  </a:lnTo>
                  <a:lnTo>
                    <a:pt x="159" y="86"/>
                  </a:lnTo>
                  <a:lnTo>
                    <a:pt x="157" y="86"/>
                  </a:lnTo>
                  <a:lnTo>
                    <a:pt x="156" y="86"/>
                  </a:lnTo>
                  <a:lnTo>
                    <a:pt x="155" y="86"/>
                  </a:lnTo>
                  <a:lnTo>
                    <a:pt x="154" y="86"/>
                  </a:lnTo>
                  <a:lnTo>
                    <a:pt x="151" y="86"/>
                  </a:lnTo>
                  <a:lnTo>
                    <a:pt x="151" y="87"/>
                  </a:lnTo>
                  <a:lnTo>
                    <a:pt x="150" y="87"/>
                  </a:lnTo>
                  <a:lnTo>
                    <a:pt x="149" y="87"/>
                  </a:lnTo>
                  <a:lnTo>
                    <a:pt x="149" y="88"/>
                  </a:lnTo>
                  <a:lnTo>
                    <a:pt x="148" y="88"/>
                  </a:lnTo>
                  <a:lnTo>
                    <a:pt x="148" y="89"/>
                  </a:lnTo>
                  <a:lnTo>
                    <a:pt x="147" y="89"/>
                  </a:lnTo>
                  <a:lnTo>
                    <a:pt x="146" y="88"/>
                  </a:lnTo>
                  <a:lnTo>
                    <a:pt x="143" y="88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7" y="88"/>
                  </a:lnTo>
                  <a:lnTo>
                    <a:pt x="136" y="88"/>
                  </a:lnTo>
                  <a:lnTo>
                    <a:pt x="134" y="90"/>
                  </a:lnTo>
                  <a:lnTo>
                    <a:pt x="134" y="89"/>
                  </a:lnTo>
                  <a:lnTo>
                    <a:pt x="133" y="89"/>
                  </a:lnTo>
                  <a:lnTo>
                    <a:pt x="132" y="89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31" y="91"/>
                  </a:lnTo>
                  <a:lnTo>
                    <a:pt x="131" y="92"/>
                  </a:lnTo>
                  <a:lnTo>
                    <a:pt x="130" y="94"/>
                  </a:lnTo>
                  <a:lnTo>
                    <a:pt x="129" y="94"/>
                  </a:lnTo>
                  <a:lnTo>
                    <a:pt x="128" y="94"/>
                  </a:lnTo>
                  <a:lnTo>
                    <a:pt x="128" y="95"/>
                  </a:lnTo>
                  <a:lnTo>
                    <a:pt x="126" y="95"/>
                  </a:lnTo>
                  <a:lnTo>
                    <a:pt x="126" y="96"/>
                  </a:lnTo>
                  <a:lnTo>
                    <a:pt x="125" y="96"/>
                  </a:lnTo>
                  <a:lnTo>
                    <a:pt x="125" y="97"/>
                  </a:lnTo>
                  <a:lnTo>
                    <a:pt x="124" y="97"/>
                  </a:lnTo>
                  <a:lnTo>
                    <a:pt x="124" y="98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2" y="96"/>
                  </a:lnTo>
                  <a:lnTo>
                    <a:pt x="121" y="96"/>
                  </a:lnTo>
                  <a:lnTo>
                    <a:pt x="120" y="96"/>
                  </a:lnTo>
                  <a:lnTo>
                    <a:pt x="116" y="96"/>
                  </a:lnTo>
                  <a:lnTo>
                    <a:pt x="114" y="96"/>
                  </a:lnTo>
                  <a:lnTo>
                    <a:pt x="113" y="95"/>
                  </a:lnTo>
                  <a:lnTo>
                    <a:pt x="113" y="94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08" y="92"/>
                  </a:lnTo>
                  <a:lnTo>
                    <a:pt x="107" y="92"/>
                  </a:lnTo>
                  <a:lnTo>
                    <a:pt x="106" y="92"/>
                  </a:lnTo>
                  <a:lnTo>
                    <a:pt x="105" y="92"/>
                  </a:lnTo>
                  <a:lnTo>
                    <a:pt x="104" y="92"/>
                  </a:lnTo>
                  <a:lnTo>
                    <a:pt x="103" y="92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6" y="91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91" y="91"/>
                  </a:lnTo>
                  <a:lnTo>
                    <a:pt x="89" y="90"/>
                  </a:lnTo>
                  <a:lnTo>
                    <a:pt x="88" y="90"/>
                  </a:lnTo>
                  <a:lnTo>
                    <a:pt x="81" y="89"/>
                  </a:lnTo>
                  <a:lnTo>
                    <a:pt x="80" y="88"/>
                  </a:lnTo>
                  <a:lnTo>
                    <a:pt x="79" y="88"/>
                  </a:lnTo>
                  <a:lnTo>
                    <a:pt x="78" y="88"/>
                  </a:lnTo>
                  <a:lnTo>
                    <a:pt x="77" y="88"/>
                  </a:lnTo>
                  <a:lnTo>
                    <a:pt x="76" y="88"/>
                  </a:lnTo>
                  <a:lnTo>
                    <a:pt x="74" y="88"/>
                  </a:lnTo>
                  <a:lnTo>
                    <a:pt x="73" y="87"/>
                  </a:lnTo>
                  <a:lnTo>
                    <a:pt x="72" y="87"/>
                  </a:lnTo>
                  <a:lnTo>
                    <a:pt x="71" y="87"/>
                  </a:lnTo>
                  <a:lnTo>
                    <a:pt x="70" y="86"/>
                  </a:lnTo>
                  <a:lnTo>
                    <a:pt x="70" y="84"/>
                  </a:lnTo>
                  <a:lnTo>
                    <a:pt x="70" y="83"/>
                  </a:lnTo>
                  <a:lnTo>
                    <a:pt x="69" y="83"/>
                  </a:lnTo>
                  <a:lnTo>
                    <a:pt x="68" y="83"/>
                  </a:lnTo>
                  <a:lnTo>
                    <a:pt x="68" y="82"/>
                  </a:lnTo>
                  <a:lnTo>
                    <a:pt x="68" y="81"/>
                  </a:lnTo>
                  <a:lnTo>
                    <a:pt x="68" y="80"/>
                  </a:lnTo>
                  <a:lnTo>
                    <a:pt x="67" y="80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4" y="74"/>
                  </a:lnTo>
                  <a:lnTo>
                    <a:pt x="65" y="74"/>
                  </a:lnTo>
                  <a:lnTo>
                    <a:pt x="67" y="73"/>
                  </a:lnTo>
                  <a:lnTo>
                    <a:pt x="67" y="72"/>
                  </a:lnTo>
                  <a:lnTo>
                    <a:pt x="65" y="72"/>
                  </a:lnTo>
                  <a:lnTo>
                    <a:pt x="64" y="72"/>
                  </a:lnTo>
                  <a:lnTo>
                    <a:pt x="62" y="73"/>
                  </a:lnTo>
                  <a:lnTo>
                    <a:pt x="60" y="74"/>
                  </a:lnTo>
                  <a:lnTo>
                    <a:pt x="59" y="74"/>
                  </a:lnTo>
                  <a:lnTo>
                    <a:pt x="57" y="74"/>
                  </a:lnTo>
                  <a:lnTo>
                    <a:pt x="56" y="75"/>
                  </a:lnTo>
                  <a:lnTo>
                    <a:pt x="55" y="75"/>
                  </a:lnTo>
                  <a:lnTo>
                    <a:pt x="55" y="76"/>
                  </a:lnTo>
                  <a:lnTo>
                    <a:pt x="54" y="76"/>
                  </a:lnTo>
                  <a:lnTo>
                    <a:pt x="53" y="75"/>
                  </a:lnTo>
                  <a:lnTo>
                    <a:pt x="51" y="75"/>
                  </a:lnTo>
                  <a:lnTo>
                    <a:pt x="50" y="75"/>
                  </a:lnTo>
                  <a:lnTo>
                    <a:pt x="48" y="75"/>
                  </a:lnTo>
                  <a:lnTo>
                    <a:pt x="47" y="75"/>
                  </a:lnTo>
                  <a:lnTo>
                    <a:pt x="46" y="76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3" y="75"/>
                  </a:lnTo>
                  <a:lnTo>
                    <a:pt x="40" y="76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8" y="82"/>
                  </a:lnTo>
                  <a:lnTo>
                    <a:pt x="37" y="82"/>
                  </a:lnTo>
                  <a:lnTo>
                    <a:pt x="37" y="83"/>
                  </a:lnTo>
                  <a:lnTo>
                    <a:pt x="36" y="83"/>
                  </a:lnTo>
                  <a:lnTo>
                    <a:pt x="35" y="83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1" y="83"/>
                  </a:lnTo>
                  <a:lnTo>
                    <a:pt x="30" y="83"/>
                  </a:lnTo>
                  <a:lnTo>
                    <a:pt x="30" y="82"/>
                  </a:lnTo>
                  <a:lnTo>
                    <a:pt x="29" y="83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0" y="81"/>
                  </a:lnTo>
                  <a:lnTo>
                    <a:pt x="28" y="80"/>
                  </a:lnTo>
                  <a:lnTo>
                    <a:pt x="27" y="80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1" y="7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7" y="79"/>
                  </a:lnTo>
                  <a:lnTo>
                    <a:pt x="17" y="80"/>
                  </a:lnTo>
                  <a:lnTo>
                    <a:pt x="16" y="81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4"/>
                  </a:lnTo>
                  <a:lnTo>
                    <a:pt x="3" y="73"/>
                  </a:lnTo>
                  <a:lnTo>
                    <a:pt x="2" y="73"/>
                  </a:lnTo>
                  <a:lnTo>
                    <a:pt x="1" y="73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1" y="67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2" y="62"/>
                  </a:lnTo>
                  <a:lnTo>
                    <a:pt x="3" y="61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6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2"/>
                  </a:lnTo>
                  <a:lnTo>
                    <a:pt x="14" y="62"/>
                  </a:lnTo>
                  <a:lnTo>
                    <a:pt x="16" y="62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1" y="61"/>
                  </a:lnTo>
                  <a:lnTo>
                    <a:pt x="22" y="61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2" y="55"/>
                  </a:lnTo>
                  <a:lnTo>
                    <a:pt x="21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30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6"/>
                  </a:lnTo>
                  <a:lnTo>
                    <a:pt x="33" y="57"/>
                  </a:lnTo>
                  <a:lnTo>
                    <a:pt x="34" y="58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5" y="59"/>
                  </a:lnTo>
                  <a:lnTo>
                    <a:pt x="35" y="61"/>
                  </a:lnTo>
                  <a:lnTo>
                    <a:pt x="36" y="61"/>
                  </a:lnTo>
                  <a:lnTo>
                    <a:pt x="38" y="61"/>
                  </a:lnTo>
                  <a:lnTo>
                    <a:pt x="39" y="61"/>
                  </a:lnTo>
                  <a:lnTo>
                    <a:pt x="40" y="59"/>
                  </a:lnTo>
                  <a:lnTo>
                    <a:pt x="42" y="59"/>
                  </a:lnTo>
                  <a:lnTo>
                    <a:pt x="42" y="61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4" y="59"/>
                  </a:lnTo>
                  <a:lnTo>
                    <a:pt x="45" y="59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7" y="56"/>
                  </a:lnTo>
                  <a:lnTo>
                    <a:pt x="48" y="57"/>
                  </a:lnTo>
                  <a:lnTo>
                    <a:pt x="50" y="56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51" y="54"/>
                  </a:lnTo>
                  <a:lnTo>
                    <a:pt x="52" y="54"/>
                  </a:lnTo>
                  <a:lnTo>
                    <a:pt x="53" y="54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7" y="53"/>
                  </a:lnTo>
                  <a:lnTo>
                    <a:pt x="60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7" y="49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1" y="53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80" y="55"/>
                  </a:lnTo>
                  <a:lnTo>
                    <a:pt x="81" y="55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5" y="57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6" y="57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7" y="54"/>
                  </a:lnTo>
                  <a:lnTo>
                    <a:pt x="87" y="53"/>
                  </a:lnTo>
                  <a:lnTo>
                    <a:pt x="88" y="53"/>
                  </a:lnTo>
                  <a:lnTo>
                    <a:pt x="88" y="52"/>
                  </a:lnTo>
                  <a:lnTo>
                    <a:pt x="88" y="50"/>
                  </a:lnTo>
                  <a:lnTo>
                    <a:pt x="87" y="49"/>
                  </a:lnTo>
                  <a:lnTo>
                    <a:pt x="86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86" y="44"/>
                  </a:lnTo>
                  <a:lnTo>
                    <a:pt x="85" y="44"/>
                  </a:lnTo>
                  <a:lnTo>
                    <a:pt x="85" y="41"/>
                  </a:lnTo>
                  <a:lnTo>
                    <a:pt x="83" y="40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1" y="38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79" y="34"/>
                  </a:lnTo>
                  <a:lnTo>
                    <a:pt x="80" y="33"/>
                  </a:lnTo>
                  <a:lnTo>
                    <a:pt x="81" y="32"/>
                  </a:lnTo>
                  <a:lnTo>
                    <a:pt x="82" y="32"/>
                  </a:lnTo>
                  <a:lnTo>
                    <a:pt x="82" y="31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29"/>
                  </a:lnTo>
                  <a:lnTo>
                    <a:pt x="89" y="28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6" y="24"/>
                  </a:lnTo>
                  <a:lnTo>
                    <a:pt x="96" y="23"/>
                  </a:lnTo>
                  <a:lnTo>
                    <a:pt x="97" y="23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7" y="17"/>
                  </a:lnTo>
                  <a:lnTo>
                    <a:pt x="97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3" y="19"/>
                  </a:lnTo>
                  <a:lnTo>
                    <a:pt x="104" y="19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5" y="16"/>
                  </a:lnTo>
                  <a:lnTo>
                    <a:pt x="106" y="16"/>
                  </a:lnTo>
                  <a:lnTo>
                    <a:pt x="106" y="15"/>
                  </a:lnTo>
                  <a:lnTo>
                    <a:pt x="106" y="14"/>
                  </a:lnTo>
                  <a:lnTo>
                    <a:pt x="106" y="13"/>
                  </a:lnTo>
                  <a:lnTo>
                    <a:pt x="106" y="12"/>
                  </a:lnTo>
                  <a:lnTo>
                    <a:pt x="105" y="12"/>
                  </a:lnTo>
                  <a:lnTo>
                    <a:pt x="105" y="11"/>
                  </a:lnTo>
                  <a:lnTo>
                    <a:pt x="106" y="9"/>
                  </a:lnTo>
                  <a:lnTo>
                    <a:pt x="107" y="9"/>
                  </a:lnTo>
                  <a:lnTo>
                    <a:pt x="108" y="11"/>
                  </a:lnTo>
                  <a:lnTo>
                    <a:pt x="111" y="12"/>
                  </a:lnTo>
                  <a:lnTo>
                    <a:pt x="111" y="13"/>
                  </a:lnTo>
                  <a:lnTo>
                    <a:pt x="112" y="13"/>
                  </a:lnTo>
                  <a:lnTo>
                    <a:pt x="112" y="14"/>
                  </a:lnTo>
                  <a:lnTo>
                    <a:pt x="111" y="14"/>
                  </a:lnTo>
                  <a:lnTo>
                    <a:pt x="111" y="15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3" y="16"/>
                  </a:lnTo>
                  <a:lnTo>
                    <a:pt x="116" y="16"/>
                  </a:lnTo>
                  <a:lnTo>
                    <a:pt x="119" y="17"/>
                  </a:lnTo>
                  <a:lnTo>
                    <a:pt x="120" y="16"/>
                  </a:lnTo>
                  <a:lnTo>
                    <a:pt x="121" y="16"/>
                  </a:lnTo>
                  <a:lnTo>
                    <a:pt x="122" y="14"/>
                  </a:lnTo>
                  <a:lnTo>
                    <a:pt x="123" y="15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5" y="16"/>
                  </a:lnTo>
                  <a:lnTo>
                    <a:pt x="126" y="16"/>
                  </a:lnTo>
                  <a:lnTo>
                    <a:pt x="126" y="15"/>
                  </a:lnTo>
                  <a:lnTo>
                    <a:pt x="126" y="16"/>
                  </a:lnTo>
                  <a:lnTo>
                    <a:pt x="128" y="16"/>
                  </a:lnTo>
                  <a:lnTo>
                    <a:pt x="128" y="15"/>
                  </a:lnTo>
                  <a:lnTo>
                    <a:pt x="128" y="14"/>
                  </a:lnTo>
                  <a:lnTo>
                    <a:pt x="129" y="13"/>
                  </a:lnTo>
                  <a:lnTo>
                    <a:pt x="129" y="12"/>
                  </a:lnTo>
                  <a:lnTo>
                    <a:pt x="130" y="11"/>
                  </a:lnTo>
                  <a:lnTo>
                    <a:pt x="130" y="9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3" y="9"/>
                  </a:lnTo>
                  <a:lnTo>
                    <a:pt x="134" y="9"/>
                  </a:lnTo>
                  <a:lnTo>
                    <a:pt x="134" y="8"/>
                  </a:lnTo>
                  <a:lnTo>
                    <a:pt x="134" y="7"/>
                  </a:lnTo>
                  <a:lnTo>
                    <a:pt x="134" y="5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39" y="2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1" y="3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3"/>
                  </a:lnTo>
                  <a:lnTo>
                    <a:pt x="147" y="3"/>
                  </a:lnTo>
                  <a:lnTo>
                    <a:pt x="148" y="4"/>
                  </a:lnTo>
                  <a:lnTo>
                    <a:pt x="149" y="4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4" y="6"/>
                  </a:lnTo>
                  <a:lnTo>
                    <a:pt x="155" y="6"/>
                  </a:lnTo>
                  <a:lnTo>
                    <a:pt x="156" y="5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8" y="7"/>
                  </a:lnTo>
                  <a:lnTo>
                    <a:pt x="158" y="8"/>
                  </a:lnTo>
                  <a:lnTo>
                    <a:pt x="162" y="9"/>
                  </a:lnTo>
                  <a:lnTo>
                    <a:pt x="163" y="11"/>
                  </a:lnTo>
                  <a:lnTo>
                    <a:pt x="165" y="11"/>
                  </a:lnTo>
                  <a:lnTo>
                    <a:pt x="168" y="11"/>
                  </a:lnTo>
                  <a:lnTo>
                    <a:pt x="169" y="11"/>
                  </a:lnTo>
                  <a:lnTo>
                    <a:pt x="171" y="8"/>
                  </a:lnTo>
                  <a:lnTo>
                    <a:pt x="172" y="8"/>
                  </a:lnTo>
                  <a:lnTo>
                    <a:pt x="173" y="8"/>
                  </a:lnTo>
                  <a:lnTo>
                    <a:pt x="174" y="8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6" y="11"/>
                  </a:lnTo>
                  <a:lnTo>
                    <a:pt x="177" y="11"/>
                  </a:lnTo>
                  <a:lnTo>
                    <a:pt x="178" y="11"/>
                  </a:lnTo>
                  <a:lnTo>
                    <a:pt x="180" y="12"/>
                  </a:lnTo>
                  <a:lnTo>
                    <a:pt x="181" y="12"/>
                  </a:lnTo>
                  <a:lnTo>
                    <a:pt x="182" y="12"/>
                  </a:lnTo>
                  <a:lnTo>
                    <a:pt x="183" y="12"/>
                  </a:lnTo>
                  <a:lnTo>
                    <a:pt x="183" y="15"/>
                  </a:lnTo>
                  <a:lnTo>
                    <a:pt x="184" y="1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30">
              <a:extLst>
                <a:ext uri="{FF2B5EF4-FFF2-40B4-BE49-F238E27FC236}">
                  <a16:creationId xmlns:a16="http://schemas.microsoft.com/office/drawing/2014/main" id="{A2F0AC16-593F-41D7-2B8C-95C8753E5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313" y="3956051"/>
              <a:ext cx="177800" cy="112713"/>
            </a:xfrm>
            <a:custGeom>
              <a:avLst/>
              <a:gdLst>
                <a:gd name="T0" fmla="*/ 109 w 112"/>
                <a:gd name="T1" fmla="*/ 40 h 71"/>
                <a:gd name="T2" fmla="*/ 110 w 112"/>
                <a:gd name="T3" fmla="*/ 45 h 71"/>
                <a:gd name="T4" fmla="*/ 106 w 112"/>
                <a:gd name="T5" fmla="*/ 43 h 71"/>
                <a:gd name="T6" fmla="*/ 100 w 112"/>
                <a:gd name="T7" fmla="*/ 46 h 71"/>
                <a:gd name="T8" fmla="*/ 102 w 112"/>
                <a:gd name="T9" fmla="*/ 52 h 71"/>
                <a:gd name="T10" fmla="*/ 101 w 112"/>
                <a:gd name="T11" fmla="*/ 58 h 71"/>
                <a:gd name="T12" fmla="*/ 99 w 112"/>
                <a:gd name="T13" fmla="*/ 52 h 71"/>
                <a:gd name="T14" fmla="*/ 92 w 112"/>
                <a:gd name="T15" fmla="*/ 52 h 71"/>
                <a:gd name="T16" fmla="*/ 87 w 112"/>
                <a:gd name="T17" fmla="*/ 52 h 71"/>
                <a:gd name="T18" fmla="*/ 82 w 112"/>
                <a:gd name="T19" fmla="*/ 48 h 71"/>
                <a:gd name="T20" fmla="*/ 81 w 112"/>
                <a:gd name="T21" fmla="*/ 54 h 71"/>
                <a:gd name="T22" fmla="*/ 76 w 112"/>
                <a:gd name="T23" fmla="*/ 61 h 71"/>
                <a:gd name="T24" fmla="*/ 74 w 112"/>
                <a:gd name="T25" fmla="*/ 67 h 71"/>
                <a:gd name="T26" fmla="*/ 73 w 112"/>
                <a:gd name="T27" fmla="*/ 71 h 71"/>
                <a:gd name="T28" fmla="*/ 71 w 112"/>
                <a:gd name="T29" fmla="*/ 67 h 71"/>
                <a:gd name="T30" fmla="*/ 70 w 112"/>
                <a:gd name="T31" fmla="*/ 62 h 71"/>
                <a:gd name="T32" fmla="*/ 63 w 112"/>
                <a:gd name="T33" fmla="*/ 59 h 71"/>
                <a:gd name="T34" fmla="*/ 61 w 112"/>
                <a:gd name="T35" fmla="*/ 52 h 71"/>
                <a:gd name="T36" fmla="*/ 57 w 112"/>
                <a:gd name="T37" fmla="*/ 51 h 71"/>
                <a:gd name="T38" fmla="*/ 52 w 112"/>
                <a:gd name="T39" fmla="*/ 55 h 71"/>
                <a:gd name="T40" fmla="*/ 50 w 112"/>
                <a:gd name="T41" fmla="*/ 62 h 71"/>
                <a:gd name="T42" fmla="*/ 46 w 112"/>
                <a:gd name="T43" fmla="*/ 68 h 71"/>
                <a:gd name="T44" fmla="*/ 38 w 112"/>
                <a:gd name="T45" fmla="*/ 67 h 71"/>
                <a:gd name="T46" fmla="*/ 28 w 112"/>
                <a:gd name="T47" fmla="*/ 69 h 71"/>
                <a:gd name="T48" fmla="*/ 21 w 112"/>
                <a:gd name="T49" fmla="*/ 63 h 71"/>
                <a:gd name="T50" fmla="*/ 20 w 112"/>
                <a:gd name="T51" fmla="*/ 58 h 71"/>
                <a:gd name="T52" fmla="*/ 20 w 112"/>
                <a:gd name="T53" fmla="*/ 51 h 71"/>
                <a:gd name="T54" fmla="*/ 9 w 112"/>
                <a:gd name="T55" fmla="*/ 51 h 71"/>
                <a:gd name="T56" fmla="*/ 7 w 112"/>
                <a:gd name="T57" fmla="*/ 55 h 71"/>
                <a:gd name="T58" fmla="*/ 1 w 112"/>
                <a:gd name="T59" fmla="*/ 60 h 71"/>
                <a:gd name="T60" fmla="*/ 3 w 112"/>
                <a:gd name="T61" fmla="*/ 54 h 71"/>
                <a:gd name="T62" fmla="*/ 3 w 112"/>
                <a:gd name="T63" fmla="*/ 46 h 71"/>
                <a:gd name="T64" fmla="*/ 10 w 112"/>
                <a:gd name="T65" fmla="*/ 38 h 71"/>
                <a:gd name="T66" fmla="*/ 11 w 112"/>
                <a:gd name="T67" fmla="*/ 32 h 71"/>
                <a:gd name="T68" fmla="*/ 19 w 112"/>
                <a:gd name="T69" fmla="*/ 25 h 71"/>
                <a:gd name="T70" fmla="*/ 24 w 112"/>
                <a:gd name="T71" fmla="*/ 18 h 71"/>
                <a:gd name="T72" fmla="*/ 23 w 112"/>
                <a:gd name="T73" fmla="*/ 15 h 71"/>
                <a:gd name="T74" fmla="*/ 28 w 112"/>
                <a:gd name="T75" fmla="*/ 11 h 71"/>
                <a:gd name="T76" fmla="*/ 33 w 112"/>
                <a:gd name="T77" fmla="*/ 13 h 71"/>
                <a:gd name="T78" fmla="*/ 38 w 112"/>
                <a:gd name="T79" fmla="*/ 10 h 71"/>
                <a:gd name="T80" fmla="*/ 41 w 112"/>
                <a:gd name="T81" fmla="*/ 7 h 71"/>
                <a:gd name="T82" fmla="*/ 45 w 112"/>
                <a:gd name="T83" fmla="*/ 9 h 71"/>
                <a:gd name="T84" fmla="*/ 53 w 112"/>
                <a:gd name="T85" fmla="*/ 8 h 71"/>
                <a:gd name="T86" fmla="*/ 61 w 112"/>
                <a:gd name="T87" fmla="*/ 8 h 71"/>
                <a:gd name="T88" fmla="*/ 65 w 112"/>
                <a:gd name="T89" fmla="*/ 6 h 71"/>
                <a:gd name="T90" fmla="*/ 61 w 112"/>
                <a:gd name="T91" fmla="*/ 4 h 71"/>
                <a:gd name="T92" fmla="*/ 63 w 112"/>
                <a:gd name="T93" fmla="*/ 1 h 71"/>
                <a:gd name="T94" fmla="*/ 66 w 112"/>
                <a:gd name="T95" fmla="*/ 1 h 71"/>
                <a:gd name="T96" fmla="*/ 71 w 112"/>
                <a:gd name="T97" fmla="*/ 3 h 71"/>
                <a:gd name="T98" fmla="*/ 80 w 112"/>
                <a:gd name="T99" fmla="*/ 4 h 71"/>
                <a:gd name="T100" fmla="*/ 91 w 112"/>
                <a:gd name="T101" fmla="*/ 12 h 71"/>
                <a:gd name="T102" fmla="*/ 87 w 112"/>
                <a:gd name="T103" fmla="*/ 21 h 71"/>
                <a:gd name="T104" fmla="*/ 87 w 112"/>
                <a:gd name="T105" fmla="*/ 27 h 71"/>
                <a:gd name="T106" fmla="*/ 96 w 112"/>
                <a:gd name="T107" fmla="*/ 29 h 71"/>
                <a:gd name="T108" fmla="*/ 101 w 112"/>
                <a:gd name="T109" fmla="*/ 34 h 71"/>
                <a:gd name="T110" fmla="*/ 107 w 112"/>
                <a:gd name="T111" fmla="*/ 30 h 71"/>
                <a:gd name="T112" fmla="*/ 110 w 112"/>
                <a:gd name="T113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2" h="71">
                  <a:moveTo>
                    <a:pt x="110" y="34"/>
                  </a:moveTo>
                  <a:lnTo>
                    <a:pt x="110" y="35"/>
                  </a:lnTo>
                  <a:lnTo>
                    <a:pt x="110" y="36"/>
                  </a:lnTo>
                  <a:lnTo>
                    <a:pt x="110" y="37"/>
                  </a:lnTo>
                  <a:lnTo>
                    <a:pt x="110" y="38"/>
                  </a:lnTo>
                  <a:lnTo>
                    <a:pt x="109" y="38"/>
                  </a:lnTo>
                  <a:lnTo>
                    <a:pt x="109" y="40"/>
                  </a:lnTo>
                  <a:lnTo>
                    <a:pt x="109" y="41"/>
                  </a:lnTo>
                  <a:lnTo>
                    <a:pt x="109" y="42"/>
                  </a:lnTo>
                  <a:lnTo>
                    <a:pt x="110" y="42"/>
                  </a:lnTo>
                  <a:lnTo>
                    <a:pt x="110" y="43"/>
                  </a:lnTo>
                  <a:lnTo>
                    <a:pt x="112" y="43"/>
                  </a:lnTo>
                  <a:lnTo>
                    <a:pt x="112" y="44"/>
                  </a:lnTo>
                  <a:lnTo>
                    <a:pt x="110" y="45"/>
                  </a:lnTo>
                  <a:lnTo>
                    <a:pt x="110" y="46"/>
                  </a:lnTo>
                  <a:lnTo>
                    <a:pt x="108" y="45"/>
                  </a:lnTo>
                  <a:lnTo>
                    <a:pt x="107" y="45"/>
                  </a:lnTo>
                  <a:lnTo>
                    <a:pt x="106" y="45"/>
                  </a:lnTo>
                  <a:lnTo>
                    <a:pt x="106" y="44"/>
                  </a:lnTo>
                  <a:lnTo>
                    <a:pt x="105" y="44"/>
                  </a:lnTo>
                  <a:lnTo>
                    <a:pt x="106" y="43"/>
                  </a:lnTo>
                  <a:lnTo>
                    <a:pt x="105" y="43"/>
                  </a:lnTo>
                  <a:lnTo>
                    <a:pt x="102" y="43"/>
                  </a:lnTo>
                  <a:lnTo>
                    <a:pt x="101" y="43"/>
                  </a:lnTo>
                  <a:lnTo>
                    <a:pt x="101" y="44"/>
                  </a:lnTo>
                  <a:lnTo>
                    <a:pt x="101" y="45"/>
                  </a:lnTo>
                  <a:lnTo>
                    <a:pt x="100" y="45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50"/>
                  </a:lnTo>
                  <a:lnTo>
                    <a:pt x="104" y="51"/>
                  </a:lnTo>
                  <a:lnTo>
                    <a:pt x="102" y="52"/>
                  </a:lnTo>
                  <a:lnTo>
                    <a:pt x="101" y="53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7"/>
                  </a:lnTo>
                  <a:lnTo>
                    <a:pt x="102" y="57"/>
                  </a:lnTo>
                  <a:lnTo>
                    <a:pt x="101" y="58"/>
                  </a:lnTo>
                  <a:lnTo>
                    <a:pt x="100" y="58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8" y="52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3"/>
                  </a:lnTo>
                  <a:lnTo>
                    <a:pt x="93" y="53"/>
                  </a:lnTo>
                  <a:lnTo>
                    <a:pt x="93" y="52"/>
                  </a:lnTo>
                  <a:lnTo>
                    <a:pt x="92" y="52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1" y="54"/>
                  </a:lnTo>
                  <a:lnTo>
                    <a:pt x="89" y="54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7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6" y="48"/>
                  </a:lnTo>
                  <a:lnTo>
                    <a:pt x="84" y="48"/>
                  </a:lnTo>
                  <a:lnTo>
                    <a:pt x="84" y="49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1" y="48"/>
                  </a:lnTo>
                  <a:lnTo>
                    <a:pt x="81" y="49"/>
                  </a:lnTo>
                  <a:lnTo>
                    <a:pt x="81" y="50"/>
                  </a:lnTo>
                  <a:lnTo>
                    <a:pt x="81" y="51"/>
                  </a:lnTo>
                  <a:lnTo>
                    <a:pt x="81" y="52"/>
                  </a:lnTo>
                  <a:lnTo>
                    <a:pt x="82" y="53"/>
                  </a:lnTo>
                  <a:lnTo>
                    <a:pt x="81" y="54"/>
                  </a:lnTo>
                  <a:lnTo>
                    <a:pt x="81" y="55"/>
                  </a:lnTo>
                  <a:lnTo>
                    <a:pt x="80" y="57"/>
                  </a:lnTo>
                  <a:lnTo>
                    <a:pt x="80" y="58"/>
                  </a:lnTo>
                  <a:lnTo>
                    <a:pt x="79" y="58"/>
                  </a:lnTo>
                  <a:lnTo>
                    <a:pt x="79" y="59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2"/>
                  </a:lnTo>
                  <a:lnTo>
                    <a:pt x="76" y="63"/>
                  </a:lnTo>
                  <a:lnTo>
                    <a:pt x="75" y="63"/>
                  </a:lnTo>
                  <a:lnTo>
                    <a:pt x="74" y="65"/>
                  </a:lnTo>
                  <a:lnTo>
                    <a:pt x="75" y="66"/>
                  </a:lnTo>
                  <a:lnTo>
                    <a:pt x="74" y="66"/>
                  </a:lnTo>
                  <a:lnTo>
                    <a:pt x="74" y="67"/>
                  </a:lnTo>
                  <a:lnTo>
                    <a:pt x="75" y="68"/>
                  </a:lnTo>
                  <a:lnTo>
                    <a:pt x="76" y="68"/>
                  </a:lnTo>
                  <a:lnTo>
                    <a:pt x="76" y="69"/>
                  </a:lnTo>
                  <a:lnTo>
                    <a:pt x="75" y="70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3" y="70"/>
                  </a:lnTo>
                  <a:lnTo>
                    <a:pt x="73" y="69"/>
                  </a:lnTo>
                  <a:lnTo>
                    <a:pt x="72" y="69"/>
                  </a:lnTo>
                  <a:lnTo>
                    <a:pt x="72" y="68"/>
                  </a:lnTo>
                  <a:lnTo>
                    <a:pt x="72" y="67"/>
                  </a:lnTo>
                  <a:lnTo>
                    <a:pt x="71" y="67"/>
                  </a:lnTo>
                  <a:lnTo>
                    <a:pt x="70" y="66"/>
                  </a:lnTo>
                  <a:lnTo>
                    <a:pt x="69" y="66"/>
                  </a:lnTo>
                  <a:lnTo>
                    <a:pt x="70" y="66"/>
                  </a:lnTo>
                  <a:lnTo>
                    <a:pt x="70" y="65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0" y="62"/>
                  </a:lnTo>
                  <a:lnTo>
                    <a:pt x="69" y="62"/>
                  </a:lnTo>
                  <a:lnTo>
                    <a:pt x="69" y="61"/>
                  </a:lnTo>
                  <a:lnTo>
                    <a:pt x="67" y="61"/>
                  </a:lnTo>
                  <a:lnTo>
                    <a:pt x="67" y="62"/>
                  </a:lnTo>
                  <a:lnTo>
                    <a:pt x="66" y="62"/>
                  </a:lnTo>
                  <a:lnTo>
                    <a:pt x="65" y="61"/>
                  </a:lnTo>
                  <a:lnTo>
                    <a:pt x="63" y="59"/>
                  </a:lnTo>
                  <a:lnTo>
                    <a:pt x="63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1" y="57"/>
                  </a:lnTo>
                  <a:lnTo>
                    <a:pt x="61" y="55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59" y="49"/>
                  </a:lnTo>
                  <a:lnTo>
                    <a:pt x="58" y="50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5" y="54"/>
                  </a:lnTo>
                  <a:lnTo>
                    <a:pt x="54" y="54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2" y="55"/>
                  </a:lnTo>
                  <a:lnTo>
                    <a:pt x="52" y="57"/>
                  </a:lnTo>
                  <a:lnTo>
                    <a:pt x="53" y="57"/>
                  </a:lnTo>
                  <a:lnTo>
                    <a:pt x="53" y="58"/>
                  </a:lnTo>
                  <a:lnTo>
                    <a:pt x="53" y="60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0" y="62"/>
                  </a:lnTo>
                  <a:lnTo>
                    <a:pt x="50" y="63"/>
                  </a:lnTo>
                  <a:lnTo>
                    <a:pt x="50" y="65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4" y="68"/>
                  </a:lnTo>
                  <a:lnTo>
                    <a:pt x="43" y="68"/>
                  </a:lnTo>
                  <a:lnTo>
                    <a:pt x="41" y="67"/>
                  </a:lnTo>
                  <a:lnTo>
                    <a:pt x="39" y="66"/>
                  </a:lnTo>
                  <a:lnTo>
                    <a:pt x="38" y="66"/>
                  </a:lnTo>
                  <a:lnTo>
                    <a:pt x="38" y="67"/>
                  </a:lnTo>
                  <a:lnTo>
                    <a:pt x="37" y="67"/>
                  </a:lnTo>
                  <a:lnTo>
                    <a:pt x="35" y="68"/>
                  </a:lnTo>
                  <a:lnTo>
                    <a:pt x="32" y="68"/>
                  </a:lnTo>
                  <a:lnTo>
                    <a:pt x="31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8" y="69"/>
                  </a:lnTo>
                  <a:lnTo>
                    <a:pt x="27" y="69"/>
                  </a:lnTo>
                  <a:lnTo>
                    <a:pt x="26" y="68"/>
                  </a:lnTo>
                  <a:lnTo>
                    <a:pt x="26" y="67"/>
                  </a:lnTo>
                  <a:lnTo>
                    <a:pt x="24" y="66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1" y="61"/>
                  </a:lnTo>
                  <a:lnTo>
                    <a:pt x="20" y="60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1" y="55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6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6" y="58"/>
                  </a:lnTo>
                  <a:lnTo>
                    <a:pt x="5" y="59"/>
                  </a:lnTo>
                  <a:lnTo>
                    <a:pt x="4" y="60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3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7" y="41"/>
                  </a:lnTo>
                  <a:lnTo>
                    <a:pt x="9" y="40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3" y="30"/>
                  </a:lnTo>
                  <a:lnTo>
                    <a:pt x="15" y="29"/>
                  </a:lnTo>
                  <a:lnTo>
                    <a:pt x="17" y="28"/>
                  </a:lnTo>
                  <a:lnTo>
                    <a:pt x="18" y="27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2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4" y="18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29" y="12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4" y="4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6" y="0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9" y="3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2" y="6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5" y="4"/>
                  </a:lnTo>
                  <a:lnTo>
                    <a:pt x="78" y="4"/>
                  </a:lnTo>
                  <a:lnTo>
                    <a:pt x="80" y="4"/>
                  </a:lnTo>
                  <a:lnTo>
                    <a:pt x="80" y="6"/>
                  </a:lnTo>
                  <a:lnTo>
                    <a:pt x="81" y="6"/>
                  </a:lnTo>
                  <a:lnTo>
                    <a:pt x="89" y="9"/>
                  </a:lnTo>
                  <a:lnTo>
                    <a:pt x="89" y="10"/>
                  </a:lnTo>
                  <a:lnTo>
                    <a:pt x="89" y="11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1" y="15"/>
                  </a:lnTo>
                  <a:lnTo>
                    <a:pt x="90" y="16"/>
                  </a:lnTo>
                  <a:lnTo>
                    <a:pt x="89" y="17"/>
                  </a:lnTo>
                  <a:lnTo>
                    <a:pt x="89" y="18"/>
                  </a:lnTo>
                  <a:lnTo>
                    <a:pt x="88" y="19"/>
                  </a:lnTo>
                  <a:lnTo>
                    <a:pt x="88" y="20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8" y="24"/>
                  </a:lnTo>
                  <a:lnTo>
                    <a:pt x="88" y="25"/>
                  </a:lnTo>
                  <a:lnTo>
                    <a:pt x="88" y="26"/>
                  </a:lnTo>
                  <a:lnTo>
                    <a:pt x="87" y="26"/>
                  </a:lnTo>
                  <a:lnTo>
                    <a:pt x="87" y="27"/>
                  </a:lnTo>
                  <a:lnTo>
                    <a:pt x="89" y="27"/>
                  </a:lnTo>
                  <a:lnTo>
                    <a:pt x="90" y="27"/>
                  </a:lnTo>
                  <a:lnTo>
                    <a:pt x="91" y="27"/>
                  </a:lnTo>
                  <a:lnTo>
                    <a:pt x="96" y="28"/>
                  </a:lnTo>
                  <a:lnTo>
                    <a:pt x="96" y="29"/>
                  </a:lnTo>
                  <a:lnTo>
                    <a:pt x="97" y="29"/>
                  </a:lnTo>
                  <a:lnTo>
                    <a:pt x="96" y="29"/>
                  </a:lnTo>
                  <a:lnTo>
                    <a:pt x="96" y="30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7" y="33"/>
                  </a:lnTo>
                  <a:lnTo>
                    <a:pt x="100" y="33"/>
                  </a:lnTo>
                  <a:lnTo>
                    <a:pt x="100" y="34"/>
                  </a:lnTo>
                  <a:lnTo>
                    <a:pt x="101" y="34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5" y="33"/>
                  </a:lnTo>
                  <a:lnTo>
                    <a:pt x="106" y="32"/>
                  </a:lnTo>
                  <a:lnTo>
                    <a:pt x="107" y="32"/>
                  </a:lnTo>
                  <a:lnTo>
                    <a:pt x="107" y="30"/>
                  </a:lnTo>
                  <a:lnTo>
                    <a:pt x="108" y="29"/>
                  </a:lnTo>
                  <a:lnTo>
                    <a:pt x="109" y="29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2" y="32"/>
                  </a:lnTo>
                  <a:lnTo>
                    <a:pt x="110" y="33"/>
                  </a:lnTo>
                  <a:lnTo>
                    <a:pt x="110" y="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67">
              <a:extLst>
                <a:ext uri="{FF2B5EF4-FFF2-40B4-BE49-F238E27FC236}">
                  <a16:creationId xmlns:a16="http://schemas.microsoft.com/office/drawing/2014/main" id="{2D55EC10-AD55-1F11-4724-D25F380BE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113" y="3914776"/>
              <a:ext cx="138113" cy="174625"/>
            </a:xfrm>
            <a:custGeom>
              <a:avLst/>
              <a:gdLst>
                <a:gd name="T0" fmla="*/ 2 w 87"/>
                <a:gd name="T1" fmla="*/ 7 h 110"/>
                <a:gd name="T2" fmla="*/ 4 w 87"/>
                <a:gd name="T3" fmla="*/ 4 h 110"/>
                <a:gd name="T4" fmla="*/ 9 w 87"/>
                <a:gd name="T5" fmla="*/ 5 h 110"/>
                <a:gd name="T6" fmla="*/ 10 w 87"/>
                <a:gd name="T7" fmla="*/ 4 h 110"/>
                <a:gd name="T8" fmla="*/ 21 w 87"/>
                <a:gd name="T9" fmla="*/ 1 h 110"/>
                <a:gd name="T10" fmla="*/ 28 w 87"/>
                <a:gd name="T11" fmla="*/ 2 h 110"/>
                <a:gd name="T12" fmla="*/ 34 w 87"/>
                <a:gd name="T13" fmla="*/ 7 h 110"/>
                <a:gd name="T14" fmla="*/ 37 w 87"/>
                <a:gd name="T15" fmla="*/ 9 h 110"/>
                <a:gd name="T16" fmla="*/ 43 w 87"/>
                <a:gd name="T17" fmla="*/ 9 h 110"/>
                <a:gd name="T18" fmla="*/ 43 w 87"/>
                <a:gd name="T19" fmla="*/ 12 h 110"/>
                <a:gd name="T20" fmla="*/ 46 w 87"/>
                <a:gd name="T21" fmla="*/ 12 h 110"/>
                <a:gd name="T22" fmla="*/ 54 w 87"/>
                <a:gd name="T23" fmla="*/ 14 h 110"/>
                <a:gd name="T24" fmla="*/ 56 w 87"/>
                <a:gd name="T25" fmla="*/ 20 h 110"/>
                <a:gd name="T26" fmla="*/ 62 w 87"/>
                <a:gd name="T27" fmla="*/ 19 h 110"/>
                <a:gd name="T28" fmla="*/ 63 w 87"/>
                <a:gd name="T29" fmla="*/ 25 h 110"/>
                <a:gd name="T30" fmla="*/ 63 w 87"/>
                <a:gd name="T31" fmla="*/ 32 h 110"/>
                <a:gd name="T32" fmla="*/ 62 w 87"/>
                <a:gd name="T33" fmla="*/ 38 h 110"/>
                <a:gd name="T34" fmla="*/ 66 w 87"/>
                <a:gd name="T35" fmla="*/ 39 h 110"/>
                <a:gd name="T36" fmla="*/ 68 w 87"/>
                <a:gd name="T37" fmla="*/ 44 h 110"/>
                <a:gd name="T38" fmla="*/ 72 w 87"/>
                <a:gd name="T39" fmla="*/ 43 h 110"/>
                <a:gd name="T40" fmla="*/ 72 w 87"/>
                <a:gd name="T41" fmla="*/ 50 h 110"/>
                <a:gd name="T42" fmla="*/ 73 w 87"/>
                <a:gd name="T43" fmla="*/ 53 h 110"/>
                <a:gd name="T44" fmla="*/ 75 w 87"/>
                <a:gd name="T45" fmla="*/ 59 h 110"/>
                <a:gd name="T46" fmla="*/ 80 w 87"/>
                <a:gd name="T47" fmla="*/ 62 h 110"/>
                <a:gd name="T48" fmla="*/ 81 w 87"/>
                <a:gd name="T49" fmla="*/ 68 h 110"/>
                <a:gd name="T50" fmla="*/ 84 w 87"/>
                <a:gd name="T51" fmla="*/ 74 h 110"/>
                <a:gd name="T52" fmla="*/ 85 w 87"/>
                <a:gd name="T53" fmla="*/ 78 h 110"/>
                <a:gd name="T54" fmla="*/ 78 w 87"/>
                <a:gd name="T55" fmla="*/ 77 h 110"/>
                <a:gd name="T56" fmla="*/ 75 w 87"/>
                <a:gd name="T57" fmla="*/ 77 h 110"/>
                <a:gd name="T58" fmla="*/ 70 w 87"/>
                <a:gd name="T59" fmla="*/ 75 h 110"/>
                <a:gd name="T60" fmla="*/ 68 w 87"/>
                <a:gd name="T61" fmla="*/ 76 h 110"/>
                <a:gd name="T62" fmla="*/ 64 w 87"/>
                <a:gd name="T63" fmla="*/ 77 h 110"/>
                <a:gd name="T64" fmla="*/ 63 w 87"/>
                <a:gd name="T65" fmla="*/ 72 h 110"/>
                <a:gd name="T66" fmla="*/ 56 w 87"/>
                <a:gd name="T67" fmla="*/ 77 h 110"/>
                <a:gd name="T68" fmla="*/ 58 w 87"/>
                <a:gd name="T69" fmla="*/ 84 h 110"/>
                <a:gd name="T70" fmla="*/ 56 w 87"/>
                <a:gd name="T71" fmla="*/ 88 h 110"/>
                <a:gd name="T72" fmla="*/ 52 w 87"/>
                <a:gd name="T73" fmla="*/ 94 h 110"/>
                <a:gd name="T74" fmla="*/ 51 w 87"/>
                <a:gd name="T75" fmla="*/ 100 h 110"/>
                <a:gd name="T76" fmla="*/ 45 w 87"/>
                <a:gd name="T77" fmla="*/ 103 h 110"/>
                <a:gd name="T78" fmla="*/ 46 w 87"/>
                <a:gd name="T79" fmla="*/ 108 h 110"/>
                <a:gd name="T80" fmla="*/ 40 w 87"/>
                <a:gd name="T81" fmla="*/ 110 h 110"/>
                <a:gd name="T82" fmla="*/ 36 w 87"/>
                <a:gd name="T83" fmla="*/ 106 h 110"/>
                <a:gd name="T84" fmla="*/ 37 w 87"/>
                <a:gd name="T85" fmla="*/ 104 h 110"/>
                <a:gd name="T86" fmla="*/ 37 w 87"/>
                <a:gd name="T87" fmla="*/ 96 h 110"/>
                <a:gd name="T88" fmla="*/ 36 w 87"/>
                <a:gd name="T89" fmla="*/ 92 h 110"/>
                <a:gd name="T90" fmla="*/ 37 w 87"/>
                <a:gd name="T91" fmla="*/ 85 h 110"/>
                <a:gd name="T92" fmla="*/ 38 w 87"/>
                <a:gd name="T93" fmla="*/ 80 h 110"/>
                <a:gd name="T94" fmla="*/ 40 w 87"/>
                <a:gd name="T95" fmla="*/ 74 h 110"/>
                <a:gd name="T96" fmla="*/ 40 w 87"/>
                <a:gd name="T97" fmla="*/ 68 h 110"/>
                <a:gd name="T98" fmla="*/ 36 w 87"/>
                <a:gd name="T99" fmla="*/ 60 h 110"/>
                <a:gd name="T100" fmla="*/ 34 w 87"/>
                <a:gd name="T101" fmla="*/ 54 h 110"/>
                <a:gd name="T102" fmla="*/ 30 w 87"/>
                <a:gd name="T103" fmla="*/ 51 h 110"/>
                <a:gd name="T104" fmla="*/ 28 w 87"/>
                <a:gd name="T105" fmla="*/ 46 h 110"/>
                <a:gd name="T106" fmla="*/ 24 w 87"/>
                <a:gd name="T107" fmla="*/ 42 h 110"/>
                <a:gd name="T108" fmla="*/ 21 w 87"/>
                <a:gd name="T109" fmla="*/ 37 h 110"/>
                <a:gd name="T110" fmla="*/ 17 w 87"/>
                <a:gd name="T111" fmla="*/ 30 h 110"/>
                <a:gd name="T112" fmla="*/ 16 w 87"/>
                <a:gd name="T113" fmla="*/ 25 h 110"/>
                <a:gd name="T114" fmla="*/ 13 w 87"/>
                <a:gd name="T115" fmla="*/ 20 h 110"/>
                <a:gd name="T116" fmla="*/ 11 w 87"/>
                <a:gd name="T117" fmla="*/ 17 h 110"/>
                <a:gd name="T118" fmla="*/ 8 w 87"/>
                <a:gd name="T119" fmla="*/ 12 h 110"/>
                <a:gd name="T120" fmla="*/ 6 w 87"/>
                <a:gd name="T121" fmla="*/ 10 h 110"/>
                <a:gd name="T122" fmla="*/ 1 w 87"/>
                <a:gd name="T123" fmla="*/ 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" h="110">
                  <a:moveTo>
                    <a:pt x="0" y="9"/>
                  </a:moveTo>
                  <a:lnTo>
                    <a:pt x="0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7" y="12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3" y="14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5" y="19"/>
                  </a:lnTo>
                  <a:lnTo>
                    <a:pt x="56" y="20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19"/>
                  </a:lnTo>
                  <a:lnTo>
                    <a:pt x="61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2" y="21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4" y="27"/>
                  </a:lnTo>
                  <a:lnTo>
                    <a:pt x="64" y="28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3" y="33"/>
                  </a:lnTo>
                  <a:lnTo>
                    <a:pt x="62" y="34"/>
                  </a:lnTo>
                  <a:lnTo>
                    <a:pt x="62" y="35"/>
                  </a:lnTo>
                  <a:lnTo>
                    <a:pt x="61" y="36"/>
                  </a:lnTo>
                  <a:lnTo>
                    <a:pt x="62" y="37"/>
                  </a:lnTo>
                  <a:lnTo>
                    <a:pt x="62" y="38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9"/>
                  </a:lnTo>
                  <a:lnTo>
                    <a:pt x="66" y="39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7" y="42"/>
                  </a:lnTo>
                  <a:lnTo>
                    <a:pt x="68" y="42"/>
                  </a:lnTo>
                  <a:lnTo>
                    <a:pt x="68" y="43"/>
                  </a:lnTo>
                  <a:lnTo>
                    <a:pt x="68" y="44"/>
                  </a:lnTo>
                  <a:lnTo>
                    <a:pt x="68" y="45"/>
                  </a:lnTo>
                  <a:lnTo>
                    <a:pt x="69" y="45"/>
                  </a:lnTo>
                  <a:lnTo>
                    <a:pt x="70" y="44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0" y="51"/>
                  </a:lnTo>
                  <a:lnTo>
                    <a:pt x="71" y="53"/>
                  </a:lnTo>
                  <a:lnTo>
                    <a:pt x="72" y="52"/>
                  </a:lnTo>
                  <a:lnTo>
                    <a:pt x="73" y="52"/>
                  </a:lnTo>
                  <a:lnTo>
                    <a:pt x="73" y="53"/>
                  </a:lnTo>
                  <a:lnTo>
                    <a:pt x="73" y="54"/>
                  </a:lnTo>
                  <a:lnTo>
                    <a:pt x="72" y="54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3" y="58"/>
                  </a:lnTo>
                  <a:lnTo>
                    <a:pt x="75" y="59"/>
                  </a:lnTo>
                  <a:lnTo>
                    <a:pt x="76" y="59"/>
                  </a:lnTo>
                  <a:lnTo>
                    <a:pt x="77" y="60"/>
                  </a:lnTo>
                  <a:lnTo>
                    <a:pt x="78" y="60"/>
                  </a:lnTo>
                  <a:lnTo>
                    <a:pt x="79" y="60"/>
                  </a:lnTo>
                  <a:lnTo>
                    <a:pt x="80" y="61"/>
                  </a:lnTo>
                  <a:lnTo>
                    <a:pt x="80" y="62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2" y="68"/>
                  </a:lnTo>
                  <a:lnTo>
                    <a:pt x="81" y="68"/>
                  </a:lnTo>
                  <a:lnTo>
                    <a:pt x="81" y="69"/>
                  </a:lnTo>
                  <a:lnTo>
                    <a:pt x="82" y="70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82" y="74"/>
                  </a:lnTo>
                  <a:lnTo>
                    <a:pt x="84" y="74"/>
                  </a:lnTo>
                  <a:lnTo>
                    <a:pt x="84" y="75"/>
                  </a:lnTo>
                  <a:lnTo>
                    <a:pt x="85" y="76"/>
                  </a:lnTo>
                  <a:lnTo>
                    <a:pt x="86" y="76"/>
                  </a:lnTo>
                  <a:lnTo>
                    <a:pt x="87" y="76"/>
                  </a:lnTo>
                  <a:lnTo>
                    <a:pt x="86" y="77"/>
                  </a:lnTo>
                  <a:lnTo>
                    <a:pt x="85" y="78"/>
                  </a:lnTo>
                  <a:lnTo>
                    <a:pt x="81" y="78"/>
                  </a:lnTo>
                  <a:lnTo>
                    <a:pt x="80" y="78"/>
                  </a:lnTo>
                  <a:lnTo>
                    <a:pt x="79" y="79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8" y="76"/>
                  </a:lnTo>
                  <a:lnTo>
                    <a:pt x="77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2" y="77"/>
                  </a:lnTo>
                  <a:lnTo>
                    <a:pt x="71" y="76"/>
                  </a:lnTo>
                  <a:lnTo>
                    <a:pt x="70" y="76"/>
                  </a:lnTo>
                  <a:lnTo>
                    <a:pt x="70" y="75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70" y="74"/>
                  </a:lnTo>
                  <a:lnTo>
                    <a:pt x="69" y="74"/>
                  </a:lnTo>
                  <a:lnTo>
                    <a:pt x="69" y="75"/>
                  </a:lnTo>
                  <a:lnTo>
                    <a:pt x="68" y="76"/>
                  </a:lnTo>
                  <a:lnTo>
                    <a:pt x="67" y="76"/>
                  </a:lnTo>
                  <a:lnTo>
                    <a:pt x="67" y="75"/>
                  </a:lnTo>
                  <a:lnTo>
                    <a:pt x="66" y="75"/>
                  </a:lnTo>
                  <a:lnTo>
                    <a:pt x="66" y="76"/>
                  </a:lnTo>
                  <a:lnTo>
                    <a:pt x="66" y="77"/>
                  </a:lnTo>
                  <a:lnTo>
                    <a:pt x="64" y="77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3" y="76"/>
                  </a:lnTo>
                  <a:lnTo>
                    <a:pt x="63" y="74"/>
                  </a:lnTo>
                  <a:lnTo>
                    <a:pt x="63" y="72"/>
                  </a:lnTo>
                  <a:lnTo>
                    <a:pt x="62" y="72"/>
                  </a:lnTo>
                  <a:lnTo>
                    <a:pt x="60" y="74"/>
                  </a:lnTo>
                  <a:lnTo>
                    <a:pt x="59" y="74"/>
                  </a:lnTo>
                  <a:lnTo>
                    <a:pt x="58" y="75"/>
                  </a:lnTo>
                  <a:lnTo>
                    <a:pt x="56" y="76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56" y="81"/>
                  </a:lnTo>
                  <a:lnTo>
                    <a:pt x="58" y="83"/>
                  </a:lnTo>
                  <a:lnTo>
                    <a:pt x="58" y="84"/>
                  </a:lnTo>
                  <a:lnTo>
                    <a:pt x="59" y="84"/>
                  </a:lnTo>
                  <a:lnTo>
                    <a:pt x="59" y="85"/>
                  </a:lnTo>
                  <a:lnTo>
                    <a:pt x="59" y="86"/>
                  </a:lnTo>
                  <a:lnTo>
                    <a:pt x="58" y="86"/>
                  </a:lnTo>
                  <a:lnTo>
                    <a:pt x="58" y="87"/>
                  </a:lnTo>
                  <a:lnTo>
                    <a:pt x="56" y="88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2"/>
                  </a:lnTo>
                  <a:lnTo>
                    <a:pt x="56" y="92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2" y="97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0"/>
                  </a:lnTo>
                  <a:lnTo>
                    <a:pt x="50" y="100"/>
                  </a:lnTo>
                  <a:lnTo>
                    <a:pt x="49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45" y="103"/>
                  </a:lnTo>
                  <a:lnTo>
                    <a:pt x="45" y="104"/>
                  </a:lnTo>
                  <a:lnTo>
                    <a:pt x="46" y="104"/>
                  </a:lnTo>
                  <a:lnTo>
                    <a:pt x="46" y="105"/>
                  </a:lnTo>
                  <a:lnTo>
                    <a:pt x="47" y="106"/>
                  </a:lnTo>
                  <a:lnTo>
                    <a:pt x="46" y="106"/>
                  </a:lnTo>
                  <a:lnTo>
                    <a:pt x="46" y="108"/>
                  </a:lnTo>
                  <a:lnTo>
                    <a:pt x="46" y="109"/>
                  </a:lnTo>
                  <a:lnTo>
                    <a:pt x="45" y="109"/>
                  </a:lnTo>
                  <a:lnTo>
                    <a:pt x="44" y="109"/>
                  </a:lnTo>
                  <a:lnTo>
                    <a:pt x="42" y="109"/>
                  </a:lnTo>
                  <a:lnTo>
                    <a:pt x="41" y="109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7" y="106"/>
                  </a:lnTo>
                  <a:lnTo>
                    <a:pt x="36" y="106"/>
                  </a:lnTo>
                  <a:lnTo>
                    <a:pt x="35" y="105"/>
                  </a:lnTo>
                  <a:lnTo>
                    <a:pt x="36" y="105"/>
                  </a:lnTo>
                  <a:lnTo>
                    <a:pt x="36" y="104"/>
                  </a:lnTo>
                  <a:lnTo>
                    <a:pt x="37" y="104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3"/>
                  </a:lnTo>
                  <a:lnTo>
                    <a:pt x="37" y="100"/>
                  </a:lnTo>
                  <a:lnTo>
                    <a:pt x="37" y="99"/>
                  </a:lnTo>
                  <a:lnTo>
                    <a:pt x="36" y="97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7" y="94"/>
                  </a:lnTo>
                  <a:lnTo>
                    <a:pt x="36" y="94"/>
                  </a:lnTo>
                  <a:lnTo>
                    <a:pt x="36" y="93"/>
                  </a:lnTo>
                  <a:lnTo>
                    <a:pt x="36" y="92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8"/>
                  </a:lnTo>
                  <a:lnTo>
                    <a:pt x="36" y="87"/>
                  </a:lnTo>
                  <a:lnTo>
                    <a:pt x="37" y="86"/>
                  </a:lnTo>
                  <a:lnTo>
                    <a:pt x="37" y="85"/>
                  </a:lnTo>
                  <a:lnTo>
                    <a:pt x="37" y="84"/>
                  </a:lnTo>
                  <a:lnTo>
                    <a:pt x="36" y="83"/>
                  </a:lnTo>
                  <a:lnTo>
                    <a:pt x="37" y="83"/>
                  </a:lnTo>
                  <a:lnTo>
                    <a:pt x="37" y="81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8" y="79"/>
                  </a:lnTo>
                  <a:lnTo>
                    <a:pt x="38" y="78"/>
                  </a:lnTo>
                  <a:lnTo>
                    <a:pt x="40" y="77"/>
                  </a:lnTo>
                  <a:lnTo>
                    <a:pt x="40" y="76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0" y="68"/>
                  </a:lnTo>
                  <a:lnTo>
                    <a:pt x="38" y="64"/>
                  </a:lnTo>
                  <a:lnTo>
                    <a:pt x="38" y="63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6" y="56"/>
                  </a:lnTo>
                  <a:lnTo>
                    <a:pt x="35" y="55"/>
                  </a:lnTo>
                  <a:lnTo>
                    <a:pt x="35" y="54"/>
                  </a:lnTo>
                  <a:lnTo>
                    <a:pt x="34" y="54"/>
                  </a:lnTo>
                  <a:lnTo>
                    <a:pt x="33" y="53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29" y="50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29" y="49"/>
                  </a:lnTo>
                  <a:lnTo>
                    <a:pt x="28" y="47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4" y="42"/>
                  </a:lnTo>
                  <a:lnTo>
                    <a:pt x="24" y="41"/>
                  </a:lnTo>
                  <a:lnTo>
                    <a:pt x="23" y="39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19" y="34"/>
                  </a:lnTo>
                  <a:lnTo>
                    <a:pt x="18" y="33"/>
                  </a:lnTo>
                  <a:lnTo>
                    <a:pt x="17" y="30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4">
              <a:extLst>
                <a:ext uri="{FF2B5EF4-FFF2-40B4-BE49-F238E27FC236}">
                  <a16:creationId xmlns:a16="http://schemas.microsoft.com/office/drawing/2014/main" id="{827504BD-08F0-50F3-53E1-E49C2AF774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6450" y="3302000"/>
              <a:ext cx="276225" cy="227013"/>
            </a:xfrm>
            <a:custGeom>
              <a:avLst/>
              <a:gdLst>
                <a:gd name="T0" fmla="*/ 10 w 174"/>
                <a:gd name="T1" fmla="*/ 115 h 143"/>
                <a:gd name="T2" fmla="*/ 6 w 174"/>
                <a:gd name="T3" fmla="*/ 103 h 143"/>
                <a:gd name="T4" fmla="*/ 0 w 174"/>
                <a:gd name="T5" fmla="*/ 80 h 143"/>
                <a:gd name="T6" fmla="*/ 1 w 174"/>
                <a:gd name="T7" fmla="*/ 77 h 143"/>
                <a:gd name="T8" fmla="*/ 3 w 174"/>
                <a:gd name="T9" fmla="*/ 53 h 143"/>
                <a:gd name="T10" fmla="*/ 14 w 174"/>
                <a:gd name="T11" fmla="*/ 52 h 143"/>
                <a:gd name="T12" fmla="*/ 25 w 174"/>
                <a:gd name="T13" fmla="*/ 50 h 143"/>
                <a:gd name="T14" fmla="*/ 29 w 174"/>
                <a:gd name="T15" fmla="*/ 56 h 143"/>
                <a:gd name="T16" fmla="*/ 27 w 174"/>
                <a:gd name="T17" fmla="*/ 46 h 143"/>
                <a:gd name="T18" fmla="*/ 42 w 174"/>
                <a:gd name="T19" fmla="*/ 32 h 143"/>
                <a:gd name="T20" fmla="*/ 17 w 174"/>
                <a:gd name="T21" fmla="*/ 36 h 143"/>
                <a:gd name="T22" fmla="*/ 9 w 174"/>
                <a:gd name="T23" fmla="*/ 48 h 143"/>
                <a:gd name="T24" fmla="*/ 3 w 174"/>
                <a:gd name="T25" fmla="*/ 47 h 143"/>
                <a:gd name="T26" fmla="*/ 36 w 174"/>
                <a:gd name="T27" fmla="*/ 23 h 143"/>
                <a:gd name="T28" fmla="*/ 60 w 174"/>
                <a:gd name="T29" fmla="*/ 12 h 143"/>
                <a:gd name="T30" fmla="*/ 46 w 174"/>
                <a:gd name="T31" fmla="*/ 31 h 143"/>
                <a:gd name="T32" fmla="*/ 52 w 174"/>
                <a:gd name="T33" fmla="*/ 47 h 143"/>
                <a:gd name="T34" fmla="*/ 51 w 174"/>
                <a:gd name="T35" fmla="*/ 48 h 143"/>
                <a:gd name="T36" fmla="*/ 55 w 174"/>
                <a:gd name="T37" fmla="*/ 53 h 143"/>
                <a:gd name="T38" fmla="*/ 63 w 174"/>
                <a:gd name="T39" fmla="*/ 72 h 143"/>
                <a:gd name="T40" fmla="*/ 55 w 174"/>
                <a:gd name="T41" fmla="*/ 71 h 143"/>
                <a:gd name="T42" fmla="*/ 53 w 174"/>
                <a:gd name="T43" fmla="*/ 77 h 143"/>
                <a:gd name="T44" fmla="*/ 44 w 174"/>
                <a:gd name="T45" fmla="*/ 87 h 143"/>
                <a:gd name="T46" fmla="*/ 42 w 174"/>
                <a:gd name="T47" fmla="*/ 97 h 143"/>
                <a:gd name="T48" fmla="*/ 37 w 174"/>
                <a:gd name="T49" fmla="*/ 110 h 143"/>
                <a:gd name="T50" fmla="*/ 36 w 174"/>
                <a:gd name="T51" fmla="*/ 122 h 143"/>
                <a:gd name="T52" fmla="*/ 37 w 174"/>
                <a:gd name="T53" fmla="*/ 127 h 143"/>
                <a:gd name="T54" fmla="*/ 17 w 174"/>
                <a:gd name="T55" fmla="*/ 128 h 143"/>
                <a:gd name="T56" fmla="*/ 72 w 174"/>
                <a:gd name="T57" fmla="*/ 134 h 143"/>
                <a:gd name="T58" fmla="*/ 87 w 174"/>
                <a:gd name="T59" fmla="*/ 129 h 143"/>
                <a:gd name="T60" fmla="*/ 52 w 174"/>
                <a:gd name="T61" fmla="*/ 127 h 143"/>
                <a:gd name="T62" fmla="*/ 102 w 174"/>
                <a:gd name="T63" fmla="*/ 128 h 143"/>
                <a:gd name="T64" fmla="*/ 48 w 174"/>
                <a:gd name="T65" fmla="*/ 128 h 143"/>
                <a:gd name="T66" fmla="*/ 42 w 174"/>
                <a:gd name="T67" fmla="*/ 124 h 143"/>
                <a:gd name="T68" fmla="*/ 69 w 174"/>
                <a:gd name="T69" fmla="*/ 122 h 143"/>
                <a:gd name="T70" fmla="*/ 174 w 174"/>
                <a:gd name="T71" fmla="*/ 119 h 143"/>
                <a:gd name="T72" fmla="*/ 166 w 174"/>
                <a:gd name="T73" fmla="*/ 112 h 143"/>
                <a:gd name="T74" fmla="*/ 63 w 174"/>
                <a:gd name="T75" fmla="*/ 121 h 143"/>
                <a:gd name="T76" fmla="*/ 46 w 174"/>
                <a:gd name="T77" fmla="*/ 115 h 143"/>
                <a:gd name="T78" fmla="*/ 39 w 174"/>
                <a:gd name="T79" fmla="*/ 103 h 143"/>
                <a:gd name="T80" fmla="*/ 56 w 174"/>
                <a:gd name="T81" fmla="*/ 98 h 143"/>
                <a:gd name="T82" fmla="*/ 62 w 174"/>
                <a:gd name="T83" fmla="*/ 97 h 143"/>
                <a:gd name="T84" fmla="*/ 66 w 174"/>
                <a:gd name="T85" fmla="*/ 111 h 143"/>
                <a:gd name="T86" fmla="*/ 109 w 174"/>
                <a:gd name="T87" fmla="*/ 95 h 143"/>
                <a:gd name="T88" fmla="*/ 63 w 174"/>
                <a:gd name="T89" fmla="*/ 86 h 143"/>
                <a:gd name="T90" fmla="*/ 95 w 174"/>
                <a:gd name="T91" fmla="*/ 143 h 143"/>
                <a:gd name="T92" fmla="*/ 90 w 174"/>
                <a:gd name="T93" fmla="*/ 124 h 143"/>
                <a:gd name="T94" fmla="*/ 89 w 174"/>
                <a:gd name="T95" fmla="*/ 115 h 143"/>
                <a:gd name="T96" fmla="*/ 77 w 174"/>
                <a:gd name="T97" fmla="*/ 109 h 143"/>
                <a:gd name="T98" fmla="*/ 73 w 174"/>
                <a:gd name="T99" fmla="*/ 96 h 143"/>
                <a:gd name="T100" fmla="*/ 79 w 174"/>
                <a:gd name="T101" fmla="*/ 90 h 143"/>
                <a:gd name="T102" fmla="*/ 87 w 174"/>
                <a:gd name="T103" fmla="*/ 82 h 143"/>
                <a:gd name="T104" fmla="*/ 91 w 174"/>
                <a:gd name="T105" fmla="*/ 93 h 143"/>
                <a:gd name="T106" fmla="*/ 97 w 174"/>
                <a:gd name="T107" fmla="*/ 92 h 143"/>
                <a:gd name="T108" fmla="*/ 96 w 174"/>
                <a:gd name="T109" fmla="*/ 81 h 143"/>
                <a:gd name="T110" fmla="*/ 111 w 174"/>
                <a:gd name="T111" fmla="*/ 87 h 143"/>
                <a:gd name="T112" fmla="*/ 106 w 174"/>
                <a:gd name="T113" fmla="*/ 107 h 143"/>
                <a:gd name="T114" fmla="*/ 100 w 174"/>
                <a:gd name="T115" fmla="*/ 120 h 143"/>
                <a:gd name="T116" fmla="*/ 87 w 174"/>
                <a:gd name="T117" fmla="*/ 47 h 143"/>
                <a:gd name="T118" fmla="*/ 13 w 174"/>
                <a:gd name="T119" fmla="*/ 43 h 143"/>
                <a:gd name="T120" fmla="*/ 18 w 174"/>
                <a:gd name="T121" fmla="*/ 40 h 143"/>
                <a:gd name="T122" fmla="*/ 71 w 174"/>
                <a:gd name="T123" fmla="*/ 2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143">
                  <a:moveTo>
                    <a:pt x="13" y="128"/>
                  </a:moveTo>
                  <a:lnTo>
                    <a:pt x="13" y="127"/>
                  </a:lnTo>
                  <a:lnTo>
                    <a:pt x="13" y="126"/>
                  </a:lnTo>
                  <a:lnTo>
                    <a:pt x="13" y="124"/>
                  </a:lnTo>
                  <a:lnTo>
                    <a:pt x="13" y="123"/>
                  </a:lnTo>
                  <a:lnTo>
                    <a:pt x="13" y="122"/>
                  </a:lnTo>
                  <a:lnTo>
                    <a:pt x="13" y="121"/>
                  </a:lnTo>
                  <a:lnTo>
                    <a:pt x="13" y="120"/>
                  </a:lnTo>
                  <a:lnTo>
                    <a:pt x="13" y="119"/>
                  </a:lnTo>
                  <a:lnTo>
                    <a:pt x="14" y="118"/>
                  </a:lnTo>
                  <a:lnTo>
                    <a:pt x="11" y="118"/>
                  </a:lnTo>
                  <a:lnTo>
                    <a:pt x="11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9" y="121"/>
                  </a:lnTo>
                  <a:lnTo>
                    <a:pt x="9" y="120"/>
                  </a:lnTo>
                  <a:lnTo>
                    <a:pt x="9" y="119"/>
                  </a:lnTo>
                  <a:lnTo>
                    <a:pt x="9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10" y="115"/>
                  </a:lnTo>
                  <a:lnTo>
                    <a:pt x="11" y="115"/>
                  </a:lnTo>
                  <a:lnTo>
                    <a:pt x="12" y="115"/>
                  </a:lnTo>
                  <a:lnTo>
                    <a:pt x="11" y="115"/>
                  </a:lnTo>
                  <a:lnTo>
                    <a:pt x="11" y="117"/>
                  </a:lnTo>
                  <a:lnTo>
                    <a:pt x="11" y="118"/>
                  </a:lnTo>
                  <a:lnTo>
                    <a:pt x="12" y="118"/>
                  </a:lnTo>
                  <a:lnTo>
                    <a:pt x="13" y="118"/>
                  </a:lnTo>
                  <a:lnTo>
                    <a:pt x="14" y="118"/>
                  </a:lnTo>
                  <a:lnTo>
                    <a:pt x="14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6"/>
                  </a:lnTo>
                  <a:lnTo>
                    <a:pt x="12" y="105"/>
                  </a:lnTo>
                  <a:lnTo>
                    <a:pt x="12" y="104"/>
                  </a:lnTo>
                  <a:lnTo>
                    <a:pt x="11" y="104"/>
                  </a:lnTo>
                  <a:lnTo>
                    <a:pt x="9" y="104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4" y="98"/>
                  </a:lnTo>
                  <a:lnTo>
                    <a:pt x="3" y="98"/>
                  </a:lnTo>
                  <a:lnTo>
                    <a:pt x="3" y="100"/>
                  </a:lnTo>
                  <a:lnTo>
                    <a:pt x="4" y="101"/>
                  </a:lnTo>
                  <a:lnTo>
                    <a:pt x="3" y="101"/>
                  </a:lnTo>
                  <a:lnTo>
                    <a:pt x="4" y="102"/>
                  </a:lnTo>
                  <a:lnTo>
                    <a:pt x="5" y="102"/>
                  </a:lnTo>
                  <a:lnTo>
                    <a:pt x="5" y="103"/>
                  </a:lnTo>
                  <a:lnTo>
                    <a:pt x="4" y="103"/>
                  </a:lnTo>
                  <a:lnTo>
                    <a:pt x="2" y="101"/>
                  </a:lnTo>
                  <a:lnTo>
                    <a:pt x="1" y="101"/>
                  </a:lnTo>
                  <a:lnTo>
                    <a:pt x="0" y="100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5" y="81"/>
                  </a:lnTo>
                  <a:lnTo>
                    <a:pt x="5" y="80"/>
                  </a:lnTo>
                  <a:lnTo>
                    <a:pt x="5" y="79"/>
                  </a:lnTo>
                  <a:lnTo>
                    <a:pt x="4" y="77"/>
                  </a:lnTo>
                  <a:lnTo>
                    <a:pt x="3" y="76"/>
                  </a:lnTo>
                  <a:lnTo>
                    <a:pt x="1" y="75"/>
                  </a:lnTo>
                  <a:lnTo>
                    <a:pt x="1" y="76"/>
                  </a:lnTo>
                  <a:lnTo>
                    <a:pt x="1" y="77"/>
                  </a:lnTo>
                  <a:lnTo>
                    <a:pt x="1" y="78"/>
                  </a:lnTo>
                  <a:lnTo>
                    <a:pt x="1" y="79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1" y="70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1" y="53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2" y="51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6" y="57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21" y="44"/>
                  </a:lnTo>
                  <a:lnTo>
                    <a:pt x="22" y="44"/>
                  </a:lnTo>
                  <a:lnTo>
                    <a:pt x="23" y="43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6" y="51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0" y="56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29" y="51"/>
                  </a:lnTo>
                  <a:lnTo>
                    <a:pt x="30" y="50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6" y="44"/>
                  </a:lnTo>
                  <a:lnTo>
                    <a:pt x="26" y="43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6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9" y="32"/>
                  </a:lnTo>
                  <a:lnTo>
                    <a:pt x="40" y="31"/>
                  </a:lnTo>
                  <a:lnTo>
                    <a:pt x="42" y="32"/>
                  </a:lnTo>
                  <a:lnTo>
                    <a:pt x="45" y="31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7" y="31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8" y="35"/>
                  </a:lnTo>
                  <a:lnTo>
                    <a:pt x="17" y="36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3" y="38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2" y="51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0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6" y="50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4" y="42"/>
                  </a:lnTo>
                  <a:lnTo>
                    <a:pt x="8" y="35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1" y="27"/>
                  </a:lnTo>
                  <a:lnTo>
                    <a:pt x="28" y="28"/>
                  </a:lnTo>
                  <a:lnTo>
                    <a:pt x="30" y="28"/>
                  </a:lnTo>
                  <a:lnTo>
                    <a:pt x="33" y="27"/>
                  </a:lnTo>
                  <a:lnTo>
                    <a:pt x="34" y="26"/>
                  </a:lnTo>
                  <a:lnTo>
                    <a:pt x="36" y="23"/>
                  </a:lnTo>
                  <a:lnTo>
                    <a:pt x="42" y="13"/>
                  </a:lnTo>
                  <a:lnTo>
                    <a:pt x="43" y="12"/>
                  </a:lnTo>
                  <a:lnTo>
                    <a:pt x="44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4"/>
                  </a:lnTo>
                  <a:lnTo>
                    <a:pt x="59" y="2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5"/>
                  </a:lnTo>
                  <a:lnTo>
                    <a:pt x="57" y="9"/>
                  </a:lnTo>
                  <a:lnTo>
                    <a:pt x="57" y="11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59" y="26"/>
                  </a:lnTo>
                  <a:lnTo>
                    <a:pt x="57" y="26"/>
                  </a:lnTo>
                  <a:lnTo>
                    <a:pt x="56" y="28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5" y="34"/>
                  </a:lnTo>
                  <a:lnTo>
                    <a:pt x="55" y="35"/>
                  </a:lnTo>
                  <a:lnTo>
                    <a:pt x="54" y="35"/>
                  </a:lnTo>
                  <a:lnTo>
                    <a:pt x="53" y="35"/>
                  </a:lnTo>
                  <a:lnTo>
                    <a:pt x="51" y="34"/>
                  </a:lnTo>
                  <a:lnTo>
                    <a:pt x="48" y="31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7" y="31"/>
                  </a:lnTo>
                  <a:lnTo>
                    <a:pt x="49" y="34"/>
                  </a:lnTo>
                  <a:lnTo>
                    <a:pt x="51" y="34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4" y="36"/>
                  </a:lnTo>
                  <a:lnTo>
                    <a:pt x="54" y="37"/>
                  </a:lnTo>
                  <a:lnTo>
                    <a:pt x="53" y="37"/>
                  </a:lnTo>
                  <a:lnTo>
                    <a:pt x="53" y="38"/>
                  </a:lnTo>
                  <a:lnTo>
                    <a:pt x="53" y="39"/>
                  </a:lnTo>
                  <a:lnTo>
                    <a:pt x="54" y="42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6"/>
                  </a:lnTo>
                  <a:lnTo>
                    <a:pt x="55" y="47"/>
                  </a:lnTo>
                  <a:lnTo>
                    <a:pt x="55" y="48"/>
                  </a:lnTo>
                  <a:lnTo>
                    <a:pt x="54" y="48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2" y="48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49" y="47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6" y="50"/>
                  </a:lnTo>
                  <a:lnTo>
                    <a:pt x="45" y="51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6" y="50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9" y="50"/>
                  </a:lnTo>
                  <a:lnTo>
                    <a:pt x="49" y="48"/>
                  </a:lnTo>
                  <a:lnTo>
                    <a:pt x="49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2" y="48"/>
                  </a:lnTo>
                  <a:lnTo>
                    <a:pt x="53" y="48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5" y="50"/>
                  </a:lnTo>
                  <a:lnTo>
                    <a:pt x="55" y="51"/>
                  </a:lnTo>
                  <a:lnTo>
                    <a:pt x="55" y="52"/>
                  </a:lnTo>
                  <a:lnTo>
                    <a:pt x="53" y="53"/>
                  </a:lnTo>
                  <a:lnTo>
                    <a:pt x="52" y="54"/>
                  </a:lnTo>
                  <a:lnTo>
                    <a:pt x="52" y="55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4" y="54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4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6" y="55"/>
                  </a:lnTo>
                  <a:lnTo>
                    <a:pt x="68" y="56"/>
                  </a:lnTo>
                  <a:lnTo>
                    <a:pt x="69" y="57"/>
                  </a:lnTo>
                  <a:lnTo>
                    <a:pt x="71" y="60"/>
                  </a:lnTo>
                  <a:lnTo>
                    <a:pt x="70" y="61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0" y="64"/>
                  </a:lnTo>
                  <a:lnTo>
                    <a:pt x="69" y="64"/>
                  </a:lnTo>
                  <a:lnTo>
                    <a:pt x="66" y="68"/>
                  </a:lnTo>
                  <a:lnTo>
                    <a:pt x="65" y="69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4" y="73"/>
                  </a:lnTo>
                  <a:lnTo>
                    <a:pt x="63" y="72"/>
                  </a:lnTo>
                  <a:lnTo>
                    <a:pt x="63" y="71"/>
                  </a:lnTo>
                  <a:lnTo>
                    <a:pt x="64" y="70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2" y="69"/>
                  </a:lnTo>
                  <a:lnTo>
                    <a:pt x="62" y="70"/>
                  </a:lnTo>
                  <a:lnTo>
                    <a:pt x="61" y="71"/>
                  </a:lnTo>
                  <a:lnTo>
                    <a:pt x="60" y="72"/>
                  </a:lnTo>
                  <a:lnTo>
                    <a:pt x="61" y="72"/>
                  </a:lnTo>
                  <a:lnTo>
                    <a:pt x="61" y="73"/>
                  </a:lnTo>
                  <a:lnTo>
                    <a:pt x="61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59" y="73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59" y="72"/>
                  </a:lnTo>
                  <a:lnTo>
                    <a:pt x="57" y="72"/>
                  </a:lnTo>
                  <a:lnTo>
                    <a:pt x="56" y="72"/>
                  </a:lnTo>
                  <a:lnTo>
                    <a:pt x="56" y="71"/>
                  </a:lnTo>
                  <a:lnTo>
                    <a:pt x="55" y="71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7" y="70"/>
                  </a:lnTo>
                  <a:lnTo>
                    <a:pt x="59" y="70"/>
                  </a:lnTo>
                  <a:lnTo>
                    <a:pt x="59" y="71"/>
                  </a:lnTo>
                  <a:lnTo>
                    <a:pt x="59" y="70"/>
                  </a:lnTo>
                  <a:lnTo>
                    <a:pt x="59" y="69"/>
                  </a:lnTo>
                  <a:lnTo>
                    <a:pt x="59" y="68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6" y="67"/>
                  </a:lnTo>
                  <a:lnTo>
                    <a:pt x="56" y="68"/>
                  </a:lnTo>
                  <a:lnTo>
                    <a:pt x="55" y="68"/>
                  </a:lnTo>
                  <a:lnTo>
                    <a:pt x="55" y="69"/>
                  </a:lnTo>
                  <a:lnTo>
                    <a:pt x="54" y="70"/>
                  </a:lnTo>
                  <a:lnTo>
                    <a:pt x="53" y="71"/>
                  </a:lnTo>
                  <a:lnTo>
                    <a:pt x="53" y="72"/>
                  </a:lnTo>
                  <a:lnTo>
                    <a:pt x="52" y="73"/>
                  </a:lnTo>
                  <a:lnTo>
                    <a:pt x="53" y="75"/>
                  </a:lnTo>
                  <a:lnTo>
                    <a:pt x="53" y="76"/>
                  </a:lnTo>
                  <a:lnTo>
                    <a:pt x="53" y="77"/>
                  </a:lnTo>
                  <a:lnTo>
                    <a:pt x="53" y="78"/>
                  </a:lnTo>
                  <a:lnTo>
                    <a:pt x="52" y="79"/>
                  </a:lnTo>
                  <a:lnTo>
                    <a:pt x="53" y="79"/>
                  </a:lnTo>
                  <a:lnTo>
                    <a:pt x="54" y="79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3" y="82"/>
                  </a:lnTo>
                  <a:lnTo>
                    <a:pt x="53" y="84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2" y="86"/>
                  </a:lnTo>
                  <a:lnTo>
                    <a:pt x="52" y="87"/>
                  </a:lnTo>
                  <a:lnTo>
                    <a:pt x="51" y="87"/>
                  </a:lnTo>
                  <a:lnTo>
                    <a:pt x="49" y="86"/>
                  </a:lnTo>
                  <a:lnTo>
                    <a:pt x="49" y="85"/>
                  </a:lnTo>
                  <a:lnTo>
                    <a:pt x="47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4" y="87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7" y="90"/>
                  </a:lnTo>
                  <a:lnTo>
                    <a:pt x="48" y="90"/>
                  </a:lnTo>
                  <a:lnTo>
                    <a:pt x="47" y="92"/>
                  </a:lnTo>
                  <a:lnTo>
                    <a:pt x="47" y="93"/>
                  </a:lnTo>
                  <a:lnTo>
                    <a:pt x="46" y="93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3"/>
                  </a:lnTo>
                  <a:lnTo>
                    <a:pt x="36" y="93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39" y="95"/>
                  </a:lnTo>
                  <a:lnTo>
                    <a:pt x="39" y="96"/>
                  </a:lnTo>
                  <a:lnTo>
                    <a:pt x="40" y="96"/>
                  </a:lnTo>
                  <a:lnTo>
                    <a:pt x="43" y="96"/>
                  </a:lnTo>
                  <a:lnTo>
                    <a:pt x="43" y="97"/>
                  </a:lnTo>
                  <a:lnTo>
                    <a:pt x="42" y="97"/>
                  </a:lnTo>
                  <a:lnTo>
                    <a:pt x="40" y="98"/>
                  </a:lnTo>
                  <a:lnTo>
                    <a:pt x="39" y="100"/>
                  </a:lnTo>
                  <a:lnTo>
                    <a:pt x="39" y="101"/>
                  </a:lnTo>
                  <a:lnTo>
                    <a:pt x="38" y="101"/>
                  </a:lnTo>
                  <a:lnTo>
                    <a:pt x="37" y="101"/>
                  </a:lnTo>
                  <a:lnTo>
                    <a:pt x="36" y="101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4" y="102"/>
                  </a:lnTo>
                  <a:lnTo>
                    <a:pt x="35" y="103"/>
                  </a:lnTo>
                  <a:lnTo>
                    <a:pt x="36" y="102"/>
                  </a:lnTo>
                  <a:lnTo>
                    <a:pt x="37" y="102"/>
                  </a:lnTo>
                  <a:lnTo>
                    <a:pt x="38" y="103"/>
                  </a:lnTo>
                  <a:lnTo>
                    <a:pt x="38" y="104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7" y="106"/>
                  </a:lnTo>
                  <a:lnTo>
                    <a:pt x="37" y="107"/>
                  </a:lnTo>
                  <a:lnTo>
                    <a:pt x="37" y="109"/>
                  </a:lnTo>
                  <a:lnTo>
                    <a:pt x="38" y="109"/>
                  </a:lnTo>
                  <a:lnTo>
                    <a:pt x="37" y="110"/>
                  </a:lnTo>
                  <a:lnTo>
                    <a:pt x="38" y="110"/>
                  </a:lnTo>
                  <a:lnTo>
                    <a:pt x="38" y="112"/>
                  </a:lnTo>
                  <a:lnTo>
                    <a:pt x="39" y="112"/>
                  </a:lnTo>
                  <a:lnTo>
                    <a:pt x="39" y="113"/>
                  </a:lnTo>
                  <a:lnTo>
                    <a:pt x="39" y="114"/>
                  </a:lnTo>
                  <a:lnTo>
                    <a:pt x="39" y="115"/>
                  </a:lnTo>
                  <a:lnTo>
                    <a:pt x="38" y="115"/>
                  </a:lnTo>
                  <a:lnTo>
                    <a:pt x="36" y="115"/>
                  </a:lnTo>
                  <a:lnTo>
                    <a:pt x="35" y="117"/>
                  </a:lnTo>
                  <a:lnTo>
                    <a:pt x="34" y="117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4" y="118"/>
                  </a:lnTo>
                  <a:lnTo>
                    <a:pt x="34" y="119"/>
                  </a:lnTo>
                  <a:lnTo>
                    <a:pt x="35" y="119"/>
                  </a:lnTo>
                  <a:lnTo>
                    <a:pt x="36" y="120"/>
                  </a:lnTo>
                  <a:lnTo>
                    <a:pt x="35" y="121"/>
                  </a:lnTo>
                  <a:lnTo>
                    <a:pt x="34" y="121"/>
                  </a:lnTo>
                  <a:lnTo>
                    <a:pt x="33" y="122"/>
                  </a:lnTo>
                  <a:lnTo>
                    <a:pt x="35" y="122"/>
                  </a:lnTo>
                  <a:lnTo>
                    <a:pt x="36" y="122"/>
                  </a:lnTo>
                  <a:lnTo>
                    <a:pt x="36" y="121"/>
                  </a:lnTo>
                  <a:lnTo>
                    <a:pt x="37" y="122"/>
                  </a:lnTo>
                  <a:lnTo>
                    <a:pt x="38" y="122"/>
                  </a:lnTo>
                  <a:lnTo>
                    <a:pt x="38" y="123"/>
                  </a:lnTo>
                  <a:lnTo>
                    <a:pt x="39" y="123"/>
                  </a:lnTo>
                  <a:lnTo>
                    <a:pt x="40" y="123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39" y="128"/>
                  </a:lnTo>
                  <a:lnTo>
                    <a:pt x="39" y="129"/>
                  </a:lnTo>
                  <a:lnTo>
                    <a:pt x="40" y="129"/>
                  </a:lnTo>
                  <a:lnTo>
                    <a:pt x="40" y="130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9" y="130"/>
                  </a:lnTo>
                  <a:lnTo>
                    <a:pt x="38" y="130"/>
                  </a:lnTo>
                  <a:lnTo>
                    <a:pt x="37" y="129"/>
                  </a:lnTo>
                  <a:lnTo>
                    <a:pt x="37" y="128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7" y="127"/>
                  </a:lnTo>
                  <a:lnTo>
                    <a:pt x="36" y="127"/>
                  </a:lnTo>
                  <a:lnTo>
                    <a:pt x="36" y="128"/>
                  </a:lnTo>
                  <a:lnTo>
                    <a:pt x="36" y="129"/>
                  </a:lnTo>
                  <a:lnTo>
                    <a:pt x="35" y="129"/>
                  </a:lnTo>
                  <a:lnTo>
                    <a:pt x="34" y="129"/>
                  </a:lnTo>
                  <a:lnTo>
                    <a:pt x="34" y="130"/>
                  </a:lnTo>
                  <a:lnTo>
                    <a:pt x="33" y="131"/>
                  </a:lnTo>
                  <a:lnTo>
                    <a:pt x="33" y="132"/>
                  </a:lnTo>
                  <a:lnTo>
                    <a:pt x="31" y="132"/>
                  </a:lnTo>
                  <a:lnTo>
                    <a:pt x="31" y="131"/>
                  </a:lnTo>
                  <a:lnTo>
                    <a:pt x="30" y="131"/>
                  </a:lnTo>
                  <a:lnTo>
                    <a:pt x="30" y="132"/>
                  </a:lnTo>
                  <a:lnTo>
                    <a:pt x="29" y="132"/>
                  </a:lnTo>
                  <a:lnTo>
                    <a:pt x="28" y="132"/>
                  </a:lnTo>
                  <a:lnTo>
                    <a:pt x="27" y="132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1" y="129"/>
                  </a:lnTo>
                  <a:lnTo>
                    <a:pt x="19" y="128"/>
                  </a:lnTo>
                  <a:lnTo>
                    <a:pt x="18" y="128"/>
                  </a:lnTo>
                  <a:lnTo>
                    <a:pt x="17" y="128"/>
                  </a:lnTo>
                  <a:lnTo>
                    <a:pt x="16" y="128"/>
                  </a:lnTo>
                  <a:lnTo>
                    <a:pt x="14" y="128"/>
                  </a:lnTo>
                  <a:lnTo>
                    <a:pt x="13" y="128"/>
                  </a:lnTo>
                  <a:close/>
                  <a:moveTo>
                    <a:pt x="92" y="135"/>
                  </a:moveTo>
                  <a:lnTo>
                    <a:pt x="92" y="136"/>
                  </a:lnTo>
                  <a:lnTo>
                    <a:pt x="91" y="136"/>
                  </a:lnTo>
                  <a:lnTo>
                    <a:pt x="92" y="137"/>
                  </a:lnTo>
                  <a:lnTo>
                    <a:pt x="92" y="138"/>
                  </a:lnTo>
                  <a:lnTo>
                    <a:pt x="91" y="138"/>
                  </a:lnTo>
                  <a:lnTo>
                    <a:pt x="90" y="139"/>
                  </a:lnTo>
                  <a:lnTo>
                    <a:pt x="87" y="138"/>
                  </a:lnTo>
                  <a:lnTo>
                    <a:pt x="86" y="138"/>
                  </a:lnTo>
                  <a:lnTo>
                    <a:pt x="85" y="139"/>
                  </a:lnTo>
                  <a:lnTo>
                    <a:pt x="83" y="139"/>
                  </a:lnTo>
                  <a:lnTo>
                    <a:pt x="82" y="139"/>
                  </a:lnTo>
                  <a:lnTo>
                    <a:pt x="80" y="138"/>
                  </a:lnTo>
                  <a:lnTo>
                    <a:pt x="79" y="137"/>
                  </a:lnTo>
                  <a:lnTo>
                    <a:pt x="75" y="135"/>
                  </a:lnTo>
                  <a:lnTo>
                    <a:pt x="74" y="135"/>
                  </a:lnTo>
                  <a:lnTo>
                    <a:pt x="73" y="135"/>
                  </a:lnTo>
                  <a:lnTo>
                    <a:pt x="72" y="134"/>
                  </a:lnTo>
                  <a:lnTo>
                    <a:pt x="71" y="132"/>
                  </a:lnTo>
                  <a:lnTo>
                    <a:pt x="72" y="131"/>
                  </a:lnTo>
                  <a:lnTo>
                    <a:pt x="73" y="132"/>
                  </a:lnTo>
                  <a:lnTo>
                    <a:pt x="73" y="131"/>
                  </a:lnTo>
                  <a:lnTo>
                    <a:pt x="74" y="131"/>
                  </a:lnTo>
                  <a:lnTo>
                    <a:pt x="73" y="131"/>
                  </a:lnTo>
                  <a:lnTo>
                    <a:pt x="73" y="130"/>
                  </a:lnTo>
                  <a:lnTo>
                    <a:pt x="72" y="129"/>
                  </a:lnTo>
                  <a:lnTo>
                    <a:pt x="72" y="128"/>
                  </a:lnTo>
                  <a:lnTo>
                    <a:pt x="72" y="127"/>
                  </a:lnTo>
                  <a:lnTo>
                    <a:pt x="73" y="126"/>
                  </a:lnTo>
                  <a:lnTo>
                    <a:pt x="77" y="126"/>
                  </a:lnTo>
                  <a:lnTo>
                    <a:pt x="78" y="126"/>
                  </a:lnTo>
                  <a:lnTo>
                    <a:pt x="79" y="127"/>
                  </a:lnTo>
                  <a:lnTo>
                    <a:pt x="80" y="127"/>
                  </a:lnTo>
                  <a:lnTo>
                    <a:pt x="80" y="129"/>
                  </a:lnTo>
                  <a:lnTo>
                    <a:pt x="81" y="129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29"/>
                  </a:lnTo>
                  <a:lnTo>
                    <a:pt x="88" y="129"/>
                  </a:lnTo>
                  <a:lnTo>
                    <a:pt x="87" y="128"/>
                  </a:lnTo>
                  <a:lnTo>
                    <a:pt x="88" y="128"/>
                  </a:lnTo>
                  <a:lnTo>
                    <a:pt x="89" y="129"/>
                  </a:lnTo>
                  <a:lnTo>
                    <a:pt x="89" y="130"/>
                  </a:lnTo>
                  <a:lnTo>
                    <a:pt x="90" y="130"/>
                  </a:lnTo>
                  <a:lnTo>
                    <a:pt x="90" y="131"/>
                  </a:lnTo>
                  <a:lnTo>
                    <a:pt x="91" y="131"/>
                  </a:lnTo>
                  <a:lnTo>
                    <a:pt x="90" y="131"/>
                  </a:lnTo>
                  <a:lnTo>
                    <a:pt x="91" y="132"/>
                  </a:lnTo>
                  <a:lnTo>
                    <a:pt x="92" y="134"/>
                  </a:lnTo>
                  <a:lnTo>
                    <a:pt x="92" y="135"/>
                  </a:lnTo>
                  <a:close/>
                  <a:moveTo>
                    <a:pt x="57" y="128"/>
                  </a:moveTo>
                  <a:lnTo>
                    <a:pt x="59" y="128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0"/>
                  </a:lnTo>
                  <a:lnTo>
                    <a:pt x="57" y="130"/>
                  </a:lnTo>
                  <a:lnTo>
                    <a:pt x="57" y="131"/>
                  </a:lnTo>
                  <a:lnTo>
                    <a:pt x="56" y="131"/>
                  </a:lnTo>
                  <a:lnTo>
                    <a:pt x="52" y="127"/>
                  </a:lnTo>
                  <a:lnTo>
                    <a:pt x="52" y="126"/>
                  </a:lnTo>
                  <a:lnTo>
                    <a:pt x="52" y="124"/>
                  </a:lnTo>
                  <a:lnTo>
                    <a:pt x="54" y="127"/>
                  </a:lnTo>
                  <a:lnTo>
                    <a:pt x="55" y="128"/>
                  </a:lnTo>
                  <a:lnTo>
                    <a:pt x="56" y="128"/>
                  </a:lnTo>
                  <a:lnTo>
                    <a:pt x="56" y="127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9" y="129"/>
                  </a:lnTo>
                  <a:lnTo>
                    <a:pt x="57" y="128"/>
                  </a:lnTo>
                  <a:close/>
                  <a:moveTo>
                    <a:pt x="106" y="122"/>
                  </a:moveTo>
                  <a:lnTo>
                    <a:pt x="108" y="122"/>
                  </a:lnTo>
                  <a:lnTo>
                    <a:pt x="109" y="123"/>
                  </a:lnTo>
                  <a:lnTo>
                    <a:pt x="109" y="124"/>
                  </a:lnTo>
                  <a:lnTo>
                    <a:pt x="109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3" y="127"/>
                  </a:lnTo>
                  <a:lnTo>
                    <a:pt x="102" y="128"/>
                  </a:lnTo>
                  <a:lnTo>
                    <a:pt x="102" y="129"/>
                  </a:lnTo>
                  <a:lnTo>
                    <a:pt x="100" y="128"/>
                  </a:lnTo>
                  <a:lnTo>
                    <a:pt x="99" y="128"/>
                  </a:lnTo>
                  <a:lnTo>
                    <a:pt x="99" y="127"/>
                  </a:lnTo>
                  <a:lnTo>
                    <a:pt x="100" y="127"/>
                  </a:lnTo>
                  <a:lnTo>
                    <a:pt x="99" y="126"/>
                  </a:lnTo>
                  <a:lnTo>
                    <a:pt x="100" y="124"/>
                  </a:lnTo>
                  <a:lnTo>
                    <a:pt x="102" y="124"/>
                  </a:lnTo>
                  <a:lnTo>
                    <a:pt x="103" y="124"/>
                  </a:lnTo>
                  <a:lnTo>
                    <a:pt x="104" y="124"/>
                  </a:lnTo>
                  <a:lnTo>
                    <a:pt x="103" y="123"/>
                  </a:lnTo>
                  <a:lnTo>
                    <a:pt x="104" y="123"/>
                  </a:lnTo>
                  <a:lnTo>
                    <a:pt x="104" y="122"/>
                  </a:lnTo>
                  <a:lnTo>
                    <a:pt x="103" y="122"/>
                  </a:lnTo>
                  <a:lnTo>
                    <a:pt x="103" y="121"/>
                  </a:lnTo>
                  <a:lnTo>
                    <a:pt x="104" y="122"/>
                  </a:lnTo>
                  <a:lnTo>
                    <a:pt x="105" y="122"/>
                  </a:lnTo>
                  <a:lnTo>
                    <a:pt x="106" y="122"/>
                  </a:lnTo>
                  <a:close/>
                  <a:moveTo>
                    <a:pt x="47" y="124"/>
                  </a:moveTo>
                  <a:lnTo>
                    <a:pt x="47" y="126"/>
                  </a:lnTo>
                  <a:lnTo>
                    <a:pt x="48" y="128"/>
                  </a:lnTo>
                  <a:lnTo>
                    <a:pt x="48" y="129"/>
                  </a:lnTo>
                  <a:lnTo>
                    <a:pt x="47" y="129"/>
                  </a:lnTo>
                  <a:lnTo>
                    <a:pt x="46" y="129"/>
                  </a:lnTo>
                  <a:lnTo>
                    <a:pt x="46" y="130"/>
                  </a:lnTo>
                  <a:lnTo>
                    <a:pt x="45" y="129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5" y="128"/>
                  </a:lnTo>
                  <a:lnTo>
                    <a:pt x="46" y="129"/>
                  </a:lnTo>
                  <a:lnTo>
                    <a:pt x="45" y="128"/>
                  </a:lnTo>
                  <a:lnTo>
                    <a:pt x="44" y="128"/>
                  </a:lnTo>
                  <a:lnTo>
                    <a:pt x="43" y="128"/>
                  </a:lnTo>
                  <a:lnTo>
                    <a:pt x="42" y="128"/>
                  </a:lnTo>
                  <a:lnTo>
                    <a:pt x="42" y="127"/>
                  </a:lnTo>
                  <a:lnTo>
                    <a:pt x="40" y="126"/>
                  </a:lnTo>
                  <a:lnTo>
                    <a:pt x="40" y="124"/>
                  </a:lnTo>
                  <a:lnTo>
                    <a:pt x="42" y="124"/>
                  </a:lnTo>
                  <a:lnTo>
                    <a:pt x="42" y="126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2" y="124"/>
                  </a:lnTo>
                  <a:lnTo>
                    <a:pt x="42" y="123"/>
                  </a:lnTo>
                  <a:lnTo>
                    <a:pt x="39" y="123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39" y="121"/>
                  </a:lnTo>
                  <a:lnTo>
                    <a:pt x="38" y="121"/>
                  </a:lnTo>
                  <a:lnTo>
                    <a:pt x="38" y="122"/>
                  </a:lnTo>
                  <a:lnTo>
                    <a:pt x="37" y="121"/>
                  </a:lnTo>
                  <a:lnTo>
                    <a:pt x="39" y="120"/>
                  </a:lnTo>
                  <a:lnTo>
                    <a:pt x="40" y="120"/>
                  </a:lnTo>
                  <a:lnTo>
                    <a:pt x="42" y="120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5" y="122"/>
                  </a:lnTo>
                  <a:lnTo>
                    <a:pt x="46" y="123"/>
                  </a:lnTo>
                  <a:lnTo>
                    <a:pt x="47" y="124"/>
                  </a:lnTo>
                  <a:close/>
                  <a:moveTo>
                    <a:pt x="68" y="122"/>
                  </a:moveTo>
                  <a:lnTo>
                    <a:pt x="68" y="120"/>
                  </a:lnTo>
                  <a:lnTo>
                    <a:pt x="69" y="119"/>
                  </a:lnTo>
                  <a:lnTo>
                    <a:pt x="70" y="117"/>
                  </a:lnTo>
                  <a:lnTo>
                    <a:pt x="69" y="122"/>
                  </a:lnTo>
                  <a:lnTo>
                    <a:pt x="69" y="123"/>
                  </a:lnTo>
                  <a:lnTo>
                    <a:pt x="68" y="127"/>
                  </a:lnTo>
                  <a:lnTo>
                    <a:pt x="65" y="135"/>
                  </a:lnTo>
                  <a:lnTo>
                    <a:pt x="64" y="135"/>
                  </a:lnTo>
                  <a:lnTo>
                    <a:pt x="63" y="135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2" y="131"/>
                  </a:lnTo>
                  <a:lnTo>
                    <a:pt x="62" y="130"/>
                  </a:lnTo>
                  <a:lnTo>
                    <a:pt x="63" y="130"/>
                  </a:lnTo>
                  <a:lnTo>
                    <a:pt x="63" y="129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5" y="124"/>
                  </a:lnTo>
                  <a:lnTo>
                    <a:pt x="66" y="123"/>
                  </a:lnTo>
                  <a:lnTo>
                    <a:pt x="68" y="122"/>
                  </a:lnTo>
                  <a:close/>
                  <a:moveTo>
                    <a:pt x="174" y="118"/>
                  </a:moveTo>
                  <a:lnTo>
                    <a:pt x="174" y="119"/>
                  </a:lnTo>
                  <a:lnTo>
                    <a:pt x="174" y="120"/>
                  </a:lnTo>
                  <a:lnTo>
                    <a:pt x="173" y="121"/>
                  </a:lnTo>
                  <a:lnTo>
                    <a:pt x="173" y="122"/>
                  </a:lnTo>
                  <a:lnTo>
                    <a:pt x="173" y="123"/>
                  </a:lnTo>
                  <a:lnTo>
                    <a:pt x="173" y="124"/>
                  </a:lnTo>
                  <a:lnTo>
                    <a:pt x="172" y="123"/>
                  </a:lnTo>
                  <a:lnTo>
                    <a:pt x="171" y="123"/>
                  </a:lnTo>
                  <a:lnTo>
                    <a:pt x="168" y="123"/>
                  </a:lnTo>
                  <a:lnTo>
                    <a:pt x="167" y="122"/>
                  </a:lnTo>
                  <a:lnTo>
                    <a:pt x="165" y="121"/>
                  </a:lnTo>
                  <a:lnTo>
                    <a:pt x="163" y="120"/>
                  </a:lnTo>
                  <a:lnTo>
                    <a:pt x="163" y="119"/>
                  </a:lnTo>
                  <a:lnTo>
                    <a:pt x="163" y="117"/>
                  </a:lnTo>
                  <a:lnTo>
                    <a:pt x="164" y="114"/>
                  </a:lnTo>
                  <a:lnTo>
                    <a:pt x="164" y="113"/>
                  </a:lnTo>
                  <a:lnTo>
                    <a:pt x="164" y="112"/>
                  </a:lnTo>
                  <a:lnTo>
                    <a:pt x="164" y="111"/>
                  </a:lnTo>
                  <a:lnTo>
                    <a:pt x="165" y="111"/>
                  </a:lnTo>
                  <a:lnTo>
                    <a:pt x="165" y="110"/>
                  </a:lnTo>
                  <a:lnTo>
                    <a:pt x="165" y="111"/>
                  </a:lnTo>
                  <a:lnTo>
                    <a:pt x="166" y="112"/>
                  </a:lnTo>
                  <a:lnTo>
                    <a:pt x="167" y="113"/>
                  </a:lnTo>
                  <a:lnTo>
                    <a:pt x="168" y="113"/>
                  </a:lnTo>
                  <a:lnTo>
                    <a:pt x="168" y="114"/>
                  </a:lnTo>
                  <a:lnTo>
                    <a:pt x="169" y="114"/>
                  </a:lnTo>
                  <a:lnTo>
                    <a:pt x="171" y="115"/>
                  </a:lnTo>
                  <a:lnTo>
                    <a:pt x="173" y="117"/>
                  </a:lnTo>
                  <a:lnTo>
                    <a:pt x="174" y="118"/>
                  </a:lnTo>
                  <a:close/>
                  <a:moveTo>
                    <a:pt x="9" y="109"/>
                  </a:moveTo>
                  <a:lnTo>
                    <a:pt x="8" y="109"/>
                  </a:lnTo>
                  <a:lnTo>
                    <a:pt x="6" y="107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8" y="103"/>
                  </a:lnTo>
                  <a:lnTo>
                    <a:pt x="8" y="104"/>
                  </a:lnTo>
                  <a:lnTo>
                    <a:pt x="8" y="105"/>
                  </a:lnTo>
                  <a:lnTo>
                    <a:pt x="9" y="105"/>
                  </a:lnTo>
                  <a:lnTo>
                    <a:pt x="8" y="106"/>
                  </a:lnTo>
                  <a:lnTo>
                    <a:pt x="9" y="107"/>
                  </a:lnTo>
                  <a:lnTo>
                    <a:pt x="9" y="109"/>
                  </a:lnTo>
                  <a:close/>
                  <a:moveTo>
                    <a:pt x="63" y="121"/>
                  </a:moveTo>
                  <a:lnTo>
                    <a:pt x="62" y="121"/>
                  </a:lnTo>
                  <a:lnTo>
                    <a:pt x="61" y="121"/>
                  </a:lnTo>
                  <a:lnTo>
                    <a:pt x="61" y="122"/>
                  </a:lnTo>
                  <a:lnTo>
                    <a:pt x="60" y="122"/>
                  </a:lnTo>
                  <a:lnTo>
                    <a:pt x="59" y="122"/>
                  </a:lnTo>
                  <a:lnTo>
                    <a:pt x="56" y="121"/>
                  </a:lnTo>
                  <a:lnTo>
                    <a:pt x="55" y="121"/>
                  </a:lnTo>
                  <a:lnTo>
                    <a:pt x="54" y="121"/>
                  </a:lnTo>
                  <a:lnTo>
                    <a:pt x="53" y="120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1" y="121"/>
                  </a:lnTo>
                  <a:lnTo>
                    <a:pt x="51" y="120"/>
                  </a:lnTo>
                  <a:lnTo>
                    <a:pt x="49" y="120"/>
                  </a:lnTo>
                  <a:lnTo>
                    <a:pt x="48" y="120"/>
                  </a:lnTo>
                  <a:lnTo>
                    <a:pt x="51" y="118"/>
                  </a:lnTo>
                  <a:lnTo>
                    <a:pt x="49" y="117"/>
                  </a:lnTo>
                  <a:lnTo>
                    <a:pt x="49" y="115"/>
                  </a:lnTo>
                  <a:lnTo>
                    <a:pt x="48" y="115"/>
                  </a:lnTo>
                  <a:lnTo>
                    <a:pt x="47" y="115"/>
                  </a:lnTo>
                  <a:lnTo>
                    <a:pt x="46" y="115"/>
                  </a:lnTo>
                  <a:lnTo>
                    <a:pt x="46" y="117"/>
                  </a:lnTo>
                  <a:lnTo>
                    <a:pt x="47" y="118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6" y="114"/>
                  </a:lnTo>
                  <a:lnTo>
                    <a:pt x="45" y="114"/>
                  </a:lnTo>
                  <a:lnTo>
                    <a:pt x="44" y="113"/>
                  </a:lnTo>
                  <a:lnTo>
                    <a:pt x="44" y="112"/>
                  </a:lnTo>
                  <a:lnTo>
                    <a:pt x="44" y="111"/>
                  </a:lnTo>
                  <a:lnTo>
                    <a:pt x="44" y="110"/>
                  </a:lnTo>
                  <a:lnTo>
                    <a:pt x="44" y="109"/>
                  </a:lnTo>
                  <a:lnTo>
                    <a:pt x="43" y="109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2" y="106"/>
                  </a:lnTo>
                  <a:lnTo>
                    <a:pt x="43" y="106"/>
                  </a:lnTo>
                  <a:lnTo>
                    <a:pt x="42" y="105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9" y="103"/>
                  </a:lnTo>
                  <a:lnTo>
                    <a:pt x="40" y="104"/>
                  </a:lnTo>
                  <a:lnTo>
                    <a:pt x="42" y="104"/>
                  </a:lnTo>
                  <a:lnTo>
                    <a:pt x="39" y="102"/>
                  </a:lnTo>
                  <a:lnTo>
                    <a:pt x="38" y="102"/>
                  </a:lnTo>
                  <a:lnTo>
                    <a:pt x="39" y="102"/>
                  </a:lnTo>
                  <a:lnTo>
                    <a:pt x="39" y="101"/>
                  </a:lnTo>
                  <a:lnTo>
                    <a:pt x="40" y="100"/>
                  </a:lnTo>
                  <a:lnTo>
                    <a:pt x="42" y="100"/>
                  </a:lnTo>
                  <a:lnTo>
                    <a:pt x="43" y="100"/>
                  </a:lnTo>
                  <a:lnTo>
                    <a:pt x="43" y="101"/>
                  </a:lnTo>
                  <a:lnTo>
                    <a:pt x="44" y="102"/>
                  </a:lnTo>
                  <a:lnTo>
                    <a:pt x="45" y="101"/>
                  </a:lnTo>
                  <a:lnTo>
                    <a:pt x="47" y="100"/>
                  </a:lnTo>
                  <a:lnTo>
                    <a:pt x="51" y="98"/>
                  </a:lnTo>
                  <a:lnTo>
                    <a:pt x="52" y="97"/>
                  </a:lnTo>
                  <a:lnTo>
                    <a:pt x="53" y="97"/>
                  </a:lnTo>
                  <a:lnTo>
                    <a:pt x="54" y="98"/>
                  </a:lnTo>
                  <a:lnTo>
                    <a:pt x="54" y="97"/>
                  </a:lnTo>
                  <a:lnTo>
                    <a:pt x="54" y="96"/>
                  </a:lnTo>
                  <a:lnTo>
                    <a:pt x="55" y="97"/>
                  </a:lnTo>
                  <a:lnTo>
                    <a:pt x="56" y="98"/>
                  </a:lnTo>
                  <a:lnTo>
                    <a:pt x="57" y="98"/>
                  </a:lnTo>
                  <a:lnTo>
                    <a:pt x="57" y="100"/>
                  </a:lnTo>
                  <a:lnTo>
                    <a:pt x="59" y="100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7" y="102"/>
                  </a:lnTo>
                  <a:lnTo>
                    <a:pt x="57" y="104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2" y="102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2" y="101"/>
                  </a:lnTo>
                  <a:lnTo>
                    <a:pt x="62" y="100"/>
                  </a:lnTo>
                  <a:lnTo>
                    <a:pt x="61" y="98"/>
                  </a:lnTo>
                  <a:lnTo>
                    <a:pt x="62" y="98"/>
                  </a:lnTo>
                  <a:lnTo>
                    <a:pt x="62" y="100"/>
                  </a:lnTo>
                  <a:lnTo>
                    <a:pt x="62" y="98"/>
                  </a:lnTo>
                  <a:lnTo>
                    <a:pt x="62" y="97"/>
                  </a:lnTo>
                  <a:lnTo>
                    <a:pt x="63" y="97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5" y="102"/>
                  </a:lnTo>
                  <a:lnTo>
                    <a:pt x="65" y="103"/>
                  </a:lnTo>
                  <a:lnTo>
                    <a:pt x="64" y="103"/>
                  </a:lnTo>
                  <a:lnTo>
                    <a:pt x="63" y="104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61" y="105"/>
                  </a:lnTo>
                  <a:lnTo>
                    <a:pt x="61" y="104"/>
                  </a:lnTo>
                  <a:lnTo>
                    <a:pt x="62" y="104"/>
                  </a:lnTo>
                  <a:lnTo>
                    <a:pt x="63" y="104"/>
                  </a:lnTo>
                  <a:lnTo>
                    <a:pt x="64" y="104"/>
                  </a:lnTo>
                  <a:lnTo>
                    <a:pt x="66" y="107"/>
                  </a:lnTo>
                  <a:lnTo>
                    <a:pt x="66" y="109"/>
                  </a:lnTo>
                  <a:lnTo>
                    <a:pt x="68" y="110"/>
                  </a:lnTo>
                  <a:lnTo>
                    <a:pt x="68" y="111"/>
                  </a:lnTo>
                  <a:lnTo>
                    <a:pt x="66" y="111"/>
                  </a:lnTo>
                  <a:lnTo>
                    <a:pt x="66" y="110"/>
                  </a:lnTo>
                  <a:lnTo>
                    <a:pt x="66" y="111"/>
                  </a:lnTo>
                  <a:lnTo>
                    <a:pt x="65" y="111"/>
                  </a:lnTo>
                  <a:lnTo>
                    <a:pt x="65" y="112"/>
                  </a:lnTo>
                  <a:lnTo>
                    <a:pt x="66" y="113"/>
                  </a:lnTo>
                  <a:lnTo>
                    <a:pt x="66" y="114"/>
                  </a:lnTo>
                  <a:lnTo>
                    <a:pt x="66" y="115"/>
                  </a:lnTo>
                  <a:lnTo>
                    <a:pt x="66" y="117"/>
                  </a:lnTo>
                  <a:lnTo>
                    <a:pt x="66" y="118"/>
                  </a:lnTo>
                  <a:lnTo>
                    <a:pt x="65" y="119"/>
                  </a:lnTo>
                  <a:lnTo>
                    <a:pt x="65" y="120"/>
                  </a:lnTo>
                  <a:lnTo>
                    <a:pt x="64" y="120"/>
                  </a:lnTo>
                  <a:lnTo>
                    <a:pt x="64" y="121"/>
                  </a:lnTo>
                  <a:lnTo>
                    <a:pt x="63" y="121"/>
                  </a:lnTo>
                  <a:close/>
                  <a:moveTo>
                    <a:pt x="112" y="94"/>
                  </a:moveTo>
                  <a:lnTo>
                    <a:pt x="113" y="97"/>
                  </a:lnTo>
                  <a:lnTo>
                    <a:pt x="112" y="98"/>
                  </a:lnTo>
                  <a:lnTo>
                    <a:pt x="111" y="100"/>
                  </a:lnTo>
                  <a:lnTo>
                    <a:pt x="109" y="100"/>
                  </a:lnTo>
                  <a:lnTo>
                    <a:pt x="109" y="98"/>
                  </a:lnTo>
                  <a:lnTo>
                    <a:pt x="109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5"/>
                  </a:lnTo>
                  <a:lnTo>
                    <a:pt x="111" y="94"/>
                  </a:lnTo>
                  <a:lnTo>
                    <a:pt x="112" y="93"/>
                  </a:lnTo>
                  <a:lnTo>
                    <a:pt x="112" y="94"/>
                  </a:lnTo>
                  <a:close/>
                  <a:moveTo>
                    <a:pt x="61" y="86"/>
                  </a:moveTo>
                  <a:lnTo>
                    <a:pt x="61" y="85"/>
                  </a:lnTo>
                  <a:lnTo>
                    <a:pt x="61" y="84"/>
                  </a:lnTo>
                  <a:lnTo>
                    <a:pt x="61" y="82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60" y="80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5"/>
                  </a:lnTo>
                  <a:lnTo>
                    <a:pt x="62" y="86"/>
                  </a:lnTo>
                  <a:lnTo>
                    <a:pt x="63" y="86"/>
                  </a:lnTo>
                  <a:lnTo>
                    <a:pt x="63" y="85"/>
                  </a:lnTo>
                  <a:lnTo>
                    <a:pt x="63" y="86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1" y="90"/>
                  </a:lnTo>
                  <a:lnTo>
                    <a:pt x="60" y="90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61" y="86"/>
                  </a:lnTo>
                  <a:close/>
                  <a:moveTo>
                    <a:pt x="97" y="128"/>
                  </a:moveTo>
                  <a:lnTo>
                    <a:pt x="98" y="128"/>
                  </a:lnTo>
                  <a:lnTo>
                    <a:pt x="99" y="128"/>
                  </a:lnTo>
                  <a:lnTo>
                    <a:pt x="99" y="129"/>
                  </a:lnTo>
                  <a:lnTo>
                    <a:pt x="100" y="130"/>
                  </a:lnTo>
                  <a:lnTo>
                    <a:pt x="98" y="132"/>
                  </a:lnTo>
                  <a:lnTo>
                    <a:pt x="97" y="135"/>
                  </a:lnTo>
                  <a:lnTo>
                    <a:pt x="96" y="136"/>
                  </a:lnTo>
                  <a:lnTo>
                    <a:pt x="95" y="137"/>
                  </a:lnTo>
                  <a:lnTo>
                    <a:pt x="95" y="138"/>
                  </a:lnTo>
                  <a:lnTo>
                    <a:pt x="96" y="140"/>
                  </a:lnTo>
                  <a:lnTo>
                    <a:pt x="96" y="143"/>
                  </a:lnTo>
                  <a:lnTo>
                    <a:pt x="95" y="143"/>
                  </a:lnTo>
                  <a:lnTo>
                    <a:pt x="95" y="142"/>
                  </a:lnTo>
                  <a:lnTo>
                    <a:pt x="94" y="140"/>
                  </a:lnTo>
                  <a:lnTo>
                    <a:pt x="94" y="139"/>
                  </a:lnTo>
                  <a:lnTo>
                    <a:pt x="92" y="138"/>
                  </a:lnTo>
                  <a:lnTo>
                    <a:pt x="92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2" y="135"/>
                  </a:lnTo>
                  <a:lnTo>
                    <a:pt x="94" y="135"/>
                  </a:lnTo>
                  <a:lnTo>
                    <a:pt x="92" y="134"/>
                  </a:lnTo>
                  <a:lnTo>
                    <a:pt x="91" y="132"/>
                  </a:lnTo>
                  <a:lnTo>
                    <a:pt x="91" y="131"/>
                  </a:lnTo>
                  <a:lnTo>
                    <a:pt x="91" y="130"/>
                  </a:lnTo>
                  <a:lnTo>
                    <a:pt x="90" y="130"/>
                  </a:lnTo>
                  <a:lnTo>
                    <a:pt x="90" y="129"/>
                  </a:lnTo>
                  <a:lnTo>
                    <a:pt x="90" y="128"/>
                  </a:lnTo>
                  <a:lnTo>
                    <a:pt x="90" y="127"/>
                  </a:lnTo>
                  <a:lnTo>
                    <a:pt x="89" y="127"/>
                  </a:lnTo>
                  <a:lnTo>
                    <a:pt x="89" y="126"/>
                  </a:lnTo>
                  <a:lnTo>
                    <a:pt x="90" y="126"/>
                  </a:lnTo>
                  <a:lnTo>
                    <a:pt x="90" y="124"/>
                  </a:lnTo>
                  <a:lnTo>
                    <a:pt x="90" y="126"/>
                  </a:lnTo>
                  <a:lnTo>
                    <a:pt x="91" y="126"/>
                  </a:lnTo>
                  <a:lnTo>
                    <a:pt x="92" y="126"/>
                  </a:lnTo>
                  <a:lnTo>
                    <a:pt x="94" y="124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0" y="121"/>
                  </a:lnTo>
                  <a:lnTo>
                    <a:pt x="89" y="121"/>
                  </a:lnTo>
                  <a:lnTo>
                    <a:pt x="88" y="121"/>
                  </a:lnTo>
                  <a:lnTo>
                    <a:pt x="88" y="120"/>
                  </a:lnTo>
                  <a:lnTo>
                    <a:pt x="87" y="120"/>
                  </a:lnTo>
                  <a:lnTo>
                    <a:pt x="88" y="120"/>
                  </a:lnTo>
                  <a:lnTo>
                    <a:pt x="90" y="121"/>
                  </a:lnTo>
                  <a:lnTo>
                    <a:pt x="91" y="121"/>
                  </a:lnTo>
                  <a:lnTo>
                    <a:pt x="91" y="120"/>
                  </a:lnTo>
                  <a:lnTo>
                    <a:pt x="90" y="119"/>
                  </a:lnTo>
                  <a:lnTo>
                    <a:pt x="89" y="118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5"/>
                  </a:lnTo>
                  <a:lnTo>
                    <a:pt x="89" y="114"/>
                  </a:lnTo>
                  <a:lnTo>
                    <a:pt x="88" y="115"/>
                  </a:lnTo>
                  <a:lnTo>
                    <a:pt x="87" y="115"/>
                  </a:lnTo>
                  <a:lnTo>
                    <a:pt x="86" y="115"/>
                  </a:lnTo>
                  <a:lnTo>
                    <a:pt x="85" y="115"/>
                  </a:lnTo>
                  <a:lnTo>
                    <a:pt x="83" y="114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9" y="115"/>
                  </a:lnTo>
                  <a:lnTo>
                    <a:pt x="78" y="115"/>
                  </a:lnTo>
                  <a:lnTo>
                    <a:pt x="78" y="114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7" y="111"/>
                  </a:lnTo>
                  <a:lnTo>
                    <a:pt x="75" y="110"/>
                  </a:lnTo>
                  <a:lnTo>
                    <a:pt x="75" y="109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4" y="109"/>
                  </a:lnTo>
                  <a:lnTo>
                    <a:pt x="74" y="110"/>
                  </a:lnTo>
                  <a:lnTo>
                    <a:pt x="74" y="109"/>
                  </a:lnTo>
                  <a:lnTo>
                    <a:pt x="73" y="107"/>
                  </a:lnTo>
                  <a:lnTo>
                    <a:pt x="74" y="107"/>
                  </a:lnTo>
                  <a:lnTo>
                    <a:pt x="75" y="107"/>
                  </a:lnTo>
                  <a:lnTo>
                    <a:pt x="75" y="106"/>
                  </a:lnTo>
                  <a:lnTo>
                    <a:pt x="77" y="106"/>
                  </a:lnTo>
                  <a:lnTo>
                    <a:pt x="77" y="105"/>
                  </a:lnTo>
                  <a:lnTo>
                    <a:pt x="77" y="104"/>
                  </a:lnTo>
                  <a:lnTo>
                    <a:pt x="75" y="102"/>
                  </a:lnTo>
                  <a:lnTo>
                    <a:pt x="74" y="101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5" y="100"/>
                  </a:lnTo>
                  <a:lnTo>
                    <a:pt x="75" y="98"/>
                  </a:lnTo>
                  <a:lnTo>
                    <a:pt x="74" y="97"/>
                  </a:lnTo>
                  <a:lnTo>
                    <a:pt x="73" y="96"/>
                  </a:lnTo>
                  <a:lnTo>
                    <a:pt x="72" y="95"/>
                  </a:lnTo>
                  <a:lnTo>
                    <a:pt x="70" y="95"/>
                  </a:lnTo>
                  <a:lnTo>
                    <a:pt x="73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1" y="93"/>
                  </a:lnTo>
                  <a:lnTo>
                    <a:pt x="70" y="92"/>
                  </a:lnTo>
                  <a:lnTo>
                    <a:pt x="69" y="92"/>
                  </a:lnTo>
                  <a:lnTo>
                    <a:pt x="72" y="92"/>
                  </a:lnTo>
                  <a:lnTo>
                    <a:pt x="73" y="92"/>
                  </a:lnTo>
                  <a:lnTo>
                    <a:pt x="74" y="90"/>
                  </a:lnTo>
                  <a:lnTo>
                    <a:pt x="75" y="90"/>
                  </a:lnTo>
                  <a:lnTo>
                    <a:pt x="75" y="92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5" y="92"/>
                  </a:lnTo>
                  <a:lnTo>
                    <a:pt x="77" y="92"/>
                  </a:lnTo>
                  <a:lnTo>
                    <a:pt x="78" y="92"/>
                  </a:lnTo>
                  <a:lnTo>
                    <a:pt x="79" y="90"/>
                  </a:lnTo>
                  <a:lnTo>
                    <a:pt x="80" y="90"/>
                  </a:lnTo>
                  <a:lnTo>
                    <a:pt x="80" y="89"/>
                  </a:lnTo>
                  <a:lnTo>
                    <a:pt x="81" y="88"/>
                  </a:lnTo>
                  <a:lnTo>
                    <a:pt x="80" y="88"/>
                  </a:lnTo>
                  <a:lnTo>
                    <a:pt x="80" y="87"/>
                  </a:lnTo>
                  <a:lnTo>
                    <a:pt x="81" y="87"/>
                  </a:lnTo>
                  <a:lnTo>
                    <a:pt x="82" y="87"/>
                  </a:lnTo>
                  <a:lnTo>
                    <a:pt x="83" y="87"/>
                  </a:lnTo>
                  <a:lnTo>
                    <a:pt x="83" y="86"/>
                  </a:lnTo>
                  <a:lnTo>
                    <a:pt x="85" y="84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9" y="80"/>
                  </a:lnTo>
                  <a:lnTo>
                    <a:pt x="78" y="80"/>
                  </a:lnTo>
                  <a:lnTo>
                    <a:pt x="81" y="81"/>
                  </a:lnTo>
                  <a:lnTo>
                    <a:pt x="82" y="81"/>
                  </a:lnTo>
                  <a:lnTo>
                    <a:pt x="86" y="81"/>
                  </a:lnTo>
                  <a:lnTo>
                    <a:pt x="86" y="82"/>
                  </a:lnTo>
                  <a:lnTo>
                    <a:pt x="87" y="82"/>
                  </a:lnTo>
                  <a:lnTo>
                    <a:pt x="89" y="81"/>
                  </a:lnTo>
                  <a:lnTo>
                    <a:pt x="90" y="81"/>
                  </a:lnTo>
                  <a:lnTo>
                    <a:pt x="90" y="82"/>
                  </a:lnTo>
                  <a:lnTo>
                    <a:pt x="90" y="84"/>
                  </a:lnTo>
                  <a:lnTo>
                    <a:pt x="89" y="84"/>
                  </a:lnTo>
                  <a:lnTo>
                    <a:pt x="88" y="84"/>
                  </a:lnTo>
                  <a:lnTo>
                    <a:pt x="89" y="86"/>
                  </a:lnTo>
                  <a:lnTo>
                    <a:pt x="89" y="87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9"/>
                  </a:lnTo>
                  <a:lnTo>
                    <a:pt x="88" y="89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90" y="88"/>
                  </a:lnTo>
                  <a:lnTo>
                    <a:pt x="90" y="89"/>
                  </a:lnTo>
                  <a:lnTo>
                    <a:pt x="90" y="90"/>
                  </a:lnTo>
                  <a:lnTo>
                    <a:pt x="88" y="92"/>
                  </a:lnTo>
                  <a:lnTo>
                    <a:pt x="89" y="92"/>
                  </a:lnTo>
                  <a:lnTo>
                    <a:pt x="90" y="92"/>
                  </a:lnTo>
                  <a:lnTo>
                    <a:pt x="91" y="93"/>
                  </a:lnTo>
                  <a:lnTo>
                    <a:pt x="91" y="94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2" y="92"/>
                  </a:lnTo>
                  <a:lnTo>
                    <a:pt x="92" y="90"/>
                  </a:lnTo>
                  <a:lnTo>
                    <a:pt x="92" y="89"/>
                  </a:lnTo>
                  <a:lnTo>
                    <a:pt x="92" y="88"/>
                  </a:lnTo>
                  <a:lnTo>
                    <a:pt x="94" y="88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4" y="84"/>
                  </a:lnTo>
                  <a:lnTo>
                    <a:pt x="94" y="82"/>
                  </a:lnTo>
                  <a:lnTo>
                    <a:pt x="95" y="82"/>
                  </a:lnTo>
                  <a:lnTo>
                    <a:pt x="96" y="84"/>
                  </a:lnTo>
                  <a:lnTo>
                    <a:pt x="96" y="85"/>
                  </a:lnTo>
                  <a:lnTo>
                    <a:pt x="96" y="86"/>
                  </a:lnTo>
                  <a:lnTo>
                    <a:pt x="97" y="87"/>
                  </a:lnTo>
                  <a:lnTo>
                    <a:pt x="97" y="88"/>
                  </a:lnTo>
                  <a:lnTo>
                    <a:pt x="97" y="89"/>
                  </a:lnTo>
                  <a:lnTo>
                    <a:pt x="97" y="92"/>
                  </a:lnTo>
                  <a:lnTo>
                    <a:pt x="97" y="93"/>
                  </a:lnTo>
                  <a:lnTo>
                    <a:pt x="96" y="92"/>
                  </a:lnTo>
                  <a:lnTo>
                    <a:pt x="95" y="93"/>
                  </a:lnTo>
                  <a:lnTo>
                    <a:pt x="95" y="94"/>
                  </a:lnTo>
                  <a:lnTo>
                    <a:pt x="94" y="95"/>
                  </a:lnTo>
                  <a:lnTo>
                    <a:pt x="95" y="95"/>
                  </a:lnTo>
                  <a:lnTo>
                    <a:pt x="96" y="94"/>
                  </a:lnTo>
                  <a:lnTo>
                    <a:pt x="96" y="93"/>
                  </a:lnTo>
                  <a:lnTo>
                    <a:pt x="97" y="93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7" y="94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8" y="94"/>
                  </a:lnTo>
                  <a:lnTo>
                    <a:pt x="98" y="93"/>
                  </a:lnTo>
                  <a:lnTo>
                    <a:pt x="98" y="92"/>
                  </a:lnTo>
                  <a:lnTo>
                    <a:pt x="97" y="87"/>
                  </a:lnTo>
                  <a:lnTo>
                    <a:pt x="97" y="85"/>
                  </a:lnTo>
                  <a:lnTo>
                    <a:pt x="97" y="82"/>
                  </a:lnTo>
                  <a:lnTo>
                    <a:pt x="96" y="81"/>
                  </a:lnTo>
                  <a:lnTo>
                    <a:pt x="94" y="82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4" y="80"/>
                  </a:lnTo>
                  <a:lnTo>
                    <a:pt x="97" y="78"/>
                  </a:lnTo>
                  <a:lnTo>
                    <a:pt x="100" y="75"/>
                  </a:lnTo>
                  <a:lnTo>
                    <a:pt x="103" y="73"/>
                  </a:lnTo>
                  <a:lnTo>
                    <a:pt x="104" y="75"/>
                  </a:lnTo>
                  <a:lnTo>
                    <a:pt x="106" y="76"/>
                  </a:lnTo>
                  <a:lnTo>
                    <a:pt x="108" y="76"/>
                  </a:lnTo>
                  <a:lnTo>
                    <a:pt x="109" y="77"/>
                  </a:lnTo>
                  <a:lnTo>
                    <a:pt x="111" y="77"/>
                  </a:lnTo>
                  <a:lnTo>
                    <a:pt x="112" y="78"/>
                  </a:lnTo>
                  <a:lnTo>
                    <a:pt x="111" y="80"/>
                  </a:lnTo>
                  <a:lnTo>
                    <a:pt x="109" y="80"/>
                  </a:lnTo>
                  <a:lnTo>
                    <a:pt x="109" y="82"/>
                  </a:lnTo>
                  <a:lnTo>
                    <a:pt x="108" y="82"/>
                  </a:lnTo>
                  <a:lnTo>
                    <a:pt x="108" y="84"/>
                  </a:lnTo>
                  <a:lnTo>
                    <a:pt x="109" y="85"/>
                  </a:lnTo>
                  <a:lnTo>
                    <a:pt x="111" y="86"/>
                  </a:lnTo>
                  <a:lnTo>
                    <a:pt x="111" y="87"/>
                  </a:lnTo>
                  <a:lnTo>
                    <a:pt x="111" y="88"/>
                  </a:lnTo>
                  <a:lnTo>
                    <a:pt x="111" y="89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3"/>
                  </a:lnTo>
                  <a:lnTo>
                    <a:pt x="111" y="94"/>
                  </a:lnTo>
                  <a:lnTo>
                    <a:pt x="109" y="95"/>
                  </a:lnTo>
                  <a:lnTo>
                    <a:pt x="108" y="96"/>
                  </a:lnTo>
                  <a:lnTo>
                    <a:pt x="108" y="97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6" y="96"/>
                  </a:lnTo>
                  <a:lnTo>
                    <a:pt x="105" y="97"/>
                  </a:lnTo>
                  <a:lnTo>
                    <a:pt x="104" y="98"/>
                  </a:lnTo>
                  <a:lnTo>
                    <a:pt x="103" y="100"/>
                  </a:lnTo>
                  <a:lnTo>
                    <a:pt x="102" y="103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4" y="106"/>
                  </a:lnTo>
                  <a:lnTo>
                    <a:pt x="105" y="106"/>
                  </a:lnTo>
                  <a:lnTo>
                    <a:pt x="106" y="107"/>
                  </a:lnTo>
                  <a:lnTo>
                    <a:pt x="107" y="107"/>
                  </a:lnTo>
                  <a:lnTo>
                    <a:pt x="107" y="109"/>
                  </a:lnTo>
                  <a:lnTo>
                    <a:pt x="107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6" y="112"/>
                  </a:lnTo>
                  <a:lnTo>
                    <a:pt x="100" y="114"/>
                  </a:lnTo>
                  <a:lnTo>
                    <a:pt x="99" y="114"/>
                  </a:lnTo>
                  <a:lnTo>
                    <a:pt x="99" y="115"/>
                  </a:lnTo>
                  <a:lnTo>
                    <a:pt x="99" y="117"/>
                  </a:lnTo>
                  <a:lnTo>
                    <a:pt x="99" y="118"/>
                  </a:lnTo>
                  <a:lnTo>
                    <a:pt x="98" y="118"/>
                  </a:lnTo>
                  <a:lnTo>
                    <a:pt x="98" y="117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7" y="117"/>
                  </a:lnTo>
                  <a:lnTo>
                    <a:pt x="97" y="118"/>
                  </a:lnTo>
                  <a:lnTo>
                    <a:pt x="99" y="118"/>
                  </a:lnTo>
                  <a:lnTo>
                    <a:pt x="100" y="118"/>
                  </a:lnTo>
                  <a:lnTo>
                    <a:pt x="100" y="119"/>
                  </a:lnTo>
                  <a:lnTo>
                    <a:pt x="100" y="120"/>
                  </a:lnTo>
                  <a:lnTo>
                    <a:pt x="99" y="120"/>
                  </a:lnTo>
                  <a:lnTo>
                    <a:pt x="99" y="121"/>
                  </a:lnTo>
                  <a:lnTo>
                    <a:pt x="100" y="122"/>
                  </a:lnTo>
                  <a:lnTo>
                    <a:pt x="100" y="123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7" y="124"/>
                  </a:lnTo>
                  <a:lnTo>
                    <a:pt x="96" y="124"/>
                  </a:lnTo>
                  <a:lnTo>
                    <a:pt x="95" y="123"/>
                  </a:lnTo>
                  <a:lnTo>
                    <a:pt x="94" y="123"/>
                  </a:lnTo>
                  <a:lnTo>
                    <a:pt x="94" y="124"/>
                  </a:lnTo>
                  <a:lnTo>
                    <a:pt x="94" y="126"/>
                  </a:lnTo>
                  <a:lnTo>
                    <a:pt x="94" y="127"/>
                  </a:lnTo>
                  <a:lnTo>
                    <a:pt x="95" y="127"/>
                  </a:lnTo>
                  <a:lnTo>
                    <a:pt x="95" y="126"/>
                  </a:lnTo>
                  <a:lnTo>
                    <a:pt x="96" y="126"/>
                  </a:lnTo>
                  <a:lnTo>
                    <a:pt x="96" y="127"/>
                  </a:lnTo>
                  <a:lnTo>
                    <a:pt x="97" y="128"/>
                  </a:lnTo>
                  <a:close/>
                  <a:moveTo>
                    <a:pt x="85" y="48"/>
                  </a:moveTo>
                  <a:lnTo>
                    <a:pt x="85" y="47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6" y="48"/>
                  </a:lnTo>
                  <a:lnTo>
                    <a:pt x="86" y="50"/>
                  </a:lnTo>
                  <a:lnTo>
                    <a:pt x="85" y="50"/>
                  </a:lnTo>
                  <a:lnTo>
                    <a:pt x="85" y="48"/>
                  </a:lnTo>
                  <a:close/>
                  <a:moveTo>
                    <a:pt x="18" y="46"/>
                  </a:moveTo>
                  <a:lnTo>
                    <a:pt x="17" y="46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50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7" y="38"/>
                  </a:lnTo>
                  <a:lnTo>
                    <a:pt x="18" y="38"/>
                  </a:lnTo>
                  <a:lnTo>
                    <a:pt x="19" y="36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8" y="46"/>
                  </a:lnTo>
                  <a:close/>
                  <a:moveTo>
                    <a:pt x="74" y="19"/>
                  </a:moveTo>
                  <a:lnTo>
                    <a:pt x="75" y="19"/>
                  </a:lnTo>
                  <a:lnTo>
                    <a:pt x="77" y="20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3" y="21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6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4" y="20"/>
                  </a:lnTo>
                  <a:lnTo>
                    <a:pt x="74" y="1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98">
              <a:extLst>
                <a:ext uri="{FF2B5EF4-FFF2-40B4-BE49-F238E27FC236}">
                  <a16:creationId xmlns:a16="http://schemas.microsoft.com/office/drawing/2014/main" id="{6DF66329-D7B6-959C-1C06-732C1A0E3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75" y="3730625"/>
              <a:ext cx="150813" cy="123825"/>
            </a:xfrm>
            <a:custGeom>
              <a:avLst/>
              <a:gdLst>
                <a:gd name="T0" fmla="*/ 20 w 95"/>
                <a:gd name="T1" fmla="*/ 4 h 78"/>
                <a:gd name="T2" fmla="*/ 21 w 95"/>
                <a:gd name="T3" fmla="*/ 10 h 78"/>
                <a:gd name="T4" fmla="*/ 26 w 95"/>
                <a:gd name="T5" fmla="*/ 8 h 78"/>
                <a:gd name="T6" fmla="*/ 34 w 95"/>
                <a:gd name="T7" fmla="*/ 11 h 78"/>
                <a:gd name="T8" fmla="*/ 42 w 95"/>
                <a:gd name="T9" fmla="*/ 6 h 78"/>
                <a:gd name="T10" fmla="*/ 44 w 95"/>
                <a:gd name="T11" fmla="*/ 9 h 78"/>
                <a:gd name="T12" fmla="*/ 45 w 95"/>
                <a:gd name="T13" fmla="*/ 6 h 78"/>
                <a:gd name="T14" fmla="*/ 48 w 95"/>
                <a:gd name="T15" fmla="*/ 0 h 78"/>
                <a:gd name="T16" fmla="*/ 54 w 95"/>
                <a:gd name="T17" fmla="*/ 0 h 78"/>
                <a:gd name="T18" fmla="*/ 55 w 95"/>
                <a:gd name="T19" fmla="*/ 2 h 78"/>
                <a:gd name="T20" fmla="*/ 61 w 95"/>
                <a:gd name="T21" fmla="*/ 1 h 78"/>
                <a:gd name="T22" fmla="*/ 62 w 95"/>
                <a:gd name="T23" fmla="*/ 4 h 78"/>
                <a:gd name="T24" fmla="*/ 66 w 95"/>
                <a:gd name="T25" fmla="*/ 9 h 78"/>
                <a:gd name="T26" fmla="*/ 74 w 95"/>
                <a:gd name="T27" fmla="*/ 9 h 78"/>
                <a:gd name="T28" fmla="*/ 79 w 95"/>
                <a:gd name="T29" fmla="*/ 12 h 78"/>
                <a:gd name="T30" fmla="*/ 80 w 95"/>
                <a:gd name="T31" fmla="*/ 16 h 78"/>
                <a:gd name="T32" fmla="*/ 80 w 95"/>
                <a:gd name="T33" fmla="*/ 20 h 78"/>
                <a:gd name="T34" fmla="*/ 77 w 95"/>
                <a:gd name="T35" fmla="*/ 27 h 78"/>
                <a:gd name="T36" fmla="*/ 80 w 95"/>
                <a:gd name="T37" fmla="*/ 28 h 78"/>
                <a:gd name="T38" fmla="*/ 86 w 95"/>
                <a:gd name="T39" fmla="*/ 31 h 78"/>
                <a:gd name="T40" fmla="*/ 91 w 95"/>
                <a:gd name="T41" fmla="*/ 34 h 78"/>
                <a:gd name="T42" fmla="*/ 90 w 95"/>
                <a:gd name="T43" fmla="*/ 38 h 78"/>
                <a:gd name="T44" fmla="*/ 94 w 95"/>
                <a:gd name="T45" fmla="*/ 42 h 78"/>
                <a:gd name="T46" fmla="*/ 92 w 95"/>
                <a:gd name="T47" fmla="*/ 46 h 78"/>
                <a:gd name="T48" fmla="*/ 89 w 95"/>
                <a:gd name="T49" fmla="*/ 51 h 78"/>
                <a:gd name="T50" fmla="*/ 88 w 95"/>
                <a:gd name="T51" fmla="*/ 52 h 78"/>
                <a:gd name="T52" fmla="*/ 82 w 95"/>
                <a:gd name="T53" fmla="*/ 54 h 78"/>
                <a:gd name="T54" fmla="*/ 81 w 95"/>
                <a:gd name="T55" fmla="*/ 59 h 78"/>
                <a:gd name="T56" fmla="*/ 79 w 95"/>
                <a:gd name="T57" fmla="*/ 66 h 78"/>
                <a:gd name="T58" fmla="*/ 81 w 95"/>
                <a:gd name="T59" fmla="*/ 69 h 78"/>
                <a:gd name="T60" fmla="*/ 82 w 95"/>
                <a:gd name="T61" fmla="*/ 73 h 78"/>
                <a:gd name="T62" fmla="*/ 78 w 95"/>
                <a:gd name="T63" fmla="*/ 76 h 78"/>
                <a:gd name="T64" fmla="*/ 72 w 95"/>
                <a:gd name="T65" fmla="*/ 78 h 78"/>
                <a:gd name="T66" fmla="*/ 69 w 95"/>
                <a:gd name="T67" fmla="*/ 73 h 78"/>
                <a:gd name="T68" fmla="*/ 68 w 95"/>
                <a:gd name="T69" fmla="*/ 70 h 78"/>
                <a:gd name="T70" fmla="*/ 61 w 95"/>
                <a:gd name="T71" fmla="*/ 67 h 78"/>
                <a:gd name="T72" fmla="*/ 56 w 95"/>
                <a:gd name="T73" fmla="*/ 65 h 78"/>
                <a:gd name="T74" fmla="*/ 55 w 95"/>
                <a:gd name="T75" fmla="*/ 60 h 78"/>
                <a:gd name="T76" fmla="*/ 57 w 95"/>
                <a:gd name="T77" fmla="*/ 56 h 78"/>
                <a:gd name="T78" fmla="*/ 55 w 95"/>
                <a:gd name="T79" fmla="*/ 52 h 78"/>
                <a:gd name="T80" fmla="*/ 47 w 95"/>
                <a:gd name="T81" fmla="*/ 61 h 78"/>
                <a:gd name="T82" fmla="*/ 39 w 95"/>
                <a:gd name="T83" fmla="*/ 58 h 78"/>
                <a:gd name="T84" fmla="*/ 39 w 95"/>
                <a:gd name="T85" fmla="*/ 53 h 78"/>
                <a:gd name="T86" fmla="*/ 40 w 95"/>
                <a:gd name="T87" fmla="*/ 48 h 78"/>
                <a:gd name="T88" fmla="*/ 34 w 95"/>
                <a:gd name="T89" fmla="*/ 45 h 78"/>
                <a:gd name="T90" fmla="*/ 28 w 95"/>
                <a:gd name="T91" fmla="*/ 46 h 78"/>
                <a:gd name="T92" fmla="*/ 23 w 95"/>
                <a:gd name="T93" fmla="*/ 40 h 78"/>
                <a:gd name="T94" fmla="*/ 18 w 95"/>
                <a:gd name="T95" fmla="*/ 38 h 78"/>
                <a:gd name="T96" fmla="*/ 17 w 95"/>
                <a:gd name="T97" fmla="*/ 31 h 78"/>
                <a:gd name="T98" fmla="*/ 10 w 95"/>
                <a:gd name="T99" fmla="*/ 28 h 78"/>
                <a:gd name="T100" fmla="*/ 5 w 95"/>
                <a:gd name="T101" fmla="*/ 31 h 78"/>
                <a:gd name="T102" fmla="*/ 2 w 95"/>
                <a:gd name="T103" fmla="*/ 27 h 78"/>
                <a:gd name="T104" fmla="*/ 2 w 95"/>
                <a:gd name="T105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" h="78">
                  <a:moveTo>
                    <a:pt x="0" y="16"/>
                  </a:moveTo>
                  <a:lnTo>
                    <a:pt x="1" y="15"/>
                  </a:lnTo>
                  <a:lnTo>
                    <a:pt x="4" y="12"/>
                  </a:lnTo>
                  <a:lnTo>
                    <a:pt x="9" y="9"/>
                  </a:lnTo>
                  <a:lnTo>
                    <a:pt x="14" y="7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3" y="6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4" y="9"/>
                  </a:lnTo>
                  <a:lnTo>
                    <a:pt x="74" y="10"/>
                  </a:lnTo>
                  <a:lnTo>
                    <a:pt x="74" y="11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80" y="12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1" y="15"/>
                  </a:lnTo>
                  <a:lnTo>
                    <a:pt x="81" y="16"/>
                  </a:lnTo>
                  <a:lnTo>
                    <a:pt x="80" y="16"/>
                  </a:lnTo>
                  <a:lnTo>
                    <a:pt x="81" y="16"/>
                  </a:lnTo>
                  <a:lnTo>
                    <a:pt x="80" y="17"/>
                  </a:lnTo>
                  <a:lnTo>
                    <a:pt x="80" y="18"/>
                  </a:lnTo>
                  <a:lnTo>
                    <a:pt x="80" y="19"/>
                  </a:lnTo>
                  <a:lnTo>
                    <a:pt x="79" y="20"/>
                  </a:lnTo>
                  <a:lnTo>
                    <a:pt x="80" y="20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78" y="23"/>
                  </a:lnTo>
                  <a:lnTo>
                    <a:pt x="76" y="25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78" y="28"/>
                  </a:lnTo>
                  <a:lnTo>
                    <a:pt x="78" y="29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3" y="29"/>
                  </a:lnTo>
                  <a:lnTo>
                    <a:pt x="85" y="29"/>
                  </a:lnTo>
                  <a:lnTo>
                    <a:pt x="86" y="29"/>
                  </a:lnTo>
                  <a:lnTo>
                    <a:pt x="86" y="31"/>
                  </a:lnTo>
                  <a:lnTo>
                    <a:pt x="87" y="31"/>
                  </a:lnTo>
                  <a:lnTo>
                    <a:pt x="88" y="31"/>
                  </a:lnTo>
                  <a:lnTo>
                    <a:pt x="89" y="33"/>
                  </a:lnTo>
                  <a:lnTo>
                    <a:pt x="89" y="34"/>
                  </a:lnTo>
                  <a:lnTo>
                    <a:pt x="90" y="34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90" y="36"/>
                  </a:lnTo>
                  <a:lnTo>
                    <a:pt x="89" y="37"/>
                  </a:lnTo>
                  <a:lnTo>
                    <a:pt x="90" y="37"/>
                  </a:lnTo>
                  <a:lnTo>
                    <a:pt x="89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91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4" y="43"/>
                  </a:lnTo>
                  <a:lnTo>
                    <a:pt x="94" y="44"/>
                  </a:lnTo>
                  <a:lnTo>
                    <a:pt x="95" y="45"/>
                  </a:lnTo>
                  <a:lnTo>
                    <a:pt x="95" y="46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8"/>
                  </a:lnTo>
                  <a:lnTo>
                    <a:pt x="91" y="49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1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8" y="52"/>
                  </a:lnTo>
                  <a:lnTo>
                    <a:pt x="87" y="52"/>
                  </a:lnTo>
                  <a:lnTo>
                    <a:pt x="86" y="52"/>
                  </a:lnTo>
                  <a:lnTo>
                    <a:pt x="85" y="52"/>
                  </a:lnTo>
                  <a:lnTo>
                    <a:pt x="85" y="53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0" y="60"/>
                  </a:lnTo>
                  <a:lnTo>
                    <a:pt x="79" y="61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6"/>
                  </a:lnTo>
                  <a:lnTo>
                    <a:pt x="79" y="67"/>
                  </a:lnTo>
                  <a:lnTo>
                    <a:pt x="80" y="67"/>
                  </a:lnTo>
                  <a:lnTo>
                    <a:pt x="80" y="68"/>
                  </a:lnTo>
                  <a:lnTo>
                    <a:pt x="81" y="69"/>
                  </a:lnTo>
                  <a:lnTo>
                    <a:pt x="80" y="69"/>
                  </a:lnTo>
                  <a:lnTo>
                    <a:pt x="81" y="69"/>
                  </a:lnTo>
                  <a:lnTo>
                    <a:pt x="82" y="69"/>
                  </a:lnTo>
                  <a:lnTo>
                    <a:pt x="82" y="70"/>
                  </a:lnTo>
                  <a:lnTo>
                    <a:pt x="81" y="70"/>
                  </a:lnTo>
                  <a:lnTo>
                    <a:pt x="81" y="71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1" y="74"/>
                  </a:lnTo>
                  <a:lnTo>
                    <a:pt x="81" y="75"/>
                  </a:lnTo>
                  <a:lnTo>
                    <a:pt x="81" y="76"/>
                  </a:lnTo>
                  <a:lnTo>
                    <a:pt x="80" y="76"/>
                  </a:lnTo>
                  <a:lnTo>
                    <a:pt x="79" y="76"/>
                  </a:lnTo>
                  <a:lnTo>
                    <a:pt x="78" y="76"/>
                  </a:lnTo>
                  <a:lnTo>
                    <a:pt x="77" y="76"/>
                  </a:lnTo>
                  <a:lnTo>
                    <a:pt x="76" y="76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8"/>
                  </a:lnTo>
                  <a:lnTo>
                    <a:pt x="72" y="77"/>
                  </a:lnTo>
                  <a:lnTo>
                    <a:pt x="72" y="76"/>
                  </a:lnTo>
                  <a:lnTo>
                    <a:pt x="71" y="74"/>
                  </a:lnTo>
                  <a:lnTo>
                    <a:pt x="70" y="74"/>
                  </a:lnTo>
                  <a:lnTo>
                    <a:pt x="70" y="73"/>
                  </a:lnTo>
                  <a:lnTo>
                    <a:pt x="69" y="73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9" y="71"/>
                  </a:lnTo>
                  <a:lnTo>
                    <a:pt x="68" y="71"/>
                  </a:lnTo>
                  <a:lnTo>
                    <a:pt x="68" y="70"/>
                  </a:lnTo>
                  <a:lnTo>
                    <a:pt x="66" y="70"/>
                  </a:lnTo>
                  <a:lnTo>
                    <a:pt x="65" y="70"/>
                  </a:lnTo>
                  <a:lnTo>
                    <a:pt x="64" y="70"/>
                  </a:lnTo>
                  <a:lnTo>
                    <a:pt x="63" y="68"/>
                  </a:lnTo>
                  <a:lnTo>
                    <a:pt x="62" y="68"/>
                  </a:lnTo>
                  <a:lnTo>
                    <a:pt x="61" y="67"/>
                  </a:lnTo>
                  <a:lnTo>
                    <a:pt x="60" y="66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7" y="61"/>
                  </a:lnTo>
                  <a:lnTo>
                    <a:pt x="56" y="61"/>
                  </a:lnTo>
                  <a:lnTo>
                    <a:pt x="55" y="60"/>
                  </a:lnTo>
                  <a:lnTo>
                    <a:pt x="55" y="59"/>
                  </a:lnTo>
                  <a:lnTo>
                    <a:pt x="56" y="57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7" y="56"/>
                  </a:lnTo>
                  <a:lnTo>
                    <a:pt x="57" y="54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5" y="52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3" y="58"/>
                  </a:lnTo>
                  <a:lnTo>
                    <a:pt x="52" y="59"/>
                  </a:lnTo>
                  <a:lnTo>
                    <a:pt x="51" y="59"/>
                  </a:lnTo>
                  <a:lnTo>
                    <a:pt x="47" y="61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0" y="60"/>
                  </a:lnTo>
                  <a:lnTo>
                    <a:pt x="39" y="59"/>
                  </a:lnTo>
                  <a:lnTo>
                    <a:pt x="39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40" y="53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0" y="48"/>
                  </a:lnTo>
                  <a:lnTo>
                    <a:pt x="39" y="48"/>
                  </a:lnTo>
                  <a:lnTo>
                    <a:pt x="39" y="49"/>
                  </a:lnTo>
                  <a:lnTo>
                    <a:pt x="38" y="46"/>
                  </a:lnTo>
                  <a:lnTo>
                    <a:pt x="37" y="46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0" y="40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8" y="36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1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03">
              <a:extLst>
                <a:ext uri="{FF2B5EF4-FFF2-40B4-BE49-F238E27FC236}">
                  <a16:creationId xmlns:a16="http://schemas.microsoft.com/office/drawing/2014/main" id="{0FA518F7-DB01-8E39-0FF9-3DFFE969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4049713"/>
              <a:ext cx="161925" cy="238125"/>
            </a:xfrm>
            <a:custGeom>
              <a:avLst/>
              <a:gdLst>
                <a:gd name="T0" fmla="*/ 29 w 102"/>
                <a:gd name="T1" fmla="*/ 119 h 150"/>
                <a:gd name="T2" fmla="*/ 37 w 102"/>
                <a:gd name="T3" fmla="*/ 117 h 150"/>
                <a:gd name="T4" fmla="*/ 30 w 102"/>
                <a:gd name="T5" fmla="*/ 110 h 150"/>
                <a:gd name="T6" fmla="*/ 22 w 102"/>
                <a:gd name="T7" fmla="*/ 108 h 150"/>
                <a:gd name="T8" fmla="*/ 16 w 102"/>
                <a:gd name="T9" fmla="*/ 102 h 150"/>
                <a:gd name="T10" fmla="*/ 7 w 102"/>
                <a:gd name="T11" fmla="*/ 93 h 150"/>
                <a:gd name="T12" fmla="*/ 13 w 102"/>
                <a:gd name="T13" fmla="*/ 92 h 150"/>
                <a:gd name="T14" fmla="*/ 15 w 102"/>
                <a:gd name="T15" fmla="*/ 85 h 150"/>
                <a:gd name="T16" fmla="*/ 13 w 102"/>
                <a:gd name="T17" fmla="*/ 77 h 150"/>
                <a:gd name="T18" fmla="*/ 16 w 102"/>
                <a:gd name="T19" fmla="*/ 74 h 150"/>
                <a:gd name="T20" fmla="*/ 11 w 102"/>
                <a:gd name="T21" fmla="*/ 67 h 150"/>
                <a:gd name="T22" fmla="*/ 7 w 102"/>
                <a:gd name="T23" fmla="*/ 61 h 150"/>
                <a:gd name="T24" fmla="*/ 11 w 102"/>
                <a:gd name="T25" fmla="*/ 52 h 150"/>
                <a:gd name="T26" fmla="*/ 10 w 102"/>
                <a:gd name="T27" fmla="*/ 45 h 150"/>
                <a:gd name="T28" fmla="*/ 3 w 102"/>
                <a:gd name="T29" fmla="*/ 44 h 150"/>
                <a:gd name="T30" fmla="*/ 6 w 102"/>
                <a:gd name="T31" fmla="*/ 40 h 150"/>
                <a:gd name="T32" fmla="*/ 9 w 102"/>
                <a:gd name="T33" fmla="*/ 36 h 150"/>
                <a:gd name="T34" fmla="*/ 11 w 102"/>
                <a:gd name="T35" fmla="*/ 34 h 150"/>
                <a:gd name="T36" fmla="*/ 3 w 102"/>
                <a:gd name="T37" fmla="*/ 28 h 150"/>
                <a:gd name="T38" fmla="*/ 5 w 102"/>
                <a:gd name="T39" fmla="*/ 23 h 150"/>
                <a:gd name="T40" fmla="*/ 3 w 102"/>
                <a:gd name="T41" fmla="*/ 18 h 150"/>
                <a:gd name="T42" fmla="*/ 0 w 102"/>
                <a:gd name="T43" fmla="*/ 12 h 150"/>
                <a:gd name="T44" fmla="*/ 3 w 102"/>
                <a:gd name="T45" fmla="*/ 9 h 150"/>
                <a:gd name="T46" fmla="*/ 7 w 102"/>
                <a:gd name="T47" fmla="*/ 7 h 150"/>
                <a:gd name="T48" fmla="*/ 14 w 102"/>
                <a:gd name="T49" fmla="*/ 3 h 150"/>
                <a:gd name="T50" fmla="*/ 19 w 102"/>
                <a:gd name="T51" fmla="*/ 0 h 150"/>
                <a:gd name="T52" fmla="*/ 28 w 102"/>
                <a:gd name="T53" fmla="*/ 1 h 150"/>
                <a:gd name="T54" fmla="*/ 37 w 102"/>
                <a:gd name="T55" fmla="*/ 4 h 150"/>
                <a:gd name="T56" fmla="*/ 44 w 102"/>
                <a:gd name="T57" fmla="*/ 12 h 150"/>
                <a:gd name="T58" fmla="*/ 48 w 102"/>
                <a:gd name="T59" fmla="*/ 16 h 150"/>
                <a:gd name="T60" fmla="*/ 47 w 102"/>
                <a:gd name="T61" fmla="*/ 25 h 150"/>
                <a:gd name="T62" fmla="*/ 55 w 102"/>
                <a:gd name="T63" fmla="*/ 31 h 150"/>
                <a:gd name="T64" fmla="*/ 61 w 102"/>
                <a:gd name="T65" fmla="*/ 34 h 150"/>
                <a:gd name="T66" fmla="*/ 64 w 102"/>
                <a:gd name="T67" fmla="*/ 40 h 150"/>
                <a:gd name="T68" fmla="*/ 65 w 102"/>
                <a:gd name="T69" fmla="*/ 44 h 150"/>
                <a:gd name="T70" fmla="*/ 62 w 102"/>
                <a:gd name="T71" fmla="*/ 48 h 150"/>
                <a:gd name="T72" fmla="*/ 70 w 102"/>
                <a:gd name="T73" fmla="*/ 53 h 150"/>
                <a:gd name="T74" fmla="*/ 79 w 102"/>
                <a:gd name="T75" fmla="*/ 56 h 150"/>
                <a:gd name="T76" fmla="*/ 87 w 102"/>
                <a:gd name="T77" fmla="*/ 52 h 150"/>
                <a:gd name="T78" fmla="*/ 96 w 102"/>
                <a:gd name="T79" fmla="*/ 56 h 150"/>
                <a:gd name="T80" fmla="*/ 92 w 102"/>
                <a:gd name="T81" fmla="*/ 59 h 150"/>
                <a:gd name="T82" fmla="*/ 92 w 102"/>
                <a:gd name="T83" fmla="*/ 66 h 150"/>
                <a:gd name="T84" fmla="*/ 93 w 102"/>
                <a:gd name="T85" fmla="*/ 70 h 150"/>
                <a:gd name="T86" fmla="*/ 91 w 102"/>
                <a:gd name="T87" fmla="*/ 76 h 150"/>
                <a:gd name="T88" fmla="*/ 87 w 102"/>
                <a:gd name="T89" fmla="*/ 82 h 150"/>
                <a:gd name="T90" fmla="*/ 90 w 102"/>
                <a:gd name="T91" fmla="*/ 90 h 150"/>
                <a:gd name="T92" fmla="*/ 93 w 102"/>
                <a:gd name="T93" fmla="*/ 96 h 150"/>
                <a:gd name="T94" fmla="*/ 100 w 102"/>
                <a:gd name="T95" fmla="*/ 103 h 150"/>
                <a:gd name="T96" fmla="*/ 98 w 102"/>
                <a:gd name="T97" fmla="*/ 111 h 150"/>
                <a:gd name="T98" fmla="*/ 91 w 102"/>
                <a:gd name="T99" fmla="*/ 115 h 150"/>
                <a:gd name="T100" fmla="*/ 90 w 102"/>
                <a:gd name="T101" fmla="*/ 120 h 150"/>
                <a:gd name="T102" fmla="*/ 91 w 102"/>
                <a:gd name="T103" fmla="*/ 128 h 150"/>
                <a:gd name="T104" fmla="*/ 88 w 102"/>
                <a:gd name="T105" fmla="*/ 134 h 150"/>
                <a:gd name="T106" fmla="*/ 76 w 102"/>
                <a:gd name="T107" fmla="*/ 134 h 150"/>
                <a:gd name="T108" fmla="*/ 66 w 102"/>
                <a:gd name="T109" fmla="*/ 136 h 150"/>
                <a:gd name="T110" fmla="*/ 61 w 102"/>
                <a:gd name="T111" fmla="*/ 141 h 150"/>
                <a:gd name="T112" fmla="*/ 55 w 102"/>
                <a:gd name="T113" fmla="*/ 138 h 150"/>
                <a:gd name="T114" fmla="*/ 47 w 102"/>
                <a:gd name="T115" fmla="*/ 148 h 150"/>
                <a:gd name="T116" fmla="*/ 42 w 102"/>
                <a:gd name="T117" fmla="*/ 148 h 150"/>
                <a:gd name="T118" fmla="*/ 41 w 102"/>
                <a:gd name="T119" fmla="*/ 137 h 150"/>
                <a:gd name="T120" fmla="*/ 33 w 102"/>
                <a:gd name="T121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150">
                  <a:moveTo>
                    <a:pt x="30" y="126"/>
                  </a:moveTo>
                  <a:lnTo>
                    <a:pt x="30" y="125"/>
                  </a:lnTo>
                  <a:lnTo>
                    <a:pt x="30" y="124"/>
                  </a:lnTo>
                  <a:lnTo>
                    <a:pt x="31" y="124"/>
                  </a:lnTo>
                  <a:lnTo>
                    <a:pt x="31" y="123"/>
                  </a:lnTo>
                  <a:lnTo>
                    <a:pt x="29" y="121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2" y="119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5" y="118"/>
                  </a:lnTo>
                  <a:lnTo>
                    <a:pt x="35" y="117"/>
                  </a:lnTo>
                  <a:lnTo>
                    <a:pt x="37" y="117"/>
                  </a:lnTo>
                  <a:lnTo>
                    <a:pt x="37" y="116"/>
                  </a:lnTo>
                  <a:lnTo>
                    <a:pt x="37" y="115"/>
                  </a:lnTo>
                  <a:lnTo>
                    <a:pt x="36" y="113"/>
                  </a:lnTo>
                  <a:lnTo>
                    <a:pt x="33" y="112"/>
                  </a:lnTo>
                  <a:lnTo>
                    <a:pt x="32" y="112"/>
                  </a:lnTo>
                  <a:lnTo>
                    <a:pt x="31" y="112"/>
                  </a:lnTo>
                  <a:lnTo>
                    <a:pt x="31" y="111"/>
                  </a:lnTo>
                  <a:lnTo>
                    <a:pt x="30" y="110"/>
                  </a:lnTo>
                  <a:lnTo>
                    <a:pt x="29" y="109"/>
                  </a:lnTo>
                  <a:lnTo>
                    <a:pt x="28" y="108"/>
                  </a:lnTo>
                  <a:lnTo>
                    <a:pt x="27" y="108"/>
                  </a:lnTo>
                  <a:lnTo>
                    <a:pt x="27" y="107"/>
                  </a:lnTo>
                  <a:lnTo>
                    <a:pt x="26" y="108"/>
                  </a:lnTo>
                  <a:lnTo>
                    <a:pt x="24" y="108"/>
                  </a:lnTo>
                  <a:lnTo>
                    <a:pt x="23" y="108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1" y="106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8" y="104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3" y="98"/>
                  </a:lnTo>
                  <a:lnTo>
                    <a:pt x="12" y="98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7" y="93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2" y="91"/>
                  </a:lnTo>
                  <a:lnTo>
                    <a:pt x="12" y="90"/>
                  </a:lnTo>
                  <a:lnTo>
                    <a:pt x="13" y="91"/>
                  </a:lnTo>
                  <a:lnTo>
                    <a:pt x="13" y="92"/>
                  </a:lnTo>
                  <a:lnTo>
                    <a:pt x="14" y="93"/>
                  </a:lnTo>
                  <a:lnTo>
                    <a:pt x="14" y="92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5" y="90"/>
                  </a:lnTo>
                  <a:lnTo>
                    <a:pt x="16" y="88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3" y="82"/>
                  </a:lnTo>
                  <a:lnTo>
                    <a:pt x="11" y="79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1" y="76"/>
                  </a:lnTo>
                  <a:lnTo>
                    <a:pt x="12" y="77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1" y="67"/>
                  </a:lnTo>
                  <a:lnTo>
                    <a:pt x="10" y="67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6" y="59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10" y="54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5" y="32"/>
                  </a:lnTo>
                  <a:lnTo>
                    <a:pt x="56" y="32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8" y="33"/>
                  </a:lnTo>
                  <a:lnTo>
                    <a:pt x="59" y="34"/>
                  </a:lnTo>
                  <a:lnTo>
                    <a:pt x="61" y="34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5"/>
                  </a:lnTo>
                  <a:lnTo>
                    <a:pt x="65" y="36"/>
                  </a:lnTo>
                  <a:lnTo>
                    <a:pt x="65" y="37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3" y="42"/>
                  </a:lnTo>
                  <a:lnTo>
                    <a:pt x="63" y="43"/>
                  </a:lnTo>
                  <a:lnTo>
                    <a:pt x="64" y="43"/>
                  </a:lnTo>
                  <a:lnTo>
                    <a:pt x="65" y="44"/>
                  </a:lnTo>
                  <a:lnTo>
                    <a:pt x="66" y="44"/>
                  </a:lnTo>
                  <a:lnTo>
                    <a:pt x="66" y="45"/>
                  </a:lnTo>
                  <a:lnTo>
                    <a:pt x="66" y="46"/>
                  </a:lnTo>
                  <a:lnTo>
                    <a:pt x="65" y="46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3" y="49"/>
                  </a:lnTo>
                  <a:lnTo>
                    <a:pt x="64" y="50"/>
                  </a:lnTo>
                  <a:lnTo>
                    <a:pt x="65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8" y="53"/>
                  </a:lnTo>
                  <a:lnTo>
                    <a:pt x="78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80" y="57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2" y="59"/>
                  </a:lnTo>
                  <a:lnTo>
                    <a:pt x="85" y="53"/>
                  </a:lnTo>
                  <a:lnTo>
                    <a:pt x="87" y="52"/>
                  </a:lnTo>
                  <a:lnTo>
                    <a:pt x="88" y="52"/>
                  </a:lnTo>
                  <a:lnTo>
                    <a:pt x="89" y="51"/>
                  </a:lnTo>
                  <a:lnTo>
                    <a:pt x="90" y="51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3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7" y="57"/>
                  </a:lnTo>
                  <a:lnTo>
                    <a:pt x="97" y="58"/>
                  </a:lnTo>
                  <a:lnTo>
                    <a:pt x="96" y="58"/>
                  </a:lnTo>
                  <a:lnTo>
                    <a:pt x="95" y="58"/>
                  </a:lnTo>
                  <a:lnTo>
                    <a:pt x="93" y="57"/>
                  </a:lnTo>
                  <a:lnTo>
                    <a:pt x="92" y="57"/>
                  </a:lnTo>
                  <a:lnTo>
                    <a:pt x="92" y="58"/>
                  </a:lnTo>
                  <a:lnTo>
                    <a:pt x="92" y="59"/>
                  </a:lnTo>
                  <a:lnTo>
                    <a:pt x="91" y="59"/>
                  </a:lnTo>
                  <a:lnTo>
                    <a:pt x="90" y="59"/>
                  </a:lnTo>
                  <a:lnTo>
                    <a:pt x="90" y="60"/>
                  </a:lnTo>
                  <a:lnTo>
                    <a:pt x="90" y="61"/>
                  </a:lnTo>
                  <a:lnTo>
                    <a:pt x="90" y="62"/>
                  </a:lnTo>
                  <a:lnTo>
                    <a:pt x="91" y="63"/>
                  </a:lnTo>
                  <a:lnTo>
                    <a:pt x="91" y="65"/>
                  </a:lnTo>
                  <a:lnTo>
                    <a:pt x="92" y="66"/>
                  </a:lnTo>
                  <a:lnTo>
                    <a:pt x="93" y="66"/>
                  </a:lnTo>
                  <a:lnTo>
                    <a:pt x="95" y="66"/>
                  </a:lnTo>
                  <a:lnTo>
                    <a:pt x="96" y="67"/>
                  </a:lnTo>
                  <a:lnTo>
                    <a:pt x="95" y="68"/>
                  </a:lnTo>
                  <a:lnTo>
                    <a:pt x="96" y="69"/>
                  </a:lnTo>
                  <a:lnTo>
                    <a:pt x="95" y="69"/>
                  </a:lnTo>
                  <a:lnTo>
                    <a:pt x="93" y="69"/>
                  </a:lnTo>
                  <a:lnTo>
                    <a:pt x="93" y="70"/>
                  </a:lnTo>
                  <a:lnTo>
                    <a:pt x="93" y="71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3" y="73"/>
                  </a:lnTo>
                  <a:lnTo>
                    <a:pt x="93" y="74"/>
                  </a:lnTo>
                  <a:lnTo>
                    <a:pt x="92" y="75"/>
                  </a:lnTo>
                  <a:lnTo>
                    <a:pt x="91" y="75"/>
                  </a:lnTo>
                  <a:lnTo>
                    <a:pt x="91" y="76"/>
                  </a:lnTo>
                  <a:lnTo>
                    <a:pt x="90" y="76"/>
                  </a:lnTo>
                  <a:lnTo>
                    <a:pt x="89" y="76"/>
                  </a:lnTo>
                  <a:lnTo>
                    <a:pt x="88" y="76"/>
                  </a:lnTo>
                  <a:lnTo>
                    <a:pt x="88" y="77"/>
                  </a:lnTo>
                  <a:lnTo>
                    <a:pt x="88" y="78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87" y="82"/>
                  </a:lnTo>
                  <a:lnTo>
                    <a:pt x="87" y="83"/>
                  </a:lnTo>
                  <a:lnTo>
                    <a:pt x="87" y="84"/>
                  </a:lnTo>
                  <a:lnTo>
                    <a:pt x="88" y="85"/>
                  </a:lnTo>
                  <a:lnTo>
                    <a:pt x="88" y="86"/>
                  </a:lnTo>
                  <a:lnTo>
                    <a:pt x="88" y="87"/>
                  </a:lnTo>
                  <a:lnTo>
                    <a:pt x="89" y="88"/>
                  </a:lnTo>
                  <a:lnTo>
                    <a:pt x="90" y="88"/>
                  </a:lnTo>
                  <a:lnTo>
                    <a:pt x="90" y="90"/>
                  </a:lnTo>
                  <a:lnTo>
                    <a:pt x="90" y="91"/>
                  </a:lnTo>
                  <a:lnTo>
                    <a:pt x="90" y="92"/>
                  </a:lnTo>
                  <a:lnTo>
                    <a:pt x="90" y="93"/>
                  </a:lnTo>
                  <a:lnTo>
                    <a:pt x="91" y="94"/>
                  </a:lnTo>
                  <a:lnTo>
                    <a:pt x="91" y="95"/>
                  </a:lnTo>
                  <a:lnTo>
                    <a:pt x="92" y="95"/>
                  </a:lnTo>
                  <a:lnTo>
                    <a:pt x="92" y="96"/>
                  </a:lnTo>
                  <a:lnTo>
                    <a:pt x="93" y="96"/>
                  </a:lnTo>
                  <a:lnTo>
                    <a:pt x="95" y="96"/>
                  </a:lnTo>
                  <a:lnTo>
                    <a:pt x="95" y="98"/>
                  </a:lnTo>
                  <a:lnTo>
                    <a:pt x="96" y="98"/>
                  </a:lnTo>
                  <a:lnTo>
                    <a:pt x="98" y="100"/>
                  </a:lnTo>
                  <a:lnTo>
                    <a:pt x="98" y="101"/>
                  </a:lnTo>
                  <a:lnTo>
                    <a:pt x="99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4"/>
                  </a:lnTo>
                  <a:lnTo>
                    <a:pt x="102" y="106"/>
                  </a:lnTo>
                  <a:lnTo>
                    <a:pt x="102" y="107"/>
                  </a:lnTo>
                  <a:lnTo>
                    <a:pt x="101" y="108"/>
                  </a:lnTo>
                  <a:lnTo>
                    <a:pt x="100" y="109"/>
                  </a:lnTo>
                  <a:lnTo>
                    <a:pt x="100" y="110"/>
                  </a:lnTo>
                  <a:lnTo>
                    <a:pt x="99" y="111"/>
                  </a:lnTo>
                  <a:lnTo>
                    <a:pt x="98" y="111"/>
                  </a:lnTo>
                  <a:lnTo>
                    <a:pt x="97" y="111"/>
                  </a:lnTo>
                  <a:lnTo>
                    <a:pt x="97" y="112"/>
                  </a:lnTo>
                  <a:lnTo>
                    <a:pt x="97" y="113"/>
                  </a:lnTo>
                  <a:lnTo>
                    <a:pt x="97" y="115"/>
                  </a:lnTo>
                  <a:lnTo>
                    <a:pt x="96" y="115"/>
                  </a:lnTo>
                  <a:lnTo>
                    <a:pt x="95" y="116"/>
                  </a:lnTo>
                  <a:lnTo>
                    <a:pt x="92" y="115"/>
                  </a:lnTo>
                  <a:lnTo>
                    <a:pt x="91" y="115"/>
                  </a:lnTo>
                  <a:lnTo>
                    <a:pt x="91" y="116"/>
                  </a:lnTo>
                  <a:lnTo>
                    <a:pt x="90" y="116"/>
                  </a:lnTo>
                  <a:lnTo>
                    <a:pt x="90" y="117"/>
                  </a:lnTo>
                  <a:lnTo>
                    <a:pt x="89" y="117"/>
                  </a:lnTo>
                  <a:lnTo>
                    <a:pt x="89" y="118"/>
                  </a:lnTo>
                  <a:lnTo>
                    <a:pt x="89" y="119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89" y="121"/>
                  </a:lnTo>
                  <a:lnTo>
                    <a:pt x="89" y="123"/>
                  </a:lnTo>
                  <a:lnTo>
                    <a:pt x="89" y="124"/>
                  </a:lnTo>
                  <a:lnTo>
                    <a:pt x="89" y="125"/>
                  </a:lnTo>
                  <a:lnTo>
                    <a:pt x="89" y="126"/>
                  </a:lnTo>
                  <a:lnTo>
                    <a:pt x="90" y="127"/>
                  </a:lnTo>
                  <a:lnTo>
                    <a:pt x="91" y="127"/>
                  </a:lnTo>
                  <a:lnTo>
                    <a:pt x="91" y="128"/>
                  </a:lnTo>
                  <a:lnTo>
                    <a:pt x="91" y="129"/>
                  </a:lnTo>
                  <a:lnTo>
                    <a:pt x="91" y="130"/>
                  </a:lnTo>
                  <a:lnTo>
                    <a:pt x="91" y="132"/>
                  </a:lnTo>
                  <a:lnTo>
                    <a:pt x="90" y="132"/>
                  </a:lnTo>
                  <a:lnTo>
                    <a:pt x="89" y="132"/>
                  </a:lnTo>
                  <a:lnTo>
                    <a:pt x="89" y="133"/>
                  </a:lnTo>
                  <a:lnTo>
                    <a:pt x="89" y="134"/>
                  </a:lnTo>
                  <a:lnTo>
                    <a:pt x="88" y="134"/>
                  </a:lnTo>
                  <a:lnTo>
                    <a:pt x="87" y="134"/>
                  </a:lnTo>
                  <a:lnTo>
                    <a:pt x="85" y="134"/>
                  </a:lnTo>
                  <a:lnTo>
                    <a:pt x="84" y="133"/>
                  </a:lnTo>
                  <a:lnTo>
                    <a:pt x="80" y="134"/>
                  </a:lnTo>
                  <a:lnTo>
                    <a:pt x="80" y="135"/>
                  </a:lnTo>
                  <a:lnTo>
                    <a:pt x="79" y="135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5" y="134"/>
                  </a:lnTo>
                  <a:lnTo>
                    <a:pt x="74" y="134"/>
                  </a:lnTo>
                  <a:lnTo>
                    <a:pt x="73" y="135"/>
                  </a:lnTo>
                  <a:lnTo>
                    <a:pt x="71" y="136"/>
                  </a:lnTo>
                  <a:lnTo>
                    <a:pt x="70" y="137"/>
                  </a:lnTo>
                  <a:lnTo>
                    <a:pt x="69" y="136"/>
                  </a:lnTo>
                  <a:lnTo>
                    <a:pt x="67" y="136"/>
                  </a:lnTo>
                  <a:lnTo>
                    <a:pt x="66" y="136"/>
                  </a:lnTo>
                  <a:lnTo>
                    <a:pt x="65" y="136"/>
                  </a:lnTo>
                  <a:lnTo>
                    <a:pt x="65" y="137"/>
                  </a:lnTo>
                  <a:lnTo>
                    <a:pt x="64" y="136"/>
                  </a:lnTo>
                  <a:lnTo>
                    <a:pt x="64" y="137"/>
                  </a:lnTo>
                  <a:lnTo>
                    <a:pt x="63" y="137"/>
                  </a:lnTo>
                  <a:lnTo>
                    <a:pt x="62" y="137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1"/>
                  </a:lnTo>
                  <a:lnTo>
                    <a:pt x="58" y="141"/>
                  </a:lnTo>
                  <a:lnTo>
                    <a:pt x="58" y="140"/>
                  </a:lnTo>
                  <a:lnTo>
                    <a:pt x="57" y="140"/>
                  </a:lnTo>
                  <a:lnTo>
                    <a:pt x="56" y="138"/>
                  </a:lnTo>
                  <a:lnTo>
                    <a:pt x="55" y="138"/>
                  </a:lnTo>
                  <a:lnTo>
                    <a:pt x="54" y="140"/>
                  </a:lnTo>
                  <a:lnTo>
                    <a:pt x="53" y="141"/>
                  </a:lnTo>
                  <a:lnTo>
                    <a:pt x="50" y="141"/>
                  </a:lnTo>
                  <a:lnTo>
                    <a:pt x="48" y="142"/>
                  </a:lnTo>
                  <a:lnTo>
                    <a:pt x="47" y="143"/>
                  </a:lnTo>
                  <a:lnTo>
                    <a:pt x="47" y="145"/>
                  </a:lnTo>
                  <a:lnTo>
                    <a:pt x="47" y="146"/>
                  </a:lnTo>
                  <a:lnTo>
                    <a:pt x="47" y="148"/>
                  </a:lnTo>
                  <a:lnTo>
                    <a:pt x="47" y="149"/>
                  </a:lnTo>
                  <a:lnTo>
                    <a:pt x="46" y="149"/>
                  </a:lnTo>
                  <a:lnTo>
                    <a:pt x="46" y="150"/>
                  </a:lnTo>
                  <a:lnTo>
                    <a:pt x="45" y="150"/>
                  </a:lnTo>
                  <a:lnTo>
                    <a:pt x="45" y="149"/>
                  </a:lnTo>
                  <a:lnTo>
                    <a:pt x="44" y="150"/>
                  </a:lnTo>
                  <a:lnTo>
                    <a:pt x="42" y="149"/>
                  </a:lnTo>
                  <a:lnTo>
                    <a:pt x="42" y="148"/>
                  </a:lnTo>
                  <a:lnTo>
                    <a:pt x="44" y="146"/>
                  </a:lnTo>
                  <a:lnTo>
                    <a:pt x="44" y="145"/>
                  </a:lnTo>
                  <a:lnTo>
                    <a:pt x="42" y="145"/>
                  </a:lnTo>
                  <a:lnTo>
                    <a:pt x="42" y="143"/>
                  </a:lnTo>
                  <a:lnTo>
                    <a:pt x="42" y="142"/>
                  </a:lnTo>
                  <a:lnTo>
                    <a:pt x="42" y="141"/>
                  </a:lnTo>
                  <a:lnTo>
                    <a:pt x="41" y="140"/>
                  </a:lnTo>
                  <a:lnTo>
                    <a:pt x="41" y="137"/>
                  </a:lnTo>
                  <a:lnTo>
                    <a:pt x="40" y="137"/>
                  </a:lnTo>
                  <a:lnTo>
                    <a:pt x="40" y="136"/>
                  </a:lnTo>
                  <a:lnTo>
                    <a:pt x="37" y="134"/>
                  </a:lnTo>
                  <a:lnTo>
                    <a:pt x="35" y="134"/>
                  </a:lnTo>
                  <a:lnTo>
                    <a:pt x="33" y="133"/>
                  </a:lnTo>
                  <a:lnTo>
                    <a:pt x="33" y="132"/>
                  </a:lnTo>
                  <a:lnTo>
                    <a:pt x="33" y="130"/>
                  </a:lnTo>
                  <a:lnTo>
                    <a:pt x="33" y="129"/>
                  </a:lnTo>
                  <a:lnTo>
                    <a:pt x="32" y="128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0" y="1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65">
              <a:extLst>
                <a:ext uri="{FF2B5EF4-FFF2-40B4-BE49-F238E27FC236}">
                  <a16:creationId xmlns:a16="http://schemas.microsoft.com/office/drawing/2014/main" id="{D626D1F1-8442-9270-AC2C-0550702F9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488" y="4100513"/>
              <a:ext cx="152400" cy="149225"/>
            </a:xfrm>
            <a:custGeom>
              <a:avLst/>
              <a:gdLst>
                <a:gd name="T0" fmla="*/ 47 w 96"/>
                <a:gd name="T1" fmla="*/ 77 h 94"/>
                <a:gd name="T2" fmla="*/ 41 w 96"/>
                <a:gd name="T3" fmla="*/ 71 h 94"/>
                <a:gd name="T4" fmla="*/ 38 w 96"/>
                <a:gd name="T5" fmla="*/ 63 h 94"/>
                <a:gd name="T6" fmla="*/ 30 w 96"/>
                <a:gd name="T7" fmla="*/ 59 h 94"/>
                <a:gd name="T8" fmla="*/ 22 w 96"/>
                <a:gd name="T9" fmla="*/ 50 h 94"/>
                <a:gd name="T10" fmla="*/ 17 w 96"/>
                <a:gd name="T11" fmla="*/ 44 h 94"/>
                <a:gd name="T12" fmla="*/ 12 w 96"/>
                <a:gd name="T13" fmla="*/ 37 h 94"/>
                <a:gd name="T14" fmla="*/ 10 w 96"/>
                <a:gd name="T15" fmla="*/ 31 h 94"/>
                <a:gd name="T16" fmla="*/ 9 w 96"/>
                <a:gd name="T17" fmla="*/ 26 h 94"/>
                <a:gd name="T18" fmla="*/ 8 w 96"/>
                <a:gd name="T19" fmla="*/ 22 h 94"/>
                <a:gd name="T20" fmla="*/ 4 w 96"/>
                <a:gd name="T21" fmla="*/ 21 h 94"/>
                <a:gd name="T22" fmla="*/ 1 w 96"/>
                <a:gd name="T23" fmla="*/ 19 h 94"/>
                <a:gd name="T24" fmla="*/ 0 w 96"/>
                <a:gd name="T25" fmla="*/ 14 h 94"/>
                <a:gd name="T26" fmla="*/ 1 w 96"/>
                <a:gd name="T27" fmla="*/ 7 h 94"/>
                <a:gd name="T28" fmla="*/ 5 w 96"/>
                <a:gd name="T29" fmla="*/ 2 h 94"/>
                <a:gd name="T30" fmla="*/ 8 w 96"/>
                <a:gd name="T31" fmla="*/ 4 h 94"/>
                <a:gd name="T32" fmla="*/ 14 w 96"/>
                <a:gd name="T33" fmla="*/ 10 h 94"/>
                <a:gd name="T34" fmla="*/ 18 w 96"/>
                <a:gd name="T35" fmla="*/ 4 h 94"/>
                <a:gd name="T36" fmla="*/ 27 w 96"/>
                <a:gd name="T37" fmla="*/ 2 h 94"/>
                <a:gd name="T38" fmla="*/ 30 w 96"/>
                <a:gd name="T39" fmla="*/ 2 h 94"/>
                <a:gd name="T40" fmla="*/ 32 w 96"/>
                <a:gd name="T41" fmla="*/ 3 h 94"/>
                <a:gd name="T42" fmla="*/ 39 w 96"/>
                <a:gd name="T43" fmla="*/ 4 h 94"/>
                <a:gd name="T44" fmla="*/ 44 w 96"/>
                <a:gd name="T45" fmla="*/ 4 h 94"/>
                <a:gd name="T46" fmla="*/ 48 w 96"/>
                <a:gd name="T47" fmla="*/ 4 h 94"/>
                <a:gd name="T48" fmla="*/ 55 w 96"/>
                <a:gd name="T49" fmla="*/ 4 h 94"/>
                <a:gd name="T50" fmla="*/ 61 w 96"/>
                <a:gd name="T51" fmla="*/ 5 h 94"/>
                <a:gd name="T52" fmla="*/ 66 w 96"/>
                <a:gd name="T53" fmla="*/ 5 h 94"/>
                <a:gd name="T54" fmla="*/ 69 w 96"/>
                <a:gd name="T55" fmla="*/ 7 h 94"/>
                <a:gd name="T56" fmla="*/ 73 w 96"/>
                <a:gd name="T57" fmla="*/ 7 h 94"/>
                <a:gd name="T58" fmla="*/ 77 w 96"/>
                <a:gd name="T59" fmla="*/ 13 h 94"/>
                <a:gd name="T60" fmla="*/ 83 w 96"/>
                <a:gd name="T61" fmla="*/ 14 h 94"/>
                <a:gd name="T62" fmla="*/ 88 w 96"/>
                <a:gd name="T63" fmla="*/ 13 h 94"/>
                <a:gd name="T64" fmla="*/ 88 w 96"/>
                <a:gd name="T65" fmla="*/ 20 h 94"/>
                <a:gd name="T66" fmla="*/ 84 w 96"/>
                <a:gd name="T67" fmla="*/ 27 h 94"/>
                <a:gd name="T68" fmla="*/ 84 w 96"/>
                <a:gd name="T69" fmla="*/ 34 h 94"/>
                <a:gd name="T70" fmla="*/ 89 w 96"/>
                <a:gd name="T71" fmla="*/ 37 h 94"/>
                <a:gd name="T72" fmla="*/ 93 w 96"/>
                <a:gd name="T73" fmla="*/ 42 h 94"/>
                <a:gd name="T74" fmla="*/ 93 w 96"/>
                <a:gd name="T75" fmla="*/ 45 h 94"/>
                <a:gd name="T76" fmla="*/ 87 w 96"/>
                <a:gd name="T77" fmla="*/ 45 h 94"/>
                <a:gd name="T78" fmla="*/ 93 w 96"/>
                <a:gd name="T79" fmla="*/ 56 h 94"/>
                <a:gd name="T80" fmla="*/ 90 w 96"/>
                <a:gd name="T81" fmla="*/ 60 h 94"/>
                <a:gd name="T82" fmla="*/ 87 w 96"/>
                <a:gd name="T83" fmla="*/ 60 h 94"/>
                <a:gd name="T84" fmla="*/ 81 w 96"/>
                <a:gd name="T85" fmla="*/ 60 h 94"/>
                <a:gd name="T86" fmla="*/ 79 w 96"/>
                <a:gd name="T87" fmla="*/ 63 h 94"/>
                <a:gd name="T88" fmla="*/ 81 w 96"/>
                <a:gd name="T89" fmla="*/ 70 h 94"/>
                <a:gd name="T90" fmla="*/ 77 w 96"/>
                <a:gd name="T91" fmla="*/ 67 h 94"/>
                <a:gd name="T92" fmla="*/ 72 w 96"/>
                <a:gd name="T93" fmla="*/ 72 h 94"/>
                <a:gd name="T94" fmla="*/ 70 w 96"/>
                <a:gd name="T95" fmla="*/ 78 h 94"/>
                <a:gd name="T96" fmla="*/ 67 w 96"/>
                <a:gd name="T97" fmla="*/ 84 h 94"/>
                <a:gd name="T98" fmla="*/ 70 w 96"/>
                <a:gd name="T99" fmla="*/ 91 h 94"/>
                <a:gd name="T100" fmla="*/ 67 w 96"/>
                <a:gd name="T101" fmla="*/ 94 h 94"/>
                <a:gd name="T102" fmla="*/ 56 w 96"/>
                <a:gd name="T103" fmla="*/ 88 h 94"/>
                <a:gd name="T104" fmla="*/ 52 w 96"/>
                <a:gd name="T105" fmla="*/ 8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6" h="94">
                  <a:moveTo>
                    <a:pt x="47" y="83"/>
                  </a:moveTo>
                  <a:lnTo>
                    <a:pt x="45" y="81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7" y="77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2"/>
                  </a:lnTo>
                  <a:lnTo>
                    <a:pt x="41" y="71"/>
                  </a:lnTo>
                  <a:lnTo>
                    <a:pt x="40" y="71"/>
                  </a:lnTo>
                  <a:lnTo>
                    <a:pt x="39" y="70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4"/>
                  </a:lnTo>
                  <a:lnTo>
                    <a:pt x="38" y="63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4" y="61"/>
                  </a:lnTo>
                  <a:lnTo>
                    <a:pt x="32" y="61"/>
                  </a:lnTo>
                  <a:lnTo>
                    <a:pt x="31" y="60"/>
                  </a:lnTo>
                  <a:lnTo>
                    <a:pt x="30" y="59"/>
                  </a:lnTo>
                  <a:lnTo>
                    <a:pt x="27" y="54"/>
                  </a:lnTo>
                  <a:lnTo>
                    <a:pt x="24" y="53"/>
                  </a:lnTo>
                  <a:lnTo>
                    <a:pt x="23" y="52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1" y="49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9" y="5"/>
                  </a:lnTo>
                  <a:lnTo>
                    <a:pt x="50" y="7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7" y="8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4" y="9"/>
                  </a:lnTo>
                  <a:lnTo>
                    <a:pt x="75" y="10"/>
                  </a:lnTo>
                  <a:lnTo>
                    <a:pt x="75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7" y="13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87" y="12"/>
                  </a:lnTo>
                  <a:lnTo>
                    <a:pt x="88" y="13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0" y="14"/>
                  </a:lnTo>
                  <a:lnTo>
                    <a:pt x="89" y="19"/>
                  </a:lnTo>
                  <a:lnTo>
                    <a:pt x="89" y="20"/>
                  </a:lnTo>
                  <a:lnTo>
                    <a:pt x="88" y="20"/>
                  </a:lnTo>
                  <a:lnTo>
                    <a:pt x="88" y="21"/>
                  </a:lnTo>
                  <a:lnTo>
                    <a:pt x="87" y="22"/>
                  </a:lnTo>
                  <a:lnTo>
                    <a:pt x="86" y="25"/>
                  </a:lnTo>
                  <a:lnTo>
                    <a:pt x="86" y="26"/>
                  </a:lnTo>
                  <a:lnTo>
                    <a:pt x="84" y="26"/>
                  </a:lnTo>
                  <a:lnTo>
                    <a:pt x="84" y="27"/>
                  </a:lnTo>
                  <a:lnTo>
                    <a:pt x="83" y="27"/>
                  </a:lnTo>
                  <a:lnTo>
                    <a:pt x="84" y="29"/>
                  </a:lnTo>
                  <a:lnTo>
                    <a:pt x="83" y="30"/>
                  </a:lnTo>
                  <a:lnTo>
                    <a:pt x="83" y="31"/>
                  </a:lnTo>
                  <a:lnTo>
                    <a:pt x="83" y="33"/>
                  </a:lnTo>
                  <a:lnTo>
                    <a:pt x="84" y="34"/>
                  </a:lnTo>
                  <a:lnTo>
                    <a:pt x="84" y="35"/>
                  </a:lnTo>
                  <a:lnTo>
                    <a:pt x="86" y="35"/>
                  </a:lnTo>
                  <a:lnTo>
                    <a:pt x="87" y="35"/>
                  </a:lnTo>
                  <a:lnTo>
                    <a:pt x="88" y="35"/>
                  </a:lnTo>
                  <a:lnTo>
                    <a:pt x="89" y="36"/>
                  </a:lnTo>
                  <a:lnTo>
                    <a:pt x="89" y="37"/>
                  </a:lnTo>
                  <a:lnTo>
                    <a:pt x="90" y="38"/>
                  </a:lnTo>
                  <a:lnTo>
                    <a:pt x="91" y="39"/>
                  </a:lnTo>
                  <a:lnTo>
                    <a:pt x="92" y="39"/>
                  </a:lnTo>
                  <a:lnTo>
                    <a:pt x="92" y="41"/>
                  </a:lnTo>
                  <a:lnTo>
                    <a:pt x="93" y="41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5" y="43"/>
                  </a:lnTo>
                  <a:lnTo>
                    <a:pt x="96" y="43"/>
                  </a:lnTo>
                  <a:lnTo>
                    <a:pt x="96" y="44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89" y="45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7" y="45"/>
                  </a:lnTo>
                  <a:lnTo>
                    <a:pt x="87" y="46"/>
                  </a:lnTo>
                  <a:lnTo>
                    <a:pt x="88" y="47"/>
                  </a:lnTo>
                  <a:lnTo>
                    <a:pt x="90" y="50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3" y="56"/>
                  </a:lnTo>
                  <a:lnTo>
                    <a:pt x="92" y="58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0"/>
                  </a:lnTo>
                  <a:lnTo>
                    <a:pt x="91" y="61"/>
                  </a:lnTo>
                  <a:lnTo>
                    <a:pt x="90" y="60"/>
                  </a:lnTo>
                  <a:lnTo>
                    <a:pt x="90" y="59"/>
                  </a:lnTo>
                  <a:lnTo>
                    <a:pt x="89" y="58"/>
                  </a:lnTo>
                  <a:lnTo>
                    <a:pt x="89" y="59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6" y="61"/>
                  </a:lnTo>
                  <a:lnTo>
                    <a:pt x="84" y="61"/>
                  </a:lnTo>
                  <a:lnTo>
                    <a:pt x="83" y="61"/>
                  </a:lnTo>
                  <a:lnTo>
                    <a:pt x="82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9" y="62"/>
                  </a:lnTo>
                  <a:lnTo>
                    <a:pt x="80" y="63"/>
                  </a:lnTo>
                  <a:lnTo>
                    <a:pt x="79" y="63"/>
                  </a:lnTo>
                  <a:lnTo>
                    <a:pt x="80" y="63"/>
                  </a:lnTo>
                  <a:lnTo>
                    <a:pt x="81" y="64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1" y="69"/>
                  </a:lnTo>
                  <a:lnTo>
                    <a:pt x="81" y="70"/>
                  </a:lnTo>
                  <a:lnTo>
                    <a:pt x="80" y="70"/>
                  </a:lnTo>
                  <a:lnTo>
                    <a:pt x="80" y="69"/>
                  </a:lnTo>
                  <a:lnTo>
                    <a:pt x="80" y="68"/>
                  </a:lnTo>
                  <a:lnTo>
                    <a:pt x="79" y="67"/>
                  </a:lnTo>
                  <a:lnTo>
                    <a:pt x="78" y="67"/>
                  </a:lnTo>
                  <a:lnTo>
                    <a:pt x="77" y="67"/>
                  </a:lnTo>
                  <a:lnTo>
                    <a:pt x="77" y="68"/>
                  </a:lnTo>
                  <a:lnTo>
                    <a:pt x="75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2" y="74"/>
                  </a:lnTo>
                  <a:lnTo>
                    <a:pt x="71" y="75"/>
                  </a:lnTo>
                  <a:lnTo>
                    <a:pt x="71" y="76"/>
                  </a:lnTo>
                  <a:lnTo>
                    <a:pt x="72" y="78"/>
                  </a:lnTo>
                  <a:lnTo>
                    <a:pt x="71" y="78"/>
                  </a:lnTo>
                  <a:lnTo>
                    <a:pt x="70" y="78"/>
                  </a:lnTo>
                  <a:lnTo>
                    <a:pt x="67" y="78"/>
                  </a:lnTo>
                  <a:lnTo>
                    <a:pt x="67" y="79"/>
                  </a:lnTo>
                  <a:lnTo>
                    <a:pt x="66" y="80"/>
                  </a:lnTo>
                  <a:lnTo>
                    <a:pt x="66" y="81"/>
                  </a:lnTo>
                  <a:lnTo>
                    <a:pt x="67" y="83"/>
                  </a:lnTo>
                  <a:lnTo>
                    <a:pt x="67" y="84"/>
                  </a:lnTo>
                  <a:lnTo>
                    <a:pt x="66" y="85"/>
                  </a:lnTo>
                  <a:lnTo>
                    <a:pt x="67" y="86"/>
                  </a:lnTo>
                  <a:lnTo>
                    <a:pt x="67" y="87"/>
                  </a:lnTo>
                  <a:lnTo>
                    <a:pt x="69" y="88"/>
                  </a:lnTo>
                  <a:lnTo>
                    <a:pt x="70" y="89"/>
                  </a:lnTo>
                  <a:lnTo>
                    <a:pt x="70" y="91"/>
                  </a:lnTo>
                  <a:lnTo>
                    <a:pt x="70" y="92"/>
                  </a:lnTo>
                  <a:lnTo>
                    <a:pt x="69" y="93"/>
                  </a:lnTo>
                  <a:lnTo>
                    <a:pt x="67" y="93"/>
                  </a:lnTo>
                  <a:lnTo>
                    <a:pt x="69" y="93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3"/>
                  </a:lnTo>
                  <a:lnTo>
                    <a:pt x="62" y="92"/>
                  </a:lnTo>
                  <a:lnTo>
                    <a:pt x="57" y="88"/>
                  </a:lnTo>
                  <a:lnTo>
                    <a:pt x="56" y="88"/>
                  </a:lnTo>
                  <a:lnTo>
                    <a:pt x="55" y="87"/>
                  </a:lnTo>
                  <a:lnTo>
                    <a:pt x="54" y="86"/>
                  </a:lnTo>
                  <a:lnTo>
                    <a:pt x="53" y="85"/>
                  </a:lnTo>
                  <a:lnTo>
                    <a:pt x="52" y="84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0" y="83"/>
                  </a:lnTo>
                  <a:lnTo>
                    <a:pt x="49" y="81"/>
                  </a:lnTo>
                  <a:lnTo>
                    <a:pt x="48" y="81"/>
                  </a:lnTo>
                  <a:lnTo>
                    <a:pt x="47" y="8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33">
              <a:extLst>
                <a:ext uri="{FF2B5EF4-FFF2-40B4-BE49-F238E27FC236}">
                  <a16:creationId xmlns:a16="http://schemas.microsoft.com/office/drawing/2014/main" id="{57A54D3B-C7CB-7E69-43A3-6E58029FA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7588" y="4027488"/>
              <a:ext cx="233363" cy="228600"/>
            </a:xfrm>
            <a:custGeom>
              <a:avLst/>
              <a:gdLst>
                <a:gd name="T0" fmla="*/ 86 w 147"/>
                <a:gd name="T1" fmla="*/ 13 h 144"/>
                <a:gd name="T2" fmla="*/ 103 w 147"/>
                <a:gd name="T3" fmla="*/ 24 h 144"/>
                <a:gd name="T4" fmla="*/ 121 w 147"/>
                <a:gd name="T5" fmla="*/ 29 h 144"/>
                <a:gd name="T6" fmla="*/ 134 w 147"/>
                <a:gd name="T7" fmla="*/ 24 h 144"/>
                <a:gd name="T8" fmla="*/ 137 w 147"/>
                <a:gd name="T9" fmla="*/ 37 h 144"/>
                <a:gd name="T10" fmla="*/ 147 w 147"/>
                <a:gd name="T11" fmla="*/ 49 h 144"/>
                <a:gd name="T12" fmla="*/ 139 w 147"/>
                <a:gd name="T13" fmla="*/ 58 h 144"/>
                <a:gd name="T14" fmla="*/ 127 w 147"/>
                <a:gd name="T15" fmla="*/ 53 h 144"/>
                <a:gd name="T16" fmla="*/ 112 w 147"/>
                <a:gd name="T17" fmla="*/ 50 h 144"/>
                <a:gd name="T18" fmla="*/ 95 w 147"/>
                <a:gd name="T19" fmla="*/ 50 h 144"/>
                <a:gd name="T20" fmla="*/ 83 w 147"/>
                <a:gd name="T21" fmla="*/ 49 h 144"/>
                <a:gd name="T22" fmla="*/ 62 w 147"/>
                <a:gd name="T23" fmla="*/ 49 h 144"/>
                <a:gd name="T24" fmla="*/ 56 w 147"/>
                <a:gd name="T25" fmla="*/ 62 h 144"/>
                <a:gd name="T26" fmla="*/ 62 w 147"/>
                <a:gd name="T27" fmla="*/ 73 h 144"/>
                <a:gd name="T28" fmla="*/ 73 w 147"/>
                <a:gd name="T29" fmla="*/ 89 h 144"/>
                <a:gd name="T30" fmla="*/ 94 w 147"/>
                <a:gd name="T31" fmla="*/ 109 h 144"/>
                <a:gd name="T32" fmla="*/ 99 w 147"/>
                <a:gd name="T33" fmla="*/ 125 h 144"/>
                <a:gd name="T34" fmla="*/ 85 w 147"/>
                <a:gd name="T35" fmla="*/ 112 h 144"/>
                <a:gd name="T36" fmla="*/ 65 w 147"/>
                <a:gd name="T37" fmla="*/ 107 h 144"/>
                <a:gd name="T38" fmla="*/ 60 w 147"/>
                <a:gd name="T39" fmla="*/ 104 h 144"/>
                <a:gd name="T40" fmla="*/ 53 w 147"/>
                <a:gd name="T41" fmla="*/ 97 h 144"/>
                <a:gd name="T42" fmla="*/ 42 w 147"/>
                <a:gd name="T43" fmla="*/ 82 h 144"/>
                <a:gd name="T44" fmla="*/ 49 w 147"/>
                <a:gd name="T45" fmla="*/ 81 h 144"/>
                <a:gd name="T46" fmla="*/ 34 w 147"/>
                <a:gd name="T47" fmla="*/ 53 h 144"/>
                <a:gd name="T48" fmla="*/ 17 w 147"/>
                <a:gd name="T49" fmla="*/ 53 h 144"/>
                <a:gd name="T50" fmla="*/ 13 w 147"/>
                <a:gd name="T51" fmla="*/ 60 h 144"/>
                <a:gd name="T52" fmla="*/ 9 w 147"/>
                <a:gd name="T53" fmla="*/ 59 h 144"/>
                <a:gd name="T54" fmla="*/ 2 w 147"/>
                <a:gd name="T55" fmla="*/ 46 h 144"/>
                <a:gd name="T56" fmla="*/ 8 w 147"/>
                <a:gd name="T57" fmla="*/ 40 h 144"/>
                <a:gd name="T58" fmla="*/ 23 w 147"/>
                <a:gd name="T59" fmla="*/ 39 h 144"/>
                <a:gd name="T60" fmla="*/ 34 w 147"/>
                <a:gd name="T61" fmla="*/ 39 h 144"/>
                <a:gd name="T62" fmla="*/ 47 w 147"/>
                <a:gd name="T63" fmla="*/ 33 h 144"/>
                <a:gd name="T64" fmla="*/ 54 w 147"/>
                <a:gd name="T65" fmla="*/ 25 h 144"/>
                <a:gd name="T66" fmla="*/ 57 w 147"/>
                <a:gd name="T67" fmla="*/ 13 h 144"/>
                <a:gd name="T68" fmla="*/ 68 w 147"/>
                <a:gd name="T69" fmla="*/ 4 h 144"/>
                <a:gd name="T70" fmla="*/ 122 w 147"/>
                <a:gd name="T71" fmla="*/ 142 h 144"/>
                <a:gd name="T72" fmla="*/ 105 w 147"/>
                <a:gd name="T73" fmla="*/ 132 h 144"/>
                <a:gd name="T74" fmla="*/ 87 w 147"/>
                <a:gd name="T75" fmla="*/ 125 h 144"/>
                <a:gd name="T76" fmla="*/ 105 w 147"/>
                <a:gd name="T77" fmla="*/ 131 h 144"/>
                <a:gd name="T78" fmla="*/ 84 w 147"/>
                <a:gd name="T79" fmla="*/ 132 h 144"/>
                <a:gd name="T80" fmla="*/ 100 w 147"/>
                <a:gd name="T81" fmla="*/ 133 h 144"/>
                <a:gd name="T82" fmla="*/ 79 w 147"/>
                <a:gd name="T83" fmla="*/ 125 h 144"/>
                <a:gd name="T84" fmla="*/ 65 w 147"/>
                <a:gd name="T85" fmla="*/ 122 h 144"/>
                <a:gd name="T86" fmla="*/ 76 w 147"/>
                <a:gd name="T87" fmla="*/ 118 h 144"/>
                <a:gd name="T88" fmla="*/ 79 w 147"/>
                <a:gd name="T89" fmla="*/ 121 h 144"/>
                <a:gd name="T90" fmla="*/ 78 w 147"/>
                <a:gd name="T91" fmla="*/ 116 h 144"/>
                <a:gd name="T92" fmla="*/ 54 w 147"/>
                <a:gd name="T93" fmla="*/ 104 h 144"/>
                <a:gd name="T94" fmla="*/ 45 w 147"/>
                <a:gd name="T95" fmla="*/ 92 h 144"/>
                <a:gd name="T96" fmla="*/ 41 w 147"/>
                <a:gd name="T97" fmla="*/ 88 h 144"/>
                <a:gd name="T98" fmla="*/ 40 w 147"/>
                <a:gd name="T99" fmla="*/ 93 h 144"/>
                <a:gd name="T100" fmla="*/ 31 w 147"/>
                <a:gd name="T101" fmla="*/ 66 h 144"/>
                <a:gd name="T102" fmla="*/ 40 w 147"/>
                <a:gd name="T103" fmla="*/ 76 h 144"/>
                <a:gd name="T104" fmla="*/ 40 w 147"/>
                <a:gd name="T105" fmla="*/ 80 h 144"/>
                <a:gd name="T106" fmla="*/ 24 w 147"/>
                <a:gd name="T107" fmla="*/ 71 h 144"/>
                <a:gd name="T108" fmla="*/ 30 w 147"/>
                <a:gd name="T109" fmla="*/ 63 h 144"/>
                <a:gd name="T110" fmla="*/ 25 w 147"/>
                <a:gd name="T111" fmla="*/ 70 h 144"/>
                <a:gd name="T112" fmla="*/ 22 w 147"/>
                <a:gd name="T113" fmla="*/ 54 h 144"/>
                <a:gd name="T114" fmla="*/ 24 w 147"/>
                <a:gd name="T115" fmla="*/ 64 h 144"/>
                <a:gd name="T116" fmla="*/ 26 w 147"/>
                <a:gd name="T117" fmla="*/ 51 h 144"/>
                <a:gd name="T118" fmla="*/ 31 w 147"/>
                <a:gd name="T119" fmla="*/ 57 h 144"/>
                <a:gd name="T120" fmla="*/ 27 w 147"/>
                <a:gd name="T121" fmla="*/ 7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" h="144">
                  <a:moveTo>
                    <a:pt x="75" y="3"/>
                  </a:moveTo>
                  <a:lnTo>
                    <a:pt x="76" y="3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79" y="5"/>
                  </a:lnTo>
                  <a:lnTo>
                    <a:pt x="80" y="6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4" y="8"/>
                  </a:lnTo>
                  <a:lnTo>
                    <a:pt x="84" y="9"/>
                  </a:lnTo>
                  <a:lnTo>
                    <a:pt x="85" y="10"/>
                  </a:lnTo>
                  <a:lnTo>
                    <a:pt x="86" y="12"/>
                  </a:lnTo>
                  <a:lnTo>
                    <a:pt x="86" y="13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88" y="15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3" y="17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6" y="22"/>
                  </a:lnTo>
                  <a:lnTo>
                    <a:pt x="97" y="22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2" y="23"/>
                  </a:lnTo>
                  <a:lnTo>
                    <a:pt x="103" y="24"/>
                  </a:lnTo>
                  <a:lnTo>
                    <a:pt x="103" y="25"/>
                  </a:lnTo>
                  <a:lnTo>
                    <a:pt x="103" y="26"/>
                  </a:lnTo>
                  <a:lnTo>
                    <a:pt x="104" y="26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09" y="29"/>
                  </a:lnTo>
                  <a:lnTo>
                    <a:pt x="109" y="28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4" y="29"/>
                  </a:lnTo>
                  <a:lnTo>
                    <a:pt x="114" y="28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8" y="28"/>
                  </a:lnTo>
                  <a:lnTo>
                    <a:pt x="118" y="29"/>
                  </a:lnTo>
                  <a:lnTo>
                    <a:pt x="119" y="29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1" y="29"/>
                  </a:lnTo>
                  <a:lnTo>
                    <a:pt x="121" y="30"/>
                  </a:lnTo>
                  <a:lnTo>
                    <a:pt x="122" y="30"/>
                  </a:lnTo>
                  <a:lnTo>
                    <a:pt x="122" y="29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6" y="26"/>
                  </a:lnTo>
                  <a:lnTo>
                    <a:pt x="127" y="26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29" y="23"/>
                  </a:lnTo>
                  <a:lnTo>
                    <a:pt x="130" y="24"/>
                  </a:lnTo>
                  <a:lnTo>
                    <a:pt x="131" y="24"/>
                  </a:lnTo>
                  <a:lnTo>
                    <a:pt x="131" y="23"/>
                  </a:lnTo>
                  <a:lnTo>
                    <a:pt x="133" y="24"/>
                  </a:lnTo>
                  <a:lnTo>
                    <a:pt x="133" y="23"/>
                  </a:lnTo>
                  <a:lnTo>
                    <a:pt x="134" y="23"/>
                  </a:lnTo>
                  <a:lnTo>
                    <a:pt x="135" y="23"/>
                  </a:lnTo>
                  <a:lnTo>
                    <a:pt x="134" y="23"/>
                  </a:lnTo>
                  <a:lnTo>
                    <a:pt x="134" y="24"/>
                  </a:lnTo>
                  <a:lnTo>
                    <a:pt x="135" y="25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3" y="28"/>
                  </a:lnTo>
                  <a:lnTo>
                    <a:pt x="134" y="28"/>
                  </a:lnTo>
                  <a:lnTo>
                    <a:pt x="134" y="29"/>
                  </a:lnTo>
                  <a:lnTo>
                    <a:pt x="135" y="29"/>
                  </a:lnTo>
                  <a:lnTo>
                    <a:pt x="135" y="30"/>
                  </a:lnTo>
                  <a:lnTo>
                    <a:pt x="135" y="31"/>
                  </a:lnTo>
                  <a:lnTo>
                    <a:pt x="136" y="31"/>
                  </a:lnTo>
                  <a:lnTo>
                    <a:pt x="136" y="32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6" y="37"/>
                  </a:lnTo>
                  <a:lnTo>
                    <a:pt x="137" y="35"/>
                  </a:lnTo>
                  <a:lnTo>
                    <a:pt x="137" y="37"/>
                  </a:lnTo>
                  <a:lnTo>
                    <a:pt x="138" y="37"/>
                  </a:lnTo>
                  <a:lnTo>
                    <a:pt x="139" y="37"/>
                  </a:lnTo>
                  <a:lnTo>
                    <a:pt x="139" y="38"/>
                  </a:lnTo>
                  <a:lnTo>
                    <a:pt x="138" y="39"/>
                  </a:lnTo>
                  <a:lnTo>
                    <a:pt x="137" y="38"/>
                  </a:lnTo>
                  <a:lnTo>
                    <a:pt x="137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6" y="42"/>
                  </a:lnTo>
                  <a:lnTo>
                    <a:pt x="137" y="43"/>
                  </a:lnTo>
                  <a:lnTo>
                    <a:pt x="138" y="43"/>
                  </a:lnTo>
                  <a:lnTo>
                    <a:pt x="139" y="45"/>
                  </a:lnTo>
                  <a:lnTo>
                    <a:pt x="139" y="46"/>
                  </a:lnTo>
                  <a:lnTo>
                    <a:pt x="140" y="46"/>
                  </a:lnTo>
                  <a:lnTo>
                    <a:pt x="142" y="47"/>
                  </a:lnTo>
                  <a:lnTo>
                    <a:pt x="143" y="47"/>
                  </a:lnTo>
                  <a:lnTo>
                    <a:pt x="144" y="48"/>
                  </a:lnTo>
                  <a:lnTo>
                    <a:pt x="146" y="48"/>
                  </a:lnTo>
                  <a:lnTo>
                    <a:pt x="147" y="49"/>
                  </a:lnTo>
                  <a:lnTo>
                    <a:pt x="146" y="50"/>
                  </a:lnTo>
                  <a:lnTo>
                    <a:pt x="144" y="50"/>
                  </a:lnTo>
                  <a:lnTo>
                    <a:pt x="144" y="49"/>
                  </a:lnTo>
                  <a:lnTo>
                    <a:pt x="144" y="50"/>
                  </a:lnTo>
                  <a:lnTo>
                    <a:pt x="143" y="50"/>
                  </a:lnTo>
                  <a:lnTo>
                    <a:pt x="142" y="50"/>
                  </a:lnTo>
                  <a:lnTo>
                    <a:pt x="140" y="49"/>
                  </a:lnTo>
                  <a:lnTo>
                    <a:pt x="139" y="49"/>
                  </a:lnTo>
                  <a:lnTo>
                    <a:pt x="140" y="50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8" y="51"/>
                  </a:lnTo>
                  <a:lnTo>
                    <a:pt x="138" y="53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6"/>
                  </a:lnTo>
                  <a:lnTo>
                    <a:pt x="139" y="57"/>
                  </a:lnTo>
                  <a:lnTo>
                    <a:pt x="140" y="57"/>
                  </a:lnTo>
                  <a:lnTo>
                    <a:pt x="139" y="58"/>
                  </a:lnTo>
                  <a:lnTo>
                    <a:pt x="138" y="59"/>
                  </a:lnTo>
                  <a:lnTo>
                    <a:pt x="137" y="58"/>
                  </a:lnTo>
                  <a:lnTo>
                    <a:pt x="136" y="58"/>
                  </a:lnTo>
                  <a:lnTo>
                    <a:pt x="137" y="59"/>
                  </a:lnTo>
                  <a:lnTo>
                    <a:pt x="137" y="60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3" y="60"/>
                  </a:lnTo>
                  <a:lnTo>
                    <a:pt x="133" y="59"/>
                  </a:lnTo>
                  <a:lnTo>
                    <a:pt x="131" y="59"/>
                  </a:lnTo>
                  <a:lnTo>
                    <a:pt x="131" y="58"/>
                  </a:lnTo>
                  <a:lnTo>
                    <a:pt x="131" y="57"/>
                  </a:lnTo>
                  <a:lnTo>
                    <a:pt x="131" y="56"/>
                  </a:lnTo>
                  <a:lnTo>
                    <a:pt x="130" y="55"/>
                  </a:lnTo>
                  <a:lnTo>
                    <a:pt x="129" y="53"/>
                  </a:lnTo>
                  <a:lnTo>
                    <a:pt x="128" y="53"/>
                  </a:lnTo>
                  <a:lnTo>
                    <a:pt x="128" y="54"/>
                  </a:lnTo>
                  <a:lnTo>
                    <a:pt x="128" y="53"/>
                  </a:lnTo>
                  <a:lnTo>
                    <a:pt x="127" y="53"/>
                  </a:lnTo>
                  <a:lnTo>
                    <a:pt x="126" y="53"/>
                  </a:lnTo>
                  <a:lnTo>
                    <a:pt x="125" y="53"/>
                  </a:lnTo>
                  <a:lnTo>
                    <a:pt x="126" y="54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3" y="53"/>
                  </a:lnTo>
                  <a:lnTo>
                    <a:pt x="122" y="53"/>
                  </a:lnTo>
                  <a:lnTo>
                    <a:pt x="122" y="51"/>
                  </a:lnTo>
                  <a:lnTo>
                    <a:pt x="121" y="51"/>
                  </a:lnTo>
                  <a:lnTo>
                    <a:pt x="120" y="51"/>
                  </a:lnTo>
                  <a:lnTo>
                    <a:pt x="119" y="51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1"/>
                  </a:lnTo>
                  <a:lnTo>
                    <a:pt x="117" y="53"/>
                  </a:lnTo>
                  <a:lnTo>
                    <a:pt x="116" y="53"/>
                  </a:lnTo>
                  <a:lnTo>
                    <a:pt x="114" y="53"/>
                  </a:lnTo>
                  <a:lnTo>
                    <a:pt x="113" y="50"/>
                  </a:lnTo>
                  <a:lnTo>
                    <a:pt x="112" y="50"/>
                  </a:lnTo>
                  <a:lnTo>
                    <a:pt x="111" y="50"/>
                  </a:lnTo>
                  <a:lnTo>
                    <a:pt x="110" y="53"/>
                  </a:lnTo>
                  <a:lnTo>
                    <a:pt x="109" y="54"/>
                  </a:lnTo>
                  <a:lnTo>
                    <a:pt x="108" y="54"/>
                  </a:lnTo>
                  <a:lnTo>
                    <a:pt x="106" y="53"/>
                  </a:lnTo>
                  <a:lnTo>
                    <a:pt x="105" y="51"/>
                  </a:lnTo>
                  <a:lnTo>
                    <a:pt x="104" y="50"/>
                  </a:lnTo>
                  <a:lnTo>
                    <a:pt x="103" y="50"/>
                  </a:lnTo>
                  <a:lnTo>
                    <a:pt x="102" y="51"/>
                  </a:lnTo>
                  <a:lnTo>
                    <a:pt x="101" y="51"/>
                  </a:lnTo>
                  <a:lnTo>
                    <a:pt x="100" y="51"/>
                  </a:lnTo>
                  <a:lnTo>
                    <a:pt x="99" y="51"/>
                  </a:lnTo>
                  <a:lnTo>
                    <a:pt x="100" y="50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7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5" y="50"/>
                  </a:lnTo>
                  <a:lnTo>
                    <a:pt x="94" y="49"/>
                  </a:lnTo>
                  <a:lnTo>
                    <a:pt x="93" y="50"/>
                  </a:lnTo>
                  <a:lnTo>
                    <a:pt x="92" y="50"/>
                  </a:lnTo>
                  <a:lnTo>
                    <a:pt x="91" y="50"/>
                  </a:lnTo>
                  <a:lnTo>
                    <a:pt x="90" y="49"/>
                  </a:lnTo>
                  <a:lnTo>
                    <a:pt x="88" y="49"/>
                  </a:lnTo>
                  <a:lnTo>
                    <a:pt x="88" y="48"/>
                  </a:lnTo>
                  <a:lnTo>
                    <a:pt x="87" y="48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6" y="47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4" y="47"/>
                  </a:lnTo>
                  <a:lnTo>
                    <a:pt x="84" y="48"/>
                  </a:lnTo>
                  <a:lnTo>
                    <a:pt x="83" y="48"/>
                  </a:lnTo>
                  <a:lnTo>
                    <a:pt x="83" y="49"/>
                  </a:lnTo>
                  <a:lnTo>
                    <a:pt x="82" y="49"/>
                  </a:lnTo>
                  <a:lnTo>
                    <a:pt x="77" y="48"/>
                  </a:lnTo>
                  <a:lnTo>
                    <a:pt x="76" y="48"/>
                  </a:lnTo>
                  <a:lnTo>
                    <a:pt x="74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1" y="51"/>
                  </a:lnTo>
                  <a:lnTo>
                    <a:pt x="71" y="53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6"/>
                  </a:lnTo>
                  <a:lnTo>
                    <a:pt x="69" y="56"/>
                  </a:lnTo>
                  <a:lnTo>
                    <a:pt x="68" y="55"/>
                  </a:lnTo>
                  <a:lnTo>
                    <a:pt x="66" y="53"/>
                  </a:lnTo>
                  <a:lnTo>
                    <a:pt x="65" y="51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2" y="49"/>
                  </a:lnTo>
                  <a:lnTo>
                    <a:pt x="64" y="49"/>
                  </a:lnTo>
                  <a:lnTo>
                    <a:pt x="64" y="48"/>
                  </a:lnTo>
                  <a:lnTo>
                    <a:pt x="62" y="48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7" y="49"/>
                  </a:lnTo>
                  <a:lnTo>
                    <a:pt x="57" y="50"/>
                  </a:lnTo>
                  <a:lnTo>
                    <a:pt x="57" y="53"/>
                  </a:lnTo>
                  <a:lnTo>
                    <a:pt x="57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6" y="58"/>
                  </a:lnTo>
                  <a:lnTo>
                    <a:pt x="56" y="59"/>
                  </a:lnTo>
                  <a:lnTo>
                    <a:pt x="56" y="60"/>
                  </a:lnTo>
                  <a:lnTo>
                    <a:pt x="57" y="60"/>
                  </a:lnTo>
                  <a:lnTo>
                    <a:pt x="57" y="62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6" y="64"/>
                  </a:lnTo>
                  <a:lnTo>
                    <a:pt x="57" y="65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9" y="66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0" y="67"/>
                  </a:lnTo>
                  <a:lnTo>
                    <a:pt x="60" y="66"/>
                  </a:lnTo>
                  <a:lnTo>
                    <a:pt x="61" y="66"/>
                  </a:lnTo>
                  <a:lnTo>
                    <a:pt x="61" y="67"/>
                  </a:lnTo>
                  <a:lnTo>
                    <a:pt x="61" y="68"/>
                  </a:lnTo>
                  <a:lnTo>
                    <a:pt x="62" y="68"/>
                  </a:lnTo>
                  <a:lnTo>
                    <a:pt x="64" y="68"/>
                  </a:lnTo>
                  <a:lnTo>
                    <a:pt x="64" y="70"/>
                  </a:lnTo>
                  <a:lnTo>
                    <a:pt x="64" y="71"/>
                  </a:lnTo>
                  <a:lnTo>
                    <a:pt x="62" y="72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2"/>
                  </a:lnTo>
                  <a:lnTo>
                    <a:pt x="65" y="73"/>
                  </a:lnTo>
                  <a:lnTo>
                    <a:pt x="66" y="73"/>
                  </a:lnTo>
                  <a:lnTo>
                    <a:pt x="66" y="74"/>
                  </a:lnTo>
                  <a:lnTo>
                    <a:pt x="66" y="75"/>
                  </a:lnTo>
                  <a:lnTo>
                    <a:pt x="66" y="76"/>
                  </a:lnTo>
                  <a:lnTo>
                    <a:pt x="66" y="77"/>
                  </a:lnTo>
                  <a:lnTo>
                    <a:pt x="67" y="77"/>
                  </a:lnTo>
                  <a:lnTo>
                    <a:pt x="67" y="79"/>
                  </a:lnTo>
                  <a:lnTo>
                    <a:pt x="67" y="80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8" y="83"/>
                  </a:lnTo>
                  <a:lnTo>
                    <a:pt x="68" y="84"/>
                  </a:lnTo>
                  <a:lnTo>
                    <a:pt x="69" y="85"/>
                  </a:lnTo>
                  <a:lnTo>
                    <a:pt x="70" y="88"/>
                  </a:lnTo>
                  <a:lnTo>
                    <a:pt x="71" y="89"/>
                  </a:lnTo>
                  <a:lnTo>
                    <a:pt x="73" y="89"/>
                  </a:lnTo>
                  <a:lnTo>
                    <a:pt x="73" y="90"/>
                  </a:lnTo>
                  <a:lnTo>
                    <a:pt x="74" y="90"/>
                  </a:lnTo>
                  <a:lnTo>
                    <a:pt x="75" y="91"/>
                  </a:lnTo>
                  <a:lnTo>
                    <a:pt x="75" y="92"/>
                  </a:lnTo>
                  <a:lnTo>
                    <a:pt x="76" y="92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6"/>
                  </a:lnTo>
                  <a:lnTo>
                    <a:pt x="79" y="97"/>
                  </a:lnTo>
                  <a:lnTo>
                    <a:pt x="79" y="98"/>
                  </a:lnTo>
                  <a:lnTo>
                    <a:pt x="80" y="99"/>
                  </a:lnTo>
                  <a:lnTo>
                    <a:pt x="83" y="100"/>
                  </a:lnTo>
                  <a:lnTo>
                    <a:pt x="86" y="105"/>
                  </a:lnTo>
                  <a:lnTo>
                    <a:pt x="87" y="106"/>
                  </a:lnTo>
                  <a:lnTo>
                    <a:pt x="88" y="107"/>
                  </a:lnTo>
                  <a:lnTo>
                    <a:pt x="90" y="107"/>
                  </a:lnTo>
                  <a:lnTo>
                    <a:pt x="91" y="108"/>
                  </a:lnTo>
                  <a:lnTo>
                    <a:pt x="93" y="108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4" y="113"/>
                  </a:lnTo>
                  <a:lnTo>
                    <a:pt x="94" y="115"/>
                  </a:lnTo>
                  <a:lnTo>
                    <a:pt x="95" y="116"/>
                  </a:lnTo>
                  <a:lnTo>
                    <a:pt x="96" y="117"/>
                  </a:lnTo>
                  <a:lnTo>
                    <a:pt x="97" y="117"/>
                  </a:lnTo>
                  <a:lnTo>
                    <a:pt x="97" y="118"/>
                  </a:lnTo>
                  <a:lnTo>
                    <a:pt x="97" y="120"/>
                  </a:lnTo>
                  <a:lnTo>
                    <a:pt x="99" y="120"/>
                  </a:lnTo>
                  <a:lnTo>
                    <a:pt x="102" y="122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5"/>
                  </a:lnTo>
                  <a:lnTo>
                    <a:pt x="103" y="126"/>
                  </a:lnTo>
                  <a:lnTo>
                    <a:pt x="102" y="127"/>
                  </a:lnTo>
                  <a:lnTo>
                    <a:pt x="101" y="126"/>
                  </a:lnTo>
                  <a:lnTo>
                    <a:pt x="100" y="126"/>
                  </a:lnTo>
                  <a:lnTo>
                    <a:pt x="100" y="125"/>
                  </a:lnTo>
                  <a:lnTo>
                    <a:pt x="99" y="125"/>
                  </a:lnTo>
                  <a:lnTo>
                    <a:pt x="99" y="124"/>
                  </a:lnTo>
                  <a:lnTo>
                    <a:pt x="100" y="124"/>
                  </a:lnTo>
                  <a:lnTo>
                    <a:pt x="99" y="124"/>
                  </a:lnTo>
                  <a:lnTo>
                    <a:pt x="97" y="124"/>
                  </a:lnTo>
                  <a:lnTo>
                    <a:pt x="99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3"/>
                  </a:lnTo>
                  <a:lnTo>
                    <a:pt x="95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8" y="116"/>
                  </a:lnTo>
                  <a:lnTo>
                    <a:pt x="88" y="115"/>
                  </a:lnTo>
                  <a:lnTo>
                    <a:pt x="87" y="115"/>
                  </a:lnTo>
                  <a:lnTo>
                    <a:pt x="85" y="113"/>
                  </a:lnTo>
                  <a:lnTo>
                    <a:pt x="85" y="112"/>
                  </a:lnTo>
                  <a:lnTo>
                    <a:pt x="84" y="112"/>
                  </a:lnTo>
                  <a:lnTo>
                    <a:pt x="80" y="110"/>
                  </a:lnTo>
                  <a:lnTo>
                    <a:pt x="79" y="110"/>
                  </a:lnTo>
                  <a:lnTo>
                    <a:pt x="78" y="109"/>
                  </a:lnTo>
                  <a:lnTo>
                    <a:pt x="76" y="108"/>
                  </a:lnTo>
                  <a:lnTo>
                    <a:pt x="76" y="107"/>
                  </a:lnTo>
                  <a:lnTo>
                    <a:pt x="75" y="107"/>
                  </a:lnTo>
                  <a:lnTo>
                    <a:pt x="75" y="108"/>
                  </a:lnTo>
                  <a:lnTo>
                    <a:pt x="74" y="107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6"/>
                  </a:lnTo>
                  <a:lnTo>
                    <a:pt x="70" y="106"/>
                  </a:lnTo>
                  <a:lnTo>
                    <a:pt x="70" y="107"/>
                  </a:lnTo>
                  <a:lnTo>
                    <a:pt x="69" y="107"/>
                  </a:lnTo>
                  <a:lnTo>
                    <a:pt x="68" y="107"/>
                  </a:lnTo>
                  <a:lnTo>
                    <a:pt x="65" y="107"/>
                  </a:lnTo>
                  <a:lnTo>
                    <a:pt x="66" y="107"/>
                  </a:lnTo>
                  <a:lnTo>
                    <a:pt x="67" y="108"/>
                  </a:lnTo>
                  <a:lnTo>
                    <a:pt x="65" y="108"/>
                  </a:lnTo>
                  <a:lnTo>
                    <a:pt x="64" y="108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2" y="107"/>
                  </a:lnTo>
                  <a:lnTo>
                    <a:pt x="62" y="106"/>
                  </a:lnTo>
                  <a:lnTo>
                    <a:pt x="61" y="106"/>
                  </a:lnTo>
                  <a:lnTo>
                    <a:pt x="61" y="107"/>
                  </a:lnTo>
                  <a:lnTo>
                    <a:pt x="61" y="106"/>
                  </a:lnTo>
                  <a:lnTo>
                    <a:pt x="60" y="106"/>
                  </a:lnTo>
                  <a:lnTo>
                    <a:pt x="61" y="106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1" y="104"/>
                  </a:lnTo>
                  <a:lnTo>
                    <a:pt x="61" y="102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8" y="99"/>
                  </a:lnTo>
                  <a:lnTo>
                    <a:pt x="57" y="99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3" y="98"/>
                  </a:lnTo>
                  <a:lnTo>
                    <a:pt x="53" y="97"/>
                  </a:lnTo>
                  <a:lnTo>
                    <a:pt x="54" y="97"/>
                  </a:lnTo>
                  <a:lnTo>
                    <a:pt x="53" y="97"/>
                  </a:lnTo>
                  <a:lnTo>
                    <a:pt x="52" y="96"/>
                  </a:lnTo>
                  <a:lnTo>
                    <a:pt x="51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5" y="89"/>
                  </a:lnTo>
                  <a:lnTo>
                    <a:pt x="44" y="88"/>
                  </a:lnTo>
                  <a:lnTo>
                    <a:pt x="43" y="87"/>
                  </a:lnTo>
                  <a:lnTo>
                    <a:pt x="43" y="85"/>
                  </a:lnTo>
                  <a:lnTo>
                    <a:pt x="42" y="85"/>
                  </a:lnTo>
                  <a:lnTo>
                    <a:pt x="41" y="84"/>
                  </a:lnTo>
                  <a:lnTo>
                    <a:pt x="42" y="83"/>
                  </a:lnTo>
                  <a:lnTo>
                    <a:pt x="41" y="82"/>
                  </a:lnTo>
                  <a:lnTo>
                    <a:pt x="40" y="82"/>
                  </a:lnTo>
                  <a:lnTo>
                    <a:pt x="41" y="81"/>
                  </a:lnTo>
                  <a:lnTo>
                    <a:pt x="42" y="82"/>
                  </a:lnTo>
                  <a:lnTo>
                    <a:pt x="43" y="81"/>
                  </a:lnTo>
                  <a:lnTo>
                    <a:pt x="42" y="81"/>
                  </a:lnTo>
                  <a:lnTo>
                    <a:pt x="43" y="81"/>
                  </a:lnTo>
                  <a:lnTo>
                    <a:pt x="42" y="80"/>
                  </a:lnTo>
                  <a:lnTo>
                    <a:pt x="43" y="81"/>
                  </a:lnTo>
                  <a:lnTo>
                    <a:pt x="44" y="82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5" y="80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4" y="80"/>
                  </a:lnTo>
                  <a:lnTo>
                    <a:pt x="45" y="80"/>
                  </a:lnTo>
                  <a:lnTo>
                    <a:pt x="48" y="81"/>
                  </a:lnTo>
                  <a:lnTo>
                    <a:pt x="50" y="82"/>
                  </a:lnTo>
                  <a:lnTo>
                    <a:pt x="51" y="82"/>
                  </a:lnTo>
                  <a:lnTo>
                    <a:pt x="51" y="81"/>
                  </a:lnTo>
                  <a:lnTo>
                    <a:pt x="50" y="81"/>
                  </a:lnTo>
                  <a:lnTo>
                    <a:pt x="49" y="81"/>
                  </a:lnTo>
                  <a:lnTo>
                    <a:pt x="48" y="80"/>
                  </a:lnTo>
                  <a:lnTo>
                    <a:pt x="45" y="79"/>
                  </a:lnTo>
                  <a:lnTo>
                    <a:pt x="44" y="77"/>
                  </a:lnTo>
                  <a:lnTo>
                    <a:pt x="41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39" y="72"/>
                  </a:lnTo>
                  <a:lnTo>
                    <a:pt x="38" y="71"/>
                  </a:lnTo>
                  <a:lnTo>
                    <a:pt x="35" y="66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4" y="63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6"/>
                  </a:lnTo>
                  <a:lnTo>
                    <a:pt x="34" y="53"/>
                  </a:lnTo>
                  <a:lnTo>
                    <a:pt x="33" y="51"/>
                  </a:lnTo>
                  <a:lnTo>
                    <a:pt x="32" y="51"/>
                  </a:lnTo>
                  <a:lnTo>
                    <a:pt x="28" y="49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19" y="49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7" y="56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4" y="57"/>
                  </a:lnTo>
                  <a:lnTo>
                    <a:pt x="14" y="58"/>
                  </a:lnTo>
                  <a:lnTo>
                    <a:pt x="14" y="59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7" y="57"/>
                  </a:lnTo>
                  <a:lnTo>
                    <a:pt x="6" y="56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0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7" y="33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3" y="40"/>
                  </a:lnTo>
                  <a:lnTo>
                    <a:pt x="34" y="39"/>
                  </a:lnTo>
                  <a:lnTo>
                    <a:pt x="35" y="39"/>
                  </a:lnTo>
                  <a:lnTo>
                    <a:pt x="35" y="38"/>
                  </a:lnTo>
                  <a:lnTo>
                    <a:pt x="36" y="38"/>
                  </a:lnTo>
                  <a:lnTo>
                    <a:pt x="36" y="39"/>
                  </a:lnTo>
                  <a:lnTo>
                    <a:pt x="38" y="39"/>
                  </a:lnTo>
                  <a:lnTo>
                    <a:pt x="39" y="39"/>
                  </a:lnTo>
                  <a:lnTo>
                    <a:pt x="41" y="40"/>
                  </a:lnTo>
                  <a:lnTo>
                    <a:pt x="42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5" y="40"/>
                  </a:lnTo>
                  <a:lnTo>
                    <a:pt x="47" y="39"/>
                  </a:lnTo>
                  <a:lnTo>
                    <a:pt x="45" y="38"/>
                  </a:lnTo>
                  <a:lnTo>
                    <a:pt x="44" y="38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4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5" y="32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3" y="31"/>
                  </a:lnTo>
                  <a:lnTo>
                    <a:pt x="44" y="30"/>
                  </a:lnTo>
                  <a:lnTo>
                    <a:pt x="45" y="30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2" y="26"/>
                  </a:lnTo>
                  <a:lnTo>
                    <a:pt x="53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4" y="24"/>
                  </a:lnTo>
                  <a:lnTo>
                    <a:pt x="54" y="23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2" y="17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8" y="6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5" y="3"/>
                  </a:lnTo>
                  <a:close/>
                  <a:moveTo>
                    <a:pt x="122" y="140"/>
                  </a:moveTo>
                  <a:lnTo>
                    <a:pt x="122" y="141"/>
                  </a:lnTo>
                  <a:lnTo>
                    <a:pt x="122" y="142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4"/>
                  </a:lnTo>
                  <a:lnTo>
                    <a:pt x="123" y="143"/>
                  </a:lnTo>
                  <a:lnTo>
                    <a:pt x="122" y="143"/>
                  </a:lnTo>
                  <a:lnTo>
                    <a:pt x="122" y="142"/>
                  </a:lnTo>
                  <a:lnTo>
                    <a:pt x="118" y="140"/>
                  </a:lnTo>
                  <a:lnTo>
                    <a:pt x="118" y="139"/>
                  </a:lnTo>
                  <a:lnTo>
                    <a:pt x="118" y="138"/>
                  </a:lnTo>
                  <a:lnTo>
                    <a:pt x="116" y="138"/>
                  </a:lnTo>
                  <a:lnTo>
                    <a:pt x="114" y="137"/>
                  </a:lnTo>
                  <a:lnTo>
                    <a:pt x="113" y="137"/>
                  </a:lnTo>
                  <a:lnTo>
                    <a:pt x="113" y="135"/>
                  </a:lnTo>
                  <a:lnTo>
                    <a:pt x="112" y="135"/>
                  </a:lnTo>
                  <a:lnTo>
                    <a:pt x="111" y="134"/>
                  </a:lnTo>
                  <a:lnTo>
                    <a:pt x="110" y="133"/>
                  </a:lnTo>
                  <a:lnTo>
                    <a:pt x="109" y="133"/>
                  </a:lnTo>
                  <a:lnTo>
                    <a:pt x="109" y="132"/>
                  </a:lnTo>
                  <a:lnTo>
                    <a:pt x="108" y="132"/>
                  </a:lnTo>
                  <a:lnTo>
                    <a:pt x="108" y="131"/>
                  </a:lnTo>
                  <a:lnTo>
                    <a:pt x="106" y="131"/>
                  </a:lnTo>
                  <a:lnTo>
                    <a:pt x="106" y="132"/>
                  </a:lnTo>
                  <a:lnTo>
                    <a:pt x="105" y="132"/>
                  </a:lnTo>
                  <a:lnTo>
                    <a:pt x="105" y="131"/>
                  </a:lnTo>
                  <a:lnTo>
                    <a:pt x="105" y="132"/>
                  </a:lnTo>
                  <a:lnTo>
                    <a:pt x="106" y="132"/>
                  </a:lnTo>
                  <a:lnTo>
                    <a:pt x="106" y="133"/>
                  </a:lnTo>
                  <a:lnTo>
                    <a:pt x="105" y="133"/>
                  </a:lnTo>
                  <a:lnTo>
                    <a:pt x="105" y="132"/>
                  </a:lnTo>
                  <a:lnTo>
                    <a:pt x="104" y="131"/>
                  </a:lnTo>
                  <a:lnTo>
                    <a:pt x="103" y="131"/>
                  </a:lnTo>
                  <a:lnTo>
                    <a:pt x="102" y="131"/>
                  </a:lnTo>
                  <a:lnTo>
                    <a:pt x="100" y="130"/>
                  </a:lnTo>
                  <a:lnTo>
                    <a:pt x="97" y="130"/>
                  </a:lnTo>
                  <a:lnTo>
                    <a:pt x="99" y="129"/>
                  </a:lnTo>
                  <a:lnTo>
                    <a:pt x="97" y="127"/>
                  </a:lnTo>
                  <a:lnTo>
                    <a:pt x="96" y="127"/>
                  </a:lnTo>
                  <a:lnTo>
                    <a:pt x="94" y="126"/>
                  </a:lnTo>
                  <a:lnTo>
                    <a:pt x="93" y="126"/>
                  </a:lnTo>
                  <a:lnTo>
                    <a:pt x="93" y="125"/>
                  </a:lnTo>
                  <a:lnTo>
                    <a:pt x="92" y="125"/>
                  </a:lnTo>
                  <a:lnTo>
                    <a:pt x="90" y="125"/>
                  </a:lnTo>
                  <a:lnTo>
                    <a:pt x="88" y="125"/>
                  </a:lnTo>
                  <a:lnTo>
                    <a:pt x="87" y="125"/>
                  </a:lnTo>
                  <a:lnTo>
                    <a:pt x="87" y="124"/>
                  </a:lnTo>
                  <a:lnTo>
                    <a:pt x="87" y="123"/>
                  </a:lnTo>
                  <a:lnTo>
                    <a:pt x="88" y="124"/>
                  </a:lnTo>
                  <a:lnTo>
                    <a:pt x="91" y="124"/>
                  </a:lnTo>
                  <a:lnTo>
                    <a:pt x="93" y="124"/>
                  </a:lnTo>
                  <a:lnTo>
                    <a:pt x="96" y="125"/>
                  </a:lnTo>
                  <a:lnTo>
                    <a:pt x="97" y="126"/>
                  </a:lnTo>
                  <a:lnTo>
                    <a:pt x="99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100" y="127"/>
                  </a:lnTo>
                  <a:lnTo>
                    <a:pt x="101" y="127"/>
                  </a:lnTo>
                  <a:lnTo>
                    <a:pt x="101" y="129"/>
                  </a:lnTo>
                  <a:lnTo>
                    <a:pt x="102" y="129"/>
                  </a:lnTo>
                  <a:lnTo>
                    <a:pt x="103" y="129"/>
                  </a:lnTo>
                  <a:lnTo>
                    <a:pt x="103" y="130"/>
                  </a:lnTo>
                  <a:lnTo>
                    <a:pt x="104" y="130"/>
                  </a:lnTo>
                  <a:lnTo>
                    <a:pt x="105" y="130"/>
                  </a:lnTo>
                  <a:lnTo>
                    <a:pt x="105" y="131"/>
                  </a:lnTo>
                  <a:lnTo>
                    <a:pt x="104" y="130"/>
                  </a:lnTo>
                  <a:lnTo>
                    <a:pt x="104" y="129"/>
                  </a:lnTo>
                  <a:lnTo>
                    <a:pt x="103" y="129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6" y="129"/>
                  </a:lnTo>
                  <a:lnTo>
                    <a:pt x="108" y="127"/>
                  </a:lnTo>
                  <a:lnTo>
                    <a:pt x="108" y="129"/>
                  </a:lnTo>
                  <a:lnTo>
                    <a:pt x="108" y="130"/>
                  </a:lnTo>
                  <a:lnTo>
                    <a:pt x="109" y="131"/>
                  </a:lnTo>
                  <a:lnTo>
                    <a:pt x="110" y="132"/>
                  </a:lnTo>
                  <a:lnTo>
                    <a:pt x="111" y="133"/>
                  </a:lnTo>
                  <a:lnTo>
                    <a:pt x="112" y="134"/>
                  </a:lnTo>
                  <a:lnTo>
                    <a:pt x="113" y="134"/>
                  </a:lnTo>
                  <a:lnTo>
                    <a:pt x="118" y="138"/>
                  </a:lnTo>
                  <a:lnTo>
                    <a:pt x="120" y="139"/>
                  </a:lnTo>
                  <a:lnTo>
                    <a:pt x="121" y="140"/>
                  </a:lnTo>
                  <a:lnTo>
                    <a:pt x="122" y="140"/>
                  </a:lnTo>
                  <a:close/>
                  <a:moveTo>
                    <a:pt x="84" y="132"/>
                  </a:moveTo>
                  <a:lnTo>
                    <a:pt x="85" y="132"/>
                  </a:lnTo>
                  <a:lnTo>
                    <a:pt x="85" y="133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4" y="133"/>
                  </a:lnTo>
                  <a:lnTo>
                    <a:pt x="83" y="134"/>
                  </a:lnTo>
                  <a:lnTo>
                    <a:pt x="83" y="133"/>
                  </a:lnTo>
                  <a:lnTo>
                    <a:pt x="83" y="132"/>
                  </a:lnTo>
                  <a:lnTo>
                    <a:pt x="84" y="132"/>
                  </a:lnTo>
                  <a:close/>
                  <a:moveTo>
                    <a:pt x="103" y="133"/>
                  </a:moveTo>
                  <a:lnTo>
                    <a:pt x="104" y="134"/>
                  </a:lnTo>
                  <a:lnTo>
                    <a:pt x="105" y="134"/>
                  </a:lnTo>
                  <a:lnTo>
                    <a:pt x="105" y="135"/>
                  </a:lnTo>
                  <a:lnTo>
                    <a:pt x="96" y="133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7" y="132"/>
                  </a:lnTo>
                  <a:lnTo>
                    <a:pt x="99" y="132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2" y="133"/>
                  </a:lnTo>
                  <a:lnTo>
                    <a:pt x="103" y="134"/>
                  </a:lnTo>
                  <a:lnTo>
                    <a:pt x="103" y="133"/>
                  </a:lnTo>
                  <a:close/>
                  <a:moveTo>
                    <a:pt x="91" y="126"/>
                  </a:moveTo>
                  <a:lnTo>
                    <a:pt x="91" y="127"/>
                  </a:lnTo>
                  <a:lnTo>
                    <a:pt x="92" y="127"/>
                  </a:lnTo>
                  <a:lnTo>
                    <a:pt x="91" y="127"/>
                  </a:lnTo>
                  <a:lnTo>
                    <a:pt x="90" y="127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5" y="129"/>
                  </a:lnTo>
                  <a:lnTo>
                    <a:pt x="84" y="129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8" y="127"/>
                  </a:lnTo>
                  <a:lnTo>
                    <a:pt x="79" y="126"/>
                  </a:lnTo>
                  <a:lnTo>
                    <a:pt x="78" y="125"/>
                  </a:lnTo>
                  <a:lnTo>
                    <a:pt x="79" y="125"/>
                  </a:lnTo>
                  <a:lnTo>
                    <a:pt x="80" y="125"/>
                  </a:lnTo>
                  <a:lnTo>
                    <a:pt x="82" y="126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5" y="126"/>
                  </a:lnTo>
                  <a:lnTo>
                    <a:pt x="88" y="125"/>
                  </a:lnTo>
                  <a:lnTo>
                    <a:pt x="90" y="126"/>
                  </a:lnTo>
                  <a:lnTo>
                    <a:pt x="91" y="126"/>
                  </a:lnTo>
                  <a:close/>
                  <a:moveTo>
                    <a:pt x="68" y="123"/>
                  </a:moveTo>
                  <a:lnTo>
                    <a:pt x="68" y="122"/>
                  </a:lnTo>
                  <a:lnTo>
                    <a:pt x="68" y="123"/>
                  </a:lnTo>
                  <a:lnTo>
                    <a:pt x="68" y="124"/>
                  </a:lnTo>
                  <a:lnTo>
                    <a:pt x="66" y="124"/>
                  </a:lnTo>
                  <a:lnTo>
                    <a:pt x="65" y="124"/>
                  </a:lnTo>
                  <a:lnTo>
                    <a:pt x="64" y="124"/>
                  </a:lnTo>
                  <a:lnTo>
                    <a:pt x="65" y="124"/>
                  </a:lnTo>
                  <a:lnTo>
                    <a:pt x="65" y="123"/>
                  </a:lnTo>
                  <a:lnTo>
                    <a:pt x="64" y="123"/>
                  </a:lnTo>
                  <a:lnTo>
                    <a:pt x="65" y="122"/>
                  </a:lnTo>
                  <a:lnTo>
                    <a:pt x="66" y="122"/>
                  </a:lnTo>
                  <a:lnTo>
                    <a:pt x="67" y="122"/>
                  </a:lnTo>
                  <a:lnTo>
                    <a:pt x="67" y="123"/>
                  </a:lnTo>
                  <a:lnTo>
                    <a:pt x="68" y="122"/>
                  </a:lnTo>
                  <a:lnTo>
                    <a:pt x="68" y="123"/>
                  </a:lnTo>
                  <a:close/>
                  <a:moveTo>
                    <a:pt x="79" y="121"/>
                  </a:moveTo>
                  <a:lnTo>
                    <a:pt x="76" y="121"/>
                  </a:lnTo>
                  <a:lnTo>
                    <a:pt x="74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3" y="118"/>
                  </a:lnTo>
                  <a:lnTo>
                    <a:pt x="74" y="118"/>
                  </a:lnTo>
                  <a:lnTo>
                    <a:pt x="74" y="117"/>
                  </a:lnTo>
                  <a:lnTo>
                    <a:pt x="74" y="118"/>
                  </a:lnTo>
                  <a:lnTo>
                    <a:pt x="75" y="117"/>
                  </a:lnTo>
                  <a:lnTo>
                    <a:pt x="75" y="118"/>
                  </a:lnTo>
                  <a:lnTo>
                    <a:pt x="76" y="118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5" y="117"/>
                  </a:lnTo>
                  <a:lnTo>
                    <a:pt x="76" y="117"/>
                  </a:lnTo>
                  <a:lnTo>
                    <a:pt x="77" y="117"/>
                  </a:lnTo>
                  <a:lnTo>
                    <a:pt x="78" y="117"/>
                  </a:lnTo>
                  <a:lnTo>
                    <a:pt x="79" y="117"/>
                  </a:lnTo>
                  <a:lnTo>
                    <a:pt x="79" y="118"/>
                  </a:lnTo>
                  <a:lnTo>
                    <a:pt x="79" y="120"/>
                  </a:lnTo>
                  <a:lnTo>
                    <a:pt x="80" y="120"/>
                  </a:lnTo>
                  <a:lnTo>
                    <a:pt x="83" y="120"/>
                  </a:lnTo>
                  <a:lnTo>
                    <a:pt x="84" y="120"/>
                  </a:lnTo>
                  <a:lnTo>
                    <a:pt x="85" y="120"/>
                  </a:lnTo>
                  <a:lnTo>
                    <a:pt x="86" y="120"/>
                  </a:lnTo>
                  <a:lnTo>
                    <a:pt x="87" y="121"/>
                  </a:lnTo>
                  <a:lnTo>
                    <a:pt x="90" y="120"/>
                  </a:lnTo>
                  <a:lnTo>
                    <a:pt x="91" y="121"/>
                  </a:lnTo>
                  <a:lnTo>
                    <a:pt x="92" y="121"/>
                  </a:lnTo>
                  <a:lnTo>
                    <a:pt x="86" y="121"/>
                  </a:lnTo>
                  <a:lnTo>
                    <a:pt x="79" y="121"/>
                  </a:lnTo>
                  <a:close/>
                  <a:moveTo>
                    <a:pt x="75" y="115"/>
                  </a:moveTo>
                  <a:lnTo>
                    <a:pt x="73" y="114"/>
                  </a:lnTo>
                  <a:lnTo>
                    <a:pt x="74" y="114"/>
                  </a:lnTo>
                  <a:lnTo>
                    <a:pt x="73" y="114"/>
                  </a:lnTo>
                  <a:lnTo>
                    <a:pt x="73" y="113"/>
                  </a:lnTo>
                  <a:lnTo>
                    <a:pt x="74" y="113"/>
                  </a:lnTo>
                  <a:lnTo>
                    <a:pt x="73" y="112"/>
                  </a:lnTo>
                  <a:lnTo>
                    <a:pt x="74" y="112"/>
                  </a:lnTo>
                  <a:lnTo>
                    <a:pt x="75" y="112"/>
                  </a:lnTo>
                  <a:lnTo>
                    <a:pt x="79" y="112"/>
                  </a:lnTo>
                  <a:lnTo>
                    <a:pt x="83" y="113"/>
                  </a:lnTo>
                  <a:lnTo>
                    <a:pt x="82" y="113"/>
                  </a:lnTo>
                  <a:lnTo>
                    <a:pt x="83" y="114"/>
                  </a:lnTo>
                  <a:lnTo>
                    <a:pt x="83" y="113"/>
                  </a:lnTo>
                  <a:lnTo>
                    <a:pt x="83" y="114"/>
                  </a:lnTo>
                  <a:lnTo>
                    <a:pt x="84" y="114"/>
                  </a:lnTo>
                  <a:lnTo>
                    <a:pt x="84" y="115"/>
                  </a:lnTo>
                  <a:lnTo>
                    <a:pt x="83" y="116"/>
                  </a:lnTo>
                  <a:lnTo>
                    <a:pt x="78" y="116"/>
                  </a:lnTo>
                  <a:lnTo>
                    <a:pt x="76" y="116"/>
                  </a:lnTo>
                  <a:lnTo>
                    <a:pt x="75" y="115"/>
                  </a:lnTo>
                  <a:close/>
                  <a:moveTo>
                    <a:pt x="71" y="113"/>
                  </a:moveTo>
                  <a:lnTo>
                    <a:pt x="71" y="114"/>
                  </a:lnTo>
                  <a:lnTo>
                    <a:pt x="69" y="113"/>
                  </a:lnTo>
                  <a:lnTo>
                    <a:pt x="68" y="112"/>
                  </a:lnTo>
                  <a:lnTo>
                    <a:pt x="67" y="112"/>
                  </a:lnTo>
                  <a:lnTo>
                    <a:pt x="68" y="112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8" y="110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70" y="112"/>
                  </a:lnTo>
                  <a:lnTo>
                    <a:pt x="71" y="112"/>
                  </a:lnTo>
                  <a:lnTo>
                    <a:pt x="71" y="113"/>
                  </a:lnTo>
                  <a:close/>
                  <a:moveTo>
                    <a:pt x="54" y="102"/>
                  </a:moveTo>
                  <a:lnTo>
                    <a:pt x="56" y="104"/>
                  </a:lnTo>
                  <a:lnTo>
                    <a:pt x="54" y="104"/>
                  </a:lnTo>
                  <a:lnTo>
                    <a:pt x="54" y="102"/>
                  </a:lnTo>
                  <a:lnTo>
                    <a:pt x="53" y="102"/>
                  </a:lnTo>
                  <a:lnTo>
                    <a:pt x="52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4" y="102"/>
                  </a:lnTo>
                  <a:close/>
                  <a:moveTo>
                    <a:pt x="44" y="96"/>
                  </a:moveTo>
                  <a:lnTo>
                    <a:pt x="45" y="97"/>
                  </a:lnTo>
                  <a:lnTo>
                    <a:pt x="47" y="98"/>
                  </a:lnTo>
                  <a:lnTo>
                    <a:pt x="48" y="99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3" y="96"/>
                  </a:lnTo>
                  <a:lnTo>
                    <a:pt x="43" y="95"/>
                  </a:lnTo>
                  <a:lnTo>
                    <a:pt x="44" y="96"/>
                  </a:lnTo>
                  <a:close/>
                  <a:moveTo>
                    <a:pt x="45" y="92"/>
                  </a:moveTo>
                  <a:lnTo>
                    <a:pt x="45" y="91"/>
                  </a:lnTo>
                  <a:lnTo>
                    <a:pt x="44" y="91"/>
                  </a:lnTo>
                  <a:lnTo>
                    <a:pt x="44" y="90"/>
                  </a:lnTo>
                  <a:lnTo>
                    <a:pt x="47" y="91"/>
                  </a:lnTo>
                  <a:lnTo>
                    <a:pt x="47" y="92"/>
                  </a:lnTo>
                  <a:lnTo>
                    <a:pt x="48" y="92"/>
                  </a:lnTo>
                  <a:lnTo>
                    <a:pt x="48" y="93"/>
                  </a:lnTo>
                  <a:lnTo>
                    <a:pt x="49" y="93"/>
                  </a:lnTo>
                  <a:lnTo>
                    <a:pt x="49" y="95"/>
                  </a:lnTo>
                  <a:lnTo>
                    <a:pt x="48" y="95"/>
                  </a:lnTo>
                  <a:lnTo>
                    <a:pt x="48" y="93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5" y="92"/>
                  </a:lnTo>
                  <a:close/>
                  <a:moveTo>
                    <a:pt x="44" y="90"/>
                  </a:moveTo>
                  <a:lnTo>
                    <a:pt x="43" y="90"/>
                  </a:lnTo>
                  <a:lnTo>
                    <a:pt x="43" y="89"/>
                  </a:lnTo>
                  <a:lnTo>
                    <a:pt x="42" y="89"/>
                  </a:lnTo>
                  <a:lnTo>
                    <a:pt x="41" y="88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43" y="89"/>
                  </a:lnTo>
                  <a:lnTo>
                    <a:pt x="44" y="90"/>
                  </a:lnTo>
                  <a:close/>
                  <a:moveTo>
                    <a:pt x="34" y="85"/>
                  </a:moveTo>
                  <a:lnTo>
                    <a:pt x="33" y="85"/>
                  </a:lnTo>
                  <a:lnTo>
                    <a:pt x="33" y="84"/>
                  </a:lnTo>
                  <a:lnTo>
                    <a:pt x="33" y="85"/>
                  </a:lnTo>
                  <a:lnTo>
                    <a:pt x="34" y="85"/>
                  </a:lnTo>
                  <a:close/>
                  <a:moveTo>
                    <a:pt x="41" y="92"/>
                  </a:moveTo>
                  <a:lnTo>
                    <a:pt x="43" y="93"/>
                  </a:lnTo>
                  <a:lnTo>
                    <a:pt x="43" y="95"/>
                  </a:lnTo>
                  <a:lnTo>
                    <a:pt x="42" y="95"/>
                  </a:lnTo>
                  <a:lnTo>
                    <a:pt x="41" y="93"/>
                  </a:lnTo>
                  <a:lnTo>
                    <a:pt x="42" y="95"/>
                  </a:lnTo>
                  <a:lnTo>
                    <a:pt x="41" y="95"/>
                  </a:lnTo>
                  <a:lnTo>
                    <a:pt x="41" y="93"/>
                  </a:lnTo>
                  <a:lnTo>
                    <a:pt x="40" y="93"/>
                  </a:lnTo>
                  <a:lnTo>
                    <a:pt x="39" y="92"/>
                  </a:lnTo>
                  <a:lnTo>
                    <a:pt x="39" y="91"/>
                  </a:lnTo>
                  <a:lnTo>
                    <a:pt x="38" y="89"/>
                  </a:lnTo>
                  <a:lnTo>
                    <a:pt x="36" y="88"/>
                  </a:lnTo>
                  <a:lnTo>
                    <a:pt x="34" y="85"/>
                  </a:lnTo>
                  <a:lnTo>
                    <a:pt x="34" y="84"/>
                  </a:lnTo>
                  <a:lnTo>
                    <a:pt x="34" y="85"/>
                  </a:lnTo>
                  <a:lnTo>
                    <a:pt x="36" y="87"/>
                  </a:lnTo>
                  <a:lnTo>
                    <a:pt x="36" y="88"/>
                  </a:lnTo>
                  <a:lnTo>
                    <a:pt x="38" y="88"/>
                  </a:lnTo>
                  <a:lnTo>
                    <a:pt x="39" y="89"/>
                  </a:lnTo>
                  <a:lnTo>
                    <a:pt x="39" y="90"/>
                  </a:lnTo>
                  <a:lnTo>
                    <a:pt x="40" y="91"/>
                  </a:lnTo>
                  <a:lnTo>
                    <a:pt x="41" y="91"/>
                  </a:lnTo>
                  <a:lnTo>
                    <a:pt x="41" y="92"/>
                  </a:lnTo>
                  <a:close/>
                  <a:moveTo>
                    <a:pt x="34" y="71"/>
                  </a:moveTo>
                  <a:lnTo>
                    <a:pt x="32" y="67"/>
                  </a:lnTo>
                  <a:lnTo>
                    <a:pt x="31" y="67"/>
                  </a:lnTo>
                  <a:lnTo>
                    <a:pt x="31" y="66"/>
                  </a:lnTo>
                  <a:lnTo>
                    <a:pt x="32" y="67"/>
                  </a:lnTo>
                  <a:lnTo>
                    <a:pt x="34" y="70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9" y="72"/>
                  </a:lnTo>
                  <a:lnTo>
                    <a:pt x="39" y="73"/>
                  </a:lnTo>
                  <a:lnTo>
                    <a:pt x="40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6" y="72"/>
                  </a:lnTo>
                  <a:lnTo>
                    <a:pt x="35" y="72"/>
                  </a:lnTo>
                  <a:lnTo>
                    <a:pt x="36" y="73"/>
                  </a:lnTo>
                  <a:lnTo>
                    <a:pt x="39" y="75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3" y="79"/>
                  </a:lnTo>
                  <a:lnTo>
                    <a:pt x="44" y="79"/>
                  </a:lnTo>
                  <a:lnTo>
                    <a:pt x="43" y="79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3" y="79"/>
                  </a:lnTo>
                  <a:lnTo>
                    <a:pt x="43" y="80"/>
                  </a:lnTo>
                  <a:lnTo>
                    <a:pt x="42" y="80"/>
                  </a:lnTo>
                  <a:lnTo>
                    <a:pt x="41" y="79"/>
                  </a:lnTo>
                  <a:lnTo>
                    <a:pt x="41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40" y="77"/>
                  </a:lnTo>
                  <a:lnTo>
                    <a:pt x="41" y="77"/>
                  </a:lnTo>
                  <a:lnTo>
                    <a:pt x="40" y="76"/>
                  </a:lnTo>
                  <a:lnTo>
                    <a:pt x="39" y="77"/>
                  </a:lnTo>
                  <a:lnTo>
                    <a:pt x="39" y="76"/>
                  </a:lnTo>
                  <a:lnTo>
                    <a:pt x="38" y="75"/>
                  </a:lnTo>
                  <a:lnTo>
                    <a:pt x="36" y="74"/>
                  </a:lnTo>
                  <a:lnTo>
                    <a:pt x="35" y="74"/>
                  </a:lnTo>
                  <a:lnTo>
                    <a:pt x="35" y="73"/>
                  </a:lnTo>
                  <a:lnTo>
                    <a:pt x="34" y="72"/>
                  </a:lnTo>
                  <a:lnTo>
                    <a:pt x="34" y="71"/>
                  </a:lnTo>
                  <a:close/>
                  <a:moveTo>
                    <a:pt x="24" y="71"/>
                  </a:moveTo>
                  <a:lnTo>
                    <a:pt x="26" y="73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2" y="71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3" y="67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4" y="71"/>
                  </a:lnTo>
                  <a:close/>
                  <a:moveTo>
                    <a:pt x="31" y="64"/>
                  </a:moveTo>
                  <a:lnTo>
                    <a:pt x="32" y="64"/>
                  </a:lnTo>
                  <a:lnTo>
                    <a:pt x="31" y="64"/>
                  </a:lnTo>
                  <a:lnTo>
                    <a:pt x="30" y="64"/>
                  </a:lnTo>
                  <a:lnTo>
                    <a:pt x="28" y="63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1" y="62"/>
                  </a:lnTo>
                  <a:lnTo>
                    <a:pt x="30" y="62"/>
                  </a:lnTo>
                  <a:lnTo>
                    <a:pt x="31" y="62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3" y="65"/>
                  </a:lnTo>
                  <a:lnTo>
                    <a:pt x="32" y="64"/>
                  </a:lnTo>
                  <a:lnTo>
                    <a:pt x="31" y="64"/>
                  </a:lnTo>
                  <a:close/>
                  <a:moveTo>
                    <a:pt x="25" y="67"/>
                  </a:moveTo>
                  <a:lnTo>
                    <a:pt x="25" y="68"/>
                  </a:lnTo>
                  <a:lnTo>
                    <a:pt x="26" y="68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3" y="65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2" y="59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2" y="50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22" y="54"/>
                  </a:lnTo>
                  <a:lnTo>
                    <a:pt x="23" y="55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4" y="57"/>
                  </a:lnTo>
                  <a:lnTo>
                    <a:pt x="24" y="58"/>
                  </a:lnTo>
                  <a:lnTo>
                    <a:pt x="24" y="59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5" y="67"/>
                  </a:lnTo>
                  <a:close/>
                  <a:moveTo>
                    <a:pt x="31" y="58"/>
                  </a:moveTo>
                  <a:lnTo>
                    <a:pt x="28" y="57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27" y="55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5" y="55"/>
                  </a:lnTo>
                  <a:lnTo>
                    <a:pt x="24" y="54"/>
                  </a:lnTo>
                  <a:lnTo>
                    <a:pt x="23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5" y="51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8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7" y="48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7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0" y="51"/>
                  </a:lnTo>
                  <a:lnTo>
                    <a:pt x="30" y="53"/>
                  </a:lnTo>
                  <a:lnTo>
                    <a:pt x="30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7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1" y="58"/>
                  </a:lnTo>
                  <a:close/>
                  <a:moveTo>
                    <a:pt x="70" y="108"/>
                  </a:moveTo>
                  <a:lnTo>
                    <a:pt x="71" y="108"/>
                  </a:lnTo>
                  <a:lnTo>
                    <a:pt x="70" y="108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9" y="107"/>
                  </a:lnTo>
                  <a:lnTo>
                    <a:pt x="70" y="108"/>
                  </a:lnTo>
                  <a:close/>
                  <a:moveTo>
                    <a:pt x="32" y="81"/>
                  </a:moveTo>
                  <a:lnTo>
                    <a:pt x="32" y="82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2" y="81"/>
                  </a:lnTo>
                  <a:close/>
                  <a:moveTo>
                    <a:pt x="28" y="79"/>
                  </a:moveTo>
                  <a:lnTo>
                    <a:pt x="28" y="80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7" y="79"/>
                  </a:lnTo>
                  <a:lnTo>
                    <a:pt x="28" y="79"/>
                  </a:lnTo>
                  <a:close/>
                  <a:moveTo>
                    <a:pt x="33" y="77"/>
                  </a:moveTo>
                  <a:lnTo>
                    <a:pt x="33" y="79"/>
                  </a:lnTo>
                  <a:lnTo>
                    <a:pt x="32" y="79"/>
                  </a:lnTo>
                  <a:lnTo>
                    <a:pt x="32" y="77"/>
                  </a:lnTo>
                  <a:lnTo>
                    <a:pt x="32" y="76"/>
                  </a:lnTo>
                  <a:lnTo>
                    <a:pt x="33" y="76"/>
                  </a:lnTo>
                  <a:lnTo>
                    <a:pt x="33" y="77"/>
                  </a:lnTo>
                  <a:close/>
                  <a:moveTo>
                    <a:pt x="18" y="67"/>
                  </a:moveTo>
                  <a:lnTo>
                    <a:pt x="19" y="67"/>
                  </a:lnTo>
                  <a:lnTo>
                    <a:pt x="19" y="68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59">
              <a:extLst>
                <a:ext uri="{FF2B5EF4-FFF2-40B4-BE49-F238E27FC236}">
                  <a16:creationId xmlns:a16="http://schemas.microsoft.com/office/drawing/2014/main" id="{81043618-74BB-3B14-EF0D-A8AA79B0C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010026"/>
              <a:ext cx="123825" cy="82550"/>
            </a:xfrm>
            <a:custGeom>
              <a:avLst/>
              <a:gdLst>
                <a:gd name="T0" fmla="*/ 5 w 78"/>
                <a:gd name="T1" fmla="*/ 48 h 52"/>
                <a:gd name="T2" fmla="*/ 9 w 78"/>
                <a:gd name="T3" fmla="*/ 45 h 52"/>
                <a:gd name="T4" fmla="*/ 13 w 78"/>
                <a:gd name="T5" fmla="*/ 45 h 52"/>
                <a:gd name="T6" fmla="*/ 8 w 78"/>
                <a:gd name="T7" fmla="*/ 39 h 52"/>
                <a:gd name="T8" fmla="*/ 5 w 78"/>
                <a:gd name="T9" fmla="*/ 34 h 52"/>
                <a:gd name="T10" fmla="*/ 3 w 78"/>
                <a:gd name="T11" fmla="*/ 32 h 52"/>
                <a:gd name="T12" fmla="*/ 7 w 78"/>
                <a:gd name="T13" fmla="*/ 27 h 52"/>
                <a:gd name="T14" fmla="*/ 3 w 78"/>
                <a:gd name="T15" fmla="*/ 24 h 52"/>
                <a:gd name="T16" fmla="*/ 1 w 78"/>
                <a:gd name="T17" fmla="*/ 24 h 52"/>
                <a:gd name="T18" fmla="*/ 1 w 78"/>
                <a:gd name="T19" fmla="*/ 19 h 52"/>
                <a:gd name="T20" fmla="*/ 7 w 78"/>
                <a:gd name="T21" fmla="*/ 15 h 52"/>
                <a:gd name="T22" fmla="*/ 11 w 78"/>
                <a:gd name="T23" fmla="*/ 12 h 52"/>
                <a:gd name="T24" fmla="*/ 18 w 78"/>
                <a:gd name="T25" fmla="*/ 14 h 52"/>
                <a:gd name="T26" fmla="*/ 26 w 78"/>
                <a:gd name="T27" fmla="*/ 16 h 52"/>
                <a:gd name="T28" fmla="*/ 29 w 78"/>
                <a:gd name="T29" fmla="*/ 17 h 52"/>
                <a:gd name="T30" fmla="*/ 31 w 78"/>
                <a:gd name="T31" fmla="*/ 16 h 52"/>
                <a:gd name="T32" fmla="*/ 35 w 78"/>
                <a:gd name="T33" fmla="*/ 14 h 52"/>
                <a:gd name="T34" fmla="*/ 37 w 78"/>
                <a:gd name="T35" fmla="*/ 9 h 52"/>
                <a:gd name="T36" fmla="*/ 42 w 78"/>
                <a:gd name="T37" fmla="*/ 8 h 52"/>
                <a:gd name="T38" fmla="*/ 52 w 78"/>
                <a:gd name="T39" fmla="*/ 9 h 52"/>
                <a:gd name="T40" fmla="*/ 55 w 78"/>
                <a:gd name="T41" fmla="*/ 7 h 52"/>
                <a:gd name="T42" fmla="*/ 61 w 78"/>
                <a:gd name="T43" fmla="*/ 6 h 52"/>
                <a:gd name="T44" fmla="*/ 64 w 78"/>
                <a:gd name="T45" fmla="*/ 4 h 52"/>
                <a:gd name="T46" fmla="*/ 68 w 78"/>
                <a:gd name="T47" fmla="*/ 0 h 52"/>
                <a:gd name="T48" fmla="*/ 73 w 78"/>
                <a:gd name="T49" fmla="*/ 1 h 52"/>
                <a:gd name="T50" fmla="*/ 73 w 78"/>
                <a:gd name="T51" fmla="*/ 6 h 52"/>
                <a:gd name="T52" fmla="*/ 74 w 78"/>
                <a:gd name="T53" fmla="*/ 8 h 52"/>
                <a:gd name="T54" fmla="*/ 78 w 78"/>
                <a:gd name="T55" fmla="*/ 14 h 52"/>
                <a:gd name="T56" fmla="*/ 74 w 78"/>
                <a:gd name="T57" fmla="*/ 11 h 52"/>
                <a:gd name="T58" fmla="*/ 71 w 78"/>
                <a:gd name="T59" fmla="*/ 15 h 52"/>
                <a:gd name="T60" fmla="*/ 71 w 78"/>
                <a:gd name="T61" fmla="*/ 18 h 52"/>
                <a:gd name="T62" fmla="*/ 67 w 78"/>
                <a:gd name="T63" fmla="*/ 19 h 52"/>
                <a:gd name="T64" fmla="*/ 62 w 78"/>
                <a:gd name="T65" fmla="*/ 21 h 52"/>
                <a:gd name="T66" fmla="*/ 59 w 78"/>
                <a:gd name="T67" fmla="*/ 24 h 52"/>
                <a:gd name="T68" fmla="*/ 55 w 78"/>
                <a:gd name="T69" fmla="*/ 26 h 52"/>
                <a:gd name="T70" fmla="*/ 57 w 78"/>
                <a:gd name="T71" fmla="*/ 29 h 52"/>
                <a:gd name="T72" fmla="*/ 57 w 78"/>
                <a:gd name="T73" fmla="*/ 35 h 52"/>
                <a:gd name="T74" fmla="*/ 56 w 78"/>
                <a:gd name="T75" fmla="*/ 37 h 52"/>
                <a:gd name="T76" fmla="*/ 52 w 78"/>
                <a:gd name="T77" fmla="*/ 39 h 52"/>
                <a:gd name="T78" fmla="*/ 48 w 78"/>
                <a:gd name="T79" fmla="*/ 41 h 52"/>
                <a:gd name="T80" fmla="*/ 48 w 78"/>
                <a:gd name="T81" fmla="*/ 43 h 52"/>
                <a:gd name="T82" fmla="*/ 47 w 78"/>
                <a:gd name="T83" fmla="*/ 46 h 52"/>
                <a:gd name="T84" fmla="*/ 48 w 78"/>
                <a:gd name="T85" fmla="*/ 51 h 52"/>
                <a:gd name="T86" fmla="*/ 42 w 78"/>
                <a:gd name="T87" fmla="*/ 50 h 52"/>
                <a:gd name="T88" fmla="*/ 38 w 78"/>
                <a:gd name="T89" fmla="*/ 50 h 52"/>
                <a:gd name="T90" fmla="*/ 33 w 78"/>
                <a:gd name="T91" fmla="*/ 49 h 52"/>
                <a:gd name="T92" fmla="*/ 30 w 78"/>
                <a:gd name="T93" fmla="*/ 45 h 52"/>
                <a:gd name="T94" fmla="*/ 28 w 78"/>
                <a:gd name="T95" fmla="*/ 45 h 52"/>
                <a:gd name="T96" fmla="*/ 26 w 78"/>
                <a:gd name="T97" fmla="*/ 50 h 52"/>
                <a:gd name="T98" fmla="*/ 21 w 78"/>
                <a:gd name="T99" fmla="*/ 49 h 52"/>
                <a:gd name="T100" fmla="*/ 17 w 78"/>
                <a:gd name="T101" fmla="*/ 49 h 52"/>
                <a:gd name="T102" fmla="*/ 14 w 78"/>
                <a:gd name="T103" fmla="*/ 50 h 52"/>
                <a:gd name="T104" fmla="*/ 10 w 78"/>
                <a:gd name="T105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" h="52">
                  <a:moveTo>
                    <a:pt x="7" y="51"/>
                  </a:move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7" y="33"/>
                  </a:lnTo>
                  <a:lnTo>
                    <a:pt x="5" y="32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4" y="28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5" y="7"/>
                  </a:lnTo>
                  <a:lnTo>
                    <a:pt x="65" y="6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4" y="2"/>
                  </a:lnTo>
                  <a:lnTo>
                    <a:pt x="65" y="1"/>
                  </a:lnTo>
                  <a:lnTo>
                    <a:pt x="67" y="1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2"/>
                  </a:lnTo>
                  <a:lnTo>
                    <a:pt x="73" y="3"/>
                  </a:lnTo>
                  <a:lnTo>
                    <a:pt x="72" y="3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7" y="11"/>
                  </a:lnTo>
                  <a:lnTo>
                    <a:pt x="78" y="11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7" y="12"/>
                  </a:lnTo>
                  <a:lnTo>
                    <a:pt x="76" y="12"/>
                  </a:lnTo>
                  <a:lnTo>
                    <a:pt x="76" y="11"/>
                  </a:lnTo>
                  <a:lnTo>
                    <a:pt x="74" y="11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2" y="12"/>
                  </a:lnTo>
                  <a:lnTo>
                    <a:pt x="71" y="14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1" y="17"/>
                  </a:lnTo>
                  <a:lnTo>
                    <a:pt x="72" y="17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9"/>
                  </a:lnTo>
                  <a:lnTo>
                    <a:pt x="67" y="20"/>
                  </a:lnTo>
                  <a:lnTo>
                    <a:pt x="65" y="20"/>
                  </a:lnTo>
                  <a:lnTo>
                    <a:pt x="64" y="21"/>
                  </a:lnTo>
                  <a:lnTo>
                    <a:pt x="63" y="21"/>
                  </a:lnTo>
                  <a:lnTo>
                    <a:pt x="62" y="21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6" y="28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4" y="37"/>
                  </a:lnTo>
                  <a:lnTo>
                    <a:pt x="53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8" y="49"/>
                  </a:lnTo>
                  <a:lnTo>
                    <a:pt x="50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1"/>
                  </a:lnTo>
                  <a:lnTo>
                    <a:pt x="45" y="52"/>
                  </a:lnTo>
                  <a:lnTo>
                    <a:pt x="44" y="51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3" y="49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50"/>
                  </a:lnTo>
                  <a:lnTo>
                    <a:pt x="8" y="51"/>
                  </a:lnTo>
                  <a:lnTo>
                    <a:pt x="7" y="5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">
              <a:extLst>
                <a:ext uri="{FF2B5EF4-FFF2-40B4-BE49-F238E27FC236}">
                  <a16:creationId xmlns:a16="http://schemas.microsoft.com/office/drawing/2014/main" id="{6C44AF22-9BA2-5675-C338-0C38670B91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7363" y="4598988"/>
              <a:ext cx="90488" cy="52388"/>
            </a:xfrm>
            <a:custGeom>
              <a:avLst/>
              <a:gdLst>
                <a:gd name="T0" fmla="*/ 36 w 57"/>
                <a:gd name="T1" fmla="*/ 22 h 33"/>
                <a:gd name="T2" fmla="*/ 36 w 57"/>
                <a:gd name="T3" fmla="*/ 22 h 33"/>
                <a:gd name="T4" fmla="*/ 37 w 57"/>
                <a:gd name="T5" fmla="*/ 22 h 33"/>
                <a:gd name="T6" fmla="*/ 37 w 57"/>
                <a:gd name="T7" fmla="*/ 22 h 33"/>
                <a:gd name="T8" fmla="*/ 36 w 57"/>
                <a:gd name="T9" fmla="*/ 21 h 33"/>
                <a:gd name="T10" fmla="*/ 36 w 57"/>
                <a:gd name="T11" fmla="*/ 22 h 33"/>
                <a:gd name="T12" fmla="*/ 40 w 57"/>
                <a:gd name="T13" fmla="*/ 18 h 33"/>
                <a:gd name="T14" fmla="*/ 40 w 57"/>
                <a:gd name="T15" fmla="*/ 18 h 33"/>
                <a:gd name="T16" fmla="*/ 40 w 57"/>
                <a:gd name="T17" fmla="*/ 20 h 33"/>
                <a:gd name="T18" fmla="*/ 39 w 57"/>
                <a:gd name="T19" fmla="*/ 20 h 33"/>
                <a:gd name="T20" fmla="*/ 36 w 57"/>
                <a:gd name="T21" fmla="*/ 21 h 33"/>
                <a:gd name="T22" fmla="*/ 35 w 57"/>
                <a:gd name="T23" fmla="*/ 21 h 33"/>
                <a:gd name="T24" fmla="*/ 34 w 57"/>
                <a:gd name="T25" fmla="*/ 20 h 33"/>
                <a:gd name="T26" fmla="*/ 35 w 57"/>
                <a:gd name="T27" fmla="*/ 21 h 33"/>
                <a:gd name="T28" fmla="*/ 35 w 57"/>
                <a:gd name="T29" fmla="*/ 22 h 33"/>
                <a:gd name="T30" fmla="*/ 34 w 57"/>
                <a:gd name="T31" fmla="*/ 24 h 33"/>
                <a:gd name="T32" fmla="*/ 33 w 57"/>
                <a:gd name="T33" fmla="*/ 26 h 33"/>
                <a:gd name="T34" fmla="*/ 32 w 57"/>
                <a:gd name="T35" fmla="*/ 28 h 33"/>
                <a:gd name="T36" fmla="*/ 31 w 57"/>
                <a:gd name="T37" fmla="*/ 29 h 33"/>
                <a:gd name="T38" fmla="*/ 27 w 57"/>
                <a:gd name="T39" fmla="*/ 29 h 33"/>
                <a:gd name="T40" fmla="*/ 24 w 57"/>
                <a:gd name="T41" fmla="*/ 31 h 33"/>
                <a:gd name="T42" fmla="*/ 19 w 57"/>
                <a:gd name="T43" fmla="*/ 31 h 33"/>
                <a:gd name="T44" fmla="*/ 17 w 57"/>
                <a:gd name="T45" fmla="*/ 33 h 33"/>
                <a:gd name="T46" fmla="*/ 17 w 57"/>
                <a:gd name="T47" fmla="*/ 32 h 33"/>
                <a:gd name="T48" fmla="*/ 16 w 57"/>
                <a:gd name="T49" fmla="*/ 32 h 33"/>
                <a:gd name="T50" fmla="*/ 15 w 57"/>
                <a:gd name="T51" fmla="*/ 31 h 33"/>
                <a:gd name="T52" fmla="*/ 14 w 57"/>
                <a:gd name="T53" fmla="*/ 31 h 33"/>
                <a:gd name="T54" fmla="*/ 14 w 57"/>
                <a:gd name="T55" fmla="*/ 31 h 33"/>
                <a:gd name="T56" fmla="*/ 11 w 57"/>
                <a:gd name="T57" fmla="*/ 32 h 33"/>
                <a:gd name="T58" fmla="*/ 8 w 57"/>
                <a:gd name="T59" fmla="*/ 32 h 33"/>
                <a:gd name="T60" fmla="*/ 5 w 57"/>
                <a:gd name="T61" fmla="*/ 30 h 33"/>
                <a:gd name="T62" fmla="*/ 2 w 57"/>
                <a:gd name="T63" fmla="*/ 29 h 33"/>
                <a:gd name="T64" fmla="*/ 1 w 57"/>
                <a:gd name="T65" fmla="*/ 25 h 33"/>
                <a:gd name="T66" fmla="*/ 0 w 57"/>
                <a:gd name="T67" fmla="*/ 23 h 33"/>
                <a:gd name="T68" fmla="*/ 0 w 57"/>
                <a:gd name="T69" fmla="*/ 21 h 33"/>
                <a:gd name="T70" fmla="*/ 1 w 57"/>
                <a:gd name="T71" fmla="*/ 20 h 33"/>
                <a:gd name="T72" fmla="*/ 5 w 57"/>
                <a:gd name="T73" fmla="*/ 20 h 33"/>
                <a:gd name="T74" fmla="*/ 7 w 57"/>
                <a:gd name="T75" fmla="*/ 16 h 33"/>
                <a:gd name="T76" fmla="*/ 7 w 57"/>
                <a:gd name="T77" fmla="*/ 16 h 33"/>
                <a:gd name="T78" fmla="*/ 9 w 57"/>
                <a:gd name="T79" fmla="*/ 16 h 33"/>
                <a:gd name="T80" fmla="*/ 11 w 57"/>
                <a:gd name="T81" fmla="*/ 16 h 33"/>
                <a:gd name="T82" fmla="*/ 15 w 57"/>
                <a:gd name="T83" fmla="*/ 16 h 33"/>
                <a:gd name="T84" fmla="*/ 16 w 57"/>
                <a:gd name="T85" fmla="*/ 11 h 33"/>
                <a:gd name="T86" fmla="*/ 19 w 57"/>
                <a:gd name="T87" fmla="*/ 11 h 33"/>
                <a:gd name="T88" fmla="*/ 34 w 57"/>
                <a:gd name="T89" fmla="*/ 11 h 33"/>
                <a:gd name="T90" fmla="*/ 43 w 57"/>
                <a:gd name="T91" fmla="*/ 7 h 33"/>
                <a:gd name="T92" fmla="*/ 49 w 57"/>
                <a:gd name="T93" fmla="*/ 4 h 33"/>
                <a:gd name="T94" fmla="*/ 57 w 57"/>
                <a:gd name="T95" fmla="*/ 0 h 33"/>
                <a:gd name="T96" fmla="*/ 57 w 57"/>
                <a:gd name="T97" fmla="*/ 1 h 33"/>
                <a:gd name="T98" fmla="*/ 53 w 57"/>
                <a:gd name="T99" fmla="*/ 4 h 33"/>
                <a:gd name="T100" fmla="*/ 44 w 57"/>
                <a:gd name="T101" fmla="*/ 12 h 33"/>
                <a:gd name="T102" fmla="*/ 42 w 57"/>
                <a:gd name="T103" fmla="*/ 12 h 33"/>
                <a:gd name="T104" fmla="*/ 40 w 57"/>
                <a:gd name="T105" fmla="*/ 16 h 33"/>
                <a:gd name="T106" fmla="*/ 42 w 57"/>
                <a:gd name="T107" fmla="*/ 18 h 33"/>
                <a:gd name="T108" fmla="*/ 44 w 57"/>
                <a:gd name="T109" fmla="*/ 22 h 33"/>
                <a:gd name="T110" fmla="*/ 44 w 57"/>
                <a:gd name="T111" fmla="*/ 23 h 33"/>
                <a:gd name="T112" fmla="*/ 40 w 57"/>
                <a:gd name="T113" fmla="*/ 23 h 33"/>
                <a:gd name="T114" fmla="*/ 39 w 57"/>
                <a:gd name="T115" fmla="*/ 23 h 33"/>
                <a:gd name="T116" fmla="*/ 39 w 57"/>
                <a:gd name="T117" fmla="*/ 22 h 33"/>
                <a:gd name="T118" fmla="*/ 37 w 57"/>
                <a:gd name="T119" fmla="*/ 20 h 33"/>
                <a:gd name="T120" fmla="*/ 39 w 57"/>
                <a:gd name="T12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33">
                  <a:moveTo>
                    <a:pt x="37" y="22"/>
                  </a:moveTo>
                  <a:lnTo>
                    <a:pt x="37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close/>
                  <a:moveTo>
                    <a:pt x="36" y="22"/>
                  </a:move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close/>
                  <a:moveTo>
                    <a:pt x="40" y="20"/>
                  </a:moveTo>
                  <a:lnTo>
                    <a:pt x="40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7" y="29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2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6" y="31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5" y="32"/>
                  </a:lnTo>
                  <a:lnTo>
                    <a:pt x="15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34" y="11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5" y="6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3"/>
                  </a:lnTo>
                  <a:lnTo>
                    <a:pt x="56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3" y="4"/>
                  </a:lnTo>
                  <a:lnTo>
                    <a:pt x="51" y="6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22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3">
              <a:extLst>
                <a:ext uri="{FF2B5EF4-FFF2-40B4-BE49-F238E27FC236}">
                  <a16:creationId xmlns:a16="http://schemas.microsoft.com/office/drawing/2014/main" id="{F869827C-A574-BFB2-41E1-9916B7FD17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8888" y="4292601"/>
              <a:ext cx="339725" cy="350838"/>
            </a:xfrm>
            <a:custGeom>
              <a:avLst/>
              <a:gdLst>
                <a:gd name="T0" fmla="*/ 74 w 214"/>
                <a:gd name="T1" fmla="*/ 21 h 221"/>
                <a:gd name="T2" fmla="*/ 114 w 214"/>
                <a:gd name="T3" fmla="*/ 7 h 221"/>
                <a:gd name="T4" fmla="*/ 156 w 214"/>
                <a:gd name="T5" fmla="*/ 15 h 221"/>
                <a:gd name="T6" fmla="*/ 169 w 214"/>
                <a:gd name="T7" fmla="*/ 15 h 221"/>
                <a:gd name="T8" fmla="*/ 145 w 214"/>
                <a:gd name="T9" fmla="*/ 29 h 221"/>
                <a:gd name="T10" fmla="*/ 112 w 214"/>
                <a:gd name="T11" fmla="*/ 34 h 221"/>
                <a:gd name="T12" fmla="*/ 117 w 214"/>
                <a:gd name="T13" fmla="*/ 54 h 221"/>
                <a:gd name="T14" fmla="*/ 104 w 214"/>
                <a:gd name="T15" fmla="*/ 56 h 221"/>
                <a:gd name="T16" fmla="*/ 83 w 214"/>
                <a:gd name="T17" fmla="*/ 46 h 221"/>
                <a:gd name="T18" fmla="*/ 73 w 214"/>
                <a:gd name="T19" fmla="*/ 54 h 221"/>
                <a:gd name="T20" fmla="*/ 88 w 214"/>
                <a:gd name="T21" fmla="*/ 83 h 221"/>
                <a:gd name="T22" fmla="*/ 77 w 214"/>
                <a:gd name="T23" fmla="*/ 93 h 221"/>
                <a:gd name="T24" fmla="*/ 98 w 214"/>
                <a:gd name="T25" fmla="*/ 107 h 221"/>
                <a:gd name="T26" fmla="*/ 107 w 214"/>
                <a:gd name="T27" fmla="*/ 131 h 221"/>
                <a:gd name="T28" fmla="*/ 88 w 214"/>
                <a:gd name="T29" fmla="*/ 134 h 221"/>
                <a:gd name="T30" fmla="*/ 87 w 214"/>
                <a:gd name="T31" fmla="*/ 140 h 221"/>
                <a:gd name="T32" fmla="*/ 82 w 214"/>
                <a:gd name="T33" fmla="*/ 150 h 221"/>
                <a:gd name="T34" fmla="*/ 82 w 214"/>
                <a:gd name="T35" fmla="*/ 167 h 221"/>
                <a:gd name="T36" fmla="*/ 68 w 214"/>
                <a:gd name="T37" fmla="*/ 161 h 221"/>
                <a:gd name="T38" fmla="*/ 51 w 214"/>
                <a:gd name="T39" fmla="*/ 144 h 221"/>
                <a:gd name="T40" fmla="*/ 55 w 214"/>
                <a:gd name="T41" fmla="*/ 112 h 221"/>
                <a:gd name="T42" fmla="*/ 88 w 214"/>
                <a:gd name="T43" fmla="*/ 119 h 221"/>
                <a:gd name="T44" fmla="*/ 69 w 214"/>
                <a:gd name="T45" fmla="*/ 108 h 221"/>
                <a:gd name="T46" fmla="*/ 39 w 214"/>
                <a:gd name="T47" fmla="*/ 110 h 221"/>
                <a:gd name="T48" fmla="*/ 29 w 214"/>
                <a:gd name="T49" fmla="*/ 93 h 221"/>
                <a:gd name="T50" fmla="*/ 30 w 214"/>
                <a:gd name="T51" fmla="*/ 88 h 221"/>
                <a:gd name="T52" fmla="*/ 14 w 214"/>
                <a:gd name="T53" fmla="*/ 69 h 221"/>
                <a:gd name="T54" fmla="*/ 28 w 214"/>
                <a:gd name="T55" fmla="*/ 48 h 221"/>
                <a:gd name="T56" fmla="*/ 182 w 214"/>
                <a:gd name="T57" fmla="*/ 201 h 221"/>
                <a:gd name="T58" fmla="*/ 124 w 214"/>
                <a:gd name="T59" fmla="*/ 211 h 221"/>
                <a:gd name="T60" fmla="*/ 102 w 214"/>
                <a:gd name="T61" fmla="*/ 198 h 221"/>
                <a:gd name="T62" fmla="*/ 131 w 214"/>
                <a:gd name="T63" fmla="*/ 201 h 221"/>
                <a:gd name="T64" fmla="*/ 161 w 214"/>
                <a:gd name="T65" fmla="*/ 209 h 221"/>
                <a:gd name="T66" fmla="*/ 90 w 214"/>
                <a:gd name="T67" fmla="*/ 188 h 221"/>
                <a:gd name="T68" fmla="*/ 210 w 214"/>
                <a:gd name="T69" fmla="*/ 179 h 221"/>
                <a:gd name="T70" fmla="*/ 143 w 214"/>
                <a:gd name="T71" fmla="*/ 174 h 221"/>
                <a:gd name="T72" fmla="*/ 168 w 214"/>
                <a:gd name="T73" fmla="*/ 165 h 221"/>
                <a:gd name="T74" fmla="*/ 53 w 214"/>
                <a:gd name="T75" fmla="*/ 161 h 221"/>
                <a:gd name="T76" fmla="*/ 52 w 214"/>
                <a:gd name="T77" fmla="*/ 159 h 221"/>
                <a:gd name="T78" fmla="*/ 190 w 214"/>
                <a:gd name="T79" fmla="*/ 156 h 221"/>
                <a:gd name="T80" fmla="*/ 125 w 214"/>
                <a:gd name="T81" fmla="*/ 155 h 221"/>
                <a:gd name="T82" fmla="*/ 135 w 214"/>
                <a:gd name="T83" fmla="*/ 152 h 221"/>
                <a:gd name="T84" fmla="*/ 121 w 214"/>
                <a:gd name="T85" fmla="*/ 149 h 221"/>
                <a:gd name="T86" fmla="*/ 141 w 214"/>
                <a:gd name="T87" fmla="*/ 140 h 221"/>
                <a:gd name="T88" fmla="*/ 135 w 214"/>
                <a:gd name="T89" fmla="*/ 133 h 221"/>
                <a:gd name="T90" fmla="*/ 165 w 214"/>
                <a:gd name="T91" fmla="*/ 133 h 221"/>
                <a:gd name="T92" fmla="*/ 182 w 214"/>
                <a:gd name="T93" fmla="*/ 129 h 221"/>
                <a:gd name="T94" fmla="*/ 128 w 214"/>
                <a:gd name="T95" fmla="*/ 126 h 221"/>
                <a:gd name="T96" fmla="*/ 21 w 214"/>
                <a:gd name="T97" fmla="*/ 118 h 221"/>
                <a:gd name="T98" fmla="*/ 29 w 214"/>
                <a:gd name="T99" fmla="*/ 117 h 221"/>
                <a:gd name="T100" fmla="*/ 158 w 214"/>
                <a:gd name="T101" fmla="*/ 117 h 221"/>
                <a:gd name="T102" fmla="*/ 25 w 214"/>
                <a:gd name="T103" fmla="*/ 96 h 221"/>
                <a:gd name="T104" fmla="*/ 120 w 214"/>
                <a:gd name="T105" fmla="*/ 91 h 221"/>
                <a:gd name="T106" fmla="*/ 109 w 214"/>
                <a:gd name="T107" fmla="*/ 110 h 221"/>
                <a:gd name="T108" fmla="*/ 81 w 214"/>
                <a:gd name="T109" fmla="*/ 93 h 221"/>
                <a:gd name="T110" fmla="*/ 113 w 214"/>
                <a:gd name="T111" fmla="*/ 109 h 221"/>
                <a:gd name="T112" fmla="*/ 100 w 214"/>
                <a:gd name="T113" fmla="*/ 87 h 221"/>
                <a:gd name="T114" fmla="*/ 161 w 214"/>
                <a:gd name="T115" fmla="*/ 89 h 221"/>
                <a:gd name="T116" fmla="*/ 169 w 214"/>
                <a:gd name="T117" fmla="*/ 82 h 221"/>
                <a:gd name="T118" fmla="*/ 5 w 214"/>
                <a:gd name="T119" fmla="*/ 67 h 221"/>
                <a:gd name="T120" fmla="*/ 135 w 214"/>
                <a:gd name="T121" fmla="*/ 63 h 221"/>
                <a:gd name="T122" fmla="*/ 124 w 214"/>
                <a:gd name="T123" fmla="*/ 38 h 221"/>
                <a:gd name="T124" fmla="*/ 172 w 214"/>
                <a:gd name="T125" fmla="*/ 14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4" h="221">
                  <a:moveTo>
                    <a:pt x="34" y="30"/>
                  </a:moveTo>
                  <a:lnTo>
                    <a:pt x="37" y="30"/>
                  </a:lnTo>
                  <a:lnTo>
                    <a:pt x="38" y="30"/>
                  </a:lnTo>
                  <a:lnTo>
                    <a:pt x="39" y="30"/>
                  </a:lnTo>
                  <a:lnTo>
                    <a:pt x="40" y="30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47" y="29"/>
                  </a:lnTo>
                  <a:lnTo>
                    <a:pt x="48" y="30"/>
                  </a:lnTo>
                  <a:lnTo>
                    <a:pt x="50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3" y="27"/>
                  </a:lnTo>
                  <a:lnTo>
                    <a:pt x="54" y="27"/>
                  </a:lnTo>
                  <a:lnTo>
                    <a:pt x="54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0" y="20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5" y="20"/>
                  </a:lnTo>
                  <a:lnTo>
                    <a:pt x="66" y="20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70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4" y="20"/>
                  </a:lnTo>
                  <a:lnTo>
                    <a:pt x="76" y="20"/>
                  </a:lnTo>
                  <a:lnTo>
                    <a:pt x="77" y="21"/>
                  </a:lnTo>
                  <a:lnTo>
                    <a:pt x="77" y="20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1" y="14"/>
                  </a:lnTo>
                  <a:lnTo>
                    <a:pt x="87" y="15"/>
                  </a:lnTo>
                  <a:lnTo>
                    <a:pt x="88" y="15"/>
                  </a:lnTo>
                  <a:lnTo>
                    <a:pt x="88" y="14"/>
                  </a:lnTo>
                  <a:lnTo>
                    <a:pt x="89" y="14"/>
                  </a:lnTo>
                  <a:lnTo>
                    <a:pt x="89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1" y="13"/>
                  </a:lnTo>
                  <a:lnTo>
                    <a:pt x="92" y="13"/>
                  </a:lnTo>
                  <a:lnTo>
                    <a:pt x="94" y="12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3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08" y="9"/>
                  </a:lnTo>
                  <a:lnTo>
                    <a:pt x="109" y="10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2" y="7"/>
                  </a:lnTo>
                  <a:lnTo>
                    <a:pt x="113" y="8"/>
                  </a:lnTo>
                  <a:lnTo>
                    <a:pt x="113" y="7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5" y="7"/>
                  </a:lnTo>
                  <a:lnTo>
                    <a:pt x="116" y="7"/>
                  </a:lnTo>
                  <a:lnTo>
                    <a:pt x="115" y="8"/>
                  </a:lnTo>
                  <a:lnTo>
                    <a:pt x="116" y="8"/>
                  </a:lnTo>
                  <a:lnTo>
                    <a:pt x="117" y="8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1" y="6"/>
                  </a:lnTo>
                  <a:lnTo>
                    <a:pt x="122" y="7"/>
                  </a:lnTo>
                  <a:lnTo>
                    <a:pt x="122" y="8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10"/>
                  </a:lnTo>
                  <a:lnTo>
                    <a:pt x="124" y="10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2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9" y="12"/>
                  </a:lnTo>
                  <a:lnTo>
                    <a:pt x="130" y="12"/>
                  </a:lnTo>
                  <a:lnTo>
                    <a:pt x="131" y="12"/>
                  </a:lnTo>
                  <a:lnTo>
                    <a:pt x="131" y="13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40" y="17"/>
                  </a:lnTo>
                  <a:lnTo>
                    <a:pt x="145" y="16"/>
                  </a:lnTo>
                  <a:lnTo>
                    <a:pt x="146" y="16"/>
                  </a:lnTo>
                  <a:lnTo>
                    <a:pt x="147" y="15"/>
                  </a:lnTo>
                  <a:lnTo>
                    <a:pt x="149" y="15"/>
                  </a:lnTo>
                  <a:lnTo>
                    <a:pt x="150" y="15"/>
                  </a:lnTo>
                  <a:lnTo>
                    <a:pt x="151" y="15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5" y="15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8" y="14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1" y="13"/>
                  </a:lnTo>
                  <a:lnTo>
                    <a:pt x="161" y="12"/>
                  </a:lnTo>
                  <a:lnTo>
                    <a:pt x="163" y="10"/>
                  </a:lnTo>
                  <a:lnTo>
                    <a:pt x="161" y="9"/>
                  </a:lnTo>
                  <a:lnTo>
                    <a:pt x="163" y="8"/>
                  </a:lnTo>
                  <a:lnTo>
                    <a:pt x="163" y="7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5"/>
                  </a:lnTo>
                  <a:lnTo>
                    <a:pt x="160" y="4"/>
                  </a:lnTo>
                  <a:lnTo>
                    <a:pt x="159" y="4"/>
                  </a:lnTo>
                  <a:lnTo>
                    <a:pt x="159" y="2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8" y="2"/>
                  </a:lnTo>
                  <a:lnTo>
                    <a:pt x="169" y="2"/>
                  </a:lnTo>
                  <a:lnTo>
                    <a:pt x="169" y="4"/>
                  </a:lnTo>
                  <a:lnTo>
                    <a:pt x="171" y="5"/>
                  </a:lnTo>
                  <a:lnTo>
                    <a:pt x="172" y="5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3" y="7"/>
                  </a:lnTo>
                  <a:lnTo>
                    <a:pt x="173" y="8"/>
                  </a:lnTo>
                  <a:lnTo>
                    <a:pt x="174" y="9"/>
                  </a:lnTo>
                  <a:lnTo>
                    <a:pt x="174" y="12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3" y="14"/>
                  </a:lnTo>
                  <a:lnTo>
                    <a:pt x="172" y="14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69" y="16"/>
                  </a:lnTo>
                  <a:lnTo>
                    <a:pt x="168" y="16"/>
                  </a:lnTo>
                  <a:lnTo>
                    <a:pt x="166" y="16"/>
                  </a:lnTo>
                  <a:lnTo>
                    <a:pt x="166" y="17"/>
                  </a:lnTo>
                  <a:lnTo>
                    <a:pt x="166" y="18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7" y="24"/>
                  </a:lnTo>
                  <a:lnTo>
                    <a:pt x="167" y="25"/>
                  </a:lnTo>
                  <a:lnTo>
                    <a:pt x="166" y="25"/>
                  </a:lnTo>
                  <a:lnTo>
                    <a:pt x="167" y="26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5" y="29"/>
                  </a:lnTo>
                  <a:lnTo>
                    <a:pt x="165" y="27"/>
                  </a:lnTo>
                  <a:lnTo>
                    <a:pt x="165" y="29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3" y="31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0" y="33"/>
                  </a:lnTo>
                  <a:lnTo>
                    <a:pt x="159" y="33"/>
                  </a:lnTo>
                  <a:lnTo>
                    <a:pt x="159" y="32"/>
                  </a:lnTo>
                  <a:lnTo>
                    <a:pt x="158" y="31"/>
                  </a:lnTo>
                  <a:lnTo>
                    <a:pt x="159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8" y="31"/>
                  </a:lnTo>
                  <a:lnTo>
                    <a:pt x="157" y="30"/>
                  </a:lnTo>
                  <a:lnTo>
                    <a:pt x="156" y="30"/>
                  </a:lnTo>
                  <a:lnTo>
                    <a:pt x="155" y="30"/>
                  </a:lnTo>
                  <a:lnTo>
                    <a:pt x="154" y="30"/>
                  </a:lnTo>
                  <a:lnTo>
                    <a:pt x="151" y="30"/>
                  </a:lnTo>
                  <a:lnTo>
                    <a:pt x="150" y="30"/>
                  </a:lnTo>
                  <a:lnTo>
                    <a:pt x="149" y="30"/>
                  </a:lnTo>
                  <a:lnTo>
                    <a:pt x="148" y="29"/>
                  </a:lnTo>
                  <a:lnTo>
                    <a:pt x="148" y="30"/>
                  </a:lnTo>
                  <a:lnTo>
                    <a:pt x="147" y="30"/>
                  </a:lnTo>
                  <a:lnTo>
                    <a:pt x="146" y="29"/>
                  </a:lnTo>
                  <a:lnTo>
                    <a:pt x="145" y="29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2" y="26"/>
                  </a:lnTo>
                  <a:lnTo>
                    <a:pt x="141" y="26"/>
                  </a:lnTo>
                  <a:lnTo>
                    <a:pt x="140" y="27"/>
                  </a:lnTo>
                  <a:lnTo>
                    <a:pt x="138" y="26"/>
                  </a:lnTo>
                  <a:lnTo>
                    <a:pt x="137" y="26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37" y="25"/>
                  </a:lnTo>
                  <a:lnTo>
                    <a:pt x="137" y="24"/>
                  </a:lnTo>
                  <a:lnTo>
                    <a:pt x="134" y="25"/>
                  </a:lnTo>
                  <a:lnTo>
                    <a:pt x="134" y="26"/>
                  </a:lnTo>
                  <a:lnTo>
                    <a:pt x="133" y="26"/>
                  </a:lnTo>
                  <a:lnTo>
                    <a:pt x="133" y="27"/>
                  </a:lnTo>
                  <a:lnTo>
                    <a:pt x="132" y="26"/>
                  </a:lnTo>
                  <a:lnTo>
                    <a:pt x="132" y="27"/>
                  </a:lnTo>
                  <a:lnTo>
                    <a:pt x="131" y="27"/>
                  </a:lnTo>
                  <a:lnTo>
                    <a:pt x="130" y="29"/>
                  </a:lnTo>
                  <a:lnTo>
                    <a:pt x="129" y="30"/>
                  </a:lnTo>
                  <a:lnTo>
                    <a:pt x="128" y="30"/>
                  </a:lnTo>
                  <a:lnTo>
                    <a:pt x="126" y="30"/>
                  </a:lnTo>
                  <a:lnTo>
                    <a:pt x="125" y="30"/>
                  </a:lnTo>
                  <a:lnTo>
                    <a:pt x="126" y="30"/>
                  </a:lnTo>
                  <a:lnTo>
                    <a:pt x="125" y="29"/>
                  </a:lnTo>
                  <a:lnTo>
                    <a:pt x="124" y="30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6"/>
                  </a:lnTo>
                  <a:lnTo>
                    <a:pt x="122" y="26"/>
                  </a:lnTo>
                  <a:lnTo>
                    <a:pt x="121" y="26"/>
                  </a:lnTo>
                  <a:lnTo>
                    <a:pt x="120" y="26"/>
                  </a:lnTo>
                  <a:lnTo>
                    <a:pt x="118" y="26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6" y="29"/>
                  </a:lnTo>
                  <a:lnTo>
                    <a:pt x="117" y="30"/>
                  </a:lnTo>
                  <a:lnTo>
                    <a:pt x="116" y="30"/>
                  </a:lnTo>
                  <a:lnTo>
                    <a:pt x="116" y="31"/>
                  </a:lnTo>
                  <a:lnTo>
                    <a:pt x="117" y="31"/>
                  </a:lnTo>
                  <a:lnTo>
                    <a:pt x="114" y="32"/>
                  </a:lnTo>
                  <a:lnTo>
                    <a:pt x="112" y="34"/>
                  </a:lnTo>
                  <a:lnTo>
                    <a:pt x="111" y="34"/>
                  </a:lnTo>
                  <a:lnTo>
                    <a:pt x="109" y="34"/>
                  </a:lnTo>
                  <a:lnTo>
                    <a:pt x="108" y="34"/>
                  </a:lnTo>
                  <a:lnTo>
                    <a:pt x="105" y="32"/>
                  </a:lnTo>
                  <a:lnTo>
                    <a:pt x="104" y="32"/>
                  </a:lnTo>
                  <a:lnTo>
                    <a:pt x="103" y="33"/>
                  </a:lnTo>
                  <a:lnTo>
                    <a:pt x="102" y="33"/>
                  </a:lnTo>
                  <a:lnTo>
                    <a:pt x="102" y="34"/>
                  </a:lnTo>
                  <a:lnTo>
                    <a:pt x="100" y="35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7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5" y="40"/>
                  </a:lnTo>
                  <a:lnTo>
                    <a:pt x="106" y="40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5" y="41"/>
                  </a:lnTo>
                  <a:lnTo>
                    <a:pt x="104" y="41"/>
                  </a:lnTo>
                  <a:lnTo>
                    <a:pt x="104" y="42"/>
                  </a:lnTo>
                  <a:lnTo>
                    <a:pt x="105" y="45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6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3" y="47"/>
                  </a:lnTo>
                  <a:lnTo>
                    <a:pt x="114" y="47"/>
                  </a:lnTo>
                  <a:lnTo>
                    <a:pt x="114" y="48"/>
                  </a:lnTo>
                  <a:lnTo>
                    <a:pt x="115" y="48"/>
                  </a:lnTo>
                  <a:lnTo>
                    <a:pt x="116" y="50"/>
                  </a:lnTo>
                  <a:lnTo>
                    <a:pt x="118" y="51"/>
                  </a:lnTo>
                  <a:lnTo>
                    <a:pt x="118" y="52"/>
                  </a:lnTo>
                  <a:lnTo>
                    <a:pt x="117" y="54"/>
                  </a:lnTo>
                  <a:lnTo>
                    <a:pt x="116" y="54"/>
                  </a:lnTo>
                  <a:lnTo>
                    <a:pt x="116" y="52"/>
                  </a:lnTo>
                  <a:lnTo>
                    <a:pt x="115" y="52"/>
                  </a:lnTo>
                  <a:lnTo>
                    <a:pt x="115" y="51"/>
                  </a:lnTo>
                  <a:lnTo>
                    <a:pt x="114" y="51"/>
                  </a:lnTo>
                  <a:lnTo>
                    <a:pt x="114" y="50"/>
                  </a:lnTo>
                  <a:lnTo>
                    <a:pt x="113" y="49"/>
                  </a:lnTo>
                  <a:lnTo>
                    <a:pt x="112" y="48"/>
                  </a:lnTo>
                  <a:lnTo>
                    <a:pt x="109" y="48"/>
                  </a:lnTo>
                  <a:lnTo>
                    <a:pt x="108" y="47"/>
                  </a:lnTo>
                  <a:lnTo>
                    <a:pt x="107" y="46"/>
                  </a:lnTo>
                  <a:lnTo>
                    <a:pt x="106" y="46"/>
                  </a:lnTo>
                  <a:lnTo>
                    <a:pt x="105" y="46"/>
                  </a:lnTo>
                  <a:lnTo>
                    <a:pt x="103" y="46"/>
                  </a:lnTo>
                  <a:lnTo>
                    <a:pt x="103" y="47"/>
                  </a:lnTo>
                  <a:lnTo>
                    <a:pt x="102" y="46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2" y="49"/>
                  </a:lnTo>
                  <a:lnTo>
                    <a:pt x="103" y="50"/>
                  </a:lnTo>
                  <a:lnTo>
                    <a:pt x="103" y="51"/>
                  </a:lnTo>
                  <a:lnTo>
                    <a:pt x="104" y="51"/>
                  </a:lnTo>
                  <a:lnTo>
                    <a:pt x="105" y="52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7" y="54"/>
                  </a:lnTo>
                  <a:lnTo>
                    <a:pt x="108" y="54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08" y="58"/>
                  </a:lnTo>
                  <a:lnTo>
                    <a:pt x="108" y="59"/>
                  </a:lnTo>
                  <a:lnTo>
                    <a:pt x="107" y="59"/>
                  </a:lnTo>
                  <a:lnTo>
                    <a:pt x="106" y="59"/>
                  </a:lnTo>
                  <a:lnTo>
                    <a:pt x="107" y="59"/>
                  </a:lnTo>
                  <a:lnTo>
                    <a:pt x="107" y="58"/>
                  </a:lnTo>
                  <a:lnTo>
                    <a:pt x="106" y="58"/>
                  </a:lnTo>
                  <a:lnTo>
                    <a:pt x="105" y="57"/>
                  </a:lnTo>
                  <a:lnTo>
                    <a:pt x="104" y="57"/>
                  </a:lnTo>
                  <a:lnTo>
                    <a:pt x="104" y="56"/>
                  </a:lnTo>
                  <a:lnTo>
                    <a:pt x="104" y="55"/>
                  </a:lnTo>
                  <a:lnTo>
                    <a:pt x="103" y="55"/>
                  </a:lnTo>
                  <a:lnTo>
                    <a:pt x="103" y="54"/>
                  </a:lnTo>
                  <a:lnTo>
                    <a:pt x="100" y="50"/>
                  </a:lnTo>
                  <a:lnTo>
                    <a:pt x="99" y="50"/>
                  </a:lnTo>
                  <a:lnTo>
                    <a:pt x="97" y="50"/>
                  </a:lnTo>
                  <a:lnTo>
                    <a:pt x="96" y="49"/>
                  </a:lnTo>
                  <a:lnTo>
                    <a:pt x="95" y="49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2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6"/>
                  </a:lnTo>
                  <a:lnTo>
                    <a:pt x="99" y="58"/>
                  </a:lnTo>
                  <a:lnTo>
                    <a:pt x="100" y="58"/>
                  </a:lnTo>
                  <a:lnTo>
                    <a:pt x="100" y="59"/>
                  </a:lnTo>
                  <a:lnTo>
                    <a:pt x="102" y="59"/>
                  </a:lnTo>
                  <a:lnTo>
                    <a:pt x="103" y="60"/>
                  </a:lnTo>
                  <a:lnTo>
                    <a:pt x="102" y="60"/>
                  </a:lnTo>
                  <a:lnTo>
                    <a:pt x="99" y="60"/>
                  </a:lnTo>
                  <a:lnTo>
                    <a:pt x="96" y="58"/>
                  </a:lnTo>
                  <a:lnTo>
                    <a:pt x="95" y="58"/>
                  </a:lnTo>
                  <a:lnTo>
                    <a:pt x="92" y="59"/>
                  </a:lnTo>
                  <a:lnTo>
                    <a:pt x="92" y="58"/>
                  </a:lnTo>
                  <a:lnTo>
                    <a:pt x="94" y="58"/>
                  </a:lnTo>
                  <a:lnTo>
                    <a:pt x="94" y="57"/>
                  </a:lnTo>
                  <a:lnTo>
                    <a:pt x="92" y="57"/>
                  </a:lnTo>
                  <a:lnTo>
                    <a:pt x="92" y="56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91" y="54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91" y="50"/>
                  </a:lnTo>
                  <a:lnTo>
                    <a:pt x="90" y="49"/>
                  </a:lnTo>
                  <a:lnTo>
                    <a:pt x="89" y="49"/>
                  </a:lnTo>
                  <a:lnTo>
                    <a:pt x="88" y="49"/>
                  </a:lnTo>
                  <a:lnTo>
                    <a:pt x="86" y="48"/>
                  </a:lnTo>
                  <a:lnTo>
                    <a:pt x="85" y="47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0" y="43"/>
                  </a:lnTo>
                  <a:lnTo>
                    <a:pt x="80" y="42"/>
                  </a:lnTo>
                  <a:lnTo>
                    <a:pt x="79" y="41"/>
                  </a:lnTo>
                  <a:lnTo>
                    <a:pt x="80" y="41"/>
                  </a:lnTo>
                  <a:lnTo>
                    <a:pt x="81" y="41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1" y="37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39"/>
                  </a:lnTo>
                  <a:lnTo>
                    <a:pt x="79" y="39"/>
                  </a:lnTo>
                  <a:lnTo>
                    <a:pt x="78" y="39"/>
                  </a:lnTo>
                  <a:lnTo>
                    <a:pt x="78" y="40"/>
                  </a:lnTo>
                  <a:lnTo>
                    <a:pt x="78" y="41"/>
                  </a:lnTo>
                  <a:lnTo>
                    <a:pt x="78" y="40"/>
                  </a:lnTo>
                  <a:lnTo>
                    <a:pt x="78" y="41"/>
                  </a:lnTo>
                  <a:lnTo>
                    <a:pt x="77" y="41"/>
                  </a:lnTo>
                  <a:lnTo>
                    <a:pt x="76" y="41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4" y="42"/>
                  </a:lnTo>
                  <a:lnTo>
                    <a:pt x="73" y="42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4" y="46"/>
                  </a:lnTo>
                  <a:lnTo>
                    <a:pt x="76" y="46"/>
                  </a:lnTo>
                  <a:lnTo>
                    <a:pt x="76" y="47"/>
                  </a:lnTo>
                  <a:lnTo>
                    <a:pt x="74" y="48"/>
                  </a:lnTo>
                  <a:lnTo>
                    <a:pt x="73" y="50"/>
                  </a:lnTo>
                  <a:lnTo>
                    <a:pt x="73" y="52"/>
                  </a:lnTo>
                  <a:lnTo>
                    <a:pt x="72" y="52"/>
                  </a:lnTo>
                  <a:lnTo>
                    <a:pt x="73" y="54"/>
                  </a:lnTo>
                  <a:lnTo>
                    <a:pt x="73" y="55"/>
                  </a:lnTo>
                  <a:lnTo>
                    <a:pt x="73" y="56"/>
                  </a:lnTo>
                  <a:lnTo>
                    <a:pt x="74" y="57"/>
                  </a:lnTo>
                  <a:lnTo>
                    <a:pt x="76" y="58"/>
                  </a:lnTo>
                  <a:lnTo>
                    <a:pt x="77" y="59"/>
                  </a:lnTo>
                  <a:lnTo>
                    <a:pt x="77" y="62"/>
                  </a:lnTo>
                  <a:lnTo>
                    <a:pt x="78" y="62"/>
                  </a:lnTo>
                  <a:lnTo>
                    <a:pt x="78" y="63"/>
                  </a:lnTo>
                  <a:lnTo>
                    <a:pt x="79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81" y="67"/>
                  </a:lnTo>
                  <a:lnTo>
                    <a:pt x="81" y="68"/>
                  </a:lnTo>
                  <a:lnTo>
                    <a:pt x="82" y="71"/>
                  </a:lnTo>
                  <a:lnTo>
                    <a:pt x="82" y="72"/>
                  </a:lnTo>
                  <a:lnTo>
                    <a:pt x="83" y="73"/>
                  </a:lnTo>
                  <a:lnTo>
                    <a:pt x="86" y="73"/>
                  </a:lnTo>
                  <a:lnTo>
                    <a:pt x="86" y="74"/>
                  </a:lnTo>
                  <a:lnTo>
                    <a:pt x="87" y="74"/>
                  </a:lnTo>
                  <a:lnTo>
                    <a:pt x="87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90" y="80"/>
                  </a:lnTo>
                  <a:lnTo>
                    <a:pt x="91" y="81"/>
                  </a:lnTo>
                  <a:lnTo>
                    <a:pt x="92" y="84"/>
                  </a:lnTo>
                  <a:lnTo>
                    <a:pt x="91" y="85"/>
                  </a:lnTo>
                  <a:lnTo>
                    <a:pt x="90" y="85"/>
                  </a:lnTo>
                  <a:lnTo>
                    <a:pt x="89" y="85"/>
                  </a:lnTo>
                  <a:lnTo>
                    <a:pt x="89" y="87"/>
                  </a:lnTo>
                  <a:lnTo>
                    <a:pt x="88" y="87"/>
                  </a:lnTo>
                  <a:lnTo>
                    <a:pt x="87" y="87"/>
                  </a:lnTo>
                  <a:lnTo>
                    <a:pt x="87" y="88"/>
                  </a:lnTo>
                  <a:lnTo>
                    <a:pt x="86" y="87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5"/>
                  </a:lnTo>
                  <a:lnTo>
                    <a:pt x="87" y="85"/>
                  </a:lnTo>
                  <a:lnTo>
                    <a:pt x="87" y="87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89" y="84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6" y="80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3" y="79"/>
                  </a:lnTo>
                  <a:lnTo>
                    <a:pt x="82" y="79"/>
                  </a:lnTo>
                  <a:lnTo>
                    <a:pt x="82" y="80"/>
                  </a:lnTo>
                  <a:lnTo>
                    <a:pt x="82" y="81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79" y="82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80" y="84"/>
                  </a:lnTo>
                  <a:lnTo>
                    <a:pt x="81" y="84"/>
                  </a:lnTo>
                  <a:lnTo>
                    <a:pt x="81" y="85"/>
                  </a:lnTo>
                  <a:lnTo>
                    <a:pt x="82" y="85"/>
                  </a:lnTo>
                  <a:lnTo>
                    <a:pt x="82" y="87"/>
                  </a:lnTo>
                  <a:lnTo>
                    <a:pt x="82" y="85"/>
                  </a:lnTo>
                  <a:lnTo>
                    <a:pt x="82" y="87"/>
                  </a:lnTo>
                  <a:lnTo>
                    <a:pt x="83" y="87"/>
                  </a:lnTo>
                  <a:lnTo>
                    <a:pt x="83" y="88"/>
                  </a:lnTo>
                  <a:lnTo>
                    <a:pt x="83" y="89"/>
                  </a:lnTo>
                  <a:lnTo>
                    <a:pt x="82" y="89"/>
                  </a:lnTo>
                  <a:lnTo>
                    <a:pt x="83" y="90"/>
                  </a:lnTo>
                  <a:lnTo>
                    <a:pt x="85" y="89"/>
                  </a:lnTo>
                  <a:lnTo>
                    <a:pt x="86" y="89"/>
                  </a:lnTo>
                  <a:lnTo>
                    <a:pt x="85" y="90"/>
                  </a:lnTo>
                  <a:lnTo>
                    <a:pt x="85" y="91"/>
                  </a:lnTo>
                  <a:lnTo>
                    <a:pt x="83" y="91"/>
                  </a:lnTo>
                  <a:lnTo>
                    <a:pt x="82" y="91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0" y="92"/>
                  </a:lnTo>
                  <a:lnTo>
                    <a:pt x="80" y="93"/>
                  </a:lnTo>
                  <a:lnTo>
                    <a:pt x="79" y="93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6" y="93"/>
                  </a:lnTo>
                  <a:lnTo>
                    <a:pt x="74" y="92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2" y="94"/>
                  </a:lnTo>
                  <a:lnTo>
                    <a:pt x="73" y="94"/>
                  </a:lnTo>
                  <a:lnTo>
                    <a:pt x="73" y="96"/>
                  </a:lnTo>
                  <a:lnTo>
                    <a:pt x="73" y="94"/>
                  </a:lnTo>
                  <a:lnTo>
                    <a:pt x="74" y="94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7" y="94"/>
                  </a:lnTo>
                  <a:lnTo>
                    <a:pt x="77" y="96"/>
                  </a:lnTo>
                  <a:lnTo>
                    <a:pt x="78" y="97"/>
                  </a:lnTo>
                  <a:lnTo>
                    <a:pt x="79" y="97"/>
                  </a:lnTo>
                  <a:lnTo>
                    <a:pt x="80" y="97"/>
                  </a:lnTo>
                  <a:lnTo>
                    <a:pt x="80" y="98"/>
                  </a:lnTo>
                  <a:lnTo>
                    <a:pt x="81" y="97"/>
                  </a:lnTo>
                  <a:lnTo>
                    <a:pt x="82" y="97"/>
                  </a:lnTo>
                  <a:lnTo>
                    <a:pt x="82" y="98"/>
                  </a:lnTo>
                  <a:lnTo>
                    <a:pt x="85" y="98"/>
                  </a:lnTo>
                  <a:lnTo>
                    <a:pt x="86" y="99"/>
                  </a:lnTo>
                  <a:lnTo>
                    <a:pt x="86" y="101"/>
                  </a:lnTo>
                  <a:lnTo>
                    <a:pt x="87" y="101"/>
                  </a:lnTo>
                  <a:lnTo>
                    <a:pt x="88" y="101"/>
                  </a:lnTo>
                  <a:lnTo>
                    <a:pt x="89" y="100"/>
                  </a:lnTo>
                  <a:lnTo>
                    <a:pt x="88" y="100"/>
                  </a:lnTo>
                  <a:lnTo>
                    <a:pt x="89" y="100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91" y="101"/>
                  </a:lnTo>
                  <a:lnTo>
                    <a:pt x="92" y="101"/>
                  </a:lnTo>
                  <a:lnTo>
                    <a:pt x="92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2" y="105"/>
                  </a:lnTo>
                  <a:lnTo>
                    <a:pt x="94" y="105"/>
                  </a:lnTo>
                  <a:lnTo>
                    <a:pt x="92" y="105"/>
                  </a:lnTo>
                  <a:lnTo>
                    <a:pt x="92" y="106"/>
                  </a:lnTo>
                  <a:lnTo>
                    <a:pt x="94" y="106"/>
                  </a:lnTo>
                  <a:lnTo>
                    <a:pt x="97" y="106"/>
                  </a:lnTo>
                  <a:lnTo>
                    <a:pt x="98" y="106"/>
                  </a:lnTo>
                  <a:lnTo>
                    <a:pt x="98" y="107"/>
                  </a:lnTo>
                  <a:lnTo>
                    <a:pt x="98" y="108"/>
                  </a:lnTo>
                  <a:lnTo>
                    <a:pt x="99" y="108"/>
                  </a:lnTo>
                  <a:lnTo>
                    <a:pt x="100" y="110"/>
                  </a:lnTo>
                  <a:lnTo>
                    <a:pt x="102" y="112"/>
                  </a:lnTo>
                  <a:lnTo>
                    <a:pt x="103" y="110"/>
                  </a:lnTo>
                  <a:lnTo>
                    <a:pt x="104" y="112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8" y="113"/>
                  </a:lnTo>
                  <a:lnTo>
                    <a:pt x="108" y="114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11" y="116"/>
                  </a:lnTo>
                  <a:lnTo>
                    <a:pt x="111" y="117"/>
                  </a:lnTo>
                  <a:lnTo>
                    <a:pt x="109" y="117"/>
                  </a:lnTo>
                  <a:lnTo>
                    <a:pt x="108" y="118"/>
                  </a:lnTo>
                  <a:lnTo>
                    <a:pt x="108" y="119"/>
                  </a:lnTo>
                  <a:lnTo>
                    <a:pt x="108" y="121"/>
                  </a:lnTo>
                  <a:lnTo>
                    <a:pt x="109" y="121"/>
                  </a:lnTo>
                  <a:lnTo>
                    <a:pt x="109" y="122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9" y="123"/>
                  </a:lnTo>
                  <a:lnTo>
                    <a:pt x="109" y="124"/>
                  </a:lnTo>
                  <a:lnTo>
                    <a:pt x="108" y="124"/>
                  </a:lnTo>
                  <a:lnTo>
                    <a:pt x="109" y="124"/>
                  </a:lnTo>
                  <a:lnTo>
                    <a:pt x="109" y="125"/>
                  </a:lnTo>
                  <a:lnTo>
                    <a:pt x="108" y="125"/>
                  </a:lnTo>
                  <a:lnTo>
                    <a:pt x="109" y="125"/>
                  </a:lnTo>
                  <a:lnTo>
                    <a:pt x="109" y="126"/>
                  </a:lnTo>
                  <a:lnTo>
                    <a:pt x="111" y="126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1" y="129"/>
                  </a:lnTo>
                  <a:lnTo>
                    <a:pt x="111" y="130"/>
                  </a:lnTo>
                  <a:lnTo>
                    <a:pt x="111" y="131"/>
                  </a:lnTo>
                  <a:lnTo>
                    <a:pt x="111" y="132"/>
                  </a:lnTo>
                  <a:lnTo>
                    <a:pt x="109" y="132"/>
                  </a:lnTo>
                  <a:lnTo>
                    <a:pt x="109" y="133"/>
                  </a:lnTo>
                  <a:lnTo>
                    <a:pt x="108" y="132"/>
                  </a:lnTo>
                  <a:lnTo>
                    <a:pt x="107" y="132"/>
                  </a:lnTo>
                  <a:lnTo>
                    <a:pt x="107" y="131"/>
                  </a:lnTo>
                  <a:lnTo>
                    <a:pt x="106" y="130"/>
                  </a:lnTo>
                  <a:lnTo>
                    <a:pt x="106" y="129"/>
                  </a:lnTo>
                  <a:lnTo>
                    <a:pt x="105" y="127"/>
                  </a:lnTo>
                  <a:lnTo>
                    <a:pt x="104" y="127"/>
                  </a:lnTo>
                  <a:lnTo>
                    <a:pt x="103" y="129"/>
                  </a:lnTo>
                  <a:lnTo>
                    <a:pt x="103" y="127"/>
                  </a:lnTo>
                  <a:lnTo>
                    <a:pt x="103" y="126"/>
                  </a:lnTo>
                  <a:lnTo>
                    <a:pt x="103" y="125"/>
                  </a:lnTo>
                  <a:lnTo>
                    <a:pt x="102" y="124"/>
                  </a:lnTo>
                  <a:lnTo>
                    <a:pt x="100" y="124"/>
                  </a:lnTo>
                  <a:lnTo>
                    <a:pt x="99" y="124"/>
                  </a:lnTo>
                  <a:lnTo>
                    <a:pt x="99" y="123"/>
                  </a:lnTo>
                  <a:lnTo>
                    <a:pt x="98" y="123"/>
                  </a:lnTo>
                  <a:lnTo>
                    <a:pt x="97" y="123"/>
                  </a:lnTo>
                  <a:lnTo>
                    <a:pt x="98" y="122"/>
                  </a:lnTo>
                  <a:lnTo>
                    <a:pt x="98" y="121"/>
                  </a:lnTo>
                  <a:lnTo>
                    <a:pt x="97" y="121"/>
                  </a:lnTo>
                  <a:lnTo>
                    <a:pt x="96" y="121"/>
                  </a:lnTo>
                  <a:lnTo>
                    <a:pt x="95" y="121"/>
                  </a:lnTo>
                  <a:lnTo>
                    <a:pt x="94" y="122"/>
                  </a:lnTo>
                  <a:lnTo>
                    <a:pt x="95" y="123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89" y="123"/>
                  </a:lnTo>
                  <a:lnTo>
                    <a:pt x="88" y="123"/>
                  </a:lnTo>
                  <a:lnTo>
                    <a:pt x="88" y="124"/>
                  </a:lnTo>
                  <a:lnTo>
                    <a:pt x="87" y="124"/>
                  </a:lnTo>
                  <a:lnTo>
                    <a:pt x="86" y="124"/>
                  </a:lnTo>
                  <a:lnTo>
                    <a:pt x="85" y="124"/>
                  </a:lnTo>
                  <a:lnTo>
                    <a:pt x="85" y="125"/>
                  </a:lnTo>
                  <a:lnTo>
                    <a:pt x="83" y="125"/>
                  </a:lnTo>
                  <a:lnTo>
                    <a:pt x="83" y="126"/>
                  </a:lnTo>
                  <a:lnTo>
                    <a:pt x="85" y="126"/>
                  </a:lnTo>
                  <a:lnTo>
                    <a:pt x="86" y="126"/>
                  </a:lnTo>
                  <a:lnTo>
                    <a:pt x="87" y="126"/>
                  </a:lnTo>
                  <a:lnTo>
                    <a:pt x="88" y="127"/>
                  </a:lnTo>
                  <a:lnTo>
                    <a:pt x="88" y="129"/>
                  </a:lnTo>
                  <a:lnTo>
                    <a:pt x="88" y="130"/>
                  </a:lnTo>
                  <a:lnTo>
                    <a:pt x="87" y="130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8" y="133"/>
                  </a:lnTo>
                  <a:lnTo>
                    <a:pt x="88" y="134"/>
                  </a:lnTo>
                  <a:lnTo>
                    <a:pt x="89" y="135"/>
                  </a:lnTo>
                  <a:lnTo>
                    <a:pt x="90" y="134"/>
                  </a:lnTo>
                  <a:lnTo>
                    <a:pt x="90" y="135"/>
                  </a:lnTo>
                  <a:lnTo>
                    <a:pt x="91" y="135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2" y="135"/>
                  </a:lnTo>
                  <a:lnTo>
                    <a:pt x="92" y="134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4" y="133"/>
                  </a:lnTo>
                  <a:lnTo>
                    <a:pt x="94" y="134"/>
                  </a:lnTo>
                  <a:lnTo>
                    <a:pt x="94" y="135"/>
                  </a:lnTo>
                  <a:lnTo>
                    <a:pt x="94" y="137"/>
                  </a:lnTo>
                  <a:lnTo>
                    <a:pt x="95" y="137"/>
                  </a:lnTo>
                  <a:lnTo>
                    <a:pt x="94" y="137"/>
                  </a:lnTo>
                  <a:lnTo>
                    <a:pt x="94" y="138"/>
                  </a:lnTo>
                  <a:lnTo>
                    <a:pt x="95" y="138"/>
                  </a:lnTo>
                  <a:lnTo>
                    <a:pt x="96" y="138"/>
                  </a:lnTo>
                  <a:lnTo>
                    <a:pt x="97" y="139"/>
                  </a:lnTo>
                  <a:lnTo>
                    <a:pt x="97" y="140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1" y="140"/>
                  </a:lnTo>
                  <a:lnTo>
                    <a:pt x="91" y="141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90" y="141"/>
                  </a:lnTo>
                  <a:lnTo>
                    <a:pt x="90" y="142"/>
                  </a:lnTo>
                  <a:lnTo>
                    <a:pt x="89" y="142"/>
                  </a:lnTo>
                  <a:lnTo>
                    <a:pt x="88" y="142"/>
                  </a:lnTo>
                  <a:lnTo>
                    <a:pt x="89" y="143"/>
                  </a:lnTo>
                  <a:lnTo>
                    <a:pt x="88" y="143"/>
                  </a:lnTo>
                  <a:lnTo>
                    <a:pt x="87" y="143"/>
                  </a:lnTo>
                  <a:lnTo>
                    <a:pt x="88" y="143"/>
                  </a:lnTo>
                  <a:lnTo>
                    <a:pt x="87" y="143"/>
                  </a:lnTo>
                  <a:lnTo>
                    <a:pt x="87" y="142"/>
                  </a:lnTo>
                  <a:lnTo>
                    <a:pt x="87" y="143"/>
                  </a:lnTo>
                  <a:lnTo>
                    <a:pt x="87" y="142"/>
                  </a:lnTo>
                  <a:lnTo>
                    <a:pt x="86" y="142"/>
                  </a:lnTo>
                  <a:lnTo>
                    <a:pt x="86" y="141"/>
                  </a:lnTo>
                  <a:lnTo>
                    <a:pt x="87" y="141"/>
                  </a:lnTo>
                  <a:lnTo>
                    <a:pt x="87" y="140"/>
                  </a:lnTo>
                  <a:lnTo>
                    <a:pt x="87" y="139"/>
                  </a:lnTo>
                  <a:lnTo>
                    <a:pt x="86" y="139"/>
                  </a:lnTo>
                  <a:lnTo>
                    <a:pt x="85" y="139"/>
                  </a:lnTo>
                  <a:lnTo>
                    <a:pt x="86" y="139"/>
                  </a:lnTo>
                  <a:lnTo>
                    <a:pt x="85" y="138"/>
                  </a:lnTo>
                  <a:lnTo>
                    <a:pt x="85" y="139"/>
                  </a:lnTo>
                  <a:lnTo>
                    <a:pt x="83" y="139"/>
                  </a:lnTo>
                  <a:lnTo>
                    <a:pt x="83" y="138"/>
                  </a:lnTo>
                  <a:lnTo>
                    <a:pt x="83" y="137"/>
                  </a:lnTo>
                  <a:lnTo>
                    <a:pt x="82" y="137"/>
                  </a:lnTo>
                  <a:lnTo>
                    <a:pt x="81" y="137"/>
                  </a:lnTo>
                  <a:lnTo>
                    <a:pt x="82" y="137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9" y="137"/>
                  </a:lnTo>
                  <a:lnTo>
                    <a:pt x="80" y="137"/>
                  </a:lnTo>
                  <a:lnTo>
                    <a:pt x="79" y="135"/>
                  </a:lnTo>
                  <a:lnTo>
                    <a:pt x="79" y="134"/>
                  </a:lnTo>
                  <a:lnTo>
                    <a:pt x="78" y="134"/>
                  </a:lnTo>
                  <a:lnTo>
                    <a:pt x="78" y="135"/>
                  </a:lnTo>
                  <a:lnTo>
                    <a:pt x="77" y="135"/>
                  </a:lnTo>
                  <a:lnTo>
                    <a:pt x="77" y="137"/>
                  </a:lnTo>
                  <a:lnTo>
                    <a:pt x="78" y="137"/>
                  </a:lnTo>
                  <a:lnTo>
                    <a:pt x="78" y="138"/>
                  </a:lnTo>
                  <a:lnTo>
                    <a:pt x="77" y="138"/>
                  </a:lnTo>
                  <a:lnTo>
                    <a:pt x="78" y="138"/>
                  </a:lnTo>
                  <a:lnTo>
                    <a:pt x="78" y="139"/>
                  </a:lnTo>
                  <a:lnTo>
                    <a:pt x="78" y="140"/>
                  </a:lnTo>
                  <a:lnTo>
                    <a:pt x="78" y="141"/>
                  </a:lnTo>
                  <a:lnTo>
                    <a:pt x="79" y="142"/>
                  </a:lnTo>
                  <a:lnTo>
                    <a:pt x="79" y="143"/>
                  </a:lnTo>
                  <a:lnTo>
                    <a:pt x="80" y="143"/>
                  </a:lnTo>
                  <a:lnTo>
                    <a:pt x="79" y="143"/>
                  </a:lnTo>
                  <a:lnTo>
                    <a:pt x="80" y="143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1" y="147"/>
                  </a:lnTo>
                  <a:lnTo>
                    <a:pt x="81" y="148"/>
                  </a:lnTo>
                  <a:lnTo>
                    <a:pt x="81" y="149"/>
                  </a:lnTo>
                  <a:lnTo>
                    <a:pt x="82" y="149"/>
                  </a:lnTo>
                  <a:lnTo>
                    <a:pt x="82" y="150"/>
                  </a:lnTo>
                  <a:lnTo>
                    <a:pt x="83" y="150"/>
                  </a:lnTo>
                  <a:lnTo>
                    <a:pt x="82" y="150"/>
                  </a:lnTo>
                  <a:lnTo>
                    <a:pt x="83" y="150"/>
                  </a:lnTo>
                  <a:lnTo>
                    <a:pt x="82" y="150"/>
                  </a:lnTo>
                  <a:lnTo>
                    <a:pt x="83" y="150"/>
                  </a:lnTo>
                  <a:lnTo>
                    <a:pt x="83" y="151"/>
                  </a:lnTo>
                  <a:lnTo>
                    <a:pt x="83" y="152"/>
                  </a:lnTo>
                  <a:lnTo>
                    <a:pt x="83" y="154"/>
                  </a:lnTo>
                  <a:lnTo>
                    <a:pt x="85" y="154"/>
                  </a:lnTo>
                  <a:lnTo>
                    <a:pt x="83" y="154"/>
                  </a:lnTo>
                  <a:lnTo>
                    <a:pt x="83" y="155"/>
                  </a:lnTo>
                  <a:lnTo>
                    <a:pt x="83" y="154"/>
                  </a:lnTo>
                  <a:lnTo>
                    <a:pt x="85" y="154"/>
                  </a:lnTo>
                  <a:lnTo>
                    <a:pt x="85" y="155"/>
                  </a:lnTo>
                  <a:lnTo>
                    <a:pt x="85" y="156"/>
                  </a:lnTo>
                  <a:lnTo>
                    <a:pt x="85" y="157"/>
                  </a:lnTo>
                  <a:lnTo>
                    <a:pt x="86" y="158"/>
                  </a:lnTo>
                  <a:lnTo>
                    <a:pt x="86" y="159"/>
                  </a:lnTo>
                  <a:lnTo>
                    <a:pt x="87" y="160"/>
                  </a:lnTo>
                  <a:lnTo>
                    <a:pt x="86" y="160"/>
                  </a:lnTo>
                  <a:lnTo>
                    <a:pt x="86" y="161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6" y="163"/>
                  </a:lnTo>
                  <a:lnTo>
                    <a:pt x="85" y="164"/>
                  </a:lnTo>
                  <a:lnTo>
                    <a:pt x="85" y="165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7" y="167"/>
                  </a:lnTo>
                  <a:lnTo>
                    <a:pt x="88" y="167"/>
                  </a:lnTo>
                  <a:lnTo>
                    <a:pt x="87" y="167"/>
                  </a:lnTo>
                  <a:lnTo>
                    <a:pt x="87" y="168"/>
                  </a:lnTo>
                  <a:lnTo>
                    <a:pt x="88" y="168"/>
                  </a:lnTo>
                  <a:lnTo>
                    <a:pt x="87" y="168"/>
                  </a:lnTo>
                  <a:lnTo>
                    <a:pt x="88" y="169"/>
                  </a:lnTo>
                  <a:lnTo>
                    <a:pt x="89" y="171"/>
                  </a:lnTo>
                  <a:lnTo>
                    <a:pt x="88" y="171"/>
                  </a:lnTo>
                  <a:lnTo>
                    <a:pt x="87" y="171"/>
                  </a:lnTo>
                  <a:lnTo>
                    <a:pt x="86" y="171"/>
                  </a:lnTo>
                  <a:lnTo>
                    <a:pt x="86" y="169"/>
                  </a:lnTo>
                  <a:lnTo>
                    <a:pt x="86" y="168"/>
                  </a:lnTo>
                  <a:lnTo>
                    <a:pt x="85" y="168"/>
                  </a:lnTo>
                  <a:lnTo>
                    <a:pt x="83" y="168"/>
                  </a:lnTo>
                  <a:lnTo>
                    <a:pt x="83" y="167"/>
                  </a:lnTo>
                  <a:lnTo>
                    <a:pt x="82" y="167"/>
                  </a:lnTo>
                  <a:lnTo>
                    <a:pt x="82" y="166"/>
                  </a:lnTo>
                  <a:lnTo>
                    <a:pt x="82" y="165"/>
                  </a:lnTo>
                  <a:lnTo>
                    <a:pt x="81" y="165"/>
                  </a:lnTo>
                  <a:lnTo>
                    <a:pt x="81" y="164"/>
                  </a:lnTo>
                  <a:lnTo>
                    <a:pt x="80" y="163"/>
                  </a:lnTo>
                  <a:lnTo>
                    <a:pt x="79" y="164"/>
                  </a:lnTo>
                  <a:lnTo>
                    <a:pt x="79" y="163"/>
                  </a:lnTo>
                  <a:lnTo>
                    <a:pt x="79" y="161"/>
                  </a:lnTo>
                  <a:lnTo>
                    <a:pt x="79" y="160"/>
                  </a:lnTo>
                  <a:lnTo>
                    <a:pt x="79" y="159"/>
                  </a:lnTo>
                  <a:lnTo>
                    <a:pt x="78" y="159"/>
                  </a:lnTo>
                  <a:lnTo>
                    <a:pt x="76" y="159"/>
                  </a:lnTo>
                  <a:lnTo>
                    <a:pt x="74" y="159"/>
                  </a:lnTo>
                  <a:lnTo>
                    <a:pt x="73" y="160"/>
                  </a:lnTo>
                  <a:lnTo>
                    <a:pt x="73" y="161"/>
                  </a:lnTo>
                  <a:lnTo>
                    <a:pt x="72" y="161"/>
                  </a:lnTo>
                  <a:lnTo>
                    <a:pt x="72" y="163"/>
                  </a:lnTo>
                  <a:lnTo>
                    <a:pt x="73" y="164"/>
                  </a:lnTo>
                  <a:lnTo>
                    <a:pt x="72" y="164"/>
                  </a:lnTo>
                  <a:lnTo>
                    <a:pt x="72" y="165"/>
                  </a:lnTo>
                  <a:lnTo>
                    <a:pt x="72" y="166"/>
                  </a:lnTo>
                  <a:lnTo>
                    <a:pt x="71" y="165"/>
                  </a:lnTo>
                  <a:lnTo>
                    <a:pt x="71" y="167"/>
                  </a:lnTo>
                  <a:lnTo>
                    <a:pt x="71" y="168"/>
                  </a:lnTo>
                  <a:lnTo>
                    <a:pt x="72" y="169"/>
                  </a:lnTo>
                  <a:lnTo>
                    <a:pt x="72" y="171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1"/>
                  </a:lnTo>
                  <a:lnTo>
                    <a:pt x="70" y="169"/>
                  </a:lnTo>
                  <a:lnTo>
                    <a:pt x="69" y="169"/>
                  </a:lnTo>
                  <a:lnTo>
                    <a:pt x="68" y="168"/>
                  </a:lnTo>
                  <a:lnTo>
                    <a:pt x="68" y="167"/>
                  </a:lnTo>
                  <a:lnTo>
                    <a:pt x="69" y="167"/>
                  </a:lnTo>
                  <a:lnTo>
                    <a:pt x="69" y="166"/>
                  </a:lnTo>
                  <a:lnTo>
                    <a:pt x="68" y="166"/>
                  </a:lnTo>
                  <a:lnTo>
                    <a:pt x="68" y="165"/>
                  </a:lnTo>
                  <a:lnTo>
                    <a:pt x="69" y="164"/>
                  </a:lnTo>
                  <a:lnTo>
                    <a:pt x="68" y="164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8" y="163"/>
                  </a:lnTo>
                  <a:lnTo>
                    <a:pt x="68" y="161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4" y="156"/>
                  </a:lnTo>
                  <a:lnTo>
                    <a:pt x="63" y="157"/>
                  </a:lnTo>
                  <a:lnTo>
                    <a:pt x="63" y="156"/>
                  </a:lnTo>
                  <a:lnTo>
                    <a:pt x="62" y="156"/>
                  </a:lnTo>
                  <a:lnTo>
                    <a:pt x="62" y="155"/>
                  </a:lnTo>
                  <a:lnTo>
                    <a:pt x="62" y="156"/>
                  </a:lnTo>
                  <a:lnTo>
                    <a:pt x="62" y="155"/>
                  </a:lnTo>
                  <a:lnTo>
                    <a:pt x="63" y="155"/>
                  </a:lnTo>
                  <a:lnTo>
                    <a:pt x="63" y="154"/>
                  </a:lnTo>
                  <a:lnTo>
                    <a:pt x="63" y="152"/>
                  </a:lnTo>
                  <a:lnTo>
                    <a:pt x="61" y="152"/>
                  </a:lnTo>
                  <a:lnTo>
                    <a:pt x="60" y="152"/>
                  </a:lnTo>
                  <a:lnTo>
                    <a:pt x="59" y="152"/>
                  </a:lnTo>
                  <a:lnTo>
                    <a:pt x="57" y="154"/>
                  </a:lnTo>
                  <a:lnTo>
                    <a:pt x="57" y="157"/>
                  </a:lnTo>
                  <a:lnTo>
                    <a:pt x="57" y="158"/>
                  </a:lnTo>
                  <a:lnTo>
                    <a:pt x="57" y="159"/>
                  </a:lnTo>
                  <a:lnTo>
                    <a:pt x="59" y="159"/>
                  </a:lnTo>
                  <a:lnTo>
                    <a:pt x="57" y="159"/>
                  </a:lnTo>
                  <a:lnTo>
                    <a:pt x="57" y="160"/>
                  </a:lnTo>
                  <a:lnTo>
                    <a:pt x="56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4" y="159"/>
                  </a:lnTo>
                  <a:lnTo>
                    <a:pt x="53" y="159"/>
                  </a:lnTo>
                  <a:lnTo>
                    <a:pt x="52" y="159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1" y="155"/>
                  </a:lnTo>
                  <a:lnTo>
                    <a:pt x="51" y="154"/>
                  </a:lnTo>
                  <a:lnTo>
                    <a:pt x="51" y="155"/>
                  </a:lnTo>
                  <a:lnTo>
                    <a:pt x="51" y="154"/>
                  </a:lnTo>
                  <a:lnTo>
                    <a:pt x="50" y="152"/>
                  </a:lnTo>
                  <a:lnTo>
                    <a:pt x="50" y="151"/>
                  </a:lnTo>
                  <a:lnTo>
                    <a:pt x="48" y="151"/>
                  </a:lnTo>
                  <a:lnTo>
                    <a:pt x="48" y="149"/>
                  </a:lnTo>
                  <a:lnTo>
                    <a:pt x="48" y="148"/>
                  </a:lnTo>
                  <a:lnTo>
                    <a:pt x="48" y="147"/>
                  </a:lnTo>
                  <a:lnTo>
                    <a:pt x="51" y="144"/>
                  </a:lnTo>
                  <a:lnTo>
                    <a:pt x="52" y="143"/>
                  </a:lnTo>
                  <a:lnTo>
                    <a:pt x="52" y="142"/>
                  </a:lnTo>
                  <a:lnTo>
                    <a:pt x="51" y="141"/>
                  </a:lnTo>
                  <a:lnTo>
                    <a:pt x="50" y="138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46" y="134"/>
                  </a:lnTo>
                  <a:lnTo>
                    <a:pt x="45" y="134"/>
                  </a:lnTo>
                  <a:lnTo>
                    <a:pt x="45" y="133"/>
                  </a:lnTo>
                  <a:lnTo>
                    <a:pt x="44" y="133"/>
                  </a:lnTo>
                  <a:lnTo>
                    <a:pt x="43" y="132"/>
                  </a:lnTo>
                  <a:lnTo>
                    <a:pt x="42" y="133"/>
                  </a:lnTo>
                  <a:lnTo>
                    <a:pt x="42" y="132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0" y="129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7" y="126"/>
                  </a:lnTo>
                  <a:lnTo>
                    <a:pt x="37" y="125"/>
                  </a:lnTo>
                  <a:lnTo>
                    <a:pt x="37" y="124"/>
                  </a:lnTo>
                  <a:lnTo>
                    <a:pt x="38" y="124"/>
                  </a:lnTo>
                  <a:lnTo>
                    <a:pt x="39" y="124"/>
                  </a:lnTo>
                  <a:lnTo>
                    <a:pt x="40" y="123"/>
                  </a:lnTo>
                  <a:lnTo>
                    <a:pt x="42" y="122"/>
                  </a:lnTo>
                  <a:lnTo>
                    <a:pt x="43" y="121"/>
                  </a:lnTo>
                  <a:lnTo>
                    <a:pt x="42" y="121"/>
                  </a:lnTo>
                  <a:lnTo>
                    <a:pt x="42" y="122"/>
                  </a:lnTo>
                  <a:lnTo>
                    <a:pt x="43" y="119"/>
                  </a:lnTo>
                  <a:lnTo>
                    <a:pt x="44" y="118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6"/>
                  </a:lnTo>
                  <a:lnTo>
                    <a:pt x="44" y="115"/>
                  </a:lnTo>
                  <a:lnTo>
                    <a:pt x="45" y="115"/>
                  </a:lnTo>
                  <a:lnTo>
                    <a:pt x="46" y="115"/>
                  </a:lnTo>
                  <a:lnTo>
                    <a:pt x="46" y="116"/>
                  </a:lnTo>
                  <a:lnTo>
                    <a:pt x="47" y="116"/>
                  </a:lnTo>
                  <a:lnTo>
                    <a:pt x="50" y="117"/>
                  </a:lnTo>
                  <a:lnTo>
                    <a:pt x="51" y="116"/>
                  </a:lnTo>
                  <a:lnTo>
                    <a:pt x="52" y="115"/>
                  </a:lnTo>
                  <a:lnTo>
                    <a:pt x="53" y="113"/>
                  </a:lnTo>
                  <a:lnTo>
                    <a:pt x="55" y="112"/>
                  </a:lnTo>
                  <a:lnTo>
                    <a:pt x="55" y="110"/>
                  </a:lnTo>
                  <a:lnTo>
                    <a:pt x="57" y="112"/>
                  </a:lnTo>
                  <a:lnTo>
                    <a:pt x="59" y="112"/>
                  </a:lnTo>
                  <a:lnTo>
                    <a:pt x="60" y="112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3" y="114"/>
                  </a:lnTo>
                  <a:lnTo>
                    <a:pt x="63" y="115"/>
                  </a:lnTo>
                  <a:lnTo>
                    <a:pt x="64" y="115"/>
                  </a:lnTo>
                  <a:lnTo>
                    <a:pt x="64" y="116"/>
                  </a:lnTo>
                  <a:lnTo>
                    <a:pt x="65" y="116"/>
                  </a:lnTo>
                  <a:lnTo>
                    <a:pt x="66" y="116"/>
                  </a:lnTo>
                  <a:lnTo>
                    <a:pt x="68" y="116"/>
                  </a:lnTo>
                  <a:lnTo>
                    <a:pt x="68" y="117"/>
                  </a:lnTo>
                  <a:lnTo>
                    <a:pt x="69" y="117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7" y="119"/>
                  </a:lnTo>
                  <a:lnTo>
                    <a:pt x="78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4"/>
                  </a:lnTo>
                  <a:lnTo>
                    <a:pt x="81" y="124"/>
                  </a:lnTo>
                  <a:lnTo>
                    <a:pt x="82" y="124"/>
                  </a:lnTo>
                  <a:lnTo>
                    <a:pt x="82" y="123"/>
                  </a:lnTo>
                  <a:lnTo>
                    <a:pt x="82" y="124"/>
                  </a:lnTo>
                  <a:lnTo>
                    <a:pt x="82" y="123"/>
                  </a:lnTo>
                  <a:lnTo>
                    <a:pt x="83" y="123"/>
                  </a:lnTo>
                  <a:lnTo>
                    <a:pt x="83" y="122"/>
                  </a:lnTo>
                  <a:lnTo>
                    <a:pt x="82" y="122"/>
                  </a:lnTo>
                  <a:lnTo>
                    <a:pt x="81" y="121"/>
                  </a:lnTo>
                  <a:lnTo>
                    <a:pt x="80" y="121"/>
                  </a:lnTo>
                  <a:lnTo>
                    <a:pt x="81" y="121"/>
                  </a:lnTo>
                  <a:lnTo>
                    <a:pt x="81" y="119"/>
                  </a:lnTo>
                  <a:lnTo>
                    <a:pt x="82" y="119"/>
                  </a:lnTo>
                  <a:lnTo>
                    <a:pt x="83" y="119"/>
                  </a:lnTo>
                  <a:lnTo>
                    <a:pt x="85" y="119"/>
                  </a:lnTo>
                  <a:lnTo>
                    <a:pt x="86" y="119"/>
                  </a:lnTo>
                  <a:lnTo>
                    <a:pt x="87" y="119"/>
                  </a:lnTo>
                  <a:lnTo>
                    <a:pt x="88" y="119"/>
                  </a:lnTo>
                  <a:lnTo>
                    <a:pt x="88" y="118"/>
                  </a:lnTo>
                  <a:lnTo>
                    <a:pt x="89" y="118"/>
                  </a:lnTo>
                  <a:lnTo>
                    <a:pt x="89" y="117"/>
                  </a:lnTo>
                  <a:lnTo>
                    <a:pt x="88" y="117"/>
                  </a:lnTo>
                  <a:lnTo>
                    <a:pt x="89" y="117"/>
                  </a:lnTo>
                  <a:lnTo>
                    <a:pt x="87" y="116"/>
                  </a:lnTo>
                  <a:lnTo>
                    <a:pt x="88" y="116"/>
                  </a:lnTo>
                  <a:lnTo>
                    <a:pt x="87" y="115"/>
                  </a:lnTo>
                  <a:lnTo>
                    <a:pt x="86" y="116"/>
                  </a:lnTo>
                  <a:lnTo>
                    <a:pt x="85" y="116"/>
                  </a:lnTo>
                  <a:lnTo>
                    <a:pt x="85" y="115"/>
                  </a:lnTo>
                  <a:lnTo>
                    <a:pt x="82" y="115"/>
                  </a:lnTo>
                  <a:lnTo>
                    <a:pt x="83" y="115"/>
                  </a:lnTo>
                  <a:lnTo>
                    <a:pt x="83" y="116"/>
                  </a:lnTo>
                  <a:lnTo>
                    <a:pt x="82" y="116"/>
                  </a:lnTo>
                  <a:lnTo>
                    <a:pt x="81" y="116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4"/>
                  </a:lnTo>
                  <a:lnTo>
                    <a:pt x="80" y="114"/>
                  </a:lnTo>
                  <a:lnTo>
                    <a:pt x="79" y="115"/>
                  </a:lnTo>
                  <a:lnTo>
                    <a:pt x="78" y="114"/>
                  </a:lnTo>
                  <a:lnTo>
                    <a:pt x="79" y="113"/>
                  </a:lnTo>
                  <a:lnTo>
                    <a:pt x="78" y="113"/>
                  </a:lnTo>
                  <a:lnTo>
                    <a:pt x="77" y="112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10"/>
                  </a:lnTo>
                  <a:lnTo>
                    <a:pt x="76" y="110"/>
                  </a:lnTo>
                  <a:lnTo>
                    <a:pt x="74" y="110"/>
                  </a:lnTo>
                  <a:lnTo>
                    <a:pt x="73" y="110"/>
                  </a:lnTo>
                  <a:lnTo>
                    <a:pt x="73" y="112"/>
                  </a:lnTo>
                  <a:lnTo>
                    <a:pt x="74" y="112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2" y="113"/>
                  </a:lnTo>
                  <a:lnTo>
                    <a:pt x="72" y="112"/>
                  </a:lnTo>
                  <a:lnTo>
                    <a:pt x="72" y="110"/>
                  </a:lnTo>
                  <a:lnTo>
                    <a:pt x="71" y="109"/>
                  </a:lnTo>
                  <a:lnTo>
                    <a:pt x="71" y="108"/>
                  </a:lnTo>
                  <a:lnTo>
                    <a:pt x="70" y="108"/>
                  </a:lnTo>
                  <a:lnTo>
                    <a:pt x="69" y="107"/>
                  </a:lnTo>
                  <a:lnTo>
                    <a:pt x="69" y="108"/>
                  </a:lnTo>
                  <a:lnTo>
                    <a:pt x="69" y="109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5" y="110"/>
                  </a:lnTo>
                  <a:lnTo>
                    <a:pt x="64" y="110"/>
                  </a:lnTo>
                  <a:lnTo>
                    <a:pt x="64" y="112"/>
                  </a:lnTo>
                  <a:lnTo>
                    <a:pt x="63" y="112"/>
                  </a:lnTo>
                  <a:lnTo>
                    <a:pt x="63" y="110"/>
                  </a:lnTo>
                  <a:lnTo>
                    <a:pt x="62" y="110"/>
                  </a:lnTo>
                  <a:lnTo>
                    <a:pt x="62" y="109"/>
                  </a:lnTo>
                  <a:lnTo>
                    <a:pt x="60" y="109"/>
                  </a:lnTo>
                  <a:lnTo>
                    <a:pt x="59" y="109"/>
                  </a:lnTo>
                  <a:lnTo>
                    <a:pt x="57" y="109"/>
                  </a:lnTo>
                  <a:lnTo>
                    <a:pt x="56" y="109"/>
                  </a:lnTo>
                  <a:lnTo>
                    <a:pt x="55" y="109"/>
                  </a:lnTo>
                  <a:lnTo>
                    <a:pt x="54" y="110"/>
                  </a:lnTo>
                  <a:lnTo>
                    <a:pt x="53" y="110"/>
                  </a:lnTo>
                  <a:lnTo>
                    <a:pt x="53" y="112"/>
                  </a:lnTo>
                  <a:lnTo>
                    <a:pt x="52" y="110"/>
                  </a:lnTo>
                  <a:lnTo>
                    <a:pt x="51" y="110"/>
                  </a:lnTo>
                  <a:lnTo>
                    <a:pt x="50" y="110"/>
                  </a:lnTo>
                  <a:lnTo>
                    <a:pt x="47" y="112"/>
                  </a:lnTo>
                  <a:lnTo>
                    <a:pt x="47" y="113"/>
                  </a:lnTo>
                  <a:lnTo>
                    <a:pt x="46" y="113"/>
                  </a:lnTo>
                  <a:lnTo>
                    <a:pt x="46" y="112"/>
                  </a:lnTo>
                  <a:lnTo>
                    <a:pt x="45" y="112"/>
                  </a:lnTo>
                  <a:lnTo>
                    <a:pt x="46" y="112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5" y="109"/>
                  </a:lnTo>
                  <a:lnTo>
                    <a:pt x="44" y="109"/>
                  </a:lnTo>
                  <a:lnTo>
                    <a:pt x="43" y="107"/>
                  </a:lnTo>
                  <a:lnTo>
                    <a:pt x="43" y="106"/>
                  </a:lnTo>
                  <a:lnTo>
                    <a:pt x="42" y="106"/>
                  </a:lnTo>
                  <a:lnTo>
                    <a:pt x="43" y="108"/>
                  </a:lnTo>
                  <a:lnTo>
                    <a:pt x="43" y="109"/>
                  </a:lnTo>
                  <a:lnTo>
                    <a:pt x="42" y="109"/>
                  </a:lnTo>
                  <a:lnTo>
                    <a:pt x="42" y="110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39" y="112"/>
                  </a:lnTo>
                  <a:lnTo>
                    <a:pt x="39" y="110"/>
                  </a:lnTo>
                  <a:lnTo>
                    <a:pt x="38" y="112"/>
                  </a:lnTo>
                  <a:lnTo>
                    <a:pt x="39" y="112"/>
                  </a:lnTo>
                  <a:lnTo>
                    <a:pt x="38" y="112"/>
                  </a:lnTo>
                  <a:lnTo>
                    <a:pt x="38" y="113"/>
                  </a:lnTo>
                  <a:lnTo>
                    <a:pt x="38" y="112"/>
                  </a:lnTo>
                  <a:lnTo>
                    <a:pt x="37" y="112"/>
                  </a:lnTo>
                  <a:lnTo>
                    <a:pt x="36" y="110"/>
                  </a:lnTo>
                  <a:lnTo>
                    <a:pt x="37" y="110"/>
                  </a:lnTo>
                  <a:lnTo>
                    <a:pt x="37" y="109"/>
                  </a:lnTo>
                  <a:lnTo>
                    <a:pt x="37" y="110"/>
                  </a:lnTo>
                  <a:lnTo>
                    <a:pt x="37" y="109"/>
                  </a:lnTo>
                  <a:lnTo>
                    <a:pt x="38" y="109"/>
                  </a:lnTo>
                  <a:lnTo>
                    <a:pt x="37" y="109"/>
                  </a:lnTo>
                  <a:lnTo>
                    <a:pt x="36" y="109"/>
                  </a:lnTo>
                  <a:lnTo>
                    <a:pt x="36" y="108"/>
                  </a:lnTo>
                  <a:lnTo>
                    <a:pt x="37" y="108"/>
                  </a:lnTo>
                  <a:lnTo>
                    <a:pt x="37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7" y="106"/>
                  </a:lnTo>
                  <a:lnTo>
                    <a:pt x="36" y="106"/>
                  </a:lnTo>
                  <a:lnTo>
                    <a:pt x="37" y="106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5" y="105"/>
                  </a:lnTo>
                  <a:lnTo>
                    <a:pt x="35" y="104"/>
                  </a:lnTo>
                  <a:lnTo>
                    <a:pt x="35" y="102"/>
                  </a:lnTo>
                  <a:lnTo>
                    <a:pt x="34" y="100"/>
                  </a:lnTo>
                  <a:lnTo>
                    <a:pt x="33" y="100"/>
                  </a:lnTo>
                  <a:lnTo>
                    <a:pt x="31" y="99"/>
                  </a:lnTo>
                  <a:lnTo>
                    <a:pt x="31" y="97"/>
                  </a:lnTo>
                  <a:lnTo>
                    <a:pt x="30" y="97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28" y="98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8" y="94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8" y="93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9" y="91"/>
                  </a:lnTo>
                  <a:lnTo>
                    <a:pt x="29" y="92"/>
                  </a:lnTo>
                  <a:lnTo>
                    <a:pt x="30" y="92"/>
                  </a:lnTo>
                  <a:lnTo>
                    <a:pt x="30" y="91"/>
                  </a:lnTo>
                  <a:lnTo>
                    <a:pt x="31" y="91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3" y="91"/>
                  </a:lnTo>
                  <a:lnTo>
                    <a:pt x="33" y="92"/>
                  </a:lnTo>
                  <a:lnTo>
                    <a:pt x="34" y="92"/>
                  </a:lnTo>
                  <a:lnTo>
                    <a:pt x="35" y="92"/>
                  </a:lnTo>
                  <a:lnTo>
                    <a:pt x="35" y="93"/>
                  </a:lnTo>
                  <a:lnTo>
                    <a:pt x="36" y="93"/>
                  </a:lnTo>
                  <a:lnTo>
                    <a:pt x="36" y="94"/>
                  </a:lnTo>
                  <a:lnTo>
                    <a:pt x="36" y="93"/>
                  </a:lnTo>
                  <a:lnTo>
                    <a:pt x="37" y="93"/>
                  </a:lnTo>
                  <a:lnTo>
                    <a:pt x="36" y="93"/>
                  </a:lnTo>
                  <a:lnTo>
                    <a:pt x="37" y="93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8" y="92"/>
                  </a:lnTo>
                  <a:lnTo>
                    <a:pt x="38" y="93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38" y="90"/>
                  </a:lnTo>
                  <a:lnTo>
                    <a:pt x="37" y="89"/>
                  </a:lnTo>
                  <a:lnTo>
                    <a:pt x="36" y="88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5" y="89"/>
                  </a:lnTo>
                  <a:lnTo>
                    <a:pt x="34" y="89"/>
                  </a:lnTo>
                  <a:lnTo>
                    <a:pt x="33" y="89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8" y="89"/>
                  </a:lnTo>
                  <a:lnTo>
                    <a:pt x="28" y="90"/>
                  </a:lnTo>
                  <a:lnTo>
                    <a:pt x="29" y="90"/>
                  </a:lnTo>
                  <a:lnTo>
                    <a:pt x="30" y="91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7" y="88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0" y="81"/>
                  </a:lnTo>
                  <a:lnTo>
                    <a:pt x="19" y="81"/>
                  </a:lnTo>
                  <a:lnTo>
                    <a:pt x="18" y="80"/>
                  </a:lnTo>
                  <a:lnTo>
                    <a:pt x="17" y="80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6" y="77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6" y="75"/>
                  </a:lnTo>
                  <a:lnTo>
                    <a:pt x="14" y="74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13" y="73"/>
                  </a:lnTo>
                  <a:lnTo>
                    <a:pt x="12" y="73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3" y="69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3" y="69"/>
                  </a:lnTo>
                  <a:lnTo>
                    <a:pt x="14" y="69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19" y="63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9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8" y="47"/>
                  </a:lnTo>
                  <a:lnTo>
                    <a:pt x="28" y="46"/>
                  </a:lnTo>
                  <a:lnTo>
                    <a:pt x="29" y="46"/>
                  </a:lnTo>
                  <a:lnTo>
                    <a:pt x="28" y="45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0" y="42"/>
                  </a:lnTo>
                  <a:lnTo>
                    <a:pt x="31" y="42"/>
                  </a:lnTo>
                  <a:lnTo>
                    <a:pt x="33" y="42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5" y="39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3" y="33"/>
                  </a:lnTo>
                  <a:lnTo>
                    <a:pt x="34" y="32"/>
                  </a:lnTo>
                  <a:lnTo>
                    <a:pt x="34" y="30"/>
                  </a:lnTo>
                  <a:close/>
                  <a:moveTo>
                    <a:pt x="112" y="219"/>
                  </a:moveTo>
                  <a:lnTo>
                    <a:pt x="112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1" y="218"/>
                  </a:lnTo>
                  <a:lnTo>
                    <a:pt x="112" y="218"/>
                  </a:lnTo>
                  <a:lnTo>
                    <a:pt x="112" y="219"/>
                  </a:lnTo>
                  <a:close/>
                  <a:moveTo>
                    <a:pt x="182" y="201"/>
                  </a:moveTo>
                  <a:lnTo>
                    <a:pt x="183" y="201"/>
                  </a:lnTo>
                  <a:lnTo>
                    <a:pt x="183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81" y="204"/>
                  </a:lnTo>
                  <a:lnTo>
                    <a:pt x="180" y="204"/>
                  </a:lnTo>
                  <a:lnTo>
                    <a:pt x="180" y="202"/>
                  </a:lnTo>
                  <a:lnTo>
                    <a:pt x="181" y="202"/>
                  </a:lnTo>
                  <a:lnTo>
                    <a:pt x="181" y="201"/>
                  </a:lnTo>
                  <a:lnTo>
                    <a:pt x="181" y="202"/>
                  </a:lnTo>
                  <a:lnTo>
                    <a:pt x="182" y="201"/>
                  </a:lnTo>
                  <a:close/>
                  <a:moveTo>
                    <a:pt x="166" y="205"/>
                  </a:moveTo>
                  <a:lnTo>
                    <a:pt x="166" y="206"/>
                  </a:lnTo>
                  <a:lnTo>
                    <a:pt x="165" y="206"/>
                  </a:lnTo>
                  <a:lnTo>
                    <a:pt x="165" y="207"/>
                  </a:lnTo>
                  <a:lnTo>
                    <a:pt x="165" y="208"/>
                  </a:lnTo>
                  <a:lnTo>
                    <a:pt x="166" y="209"/>
                  </a:lnTo>
                  <a:lnTo>
                    <a:pt x="165" y="210"/>
                  </a:lnTo>
                  <a:lnTo>
                    <a:pt x="166" y="210"/>
                  </a:lnTo>
                  <a:lnTo>
                    <a:pt x="165" y="211"/>
                  </a:lnTo>
                  <a:lnTo>
                    <a:pt x="165" y="213"/>
                  </a:lnTo>
                  <a:lnTo>
                    <a:pt x="164" y="214"/>
                  </a:lnTo>
                  <a:lnTo>
                    <a:pt x="161" y="215"/>
                  </a:lnTo>
                  <a:lnTo>
                    <a:pt x="160" y="215"/>
                  </a:lnTo>
                  <a:lnTo>
                    <a:pt x="160" y="214"/>
                  </a:lnTo>
                  <a:lnTo>
                    <a:pt x="159" y="214"/>
                  </a:lnTo>
                  <a:lnTo>
                    <a:pt x="158" y="214"/>
                  </a:lnTo>
                  <a:lnTo>
                    <a:pt x="157" y="214"/>
                  </a:lnTo>
                  <a:lnTo>
                    <a:pt x="156" y="214"/>
                  </a:lnTo>
                  <a:lnTo>
                    <a:pt x="155" y="214"/>
                  </a:lnTo>
                  <a:lnTo>
                    <a:pt x="154" y="215"/>
                  </a:lnTo>
                  <a:lnTo>
                    <a:pt x="148" y="214"/>
                  </a:lnTo>
                  <a:lnTo>
                    <a:pt x="147" y="215"/>
                  </a:lnTo>
                  <a:lnTo>
                    <a:pt x="146" y="215"/>
                  </a:lnTo>
                  <a:lnTo>
                    <a:pt x="143" y="215"/>
                  </a:lnTo>
                  <a:lnTo>
                    <a:pt x="142" y="215"/>
                  </a:lnTo>
                  <a:lnTo>
                    <a:pt x="141" y="215"/>
                  </a:lnTo>
                  <a:lnTo>
                    <a:pt x="140" y="216"/>
                  </a:lnTo>
                  <a:lnTo>
                    <a:pt x="139" y="216"/>
                  </a:lnTo>
                  <a:lnTo>
                    <a:pt x="137" y="216"/>
                  </a:lnTo>
                  <a:lnTo>
                    <a:pt x="135" y="216"/>
                  </a:lnTo>
                  <a:lnTo>
                    <a:pt x="134" y="216"/>
                  </a:lnTo>
                  <a:lnTo>
                    <a:pt x="134" y="217"/>
                  </a:lnTo>
                  <a:lnTo>
                    <a:pt x="133" y="217"/>
                  </a:lnTo>
                  <a:lnTo>
                    <a:pt x="133" y="216"/>
                  </a:lnTo>
                  <a:lnTo>
                    <a:pt x="126" y="217"/>
                  </a:lnTo>
                  <a:lnTo>
                    <a:pt x="126" y="216"/>
                  </a:lnTo>
                  <a:lnTo>
                    <a:pt x="128" y="216"/>
                  </a:lnTo>
                  <a:lnTo>
                    <a:pt x="128" y="215"/>
                  </a:lnTo>
                  <a:lnTo>
                    <a:pt x="128" y="214"/>
                  </a:lnTo>
                  <a:lnTo>
                    <a:pt x="128" y="213"/>
                  </a:lnTo>
                  <a:lnTo>
                    <a:pt x="126" y="213"/>
                  </a:lnTo>
                  <a:lnTo>
                    <a:pt x="126" y="211"/>
                  </a:lnTo>
                  <a:lnTo>
                    <a:pt x="124" y="211"/>
                  </a:lnTo>
                  <a:lnTo>
                    <a:pt x="123" y="211"/>
                  </a:lnTo>
                  <a:lnTo>
                    <a:pt x="122" y="211"/>
                  </a:lnTo>
                  <a:lnTo>
                    <a:pt x="122" y="210"/>
                  </a:lnTo>
                  <a:lnTo>
                    <a:pt x="121" y="210"/>
                  </a:lnTo>
                  <a:lnTo>
                    <a:pt x="120" y="210"/>
                  </a:lnTo>
                  <a:lnTo>
                    <a:pt x="118" y="209"/>
                  </a:lnTo>
                  <a:lnTo>
                    <a:pt x="116" y="209"/>
                  </a:lnTo>
                  <a:lnTo>
                    <a:pt x="114" y="209"/>
                  </a:lnTo>
                  <a:lnTo>
                    <a:pt x="114" y="208"/>
                  </a:lnTo>
                  <a:lnTo>
                    <a:pt x="113" y="208"/>
                  </a:lnTo>
                  <a:lnTo>
                    <a:pt x="113" y="209"/>
                  </a:lnTo>
                  <a:lnTo>
                    <a:pt x="112" y="209"/>
                  </a:lnTo>
                  <a:lnTo>
                    <a:pt x="111" y="208"/>
                  </a:lnTo>
                  <a:lnTo>
                    <a:pt x="111" y="209"/>
                  </a:lnTo>
                  <a:lnTo>
                    <a:pt x="109" y="209"/>
                  </a:lnTo>
                  <a:lnTo>
                    <a:pt x="108" y="208"/>
                  </a:lnTo>
                  <a:lnTo>
                    <a:pt x="106" y="208"/>
                  </a:lnTo>
                  <a:lnTo>
                    <a:pt x="105" y="207"/>
                  </a:lnTo>
                  <a:lnTo>
                    <a:pt x="104" y="207"/>
                  </a:lnTo>
                  <a:lnTo>
                    <a:pt x="103" y="208"/>
                  </a:lnTo>
                  <a:lnTo>
                    <a:pt x="102" y="207"/>
                  </a:lnTo>
                  <a:lnTo>
                    <a:pt x="100" y="208"/>
                  </a:lnTo>
                  <a:lnTo>
                    <a:pt x="100" y="207"/>
                  </a:lnTo>
                  <a:lnTo>
                    <a:pt x="99" y="208"/>
                  </a:lnTo>
                  <a:lnTo>
                    <a:pt x="98" y="207"/>
                  </a:lnTo>
                  <a:lnTo>
                    <a:pt x="97" y="207"/>
                  </a:lnTo>
                  <a:lnTo>
                    <a:pt x="97" y="206"/>
                  </a:lnTo>
                  <a:lnTo>
                    <a:pt x="97" y="205"/>
                  </a:lnTo>
                  <a:lnTo>
                    <a:pt x="97" y="204"/>
                  </a:lnTo>
                  <a:lnTo>
                    <a:pt x="97" y="202"/>
                  </a:lnTo>
                  <a:lnTo>
                    <a:pt x="98" y="202"/>
                  </a:lnTo>
                  <a:lnTo>
                    <a:pt x="98" y="201"/>
                  </a:lnTo>
                  <a:lnTo>
                    <a:pt x="98" y="200"/>
                  </a:lnTo>
                  <a:lnTo>
                    <a:pt x="98" y="199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99" y="196"/>
                  </a:lnTo>
                  <a:lnTo>
                    <a:pt x="99" y="197"/>
                  </a:lnTo>
                  <a:lnTo>
                    <a:pt x="99" y="198"/>
                  </a:lnTo>
                  <a:lnTo>
                    <a:pt x="99" y="199"/>
                  </a:lnTo>
                  <a:lnTo>
                    <a:pt x="100" y="199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7"/>
                  </a:lnTo>
                  <a:lnTo>
                    <a:pt x="102" y="196"/>
                  </a:lnTo>
                  <a:lnTo>
                    <a:pt x="102" y="194"/>
                  </a:lnTo>
                  <a:lnTo>
                    <a:pt x="103" y="193"/>
                  </a:lnTo>
                  <a:lnTo>
                    <a:pt x="103" y="194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4" y="198"/>
                  </a:lnTo>
                  <a:lnTo>
                    <a:pt x="106" y="199"/>
                  </a:lnTo>
                  <a:lnTo>
                    <a:pt x="107" y="199"/>
                  </a:lnTo>
                  <a:lnTo>
                    <a:pt x="108" y="199"/>
                  </a:lnTo>
                  <a:lnTo>
                    <a:pt x="109" y="199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197"/>
                  </a:lnTo>
                  <a:lnTo>
                    <a:pt x="112" y="197"/>
                  </a:lnTo>
                  <a:lnTo>
                    <a:pt x="113" y="197"/>
                  </a:lnTo>
                  <a:lnTo>
                    <a:pt x="114" y="198"/>
                  </a:lnTo>
                  <a:lnTo>
                    <a:pt x="114" y="199"/>
                  </a:lnTo>
                  <a:lnTo>
                    <a:pt x="113" y="199"/>
                  </a:lnTo>
                  <a:lnTo>
                    <a:pt x="112" y="199"/>
                  </a:lnTo>
                  <a:lnTo>
                    <a:pt x="111" y="199"/>
                  </a:lnTo>
                  <a:lnTo>
                    <a:pt x="111" y="200"/>
                  </a:lnTo>
                  <a:lnTo>
                    <a:pt x="112" y="200"/>
                  </a:lnTo>
                  <a:lnTo>
                    <a:pt x="113" y="201"/>
                  </a:lnTo>
                  <a:lnTo>
                    <a:pt x="114" y="201"/>
                  </a:lnTo>
                  <a:lnTo>
                    <a:pt x="114" y="200"/>
                  </a:lnTo>
                  <a:lnTo>
                    <a:pt x="115" y="200"/>
                  </a:lnTo>
                  <a:lnTo>
                    <a:pt x="115" y="201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6" y="204"/>
                  </a:lnTo>
                  <a:lnTo>
                    <a:pt x="117" y="204"/>
                  </a:lnTo>
                  <a:lnTo>
                    <a:pt x="120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3" y="202"/>
                  </a:lnTo>
                  <a:lnTo>
                    <a:pt x="125" y="202"/>
                  </a:lnTo>
                  <a:lnTo>
                    <a:pt x="125" y="201"/>
                  </a:lnTo>
                  <a:lnTo>
                    <a:pt x="126" y="201"/>
                  </a:lnTo>
                  <a:lnTo>
                    <a:pt x="129" y="202"/>
                  </a:lnTo>
                  <a:lnTo>
                    <a:pt x="130" y="202"/>
                  </a:lnTo>
                  <a:lnTo>
                    <a:pt x="131" y="201"/>
                  </a:lnTo>
                  <a:lnTo>
                    <a:pt x="132" y="202"/>
                  </a:lnTo>
                  <a:lnTo>
                    <a:pt x="133" y="201"/>
                  </a:lnTo>
                  <a:lnTo>
                    <a:pt x="134" y="202"/>
                  </a:lnTo>
                  <a:lnTo>
                    <a:pt x="134" y="204"/>
                  </a:lnTo>
                  <a:lnTo>
                    <a:pt x="135" y="205"/>
                  </a:lnTo>
                  <a:lnTo>
                    <a:pt x="138" y="205"/>
                  </a:lnTo>
                  <a:lnTo>
                    <a:pt x="138" y="204"/>
                  </a:lnTo>
                  <a:lnTo>
                    <a:pt x="139" y="205"/>
                  </a:lnTo>
                  <a:lnTo>
                    <a:pt x="140" y="205"/>
                  </a:lnTo>
                  <a:lnTo>
                    <a:pt x="141" y="205"/>
                  </a:lnTo>
                  <a:lnTo>
                    <a:pt x="142" y="205"/>
                  </a:lnTo>
                  <a:lnTo>
                    <a:pt x="143" y="205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6" y="206"/>
                  </a:lnTo>
                  <a:lnTo>
                    <a:pt x="149" y="205"/>
                  </a:lnTo>
                  <a:lnTo>
                    <a:pt x="150" y="204"/>
                  </a:lnTo>
                  <a:lnTo>
                    <a:pt x="150" y="205"/>
                  </a:lnTo>
                  <a:lnTo>
                    <a:pt x="151" y="205"/>
                  </a:lnTo>
                  <a:lnTo>
                    <a:pt x="152" y="205"/>
                  </a:lnTo>
                  <a:lnTo>
                    <a:pt x="151" y="206"/>
                  </a:lnTo>
                  <a:lnTo>
                    <a:pt x="151" y="207"/>
                  </a:lnTo>
                  <a:lnTo>
                    <a:pt x="151" y="206"/>
                  </a:lnTo>
                  <a:lnTo>
                    <a:pt x="152" y="206"/>
                  </a:lnTo>
                  <a:lnTo>
                    <a:pt x="152" y="207"/>
                  </a:lnTo>
                  <a:lnTo>
                    <a:pt x="151" y="207"/>
                  </a:lnTo>
                  <a:lnTo>
                    <a:pt x="151" y="208"/>
                  </a:lnTo>
                  <a:lnTo>
                    <a:pt x="151" y="209"/>
                  </a:lnTo>
                  <a:lnTo>
                    <a:pt x="151" y="210"/>
                  </a:lnTo>
                  <a:lnTo>
                    <a:pt x="152" y="210"/>
                  </a:lnTo>
                  <a:lnTo>
                    <a:pt x="152" y="211"/>
                  </a:lnTo>
                  <a:lnTo>
                    <a:pt x="154" y="211"/>
                  </a:lnTo>
                  <a:lnTo>
                    <a:pt x="155" y="210"/>
                  </a:lnTo>
                  <a:lnTo>
                    <a:pt x="155" y="209"/>
                  </a:lnTo>
                  <a:lnTo>
                    <a:pt x="156" y="209"/>
                  </a:lnTo>
                  <a:lnTo>
                    <a:pt x="157" y="209"/>
                  </a:lnTo>
                  <a:lnTo>
                    <a:pt x="158" y="209"/>
                  </a:lnTo>
                  <a:lnTo>
                    <a:pt x="158" y="208"/>
                  </a:lnTo>
                  <a:lnTo>
                    <a:pt x="159" y="208"/>
                  </a:lnTo>
                  <a:lnTo>
                    <a:pt x="160" y="208"/>
                  </a:lnTo>
                  <a:lnTo>
                    <a:pt x="161" y="208"/>
                  </a:lnTo>
                  <a:lnTo>
                    <a:pt x="160" y="208"/>
                  </a:lnTo>
                  <a:lnTo>
                    <a:pt x="161" y="209"/>
                  </a:lnTo>
                  <a:lnTo>
                    <a:pt x="163" y="208"/>
                  </a:lnTo>
                  <a:lnTo>
                    <a:pt x="164" y="207"/>
                  </a:lnTo>
                  <a:lnTo>
                    <a:pt x="165" y="206"/>
                  </a:lnTo>
                  <a:lnTo>
                    <a:pt x="166" y="206"/>
                  </a:lnTo>
                  <a:lnTo>
                    <a:pt x="165" y="206"/>
                  </a:lnTo>
                  <a:lnTo>
                    <a:pt x="166" y="206"/>
                  </a:lnTo>
                  <a:lnTo>
                    <a:pt x="166" y="205"/>
                  </a:lnTo>
                  <a:close/>
                  <a:moveTo>
                    <a:pt x="189" y="199"/>
                  </a:moveTo>
                  <a:lnTo>
                    <a:pt x="189" y="200"/>
                  </a:lnTo>
                  <a:lnTo>
                    <a:pt x="187" y="200"/>
                  </a:lnTo>
                  <a:lnTo>
                    <a:pt x="187" y="201"/>
                  </a:lnTo>
                  <a:lnTo>
                    <a:pt x="186" y="201"/>
                  </a:lnTo>
                  <a:lnTo>
                    <a:pt x="187" y="201"/>
                  </a:lnTo>
                  <a:lnTo>
                    <a:pt x="186" y="202"/>
                  </a:lnTo>
                  <a:lnTo>
                    <a:pt x="186" y="201"/>
                  </a:lnTo>
                  <a:lnTo>
                    <a:pt x="185" y="201"/>
                  </a:lnTo>
                  <a:lnTo>
                    <a:pt x="185" y="200"/>
                  </a:lnTo>
                  <a:lnTo>
                    <a:pt x="186" y="200"/>
                  </a:lnTo>
                  <a:lnTo>
                    <a:pt x="185" y="199"/>
                  </a:lnTo>
                  <a:lnTo>
                    <a:pt x="185" y="198"/>
                  </a:lnTo>
                  <a:lnTo>
                    <a:pt x="185" y="197"/>
                  </a:lnTo>
                  <a:lnTo>
                    <a:pt x="184" y="197"/>
                  </a:lnTo>
                  <a:lnTo>
                    <a:pt x="185" y="196"/>
                  </a:lnTo>
                  <a:lnTo>
                    <a:pt x="186" y="196"/>
                  </a:lnTo>
                  <a:lnTo>
                    <a:pt x="186" y="194"/>
                  </a:lnTo>
                  <a:lnTo>
                    <a:pt x="186" y="193"/>
                  </a:lnTo>
                  <a:lnTo>
                    <a:pt x="187" y="192"/>
                  </a:lnTo>
                  <a:lnTo>
                    <a:pt x="187" y="191"/>
                  </a:lnTo>
                  <a:lnTo>
                    <a:pt x="186" y="190"/>
                  </a:lnTo>
                  <a:lnTo>
                    <a:pt x="187" y="190"/>
                  </a:lnTo>
                  <a:lnTo>
                    <a:pt x="189" y="190"/>
                  </a:lnTo>
                  <a:lnTo>
                    <a:pt x="189" y="191"/>
                  </a:lnTo>
                  <a:lnTo>
                    <a:pt x="189" y="192"/>
                  </a:lnTo>
                  <a:lnTo>
                    <a:pt x="189" y="193"/>
                  </a:lnTo>
                  <a:lnTo>
                    <a:pt x="187" y="193"/>
                  </a:lnTo>
                  <a:lnTo>
                    <a:pt x="187" y="194"/>
                  </a:lnTo>
                  <a:lnTo>
                    <a:pt x="186" y="196"/>
                  </a:lnTo>
                  <a:lnTo>
                    <a:pt x="187" y="197"/>
                  </a:lnTo>
                  <a:lnTo>
                    <a:pt x="189" y="198"/>
                  </a:lnTo>
                  <a:lnTo>
                    <a:pt x="187" y="198"/>
                  </a:lnTo>
                  <a:lnTo>
                    <a:pt x="187" y="199"/>
                  </a:lnTo>
                  <a:lnTo>
                    <a:pt x="189" y="199"/>
                  </a:lnTo>
                  <a:close/>
                  <a:moveTo>
                    <a:pt x="90" y="188"/>
                  </a:moveTo>
                  <a:lnTo>
                    <a:pt x="91" y="188"/>
                  </a:lnTo>
                  <a:lnTo>
                    <a:pt x="92" y="189"/>
                  </a:lnTo>
                  <a:lnTo>
                    <a:pt x="92" y="190"/>
                  </a:lnTo>
                  <a:lnTo>
                    <a:pt x="91" y="190"/>
                  </a:lnTo>
                  <a:lnTo>
                    <a:pt x="91" y="189"/>
                  </a:lnTo>
                  <a:lnTo>
                    <a:pt x="91" y="188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0" y="188"/>
                  </a:lnTo>
                  <a:close/>
                  <a:moveTo>
                    <a:pt x="85" y="175"/>
                  </a:moveTo>
                  <a:lnTo>
                    <a:pt x="86" y="176"/>
                  </a:lnTo>
                  <a:lnTo>
                    <a:pt x="87" y="176"/>
                  </a:lnTo>
                  <a:lnTo>
                    <a:pt x="86" y="177"/>
                  </a:lnTo>
                  <a:lnTo>
                    <a:pt x="85" y="180"/>
                  </a:lnTo>
                  <a:lnTo>
                    <a:pt x="83" y="180"/>
                  </a:lnTo>
                  <a:lnTo>
                    <a:pt x="82" y="179"/>
                  </a:lnTo>
                  <a:lnTo>
                    <a:pt x="81" y="177"/>
                  </a:lnTo>
                  <a:lnTo>
                    <a:pt x="82" y="176"/>
                  </a:lnTo>
                  <a:lnTo>
                    <a:pt x="81" y="175"/>
                  </a:lnTo>
                  <a:lnTo>
                    <a:pt x="81" y="174"/>
                  </a:lnTo>
                  <a:lnTo>
                    <a:pt x="82" y="173"/>
                  </a:lnTo>
                  <a:lnTo>
                    <a:pt x="82" y="172"/>
                  </a:lnTo>
                  <a:lnTo>
                    <a:pt x="83" y="174"/>
                  </a:lnTo>
                  <a:lnTo>
                    <a:pt x="85" y="175"/>
                  </a:lnTo>
                  <a:close/>
                  <a:moveTo>
                    <a:pt x="151" y="172"/>
                  </a:moveTo>
                  <a:lnTo>
                    <a:pt x="152" y="172"/>
                  </a:lnTo>
                  <a:lnTo>
                    <a:pt x="154" y="172"/>
                  </a:lnTo>
                  <a:lnTo>
                    <a:pt x="154" y="173"/>
                  </a:lnTo>
                  <a:lnTo>
                    <a:pt x="155" y="173"/>
                  </a:lnTo>
                  <a:lnTo>
                    <a:pt x="154" y="173"/>
                  </a:lnTo>
                  <a:lnTo>
                    <a:pt x="152" y="173"/>
                  </a:lnTo>
                  <a:lnTo>
                    <a:pt x="151" y="173"/>
                  </a:lnTo>
                  <a:lnTo>
                    <a:pt x="151" y="172"/>
                  </a:lnTo>
                  <a:close/>
                  <a:moveTo>
                    <a:pt x="214" y="171"/>
                  </a:moveTo>
                  <a:lnTo>
                    <a:pt x="214" y="172"/>
                  </a:lnTo>
                  <a:lnTo>
                    <a:pt x="214" y="173"/>
                  </a:lnTo>
                  <a:lnTo>
                    <a:pt x="212" y="174"/>
                  </a:lnTo>
                  <a:lnTo>
                    <a:pt x="212" y="175"/>
                  </a:lnTo>
                  <a:lnTo>
                    <a:pt x="212" y="176"/>
                  </a:lnTo>
                  <a:lnTo>
                    <a:pt x="211" y="176"/>
                  </a:lnTo>
                  <a:lnTo>
                    <a:pt x="211" y="177"/>
                  </a:lnTo>
                  <a:lnTo>
                    <a:pt x="211" y="179"/>
                  </a:lnTo>
                  <a:lnTo>
                    <a:pt x="210" y="179"/>
                  </a:lnTo>
                  <a:lnTo>
                    <a:pt x="209" y="181"/>
                  </a:lnTo>
                  <a:lnTo>
                    <a:pt x="210" y="181"/>
                  </a:lnTo>
                  <a:lnTo>
                    <a:pt x="210" y="182"/>
                  </a:lnTo>
                  <a:lnTo>
                    <a:pt x="209" y="182"/>
                  </a:lnTo>
                  <a:lnTo>
                    <a:pt x="208" y="182"/>
                  </a:lnTo>
                  <a:lnTo>
                    <a:pt x="207" y="183"/>
                  </a:lnTo>
                  <a:lnTo>
                    <a:pt x="206" y="183"/>
                  </a:lnTo>
                  <a:lnTo>
                    <a:pt x="206" y="185"/>
                  </a:lnTo>
                  <a:lnTo>
                    <a:pt x="204" y="185"/>
                  </a:lnTo>
                  <a:lnTo>
                    <a:pt x="203" y="186"/>
                  </a:lnTo>
                  <a:lnTo>
                    <a:pt x="202" y="188"/>
                  </a:lnTo>
                  <a:lnTo>
                    <a:pt x="201" y="186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2" y="182"/>
                  </a:lnTo>
                  <a:lnTo>
                    <a:pt x="201" y="181"/>
                  </a:lnTo>
                  <a:lnTo>
                    <a:pt x="201" y="180"/>
                  </a:lnTo>
                  <a:lnTo>
                    <a:pt x="200" y="180"/>
                  </a:lnTo>
                  <a:lnTo>
                    <a:pt x="201" y="180"/>
                  </a:lnTo>
                  <a:lnTo>
                    <a:pt x="200" y="180"/>
                  </a:lnTo>
                  <a:lnTo>
                    <a:pt x="200" y="179"/>
                  </a:lnTo>
                  <a:lnTo>
                    <a:pt x="201" y="179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6"/>
                  </a:lnTo>
                  <a:lnTo>
                    <a:pt x="203" y="176"/>
                  </a:lnTo>
                  <a:lnTo>
                    <a:pt x="203" y="175"/>
                  </a:lnTo>
                  <a:lnTo>
                    <a:pt x="204" y="175"/>
                  </a:lnTo>
                  <a:lnTo>
                    <a:pt x="204" y="174"/>
                  </a:lnTo>
                  <a:lnTo>
                    <a:pt x="206" y="174"/>
                  </a:lnTo>
                  <a:lnTo>
                    <a:pt x="207" y="173"/>
                  </a:lnTo>
                  <a:lnTo>
                    <a:pt x="209" y="172"/>
                  </a:lnTo>
                  <a:lnTo>
                    <a:pt x="210" y="172"/>
                  </a:lnTo>
                  <a:lnTo>
                    <a:pt x="210" y="171"/>
                  </a:lnTo>
                  <a:lnTo>
                    <a:pt x="212" y="171"/>
                  </a:lnTo>
                  <a:lnTo>
                    <a:pt x="214" y="171"/>
                  </a:lnTo>
                  <a:close/>
                  <a:moveTo>
                    <a:pt x="143" y="169"/>
                  </a:moveTo>
                  <a:lnTo>
                    <a:pt x="145" y="171"/>
                  </a:lnTo>
                  <a:lnTo>
                    <a:pt x="146" y="171"/>
                  </a:lnTo>
                  <a:lnTo>
                    <a:pt x="146" y="172"/>
                  </a:lnTo>
                  <a:lnTo>
                    <a:pt x="146" y="173"/>
                  </a:lnTo>
                  <a:lnTo>
                    <a:pt x="145" y="174"/>
                  </a:lnTo>
                  <a:lnTo>
                    <a:pt x="143" y="174"/>
                  </a:lnTo>
                  <a:lnTo>
                    <a:pt x="142" y="173"/>
                  </a:lnTo>
                  <a:lnTo>
                    <a:pt x="143" y="173"/>
                  </a:lnTo>
                  <a:lnTo>
                    <a:pt x="145" y="172"/>
                  </a:lnTo>
                  <a:lnTo>
                    <a:pt x="143" y="171"/>
                  </a:lnTo>
                  <a:lnTo>
                    <a:pt x="143" y="169"/>
                  </a:lnTo>
                  <a:lnTo>
                    <a:pt x="142" y="169"/>
                  </a:lnTo>
                  <a:lnTo>
                    <a:pt x="143" y="169"/>
                  </a:lnTo>
                  <a:close/>
                  <a:moveTo>
                    <a:pt x="193" y="171"/>
                  </a:moveTo>
                  <a:lnTo>
                    <a:pt x="192" y="171"/>
                  </a:lnTo>
                  <a:lnTo>
                    <a:pt x="193" y="172"/>
                  </a:lnTo>
                  <a:lnTo>
                    <a:pt x="194" y="172"/>
                  </a:lnTo>
                  <a:lnTo>
                    <a:pt x="193" y="172"/>
                  </a:lnTo>
                  <a:lnTo>
                    <a:pt x="193" y="173"/>
                  </a:lnTo>
                  <a:lnTo>
                    <a:pt x="193" y="172"/>
                  </a:lnTo>
                  <a:lnTo>
                    <a:pt x="193" y="173"/>
                  </a:lnTo>
                  <a:lnTo>
                    <a:pt x="193" y="172"/>
                  </a:lnTo>
                  <a:lnTo>
                    <a:pt x="192" y="173"/>
                  </a:lnTo>
                  <a:lnTo>
                    <a:pt x="192" y="172"/>
                  </a:lnTo>
                  <a:lnTo>
                    <a:pt x="192" y="171"/>
                  </a:lnTo>
                  <a:lnTo>
                    <a:pt x="191" y="171"/>
                  </a:lnTo>
                  <a:lnTo>
                    <a:pt x="191" y="172"/>
                  </a:lnTo>
                  <a:lnTo>
                    <a:pt x="191" y="171"/>
                  </a:lnTo>
                  <a:lnTo>
                    <a:pt x="190" y="171"/>
                  </a:lnTo>
                  <a:lnTo>
                    <a:pt x="190" y="169"/>
                  </a:lnTo>
                  <a:lnTo>
                    <a:pt x="191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3" y="171"/>
                  </a:lnTo>
                  <a:close/>
                  <a:moveTo>
                    <a:pt x="167" y="165"/>
                  </a:moveTo>
                  <a:lnTo>
                    <a:pt x="168" y="165"/>
                  </a:lnTo>
                  <a:lnTo>
                    <a:pt x="169" y="166"/>
                  </a:lnTo>
                  <a:lnTo>
                    <a:pt x="168" y="166"/>
                  </a:lnTo>
                  <a:lnTo>
                    <a:pt x="167" y="166"/>
                  </a:lnTo>
                  <a:lnTo>
                    <a:pt x="167" y="167"/>
                  </a:lnTo>
                  <a:lnTo>
                    <a:pt x="167" y="168"/>
                  </a:lnTo>
                  <a:lnTo>
                    <a:pt x="166" y="168"/>
                  </a:lnTo>
                  <a:lnTo>
                    <a:pt x="165" y="167"/>
                  </a:lnTo>
                  <a:lnTo>
                    <a:pt x="165" y="166"/>
                  </a:lnTo>
                  <a:lnTo>
                    <a:pt x="166" y="166"/>
                  </a:lnTo>
                  <a:lnTo>
                    <a:pt x="167" y="166"/>
                  </a:lnTo>
                  <a:lnTo>
                    <a:pt x="168" y="166"/>
                  </a:lnTo>
                  <a:lnTo>
                    <a:pt x="167" y="165"/>
                  </a:lnTo>
                  <a:lnTo>
                    <a:pt x="168" y="165"/>
                  </a:lnTo>
                  <a:lnTo>
                    <a:pt x="167" y="165"/>
                  </a:lnTo>
                  <a:close/>
                  <a:moveTo>
                    <a:pt x="204" y="166"/>
                  </a:moveTo>
                  <a:lnTo>
                    <a:pt x="204" y="167"/>
                  </a:lnTo>
                  <a:lnTo>
                    <a:pt x="203" y="168"/>
                  </a:lnTo>
                  <a:lnTo>
                    <a:pt x="203" y="167"/>
                  </a:lnTo>
                  <a:lnTo>
                    <a:pt x="204" y="167"/>
                  </a:lnTo>
                  <a:lnTo>
                    <a:pt x="203" y="167"/>
                  </a:lnTo>
                  <a:lnTo>
                    <a:pt x="202" y="166"/>
                  </a:lnTo>
                  <a:lnTo>
                    <a:pt x="203" y="166"/>
                  </a:lnTo>
                  <a:lnTo>
                    <a:pt x="202" y="166"/>
                  </a:lnTo>
                  <a:lnTo>
                    <a:pt x="202" y="165"/>
                  </a:lnTo>
                  <a:lnTo>
                    <a:pt x="203" y="165"/>
                  </a:lnTo>
                  <a:lnTo>
                    <a:pt x="203" y="164"/>
                  </a:lnTo>
                  <a:lnTo>
                    <a:pt x="204" y="164"/>
                  </a:lnTo>
                  <a:lnTo>
                    <a:pt x="204" y="165"/>
                  </a:lnTo>
                  <a:lnTo>
                    <a:pt x="203" y="165"/>
                  </a:lnTo>
                  <a:lnTo>
                    <a:pt x="203" y="166"/>
                  </a:lnTo>
                  <a:lnTo>
                    <a:pt x="204" y="165"/>
                  </a:lnTo>
                  <a:lnTo>
                    <a:pt x="204" y="166"/>
                  </a:lnTo>
                  <a:lnTo>
                    <a:pt x="204" y="165"/>
                  </a:lnTo>
                  <a:lnTo>
                    <a:pt x="204" y="166"/>
                  </a:lnTo>
                  <a:close/>
                  <a:moveTo>
                    <a:pt x="130" y="164"/>
                  </a:moveTo>
                  <a:lnTo>
                    <a:pt x="132" y="165"/>
                  </a:lnTo>
                  <a:lnTo>
                    <a:pt x="132" y="166"/>
                  </a:lnTo>
                  <a:lnTo>
                    <a:pt x="131" y="166"/>
                  </a:lnTo>
                  <a:lnTo>
                    <a:pt x="131" y="165"/>
                  </a:lnTo>
                  <a:lnTo>
                    <a:pt x="130" y="165"/>
                  </a:lnTo>
                  <a:lnTo>
                    <a:pt x="130" y="164"/>
                  </a:lnTo>
                  <a:close/>
                  <a:moveTo>
                    <a:pt x="137" y="161"/>
                  </a:moveTo>
                  <a:lnTo>
                    <a:pt x="138" y="161"/>
                  </a:lnTo>
                  <a:lnTo>
                    <a:pt x="138" y="163"/>
                  </a:lnTo>
                  <a:lnTo>
                    <a:pt x="137" y="164"/>
                  </a:lnTo>
                  <a:lnTo>
                    <a:pt x="135" y="165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1"/>
                  </a:lnTo>
                  <a:close/>
                  <a:moveTo>
                    <a:pt x="53" y="160"/>
                  </a:moveTo>
                  <a:lnTo>
                    <a:pt x="54" y="161"/>
                  </a:lnTo>
                  <a:lnTo>
                    <a:pt x="54" y="163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60"/>
                  </a:lnTo>
                  <a:close/>
                  <a:moveTo>
                    <a:pt x="121" y="161"/>
                  </a:moveTo>
                  <a:lnTo>
                    <a:pt x="121" y="160"/>
                  </a:lnTo>
                  <a:lnTo>
                    <a:pt x="122" y="160"/>
                  </a:lnTo>
                  <a:lnTo>
                    <a:pt x="122" y="161"/>
                  </a:lnTo>
                  <a:lnTo>
                    <a:pt x="122" y="163"/>
                  </a:lnTo>
                  <a:lnTo>
                    <a:pt x="122" y="164"/>
                  </a:lnTo>
                  <a:lnTo>
                    <a:pt x="121" y="16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3"/>
                  </a:lnTo>
                  <a:lnTo>
                    <a:pt x="116" y="161"/>
                  </a:lnTo>
                  <a:lnTo>
                    <a:pt x="117" y="161"/>
                  </a:lnTo>
                  <a:lnTo>
                    <a:pt x="117" y="160"/>
                  </a:lnTo>
                  <a:lnTo>
                    <a:pt x="117" y="161"/>
                  </a:lnTo>
                  <a:lnTo>
                    <a:pt x="118" y="161"/>
                  </a:lnTo>
                  <a:lnTo>
                    <a:pt x="118" y="163"/>
                  </a:lnTo>
                  <a:lnTo>
                    <a:pt x="120" y="163"/>
                  </a:lnTo>
                  <a:lnTo>
                    <a:pt x="121" y="163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8" y="160"/>
                  </a:lnTo>
                  <a:lnTo>
                    <a:pt x="120" y="160"/>
                  </a:lnTo>
                  <a:lnTo>
                    <a:pt x="121" y="161"/>
                  </a:lnTo>
                  <a:close/>
                  <a:moveTo>
                    <a:pt x="124" y="159"/>
                  </a:moveTo>
                  <a:lnTo>
                    <a:pt x="125" y="160"/>
                  </a:lnTo>
                  <a:lnTo>
                    <a:pt x="124" y="161"/>
                  </a:lnTo>
                  <a:lnTo>
                    <a:pt x="124" y="160"/>
                  </a:lnTo>
                  <a:lnTo>
                    <a:pt x="124" y="159"/>
                  </a:lnTo>
                  <a:close/>
                  <a:moveTo>
                    <a:pt x="140" y="161"/>
                  </a:moveTo>
                  <a:lnTo>
                    <a:pt x="140" y="160"/>
                  </a:lnTo>
                  <a:lnTo>
                    <a:pt x="141" y="159"/>
                  </a:lnTo>
                  <a:lnTo>
                    <a:pt x="141" y="160"/>
                  </a:lnTo>
                  <a:lnTo>
                    <a:pt x="142" y="160"/>
                  </a:lnTo>
                  <a:lnTo>
                    <a:pt x="142" y="161"/>
                  </a:lnTo>
                  <a:lnTo>
                    <a:pt x="143" y="161"/>
                  </a:lnTo>
                  <a:lnTo>
                    <a:pt x="143" y="163"/>
                  </a:lnTo>
                  <a:lnTo>
                    <a:pt x="142" y="164"/>
                  </a:lnTo>
                  <a:lnTo>
                    <a:pt x="140" y="161"/>
                  </a:lnTo>
                  <a:close/>
                  <a:moveTo>
                    <a:pt x="52" y="161"/>
                  </a:moveTo>
                  <a:lnTo>
                    <a:pt x="52" y="160"/>
                  </a:lnTo>
                  <a:lnTo>
                    <a:pt x="52" y="159"/>
                  </a:lnTo>
                  <a:lnTo>
                    <a:pt x="52" y="160"/>
                  </a:lnTo>
                  <a:lnTo>
                    <a:pt x="52" y="161"/>
                  </a:lnTo>
                  <a:close/>
                  <a:moveTo>
                    <a:pt x="124" y="158"/>
                  </a:moveTo>
                  <a:lnTo>
                    <a:pt x="123" y="159"/>
                  </a:lnTo>
                  <a:lnTo>
                    <a:pt x="123" y="160"/>
                  </a:lnTo>
                  <a:lnTo>
                    <a:pt x="122" y="160"/>
                  </a:lnTo>
                  <a:lnTo>
                    <a:pt x="122" y="159"/>
                  </a:lnTo>
                  <a:lnTo>
                    <a:pt x="122" y="158"/>
                  </a:lnTo>
                  <a:lnTo>
                    <a:pt x="123" y="158"/>
                  </a:lnTo>
                  <a:lnTo>
                    <a:pt x="124" y="158"/>
                  </a:lnTo>
                  <a:close/>
                  <a:moveTo>
                    <a:pt x="143" y="158"/>
                  </a:moveTo>
                  <a:lnTo>
                    <a:pt x="145" y="158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6" y="158"/>
                  </a:lnTo>
                  <a:lnTo>
                    <a:pt x="145" y="158"/>
                  </a:lnTo>
                  <a:lnTo>
                    <a:pt x="143" y="158"/>
                  </a:lnTo>
                  <a:close/>
                  <a:moveTo>
                    <a:pt x="190" y="156"/>
                  </a:moveTo>
                  <a:lnTo>
                    <a:pt x="190" y="157"/>
                  </a:lnTo>
                  <a:lnTo>
                    <a:pt x="191" y="157"/>
                  </a:lnTo>
                  <a:lnTo>
                    <a:pt x="192" y="157"/>
                  </a:lnTo>
                  <a:lnTo>
                    <a:pt x="191" y="158"/>
                  </a:lnTo>
                  <a:lnTo>
                    <a:pt x="189" y="158"/>
                  </a:lnTo>
                  <a:lnTo>
                    <a:pt x="187" y="159"/>
                  </a:lnTo>
                  <a:lnTo>
                    <a:pt x="186" y="160"/>
                  </a:lnTo>
                  <a:lnTo>
                    <a:pt x="185" y="160"/>
                  </a:lnTo>
                  <a:lnTo>
                    <a:pt x="184" y="160"/>
                  </a:lnTo>
                  <a:lnTo>
                    <a:pt x="183" y="160"/>
                  </a:lnTo>
                  <a:lnTo>
                    <a:pt x="182" y="161"/>
                  </a:lnTo>
                  <a:lnTo>
                    <a:pt x="183" y="161"/>
                  </a:lnTo>
                  <a:lnTo>
                    <a:pt x="182" y="161"/>
                  </a:lnTo>
                  <a:lnTo>
                    <a:pt x="182" y="163"/>
                  </a:lnTo>
                  <a:lnTo>
                    <a:pt x="181" y="163"/>
                  </a:lnTo>
                  <a:lnTo>
                    <a:pt x="181" y="161"/>
                  </a:lnTo>
                  <a:lnTo>
                    <a:pt x="181" y="160"/>
                  </a:lnTo>
                  <a:lnTo>
                    <a:pt x="182" y="160"/>
                  </a:lnTo>
                  <a:lnTo>
                    <a:pt x="183" y="160"/>
                  </a:lnTo>
                  <a:lnTo>
                    <a:pt x="183" y="159"/>
                  </a:lnTo>
                  <a:lnTo>
                    <a:pt x="184" y="158"/>
                  </a:lnTo>
                  <a:lnTo>
                    <a:pt x="187" y="157"/>
                  </a:lnTo>
                  <a:lnTo>
                    <a:pt x="190" y="156"/>
                  </a:lnTo>
                  <a:close/>
                  <a:moveTo>
                    <a:pt x="148" y="157"/>
                  </a:moveTo>
                  <a:lnTo>
                    <a:pt x="149" y="157"/>
                  </a:lnTo>
                  <a:lnTo>
                    <a:pt x="149" y="156"/>
                  </a:lnTo>
                  <a:lnTo>
                    <a:pt x="150" y="156"/>
                  </a:lnTo>
                  <a:lnTo>
                    <a:pt x="150" y="157"/>
                  </a:lnTo>
                  <a:lnTo>
                    <a:pt x="149" y="157"/>
                  </a:lnTo>
                  <a:lnTo>
                    <a:pt x="148" y="157"/>
                  </a:lnTo>
                  <a:close/>
                  <a:moveTo>
                    <a:pt x="158" y="155"/>
                  </a:moveTo>
                  <a:lnTo>
                    <a:pt x="158" y="156"/>
                  </a:lnTo>
                  <a:lnTo>
                    <a:pt x="159" y="156"/>
                  </a:lnTo>
                  <a:lnTo>
                    <a:pt x="160" y="156"/>
                  </a:lnTo>
                  <a:lnTo>
                    <a:pt x="160" y="157"/>
                  </a:lnTo>
                  <a:lnTo>
                    <a:pt x="159" y="156"/>
                  </a:lnTo>
                  <a:lnTo>
                    <a:pt x="159" y="157"/>
                  </a:lnTo>
                  <a:lnTo>
                    <a:pt x="158" y="157"/>
                  </a:lnTo>
                  <a:lnTo>
                    <a:pt x="157" y="158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55" y="159"/>
                  </a:lnTo>
                  <a:lnTo>
                    <a:pt x="154" y="160"/>
                  </a:lnTo>
                  <a:lnTo>
                    <a:pt x="152" y="160"/>
                  </a:lnTo>
                  <a:lnTo>
                    <a:pt x="151" y="159"/>
                  </a:lnTo>
                  <a:lnTo>
                    <a:pt x="152" y="159"/>
                  </a:lnTo>
                  <a:lnTo>
                    <a:pt x="154" y="159"/>
                  </a:lnTo>
                  <a:lnTo>
                    <a:pt x="155" y="159"/>
                  </a:lnTo>
                  <a:lnTo>
                    <a:pt x="155" y="158"/>
                  </a:lnTo>
                  <a:lnTo>
                    <a:pt x="157" y="156"/>
                  </a:lnTo>
                  <a:lnTo>
                    <a:pt x="158" y="156"/>
                  </a:lnTo>
                  <a:lnTo>
                    <a:pt x="158" y="155"/>
                  </a:lnTo>
                  <a:close/>
                  <a:moveTo>
                    <a:pt x="135" y="155"/>
                  </a:moveTo>
                  <a:lnTo>
                    <a:pt x="134" y="154"/>
                  </a:lnTo>
                  <a:lnTo>
                    <a:pt x="134" y="152"/>
                  </a:lnTo>
                  <a:lnTo>
                    <a:pt x="135" y="151"/>
                  </a:lnTo>
                  <a:lnTo>
                    <a:pt x="135" y="154"/>
                  </a:lnTo>
                  <a:lnTo>
                    <a:pt x="134" y="154"/>
                  </a:lnTo>
                  <a:lnTo>
                    <a:pt x="135" y="154"/>
                  </a:lnTo>
                  <a:lnTo>
                    <a:pt x="135" y="155"/>
                  </a:lnTo>
                  <a:close/>
                  <a:moveTo>
                    <a:pt x="126" y="152"/>
                  </a:moveTo>
                  <a:lnTo>
                    <a:pt x="128" y="154"/>
                  </a:lnTo>
                  <a:lnTo>
                    <a:pt x="128" y="155"/>
                  </a:lnTo>
                  <a:lnTo>
                    <a:pt x="126" y="156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4"/>
                  </a:lnTo>
                  <a:lnTo>
                    <a:pt x="125" y="152"/>
                  </a:lnTo>
                  <a:lnTo>
                    <a:pt x="124" y="152"/>
                  </a:lnTo>
                  <a:lnTo>
                    <a:pt x="124" y="151"/>
                  </a:lnTo>
                  <a:lnTo>
                    <a:pt x="125" y="151"/>
                  </a:lnTo>
                  <a:lnTo>
                    <a:pt x="125" y="152"/>
                  </a:lnTo>
                  <a:lnTo>
                    <a:pt x="126" y="152"/>
                  </a:lnTo>
                  <a:close/>
                  <a:moveTo>
                    <a:pt x="181" y="155"/>
                  </a:moveTo>
                  <a:lnTo>
                    <a:pt x="181" y="154"/>
                  </a:lnTo>
                  <a:lnTo>
                    <a:pt x="182" y="154"/>
                  </a:lnTo>
                  <a:lnTo>
                    <a:pt x="182" y="152"/>
                  </a:lnTo>
                  <a:lnTo>
                    <a:pt x="181" y="152"/>
                  </a:lnTo>
                  <a:lnTo>
                    <a:pt x="181" y="151"/>
                  </a:lnTo>
                  <a:lnTo>
                    <a:pt x="180" y="151"/>
                  </a:lnTo>
                  <a:lnTo>
                    <a:pt x="181" y="150"/>
                  </a:lnTo>
                  <a:lnTo>
                    <a:pt x="181" y="151"/>
                  </a:lnTo>
                  <a:lnTo>
                    <a:pt x="183" y="151"/>
                  </a:lnTo>
                  <a:lnTo>
                    <a:pt x="182" y="151"/>
                  </a:lnTo>
                  <a:lnTo>
                    <a:pt x="183" y="152"/>
                  </a:lnTo>
                  <a:lnTo>
                    <a:pt x="183" y="154"/>
                  </a:lnTo>
                  <a:lnTo>
                    <a:pt x="183" y="152"/>
                  </a:lnTo>
                  <a:lnTo>
                    <a:pt x="184" y="152"/>
                  </a:lnTo>
                  <a:lnTo>
                    <a:pt x="184" y="154"/>
                  </a:lnTo>
                  <a:lnTo>
                    <a:pt x="184" y="155"/>
                  </a:lnTo>
                  <a:lnTo>
                    <a:pt x="183" y="155"/>
                  </a:lnTo>
                  <a:lnTo>
                    <a:pt x="183" y="156"/>
                  </a:lnTo>
                  <a:lnTo>
                    <a:pt x="182" y="156"/>
                  </a:lnTo>
                  <a:lnTo>
                    <a:pt x="182" y="155"/>
                  </a:lnTo>
                  <a:lnTo>
                    <a:pt x="181" y="155"/>
                  </a:lnTo>
                  <a:close/>
                  <a:moveTo>
                    <a:pt x="154" y="150"/>
                  </a:moveTo>
                  <a:lnTo>
                    <a:pt x="152" y="149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5" y="150"/>
                  </a:lnTo>
                  <a:lnTo>
                    <a:pt x="154" y="150"/>
                  </a:lnTo>
                  <a:close/>
                  <a:moveTo>
                    <a:pt x="140" y="151"/>
                  </a:moveTo>
                  <a:lnTo>
                    <a:pt x="140" y="152"/>
                  </a:lnTo>
                  <a:lnTo>
                    <a:pt x="139" y="152"/>
                  </a:lnTo>
                  <a:lnTo>
                    <a:pt x="139" y="154"/>
                  </a:lnTo>
                  <a:lnTo>
                    <a:pt x="138" y="154"/>
                  </a:lnTo>
                  <a:lnTo>
                    <a:pt x="137" y="154"/>
                  </a:lnTo>
                  <a:lnTo>
                    <a:pt x="137" y="152"/>
                  </a:lnTo>
                  <a:lnTo>
                    <a:pt x="135" y="152"/>
                  </a:lnTo>
                  <a:lnTo>
                    <a:pt x="137" y="151"/>
                  </a:lnTo>
                  <a:lnTo>
                    <a:pt x="138" y="150"/>
                  </a:lnTo>
                  <a:lnTo>
                    <a:pt x="137" y="150"/>
                  </a:lnTo>
                  <a:lnTo>
                    <a:pt x="138" y="149"/>
                  </a:lnTo>
                  <a:lnTo>
                    <a:pt x="139" y="149"/>
                  </a:lnTo>
                  <a:lnTo>
                    <a:pt x="139" y="148"/>
                  </a:lnTo>
                  <a:lnTo>
                    <a:pt x="139" y="149"/>
                  </a:lnTo>
                  <a:lnTo>
                    <a:pt x="140" y="149"/>
                  </a:lnTo>
                  <a:lnTo>
                    <a:pt x="140" y="148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40" y="149"/>
                  </a:lnTo>
                  <a:lnTo>
                    <a:pt x="140" y="150"/>
                  </a:lnTo>
                  <a:lnTo>
                    <a:pt x="140" y="151"/>
                  </a:lnTo>
                  <a:close/>
                  <a:moveTo>
                    <a:pt x="147" y="147"/>
                  </a:moveTo>
                  <a:lnTo>
                    <a:pt x="148" y="148"/>
                  </a:lnTo>
                  <a:lnTo>
                    <a:pt x="148" y="149"/>
                  </a:lnTo>
                  <a:lnTo>
                    <a:pt x="148" y="150"/>
                  </a:lnTo>
                  <a:lnTo>
                    <a:pt x="148" y="152"/>
                  </a:lnTo>
                  <a:lnTo>
                    <a:pt x="147" y="154"/>
                  </a:lnTo>
                  <a:lnTo>
                    <a:pt x="147" y="155"/>
                  </a:lnTo>
                  <a:lnTo>
                    <a:pt x="146" y="155"/>
                  </a:lnTo>
                  <a:lnTo>
                    <a:pt x="146" y="156"/>
                  </a:lnTo>
                  <a:lnTo>
                    <a:pt x="145" y="156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43" y="154"/>
                  </a:lnTo>
                  <a:lnTo>
                    <a:pt x="143" y="152"/>
                  </a:lnTo>
                  <a:lnTo>
                    <a:pt x="142" y="152"/>
                  </a:lnTo>
                  <a:lnTo>
                    <a:pt x="143" y="152"/>
                  </a:lnTo>
                  <a:lnTo>
                    <a:pt x="142" y="151"/>
                  </a:lnTo>
                  <a:lnTo>
                    <a:pt x="142" y="150"/>
                  </a:lnTo>
                  <a:lnTo>
                    <a:pt x="143" y="149"/>
                  </a:lnTo>
                  <a:lnTo>
                    <a:pt x="146" y="148"/>
                  </a:lnTo>
                  <a:lnTo>
                    <a:pt x="146" y="147"/>
                  </a:lnTo>
                  <a:lnTo>
                    <a:pt x="147" y="147"/>
                  </a:lnTo>
                  <a:close/>
                  <a:moveTo>
                    <a:pt x="120" y="148"/>
                  </a:moveTo>
                  <a:lnTo>
                    <a:pt x="120" y="147"/>
                  </a:lnTo>
                  <a:lnTo>
                    <a:pt x="121" y="147"/>
                  </a:lnTo>
                  <a:lnTo>
                    <a:pt x="122" y="147"/>
                  </a:lnTo>
                  <a:lnTo>
                    <a:pt x="122" y="148"/>
                  </a:lnTo>
                  <a:lnTo>
                    <a:pt x="122" y="149"/>
                  </a:lnTo>
                  <a:lnTo>
                    <a:pt x="121" y="149"/>
                  </a:lnTo>
                  <a:lnTo>
                    <a:pt x="121" y="150"/>
                  </a:lnTo>
                  <a:lnTo>
                    <a:pt x="121" y="149"/>
                  </a:lnTo>
                  <a:lnTo>
                    <a:pt x="120" y="149"/>
                  </a:lnTo>
                  <a:lnTo>
                    <a:pt x="118" y="149"/>
                  </a:lnTo>
                  <a:lnTo>
                    <a:pt x="120" y="149"/>
                  </a:lnTo>
                  <a:lnTo>
                    <a:pt x="118" y="148"/>
                  </a:lnTo>
                  <a:lnTo>
                    <a:pt x="120" y="148"/>
                  </a:lnTo>
                  <a:close/>
                  <a:moveTo>
                    <a:pt x="87" y="144"/>
                  </a:moveTo>
                  <a:lnTo>
                    <a:pt x="88" y="144"/>
                  </a:lnTo>
                  <a:lnTo>
                    <a:pt x="88" y="146"/>
                  </a:lnTo>
                  <a:lnTo>
                    <a:pt x="87" y="146"/>
                  </a:lnTo>
                  <a:lnTo>
                    <a:pt x="87" y="144"/>
                  </a:lnTo>
                  <a:lnTo>
                    <a:pt x="86" y="144"/>
                  </a:lnTo>
                  <a:lnTo>
                    <a:pt x="87" y="144"/>
                  </a:lnTo>
                  <a:close/>
                  <a:moveTo>
                    <a:pt x="98" y="141"/>
                  </a:moveTo>
                  <a:lnTo>
                    <a:pt x="98" y="142"/>
                  </a:lnTo>
                  <a:lnTo>
                    <a:pt x="97" y="142"/>
                  </a:lnTo>
                  <a:lnTo>
                    <a:pt x="96" y="142"/>
                  </a:lnTo>
                  <a:lnTo>
                    <a:pt x="96" y="143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5" y="142"/>
                  </a:lnTo>
                  <a:lnTo>
                    <a:pt x="96" y="142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1"/>
                  </a:lnTo>
                  <a:close/>
                  <a:moveTo>
                    <a:pt x="117" y="140"/>
                  </a:moveTo>
                  <a:lnTo>
                    <a:pt x="118" y="139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21" y="140"/>
                  </a:lnTo>
                  <a:lnTo>
                    <a:pt x="121" y="141"/>
                  </a:lnTo>
                  <a:lnTo>
                    <a:pt x="120" y="141"/>
                  </a:lnTo>
                  <a:lnTo>
                    <a:pt x="120" y="142"/>
                  </a:lnTo>
                  <a:lnTo>
                    <a:pt x="118" y="143"/>
                  </a:lnTo>
                  <a:lnTo>
                    <a:pt x="117" y="143"/>
                  </a:lnTo>
                  <a:lnTo>
                    <a:pt x="117" y="142"/>
                  </a:lnTo>
                  <a:lnTo>
                    <a:pt x="118" y="142"/>
                  </a:lnTo>
                  <a:lnTo>
                    <a:pt x="118" y="141"/>
                  </a:lnTo>
                  <a:lnTo>
                    <a:pt x="118" y="140"/>
                  </a:lnTo>
                  <a:lnTo>
                    <a:pt x="117" y="140"/>
                  </a:lnTo>
                  <a:close/>
                  <a:moveTo>
                    <a:pt x="143" y="140"/>
                  </a:moveTo>
                  <a:lnTo>
                    <a:pt x="141" y="140"/>
                  </a:lnTo>
                  <a:lnTo>
                    <a:pt x="141" y="139"/>
                  </a:lnTo>
                  <a:lnTo>
                    <a:pt x="141" y="138"/>
                  </a:lnTo>
                  <a:lnTo>
                    <a:pt x="142" y="138"/>
                  </a:lnTo>
                  <a:lnTo>
                    <a:pt x="142" y="139"/>
                  </a:lnTo>
                  <a:lnTo>
                    <a:pt x="143" y="139"/>
                  </a:lnTo>
                  <a:lnTo>
                    <a:pt x="143" y="138"/>
                  </a:lnTo>
                  <a:lnTo>
                    <a:pt x="145" y="138"/>
                  </a:lnTo>
                  <a:lnTo>
                    <a:pt x="145" y="139"/>
                  </a:lnTo>
                  <a:lnTo>
                    <a:pt x="145" y="140"/>
                  </a:lnTo>
                  <a:lnTo>
                    <a:pt x="143" y="139"/>
                  </a:lnTo>
                  <a:lnTo>
                    <a:pt x="143" y="140"/>
                  </a:lnTo>
                  <a:close/>
                  <a:moveTo>
                    <a:pt x="132" y="140"/>
                  </a:moveTo>
                  <a:lnTo>
                    <a:pt x="132" y="141"/>
                  </a:lnTo>
                  <a:lnTo>
                    <a:pt x="131" y="141"/>
                  </a:lnTo>
                  <a:lnTo>
                    <a:pt x="131" y="142"/>
                  </a:lnTo>
                  <a:lnTo>
                    <a:pt x="131" y="141"/>
                  </a:lnTo>
                  <a:lnTo>
                    <a:pt x="130" y="141"/>
                  </a:lnTo>
                  <a:lnTo>
                    <a:pt x="130" y="140"/>
                  </a:lnTo>
                  <a:lnTo>
                    <a:pt x="131" y="140"/>
                  </a:lnTo>
                  <a:lnTo>
                    <a:pt x="130" y="140"/>
                  </a:lnTo>
                  <a:lnTo>
                    <a:pt x="131" y="140"/>
                  </a:lnTo>
                  <a:lnTo>
                    <a:pt x="131" y="139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2" y="139"/>
                  </a:lnTo>
                  <a:lnTo>
                    <a:pt x="132" y="140"/>
                  </a:lnTo>
                  <a:close/>
                  <a:moveTo>
                    <a:pt x="96" y="135"/>
                  </a:moveTo>
                  <a:lnTo>
                    <a:pt x="96" y="137"/>
                  </a:lnTo>
                  <a:lnTo>
                    <a:pt x="97" y="137"/>
                  </a:lnTo>
                  <a:lnTo>
                    <a:pt x="96" y="138"/>
                  </a:lnTo>
                  <a:lnTo>
                    <a:pt x="95" y="138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5"/>
                  </a:lnTo>
                  <a:close/>
                  <a:moveTo>
                    <a:pt x="135" y="135"/>
                  </a:moveTo>
                  <a:lnTo>
                    <a:pt x="135" y="134"/>
                  </a:lnTo>
                  <a:lnTo>
                    <a:pt x="134" y="134"/>
                  </a:lnTo>
                  <a:lnTo>
                    <a:pt x="133" y="133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4" y="132"/>
                  </a:lnTo>
                  <a:lnTo>
                    <a:pt x="135" y="133"/>
                  </a:lnTo>
                  <a:lnTo>
                    <a:pt x="137" y="133"/>
                  </a:lnTo>
                  <a:lnTo>
                    <a:pt x="138" y="133"/>
                  </a:lnTo>
                  <a:lnTo>
                    <a:pt x="139" y="133"/>
                  </a:lnTo>
                  <a:lnTo>
                    <a:pt x="140" y="133"/>
                  </a:lnTo>
                  <a:lnTo>
                    <a:pt x="139" y="134"/>
                  </a:lnTo>
                  <a:lnTo>
                    <a:pt x="140" y="134"/>
                  </a:lnTo>
                  <a:lnTo>
                    <a:pt x="139" y="135"/>
                  </a:lnTo>
                  <a:lnTo>
                    <a:pt x="139" y="137"/>
                  </a:lnTo>
                  <a:lnTo>
                    <a:pt x="138" y="137"/>
                  </a:lnTo>
                  <a:lnTo>
                    <a:pt x="137" y="135"/>
                  </a:lnTo>
                  <a:lnTo>
                    <a:pt x="135" y="135"/>
                  </a:lnTo>
                  <a:close/>
                  <a:moveTo>
                    <a:pt x="117" y="132"/>
                  </a:moveTo>
                  <a:lnTo>
                    <a:pt x="118" y="133"/>
                  </a:lnTo>
                  <a:lnTo>
                    <a:pt x="117" y="134"/>
                  </a:lnTo>
                  <a:lnTo>
                    <a:pt x="117" y="135"/>
                  </a:lnTo>
                  <a:lnTo>
                    <a:pt x="116" y="137"/>
                  </a:lnTo>
                  <a:lnTo>
                    <a:pt x="115" y="137"/>
                  </a:lnTo>
                  <a:lnTo>
                    <a:pt x="115" y="134"/>
                  </a:lnTo>
                  <a:lnTo>
                    <a:pt x="115" y="133"/>
                  </a:lnTo>
                  <a:lnTo>
                    <a:pt x="116" y="133"/>
                  </a:lnTo>
                  <a:lnTo>
                    <a:pt x="116" y="132"/>
                  </a:lnTo>
                  <a:lnTo>
                    <a:pt x="117" y="132"/>
                  </a:lnTo>
                  <a:lnTo>
                    <a:pt x="116" y="132"/>
                  </a:lnTo>
                  <a:lnTo>
                    <a:pt x="117" y="132"/>
                  </a:lnTo>
                  <a:close/>
                  <a:moveTo>
                    <a:pt x="167" y="132"/>
                  </a:moveTo>
                  <a:lnTo>
                    <a:pt x="166" y="133"/>
                  </a:lnTo>
                  <a:lnTo>
                    <a:pt x="164" y="135"/>
                  </a:lnTo>
                  <a:lnTo>
                    <a:pt x="161" y="135"/>
                  </a:lnTo>
                  <a:lnTo>
                    <a:pt x="160" y="137"/>
                  </a:lnTo>
                  <a:lnTo>
                    <a:pt x="159" y="137"/>
                  </a:lnTo>
                  <a:lnTo>
                    <a:pt x="158" y="138"/>
                  </a:lnTo>
                  <a:lnTo>
                    <a:pt x="158" y="137"/>
                  </a:lnTo>
                  <a:lnTo>
                    <a:pt x="157" y="137"/>
                  </a:lnTo>
                  <a:lnTo>
                    <a:pt x="158" y="137"/>
                  </a:lnTo>
                  <a:lnTo>
                    <a:pt x="158" y="135"/>
                  </a:lnTo>
                  <a:lnTo>
                    <a:pt x="158" y="134"/>
                  </a:lnTo>
                  <a:lnTo>
                    <a:pt x="159" y="134"/>
                  </a:lnTo>
                  <a:lnTo>
                    <a:pt x="159" y="133"/>
                  </a:lnTo>
                  <a:lnTo>
                    <a:pt x="160" y="133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4" y="133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6" y="132"/>
                  </a:lnTo>
                  <a:lnTo>
                    <a:pt x="167" y="132"/>
                  </a:lnTo>
                  <a:close/>
                  <a:moveTo>
                    <a:pt x="97" y="129"/>
                  </a:moveTo>
                  <a:lnTo>
                    <a:pt x="98" y="129"/>
                  </a:lnTo>
                  <a:lnTo>
                    <a:pt x="98" y="130"/>
                  </a:lnTo>
                  <a:lnTo>
                    <a:pt x="97" y="130"/>
                  </a:lnTo>
                  <a:lnTo>
                    <a:pt x="97" y="131"/>
                  </a:lnTo>
                  <a:lnTo>
                    <a:pt x="97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6" y="131"/>
                  </a:lnTo>
                  <a:lnTo>
                    <a:pt x="95" y="131"/>
                  </a:lnTo>
                  <a:lnTo>
                    <a:pt x="95" y="130"/>
                  </a:lnTo>
                  <a:lnTo>
                    <a:pt x="95" y="129"/>
                  </a:lnTo>
                  <a:lnTo>
                    <a:pt x="97" y="129"/>
                  </a:lnTo>
                  <a:close/>
                  <a:moveTo>
                    <a:pt x="184" y="131"/>
                  </a:moveTo>
                  <a:lnTo>
                    <a:pt x="184" y="130"/>
                  </a:lnTo>
                  <a:lnTo>
                    <a:pt x="184" y="131"/>
                  </a:lnTo>
                  <a:lnTo>
                    <a:pt x="183" y="131"/>
                  </a:lnTo>
                  <a:lnTo>
                    <a:pt x="181" y="132"/>
                  </a:lnTo>
                  <a:lnTo>
                    <a:pt x="180" y="132"/>
                  </a:lnTo>
                  <a:lnTo>
                    <a:pt x="180" y="133"/>
                  </a:lnTo>
                  <a:lnTo>
                    <a:pt x="178" y="133"/>
                  </a:lnTo>
                  <a:lnTo>
                    <a:pt x="177" y="133"/>
                  </a:lnTo>
                  <a:lnTo>
                    <a:pt x="177" y="132"/>
                  </a:lnTo>
                  <a:lnTo>
                    <a:pt x="177" y="131"/>
                  </a:lnTo>
                  <a:lnTo>
                    <a:pt x="176" y="131"/>
                  </a:lnTo>
                  <a:lnTo>
                    <a:pt x="175" y="131"/>
                  </a:lnTo>
                  <a:lnTo>
                    <a:pt x="174" y="131"/>
                  </a:lnTo>
                  <a:lnTo>
                    <a:pt x="174" y="132"/>
                  </a:lnTo>
                  <a:lnTo>
                    <a:pt x="173" y="132"/>
                  </a:lnTo>
                  <a:lnTo>
                    <a:pt x="173" y="131"/>
                  </a:lnTo>
                  <a:lnTo>
                    <a:pt x="173" y="130"/>
                  </a:lnTo>
                  <a:lnTo>
                    <a:pt x="174" y="129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80" y="127"/>
                  </a:lnTo>
                  <a:lnTo>
                    <a:pt x="180" y="129"/>
                  </a:lnTo>
                  <a:lnTo>
                    <a:pt x="181" y="129"/>
                  </a:lnTo>
                  <a:lnTo>
                    <a:pt x="182" y="130"/>
                  </a:lnTo>
                  <a:lnTo>
                    <a:pt x="182" y="129"/>
                  </a:lnTo>
                  <a:lnTo>
                    <a:pt x="183" y="129"/>
                  </a:lnTo>
                  <a:lnTo>
                    <a:pt x="184" y="129"/>
                  </a:lnTo>
                  <a:lnTo>
                    <a:pt x="184" y="130"/>
                  </a:lnTo>
                  <a:lnTo>
                    <a:pt x="184" y="131"/>
                  </a:lnTo>
                  <a:close/>
                  <a:moveTo>
                    <a:pt x="31" y="129"/>
                  </a:moveTo>
                  <a:lnTo>
                    <a:pt x="33" y="130"/>
                  </a:lnTo>
                  <a:lnTo>
                    <a:pt x="34" y="131"/>
                  </a:lnTo>
                  <a:lnTo>
                    <a:pt x="33" y="131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1"/>
                  </a:lnTo>
                  <a:lnTo>
                    <a:pt x="30" y="131"/>
                  </a:lnTo>
                  <a:lnTo>
                    <a:pt x="30" y="132"/>
                  </a:lnTo>
                  <a:lnTo>
                    <a:pt x="30" y="133"/>
                  </a:lnTo>
                  <a:lnTo>
                    <a:pt x="29" y="133"/>
                  </a:lnTo>
                  <a:lnTo>
                    <a:pt x="29" y="132"/>
                  </a:lnTo>
                  <a:lnTo>
                    <a:pt x="28" y="131"/>
                  </a:lnTo>
                  <a:lnTo>
                    <a:pt x="27" y="130"/>
                  </a:lnTo>
                  <a:lnTo>
                    <a:pt x="26" y="129"/>
                  </a:lnTo>
                  <a:lnTo>
                    <a:pt x="26" y="127"/>
                  </a:lnTo>
                  <a:lnTo>
                    <a:pt x="25" y="127"/>
                  </a:lnTo>
                  <a:lnTo>
                    <a:pt x="25" y="126"/>
                  </a:lnTo>
                  <a:lnTo>
                    <a:pt x="26" y="124"/>
                  </a:lnTo>
                  <a:lnTo>
                    <a:pt x="27" y="124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0" y="127"/>
                  </a:lnTo>
                  <a:lnTo>
                    <a:pt x="31" y="127"/>
                  </a:lnTo>
                  <a:lnTo>
                    <a:pt x="31" y="129"/>
                  </a:lnTo>
                  <a:close/>
                  <a:moveTo>
                    <a:pt x="133" y="129"/>
                  </a:moveTo>
                  <a:lnTo>
                    <a:pt x="133" y="130"/>
                  </a:lnTo>
                  <a:lnTo>
                    <a:pt x="133" y="131"/>
                  </a:lnTo>
                  <a:lnTo>
                    <a:pt x="132" y="131"/>
                  </a:lnTo>
                  <a:lnTo>
                    <a:pt x="132" y="132"/>
                  </a:lnTo>
                  <a:lnTo>
                    <a:pt x="132" y="131"/>
                  </a:lnTo>
                  <a:lnTo>
                    <a:pt x="131" y="131"/>
                  </a:lnTo>
                  <a:lnTo>
                    <a:pt x="131" y="130"/>
                  </a:lnTo>
                  <a:lnTo>
                    <a:pt x="131" y="129"/>
                  </a:lnTo>
                  <a:lnTo>
                    <a:pt x="130" y="129"/>
                  </a:lnTo>
                  <a:lnTo>
                    <a:pt x="129" y="127"/>
                  </a:lnTo>
                  <a:lnTo>
                    <a:pt x="129" y="126"/>
                  </a:lnTo>
                  <a:lnTo>
                    <a:pt x="128" y="126"/>
                  </a:lnTo>
                  <a:lnTo>
                    <a:pt x="128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6" y="123"/>
                  </a:lnTo>
                  <a:lnTo>
                    <a:pt x="128" y="122"/>
                  </a:lnTo>
                  <a:lnTo>
                    <a:pt x="129" y="122"/>
                  </a:lnTo>
                  <a:lnTo>
                    <a:pt x="129" y="123"/>
                  </a:lnTo>
                  <a:lnTo>
                    <a:pt x="130" y="123"/>
                  </a:lnTo>
                  <a:lnTo>
                    <a:pt x="129" y="123"/>
                  </a:lnTo>
                  <a:lnTo>
                    <a:pt x="130" y="124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6"/>
                  </a:lnTo>
                  <a:lnTo>
                    <a:pt x="133" y="127"/>
                  </a:lnTo>
                  <a:lnTo>
                    <a:pt x="133" y="129"/>
                  </a:lnTo>
                  <a:lnTo>
                    <a:pt x="132" y="129"/>
                  </a:lnTo>
                  <a:lnTo>
                    <a:pt x="133" y="129"/>
                  </a:lnTo>
                  <a:close/>
                  <a:moveTo>
                    <a:pt x="94" y="125"/>
                  </a:moveTo>
                  <a:lnTo>
                    <a:pt x="94" y="124"/>
                  </a:lnTo>
                  <a:lnTo>
                    <a:pt x="95" y="124"/>
                  </a:lnTo>
                  <a:lnTo>
                    <a:pt x="96" y="124"/>
                  </a:lnTo>
                  <a:lnTo>
                    <a:pt x="96" y="123"/>
                  </a:lnTo>
                  <a:lnTo>
                    <a:pt x="95" y="123"/>
                  </a:lnTo>
                  <a:lnTo>
                    <a:pt x="95" y="122"/>
                  </a:lnTo>
                  <a:lnTo>
                    <a:pt x="96" y="123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7" y="123"/>
                  </a:lnTo>
                  <a:lnTo>
                    <a:pt x="98" y="123"/>
                  </a:lnTo>
                  <a:lnTo>
                    <a:pt x="97" y="124"/>
                  </a:lnTo>
                  <a:lnTo>
                    <a:pt x="97" y="125"/>
                  </a:lnTo>
                  <a:lnTo>
                    <a:pt x="96" y="125"/>
                  </a:lnTo>
                  <a:lnTo>
                    <a:pt x="95" y="125"/>
                  </a:lnTo>
                  <a:lnTo>
                    <a:pt x="94" y="125"/>
                  </a:lnTo>
                  <a:close/>
                  <a:moveTo>
                    <a:pt x="28" y="119"/>
                  </a:moveTo>
                  <a:lnTo>
                    <a:pt x="27" y="119"/>
                  </a:lnTo>
                  <a:lnTo>
                    <a:pt x="27" y="118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23" y="118"/>
                  </a:lnTo>
                  <a:lnTo>
                    <a:pt x="22" y="118"/>
                  </a:lnTo>
                  <a:lnTo>
                    <a:pt x="21" y="118"/>
                  </a:lnTo>
                  <a:lnTo>
                    <a:pt x="21" y="117"/>
                  </a:lnTo>
                  <a:lnTo>
                    <a:pt x="21" y="116"/>
                  </a:lnTo>
                  <a:lnTo>
                    <a:pt x="22" y="116"/>
                  </a:lnTo>
                  <a:lnTo>
                    <a:pt x="21" y="116"/>
                  </a:lnTo>
                  <a:lnTo>
                    <a:pt x="21" y="115"/>
                  </a:lnTo>
                  <a:lnTo>
                    <a:pt x="21" y="114"/>
                  </a:lnTo>
                  <a:lnTo>
                    <a:pt x="20" y="113"/>
                  </a:lnTo>
                  <a:lnTo>
                    <a:pt x="20" y="114"/>
                  </a:lnTo>
                  <a:lnTo>
                    <a:pt x="20" y="115"/>
                  </a:lnTo>
                  <a:lnTo>
                    <a:pt x="20" y="116"/>
                  </a:lnTo>
                  <a:lnTo>
                    <a:pt x="19" y="116"/>
                  </a:lnTo>
                  <a:lnTo>
                    <a:pt x="19" y="117"/>
                  </a:lnTo>
                  <a:lnTo>
                    <a:pt x="19" y="116"/>
                  </a:lnTo>
                  <a:lnTo>
                    <a:pt x="18" y="116"/>
                  </a:lnTo>
                  <a:lnTo>
                    <a:pt x="18" y="115"/>
                  </a:lnTo>
                  <a:lnTo>
                    <a:pt x="18" y="114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9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21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3" y="109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3" y="107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5" y="113"/>
                  </a:lnTo>
                  <a:lnTo>
                    <a:pt x="25" y="114"/>
                  </a:lnTo>
                  <a:lnTo>
                    <a:pt x="26" y="114"/>
                  </a:lnTo>
                  <a:lnTo>
                    <a:pt x="26" y="113"/>
                  </a:lnTo>
                  <a:lnTo>
                    <a:pt x="27" y="113"/>
                  </a:lnTo>
                  <a:lnTo>
                    <a:pt x="26" y="113"/>
                  </a:lnTo>
                  <a:lnTo>
                    <a:pt x="26" y="114"/>
                  </a:lnTo>
                  <a:lnTo>
                    <a:pt x="27" y="114"/>
                  </a:lnTo>
                  <a:lnTo>
                    <a:pt x="27" y="115"/>
                  </a:lnTo>
                  <a:lnTo>
                    <a:pt x="28" y="116"/>
                  </a:lnTo>
                  <a:lnTo>
                    <a:pt x="29" y="117"/>
                  </a:lnTo>
                  <a:lnTo>
                    <a:pt x="29" y="118"/>
                  </a:lnTo>
                  <a:lnTo>
                    <a:pt x="29" y="119"/>
                  </a:lnTo>
                  <a:lnTo>
                    <a:pt x="28" y="119"/>
                  </a:lnTo>
                  <a:close/>
                  <a:moveTo>
                    <a:pt x="27" y="109"/>
                  </a:moveTo>
                  <a:lnTo>
                    <a:pt x="28" y="109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27" y="112"/>
                  </a:lnTo>
                  <a:lnTo>
                    <a:pt x="27" y="110"/>
                  </a:lnTo>
                  <a:lnTo>
                    <a:pt x="26" y="110"/>
                  </a:lnTo>
                  <a:lnTo>
                    <a:pt x="26" y="109"/>
                  </a:lnTo>
                  <a:lnTo>
                    <a:pt x="26" y="108"/>
                  </a:lnTo>
                  <a:lnTo>
                    <a:pt x="25" y="107"/>
                  </a:lnTo>
                  <a:lnTo>
                    <a:pt x="26" y="107"/>
                  </a:lnTo>
                  <a:lnTo>
                    <a:pt x="26" y="106"/>
                  </a:lnTo>
                  <a:lnTo>
                    <a:pt x="26" y="107"/>
                  </a:lnTo>
                  <a:lnTo>
                    <a:pt x="27" y="107"/>
                  </a:lnTo>
                  <a:lnTo>
                    <a:pt x="27" y="108"/>
                  </a:lnTo>
                  <a:lnTo>
                    <a:pt x="27" y="109"/>
                  </a:lnTo>
                  <a:lnTo>
                    <a:pt x="26" y="109"/>
                  </a:lnTo>
                  <a:lnTo>
                    <a:pt x="27" y="110"/>
                  </a:lnTo>
                  <a:lnTo>
                    <a:pt x="27" y="109"/>
                  </a:lnTo>
                  <a:close/>
                  <a:moveTo>
                    <a:pt x="33" y="102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5"/>
                  </a:lnTo>
                  <a:lnTo>
                    <a:pt x="31" y="104"/>
                  </a:lnTo>
                  <a:lnTo>
                    <a:pt x="33" y="102"/>
                  </a:lnTo>
                  <a:close/>
                  <a:moveTo>
                    <a:pt x="163" y="105"/>
                  </a:moveTo>
                  <a:lnTo>
                    <a:pt x="161" y="105"/>
                  </a:lnTo>
                  <a:lnTo>
                    <a:pt x="161" y="106"/>
                  </a:lnTo>
                  <a:lnTo>
                    <a:pt x="161" y="107"/>
                  </a:lnTo>
                  <a:lnTo>
                    <a:pt x="161" y="108"/>
                  </a:lnTo>
                  <a:lnTo>
                    <a:pt x="161" y="110"/>
                  </a:lnTo>
                  <a:lnTo>
                    <a:pt x="163" y="113"/>
                  </a:lnTo>
                  <a:lnTo>
                    <a:pt x="161" y="113"/>
                  </a:lnTo>
                  <a:lnTo>
                    <a:pt x="160" y="114"/>
                  </a:lnTo>
                  <a:lnTo>
                    <a:pt x="161" y="114"/>
                  </a:lnTo>
                  <a:lnTo>
                    <a:pt x="161" y="115"/>
                  </a:lnTo>
                  <a:lnTo>
                    <a:pt x="160" y="115"/>
                  </a:lnTo>
                  <a:lnTo>
                    <a:pt x="159" y="115"/>
                  </a:lnTo>
                  <a:lnTo>
                    <a:pt x="159" y="116"/>
                  </a:lnTo>
                  <a:lnTo>
                    <a:pt x="158" y="117"/>
                  </a:lnTo>
                  <a:lnTo>
                    <a:pt x="158" y="116"/>
                  </a:lnTo>
                  <a:lnTo>
                    <a:pt x="157" y="116"/>
                  </a:lnTo>
                  <a:lnTo>
                    <a:pt x="156" y="115"/>
                  </a:lnTo>
                  <a:lnTo>
                    <a:pt x="156" y="114"/>
                  </a:lnTo>
                  <a:lnTo>
                    <a:pt x="155" y="114"/>
                  </a:lnTo>
                  <a:lnTo>
                    <a:pt x="155" y="113"/>
                  </a:lnTo>
                  <a:lnTo>
                    <a:pt x="156" y="113"/>
                  </a:lnTo>
                  <a:lnTo>
                    <a:pt x="157" y="113"/>
                  </a:lnTo>
                  <a:lnTo>
                    <a:pt x="157" y="112"/>
                  </a:lnTo>
                  <a:lnTo>
                    <a:pt x="158" y="112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7" y="109"/>
                  </a:lnTo>
                  <a:lnTo>
                    <a:pt x="157" y="108"/>
                  </a:lnTo>
                  <a:lnTo>
                    <a:pt x="157" y="107"/>
                  </a:lnTo>
                  <a:lnTo>
                    <a:pt x="156" y="107"/>
                  </a:lnTo>
                  <a:lnTo>
                    <a:pt x="155" y="107"/>
                  </a:lnTo>
                  <a:lnTo>
                    <a:pt x="155" y="106"/>
                  </a:lnTo>
                  <a:lnTo>
                    <a:pt x="154" y="105"/>
                  </a:lnTo>
                  <a:lnTo>
                    <a:pt x="155" y="105"/>
                  </a:lnTo>
                  <a:lnTo>
                    <a:pt x="155" y="104"/>
                  </a:lnTo>
                  <a:lnTo>
                    <a:pt x="158" y="102"/>
                  </a:lnTo>
                  <a:lnTo>
                    <a:pt x="159" y="104"/>
                  </a:lnTo>
                  <a:lnTo>
                    <a:pt x="160" y="104"/>
                  </a:lnTo>
                  <a:lnTo>
                    <a:pt x="160" y="105"/>
                  </a:lnTo>
                  <a:lnTo>
                    <a:pt x="161" y="105"/>
                  </a:lnTo>
                  <a:lnTo>
                    <a:pt x="161" y="104"/>
                  </a:lnTo>
                  <a:lnTo>
                    <a:pt x="163" y="105"/>
                  </a:lnTo>
                  <a:close/>
                  <a:moveTo>
                    <a:pt x="148" y="102"/>
                  </a:moveTo>
                  <a:lnTo>
                    <a:pt x="149" y="104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4"/>
                  </a:lnTo>
                  <a:lnTo>
                    <a:pt x="147" y="102"/>
                  </a:lnTo>
                  <a:lnTo>
                    <a:pt x="148" y="102"/>
                  </a:lnTo>
                  <a:close/>
                  <a:moveTo>
                    <a:pt x="23" y="102"/>
                  </a:move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3" y="99"/>
                  </a:lnTo>
                  <a:lnTo>
                    <a:pt x="23" y="98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6" y="96"/>
                  </a:lnTo>
                  <a:lnTo>
                    <a:pt x="26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7" y="97"/>
                  </a:lnTo>
                  <a:lnTo>
                    <a:pt x="28" y="97"/>
                  </a:lnTo>
                  <a:lnTo>
                    <a:pt x="27" y="97"/>
                  </a:lnTo>
                  <a:lnTo>
                    <a:pt x="27" y="98"/>
                  </a:lnTo>
                  <a:lnTo>
                    <a:pt x="28" y="98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100"/>
                  </a:lnTo>
                  <a:lnTo>
                    <a:pt x="27" y="101"/>
                  </a:lnTo>
                  <a:lnTo>
                    <a:pt x="27" y="102"/>
                  </a:lnTo>
                  <a:lnTo>
                    <a:pt x="27" y="101"/>
                  </a:lnTo>
                  <a:lnTo>
                    <a:pt x="27" y="102"/>
                  </a:lnTo>
                  <a:lnTo>
                    <a:pt x="26" y="102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3" y="102"/>
                  </a:lnTo>
                  <a:close/>
                  <a:moveTo>
                    <a:pt x="125" y="96"/>
                  </a:moveTo>
                  <a:lnTo>
                    <a:pt x="125" y="97"/>
                  </a:lnTo>
                  <a:lnTo>
                    <a:pt x="125" y="98"/>
                  </a:lnTo>
                  <a:lnTo>
                    <a:pt x="124" y="98"/>
                  </a:lnTo>
                  <a:lnTo>
                    <a:pt x="124" y="97"/>
                  </a:lnTo>
                  <a:lnTo>
                    <a:pt x="124" y="98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8"/>
                  </a:lnTo>
                  <a:lnTo>
                    <a:pt x="122" y="97"/>
                  </a:lnTo>
                  <a:lnTo>
                    <a:pt x="123" y="96"/>
                  </a:lnTo>
                  <a:lnTo>
                    <a:pt x="122" y="94"/>
                  </a:lnTo>
                  <a:lnTo>
                    <a:pt x="122" y="96"/>
                  </a:lnTo>
                  <a:lnTo>
                    <a:pt x="122" y="94"/>
                  </a:lnTo>
                  <a:lnTo>
                    <a:pt x="121" y="94"/>
                  </a:lnTo>
                  <a:lnTo>
                    <a:pt x="121" y="93"/>
                  </a:lnTo>
                  <a:lnTo>
                    <a:pt x="121" y="94"/>
                  </a:lnTo>
                  <a:lnTo>
                    <a:pt x="120" y="93"/>
                  </a:lnTo>
                  <a:lnTo>
                    <a:pt x="120" y="92"/>
                  </a:lnTo>
                  <a:lnTo>
                    <a:pt x="120" y="91"/>
                  </a:lnTo>
                  <a:lnTo>
                    <a:pt x="121" y="91"/>
                  </a:lnTo>
                  <a:lnTo>
                    <a:pt x="123" y="92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4" y="94"/>
                  </a:lnTo>
                  <a:lnTo>
                    <a:pt x="125" y="96"/>
                  </a:lnTo>
                  <a:close/>
                  <a:moveTo>
                    <a:pt x="123" y="117"/>
                  </a:moveTo>
                  <a:lnTo>
                    <a:pt x="123" y="118"/>
                  </a:lnTo>
                  <a:lnTo>
                    <a:pt x="123" y="119"/>
                  </a:lnTo>
                  <a:lnTo>
                    <a:pt x="123" y="121"/>
                  </a:lnTo>
                  <a:lnTo>
                    <a:pt x="123" y="122"/>
                  </a:lnTo>
                  <a:lnTo>
                    <a:pt x="122" y="123"/>
                  </a:lnTo>
                  <a:lnTo>
                    <a:pt x="121" y="123"/>
                  </a:lnTo>
                  <a:lnTo>
                    <a:pt x="120" y="122"/>
                  </a:lnTo>
                  <a:lnTo>
                    <a:pt x="120" y="121"/>
                  </a:lnTo>
                  <a:lnTo>
                    <a:pt x="118" y="122"/>
                  </a:lnTo>
                  <a:lnTo>
                    <a:pt x="118" y="123"/>
                  </a:lnTo>
                  <a:lnTo>
                    <a:pt x="117" y="123"/>
                  </a:lnTo>
                  <a:lnTo>
                    <a:pt x="117" y="122"/>
                  </a:lnTo>
                  <a:lnTo>
                    <a:pt x="116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4" y="117"/>
                  </a:lnTo>
                  <a:lnTo>
                    <a:pt x="113" y="117"/>
                  </a:lnTo>
                  <a:lnTo>
                    <a:pt x="114" y="117"/>
                  </a:lnTo>
                  <a:lnTo>
                    <a:pt x="114" y="116"/>
                  </a:lnTo>
                  <a:lnTo>
                    <a:pt x="113" y="116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4"/>
                  </a:lnTo>
                  <a:lnTo>
                    <a:pt x="113" y="114"/>
                  </a:lnTo>
                  <a:lnTo>
                    <a:pt x="113" y="113"/>
                  </a:lnTo>
                  <a:lnTo>
                    <a:pt x="112" y="113"/>
                  </a:lnTo>
                  <a:lnTo>
                    <a:pt x="112" y="114"/>
                  </a:lnTo>
                  <a:lnTo>
                    <a:pt x="112" y="113"/>
                  </a:lnTo>
                  <a:lnTo>
                    <a:pt x="111" y="113"/>
                  </a:lnTo>
                  <a:lnTo>
                    <a:pt x="112" y="112"/>
                  </a:lnTo>
                  <a:lnTo>
                    <a:pt x="111" y="112"/>
                  </a:lnTo>
                  <a:lnTo>
                    <a:pt x="109" y="112"/>
                  </a:lnTo>
                  <a:lnTo>
                    <a:pt x="111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1" y="109"/>
                  </a:lnTo>
                  <a:lnTo>
                    <a:pt x="109" y="109"/>
                  </a:lnTo>
                  <a:lnTo>
                    <a:pt x="108" y="109"/>
                  </a:lnTo>
                  <a:lnTo>
                    <a:pt x="106" y="109"/>
                  </a:lnTo>
                  <a:lnTo>
                    <a:pt x="105" y="109"/>
                  </a:lnTo>
                  <a:lnTo>
                    <a:pt x="104" y="109"/>
                  </a:lnTo>
                  <a:lnTo>
                    <a:pt x="103" y="109"/>
                  </a:lnTo>
                  <a:lnTo>
                    <a:pt x="102" y="109"/>
                  </a:lnTo>
                  <a:lnTo>
                    <a:pt x="100" y="109"/>
                  </a:lnTo>
                  <a:lnTo>
                    <a:pt x="99" y="108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99" y="106"/>
                  </a:lnTo>
                  <a:lnTo>
                    <a:pt x="99" y="105"/>
                  </a:lnTo>
                  <a:lnTo>
                    <a:pt x="99" y="104"/>
                  </a:lnTo>
                  <a:lnTo>
                    <a:pt x="98" y="104"/>
                  </a:lnTo>
                  <a:lnTo>
                    <a:pt x="97" y="104"/>
                  </a:lnTo>
                  <a:lnTo>
                    <a:pt x="96" y="102"/>
                  </a:lnTo>
                  <a:lnTo>
                    <a:pt x="96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8"/>
                  </a:lnTo>
                  <a:lnTo>
                    <a:pt x="91" y="98"/>
                  </a:lnTo>
                  <a:lnTo>
                    <a:pt x="91" y="97"/>
                  </a:lnTo>
                  <a:lnTo>
                    <a:pt x="89" y="96"/>
                  </a:lnTo>
                  <a:lnTo>
                    <a:pt x="88" y="94"/>
                  </a:lnTo>
                  <a:lnTo>
                    <a:pt x="87" y="94"/>
                  </a:lnTo>
                  <a:lnTo>
                    <a:pt x="86" y="94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3" y="93"/>
                  </a:lnTo>
                  <a:lnTo>
                    <a:pt x="82" y="93"/>
                  </a:lnTo>
                  <a:lnTo>
                    <a:pt x="83" y="93"/>
                  </a:lnTo>
                  <a:lnTo>
                    <a:pt x="83" y="94"/>
                  </a:lnTo>
                  <a:lnTo>
                    <a:pt x="80" y="96"/>
                  </a:lnTo>
                  <a:lnTo>
                    <a:pt x="80" y="94"/>
                  </a:lnTo>
                  <a:lnTo>
                    <a:pt x="81" y="94"/>
                  </a:lnTo>
                  <a:lnTo>
                    <a:pt x="81" y="93"/>
                  </a:lnTo>
                  <a:lnTo>
                    <a:pt x="82" y="93"/>
                  </a:lnTo>
                  <a:lnTo>
                    <a:pt x="83" y="93"/>
                  </a:lnTo>
                  <a:lnTo>
                    <a:pt x="85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90" y="89"/>
                  </a:lnTo>
                  <a:lnTo>
                    <a:pt x="91" y="89"/>
                  </a:lnTo>
                  <a:lnTo>
                    <a:pt x="92" y="89"/>
                  </a:lnTo>
                  <a:lnTo>
                    <a:pt x="92" y="90"/>
                  </a:lnTo>
                  <a:lnTo>
                    <a:pt x="94" y="90"/>
                  </a:lnTo>
                  <a:lnTo>
                    <a:pt x="94" y="91"/>
                  </a:lnTo>
                  <a:lnTo>
                    <a:pt x="95" y="91"/>
                  </a:lnTo>
                  <a:lnTo>
                    <a:pt x="95" y="92"/>
                  </a:lnTo>
                  <a:lnTo>
                    <a:pt x="95" y="93"/>
                  </a:lnTo>
                  <a:lnTo>
                    <a:pt x="95" y="94"/>
                  </a:lnTo>
                  <a:lnTo>
                    <a:pt x="96" y="96"/>
                  </a:lnTo>
                  <a:lnTo>
                    <a:pt x="97" y="96"/>
                  </a:lnTo>
                  <a:lnTo>
                    <a:pt x="98" y="97"/>
                  </a:lnTo>
                  <a:lnTo>
                    <a:pt x="99" y="97"/>
                  </a:lnTo>
                  <a:lnTo>
                    <a:pt x="99" y="98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4" y="100"/>
                  </a:lnTo>
                  <a:lnTo>
                    <a:pt x="105" y="100"/>
                  </a:lnTo>
                  <a:lnTo>
                    <a:pt x="106" y="100"/>
                  </a:lnTo>
                  <a:lnTo>
                    <a:pt x="107" y="100"/>
                  </a:lnTo>
                  <a:lnTo>
                    <a:pt x="108" y="100"/>
                  </a:lnTo>
                  <a:lnTo>
                    <a:pt x="109" y="100"/>
                  </a:lnTo>
                  <a:lnTo>
                    <a:pt x="111" y="100"/>
                  </a:lnTo>
                  <a:lnTo>
                    <a:pt x="112" y="101"/>
                  </a:lnTo>
                  <a:lnTo>
                    <a:pt x="113" y="101"/>
                  </a:lnTo>
                  <a:lnTo>
                    <a:pt x="112" y="101"/>
                  </a:lnTo>
                  <a:lnTo>
                    <a:pt x="112" y="102"/>
                  </a:lnTo>
                  <a:lnTo>
                    <a:pt x="114" y="105"/>
                  </a:lnTo>
                  <a:lnTo>
                    <a:pt x="114" y="106"/>
                  </a:lnTo>
                  <a:lnTo>
                    <a:pt x="113" y="107"/>
                  </a:lnTo>
                  <a:lnTo>
                    <a:pt x="113" y="108"/>
                  </a:lnTo>
                  <a:lnTo>
                    <a:pt x="114" y="108"/>
                  </a:lnTo>
                  <a:lnTo>
                    <a:pt x="114" y="109"/>
                  </a:lnTo>
                  <a:lnTo>
                    <a:pt x="113" y="109"/>
                  </a:lnTo>
                  <a:lnTo>
                    <a:pt x="114" y="109"/>
                  </a:lnTo>
                  <a:lnTo>
                    <a:pt x="114" y="110"/>
                  </a:lnTo>
                  <a:lnTo>
                    <a:pt x="114" y="112"/>
                  </a:lnTo>
                  <a:lnTo>
                    <a:pt x="114" y="113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6" y="115"/>
                  </a:lnTo>
                  <a:lnTo>
                    <a:pt x="116" y="116"/>
                  </a:lnTo>
                  <a:lnTo>
                    <a:pt x="117" y="116"/>
                  </a:lnTo>
                  <a:lnTo>
                    <a:pt x="117" y="117"/>
                  </a:lnTo>
                  <a:lnTo>
                    <a:pt x="118" y="116"/>
                  </a:lnTo>
                  <a:lnTo>
                    <a:pt x="118" y="117"/>
                  </a:lnTo>
                  <a:lnTo>
                    <a:pt x="120" y="117"/>
                  </a:lnTo>
                  <a:lnTo>
                    <a:pt x="121" y="117"/>
                  </a:lnTo>
                  <a:lnTo>
                    <a:pt x="123" y="117"/>
                  </a:lnTo>
                  <a:close/>
                  <a:moveTo>
                    <a:pt x="95" y="85"/>
                  </a:moveTo>
                  <a:lnTo>
                    <a:pt x="94" y="85"/>
                  </a:lnTo>
                  <a:lnTo>
                    <a:pt x="94" y="84"/>
                  </a:lnTo>
                  <a:lnTo>
                    <a:pt x="95" y="84"/>
                  </a:lnTo>
                  <a:lnTo>
                    <a:pt x="95" y="83"/>
                  </a:lnTo>
                  <a:lnTo>
                    <a:pt x="96" y="83"/>
                  </a:lnTo>
                  <a:lnTo>
                    <a:pt x="96" y="84"/>
                  </a:lnTo>
                  <a:lnTo>
                    <a:pt x="97" y="84"/>
                  </a:lnTo>
                  <a:lnTo>
                    <a:pt x="96" y="85"/>
                  </a:lnTo>
                  <a:lnTo>
                    <a:pt x="96" y="84"/>
                  </a:lnTo>
                  <a:lnTo>
                    <a:pt x="96" y="85"/>
                  </a:lnTo>
                  <a:lnTo>
                    <a:pt x="95" y="85"/>
                  </a:lnTo>
                  <a:close/>
                  <a:moveTo>
                    <a:pt x="100" y="87"/>
                  </a:moveTo>
                  <a:lnTo>
                    <a:pt x="99" y="85"/>
                  </a:lnTo>
                  <a:lnTo>
                    <a:pt x="99" y="84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99" y="84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4" y="87"/>
                  </a:lnTo>
                  <a:lnTo>
                    <a:pt x="103" y="87"/>
                  </a:lnTo>
                  <a:lnTo>
                    <a:pt x="103" y="88"/>
                  </a:lnTo>
                  <a:lnTo>
                    <a:pt x="102" y="88"/>
                  </a:lnTo>
                  <a:lnTo>
                    <a:pt x="100" y="87"/>
                  </a:lnTo>
                  <a:close/>
                  <a:moveTo>
                    <a:pt x="13" y="82"/>
                  </a:moveTo>
                  <a:lnTo>
                    <a:pt x="13" y="83"/>
                  </a:lnTo>
                  <a:lnTo>
                    <a:pt x="14" y="83"/>
                  </a:lnTo>
                  <a:lnTo>
                    <a:pt x="14" y="84"/>
                  </a:lnTo>
                  <a:lnTo>
                    <a:pt x="13" y="84"/>
                  </a:lnTo>
                  <a:lnTo>
                    <a:pt x="13" y="83"/>
                  </a:lnTo>
                  <a:lnTo>
                    <a:pt x="12" y="83"/>
                  </a:lnTo>
                  <a:lnTo>
                    <a:pt x="12" y="82"/>
                  </a:lnTo>
                  <a:lnTo>
                    <a:pt x="13" y="82"/>
                  </a:lnTo>
                  <a:close/>
                  <a:moveTo>
                    <a:pt x="107" y="83"/>
                  </a:moveTo>
                  <a:lnTo>
                    <a:pt x="107" y="84"/>
                  </a:lnTo>
                  <a:lnTo>
                    <a:pt x="106" y="84"/>
                  </a:lnTo>
                  <a:lnTo>
                    <a:pt x="105" y="85"/>
                  </a:lnTo>
                  <a:lnTo>
                    <a:pt x="105" y="84"/>
                  </a:lnTo>
                  <a:lnTo>
                    <a:pt x="106" y="83"/>
                  </a:lnTo>
                  <a:lnTo>
                    <a:pt x="107" y="81"/>
                  </a:lnTo>
                  <a:lnTo>
                    <a:pt x="108" y="81"/>
                  </a:lnTo>
                  <a:lnTo>
                    <a:pt x="108" y="82"/>
                  </a:lnTo>
                  <a:lnTo>
                    <a:pt x="107" y="83"/>
                  </a:lnTo>
                  <a:close/>
                  <a:moveTo>
                    <a:pt x="173" y="89"/>
                  </a:moveTo>
                  <a:lnTo>
                    <a:pt x="173" y="90"/>
                  </a:lnTo>
                  <a:lnTo>
                    <a:pt x="172" y="89"/>
                  </a:lnTo>
                  <a:lnTo>
                    <a:pt x="172" y="90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1" y="88"/>
                  </a:lnTo>
                  <a:lnTo>
                    <a:pt x="172" y="88"/>
                  </a:lnTo>
                  <a:lnTo>
                    <a:pt x="171" y="87"/>
                  </a:lnTo>
                  <a:lnTo>
                    <a:pt x="169" y="87"/>
                  </a:lnTo>
                  <a:lnTo>
                    <a:pt x="169" y="88"/>
                  </a:lnTo>
                  <a:lnTo>
                    <a:pt x="171" y="88"/>
                  </a:lnTo>
                  <a:lnTo>
                    <a:pt x="172" y="89"/>
                  </a:lnTo>
                  <a:lnTo>
                    <a:pt x="172" y="90"/>
                  </a:lnTo>
                  <a:lnTo>
                    <a:pt x="171" y="91"/>
                  </a:lnTo>
                  <a:lnTo>
                    <a:pt x="168" y="91"/>
                  </a:lnTo>
                  <a:lnTo>
                    <a:pt x="167" y="91"/>
                  </a:lnTo>
                  <a:lnTo>
                    <a:pt x="166" y="90"/>
                  </a:lnTo>
                  <a:lnTo>
                    <a:pt x="165" y="90"/>
                  </a:lnTo>
                  <a:lnTo>
                    <a:pt x="164" y="89"/>
                  </a:lnTo>
                  <a:lnTo>
                    <a:pt x="163" y="89"/>
                  </a:lnTo>
                  <a:lnTo>
                    <a:pt x="161" y="89"/>
                  </a:lnTo>
                  <a:lnTo>
                    <a:pt x="161" y="88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3" y="87"/>
                  </a:lnTo>
                  <a:lnTo>
                    <a:pt x="163" y="85"/>
                  </a:lnTo>
                  <a:lnTo>
                    <a:pt x="164" y="85"/>
                  </a:lnTo>
                  <a:lnTo>
                    <a:pt x="165" y="85"/>
                  </a:lnTo>
                  <a:lnTo>
                    <a:pt x="165" y="84"/>
                  </a:lnTo>
                  <a:lnTo>
                    <a:pt x="165" y="83"/>
                  </a:lnTo>
                  <a:lnTo>
                    <a:pt x="164" y="83"/>
                  </a:lnTo>
                  <a:lnTo>
                    <a:pt x="163" y="83"/>
                  </a:lnTo>
                  <a:lnTo>
                    <a:pt x="163" y="84"/>
                  </a:lnTo>
                  <a:lnTo>
                    <a:pt x="161" y="85"/>
                  </a:lnTo>
                  <a:lnTo>
                    <a:pt x="160" y="87"/>
                  </a:lnTo>
                  <a:lnTo>
                    <a:pt x="159" y="87"/>
                  </a:lnTo>
                  <a:lnTo>
                    <a:pt x="157" y="87"/>
                  </a:lnTo>
                  <a:lnTo>
                    <a:pt x="157" y="85"/>
                  </a:lnTo>
                  <a:lnTo>
                    <a:pt x="156" y="85"/>
                  </a:lnTo>
                  <a:lnTo>
                    <a:pt x="155" y="84"/>
                  </a:lnTo>
                  <a:lnTo>
                    <a:pt x="154" y="84"/>
                  </a:lnTo>
                  <a:lnTo>
                    <a:pt x="155" y="84"/>
                  </a:lnTo>
                  <a:lnTo>
                    <a:pt x="155" y="83"/>
                  </a:lnTo>
                  <a:lnTo>
                    <a:pt x="155" y="82"/>
                  </a:lnTo>
                  <a:lnTo>
                    <a:pt x="155" y="81"/>
                  </a:lnTo>
                  <a:lnTo>
                    <a:pt x="156" y="81"/>
                  </a:lnTo>
                  <a:lnTo>
                    <a:pt x="157" y="81"/>
                  </a:lnTo>
                  <a:lnTo>
                    <a:pt x="158" y="81"/>
                  </a:lnTo>
                  <a:lnTo>
                    <a:pt x="159" y="81"/>
                  </a:lnTo>
                  <a:lnTo>
                    <a:pt x="159" y="80"/>
                  </a:lnTo>
                  <a:lnTo>
                    <a:pt x="159" y="81"/>
                  </a:lnTo>
                  <a:lnTo>
                    <a:pt x="160" y="80"/>
                  </a:lnTo>
                  <a:lnTo>
                    <a:pt x="161" y="80"/>
                  </a:lnTo>
                  <a:lnTo>
                    <a:pt x="163" y="80"/>
                  </a:lnTo>
                  <a:lnTo>
                    <a:pt x="163" y="79"/>
                  </a:lnTo>
                  <a:lnTo>
                    <a:pt x="163" y="77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8" y="79"/>
                  </a:lnTo>
                  <a:lnTo>
                    <a:pt x="168" y="80"/>
                  </a:lnTo>
                  <a:lnTo>
                    <a:pt x="167" y="81"/>
                  </a:lnTo>
                  <a:lnTo>
                    <a:pt x="168" y="82"/>
                  </a:lnTo>
                  <a:lnTo>
                    <a:pt x="169" y="82"/>
                  </a:lnTo>
                  <a:lnTo>
                    <a:pt x="169" y="83"/>
                  </a:lnTo>
                  <a:lnTo>
                    <a:pt x="171" y="84"/>
                  </a:lnTo>
                  <a:lnTo>
                    <a:pt x="172" y="84"/>
                  </a:lnTo>
                  <a:lnTo>
                    <a:pt x="172" y="85"/>
                  </a:lnTo>
                  <a:lnTo>
                    <a:pt x="172" y="87"/>
                  </a:lnTo>
                  <a:lnTo>
                    <a:pt x="173" y="88"/>
                  </a:lnTo>
                  <a:lnTo>
                    <a:pt x="173" y="89"/>
                  </a:lnTo>
                  <a:close/>
                  <a:moveTo>
                    <a:pt x="133" y="72"/>
                  </a:moveTo>
                  <a:lnTo>
                    <a:pt x="134" y="73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3" y="72"/>
                  </a:lnTo>
                  <a:close/>
                  <a:moveTo>
                    <a:pt x="12" y="76"/>
                  </a:moveTo>
                  <a:lnTo>
                    <a:pt x="12" y="77"/>
                  </a:lnTo>
                  <a:lnTo>
                    <a:pt x="12" y="79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5" y="74"/>
                  </a:lnTo>
                  <a:lnTo>
                    <a:pt x="5" y="72"/>
                  </a:lnTo>
                  <a:lnTo>
                    <a:pt x="4" y="71"/>
                  </a:lnTo>
                  <a:lnTo>
                    <a:pt x="3" y="71"/>
                  </a:lnTo>
                  <a:lnTo>
                    <a:pt x="3" y="69"/>
                  </a:lnTo>
                  <a:lnTo>
                    <a:pt x="2" y="68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7" y="71"/>
                  </a:lnTo>
                  <a:lnTo>
                    <a:pt x="8" y="71"/>
                  </a:lnTo>
                  <a:lnTo>
                    <a:pt x="8" y="74"/>
                  </a:lnTo>
                  <a:lnTo>
                    <a:pt x="8" y="75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0" y="76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2" y="76"/>
                  </a:lnTo>
                  <a:close/>
                  <a:moveTo>
                    <a:pt x="145" y="57"/>
                  </a:moveTo>
                  <a:lnTo>
                    <a:pt x="145" y="58"/>
                  </a:lnTo>
                  <a:lnTo>
                    <a:pt x="143" y="58"/>
                  </a:lnTo>
                  <a:lnTo>
                    <a:pt x="143" y="59"/>
                  </a:lnTo>
                  <a:lnTo>
                    <a:pt x="143" y="60"/>
                  </a:lnTo>
                  <a:lnTo>
                    <a:pt x="142" y="60"/>
                  </a:lnTo>
                  <a:lnTo>
                    <a:pt x="142" y="62"/>
                  </a:lnTo>
                  <a:lnTo>
                    <a:pt x="142" y="63"/>
                  </a:lnTo>
                  <a:lnTo>
                    <a:pt x="142" y="64"/>
                  </a:lnTo>
                  <a:lnTo>
                    <a:pt x="142" y="65"/>
                  </a:lnTo>
                  <a:lnTo>
                    <a:pt x="141" y="64"/>
                  </a:lnTo>
                  <a:lnTo>
                    <a:pt x="141" y="63"/>
                  </a:lnTo>
                  <a:lnTo>
                    <a:pt x="140" y="63"/>
                  </a:lnTo>
                  <a:lnTo>
                    <a:pt x="139" y="63"/>
                  </a:lnTo>
                  <a:lnTo>
                    <a:pt x="140" y="62"/>
                  </a:lnTo>
                  <a:lnTo>
                    <a:pt x="140" y="60"/>
                  </a:lnTo>
                  <a:lnTo>
                    <a:pt x="139" y="60"/>
                  </a:lnTo>
                  <a:lnTo>
                    <a:pt x="138" y="62"/>
                  </a:lnTo>
                  <a:lnTo>
                    <a:pt x="139" y="62"/>
                  </a:lnTo>
                  <a:lnTo>
                    <a:pt x="138" y="62"/>
                  </a:lnTo>
                  <a:lnTo>
                    <a:pt x="138" y="63"/>
                  </a:lnTo>
                  <a:lnTo>
                    <a:pt x="139" y="63"/>
                  </a:lnTo>
                  <a:lnTo>
                    <a:pt x="139" y="64"/>
                  </a:lnTo>
                  <a:lnTo>
                    <a:pt x="138" y="64"/>
                  </a:lnTo>
                  <a:lnTo>
                    <a:pt x="137" y="64"/>
                  </a:lnTo>
                  <a:lnTo>
                    <a:pt x="138" y="63"/>
                  </a:lnTo>
                  <a:lnTo>
                    <a:pt x="137" y="63"/>
                  </a:lnTo>
                  <a:lnTo>
                    <a:pt x="135" y="63"/>
                  </a:lnTo>
                  <a:lnTo>
                    <a:pt x="134" y="63"/>
                  </a:lnTo>
                  <a:lnTo>
                    <a:pt x="135" y="63"/>
                  </a:lnTo>
                  <a:lnTo>
                    <a:pt x="134" y="63"/>
                  </a:lnTo>
                  <a:lnTo>
                    <a:pt x="134" y="62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4" y="59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37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39" y="57"/>
                  </a:lnTo>
                  <a:lnTo>
                    <a:pt x="140" y="58"/>
                  </a:lnTo>
                  <a:lnTo>
                    <a:pt x="140" y="59"/>
                  </a:lnTo>
                  <a:lnTo>
                    <a:pt x="141" y="59"/>
                  </a:lnTo>
                  <a:lnTo>
                    <a:pt x="141" y="58"/>
                  </a:lnTo>
                  <a:lnTo>
                    <a:pt x="142" y="58"/>
                  </a:lnTo>
                  <a:lnTo>
                    <a:pt x="142" y="57"/>
                  </a:lnTo>
                  <a:lnTo>
                    <a:pt x="143" y="57"/>
                  </a:lnTo>
                  <a:lnTo>
                    <a:pt x="145" y="57"/>
                  </a:lnTo>
                  <a:close/>
                  <a:moveTo>
                    <a:pt x="150" y="43"/>
                  </a:moveTo>
                  <a:lnTo>
                    <a:pt x="148" y="45"/>
                  </a:lnTo>
                  <a:lnTo>
                    <a:pt x="147" y="45"/>
                  </a:lnTo>
                  <a:lnTo>
                    <a:pt x="145" y="43"/>
                  </a:lnTo>
                  <a:lnTo>
                    <a:pt x="145" y="42"/>
                  </a:lnTo>
                  <a:lnTo>
                    <a:pt x="147" y="41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2"/>
                  </a:lnTo>
                  <a:lnTo>
                    <a:pt x="150" y="43"/>
                  </a:lnTo>
                  <a:close/>
                  <a:moveTo>
                    <a:pt x="128" y="33"/>
                  </a:moveTo>
                  <a:lnTo>
                    <a:pt x="128" y="34"/>
                  </a:lnTo>
                  <a:lnTo>
                    <a:pt x="128" y="35"/>
                  </a:lnTo>
                  <a:lnTo>
                    <a:pt x="128" y="37"/>
                  </a:lnTo>
                  <a:lnTo>
                    <a:pt x="128" y="38"/>
                  </a:lnTo>
                  <a:lnTo>
                    <a:pt x="126" y="38"/>
                  </a:lnTo>
                  <a:lnTo>
                    <a:pt x="125" y="38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3" y="38"/>
                  </a:lnTo>
                  <a:lnTo>
                    <a:pt x="122" y="37"/>
                  </a:lnTo>
                  <a:lnTo>
                    <a:pt x="121" y="35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3" y="33"/>
                  </a:lnTo>
                  <a:lnTo>
                    <a:pt x="124" y="31"/>
                  </a:lnTo>
                  <a:lnTo>
                    <a:pt x="125" y="32"/>
                  </a:lnTo>
                  <a:lnTo>
                    <a:pt x="126" y="32"/>
                  </a:lnTo>
                  <a:lnTo>
                    <a:pt x="126" y="33"/>
                  </a:lnTo>
                  <a:lnTo>
                    <a:pt x="128" y="33"/>
                  </a:lnTo>
                  <a:close/>
                  <a:moveTo>
                    <a:pt x="95" y="156"/>
                  </a:moveTo>
                  <a:lnTo>
                    <a:pt x="96" y="156"/>
                  </a:lnTo>
                  <a:lnTo>
                    <a:pt x="95" y="156"/>
                  </a:lnTo>
                  <a:close/>
                  <a:moveTo>
                    <a:pt x="197" y="176"/>
                  </a:moveTo>
                  <a:lnTo>
                    <a:pt x="198" y="176"/>
                  </a:lnTo>
                  <a:lnTo>
                    <a:pt x="199" y="176"/>
                  </a:lnTo>
                  <a:lnTo>
                    <a:pt x="199" y="177"/>
                  </a:lnTo>
                  <a:lnTo>
                    <a:pt x="198" y="177"/>
                  </a:lnTo>
                  <a:lnTo>
                    <a:pt x="197" y="177"/>
                  </a:lnTo>
                  <a:lnTo>
                    <a:pt x="195" y="177"/>
                  </a:lnTo>
                  <a:lnTo>
                    <a:pt x="197" y="176"/>
                  </a:lnTo>
                  <a:close/>
                  <a:moveTo>
                    <a:pt x="187" y="165"/>
                  </a:moveTo>
                  <a:lnTo>
                    <a:pt x="187" y="166"/>
                  </a:lnTo>
                  <a:lnTo>
                    <a:pt x="187" y="167"/>
                  </a:lnTo>
                  <a:lnTo>
                    <a:pt x="186" y="167"/>
                  </a:lnTo>
                  <a:lnTo>
                    <a:pt x="186" y="166"/>
                  </a:lnTo>
                  <a:lnTo>
                    <a:pt x="187" y="165"/>
                  </a:lnTo>
                  <a:close/>
                  <a:moveTo>
                    <a:pt x="180" y="149"/>
                  </a:moveTo>
                  <a:lnTo>
                    <a:pt x="180" y="150"/>
                  </a:lnTo>
                  <a:lnTo>
                    <a:pt x="178" y="150"/>
                  </a:lnTo>
                  <a:lnTo>
                    <a:pt x="180" y="149"/>
                  </a:lnTo>
                  <a:lnTo>
                    <a:pt x="178" y="149"/>
                  </a:lnTo>
                  <a:lnTo>
                    <a:pt x="178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7"/>
                  </a:lnTo>
                  <a:lnTo>
                    <a:pt x="180" y="147"/>
                  </a:lnTo>
                  <a:lnTo>
                    <a:pt x="180" y="148"/>
                  </a:lnTo>
                  <a:lnTo>
                    <a:pt x="180" y="149"/>
                  </a:lnTo>
                  <a:close/>
                  <a:moveTo>
                    <a:pt x="173" y="142"/>
                  </a:moveTo>
                  <a:lnTo>
                    <a:pt x="172" y="142"/>
                  </a:lnTo>
                  <a:lnTo>
                    <a:pt x="172" y="143"/>
                  </a:lnTo>
                  <a:lnTo>
                    <a:pt x="173" y="144"/>
                  </a:lnTo>
                  <a:lnTo>
                    <a:pt x="172" y="144"/>
                  </a:lnTo>
                  <a:lnTo>
                    <a:pt x="172" y="143"/>
                  </a:lnTo>
                  <a:lnTo>
                    <a:pt x="172" y="142"/>
                  </a:lnTo>
                  <a:lnTo>
                    <a:pt x="172" y="141"/>
                  </a:ln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126" y="134"/>
                  </a:moveTo>
                  <a:lnTo>
                    <a:pt x="125" y="134"/>
                  </a:lnTo>
                  <a:lnTo>
                    <a:pt x="126" y="133"/>
                  </a:lnTo>
                  <a:lnTo>
                    <a:pt x="126" y="134"/>
                  </a:lnTo>
                  <a:close/>
                  <a:moveTo>
                    <a:pt x="33" y="101"/>
                  </a:moveTo>
                  <a:lnTo>
                    <a:pt x="33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3" y="101"/>
                  </a:lnTo>
                  <a:close/>
                  <a:moveTo>
                    <a:pt x="29" y="100"/>
                  </a:moveTo>
                  <a:lnTo>
                    <a:pt x="29" y="101"/>
                  </a:lnTo>
                  <a:lnTo>
                    <a:pt x="28" y="101"/>
                  </a:lnTo>
                  <a:lnTo>
                    <a:pt x="29" y="102"/>
                  </a:lnTo>
                  <a:lnTo>
                    <a:pt x="28" y="102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9" y="100"/>
                  </a:lnTo>
                  <a:close/>
                  <a:moveTo>
                    <a:pt x="111" y="79"/>
                  </a:moveTo>
                  <a:lnTo>
                    <a:pt x="111" y="80"/>
                  </a:lnTo>
                  <a:lnTo>
                    <a:pt x="111" y="81"/>
                  </a:lnTo>
                  <a:lnTo>
                    <a:pt x="109" y="80"/>
                  </a:lnTo>
                  <a:lnTo>
                    <a:pt x="111" y="80"/>
                  </a:lnTo>
                  <a:lnTo>
                    <a:pt x="109" y="80"/>
                  </a:lnTo>
                  <a:lnTo>
                    <a:pt x="109" y="79"/>
                  </a:lnTo>
                  <a:lnTo>
                    <a:pt x="111" y="7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00">
              <a:extLst>
                <a:ext uri="{FF2B5EF4-FFF2-40B4-BE49-F238E27FC236}">
                  <a16:creationId xmlns:a16="http://schemas.microsoft.com/office/drawing/2014/main" id="{C97BA58B-F2F6-34BF-49DF-119755AA9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4260850"/>
              <a:ext cx="103188" cy="79375"/>
            </a:xfrm>
            <a:custGeom>
              <a:avLst/>
              <a:gdLst>
                <a:gd name="T0" fmla="*/ 6 w 65"/>
                <a:gd name="T1" fmla="*/ 16 h 50"/>
                <a:gd name="T2" fmla="*/ 7 w 65"/>
                <a:gd name="T3" fmla="*/ 17 h 50"/>
                <a:gd name="T4" fmla="*/ 8 w 65"/>
                <a:gd name="T5" fmla="*/ 13 h 50"/>
                <a:gd name="T6" fmla="*/ 9 w 65"/>
                <a:gd name="T7" fmla="*/ 9 h 50"/>
                <a:gd name="T8" fmla="*/ 16 w 65"/>
                <a:gd name="T9" fmla="*/ 5 h 50"/>
                <a:gd name="T10" fmla="*/ 19 w 65"/>
                <a:gd name="T11" fmla="*/ 7 h 50"/>
                <a:gd name="T12" fmla="*/ 22 w 65"/>
                <a:gd name="T13" fmla="*/ 9 h 50"/>
                <a:gd name="T14" fmla="*/ 22 w 65"/>
                <a:gd name="T15" fmla="*/ 8 h 50"/>
                <a:gd name="T16" fmla="*/ 24 w 65"/>
                <a:gd name="T17" fmla="*/ 4 h 50"/>
                <a:gd name="T18" fmla="*/ 25 w 65"/>
                <a:gd name="T19" fmla="*/ 3 h 50"/>
                <a:gd name="T20" fmla="*/ 26 w 65"/>
                <a:gd name="T21" fmla="*/ 3 h 50"/>
                <a:gd name="T22" fmla="*/ 31 w 65"/>
                <a:gd name="T23" fmla="*/ 4 h 50"/>
                <a:gd name="T24" fmla="*/ 35 w 65"/>
                <a:gd name="T25" fmla="*/ 1 h 50"/>
                <a:gd name="T26" fmla="*/ 39 w 65"/>
                <a:gd name="T27" fmla="*/ 1 h 50"/>
                <a:gd name="T28" fmla="*/ 45 w 65"/>
                <a:gd name="T29" fmla="*/ 0 h 50"/>
                <a:gd name="T30" fmla="*/ 46 w 65"/>
                <a:gd name="T31" fmla="*/ 1 h 50"/>
                <a:gd name="T32" fmla="*/ 52 w 65"/>
                <a:gd name="T33" fmla="*/ 7 h 50"/>
                <a:gd name="T34" fmla="*/ 57 w 65"/>
                <a:gd name="T35" fmla="*/ 10 h 50"/>
                <a:gd name="T36" fmla="*/ 59 w 65"/>
                <a:gd name="T37" fmla="*/ 10 h 50"/>
                <a:gd name="T38" fmla="*/ 59 w 65"/>
                <a:gd name="T39" fmla="*/ 11 h 50"/>
                <a:gd name="T40" fmla="*/ 60 w 65"/>
                <a:gd name="T41" fmla="*/ 12 h 50"/>
                <a:gd name="T42" fmla="*/ 61 w 65"/>
                <a:gd name="T43" fmla="*/ 15 h 50"/>
                <a:gd name="T44" fmla="*/ 61 w 65"/>
                <a:gd name="T45" fmla="*/ 17 h 50"/>
                <a:gd name="T46" fmla="*/ 62 w 65"/>
                <a:gd name="T47" fmla="*/ 19 h 50"/>
                <a:gd name="T48" fmla="*/ 63 w 65"/>
                <a:gd name="T49" fmla="*/ 22 h 50"/>
                <a:gd name="T50" fmla="*/ 62 w 65"/>
                <a:gd name="T51" fmla="*/ 24 h 50"/>
                <a:gd name="T52" fmla="*/ 62 w 65"/>
                <a:gd name="T53" fmla="*/ 26 h 50"/>
                <a:gd name="T54" fmla="*/ 62 w 65"/>
                <a:gd name="T55" fmla="*/ 30 h 50"/>
                <a:gd name="T56" fmla="*/ 62 w 65"/>
                <a:gd name="T57" fmla="*/ 32 h 50"/>
                <a:gd name="T58" fmla="*/ 59 w 65"/>
                <a:gd name="T59" fmla="*/ 34 h 50"/>
                <a:gd name="T60" fmla="*/ 57 w 65"/>
                <a:gd name="T61" fmla="*/ 40 h 50"/>
                <a:gd name="T62" fmla="*/ 56 w 65"/>
                <a:gd name="T63" fmla="*/ 40 h 50"/>
                <a:gd name="T64" fmla="*/ 54 w 65"/>
                <a:gd name="T65" fmla="*/ 40 h 50"/>
                <a:gd name="T66" fmla="*/ 52 w 65"/>
                <a:gd name="T67" fmla="*/ 41 h 50"/>
                <a:gd name="T68" fmla="*/ 50 w 65"/>
                <a:gd name="T69" fmla="*/ 41 h 50"/>
                <a:gd name="T70" fmla="*/ 46 w 65"/>
                <a:gd name="T71" fmla="*/ 41 h 50"/>
                <a:gd name="T72" fmla="*/ 46 w 65"/>
                <a:gd name="T73" fmla="*/ 40 h 50"/>
                <a:gd name="T74" fmla="*/ 43 w 65"/>
                <a:gd name="T75" fmla="*/ 40 h 50"/>
                <a:gd name="T76" fmla="*/ 41 w 65"/>
                <a:gd name="T77" fmla="*/ 41 h 50"/>
                <a:gd name="T78" fmla="*/ 39 w 65"/>
                <a:gd name="T79" fmla="*/ 41 h 50"/>
                <a:gd name="T80" fmla="*/ 36 w 65"/>
                <a:gd name="T81" fmla="*/ 43 h 50"/>
                <a:gd name="T82" fmla="*/ 35 w 65"/>
                <a:gd name="T83" fmla="*/ 45 h 50"/>
                <a:gd name="T84" fmla="*/ 34 w 65"/>
                <a:gd name="T85" fmla="*/ 47 h 50"/>
                <a:gd name="T86" fmla="*/ 31 w 65"/>
                <a:gd name="T87" fmla="*/ 47 h 50"/>
                <a:gd name="T88" fmla="*/ 30 w 65"/>
                <a:gd name="T89" fmla="*/ 49 h 50"/>
                <a:gd name="T90" fmla="*/ 25 w 65"/>
                <a:gd name="T91" fmla="*/ 47 h 50"/>
                <a:gd name="T92" fmla="*/ 20 w 65"/>
                <a:gd name="T93" fmla="*/ 50 h 50"/>
                <a:gd name="T94" fmla="*/ 14 w 65"/>
                <a:gd name="T95" fmla="*/ 49 h 50"/>
                <a:gd name="T96" fmla="*/ 9 w 65"/>
                <a:gd name="T97" fmla="*/ 47 h 50"/>
                <a:gd name="T98" fmla="*/ 7 w 65"/>
                <a:gd name="T99" fmla="*/ 47 h 50"/>
                <a:gd name="T100" fmla="*/ 5 w 65"/>
                <a:gd name="T101" fmla="*/ 42 h 50"/>
                <a:gd name="T102" fmla="*/ 3 w 65"/>
                <a:gd name="T103" fmla="*/ 41 h 50"/>
                <a:gd name="T104" fmla="*/ 1 w 65"/>
                <a:gd name="T105" fmla="*/ 34 h 50"/>
                <a:gd name="T106" fmla="*/ 2 w 65"/>
                <a:gd name="T107" fmla="*/ 33 h 50"/>
                <a:gd name="T108" fmla="*/ 2 w 65"/>
                <a:gd name="T109" fmla="*/ 30 h 50"/>
                <a:gd name="T110" fmla="*/ 1 w 65"/>
                <a:gd name="T111" fmla="*/ 29 h 50"/>
                <a:gd name="T112" fmla="*/ 0 w 65"/>
                <a:gd name="T113" fmla="*/ 27 h 50"/>
                <a:gd name="T114" fmla="*/ 2 w 65"/>
                <a:gd name="T115" fmla="*/ 26 h 50"/>
                <a:gd name="T116" fmla="*/ 2 w 65"/>
                <a:gd name="T117" fmla="*/ 20 h 50"/>
                <a:gd name="T118" fmla="*/ 2 w 65"/>
                <a:gd name="T11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" h="50">
                  <a:moveTo>
                    <a:pt x="3" y="16"/>
                  </a:move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2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60" y="15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2" y="18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5" y="20"/>
                  </a:lnTo>
                  <a:lnTo>
                    <a:pt x="65" y="21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3"/>
                  </a:lnTo>
                  <a:lnTo>
                    <a:pt x="62" y="34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7" y="40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9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501">
              <a:extLst>
                <a:ext uri="{FF2B5EF4-FFF2-40B4-BE49-F238E27FC236}">
                  <a16:creationId xmlns:a16="http://schemas.microsoft.com/office/drawing/2014/main" id="{19C93FCA-91B3-772D-72DB-D1C710F5C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188" y="4244975"/>
              <a:ext cx="68263" cy="157163"/>
            </a:xfrm>
            <a:custGeom>
              <a:avLst/>
              <a:gdLst>
                <a:gd name="T0" fmla="*/ 30 w 43"/>
                <a:gd name="T1" fmla="*/ 29 h 99"/>
                <a:gd name="T2" fmla="*/ 30 w 43"/>
                <a:gd name="T3" fmla="*/ 36 h 99"/>
                <a:gd name="T4" fmla="*/ 29 w 43"/>
                <a:gd name="T5" fmla="*/ 40 h 99"/>
                <a:gd name="T6" fmla="*/ 29 w 43"/>
                <a:gd name="T7" fmla="*/ 44 h 99"/>
                <a:gd name="T8" fmla="*/ 31 w 43"/>
                <a:gd name="T9" fmla="*/ 51 h 99"/>
                <a:gd name="T10" fmla="*/ 35 w 43"/>
                <a:gd name="T11" fmla="*/ 55 h 99"/>
                <a:gd name="T12" fmla="*/ 38 w 43"/>
                <a:gd name="T13" fmla="*/ 57 h 99"/>
                <a:gd name="T14" fmla="*/ 42 w 43"/>
                <a:gd name="T15" fmla="*/ 62 h 99"/>
                <a:gd name="T16" fmla="*/ 43 w 43"/>
                <a:gd name="T17" fmla="*/ 67 h 99"/>
                <a:gd name="T18" fmla="*/ 42 w 43"/>
                <a:gd name="T19" fmla="*/ 71 h 99"/>
                <a:gd name="T20" fmla="*/ 38 w 43"/>
                <a:gd name="T21" fmla="*/ 73 h 99"/>
                <a:gd name="T22" fmla="*/ 36 w 43"/>
                <a:gd name="T23" fmla="*/ 76 h 99"/>
                <a:gd name="T24" fmla="*/ 35 w 43"/>
                <a:gd name="T25" fmla="*/ 80 h 99"/>
                <a:gd name="T26" fmla="*/ 34 w 43"/>
                <a:gd name="T27" fmla="*/ 85 h 99"/>
                <a:gd name="T28" fmla="*/ 28 w 43"/>
                <a:gd name="T29" fmla="*/ 86 h 99"/>
                <a:gd name="T30" fmla="*/ 25 w 43"/>
                <a:gd name="T31" fmla="*/ 88 h 99"/>
                <a:gd name="T32" fmla="*/ 27 w 43"/>
                <a:gd name="T33" fmla="*/ 95 h 99"/>
                <a:gd name="T34" fmla="*/ 25 w 43"/>
                <a:gd name="T35" fmla="*/ 96 h 99"/>
                <a:gd name="T36" fmla="*/ 22 w 43"/>
                <a:gd name="T37" fmla="*/ 99 h 99"/>
                <a:gd name="T38" fmla="*/ 18 w 43"/>
                <a:gd name="T39" fmla="*/ 97 h 99"/>
                <a:gd name="T40" fmla="*/ 17 w 43"/>
                <a:gd name="T41" fmla="*/ 95 h 99"/>
                <a:gd name="T42" fmla="*/ 16 w 43"/>
                <a:gd name="T43" fmla="*/ 89 h 99"/>
                <a:gd name="T44" fmla="*/ 12 w 43"/>
                <a:gd name="T45" fmla="*/ 85 h 99"/>
                <a:gd name="T46" fmla="*/ 11 w 43"/>
                <a:gd name="T47" fmla="*/ 85 h 99"/>
                <a:gd name="T48" fmla="*/ 5 w 43"/>
                <a:gd name="T49" fmla="*/ 81 h 99"/>
                <a:gd name="T50" fmla="*/ 0 w 43"/>
                <a:gd name="T51" fmla="*/ 73 h 99"/>
                <a:gd name="T52" fmla="*/ 3 w 43"/>
                <a:gd name="T53" fmla="*/ 77 h 99"/>
                <a:gd name="T54" fmla="*/ 2 w 43"/>
                <a:gd name="T55" fmla="*/ 71 h 99"/>
                <a:gd name="T56" fmla="*/ 3 w 43"/>
                <a:gd name="T57" fmla="*/ 69 h 99"/>
                <a:gd name="T58" fmla="*/ 0 w 43"/>
                <a:gd name="T59" fmla="*/ 65 h 99"/>
                <a:gd name="T60" fmla="*/ 3 w 43"/>
                <a:gd name="T61" fmla="*/ 61 h 99"/>
                <a:gd name="T62" fmla="*/ 2 w 43"/>
                <a:gd name="T63" fmla="*/ 57 h 99"/>
                <a:gd name="T64" fmla="*/ 4 w 43"/>
                <a:gd name="T65" fmla="*/ 59 h 99"/>
                <a:gd name="T66" fmla="*/ 4 w 43"/>
                <a:gd name="T67" fmla="*/ 55 h 99"/>
                <a:gd name="T68" fmla="*/ 4 w 43"/>
                <a:gd name="T69" fmla="*/ 55 h 99"/>
                <a:gd name="T70" fmla="*/ 3 w 43"/>
                <a:gd name="T71" fmla="*/ 51 h 99"/>
                <a:gd name="T72" fmla="*/ 5 w 43"/>
                <a:gd name="T73" fmla="*/ 45 h 99"/>
                <a:gd name="T74" fmla="*/ 3 w 43"/>
                <a:gd name="T75" fmla="*/ 42 h 99"/>
                <a:gd name="T76" fmla="*/ 4 w 43"/>
                <a:gd name="T77" fmla="*/ 39 h 99"/>
                <a:gd name="T78" fmla="*/ 4 w 43"/>
                <a:gd name="T79" fmla="*/ 36 h 99"/>
                <a:gd name="T80" fmla="*/ 8 w 43"/>
                <a:gd name="T81" fmla="*/ 35 h 99"/>
                <a:gd name="T82" fmla="*/ 7 w 43"/>
                <a:gd name="T83" fmla="*/ 30 h 99"/>
                <a:gd name="T84" fmla="*/ 4 w 43"/>
                <a:gd name="T85" fmla="*/ 27 h 99"/>
                <a:gd name="T86" fmla="*/ 1 w 43"/>
                <a:gd name="T87" fmla="*/ 23 h 99"/>
                <a:gd name="T88" fmla="*/ 2 w 43"/>
                <a:gd name="T89" fmla="*/ 19 h 99"/>
                <a:gd name="T90" fmla="*/ 0 w 43"/>
                <a:gd name="T91" fmla="*/ 14 h 99"/>
                <a:gd name="T92" fmla="*/ 4 w 43"/>
                <a:gd name="T93" fmla="*/ 7 h 99"/>
                <a:gd name="T94" fmla="*/ 8 w 43"/>
                <a:gd name="T95" fmla="*/ 4 h 99"/>
                <a:gd name="T96" fmla="*/ 10 w 43"/>
                <a:gd name="T97" fmla="*/ 0 h 99"/>
                <a:gd name="T98" fmla="*/ 11 w 43"/>
                <a:gd name="T99" fmla="*/ 5 h 99"/>
                <a:gd name="T100" fmla="*/ 16 w 43"/>
                <a:gd name="T101" fmla="*/ 5 h 99"/>
                <a:gd name="T102" fmla="*/ 19 w 43"/>
                <a:gd name="T103" fmla="*/ 4 h 99"/>
                <a:gd name="T104" fmla="*/ 22 w 43"/>
                <a:gd name="T105" fmla="*/ 9 h 99"/>
                <a:gd name="T106" fmla="*/ 29 w 43"/>
                <a:gd name="T107" fmla="*/ 14 h 99"/>
                <a:gd name="T108" fmla="*/ 31 w 43"/>
                <a:gd name="T109" fmla="*/ 20 h 99"/>
                <a:gd name="T110" fmla="*/ 31 w 43"/>
                <a:gd name="T111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99">
                  <a:moveTo>
                    <a:pt x="31" y="26"/>
                  </a:moveTo>
                  <a:lnTo>
                    <a:pt x="30" y="27"/>
                  </a:lnTo>
                  <a:lnTo>
                    <a:pt x="31" y="28"/>
                  </a:lnTo>
                  <a:lnTo>
                    <a:pt x="31" y="29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0" y="43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30" y="47"/>
                  </a:lnTo>
                  <a:lnTo>
                    <a:pt x="30" y="48"/>
                  </a:lnTo>
                  <a:lnTo>
                    <a:pt x="31" y="50"/>
                  </a:lnTo>
                  <a:lnTo>
                    <a:pt x="31" y="51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1" y="57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3" y="65"/>
                  </a:lnTo>
                  <a:lnTo>
                    <a:pt x="43" y="67"/>
                  </a:lnTo>
                  <a:lnTo>
                    <a:pt x="43" y="68"/>
                  </a:lnTo>
                  <a:lnTo>
                    <a:pt x="43" y="69"/>
                  </a:lnTo>
                  <a:lnTo>
                    <a:pt x="43" y="70"/>
                  </a:lnTo>
                  <a:lnTo>
                    <a:pt x="42" y="70"/>
                  </a:lnTo>
                  <a:lnTo>
                    <a:pt x="42" y="71"/>
                  </a:lnTo>
                  <a:lnTo>
                    <a:pt x="41" y="71"/>
                  </a:lnTo>
                  <a:lnTo>
                    <a:pt x="41" y="72"/>
                  </a:lnTo>
                  <a:lnTo>
                    <a:pt x="39" y="72"/>
                  </a:lnTo>
                  <a:lnTo>
                    <a:pt x="38" y="72"/>
                  </a:lnTo>
                  <a:lnTo>
                    <a:pt x="38" y="73"/>
                  </a:lnTo>
                  <a:lnTo>
                    <a:pt x="37" y="73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6" y="76"/>
                  </a:lnTo>
                  <a:lnTo>
                    <a:pt x="36" y="77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5" y="79"/>
                  </a:lnTo>
                  <a:lnTo>
                    <a:pt x="35" y="80"/>
                  </a:lnTo>
                  <a:lnTo>
                    <a:pt x="35" y="81"/>
                  </a:lnTo>
                  <a:lnTo>
                    <a:pt x="34" y="81"/>
                  </a:lnTo>
                  <a:lnTo>
                    <a:pt x="34" y="82"/>
                  </a:lnTo>
                  <a:lnTo>
                    <a:pt x="34" y="84"/>
                  </a:lnTo>
                  <a:lnTo>
                    <a:pt x="34" y="85"/>
                  </a:lnTo>
                  <a:lnTo>
                    <a:pt x="33" y="85"/>
                  </a:lnTo>
                  <a:lnTo>
                    <a:pt x="31" y="86"/>
                  </a:lnTo>
                  <a:lnTo>
                    <a:pt x="30" y="86"/>
                  </a:lnTo>
                  <a:lnTo>
                    <a:pt x="29" y="86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7" y="87"/>
                  </a:lnTo>
                  <a:lnTo>
                    <a:pt x="27" y="88"/>
                  </a:lnTo>
                  <a:lnTo>
                    <a:pt x="26" y="88"/>
                  </a:lnTo>
                  <a:lnTo>
                    <a:pt x="25" y="88"/>
                  </a:lnTo>
                  <a:lnTo>
                    <a:pt x="26" y="90"/>
                  </a:lnTo>
                  <a:lnTo>
                    <a:pt x="26" y="92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5"/>
                  </a:lnTo>
                  <a:lnTo>
                    <a:pt x="26" y="95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5" y="95"/>
                  </a:lnTo>
                  <a:lnTo>
                    <a:pt x="25" y="96"/>
                  </a:lnTo>
                  <a:lnTo>
                    <a:pt x="25" y="97"/>
                  </a:lnTo>
                  <a:lnTo>
                    <a:pt x="24" y="97"/>
                  </a:lnTo>
                  <a:lnTo>
                    <a:pt x="24" y="98"/>
                  </a:lnTo>
                  <a:lnTo>
                    <a:pt x="22" y="98"/>
                  </a:lnTo>
                  <a:lnTo>
                    <a:pt x="22" y="99"/>
                  </a:lnTo>
                  <a:lnTo>
                    <a:pt x="21" y="99"/>
                  </a:lnTo>
                  <a:lnTo>
                    <a:pt x="21" y="98"/>
                  </a:lnTo>
                  <a:lnTo>
                    <a:pt x="20" y="98"/>
                  </a:lnTo>
                  <a:lnTo>
                    <a:pt x="19" y="97"/>
                  </a:lnTo>
                  <a:lnTo>
                    <a:pt x="18" y="97"/>
                  </a:lnTo>
                  <a:lnTo>
                    <a:pt x="17" y="98"/>
                  </a:lnTo>
                  <a:lnTo>
                    <a:pt x="17" y="97"/>
                  </a:lnTo>
                  <a:lnTo>
                    <a:pt x="18" y="96"/>
                  </a:lnTo>
                  <a:lnTo>
                    <a:pt x="17" y="96"/>
                  </a:lnTo>
                  <a:lnTo>
                    <a:pt x="17" y="95"/>
                  </a:lnTo>
                  <a:lnTo>
                    <a:pt x="18" y="93"/>
                  </a:lnTo>
                  <a:lnTo>
                    <a:pt x="18" y="92"/>
                  </a:lnTo>
                  <a:lnTo>
                    <a:pt x="17" y="92"/>
                  </a:lnTo>
                  <a:lnTo>
                    <a:pt x="16" y="90"/>
                  </a:lnTo>
                  <a:lnTo>
                    <a:pt x="16" y="89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2" y="86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11" y="84"/>
                  </a:lnTo>
                  <a:lnTo>
                    <a:pt x="11" y="85"/>
                  </a:lnTo>
                  <a:lnTo>
                    <a:pt x="10" y="84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4" y="80"/>
                  </a:lnTo>
                  <a:lnTo>
                    <a:pt x="2" y="78"/>
                  </a:lnTo>
                  <a:lnTo>
                    <a:pt x="1" y="76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4" y="77"/>
                  </a:lnTo>
                  <a:lnTo>
                    <a:pt x="4" y="73"/>
                  </a:lnTo>
                  <a:lnTo>
                    <a:pt x="4" y="72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2" y="71"/>
                  </a:lnTo>
                  <a:lnTo>
                    <a:pt x="3" y="71"/>
                  </a:lnTo>
                  <a:lnTo>
                    <a:pt x="4" y="70"/>
                  </a:lnTo>
                  <a:lnTo>
                    <a:pt x="3" y="69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2" y="69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4" y="59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3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4" y="27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1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764">
              <a:extLst>
                <a:ext uri="{FF2B5EF4-FFF2-40B4-BE49-F238E27FC236}">
                  <a16:creationId xmlns:a16="http://schemas.microsoft.com/office/drawing/2014/main" id="{0BF328A0-CCB9-5419-58B2-709B55E6E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4195763"/>
              <a:ext cx="76200" cy="92075"/>
            </a:xfrm>
            <a:custGeom>
              <a:avLst/>
              <a:gdLst>
                <a:gd name="T0" fmla="*/ 1 w 48"/>
                <a:gd name="T1" fmla="*/ 37 h 58"/>
                <a:gd name="T2" fmla="*/ 1 w 48"/>
                <a:gd name="T3" fmla="*/ 34 h 58"/>
                <a:gd name="T4" fmla="*/ 3 w 48"/>
                <a:gd name="T5" fmla="*/ 33 h 58"/>
                <a:gd name="T6" fmla="*/ 4 w 48"/>
                <a:gd name="T7" fmla="*/ 32 h 58"/>
                <a:gd name="T8" fmla="*/ 1 w 48"/>
                <a:gd name="T9" fmla="*/ 26 h 58"/>
                <a:gd name="T10" fmla="*/ 1 w 48"/>
                <a:gd name="T11" fmla="*/ 23 h 58"/>
                <a:gd name="T12" fmla="*/ 4 w 48"/>
                <a:gd name="T13" fmla="*/ 18 h 58"/>
                <a:gd name="T14" fmla="*/ 6 w 48"/>
                <a:gd name="T15" fmla="*/ 14 h 58"/>
                <a:gd name="T16" fmla="*/ 11 w 48"/>
                <a:gd name="T17" fmla="*/ 8 h 58"/>
                <a:gd name="T18" fmla="*/ 13 w 48"/>
                <a:gd name="T19" fmla="*/ 7 h 58"/>
                <a:gd name="T20" fmla="*/ 14 w 48"/>
                <a:gd name="T21" fmla="*/ 9 h 58"/>
                <a:gd name="T22" fmla="*/ 15 w 48"/>
                <a:gd name="T23" fmla="*/ 9 h 58"/>
                <a:gd name="T24" fmla="*/ 16 w 48"/>
                <a:gd name="T25" fmla="*/ 7 h 58"/>
                <a:gd name="T26" fmla="*/ 14 w 48"/>
                <a:gd name="T27" fmla="*/ 3 h 58"/>
                <a:gd name="T28" fmla="*/ 13 w 48"/>
                <a:gd name="T29" fmla="*/ 2 h 58"/>
                <a:gd name="T30" fmla="*/ 15 w 48"/>
                <a:gd name="T31" fmla="*/ 0 h 58"/>
                <a:gd name="T32" fmla="*/ 17 w 48"/>
                <a:gd name="T33" fmla="*/ 1 h 58"/>
                <a:gd name="T34" fmla="*/ 20 w 48"/>
                <a:gd name="T35" fmla="*/ 3 h 58"/>
                <a:gd name="T36" fmla="*/ 26 w 48"/>
                <a:gd name="T37" fmla="*/ 9 h 58"/>
                <a:gd name="T38" fmla="*/ 30 w 48"/>
                <a:gd name="T39" fmla="*/ 14 h 58"/>
                <a:gd name="T40" fmla="*/ 32 w 48"/>
                <a:gd name="T41" fmla="*/ 14 h 58"/>
                <a:gd name="T42" fmla="*/ 37 w 48"/>
                <a:gd name="T43" fmla="*/ 16 h 58"/>
                <a:gd name="T44" fmla="*/ 38 w 48"/>
                <a:gd name="T45" fmla="*/ 16 h 58"/>
                <a:gd name="T46" fmla="*/ 42 w 48"/>
                <a:gd name="T47" fmla="*/ 19 h 58"/>
                <a:gd name="T48" fmla="*/ 48 w 48"/>
                <a:gd name="T49" fmla="*/ 23 h 58"/>
                <a:gd name="T50" fmla="*/ 44 w 48"/>
                <a:gd name="T51" fmla="*/ 26 h 58"/>
                <a:gd name="T52" fmla="*/ 43 w 48"/>
                <a:gd name="T53" fmla="*/ 27 h 58"/>
                <a:gd name="T54" fmla="*/ 40 w 48"/>
                <a:gd name="T55" fmla="*/ 27 h 58"/>
                <a:gd name="T56" fmla="*/ 42 w 48"/>
                <a:gd name="T57" fmla="*/ 31 h 58"/>
                <a:gd name="T58" fmla="*/ 41 w 48"/>
                <a:gd name="T59" fmla="*/ 34 h 58"/>
                <a:gd name="T60" fmla="*/ 38 w 48"/>
                <a:gd name="T61" fmla="*/ 36 h 58"/>
                <a:gd name="T62" fmla="*/ 35 w 48"/>
                <a:gd name="T63" fmla="*/ 37 h 58"/>
                <a:gd name="T64" fmla="*/ 33 w 48"/>
                <a:gd name="T65" fmla="*/ 35 h 58"/>
                <a:gd name="T66" fmla="*/ 33 w 48"/>
                <a:gd name="T67" fmla="*/ 33 h 58"/>
                <a:gd name="T68" fmla="*/ 31 w 48"/>
                <a:gd name="T69" fmla="*/ 32 h 58"/>
                <a:gd name="T70" fmla="*/ 30 w 48"/>
                <a:gd name="T71" fmla="*/ 35 h 58"/>
                <a:gd name="T72" fmla="*/ 27 w 48"/>
                <a:gd name="T73" fmla="*/ 36 h 58"/>
                <a:gd name="T74" fmla="*/ 25 w 48"/>
                <a:gd name="T75" fmla="*/ 41 h 58"/>
                <a:gd name="T76" fmla="*/ 22 w 48"/>
                <a:gd name="T77" fmla="*/ 46 h 58"/>
                <a:gd name="T78" fmla="*/ 24 w 48"/>
                <a:gd name="T79" fmla="*/ 49 h 58"/>
                <a:gd name="T80" fmla="*/ 23 w 48"/>
                <a:gd name="T81" fmla="*/ 52 h 58"/>
                <a:gd name="T82" fmla="*/ 23 w 48"/>
                <a:gd name="T83" fmla="*/ 54 h 58"/>
                <a:gd name="T84" fmla="*/ 23 w 48"/>
                <a:gd name="T85" fmla="*/ 56 h 58"/>
                <a:gd name="T86" fmla="*/ 24 w 48"/>
                <a:gd name="T87" fmla="*/ 58 h 58"/>
                <a:gd name="T88" fmla="*/ 20 w 48"/>
                <a:gd name="T89" fmla="*/ 54 h 58"/>
                <a:gd name="T90" fmla="*/ 18 w 48"/>
                <a:gd name="T91" fmla="*/ 53 h 58"/>
                <a:gd name="T92" fmla="*/ 16 w 48"/>
                <a:gd name="T93" fmla="*/ 50 h 58"/>
                <a:gd name="T94" fmla="*/ 15 w 48"/>
                <a:gd name="T95" fmla="*/ 48 h 58"/>
                <a:gd name="T96" fmla="*/ 14 w 48"/>
                <a:gd name="T97" fmla="*/ 46 h 58"/>
                <a:gd name="T98" fmla="*/ 12 w 48"/>
                <a:gd name="T99" fmla="*/ 43 h 58"/>
                <a:gd name="T100" fmla="*/ 11 w 48"/>
                <a:gd name="T101" fmla="*/ 43 h 58"/>
                <a:gd name="T102" fmla="*/ 9 w 48"/>
                <a:gd name="T103" fmla="*/ 43 h 58"/>
                <a:gd name="T104" fmla="*/ 7 w 48"/>
                <a:gd name="T105" fmla="*/ 41 h 58"/>
                <a:gd name="T106" fmla="*/ 6 w 48"/>
                <a:gd name="T107" fmla="*/ 41 h 58"/>
                <a:gd name="T108" fmla="*/ 5 w 48"/>
                <a:gd name="T109" fmla="*/ 40 h 58"/>
                <a:gd name="T110" fmla="*/ 4 w 48"/>
                <a:gd name="T111" fmla="*/ 40 h 58"/>
                <a:gd name="T112" fmla="*/ 6 w 48"/>
                <a:gd name="T113" fmla="*/ 38 h 58"/>
                <a:gd name="T114" fmla="*/ 7 w 48"/>
                <a:gd name="T115" fmla="*/ 37 h 58"/>
                <a:gd name="T116" fmla="*/ 3 w 48"/>
                <a:gd name="T117" fmla="*/ 3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" h="58">
                  <a:moveTo>
                    <a:pt x="3" y="38"/>
                  </a:move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7" y="21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5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4" y="57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533">
              <a:extLst>
                <a:ext uri="{FF2B5EF4-FFF2-40B4-BE49-F238E27FC236}">
                  <a16:creationId xmlns:a16="http://schemas.microsoft.com/office/drawing/2014/main" id="{D07A5960-F774-C1C4-3D7F-D9E51B78F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4316413"/>
              <a:ext cx="125413" cy="125413"/>
            </a:xfrm>
            <a:custGeom>
              <a:avLst/>
              <a:gdLst>
                <a:gd name="T0" fmla="*/ 42 w 79"/>
                <a:gd name="T1" fmla="*/ 3 h 79"/>
                <a:gd name="T2" fmla="*/ 41 w 79"/>
                <a:gd name="T3" fmla="*/ 8 h 79"/>
                <a:gd name="T4" fmla="*/ 44 w 79"/>
                <a:gd name="T5" fmla="*/ 9 h 79"/>
                <a:gd name="T6" fmla="*/ 49 w 79"/>
                <a:gd name="T7" fmla="*/ 9 h 79"/>
                <a:gd name="T8" fmla="*/ 51 w 79"/>
                <a:gd name="T9" fmla="*/ 12 h 79"/>
                <a:gd name="T10" fmla="*/ 53 w 79"/>
                <a:gd name="T11" fmla="*/ 17 h 79"/>
                <a:gd name="T12" fmla="*/ 49 w 79"/>
                <a:gd name="T13" fmla="*/ 22 h 79"/>
                <a:gd name="T14" fmla="*/ 50 w 79"/>
                <a:gd name="T15" fmla="*/ 26 h 79"/>
                <a:gd name="T16" fmla="*/ 59 w 79"/>
                <a:gd name="T17" fmla="*/ 33 h 79"/>
                <a:gd name="T18" fmla="*/ 62 w 79"/>
                <a:gd name="T19" fmla="*/ 34 h 79"/>
                <a:gd name="T20" fmla="*/ 62 w 79"/>
                <a:gd name="T21" fmla="*/ 40 h 79"/>
                <a:gd name="T22" fmla="*/ 54 w 79"/>
                <a:gd name="T23" fmla="*/ 42 h 79"/>
                <a:gd name="T24" fmla="*/ 58 w 79"/>
                <a:gd name="T25" fmla="*/ 45 h 79"/>
                <a:gd name="T26" fmla="*/ 65 w 79"/>
                <a:gd name="T27" fmla="*/ 51 h 79"/>
                <a:gd name="T28" fmla="*/ 68 w 79"/>
                <a:gd name="T29" fmla="*/ 56 h 79"/>
                <a:gd name="T30" fmla="*/ 74 w 79"/>
                <a:gd name="T31" fmla="*/ 57 h 79"/>
                <a:gd name="T32" fmla="*/ 77 w 79"/>
                <a:gd name="T33" fmla="*/ 58 h 79"/>
                <a:gd name="T34" fmla="*/ 76 w 79"/>
                <a:gd name="T35" fmla="*/ 60 h 79"/>
                <a:gd name="T36" fmla="*/ 76 w 79"/>
                <a:gd name="T37" fmla="*/ 65 h 79"/>
                <a:gd name="T38" fmla="*/ 78 w 79"/>
                <a:gd name="T39" fmla="*/ 67 h 79"/>
                <a:gd name="T40" fmla="*/ 77 w 79"/>
                <a:gd name="T41" fmla="*/ 69 h 79"/>
                <a:gd name="T42" fmla="*/ 76 w 79"/>
                <a:gd name="T43" fmla="*/ 72 h 79"/>
                <a:gd name="T44" fmla="*/ 76 w 79"/>
                <a:gd name="T45" fmla="*/ 76 h 79"/>
                <a:gd name="T46" fmla="*/ 74 w 79"/>
                <a:gd name="T47" fmla="*/ 77 h 79"/>
                <a:gd name="T48" fmla="*/ 69 w 79"/>
                <a:gd name="T49" fmla="*/ 79 h 79"/>
                <a:gd name="T50" fmla="*/ 62 w 79"/>
                <a:gd name="T51" fmla="*/ 69 h 79"/>
                <a:gd name="T52" fmla="*/ 62 w 79"/>
                <a:gd name="T53" fmla="*/ 66 h 79"/>
                <a:gd name="T54" fmla="*/ 58 w 79"/>
                <a:gd name="T55" fmla="*/ 64 h 79"/>
                <a:gd name="T56" fmla="*/ 59 w 79"/>
                <a:gd name="T57" fmla="*/ 58 h 79"/>
                <a:gd name="T58" fmla="*/ 53 w 79"/>
                <a:gd name="T59" fmla="*/ 58 h 79"/>
                <a:gd name="T60" fmla="*/ 50 w 79"/>
                <a:gd name="T61" fmla="*/ 59 h 79"/>
                <a:gd name="T62" fmla="*/ 47 w 79"/>
                <a:gd name="T63" fmla="*/ 57 h 79"/>
                <a:gd name="T64" fmla="*/ 43 w 79"/>
                <a:gd name="T65" fmla="*/ 56 h 79"/>
                <a:gd name="T66" fmla="*/ 40 w 79"/>
                <a:gd name="T67" fmla="*/ 50 h 79"/>
                <a:gd name="T68" fmla="*/ 34 w 79"/>
                <a:gd name="T69" fmla="*/ 52 h 79"/>
                <a:gd name="T70" fmla="*/ 31 w 79"/>
                <a:gd name="T71" fmla="*/ 49 h 79"/>
                <a:gd name="T72" fmla="*/ 28 w 79"/>
                <a:gd name="T73" fmla="*/ 48 h 79"/>
                <a:gd name="T74" fmla="*/ 26 w 79"/>
                <a:gd name="T75" fmla="*/ 43 h 79"/>
                <a:gd name="T76" fmla="*/ 18 w 79"/>
                <a:gd name="T77" fmla="*/ 42 h 79"/>
                <a:gd name="T78" fmla="*/ 15 w 79"/>
                <a:gd name="T79" fmla="*/ 42 h 79"/>
                <a:gd name="T80" fmla="*/ 7 w 79"/>
                <a:gd name="T81" fmla="*/ 37 h 79"/>
                <a:gd name="T82" fmla="*/ 6 w 79"/>
                <a:gd name="T83" fmla="*/ 34 h 79"/>
                <a:gd name="T84" fmla="*/ 5 w 79"/>
                <a:gd name="T85" fmla="*/ 30 h 79"/>
                <a:gd name="T86" fmla="*/ 6 w 79"/>
                <a:gd name="T87" fmla="*/ 26 h 79"/>
                <a:gd name="T88" fmla="*/ 6 w 79"/>
                <a:gd name="T89" fmla="*/ 25 h 79"/>
                <a:gd name="T90" fmla="*/ 8 w 79"/>
                <a:gd name="T91" fmla="*/ 20 h 79"/>
                <a:gd name="T92" fmla="*/ 6 w 79"/>
                <a:gd name="T93" fmla="*/ 14 h 79"/>
                <a:gd name="T94" fmla="*/ 1 w 79"/>
                <a:gd name="T95" fmla="*/ 9 h 79"/>
                <a:gd name="T96" fmla="*/ 2 w 79"/>
                <a:gd name="T97" fmla="*/ 6 h 79"/>
                <a:gd name="T98" fmla="*/ 14 w 79"/>
                <a:gd name="T99" fmla="*/ 5 h 79"/>
                <a:gd name="T100" fmla="*/ 17 w 79"/>
                <a:gd name="T101" fmla="*/ 5 h 79"/>
                <a:gd name="T102" fmla="*/ 19 w 79"/>
                <a:gd name="T103" fmla="*/ 2 h 79"/>
                <a:gd name="T104" fmla="*/ 23 w 79"/>
                <a:gd name="T105" fmla="*/ 3 h 79"/>
                <a:gd name="T106" fmla="*/ 26 w 79"/>
                <a:gd name="T107" fmla="*/ 3 h 79"/>
                <a:gd name="T108" fmla="*/ 28 w 79"/>
                <a:gd name="T109" fmla="*/ 3 h 79"/>
                <a:gd name="T110" fmla="*/ 35 w 79"/>
                <a:gd name="T111" fmla="*/ 3 h 79"/>
                <a:gd name="T112" fmla="*/ 37 w 79"/>
                <a:gd name="T113" fmla="*/ 1 h 79"/>
                <a:gd name="T114" fmla="*/ 39 w 79"/>
                <a:gd name="T115" fmla="*/ 8 h 79"/>
                <a:gd name="T116" fmla="*/ 44 w 79"/>
                <a:gd name="T117" fmla="*/ 11 h 79"/>
                <a:gd name="T118" fmla="*/ 44 w 79"/>
                <a:gd name="T119" fmla="*/ 11 h 79"/>
                <a:gd name="T120" fmla="*/ 51 w 79"/>
                <a:gd name="T121" fmla="*/ 22 h 79"/>
                <a:gd name="T122" fmla="*/ 52 w 79"/>
                <a:gd name="T123" fmla="*/ 2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" h="79">
                  <a:moveTo>
                    <a:pt x="39" y="0"/>
                  </a:move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7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1" y="12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1" y="18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2" y="28"/>
                  </a:lnTo>
                  <a:lnTo>
                    <a:pt x="53" y="30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54" y="42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4" y="44"/>
                  </a:lnTo>
                  <a:lnTo>
                    <a:pt x="57" y="44"/>
                  </a:lnTo>
                  <a:lnTo>
                    <a:pt x="58" y="44"/>
                  </a:lnTo>
                  <a:lnTo>
                    <a:pt x="58" y="45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5" y="51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8" y="54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71" y="54"/>
                  </a:lnTo>
                  <a:lnTo>
                    <a:pt x="73" y="54"/>
                  </a:lnTo>
                  <a:lnTo>
                    <a:pt x="73" y="56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6" y="58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4" y="61"/>
                  </a:lnTo>
                  <a:lnTo>
                    <a:pt x="73" y="61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7" y="66"/>
                  </a:lnTo>
                  <a:lnTo>
                    <a:pt x="77" y="67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9" y="6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70"/>
                  </a:lnTo>
                  <a:lnTo>
                    <a:pt x="75" y="70"/>
                  </a:lnTo>
                  <a:lnTo>
                    <a:pt x="76" y="72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76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7"/>
                  </a:lnTo>
                  <a:lnTo>
                    <a:pt x="77" y="78"/>
                  </a:lnTo>
                  <a:lnTo>
                    <a:pt x="76" y="78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70" y="78"/>
                  </a:lnTo>
                  <a:lnTo>
                    <a:pt x="69" y="78"/>
                  </a:lnTo>
                  <a:lnTo>
                    <a:pt x="69" y="79"/>
                  </a:lnTo>
                  <a:lnTo>
                    <a:pt x="67" y="79"/>
                  </a:lnTo>
                  <a:lnTo>
                    <a:pt x="66" y="76"/>
                  </a:lnTo>
                  <a:lnTo>
                    <a:pt x="65" y="73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2" y="70"/>
                  </a:lnTo>
                  <a:lnTo>
                    <a:pt x="62" y="69"/>
                  </a:lnTo>
                  <a:lnTo>
                    <a:pt x="62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59" y="64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8" y="62"/>
                  </a:lnTo>
                  <a:lnTo>
                    <a:pt x="59" y="61"/>
                  </a:lnTo>
                  <a:lnTo>
                    <a:pt x="59" y="60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3" y="58"/>
                  </a:lnTo>
                  <a:lnTo>
                    <a:pt x="53" y="5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57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4" y="57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3" y="5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3" y="53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3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5" y="42"/>
                  </a:lnTo>
                  <a:lnTo>
                    <a:pt x="13" y="42"/>
                  </a:lnTo>
                  <a:lnTo>
                    <a:pt x="9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4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close/>
                  <a:moveTo>
                    <a:pt x="39" y="7"/>
                  </a:move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9" y="7"/>
                  </a:lnTo>
                  <a:close/>
                  <a:moveTo>
                    <a:pt x="44" y="11"/>
                  </a:moveTo>
                  <a:lnTo>
                    <a:pt x="44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4" y="11"/>
                  </a:lnTo>
                  <a:lnTo>
                    <a:pt x="44" y="11"/>
                  </a:lnTo>
                  <a:close/>
                  <a:moveTo>
                    <a:pt x="52" y="23"/>
                  </a:moveTo>
                  <a:lnTo>
                    <a:pt x="51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2" y="23"/>
                  </a:lnTo>
                  <a:lnTo>
                    <a:pt x="52" y="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497">
              <a:extLst>
                <a:ext uri="{FF2B5EF4-FFF2-40B4-BE49-F238E27FC236}">
                  <a16:creationId xmlns:a16="http://schemas.microsoft.com/office/drawing/2014/main" id="{58FD4EEA-6A59-F5D3-40D5-C6B0550F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788" y="3813175"/>
              <a:ext cx="30163" cy="42863"/>
            </a:xfrm>
            <a:custGeom>
              <a:avLst/>
              <a:gdLst>
                <a:gd name="T0" fmla="*/ 9 w 19"/>
                <a:gd name="T1" fmla="*/ 4 h 27"/>
                <a:gd name="T2" fmla="*/ 9 w 19"/>
                <a:gd name="T3" fmla="*/ 4 h 27"/>
                <a:gd name="T4" fmla="*/ 9 w 19"/>
                <a:gd name="T5" fmla="*/ 6 h 27"/>
                <a:gd name="T6" fmla="*/ 10 w 19"/>
                <a:gd name="T7" fmla="*/ 8 h 27"/>
                <a:gd name="T8" fmla="*/ 12 w 19"/>
                <a:gd name="T9" fmla="*/ 10 h 27"/>
                <a:gd name="T10" fmla="*/ 13 w 19"/>
                <a:gd name="T11" fmla="*/ 11 h 27"/>
                <a:gd name="T12" fmla="*/ 15 w 19"/>
                <a:gd name="T13" fmla="*/ 13 h 27"/>
                <a:gd name="T14" fmla="*/ 16 w 19"/>
                <a:gd name="T15" fmla="*/ 14 h 27"/>
                <a:gd name="T16" fmla="*/ 19 w 19"/>
                <a:gd name="T17" fmla="*/ 14 h 27"/>
                <a:gd name="T18" fmla="*/ 19 w 19"/>
                <a:gd name="T19" fmla="*/ 14 h 27"/>
                <a:gd name="T20" fmla="*/ 19 w 19"/>
                <a:gd name="T21" fmla="*/ 16 h 27"/>
                <a:gd name="T22" fmla="*/ 18 w 19"/>
                <a:gd name="T23" fmla="*/ 17 h 27"/>
                <a:gd name="T24" fmla="*/ 19 w 19"/>
                <a:gd name="T25" fmla="*/ 17 h 27"/>
                <a:gd name="T26" fmla="*/ 19 w 19"/>
                <a:gd name="T27" fmla="*/ 18 h 27"/>
                <a:gd name="T28" fmla="*/ 17 w 19"/>
                <a:gd name="T29" fmla="*/ 19 h 27"/>
                <a:gd name="T30" fmla="*/ 17 w 19"/>
                <a:gd name="T31" fmla="*/ 21 h 27"/>
                <a:gd name="T32" fmla="*/ 15 w 19"/>
                <a:gd name="T33" fmla="*/ 23 h 27"/>
                <a:gd name="T34" fmla="*/ 15 w 19"/>
                <a:gd name="T35" fmla="*/ 27 h 27"/>
                <a:gd name="T36" fmla="*/ 12 w 19"/>
                <a:gd name="T37" fmla="*/ 26 h 27"/>
                <a:gd name="T38" fmla="*/ 10 w 19"/>
                <a:gd name="T39" fmla="*/ 26 h 27"/>
                <a:gd name="T40" fmla="*/ 9 w 19"/>
                <a:gd name="T41" fmla="*/ 26 h 27"/>
                <a:gd name="T42" fmla="*/ 8 w 19"/>
                <a:gd name="T43" fmla="*/ 27 h 27"/>
                <a:gd name="T44" fmla="*/ 6 w 19"/>
                <a:gd name="T45" fmla="*/ 26 h 27"/>
                <a:gd name="T46" fmla="*/ 2 w 19"/>
                <a:gd name="T47" fmla="*/ 25 h 27"/>
                <a:gd name="T48" fmla="*/ 2 w 19"/>
                <a:gd name="T49" fmla="*/ 23 h 27"/>
                <a:gd name="T50" fmla="*/ 3 w 19"/>
                <a:gd name="T51" fmla="*/ 21 h 27"/>
                <a:gd name="T52" fmla="*/ 3 w 19"/>
                <a:gd name="T53" fmla="*/ 19 h 27"/>
                <a:gd name="T54" fmla="*/ 2 w 19"/>
                <a:gd name="T55" fmla="*/ 19 h 27"/>
                <a:gd name="T56" fmla="*/ 2 w 19"/>
                <a:gd name="T57" fmla="*/ 18 h 27"/>
                <a:gd name="T58" fmla="*/ 3 w 19"/>
                <a:gd name="T59" fmla="*/ 17 h 27"/>
                <a:gd name="T60" fmla="*/ 2 w 19"/>
                <a:gd name="T61" fmla="*/ 17 h 27"/>
                <a:gd name="T62" fmla="*/ 2 w 19"/>
                <a:gd name="T63" fmla="*/ 17 h 27"/>
                <a:gd name="T64" fmla="*/ 1 w 19"/>
                <a:gd name="T65" fmla="*/ 15 h 27"/>
                <a:gd name="T66" fmla="*/ 0 w 19"/>
                <a:gd name="T67" fmla="*/ 14 h 27"/>
                <a:gd name="T68" fmla="*/ 0 w 19"/>
                <a:gd name="T69" fmla="*/ 13 h 27"/>
                <a:gd name="T70" fmla="*/ 0 w 19"/>
                <a:gd name="T71" fmla="*/ 11 h 27"/>
                <a:gd name="T72" fmla="*/ 0 w 19"/>
                <a:gd name="T73" fmla="*/ 11 h 27"/>
                <a:gd name="T74" fmla="*/ 0 w 19"/>
                <a:gd name="T75" fmla="*/ 9 h 27"/>
                <a:gd name="T76" fmla="*/ 1 w 19"/>
                <a:gd name="T77" fmla="*/ 8 h 27"/>
                <a:gd name="T78" fmla="*/ 2 w 19"/>
                <a:gd name="T79" fmla="*/ 7 h 27"/>
                <a:gd name="T80" fmla="*/ 2 w 19"/>
                <a:gd name="T81" fmla="*/ 6 h 27"/>
                <a:gd name="T82" fmla="*/ 2 w 19"/>
                <a:gd name="T83" fmla="*/ 5 h 27"/>
                <a:gd name="T84" fmla="*/ 3 w 19"/>
                <a:gd name="T85" fmla="*/ 4 h 27"/>
                <a:gd name="T86" fmla="*/ 4 w 19"/>
                <a:gd name="T87" fmla="*/ 1 h 27"/>
                <a:gd name="T88" fmla="*/ 6 w 19"/>
                <a:gd name="T89" fmla="*/ 0 h 27"/>
                <a:gd name="T90" fmla="*/ 7 w 19"/>
                <a:gd name="T91" fmla="*/ 0 h 27"/>
                <a:gd name="T92" fmla="*/ 8 w 19"/>
                <a:gd name="T93" fmla="*/ 0 h 27"/>
                <a:gd name="T94" fmla="*/ 9 w 19"/>
                <a:gd name="T95" fmla="*/ 0 h 27"/>
                <a:gd name="T96" fmla="*/ 9 w 19"/>
                <a:gd name="T9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27">
                  <a:moveTo>
                    <a:pt x="9" y="1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763">
              <a:extLst>
                <a:ext uri="{FF2B5EF4-FFF2-40B4-BE49-F238E27FC236}">
                  <a16:creationId xmlns:a16="http://schemas.microsoft.com/office/drawing/2014/main" id="{1854566B-D6EF-F3B1-F4FF-B686E8110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338" y="4244976"/>
              <a:ext cx="14288" cy="11113"/>
            </a:xfrm>
            <a:custGeom>
              <a:avLst/>
              <a:gdLst>
                <a:gd name="T0" fmla="*/ 8 w 9"/>
                <a:gd name="T1" fmla="*/ 5 h 7"/>
                <a:gd name="T2" fmla="*/ 7 w 9"/>
                <a:gd name="T3" fmla="*/ 5 h 7"/>
                <a:gd name="T4" fmla="*/ 7 w 9"/>
                <a:gd name="T5" fmla="*/ 5 h 7"/>
                <a:gd name="T6" fmla="*/ 7 w 9"/>
                <a:gd name="T7" fmla="*/ 5 h 7"/>
                <a:gd name="T8" fmla="*/ 7 w 9"/>
                <a:gd name="T9" fmla="*/ 5 h 7"/>
                <a:gd name="T10" fmla="*/ 7 w 9"/>
                <a:gd name="T11" fmla="*/ 5 h 7"/>
                <a:gd name="T12" fmla="*/ 7 w 9"/>
                <a:gd name="T13" fmla="*/ 5 h 7"/>
                <a:gd name="T14" fmla="*/ 7 w 9"/>
                <a:gd name="T15" fmla="*/ 5 h 7"/>
                <a:gd name="T16" fmla="*/ 6 w 9"/>
                <a:gd name="T17" fmla="*/ 5 h 7"/>
                <a:gd name="T18" fmla="*/ 6 w 9"/>
                <a:gd name="T19" fmla="*/ 6 h 7"/>
                <a:gd name="T20" fmla="*/ 5 w 9"/>
                <a:gd name="T21" fmla="*/ 6 h 7"/>
                <a:gd name="T22" fmla="*/ 4 w 9"/>
                <a:gd name="T23" fmla="*/ 6 h 7"/>
                <a:gd name="T24" fmla="*/ 4 w 9"/>
                <a:gd name="T25" fmla="*/ 6 h 7"/>
                <a:gd name="T26" fmla="*/ 4 w 9"/>
                <a:gd name="T27" fmla="*/ 7 h 7"/>
                <a:gd name="T28" fmla="*/ 4 w 9"/>
                <a:gd name="T29" fmla="*/ 7 h 7"/>
                <a:gd name="T30" fmla="*/ 4 w 9"/>
                <a:gd name="T31" fmla="*/ 7 h 7"/>
                <a:gd name="T32" fmla="*/ 3 w 9"/>
                <a:gd name="T33" fmla="*/ 7 h 7"/>
                <a:gd name="T34" fmla="*/ 2 w 9"/>
                <a:gd name="T35" fmla="*/ 7 h 7"/>
                <a:gd name="T36" fmla="*/ 2 w 9"/>
                <a:gd name="T37" fmla="*/ 6 h 7"/>
                <a:gd name="T38" fmla="*/ 2 w 9"/>
                <a:gd name="T39" fmla="*/ 6 h 7"/>
                <a:gd name="T40" fmla="*/ 0 w 9"/>
                <a:gd name="T41" fmla="*/ 5 h 7"/>
                <a:gd name="T42" fmla="*/ 0 w 9"/>
                <a:gd name="T43" fmla="*/ 5 h 7"/>
                <a:gd name="T44" fmla="*/ 2 w 9"/>
                <a:gd name="T45" fmla="*/ 5 h 7"/>
                <a:gd name="T46" fmla="*/ 2 w 9"/>
                <a:gd name="T47" fmla="*/ 5 h 7"/>
                <a:gd name="T48" fmla="*/ 2 w 9"/>
                <a:gd name="T49" fmla="*/ 4 h 7"/>
                <a:gd name="T50" fmla="*/ 2 w 9"/>
                <a:gd name="T51" fmla="*/ 4 h 7"/>
                <a:gd name="T52" fmla="*/ 0 w 9"/>
                <a:gd name="T53" fmla="*/ 4 h 7"/>
                <a:gd name="T54" fmla="*/ 0 w 9"/>
                <a:gd name="T55" fmla="*/ 4 h 7"/>
                <a:gd name="T56" fmla="*/ 2 w 9"/>
                <a:gd name="T57" fmla="*/ 3 h 7"/>
                <a:gd name="T58" fmla="*/ 2 w 9"/>
                <a:gd name="T59" fmla="*/ 3 h 7"/>
                <a:gd name="T60" fmla="*/ 0 w 9"/>
                <a:gd name="T61" fmla="*/ 3 h 7"/>
                <a:gd name="T62" fmla="*/ 0 w 9"/>
                <a:gd name="T63" fmla="*/ 2 h 7"/>
                <a:gd name="T64" fmla="*/ 0 w 9"/>
                <a:gd name="T65" fmla="*/ 2 h 7"/>
                <a:gd name="T66" fmla="*/ 2 w 9"/>
                <a:gd name="T67" fmla="*/ 2 h 7"/>
                <a:gd name="T68" fmla="*/ 2 w 9"/>
                <a:gd name="T69" fmla="*/ 2 h 7"/>
                <a:gd name="T70" fmla="*/ 2 w 9"/>
                <a:gd name="T71" fmla="*/ 1 h 7"/>
                <a:gd name="T72" fmla="*/ 3 w 9"/>
                <a:gd name="T73" fmla="*/ 1 h 7"/>
                <a:gd name="T74" fmla="*/ 4 w 9"/>
                <a:gd name="T75" fmla="*/ 0 h 7"/>
                <a:gd name="T76" fmla="*/ 4 w 9"/>
                <a:gd name="T77" fmla="*/ 0 h 7"/>
                <a:gd name="T78" fmla="*/ 5 w 9"/>
                <a:gd name="T79" fmla="*/ 1 h 7"/>
                <a:gd name="T80" fmla="*/ 6 w 9"/>
                <a:gd name="T81" fmla="*/ 1 h 7"/>
                <a:gd name="T82" fmla="*/ 8 w 9"/>
                <a:gd name="T83" fmla="*/ 1 h 7"/>
                <a:gd name="T84" fmla="*/ 8 w 9"/>
                <a:gd name="T85" fmla="*/ 2 h 7"/>
                <a:gd name="T86" fmla="*/ 8 w 9"/>
                <a:gd name="T87" fmla="*/ 2 h 7"/>
                <a:gd name="T88" fmla="*/ 9 w 9"/>
                <a:gd name="T89" fmla="*/ 2 h 7"/>
                <a:gd name="T90" fmla="*/ 9 w 9"/>
                <a:gd name="T91" fmla="*/ 3 h 7"/>
                <a:gd name="T92" fmla="*/ 9 w 9"/>
                <a:gd name="T93" fmla="*/ 3 h 7"/>
                <a:gd name="T94" fmla="*/ 8 w 9"/>
                <a:gd name="T95" fmla="*/ 3 h 7"/>
                <a:gd name="T96" fmla="*/ 8 w 9"/>
                <a:gd name="T97" fmla="*/ 3 h 7"/>
                <a:gd name="T98" fmla="*/ 8 w 9"/>
                <a:gd name="T99" fmla="*/ 4 h 7"/>
                <a:gd name="T100" fmla="*/ 8 w 9"/>
                <a:gd name="T10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" h="7">
                  <a:moveTo>
                    <a:pt x="8" y="5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732">
              <a:extLst>
                <a:ext uri="{FF2B5EF4-FFF2-40B4-BE49-F238E27FC236}">
                  <a16:creationId xmlns:a16="http://schemas.microsoft.com/office/drawing/2014/main" id="{3C34364E-EA0E-DC18-FC83-7AC2C007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425" y="3986213"/>
              <a:ext cx="4763" cy="12700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1 h 8"/>
                <a:gd name="T4" fmla="*/ 1 w 3"/>
                <a:gd name="T5" fmla="*/ 1 h 8"/>
                <a:gd name="T6" fmla="*/ 1 w 3"/>
                <a:gd name="T7" fmla="*/ 1 h 8"/>
                <a:gd name="T8" fmla="*/ 1 w 3"/>
                <a:gd name="T9" fmla="*/ 2 h 8"/>
                <a:gd name="T10" fmla="*/ 2 w 3"/>
                <a:gd name="T11" fmla="*/ 2 h 8"/>
                <a:gd name="T12" fmla="*/ 2 w 3"/>
                <a:gd name="T13" fmla="*/ 2 h 8"/>
                <a:gd name="T14" fmla="*/ 2 w 3"/>
                <a:gd name="T15" fmla="*/ 4 h 8"/>
                <a:gd name="T16" fmla="*/ 2 w 3"/>
                <a:gd name="T17" fmla="*/ 4 h 8"/>
                <a:gd name="T18" fmla="*/ 2 w 3"/>
                <a:gd name="T19" fmla="*/ 4 h 8"/>
                <a:gd name="T20" fmla="*/ 2 w 3"/>
                <a:gd name="T21" fmla="*/ 5 h 8"/>
                <a:gd name="T22" fmla="*/ 3 w 3"/>
                <a:gd name="T23" fmla="*/ 5 h 8"/>
                <a:gd name="T24" fmla="*/ 3 w 3"/>
                <a:gd name="T25" fmla="*/ 6 h 8"/>
                <a:gd name="T26" fmla="*/ 3 w 3"/>
                <a:gd name="T27" fmla="*/ 7 h 8"/>
                <a:gd name="T28" fmla="*/ 2 w 3"/>
                <a:gd name="T29" fmla="*/ 8 h 8"/>
                <a:gd name="T30" fmla="*/ 2 w 3"/>
                <a:gd name="T31" fmla="*/ 8 h 8"/>
                <a:gd name="T32" fmla="*/ 0 w 3"/>
                <a:gd name="T33" fmla="*/ 8 h 8"/>
                <a:gd name="T34" fmla="*/ 0 w 3"/>
                <a:gd name="T35" fmla="*/ 8 h 8"/>
                <a:gd name="T36" fmla="*/ 0 w 3"/>
                <a:gd name="T37" fmla="*/ 7 h 8"/>
                <a:gd name="T38" fmla="*/ 0 w 3"/>
                <a:gd name="T39" fmla="*/ 7 h 8"/>
                <a:gd name="T40" fmla="*/ 1 w 3"/>
                <a:gd name="T41" fmla="*/ 7 h 8"/>
                <a:gd name="T42" fmla="*/ 1 w 3"/>
                <a:gd name="T43" fmla="*/ 6 h 8"/>
                <a:gd name="T44" fmla="*/ 1 w 3"/>
                <a:gd name="T45" fmla="*/ 6 h 8"/>
                <a:gd name="T46" fmla="*/ 1 w 3"/>
                <a:gd name="T47" fmla="*/ 5 h 8"/>
                <a:gd name="T48" fmla="*/ 0 w 3"/>
                <a:gd name="T49" fmla="*/ 5 h 8"/>
                <a:gd name="T50" fmla="*/ 0 w 3"/>
                <a:gd name="T51" fmla="*/ 4 h 8"/>
                <a:gd name="T52" fmla="*/ 0 w 3"/>
                <a:gd name="T53" fmla="*/ 2 h 8"/>
                <a:gd name="T54" fmla="*/ 1 w 3"/>
                <a:gd name="T55" fmla="*/ 1 h 8"/>
                <a:gd name="T56" fmla="*/ 1 w 3"/>
                <a:gd name="T5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776">
              <a:extLst>
                <a:ext uri="{FF2B5EF4-FFF2-40B4-BE49-F238E27FC236}">
                  <a16:creationId xmlns:a16="http://schemas.microsoft.com/office/drawing/2014/main" id="{1F24A165-2C60-EC22-FEEB-23BE051C28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575" y="4581526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9 w 10"/>
                <a:gd name="T3" fmla="*/ 6 h 8"/>
                <a:gd name="T4" fmla="*/ 10 w 10"/>
                <a:gd name="T5" fmla="*/ 7 h 8"/>
                <a:gd name="T6" fmla="*/ 9 w 10"/>
                <a:gd name="T7" fmla="*/ 8 h 8"/>
                <a:gd name="T8" fmla="*/ 9 w 10"/>
                <a:gd name="T9" fmla="*/ 7 h 8"/>
                <a:gd name="T10" fmla="*/ 9 w 10"/>
                <a:gd name="T11" fmla="*/ 8 h 8"/>
                <a:gd name="T12" fmla="*/ 9 w 10"/>
                <a:gd name="T13" fmla="*/ 8 h 8"/>
                <a:gd name="T14" fmla="*/ 9 w 10"/>
                <a:gd name="T15" fmla="*/ 8 h 8"/>
                <a:gd name="T16" fmla="*/ 8 w 10"/>
                <a:gd name="T17" fmla="*/ 8 h 8"/>
                <a:gd name="T18" fmla="*/ 8 w 10"/>
                <a:gd name="T19" fmla="*/ 8 h 8"/>
                <a:gd name="T20" fmla="*/ 7 w 10"/>
                <a:gd name="T21" fmla="*/ 8 h 8"/>
                <a:gd name="T22" fmla="*/ 6 w 10"/>
                <a:gd name="T23" fmla="*/ 8 h 8"/>
                <a:gd name="T24" fmla="*/ 5 w 10"/>
                <a:gd name="T25" fmla="*/ 7 h 8"/>
                <a:gd name="T26" fmla="*/ 5 w 10"/>
                <a:gd name="T27" fmla="*/ 7 h 8"/>
                <a:gd name="T28" fmla="*/ 5 w 10"/>
                <a:gd name="T29" fmla="*/ 6 h 8"/>
                <a:gd name="T30" fmla="*/ 5 w 10"/>
                <a:gd name="T31" fmla="*/ 6 h 8"/>
                <a:gd name="T32" fmla="*/ 5 w 10"/>
                <a:gd name="T33" fmla="*/ 6 h 8"/>
                <a:gd name="T34" fmla="*/ 5 w 10"/>
                <a:gd name="T35" fmla="*/ 4 h 8"/>
                <a:gd name="T36" fmla="*/ 4 w 10"/>
                <a:gd name="T37" fmla="*/ 3 h 8"/>
                <a:gd name="T38" fmla="*/ 4 w 10"/>
                <a:gd name="T39" fmla="*/ 3 h 8"/>
                <a:gd name="T40" fmla="*/ 4 w 10"/>
                <a:gd name="T41" fmla="*/ 3 h 8"/>
                <a:gd name="T42" fmla="*/ 4 w 10"/>
                <a:gd name="T43" fmla="*/ 2 h 8"/>
                <a:gd name="T44" fmla="*/ 5 w 10"/>
                <a:gd name="T45" fmla="*/ 2 h 8"/>
                <a:gd name="T46" fmla="*/ 5 w 10"/>
                <a:gd name="T47" fmla="*/ 2 h 8"/>
                <a:gd name="T48" fmla="*/ 5 w 10"/>
                <a:gd name="T49" fmla="*/ 2 h 8"/>
                <a:gd name="T50" fmla="*/ 5 w 10"/>
                <a:gd name="T51" fmla="*/ 2 h 8"/>
                <a:gd name="T52" fmla="*/ 5 w 10"/>
                <a:gd name="T53" fmla="*/ 2 h 8"/>
                <a:gd name="T54" fmla="*/ 5 w 10"/>
                <a:gd name="T55" fmla="*/ 2 h 8"/>
                <a:gd name="T56" fmla="*/ 5 w 10"/>
                <a:gd name="T57" fmla="*/ 3 h 8"/>
                <a:gd name="T58" fmla="*/ 6 w 10"/>
                <a:gd name="T59" fmla="*/ 3 h 8"/>
                <a:gd name="T60" fmla="*/ 7 w 10"/>
                <a:gd name="T61" fmla="*/ 3 h 8"/>
                <a:gd name="T62" fmla="*/ 8 w 10"/>
                <a:gd name="T63" fmla="*/ 4 h 8"/>
                <a:gd name="T64" fmla="*/ 8 w 10"/>
                <a:gd name="T65" fmla="*/ 4 h 8"/>
                <a:gd name="T66" fmla="*/ 8 w 10"/>
                <a:gd name="T67" fmla="*/ 4 h 8"/>
                <a:gd name="T68" fmla="*/ 8 w 10"/>
                <a:gd name="T69" fmla="*/ 4 h 8"/>
                <a:gd name="T70" fmla="*/ 8 w 10"/>
                <a:gd name="T71" fmla="*/ 6 h 8"/>
                <a:gd name="T72" fmla="*/ 8 w 10"/>
                <a:gd name="T73" fmla="*/ 6 h 8"/>
                <a:gd name="T74" fmla="*/ 9 w 10"/>
                <a:gd name="T75" fmla="*/ 6 h 8"/>
                <a:gd name="T76" fmla="*/ 2 w 10"/>
                <a:gd name="T77" fmla="*/ 0 h 8"/>
                <a:gd name="T78" fmla="*/ 2 w 10"/>
                <a:gd name="T79" fmla="*/ 0 h 8"/>
                <a:gd name="T80" fmla="*/ 4 w 10"/>
                <a:gd name="T81" fmla="*/ 1 h 8"/>
                <a:gd name="T82" fmla="*/ 4 w 10"/>
                <a:gd name="T83" fmla="*/ 1 h 8"/>
                <a:gd name="T84" fmla="*/ 4 w 10"/>
                <a:gd name="T85" fmla="*/ 1 h 8"/>
                <a:gd name="T86" fmla="*/ 4 w 10"/>
                <a:gd name="T87" fmla="*/ 1 h 8"/>
                <a:gd name="T88" fmla="*/ 2 w 10"/>
                <a:gd name="T89" fmla="*/ 1 h 8"/>
                <a:gd name="T90" fmla="*/ 2 w 10"/>
                <a:gd name="T91" fmla="*/ 2 h 8"/>
                <a:gd name="T92" fmla="*/ 1 w 10"/>
                <a:gd name="T93" fmla="*/ 2 h 8"/>
                <a:gd name="T94" fmla="*/ 1 w 10"/>
                <a:gd name="T95" fmla="*/ 1 h 8"/>
                <a:gd name="T96" fmla="*/ 0 w 10"/>
                <a:gd name="T97" fmla="*/ 1 h 8"/>
                <a:gd name="T98" fmla="*/ 0 w 10"/>
                <a:gd name="T99" fmla="*/ 1 h 8"/>
                <a:gd name="T100" fmla="*/ 0 w 10"/>
                <a:gd name="T101" fmla="*/ 1 h 8"/>
                <a:gd name="T102" fmla="*/ 0 w 10"/>
                <a:gd name="T103" fmla="*/ 0 h 8"/>
                <a:gd name="T104" fmla="*/ 0 w 10"/>
                <a:gd name="T105" fmla="*/ 0 h 8"/>
                <a:gd name="T106" fmla="*/ 0 w 10"/>
                <a:gd name="T107" fmla="*/ 0 h 8"/>
                <a:gd name="T108" fmla="*/ 2 w 10"/>
                <a:gd name="T10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lnTo>
                    <a:pt x="9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9" y="6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762">
              <a:extLst>
                <a:ext uri="{FF2B5EF4-FFF2-40B4-BE49-F238E27FC236}">
                  <a16:creationId xmlns:a16="http://schemas.microsoft.com/office/drawing/2014/main" id="{6708D2CD-16C8-F8CD-94A1-F08213348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5" y="4184651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0 h 1"/>
                <a:gd name="T16" fmla="*/ 0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761">
              <a:extLst>
                <a:ext uri="{FF2B5EF4-FFF2-40B4-BE49-F238E27FC236}">
                  <a16:creationId xmlns:a16="http://schemas.microsoft.com/office/drawing/2014/main" id="{59268B46-2645-D649-368E-3C82544E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725" y="4171951"/>
              <a:ext cx="3175" cy="6350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4 h 4"/>
                <a:gd name="T4" fmla="*/ 0 w 2"/>
                <a:gd name="T5" fmla="*/ 2 h 4"/>
                <a:gd name="T6" fmla="*/ 0 w 2"/>
                <a:gd name="T7" fmla="*/ 1 h 4"/>
                <a:gd name="T8" fmla="*/ 0 w 2"/>
                <a:gd name="T9" fmla="*/ 1 h 4"/>
                <a:gd name="T10" fmla="*/ 0 w 2"/>
                <a:gd name="T11" fmla="*/ 1 h 4"/>
                <a:gd name="T12" fmla="*/ 1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2 w 2"/>
                <a:gd name="T19" fmla="*/ 1 h 4"/>
                <a:gd name="T20" fmla="*/ 2 w 2"/>
                <a:gd name="T21" fmla="*/ 1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2 w 2"/>
                <a:gd name="T29" fmla="*/ 2 h 4"/>
                <a:gd name="T30" fmla="*/ 2 w 2"/>
                <a:gd name="T31" fmla="*/ 2 h 4"/>
                <a:gd name="T32" fmla="*/ 2 w 2"/>
                <a:gd name="T33" fmla="*/ 2 h 4"/>
                <a:gd name="T34" fmla="*/ 1 w 2"/>
                <a:gd name="T35" fmla="*/ 4 h 4"/>
                <a:gd name="T36" fmla="*/ 1 w 2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3057493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66AD10-378A-9B71-09B8-D700CF1BE5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8AEAC591-F648-C7B4-13D1-43657F6ED0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kern="0" dirty="0"/>
              <a:t>Asia Map 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487F53B-09BA-5D20-7229-66F8C26A3C6D}"/>
              </a:ext>
            </a:extLst>
          </p:cNvPr>
          <p:cNvGrpSpPr/>
          <p:nvPr/>
        </p:nvGrpSpPr>
        <p:grpSpPr>
          <a:xfrm>
            <a:off x="1187624" y="1131590"/>
            <a:ext cx="6185383" cy="3754488"/>
            <a:chOff x="1547664" y="1203598"/>
            <a:chExt cx="5465303" cy="3317404"/>
          </a:xfrm>
          <a:solidFill>
            <a:srgbClr val="FFC000"/>
          </a:solidFill>
        </p:grpSpPr>
        <p:sp>
          <p:nvSpPr>
            <p:cNvPr id="33" name="Freeform 291">
              <a:extLst>
                <a:ext uri="{FF2B5EF4-FFF2-40B4-BE49-F238E27FC236}">
                  <a16:creationId xmlns:a16="http://schemas.microsoft.com/office/drawing/2014/main" id="{6021ED0A-C692-E60D-A2A5-794B1E8F06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7547" y="2425875"/>
              <a:ext cx="1235112" cy="1339228"/>
            </a:xfrm>
            <a:custGeom>
              <a:avLst/>
              <a:gdLst>
                <a:gd name="T0" fmla="*/ 330 w 866"/>
                <a:gd name="T1" fmla="*/ 113 h 939"/>
                <a:gd name="T2" fmla="*/ 336 w 866"/>
                <a:gd name="T3" fmla="*/ 165 h 939"/>
                <a:gd name="T4" fmla="*/ 365 w 866"/>
                <a:gd name="T5" fmla="*/ 215 h 939"/>
                <a:gd name="T6" fmla="*/ 388 w 866"/>
                <a:gd name="T7" fmla="*/ 256 h 939"/>
                <a:gd name="T8" fmla="*/ 470 w 866"/>
                <a:gd name="T9" fmla="*/ 289 h 939"/>
                <a:gd name="T10" fmla="*/ 532 w 866"/>
                <a:gd name="T11" fmla="*/ 314 h 939"/>
                <a:gd name="T12" fmla="*/ 595 w 866"/>
                <a:gd name="T13" fmla="*/ 321 h 939"/>
                <a:gd name="T14" fmla="*/ 615 w 866"/>
                <a:gd name="T15" fmla="*/ 286 h 939"/>
                <a:gd name="T16" fmla="*/ 687 w 866"/>
                <a:gd name="T17" fmla="*/ 310 h 939"/>
                <a:gd name="T18" fmla="*/ 788 w 866"/>
                <a:gd name="T19" fmla="*/ 282 h 939"/>
                <a:gd name="T20" fmla="*/ 857 w 866"/>
                <a:gd name="T21" fmla="*/ 295 h 939"/>
                <a:gd name="T22" fmla="*/ 802 w 866"/>
                <a:gd name="T23" fmla="*/ 339 h 939"/>
                <a:gd name="T24" fmla="*/ 761 w 866"/>
                <a:gd name="T25" fmla="*/ 402 h 939"/>
                <a:gd name="T26" fmla="*/ 741 w 866"/>
                <a:gd name="T27" fmla="*/ 467 h 939"/>
                <a:gd name="T28" fmla="*/ 711 w 866"/>
                <a:gd name="T29" fmla="*/ 419 h 939"/>
                <a:gd name="T30" fmla="*/ 694 w 866"/>
                <a:gd name="T31" fmla="*/ 398 h 939"/>
                <a:gd name="T32" fmla="*/ 712 w 866"/>
                <a:gd name="T33" fmla="*/ 363 h 939"/>
                <a:gd name="T34" fmla="*/ 640 w 866"/>
                <a:gd name="T35" fmla="*/ 330 h 939"/>
                <a:gd name="T36" fmla="*/ 605 w 866"/>
                <a:gd name="T37" fmla="*/ 317 h 939"/>
                <a:gd name="T38" fmla="*/ 621 w 866"/>
                <a:gd name="T39" fmla="*/ 362 h 939"/>
                <a:gd name="T40" fmla="*/ 611 w 866"/>
                <a:gd name="T41" fmla="*/ 406 h 939"/>
                <a:gd name="T42" fmla="*/ 622 w 866"/>
                <a:gd name="T43" fmla="*/ 469 h 939"/>
                <a:gd name="T44" fmla="*/ 613 w 866"/>
                <a:gd name="T45" fmla="*/ 461 h 939"/>
                <a:gd name="T46" fmla="*/ 603 w 866"/>
                <a:gd name="T47" fmla="*/ 480 h 939"/>
                <a:gd name="T48" fmla="*/ 566 w 866"/>
                <a:gd name="T49" fmla="*/ 482 h 939"/>
                <a:gd name="T50" fmla="*/ 537 w 866"/>
                <a:gd name="T51" fmla="*/ 536 h 939"/>
                <a:gd name="T52" fmla="*/ 513 w 866"/>
                <a:gd name="T53" fmla="*/ 545 h 939"/>
                <a:gd name="T54" fmla="*/ 452 w 866"/>
                <a:gd name="T55" fmla="*/ 606 h 939"/>
                <a:gd name="T56" fmla="*/ 397 w 866"/>
                <a:gd name="T57" fmla="*/ 646 h 939"/>
                <a:gd name="T58" fmla="*/ 357 w 866"/>
                <a:gd name="T59" fmla="*/ 697 h 939"/>
                <a:gd name="T60" fmla="*/ 363 w 866"/>
                <a:gd name="T61" fmla="*/ 742 h 939"/>
                <a:gd name="T62" fmla="*/ 345 w 866"/>
                <a:gd name="T63" fmla="*/ 832 h 939"/>
                <a:gd name="T64" fmla="*/ 319 w 866"/>
                <a:gd name="T65" fmla="*/ 864 h 939"/>
                <a:gd name="T66" fmla="*/ 252 w 866"/>
                <a:gd name="T67" fmla="*/ 871 h 939"/>
                <a:gd name="T68" fmla="*/ 243 w 866"/>
                <a:gd name="T69" fmla="*/ 839 h 939"/>
                <a:gd name="T70" fmla="*/ 209 w 866"/>
                <a:gd name="T71" fmla="*/ 772 h 939"/>
                <a:gd name="T72" fmla="*/ 189 w 866"/>
                <a:gd name="T73" fmla="*/ 710 h 939"/>
                <a:gd name="T74" fmla="*/ 172 w 866"/>
                <a:gd name="T75" fmla="*/ 674 h 939"/>
                <a:gd name="T76" fmla="*/ 156 w 866"/>
                <a:gd name="T77" fmla="*/ 637 h 939"/>
                <a:gd name="T78" fmla="*/ 147 w 866"/>
                <a:gd name="T79" fmla="*/ 587 h 939"/>
                <a:gd name="T80" fmla="*/ 139 w 866"/>
                <a:gd name="T81" fmla="*/ 566 h 939"/>
                <a:gd name="T82" fmla="*/ 136 w 866"/>
                <a:gd name="T83" fmla="*/ 532 h 939"/>
                <a:gd name="T84" fmla="*/ 134 w 866"/>
                <a:gd name="T85" fmla="*/ 490 h 939"/>
                <a:gd name="T86" fmla="*/ 130 w 866"/>
                <a:gd name="T87" fmla="*/ 465 h 939"/>
                <a:gd name="T88" fmla="*/ 117 w 866"/>
                <a:gd name="T89" fmla="*/ 469 h 939"/>
                <a:gd name="T90" fmla="*/ 87 w 866"/>
                <a:gd name="T91" fmla="*/ 507 h 939"/>
                <a:gd name="T92" fmla="*/ 32 w 866"/>
                <a:gd name="T93" fmla="*/ 456 h 939"/>
                <a:gd name="T94" fmla="*/ 59 w 866"/>
                <a:gd name="T95" fmla="*/ 436 h 939"/>
                <a:gd name="T96" fmla="*/ 9 w 866"/>
                <a:gd name="T97" fmla="*/ 414 h 939"/>
                <a:gd name="T98" fmla="*/ 18 w 866"/>
                <a:gd name="T99" fmla="*/ 392 h 939"/>
                <a:gd name="T100" fmla="*/ 86 w 866"/>
                <a:gd name="T101" fmla="*/ 379 h 939"/>
                <a:gd name="T102" fmla="*/ 63 w 866"/>
                <a:gd name="T103" fmla="*/ 271 h 939"/>
                <a:gd name="T104" fmla="*/ 176 w 866"/>
                <a:gd name="T105" fmla="*/ 182 h 939"/>
                <a:gd name="T106" fmla="*/ 210 w 866"/>
                <a:gd name="T107" fmla="*/ 128 h 939"/>
                <a:gd name="T108" fmla="*/ 179 w 866"/>
                <a:gd name="T109" fmla="*/ 78 h 939"/>
                <a:gd name="T110" fmla="*/ 227 w 866"/>
                <a:gd name="T111" fmla="*/ 42 h 939"/>
                <a:gd name="T112" fmla="*/ 164 w 866"/>
                <a:gd name="T113" fmla="*/ 838 h 939"/>
                <a:gd name="T114" fmla="*/ 763 w 866"/>
                <a:gd name="T115" fmla="*/ 918 h 939"/>
                <a:gd name="T116" fmla="*/ 746 w 866"/>
                <a:gd name="T117" fmla="*/ 893 h 939"/>
                <a:gd name="T118" fmla="*/ 720 w 866"/>
                <a:gd name="T119" fmla="*/ 792 h 939"/>
                <a:gd name="T120" fmla="*/ 741 w 866"/>
                <a:gd name="T121" fmla="*/ 765 h 939"/>
                <a:gd name="T122" fmla="*/ 731 w 866"/>
                <a:gd name="T123" fmla="*/ 782 h 939"/>
                <a:gd name="T124" fmla="*/ 744 w 866"/>
                <a:gd name="T125" fmla="*/ 72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6" h="939">
                  <a:moveTo>
                    <a:pt x="288" y="5"/>
                  </a:moveTo>
                  <a:lnTo>
                    <a:pt x="289" y="6"/>
                  </a:lnTo>
                  <a:lnTo>
                    <a:pt x="289" y="7"/>
                  </a:lnTo>
                  <a:lnTo>
                    <a:pt x="290" y="7"/>
                  </a:lnTo>
                  <a:lnTo>
                    <a:pt x="292" y="7"/>
                  </a:lnTo>
                  <a:lnTo>
                    <a:pt x="293" y="6"/>
                  </a:lnTo>
                  <a:lnTo>
                    <a:pt x="294" y="5"/>
                  </a:lnTo>
                  <a:lnTo>
                    <a:pt x="296" y="5"/>
                  </a:lnTo>
                  <a:lnTo>
                    <a:pt x="296" y="7"/>
                  </a:lnTo>
                  <a:lnTo>
                    <a:pt x="296" y="9"/>
                  </a:lnTo>
                  <a:lnTo>
                    <a:pt x="295" y="11"/>
                  </a:lnTo>
                  <a:lnTo>
                    <a:pt x="295" y="13"/>
                  </a:lnTo>
                  <a:lnTo>
                    <a:pt x="295" y="17"/>
                  </a:lnTo>
                  <a:lnTo>
                    <a:pt x="298" y="21"/>
                  </a:lnTo>
                  <a:lnTo>
                    <a:pt x="298" y="22"/>
                  </a:lnTo>
                  <a:lnTo>
                    <a:pt x="298" y="26"/>
                  </a:lnTo>
                  <a:lnTo>
                    <a:pt x="300" y="27"/>
                  </a:lnTo>
                  <a:lnTo>
                    <a:pt x="301" y="28"/>
                  </a:lnTo>
                  <a:lnTo>
                    <a:pt x="301" y="29"/>
                  </a:lnTo>
                  <a:lnTo>
                    <a:pt x="303" y="36"/>
                  </a:lnTo>
                  <a:lnTo>
                    <a:pt x="303" y="37"/>
                  </a:lnTo>
                  <a:lnTo>
                    <a:pt x="304" y="38"/>
                  </a:lnTo>
                  <a:lnTo>
                    <a:pt x="306" y="39"/>
                  </a:lnTo>
                  <a:lnTo>
                    <a:pt x="313" y="40"/>
                  </a:lnTo>
                  <a:lnTo>
                    <a:pt x="314" y="40"/>
                  </a:lnTo>
                  <a:lnTo>
                    <a:pt x="317" y="43"/>
                  </a:lnTo>
                  <a:lnTo>
                    <a:pt x="319" y="45"/>
                  </a:lnTo>
                  <a:lnTo>
                    <a:pt x="320" y="45"/>
                  </a:lnTo>
                  <a:lnTo>
                    <a:pt x="321" y="46"/>
                  </a:lnTo>
                  <a:lnTo>
                    <a:pt x="322" y="46"/>
                  </a:lnTo>
                  <a:lnTo>
                    <a:pt x="323" y="47"/>
                  </a:lnTo>
                  <a:lnTo>
                    <a:pt x="323" y="48"/>
                  </a:lnTo>
                  <a:lnTo>
                    <a:pt x="323" y="49"/>
                  </a:lnTo>
                  <a:lnTo>
                    <a:pt x="325" y="51"/>
                  </a:lnTo>
                  <a:lnTo>
                    <a:pt x="323" y="51"/>
                  </a:lnTo>
                  <a:lnTo>
                    <a:pt x="323" y="52"/>
                  </a:lnTo>
                  <a:lnTo>
                    <a:pt x="321" y="54"/>
                  </a:lnTo>
                  <a:lnTo>
                    <a:pt x="319" y="55"/>
                  </a:lnTo>
                  <a:lnTo>
                    <a:pt x="317" y="56"/>
                  </a:lnTo>
                  <a:lnTo>
                    <a:pt x="317" y="60"/>
                  </a:lnTo>
                  <a:lnTo>
                    <a:pt x="318" y="64"/>
                  </a:lnTo>
                  <a:lnTo>
                    <a:pt x="318" y="67"/>
                  </a:lnTo>
                  <a:lnTo>
                    <a:pt x="318" y="69"/>
                  </a:lnTo>
                  <a:lnTo>
                    <a:pt x="318" y="76"/>
                  </a:lnTo>
                  <a:lnTo>
                    <a:pt x="319" y="78"/>
                  </a:lnTo>
                  <a:lnTo>
                    <a:pt x="319" y="79"/>
                  </a:lnTo>
                  <a:lnTo>
                    <a:pt x="322" y="81"/>
                  </a:lnTo>
                  <a:lnTo>
                    <a:pt x="323" y="84"/>
                  </a:lnTo>
                  <a:lnTo>
                    <a:pt x="325" y="84"/>
                  </a:lnTo>
                  <a:lnTo>
                    <a:pt x="325" y="85"/>
                  </a:lnTo>
                  <a:lnTo>
                    <a:pt x="326" y="85"/>
                  </a:lnTo>
                  <a:lnTo>
                    <a:pt x="327" y="85"/>
                  </a:lnTo>
                  <a:lnTo>
                    <a:pt x="327" y="86"/>
                  </a:lnTo>
                  <a:lnTo>
                    <a:pt x="328" y="85"/>
                  </a:lnTo>
                  <a:lnTo>
                    <a:pt x="329" y="90"/>
                  </a:lnTo>
                  <a:lnTo>
                    <a:pt x="329" y="92"/>
                  </a:lnTo>
                  <a:lnTo>
                    <a:pt x="328" y="93"/>
                  </a:lnTo>
                  <a:lnTo>
                    <a:pt x="327" y="94"/>
                  </a:lnTo>
                  <a:lnTo>
                    <a:pt x="328" y="95"/>
                  </a:lnTo>
                  <a:lnTo>
                    <a:pt x="329" y="96"/>
                  </a:lnTo>
                  <a:lnTo>
                    <a:pt x="330" y="98"/>
                  </a:lnTo>
                  <a:lnTo>
                    <a:pt x="330" y="102"/>
                  </a:lnTo>
                  <a:lnTo>
                    <a:pt x="330" y="103"/>
                  </a:lnTo>
                  <a:lnTo>
                    <a:pt x="331" y="104"/>
                  </a:lnTo>
                  <a:lnTo>
                    <a:pt x="331" y="106"/>
                  </a:lnTo>
                  <a:lnTo>
                    <a:pt x="331" y="107"/>
                  </a:lnTo>
                  <a:lnTo>
                    <a:pt x="331" y="109"/>
                  </a:lnTo>
                  <a:lnTo>
                    <a:pt x="330" y="111"/>
                  </a:lnTo>
                  <a:lnTo>
                    <a:pt x="330" y="113"/>
                  </a:lnTo>
                  <a:lnTo>
                    <a:pt x="329" y="113"/>
                  </a:lnTo>
                  <a:lnTo>
                    <a:pt x="328" y="114"/>
                  </a:lnTo>
                  <a:lnTo>
                    <a:pt x="328" y="115"/>
                  </a:lnTo>
                  <a:lnTo>
                    <a:pt x="327" y="118"/>
                  </a:lnTo>
                  <a:lnTo>
                    <a:pt x="326" y="118"/>
                  </a:lnTo>
                  <a:lnTo>
                    <a:pt x="325" y="118"/>
                  </a:lnTo>
                  <a:lnTo>
                    <a:pt x="323" y="118"/>
                  </a:lnTo>
                  <a:lnTo>
                    <a:pt x="322" y="119"/>
                  </a:lnTo>
                  <a:lnTo>
                    <a:pt x="321" y="118"/>
                  </a:lnTo>
                  <a:lnTo>
                    <a:pt x="320" y="116"/>
                  </a:lnTo>
                  <a:lnTo>
                    <a:pt x="318" y="114"/>
                  </a:lnTo>
                  <a:lnTo>
                    <a:pt x="317" y="113"/>
                  </a:lnTo>
                  <a:lnTo>
                    <a:pt x="317" y="112"/>
                  </a:lnTo>
                  <a:lnTo>
                    <a:pt x="317" y="111"/>
                  </a:lnTo>
                  <a:lnTo>
                    <a:pt x="317" y="110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4" y="110"/>
                  </a:lnTo>
                  <a:lnTo>
                    <a:pt x="313" y="111"/>
                  </a:lnTo>
                  <a:lnTo>
                    <a:pt x="312" y="111"/>
                  </a:lnTo>
                  <a:lnTo>
                    <a:pt x="308" y="111"/>
                  </a:lnTo>
                  <a:lnTo>
                    <a:pt x="306" y="111"/>
                  </a:lnTo>
                  <a:lnTo>
                    <a:pt x="306" y="112"/>
                  </a:lnTo>
                  <a:lnTo>
                    <a:pt x="306" y="114"/>
                  </a:lnTo>
                  <a:lnTo>
                    <a:pt x="308" y="115"/>
                  </a:lnTo>
                  <a:lnTo>
                    <a:pt x="308" y="116"/>
                  </a:lnTo>
                  <a:lnTo>
                    <a:pt x="308" y="118"/>
                  </a:lnTo>
                  <a:lnTo>
                    <a:pt x="309" y="121"/>
                  </a:lnTo>
                  <a:lnTo>
                    <a:pt x="309" y="122"/>
                  </a:lnTo>
                  <a:lnTo>
                    <a:pt x="309" y="123"/>
                  </a:lnTo>
                  <a:lnTo>
                    <a:pt x="306" y="124"/>
                  </a:lnTo>
                  <a:lnTo>
                    <a:pt x="308" y="127"/>
                  </a:lnTo>
                  <a:lnTo>
                    <a:pt x="309" y="126"/>
                  </a:lnTo>
                  <a:lnTo>
                    <a:pt x="311" y="129"/>
                  </a:lnTo>
                  <a:lnTo>
                    <a:pt x="312" y="130"/>
                  </a:lnTo>
                  <a:lnTo>
                    <a:pt x="314" y="132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4" y="138"/>
                  </a:lnTo>
                  <a:lnTo>
                    <a:pt x="314" y="139"/>
                  </a:lnTo>
                  <a:lnTo>
                    <a:pt x="315" y="140"/>
                  </a:lnTo>
                  <a:lnTo>
                    <a:pt x="315" y="141"/>
                  </a:lnTo>
                  <a:lnTo>
                    <a:pt x="315" y="143"/>
                  </a:lnTo>
                  <a:lnTo>
                    <a:pt x="317" y="143"/>
                  </a:lnTo>
                  <a:lnTo>
                    <a:pt x="318" y="144"/>
                  </a:lnTo>
                  <a:lnTo>
                    <a:pt x="319" y="145"/>
                  </a:lnTo>
                  <a:lnTo>
                    <a:pt x="318" y="146"/>
                  </a:lnTo>
                  <a:lnTo>
                    <a:pt x="315" y="148"/>
                  </a:lnTo>
                  <a:lnTo>
                    <a:pt x="315" y="149"/>
                  </a:lnTo>
                  <a:lnTo>
                    <a:pt x="317" y="149"/>
                  </a:lnTo>
                  <a:lnTo>
                    <a:pt x="318" y="151"/>
                  </a:lnTo>
                  <a:lnTo>
                    <a:pt x="318" y="152"/>
                  </a:lnTo>
                  <a:lnTo>
                    <a:pt x="317" y="153"/>
                  </a:lnTo>
                  <a:lnTo>
                    <a:pt x="317" y="154"/>
                  </a:lnTo>
                  <a:lnTo>
                    <a:pt x="317" y="155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0" y="156"/>
                  </a:lnTo>
                  <a:lnTo>
                    <a:pt x="321" y="159"/>
                  </a:lnTo>
                  <a:lnTo>
                    <a:pt x="322" y="160"/>
                  </a:lnTo>
                  <a:lnTo>
                    <a:pt x="322" y="161"/>
                  </a:lnTo>
                  <a:lnTo>
                    <a:pt x="322" y="162"/>
                  </a:lnTo>
                  <a:lnTo>
                    <a:pt x="323" y="162"/>
                  </a:lnTo>
                  <a:lnTo>
                    <a:pt x="326" y="163"/>
                  </a:lnTo>
                  <a:lnTo>
                    <a:pt x="329" y="162"/>
                  </a:lnTo>
                  <a:lnTo>
                    <a:pt x="331" y="163"/>
                  </a:lnTo>
                  <a:lnTo>
                    <a:pt x="336" y="163"/>
                  </a:lnTo>
                  <a:lnTo>
                    <a:pt x="336" y="164"/>
                  </a:lnTo>
                  <a:lnTo>
                    <a:pt x="336" y="165"/>
                  </a:lnTo>
                  <a:lnTo>
                    <a:pt x="337" y="165"/>
                  </a:lnTo>
                  <a:lnTo>
                    <a:pt x="338" y="165"/>
                  </a:lnTo>
                  <a:lnTo>
                    <a:pt x="339" y="165"/>
                  </a:lnTo>
                  <a:lnTo>
                    <a:pt x="339" y="166"/>
                  </a:lnTo>
                  <a:lnTo>
                    <a:pt x="339" y="168"/>
                  </a:lnTo>
                  <a:lnTo>
                    <a:pt x="340" y="168"/>
                  </a:lnTo>
                  <a:lnTo>
                    <a:pt x="342" y="168"/>
                  </a:lnTo>
                  <a:lnTo>
                    <a:pt x="343" y="168"/>
                  </a:lnTo>
                  <a:lnTo>
                    <a:pt x="344" y="168"/>
                  </a:lnTo>
                  <a:lnTo>
                    <a:pt x="345" y="168"/>
                  </a:lnTo>
                  <a:lnTo>
                    <a:pt x="346" y="166"/>
                  </a:lnTo>
                  <a:lnTo>
                    <a:pt x="347" y="166"/>
                  </a:lnTo>
                  <a:lnTo>
                    <a:pt x="350" y="168"/>
                  </a:lnTo>
                  <a:lnTo>
                    <a:pt x="351" y="168"/>
                  </a:lnTo>
                  <a:lnTo>
                    <a:pt x="351" y="169"/>
                  </a:lnTo>
                  <a:lnTo>
                    <a:pt x="352" y="170"/>
                  </a:lnTo>
                  <a:lnTo>
                    <a:pt x="353" y="172"/>
                  </a:lnTo>
                  <a:lnTo>
                    <a:pt x="354" y="173"/>
                  </a:lnTo>
                  <a:lnTo>
                    <a:pt x="354" y="174"/>
                  </a:lnTo>
                  <a:lnTo>
                    <a:pt x="354" y="177"/>
                  </a:lnTo>
                  <a:lnTo>
                    <a:pt x="356" y="177"/>
                  </a:lnTo>
                  <a:lnTo>
                    <a:pt x="357" y="179"/>
                  </a:lnTo>
                  <a:lnTo>
                    <a:pt x="359" y="180"/>
                  </a:lnTo>
                  <a:lnTo>
                    <a:pt x="360" y="181"/>
                  </a:lnTo>
                  <a:lnTo>
                    <a:pt x="361" y="181"/>
                  </a:lnTo>
                  <a:lnTo>
                    <a:pt x="362" y="181"/>
                  </a:lnTo>
                  <a:lnTo>
                    <a:pt x="364" y="181"/>
                  </a:lnTo>
                  <a:lnTo>
                    <a:pt x="367" y="183"/>
                  </a:lnTo>
                  <a:lnTo>
                    <a:pt x="369" y="183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5" y="187"/>
                  </a:lnTo>
                  <a:lnTo>
                    <a:pt x="376" y="187"/>
                  </a:lnTo>
                  <a:lnTo>
                    <a:pt x="376" y="188"/>
                  </a:lnTo>
                  <a:lnTo>
                    <a:pt x="377" y="189"/>
                  </a:lnTo>
                  <a:lnTo>
                    <a:pt x="378" y="189"/>
                  </a:lnTo>
                  <a:lnTo>
                    <a:pt x="380" y="190"/>
                  </a:lnTo>
                  <a:lnTo>
                    <a:pt x="382" y="191"/>
                  </a:lnTo>
                  <a:lnTo>
                    <a:pt x="384" y="191"/>
                  </a:lnTo>
                  <a:lnTo>
                    <a:pt x="384" y="193"/>
                  </a:lnTo>
                  <a:lnTo>
                    <a:pt x="385" y="194"/>
                  </a:lnTo>
                  <a:lnTo>
                    <a:pt x="384" y="194"/>
                  </a:lnTo>
                  <a:lnTo>
                    <a:pt x="381" y="195"/>
                  </a:lnTo>
                  <a:lnTo>
                    <a:pt x="381" y="194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79" y="195"/>
                  </a:lnTo>
                  <a:lnTo>
                    <a:pt x="379" y="196"/>
                  </a:lnTo>
                  <a:lnTo>
                    <a:pt x="379" y="197"/>
                  </a:lnTo>
                  <a:lnTo>
                    <a:pt x="377" y="198"/>
                  </a:lnTo>
                  <a:lnTo>
                    <a:pt x="376" y="199"/>
                  </a:lnTo>
                  <a:lnTo>
                    <a:pt x="376" y="201"/>
                  </a:lnTo>
                  <a:lnTo>
                    <a:pt x="375" y="201"/>
                  </a:lnTo>
                  <a:lnTo>
                    <a:pt x="373" y="202"/>
                  </a:lnTo>
                  <a:lnTo>
                    <a:pt x="372" y="202"/>
                  </a:lnTo>
                  <a:lnTo>
                    <a:pt x="371" y="203"/>
                  </a:lnTo>
                  <a:lnTo>
                    <a:pt x="371" y="204"/>
                  </a:lnTo>
                  <a:lnTo>
                    <a:pt x="370" y="205"/>
                  </a:lnTo>
                  <a:lnTo>
                    <a:pt x="369" y="207"/>
                  </a:lnTo>
                  <a:lnTo>
                    <a:pt x="368" y="207"/>
                  </a:lnTo>
                  <a:lnTo>
                    <a:pt x="367" y="208"/>
                  </a:lnTo>
                  <a:lnTo>
                    <a:pt x="365" y="208"/>
                  </a:lnTo>
                  <a:lnTo>
                    <a:pt x="364" y="210"/>
                  </a:lnTo>
                  <a:lnTo>
                    <a:pt x="364" y="211"/>
                  </a:lnTo>
                  <a:lnTo>
                    <a:pt x="365" y="212"/>
                  </a:lnTo>
                  <a:lnTo>
                    <a:pt x="365" y="213"/>
                  </a:lnTo>
                  <a:lnTo>
                    <a:pt x="365" y="214"/>
                  </a:lnTo>
                  <a:lnTo>
                    <a:pt x="365" y="215"/>
                  </a:lnTo>
                  <a:lnTo>
                    <a:pt x="364" y="215"/>
                  </a:lnTo>
                  <a:lnTo>
                    <a:pt x="364" y="216"/>
                  </a:lnTo>
                  <a:lnTo>
                    <a:pt x="364" y="218"/>
                  </a:lnTo>
                  <a:lnTo>
                    <a:pt x="363" y="218"/>
                  </a:lnTo>
                  <a:lnTo>
                    <a:pt x="363" y="219"/>
                  </a:lnTo>
                  <a:lnTo>
                    <a:pt x="362" y="219"/>
                  </a:lnTo>
                  <a:lnTo>
                    <a:pt x="362" y="220"/>
                  </a:lnTo>
                  <a:lnTo>
                    <a:pt x="361" y="220"/>
                  </a:lnTo>
                  <a:lnTo>
                    <a:pt x="361" y="221"/>
                  </a:lnTo>
                  <a:lnTo>
                    <a:pt x="362" y="222"/>
                  </a:lnTo>
                  <a:lnTo>
                    <a:pt x="362" y="223"/>
                  </a:lnTo>
                  <a:lnTo>
                    <a:pt x="362" y="224"/>
                  </a:lnTo>
                  <a:lnTo>
                    <a:pt x="363" y="224"/>
                  </a:lnTo>
                  <a:lnTo>
                    <a:pt x="363" y="226"/>
                  </a:lnTo>
                  <a:lnTo>
                    <a:pt x="362" y="226"/>
                  </a:lnTo>
                  <a:lnTo>
                    <a:pt x="362" y="228"/>
                  </a:lnTo>
                  <a:lnTo>
                    <a:pt x="361" y="228"/>
                  </a:lnTo>
                  <a:lnTo>
                    <a:pt x="361" y="230"/>
                  </a:lnTo>
                  <a:lnTo>
                    <a:pt x="361" y="231"/>
                  </a:lnTo>
                  <a:lnTo>
                    <a:pt x="360" y="231"/>
                  </a:lnTo>
                  <a:lnTo>
                    <a:pt x="359" y="231"/>
                  </a:lnTo>
                  <a:lnTo>
                    <a:pt x="357" y="232"/>
                  </a:lnTo>
                  <a:lnTo>
                    <a:pt x="357" y="233"/>
                  </a:lnTo>
                  <a:lnTo>
                    <a:pt x="357" y="235"/>
                  </a:lnTo>
                  <a:lnTo>
                    <a:pt x="357" y="236"/>
                  </a:lnTo>
                  <a:lnTo>
                    <a:pt x="356" y="236"/>
                  </a:lnTo>
                  <a:lnTo>
                    <a:pt x="356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9"/>
                  </a:lnTo>
                  <a:lnTo>
                    <a:pt x="355" y="240"/>
                  </a:lnTo>
                  <a:lnTo>
                    <a:pt x="356" y="241"/>
                  </a:lnTo>
                  <a:lnTo>
                    <a:pt x="357" y="241"/>
                  </a:lnTo>
                  <a:lnTo>
                    <a:pt x="359" y="243"/>
                  </a:lnTo>
                  <a:lnTo>
                    <a:pt x="359" y="244"/>
                  </a:lnTo>
                  <a:lnTo>
                    <a:pt x="360" y="244"/>
                  </a:lnTo>
                  <a:lnTo>
                    <a:pt x="361" y="244"/>
                  </a:lnTo>
                  <a:lnTo>
                    <a:pt x="361" y="245"/>
                  </a:lnTo>
                  <a:lnTo>
                    <a:pt x="362" y="245"/>
                  </a:lnTo>
                  <a:lnTo>
                    <a:pt x="363" y="245"/>
                  </a:lnTo>
                  <a:lnTo>
                    <a:pt x="363" y="246"/>
                  </a:lnTo>
                  <a:lnTo>
                    <a:pt x="364" y="247"/>
                  </a:lnTo>
                  <a:lnTo>
                    <a:pt x="364" y="248"/>
                  </a:lnTo>
                  <a:lnTo>
                    <a:pt x="365" y="248"/>
                  </a:lnTo>
                  <a:lnTo>
                    <a:pt x="367" y="248"/>
                  </a:lnTo>
                  <a:lnTo>
                    <a:pt x="368" y="249"/>
                  </a:lnTo>
                  <a:lnTo>
                    <a:pt x="369" y="249"/>
                  </a:lnTo>
                  <a:lnTo>
                    <a:pt x="369" y="247"/>
                  </a:lnTo>
                  <a:lnTo>
                    <a:pt x="369" y="246"/>
                  </a:lnTo>
                  <a:lnTo>
                    <a:pt x="370" y="246"/>
                  </a:lnTo>
                  <a:lnTo>
                    <a:pt x="371" y="246"/>
                  </a:lnTo>
                  <a:lnTo>
                    <a:pt x="371" y="247"/>
                  </a:lnTo>
                  <a:lnTo>
                    <a:pt x="372" y="247"/>
                  </a:lnTo>
                  <a:lnTo>
                    <a:pt x="373" y="247"/>
                  </a:lnTo>
                  <a:lnTo>
                    <a:pt x="373" y="248"/>
                  </a:lnTo>
                  <a:lnTo>
                    <a:pt x="375" y="249"/>
                  </a:lnTo>
                  <a:lnTo>
                    <a:pt x="376" y="250"/>
                  </a:lnTo>
                  <a:lnTo>
                    <a:pt x="377" y="250"/>
                  </a:lnTo>
                  <a:lnTo>
                    <a:pt x="378" y="252"/>
                  </a:lnTo>
                  <a:lnTo>
                    <a:pt x="379" y="252"/>
                  </a:lnTo>
                  <a:lnTo>
                    <a:pt x="380" y="252"/>
                  </a:lnTo>
                  <a:lnTo>
                    <a:pt x="380" y="253"/>
                  </a:lnTo>
                  <a:lnTo>
                    <a:pt x="380" y="254"/>
                  </a:lnTo>
                  <a:lnTo>
                    <a:pt x="381" y="254"/>
                  </a:lnTo>
                  <a:lnTo>
                    <a:pt x="382" y="254"/>
                  </a:lnTo>
                  <a:lnTo>
                    <a:pt x="384" y="254"/>
                  </a:lnTo>
                  <a:lnTo>
                    <a:pt x="384" y="255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89" y="256"/>
                  </a:lnTo>
                  <a:lnTo>
                    <a:pt x="389" y="257"/>
                  </a:lnTo>
                  <a:lnTo>
                    <a:pt x="390" y="260"/>
                  </a:lnTo>
                  <a:lnTo>
                    <a:pt x="390" y="261"/>
                  </a:lnTo>
                  <a:lnTo>
                    <a:pt x="393" y="263"/>
                  </a:lnTo>
                  <a:lnTo>
                    <a:pt x="393" y="264"/>
                  </a:lnTo>
                  <a:lnTo>
                    <a:pt x="394" y="265"/>
                  </a:lnTo>
                  <a:lnTo>
                    <a:pt x="394" y="264"/>
                  </a:lnTo>
                  <a:lnTo>
                    <a:pt x="395" y="264"/>
                  </a:lnTo>
                  <a:lnTo>
                    <a:pt x="395" y="263"/>
                  </a:lnTo>
                  <a:lnTo>
                    <a:pt x="396" y="263"/>
                  </a:lnTo>
                  <a:lnTo>
                    <a:pt x="396" y="264"/>
                  </a:lnTo>
                  <a:lnTo>
                    <a:pt x="397" y="264"/>
                  </a:lnTo>
                  <a:lnTo>
                    <a:pt x="397" y="265"/>
                  </a:lnTo>
                  <a:lnTo>
                    <a:pt x="397" y="266"/>
                  </a:lnTo>
                  <a:lnTo>
                    <a:pt x="398" y="266"/>
                  </a:lnTo>
                  <a:lnTo>
                    <a:pt x="401" y="268"/>
                  </a:lnTo>
                  <a:lnTo>
                    <a:pt x="402" y="269"/>
                  </a:lnTo>
                  <a:lnTo>
                    <a:pt x="403" y="270"/>
                  </a:lnTo>
                  <a:lnTo>
                    <a:pt x="404" y="270"/>
                  </a:lnTo>
                  <a:lnTo>
                    <a:pt x="405" y="270"/>
                  </a:lnTo>
                  <a:lnTo>
                    <a:pt x="405" y="271"/>
                  </a:lnTo>
                  <a:lnTo>
                    <a:pt x="406" y="272"/>
                  </a:lnTo>
                  <a:lnTo>
                    <a:pt x="407" y="273"/>
                  </a:lnTo>
                  <a:lnTo>
                    <a:pt x="409" y="273"/>
                  </a:lnTo>
                  <a:lnTo>
                    <a:pt x="410" y="274"/>
                  </a:lnTo>
                  <a:lnTo>
                    <a:pt x="411" y="274"/>
                  </a:lnTo>
                  <a:lnTo>
                    <a:pt x="411" y="273"/>
                  </a:lnTo>
                  <a:lnTo>
                    <a:pt x="412" y="272"/>
                  </a:lnTo>
                  <a:lnTo>
                    <a:pt x="413" y="272"/>
                  </a:lnTo>
                  <a:lnTo>
                    <a:pt x="414" y="272"/>
                  </a:lnTo>
                  <a:lnTo>
                    <a:pt x="415" y="272"/>
                  </a:lnTo>
                  <a:lnTo>
                    <a:pt x="417" y="273"/>
                  </a:lnTo>
                  <a:lnTo>
                    <a:pt x="418" y="273"/>
                  </a:lnTo>
                  <a:lnTo>
                    <a:pt x="419" y="274"/>
                  </a:lnTo>
                  <a:lnTo>
                    <a:pt x="422" y="277"/>
                  </a:lnTo>
                  <a:lnTo>
                    <a:pt x="425" y="278"/>
                  </a:lnTo>
                  <a:lnTo>
                    <a:pt x="426" y="280"/>
                  </a:lnTo>
                  <a:lnTo>
                    <a:pt x="427" y="280"/>
                  </a:lnTo>
                  <a:lnTo>
                    <a:pt x="430" y="280"/>
                  </a:lnTo>
                  <a:lnTo>
                    <a:pt x="434" y="279"/>
                  </a:lnTo>
                  <a:lnTo>
                    <a:pt x="435" y="279"/>
                  </a:lnTo>
                  <a:lnTo>
                    <a:pt x="435" y="280"/>
                  </a:lnTo>
                  <a:lnTo>
                    <a:pt x="435" y="281"/>
                  </a:lnTo>
                  <a:lnTo>
                    <a:pt x="436" y="283"/>
                  </a:lnTo>
                  <a:lnTo>
                    <a:pt x="436" y="286"/>
                  </a:lnTo>
                  <a:lnTo>
                    <a:pt x="437" y="286"/>
                  </a:lnTo>
                  <a:lnTo>
                    <a:pt x="440" y="286"/>
                  </a:lnTo>
                  <a:lnTo>
                    <a:pt x="440" y="287"/>
                  </a:lnTo>
                  <a:lnTo>
                    <a:pt x="443" y="287"/>
                  </a:lnTo>
                  <a:lnTo>
                    <a:pt x="444" y="288"/>
                  </a:lnTo>
                  <a:lnTo>
                    <a:pt x="448" y="288"/>
                  </a:lnTo>
                  <a:lnTo>
                    <a:pt x="451" y="289"/>
                  </a:lnTo>
                  <a:lnTo>
                    <a:pt x="451" y="290"/>
                  </a:lnTo>
                  <a:lnTo>
                    <a:pt x="452" y="291"/>
                  </a:lnTo>
                  <a:lnTo>
                    <a:pt x="453" y="291"/>
                  </a:lnTo>
                  <a:lnTo>
                    <a:pt x="454" y="291"/>
                  </a:lnTo>
                  <a:lnTo>
                    <a:pt x="454" y="290"/>
                  </a:lnTo>
                  <a:lnTo>
                    <a:pt x="455" y="289"/>
                  </a:lnTo>
                  <a:lnTo>
                    <a:pt x="454" y="288"/>
                  </a:lnTo>
                  <a:lnTo>
                    <a:pt x="455" y="287"/>
                  </a:lnTo>
                  <a:lnTo>
                    <a:pt x="459" y="287"/>
                  </a:lnTo>
                  <a:lnTo>
                    <a:pt x="462" y="287"/>
                  </a:lnTo>
                  <a:lnTo>
                    <a:pt x="463" y="288"/>
                  </a:lnTo>
                  <a:lnTo>
                    <a:pt x="468" y="290"/>
                  </a:lnTo>
                  <a:lnTo>
                    <a:pt x="469" y="291"/>
                  </a:lnTo>
                  <a:lnTo>
                    <a:pt x="470" y="291"/>
                  </a:lnTo>
                  <a:lnTo>
                    <a:pt x="470" y="290"/>
                  </a:lnTo>
                  <a:lnTo>
                    <a:pt x="470" y="289"/>
                  </a:lnTo>
                  <a:lnTo>
                    <a:pt x="469" y="289"/>
                  </a:lnTo>
                  <a:lnTo>
                    <a:pt x="469" y="288"/>
                  </a:lnTo>
                  <a:lnTo>
                    <a:pt x="471" y="288"/>
                  </a:lnTo>
                  <a:lnTo>
                    <a:pt x="472" y="288"/>
                  </a:lnTo>
                  <a:lnTo>
                    <a:pt x="473" y="288"/>
                  </a:lnTo>
                  <a:lnTo>
                    <a:pt x="474" y="288"/>
                  </a:lnTo>
                  <a:lnTo>
                    <a:pt x="474" y="287"/>
                  </a:lnTo>
                  <a:lnTo>
                    <a:pt x="476" y="286"/>
                  </a:lnTo>
                  <a:lnTo>
                    <a:pt x="477" y="286"/>
                  </a:lnTo>
                  <a:lnTo>
                    <a:pt x="478" y="286"/>
                  </a:lnTo>
                  <a:lnTo>
                    <a:pt x="478" y="287"/>
                  </a:lnTo>
                  <a:lnTo>
                    <a:pt x="479" y="287"/>
                  </a:lnTo>
                  <a:lnTo>
                    <a:pt x="479" y="288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1" y="289"/>
                  </a:lnTo>
                  <a:lnTo>
                    <a:pt x="482" y="290"/>
                  </a:lnTo>
                  <a:lnTo>
                    <a:pt x="492" y="291"/>
                  </a:lnTo>
                  <a:lnTo>
                    <a:pt x="492" y="293"/>
                  </a:lnTo>
                  <a:lnTo>
                    <a:pt x="493" y="294"/>
                  </a:lnTo>
                  <a:lnTo>
                    <a:pt x="493" y="295"/>
                  </a:lnTo>
                  <a:lnTo>
                    <a:pt x="494" y="296"/>
                  </a:lnTo>
                  <a:lnTo>
                    <a:pt x="494" y="297"/>
                  </a:lnTo>
                  <a:lnTo>
                    <a:pt x="494" y="298"/>
                  </a:lnTo>
                  <a:lnTo>
                    <a:pt x="493" y="299"/>
                  </a:lnTo>
                  <a:lnTo>
                    <a:pt x="493" y="300"/>
                  </a:lnTo>
                  <a:lnTo>
                    <a:pt x="493" y="302"/>
                  </a:lnTo>
                  <a:lnTo>
                    <a:pt x="496" y="303"/>
                  </a:lnTo>
                  <a:lnTo>
                    <a:pt x="497" y="303"/>
                  </a:lnTo>
                  <a:lnTo>
                    <a:pt x="497" y="302"/>
                  </a:lnTo>
                  <a:lnTo>
                    <a:pt x="498" y="303"/>
                  </a:lnTo>
                  <a:lnTo>
                    <a:pt x="499" y="303"/>
                  </a:lnTo>
                  <a:lnTo>
                    <a:pt x="501" y="304"/>
                  </a:lnTo>
                  <a:lnTo>
                    <a:pt x="502" y="304"/>
                  </a:lnTo>
                  <a:lnTo>
                    <a:pt x="502" y="305"/>
                  </a:lnTo>
                  <a:lnTo>
                    <a:pt x="502" y="306"/>
                  </a:lnTo>
                  <a:lnTo>
                    <a:pt x="503" y="306"/>
                  </a:lnTo>
                  <a:lnTo>
                    <a:pt x="504" y="306"/>
                  </a:lnTo>
                  <a:lnTo>
                    <a:pt x="504" y="307"/>
                  </a:lnTo>
                  <a:lnTo>
                    <a:pt x="505" y="307"/>
                  </a:lnTo>
                  <a:lnTo>
                    <a:pt x="506" y="307"/>
                  </a:lnTo>
                  <a:lnTo>
                    <a:pt x="507" y="307"/>
                  </a:lnTo>
                  <a:lnTo>
                    <a:pt x="509" y="307"/>
                  </a:lnTo>
                  <a:lnTo>
                    <a:pt x="509" y="308"/>
                  </a:lnTo>
                  <a:lnTo>
                    <a:pt x="509" y="310"/>
                  </a:lnTo>
                  <a:lnTo>
                    <a:pt x="510" y="311"/>
                  </a:lnTo>
                  <a:lnTo>
                    <a:pt x="512" y="312"/>
                  </a:lnTo>
                  <a:lnTo>
                    <a:pt x="513" y="312"/>
                  </a:lnTo>
                  <a:lnTo>
                    <a:pt x="513" y="311"/>
                  </a:lnTo>
                  <a:lnTo>
                    <a:pt x="514" y="311"/>
                  </a:lnTo>
                  <a:lnTo>
                    <a:pt x="515" y="310"/>
                  </a:lnTo>
                  <a:lnTo>
                    <a:pt x="516" y="310"/>
                  </a:lnTo>
                  <a:lnTo>
                    <a:pt x="518" y="310"/>
                  </a:lnTo>
                  <a:lnTo>
                    <a:pt x="519" y="308"/>
                  </a:lnTo>
                  <a:lnTo>
                    <a:pt x="521" y="307"/>
                  </a:lnTo>
                  <a:lnTo>
                    <a:pt x="522" y="307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11"/>
                  </a:lnTo>
                  <a:lnTo>
                    <a:pt x="524" y="313"/>
                  </a:lnTo>
                  <a:lnTo>
                    <a:pt x="524" y="314"/>
                  </a:lnTo>
                  <a:lnTo>
                    <a:pt x="526" y="315"/>
                  </a:lnTo>
                  <a:lnTo>
                    <a:pt x="527" y="316"/>
                  </a:lnTo>
                  <a:lnTo>
                    <a:pt x="528" y="316"/>
                  </a:lnTo>
                  <a:lnTo>
                    <a:pt x="528" y="317"/>
                  </a:lnTo>
                  <a:lnTo>
                    <a:pt x="529" y="317"/>
                  </a:lnTo>
                  <a:lnTo>
                    <a:pt x="529" y="316"/>
                  </a:lnTo>
                  <a:lnTo>
                    <a:pt x="531" y="315"/>
                  </a:lnTo>
                  <a:lnTo>
                    <a:pt x="532" y="314"/>
                  </a:lnTo>
                  <a:lnTo>
                    <a:pt x="534" y="314"/>
                  </a:lnTo>
                  <a:lnTo>
                    <a:pt x="535" y="314"/>
                  </a:lnTo>
                  <a:lnTo>
                    <a:pt x="537" y="315"/>
                  </a:lnTo>
                  <a:lnTo>
                    <a:pt x="537" y="316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5"/>
                  </a:lnTo>
                  <a:lnTo>
                    <a:pt x="543" y="315"/>
                  </a:lnTo>
                  <a:lnTo>
                    <a:pt x="543" y="316"/>
                  </a:lnTo>
                  <a:lnTo>
                    <a:pt x="544" y="316"/>
                  </a:lnTo>
                  <a:lnTo>
                    <a:pt x="545" y="316"/>
                  </a:lnTo>
                  <a:lnTo>
                    <a:pt x="547" y="317"/>
                  </a:lnTo>
                  <a:lnTo>
                    <a:pt x="547" y="319"/>
                  </a:lnTo>
                  <a:lnTo>
                    <a:pt x="548" y="319"/>
                  </a:lnTo>
                  <a:lnTo>
                    <a:pt x="549" y="319"/>
                  </a:lnTo>
                  <a:lnTo>
                    <a:pt x="549" y="320"/>
                  </a:lnTo>
                  <a:lnTo>
                    <a:pt x="551" y="320"/>
                  </a:lnTo>
                  <a:lnTo>
                    <a:pt x="552" y="321"/>
                  </a:lnTo>
                  <a:lnTo>
                    <a:pt x="554" y="322"/>
                  </a:lnTo>
                  <a:lnTo>
                    <a:pt x="555" y="322"/>
                  </a:lnTo>
                  <a:lnTo>
                    <a:pt x="555" y="321"/>
                  </a:lnTo>
                  <a:lnTo>
                    <a:pt x="556" y="321"/>
                  </a:lnTo>
                  <a:lnTo>
                    <a:pt x="557" y="322"/>
                  </a:lnTo>
                  <a:lnTo>
                    <a:pt x="559" y="321"/>
                  </a:lnTo>
                  <a:lnTo>
                    <a:pt x="560" y="320"/>
                  </a:lnTo>
                  <a:lnTo>
                    <a:pt x="561" y="319"/>
                  </a:lnTo>
                  <a:lnTo>
                    <a:pt x="562" y="319"/>
                  </a:lnTo>
                  <a:lnTo>
                    <a:pt x="563" y="319"/>
                  </a:lnTo>
                  <a:lnTo>
                    <a:pt x="563" y="317"/>
                  </a:lnTo>
                  <a:lnTo>
                    <a:pt x="564" y="317"/>
                  </a:lnTo>
                  <a:lnTo>
                    <a:pt x="564" y="316"/>
                  </a:lnTo>
                  <a:lnTo>
                    <a:pt x="564" y="317"/>
                  </a:lnTo>
                  <a:lnTo>
                    <a:pt x="565" y="320"/>
                  </a:lnTo>
                  <a:lnTo>
                    <a:pt x="565" y="321"/>
                  </a:lnTo>
                  <a:lnTo>
                    <a:pt x="565" y="322"/>
                  </a:lnTo>
                  <a:lnTo>
                    <a:pt x="566" y="322"/>
                  </a:lnTo>
                  <a:lnTo>
                    <a:pt x="568" y="323"/>
                  </a:lnTo>
                  <a:lnTo>
                    <a:pt x="569" y="323"/>
                  </a:lnTo>
                  <a:lnTo>
                    <a:pt x="570" y="322"/>
                  </a:lnTo>
                  <a:lnTo>
                    <a:pt x="570" y="323"/>
                  </a:lnTo>
                  <a:lnTo>
                    <a:pt x="571" y="323"/>
                  </a:lnTo>
                  <a:lnTo>
                    <a:pt x="571" y="324"/>
                  </a:lnTo>
                  <a:lnTo>
                    <a:pt x="572" y="324"/>
                  </a:lnTo>
                  <a:lnTo>
                    <a:pt x="573" y="324"/>
                  </a:lnTo>
                  <a:lnTo>
                    <a:pt x="573" y="323"/>
                  </a:lnTo>
                  <a:lnTo>
                    <a:pt x="574" y="322"/>
                  </a:lnTo>
                  <a:lnTo>
                    <a:pt x="576" y="322"/>
                  </a:lnTo>
                  <a:lnTo>
                    <a:pt x="577" y="322"/>
                  </a:lnTo>
                  <a:lnTo>
                    <a:pt x="578" y="322"/>
                  </a:lnTo>
                  <a:lnTo>
                    <a:pt x="580" y="323"/>
                  </a:lnTo>
                  <a:lnTo>
                    <a:pt x="581" y="323"/>
                  </a:lnTo>
                  <a:lnTo>
                    <a:pt x="582" y="323"/>
                  </a:lnTo>
                  <a:lnTo>
                    <a:pt x="582" y="322"/>
                  </a:lnTo>
                  <a:lnTo>
                    <a:pt x="584" y="322"/>
                  </a:lnTo>
                  <a:lnTo>
                    <a:pt x="585" y="322"/>
                  </a:lnTo>
                  <a:lnTo>
                    <a:pt x="586" y="322"/>
                  </a:lnTo>
                  <a:lnTo>
                    <a:pt x="586" y="321"/>
                  </a:lnTo>
                  <a:lnTo>
                    <a:pt x="587" y="321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90" y="321"/>
                  </a:lnTo>
                  <a:lnTo>
                    <a:pt x="590" y="322"/>
                  </a:lnTo>
                  <a:lnTo>
                    <a:pt x="591" y="323"/>
                  </a:lnTo>
                  <a:lnTo>
                    <a:pt x="593" y="323"/>
                  </a:lnTo>
                  <a:lnTo>
                    <a:pt x="593" y="324"/>
                  </a:lnTo>
                  <a:lnTo>
                    <a:pt x="594" y="323"/>
                  </a:lnTo>
                  <a:lnTo>
                    <a:pt x="595" y="322"/>
                  </a:lnTo>
                  <a:lnTo>
                    <a:pt x="595" y="321"/>
                  </a:lnTo>
                  <a:lnTo>
                    <a:pt x="596" y="320"/>
                  </a:lnTo>
                  <a:lnTo>
                    <a:pt x="596" y="319"/>
                  </a:lnTo>
                  <a:lnTo>
                    <a:pt x="596" y="317"/>
                  </a:lnTo>
                  <a:lnTo>
                    <a:pt x="596" y="316"/>
                  </a:lnTo>
                  <a:lnTo>
                    <a:pt x="597" y="314"/>
                  </a:lnTo>
                  <a:lnTo>
                    <a:pt x="598" y="313"/>
                  </a:lnTo>
                  <a:lnTo>
                    <a:pt x="598" y="312"/>
                  </a:lnTo>
                  <a:lnTo>
                    <a:pt x="598" y="311"/>
                  </a:lnTo>
                  <a:lnTo>
                    <a:pt x="598" y="310"/>
                  </a:lnTo>
                  <a:lnTo>
                    <a:pt x="598" y="307"/>
                  </a:lnTo>
                  <a:lnTo>
                    <a:pt x="597" y="306"/>
                  </a:lnTo>
                  <a:lnTo>
                    <a:pt x="596" y="305"/>
                  </a:lnTo>
                  <a:lnTo>
                    <a:pt x="596" y="304"/>
                  </a:lnTo>
                  <a:lnTo>
                    <a:pt x="596" y="303"/>
                  </a:lnTo>
                  <a:lnTo>
                    <a:pt x="595" y="302"/>
                  </a:lnTo>
                  <a:lnTo>
                    <a:pt x="594" y="302"/>
                  </a:lnTo>
                  <a:lnTo>
                    <a:pt x="593" y="299"/>
                  </a:lnTo>
                  <a:lnTo>
                    <a:pt x="593" y="298"/>
                  </a:lnTo>
                  <a:lnTo>
                    <a:pt x="593" y="295"/>
                  </a:lnTo>
                  <a:lnTo>
                    <a:pt x="594" y="295"/>
                  </a:lnTo>
                  <a:lnTo>
                    <a:pt x="594" y="293"/>
                  </a:lnTo>
                  <a:lnTo>
                    <a:pt x="594" y="291"/>
                  </a:lnTo>
                  <a:lnTo>
                    <a:pt x="594" y="290"/>
                  </a:lnTo>
                  <a:lnTo>
                    <a:pt x="594" y="289"/>
                  </a:lnTo>
                  <a:lnTo>
                    <a:pt x="594" y="288"/>
                  </a:lnTo>
                  <a:lnTo>
                    <a:pt x="595" y="288"/>
                  </a:lnTo>
                  <a:lnTo>
                    <a:pt x="594" y="288"/>
                  </a:lnTo>
                  <a:lnTo>
                    <a:pt x="594" y="287"/>
                  </a:lnTo>
                  <a:lnTo>
                    <a:pt x="594" y="286"/>
                  </a:lnTo>
                  <a:lnTo>
                    <a:pt x="595" y="285"/>
                  </a:lnTo>
                  <a:lnTo>
                    <a:pt x="596" y="281"/>
                  </a:lnTo>
                  <a:lnTo>
                    <a:pt x="597" y="278"/>
                  </a:lnTo>
                  <a:lnTo>
                    <a:pt x="598" y="277"/>
                  </a:lnTo>
                  <a:lnTo>
                    <a:pt x="598" y="275"/>
                  </a:lnTo>
                  <a:lnTo>
                    <a:pt x="598" y="274"/>
                  </a:lnTo>
                  <a:lnTo>
                    <a:pt x="597" y="274"/>
                  </a:lnTo>
                  <a:lnTo>
                    <a:pt x="597" y="273"/>
                  </a:lnTo>
                  <a:lnTo>
                    <a:pt x="596" y="273"/>
                  </a:lnTo>
                  <a:lnTo>
                    <a:pt x="596" y="272"/>
                  </a:lnTo>
                  <a:lnTo>
                    <a:pt x="596" y="271"/>
                  </a:lnTo>
                  <a:lnTo>
                    <a:pt x="597" y="271"/>
                  </a:lnTo>
                  <a:lnTo>
                    <a:pt x="598" y="271"/>
                  </a:lnTo>
                  <a:lnTo>
                    <a:pt x="599" y="270"/>
                  </a:lnTo>
                  <a:lnTo>
                    <a:pt x="604" y="270"/>
                  </a:lnTo>
                  <a:lnTo>
                    <a:pt x="605" y="269"/>
                  </a:lnTo>
                  <a:lnTo>
                    <a:pt x="607" y="268"/>
                  </a:lnTo>
                  <a:lnTo>
                    <a:pt x="608" y="268"/>
                  </a:lnTo>
                  <a:lnTo>
                    <a:pt x="608" y="266"/>
                  </a:lnTo>
                  <a:lnTo>
                    <a:pt x="610" y="266"/>
                  </a:lnTo>
                  <a:lnTo>
                    <a:pt x="611" y="265"/>
                  </a:lnTo>
                  <a:lnTo>
                    <a:pt x="612" y="265"/>
                  </a:lnTo>
                  <a:lnTo>
                    <a:pt x="612" y="266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5" y="268"/>
                  </a:lnTo>
                  <a:lnTo>
                    <a:pt x="616" y="268"/>
                  </a:lnTo>
                  <a:lnTo>
                    <a:pt x="618" y="269"/>
                  </a:lnTo>
                  <a:lnTo>
                    <a:pt x="618" y="270"/>
                  </a:lnTo>
                  <a:lnTo>
                    <a:pt x="618" y="271"/>
                  </a:lnTo>
                  <a:lnTo>
                    <a:pt x="618" y="272"/>
                  </a:lnTo>
                  <a:lnTo>
                    <a:pt x="619" y="272"/>
                  </a:lnTo>
                  <a:lnTo>
                    <a:pt x="619" y="273"/>
                  </a:lnTo>
                  <a:lnTo>
                    <a:pt x="619" y="274"/>
                  </a:lnTo>
                  <a:lnTo>
                    <a:pt x="618" y="280"/>
                  </a:lnTo>
                  <a:lnTo>
                    <a:pt x="616" y="281"/>
                  </a:lnTo>
                  <a:lnTo>
                    <a:pt x="616" y="283"/>
                  </a:lnTo>
                  <a:lnTo>
                    <a:pt x="615" y="283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5" y="287"/>
                  </a:lnTo>
                  <a:lnTo>
                    <a:pt x="616" y="288"/>
                  </a:lnTo>
                  <a:lnTo>
                    <a:pt x="616" y="289"/>
                  </a:lnTo>
                  <a:lnTo>
                    <a:pt x="618" y="290"/>
                  </a:lnTo>
                  <a:lnTo>
                    <a:pt x="619" y="291"/>
                  </a:lnTo>
                  <a:lnTo>
                    <a:pt x="620" y="293"/>
                  </a:lnTo>
                  <a:lnTo>
                    <a:pt x="620" y="294"/>
                  </a:lnTo>
                  <a:lnTo>
                    <a:pt x="619" y="294"/>
                  </a:lnTo>
                  <a:lnTo>
                    <a:pt x="618" y="294"/>
                  </a:lnTo>
                  <a:lnTo>
                    <a:pt x="616" y="295"/>
                  </a:lnTo>
                  <a:lnTo>
                    <a:pt x="615" y="296"/>
                  </a:lnTo>
                  <a:lnTo>
                    <a:pt x="615" y="297"/>
                  </a:lnTo>
                  <a:lnTo>
                    <a:pt x="615" y="298"/>
                  </a:lnTo>
                  <a:lnTo>
                    <a:pt x="618" y="299"/>
                  </a:lnTo>
                  <a:lnTo>
                    <a:pt x="619" y="300"/>
                  </a:lnTo>
                  <a:lnTo>
                    <a:pt x="619" y="303"/>
                  </a:lnTo>
                  <a:lnTo>
                    <a:pt x="619" y="304"/>
                  </a:lnTo>
                  <a:lnTo>
                    <a:pt x="620" y="304"/>
                  </a:lnTo>
                  <a:lnTo>
                    <a:pt x="620" y="303"/>
                  </a:lnTo>
                  <a:lnTo>
                    <a:pt x="621" y="304"/>
                  </a:lnTo>
                  <a:lnTo>
                    <a:pt x="621" y="305"/>
                  </a:lnTo>
                  <a:lnTo>
                    <a:pt x="622" y="305"/>
                  </a:lnTo>
                  <a:lnTo>
                    <a:pt x="623" y="305"/>
                  </a:lnTo>
                  <a:lnTo>
                    <a:pt x="624" y="306"/>
                  </a:lnTo>
                  <a:lnTo>
                    <a:pt x="626" y="307"/>
                  </a:lnTo>
                  <a:lnTo>
                    <a:pt x="626" y="308"/>
                  </a:lnTo>
                  <a:lnTo>
                    <a:pt x="627" y="308"/>
                  </a:lnTo>
                  <a:lnTo>
                    <a:pt x="629" y="308"/>
                  </a:lnTo>
                  <a:lnTo>
                    <a:pt x="630" y="308"/>
                  </a:lnTo>
                  <a:lnTo>
                    <a:pt x="631" y="308"/>
                  </a:lnTo>
                  <a:lnTo>
                    <a:pt x="631" y="307"/>
                  </a:lnTo>
                  <a:lnTo>
                    <a:pt x="632" y="307"/>
                  </a:lnTo>
                  <a:lnTo>
                    <a:pt x="633" y="307"/>
                  </a:lnTo>
                  <a:lnTo>
                    <a:pt x="635" y="308"/>
                  </a:lnTo>
                  <a:lnTo>
                    <a:pt x="636" y="308"/>
                  </a:lnTo>
                  <a:lnTo>
                    <a:pt x="636" y="310"/>
                  </a:lnTo>
                  <a:lnTo>
                    <a:pt x="638" y="310"/>
                  </a:lnTo>
                  <a:lnTo>
                    <a:pt x="639" y="310"/>
                  </a:lnTo>
                  <a:lnTo>
                    <a:pt x="640" y="310"/>
                  </a:lnTo>
                  <a:lnTo>
                    <a:pt x="641" y="311"/>
                  </a:lnTo>
                  <a:lnTo>
                    <a:pt x="641" y="312"/>
                  </a:lnTo>
                  <a:lnTo>
                    <a:pt x="643" y="312"/>
                  </a:lnTo>
                  <a:lnTo>
                    <a:pt x="644" y="312"/>
                  </a:lnTo>
                  <a:lnTo>
                    <a:pt x="645" y="313"/>
                  </a:lnTo>
                  <a:lnTo>
                    <a:pt x="646" y="313"/>
                  </a:lnTo>
                  <a:lnTo>
                    <a:pt x="647" y="313"/>
                  </a:lnTo>
                  <a:lnTo>
                    <a:pt x="648" y="313"/>
                  </a:lnTo>
                  <a:lnTo>
                    <a:pt x="648" y="312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2" y="312"/>
                  </a:lnTo>
                  <a:lnTo>
                    <a:pt x="655" y="312"/>
                  </a:lnTo>
                  <a:lnTo>
                    <a:pt x="656" y="311"/>
                  </a:lnTo>
                  <a:lnTo>
                    <a:pt x="657" y="311"/>
                  </a:lnTo>
                  <a:lnTo>
                    <a:pt x="658" y="308"/>
                  </a:lnTo>
                  <a:lnTo>
                    <a:pt x="660" y="307"/>
                  </a:lnTo>
                  <a:lnTo>
                    <a:pt x="661" y="307"/>
                  </a:lnTo>
                  <a:lnTo>
                    <a:pt x="662" y="307"/>
                  </a:lnTo>
                  <a:lnTo>
                    <a:pt x="662" y="306"/>
                  </a:lnTo>
                  <a:lnTo>
                    <a:pt x="663" y="306"/>
                  </a:lnTo>
                  <a:lnTo>
                    <a:pt x="664" y="306"/>
                  </a:lnTo>
                  <a:lnTo>
                    <a:pt x="668" y="308"/>
                  </a:lnTo>
                  <a:lnTo>
                    <a:pt x="671" y="310"/>
                  </a:lnTo>
                  <a:lnTo>
                    <a:pt x="674" y="311"/>
                  </a:lnTo>
                  <a:lnTo>
                    <a:pt x="681" y="310"/>
                  </a:lnTo>
                  <a:lnTo>
                    <a:pt x="683" y="310"/>
                  </a:lnTo>
                  <a:lnTo>
                    <a:pt x="685" y="310"/>
                  </a:lnTo>
                  <a:lnTo>
                    <a:pt x="686" y="310"/>
                  </a:lnTo>
                  <a:lnTo>
                    <a:pt x="687" y="310"/>
                  </a:lnTo>
                  <a:lnTo>
                    <a:pt x="689" y="310"/>
                  </a:lnTo>
                  <a:lnTo>
                    <a:pt x="690" y="310"/>
                  </a:lnTo>
                  <a:lnTo>
                    <a:pt x="691" y="311"/>
                  </a:lnTo>
                  <a:lnTo>
                    <a:pt x="693" y="310"/>
                  </a:lnTo>
                  <a:lnTo>
                    <a:pt x="694" y="310"/>
                  </a:lnTo>
                  <a:lnTo>
                    <a:pt x="694" y="308"/>
                  </a:lnTo>
                  <a:lnTo>
                    <a:pt x="695" y="307"/>
                  </a:lnTo>
                  <a:lnTo>
                    <a:pt x="697" y="307"/>
                  </a:lnTo>
                  <a:lnTo>
                    <a:pt x="698" y="310"/>
                  </a:lnTo>
                  <a:lnTo>
                    <a:pt x="699" y="310"/>
                  </a:lnTo>
                  <a:lnTo>
                    <a:pt x="700" y="308"/>
                  </a:lnTo>
                  <a:lnTo>
                    <a:pt x="702" y="310"/>
                  </a:lnTo>
                  <a:lnTo>
                    <a:pt x="703" y="310"/>
                  </a:lnTo>
                  <a:lnTo>
                    <a:pt x="704" y="310"/>
                  </a:lnTo>
                  <a:lnTo>
                    <a:pt x="705" y="308"/>
                  </a:lnTo>
                  <a:lnTo>
                    <a:pt x="706" y="307"/>
                  </a:lnTo>
                  <a:lnTo>
                    <a:pt x="707" y="307"/>
                  </a:lnTo>
                  <a:lnTo>
                    <a:pt x="708" y="307"/>
                  </a:lnTo>
                  <a:lnTo>
                    <a:pt x="708" y="308"/>
                  </a:lnTo>
                  <a:lnTo>
                    <a:pt x="708" y="310"/>
                  </a:lnTo>
                  <a:lnTo>
                    <a:pt x="710" y="310"/>
                  </a:lnTo>
                  <a:lnTo>
                    <a:pt x="710" y="308"/>
                  </a:lnTo>
                  <a:lnTo>
                    <a:pt x="708" y="307"/>
                  </a:lnTo>
                  <a:lnTo>
                    <a:pt x="710" y="307"/>
                  </a:lnTo>
                  <a:lnTo>
                    <a:pt x="710" y="306"/>
                  </a:lnTo>
                  <a:lnTo>
                    <a:pt x="711" y="306"/>
                  </a:lnTo>
                  <a:lnTo>
                    <a:pt x="712" y="307"/>
                  </a:lnTo>
                  <a:lnTo>
                    <a:pt x="714" y="307"/>
                  </a:lnTo>
                  <a:lnTo>
                    <a:pt x="716" y="307"/>
                  </a:lnTo>
                  <a:lnTo>
                    <a:pt x="719" y="307"/>
                  </a:lnTo>
                  <a:lnTo>
                    <a:pt x="721" y="307"/>
                  </a:lnTo>
                  <a:lnTo>
                    <a:pt x="724" y="306"/>
                  </a:lnTo>
                  <a:lnTo>
                    <a:pt x="727" y="306"/>
                  </a:lnTo>
                  <a:lnTo>
                    <a:pt x="729" y="305"/>
                  </a:lnTo>
                  <a:lnTo>
                    <a:pt x="730" y="304"/>
                  </a:lnTo>
                  <a:lnTo>
                    <a:pt x="732" y="304"/>
                  </a:lnTo>
                  <a:lnTo>
                    <a:pt x="733" y="305"/>
                  </a:lnTo>
                  <a:lnTo>
                    <a:pt x="736" y="306"/>
                  </a:lnTo>
                  <a:lnTo>
                    <a:pt x="738" y="306"/>
                  </a:lnTo>
                  <a:lnTo>
                    <a:pt x="739" y="306"/>
                  </a:lnTo>
                  <a:lnTo>
                    <a:pt x="741" y="307"/>
                  </a:lnTo>
                  <a:lnTo>
                    <a:pt x="746" y="307"/>
                  </a:lnTo>
                  <a:lnTo>
                    <a:pt x="748" y="307"/>
                  </a:lnTo>
                  <a:lnTo>
                    <a:pt x="752" y="306"/>
                  </a:lnTo>
                  <a:lnTo>
                    <a:pt x="754" y="306"/>
                  </a:lnTo>
                  <a:lnTo>
                    <a:pt x="755" y="305"/>
                  </a:lnTo>
                  <a:lnTo>
                    <a:pt x="758" y="305"/>
                  </a:lnTo>
                  <a:lnTo>
                    <a:pt x="761" y="305"/>
                  </a:lnTo>
                  <a:lnTo>
                    <a:pt x="762" y="304"/>
                  </a:lnTo>
                  <a:lnTo>
                    <a:pt x="764" y="303"/>
                  </a:lnTo>
                  <a:lnTo>
                    <a:pt x="765" y="302"/>
                  </a:lnTo>
                  <a:lnTo>
                    <a:pt x="765" y="300"/>
                  </a:lnTo>
                  <a:lnTo>
                    <a:pt x="765" y="298"/>
                  </a:lnTo>
                  <a:lnTo>
                    <a:pt x="766" y="297"/>
                  </a:lnTo>
                  <a:lnTo>
                    <a:pt x="767" y="296"/>
                  </a:lnTo>
                  <a:lnTo>
                    <a:pt x="770" y="295"/>
                  </a:lnTo>
                  <a:lnTo>
                    <a:pt x="771" y="294"/>
                  </a:lnTo>
                  <a:lnTo>
                    <a:pt x="771" y="293"/>
                  </a:lnTo>
                  <a:lnTo>
                    <a:pt x="772" y="291"/>
                  </a:lnTo>
                  <a:lnTo>
                    <a:pt x="773" y="290"/>
                  </a:lnTo>
                  <a:lnTo>
                    <a:pt x="775" y="289"/>
                  </a:lnTo>
                  <a:lnTo>
                    <a:pt x="775" y="288"/>
                  </a:lnTo>
                  <a:lnTo>
                    <a:pt x="777" y="288"/>
                  </a:lnTo>
                  <a:lnTo>
                    <a:pt x="779" y="285"/>
                  </a:lnTo>
                  <a:lnTo>
                    <a:pt x="780" y="285"/>
                  </a:lnTo>
                  <a:lnTo>
                    <a:pt x="782" y="283"/>
                  </a:lnTo>
                  <a:lnTo>
                    <a:pt x="785" y="283"/>
                  </a:lnTo>
                  <a:lnTo>
                    <a:pt x="787" y="282"/>
                  </a:lnTo>
                  <a:lnTo>
                    <a:pt x="788" y="282"/>
                  </a:lnTo>
                  <a:lnTo>
                    <a:pt x="789" y="282"/>
                  </a:lnTo>
                  <a:lnTo>
                    <a:pt x="792" y="281"/>
                  </a:lnTo>
                  <a:lnTo>
                    <a:pt x="796" y="279"/>
                  </a:lnTo>
                  <a:lnTo>
                    <a:pt x="797" y="279"/>
                  </a:lnTo>
                  <a:lnTo>
                    <a:pt x="799" y="278"/>
                  </a:lnTo>
                  <a:lnTo>
                    <a:pt x="800" y="277"/>
                  </a:lnTo>
                  <a:lnTo>
                    <a:pt x="803" y="275"/>
                  </a:lnTo>
                  <a:lnTo>
                    <a:pt x="805" y="274"/>
                  </a:lnTo>
                  <a:lnTo>
                    <a:pt x="807" y="273"/>
                  </a:lnTo>
                  <a:lnTo>
                    <a:pt x="810" y="272"/>
                  </a:lnTo>
                  <a:lnTo>
                    <a:pt x="810" y="271"/>
                  </a:lnTo>
                  <a:lnTo>
                    <a:pt x="811" y="270"/>
                  </a:lnTo>
                  <a:lnTo>
                    <a:pt x="811" y="268"/>
                  </a:lnTo>
                  <a:lnTo>
                    <a:pt x="811" y="266"/>
                  </a:lnTo>
                  <a:lnTo>
                    <a:pt x="813" y="265"/>
                  </a:lnTo>
                  <a:lnTo>
                    <a:pt x="816" y="264"/>
                  </a:lnTo>
                  <a:lnTo>
                    <a:pt x="822" y="262"/>
                  </a:lnTo>
                  <a:lnTo>
                    <a:pt x="825" y="261"/>
                  </a:lnTo>
                  <a:lnTo>
                    <a:pt x="828" y="260"/>
                  </a:lnTo>
                  <a:lnTo>
                    <a:pt x="828" y="261"/>
                  </a:lnTo>
                  <a:lnTo>
                    <a:pt x="829" y="262"/>
                  </a:lnTo>
                  <a:lnTo>
                    <a:pt x="830" y="263"/>
                  </a:lnTo>
                  <a:lnTo>
                    <a:pt x="832" y="263"/>
                  </a:lnTo>
                  <a:lnTo>
                    <a:pt x="834" y="263"/>
                  </a:lnTo>
                  <a:lnTo>
                    <a:pt x="837" y="263"/>
                  </a:lnTo>
                  <a:lnTo>
                    <a:pt x="838" y="262"/>
                  </a:lnTo>
                  <a:lnTo>
                    <a:pt x="839" y="262"/>
                  </a:lnTo>
                  <a:lnTo>
                    <a:pt x="840" y="263"/>
                  </a:lnTo>
                  <a:lnTo>
                    <a:pt x="840" y="264"/>
                  </a:lnTo>
                  <a:lnTo>
                    <a:pt x="842" y="265"/>
                  </a:lnTo>
                  <a:lnTo>
                    <a:pt x="844" y="265"/>
                  </a:lnTo>
                  <a:lnTo>
                    <a:pt x="844" y="264"/>
                  </a:lnTo>
                  <a:lnTo>
                    <a:pt x="845" y="263"/>
                  </a:lnTo>
                  <a:lnTo>
                    <a:pt x="845" y="264"/>
                  </a:lnTo>
                  <a:lnTo>
                    <a:pt x="847" y="266"/>
                  </a:lnTo>
                  <a:lnTo>
                    <a:pt x="848" y="266"/>
                  </a:lnTo>
                  <a:lnTo>
                    <a:pt x="849" y="268"/>
                  </a:lnTo>
                  <a:lnTo>
                    <a:pt x="850" y="269"/>
                  </a:lnTo>
                  <a:lnTo>
                    <a:pt x="852" y="270"/>
                  </a:lnTo>
                  <a:lnTo>
                    <a:pt x="854" y="271"/>
                  </a:lnTo>
                  <a:lnTo>
                    <a:pt x="855" y="271"/>
                  </a:lnTo>
                  <a:lnTo>
                    <a:pt x="856" y="272"/>
                  </a:lnTo>
                  <a:lnTo>
                    <a:pt x="858" y="273"/>
                  </a:lnTo>
                  <a:lnTo>
                    <a:pt x="861" y="274"/>
                  </a:lnTo>
                  <a:lnTo>
                    <a:pt x="863" y="277"/>
                  </a:lnTo>
                  <a:lnTo>
                    <a:pt x="863" y="278"/>
                  </a:lnTo>
                  <a:lnTo>
                    <a:pt x="862" y="278"/>
                  </a:lnTo>
                  <a:lnTo>
                    <a:pt x="861" y="280"/>
                  </a:lnTo>
                  <a:lnTo>
                    <a:pt x="859" y="281"/>
                  </a:lnTo>
                  <a:lnTo>
                    <a:pt x="858" y="281"/>
                  </a:lnTo>
                  <a:lnTo>
                    <a:pt x="858" y="282"/>
                  </a:lnTo>
                  <a:lnTo>
                    <a:pt x="858" y="283"/>
                  </a:lnTo>
                  <a:lnTo>
                    <a:pt x="858" y="285"/>
                  </a:lnTo>
                  <a:lnTo>
                    <a:pt x="858" y="286"/>
                  </a:lnTo>
                  <a:lnTo>
                    <a:pt x="858" y="287"/>
                  </a:lnTo>
                  <a:lnTo>
                    <a:pt x="858" y="288"/>
                  </a:lnTo>
                  <a:lnTo>
                    <a:pt x="859" y="289"/>
                  </a:lnTo>
                  <a:lnTo>
                    <a:pt x="864" y="295"/>
                  </a:lnTo>
                  <a:lnTo>
                    <a:pt x="865" y="296"/>
                  </a:lnTo>
                  <a:lnTo>
                    <a:pt x="865" y="297"/>
                  </a:lnTo>
                  <a:lnTo>
                    <a:pt x="865" y="298"/>
                  </a:lnTo>
                  <a:lnTo>
                    <a:pt x="866" y="298"/>
                  </a:lnTo>
                  <a:lnTo>
                    <a:pt x="865" y="299"/>
                  </a:lnTo>
                  <a:lnTo>
                    <a:pt x="864" y="299"/>
                  </a:lnTo>
                  <a:lnTo>
                    <a:pt x="863" y="299"/>
                  </a:lnTo>
                  <a:lnTo>
                    <a:pt x="862" y="299"/>
                  </a:lnTo>
                  <a:lnTo>
                    <a:pt x="858" y="297"/>
                  </a:lnTo>
                  <a:lnTo>
                    <a:pt x="857" y="296"/>
                  </a:lnTo>
                  <a:lnTo>
                    <a:pt x="857" y="295"/>
                  </a:lnTo>
                  <a:lnTo>
                    <a:pt x="858" y="295"/>
                  </a:lnTo>
                  <a:lnTo>
                    <a:pt x="857" y="295"/>
                  </a:lnTo>
                  <a:lnTo>
                    <a:pt x="857" y="294"/>
                  </a:lnTo>
                  <a:lnTo>
                    <a:pt x="856" y="293"/>
                  </a:lnTo>
                  <a:lnTo>
                    <a:pt x="856" y="291"/>
                  </a:lnTo>
                  <a:lnTo>
                    <a:pt x="855" y="291"/>
                  </a:lnTo>
                  <a:lnTo>
                    <a:pt x="854" y="290"/>
                  </a:lnTo>
                  <a:lnTo>
                    <a:pt x="853" y="290"/>
                  </a:lnTo>
                  <a:lnTo>
                    <a:pt x="852" y="291"/>
                  </a:lnTo>
                  <a:lnTo>
                    <a:pt x="850" y="291"/>
                  </a:lnTo>
                  <a:lnTo>
                    <a:pt x="849" y="290"/>
                  </a:lnTo>
                  <a:lnTo>
                    <a:pt x="849" y="291"/>
                  </a:lnTo>
                  <a:lnTo>
                    <a:pt x="848" y="293"/>
                  </a:lnTo>
                  <a:lnTo>
                    <a:pt x="847" y="293"/>
                  </a:lnTo>
                  <a:lnTo>
                    <a:pt x="846" y="293"/>
                  </a:lnTo>
                  <a:lnTo>
                    <a:pt x="845" y="293"/>
                  </a:lnTo>
                  <a:lnTo>
                    <a:pt x="837" y="294"/>
                  </a:lnTo>
                  <a:lnTo>
                    <a:pt x="834" y="295"/>
                  </a:lnTo>
                  <a:lnTo>
                    <a:pt x="832" y="296"/>
                  </a:lnTo>
                  <a:lnTo>
                    <a:pt x="831" y="298"/>
                  </a:lnTo>
                  <a:lnTo>
                    <a:pt x="830" y="300"/>
                  </a:lnTo>
                  <a:lnTo>
                    <a:pt x="829" y="302"/>
                  </a:lnTo>
                  <a:lnTo>
                    <a:pt x="828" y="302"/>
                  </a:lnTo>
                  <a:lnTo>
                    <a:pt x="827" y="303"/>
                  </a:lnTo>
                  <a:lnTo>
                    <a:pt x="825" y="303"/>
                  </a:lnTo>
                  <a:lnTo>
                    <a:pt x="824" y="304"/>
                  </a:lnTo>
                  <a:lnTo>
                    <a:pt x="823" y="306"/>
                  </a:lnTo>
                  <a:lnTo>
                    <a:pt x="821" y="306"/>
                  </a:lnTo>
                  <a:lnTo>
                    <a:pt x="821" y="307"/>
                  </a:lnTo>
                  <a:lnTo>
                    <a:pt x="820" y="307"/>
                  </a:lnTo>
                  <a:lnTo>
                    <a:pt x="820" y="308"/>
                  </a:lnTo>
                  <a:lnTo>
                    <a:pt x="819" y="308"/>
                  </a:lnTo>
                  <a:lnTo>
                    <a:pt x="817" y="308"/>
                  </a:lnTo>
                  <a:lnTo>
                    <a:pt x="816" y="310"/>
                  </a:lnTo>
                  <a:lnTo>
                    <a:pt x="815" y="312"/>
                  </a:lnTo>
                  <a:lnTo>
                    <a:pt x="814" y="313"/>
                  </a:lnTo>
                  <a:lnTo>
                    <a:pt x="812" y="314"/>
                  </a:lnTo>
                  <a:lnTo>
                    <a:pt x="811" y="314"/>
                  </a:lnTo>
                  <a:lnTo>
                    <a:pt x="810" y="314"/>
                  </a:lnTo>
                  <a:lnTo>
                    <a:pt x="808" y="314"/>
                  </a:lnTo>
                  <a:lnTo>
                    <a:pt x="807" y="314"/>
                  </a:lnTo>
                  <a:lnTo>
                    <a:pt x="807" y="315"/>
                  </a:lnTo>
                  <a:lnTo>
                    <a:pt x="806" y="315"/>
                  </a:lnTo>
                  <a:lnTo>
                    <a:pt x="806" y="316"/>
                  </a:lnTo>
                  <a:lnTo>
                    <a:pt x="806" y="317"/>
                  </a:lnTo>
                  <a:lnTo>
                    <a:pt x="805" y="319"/>
                  </a:lnTo>
                  <a:lnTo>
                    <a:pt x="804" y="319"/>
                  </a:lnTo>
                  <a:lnTo>
                    <a:pt x="804" y="320"/>
                  </a:lnTo>
                  <a:lnTo>
                    <a:pt x="804" y="321"/>
                  </a:lnTo>
                  <a:lnTo>
                    <a:pt x="804" y="322"/>
                  </a:lnTo>
                  <a:lnTo>
                    <a:pt x="804" y="323"/>
                  </a:lnTo>
                  <a:lnTo>
                    <a:pt x="804" y="324"/>
                  </a:lnTo>
                  <a:lnTo>
                    <a:pt x="804" y="325"/>
                  </a:lnTo>
                  <a:lnTo>
                    <a:pt x="804" y="327"/>
                  </a:lnTo>
                  <a:lnTo>
                    <a:pt x="804" y="328"/>
                  </a:lnTo>
                  <a:lnTo>
                    <a:pt x="804" y="329"/>
                  </a:lnTo>
                  <a:lnTo>
                    <a:pt x="805" y="329"/>
                  </a:lnTo>
                  <a:lnTo>
                    <a:pt x="805" y="330"/>
                  </a:lnTo>
                  <a:lnTo>
                    <a:pt x="805" y="332"/>
                  </a:lnTo>
                  <a:lnTo>
                    <a:pt x="805" y="333"/>
                  </a:lnTo>
                  <a:lnTo>
                    <a:pt x="806" y="333"/>
                  </a:lnTo>
                  <a:lnTo>
                    <a:pt x="807" y="333"/>
                  </a:lnTo>
                  <a:lnTo>
                    <a:pt x="807" y="335"/>
                  </a:lnTo>
                  <a:lnTo>
                    <a:pt x="806" y="335"/>
                  </a:lnTo>
                  <a:lnTo>
                    <a:pt x="805" y="336"/>
                  </a:lnTo>
                  <a:lnTo>
                    <a:pt x="804" y="338"/>
                  </a:lnTo>
                  <a:lnTo>
                    <a:pt x="803" y="338"/>
                  </a:lnTo>
                  <a:lnTo>
                    <a:pt x="803" y="339"/>
                  </a:lnTo>
                  <a:lnTo>
                    <a:pt x="802" y="339"/>
                  </a:lnTo>
                  <a:lnTo>
                    <a:pt x="802" y="340"/>
                  </a:lnTo>
                  <a:lnTo>
                    <a:pt x="803" y="344"/>
                  </a:lnTo>
                  <a:lnTo>
                    <a:pt x="803" y="345"/>
                  </a:lnTo>
                  <a:lnTo>
                    <a:pt x="802" y="345"/>
                  </a:lnTo>
                  <a:lnTo>
                    <a:pt x="802" y="346"/>
                  </a:lnTo>
                  <a:lnTo>
                    <a:pt x="798" y="349"/>
                  </a:lnTo>
                  <a:lnTo>
                    <a:pt x="798" y="350"/>
                  </a:lnTo>
                  <a:lnTo>
                    <a:pt x="797" y="350"/>
                  </a:lnTo>
                  <a:lnTo>
                    <a:pt x="797" y="352"/>
                  </a:lnTo>
                  <a:lnTo>
                    <a:pt x="796" y="353"/>
                  </a:lnTo>
                  <a:lnTo>
                    <a:pt x="795" y="353"/>
                  </a:lnTo>
                  <a:lnTo>
                    <a:pt x="794" y="353"/>
                  </a:lnTo>
                  <a:lnTo>
                    <a:pt x="794" y="354"/>
                  </a:lnTo>
                  <a:lnTo>
                    <a:pt x="792" y="354"/>
                  </a:lnTo>
                  <a:lnTo>
                    <a:pt x="791" y="354"/>
                  </a:lnTo>
                  <a:lnTo>
                    <a:pt x="791" y="355"/>
                  </a:lnTo>
                  <a:lnTo>
                    <a:pt x="790" y="356"/>
                  </a:lnTo>
                  <a:lnTo>
                    <a:pt x="789" y="361"/>
                  </a:lnTo>
                  <a:lnTo>
                    <a:pt x="789" y="362"/>
                  </a:lnTo>
                  <a:lnTo>
                    <a:pt x="790" y="363"/>
                  </a:lnTo>
                  <a:lnTo>
                    <a:pt x="790" y="364"/>
                  </a:lnTo>
                  <a:lnTo>
                    <a:pt x="792" y="364"/>
                  </a:lnTo>
                  <a:lnTo>
                    <a:pt x="794" y="365"/>
                  </a:lnTo>
                  <a:lnTo>
                    <a:pt x="794" y="366"/>
                  </a:lnTo>
                  <a:lnTo>
                    <a:pt x="794" y="369"/>
                  </a:lnTo>
                  <a:lnTo>
                    <a:pt x="792" y="370"/>
                  </a:lnTo>
                  <a:lnTo>
                    <a:pt x="792" y="373"/>
                  </a:lnTo>
                  <a:lnTo>
                    <a:pt x="791" y="373"/>
                  </a:lnTo>
                  <a:lnTo>
                    <a:pt x="790" y="375"/>
                  </a:lnTo>
                  <a:lnTo>
                    <a:pt x="790" y="377"/>
                  </a:lnTo>
                  <a:lnTo>
                    <a:pt x="790" y="378"/>
                  </a:lnTo>
                  <a:lnTo>
                    <a:pt x="789" y="379"/>
                  </a:lnTo>
                  <a:lnTo>
                    <a:pt x="788" y="379"/>
                  </a:lnTo>
                  <a:lnTo>
                    <a:pt x="787" y="381"/>
                  </a:lnTo>
                  <a:lnTo>
                    <a:pt x="787" y="382"/>
                  </a:lnTo>
                  <a:lnTo>
                    <a:pt x="786" y="383"/>
                  </a:lnTo>
                  <a:lnTo>
                    <a:pt x="785" y="383"/>
                  </a:lnTo>
                  <a:lnTo>
                    <a:pt x="785" y="384"/>
                  </a:lnTo>
                  <a:lnTo>
                    <a:pt x="785" y="386"/>
                  </a:lnTo>
                  <a:lnTo>
                    <a:pt x="783" y="386"/>
                  </a:lnTo>
                  <a:lnTo>
                    <a:pt x="783" y="387"/>
                  </a:lnTo>
                  <a:lnTo>
                    <a:pt x="783" y="388"/>
                  </a:lnTo>
                  <a:lnTo>
                    <a:pt x="782" y="389"/>
                  </a:lnTo>
                  <a:lnTo>
                    <a:pt x="782" y="390"/>
                  </a:lnTo>
                  <a:lnTo>
                    <a:pt x="781" y="390"/>
                  </a:lnTo>
                  <a:lnTo>
                    <a:pt x="781" y="391"/>
                  </a:lnTo>
                  <a:lnTo>
                    <a:pt x="781" y="392"/>
                  </a:lnTo>
                  <a:lnTo>
                    <a:pt x="781" y="394"/>
                  </a:lnTo>
                  <a:lnTo>
                    <a:pt x="779" y="397"/>
                  </a:lnTo>
                  <a:lnTo>
                    <a:pt x="779" y="398"/>
                  </a:lnTo>
                  <a:lnTo>
                    <a:pt x="779" y="399"/>
                  </a:lnTo>
                  <a:lnTo>
                    <a:pt x="779" y="400"/>
                  </a:lnTo>
                  <a:lnTo>
                    <a:pt x="778" y="402"/>
                  </a:lnTo>
                  <a:lnTo>
                    <a:pt x="777" y="404"/>
                  </a:lnTo>
                  <a:lnTo>
                    <a:pt x="777" y="405"/>
                  </a:lnTo>
                  <a:lnTo>
                    <a:pt x="777" y="406"/>
                  </a:lnTo>
                  <a:lnTo>
                    <a:pt x="777" y="407"/>
                  </a:lnTo>
                  <a:lnTo>
                    <a:pt x="775" y="407"/>
                  </a:lnTo>
                  <a:lnTo>
                    <a:pt x="775" y="406"/>
                  </a:lnTo>
                  <a:lnTo>
                    <a:pt x="774" y="406"/>
                  </a:lnTo>
                  <a:lnTo>
                    <a:pt x="772" y="405"/>
                  </a:lnTo>
                  <a:lnTo>
                    <a:pt x="771" y="404"/>
                  </a:lnTo>
                  <a:lnTo>
                    <a:pt x="770" y="404"/>
                  </a:lnTo>
                  <a:lnTo>
                    <a:pt x="769" y="404"/>
                  </a:lnTo>
                  <a:lnTo>
                    <a:pt x="766" y="404"/>
                  </a:lnTo>
                  <a:lnTo>
                    <a:pt x="765" y="402"/>
                  </a:lnTo>
                  <a:lnTo>
                    <a:pt x="764" y="402"/>
                  </a:lnTo>
                  <a:lnTo>
                    <a:pt x="762" y="402"/>
                  </a:lnTo>
                  <a:lnTo>
                    <a:pt x="761" y="402"/>
                  </a:lnTo>
                  <a:lnTo>
                    <a:pt x="760" y="402"/>
                  </a:lnTo>
                  <a:lnTo>
                    <a:pt x="760" y="403"/>
                  </a:lnTo>
                  <a:lnTo>
                    <a:pt x="758" y="403"/>
                  </a:lnTo>
                  <a:lnTo>
                    <a:pt x="757" y="403"/>
                  </a:lnTo>
                  <a:lnTo>
                    <a:pt x="757" y="404"/>
                  </a:lnTo>
                  <a:lnTo>
                    <a:pt x="756" y="403"/>
                  </a:lnTo>
                  <a:lnTo>
                    <a:pt x="756" y="402"/>
                  </a:lnTo>
                  <a:lnTo>
                    <a:pt x="755" y="402"/>
                  </a:lnTo>
                  <a:lnTo>
                    <a:pt x="754" y="400"/>
                  </a:lnTo>
                  <a:lnTo>
                    <a:pt x="754" y="399"/>
                  </a:lnTo>
                  <a:lnTo>
                    <a:pt x="753" y="399"/>
                  </a:lnTo>
                  <a:lnTo>
                    <a:pt x="752" y="399"/>
                  </a:lnTo>
                  <a:lnTo>
                    <a:pt x="752" y="400"/>
                  </a:lnTo>
                  <a:lnTo>
                    <a:pt x="752" y="402"/>
                  </a:lnTo>
                  <a:lnTo>
                    <a:pt x="752" y="403"/>
                  </a:lnTo>
                  <a:lnTo>
                    <a:pt x="753" y="404"/>
                  </a:lnTo>
                  <a:lnTo>
                    <a:pt x="753" y="405"/>
                  </a:lnTo>
                  <a:lnTo>
                    <a:pt x="753" y="406"/>
                  </a:lnTo>
                  <a:lnTo>
                    <a:pt x="754" y="411"/>
                  </a:lnTo>
                  <a:lnTo>
                    <a:pt x="755" y="411"/>
                  </a:lnTo>
                  <a:lnTo>
                    <a:pt x="755" y="412"/>
                  </a:lnTo>
                  <a:lnTo>
                    <a:pt x="755" y="413"/>
                  </a:lnTo>
                  <a:lnTo>
                    <a:pt x="755" y="420"/>
                  </a:lnTo>
                  <a:lnTo>
                    <a:pt x="755" y="421"/>
                  </a:lnTo>
                  <a:lnTo>
                    <a:pt x="755" y="422"/>
                  </a:lnTo>
                  <a:lnTo>
                    <a:pt x="755" y="423"/>
                  </a:lnTo>
                  <a:lnTo>
                    <a:pt x="754" y="424"/>
                  </a:lnTo>
                  <a:lnTo>
                    <a:pt x="754" y="425"/>
                  </a:lnTo>
                  <a:lnTo>
                    <a:pt x="754" y="427"/>
                  </a:lnTo>
                  <a:lnTo>
                    <a:pt x="754" y="429"/>
                  </a:lnTo>
                  <a:lnTo>
                    <a:pt x="754" y="430"/>
                  </a:lnTo>
                  <a:lnTo>
                    <a:pt x="753" y="433"/>
                  </a:lnTo>
                  <a:lnTo>
                    <a:pt x="752" y="433"/>
                  </a:lnTo>
                  <a:lnTo>
                    <a:pt x="750" y="434"/>
                  </a:lnTo>
                  <a:lnTo>
                    <a:pt x="749" y="433"/>
                  </a:lnTo>
                  <a:lnTo>
                    <a:pt x="748" y="432"/>
                  </a:lnTo>
                  <a:lnTo>
                    <a:pt x="747" y="433"/>
                  </a:lnTo>
                  <a:lnTo>
                    <a:pt x="747" y="434"/>
                  </a:lnTo>
                  <a:lnTo>
                    <a:pt x="747" y="436"/>
                  </a:lnTo>
                  <a:lnTo>
                    <a:pt x="748" y="437"/>
                  </a:lnTo>
                  <a:lnTo>
                    <a:pt x="748" y="438"/>
                  </a:lnTo>
                  <a:lnTo>
                    <a:pt x="747" y="439"/>
                  </a:lnTo>
                  <a:lnTo>
                    <a:pt x="746" y="440"/>
                  </a:lnTo>
                  <a:lnTo>
                    <a:pt x="746" y="441"/>
                  </a:lnTo>
                  <a:lnTo>
                    <a:pt x="745" y="441"/>
                  </a:lnTo>
                  <a:lnTo>
                    <a:pt x="745" y="445"/>
                  </a:lnTo>
                  <a:lnTo>
                    <a:pt x="745" y="446"/>
                  </a:lnTo>
                  <a:lnTo>
                    <a:pt x="746" y="447"/>
                  </a:lnTo>
                  <a:lnTo>
                    <a:pt x="746" y="448"/>
                  </a:lnTo>
                  <a:lnTo>
                    <a:pt x="746" y="449"/>
                  </a:lnTo>
                  <a:lnTo>
                    <a:pt x="746" y="450"/>
                  </a:lnTo>
                  <a:lnTo>
                    <a:pt x="746" y="451"/>
                  </a:lnTo>
                  <a:lnTo>
                    <a:pt x="747" y="453"/>
                  </a:lnTo>
                  <a:lnTo>
                    <a:pt x="747" y="454"/>
                  </a:lnTo>
                  <a:lnTo>
                    <a:pt x="748" y="458"/>
                  </a:lnTo>
                  <a:lnTo>
                    <a:pt x="747" y="458"/>
                  </a:lnTo>
                  <a:lnTo>
                    <a:pt x="747" y="459"/>
                  </a:lnTo>
                  <a:lnTo>
                    <a:pt x="746" y="459"/>
                  </a:lnTo>
                  <a:lnTo>
                    <a:pt x="747" y="461"/>
                  </a:lnTo>
                  <a:lnTo>
                    <a:pt x="746" y="461"/>
                  </a:lnTo>
                  <a:lnTo>
                    <a:pt x="745" y="461"/>
                  </a:lnTo>
                  <a:lnTo>
                    <a:pt x="744" y="461"/>
                  </a:lnTo>
                  <a:lnTo>
                    <a:pt x="744" y="463"/>
                  </a:lnTo>
                  <a:lnTo>
                    <a:pt x="742" y="463"/>
                  </a:lnTo>
                  <a:lnTo>
                    <a:pt x="742" y="464"/>
                  </a:lnTo>
                  <a:lnTo>
                    <a:pt x="741" y="465"/>
                  </a:lnTo>
                  <a:lnTo>
                    <a:pt x="741" y="466"/>
                  </a:lnTo>
                  <a:lnTo>
                    <a:pt x="742" y="466"/>
                  </a:lnTo>
                  <a:lnTo>
                    <a:pt x="741" y="467"/>
                  </a:lnTo>
                  <a:lnTo>
                    <a:pt x="740" y="466"/>
                  </a:lnTo>
                  <a:lnTo>
                    <a:pt x="739" y="467"/>
                  </a:lnTo>
                  <a:lnTo>
                    <a:pt x="739" y="469"/>
                  </a:lnTo>
                  <a:lnTo>
                    <a:pt x="739" y="467"/>
                  </a:lnTo>
                  <a:lnTo>
                    <a:pt x="738" y="467"/>
                  </a:lnTo>
                  <a:lnTo>
                    <a:pt x="738" y="466"/>
                  </a:lnTo>
                  <a:lnTo>
                    <a:pt x="738" y="465"/>
                  </a:lnTo>
                  <a:lnTo>
                    <a:pt x="736" y="464"/>
                  </a:lnTo>
                  <a:lnTo>
                    <a:pt x="733" y="462"/>
                  </a:lnTo>
                  <a:lnTo>
                    <a:pt x="732" y="462"/>
                  </a:lnTo>
                  <a:lnTo>
                    <a:pt x="732" y="463"/>
                  </a:lnTo>
                  <a:lnTo>
                    <a:pt x="732" y="464"/>
                  </a:lnTo>
                  <a:lnTo>
                    <a:pt x="732" y="465"/>
                  </a:lnTo>
                  <a:lnTo>
                    <a:pt x="732" y="466"/>
                  </a:lnTo>
                  <a:lnTo>
                    <a:pt x="731" y="466"/>
                  </a:lnTo>
                  <a:lnTo>
                    <a:pt x="731" y="467"/>
                  </a:lnTo>
                  <a:lnTo>
                    <a:pt x="730" y="467"/>
                  </a:lnTo>
                  <a:lnTo>
                    <a:pt x="729" y="465"/>
                  </a:lnTo>
                  <a:lnTo>
                    <a:pt x="729" y="463"/>
                  </a:lnTo>
                  <a:lnTo>
                    <a:pt x="730" y="463"/>
                  </a:lnTo>
                  <a:lnTo>
                    <a:pt x="730" y="462"/>
                  </a:lnTo>
                  <a:lnTo>
                    <a:pt x="728" y="450"/>
                  </a:lnTo>
                  <a:lnTo>
                    <a:pt x="728" y="449"/>
                  </a:lnTo>
                  <a:lnTo>
                    <a:pt x="728" y="447"/>
                  </a:lnTo>
                  <a:lnTo>
                    <a:pt x="728" y="445"/>
                  </a:lnTo>
                  <a:lnTo>
                    <a:pt x="728" y="444"/>
                  </a:lnTo>
                  <a:lnTo>
                    <a:pt x="727" y="444"/>
                  </a:lnTo>
                  <a:lnTo>
                    <a:pt x="727" y="442"/>
                  </a:lnTo>
                  <a:lnTo>
                    <a:pt x="725" y="442"/>
                  </a:lnTo>
                  <a:lnTo>
                    <a:pt x="725" y="441"/>
                  </a:lnTo>
                  <a:lnTo>
                    <a:pt x="725" y="439"/>
                  </a:lnTo>
                  <a:lnTo>
                    <a:pt x="725" y="438"/>
                  </a:lnTo>
                  <a:lnTo>
                    <a:pt x="724" y="438"/>
                  </a:lnTo>
                  <a:lnTo>
                    <a:pt x="723" y="437"/>
                  </a:lnTo>
                  <a:lnTo>
                    <a:pt x="723" y="436"/>
                  </a:lnTo>
                  <a:lnTo>
                    <a:pt x="723" y="433"/>
                  </a:lnTo>
                  <a:lnTo>
                    <a:pt x="722" y="429"/>
                  </a:lnTo>
                  <a:lnTo>
                    <a:pt x="722" y="428"/>
                  </a:lnTo>
                  <a:lnTo>
                    <a:pt x="723" y="427"/>
                  </a:lnTo>
                  <a:lnTo>
                    <a:pt x="723" y="425"/>
                  </a:lnTo>
                  <a:lnTo>
                    <a:pt x="723" y="424"/>
                  </a:lnTo>
                  <a:lnTo>
                    <a:pt x="723" y="423"/>
                  </a:lnTo>
                  <a:lnTo>
                    <a:pt x="722" y="422"/>
                  </a:lnTo>
                  <a:lnTo>
                    <a:pt x="722" y="421"/>
                  </a:lnTo>
                  <a:lnTo>
                    <a:pt x="722" y="420"/>
                  </a:lnTo>
                  <a:lnTo>
                    <a:pt x="721" y="419"/>
                  </a:lnTo>
                  <a:lnTo>
                    <a:pt x="720" y="415"/>
                  </a:lnTo>
                  <a:lnTo>
                    <a:pt x="720" y="414"/>
                  </a:lnTo>
                  <a:lnTo>
                    <a:pt x="721" y="412"/>
                  </a:lnTo>
                  <a:lnTo>
                    <a:pt x="720" y="411"/>
                  </a:lnTo>
                  <a:lnTo>
                    <a:pt x="720" y="412"/>
                  </a:lnTo>
                  <a:lnTo>
                    <a:pt x="719" y="413"/>
                  </a:lnTo>
                  <a:lnTo>
                    <a:pt x="718" y="413"/>
                  </a:lnTo>
                  <a:lnTo>
                    <a:pt x="718" y="412"/>
                  </a:lnTo>
                  <a:lnTo>
                    <a:pt x="718" y="411"/>
                  </a:lnTo>
                  <a:lnTo>
                    <a:pt x="716" y="411"/>
                  </a:lnTo>
                  <a:lnTo>
                    <a:pt x="715" y="412"/>
                  </a:lnTo>
                  <a:lnTo>
                    <a:pt x="714" y="413"/>
                  </a:lnTo>
                  <a:lnTo>
                    <a:pt x="714" y="414"/>
                  </a:lnTo>
                  <a:lnTo>
                    <a:pt x="713" y="414"/>
                  </a:lnTo>
                  <a:lnTo>
                    <a:pt x="713" y="413"/>
                  </a:lnTo>
                  <a:lnTo>
                    <a:pt x="712" y="412"/>
                  </a:lnTo>
                  <a:lnTo>
                    <a:pt x="711" y="412"/>
                  </a:lnTo>
                  <a:lnTo>
                    <a:pt x="711" y="411"/>
                  </a:lnTo>
                  <a:lnTo>
                    <a:pt x="711" y="412"/>
                  </a:lnTo>
                  <a:lnTo>
                    <a:pt x="710" y="412"/>
                  </a:lnTo>
                  <a:lnTo>
                    <a:pt x="711" y="413"/>
                  </a:lnTo>
                  <a:lnTo>
                    <a:pt x="711" y="417"/>
                  </a:lnTo>
                  <a:lnTo>
                    <a:pt x="711" y="419"/>
                  </a:lnTo>
                  <a:lnTo>
                    <a:pt x="711" y="420"/>
                  </a:lnTo>
                  <a:lnTo>
                    <a:pt x="710" y="420"/>
                  </a:lnTo>
                  <a:lnTo>
                    <a:pt x="710" y="421"/>
                  </a:lnTo>
                  <a:lnTo>
                    <a:pt x="707" y="421"/>
                  </a:lnTo>
                  <a:lnTo>
                    <a:pt x="707" y="422"/>
                  </a:lnTo>
                  <a:lnTo>
                    <a:pt x="706" y="422"/>
                  </a:lnTo>
                  <a:lnTo>
                    <a:pt x="705" y="424"/>
                  </a:lnTo>
                  <a:lnTo>
                    <a:pt x="705" y="425"/>
                  </a:lnTo>
                  <a:lnTo>
                    <a:pt x="705" y="427"/>
                  </a:lnTo>
                  <a:lnTo>
                    <a:pt x="706" y="428"/>
                  </a:lnTo>
                  <a:lnTo>
                    <a:pt x="706" y="430"/>
                  </a:lnTo>
                  <a:lnTo>
                    <a:pt x="706" y="431"/>
                  </a:lnTo>
                  <a:lnTo>
                    <a:pt x="706" y="432"/>
                  </a:lnTo>
                  <a:lnTo>
                    <a:pt x="705" y="432"/>
                  </a:lnTo>
                  <a:lnTo>
                    <a:pt x="705" y="433"/>
                  </a:lnTo>
                  <a:lnTo>
                    <a:pt x="705" y="434"/>
                  </a:lnTo>
                  <a:lnTo>
                    <a:pt x="704" y="434"/>
                  </a:lnTo>
                  <a:lnTo>
                    <a:pt x="703" y="434"/>
                  </a:lnTo>
                  <a:lnTo>
                    <a:pt x="703" y="436"/>
                  </a:lnTo>
                  <a:lnTo>
                    <a:pt x="702" y="436"/>
                  </a:lnTo>
                  <a:lnTo>
                    <a:pt x="700" y="436"/>
                  </a:lnTo>
                  <a:lnTo>
                    <a:pt x="700" y="437"/>
                  </a:lnTo>
                  <a:lnTo>
                    <a:pt x="700" y="436"/>
                  </a:lnTo>
                  <a:lnTo>
                    <a:pt x="699" y="436"/>
                  </a:lnTo>
                  <a:lnTo>
                    <a:pt x="698" y="434"/>
                  </a:lnTo>
                  <a:lnTo>
                    <a:pt x="698" y="433"/>
                  </a:lnTo>
                  <a:lnTo>
                    <a:pt x="698" y="432"/>
                  </a:lnTo>
                  <a:lnTo>
                    <a:pt x="697" y="430"/>
                  </a:lnTo>
                  <a:lnTo>
                    <a:pt x="697" y="429"/>
                  </a:lnTo>
                  <a:lnTo>
                    <a:pt x="696" y="428"/>
                  </a:lnTo>
                  <a:lnTo>
                    <a:pt x="696" y="427"/>
                  </a:lnTo>
                  <a:lnTo>
                    <a:pt x="695" y="427"/>
                  </a:lnTo>
                  <a:lnTo>
                    <a:pt x="695" y="425"/>
                  </a:lnTo>
                  <a:lnTo>
                    <a:pt x="694" y="427"/>
                  </a:lnTo>
                  <a:lnTo>
                    <a:pt x="694" y="428"/>
                  </a:lnTo>
                  <a:lnTo>
                    <a:pt x="694" y="429"/>
                  </a:lnTo>
                  <a:lnTo>
                    <a:pt x="694" y="431"/>
                  </a:lnTo>
                  <a:lnTo>
                    <a:pt x="694" y="432"/>
                  </a:lnTo>
                  <a:lnTo>
                    <a:pt x="693" y="432"/>
                  </a:lnTo>
                  <a:lnTo>
                    <a:pt x="693" y="431"/>
                  </a:lnTo>
                  <a:lnTo>
                    <a:pt x="691" y="430"/>
                  </a:lnTo>
                  <a:lnTo>
                    <a:pt x="691" y="424"/>
                  </a:lnTo>
                  <a:lnTo>
                    <a:pt x="690" y="424"/>
                  </a:lnTo>
                  <a:lnTo>
                    <a:pt x="691" y="423"/>
                  </a:lnTo>
                  <a:lnTo>
                    <a:pt x="690" y="422"/>
                  </a:lnTo>
                  <a:lnTo>
                    <a:pt x="690" y="421"/>
                  </a:lnTo>
                  <a:lnTo>
                    <a:pt x="689" y="420"/>
                  </a:lnTo>
                  <a:lnTo>
                    <a:pt x="689" y="419"/>
                  </a:lnTo>
                  <a:lnTo>
                    <a:pt x="688" y="417"/>
                  </a:lnTo>
                  <a:lnTo>
                    <a:pt x="688" y="416"/>
                  </a:lnTo>
                  <a:lnTo>
                    <a:pt x="687" y="414"/>
                  </a:lnTo>
                  <a:lnTo>
                    <a:pt x="687" y="413"/>
                  </a:lnTo>
                  <a:lnTo>
                    <a:pt x="688" y="413"/>
                  </a:lnTo>
                  <a:lnTo>
                    <a:pt x="688" y="412"/>
                  </a:lnTo>
                  <a:lnTo>
                    <a:pt x="687" y="412"/>
                  </a:lnTo>
                  <a:lnTo>
                    <a:pt x="687" y="411"/>
                  </a:lnTo>
                  <a:lnTo>
                    <a:pt x="688" y="411"/>
                  </a:lnTo>
                  <a:lnTo>
                    <a:pt x="689" y="409"/>
                  </a:lnTo>
                  <a:lnTo>
                    <a:pt x="689" y="407"/>
                  </a:lnTo>
                  <a:lnTo>
                    <a:pt x="689" y="406"/>
                  </a:lnTo>
                  <a:lnTo>
                    <a:pt x="689" y="405"/>
                  </a:lnTo>
                  <a:lnTo>
                    <a:pt x="690" y="403"/>
                  </a:lnTo>
                  <a:lnTo>
                    <a:pt x="691" y="403"/>
                  </a:lnTo>
                  <a:lnTo>
                    <a:pt x="691" y="402"/>
                  </a:lnTo>
                  <a:lnTo>
                    <a:pt x="693" y="403"/>
                  </a:lnTo>
                  <a:lnTo>
                    <a:pt x="693" y="402"/>
                  </a:lnTo>
                  <a:lnTo>
                    <a:pt x="694" y="400"/>
                  </a:lnTo>
                  <a:lnTo>
                    <a:pt x="694" y="399"/>
                  </a:lnTo>
                  <a:lnTo>
                    <a:pt x="694" y="398"/>
                  </a:lnTo>
                  <a:lnTo>
                    <a:pt x="695" y="398"/>
                  </a:lnTo>
                  <a:lnTo>
                    <a:pt x="697" y="399"/>
                  </a:lnTo>
                  <a:lnTo>
                    <a:pt x="698" y="399"/>
                  </a:lnTo>
                  <a:lnTo>
                    <a:pt x="699" y="399"/>
                  </a:lnTo>
                  <a:lnTo>
                    <a:pt x="700" y="399"/>
                  </a:lnTo>
                  <a:lnTo>
                    <a:pt x="700" y="398"/>
                  </a:lnTo>
                  <a:lnTo>
                    <a:pt x="702" y="397"/>
                  </a:lnTo>
                  <a:lnTo>
                    <a:pt x="702" y="395"/>
                  </a:lnTo>
                  <a:lnTo>
                    <a:pt x="703" y="396"/>
                  </a:lnTo>
                  <a:lnTo>
                    <a:pt x="703" y="397"/>
                  </a:lnTo>
                  <a:lnTo>
                    <a:pt x="704" y="397"/>
                  </a:lnTo>
                  <a:lnTo>
                    <a:pt x="705" y="397"/>
                  </a:lnTo>
                  <a:lnTo>
                    <a:pt x="705" y="396"/>
                  </a:lnTo>
                  <a:lnTo>
                    <a:pt x="705" y="395"/>
                  </a:lnTo>
                  <a:lnTo>
                    <a:pt x="704" y="395"/>
                  </a:lnTo>
                  <a:lnTo>
                    <a:pt x="705" y="395"/>
                  </a:lnTo>
                  <a:lnTo>
                    <a:pt x="706" y="395"/>
                  </a:lnTo>
                  <a:lnTo>
                    <a:pt x="707" y="395"/>
                  </a:lnTo>
                  <a:lnTo>
                    <a:pt x="707" y="396"/>
                  </a:lnTo>
                  <a:lnTo>
                    <a:pt x="708" y="397"/>
                  </a:lnTo>
                  <a:lnTo>
                    <a:pt x="710" y="396"/>
                  </a:lnTo>
                  <a:lnTo>
                    <a:pt x="710" y="394"/>
                  </a:lnTo>
                  <a:lnTo>
                    <a:pt x="710" y="392"/>
                  </a:lnTo>
                  <a:lnTo>
                    <a:pt x="710" y="391"/>
                  </a:lnTo>
                  <a:lnTo>
                    <a:pt x="711" y="390"/>
                  </a:lnTo>
                  <a:lnTo>
                    <a:pt x="711" y="391"/>
                  </a:lnTo>
                  <a:lnTo>
                    <a:pt x="712" y="391"/>
                  </a:lnTo>
                  <a:lnTo>
                    <a:pt x="711" y="390"/>
                  </a:lnTo>
                  <a:lnTo>
                    <a:pt x="711" y="389"/>
                  </a:lnTo>
                  <a:lnTo>
                    <a:pt x="714" y="390"/>
                  </a:lnTo>
                  <a:lnTo>
                    <a:pt x="715" y="389"/>
                  </a:lnTo>
                  <a:lnTo>
                    <a:pt x="716" y="389"/>
                  </a:lnTo>
                  <a:lnTo>
                    <a:pt x="716" y="388"/>
                  </a:lnTo>
                  <a:lnTo>
                    <a:pt x="716" y="386"/>
                  </a:lnTo>
                  <a:lnTo>
                    <a:pt x="716" y="384"/>
                  </a:lnTo>
                  <a:lnTo>
                    <a:pt x="718" y="384"/>
                  </a:lnTo>
                  <a:lnTo>
                    <a:pt x="718" y="383"/>
                  </a:lnTo>
                  <a:lnTo>
                    <a:pt x="718" y="382"/>
                  </a:lnTo>
                  <a:lnTo>
                    <a:pt x="719" y="381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0" y="374"/>
                  </a:lnTo>
                  <a:lnTo>
                    <a:pt x="719" y="373"/>
                  </a:lnTo>
                  <a:lnTo>
                    <a:pt x="720" y="373"/>
                  </a:lnTo>
                  <a:lnTo>
                    <a:pt x="720" y="372"/>
                  </a:lnTo>
                  <a:lnTo>
                    <a:pt x="721" y="373"/>
                  </a:lnTo>
                  <a:lnTo>
                    <a:pt x="723" y="374"/>
                  </a:lnTo>
                  <a:lnTo>
                    <a:pt x="724" y="374"/>
                  </a:lnTo>
                  <a:lnTo>
                    <a:pt x="725" y="374"/>
                  </a:lnTo>
                  <a:lnTo>
                    <a:pt x="727" y="373"/>
                  </a:lnTo>
                  <a:lnTo>
                    <a:pt x="728" y="373"/>
                  </a:lnTo>
                  <a:lnTo>
                    <a:pt x="728" y="372"/>
                  </a:lnTo>
                  <a:lnTo>
                    <a:pt x="727" y="371"/>
                  </a:lnTo>
                  <a:lnTo>
                    <a:pt x="725" y="371"/>
                  </a:lnTo>
                  <a:lnTo>
                    <a:pt x="725" y="370"/>
                  </a:lnTo>
                  <a:lnTo>
                    <a:pt x="724" y="370"/>
                  </a:lnTo>
                  <a:lnTo>
                    <a:pt x="724" y="369"/>
                  </a:lnTo>
                  <a:lnTo>
                    <a:pt x="723" y="367"/>
                  </a:lnTo>
                  <a:lnTo>
                    <a:pt x="722" y="367"/>
                  </a:lnTo>
                  <a:lnTo>
                    <a:pt x="722" y="366"/>
                  </a:lnTo>
                  <a:lnTo>
                    <a:pt x="720" y="366"/>
                  </a:lnTo>
                  <a:lnTo>
                    <a:pt x="719" y="366"/>
                  </a:lnTo>
                  <a:lnTo>
                    <a:pt x="719" y="365"/>
                  </a:lnTo>
                  <a:lnTo>
                    <a:pt x="718" y="365"/>
                  </a:lnTo>
                  <a:lnTo>
                    <a:pt x="716" y="364"/>
                  </a:lnTo>
                  <a:lnTo>
                    <a:pt x="715" y="364"/>
                  </a:lnTo>
                  <a:lnTo>
                    <a:pt x="714" y="363"/>
                  </a:lnTo>
                  <a:lnTo>
                    <a:pt x="713" y="363"/>
                  </a:lnTo>
                  <a:lnTo>
                    <a:pt x="712" y="363"/>
                  </a:lnTo>
                  <a:lnTo>
                    <a:pt x="710" y="363"/>
                  </a:lnTo>
                  <a:lnTo>
                    <a:pt x="706" y="364"/>
                  </a:lnTo>
                  <a:lnTo>
                    <a:pt x="705" y="363"/>
                  </a:lnTo>
                  <a:lnTo>
                    <a:pt x="705" y="364"/>
                  </a:lnTo>
                  <a:lnTo>
                    <a:pt x="704" y="364"/>
                  </a:lnTo>
                  <a:lnTo>
                    <a:pt x="703" y="364"/>
                  </a:lnTo>
                  <a:lnTo>
                    <a:pt x="703" y="365"/>
                  </a:lnTo>
                  <a:lnTo>
                    <a:pt x="702" y="365"/>
                  </a:lnTo>
                  <a:lnTo>
                    <a:pt x="700" y="365"/>
                  </a:lnTo>
                  <a:lnTo>
                    <a:pt x="700" y="364"/>
                  </a:lnTo>
                  <a:lnTo>
                    <a:pt x="699" y="364"/>
                  </a:lnTo>
                  <a:lnTo>
                    <a:pt x="698" y="364"/>
                  </a:lnTo>
                  <a:lnTo>
                    <a:pt x="697" y="364"/>
                  </a:lnTo>
                  <a:lnTo>
                    <a:pt x="697" y="365"/>
                  </a:lnTo>
                  <a:lnTo>
                    <a:pt x="696" y="364"/>
                  </a:lnTo>
                  <a:lnTo>
                    <a:pt x="691" y="363"/>
                  </a:lnTo>
                  <a:lnTo>
                    <a:pt x="690" y="363"/>
                  </a:lnTo>
                  <a:lnTo>
                    <a:pt x="689" y="363"/>
                  </a:lnTo>
                  <a:lnTo>
                    <a:pt x="688" y="363"/>
                  </a:lnTo>
                  <a:lnTo>
                    <a:pt x="687" y="363"/>
                  </a:lnTo>
                  <a:lnTo>
                    <a:pt x="682" y="364"/>
                  </a:lnTo>
                  <a:lnTo>
                    <a:pt x="681" y="364"/>
                  </a:lnTo>
                  <a:lnTo>
                    <a:pt x="678" y="364"/>
                  </a:lnTo>
                  <a:lnTo>
                    <a:pt x="677" y="364"/>
                  </a:lnTo>
                  <a:lnTo>
                    <a:pt x="675" y="364"/>
                  </a:lnTo>
                  <a:lnTo>
                    <a:pt x="675" y="363"/>
                  </a:lnTo>
                  <a:lnTo>
                    <a:pt x="674" y="364"/>
                  </a:lnTo>
                  <a:lnTo>
                    <a:pt x="673" y="364"/>
                  </a:lnTo>
                  <a:lnTo>
                    <a:pt x="672" y="364"/>
                  </a:lnTo>
                  <a:lnTo>
                    <a:pt x="672" y="363"/>
                  </a:lnTo>
                  <a:lnTo>
                    <a:pt x="670" y="364"/>
                  </a:lnTo>
                  <a:lnTo>
                    <a:pt x="668" y="364"/>
                  </a:lnTo>
                  <a:lnTo>
                    <a:pt x="665" y="364"/>
                  </a:lnTo>
                  <a:lnTo>
                    <a:pt x="664" y="364"/>
                  </a:lnTo>
                  <a:lnTo>
                    <a:pt x="662" y="363"/>
                  </a:lnTo>
                  <a:lnTo>
                    <a:pt x="657" y="362"/>
                  </a:lnTo>
                  <a:lnTo>
                    <a:pt x="651" y="360"/>
                  </a:lnTo>
                  <a:lnTo>
                    <a:pt x="649" y="360"/>
                  </a:lnTo>
                  <a:lnTo>
                    <a:pt x="648" y="360"/>
                  </a:lnTo>
                  <a:lnTo>
                    <a:pt x="647" y="360"/>
                  </a:lnTo>
                  <a:lnTo>
                    <a:pt x="647" y="358"/>
                  </a:lnTo>
                  <a:lnTo>
                    <a:pt x="647" y="357"/>
                  </a:lnTo>
                  <a:lnTo>
                    <a:pt x="647" y="356"/>
                  </a:lnTo>
                  <a:lnTo>
                    <a:pt x="647" y="355"/>
                  </a:lnTo>
                  <a:lnTo>
                    <a:pt x="647" y="353"/>
                  </a:lnTo>
                  <a:lnTo>
                    <a:pt x="648" y="350"/>
                  </a:lnTo>
                  <a:lnTo>
                    <a:pt x="648" y="348"/>
                  </a:lnTo>
                  <a:lnTo>
                    <a:pt x="648" y="347"/>
                  </a:lnTo>
                  <a:lnTo>
                    <a:pt x="647" y="345"/>
                  </a:lnTo>
                  <a:lnTo>
                    <a:pt x="646" y="342"/>
                  </a:lnTo>
                  <a:lnTo>
                    <a:pt x="647" y="341"/>
                  </a:lnTo>
                  <a:lnTo>
                    <a:pt x="648" y="339"/>
                  </a:lnTo>
                  <a:lnTo>
                    <a:pt x="648" y="338"/>
                  </a:lnTo>
                  <a:lnTo>
                    <a:pt x="647" y="338"/>
                  </a:lnTo>
                  <a:lnTo>
                    <a:pt x="648" y="337"/>
                  </a:lnTo>
                  <a:lnTo>
                    <a:pt x="647" y="336"/>
                  </a:lnTo>
                  <a:lnTo>
                    <a:pt x="647" y="337"/>
                  </a:lnTo>
                  <a:lnTo>
                    <a:pt x="646" y="336"/>
                  </a:lnTo>
                  <a:lnTo>
                    <a:pt x="646" y="335"/>
                  </a:lnTo>
                  <a:lnTo>
                    <a:pt x="646" y="333"/>
                  </a:lnTo>
                  <a:lnTo>
                    <a:pt x="645" y="332"/>
                  </a:lnTo>
                  <a:lnTo>
                    <a:pt x="645" y="331"/>
                  </a:lnTo>
                  <a:lnTo>
                    <a:pt x="644" y="331"/>
                  </a:lnTo>
                  <a:lnTo>
                    <a:pt x="643" y="331"/>
                  </a:lnTo>
                  <a:lnTo>
                    <a:pt x="643" y="330"/>
                  </a:lnTo>
                  <a:lnTo>
                    <a:pt x="643" y="329"/>
                  </a:lnTo>
                  <a:lnTo>
                    <a:pt x="641" y="329"/>
                  </a:lnTo>
                  <a:lnTo>
                    <a:pt x="641" y="330"/>
                  </a:lnTo>
                  <a:lnTo>
                    <a:pt x="640" y="330"/>
                  </a:lnTo>
                  <a:lnTo>
                    <a:pt x="640" y="331"/>
                  </a:lnTo>
                  <a:lnTo>
                    <a:pt x="640" y="332"/>
                  </a:lnTo>
                  <a:lnTo>
                    <a:pt x="641" y="332"/>
                  </a:lnTo>
                  <a:lnTo>
                    <a:pt x="640" y="332"/>
                  </a:lnTo>
                  <a:lnTo>
                    <a:pt x="640" y="333"/>
                  </a:lnTo>
                  <a:lnTo>
                    <a:pt x="641" y="333"/>
                  </a:lnTo>
                  <a:lnTo>
                    <a:pt x="641" y="335"/>
                  </a:lnTo>
                  <a:lnTo>
                    <a:pt x="640" y="336"/>
                  </a:lnTo>
                  <a:lnTo>
                    <a:pt x="639" y="336"/>
                  </a:lnTo>
                  <a:lnTo>
                    <a:pt x="639" y="337"/>
                  </a:lnTo>
                  <a:lnTo>
                    <a:pt x="639" y="338"/>
                  </a:lnTo>
                  <a:lnTo>
                    <a:pt x="638" y="337"/>
                  </a:lnTo>
                  <a:lnTo>
                    <a:pt x="638" y="336"/>
                  </a:lnTo>
                  <a:lnTo>
                    <a:pt x="637" y="336"/>
                  </a:lnTo>
                  <a:lnTo>
                    <a:pt x="636" y="336"/>
                  </a:lnTo>
                  <a:lnTo>
                    <a:pt x="635" y="336"/>
                  </a:lnTo>
                  <a:lnTo>
                    <a:pt x="633" y="336"/>
                  </a:lnTo>
                  <a:lnTo>
                    <a:pt x="632" y="336"/>
                  </a:lnTo>
                  <a:lnTo>
                    <a:pt x="631" y="335"/>
                  </a:lnTo>
                  <a:lnTo>
                    <a:pt x="630" y="335"/>
                  </a:lnTo>
                  <a:lnTo>
                    <a:pt x="630" y="333"/>
                  </a:lnTo>
                  <a:lnTo>
                    <a:pt x="629" y="332"/>
                  </a:lnTo>
                  <a:lnTo>
                    <a:pt x="627" y="331"/>
                  </a:lnTo>
                  <a:lnTo>
                    <a:pt x="627" y="330"/>
                  </a:lnTo>
                  <a:lnTo>
                    <a:pt x="627" y="329"/>
                  </a:lnTo>
                  <a:lnTo>
                    <a:pt x="626" y="328"/>
                  </a:lnTo>
                  <a:lnTo>
                    <a:pt x="626" y="327"/>
                  </a:lnTo>
                  <a:lnTo>
                    <a:pt x="626" y="325"/>
                  </a:lnTo>
                  <a:lnTo>
                    <a:pt x="627" y="325"/>
                  </a:lnTo>
                  <a:lnTo>
                    <a:pt x="626" y="324"/>
                  </a:lnTo>
                  <a:lnTo>
                    <a:pt x="624" y="324"/>
                  </a:lnTo>
                  <a:lnTo>
                    <a:pt x="624" y="323"/>
                  </a:lnTo>
                  <a:lnTo>
                    <a:pt x="623" y="323"/>
                  </a:lnTo>
                  <a:lnTo>
                    <a:pt x="622" y="322"/>
                  </a:lnTo>
                  <a:lnTo>
                    <a:pt x="622" y="321"/>
                  </a:lnTo>
                  <a:lnTo>
                    <a:pt x="621" y="321"/>
                  </a:lnTo>
                  <a:lnTo>
                    <a:pt x="621" y="322"/>
                  </a:lnTo>
                  <a:lnTo>
                    <a:pt x="620" y="322"/>
                  </a:lnTo>
                  <a:lnTo>
                    <a:pt x="620" y="323"/>
                  </a:lnTo>
                  <a:lnTo>
                    <a:pt x="621" y="324"/>
                  </a:lnTo>
                  <a:lnTo>
                    <a:pt x="622" y="325"/>
                  </a:lnTo>
                  <a:lnTo>
                    <a:pt x="622" y="327"/>
                  </a:lnTo>
                  <a:lnTo>
                    <a:pt x="623" y="327"/>
                  </a:lnTo>
                  <a:lnTo>
                    <a:pt x="624" y="327"/>
                  </a:lnTo>
                  <a:lnTo>
                    <a:pt x="624" y="328"/>
                  </a:lnTo>
                  <a:lnTo>
                    <a:pt x="623" y="328"/>
                  </a:lnTo>
                  <a:lnTo>
                    <a:pt x="622" y="329"/>
                  </a:lnTo>
                  <a:lnTo>
                    <a:pt x="621" y="328"/>
                  </a:lnTo>
                  <a:lnTo>
                    <a:pt x="620" y="327"/>
                  </a:lnTo>
                  <a:lnTo>
                    <a:pt x="619" y="328"/>
                  </a:lnTo>
                  <a:lnTo>
                    <a:pt x="618" y="329"/>
                  </a:lnTo>
                  <a:lnTo>
                    <a:pt x="618" y="328"/>
                  </a:lnTo>
                  <a:lnTo>
                    <a:pt x="616" y="328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613" y="328"/>
                  </a:lnTo>
                  <a:lnTo>
                    <a:pt x="613" y="327"/>
                  </a:lnTo>
                  <a:lnTo>
                    <a:pt x="614" y="325"/>
                  </a:lnTo>
                  <a:lnTo>
                    <a:pt x="614" y="324"/>
                  </a:lnTo>
                  <a:lnTo>
                    <a:pt x="613" y="324"/>
                  </a:lnTo>
                  <a:lnTo>
                    <a:pt x="613" y="323"/>
                  </a:lnTo>
                  <a:lnTo>
                    <a:pt x="613" y="322"/>
                  </a:lnTo>
                  <a:lnTo>
                    <a:pt x="612" y="322"/>
                  </a:lnTo>
                  <a:lnTo>
                    <a:pt x="611" y="321"/>
                  </a:lnTo>
                  <a:lnTo>
                    <a:pt x="610" y="321"/>
                  </a:lnTo>
                  <a:lnTo>
                    <a:pt x="608" y="320"/>
                  </a:lnTo>
                  <a:lnTo>
                    <a:pt x="607" y="319"/>
                  </a:lnTo>
                  <a:lnTo>
                    <a:pt x="606" y="319"/>
                  </a:lnTo>
                  <a:lnTo>
                    <a:pt x="605" y="317"/>
                  </a:lnTo>
                  <a:lnTo>
                    <a:pt x="605" y="316"/>
                  </a:lnTo>
                  <a:lnTo>
                    <a:pt x="605" y="315"/>
                  </a:lnTo>
                  <a:lnTo>
                    <a:pt x="604" y="315"/>
                  </a:lnTo>
                  <a:lnTo>
                    <a:pt x="604" y="316"/>
                  </a:lnTo>
                  <a:lnTo>
                    <a:pt x="603" y="319"/>
                  </a:lnTo>
                  <a:lnTo>
                    <a:pt x="603" y="320"/>
                  </a:lnTo>
                  <a:lnTo>
                    <a:pt x="603" y="321"/>
                  </a:lnTo>
                  <a:lnTo>
                    <a:pt x="604" y="320"/>
                  </a:lnTo>
                  <a:lnTo>
                    <a:pt x="606" y="321"/>
                  </a:lnTo>
                  <a:lnTo>
                    <a:pt x="607" y="321"/>
                  </a:lnTo>
                  <a:lnTo>
                    <a:pt x="607" y="322"/>
                  </a:lnTo>
                  <a:lnTo>
                    <a:pt x="608" y="323"/>
                  </a:lnTo>
                  <a:lnTo>
                    <a:pt x="608" y="324"/>
                  </a:lnTo>
                  <a:lnTo>
                    <a:pt x="607" y="324"/>
                  </a:lnTo>
                  <a:lnTo>
                    <a:pt x="606" y="324"/>
                  </a:lnTo>
                  <a:lnTo>
                    <a:pt x="605" y="324"/>
                  </a:lnTo>
                  <a:lnTo>
                    <a:pt x="604" y="325"/>
                  </a:lnTo>
                  <a:lnTo>
                    <a:pt x="603" y="327"/>
                  </a:lnTo>
                  <a:lnTo>
                    <a:pt x="603" y="329"/>
                  </a:lnTo>
                  <a:lnTo>
                    <a:pt x="601" y="330"/>
                  </a:lnTo>
                  <a:lnTo>
                    <a:pt x="599" y="330"/>
                  </a:lnTo>
                  <a:lnTo>
                    <a:pt x="599" y="331"/>
                  </a:lnTo>
                  <a:lnTo>
                    <a:pt x="598" y="331"/>
                  </a:lnTo>
                  <a:lnTo>
                    <a:pt x="598" y="332"/>
                  </a:lnTo>
                  <a:lnTo>
                    <a:pt x="597" y="332"/>
                  </a:lnTo>
                  <a:lnTo>
                    <a:pt x="597" y="333"/>
                  </a:lnTo>
                  <a:lnTo>
                    <a:pt x="598" y="333"/>
                  </a:lnTo>
                  <a:lnTo>
                    <a:pt x="598" y="335"/>
                  </a:lnTo>
                  <a:lnTo>
                    <a:pt x="597" y="336"/>
                  </a:lnTo>
                  <a:lnTo>
                    <a:pt x="596" y="337"/>
                  </a:lnTo>
                  <a:lnTo>
                    <a:pt x="596" y="339"/>
                  </a:lnTo>
                  <a:lnTo>
                    <a:pt x="595" y="339"/>
                  </a:lnTo>
                  <a:lnTo>
                    <a:pt x="596" y="340"/>
                  </a:lnTo>
                  <a:lnTo>
                    <a:pt x="596" y="341"/>
                  </a:lnTo>
                  <a:lnTo>
                    <a:pt x="596" y="342"/>
                  </a:lnTo>
                  <a:lnTo>
                    <a:pt x="597" y="342"/>
                  </a:lnTo>
                  <a:lnTo>
                    <a:pt x="597" y="344"/>
                  </a:lnTo>
                  <a:lnTo>
                    <a:pt x="598" y="344"/>
                  </a:lnTo>
                  <a:lnTo>
                    <a:pt x="598" y="342"/>
                  </a:lnTo>
                  <a:lnTo>
                    <a:pt x="601" y="342"/>
                  </a:lnTo>
                  <a:lnTo>
                    <a:pt x="603" y="345"/>
                  </a:lnTo>
                  <a:lnTo>
                    <a:pt x="605" y="347"/>
                  </a:lnTo>
                  <a:lnTo>
                    <a:pt x="606" y="347"/>
                  </a:lnTo>
                  <a:lnTo>
                    <a:pt x="606" y="349"/>
                  </a:lnTo>
                  <a:lnTo>
                    <a:pt x="606" y="350"/>
                  </a:lnTo>
                  <a:lnTo>
                    <a:pt x="607" y="350"/>
                  </a:lnTo>
                  <a:lnTo>
                    <a:pt x="607" y="352"/>
                  </a:lnTo>
                  <a:lnTo>
                    <a:pt x="608" y="352"/>
                  </a:lnTo>
                  <a:lnTo>
                    <a:pt x="608" y="353"/>
                  </a:lnTo>
                  <a:lnTo>
                    <a:pt x="610" y="353"/>
                  </a:lnTo>
                  <a:lnTo>
                    <a:pt x="611" y="353"/>
                  </a:lnTo>
                  <a:lnTo>
                    <a:pt x="612" y="353"/>
                  </a:lnTo>
                  <a:lnTo>
                    <a:pt x="613" y="354"/>
                  </a:lnTo>
                  <a:lnTo>
                    <a:pt x="614" y="354"/>
                  </a:lnTo>
                  <a:lnTo>
                    <a:pt x="614" y="353"/>
                  </a:lnTo>
                  <a:lnTo>
                    <a:pt x="615" y="353"/>
                  </a:lnTo>
                  <a:lnTo>
                    <a:pt x="616" y="353"/>
                  </a:lnTo>
                  <a:lnTo>
                    <a:pt x="618" y="354"/>
                  </a:lnTo>
                  <a:lnTo>
                    <a:pt x="618" y="355"/>
                  </a:lnTo>
                  <a:lnTo>
                    <a:pt x="618" y="356"/>
                  </a:lnTo>
                  <a:lnTo>
                    <a:pt x="618" y="357"/>
                  </a:lnTo>
                  <a:lnTo>
                    <a:pt x="619" y="358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1" y="360"/>
                  </a:lnTo>
                  <a:lnTo>
                    <a:pt x="622" y="360"/>
                  </a:lnTo>
                  <a:lnTo>
                    <a:pt x="622" y="361"/>
                  </a:lnTo>
                  <a:lnTo>
                    <a:pt x="621" y="361"/>
                  </a:lnTo>
                  <a:lnTo>
                    <a:pt x="621" y="362"/>
                  </a:lnTo>
                  <a:lnTo>
                    <a:pt x="621" y="363"/>
                  </a:lnTo>
                  <a:lnTo>
                    <a:pt x="620" y="363"/>
                  </a:lnTo>
                  <a:lnTo>
                    <a:pt x="621" y="364"/>
                  </a:lnTo>
                  <a:lnTo>
                    <a:pt x="620" y="363"/>
                  </a:lnTo>
                  <a:lnTo>
                    <a:pt x="618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3" y="363"/>
                  </a:lnTo>
                  <a:lnTo>
                    <a:pt x="612" y="363"/>
                  </a:lnTo>
                  <a:lnTo>
                    <a:pt x="611" y="363"/>
                  </a:lnTo>
                  <a:lnTo>
                    <a:pt x="610" y="363"/>
                  </a:lnTo>
                  <a:lnTo>
                    <a:pt x="608" y="363"/>
                  </a:lnTo>
                  <a:lnTo>
                    <a:pt x="607" y="363"/>
                  </a:lnTo>
                  <a:lnTo>
                    <a:pt x="606" y="363"/>
                  </a:lnTo>
                  <a:lnTo>
                    <a:pt x="606" y="365"/>
                  </a:lnTo>
                  <a:lnTo>
                    <a:pt x="606" y="367"/>
                  </a:lnTo>
                  <a:lnTo>
                    <a:pt x="605" y="369"/>
                  </a:lnTo>
                  <a:lnTo>
                    <a:pt x="605" y="370"/>
                  </a:lnTo>
                  <a:lnTo>
                    <a:pt x="604" y="371"/>
                  </a:lnTo>
                  <a:lnTo>
                    <a:pt x="603" y="372"/>
                  </a:lnTo>
                  <a:lnTo>
                    <a:pt x="603" y="373"/>
                  </a:lnTo>
                  <a:lnTo>
                    <a:pt x="602" y="373"/>
                  </a:lnTo>
                  <a:lnTo>
                    <a:pt x="601" y="373"/>
                  </a:lnTo>
                  <a:lnTo>
                    <a:pt x="601" y="372"/>
                  </a:lnTo>
                  <a:lnTo>
                    <a:pt x="599" y="371"/>
                  </a:lnTo>
                  <a:lnTo>
                    <a:pt x="598" y="371"/>
                  </a:lnTo>
                  <a:lnTo>
                    <a:pt x="597" y="372"/>
                  </a:lnTo>
                  <a:lnTo>
                    <a:pt x="597" y="373"/>
                  </a:lnTo>
                  <a:lnTo>
                    <a:pt x="597" y="374"/>
                  </a:lnTo>
                  <a:lnTo>
                    <a:pt x="597" y="375"/>
                  </a:lnTo>
                  <a:lnTo>
                    <a:pt x="596" y="375"/>
                  </a:lnTo>
                  <a:lnTo>
                    <a:pt x="596" y="377"/>
                  </a:lnTo>
                  <a:lnTo>
                    <a:pt x="595" y="377"/>
                  </a:lnTo>
                  <a:lnTo>
                    <a:pt x="595" y="378"/>
                  </a:lnTo>
                  <a:lnTo>
                    <a:pt x="595" y="379"/>
                  </a:lnTo>
                  <a:lnTo>
                    <a:pt x="594" y="379"/>
                  </a:lnTo>
                  <a:lnTo>
                    <a:pt x="594" y="380"/>
                  </a:lnTo>
                  <a:lnTo>
                    <a:pt x="594" y="381"/>
                  </a:lnTo>
                  <a:lnTo>
                    <a:pt x="595" y="381"/>
                  </a:lnTo>
                  <a:lnTo>
                    <a:pt x="595" y="382"/>
                  </a:lnTo>
                  <a:lnTo>
                    <a:pt x="596" y="382"/>
                  </a:lnTo>
                  <a:lnTo>
                    <a:pt x="596" y="384"/>
                  </a:lnTo>
                  <a:lnTo>
                    <a:pt x="596" y="386"/>
                  </a:lnTo>
                  <a:lnTo>
                    <a:pt x="597" y="386"/>
                  </a:lnTo>
                  <a:lnTo>
                    <a:pt x="605" y="390"/>
                  </a:lnTo>
                  <a:lnTo>
                    <a:pt x="607" y="391"/>
                  </a:lnTo>
                  <a:lnTo>
                    <a:pt x="608" y="391"/>
                  </a:lnTo>
                  <a:lnTo>
                    <a:pt x="610" y="391"/>
                  </a:lnTo>
                  <a:lnTo>
                    <a:pt x="612" y="392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5" y="392"/>
                  </a:lnTo>
                  <a:lnTo>
                    <a:pt x="615" y="394"/>
                  </a:lnTo>
                  <a:lnTo>
                    <a:pt x="615" y="395"/>
                  </a:lnTo>
                  <a:lnTo>
                    <a:pt x="615" y="396"/>
                  </a:lnTo>
                  <a:lnTo>
                    <a:pt x="614" y="396"/>
                  </a:lnTo>
                  <a:lnTo>
                    <a:pt x="614" y="397"/>
                  </a:lnTo>
                  <a:lnTo>
                    <a:pt x="613" y="397"/>
                  </a:lnTo>
                  <a:lnTo>
                    <a:pt x="613" y="398"/>
                  </a:lnTo>
                  <a:lnTo>
                    <a:pt x="613" y="399"/>
                  </a:lnTo>
                  <a:lnTo>
                    <a:pt x="614" y="400"/>
                  </a:lnTo>
                  <a:lnTo>
                    <a:pt x="615" y="400"/>
                  </a:lnTo>
                  <a:lnTo>
                    <a:pt x="614" y="402"/>
                  </a:lnTo>
                  <a:lnTo>
                    <a:pt x="614" y="403"/>
                  </a:lnTo>
                  <a:lnTo>
                    <a:pt x="614" y="404"/>
                  </a:lnTo>
                  <a:lnTo>
                    <a:pt x="614" y="405"/>
                  </a:lnTo>
                  <a:lnTo>
                    <a:pt x="613" y="406"/>
                  </a:lnTo>
                  <a:lnTo>
                    <a:pt x="612" y="406"/>
                  </a:lnTo>
                  <a:lnTo>
                    <a:pt x="611" y="406"/>
                  </a:lnTo>
                  <a:lnTo>
                    <a:pt x="611" y="407"/>
                  </a:lnTo>
                  <a:lnTo>
                    <a:pt x="611" y="408"/>
                  </a:lnTo>
                  <a:lnTo>
                    <a:pt x="610" y="408"/>
                  </a:lnTo>
                  <a:lnTo>
                    <a:pt x="610" y="409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10" y="414"/>
                  </a:lnTo>
                  <a:lnTo>
                    <a:pt x="610" y="415"/>
                  </a:lnTo>
                  <a:lnTo>
                    <a:pt x="611" y="415"/>
                  </a:lnTo>
                  <a:lnTo>
                    <a:pt x="612" y="415"/>
                  </a:lnTo>
                  <a:lnTo>
                    <a:pt x="612" y="416"/>
                  </a:lnTo>
                  <a:lnTo>
                    <a:pt x="613" y="417"/>
                  </a:lnTo>
                  <a:lnTo>
                    <a:pt x="614" y="419"/>
                  </a:lnTo>
                  <a:lnTo>
                    <a:pt x="614" y="420"/>
                  </a:lnTo>
                  <a:lnTo>
                    <a:pt x="615" y="419"/>
                  </a:lnTo>
                  <a:lnTo>
                    <a:pt x="616" y="419"/>
                  </a:lnTo>
                  <a:lnTo>
                    <a:pt x="616" y="420"/>
                  </a:lnTo>
                  <a:lnTo>
                    <a:pt x="614" y="423"/>
                  </a:lnTo>
                  <a:lnTo>
                    <a:pt x="614" y="424"/>
                  </a:lnTo>
                  <a:lnTo>
                    <a:pt x="614" y="425"/>
                  </a:lnTo>
                  <a:lnTo>
                    <a:pt x="614" y="427"/>
                  </a:lnTo>
                  <a:lnTo>
                    <a:pt x="616" y="428"/>
                  </a:lnTo>
                  <a:lnTo>
                    <a:pt x="618" y="427"/>
                  </a:lnTo>
                  <a:lnTo>
                    <a:pt x="619" y="427"/>
                  </a:lnTo>
                  <a:lnTo>
                    <a:pt x="620" y="428"/>
                  </a:lnTo>
                  <a:lnTo>
                    <a:pt x="621" y="428"/>
                  </a:lnTo>
                  <a:lnTo>
                    <a:pt x="622" y="428"/>
                  </a:lnTo>
                  <a:lnTo>
                    <a:pt x="622" y="429"/>
                  </a:lnTo>
                  <a:lnTo>
                    <a:pt x="621" y="429"/>
                  </a:lnTo>
                  <a:lnTo>
                    <a:pt x="621" y="430"/>
                  </a:lnTo>
                  <a:lnTo>
                    <a:pt x="619" y="431"/>
                  </a:lnTo>
                  <a:lnTo>
                    <a:pt x="619" y="432"/>
                  </a:lnTo>
                  <a:lnTo>
                    <a:pt x="619" y="433"/>
                  </a:lnTo>
                  <a:lnTo>
                    <a:pt x="619" y="434"/>
                  </a:lnTo>
                  <a:lnTo>
                    <a:pt x="619" y="436"/>
                  </a:lnTo>
                  <a:lnTo>
                    <a:pt x="619" y="437"/>
                  </a:lnTo>
                  <a:lnTo>
                    <a:pt x="620" y="438"/>
                  </a:lnTo>
                  <a:lnTo>
                    <a:pt x="620" y="439"/>
                  </a:lnTo>
                  <a:lnTo>
                    <a:pt x="621" y="439"/>
                  </a:lnTo>
                  <a:lnTo>
                    <a:pt x="621" y="440"/>
                  </a:lnTo>
                  <a:lnTo>
                    <a:pt x="621" y="441"/>
                  </a:lnTo>
                  <a:lnTo>
                    <a:pt x="621" y="442"/>
                  </a:lnTo>
                  <a:lnTo>
                    <a:pt x="620" y="442"/>
                  </a:lnTo>
                  <a:lnTo>
                    <a:pt x="620" y="444"/>
                  </a:lnTo>
                  <a:lnTo>
                    <a:pt x="621" y="445"/>
                  </a:lnTo>
                  <a:lnTo>
                    <a:pt x="621" y="446"/>
                  </a:lnTo>
                  <a:lnTo>
                    <a:pt x="622" y="447"/>
                  </a:lnTo>
                  <a:lnTo>
                    <a:pt x="622" y="448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2" y="451"/>
                  </a:lnTo>
                  <a:lnTo>
                    <a:pt x="623" y="453"/>
                  </a:lnTo>
                  <a:lnTo>
                    <a:pt x="623" y="454"/>
                  </a:lnTo>
                  <a:lnTo>
                    <a:pt x="623" y="456"/>
                  </a:lnTo>
                  <a:lnTo>
                    <a:pt x="623" y="457"/>
                  </a:lnTo>
                  <a:lnTo>
                    <a:pt x="623" y="458"/>
                  </a:lnTo>
                  <a:lnTo>
                    <a:pt x="624" y="459"/>
                  </a:lnTo>
                  <a:lnTo>
                    <a:pt x="626" y="461"/>
                  </a:lnTo>
                  <a:lnTo>
                    <a:pt x="626" y="462"/>
                  </a:lnTo>
                  <a:lnTo>
                    <a:pt x="624" y="463"/>
                  </a:lnTo>
                  <a:lnTo>
                    <a:pt x="624" y="464"/>
                  </a:lnTo>
                  <a:lnTo>
                    <a:pt x="624" y="465"/>
                  </a:lnTo>
                  <a:lnTo>
                    <a:pt x="624" y="466"/>
                  </a:lnTo>
                  <a:lnTo>
                    <a:pt x="626" y="467"/>
                  </a:lnTo>
                  <a:lnTo>
                    <a:pt x="624" y="469"/>
                  </a:lnTo>
                  <a:lnTo>
                    <a:pt x="624" y="470"/>
                  </a:lnTo>
                  <a:lnTo>
                    <a:pt x="623" y="469"/>
                  </a:lnTo>
                  <a:lnTo>
                    <a:pt x="623" y="470"/>
                  </a:lnTo>
                  <a:lnTo>
                    <a:pt x="622" y="469"/>
                  </a:lnTo>
                  <a:lnTo>
                    <a:pt x="621" y="469"/>
                  </a:lnTo>
                  <a:lnTo>
                    <a:pt x="621" y="467"/>
                  </a:lnTo>
                  <a:lnTo>
                    <a:pt x="620" y="467"/>
                  </a:lnTo>
                  <a:lnTo>
                    <a:pt x="620" y="469"/>
                  </a:lnTo>
                  <a:lnTo>
                    <a:pt x="621" y="470"/>
                  </a:lnTo>
                  <a:lnTo>
                    <a:pt x="622" y="470"/>
                  </a:lnTo>
                  <a:lnTo>
                    <a:pt x="623" y="471"/>
                  </a:lnTo>
                  <a:lnTo>
                    <a:pt x="623" y="472"/>
                  </a:lnTo>
                  <a:lnTo>
                    <a:pt x="624" y="474"/>
                  </a:lnTo>
                  <a:lnTo>
                    <a:pt x="624" y="475"/>
                  </a:lnTo>
                  <a:lnTo>
                    <a:pt x="626" y="476"/>
                  </a:lnTo>
                  <a:lnTo>
                    <a:pt x="626" y="478"/>
                  </a:lnTo>
                  <a:lnTo>
                    <a:pt x="626" y="479"/>
                  </a:lnTo>
                  <a:lnTo>
                    <a:pt x="626" y="480"/>
                  </a:lnTo>
                  <a:lnTo>
                    <a:pt x="624" y="480"/>
                  </a:lnTo>
                  <a:lnTo>
                    <a:pt x="624" y="479"/>
                  </a:lnTo>
                  <a:lnTo>
                    <a:pt x="623" y="479"/>
                  </a:lnTo>
                  <a:lnTo>
                    <a:pt x="623" y="480"/>
                  </a:lnTo>
                  <a:lnTo>
                    <a:pt x="622" y="479"/>
                  </a:lnTo>
                  <a:lnTo>
                    <a:pt x="621" y="479"/>
                  </a:lnTo>
                  <a:lnTo>
                    <a:pt x="620" y="478"/>
                  </a:lnTo>
                  <a:lnTo>
                    <a:pt x="619" y="475"/>
                  </a:lnTo>
                  <a:lnTo>
                    <a:pt x="619" y="474"/>
                  </a:lnTo>
                  <a:lnTo>
                    <a:pt x="619" y="475"/>
                  </a:lnTo>
                  <a:lnTo>
                    <a:pt x="619" y="476"/>
                  </a:lnTo>
                  <a:lnTo>
                    <a:pt x="619" y="478"/>
                  </a:lnTo>
                  <a:lnTo>
                    <a:pt x="619" y="479"/>
                  </a:lnTo>
                  <a:lnTo>
                    <a:pt x="618" y="479"/>
                  </a:lnTo>
                  <a:lnTo>
                    <a:pt x="618" y="478"/>
                  </a:lnTo>
                  <a:lnTo>
                    <a:pt x="618" y="476"/>
                  </a:lnTo>
                  <a:lnTo>
                    <a:pt x="618" y="478"/>
                  </a:lnTo>
                  <a:lnTo>
                    <a:pt x="616" y="478"/>
                  </a:lnTo>
                  <a:lnTo>
                    <a:pt x="616" y="479"/>
                  </a:lnTo>
                  <a:lnTo>
                    <a:pt x="616" y="480"/>
                  </a:lnTo>
                  <a:lnTo>
                    <a:pt x="616" y="481"/>
                  </a:lnTo>
                  <a:lnTo>
                    <a:pt x="615" y="481"/>
                  </a:lnTo>
                  <a:lnTo>
                    <a:pt x="614" y="480"/>
                  </a:lnTo>
                  <a:lnTo>
                    <a:pt x="615" y="480"/>
                  </a:lnTo>
                  <a:lnTo>
                    <a:pt x="614" y="478"/>
                  </a:lnTo>
                  <a:lnTo>
                    <a:pt x="614" y="476"/>
                  </a:lnTo>
                  <a:lnTo>
                    <a:pt x="614" y="473"/>
                  </a:lnTo>
                  <a:lnTo>
                    <a:pt x="614" y="472"/>
                  </a:lnTo>
                  <a:lnTo>
                    <a:pt x="614" y="470"/>
                  </a:lnTo>
                  <a:lnTo>
                    <a:pt x="614" y="469"/>
                  </a:lnTo>
                  <a:lnTo>
                    <a:pt x="615" y="467"/>
                  </a:lnTo>
                  <a:lnTo>
                    <a:pt x="615" y="466"/>
                  </a:lnTo>
                  <a:lnTo>
                    <a:pt x="616" y="466"/>
                  </a:lnTo>
                  <a:lnTo>
                    <a:pt x="615" y="465"/>
                  </a:lnTo>
                  <a:lnTo>
                    <a:pt x="614" y="465"/>
                  </a:lnTo>
                  <a:lnTo>
                    <a:pt x="614" y="464"/>
                  </a:lnTo>
                  <a:lnTo>
                    <a:pt x="615" y="464"/>
                  </a:lnTo>
                  <a:lnTo>
                    <a:pt x="616" y="463"/>
                  </a:lnTo>
                  <a:lnTo>
                    <a:pt x="615" y="463"/>
                  </a:lnTo>
                  <a:lnTo>
                    <a:pt x="614" y="463"/>
                  </a:lnTo>
                  <a:lnTo>
                    <a:pt x="614" y="464"/>
                  </a:lnTo>
                  <a:lnTo>
                    <a:pt x="614" y="465"/>
                  </a:lnTo>
                  <a:lnTo>
                    <a:pt x="615" y="465"/>
                  </a:lnTo>
                  <a:lnTo>
                    <a:pt x="615" y="466"/>
                  </a:lnTo>
                  <a:lnTo>
                    <a:pt x="614" y="467"/>
                  </a:lnTo>
                  <a:lnTo>
                    <a:pt x="614" y="469"/>
                  </a:lnTo>
                  <a:lnTo>
                    <a:pt x="613" y="469"/>
                  </a:lnTo>
                  <a:lnTo>
                    <a:pt x="612" y="469"/>
                  </a:lnTo>
                  <a:lnTo>
                    <a:pt x="612" y="467"/>
                  </a:lnTo>
                  <a:lnTo>
                    <a:pt x="613" y="466"/>
                  </a:lnTo>
                  <a:lnTo>
                    <a:pt x="613" y="465"/>
                  </a:lnTo>
                  <a:lnTo>
                    <a:pt x="612" y="464"/>
                  </a:lnTo>
                  <a:lnTo>
                    <a:pt x="612" y="463"/>
                  </a:lnTo>
                  <a:lnTo>
                    <a:pt x="613" y="462"/>
                  </a:lnTo>
                  <a:lnTo>
                    <a:pt x="613" y="461"/>
                  </a:lnTo>
                  <a:lnTo>
                    <a:pt x="613" y="462"/>
                  </a:lnTo>
                  <a:lnTo>
                    <a:pt x="612" y="462"/>
                  </a:lnTo>
                  <a:lnTo>
                    <a:pt x="612" y="463"/>
                  </a:lnTo>
                  <a:lnTo>
                    <a:pt x="612" y="464"/>
                  </a:lnTo>
                  <a:lnTo>
                    <a:pt x="612" y="465"/>
                  </a:lnTo>
                  <a:lnTo>
                    <a:pt x="612" y="466"/>
                  </a:lnTo>
                  <a:lnTo>
                    <a:pt x="611" y="466"/>
                  </a:lnTo>
                  <a:lnTo>
                    <a:pt x="611" y="467"/>
                  </a:lnTo>
                  <a:lnTo>
                    <a:pt x="611" y="469"/>
                  </a:lnTo>
                  <a:lnTo>
                    <a:pt x="610" y="472"/>
                  </a:lnTo>
                  <a:lnTo>
                    <a:pt x="610" y="474"/>
                  </a:lnTo>
                  <a:lnTo>
                    <a:pt x="611" y="474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2" y="476"/>
                  </a:lnTo>
                  <a:lnTo>
                    <a:pt x="611" y="476"/>
                  </a:lnTo>
                  <a:lnTo>
                    <a:pt x="611" y="479"/>
                  </a:lnTo>
                  <a:lnTo>
                    <a:pt x="611" y="481"/>
                  </a:lnTo>
                  <a:lnTo>
                    <a:pt x="610" y="481"/>
                  </a:lnTo>
                  <a:lnTo>
                    <a:pt x="610" y="480"/>
                  </a:lnTo>
                  <a:lnTo>
                    <a:pt x="608" y="481"/>
                  </a:lnTo>
                  <a:lnTo>
                    <a:pt x="610" y="481"/>
                  </a:lnTo>
                  <a:lnTo>
                    <a:pt x="610" y="482"/>
                  </a:lnTo>
                  <a:lnTo>
                    <a:pt x="608" y="482"/>
                  </a:lnTo>
                  <a:lnTo>
                    <a:pt x="607" y="481"/>
                  </a:lnTo>
                  <a:lnTo>
                    <a:pt x="608" y="480"/>
                  </a:lnTo>
                  <a:lnTo>
                    <a:pt x="608" y="479"/>
                  </a:lnTo>
                  <a:lnTo>
                    <a:pt x="608" y="478"/>
                  </a:lnTo>
                  <a:lnTo>
                    <a:pt x="608" y="476"/>
                  </a:lnTo>
                  <a:lnTo>
                    <a:pt x="608" y="475"/>
                  </a:lnTo>
                  <a:lnTo>
                    <a:pt x="608" y="474"/>
                  </a:lnTo>
                  <a:lnTo>
                    <a:pt x="610" y="473"/>
                  </a:lnTo>
                  <a:lnTo>
                    <a:pt x="608" y="472"/>
                  </a:lnTo>
                  <a:lnTo>
                    <a:pt x="608" y="471"/>
                  </a:lnTo>
                  <a:lnTo>
                    <a:pt x="608" y="470"/>
                  </a:lnTo>
                  <a:lnTo>
                    <a:pt x="608" y="469"/>
                  </a:lnTo>
                  <a:lnTo>
                    <a:pt x="607" y="470"/>
                  </a:lnTo>
                  <a:lnTo>
                    <a:pt x="607" y="471"/>
                  </a:lnTo>
                  <a:lnTo>
                    <a:pt x="607" y="472"/>
                  </a:lnTo>
                  <a:lnTo>
                    <a:pt x="608" y="473"/>
                  </a:lnTo>
                  <a:lnTo>
                    <a:pt x="607" y="473"/>
                  </a:lnTo>
                  <a:lnTo>
                    <a:pt x="607" y="474"/>
                  </a:lnTo>
                  <a:lnTo>
                    <a:pt x="606" y="475"/>
                  </a:lnTo>
                  <a:lnTo>
                    <a:pt x="606" y="476"/>
                  </a:lnTo>
                  <a:lnTo>
                    <a:pt x="607" y="478"/>
                  </a:lnTo>
                  <a:lnTo>
                    <a:pt x="607" y="479"/>
                  </a:lnTo>
                  <a:lnTo>
                    <a:pt x="606" y="479"/>
                  </a:lnTo>
                  <a:lnTo>
                    <a:pt x="605" y="480"/>
                  </a:lnTo>
                  <a:lnTo>
                    <a:pt x="605" y="479"/>
                  </a:lnTo>
                  <a:lnTo>
                    <a:pt x="605" y="478"/>
                  </a:lnTo>
                  <a:lnTo>
                    <a:pt x="605" y="476"/>
                  </a:lnTo>
                  <a:lnTo>
                    <a:pt x="604" y="476"/>
                  </a:lnTo>
                  <a:lnTo>
                    <a:pt x="603" y="476"/>
                  </a:lnTo>
                  <a:lnTo>
                    <a:pt x="603" y="475"/>
                  </a:lnTo>
                  <a:lnTo>
                    <a:pt x="603" y="476"/>
                  </a:lnTo>
                  <a:lnTo>
                    <a:pt x="604" y="478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80"/>
                  </a:lnTo>
                  <a:lnTo>
                    <a:pt x="603" y="479"/>
                  </a:lnTo>
                  <a:lnTo>
                    <a:pt x="602" y="475"/>
                  </a:lnTo>
                  <a:lnTo>
                    <a:pt x="602" y="474"/>
                  </a:lnTo>
                  <a:lnTo>
                    <a:pt x="602" y="473"/>
                  </a:lnTo>
                  <a:lnTo>
                    <a:pt x="601" y="473"/>
                  </a:lnTo>
                  <a:lnTo>
                    <a:pt x="601" y="474"/>
                  </a:lnTo>
                  <a:lnTo>
                    <a:pt x="602" y="478"/>
                  </a:lnTo>
                  <a:lnTo>
                    <a:pt x="602" y="479"/>
                  </a:lnTo>
                  <a:lnTo>
                    <a:pt x="602" y="480"/>
                  </a:lnTo>
                  <a:lnTo>
                    <a:pt x="603" y="480"/>
                  </a:lnTo>
                  <a:lnTo>
                    <a:pt x="603" y="481"/>
                  </a:lnTo>
                  <a:lnTo>
                    <a:pt x="602" y="481"/>
                  </a:lnTo>
                  <a:lnTo>
                    <a:pt x="601" y="481"/>
                  </a:lnTo>
                  <a:lnTo>
                    <a:pt x="601" y="480"/>
                  </a:lnTo>
                  <a:lnTo>
                    <a:pt x="599" y="479"/>
                  </a:lnTo>
                  <a:lnTo>
                    <a:pt x="599" y="480"/>
                  </a:lnTo>
                  <a:lnTo>
                    <a:pt x="599" y="479"/>
                  </a:lnTo>
                  <a:lnTo>
                    <a:pt x="598" y="478"/>
                  </a:lnTo>
                  <a:lnTo>
                    <a:pt x="598" y="476"/>
                  </a:lnTo>
                  <a:lnTo>
                    <a:pt x="599" y="476"/>
                  </a:lnTo>
                  <a:lnTo>
                    <a:pt x="599" y="475"/>
                  </a:lnTo>
                  <a:lnTo>
                    <a:pt x="599" y="474"/>
                  </a:lnTo>
                  <a:lnTo>
                    <a:pt x="599" y="473"/>
                  </a:lnTo>
                  <a:lnTo>
                    <a:pt x="598" y="471"/>
                  </a:lnTo>
                  <a:lnTo>
                    <a:pt x="598" y="470"/>
                  </a:lnTo>
                  <a:lnTo>
                    <a:pt x="597" y="469"/>
                  </a:lnTo>
                  <a:lnTo>
                    <a:pt x="597" y="467"/>
                  </a:lnTo>
                  <a:lnTo>
                    <a:pt x="598" y="467"/>
                  </a:lnTo>
                  <a:lnTo>
                    <a:pt x="598" y="466"/>
                  </a:lnTo>
                  <a:lnTo>
                    <a:pt x="599" y="465"/>
                  </a:lnTo>
                  <a:lnTo>
                    <a:pt x="599" y="464"/>
                  </a:lnTo>
                  <a:lnTo>
                    <a:pt x="599" y="462"/>
                  </a:lnTo>
                  <a:lnTo>
                    <a:pt x="598" y="461"/>
                  </a:lnTo>
                  <a:lnTo>
                    <a:pt x="597" y="461"/>
                  </a:lnTo>
                  <a:lnTo>
                    <a:pt x="596" y="459"/>
                  </a:lnTo>
                  <a:lnTo>
                    <a:pt x="595" y="459"/>
                  </a:lnTo>
                  <a:lnTo>
                    <a:pt x="594" y="459"/>
                  </a:lnTo>
                  <a:lnTo>
                    <a:pt x="593" y="458"/>
                  </a:lnTo>
                  <a:lnTo>
                    <a:pt x="593" y="457"/>
                  </a:lnTo>
                  <a:lnTo>
                    <a:pt x="593" y="456"/>
                  </a:lnTo>
                  <a:lnTo>
                    <a:pt x="591" y="455"/>
                  </a:lnTo>
                  <a:lnTo>
                    <a:pt x="591" y="454"/>
                  </a:lnTo>
                  <a:lnTo>
                    <a:pt x="591" y="453"/>
                  </a:lnTo>
                  <a:lnTo>
                    <a:pt x="590" y="453"/>
                  </a:lnTo>
                  <a:lnTo>
                    <a:pt x="590" y="454"/>
                  </a:lnTo>
                  <a:lnTo>
                    <a:pt x="591" y="454"/>
                  </a:lnTo>
                  <a:lnTo>
                    <a:pt x="591" y="455"/>
                  </a:lnTo>
                  <a:lnTo>
                    <a:pt x="591" y="458"/>
                  </a:lnTo>
                  <a:lnTo>
                    <a:pt x="593" y="459"/>
                  </a:lnTo>
                  <a:lnTo>
                    <a:pt x="594" y="461"/>
                  </a:lnTo>
                  <a:lnTo>
                    <a:pt x="595" y="461"/>
                  </a:lnTo>
                  <a:lnTo>
                    <a:pt x="596" y="461"/>
                  </a:lnTo>
                  <a:lnTo>
                    <a:pt x="597" y="461"/>
                  </a:lnTo>
                  <a:lnTo>
                    <a:pt x="598" y="462"/>
                  </a:lnTo>
                  <a:lnTo>
                    <a:pt x="598" y="463"/>
                  </a:lnTo>
                  <a:lnTo>
                    <a:pt x="598" y="464"/>
                  </a:lnTo>
                  <a:lnTo>
                    <a:pt x="597" y="465"/>
                  </a:lnTo>
                  <a:lnTo>
                    <a:pt x="596" y="465"/>
                  </a:lnTo>
                  <a:lnTo>
                    <a:pt x="596" y="466"/>
                  </a:lnTo>
                  <a:lnTo>
                    <a:pt x="595" y="466"/>
                  </a:lnTo>
                  <a:lnTo>
                    <a:pt x="595" y="467"/>
                  </a:lnTo>
                  <a:lnTo>
                    <a:pt x="594" y="469"/>
                  </a:lnTo>
                  <a:lnTo>
                    <a:pt x="593" y="472"/>
                  </a:lnTo>
                  <a:lnTo>
                    <a:pt x="591" y="472"/>
                  </a:lnTo>
                  <a:lnTo>
                    <a:pt x="590" y="473"/>
                  </a:lnTo>
                  <a:lnTo>
                    <a:pt x="590" y="474"/>
                  </a:lnTo>
                  <a:lnTo>
                    <a:pt x="589" y="475"/>
                  </a:lnTo>
                  <a:lnTo>
                    <a:pt x="588" y="475"/>
                  </a:lnTo>
                  <a:lnTo>
                    <a:pt x="586" y="476"/>
                  </a:lnTo>
                  <a:lnTo>
                    <a:pt x="585" y="478"/>
                  </a:lnTo>
                  <a:lnTo>
                    <a:pt x="584" y="478"/>
                  </a:lnTo>
                  <a:lnTo>
                    <a:pt x="582" y="478"/>
                  </a:lnTo>
                  <a:lnTo>
                    <a:pt x="578" y="479"/>
                  </a:lnTo>
                  <a:lnTo>
                    <a:pt x="576" y="480"/>
                  </a:lnTo>
                  <a:lnTo>
                    <a:pt x="573" y="481"/>
                  </a:lnTo>
                  <a:lnTo>
                    <a:pt x="572" y="481"/>
                  </a:lnTo>
                  <a:lnTo>
                    <a:pt x="571" y="481"/>
                  </a:lnTo>
                  <a:lnTo>
                    <a:pt x="570" y="481"/>
                  </a:lnTo>
                  <a:lnTo>
                    <a:pt x="566" y="482"/>
                  </a:lnTo>
                  <a:lnTo>
                    <a:pt x="565" y="483"/>
                  </a:lnTo>
                  <a:lnTo>
                    <a:pt x="561" y="488"/>
                  </a:lnTo>
                  <a:lnTo>
                    <a:pt x="560" y="491"/>
                  </a:lnTo>
                  <a:lnTo>
                    <a:pt x="559" y="493"/>
                  </a:lnTo>
                  <a:lnTo>
                    <a:pt x="559" y="496"/>
                  </a:lnTo>
                  <a:lnTo>
                    <a:pt x="562" y="504"/>
                  </a:lnTo>
                  <a:lnTo>
                    <a:pt x="562" y="505"/>
                  </a:lnTo>
                  <a:lnTo>
                    <a:pt x="562" y="506"/>
                  </a:lnTo>
                  <a:lnTo>
                    <a:pt x="561" y="506"/>
                  </a:lnTo>
                  <a:lnTo>
                    <a:pt x="560" y="506"/>
                  </a:lnTo>
                  <a:lnTo>
                    <a:pt x="561" y="507"/>
                  </a:lnTo>
                  <a:lnTo>
                    <a:pt x="562" y="507"/>
                  </a:lnTo>
                  <a:lnTo>
                    <a:pt x="563" y="507"/>
                  </a:lnTo>
                  <a:lnTo>
                    <a:pt x="563" y="508"/>
                  </a:lnTo>
                  <a:lnTo>
                    <a:pt x="562" y="508"/>
                  </a:lnTo>
                  <a:lnTo>
                    <a:pt x="563" y="509"/>
                  </a:lnTo>
                  <a:lnTo>
                    <a:pt x="564" y="509"/>
                  </a:lnTo>
                  <a:lnTo>
                    <a:pt x="564" y="508"/>
                  </a:lnTo>
                  <a:lnTo>
                    <a:pt x="564" y="509"/>
                  </a:lnTo>
                  <a:lnTo>
                    <a:pt x="563" y="509"/>
                  </a:lnTo>
                  <a:lnTo>
                    <a:pt x="563" y="511"/>
                  </a:lnTo>
                  <a:lnTo>
                    <a:pt x="561" y="511"/>
                  </a:lnTo>
                  <a:lnTo>
                    <a:pt x="556" y="514"/>
                  </a:lnTo>
                  <a:lnTo>
                    <a:pt x="556" y="515"/>
                  </a:lnTo>
                  <a:lnTo>
                    <a:pt x="555" y="516"/>
                  </a:lnTo>
                  <a:lnTo>
                    <a:pt x="555" y="517"/>
                  </a:lnTo>
                  <a:lnTo>
                    <a:pt x="555" y="518"/>
                  </a:lnTo>
                  <a:lnTo>
                    <a:pt x="556" y="518"/>
                  </a:lnTo>
                  <a:lnTo>
                    <a:pt x="557" y="518"/>
                  </a:lnTo>
                  <a:lnTo>
                    <a:pt x="557" y="517"/>
                  </a:lnTo>
                  <a:lnTo>
                    <a:pt x="557" y="518"/>
                  </a:lnTo>
                  <a:lnTo>
                    <a:pt x="556" y="520"/>
                  </a:lnTo>
                  <a:lnTo>
                    <a:pt x="556" y="521"/>
                  </a:lnTo>
                  <a:lnTo>
                    <a:pt x="555" y="521"/>
                  </a:lnTo>
                  <a:lnTo>
                    <a:pt x="554" y="521"/>
                  </a:lnTo>
                  <a:lnTo>
                    <a:pt x="554" y="522"/>
                  </a:lnTo>
                  <a:lnTo>
                    <a:pt x="555" y="522"/>
                  </a:lnTo>
                  <a:lnTo>
                    <a:pt x="556" y="521"/>
                  </a:lnTo>
                  <a:lnTo>
                    <a:pt x="555" y="522"/>
                  </a:lnTo>
                  <a:lnTo>
                    <a:pt x="552" y="523"/>
                  </a:lnTo>
                  <a:lnTo>
                    <a:pt x="551" y="524"/>
                  </a:lnTo>
                  <a:lnTo>
                    <a:pt x="549" y="524"/>
                  </a:lnTo>
                  <a:lnTo>
                    <a:pt x="548" y="524"/>
                  </a:lnTo>
                  <a:lnTo>
                    <a:pt x="548" y="525"/>
                  </a:lnTo>
                  <a:lnTo>
                    <a:pt x="548" y="526"/>
                  </a:lnTo>
                  <a:lnTo>
                    <a:pt x="547" y="528"/>
                  </a:lnTo>
                  <a:lnTo>
                    <a:pt x="546" y="530"/>
                  </a:lnTo>
                  <a:lnTo>
                    <a:pt x="545" y="530"/>
                  </a:lnTo>
                  <a:lnTo>
                    <a:pt x="545" y="531"/>
                  </a:lnTo>
                  <a:lnTo>
                    <a:pt x="546" y="531"/>
                  </a:lnTo>
                  <a:lnTo>
                    <a:pt x="545" y="531"/>
                  </a:lnTo>
                  <a:lnTo>
                    <a:pt x="544" y="531"/>
                  </a:lnTo>
                  <a:lnTo>
                    <a:pt x="541" y="529"/>
                  </a:lnTo>
                  <a:lnTo>
                    <a:pt x="540" y="529"/>
                  </a:lnTo>
                  <a:lnTo>
                    <a:pt x="539" y="529"/>
                  </a:lnTo>
                  <a:lnTo>
                    <a:pt x="538" y="528"/>
                  </a:lnTo>
                  <a:lnTo>
                    <a:pt x="538" y="526"/>
                  </a:lnTo>
                  <a:lnTo>
                    <a:pt x="538" y="528"/>
                  </a:lnTo>
                  <a:lnTo>
                    <a:pt x="538" y="529"/>
                  </a:lnTo>
                  <a:lnTo>
                    <a:pt x="539" y="529"/>
                  </a:lnTo>
                  <a:lnTo>
                    <a:pt x="540" y="530"/>
                  </a:lnTo>
                  <a:lnTo>
                    <a:pt x="541" y="530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4" y="531"/>
                  </a:lnTo>
                  <a:lnTo>
                    <a:pt x="544" y="532"/>
                  </a:lnTo>
                  <a:lnTo>
                    <a:pt x="545" y="532"/>
                  </a:lnTo>
                  <a:lnTo>
                    <a:pt x="541" y="533"/>
                  </a:lnTo>
                  <a:lnTo>
                    <a:pt x="537" y="536"/>
                  </a:lnTo>
                  <a:lnTo>
                    <a:pt x="536" y="536"/>
                  </a:lnTo>
                  <a:lnTo>
                    <a:pt x="535" y="536"/>
                  </a:lnTo>
                  <a:lnTo>
                    <a:pt x="534" y="536"/>
                  </a:lnTo>
                  <a:lnTo>
                    <a:pt x="530" y="537"/>
                  </a:lnTo>
                  <a:lnTo>
                    <a:pt x="529" y="538"/>
                  </a:lnTo>
                  <a:lnTo>
                    <a:pt x="528" y="538"/>
                  </a:lnTo>
                  <a:lnTo>
                    <a:pt x="527" y="538"/>
                  </a:lnTo>
                  <a:lnTo>
                    <a:pt x="526" y="538"/>
                  </a:lnTo>
                  <a:lnTo>
                    <a:pt x="524" y="539"/>
                  </a:lnTo>
                  <a:lnTo>
                    <a:pt x="522" y="540"/>
                  </a:lnTo>
                  <a:lnTo>
                    <a:pt x="522" y="539"/>
                  </a:lnTo>
                  <a:lnTo>
                    <a:pt x="520" y="540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6" y="540"/>
                  </a:lnTo>
                  <a:lnTo>
                    <a:pt x="518" y="540"/>
                  </a:lnTo>
                  <a:lnTo>
                    <a:pt x="519" y="539"/>
                  </a:lnTo>
                  <a:lnTo>
                    <a:pt x="519" y="540"/>
                  </a:lnTo>
                  <a:lnTo>
                    <a:pt x="520" y="539"/>
                  </a:lnTo>
                  <a:lnTo>
                    <a:pt x="521" y="539"/>
                  </a:lnTo>
                  <a:lnTo>
                    <a:pt x="520" y="539"/>
                  </a:lnTo>
                  <a:lnTo>
                    <a:pt x="520" y="538"/>
                  </a:lnTo>
                  <a:lnTo>
                    <a:pt x="521" y="538"/>
                  </a:lnTo>
                  <a:lnTo>
                    <a:pt x="521" y="534"/>
                  </a:lnTo>
                  <a:lnTo>
                    <a:pt x="520" y="534"/>
                  </a:lnTo>
                  <a:lnTo>
                    <a:pt x="519" y="534"/>
                  </a:lnTo>
                  <a:lnTo>
                    <a:pt x="518" y="534"/>
                  </a:lnTo>
                  <a:lnTo>
                    <a:pt x="516" y="534"/>
                  </a:lnTo>
                  <a:lnTo>
                    <a:pt x="514" y="536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10" y="539"/>
                  </a:lnTo>
                  <a:lnTo>
                    <a:pt x="510" y="540"/>
                  </a:lnTo>
                  <a:lnTo>
                    <a:pt x="510" y="541"/>
                  </a:lnTo>
                  <a:lnTo>
                    <a:pt x="509" y="542"/>
                  </a:lnTo>
                  <a:lnTo>
                    <a:pt x="509" y="543"/>
                  </a:lnTo>
                  <a:lnTo>
                    <a:pt x="507" y="543"/>
                  </a:lnTo>
                  <a:lnTo>
                    <a:pt x="507" y="545"/>
                  </a:lnTo>
                  <a:lnTo>
                    <a:pt x="509" y="545"/>
                  </a:lnTo>
                  <a:lnTo>
                    <a:pt x="507" y="545"/>
                  </a:lnTo>
                  <a:lnTo>
                    <a:pt x="506" y="546"/>
                  </a:lnTo>
                  <a:lnTo>
                    <a:pt x="506" y="547"/>
                  </a:lnTo>
                  <a:lnTo>
                    <a:pt x="507" y="547"/>
                  </a:lnTo>
                  <a:lnTo>
                    <a:pt x="507" y="546"/>
                  </a:lnTo>
                  <a:lnTo>
                    <a:pt x="507" y="547"/>
                  </a:lnTo>
                  <a:lnTo>
                    <a:pt x="509" y="547"/>
                  </a:lnTo>
                  <a:lnTo>
                    <a:pt x="510" y="547"/>
                  </a:lnTo>
                  <a:lnTo>
                    <a:pt x="510" y="546"/>
                  </a:lnTo>
                  <a:lnTo>
                    <a:pt x="510" y="545"/>
                  </a:lnTo>
                  <a:lnTo>
                    <a:pt x="511" y="545"/>
                  </a:lnTo>
                  <a:lnTo>
                    <a:pt x="510" y="545"/>
                  </a:lnTo>
                  <a:lnTo>
                    <a:pt x="511" y="543"/>
                  </a:lnTo>
                  <a:lnTo>
                    <a:pt x="511" y="542"/>
                  </a:lnTo>
                  <a:lnTo>
                    <a:pt x="511" y="541"/>
                  </a:lnTo>
                  <a:lnTo>
                    <a:pt x="513" y="542"/>
                  </a:lnTo>
                  <a:lnTo>
                    <a:pt x="514" y="541"/>
                  </a:lnTo>
                  <a:lnTo>
                    <a:pt x="515" y="541"/>
                  </a:lnTo>
                  <a:lnTo>
                    <a:pt x="515" y="540"/>
                  </a:lnTo>
                  <a:lnTo>
                    <a:pt x="515" y="541"/>
                  </a:lnTo>
                  <a:lnTo>
                    <a:pt x="515" y="542"/>
                  </a:lnTo>
                  <a:lnTo>
                    <a:pt x="515" y="543"/>
                  </a:lnTo>
                  <a:lnTo>
                    <a:pt x="514" y="543"/>
                  </a:lnTo>
                  <a:lnTo>
                    <a:pt x="513" y="543"/>
                  </a:lnTo>
                  <a:lnTo>
                    <a:pt x="513" y="542"/>
                  </a:lnTo>
                  <a:lnTo>
                    <a:pt x="513" y="543"/>
                  </a:lnTo>
                  <a:lnTo>
                    <a:pt x="512" y="543"/>
                  </a:lnTo>
                  <a:lnTo>
                    <a:pt x="513" y="543"/>
                  </a:lnTo>
                  <a:lnTo>
                    <a:pt x="513" y="545"/>
                  </a:lnTo>
                  <a:lnTo>
                    <a:pt x="521" y="540"/>
                  </a:lnTo>
                  <a:lnTo>
                    <a:pt x="520" y="541"/>
                  </a:lnTo>
                  <a:lnTo>
                    <a:pt x="518" y="542"/>
                  </a:lnTo>
                  <a:lnTo>
                    <a:pt x="515" y="543"/>
                  </a:lnTo>
                  <a:lnTo>
                    <a:pt x="513" y="545"/>
                  </a:lnTo>
                  <a:lnTo>
                    <a:pt x="512" y="546"/>
                  </a:lnTo>
                  <a:lnTo>
                    <a:pt x="511" y="546"/>
                  </a:lnTo>
                  <a:lnTo>
                    <a:pt x="509" y="547"/>
                  </a:lnTo>
                  <a:lnTo>
                    <a:pt x="505" y="550"/>
                  </a:lnTo>
                  <a:lnTo>
                    <a:pt x="504" y="553"/>
                  </a:lnTo>
                  <a:lnTo>
                    <a:pt x="499" y="556"/>
                  </a:lnTo>
                  <a:lnTo>
                    <a:pt x="497" y="558"/>
                  </a:lnTo>
                  <a:lnTo>
                    <a:pt x="496" y="558"/>
                  </a:lnTo>
                  <a:lnTo>
                    <a:pt x="495" y="559"/>
                  </a:lnTo>
                  <a:lnTo>
                    <a:pt x="496" y="559"/>
                  </a:lnTo>
                  <a:lnTo>
                    <a:pt x="496" y="560"/>
                  </a:lnTo>
                  <a:lnTo>
                    <a:pt x="496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2"/>
                  </a:lnTo>
                  <a:lnTo>
                    <a:pt x="495" y="563"/>
                  </a:lnTo>
                  <a:lnTo>
                    <a:pt x="494" y="564"/>
                  </a:lnTo>
                  <a:lnTo>
                    <a:pt x="494" y="565"/>
                  </a:lnTo>
                  <a:lnTo>
                    <a:pt x="493" y="565"/>
                  </a:lnTo>
                  <a:lnTo>
                    <a:pt x="490" y="568"/>
                  </a:lnTo>
                  <a:lnTo>
                    <a:pt x="490" y="570"/>
                  </a:lnTo>
                  <a:lnTo>
                    <a:pt x="487" y="573"/>
                  </a:lnTo>
                  <a:lnTo>
                    <a:pt x="487" y="574"/>
                  </a:lnTo>
                  <a:lnTo>
                    <a:pt x="486" y="574"/>
                  </a:lnTo>
                  <a:lnTo>
                    <a:pt x="485" y="575"/>
                  </a:lnTo>
                  <a:lnTo>
                    <a:pt x="485" y="576"/>
                  </a:lnTo>
                  <a:lnTo>
                    <a:pt x="484" y="576"/>
                  </a:lnTo>
                  <a:lnTo>
                    <a:pt x="482" y="576"/>
                  </a:lnTo>
                  <a:lnTo>
                    <a:pt x="482" y="578"/>
                  </a:lnTo>
                  <a:lnTo>
                    <a:pt x="481" y="578"/>
                  </a:lnTo>
                  <a:lnTo>
                    <a:pt x="481" y="579"/>
                  </a:lnTo>
                  <a:lnTo>
                    <a:pt x="482" y="578"/>
                  </a:lnTo>
                  <a:lnTo>
                    <a:pt x="484" y="578"/>
                  </a:lnTo>
                  <a:lnTo>
                    <a:pt x="485" y="576"/>
                  </a:lnTo>
                  <a:lnTo>
                    <a:pt x="484" y="578"/>
                  </a:lnTo>
                  <a:lnTo>
                    <a:pt x="482" y="578"/>
                  </a:lnTo>
                  <a:lnTo>
                    <a:pt x="481" y="580"/>
                  </a:lnTo>
                  <a:lnTo>
                    <a:pt x="480" y="580"/>
                  </a:lnTo>
                  <a:lnTo>
                    <a:pt x="479" y="581"/>
                  </a:lnTo>
                  <a:lnTo>
                    <a:pt x="478" y="582"/>
                  </a:lnTo>
                  <a:lnTo>
                    <a:pt x="478" y="583"/>
                  </a:lnTo>
                  <a:lnTo>
                    <a:pt x="477" y="584"/>
                  </a:lnTo>
                  <a:lnTo>
                    <a:pt x="476" y="585"/>
                  </a:lnTo>
                  <a:lnTo>
                    <a:pt x="467" y="590"/>
                  </a:lnTo>
                  <a:lnTo>
                    <a:pt x="462" y="592"/>
                  </a:lnTo>
                  <a:lnTo>
                    <a:pt x="461" y="593"/>
                  </a:lnTo>
                  <a:lnTo>
                    <a:pt x="461" y="595"/>
                  </a:lnTo>
                  <a:lnTo>
                    <a:pt x="460" y="596"/>
                  </a:lnTo>
                  <a:lnTo>
                    <a:pt x="459" y="597"/>
                  </a:lnTo>
                  <a:lnTo>
                    <a:pt x="457" y="597"/>
                  </a:lnTo>
                  <a:lnTo>
                    <a:pt x="457" y="598"/>
                  </a:lnTo>
                  <a:lnTo>
                    <a:pt x="456" y="598"/>
                  </a:lnTo>
                  <a:lnTo>
                    <a:pt x="456" y="599"/>
                  </a:lnTo>
                  <a:lnTo>
                    <a:pt x="456" y="600"/>
                  </a:lnTo>
                  <a:lnTo>
                    <a:pt x="454" y="603"/>
                  </a:lnTo>
                  <a:lnTo>
                    <a:pt x="453" y="604"/>
                  </a:lnTo>
                  <a:lnTo>
                    <a:pt x="452" y="604"/>
                  </a:lnTo>
                  <a:lnTo>
                    <a:pt x="452" y="603"/>
                  </a:lnTo>
                  <a:lnTo>
                    <a:pt x="451" y="604"/>
                  </a:lnTo>
                  <a:lnTo>
                    <a:pt x="452" y="604"/>
                  </a:lnTo>
                  <a:lnTo>
                    <a:pt x="453" y="604"/>
                  </a:lnTo>
                  <a:lnTo>
                    <a:pt x="453" y="605"/>
                  </a:lnTo>
                  <a:lnTo>
                    <a:pt x="452" y="605"/>
                  </a:lnTo>
                  <a:lnTo>
                    <a:pt x="452" y="606"/>
                  </a:lnTo>
                  <a:lnTo>
                    <a:pt x="451" y="606"/>
                  </a:lnTo>
                  <a:lnTo>
                    <a:pt x="451" y="607"/>
                  </a:lnTo>
                  <a:lnTo>
                    <a:pt x="449" y="607"/>
                  </a:lnTo>
                  <a:lnTo>
                    <a:pt x="449" y="608"/>
                  </a:lnTo>
                  <a:lnTo>
                    <a:pt x="446" y="608"/>
                  </a:lnTo>
                  <a:lnTo>
                    <a:pt x="445" y="609"/>
                  </a:lnTo>
                  <a:lnTo>
                    <a:pt x="444" y="610"/>
                  </a:lnTo>
                  <a:lnTo>
                    <a:pt x="443" y="612"/>
                  </a:lnTo>
                  <a:lnTo>
                    <a:pt x="440" y="613"/>
                  </a:lnTo>
                  <a:lnTo>
                    <a:pt x="440" y="612"/>
                  </a:lnTo>
                  <a:lnTo>
                    <a:pt x="440" y="613"/>
                  </a:lnTo>
                  <a:lnTo>
                    <a:pt x="439" y="613"/>
                  </a:lnTo>
                  <a:lnTo>
                    <a:pt x="438" y="613"/>
                  </a:lnTo>
                  <a:lnTo>
                    <a:pt x="437" y="614"/>
                  </a:lnTo>
                  <a:lnTo>
                    <a:pt x="436" y="614"/>
                  </a:lnTo>
                  <a:lnTo>
                    <a:pt x="428" y="618"/>
                  </a:lnTo>
                  <a:lnTo>
                    <a:pt x="428" y="620"/>
                  </a:lnTo>
                  <a:lnTo>
                    <a:pt x="427" y="621"/>
                  </a:lnTo>
                  <a:lnTo>
                    <a:pt x="426" y="622"/>
                  </a:lnTo>
                  <a:lnTo>
                    <a:pt x="425" y="622"/>
                  </a:lnTo>
                  <a:lnTo>
                    <a:pt x="425" y="623"/>
                  </a:lnTo>
                  <a:lnTo>
                    <a:pt x="423" y="624"/>
                  </a:lnTo>
                  <a:lnTo>
                    <a:pt x="422" y="625"/>
                  </a:lnTo>
                  <a:lnTo>
                    <a:pt x="421" y="627"/>
                  </a:lnTo>
                  <a:lnTo>
                    <a:pt x="421" y="629"/>
                  </a:lnTo>
                  <a:lnTo>
                    <a:pt x="422" y="630"/>
                  </a:lnTo>
                  <a:lnTo>
                    <a:pt x="423" y="630"/>
                  </a:lnTo>
                  <a:lnTo>
                    <a:pt x="425" y="630"/>
                  </a:lnTo>
                  <a:lnTo>
                    <a:pt x="425" y="629"/>
                  </a:lnTo>
                  <a:lnTo>
                    <a:pt x="425" y="627"/>
                  </a:lnTo>
                  <a:lnTo>
                    <a:pt x="425" y="626"/>
                  </a:lnTo>
                  <a:lnTo>
                    <a:pt x="425" y="627"/>
                  </a:lnTo>
                  <a:lnTo>
                    <a:pt x="425" y="629"/>
                  </a:lnTo>
                  <a:lnTo>
                    <a:pt x="425" y="630"/>
                  </a:lnTo>
                  <a:lnTo>
                    <a:pt x="425" y="631"/>
                  </a:lnTo>
                  <a:lnTo>
                    <a:pt x="425" y="633"/>
                  </a:lnTo>
                  <a:lnTo>
                    <a:pt x="425" y="634"/>
                  </a:lnTo>
                  <a:lnTo>
                    <a:pt x="425" y="635"/>
                  </a:lnTo>
                  <a:lnTo>
                    <a:pt x="423" y="637"/>
                  </a:lnTo>
                  <a:lnTo>
                    <a:pt x="423" y="638"/>
                  </a:lnTo>
                  <a:lnTo>
                    <a:pt x="422" y="637"/>
                  </a:lnTo>
                  <a:lnTo>
                    <a:pt x="422" y="638"/>
                  </a:lnTo>
                  <a:lnTo>
                    <a:pt x="423" y="638"/>
                  </a:lnTo>
                  <a:lnTo>
                    <a:pt x="423" y="639"/>
                  </a:lnTo>
                  <a:lnTo>
                    <a:pt x="422" y="639"/>
                  </a:lnTo>
                  <a:lnTo>
                    <a:pt x="420" y="640"/>
                  </a:lnTo>
                  <a:lnTo>
                    <a:pt x="420" y="641"/>
                  </a:lnTo>
                  <a:lnTo>
                    <a:pt x="419" y="641"/>
                  </a:lnTo>
                  <a:lnTo>
                    <a:pt x="418" y="641"/>
                  </a:lnTo>
                  <a:lnTo>
                    <a:pt x="417" y="642"/>
                  </a:lnTo>
                  <a:lnTo>
                    <a:pt x="415" y="642"/>
                  </a:lnTo>
                  <a:lnTo>
                    <a:pt x="414" y="643"/>
                  </a:lnTo>
                  <a:lnTo>
                    <a:pt x="413" y="643"/>
                  </a:lnTo>
                  <a:lnTo>
                    <a:pt x="412" y="645"/>
                  </a:lnTo>
                  <a:lnTo>
                    <a:pt x="411" y="645"/>
                  </a:lnTo>
                  <a:lnTo>
                    <a:pt x="410" y="645"/>
                  </a:lnTo>
                  <a:lnTo>
                    <a:pt x="407" y="646"/>
                  </a:lnTo>
                  <a:lnTo>
                    <a:pt x="407" y="647"/>
                  </a:lnTo>
                  <a:lnTo>
                    <a:pt x="405" y="647"/>
                  </a:lnTo>
                  <a:lnTo>
                    <a:pt x="404" y="646"/>
                  </a:lnTo>
                  <a:lnTo>
                    <a:pt x="403" y="646"/>
                  </a:lnTo>
                  <a:lnTo>
                    <a:pt x="402" y="646"/>
                  </a:lnTo>
                  <a:lnTo>
                    <a:pt x="401" y="646"/>
                  </a:lnTo>
                  <a:lnTo>
                    <a:pt x="402" y="646"/>
                  </a:lnTo>
                  <a:lnTo>
                    <a:pt x="401" y="645"/>
                  </a:lnTo>
                  <a:lnTo>
                    <a:pt x="401" y="646"/>
                  </a:lnTo>
                  <a:lnTo>
                    <a:pt x="398" y="646"/>
                  </a:lnTo>
                  <a:lnTo>
                    <a:pt x="396" y="646"/>
                  </a:lnTo>
                  <a:lnTo>
                    <a:pt x="397" y="646"/>
                  </a:lnTo>
                  <a:lnTo>
                    <a:pt x="397" y="645"/>
                  </a:lnTo>
                  <a:lnTo>
                    <a:pt x="396" y="645"/>
                  </a:lnTo>
                  <a:lnTo>
                    <a:pt x="395" y="645"/>
                  </a:lnTo>
                  <a:lnTo>
                    <a:pt x="394" y="645"/>
                  </a:lnTo>
                  <a:lnTo>
                    <a:pt x="392" y="646"/>
                  </a:lnTo>
                  <a:lnTo>
                    <a:pt x="392" y="647"/>
                  </a:lnTo>
                  <a:lnTo>
                    <a:pt x="392" y="648"/>
                  </a:lnTo>
                  <a:lnTo>
                    <a:pt x="390" y="649"/>
                  </a:lnTo>
                  <a:lnTo>
                    <a:pt x="390" y="650"/>
                  </a:lnTo>
                  <a:lnTo>
                    <a:pt x="389" y="652"/>
                  </a:lnTo>
                  <a:lnTo>
                    <a:pt x="389" y="654"/>
                  </a:lnTo>
                  <a:lnTo>
                    <a:pt x="389" y="655"/>
                  </a:lnTo>
                  <a:lnTo>
                    <a:pt x="389" y="657"/>
                  </a:lnTo>
                  <a:lnTo>
                    <a:pt x="388" y="657"/>
                  </a:lnTo>
                  <a:lnTo>
                    <a:pt x="387" y="659"/>
                  </a:lnTo>
                  <a:lnTo>
                    <a:pt x="386" y="659"/>
                  </a:lnTo>
                  <a:lnTo>
                    <a:pt x="385" y="660"/>
                  </a:lnTo>
                  <a:lnTo>
                    <a:pt x="384" y="662"/>
                  </a:lnTo>
                  <a:lnTo>
                    <a:pt x="385" y="662"/>
                  </a:lnTo>
                  <a:lnTo>
                    <a:pt x="385" y="663"/>
                  </a:lnTo>
                  <a:lnTo>
                    <a:pt x="385" y="664"/>
                  </a:lnTo>
                  <a:lnTo>
                    <a:pt x="384" y="663"/>
                  </a:lnTo>
                  <a:lnTo>
                    <a:pt x="382" y="662"/>
                  </a:lnTo>
                  <a:lnTo>
                    <a:pt x="381" y="662"/>
                  </a:lnTo>
                  <a:lnTo>
                    <a:pt x="381" y="660"/>
                  </a:lnTo>
                  <a:lnTo>
                    <a:pt x="381" y="659"/>
                  </a:lnTo>
                  <a:lnTo>
                    <a:pt x="381" y="657"/>
                  </a:lnTo>
                  <a:lnTo>
                    <a:pt x="381" y="656"/>
                  </a:lnTo>
                  <a:lnTo>
                    <a:pt x="380" y="656"/>
                  </a:lnTo>
                  <a:lnTo>
                    <a:pt x="381" y="657"/>
                  </a:lnTo>
                  <a:lnTo>
                    <a:pt x="381" y="658"/>
                  </a:lnTo>
                  <a:lnTo>
                    <a:pt x="381" y="659"/>
                  </a:lnTo>
                  <a:lnTo>
                    <a:pt x="380" y="662"/>
                  </a:lnTo>
                  <a:lnTo>
                    <a:pt x="379" y="664"/>
                  </a:lnTo>
                  <a:lnTo>
                    <a:pt x="379" y="665"/>
                  </a:lnTo>
                  <a:lnTo>
                    <a:pt x="378" y="665"/>
                  </a:lnTo>
                  <a:lnTo>
                    <a:pt x="378" y="663"/>
                  </a:lnTo>
                  <a:lnTo>
                    <a:pt x="378" y="662"/>
                  </a:lnTo>
                  <a:lnTo>
                    <a:pt x="378" y="660"/>
                  </a:lnTo>
                  <a:lnTo>
                    <a:pt x="377" y="659"/>
                  </a:lnTo>
                  <a:lnTo>
                    <a:pt x="375" y="659"/>
                  </a:lnTo>
                  <a:lnTo>
                    <a:pt x="372" y="660"/>
                  </a:lnTo>
                  <a:lnTo>
                    <a:pt x="371" y="660"/>
                  </a:lnTo>
                  <a:lnTo>
                    <a:pt x="370" y="660"/>
                  </a:lnTo>
                  <a:lnTo>
                    <a:pt x="369" y="662"/>
                  </a:lnTo>
                  <a:lnTo>
                    <a:pt x="368" y="662"/>
                  </a:lnTo>
                  <a:lnTo>
                    <a:pt x="368" y="663"/>
                  </a:lnTo>
                  <a:lnTo>
                    <a:pt x="365" y="663"/>
                  </a:lnTo>
                  <a:lnTo>
                    <a:pt x="365" y="664"/>
                  </a:lnTo>
                  <a:lnTo>
                    <a:pt x="362" y="666"/>
                  </a:lnTo>
                  <a:lnTo>
                    <a:pt x="361" y="670"/>
                  </a:lnTo>
                  <a:lnTo>
                    <a:pt x="361" y="671"/>
                  </a:lnTo>
                  <a:lnTo>
                    <a:pt x="360" y="672"/>
                  </a:lnTo>
                  <a:lnTo>
                    <a:pt x="361" y="672"/>
                  </a:lnTo>
                  <a:lnTo>
                    <a:pt x="360" y="673"/>
                  </a:lnTo>
                  <a:lnTo>
                    <a:pt x="360" y="674"/>
                  </a:lnTo>
                  <a:lnTo>
                    <a:pt x="359" y="675"/>
                  </a:lnTo>
                  <a:lnTo>
                    <a:pt x="357" y="675"/>
                  </a:lnTo>
                  <a:lnTo>
                    <a:pt x="357" y="676"/>
                  </a:lnTo>
                  <a:lnTo>
                    <a:pt x="357" y="677"/>
                  </a:lnTo>
                  <a:lnTo>
                    <a:pt x="357" y="679"/>
                  </a:lnTo>
                  <a:lnTo>
                    <a:pt x="356" y="681"/>
                  </a:lnTo>
                  <a:lnTo>
                    <a:pt x="356" y="684"/>
                  </a:lnTo>
                  <a:lnTo>
                    <a:pt x="356" y="687"/>
                  </a:lnTo>
                  <a:lnTo>
                    <a:pt x="356" y="688"/>
                  </a:lnTo>
                  <a:lnTo>
                    <a:pt x="356" y="689"/>
                  </a:lnTo>
                  <a:lnTo>
                    <a:pt x="356" y="690"/>
                  </a:lnTo>
                  <a:lnTo>
                    <a:pt x="357" y="694"/>
                  </a:lnTo>
                  <a:lnTo>
                    <a:pt x="357" y="697"/>
                  </a:lnTo>
                  <a:lnTo>
                    <a:pt x="359" y="697"/>
                  </a:lnTo>
                  <a:lnTo>
                    <a:pt x="359" y="698"/>
                  </a:lnTo>
                  <a:lnTo>
                    <a:pt x="360" y="699"/>
                  </a:lnTo>
                  <a:lnTo>
                    <a:pt x="360" y="700"/>
                  </a:lnTo>
                  <a:lnTo>
                    <a:pt x="359" y="700"/>
                  </a:lnTo>
                  <a:lnTo>
                    <a:pt x="359" y="701"/>
                  </a:lnTo>
                  <a:lnTo>
                    <a:pt x="360" y="700"/>
                  </a:lnTo>
                  <a:lnTo>
                    <a:pt x="360" y="701"/>
                  </a:lnTo>
                  <a:lnTo>
                    <a:pt x="360" y="702"/>
                  </a:lnTo>
                  <a:lnTo>
                    <a:pt x="360" y="704"/>
                  </a:lnTo>
                  <a:lnTo>
                    <a:pt x="360" y="706"/>
                  </a:lnTo>
                  <a:lnTo>
                    <a:pt x="360" y="708"/>
                  </a:lnTo>
                  <a:lnTo>
                    <a:pt x="359" y="708"/>
                  </a:lnTo>
                  <a:lnTo>
                    <a:pt x="359" y="710"/>
                  </a:lnTo>
                  <a:lnTo>
                    <a:pt x="357" y="710"/>
                  </a:lnTo>
                  <a:lnTo>
                    <a:pt x="356" y="710"/>
                  </a:lnTo>
                  <a:lnTo>
                    <a:pt x="356" y="712"/>
                  </a:lnTo>
                  <a:lnTo>
                    <a:pt x="355" y="712"/>
                  </a:lnTo>
                  <a:lnTo>
                    <a:pt x="355" y="713"/>
                  </a:lnTo>
                  <a:lnTo>
                    <a:pt x="356" y="712"/>
                  </a:lnTo>
                  <a:lnTo>
                    <a:pt x="357" y="712"/>
                  </a:lnTo>
                  <a:lnTo>
                    <a:pt x="357" y="710"/>
                  </a:lnTo>
                  <a:lnTo>
                    <a:pt x="359" y="712"/>
                  </a:lnTo>
                  <a:lnTo>
                    <a:pt x="357" y="713"/>
                  </a:lnTo>
                  <a:lnTo>
                    <a:pt x="357" y="714"/>
                  </a:lnTo>
                  <a:lnTo>
                    <a:pt x="359" y="717"/>
                  </a:lnTo>
                  <a:lnTo>
                    <a:pt x="359" y="718"/>
                  </a:lnTo>
                  <a:lnTo>
                    <a:pt x="361" y="723"/>
                  </a:lnTo>
                  <a:lnTo>
                    <a:pt x="362" y="724"/>
                  </a:lnTo>
                  <a:lnTo>
                    <a:pt x="362" y="726"/>
                  </a:lnTo>
                  <a:lnTo>
                    <a:pt x="361" y="726"/>
                  </a:lnTo>
                  <a:lnTo>
                    <a:pt x="361" y="727"/>
                  </a:lnTo>
                  <a:lnTo>
                    <a:pt x="361" y="729"/>
                  </a:lnTo>
                  <a:lnTo>
                    <a:pt x="362" y="731"/>
                  </a:lnTo>
                  <a:lnTo>
                    <a:pt x="363" y="733"/>
                  </a:lnTo>
                  <a:lnTo>
                    <a:pt x="363" y="734"/>
                  </a:lnTo>
                  <a:lnTo>
                    <a:pt x="363" y="735"/>
                  </a:lnTo>
                  <a:lnTo>
                    <a:pt x="362" y="733"/>
                  </a:lnTo>
                  <a:lnTo>
                    <a:pt x="362" y="731"/>
                  </a:lnTo>
                  <a:lnTo>
                    <a:pt x="360" y="730"/>
                  </a:lnTo>
                  <a:lnTo>
                    <a:pt x="360" y="729"/>
                  </a:lnTo>
                  <a:lnTo>
                    <a:pt x="359" y="727"/>
                  </a:lnTo>
                  <a:lnTo>
                    <a:pt x="359" y="726"/>
                  </a:lnTo>
                  <a:lnTo>
                    <a:pt x="359" y="729"/>
                  </a:lnTo>
                  <a:lnTo>
                    <a:pt x="359" y="730"/>
                  </a:lnTo>
                  <a:lnTo>
                    <a:pt x="357" y="730"/>
                  </a:lnTo>
                  <a:lnTo>
                    <a:pt x="357" y="729"/>
                  </a:lnTo>
                  <a:lnTo>
                    <a:pt x="357" y="727"/>
                  </a:lnTo>
                  <a:lnTo>
                    <a:pt x="357" y="729"/>
                  </a:lnTo>
                  <a:lnTo>
                    <a:pt x="356" y="729"/>
                  </a:lnTo>
                  <a:lnTo>
                    <a:pt x="356" y="730"/>
                  </a:lnTo>
                  <a:lnTo>
                    <a:pt x="356" y="731"/>
                  </a:lnTo>
                  <a:lnTo>
                    <a:pt x="357" y="732"/>
                  </a:lnTo>
                  <a:lnTo>
                    <a:pt x="357" y="733"/>
                  </a:lnTo>
                  <a:lnTo>
                    <a:pt x="359" y="734"/>
                  </a:lnTo>
                  <a:lnTo>
                    <a:pt x="360" y="734"/>
                  </a:lnTo>
                  <a:lnTo>
                    <a:pt x="361" y="734"/>
                  </a:lnTo>
                  <a:lnTo>
                    <a:pt x="362" y="734"/>
                  </a:lnTo>
                  <a:lnTo>
                    <a:pt x="362" y="735"/>
                  </a:lnTo>
                  <a:lnTo>
                    <a:pt x="363" y="735"/>
                  </a:lnTo>
                  <a:lnTo>
                    <a:pt x="363" y="737"/>
                  </a:lnTo>
                  <a:lnTo>
                    <a:pt x="363" y="735"/>
                  </a:lnTo>
                  <a:lnTo>
                    <a:pt x="364" y="735"/>
                  </a:lnTo>
                  <a:lnTo>
                    <a:pt x="364" y="737"/>
                  </a:lnTo>
                  <a:lnTo>
                    <a:pt x="364" y="738"/>
                  </a:lnTo>
                  <a:lnTo>
                    <a:pt x="364" y="739"/>
                  </a:lnTo>
                  <a:lnTo>
                    <a:pt x="364" y="741"/>
                  </a:lnTo>
                  <a:lnTo>
                    <a:pt x="364" y="742"/>
                  </a:lnTo>
                  <a:lnTo>
                    <a:pt x="363" y="742"/>
                  </a:lnTo>
                  <a:lnTo>
                    <a:pt x="364" y="742"/>
                  </a:lnTo>
                  <a:lnTo>
                    <a:pt x="364" y="743"/>
                  </a:lnTo>
                  <a:lnTo>
                    <a:pt x="363" y="744"/>
                  </a:lnTo>
                  <a:lnTo>
                    <a:pt x="363" y="746"/>
                  </a:lnTo>
                  <a:lnTo>
                    <a:pt x="363" y="747"/>
                  </a:lnTo>
                  <a:lnTo>
                    <a:pt x="363" y="748"/>
                  </a:lnTo>
                  <a:lnTo>
                    <a:pt x="362" y="750"/>
                  </a:lnTo>
                  <a:lnTo>
                    <a:pt x="362" y="754"/>
                  </a:lnTo>
                  <a:lnTo>
                    <a:pt x="362" y="756"/>
                  </a:lnTo>
                  <a:lnTo>
                    <a:pt x="361" y="758"/>
                  </a:lnTo>
                  <a:lnTo>
                    <a:pt x="361" y="759"/>
                  </a:lnTo>
                  <a:lnTo>
                    <a:pt x="360" y="760"/>
                  </a:lnTo>
                  <a:lnTo>
                    <a:pt x="360" y="763"/>
                  </a:lnTo>
                  <a:lnTo>
                    <a:pt x="360" y="764"/>
                  </a:lnTo>
                  <a:lnTo>
                    <a:pt x="359" y="765"/>
                  </a:lnTo>
                  <a:lnTo>
                    <a:pt x="357" y="767"/>
                  </a:lnTo>
                  <a:lnTo>
                    <a:pt x="357" y="768"/>
                  </a:lnTo>
                  <a:lnTo>
                    <a:pt x="356" y="768"/>
                  </a:lnTo>
                  <a:lnTo>
                    <a:pt x="356" y="769"/>
                  </a:lnTo>
                  <a:lnTo>
                    <a:pt x="355" y="771"/>
                  </a:lnTo>
                  <a:lnTo>
                    <a:pt x="354" y="772"/>
                  </a:lnTo>
                  <a:lnTo>
                    <a:pt x="353" y="773"/>
                  </a:lnTo>
                  <a:lnTo>
                    <a:pt x="354" y="772"/>
                  </a:lnTo>
                  <a:lnTo>
                    <a:pt x="353" y="775"/>
                  </a:lnTo>
                  <a:lnTo>
                    <a:pt x="352" y="775"/>
                  </a:lnTo>
                  <a:lnTo>
                    <a:pt x="351" y="777"/>
                  </a:lnTo>
                  <a:lnTo>
                    <a:pt x="351" y="779"/>
                  </a:lnTo>
                  <a:lnTo>
                    <a:pt x="350" y="780"/>
                  </a:lnTo>
                  <a:lnTo>
                    <a:pt x="351" y="780"/>
                  </a:lnTo>
                  <a:lnTo>
                    <a:pt x="350" y="781"/>
                  </a:lnTo>
                  <a:lnTo>
                    <a:pt x="350" y="782"/>
                  </a:lnTo>
                  <a:lnTo>
                    <a:pt x="348" y="783"/>
                  </a:lnTo>
                  <a:lnTo>
                    <a:pt x="348" y="785"/>
                  </a:lnTo>
                  <a:lnTo>
                    <a:pt x="348" y="786"/>
                  </a:lnTo>
                  <a:lnTo>
                    <a:pt x="347" y="790"/>
                  </a:lnTo>
                  <a:lnTo>
                    <a:pt x="347" y="791"/>
                  </a:lnTo>
                  <a:lnTo>
                    <a:pt x="347" y="792"/>
                  </a:lnTo>
                  <a:lnTo>
                    <a:pt x="347" y="793"/>
                  </a:lnTo>
                  <a:lnTo>
                    <a:pt x="347" y="796"/>
                  </a:lnTo>
                  <a:lnTo>
                    <a:pt x="348" y="797"/>
                  </a:lnTo>
                  <a:lnTo>
                    <a:pt x="348" y="798"/>
                  </a:lnTo>
                  <a:lnTo>
                    <a:pt x="348" y="799"/>
                  </a:lnTo>
                  <a:lnTo>
                    <a:pt x="347" y="799"/>
                  </a:lnTo>
                  <a:lnTo>
                    <a:pt x="346" y="799"/>
                  </a:lnTo>
                  <a:lnTo>
                    <a:pt x="345" y="800"/>
                  </a:lnTo>
                  <a:lnTo>
                    <a:pt x="345" y="801"/>
                  </a:lnTo>
                  <a:lnTo>
                    <a:pt x="346" y="800"/>
                  </a:lnTo>
                  <a:lnTo>
                    <a:pt x="347" y="800"/>
                  </a:lnTo>
                  <a:lnTo>
                    <a:pt x="347" y="799"/>
                  </a:lnTo>
                  <a:lnTo>
                    <a:pt x="348" y="799"/>
                  </a:lnTo>
                  <a:lnTo>
                    <a:pt x="350" y="799"/>
                  </a:lnTo>
                  <a:lnTo>
                    <a:pt x="350" y="800"/>
                  </a:lnTo>
                  <a:lnTo>
                    <a:pt x="350" y="802"/>
                  </a:lnTo>
                  <a:lnTo>
                    <a:pt x="350" y="805"/>
                  </a:lnTo>
                  <a:lnTo>
                    <a:pt x="350" y="810"/>
                  </a:lnTo>
                  <a:lnTo>
                    <a:pt x="350" y="811"/>
                  </a:lnTo>
                  <a:lnTo>
                    <a:pt x="350" y="816"/>
                  </a:lnTo>
                  <a:lnTo>
                    <a:pt x="350" y="817"/>
                  </a:lnTo>
                  <a:lnTo>
                    <a:pt x="350" y="823"/>
                  </a:lnTo>
                  <a:lnTo>
                    <a:pt x="350" y="824"/>
                  </a:lnTo>
                  <a:lnTo>
                    <a:pt x="351" y="828"/>
                  </a:lnTo>
                  <a:lnTo>
                    <a:pt x="350" y="832"/>
                  </a:lnTo>
                  <a:lnTo>
                    <a:pt x="348" y="832"/>
                  </a:lnTo>
                  <a:lnTo>
                    <a:pt x="347" y="832"/>
                  </a:lnTo>
                  <a:lnTo>
                    <a:pt x="347" y="831"/>
                  </a:lnTo>
                  <a:lnTo>
                    <a:pt x="343" y="831"/>
                  </a:lnTo>
                  <a:lnTo>
                    <a:pt x="344" y="831"/>
                  </a:lnTo>
                  <a:lnTo>
                    <a:pt x="345" y="831"/>
                  </a:lnTo>
                  <a:lnTo>
                    <a:pt x="345" y="832"/>
                  </a:lnTo>
                  <a:lnTo>
                    <a:pt x="346" y="832"/>
                  </a:lnTo>
                  <a:lnTo>
                    <a:pt x="347" y="832"/>
                  </a:lnTo>
                  <a:lnTo>
                    <a:pt x="347" y="833"/>
                  </a:lnTo>
                  <a:lnTo>
                    <a:pt x="342" y="832"/>
                  </a:lnTo>
                  <a:lnTo>
                    <a:pt x="340" y="831"/>
                  </a:lnTo>
                  <a:lnTo>
                    <a:pt x="342" y="831"/>
                  </a:lnTo>
                  <a:lnTo>
                    <a:pt x="343" y="831"/>
                  </a:lnTo>
                  <a:lnTo>
                    <a:pt x="343" y="830"/>
                  </a:lnTo>
                  <a:lnTo>
                    <a:pt x="342" y="830"/>
                  </a:lnTo>
                  <a:lnTo>
                    <a:pt x="342" y="831"/>
                  </a:lnTo>
                  <a:lnTo>
                    <a:pt x="340" y="830"/>
                  </a:lnTo>
                  <a:lnTo>
                    <a:pt x="340" y="831"/>
                  </a:lnTo>
                  <a:lnTo>
                    <a:pt x="339" y="831"/>
                  </a:lnTo>
                  <a:lnTo>
                    <a:pt x="338" y="831"/>
                  </a:lnTo>
                  <a:lnTo>
                    <a:pt x="337" y="831"/>
                  </a:lnTo>
                  <a:lnTo>
                    <a:pt x="336" y="831"/>
                  </a:lnTo>
                  <a:lnTo>
                    <a:pt x="335" y="831"/>
                  </a:lnTo>
                  <a:lnTo>
                    <a:pt x="334" y="832"/>
                  </a:lnTo>
                  <a:lnTo>
                    <a:pt x="333" y="833"/>
                  </a:lnTo>
                  <a:lnTo>
                    <a:pt x="333" y="834"/>
                  </a:lnTo>
                  <a:lnTo>
                    <a:pt x="331" y="834"/>
                  </a:lnTo>
                  <a:lnTo>
                    <a:pt x="331" y="835"/>
                  </a:lnTo>
                  <a:lnTo>
                    <a:pt x="331" y="838"/>
                  </a:lnTo>
                  <a:lnTo>
                    <a:pt x="333" y="839"/>
                  </a:lnTo>
                  <a:lnTo>
                    <a:pt x="333" y="840"/>
                  </a:lnTo>
                  <a:lnTo>
                    <a:pt x="331" y="840"/>
                  </a:lnTo>
                  <a:lnTo>
                    <a:pt x="330" y="841"/>
                  </a:lnTo>
                  <a:lnTo>
                    <a:pt x="329" y="843"/>
                  </a:lnTo>
                  <a:lnTo>
                    <a:pt x="328" y="844"/>
                  </a:lnTo>
                  <a:lnTo>
                    <a:pt x="328" y="846"/>
                  </a:lnTo>
                  <a:lnTo>
                    <a:pt x="327" y="846"/>
                  </a:lnTo>
                  <a:lnTo>
                    <a:pt x="327" y="847"/>
                  </a:lnTo>
                  <a:lnTo>
                    <a:pt x="326" y="848"/>
                  </a:lnTo>
                  <a:lnTo>
                    <a:pt x="323" y="850"/>
                  </a:lnTo>
                  <a:lnTo>
                    <a:pt x="323" y="851"/>
                  </a:lnTo>
                  <a:lnTo>
                    <a:pt x="323" y="852"/>
                  </a:lnTo>
                  <a:lnTo>
                    <a:pt x="322" y="852"/>
                  </a:lnTo>
                  <a:lnTo>
                    <a:pt x="322" y="853"/>
                  </a:lnTo>
                  <a:lnTo>
                    <a:pt x="322" y="855"/>
                  </a:lnTo>
                  <a:lnTo>
                    <a:pt x="322" y="857"/>
                  </a:lnTo>
                  <a:lnTo>
                    <a:pt x="322" y="858"/>
                  </a:lnTo>
                  <a:lnTo>
                    <a:pt x="323" y="859"/>
                  </a:lnTo>
                  <a:lnTo>
                    <a:pt x="326" y="861"/>
                  </a:lnTo>
                  <a:lnTo>
                    <a:pt x="327" y="861"/>
                  </a:lnTo>
                  <a:lnTo>
                    <a:pt x="328" y="861"/>
                  </a:lnTo>
                  <a:lnTo>
                    <a:pt x="331" y="861"/>
                  </a:lnTo>
                  <a:lnTo>
                    <a:pt x="333" y="861"/>
                  </a:lnTo>
                  <a:lnTo>
                    <a:pt x="334" y="861"/>
                  </a:lnTo>
                  <a:lnTo>
                    <a:pt x="335" y="861"/>
                  </a:lnTo>
                  <a:lnTo>
                    <a:pt x="335" y="863"/>
                  </a:lnTo>
                  <a:lnTo>
                    <a:pt x="335" y="864"/>
                  </a:lnTo>
                  <a:lnTo>
                    <a:pt x="336" y="864"/>
                  </a:lnTo>
                  <a:lnTo>
                    <a:pt x="337" y="865"/>
                  </a:lnTo>
                  <a:lnTo>
                    <a:pt x="338" y="866"/>
                  </a:lnTo>
                  <a:lnTo>
                    <a:pt x="337" y="866"/>
                  </a:lnTo>
                  <a:lnTo>
                    <a:pt x="335" y="864"/>
                  </a:lnTo>
                  <a:lnTo>
                    <a:pt x="334" y="863"/>
                  </a:lnTo>
                  <a:lnTo>
                    <a:pt x="331" y="863"/>
                  </a:lnTo>
                  <a:lnTo>
                    <a:pt x="330" y="863"/>
                  </a:lnTo>
                  <a:lnTo>
                    <a:pt x="329" y="863"/>
                  </a:lnTo>
                  <a:lnTo>
                    <a:pt x="328" y="863"/>
                  </a:lnTo>
                  <a:lnTo>
                    <a:pt x="327" y="863"/>
                  </a:lnTo>
                  <a:lnTo>
                    <a:pt x="326" y="863"/>
                  </a:lnTo>
                  <a:lnTo>
                    <a:pt x="325" y="863"/>
                  </a:lnTo>
                  <a:lnTo>
                    <a:pt x="323" y="863"/>
                  </a:lnTo>
                  <a:lnTo>
                    <a:pt x="322" y="863"/>
                  </a:lnTo>
                  <a:lnTo>
                    <a:pt x="321" y="863"/>
                  </a:lnTo>
                  <a:lnTo>
                    <a:pt x="320" y="864"/>
                  </a:lnTo>
                  <a:lnTo>
                    <a:pt x="319" y="864"/>
                  </a:lnTo>
                  <a:lnTo>
                    <a:pt x="318" y="864"/>
                  </a:lnTo>
                  <a:lnTo>
                    <a:pt x="318" y="865"/>
                  </a:lnTo>
                  <a:lnTo>
                    <a:pt x="317" y="865"/>
                  </a:lnTo>
                  <a:lnTo>
                    <a:pt x="314" y="865"/>
                  </a:lnTo>
                  <a:lnTo>
                    <a:pt x="314" y="866"/>
                  </a:lnTo>
                  <a:lnTo>
                    <a:pt x="313" y="866"/>
                  </a:lnTo>
                  <a:lnTo>
                    <a:pt x="309" y="867"/>
                  </a:lnTo>
                  <a:lnTo>
                    <a:pt x="308" y="867"/>
                  </a:lnTo>
                  <a:lnTo>
                    <a:pt x="306" y="867"/>
                  </a:lnTo>
                  <a:lnTo>
                    <a:pt x="305" y="868"/>
                  </a:lnTo>
                  <a:lnTo>
                    <a:pt x="302" y="872"/>
                  </a:lnTo>
                  <a:lnTo>
                    <a:pt x="301" y="873"/>
                  </a:lnTo>
                  <a:lnTo>
                    <a:pt x="300" y="874"/>
                  </a:lnTo>
                  <a:lnTo>
                    <a:pt x="300" y="875"/>
                  </a:lnTo>
                  <a:lnTo>
                    <a:pt x="300" y="877"/>
                  </a:lnTo>
                  <a:lnTo>
                    <a:pt x="300" y="878"/>
                  </a:lnTo>
                  <a:lnTo>
                    <a:pt x="300" y="877"/>
                  </a:lnTo>
                  <a:lnTo>
                    <a:pt x="301" y="877"/>
                  </a:lnTo>
                  <a:lnTo>
                    <a:pt x="301" y="878"/>
                  </a:lnTo>
                  <a:lnTo>
                    <a:pt x="300" y="878"/>
                  </a:lnTo>
                  <a:lnTo>
                    <a:pt x="300" y="880"/>
                  </a:lnTo>
                  <a:lnTo>
                    <a:pt x="298" y="881"/>
                  </a:lnTo>
                  <a:lnTo>
                    <a:pt x="298" y="882"/>
                  </a:lnTo>
                  <a:lnTo>
                    <a:pt x="298" y="883"/>
                  </a:lnTo>
                  <a:lnTo>
                    <a:pt x="298" y="886"/>
                  </a:lnTo>
                  <a:lnTo>
                    <a:pt x="297" y="888"/>
                  </a:lnTo>
                  <a:lnTo>
                    <a:pt x="296" y="890"/>
                  </a:lnTo>
                  <a:lnTo>
                    <a:pt x="295" y="891"/>
                  </a:lnTo>
                  <a:lnTo>
                    <a:pt x="288" y="894"/>
                  </a:lnTo>
                  <a:lnTo>
                    <a:pt x="287" y="895"/>
                  </a:lnTo>
                  <a:lnTo>
                    <a:pt x="284" y="897"/>
                  </a:lnTo>
                  <a:lnTo>
                    <a:pt x="283" y="897"/>
                  </a:lnTo>
                  <a:lnTo>
                    <a:pt x="281" y="898"/>
                  </a:lnTo>
                  <a:lnTo>
                    <a:pt x="281" y="899"/>
                  </a:lnTo>
                  <a:lnTo>
                    <a:pt x="280" y="899"/>
                  </a:lnTo>
                  <a:lnTo>
                    <a:pt x="278" y="898"/>
                  </a:lnTo>
                  <a:lnTo>
                    <a:pt x="275" y="897"/>
                  </a:lnTo>
                  <a:lnTo>
                    <a:pt x="273" y="897"/>
                  </a:lnTo>
                  <a:lnTo>
                    <a:pt x="272" y="895"/>
                  </a:lnTo>
                  <a:lnTo>
                    <a:pt x="271" y="895"/>
                  </a:lnTo>
                  <a:lnTo>
                    <a:pt x="269" y="893"/>
                  </a:lnTo>
                  <a:lnTo>
                    <a:pt x="268" y="892"/>
                  </a:lnTo>
                  <a:lnTo>
                    <a:pt x="264" y="890"/>
                  </a:lnTo>
                  <a:lnTo>
                    <a:pt x="263" y="889"/>
                  </a:lnTo>
                  <a:lnTo>
                    <a:pt x="261" y="885"/>
                  </a:lnTo>
                  <a:lnTo>
                    <a:pt x="260" y="884"/>
                  </a:lnTo>
                  <a:lnTo>
                    <a:pt x="259" y="883"/>
                  </a:lnTo>
                  <a:lnTo>
                    <a:pt x="256" y="881"/>
                  </a:lnTo>
                  <a:lnTo>
                    <a:pt x="256" y="880"/>
                  </a:lnTo>
                  <a:lnTo>
                    <a:pt x="255" y="878"/>
                  </a:lnTo>
                  <a:lnTo>
                    <a:pt x="254" y="876"/>
                  </a:lnTo>
                  <a:lnTo>
                    <a:pt x="252" y="874"/>
                  </a:lnTo>
                  <a:lnTo>
                    <a:pt x="251" y="873"/>
                  </a:lnTo>
                  <a:lnTo>
                    <a:pt x="252" y="873"/>
                  </a:lnTo>
                  <a:lnTo>
                    <a:pt x="252" y="874"/>
                  </a:lnTo>
                  <a:lnTo>
                    <a:pt x="253" y="873"/>
                  </a:lnTo>
                  <a:lnTo>
                    <a:pt x="252" y="873"/>
                  </a:lnTo>
                  <a:lnTo>
                    <a:pt x="252" y="872"/>
                  </a:lnTo>
                  <a:lnTo>
                    <a:pt x="253" y="872"/>
                  </a:lnTo>
                  <a:lnTo>
                    <a:pt x="254" y="872"/>
                  </a:lnTo>
                  <a:lnTo>
                    <a:pt x="254" y="871"/>
                  </a:lnTo>
                  <a:lnTo>
                    <a:pt x="255" y="871"/>
                  </a:lnTo>
                  <a:lnTo>
                    <a:pt x="254" y="871"/>
                  </a:lnTo>
                  <a:lnTo>
                    <a:pt x="253" y="871"/>
                  </a:lnTo>
                  <a:lnTo>
                    <a:pt x="252" y="871"/>
                  </a:lnTo>
                  <a:lnTo>
                    <a:pt x="252" y="872"/>
                  </a:lnTo>
                  <a:lnTo>
                    <a:pt x="251" y="872"/>
                  </a:lnTo>
                  <a:lnTo>
                    <a:pt x="252" y="872"/>
                  </a:lnTo>
                  <a:lnTo>
                    <a:pt x="252" y="871"/>
                  </a:lnTo>
                  <a:lnTo>
                    <a:pt x="251" y="872"/>
                  </a:lnTo>
                  <a:lnTo>
                    <a:pt x="251" y="873"/>
                  </a:lnTo>
                  <a:lnTo>
                    <a:pt x="251" y="872"/>
                  </a:lnTo>
                  <a:lnTo>
                    <a:pt x="251" y="871"/>
                  </a:lnTo>
                  <a:lnTo>
                    <a:pt x="250" y="871"/>
                  </a:lnTo>
                  <a:lnTo>
                    <a:pt x="250" y="869"/>
                  </a:lnTo>
                  <a:lnTo>
                    <a:pt x="248" y="867"/>
                  </a:lnTo>
                  <a:lnTo>
                    <a:pt x="248" y="866"/>
                  </a:lnTo>
                  <a:lnTo>
                    <a:pt x="248" y="867"/>
                  </a:lnTo>
                  <a:lnTo>
                    <a:pt x="250" y="866"/>
                  </a:lnTo>
                  <a:lnTo>
                    <a:pt x="248" y="866"/>
                  </a:lnTo>
                  <a:lnTo>
                    <a:pt x="248" y="864"/>
                  </a:lnTo>
                  <a:lnTo>
                    <a:pt x="247" y="864"/>
                  </a:lnTo>
                  <a:lnTo>
                    <a:pt x="248" y="866"/>
                  </a:lnTo>
                  <a:lnTo>
                    <a:pt x="245" y="860"/>
                  </a:lnTo>
                  <a:lnTo>
                    <a:pt x="244" y="856"/>
                  </a:lnTo>
                  <a:lnTo>
                    <a:pt x="244" y="851"/>
                  </a:lnTo>
                  <a:lnTo>
                    <a:pt x="243" y="847"/>
                  </a:lnTo>
                  <a:lnTo>
                    <a:pt x="243" y="844"/>
                  </a:lnTo>
                  <a:lnTo>
                    <a:pt x="242" y="843"/>
                  </a:lnTo>
                  <a:lnTo>
                    <a:pt x="242" y="842"/>
                  </a:lnTo>
                  <a:lnTo>
                    <a:pt x="243" y="841"/>
                  </a:lnTo>
                  <a:lnTo>
                    <a:pt x="243" y="842"/>
                  </a:lnTo>
                  <a:lnTo>
                    <a:pt x="244" y="843"/>
                  </a:lnTo>
                  <a:lnTo>
                    <a:pt x="243" y="843"/>
                  </a:lnTo>
                  <a:lnTo>
                    <a:pt x="243" y="844"/>
                  </a:lnTo>
                  <a:lnTo>
                    <a:pt x="243" y="843"/>
                  </a:lnTo>
                  <a:lnTo>
                    <a:pt x="244" y="844"/>
                  </a:lnTo>
                  <a:lnTo>
                    <a:pt x="243" y="846"/>
                  </a:lnTo>
                  <a:lnTo>
                    <a:pt x="244" y="846"/>
                  </a:lnTo>
                  <a:lnTo>
                    <a:pt x="244" y="844"/>
                  </a:lnTo>
                  <a:lnTo>
                    <a:pt x="245" y="850"/>
                  </a:lnTo>
                  <a:lnTo>
                    <a:pt x="245" y="849"/>
                  </a:lnTo>
                  <a:lnTo>
                    <a:pt x="245" y="847"/>
                  </a:lnTo>
                  <a:lnTo>
                    <a:pt x="245" y="846"/>
                  </a:lnTo>
                  <a:lnTo>
                    <a:pt x="244" y="846"/>
                  </a:lnTo>
                  <a:lnTo>
                    <a:pt x="244" y="844"/>
                  </a:lnTo>
                  <a:lnTo>
                    <a:pt x="245" y="844"/>
                  </a:lnTo>
                  <a:lnTo>
                    <a:pt x="245" y="846"/>
                  </a:lnTo>
                  <a:lnTo>
                    <a:pt x="245" y="847"/>
                  </a:lnTo>
                  <a:lnTo>
                    <a:pt x="245" y="848"/>
                  </a:lnTo>
                  <a:lnTo>
                    <a:pt x="246" y="849"/>
                  </a:lnTo>
                  <a:lnTo>
                    <a:pt x="246" y="850"/>
                  </a:lnTo>
                  <a:lnTo>
                    <a:pt x="246" y="851"/>
                  </a:lnTo>
                  <a:lnTo>
                    <a:pt x="246" y="852"/>
                  </a:lnTo>
                  <a:lnTo>
                    <a:pt x="245" y="855"/>
                  </a:lnTo>
                  <a:lnTo>
                    <a:pt x="246" y="855"/>
                  </a:lnTo>
                  <a:lnTo>
                    <a:pt x="247" y="856"/>
                  </a:lnTo>
                  <a:lnTo>
                    <a:pt x="248" y="856"/>
                  </a:lnTo>
                  <a:lnTo>
                    <a:pt x="250" y="855"/>
                  </a:lnTo>
                  <a:lnTo>
                    <a:pt x="248" y="853"/>
                  </a:lnTo>
                  <a:lnTo>
                    <a:pt x="247" y="853"/>
                  </a:lnTo>
                  <a:lnTo>
                    <a:pt x="247" y="852"/>
                  </a:lnTo>
                  <a:lnTo>
                    <a:pt x="247" y="851"/>
                  </a:lnTo>
                  <a:lnTo>
                    <a:pt x="247" y="850"/>
                  </a:lnTo>
                  <a:lnTo>
                    <a:pt x="247" y="849"/>
                  </a:lnTo>
                  <a:lnTo>
                    <a:pt x="246" y="849"/>
                  </a:lnTo>
                  <a:lnTo>
                    <a:pt x="246" y="848"/>
                  </a:lnTo>
                  <a:lnTo>
                    <a:pt x="246" y="847"/>
                  </a:lnTo>
                  <a:lnTo>
                    <a:pt x="246" y="846"/>
                  </a:lnTo>
                  <a:lnTo>
                    <a:pt x="246" y="844"/>
                  </a:lnTo>
                  <a:lnTo>
                    <a:pt x="246" y="843"/>
                  </a:lnTo>
                  <a:lnTo>
                    <a:pt x="245" y="843"/>
                  </a:lnTo>
                  <a:lnTo>
                    <a:pt x="244" y="842"/>
                  </a:lnTo>
                  <a:lnTo>
                    <a:pt x="244" y="841"/>
                  </a:lnTo>
                  <a:lnTo>
                    <a:pt x="244" y="842"/>
                  </a:lnTo>
                  <a:lnTo>
                    <a:pt x="243" y="841"/>
                  </a:lnTo>
                  <a:lnTo>
                    <a:pt x="243" y="840"/>
                  </a:lnTo>
                  <a:lnTo>
                    <a:pt x="243" y="839"/>
                  </a:lnTo>
                  <a:lnTo>
                    <a:pt x="242" y="838"/>
                  </a:lnTo>
                  <a:lnTo>
                    <a:pt x="242" y="836"/>
                  </a:lnTo>
                  <a:lnTo>
                    <a:pt x="241" y="836"/>
                  </a:lnTo>
                  <a:lnTo>
                    <a:pt x="242" y="838"/>
                  </a:lnTo>
                  <a:lnTo>
                    <a:pt x="242" y="839"/>
                  </a:lnTo>
                  <a:lnTo>
                    <a:pt x="242" y="840"/>
                  </a:lnTo>
                  <a:lnTo>
                    <a:pt x="242" y="841"/>
                  </a:lnTo>
                  <a:lnTo>
                    <a:pt x="242" y="840"/>
                  </a:lnTo>
                  <a:lnTo>
                    <a:pt x="241" y="838"/>
                  </a:lnTo>
                  <a:lnTo>
                    <a:pt x="241" y="836"/>
                  </a:lnTo>
                  <a:lnTo>
                    <a:pt x="241" y="835"/>
                  </a:lnTo>
                  <a:lnTo>
                    <a:pt x="242" y="834"/>
                  </a:lnTo>
                  <a:lnTo>
                    <a:pt x="242" y="833"/>
                  </a:lnTo>
                  <a:lnTo>
                    <a:pt x="241" y="832"/>
                  </a:lnTo>
                  <a:lnTo>
                    <a:pt x="241" y="833"/>
                  </a:lnTo>
                  <a:lnTo>
                    <a:pt x="241" y="834"/>
                  </a:lnTo>
                  <a:lnTo>
                    <a:pt x="239" y="834"/>
                  </a:lnTo>
                  <a:lnTo>
                    <a:pt x="239" y="833"/>
                  </a:lnTo>
                  <a:lnTo>
                    <a:pt x="238" y="830"/>
                  </a:lnTo>
                  <a:lnTo>
                    <a:pt x="238" y="828"/>
                  </a:lnTo>
                  <a:lnTo>
                    <a:pt x="237" y="827"/>
                  </a:lnTo>
                  <a:lnTo>
                    <a:pt x="237" y="826"/>
                  </a:lnTo>
                  <a:lnTo>
                    <a:pt x="236" y="825"/>
                  </a:lnTo>
                  <a:lnTo>
                    <a:pt x="236" y="824"/>
                  </a:lnTo>
                  <a:lnTo>
                    <a:pt x="235" y="824"/>
                  </a:lnTo>
                  <a:lnTo>
                    <a:pt x="235" y="823"/>
                  </a:lnTo>
                  <a:lnTo>
                    <a:pt x="235" y="822"/>
                  </a:lnTo>
                  <a:lnTo>
                    <a:pt x="233" y="818"/>
                  </a:lnTo>
                  <a:lnTo>
                    <a:pt x="233" y="817"/>
                  </a:lnTo>
                  <a:lnTo>
                    <a:pt x="233" y="816"/>
                  </a:lnTo>
                  <a:lnTo>
                    <a:pt x="231" y="815"/>
                  </a:lnTo>
                  <a:lnTo>
                    <a:pt x="231" y="813"/>
                  </a:lnTo>
                  <a:lnTo>
                    <a:pt x="230" y="807"/>
                  </a:lnTo>
                  <a:lnTo>
                    <a:pt x="227" y="800"/>
                  </a:lnTo>
                  <a:lnTo>
                    <a:pt x="227" y="799"/>
                  </a:lnTo>
                  <a:lnTo>
                    <a:pt x="226" y="798"/>
                  </a:lnTo>
                  <a:lnTo>
                    <a:pt x="226" y="797"/>
                  </a:lnTo>
                  <a:lnTo>
                    <a:pt x="225" y="797"/>
                  </a:lnTo>
                  <a:lnTo>
                    <a:pt x="225" y="796"/>
                  </a:lnTo>
                  <a:lnTo>
                    <a:pt x="223" y="796"/>
                  </a:lnTo>
                  <a:lnTo>
                    <a:pt x="223" y="794"/>
                  </a:lnTo>
                  <a:lnTo>
                    <a:pt x="222" y="794"/>
                  </a:lnTo>
                  <a:lnTo>
                    <a:pt x="222" y="793"/>
                  </a:lnTo>
                  <a:lnTo>
                    <a:pt x="221" y="789"/>
                  </a:lnTo>
                  <a:lnTo>
                    <a:pt x="220" y="788"/>
                  </a:lnTo>
                  <a:lnTo>
                    <a:pt x="217" y="784"/>
                  </a:lnTo>
                  <a:lnTo>
                    <a:pt x="216" y="784"/>
                  </a:lnTo>
                  <a:lnTo>
                    <a:pt x="216" y="783"/>
                  </a:lnTo>
                  <a:lnTo>
                    <a:pt x="214" y="783"/>
                  </a:lnTo>
                  <a:lnTo>
                    <a:pt x="214" y="782"/>
                  </a:lnTo>
                  <a:lnTo>
                    <a:pt x="217" y="782"/>
                  </a:lnTo>
                  <a:lnTo>
                    <a:pt x="217" y="781"/>
                  </a:lnTo>
                  <a:lnTo>
                    <a:pt x="216" y="781"/>
                  </a:lnTo>
                  <a:lnTo>
                    <a:pt x="214" y="781"/>
                  </a:lnTo>
                  <a:lnTo>
                    <a:pt x="213" y="780"/>
                  </a:lnTo>
                  <a:lnTo>
                    <a:pt x="214" y="780"/>
                  </a:lnTo>
                  <a:lnTo>
                    <a:pt x="214" y="779"/>
                  </a:lnTo>
                  <a:lnTo>
                    <a:pt x="213" y="780"/>
                  </a:lnTo>
                  <a:lnTo>
                    <a:pt x="212" y="780"/>
                  </a:lnTo>
                  <a:lnTo>
                    <a:pt x="213" y="781"/>
                  </a:lnTo>
                  <a:lnTo>
                    <a:pt x="212" y="780"/>
                  </a:lnTo>
                  <a:lnTo>
                    <a:pt x="212" y="779"/>
                  </a:lnTo>
                  <a:lnTo>
                    <a:pt x="211" y="779"/>
                  </a:lnTo>
                  <a:lnTo>
                    <a:pt x="211" y="780"/>
                  </a:lnTo>
                  <a:lnTo>
                    <a:pt x="211" y="779"/>
                  </a:lnTo>
                  <a:lnTo>
                    <a:pt x="210" y="777"/>
                  </a:lnTo>
                  <a:lnTo>
                    <a:pt x="209" y="775"/>
                  </a:lnTo>
                  <a:lnTo>
                    <a:pt x="209" y="773"/>
                  </a:lnTo>
                  <a:lnTo>
                    <a:pt x="209" y="772"/>
                  </a:lnTo>
                  <a:lnTo>
                    <a:pt x="209" y="773"/>
                  </a:lnTo>
                  <a:lnTo>
                    <a:pt x="208" y="773"/>
                  </a:lnTo>
                  <a:lnTo>
                    <a:pt x="208" y="772"/>
                  </a:lnTo>
                  <a:lnTo>
                    <a:pt x="208" y="771"/>
                  </a:lnTo>
                  <a:lnTo>
                    <a:pt x="205" y="767"/>
                  </a:lnTo>
                  <a:lnTo>
                    <a:pt x="205" y="766"/>
                  </a:lnTo>
                  <a:lnTo>
                    <a:pt x="204" y="765"/>
                  </a:lnTo>
                  <a:lnTo>
                    <a:pt x="204" y="764"/>
                  </a:lnTo>
                  <a:lnTo>
                    <a:pt x="203" y="763"/>
                  </a:lnTo>
                  <a:lnTo>
                    <a:pt x="201" y="757"/>
                  </a:lnTo>
                  <a:lnTo>
                    <a:pt x="201" y="756"/>
                  </a:lnTo>
                  <a:lnTo>
                    <a:pt x="201" y="755"/>
                  </a:lnTo>
                  <a:lnTo>
                    <a:pt x="200" y="755"/>
                  </a:lnTo>
                  <a:lnTo>
                    <a:pt x="200" y="754"/>
                  </a:lnTo>
                  <a:lnTo>
                    <a:pt x="201" y="755"/>
                  </a:lnTo>
                  <a:lnTo>
                    <a:pt x="202" y="754"/>
                  </a:lnTo>
                  <a:lnTo>
                    <a:pt x="203" y="754"/>
                  </a:lnTo>
                  <a:lnTo>
                    <a:pt x="203" y="752"/>
                  </a:lnTo>
                  <a:lnTo>
                    <a:pt x="202" y="752"/>
                  </a:lnTo>
                  <a:lnTo>
                    <a:pt x="201" y="754"/>
                  </a:lnTo>
                  <a:lnTo>
                    <a:pt x="200" y="754"/>
                  </a:lnTo>
                  <a:lnTo>
                    <a:pt x="199" y="748"/>
                  </a:lnTo>
                  <a:lnTo>
                    <a:pt x="199" y="747"/>
                  </a:lnTo>
                  <a:lnTo>
                    <a:pt x="199" y="746"/>
                  </a:lnTo>
                  <a:lnTo>
                    <a:pt x="197" y="746"/>
                  </a:lnTo>
                  <a:lnTo>
                    <a:pt x="197" y="744"/>
                  </a:lnTo>
                  <a:lnTo>
                    <a:pt x="197" y="743"/>
                  </a:lnTo>
                  <a:lnTo>
                    <a:pt x="197" y="742"/>
                  </a:lnTo>
                  <a:lnTo>
                    <a:pt x="197" y="741"/>
                  </a:lnTo>
                  <a:lnTo>
                    <a:pt x="196" y="739"/>
                  </a:lnTo>
                  <a:lnTo>
                    <a:pt x="196" y="738"/>
                  </a:lnTo>
                  <a:lnTo>
                    <a:pt x="195" y="738"/>
                  </a:lnTo>
                  <a:lnTo>
                    <a:pt x="196" y="737"/>
                  </a:lnTo>
                  <a:lnTo>
                    <a:pt x="195" y="737"/>
                  </a:lnTo>
                  <a:lnTo>
                    <a:pt x="195" y="735"/>
                  </a:lnTo>
                  <a:lnTo>
                    <a:pt x="195" y="734"/>
                  </a:lnTo>
                  <a:lnTo>
                    <a:pt x="196" y="735"/>
                  </a:lnTo>
                  <a:lnTo>
                    <a:pt x="196" y="737"/>
                  </a:lnTo>
                  <a:lnTo>
                    <a:pt x="196" y="735"/>
                  </a:lnTo>
                  <a:lnTo>
                    <a:pt x="196" y="734"/>
                  </a:lnTo>
                  <a:lnTo>
                    <a:pt x="195" y="733"/>
                  </a:lnTo>
                  <a:lnTo>
                    <a:pt x="195" y="732"/>
                  </a:lnTo>
                  <a:lnTo>
                    <a:pt x="195" y="731"/>
                  </a:lnTo>
                  <a:lnTo>
                    <a:pt x="195" y="730"/>
                  </a:lnTo>
                  <a:lnTo>
                    <a:pt x="195" y="729"/>
                  </a:lnTo>
                  <a:lnTo>
                    <a:pt x="196" y="730"/>
                  </a:lnTo>
                  <a:lnTo>
                    <a:pt x="197" y="729"/>
                  </a:lnTo>
                  <a:lnTo>
                    <a:pt x="196" y="729"/>
                  </a:lnTo>
                  <a:lnTo>
                    <a:pt x="195" y="727"/>
                  </a:lnTo>
                  <a:lnTo>
                    <a:pt x="196" y="727"/>
                  </a:lnTo>
                  <a:lnTo>
                    <a:pt x="195" y="727"/>
                  </a:lnTo>
                  <a:lnTo>
                    <a:pt x="195" y="729"/>
                  </a:lnTo>
                  <a:lnTo>
                    <a:pt x="194" y="727"/>
                  </a:lnTo>
                  <a:lnTo>
                    <a:pt x="194" y="725"/>
                  </a:lnTo>
                  <a:lnTo>
                    <a:pt x="194" y="723"/>
                  </a:lnTo>
                  <a:lnTo>
                    <a:pt x="193" y="722"/>
                  </a:lnTo>
                  <a:lnTo>
                    <a:pt x="192" y="719"/>
                  </a:lnTo>
                  <a:lnTo>
                    <a:pt x="191" y="719"/>
                  </a:lnTo>
                  <a:lnTo>
                    <a:pt x="191" y="718"/>
                  </a:lnTo>
                  <a:lnTo>
                    <a:pt x="189" y="717"/>
                  </a:lnTo>
                  <a:lnTo>
                    <a:pt x="189" y="716"/>
                  </a:lnTo>
                  <a:lnTo>
                    <a:pt x="189" y="715"/>
                  </a:lnTo>
                  <a:lnTo>
                    <a:pt x="189" y="714"/>
                  </a:lnTo>
                  <a:lnTo>
                    <a:pt x="189" y="713"/>
                  </a:lnTo>
                  <a:lnTo>
                    <a:pt x="188" y="712"/>
                  </a:lnTo>
                  <a:lnTo>
                    <a:pt x="188" y="710"/>
                  </a:lnTo>
                  <a:lnTo>
                    <a:pt x="189" y="710"/>
                  </a:lnTo>
                  <a:lnTo>
                    <a:pt x="191" y="710"/>
                  </a:lnTo>
                  <a:lnTo>
                    <a:pt x="189" y="710"/>
                  </a:lnTo>
                  <a:lnTo>
                    <a:pt x="188" y="709"/>
                  </a:lnTo>
                  <a:lnTo>
                    <a:pt x="187" y="709"/>
                  </a:lnTo>
                  <a:lnTo>
                    <a:pt x="187" y="708"/>
                  </a:lnTo>
                  <a:lnTo>
                    <a:pt x="187" y="707"/>
                  </a:lnTo>
                  <a:lnTo>
                    <a:pt x="187" y="706"/>
                  </a:lnTo>
                  <a:lnTo>
                    <a:pt x="187" y="705"/>
                  </a:lnTo>
                  <a:lnTo>
                    <a:pt x="186" y="705"/>
                  </a:lnTo>
                  <a:lnTo>
                    <a:pt x="186" y="704"/>
                  </a:lnTo>
                  <a:lnTo>
                    <a:pt x="186" y="702"/>
                  </a:lnTo>
                  <a:lnTo>
                    <a:pt x="186" y="704"/>
                  </a:lnTo>
                  <a:lnTo>
                    <a:pt x="187" y="704"/>
                  </a:lnTo>
                  <a:lnTo>
                    <a:pt x="188" y="704"/>
                  </a:lnTo>
                  <a:lnTo>
                    <a:pt x="186" y="702"/>
                  </a:lnTo>
                  <a:lnTo>
                    <a:pt x="186" y="701"/>
                  </a:lnTo>
                  <a:lnTo>
                    <a:pt x="186" y="700"/>
                  </a:lnTo>
                  <a:lnTo>
                    <a:pt x="185" y="701"/>
                  </a:lnTo>
                  <a:lnTo>
                    <a:pt x="185" y="702"/>
                  </a:lnTo>
                  <a:lnTo>
                    <a:pt x="184" y="702"/>
                  </a:lnTo>
                  <a:lnTo>
                    <a:pt x="184" y="701"/>
                  </a:lnTo>
                  <a:lnTo>
                    <a:pt x="184" y="700"/>
                  </a:lnTo>
                  <a:lnTo>
                    <a:pt x="185" y="699"/>
                  </a:lnTo>
                  <a:lnTo>
                    <a:pt x="184" y="699"/>
                  </a:lnTo>
                  <a:lnTo>
                    <a:pt x="183" y="699"/>
                  </a:lnTo>
                  <a:lnTo>
                    <a:pt x="184" y="699"/>
                  </a:lnTo>
                  <a:lnTo>
                    <a:pt x="183" y="698"/>
                  </a:lnTo>
                  <a:lnTo>
                    <a:pt x="183" y="697"/>
                  </a:lnTo>
                  <a:lnTo>
                    <a:pt x="183" y="696"/>
                  </a:lnTo>
                  <a:lnTo>
                    <a:pt x="181" y="696"/>
                  </a:lnTo>
                  <a:lnTo>
                    <a:pt x="180" y="696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8" y="694"/>
                  </a:lnTo>
                  <a:lnTo>
                    <a:pt x="178" y="693"/>
                  </a:lnTo>
                  <a:lnTo>
                    <a:pt x="178" y="692"/>
                  </a:lnTo>
                  <a:lnTo>
                    <a:pt x="179" y="692"/>
                  </a:lnTo>
                  <a:lnTo>
                    <a:pt x="180" y="692"/>
                  </a:lnTo>
                  <a:lnTo>
                    <a:pt x="180" y="691"/>
                  </a:lnTo>
                  <a:lnTo>
                    <a:pt x="181" y="691"/>
                  </a:lnTo>
                  <a:lnTo>
                    <a:pt x="183" y="691"/>
                  </a:lnTo>
                  <a:lnTo>
                    <a:pt x="181" y="691"/>
                  </a:lnTo>
                  <a:lnTo>
                    <a:pt x="181" y="690"/>
                  </a:lnTo>
                  <a:lnTo>
                    <a:pt x="181" y="691"/>
                  </a:lnTo>
                  <a:lnTo>
                    <a:pt x="180" y="691"/>
                  </a:lnTo>
                  <a:lnTo>
                    <a:pt x="179" y="691"/>
                  </a:lnTo>
                  <a:lnTo>
                    <a:pt x="179" y="692"/>
                  </a:lnTo>
                  <a:lnTo>
                    <a:pt x="178" y="692"/>
                  </a:lnTo>
                  <a:lnTo>
                    <a:pt x="178" y="691"/>
                  </a:lnTo>
                  <a:lnTo>
                    <a:pt x="177" y="691"/>
                  </a:lnTo>
                  <a:lnTo>
                    <a:pt x="176" y="690"/>
                  </a:lnTo>
                  <a:lnTo>
                    <a:pt x="176" y="689"/>
                  </a:lnTo>
                  <a:lnTo>
                    <a:pt x="176" y="688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4" y="685"/>
                  </a:lnTo>
                  <a:lnTo>
                    <a:pt x="172" y="685"/>
                  </a:lnTo>
                  <a:lnTo>
                    <a:pt x="172" y="684"/>
                  </a:lnTo>
                  <a:lnTo>
                    <a:pt x="172" y="683"/>
                  </a:lnTo>
                  <a:lnTo>
                    <a:pt x="174" y="683"/>
                  </a:lnTo>
                  <a:lnTo>
                    <a:pt x="174" y="682"/>
                  </a:lnTo>
                  <a:lnTo>
                    <a:pt x="171" y="676"/>
                  </a:lnTo>
                  <a:lnTo>
                    <a:pt x="170" y="676"/>
                  </a:lnTo>
                  <a:lnTo>
                    <a:pt x="169" y="675"/>
                  </a:lnTo>
                  <a:lnTo>
                    <a:pt x="170" y="675"/>
                  </a:lnTo>
                  <a:lnTo>
                    <a:pt x="171" y="675"/>
                  </a:lnTo>
                  <a:lnTo>
                    <a:pt x="172" y="675"/>
                  </a:lnTo>
                  <a:lnTo>
                    <a:pt x="174" y="675"/>
                  </a:lnTo>
                  <a:lnTo>
                    <a:pt x="174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71" y="674"/>
                  </a:lnTo>
                  <a:lnTo>
                    <a:pt x="170" y="674"/>
                  </a:lnTo>
                  <a:lnTo>
                    <a:pt x="169" y="673"/>
                  </a:lnTo>
                  <a:lnTo>
                    <a:pt x="169" y="674"/>
                  </a:lnTo>
                  <a:lnTo>
                    <a:pt x="169" y="673"/>
                  </a:lnTo>
                  <a:lnTo>
                    <a:pt x="169" y="672"/>
                  </a:lnTo>
                  <a:lnTo>
                    <a:pt x="170" y="672"/>
                  </a:lnTo>
                  <a:lnTo>
                    <a:pt x="171" y="672"/>
                  </a:lnTo>
                  <a:lnTo>
                    <a:pt x="171" y="671"/>
                  </a:lnTo>
                  <a:lnTo>
                    <a:pt x="169" y="672"/>
                  </a:lnTo>
                  <a:lnTo>
                    <a:pt x="168" y="672"/>
                  </a:lnTo>
                  <a:lnTo>
                    <a:pt x="168" y="671"/>
                  </a:lnTo>
                  <a:lnTo>
                    <a:pt x="168" y="670"/>
                  </a:lnTo>
                  <a:lnTo>
                    <a:pt x="167" y="670"/>
                  </a:lnTo>
                  <a:lnTo>
                    <a:pt x="167" y="668"/>
                  </a:lnTo>
                  <a:lnTo>
                    <a:pt x="168" y="668"/>
                  </a:lnTo>
                  <a:lnTo>
                    <a:pt x="169" y="667"/>
                  </a:lnTo>
                  <a:lnTo>
                    <a:pt x="170" y="667"/>
                  </a:lnTo>
                  <a:lnTo>
                    <a:pt x="169" y="667"/>
                  </a:lnTo>
                  <a:lnTo>
                    <a:pt x="168" y="667"/>
                  </a:lnTo>
                  <a:lnTo>
                    <a:pt x="167" y="668"/>
                  </a:lnTo>
                  <a:lnTo>
                    <a:pt x="167" y="667"/>
                  </a:lnTo>
                  <a:lnTo>
                    <a:pt x="166" y="667"/>
                  </a:lnTo>
                  <a:lnTo>
                    <a:pt x="166" y="666"/>
                  </a:lnTo>
                  <a:lnTo>
                    <a:pt x="166" y="665"/>
                  </a:lnTo>
                  <a:lnTo>
                    <a:pt x="164" y="665"/>
                  </a:lnTo>
                  <a:lnTo>
                    <a:pt x="164" y="664"/>
                  </a:lnTo>
                  <a:lnTo>
                    <a:pt x="164" y="663"/>
                  </a:lnTo>
                  <a:lnTo>
                    <a:pt x="164" y="662"/>
                  </a:lnTo>
                  <a:lnTo>
                    <a:pt x="163" y="660"/>
                  </a:lnTo>
                  <a:lnTo>
                    <a:pt x="162" y="659"/>
                  </a:lnTo>
                  <a:lnTo>
                    <a:pt x="161" y="658"/>
                  </a:lnTo>
                  <a:lnTo>
                    <a:pt x="160" y="657"/>
                  </a:lnTo>
                  <a:lnTo>
                    <a:pt x="160" y="656"/>
                  </a:lnTo>
                  <a:lnTo>
                    <a:pt x="161" y="656"/>
                  </a:lnTo>
                  <a:lnTo>
                    <a:pt x="160" y="656"/>
                  </a:lnTo>
                  <a:lnTo>
                    <a:pt x="159" y="655"/>
                  </a:lnTo>
                  <a:lnTo>
                    <a:pt x="159" y="654"/>
                  </a:lnTo>
                  <a:lnTo>
                    <a:pt x="159" y="651"/>
                  </a:lnTo>
                  <a:lnTo>
                    <a:pt x="160" y="651"/>
                  </a:lnTo>
                  <a:lnTo>
                    <a:pt x="160" y="650"/>
                  </a:lnTo>
                  <a:lnTo>
                    <a:pt x="159" y="650"/>
                  </a:lnTo>
                  <a:lnTo>
                    <a:pt x="159" y="651"/>
                  </a:lnTo>
                  <a:lnTo>
                    <a:pt x="159" y="652"/>
                  </a:lnTo>
                  <a:lnTo>
                    <a:pt x="159" y="651"/>
                  </a:lnTo>
                  <a:lnTo>
                    <a:pt x="159" y="650"/>
                  </a:lnTo>
                  <a:lnTo>
                    <a:pt x="158" y="649"/>
                  </a:lnTo>
                  <a:lnTo>
                    <a:pt x="158" y="650"/>
                  </a:lnTo>
                  <a:lnTo>
                    <a:pt x="158" y="649"/>
                  </a:lnTo>
                  <a:lnTo>
                    <a:pt x="156" y="646"/>
                  </a:lnTo>
                  <a:lnTo>
                    <a:pt x="155" y="645"/>
                  </a:lnTo>
                  <a:lnTo>
                    <a:pt x="156" y="645"/>
                  </a:lnTo>
                  <a:lnTo>
                    <a:pt x="156" y="643"/>
                  </a:lnTo>
                  <a:lnTo>
                    <a:pt x="155" y="643"/>
                  </a:lnTo>
                  <a:lnTo>
                    <a:pt x="155" y="642"/>
                  </a:lnTo>
                  <a:lnTo>
                    <a:pt x="154" y="640"/>
                  </a:lnTo>
                  <a:lnTo>
                    <a:pt x="154" y="639"/>
                  </a:lnTo>
                  <a:lnTo>
                    <a:pt x="155" y="639"/>
                  </a:lnTo>
                  <a:lnTo>
                    <a:pt x="155" y="640"/>
                  </a:lnTo>
                  <a:lnTo>
                    <a:pt x="156" y="640"/>
                  </a:lnTo>
                  <a:lnTo>
                    <a:pt x="155" y="640"/>
                  </a:lnTo>
                  <a:lnTo>
                    <a:pt x="156" y="639"/>
                  </a:lnTo>
                  <a:lnTo>
                    <a:pt x="155" y="639"/>
                  </a:lnTo>
                  <a:lnTo>
                    <a:pt x="154" y="638"/>
                  </a:lnTo>
                  <a:lnTo>
                    <a:pt x="155" y="638"/>
                  </a:lnTo>
                  <a:lnTo>
                    <a:pt x="155" y="637"/>
                  </a:lnTo>
                  <a:lnTo>
                    <a:pt x="155" y="638"/>
                  </a:lnTo>
                  <a:lnTo>
                    <a:pt x="156" y="638"/>
                  </a:lnTo>
                  <a:lnTo>
                    <a:pt x="156" y="637"/>
                  </a:lnTo>
                  <a:lnTo>
                    <a:pt x="155" y="637"/>
                  </a:lnTo>
                  <a:lnTo>
                    <a:pt x="154" y="637"/>
                  </a:lnTo>
                  <a:lnTo>
                    <a:pt x="154" y="635"/>
                  </a:lnTo>
                  <a:lnTo>
                    <a:pt x="155" y="635"/>
                  </a:lnTo>
                  <a:lnTo>
                    <a:pt x="154" y="634"/>
                  </a:lnTo>
                  <a:lnTo>
                    <a:pt x="154" y="633"/>
                  </a:lnTo>
                  <a:lnTo>
                    <a:pt x="154" y="632"/>
                  </a:lnTo>
                  <a:lnTo>
                    <a:pt x="154" y="631"/>
                  </a:lnTo>
                  <a:lnTo>
                    <a:pt x="153" y="630"/>
                  </a:lnTo>
                  <a:lnTo>
                    <a:pt x="153" y="629"/>
                  </a:lnTo>
                  <a:lnTo>
                    <a:pt x="153" y="627"/>
                  </a:lnTo>
                  <a:lnTo>
                    <a:pt x="153" y="626"/>
                  </a:lnTo>
                  <a:lnTo>
                    <a:pt x="154" y="625"/>
                  </a:lnTo>
                  <a:lnTo>
                    <a:pt x="153" y="625"/>
                  </a:lnTo>
                  <a:lnTo>
                    <a:pt x="153" y="624"/>
                  </a:lnTo>
                  <a:lnTo>
                    <a:pt x="153" y="623"/>
                  </a:lnTo>
                  <a:lnTo>
                    <a:pt x="153" y="622"/>
                  </a:lnTo>
                  <a:lnTo>
                    <a:pt x="153" y="621"/>
                  </a:lnTo>
                  <a:lnTo>
                    <a:pt x="153" y="620"/>
                  </a:lnTo>
                  <a:lnTo>
                    <a:pt x="152" y="620"/>
                  </a:lnTo>
                  <a:lnTo>
                    <a:pt x="152" y="618"/>
                  </a:lnTo>
                  <a:lnTo>
                    <a:pt x="152" y="617"/>
                  </a:lnTo>
                  <a:lnTo>
                    <a:pt x="152" y="616"/>
                  </a:lnTo>
                  <a:lnTo>
                    <a:pt x="151" y="616"/>
                  </a:lnTo>
                  <a:lnTo>
                    <a:pt x="152" y="616"/>
                  </a:lnTo>
                  <a:lnTo>
                    <a:pt x="153" y="616"/>
                  </a:lnTo>
                  <a:lnTo>
                    <a:pt x="152" y="616"/>
                  </a:lnTo>
                  <a:lnTo>
                    <a:pt x="151" y="614"/>
                  </a:lnTo>
                  <a:lnTo>
                    <a:pt x="151" y="613"/>
                  </a:lnTo>
                  <a:lnTo>
                    <a:pt x="150" y="613"/>
                  </a:lnTo>
                  <a:lnTo>
                    <a:pt x="151" y="612"/>
                  </a:lnTo>
                  <a:lnTo>
                    <a:pt x="151" y="610"/>
                  </a:lnTo>
                  <a:lnTo>
                    <a:pt x="150" y="609"/>
                  </a:lnTo>
                  <a:lnTo>
                    <a:pt x="150" y="608"/>
                  </a:lnTo>
                  <a:lnTo>
                    <a:pt x="149" y="608"/>
                  </a:lnTo>
                  <a:lnTo>
                    <a:pt x="149" y="607"/>
                  </a:lnTo>
                  <a:lnTo>
                    <a:pt x="150" y="607"/>
                  </a:lnTo>
                  <a:lnTo>
                    <a:pt x="151" y="607"/>
                  </a:lnTo>
                  <a:lnTo>
                    <a:pt x="150" y="607"/>
                  </a:lnTo>
                  <a:lnTo>
                    <a:pt x="150" y="606"/>
                  </a:lnTo>
                  <a:lnTo>
                    <a:pt x="149" y="606"/>
                  </a:lnTo>
                  <a:lnTo>
                    <a:pt x="149" y="605"/>
                  </a:lnTo>
                  <a:lnTo>
                    <a:pt x="149" y="604"/>
                  </a:lnTo>
                  <a:lnTo>
                    <a:pt x="149" y="603"/>
                  </a:lnTo>
                  <a:lnTo>
                    <a:pt x="149" y="601"/>
                  </a:lnTo>
                  <a:lnTo>
                    <a:pt x="149" y="600"/>
                  </a:lnTo>
                  <a:lnTo>
                    <a:pt x="147" y="600"/>
                  </a:lnTo>
                  <a:lnTo>
                    <a:pt x="147" y="599"/>
                  </a:lnTo>
                  <a:lnTo>
                    <a:pt x="147" y="598"/>
                  </a:lnTo>
                  <a:lnTo>
                    <a:pt x="146" y="596"/>
                  </a:lnTo>
                  <a:lnTo>
                    <a:pt x="145" y="595"/>
                  </a:lnTo>
                  <a:lnTo>
                    <a:pt x="146" y="595"/>
                  </a:lnTo>
                  <a:lnTo>
                    <a:pt x="145" y="593"/>
                  </a:lnTo>
                  <a:lnTo>
                    <a:pt x="146" y="592"/>
                  </a:lnTo>
                  <a:lnTo>
                    <a:pt x="145" y="592"/>
                  </a:lnTo>
                  <a:lnTo>
                    <a:pt x="145" y="591"/>
                  </a:lnTo>
                  <a:lnTo>
                    <a:pt x="144" y="590"/>
                  </a:lnTo>
                  <a:lnTo>
                    <a:pt x="144" y="588"/>
                  </a:lnTo>
                  <a:lnTo>
                    <a:pt x="144" y="587"/>
                  </a:lnTo>
                  <a:lnTo>
                    <a:pt x="143" y="587"/>
                  </a:lnTo>
                  <a:lnTo>
                    <a:pt x="143" y="585"/>
                  </a:lnTo>
                  <a:lnTo>
                    <a:pt x="144" y="585"/>
                  </a:lnTo>
                  <a:lnTo>
                    <a:pt x="144" y="587"/>
                  </a:lnTo>
                  <a:lnTo>
                    <a:pt x="145" y="587"/>
                  </a:lnTo>
                  <a:lnTo>
                    <a:pt x="146" y="587"/>
                  </a:lnTo>
                  <a:lnTo>
                    <a:pt x="147" y="588"/>
                  </a:lnTo>
                  <a:lnTo>
                    <a:pt x="146" y="588"/>
                  </a:lnTo>
                  <a:lnTo>
                    <a:pt x="147" y="588"/>
                  </a:lnTo>
                  <a:lnTo>
                    <a:pt x="147" y="587"/>
                  </a:lnTo>
                  <a:lnTo>
                    <a:pt x="147" y="585"/>
                  </a:lnTo>
                  <a:lnTo>
                    <a:pt x="146" y="585"/>
                  </a:lnTo>
                  <a:lnTo>
                    <a:pt x="145" y="585"/>
                  </a:lnTo>
                  <a:lnTo>
                    <a:pt x="144" y="584"/>
                  </a:lnTo>
                  <a:lnTo>
                    <a:pt x="144" y="583"/>
                  </a:lnTo>
                  <a:lnTo>
                    <a:pt x="143" y="583"/>
                  </a:lnTo>
                  <a:lnTo>
                    <a:pt x="143" y="582"/>
                  </a:lnTo>
                  <a:lnTo>
                    <a:pt x="143" y="581"/>
                  </a:lnTo>
                  <a:lnTo>
                    <a:pt x="142" y="581"/>
                  </a:lnTo>
                  <a:lnTo>
                    <a:pt x="142" y="580"/>
                  </a:lnTo>
                  <a:lnTo>
                    <a:pt x="142" y="579"/>
                  </a:lnTo>
                  <a:lnTo>
                    <a:pt x="143" y="578"/>
                  </a:lnTo>
                  <a:lnTo>
                    <a:pt x="144" y="578"/>
                  </a:lnTo>
                  <a:lnTo>
                    <a:pt x="145" y="579"/>
                  </a:lnTo>
                  <a:lnTo>
                    <a:pt x="145" y="580"/>
                  </a:lnTo>
                  <a:lnTo>
                    <a:pt x="145" y="579"/>
                  </a:lnTo>
                  <a:lnTo>
                    <a:pt x="145" y="578"/>
                  </a:lnTo>
                  <a:lnTo>
                    <a:pt x="144" y="578"/>
                  </a:lnTo>
                  <a:lnTo>
                    <a:pt x="144" y="576"/>
                  </a:lnTo>
                  <a:lnTo>
                    <a:pt x="143" y="576"/>
                  </a:lnTo>
                  <a:lnTo>
                    <a:pt x="143" y="575"/>
                  </a:lnTo>
                  <a:lnTo>
                    <a:pt x="142" y="574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70"/>
                  </a:lnTo>
                  <a:lnTo>
                    <a:pt x="142" y="568"/>
                  </a:lnTo>
                  <a:lnTo>
                    <a:pt x="143" y="568"/>
                  </a:lnTo>
                  <a:lnTo>
                    <a:pt x="144" y="570"/>
                  </a:lnTo>
                  <a:lnTo>
                    <a:pt x="144" y="571"/>
                  </a:lnTo>
                  <a:lnTo>
                    <a:pt x="145" y="571"/>
                  </a:lnTo>
                  <a:lnTo>
                    <a:pt x="145" y="570"/>
                  </a:lnTo>
                  <a:lnTo>
                    <a:pt x="145" y="568"/>
                  </a:lnTo>
                  <a:lnTo>
                    <a:pt x="145" y="567"/>
                  </a:lnTo>
                  <a:lnTo>
                    <a:pt x="144" y="567"/>
                  </a:lnTo>
                  <a:lnTo>
                    <a:pt x="145" y="567"/>
                  </a:lnTo>
                  <a:lnTo>
                    <a:pt x="145" y="566"/>
                  </a:lnTo>
                  <a:lnTo>
                    <a:pt x="144" y="566"/>
                  </a:lnTo>
                  <a:lnTo>
                    <a:pt x="144" y="567"/>
                  </a:lnTo>
                  <a:lnTo>
                    <a:pt x="143" y="566"/>
                  </a:lnTo>
                  <a:lnTo>
                    <a:pt x="142" y="566"/>
                  </a:lnTo>
                  <a:lnTo>
                    <a:pt x="143" y="565"/>
                  </a:lnTo>
                  <a:lnTo>
                    <a:pt x="143" y="564"/>
                  </a:lnTo>
                  <a:lnTo>
                    <a:pt x="144" y="564"/>
                  </a:lnTo>
                  <a:lnTo>
                    <a:pt x="145" y="564"/>
                  </a:lnTo>
                  <a:lnTo>
                    <a:pt x="144" y="564"/>
                  </a:lnTo>
                  <a:lnTo>
                    <a:pt x="144" y="563"/>
                  </a:lnTo>
                  <a:lnTo>
                    <a:pt x="145" y="563"/>
                  </a:lnTo>
                  <a:lnTo>
                    <a:pt x="146" y="563"/>
                  </a:lnTo>
                  <a:lnTo>
                    <a:pt x="147" y="562"/>
                  </a:lnTo>
                  <a:lnTo>
                    <a:pt x="146" y="562"/>
                  </a:lnTo>
                  <a:lnTo>
                    <a:pt x="145" y="562"/>
                  </a:lnTo>
                  <a:lnTo>
                    <a:pt x="145" y="563"/>
                  </a:lnTo>
                  <a:lnTo>
                    <a:pt x="145" y="562"/>
                  </a:lnTo>
                  <a:lnTo>
                    <a:pt x="145" y="560"/>
                  </a:lnTo>
                  <a:lnTo>
                    <a:pt x="144" y="560"/>
                  </a:lnTo>
                  <a:lnTo>
                    <a:pt x="144" y="559"/>
                  </a:lnTo>
                  <a:lnTo>
                    <a:pt x="144" y="557"/>
                  </a:lnTo>
                  <a:lnTo>
                    <a:pt x="144" y="558"/>
                  </a:lnTo>
                  <a:lnTo>
                    <a:pt x="143" y="559"/>
                  </a:lnTo>
                  <a:lnTo>
                    <a:pt x="143" y="560"/>
                  </a:lnTo>
                  <a:lnTo>
                    <a:pt x="144" y="560"/>
                  </a:lnTo>
                  <a:lnTo>
                    <a:pt x="143" y="562"/>
                  </a:lnTo>
                  <a:lnTo>
                    <a:pt x="142" y="563"/>
                  </a:lnTo>
                  <a:lnTo>
                    <a:pt x="142" y="562"/>
                  </a:lnTo>
                  <a:lnTo>
                    <a:pt x="141" y="563"/>
                  </a:lnTo>
                  <a:lnTo>
                    <a:pt x="141" y="564"/>
                  </a:lnTo>
                  <a:lnTo>
                    <a:pt x="141" y="565"/>
                  </a:lnTo>
                  <a:lnTo>
                    <a:pt x="139" y="565"/>
                  </a:lnTo>
                  <a:lnTo>
                    <a:pt x="139" y="566"/>
                  </a:lnTo>
                  <a:lnTo>
                    <a:pt x="139" y="565"/>
                  </a:lnTo>
                  <a:lnTo>
                    <a:pt x="139" y="564"/>
                  </a:lnTo>
                  <a:lnTo>
                    <a:pt x="138" y="564"/>
                  </a:lnTo>
                  <a:lnTo>
                    <a:pt x="139" y="563"/>
                  </a:lnTo>
                  <a:lnTo>
                    <a:pt x="139" y="562"/>
                  </a:lnTo>
                  <a:lnTo>
                    <a:pt x="139" y="560"/>
                  </a:lnTo>
                  <a:lnTo>
                    <a:pt x="139" y="559"/>
                  </a:lnTo>
                  <a:lnTo>
                    <a:pt x="139" y="558"/>
                  </a:lnTo>
                  <a:lnTo>
                    <a:pt x="139" y="557"/>
                  </a:lnTo>
                  <a:lnTo>
                    <a:pt x="139" y="558"/>
                  </a:lnTo>
                  <a:lnTo>
                    <a:pt x="138" y="558"/>
                  </a:lnTo>
                  <a:lnTo>
                    <a:pt x="138" y="557"/>
                  </a:lnTo>
                  <a:lnTo>
                    <a:pt x="139" y="556"/>
                  </a:lnTo>
                  <a:lnTo>
                    <a:pt x="139" y="555"/>
                  </a:lnTo>
                  <a:lnTo>
                    <a:pt x="141" y="555"/>
                  </a:lnTo>
                  <a:lnTo>
                    <a:pt x="139" y="555"/>
                  </a:lnTo>
                  <a:lnTo>
                    <a:pt x="139" y="556"/>
                  </a:lnTo>
                  <a:lnTo>
                    <a:pt x="138" y="556"/>
                  </a:lnTo>
                  <a:lnTo>
                    <a:pt x="138" y="554"/>
                  </a:lnTo>
                  <a:lnTo>
                    <a:pt x="138" y="553"/>
                  </a:lnTo>
                  <a:lnTo>
                    <a:pt x="141" y="553"/>
                  </a:lnTo>
                  <a:lnTo>
                    <a:pt x="142" y="553"/>
                  </a:lnTo>
                  <a:lnTo>
                    <a:pt x="142" y="554"/>
                  </a:lnTo>
                  <a:lnTo>
                    <a:pt x="143" y="554"/>
                  </a:lnTo>
                  <a:lnTo>
                    <a:pt x="144" y="554"/>
                  </a:lnTo>
                  <a:lnTo>
                    <a:pt x="144" y="553"/>
                  </a:lnTo>
                  <a:lnTo>
                    <a:pt x="144" y="554"/>
                  </a:lnTo>
                  <a:lnTo>
                    <a:pt x="145" y="554"/>
                  </a:lnTo>
                  <a:lnTo>
                    <a:pt x="145" y="555"/>
                  </a:lnTo>
                  <a:lnTo>
                    <a:pt x="146" y="556"/>
                  </a:lnTo>
                  <a:lnTo>
                    <a:pt x="146" y="555"/>
                  </a:lnTo>
                  <a:lnTo>
                    <a:pt x="146" y="554"/>
                  </a:lnTo>
                  <a:lnTo>
                    <a:pt x="145" y="554"/>
                  </a:lnTo>
                  <a:lnTo>
                    <a:pt x="145" y="553"/>
                  </a:lnTo>
                  <a:lnTo>
                    <a:pt x="144" y="553"/>
                  </a:lnTo>
                  <a:lnTo>
                    <a:pt x="143" y="553"/>
                  </a:lnTo>
                  <a:lnTo>
                    <a:pt x="142" y="553"/>
                  </a:lnTo>
                  <a:lnTo>
                    <a:pt x="141" y="551"/>
                  </a:lnTo>
                  <a:lnTo>
                    <a:pt x="139" y="553"/>
                  </a:lnTo>
                  <a:lnTo>
                    <a:pt x="139" y="551"/>
                  </a:lnTo>
                  <a:lnTo>
                    <a:pt x="138" y="551"/>
                  </a:lnTo>
                  <a:lnTo>
                    <a:pt x="138" y="550"/>
                  </a:lnTo>
                  <a:lnTo>
                    <a:pt x="137" y="548"/>
                  </a:lnTo>
                  <a:lnTo>
                    <a:pt x="138" y="547"/>
                  </a:lnTo>
                  <a:lnTo>
                    <a:pt x="142" y="546"/>
                  </a:lnTo>
                  <a:lnTo>
                    <a:pt x="141" y="546"/>
                  </a:lnTo>
                  <a:lnTo>
                    <a:pt x="139" y="546"/>
                  </a:lnTo>
                  <a:lnTo>
                    <a:pt x="138" y="546"/>
                  </a:lnTo>
                  <a:lnTo>
                    <a:pt x="138" y="545"/>
                  </a:lnTo>
                  <a:lnTo>
                    <a:pt x="137" y="545"/>
                  </a:lnTo>
                  <a:lnTo>
                    <a:pt x="137" y="546"/>
                  </a:lnTo>
                  <a:lnTo>
                    <a:pt x="138" y="546"/>
                  </a:lnTo>
                  <a:lnTo>
                    <a:pt x="137" y="546"/>
                  </a:lnTo>
                  <a:lnTo>
                    <a:pt x="136" y="543"/>
                  </a:lnTo>
                  <a:lnTo>
                    <a:pt x="137" y="543"/>
                  </a:lnTo>
                  <a:lnTo>
                    <a:pt x="136" y="542"/>
                  </a:lnTo>
                  <a:lnTo>
                    <a:pt x="136" y="540"/>
                  </a:lnTo>
                  <a:lnTo>
                    <a:pt x="137" y="540"/>
                  </a:lnTo>
                  <a:lnTo>
                    <a:pt x="137" y="539"/>
                  </a:lnTo>
                  <a:lnTo>
                    <a:pt x="137" y="538"/>
                  </a:lnTo>
                  <a:lnTo>
                    <a:pt x="136" y="539"/>
                  </a:lnTo>
                  <a:lnTo>
                    <a:pt x="136" y="538"/>
                  </a:lnTo>
                  <a:lnTo>
                    <a:pt x="136" y="537"/>
                  </a:lnTo>
                  <a:lnTo>
                    <a:pt x="135" y="537"/>
                  </a:lnTo>
                  <a:lnTo>
                    <a:pt x="135" y="536"/>
                  </a:lnTo>
                  <a:lnTo>
                    <a:pt x="135" y="534"/>
                  </a:lnTo>
                  <a:lnTo>
                    <a:pt x="135" y="533"/>
                  </a:lnTo>
                  <a:lnTo>
                    <a:pt x="135" y="532"/>
                  </a:lnTo>
                  <a:lnTo>
                    <a:pt x="136" y="532"/>
                  </a:lnTo>
                  <a:lnTo>
                    <a:pt x="136" y="531"/>
                  </a:lnTo>
                  <a:lnTo>
                    <a:pt x="136" y="530"/>
                  </a:lnTo>
                  <a:lnTo>
                    <a:pt x="136" y="529"/>
                  </a:lnTo>
                  <a:lnTo>
                    <a:pt x="136" y="528"/>
                  </a:lnTo>
                  <a:lnTo>
                    <a:pt x="137" y="526"/>
                  </a:lnTo>
                  <a:lnTo>
                    <a:pt x="137" y="525"/>
                  </a:lnTo>
                  <a:lnTo>
                    <a:pt x="138" y="524"/>
                  </a:lnTo>
                  <a:lnTo>
                    <a:pt x="137" y="524"/>
                  </a:lnTo>
                  <a:lnTo>
                    <a:pt x="137" y="523"/>
                  </a:lnTo>
                  <a:lnTo>
                    <a:pt x="137" y="522"/>
                  </a:lnTo>
                  <a:lnTo>
                    <a:pt x="138" y="522"/>
                  </a:lnTo>
                  <a:lnTo>
                    <a:pt x="138" y="521"/>
                  </a:lnTo>
                  <a:lnTo>
                    <a:pt x="138" y="520"/>
                  </a:lnTo>
                  <a:lnTo>
                    <a:pt x="139" y="520"/>
                  </a:lnTo>
                  <a:lnTo>
                    <a:pt x="139" y="518"/>
                  </a:lnTo>
                  <a:lnTo>
                    <a:pt x="139" y="517"/>
                  </a:lnTo>
                  <a:lnTo>
                    <a:pt x="141" y="517"/>
                  </a:lnTo>
                  <a:lnTo>
                    <a:pt x="141" y="516"/>
                  </a:lnTo>
                  <a:lnTo>
                    <a:pt x="142" y="514"/>
                  </a:lnTo>
                  <a:lnTo>
                    <a:pt x="142" y="513"/>
                  </a:lnTo>
                  <a:lnTo>
                    <a:pt x="142" y="512"/>
                  </a:lnTo>
                  <a:lnTo>
                    <a:pt x="142" y="511"/>
                  </a:lnTo>
                  <a:lnTo>
                    <a:pt x="143" y="509"/>
                  </a:lnTo>
                  <a:lnTo>
                    <a:pt x="143" y="508"/>
                  </a:lnTo>
                  <a:lnTo>
                    <a:pt x="142" y="507"/>
                  </a:lnTo>
                  <a:lnTo>
                    <a:pt x="143" y="507"/>
                  </a:lnTo>
                  <a:lnTo>
                    <a:pt x="144" y="507"/>
                  </a:lnTo>
                  <a:lnTo>
                    <a:pt x="144" y="506"/>
                  </a:lnTo>
                  <a:lnTo>
                    <a:pt x="143" y="506"/>
                  </a:lnTo>
                  <a:lnTo>
                    <a:pt x="143" y="505"/>
                  </a:lnTo>
                  <a:lnTo>
                    <a:pt x="142" y="505"/>
                  </a:lnTo>
                  <a:lnTo>
                    <a:pt x="142" y="504"/>
                  </a:lnTo>
                  <a:lnTo>
                    <a:pt x="142" y="503"/>
                  </a:lnTo>
                  <a:lnTo>
                    <a:pt x="142" y="504"/>
                  </a:lnTo>
                  <a:lnTo>
                    <a:pt x="141" y="504"/>
                  </a:lnTo>
                  <a:lnTo>
                    <a:pt x="141" y="503"/>
                  </a:lnTo>
                  <a:lnTo>
                    <a:pt x="141" y="501"/>
                  </a:lnTo>
                  <a:lnTo>
                    <a:pt x="141" y="500"/>
                  </a:lnTo>
                  <a:lnTo>
                    <a:pt x="142" y="500"/>
                  </a:lnTo>
                  <a:lnTo>
                    <a:pt x="142" y="499"/>
                  </a:lnTo>
                  <a:lnTo>
                    <a:pt x="141" y="499"/>
                  </a:lnTo>
                  <a:lnTo>
                    <a:pt x="141" y="500"/>
                  </a:lnTo>
                  <a:lnTo>
                    <a:pt x="139" y="499"/>
                  </a:lnTo>
                  <a:lnTo>
                    <a:pt x="138" y="499"/>
                  </a:lnTo>
                  <a:lnTo>
                    <a:pt x="138" y="498"/>
                  </a:lnTo>
                  <a:lnTo>
                    <a:pt x="139" y="498"/>
                  </a:lnTo>
                  <a:lnTo>
                    <a:pt x="141" y="498"/>
                  </a:lnTo>
                  <a:lnTo>
                    <a:pt x="141" y="497"/>
                  </a:lnTo>
                  <a:lnTo>
                    <a:pt x="139" y="495"/>
                  </a:lnTo>
                  <a:lnTo>
                    <a:pt x="138" y="496"/>
                  </a:lnTo>
                  <a:lnTo>
                    <a:pt x="137" y="495"/>
                  </a:lnTo>
                  <a:lnTo>
                    <a:pt x="137" y="496"/>
                  </a:lnTo>
                  <a:lnTo>
                    <a:pt x="136" y="497"/>
                  </a:lnTo>
                  <a:lnTo>
                    <a:pt x="136" y="496"/>
                  </a:lnTo>
                  <a:lnTo>
                    <a:pt x="137" y="495"/>
                  </a:lnTo>
                  <a:lnTo>
                    <a:pt x="137" y="493"/>
                  </a:lnTo>
                  <a:lnTo>
                    <a:pt x="136" y="493"/>
                  </a:lnTo>
                  <a:lnTo>
                    <a:pt x="135" y="495"/>
                  </a:lnTo>
                  <a:lnTo>
                    <a:pt x="135" y="496"/>
                  </a:lnTo>
                  <a:lnTo>
                    <a:pt x="134" y="496"/>
                  </a:lnTo>
                  <a:lnTo>
                    <a:pt x="134" y="495"/>
                  </a:lnTo>
                  <a:lnTo>
                    <a:pt x="136" y="493"/>
                  </a:lnTo>
                  <a:lnTo>
                    <a:pt x="136" y="492"/>
                  </a:lnTo>
                  <a:lnTo>
                    <a:pt x="137" y="492"/>
                  </a:lnTo>
                  <a:lnTo>
                    <a:pt x="136" y="492"/>
                  </a:lnTo>
                  <a:lnTo>
                    <a:pt x="136" y="491"/>
                  </a:lnTo>
                  <a:lnTo>
                    <a:pt x="135" y="491"/>
                  </a:lnTo>
                  <a:lnTo>
                    <a:pt x="135" y="490"/>
                  </a:lnTo>
                  <a:lnTo>
                    <a:pt x="134" y="490"/>
                  </a:lnTo>
                  <a:lnTo>
                    <a:pt x="134" y="491"/>
                  </a:lnTo>
                  <a:lnTo>
                    <a:pt x="134" y="490"/>
                  </a:lnTo>
                  <a:lnTo>
                    <a:pt x="133" y="489"/>
                  </a:lnTo>
                  <a:lnTo>
                    <a:pt x="133" y="488"/>
                  </a:lnTo>
                  <a:lnTo>
                    <a:pt x="134" y="488"/>
                  </a:lnTo>
                  <a:lnTo>
                    <a:pt x="135" y="488"/>
                  </a:lnTo>
                  <a:lnTo>
                    <a:pt x="135" y="487"/>
                  </a:lnTo>
                  <a:lnTo>
                    <a:pt x="134" y="487"/>
                  </a:lnTo>
                  <a:lnTo>
                    <a:pt x="133" y="487"/>
                  </a:lnTo>
                  <a:lnTo>
                    <a:pt x="134" y="486"/>
                  </a:lnTo>
                  <a:lnTo>
                    <a:pt x="135" y="486"/>
                  </a:lnTo>
                  <a:lnTo>
                    <a:pt x="136" y="486"/>
                  </a:lnTo>
                  <a:lnTo>
                    <a:pt x="137" y="484"/>
                  </a:lnTo>
                  <a:lnTo>
                    <a:pt x="138" y="484"/>
                  </a:lnTo>
                  <a:lnTo>
                    <a:pt x="137" y="483"/>
                  </a:lnTo>
                  <a:lnTo>
                    <a:pt x="136" y="484"/>
                  </a:lnTo>
                  <a:lnTo>
                    <a:pt x="135" y="484"/>
                  </a:lnTo>
                  <a:lnTo>
                    <a:pt x="134" y="486"/>
                  </a:lnTo>
                  <a:lnTo>
                    <a:pt x="133" y="486"/>
                  </a:lnTo>
                  <a:lnTo>
                    <a:pt x="134" y="483"/>
                  </a:lnTo>
                  <a:lnTo>
                    <a:pt x="135" y="482"/>
                  </a:lnTo>
                  <a:lnTo>
                    <a:pt x="136" y="481"/>
                  </a:lnTo>
                  <a:lnTo>
                    <a:pt x="137" y="481"/>
                  </a:lnTo>
                  <a:lnTo>
                    <a:pt x="138" y="480"/>
                  </a:lnTo>
                  <a:lnTo>
                    <a:pt x="139" y="479"/>
                  </a:lnTo>
                  <a:lnTo>
                    <a:pt x="141" y="479"/>
                  </a:lnTo>
                  <a:lnTo>
                    <a:pt x="142" y="479"/>
                  </a:lnTo>
                  <a:lnTo>
                    <a:pt x="143" y="478"/>
                  </a:lnTo>
                  <a:lnTo>
                    <a:pt x="144" y="478"/>
                  </a:lnTo>
                  <a:lnTo>
                    <a:pt x="146" y="476"/>
                  </a:lnTo>
                  <a:lnTo>
                    <a:pt x="147" y="475"/>
                  </a:lnTo>
                  <a:lnTo>
                    <a:pt x="149" y="475"/>
                  </a:lnTo>
                  <a:lnTo>
                    <a:pt x="150" y="474"/>
                  </a:lnTo>
                  <a:lnTo>
                    <a:pt x="149" y="474"/>
                  </a:lnTo>
                  <a:lnTo>
                    <a:pt x="147" y="475"/>
                  </a:lnTo>
                  <a:lnTo>
                    <a:pt x="146" y="475"/>
                  </a:lnTo>
                  <a:lnTo>
                    <a:pt x="146" y="476"/>
                  </a:lnTo>
                  <a:lnTo>
                    <a:pt x="145" y="476"/>
                  </a:lnTo>
                  <a:lnTo>
                    <a:pt x="144" y="476"/>
                  </a:lnTo>
                  <a:lnTo>
                    <a:pt x="143" y="476"/>
                  </a:lnTo>
                  <a:lnTo>
                    <a:pt x="142" y="476"/>
                  </a:lnTo>
                  <a:lnTo>
                    <a:pt x="141" y="476"/>
                  </a:lnTo>
                  <a:lnTo>
                    <a:pt x="139" y="478"/>
                  </a:lnTo>
                  <a:lnTo>
                    <a:pt x="138" y="476"/>
                  </a:lnTo>
                  <a:lnTo>
                    <a:pt x="137" y="476"/>
                  </a:lnTo>
                  <a:lnTo>
                    <a:pt x="136" y="478"/>
                  </a:lnTo>
                  <a:lnTo>
                    <a:pt x="135" y="478"/>
                  </a:lnTo>
                  <a:lnTo>
                    <a:pt x="134" y="476"/>
                  </a:lnTo>
                  <a:lnTo>
                    <a:pt x="133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31" y="474"/>
                  </a:lnTo>
                  <a:lnTo>
                    <a:pt x="133" y="472"/>
                  </a:lnTo>
                  <a:lnTo>
                    <a:pt x="133" y="471"/>
                  </a:lnTo>
                  <a:lnTo>
                    <a:pt x="134" y="470"/>
                  </a:lnTo>
                  <a:lnTo>
                    <a:pt x="134" y="469"/>
                  </a:lnTo>
                  <a:lnTo>
                    <a:pt x="135" y="469"/>
                  </a:lnTo>
                  <a:lnTo>
                    <a:pt x="136" y="469"/>
                  </a:lnTo>
                  <a:lnTo>
                    <a:pt x="136" y="467"/>
                  </a:lnTo>
                  <a:lnTo>
                    <a:pt x="137" y="467"/>
                  </a:lnTo>
                  <a:lnTo>
                    <a:pt x="136" y="467"/>
                  </a:lnTo>
                  <a:lnTo>
                    <a:pt x="134" y="467"/>
                  </a:lnTo>
                  <a:lnTo>
                    <a:pt x="134" y="469"/>
                  </a:lnTo>
                  <a:lnTo>
                    <a:pt x="133" y="469"/>
                  </a:lnTo>
                  <a:lnTo>
                    <a:pt x="131" y="470"/>
                  </a:lnTo>
                  <a:lnTo>
                    <a:pt x="130" y="469"/>
                  </a:lnTo>
                  <a:lnTo>
                    <a:pt x="130" y="467"/>
                  </a:lnTo>
                  <a:lnTo>
                    <a:pt x="130" y="466"/>
                  </a:lnTo>
                  <a:lnTo>
                    <a:pt x="130" y="465"/>
                  </a:lnTo>
                  <a:lnTo>
                    <a:pt x="130" y="464"/>
                  </a:lnTo>
                  <a:lnTo>
                    <a:pt x="131" y="463"/>
                  </a:lnTo>
                  <a:lnTo>
                    <a:pt x="131" y="462"/>
                  </a:lnTo>
                  <a:lnTo>
                    <a:pt x="131" y="461"/>
                  </a:lnTo>
                  <a:lnTo>
                    <a:pt x="133" y="461"/>
                  </a:lnTo>
                  <a:lnTo>
                    <a:pt x="134" y="459"/>
                  </a:lnTo>
                  <a:lnTo>
                    <a:pt x="135" y="461"/>
                  </a:lnTo>
                  <a:lnTo>
                    <a:pt x="136" y="461"/>
                  </a:lnTo>
                  <a:lnTo>
                    <a:pt x="137" y="461"/>
                  </a:lnTo>
                  <a:lnTo>
                    <a:pt x="137" y="462"/>
                  </a:lnTo>
                  <a:lnTo>
                    <a:pt x="139" y="459"/>
                  </a:lnTo>
                  <a:lnTo>
                    <a:pt x="141" y="459"/>
                  </a:lnTo>
                  <a:lnTo>
                    <a:pt x="142" y="459"/>
                  </a:lnTo>
                  <a:lnTo>
                    <a:pt x="143" y="459"/>
                  </a:lnTo>
                  <a:lnTo>
                    <a:pt x="143" y="458"/>
                  </a:lnTo>
                  <a:lnTo>
                    <a:pt x="143" y="457"/>
                  </a:lnTo>
                  <a:lnTo>
                    <a:pt x="142" y="458"/>
                  </a:lnTo>
                  <a:lnTo>
                    <a:pt x="141" y="458"/>
                  </a:lnTo>
                  <a:lnTo>
                    <a:pt x="139" y="458"/>
                  </a:lnTo>
                  <a:lnTo>
                    <a:pt x="138" y="458"/>
                  </a:lnTo>
                  <a:lnTo>
                    <a:pt x="138" y="459"/>
                  </a:lnTo>
                  <a:lnTo>
                    <a:pt x="137" y="458"/>
                  </a:lnTo>
                  <a:lnTo>
                    <a:pt x="135" y="458"/>
                  </a:lnTo>
                  <a:lnTo>
                    <a:pt x="134" y="458"/>
                  </a:lnTo>
                  <a:lnTo>
                    <a:pt x="134" y="457"/>
                  </a:lnTo>
                  <a:lnTo>
                    <a:pt x="133" y="457"/>
                  </a:lnTo>
                  <a:lnTo>
                    <a:pt x="131" y="457"/>
                  </a:lnTo>
                  <a:lnTo>
                    <a:pt x="130" y="458"/>
                  </a:lnTo>
                  <a:lnTo>
                    <a:pt x="130" y="459"/>
                  </a:lnTo>
                  <a:lnTo>
                    <a:pt x="129" y="459"/>
                  </a:lnTo>
                  <a:lnTo>
                    <a:pt x="129" y="458"/>
                  </a:lnTo>
                  <a:lnTo>
                    <a:pt x="128" y="458"/>
                  </a:lnTo>
                  <a:lnTo>
                    <a:pt x="127" y="458"/>
                  </a:lnTo>
                  <a:lnTo>
                    <a:pt x="127" y="457"/>
                  </a:lnTo>
                  <a:lnTo>
                    <a:pt x="127" y="456"/>
                  </a:lnTo>
                  <a:lnTo>
                    <a:pt x="127" y="455"/>
                  </a:lnTo>
                  <a:lnTo>
                    <a:pt x="126" y="456"/>
                  </a:lnTo>
                  <a:lnTo>
                    <a:pt x="126" y="457"/>
                  </a:lnTo>
                  <a:lnTo>
                    <a:pt x="125" y="458"/>
                  </a:lnTo>
                  <a:lnTo>
                    <a:pt x="124" y="458"/>
                  </a:lnTo>
                  <a:lnTo>
                    <a:pt x="124" y="457"/>
                  </a:lnTo>
                  <a:lnTo>
                    <a:pt x="122" y="457"/>
                  </a:lnTo>
                  <a:lnTo>
                    <a:pt x="121" y="457"/>
                  </a:lnTo>
                  <a:lnTo>
                    <a:pt x="121" y="458"/>
                  </a:lnTo>
                  <a:lnTo>
                    <a:pt x="120" y="457"/>
                  </a:lnTo>
                  <a:lnTo>
                    <a:pt x="120" y="458"/>
                  </a:lnTo>
                  <a:lnTo>
                    <a:pt x="121" y="458"/>
                  </a:lnTo>
                  <a:lnTo>
                    <a:pt x="122" y="457"/>
                  </a:lnTo>
                  <a:lnTo>
                    <a:pt x="122" y="458"/>
                  </a:lnTo>
                  <a:lnTo>
                    <a:pt x="122" y="459"/>
                  </a:lnTo>
                  <a:lnTo>
                    <a:pt x="124" y="459"/>
                  </a:lnTo>
                  <a:lnTo>
                    <a:pt x="125" y="459"/>
                  </a:lnTo>
                  <a:lnTo>
                    <a:pt x="125" y="461"/>
                  </a:lnTo>
                  <a:lnTo>
                    <a:pt x="125" y="464"/>
                  </a:lnTo>
                  <a:lnTo>
                    <a:pt x="125" y="465"/>
                  </a:lnTo>
                  <a:lnTo>
                    <a:pt x="124" y="465"/>
                  </a:lnTo>
                  <a:lnTo>
                    <a:pt x="124" y="466"/>
                  </a:lnTo>
                  <a:lnTo>
                    <a:pt x="122" y="466"/>
                  </a:lnTo>
                  <a:lnTo>
                    <a:pt x="121" y="466"/>
                  </a:lnTo>
                  <a:lnTo>
                    <a:pt x="121" y="467"/>
                  </a:lnTo>
                  <a:lnTo>
                    <a:pt x="121" y="466"/>
                  </a:lnTo>
                  <a:lnTo>
                    <a:pt x="121" y="467"/>
                  </a:lnTo>
                  <a:lnTo>
                    <a:pt x="120" y="467"/>
                  </a:lnTo>
                  <a:lnTo>
                    <a:pt x="119" y="466"/>
                  </a:lnTo>
                  <a:lnTo>
                    <a:pt x="118" y="466"/>
                  </a:lnTo>
                  <a:lnTo>
                    <a:pt x="119" y="467"/>
                  </a:lnTo>
                  <a:lnTo>
                    <a:pt x="118" y="467"/>
                  </a:lnTo>
                  <a:lnTo>
                    <a:pt x="118" y="469"/>
                  </a:lnTo>
                  <a:lnTo>
                    <a:pt x="117" y="469"/>
                  </a:lnTo>
                  <a:lnTo>
                    <a:pt x="116" y="469"/>
                  </a:lnTo>
                  <a:lnTo>
                    <a:pt x="118" y="470"/>
                  </a:lnTo>
                  <a:lnTo>
                    <a:pt x="119" y="470"/>
                  </a:lnTo>
                  <a:lnTo>
                    <a:pt x="120" y="470"/>
                  </a:lnTo>
                  <a:lnTo>
                    <a:pt x="120" y="471"/>
                  </a:lnTo>
                  <a:lnTo>
                    <a:pt x="120" y="472"/>
                  </a:lnTo>
                  <a:lnTo>
                    <a:pt x="119" y="472"/>
                  </a:lnTo>
                  <a:lnTo>
                    <a:pt x="119" y="471"/>
                  </a:lnTo>
                  <a:lnTo>
                    <a:pt x="118" y="471"/>
                  </a:lnTo>
                  <a:lnTo>
                    <a:pt x="118" y="470"/>
                  </a:lnTo>
                  <a:lnTo>
                    <a:pt x="117" y="470"/>
                  </a:lnTo>
                  <a:lnTo>
                    <a:pt x="117" y="471"/>
                  </a:lnTo>
                  <a:lnTo>
                    <a:pt x="118" y="471"/>
                  </a:lnTo>
                  <a:lnTo>
                    <a:pt x="118" y="472"/>
                  </a:lnTo>
                  <a:lnTo>
                    <a:pt x="117" y="472"/>
                  </a:lnTo>
                  <a:lnTo>
                    <a:pt x="116" y="471"/>
                  </a:lnTo>
                  <a:lnTo>
                    <a:pt x="116" y="472"/>
                  </a:lnTo>
                  <a:lnTo>
                    <a:pt x="116" y="473"/>
                  </a:lnTo>
                  <a:lnTo>
                    <a:pt x="116" y="474"/>
                  </a:lnTo>
                  <a:lnTo>
                    <a:pt x="117" y="474"/>
                  </a:lnTo>
                  <a:lnTo>
                    <a:pt x="118" y="473"/>
                  </a:lnTo>
                  <a:lnTo>
                    <a:pt x="118" y="474"/>
                  </a:lnTo>
                  <a:lnTo>
                    <a:pt x="119" y="474"/>
                  </a:lnTo>
                  <a:lnTo>
                    <a:pt x="120" y="473"/>
                  </a:lnTo>
                  <a:lnTo>
                    <a:pt x="120" y="474"/>
                  </a:lnTo>
                  <a:lnTo>
                    <a:pt x="121" y="474"/>
                  </a:lnTo>
                  <a:lnTo>
                    <a:pt x="121" y="475"/>
                  </a:lnTo>
                  <a:lnTo>
                    <a:pt x="121" y="476"/>
                  </a:lnTo>
                  <a:lnTo>
                    <a:pt x="122" y="476"/>
                  </a:lnTo>
                  <a:lnTo>
                    <a:pt x="124" y="476"/>
                  </a:lnTo>
                  <a:lnTo>
                    <a:pt x="124" y="478"/>
                  </a:lnTo>
                  <a:lnTo>
                    <a:pt x="125" y="478"/>
                  </a:lnTo>
                  <a:lnTo>
                    <a:pt x="125" y="479"/>
                  </a:lnTo>
                  <a:lnTo>
                    <a:pt x="124" y="479"/>
                  </a:lnTo>
                  <a:lnTo>
                    <a:pt x="124" y="480"/>
                  </a:lnTo>
                  <a:lnTo>
                    <a:pt x="122" y="483"/>
                  </a:lnTo>
                  <a:lnTo>
                    <a:pt x="122" y="484"/>
                  </a:lnTo>
                  <a:lnTo>
                    <a:pt x="120" y="487"/>
                  </a:lnTo>
                  <a:lnTo>
                    <a:pt x="120" y="488"/>
                  </a:lnTo>
                  <a:lnTo>
                    <a:pt x="119" y="489"/>
                  </a:lnTo>
                  <a:lnTo>
                    <a:pt x="118" y="489"/>
                  </a:lnTo>
                  <a:lnTo>
                    <a:pt x="119" y="489"/>
                  </a:lnTo>
                  <a:lnTo>
                    <a:pt x="119" y="490"/>
                  </a:lnTo>
                  <a:lnTo>
                    <a:pt x="118" y="490"/>
                  </a:lnTo>
                  <a:lnTo>
                    <a:pt x="118" y="491"/>
                  </a:lnTo>
                  <a:lnTo>
                    <a:pt x="118" y="492"/>
                  </a:lnTo>
                  <a:lnTo>
                    <a:pt x="117" y="493"/>
                  </a:lnTo>
                  <a:lnTo>
                    <a:pt x="114" y="495"/>
                  </a:lnTo>
                  <a:lnTo>
                    <a:pt x="113" y="495"/>
                  </a:lnTo>
                  <a:lnTo>
                    <a:pt x="110" y="497"/>
                  </a:lnTo>
                  <a:lnTo>
                    <a:pt x="109" y="497"/>
                  </a:lnTo>
                  <a:lnTo>
                    <a:pt x="109" y="498"/>
                  </a:lnTo>
                  <a:lnTo>
                    <a:pt x="108" y="498"/>
                  </a:lnTo>
                  <a:lnTo>
                    <a:pt x="107" y="498"/>
                  </a:lnTo>
                  <a:lnTo>
                    <a:pt x="105" y="498"/>
                  </a:lnTo>
                  <a:lnTo>
                    <a:pt x="104" y="499"/>
                  </a:lnTo>
                  <a:lnTo>
                    <a:pt x="103" y="500"/>
                  </a:lnTo>
                  <a:lnTo>
                    <a:pt x="102" y="500"/>
                  </a:lnTo>
                  <a:lnTo>
                    <a:pt x="102" y="499"/>
                  </a:lnTo>
                  <a:lnTo>
                    <a:pt x="102" y="500"/>
                  </a:lnTo>
                  <a:lnTo>
                    <a:pt x="100" y="501"/>
                  </a:lnTo>
                  <a:lnTo>
                    <a:pt x="100" y="503"/>
                  </a:lnTo>
                  <a:lnTo>
                    <a:pt x="96" y="504"/>
                  </a:lnTo>
                  <a:lnTo>
                    <a:pt x="95" y="504"/>
                  </a:lnTo>
                  <a:lnTo>
                    <a:pt x="89" y="506"/>
                  </a:lnTo>
                  <a:lnTo>
                    <a:pt x="88" y="507"/>
                  </a:lnTo>
                  <a:lnTo>
                    <a:pt x="88" y="506"/>
                  </a:lnTo>
                  <a:lnTo>
                    <a:pt x="88" y="507"/>
                  </a:lnTo>
                  <a:lnTo>
                    <a:pt x="87" y="507"/>
                  </a:lnTo>
                  <a:lnTo>
                    <a:pt x="86" y="507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0" y="508"/>
                  </a:lnTo>
                  <a:lnTo>
                    <a:pt x="79" y="508"/>
                  </a:lnTo>
                  <a:lnTo>
                    <a:pt x="79" y="507"/>
                  </a:lnTo>
                  <a:lnTo>
                    <a:pt x="78" y="507"/>
                  </a:lnTo>
                  <a:lnTo>
                    <a:pt x="78" y="508"/>
                  </a:lnTo>
                  <a:lnTo>
                    <a:pt x="77" y="508"/>
                  </a:lnTo>
                  <a:lnTo>
                    <a:pt x="77" y="507"/>
                  </a:lnTo>
                  <a:lnTo>
                    <a:pt x="72" y="505"/>
                  </a:lnTo>
                  <a:lnTo>
                    <a:pt x="71" y="505"/>
                  </a:lnTo>
                  <a:lnTo>
                    <a:pt x="70" y="504"/>
                  </a:lnTo>
                  <a:lnTo>
                    <a:pt x="69" y="504"/>
                  </a:lnTo>
                  <a:lnTo>
                    <a:pt x="68" y="503"/>
                  </a:lnTo>
                  <a:lnTo>
                    <a:pt x="68" y="501"/>
                  </a:lnTo>
                  <a:lnTo>
                    <a:pt x="66" y="501"/>
                  </a:lnTo>
                  <a:lnTo>
                    <a:pt x="64" y="500"/>
                  </a:lnTo>
                  <a:lnTo>
                    <a:pt x="63" y="499"/>
                  </a:lnTo>
                  <a:lnTo>
                    <a:pt x="60" y="497"/>
                  </a:lnTo>
                  <a:lnTo>
                    <a:pt x="58" y="493"/>
                  </a:lnTo>
                  <a:lnTo>
                    <a:pt x="55" y="491"/>
                  </a:lnTo>
                  <a:lnTo>
                    <a:pt x="54" y="490"/>
                  </a:lnTo>
                  <a:lnTo>
                    <a:pt x="53" y="489"/>
                  </a:lnTo>
                  <a:lnTo>
                    <a:pt x="51" y="487"/>
                  </a:lnTo>
                  <a:lnTo>
                    <a:pt x="50" y="484"/>
                  </a:lnTo>
                  <a:lnTo>
                    <a:pt x="50" y="483"/>
                  </a:lnTo>
                  <a:lnTo>
                    <a:pt x="49" y="483"/>
                  </a:lnTo>
                  <a:lnTo>
                    <a:pt x="44" y="479"/>
                  </a:lnTo>
                  <a:lnTo>
                    <a:pt x="43" y="478"/>
                  </a:lnTo>
                  <a:lnTo>
                    <a:pt x="42" y="478"/>
                  </a:lnTo>
                  <a:lnTo>
                    <a:pt x="42" y="476"/>
                  </a:lnTo>
                  <a:lnTo>
                    <a:pt x="41" y="475"/>
                  </a:lnTo>
                  <a:lnTo>
                    <a:pt x="40" y="474"/>
                  </a:lnTo>
                  <a:lnTo>
                    <a:pt x="38" y="474"/>
                  </a:lnTo>
                  <a:lnTo>
                    <a:pt x="37" y="473"/>
                  </a:lnTo>
                  <a:lnTo>
                    <a:pt x="37" y="472"/>
                  </a:lnTo>
                  <a:lnTo>
                    <a:pt x="37" y="471"/>
                  </a:lnTo>
                  <a:lnTo>
                    <a:pt x="37" y="472"/>
                  </a:lnTo>
                  <a:lnTo>
                    <a:pt x="36" y="472"/>
                  </a:lnTo>
                  <a:lnTo>
                    <a:pt x="36" y="471"/>
                  </a:lnTo>
                  <a:lnTo>
                    <a:pt x="33" y="469"/>
                  </a:lnTo>
                  <a:lnTo>
                    <a:pt x="32" y="467"/>
                  </a:lnTo>
                  <a:lnTo>
                    <a:pt x="30" y="465"/>
                  </a:lnTo>
                  <a:lnTo>
                    <a:pt x="29" y="465"/>
                  </a:lnTo>
                  <a:lnTo>
                    <a:pt x="29" y="464"/>
                  </a:lnTo>
                  <a:lnTo>
                    <a:pt x="28" y="464"/>
                  </a:lnTo>
                  <a:lnTo>
                    <a:pt x="27" y="462"/>
                  </a:lnTo>
                  <a:lnTo>
                    <a:pt x="26" y="461"/>
                  </a:lnTo>
                  <a:lnTo>
                    <a:pt x="25" y="459"/>
                  </a:lnTo>
                  <a:lnTo>
                    <a:pt x="25" y="458"/>
                  </a:lnTo>
                  <a:lnTo>
                    <a:pt x="24" y="457"/>
                  </a:lnTo>
                  <a:lnTo>
                    <a:pt x="24" y="456"/>
                  </a:lnTo>
                  <a:lnTo>
                    <a:pt x="25" y="456"/>
                  </a:lnTo>
                  <a:lnTo>
                    <a:pt x="25" y="455"/>
                  </a:lnTo>
                  <a:lnTo>
                    <a:pt x="25" y="454"/>
                  </a:lnTo>
                  <a:lnTo>
                    <a:pt x="26" y="453"/>
                  </a:lnTo>
                  <a:lnTo>
                    <a:pt x="27" y="451"/>
                  </a:lnTo>
                  <a:lnTo>
                    <a:pt x="28" y="451"/>
                  </a:lnTo>
                  <a:lnTo>
                    <a:pt x="28" y="453"/>
                  </a:lnTo>
                  <a:lnTo>
                    <a:pt x="27" y="453"/>
                  </a:lnTo>
                  <a:lnTo>
                    <a:pt x="27" y="454"/>
                  </a:lnTo>
                  <a:lnTo>
                    <a:pt x="28" y="454"/>
                  </a:lnTo>
                  <a:lnTo>
                    <a:pt x="29" y="454"/>
                  </a:lnTo>
                  <a:lnTo>
                    <a:pt x="30" y="454"/>
                  </a:lnTo>
                  <a:lnTo>
                    <a:pt x="32" y="453"/>
                  </a:lnTo>
                  <a:lnTo>
                    <a:pt x="32" y="454"/>
                  </a:lnTo>
                  <a:lnTo>
                    <a:pt x="32" y="455"/>
                  </a:lnTo>
                  <a:lnTo>
                    <a:pt x="32" y="456"/>
                  </a:lnTo>
                  <a:lnTo>
                    <a:pt x="30" y="456"/>
                  </a:lnTo>
                  <a:lnTo>
                    <a:pt x="30" y="457"/>
                  </a:lnTo>
                  <a:lnTo>
                    <a:pt x="32" y="457"/>
                  </a:lnTo>
                  <a:lnTo>
                    <a:pt x="32" y="458"/>
                  </a:lnTo>
                  <a:lnTo>
                    <a:pt x="34" y="457"/>
                  </a:lnTo>
                  <a:lnTo>
                    <a:pt x="36" y="457"/>
                  </a:lnTo>
                  <a:lnTo>
                    <a:pt x="36" y="456"/>
                  </a:lnTo>
                  <a:lnTo>
                    <a:pt x="38" y="456"/>
                  </a:lnTo>
                  <a:lnTo>
                    <a:pt x="40" y="456"/>
                  </a:lnTo>
                  <a:lnTo>
                    <a:pt x="41" y="456"/>
                  </a:lnTo>
                  <a:lnTo>
                    <a:pt x="41" y="455"/>
                  </a:lnTo>
                  <a:lnTo>
                    <a:pt x="42" y="455"/>
                  </a:lnTo>
                  <a:lnTo>
                    <a:pt x="42" y="454"/>
                  </a:lnTo>
                  <a:lnTo>
                    <a:pt x="41" y="454"/>
                  </a:lnTo>
                  <a:lnTo>
                    <a:pt x="41" y="453"/>
                  </a:lnTo>
                  <a:lnTo>
                    <a:pt x="42" y="453"/>
                  </a:lnTo>
                  <a:lnTo>
                    <a:pt x="43" y="454"/>
                  </a:lnTo>
                  <a:lnTo>
                    <a:pt x="42" y="455"/>
                  </a:lnTo>
                  <a:lnTo>
                    <a:pt x="43" y="455"/>
                  </a:lnTo>
                  <a:lnTo>
                    <a:pt x="44" y="455"/>
                  </a:lnTo>
                  <a:lnTo>
                    <a:pt x="45" y="455"/>
                  </a:lnTo>
                  <a:lnTo>
                    <a:pt x="45" y="454"/>
                  </a:lnTo>
                  <a:lnTo>
                    <a:pt x="46" y="454"/>
                  </a:lnTo>
                  <a:lnTo>
                    <a:pt x="47" y="451"/>
                  </a:lnTo>
                  <a:lnTo>
                    <a:pt x="50" y="453"/>
                  </a:lnTo>
                  <a:lnTo>
                    <a:pt x="50" y="454"/>
                  </a:lnTo>
                  <a:lnTo>
                    <a:pt x="50" y="453"/>
                  </a:lnTo>
                  <a:lnTo>
                    <a:pt x="51" y="451"/>
                  </a:lnTo>
                  <a:lnTo>
                    <a:pt x="52" y="451"/>
                  </a:lnTo>
                  <a:lnTo>
                    <a:pt x="53" y="451"/>
                  </a:lnTo>
                  <a:lnTo>
                    <a:pt x="54" y="449"/>
                  </a:lnTo>
                  <a:lnTo>
                    <a:pt x="55" y="449"/>
                  </a:lnTo>
                  <a:lnTo>
                    <a:pt x="57" y="449"/>
                  </a:lnTo>
                  <a:lnTo>
                    <a:pt x="58" y="449"/>
                  </a:lnTo>
                  <a:lnTo>
                    <a:pt x="60" y="449"/>
                  </a:lnTo>
                  <a:lnTo>
                    <a:pt x="61" y="448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3" y="444"/>
                  </a:lnTo>
                  <a:lnTo>
                    <a:pt x="66" y="441"/>
                  </a:lnTo>
                  <a:lnTo>
                    <a:pt x="66" y="440"/>
                  </a:lnTo>
                  <a:lnTo>
                    <a:pt x="66" y="439"/>
                  </a:lnTo>
                  <a:lnTo>
                    <a:pt x="67" y="438"/>
                  </a:lnTo>
                  <a:lnTo>
                    <a:pt x="68" y="437"/>
                  </a:lnTo>
                  <a:lnTo>
                    <a:pt x="69" y="436"/>
                  </a:lnTo>
                  <a:lnTo>
                    <a:pt x="70" y="436"/>
                  </a:lnTo>
                  <a:lnTo>
                    <a:pt x="71" y="434"/>
                  </a:lnTo>
                  <a:lnTo>
                    <a:pt x="71" y="433"/>
                  </a:lnTo>
                  <a:lnTo>
                    <a:pt x="71" y="432"/>
                  </a:lnTo>
                  <a:lnTo>
                    <a:pt x="71" y="431"/>
                  </a:lnTo>
                  <a:lnTo>
                    <a:pt x="70" y="431"/>
                  </a:lnTo>
                  <a:lnTo>
                    <a:pt x="69" y="430"/>
                  </a:lnTo>
                  <a:lnTo>
                    <a:pt x="69" y="431"/>
                  </a:lnTo>
                  <a:lnTo>
                    <a:pt x="68" y="432"/>
                  </a:lnTo>
                  <a:lnTo>
                    <a:pt x="68" y="433"/>
                  </a:lnTo>
                  <a:lnTo>
                    <a:pt x="68" y="434"/>
                  </a:lnTo>
                  <a:lnTo>
                    <a:pt x="68" y="436"/>
                  </a:lnTo>
                  <a:lnTo>
                    <a:pt x="68" y="437"/>
                  </a:lnTo>
                  <a:lnTo>
                    <a:pt x="67" y="437"/>
                  </a:lnTo>
                  <a:lnTo>
                    <a:pt x="66" y="437"/>
                  </a:lnTo>
                  <a:lnTo>
                    <a:pt x="64" y="437"/>
                  </a:lnTo>
                  <a:lnTo>
                    <a:pt x="64" y="436"/>
                  </a:lnTo>
                  <a:lnTo>
                    <a:pt x="63" y="436"/>
                  </a:lnTo>
                  <a:lnTo>
                    <a:pt x="63" y="434"/>
                  </a:lnTo>
                  <a:lnTo>
                    <a:pt x="62" y="434"/>
                  </a:lnTo>
                  <a:lnTo>
                    <a:pt x="62" y="436"/>
                  </a:lnTo>
                  <a:lnTo>
                    <a:pt x="61" y="436"/>
                  </a:lnTo>
                  <a:lnTo>
                    <a:pt x="60" y="436"/>
                  </a:lnTo>
                  <a:lnTo>
                    <a:pt x="59" y="436"/>
                  </a:lnTo>
                  <a:lnTo>
                    <a:pt x="59" y="434"/>
                  </a:lnTo>
                  <a:lnTo>
                    <a:pt x="60" y="434"/>
                  </a:lnTo>
                  <a:lnTo>
                    <a:pt x="59" y="436"/>
                  </a:lnTo>
                  <a:lnTo>
                    <a:pt x="60" y="437"/>
                  </a:lnTo>
                  <a:lnTo>
                    <a:pt x="59" y="437"/>
                  </a:lnTo>
                  <a:lnTo>
                    <a:pt x="58" y="437"/>
                  </a:lnTo>
                  <a:lnTo>
                    <a:pt x="55" y="438"/>
                  </a:lnTo>
                  <a:lnTo>
                    <a:pt x="54" y="438"/>
                  </a:lnTo>
                  <a:lnTo>
                    <a:pt x="52" y="439"/>
                  </a:lnTo>
                  <a:lnTo>
                    <a:pt x="51" y="439"/>
                  </a:lnTo>
                  <a:lnTo>
                    <a:pt x="50" y="439"/>
                  </a:lnTo>
                  <a:lnTo>
                    <a:pt x="49" y="440"/>
                  </a:lnTo>
                  <a:lnTo>
                    <a:pt x="47" y="442"/>
                  </a:lnTo>
                  <a:lnTo>
                    <a:pt x="46" y="442"/>
                  </a:lnTo>
                  <a:lnTo>
                    <a:pt x="45" y="442"/>
                  </a:lnTo>
                  <a:lnTo>
                    <a:pt x="43" y="442"/>
                  </a:lnTo>
                  <a:lnTo>
                    <a:pt x="42" y="441"/>
                  </a:lnTo>
                  <a:lnTo>
                    <a:pt x="41" y="441"/>
                  </a:lnTo>
                  <a:lnTo>
                    <a:pt x="40" y="441"/>
                  </a:lnTo>
                  <a:lnTo>
                    <a:pt x="38" y="441"/>
                  </a:lnTo>
                  <a:lnTo>
                    <a:pt x="38" y="440"/>
                  </a:lnTo>
                  <a:lnTo>
                    <a:pt x="37" y="440"/>
                  </a:lnTo>
                  <a:lnTo>
                    <a:pt x="36" y="440"/>
                  </a:lnTo>
                  <a:lnTo>
                    <a:pt x="33" y="440"/>
                  </a:lnTo>
                  <a:lnTo>
                    <a:pt x="32" y="439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1" y="433"/>
                  </a:lnTo>
                  <a:lnTo>
                    <a:pt x="17" y="430"/>
                  </a:lnTo>
                  <a:lnTo>
                    <a:pt x="16" y="430"/>
                  </a:lnTo>
                  <a:lnTo>
                    <a:pt x="16" y="429"/>
                  </a:lnTo>
                  <a:lnTo>
                    <a:pt x="15" y="429"/>
                  </a:lnTo>
                  <a:lnTo>
                    <a:pt x="15" y="428"/>
                  </a:lnTo>
                  <a:lnTo>
                    <a:pt x="13" y="428"/>
                  </a:lnTo>
                  <a:lnTo>
                    <a:pt x="13" y="427"/>
                  </a:lnTo>
                  <a:lnTo>
                    <a:pt x="15" y="428"/>
                  </a:lnTo>
                  <a:lnTo>
                    <a:pt x="15" y="427"/>
                  </a:lnTo>
                  <a:lnTo>
                    <a:pt x="15" y="425"/>
                  </a:lnTo>
                  <a:lnTo>
                    <a:pt x="13" y="427"/>
                  </a:lnTo>
                  <a:lnTo>
                    <a:pt x="12" y="427"/>
                  </a:lnTo>
                  <a:lnTo>
                    <a:pt x="12" y="425"/>
                  </a:lnTo>
                  <a:lnTo>
                    <a:pt x="12" y="424"/>
                  </a:lnTo>
                  <a:lnTo>
                    <a:pt x="13" y="424"/>
                  </a:lnTo>
                  <a:lnTo>
                    <a:pt x="15" y="424"/>
                  </a:lnTo>
                  <a:lnTo>
                    <a:pt x="13" y="423"/>
                  </a:lnTo>
                  <a:lnTo>
                    <a:pt x="12" y="423"/>
                  </a:lnTo>
                  <a:lnTo>
                    <a:pt x="11" y="423"/>
                  </a:lnTo>
                  <a:lnTo>
                    <a:pt x="11" y="422"/>
                  </a:lnTo>
                  <a:lnTo>
                    <a:pt x="11" y="421"/>
                  </a:lnTo>
                  <a:lnTo>
                    <a:pt x="12" y="421"/>
                  </a:lnTo>
                  <a:lnTo>
                    <a:pt x="11" y="421"/>
                  </a:lnTo>
                  <a:lnTo>
                    <a:pt x="10" y="421"/>
                  </a:lnTo>
                  <a:lnTo>
                    <a:pt x="10" y="420"/>
                  </a:lnTo>
                  <a:lnTo>
                    <a:pt x="9" y="420"/>
                  </a:lnTo>
                  <a:lnTo>
                    <a:pt x="9" y="421"/>
                  </a:lnTo>
                  <a:lnTo>
                    <a:pt x="9" y="420"/>
                  </a:lnTo>
                  <a:lnTo>
                    <a:pt x="9" y="419"/>
                  </a:lnTo>
                  <a:lnTo>
                    <a:pt x="10" y="419"/>
                  </a:lnTo>
                  <a:lnTo>
                    <a:pt x="10" y="417"/>
                  </a:lnTo>
                  <a:lnTo>
                    <a:pt x="9" y="417"/>
                  </a:lnTo>
                  <a:lnTo>
                    <a:pt x="9" y="416"/>
                  </a:lnTo>
                  <a:lnTo>
                    <a:pt x="9" y="417"/>
                  </a:lnTo>
                  <a:lnTo>
                    <a:pt x="9" y="419"/>
                  </a:lnTo>
                  <a:lnTo>
                    <a:pt x="8" y="419"/>
                  </a:lnTo>
                  <a:lnTo>
                    <a:pt x="8" y="417"/>
                  </a:lnTo>
                  <a:lnTo>
                    <a:pt x="8" y="416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9" y="414"/>
                  </a:lnTo>
                  <a:lnTo>
                    <a:pt x="10" y="414"/>
                  </a:lnTo>
                  <a:lnTo>
                    <a:pt x="10" y="413"/>
                  </a:lnTo>
                  <a:lnTo>
                    <a:pt x="11" y="413"/>
                  </a:lnTo>
                  <a:lnTo>
                    <a:pt x="12" y="413"/>
                  </a:lnTo>
                  <a:lnTo>
                    <a:pt x="12" y="412"/>
                  </a:lnTo>
                  <a:lnTo>
                    <a:pt x="13" y="411"/>
                  </a:lnTo>
                  <a:lnTo>
                    <a:pt x="15" y="409"/>
                  </a:lnTo>
                  <a:lnTo>
                    <a:pt x="16" y="408"/>
                  </a:lnTo>
                  <a:lnTo>
                    <a:pt x="17" y="408"/>
                  </a:lnTo>
                  <a:lnTo>
                    <a:pt x="18" y="408"/>
                  </a:lnTo>
                  <a:lnTo>
                    <a:pt x="18" y="407"/>
                  </a:lnTo>
                  <a:lnTo>
                    <a:pt x="19" y="407"/>
                  </a:lnTo>
                  <a:lnTo>
                    <a:pt x="20" y="406"/>
                  </a:lnTo>
                  <a:lnTo>
                    <a:pt x="19" y="406"/>
                  </a:lnTo>
                  <a:lnTo>
                    <a:pt x="18" y="407"/>
                  </a:lnTo>
                  <a:lnTo>
                    <a:pt x="17" y="407"/>
                  </a:lnTo>
                  <a:lnTo>
                    <a:pt x="16" y="407"/>
                  </a:lnTo>
                  <a:lnTo>
                    <a:pt x="15" y="407"/>
                  </a:lnTo>
                  <a:lnTo>
                    <a:pt x="15" y="408"/>
                  </a:lnTo>
                  <a:lnTo>
                    <a:pt x="13" y="409"/>
                  </a:lnTo>
                  <a:lnTo>
                    <a:pt x="12" y="409"/>
                  </a:lnTo>
                  <a:lnTo>
                    <a:pt x="11" y="409"/>
                  </a:lnTo>
                  <a:lnTo>
                    <a:pt x="11" y="411"/>
                  </a:lnTo>
                  <a:lnTo>
                    <a:pt x="10" y="411"/>
                  </a:lnTo>
                  <a:lnTo>
                    <a:pt x="9" y="411"/>
                  </a:lnTo>
                  <a:lnTo>
                    <a:pt x="9" y="412"/>
                  </a:lnTo>
                  <a:lnTo>
                    <a:pt x="8" y="412"/>
                  </a:lnTo>
                  <a:lnTo>
                    <a:pt x="7" y="414"/>
                  </a:lnTo>
                  <a:lnTo>
                    <a:pt x="7" y="415"/>
                  </a:lnTo>
                  <a:lnTo>
                    <a:pt x="5" y="415"/>
                  </a:lnTo>
                  <a:lnTo>
                    <a:pt x="4" y="415"/>
                  </a:lnTo>
                  <a:lnTo>
                    <a:pt x="3" y="415"/>
                  </a:lnTo>
                  <a:lnTo>
                    <a:pt x="1" y="415"/>
                  </a:lnTo>
                  <a:lnTo>
                    <a:pt x="0" y="414"/>
                  </a:lnTo>
                  <a:lnTo>
                    <a:pt x="1" y="414"/>
                  </a:lnTo>
                  <a:lnTo>
                    <a:pt x="1" y="413"/>
                  </a:lnTo>
                  <a:lnTo>
                    <a:pt x="2" y="413"/>
                  </a:lnTo>
                  <a:lnTo>
                    <a:pt x="3" y="414"/>
                  </a:lnTo>
                  <a:lnTo>
                    <a:pt x="3" y="413"/>
                  </a:lnTo>
                  <a:lnTo>
                    <a:pt x="4" y="413"/>
                  </a:lnTo>
                  <a:lnTo>
                    <a:pt x="4" y="412"/>
                  </a:lnTo>
                  <a:lnTo>
                    <a:pt x="3" y="413"/>
                  </a:lnTo>
                  <a:lnTo>
                    <a:pt x="2" y="412"/>
                  </a:lnTo>
                  <a:lnTo>
                    <a:pt x="2" y="411"/>
                  </a:lnTo>
                  <a:lnTo>
                    <a:pt x="2" y="409"/>
                  </a:lnTo>
                  <a:lnTo>
                    <a:pt x="1" y="409"/>
                  </a:lnTo>
                  <a:lnTo>
                    <a:pt x="1" y="411"/>
                  </a:lnTo>
                  <a:lnTo>
                    <a:pt x="1" y="409"/>
                  </a:lnTo>
                  <a:lnTo>
                    <a:pt x="1" y="408"/>
                  </a:lnTo>
                  <a:lnTo>
                    <a:pt x="1" y="407"/>
                  </a:lnTo>
                  <a:lnTo>
                    <a:pt x="2" y="406"/>
                  </a:lnTo>
                  <a:lnTo>
                    <a:pt x="3" y="406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4" y="404"/>
                  </a:lnTo>
                  <a:lnTo>
                    <a:pt x="4" y="405"/>
                  </a:lnTo>
                  <a:lnTo>
                    <a:pt x="5" y="405"/>
                  </a:lnTo>
                  <a:lnTo>
                    <a:pt x="5" y="404"/>
                  </a:lnTo>
                  <a:lnTo>
                    <a:pt x="5" y="403"/>
                  </a:lnTo>
                  <a:lnTo>
                    <a:pt x="7" y="403"/>
                  </a:lnTo>
                  <a:lnTo>
                    <a:pt x="7" y="404"/>
                  </a:lnTo>
                  <a:lnTo>
                    <a:pt x="8" y="403"/>
                  </a:lnTo>
                  <a:lnTo>
                    <a:pt x="9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18" y="403"/>
                  </a:lnTo>
                  <a:lnTo>
                    <a:pt x="18" y="398"/>
                  </a:lnTo>
                  <a:lnTo>
                    <a:pt x="18" y="395"/>
                  </a:lnTo>
                  <a:lnTo>
                    <a:pt x="18" y="392"/>
                  </a:lnTo>
                  <a:lnTo>
                    <a:pt x="18" y="391"/>
                  </a:lnTo>
                  <a:lnTo>
                    <a:pt x="20" y="391"/>
                  </a:lnTo>
                  <a:lnTo>
                    <a:pt x="20" y="394"/>
                  </a:lnTo>
                  <a:lnTo>
                    <a:pt x="21" y="395"/>
                  </a:lnTo>
                  <a:lnTo>
                    <a:pt x="21" y="394"/>
                  </a:lnTo>
                  <a:lnTo>
                    <a:pt x="22" y="392"/>
                  </a:lnTo>
                  <a:lnTo>
                    <a:pt x="22" y="391"/>
                  </a:lnTo>
                  <a:lnTo>
                    <a:pt x="24" y="391"/>
                  </a:lnTo>
                  <a:lnTo>
                    <a:pt x="24" y="392"/>
                  </a:lnTo>
                  <a:lnTo>
                    <a:pt x="24" y="394"/>
                  </a:lnTo>
                  <a:lnTo>
                    <a:pt x="25" y="394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8" y="392"/>
                  </a:lnTo>
                  <a:lnTo>
                    <a:pt x="30" y="394"/>
                  </a:lnTo>
                  <a:lnTo>
                    <a:pt x="32" y="394"/>
                  </a:lnTo>
                  <a:lnTo>
                    <a:pt x="34" y="392"/>
                  </a:lnTo>
                  <a:lnTo>
                    <a:pt x="43" y="392"/>
                  </a:lnTo>
                  <a:lnTo>
                    <a:pt x="43" y="394"/>
                  </a:lnTo>
                  <a:lnTo>
                    <a:pt x="45" y="396"/>
                  </a:lnTo>
                  <a:lnTo>
                    <a:pt x="47" y="396"/>
                  </a:lnTo>
                  <a:lnTo>
                    <a:pt x="49" y="397"/>
                  </a:lnTo>
                  <a:lnTo>
                    <a:pt x="54" y="397"/>
                  </a:lnTo>
                  <a:lnTo>
                    <a:pt x="57" y="396"/>
                  </a:lnTo>
                  <a:lnTo>
                    <a:pt x="58" y="395"/>
                  </a:lnTo>
                  <a:lnTo>
                    <a:pt x="58" y="392"/>
                  </a:lnTo>
                  <a:lnTo>
                    <a:pt x="59" y="392"/>
                  </a:lnTo>
                  <a:lnTo>
                    <a:pt x="60" y="391"/>
                  </a:lnTo>
                  <a:lnTo>
                    <a:pt x="61" y="391"/>
                  </a:lnTo>
                  <a:lnTo>
                    <a:pt x="62" y="391"/>
                  </a:lnTo>
                  <a:lnTo>
                    <a:pt x="63" y="391"/>
                  </a:lnTo>
                  <a:lnTo>
                    <a:pt x="63" y="390"/>
                  </a:lnTo>
                  <a:lnTo>
                    <a:pt x="64" y="390"/>
                  </a:lnTo>
                  <a:lnTo>
                    <a:pt x="66" y="390"/>
                  </a:lnTo>
                  <a:lnTo>
                    <a:pt x="67" y="390"/>
                  </a:lnTo>
                  <a:lnTo>
                    <a:pt x="68" y="389"/>
                  </a:lnTo>
                  <a:lnTo>
                    <a:pt x="71" y="388"/>
                  </a:lnTo>
                  <a:lnTo>
                    <a:pt x="72" y="388"/>
                  </a:lnTo>
                  <a:lnTo>
                    <a:pt x="72" y="389"/>
                  </a:lnTo>
                  <a:lnTo>
                    <a:pt x="72" y="390"/>
                  </a:lnTo>
                  <a:lnTo>
                    <a:pt x="71" y="390"/>
                  </a:lnTo>
                  <a:lnTo>
                    <a:pt x="72" y="391"/>
                  </a:lnTo>
                  <a:lnTo>
                    <a:pt x="72" y="392"/>
                  </a:lnTo>
                  <a:lnTo>
                    <a:pt x="74" y="394"/>
                  </a:lnTo>
                  <a:lnTo>
                    <a:pt x="78" y="395"/>
                  </a:lnTo>
                  <a:lnTo>
                    <a:pt x="79" y="394"/>
                  </a:lnTo>
                  <a:lnTo>
                    <a:pt x="80" y="394"/>
                  </a:lnTo>
                  <a:lnTo>
                    <a:pt x="82" y="394"/>
                  </a:lnTo>
                  <a:lnTo>
                    <a:pt x="82" y="392"/>
                  </a:lnTo>
                  <a:lnTo>
                    <a:pt x="80" y="392"/>
                  </a:lnTo>
                  <a:lnTo>
                    <a:pt x="82" y="391"/>
                  </a:lnTo>
                  <a:lnTo>
                    <a:pt x="83" y="390"/>
                  </a:lnTo>
                  <a:lnTo>
                    <a:pt x="84" y="390"/>
                  </a:lnTo>
                  <a:lnTo>
                    <a:pt x="85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7" y="389"/>
                  </a:lnTo>
                  <a:lnTo>
                    <a:pt x="88" y="388"/>
                  </a:lnTo>
                  <a:lnTo>
                    <a:pt x="87" y="388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5" y="386"/>
                  </a:lnTo>
                  <a:lnTo>
                    <a:pt x="85" y="384"/>
                  </a:lnTo>
                  <a:lnTo>
                    <a:pt x="84" y="383"/>
                  </a:lnTo>
                  <a:lnTo>
                    <a:pt x="84" y="382"/>
                  </a:lnTo>
                  <a:lnTo>
                    <a:pt x="85" y="381"/>
                  </a:lnTo>
                  <a:lnTo>
                    <a:pt x="87" y="380"/>
                  </a:lnTo>
                  <a:lnTo>
                    <a:pt x="87" y="379"/>
                  </a:lnTo>
                  <a:lnTo>
                    <a:pt x="86" y="379"/>
                  </a:lnTo>
                  <a:lnTo>
                    <a:pt x="86" y="375"/>
                  </a:lnTo>
                  <a:lnTo>
                    <a:pt x="84" y="372"/>
                  </a:lnTo>
                  <a:lnTo>
                    <a:pt x="83" y="371"/>
                  </a:lnTo>
                  <a:lnTo>
                    <a:pt x="83" y="369"/>
                  </a:lnTo>
                  <a:lnTo>
                    <a:pt x="82" y="364"/>
                  </a:lnTo>
                  <a:lnTo>
                    <a:pt x="80" y="364"/>
                  </a:lnTo>
                  <a:lnTo>
                    <a:pt x="80" y="363"/>
                  </a:lnTo>
                  <a:lnTo>
                    <a:pt x="78" y="362"/>
                  </a:lnTo>
                  <a:lnTo>
                    <a:pt x="77" y="361"/>
                  </a:lnTo>
                  <a:lnTo>
                    <a:pt x="77" y="360"/>
                  </a:lnTo>
                  <a:lnTo>
                    <a:pt x="77" y="358"/>
                  </a:lnTo>
                  <a:lnTo>
                    <a:pt x="76" y="356"/>
                  </a:lnTo>
                  <a:lnTo>
                    <a:pt x="75" y="356"/>
                  </a:lnTo>
                  <a:lnTo>
                    <a:pt x="75" y="355"/>
                  </a:lnTo>
                  <a:lnTo>
                    <a:pt x="75" y="352"/>
                  </a:lnTo>
                  <a:lnTo>
                    <a:pt x="75" y="348"/>
                  </a:lnTo>
                  <a:lnTo>
                    <a:pt x="75" y="347"/>
                  </a:lnTo>
                  <a:lnTo>
                    <a:pt x="75" y="346"/>
                  </a:lnTo>
                  <a:lnTo>
                    <a:pt x="74" y="346"/>
                  </a:lnTo>
                  <a:lnTo>
                    <a:pt x="72" y="346"/>
                  </a:lnTo>
                  <a:lnTo>
                    <a:pt x="71" y="347"/>
                  </a:lnTo>
                  <a:lnTo>
                    <a:pt x="70" y="347"/>
                  </a:lnTo>
                  <a:lnTo>
                    <a:pt x="67" y="347"/>
                  </a:lnTo>
                  <a:lnTo>
                    <a:pt x="64" y="346"/>
                  </a:lnTo>
                  <a:lnTo>
                    <a:pt x="63" y="346"/>
                  </a:lnTo>
                  <a:lnTo>
                    <a:pt x="62" y="345"/>
                  </a:lnTo>
                  <a:lnTo>
                    <a:pt x="62" y="344"/>
                  </a:lnTo>
                  <a:lnTo>
                    <a:pt x="61" y="342"/>
                  </a:lnTo>
                  <a:lnTo>
                    <a:pt x="60" y="341"/>
                  </a:lnTo>
                  <a:lnTo>
                    <a:pt x="59" y="340"/>
                  </a:lnTo>
                  <a:lnTo>
                    <a:pt x="58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8" y="335"/>
                  </a:lnTo>
                  <a:lnTo>
                    <a:pt x="58" y="333"/>
                  </a:lnTo>
                  <a:lnTo>
                    <a:pt x="58" y="332"/>
                  </a:lnTo>
                  <a:lnTo>
                    <a:pt x="60" y="330"/>
                  </a:lnTo>
                  <a:lnTo>
                    <a:pt x="60" y="329"/>
                  </a:lnTo>
                  <a:lnTo>
                    <a:pt x="60" y="328"/>
                  </a:lnTo>
                  <a:lnTo>
                    <a:pt x="60" y="327"/>
                  </a:lnTo>
                  <a:lnTo>
                    <a:pt x="60" y="325"/>
                  </a:lnTo>
                  <a:lnTo>
                    <a:pt x="60" y="324"/>
                  </a:lnTo>
                  <a:lnTo>
                    <a:pt x="60" y="323"/>
                  </a:lnTo>
                  <a:lnTo>
                    <a:pt x="60" y="322"/>
                  </a:lnTo>
                  <a:lnTo>
                    <a:pt x="60" y="320"/>
                  </a:lnTo>
                  <a:lnTo>
                    <a:pt x="60" y="319"/>
                  </a:lnTo>
                  <a:lnTo>
                    <a:pt x="60" y="317"/>
                  </a:lnTo>
                  <a:lnTo>
                    <a:pt x="59" y="316"/>
                  </a:lnTo>
                  <a:lnTo>
                    <a:pt x="58" y="316"/>
                  </a:lnTo>
                  <a:lnTo>
                    <a:pt x="50" y="316"/>
                  </a:lnTo>
                  <a:lnTo>
                    <a:pt x="49" y="316"/>
                  </a:lnTo>
                  <a:lnTo>
                    <a:pt x="46" y="314"/>
                  </a:lnTo>
                  <a:lnTo>
                    <a:pt x="45" y="313"/>
                  </a:lnTo>
                  <a:lnTo>
                    <a:pt x="41" y="312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1" y="305"/>
                  </a:lnTo>
                  <a:lnTo>
                    <a:pt x="41" y="300"/>
                  </a:lnTo>
                  <a:lnTo>
                    <a:pt x="42" y="298"/>
                  </a:lnTo>
                  <a:lnTo>
                    <a:pt x="43" y="296"/>
                  </a:lnTo>
                  <a:lnTo>
                    <a:pt x="45" y="294"/>
                  </a:lnTo>
                  <a:lnTo>
                    <a:pt x="47" y="293"/>
                  </a:lnTo>
                  <a:lnTo>
                    <a:pt x="51" y="289"/>
                  </a:lnTo>
                  <a:lnTo>
                    <a:pt x="53" y="286"/>
                  </a:lnTo>
                  <a:lnTo>
                    <a:pt x="55" y="283"/>
                  </a:lnTo>
                  <a:lnTo>
                    <a:pt x="57" y="282"/>
                  </a:lnTo>
                  <a:lnTo>
                    <a:pt x="59" y="275"/>
                  </a:lnTo>
                  <a:lnTo>
                    <a:pt x="61" y="272"/>
                  </a:lnTo>
                  <a:lnTo>
                    <a:pt x="63" y="271"/>
                  </a:lnTo>
                  <a:lnTo>
                    <a:pt x="66" y="269"/>
                  </a:lnTo>
                  <a:lnTo>
                    <a:pt x="67" y="269"/>
                  </a:lnTo>
                  <a:lnTo>
                    <a:pt x="68" y="269"/>
                  </a:lnTo>
                  <a:lnTo>
                    <a:pt x="69" y="268"/>
                  </a:lnTo>
                  <a:lnTo>
                    <a:pt x="70" y="268"/>
                  </a:lnTo>
                  <a:lnTo>
                    <a:pt x="71" y="269"/>
                  </a:lnTo>
                  <a:lnTo>
                    <a:pt x="72" y="269"/>
                  </a:lnTo>
                  <a:lnTo>
                    <a:pt x="74" y="270"/>
                  </a:lnTo>
                  <a:lnTo>
                    <a:pt x="74" y="271"/>
                  </a:lnTo>
                  <a:lnTo>
                    <a:pt x="75" y="271"/>
                  </a:lnTo>
                  <a:lnTo>
                    <a:pt x="75" y="272"/>
                  </a:lnTo>
                  <a:lnTo>
                    <a:pt x="75" y="273"/>
                  </a:lnTo>
                  <a:lnTo>
                    <a:pt x="75" y="274"/>
                  </a:lnTo>
                  <a:lnTo>
                    <a:pt x="76" y="275"/>
                  </a:lnTo>
                  <a:lnTo>
                    <a:pt x="77" y="278"/>
                  </a:lnTo>
                  <a:lnTo>
                    <a:pt x="78" y="279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6" y="277"/>
                  </a:lnTo>
                  <a:lnTo>
                    <a:pt x="89" y="275"/>
                  </a:lnTo>
                  <a:lnTo>
                    <a:pt x="92" y="274"/>
                  </a:lnTo>
                  <a:lnTo>
                    <a:pt x="95" y="273"/>
                  </a:lnTo>
                  <a:lnTo>
                    <a:pt x="97" y="273"/>
                  </a:lnTo>
                  <a:lnTo>
                    <a:pt x="100" y="273"/>
                  </a:lnTo>
                  <a:lnTo>
                    <a:pt x="102" y="273"/>
                  </a:lnTo>
                  <a:lnTo>
                    <a:pt x="107" y="272"/>
                  </a:lnTo>
                  <a:lnTo>
                    <a:pt x="111" y="271"/>
                  </a:lnTo>
                  <a:lnTo>
                    <a:pt x="111" y="270"/>
                  </a:lnTo>
                  <a:lnTo>
                    <a:pt x="112" y="270"/>
                  </a:lnTo>
                  <a:lnTo>
                    <a:pt x="112" y="265"/>
                  </a:lnTo>
                  <a:lnTo>
                    <a:pt x="112" y="264"/>
                  </a:lnTo>
                  <a:lnTo>
                    <a:pt x="114" y="261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0" y="255"/>
                  </a:lnTo>
                  <a:lnTo>
                    <a:pt x="121" y="254"/>
                  </a:lnTo>
                  <a:lnTo>
                    <a:pt x="122" y="247"/>
                  </a:lnTo>
                  <a:lnTo>
                    <a:pt x="124" y="246"/>
                  </a:lnTo>
                  <a:lnTo>
                    <a:pt x="126" y="243"/>
                  </a:lnTo>
                  <a:lnTo>
                    <a:pt x="127" y="243"/>
                  </a:lnTo>
                  <a:lnTo>
                    <a:pt x="131" y="240"/>
                  </a:lnTo>
                  <a:lnTo>
                    <a:pt x="135" y="238"/>
                  </a:lnTo>
                  <a:lnTo>
                    <a:pt x="138" y="236"/>
                  </a:lnTo>
                  <a:lnTo>
                    <a:pt x="142" y="235"/>
                  </a:lnTo>
                  <a:lnTo>
                    <a:pt x="143" y="233"/>
                  </a:lnTo>
                  <a:lnTo>
                    <a:pt x="144" y="231"/>
                  </a:lnTo>
                  <a:lnTo>
                    <a:pt x="145" y="230"/>
                  </a:lnTo>
                  <a:lnTo>
                    <a:pt x="146" y="227"/>
                  </a:lnTo>
                  <a:lnTo>
                    <a:pt x="149" y="222"/>
                  </a:lnTo>
                  <a:lnTo>
                    <a:pt x="151" y="220"/>
                  </a:lnTo>
                  <a:lnTo>
                    <a:pt x="152" y="216"/>
                  </a:lnTo>
                  <a:lnTo>
                    <a:pt x="154" y="212"/>
                  </a:lnTo>
                  <a:lnTo>
                    <a:pt x="155" y="207"/>
                  </a:lnTo>
                  <a:lnTo>
                    <a:pt x="156" y="203"/>
                  </a:lnTo>
                  <a:lnTo>
                    <a:pt x="162" y="201"/>
                  </a:lnTo>
                  <a:lnTo>
                    <a:pt x="167" y="199"/>
                  </a:lnTo>
                  <a:lnTo>
                    <a:pt x="169" y="198"/>
                  </a:lnTo>
                  <a:lnTo>
                    <a:pt x="174" y="194"/>
                  </a:lnTo>
                  <a:lnTo>
                    <a:pt x="174" y="193"/>
                  </a:lnTo>
                  <a:lnTo>
                    <a:pt x="174" y="191"/>
                  </a:lnTo>
                  <a:lnTo>
                    <a:pt x="172" y="190"/>
                  </a:lnTo>
                  <a:lnTo>
                    <a:pt x="171" y="189"/>
                  </a:lnTo>
                  <a:lnTo>
                    <a:pt x="170" y="188"/>
                  </a:lnTo>
                  <a:lnTo>
                    <a:pt x="171" y="187"/>
                  </a:lnTo>
                  <a:lnTo>
                    <a:pt x="172" y="187"/>
                  </a:lnTo>
                  <a:lnTo>
                    <a:pt x="172" y="186"/>
                  </a:lnTo>
                  <a:lnTo>
                    <a:pt x="174" y="186"/>
                  </a:lnTo>
                  <a:lnTo>
                    <a:pt x="175" y="183"/>
                  </a:lnTo>
                  <a:lnTo>
                    <a:pt x="176" y="182"/>
                  </a:lnTo>
                  <a:lnTo>
                    <a:pt x="177" y="182"/>
                  </a:lnTo>
                  <a:lnTo>
                    <a:pt x="177" y="181"/>
                  </a:lnTo>
                  <a:lnTo>
                    <a:pt x="177" y="180"/>
                  </a:lnTo>
                  <a:lnTo>
                    <a:pt x="177" y="179"/>
                  </a:lnTo>
                  <a:lnTo>
                    <a:pt x="178" y="179"/>
                  </a:lnTo>
                  <a:lnTo>
                    <a:pt x="178" y="178"/>
                  </a:lnTo>
                  <a:lnTo>
                    <a:pt x="179" y="178"/>
                  </a:lnTo>
                  <a:lnTo>
                    <a:pt x="180" y="178"/>
                  </a:lnTo>
                  <a:lnTo>
                    <a:pt x="180" y="177"/>
                  </a:lnTo>
                  <a:lnTo>
                    <a:pt x="180" y="176"/>
                  </a:lnTo>
                  <a:lnTo>
                    <a:pt x="181" y="176"/>
                  </a:lnTo>
                  <a:lnTo>
                    <a:pt x="183" y="174"/>
                  </a:lnTo>
                  <a:lnTo>
                    <a:pt x="183" y="173"/>
                  </a:lnTo>
                  <a:lnTo>
                    <a:pt x="183" y="172"/>
                  </a:lnTo>
                  <a:lnTo>
                    <a:pt x="184" y="172"/>
                  </a:lnTo>
                  <a:lnTo>
                    <a:pt x="185" y="171"/>
                  </a:lnTo>
                  <a:lnTo>
                    <a:pt x="184" y="170"/>
                  </a:lnTo>
                  <a:lnTo>
                    <a:pt x="185" y="170"/>
                  </a:lnTo>
                  <a:lnTo>
                    <a:pt x="186" y="170"/>
                  </a:lnTo>
                  <a:lnTo>
                    <a:pt x="187" y="170"/>
                  </a:lnTo>
                  <a:lnTo>
                    <a:pt x="187" y="169"/>
                  </a:lnTo>
                  <a:lnTo>
                    <a:pt x="188" y="168"/>
                  </a:lnTo>
                  <a:lnTo>
                    <a:pt x="189" y="168"/>
                  </a:lnTo>
                  <a:lnTo>
                    <a:pt x="191" y="168"/>
                  </a:lnTo>
                  <a:lnTo>
                    <a:pt x="191" y="166"/>
                  </a:lnTo>
                  <a:lnTo>
                    <a:pt x="192" y="166"/>
                  </a:lnTo>
                  <a:lnTo>
                    <a:pt x="192" y="165"/>
                  </a:lnTo>
                  <a:lnTo>
                    <a:pt x="193" y="164"/>
                  </a:lnTo>
                  <a:lnTo>
                    <a:pt x="195" y="163"/>
                  </a:lnTo>
                  <a:lnTo>
                    <a:pt x="194" y="163"/>
                  </a:lnTo>
                  <a:lnTo>
                    <a:pt x="194" y="162"/>
                  </a:lnTo>
                  <a:lnTo>
                    <a:pt x="193" y="162"/>
                  </a:lnTo>
                  <a:lnTo>
                    <a:pt x="192" y="162"/>
                  </a:lnTo>
                  <a:lnTo>
                    <a:pt x="191" y="162"/>
                  </a:lnTo>
                  <a:lnTo>
                    <a:pt x="191" y="161"/>
                  </a:lnTo>
                  <a:lnTo>
                    <a:pt x="191" y="160"/>
                  </a:lnTo>
                  <a:lnTo>
                    <a:pt x="191" y="157"/>
                  </a:lnTo>
                  <a:lnTo>
                    <a:pt x="191" y="156"/>
                  </a:lnTo>
                  <a:lnTo>
                    <a:pt x="191" y="155"/>
                  </a:lnTo>
                  <a:lnTo>
                    <a:pt x="192" y="153"/>
                  </a:lnTo>
                  <a:lnTo>
                    <a:pt x="193" y="152"/>
                  </a:lnTo>
                  <a:lnTo>
                    <a:pt x="193" y="151"/>
                  </a:lnTo>
                  <a:lnTo>
                    <a:pt x="194" y="149"/>
                  </a:lnTo>
                  <a:lnTo>
                    <a:pt x="193" y="148"/>
                  </a:lnTo>
                  <a:lnTo>
                    <a:pt x="192" y="145"/>
                  </a:lnTo>
                  <a:lnTo>
                    <a:pt x="189" y="141"/>
                  </a:lnTo>
                  <a:lnTo>
                    <a:pt x="191" y="140"/>
                  </a:lnTo>
                  <a:lnTo>
                    <a:pt x="191" y="139"/>
                  </a:lnTo>
                  <a:lnTo>
                    <a:pt x="191" y="138"/>
                  </a:lnTo>
                  <a:lnTo>
                    <a:pt x="192" y="138"/>
                  </a:lnTo>
                  <a:lnTo>
                    <a:pt x="192" y="137"/>
                  </a:lnTo>
                  <a:lnTo>
                    <a:pt x="194" y="135"/>
                  </a:lnTo>
                  <a:lnTo>
                    <a:pt x="195" y="135"/>
                  </a:lnTo>
                  <a:lnTo>
                    <a:pt x="196" y="132"/>
                  </a:lnTo>
                  <a:lnTo>
                    <a:pt x="197" y="134"/>
                  </a:lnTo>
                  <a:lnTo>
                    <a:pt x="199" y="132"/>
                  </a:lnTo>
                  <a:lnTo>
                    <a:pt x="200" y="131"/>
                  </a:lnTo>
                  <a:lnTo>
                    <a:pt x="200" y="130"/>
                  </a:lnTo>
                  <a:lnTo>
                    <a:pt x="201" y="130"/>
                  </a:lnTo>
                  <a:lnTo>
                    <a:pt x="202" y="130"/>
                  </a:lnTo>
                  <a:lnTo>
                    <a:pt x="203" y="130"/>
                  </a:lnTo>
                  <a:lnTo>
                    <a:pt x="204" y="130"/>
                  </a:lnTo>
                  <a:lnTo>
                    <a:pt x="204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6" y="128"/>
                  </a:lnTo>
                  <a:lnTo>
                    <a:pt x="208" y="128"/>
                  </a:lnTo>
                  <a:lnTo>
                    <a:pt x="209" y="128"/>
                  </a:lnTo>
                  <a:lnTo>
                    <a:pt x="210" y="128"/>
                  </a:lnTo>
                  <a:lnTo>
                    <a:pt x="210" y="127"/>
                  </a:lnTo>
                  <a:lnTo>
                    <a:pt x="211" y="127"/>
                  </a:lnTo>
                  <a:lnTo>
                    <a:pt x="212" y="126"/>
                  </a:lnTo>
                  <a:lnTo>
                    <a:pt x="213" y="126"/>
                  </a:lnTo>
                  <a:lnTo>
                    <a:pt x="214" y="124"/>
                  </a:lnTo>
                  <a:lnTo>
                    <a:pt x="214" y="123"/>
                  </a:lnTo>
                  <a:lnTo>
                    <a:pt x="216" y="122"/>
                  </a:lnTo>
                  <a:lnTo>
                    <a:pt x="216" y="121"/>
                  </a:lnTo>
                  <a:lnTo>
                    <a:pt x="214" y="120"/>
                  </a:lnTo>
                  <a:lnTo>
                    <a:pt x="213" y="119"/>
                  </a:lnTo>
                  <a:lnTo>
                    <a:pt x="212" y="118"/>
                  </a:lnTo>
                  <a:lnTo>
                    <a:pt x="211" y="116"/>
                  </a:lnTo>
                  <a:lnTo>
                    <a:pt x="209" y="116"/>
                  </a:lnTo>
                  <a:lnTo>
                    <a:pt x="208" y="115"/>
                  </a:lnTo>
                  <a:lnTo>
                    <a:pt x="206" y="115"/>
                  </a:lnTo>
                  <a:lnTo>
                    <a:pt x="205" y="114"/>
                  </a:lnTo>
                  <a:lnTo>
                    <a:pt x="204" y="114"/>
                  </a:lnTo>
                  <a:lnTo>
                    <a:pt x="203" y="115"/>
                  </a:lnTo>
                  <a:lnTo>
                    <a:pt x="202" y="115"/>
                  </a:lnTo>
                  <a:lnTo>
                    <a:pt x="200" y="114"/>
                  </a:lnTo>
                  <a:lnTo>
                    <a:pt x="199" y="114"/>
                  </a:lnTo>
                  <a:lnTo>
                    <a:pt x="197" y="114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5" y="113"/>
                  </a:lnTo>
                  <a:lnTo>
                    <a:pt x="194" y="111"/>
                  </a:lnTo>
                  <a:lnTo>
                    <a:pt x="194" y="110"/>
                  </a:lnTo>
                  <a:lnTo>
                    <a:pt x="194" y="109"/>
                  </a:lnTo>
                  <a:lnTo>
                    <a:pt x="195" y="109"/>
                  </a:lnTo>
                  <a:lnTo>
                    <a:pt x="195" y="107"/>
                  </a:lnTo>
                  <a:lnTo>
                    <a:pt x="194" y="106"/>
                  </a:lnTo>
                  <a:lnTo>
                    <a:pt x="194" y="105"/>
                  </a:lnTo>
                  <a:lnTo>
                    <a:pt x="195" y="105"/>
                  </a:lnTo>
                  <a:lnTo>
                    <a:pt x="195" y="103"/>
                  </a:lnTo>
                  <a:lnTo>
                    <a:pt x="195" y="102"/>
                  </a:lnTo>
                  <a:lnTo>
                    <a:pt x="194" y="102"/>
                  </a:lnTo>
                  <a:lnTo>
                    <a:pt x="194" y="103"/>
                  </a:lnTo>
                  <a:lnTo>
                    <a:pt x="193" y="104"/>
                  </a:lnTo>
                  <a:lnTo>
                    <a:pt x="192" y="104"/>
                  </a:lnTo>
                  <a:lnTo>
                    <a:pt x="191" y="105"/>
                  </a:lnTo>
                  <a:lnTo>
                    <a:pt x="191" y="104"/>
                  </a:lnTo>
                  <a:lnTo>
                    <a:pt x="189" y="104"/>
                  </a:lnTo>
                  <a:lnTo>
                    <a:pt x="188" y="103"/>
                  </a:lnTo>
                  <a:lnTo>
                    <a:pt x="187" y="103"/>
                  </a:lnTo>
                  <a:lnTo>
                    <a:pt x="187" y="104"/>
                  </a:lnTo>
                  <a:lnTo>
                    <a:pt x="186" y="104"/>
                  </a:lnTo>
                  <a:lnTo>
                    <a:pt x="185" y="104"/>
                  </a:lnTo>
                  <a:lnTo>
                    <a:pt x="185" y="103"/>
                  </a:lnTo>
                  <a:lnTo>
                    <a:pt x="184" y="102"/>
                  </a:lnTo>
                  <a:lnTo>
                    <a:pt x="185" y="102"/>
                  </a:lnTo>
                  <a:lnTo>
                    <a:pt x="185" y="101"/>
                  </a:lnTo>
                  <a:lnTo>
                    <a:pt x="185" y="98"/>
                  </a:lnTo>
                  <a:lnTo>
                    <a:pt x="185" y="96"/>
                  </a:lnTo>
                  <a:lnTo>
                    <a:pt x="184" y="95"/>
                  </a:lnTo>
                  <a:lnTo>
                    <a:pt x="180" y="95"/>
                  </a:lnTo>
                  <a:lnTo>
                    <a:pt x="179" y="94"/>
                  </a:lnTo>
                  <a:lnTo>
                    <a:pt x="178" y="92"/>
                  </a:lnTo>
                  <a:lnTo>
                    <a:pt x="177" y="90"/>
                  </a:lnTo>
                  <a:lnTo>
                    <a:pt x="176" y="90"/>
                  </a:lnTo>
                  <a:lnTo>
                    <a:pt x="175" y="89"/>
                  </a:lnTo>
                  <a:lnTo>
                    <a:pt x="175" y="88"/>
                  </a:lnTo>
                  <a:lnTo>
                    <a:pt x="175" y="87"/>
                  </a:lnTo>
                  <a:lnTo>
                    <a:pt x="175" y="86"/>
                  </a:lnTo>
                  <a:lnTo>
                    <a:pt x="176" y="86"/>
                  </a:lnTo>
                  <a:lnTo>
                    <a:pt x="177" y="85"/>
                  </a:lnTo>
                  <a:lnTo>
                    <a:pt x="178" y="85"/>
                  </a:lnTo>
                  <a:lnTo>
                    <a:pt x="178" y="84"/>
                  </a:lnTo>
                  <a:lnTo>
                    <a:pt x="179" y="80"/>
                  </a:lnTo>
                  <a:lnTo>
                    <a:pt x="179" y="78"/>
                  </a:lnTo>
                  <a:lnTo>
                    <a:pt x="179" y="76"/>
                  </a:lnTo>
                  <a:lnTo>
                    <a:pt x="178" y="74"/>
                  </a:lnTo>
                  <a:lnTo>
                    <a:pt x="176" y="73"/>
                  </a:lnTo>
                  <a:lnTo>
                    <a:pt x="175" y="72"/>
                  </a:lnTo>
                  <a:lnTo>
                    <a:pt x="174" y="71"/>
                  </a:lnTo>
                  <a:lnTo>
                    <a:pt x="174" y="70"/>
                  </a:lnTo>
                  <a:lnTo>
                    <a:pt x="174" y="69"/>
                  </a:lnTo>
                  <a:lnTo>
                    <a:pt x="175" y="69"/>
                  </a:lnTo>
                  <a:lnTo>
                    <a:pt x="176" y="67"/>
                  </a:lnTo>
                  <a:lnTo>
                    <a:pt x="176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81" y="64"/>
                  </a:lnTo>
                  <a:lnTo>
                    <a:pt x="183" y="63"/>
                  </a:lnTo>
                  <a:lnTo>
                    <a:pt x="183" y="62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1" y="60"/>
                  </a:lnTo>
                  <a:lnTo>
                    <a:pt x="180" y="60"/>
                  </a:lnTo>
                  <a:lnTo>
                    <a:pt x="179" y="60"/>
                  </a:lnTo>
                  <a:lnTo>
                    <a:pt x="178" y="60"/>
                  </a:lnTo>
                  <a:lnTo>
                    <a:pt x="177" y="59"/>
                  </a:lnTo>
                  <a:lnTo>
                    <a:pt x="175" y="60"/>
                  </a:lnTo>
                  <a:lnTo>
                    <a:pt x="174" y="60"/>
                  </a:lnTo>
                  <a:lnTo>
                    <a:pt x="172" y="59"/>
                  </a:lnTo>
                  <a:lnTo>
                    <a:pt x="172" y="57"/>
                  </a:lnTo>
                  <a:lnTo>
                    <a:pt x="171" y="56"/>
                  </a:lnTo>
                  <a:lnTo>
                    <a:pt x="172" y="55"/>
                  </a:lnTo>
                  <a:lnTo>
                    <a:pt x="175" y="54"/>
                  </a:lnTo>
                  <a:lnTo>
                    <a:pt x="175" y="53"/>
                  </a:lnTo>
                  <a:lnTo>
                    <a:pt x="175" y="52"/>
                  </a:lnTo>
                  <a:lnTo>
                    <a:pt x="175" y="51"/>
                  </a:lnTo>
                  <a:lnTo>
                    <a:pt x="174" y="49"/>
                  </a:lnTo>
                  <a:lnTo>
                    <a:pt x="174" y="48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70" y="48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68" y="46"/>
                  </a:lnTo>
                  <a:lnTo>
                    <a:pt x="169" y="45"/>
                  </a:lnTo>
                  <a:lnTo>
                    <a:pt x="169" y="44"/>
                  </a:lnTo>
                  <a:lnTo>
                    <a:pt x="170" y="44"/>
                  </a:lnTo>
                  <a:lnTo>
                    <a:pt x="170" y="43"/>
                  </a:lnTo>
                  <a:lnTo>
                    <a:pt x="170" y="42"/>
                  </a:lnTo>
                  <a:lnTo>
                    <a:pt x="171" y="42"/>
                  </a:lnTo>
                  <a:lnTo>
                    <a:pt x="172" y="40"/>
                  </a:lnTo>
                  <a:lnTo>
                    <a:pt x="172" y="39"/>
                  </a:lnTo>
                  <a:lnTo>
                    <a:pt x="172" y="38"/>
                  </a:lnTo>
                  <a:lnTo>
                    <a:pt x="172" y="37"/>
                  </a:lnTo>
                  <a:lnTo>
                    <a:pt x="174" y="36"/>
                  </a:lnTo>
                  <a:lnTo>
                    <a:pt x="179" y="35"/>
                  </a:lnTo>
                  <a:lnTo>
                    <a:pt x="181" y="32"/>
                  </a:lnTo>
                  <a:lnTo>
                    <a:pt x="184" y="31"/>
                  </a:lnTo>
                  <a:lnTo>
                    <a:pt x="186" y="31"/>
                  </a:lnTo>
                  <a:lnTo>
                    <a:pt x="187" y="32"/>
                  </a:lnTo>
                  <a:lnTo>
                    <a:pt x="195" y="35"/>
                  </a:lnTo>
                  <a:lnTo>
                    <a:pt x="205" y="37"/>
                  </a:lnTo>
                  <a:lnTo>
                    <a:pt x="209" y="37"/>
                  </a:lnTo>
                  <a:lnTo>
                    <a:pt x="210" y="36"/>
                  </a:lnTo>
                  <a:lnTo>
                    <a:pt x="211" y="36"/>
                  </a:lnTo>
                  <a:lnTo>
                    <a:pt x="212" y="37"/>
                  </a:lnTo>
                  <a:lnTo>
                    <a:pt x="213" y="38"/>
                  </a:lnTo>
                  <a:lnTo>
                    <a:pt x="214" y="39"/>
                  </a:lnTo>
                  <a:lnTo>
                    <a:pt x="216" y="39"/>
                  </a:lnTo>
                  <a:lnTo>
                    <a:pt x="223" y="42"/>
                  </a:lnTo>
                  <a:lnTo>
                    <a:pt x="225" y="42"/>
                  </a:lnTo>
                  <a:lnTo>
                    <a:pt x="226" y="42"/>
                  </a:lnTo>
                  <a:lnTo>
                    <a:pt x="227" y="42"/>
                  </a:lnTo>
                  <a:lnTo>
                    <a:pt x="228" y="42"/>
                  </a:lnTo>
                  <a:lnTo>
                    <a:pt x="229" y="42"/>
                  </a:lnTo>
                  <a:lnTo>
                    <a:pt x="229" y="40"/>
                  </a:lnTo>
                  <a:lnTo>
                    <a:pt x="231" y="39"/>
                  </a:lnTo>
                  <a:lnTo>
                    <a:pt x="233" y="38"/>
                  </a:lnTo>
                  <a:lnTo>
                    <a:pt x="234" y="37"/>
                  </a:lnTo>
                  <a:lnTo>
                    <a:pt x="235" y="37"/>
                  </a:lnTo>
                  <a:lnTo>
                    <a:pt x="235" y="36"/>
                  </a:lnTo>
                  <a:lnTo>
                    <a:pt x="236" y="35"/>
                  </a:lnTo>
                  <a:lnTo>
                    <a:pt x="238" y="36"/>
                  </a:lnTo>
                  <a:lnTo>
                    <a:pt x="239" y="36"/>
                  </a:lnTo>
                  <a:lnTo>
                    <a:pt x="243" y="35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8" y="32"/>
                  </a:lnTo>
                  <a:lnTo>
                    <a:pt x="251" y="34"/>
                  </a:lnTo>
                  <a:lnTo>
                    <a:pt x="254" y="32"/>
                  </a:lnTo>
                  <a:lnTo>
                    <a:pt x="258" y="30"/>
                  </a:lnTo>
                  <a:lnTo>
                    <a:pt x="258" y="29"/>
                  </a:lnTo>
                  <a:lnTo>
                    <a:pt x="258" y="28"/>
                  </a:lnTo>
                  <a:lnTo>
                    <a:pt x="258" y="27"/>
                  </a:lnTo>
                  <a:lnTo>
                    <a:pt x="259" y="26"/>
                  </a:lnTo>
                  <a:lnTo>
                    <a:pt x="260" y="26"/>
                  </a:lnTo>
                  <a:lnTo>
                    <a:pt x="261" y="26"/>
                  </a:lnTo>
                  <a:lnTo>
                    <a:pt x="262" y="27"/>
                  </a:lnTo>
                  <a:lnTo>
                    <a:pt x="262" y="26"/>
                  </a:lnTo>
                  <a:lnTo>
                    <a:pt x="263" y="26"/>
                  </a:lnTo>
                  <a:lnTo>
                    <a:pt x="266" y="25"/>
                  </a:lnTo>
                  <a:lnTo>
                    <a:pt x="266" y="23"/>
                  </a:lnTo>
                  <a:lnTo>
                    <a:pt x="266" y="22"/>
                  </a:lnTo>
                  <a:lnTo>
                    <a:pt x="266" y="21"/>
                  </a:lnTo>
                  <a:lnTo>
                    <a:pt x="266" y="20"/>
                  </a:lnTo>
                  <a:lnTo>
                    <a:pt x="267" y="20"/>
                  </a:lnTo>
                  <a:lnTo>
                    <a:pt x="262" y="1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0" y="1"/>
                  </a:lnTo>
                  <a:lnTo>
                    <a:pt x="261" y="2"/>
                  </a:lnTo>
                  <a:lnTo>
                    <a:pt x="262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6" y="2"/>
                  </a:lnTo>
                  <a:lnTo>
                    <a:pt x="267" y="2"/>
                  </a:lnTo>
                  <a:lnTo>
                    <a:pt x="267" y="3"/>
                  </a:lnTo>
                  <a:lnTo>
                    <a:pt x="268" y="3"/>
                  </a:lnTo>
                  <a:lnTo>
                    <a:pt x="268" y="4"/>
                  </a:lnTo>
                  <a:lnTo>
                    <a:pt x="269" y="4"/>
                  </a:lnTo>
                  <a:lnTo>
                    <a:pt x="270" y="4"/>
                  </a:lnTo>
                  <a:lnTo>
                    <a:pt x="272" y="4"/>
                  </a:lnTo>
                  <a:lnTo>
                    <a:pt x="273" y="4"/>
                  </a:lnTo>
                  <a:lnTo>
                    <a:pt x="275" y="5"/>
                  </a:lnTo>
                  <a:lnTo>
                    <a:pt x="276" y="6"/>
                  </a:lnTo>
                  <a:lnTo>
                    <a:pt x="277" y="6"/>
                  </a:lnTo>
                  <a:lnTo>
                    <a:pt x="279" y="6"/>
                  </a:lnTo>
                  <a:lnTo>
                    <a:pt x="280" y="6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7" y="5"/>
                  </a:lnTo>
                  <a:lnTo>
                    <a:pt x="288" y="5"/>
                  </a:lnTo>
                  <a:close/>
                  <a:moveTo>
                    <a:pt x="384" y="663"/>
                  </a:moveTo>
                  <a:lnTo>
                    <a:pt x="384" y="664"/>
                  </a:lnTo>
                  <a:lnTo>
                    <a:pt x="382" y="665"/>
                  </a:lnTo>
                  <a:lnTo>
                    <a:pt x="381" y="664"/>
                  </a:lnTo>
                  <a:lnTo>
                    <a:pt x="380" y="663"/>
                  </a:lnTo>
                  <a:lnTo>
                    <a:pt x="380" y="662"/>
                  </a:lnTo>
                  <a:lnTo>
                    <a:pt x="382" y="662"/>
                  </a:lnTo>
                  <a:lnTo>
                    <a:pt x="384" y="663"/>
                  </a:lnTo>
                  <a:close/>
                  <a:moveTo>
                    <a:pt x="164" y="838"/>
                  </a:moveTo>
                  <a:lnTo>
                    <a:pt x="164" y="839"/>
                  </a:lnTo>
                  <a:lnTo>
                    <a:pt x="164" y="838"/>
                  </a:lnTo>
                  <a:close/>
                  <a:moveTo>
                    <a:pt x="135" y="823"/>
                  </a:moveTo>
                  <a:lnTo>
                    <a:pt x="135" y="824"/>
                  </a:lnTo>
                  <a:lnTo>
                    <a:pt x="134" y="824"/>
                  </a:lnTo>
                  <a:lnTo>
                    <a:pt x="135" y="823"/>
                  </a:lnTo>
                  <a:close/>
                  <a:moveTo>
                    <a:pt x="145" y="794"/>
                  </a:moveTo>
                  <a:lnTo>
                    <a:pt x="145" y="796"/>
                  </a:lnTo>
                  <a:lnTo>
                    <a:pt x="145" y="794"/>
                  </a:lnTo>
                  <a:close/>
                  <a:moveTo>
                    <a:pt x="137" y="789"/>
                  </a:moveTo>
                  <a:lnTo>
                    <a:pt x="136" y="789"/>
                  </a:lnTo>
                  <a:lnTo>
                    <a:pt x="137" y="789"/>
                  </a:lnTo>
                  <a:close/>
                  <a:moveTo>
                    <a:pt x="769" y="772"/>
                  </a:moveTo>
                  <a:lnTo>
                    <a:pt x="767" y="772"/>
                  </a:lnTo>
                  <a:lnTo>
                    <a:pt x="769" y="771"/>
                  </a:lnTo>
                  <a:lnTo>
                    <a:pt x="769" y="772"/>
                  </a:lnTo>
                  <a:close/>
                  <a:moveTo>
                    <a:pt x="781" y="735"/>
                  </a:moveTo>
                  <a:lnTo>
                    <a:pt x="781" y="737"/>
                  </a:lnTo>
                  <a:lnTo>
                    <a:pt x="780" y="735"/>
                  </a:lnTo>
                  <a:lnTo>
                    <a:pt x="781" y="735"/>
                  </a:lnTo>
                  <a:close/>
                  <a:moveTo>
                    <a:pt x="770" y="931"/>
                  </a:moveTo>
                  <a:lnTo>
                    <a:pt x="770" y="932"/>
                  </a:lnTo>
                  <a:lnTo>
                    <a:pt x="770" y="933"/>
                  </a:lnTo>
                  <a:lnTo>
                    <a:pt x="770" y="935"/>
                  </a:lnTo>
                  <a:lnTo>
                    <a:pt x="769" y="935"/>
                  </a:lnTo>
                  <a:lnTo>
                    <a:pt x="770" y="936"/>
                  </a:lnTo>
                  <a:lnTo>
                    <a:pt x="769" y="938"/>
                  </a:lnTo>
                  <a:lnTo>
                    <a:pt x="769" y="936"/>
                  </a:lnTo>
                  <a:lnTo>
                    <a:pt x="767" y="938"/>
                  </a:lnTo>
                  <a:lnTo>
                    <a:pt x="767" y="939"/>
                  </a:lnTo>
                  <a:lnTo>
                    <a:pt x="766" y="939"/>
                  </a:lnTo>
                  <a:lnTo>
                    <a:pt x="766" y="938"/>
                  </a:lnTo>
                  <a:lnTo>
                    <a:pt x="766" y="936"/>
                  </a:lnTo>
                  <a:lnTo>
                    <a:pt x="766" y="935"/>
                  </a:lnTo>
                  <a:lnTo>
                    <a:pt x="765" y="935"/>
                  </a:lnTo>
                  <a:lnTo>
                    <a:pt x="765" y="934"/>
                  </a:lnTo>
                  <a:lnTo>
                    <a:pt x="766" y="934"/>
                  </a:lnTo>
                  <a:lnTo>
                    <a:pt x="765" y="934"/>
                  </a:lnTo>
                  <a:lnTo>
                    <a:pt x="765" y="933"/>
                  </a:lnTo>
                  <a:lnTo>
                    <a:pt x="764" y="933"/>
                  </a:lnTo>
                  <a:lnTo>
                    <a:pt x="764" y="932"/>
                  </a:lnTo>
                  <a:lnTo>
                    <a:pt x="764" y="931"/>
                  </a:lnTo>
                  <a:lnTo>
                    <a:pt x="763" y="931"/>
                  </a:lnTo>
                  <a:lnTo>
                    <a:pt x="762" y="931"/>
                  </a:lnTo>
                  <a:lnTo>
                    <a:pt x="762" y="927"/>
                  </a:lnTo>
                  <a:lnTo>
                    <a:pt x="763" y="925"/>
                  </a:lnTo>
                  <a:lnTo>
                    <a:pt x="764" y="925"/>
                  </a:lnTo>
                  <a:lnTo>
                    <a:pt x="765" y="924"/>
                  </a:lnTo>
                  <a:lnTo>
                    <a:pt x="765" y="925"/>
                  </a:lnTo>
                  <a:lnTo>
                    <a:pt x="766" y="924"/>
                  </a:lnTo>
                  <a:lnTo>
                    <a:pt x="767" y="924"/>
                  </a:lnTo>
                  <a:lnTo>
                    <a:pt x="769" y="925"/>
                  </a:lnTo>
                  <a:lnTo>
                    <a:pt x="769" y="926"/>
                  </a:lnTo>
                  <a:lnTo>
                    <a:pt x="769" y="927"/>
                  </a:lnTo>
                  <a:lnTo>
                    <a:pt x="769" y="928"/>
                  </a:lnTo>
                  <a:lnTo>
                    <a:pt x="770" y="930"/>
                  </a:lnTo>
                  <a:lnTo>
                    <a:pt x="770" y="931"/>
                  </a:lnTo>
                  <a:close/>
                  <a:moveTo>
                    <a:pt x="764" y="919"/>
                  </a:moveTo>
                  <a:lnTo>
                    <a:pt x="764" y="920"/>
                  </a:lnTo>
                  <a:lnTo>
                    <a:pt x="764" y="922"/>
                  </a:lnTo>
                  <a:lnTo>
                    <a:pt x="763" y="922"/>
                  </a:lnTo>
                  <a:lnTo>
                    <a:pt x="762" y="923"/>
                  </a:lnTo>
                  <a:lnTo>
                    <a:pt x="762" y="924"/>
                  </a:lnTo>
                  <a:lnTo>
                    <a:pt x="761" y="923"/>
                  </a:lnTo>
                  <a:lnTo>
                    <a:pt x="761" y="922"/>
                  </a:lnTo>
                  <a:lnTo>
                    <a:pt x="761" y="920"/>
                  </a:lnTo>
                  <a:lnTo>
                    <a:pt x="762" y="919"/>
                  </a:lnTo>
                  <a:lnTo>
                    <a:pt x="763" y="919"/>
                  </a:lnTo>
                  <a:lnTo>
                    <a:pt x="763" y="918"/>
                  </a:lnTo>
                  <a:lnTo>
                    <a:pt x="763" y="917"/>
                  </a:lnTo>
                  <a:lnTo>
                    <a:pt x="763" y="918"/>
                  </a:lnTo>
                  <a:lnTo>
                    <a:pt x="763" y="919"/>
                  </a:lnTo>
                  <a:lnTo>
                    <a:pt x="764" y="919"/>
                  </a:lnTo>
                  <a:close/>
                  <a:moveTo>
                    <a:pt x="755" y="902"/>
                  </a:moveTo>
                  <a:lnTo>
                    <a:pt x="756" y="903"/>
                  </a:lnTo>
                  <a:lnTo>
                    <a:pt x="756" y="905"/>
                  </a:lnTo>
                  <a:lnTo>
                    <a:pt x="755" y="905"/>
                  </a:lnTo>
                  <a:lnTo>
                    <a:pt x="754" y="905"/>
                  </a:lnTo>
                  <a:lnTo>
                    <a:pt x="753" y="905"/>
                  </a:lnTo>
                  <a:lnTo>
                    <a:pt x="753" y="903"/>
                  </a:lnTo>
                  <a:lnTo>
                    <a:pt x="752" y="903"/>
                  </a:lnTo>
                  <a:lnTo>
                    <a:pt x="752" y="902"/>
                  </a:lnTo>
                  <a:lnTo>
                    <a:pt x="752" y="901"/>
                  </a:lnTo>
                  <a:lnTo>
                    <a:pt x="753" y="901"/>
                  </a:lnTo>
                  <a:lnTo>
                    <a:pt x="753" y="900"/>
                  </a:lnTo>
                  <a:lnTo>
                    <a:pt x="754" y="900"/>
                  </a:lnTo>
                  <a:lnTo>
                    <a:pt x="754" y="901"/>
                  </a:lnTo>
                  <a:lnTo>
                    <a:pt x="755" y="902"/>
                  </a:lnTo>
                  <a:close/>
                  <a:moveTo>
                    <a:pt x="760" y="901"/>
                  </a:moveTo>
                  <a:lnTo>
                    <a:pt x="760" y="902"/>
                  </a:lnTo>
                  <a:lnTo>
                    <a:pt x="760" y="903"/>
                  </a:lnTo>
                  <a:lnTo>
                    <a:pt x="758" y="902"/>
                  </a:lnTo>
                  <a:lnTo>
                    <a:pt x="757" y="901"/>
                  </a:lnTo>
                  <a:lnTo>
                    <a:pt x="758" y="901"/>
                  </a:lnTo>
                  <a:lnTo>
                    <a:pt x="758" y="900"/>
                  </a:lnTo>
                  <a:lnTo>
                    <a:pt x="760" y="900"/>
                  </a:lnTo>
                  <a:lnTo>
                    <a:pt x="760" y="901"/>
                  </a:lnTo>
                  <a:close/>
                  <a:moveTo>
                    <a:pt x="758" y="900"/>
                  </a:moveTo>
                  <a:lnTo>
                    <a:pt x="757" y="900"/>
                  </a:lnTo>
                  <a:lnTo>
                    <a:pt x="757" y="901"/>
                  </a:lnTo>
                  <a:lnTo>
                    <a:pt x="757" y="900"/>
                  </a:lnTo>
                  <a:lnTo>
                    <a:pt x="757" y="899"/>
                  </a:lnTo>
                  <a:lnTo>
                    <a:pt x="758" y="899"/>
                  </a:lnTo>
                  <a:lnTo>
                    <a:pt x="757" y="899"/>
                  </a:lnTo>
                  <a:lnTo>
                    <a:pt x="756" y="899"/>
                  </a:lnTo>
                  <a:lnTo>
                    <a:pt x="756" y="898"/>
                  </a:lnTo>
                  <a:lnTo>
                    <a:pt x="756" y="897"/>
                  </a:lnTo>
                  <a:lnTo>
                    <a:pt x="756" y="895"/>
                  </a:lnTo>
                  <a:lnTo>
                    <a:pt x="756" y="894"/>
                  </a:lnTo>
                  <a:lnTo>
                    <a:pt x="757" y="894"/>
                  </a:lnTo>
                  <a:lnTo>
                    <a:pt x="758" y="894"/>
                  </a:lnTo>
                  <a:lnTo>
                    <a:pt x="758" y="895"/>
                  </a:lnTo>
                  <a:lnTo>
                    <a:pt x="757" y="895"/>
                  </a:lnTo>
                  <a:lnTo>
                    <a:pt x="757" y="897"/>
                  </a:lnTo>
                  <a:lnTo>
                    <a:pt x="758" y="898"/>
                  </a:lnTo>
                  <a:lnTo>
                    <a:pt x="758" y="899"/>
                  </a:lnTo>
                  <a:lnTo>
                    <a:pt x="758" y="900"/>
                  </a:lnTo>
                  <a:close/>
                  <a:moveTo>
                    <a:pt x="147" y="891"/>
                  </a:moveTo>
                  <a:lnTo>
                    <a:pt x="147" y="892"/>
                  </a:lnTo>
                  <a:lnTo>
                    <a:pt x="147" y="893"/>
                  </a:lnTo>
                  <a:lnTo>
                    <a:pt x="146" y="893"/>
                  </a:lnTo>
                  <a:lnTo>
                    <a:pt x="146" y="892"/>
                  </a:lnTo>
                  <a:lnTo>
                    <a:pt x="146" y="893"/>
                  </a:lnTo>
                  <a:lnTo>
                    <a:pt x="147" y="892"/>
                  </a:lnTo>
                  <a:lnTo>
                    <a:pt x="147" y="891"/>
                  </a:lnTo>
                  <a:close/>
                  <a:moveTo>
                    <a:pt x="747" y="893"/>
                  </a:moveTo>
                  <a:lnTo>
                    <a:pt x="747" y="894"/>
                  </a:lnTo>
                  <a:lnTo>
                    <a:pt x="748" y="894"/>
                  </a:lnTo>
                  <a:lnTo>
                    <a:pt x="747" y="894"/>
                  </a:lnTo>
                  <a:lnTo>
                    <a:pt x="746" y="894"/>
                  </a:lnTo>
                  <a:lnTo>
                    <a:pt x="745" y="893"/>
                  </a:lnTo>
                  <a:lnTo>
                    <a:pt x="745" y="892"/>
                  </a:lnTo>
                  <a:lnTo>
                    <a:pt x="745" y="891"/>
                  </a:lnTo>
                  <a:lnTo>
                    <a:pt x="745" y="890"/>
                  </a:lnTo>
                  <a:lnTo>
                    <a:pt x="746" y="890"/>
                  </a:lnTo>
                  <a:lnTo>
                    <a:pt x="746" y="891"/>
                  </a:lnTo>
                  <a:lnTo>
                    <a:pt x="746" y="892"/>
                  </a:lnTo>
                  <a:lnTo>
                    <a:pt x="746" y="893"/>
                  </a:lnTo>
                  <a:lnTo>
                    <a:pt x="747" y="893"/>
                  </a:lnTo>
                  <a:close/>
                  <a:moveTo>
                    <a:pt x="761" y="884"/>
                  </a:moveTo>
                  <a:lnTo>
                    <a:pt x="761" y="885"/>
                  </a:lnTo>
                  <a:lnTo>
                    <a:pt x="762" y="885"/>
                  </a:lnTo>
                  <a:lnTo>
                    <a:pt x="762" y="886"/>
                  </a:lnTo>
                  <a:lnTo>
                    <a:pt x="761" y="886"/>
                  </a:lnTo>
                  <a:lnTo>
                    <a:pt x="761" y="888"/>
                  </a:lnTo>
                  <a:lnTo>
                    <a:pt x="761" y="886"/>
                  </a:lnTo>
                  <a:lnTo>
                    <a:pt x="761" y="885"/>
                  </a:lnTo>
                  <a:lnTo>
                    <a:pt x="761" y="884"/>
                  </a:lnTo>
                  <a:close/>
                  <a:moveTo>
                    <a:pt x="737" y="864"/>
                  </a:moveTo>
                  <a:lnTo>
                    <a:pt x="738" y="865"/>
                  </a:lnTo>
                  <a:lnTo>
                    <a:pt x="738" y="866"/>
                  </a:lnTo>
                  <a:lnTo>
                    <a:pt x="737" y="867"/>
                  </a:lnTo>
                  <a:lnTo>
                    <a:pt x="735" y="867"/>
                  </a:lnTo>
                  <a:lnTo>
                    <a:pt x="735" y="866"/>
                  </a:lnTo>
                  <a:lnTo>
                    <a:pt x="733" y="865"/>
                  </a:lnTo>
                  <a:lnTo>
                    <a:pt x="735" y="864"/>
                  </a:lnTo>
                  <a:lnTo>
                    <a:pt x="736" y="864"/>
                  </a:lnTo>
                  <a:lnTo>
                    <a:pt x="735" y="863"/>
                  </a:lnTo>
                  <a:lnTo>
                    <a:pt x="736" y="863"/>
                  </a:lnTo>
                  <a:lnTo>
                    <a:pt x="737" y="864"/>
                  </a:lnTo>
                  <a:close/>
                  <a:moveTo>
                    <a:pt x="730" y="817"/>
                  </a:moveTo>
                  <a:lnTo>
                    <a:pt x="730" y="818"/>
                  </a:lnTo>
                  <a:lnTo>
                    <a:pt x="730" y="819"/>
                  </a:lnTo>
                  <a:lnTo>
                    <a:pt x="730" y="821"/>
                  </a:lnTo>
                  <a:lnTo>
                    <a:pt x="729" y="821"/>
                  </a:lnTo>
                  <a:lnTo>
                    <a:pt x="729" y="822"/>
                  </a:lnTo>
                  <a:lnTo>
                    <a:pt x="729" y="823"/>
                  </a:lnTo>
                  <a:lnTo>
                    <a:pt x="730" y="823"/>
                  </a:lnTo>
                  <a:lnTo>
                    <a:pt x="729" y="824"/>
                  </a:lnTo>
                  <a:lnTo>
                    <a:pt x="728" y="825"/>
                  </a:lnTo>
                  <a:lnTo>
                    <a:pt x="727" y="825"/>
                  </a:lnTo>
                  <a:lnTo>
                    <a:pt x="727" y="824"/>
                  </a:lnTo>
                  <a:lnTo>
                    <a:pt x="725" y="824"/>
                  </a:lnTo>
                  <a:lnTo>
                    <a:pt x="724" y="824"/>
                  </a:lnTo>
                  <a:lnTo>
                    <a:pt x="724" y="823"/>
                  </a:lnTo>
                  <a:lnTo>
                    <a:pt x="725" y="822"/>
                  </a:lnTo>
                  <a:lnTo>
                    <a:pt x="724" y="821"/>
                  </a:lnTo>
                  <a:lnTo>
                    <a:pt x="724" y="818"/>
                  </a:lnTo>
                  <a:lnTo>
                    <a:pt x="724" y="817"/>
                  </a:lnTo>
                  <a:lnTo>
                    <a:pt x="724" y="816"/>
                  </a:lnTo>
                  <a:lnTo>
                    <a:pt x="725" y="816"/>
                  </a:lnTo>
                  <a:lnTo>
                    <a:pt x="725" y="815"/>
                  </a:lnTo>
                  <a:lnTo>
                    <a:pt x="727" y="814"/>
                  </a:lnTo>
                  <a:lnTo>
                    <a:pt x="729" y="814"/>
                  </a:lnTo>
                  <a:lnTo>
                    <a:pt x="730" y="815"/>
                  </a:lnTo>
                  <a:lnTo>
                    <a:pt x="730" y="816"/>
                  </a:lnTo>
                  <a:lnTo>
                    <a:pt x="730" y="817"/>
                  </a:lnTo>
                  <a:close/>
                  <a:moveTo>
                    <a:pt x="733" y="798"/>
                  </a:moveTo>
                  <a:lnTo>
                    <a:pt x="733" y="799"/>
                  </a:lnTo>
                  <a:lnTo>
                    <a:pt x="732" y="799"/>
                  </a:lnTo>
                  <a:lnTo>
                    <a:pt x="731" y="799"/>
                  </a:lnTo>
                  <a:lnTo>
                    <a:pt x="730" y="799"/>
                  </a:lnTo>
                  <a:lnTo>
                    <a:pt x="730" y="798"/>
                  </a:lnTo>
                  <a:lnTo>
                    <a:pt x="731" y="798"/>
                  </a:lnTo>
                  <a:lnTo>
                    <a:pt x="731" y="797"/>
                  </a:lnTo>
                  <a:lnTo>
                    <a:pt x="731" y="796"/>
                  </a:lnTo>
                  <a:lnTo>
                    <a:pt x="731" y="794"/>
                  </a:lnTo>
                  <a:lnTo>
                    <a:pt x="732" y="794"/>
                  </a:lnTo>
                  <a:lnTo>
                    <a:pt x="732" y="796"/>
                  </a:lnTo>
                  <a:lnTo>
                    <a:pt x="733" y="796"/>
                  </a:lnTo>
                  <a:lnTo>
                    <a:pt x="733" y="797"/>
                  </a:lnTo>
                  <a:lnTo>
                    <a:pt x="733" y="798"/>
                  </a:lnTo>
                  <a:close/>
                  <a:moveTo>
                    <a:pt x="721" y="792"/>
                  </a:moveTo>
                  <a:lnTo>
                    <a:pt x="721" y="793"/>
                  </a:lnTo>
                  <a:lnTo>
                    <a:pt x="720" y="794"/>
                  </a:lnTo>
                  <a:lnTo>
                    <a:pt x="720" y="793"/>
                  </a:lnTo>
                  <a:lnTo>
                    <a:pt x="720" y="792"/>
                  </a:lnTo>
                  <a:lnTo>
                    <a:pt x="719" y="792"/>
                  </a:lnTo>
                  <a:lnTo>
                    <a:pt x="720" y="792"/>
                  </a:lnTo>
                  <a:lnTo>
                    <a:pt x="721" y="792"/>
                  </a:lnTo>
                  <a:close/>
                  <a:moveTo>
                    <a:pt x="744" y="781"/>
                  </a:moveTo>
                  <a:lnTo>
                    <a:pt x="745" y="783"/>
                  </a:lnTo>
                  <a:lnTo>
                    <a:pt x="744" y="783"/>
                  </a:lnTo>
                  <a:lnTo>
                    <a:pt x="744" y="782"/>
                  </a:lnTo>
                  <a:lnTo>
                    <a:pt x="744" y="781"/>
                  </a:lnTo>
                  <a:lnTo>
                    <a:pt x="742" y="781"/>
                  </a:lnTo>
                  <a:lnTo>
                    <a:pt x="741" y="781"/>
                  </a:lnTo>
                  <a:lnTo>
                    <a:pt x="741" y="780"/>
                  </a:lnTo>
                  <a:lnTo>
                    <a:pt x="741" y="779"/>
                  </a:lnTo>
                  <a:lnTo>
                    <a:pt x="742" y="779"/>
                  </a:lnTo>
                  <a:lnTo>
                    <a:pt x="744" y="779"/>
                  </a:lnTo>
                  <a:lnTo>
                    <a:pt x="744" y="781"/>
                  </a:lnTo>
                  <a:close/>
                  <a:moveTo>
                    <a:pt x="746" y="774"/>
                  </a:moveTo>
                  <a:lnTo>
                    <a:pt x="746" y="775"/>
                  </a:lnTo>
                  <a:lnTo>
                    <a:pt x="746" y="776"/>
                  </a:lnTo>
                  <a:lnTo>
                    <a:pt x="745" y="776"/>
                  </a:lnTo>
                  <a:lnTo>
                    <a:pt x="745" y="775"/>
                  </a:lnTo>
                  <a:lnTo>
                    <a:pt x="745" y="774"/>
                  </a:lnTo>
                  <a:lnTo>
                    <a:pt x="745" y="773"/>
                  </a:lnTo>
                  <a:lnTo>
                    <a:pt x="746" y="774"/>
                  </a:lnTo>
                  <a:close/>
                  <a:moveTo>
                    <a:pt x="735" y="750"/>
                  </a:moveTo>
                  <a:lnTo>
                    <a:pt x="735" y="752"/>
                  </a:lnTo>
                  <a:lnTo>
                    <a:pt x="735" y="754"/>
                  </a:lnTo>
                  <a:lnTo>
                    <a:pt x="733" y="754"/>
                  </a:lnTo>
                  <a:lnTo>
                    <a:pt x="733" y="755"/>
                  </a:lnTo>
                  <a:lnTo>
                    <a:pt x="732" y="754"/>
                  </a:lnTo>
                  <a:lnTo>
                    <a:pt x="732" y="752"/>
                  </a:lnTo>
                  <a:lnTo>
                    <a:pt x="733" y="752"/>
                  </a:lnTo>
                  <a:lnTo>
                    <a:pt x="733" y="750"/>
                  </a:lnTo>
                  <a:lnTo>
                    <a:pt x="733" y="749"/>
                  </a:lnTo>
                  <a:lnTo>
                    <a:pt x="735" y="749"/>
                  </a:lnTo>
                  <a:lnTo>
                    <a:pt x="735" y="750"/>
                  </a:lnTo>
                  <a:close/>
                  <a:moveTo>
                    <a:pt x="744" y="740"/>
                  </a:moveTo>
                  <a:lnTo>
                    <a:pt x="745" y="741"/>
                  </a:lnTo>
                  <a:lnTo>
                    <a:pt x="745" y="742"/>
                  </a:lnTo>
                  <a:lnTo>
                    <a:pt x="744" y="743"/>
                  </a:lnTo>
                  <a:lnTo>
                    <a:pt x="744" y="744"/>
                  </a:lnTo>
                  <a:lnTo>
                    <a:pt x="744" y="746"/>
                  </a:lnTo>
                  <a:lnTo>
                    <a:pt x="744" y="747"/>
                  </a:lnTo>
                  <a:lnTo>
                    <a:pt x="744" y="748"/>
                  </a:lnTo>
                  <a:lnTo>
                    <a:pt x="742" y="748"/>
                  </a:lnTo>
                  <a:lnTo>
                    <a:pt x="741" y="748"/>
                  </a:lnTo>
                  <a:lnTo>
                    <a:pt x="741" y="747"/>
                  </a:lnTo>
                  <a:lnTo>
                    <a:pt x="740" y="747"/>
                  </a:lnTo>
                  <a:lnTo>
                    <a:pt x="740" y="748"/>
                  </a:lnTo>
                  <a:lnTo>
                    <a:pt x="740" y="749"/>
                  </a:lnTo>
                  <a:lnTo>
                    <a:pt x="741" y="749"/>
                  </a:lnTo>
                  <a:lnTo>
                    <a:pt x="741" y="750"/>
                  </a:lnTo>
                  <a:lnTo>
                    <a:pt x="740" y="750"/>
                  </a:lnTo>
                  <a:lnTo>
                    <a:pt x="740" y="749"/>
                  </a:lnTo>
                  <a:lnTo>
                    <a:pt x="739" y="750"/>
                  </a:lnTo>
                  <a:lnTo>
                    <a:pt x="739" y="751"/>
                  </a:lnTo>
                  <a:lnTo>
                    <a:pt x="739" y="752"/>
                  </a:lnTo>
                  <a:lnTo>
                    <a:pt x="740" y="751"/>
                  </a:lnTo>
                  <a:lnTo>
                    <a:pt x="740" y="752"/>
                  </a:lnTo>
                  <a:lnTo>
                    <a:pt x="741" y="754"/>
                  </a:lnTo>
                  <a:lnTo>
                    <a:pt x="741" y="755"/>
                  </a:lnTo>
                  <a:lnTo>
                    <a:pt x="741" y="756"/>
                  </a:lnTo>
                  <a:lnTo>
                    <a:pt x="742" y="757"/>
                  </a:lnTo>
                  <a:lnTo>
                    <a:pt x="742" y="758"/>
                  </a:lnTo>
                  <a:lnTo>
                    <a:pt x="741" y="759"/>
                  </a:lnTo>
                  <a:lnTo>
                    <a:pt x="741" y="760"/>
                  </a:lnTo>
                  <a:lnTo>
                    <a:pt x="742" y="761"/>
                  </a:lnTo>
                  <a:lnTo>
                    <a:pt x="742" y="763"/>
                  </a:lnTo>
                  <a:lnTo>
                    <a:pt x="742" y="764"/>
                  </a:lnTo>
                  <a:lnTo>
                    <a:pt x="741" y="765"/>
                  </a:lnTo>
                  <a:lnTo>
                    <a:pt x="741" y="766"/>
                  </a:lnTo>
                  <a:lnTo>
                    <a:pt x="740" y="766"/>
                  </a:lnTo>
                  <a:lnTo>
                    <a:pt x="740" y="767"/>
                  </a:lnTo>
                  <a:lnTo>
                    <a:pt x="740" y="766"/>
                  </a:lnTo>
                  <a:lnTo>
                    <a:pt x="739" y="766"/>
                  </a:lnTo>
                  <a:lnTo>
                    <a:pt x="738" y="766"/>
                  </a:lnTo>
                  <a:lnTo>
                    <a:pt x="738" y="767"/>
                  </a:lnTo>
                  <a:lnTo>
                    <a:pt x="738" y="768"/>
                  </a:lnTo>
                  <a:lnTo>
                    <a:pt x="739" y="768"/>
                  </a:lnTo>
                  <a:lnTo>
                    <a:pt x="739" y="769"/>
                  </a:lnTo>
                  <a:lnTo>
                    <a:pt x="740" y="769"/>
                  </a:lnTo>
                  <a:lnTo>
                    <a:pt x="739" y="769"/>
                  </a:lnTo>
                  <a:lnTo>
                    <a:pt x="739" y="771"/>
                  </a:lnTo>
                  <a:lnTo>
                    <a:pt x="739" y="772"/>
                  </a:lnTo>
                  <a:lnTo>
                    <a:pt x="739" y="773"/>
                  </a:lnTo>
                  <a:lnTo>
                    <a:pt x="739" y="774"/>
                  </a:lnTo>
                  <a:lnTo>
                    <a:pt x="738" y="774"/>
                  </a:lnTo>
                  <a:lnTo>
                    <a:pt x="738" y="775"/>
                  </a:lnTo>
                  <a:lnTo>
                    <a:pt x="737" y="775"/>
                  </a:lnTo>
                  <a:lnTo>
                    <a:pt x="738" y="776"/>
                  </a:lnTo>
                  <a:lnTo>
                    <a:pt x="737" y="776"/>
                  </a:lnTo>
                  <a:lnTo>
                    <a:pt x="736" y="777"/>
                  </a:lnTo>
                  <a:lnTo>
                    <a:pt x="737" y="779"/>
                  </a:lnTo>
                  <a:lnTo>
                    <a:pt x="736" y="779"/>
                  </a:lnTo>
                  <a:lnTo>
                    <a:pt x="735" y="780"/>
                  </a:lnTo>
                  <a:lnTo>
                    <a:pt x="735" y="781"/>
                  </a:lnTo>
                  <a:lnTo>
                    <a:pt x="735" y="783"/>
                  </a:lnTo>
                  <a:lnTo>
                    <a:pt x="735" y="782"/>
                  </a:lnTo>
                  <a:lnTo>
                    <a:pt x="736" y="782"/>
                  </a:lnTo>
                  <a:lnTo>
                    <a:pt x="736" y="781"/>
                  </a:lnTo>
                  <a:lnTo>
                    <a:pt x="736" y="782"/>
                  </a:lnTo>
                  <a:lnTo>
                    <a:pt x="737" y="782"/>
                  </a:lnTo>
                  <a:lnTo>
                    <a:pt x="737" y="783"/>
                  </a:lnTo>
                  <a:lnTo>
                    <a:pt x="737" y="784"/>
                  </a:lnTo>
                  <a:lnTo>
                    <a:pt x="736" y="789"/>
                  </a:lnTo>
                  <a:lnTo>
                    <a:pt x="735" y="789"/>
                  </a:lnTo>
                  <a:lnTo>
                    <a:pt x="733" y="790"/>
                  </a:lnTo>
                  <a:lnTo>
                    <a:pt x="733" y="791"/>
                  </a:lnTo>
                  <a:lnTo>
                    <a:pt x="733" y="790"/>
                  </a:lnTo>
                  <a:lnTo>
                    <a:pt x="735" y="790"/>
                  </a:lnTo>
                  <a:lnTo>
                    <a:pt x="735" y="789"/>
                  </a:lnTo>
                  <a:lnTo>
                    <a:pt x="736" y="790"/>
                  </a:lnTo>
                  <a:lnTo>
                    <a:pt x="736" y="791"/>
                  </a:lnTo>
                  <a:lnTo>
                    <a:pt x="735" y="792"/>
                  </a:lnTo>
                  <a:lnTo>
                    <a:pt x="735" y="793"/>
                  </a:lnTo>
                  <a:lnTo>
                    <a:pt x="735" y="794"/>
                  </a:lnTo>
                  <a:lnTo>
                    <a:pt x="733" y="794"/>
                  </a:lnTo>
                  <a:lnTo>
                    <a:pt x="732" y="793"/>
                  </a:lnTo>
                  <a:lnTo>
                    <a:pt x="732" y="792"/>
                  </a:lnTo>
                  <a:lnTo>
                    <a:pt x="731" y="792"/>
                  </a:lnTo>
                  <a:lnTo>
                    <a:pt x="731" y="791"/>
                  </a:lnTo>
                  <a:lnTo>
                    <a:pt x="732" y="791"/>
                  </a:lnTo>
                  <a:lnTo>
                    <a:pt x="732" y="790"/>
                  </a:lnTo>
                  <a:lnTo>
                    <a:pt x="731" y="790"/>
                  </a:lnTo>
                  <a:lnTo>
                    <a:pt x="731" y="789"/>
                  </a:lnTo>
                  <a:lnTo>
                    <a:pt x="731" y="788"/>
                  </a:lnTo>
                  <a:lnTo>
                    <a:pt x="730" y="788"/>
                  </a:lnTo>
                  <a:lnTo>
                    <a:pt x="730" y="789"/>
                  </a:lnTo>
                  <a:lnTo>
                    <a:pt x="730" y="788"/>
                  </a:lnTo>
                  <a:lnTo>
                    <a:pt x="729" y="788"/>
                  </a:lnTo>
                  <a:lnTo>
                    <a:pt x="730" y="786"/>
                  </a:lnTo>
                  <a:lnTo>
                    <a:pt x="730" y="785"/>
                  </a:lnTo>
                  <a:lnTo>
                    <a:pt x="730" y="784"/>
                  </a:lnTo>
                  <a:lnTo>
                    <a:pt x="729" y="784"/>
                  </a:lnTo>
                  <a:lnTo>
                    <a:pt x="729" y="783"/>
                  </a:lnTo>
                  <a:lnTo>
                    <a:pt x="730" y="782"/>
                  </a:lnTo>
                  <a:lnTo>
                    <a:pt x="730" y="783"/>
                  </a:lnTo>
                  <a:lnTo>
                    <a:pt x="731" y="783"/>
                  </a:lnTo>
                  <a:lnTo>
                    <a:pt x="731" y="782"/>
                  </a:lnTo>
                  <a:lnTo>
                    <a:pt x="731" y="781"/>
                  </a:lnTo>
                  <a:lnTo>
                    <a:pt x="731" y="780"/>
                  </a:lnTo>
                  <a:lnTo>
                    <a:pt x="731" y="779"/>
                  </a:lnTo>
                  <a:lnTo>
                    <a:pt x="732" y="779"/>
                  </a:lnTo>
                  <a:lnTo>
                    <a:pt x="732" y="775"/>
                  </a:lnTo>
                  <a:lnTo>
                    <a:pt x="732" y="773"/>
                  </a:lnTo>
                  <a:lnTo>
                    <a:pt x="733" y="773"/>
                  </a:lnTo>
                  <a:lnTo>
                    <a:pt x="735" y="773"/>
                  </a:lnTo>
                  <a:lnTo>
                    <a:pt x="735" y="774"/>
                  </a:lnTo>
                  <a:lnTo>
                    <a:pt x="736" y="774"/>
                  </a:lnTo>
                  <a:lnTo>
                    <a:pt x="737" y="773"/>
                  </a:lnTo>
                  <a:lnTo>
                    <a:pt x="736" y="772"/>
                  </a:lnTo>
                  <a:lnTo>
                    <a:pt x="736" y="771"/>
                  </a:lnTo>
                  <a:lnTo>
                    <a:pt x="736" y="772"/>
                  </a:lnTo>
                  <a:lnTo>
                    <a:pt x="736" y="771"/>
                  </a:lnTo>
                  <a:lnTo>
                    <a:pt x="737" y="771"/>
                  </a:lnTo>
                  <a:lnTo>
                    <a:pt x="736" y="771"/>
                  </a:lnTo>
                  <a:lnTo>
                    <a:pt x="735" y="769"/>
                  </a:lnTo>
                  <a:lnTo>
                    <a:pt x="735" y="768"/>
                  </a:lnTo>
                  <a:lnTo>
                    <a:pt x="735" y="761"/>
                  </a:lnTo>
                  <a:lnTo>
                    <a:pt x="735" y="760"/>
                  </a:lnTo>
                  <a:lnTo>
                    <a:pt x="736" y="759"/>
                  </a:lnTo>
                  <a:lnTo>
                    <a:pt x="735" y="758"/>
                  </a:lnTo>
                  <a:lnTo>
                    <a:pt x="735" y="756"/>
                  </a:lnTo>
                  <a:lnTo>
                    <a:pt x="735" y="755"/>
                  </a:lnTo>
                  <a:lnTo>
                    <a:pt x="736" y="754"/>
                  </a:lnTo>
                  <a:lnTo>
                    <a:pt x="737" y="754"/>
                  </a:lnTo>
                  <a:lnTo>
                    <a:pt x="737" y="752"/>
                  </a:lnTo>
                  <a:lnTo>
                    <a:pt x="737" y="751"/>
                  </a:lnTo>
                  <a:lnTo>
                    <a:pt x="737" y="750"/>
                  </a:lnTo>
                  <a:lnTo>
                    <a:pt x="738" y="749"/>
                  </a:lnTo>
                  <a:lnTo>
                    <a:pt x="737" y="748"/>
                  </a:lnTo>
                  <a:lnTo>
                    <a:pt x="738" y="746"/>
                  </a:lnTo>
                  <a:lnTo>
                    <a:pt x="738" y="744"/>
                  </a:lnTo>
                  <a:lnTo>
                    <a:pt x="738" y="743"/>
                  </a:lnTo>
                  <a:lnTo>
                    <a:pt x="738" y="742"/>
                  </a:lnTo>
                  <a:lnTo>
                    <a:pt x="738" y="741"/>
                  </a:lnTo>
                  <a:lnTo>
                    <a:pt x="738" y="740"/>
                  </a:lnTo>
                  <a:lnTo>
                    <a:pt x="738" y="739"/>
                  </a:lnTo>
                  <a:lnTo>
                    <a:pt x="739" y="737"/>
                  </a:lnTo>
                  <a:lnTo>
                    <a:pt x="739" y="735"/>
                  </a:lnTo>
                  <a:lnTo>
                    <a:pt x="739" y="734"/>
                  </a:lnTo>
                  <a:lnTo>
                    <a:pt x="740" y="734"/>
                  </a:lnTo>
                  <a:lnTo>
                    <a:pt x="740" y="733"/>
                  </a:lnTo>
                  <a:lnTo>
                    <a:pt x="741" y="733"/>
                  </a:lnTo>
                  <a:lnTo>
                    <a:pt x="741" y="732"/>
                  </a:lnTo>
                  <a:lnTo>
                    <a:pt x="742" y="732"/>
                  </a:lnTo>
                  <a:lnTo>
                    <a:pt x="742" y="731"/>
                  </a:lnTo>
                  <a:lnTo>
                    <a:pt x="742" y="732"/>
                  </a:lnTo>
                  <a:lnTo>
                    <a:pt x="744" y="732"/>
                  </a:lnTo>
                  <a:lnTo>
                    <a:pt x="745" y="732"/>
                  </a:lnTo>
                  <a:lnTo>
                    <a:pt x="744" y="733"/>
                  </a:lnTo>
                  <a:lnTo>
                    <a:pt x="744" y="734"/>
                  </a:lnTo>
                  <a:lnTo>
                    <a:pt x="745" y="737"/>
                  </a:lnTo>
                  <a:lnTo>
                    <a:pt x="745" y="738"/>
                  </a:lnTo>
                  <a:lnTo>
                    <a:pt x="744" y="738"/>
                  </a:lnTo>
                  <a:lnTo>
                    <a:pt x="744" y="739"/>
                  </a:lnTo>
                  <a:lnTo>
                    <a:pt x="742" y="739"/>
                  </a:lnTo>
                  <a:lnTo>
                    <a:pt x="742" y="738"/>
                  </a:lnTo>
                  <a:lnTo>
                    <a:pt x="741" y="739"/>
                  </a:lnTo>
                  <a:lnTo>
                    <a:pt x="742" y="739"/>
                  </a:lnTo>
                  <a:lnTo>
                    <a:pt x="742" y="740"/>
                  </a:lnTo>
                  <a:lnTo>
                    <a:pt x="744" y="739"/>
                  </a:lnTo>
                  <a:lnTo>
                    <a:pt x="744" y="740"/>
                  </a:lnTo>
                  <a:close/>
                  <a:moveTo>
                    <a:pt x="744" y="729"/>
                  </a:moveTo>
                  <a:lnTo>
                    <a:pt x="744" y="730"/>
                  </a:lnTo>
                  <a:lnTo>
                    <a:pt x="744" y="729"/>
                  </a:lnTo>
                  <a:lnTo>
                    <a:pt x="742" y="729"/>
                  </a:lnTo>
                  <a:lnTo>
                    <a:pt x="744" y="729"/>
                  </a:lnTo>
                  <a:close/>
                  <a:moveTo>
                    <a:pt x="619" y="480"/>
                  </a:moveTo>
                  <a:lnTo>
                    <a:pt x="620" y="480"/>
                  </a:lnTo>
                  <a:lnTo>
                    <a:pt x="620" y="481"/>
                  </a:lnTo>
                  <a:lnTo>
                    <a:pt x="621" y="481"/>
                  </a:lnTo>
                  <a:lnTo>
                    <a:pt x="620" y="482"/>
                  </a:lnTo>
                  <a:lnTo>
                    <a:pt x="619" y="482"/>
                  </a:lnTo>
                  <a:lnTo>
                    <a:pt x="618" y="480"/>
                  </a:lnTo>
                  <a:lnTo>
                    <a:pt x="619" y="479"/>
                  </a:lnTo>
                  <a:lnTo>
                    <a:pt x="619" y="480"/>
                  </a:lnTo>
                  <a:close/>
                  <a:moveTo>
                    <a:pt x="595" y="476"/>
                  </a:moveTo>
                  <a:lnTo>
                    <a:pt x="596" y="473"/>
                  </a:lnTo>
                  <a:lnTo>
                    <a:pt x="597" y="471"/>
                  </a:lnTo>
                  <a:lnTo>
                    <a:pt x="598" y="474"/>
                  </a:lnTo>
                  <a:lnTo>
                    <a:pt x="598" y="476"/>
                  </a:lnTo>
                  <a:lnTo>
                    <a:pt x="597" y="476"/>
                  </a:lnTo>
                  <a:lnTo>
                    <a:pt x="597" y="478"/>
                  </a:lnTo>
                  <a:lnTo>
                    <a:pt x="597" y="479"/>
                  </a:lnTo>
                  <a:lnTo>
                    <a:pt x="596" y="479"/>
                  </a:lnTo>
                  <a:lnTo>
                    <a:pt x="595" y="479"/>
                  </a:lnTo>
                  <a:lnTo>
                    <a:pt x="595" y="478"/>
                  </a:lnTo>
                  <a:lnTo>
                    <a:pt x="595" y="476"/>
                  </a:lnTo>
                  <a:close/>
                  <a:moveTo>
                    <a:pt x="612" y="470"/>
                  </a:moveTo>
                  <a:lnTo>
                    <a:pt x="613" y="470"/>
                  </a:lnTo>
                  <a:lnTo>
                    <a:pt x="613" y="471"/>
                  </a:lnTo>
                  <a:lnTo>
                    <a:pt x="613" y="472"/>
                  </a:lnTo>
                  <a:lnTo>
                    <a:pt x="613" y="473"/>
                  </a:lnTo>
                  <a:lnTo>
                    <a:pt x="612" y="473"/>
                  </a:lnTo>
                  <a:lnTo>
                    <a:pt x="611" y="473"/>
                  </a:lnTo>
                  <a:lnTo>
                    <a:pt x="611" y="472"/>
                  </a:lnTo>
                  <a:lnTo>
                    <a:pt x="611" y="471"/>
                  </a:lnTo>
                  <a:lnTo>
                    <a:pt x="612" y="470"/>
                  </a:lnTo>
                  <a:close/>
                  <a:moveTo>
                    <a:pt x="596" y="472"/>
                  </a:moveTo>
                  <a:lnTo>
                    <a:pt x="595" y="472"/>
                  </a:lnTo>
                  <a:lnTo>
                    <a:pt x="595" y="471"/>
                  </a:lnTo>
                  <a:lnTo>
                    <a:pt x="596" y="470"/>
                  </a:lnTo>
                  <a:lnTo>
                    <a:pt x="596" y="469"/>
                  </a:lnTo>
                  <a:lnTo>
                    <a:pt x="597" y="469"/>
                  </a:lnTo>
                  <a:lnTo>
                    <a:pt x="597" y="470"/>
                  </a:lnTo>
                  <a:lnTo>
                    <a:pt x="597" y="471"/>
                  </a:lnTo>
                  <a:lnTo>
                    <a:pt x="596" y="471"/>
                  </a:lnTo>
                  <a:lnTo>
                    <a:pt x="596" y="472"/>
                  </a:lnTo>
                  <a:close/>
                  <a:moveTo>
                    <a:pt x="120" y="816"/>
                  </a:moveTo>
                  <a:lnTo>
                    <a:pt x="120" y="815"/>
                  </a:lnTo>
                  <a:lnTo>
                    <a:pt x="121" y="815"/>
                  </a:lnTo>
                  <a:lnTo>
                    <a:pt x="121" y="814"/>
                  </a:lnTo>
                  <a:lnTo>
                    <a:pt x="121" y="815"/>
                  </a:lnTo>
                  <a:lnTo>
                    <a:pt x="120" y="816"/>
                  </a:lnTo>
                  <a:close/>
                  <a:moveTo>
                    <a:pt x="138" y="802"/>
                  </a:moveTo>
                  <a:lnTo>
                    <a:pt x="139" y="802"/>
                  </a:lnTo>
                  <a:lnTo>
                    <a:pt x="138" y="802"/>
                  </a:lnTo>
                  <a:lnTo>
                    <a:pt x="138" y="804"/>
                  </a:lnTo>
                  <a:lnTo>
                    <a:pt x="138" y="805"/>
                  </a:lnTo>
                  <a:lnTo>
                    <a:pt x="138" y="804"/>
                  </a:lnTo>
                  <a:lnTo>
                    <a:pt x="138" y="80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6">
              <a:extLst>
                <a:ext uri="{FF2B5EF4-FFF2-40B4-BE49-F238E27FC236}">
                  <a16:creationId xmlns:a16="http://schemas.microsoft.com/office/drawing/2014/main" id="{DCD86C57-5BD1-8A15-2FE0-DDB01452EE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0021" y="1340516"/>
              <a:ext cx="2607144" cy="2276259"/>
            </a:xfrm>
            <a:custGeom>
              <a:avLst/>
              <a:gdLst>
                <a:gd name="T0" fmla="*/ 42 w 1828"/>
                <a:gd name="T1" fmla="*/ 712 h 1596"/>
                <a:gd name="T2" fmla="*/ 1 w 1828"/>
                <a:gd name="T3" fmla="*/ 619 h 1596"/>
                <a:gd name="T4" fmla="*/ 139 w 1828"/>
                <a:gd name="T5" fmla="*/ 550 h 1596"/>
                <a:gd name="T6" fmla="*/ 187 w 1828"/>
                <a:gd name="T7" fmla="*/ 398 h 1596"/>
                <a:gd name="T8" fmla="*/ 360 w 1828"/>
                <a:gd name="T9" fmla="*/ 292 h 1596"/>
                <a:gd name="T10" fmla="*/ 483 w 1828"/>
                <a:gd name="T11" fmla="*/ 271 h 1596"/>
                <a:gd name="T12" fmla="*/ 591 w 1828"/>
                <a:gd name="T13" fmla="*/ 395 h 1596"/>
                <a:gd name="T14" fmla="*/ 1108 w 1828"/>
                <a:gd name="T15" fmla="*/ 474 h 1596"/>
                <a:gd name="T16" fmla="*/ 1315 w 1828"/>
                <a:gd name="T17" fmla="*/ 328 h 1596"/>
                <a:gd name="T18" fmla="*/ 1261 w 1828"/>
                <a:gd name="T19" fmla="*/ 253 h 1596"/>
                <a:gd name="T20" fmla="*/ 1390 w 1828"/>
                <a:gd name="T21" fmla="*/ 93 h 1596"/>
                <a:gd name="T22" fmla="*/ 1496 w 1828"/>
                <a:gd name="T23" fmla="*/ 2 h 1596"/>
                <a:gd name="T24" fmla="*/ 1590 w 1828"/>
                <a:gd name="T25" fmla="*/ 112 h 1596"/>
                <a:gd name="T26" fmla="*/ 1683 w 1828"/>
                <a:gd name="T27" fmla="*/ 218 h 1596"/>
                <a:gd name="T28" fmla="*/ 1805 w 1828"/>
                <a:gd name="T29" fmla="*/ 250 h 1596"/>
                <a:gd name="T30" fmla="*/ 1787 w 1828"/>
                <a:gd name="T31" fmla="*/ 368 h 1596"/>
                <a:gd name="T32" fmla="*/ 1699 w 1828"/>
                <a:gd name="T33" fmla="*/ 494 h 1596"/>
                <a:gd name="T34" fmla="*/ 1612 w 1828"/>
                <a:gd name="T35" fmla="*/ 539 h 1596"/>
                <a:gd name="T36" fmla="*/ 1521 w 1828"/>
                <a:gd name="T37" fmla="*/ 588 h 1596"/>
                <a:gd name="T38" fmla="*/ 1437 w 1828"/>
                <a:gd name="T39" fmla="*/ 640 h 1596"/>
                <a:gd name="T40" fmla="*/ 1453 w 1828"/>
                <a:gd name="T41" fmla="*/ 580 h 1596"/>
                <a:gd name="T42" fmla="*/ 1362 w 1828"/>
                <a:gd name="T43" fmla="*/ 614 h 1596"/>
                <a:gd name="T44" fmla="*/ 1369 w 1828"/>
                <a:gd name="T45" fmla="*/ 706 h 1596"/>
                <a:gd name="T46" fmla="*/ 1459 w 1828"/>
                <a:gd name="T47" fmla="*/ 706 h 1596"/>
                <a:gd name="T48" fmla="*/ 1403 w 1828"/>
                <a:gd name="T49" fmla="*/ 743 h 1596"/>
                <a:gd name="T50" fmla="*/ 1395 w 1828"/>
                <a:gd name="T51" fmla="*/ 814 h 1596"/>
                <a:gd name="T52" fmla="*/ 1386 w 1828"/>
                <a:gd name="T53" fmla="*/ 891 h 1596"/>
                <a:gd name="T54" fmla="*/ 1397 w 1828"/>
                <a:gd name="T55" fmla="*/ 954 h 1596"/>
                <a:gd name="T56" fmla="*/ 1444 w 1828"/>
                <a:gd name="T57" fmla="*/ 980 h 1596"/>
                <a:gd name="T58" fmla="*/ 1429 w 1828"/>
                <a:gd name="T59" fmla="*/ 1007 h 1596"/>
                <a:gd name="T60" fmla="*/ 1399 w 1828"/>
                <a:gd name="T61" fmla="*/ 1058 h 1596"/>
                <a:gd name="T62" fmla="*/ 1378 w 1828"/>
                <a:gd name="T63" fmla="*/ 1073 h 1596"/>
                <a:gd name="T64" fmla="*/ 1370 w 1828"/>
                <a:gd name="T65" fmla="*/ 1107 h 1596"/>
                <a:gd name="T66" fmla="*/ 1352 w 1828"/>
                <a:gd name="T67" fmla="*/ 1134 h 1596"/>
                <a:gd name="T68" fmla="*/ 1317 w 1828"/>
                <a:gd name="T69" fmla="*/ 1161 h 1596"/>
                <a:gd name="T70" fmla="*/ 1269 w 1828"/>
                <a:gd name="T71" fmla="*/ 1201 h 1596"/>
                <a:gd name="T72" fmla="*/ 1221 w 1828"/>
                <a:gd name="T73" fmla="*/ 1207 h 1596"/>
                <a:gd name="T74" fmla="*/ 1195 w 1828"/>
                <a:gd name="T75" fmla="*/ 1216 h 1596"/>
                <a:gd name="T76" fmla="*/ 1142 w 1828"/>
                <a:gd name="T77" fmla="*/ 1236 h 1596"/>
                <a:gd name="T78" fmla="*/ 1100 w 1828"/>
                <a:gd name="T79" fmla="*/ 1254 h 1596"/>
                <a:gd name="T80" fmla="*/ 1080 w 1828"/>
                <a:gd name="T81" fmla="*/ 1253 h 1596"/>
                <a:gd name="T82" fmla="*/ 1050 w 1828"/>
                <a:gd name="T83" fmla="*/ 1239 h 1596"/>
                <a:gd name="T84" fmla="*/ 1025 w 1828"/>
                <a:gd name="T85" fmla="*/ 1242 h 1596"/>
                <a:gd name="T86" fmla="*/ 936 w 1828"/>
                <a:gd name="T87" fmla="*/ 1190 h 1596"/>
                <a:gd name="T88" fmla="*/ 835 w 1828"/>
                <a:gd name="T89" fmla="*/ 1222 h 1596"/>
                <a:gd name="T90" fmla="*/ 766 w 1828"/>
                <a:gd name="T91" fmla="*/ 1225 h 1596"/>
                <a:gd name="T92" fmla="*/ 720 w 1828"/>
                <a:gd name="T93" fmla="*/ 1132 h 1596"/>
                <a:gd name="T94" fmla="*/ 725 w 1828"/>
                <a:gd name="T95" fmla="*/ 1017 h 1596"/>
                <a:gd name="T96" fmla="*/ 551 w 1828"/>
                <a:gd name="T97" fmla="*/ 1064 h 1596"/>
                <a:gd name="T98" fmla="*/ 456 w 1828"/>
                <a:gd name="T99" fmla="*/ 1035 h 1596"/>
                <a:gd name="T100" fmla="*/ 349 w 1828"/>
                <a:gd name="T101" fmla="*/ 1021 h 1596"/>
                <a:gd name="T102" fmla="*/ 249 w 1828"/>
                <a:gd name="T103" fmla="*/ 949 h 1596"/>
                <a:gd name="T104" fmla="*/ 152 w 1828"/>
                <a:gd name="T105" fmla="*/ 870 h 1596"/>
                <a:gd name="T106" fmla="*/ 1084 w 1828"/>
                <a:gd name="T107" fmla="*/ 1342 h 1596"/>
                <a:gd name="T108" fmla="*/ 1070 w 1828"/>
                <a:gd name="T109" fmla="*/ 1297 h 1596"/>
                <a:gd name="T110" fmla="*/ 1169 w 1828"/>
                <a:gd name="T111" fmla="*/ 1241 h 1596"/>
                <a:gd name="T112" fmla="*/ 1430 w 1828"/>
                <a:gd name="T113" fmla="*/ 1182 h 1596"/>
                <a:gd name="T114" fmla="*/ 1403 w 1828"/>
                <a:gd name="T115" fmla="*/ 1150 h 1596"/>
                <a:gd name="T116" fmla="*/ 1378 w 1828"/>
                <a:gd name="T117" fmla="*/ 882 h 1596"/>
                <a:gd name="T118" fmla="*/ 1336 w 1828"/>
                <a:gd name="T119" fmla="*/ 1150 h 1596"/>
                <a:gd name="T120" fmla="*/ 1453 w 1828"/>
                <a:gd name="T121" fmla="*/ 958 h 1596"/>
                <a:gd name="T122" fmla="*/ 1262 w 1828"/>
                <a:gd name="T123" fmla="*/ 1576 h 1596"/>
                <a:gd name="T124" fmla="*/ 1419 w 1828"/>
                <a:gd name="T125" fmla="*/ 1035 h 1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8" h="1596">
                  <a:moveTo>
                    <a:pt x="159" y="842"/>
                  </a:moveTo>
                  <a:lnTo>
                    <a:pt x="156" y="840"/>
                  </a:lnTo>
                  <a:lnTo>
                    <a:pt x="156" y="839"/>
                  </a:lnTo>
                  <a:lnTo>
                    <a:pt x="155" y="837"/>
                  </a:lnTo>
                  <a:lnTo>
                    <a:pt x="155" y="830"/>
                  </a:lnTo>
                  <a:lnTo>
                    <a:pt x="155" y="828"/>
                  </a:lnTo>
                  <a:lnTo>
                    <a:pt x="155" y="825"/>
                  </a:lnTo>
                  <a:lnTo>
                    <a:pt x="154" y="821"/>
                  </a:lnTo>
                  <a:lnTo>
                    <a:pt x="154" y="817"/>
                  </a:lnTo>
                  <a:lnTo>
                    <a:pt x="156" y="816"/>
                  </a:lnTo>
                  <a:lnTo>
                    <a:pt x="158" y="815"/>
                  </a:lnTo>
                  <a:lnTo>
                    <a:pt x="160" y="813"/>
                  </a:lnTo>
                  <a:lnTo>
                    <a:pt x="160" y="812"/>
                  </a:lnTo>
                  <a:lnTo>
                    <a:pt x="162" y="812"/>
                  </a:lnTo>
                  <a:lnTo>
                    <a:pt x="160" y="810"/>
                  </a:lnTo>
                  <a:lnTo>
                    <a:pt x="160" y="809"/>
                  </a:lnTo>
                  <a:lnTo>
                    <a:pt x="160" y="808"/>
                  </a:lnTo>
                  <a:lnTo>
                    <a:pt x="159" y="807"/>
                  </a:lnTo>
                  <a:lnTo>
                    <a:pt x="158" y="807"/>
                  </a:lnTo>
                  <a:lnTo>
                    <a:pt x="157" y="806"/>
                  </a:lnTo>
                  <a:lnTo>
                    <a:pt x="156" y="806"/>
                  </a:lnTo>
                  <a:lnTo>
                    <a:pt x="154" y="804"/>
                  </a:lnTo>
                  <a:lnTo>
                    <a:pt x="151" y="801"/>
                  </a:lnTo>
                  <a:lnTo>
                    <a:pt x="150" y="801"/>
                  </a:lnTo>
                  <a:lnTo>
                    <a:pt x="143" y="800"/>
                  </a:lnTo>
                  <a:lnTo>
                    <a:pt x="141" y="799"/>
                  </a:lnTo>
                  <a:lnTo>
                    <a:pt x="140" y="798"/>
                  </a:lnTo>
                  <a:lnTo>
                    <a:pt x="140" y="797"/>
                  </a:lnTo>
                  <a:lnTo>
                    <a:pt x="138" y="790"/>
                  </a:lnTo>
                  <a:lnTo>
                    <a:pt x="138" y="789"/>
                  </a:lnTo>
                  <a:lnTo>
                    <a:pt x="137" y="788"/>
                  </a:lnTo>
                  <a:lnTo>
                    <a:pt x="135" y="787"/>
                  </a:lnTo>
                  <a:lnTo>
                    <a:pt x="135" y="783"/>
                  </a:lnTo>
                  <a:lnTo>
                    <a:pt x="135" y="782"/>
                  </a:lnTo>
                  <a:lnTo>
                    <a:pt x="132" y="778"/>
                  </a:lnTo>
                  <a:lnTo>
                    <a:pt x="132" y="774"/>
                  </a:lnTo>
                  <a:lnTo>
                    <a:pt x="132" y="772"/>
                  </a:lnTo>
                  <a:lnTo>
                    <a:pt x="133" y="770"/>
                  </a:lnTo>
                  <a:lnTo>
                    <a:pt x="133" y="768"/>
                  </a:lnTo>
                  <a:lnTo>
                    <a:pt x="133" y="766"/>
                  </a:lnTo>
                  <a:lnTo>
                    <a:pt x="131" y="766"/>
                  </a:lnTo>
                  <a:lnTo>
                    <a:pt x="130" y="767"/>
                  </a:lnTo>
                  <a:lnTo>
                    <a:pt x="129" y="768"/>
                  </a:lnTo>
                  <a:lnTo>
                    <a:pt x="127" y="768"/>
                  </a:lnTo>
                  <a:lnTo>
                    <a:pt x="126" y="768"/>
                  </a:lnTo>
                  <a:lnTo>
                    <a:pt x="126" y="767"/>
                  </a:lnTo>
                  <a:lnTo>
                    <a:pt x="125" y="766"/>
                  </a:lnTo>
                  <a:lnTo>
                    <a:pt x="124" y="766"/>
                  </a:lnTo>
                  <a:lnTo>
                    <a:pt x="123" y="767"/>
                  </a:lnTo>
                  <a:lnTo>
                    <a:pt x="122" y="767"/>
                  </a:lnTo>
                  <a:lnTo>
                    <a:pt x="117" y="767"/>
                  </a:lnTo>
                  <a:lnTo>
                    <a:pt x="116" y="767"/>
                  </a:lnTo>
                  <a:lnTo>
                    <a:pt x="114" y="767"/>
                  </a:lnTo>
                  <a:lnTo>
                    <a:pt x="113" y="767"/>
                  </a:lnTo>
                  <a:lnTo>
                    <a:pt x="112" y="766"/>
                  </a:lnTo>
                  <a:lnTo>
                    <a:pt x="110" y="765"/>
                  </a:lnTo>
                  <a:lnTo>
                    <a:pt x="109" y="765"/>
                  </a:lnTo>
                  <a:lnTo>
                    <a:pt x="107" y="765"/>
                  </a:lnTo>
                  <a:lnTo>
                    <a:pt x="106" y="765"/>
                  </a:lnTo>
                  <a:lnTo>
                    <a:pt x="105" y="765"/>
                  </a:lnTo>
                  <a:lnTo>
                    <a:pt x="105" y="764"/>
                  </a:lnTo>
                  <a:lnTo>
                    <a:pt x="104" y="764"/>
                  </a:lnTo>
                  <a:lnTo>
                    <a:pt x="104" y="763"/>
                  </a:lnTo>
                  <a:lnTo>
                    <a:pt x="103" y="763"/>
                  </a:lnTo>
                  <a:lnTo>
                    <a:pt x="101" y="763"/>
                  </a:lnTo>
                  <a:lnTo>
                    <a:pt x="100" y="763"/>
                  </a:lnTo>
                  <a:lnTo>
                    <a:pt x="99" y="763"/>
                  </a:lnTo>
                  <a:lnTo>
                    <a:pt x="98" y="763"/>
                  </a:lnTo>
                  <a:lnTo>
                    <a:pt x="97" y="762"/>
                  </a:lnTo>
                  <a:lnTo>
                    <a:pt x="97" y="761"/>
                  </a:lnTo>
                  <a:lnTo>
                    <a:pt x="96" y="761"/>
                  </a:lnTo>
                  <a:lnTo>
                    <a:pt x="95" y="761"/>
                  </a:lnTo>
                  <a:lnTo>
                    <a:pt x="93" y="761"/>
                  </a:lnTo>
                  <a:lnTo>
                    <a:pt x="93" y="759"/>
                  </a:lnTo>
                  <a:lnTo>
                    <a:pt x="92" y="758"/>
                  </a:lnTo>
                  <a:lnTo>
                    <a:pt x="90" y="757"/>
                  </a:lnTo>
                  <a:lnTo>
                    <a:pt x="89" y="757"/>
                  </a:lnTo>
                  <a:lnTo>
                    <a:pt x="88" y="756"/>
                  </a:lnTo>
                  <a:lnTo>
                    <a:pt x="89" y="753"/>
                  </a:lnTo>
                  <a:lnTo>
                    <a:pt x="89" y="751"/>
                  </a:lnTo>
                  <a:lnTo>
                    <a:pt x="88" y="751"/>
                  </a:lnTo>
                  <a:lnTo>
                    <a:pt x="87" y="753"/>
                  </a:lnTo>
                  <a:lnTo>
                    <a:pt x="85" y="753"/>
                  </a:lnTo>
                  <a:lnTo>
                    <a:pt x="84" y="753"/>
                  </a:lnTo>
                  <a:lnTo>
                    <a:pt x="84" y="754"/>
                  </a:lnTo>
                  <a:lnTo>
                    <a:pt x="83" y="754"/>
                  </a:lnTo>
                  <a:lnTo>
                    <a:pt x="82" y="754"/>
                  </a:lnTo>
                  <a:lnTo>
                    <a:pt x="81" y="755"/>
                  </a:lnTo>
                  <a:lnTo>
                    <a:pt x="80" y="755"/>
                  </a:lnTo>
                  <a:lnTo>
                    <a:pt x="79" y="755"/>
                  </a:lnTo>
                  <a:lnTo>
                    <a:pt x="78" y="755"/>
                  </a:lnTo>
                  <a:lnTo>
                    <a:pt x="76" y="755"/>
                  </a:lnTo>
                  <a:lnTo>
                    <a:pt x="76" y="754"/>
                  </a:lnTo>
                  <a:lnTo>
                    <a:pt x="75" y="753"/>
                  </a:lnTo>
                  <a:lnTo>
                    <a:pt x="75" y="751"/>
                  </a:lnTo>
                  <a:lnTo>
                    <a:pt x="75" y="750"/>
                  </a:lnTo>
                  <a:lnTo>
                    <a:pt x="74" y="748"/>
                  </a:lnTo>
                  <a:lnTo>
                    <a:pt x="72" y="748"/>
                  </a:lnTo>
                  <a:lnTo>
                    <a:pt x="71" y="748"/>
                  </a:lnTo>
                  <a:lnTo>
                    <a:pt x="70" y="747"/>
                  </a:lnTo>
                  <a:lnTo>
                    <a:pt x="68" y="746"/>
                  </a:lnTo>
                  <a:lnTo>
                    <a:pt x="68" y="745"/>
                  </a:lnTo>
                  <a:lnTo>
                    <a:pt x="68" y="743"/>
                  </a:lnTo>
                  <a:lnTo>
                    <a:pt x="70" y="743"/>
                  </a:lnTo>
                  <a:lnTo>
                    <a:pt x="71" y="742"/>
                  </a:lnTo>
                  <a:lnTo>
                    <a:pt x="71" y="741"/>
                  </a:lnTo>
                  <a:lnTo>
                    <a:pt x="71" y="740"/>
                  </a:lnTo>
                  <a:lnTo>
                    <a:pt x="72" y="740"/>
                  </a:lnTo>
                  <a:lnTo>
                    <a:pt x="72" y="739"/>
                  </a:lnTo>
                  <a:lnTo>
                    <a:pt x="72" y="738"/>
                  </a:lnTo>
                  <a:lnTo>
                    <a:pt x="71" y="737"/>
                  </a:lnTo>
                  <a:lnTo>
                    <a:pt x="71" y="736"/>
                  </a:lnTo>
                  <a:lnTo>
                    <a:pt x="72" y="732"/>
                  </a:lnTo>
                  <a:lnTo>
                    <a:pt x="71" y="731"/>
                  </a:lnTo>
                  <a:lnTo>
                    <a:pt x="68" y="725"/>
                  </a:lnTo>
                  <a:lnTo>
                    <a:pt x="67" y="724"/>
                  </a:lnTo>
                  <a:lnTo>
                    <a:pt x="65" y="722"/>
                  </a:lnTo>
                  <a:lnTo>
                    <a:pt x="64" y="721"/>
                  </a:lnTo>
                  <a:lnTo>
                    <a:pt x="62" y="720"/>
                  </a:lnTo>
                  <a:lnTo>
                    <a:pt x="59" y="720"/>
                  </a:lnTo>
                  <a:lnTo>
                    <a:pt x="57" y="720"/>
                  </a:lnTo>
                  <a:lnTo>
                    <a:pt x="57" y="721"/>
                  </a:lnTo>
                  <a:lnTo>
                    <a:pt x="55" y="721"/>
                  </a:lnTo>
                  <a:lnTo>
                    <a:pt x="54" y="720"/>
                  </a:lnTo>
                  <a:lnTo>
                    <a:pt x="54" y="719"/>
                  </a:lnTo>
                  <a:lnTo>
                    <a:pt x="54" y="717"/>
                  </a:lnTo>
                  <a:lnTo>
                    <a:pt x="54" y="716"/>
                  </a:lnTo>
                  <a:lnTo>
                    <a:pt x="54" y="715"/>
                  </a:lnTo>
                  <a:lnTo>
                    <a:pt x="53" y="714"/>
                  </a:lnTo>
                  <a:lnTo>
                    <a:pt x="51" y="713"/>
                  </a:lnTo>
                  <a:lnTo>
                    <a:pt x="48" y="713"/>
                  </a:lnTo>
                  <a:lnTo>
                    <a:pt x="47" y="712"/>
                  </a:lnTo>
                  <a:lnTo>
                    <a:pt x="46" y="712"/>
                  </a:lnTo>
                  <a:lnTo>
                    <a:pt x="46" y="711"/>
                  </a:lnTo>
                  <a:lnTo>
                    <a:pt x="45" y="711"/>
                  </a:lnTo>
                  <a:lnTo>
                    <a:pt x="42" y="712"/>
                  </a:lnTo>
                  <a:lnTo>
                    <a:pt x="41" y="712"/>
                  </a:lnTo>
                  <a:lnTo>
                    <a:pt x="40" y="712"/>
                  </a:lnTo>
                  <a:lnTo>
                    <a:pt x="39" y="712"/>
                  </a:lnTo>
                  <a:lnTo>
                    <a:pt x="39" y="713"/>
                  </a:lnTo>
                  <a:lnTo>
                    <a:pt x="39" y="714"/>
                  </a:lnTo>
                  <a:lnTo>
                    <a:pt x="38" y="714"/>
                  </a:lnTo>
                  <a:lnTo>
                    <a:pt x="38" y="713"/>
                  </a:lnTo>
                  <a:lnTo>
                    <a:pt x="38" y="712"/>
                  </a:lnTo>
                  <a:lnTo>
                    <a:pt x="37" y="711"/>
                  </a:lnTo>
                  <a:lnTo>
                    <a:pt x="36" y="711"/>
                  </a:lnTo>
                  <a:lnTo>
                    <a:pt x="33" y="711"/>
                  </a:lnTo>
                  <a:lnTo>
                    <a:pt x="33" y="709"/>
                  </a:lnTo>
                  <a:lnTo>
                    <a:pt x="32" y="708"/>
                  </a:lnTo>
                  <a:lnTo>
                    <a:pt x="31" y="709"/>
                  </a:lnTo>
                  <a:lnTo>
                    <a:pt x="29" y="709"/>
                  </a:lnTo>
                  <a:lnTo>
                    <a:pt x="28" y="709"/>
                  </a:lnTo>
                  <a:lnTo>
                    <a:pt x="26" y="708"/>
                  </a:lnTo>
                  <a:lnTo>
                    <a:pt x="26" y="707"/>
                  </a:lnTo>
                  <a:lnTo>
                    <a:pt x="24" y="707"/>
                  </a:lnTo>
                  <a:lnTo>
                    <a:pt x="23" y="706"/>
                  </a:lnTo>
                  <a:lnTo>
                    <a:pt x="23" y="705"/>
                  </a:lnTo>
                  <a:lnTo>
                    <a:pt x="23" y="704"/>
                  </a:lnTo>
                  <a:lnTo>
                    <a:pt x="24" y="705"/>
                  </a:lnTo>
                  <a:lnTo>
                    <a:pt x="25" y="704"/>
                  </a:lnTo>
                  <a:lnTo>
                    <a:pt x="26" y="704"/>
                  </a:lnTo>
                  <a:lnTo>
                    <a:pt x="26" y="703"/>
                  </a:lnTo>
                  <a:lnTo>
                    <a:pt x="26" y="701"/>
                  </a:lnTo>
                  <a:lnTo>
                    <a:pt x="28" y="701"/>
                  </a:lnTo>
                  <a:lnTo>
                    <a:pt x="29" y="701"/>
                  </a:lnTo>
                  <a:lnTo>
                    <a:pt x="30" y="701"/>
                  </a:lnTo>
                  <a:lnTo>
                    <a:pt x="31" y="703"/>
                  </a:lnTo>
                  <a:lnTo>
                    <a:pt x="31" y="701"/>
                  </a:lnTo>
                  <a:lnTo>
                    <a:pt x="32" y="700"/>
                  </a:lnTo>
                  <a:lnTo>
                    <a:pt x="33" y="700"/>
                  </a:lnTo>
                  <a:lnTo>
                    <a:pt x="33" y="699"/>
                  </a:lnTo>
                  <a:lnTo>
                    <a:pt x="34" y="699"/>
                  </a:lnTo>
                  <a:lnTo>
                    <a:pt x="34" y="700"/>
                  </a:lnTo>
                  <a:lnTo>
                    <a:pt x="36" y="703"/>
                  </a:lnTo>
                  <a:lnTo>
                    <a:pt x="37" y="703"/>
                  </a:lnTo>
                  <a:lnTo>
                    <a:pt x="39" y="701"/>
                  </a:lnTo>
                  <a:lnTo>
                    <a:pt x="40" y="701"/>
                  </a:lnTo>
                  <a:lnTo>
                    <a:pt x="40" y="700"/>
                  </a:lnTo>
                  <a:lnTo>
                    <a:pt x="41" y="700"/>
                  </a:lnTo>
                  <a:lnTo>
                    <a:pt x="43" y="699"/>
                  </a:lnTo>
                  <a:lnTo>
                    <a:pt x="45" y="698"/>
                  </a:lnTo>
                  <a:lnTo>
                    <a:pt x="45" y="697"/>
                  </a:lnTo>
                  <a:lnTo>
                    <a:pt x="46" y="696"/>
                  </a:lnTo>
                  <a:lnTo>
                    <a:pt x="47" y="696"/>
                  </a:lnTo>
                  <a:lnTo>
                    <a:pt x="46" y="695"/>
                  </a:lnTo>
                  <a:lnTo>
                    <a:pt x="45" y="695"/>
                  </a:lnTo>
                  <a:lnTo>
                    <a:pt x="43" y="692"/>
                  </a:lnTo>
                  <a:lnTo>
                    <a:pt x="43" y="691"/>
                  </a:lnTo>
                  <a:lnTo>
                    <a:pt x="40" y="690"/>
                  </a:lnTo>
                  <a:lnTo>
                    <a:pt x="39" y="689"/>
                  </a:lnTo>
                  <a:lnTo>
                    <a:pt x="39" y="688"/>
                  </a:lnTo>
                  <a:lnTo>
                    <a:pt x="39" y="687"/>
                  </a:lnTo>
                  <a:lnTo>
                    <a:pt x="39" y="686"/>
                  </a:lnTo>
                  <a:lnTo>
                    <a:pt x="40" y="684"/>
                  </a:lnTo>
                  <a:lnTo>
                    <a:pt x="40" y="683"/>
                  </a:lnTo>
                  <a:lnTo>
                    <a:pt x="40" y="682"/>
                  </a:lnTo>
                  <a:lnTo>
                    <a:pt x="41" y="682"/>
                  </a:lnTo>
                  <a:lnTo>
                    <a:pt x="41" y="681"/>
                  </a:lnTo>
                  <a:lnTo>
                    <a:pt x="40" y="681"/>
                  </a:lnTo>
                  <a:lnTo>
                    <a:pt x="39" y="680"/>
                  </a:lnTo>
                  <a:lnTo>
                    <a:pt x="39" y="679"/>
                  </a:lnTo>
                  <a:lnTo>
                    <a:pt x="39" y="678"/>
                  </a:lnTo>
                  <a:lnTo>
                    <a:pt x="39" y="676"/>
                  </a:lnTo>
                  <a:lnTo>
                    <a:pt x="39" y="675"/>
                  </a:lnTo>
                  <a:lnTo>
                    <a:pt x="39" y="673"/>
                  </a:lnTo>
                  <a:lnTo>
                    <a:pt x="38" y="672"/>
                  </a:lnTo>
                  <a:lnTo>
                    <a:pt x="37" y="671"/>
                  </a:lnTo>
                  <a:lnTo>
                    <a:pt x="36" y="670"/>
                  </a:lnTo>
                  <a:lnTo>
                    <a:pt x="36" y="665"/>
                  </a:lnTo>
                  <a:lnTo>
                    <a:pt x="36" y="662"/>
                  </a:lnTo>
                  <a:lnTo>
                    <a:pt x="36" y="661"/>
                  </a:lnTo>
                  <a:lnTo>
                    <a:pt x="37" y="659"/>
                  </a:lnTo>
                  <a:lnTo>
                    <a:pt x="37" y="658"/>
                  </a:lnTo>
                  <a:lnTo>
                    <a:pt x="38" y="658"/>
                  </a:lnTo>
                  <a:lnTo>
                    <a:pt x="38" y="657"/>
                  </a:lnTo>
                  <a:lnTo>
                    <a:pt x="37" y="656"/>
                  </a:lnTo>
                  <a:lnTo>
                    <a:pt x="37" y="655"/>
                  </a:lnTo>
                  <a:lnTo>
                    <a:pt x="36" y="655"/>
                  </a:lnTo>
                  <a:lnTo>
                    <a:pt x="36" y="654"/>
                  </a:lnTo>
                  <a:lnTo>
                    <a:pt x="34" y="653"/>
                  </a:lnTo>
                  <a:lnTo>
                    <a:pt x="33" y="653"/>
                  </a:lnTo>
                  <a:lnTo>
                    <a:pt x="32" y="653"/>
                  </a:lnTo>
                  <a:lnTo>
                    <a:pt x="31" y="652"/>
                  </a:lnTo>
                  <a:lnTo>
                    <a:pt x="26" y="649"/>
                  </a:lnTo>
                  <a:lnTo>
                    <a:pt x="22" y="648"/>
                  </a:lnTo>
                  <a:lnTo>
                    <a:pt x="22" y="647"/>
                  </a:lnTo>
                  <a:lnTo>
                    <a:pt x="20" y="648"/>
                  </a:lnTo>
                  <a:lnTo>
                    <a:pt x="18" y="648"/>
                  </a:lnTo>
                  <a:lnTo>
                    <a:pt x="16" y="647"/>
                  </a:lnTo>
                  <a:lnTo>
                    <a:pt x="15" y="648"/>
                  </a:lnTo>
                  <a:lnTo>
                    <a:pt x="15" y="649"/>
                  </a:lnTo>
                  <a:lnTo>
                    <a:pt x="14" y="650"/>
                  </a:lnTo>
                  <a:lnTo>
                    <a:pt x="13" y="650"/>
                  </a:lnTo>
                  <a:lnTo>
                    <a:pt x="13" y="652"/>
                  </a:lnTo>
                  <a:lnTo>
                    <a:pt x="14" y="652"/>
                  </a:lnTo>
                  <a:lnTo>
                    <a:pt x="14" y="653"/>
                  </a:lnTo>
                  <a:lnTo>
                    <a:pt x="13" y="653"/>
                  </a:lnTo>
                  <a:lnTo>
                    <a:pt x="11" y="653"/>
                  </a:lnTo>
                  <a:lnTo>
                    <a:pt x="9" y="653"/>
                  </a:lnTo>
                  <a:lnTo>
                    <a:pt x="8" y="652"/>
                  </a:lnTo>
                  <a:lnTo>
                    <a:pt x="7" y="652"/>
                  </a:lnTo>
                  <a:lnTo>
                    <a:pt x="7" y="650"/>
                  </a:lnTo>
                  <a:lnTo>
                    <a:pt x="6" y="650"/>
                  </a:lnTo>
                  <a:lnTo>
                    <a:pt x="6" y="649"/>
                  </a:lnTo>
                  <a:lnTo>
                    <a:pt x="6" y="648"/>
                  </a:lnTo>
                  <a:lnTo>
                    <a:pt x="5" y="647"/>
                  </a:lnTo>
                  <a:lnTo>
                    <a:pt x="4" y="646"/>
                  </a:lnTo>
                  <a:lnTo>
                    <a:pt x="4" y="645"/>
                  </a:lnTo>
                  <a:lnTo>
                    <a:pt x="4" y="644"/>
                  </a:lnTo>
                  <a:lnTo>
                    <a:pt x="4" y="642"/>
                  </a:lnTo>
                  <a:lnTo>
                    <a:pt x="3" y="641"/>
                  </a:lnTo>
                  <a:lnTo>
                    <a:pt x="3" y="640"/>
                  </a:lnTo>
                  <a:lnTo>
                    <a:pt x="3" y="639"/>
                  </a:lnTo>
                  <a:lnTo>
                    <a:pt x="4" y="638"/>
                  </a:lnTo>
                  <a:lnTo>
                    <a:pt x="6" y="638"/>
                  </a:lnTo>
                  <a:lnTo>
                    <a:pt x="7" y="637"/>
                  </a:lnTo>
                  <a:lnTo>
                    <a:pt x="7" y="636"/>
                  </a:lnTo>
                  <a:lnTo>
                    <a:pt x="6" y="636"/>
                  </a:lnTo>
                  <a:lnTo>
                    <a:pt x="6" y="634"/>
                  </a:lnTo>
                  <a:lnTo>
                    <a:pt x="5" y="633"/>
                  </a:lnTo>
                  <a:lnTo>
                    <a:pt x="4" y="632"/>
                  </a:lnTo>
                  <a:lnTo>
                    <a:pt x="3" y="632"/>
                  </a:lnTo>
                  <a:lnTo>
                    <a:pt x="3" y="631"/>
                  </a:lnTo>
                  <a:lnTo>
                    <a:pt x="3" y="630"/>
                  </a:lnTo>
                  <a:lnTo>
                    <a:pt x="3" y="629"/>
                  </a:lnTo>
                  <a:lnTo>
                    <a:pt x="1" y="628"/>
                  </a:lnTo>
                  <a:lnTo>
                    <a:pt x="0" y="627"/>
                  </a:lnTo>
                  <a:lnTo>
                    <a:pt x="0" y="625"/>
                  </a:lnTo>
                  <a:lnTo>
                    <a:pt x="0" y="624"/>
                  </a:lnTo>
                  <a:lnTo>
                    <a:pt x="1" y="622"/>
                  </a:lnTo>
                  <a:lnTo>
                    <a:pt x="1" y="621"/>
                  </a:lnTo>
                  <a:lnTo>
                    <a:pt x="1" y="619"/>
                  </a:lnTo>
                  <a:lnTo>
                    <a:pt x="1" y="617"/>
                  </a:lnTo>
                  <a:lnTo>
                    <a:pt x="7" y="616"/>
                  </a:lnTo>
                  <a:lnTo>
                    <a:pt x="8" y="615"/>
                  </a:lnTo>
                  <a:lnTo>
                    <a:pt x="8" y="614"/>
                  </a:lnTo>
                  <a:lnTo>
                    <a:pt x="8" y="613"/>
                  </a:lnTo>
                  <a:lnTo>
                    <a:pt x="9" y="613"/>
                  </a:lnTo>
                  <a:lnTo>
                    <a:pt x="9" y="612"/>
                  </a:lnTo>
                  <a:lnTo>
                    <a:pt x="9" y="609"/>
                  </a:lnTo>
                  <a:lnTo>
                    <a:pt x="9" y="608"/>
                  </a:lnTo>
                  <a:lnTo>
                    <a:pt x="9" y="607"/>
                  </a:lnTo>
                  <a:lnTo>
                    <a:pt x="8" y="607"/>
                  </a:lnTo>
                  <a:lnTo>
                    <a:pt x="8" y="606"/>
                  </a:lnTo>
                  <a:lnTo>
                    <a:pt x="7" y="606"/>
                  </a:lnTo>
                  <a:lnTo>
                    <a:pt x="7" y="605"/>
                  </a:lnTo>
                  <a:lnTo>
                    <a:pt x="7" y="604"/>
                  </a:lnTo>
                  <a:lnTo>
                    <a:pt x="7" y="603"/>
                  </a:lnTo>
                  <a:lnTo>
                    <a:pt x="8" y="602"/>
                  </a:lnTo>
                  <a:lnTo>
                    <a:pt x="8" y="600"/>
                  </a:lnTo>
                  <a:lnTo>
                    <a:pt x="9" y="599"/>
                  </a:lnTo>
                  <a:lnTo>
                    <a:pt x="9" y="598"/>
                  </a:lnTo>
                  <a:lnTo>
                    <a:pt x="11" y="597"/>
                  </a:lnTo>
                  <a:lnTo>
                    <a:pt x="11" y="596"/>
                  </a:lnTo>
                  <a:lnTo>
                    <a:pt x="11" y="595"/>
                  </a:lnTo>
                  <a:lnTo>
                    <a:pt x="12" y="595"/>
                  </a:lnTo>
                  <a:lnTo>
                    <a:pt x="12" y="594"/>
                  </a:lnTo>
                  <a:lnTo>
                    <a:pt x="14" y="594"/>
                  </a:lnTo>
                  <a:lnTo>
                    <a:pt x="15" y="594"/>
                  </a:lnTo>
                  <a:lnTo>
                    <a:pt x="16" y="592"/>
                  </a:lnTo>
                  <a:lnTo>
                    <a:pt x="17" y="592"/>
                  </a:lnTo>
                  <a:lnTo>
                    <a:pt x="18" y="591"/>
                  </a:lnTo>
                  <a:lnTo>
                    <a:pt x="20" y="592"/>
                  </a:lnTo>
                  <a:lnTo>
                    <a:pt x="21" y="592"/>
                  </a:lnTo>
                  <a:lnTo>
                    <a:pt x="22" y="592"/>
                  </a:lnTo>
                  <a:lnTo>
                    <a:pt x="23" y="592"/>
                  </a:lnTo>
                  <a:lnTo>
                    <a:pt x="26" y="589"/>
                  </a:lnTo>
                  <a:lnTo>
                    <a:pt x="29" y="587"/>
                  </a:lnTo>
                  <a:lnTo>
                    <a:pt x="30" y="586"/>
                  </a:lnTo>
                  <a:lnTo>
                    <a:pt x="31" y="586"/>
                  </a:lnTo>
                  <a:lnTo>
                    <a:pt x="32" y="585"/>
                  </a:lnTo>
                  <a:lnTo>
                    <a:pt x="33" y="583"/>
                  </a:lnTo>
                  <a:lnTo>
                    <a:pt x="34" y="583"/>
                  </a:lnTo>
                  <a:lnTo>
                    <a:pt x="37" y="583"/>
                  </a:lnTo>
                  <a:lnTo>
                    <a:pt x="38" y="583"/>
                  </a:lnTo>
                  <a:lnTo>
                    <a:pt x="38" y="582"/>
                  </a:lnTo>
                  <a:lnTo>
                    <a:pt x="37" y="581"/>
                  </a:lnTo>
                  <a:lnTo>
                    <a:pt x="36" y="580"/>
                  </a:lnTo>
                  <a:lnTo>
                    <a:pt x="36" y="579"/>
                  </a:lnTo>
                  <a:lnTo>
                    <a:pt x="37" y="578"/>
                  </a:lnTo>
                  <a:lnTo>
                    <a:pt x="37" y="577"/>
                  </a:lnTo>
                  <a:lnTo>
                    <a:pt x="38" y="577"/>
                  </a:lnTo>
                  <a:lnTo>
                    <a:pt x="41" y="578"/>
                  </a:lnTo>
                  <a:lnTo>
                    <a:pt x="42" y="579"/>
                  </a:lnTo>
                  <a:lnTo>
                    <a:pt x="43" y="579"/>
                  </a:lnTo>
                  <a:lnTo>
                    <a:pt x="46" y="578"/>
                  </a:lnTo>
                  <a:lnTo>
                    <a:pt x="47" y="578"/>
                  </a:lnTo>
                  <a:lnTo>
                    <a:pt x="47" y="579"/>
                  </a:lnTo>
                  <a:lnTo>
                    <a:pt x="48" y="579"/>
                  </a:lnTo>
                  <a:lnTo>
                    <a:pt x="49" y="578"/>
                  </a:lnTo>
                  <a:lnTo>
                    <a:pt x="50" y="578"/>
                  </a:lnTo>
                  <a:lnTo>
                    <a:pt x="56" y="572"/>
                  </a:lnTo>
                  <a:lnTo>
                    <a:pt x="57" y="571"/>
                  </a:lnTo>
                  <a:lnTo>
                    <a:pt x="58" y="571"/>
                  </a:lnTo>
                  <a:lnTo>
                    <a:pt x="59" y="572"/>
                  </a:lnTo>
                  <a:lnTo>
                    <a:pt x="60" y="574"/>
                  </a:lnTo>
                  <a:lnTo>
                    <a:pt x="60" y="577"/>
                  </a:lnTo>
                  <a:lnTo>
                    <a:pt x="60" y="578"/>
                  </a:lnTo>
                  <a:lnTo>
                    <a:pt x="62" y="578"/>
                  </a:lnTo>
                  <a:lnTo>
                    <a:pt x="62" y="579"/>
                  </a:lnTo>
                  <a:lnTo>
                    <a:pt x="62" y="580"/>
                  </a:lnTo>
                  <a:lnTo>
                    <a:pt x="60" y="581"/>
                  </a:lnTo>
                  <a:lnTo>
                    <a:pt x="60" y="582"/>
                  </a:lnTo>
                  <a:lnTo>
                    <a:pt x="62" y="583"/>
                  </a:lnTo>
                  <a:lnTo>
                    <a:pt x="62" y="585"/>
                  </a:lnTo>
                  <a:lnTo>
                    <a:pt x="63" y="585"/>
                  </a:lnTo>
                  <a:lnTo>
                    <a:pt x="64" y="585"/>
                  </a:lnTo>
                  <a:lnTo>
                    <a:pt x="65" y="585"/>
                  </a:lnTo>
                  <a:lnTo>
                    <a:pt x="66" y="585"/>
                  </a:lnTo>
                  <a:lnTo>
                    <a:pt x="67" y="585"/>
                  </a:lnTo>
                  <a:lnTo>
                    <a:pt x="68" y="585"/>
                  </a:lnTo>
                  <a:lnTo>
                    <a:pt x="70" y="585"/>
                  </a:lnTo>
                  <a:lnTo>
                    <a:pt x="70" y="583"/>
                  </a:lnTo>
                  <a:lnTo>
                    <a:pt x="71" y="582"/>
                  </a:lnTo>
                  <a:lnTo>
                    <a:pt x="73" y="581"/>
                  </a:lnTo>
                  <a:lnTo>
                    <a:pt x="74" y="581"/>
                  </a:lnTo>
                  <a:lnTo>
                    <a:pt x="75" y="581"/>
                  </a:lnTo>
                  <a:lnTo>
                    <a:pt x="76" y="582"/>
                  </a:lnTo>
                  <a:lnTo>
                    <a:pt x="78" y="581"/>
                  </a:lnTo>
                  <a:lnTo>
                    <a:pt x="79" y="580"/>
                  </a:lnTo>
                  <a:lnTo>
                    <a:pt x="79" y="579"/>
                  </a:lnTo>
                  <a:lnTo>
                    <a:pt x="80" y="579"/>
                  </a:lnTo>
                  <a:lnTo>
                    <a:pt x="80" y="580"/>
                  </a:lnTo>
                  <a:lnTo>
                    <a:pt x="81" y="582"/>
                  </a:lnTo>
                  <a:lnTo>
                    <a:pt x="82" y="582"/>
                  </a:lnTo>
                  <a:lnTo>
                    <a:pt x="82" y="581"/>
                  </a:lnTo>
                  <a:lnTo>
                    <a:pt x="85" y="580"/>
                  </a:lnTo>
                  <a:lnTo>
                    <a:pt x="85" y="579"/>
                  </a:lnTo>
                  <a:lnTo>
                    <a:pt x="87" y="578"/>
                  </a:lnTo>
                  <a:lnTo>
                    <a:pt x="88" y="575"/>
                  </a:lnTo>
                  <a:lnTo>
                    <a:pt x="89" y="574"/>
                  </a:lnTo>
                  <a:lnTo>
                    <a:pt x="90" y="573"/>
                  </a:lnTo>
                  <a:lnTo>
                    <a:pt x="90" y="572"/>
                  </a:lnTo>
                  <a:lnTo>
                    <a:pt x="91" y="567"/>
                  </a:lnTo>
                  <a:lnTo>
                    <a:pt x="91" y="566"/>
                  </a:lnTo>
                  <a:lnTo>
                    <a:pt x="92" y="565"/>
                  </a:lnTo>
                  <a:lnTo>
                    <a:pt x="93" y="564"/>
                  </a:lnTo>
                  <a:lnTo>
                    <a:pt x="95" y="563"/>
                  </a:lnTo>
                  <a:lnTo>
                    <a:pt x="95" y="562"/>
                  </a:lnTo>
                  <a:lnTo>
                    <a:pt x="95" y="561"/>
                  </a:lnTo>
                  <a:lnTo>
                    <a:pt x="95" y="560"/>
                  </a:lnTo>
                  <a:lnTo>
                    <a:pt x="96" y="558"/>
                  </a:lnTo>
                  <a:lnTo>
                    <a:pt x="97" y="557"/>
                  </a:lnTo>
                  <a:lnTo>
                    <a:pt x="98" y="556"/>
                  </a:lnTo>
                  <a:lnTo>
                    <a:pt x="99" y="556"/>
                  </a:lnTo>
                  <a:lnTo>
                    <a:pt x="101" y="555"/>
                  </a:lnTo>
                  <a:lnTo>
                    <a:pt x="103" y="555"/>
                  </a:lnTo>
                  <a:lnTo>
                    <a:pt x="105" y="556"/>
                  </a:lnTo>
                  <a:lnTo>
                    <a:pt x="109" y="556"/>
                  </a:lnTo>
                  <a:lnTo>
                    <a:pt x="110" y="556"/>
                  </a:lnTo>
                  <a:lnTo>
                    <a:pt x="112" y="556"/>
                  </a:lnTo>
                  <a:lnTo>
                    <a:pt x="113" y="556"/>
                  </a:lnTo>
                  <a:lnTo>
                    <a:pt x="115" y="557"/>
                  </a:lnTo>
                  <a:lnTo>
                    <a:pt x="116" y="557"/>
                  </a:lnTo>
                  <a:lnTo>
                    <a:pt x="120" y="557"/>
                  </a:lnTo>
                  <a:lnTo>
                    <a:pt x="121" y="557"/>
                  </a:lnTo>
                  <a:lnTo>
                    <a:pt x="122" y="557"/>
                  </a:lnTo>
                  <a:lnTo>
                    <a:pt x="125" y="555"/>
                  </a:lnTo>
                  <a:lnTo>
                    <a:pt x="126" y="554"/>
                  </a:lnTo>
                  <a:lnTo>
                    <a:pt x="127" y="554"/>
                  </a:lnTo>
                  <a:lnTo>
                    <a:pt x="131" y="555"/>
                  </a:lnTo>
                  <a:lnTo>
                    <a:pt x="132" y="555"/>
                  </a:lnTo>
                  <a:lnTo>
                    <a:pt x="133" y="555"/>
                  </a:lnTo>
                  <a:lnTo>
                    <a:pt x="134" y="555"/>
                  </a:lnTo>
                  <a:lnTo>
                    <a:pt x="137" y="553"/>
                  </a:lnTo>
                  <a:lnTo>
                    <a:pt x="138" y="553"/>
                  </a:lnTo>
                  <a:lnTo>
                    <a:pt x="138" y="552"/>
                  </a:lnTo>
                  <a:lnTo>
                    <a:pt x="139" y="550"/>
                  </a:lnTo>
                  <a:lnTo>
                    <a:pt x="139" y="549"/>
                  </a:lnTo>
                  <a:lnTo>
                    <a:pt x="140" y="548"/>
                  </a:lnTo>
                  <a:lnTo>
                    <a:pt x="140" y="547"/>
                  </a:lnTo>
                  <a:lnTo>
                    <a:pt x="141" y="547"/>
                  </a:lnTo>
                  <a:lnTo>
                    <a:pt x="142" y="546"/>
                  </a:lnTo>
                  <a:lnTo>
                    <a:pt x="142" y="545"/>
                  </a:lnTo>
                  <a:lnTo>
                    <a:pt x="141" y="544"/>
                  </a:lnTo>
                  <a:lnTo>
                    <a:pt x="142" y="542"/>
                  </a:lnTo>
                  <a:lnTo>
                    <a:pt x="142" y="541"/>
                  </a:lnTo>
                  <a:lnTo>
                    <a:pt x="145" y="541"/>
                  </a:lnTo>
                  <a:lnTo>
                    <a:pt x="147" y="539"/>
                  </a:lnTo>
                  <a:lnTo>
                    <a:pt x="149" y="538"/>
                  </a:lnTo>
                  <a:lnTo>
                    <a:pt x="150" y="538"/>
                  </a:lnTo>
                  <a:lnTo>
                    <a:pt x="150" y="537"/>
                  </a:lnTo>
                  <a:lnTo>
                    <a:pt x="151" y="536"/>
                  </a:lnTo>
                  <a:lnTo>
                    <a:pt x="156" y="533"/>
                  </a:lnTo>
                  <a:lnTo>
                    <a:pt x="158" y="532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64" y="529"/>
                  </a:lnTo>
                  <a:lnTo>
                    <a:pt x="165" y="529"/>
                  </a:lnTo>
                  <a:lnTo>
                    <a:pt x="166" y="528"/>
                  </a:lnTo>
                  <a:lnTo>
                    <a:pt x="167" y="528"/>
                  </a:lnTo>
                  <a:lnTo>
                    <a:pt x="168" y="528"/>
                  </a:lnTo>
                  <a:lnTo>
                    <a:pt x="170" y="525"/>
                  </a:lnTo>
                  <a:lnTo>
                    <a:pt x="171" y="525"/>
                  </a:lnTo>
                  <a:lnTo>
                    <a:pt x="172" y="527"/>
                  </a:lnTo>
                  <a:lnTo>
                    <a:pt x="173" y="527"/>
                  </a:lnTo>
                  <a:lnTo>
                    <a:pt x="174" y="525"/>
                  </a:lnTo>
                  <a:lnTo>
                    <a:pt x="176" y="524"/>
                  </a:lnTo>
                  <a:lnTo>
                    <a:pt x="177" y="523"/>
                  </a:lnTo>
                  <a:lnTo>
                    <a:pt x="180" y="522"/>
                  </a:lnTo>
                  <a:lnTo>
                    <a:pt x="181" y="522"/>
                  </a:lnTo>
                  <a:lnTo>
                    <a:pt x="182" y="522"/>
                  </a:lnTo>
                  <a:lnTo>
                    <a:pt x="183" y="522"/>
                  </a:lnTo>
                  <a:lnTo>
                    <a:pt x="184" y="521"/>
                  </a:lnTo>
                  <a:lnTo>
                    <a:pt x="185" y="520"/>
                  </a:lnTo>
                  <a:lnTo>
                    <a:pt x="185" y="519"/>
                  </a:lnTo>
                  <a:lnTo>
                    <a:pt x="185" y="518"/>
                  </a:lnTo>
                  <a:lnTo>
                    <a:pt x="187" y="518"/>
                  </a:lnTo>
                  <a:lnTo>
                    <a:pt x="187" y="516"/>
                  </a:lnTo>
                  <a:lnTo>
                    <a:pt x="188" y="516"/>
                  </a:lnTo>
                  <a:lnTo>
                    <a:pt x="189" y="516"/>
                  </a:lnTo>
                  <a:lnTo>
                    <a:pt x="197" y="516"/>
                  </a:lnTo>
                  <a:lnTo>
                    <a:pt x="198" y="515"/>
                  </a:lnTo>
                  <a:lnTo>
                    <a:pt x="199" y="514"/>
                  </a:lnTo>
                  <a:lnTo>
                    <a:pt x="199" y="513"/>
                  </a:lnTo>
                  <a:lnTo>
                    <a:pt x="198" y="513"/>
                  </a:lnTo>
                  <a:lnTo>
                    <a:pt x="198" y="512"/>
                  </a:lnTo>
                  <a:lnTo>
                    <a:pt x="198" y="511"/>
                  </a:lnTo>
                  <a:lnTo>
                    <a:pt x="198" y="510"/>
                  </a:lnTo>
                  <a:lnTo>
                    <a:pt x="199" y="508"/>
                  </a:lnTo>
                  <a:lnTo>
                    <a:pt x="199" y="507"/>
                  </a:lnTo>
                  <a:lnTo>
                    <a:pt x="199" y="505"/>
                  </a:lnTo>
                  <a:lnTo>
                    <a:pt x="198" y="504"/>
                  </a:lnTo>
                  <a:lnTo>
                    <a:pt x="198" y="503"/>
                  </a:lnTo>
                  <a:lnTo>
                    <a:pt x="197" y="499"/>
                  </a:lnTo>
                  <a:lnTo>
                    <a:pt x="198" y="498"/>
                  </a:lnTo>
                  <a:lnTo>
                    <a:pt x="198" y="497"/>
                  </a:lnTo>
                  <a:lnTo>
                    <a:pt x="197" y="496"/>
                  </a:lnTo>
                  <a:lnTo>
                    <a:pt x="197" y="495"/>
                  </a:lnTo>
                  <a:lnTo>
                    <a:pt x="196" y="495"/>
                  </a:lnTo>
                  <a:lnTo>
                    <a:pt x="196" y="493"/>
                  </a:lnTo>
                  <a:lnTo>
                    <a:pt x="196" y="491"/>
                  </a:lnTo>
                  <a:lnTo>
                    <a:pt x="196" y="490"/>
                  </a:lnTo>
                  <a:lnTo>
                    <a:pt x="197" y="489"/>
                  </a:lnTo>
                  <a:lnTo>
                    <a:pt x="198" y="487"/>
                  </a:lnTo>
                  <a:lnTo>
                    <a:pt x="198" y="485"/>
                  </a:lnTo>
                  <a:lnTo>
                    <a:pt x="199" y="483"/>
                  </a:lnTo>
                  <a:lnTo>
                    <a:pt x="200" y="483"/>
                  </a:lnTo>
                  <a:lnTo>
                    <a:pt x="201" y="483"/>
                  </a:lnTo>
                  <a:lnTo>
                    <a:pt x="202" y="483"/>
                  </a:lnTo>
                  <a:lnTo>
                    <a:pt x="204" y="482"/>
                  </a:lnTo>
                  <a:lnTo>
                    <a:pt x="206" y="482"/>
                  </a:lnTo>
                  <a:lnTo>
                    <a:pt x="207" y="482"/>
                  </a:lnTo>
                  <a:lnTo>
                    <a:pt x="208" y="481"/>
                  </a:lnTo>
                  <a:lnTo>
                    <a:pt x="208" y="480"/>
                  </a:lnTo>
                  <a:lnTo>
                    <a:pt x="207" y="480"/>
                  </a:lnTo>
                  <a:lnTo>
                    <a:pt x="206" y="479"/>
                  </a:lnTo>
                  <a:lnTo>
                    <a:pt x="204" y="478"/>
                  </a:lnTo>
                  <a:lnTo>
                    <a:pt x="202" y="478"/>
                  </a:lnTo>
                  <a:lnTo>
                    <a:pt x="201" y="477"/>
                  </a:lnTo>
                  <a:lnTo>
                    <a:pt x="202" y="475"/>
                  </a:lnTo>
                  <a:lnTo>
                    <a:pt x="204" y="474"/>
                  </a:lnTo>
                  <a:lnTo>
                    <a:pt x="206" y="473"/>
                  </a:lnTo>
                  <a:lnTo>
                    <a:pt x="208" y="472"/>
                  </a:lnTo>
                  <a:lnTo>
                    <a:pt x="209" y="471"/>
                  </a:lnTo>
                  <a:lnTo>
                    <a:pt x="210" y="471"/>
                  </a:lnTo>
                  <a:lnTo>
                    <a:pt x="213" y="472"/>
                  </a:lnTo>
                  <a:lnTo>
                    <a:pt x="214" y="472"/>
                  </a:lnTo>
                  <a:lnTo>
                    <a:pt x="215" y="471"/>
                  </a:lnTo>
                  <a:lnTo>
                    <a:pt x="215" y="470"/>
                  </a:lnTo>
                  <a:lnTo>
                    <a:pt x="214" y="469"/>
                  </a:lnTo>
                  <a:lnTo>
                    <a:pt x="214" y="468"/>
                  </a:lnTo>
                  <a:lnTo>
                    <a:pt x="214" y="466"/>
                  </a:lnTo>
                  <a:lnTo>
                    <a:pt x="214" y="465"/>
                  </a:lnTo>
                  <a:lnTo>
                    <a:pt x="213" y="464"/>
                  </a:lnTo>
                  <a:lnTo>
                    <a:pt x="212" y="464"/>
                  </a:lnTo>
                  <a:lnTo>
                    <a:pt x="210" y="464"/>
                  </a:lnTo>
                  <a:lnTo>
                    <a:pt x="210" y="463"/>
                  </a:lnTo>
                  <a:lnTo>
                    <a:pt x="212" y="461"/>
                  </a:lnTo>
                  <a:lnTo>
                    <a:pt x="213" y="458"/>
                  </a:lnTo>
                  <a:lnTo>
                    <a:pt x="213" y="457"/>
                  </a:lnTo>
                  <a:lnTo>
                    <a:pt x="209" y="448"/>
                  </a:lnTo>
                  <a:lnTo>
                    <a:pt x="206" y="439"/>
                  </a:lnTo>
                  <a:lnTo>
                    <a:pt x="205" y="437"/>
                  </a:lnTo>
                  <a:lnTo>
                    <a:pt x="204" y="437"/>
                  </a:lnTo>
                  <a:lnTo>
                    <a:pt x="204" y="436"/>
                  </a:lnTo>
                  <a:lnTo>
                    <a:pt x="204" y="435"/>
                  </a:lnTo>
                  <a:lnTo>
                    <a:pt x="204" y="433"/>
                  </a:lnTo>
                  <a:lnTo>
                    <a:pt x="202" y="432"/>
                  </a:lnTo>
                  <a:lnTo>
                    <a:pt x="202" y="431"/>
                  </a:lnTo>
                  <a:lnTo>
                    <a:pt x="201" y="431"/>
                  </a:lnTo>
                  <a:lnTo>
                    <a:pt x="201" y="430"/>
                  </a:lnTo>
                  <a:lnTo>
                    <a:pt x="201" y="429"/>
                  </a:lnTo>
                  <a:lnTo>
                    <a:pt x="202" y="426"/>
                  </a:lnTo>
                  <a:lnTo>
                    <a:pt x="202" y="424"/>
                  </a:lnTo>
                  <a:lnTo>
                    <a:pt x="201" y="418"/>
                  </a:lnTo>
                  <a:lnTo>
                    <a:pt x="201" y="416"/>
                  </a:lnTo>
                  <a:lnTo>
                    <a:pt x="201" y="414"/>
                  </a:lnTo>
                  <a:lnTo>
                    <a:pt x="202" y="412"/>
                  </a:lnTo>
                  <a:lnTo>
                    <a:pt x="202" y="411"/>
                  </a:lnTo>
                  <a:lnTo>
                    <a:pt x="202" y="410"/>
                  </a:lnTo>
                  <a:lnTo>
                    <a:pt x="202" y="408"/>
                  </a:lnTo>
                  <a:lnTo>
                    <a:pt x="201" y="408"/>
                  </a:lnTo>
                  <a:lnTo>
                    <a:pt x="202" y="407"/>
                  </a:lnTo>
                  <a:lnTo>
                    <a:pt x="204" y="406"/>
                  </a:lnTo>
                  <a:lnTo>
                    <a:pt x="206" y="406"/>
                  </a:lnTo>
                  <a:lnTo>
                    <a:pt x="206" y="405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8" y="401"/>
                  </a:lnTo>
                  <a:lnTo>
                    <a:pt x="192" y="402"/>
                  </a:lnTo>
                  <a:lnTo>
                    <a:pt x="191" y="402"/>
                  </a:lnTo>
                  <a:lnTo>
                    <a:pt x="188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8" y="397"/>
                  </a:lnTo>
                  <a:lnTo>
                    <a:pt x="189" y="396"/>
                  </a:lnTo>
                  <a:lnTo>
                    <a:pt x="192" y="394"/>
                  </a:lnTo>
                  <a:lnTo>
                    <a:pt x="193" y="393"/>
                  </a:lnTo>
                  <a:lnTo>
                    <a:pt x="194" y="393"/>
                  </a:lnTo>
                  <a:lnTo>
                    <a:pt x="196" y="391"/>
                  </a:lnTo>
                  <a:lnTo>
                    <a:pt x="198" y="393"/>
                  </a:lnTo>
                  <a:lnTo>
                    <a:pt x="200" y="391"/>
                  </a:lnTo>
                  <a:lnTo>
                    <a:pt x="202" y="391"/>
                  </a:lnTo>
                  <a:lnTo>
                    <a:pt x="204" y="391"/>
                  </a:lnTo>
                  <a:lnTo>
                    <a:pt x="204" y="389"/>
                  </a:lnTo>
                  <a:lnTo>
                    <a:pt x="205" y="389"/>
                  </a:lnTo>
                  <a:lnTo>
                    <a:pt x="207" y="389"/>
                  </a:lnTo>
                  <a:lnTo>
                    <a:pt x="212" y="387"/>
                  </a:lnTo>
                  <a:lnTo>
                    <a:pt x="214" y="387"/>
                  </a:lnTo>
                  <a:lnTo>
                    <a:pt x="216" y="388"/>
                  </a:lnTo>
                  <a:lnTo>
                    <a:pt x="217" y="388"/>
                  </a:lnTo>
                  <a:lnTo>
                    <a:pt x="221" y="387"/>
                  </a:lnTo>
                  <a:lnTo>
                    <a:pt x="222" y="387"/>
                  </a:lnTo>
                  <a:lnTo>
                    <a:pt x="223" y="386"/>
                  </a:lnTo>
                  <a:lnTo>
                    <a:pt x="225" y="385"/>
                  </a:lnTo>
                  <a:lnTo>
                    <a:pt x="238" y="381"/>
                  </a:lnTo>
                  <a:lnTo>
                    <a:pt x="240" y="379"/>
                  </a:lnTo>
                  <a:lnTo>
                    <a:pt x="241" y="379"/>
                  </a:lnTo>
                  <a:lnTo>
                    <a:pt x="242" y="379"/>
                  </a:lnTo>
                  <a:lnTo>
                    <a:pt x="243" y="379"/>
                  </a:lnTo>
                  <a:lnTo>
                    <a:pt x="244" y="380"/>
                  </a:lnTo>
                  <a:lnTo>
                    <a:pt x="244" y="382"/>
                  </a:lnTo>
                  <a:lnTo>
                    <a:pt x="244" y="384"/>
                  </a:lnTo>
                  <a:lnTo>
                    <a:pt x="244" y="385"/>
                  </a:lnTo>
                  <a:lnTo>
                    <a:pt x="246" y="386"/>
                  </a:lnTo>
                  <a:lnTo>
                    <a:pt x="247" y="386"/>
                  </a:lnTo>
                  <a:lnTo>
                    <a:pt x="248" y="386"/>
                  </a:lnTo>
                  <a:lnTo>
                    <a:pt x="248" y="387"/>
                  </a:lnTo>
                  <a:lnTo>
                    <a:pt x="249" y="387"/>
                  </a:lnTo>
                  <a:lnTo>
                    <a:pt x="251" y="387"/>
                  </a:lnTo>
                  <a:lnTo>
                    <a:pt x="257" y="384"/>
                  </a:lnTo>
                  <a:lnTo>
                    <a:pt x="258" y="384"/>
                  </a:lnTo>
                  <a:lnTo>
                    <a:pt x="259" y="384"/>
                  </a:lnTo>
                  <a:lnTo>
                    <a:pt x="262" y="385"/>
                  </a:lnTo>
                  <a:lnTo>
                    <a:pt x="264" y="388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8" y="386"/>
                  </a:lnTo>
                  <a:lnTo>
                    <a:pt x="269" y="382"/>
                  </a:lnTo>
                  <a:lnTo>
                    <a:pt x="269" y="379"/>
                  </a:lnTo>
                  <a:lnTo>
                    <a:pt x="269" y="378"/>
                  </a:lnTo>
                  <a:lnTo>
                    <a:pt x="269" y="376"/>
                  </a:lnTo>
                  <a:lnTo>
                    <a:pt x="269" y="374"/>
                  </a:lnTo>
                  <a:lnTo>
                    <a:pt x="266" y="373"/>
                  </a:lnTo>
                  <a:lnTo>
                    <a:pt x="262" y="373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60" y="370"/>
                  </a:lnTo>
                  <a:lnTo>
                    <a:pt x="260" y="369"/>
                  </a:lnTo>
                  <a:lnTo>
                    <a:pt x="262" y="366"/>
                  </a:lnTo>
                  <a:lnTo>
                    <a:pt x="263" y="362"/>
                  </a:lnTo>
                  <a:lnTo>
                    <a:pt x="265" y="359"/>
                  </a:lnTo>
                  <a:lnTo>
                    <a:pt x="265" y="356"/>
                  </a:lnTo>
                  <a:lnTo>
                    <a:pt x="266" y="355"/>
                  </a:lnTo>
                  <a:lnTo>
                    <a:pt x="266" y="351"/>
                  </a:lnTo>
                  <a:lnTo>
                    <a:pt x="267" y="345"/>
                  </a:lnTo>
                  <a:lnTo>
                    <a:pt x="268" y="343"/>
                  </a:lnTo>
                  <a:lnTo>
                    <a:pt x="269" y="340"/>
                  </a:lnTo>
                  <a:lnTo>
                    <a:pt x="271" y="337"/>
                  </a:lnTo>
                  <a:lnTo>
                    <a:pt x="272" y="335"/>
                  </a:lnTo>
                  <a:lnTo>
                    <a:pt x="272" y="332"/>
                  </a:lnTo>
                  <a:lnTo>
                    <a:pt x="273" y="329"/>
                  </a:lnTo>
                  <a:lnTo>
                    <a:pt x="276" y="319"/>
                  </a:lnTo>
                  <a:lnTo>
                    <a:pt x="281" y="310"/>
                  </a:lnTo>
                  <a:lnTo>
                    <a:pt x="281" y="309"/>
                  </a:lnTo>
                  <a:lnTo>
                    <a:pt x="281" y="307"/>
                  </a:lnTo>
                  <a:lnTo>
                    <a:pt x="281" y="306"/>
                  </a:lnTo>
                  <a:lnTo>
                    <a:pt x="281" y="304"/>
                  </a:lnTo>
                  <a:lnTo>
                    <a:pt x="281" y="303"/>
                  </a:lnTo>
                  <a:lnTo>
                    <a:pt x="281" y="302"/>
                  </a:lnTo>
                  <a:lnTo>
                    <a:pt x="281" y="301"/>
                  </a:lnTo>
                  <a:lnTo>
                    <a:pt x="281" y="298"/>
                  </a:lnTo>
                  <a:lnTo>
                    <a:pt x="282" y="298"/>
                  </a:lnTo>
                  <a:lnTo>
                    <a:pt x="283" y="298"/>
                  </a:lnTo>
                  <a:lnTo>
                    <a:pt x="284" y="297"/>
                  </a:lnTo>
                  <a:lnTo>
                    <a:pt x="284" y="298"/>
                  </a:lnTo>
                  <a:lnTo>
                    <a:pt x="285" y="298"/>
                  </a:lnTo>
                  <a:lnTo>
                    <a:pt x="286" y="299"/>
                  </a:lnTo>
                  <a:lnTo>
                    <a:pt x="288" y="299"/>
                  </a:lnTo>
                  <a:lnTo>
                    <a:pt x="290" y="301"/>
                  </a:lnTo>
                  <a:lnTo>
                    <a:pt x="291" y="301"/>
                  </a:lnTo>
                  <a:lnTo>
                    <a:pt x="297" y="304"/>
                  </a:lnTo>
                  <a:lnTo>
                    <a:pt x="308" y="309"/>
                  </a:lnTo>
                  <a:lnTo>
                    <a:pt x="310" y="309"/>
                  </a:lnTo>
                  <a:lnTo>
                    <a:pt x="313" y="309"/>
                  </a:lnTo>
                  <a:lnTo>
                    <a:pt x="314" y="309"/>
                  </a:lnTo>
                  <a:lnTo>
                    <a:pt x="315" y="307"/>
                  </a:lnTo>
                  <a:lnTo>
                    <a:pt x="316" y="307"/>
                  </a:lnTo>
                  <a:lnTo>
                    <a:pt x="318" y="307"/>
                  </a:lnTo>
                  <a:lnTo>
                    <a:pt x="323" y="307"/>
                  </a:lnTo>
                  <a:lnTo>
                    <a:pt x="325" y="309"/>
                  </a:lnTo>
                  <a:lnTo>
                    <a:pt x="326" y="309"/>
                  </a:lnTo>
                  <a:lnTo>
                    <a:pt x="330" y="309"/>
                  </a:lnTo>
                  <a:lnTo>
                    <a:pt x="331" y="309"/>
                  </a:lnTo>
                  <a:lnTo>
                    <a:pt x="332" y="309"/>
                  </a:lnTo>
                  <a:lnTo>
                    <a:pt x="333" y="310"/>
                  </a:lnTo>
                  <a:lnTo>
                    <a:pt x="333" y="311"/>
                  </a:lnTo>
                  <a:lnTo>
                    <a:pt x="333" y="313"/>
                  </a:lnTo>
                  <a:lnTo>
                    <a:pt x="332" y="314"/>
                  </a:lnTo>
                  <a:lnTo>
                    <a:pt x="332" y="315"/>
                  </a:lnTo>
                  <a:lnTo>
                    <a:pt x="333" y="315"/>
                  </a:lnTo>
                  <a:lnTo>
                    <a:pt x="334" y="315"/>
                  </a:lnTo>
                  <a:lnTo>
                    <a:pt x="335" y="314"/>
                  </a:lnTo>
                  <a:lnTo>
                    <a:pt x="338" y="314"/>
                  </a:lnTo>
                  <a:lnTo>
                    <a:pt x="339" y="313"/>
                  </a:lnTo>
                  <a:lnTo>
                    <a:pt x="340" y="312"/>
                  </a:lnTo>
                  <a:lnTo>
                    <a:pt x="342" y="311"/>
                  </a:lnTo>
                  <a:lnTo>
                    <a:pt x="343" y="310"/>
                  </a:lnTo>
                  <a:lnTo>
                    <a:pt x="344" y="309"/>
                  </a:lnTo>
                  <a:lnTo>
                    <a:pt x="346" y="307"/>
                  </a:lnTo>
                  <a:lnTo>
                    <a:pt x="347" y="306"/>
                  </a:lnTo>
                  <a:lnTo>
                    <a:pt x="348" y="305"/>
                  </a:lnTo>
                  <a:lnTo>
                    <a:pt x="350" y="305"/>
                  </a:lnTo>
                  <a:lnTo>
                    <a:pt x="353" y="305"/>
                  </a:lnTo>
                  <a:lnTo>
                    <a:pt x="356" y="305"/>
                  </a:lnTo>
                  <a:lnTo>
                    <a:pt x="356" y="304"/>
                  </a:lnTo>
                  <a:lnTo>
                    <a:pt x="356" y="303"/>
                  </a:lnTo>
                  <a:lnTo>
                    <a:pt x="357" y="303"/>
                  </a:lnTo>
                  <a:lnTo>
                    <a:pt x="357" y="302"/>
                  </a:lnTo>
                  <a:lnTo>
                    <a:pt x="357" y="301"/>
                  </a:lnTo>
                  <a:lnTo>
                    <a:pt x="357" y="299"/>
                  </a:lnTo>
                  <a:lnTo>
                    <a:pt x="358" y="299"/>
                  </a:lnTo>
                  <a:lnTo>
                    <a:pt x="358" y="298"/>
                  </a:lnTo>
                  <a:lnTo>
                    <a:pt x="360" y="298"/>
                  </a:lnTo>
                  <a:lnTo>
                    <a:pt x="360" y="297"/>
                  </a:lnTo>
                  <a:lnTo>
                    <a:pt x="360" y="295"/>
                  </a:lnTo>
                  <a:lnTo>
                    <a:pt x="360" y="294"/>
                  </a:lnTo>
                  <a:lnTo>
                    <a:pt x="360" y="293"/>
                  </a:lnTo>
                  <a:lnTo>
                    <a:pt x="360" y="292"/>
                  </a:lnTo>
                  <a:lnTo>
                    <a:pt x="360" y="290"/>
                  </a:lnTo>
                  <a:lnTo>
                    <a:pt x="358" y="287"/>
                  </a:lnTo>
                  <a:lnTo>
                    <a:pt x="358" y="286"/>
                  </a:lnTo>
                  <a:lnTo>
                    <a:pt x="358" y="285"/>
                  </a:lnTo>
                  <a:lnTo>
                    <a:pt x="358" y="281"/>
                  </a:lnTo>
                  <a:lnTo>
                    <a:pt x="358" y="280"/>
                  </a:lnTo>
                  <a:lnTo>
                    <a:pt x="356" y="267"/>
                  </a:lnTo>
                  <a:lnTo>
                    <a:pt x="356" y="265"/>
                  </a:lnTo>
                  <a:lnTo>
                    <a:pt x="357" y="264"/>
                  </a:lnTo>
                  <a:lnTo>
                    <a:pt x="357" y="263"/>
                  </a:lnTo>
                  <a:lnTo>
                    <a:pt x="357" y="262"/>
                  </a:lnTo>
                  <a:lnTo>
                    <a:pt x="358" y="256"/>
                  </a:lnTo>
                  <a:lnTo>
                    <a:pt x="363" y="247"/>
                  </a:lnTo>
                  <a:lnTo>
                    <a:pt x="363" y="246"/>
                  </a:lnTo>
                  <a:lnTo>
                    <a:pt x="364" y="245"/>
                  </a:lnTo>
                  <a:lnTo>
                    <a:pt x="371" y="244"/>
                  </a:lnTo>
                  <a:lnTo>
                    <a:pt x="376" y="245"/>
                  </a:lnTo>
                  <a:lnTo>
                    <a:pt x="377" y="244"/>
                  </a:lnTo>
                  <a:lnTo>
                    <a:pt x="378" y="243"/>
                  </a:lnTo>
                  <a:lnTo>
                    <a:pt x="380" y="242"/>
                  </a:lnTo>
                  <a:lnTo>
                    <a:pt x="381" y="242"/>
                  </a:lnTo>
                  <a:lnTo>
                    <a:pt x="383" y="242"/>
                  </a:lnTo>
                  <a:lnTo>
                    <a:pt x="386" y="240"/>
                  </a:lnTo>
                  <a:lnTo>
                    <a:pt x="388" y="239"/>
                  </a:lnTo>
                  <a:lnTo>
                    <a:pt x="389" y="237"/>
                  </a:lnTo>
                  <a:lnTo>
                    <a:pt x="389" y="236"/>
                  </a:lnTo>
                  <a:lnTo>
                    <a:pt x="391" y="235"/>
                  </a:lnTo>
                  <a:lnTo>
                    <a:pt x="393" y="231"/>
                  </a:lnTo>
                  <a:lnTo>
                    <a:pt x="393" y="230"/>
                  </a:lnTo>
                  <a:lnTo>
                    <a:pt x="392" y="228"/>
                  </a:lnTo>
                  <a:lnTo>
                    <a:pt x="393" y="228"/>
                  </a:lnTo>
                  <a:lnTo>
                    <a:pt x="393" y="227"/>
                  </a:lnTo>
                  <a:lnTo>
                    <a:pt x="394" y="226"/>
                  </a:lnTo>
                  <a:lnTo>
                    <a:pt x="393" y="225"/>
                  </a:lnTo>
                  <a:lnTo>
                    <a:pt x="392" y="223"/>
                  </a:lnTo>
                  <a:lnTo>
                    <a:pt x="392" y="222"/>
                  </a:lnTo>
                  <a:lnTo>
                    <a:pt x="392" y="221"/>
                  </a:lnTo>
                  <a:lnTo>
                    <a:pt x="392" y="220"/>
                  </a:lnTo>
                  <a:lnTo>
                    <a:pt x="392" y="219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7"/>
                  </a:lnTo>
                  <a:lnTo>
                    <a:pt x="394" y="215"/>
                  </a:lnTo>
                  <a:lnTo>
                    <a:pt x="396" y="214"/>
                  </a:lnTo>
                  <a:lnTo>
                    <a:pt x="397" y="213"/>
                  </a:lnTo>
                  <a:lnTo>
                    <a:pt x="399" y="214"/>
                  </a:lnTo>
                  <a:lnTo>
                    <a:pt x="400" y="214"/>
                  </a:lnTo>
                  <a:lnTo>
                    <a:pt x="403" y="212"/>
                  </a:lnTo>
                  <a:lnTo>
                    <a:pt x="405" y="212"/>
                  </a:lnTo>
                  <a:lnTo>
                    <a:pt x="407" y="213"/>
                  </a:lnTo>
                  <a:lnTo>
                    <a:pt x="410" y="214"/>
                  </a:lnTo>
                  <a:lnTo>
                    <a:pt x="411" y="214"/>
                  </a:lnTo>
                  <a:lnTo>
                    <a:pt x="413" y="215"/>
                  </a:lnTo>
                  <a:lnTo>
                    <a:pt x="414" y="214"/>
                  </a:lnTo>
                  <a:lnTo>
                    <a:pt x="415" y="214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22" y="211"/>
                  </a:lnTo>
                  <a:lnTo>
                    <a:pt x="425" y="211"/>
                  </a:lnTo>
                  <a:lnTo>
                    <a:pt x="425" y="212"/>
                  </a:lnTo>
                  <a:lnTo>
                    <a:pt x="425" y="213"/>
                  </a:lnTo>
                  <a:lnTo>
                    <a:pt x="425" y="214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5" y="218"/>
                  </a:lnTo>
                  <a:lnTo>
                    <a:pt x="426" y="218"/>
                  </a:lnTo>
                  <a:lnTo>
                    <a:pt x="426" y="220"/>
                  </a:lnTo>
                  <a:lnTo>
                    <a:pt x="425" y="221"/>
                  </a:lnTo>
                  <a:lnTo>
                    <a:pt x="423" y="222"/>
                  </a:lnTo>
                  <a:lnTo>
                    <a:pt x="423" y="223"/>
                  </a:lnTo>
                  <a:lnTo>
                    <a:pt x="423" y="225"/>
                  </a:lnTo>
                  <a:lnTo>
                    <a:pt x="424" y="225"/>
                  </a:lnTo>
                  <a:lnTo>
                    <a:pt x="424" y="226"/>
                  </a:lnTo>
                  <a:lnTo>
                    <a:pt x="424" y="227"/>
                  </a:lnTo>
                  <a:lnTo>
                    <a:pt x="425" y="228"/>
                  </a:lnTo>
                  <a:lnTo>
                    <a:pt x="427" y="229"/>
                  </a:lnTo>
                  <a:lnTo>
                    <a:pt x="428" y="229"/>
                  </a:lnTo>
                  <a:lnTo>
                    <a:pt x="430" y="229"/>
                  </a:lnTo>
                  <a:lnTo>
                    <a:pt x="431" y="230"/>
                  </a:lnTo>
                  <a:lnTo>
                    <a:pt x="432" y="231"/>
                  </a:lnTo>
                  <a:lnTo>
                    <a:pt x="432" y="232"/>
                  </a:lnTo>
                  <a:lnTo>
                    <a:pt x="431" y="234"/>
                  </a:lnTo>
                  <a:lnTo>
                    <a:pt x="431" y="235"/>
                  </a:lnTo>
                  <a:lnTo>
                    <a:pt x="430" y="235"/>
                  </a:lnTo>
                  <a:lnTo>
                    <a:pt x="430" y="236"/>
                  </a:lnTo>
                  <a:lnTo>
                    <a:pt x="428" y="236"/>
                  </a:lnTo>
                  <a:lnTo>
                    <a:pt x="428" y="237"/>
                  </a:lnTo>
                  <a:lnTo>
                    <a:pt x="430" y="238"/>
                  </a:lnTo>
                  <a:lnTo>
                    <a:pt x="431" y="239"/>
                  </a:lnTo>
                  <a:lnTo>
                    <a:pt x="432" y="239"/>
                  </a:lnTo>
                  <a:lnTo>
                    <a:pt x="433" y="239"/>
                  </a:lnTo>
                  <a:lnTo>
                    <a:pt x="434" y="240"/>
                  </a:lnTo>
                  <a:lnTo>
                    <a:pt x="435" y="242"/>
                  </a:lnTo>
                  <a:lnTo>
                    <a:pt x="436" y="242"/>
                  </a:lnTo>
                  <a:lnTo>
                    <a:pt x="438" y="242"/>
                  </a:lnTo>
                  <a:lnTo>
                    <a:pt x="440" y="243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3" y="246"/>
                  </a:lnTo>
                  <a:lnTo>
                    <a:pt x="444" y="245"/>
                  </a:lnTo>
                  <a:lnTo>
                    <a:pt x="445" y="246"/>
                  </a:lnTo>
                  <a:lnTo>
                    <a:pt x="447" y="248"/>
                  </a:lnTo>
                  <a:lnTo>
                    <a:pt x="448" y="248"/>
                  </a:lnTo>
                  <a:lnTo>
                    <a:pt x="447" y="251"/>
                  </a:lnTo>
                  <a:lnTo>
                    <a:pt x="447" y="252"/>
                  </a:lnTo>
                  <a:lnTo>
                    <a:pt x="448" y="253"/>
                  </a:lnTo>
                  <a:lnTo>
                    <a:pt x="448" y="254"/>
                  </a:lnTo>
                  <a:lnTo>
                    <a:pt x="449" y="255"/>
                  </a:lnTo>
                  <a:lnTo>
                    <a:pt x="450" y="255"/>
                  </a:lnTo>
                  <a:lnTo>
                    <a:pt x="451" y="256"/>
                  </a:lnTo>
                  <a:lnTo>
                    <a:pt x="453" y="257"/>
                  </a:lnTo>
                  <a:lnTo>
                    <a:pt x="455" y="259"/>
                  </a:lnTo>
                  <a:lnTo>
                    <a:pt x="457" y="259"/>
                  </a:lnTo>
                  <a:lnTo>
                    <a:pt x="458" y="259"/>
                  </a:lnTo>
                  <a:lnTo>
                    <a:pt x="461" y="263"/>
                  </a:lnTo>
                  <a:lnTo>
                    <a:pt x="463" y="264"/>
                  </a:lnTo>
                  <a:lnTo>
                    <a:pt x="465" y="264"/>
                  </a:lnTo>
                  <a:lnTo>
                    <a:pt x="467" y="264"/>
                  </a:lnTo>
                  <a:lnTo>
                    <a:pt x="468" y="263"/>
                  </a:lnTo>
                  <a:lnTo>
                    <a:pt x="470" y="262"/>
                  </a:lnTo>
                  <a:lnTo>
                    <a:pt x="472" y="262"/>
                  </a:lnTo>
                  <a:lnTo>
                    <a:pt x="473" y="262"/>
                  </a:lnTo>
                  <a:lnTo>
                    <a:pt x="474" y="262"/>
                  </a:lnTo>
                  <a:lnTo>
                    <a:pt x="475" y="262"/>
                  </a:lnTo>
                  <a:lnTo>
                    <a:pt x="476" y="262"/>
                  </a:lnTo>
                  <a:lnTo>
                    <a:pt x="477" y="262"/>
                  </a:lnTo>
                  <a:lnTo>
                    <a:pt x="477" y="263"/>
                  </a:lnTo>
                  <a:lnTo>
                    <a:pt x="477" y="264"/>
                  </a:lnTo>
                  <a:lnTo>
                    <a:pt x="477" y="265"/>
                  </a:lnTo>
                  <a:lnTo>
                    <a:pt x="478" y="265"/>
                  </a:lnTo>
                  <a:lnTo>
                    <a:pt x="480" y="267"/>
                  </a:lnTo>
                  <a:lnTo>
                    <a:pt x="480" y="268"/>
                  </a:lnTo>
                  <a:lnTo>
                    <a:pt x="481" y="268"/>
                  </a:lnTo>
                  <a:lnTo>
                    <a:pt x="482" y="269"/>
                  </a:lnTo>
                  <a:lnTo>
                    <a:pt x="482" y="270"/>
                  </a:lnTo>
                  <a:lnTo>
                    <a:pt x="483" y="271"/>
                  </a:lnTo>
                  <a:lnTo>
                    <a:pt x="486" y="271"/>
                  </a:lnTo>
                  <a:lnTo>
                    <a:pt x="488" y="271"/>
                  </a:lnTo>
                  <a:lnTo>
                    <a:pt x="488" y="270"/>
                  </a:lnTo>
                  <a:lnTo>
                    <a:pt x="489" y="269"/>
                  </a:lnTo>
                  <a:lnTo>
                    <a:pt x="489" y="268"/>
                  </a:lnTo>
                  <a:lnTo>
                    <a:pt x="490" y="269"/>
                  </a:lnTo>
                  <a:lnTo>
                    <a:pt x="491" y="269"/>
                  </a:lnTo>
                  <a:lnTo>
                    <a:pt x="492" y="269"/>
                  </a:lnTo>
                  <a:lnTo>
                    <a:pt x="492" y="270"/>
                  </a:lnTo>
                  <a:lnTo>
                    <a:pt x="492" y="271"/>
                  </a:lnTo>
                  <a:lnTo>
                    <a:pt x="492" y="272"/>
                  </a:lnTo>
                  <a:lnTo>
                    <a:pt x="492" y="273"/>
                  </a:lnTo>
                  <a:lnTo>
                    <a:pt x="492" y="274"/>
                  </a:lnTo>
                  <a:lnTo>
                    <a:pt x="493" y="276"/>
                  </a:lnTo>
                  <a:lnTo>
                    <a:pt x="494" y="276"/>
                  </a:lnTo>
                  <a:lnTo>
                    <a:pt x="497" y="277"/>
                  </a:lnTo>
                  <a:lnTo>
                    <a:pt x="499" y="278"/>
                  </a:lnTo>
                  <a:lnTo>
                    <a:pt x="500" y="278"/>
                  </a:lnTo>
                  <a:lnTo>
                    <a:pt x="500" y="279"/>
                  </a:lnTo>
                  <a:lnTo>
                    <a:pt x="500" y="280"/>
                  </a:lnTo>
                  <a:lnTo>
                    <a:pt x="500" y="281"/>
                  </a:lnTo>
                  <a:lnTo>
                    <a:pt x="501" y="284"/>
                  </a:lnTo>
                  <a:lnTo>
                    <a:pt x="502" y="285"/>
                  </a:lnTo>
                  <a:lnTo>
                    <a:pt x="503" y="286"/>
                  </a:lnTo>
                  <a:lnTo>
                    <a:pt x="503" y="287"/>
                  </a:lnTo>
                  <a:lnTo>
                    <a:pt x="503" y="288"/>
                  </a:lnTo>
                  <a:lnTo>
                    <a:pt x="503" y="289"/>
                  </a:lnTo>
                  <a:lnTo>
                    <a:pt x="505" y="290"/>
                  </a:lnTo>
                  <a:lnTo>
                    <a:pt x="505" y="292"/>
                  </a:lnTo>
                  <a:lnTo>
                    <a:pt x="505" y="293"/>
                  </a:lnTo>
                  <a:lnTo>
                    <a:pt x="503" y="293"/>
                  </a:lnTo>
                  <a:lnTo>
                    <a:pt x="503" y="294"/>
                  </a:lnTo>
                  <a:lnTo>
                    <a:pt x="511" y="306"/>
                  </a:lnTo>
                  <a:lnTo>
                    <a:pt x="512" y="307"/>
                  </a:lnTo>
                  <a:lnTo>
                    <a:pt x="514" y="309"/>
                  </a:lnTo>
                  <a:lnTo>
                    <a:pt x="514" y="307"/>
                  </a:lnTo>
                  <a:lnTo>
                    <a:pt x="515" y="309"/>
                  </a:lnTo>
                  <a:lnTo>
                    <a:pt x="516" y="310"/>
                  </a:lnTo>
                  <a:lnTo>
                    <a:pt x="517" y="311"/>
                  </a:lnTo>
                  <a:lnTo>
                    <a:pt x="517" y="312"/>
                  </a:lnTo>
                  <a:lnTo>
                    <a:pt x="517" y="313"/>
                  </a:lnTo>
                  <a:lnTo>
                    <a:pt x="518" y="313"/>
                  </a:lnTo>
                  <a:lnTo>
                    <a:pt x="517" y="314"/>
                  </a:lnTo>
                  <a:lnTo>
                    <a:pt x="517" y="315"/>
                  </a:lnTo>
                  <a:lnTo>
                    <a:pt x="518" y="317"/>
                  </a:lnTo>
                  <a:lnTo>
                    <a:pt x="519" y="318"/>
                  </a:lnTo>
                  <a:lnTo>
                    <a:pt x="520" y="319"/>
                  </a:lnTo>
                  <a:lnTo>
                    <a:pt x="520" y="320"/>
                  </a:lnTo>
                  <a:lnTo>
                    <a:pt x="520" y="321"/>
                  </a:lnTo>
                  <a:lnTo>
                    <a:pt x="520" y="322"/>
                  </a:lnTo>
                  <a:lnTo>
                    <a:pt x="519" y="324"/>
                  </a:lnTo>
                  <a:lnTo>
                    <a:pt x="519" y="326"/>
                  </a:lnTo>
                  <a:lnTo>
                    <a:pt x="520" y="326"/>
                  </a:lnTo>
                  <a:lnTo>
                    <a:pt x="522" y="327"/>
                  </a:lnTo>
                  <a:lnTo>
                    <a:pt x="520" y="328"/>
                  </a:lnTo>
                  <a:lnTo>
                    <a:pt x="520" y="329"/>
                  </a:lnTo>
                  <a:lnTo>
                    <a:pt x="519" y="330"/>
                  </a:lnTo>
                  <a:lnTo>
                    <a:pt x="519" y="332"/>
                  </a:lnTo>
                  <a:lnTo>
                    <a:pt x="518" y="336"/>
                  </a:lnTo>
                  <a:lnTo>
                    <a:pt x="517" y="337"/>
                  </a:lnTo>
                  <a:lnTo>
                    <a:pt x="517" y="338"/>
                  </a:lnTo>
                  <a:lnTo>
                    <a:pt x="517" y="339"/>
                  </a:lnTo>
                  <a:lnTo>
                    <a:pt x="518" y="344"/>
                  </a:lnTo>
                  <a:lnTo>
                    <a:pt x="519" y="345"/>
                  </a:lnTo>
                  <a:lnTo>
                    <a:pt x="519" y="346"/>
                  </a:lnTo>
                  <a:lnTo>
                    <a:pt x="520" y="348"/>
                  </a:lnTo>
                  <a:lnTo>
                    <a:pt x="519" y="349"/>
                  </a:lnTo>
                  <a:lnTo>
                    <a:pt x="519" y="351"/>
                  </a:lnTo>
                  <a:lnTo>
                    <a:pt x="519" y="352"/>
                  </a:lnTo>
                  <a:lnTo>
                    <a:pt x="517" y="353"/>
                  </a:lnTo>
                  <a:lnTo>
                    <a:pt x="511" y="362"/>
                  </a:lnTo>
                  <a:lnTo>
                    <a:pt x="510" y="362"/>
                  </a:lnTo>
                  <a:lnTo>
                    <a:pt x="509" y="372"/>
                  </a:lnTo>
                  <a:lnTo>
                    <a:pt x="510" y="373"/>
                  </a:lnTo>
                  <a:lnTo>
                    <a:pt x="512" y="374"/>
                  </a:lnTo>
                  <a:lnTo>
                    <a:pt x="512" y="376"/>
                  </a:lnTo>
                  <a:lnTo>
                    <a:pt x="512" y="377"/>
                  </a:lnTo>
                  <a:lnTo>
                    <a:pt x="514" y="378"/>
                  </a:lnTo>
                  <a:lnTo>
                    <a:pt x="514" y="379"/>
                  </a:lnTo>
                  <a:lnTo>
                    <a:pt x="514" y="380"/>
                  </a:lnTo>
                  <a:lnTo>
                    <a:pt x="514" y="381"/>
                  </a:lnTo>
                  <a:lnTo>
                    <a:pt x="515" y="381"/>
                  </a:lnTo>
                  <a:lnTo>
                    <a:pt x="516" y="382"/>
                  </a:lnTo>
                  <a:lnTo>
                    <a:pt x="516" y="384"/>
                  </a:lnTo>
                  <a:lnTo>
                    <a:pt x="516" y="385"/>
                  </a:lnTo>
                  <a:lnTo>
                    <a:pt x="516" y="386"/>
                  </a:lnTo>
                  <a:lnTo>
                    <a:pt x="517" y="386"/>
                  </a:lnTo>
                  <a:lnTo>
                    <a:pt x="519" y="385"/>
                  </a:lnTo>
                  <a:lnTo>
                    <a:pt x="520" y="385"/>
                  </a:lnTo>
                  <a:lnTo>
                    <a:pt x="522" y="385"/>
                  </a:lnTo>
                  <a:lnTo>
                    <a:pt x="523" y="385"/>
                  </a:lnTo>
                  <a:lnTo>
                    <a:pt x="524" y="385"/>
                  </a:lnTo>
                  <a:lnTo>
                    <a:pt x="524" y="386"/>
                  </a:lnTo>
                  <a:lnTo>
                    <a:pt x="525" y="387"/>
                  </a:lnTo>
                  <a:lnTo>
                    <a:pt x="527" y="388"/>
                  </a:lnTo>
                  <a:lnTo>
                    <a:pt x="531" y="388"/>
                  </a:lnTo>
                  <a:lnTo>
                    <a:pt x="532" y="388"/>
                  </a:lnTo>
                  <a:lnTo>
                    <a:pt x="532" y="387"/>
                  </a:lnTo>
                  <a:lnTo>
                    <a:pt x="533" y="387"/>
                  </a:lnTo>
                  <a:lnTo>
                    <a:pt x="533" y="388"/>
                  </a:lnTo>
                  <a:lnTo>
                    <a:pt x="535" y="390"/>
                  </a:lnTo>
                  <a:lnTo>
                    <a:pt x="536" y="390"/>
                  </a:lnTo>
                  <a:lnTo>
                    <a:pt x="540" y="391"/>
                  </a:lnTo>
                  <a:lnTo>
                    <a:pt x="540" y="390"/>
                  </a:lnTo>
                  <a:lnTo>
                    <a:pt x="541" y="390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49" y="390"/>
                  </a:lnTo>
                  <a:lnTo>
                    <a:pt x="550" y="390"/>
                  </a:lnTo>
                  <a:lnTo>
                    <a:pt x="551" y="390"/>
                  </a:lnTo>
                  <a:lnTo>
                    <a:pt x="552" y="390"/>
                  </a:lnTo>
                  <a:lnTo>
                    <a:pt x="553" y="391"/>
                  </a:lnTo>
                  <a:lnTo>
                    <a:pt x="556" y="393"/>
                  </a:lnTo>
                  <a:lnTo>
                    <a:pt x="558" y="393"/>
                  </a:lnTo>
                  <a:lnTo>
                    <a:pt x="559" y="393"/>
                  </a:lnTo>
                  <a:lnTo>
                    <a:pt x="560" y="393"/>
                  </a:lnTo>
                  <a:lnTo>
                    <a:pt x="561" y="393"/>
                  </a:lnTo>
                  <a:lnTo>
                    <a:pt x="562" y="393"/>
                  </a:lnTo>
                  <a:lnTo>
                    <a:pt x="564" y="394"/>
                  </a:lnTo>
                  <a:lnTo>
                    <a:pt x="567" y="393"/>
                  </a:lnTo>
                  <a:lnTo>
                    <a:pt x="569" y="393"/>
                  </a:lnTo>
                  <a:lnTo>
                    <a:pt x="573" y="391"/>
                  </a:lnTo>
                  <a:lnTo>
                    <a:pt x="574" y="391"/>
                  </a:lnTo>
                  <a:lnTo>
                    <a:pt x="575" y="391"/>
                  </a:lnTo>
                  <a:lnTo>
                    <a:pt x="577" y="393"/>
                  </a:lnTo>
                  <a:lnTo>
                    <a:pt x="578" y="394"/>
                  </a:lnTo>
                  <a:lnTo>
                    <a:pt x="579" y="393"/>
                  </a:lnTo>
                  <a:lnTo>
                    <a:pt x="581" y="393"/>
                  </a:lnTo>
                  <a:lnTo>
                    <a:pt x="581" y="394"/>
                  </a:lnTo>
                  <a:lnTo>
                    <a:pt x="582" y="394"/>
                  </a:lnTo>
                  <a:lnTo>
                    <a:pt x="584" y="393"/>
                  </a:lnTo>
                  <a:lnTo>
                    <a:pt x="586" y="394"/>
                  </a:lnTo>
                  <a:lnTo>
                    <a:pt x="587" y="394"/>
                  </a:lnTo>
                  <a:lnTo>
                    <a:pt x="589" y="394"/>
                  </a:lnTo>
                  <a:lnTo>
                    <a:pt x="590" y="394"/>
                  </a:lnTo>
                  <a:lnTo>
                    <a:pt x="591" y="395"/>
                  </a:lnTo>
                  <a:lnTo>
                    <a:pt x="592" y="395"/>
                  </a:lnTo>
                  <a:lnTo>
                    <a:pt x="595" y="396"/>
                  </a:lnTo>
                  <a:lnTo>
                    <a:pt x="600" y="398"/>
                  </a:lnTo>
                  <a:lnTo>
                    <a:pt x="601" y="398"/>
                  </a:lnTo>
                  <a:lnTo>
                    <a:pt x="606" y="405"/>
                  </a:lnTo>
                  <a:lnTo>
                    <a:pt x="607" y="407"/>
                  </a:lnTo>
                  <a:lnTo>
                    <a:pt x="609" y="407"/>
                  </a:lnTo>
                  <a:lnTo>
                    <a:pt x="611" y="408"/>
                  </a:lnTo>
                  <a:lnTo>
                    <a:pt x="612" y="408"/>
                  </a:lnTo>
                  <a:lnTo>
                    <a:pt x="614" y="407"/>
                  </a:lnTo>
                  <a:lnTo>
                    <a:pt x="615" y="407"/>
                  </a:lnTo>
                  <a:lnTo>
                    <a:pt x="615" y="408"/>
                  </a:lnTo>
                  <a:lnTo>
                    <a:pt x="618" y="411"/>
                  </a:lnTo>
                  <a:lnTo>
                    <a:pt x="618" y="412"/>
                  </a:lnTo>
                  <a:lnTo>
                    <a:pt x="619" y="413"/>
                  </a:lnTo>
                  <a:lnTo>
                    <a:pt x="619" y="414"/>
                  </a:lnTo>
                  <a:lnTo>
                    <a:pt x="620" y="414"/>
                  </a:lnTo>
                  <a:lnTo>
                    <a:pt x="623" y="414"/>
                  </a:lnTo>
                  <a:lnTo>
                    <a:pt x="627" y="418"/>
                  </a:lnTo>
                  <a:lnTo>
                    <a:pt x="629" y="419"/>
                  </a:lnTo>
                  <a:lnTo>
                    <a:pt x="629" y="420"/>
                  </a:lnTo>
                  <a:lnTo>
                    <a:pt x="629" y="421"/>
                  </a:lnTo>
                  <a:lnTo>
                    <a:pt x="631" y="421"/>
                  </a:lnTo>
                  <a:lnTo>
                    <a:pt x="636" y="423"/>
                  </a:lnTo>
                  <a:lnTo>
                    <a:pt x="639" y="424"/>
                  </a:lnTo>
                  <a:lnTo>
                    <a:pt x="641" y="424"/>
                  </a:lnTo>
                  <a:lnTo>
                    <a:pt x="651" y="423"/>
                  </a:lnTo>
                  <a:lnTo>
                    <a:pt x="651" y="424"/>
                  </a:lnTo>
                  <a:lnTo>
                    <a:pt x="650" y="426"/>
                  </a:lnTo>
                  <a:lnTo>
                    <a:pt x="650" y="427"/>
                  </a:lnTo>
                  <a:lnTo>
                    <a:pt x="650" y="428"/>
                  </a:lnTo>
                  <a:lnTo>
                    <a:pt x="649" y="428"/>
                  </a:lnTo>
                  <a:lnTo>
                    <a:pt x="649" y="429"/>
                  </a:lnTo>
                  <a:lnTo>
                    <a:pt x="649" y="431"/>
                  </a:lnTo>
                  <a:lnTo>
                    <a:pt x="649" y="433"/>
                  </a:lnTo>
                  <a:lnTo>
                    <a:pt x="649" y="435"/>
                  </a:lnTo>
                  <a:lnTo>
                    <a:pt x="652" y="436"/>
                  </a:lnTo>
                  <a:lnTo>
                    <a:pt x="653" y="436"/>
                  </a:lnTo>
                  <a:lnTo>
                    <a:pt x="654" y="436"/>
                  </a:lnTo>
                  <a:lnTo>
                    <a:pt x="656" y="437"/>
                  </a:lnTo>
                  <a:lnTo>
                    <a:pt x="657" y="440"/>
                  </a:lnTo>
                  <a:lnTo>
                    <a:pt x="660" y="451"/>
                  </a:lnTo>
                  <a:lnTo>
                    <a:pt x="665" y="460"/>
                  </a:lnTo>
                  <a:lnTo>
                    <a:pt x="665" y="461"/>
                  </a:lnTo>
                  <a:lnTo>
                    <a:pt x="665" y="463"/>
                  </a:lnTo>
                  <a:lnTo>
                    <a:pt x="665" y="465"/>
                  </a:lnTo>
                  <a:lnTo>
                    <a:pt x="666" y="466"/>
                  </a:lnTo>
                  <a:lnTo>
                    <a:pt x="667" y="468"/>
                  </a:lnTo>
                  <a:lnTo>
                    <a:pt x="678" y="479"/>
                  </a:lnTo>
                  <a:lnTo>
                    <a:pt x="678" y="480"/>
                  </a:lnTo>
                  <a:lnTo>
                    <a:pt x="679" y="481"/>
                  </a:lnTo>
                  <a:lnTo>
                    <a:pt x="679" y="482"/>
                  </a:lnTo>
                  <a:lnTo>
                    <a:pt x="679" y="487"/>
                  </a:lnTo>
                  <a:lnTo>
                    <a:pt x="679" y="488"/>
                  </a:lnTo>
                  <a:lnTo>
                    <a:pt x="681" y="488"/>
                  </a:lnTo>
                  <a:lnTo>
                    <a:pt x="683" y="487"/>
                  </a:lnTo>
                  <a:lnTo>
                    <a:pt x="694" y="486"/>
                  </a:lnTo>
                  <a:lnTo>
                    <a:pt x="704" y="485"/>
                  </a:lnTo>
                  <a:lnTo>
                    <a:pt x="715" y="487"/>
                  </a:lnTo>
                  <a:lnTo>
                    <a:pt x="725" y="488"/>
                  </a:lnTo>
                  <a:lnTo>
                    <a:pt x="736" y="489"/>
                  </a:lnTo>
                  <a:lnTo>
                    <a:pt x="749" y="491"/>
                  </a:lnTo>
                  <a:lnTo>
                    <a:pt x="761" y="493"/>
                  </a:lnTo>
                  <a:lnTo>
                    <a:pt x="773" y="494"/>
                  </a:lnTo>
                  <a:lnTo>
                    <a:pt x="777" y="493"/>
                  </a:lnTo>
                  <a:lnTo>
                    <a:pt x="787" y="489"/>
                  </a:lnTo>
                  <a:lnTo>
                    <a:pt x="790" y="489"/>
                  </a:lnTo>
                  <a:lnTo>
                    <a:pt x="801" y="491"/>
                  </a:lnTo>
                  <a:lnTo>
                    <a:pt x="813" y="494"/>
                  </a:lnTo>
                  <a:lnTo>
                    <a:pt x="825" y="496"/>
                  </a:lnTo>
                  <a:lnTo>
                    <a:pt x="830" y="495"/>
                  </a:lnTo>
                  <a:lnTo>
                    <a:pt x="834" y="495"/>
                  </a:lnTo>
                  <a:lnTo>
                    <a:pt x="837" y="496"/>
                  </a:lnTo>
                  <a:lnTo>
                    <a:pt x="841" y="498"/>
                  </a:lnTo>
                  <a:lnTo>
                    <a:pt x="845" y="506"/>
                  </a:lnTo>
                  <a:lnTo>
                    <a:pt x="848" y="508"/>
                  </a:lnTo>
                  <a:lnTo>
                    <a:pt x="850" y="510"/>
                  </a:lnTo>
                  <a:lnTo>
                    <a:pt x="860" y="512"/>
                  </a:lnTo>
                  <a:lnTo>
                    <a:pt x="870" y="514"/>
                  </a:lnTo>
                  <a:lnTo>
                    <a:pt x="880" y="516"/>
                  </a:lnTo>
                  <a:lnTo>
                    <a:pt x="882" y="518"/>
                  </a:lnTo>
                  <a:lnTo>
                    <a:pt x="890" y="522"/>
                  </a:lnTo>
                  <a:lnTo>
                    <a:pt x="899" y="527"/>
                  </a:lnTo>
                  <a:lnTo>
                    <a:pt x="900" y="527"/>
                  </a:lnTo>
                  <a:lnTo>
                    <a:pt x="911" y="524"/>
                  </a:lnTo>
                  <a:lnTo>
                    <a:pt x="922" y="522"/>
                  </a:lnTo>
                  <a:lnTo>
                    <a:pt x="922" y="530"/>
                  </a:lnTo>
                  <a:lnTo>
                    <a:pt x="924" y="531"/>
                  </a:lnTo>
                  <a:lnTo>
                    <a:pt x="926" y="531"/>
                  </a:lnTo>
                  <a:lnTo>
                    <a:pt x="935" y="531"/>
                  </a:lnTo>
                  <a:lnTo>
                    <a:pt x="936" y="532"/>
                  </a:lnTo>
                  <a:lnTo>
                    <a:pt x="937" y="533"/>
                  </a:lnTo>
                  <a:lnTo>
                    <a:pt x="938" y="533"/>
                  </a:lnTo>
                  <a:lnTo>
                    <a:pt x="944" y="528"/>
                  </a:lnTo>
                  <a:lnTo>
                    <a:pt x="944" y="527"/>
                  </a:lnTo>
                  <a:lnTo>
                    <a:pt x="946" y="527"/>
                  </a:lnTo>
                  <a:lnTo>
                    <a:pt x="947" y="525"/>
                  </a:lnTo>
                  <a:lnTo>
                    <a:pt x="949" y="525"/>
                  </a:lnTo>
                  <a:lnTo>
                    <a:pt x="950" y="524"/>
                  </a:lnTo>
                  <a:lnTo>
                    <a:pt x="952" y="523"/>
                  </a:lnTo>
                  <a:lnTo>
                    <a:pt x="963" y="518"/>
                  </a:lnTo>
                  <a:lnTo>
                    <a:pt x="977" y="512"/>
                  </a:lnTo>
                  <a:lnTo>
                    <a:pt x="991" y="505"/>
                  </a:lnTo>
                  <a:lnTo>
                    <a:pt x="1003" y="504"/>
                  </a:lnTo>
                  <a:lnTo>
                    <a:pt x="1017" y="502"/>
                  </a:lnTo>
                  <a:lnTo>
                    <a:pt x="1029" y="499"/>
                  </a:lnTo>
                  <a:lnTo>
                    <a:pt x="1033" y="498"/>
                  </a:lnTo>
                  <a:lnTo>
                    <a:pt x="1035" y="499"/>
                  </a:lnTo>
                  <a:lnTo>
                    <a:pt x="1037" y="499"/>
                  </a:lnTo>
                  <a:lnTo>
                    <a:pt x="1044" y="499"/>
                  </a:lnTo>
                  <a:lnTo>
                    <a:pt x="1051" y="500"/>
                  </a:lnTo>
                  <a:lnTo>
                    <a:pt x="1052" y="500"/>
                  </a:lnTo>
                  <a:lnTo>
                    <a:pt x="1053" y="500"/>
                  </a:lnTo>
                  <a:lnTo>
                    <a:pt x="1056" y="499"/>
                  </a:lnTo>
                  <a:lnTo>
                    <a:pt x="1058" y="499"/>
                  </a:lnTo>
                  <a:lnTo>
                    <a:pt x="1064" y="499"/>
                  </a:lnTo>
                  <a:lnTo>
                    <a:pt x="1066" y="499"/>
                  </a:lnTo>
                  <a:lnTo>
                    <a:pt x="1067" y="499"/>
                  </a:lnTo>
                  <a:lnTo>
                    <a:pt x="1072" y="499"/>
                  </a:lnTo>
                  <a:lnTo>
                    <a:pt x="1072" y="498"/>
                  </a:lnTo>
                  <a:lnTo>
                    <a:pt x="1077" y="495"/>
                  </a:lnTo>
                  <a:lnTo>
                    <a:pt x="1085" y="491"/>
                  </a:lnTo>
                  <a:lnTo>
                    <a:pt x="1087" y="491"/>
                  </a:lnTo>
                  <a:lnTo>
                    <a:pt x="1088" y="491"/>
                  </a:lnTo>
                  <a:lnTo>
                    <a:pt x="1089" y="491"/>
                  </a:lnTo>
                  <a:lnTo>
                    <a:pt x="1089" y="490"/>
                  </a:lnTo>
                  <a:lnTo>
                    <a:pt x="1091" y="490"/>
                  </a:lnTo>
                  <a:lnTo>
                    <a:pt x="1092" y="489"/>
                  </a:lnTo>
                  <a:lnTo>
                    <a:pt x="1100" y="486"/>
                  </a:lnTo>
                  <a:lnTo>
                    <a:pt x="1101" y="483"/>
                  </a:lnTo>
                  <a:lnTo>
                    <a:pt x="1102" y="482"/>
                  </a:lnTo>
                  <a:lnTo>
                    <a:pt x="1104" y="480"/>
                  </a:lnTo>
                  <a:lnTo>
                    <a:pt x="1105" y="479"/>
                  </a:lnTo>
                  <a:lnTo>
                    <a:pt x="1106" y="477"/>
                  </a:lnTo>
                  <a:lnTo>
                    <a:pt x="1108" y="475"/>
                  </a:lnTo>
                  <a:lnTo>
                    <a:pt x="1108" y="474"/>
                  </a:lnTo>
                  <a:lnTo>
                    <a:pt x="1111" y="470"/>
                  </a:lnTo>
                  <a:lnTo>
                    <a:pt x="1116" y="464"/>
                  </a:lnTo>
                  <a:lnTo>
                    <a:pt x="1117" y="463"/>
                  </a:lnTo>
                  <a:lnTo>
                    <a:pt x="1120" y="462"/>
                  </a:lnTo>
                  <a:lnTo>
                    <a:pt x="1127" y="458"/>
                  </a:lnTo>
                  <a:lnTo>
                    <a:pt x="1129" y="457"/>
                  </a:lnTo>
                  <a:lnTo>
                    <a:pt x="1130" y="456"/>
                  </a:lnTo>
                  <a:lnTo>
                    <a:pt x="1133" y="456"/>
                  </a:lnTo>
                  <a:lnTo>
                    <a:pt x="1134" y="456"/>
                  </a:lnTo>
                  <a:lnTo>
                    <a:pt x="1135" y="455"/>
                  </a:lnTo>
                  <a:lnTo>
                    <a:pt x="1139" y="449"/>
                  </a:lnTo>
                  <a:lnTo>
                    <a:pt x="1141" y="449"/>
                  </a:lnTo>
                  <a:lnTo>
                    <a:pt x="1143" y="449"/>
                  </a:lnTo>
                  <a:lnTo>
                    <a:pt x="1144" y="448"/>
                  </a:lnTo>
                  <a:lnTo>
                    <a:pt x="1145" y="448"/>
                  </a:lnTo>
                  <a:lnTo>
                    <a:pt x="1145" y="447"/>
                  </a:lnTo>
                  <a:lnTo>
                    <a:pt x="1145" y="445"/>
                  </a:lnTo>
                  <a:lnTo>
                    <a:pt x="1145" y="444"/>
                  </a:lnTo>
                  <a:lnTo>
                    <a:pt x="1145" y="443"/>
                  </a:lnTo>
                  <a:lnTo>
                    <a:pt x="1142" y="438"/>
                  </a:lnTo>
                  <a:lnTo>
                    <a:pt x="1142" y="437"/>
                  </a:lnTo>
                  <a:lnTo>
                    <a:pt x="1141" y="436"/>
                  </a:lnTo>
                  <a:lnTo>
                    <a:pt x="1137" y="433"/>
                  </a:lnTo>
                  <a:lnTo>
                    <a:pt x="1136" y="432"/>
                  </a:lnTo>
                  <a:lnTo>
                    <a:pt x="1134" y="429"/>
                  </a:lnTo>
                  <a:lnTo>
                    <a:pt x="1133" y="428"/>
                  </a:lnTo>
                  <a:lnTo>
                    <a:pt x="1133" y="426"/>
                  </a:lnTo>
                  <a:lnTo>
                    <a:pt x="1133" y="424"/>
                  </a:lnTo>
                  <a:lnTo>
                    <a:pt x="1131" y="423"/>
                  </a:lnTo>
                  <a:lnTo>
                    <a:pt x="1129" y="422"/>
                  </a:lnTo>
                  <a:lnTo>
                    <a:pt x="1129" y="421"/>
                  </a:lnTo>
                  <a:lnTo>
                    <a:pt x="1129" y="419"/>
                  </a:lnTo>
                  <a:lnTo>
                    <a:pt x="1129" y="418"/>
                  </a:lnTo>
                  <a:lnTo>
                    <a:pt x="1130" y="416"/>
                  </a:lnTo>
                  <a:lnTo>
                    <a:pt x="1130" y="415"/>
                  </a:lnTo>
                  <a:lnTo>
                    <a:pt x="1131" y="414"/>
                  </a:lnTo>
                  <a:lnTo>
                    <a:pt x="1133" y="413"/>
                  </a:lnTo>
                  <a:lnTo>
                    <a:pt x="1133" y="412"/>
                  </a:lnTo>
                  <a:lnTo>
                    <a:pt x="1134" y="411"/>
                  </a:lnTo>
                  <a:lnTo>
                    <a:pt x="1134" y="410"/>
                  </a:lnTo>
                  <a:lnTo>
                    <a:pt x="1134" y="408"/>
                  </a:lnTo>
                  <a:lnTo>
                    <a:pt x="1134" y="407"/>
                  </a:lnTo>
                  <a:lnTo>
                    <a:pt x="1134" y="406"/>
                  </a:lnTo>
                  <a:lnTo>
                    <a:pt x="1139" y="395"/>
                  </a:lnTo>
                  <a:lnTo>
                    <a:pt x="1139" y="394"/>
                  </a:lnTo>
                  <a:lnTo>
                    <a:pt x="1141" y="393"/>
                  </a:lnTo>
                  <a:lnTo>
                    <a:pt x="1143" y="391"/>
                  </a:lnTo>
                  <a:lnTo>
                    <a:pt x="1144" y="391"/>
                  </a:lnTo>
                  <a:lnTo>
                    <a:pt x="1145" y="390"/>
                  </a:lnTo>
                  <a:lnTo>
                    <a:pt x="1146" y="390"/>
                  </a:lnTo>
                  <a:lnTo>
                    <a:pt x="1146" y="389"/>
                  </a:lnTo>
                  <a:lnTo>
                    <a:pt x="1147" y="389"/>
                  </a:lnTo>
                  <a:lnTo>
                    <a:pt x="1151" y="390"/>
                  </a:lnTo>
                  <a:lnTo>
                    <a:pt x="1159" y="390"/>
                  </a:lnTo>
                  <a:lnTo>
                    <a:pt x="1160" y="390"/>
                  </a:lnTo>
                  <a:lnTo>
                    <a:pt x="1160" y="391"/>
                  </a:lnTo>
                  <a:lnTo>
                    <a:pt x="1162" y="394"/>
                  </a:lnTo>
                  <a:lnTo>
                    <a:pt x="1164" y="396"/>
                  </a:lnTo>
                  <a:lnTo>
                    <a:pt x="1164" y="397"/>
                  </a:lnTo>
                  <a:lnTo>
                    <a:pt x="1166" y="397"/>
                  </a:lnTo>
                  <a:lnTo>
                    <a:pt x="1169" y="399"/>
                  </a:lnTo>
                  <a:lnTo>
                    <a:pt x="1176" y="401"/>
                  </a:lnTo>
                  <a:lnTo>
                    <a:pt x="1177" y="401"/>
                  </a:lnTo>
                  <a:lnTo>
                    <a:pt x="1180" y="402"/>
                  </a:lnTo>
                  <a:lnTo>
                    <a:pt x="1190" y="403"/>
                  </a:lnTo>
                  <a:lnTo>
                    <a:pt x="1192" y="403"/>
                  </a:lnTo>
                  <a:lnTo>
                    <a:pt x="1193" y="404"/>
                  </a:lnTo>
                  <a:lnTo>
                    <a:pt x="1195" y="404"/>
                  </a:lnTo>
                  <a:lnTo>
                    <a:pt x="1196" y="404"/>
                  </a:lnTo>
                  <a:lnTo>
                    <a:pt x="1197" y="403"/>
                  </a:lnTo>
                  <a:lnTo>
                    <a:pt x="1198" y="402"/>
                  </a:lnTo>
                  <a:lnTo>
                    <a:pt x="1202" y="399"/>
                  </a:lnTo>
                  <a:lnTo>
                    <a:pt x="1203" y="397"/>
                  </a:lnTo>
                  <a:lnTo>
                    <a:pt x="1204" y="397"/>
                  </a:lnTo>
                  <a:lnTo>
                    <a:pt x="1206" y="397"/>
                  </a:lnTo>
                  <a:lnTo>
                    <a:pt x="1208" y="396"/>
                  </a:lnTo>
                  <a:lnTo>
                    <a:pt x="1209" y="396"/>
                  </a:lnTo>
                  <a:lnTo>
                    <a:pt x="1210" y="395"/>
                  </a:lnTo>
                  <a:lnTo>
                    <a:pt x="1210" y="394"/>
                  </a:lnTo>
                  <a:lnTo>
                    <a:pt x="1211" y="393"/>
                  </a:lnTo>
                  <a:lnTo>
                    <a:pt x="1212" y="391"/>
                  </a:lnTo>
                  <a:lnTo>
                    <a:pt x="1213" y="390"/>
                  </a:lnTo>
                  <a:lnTo>
                    <a:pt x="1219" y="385"/>
                  </a:lnTo>
                  <a:lnTo>
                    <a:pt x="1221" y="382"/>
                  </a:lnTo>
                  <a:lnTo>
                    <a:pt x="1222" y="380"/>
                  </a:lnTo>
                  <a:lnTo>
                    <a:pt x="1222" y="378"/>
                  </a:lnTo>
                  <a:lnTo>
                    <a:pt x="1222" y="377"/>
                  </a:lnTo>
                  <a:lnTo>
                    <a:pt x="1227" y="376"/>
                  </a:lnTo>
                  <a:lnTo>
                    <a:pt x="1228" y="376"/>
                  </a:lnTo>
                  <a:lnTo>
                    <a:pt x="1229" y="376"/>
                  </a:lnTo>
                  <a:lnTo>
                    <a:pt x="1234" y="378"/>
                  </a:lnTo>
                  <a:lnTo>
                    <a:pt x="1235" y="378"/>
                  </a:lnTo>
                  <a:lnTo>
                    <a:pt x="1240" y="377"/>
                  </a:lnTo>
                  <a:lnTo>
                    <a:pt x="1246" y="377"/>
                  </a:lnTo>
                  <a:lnTo>
                    <a:pt x="1251" y="376"/>
                  </a:lnTo>
                  <a:lnTo>
                    <a:pt x="1255" y="374"/>
                  </a:lnTo>
                  <a:lnTo>
                    <a:pt x="1256" y="374"/>
                  </a:lnTo>
                  <a:lnTo>
                    <a:pt x="1258" y="373"/>
                  </a:lnTo>
                  <a:lnTo>
                    <a:pt x="1260" y="371"/>
                  </a:lnTo>
                  <a:lnTo>
                    <a:pt x="1265" y="365"/>
                  </a:lnTo>
                  <a:lnTo>
                    <a:pt x="1267" y="364"/>
                  </a:lnTo>
                  <a:lnTo>
                    <a:pt x="1269" y="365"/>
                  </a:lnTo>
                  <a:lnTo>
                    <a:pt x="1269" y="364"/>
                  </a:lnTo>
                  <a:lnTo>
                    <a:pt x="1271" y="364"/>
                  </a:lnTo>
                  <a:lnTo>
                    <a:pt x="1271" y="363"/>
                  </a:lnTo>
                  <a:lnTo>
                    <a:pt x="1273" y="361"/>
                  </a:lnTo>
                  <a:lnTo>
                    <a:pt x="1275" y="360"/>
                  </a:lnTo>
                  <a:lnTo>
                    <a:pt x="1273" y="359"/>
                  </a:lnTo>
                  <a:lnTo>
                    <a:pt x="1273" y="357"/>
                  </a:lnTo>
                  <a:lnTo>
                    <a:pt x="1272" y="356"/>
                  </a:lnTo>
                  <a:lnTo>
                    <a:pt x="1273" y="355"/>
                  </a:lnTo>
                  <a:lnTo>
                    <a:pt x="1277" y="346"/>
                  </a:lnTo>
                  <a:lnTo>
                    <a:pt x="1282" y="341"/>
                  </a:lnTo>
                  <a:lnTo>
                    <a:pt x="1282" y="340"/>
                  </a:lnTo>
                  <a:lnTo>
                    <a:pt x="1282" y="339"/>
                  </a:lnTo>
                  <a:lnTo>
                    <a:pt x="1284" y="338"/>
                  </a:lnTo>
                  <a:lnTo>
                    <a:pt x="1285" y="337"/>
                  </a:lnTo>
                  <a:lnTo>
                    <a:pt x="1286" y="337"/>
                  </a:lnTo>
                  <a:lnTo>
                    <a:pt x="1288" y="337"/>
                  </a:lnTo>
                  <a:lnTo>
                    <a:pt x="1290" y="335"/>
                  </a:lnTo>
                  <a:lnTo>
                    <a:pt x="1292" y="335"/>
                  </a:lnTo>
                  <a:lnTo>
                    <a:pt x="1295" y="335"/>
                  </a:lnTo>
                  <a:lnTo>
                    <a:pt x="1305" y="336"/>
                  </a:lnTo>
                  <a:lnTo>
                    <a:pt x="1306" y="336"/>
                  </a:lnTo>
                  <a:lnTo>
                    <a:pt x="1307" y="335"/>
                  </a:lnTo>
                  <a:lnTo>
                    <a:pt x="1307" y="331"/>
                  </a:lnTo>
                  <a:lnTo>
                    <a:pt x="1307" y="330"/>
                  </a:lnTo>
                  <a:lnTo>
                    <a:pt x="1309" y="329"/>
                  </a:lnTo>
                  <a:lnTo>
                    <a:pt x="1309" y="328"/>
                  </a:lnTo>
                  <a:lnTo>
                    <a:pt x="1309" y="326"/>
                  </a:lnTo>
                  <a:lnTo>
                    <a:pt x="1311" y="326"/>
                  </a:lnTo>
                  <a:lnTo>
                    <a:pt x="1312" y="326"/>
                  </a:lnTo>
                  <a:lnTo>
                    <a:pt x="1313" y="324"/>
                  </a:lnTo>
                  <a:lnTo>
                    <a:pt x="1314" y="326"/>
                  </a:lnTo>
                  <a:lnTo>
                    <a:pt x="1314" y="327"/>
                  </a:lnTo>
                  <a:lnTo>
                    <a:pt x="1315" y="328"/>
                  </a:lnTo>
                  <a:lnTo>
                    <a:pt x="1317" y="329"/>
                  </a:lnTo>
                  <a:lnTo>
                    <a:pt x="1318" y="329"/>
                  </a:lnTo>
                  <a:lnTo>
                    <a:pt x="1320" y="328"/>
                  </a:lnTo>
                  <a:lnTo>
                    <a:pt x="1321" y="328"/>
                  </a:lnTo>
                  <a:lnTo>
                    <a:pt x="1322" y="326"/>
                  </a:lnTo>
                  <a:lnTo>
                    <a:pt x="1322" y="324"/>
                  </a:lnTo>
                  <a:lnTo>
                    <a:pt x="1323" y="324"/>
                  </a:lnTo>
                  <a:lnTo>
                    <a:pt x="1325" y="324"/>
                  </a:lnTo>
                  <a:lnTo>
                    <a:pt x="1326" y="323"/>
                  </a:lnTo>
                  <a:lnTo>
                    <a:pt x="1327" y="323"/>
                  </a:lnTo>
                  <a:lnTo>
                    <a:pt x="1329" y="322"/>
                  </a:lnTo>
                  <a:lnTo>
                    <a:pt x="1331" y="321"/>
                  </a:lnTo>
                  <a:lnTo>
                    <a:pt x="1332" y="320"/>
                  </a:lnTo>
                  <a:lnTo>
                    <a:pt x="1334" y="320"/>
                  </a:lnTo>
                  <a:lnTo>
                    <a:pt x="1335" y="320"/>
                  </a:lnTo>
                  <a:lnTo>
                    <a:pt x="1336" y="320"/>
                  </a:lnTo>
                  <a:lnTo>
                    <a:pt x="1337" y="320"/>
                  </a:lnTo>
                  <a:lnTo>
                    <a:pt x="1339" y="321"/>
                  </a:lnTo>
                  <a:lnTo>
                    <a:pt x="1340" y="321"/>
                  </a:lnTo>
                  <a:lnTo>
                    <a:pt x="1343" y="321"/>
                  </a:lnTo>
                  <a:lnTo>
                    <a:pt x="1344" y="320"/>
                  </a:lnTo>
                  <a:lnTo>
                    <a:pt x="1345" y="320"/>
                  </a:lnTo>
                  <a:lnTo>
                    <a:pt x="1346" y="321"/>
                  </a:lnTo>
                  <a:lnTo>
                    <a:pt x="1347" y="321"/>
                  </a:lnTo>
                  <a:lnTo>
                    <a:pt x="1348" y="321"/>
                  </a:lnTo>
                  <a:lnTo>
                    <a:pt x="1349" y="319"/>
                  </a:lnTo>
                  <a:lnTo>
                    <a:pt x="1351" y="318"/>
                  </a:lnTo>
                  <a:lnTo>
                    <a:pt x="1352" y="318"/>
                  </a:lnTo>
                  <a:lnTo>
                    <a:pt x="1353" y="319"/>
                  </a:lnTo>
                  <a:lnTo>
                    <a:pt x="1353" y="320"/>
                  </a:lnTo>
                  <a:lnTo>
                    <a:pt x="1354" y="320"/>
                  </a:lnTo>
                  <a:lnTo>
                    <a:pt x="1354" y="319"/>
                  </a:lnTo>
                  <a:lnTo>
                    <a:pt x="1355" y="319"/>
                  </a:lnTo>
                  <a:lnTo>
                    <a:pt x="1355" y="320"/>
                  </a:lnTo>
                  <a:lnTo>
                    <a:pt x="1356" y="321"/>
                  </a:lnTo>
                  <a:lnTo>
                    <a:pt x="1357" y="322"/>
                  </a:lnTo>
                  <a:lnTo>
                    <a:pt x="1365" y="324"/>
                  </a:lnTo>
                  <a:lnTo>
                    <a:pt x="1367" y="324"/>
                  </a:lnTo>
                  <a:lnTo>
                    <a:pt x="1370" y="323"/>
                  </a:lnTo>
                  <a:lnTo>
                    <a:pt x="1371" y="323"/>
                  </a:lnTo>
                  <a:lnTo>
                    <a:pt x="1373" y="324"/>
                  </a:lnTo>
                  <a:lnTo>
                    <a:pt x="1374" y="324"/>
                  </a:lnTo>
                  <a:lnTo>
                    <a:pt x="1376" y="326"/>
                  </a:lnTo>
                  <a:lnTo>
                    <a:pt x="1377" y="326"/>
                  </a:lnTo>
                  <a:lnTo>
                    <a:pt x="1378" y="324"/>
                  </a:lnTo>
                  <a:lnTo>
                    <a:pt x="1379" y="323"/>
                  </a:lnTo>
                  <a:lnTo>
                    <a:pt x="1379" y="322"/>
                  </a:lnTo>
                  <a:lnTo>
                    <a:pt x="1380" y="322"/>
                  </a:lnTo>
                  <a:lnTo>
                    <a:pt x="1381" y="322"/>
                  </a:lnTo>
                  <a:lnTo>
                    <a:pt x="1382" y="322"/>
                  </a:lnTo>
                  <a:lnTo>
                    <a:pt x="1382" y="321"/>
                  </a:lnTo>
                  <a:lnTo>
                    <a:pt x="1382" y="320"/>
                  </a:lnTo>
                  <a:lnTo>
                    <a:pt x="1384" y="320"/>
                  </a:lnTo>
                  <a:lnTo>
                    <a:pt x="1382" y="319"/>
                  </a:lnTo>
                  <a:lnTo>
                    <a:pt x="1382" y="318"/>
                  </a:lnTo>
                  <a:lnTo>
                    <a:pt x="1382" y="317"/>
                  </a:lnTo>
                  <a:lnTo>
                    <a:pt x="1382" y="315"/>
                  </a:lnTo>
                  <a:lnTo>
                    <a:pt x="1382" y="314"/>
                  </a:lnTo>
                  <a:lnTo>
                    <a:pt x="1384" y="314"/>
                  </a:lnTo>
                  <a:lnTo>
                    <a:pt x="1382" y="314"/>
                  </a:lnTo>
                  <a:lnTo>
                    <a:pt x="1382" y="313"/>
                  </a:lnTo>
                  <a:lnTo>
                    <a:pt x="1382" y="312"/>
                  </a:lnTo>
                  <a:lnTo>
                    <a:pt x="1382" y="311"/>
                  </a:lnTo>
                  <a:lnTo>
                    <a:pt x="1381" y="311"/>
                  </a:lnTo>
                  <a:lnTo>
                    <a:pt x="1381" y="310"/>
                  </a:lnTo>
                  <a:lnTo>
                    <a:pt x="1380" y="310"/>
                  </a:lnTo>
                  <a:lnTo>
                    <a:pt x="1379" y="309"/>
                  </a:lnTo>
                  <a:lnTo>
                    <a:pt x="1379" y="307"/>
                  </a:lnTo>
                  <a:lnTo>
                    <a:pt x="1379" y="306"/>
                  </a:lnTo>
                  <a:lnTo>
                    <a:pt x="1379" y="304"/>
                  </a:lnTo>
                  <a:lnTo>
                    <a:pt x="1379" y="303"/>
                  </a:lnTo>
                  <a:lnTo>
                    <a:pt x="1378" y="302"/>
                  </a:lnTo>
                  <a:lnTo>
                    <a:pt x="1377" y="301"/>
                  </a:lnTo>
                  <a:lnTo>
                    <a:pt x="1374" y="298"/>
                  </a:lnTo>
                  <a:lnTo>
                    <a:pt x="1373" y="297"/>
                  </a:lnTo>
                  <a:lnTo>
                    <a:pt x="1372" y="296"/>
                  </a:lnTo>
                  <a:lnTo>
                    <a:pt x="1371" y="296"/>
                  </a:lnTo>
                  <a:lnTo>
                    <a:pt x="1371" y="295"/>
                  </a:lnTo>
                  <a:lnTo>
                    <a:pt x="1371" y="294"/>
                  </a:lnTo>
                  <a:lnTo>
                    <a:pt x="1370" y="294"/>
                  </a:lnTo>
                  <a:lnTo>
                    <a:pt x="1365" y="289"/>
                  </a:lnTo>
                  <a:lnTo>
                    <a:pt x="1364" y="289"/>
                  </a:lnTo>
                  <a:lnTo>
                    <a:pt x="1364" y="288"/>
                  </a:lnTo>
                  <a:lnTo>
                    <a:pt x="1365" y="287"/>
                  </a:lnTo>
                  <a:lnTo>
                    <a:pt x="1364" y="286"/>
                  </a:lnTo>
                  <a:lnTo>
                    <a:pt x="1363" y="286"/>
                  </a:lnTo>
                  <a:lnTo>
                    <a:pt x="1361" y="285"/>
                  </a:lnTo>
                  <a:lnTo>
                    <a:pt x="1360" y="285"/>
                  </a:lnTo>
                  <a:lnTo>
                    <a:pt x="1360" y="284"/>
                  </a:lnTo>
                  <a:lnTo>
                    <a:pt x="1360" y="282"/>
                  </a:lnTo>
                  <a:lnTo>
                    <a:pt x="1360" y="280"/>
                  </a:lnTo>
                  <a:lnTo>
                    <a:pt x="1359" y="279"/>
                  </a:lnTo>
                  <a:lnTo>
                    <a:pt x="1359" y="278"/>
                  </a:lnTo>
                  <a:lnTo>
                    <a:pt x="1357" y="278"/>
                  </a:lnTo>
                  <a:lnTo>
                    <a:pt x="1355" y="277"/>
                  </a:lnTo>
                  <a:lnTo>
                    <a:pt x="1349" y="274"/>
                  </a:lnTo>
                  <a:lnTo>
                    <a:pt x="1347" y="272"/>
                  </a:lnTo>
                  <a:lnTo>
                    <a:pt x="1344" y="267"/>
                  </a:lnTo>
                  <a:lnTo>
                    <a:pt x="1343" y="264"/>
                  </a:lnTo>
                  <a:lnTo>
                    <a:pt x="1340" y="263"/>
                  </a:lnTo>
                  <a:lnTo>
                    <a:pt x="1335" y="263"/>
                  </a:lnTo>
                  <a:lnTo>
                    <a:pt x="1334" y="263"/>
                  </a:lnTo>
                  <a:lnTo>
                    <a:pt x="1332" y="262"/>
                  </a:lnTo>
                  <a:lnTo>
                    <a:pt x="1331" y="262"/>
                  </a:lnTo>
                  <a:lnTo>
                    <a:pt x="1330" y="262"/>
                  </a:lnTo>
                  <a:lnTo>
                    <a:pt x="1328" y="262"/>
                  </a:lnTo>
                  <a:lnTo>
                    <a:pt x="1326" y="263"/>
                  </a:lnTo>
                  <a:lnTo>
                    <a:pt x="1321" y="263"/>
                  </a:lnTo>
                  <a:lnTo>
                    <a:pt x="1319" y="263"/>
                  </a:lnTo>
                  <a:lnTo>
                    <a:pt x="1319" y="264"/>
                  </a:lnTo>
                  <a:lnTo>
                    <a:pt x="1312" y="272"/>
                  </a:lnTo>
                  <a:lnTo>
                    <a:pt x="1311" y="274"/>
                  </a:lnTo>
                  <a:lnTo>
                    <a:pt x="1310" y="276"/>
                  </a:lnTo>
                  <a:lnTo>
                    <a:pt x="1309" y="277"/>
                  </a:lnTo>
                  <a:lnTo>
                    <a:pt x="1307" y="279"/>
                  </a:lnTo>
                  <a:lnTo>
                    <a:pt x="1306" y="279"/>
                  </a:lnTo>
                  <a:lnTo>
                    <a:pt x="1298" y="272"/>
                  </a:lnTo>
                  <a:lnTo>
                    <a:pt x="1297" y="271"/>
                  </a:lnTo>
                  <a:lnTo>
                    <a:pt x="1296" y="270"/>
                  </a:lnTo>
                  <a:lnTo>
                    <a:pt x="1292" y="269"/>
                  </a:lnTo>
                  <a:lnTo>
                    <a:pt x="1289" y="269"/>
                  </a:lnTo>
                  <a:lnTo>
                    <a:pt x="1281" y="270"/>
                  </a:lnTo>
                  <a:lnTo>
                    <a:pt x="1279" y="271"/>
                  </a:lnTo>
                  <a:lnTo>
                    <a:pt x="1273" y="269"/>
                  </a:lnTo>
                  <a:lnTo>
                    <a:pt x="1272" y="270"/>
                  </a:lnTo>
                  <a:lnTo>
                    <a:pt x="1269" y="272"/>
                  </a:lnTo>
                  <a:lnTo>
                    <a:pt x="1265" y="276"/>
                  </a:lnTo>
                  <a:lnTo>
                    <a:pt x="1264" y="277"/>
                  </a:lnTo>
                  <a:lnTo>
                    <a:pt x="1262" y="277"/>
                  </a:lnTo>
                  <a:lnTo>
                    <a:pt x="1254" y="268"/>
                  </a:lnTo>
                  <a:lnTo>
                    <a:pt x="1253" y="267"/>
                  </a:lnTo>
                  <a:lnTo>
                    <a:pt x="1253" y="263"/>
                  </a:lnTo>
                  <a:lnTo>
                    <a:pt x="1252" y="257"/>
                  </a:lnTo>
                  <a:lnTo>
                    <a:pt x="1253" y="256"/>
                  </a:lnTo>
                  <a:lnTo>
                    <a:pt x="1260" y="253"/>
                  </a:lnTo>
                  <a:lnTo>
                    <a:pt x="1261" y="253"/>
                  </a:lnTo>
                  <a:lnTo>
                    <a:pt x="1261" y="251"/>
                  </a:lnTo>
                  <a:lnTo>
                    <a:pt x="1260" y="242"/>
                  </a:lnTo>
                  <a:lnTo>
                    <a:pt x="1260" y="240"/>
                  </a:lnTo>
                  <a:lnTo>
                    <a:pt x="1261" y="239"/>
                  </a:lnTo>
                  <a:lnTo>
                    <a:pt x="1268" y="229"/>
                  </a:lnTo>
                  <a:lnTo>
                    <a:pt x="1268" y="227"/>
                  </a:lnTo>
                  <a:lnTo>
                    <a:pt x="1268" y="225"/>
                  </a:lnTo>
                  <a:lnTo>
                    <a:pt x="1273" y="210"/>
                  </a:lnTo>
                  <a:lnTo>
                    <a:pt x="1280" y="196"/>
                  </a:lnTo>
                  <a:lnTo>
                    <a:pt x="1280" y="195"/>
                  </a:lnTo>
                  <a:lnTo>
                    <a:pt x="1287" y="180"/>
                  </a:lnTo>
                  <a:lnTo>
                    <a:pt x="1288" y="181"/>
                  </a:lnTo>
                  <a:lnTo>
                    <a:pt x="1298" y="187"/>
                  </a:lnTo>
                  <a:lnTo>
                    <a:pt x="1304" y="189"/>
                  </a:lnTo>
                  <a:lnTo>
                    <a:pt x="1311" y="190"/>
                  </a:lnTo>
                  <a:lnTo>
                    <a:pt x="1319" y="195"/>
                  </a:lnTo>
                  <a:lnTo>
                    <a:pt x="1320" y="195"/>
                  </a:lnTo>
                  <a:lnTo>
                    <a:pt x="1320" y="194"/>
                  </a:lnTo>
                  <a:lnTo>
                    <a:pt x="1321" y="195"/>
                  </a:lnTo>
                  <a:lnTo>
                    <a:pt x="1322" y="195"/>
                  </a:lnTo>
                  <a:lnTo>
                    <a:pt x="1323" y="193"/>
                  </a:lnTo>
                  <a:lnTo>
                    <a:pt x="1325" y="192"/>
                  </a:lnTo>
                  <a:lnTo>
                    <a:pt x="1327" y="190"/>
                  </a:lnTo>
                  <a:lnTo>
                    <a:pt x="1328" y="190"/>
                  </a:lnTo>
                  <a:lnTo>
                    <a:pt x="1328" y="189"/>
                  </a:lnTo>
                  <a:lnTo>
                    <a:pt x="1329" y="189"/>
                  </a:lnTo>
                  <a:lnTo>
                    <a:pt x="1329" y="188"/>
                  </a:lnTo>
                  <a:lnTo>
                    <a:pt x="1331" y="187"/>
                  </a:lnTo>
                  <a:lnTo>
                    <a:pt x="1332" y="186"/>
                  </a:lnTo>
                  <a:lnTo>
                    <a:pt x="1334" y="185"/>
                  </a:lnTo>
                  <a:lnTo>
                    <a:pt x="1336" y="183"/>
                  </a:lnTo>
                  <a:lnTo>
                    <a:pt x="1337" y="183"/>
                  </a:lnTo>
                  <a:lnTo>
                    <a:pt x="1338" y="181"/>
                  </a:lnTo>
                  <a:lnTo>
                    <a:pt x="1338" y="180"/>
                  </a:lnTo>
                  <a:lnTo>
                    <a:pt x="1340" y="180"/>
                  </a:lnTo>
                  <a:lnTo>
                    <a:pt x="1340" y="179"/>
                  </a:lnTo>
                  <a:lnTo>
                    <a:pt x="1340" y="178"/>
                  </a:lnTo>
                  <a:lnTo>
                    <a:pt x="1342" y="178"/>
                  </a:lnTo>
                  <a:lnTo>
                    <a:pt x="1342" y="177"/>
                  </a:lnTo>
                  <a:lnTo>
                    <a:pt x="1343" y="177"/>
                  </a:lnTo>
                  <a:lnTo>
                    <a:pt x="1344" y="176"/>
                  </a:lnTo>
                  <a:lnTo>
                    <a:pt x="1345" y="175"/>
                  </a:lnTo>
                  <a:lnTo>
                    <a:pt x="1346" y="173"/>
                  </a:lnTo>
                  <a:lnTo>
                    <a:pt x="1347" y="175"/>
                  </a:lnTo>
                  <a:lnTo>
                    <a:pt x="1348" y="175"/>
                  </a:lnTo>
                  <a:lnTo>
                    <a:pt x="1349" y="173"/>
                  </a:lnTo>
                  <a:lnTo>
                    <a:pt x="1353" y="173"/>
                  </a:lnTo>
                  <a:lnTo>
                    <a:pt x="1354" y="172"/>
                  </a:lnTo>
                  <a:lnTo>
                    <a:pt x="1355" y="173"/>
                  </a:lnTo>
                  <a:lnTo>
                    <a:pt x="1356" y="173"/>
                  </a:lnTo>
                  <a:lnTo>
                    <a:pt x="1359" y="172"/>
                  </a:lnTo>
                  <a:lnTo>
                    <a:pt x="1362" y="172"/>
                  </a:lnTo>
                  <a:lnTo>
                    <a:pt x="1362" y="171"/>
                  </a:lnTo>
                  <a:lnTo>
                    <a:pt x="1363" y="171"/>
                  </a:lnTo>
                  <a:lnTo>
                    <a:pt x="1363" y="170"/>
                  </a:lnTo>
                  <a:lnTo>
                    <a:pt x="1365" y="169"/>
                  </a:lnTo>
                  <a:lnTo>
                    <a:pt x="1365" y="168"/>
                  </a:lnTo>
                  <a:lnTo>
                    <a:pt x="1365" y="167"/>
                  </a:lnTo>
                  <a:lnTo>
                    <a:pt x="1367" y="167"/>
                  </a:lnTo>
                  <a:lnTo>
                    <a:pt x="1367" y="165"/>
                  </a:lnTo>
                  <a:lnTo>
                    <a:pt x="1367" y="163"/>
                  </a:lnTo>
                  <a:lnTo>
                    <a:pt x="1367" y="162"/>
                  </a:lnTo>
                  <a:lnTo>
                    <a:pt x="1367" y="160"/>
                  </a:lnTo>
                  <a:lnTo>
                    <a:pt x="1367" y="159"/>
                  </a:lnTo>
                  <a:lnTo>
                    <a:pt x="1367" y="158"/>
                  </a:lnTo>
                  <a:lnTo>
                    <a:pt x="1367" y="156"/>
                  </a:lnTo>
                  <a:lnTo>
                    <a:pt x="1367" y="155"/>
                  </a:lnTo>
                  <a:lnTo>
                    <a:pt x="1365" y="155"/>
                  </a:lnTo>
                  <a:lnTo>
                    <a:pt x="1363" y="156"/>
                  </a:lnTo>
                  <a:lnTo>
                    <a:pt x="1363" y="155"/>
                  </a:lnTo>
                  <a:lnTo>
                    <a:pt x="1362" y="155"/>
                  </a:lnTo>
                  <a:lnTo>
                    <a:pt x="1361" y="155"/>
                  </a:lnTo>
                  <a:lnTo>
                    <a:pt x="1362" y="155"/>
                  </a:lnTo>
                  <a:lnTo>
                    <a:pt x="1361" y="154"/>
                  </a:lnTo>
                  <a:lnTo>
                    <a:pt x="1360" y="154"/>
                  </a:lnTo>
                  <a:lnTo>
                    <a:pt x="1361" y="153"/>
                  </a:lnTo>
                  <a:lnTo>
                    <a:pt x="1362" y="153"/>
                  </a:lnTo>
                  <a:lnTo>
                    <a:pt x="1363" y="152"/>
                  </a:lnTo>
                  <a:lnTo>
                    <a:pt x="1364" y="150"/>
                  </a:lnTo>
                  <a:lnTo>
                    <a:pt x="1364" y="148"/>
                  </a:lnTo>
                  <a:lnTo>
                    <a:pt x="1363" y="148"/>
                  </a:lnTo>
                  <a:lnTo>
                    <a:pt x="1364" y="148"/>
                  </a:lnTo>
                  <a:lnTo>
                    <a:pt x="1364" y="147"/>
                  </a:lnTo>
                  <a:lnTo>
                    <a:pt x="1364" y="145"/>
                  </a:lnTo>
                  <a:lnTo>
                    <a:pt x="1365" y="144"/>
                  </a:lnTo>
                  <a:lnTo>
                    <a:pt x="1367" y="143"/>
                  </a:lnTo>
                  <a:lnTo>
                    <a:pt x="1368" y="142"/>
                  </a:lnTo>
                  <a:lnTo>
                    <a:pt x="1368" y="140"/>
                  </a:lnTo>
                  <a:lnTo>
                    <a:pt x="1369" y="140"/>
                  </a:lnTo>
                  <a:lnTo>
                    <a:pt x="1370" y="139"/>
                  </a:lnTo>
                  <a:lnTo>
                    <a:pt x="1371" y="137"/>
                  </a:lnTo>
                  <a:lnTo>
                    <a:pt x="1371" y="135"/>
                  </a:lnTo>
                  <a:lnTo>
                    <a:pt x="1371" y="134"/>
                  </a:lnTo>
                  <a:lnTo>
                    <a:pt x="1371" y="133"/>
                  </a:lnTo>
                  <a:lnTo>
                    <a:pt x="1372" y="131"/>
                  </a:lnTo>
                  <a:lnTo>
                    <a:pt x="1372" y="130"/>
                  </a:lnTo>
                  <a:lnTo>
                    <a:pt x="1371" y="129"/>
                  </a:lnTo>
                  <a:lnTo>
                    <a:pt x="1373" y="128"/>
                  </a:lnTo>
                  <a:lnTo>
                    <a:pt x="1373" y="127"/>
                  </a:lnTo>
                  <a:lnTo>
                    <a:pt x="1374" y="126"/>
                  </a:lnTo>
                  <a:lnTo>
                    <a:pt x="1377" y="125"/>
                  </a:lnTo>
                  <a:lnTo>
                    <a:pt x="1377" y="123"/>
                  </a:lnTo>
                  <a:lnTo>
                    <a:pt x="1378" y="122"/>
                  </a:lnTo>
                  <a:lnTo>
                    <a:pt x="1378" y="121"/>
                  </a:lnTo>
                  <a:lnTo>
                    <a:pt x="1379" y="120"/>
                  </a:lnTo>
                  <a:lnTo>
                    <a:pt x="1379" y="119"/>
                  </a:lnTo>
                  <a:lnTo>
                    <a:pt x="1379" y="118"/>
                  </a:lnTo>
                  <a:lnTo>
                    <a:pt x="1379" y="117"/>
                  </a:lnTo>
                  <a:lnTo>
                    <a:pt x="1379" y="116"/>
                  </a:lnTo>
                  <a:lnTo>
                    <a:pt x="1379" y="114"/>
                  </a:lnTo>
                  <a:lnTo>
                    <a:pt x="1380" y="116"/>
                  </a:lnTo>
                  <a:lnTo>
                    <a:pt x="1380" y="114"/>
                  </a:lnTo>
                  <a:lnTo>
                    <a:pt x="1380" y="113"/>
                  </a:lnTo>
                  <a:lnTo>
                    <a:pt x="1380" y="112"/>
                  </a:lnTo>
                  <a:lnTo>
                    <a:pt x="1381" y="112"/>
                  </a:lnTo>
                  <a:lnTo>
                    <a:pt x="1381" y="111"/>
                  </a:lnTo>
                  <a:lnTo>
                    <a:pt x="1382" y="110"/>
                  </a:lnTo>
                  <a:lnTo>
                    <a:pt x="1384" y="110"/>
                  </a:lnTo>
                  <a:lnTo>
                    <a:pt x="1384" y="109"/>
                  </a:lnTo>
                  <a:lnTo>
                    <a:pt x="1382" y="108"/>
                  </a:lnTo>
                  <a:lnTo>
                    <a:pt x="1382" y="106"/>
                  </a:lnTo>
                  <a:lnTo>
                    <a:pt x="1385" y="106"/>
                  </a:lnTo>
                  <a:lnTo>
                    <a:pt x="1385" y="105"/>
                  </a:lnTo>
                  <a:lnTo>
                    <a:pt x="1386" y="104"/>
                  </a:lnTo>
                  <a:lnTo>
                    <a:pt x="1385" y="103"/>
                  </a:lnTo>
                  <a:lnTo>
                    <a:pt x="1386" y="102"/>
                  </a:lnTo>
                  <a:lnTo>
                    <a:pt x="1386" y="101"/>
                  </a:lnTo>
                  <a:lnTo>
                    <a:pt x="1387" y="100"/>
                  </a:lnTo>
                  <a:lnTo>
                    <a:pt x="1388" y="98"/>
                  </a:lnTo>
                  <a:lnTo>
                    <a:pt x="1388" y="97"/>
                  </a:lnTo>
                  <a:lnTo>
                    <a:pt x="1388" y="96"/>
                  </a:lnTo>
                  <a:lnTo>
                    <a:pt x="1388" y="94"/>
                  </a:lnTo>
                  <a:lnTo>
                    <a:pt x="1389" y="94"/>
                  </a:lnTo>
                  <a:lnTo>
                    <a:pt x="1389" y="93"/>
                  </a:lnTo>
                  <a:lnTo>
                    <a:pt x="1390" y="94"/>
                  </a:lnTo>
                  <a:lnTo>
                    <a:pt x="1390" y="93"/>
                  </a:lnTo>
                  <a:lnTo>
                    <a:pt x="1392" y="93"/>
                  </a:lnTo>
                  <a:lnTo>
                    <a:pt x="1396" y="88"/>
                  </a:lnTo>
                  <a:lnTo>
                    <a:pt x="1397" y="87"/>
                  </a:lnTo>
                  <a:lnTo>
                    <a:pt x="1398" y="86"/>
                  </a:lnTo>
                  <a:lnTo>
                    <a:pt x="1398" y="85"/>
                  </a:lnTo>
                  <a:lnTo>
                    <a:pt x="1399" y="85"/>
                  </a:lnTo>
                  <a:lnTo>
                    <a:pt x="1401" y="85"/>
                  </a:lnTo>
                  <a:lnTo>
                    <a:pt x="1401" y="84"/>
                  </a:lnTo>
                  <a:lnTo>
                    <a:pt x="1402" y="84"/>
                  </a:lnTo>
                  <a:lnTo>
                    <a:pt x="1402" y="83"/>
                  </a:lnTo>
                  <a:lnTo>
                    <a:pt x="1403" y="83"/>
                  </a:lnTo>
                  <a:lnTo>
                    <a:pt x="1403" y="81"/>
                  </a:lnTo>
                  <a:lnTo>
                    <a:pt x="1405" y="81"/>
                  </a:lnTo>
                  <a:lnTo>
                    <a:pt x="1406" y="80"/>
                  </a:lnTo>
                  <a:lnTo>
                    <a:pt x="1406" y="79"/>
                  </a:lnTo>
                  <a:lnTo>
                    <a:pt x="1407" y="78"/>
                  </a:lnTo>
                  <a:lnTo>
                    <a:pt x="1407" y="77"/>
                  </a:lnTo>
                  <a:lnTo>
                    <a:pt x="1407" y="76"/>
                  </a:lnTo>
                  <a:lnTo>
                    <a:pt x="1406" y="76"/>
                  </a:lnTo>
                  <a:lnTo>
                    <a:pt x="1406" y="75"/>
                  </a:lnTo>
                  <a:lnTo>
                    <a:pt x="1407" y="75"/>
                  </a:lnTo>
                  <a:lnTo>
                    <a:pt x="1407" y="73"/>
                  </a:lnTo>
                  <a:lnTo>
                    <a:pt x="1409" y="73"/>
                  </a:lnTo>
                  <a:lnTo>
                    <a:pt x="1409" y="72"/>
                  </a:lnTo>
                  <a:lnTo>
                    <a:pt x="1410" y="71"/>
                  </a:lnTo>
                  <a:lnTo>
                    <a:pt x="1409" y="71"/>
                  </a:lnTo>
                  <a:lnTo>
                    <a:pt x="1409" y="70"/>
                  </a:lnTo>
                  <a:lnTo>
                    <a:pt x="1410" y="70"/>
                  </a:lnTo>
                  <a:lnTo>
                    <a:pt x="1410" y="69"/>
                  </a:lnTo>
                  <a:lnTo>
                    <a:pt x="1409" y="69"/>
                  </a:lnTo>
                  <a:lnTo>
                    <a:pt x="1409" y="68"/>
                  </a:lnTo>
                  <a:lnTo>
                    <a:pt x="1409" y="67"/>
                  </a:lnTo>
                  <a:lnTo>
                    <a:pt x="1409" y="66"/>
                  </a:lnTo>
                  <a:lnTo>
                    <a:pt x="1409" y="64"/>
                  </a:lnTo>
                  <a:lnTo>
                    <a:pt x="1405" y="62"/>
                  </a:lnTo>
                  <a:lnTo>
                    <a:pt x="1405" y="61"/>
                  </a:lnTo>
                  <a:lnTo>
                    <a:pt x="1405" y="60"/>
                  </a:lnTo>
                  <a:lnTo>
                    <a:pt x="1405" y="59"/>
                  </a:lnTo>
                  <a:lnTo>
                    <a:pt x="1405" y="58"/>
                  </a:lnTo>
                  <a:lnTo>
                    <a:pt x="1406" y="56"/>
                  </a:lnTo>
                  <a:lnTo>
                    <a:pt x="1406" y="55"/>
                  </a:lnTo>
                  <a:lnTo>
                    <a:pt x="1406" y="54"/>
                  </a:lnTo>
                  <a:lnTo>
                    <a:pt x="1407" y="53"/>
                  </a:lnTo>
                  <a:lnTo>
                    <a:pt x="1407" y="52"/>
                  </a:lnTo>
                  <a:lnTo>
                    <a:pt x="1407" y="51"/>
                  </a:lnTo>
                  <a:lnTo>
                    <a:pt x="1405" y="50"/>
                  </a:lnTo>
                  <a:lnTo>
                    <a:pt x="1404" y="50"/>
                  </a:lnTo>
                  <a:lnTo>
                    <a:pt x="1402" y="47"/>
                  </a:lnTo>
                  <a:lnTo>
                    <a:pt x="1401" y="47"/>
                  </a:lnTo>
                  <a:lnTo>
                    <a:pt x="1399" y="46"/>
                  </a:lnTo>
                  <a:lnTo>
                    <a:pt x="1398" y="46"/>
                  </a:lnTo>
                  <a:lnTo>
                    <a:pt x="1397" y="47"/>
                  </a:lnTo>
                  <a:lnTo>
                    <a:pt x="1394" y="47"/>
                  </a:lnTo>
                  <a:lnTo>
                    <a:pt x="1393" y="47"/>
                  </a:lnTo>
                  <a:lnTo>
                    <a:pt x="1392" y="49"/>
                  </a:lnTo>
                  <a:lnTo>
                    <a:pt x="1389" y="49"/>
                  </a:lnTo>
                  <a:lnTo>
                    <a:pt x="1388" y="49"/>
                  </a:lnTo>
                  <a:lnTo>
                    <a:pt x="1388" y="47"/>
                  </a:lnTo>
                  <a:lnTo>
                    <a:pt x="1387" y="47"/>
                  </a:lnTo>
                  <a:lnTo>
                    <a:pt x="1387" y="46"/>
                  </a:lnTo>
                  <a:lnTo>
                    <a:pt x="1387" y="45"/>
                  </a:lnTo>
                  <a:lnTo>
                    <a:pt x="1388" y="43"/>
                  </a:lnTo>
                  <a:lnTo>
                    <a:pt x="1387" y="43"/>
                  </a:lnTo>
                  <a:lnTo>
                    <a:pt x="1387" y="42"/>
                  </a:lnTo>
                  <a:lnTo>
                    <a:pt x="1387" y="39"/>
                  </a:lnTo>
                  <a:lnTo>
                    <a:pt x="1388" y="39"/>
                  </a:lnTo>
                  <a:lnTo>
                    <a:pt x="1390" y="37"/>
                  </a:lnTo>
                  <a:lnTo>
                    <a:pt x="1392" y="37"/>
                  </a:lnTo>
                  <a:lnTo>
                    <a:pt x="1393" y="36"/>
                  </a:lnTo>
                  <a:lnTo>
                    <a:pt x="1394" y="35"/>
                  </a:lnTo>
                  <a:lnTo>
                    <a:pt x="1395" y="35"/>
                  </a:lnTo>
                  <a:lnTo>
                    <a:pt x="1395" y="34"/>
                  </a:lnTo>
                  <a:lnTo>
                    <a:pt x="1396" y="33"/>
                  </a:lnTo>
                  <a:lnTo>
                    <a:pt x="1396" y="31"/>
                  </a:lnTo>
                  <a:lnTo>
                    <a:pt x="1397" y="31"/>
                  </a:lnTo>
                  <a:lnTo>
                    <a:pt x="1397" y="30"/>
                  </a:lnTo>
                  <a:lnTo>
                    <a:pt x="1399" y="28"/>
                  </a:lnTo>
                  <a:lnTo>
                    <a:pt x="1402" y="26"/>
                  </a:lnTo>
                  <a:lnTo>
                    <a:pt x="1404" y="24"/>
                  </a:lnTo>
                  <a:lnTo>
                    <a:pt x="1405" y="22"/>
                  </a:lnTo>
                  <a:lnTo>
                    <a:pt x="1407" y="19"/>
                  </a:lnTo>
                  <a:lnTo>
                    <a:pt x="1409" y="18"/>
                  </a:lnTo>
                  <a:lnTo>
                    <a:pt x="1411" y="17"/>
                  </a:lnTo>
                  <a:lnTo>
                    <a:pt x="1411" y="16"/>
                  </a:lnTo>
                  <a:lnTo>
                    <a:pt x="1411" y="14"/>
                  </a:lnTo>
                  <a:lnTo>
                    <a:pt x="1412" y="14"/>
                  </a:lnTo>
                  <a:lnTo>
                    <a:pt x="1418" y="13"/>
                  </a:lnTo>
                  <a:lnTo>
                    <a:pt x="1420" y="14"/>
                  </a:lnTo>
                  <a:lnTo>
                    <a:pt x="1422" y="14"/>
                  </a:lnTo>
                  <a:lnTo>
                    <a:pt x="1423" y="13"/>
                  </a:lnTo>
                  <a:lnTo>
                    <a:pt x="1424" y="13"/>
                  </a:lnTo>
                  <a:lnTo>
                    <a:pt x="1426" y="12"/>
                  </a:lnTo>
                  <a:lnTo>
                    <a:pt x="1427" y="12"/>
                  </a:lnTo>
                  <a:lnTo>
                    <a:pt x="1428" y="12"/>
                  </a:lnTo>
                  <a:lnTo>
                    <a:pt x="1429" y="12"/>
                  </a:lnTo>
                  <a:lnTo>
                    <a:pt x="1431" y="12"/>
                  </a:lnTo>
                  <a:lnTo>
                    <a:pt x="1435" y="9"/>
                  </a:lnTo>
                  <a:lnTo>
                    <a:pt x="1443" y="6"/>
                  </a:lnTo>
                  <a:lnTo>
                    <a:pt x="1446" y="6"/>
                  </a:lnTo>
                  <a:lnTo>
                    <a:pt x="1448" y="6"/>
                  </a:lnTo>
                  <a:lnTo>
                    <a:pt x="1449" y="6"/>
                  </a:lnTo>
                  <a:lnTo>
                    <a:pt x="1451" y="5"/>
                  </a:lnTo>
                  <a:lnTo>
                    <a:pt x="1451" y="4"/>
                  </a:lnTo>
                  <a:lnTo>
                    <a:pt x="1453" y="4"/>
                  </a:lnTo>
                  <a:lnTo>
                    <a:pt x="1454" y="3"/>
                  </a:lnTo>
                  <a:lnTo>
                    <a:pt x="1455" y="3"/>
                  </a:lnTo>
                  <a:lnTo>
                    <a:pt x="1456" y="3"/>
                  </a:lnTo>
                  <a:lnTo>
                    <a:pt x="1456" y="4"/>
                  </a:lnTo>
                  <a:lnTo>
                    <a:pt x="1457" y="5"/>
                  </a:lnTo>
                  <a:lnTo>
                    <a:pt x="1459" y="5"/>
                  </a:lnTo>
                  <a:lnTo>
                    <a:pt x="1460" y="5"/>
                  </a:lnTo>
                  <a:lnTo>
                    <a:pt x="1471" y="4"/>
                  </a:lnTo>
                  <a:lnTo>
                    <a:pt x="1476" y="3"/>
                  </a:lnTo>
                  <a:lnTo>
                    <a:pt x="1480" y="3"/>
                  </a:lnTo>
                  <a:lnTo>
                    <a:pt x="1480" y="2"/>
                  </a:lnTo>
                  <a:lnTo>
                    <a:pt x="1481" y="2"/>
                  </a:lnTo>
                  <a:lnTo>
                    <a:pt x="1481" y="1"/>
                  </a:lnTo>
                  <a:lnTo>
                    <a:pt x="1482" y="0"/>
                  </a:lnTo>
                  <a:lnTo>
                    <a:pt x="1484" y="0"/>
                  </a:lnTo>
                  <a:lnTo>
                    <a:pt x="1485" y="0"/>
                  </a:lnTo>
                  <a:lnTo>
                    <a:pt x="1486" y="0"/>
                  </a:lnTo>
                  <a:lnTo>
                    <a:pt x="1487" y="1"/>
                  </a:lnTo>
                  <a:lnTo>
                    <a:pt x="1488" y="1"/>
                  </a:lnTo>
                  <a:lnTo>
                    <a:pt x="1488" y="2"/>
                  </a:lnTo>
                  <a:lnTo>
                    <a:pt x="1489" y="2"/>
                  </a:lnTo>
                  <a:lnTo>
                    <a:pt x="1490" y="2"/>
                  </a:lnTo>
                  <a:lnTo>
                    <a:pt x="1490" y="1"/>
                  </a:lnTo>
                  <a:lnTo>
                    <a:pt x="1490" y="0"/>
                  </a:lnTo>
                  <a:lnTo>
                    <a:pt x="1491" y="0"/>
                  </a:lnTo>
                  <a:lnTo>
                    <a:pt x="1491" y="1"/>
                  </a:lnTo>
                  <a:lnTo>
                    <a:pt x="1491" y="2"/>
                  </a:lnTo>
                  <a:lnTo>
                    <a:pt x="1493" y="2"/>
                  </a:lnTo>
                  <a:lnTo>
                    <a:pt x="1494" y="1"/>
                  </a:lnTo>
                  <a:lnTo>
                    <a:pt x="1494" y="0"/>
                  </a:lnTo>
                  <a:lnTo>
                    <a:pt x="1495" y="1"/>
                  </a:lnTo>
                  <a:lnTo>
                    <a:pt x="1496" y="2"/>
                  </a:lnTo>
                  <a:lnTo>
                    <a:pt x="1496" y="3"/>
                  </a:lnTo>
                  <a:lnTo>
                    <a:pt x="1497" y="3"/>
                  </a:lnTo>
                  <a:lnTo>
                    <a:pt x="1501" y="3"/>
                  </a:lnTo>
                  <a:lnTo>
                    <a:pt x="1502" y="4"/>
                  </a:lnTo>
                  <a:lnTo>
                    <a:pt x="1505" y="5"/>
                  </a:lnTo>
                  <a:lnTo>
                    <a:pt x="1505" y="6"/>
                  </a:lnTo>
                  <a:lnTo>
                    <a:pt x="1506" y="8"/>
                  </a:lnTo>
                  <a:lnTo>
                    <a:pt x="1506" y="9"/>
                  </a:lnTo>
                  <a:lnTo>
                    <a:pt x="1507" y="9"/>
                  </a:lnTo>
                  <a:lnTo>
                    <a:pt x="1508" y="10"/>
                  </a:lnTo>
                  <a:lnTo>
                    <a:pt x="1510" y="11"/>
                  </a:lnTo>
                  <a:lnTo>
                    <a:pt x="1510" y="10"/>
                  </a:lnTo>
                  <a:lnTo>
                    <a:pt x="1511" y="9"/>
                  </a:lnTo>
                  <a:lnTo>
                    <a:pt x="1512" y="9"/>
                  </a:lnTo>
                  <a:lnTo>
                    <a:pt x="1513" y="10"/>
                  </a:lnTo>
                  <a:lnTo>
                    <a:pt x="1514" y="10"/>
                  </a:lnTo>
                  <a:lnTo>
                    <a:pt x="1514" y="11"/>
                  </a:lnTo>
                  <a:lnTo>
                    <a:pt x="1514" y="12"/>
                  </a:lnTo>
                  <a:lnTo>
                    <a:pt x="1515" y="12"/>
                  </a:lnTo>
                  <a:lnTo>
                    <a:pt x="1515" y="13"/>
                  </a:lnTo>
                  <a:lnTo>
                    <a:pt x="1515" y="14"/>
                  </a:lnTo>
                  <a:lnTo>
                    <a:pt x="1516" y="16"/>
                  </a:lnTo>
                  <a:lnTo>
                    <a:pt x="1518" y="17"/>
                  </a:lnTo>
                  <a:lnTo>
                    <a:pt x="1519" y="17"/>
                  </a:lnTo>
                  <a:lnTo>
                    <a:pt x="1520" y="18"/>
                  </a:lnTo>
                  <a:lnTo>
                    <a:pt x="1521" y="18"/>
                  </a:lnTo>
                  <a:lnTo>
                    <a:pt x="1524" y="18"/>
                  </a:lnTo>
                  <a:lnTo>
                    <a:pt x="1526" y="18"/>
                  </a:lnTo>
                  <a:lnTo>
                    <a:pt x="1526" y="19"/>
                  </a:lnTo>
                  <a:lnTo>
                    <a:pt x="1527" y="19"/>
                  </a:lnTo>
                  <a:lnTo>
                    <a:pt x="1527" y="20"/>
                  </a:lnTo>
                  <a:lnTo>
                    <a:pt x="1527" y="21"/>
                  </a:lnTo>
                  <a:lnTo>
                    <a:pt x="1528" y="21"/>
                  </a:lnTo>
                  <a:lnTo>
                    <a:pt x="1529" y="20"/>
                  </a:lnTo>
                  <a:lnTo>
                    <a:pt x="1530" y="21"/>
                  </a:lnTo>
                  <a:lnTo>
                    <a:pt x="1531" y="22"/>
                  </a:lnTo>
                  <a:lnTo>
                    <a:pt x="1532" y="22"/>
                  </a:lnTo>
                  <a:lnTo>
                    <a:pt x="1532" y="21"/>
                  </a:lnTo>
                  <a:lnTo>
                    <a:pt x="1531" y="20"/>
                  </a:lnTo>
                  <a:lnTo>
                    <a:pt x="1532" y="19"/>
                  </a:lnTo>
                  <a:lnTo>
                    <a:pt x="1536" y="18"/>
                  </a:lnTo>
                  <a:lnTo>
                    <a:pt x="1538" y="18"/>
                  </a:lnTo>
                  <a:lnTo>
                    <a:pt x="1539" y="18"/>
                  </a:lnTo>
                  <a:lnTo>
                    <a:pt x="1548" y="24"/>
                  </a:lnTo>
                  <a:lnTo>
                    <a:pt x="1549" y="24"/>
                  </a:lnTo>
                  <a:lnTo>
                    <a:pt x="1551" y="26"/>
                  </a:lnTo>
                  <a:lnTo>
                    <a:pt x="1553" y="25"/>
                  </a:lnTo>
                  <a:lnTo>
                    <a:pt x="1554" y="25"/>
                  </a:lnTo>
                  <a:lnTo>
                    <a:pt x="1554" y="26"/>
                  </a:lnTo>
                  <a:lnTo>
                    <a:pt x="1555" y="27"/>
                  </a:lnTo>
                  <a:lnTo>
                    <a:pt x="1555" y="28"/>
                  </a:lnTo>
                  <a:lnTo>
                    <a:pt x="1557" y="29"/>
                  </a:lnTo>
                  <a:lnTo>
                    <a:pt x="1557" y="30"/>
                  </a:lnTo>
                  <a:lnTo>
                    <a:pt x="1556" y="31"/>
                  </a:lnTo>
                  <a:lnTo>
                    <a:pt x="1555" y="31"/>
                  </a:lnTo>
                  <a:lnTo>
                    <a:pt x="1555" y="33"/>
                  </a:lnTo>
                  <a:lnTo>
                    <a:pt x="1555" y="34"/>
                  </a:lnTo>
                  <a:lnTo>
                    <a:pt x="1556" y="34"/>
                  </a:lnTo>
                  <a:lnTo>
                    <a:pt x="1557" y="34"/>
                  </a:lnTo>
                  <a:lnTo>
                    <a:pt x="1561" y="33"/>
                  </a:lnTo>
                  <a:lnTo>
                    <a:pt x="1561" y="34"/>
                  </a:lnTo>
                  <a:lnTo>
                    <a:pt x="1561" y="35"/>
                  </a:lnTo>
                  <a:lnTo>
                    <a:pt x="1561" y="36"/>
                  </a:lnTo>
                  <a:lnTo>
                    <a:pt x="1564" y="39"/>
                  </a:lnTo>
                  <a:lnTo>
                    <a:pt x="1565" y="39"/>
                  </a:lnTo>
                  <a:lnTo>
                    <a:pt x="1568" y="39"/>
                  </a:lnTo>
                  <a:lnTo>
                    <a:pt x="1569" y="41"/>
                  </a:lnTo>
                  <a:lnTo>
                    <a:pt x="1568" y="41"/>
                  </a:lnTo>
                  <a:lnTo>
                    <a:pt x="1566" y="42"/>
                  </a:lnTo>
                  <a:lnTo>
                    <a:pt x="1568" y="43"/>
                  </a:lnTo>
                  <a:lnTo>
                    <a:pt x="1568" y="44"/>
                  </a:lnTo>
                  <a:lnTo>
                    <a:pt x="1566" y="44"/>
                  </a:lnTo>
                  <a:lnTo>
                    <a:pt x="1565" y="45"/>
                  </a:lnTo>
                  <a:lnTo>
                    <a:pt x="1564" y="45"/>
                  </a:lnTo>
                  <a:lnTo>
                    <a:pt x="1564" y="46"/>
                  </a:lnTo>
                  <a:lnTo>
                    <a:pt x="1564" y="47"/>
                  </a:lnTo>
                  <a:lnTo>
                    <a:pt x="1565" y="49"/>
                  </a:lnTo>
                  <a:lnTo>
                    <a:pt x="1565" y="50"/>
                  </a:lnTo>
                  <a:lnTo>
                    <a:pt x="1566" y="50"/>
                  </a:lnTo>
                  <a:lnTo>
                    <a:pt x="1568" y="49"/>
                  </a:lnTo>
                  <a:lnTo>
                    <a:pt x="1570" y="51"/>
                  </a:lnTo>
                  <a:lnTo>
                    <a:pt x="1571" y="51"/>
                  </a:lnTo>
                  <a:lnTo>
                    <a:pt x="1571" y="52"/>
                  </a:lnTo>
                  <a:lnTo>
                    <a:pt x="1571" y="53"/>
                  </a:lnTo>
                  <a:lnTo>
                    <a:pt x="1571" y="54"/>
                  </a:lnTo>
                  <a:lnTo>
                    <a:pt x="1572" y="54"/>
                  </a:lnTo>
                  <a:lnTo>
                    <a:pt x="1573" y="54"/>
                  </a:lnTo>
                  <a:lnTo>
                    <a:pt x="1574" y="55"/>
                  </a:lnTo>
                  <a:lnTo>
                    <a:pt x="1574" y="56"/>
                  </a:lnTo>
                  <a:lnTo>
                    <a:pt x="1575" y="58"/>
                  </a:lnTo>
                  <a:lnTo>
                    <a:pt x="1575" y="59"/>
                  </a:lnTo>
                  <a:lnTo>
                    <a:pt x="1575" y="60"/>
                  </a:lnTo>
                  <a:lnTo>
                    <a:pt x="1574" y="62"/>
                  </a:lnTo>
                  <a:lnTo>
                    <a:pt x="1575" y="62"/>
                  </a:lnTo>
                  <a:lnTo>
                    <a:pt x="1578" y="63"/>
                  </a:lnTo>
                  <a:lnTo>
                    <a:pt x="1577" y="64"/>
                  </a:lnTo>
                  <a:lnTo>
                    <a:pt x="1574" y="67"/>
                  </a:lnTo>
                  <a:lnTo>
                    <a:pt x="1574" y="68"/>
                  </a:lnTo>
                  <a:lnTo>
                    <a:pt x="1575" y="68"/>
                  </a:lnTo>
                  <a:lnTo>
                    <a:pt x="1579" y="69"/>
                  </a:lnTo>
                  <a:lnTo>
                    <a:pt x="1580" y="69"/>
                  </a:lnTo>
                  <a:lnTo>
                    <a:pt x="1581" y="70"/>
                  </a:lnTo>
                  <a:lnTo>
                    <a:pt x="1582" y="71"/>
                  </a:lnTo>
                  <a:lnTo>
                    <a:pt x="1581" y="71"/>
                  </a:lnTo>
                  <a:lnTo>
                    <a:pt x="1581" y="75"/>
                  </a:lnTo>
                  <a:lnTo>
                    <a:pt x="1580" y="75"/>
                  </a:lnTo>
                  <a:lnTo>
                    <a:pt x="1580" y="76"/>
                  </a:lnTo>
                  <a:lnTo>
                    <a:pt x="1579" y="76"/>
                  </a:lnTo>
                  <a:lnTo>
                    <a:pt x="1578" y="77"/>
                  </a:lnTo>
                  <a:lnTo>
                    <a:pt x="1579" y="78"/>
                  </a:lnTo>
                  <a:lnTo>
                    <a:pt x="1585" y="89"/>
                  </a:lnTo>
                  <a:lnTo>
                    <a:pt x="1585" y="91"/>
                  </a:lnTo>
                  <a:lnTo>
                    <a:pt x="1587" y="91"/>
                  </a:lnTo>
                  <a:lnTo>
                    <a:pt x="1587" y="92"/>
                  </a:lnTo>
                  <a:lnTo>
                    <a:pt x="1587" y="93"/>
                  </a:lnTo>
                  <a:lnTo>
                    <a:pt x="1587" y="94"/>
                  </a:lnTo>
                  <a:lnTo>
                    <a:pt x="1587" y="95"/>
                  </a:lnTo>
                  <a:lnTo>
                    <a:pt x="1586" y="96"/>
                  </a:lnTo>
                  <a:lnTo>
                    <a:pt x="1586" y="97"/>
                  </a:lnTo>
                  <a:lnTo>
                    <a:pt x="1586" y="98"/>
                  </a:lnTo>
                  <a:lnTo>
                    <a:pt x="1588" y="100"/>
                  </a:lnTo>
                  <a:lnTo>
                    <a:pt x="1589" y="100"/>
                  </a:lnTo>
                  <a:lnTo>
                    <a:pt x="1590" y="101"/>
                  </a:lnTo>
                  <a:lnTo>
                    <a:pt x="1589" y="102"/>
                  </a:lnTo>
                  <a:lnTo>
                    <a:pt x="1589" y="103"/>
                  </a:lnTo>
                  <a:lnTo>
                    <a:pt x="1589" y="104"/>
                  </a:lnTo>
                  <a:lnTo>
                    <a:pt x="1589" y="105"/>
                  </a:lnTo>
                  <a:lnTo>
                    <a:pt x="1590" y="105"/>
                  </a:lnTo>
                  <a:lnTo>
                    <a:pt x="1591" y="105"/>
                  </a:lnTo>
                  <a:lnTo>
                    <a:pt x="1593" y="106"/>
                  </a:lnTo>
                  <a:lnTo>
                    <a:pt x="1593" y="108"/>
                  </a:lnTo>
                  <a:lnTo>
                    <a:pt x="1591" y="109"/>
                  </a:lnTo>
                  <a:lnTo>
                    <a:pt x="1590" y="109"/>
                  </a:lnTo>
                  <a:lnTo>
                    <a:pt x="1589" y="110"/>
                  </a:lnTo>
                  <a:lnTo>
                    <a:pt x="1589" y="111"/>
                  </a:lnTo>
                  <a:lnTo>
                    <a:pt x="1590" y="112"/>
                  </a:lnTo>
                  <a:lnTo>
                    <a:pt x="1590" y="113"/>
                  </a:lnTo>
                  <a:lnTo>
                    <a:pt x="1591" y="113"/>
                  </a:lnTo>
                  <a:lnTo>
                    <a:pt x="1591" y="112"/>
                  </a:lnTo>
                  <a:lnTo>
                    <a:pt x="1591" y="111"/>
                  </a:lnTo>
                  <a:lnTo>
                    <a:pt x="1591" y="110"/>
                  </a:lnTo>
                  <a:lnTo>
                    <a:pt x="1593" y="110"/>
                  </a:lnTo>
                  <a:lnTo>
                    <a:pt x="1594" y="110"/>
                  </a:lnTo>
                  <a:lnTo>
                    <a:pt x="1595" y="111"/>
                  </a:lnTo>
                  <a:lnTo>
                    <a:pt x="1594" y="112"/>
                  </a:lnTo>
                  <a:lnTo>
                    <a:pt x="1594" y="113"/>
                  </a:lnTo>
                  <a:lnTo>
                    <a:pt x="1593" y="114"/>
                  </a:lnTo>
                  <a:lnTo>
                    <a:pt x="1593" y="116"/>
                  </a:lnTo>
                  <a:lnTo>
                    <a:pt x="1593" y="118"/>
                  </a:lnTo>
                  <a:lnTo>
                    <a:pt x="1593" y="120"/>
                  </a:lnTo>
                  <a:lnTo>
                    <a:pt x="1593" y="121"/>
                  </a:lnTo>
                  <a:lnTo>
                    <a:pt x="1593" y="122"/>
                  </a:lnTo>
                  <a:lnTo>
                    <a:pt x="1594" y="122"/>
                  </a:lnTo>
                  <a:lnTo>
                    <a:pt x="1595" y="123"/>
                  </a:lnTo>
                  <a:lnTo>
                    <a:pt x="1596" y="127"/>
                  </a:lnTo>
                  <a:lnTo>
                    <a:pt x="1598" y="128"/>
                  </a:lnTo>
                  <a:lnTo>
                    <a:pt x="1599" y="130"/>
                  </a:lnTo>
                  <a:lnTo>
                    <a:pt x="1602" y="135"/>
                  </a:lnTo>
                  <a:lnTo>
                    <a:pt x="1603" y="136"/>
                  </a:lnTo>
                  <a:lnTo>
                    <a:pt x="1604" y="137"/>
                  </a:lnTo>
                  <a:lnTo>
                    <a:pt x="1604" y="138"/>
                  </a:lnTo>
                  <a:lnTo>
                    <a:pt x="1604" y="139"/>
                  </a:lnTo>
                  <a:lnTo>
                    <a:pt x="1604" y="140"/>
                  </a:lnTo>
                  <a:lnTo>
                    <a:pt x="1605" y="143"/>
                  </a:lnTo>
                  <a:lnTo>
                    <a:pt x="1606" y="144"/>
                  </a:lnTo>
                  <a:lnTo>
                    <a:pt x="1606" y="145"/>
                  </a:lnTo>
                  <a:lnTo>
                    <a:pt x="1606" y="146"/>
                  </a:lnTo>
                  <a:lnTo>
                    <a:pt x="1605" y="147"/>
                  </a:lnTo>
                  <a:lnTo>
                    <a:pt x="1605" y="148"/>
                  </a:lnTo>
                  <a:lnTo>
                    <a:pt x="1604" y="150"/>
                  </a:lnTo>
                  <a:lnTo>
                    <a:pt x="1604" y="151"/>
                  </a:lnTo>
                  <a:lnTo>
                    <a:pt x="1605" y="152"/>
                  </a:lnTo>
                  <a:lnTo>
                    <a:pt x="1606" y="153"/>
                  </a:lnTo>
                  <a:lnTo>
                    <a:pt x="1606" y="154"/>
                  </a:lnTo>
                  <a:lnTo>
                    <a:pt x="1606" y="155"/>
                  </a:lnTo>
                  <a:lnTo>
                    <a:pt x="1605" y="155"/>
                  </a:lnTo>
                  <a:lnTo>
                    <a:pt x="1605" y="156"/>
                  </a:lnTo>
                  <a:lnTo>
                    <a:pt x="1606" y="159"/>
                  </a:lnTo>
                  <a:lnTo>
                    <a:pt x="1607" y="160"/>
                  </a:lnTo>
                  <a:lnTo>
                    <a:pt x="1612" y="162"/>
                  </a:lnTo>
                  <a:lnTo>
                    <a:pt x="1613" y="162"/>
                  </a:lnTo>
                  <a:lnTo>
                    <a:pt x="1613" y="163"/>
                  </a:lnTo>
                  <a:lnTo>
                    <a:pt x="1613" y="164"/>
                  </a:lnTo>
                  <a:lnTo>
                    <a:pt x="1612" y="165"/>
                  </a:lnTo>
                  <a:lnTo>
                    <a:pt x="1612" y="167"/>
                  </a:lnTo>
                  <a:lnTo>
                    <a:pt x="1611" y="169"/>
                  </a:lnTo>
                  <a:lnTo>
                    <a:pt x="1610" y="171"/>
                  </a:lnTo>
                  <a:lnTo>
                    <a:pt x="1610" y="173"/>
                  </a:lnTo>
                  <a:lnTo>
                    <a:pt x="1611" y="175"/>
                  </a:lnTo>
                  <a:lnTo>
                    <a:pt x="1611" y="176"/>
                  </a:lnTo>
                  <a:lnTo>
                    <a:pt x="1611" y="177"/>
                  </a:lnTo>
                  <a:lnTo>
                    <a:pt x="1611" y="178"/>
                  </a:lnTo>
                  <a:lnTo>
                    <a:pt x="1611" y="179"/>
                  </a:lnTo>
                  <a:lnTo>
                    <a:pt x="1611" y="180"/>
                  </a:lnTo>
                  <a:lnTo>
                    <a:pt x="1611" y="181"/>
                  </a:lnTo>
                  <a:lnTo>
                    <a:pt x="1614" y="183"/>
                  </a:lnTo>
                  <a:lnTo>
                    <a:pt x="1615" y="185"/>
                  </a:lnTo>
                  <a:lnTo>
                    <a:pt x="1615" y="186"/>
                  </a:lnTo>
                  <a:lnTo>
                    <a:pt x="1615" y="187"/>
                  </a:lnTo>
                  <a:lnTo>
                    <a:pt x="1616" y="188"/>
                  </a:lnTo>
                  <a:lnTo>
                    <a:pt x="1618" y="189"/>
                  </a:lnTo>
                  <a:lnTo>
                    <a:pt x="1619" y="189"/>
                  </a:lnTo>
                  <a:lnTo>
                    <a:pt x="1620" y="190"/>
                  </a:lnTo>
                  <a:lnTo>
                    <a:pt x="1621" y="192"/>
                  </a:lnTo>
                  <a:lnTo>
                    <a:pt x="1622" y="192"/>
                  </a:lnTo>
                  <a:lnTo>
                    <a:pt x="1623" y="192"/>
                  </a:lnTo>
                  <a:lnTo>
                    <a:pt x="1623" y="190"/>
                  </a:lnTo>
                  <a:lnTo>
                    <a:pt x="1624" y="190"/>
                  </a:lnTo>
                  <a:lnTo>
                    <a:pt x="1625" y="192"/>
                  </a:lnTo>
                  <a:lnTo>
                    <a:pt x="1627" y="193"/>
                  </a:lnTo>
                  <a:lnTo>
                    <a:pt x="1628" y="194"/>
                  </a:lnTo>
                  <a:lnTo>
                    <a:pt x="1631" y="194"/>
                  </a:lnTo>
                  <a:lnTo>
                    <a:pt x="1632" y="193"/>
                  </a:lnTo>
                  <a:lnTo>
                    <a:pt x="1633" y="193"/>
                  </a:lnTo>
                  <a:lnTo>
                    <a:pt x="1635" y="193"/>
                  </a:lnTo>
                  <a:lnTo>
                    <a:pt x="1636" y="193"/>
                  </a:lnTo>
                  <a:lnTo>
                    <a:pt x="1636" y="192"/>
                  </a:lnTo>
                  <a:lnTo>
                    <a:pt x="1637" y="192"/>
                  </a:lnTo>
                  <a:lnTo>
                    <a:pt x="1641" y="192"/>
                  </a:lnTo>
                  <a:lnTo>
                    <a:pt x="1644" y="192"/>
                  </a:lnTo>
                  <a:lnTo>
                    <a:pt x="1645" y="190"/>
                  </a:lnTo>
                  <a:lnTo>
                    <a:pt x="1646" y="190"/>
                  </a:lnTo>
                  <a:lnTo>
                    <a:pt x="1647" y="192"/>
                  </a:lnTo>
                  <a:lnTo>
                    <a:pt x="1648" y="192"/>
                  </a:lnTo>
                  <a:lnTo>
                    <a:pt x="1649" y="193"/>
                  </a:lnTo>
                  <a:lnTo>
                    <a:pt x="1649" y="194"/>
                  </a:lnTo>
                  <a:lnTo>
                    <a:pt x="1648" y="194"/>
                  </a:lnTo>
                  <a:lnTo>
                    <a:pt x="1647" y="195"/>
                  </a:lnTo>
                  <a:lnTo>
                    <a:pt x="1647" y="196"/>
                  </a:lnTo>
                  <a:lnTo>
                    <a:pt x="1648" y="196"/>
                  </a:lnTo>
                  <a:lnTo>
                    <a:pt x="1648" y="197"/>
                  </a:lnTo>
                  <a:lnTo>
                    <a:pt x="1649" y="196"/>
                  </a:lnTo>
                  <a:lnTo>
                    <a:pt x="1650" y="196"/>
                  </a:lnTo>
                  <a:lnTo>
                    <a:pt x="1652" y="196"/>
                  </a:lnTo>
                  <a:lnTo>
                    <a:pt x="1653" y="197"/>
                  </a:lnTo>
                  <a:lnTo>
                    <a:pt x="1655" y="198"/>
                  </a:lnTo>
                  <a:lnTo>
                    <a:pt x="1656" y="201"/>
                  </a:lnTo>
                  <a:lnTo>
                    <a:pt x="1657" y="202"/>
                  </a:lnTo>
                  <a:lnTo>
                    <a:pt x="1658" y="202"/>
                  </a:lnTo>
                  <a:lnTo>
                    <a:pt x="1660" y="201"/>
                  </a:lnTo>
                  <a:lnTo>
                    <a:pt x="1661" y="201"/>
                  </a:lnTo>
                  <a:lnTo>
                    <a:pt x="1662" y="201"/>
                  </a:lnTo>
                  <a:lnTo>
                    <a:pt x="1663" y="201"/>
                  </a:lnTo>
                  <a:lnTo>
                    <a:pt x="1664" y="203"/>
                  </a:lnTo>
                  <a:lnTo>
                    <a:pt x="1665" y="203"/>
                  </a:lnTo>
                  <a:lnTo>
                    <a:pt x="1665" y="202"/>
                  </a:lnTo>
                  <a:lnTo>
                    <a:pt x="1666" y="201"/>
                  </a:lnTo>
                  <a:lnTo>
                    <a:pt x="1666" y="200"/>
                  </a:lnTo>
                  <a:lnTo>
                    <a:pt x="1666" y="198"/>
                  </a:lnTo>
                  <a:lnTo>
                    <a:pt x="1669" y="198"/>
                  </a:lnTo>
                  <a:lnTo>
                    <a:pt x="1670" y="200"/>
                  </a:lnTo>
                  <a:lnTo>
                    <a:pt x="1671" y="201"/>
                  </a:lnTo>
                  <a:lnTo>
                    <a:pt x="1671" y="202"/>
                  </a:lnTo>
                  <a:lnTo>
                    <a:pt x="1671" y="203"/>
                  </a:lnTo>
                  <a:lnTo>
                    <a:pt x="1671" y="204"/>
                  </a:lnTo>
                  <a:lnTo>
                    <a:pt x="1671" y="205"/>
                  </a:lnTo>
                  <a:lnTo>
                    <a:pt x="1672" y="205"/>
                  </a:lnTo>
                  <a:lnTo>
                    <a:pt x="1673" y="205"/>
                  </a:lnTo>
                  <a:lnTo>
                    <a:pt x="1674" y="205"/>
                  </a:lnTo>
                  <a:lnTo>
                    <a:pt x="1677" y="205"/>
                  </a:lnTo>
                  <a:lnTo>
                    <a:pt x="1677" y="207"/>
                  </a:lnTo>
                  <a:lnTo>
                    <a:pt x="1677" y="209"/>
                  </a:lnTo>
                  <a:lnTo>
                    <a:pt x="1677" y="210"/>
                  </a:lnTo>
                  <a:lnTo>
                    <a:pt x="1678" y="210"/>
                  </a:lnTo>
                  <a:lnTo>
                    <a:pt x="1680" y="210"/>
                  </a:lnTo>
                  <a:lnTo>
                    <a:pt x="1680" y="211"/>
                  </a:lnTo>
                  <a:lnTo>
                    <a:pt x="1680" y="213"/>
                  </a:lnTo>
                  <a:lnTo>
                    <a:pt x="1681" y="213"/>
                  </a:lnTo>
                  <a:lnTo>
                    <a:pt x="1682" y="214"/>
                  </a:lnTo>
                  <a:lnTo>
                    <a:pt x="1682" y="215"/>
                  </a:lnTo>
                  <a:lnTo>
                    <a:pt x="1682" y="217"/>
                  </a:lnTo>
                  <a:lnTo>
                    <a:pt x="1683" y="218"/>
                  </a:lnTo>
                  <a:lnTo>
                    <a:pt x="1685" y="218"/>
                  </a:lnTo>
                  <a:lnTo>
                    <a:pt x="1686" y="219"/>
                  </a:lnTo>
                  <a:lnTo>
                    <a:pt x="1690" y="223"/>
                  </a:lnTo>
                  <a:lnTo>
                    <a:pt x="1692" y="225"/>
                  </a:lnTo>
                  <a:lnTo>
                    <a:pt x="1694" y="225"/>
                  </a:lnTo>
                  <a:lnTo>
                    <a:pt x="1695" y="223"/>
                  </a:lnTo>
                  <a:lnTo>
                    <a:pt x="1696" y="223"/>
                  </a:lnTo>
                  <a:lnTo>
                    <a:pt x="1698" y="223"/>
                  </a:lnTo>
                  <a:lnTo>
                    <a:pt x="1699" y="223"/>
                  </a:lnTo>
                  <a:lnTo>
                    <a:pt x="1699" y="225"/>
                  </a:lnTo>
                  <a:lnTo>
                    <a:pt x="1700" y="225"/>
                  </a:lnTo>
                  <a:lnTo>
                    <a:pt x="1702" y="225"/>
                  </a:lnTo>
                  <a:lnTo>
                    <a:pt x="1704" y="223"/>
                  </a:lnTo>
                  <a:lnTo>
                    <a:pt x="1705" y="225"/>
                  </a:lnTo>
                  <a:lnTo>
                    <a:pt x="1705" y="226"/>
                  </a:lnTo>
                  <a:lnTo>
                    <a:pt x="1704" y="228"/>
                  </a:lnTo>
                  <a:lnTo>
                    <a:pt x="1700" y="235"/>
                  </a:lnTo>
                  <a:lnTo>
                    <a:pt x="1700" y="236"/>
                  </a:lnTo>
                  <a:lnTo>
                    <a:pt x="1702" y="237"/>
                  </a:lnTo>
                  <a:lnTo>
                    <a:pt x="1703" y="237"/>
                  </a:lnTo>
                  <a:lnTo>
                    <a:pt x="1703" y="238"/>
                  </a:lnTo>
                  <a:lnTo>
                    <a:pt x="1703" y="239"/>
                  </a:lnTo>
                  <a:lnTo>
                    <a:pt x="1703" y="240"/>
                  </a:lnTo>
                  <a:lnTo>
                    <a:pt x="1704" y="242"/>
                  </a:lnTo>
                  <a:lnTo>
                    <a:pt x="1706" y="240"/>
                  </a:lnTo>
                  <a:lnTo>
                    <a:pt x="1707" y="240"/>
                  </a:lnTo>
                  <a:lnTo>
                    <a:pt x="1707" y="242"/>
                  </a:lnTo>
                  <a:lnTo>
                    <a:pt x="1707" y="243"/>
                  </a:lnTo>
                  <a:lnTo>
                    <a:pt x="1707" y="244"/>
                  </a:lnTo>
                  <a:lnTo>
                    <a:pt x="1707" y="245"/>
                  </a:lnTo>
                  <a:lnTo>
                    <a:pt x="1707" y="246"/>
                  </a:lnTo>
                  <a:lnTo>
                    <a:pt x="1707" y="247"/>
                  </a:lnTo>
                  <a:lnTo>
                    <a:pt x="1708" y="247"/>
                  </a:lnTo>
                  <a:lnTo>
                    <a:pt x="1708" y="248"/>
                  </a:lnTo>
                  <a:lnTo>
                    <a:pt x="1710" y="248"/>
                  </a:lnTo>
                  <a:lnTo>
                    <a:pt x="1710" y="250"/>
                  </a:lnTo>
                  <a:lnTo>
                    <a:pt x="1710" y="251"/>
                  </a:lnTo>
                  <a:lnTo>
                    <a:pt x="1707" y="252"/>
                  </a:lnTo>
                  <a:lnTo>
                    <a:pt x="1707" y="253"/>
                  </a:lnTo>
                  <a:lnTo>
                    <a:pt x="1707" y="255"/>
                  </a:lnTo>
                  <a:lnTo>
                    <a:pt x="1706" y="255"/>
                  </a:lnTo>
                  <a:lnTo>
                    <a:pt x="1706" y="256"/>
                  </a:lnTo>
                  <a:lnTo>
                    <a:pt x="1705" y="257"/>
                  </a:lnTo>
                  <a:lnTo>
                    <a:pt x="1705" y="259"/>
                  </a:lnTo>
                  <a:lnTo>
                    <a:pt x="1705" y="260"/>
                  </a:lnTo>
                  <a:lnTo>
                    <a:pt x="1705" y="261"/>
                  </a:lnTo>
                  <a:lnTo>
                    <a:pt x="1711" y="267"/>
                  </a:lnTo>
                  <a:lnTo>
                    <a:pt x="1712" y="269"/>
                  </a:lnTo>
                  <a:lnTo>
                    <a:pt x="1713" y="271"/>
                  </a:lnTo>
                  <a:lnTo>
                    <a:pt x="1713" y="272"/>
                  </a:lnTo>
                  <a:lnTo>
                    <a:pt x="1713" y="274"/>
                  </a:lnTo>
                  <a:lnTo>
                    <a:pt x="1713" y="276"/>
                  </a:lnTo>
                  <a:lnTo>
                    <a:pt x="1714" y="277"/>
                  </a:lnTo>
                  <a:lnTo>
                    <a:pt x="1715" y="278"/>
                  </a:lnTo>
                  <a:lnTo>
                    <a:pt x="1716" y="278"/>
                  </a:lnTo>
                  <a:lnTo>
                    <a:pt x="1717" y="278"/>
                  </a:lnTo>
                  <a:lnTo>
                    <a:pt x="1719" y="278"/>
                  </a:lnTo>
                  <a:lnTo>
                    <a:pt x="1720" y="277"/>
                  </a:lnTo>
                  <a:lnTo>
                    <a:pt x="1721" y="276"/>
                  </a:lnTo>
                  <a:lnTo>
                    <a:pt x="1727" y="274"/>
                  </a:lnTo>
                  <a:lnTo>
                    <a:pt x="1728" y="274"/>
                  </a:lnTo>
                  <a:lnTo>
                    <a:pt x="1729" y="274"/>
                  </a:lnTo>
                  <a:lnTo>
                    <a:pt x="1730" y="276"/>
                  </a:lnTo>
                  <a:lnTo>
                    <a:pt x="1731" y="277"/>
                  </a:lnTo>
                  <a:lnTo>
                    <a:pt x="1732" y="278"/>
                  </a:lnTo>
                  <a:lnTo>
                    <a:pt x="1733" y="278"/>
                  </a:lnTo>
                  <a:lnTo>
                    <a:pt x="1734" y="277"/>
                  </a:lnTo>
                  <a:lnTo>
                    <a:pt x="1736" y="277"/>
                  </a:lnTo>
                  <a:lnTo>
                    <a:pt x="1738" y="278"/>
                  </a:lnTo>
                  <a:lnTo>
                    <a:pt x="1739" y="277"/>
                  </a:lnTo>
                  <a:lnTo>
                    <a:pt x="1740" y="277"/>
                  </a:lnTo>
                  <a:lnTo>
                    <a:pt x="1740" y="278"/>
                  </a:lnTo>
                  <a:lnTo>
                    <a:pt x="1741" y="278"/>
                  </a:lnTo>
                  <a:lnTo>
                    <a:pt x="1742" y="278"/>
                  </a:lnTo>
                  <a:lnTo>
                    <a:pt x="1744" y="277"/>
                  </a:lnTo>
                  <a:lnTo>
                    <a:pt x="1745" y="277"/>
                  </a:lnTo>
                  <a:lnTo>
                    <a:pt x="1747" y="277"/>
                  </a:lnTo>
                  <a:lnTo>
                    <a:pt x="1748" y="277"/>
                  </a:lnTo>
                  <a:lnTo>
                    <a:pt x="1749" y="277"/>
                  </a:lnTo>
                  <a:lnTo>
                    <a:pt x="1750" y="277"/>
                  </a:lnTo>
                  <a:lnTo>
                    <a:pt x="1752" y="276"/>
                  </a:lnTo>
                  <a:lnTo>
                    <a:pt x="1753" y="276"/>
                  </a:lnTo>
                  <a:lnTo>
                    <a:pt x="1754" y="274"/>
                  </a:lnTo>
                  <a:lnTo>
                    <a:pt x="1755" y="274"/>
                  </a:lnTo>
                  <a:lnTo>
                    <a:pt x="1756" y="276"/>
                  </a:lnTo>
                  <a:lnTo>
                    <a:pt x="1758" y="276"/>
                  </a:lnTo>
                  <a:lnTo>
                    <a:pt x="1758" y="277"/>
                  </a:lnTo>
                  <a:lnTo>
                    <a:pt x="1761" y="277"/>
                  </a:lnTo>
                  <a:lnTo>
                    <a:pt x="1761" y="276"/>
                  </a:lnTo>
                  <a:lnTo>
                    <a:pt x="1762" y="274"/>
                  </a:lnTo>
                  <a:lnTo>
                    <a:pt x="1762" y="273"/>
                  </a:lnTo>
                  <a:lnTo>
                    <a:pt x="1762" y="272"/>
                  </a:lnTo>
                  <a:lnTo>
                    <a:pt x="1763" y="271"/>
                  </a:lnTo>
                  <a:lnTo>
                    <a:pt x="1764" y="269"/>
                  </a:lnTo>
                  <a:lnTo>
                    <a:pt x="1764" y="268"/>
                  </a:lnTo>
                  <a:lnTo>
                    <a:pt x="1764" y="267"/>
                  </a:lnTo>
                  <a:lnTo>
                    <a:pt x="1764" y="265"/>
                  </a:lnTo>
                  <a:lnTo>
                    <a:pt x="1765" y="265"/>
                  </a:lnTo>
                  <a:lnTo>
                    <a:pt x="1766" y="265"/>
                  </a:lnTo>
                  <a:lnTo>
                    <a:pt x="1767" y="265"/>
                  </a:lnTo>
                  <a:lnTo>
                    <a:pt x="1767" y="267"/>
                  </a:lnTo>
                  <a:lnTo>
                    <a:pt x="1769" y="267"/>
                  </a:lnTo>
                  <a:lnTo>
                    <a:pt x="1769" y="265"/>
                  </a:lnTo>
                  <a:lnTo>
                    <a:pt x="1770" y="265"/>
                  </a:lnTo>
                  <a:lnTo>
                    <a:pt x="1770" y="264"/>
                  </a:lnTo>
                  <a:lnTo>
                    <a:pt x="1772" y="262"/>
                  </a:lnTo>
                  <a:lnTo>
                    <a:pt x="1775" y="261"/>
                  </a:lnTo>
                  <a:lnTo>
                    <a:pt x="1775" y="260"/>
                  </a:lnTo>
                  <a:lnTo>
                    <a:pt x="1777" y="259"/>
                  </a:lnTo>
                  <a:lnTo>
                    <a:pt x="1780" y="257"/>
                  </a:lnTo>
                  <a:lnTo>
                    <a:pt x="1781" y="257"/>
                  </a:lnTo>
                  <a:lnTo>
                    <a:pt x="1782" y="257"/>
                  </a:lnTo>
                  <a:lnTo>
                    <a:pt x="1782" y="259"/>
                  </a:lnTo>
                  <a:lnTo>
                    <a:pt x="1783" y="259"/>
                  </a:lnTo>
                  <a:lnTo>
                    <a:pt x="1784" y="259"/>
                  </a:lnTo>
                  <a:lnTo>
                    <a:pt x="1786" y="259"/>
                  </a:lnTo>
                  <a:lnTo>
                    <a:pt x="1787" y="259"/>
                  </a:lnTo>
                  <a:lnTo>
                    <a:pt x="1788" y="259"/>
                  </a:lnTo>
                  <a:lnTo>
                    <a:pt x="1788" y="260"/>
                  </a:lnTo>
                  <a:lnTo>
                    <a:pt x="1790" y="259"/>
                  </a:lnTo>
                  <a:lnTo>
                    <a:pt x="1791" y="259"/>
                  </a:lnTo>
                  <a:lnTo>
                    <a:pt x="1791" y="257"/>
                  </a:lnTo>
                  <a:lnTo>
                    <a:pt x="1791" y="256"/>
                  </a:lnTo>
                  <a:lnTo>
                    <a:pt x="1792" y="256"/>
                  </a:lnTo>
                  <a:lnTo>
                    <a:pt x="1792" y="255"/>
                  </a:lnTo>
                  <a:lnTo>
                    <a:pt x="1794" y="255"/>
                  </a:lnTo>
                  <a:lnTo>
                    <a:pt x="1795" y="255"/>
                  </a:lnTo>
                  <a:lnTo>
                    <a:pt x="1795" y="254"/>
                  </a:lnTo>
                  <a:lnTo>
                    <a:pt x="1796" y="253"/>
                  </a:lnTo>
                  <a:lnTo>
                    <a:pt x="1796" y="252"/>
                  </a:lnTo>
                  <a:lnTo>
                    <a:pt x="1798" y="252"/>
                  </a:lnTo>
                  <a:lnTo>
                    <a:pt x="1799" y="251"/>
                  </a:lnTo>
                  <a:lnTo>
                    <a:pt x="1800" y="251"/>
                  </a:lnTo>
                  <a:lnTo>
                    <a:pt x="1803" y="251"/>
                  </a:lnTo>
                  <a:lnTo>
                    <a:pt x="1804" y="251"/>
                  </a:lnTo>
                  <a:lnTo>
                    <a:pt x="1805" y="250"/>
                  </a:lnTo>
                  <a:lnTo>
                    <a:pt x="1805" y="248"/>
                  </a:lnTo>
                  <a:lnTo>
                    <a:pt x="1806" y="248"/>
                  </a:lnTo>
                  <a:lnTo>
                    <a:pt x="1807" y="248"/>
                  </a:lnTo>
                  <a:lnTo>
                    <a:pt x="1811" y="247"/>
                  </a:lnTo>
                  <a:lnTo>
                    <a:pt x="1815" y="246"/>
                  </a:lnTo>
                  <a:lnTo>
                    <a:pt x="1816" y="246"/>
                  </a:lnTo>
                  <a:lnTo>
                    <a:pt x="1817" y="247"/>
                  </a:lnTo>
                  <a:lnTo>
                    <a:pt x="1819" y="248"/>
                  </a:lnTo>
                  <a:lnTo>
                    <a:pt x="1820" y="248"/>
                  </a:lnTo>
                  <a:lnTo>
                    <a:pt x="1820" y="247"/>
                  </a:lnTo>
                  <a:lnTo>
                    <a:pt x="1821" y="247"/>
                  </a:lnTo>
                  <a:lnTo>
                    <a:pt x="1821" y="250"/>
                  </a:lnTo>
                  <a:lnTo>
                    <a:pt x="1822" y="251"/>
                  </a:lnTo>
                  <a:lnTo>
                    <a:pt x="1824" y="252"/>
                  </a:lnTo>
                  <a:lnTo>
                    <a:pt x="1825" y="252"/>
                  </a:lnTo>
                  <a:lnTo>
                    <a:pt x="1824" y="253"/>
                  </a:lnTo>
                  <a:lnTo>
                    <a:pt x="1824" y="257"/>
                  </a:lnTo>
                  <a:lnTo>
                    <a:pt x="1824" y="259"/>
                  </a:lnTo>
                  <a:lnTo>
                    <a:pt x="1823" y="259"/>
                  </a:lnTo>
                  <a:lnTo>
                    <a:pt x="1822" y="261"/>
                  </a:lnTo>
                  <a:lnTo>
                    <a:pt x="1821" y="261"/>
                  </a:lnTo>
                  <a:lnTo>
                    <a:pt x="1821" y="263"/>
                  </a:lnTo>
                  <a:lnTo>
                    <a:pt x="1821" y="264"/>
                  </a:lnTo>
                  <a:lnTo>
                    <a:pt x="1822" y="265"/>
                  </a:lnTo>
                  <a:lnTo>
                    <a:pt x="1822" y="267"/>
                  </a:lnTo>
                  <a:lnTo>
                    <a:pt x="1822" y="268"/>
                  </a:lnTo>
                  <a:lnTo>
                    <a:pt x="1823" y="268"/>
                  </a:lnTo>
                  <a:lnTo>
                    <a:pt x="1824" y="269"/>
                  </a:lnTo>
                  <a:lnTo>
                    <a:pt x="1824" y="270"/>
                  </a:lnTo>
                  <a:lnTo>
                    <a:pt x="1824" y="271"/>
                  </a:lnTo>
                  <a:lnTo>
                    <a:pt x="1825" y="272"/>
                  </a:lnTo>
                  <a:lnTo>
                    <a:pt x="1828" y="274"/>
                  </a:lnTo>
                  <a:lnTo>
                    <a:pt x="1826" y="276"/>
                  </a:lnTo>
                  <a:lnTo>
                    <a:pt x="1828" y="276"/>
                  </a:lnTo>
                  <a:lnTo>
                    <a:pt x="1825" y="278"/>
                  </a:lnTo>
                  <a:lnTo>
                    <a:pt x="1825" y="279"/>
                  </a:lnTo>
                  <a:lnTo>
                    <a:pt x="1824" y="280"/>
                  </a:lnTo>
                  <a:lnTo>
                    <a:pt x="1824" y="281"/>
                  </a:lnTo>
                  <a:lnTo>
                    <a:pt x="1824" y="282"/>
                  </a:lnTo>
                  <a:lnTo>
                    <a:pt x="1823" y="284"/>
                  </a:lnTo>
                  <a:lnTo>
                    <a:pt x="1822" y="284"/>
                  </a:lnTo>
                  <a:lnTo>
                    <a:pt x="1822" y="285"/>
                  </a:lnTo>
                  <a:lnTo>
                    <a:pt x="1821" y="286"/>
                  </a:lnTo>
                  <a:lnTo>
                    <a:pt x="1821" y="287"/>
                  </a:lnTo>
                  <a:lnTo>
                    <a:pt x="1820" y="287"/>
                  </a:lnTo>
                  <a:lnTo>
                    <a:pt x="1819" y="288"/>
                  </a:lnTo>
                  <a:lnTo>
                    <a:pt x="1817" y="288"/>
                  </a:lnTo>
                  <a:lnTo>
                    <a:pt x="1816" y="288"/>
                  </a:lnTo>
                  <a:lnTo>
                    <a:pt x="1815" y="288"/>
                  </a:lnTo>
                  <a:lnTo>
                    <a:pt x="1814" y="288"/>
                  </a:lnTo>
                  <a:lnTo>
                    <a:pt x="1814" y="289"/>
                  </a:lnTo>
                  <a:lnTo>
                    <a:pt x="1813" y="289"/>
                  </a:lnTo>
                  <a:lnTo>
                    <a:pt x="1813" y="290"/>
                  </a:lnTo>
                  <a:lnTo>
                    <a:pt x="1812" y="292"/>
                  </a:lnTo>
                  <a:lnTo>
                    <a:pt x="1811" y="293"/>
                  </a:lnTo>
                  <a:lnTo>
                    <a:pt x="1809" y="293"/>
                  </a:lnTo>
                  <a:lnTo>
                    <a:pt x="1809" y="294"/>
                  </a:lnTo>
                  <a:lnTo>
                    <a:pt x="1809" y="295"/>
                  </a:lnTo>
                  <a:lnTo>
                    <a:pt x="1808" y="296"/>
                  </a:lnTo>
                  <a:lnTo>
                    <a:pt x="1809" y="297"/>
                  </a:lnTo>
                  <a:lnTo>
                    <a:pt x="1809" y="298"/>
                  </a:lnTo>
                  <a:lnTo>
                    <a:pt x="1809" y="299"/>
                  </a:lnTo>
                  <a:lnTo>
                    <a:pt x="1811" y="301"/>
                  </a:lnTo>
                  <a:lnTo>
                    <a:pt x="1811" y="302"/>
                  </a:lnTo>
                  <a:lnTo>
                    <a:pt x="1811" y="303"/>
                  </a:lnTo>
                  <a:lnTo>
                    <a:pt x="1809" y="304"/>
                  </a:lnTo>
                  <a:lnTo>
                    <a:pt x="1808" y="304"/>
                  </a:lnTo>
                  <a:lnTo>
                    <a:pt x="1807" y="305"/>
                  </a:lnTo>
                  <a:lnTo>
                    <a:pt x="1807" y="307"/>
                  </a:lnTo>
                  <a:lnTo>
                    <a:pt x="1806" y="307"/>
                  </a:lnTo>
                  <a:lnTo>
                    <a:pt x="1806" y="309"/>
                  </a:lnTo>
                  <a:lnTo>
                    <a:pt x="1806" y="311"/>
                  </a:lnTo>
                  <a:lnTo>
                    <a:pt x="1806" y="312"/>
                  </a:lnTo>
                  <a:lnTo>
                    <a:pt x="1805" y="314"/>
                  </a:lnTo>
                  <a:lnTo>
                    <a:pt x="1805" y="315"/>
                  </a:lnTo>
                  <a:lnTo>
                    <a:pt x="1805" y="317"/>
                  </a:lnTo>
                  <a:lnTo>
                    <a:pt x="1805" y="318"/>
                  </a:lnTo>
                  <a:lnTo>
                    <a:pt x="1805" y="319"/>
                  </a:lnTo>
                  <a:lnTo>
                    <a:pt x="1805" y="320"/>
                  </a:lnTo>
                  <a:lnTo>
                    <a:pt x="1805" y="322"/>
                  </a:lnTo>
                  <a:lnTo>
                    <a:pt x="1804" y="323"/>
                  </a:lnTo>
                  <a:lnTo>
                    <a:pt x="1803" y="324"/>
                  </a:lnTo>
                  <a:lnTo>
                    <a:pt x="1801" y="326"/>
                  </a:lnTo>
                  <a:lnTo>
                    <a:pt x="1801" y="327"/>
                  </a:lnTo>
                  <a:lnTo>
                    <a:pt x="1801" y="328"/>
                  </a:lnTo>
                  <a:lnTo>
                    <a:pt x="1800" y="328"/>
                  </a:lnTo>
                  <a:lnTo>
                    <a:pt x="1799" y="330"/>
                  </a:lnTo>
                  <a:lnTo>
                    <a:pt x="1799" y="331"/>
                  </a:lnTo>
                  <a:lnTo>
                    <a:pt x="1800" y="331"/>
                  </a:lnTo>
                  <a:lnTo>
                    <a:pt x="1800" y="332"/>
                  </a:lnTo>
                  <a:lnTo>
                    <a:pt x="1801" y="332"/>
                  </a:lnTo>
                  <a:lnTo>
                    <a:pt x="1801" y="334"/>
                  </a:lnTo>
                  <a:lnTo>
                    <a:pt x="1803" y="334"/>
                  </a:lnTo>
                  <a:lnTo>
                    <a:pt x="1801" y="335"/>
                  </a:lnTo>
                  <a:lnTo>
                    <a:pt x="1800" y="336"/>
                  </a:lnTo>
                  <a:lnTo>
                    <a:pt x="1800" y="337"/>
                  </a:lnTo>
                  <a:lnTo>
                    <a:pt x="1801" y="337"/>
                  </a:lnTo>
                  <a:lnTo>
                    <a:pt x="1801" y="338"/>
                  </a:lnTo>
                  <a:lnTo>
                    <a:pt x="1801" y="339"/>
                  </a:lnTo>
                  <a:lnTo>
                    <a:pt x="1800" y="340"/>
                  </a:lnTo>
                  <a:lnTo>
                    <a:pt x="1800" y="341"/>
                  </a:lnTo>
                  <a:lnTo>
                    <a:pt x="1799" y="341"/>
                  </a:lnTo>
                  <a:lnTo>
                    <a:pt x="1799" y="343"/>
                  </a:lnTo>
                  <a:lnTo>
                    <a:pt x="1798" y="341"/>
                  </a:lnTo>
                  <a:lnTo>
                    <a:pt x="1798" y="343"/>
                  </a:lnTo>
                  <a:lnTo>
                    <a:pt x="1797" y="343"/>
                  </a:lnTo>
                  <a:lnTo>
                    <a:pt x="1796" y="344"/>
                  </a:lnTo>
                  <a:lnTo>
                    <a:pt x="1795" y="345"/>
                  </a:lnTo>
                  <a:lnTo>
                    <a:pt x="1795" y="346"/>
                  </a:lnTo>
                  <a:lnTo>
                    <a:pt x="1796" y="347"/>
                  </a:lnTo>
                  <a:lnTo>
                    <a:pt x="1796" y="348"/>
                  </a:lnTo>
                  <a:lnTo>
                    <a:pt x="1795" y="349"/>
                  </a:lnTo>
                  <a:lnTo>
                    <a:pt x="1794" y="354"/>
                  </a:lnTo>
                  <a:lnTo>
                    <a:pt x="1792" y="354"/>
                  </a:lnTo>
                  <a:lnTo>
                    <a:pt x="1792" y="355"/>
                  </a:lnTo>
                  <a:lnTo>
                    <a:pt x="1791" y="355"/>
                  </a:lnTo>
                  <a:lnTo>
                    <a:pt x="1791" y="356"/>
                  </a:lnTo>
                  <a:lnTo>
                    <a:pt x="1791" y="355"/>
                  </a:lnTo>
                  <a:lnTo>
                    <a:pt x="1790" y="355"/>
                  </a:lnTo>
                  <a:lnTo>
                    <a:pt x="1790" y="356"/>
                  </a:lnTo>
                  <a:lnTo>
                    <a:pt x="1789" y="356"/>
                  </a:lnTo>
                  <a:lnTo>
                    <a:pt x="1789" y="357"/>
                  </a:lnTo>
                  <a:lnTo>
                    <a:pt x="1789" y="359"/>
                  </a:lnTo>
                  <a:lnTo>
                    <a:pt x="1789" y="360"/>
                  </a:lnTo>
                  <a:lnTo>
                    <a:pt x="1789" y="361"/>
                  </a:lnTo>
                  <a:lnTo>
                    <a:pt x="1788" y="362"/>
                  </a:lnTo>
                  <a:lnTo>
                    <a:pt x="1788" y="363"/>
                  </a:lnTo>
                  <a:lnTo>
                    <a:pt x="1788" y="364"/>
                  </a:lnTo>
                  <a:lnTo>
                    <a:pt x="1789" y="364"/>
                  </a:lnTo>
                  <a:lnTo>
                    <a:pt x="1789" y="365"/>
                  </a:lnTo>
                  <a:lnTo>
                    <a:pt x="1788" y="365"/>
                  </a:lnTo>
                  <a:lnTo>
                    <a:pt x="1788" y="366"/>
                  </a:lnTo>
                  <a:lnTo>
                    <a:pt x="1789" y="366"/>
                  </a:lnTo>
                  <a:lnTo>
                    <a:pt x="1788" y="366"/>
                  </a:lnTo>
                  <a:lnTo>
                    <a:pt x="1788" y="368"/>
                  </a:lnTo>
                  <a:lnTo>
                    <a:pt x="1787" y="368"/>
                  </a:lnTo>
                  <a:lnTo>
                    <a:pt x="1787" y="369"/>
                  </a:lnTo>
                  <a:lnTo>
                    <a:pt x="1786" y="369"/>
                  </a:lnTo>
                  <a:lnTo>
                    <a:pt x="1784" y="370"/>
                  </a:lnTo>
                  <a:lnTo>
                    <a:pt x="1783" y="370"/>
                  </a:lnTo>
                  <a:lnTo>
                    <a:pt x="1782" y="371"/>
                  </a:lnTo>
                  <a:lnTo>
                    <a:pt x="1781" y="371"/>
                  </a:lnTo>
                  <a:lnTo>
                    <a:pt x="1780" y="372"/>
                  </a:lnTo>
                  <a:lnTo>
                    <a:pt x="1779" y="374"/>
                  </a:lnTo>
                  <a:lnTo>
                    <a:pt x="1779" y="376"/>
                  </a:lnTo>
                  <a:lnTo>
                    <a:pt x="1778" y="377"/>
                  </a:lnTo>
                  <a:lnTo>
                    <a:pt x="1778" y="381"/>
                  </a:lnTo>
                  <a:lnTo>
                    <a:pt x="1778" y="382"/>
                  </a:lnTo>
                  <a:lnTo>
                    <a:pt x="1778" y="384"/>
                  </a:lnTo>
                  <a:lnTo>
                    <a:pt x="1778" y="385"/>
                  </a:lnTo>
                  <a:lnTo>
                    <a:pt x="1778" y="386"/>
                  </a:lnTo>
                  <a:lnTo>
                    <a:pt x="1778" y="387"/>
                  </a:lnTo>
                  <a:lnTo>
                    <a:pt x="1778" y="388"/>
                  </a:lnTo>
                  <a:lnTo>
                    <a:pt x="1778" y="389"/>
                  </a:lnTo>
                  <a:lnTo>
                    <a:pt x="1777" y="389"/>
                  </a:lnTo>
                  <a:lnTo>
                    <a:pt x="1775" y="390"/>
                  </a:lnTo>
                  <a:lnTo>
                    <a:pt x="1775" y="391"/>
                  </a:lnTo>
                  <a:lnTo>
                    <a:pt x="1774" y="391"/>
                  </a:lnTo>
                  <a:lnTo>
                    <a:pt x="1773" y="393"/>
                  </a:lnTo>
                  <a:lnTo>
                    <a:pt x="1772" y="393"/>
                  </a:lnTo>
                  <a:lnTo>
                    <a:pt x="1770" y="391"/>
                  </a:lnTo>
                  <a:lnTo>
                    <a:pt x="1756" y="387"/>
                  </a:lnTo>
                  <a:lnTo>
                    <a:pt x="1744" y="384"/>
                  </a:lnTo>
                  <a:lnTo>
                    <a:pt x="1742" y="384"/>
                  </a:lnTo>
                  <a:lnTo>
                    <a:pt x="1742" y="382"/>
                  </a:lnTo>
                  <a:lnTo>
                    <a:pt x="1741" y="382"/>
                  </a:lnTo>
                  <a:lnTo>
                    <a:pt x="1741" y="381"/>
                  </a:lnTo>
                  <a:lnTo>
                    <a:pt x="1741" y="380"/>
                  </a:lnTo>
                  <a:lnTo>
                    <a:pt x="1740" y="380"/>
                  </a:lnTo>
                  <a:lnTo>
                    <a:pt x="1740" y="379"/>
                  </a:lnTo>
                  <a:lnTo>
                    <a:pt x="1739" y="379"/>
                  </a:lnTo>
                  <a:lnTo>
                    <a:pt x="1738" y="380"/>
                  </a:lnTo>
                  <a:lnTo>
                    <a:pt x="1736" y="385"/>
                  </a:lnTo>
                  <a:lnTo>
                    <a:pt x="1734" y="385"/>
                  </a:lnTo>
                  <a:lnTo>
                    <a:pt x="1733" y="385"/>
                  </a:lnTo>
                  <a:lnTo>
                    <a:pt x="1733" y="386"/>
                  </a:lnTo>
                  <a:lnTo>
                    <a:pt x="1732" y="387"/>
                  </a:lnTo>
                  <a:lnTo>
                    <a:pt x="1733" y="388"/>
                  </a:lnTo>
                  <a:lnTo>
                    <a:pt x="1733" y="389"/>
                  </a:lnTo>
                  <a:lnTo>
                    <a:pt x="1732" y="389"/>
                  </a:lnTo>
                  <a:lnTo>
                    <a:pt x="1729" y="394"/>
                  </a:lnTo>
                  <a:lnTo>
                    <a:pt x="1728" y="394"/>
                  </a:lnTo>
                  <a:lnTo>
                    <a:pt x="1728" y="395"/>
                  </a:lnTo>
                  <a:lnTo>
                    <a:pt x="1727" y="395"/>
                  </a:lnTo>
                  <a:lnTo>
                    <a:pt x="1725" y="395"/>
                  </a:lnTo>
                  <a:lnTo>
                    <a:pt x="1724" y="395"/>
                  </a:lnTo>
                  <a:lnTo>
                    <a:pt x="1723" y="395"/>
                  </a:lnTo>
                  <a:lnTo>
                    <a:pt x="1722" y="396"/>
                  </a:lnTo>
                  <a:lnTo>
                    <a:pt x="1722" y="397"/>
                  </a:lnTo>
                  <a:lnTo>
                    <a:pt x="1720" y="397"/>
                  </a:lnTo>
                  <a:lnTo>
                    <a:pt x="1719" y="397"/>
                  </a:lnTo>
                  <a:lnTo>
                    <a:pt x="1717" y="397"/>
                  </a:lnTo>
                  <a:lnTo>
                    <a:pt x="1716" y="397"/>
                  </a:lnTo>
                  <a:lnTo>
                    <a:pt x="1715" y="398"/>
                  </a:lnTo>
                  <a:lnTo>
                    <a:pt x="1716" y="398"/>
                  </a:lnTo>
                  <a:lnTo>
                    <a:pt x="1715" y="398"/>
                  </a:lnTo>
                  <a:lnTo>
                    <a:pt x="1715" y="399"/>
                  </a:lnTo>
                  <a:lnTo>
                    <a:pt x="1714" y="399"/>
                  </a:lnTo>
                  <a:lnTo>
                    <a:pt x="1713" y="401"/>
                  </a:lnTo>
                  <a:lnTo>
                    <a:pt x="1714" y="403"/>
                  </a:lnTo>
                  <a:lnTo>
                    <a:pt x="1715" y="404"/>
                  </a:lnTo>
                  <a:lnTo>
                    <a:pt x="1716" y="407"/>
                  </a:lnTo>
                  <a:lnTo>
                    <a:pt x="1720" y="420"/>
                  </a:lnTo>
                  <a:lnTo>
                    <a:pt x="1722" y="433"/>
                  </a:lnTo>
                  <a:lnTo>
                    <a:pt x="1721" y="435"/>
                  </a:lnTo>
                  <a:lnTo>
                    <a:pt x="1721" y="436"/>
                  </a:lnTo>
                  <a:lnTo>
                    <a:pt x="1721" y="437"/>
                  </a:lnTo>
                  <a:lnTo>
                    <a:pt x="1721" y="438"/>
                  </a:lnTo>
                  <a:lnTo>
                    <a:pt x="1721" y="439"/>
                  </a:lnTo>
                  <a:lnTo>
                    <a:pt x="1720" y="441"/>
                  </a:lnTo>
                  <a:lnTo>
                    <a:pt x="1720" y="444"/>
                  </a:lnTo>
                  <a:lnTo>
                    <a:pt x="1720" y="445"/>
                  </a:lnTo>
                  <a:lnTo>
                    <a:pt x="1720" y="447"/>
                  </a:lnTo>
                  <a:lnTo>
                    <a:pt x="1720" y="448"/>
                  </a:lnTo>
                  <a:lnTo>
                    <a:pt x="1720" y="449"/>
                  </a:lnTo>
                  <a:lnTo>
                    <a:pt x="1720" y="451"/>
                  </a:lnTo>
                  <a:lnTo>
                    <a:pt x="1720" y="452"/>
                  </a:lnTo>
                  <a:lnTo>
                    <a:pt x="1720" y="453"/>
                  </a:lnTo>
                  <a:lnTo>
                    <a:pt x="1720" y="454"/>
                  </a:lnTo>
                  <a:lnTo>
                    <a:pt x="1720" y="455"/>
                  </a:lnTo>
                  <a:lnTo>
                    <a:pt x="1722" y="457"/>
                  </a:lnTo>
                  <a:lnTo>
                    <a:pt x="1723" y="458"/>
                  </a:lnTo>
                  <a:lnTo>
                    <a:pt x="1723" y="461"/>
                  </a:lnTo>
                  <a:lnTo>
                    <a:pt x="1723" y="462"/>
                  </a:lnTo>
                  <a:lnTo>
                    <a:pt x="1722" y="462"/>
                  </a:lnTo>
                  <a:lnTo>
                    <a:pt x="1722" y="463"/>
                  </a:lnTo>
                  <a:lnTo>
                    <a:pt x="1722" y="465"/>
                  </a:lnTo>
                  <a:lnTo>
                    <a:pt x="1721" y="466"/>
                  </a:lnTo>
                  <a:lnTo>
                    <a:pt x="1720" y="468"/>
                  </a:lnTo>
                  <a:lnTo>
                    <a:pt x="1720" y="469"/>
                  </a:lnTo>
                  <a:lnTo>
                    <a:pt x="1720" y="470"/>
                  </a:lnTo>
                  <a:lnTo>
                    <a:pt x="1720" y="471"/>
                  </a:lnTo>
                  <a:lnTo>
                    <a:pt x="1720" y="472"/>
                  </a:lnTo>
                  <a:lnTo>
                    <a:pt x="1719" y="473"/>
                  </a:lnTo>
                  <a:lnTo>
                    <a:pt x="1719" y="474"/>
                  </a:lnTo>
                  <a:lnTo>
                    <a:pt x="1717" y="474"/>
                  </a:lnTo>
                  <a:lnTo>
                    <a:pt x="1716" y="475"/>
                  </a:lnTo>
                  <a:lnTo>
                    <a:pt x="1716" y="477"/>
                  </a:lnTo>
                  <a:lnTo>
                    <a:pt x="1717" y="478"/>
                  </a:lnTo>
                  <a:lnTo>
                    <a:pt x="1717" y="479"/>
                  </a:lnTo>
                  <a:lnTo>
                    <a:pt x="1717" y="480"/>
                  </a:lnTo>
                  <a:lnTo>
                    <a:pt x="1716" y="481"/>
                  </a:lnTo>
                  <a:lnTo>
                    <a:pt x="1715" y="481"/>
                  </a:lnTo>
                  <a:lnTo>
                    <a:pt x="1714" y="481"/>
                  </a:lnTo>
                  <a:lnTo>
                    <a:pt x="1714" y="482"/>
                  </a:lnTo>
                  <a:lnTo>
                    <a:pt x="1711" y="482"/>
                  </a:lnTo>
                  <a:lnTo>
                    <a:pt x="1710" y="482"/>
                  </a:lnTo>
                  <a:lnTo>
                    <a:pt x="1708" y="482"/>
                  </a:lnTo>
                  <a:lnTo>
                    <a:pt x="1707" y="482"/>
                  </a:lnTo>
                  <a:lnTo>
                    <a:pt x="1707" y="483"/>
                  </a:lnTo>
                  <a:lnTo>
                    <a:pt x="1706" y="483"/>
                  </a:lnTo>
                  <a:lnTo>
                    <a:pt x="1704" y="483"/>
                  </a:lnTo>
                  <a:lnTo>
                    <a:pt x="1703" y="483"/>
                  </a:lnTo>
                  <a:lnTo>
                    <a:pt x="1699" y="486"/>
                  </a:lnTo>
                  <a:lnTo>
                    <a:pt x="1697" y="487"/>
                  </a:lnTo>
                  <a:lnTo>
                    <a:pt x="1696" y="489"/>
                  </a:lnTo>
                  <a:lnTo>
                    <a:pt x="1697" y="489"/>
                  </a:lnTo>
                  <a:lnTo>
                    <a:pt x="1698" y="489"/>
                  </a:lnTo>
                  <a:lnTo>
                    <a:pt x="1699" y="489"/>
                  </a:lnTo>
                  <a:lnTo>
                    <a:pt x="1700" y="490"/>
                  </a:lnTo>
                  <a:lnTo>
                    <a:pt x="1702" y="491"/>
                  </a:lnTo>
                  <a:lnTo>
                    <a:pt x="1702" y="493"/>
                  </a:lnTo>
                  <a:lnTo>
                    <a:pt x="1702" y="494"/>
                  </a:lnTo>
                  <a:lnTo>
                    <a:pt x="1702" y="495"/>
                  </a:lnTo>
                  <a:lnTo>
                    <a:pt x="1700" y="496"/>
                  </a:lnTo>
                  <a:lnTo>
                    <a:pt x="1700" y="495"/>
                  </a:lnTo>
                  <a:lnTo>
                    <a:pt x="1700" y="494"/>
                  </a:lnTo>
                  <a:lnTo>
                    <a:pt x="1700" y="493"/>
                  </a:lnTo>
                  <a:lnTo>
                    <a:pt x="1699" y="493"/>
                  </a:lnTo>
                  <a:lnTo>
                    <a:pt x="1698" y="493"/>
                  </a:lnTo>
                  <a:lnTo>
                    <a:pt x="1698" y="494"/>
                  </a:lnTo>
                  <a:lnTo>
                    <a:pt x="1699" y="494"/>
                  </a:lnTo>
                  <a:lnTo>
                    <a:pt x="1698" y="495"/>
                  </a:lnTo>
                  <a:lnTo>
                    <a:pt x="1697" y="495"/>
                  </a:lnTo>
                  <a:lnTo>
                    <a:pt x="1697" y="494"/>
                  </a:lnTo>
                  <a:lnTo>
                    <a:pt x="1697" y="493"/>
                  </a:lnTo>
                  <a:lnTo>
                    <a:pt x="1696" y="493"/>
                  </a:lnTo>
                  <a:lnTo>
                    <a:pt x="1695" y="490"/>
                  </a:lnTo>
                  <a:lnTo>
                    <a:pt x="1694" y="490"/>
                  </a:lnTo>
                  <a:lnTo>
                    <a:pt x="1692" y="488"/>
                  </a:lnTo>
                  <a:lnTo>
                    <a:pt x="1692" y="487"/>
                  </a:lnTo>
                  <a:lnTo>
                    <a:pt x="1691" y="486"/>
                  </a:lnTo>
                  <a:lnTo>
                    <a:pt x="1692" y="482"/>
                  </a:lnTo>
                  <a:lnTo>
                    <a:pt x="1691" y="480"/>
                  </a:lnTo>
                  <a:lnTo>
                    <a:pt x="1690" y="480"/>
                  </a:lnTo>
                  <a:lnTo>
                    <a:pt x="1689" y="480"/>
                  </a:lnTo>
                  <a:lnTo>
                    <a:pt x="1688" y="480"/>
                  </a:lnTo>
                  <a:lnTo>
                    <a:pt x="1688" y="479"/>
                  </a:lnTo>
                  <a:lnTo>
                    <a:pt x="1689" y="478"/>
                  </a:lnTo>
                  <a:lnTo>
                    <a:pt x="1688" y="478"/>
                  </a:lnTo>
                  <a:lnTo>
                    <a:pt x="1686" y="478"/>
                  </a:lnTo>
                  <a:lnTo>
                    <a:pt x="1685" y="478"/>
                  </a:lnTo>
                  <a:lnTo>
                    <a:pt x="1683" y="478"/>
                  </a:lnTo>
                  <a:lnTo>
                    <a:pt x="1683" y="477"/>
                  </a:lnTo>
                  <a:lnTo>
                    <a:pt x="1682" y="477"/>
                  </a:lnTo>
                  <a:lnTo>
                    <a:pt x="1682" y="475"/>
                  </a:lnTo>
                  <a:lnTo>
                    <a:pt x="1682" y="477"/>
                  </a:lnTo>
                  <a:lnTo>
                    <a:pt x="1681" y="477"/>
                  </a:lnTo>
                  <a:lnTo>
                    <a:pt x="1681" y="478"/>
                  </a:lnTo>
                  <a:lnTo>
                    <a:pt x="1682" y="478"/>
                  </a:lnTo>
                  <a:lnTo>
                    <a:pt x="1681" y="478"/>
                  </a:lnTo>
                  <a:lnTo>
                    <a:pt x="1680" y="478"/>
                  </a:lnTo>
                  <a:lnTo>
                    <a:pt x="1680" y="479"/>
                  </a:lnTo>
                  <a:lnTo>
                    <a:pt x="1680" y="480"/>
                  </a:lnTo>
                  <a:lnTo>
                    <a:pt x="1679" y="483"/>
                  </a:lnTo>
                  <a:lnTo>
                    <a:pt x="1679" y="485"/>
                  </a:lnTo>
                  <a:lnTo>
                    <a:pt x="1678" y="486"/>
                  </a:lnTo>
                  <a:lnTo>
                    <a:pt x="1678" y="487"/>
                  </a:lnTo>
                  <a:lnTo>
                    <a:pt x="1678" y="488"/>
                  </a:lnTo>
                  <a:lnTo>
                    <a:pt x="1678" y="489"/>
                  </a:lnTo>
                  <a:lnTo>
                    <a:pt x="1679" y="489"/>
                  </a:lnTo>
                  <a:lnTo>
                    <a:pt x="1678" y="490"/>
                  </a:lnTo>
                  <a:lnTo>
                    <a:pt x="1678" y="491"/>
                  </a:lnTo>
                  <a:lnTo>
                    <a:pt x="1677" y="491"/>
                  </a:lnTo>
                  <a:lnTo>
                    <a:pt x="1677" y="493"/>
                  </a:lnTo>
                  <a:lnTo>
                    <a:pt x="1678" y="493"/>
                  </a:lnTo>
                  <a:lnTo>
                    <a:pt x="1677" y="494"/>
                  </a:lnTo>
                  <a:lnTo>
                    <a:pt x="1677" y="495"/>
                  </a:lnTo>
                  <a:lnTo>
                    <a:pt x="1677" y="496"/>
                  </a:lnTo>
                  <a:lnTo>
                    <a:pt x="1677" y="498"/>
                  </a:lnTo>
                  <a:lnTo>
                    <a:pt x="1675" y="499"/>
                  </a:lnTo>
                  <a:lnTo>
                    <a:pt x="1674" y="499"/>
                  </a:lnTo>
                  <a:lnTo>
                    <a:pt x="1673" y="499"/>
                  </a:lnTo>
                  <a:lnTo>
                    <a:pt x="1672" y="499"/>
                  </a:lnTo>
                  <a:lnTo>
                    <a:pt x="1672" y="500"/>
                  </a:lnTo>
                  <a:lnTo>
                    <a:pt x="1672" y="502"/>
                  </a:lnTo>
                  <a:lnTo>
                    <a:pt x="1671" y="502"/>
                  </a:lnTo>
                  <a:lnTo>
                    <a:pt x="1670" y="502"/>
                  </a:lnTo>
                  <a:lnTo>
                    <a:pt x="1670" y="500"/>
                  </a:lnTo>
                  <a:lnTo>
                    <a:pt x="1667" y="499"/>
                  </a:lnTo>
                  <a:lnTo>
                    <a:pt x="1666" y="499"/>
                  </a:lnTo>
                  <a:lnTo>
                    <a:pt x="1665" y="499"/>
                  </a:lnTo>
                  <a:lnTo>
                    <a:pt x="1665" y="500"/>
                  </a:lnTo>
                  <a:lnTo>
                    <a:pt x="1664" y="499"/>
                  </a:lnTo>
                  <a:lnTo>
                    <a:pt x="1664" y="500"/>
                  </a:lnTo>
                  <a:lnTo>
                    <a:pt x="1664" y="502"/>
                  </a:lnTo>
                  <a:lnTo>
                    <a:pt x="1662" y="502"/>
                  </a:lnTo>
                  <a:lnTo>
                    <a:pt x="1662" y="503"/>
                  </a:lnTo>
                  <a:lnTo>
                    <a:pt x="1662" y="504"/>
                  </a:lnTo>
                  <a:lnTo>
                    <a:pt x="1661" y="504"/>
                  </a:lnTo>
                  <a:lnTo>
                    <a:pt x="1661" y="505"/>
                  </a:lnTo>
                  <a:lnTo>
                    <a:pt x="1662" y="505"/>
                  </a:lnTo>
                  <a:lnTo>
                    <a:pt x="1661" y="505"/>
                  </a:lnTo>
                  <a:lnTo>
                    <a:pt x="1661" y="506"/>
                  </a:lnTo>
                  <a:lnTo>
                    <a:pt x="1661" y="507"/>
                  </a:lnTo>
                  <a:lnTo>
                    <a:pt x="1661" y="508"/>
                  </a:lnTo>
                  <a:lnTo>
                    <a:pt x="1660" y="510"/>
                  </a:lnTo>
                  <a:lnTo>
                    <a:pt x="1658" y="511"/>
                  </a:lnTo>
                  <a:lnTo>
                    <a:pt x="1657" y="511"/>
                  </a:lnTo>
                  <a:lnTo>
                    <a:pt x="1656" y="512"/>
                  </a:lnTo>
                  <a:lnTo>
                    <a:pt x="1656" y="513"/>
                  </a:lnTo>
                  <a:lnTo>
                    <a:pt x="1655" y="513"/>
                  </a:lnTo>
                  <a:lnTo>
                    <a:pt x="1654" y="513"/>
                  </a:lnTo>
                  <a:lnTo>
                    <a:pt x="1654" y="514"/>
                  </a:lnTo>
                  <a:lnTo>
                    <a:pt x="1653" y="515"/>
                  </a:lnTo>
                  <a:lnTo>
                    <a:pt x="1652" y="516"/>
                  </a:lnTo>
                  <a:lnTo>
                    <a:pt x="1652" y="515"/>
                  </a:lnTo>
                  <a:lnTo>
                    <a:pt x="1649" y="515"/>
                  </a:lnTo>
                  <a:lnTo>
                    <a:pt x="1646" y="515"/>
                  </a:lnTo>
                  <a:lnTo>
                    <a:pt x="1645" y="516"/>
                  </a:lnTo>
                  <a:lnTo>
                    <a:pt x="1644" y="515"/>
                  </a:lnTo>
                  <a:lnTo>
                    <a:pt x="1642" y="516"/>
                  </a:lnTo>
                  <a:lnTo>
                    <a:pt x="1641" y="516"/>
                  </a:lnTo>
                  <a:lnTo>
                    <a:pt x="1640" y="518"/>
                  </a:lnTo>
                  <a:lnTo>
                    <a:pt x="1639" y="518"/>
                  </a:lnTo>
                  <a:lnTo>
                    <a:pt x="1638" y="516"/>
                  </a:lnTo>
                  <a:lnTo>
                    <a:pt x="1637" y="516"/>
                  </a:lnTo>
                  <a:lnTo>
                    <a:pt x="1636" y="516"/>
                  </a:lnTo>
                  <a:lnTo>
                    <a:pt x="1632" y="515"/>
                  </a:lnTo>
                  <a:lnTo>
                    <a:pt x="1628" y="518"/>
                  </a:lnTo>
                  <a:lnTo>
                    <a:pt x="1627" y="518"/>
                  </a:lnTo>
                  <a:lnTo>
                    <a:pt x="1625" y="518"/>
                  </a:lnTo>
                  <a:lnTo>
                    <a:pt x="1625" y="519"/>
                  </a:lnTo>
                  <a:lnTo>
                    <a:pt x="1627" y="522"/>
                  </a:lnTo>
                  <a:lnTo>
                    <a:pt x="1627" y="523"/>
                  </a:lnTo>
                  <a:lnTo>
                    <a:pt x="1628" y="523"/>
                  </a:lnTo>
                  <a:lnTo>
                    <a:pt x="1628" y="524"/>
                  </a:lnTo>
                  <a:lnTo>
                    <a:pt x="1629" y="527"/>
                  </a:lnTo>
                  <a:lnTo>
                    <a:pt x="1630" y="528"/>
                  </a:lnTo>
                  <a:lnTo>
                    <a:pt x="1630" y="529"/>
                  </a:lnTo>
                  <a:lnTo>
                    <a:pt x="1631" y="530"/>
                  </a:lnTo>
                  <a:lnTo>
                    <a:pt x="1632" y="531"/>
                  </a:lnTo>
                  <a:lnTo>
                    <a:pt x="1633" y="531"/>
                  </a:lnTo>
                  <a:lnTo>
                    <a:pt x="1633" y="532"/>
                  </a:lnTo>
                  <a:lnTo>
                    <a:pt x="1633" y="533"/>
                  </a:lnTo>
                  <a:lnTo>
                    <a:pt x="1633" y="536"/>
                  </a:lnTo>
                  <a:lnTo>
                    <a:pt x="1630" y="541"/>
                  </a:lnTo>
                  <a:lnTo>
                    <a:pt x="1629" y="541"/>
                  </a:lnTo>
                  <a:lnTo>
                    <a:pt x="1628" y="541"/>
                  </a:lnTo>
                  <a:lnTo>
                    <a:pt x="1629" y="541"/>
                  </a:lnTo>
                  <a:lnTo>
                    <a:pt x="1628" y="541"/>
                  </a:lnTo>
                  <a:lnTo>
                    <a:pt x="1627" y="541"/>
                  </a:lnTo>
                  <a:lnTo>
                    <a:pt x="1627" y="540"/>
                  </a:lnTo>
                  <a:lnTo>
                    <a:pt x="1625" y="540"/>
                  </a:lnTo>
                  <a:lnTo>
                    <a:pt x="1625" y="539"/>
                  </a:lnTo>
                  <a:lnTo>
                    <a:pt x="1625" y="538"/>
                  </a:lnTo>
                  <a:lnTo>
                    <a:pt x="1624" y="539"/>
                  </a:lnTo>
                  <a:lnTo>
                    <a:pt x="1623" y="538"/>
                  </a:lnTo>
                  <a:lnTo>
                    <a:pt x="1622" y="538"/>
                  </a:lnTo>
                  <a:lnTo>
                    <a:pt x="1621" y="539"/>
                  </a:lnTo>
                  <a:lnTo>
                    <a:pt x="1621" y="540"/>
                  </a:lnTo>
                  <a:lnTo>
                    <a:pt x="1620" y="539"/>
                  </a:lnTo>
                  <a:lnTo>
                    <a:pt x="1619" y="539"/>
                  </a:lnTo>
                  <a:lnTo>
                    <a:pt x="1615" y="539"/>
                  </a:lnTo>
                  <a:lnTo>
                    <a:pt x="1614" y="539"/>
                  </a:lnTo>
                  <a:lnTo>
                    <a:pt x="1614" y="540"/>
                  </a:lnTo>
                  <a:lnTo>
                    <a:pt x="1613" y="539"/>
                  </a:lnTo>
                  <a:lnTo>
                    <a:pt x="1612" y="539"/>
                  </a:lnTo>
                  <a:lnTo>
                    <a:pt x="1612" y="538"/>
                  </a:lnTo>
                  <a:lnTo>
                    <a:pt x="1611" y="537"/>
                  </a:lnTo>
                  <a:lnTo>
                    <a:pt x="1611" y="538"/>
                  </a:lnTo>
                  <a:lnTo>
                    <a:pt x="1610" y="537"/>
                  </a:lnTo>
                  <a:lnTo>
                    <a:pt x="1608" y="537"/>
                  </a:lnTo>
                  <a:lnTo>
                    <a:pt x="1608" y="538"/>
                  </a:lnTo>
                  <a:lnTo>
                    <a:pt x="1607" y="538"/>
                  </a:lnTo>
                  <a:lnTo>
                    <a:pt x="1607" y="537"/>
                  </a:lnTo>
                  <a:lnTo>
                    <a:pt x="1606" y="537"/>
                  </a:lnTo>
                  <a:lnTo>
                    <a:pt x="1605" y="537"/>
                  </a:lnTo>
                  <a:lnTo>
                    <a:pt x="1604" y="537"/>
                  </a:lnTo>
                  <a:lnTo>
                    <a:pt x="1603" y="537"/>
                  </a:lnTo>
                  <a:lnTo>
                    <a:pt x="1604" y="537"/>
                  </a:lnTo>
                  <a:lnTo>
                    <a:pt x="1604" y="536"/>
                  </a:lnTo>
                  <a:lnTo>
                    <a:pt x="1603" y="536"/>
                  </a:lnTo>
                  <a:lnTo>
                    <a:pt x="1602" y="536"/>
                  </a:lnTo>
                  <a:lnTo>
                    <a:pt x="1600" y="536"/>
                  </a:lnTo>
                  <a:lnTo>
                    <a:pt x="1600" y="537"/>
                  </a:lnTo>
                  <a:lnTo>
                    <a:pt x="1600" y="536"/>
                  </a:lnTo>
                  <a:lnTo>
                    <a:pt x="1599" y="536"/>
                  </a:lnTo>
                  <a:lnTo>
                    <a:pt x="1598" y="536"/>
                  </a:lnTo>
                  <a:lnTo>
                    <a:pt x="1598" y="535"/>
                  </a:lnTo>
                  <a:lnTo>
                    <a:pt x="1599" y="535"/>
                  </a:lnTo>
                  <a:lnTo>
                    <a:pt x="1599" y="533"/>
                  </a:lnTo>
                  <a:lnTo>
                    <a:pt x="1600" y="533"/>
                  </a:lnTo>
                  <a:lnTo>
                    <a:pt x="1598" y="532"/>
                  </a:lnTo>
                  <a:lnTo>
                    <a:pt x="1597" y="531"/>
                  </a:lnTo>
                  <a:lnTo>
                    <a:pt x="1596" y="530"/>
                  </a:lnTo>
                  <a:lnTo>
                    <a:pt x="1597" y="530"/>
                  </a:lnTo>
                  <a:lnTo>
                    <a:pt x="1597" y="529"/>
                  </a:lnTo>
                  <a:lnTo>
                    <a:pt x="1596" y="528"/>
                  </a:lnTo>
                  <a:lnTo>
                    <a:pt x="1595" y="527"/>
                  </a:lnTo>
                  <a:lnTo>
                    <a:pt x="1594" y="527"/>
                  </a:lnTo>
                  <a:lnTo>
                    <a:pt x="1594" y="525"/>
                  </a:lnTo>
                  <a:lnTo>
                    <a:pt x="1593" y="525"/>
                  </a:lnTo>
                  <a:lnTo>
                    <a:pt x="1591" y="525"/>
                  </a:lnTo>
                  <a:lnTo>
                    <a:pt x="1591" y="527"/>
                  </a:lnTo>
                  <a:lnTo>
                    <a:pt x="1589" y="528"/>
                  </a:lnTo>
                  <a:lnTo>
                    <a:pt x="1589" y="529"/>
                  </a:lnTo>
                  <a:lnTo>
                    <a:pt x="1588" y="529"/>
                  </a:lnTo>
                  <a:lnTo>
                    <a:pt x="1587" y="528"/>
                  </a:lnTo>
                  <a:lnTo>
                    <a:pt x="1586" y="528"/>
                  </a:lnTo>
                  <a:lnTo>
                    <a:pt x="1586" y="529"/>
                  </a:lnTo>
                  <a:lnTo>
                    <a:pt x="1587" y="529"/>
                  </a:lnTo>
                  <a:lnTo>
                    <a:pt x="1586" y="530"/>
                  </a:lnTo>
                  <a:lnTo>
                    <a:pt x="1585" y="530"/>
                  </a:lnTo>
                  <a:lnTo>
                    <a:pt x="1583" y="530"/>
                  </a:lnTo>
                  <a:lnTo>
                    <a:pt x="1583" y="531"/>
                  </a:lnTo>
                  <a:lnTo>
                    <a:pt x="1582" y="532"/>
                  </a:lnTo>
                  <a:lnTo>
                    <a:pt x="1582" y="533"/>
                  </a:lnTo>
                  <a:lnTo>
                    <a:pt x="1582" y="535"/>
                  </a:lnTo>
                  <a:lnTo>
                    <a:pt x="1582" y="536"/>
                  </a:lnTo>
                  <a:lnTo>
                    <a:pt x="1581" y="538"/>
                  </a:lnTo>
                  <a:lnTo>
                    <a:pt x="1580" y="539"/>
                  </a:lnTo>
                  <a:lnTo>
                    <a:pt x="1580" y="540"/>
                  </a:lnTo>
                  <a:lnTo>
                    <a:pt x="1581" y="541"/>
                  </a:lnTo>
                  <a:lnTo>
                    <a:pt x="1581" y="542"/>
                  </a:lnTo>
                  <a:lnTo>
                    <a:pt x="1580" y="544"/>
                  </a:lnTo>
                  <a:lnTo>
                    <a:pt x="1580" y="542"/>
                  </a:lnTo>
                  <a:lnTo>
                    <a:pt x="1579" y="542"/>
                  </a:lnTo>
                  <a:lnTo>
                    <a:pt x="1577" y="545"/>
                  </a:lnTo>
                  <a:lnTo>
                    <a:pt x="1575" y="547"/>
                  </a:lnTo>
                  <a:lnTo>
                    <a:pt x="1574" y="548"/>
                  </a:lnTo>
                  <a:lnTo>
                    <a:pt x="1573" y="550"/>
                  </a:lnTo>
                  <a:lnTo>
                    <a:pt x="1573" y="552"/>
                  </a:lnTo>
                  <a:lnTo>
                    <a:pt x="1570" y="553"/>
                  </a:lnTo>
                  <a:lnTo>
                    <a:pt x="1569" y="554"/>
                  </a:lnTo>
                  <a:lnTo>
                    <a:pt x="1570" y="555"/>
                  </a:lnTo>
                  <a:lnTo>
                    <a:pt x="1569" y="555"/>
                  </a:lnTo>
                  <a:lnTo>
                    <a:pt x="1569" y="556"/>
                  </a:lnTo>
                  <a:lnTo>
                    <a:pt x="1568" y="556"/>
                  </a:lnTo>
                  <a:lnTo>
                    <a:pt x="1568" y="557"/>
                  </a:lnTo>
                  <a:lnTo>
                    <a:pt x="1568" y="558"/>
                  </a:lnTo>
                  <a:lnTo>
                    <a:pt x="1566" y="560"/>
                  </a:lnTo>
                  <a:lnTo>
                    <a:pt x="1565" y="560"/>
                  </a:lnTo>
                  <a:lnTo>
                    <a:pt x="1564" y="561"/>
                  </a:lnTo>
                  <a:lnTo>
                    <a:pt x="1565" y="561"/>
                  </a:lnTo>
                  <a:lnTo>
                    <a:pt x="1564" y="561"/>
                  </a:lnTo>
                  <a:lnTo>
                    <a:pt x="1564" y="562"/>
                  </a:lnTo>
                  <a:lnTo>
                    <a:pt x="1563" y="562"/>
                  </a:lnTo>
                  <a:lnTo>
                    <a:pt x="1563" y="561"/>
                  </a:lnTo>
                  <a:lnTo>
                    <a:pt x="1562" y="561"/>
                  </a:lnTo>
                  <a:lnTo>
                    <a:pt x="1560" y="562"/>
                  </a:lnTo>
                  <a:lnTo>
                    <a:pt x="1558" y="562"/>
                  </a:lnTo>
                  <a:lnTo>
                    <a:pt x="1557" y="562"/>
                  </a:lnTo>
                  <a:lnTo>
                    <a:pt x="1556" y="562"/>
                  </a:lnTo>
                  <a:lnTo>
                    <a:pt x="1556" y="563"/>
                  </a:lnTo>
                  <a:lnTo>
                    <a:pt x="1555" y="564"/>
                  </a:lnTo>
                  <a:lnTo>
                    <a:pt x="1555" y="565"/>
                  </a:lnTo>
                  <a:lnTo>
                    <a:pt x="1556" y="566"/>
                  </a:lnTo>
                  <a:lnTo>
                    <a:pt x="1555" y="566"/>
                  </a:lnTo>
                  <a:lnTo>
                    <a:pt x="1554" y="566"/>
                  </a:lnTo>
                  <a:lnTo>
                    <a:pt x="1553" y="566"/>
                  </a:lnTo>
                  <a:lnTo>
                    <a:pt x="1553" y="565"/>
                  </a:lnTo>
                  <a:lnTo>
                    <a:pt x="1552" y="565"/>
                  </a:lnTo>
                  <a:lnTo>
                    <a:pt x="1552" y="566"/>
                  </a:lnTo>
                  <a:lnTo>
                    <a:pt x="1552" y="567"/>
                  </a:lnTo>
                  <a:lnTo>
                    <a:pt x="1551" y="567"/>
                  </a:lnTo>
                  <a:lnTo>
                    <a:pt x="1549" y="567"/>
                  </a:lnTo>
                  <a:lnTo>
                    <a:pt x="1549" y="569"/>
                  </a:lnTo>
                  <a:lnTo>
                    <a:pt x="1549" y="570"/>
                  </a:lnTo>
                  <a:lnTo>
                    <a:pt x="1548" y="570"/>
                  </a:lnTo>
                  <a:lnTo>
                    <a:pt x="1548" y="571"/>
                  </a:lnTo>
                  <a:lnTo>
                    <a:pt x="1547" y="571"/>
                  </a:lnTo>
                  <a:lnTo>
                    <a:pt x="1546" y="571"/>
                  </a:lnTo>
                  <a:lnTo>
                    <a:pt x="1545" y="571"/>
                  </a:lnTo>
                  <a:lnTo>
                    <a:pt x="1544" y="571"/>
                  </a:lnTo>
                  <a:lnTo>
                    <a:pt x="1544" y="572"/>
                  </a:lnTo>
                  <a:lnTo>
                    <a:pt x="1543" y="572"/>
                  </a:lnTo>
                  <a:lnTo>
                    <a:pt x="1541" y="572"/>
                  </a:lnTo>
                  <a:lnTo>
                    <a:pt x="1540" y="573"/>
                  </a:lnTo>
                  <a:lnTo>
                    <a:pt x="1539" y="573"/>
                  </a:lnTo>
                  <a:lnTo>
                    <a:pt x="1539" y="574"/>
                  </a:lnTo>
                  <a:lnTo>
                    <a:pt x="1538" y="574"/>
                  </a:lnTo>
                  <a:lnTo>
                    <a:pt x="1537" y="575"/>
                  </a:lnTo>
                  <a:lnTo>
                    <a:pt x="1536" y="575"/>
                  </a:lnTo>
                  <a:lnTo>
                    <a:pt x="1536" y="577"/>
                  </a:lnTo>
                  <a:lnTo>
                    <a:pt x="1537" y="578"/>
                  </a:lnTo>
                  <a:lnTo>
                    <a:pt x="1536" y="578"/>
                  </a:lnTo>
                  <a:lnTo>
                    <a:pt x="1536" y="579"/>
                  </a:lnTo>
                  <a:lnTo>
                    <a:pt x="1535" y="578"/>
                  </a:lnTo>
                  <a:lnTo>
                    <a:pt x="1535" y="579"/>
                  </a:lnTo>
                  <a:lnTo>
                    <a:pt x="1533" y="579"/>
                  </a:lnTo>
                  <a:lnTo>
                    <a:pt x="1533" y="578"/>
                  </a:lnTo>
                  <a:lnTo>
                    <a:pt x="1532" y="578"/>
                  </a:lnTo>
                  <a:lnTo>
                    <a:pt x="1531" y="579"/>
                  </a:lnTo>
                  <a:lnTo>
                    <a:pt x="1529" y="581"/>
                  </a:lnTo>
                  <a:lnTo>
                    <a:pt x="1528" y="581"/>
                  </a:lnTo>
                  <a:lnTo>
                    <a:pt x="1528" y="582"/>
                  </a:lnTo>
                  <a:lnTo>
                    <a:pt x="1527" y="583"/>
                  </a:lnTo>
                  <a:lnTo>
                    <a:pt x="1527" y="585"/>
                  </a:lnTo>
                  <a:lnTo>
                    <a:pt x="1524" y="585"/>
                  </a:lnTo>
                  <a:lnTo>
                    <a:pt x="1523" y="586"/>
                  </a:lnTo>
                  <a:lnTo>
                    <a:pt x="1522" y="587"/>
                  </a:lnTo>
                  <a:lnTo>
                    <a:pt x="1522" y="588"/>
                  </a:lnTo>
                  <a:lnTo>
                    <a:pt x="1521" y="588"/>
                  </a:lnTo>
                  <a:lnTo>
                    <a:pt x="1516" y="591"/>
                  </a:lnTo>
                  <a:lnTo>
                    <a:pt x="1516" y="592"/>
                  </a:lnTo>
                  <a:lnTo>
                    <a:pt x="1516" y="594"/>
                  </a:lnTo>
                  <a:lnTo>
                    <a:pt x="1516" y="595"/>
                  </a:lnTo>
                  <a:lnTo>
                    <a:pt x="1516" y="596"/>
                  </a:lnTo>
                  <a:lnTo>
                    <a:pt x="1514" y="598"/>
                  </a:lnTo>
                  <a:lnTo>
                    <a:pt x="1514" y="599"/>
                  </a:lnTo>
                  <a:lnTo>
                    <a:pt x="1513" y="599"/>
                  </a:lnTo>
                  <a:lnTo>
                    <a:pt x="1512" y="600"/>
                  </a:lnTo>
                  <a:lnTo>
                    <a:pt x="1510" y="602"/>
                  </a:lnTo>
                  <a:lnTo>
                    <a:pt x="1510" y="603"/>
                  </a:lnTo>
                  <a:lnTo>
                    <a:pt x="1508" y="603"/>
                  </a:lnTo>
                  <a:lnTo>
                    <a:pt x="1508" y="602"/>
                  </a:lnTo>
                  <a:lnTo>
                    <a:pt x="1507" y="603"/>
                  </a:lnTo>
                  <a:lnTo>
                    <a:pt x="1506" y="603"/>
                  </a:lnTo>
                  <a:lnTo>
                    <a:pt x="1505" y="604"/>
                  </a:lnTo>
                  <a:lnTo>
                    <a:pt x="1504" y="603"/>
                  </a:lnTo>
                  <a:lnTo>
                    <a:pt x="1503" y="603"/>
                  </a:lnTo>
                  <a:lnTo>
                    <a:pt x="1502" y="603"/>
                  </a:lnTo>
                  <a:lnTo>
                    <a:pt x="1501" y="603"/>
                  </a:lnTo>
                  <a:lnTo>
                    <a:pt x="1499" y="603"/>
                  </a:lnTo>
                  <a:lnTo>
                    <a:pt x="1498" y="603"/>
                  </a:lnTo>
                  <a:lnTo>
                    <a:pt x="1497" y="603"/>
                  </a:lnTo>
                  <a:lnTo>
                    <a:pt x="1496" y="602"/>
                  </a:lnTo>
                  <a:lnTo>
                    <a:pt x="1495" y="600"/>
                  </a:lnTo>
                  <a:lnTo>
                    <a:pt x="1495" y="599"/>
                  </a:lnTo>
                  <a:lnTo>
                    <a:pt x="1495" y="600"/>
                  </a:lnTo>
                  <a:lnTo>
                    <a:pt x="1494" y="600"/>
                  </a:lnTo>
                  <a:lnTo>
                    <a:pt x="1494" y="602"/>
                  </a:lnTo>
                  <a:lnTo>
                    <a:pt x="1494" y="603"/>
                  </a:lnTo>
                  <a:lnTo>
                    <a:pt x="1494" y="604"/>
                  </a:lnTo>
                  <a:lnTo>
                    <a:pt x="1494" y="605"/>
                  </a:lnTo>
                  <a:lnTo>
                    <a:pt x="1493" y="605"/>
                  </a:lnTo>
                  <a:lnTo>
                    <a:pt x="1491" y="605"/>
                  </a:lnTo>
                  <a:lnTo>
                    <a:pt x="1491" y="604"/>
                  </a:lnTo>
                  <a:lnTo>
                    <a:pt x="1490" y="604"/>
                  </a:lnTo>
                  <a:lnTo>
                    <a:pt x="1490" y="605"/>
                  </a:lnTo>
                  <a:lnTo>
                    <a:pt x="1489" y="606"/>
                  </a:lnTo>
                  <a:lnTo>
                    <a:pt x="1488" y="607"/>
                  </a:lnTo>
                  <a:lnTo>
                    <a:pt x="1488" y="606"/>
                  </a:lnTo>
                  <a:lnTo>
                    <a:pt x="1488" y="604"/>
                  </a:lnTo>
                  <a:lnTo>
                    <a:pt x="1488" y="603"/>
                  </a:lnTo>
                  <a:lnTo>
                    <a:pt x="1487" y="603"/>
                  </a:lnTo>
                  <a:lnTo>
                    <a:pt x="1488" y="604"/>
                  </a:lnTo>
                  <a:lnTo>
                    <a:pt x="1487" y="604"/>
                  </a:lnTo>
                  <a:lnTo>
                    <a:pt x="1487" y="605"/>
                  </a:lnTo>
                  <a:lnTo>
                    <a:pt x="1486" y="605"/>
                  </a:lnTo>
                  <a:lnTo>
                    <a:pt x="1485" y="605"/>
                  </a:lnTo>
                  <a:lnTo>
                    <a:pt x="1485" y="604"/>
                  </a:lnTo>
                  <a:lnTo>
                    <a:pt x="1484" y="604"/>
                  </a:lnTo>
                  <a:lnTo>
                    <a:pt x="1484" y="603"/>
                  </a:lnTo>
                  <a:lnTo>
                    <a:pt x="1482" y="604"/>
                  </a:lnTo>
                  <a:lnTo>
                    <a:pt x="1484" y="605"/>
                  </a:lnTo>
                  <a:lnTo>
                    <a:pt x="1484" y="606"/>
                  </a:lnTo>
                  <a:lnTo>
                    <a:pt x="1482" y="606"/>
                  </a:lnTo>
                  <a:lnTo>
                    <a:pt x="1481" y="606"/>
                  </a:lnTo>
                  <a:lnTo>
                    <a:pt x="1482" y="606"/>
                  </a:lnTo>
                  <a:lnTo>
                    <a:pt x="1482" y="607"/>
                  </a:lnTo>
                  <a:lnTo>
                    <a:pt x="1484" y="607"/>
                  </a:lnTo>
                  <a:lnTo>
                    <a:pt x="1482" y="608"/>
                  </a:lnTo>
                  <a:lnTo>
                    <a:pt x="1481" y="609"/>
                  </a:lnTo>
                  <a:lnTo>
                    <a:pt x="1479" y="609"/>
                  </a:lnTo>
                  <a:lnTo>
                    <a:pt x="1479" y="608"/>
                  </a:lnTo>
                  <a:lnTo>
                    <a:pt x="1478" y="608"/>
                  </a:lnTo>
                  <a:lnTo>
                    <a:pt x="1477" y="608"/>
                  </a:lnTo>
                  <a:lnTo>
                    <a:pt x="1476" y="608"/>
                  </a:lnTo>
                  <a:lnTo>
                    <a:pt x="1476" y="609"/>
                  </a:lnTo>
                  <a:lnTo>
                    <a:pt x="1474" y="609"/>
                  </a:lnTo>
                  <a:lnTo>
                    <a:pt x="1476" y="609"/>
                  </a:lnTo>
                  <a:lnTo>
                    <a:pt x="1476" y="611"/>
                  </a:lnTo>
                  <a:lnTo>
                    <a:pt x="1474" y="612"/>
                  </a:lnTo>
                  <a:lnTo>
                    <a:pt x="1474" y="611"/>
                  </a:lnTo>
                  <a:lnTo>
                    <a:pt x="1472" y="612"/>
                  </a:lnTo>
                  <a:lnTo>
                    <a:pt x="1471" y="611"/>
                  </a:lnTo>
                  <a:lnTo>
                    <a:pt x="1469" y="613"/>
                  </a:lnTo>
                  <a:lnTo>
                    <a:pt x="1466" y="614"/>
                  </a:lnTo>
                  <a:lnTo>
                    <a:pt x="1466" y="615"/>
                  </a:lnTo>
                  <a:lnTo>
                    <a:pt x="1465" y="615"/>
                  </a:lnTo>
                  <a:lnTo>
                    <a:pt x="1465" y="614"/>
                  </a:lnTo>
                  <a:lnTo>
                    <a:pt x="1464" y="615"/>
                  </a:lnTo>
                  <a:lnTo>
                    <a:pt x="1463" y="616"/>
                  </a:lnTo>
                  <a:lnTo>
                    <a:pt x="1462" y="616"/>
                  </a:lnTo>
                  <a:lnTo>
                    <a:pt x="1462" y="617"/>
                  </a:lnTo>
                  <a:lnTo>
                    <a:pt x="1461" y="619"/>
                  </a:lnTo>
                  <a:lnTo>
                    <a:pt x="1460" y="619"/>
                  </a:lnTo>
                  <a:lnTo>
                    <a:pt x="1459" y="619"/>
                  </a:lnTo>
                  <a:lnTo>
                    <a:pt x="1457" y="619"/>
                  </a:lnTo>
                  <a:lnTo>
                    <a:pt x="1457" y="620"/>
                  </a:lnTo>
                  <a:lnTo>
                    <a:pt x="1456" y="620"/>
                  </a:lnTo>
                  <a:lnTo>
                    <a:pt x="1455" y="621"/>
                  </a:lnTo>
                  <a:lnTo>
                    <a:pt x="1454" y="621"/>
                  </a:lnTo>
                  <a:lnTo>
                    <a:pt x="1454" y="622"/>
                  </a:lnTo>
                  <a:lnTo>
                    <a:pt x="1454" y="623"/>
                  </a:lnTo>
                  <a:lnTo>
                    <a:pt x="1453" y="622"/>
                  </a:lnTo>
                  <a:lnTo>
                    <a:pt x="1453" y="623"/>
                  </a:lnTo>
                  <a:lnTo>
                    <a:pt x="1453" y="624"/>
                  </a:lnTo>
                  <a:lnTo>
                    <a:pt x="1452" y="625"/>
                  </a:lnTo>
                  <a:lnTo>
                    <a:pt x="1449" y="628"/>
                  </a:lnTo>
                  <a:lnTo>
                    <a:pt x="1448" y="629"/>
                  </a:lnTo>
                  <a:lnTo>
                    <a:pt x="1449" y="629"/>
                  </a:lnTo>
                  <a:lnTo>
                    <a:pt x="1451" y="629"/>
                  </a:lnTo>
                  <a:lnTo>
                    <a:pt x="1449" y="629"/>
                  </a:lnTo>
                  <a:lnTo>
                    <a:pt x="1448" y="631"/>
                  </a:lnTo>
                  <a:lnTo>
                    <a:pt x="1447" y="631"/>
                  </a:lnTo>
                  <a:lnTo>
                    <a:pt x="1447" y="632"/>
                  </a:lnTo>
                  <a:lnTo>
                    <a:pt x="1445" y="632"/>
                  </a:lnTo>
                  <a:lnTo>
                    <a:pt x="1445" y="633"/>
                  </a:lnTo>
                  <a:lnTo>
                    <a:pt x="1444" y="633"/>
                  </a:lnTo>
                  <a:lnTo>
                    <a:pt x="1443" y="633"/>
                  </a:lnTo>
                  <a:lnTo>
                    <a:pt x="1444" y="634"/>
                  </a:lnTo>
                  <a:lnTo>
                    <a:pt x="1443" y="633"/>
                  </a:lnTo>
                  <a:lnTo>
                    <a:pt x="1441" y="633"/>
                  </a:lnTo>
                  <a:lnTo>
                    <a:pt x="1440" y="633"/>
                  </a:lnTo>
                  <a:lnTo>
                    <a:pt x="1440" y="634"/>
                  </a:lnTo>
                  <a:lnTo>
                    <a:pt x="1443" y="634"/>
                  </a:lnTo>
                  <a:lnTo>
                    <a:pt x="1443" y="636"/>
                  </a:lnTo>
                  <a:lnTo>
                    <a:pt x="1443" y="637"/>
                  </a:lnTo>
                  <a:lnTo>
                    <a:pt x="1441" y="637"/>
                  </a:lnTo>
                  <a:lnTo>
                    <a:pt x="1440" y="636"/>
                  </a:lnTo>
                  <a:lnTo>
                    <a:pt x="1439" y="634"/>
                  </a:lnTo>
                  <a:lnTo>
                    <a:pt x="1438" y="633"/>
                  </a:lnTo>
                  <a:lnTo>
                    <a:pt x="1437" y="633"/>
                  </a:lnTo>
                  <a:lnTo>
                    <a:pt x="1437" y="634"/>
                  </a:lnTo>
                  <a:lnTo>
                    <a:pt x="1438" y="634"/>
                  </a:lnTo>
                  <a:lnTo>
                    <a:pt x="1437" y="634"/>
                  </a:lnTo>
                  <a:lnTo>
                    <a:pt x="1436" y="634"/>
                  </a:lnTo>
                  <a:lnTo>
                    <a:pt x="1435" y="634"/>
                  </a:lnTo>
                  <a:lnTo>
                    <a:pt x="1436" y="636"/>
                  </a:lnTo>
                  <a:lnTo>
                    <a:pt x="1436" y="637"/>
                  </a:lnTo>
                  <a:lnTo>
                    <a:pt x="1435" y="637"/>
                  </a:lnTo>
                  <a:lnTo>
                    <a:pt x="1434" y="637"/>
                  </a:lnTo>
                  <a:lnTo>
                    <a:pt x="1435" y="638"/>
                  </a:lnTo>
                  <a:lnTo>
                    <a:pt x="1436" y="638"/>
                  </a:lnTo>
                  <a:lnTo>
                    <a:pt x="1437" y="638"/>
                  </a:lnTo>
                  <a:lnTo>
                    <a:pt x="1437" y="639"/>
                  </a:lnTo>
                  <a:lnTo>
                    <a:pt x="1437" y="640"/>
                  </a:lnTo>
                  <a:lnTo>
                    <a:pt x="1436" y="640"/>
                  </a:lnTo>
                  <a:lnTo>
                    <a:pt x="1434" y="640"/>
                  </a:lnTo>
                  <a:lnTo>
                    <a:pt x="1432" y="640"/>
                  </a:lnTo>
                  <a:lnTo>
                    <a:pt x="1431" y="641"/>
                  </a:lnTo>
                  <a:lnTo>
                    <a:pt x="1431" y="642"/>
                  </a:lnTo>
                  <a:lnTo>
                    <a:pt x="1430" y="642"/>
                  </a:lnTo>
                  <a:lnTo>
                    <a:pt x="1427" y="642"/>
                  </a:lnTo>
                  <a:lnTo>
                    <a:pt x="1426" y="642"/>
                  </a:lnTo>
                  <a:lnTo>
                    <a:pt x="1424" y="642"/>
                  </a:lnTo>
                  <a:lnTo>
                    <a:pt x="1423" y="642"/>
                  </a:lnTo>
                  <a:lnTo>
                    <a:pt x="1422" y="644"/>
                  </a:lnTo>
                  <a:lnTo>
                    <a:pt x="1423" y="644"/>
                  </a:lnTo>
                  <a:lnTo>
                    <a:pt x="1422" y="646"/>
                  </a:lnTo>
                  <a:lnTo>
                    <a:pt x="1421" y="646"/>
                  </a:lnTo>
                  <a:lnTo>
                    <a:pt x="1420" y="646"/>
                  </a:lnTo>
                  <a:lnTo>
                    <a:pt x="1420" y="645"/>
                  </a:lnTo>
                  <a:lnTo>
                    <a:pt x="1420" y="644"/>
                  </a:lnTo>
                  <a:lnTo>
                    <a:pt x="1419" y="644"/>
                  </a:lnTo>
                  <a:lnTo>
                    <a:pt x="1420" y="644"/>
                  </a:lnTo>
                  <a:lnTo>
                    <a:pt x="1420" y="642"/>
                  </a:lnTo>
                  <a:lnTo>
                    <a:pt x="1420" y="641"/>
                  </a:lnTo>
                  <a:lnTo>
                    <a:pt x="1419" y="641"/>
                  </a:lnTo>
                  <a:lnTo>
                    <a:pt x="1419" y="640"/>
                  </a:lnTo>
                  <a:lnTo>
                    <a:pt x="1420" y="640"/>
                  </a:lnTo>
                  <a:lnTo>
                    <a:pt x="1420" y="639"/>
                  </a:lnTo>
                  <a:lnTo>
                    <a:pt x="1419" y="639"/>
                  </a:lnTo>
                  <a:lnTo>
                    <a:pt x="1419" y="638"/>
                  </a:lnTo>
                  <a:lnTo>
                    <a:pt x="1420" y="637"/>
                  </a:lnTo>
                  <a:lnTo>
                    <a:pt x="1421" y="637"/>
                  </a:lnTo>
                  <a:lnTo>
                    <a:pt x="1422" y="637"/>
                  </a:lnTo>
                  <a:lnTo>
                    <a:pt x="1423" y="637"/>
                  </a:lnTo>
                  <a:lnTo>
                    <a:pt x="1424" y="636"/>
                  </a:lnTo>
                  <a:lnTo>
                    <a:pt x="1426" y="636"/>
                  </a:lnTo>
                  <a:lnTo>
                    <a:pt x="1426" y="634"/>
                  </a:lnTo>
                  <a:lnTo>
                    <a:pt x="1426" y="633"/>
                  </a:lnTo>
                  <a:lnTo>
                    <a:pt x="1427" y="633"/>
                  </a:lnTo>
                  <a:lnTo>
                    <a:pt x="1428" y="633"/>
                  </a:lnTo>
                  <a:lnTo>
                    <a:pt x="1428" y="634"/>
                  </a:lnTo>
                  <a:lnTo>
                    <a:pt x="1429" y="634"/>
                  </a:lnTo>
                  <a:lnTo>
                    <a:pt x="1430" y="634"/>
                  </a:lnTo>
                  <a:lnTo>
                    <a:pt x="1432" y="633"/>
                  </a:lnTo>
                  <a:lnTo>
                    <a:pt x="1435" y="632"/>
                  </a:lnTo>
                  <a:lnTo>
                    <a:pt x="1436" y="631"/>
                  </a:lnTo>
                  <a:lnTo>
                    <a:pt x="1437" y="630"/>
                  </a:lnTo>
                  <a:lnTo>
                    <a:pt x="1436" y="630"/>
                  </a:lnTo>
                  <a:lnTo>
                    <a:pt x="1435" y="629"/>
                  </a:lnTo>
                  <a:lnTo>
                    <a:pt x="1435" y="628"/>
                  </a:lnTo>
                  <a:lnTo>
                    <a:pt x="1434" y="628"/>
                  </a:lnTo>
                  <a:lnTo>
                    <a:pt x="1434" y="627"/>
                  </a:lnTo>
                  <a:lnTo>
                    <a:pt x="1435" y="627"/>
                  </a:lnTo>
                  <a:lnTo>
                    <a:pt x="1435" y="625"/>
                  </a:lnTo>
                  <a:lnTo>
                    <a:pt x="1434" y="625"/>
                  </a:lnTo>
                  <a:lnTo>
                    <a:pt x="1434" y="624"/>
                  </a:lnTo>
                  <a:lnTo>
                    <a:pt x="1435" y="624"/>
                  </a:lnTo>
                  <a:lnTo>
                    <a:pt x="1436" y="624"/>
                  </a:lnTo>
                  <a:lnTo>
                    <a:pt x="1437" y="623"/>
                  </a:lnTo>
                  <a:lnTo>
                    <a:pt x="1438" y="623"/>
                  </a:lnTo>
                  <a:lnTo>
                    <a:pt x="1438" y="622"/>
                  </a:lnTo>
                  <a:lnTo>
                    <a:pt x="1438" y="621"/>
                  </a:lnTo>
                  <a:lnTo>
                    <a:pt x="1439" y="621"/>
                  </a:lnTo>
                  <a:lnTo>
                    <a:pt x="1440" y="621"/>
                  </a:lnTo>
                  <a:lnTo>
                    <a:pt x="1441" y="621"/>
                  </a:lnTo>
                  <a:lnTo>
                    <a:pt x="1443" y="620"/>
                  </a:lnTo>
                  <a:lnTo>
                    <a:pt x="1444" y="620"/>
                  </a:lnTo>
                  <a:lnTo>
                    <a:pt x="1444" y="619"/>
                  </a:lnTo>
                  <a:lnTo>
                    <a:pt x="1443" y="620"/>
                  </a:lnTo>
                  <a:lnTo>
                    <a:pt x="1441" y="620"/>
                  </a:lnTo>
                  <a:lnTo>
                    <a:pt x="1440" y="620"/>
                  </a:lnTo>
                  <a:lnTo>
                    <a:pt x="1438" y="620"/>
                  </a:lnTo>
                  <a:lnTo>
                    <a:pt x="1437" y="620"/>
                  </a:lnTo>
                  <a:lnTo>
                    <a:pt x="1437" y="621"/>
                  </a:lnTo>
                  <a:lnTo>
                    <a:pt x="1432" y="621"/>
                  </a:lnTo>
                  <a:lnTo>
                    <a:pt x="1431" y="621"/>
                  </a:lnTo>
                  <a:lnTo>
                    <a:pt x="1430" y="620"/>
                  </a:lnTo>
                  <a:lnTo>
                    <a:pt x="1430" y="616"/>
                  </a:lnTo>
                  <a:lnTo>
                    <a:pt x="1429" y="615"/>
                  </a:lnTo>
                  <a:lnTo>
                    <a:pt x="1428" y="615"/>
                  </a:lnTo>
                  <a:lnTo>
                    <a:pt x="1427" y="615"/>
                  </a:lnTo>
                  <a:lnTo>
                    <a:pt x="1426" y="615"/>
                  </a:lnTo>
                  <a:lnTo>
                    <a:pt x="1424" y="615"/>
                  </a:lnTo>
                  <a:lnTo>
                    <a:pt x="1423" y="615"/>
                  </a:lnTo>
                  <a:lnTo>
                    <a:pt x="1422" y="615"/>
                  </a:lnTo>
                  <a:lnTo>
                    <a:pt x="1422" y="614"/>
                  </a:lnTo>
                  <a:lnTo>
                    <a:pt x="1423" y="614"/>
                  </a:lnTo>
                  <a:lnTo>
                    <a:pt x="1423" y="613"/>
                  </a:lnTo>
                  <a:lnTo>
                    <a:pt x="1424" y="612"/>
                  </a:lnTo>
                  <a:lnTo>
                    <a:pt x="1426" y="612"/>
                  </a:lnTo>
                  <a:lnTo>
                    <a:pt x="1427" y="612"/>
                  </a:lnTo>
                  <a:lnTo>
                    <a:pt x="1429" y="611"/>
                  </a:lnTo>
                  <a:lnTo>
                    <a:pt x="1430" y="611"/>
                  </a:lnTo>
                  <a:lnTo>
                    <a:pt x="1430" y="609"/>
                  </a:lnTo>
                  <a:lnTo>
                    <a:pt x="1431" y="609"/>
                  </a:lnTo>
                  <a:lnTo>
                    <a:pt x="1431" y="611"/>
                  </a:lnTo>
                  <a:lnTo>
                    <a:pt x="1432" y="611"/>
                  </a:lnTo>
                  <a:lnTo>
                    <a:pt x="1431" y="609"/>
                  </a:lnTo>
                  <a:lnTo>
                    <a:pt x="1432" y="609"/>
                  </a:lnTo>
                  <a:lnTo>
                    <a:pt x="1432" y="608"/>
                  </a:lnTo>
                  <a:lnTo>
                    <a:pt x="1431" y="608"/>
                  </a:lnTo>
                  <a:lnTo>
                    <a:pt x="1430" y="607"/>
                  </a:lnTo>
                  <a:lnTo>
                    <a:pt x="1430" y="606"/>
                  </a:lnTo>
                  <a:lnTo>
                    <a:pt x="1429" y="606"/>
                  </a:lnTo>
                  <a:lnTo>
                    <a:pt x="1430" y="606"/>
                  </a:lnTo>
                  <a:lnTo>
                    <a:pt x="1430" y="605"/>
                  </a:lnTo>
                  <a:lnTo>
                    <a:pt x="1430" y="604"/>
                  </a:lnTo>
                  <a:lnTo>
                    <a:pt x="1431" y="603"/>
                  </a:lnTo>
                  <a:lnTo>
                    <a:pt x="1432" y="602"/>
                  </a:lnTo>
                  <a:lnTo>
                    <a:pt x="1435" y="602"/>
                  </a:lnTo>
                  <a:lnTo>
                    <a:pt x="1435" y="600"/>
                  </a:lnTo>
                  <a:lnTo>
                    <a:pt x="1436" y="599"/>
                  </a:lnTo>
                  <a:lnTo>
                    <a:pt x="1437" y="599"/>
                  </a:lnTo>
                  <a:lnTo>
                    <a:pt x="1438" y="599"/>
                  </a:lnTo>
                  <a:lnTo>
                    <a:pt x="1439" y="599"/>
                  </a:lnTo>
                  <a:lnTo>
                    <a:pt x="1439" y="598"/>
                  </a:lnTo>
                  <a:lnTo>
                    <a:pt x="1440" y="598"/>
                  </a:lnTo>
                  <a:lnTo>
                    <a:pt x="1440" y="597"/>
                  </a:lnTo>
                  <a:lnTo>
                    <a:pt x="1441" y="597"/>
                  </a:lnTo>
                  <a:lnTo>
                    <a:pt x="1443" y="596"/>
                  </a:lnTo>
                  <a:lnTo>
                    <a:pt x="1441" y="596"/>
                  </a:lnTo>
                  <a:lnTo>
                    <a:pt x="1440" y="596"/>
                  </a:lnTo>
                  <a:lnTo>
                    <a:pt x="1440" y="595"/>
                  </a:lnTo>
                  <a:lnTo>
                    <a:pt x="1443" y="595"/>
                  </a:lnTo>
                  <a:lnTo>
                    <a:pt x="1444" y="594"/>
                  </a:lnTo>
                  <a:lnTo>
                    <a:pt x="1444" y="592"/>
                  </a:lnTo>
                  <a:lnTo>
                    <a:pt x="1446" y="591"/>
                  </a:lnTo>
                  <a:lnTo>
                    <a:pt x="1446" y="590"/>
                  </a:lnTo>
                  <a:lnTo>
                    <a:pt x="1445" y="589"/>
                  </a:lnTo>
                  <a:lnTo>
                    <a:pt x="1446" y="589"/>
                  </a:lnTo>
                  <a:lnTo>
                    <a:pt x="1447" y="588"/>
                  </a:lnTo>
                  <a:lnTo>
                    <a:pt x="1448" y="587"/>
                  </a:lnTo>
                  <a:lnTo>
                    <a:pt x="1449" y="586"/>
                  </a:lnTo>
                  <a:lnTo>
                    <a:pt x="1449" y="585"/>
                  </a:lnTo>
                  <a:lnTo>
                    <a:pt x="1449" y="583"/>
                  </a:lnTo>
                  <a:lnTo>
                    <a:pt x="1451" y="582"/>
                  </a:lnTo>
                  <a:lnTo>
                    <a:pt x="1452" y="581"/>
                  </a:lnTo>
                  <a:lnTo>
                    <a:pt x="1452" y="580"/>
                  </a:lnTo>
                  <a:lnTo>
                    <a:pt x="1453" y="580"/>
                  </a:lnTo>
                  <a:lnTo>
                    <a:pt x="1453" y="579"/>
                  </a:lnTo>
                  <a:lnTo>
                    <a:pt x="1454" y="578"/>
                  </a:lnTo>
                  <a:lnTo>
                    <a:pt x="1454" y="577"/>
                  </a:lnTo>
                  <a:lnTo>
                    <a:pt x="1455" y="577"/>
                  </a:lnTo>
                  <a:lnTo>
                    <a:pt x="1454" y="575"/>
                  </a:lnTo>
                  <a:lnTo>
                    <a:pt x="1454" y="574"/>
                  </a:lnTo>
                  <a:lnTo>
                    <a:pt x="1453" y="573"/>
                  </a:lnTo>
                  <a:lnTo>
                    <a:pt x="1451" y="573"/>
                  </a:lnTo>
                  <a:lnTo>
                    <a:pt x="1451" y="572"/>
                  </a:lnTo>
                  <a:lnTo>
                    <a:pt x="1449" y="572"/>
                  </a:lnTo>
                  <a:lnTo>
                    <a:pt x="1451" y="571"/>
                  </a:lnTo>
                  <a:lnTo>
                    <a:pt x="1451" y="570"/>
                  </a:lnTo>
                  <a:lnTo>
                    <a:pt x="1451" y="569"/>
                  </a:lnTo>
                  <a:lnTo>
                    <a:pt x="1449" y="570"/>
                  </a:lnTo>
                  <a:lnTo>
                    <a:pt x="1449" y="569"/>
                  </a:lnTo>
                  <a:lnTo>
                    <a:pt x="1447" y="567"/>
                  </a:lnTo>
                  <a:lnTo>
                    <a:pt x="1447" y="566"/>
                  </a:lnTo>
                  <a:lnTo>
                    <a:pt x="1443" y="564"/>
                  </a:lnTo>
                  <a:lnTo>
                    <a:pt x="1441" y="564"/>
                  </a:lnTo>
                  <a:lnTo>
                    <a:pt x="1441" y="563"/>
                  </a:lnTo>
                  <a:lnTo>
                    <a:pt x="1441" y="561"/>
                  </a:lnTo>
                  <a:lnTo>
                    <a:pt x="1440" y="560"/>
                  </a:lnTo>
                  <a:lnTo>
                    <a:pt x="1440" y="558"/>
                  </a:lnTo>
                  <a:lnTo>
                    <a:pt x="1441" y="558"/>
                  </a:lnTo>
                  <a:lnTo>
                    <a:pt x="1441" y="557"/>
                  </a:lnTo>
                  <a:lnTo>
                    <a:pt x="1440" y="558"/>
                  </a:lnTo>
                  <a:lnTo>
                    <a:pt x="1439" y="560"/>
                  </a:lnTo>
                  <a:lnTo>
                    <a:pt x="1439" y="561"/>
                  </a:lnTo>
                  <a:lnTo>
                    <a:pt x="1439" y="562"/>
                  </a:lnTo>
                  <a:lnTo>
                    <a:pt x="1438" y="562"/>
                  </a:lnTo>
                  <a:lnTo>
                    <a:pt x="1438" y="563"/>
                  </a:lnTo>
                  <a:lnTo>
                    <a:pt x="1437" y="563"/>
                  </a:lnTo>
                  <a:lnTo>
                    <a:pt x="1434" y="563"/>
                  </a:lnTo>
                  <a:lnTo>
                    <a:pt x="1432" y="563"/>
                  </a:lnTo>
                  <a:lnTo>
                    <a:pt x="1431" y="562"/>
                  </a:lnTo>
                  <a:lnTo>
                    <a:pt x="1430" y="562"/>
                  </a:lnTo>
                  <a:lnTo>
                    <a:pt x="1429" y="562"/>
                  </a:lnTo>
                  <a:lnTo>
                    <a:pt x="1429" y="561"/>
                  </a:lnTo>
                  <a:lnTo>
                    <a:pt x="1428" y="560"/>
                  </a:lnTo>
                  <a:lnTo>
                    <a:pt x="1427" y="560"/>
                  </a:lnTo>
                  <a:lnTo>
                    <a:pt x="1426" y="560"/>
                  </a:lnTo>
                  <a:lnTo>
                    <a:pt x="1426" y="561"/>
                  </a:lnTo>
                  <a:lnTo>
                    <a:pt x="1424" y="561"/>
                  </a:lnTo>
                  <a:lnTo>
                    <a:pt x="1423" y="561"/>
                  </a:lnTo>
                  <a:lnTo>
                    <a:pt x="1423" y="560"/>
                  </a:lnTo>
                  <a:lnTo>
                    <a:pt x="1423" y="561"/>
                  </a:lnTo>
                  <a:lnTo>
                    <a:pt x="1422" y="560"/>
                  </a:lnTo>
                  <a:lnTo>
                    <a:pt x="1421" y="560"/>
                  </a:lnTo>
                  <a:lnTo>
                    <a:pt x="1421" y="561"/>
                  </a:lnTo>
                  <a:lnTo>
                    <a:pt x="1420" y="561"/>
                  </a:lnTo>
                  <a:lnTo>
                    <a:pt x="1420" y="562"/>
                  </a:lnTo>
                  <a:lnTo>
                    <a:pt x="1419" y="562"/>
                  </a:lnTo>
                  <a:lnTo>
                    <a:pt x="1419" y="563"/>
                  </a:lnTo>
                  <a:lnTo>
                    <a:pt x="1419" y="564"/>
                  </a:lnTo>
                  <a:lnTo>
                    <a:pt x="1418" y="564"/>
                  </a:lnTo>
                  <a:lnTo>
                    <a:pt x="1418" y="565"/>
                  </a:lnTo>
                  <a:lnTo>
                    <a:pt x="1418" y="564"/>
                  </a:lnTo>
                  <a:lnTo>
                    <a:pt x="1416" y="564"/>
                  </a:lnTo>
                  <a:lnTo>
                    <a:pt x="1416" y="563"/>
                  </a:lnTo>
                  <a:lnTo>
                    <a:pt x="1415" y="564"/>
                  </a:lnTo>
                  <a:lnTo>
                    <a:pt x="1414" y="564"/>
                  </a:lnTo>
                  <a:lnTo>
                    <a:pt x="1415" y="565"/>
                  </a:lnTo>
                  <a:lnTo>
                    <a:pt x="1414" y="565"/>
                  </a:lnTo>
                  <a:lnTo>
                    <a:pt x="1414" y="566"/>
                  </a:lnTo>
                  <a:lnTo>
                    <a:pt x="1414" y="567"/>
                  </a:lnTo>
                  <a:lnTo>
                    <a:pt x="1415" y="567"/>
                  </a:lnTo>
                  <a:lnTo>
                    <a:pt x="1416" y="567"/>
                  </a:lnTo>
                  <a:lnTo>
                    <a:pt x="1415" y="569"/>
                  </a:lnTo>
                  <a:lnTo>
                    <a:pt x="1414" y="569"/>
                  </a:lnTo>
                  <a:lnTo>
                    <a:pt x="1413" y="569"/>
                  </a:lnTo>
                  <a:lnTo>
                    <a:pt x="1413" y="570"/>
                  </a:lnTo>
                  <a:lnTo>
                    <a:pt x="1412" y="570"/>
                  </a:lnTo>
                  <a:lnTo>
                    <a:pt x="1411" y="570"/>
                  </a:lnTo>
                  <a:lnTo>
                    <a:pt x="1411" y="571"/>
                  </a:lnTo>
                  <a:lnTo>
                    <a:pt x="1410" y="572"/>
                  </a:lnTo>
                  <a:lnTo>
                    <a:pt x="1410" y="573"/>
                  </a:lnTo>
                  <a:lnTo>
                    <a:pt x="1409" y="573"/>
                  </a:lnTo>
                  <a:lnTo>
                    <a:pt x="1407" y="575"/>
                  </a:lnTo>
                  <a:lnTo>
                    <a:pt x="1406" y="575"/>
                  </a:lnTo>
                  <a:lnTo>
                    <a:pt x="1406" y="577"/>
                  </a:lnTo>
                  <a:lnTo>
                    <a:pt x="1405" y="578"/>
                  </a:lnTo>
                  <a:lnTo>
                    <a:pt x="1404" y="578"/>
                  </a:lnTo>
                  <a:lnTo>
                    <a:pt x="1404" y="579"/>
                  </a:lnTo>
                  <a:lnTo>
                    <a:pt x="1404" y="580"/>
                  </a:lnTo>
                  <a:lnTo>
                    <a:pt x="1403" y="580"/>
                  </a:lnTo>
                  <a:lnTo>
                    <a:pt x="1402" y="580"/>
                  </a:lnTo>
                  <a:lnTo>
                    <a:pt x="1402" y="581"/>
                  </a:lnTo>
                  <a:lnTo>
                    <a:pt x="1403" y="581"/>
                  </a:lnTo>
                  <a:lnTo>
                    <a:pt x="1404" y="581"/>
                  </a:lnTo>
                  <a:lnTo>
                    <a:pt x="1404" y="582"/>
                  </a:lnTo>
                  <a:lnTo>
                    <a:pt x="1403" y="582"/>
                  </a:lnTo>
                  <a:lnTo>
                    <a:pt x="1402" y="582"/>
                  </a:lnTo>
                  <a:lnTo>
                    <a:pt x="1401" y="583"/>
                  </a:lnTo>
                  <a:lnTo>
                    <a:pt x="1401" y="585"/>
                  </a:lnTo>
                  <a:lnTo>
                    <a:pt x="1401" y="586"/>
                  </a:lnTo>
                  <a:lnTo>
                    <a:pt x="1401" y="587"/>
                  </a:lnTo>
                  <a:lnTo>
                    <a:pt x="1401" y="588"/>
                  </a:lnTo>
                  <a:lnTo>
                    <a:pt x="1399" y="588"/>
                  </a:lnTo>
                  <a:lnTo>
                    <a:pt x="1399" y="589"/>
                  </a:lnTo>
                  <a:lnTo>
                    <a:pt x="1397" y="589"/>
                  </a:lnTo>
                  <a:lnTo>
                    <a:pt x="1396" y="589"/>
                  </a:lnTo>
                  <a:lnTo>
                    <a:pt x="1395" y="589"/>
                  </a:lnTo>
                  <a:lnTo>
                    <a:pt x="1395" y="590"/>
                  </a:lnTo>
                  <a:lnTo>
                    <a:pt x="1394" y="590"/>
                  </a:lnTo>
                  <a:lnTo>
                    <a:pt x="1393" y="591"/>
                  </a:lnTo>
                  <a:lnTo>
                    <a:pt x="1392" y="591"/>
                  </a:lnTo>
                  <a:lnTo>
                    <a:pt x="1390" y="591"/>
                  </a:lnTo>
                  <a:lnTo>
                    <a:pt x="1389" y="592"/>
                  </a:lnTo>
                  <a:lnTo>
                    <a:pt x="1385" y="594"/>
                  </a:lnTo>
                  <a:lnTo>
                    <a:pt x="1384" y="595"/>
                  </a:lnTo>
                  <a:lnTo>
                    <a:pt x="1384" y="596"/>
                  </a:lnTo>
                  <a:lnTo>
                    <a:pt x="1382" y="596"/>
                  </a:lnTo>
                  <a:lnTo>
                    <a:pt x="1381" y="597"/>
                  </a:lnTo>
                  <a:lnTo>
                    <a:pt x="1380" y="597"/>
                  </a:lnTo>
                  <a:lnTo>
                    <a:pt x="1379" y="598"/>
                  </a:lnTo>
                  <a:lnTo>
                    <a:pt x="1377" y="598"/>
                  </a:lnTo>
                  <a:lnTo>
                    <a:pt x="1376" y="599"/>
                  </a:lnTo>
                  <a:lnTo>
                    <a:pt x="1374" y="599"/>
                  </a:lnTo>
                  <a:lnTo>
                    <a:pt x="1373" y="600"/>
                  </a:lnTo>
                  <a:lnTo>
                    <a:pt x="1372" y="600"/>
                  </a:lnTo>
                  <a:lnTo>
                    <a:pt x="1372" y="602"/>
                  </a:lnTo>
                  <a:lnTo>
                    <a:pt x="1371" y="602"/>
                  </a:lnTo>
                  <a:lnTo>
                    <a:pt x="1372" y="603"/>
                  </a:lnTo>
                  <a:lnTo>
                    <a:pt x="1372" y="604"/>
                  </a:lnTo>
                  <a:lnTo>
                    <a:pt x="1371" y="604"/>
                  </a:lnTo>
                  <a:lnTo>
                    <a:pt x="1370" y="604"/>
                  </a:lnTo>
                  <a:lnTo>
                    <a:pt x="1369" y="604"/>
                  </a:lnTo>
                  <a:lnTo>
                    <a:pt x="1369" y="605"/>
                  </a:lnTo>
                  <a:lnTo>
                    <a:pt x="1368" y="605"/>
                  </a:lnTo>
                  <a:lnTo>
                    <a:pt x="1367" y="606"/>
                  </a:lnTo>
                  <a:lnTo>
                    <a:pt x="1367" y="607"/>
                  </a:lnTo>
                  <a:lnTo>
                    <a:pt x="1365" y="611"/>
                  </a:lnTo>
                  <a:lnTo>
                    <a:pt x="1364" y="612"/>
                  </a:lnTo>
                  <a:lnTo>
                    <a:pt x="1363" y="612"/>
                  </a:lnTo>
                  <a:lnTo>
                    <a:pt x="1362" y="613"/>
                  </a:lnTo>
                  <a:lnTo>
                    <a:pt x="1362" y="614"/>
                  </a:lnTo>
                  <a:lnTo>
                    <a:pt x="1363" y="613"/>
                  </a:lnTo>
                  <a:lnTo>
                    <a:pt x="1363" y="614"/>
                  </a:lnTo>
                  <a:lnTo>
                    <a:pt x="1364" y="613"/>
                  </a:lnTo>
                  <a:lnTo>
                    <a:pt x="1364" y="614"/>
                  </a:lnTo>
                  <a:lnTo>
                    <a:pt x="1364" y="616"/>
                  </a:lnTo>
                  <a:lnTo>
                    <a:pt x="1365" y="617"/>
                  </a:lnTo>
                  <a:lnTo>
                    <a:pt x="1365" y="619"/>
                  </a:lnTo>
                  <a:lnTo>
                    <a:pt x="1364" y="620"/>
                  </a:lnTo>
                  <a:lnTo>
                    <a:pt x="1364" y="621"/>
                  </a:lnTo>
                  <a:lnTo>
                    <a:pt x="1363" y="621"/>
                  </a:lnTo>
                  <a:lnTo>
                    <a:pt x="1362" y="621"/>
                  </a:lnTo>
                  <a:lnTo>
                    <a:pt x="1360" y="623"/>
                  </a:lnTo>
                  <a:lnTo>
                    <a:pt x="1359" y="624"/>
                  </a:lnTo>
                  <a:lnTo>
                    <a:pt x="1357" y="625"/>
                  </a:lnTo>
                  <a:lnTo>
                    <a:pt x="1357" y="627"/>
                  </a:lnTo>
                  <a:lnTo>
                    <a:pt x="1356" y="628"/>
                  </a:lnTo>
                  <a:lnTo>
                    <a:pt x="1354" y="630"/>
                  </a:lnTo>
                  <a:lnTo>
                    <a:pt x="1353" y="630"/>
                  </a:lnTo>
                  <a:lnTo>
                    <a:pt x="1354" y="629"/>
                  </a:lnTo>
                  <a:lnTo>
                    <a:pt x="1355" y="628"/>
                  </a:lnTo>
                  <a:lnTo>
                    <a:pt x="1354" y="628"/>
                  </a:lnTo>
                  <a:lnTo>
                    <a:pt x="1353" y="628"/>
                  </a:lnTo>
                  <a:lnTo>
                    <a:pt x="1352" y="628"/>
                  </a:lnTo>
                  <a:lnTo>
                    <a:pt x="1352" y="627"/>
                  </a:lnTo>
                  <a:lnTo>
                    <a:pt x="1352" y="628"/>
                  </a:lnTo>
                  <a:lnTo>
                    <a:pt x="1351" y="629"/>
                  </a:lnTo>
                  <a:lnTo>
                    <a:pt x="1349" y="629"/>
                  </a:lnTo>
                  <a:lnTo>
                    <a:pt x="1348" y="629"/>
                  </a:lnTo>
                  <a:lnTo>
                    <a:pt x="1347" y="629"/>
                  </a:lnTo>
                  <a:lnTo>
                    <a:pt x="1346" y="629"/>
                  </a:lnTo>
                  <a:lnTo>
                    <a:pt x="1345" y="629"/>
                  </a:lnTo>
                  <a:lnTo>
                    <a:pt x="1344" y="629"/>
                  </a:lnTo>
                  <a:lnTo>
                    <a:pt x="1343" y="629"/>
                  </a:lnTo>
                  <a:lnTo>
                    <a:pt x="1342" y="629"/>
                  </a:lnTo>
                  <a:lnTo>
                    <a:pt x="1342" y="630"/>
                  </a:lnTo>
                  <a:lnTo>
                    <a:pt x="1340" y="631"/>
                  </a:lnTo>
                  <a:lnTo>
                    <a:pt x="1338" y="632"/>
                  </a:lnTo>
                  <a:lnTo>
                    <a:pt x="1338" y="633"/>
                  </a:lnTo>
                  <a:lnTo>
                    <a:pt x="1337" y="633"/>
                  </a:lnTo>
                  <a:lnTo>
                    <a:pt x="1336" y="633"/>
                  </a:lnTo>
                  <a:lnTo>
                    <a:pt x="1335" y="633"/>
                  </a:lnTo>
                  <a:lnTo>
                    <a:pt x="1334" y="633"/>
                  </a:lnTo>
                  <a:lnTo>
                    <a:pt x="1332" y="632"/>
                  </a:lnTo>
                  <a:lnTo>
                    <a:pt x="1331" y="631"/>
                  </a:lnTo>
                  <a:lnTo>
                    <a:pt x="1331" y="630"/>
                  </a:lnTo>
                  <a:lnTo>
                    <a:pt x="1330" y="628"/>
                  </a:lnTo>
                  <a:lnTo>
                    <a:pt x="1329" y="627"/>
                  </a:lnTo>
                  <a:lnTo>
                    <a:pt x="1328" y="627"/>
                  </a:lnTo>
                  <a:lnTo>
                    <a:pt x="1327" y="627"/>
                  </a:lnTo>
                  <a:lnTo>
                    <a:pt x="1326" y="627"/>
                  </a:lnTo>
                  <a:lnTo>
                    <a:pt x="1325" y="627"/>
                  </a:lnTo>
                  <a:lnTo>
                    <a:pt x="1323" y="627"/>
                  </a:lnTo>
                  <a:lnTo>
                    <a:pt x="1321" y="629"/>
                  </a:lnTo>
                  <a:lnTo>
                    <a:pt x="1319" y="630"/>
                  </a:lnTo>
                  <a:lnTo>
                    <a:pt x="1319" y="631"/>
                  </a:lnTo>
                  <a:lnTo>
                    <a:pt x="1318" y="631"/>
                  </a:lnTo>
                  <a:lnTo>
                    <a:pt x="1319" y="632"/>
                  </a:lnTo>
                  <a:lnTo>
                    <a:pt x="1319" y="633"/>
                  </a:lnTo>
                  <a:lnTo>
                    <a:pt x="1320" y="634"/>
                  </a:lnTo>
                  <a:lnTo>
                    <a:pt x="1320" y="636"/>
                  </a:lnTo>
                  <a:lnTo>
                    <a:pt x="1319" y="636"/>
                  </a:lnTo>
                  <a:lnTo>
                    <a:pt x="1318" y="636"/>
                  </a:lnTo>
                  <a:lnTo>
                    <a:pt x="1318" y="634"/>
                  </a:lnTo>
                  <a:lnTo>
                    <a:pt x="1318" y="636"/>
                  </a:lnTo>
                  <a:lnTo>
                    <a:pt x="1314" y="642"/>
                  </a:lnTo>
                  <a:lnTo>
                    <a:pt x="1313" y="642"/>
                  </a:lnTo>
                  <a:lnTo>
                    <a:pt x="1313" y="644"/>
                  </a:lnTo>
                  <a:lnTo>
                    <a:pt x="1313" y="646"/>
                  </a:lnTo>
                  <a:lnTo>
                    <a:pt x="1313" y="647"/>
                  </a:lnTo>
                  <a:lnTo>
                    <a:pt x="1313" y="648"/>
                  </a:lnTo>
                  <a:lnTo>
                    <a:pt x="1313" y="649"/>
                  </a:lnTo>
                  <a:lnTo>
                    <a:pt x="1313" y="650"/>
                  </a:lnTo>
                  <a:lnTo>
                    <a:pt x="1317" y="656"/>
                  </a:lnTo>
                  <a:lnTo>
                    <a:pt x="1318" y="658"/>
                  </a:lnTo>
                  <a:lnTo>
                    <a:pt x="1320" y="662"/>
                  </a:lnTo>
                  <a:lnTo>
                    <a:pt x="1321" y="663"/>
                  </a:lnTo>
                  <a:lnTo>
                    <a:pt x="1323" y="664"/>
                  </a:lnTo>
                  <a:lnTo>
                    <a:pt x="1325" y="664"/>
                  </a:lnTo>
                  <a:lnTo>
                    <a:pt x="1326" y="665"/>
                  </a:lnTo>
                  <a:lnTo>
                    <a:pt x="1327" y="665"/>
                  </a:lnTo>
                  <a:lnTo>
                    <a:pt x="1328" y="666"/>
                  </a:lnTo>
                  <a:lnTo>
                    <a:pt x="1328" y="667"/>
                  </a:lnTo>
                  <a:lnTo>
                    <a:pt x="1329" y="667"/>
                  </a:lnTo>
                  <a:lnTo>
                    <a:pt x="1330" y="667"/>
                  </a:lnTo>
                  <a:lnTo>
                    <a:pt x="1332" y="667"/>
                  </a:lnTo>
                  <a:lnTo>
                    <a:pt x="1336" y="669"/>
                  </a:lnTo>
                  <a:lnTo>
                    <a:pt x="1339" y="669"/>
                  </a:lnTo>
                  <a:lnTo>
                    <a:pt x="1340" y="670"/>
                  </a:lnTo>
                  <a:lnTo>
                    <a:pt x="1342" y="670"/>
                  </a:lnTo>
                  <a:lnTo>
                    <a:pt x="1343" y="670"/>
                  </a:lnTo>
                  <a:lnTo>
                    <a:pt x="1343" y="671"/>
                  </a:lnTo>
                  <a:lnTo>
                    <a:pt x="1343" y="670"/>
                  </a:lnTo>
                  <a:lnTo>
                    <a:pt x="1344" y="670"/>
                  </a:lnTo>
                  <a:lnTo>
                    <a:pt x="1344" y="669"/>
                  </a:lnTo>
                  <a:lnTo>
                    <a:pt x="1345" y="669"/>
                  </a:lnTo>
                  <a:lnTo>
                    <a:pt x="1346" y="667"/>
                  </a:lnTo>
                  <a:lnTo>
                    <a:pt x="1349" y="667"/>
                  </a:lnTo>
                  <a:lnTo>
                    <a:pt x="1351" y="667"/>
                  </a:lnTo>
                  <a:lnTo>
                    <a:pt x="1352" y="667"/>
                  </a:lnTo>
                  <a:lnTo>
                    <a:pt x="1353" y="669"/>
                  </a:lnTo>
                  <a:lnTo>
                    <a:pt x="1355" y="670"/>
                  </a:lnTo>
                  <a:lnTo>
                    <a:pt x="1354" y="671"/>
                  </a:lnTo>
                  <a:lnTo>
                    <a:pt x="1355" y="672"/>
                  </a:lnTo>
                  <a:lnTo>
                    <a:pt x="1355" y="673"/>
                  </a:lnTo>
                  <a:lnTo>
                    <a:pt x="1356" y="674"/>
                  </a:lnTo>
                  <a:lnTo>
                    <a:pt x="1357" y="675"/>
                  </a:lnTo>
                  <a:lnTo>
                    <a:pt x="1359" y="676"/>
                  </a:lnTo>
                  <a:lnTo>
                    <a:pt x="1360" y="679"/>
                  </a:lnTo>
                  <a:lnTo>
                    <a:pt x="1361" y="680"/>
                  </a:lnTo>
                  <a:lnTo>
                    <a:pt x="1362" y="680"/>
                  </a:lnTo>
                  <a:lnTo>
                    <a:pt x="1363" y="682"/>
                  </a:lnTo>
                  <a:lnTo>
                    <a:pt x="1364" y="683"/>
                  </a:lnTo>
                  <a:lnTo>
                    <a:pt x="1364" y="686"/>
                  </a:lnTo>
                  <a:lnTo>
                    <a:pt x="1363" y="686"/>
                  </a:lnTo>
                  <a:lnTo>
                    <a:pt x="1362" y="684"/>
                  </a:lnTo>
                  <a:lnTo>
                    <a:pt x="1360" y="683"/>
                  </a:lnTo>
                  <a:lnTo>
                    <a:pt x="1359" y="683"/>
                  </a:lnTo>
                  <a:lnTo>
                    <a:pt x="1357" y="683"/>
                  </a:lnTo>
                  <a:lnTo>
                    <a:pt x="1357" y="684"/>
                  </a:lnTo>
                  <a:lnTo>
                    <a:pt x="1356" y="684"/>
                  </a:lnTo>
                  <a:lnTo>
                    <a:pt x="1356" y="686"/>
                  </a:lnTo>
                  <a:lnTo>
                    <a:pt x="1356" y="687"/>
                  </a:lnTo>
                  <a:lnTo>
                    <a:pt x="1355" y="688"/>
                  </a:lnTo>
                  <a:lnTo>
                    <a:pt x="1355" y="689"/>
                  </a:lnTo>
                  <a:lnTo>
                    <a:pt x="1355" y="691"/>
                  </a:lnTo>
                  <a:lnTo>
                    <a:pt x="1354" y="697"/>
                  </a:lnTo>
                  <a:lnTo>
                    <a:pt x="1354" y="698"/>
                  </a:lnTo>
                  <a:lnTo>
                    <a:pt x="1355" y="699"/>
                  </a:lnTo>
                  <a:lnTo>
                    <a:pt x="1355" y="700"/>
                  </a:lnTo>
                  <a:lnTo>
                    <a:pt x="1356" y="700"/>
                  </a:lnTo>
                  <a:lnTo>
                    <a:pt x="1357" y="701"/>
                  </a:lnTo>
                  <a:lnTo>
                    <a:pt x="1357" y="703"/>
                  </a:lnTo>
                  <a:lnTo>
                    <a:pt x="1360" y="703"/>
                  </a:lnTo>
                  <a:lnTo>
                    <a:pt x="1361" y="704"/>
                  </a:lnTo>
                  <a:lnTo>
                    <a:pt x="1364" y="706"/>
                  </a:lnTo>
                  <a:lnTo>
                    <a:pt x="1369" y="706"/>
                  </a:lnTo>
                  <a:lnTo>
                    <a:pt x="1370" y="706"/>
                  </a:lnTo>
                  <a:lnTo>
                    <a:pt x="1372" y="705"/>
                  </a:lnTo>
                  <a:lnTo>
                    <a:pt x="1372" y="706"/>
                  </a:lnTo>
                  <a:lnTo>
                    <a:pt x="1373" y="705"/>
                  </a:lnTo>
                  <a:lnTo>
                    <a:pt x="1376" y="706"/>
                  </a:lnTo>
                  <a:lnTo>
                    <a:pt x="1378" y="705"/>
                  </a:lnTo>
                  <a:lnTo>
                    <a:pt x="1379" y="705"/>
                  </a:lnTo>
                  <a:lnTo>
                    <a:pt x="1380" y="704"/>
                  </a:lnTo>
                  <a:lnTo>
                    <a:pt x="1382" y="701"/>
                  </a:lnTo>
                  <a:lnTo>
                    <a:pt x="1382" y="700"/>
                  </a:lnTo>
                  <a:lnTo>
                    <a:pt x="1382" y="698"/>
                  </a:lnTo>
                  <a:lnTo>
                    <a:pt x="1381" y="698"/>
                  </a:lnTo>
                  <a:lnTo>
                    <a:pt x="1381" y="697"/>
                  </a:lnTo>
                  <a:lnTo>
                    <a:pt x="1382" y="697"/>
                  </a:lnTo>
                  <a:lnTo>
                    <a:pt x="1384" y="696"/>
                  </a:lnTo>
                  <a:lnTo>
                    <a:pt x="1386" y="695"/>
                  </a:lnTo>
                  <a:lnTo>
                    <a:pt x="1388" y="695"/>
                  </a:lnTo>
                  <a:lnTo>
                    <a:pt x="1392" y="691"/>
                  </a:lnTo>
                  <a:lnTo>
                    <a:pt x="1395" y="688"/>
                  </a:lnTo>
                  <a:lnTo>
                    <a:pt x="1396" y="687"/>
                  </a:lnTo>
                  <a:lnTo>
                    <a:pt x="1395" y="686"/>
                  </a:lnTo>
                  <a:lnTo>
                    <a:pt x="1394" y="686"/>
                  </a:lnTo>
                  <a:lnTo>
                    <a:pt x="1393" y="686"/>
                  </a:lnTo>
                  <a:lnTo>
                    <a:pt x="1393" y="684"/>
                  </a:lnTo>
                  <a:lnTo>
                    <a:pt x="1395" y="684"/>
                  </a:lnTo>
                  <a:lnTo>
                    <a:pt x="1397" y="684"/>
                  </a:lnTo>
                  <a:lnTo>
                    <a:pt x="1398" y="684"/>
                  </a:lnTo>
                  <a:lnTo>
                    <a:pt x="1399" y="683"/>
                  </a:lnTo>
                  <a:lnTo>
                    <a:pt x="1399" y="682"/>
                  </a:lnTo>
                  <a:lnTo>
                    <a:pt x="1403" y="682"/>
                  </a:lnTo>
                  <a:lnTo>
                    <a:pt x="1404" y="681"/>
                  </a:lnTo>
                  <a:lnTo>
                    <a:pt x="1405" y="681"/>
                  </a:lnTo>
                  <a:lnTo>
                    <a:pt x="1406" y="681"/>
                  </a:lnTo>
                  <a:lnTo>
                    <a:pt x="1407" y="680"/>
                  </a:lnTo>
                  <a:lnTo>
                    <a:pt x="1409" y="679"/>
                  </a:lnTo>
                  <a:lnTo>
                    <a:pt x="1410" y="680"/>
                  </a:lnTo>
                  <a:lnTo>
                    <a:pt x="1411" y="680"/>
                  </a:lnTo>
                  <a:lnTo>
                    <a:pt x="1412" y="680"/>
                  </a:lnTo>
                  <a:lnTo>
                    <a:pt x="1413" y="680"/>
                  </a:lnTo>
                  <a:lnTo>
                    <a:pt x="1414" y="680"/>
                  </a:lnTo>
                  <a:lnTo>
                    <a:pt x="1414" y="681"/>
                  </a:lnTo>
                  <a:lnTo>
                    <a:pt x="1414" y="682"/>
                  </a:lnTo>
                  <a:lnTo>
                    <a:pt x="1415" y="682"/>
                  </a:lnTo>
                  <a:lnTo>
                    <a:pt x="1416" y="682"/>
                  </a:lnTo>
                  <a:lnTo>
                    <a:pt x="1416" y="683"/>
                  </a:lnTo>
                  <a:lnTo>
                    <a:pt x="1416" y="684"/>
                  </a:lnTo>
                  <a:lnTo>
                    <a:pt x="1418" y="684"/>
                  </a:lnTo>
                  <a:lnTo>
                    <a:pt x="1418" y="683"/>
                  </a:lnTo>
                  <a:lnTo>
                    <a:pt x="1419" y="684"/>
                  </a:lnTo>
                  <a:lnTo>
                    <a:pt x="1420" y="684"/>
                  </a:lnTo>
                  <a:lnTo>
                    <a:pt x="1420" y="686"/>
                  </a:lnTo>
                  <a:lnTo>
                    <a:pt x="1420" y="687"/>
                  </a:lnTo>
                  <a:lnTo>
                    <a:pt x="1420" y="688"/>
                  </a:lnTo>
                  <a:lnTo>
                    <a:pt x="1421" y="689"/>
                  </a:lnTo>
                  <a:lnTo>
                    <a:pt x="1426" y="689"/>
                  </a:lnTo>
                  <a:lnTo>
                    <a:pt x="1427" y="688"/>
                  </a:lnTo>
                  <a:lnTo>
                    <a:pt x="1427" y="687"/>
                  </a:lnTo>
                  <a:lnTo>
                    <a:pt x="1428" y="687"/>
                  </a:lnTo>
                  <a:lnTo>
                    <a:pt x="1428" y="688"/>
                  </a:lnTo>
                  <a:lnTo>
                    <a:pt x="1429" y="688"/>
                  </a:lnTo>
                  <a:lnTo>
                    <a:pt x="1428" y="688"/>
                  </a:lnTo>
                  <a:lnTo>
                    <a:pt x="1427" y="689"/>
                  </a:lnTo>
                  <a:lnTo>
                    <a:pt x="1428" y="690"/>
                  </a:lnTo>
                  <a:lnTo>
                    <a:pt x="1429" y="690"/>
                  </a:lnTo>
                  <a:lnTo>
                    <a:pt x="1429" y="691"/>
                  </a:lnTo>
                  <a:lnTo>
                    <a:pt x="1430" y="692"/>
                  </a:lnTo>
                  <a:lnTo>
                    <a:pt x="1430" y="694"/>
                  </a:lnTo>
                  <a:lnTo>
                    <a:pt x="1431" y="694"/>
                  </a:lnTo>
                  <a:lnTo>
                    <a:pt x="1432" y="694"/>
                  </a:lnTo>
                  <a:lnTo>
                    <a:pt x="1432" y="695"/>
                  </a:lnTo>
                  <a:lnTo>
                    <a:pt x="1434" y="695"/>
                  </a:lnTo>
                  <a:lnTo>
                    <a:pt x="1436" y="695"/>
                  </a:lnTo>
                  <a:lnTo>
                    <a:pt x="1436" y="694"/>
                  </a:lnTo>
                  <a:lnTo>
                    <a:pt x="1435" y="694"/>
                  </a:lnTo>
                  <a:lnTo>
                    <a:pt x="1434" y="694"/>
                  </a:lnTo>
                  <a:lnTo>
                    <a:pt x="1434" y="692"/>
                  </a:lnTo>
                  <a:lnTo>
                    <a:pt x="1435" y="692"/>
                  </a:lnTo>
                  <a:lnTo>
                    <a:pt x="1436" y="692"/>
                  </a:lnTo>
                  <a:lnTo>
                    <a:pt x="1438" y="694"/>
                  </a:lnTo>
                  <a:lnTo>
                    <a:pt x="1444" y="694"/>
                  </a:lnTo>
                  <a:lnTo>
                    <a:pt x="1445" y="694"/>
                  </a:lnTo>
                  <a:lnTo>
                    <a:pt x="1444" y="694"/>
                  </a:lnTo>
                  <a:lnTo>
                    <a:pt x="1444" y="695"/>
                  </a:lnTo>
                  <a:lnTo>
                    <a:pt x="1445" y="695"/>
                  </a:lnTo>
                  <a:lnTo>
                    <a:pt x="1446" y="695"/>
                  </a:lnTo>
                  <a:lnTo>
                    <a:pt x="1445" y="692"/>
                  </a:lnTo>
                  <a:lnTo>
                    <a:pt x="1446" y="692"/>
                  </a:lnTo>
                  <a:lnTo>
                    <a:pt x="1446" y="691"/>
                  </a:lnTo>
                  <a:lnTo>
                    <a:pt x="1447" y="690"/>
                  </a:lnTo>
                  <a:lnTo>
                    <a:pt x="1448" y="690"/>
                  </a:lnTo>
                  <a:lnTo>
                    <a:pt x="1447" y="689"/>
                  </a:lnTo>
                  <a:lnTo>
                    <a:pt x="1448" y="689"/>
                  </a:lnTo>
                  <a:lnTo>
                    <a:pt x="1448" y="690"/>
                  </a:lnTo>
                  <a:lnTo>
                    <a:pt x="1449" y="690"/>
                  </a:lnTo>
                  <a:lnTo>
                    <a:pt x="1449" y="689"/>
                  </a:lnTo>
                  <a:lnTo>
                    <a:pt x="1449" y="690"/>
                  </a:lnTo>
                  <a:lnTo>
                    <a:pt x="1451" y="690"/>
                  </a:lnTo>
                  <a:lnTo>
                    <a:pt x="1451" y="691"/>
                  </a:lnTo>
                  <a:lnTo>
                    <a:pt x="1449" y="692"/>
                  </a:lnTo>
                  <a:lnTo>
                    <a:pt x="1449" y="694"/>
                  </a:lnTo>
                  <a:lnTo>
                    <a:pt x="1451" y="695"/>
                  </a:lnTo>
                  <a:lnTo>
                    <a:pt x="1452" y="695"/>
                  </a:lnTo>
                  <a:lnTo>
                    <a:pt x="1452" y="694"/>
                  </a:lnTo>
                  <a:lnTo>
                    <a:pt x="1453" y="694"/>
                  </a:lnTo>
                  <a:lnTo>
                    <a:pt x="1454" y="694"/>
                  </a:lnTo>
                  <a:lnTo>
                    <a:pt x="1454" y="695"/>
                  </a:lnTo>
                  <a:lnTo>
                    <a:pt x="1455" y="695"/>
                  </a:lnTo>
                  <a:lnTo>
                    <a:pt x="1460" y="695"/>
                  </a:lnTo>
                  <a:lnTo>
                    <a:pt x="1461" y="695"/>
                  </a:lnTo>
                  <a:lnTo>
                    <a:pt x="1463" y="696"/>
                  </a:lnTo>
                  <a:lnTo>
                    <a:pt x="1464" y="695"/>
                  </a:lnTo>
                  <a:lnTo>
                    <a:pt x="1465" y="695"/>
                  </a:lnTo>
                  <a:lnTo>
                    <a:pt x="1466" y="695"/>
                  </a:lnTo>
                  <a:lnTo>
                    <a:pt x="1466" y="696"/>
                  </a:lnTo>
                  <a:lnTo>
                    <a:pt x="1466" y="697"/>
                  </a:lnTo>
                  <a:lnTo>
                    <a:pt x="1465" y="696"/>
                  </a:lnTo>
                  <a:lnTo>
                    <a:pt x="1464" y="697"/>
                  </a:lnTo>
                  <a:lnTo>
                    <a:pt x="1463" y="697"/>
                  </a:lnTo>
                  <a:lnTo>
                    <a:pt x="1463" y="698"/>
                  </a:lnTo>
                  <a:lnTo>
                    <a:pt x="1463" y="699"/>
                  </a:lnTo>
                  <a:lnTo>
                    <a:pt x="1462" y="699"/>
                  </a:lnTo>
                  <a:lnTo>
                    <a:pt x="1462" y="700"/>
                  </a:lnTo>
                  <a:lnTo>
                    <a:pt x="1463" y="700"/>
                  </a:lnTo>
                  <a:lnTo>
                    <a:pt x="1463" y="701"/>
                  </a:lnTo>
                  <a:lnTo>
                    <a:pt x="1463" y="703"/>
                  </a:lnTo>
                  <a:lnTo>
                    <a:pt x="1464" y="703"/>
                  </a:lnTo>
                  <a:lnTo>
                    <a:pt x="1464" y="704"/>
                  </a:lnTo>
                  <a:lnTo>
                    <a:pt x="1463" y="704"/>
                  </a:lnTo>
                  <a:lnTo>
                    <a:pt x="1463" y="705"/>
                  </a:lnTo>
                  <a:lnTo>
                    <a:pt x="1462" y="705"/>
                  </a:lnTo>
                  <a:lnTo>
                    <a:pt x="1461" y="705"/>
                  </a:lnTo>
                  <a:lnTo>
                    <a:pt x="1460" y="705"/>
                  </a:lnTo>
                  <a:lnTo>
                    <a:pt x="1460" y="706"/>
                  </a:lnTo>
                  <a:lnTo>
                    <a:pt x="1460" y="705"/>
                  </a:lnTo>
                  <a:lnTo>
                    <a:pt x="1459" y="705"/>
                  </a:lnTo>
                  <a:lnTo>
                    <a:pt x="1459" y="706"/>
                  </a:lnTo>
                  <a:lnTo>
                    <a:pt x="1459" y="707"/>
                  </a:lnTo>
                  <a:lnTo>
                    <a:pt x="1460" y="708"/>
                  </a:lnTo>
                  <a:lnTo>
                    <a:pt x="1459" y="709"/>
                  </a:lnTo>
                  <a:lnTo>
                    <a:pt x="1457" y="709"/>
                  </a:lnTo>
                  <a:lnTo>
                    <a:pt x="1457" y="711"/>
                  </a:lnTo>
                  <a:lnTo>
                    <a:pt x="1459" y="711"/>
                  </a:lnTo>
                  <a:lnTo>
                    <a:pt x="1459" y="709"/>
                  </a:lnTo>
                  <a:lnTo>
                    <a:pt x="1460" y="709"/>
                  </a:lnTo>
                  <a:lnTo>
                    <a:pt x="1461" y="709"/>
                  </a:lnTo>
                  <a:lnTo>
                    <a:pt x="1462" y="709"/>
                  </a:lnTo>
                  <a:lnTo>
                    <a:pt x="1462" y="713"/>
                  </a:lnTo>
                  <a:lnTo>
                    <a:pt x="1462" y="714"/>
                  </a:lnTo>
                  <a:lnTo>
                    <a:pt x="1461" y="714"/>
                  </a:lnTo>
                  <a:lnTo>
                    <a:pt x="1461" y="713"/>
                  </a:lnTo>
                  <a:lnTo>
                    <a:pt x="1460" y="714"/>
                  </a:lnTo>
                  <a:lnTo>
                    <a:pt x="1459" y="714"/>
                  </a:lnTo>
                  <a:lnTo>
                    <a:pt x="1457" y="714"/>
                  </a:lnTo>
                  <a:lnTo>
                    <a:pt x="1459" y="714"/>
                  </a:lnTo>
                  <a:lnTo>
                    <a:pt x="1459" y="715"/>
                  </a:lnTo>
                  <a:lnTo>
                    <a:pt x="1459" y="716"/>
                  </a:lnTo>
                  <a:lnTo>
                    <a:pt x="1457" y="716"/>
                  </a:lnTo>
                  <a:lnTo>
                    <a:pt x="1456" y="716"/>
                  </a:lnTo>
                  <a:lnTo>
                    <a:pt x="1456" y="717"/>
                  </a:lnTo>
                  <a:lnTo>
                    <a:pt x="1455" y="717"/>
                  </a:lnTo>
                  <a:lnTo>
                    <a:pt x="1452" y="716"/>
                  </a:lnTo>
                  <a:lnTo>
                    <a:pt x="1451" y="715"/>
                  </a:lnTo>
                  <a:lnTo>
                    <a:pt x="1452" y="715"/>
                  </a:lnTo>
                  <a:lnTo>
                    <a:pt x="1452" y="714"/>
                  </a:lnTo>
                  <a:lnTo>
                    <a:pt x="1454" y="714"/>
                  </a:lnTo>
                  <a:lnTo>
                    <a:pt x="1453" y="714"/>
                  </a:lnTo>
                  <a:lnTo>
                    <a:pt x="1452" y="714"/>
                  </a:lnTo>
                  <a:lnTo>
                    <a:pt x="1451" y="713"/>
                  </a:lnTo>
                  <a:lnTo>
                    <a:pt x="1451" y="712"/>
                  </a:lnTo>
                  <a:lnTo>
                    <a:pt x="1451" y="711"/>
                  </a:lnTo>
                  <a:lnTo>
                    <a:pt x="1451" y="712"/>
                  </a:lnTo>
                  <a:lnTo>
                    <a:pt x="1449" y="713"/>
                  </a:lnTo>
                  <a:lnTo>
                    <a:pt x="1448" y="713"/>
                  </a:lnTo>
                  <a:lnTo>
                    <a:pt x="1448" y="714"/>
                  </a:lnTo>
                  <a:lnTo>
                    <a:pt x="1447" y="714"/>
                  </a:lnTo>
                  <a:lnTo>
                    <a:pt x="1447" y="713"/>
                  </a:lnTo>
                  <a:lnTo>
                    <a:pt x="1447" y="712"/>
                  </a:lnTo>
                  <a:lnTo>
                    <a:pt x="1446" y="712"/>
                  </a:lnTo>
                  <a:lnTo>
                    <a:pt x="1445" y="711"/>
                  </a:lnTo>
                  <a:lnTo>
                    <a:pt x="1444" y="711"/>
                  </a:lnTo>
                  <a:lnTo>
                    <a:pt x="1443" y="712"/>
                  </a:lnTo>
                  <a:lnTo>
                    <a:pt x="1444" y="712"/>
                  </a:lnTo>
                  <a:lnTo>
                    <a:pt x="1444" y="713"/>
                  </a:lnTo>
                  <a:lnTo>
                    <a:pt x="1443" y="714"/>
                  </a:lnTo>
                  <a:lnTo>
                    <a:pt x="1439" y="715"/>
                  </a:lnTo>
                  <a:lnTo>
                    <a:pt x="1438" y="715"/>
                  </a:lnTo>
                  <a:lnTo>
                    <a:pt x="1438" y="716"/>
                  </a:lnTo>
                  <a:lnTo>
                    <a:pt x="1437" y="717"/>
                  </a:lnTo>
                  <a:lnTo>
                    <a:pt x="1436" y="717"/>
                  </a:lnTo>
                  <a:lnTo>
                    <a:pt x="1435" y="717"/>
                  </a:lnTo>
                  <a:lnTo>
                    <a:pt x="1436" y="717"/>
                  </a:lnTo>
                  <a:lnTo>
                    <a:pt x="1436" y="716"/>
                  </a:lnTo>
                  <a:lnTo>
                    <a:pt x="1435" y="717"/>
                  </a:lnTo>
                  <a:lnTo>
                    <a:pt x="1435" y="719"/>
                  </a:lnTo>
                  <a:lnTo>
                    <a:pt x="1435" y="720"/>
                  </a:lnTo>
                  <a:lnTo>
                    <a:pt x="1435" y="721"/>
                  </a:lnTo>
                  <a:lnTo>
                    <a:pt x="1434" y="720"/>
                  </a:lnTo>
                  <a:lnTo>
                    <a:pt x="1432" y="720"/>
                  </a:lnTo>
                  <a:lnTo>
                    <a:pt x="1431" y="720"/>
                  </a:lnTo>
                  <a:lnTo>
                    <a:pt x="1430" y="719"/>
                  </a:lnTo>
                  <a:lnTo>
                    <a:pt x="1431" y="719"/>
                  </a:lnTo>
                  <a:lnTo>
                    <a:pt x="1432" y="719"/>
                  </a:lnTo>
                  <a:lnTo>
                    <a:pt x="1432" y="717"/>
                  </a:lnTo>
                  <a:lnTo>
                    <a:pt x="1434" y="717"/>
                  </a:lnTo>
                  <a:lnTo>
                    <a:pt x="1434" y="716"/>
                  </a:lnTo>
                  <a:lnTo>
                    <a:pt x="1432" y="716"/>
                  </a:lnTo>
                  <a:lnTo>
                    <a:pt x="1432" y="717"/>
                  </a:lnTo>
                  <a:lnTo>
                    <a:pt x="1431" y="717"/>
                  </a:lnTo>
                  <a:lnTo>
                    <a:pt x="1430" y="717"/>
                  </a:lnTo>
                  <a:lnTo>
                    <a:pt x="1429" y="717"/>
                  </a:lnTo>
                  <a:lnTo>
                    <a:pt x="1429" y="719"/>
                  </a:lnTo>
                  <a:lnTo>
                    <a:pt x="1430" y="719"/>
                  </a:lnTo>
                  <a:lnTo>
                    <a:pt x="1429" y="720"/>
                  </a:lnTo>
                  <a:lnTo>
                    <a:pt x="1428" y="720"/>
                  </a:lnTo>
                  <a:lnTo>
                    <a:pt x="1427" y="721"/>
                  </a:lnTo>
                  <a:lnTo>
                    <a:pt x="1428" y="722"/>
                  </a:lnTo>
                  <a:lnTo>
                    <a:pt x="1427" y="722"/>
                  </a:lnTo>
                  <a:lnTo>
                    <a:pt x="1426" y="722"/>
                  </a:lnTo>
                  <a:lnTo>
                    <a:pt x="1421" y="723"/>
                  </a:lnTo>
                  <a:lnTo>
                    <a:pt x="1420" y="724"/>
                  </a:lnTo>
                  <a:lnTo>
                    <a:pt x="1419" y="725"/>
                  </a:lnTo>
                  <a:lnTo>
                    <a:pt x="1418" y="725"/>
                  </a:lnTo>
                  <a:lnTo>
                    <a:pt x="1418" y="724"/>
                  </a:lnTo>
                  <a:lnTo>
                    <a:pt x="1416" y="724"/>
                  </a:lnTo>
                  <a:lnTo>
                    <a:pt x="1416" y="725"/>
                  </a:lnTo>
                  <a:lnTo>
                    <a:pt x="1416" y="726"/>
                  </a:lnTo>
                  <a:lnTo>
                    <a:pt x="1415" y="726"/>
                  </a:lnTo>
                  <a:lnTo>
                    <a:pt x="1414" y="725"/>
                  </a:lnTo>
                  <a:lnTo>
                    <a:pt x="1413" y="724"/>
                  </a:lnTo>
                  <a:lnTo>
                    <a:pt x="1412" y="724"/>
                  </a:lnTo>
                  <a:lnTo>
                    <a:pt x="1411" y="724"/>
                  </a:lnTo>
                  <a:lnTo>
                    <a:pt x="1409" y="725"/>
                  </a:lnTo>
                  <a:lnTo>
                    <a:pt x="1409" y="726"/>
                  </a:lnTo>
                  <a:lnTo>
                    <a:pt x="1409" y="728"/>
                  </a:lnTo>
                  <a:lnTo>
                    <a:pt x="1410" y="728"/>
                  </a:lnTo>
                  <a:lnTo>
                    <a:pt x="1411" y="726"/>
                  </a:lnTo>
                  <a:lnTo>
                    <a:pt x="1411" y="725"/>
                  </a:lnTo>
                  <a:lnTo>
                    <a:pt x="1412" y="725"/>
                  </a:lnTo>
                  <a:lnTo>
                    <a:pt x="1413" y="726"/>
                  </a:lnTo>
                  <a:lnTo>
                    <a:pt x="1413" y="728"/>
                  </a:lnTo>
                  <a:lnTo>
                    <a:pt x="1414" y="728"/>
                  </a:lnTo>
                  <a:lnTo>
                    <a:pt x="1414" y="729"/>
                  </a:lnTo>
                  <a:lnTo>
                    <a:pt x="1414" y="730"/>
                  </a:lnTo>
                  <a:lnTo>
                    <a:pt x="1414" y="731"/>
                  </a:lnTo>
                  <a:lnTo>
                    <a:pt x="1413" y="731"/>
                  </a:lnTo>
                  <a:lnTo>
                    <a:pt x="1413" y="732"/>
                  </a:lnTo>
                  <a:lnTo>
                    <a:pt x="1413" y="733"/>
                  </a:lnTo>
                  <a:lnTo>
                    <a:pt x="1412" y="733"/>
                  </a:lnTo>
                  <a:lnTo>
                    <a:pt x="1411" y="733"/>
                  </a:lnTo>
                  <a:lnTo>
                    <a:pt x="1411" y="732"/>
                  </a:lnTo>
                  <a:lnTo>
                    <a:pt x="1411" y="731"/>
                  </a:lnTo>
                  <a:lnTo>
                    <a:pt x="1410" y="731"/>
                  </a:lnTo>
                  <a:lnTo>
                    <a:pt x="1409" y="731"/>
                  </a:lnTo>
                  <a:lnTo>
                    <a:pt x="1407" y="732"/>
                  </a:lnTo>
                  <a:lnTo>
                    <a:pt x="1406" y="733"/>
                  </a:lnTo>
                  <a:lnTo>
                    <a:pt x="1406" y="734"/>
                  </a:lnTo>
                  <a:lnTo>
                    <a:pt x="1407" y="734"/>
                  </a:lnTo>
                  <a:lnTo>
                    <a:pt x="1407" y="736"/>
                  </a:lnTo>
                  <a:lnTo>
                    <a:pt x="1406" y="736"/>
                  </a:lnTo>
                  <a:lnTo>
                    <a:pt x="1405" y="736"/>
                  </a:lnTo>
                  <a:lnTo>
                    <a:pt x="1405" y="737"/>
                  </a:lnTo>
                  <a:lnTo>
                    <a:pt x="1406" y="737"/>
                  </a:lnTo>
                  <a:lnTo>
                    <a:pt x="1405" y="737"/>
                  </a:lnTo>
                  <a:lnTo>
                    <a:pt x="1405" y="738"/>
                  </a:lnTo>
                  <a:lnTo>
                    <a:pt x="1406" y="738"/>
                  </a:lnTo>
                  <a:lnTo>
                    <a:pt x="1406" y="739"/>
                  </a:lnTo>
                  <a:lnTo>
                    <a:pt x="1406" y="741"/>
                  </a:lnTo>
                  <a:lnTo>
                    <a:pt x="1407" y="742"/>
                  </a:lnTo>
                  <a:lnTo>
                    <a:pt x="1406" y="742"/>
                  </a:lnTo>
                  <a:lnTo>
                    <a:pt x="1405" y="743"/>
                  </a:lnTo>
                  <a:lnTo>
                    <a:pt x="1404" y="743"/>
                  </a:lnTo>
                  <a:lnTo>
                    <a:pt x="1403" y="743"/>
                  </a:lnTo>
                  <a:lnTo>
                    <a:pt x="1402" y="745"/>
                  </a:lnTo>
                  <a:lnTo>
                    <a:pt x="1401" y="745"/>
                  </a:lnTo>
                  <a:lnTo>
                    <a:pt x="1399" y="745"/>
                  </a:lnTo>
                  <a:lnTo>
                    <a:pt x="1399" y="746"/>
                  </a:lnTo>
                  <a:lnTo>
                    <a:pt x="1398" y="746"/>
                  </a:lnTo>
                  <a:lnTo>
                    <a:pt x="1397" y="746"/>
                  </a:lnTo>
                  <a:lnTo>
                    <a:pt x="1396" y="746"/>
                  </a:lnTo>
                  <a:lnTo>
                    <a:pt x="1395" y="746"/>
                  </a:lnTo>
                  <a:lnTo>
                    <a:pt x="1395" y="745"/>
                  </a:lnTo>
                  <a:lnTo>
                    <a:pt x="1395" y="743"/>
                  </a:lnTo>
                  <a:lnTo>
                    <a:pt x="1396" y="743"/>
                  </a:lnTo>
                  <a:lnTo>
                    <a:pt x="1396" y="742"/>
                  </a:lnTo>
                  <a:lnTo>
                    <a:pt x="1397" y="741"/>
                  </a:lnTo>
                  <a:lnTo>
                    <a:pt x="1396" y="740"/>
                  </a:lnTo>
                  <a:lnTo>
                    <a:pt x="1396" y="739"/>
                  </a:lnTo>
                  <a:lnTo>
                    <a:pt x="1395" y="738"/>
                  </a:lnTo>
                  <a:lnTo>
                    <a:pt x="1394" y="739"/>
                  </a:lnTo>
                  <a:lnTo>
                    <a:pt x="1394" y="740"/>
                  </a:lnTo>
                  <a:lnTo>
                    <a:pt x="1395" y="741"/>
                  </a:lnTo>
                  <a:lnTo>
                    <a:pt x="1394" y="741"/>
                  </a:lnTo>
                  <a:lnTo>
                    <a:pt x="1393" y="741"/>
                  </a:lnTo>
                  <a:lnTo>
                    <a:pt x="1393" y="740"/>
                  </a:lnTo>
                  <a:lnTo>
                    <a:pt x="1392" y="740"/>
                  </a:lnTo>
                  <a:lnTo>
                    <a:pt x="1390" y="740"/>
                  </a:lnTo>
                  <a:lnTo>
                    <a:pt x="1389" y="740"/>
                  </a:lnTo>
                  <a:lnTo>
                    <a:pt x="1389" y="739"/>
                  </a:lnTo>
                  <a:lnTo>
                    <a:pt x="1389" y="740"/>
                  </a:lnTo>
                  <a:lnTo>
                    <a:pt x="1388" y="740"/>
                  </a:lnTo>
                  <a:lnTo>
                    <a:pt x="1389" y="740"/>
                  </a:lnTo>
                  <a:lnTo>
                    <a:pt x="1389" y="741"/>
                  </a:lnTo>
                  <a:lnTo>
                    <a:pt x="1388" y="742"/>
                  </a:lnTo>
                  <a:lnTo>
                    <a:pt x="1388" y="743"/>
                  </a:lnTo>
                  <a:lnTo>
                    <a:pt x="1389" y="745"/>
                  </a:lnTo>
                  <a:lnTo>
                    <a:pt x="1390" y="745"/>
                  </a:lnTo>
                  <a:lnTo>
                    <a:pt x="1392" y="746"/>
                  </a:lnTo>
                  <a:lnTo>
                    <a:pt x="1392" y="748"/>
                  </a:lnTo>
                  <a:lnTo>
                    <a:pt x="1393" y="748"/>
                  </a:lnTo>
                  <a:lnTo>
                    <a:pt x="1393" y="749"/>
                  </a:lnTo>
                  <a:lnTo>
                    <a:pt x="1394" y="749"/>
                  </a:lnTo>
                  <a:lnTo>
                    <a:pt x="1394" y="748"/>
                  </a:lnTo>
                  <a:lnTo>
                    <a:pt x="1395" y="748"/>
                  </a:lnTo>
                  <a:lnTo>
                    <a:pt x="1395" y="747"/>
                  </a:lnTo>
                  <a:lnTo>
                    <a:pt x="1395" y="748"/>
                  </a:lnTo>
                  <a:lnTo>
                    <a:pt x="1395" y="749"/>
                  </a:lnTo>
                  <a:lnTo>
                    <a:pt x="1394" y="749"/>
                  </a:lnTo>
                  <a:lnTo>
                    <a:pt x="1393" y="750"/>
                  </a:lnTo>
                  <a:lnTo>
                    <a:pt x="1392" y="751"/>
                  </a:lnTo>
                  <a:lnTo>
                    <a:pt x="1392" y="750"/>
                  </a:lnTo>
                  <a:lnTo>
                    <a:pt x="1390" y="750"/>
                  </a:lnTo>
                  <a:lnTo>
                    <a:pt x="1390" y="751"/>
                  </a:lnTo>
                  <a:lnTo>
                    <a:pt x="1389" y="751"/>
                  </a:lnTo>
                  <a:lnTo>
                    <a:pt x="1387" y="753"/>
                  </a:lnTo>
                  <a:lnTo>
                    <a:pt x="1387" y="754"/>
                  </a:lnTo>
                  <a:lnTo>
                    <a:pt x="1387" y="757"/>
                  </a:lnTo>
                  <a:lnTo>
                    <a:pt x="1386" y="758"/>
                  </a:lnTo>
                  <a:lnTo>
                    <a:pt x="1385" y="757"/>
                  </a:lnTo>
                  <a:lnTo>
                    <a:pt x="1384" y="757"/>
                  </a:lnTo>
                  <a:lnTo>
                    <a:pt x="1382" y="757"/>
                  </a:lnTo>
                  <a:lnTo>
                    <a:pt x="1384" y="758"/>
                  </a:lnTo>
                  <a:lnTo>
                    <a:pt x="1384" y="759"/>
                  </a:lnTo>
                  <a:lnTo>
                    <a:pt x="1382" y="761"/>
                  </a:lnTo>
                  <a:lnTo>
                    <a:pt x="1384" y="761"/>
                  </a:lnTo>
                  <a:lnTo>
                    <a:pt x="1384" y="762"/>
                  </a:lnTo>
                  <a:lnTo>
                    <a:pt x="1382" y="762"/>
                  </a:lnTo>
                  <a:lnTo>
                    <a:pt x="1381" y="763"/>
                  </a:lnTo>
                  <a:lnTo>
                    <a:pt x="1381" y="762"/>
                  </a:lnTo>
                  <a:lnTo>
                    <a:pt x="1381" y="761"/>
                  </a:lnTo>
                  <a:lnTo>
                    <a:pt x="1380" y="761"/>
                  </a:lnTo>
                  <a:lnTo>
                    <a:pt x="1379" y="763"/>
                  </a:lnTo>
                  <a:lnTo>
                    <a:pt x="1378" y="764"/>
                  </a:lnTo>
                  <a:lnTo>
                    <a:pt x="1378" y="763"/>
                  </a:lnTo>
                  <a:lnTo>
                    <a:pt x="1378" y="762"/>
                  </a:lnTo>
                  <a:lnTo>
                    <a:pt x="1377" y="762"/>
                  </a:lnTo>
                  <a:lnTo>
                    <a:pt x="1377" y="763"/>
                  </a:lnTo>
                  <a:lnTo>
                    <a:pt x="1376" y="763"/>
                  </a:lnTo>
                  <a:lnTo>
                    <a:pt x="1376" y="764"/>
                  </a:lnTo>
                  <a:lnTo>
                    <a:pt x="1374" y="764"/>
                  </a:lnTo>
                  <a:lnTo>
                    <a:pt x="1374" y="766"/>
                  </a:lnTo>
                  <a:lnTo>
                    <a:pt x="1374" y="767"/>
                  </a:lnTo>
                  <a:lnTo>
                    <a:pt x="1373" y="767"/>
                  </a:lnTo>
                  <a:lnTo>
                    <a:pt x="1373" y="768"/>
                  </a:lnTo>
                  <a:lnTo>
                    <a:pt x="1373" y="770"/>
                  </a:lnTo>
                  <a:lnTo>
                    <a:pt x="1373" y="771"/>
                  </a:lnTo>
                  <a:lnTo>
                    <a:pt x="1372" y="771"/>
                  </a:lnTo>
                  <a:lnTo>
                    <a:pt x="1372" y="772"/>
                  </a:lnTo>
                  <a:lnTo>
                    <a:pt x="1371" y="772"/>
                  </a:lnTo>
                  <a:lnTo>
                    <a:pt x="1370" y="773"/>
                  </a:lnTo>
                  <a:lnTo>
                    <a:pt x="1369" y="773"/>
                  </a:lnTo>
                  <a:lnTo>
                    <a:pt x="1369" y="774"/>
                  </a:lnTo>
                  <a:lnTo>
                    <a:pt x="1368" y="775"/>
                  </a:lnTo>
                  <a:lnTo>
                    <a:pt x="1368" y="776"/>
                  </a:lnTo>
                  <a:lnTo>
                    <a:pt x="1368" y="780"/>
                  </a:lnTo>
                  <a:lnTo>
                    <a:pt x="1367" y="781"/>
                  </a:lnTo>
                  <a:lnTo>
                    <a:pt x="1365" y="781"/>
                  </a:lnTo>
                  <a:lnTo>
                    <a:pt x="1364" y="782"/>
                  </a:lnTo>
                  <a:lnTo>
                    <a:pt x="1363" y="782"/>
                  </a:lnTo>
                  <a:lnTo>
                    <a:pt x="1362" y="782"/>
                  </a:lnTo>
                  <a:lnTo>
                    <a:pt x="1362" y="783"/>
                  </a:lnTo>
                  <a:lnTo>
                    <a:pt x="1362" y="784"/>
                  </a:lnTo>
                  <a:lnTo>
                    <a:pt x="1362" y="786"/>
                  </a:lnTo>
                  <a:lnTo>
                    <a:pt x="1362" y="787"/>
                  </a:lnTo>
                  <a:lnTo>
                    <a:pt x="1362" y="790"/>
                  </a:lnTo>
                  <a:lnTo>
                    <a:pt x="1362" y="791"/>
                  </a:lnTo>
                  <a:lnTo>
                    <a:pt x="1362" y="792"/>
                  </a:lnTo>
                  <a:lnTo>
                    <a:pt x="1362" y="793"/>
                  </a:lnTo>
                  <a:lnTo>
                    <a:pt x="1362" y="795"/>
                  </a:lnTo>
                  <a:lnTo>
                    <a:pt x="1363" y="793"/>
                  </a:lnTo>
                  <a:lnTo>
                    <a:pt x="1364" y="793"/>
                  </a:lnTo>
                  <a:lnTo>
                    <a:pt x="1365" y="793"/>
                  </a:lnTo>
                  <a:lnTo>
                    <a:pt x="1367" y="793"/>
                  </a:lnTo>
                  <a:lnTo>
                    <a:pt x="1367" y="792"/>
                  </a:lnTo>
                  <a:lnTo>
                    <a:pt x="1368" y="793"/>
                  </a:lnTo>
                  <a:lnTo>
                    <a:pt x="1369" y="793"/>
                  </a:lnTo>
                  <a:lnTo>
                    <a:pt x="1370" y="795"/>
                  </a:lnTo>
                  <a:lnTo>
                    <a:pt x="1370" y="796"/>
                  </a:lnTo>
                  <a:lnTo>
                    <a:pt x="1372" y="798"/>
                  </a:lnTo>
                  <a:lnTo>
                    <a:pt x="1373" y="799"/>
                  </a:lnTo>
                  <a:lnTo>
                    <a:pt x="1374" y="800"/>
                  </a:lnTo>
                  <a:lnTo>
                    <a:pt x="1376" y="800"/>
                  </a:lnTo>
                  <a:lnTo>
                    <a:pt x="1376" y="801"/>
                  </a:lnTo>
                  <a:lnTo>
                    <a:pt x="1377" y="801"/>
                  </a:lnTo>
                  <a:lnTo>
                    <a:pt x="1378" y="801"/>
                  </a:lnTo>
                  <a:lnTo>
                    <a:pt x="1379" y="803"/>
                  </a:lnTo>
                  <a:lnTo>
                    <a:pt x="1380" y="804"/>
                  </a:lnTo>
                  <a:lnTo>
                    <a:pt x="1381" y="804"/>
                  </a:lnTo>
                  <a:lnTo>
                    <a:pt x="1384" y="804"/>
                  </a:lnTo>
                  <a:lnTo>
                    <a:pt x="1385" y="804"/>
                  </a:lnTo>
                  <a:lnTo>
                    <a:pt x="1386" y="805"/>
                  </a:lnTo>
                  <a:lnTo>
                    <a:pt x="1387" y="806"/>
                  </a:lnTo>
                  <a:lnTo>
                    <a:pt x="1388" y="807"/>
                  </a:lnTo>
                  <a:lnTo>
                    <a:pt x="1389" y="808"/>
                  </a:lnTo>
                  <a:lnTo>
                    <a:pt x="1393" y="809"/>
                  </a:lnTo>
                  <a:lnTo>
                    <a:pt x="1394" y="809"/>
                  </a:lnTo>
                  <a:lnTo>
                    <a:pt x="1394" y="810"/>
                  </a:lnTo>
                  <a:lnTo>
                    <a:pt x="1394" y="812"/>
                  </a:lnTo>
                  <a:lnTo>
                    <a:pt x="1395" y="814"/>
                  </a:lnTo>
                  <a:lnTo>
                    <a:pt x="1395" y="815"/>
                  </a:lnTo>
                  <a:lnTo>
                    <a:pt x="1396" y="816"/>
                  </a:lnTo>
                  <a:lnTo>
                    <a:pt x="1396" y="818"/>
                  </a:lnTo>
                  <a:lnTo>
                    <a:pt x="1397" y="818"/>
                  </a:lnTo>
                  <a:lnTo>
                    <a:pt x="1397" y="820"/>
                  </a:lnTo>
                  <a:lnTo>
                    <a:pt x="1397" y="822"/>
                  </a:lnTo>
                  <a:lnTo>
                    <a:pt x="1398" y="824"/>
                  </a:lnTo>
                  <a:lnTo>
                    <a:pt x="1398" y="825"/>
                  </a:lnTo>
                  <a:lnTo>
                    <a:pt x="1398" y="826"/>
                  </a:lnTo>
                  <a:lnTo>
                    <a:pt x="1399" y="828"/>
                  </a:lnTo>
                  <a:lnTo>
                    <a:pt x="1399" y="829"/>
                  </a:lnTo>
                  <a:lnTo>
                    <a:pt x="1401" y="829"/>
                  </a:lnTo>
                  <a:lnTo>
                    <a:pt x="1401" y="830"/>
                  </a:lnTo>
                  <a:lnTo>
                    <a:pt x="1401" y="832"/>
                  </a:lnTo>
                  <a:lnTo>
                    <a:pt x="1402" y="833"/>
                  </a:lnTo>
                  <a:lnTo>
                    <a:pt x="1401" y="833"/>
                  </a:lnTo>
                  <a:lnTo>
                    <a:pt x="1402" y="834"/>
                  </a:lnTo>
                  <a:lnTo>
                    <a:pt x="1402" y="835"/>
                  </a:lnTo>
                  <a:lnTo>
                    <a:pt x="1403" y="837"/>
                  </a:lnTo>
                  <a:lnTo>
                    <a:pt x="1403" y="838"/>
                  </a:lnTo>
                  <a:lnTo>
                    <a:pt x="1405" y="840"/>
                  </a:lnTo>
                  <a:lnTo>
                    <a:pt x="1405" y="841"/>
                  </a:lnTo>
                  <a:lnTo>
                    <a:pt x="1405" y="842"/>
                  </a:lnTo>
                  <a:lnTo>
                    <a:pt x="1406" y="845"/>
                  </a:lnTo>
                  <a:lnTo>
                    <a:pt x="1406" y="846"/>
                  </a:lnTo>
                  <a:lnTo>
                    <a:pt x="1407" y="847"/>
                  </a:lnTo>
                  <a:lnTo>
                    <a:pt x="1409" y="847"/>
                  </a:lnTo>
                  <a:lnTo>
                    <a:pt x="1409" y="848"/>
                  </a:lnTo>
                  <a:lnTo>
                    <a:pt x="1407" y="848"/>
                  </a:lnTo>
                  <a:lnTo>
                    <a:pt x="1409" y="848"/>
                  </a:lnTo>
                  <a:lnTo>
                    <a:pt x="1409" y="849"/>
                  </a:lnTo>
                  <a:lnTo>
                    <a:pt x="1407" y="849"/>
                  </a:lnTo>
                  <a:lnTo>
                    <a:pt x="1410" y="850"/>
                  </a:lnTo>
                  <a:lnTo>
                    <a:pt x="1410" y="851"/>
                  </a:lnTo>
                  <a:lnTo>
                    <a:pt x="1410" y="853"/>
                  </a:lnTo>
                  <a:lnTo>
                    <a:pt x="1411" y="854"/>
                  </a:lnTo>
                  <a:lnTo>
                    <a:pt x="1411" y="855"/>
                  </a:lnTo>
                  <a:lnTo>
                    <a:pt x="1411" y="856"/>
                  </a:lnTo>
                  <a:lnTo>
                    <a:pt x="1412" y="856"/>
                  </a:lnTo>
                  <a:lnTo>
                    <a:pt x="1413" y="856"/>
                  </a:lnTo>
                  <a:lnTo>
                    <a:pt x="1412" y="857"/>
                  </a:lnTo>
                  <a:lnTo>
                    <a:pt x="1412" y="858"/>
                  </a:lnTo>
                  <a:lnTo>
                    <a:pt x="1413" y="862"/>
                  </a:lnTo>
                  <a:lnTo>
                    <a:pt x="1413" y="863"/>
                  </a:lnTo>
                  <a:lnTo>
                    <a:pt x="1412" y="865"/>
                  </a:lnTo>
                  <a:lnTo>
                    <a:pt x="1412" y="866"/>
                  </a:lnTo>
                  <a:lnTo>
                    <a:pt x="1412" y="867"/>
                  </a:lnTo>
                  <a:lnTo>
                    <a:pt x="1411" y="867"/>
                  </a:lnTo>
                  <a:lnTo>
                    <a:pt x="1411" y="866"/>
                  </a:lnTo>
                  <a:lnTo>
                    <a:pt x="1411" y="867"/>
                  </a:lnTo>
                  <a:lnTo>
                    <a:pt x="1412" y="868"/>
                  </a:lnTo>
                  <a:lnTo>
                    <a:pt x="1413" y="868"/>
                  </a:lnTo>
                  <a:lnTo>
                    <a:pt x="1413" y="870"/>
                  </a:lnTo>
                  <a:lnTo>
                    <a:pt x="1414" y="871"/>
                  </a:lnTo>
                  <a:lnTo>
                    <a:pt x="1415" y="871"/>
                  </a:lnTo>
                  <a:lnTo>
                    <a:pt x="1416" y="872"/>
                  </a:lnTo>
                  <a:lnTo>
                    <a:pt x="1418" y="872"/>
                  </a:lnTo>
                  <a:lnTo>
                    <a:pt x="1418" y="873"/>
                  </a:lnTo>
                  <a:lnTo>
                    <a:pt x="1419" y="873"/>
                  </a:lnTo>
                  <a:lnTo>
                    <a:pt x="1419" y="874"/>
                  </a:lnTo>
                  <a:lnTo>
                    <a:pt x="1420" y="874"/>
                  </a:lnTo>
                  <a:lnTo>
                    <a:pt x="1421" y="874"/>
                  </a:lnTo>
                  <a:lnTo>
                    <a:pt x="1421" y="875"/>
                  </a:lnTo>
                  <a:lnTo>
                    <a:pt x="1422" y="875"/>
                  </a:lnTo>
                  <a:lnTo>
                    <a:pt x="1424" y="876"/>
                  </a:lnTo>
                  <a:lnTo>
                    <a:pt x="1427" y="877"/>
                  </a:lnTo>
                  <a:lnTo>
                    <a:pt x="1428" y="879"/>
                  </a:lnTo>
                  <a:lnTo>
                    <a:pt x="1428" y="880"/>
                  </a:lnTo>
                  <a:lnTo>
                    <a:pt x="1428" y="882"/>
                  </a:lnTo>
                  <a:lnTo>
                    <a:pt x="1428" y="883"/>
                  </a:lnTo>
                  <a:lnTo>
                    <a:pt x="1427" y="883"/>
                  </a:lnTo>
                  <a:lnTo>
                    <a:pt x="1427" y="884"/>
                  </a:lnTo>
                  <a:lnTo>
                    <a:pt x="1428" y="885"/>
                  </a:lnTo>
                  <a:lnTo>
                    <a:pt x="1429" y="887"/>
                  </a:lnTo>
                  <a:lnTo>
                    <a:pt x="1429" y="888"/>
                  </a:lnTo>
                  <a:lnTo>
                    <a:pt x="1430" y="888"/>
                  </a:lnTo>
                  <a:lnTo>
                    <a:pt x="1431" y="888"/>
                  </a:lnTo>
                  <a:lnTo>
                    <a:pt x="1432" y="889"/>
                  </a:lnTo>
                  <a:lnTo>
                    <a:pt x="1434" y="889"/>
                  </a:lnTo>
                  <a:lnTo>
                    <a:pt x="1436" y="890"/>
                  </a:lnTo>
                  <a:lnTo>
                    <a:pt x="1437" y="891"/>
                  </a:lnTo>
                  <a:lnTo>
                    <a:pt x="1438" y="891"/>
                  </a:lnTo>
                  <a:lnTo>
                    <a:pt x="1439" y="892"/>
                  </a:lnTo>
                  <a:lnTo>
                    <a:pt x="1439" y="893"/>
                  </a:lnTo>
                  <a:lnTo>
                    <a:pt x="1440" y="893"/>
                  </a:lnTo>
                  <a:lnTo>
                    <a:pt x="1440" y="895"/>
                  </a:lnTo>
                  <a:lnTo>
                    <a:pt x="1441" y="896"/>
                  </a:lnTo>
                  <a:lnTo>
                    <a:pt x="1441" y="897"/>
                  </a:lnTo>
                  <a:lnTo>
                    <a:pt x="1441" y="898"/>
                  </a:lnTo>
                  <a:lnTo>
                    <a:pt x="1443" y="899"/>
                  </a:lnTo>
                  <a:lnTo>
                    <a:pt x="1444" y="900"/>
                  </a:lnTo>
                  <a:lnTo>
                    <a:pt x="1444" y="901"/>
                  </a:lnTo>
                  <a:lnTo>
                    <a:pt x="1443" y="902"/>
                  </a:lnTo>
                  <a:lnTo>
                    <a:pt x="1441" y="902"/>
                  </a:lnTo>
                  <a:lnTo>
                    <a:pt x="1440" y="902"/>
                  </a:lnTo>
                  <a:lnTo>
                    <a:pt x="1438" y="902"/>
                  </a:lnTo>
                  <a:lnTo>
                    <a:pt x="1437" y="901"/>
                  </a:lnTo>
                  <a:lnTo>
                    <a:pt x="1436" y="901"/>
                  </a:lnTo>
                  <a:lnTo>
                    <a:pt x="1434" y="901"/>
                  </a:lnTo>
                  <a:lnTo>
                    <a:pt x="1434" y="900"/>
                  </a:lnTo>
                  <a:lnTo>
                    <a:pt x="1432" y="900"/>
                  </a:lnTo>
                  <a:lnTo>
                    <a:pt x="1431" y="900"/>
                  </a:lnTo>
                  <a:lnTo>
                    <a:pt x="1431" y="899"/>
                  </a:lnTo>
                  <a:lnTo>
                    <a:pt x="1430" y="899"/>
                  </a:lnTo>
                  <a:lnTo>
                    <a:pt x="1428" y="898"/>
                  </a:lnTo>
                  <a:lnTo>
                    <a:pt x="1426" y="896"/>
                  </a:lnTo>
                  <a:lnTo>
                    <a:pt x="1424" y="896"/>
                  </a:lnTo>
                  <a:lnTo>
                    <a:pt x="1422" y="897"/>
                  </a:lnTo>
                  <a:lnTo>
                    <a:pt x="1421" y="898"/>
                  </a:lnTo>
                  <a:lnTo>
                    <a:pt x="1419" y="899"/>
                  </a:lnTo>
                  <a:lnTo>
                    <a:pt x="1418" y="899"/>
                  </a:lnTo>
                  <a:lnTo>
                    <a:pt x="1416" y="898"/>
                  </a:lnTo>
                  <a:lnTo>
                    <a:pt x="1415" y="898"/>
                  </a:lnTo>
                  <a:lnTo>
                    <a:pt x="1414" y="898"/>
                  </a:lnTo>
                  <a:lnTo>
                    <a:pt x="1414" y="897"/>
                  </a:lnTo>
                  <a:lnTo>
                    <a:pt x="1414" y="896"/>
                  </a:lnTo>
                  <a:lnTo>
                    <a:pt x="1413" y="896"/>
                  </a:lnTo>
                  <a:lnTo>
                    <a:pt x="1413" y="895"/>
                  </a:lnTo>
                  <a:lnTo>
                    <a:pt x="1411" y="892"/>
                  </a:lnTo>
                  <a:lnTo>
                    <a:pt x="1410" y="891"/>
                  </a:lnTo>
                  <a:lnTo>
                    <a:pt x="1409" y="891"/>
                  </a:lnTo>
                  <a:lnTo>
                    <a:pt x="1405" y="889"/>
                  </a:lnTo>
                  <a:lnTo>
                    <a:pt x="1403" y="889"/>
                  </a:lnTo>
                  <a:lnTo>
                    <a:pt x="1402" y="889"/>
                  </a:lnTo>
                  <a:lnTo>
                    <a:pt x="1401" y="889"/>
                  </a:lnTo>
                  <a:lnTo>
                    <a:pt x="1398" y="890"/>
                  </a:lnTo>
                  <a:lnTo>
                    <a:pt x="1397" y="891"/>
                  </a:lnTo>
                  <a:lnTo>
                    <a:pt x="1395" y="893"/>
                  </a:lnTo>
                  <a:lnTo>
                    <a:pt x="1394" y="893"/>
                  </a:lnTo>
                  <a:lnTo>
                    <a:pt x="1393" y="895"/>
                  </a:lnTo>
                  <a:lnTo>
                    <a:pt x="1392" y="895"/>
                  </a:lnTo>
                  <a:lnTo>
                    <a:pt x="1390" y="893"/>
                  </a:lnTo>
                  <a:lnTo>
                    <a:pt x="1388" y="893"/>
                  </a:lnTo>
                  <a:lnTo>
                    <a:pt x="1387" y="893"/>
                  </a:lnTo>
                  <a:lnTo>
                    <a:pt x="1387" y="892"/>
                  </a:lnTo>
                  <a:lnTo>
                    <a:pt x="1386" y="891"/>
                  </a:lnTo>
                  <a:lnTo>
                    <a:pt x="1384" y="888"/>
                  </a:lnTo>
                  <a:lnTo>
                    <a:pt x="1384" y="887"/>
                  </a:lnTo>
                  <a:lnTo>
                    <a:pt x="1384" y="885"/>
                  </a:lnTo>
                  <a:lnTo>
                    <a:pt x="1384" y="884"/>
                  </a:lnTo>
                  <a:lnTo>
                    <a:pt x="1382" y="885"/>
                  </a:lnTo>
                  <a:lnTo>
                    <a:pt x="1382" y="884"/>
                  </a:lnTo>
                  <a:lnTo>
                    <a:pt x="1382" y="882"/>
                  </a:lnTo>
                  <a:lnTo>
                    <a:pt x="1381" y="882"/>
                  </a:lnTo>
                  <a:lnTo>
                    <a:pt x="1381" y="881"/>
                  </a:lnTo>
                  <a:lnTo>
                    <a:pt x="1380" y="881"/>
                  </a:lnTo>
                  <a:lnTo>
                    <a:pt x="1379" y="881"/>
                  </a:lnTo>
                  <a:lnTo>
                    <a:pt x="1378" y="881"/>
                  </a:lnTo>
                  <a:lnTo>
                    <a:pt x="1377" y="881"/>
                  </a:lnTo>
                  <a:lnTo>
                    <a:pt x="1376" y="880"/>
                  </a:lnTo>
                  <a:lnTo>
                    <a:pt x="1374" y="880"/>
                  </a:lnTo>
                  <a:lnTo>
                    <a:pt x="1376" y="880"/>
                  </a:lnTo>
                  <a:lnTo>
                    <a:pt x="1376" y="881"/>
                  </a:lnTo>
                  <a:lnTo>
                    <a:pt x="1377" y="881"/>
                  </a:lnTo>
                  <a:lnTo>
                    <a:pt x="1377" y="882"/>
                  </a:lnTo>
                  <a:lnTo>
                    <a:pt x="1376" y="883"/>
                  </a:lnTo>
                  <a:lnTo>
                    <a:pt x="1376" y="884"/>
                  </a:lnTo>
                  <a:lnTo>
                    <a:pt x="1374" y="884"/>
                  </a:lnTo>
                  <a:lnTo>
                    <a:pt x="1374" y="885"/>
                  </a:lnTo>
                  <a:lnTo>
                    <a:pt x="1376" y="885"/>
                  </a:lnTo>
                  <a:lnTo>
                    <a:pt x="1376" y="884"/>
                  </a:lnTo>
                  <a:lnTo>
                    <a:pt x="1377" y="883"/>
                  </a:lnTo>
                  <a:lnTo>
                    <a:pt x="1378" y="884"/>
                  </a:lnTo>
                  <a:lnTo>
                    <a:pt x="1379" y="884"/>
                  </a:lnTo>
                  <a:lnTo>
                    <a:pt x="1380" y="885"/>
                  </a:lnTo>
                  <a:lnTo>
                    <a:pt x="1379" y="887"/>
                  </a:lnTo>
                  <a:lnTo>
                    <a:pt x="1379" y="888"/>
                  </a:lnTo>
                  <a:lnTo>
                    <a:pt x="1381" y="889"/>
                  </a:lnTo>
                  <a:lnTo>
                    <a:pt x="1382" y="889"/>
                  </a:lnTo>
                  <a:lnTo>
                    <a:pt x="1384" y="890"/>
                  </a:lnTo>
                  <a:lnTo>
                    <a:pt x="1384" y="891"/>
                  </a:lnTo>
                  <a:lnTo>
                    <a:pt x="1385" y="892"/>
                  </a:lnTo>
                  <a:lnTo>
                    <a:pt x="1386" y="893"/>
                  </a:lnTo>
                  <a:lnTo>
                    <a:pt x="1387" y="893"/>
                  </a:lnTo>
                  <a:lnTo>
                    <a:pt x="1390" y="895"/>
                  </a:lnTo>
                  <a:lnTo>
                    <a:pt x="1392" y="896"/>
                  </a:lnTo>
                  <a:lnTo>
                    <a:pt x="1393" y="896"/>
                  </a:lnTo>
                  <a:lnTo>
                    <a:pt x="1396" y="893"/>
                  </a:lnTo>
                  <a:lnTo>
                    <a:pt x="1398" y="893"/>
                  </a:lnTo>
                  <a:lnTo>
                    <a:pt x="1398" y="892"/>
                  </a:lnTo>
                  <a:lnTo>
                    <a:pt x="1399" y="892"/>
                  </a:lnTo>
                  <a:lnTo>
                    <a:pt x="1399" y="891"/>
                  </a:lnTo>
                  <a:lnTo>
                    <a:pt x="1402" y="891"/>
                  </a:lnTo>
                  <a:lnTo>
                    <a:pt x="1404" y="892"/>
                  </a:lnTo>
                  <a:lnTo>
                    <a:pt x="1406" y="892"/>
                  </a:lnTo>
                  <a:lnTo>
                    <a:pt x="1409" y="892"/>
                  </a:lnTo>
                  <a:lnTo>
                    <a:pt x="1410" y="895"/>
                  </a:lnTo>
                  <a:lnTo>
                    <a:pt x="1410" y="897"/>
                  </a:lnTo>
                  <a:lnTo>
                    <a:pt x="1411" y="898"/>
                  </a:lnTo>
                  <a:lnTo>
                    <a:pt x="1410" y="899"/>
                  </a:lnTo>
                  <a:lnTo>
                    <a:pt x="1409" y="898"/>
                  </a:lnTo>
                  <a:lnTo>
                    <a:pt x="1407" y="897"/>
                  </a:lnTo>
                  <a:lnTo>
                    <a:pt x="1407" y="898"/>
                  </a:lnTo>
                  <a:lnTo>
                    <a:pt x="1409" y="899"/>
                  </a:lnTo>
                  <a:lnTo>
                    <a:pt x="1411" y="900"/>
                  </a:lnTo>
                  <a:lnTo>
                    <a:pt x="1413" y="900"/>
                  </a:lnTo>
                  <a:lnTo>
                    <a:pt x="1414" y="900"/>
                  </a:lnTo>
                  <a:lnTo>
                    <a:pt x="1415" y="900"/>
                  </a:lnTo>
                  <a:lnTo>
                    <a:pt x="1416" y="901"/>
                  </a:lnTo>
                  <a:lnTo>
                    <a:pt x="1418" y="901"/>
                  </a:lnTo>
                  <a:lnTo>
                    <a:pt x="1420" y="902"/>
                  </a:lnTo>
                  <a:lnTo>
                    <a:pt x="1422" y="905"/>
                  </a:lnTo>
                  <a:lnTo>
                    <a:pt x="1423" y="906"/>
                  </a:lnTo>
                  <a:lnTo>
                    <a:pt x="1426" y="909"/>
                  </a:lnTo>
                  <a:lnTo>
                    <a:pt x="1427" y="910"/>
                  </a:lnTo>
                  <a:lnTo>
                    <a:pt x="1428" y="912"/>
                  </a:lnTo>
                  <a:lnTo>
                    <a:pt x="1429" y="912"/>
                  </a:lnTo>
                  <a:lnTo>
                    <a:pt x="1432" y="914"/>
                  </a:lnTo>
                  <a:lnTo>
                    <a:pt x="1435" y="915"/>
                  </a:lnTo>
                  <a:lnTo>
                    <a:pt x="1436" y="916"/>
                  </a:lnTo>
                  <a:lnTo>
                    <a:pt x="1437" y="917"/>
                  </a:lnTo>
                  <a:lnTo>
                    <a:pt x="1439" y="920"/>
                  </a:lnTo>
                  <a:lnTo>
                    <a:pt x="1441" y="924"/>
                  </a:lnTo>
                  <a:lnTo>
                    <a:pt x="1444" y="927"/>
                  </a:lnTo>
                  <a:lnTo>
                    <a:pt x="1445" y="930"/>
                  </a:lnTo>
                  <a:lnTo>
                    <a:pt x="1445" y="931"/>
                  </a:lnTo>
                  <a:lnTo>
                    <a:pt x="1443" y="932"/>
                  </a:lnTo>
                  <a:lnTo>
                    <a:pt x="1440" y="932"/>
                  </a:lnTo>
                  <a:lnTo>
                    <a:pt x="1438" y="932"/>
                  </a:lnTo>
                  <a:lnTo>
                    <a:pt x="1435" y="933"/>
                  </a:lnTo>
                  <a:lnTo>
                    <a:pt x="1432" y="933"/>
                  </a:lnTo>
                  <a:lnTo>
                    <a:pt x="1430" y="934"/>
                  </a:lnTo>
                  <a:lnTo>
                    <a:pt x="1429" y="934"/>
                  </a:lnTo>
                  <a:lnTo>
                    <a:pt x="1428" y="935"/>
                  </a:lnTo>
                  <a:lnTo>
                    <a:pt x="1427" y="937"/>
                  </a:lnTo>
                  <a:lnTo>
                    <a:pt x="1426" y="938"/>
                  </a:lnTo>
                  <a:lnTo>
                    <a:pt x="1423" y="938"/>
                  </a:lnTo>
                  <a:lnTo>
                    <a:pt x="1422" y="939"/>
                  </a:lnTo>
                  <a:lnTo>
                    <a:pt x="1421" y="939"/>
                  </a:lnTo>
                  <a:lnTo>
                    <a:pt x="1421" y="940"/>
                  </a:lnTo>
                  <a:lnTo>
                    <a:pt x="1420" y="940"/>
                  </a:lnTo>
                  <a:lnTo>
                    <a:pt x="1420" y="941"/>
                  </a:lnTo>
                  <a:lnTo>
                    <a:pt x="1419" y="941"/>
                  </a:lnTo>
                  <a:lnTo>
                    <a:pt x="1418" y="941"/>
                  </a:lnTo>
                  <a:lnTo>
                    <a:pt x="1416" y="942"/>
                  </a:lnTo>
                  <a:lnTo>
                    <a:pt x="1415" y="942"/>
                  </a:lnTo>
                  <a:lnTo>
                    <a:pt x="1415" y="943"/>
                  </a:lnTo>
                  <a:lnTo>
                    <a:pt x="1414" y="944"/>
                  </a:lnTo>
                  <a:lnTo>
                    <a:pt x="1414" y="946"/>
                  </a:lnTo>
                  <a:lnTo>
                    <a:pt x="1414" y="947"/>
                  </a:lnTo>
                  <a:lnTo>
                    <a:pt x="1414" y="948"/>
                  </a:lnTo>
                  <a:lnTo>
                    <a:pt x="1413" y="948"/>
                  </a:lnTo>
                  <a:lnTo>
                    <a:pt x="1413" y="949"/>
                  </a:lnTo>
                  <a:lnTo>
                    <a:pt x="1412" y="949"/>
                  </a:lnTo>
                  <a:lnTo>
                    <a:pt x="1411" y="950"/>
                  </a:lnTo>
                  <a:lnTo>
                    <a:pt x="1411" y="951"/>
                  </a:lnTo>
                  <a:lnTo>
                    <a:pt x="1410" y="951"/>
                  </a:lnTo>
                  <a:lnTo>
                    <a:pt x="1409" y="951"/>
                  </a:lnTo>
                  <a:lnTo>
                    <a:pt x="1409" y="950"/>
                  </a:lnTo>
                  <a:lnTo>
                    <a:pt x="1409" y="949"/>
                  </a:lnTo>
                  <a:lnTo>
                    <a:pt x="1407" y="949"/>
                  </a:lnTo>
                  <a:lnTo>
                    <a:pt x="1406" y="948"/>
                  </a:lnTo>
                  <a:lnTo>
                    <a:pt x="1404" y="948"/>
                  </a:lnTo>
                  <a:lnTo>
                    <a:pt x="1401" y="948"/>
                  </a:lnTo>
                  <a:lnTo>
                    <a:pt x="1398" y="948"/>
                  </a:lnTo>
                  <a:lnTo>
                    <a:pt x="1398" y="949"/>
                  </a:lnTo>
                  <a:lnTo>
                    <a:pt x="1398" y="950"/>
                  </a:lnTo>
                  <a:lnTo>
                    <a:pt x="1397" y="951"/>
                  </a:lnTo>
                  <a:lnTo>
                    <a:pt x="1397" y="952"/>
                  </a:lnTo>
                  <a:lnTo>
                    <a:pt x="1396" y="952"/>
                  </a:lnTo>
                  <a:lnTo>
                    <a:pt x="1395" y="951"/>
                  </a:lnTo>
                  <a:lnTo>
                    <a:pt x="1394" y="951"/>
                  </a:lnTo>
                  <a:lnTo>
                    <a:pt x="1393" y="951"/>
                  </a:lnTo>
                  <a:lnTo>
                    <a:pt x="1392" y="954"/>
                  </a:lnTo>
                  <a:lnTo>
                    <a:pt x="1390" y="955"/>
                  </a:lnTo>
                  <a:lnTo>
                    <a:pt x="1392" y="955"/>
                  </a:lnTo>
                  <a:lnTo>
                    <a:pt x="1392" y="954"/>
                  </a:lnTo>
                  <a:lnTo>
                    <a:pt x="1393" y="954"/>
                  </a:lnTo>
                  <a:lnTo>
                    <a:pt x="1394" y="952"/>
                  </a:lnTo>
                  <a:lnTo>
                    <a:pt x="1395" y="952"/>
                  </a:lnTo>
                  <a:lnTo>
                    <a:pt x="1396" y="954"/>
                  </a:lnTo>
                  <a:lnTo>
                    <a:pt x="1397" y="954"/>
                  </a:lnTo>
                  <a:lnTo>
                    <a:pt x="1398" y="952"/>
                  </a:lnTo>
                  <a:lnTo>
                    <a:pt x="1398" y="951"/>
                  </a:lnTo>
                  <a:lnTo>
                    <a:pt x="1399" y="949"/>
                  </a:lnTo>
                  <a:lnTo>
                    <a:pt x="1401" y="949"/>
                  </a:lnTo>
                  <a:lnTo>
                    <a:pt x="1402" y="949"/>
                  </a:lnTo>
                  <a:lnTo>
                    <a:pt x="1404" y="949"/>
                  </a:lnTo>
                  <a:lnTo>
                    <a:pt x="1405" y="949"/>
                  </a:lnTo>
                  <a:lnTo>
                    <a:pt x="1405" y="950"/>
                  </a:lnTo>
                  <a:lnTo>
                    <a:pt x="1406" y="952"/>
                  </a:lnTo>
                  <a:lnTo>
                    <a:pt x="1407" y="954"/>
                  </a:lnTo>
                  <a:lnTo>
                    <a:pt x="1406" y="955"/>
                  </a:lnTo>
                  <a:lnTo>
                    <a:pt x="1406" y="956"/>
                  </a:lnTo>
                  <a:lnTo>
                    <a:pt x="1405" y="957"/>
                  </a:lnTo>
                  <a:lnTo>
                    <a:pt x="1405" y="958"/>
                  </a:lnTo>
                  <a:lnTo>
                    <a:pt x="1406" y="959"/>
                  </a:lnTo>
                  <a:lnTo>
                    <a:pt x="1407" y="959"/>
                  </a:lnTo>
                  <a:lnTo>
                    <a:pt x="1409" y="958"/>
                  </a:lnTo>
                  <a:lnTo>
                    <a:pt x="1409" y="959"/>
                  </a:lnTo>
                  <a:lnTo>
                    <a:pt x="1410" y="959"/>
                  </a:lnTo>
                  <a:lnTo>
                    <a:pt x="1410" y="958"/>
                  </a:lnTo>
                  <a:lnTo>
                    <a:pt x="1409" y="958"/>
                  </a:lnTo>
                  <a:lnTo>
                    <a:pt x="1407" y="958"/>
                  </a:lnTo>
                  <a:lnTo>
                    <a:pt x="1406" y="958"/>
                  </a:lnTo>
                  <a:lnTo>
                    <a:pt x="1405" y="957"/>
                  </a:lnTo>
                  <a:lnTo>
                    <a:pt x="1406" y="957"/>
                  </a:lnTo>
                  <a:lnTo>
                    <a:pt x="1407" y="955"/>
                  </a:lnTo>
                  <a:lnTo>
                    <a:pt x="1409" y="954"/>
                  </a:lnTo>
                  <a:lnTo>
                    <a:pt x="1411" y="955"/>
                  </a:lnTo>
                  <a:lnTo>
                    <a:pt x="1412" y="956"/>
                  </a:lnTo>
                  <a:lnTo>
                    <a:pt x="1413" y="956"/>
                  </a:lnTo>
                  <a:lnTo>
                    <a:pt x="1413" y="955"/>
                  </a:lnTo>
                  <a:lnTo>
                    <a:pt x="1414" y="955"/>
                  </a:lnTo>
                  <a:lnTo>
                    <a:pt x="1415" y="955"/>
                  </a:lnTo>
                  <a:lnTo>
                    <a:pt x="1419" y="951"/>
                  </a:lnTo>
                  <a:lnTo>
                    <a:pt x="1420" y="951"/>
                  </a:lnTo>
                  <a:lnTo>
                    <a:pt x="1420" y="950"/>
                  </a:lnTo>
                  <a:lnTo>
                    <a:pt x="1421" y="950"/>
                  </a:lnTo>
                  <a:lnTo>
                    <a:pt x="1423" y="949"/>
                  </a:lnTo>
                  <a:lnTo>
                    <a:pt x="1426" y="950"/>
                  </a:lnTo>
                  <a:lnTo>
                    <a:pt x="1427" y="950"/>
                  </a:lnTo>
                  <a:lnTo>
                    <a:pt x="1429" y="951"/>
                  </a:lnTo>
                  <a:lnTo>
                    <a:pt x="1431" y="954"/>
                  </a:lnTo>
                  <a:lnTo>
                    <a:pt x="1432" y="956"/>
                  </a:lnTo>
                  <a:lnTo>
                    <a:pt x="1434" y="958"/>
                  </a:lnTo>
                  <a:lnTo>
                    <a:pt x="1435" y="959"/>
                  </a:lnTo>
                  <a:lnTo>
                    <a:pt x="1435" y="960"/>
                  </a:lnTo>
                  <a:lnTo>
                    <a:pt x="1436" y="962"/>
                  </a:lnTo>
                  <a:lnTo>
                    <a:pt x="1437" y="963"/>
                  </a:lnTo>
                  <a:lnTo>
                    <a:pt x="1438" y="963"/>
                  </a:lnTo>
                  <a:lnTo>
                    <a:pt x="1437" y="963"/>
                  </a:lnTo>
                  <a:lnTo>
                    <a:pt x="1438" y="963"/>
                  </a:lnTo>
                  <a:lnTo>
                    <a:pt x="1439" y="963"/>
                  </a:lnTo>
                  <a:lnTo>
                    <a:pt x="1440" y="964"/>
                  </a:lnTo>
                  <a:lnTo>
                    <a:pt x="1441" y="964"/>
                  </a:lnTo>
                  <a:lnTo>
                    <a:pt x="1443" y="964"/>
                  </a:lnTo>
                  <a:lnTo>
                    <a:pt x="1443" y="965"/>
                  </a:lnTo>
                  <a:lnTo>
                    <a:pt x="1444" y="966"/>
                  </a:lnTo>
                  <a:lnTo>
                    <a:pt x="1445" y="965"/>
                  </a:lnTo>
                  <a:lnTo>
                    <a:pt x="1447" y="966"/>
                  </a:lnTo>
                  <a:lnTo>
                    <a:pt x="1447" y="965"/>
                  </a:lnTo>
                  <a:lnTo>
                    <a:pt x="1448" y="965"/>
                  </a:lnTo>
                  <a:lnTo>
                    <a:pt x="1449" y="965"/>
                  </a:lnTo>
                  <a:lnTo>
                    <a:pt x="1449" y="966"/>
                  </a:lnTo>
                  <a:lnTo>
                    <a:pt x="1448" y="967"/>
                  </a:lnTo>
                  <a:lnTo>
                    <a:pt x="1446" y="967"/>
                  </a:lnTo>
                  <a:lnTo>
                    <a:pt x="1445" y="967"/>
                  </a:lnTo>
                  <a:lnTo>
                    <a:pt x="1445" y="968"/>
                  </a:lnTo>
                  <a:lnTo>
                    <a:pt x="1444" y="968"/>
                  </a:lnTo>
                  <a:lnTo>
                    <a:pt x="1444" y="969"/>
                  </a:lnTo>
                  <a:lnTo>
                    <a:pt x="1443" y="971"/>
                  </a:lnTo>
                  <a:lnTo>
                    <a:pt x="1443" y="969"/>
                  </a:lnTo>
                  <a:lnTo>
                    <a:pt x="1441" y="971"/>
                  </a:lnTo>
                  <a:lnTo>
                    <a:pt x="1441" y="972"/>
                  </a:lnTo>
                  <a:lnTo>
                    <a:pt x="1440" y="973"/>
                  </a:lnTo>
                  <a:lnTo>
                    <a:pt x="1439" y="974"/>
                  </a:lnTo>
                  <a:lnTo>
                    <a:pt x="1437" y="976"/>
                  </a:lnTo>
                  <a:lnTo>
                    <a:pt x="1436" y="976"/>
                  </a:lnTo>
                  <a:lnTo>
                    <a:pt x="1436" y="977"/>
                  </a:lnTo>
                  <a:lnTo>
                    <a:pt x="1435" y="977"/>
                  </a:lnTo>
                  <a:lnTo>
                    <a:pt x="1434" y="977"/>
                  </a:lnTo>
                  <a:lnTo>
                    <a:pt x="1431" y="979"/>
                  </a:lnTo>
                  <a:lnTo>
                    <a:pt x="1431" y="977"/>
                  </a:lnTo>
                  <a:lnTo>
                    <a:pt x="1430" y="977"/>
                  </a:lnTo>
                  <a:lnTo>
                    <a:pt x="1429" y="977"/>
                  </a:lnTo>
                  <a:lnTo>
                    <a:pt x="1429" y="979"/>
                  </a:lnTo>
                  <a:lnTo>
                    <a:pt x="1429" y="980"/>
                  </a:lnTo>
                  <a:lnTo>
                    <a:pt x="1429" y="981"/>
                  </a:lnTo>
                  <a:lnTo>
                    <a:pt x="1429" y="982"/>
                  </a:lnTo>
                  <a:lnTo>
                    <a:pt x="1430" y="982"/>
                  </a:lnTo>
                  <a:lnTo>
                    <a:pt x="1430" y="981"/>
                  </a:lnTo>
                  <a:lnTo>
                    <a:pt x="1430" y="980"/>
                  </a:lnTo>
                  <a:lnTo>
                    <a:pt x="1431" y="980"/>
                  </a:lnTo>
                  <a:lnTo>
                    <a:pt x="1430" y="981"/>
                  </a:lnTo>
                  <a:lnTo>
                    <a:pt x="1431" y="981"/>
                  </a:lnTo>
                  <a:lnTo>
                    <a:pt x="1430" y="982"/>
                  </a:lnTo>
                  <a:lnTo>
                    <a:pt x="1430" y="983"/>
                  </a:lnTo>
                  <a:lnTo>
                    <a:pt x="1430" y="982"/>
                  </a:lnTo>
                  <a:lnTo>
                    <a:pt x="1431" y="982"/>
                  </a:lnTo>
                  <a:lnTo>
                    <a:pt x="1432" y="982"/>
                  </a:lnTo>
                  <a:lnTo>
                    <a:pt x="1432" y="981"/>
                  </a:lnTo>
                  <a:lnTo>
                    <a:pt x="1432" y="980"/>
                  </a:lnTo>
                  <a:lnTo>
                    <a:pt x="1434" y="980"/>
                  </a:lnTo>
                  <a:lnTo>
                    <a:pt x="1435" y="979"/>
                  </a:lnTo>
                  <a:lnTo>
                    <a:pt x="1436" y="979"/>
                  </a:lnTo>
                  <a:lnTo>
                    <a:pt x="1437" y="977"/>
                  </a:lnTo>
                  <a:lnTo>
                    <a:pt x="1438" y="979"/>
                  </a:lnTo>
                  <a:lnTo>
                    <a:pt x="1439" y="977"/>
                  </a:lnTo>
                  <a:lnTo>
                    <a:pt x="1439" y="979"/>
                  </a:lnTo>
                  <a:lnTo>
                    <a:pt x="1438" y="979"/>
                  </a:lnTo>
                  <a:lnTo>
                    <a:pt x="1438" y="980"/>
                  </a:lnTo>
                  <a:lnTo>
                    <a:pt x="1439" y="980"/>
                  </a:lnTo>
                  <a:lnTo>
                    <a:pt x="1440" y="980"/>
                  </a:lnTo>
                  <a:lnTo>
                    <a:pt x="1440" y="979"/>
                  </a:lnTo>
                  <a:lnTo>
                    <a:pt x="1440" y="977"/>
                  </a:lnTo>
                  <a:lnTo>
                    <a:pt x="1441" y="979"/>
                  </a:lnTo>
                  <a:lnTo>
                    <a:pt x="1441" y="977"/>
                  </a:lnTo>
                  <a:lnTo>
                    <a:pt x="1440" y="977"/>
                  </a:lnTo>
                  <a:lnTo>
                    <a:pt x="1439" y="977"/>
                  </a:lnTo>
                  <a:lnTo>
                    <a:pt x="1438" y="977"/>
                  </a:lnTo>
                  <a:lnTo>
                    <a:pt x="1438" y="976"/>
                  </a:lnTo>
                  <a:lnTo>
                    <a:pt x="1439" y="976"/>
                  </a:lnTo>
                  <a:lnTo>
                    <a:pt x="1439" y="975"/>
                  </a:lnTo>
                  <a:lnTo>
                    <a:pt x="1440" y="975"/>
                  </a:lnTo>
                  <a:lnTo>
                    <a:pt x="1441" y="975"/>
                  </a:lnTo>
                  <a:lnTo>
                    <a:pt x="1441" y="974"/>
                  </a:lnTo>
                  <a:lnTo>
                    <a:pt x="1443" y="975"/>
                  </a:lnTo>
                  <a:lnTo>
                    <a:pt x="1443" y="974"/>
                  </a:lnTo>
                  <a:lnTo>
                    <a:pt x="1444" y="974"/>
                  </a:lnTo>
                  <a:lnTo>
                    <a:pt x="1444" y="975"/>
                  </a:lnTo>
                  <a:lnTo>
                    <a:pt x="1445" y="975"/>
                  </a:lnTo>
                  <a:lnTo>
                    <a:pt x="1445" y="976"/>
                  </a:lnTo>
                  <a:lnTo>
                    <a:pt x="1444" y="977"/>
                  </a:lnTo>
                  <a:lnTo>
                    <a:pt x="1443" y="977"/>
                  </a:lnTo>
                  <a:lnTo>
                    <a:pt x="1443" y="979"/>
                  </a:lnTo>
                  <a:lnTo>
                    <a:pt x="1444" y="979"/>
                  </a:lnTo>
                  <a:lnTo>
                    <a:pt x="1444" y="980"/>
                  </a:lnTo>
                  <a:lnTo>
                    <a:pt x="1445" y="981"/>
                  </a:lnTo>
                  <a:lnTo>
                    <a:pt x="1445" y="982"/>
                  </a:lnTo>
                  <a:lnTo>
                    <a:pt x="1444" y="982"/>
                  </a:lnTo>
                  <a:lnTo>
                    <a:pt x="1444" y="981"/>
                  </a:lnTo>
                  <a:lnTo>
                    <a:pt x="1444" y="982"/>
                  </a:lnTo>
                  <a:lnTo>
                    <a:pt x="1443" y="983"/>
                  </a:lnTo>
                  <a:lnTo>
                    <a:pt x="1444" y="983"/>
                  </a:lnTo>
                  <a:lnTo>
                    <a:pt x="1444" y="984"/>
                  </a:lnTo>
                  <a:lnTo>
                    <a:pt x="1444" y="985"/>
                  </a:lnTo>
                  <a:lnTo>
                    <a:pt x="1443" y="985"/>
                  </a:lnTo>
                  <a:lnTo>
                    <a:pt x="1444" y="985"/>
                  </a:lnTo>
                  <a:lnTo>
                    <a:pt x="1443" y="985"/>
                  </a:lnTo>
                  <a:lnTo>
                    <a:pt x="1443" y="987"/>
                  </a:lnTo>
                  <a:lnTo>
                    <a:pt x="1444" y="987"/>
                  </a:lnTo>
                  <a:lnTo>
                    <a:pt x="1445" y="987"/>
                  </a:lnTo>
                  <a:lnTo>
                    <a:pt x="1445" y="988"/>
                  </a:lnTo>
                  <a:lnTo>
                    <a:pt x="1444" y="988"/>
                  </a:lnTo>
                  <a:lnTo>
                    <a:pt x="1445" y="989"/>
                  </a:lnTo>
                  <a:lnTo>
                    <a:pt x="1444" y="989"/>
                  </a:lnTo>
                  <a:lnTo>
                    <a:pt x="1443" y="990"/>
                  </a:lnTo>
                  <a:lnTo>
                    <a:pt x="1441" y="990"/>
                  </a:lnTo>
                  <a:lnTo>
                    <a:pt x="1440" y="990"/>
                  </a:lnTo>
                  <a:lnTo>
                    <a:pt x="1439" y="990"/>
                  </a:lnTo>
                  <a:lnTo>
                    <a:pt x="1439" y="989"/>
                  </a:lnTo>
                  <a:lnTo>
                    <a:pt x="1439" y="988"/>
                  </a:lnTo>
                  <a:lnTo>
                    <a:pt x="1439" y="987"/>
                  </a:lnTo>
                  <a:lnTo>
                    <a:pt x="1440" y="985"/>
                  </a:lnTo>
                  <a:lnTo>
                    <a:pt x="1439" y="985"/>
                  </a:lnTo>
                  <a:lnTo>
                    <a:pt x="1440" y="985"/>
                  </a:lnTo>
                  <a:lnTo>
                    <a:pt x="1441" y="985"/>
                  </a:lnTo>
                  <a:lnTo>
                    <a:pt x="1440" y="984"/>
                  </a:lnTo>
                  <a:lnTo>
                    <a:pt x="1440" y="985"/>
                  </a:lnTo>
                  <a:lnTo>
                    <a:pt x="1439" y="985"/>
                  </a:lnTo>
                  <a:lnTo>
                    <a:pt x="1439" y="984"/>
                  </a:lnTo>
                  <a:lnTo>
                    <a:pt x="1439" y="983"/>
                  </a:lnTo>
                  <a:lnTo>
                    <a:pt x="1438" y="983"/>
                  </a:lnTo>
                  <a:lnTo>
                    <a:pt x="1439" y="984"/>
                  </a:lnTo>
                  <a:lnTo>
                    <a:pt x="1439" y="985"/>
                  </a:lnTo>
                  <a:lnTo>
                    <a:pt x="1439" y="988"/>
                  </a:lnTo>
                  <a:lnTo>
                    <a:pt x="1438" y="988"/>
                  </a:lnTo>
                  <a:lnTo>
                    <a:pt x="1438" y="989"/>
                  </a:lnTo>
                  <a:lnTo>
                    <a:pt x="1437" y="990"/>
                  </a:lnTo>
                  <a:lnTo>
                    <a:pt x="1436" y="990"/>
                  </a:lnTo>
                  <a:lnTo>
                    <a:pt x="1435" y="989"/>
                  </a:lnTo>
                  <a:lnTo>
                    <a:pt x="1435" y="987"/>
                  </a:lnTo>
                  <a:lnTo>
                    <a:pt x="1436" y="985"/>
                  </a:lnTo>
                  <a:lnTo>
                    <a:pt x="1435" y="985"/>
                  </a:lnTo>
                  <a:lnTo>
                    <a:pt x="1435" y="987"/>
                  </a:lnTo>
                  <a:lnTo>
                    <a:pt x="1435" y="989"/>
                  </a:lnTo>
                  <a:lnTo>
                    <a:pt x="1435" y="990"/>
                  </a:lnTo>
                  <a:lnTo>
                    <a:pt x="1435" y="989"/>
                  </a:lnTo>
                  <a:lnTo>
                    <a:pt x="1434" y="988"/>
                  </a:lnTo>
                  <a:lnTo>
                    <a:pt x="1434" y="987"/>
                  </a:lnTo>
                  <a:lnTo>
                    <a:pt x="1434" y="985"/>
                  </a:lnTo>
                  <a:lnTo>
                    <a:pt x="1432" y="985"/>
                  </a:lnTo>
                  <a:lnTo>
                    <a:pt x="1432" y="987"/>
                  </a:lnTo>
                  <a:lnTo>
                    <a:pt x="1434" y="987"/>
                  </a:lnTo>
                  <a:lnTo>
                    <a:pt x="1432" y="987"/>
                  </a:lnTo>
                  <a:lnTo>
                    <a:pt x="1431" y="987"/>
                  </a:lnTo>
                  <a:lnTo>
                    <a:pt x="1432" y="988"/>
                  </a:lnTo>
                  <a:lnTo>
                    <a:pt x="1431" y="988"/>
                  </a:lnTo>
                  <a:lnTo>
                    <a:pt x="1431" y="989"/>
                  </a:lnTo>
                  <a:lnTo>
                    <a:pt x="1431" y="990"/>
                  </a:lnTo>
                  <a:lnTo>
                    <a:pt x="1430" y="990"/>
                  </a:lnTo>
                  <a:lnTo>
                    <a:pt x="1430" y="989"/>
                  </a:lnTo>
                  <a:lnTo>
                    <a:pt x="1430" y="990"/>
                  </a:lnTo>
                  <a:lnTo>
                    <a:pt x="1429" y="990"/>
                  </a:lnTo>
                  <a:lnTo>
                    <a:pt x="1428" y="990"/>
                  </a:lnTo>
                  <a:lnTo>
                    <a:pt x="1429" y="991"/>
                  </a:lnTo>
                  <a:lnTo>
                    <a:pt x="1428" y="992"/>
                  </a:lnTo>
                  <a:lnTo>
                    <a:pt x="1430" y="992"/>
                  </a:lnTo>
                  <a:lnTo>
                    <a:pt x="1431" y="992"/>
                  </a:lnTo>
                  <a:lnTo>
                    <a:pt x="1435" y="992"/>
                  </a:lnTo>
                  <a:lnTo>
                    <a:pt x="1435" y="993"/>
                  </a:lnTo>
                  <a:lnTo>
                    <a:pt x="1435" y="994"/>
                  </a:lnTo>
                  <a:lnTo>
                    <a:pt x="1434" y="994"/>
                  </a:lnTo>
                  <a:lnTo>
                    <a:pt x="1432" y="993"/>
                  </a:lnTo>
                  <a:lnTo>
                    <a:pt x="1431" y="994"/>
                  </a:lnTo>
                  <a:lnTo>
                    <a:pt x="1431" y="996"/>
                  </a:lnTo>
                  <a:lnTo>
                    <a:pt x="1432" y="996"/>
                  </a:lnTo>
                  <a:lnTo>
                    <a:pt x="1432" y="994"/>
                  </a:lnTo>
                  <a:lnTo>
                    <a:pt x="1435" y="994"/>
                  </a:lnTo>
                  <a:lnTo>
                    <a:pt x="1436" y="996"/>
                  </a:lnTo>
                  <a:lnTo>
                    <a:pt x="1437" y="996"/>
                  </a:lnTo>
                  <a:lnTo>
                    <a:pt x="1436" y="996"/>
                  </a:lnTo>
                  <a:lnTo>
                    <a:pt x="1436" y="997"/>
                  </a:lnTo>
                  <a:lnTo>
                    <a:pt x="1436" y="998"/>
                  </a:lnTo>
                  <a:lnTo>
                    <a:pt x="1437" y="998"/>
                  </a:lnTo>
                  <a:lnTo>
                    <a:pt x="1436" y="999"/>
                  </a:lnTo>
                  <a:lnTo>
                    <a:pt x="1435" y="998"/>
                  </a:lnTo>
                  <a:lnTo>
                    <a:pt x="1434" y="998"/>
                  </a:lnTo>
                  <a:lnTo>
                    <a:pt x="1434" y="997"/>
                  </a:lnTo>
                  <a:lnTo>
                    <a:pt x="1434" y="998"/>
                  </a:lnTo>
                  <a:lnTo>
                    <a:pt x="1432" y="998"/>
                  </a:lnTo>
                  <a:lnTo>
                    <a:pt x="1431" y="998"/>
                  </a:lnTo>
                  <a:lnTo>
                    <a:pt x="1430" y="998"/>
                  </a:lnTo>
                  <a:lnTo>
                    <a:pt x="1431" y="998"/>
                  </a:lnTo>
                  <a:lnTo>
                    <a:pt x="1431" y="999"/>
                  </a:lnTo>
                  <a:lnTo>
                    <a:pt x="1432" y="999"/>
                  </a:lnTo>
                  <a:lnTo>
                    <a:pt x="1432" y="1000"/>
                  </a:lnTo>
                  <a:lnTo>
                    <a:pt x="1434" y="1000"/>
                  </a:lnTo>
                  <a:lnTo>
                    <a:pt x="1435" y="1000"/>
                  </a:lnTo>
                  <a:lnTo>
                    <a:pt x="1435" y="1001"/>
                  </a:lnTo>
                  <a:lnTo>
                    <a:pt x="1436" y="1001"/>
                  </a:lnTo>
                  <a:lnTo>
                    <a:pt x="1436" y="1002"/>
                  </a:lnTo>
                  <a:lnTo>
                    <a:pt x="1435" y="1002"/>
                  </a:lnTo>
                  <a:lnTo>
                    <a:pt x="1436" y="1002"/>
                  </a:lnTo>
                  <a:lnTo>
                    <a:pt x="1436" y="1004"/>
                  </a:lnTo>
                  <a:lnTo>
                    <a:pt x="1435" y="1004"/>
                  </a:lnTo>
                  <a:lnTo>
                    <a:pt x="1435" y="1005"/>
                  </a:lnTo>
                  <a:lnTo>
                    <a:pt x="1434" y="1006"/>
                  </a:lnTo>
                  <a:lnTo>
                    <a:pt x="1431" y="1006"/>
                  </a:lnTo>
                  <a:lnTo>
                    <a:pt x="1427" y="1006"/>
                  </a:lnTo>
                  <a:lnTo>
                    <a:pt x="1426" y="1006"/>
                  </a:lnTo>
                  <a:lnTo>
                    <a:pt x="1424" y="1005"/>
                  </a:lnTo>
                  <a:lnTo>
                    <a:pt x="1423" y="1005"/>
                  </a:lnTo>
                  <a:lnTo>
                    <a:pt x="1423" y="1004"/>
                  </a:lnTo>
                  <a:lnTo>
                    <a:pt x="1422" y="1004"/>
                  </a:lnTo>
                  <a:lnTo>
                    <a:pt x="1422" y="1002"/>
                  </a:lnTo>
                  <a:lnTo>
                    <a:pt x="1421" y="1002"/>
                  </a:lnTo>
                  <a:lnTo>
                    <a:pt x="1421" y="1001"/>
                  </a:lnTo>
                  <a:lnTo>
                    <a:pt x="1420" y="1001"/>
                  </a:lnTo>
                  <a:lnTo>
                    <a:pt x="1421" y="1002"/>
                  </a:lnTo>
                  <a:lnTo>
                    <a:pt x="1422" y="1002"/>
                  </a:lnTo>
                  <a:lnTo>
                    <a:pt x="1422" y="1004"/>
                  </a:lnTo>
                  <a:lnTo>
                    <a:pt x="1422" y="1005"/>
                  </a:lnTo>
                  <a:lnTo>
                    <a:pt x="1423" y="1005"/>
                  </a:lnTo>
                  <a:lnTo>
                    <a:pt x="1424" y="1005"/>
                  </a:lnTo>
                  <a:lnTo>
                    <a:pt x="1424" y="1006"/>
                  </a:lnTo>
                  <a:lnTo>
                    <a:pt x="1424" y="1007"/>
                  </a:lnTo>
                  <a:lnTo>
                    <a:pt x="1423" y="1007"/>
                  </a:lnTo>
                  <a:lnTo>
                    <a:pt x="1426" y="1007"/>
                  </a:lnTo>
                  <a:lnTo>
                    <a:pt x="1427" y="1006"/>
                  </a:lnTo>
                  <a:lnTo>
                    <a:pt x="1427" y="1007"/>
                  </a:lnTo>
                  <a:lnTo>
                    <a:pt x="1428" y="1006"/>
                  </a:lnTo>
                  <a:lnTo>
                    <a:pt x="1429" y="1007"/>
                  </a:lnTo>
                  <a:lnTo>
                    <a:pt x="1430" y="1007"/>
                  </a:lnTo>
                  <a:lnTo>
                    <a:pt x="1431" y="1008"/>
                  </a:lnTo>
                  <a:lnTo>
                    <a:pt x="1431" y="1009"/>
                  </a:lnTo>
                  <a:lnTo>
                    <a:pt x="1432" y="1010"/>
                  </a:lnTo>
                  <a:lnTo>
                    <a:pt x="1432" y="1011"/>
                  </a:lnTo>
                  <a:lnTo>
                    <a:pt x="1432" y="1013"/>
                  </a:lnTo>
                  <a:lnTo>
                    <a:pt x="1434" y="1013"/>
                  </a:lnTo>
                  <a:lnTo>
                    <a:pt x="1432" y="1013"/>
                  </a:lnTo>
                  <a:lnTo>
                    <a:pt x="1431" y="1013"/>
                  </a:lnTo>
                  <a:lnTo>
                    <a:pt x="1431" y="1014"/>
                  </a:lnTo>
                  <a:lnTo>
                    <a:pt x="1432" y="1014"/>
                  </a:lnTo>
                  <a:lnTo>
                    <a:pt x="1434" y="1014"/>
                  </a:lnTo>
                  <a:lnTo>
                    <a:pt x="1434" y="1015"/>
                  </a:lnTo>
                  <a:lnTo>
                    <a:pt x="1434" y="1016"/>
                  </a:lnTo>
                  <a:lnTo>
                    <a:pt x="1435" y="1016"/>
                  </a:lnTo>
                  <a:lnTo>
                    <a:pt x="1435" y="1017"/>
                  </a:lnTo>
                  <a:lnTo>
                    <a:pt x="1435" y="1018"/>
                  </a:lnTo>
                  <a:lnTo>
                    <a:pt x="1436" y="1018"/>
                  </a:lnTo>
                  <a:lnTo>
                    <a:pt x="1435" y="1019"/>
                  </a:lnTo>
                  <a:lnTo>
                    <a:pt x="1435" y="1021"/>
                  </a:lnTo>
                  <a:lnTo>
                    <a:pt x="1434" y="1021"/>
                  </a:lnTo>
                  <a:lnTo>
                    <a:pt x="1434" y="1022"/>
                  </a:lnTo>
                  <a:lnTo>
                    <a:pt x="1434" y="1021"/>
                  </a:lnTo>
                  <a:lnTo>
                    <a:pt x="1434" y="1019"/>
                  </a:lnTo>
                  <a:lnTo>
                    <a:pt x="1432" y="1019"/>
                  </a:lnTo>
                  <a:lnTo>
                    <a:pt x="1431" y="1018"/>
                  </a:lnTo>
                  <a:lnTo>
                    <a:pt x="1430" y="1018"/>
                  </a:lnTo>
                  <a:lnTo>
                    <a:pt x="1429" y="1019"/>
                  </a:lnTo>
                  <a:lnTo>
                    <a:pt x="1428" y="1019"/>
                  </a:lnTo>
                  <a:lnTo>
                    <a:pt x="1428" y="1021"/>
                  </a:lnTo>
                  <a:lnTo>
                    <a:pt x="1428" y="1022"/>
                  </a:lnTo>
                  <a:lnTo>
                    <a:pt x="1427" y="1022"/>
                  </a:lnTo>
                  <a:lnTo>
                    <a:pt x="1427" y="1023"/>
                  </a:lnTo>
                  <a:lnTo>
                    <a:pt x="1427" y="1024"/>
                  </a:lnTo>
                  <a:lnTo>
                    <a:pt x="1427" y="1023"/>
                  </a:lnTo>
                  <a:lnTo>
                    <a:pt x="1427" y="1024"/>
                  </a:lnTo>
                  <a:lnTo>
                    <a:pt x="1427" y="1025"/>
                  </a:lnTo>
                  <a:lnTo>
                    <a:pt x="1426" y="1025"/>
                  </a:lnTo>
                  <a:lnTo>
                    <a:pt x="1426" y="1024"/>
                  </a:lnTo>
                  <a:lnTo>
                    <a:pt x="1424" y="1024"/>
                  </a:lnTo>
                  <a:lnTo>
                    <a:pt x="1424" y="1023"/>
                  </a:lnTo>
                  <a:lnTo>
                    <a:pt x="1423" y="1023"/>
                  </a:lnTo>
                  <a:lnTo>
                    <a:pt x="1422" y="1022"/>
                  </a:lnTo>
                  <a:lnTo>
                    <a:pt x="1423" y="1021"/>
                  </a:lnTo>
                  <a:lnTo>
                    <a:pt x="1423" y="1019"/>
                  </a:lnTo>
                  <a:lnTo>
                    <a:pt x="1422" y="1018"/>
                  </a:lnTo>
                  <a:lnTo>
                    <a:pt x="1423" y="1018"/>
                  </a:lnTo>
                  <a:lnTo>
                    <a:pt x="1423" y="1017"/>
                  </a:lnTo>
                  <a:lnTo>
                    <a:pt x="1422" y="1018"/>
                  </a:lnTo>
                  <a:lnTo>
                    <a:pt x="1422" y="1017"/>
                  </a:lnTo>
                  <a:lnTo>
                    <a:pt x="1421" y="1017"/>
                  </a:lnTo>
                  <a:lnTo>
                    <a:pt x="1421" y="1018"/>
                  </a:lnTo>
                  <a:lnTo>
                    <a:pt x="1420" y="1018"/>
                  </a:lnTo>
                  <a:lnTo>
                    <a:pt x="1420" y="1019"/>
                  </a:lnTo>
                  <a:lnTo>
                    <a:pt x="1419" y="1019"/>
                  </a:lnTo>
                  <a:lnTo>
                    <a:pt x="1418" y="1021"/>
                  </a:lnTo>
                  <a:lnTo>
                    <a:pt x="1418" y="1019"/>
                  </a:lnTo>
                  <a:lnTo>
                    <a:pt x="1416" y="1019"/>
                  </a:lnTo>
                  <a:lnTo>
                    <a:pt x="1416" y="1021"/>
                  </a:lnTo>
                  <a:lnTo>
                    <a:pt x="1418" y="1021"/>
                  </a:lnTo>
                  <a:lnTo>
                    <a:pt x="1420" y="1021"/>
                  </a:lnTo>
                  <a:lnTo>
                    <a:pt x="1420" y="1022"/>
                  </a:lnTo>
                  <a:lnTo>
                    <a:pt x="1420" y="1023"/>
                  </a:lnTo>
                  <a:lnTo>
                    <a:pt x="1419" y="1023"/>
                  </a:lnTo>
                  <a:lnTo>
                    <a:pt x="1419" y="1024"/>
                  </a:lnTo>
                  <a:lnTo>
                    <a:pt x="1418" y="1025"/>
                  </a:lnTo>
                  <a:lnTo>
                    <a:pt x="1416" y="1025"/>
                  </a:lnTo>
                  <a:lnTo>
                    <a:pt x="1416" y="1026"/>
                  </a:lnTo>
                  <a:lnTo>
                    <a:pt x="1415" y="1027"/>
                  </a:lnTo>
                  <a:lnTo>
                    <a:pt x="1415" y="1029"/>
                  </a:lnTo>
                  <a:lnTo>
                    <a:pt x="1415" y="1030"/>
                  </a:lnTo>
                  <a:lnTo>
                    <a:pt x="1415" y="1031"/>
                  </a:lnTo>
                  <a:lnTo>
                    <a:pt x="1413" y="1031"/>
                  </a:lnTo>
                  <a:lnTo>
                    <a:pt x="1413" y="1030"/>
                  </a:lnTo>
                  <a:lnTo>
                    <a:pt x="1412" y="1030"/>
                  </a:lnTo>
                  <a:lnTo>
                    <a:pt x="1411" y="1031"/>
                  </a:lnTo>
                  <a:lnTo>
                    <a:pt x="1410" y="1030"/>
                  </a:lnTo>
                  <a:lnTo>
                    <a:pt x="1409" y="1030"/>
                  </a:lnTo>
                  <a:lnTo>
                    <a:pt x="1409" y="1029"/>
                  </a:lnTo>
                  <a:lnTo>
                    <a:pt x="1407" y="1029"/>
                  </a:lnTo>
                  <a:lnTo>
                    <a:pt x="1406" y="1029"/>
                  </a:lnTo>
                  <a:lnTo>
                    <a:pt x="1404" y="1029"/>
                  </a:lnTo>
                  <a:lnTo>
                    <a:pt x="1404" y="1026"/>
                  </a:lnTo>
                  <a:lnTo>
                    <a:pt x="1403" y="1026"/>
                  </a:lnTo>
                  <a:lnTo>
                    <a:pt x="1403" y="1027"/>
                  </a:lnTo>
                  <a:lnTo>
                    <a:pt x="1403" y="1029"/>
                  </a:lnTo>
                  <a:lnTo>
                    <a:pt x="1404" y="1029"/>
                  </a:lnTo>
                  <a:lnTo>
                    <a:pt x="1404" y="1030"/>
                  </a:lnTo>
                  <a:lnTo>
                    <a:pt x="1405" y="1030"/>
                  </a:lnTo>
                  <a:lnTo>
                    <a:pt x="1406" y="1030"/>
                  </a:lnTo>
                  <a:lnTo>
                    <a:pt x="1407" y="1030"/>
                  </a:lnTo>
                  <a:lnTo>
                    <a:pt x="1409" y="1031"/>
                  </a:lnTo>
                  <a:lnTo>
                    <a:pt x="1411" y="1032"/>
                  </a:lnTo>
                  <a:lnTo>
                    <a:pt x="1412" y="1032"/>
                  </a:lnTo>
                  <a:lnTo>
                    <a:pt x="1412" y="1033"/>
                  </a:lnTo>
                  <a:lnTo>
                    <a:pt x="1412" y="1034"/>
                  </a:lnTo>
                  <a:lnTo>
                    <a:pt x="1411" y="1035"/>
                  </a:lnTo>
                  <a:lnTo>
                    <a:pt x="1410" y="1035"/>
                  </a:lnTo>
                  <a:lnTo>
                    <a:pt x="1410" y="1036"/>
                  </a:lnTo>
                  <a:lnTo>
                    <a:pt x="1409" y="1038"/>
                  </a:lnTo>
                  <a:lnTo>
                    <a:pt x="1409" y="1039"/>
                  </a:lnTo>
                  <a:lnTo>
                    <a:pt x="1407" y="1040"/>
                  </a:lnTo>
                  <a:lnTo>
                    <a:pt x="1406" y="1039"/>
                  </a:lnTo>
                  <a:lnTo>
                    <a:pt x="1405" y="1039"/>
                  </a:lnTo>
                  <a:lnTo>
                    <a:pt x="1405" y="1038"/>
                  </a:lnTo>
                  <a:lnTo>
                    <a:pt x="1405" y="1039"/>
                  </a:lnTo>
                  <a:lnTo>
                    <a:pt x="1406" y="1040"/>
                  </a:lnTo>
                  <a:lnTo>
                    <a:pt x="1406" y="1041"/>
                  </a:lnTo>
                  <a:lnTo>
                    <a:pt x="1406" y="1042"/>
                  </a:lnTo>
                  <a:lnTo>
                    <a:pt x="1405" y="1043"/>
                  </a:lnTo>
                  <a:lnTo>
                    <a:pt x="1404" y="1043"/>
                  </a:lnTo>
                  <a:lnTo>
                    <a:pt x="1404" y="1044"/>
                  </a:lnTo>
                  <a:lnTo>
                    <a:pt x="1404" y="1046"/>
                  </a:lnTo>
                  <a:lnTo>
                    <a:pt x="1404" y="1047"/>
                  </a:lnTo>
                  <a:lnTo>
                    <a:pt x="1405" y="1047"/>
                  </a:lnTo>
                  <a:lnTo>
                    <a:pt x="1406" y="1047"/>
                  </a:lnTo>
                  <a:lnTo>
                    <a:pt x="1406" y="1048"/>
                  </a:lnTo>
                  <a:lnTo>
                    <a:pt x="1406" y="1049"/>
                  </a:lnTo>
                  <a:lnTo>
                    <a:pt x="1405" y="1049"/>
                  </a:lnTo>
                  <a:lnTo>
                    <a:pt x="1405" y="1050"/>
                  </a:lnTo>
                  <a:lnTo>
                    <a:pt x="1405" y="1051"/>
                  </a:lnTo>
                  <a:lnTo>
                    <a:pt x="1404" y="1051"/>
                  </a:lnTo>
                  <a:lnTo>
                    <a:pt x="1403" y="1050"/>
                  </a:lnTo>
                  <a:lnTo>
                    <a:pt x="1402" y="1050"/>
                  </a:lnTo>
                  <a:lnTo>
                    <a:pt x="1402" y="1051"/>
                  </a:lnTo>
                  <a:lnTo>
                    <a:pt x="1402" y="1052"/>
                  </a:lnTo>
                  <a:lnTo>
                    <a:pt x="1401" y="1052"/>
                  </a:lnTo>
                  <a:lnTo>
                    <a:pt x="1402" y="1052"/>
                  </a:lnTo>
                  <a:lnTo>
                    <a:pt x="1403" y="1052"/>
                  </a:lnTo>
                  <a:lnTo>
                    <a:pt x="1402" y="1054"/>
                  </a:lnTo>
                  <a:lnTo>
                    <a:pt x="1402" y="1055"/>
                  </a:lnTo>
                  <a:lnTo>
                    <a:pt x="1402" y="1056"/>
                  </a:lnTo>
                  <a:lnTo>
                    <a:pt x="1401" y="1057"/>
                  </a:lnTo>
                  <a:lnTo>
                    <a:pt x="1402" y="1057"/>
                  </a:lnTo>
                  <a:lnTo>
                    <a:pt x="1401" y="1057"/>
                  </a:lnTo>
                  <a:lnTo>
                    <a:pt x="1399" y="1058"/>
                  </a:lnTo>
                  <a:lnTo>
                    <a:pt x="1399" y="1057"/>
                  </a:lnTo>
                  <a:lnTo>
                    <a:pt x="1399" y="1056"/>
                  </a:lnTo>
                  <a:lnTo>
                    <a:pt x="1398" y="1056"/>
                  </a:lnTo>
                  <a:lnTo>
                    <a:pt x="1398" y="1057"/>
                  </a:lnTo>
                  <a:lnTo>
                    <a:pt x="1398" y="1058"/>
                  </a:lnTo>
                  <a:lnTo>
                    <a:pt x="1398" y="1057"/>
                  </a:lnTo>
                  <a:lnTo>
                    <a:pt x="1397" y="1056"/>
                  </a:lnTo>
                  <a:lnTo>
                    <a:pt x="1396" y="1056"/>
                  </a:lnTo>
                  <a:lnTo>
                    <a:pt x="1395" y="1056"/>
                  </a:lnTo>
                  <a:lnTo>
                    <a:pt x="1395" y="1055"/>
                  </a:lnTo>
                  <a:lnTo>
                    <a:pt x="1395" y="1054"/>
                  </a:lnTo>
                  <a:lnTo>
                    <a:pt x="1396" y="1054"/>
                  </a:lnTo>
                  <a:lnTo>
                    <a:pt x="1395" y="1054"/>
                  </a:lnTo>
                  <a:lnTo>
                    <a:pt x="1395" y="1052"/>
                  </a:lnTo>
                  <a:lnTo>
                    <a:pt x="1395" y="1054"/>
                  </a:lnTo>
                  <a:lnTo>
                    <a:pt x="1394" y="1054"/>
                  </a:lnTo>
                  <a:lnTo>
                    <a:pt x="1394" y="1052"/>
                  </a:lnTo>
                  <a:lnTo>
                    <a:pt x="1394" y="1054"/>
                  </a:lnTo>
                  <a:lnTo>
                    <a:pt x="1393" y="1054"/>
                  </a:lnTo>
                  <a:lnTo>
                    <a:pt x="1394" y="1054"/>
                  </a:lnTo>
                  <a:lnTo>
                    <a:pt x="1394" y="1055"/>
                  </a:lnTo>
                  <a:lnTo>
                    <a:pt x="1393" y="1055"/>
                  </a:lnTo>
                  <a:lnTo>
                    <a:pt x="1392" y="1054"/>
                  </a:lnTo>
                  <a:lnTo>
                    <a:pt x="1392" y="1055"/>
                  </a:lnTo>
                  <a:lnTo>
                    <a:pt x="1392" y="1056"/>
                  </a:lnTo>
                  <a:lnTo>
                    <a:pt x="1392" y="1057"/>
                  </a:lnTo>
                  <a:lnTo>
                    <a:pt x="1392" y="1056"/>
                  </a:lnTo>
                  <a:lnTo>
                    <a:pt x="1393" y="1056"/>
                  </a:lnTo>
                  <a:lnTo>
                    <a:pt x="1393" y="1055"/>
                  </a:lnTo>
                  <a:lnTo>
                    <a:pt x="1394" y="1055"/>
                  </a:lnTo>
                  <a:lnTo>
                    <a:pt x="1394" y="1056"/>
                  </a:lnTo>
                  <a:lnTo>
                    <a:pt x="1395" y="1056"/>
                  </a:lnTo>
                  <a:lnTo>
                    <a:pt x="1395" y="1057"/>
                  </a:lnTo>
                  <a:lnTo>
                    <a:pt x="1396" y="1056"/>
                  </a:lnTo>
                  <a:lnTo>
                    <a:pt x="1397" y="1056"/>
                  </a:lnTo>
                  <a:lnTo>
                    <a:pt x="1397" y="1057"/>
                  </a:lnTo>
                  <a:lnTo>
                    <a:pt x="1396" y="1058"/>
                  </a:lnTo>
                  <a:lnTo>
                    <a:pt x="1397" y="1057"/>
                  </a:lnTo>
                  <a:lnTo>
                    <a:pt x="1397" y="1058"/>
                  </a:lnTo>
                  <a:lnTo>
                    <a:pt x="1398" y="1058"/>
                  </a:lnTo>
                  <a:lnTo>
                    <a:pt x="1398" y="1059"/>
                  </a:lnTo>
                  <a:lnTo>
                    <a:pt x="1397" y="1058"/>
                  </a:lnTo>
                  <a:lnTo>
                    <a:pt x="1397" y="1059"/>
                  </a:lnTo>
                  <a:lnTo>
                    <a:pt x="1398" y="1059"/>
                  </a:lnTo>
                  <a:lnTo>
                    <a:pt x="1397" y="1059"/>
                  </a:lnTo>
                  <a:lnTo>
                    <a:pt x="1397" y="1060"/>
                  </a:lnTo>
                  <a:lnTo>
                    <a:pt x="1398" y="1060"/>
                  </a:lnTo>
                  <a:lnTo>
                    <a:pt x="1397" y="1060"/>
                  </a:lnTo>
                  <a:lnTo>
                    <a:pt x="1395" y="1060"/>
                  </a:lnTo>
                  <a:lnTo>
                    <a:pt x="1394" y="1059"/>
                  </a:lnTo>
                  <a:lnTo>
                    <a:pt x="1394" y="1060"/>
                  </a:lnTo>
                  <a:lnTo>
                    <a:pt x="1394" y="1061"/>
                  </a:lnTo>
                  <a:lnTo>
                    <a:pt x="1393" y="1061"/>
                  </a:lnTo>
                  <a:lnTo>
                    <a:pt x="1393" y="1063"/>
                  </a:lnTo>
                  <a:lnTo>
                    <a:pt x="1394" y="1063"/>
                  </a:lnTo>
                  <a:lnTo>
                    <a:pt x="1394" y="1064"/>
                  </a:lnTo>
                  <a:lnTo>
                    <a:pt x="1393" y="1064"/>
                  </a:lnTo>
                  <a:lnTo>
                    <a:pt x="1392" y="1064"/>
                  </a:lnTo>
                  <a:lnTo>
                    <a:pt x="1390" y="1064"/>
                  </a:lnTo>
                  <a:lnTo>
                    <a:pt x="1392" y="1065"/>
                  </a:lnTo>
                  <a:lnTo>
                    <a:pt x="1393" y="1065"/>
                  </a:lnTo>
                  <a:lnTo>
                    <a:pt x="1394" y="1065"/>
                  </a:lnTo>
                  <a:lnTo>
                    <a:pt x="1393" y="1065"/>
                  </a:lnTo>
                  <a:lnTo>
                    <a:pt x="1393" y="1066"/>
                  </a:lnTo>
                  <a:lnTo>
                    <a:pt x="1392" y="1066"/>
                  </a:lnTo>
                  <a:lnTo>
                    <a:pt x="1390" y="1066"/>
                  </a:lnTo>
                  <a:lnTo>
                    <a:pt x="1389" y="1066"/>
                  </a:lnTo>
                  <a:lnTo>
                    <a:pt x="1389" y="1067"/>
                  </a:lnTo>
                  <a:lnTo>
                    <a:pt x="1388" y="1067"/>
                  </a:lnTo>
                  <a:lnTo>
                    <a:pt x="1387" y="1067"/>
                  </a:lnTo>
                  <a:lnTo>
                    <a:pt x="1388" y="1067"/>
                  </a:lnTo>
                  <a:lnTo>
                    <a:pt x="1387" y="1068"/>
                  </a:lnTo>
                  <a:lnTo>
                    <a:pt x="1387" y="1069"/>
                  </a:lnTo>
                  <a:lnTo>
                    <a:pt x="1388" y="1069"/>
                  </a:lnTo>
                  <a:lnTo>
                    <a:pt x="1389" y="1071"/>
                  </a:lnTo>
                  <a:lnTo>
                    <a:pt x="1389" y="1072"/>
                  </a:lnTo>
                  <a:lnTo>
                    <a:pt x="1389" y="1073"/>
                  </a:lnTo>
                  <a:lnTo>
                    <a:pt x="1390" y="1073"/>
                  </a:lnTo>
                  <a:lnTo>
                    <a:pt x="1390" y="1074"/>
                  </a:lnTo>
                  <a:lnTo>
                    <a:pt x="1389" y="1074"/>
                  </a:lnTo>
                  <a:lnTo>
                    <a:pt x="1389" y="1075"/>
                  </a:lnTo>
                  <a:lnTo>
                    <a:pt x="1390" y="1075"/>
                  </a:lnTo>
                  <a:lnTo>
                    <a:pt x="1389" y="1076"/>
                  </a:lnTo>
                  <a:lnTo>
                    <a:pt x="1388" y="1076"/>
                  </a:lnTo>
                  <a:lnTo>
                    <a:pt x="1388" y="1075"/>
                  </a:lnTo>
                  <a:lnTo>
                    <a:pt x="1387" y="1076"/>
                  </a:lnTo>
                  <a:lnTo>
                    <a:pt x="1385" y="1076"/>
                  </a:lnTo>
                  <a:lnTo>
                    <a:pt x="1385" y="1077"/>
                  </a:lnTo>
                  <a:lnTo>
                    <a:pt x="1384" y="1077"/>
                  </a:lnTo>
                  <a:lnTo>
                    <a:pt x="1384" y="1078"/>
                  </a:lnTo>
                  <a:lnTo>
                    <a:pt x="1382" y="1080"/>
                  </a:lnTo>
                  <a:lnTo>
                    <a:pt x="1381" y="1080"/>
                  </a:lnTo>
                  <a:lnTo>
                    <a:pt x="1381" y="1078"/>
                  </a:lnTo>
                  <a:lnTo>
                    <a:pt x="1381" y="1077"/>
                  </a:lnTo>
                  <a:lnTo>
                    <a:pt x="1382" y="1076"/>
                  </a:lnTo>
                  <a:lnTo>
                    <a:pt x="1384" y="1076"/>
                  </a:lnTo>
                  <a:lnTo>
                    <a:pt x="1385" y="1076"/>
                  </a:lnTo>
                  <a:lnTo>
                    <a:pt x="1385" y="1075"/>
                  </a:lnTo>
                  <a:lnTo>
                    <a:pt x="1386" y="1075"/>
                  </a:lnTo>
                  <a:lnTo>
                    <a:pt x="1386" y="1074"/>
                  </a:lnTo>
                  <a:lnTo>
                    <a:pt x="1386" y="1073"/>
                  </a:lnTo>
                  <a:lnTo>
                    <a:pt x="1387" y="1073"/>
                  </a:lnTo>
                  <a:lnTo>
                    <a:pt x="1388" y="1071"/>
                  </a:lnTo>
                  <a:lnTo>
                    <a:pt x="1387" y="1071"/>
                  </a:lnTo>
                  <a:lnTo>
                    <a:pt x="1385" y="1071"/>
                  </a:lnTo>
                  <a:lnTo>
                    <a:pt x="1384" y="1071"/>
                  </a:lnTo>
                  <a:lnTo>
                    <a:pt x="1384" y="1072"/>
                  </a:lnTo>
                  <a:lnTo>
                    <a:pt x="1384" y="1073"/>
                  </a:lnTo>
                  <a:lnTo>
                    <a:pt x="1382" y="1074"/>
                  </a:lnTo>
                  <a:lnTo>
                    <a:pt x="1384" y="1075"/>
                  </a:lnTo>
                  <a:lnTo>
                    <a:pt x="1382" y="1075"/>
                  </a:lnTo>
                  <a:lnTo>
                    <a:pt x="1381" y="1075"/>
                  </a:lnTo>
                  <a:lnTo>
                    <a:pt x="1381" y="1074"/>
                  </a:lnTo>
                  <a:lnTo>
                    <a:pt x="1381" y="1073"/>
                  </a:lnTo>
                  <a:lnTo>
                    <a:pt x="1380" y="1073"/>
                  </a:lnTo>
                  <a:lnTo>
                    <a:pt x="1380" y="1074"/>
                  </a:lnTo>
                  <a:lnTo>
                    <a:pt x="1380" y="1072"/>
                  </a:lnTo>
                  <a:lnTo>
                    <a:pt x="1381" y="1071"/>
                  </a:lnTo>
                  <a:lnTo>
                    <a:pt x="1380" y="1071"/>
                  </a:lnTo>
                  <a:lnTo>
                    <a:pt x="1380" y="1069"/>
                  </a:lnTo>
                  <a:lnTo>
                    <a:pt x="1381" y="1069"/>
                  </a:lnTo>
                  <a:lnTo>
                    <a:pt x="1381" y="1068"/>
                  </a:lnTo>
                  <a:lnTo>
                    <a:pt x="1380" y="1068"/>
                  </a:lnTo>
                  <a:lnTo>
                    <a:pt x="1380" y="1069"/>
                  </a:lnTo>
                  <a:lnTo>
                    <a:pt x="1379" y="1069"/>
                  </a:lnTo>
                  <a:lnTo>
                    <a:pt x="1379" y="1071"/>
                  </a:lnTo>
                  <a:lnTo>
                    <a:pt x="1379" y="1072"/>
                  </a:lnTo>
                  <a:lnTo>
                    <a:pt x="1379" y="1073"/>
                  </a:lnTo>
                  <a:lnTo>
                    <a:pt x="1378" y="1073"/>
                  </a:lnTo>
                  <a:lnTo>
                    <a:pt x="1378" y="1072"/>
                  </a:lnTo>
                  <a:lnTo>
                    <a:pt x="1378" y="1071"/>
                  </a:lnTo>
                  <a:lnTo>
                    <a:pt x="1377" y="1069"/>
                  </a:lnTo>
                  <a:lnTo>
                    <a:pt x="1377" y="1071"/>
                  </a:lnTo>
                  <a:lnTo>
                    <a:pt x="1377" y="1072"/>
                  </a:lnTo>
                  <a:lnTo>
                    <a:pt x="1377" y="1073"/>
                  </a:lnTo>
                  <a:lnTo>
                    <a:pt x="1378" y="1073"/>
                  </a:lnTo>
                  <a:lnTo>
                    <a:pt x="1378" y="1074"/>
                  </a:lnTo>
                  <a:lnTo>
                    <a:pt x="1377" y="1073"/>
                  </a:lnTo>
                  <a:lnTo>
                    <a:pt x="1376" y="1073"/>
                  </a:lnTo>
                  <a:lnTo>
                    <a:pt x="1376" y="1072"/>
                  </a:lnTo>
                  <a:lnTo>
                    <a:pt x="1374" y="1072"/>
                  </a:lnTo>
                  <a:lnTo>
                    <a:pt x="1374" y="1071"/>
                  </a:lnTo>
                  <a:lnTo>
                    <a:pt x="1373" y="1071"/>
                  </a:lnTo>
                  <a:lnTo>
                    <a:pt x="1373" y="1072"/>
                  </a:lnTo>
                  <a:lnTo>
                    <a:pt x="1372" y="1072"/>
                  </a:lnTo>
                  <a:lnTo>
                    <a:pt x="1372" y="1073"/>
                  </a:lnTo>
                  <a:lnTo>
                    <a:pt x="1373" y="1073"/>
                  </a:lnTo>
                  <a:lnTo>
                    <a:pt x="1373" y="1074"/>
                  </a:lnTo>
                  <a:lnTo>
                    <a:pt x="1374" y="1074"/>
                  </a:lnTo>
                  <a:lnTo>
                    <a:pt x="1374" y="1075"/>
                  </a:lnTo>
                  <a:lnTo>
                    <a:pt x="1373" y="1075"/>
                  </a:lnTo>
                  <a:lnTo>
                    <a:pt x="1372" y="1075"/>
                  </a:lnTo>
                  <a:lnTo>
                    <a:pt x="1372" y="1076"/>
                  </a:lnTo>
                  <a:lnTo>
                    <a:pt x="1373" y="1077"/>
                  </a:lnTo>
                  <a:lnTo>
                    <a:pt x="1374" y="1078"/>
                  </a:lnTo>
                  <a:lnTo>
                    <a:pt x="1374" y="1077"/>
                  </a:lnTo>
                  <a:lnTo>
                    <a:pt x="1376" y="1077"/>
                  </a:lnTo>
                  <a:lnTo>
                    <a:pt x="1376" y="1076"/>
                  </a:lnTo>
                  <a:lnTo>
                    <a:pt x="1377" y="1076"/>
                  </a:lnTo>
                  <a:lnTo>
                    <a:pt x="1378" y="1076"/>
                  </a:lnTo>
                  <a:lnTo>
                    <a:pt x="1378" y="1077"/>
                  </a:lnTo>
                  <a:lnTo>
                    <a:pt x="1379" y="1077"/>
                  </a:lnTo>
                  <a:lnTo>
                    <a:pt x="1379" y="1078"/>
                  </a:lnTo>
                  <a:lnTo>
                    <a:pt x="1379" y="1080"/>
                  </a:lnTo>
                  <a:lnTo>
                    <a:pt x="1380" y="1080"/>
                  </a:lnTo>
                  <a:lnTo>
                    <a:pt x="1379" y="1081"/>
                  </a:lnTo>
                  <a:lnTo>
                    <a:pt x="1380" y="1081"/>
                  </a:lnTo>
                  <a:lnTo>
                    <a:pt x="1380" y="1082"/>
                  </a:lnTo>
                  <a:lnTo>
                    <a:pt x="1380" y="1083"/>
                  </a:lnTo>
                  <a:lnTo>
                    <a:pt x="1379" y="1083"/>
                  </a:lnTo>
                  <a:lnTo>
                    <a:pt x="1378" y="1082"/>
                  </a:lnTo>
                  <a:lnTo>
                    <a:pt x="1377" y="1082"/>
                  </a:lnTo>
                  <a:lnTo>
                    <a:pt x="1376" y="1081"/>
                  </a:lnTo>
                  <a:lnTo>
                    <a:pt x="1374" y="1081"/>
                  </a:lnTo>
                  <a:lnTo>
                    <a:pt x="1374" y="1082"/>
                  </a:lnTo>
                  <a:lnTo>
                    <a:pt x="1374" y="1081"/>
                  </a:lnTo>
                  <a:lnTo>
                    <a:pt x="1373" y="1081"/>
                  </a:lnTo>
                  <a:lnTo>
                    <a:pt x="1373" y="1082"/>
                  </a:lnTo>
                  <a:lnTo>
                    <a:pt x="1373" y="1083"/>
                  </a:lnTo>
                  <a:lnTo>
                    <a:pt x="1374" y="1082"/>
                  </a:lnTo>
                  <a:lnTo>
                    <a:pt x="1376" y="1082"/>
                  </a:lnTo>
                  <a:lnTo>
                    <a:pt x="1376" y="1083"/>
                  </a:lnTo>
                  <a:lnTo>
                    <a:pt x="1376" y="1085"/>
                  </a:lnTo>
                  <a:lnTo>
                    <a:pt x="1377" y="1085"/>
                  </a:lnTo>
                  <a:lnTo>
                    <a:pt x="1377" y="1086"/>
                  </a:lnTo>
                  <a:lnTo>
                    <a:pt x="1378" y="1086"/>
                  </a:lnTo>
                  <a:lnTo>
                    <a:pt x="1378" y="1085"/>
                  </a:lnTo>
                  <a:lnTo>
                    <a:pt x="1379" y="1084"/>
                  </a:lnTo>
                  <a:lnTo>
                    <a:pt x="1379" y="1085"/>
                  </a:lnTo>
                  <a:lnTo>
                    <a:pt x="1379" y="1084"/>
                  </a:lnTo>
                  <a:lnTo>
                    <a:pt x="1380" y="1084"/>
                  </a:lnTo>
                  <a:lnTo>
                    <a:pt x="1380" y="1083"/>
                  </a:lnTo>
                  <a:lnTo>
                    <a:pt x="1381" y="1083"/>
                  </a:lnTo>
                  <a:lnTo>
                    <a:pt x="1381" y="1084"/>
                  </a:lnTo>
                  <a:lnTo>
                    <a:pt x="1382" y="1085"/>
                  </a:lnTo>
                  <a:lnTo>
                    <a:pt x="1384" y="1085"/>
                  </a:lnTo>
                  <a:lnTo>
                    <a:pt x="1384" y="1084"/>
                  </a:lnTo>
                  <a:lnTo>
                    <a:pt x="1385" y="1084"/>
                  </a:lnTo>
                  <a:lnTo>
                    <a:pt x="1385" y="1085"/>
                  </a:lnTo>
                  <a:lnTo>
                    <a:pt x="1382" y="1086"/>
                  </a:lnTo>
                  <a:lnTo>
                    <a:pt x="1381" y="1086"/>
                  </a:lnTo>
                  <a:lnTo>
                    <a:pt x="1380" y="1086"/>
                  </a:lnTo>
                  <a:lnTo>
                    <a:pt x="1379" y="1088"/>
                  </a:lnTo>
                  <a:lnTo>
                    <a:pt x="1380" y="1088"/>
                  </a:lnTo>
                  <a:lnTo>
                    <a:pt x="1379" y="1088"/>
                  </a:lnTo>
                  <a:lnTo>
                    <a:pt x="1378" y="1088"/>
                  </a:lnTo>
                  <a:lnTo>
                    <a:pt x="1377" y="1088"/>
                  </a:lnTo>
                  <a:lnTo>
                    <a:pt x="1376" y="1088"/>
                  </a:lnTo>
                  <a:lnTo>
                    <a:pt x="1374" y="1089"/>
                  </a:lnTo>
                  <a:lnTo>
                    <a:pt x="1376" y="1089"/>
                  </a:lnTo>
                  <a:lnTo>
                    <a:pt x="1376" y="1090"/>
                  </a:lnTo>
                  <a:lnTo>
                    <a:pt x="1374" y="1090"/>
                  </a:lnTo>
                  <a:lnTo>
                    <a:pt x="1374" y="1091"/>
                  </a:lnTo>
                  <a:lnTo>
                    <a:pt x="1373" y="1091"/>
                  </a:lnTo>
                  <a:lnTo>
                    <a:pt x="1374" y="1092"/>
                  </a:lnTo>
                  <a:lnTo>
                    <a:pt x="1373" y="1093"/>
                  </a:lnTo>
                  <a:lnTo>
                    <a:pt x="1372" y="1093"/>
                  </a:lnTo>
                  <a:lnTo>
                    <a:pt x="1371" y="1094"/>
                  </a:lnTo>
                  <a:lnTo>
                    <a:pt x="1371" y="1096"/>
                  </a:lnTo>
                  <a:lnTo>
                    <a:pt x="1370" y="1097"/>
                  </a:lnTo>
                  <a:lnTo>
                    <a:pt x="1370" y="1098"/>
                  </a:lnTo>
                  <a:lnTo>
                    <a:pt x="1369" y="1098"/>
                  </a:lnTo>
                  <a:lnTo>
                    <a:pt x="1369" y="1097"/>
                  </a:lnTo>
                  <a:lnTo>
                    <a:pt x="1368" y="1097"/>
                  </a:lnTo>
                  <a:lnTo>
                    <a:pt x="1367" y="1096"/>
                  </a:lnTo>
                  <a:lnTo>
                    <a:pt x="1365" y="1096"/>
                  </a:lnTo>
                  <a:lnTo>
                    <a:pt x="1364" y="1096"/>
                  </a:lnTo>
                  <a:lnTo>
                    <a:pt x="1363" y="1094"/>
                  </a:lnTo>
                  <a:lnTo>
                    <a:pt x="1362" y="1093"/>
                  </a:lnTo>
                  <a:lnTo>
                    <a:pt x="1361" y="1093"/>
                  </a:lnTo>
                  <a:lnTo>
                    <a:pt x="1360" y="1092"/>
                  </a:lnTo>
                  <a:lnTo>
                    <a:pt x="1359" y="1092"/>
                  </a:lnTo>
                  <a:lnTo>
                    <a:pt x="1360" y="1093"/>
                  </a:lnTo>
                  <a:lnTo>
                    <a:pt x="1361" y="1094"/>
                  </a:lnTo>
                  <a:lnTo>
                    <a:pt x="1362" y="1093"/>
                  </a:lnTo>
                  <a:lnTo>
                    <a:pt x="1362" y="1094"/>
                  </a:lnTo>
                  <a:lnTo>
                    <a:pt x="1362" y="1096"/>
                  </a:lnTo>
                  <a:lnTo>
                    <a:pt x="1363" y="1096"/>
                  </a:lnTo>
                  <a:lnTo>
                    <a:pt x="1363" y="1097"/>
                  </a:lnTo>
                  <a:lnTo>
                    <a:pt x="1363" y="1098"/>
                  </a:lnTo>
                  <a:lnTo>
                    <a:pt x="1364" y="1098"/>
                  </a:lnTo>
                  <a:lnTo>
                    <a:pt x="1365" y="1099"/>
                  </a:lnTo>
                  <a:lnTo>
                    <a:pt x="1367" y="1099"/>
                  </a:lnTo>
                  <a:lnTo>
                    <a:pt x="1368" y="1099"/>
                  </a:lnTo>
                  <a:lnTo>
                    <a:pt x="1369" y="1099"/>
                  </a:lnTo>
                  <a:lnTo>
                    <a:pt x="1369" y="1098"/>
                  </a:lnTo>
                  <a:lnTo>
                    <a:pt x="1371" y="1097"/>
                  </a:lnTo>
                  <a:lnTo>
                    <a:pt x="1371" y="1096"/>
                  </a:lnTo>
                  <a:lnTo>
                    <a:pt x="1372" y="1096"/>
                  </a:lnTo>
                  <a:lnTo>
                    <a:pt x="1373" y="1096"/>
                  </a:lnTo>
                  <a:lnTo>
                    <a:pt x="1374" y="1097"/>
                  </a:lnTo>
                  <a:lnTo>
                    <a:pt x="1376" y="1097"/>
                  </a:lnTo>
                  <a:lnTo>
                    <a:pt x="1377" y="1097"/>
                  </a:lnTo>
                  <a:lnTo>
                    <a:pt x="1377" y="1098"/>
                  </a:lnTo>
                  <a:lnTo>
                    <a:pt x="1377" y="1099"/>
                  </a:lnTo>
                  <a:lnTo>
                    <a:pt x="1376" y="1100"/>
                  </a:lnTo>
                  <a:lnTo>
                    <a:pt x="1374" y="1100"/>
                  </a:lnTo>
                  <a:lnTo>
                    <a:pt x="1374" y="1102"/>
                  </a:lnTo>
                  <a:lnTo>
                    <a:pt x="1373" y="1101"/>
                  </a:lnTo>
                  <a:lnTo>
                    <a:pt x="1373" y="1102"/>
                  </a:lnTo>
                  <a:lnTo>
                    <a:pt x="1373" y="1103"/>
                  </a:lnTo>
                  <a:lnTo>
                    <a:pt x="1374" y="1103"/>
                  </a:lnTo>
                  <a:lnTo>
                    <a:pt x="1374" y="1105"/>
                  </a:lnTo>
                  <a:lnTo>
                    <a:pt x="1374" y="1106"/>
                  </a:lnTo>
                  <a:lnTo>
                    <a:pt x="1373" y="1106"/>
                  </a:lnTo>
                  <a:lnTo>
                    <a:pt x="1373" y="1107"/>
                  </a:lnTo>
                  <a:lnTo>
                    <a:pt x="1373" y="1108"/>
                  </a:lnTo>
                  <a:lnTo>
                    <a:pt x="1373" y="1107"/>
                  </a:lnTo>
                  <a:lnTo>
                    <a:pt x="1372" y="1107"/>
                  </a:lnTo>
                  <a:lnTo>
                    <a:pt x="1371" y="1107"/>
                  </a:lnTo>
                  <a:lnTo>
                    <a:pt x="1370" y="1108"/>
                  </a:lnTo>
                  <a:lnTo>
                    <a:pt x="1370" y="1107"/>
                  </a:lnTo>
                  <a:lnTo>
                    <a:pt x="1370" y="1108"/>
                  </a:lnTo>
                  <a:lnTo>
                    <a:pt x="1370" y="1109"/>
                  </a:lnTo>
                  <a:lnTo>
                    <a:pt x="1370" y="1110"/>
                  </a:lnTo>
                  <a:lnTo>
                    <a:pt x="1371" y="1109"/>
                  </a:lnTo>
                  <a:lnTo>
                    <a:pt x="1370" y="1110"/>
                  </a:lnTo>
                  <a:lnTo>
                    <a:pt x="1370" y="1111"/>
                  </a:lnTo>
                  <a:lnTo>
                    <a:pt x="1371" y="1111"/>
                  </a:lnTo>
                  <a:lnTo>
                    <a:pt x="1372" y="1111"/>
                  </a:lnTo>
                  <a:lnTo>
                    <a:pt x="1373" y="1111"/>
                  </a:lnTo>
                  <a:lnTo>
                    <a:pt x="1373" y="1110"/>
                  </a:lnTo>
                  <a:lnTo>
                    <a:pt x="1373" y="1111"/>
                  </a:lnTo>
                  <a:lnTo>
                    <a:pt x="1373" y="1113"/>
                  </a:lnTo>
                  <a:lnTo>
                    <a:pt x="1373" y="1114"/>
                  </a:lnTo>
                  <a:lnTo>
                    <a:pt x="1374" y="1114"/>
                  </a:lnTo>
                  <a:lnTo>
                    <a:pt x="1373" y="1114"/>
                  </a:lnTo>
                  <a:lnTo>
                    <a:pt x="1374" y="1114"/>
                  </a:lnTo>
                  <a:lnTo>
                    <a:pt x="1374" y="1115"/>
                  </a:lnTo>
                  <a:lnTo>
                    <a:pt x="1374" y="1116"/>
                  </a:lnTo>
                  <a:lnTo>
                    <a:pt x="1376" y="1116"/>
                  </a:lnTo>
                  <a:lnTo>
                    <a:pt x="1376" y="1117"/>
                  </a:lnTo>
                  <a:lnTo>
                    <a:pt x="1374" y="1118"/>
                  </a:lnTo>
                  <a:lnTo>
                    <a:pt x="1376" y="1118"/>
                  </a:lnTo>
                  <a:lnTo>
                    <a:pt x="1374" y="1118"/>
                  </a:lnTo>
                  <a:lnTo>
                    <a:pt x="1373" y="1118"/>
                  </a:lnTo>
                  <a:lnTo>
                    <a:pt x="1374" y="1118"/>
                  </a:lnTo>
                  <a:lnTo>
                    <a:pt x="1373" y="1117"/>
                  </a:lnTo>
                  <a:lnTo>
                    <a:pt x="1373" y="1116"/>
                  </a:lnTo>
                  <a:lnTo>
                    <a:pt x="1373" y="1115"/>
                  </a:lnTo>
                  <a:lnTo>
                    <a:pt x="1372" y="1115"/>
                  </a:lnTo>
                  <a:lnTo>
                    <a:pt x="1372" y="1116"/>
                  </a:lnTo>
                  <a:lnTo>
                    <a:pt x="1372" y="1117"/>
                  </a:lnTo>
                  <a:lnTo>
                    <a:pt x="1372" y="1118"/>
                  </a:lnTo>
                  <a:lnTo>
                    <a:pt x="1371" y="1118"/>
                  </a:lnTo>
                  <a:lnTo>
                    <a:pt x="1371" y="1117"/>
                  </a:lnTo>
                  <a:lnTo>
                    <a:pt x="1371" y="1116"/>
                  </a:lnTo>
                  <a:lnTo>
                    <a:pt x="1371" y="1115"/>
                  </a:lnTo>
                  <a:lnTo>
                    <a:pt x="1370" y="1115"/>
                  </a:lnTo>
                  <a:lnTo>
                    <a:pt x="1370" y="1116"/>
                  </a:lnTo>
                  <a:lnTo>
                    <a:pt x="1369" y="1115"/>
                  </a:lnTo>
                  <a:lnTo>
                    <a:pt x="1370" y="1114"/>
                  </a:lnTo>
                  <a:lnTo>
                    <a:pt x="1369" y="1114"/>
                  </a:lnTo>
                  <a:lnTo>
                    <a:pt x="1367" y="1113"/>
                  </a:lnTo>
                  <a:lnTo>
                    <a:pt x="1367" y="1111"/>
                  </a:lnTo>
                  <a:lnTo>
                    <a:pt x="1368" y="1110"/>
                  </a:lnTo>
                  <a:lnTo>
                    <a:pt x="1367" y="1110"/>
                  </a:lnTo>
                  <a:lnTo>
                    <a:pt x="1367" y="1111"/>
                  </a:lnTo>
                  <a:lnTo>
                    <a:pt x="1367" y="1110"/>
                  </a:lnTo>
                  <a:lnTo>
                    <a:pt x="1365" y="1110"/>
                  </a:lnTo>
                  <a:lnTo>
                    <a:pt x="1365" y="1111"/>
                  </a:lnTo>
                  <a:lnTo>
                    <a:pt x="1364" y="1111"/>
                  </a:lnTo>
                  <a:lnTo>
                    <a:pt x="1364" y="1113"/>
                  </a:lnTo>
                  <a:lnTo>
                    <a:pt x="1364" y="1114"/>
                  </a:lnTo>
                  <a:lnTo>
                    <a:pt x="1363" y="1114"/>
                  </a:lnTo>
                  <a:lnTo>
                    <a:pt x="1363" y="1115"/>
                  </a:lnTo>
                  <a:lnTo>
                    <a:pt x="1362" y="1115"/>
                  </a:lnTo>
                  <a:lnTo>
                    <a:pt x="1361" y="1115"/>
                  </a:lnTo>
                  <a:lnTo>
                    <a:pt x="1360" y="1116"/>
                  </a:lnTo>
                  <a:lnTo>
                    <a:pt x="1360" y="1117"/>
                  </a:lnTo>
                  <a:lnTo>
                    <a:pt x="1361" y="1118"/>
                  </a:lnTo>
                  <a:lnTo>
                    <a:pt x="1361" y="1119"/>
                  </a:lnTo>
                  <a:lnTo>
                    <a:pt x="1362" y="1119"/>
                  </a:lnTo>
                  <a:lnTo>
                    <a:pt x="1362" y="1118"/>
                  </a:lnTo>
                  <a:lnTo>
                    <a:pt x="1363" y="1119"/>
                  </a:lnTo>
                  <a:lnTo>
                    <a:pt x="1362" y="1121"/>
                  </a:lnTo>
                  <a:lnTo>
                    <a:pt x="1362" y="1122"/>
                  </a:lnTo>
                  <a:lnTo>
                    <a:pt x="1363" y="1122"/>
                  </a:lnTo>
                  <a:lnTo>
                    <a:pt x="1363" y="1121"/>
                  </a:lnTo>
                  <a:lnTo>
                    <a:pt x="1363" y="1119"/>
                  </a:lnTo>
                  <a:lnTo>
                    <a:pt x="1364" y="1119"/>
                  </a:lnTo>
                  <a:lnTo>
                    <a:pt x="1365" y="1119"/>
                  </a:lnTo>
                  <a:lnTo>
                    <a:pt x="1364" y="1119"/>
                  </a:lnTo>
                  <a:lnTo>
                    <a:pt x="1365" y="1119"/>
                  </a:lnTo>
                  <a:lnTo>
                    <a:pt x="1365" y="1121"/>
                  </a:lnTo>
                  <a:lnTo>
                    <a:pt x="1367" y="1122"/>
                  </a:lnTo>
                  <a:lnTo>
                    <a:pt x="1365" y="1123"/>
                  </a:lnTo>
                  <a:lnTo>
                    <a:pt x="1364" y="1122"/>
                  </a:lnTo>
                  <a:lnTo>
                    <a:pt x="1364" y="1123"/>
                  </a:lnTo>
                  <a:lnTo>
                    <a:pt x="1364" y="1124"/>
                  </a:lnTo>
                  <a:lnTo>
                    <a:pt x="1363" y="1124"/>
                  </a:lnTo>
                  <a:lnTo>
                    <a:pt x="1362" y="1124"/>
                  </a:lnTo>
                  <a:lnTo>
                    <a:pt x="1361" y="1124"/>
                  </a:lnTo>
                  <a:lnTo>
                    <a:pt x="1361" y="1123"/>
                  </a:lnTo>
                  <a:lnTo>
                    <a:pt x="1360" y="1123"/>
                  </a:lnTo>
                  <a:lnTo>
                    <a:pt x="1359" y="1124"/>
                  </a:lnTo>
                  <a:lnTo>
                    <a:pt x="1360" y="1124"/>
                  </a:lnTo>
                  <a:lnTo>
                    <a:pt x="1360" y="1125"/>
                  </a:lnTo>
                  <a:lnTo>
                    <a:pt x="1361" y="1125"/>
                  </a:lnTo>
                  <a:lnTo>
                    <a:pt x="1361" y="1126"/>
                  </a:lnTo>
                  <a:lnTo>
                    <a:pt x="1360" y="1126"/>
                  </a:lnTo>
                  <a:lnTo>
                    <a:pt x="1359" y="1125"/>
                  </a:lnTo>
                  <a:lnTo>
                    <a:pt x="1359" y="1126"/>
                  </a:lnTo>
                  <a:lnTo>
                    <a:pt x="1359" y="1125"/>
                  </a:lnTo>
                  <a:lnTo>
                    <a:pt x="1357" y="1125"/>
                  </a:lnTo>
                  <a:lnTo>
                    <a:pt x="1357" y="1126"/>
                  </a:lnTo>
                  <a:lnTo>
                    <a:pt x="1357" y="1125"/>
                  </a:lnTo>
                  <a:lnTo>
                    <a:pt x="1357" y="1124"/>
                  </a:lnTo>
                  <a:lnTo>
                    <a:pt x="1359" y="1123"/>
                  </a:lnTo>
                  <a:lnTo>
                    <a:pt x="1357" y="1123"/>
                  </a:lnTo>
                  <a:lnTo>
                    <a:pt x="1355" y="1123"/>
                  </a:lnTo>
                  <a:lnTo>
                    <a:pt x="1355" y="1122"/>
                  </a:lnTo>
                  <a:lnTo>
                    <a:pt x="1356" y="1122"/>
                  </a:lnTo>
                  <a:lnTo>
                    <a:pt x="1357" y="1121"/>
                  </a:lnTo>
                  <a:lnTo>
                    <a:pt x="1355" y="1121"/>
                  </a:lnTo>
                  <a:lnTo>
                    <a:pt x="1354" y="1122"/>
                  </a:lnTo>
                  <a:lnTo>
                    <a:pt x="1353" y="1122"/>
                  </a:lnTo>
                  <a:lnTo>
                    <a:pt x="1352" y="1123"/>
                  </a:lnTo>
                  <a:lnTo>
                    <a:pt x="1353" y="1123"/>
                  </a:lnTo>
                  <a:lnTo>
                    <a:pt x="1354" y="1123"/>
                  </a:lnTo>
                  <a:lnTo>
                    <a:pt x="1353" y="1124"/>
                  </a:lnTo>
                  <a:lnTo>
                    <a:pt x="1354" y="1124"/>
                  </a:lnTo>
                  <a:lnTo>
                    <a:pt x="1355" y="1124"/>
                  </a:lnTo>
                  <a:lnTo>
                    <a:pt x="1355" y="1125"/>
                  </a:lnTo>
                  <a:lnTo>
                    <a:pt x="1354" y="1125"/>
                  </a:lnTo>
                  <a:lnTo>
                    <a:pt x="1354" y="1126"/>
                  </a:lnTo>
                  <a:lnTo>
                    <a:pt x="1353" y="1126"/>
                  </a:lnTo>
                  <a:lnTo>
                    <a:pt x="1352" y="1126"/>
                  </a:lnTo>
                  <a:lnTo>
                    <a:pt x="1352" y="1127"/>
                  </a:lnTo>
                  <a:lnTo>
                    <a:pt x="1352" y="1128"/>
                  </a:lnTo>
                  <a:lnTo>
                    <a:pt x="1353" y="1128"/>
                  </a:lnTo>
                  <a:lnTo>
                    <a:pt x="1354" y="1130"/>
                  </a:lnTo>
                  <a:lnTo>
                    <a:pt x="1355" y="1130"/>
                  </a:lnTo>
                  <a:lnTo>
                    <a:pt x="1356" y="1128"/>
                  </a:lnTo>
                  <a:lnTo>
                    <a:pt x="1356" y="1130"/>
                  </a:lnTo>
                  <a:lnTo>
                    <a:pt x="1355" y="1130"/>
                  </a:lnTo>
                  <a:lnTo>
                    <a:pt x="1355" y="1131"/>
                  </a:lnTo>
                  <a:lnTo>
                    <a:pt x="1356" y="1132"/>
                  </a:lnTo>
                  <a:lnTo>
                    <a:pt x="1355" y="1132"/>
                  </a:lnTo>
                  <a:lnTo>
                    <a:pt x="1354" y="1132"/>
                  </a:lnTo>
                  <a:lnTo>
                    <a:pt x="1353" y="1132"/>
                  </a:lnTo>
                  <a:lnTo>
                    <a:pt x="1353" y="1133"/>
                  </a:lnTo>
                  <a:lnTo>
                    <a:pt x="1354" y="1134"/>
                  </a:lnTo>
                  <a:lnTo>
                    <a:pt x="1355" y="1133"/>
                  </a:lnTo>
                  <a:lnTo>
                    <a:pt x="1355" y="1134"/>
                  </a:lnTo>
                  <a:lnTo>
                    <a:pt x="1354" y="1134"/>
                  </a:lnTo>
                  <a:lnTo>
                    <a:pt x="1353" y="1134"/>
                  </a:lnTo>
                  <a:lnTo>
                    <a:pt x="1352" y="1134"/>
                  </a:lnTo>
                  <a:lnTo>
                    <a:pt x="1351" y="1134"/>
                  </a:lnTo>
                  <a:lnTo>
                    <a:pt x="1349" y="1134"/>
                  </a:lnTo>
                  <a:lnTo>
                    <a:pt x="1349" y="1135"/>
                  </a:lnTo>
                  <a:lnTo>
                    <a:pt x="1348" y="1135"/>
                  </a:lnTo>
                  <a:lnTo>
                    <a:pt x="1347" y="1135"/>
                  </a:lnTo>
                  <a:lnTo>
                    <a:pt x="1347" y="1134"/>
                  </a:lnTo>
                  <a:lnTo>
                    <a:pt x="1348" y="1134"/>
                  </a:lnTo>
                  <a:lnTo>
                    <a:pt x="1348" y="1133"/>
                  </a:lnTo>
                  <a:lnTo>
                    <a:pt x="1347" y="1133"/>
                  </a:lnTo>
                  <a:lnTo>
                    <a:pt x="1347" y="1132"/>
                  </a:lnTo>
                  <a:lnTo>
                    <a:pt x="1347" y="1133"/>
                  </a:lnTo>
                  <a:lnTo>
                    <a:pt x="1346" y="1132"/>
                  </a:lnTo>
                  <a:lnTo>
                    <a:pt x="1345" y="1133"/>
                  </a:lnTo>
                  <a:lnTo>
                    <a:pt x="1346" y="1133"/>
                  </a:lnTo>
                  <a:lnTo>
                    <a:pt x="1346" y="1134"/>
                  </a:lnTo>
                  <a:lnTo>
                    <a:pt x="1345" y="1134"/>
                  </a:lnTo>
                  <a:lnTo>
                    <a:pt x="1344" y="1134"/>
                  </a:lnTo>
                  <a:lnTo>
                    <a:pt x="1345" y="1135"/>
                  </a:lnTo>
                  <a:lnTo>
                    <a:pt x="1345" y="1136"/>
                  </a:lnTo>
                  <a:lnTo>
                    <a:pt x="1345" y="1138"/>
                  </a:lnTo>
                  <a:lnTo>
                    <a:pt x="1346" y="1138"/>
                  </a:lnTo>
                  <a:lnTo>
                    <a:pt x="1347" y="1136"/>
                  </a:lnTo>
                  <a:lnTo>
                    <a:pt x="1347" y="1138"/>
                  </a:lnTo>
                  <a:lnTo>
                    <a:pt x="1348" y="1138"/>
                  </a:lnTo>
                  <a:lnTo>
                    <a:pt x="1349" y="1138"/>
                  </a:lnTo>
                  <a:lnTo>
                    <a:pt x="1349" y="1139"/>
                  </a:lnTo>
                  <a:lnTo>
                    <a:pt x="1348" y="1139"/>
                  </a:lnTo>
                  <a:lnTo>
                    <a:pt x="1348" y="1140"/>
                  </a:lnTo>
                  <a:lnTo>
                    <a:pt x="1347" y="1140"/>
                  </a:lnTo>
                  <a:lnTo>
                    <a:pt x="1347" y="1141"/>
                  </a:lnTo>
                  <a:lnTo>
                    <a:pt x="1346" y="1141"/>
                  </a:lnTo>
                  <a:lnTo>
                    <a:pt x="1346" y="1140"/>
                  </a:lnTo>
                  <a:lnTo>
                    <a:pt x="1345" y="1141"/>
                  </a:lnTo>
                  <a:lnTo>
                    <a:pt x="1345" y="1142"/>
                  </a:lnTo>
                  <a:lnTo>
                    <a:pt x="1345" y="1143"/>
                  </a:lnTo>
                  <a:lnTo>
                    <a:pt x="1346" y="1143"/>
                  </a:lnTo>
                  <a:lnTo>
                    <a:pt x="1346" y="1144"/>
                  </a:lnTo>
                  <a:lnTo>
                    <a:pt x="1345" y="1145"/>
                  </a:lnTo>
                  <a:lnTo>
                    <a:pt x="1344" y="1145"/>
                  </a:lnTo>
                  <a:lnTo>
                    <a:pt x="1343" y="1145"/>
                  </a:lnTo>
                  <a:lnTo>
                    <a:pt x="1343" y="1144"/>
                  </a:lnTo>
                  <a:lnTo>
                    <a:pt x="1344" y="1144"/>
                  </a:lnTo>
                  <a:lnTo>
                    <a:pt x="1342" y="1143"/>
                  </a:lnTo>
                  <a:lnTo>
                    <a:pt x="1340" y="1143"/>
                  </a:lnTo>
                  <a:lnTo>
                    <a:pt x="1339" y="1142"/>
                  </a:lnTo>
                  <a:lnTo>
                    <a:pt x="1339" y="1141"/>
                  </a:lnTo>
                  <a:lnTo>
                    <a:pt x="1339" y="1140"/>
                  </a:lnTo>
                  <a:lnTo>
                    <a:pt x="1338" y="1141"/>
                  </a:lnTo>
                  <a:lnTo>
                    <a:pt x="1339" y="1142"/>
                  </a:lnTo>
                  <a:lnTo>
                    <a:pt x="1338" y="1143"/>
                  </a:lnTo>
                  <a:lnTo>
                    <a:pt x="1337" y="1144"/>
                  </a:lnTo>
                  <a:lnTo>
                    <a:pt x="1336" y="1143"/>
                  </a:lnTo>
                  <a:lnTo>
                    <a:pt x="1335" y="1143"/>
                  </a:lnTo>
                  <a:lnTo>
                    <a:pt x="1335" y="1144"/>
                  </a:lnTo>
                  <a:lnTo>
                    <a:pt x="1334" y="1144"/>
                  </a:lnTo>
                  <a:lnTo>
                    <a:pt x="1334" y="1145"/>
                  </a:lnTo>
                  <a:lnTo>
                    <a:pt x="1332" y="1145"/>
                  </a:lnTo>
                  <a:lnTo>
                    <a:pt x="1332" y="1144"/>
                  </a:lnTo>
                  <a:lnTo>
                    <a:pt x="1331" y="1144"/>
                  </a:lnTo>
                  <a:lnTo>
                    <a:pt x="1331" y="1143"/>
                  </a:lnTo>
                  <a:lnTo>
                    <a:pt x="1332" y="1143"/>
                  </a:lnTo>
                  <a:lnTo>
                    <a:pt x="1332" y="1142"/>
                  </a:lnTo>
                  <a:lnTo>
                    <a:pt x="1331" y="1142"/>
                  </a:lnTo>
                  <a:lnTo>
                    <a:pt x="1331" y="1141"/>
                  </a:lnTo>
                  <a:lnTo>
                    <a:pt x="1331" y="1140"/>
                  </a:lnTo>
                  <a:lnTo>
                    <a:pt x="1331" y="1141"/>
                  </a:lnTo>
                  <a:lnTo>
                    <a:pt x="1330" y="1141"/>
                  </a:lnTo>
                  <a:lnTo>
                    <a:pt x="1330" y="1142"/>
                  </a:lnTo>
                  <a:lnTo>
                    <a:pt x="1330" y="1143"/>
                  </a:lnTo>
                  <a:lnTo>
                    <a:pt x="1329" y="1143"/>
                  </a:lnTo>
                  <a:lnTo>
                    <a:pt x="1328" y="1142"/>
                  </a:lnTo>
                  <a:lnTo>
                    <a:pt x="1327" y="1143"/>
                  </a:lnTo>
                  <a:lnTo>
                    <a:pt x="1328" y="1144"/>
                  </a:lnTo>
                  <a:lnTo>
                    <a:pt x="1327" y="1144"/>
                  </a:lnTo>
                  <a:lnTo>
                    <a:pt x="1326" y="1144"/>
                  </a:lnTo>
                  <a:lnTo>
                    <a:pt x="1326" y="1145"/>
                  </a:lnTo>
                  <a:lnTo>
                    <a:pt x="1327" y="1145"/>
                  </a:lnTo>
                  <a:lnTo>
                    <a:pt x="1328" y="1145"/>
                  </a:lnTo>
                  <a:lnTo>
                    <a:pt x="1328" y="1147"/>
                  </a:lnTo>
                  <a:lnTo>
                    <a:pt x="1327" y="1147"/>
                  </a:lnTo>
                  <a:lnTo>
                    <a:pt x="1327" y="1148"/>
                  </a:lnTo>
                  <a:lnTo>
                    <a:pt x="1326" y="1148"/>
                  </a:lnTo>
                  <a:lnTo>
                    <a:pt x="1323" y="1148"/>
                  </a:lnTo>
                  <a:lnTo>
                    <a:pt x="1322" y="1147"/>
                  </a:lnTo>
                  <a:lnTo>
                    <a:pt x="1321" y="1147"/>
                  </a:lnTo>
                  <a:lnTo>
                    <a:pt x="1321" y="1148"/>
                  </a:lnTo>
                  <a:lnTo>
                    <a:pt x="1322" y="1148"/>
                  </a:lnTo>
                  <a:lnTo>
                    <a:pt x="1323" y="1148"/>
                  </a:lnTo>
                  <a:lnTo>
                    <a:pt x="1321" y="1148"/>
                  </a:lnTo>
                  <a:lnTo>
                    <a:pt x="1320" y="1148"/>
                  </a:lnTo>
                  <a:lnTo>
                    <a:pt x="1322" y="1150"/>
                  </a:lnTo>
                  <a:lnTo>
                    <a:pt x="1323" y="1150"/>
                  </a:lnTo>
                  <a:lnTo>
                    <a:pt x="1326" y="1150"/>
                  </a:lnTo>
                  <a:lnTo>
                    <a:pt x="1327" y="1150"/>
                  </a:lnTo>
                  <a:lnTo>
                    <a:pt x="1327" y="1149"/>
                  </a:lnTo>
                  <a:lnTo>
                    <a:pt x="1328" y="1150"/>
                  </a:lnTo>
                  <a:lnTo>
                    <a:pt x="1328" y="1151"/>
                  </a:lnTo>
                  <a:lnTo>
                    <a:pt x="1327" y="1151"/>
                  </a:lnTo>
                  <a:lnTo>
                    <a:pt x="1327" y="1152"/>
                  </a:lnTo>
                  <a:lnTo>
                    <a:pt x="1328" y="1152"/>
                  </a:lnTo>
                  <a:lnTo>
                    <a:pt x="1328" y="1151"/>
                  </a:lnTo>
                  <a:lnTo>
                    <a:pt x="1329" y="1151"/>
                  </a:lnTo>
                  <a:lnTo>
                    <a:pt x="1329" y="1152"/>
                  </a:lnTo>
                  <a:lnTo>
                    <a:pt x="1330" y="1153"/>
                  </a:lnTo>
                  <a:lnTo>
                    <a:pt x="1330" y="1155"/>
                  </a:lnTo>
                  <a:lnTo>
                    <a:pt x="1329" y="1155"/>
                  </a:lnTo>
                  <a:lnTo>
                    <a:pt x="1328" y="1155"/>
                  </a:lnTo>
                  <a:lnTo>
                    <a:pt x="1328" y="1156"/>
                  </a:lnTo>
                  <a:lnTo>
                    <a:pt x="1327" y="1156"/>
                  </a:lnTo>
                  <a:lnTo>
                    <a:pt x="1326" y="1157"/>
                  </a:lnTo>
                  <a:lnTo>
                    <a:pt x="1326" y="1158"/>
                  </a:lnTo>
                  <a:lnTo>
                    <a:pt x="1326" y="1157"/>
                  </a:lnTo>
                  <a:lnTo>
                    <a:pt x="1325" y="1156"/>
                  </a:lnTo>
                  <a:lnTo>
                    <a:pt x="1323" y="1157"/>
                  </a:lnTo>
                  <a:lnTo>
                    <a:pt x="1325" y="1157"/>
                  </a:lnTo>
                  <a:lnTo>
                    <a:pt x="1325" y="1158"/>
                  </a:lnTo>
                  <a:lnTo>
                    <a:pt x="1323" y="1159"/>
                  </a:lnTo>
                  <a:lnTo>
                    <a:pt x="1323" y="1160"/>
                  </a:lnTo>
                  <a:lnTo>
                    <a:pt x="1323" y="1161"/>
                  </a:lnTo>
                  <a:lnTo>
                    <a:pt x="1323" y="1163"/>
                  </a:lnTo>
                  <a:lnTo>
                    <a:pt x="1322" y="1161"/>
                  </a:lnTo>
                  <a:lnTo>
                    <a:pt x="1321" y="1163"/>
                  </a:lnTo>
                  <a:lnTo>
                    <a:pt x="1320" y="1164"/>
                  </a:lnTo>
                  <a:lnTo>
                    <a:pt x="1319" y="1165"/>
                  </a:lnTo>
                  <a:lnTo>
                    <a:pt x="1319" y="1166"/>
                  </a:lnTo>
                  <a:lnTo>
                    <a:pt x="1318" y="1166"/>
                  </a:lnTo>
                  <a:lnTo>
                    <a:pt x="1319" y="1165"/>
                  </a:lnTo>
                  <a:lnTo>
                    <a:pt x="1320" y="1163"/>
                  </a:lnTo>
                  <a:lnTo>
                    <a:pt x="1319" y="1163"/>
                  </a:lnTo>
                  <a:lnTo>
                    <a:pt x="1319" y="1161"/>
                  </a:lnTo>
                  <a:lnTo>
                    <a:pt x="1320" y="1161"/>
                  </a:lnTo>
                  <a:lnTo>
                    <a:pt x="1319" y="1161"/>
                  </a:lnTo>
                  <a:lnTo>
                    <a:pt x="1319" y="1160"/>
                  </a:lnTo>
                  <a:lnTo>
                    <a:pt x="1319" y="1161"/>
                  </a:lnTo>
                  <a:lnTo>
                    <a:pt x="1318" y="1161"/>
                  </a:lnTo>
                  <a:lnTo>
                    <a:pt x="1317" y="1161"/>
                  </a:lnTo>
                  <a:lnTo>
                    <a:pt x="1318" y="1161"/>
                  </a:lnTo>
                  <a:lnTo>
                    <a:pt x="1317" y="1163"/>
                  </a:lnTo>
                  <a:lnTo>
                    <a:pt x="1317" y="1164"/>
                  </a:lnTo>
                  <a:lnTo>
                    <a:pt x="1317" y="1165"/>
                  </a:lnTo>
                  <a:lnTo>
                    <a:pt x="1315" y="1166"/>
                  </a:lnTo>
                  <a:lnTo>
                    <a:pt x="1315" y="1167"/>
                  </a:lnTo>
                  <a:lnTo>
                    <a:pt x="1315" y="1168"/>
                  </a:lnTo>
                  <a:lnTo>
                    <a:pt x="1315" y="1169"/>
                  </a:lnTo>
                  <a:lnTo>
                    <a:pt x="1315" y="1170"/>
                  </a:lnTo>
                  <a:lnTo>
                    <a:pt x="1314" y="1170"/>
                  </a:lnTo>
                  <a:lnTo>
                    <a:pt x="1314" y="1172"/>
                  </a:lnTo>
                  <a:lnTo>
                    <a:pt x="1314" y="1170"/>
                  </a:lnTo>
                  <a:lnTo>
                    <a:pt x="1314" y="1169"/>
                  </a:lnTo>
                  <a:lnTo>
                    <a:pt x="1314" y="1168"/>
                  </a:lnTo>
                  <a:lnTo>
                    <a:pt x="1314" y="1167"/>
                  </a:lnTo>
                  <a:lnTo>
                    <a:pt x="1313" y="1166"/>
                  </a:lnTo>
                  <a:lnTo>
                    <a:pt x="1312" y="1166"/>
                  </a:lnTo>
                  <a:lnTo>
                    <a:pt x="1311" y="1166"/>
                  </a:lnTo>
                  <a:lnTo>
                    <a:pt x="1310" y="1165"/>
                  </a:lnTo>
                  <a:lnTo>
                    <a:pt x="1309" y="1165"/>
                  </a:lnTo>
                  <a:lnTo>
                    <a:pt x="1309" y="1166"/>
                  </a:lnTo>
                  <a:lnTo>
                    <a:pt x="1310" y="1166"/>
                  </a:lnTo>
                  <a:lnTo>
                    <a:pt x="1311" y="1166"/>
                  </a:lnTo>
                  <a:lnTo>
                    <a:pt x="1311" y="1167"/>
                  </a:lnTo>
                  <a:lnTo>
                    <a:pt x="1311" y="1168"/>
                  </a:lnTo>
                  <a:lnTo>
                    <a:pt x="1310" y="1169"/>
                  </a:lnTo>
                  <a:lnTo>
                    <a:pt x="1310" y="1170"/>
                  </a:lnTo>
                  <a:lnTo>
                    <a:pt x="1307" y="1169"/>
                  </a:lnTo>
                  <a:lnTo>
                    <a:pt x="1307" y="1170"/>
                  </a:lnTo>
                  <a:lnTo>
                    <a:pt x="1306" y="1170"/>
                  </a:lnTo>
                  <a:lnTo>
                    <a:pt x="1305" y="1170"/>
                  </a:lnTo>
                  <a:lnTo>
                    <a:pt x="1305" y="1169"/>
                  </a:lnTo>
                  <a:lnTo>
                    <a:pt x="1305" y="1170"/>
                  </a:lnTo>
                  <a:lnTo>
                    <a:pt x="1305" y="1172"/>
                  </a:lnTo>
                  <a:lnTo>
                    <a:pt x="1304" y="1172"/>
                  </a:lnTo>
                  <a:lnTo>
                    <a:pt x="1304" y="1173"/>
                  </a:lnTo>
                  <a:lnTo>
                    <a:pt x="1304" y="1174"/>
                  </a:lnTo>
                  <a:lnTo>
                    <a:pt x="1305" y="1175"/>
                  </a:lnTo>
                  <a:lnTo>
                    <a:pt x="1304" y="1175"/>
                  </a:lnTo>
                  <a:lnTo>
                    <a:pt x="1304" y="1176"/>
                  </a:lnTo>
                  <a:lnTo>
                    <a:pt x="1303" y="1175"/>
                  </a:lnTo>
                  <a:lnTo>
                    <a:pt x="1304" y="1174"/>
                  </a:lnTo>
                  <a:lnTo>
                    <a:pt x="1303" y="1174"/>
                  </a:lnTo>
                  <a:lnTo>
                    <a:pt x="1303" y="1173"/>
                  </a:lnTo>
                  <a:lnTo>
                    <a:pt x="1303" y="1174"/>
                  </a:lnTo>
                  <a:lnTo>
                    <a:pt x="1303" y="1175"/>
                  </a:lnTo>
                  <a:lnTo>
                    <a:pt x="1302" y="1175"/>
                  </a:lnTo>
                  <a:lnTo>
                    <a:pt x="1301" y="1176"/>
                  </a:lnTo>
                  <a:lnTo>
                    <a:pt x="1301" y="1177"/>
                  </a:lnTo>
                  <a:lnTo>
                    <a:pt x="1300" y="1177"/>
                  </a:lnTo>
                  <a:lnTo>
                    <a:pt x="1298" y="1177"/>
                  </a:lnTo>
                  <a:lnTo>
                    <a:pt x="1298" y="1176"/>
                  </a:lnTo>
                  <a:lnTo>
                    <a:pt x="1298" y="1175"/>
                  </a:lnTo>
                  <a:lnTo>
                    <a:pt x="1298" y="1174"/>
                  </a:lnTo>
                  <a:lnTo>
                    <a:pt x="1297" y="1174"/>
                  </a:lnTo>
                  <a:lnTo>
                    <a:pt x="1296" y="1175"/>
                  </a:lnTo>
                  <a:lnTo>
                    <a:pt x="1295" y="1175"/>
                  </a:lnTo>
                  <a:lnTo>
                    <a:pt x="1295" y="1176"/>
                  </a:lnTo>
                  <a:lnTo>
                    <a:pt x="1294" y="1175"/>
                  </a:lnTo>
                  <a:lnTo>
                    <a:pt x="1295" y="1174"/>
                  </a:lnTo>
                  <a:lnTo>
                    <a:pt x="1294" y="1174"/>
                  </a:lnTo>
                  <a:lnTo>
                    <a:pt x="1294" y="1175"/>
                  </a:lnTo>
                  <a:lnTo>
                    <a:pt x="1293" y="1175"/>
                  </a:lnTo>
                  <a:lnTo>
                    <a:pt x="1293" y="1176"/>
                  </a:lnTo>
                  <a:lnTo>
                    <a:pt x="1293" y="1177"/>
                  </a:lnTo>
                  <a:lnTo>
                    <a:pt x="1292" y="1178"/>
                  </a:lnTo>
                  <a:lnTo>
                    <a:pt x="1292" y="1180"/>
                  </a:lnTo>
                  <a:lnTo>
                    <a:pt x="1293" y="1180"/>
                  </a:lnTo>
                  <a:lnTo>
                    <a:pt x="1293" y="1181"/>
                  </a:lnTo>
                  <a:lnTo>
                    <a:pt x="1289" y="1184"/>
                  </a:lnTo>
                  <a:lnTo>
                    <a:pt x="1288" y="1184"/>
                  </a:lnTo>
                  <a:lnTo>
                    <a:pt x="1287" y="1184"/>
                  </a:lnTo>
                  <a:lnTo>
                    <a:pt x="1286" y="1184"/>
                  </a:lnTo>
                  <a:lnTo>
                    <a:pt x="1285" y="1183"/>
                  </a:lnTo>
                  <a:lnTo>
                    <a:pt x="1284" y="1183"/>
                  </a:lnTo>
                  <a:lnTo>
                    <a:pt x="1284" y="1182"/>
                  </a:lnTo>
                  <a:lnTo>
                    <a:pt x="1282" y="1182"/>
                  </a:lnTo>
                  <a:lnTo>
                    <a:pt x="1282" y="1183"/>
                  </a:lnTo>
                  <a:lnTo>
                    <a:pt x="1282" y="1184"/>
                  </a:lnTo>
                  <a:lnTo>
                    <a:pt x="1284" y="1185"/>
                  </a:lnTo>
                  <a:lnTo>
                    <a:pt x="1285" y="1185"/>
                  </a:lnTo>
                  <a:lnTo>
                    <a:pt x="1286" y="1185"/>
                  </a:lnTo>
                  <a:lnTo>
                    <a:pt x="1286" y="1184"/>
                  </a:lnTo>
                  <a:lnTo>
                    <a:pt x="1287" y="1184"/>
                  </a:lnTo>
                  <a:lnTo>
                    <a:pt x="1288" y="1185"/>
                  </a:lnTo>
                  <a:lnTo>
                    <a:pt x="1289" y="1185"/>
                  </a:lnTo>
                  <a:lnTo>
                    <a:pt x="1289" y="1186"/>
                  </a:lnTo>
                  <a:lnTo>
                    <a:pt x="1289" y="1188"/>
                  </a:lnTo>
                  <a:lnTo>
                    <a:pt x="1290" y="1188"/>
                  </a:lnTo>
                  <a:lnTo>
                    <a:pt x="1290" y="1189"/>
                  </a:lnTo>
                  <a:lnTo>
                    <a:pt x="1289" y="1188"/>
                  </a:lnTo>
                  <a:lnTo>
                    <a:pt x="1288" y="1188"/>
                  </a:lnTo>
                  <a:lnTo>
                    <a:pt x="1287" y="1186"/>
                  </a:lnTo>
                  <a:lnTo>
                    <a:pt x="1286" y="1186"/>
                  </a:lnTo>
                  <a:lnTo>
                    <a:pt x="1287" y="1186"/>
                  </a:lnTo>
                  <a:lnTo>
                    <a:pt x="1288" y="1188"/>
                  </a:lnTo>
                  <a:lnTo>
                    <a:pt x="1287" y="1188"/>
                  </a:lnTo>
                  <a:lnTo>
                    <a:pt x="1287" y="1189"/>
                  </a:lnTo>
                  <a:lnTo>
                    <a:pt x="1286" y="1189"/>
                  </a:lnTo>
                  <a:lnTo>
                    <a:pt x="1286" y="1190"/>
                  </a:lnTo>
                  <a:lnTo>
                    <a:pt x="1285" y="1190"/>
                  </a:lnTo>
                  <a:lnTo>
                    <a:pt x="1285" y="1189"/>
                  </a:lnTo>
                  <a:lnTo>
                    <a:pt x="1285" y="1188"/>
                  </a:lnTo>
                  <a:lnTo>
                    <a:pt x="1284" y="1188"/>
                  </a:lnTo>
                  <a:lnTo>
                    <a:pt x="1282" y="1188"/>
                  </a:lnTo>
                  <a:lnTo>
                    <a:pt x="1281" y="1188"/>
                  </a:lnTo>
                  <a:lnTo>
                    <a:pt x="1281" y="1189"/>
                  </a:lnTo>
                  <a:lnTo>
                    <a:pt x="1282" y="1189"/>
                  </a:lnTo>
                  <a:lnTo>
                    <a:pt x="1284" y="1189"/>
                  </a:lnTo>
                  <a:lnTo>
                    <a:pt x="1285" y="1189"/>
                  </a:lnTo>
                  <a:lnTo>
                    <a:pt x="1284" y="1190"/>
                  </a:lnTo>
                  <a:lnTo>
                    <a:pt x="1282" y="1191"/>
                  </a:lnTo>
                  <a:lnTo>
                    <a:pt x="1282" y="1192"/>
                  </a:lnTo>
                  <a:lnTo>
                    <a:pt x="1282" y="1193"/>
                  </a:lnTo>
                  <a:lnTo>
                    <a:pt x="1284" y="1194"/>
                  </a:lnTo>
                  <a:lnTo>
                    <a:pt x="1282" y="1195"/>
                  </a:lnTo>
                  <a:lnTo>
                    <a:pt x="1282" y="1197"/>
                  </a:lnTo>
                  <a:lnTo>
                    <a:pt x="1281" y="1198"/>
                  </a:lnTo>
                  <a:lnTo>
                    <a:pt x="1280" y="1197"/>
                  </a:lnTo>
                  <a:lnTo>
                    <a:pt x="1279" y="1198"/>
                  </a:lnTo>
                  <a:lnTo>
                    <a:pt x="1278" y="1198"/>
                  </a:lnTo>
                  <a:lnTo>
                    <a:pt x="1277" y="1198"/>
                  </a:lnTo>
                  <a:lnTo>
                    <a:pt x="1277" y="1197"/>
                  </a:lnTo>
                  <a:lnTo>
                    <a:pt x="1276" y="1197"/>
                  </a:lnTo>
                  <a:lnTo>
                    <a:pt x="1275" y="1197"/>
                  </a:lnTo>
                  <a:lnTo>
                    <a:pt x="1273" y="1197"/>
                  </a:lnTo>
                  <a:lnTo>
                    <a:pt x="1273" y="1195"/>
                  </a:lnTo>
                  <a:lnTo>
                    <a:pt x="1272" y="1197"/>
                  </a:lnTo>
                  <a:lnTo>
                    <a:pt x="1273" y="1197"/>
                  </a:lnTo>
                  <a:lnTo>
                    <a:pt x="1275" y="1197"/>
                  </a:lnTo>
                  <a:lnTo>
                    <a:pt x="1273" y="1198"/>
                  </a:lnTo>
                  <a:lnTo>
                    <a:pt x="1273" y="1199"/>
                  </a:lnTo>
                  <a:lnTo>
                    <a:pt x="1272" y="1199"/>
                  </a:lnTo>
                  <a:lnTo>
                    <a:pt x="1271" y="1200"/>
                  </a:lnTo>
                  <a:lnTo>
                    <a:pt x="1270" y="1201"/>
                  </a:lnTo>
                  <a:lnTo>
                    <a:pt x="1269" y="1201"/>
                  </a:lnTo>
                  <a:lnTo>
                    <a:pt x="1269" y="1200"/>
                  </a:lnTo>
                  <a:lnTo>
                    <a:pt x="1270" y="1199"/>
                  </a:lnTo>
                  <a:lnTo>
                    <a:pt x="1269" y="1199"/>
                  </a:lnTo>
                  <a:lnTo>
                    <a:pt x="1268" y="1198"/>
                  </a:lnTo>
                  <a:lnTo>
                    <a:pt x="1269" y="1199"/>
                  </a:lnTo>
                  <a:lnTo>
                    <a:pt x="1269" y="1200"/>
                  </a:lnTo>
                  <a:lnTo>
                    <a:pt x="1268" y="1200"/>
                  </a:lnTo>
                  <a:lnTo>
                    <a:pt x="1267" y="1201"/>
                  </a:lnTo>
                  <a:lnTo>
                    <a:pt x="1265" y="1201"/>
                  </a:lnTo>
                  <a:lnTo>
                    <a:pt x="1265" y="1202"/>
                  </a:lnTo>
                  <a:lnTo>
                    <a:pt x="1264" y="1201"/>
                  </a:lnTo>
                  <a:lnTo>
                    <a:pt x="1264" y="1202"/>
                  </a:lnTo>
                  <a:lnTo>
                    <a:pt x="1263" y="1202"/>
                  </a:lnTo>
                  <a:lnTo>
                    <a:pt x="1262" y="1202"/>
                  </a:lnTo>
                  <a:lnTo>
                    <a:pt x="1262" y="1203"/>
                  </a:lnTo>
                  <a:lnTo>
                    <a:pt x="1261" y="1203"/>
                  </a:lnTo>
                  <a:lnTo>
                    <a:pt x="1260" y="1202"/>
                  </a:lnTo>
                  <a:lnTo>
                    <a:pt x="1261" y="1202"/>
                  </a:lnTo>
                  <a:lnTo>
                    <a:pt x="1261" y="1201"/>
                  </a:lnTo>
                  <a:lnTo>
                    <a:pt x="1260" y="1201"/>
                  </a:lnTo>
                  <a:lnTo>
                    <a:pt x="1259" y="1200"/>
                  </a:lnTo>
                  <a:lnTo>
                    <a:pt x="1258" y="1200"/>
                  </a:lnTo>
                  <a:lnTo>
                    <a:pt x="1258" y="1199"/>
                  </a:lnTo>
                  <a:lnTo>
                    <a:pt x="1259" y="1199"/>
                  </a:lnTo>
                  <a:lnTo>
                    <a:pt x="1259" y="1198"/>
                  </a:lnTo>
                  <a:lnTo>
                    <a:pt x="1258" y="1198"/>
                  </a:lnTo>
                  <a:lnTo>
                    <a:pt x="1256" y="1199"/>
                  </a:lnTo>
                  <a:lnTo>
                    <a:pt x="1255" y="1199"/>
                  </a:lnTo>
                  <a:lnTo>
                    <a:pt x="1254" y="1199"/>
                  </a:lnTo>
                  <a:lnTo>
                    <a:pt x="1254" y="1200"/>
                  </a:lnTo>
                  <a:lnTo>
                    <a:pt x="1253" y="1200"/>
                  </a:lnTo>
                  <a:lnTo>
                    <a:pt x="1253" y="1199"/>
                  </a:lnTo>
                  <a:lnTo>
                    <a:pt x="1252" y="1199"/>
                  </a:lnTo>
                  <a:lnTo>
                    <a:pt x="1251" y="1198"/>
                  </a:lnTo>
                  <a:lnTo>
                    <a:pt x="1250" y="1198"/>
                  </a:lnTo>
                  <a:lnTo>
                    <a:pt x="1248" y="1198"/>
                  </a:lnTo>
                  <a:lnTo>
                    <a:pt x="1250" y="1199"/>
                  </a:lnTo>
                  <a:lnTo>
                    <a:pt x="1251" y="1199"/>
                  </a:lnTo>
                  <a:lnTo>
                    <a:pt x="1252" y="1199"/>
                  </a:lnTo>
                  <a:lnTo>
                    <a:pt x="1252" y="1200"/>
                  </a:lnTo>
                  <a:lnTo>
                    <a:pt x="1251" y="1200"/>
                  </a:lnTo>
                  <a:lnTo>
                    <a:pt x="1252" y="1200"/>
                  </a:lnTo>
                  <a:lnTo>
                    <a:pt x="1253" y="1201"/>
                  </a:lnTo>
                  <a:lnTo>
                    <a:pt x="1254" y="1201"/>
                  </a:lnTo>
                  <a:lnTo>
                    <a:pt x="1254" y="1200"/>
                  </a:lnTo>
                  <a:lnTo>
                    <a:pt x="1255" y="1200"/>
                  </a:lnTo>
                  <a:lnTo>
                    <a:pt x="1254" y="1200"/>
                  </a:lnTo>
                  <a:lnTo>
                    <a:pt x="1253" y="1201"/>
                  </a:lnTo>
                  <a:lnTo>
                    <a:pt x="1253" y="1202"/>
                  </a:lnTo>
                  <a:lnTo>
                    <a:pt x="1252" y="1203"/>
                  </a:lnTo>
                  <a:lnTo>
                    <a:pt x="1253" y="1205"/>
                  </a:lnTo>
                  <a:lnTo>
                    <a:pt x="1254" y="1203"/>
                  </a:lnTo>
                  <a:lnTo>
                    <a:pt x="1254" y="1205"/>
                  </a:lnTo>
                  <a:lnTo>
                    <a:pt x="1253" y="1205"/>
                  </a:lnTo>
                  <a:lnTo>
                    <a:pt x="1253" y="1206"/>
                  </a:lnTo>
                  <a:lnTo>
                    <a:pt x="1254" y="1206"/>
                  </a:lnTo>
                  <a:lnTo>
                    <a:pt x="1253" y="1206"/>
                  </a:lnTo>
                  <a:lnTo>
                    <a:pt x="1252" y="1206"/>
                  </a:lnTo>
                  <a:lnTo>
                    <a:pt x="1251" y="1206"/>
                  </a:lnTo>
                  <a:lnTo>
                    <a:pt x="1250" y="1206"/>
                  </a:lnTo>
                  <a:lnTo>
                    <a:pt x="1248" y="1206"/>
                  </a:lnTo>
                  <a:lnTo>
                    <a:pt x="1247" y="1206"/>
                  </a:lnTo>
                  <a:lnTo>
                    <a:pt x="1247" y="1205"/>
                  </a:lnTo>
                  <a:lnTo>
                    <a:pt x="1247" y="1203"/>
                  </a:lnTo>
                  <a:lnTo>
                    <a:pt x="1248" y="1203"/>
                  </a:lnTo>
                  <a:lnTo>
                    <a:pt x="1250" y="1203"/>
                  </a:lnTo>
                  <a:lnTo>
                    <a:pt x="1248" y="1202"/>
                  </a:lnTo>
                  <a:lnTo>
                    <a:pt x="1247" y="1202"/>
                  </a:lnTo>
                  <a:lnTo>
                    <a:pt x="1247" y="1203"/>
                  </a:lnTo>
                  <a:lnTo>
                    <a:pt x="1246" y="1202"/>
                  </a:lnTo>
                  <a:lnTo>
                    <a:pt x="1245" y="1202"/>
                  </a:lnTo>
                  <a:lnTo>
                    <a:pt x="1244" y="1202"/>
                  </a:lnTo>
                  <a:lnTo>
                    <a:pt x="1244" y="1201"/>
                  </a:lnTo>
                  <a:lnTo>
                    <a:pt x="1246" y="1201"/>
                  </a:lnTo>
                  <a:lnTo>
                    <a:pt x="1246" y="1200"/>
                  </a:lnTo>
                  <a:lnTo>
                    <a:pt x="1246" y="1199"/>
                  </a:lnTo>
                  <a:lnTo>
                    <a:pt x="1245" y="1199"/>
                  </a:lnTo>
                  <a:lnTo>
                    <a:pt x="1245" y="1200"/>
                  </a:lnTo>
                  <a:lnTo>
                    <a:pt x="1244" y="1200"/>
                  </a:lnTo>
                  <a:lnTo>
                    <a:pt x="1244" y="1201"/>
                  </a:lnTo>
                  <a:lnTo>
                    <a:pt x="1243" y="1201"/>
                  </a:lnTo>
                  <a:lnTo>
                    <a:pt x="1242" y="1201"/>
                  </a:lnTo>
                  <a:lnTo>
                    <a:pt x="1242" y="1202"/>
                  </a:lnTo>
                  <a:lnTo>
                    <a:pt x="1242" y="1201"/>
                  </a:lnTo>
                  <a:lnTo>
                    <a:pt x="1240" y="1201"/>
                  </a:lnTo>
                  <a:lnTo>
                    <a:pt x="1240" y="1202"/>
                  </a:lnTo>
                  <a:lnTo>
                    <a:pt x="1239" y="1202"/>
                  </a:lnTo>
                  <a:lnTo>
                    <a:pt x="1238" y="1202"/>
                  </a:lnTo>
                  <a:lnTo>
                    <a:pt x="1238" y="1203"/>
                  </a:lnTo>
                  <a:lnTo>
                    <a:pt x="1237" y="1203"/>
                  </a:lnTo>
                  <a:lnTo>
                    <a:pt x="1237" y="1205"/>
                  </a:lnTo>
                  <a:lnTo>
                    <a:pt x="1236" y="1206"/>
                  </a:lnTo>
                  <a:lnTo>
                    <a:pt x="1235" y="1205"/>
                  </a:lnTo>
                  <a:lnTo>
                    <a:pt x="1235" y="1203"/>
                  </a:lnTo>
                  <a:lnTo>
                    <a:pt x="1234" y="1203"/>
                  </a:lnTo>
                  <a:lnTo>
                    <a:pt x="1233" y="1203"/>
                  </a:lnTo>
                  <a:lnTo>
                    <a:pt x="1234" y="1203"/>
                  </a:lnTo>
                  <a:lnTo>
                    <a:pt x="1234" y="1205"/>
                  </a:lnTo>
                  <a:lnTo>
                    <a:pt x="1233" y="1205"/>
                  </a:lnTo>
                  <a:lnTo>
                    <a:pt x="1234" y="1205"/>
                  </a:lnTo>
                  <a:lnTo>
                    <a:pt x="1235" y="1205"/>
                  </a:lnTo>
                  <a:lnTo>
                    <a:pt x="1235" y="1206"/>
                  </a:lnTo>
                  <a:lnTo>
                    <a:pt x="1236" y="1206"/>
                  </a:lnTo>
                  <a:lnTo>
                    <a:pt x="1235" y="1207"/>
                  </a:lnTo>
                  <a:lnTo>
                    <a:pt x="1234" y="1208"/>
                  </a:lnTo>
                  <a:lnTo>
                    <a:pt x="1234" y="1209"/>
                  </a:lnTo>
                  <a:lnTo>
                    <a:pt x="1234" y="1210"/>
                  </a:lnTo>
                  <a:lnTo>
                    <a:pt x="1233" y="1210"/>
                  </a:lnTo>
                  <a:lnTo>
                    <a:pt x="1234" y="1209"/>
                  </a:lnTo>
                  <a:lnTo>
                    <a:pt x="1233" y="1208"/>
                  </a:lnTo>
                  <a:lnTo>
                    <a:pt x="1231" y="1208"/>
                  </a:lnTo>
                  <a:lnTo>
                    <a:pt x="1231" y="1209"/>
                  </a:lnTo>
                  <a:lnTo>
                    <a:pt x="1230" y="1208"/>
                  </a:lnTo>
                  <a:lnTo>
                    <a:pt x="1229" y="1209"/>
                  </a:lnTo>
                  <a:lnTo>
                    <a:pt x="1229" y="1208"/>
                  </a:lnTo>
                  <a:lnTo>
                    <a:pt x="1229" y="1207"/>
                  </a:lnTo>
                  <a:lnTo>
                    <a:pt x="1229" y="1206"/>
                  </a:lnTo>
                  <a:lnTo>
                    <a:pt x="1229" y="1205"/>
                  </a:lnTo>
                  <a:lnTo>
                    <a:pt x="1229" y="1203"/>
                  </a:lnTo>
                  <a:lnTo>
                    <a:pt x="1230" y="1203"/>
                  </a:lnTo>
                  <a:lnTo>
                    <a:pt x="1230" y="1202"/>
                  </a:lnTo>
                  <a:lnTo>
                    <a:pt x="1231" y="1202"/>
                  </a:lnTo>
                  <a:lnTo>
                    <a:pt x="1230" y="1201"/>
                  </a:lnTo>
                  <a:lnTo>
                    <a:pt x="1229" y="1202"/>
                  </a:lnTo>
                  <a:lnTo>
                    <a:pt x="1228" y="1202"/>
                  </a:lnTo>
                  <a:lnTo>
                    <a:pt x="1227" y="1202"/>
                  </a:lnTo>
                  <a:lnTo>
                    <a:pt x="1226" y="1203"/>
                  </a:lnTo>
                  <a:lnTo>
                    <a:pt x="1225" y="1203"/>
                  </a:lnTo>
                  <a:lnTo>
                    <a:pt x="1225" y="1205"/>
                  </a:lnTo>
                  <a:lnTo>
                    <a:pt x="1223" y="1205"/>
                  </a:lnTo>
                  <a:lnTo>
                    <a:pt x="1223" y="1206"/>
                  </a:lnTo>
                  <a:lnTo>
                    <a:pt x="1222" y="1206"/>
                  </a:lnTo>
                  <a:lnTo>
                    <a:pt x="1222" y="1205"/>
                  </a:lnTo>
                  <a:lnTo>
                    <a:pt x="1222" y="1206"/>
                  </a:lnTo>
                  <a:lnTo>
                    <a:pt x="1222" y="1207"/>
                  </a:lnTo>
                  <a:lnTo>
                    <a:pt x="1221" y="1207"/>
                  </a:lnTo>
                  <a:lnTo>
                    <a:pt x="1222" y="1207"/>
                  </a:lnTo>
                  <a:lnTo>
                    <a:pt x="1223" y="1207"/>
                  </a:lnTo>
                  <a:lnTo>
                    <a:pt x="1225" y="1207"/>
                  </a:lnTo>
                  <a:lnTo>
                    <a:pt x="1223" y="1208"/>
                  </a:lnTo>
                  <a:lnTo>
                    <a:pt x="1222" y="1208"/>
                  </a:lnTo>
                  <a:lnTo>
                    <a:pt x="1222" y="1209"/>
                  </a:lnTo>
                  <a:lnTo>
                    <a:pt x="1221" y="1209"/>
                  </a:lnTo>
                  <a:lnTo>
                    <a:pt x="1222" y="1210"/>
                  </a:lnTo>
                  <a:lnTo>
                    <a:pt x="1222" y="1209"/>
                  </a:lnTo>
                  <a:lnTo>
                    <a:pt x="1223" y="1209"/>
                  </a:lnTo>
                  <a:lnTo>
                    <a:pt x="1223" y="1210"/>
                  </a:lnTo>
                  <a:lnTo>
                    <a:pt x="1225" y="1210"/>
                  </a:lnTo>
                  <a:lnTo>
                    <a:pt x="1226" y="1211"/>
                  </a:lnTo>
                  <a:lnTo>
                    <a:pt x="1225" y="1211"/>
                  </a:lnTo>
                  <a:lnTo>
                    <a:pt x="1223" y="1212"/>
                  </a:lnTo>
                  <a:lnTo>
                    <a:pt x="1222" y="1212"/>
                  </a:lnTo>
                  <a:lnTo>
                    <a:pt x="1222" y="1214"/>
                  </a:lnTo>
                  <a:lnTo>
                    <a:pt x="1221" y="1212"/>
                  </a:lnTo>
                  <a:lnTo>
                    <a:pt x="1221" y="1211"/>
                  </a:lnTo>
                  <a:lnTo>
                    <a:pt x="1221" y="1210"/>
                  </a:lnTo>
                  <a:lnTo>
                    <a:pt x="1220" y="1209"/>
                  </a:lnTo>
                  <a:lnTo>
                    <a:pt x="1219" y="1208"/>
                  </a:lnTo>
                  <a:lnTo>
                    <a:pt x="1218" y="1208"/>
                  </a:lnTo>
                  <a:lnTo>
                    <a:pt x="1217" y="1208"/>
                  </a:lnTo>
                  <a:lnTo>
                    <a:pt x="1215" y="1209"/>
                  </a:lnTo>
                  <a:lnTo>
                    <a:pt x="1214" y="1209"/>
                  </a:lnTo>
                  <a:lnTo>
                    <a:pt x="1214" y="1210"/>
                  </a:lnTo>
                  <a:lnTo>
                    <a:pt x="1213" y="1210"/>
                  </a:lnTo>
                  <a:lnTo>
                    <a:pt x="1212" y="1210"/>
                  </a:lnTo>
                  <a:lnTo>
                    <a:pt x="1212" y="1209"/>
                  </a:lnTo>
                  <a:lnTo>
                    <a:pt x="1212" y="1210"/>
                  </a:lnTo>
                  <a:lnTo>
                    <a:pt x="1211" y="1210"/>
                  </a:lnTo>
                  <a:lnTo>
                    <a:pt x="1210" y="1210"/>
                  </a:lnTo>
                  <a:lnTo>
                    <a:pt x="1209" y="1210"/>
                  </a:lnTo>
                  <a:lnTo>
                    <a:pt x="1209" y="1211"/>
                  </a:lnTo>
                  <a:lnTo>
                    <a:pt x="1208" y="1211"/>
                  </a:lnTo>
                  <a:lnTo>
                    <a:pt x="1206" y="1210"/>
                  </a:lnTo>
                  <a:lnTo>
                    <a:pt x="1205" y="1210"/>
                  </a:lnTo>
                  <a:lnTo>
                    <a:pt x="1205" y="1211"/>
                  </a:lnTo>
                  <a:lnTo>
                    <a:pt x="1205" y="1212"/>
                  </a:lnTo>
                  <a:lnTo>
                    <a:pt x="1204" y="1212"/>
                  </a:lnTo>
                  <a:lnTo>
                    <a:pt x="1203" y="1214"/>
                  </a:lnTo>
                  <a:lnTo>
                    <a:pt x="1203" y="1212"/>
                  </a:lnTo>
                  <a:lnTo>
                    <a:pt x="1203" y="1211"/>
                  </a:lnTo>
                  <a:lnTo>
                    <a:pt x="1204" y="1211"/>
                  </a:lnTo>
                  <a:lnTo>
                    <a:pt x="1203" y="1210"/>
                  </a:lnTo>
                  <a:lnTo>
                    <a:pt x="1202" y="1209"/>
                  </a:lnTo>
                  <a:lnTo>
                    <a:pt x="1201" y="1208"/>
                  </a:lnTo>
                  <a:lnTo>
                    <a:pt x="1201" y="1207"/>
                  </a:lnTo>
                  <a:lnTo>
                    <a:pt x="1200" y="1206"/>
                  </a:lnTo>
                  <a:lnTo>
                    <a:pt x="1200" y="1205"/>
                  </a:lnTo>
                  <a:lnTo>
                    <a:pt x="1200" y="1203"/>
                  </a:lnTo>
                  <a:lnTo>
                    <a:pt x="1198" y="1203"/>
                  </a:lnTo>
                  <a:lnTo>
                    <a:pt x="1197" y="1203"/>
                  </a:lnTo>
                  <a:lnTo>
                    <a:pt x="1196" y="1203"/>
                  </a:lnTo>
                  <a:lnTo>
                    <a:pt x="1196" y="1202"/>
                  </a:lnTo>
                  <a:lnTo>
                    <a:pt x="1196" y="1201"/>
                  </a:lnTo>
                  <a:lnTo>
                    <a:pt x="1196" y="1200"/>
                  </a:lnTo>
                  <a:lnTo>
                    <a:pt x="1195" y="1199"/>
                  </a:lnTo>
                  <a:lnTo>
                    <a:pt x="1195" y="1200"/>
                  </a:lnTo>
                  <a:lnTo>
                    <a:pt x="1195" y="1201"/>
                  </a:lnTo>
                  <a:lnTo>
                    <a:pt x="1195" y="1200"/>
                  </a:lnTo>
                  <a:lnTo>
                    <a:pt x="1195" y="1199"/>
                  </a:lnTo>
                  <a:lnTo>
                    <a:pt x="1195" y="1198"/>
                  </a:lnTo>
                  <a:lnTo>
                    <a:pt x="1195" y="1197"/>
                  </a:lnTo>
                  <a:lnTo>
                    <a:pt x="1195" y="1195"/>
                  </a:lnTo>
                  <a:lnTo>
                    <a:pt x="1196" y="1194"/>
                  </a:lnTo>
                  <a:lnTo>
                    <a:pt x="1195" y="1195"/>
                  </a:lnTo>
                  <a:lnTo>
                    <a:pt x="1195" y="1197"/>
                  </a:lnTo>
                  <a:lnTo>
                    <a:pt x="1195" y="1198"/>
                  </a:lnTo>
                  <a:lnTo>
                    <a:pt x="1195" y="1197"/>
                  </a:lnTo>
                  <a:lnTo>
                    <a:pt x="1195" y="1195"/>
                  </a:lnTo>
                  <a:lnTo>
                    <a:pt x="1195" y="1194"/>
                  </a:lnTo>
                  <a:lnTo>
                    <a:pt x="1195" y="1195"/>
                  </a:lnTo>
                  <a:lnTo>
                    <a:pt x="1194" y="1197"/>
                  </a:lnTo>
                  <a:lnTo>
                    <a:pt x="1194" y="1198"/>
                  </a:lnTo>
                  <a:lnTo>
                    <a:pt x="1194" y="1197"/>
                  </a:lnTo>
                  <a:lnTo>
                    <a:pt x="1194" y="1194"/>
                  </a:lnTo>
                  <a:lnTo>
                    <a:pt x="1194" y="1195"/>
                  </a:lnTo>
                  <a:lnTo>
                    <a:pt x="1193" y="1195"/>
                  </a:lnTo>
                  <a:lnTo>
                    <a:pt x="1193" y="1194"/>
                  </a:lnTo>
                  <a:lnTo>
                    <a:pt x="1193" y="1193"/>
                  </a:lnTo>
                  <a:lnTo>
                    <a:pt x="1194" y="1193"/>
                  </a:lnTo>
                  <a:lnTo>
                    <a:pt x="1194" y="1192"/>
                  </a:lnTo>
                  <a:lnTo>
                    <a:pt x="1196" y="1192"/>
                  </a:lnTo>
                  <a:lnTo>
                    <a:pt x="1197" y="1191"/>
                  </a:lnTo>
                  <a:lnTo>
                    <a:pt x="1198" y="1191"/>
                  </a:lnTo>
                  <a:lnTo>
                    <a:pt x="1200" y="1191"/>
                  </a:lnTo>
                  <a:lnTo>
                    <a:pt x="1200" y="1192"/>
                  </a:lnTo>
                  <a:lnTo>
                    <a:pt x="1201" y="1191"/>
                  </a:lnTo>
                  <a:lnTo>
                    <a:pt x="1202" y="1192"/>
                  </a:lnTo>
                  <a:lnTo>
                    <a:pt x="1201" y="1191"/>
                  </a:lnTo>
                  <a:lnTo>
                    <a:pt x="1200" y="1191"/>
                  </a:lnTo>
                  <a:lnTo>
                    <a:pt x="1198" y="1191"/>
                  </a:lnTo>
                  <a:lnTo>
                    <a:pt x="1198" y="1190"/>
                  </a:lnTo>
                  <a:lnTo>
                    <a:pt x="1197" y="1191"/>
                  </a:lnTo>
                  <a:lnTo>
                    <a:pt x="1195" y="1192"/>
                  </a:lnTo>
                  <a:lnTo>
                    <a:pt x="1194" y="1192"/>
                  </a:lnTo>
                  <a:lnTo>
                    <a:pt x="1193" y="1193"/>
                  </a:lnTo>
                  <a:lnTo>
                    <a:pt x="1192" y="1193"/>
                  </a:lnTo>
                  <a:lnTo>
                    <a:pt x="1190" y="1192"/>
                  </a:lnTo>
                  <a:lnTo>
                    <a:pt x="1189" y="1192"/>
                  </a:lnTo>
                  <a:lnTo>
                    <a:pt x="1189" y="1193"/>
                  </a:lnTo>
                  <a:lnTo>
                    <a:pt x="1190" y="1193"/>
                  </a:lnTo>
                  <a:lnTo>
                    <a:pt x="1192" y="1194"/>
                  </a:lnTo>
                  <a:lnTo>
                    <a:pt x="1192" y="1195"/>
                  </a:lnTo>
                  <a:lnTo>
                    <a:pt x="1192" y="1197"/>
                  </a:lnTo>
                  <a:lnTo>
                    <a:pt x="1192" y="1198"/>
                  </a:lnTo>
                  <a:lnTo>
                    <a:pt x="1190" y="1198"/>
                  </a:lnTo>
                  <a:lnTo>
                    <a:pt x="1189" y="1198"/>
                  </a:lnTo>
                  <a:lnTo>
                    <a:pt x="1187" y="1199"/>
                  </a:lnTo>
                  <a:lnTo>
                    <a:pt x="1186" y="1199"/>
                  </a:lnTo>
                  <a:lnTo>
                    <a:pt x="1184" y="1199"/>
                  </a:lnTo>
                  <a:lnTo>
                    <a:pt x="1185" y="1199"/>
                  </a:lnTo>
                  <a:lnTo>
                    <a:pt x="1186" y="1200"/>
                  </a:lnTo>
                  <a:lnTo>
                    <a:pt x="1186" y="1199"/>
                  </a:lnTo>
                  <a:lnTo>
                    <a:pt x="1187" y="1199"/>
                  </a:lnTo>
                  <a:lnTo>
                    <a:pt x="1188" y="1199"/>
                  </a:lnTo>
                  <a:lnTo>
                    <a:pt x="1189" y="1201"/>
                  </a:lnTo>
                  <a:lnTo>
                    <a:pt x="1190" y="1202"/>
                  </a:lnTo>
                  <a:lnTo>
                    <a:pt x="1192" y="1202"/>
                  </a:lnTo>
                  <a:lnTo>
                    <a:pt x="1190" y="1203"/>
                  </a:lnTo>
                  <a:lnTo>
                    <a:pt x="1189" y="1203"/>
                  </a:lnTo>
                  <a:lnTo>
                    <a:pt x="1188" y="1203"/>
                  </a:lnTo>
                  <a:lnTo>
                    <a:pt x="1190" y="1205"/>
                  </a:lnTo>
                  <a:lnTo>
                    <a:pt x="1192" y="1206"/>
                  </a:lnTo>
                  <a:lnTo>
                    <a:pt x="1193" y="1206"/>
                  </a:lnTo>
                  <a:lnTo>
                    <a:pt x="1194" y="1207"/>
                  </a:lnTo>
                  <a:lnTo>
                    <a:pt x="1194" y="1208"/>
                  </a:lnTo>
                  <a:lnTo>
                    <a:pt x="1195" y="1209"/>
                  </a:lnTo>
                  <a:lnTo>
                    <a:pt x="1195" y="1211"/>
                  </a:lnTo>
                  <a:lnTo>
                    <a:pt x="1194" y="1212"/>
                  </a:lnTo>
                  <a:lnTo>
                    <a:pt x="1193" y="1214"/>
                  </a:lnTo>
                  <a:lnTo>
                    <a:pt x="1194" y="1215"/>
                  </a:lnTo>
                  <a:lnTo>
                    <a:pt x="1194" y="1216"/>
                  </a:lnTo>
                  <a:lnTo>
                    <a:pt x="1195" y="1216"/>
                  </a:lnTo>
                  <a:lnTo>
                    <a:pt x="1195" y="1217"/>
                  </a:lnTo>
                  <a:lnTo>
                    <a:pt x="1194" y="1218"/>
                  </a:lnTo>
                  <a:lnTo>
                    <a:pt x="1194" y="1219"/>
                  </a:lnTo>
                  <a:lnTo>
                    <a:pt x="1195" y="1219"/>
                  </a:lnTo>
                  <a:lnTo>
                    <a:pt x="1194" y="1220"/>
                  </a:lnTo>
                  <a:lnTo>
                    <a:pt x="1193" y="1220"/>
                  </a:lnTo>
                  <a:lnTo>
                    <a:pt x="1193" y="1222"/>
                  </a:lnTo>
                  <a:lnTo>
                    <a:pt x="1192" y="1223"/>
                  </a:lnTo>
                  <a:lnTo>
                    <a:pt x="1190" y="1223"/>
                  </a:lnTo>
                  <a:lnTo>
                    <a:pt x="1189" y="1222"/>
                  </a:lnTo>
                  <a:lnTo>
                    <a:pt x="1189" y="1220"/>
                  </a:lnTo>
                  <a:lnTo>
                    <a:pt x="1188" y="1219"/>
                  </a:lnTo>
                  <a:lnTo>
                    <a:pt x="1187" y="1218"/>
                  </a:lnTo>
                  <a:lnTo>
                    <a:pt x="1186" y="1217"/>
                  </a:lnTo>
                  <a:lnTo>
                    <a:pt x="1185" y="1216"/>
                  </a:lnTo>
                  <a:lnTo>
                    <a:pt x="1185" y="1215"/>
                  </a:lnTo>
                  <a:lnTo>
                    <a:pt x="1184" y="1212"/>
                  </a:lnTo>
                  <a:lnTo>
                    <a:pt x="1183" y="1209"/>
                  </a:lnTo>
                  <a:lnTo>
                    <a:pt x="1181" y="1209"/>
                  </a:lnTo>
                  <a:lnTo>
                    <a:pt x="1181" y="1211"/>
                  </a:lnTo>
                  <a:lnTo>
                    <a:pt x="1181" y="1212"/>
                  </a:lnTo>
                  <a:lnTo>
                    <a:pt x="1183" y="1212"/>
                  </a:lnTo>
                  <a:lnTo>
                    <a:pt x="1184" y="1214"/>
                  </a:lnTo>
                  <a:lnTo>
                    <a:pt x="1186" y="1218"/>
                  </a:lnTo>
                  <a:lnTo>
                    <a:pt x="1187" y="1219"/>
                  </a:lnTo>
                  <a:lnTo>
                    <a:pt x="1187" y="1220"/>
                  </a:lnTo>
                  <a:lnTo>
                    <a:pt x="1188" y="1220"/>
                  </a:lnTo>
                  <a:lnTo>
                    <a:pt x="1189" y="1222"/>
                  </a:lnTo>
                  <a:lnTo>
                    <a:pt x="1188" y="1223"/>
                  </a:lnTo>
                  <a:lnTo>
                    <a:pt x="1187" y="1223"/>
                  </a:lnTo>
                  <a:lnTo>
                    <a:pt x="1187" y="1222"/>
                  </a:lnTo>
                  <a:lnTo>
                    <a:pt x="1186" y="1222"/>
                  </a:lnTo>
                  <a:lnTo>
                    <a:pt x="1186" y="1223"/>
                  </a:lnTo>
                  <a:lnTo>
                    <a:pt x="1185" y="1223"/>
                  </a:lnTo>
                  <a:lnTo>
                    <a:pt x="1185" y="1224"/>
                  </a:lnTo>
                  <a:lnTo>
                    <a:pt x="1185" y="1225"/>
                  </a:lnTo>
                  <a:lnTo>
                    <a:pt x="1185" y="1226"/>
                  </a:lnTo>
                  <a:lnTo>
                    <a:pt x="1184" y="1226"/>
                  </a:lnTo>
                  <a:lnTo>
                    <a:pt x="1183" y="1226"/>
                  </a:lnTo>
                  <a:lnTo>
                    <a:pt x="1181" y="1227"/>
                  </a:lnTo>
                  <a:lnTo>
                    <a:pt x="1181" y="1226"/>
                  </a:lnTo>
                  <a:lnTo>
                    <a:pt x="1180" y="1226"/>
                  </a:lnTo>
                  <a:lnTo>
                    <a:pt x="1180" y="1225"/>
                  </a:lnTo>
                  <a:lnTo>
                    <a:pt x="1180" y="1224"/>
                  </a:lnTo>
                  <a:lnTo>
                    <a:pt x="1180" y="1223"/>
                  </a:lnTo>
                  <a:lnTo>
                    <a:pt x="1180" y="1222"/>
                  </a:lnTo>
                  <a:lnTo>
                    <a:pt x="1180" y="1220"/>
                  </a:lnTo>
                  <a:lnTo>
                    <a:pt x="1179" y="1222"/>
                  </a:lnTo>
                  <a:lnTo>
                    <a:pt x="1179" y="1223"/>
                  </a:lnTo>
                  <a:lnTo>
                    <a:pt x="1179" y="1224"/>
                  </a:lnTo>
                  <a:lnTo>
                    <a:pt x="1178" y="1223"/>
                  </a:lnTo>
                  <a:lnTo>
                    <a:pt x="1178" y="1224"/>
                  </a:lnTo>
                  <a:lnTo>
                    <a:pt x="1178" y="1225"/>
                  </a:lnTo>
                  <a:lnTo>
                    <a:pt x="1177" y="1225"/>
                  </a:lnTo>
                  <a:lnTo>
                    <a:pt x="1177" y="1226"/>
                  </a:lnTo>
                  <a:lnTo>
                    <a:pt x="1178" y="1226"/>
                  </a:lnTo>
                  <a:lnTo>
                    <a:pt x="1178" y="1227"/>
                  </a:lnTo>
                  <a:lnTo>
                    <a:pt x="1178" y="1228"/>
                  </a:lnTo>
                  <a:lnTo>
                    <a:pt x="1178" y="1230"/>
                  </a:lnTo>
                  <a:lnTo>
                    <a:pt x="1177" y="1230"/>
                  </a:lnTo>
                  <a:lnTo>
                    <a:pt x="1177" y="1231"/>
                  </a:lnTo>
                  <a:lnTo>
                    <a:pt x="1176" y="1231"/>
                  </a:lnTo>
                  <a:lnTo>
                    <a:pt x="1176" y="1232"/>
                  </a:lnTo>
                  <a:lnTo>
                    <a:pt x="1175" y="1232"/>
                  </a:lnTo>
                  <a:lnTo>
                    <a:pt x="1175" y="1233"/>
                  </a:lnTo>
                  <a:lnTo>
                    <a:pt x="1173" y="1232"/>
                  </a:lnTo>
                  <a:lnTo>
                    <a:pt x="1173" y="1231"/>
                  </a:lnTo>
                  <a:lnTo>
                    <a:pt x="1172" y="1230"/>
                  </a:lnTo>
                  <a:lnTo>
                    <a:pt x="1171" y="1228"/>
                  </a:lnTo>
                  <a:lnTo>
                    <a:pt x="1171" y="1230"/>
                  </a:lnTo>
                  <a:lnTo>
                    <a:pt x="1170" y="1230"/>
                  </a:lnTo>
                  <a:lnTo>
                    <a:pt x="1169" y="1230"/>
                  </a:lnTo>
                  <a:lnTo>
                    <a:pt x="1169" y="1231"/>
                  </a:lnTo>
                  <a:lnTo>
                    <a:pt x="1169" y="1232"/>
                  </a:lnTo>
                  <a:lnTo>
                    <a:pt x="1168" y="1232"/>
                  </a:lnTo>
                  <a:lnTo>
                    <a:pt x="1167" y="1233"/>
                  </a:lnTo>
                  <a:lnTo>
                    <a:pt x="1166" y="1234"/>
                  </a:lnTo>
                  <a:lnTo>
                    <a:pt x="1166" y="1235"/>
                  </a:lnTo>
                  <a:lnTo>
                    <a:pt x="1164" y="1235"/>
                  </a:lnTo>
                  <a:lnTo>
                    <a:pt x="1163" y="1235"/>
                  </a:lnTo>
                  <a:lnTo>
                    <a:pt x="1160" y="1233"/>
                  </a:lnTo>
                  <a:lnTo>
                    <a:pt x="1160" y="1232"/>
                  </a:lnTo>
                  <a:lnTo>
                    <a:pt x="1160" y="1231"/>
                  </a:lnTo>
                  <a:lnTo>
                    <a:pt x="1161" y="1230"/>
                  </a:lnTo>
                  <a:lnTo>
                    <a:pt x="1162" y="1228"/>
                  </a:lnTo>
                  <a:lnTo>
                    <a:pt x="1161" y="1230"/>
                  </a:lnTo>
                  <a:lnTo>
                    <a:pt x="1160" y="1230"/>
                  </a:lnTo>
                  <a:lnTo>
                    <a:pt x="1159" y="1230"/>
                  </a:lnTo>
                  <a:lnTo>
                    <a:pt x="1159" y="1228"/>
                  </a:lnTo>
                  <a:lnTo>
                    <a:pt x="1159" y="1227"/>
                  </a:lnTo>
                  <a:lnTo>
                    <a:pt x="1159" y="1226"/>
                  </a:lnTo>
                  <a:lnTo>
                    <a:pt x="1158" y="1226"/>
                  </a:lnTo>
                  <a:lnTo>
                    <a:pt x="1158" y="1227"/>
                  </a:lnTo>
                  <a:lnTo>
                    <a:pt x="1158" y="1228"/>
                  </a:lnTo>
                  <a:lnTo>
                    <a:pt x="1158" y="1230"/>
                  </a:lnTo>
                  <a:lnTo>
                    <a:pt x="1159" y="1231"/>
                  </a:lnTo>
                  <a:lnTo>
                    <a:pt x="1159" y="1232"/>
                  </a:lnTo>
                  <a:lnTo>
                    <a:pt x="1159" y="1233"/>
                  </a:lnTo>
                  <a:lnTo>
                    <a:pt x="1159" y="1234"/>
                  </a:lnTo>
                  <a:lnTo>
                    <a:pt x="1159" y="1235"/>
                  </a:lnTo>
                  <a:lnTo>
                    <a:pt x="1159" y="1236"/>
                  </a:lnTo>
                  <a:lnTo>
                    <a:pt x="1158" y="1236"/>
                  </a:lnTo>
                  <a:lnTo>
                    <a:pt x="1156" y="1236"/>
                  </a:lnTo>
                  <a:lnTo>
                    <a:pt x="1155" y="1237"/>
                  </a:lnTo>
                  <a:lnTo>
                    <a:pt x="1154" y="1237"/>
                  </a:lnTo>
                  <a:lnTo>
                    <a:pt x="1154" y="1236"/>
                  </a:lnTo>
                  <a:lnTo>
                    <a:pt x="1153" y="1236"/>
                  </a:lnTo>
                  <a:lnTo>
                    <a:pt x="1153" y="1235"/>
                  </a:lnTo>
                  <a:lnTo>
                    <a:pt x="1153" y="1234"/>
                  </a:lnTo>
                  <a:lnTo>
                    <a:pt x="1153" y="1233"/>
                  </a:lnTo>
                  <a:lnTo>
                    <a:pt x="1152" y="1234"/>
                  </a:lnTo>
                  <a:lnTo>
                    <a:pt x="1150" y="1234"/>
                  </a:lnTo>
                  <a:lnTo>
                    <a:pt x="1148" y="1234"/>
                  </a:lnTo>
                  <a:lnTo>
                    <a:pt x="1147" y="1234"/>
                  </a:lnTo>
                  <a:lnTo>
                    <a:pt x="1147" y="1233"/>
                  </a:lnTo>
                  <a:lnTo>
                    <a:pt x="1148" y="1232"/>
                  </a:lnTo>
                  <a:lnTo>
                    <a:pt x="1147" y="1232"/>
                  </a:lnTo>
                  <a:lnTo>
                    <a:pt x="1147" y="1233"/>
                  </a:lnTo>
                  <a:lnTo>
                    <a:pt x="1146" y="1233"/>
                  </a:lnTo>
                  <a:lnTo>
                    <a:pt x="1145" y="1232"/>
                  </a:lnTo>
                  <a:lnTo>
                    <a:pt x="1144" y="1231"/>
                  </a:lnTo>
                  <a:lnTo>
                    <a:pt x="1144" y="1232"/>
                  </a:lnTo>
                  <a:lnTo>
                    <a:pt x="1144" y="1233"/>
                  </a:lnTo>
                  <a:lnTo>
                    <a:pt x="1144" y="1234"/>
                  </a:lnTo>
                  <a:lnTo>
                    <a:pt x="1145" y="1234"/>
                  </a:lnTo>
                  <a:lnTo>
                    <a:pt x="1145" y="1235"/>
                  </a:lnTo>
                  <a:lnTo>
                    <a:pt x="1146" y="1235"/>
                  </a:lnTo>
                  <a:lnTo>
                    <a:pt x="1147" y="1235"/>
                  </a:lnTo>
                  <a:lnTo>
                    <a:pt x="1144" y="1236"/>
                  </a:lnTo>
                  <a:lnTo>
                    <a:pt x="1144" y="1237"/>
                  </a:lnTo>
                  <a:lnTo>
                    <a:pt x="1143" y="1239"/>
                  </a:lnTo>
                  <a:lnTo>
                    <a:pt x="1142" y="1239"/>
                  </a:lnTo>
                  <a:lnTo>
                    <a:pt x="1142" y="1237"/>
                  </a:lnTo>
                  <a:lnTo>
                    <a:pt x="1143" y="1237"/>
                  </a:lnTo>
                  <a:lnTo>
                    <a:pt x="1143" y="1236"/>
                  </a:lnTo>
                  <a:lnTo>
                    <a:pt x="1142" y="1236"/>
                  </a:lnTo>
                  <a:lnTo>
                    <a:pt x="1142" y="1235"/>
                  </a:lnTo>
                  <a:lnTo>
                    <a:pt x="1142" y="1236"/>
                  </a:lnTo>
                  <a:lnTo>
                    <a:pt x="1141" y="1236"/>
                  </a:lnTo>
                  <a:lnTo>
                    <a:pt x="1141" y="1235"/>
                  </a:lnTo>
                  <a:lnTo>
                    <a:pt x="1139" y="1235"/>
                  </a:lnTo>
                  <a:lnTo>
                    <a:pt x="1138" y="1235"/>
                  </a:lnTo>
                  <a:lnTo>
                    <a:pt x="1137" y="1235"/>
                  </a:lnTo>
                  <a:lnTo>
                    <a:pt x="1138" y="1235"/>
                  </a:lnTo>
                  <a:lnTo>
                    <a:pt x="1139" y="1236"/>
                  </a:lnTo>
                  <a:lnTo>
                    <a:pt x="1141" y="1237"/>
                  </a:lnTo>
                  <a:lnTo>
                    <a:pt x="1141" y="1239"/>
                  </a:lnTo>
                  <a:lnTo>
                    <a:pt x="1139" y="1240"/>
                  </a:lnTo>
                  <a:lnTo>
                    <a:pt x="1141" y="1240"/>
                  </a:lnTo>
                  <a:lnTo>
                    <a:pt x="1139" y="1240"/>
                  </a:lnTo>
                  <a:lnTo>
                    <a:pt x="1138" y="1240"/>
                  </a:lnTo>
                  <a:lnTo>
                    <a:pt x="1138" y="1241"/>
                  </a:lnTo>
                  <a:lnTo>
                    <a:pt x="1137" y="1242"/>
                  </a:lnTo>
                  <a:lnTo>
                    <a:pt x="1136" y="1243"/>
                  </a:lnTo>
                  <a:lnTo>
                    <a:pt x="1135" y="1242"/>
                  </a:lnTo>
                  <a:lnTo>
                    <a:pt x="1135" y="1241"/>
                  </a:lnTo>
                  <a:lnTo>
                    <a:pt x="1135" y="1242"/>
                  </a:lnTo>
                  <a:lnTo>
                    <a:pt x="1135" y="1243"/>
                  </a:lnTo>
                  <a:lnTo>
                    <a:pt x="1134" y="1243"/>
                  </a:lnTo>
                  <a:lnTo>
                    <a:pt x="1133" y="1243"/>
                  </a:lnTo>
                  <a:lnTo>
                    <a:pt x="1131" y="1243"/>
                  </a:lnTo>
                  <a:lnTo>
                    <a:pt x="1131" y="1242"/>
                  </a:lnTo>
                  <a:lnTo>
                    <a:pt x="1130" y="1242"/>
                  </a:lnTo>
                  <a:lnTo>
                    <a:pt x="1130" y="1241"/>
                  </a:lnTo>
                  <a:lnTo>
                    <a:pt x="1129" y="1241"/>
                  </a:lnTo>
                  <a:lnTo>
                    <a:pt x="1129" y="1242"/>
                  </a:lnTo>
                  <a:lnTo>
                    <a:pt x="1130" y="1242"/>
                  </a:lnTo>
                  <a:lnTo>
                    <a:pt x="1130" y="1243"/>
                  </a:lnTo>
                  <a:lnTo>
                    <a:pt x="1129" y="1242"/>
                  </a:lnTo>
                  <a:lnTo>
                    <a:pt x="1128" y="1242"/>
                  </a:lnTo>
                  <a:lnTo>
                    <a:pt x="1128" y="1243"/>
                  </a:lnTo>
                  <a:lnTo>
                    <a:pt x="1129" y="1243"/>
                  </a:lnTo>
                  <a:lnTo>
                    <a:pt x="1128" y="1243"/>
                  </a:lnTo>
                  <a:lnTo>
                    <a:pt x="1128" y="1244"/>
                  </a:lnTo>
                  <a:lnTo>
                    <a:pt x="1127" y="1244"/>
                  </a:lnTo>
                  <a:lnTo>
                    <a:pt x="1126" y="1245"/>
                  </a:lnTo>
                  <a:lnTo>
                    <a:pt x="1125" y="1245"/>
                  </a:lnTo>
                  <a:lnTo>
                    <a:pt x="1126" y="1245"/>
                  </a:lnTo>
                  <a:lnTo>
                    <a:pt x="1126" y="1244"/>
                  </a:lnTo>
                  <a:lnTo>
                    <a:pt x="1126" y="1243"/>
                  </a:lnTo>
                  <a:lnTo>
                    <a:pt x="1125" y="1243"/>
                  </a:lnTo>
                  <a:lnTo>
                    <a:pt x="1123" y="1243"/>
                  </a:lnTo>
                  <a:lnTo>
                    <a:pt x="1122" y="1243"/>
                  </a:lnTo>
                  <a:lnTo>
                    <a:pt x="1122" y="1244"/>
                  </a:lnTo>
                  <a:lnTo>
                    <a:pt x="1122" y="1243"/>
                  </a:lnTo>
                  <a:lnTo>
                    <a:pt x="1123" y="1243"/>
                  </a:lnTo>
                  <a:lnTo>
                    <a:pt x="1123" y="1244"/>
                  </a:lnTo>
                  <a:lnTo>
                    <a:pt x="1122" y="1244"/>
                  </a:lnTo>
                  <a:lnTo>
                    <a:pt x="1121" y="1245"/>
                  </a:lnTo>
                  <a:lnTo>
                    <a:pt x="1121" y="1244"/>
                  </a:lnTo>
                  <a:lnTo>
                    <a:pt x="1120" y="1244"/>
                  </a:lnTo>
                  <a:lnTo>
                    <a:pt x="1121" y="1244"/>
                  </a:lnTo>
                  <a:lnTo>
                    <a:pt x="1121" y="1243"/>
                  </a:lnTo>
                  <a:lnTo>
                    <a:pt x="1120" y="1244"/>
                  </a:lnTo>
                  <a:lnTo>
                    <a:pt x="1119" y="1244"/>
                  </a:lnTo>
                  <a:lnTo>
                    <a:pt x="1120" y="1243"/>
                  </a:lnTo>
                  <a:lnTo>
                    <a:pt x="1119" y="1243"/>
                  </a:lnTo>
                  <a:lnTo>
                    <a:pt x="1118" y="1243"/>
                  </a:lnTo>
                  <a:lnTo>
                    <a:pt x="1118" y="1242"/>
                  </a:lnTo>
                  <a:lnTo>
                    <a:pt x="1118" y="1243"/>
                  </a:lnTo>
                  <a:lnTo>
                    <a:pt x="1117" y="1243"/>
                  </a:lnTo>
                  <a:lnTo>
                    <a:pt x="1117" y="1244"/>
                  </a:lnTo>
                  <a:lnTo>
                    <a:pt x="1118" y="1244"/>
                  </a:lnTo>
                  <a:lnTo>
                    <a:pt x="1117" y="1245"/>
                  </a:lnTo>
                  <a:lnTo>
                    <a:pt x="1118" y="1245"/>
                  </a:lnTo>
                  <a:lnTo>
                    <a:pt x="1118" y="1244"/>
                  </a:lnTo>
                  <a:lnTo>
                    <a:pt x="1119" y="1244"/>
                  </a:lnTo>
                  <a:lnTo>
                    <a:pt x="1118" y="1245"/>
                  </a:lnTo>
                  <a:lnTo>
                    <a:pt x="1117" y="1247"/>
                  </a:lnTo>
                  <a:lnTo>
                    <a:pt x="1116" y="1247"/>
                  </a:lnTo>
                  <a:lnTo>
                    <a:pt x="1114" y="1247"/>
                  </a:lnTo>
                  <a:lnTo>
                    <a:pt x="1114" y="1248"/>
                  </a:lnTo>
                  <a:lnTo>
                    <a:pt x="1113" y="1248"/>
                  </a:lnTo>
                  <a:lnTo>
                    <a:pt x="1112" y="1248"/>
                  </a:lnTo>
                  <a:lnTo>
                    <a:pt x="1111" y="1247"/>
                  </a:lnTo>
                  <a:lnTo>
                    <a:pt x="1110" y="1248"/>
                  </a:lnTo>
                  <a:lnTo>
                    <a:pt x="1109" y="1249"/>
                  </a:lnTo>
                  <a:lnTo>
                    <a:pt x="1108" y="1249"/>
                  </a:lnTo>
                  <a:lnTo>
                    <a:pt x="1108" y="1250"/>
                  </a:lnTo>
                  <a:lnTo>
                    <a:pt x="1108" y="1251"/>
                  </a:lnTo>
                  <a:lnTo>
                    <a:pt x="1106" y="1251"/>
                  </a:lnTo>
                  <a:lnTo>
                    <a:pt x="1106" y="1250"/>
                  </a:lnTo>
                  <a:lnTo>
                    <a:pt x="1108" y="1249"/>
                  </a:lnTo>
                  <a:lnTo>
                    <a:pt x="1106" y="1249"/>
                  </a:lnTo>
                  <a:lnTo>
                    <a:pt x="1106" y="1250"/>
                  </a:lnTo>
                  <a:lnTo>
                    <a:pt x="1106" y="1249"/>
                  </a:lnTo>
                  <a:lnTo>
                    <a:pt x="1106" y="1248"/>
                  </a:lnTo>
                  <a:lnTo>
                    <a:pt x="1108" y="1248"/>
                  </a:lnTo>
                  <a:lnTo>
                    <a:pt x="1108" y="1247"/>
                  </a:lnTo>
                  <a:lnTo>
                    <a:pt x="1109" y="1247"/>
                  </a:lnTo>
                  <a:lnTo>
                    <a:pt x="1110" y="1247"/>
                  </a:lnTo>
                  <a:lnTo>
                    <a:pt x="1110" y="1245"/>
                  </a:lnTo>
                  <a:lnTo>
                    <a:pt x="1109" y="1247"/>
                  </a:lnTo>
                  <a:lnTo>
                    <a:pt x="1106" y="1248"/>
                  </a:lnTo>
                  <a:lnTo>
                    <a:pt x="1105" y="1249"/>
                  </a:lnTo>
                  <a:lnTo>
                    <a:pt x="1105" y="1250"/>
                  </a:lnTo>
                  <a:lnTo>
                    <a:pt x="1105" y="1251"/>
                  </a:lnTo>
                  <a:lnTo>
                    <a:pt x="1106" y="1252"/>
                  </a:lnTo>
                  <a:lnTo>
                    <a:pt x="1105" y="1252"/>
                  </a:lnTo>
                  <a:lnTo>
                    <a:pt x="1104" y="1252"/>
                  </a:lnTo>
                  <a:lnTo>
                    <a:pt x="1105" y="1252"/>
                  </a:lnTo>
                  <a:lnTo>
                    <a:pt x="1102" y="1253"/>
                  </a:lnTo>
                  <a:lnTo>
                    <a:pt x="1101" y="1253"/>
                  </a:lnTo>
                  <a:lnTo>
                    <a:pt x="1100" y="1253"/>
                  </a:lnTo>
                  <a:lnTo>
                    <a:pt x="1101" y="1252"/>
                  </a:lnTo>
                  <a:lnTo>
                    <a:pt x="1100" y="1251"/>
                  </a:lnTo>
                  <a:lnTo>
                    <a:pt x="1101" y="1251"/>
                  </a:lnTo>
                  <a:lnTo>
                    <a:pt x="1100" y="1251"/>
                  </a:lnTo>
                  <a:lnTo>
                    <a:pt x="1100" y="1250"/>
                  </a:lnTo>
                  <a:lnTo>
                    <a:pt x="1101" y="1250"/>
                  </a:lnTo>
                  <a:lnTo>
                    <a:pt x="1101" y="1251"/>
                  </a:lnTo>
                  <a:lnTo>
                    <a:pt x="1102" y="1251"/>
                  </a:lnTo>
                  <a:lnTo>
                    <a:pt x="1102" y="1250"/>
                  </a:lnTo>
                  <a:lnTo>
                    <a:pt x="1101" y="1250"/>
                  </a:lnTo>
                  <a:lnTo>
                    <a:pt x="1102" y="1249"/>
                  </a:lnTo>
                  <a:lnTo>
                    <a:pt x="1101" y="1249"/>
                  </a:lnTo>
                  <a:lnTo>
                    <a:pt x="1101" y="1250"/>
                  </a:lnTo>
                  <a:lnTo>
                    <a:pt x="1100" y="1249"/>
                  </a:lnTo>
                  <a:lnTo>
                    <a:pt x="1101" y="1248"/>
                  </a:lnTo>
                  <a:lnTo>
                    <a:pt x="1100" y="1248"/>
                  </a:lnTo>
                  <a:lnTo>
                    <a:pt x="1099" y="1247"/>
                  </a:lnTo>
                  <a:lnTo>
                    <a:pt x="1099" y="1245"/>
                  </a:lnTo>
                  <a:lnTo>
                    <a:pt x="1099" y="1247"/>
                  </a:lnTo>
                  <a:lnTo>
                    <a:pt x="1099" y="1248"/>
                  </a:lnTo>
                  <a:lnTo>
                    <a:pt x="1099" y="1249"/>
                  </a:lnTo>
                  <a:lnTo>
                    <a:pt x="1099" y="1250"/>
                  </a:lnTo>
                  <a:lnTo>
                    <a:pt x="1097" y="1249"/>
                  </a:lnTo>
                  <a:lnTo>
                    <a:pt x="1099" y="1250"/>
                  </a:lnTo>
                  <a:lnTo>
                    <a:pt x="1099" y="1251"/>
                  </a:lnTo>
                  <a:lnTo>
                    <a:pt x="1100" y="1252"/>
                  </a:lnTo>
                  <a:lnTo>
                    <a:pt x="1100" y="1253"/>
                  </a:lnTo>
                  <a:lnTo>
                    <a:pt x="1100" y="1254"/>
                  </a:lnTo>
                  <a:lnTo>
                    <a:pt x="1099" y="1254"/>
                  </a:lnTo>
                  <a:lnTo>
                    <a:pt x="1097" y="1256"/>
                  </a:lnTo>
                  <a:lnTo>
                    <a:pt x="1096" y="1257"/>
                  </a:lnTo>
                  <a:lnTo>
                    <a:pt x="1095" y="1257"/>
                  </a:lnTo>
                  <a:lnTo>
                    <a:pt x="1094" y="1259"/>
                  </a:lnTo>
                  <a:lnTo>
                    <a:pt x="1094" y="1258"/>
                  </a:lnTo>
                  <a:lnTo>
                    <a:pt x="1093" y="1258"/>
                  </a:lnTo>
                  <a:lnTo>
                    <a:pt x="1094" y="1257"/>
                  </a:lnTo>
                  <a:lnTo>
                    <a:pt x="1093" y="1258"/>
                  </a:lnTo>
                  <a:lnTo>
                    <a:pt x="1093" y="1259"/>
                  </a:lnTo>
                  <a:lnTo>
                    <a:pt x="1092" y="1260"/>
                  </a:lnTo>
                  <a:lnTo>
                    <a:pt x="1092" y="1261"/>
                  </a:lnTo>
                  <a:lnTo>
                    <a:pt x="1092" y="1262"/>
                  </a:lnTo>
                  <a:lnTo>
                    <a:pt x="1093" y="1264"/>
                  </a:lnTo>
                  <a:lnTo>
                    <a:pt x="1093" y="1265"/>
                  </a:lnTo>
                  <a:lnTo>
                    <a:pt x="1093" y="1264"/>
                  </a:lnTo>
                  <a:lnTo>
                    <a:pt x="1092" y="1264"/>
                  </a:lnTo>
                  <a:lnTo>
                    <a:pt x="1092" y="1265"/>
                  </a:lnTo>
                  <a:lnTo>
                    <a:pt x="1093" y="1265"/>
                  </a:lnTo>
                  <a:lnTo>
                    <a:pt x="1094" y="1265"/>
                  </a:lnTo>
                  <a:lnTo>
                    <a:pt x="1096" y="1265"/>
                  </a:lnTo>
                  <a:lnTo>
                    <a:pt x="1097" y="1265"/>
                  </a:lnTo>
                  <a:lnTo>
                    <a:pt x="1099" y="1265"/>
                  </a:lnTo>
                  <a:lnTo>
                    <a:pt x="1099" y="1266"/>
                  </a:lnTo>
                  <a:lnTo>
                    <a:pt x="1100" y="1267"/>
                  </a:lnTo>
                  <a:lnTo>
                    <a:pt x="1100" y="1268"/>
                  </a:lnTo>
                  <a:lnTo>
                    <a:pt x="1100" y="1269"/>
                  </a:lnTo>
                  <a:lnTo>
                    <a:pt x="1099" y="1269"/>
                  </a:lnTo>
                  <a:lnTo>
                    <a:pt x="1097" y="1268"/>
                  </a:lnTo>
                  <a:lnTo>
                    <a:pt x="1097" y="1267"/>
                  </a:lnTo>
                  <a:lnTo>
                    <a:pt x="1097" y="1266"/>
                  </a:lnTo>
                  <a:lnTo>
                    <a:pt x="1097" y="1267"/>
                  </a:lnTo>
                  <a:lnTo>
                    <a:pt x="1096" y="1268"/>
                  </a:lnTo>
                  <a:lnTo>
                    <a:pt x="1097" y="1268"/>
                  </a:lnTo>
                  <a:lnTo>
                    <a:pt x="1097" y="1269"/>
                  </a:lnTo>
                  <a:lnTo>
                    <a:pt x="1096" y="1270"/>
                  </a:lnTo>
                  <a:lnTo>
                    <a:pt x="1097" y="1270"/>
                  </a:lnTo>
                  <a:lnTo>
                    <a:pt x="1097" y="1272"/>
                  </a:lnTo>
                  <a:lnTo>
                    <a:pt x="1096" y="1272"/>
                  </a:lnTo>
                  <a:lnTo>
                    <a:pt x="1097" y="1272"/>
                  </a:lnTo>
                  <a:lnTo>
                    <a:pt x="1099" y="1272"/>
                  </a:lnTo>
                  <a:lnTo>
                    <a:pt x="1100" y="1273"/>
                  </a:lnTo>
                  <a:lnTo>
                    <a:pt x="1099" y="1273"/>
                  </a:lnTo>
                  <a:lnTo>
                    <a:pt x="1100" y="1273"/>
                  </a:lnTo>
                  <a:lnTo>
                    <a:pt x="1100" y="1274"/>
                  </a:lnTo>
                  <a:lnTo>
                    <a:pt x="1101" y="1274"/>
                  </a:lnTo>
                  <a:lnTo>
                    <a:pt x="1102" y="1274"/>
                  </a:lnTo>
                  <a:lnTo>
                    <a:pt x="1103" y="1275"/>
                  </a:lnTo>
                  <a:lnTo>
                    <a:pt x="1103" y="1276"/>
                  </a:lnTo>
                  <a:lnTo>
                    <a:pt x="1103" y="1278"/>
                  </a:lnTo>
                  <a:lnTo>
                    <a:pt x="1102" y="1278"/>
                  </a:lnTo>
                  <a:lnTo>
                    <a:pt x="1102" y="1279"/>
                  </a:lnTo>
                  <a:lnTo>
                    <a:pt x="1101" y="1281"/>
                  </a:lnTo>
                  <a:lnTo>
                    <a:pt x="1100" y="1282"/>
                  </a:lnTo>
                  <a:lnTo>
                    <a:pt x="1099" y="1282"/>
                  </a:lnTo>
                  <a:lnTo>
                    <a:pt x="1097" y="1282"/>
                  </a:lnTo>
                  <a:lnTo>
                    <a:pt x="1097" y="1283"/>
                  </a:lnTo>
                  <a:lnTo>
                    <a:pt x="1096" y="1283"/>
                  </a:lnTo>
                  <a:lnTo>
                    <a:pt x="1095" y="1284"/>
                  </a:lnTo>
                  <a:lnTo>
                    <a:pt x="1095" y="1283"/>
                  </a:lnTo>
                  <a:lnTo>
                    <a:pt x="1094" y="1283"/>
                  </a:lnTo>
                  <a:lnTo>
                    <a:pt x="1093" y="1283"/>
                  </a:lnTo>
                  <a:lnTo>
                    <a:pt x="1093" y="1284"/>
                  </a:lnTo>
                  <a:lnTo>
                    <a:pt x="1091" y="1284"/>
                  </a:lnTo>
                  <a:lnTo>
                    <a:pt x="1091" y="1283"/>
                  </a:lnTo>
                  <a:lnTo>
                    <a:pt x="1089" y="1283"/>
                  </a:lnTo>
                  <a:lnTo>
                    <a:pt x="1088" y="1282"/>
                  </a:lnTo>
                  <a:lnTo>
                    <a:pt x="1087" y="1283"/>
                  </a:lnTo>
                  <a:lnTo>
                    <a:pt x="1086" y="1283"/>
                  </a:lnTo>
                  <a:lnTo>
                    <a:pt x="1086" y="1284"/>
                  </a:lnTo>
                  <a:lnTo>
                    <a:pt x="1085" y="1284"/>
                  </a:lnTo>
                  <a:lnTo>
                    <a:pt x="1085" y="1283"/>
                  </a:lnTo>
                  <a:lnTo>
                    <a:pt x="1085" y="1282"/>
                  </a:lnTo>
                  <a:lnTo>
                    <a:pt x="1085" y="1281"/>
                  </a:lnTo>
                  <a:lnTo>
                    <a:pt x="1084" y="1281"/>
                  </a:lnTo>
                  <a:lnTo>
                    <a:pt x="1084" y="1279"/>
                  </a:lnTo>
                  <a:lnTo>
                    <a:pt x="1084" y="1278"/>
                  </a:lnTo>
                  <a:lnTo>
                    <a:pt x="1085" y="1278"/>
                  </a:lnTo>
                  <a:lnTo>
                    <a:pt x="1086" y="1279"/>
                  </a:lnTo>
                  <a:lnTo>
                    <a:pt x="1086" y="1281"/>
                  </a:lnTo>
                  <a:lnTo>
                    <a:pt x="1087" y="1281"/>
                  </a:lnTo>
                  <a:lnTo>
                    <a:pt x="1087" y="1279"/>
                  </a:lnTo>
                  <a:lnTo>
                    <a:pt x="1088" y="1278"/>
                  </a:lnTo>
                  <a:lnTo>
                    <a:pt x="1087" y="1278"/>
                  </a:lnTo>
                  <a:lnTo>
                    <a:pt x="1087" y="1277"/>
                  </a:lnTo>
                  <a:lnTo>
                    <a:pt x="1086" y="1277"/>
                  </a:lnTo>
                  <a:lnTo>
                    <a:pt x="1086" y="1276"/>
                  </a:lnTo>
                  <a:lnTo>
                    <a:pt x="1086" y="1277"/>
                  </a:lnTo>
                  <a:lnTo>
                    <a:pt x="1085" y="1276"/>
                  </a:lnTo>
                  <a:lnTo>
                    <a:pt x="1085" y="1277"/>
                  </a:lnTo>
                  <a:lnTo>
                    <a:pt x="1085" y="1276"/>
                  </a:lnTo>
                  <a:lnTo>
                    <a:pt x="1084" y="1276"/>
                  </a:lnTo>
                  <a:lnTo>
                    <a:pt x="1083" y="1276"/>
                  </a:lnTo>
                  <a:lnTo>
                    <a:pt x="1083" y="1275"/>
                  </a:lnTo>
                  <a:lnTo>
                    <a:pt x="1081" y="1275"/>
                  </a:lnTo>
                  <a:lnTo>
                    <a:pt x="1083" y="1275"/>
                  </a:lnTo>
                  <a:lnTo>
                    <a:pt x="1083" y="1274"/>
                  </a:lnTo>
                  <a:lnTo>
                    <a:pt x="1083" y="1273"/>
                  </a:lnTo>
                  <a:lnTo>
                    <a:pt x="1083" y="1274"/>
                  </a:lnTo>
                  <a:lnTo>
                    <a:pt x="1081" y="1274"/>
                  </a:lnTo>
                  <a:lnTo>
                    <a:pt x="1081" y="1273"/>
                  </a:lnTo>
                  <a:lnTo>
                    <a:pt x="1080" y="1272"/>
                  </a:lnTo>
                  <a:lnTo>
                    <a:pt x="1079" y="1272"/>
                  </a:lnTo>
                  <a:lnTo>
                    <a:pt x="1080" y="1272"/>
                  </a:lnTo>
                  <a:lnTo>
                    <a:pt x="1080" y="1270"/>
                  </a:lnTo>
                  <a:lnTo>
                    <a:pt x="1081" y="1270"/>
                  </a:lnTo>
                  <a:lnTo>
                    <a:pt x="1083" y="1269"/>
                  </a:lnTo>
                  <a:lnTo>
                    <a:pt x="1083" y="1270"/>
                  </a:lnTo>
                  <a:lnTo>
                    <a:pt x="1083" y="1269"/>
                  </a:lnTo>
                  <a:lnTo>
                    <a:pt x="1081" y="1269"/>
                  </a:lnTo>
                  <a:lnTo>
                    <a:pt x="1080" y="1268"/>
                  </a:lnTo>
                  <a:lnTo>
                    <a:pt x="1080" y="1267"/>
                  </a:lnTo>
                  <a:lnTo>
                    <a:pt x="1080" y="1266"/>
                  </a:lnTo>
                  <a:lnTo>
                    <a:pt x="1080" y="1265"/>
                  </a:lnTo>
                  <a:lnTo>
                    <a:pt x="1079" y="1264"/>
                  </a:lnTo>
                  <a:lnTo>
                    <a:pt x="1079" y="1265"/>
                  </a:lnTo>
                  <a:lnTo>
                    <a:pt x="1079" y="1266"/>
                  </a:lnTo>
                  <a:lnTo>
                    <a:pt x="1079" y="1265"/>
                  </a:lnTo>
                  <a:lnTo>
                    <a:pt x="1078" y="1265"/>
                  </a:lnTo>
                  <a:lnTo>
                    <a:pt x="1079" y="1266"/>
                  </a:lnTo>
                  <a:lnTo>
                    <a:pt x="1078" y="1265"/>
                  </a:lnTo>
                  <a:lnTo>
                    <a:pt x="1077" y="1264"/>
                  </a:lnTo>
                  <a:lnTo>
                    <a:pt x="1077" y="1262"/>
                  </a:lnTo>
                  <a:lnTo>
                    <a:pt x="1078" y="1261"/>
                  </a:lnTo>
                  <a:lnTo>
                    <a:pt x="1078" y="1260"/>
                  </a:lnTo>
                  <a:lnTo>
                    <a:pt x="1078" y="1259"/>
                  </a:lnTo>
                  <a:lnTo>
                    <a:pt x="1079" y="1259"/>
                  </a:lnTo>
                  <a:lnTo>
                    <a:pt x="1078" y="1258"/>
                  </a:lnTo>
                  <a:lnTo>
                    <a:pt x="1078" y="1257"/>
                  </a:lnTo>
                  <a:lnTo>
                    <a:pt x="1077" y="1256"/>
                  </a:lnTo>
                  <a:lnTo>
                    <a:pt x="1078" y="1256"/>
                  </a:lnTo>
                  <a:lnTo>
                    <a:pt x="1078" y="1254"/>
                  </a:lnTo>
                  <a:lnTo>
                    <a:pt x="1079" y="1254"/>
                  </a:lnTo>
                  <a:lnTo>
                    <a:pt x="1080" y="1254"/>
                  </a:lnTo>
                  <a:lnTo>
                    <a:pt x="1079" y="1254"/>
                  </a:lnTo>
                  <a:lnTo>
                    <a:pt x="1080" y="1253"/>
                  </a:lnTo>
                  <a:lnTo>
                    <a:pt x="1080" y="1251"/>
                  </a:lnTo>
                  <a:lnTo>
                    <a:pt x="1080" y="1250"/>
                  </a:lnTo>
                  <a:lnTo>
                    <a:pt x="1080" y="1249"/>
                  </a:lnTo>
                  <a:lnTo>
                    <a:pt x="1081" y="1249"/>
                  </a:lnTo>
                  <a:lnTo>
                    <a:pt x="1083" y="1249"/>
                  </a:lnTo>
                  <a:lnTo>
                    <a:pt x="1085" y="1248"/>
                  </a:lnTo>
                  <a:lnTo>
                    <a:pt x="1085" y="1247"/>
                  </a:lnTo>
                  <a:lnTo>
                    <a:pt x="1086" y="1245"/>
                  </a:lnTo>
                  <a:lnTo>
                    <a:pt x="1085" y="1245"/>
                  </a:lnTo>
                  <a:lnTo>
                    <a:pt x="1085" y="1244"/>
                  </a:lnTo>
                  <a:lnTo>
                    <a:pt x="1086" y="1244"/>
                  </a:lnTo>
                  <a:lnTo>
                    <a:pt x="1085" y="1244"/>
                  </a:lnTo>
                  <a:lnTo>
                    <a:pt x="1084" y="1244"/>
                  </a:lnTo>
                  <a:lnTo>
                    <a:pt x="1083" y="1244"/>
                  </a:lnTo>
                  <a:lnTo>
                    <a:pt x="1083" y="1243"/>
                  </a:lnTo>
                  <a:lnTo>
                    <a:pt x="1083" y="1244"/>
                  </a:lnTo>
                  <a:lnTo>
                    <a:pt x="1081" y="1245"/>
                  </a:lnTo>
                  <a:lnTo>
                    <a:pt x="1081" y="1244"/>
                  </a:lnTo>
                  <a:lnTo>
                    <a:pt x="1081" y="1242"/>
                  </a:lnTo>
                  <a:lnTo>
                    <a:pt x="1080" y="1242"/>
                  </a:lnTo>
                  <a:lnTo>
                    <a:pt x="1080" y="1241"/>
                  </a:lnTo>
                  <a:lnTo>
                    <a:pt x="1079" y="1242"/>
                  </a:lnTo>
                  <a:lnTo>
                    <a:pt x="1080" y="1243"/>
                  </a:lnTo>
                  <a:lnTo>
                    <a:pt x="1080" y="1244"/>
                  </a:lnTo>
                  <a:lnTo>
                    <a:pt x="1079" y="1244"/>
                  </a:lnTo>
                  <a:lnTo>
                    <a:pt x="1078" y="1244"/>
                  </a:lnTo>
                  <a:lnTo>
                    <a:pt x="1077" y="1243"/>
                  </a:lnTo>
                  <a:lnTo>
                    <a:pt x="1077" y="1242"/>
                  </a:lnTo>
                  <a:lnTo>
                    <a:pt x="1078" y="1241"/>
                  </a:lnTo>
                  <a:lnTo>
                    <a:pt x="1077" y="1241"/>
                  </a:lnTo>
                  <a:lnTo>
                    <a:pt x="1078" y="1241"/>
                  </a:lnTo>
                  <a:lnTo>
                    <a:pt x="1078" y="1240"/>
                  </a:lnTo>
                  <a:lnTo>
                    <a:pt x="1077" y="1240"/>
                  </a:lnTo>
                  <a:lnTo>
                    <a:pt x="1077" y="1241"/>
                  </a:lnTo>
                  <a:lnTo>
                    <a:pt x="1076" y="1241"/>
                  </a:lnTo>
                  <a:lnTo>
                    <a:pt x="1077" y="1242"/>
                  </a:lnTo>
                  <a:lnTo>
                    <a:pt x="1076" y="1242"/>
                  </a:lnTo>
                  <a:lnTo>
                    <a:pt x="1076" y="1241"/>
                  </a:lnTo>
                  <a:lnTo>
                    <a:pt x="1076" y="1240"/>
                  </a:lnTo>
                  <a:lnTo>
                    <a:pt x="1076" y="1239"/>
                  </a:lnTo>
                  <a:lnTo>
                    <a:pt x="1075" y="1240"/>
                  </a:lnTo>
                  <a:lnTo>
                    <a:pt x="1075" y="1239"/>
                  </a:lnTo>
                  <a:lnTo>
                    <a:pt x="1075" y="1237"/>
                  </a:lnTo>
                  <a:lnTo>
                    <a:pt x="1075" y="1236"/>
                  </a:lnTo>
                  <a:lnTo>
                    <a:pt x="1075" y="1235"/>
                  </a:lnTo>
                  <a:lnTo>
                    <a:pt x="1072" y="1237"/>
                  </a:lnTo>
                  <a:lnTo>
                    <a:pt x="1072" y="1239"/>
                  </a:lnTo>
                  <a:lnTo>
                    <a:pt x="1072" y="1237"/>
                  </a:lnTo>
                  <a:lnTo>
                    <a:pt x="1074" y="1239"/>
                  </a:lnTo>
                  <a:lnTo>
                    <a:pt x="1072" y="1239"/>
                  </a:lnTo>
                  <a:lnTo>
                    <a:pt x="1071" y="1239"/>
                  </a:lnTo>
                  <a:lnTo>
                    <a:pt x="1074" y="1240"/>
                  </a:lnTo>
                  <a:lnTo>
                    <a:pt x="1075" y="1241"/>
                  </a:lnTo>
                  <a:lnTo>
                    <a:pt x="1075" y="1242"/>
                  </a:lnTo>
                  <a:lnTo>
                    <a:pt x="1075" y="1243"/>
                  </a:lnTo>
                  <a:lnTo>
                    <a:pt x="1074" y="1243"/>
                  </a:lnTo>
                  <a:lnTo>
                    <a:pt x="1074" y="1244"/>
                  </a:lnTo>
                  <a:lnTo>
                    <a:pt x="1072" y="1244"/>
                  </a:lnTo>
                  <a:lnTo>
                    <a:pt x="1071" y="1245"/>
                  </a:lnTo>
                  <a:lnTo>
                    <a:pt x="1071" y="1244"/>
                  </a:lnTo>
                  <a:lnTo>
                    <a:pt x="1071" y="1245"/>
                  </a:lnTo>
                  <a:lnTo>
                    <a:pt x="1070" y="1245"/>
                  </a:lnTo>
                  <a:lnTo>
                    <a:pt x="1068" y="1245"/>
                  </a:lnTo>
                  <a:lnTo>
                    <a:pt x="1067" y="1244"/>
                  </a:lnTo>
                  <a:lnTo>
                    <a:pt x="1067" y="1245"/>
                  </a:lnTo>
                  <a:lnTo>
                    <a:pt x="1066" y="1245"/>
                  </a:lnTo>
                  <a:lnTo>
                    <a:pt x="1064" y="1245"/>
                  </a:lnTo>
                  <a:lnTo>
                    <a:pt x="1064" y="1247"/>
                  </a:lnTo>
                  <a:lnTo>
                    <a:pt x="1064" y="1245"/>
                  </a:lnTo>
                  <a:lnTo>
                    <a:pt x="1064" y="1244"/>
                  </a:lnTo>
                  <a:lnTo>
                    <a:pt x="1064" y="1245"/>
                  </a:lnTo>
                  <a:lnTo>
                    <a:pt x="1063" y="1247"/>
                  </a:lnTo>
                  <a:lnTo>
                    <a:pt x="1062" y="1247"/>
                  </a:lnTo>
                  <a:lnTo>
                    <a:pt x="1062" y="1245"/>
                  </a:lnTo>
                  <a:lnTo>
                    <a:pt x="1062" y="1247"/>
                  </a:lnTo>
                  <a:lnTo>
                    <a:pt x="1061" y="1247"/>
                  </a:lnTo>
                  <a:lnTo>
                    <a:pt x="1060" y="1247"/>
                  </a:lnTo>
                  <a:lnTo>
                    <a:pt x="1059" y="1245"/>
                  </a:lnTo>
                  <a:lnTo>
                    <a:pt x="1059" y="1244"/>
                  </a:lnTo>
                  <a:lnTo>
                    <a:pt x="1060" y="1244"/>
                  </a:lnTo>
                  <a:lnTo>
                    <a:pt x="1061" y="1244"/>
                  </a:lnTo>
                  <a:lnTo>
                    <a:pt x="1062" y="1243"/>
                  </a:lnTo>
                  <a:lnTo>
                    <a:pt x="1062" y="1242"/>
                  </a:lnTo>
                  <a:lnTo>
                    <a:pt x="1061" y="1241"/>
                  </a:lnTo>
                  <a:lnTo>
                    <a:pt x="1060" y="1241"/>
                  </a:lnTo>
                  <a:lnTo>
                    <a:pt x="1060" y="1240"/>
                  </a:lnTo>
                  <a:lnTo>
                    <a:pt x="1059" y="1240"/>
                  </a:lnTo>
                  <a:lnTo>
                    <a:pt x="1059" y="1241"/>
                  </a:lnTo>
                  <a:lnTo>
                    <a:pt x="1059" y="1240"/>
                  </a:lnTo>
                  <a:lnTo>
                    <a:pt x="1060" y="1240"/>
                  </a:lnTo>
                  <a:lnTo>
                    <a:pt x="1059" y="1240"/>
                  </a:lnTo>
                  <a:lnTo>
                    <a:pt x="1058" y="1240"/>
                  </a:lnTo>
                  <a:lnTo>
                    <a:pt x="1058" y="1241"/>
                  </a:lnTo>
                  <a:lnTo>
                    <a:pt x="1056" y="1241"/>
                  </a:lnTo>
                  <a:lnTo>
                    <a:pt x="1055" y="1241"/>
                  </a:lnTo>
                  <a:lnTo>
                    <a:pt x="1055" y="1240"/>
                  </a:lnTo>
                  <a:lnTo>
                    <a:pt x="1054" y="1239"/>
                  </a:lnTo>
                  <a:lnTo>
                    <a:pt x="1053" y="1239"/>
                  </a:lnTo>
                  <a:lnTo>
                    <a:pt x="1053" y="1237"/>
                  </a:lnTo>
                  <a:lnTo>
                    <a:pt x="1053" y="1236"/>
                  </a:lnTo>
                  <a:lnTo>
                    <a:pt x="1054" y="1236"/>
                  </a:lnTo>
                  <a:lnTo>
                    <a:pt x="1055" y="1235"/>
                  </a:lnTo>
                  <a:lnTo>
                    <a:pt x="1054" y="1235"/>
                  </a:lnTo>
                  <a:lnTo>
                    <a:pt x="1053" y="1235"/>
                  </a:lnTo>
                  <a:lnTo>
                    <a:pt x="1054" y="1234"/>
                  </a:lnTo>
                  <a:lnTo>
                    <a:pt x="1053" y="1234"/>
                  </a:lnTo>
                  <a:lnTo>
                    <a:pt x="1053" y="1235"/>
                  </a:lnTo>
                  <a:lnTo>
                    <a:pt x="1053" y="1234"/>
                  </a:lnTo>
                  <a:lnTo>
                    <a:pt x="1052" y="1234"/>
                  </a:lnTo>
                  <a:lnTo>
                    <a:pt x="1051" y="1234"/>
                  </a:lnTo>
                  <a:lnTo>
                    <a:pt x="1052" y="1234"/>
                  </a:lnTo>
                  <a:lnTo>
                    <a:pt x="1052" y="1235"/>
                  </a:lnTo>
                  <a:lnTo>
                    <a:pt x="1053" y="1235"/>
                  </a:lnTo>
                  <a:lnTo>
                    <a:pt x="1053" y="1236"/>
                  </a:lnTo>
                  <a:lnTo>
                    <a:pt x="1052" y="1236"/>
                  </a:lnTo>
                  <a:lnTo>
                    <a:pt x="1052" y="1237"/>
                  </a:lnTo>
                  <a:lnTo>
                    <a:pt x="1052" y="1236"/>
                  </a:lnTo>
                  <a:lnTo>
                    <a:pt x="1052" y="1235"/>
                  </a:lnTo>
                  <a:lnTo>
                    <a:pt x="1051" y="1235"/>
                  </a:lnTo>
                  <a:lnTo>
                    <a:pt x="1052" y="1236"/>
                  </a:lnTo>
                  <a:lnTo>
                    <a:pt x="1051" y="1236"/>
                  </a:lnTo>
                  <a:lnTo>
                    <a:pt x="1052" y="1236"/>
                  </a:lnTo>
                  <a:lnTo>
                    <a:pt x="1051" y="1236"/>
                  </a:lnTo>
                  <a:lnTo>
                    <a:pt x="1051" y="1237"/>
                  </a:lnTo>
                  <a:lnTo>
                    <a:pt x="1052" y="1237"/>
                  </a:lnTo>
                  <a:lnTo>
                    <a:pt x="1053" y="1239"/>
                  </a:lnTo>
                  <a:lnTo>
                    <a:pt x="1052" y="1240"/>
                  </a:lnTo>
                  <a:lnTo>
                    <a:pt x="1053" y="1239"/>
                  </a:lnTo>
                  <a:lnTo>
                    <a:pt x="1053" y="1240"/>
                  </a:lnTo>
                  <a:lnTo>
                    <a:pt x="1052" y="1240"/>
                  </a:lnTo>
                  <a:lnTo>
                    <a:pt x="1051" y="1240"/>
                  </a:lnTo>
                  <a:lnTo>
                    <a:pt x="1050" y="1240"/>
                  </a:lnTo>
                  <a:lnTo>
                    <a:pt x="1050" y="1241"/>
                  </a:lnTo>
                  <a:lnTo>
                    <a:pt x="1050" y="1240"/>
                  </a:lnTo>
                  <a:lnTo>
                    <a:pt x="1049" y="1239"/>
                  </a:lnTo>
                  <a:lnTo>
                    <a:pt x="1050" y="1239"/>
                  </a:lnTo>
                  <a:lnTo>
                    <a:pt x="1050" y="1237"/>
                  </a:lnTo>
                  <a:lnTo>
                    <a:pt x="1050" y="1239"/>
                  </a:lnTo>
                  <a:lnTo>
                    <a:pt x="1049" y="1237"/>
                  </a:lnTo>
                  <a:lnTo>
                    <a:pt x="1050" y="1236"/>
                  </a:lnTo>
                  <a:lnTo>
                    <a:pt x="1049" y="1236"/>
                  </a:lnTo>
                  <a:lnTo>
                    <a:pt x="1049" y="1237"/>
                  </a:lnTo>
                  <a:lnTo>
                    <a:pt x="1047" y="1237"/>
                  </a:lnTo>
                  <a:lnTo>
                    <a:pt x="1047" y="1236"/>
                  </a:lnTo>
                  <a:lnTo>
                    <a:pt x="1047" y="1235"/>
                  </a:lnTo>
                  <a:lnTo>
                    <a:pt x="1047" y="1236"/>
                  </a:lnTo>
                  <a:lnTo>
                    <a:pt x="1047" y="1235"/>
                  </a:lnTo>
                  <a:lnTo>
                    <a:pt x="1047" y="1234"/>
                  </a:lnTo>
                  <a:lnTo>
                    <a:pt x="1046" y="1234"/>
                  </a:lnTo>
                  <a:lnTo>
                    <a:pt x="1046" y="1235"/>
                  </a:lnTo>
                  <a:lnTo>
                    <a:pt x="1046" y="1234"/>
                  </a:lnTo>
                  <a:lnTo>
                    <a:pt x="1046" y="1235"/>
                  </a:lnTo>
                  <a:lnTo>
                    <a:pt x="1046" y="1236"/>
                  </a:lnTo>
                  <a:lnTo>
                    <a:pt x="1045" y="1236"/>
                  </a:lnTo>
                  <a:lnTo>
                    <a:pt x="1045" y="1235"/>
                  </a:lnTo>
                  <a:lnTo>
                    <a:pt x="1046" y="1234"/>
                  </a:lnTo>
                  <a:lnTo>
                    <a:pt x="1045" y="1235"/>
                  </a:lnTo>
                  <a:lnTo>
                    <a:pt x="1044" y="1234"/>
                  </a:lnTo>
                  <a:lnTo>
                    <a:pt x="1045" y="1234"/>
                  </a:lnTo>
                  <a:lnTo>
                    <a:pt x="1045" y="1233"/>
                  </a:lnTo>
                  <a:lnTo>
                    <a:pt x="1046" y="1232"/>
                  </a:lnTo>
                  <a:lnTo>
                    <a:pt x="1046" y="1231"/>
                  </a:lnTo>
                  <a:lnTo>
                    <a:pt x="1045" y="1231"/>
                  </a:lnTo>
                  <a:lnTo>
                    <a:pt x="1044" y="1231"/>
                  </a:lnTo>
                  <a:lnTo>
                    <a:pt x="1045" y="1231"/>
                  </a:lnTo>
                  <a:lnTo>
                    <a:pt x="1044" y="1231"/>
                  </a:lnTo>
                  <a:lnTo>
                    <a:pt x="1045" y="1230"/>
                  </a:lnTo>
                  <a:lnTo>
                    <a:pt x="1044" y="1230"/>
                  </a:lnTo>
                  <a:lnTo>
                    <a:pt x="1044" y="1231"/>
                  </a:lnTo>
                  <a:lnTo>
                    <a:pt x="1043" y="1231"/>
                  </a:lnTo>
                  <a:lnTo>
                    <a:pt x="1043" y="1232"/>
                  </a:lnTo>
                  <a:lnTo>
                    <a:pt x="1042" y="1232"/>
                  </a:lnTo>
                  <a:lnTo>
                    <a:pt x="1042" y="1233"/>
                  </a:lnTo>
                  <a:lnTo>
                    <a:pt x="1042" y="1232"/>
                  </a:lnTo>
                  <a:lnTo>
                    <a:pt x="1042" y="1230"/>
                  </a:lnTo>
                  <a:lnTo>
                    <a:pt x="1042" y="1231"/>
                  </a:lnTo>
                  <a:lnTo>
                    <a:pt x="1042" y="1232"/>
                  </a:lnTo>
                  <a:lnTo>
                    <a:pt x="1041" y="1232"/>
                  </a:lnTo>
                  <a:lnTo>
                    <a:pt x="1042" y="1233"/>
                  </a:lnTo>
                  <a:lnTo>
                    <a:pt x="1042" y="1234"/>
                  </a:lnTo>
                  <a:lnTo>
                    <a:pt x="1043" y="1234"/>
                  </a:lnTo>
                  <a:lnTo>
                    <a:pt x="1043" y="1235"/>
                  </a:lnTo>
                  <a:lnTo>
                    <a:pt x="1042" y="1235"/>
                  </a:lnTo>
                  <a:lnTo>
                    <a:pt x="1042" y="1236"/>
                  </a:lnTo>
                  <a:lnTo>
                    <a:pt x="1043" y="1236"/>
                  </a:lnTo>
                  <a:lnTo>
                    <a:pt x="1043" y="1237"/>
                  </a:lnTo>
                  <a:lnTo>
                    <a:pt x="1042" y="1237"/>
                  </a:lnTo>
                  <a:lnTo>
                    <a:pt x="1043" y="1237"/>
                  </a:lnTo>
                  <a:lnTo>
                    <a:pt x="1042" y="1237"/>
                  </a:lnTo>
                  <a:lnTo>
                    <a:pt x="1043" y="1237"/>
                  </a:lnTo>
                  <a:lnTo>
                    <a:pt x="1043" y="1239"/>
                  </a:lnTo>
                  <a:lnTo>
                    <a:pt x="1043" y="1237"/>
                  </a:lnTo>
                  <a:lnTo>
                    <a:pt x="1044" y="1236"/>
                  </a:lnTo>
                  <a:lnTo>
                    <a:pt x="1043" y="1237"/>
                  </a:lnTo>
                  <a:lnTo>
                    <a:pt x="1043" y="1239"/>
                  </a:lnTo>
                  <a:lnTo>
                    <a:pt x="1044" y="1237"/>
                  </a:lnTo>
                  <a:lnTo>
                    <a:pt x="1044" y="1239"/>
                  </a:lnTo>
                  <a:lnTo>
                    <a:pt x="1044" y="1237"/>
                  </a:lnTo>
                  <a:lnTo>
                    <a:pt x="1044" y="1239"/>
                  </a:lnTo>
                  <a:lnTo>
                    <a:pt x="1044" y="1240"/>
                  </a:lnTo>
                  <a:lnTo>
                    <a:pt x="1043" y="1240"/>
                  </a:lnTo>
                  <a:lnTo>
                    <a:pt x="1044" y="1240"/>
                  </a:lnTo>
                  <a:lnTo>
                    <a:pt x="1043" y="1240"/>
                  </a:lnTo>
                  <a:lnTo>
                    <a:pt x="1043" y="1241"/>
                  </a:lnTo>
                  <a:lnTo>
                    <a:pt x="1042" y="1241"/>
                  </a:lnTo>
                  <a:lnTo>
                    <a:pt x="1043" y="1241"/>
                  </a:lnTo>
                  <a:lnTo>
                    <a:pt x="1042" y="1240"/>
                  </a:lnTo>
                  <a:lnTo>
                    <a:pt x="1042" y="1241"/>
                  </a:lnTo>
                  <a:lnTo>
                    <a:pt x="1042" y="1242"/>
                  </a:lnTo>
                  <a:lnTo>
                    <a:pt x="1041" y="1242"/>
                  </a:lnTo>
                  <a:lnTo>
                    <a:pt x="1039" y="1242"/>
                  </a:lnTo>
                  <a:lnTo>
                    <a:pt x="1039" y="1241"/>
                  </a:lnTo>
                  <a:lnTo>
                    <a:pt x="1041" y="1241"/>
                  </a:lnTo>
                  <a:lnTo>
                    <a:pt x="1039" y="1241"/>
                  </a:lnTo>
                  <a:lnTo>
                    <a:pt x="1041" y="1241"/>
                  </a:lnTo>
                  <a:lnTo>
                    <a:pt x="1041" y="1240"/>
                  </a:lnTo>
                  <a:lnTo>
                    <a:pt x="1039" y="1240"/>
                  </a:lnTo>
                  <a:lnTo>
                    <a:pt x="1041" y="1240"/>
                  </a:lnTo>
                  <a:lnTo>
                    <a:pt x="1041" y="1239"/>
                  </a:lnTo>
                  <a:lnTo>
                    <a:pt x="1042" y="1239"/>
                  </a:lnTo>
                  <a:lnTo>
                    <a:pt x="1041" y="1239"/>
                  </a:lnTo>
                  <a:lnTo>
                    <a:pt x="1039" y="1239"/>
                  </a:lnTo>
                  <a:lnTo>
                    <a:pt x="1041" y="1239"/>
                  </a:lnTo>
                  <a:lnTo>
                    <a:pt x="1041" y="1237"/>
                  </a:lnTo>
                  <a:lnTo>
                    <a:pt x="1039" y="1237"/>
                  </a:lnTo>
                  <a:lnTo>
                    <a:pt x="1039" y="1239"/>
                  </a:lnTo>
                  <a:lnTo>
                    <a:pt x="1039" y="1237"/>
                  </a:lnTo>
                  <a:lnTo>
                    <a:pt x="1039" y="1239"/>
                  </a:lnTo>
                  <a:lnTo>
                    <a:pt x="1037" y="1237"/>
                  </a:lnTo>
                  <a:lnTo>
                    <a:pt x="1037" y="1236"/>
                  </a:lnTo>
                  <a:lnTo>
                    <a:pt x="1037" y="1237"/>
                  </a:lnTo>
                  <a:lnTo>
                    <a:pt x="1037" y="1239"/>
                  </a:lnTo>
                  <a:lnTo>
                    <a:pt x="1037" y="1240"/>
                  </a:lnTo>
                  <a:lnTo>
                    <a:pt x="1036" y="1241"/>
                  </a:lnTo>
                  <a:lnTo>
                    <a:pt x="1037" y="1241"/>
                  </a:lnTo>
                  <a:lnTo>
                    <a:pt x="1036" y="1242"/>
                  </a:lnTo>
                  <a:lnTo>
                    <a:pt x="1036" y="1243"/>
                  </a:lnTo>
                  <a:lnTo>
                    <a:pt x="1035" y="1243"/>
                  </a:lnTo>
                  <a:lnTo>
                    <a:pt x="1034" y="1243"/>
                  </a:lnTo>
                  <a:lnTo>
                    <a:pt x="1034" y="1244"/>
                  </a:lnTo>
                  <a:lnTo>
                    <a:pt x="1034" y="1243"/>
                  </a:lnTo>
                  <a:lnTo>
                    <a:pt x="1035" y="1242"/>
                  </a:lnTo>
                  <a:lnTo>
                    <a:pt x="1035" y="1241"/>
                  </a:lnTo>
                  <a:lnTo>
                    <a:pt x="1035" y="1240"/>
                  </a:lnTo>
                  <a:lnTo>
                    <a:pt x="1034" y="1240"/>
                  </a:lnTo>
                  <a:lnTo>
                    <a:pt x="1035" y="1240"/>
                  </a:lnTo>
                  <a:lnTo>
                    <a:pt x="1034" y="1240"/>
                  </a:lnTo>
                  <a:lnTo>
                    <a:pt x="1034" y="1241"/>
                  </a:lnTo>
                  <a:lnTo>
                    <a:pt x="1033" y="1241"/>
                  </a:lnTo>
                  <a:lnTo>
                    <a:pt x="1033" y="1242"/>
                  </a:lnTo>
                  <a:lnTo>
                    <a:pt x="1031" y="1241"/>
                  </a:lnTo>
                  <a:lnTo>
                    <a:pt x="1031" y="1242"/>
                  </a:lnTo>
                  <a:lnTo>
                    <a:pt x="1031" y="1241"/>
                  </a:lnTo>
                  <a:lnTo>
                    <a:pt x="1030" y="1242"/>
                  </a:lnTo>
                  <a:lnTo>
                    <a:pt x="1029" y="1242"/>
                  </a:lnTo>
                  <a:lnTo>
                    <a:pt x="1030" y="1242"/>
                  </a:lnTo>
                  <a:lnTo>
                    <a:pt x="1029" y="1243"/>
                  </a:lnTo>
                  <a:lnTo>
                    <a:pt x="1028" y="1242"/>
                  </a:lnTo>
                  <a:lnTo>
                    <a:pt x="1027" y="1242"/>
                  </a:lnTo>
                  <a:lnTo>
                    <a:pt x="1028" y="1243"/>
                  </a:lnTo>
                  <a:lnTo>
                    <a:pt x="1029" y="1243"/>
                  </a:lnTo>
                  <a:lnTo>
                    <a:pt x="1028" y="1243"/>
                  </a:lnTo>
                  <a:lnTo>
                    <a:pt x="1028" y="1244"/>
                  </a:lnTo>
                  <a:lnTo>
                    <a:pt x="1029" y="1244"/>
                  </a:lnTo>
                  <a:lnTo>
                    <a:pt x="1030" y="1244"/>
                  </a:lnTo>
                  <a:lnTo>
                    <a:pt x="1029" y="1244"/>
                  </a:lnTo>
                  <a:lnTo>
                    <a:pt x="1028" y="1244"/>
                  </a:lnTo>
                  <a:lnTo>
                    <a:pt x="1027" y="1247"/>
                  </a:lnTo>
                  <a:lnTo>
                    <a:pt x="1027" y="1245"/>
                  </a:lnTo>
                  <a:lnTo>
                    <a:pt x="1027" y="1244"/>
                  </a:lnTo>
                  <a:lnTo>
                    <a:pt x="1026" y="1243"/>
                  </a:lnTo>
                  <a:lnTo>
                    <a:pt x="1025" y="1242"/>
                  </a:lnTo>
                  <a:lnTo>
                    <a:pt x="1024" y="1241"/>
                  </a:lnTo>
                  <a:lnTo>
                    <a:pt x="1022" y="1240"/>
                  </a:lnTo>
                  <a:lnTo>
                    <a:pt x="1022" y="1239"/>
                  </a:lnTo>
                  <a:lnTo>
                    <a:pt x="1021" y="1239"/>
                  </a:lnTo>
                  <a:lnTo>
                    <a:pt x="1020" y="1239"/>
                  </a:lnTo>
                  <a:lnTo>
                    <a:pt x="1019" y="1239"/>
                  </a:lnTo>
                  <a:lnTo>
                    <a:pt x="1018" y="1240"/>
                  </a:lnTo>
                  <a:lnTo>
                    <a:pt x="1016" y="1241"/>
                  </a:lnTo>
                  <a:lnTo>
                    <a:pt x="1014" y="1240"/>
                  </a:lnTo>
                  <a:lnTo>
                    <a:pt x="1013" y="1241"/>
                  </a:lnTo>
                  <a:lnTo>
                    <a:pt x="1012" y="1241"/>
                  </a:lnTo>
                  <a:lnTo>
                    <a:pt x="1011" y="1241"/>
                  </a:lnTo>
                  <a:lnTo>
                    <a:pt x="1011" y="1240"/>
                  </a:lnTo>
                  <a:lnTo>
                    <a:pt x="1011" y="1239"/>
                  </a:lnTo>
                  <a:lnTo>
                    <a:pt x="1010" y="1239"/>
                  </a:lnTo>
                  <a:lnTo>
                    <a:pt x="1010" y="1240"/>
                  </a:lnTo>
                  <a:lnTo>
                    <a:pt x="1009" y="1240"/>
                  </a:lnTo>
                  <a:lnTo>
                    <a:pt x="1008" y="1241"/>
                  </a:lnTo>
                  <a:lnTo>
                    <a:pt x="1008" y="1240"/>
                  </a:lnTo>
                  <a:lnTo>
                    <a:pt x="1007" y="1237"/>
                  </a:lnTo>
                  <a:lnTo>
                    <a:pt x="1005" y="1236"/>
                  </a:lnTo>
                  <a:lnTo>
                    <a:pt x="1005" y="1237"/>
                  </a:lnTo>
                  <a:lnTo>
                    <a:pt x="1004" y="1237"/>
                  </a:lnTo>
                  <a:lnTo>
                    <a:pt x="1003" y="1237"/>
                  </a:lnTo>
                  <a:lnTo>
                    <a:pt x="1001" y="1235"/>
                  </a:lnTo>
                  <a:lnTo>
                    <a:pt x="1000" y="1234"/>
                  </a:lnTo>
                  <a:lnTo>
                    <a:pt x="999" y="1234"/>
                  </a:lnTo>
                  <a:lnTo>
                    <a:pt x="997" y="1234"/>
                  </a:lnTo>
                  <a:lnTo>
                    <a:pt x="997" y="1233"/>
                  </a:lnTo>
                  <a:lnTo>
                    <a:pt x="997" y="1232"/>
                  </a:lnTo>
                  <a:lnTo>
                    <a:pt x="999" y="1232"/>
                  </a:lnTo>
                  <a:lnTo>
                    <a:pt x="999" y="1231"/>
                  </a:lnTo>
                  <a:lnTo>
                    <a:pt x="997" y="1231"/>
                  </a:lnTo>
                  <a:lnTo>
                    <a:pt x="997" y="1230"/>
                  </a:lnTo>
                  <a:lnTo>
                    <a:pt x="996" y="1230"/>
                  </a:lnTo>
                  <a:lnTo>
                    <a:pt x="996" y="1231"/>
                  </a:lnTo>
                  <a:lnTo>
                    <a:pt x="995" y="1231"/>
                  </a:lnTo>
                  <a:lnTo>
                    <a:pt x="994" y="1230"/>
                  </a:lnTo>
                  <a:lnTo>
                    <a:pt x="994" y="1228"/>
                  </a:lnTo>
                  <a:lnTo>
                    <a:pt x="993" y="1228"/>
                  </a:lnTo>
                  <a:lnTo>
                    <a:pt x="992" y="1228"/>
                  </a:lnTo>
                  <a:lnTo>
                    <a:pt x="991" y="1228"/>
                  </a:lnTo>
                  <a:lnTo>
                    <a:pt x="991" y="1227"/>
                  </a:lnTo>
                  <a:lnTo>
                    <a:pt x="989" y="1227"/>
                  </a:lnTo>
                  <a:lnTo>
                    <a:pt x="988" y="1228"/>
                  </a:lnTo>
                  <a:lnTo>
                    <a:pt x="988" y="1230"/>
                  </a:lnTo>
                  <a:lnTo>
                    <a:pt x="987" y="1230"/>
                  </a:lnTo>
                  <a:lnTo>
                    <a:pt x="987" y="1228"/>
                  </a:lnTo>
                  <a:lnTo>
                    <a:pt x="987" y="1226"/>
                  </a:lnTo>
                  <a:lnTo>
                    <a:pt x="988" y="1226"/>
                  </a:lnTo>
                  <a:lnTo>
                    <a:pt x="988" y="1225"/>
                  </a:lnTo>
                  <a:lnTo>
                    <a:pt x="987" y="1224"/>
                  </a:lnTo>
                  <a:lnTo>
                    <a:pt x="987" y="1223"/>
                  </a:lnTo>
                  <a:lnTo>
                    <a:pt x="987" y="1222"/>
                  </a:lnTo>
                  <a:lnTo>
                    <a:pt x="987" y="1220"/>
                  </a:lnTo>
                  <a:lnTo>
                    <a:pt x="987" y="1218"/>
                  </a:lnTo>
                  <a:lnTo>
                    <a:pt x="986" y="1217"/>
                  </a:lnTo>
                  <a:lnTo>
                    <a:pt x="985" y="1217"/>
                  </a:lnTo>
                  <a:lnTo>
                    <a:pt x="984" y="1217"/>
                  </a:lnTo>
                  <a:lnTo>
                    <a:pt x="984" y="1216"/>
                  </a:lnTo>
                  <a:lnTo>
                    <a:pt x="984" y="1215"/>
                  </a:lnTo>
                  <a:lnTo>
                    <a:pt x="984" y="1214"/>
                  </a:lnTo>
                  <a:lnTo>
                    <a:pt x="984" y="1212"/>
                  </a:lnTo>
                  <a:lnTo>
                    <a:pt x="985" y="1209"/>
                  </a:lnTo>
                  <a:lnTo>
                    <a:pt x="985" y="1208"/>
                  </a:lnTo>
                  <a:lnTo>
                    <a:pt x="986" y="1208"/>
                  </a:lnTo>
                  <a:lnTo>
                    <a:pt x="986" y="1209"/>
                  </a:lnTo>
                  <a:lnTo>
                    <a:pt x="987" y="1209"/>
                  </a:lnTo>
                  <a:lnTo>
                    <a:pt x="988" y="1209"/>
                  </a:lnTo>
                  <a:lnTo>
                    <a:pt x="988" y="1208"/>
                  </a:lnTo>
                  <a:lnTo>
                    <a:pt x="988" y="1207"/>
                  </a:lnTo>
                  <a:lnTo>
                    <a:pt x="989" y="1206"/>
                  </a:lnTo>
                  <a:lnTo>
                    <a:pt x="989" y="1205"/>
                  </a:lnTo>
                  <a:lnTo>
                    <a:pt x="991" y="1203"/>
                  </a:lnTo>
                  <a:lnTo>
                    <a:pt x="992" y="1203"/>
                  </a:lnTo>
                  <a:lnTo>
                    <a:pt x="992" y="1202"/>
                  </a:lnTo>
                  <a:lnTo>
                    <a:pt x="991" y="1202"/>
                  </a:lnTo>
                  <a:lnTo>
                    <a:pt x="989" y="1202"/>
                  </a:lnTo>
                  <a:lnTo>
                    <a:pt x="989" y="1201"/>
                  </a:lnTo>
                  <a:lnTo>
                    <a:pt x="988" y="1200"/>
                  </a:lnTo>
                  <a:lnTo>
                    <a:pt x="987" y="1200"/>
                  </a:lnTo>
                  <a:lnTo>
                    <a:pt x="986" y="1200"/>
                  </a:lnTo>
                  <a:lnTo>
                    <a:pt x="985" y="1199"/>
                  </a:lnTo>
                  <a:lnTo>
                    <a:pt x="984" y="1198"/>
                  </a:lnTo>
                  <a:lnTo>
                    <a:pt x="983" y="1198"/>
                  </a:lnTo>
                  <a:lnTo>
                    <a:pt x="982" y="1198"/>
                  </a:lnTo>
                  <a:lnTo>
                    <a:pt x="982" y="1199"/>
                  </a:lnTo>
                  <a:lnTo>
                    <a:pt x="977" y="1200"/>
                  </a:lnTo>
                  <a:lnTo>
                    <a:pt x="976" y="1200"/>
                  </a:lnTo>
                  <a:lnTo>
                    <a:pt x="975" y="1200"/>
                  </a:lnTo>
                  <a:lnTo>
                    <a:pt x="975" y="1198"/>
                  </a:lnTo>
                  <a:lnTo>
                    <a:pt x="974" y="1198"/>
                  </a:lnTo>
                  <a:lnTo>
                    <a:pt x="972" y="1197"/>
                  </a:lnTo>
                  <a:lnTo>
                    <a:pt x="971" y="1197"/>
                  </a:lnTo>
                  <a:lnTo>
                    <a:pt x="970" y="1197"/>
                  </a:lnTo>
                  <a:lnTo>
                    <a:pt x="968" y="1197"/>
                  </a:lnTo>
                  <a:lnTo>
                    <a:pt x="967" y="1198"/>
                  </a:lnTo>
                  <a:lnTo>
                    <a:pt x="966" y="1198"/>
                  </a:lnTo>
                  <a:lnTo>
                    <a:pt x="964" y="1198"/>
                  </a:lnTo>
                  <a:lnTo>
                    <a:pt x="963" y="1198"/>
                  </a:lnTo>
                  <a:lnTo>
                    <a:pt x="963" y="1199"/>
                  </a:lnTo>
                  <a:lnTo>
                    <a:pt x="963" y="1198"/>
                  </a:lnTo>
                  <a:lnTo>
                    <a:pt x="961" y="1197"/>
                  </a:lnTo>
                  <a:lnTo>
                    <a:pt x="961" y="1195"/>
                  </a:lnTo>
                  <a:lnTo>
                    <a:pt x="960" y="1195"/>
                  </a:lnTo>
                  <a:lnTo>
                    <a:pt x="960" y="1194"/>
                  </a:lnTo>
                  <a:lnTo>
                    <a:pt x="959" y="1194"/>
                  </a:lnTo>
                  <a:lnTo>
                    <a:pt x="958" y="1194"/>
                  </a:lnTo>
                  <a:lnTo>
                    <a:pt x="957" y="1194"/>
                  </a:lnTo>
                  <a:lnTo>
                    <a:pt x="955" y="1193"/>
                  </a:lnTo>
                  <a:lnTo>
                    <a:pt x="954" y="1193"/>
                  </a:lnTo>
                  <a:lnTo>
                    <a:pt x="954" y="1192"/>
                  </a:lnTo>
                  <a:lnTo>
                    <a:pt x="954" y="1191"/>
                  </a:lnTo>
                  <a:lnTo>
                    <a:pt x="953" y="1190"/>
                  </a:lnTo>
                  <a:lnTo>
                    <a:pt x="952" y="1189"/>
                  </a:lnTo>
                  <a:lnTo>
                    <a:pt x="951" y="1188"/>
                  </a:lnTo>
                  <a:lnTo>
                    <a:pt x="951" y="1186"/>
                  </a:lnTo>
                  <a:lnTo>
                    <a:pt x="950" y="1186"/>
                  </a:lnTo>
                  <a:lnTo>
                    <a:pt x="949" y="1186"/>
                  </a:lnTo>
                  <a:lnTo>
                    <a:pt x="949" y="1185"/>
                  </a:lnTo>
                  <a:lnTo>
                    <a:pt x="947" y="1185"/>
                  </a:lnTo>
                  <a:lnTo>
                    <a:pt x="947" y="1184"/>
                  </a:lnTo>
                  <a:lnTo>
                    <a:pt x="946" y="1184"/>
                  </a:lnTo>
                  <a:lnTo>
                    <a:pt x="945" y="1185"/>
                  </a:lnTo>
                  <a:lnTo>
                    <a:pt x="945" y="1186"/>
                  </a:lnTo>
                  <a:lnTo>
                    <a:pt x="944" y="1186"/>
                  </a:lnTo>
                  <a:lnTo>
                    <a:pt x="944" y="1188"/>
                  </a:lnTo>
                  <a:lnTo>
                    <a:pt x="943" y="1188"/>
                  </a:lnTo>
                  <a:lnTo>
                    <a:pt x="943" y="1186"/>
                  </a:lnTo>
                  <a:lnTo>
                    <a:pt x="943" y="1188"/>
                  </a:lnTo>
                  <a:lnTo>
                    <a:pt x="942" y="1188"/>
                  </a:lnTo>
                  <a:lnTo>
                    <a:pt x="940" y="1188"/>
                  </a:lnTo>
                  <a:lnTo>
                    <a:pt x="940" y="1189"/>
                  </a:lnTo>
                  <a:lnTo>
                    <a:pt x="938" y="1189"/>
                  </a:lnTo>
                  <a:lnTo>
                    <a:pt x="937" y="1190"/>
                  </a:lnTo>
                  <a:lnTo>
                    <a:pt x="936" y="1190"/>
                  </a:lnTo>
                  <a:lnTo>
                    <a:pt x="936" y="1191"/>
                  </a:lnTo>
                  <a:lnTo>
                    <a:pt x="935" y="1190"/>
                  </a:lnTo>
                  <a:lnTo>
                    <a:pt x="934" y="1190"/>
                  </a:lnTo>
                  <a:lnTo>
                    <a:pt x="934" y="1191"/>
                  </a:lnTo>
                  <a:lnTo>
                    <a:pt x="934" y="1192"/>
                  </a:lnTo>
                  <a:lnTo>
                    <a:pt x="933" y="1192"/>
                  </a:lnTo>
                  <a:lnTo>
                    <a:pt x="932" y="1193"/>
                  </a:lnTo>
                  <a:lnTo>
                    <a:pt x="933" y="1197"/>
                  </a:lnTo>
                  <a:lnTo>
                    <a:pt x="933" y="1198"/>
                  </a:lnTo>
                  <a:lnTo>
                    <a:pt x="932" y="1199"/>
                  </a:lnTo>
                  <a:lnTo>
                    <a:pt x="930" y="1199"/>
                  </a:lnTo>
                  <a:lnTo>
                    <a:pt x="929" y="1201"/>
                  </a:lnTo>
                  <a:lnTo>
                    <a:pt x="928" y="1201"/>
                  </a:lnTo>
                  <a:lnTo>
                    <a:pt x="927" y="1201"/>
                  </a:lnTo>
                  <a:lnTo>
                    <a:pt x="926" y="1201"/>
                  </a:lnTo>
                  <a:lnTo>
                    <a:pt x="926" y="1202"/>
                  </a:lnTo>
                  <a:lnTo>
                    <a:pt x="926" y="1201"/>
                  </a:lnTo>
                  <a:lnTo>
                    <a:pt x="925" y="1201"/>
                  </a:lnTo>
                  <a:lnTo>
                    <a:pt x="924" y="1201"/>
                  </a:lnTo>
                  <a:lnTo>
                    <a:pt x="922" y="1203"/>
                  </a:lnTo>
                  <a:lnTo>
                    <a:pt x="921" y="1203"/>
                  </a:lnTo>
                  <a:lnTo>
                    <a:pt x="919" y="1206"/>
                  </a:lnTo>
                  <a:lnTo>
                    <a:pt x="918" y="1206"/>
                  </a:lnTo>
                  <a:lnTo>
                    <a:pt x="917" y="1205"/>
                  </a:lnTo>
                  <a:lnTo>
                    <a:pt x="916" y="1205"/>
                  </a:lnTo>
                  <a:lnTo>
                    <a:pt x="916" y="1203"/>
                  </a:lnTo>
                  <a:lnTo>
                    <a:pt x="915" y="1203"/>
                  </a:lnTo>
                  <a:lnTo>
                    <a:pt x="915" y="1202"/>
                  </a:lnTo>
                  <a:lnTo>
                    <a:pt x="916" y="1201"/>
                  </a:lnTo>
                  <a:lnTo>
                    <a:pt x="915" y="1201"/>
                  </a:lnTo>
                  <a:lnTo>
                    <a:pt x="912" y="1202"/>
                  </a:lnTo>
                  <a:lnTo>
                    <a:pt x="911" y="1202"/>
                  </a:lnTo>
                  <a:lnTo>
                    <a:pt x="910" y="1202"/>
                  </a:lnTo>
                  <a:lnTo>
                    <a:pt x="910" y="1203"/>
                  </a:lnTo>
                  <a:lnTo>
                    <a:pt x="909" y="1205"/>
                  </a:lnTo>
                  <a:lnTo>
                    <a:pt x="909" y="1206"/>
                  </a:lnTo>
                  <a:lnTo>
                    <a:pt x="909" y="1208"/>
                  </a:lnTo>
                  <a:lnTo>
                    <a:pt x="908" y="1208"/>
                  </a:lnTo>
                  <a:lnTo>
                    <a:pt x="908" y="1209"/>
                  </a:lnTo>
                  <a:lnTo>
                    <a:pt x="908" y="1210"/>
                  </a:lnTo>
                  <a:lnTo>
                    <a:pt x="908" y="1211"/>
                  </a:lnTo>
                  <a:lnTo>
                    <a:pt x="907" y="1211"/>
                  </a:lnTo>
                  <a:lnTo>
                    <a:pt x="905" y="1210"/>
                  </a:lnTo>
                  <a:lnTo>
                    <a:pt x="905" y="1209"/>
                  </a:lnTo>
                  <a:lnTo>
                    <a:pt x="904" y="1209"/>
                  </a:lnTo>
                  <a:lnTo>
                    <a:pt x="903" y="1208"/>
                  </a:lnTo>
                  <a:lnTo>
                    <a:pt x="902" y="1207"/>
                  </a:lnTo>
                  <a:lnTo>
                    <a:pt x="900" y="1205"/>
                  </a:lnTo>
                  <a:lnTo>
                    <a:pt x="897" y="1202"/>
                  </a:lnTo>
                  <a:lnTo>
                    <a:pt x="896" y="1202"/>
                  </a:lnTo>
                  <a:lnTo>
                    <a:pt x="896" y="1203"/>
                  </a:lnTo>
                  <a:lnTo>
                    <a:pt x="895" y="1203"/>
                  </a:lnTo>
                  <a:lnTo>
                    <a:pt x="895" y="1205"/>
                  </a:lnTo>
                  <a:lnTo>
                    <a:pt x="894" y="1206"/>
                  </a:lnTo>
                  <a:lnTo>
                    <a:pt x="894" y="1207"/>
                  </a:lnTo>
                  <a:lnTo>
                    <a:pt x="895" y="1207"/>
                  </a:lnTo>
                  <a:lnTo>
                    <a:pt x="894" y="1208"/>
                  </a:lnTo>
                  <a:lnTo>
                    <a:pt x="894" y="1209"/>
                  </a:lnTo>
                  <a:lnTo>
                    <a:pt x="893" y="1209"/>
                  </a:lnTo>
                  <a:lnTo>
                    <a:pt x="892" y="1209"/>
                  </a:lnTo>
                  <a:lnTo>
                    <a:pt x="892" y="1208"/>
                  </a:lnTo>
                  <a:lnTo>
                    <a:pt x="891" y="1206"/>
                  </a:lnTo>
                  <a:lnTo>
                    <a:pt x="891" y="1205"/>
                  </a:lnTo>
                  <a:lnTo>
                    <a:pt x="891" y="1203"/>
                  </a:lnTo>
                  <a:lnTo>
                    <a:pt x="890" y="1203"/>
                  </a:lnTo>
                  <a:lnTo>
                    <a:pt x="888" y="1202"/>
                  </a:lnTo>
                  <a:lnTo>
                    <a:pt x="887" y="1202"/>
                  </a:lnTo>
                  <a:lnTo>
                    <a:pt x="886" y="1205"/>
                  </a:lnTo>
                  <a:lnTo>
                    <a:pt x="886" y="1206"/>
                  </a:lnTo>
                  <a:lnTo>
                    <a:pt x="885" y="1206"/>
                  </a:lnTo>
                  <a:lnTo>
                    <a:pt x="885" y="1207"/>
                  </a:lnTo>
                  <a:lnTo>
                    <a:pt x="883" y="1208"/>
                  </a:lnTo>
                  <a:lnTo>
                    <a:pt x="882" y="1209"/>
                  </a:lnTo>
                  <a:lnTo>
                    <a:pt x="883" y="1209"/>
                  </a:lnTo>
                  <a:lnTo>
                    <a:pt x="883" y="1210"/>
                  </a:lnTo>
                  <a:lnTo>
                    <a:pt x="880" y="1211"/>
                  </a:lnTo>
                  <a:lnTo>
                    <a:pt x="879" y="1212"/>
                  </a:lnTo>
                  <a:lnTo>
                    <a:pt x="879" y="1214"/>
                  </a:lnTo>
                  <a:lnTo>
                    <a:pt x="878" y="1214"/>
                  </a:lnTo>
                  <a:lnTo>
                    <a:pt x="877" y="1212"/>
                  </a:lnTo>
                  <a:lnTo>
                    <a:pt x="876" y="1212"/>
                  </a:lnTo>
                  <a:lnTo>
                    <a:pt x="875" y="1212"/>
                  </a:lnTo>
                  <a:lnTo>
                    <a:pt x="874" y="1210"/>
                  </a:lnTo>
                  <a:lnTo>
                    <a:pt x="874" y="1209"/>
                  </a:lnTo>
                  <a:lnTo>
                    <a:pt x="874" y="1208"/>
                  </a:lnTo>
                  <a:lnTo>
                    <a:pt x="873" y="1208"/>
                  </a:lnTo>
                  <a:lnTo>
                    <a:pt x="871" y="1208"/>
                  </a:lnTo>
                  <a:lnTo>
                    <a:pt x="869" y="1206"/>
                  </a:lnTo>
                  <a:lnTo>
                    <a:pt x="868" y="1206"/>
                  </a:lnTo>
                  <a:lnTo>
                    <a:pt x="867" y="1206"/>
                  </a:lnTo>
                  <a:lnTo>
                    <a:pt x="866" y="1205"/>
                  </a:lnTo>
                  <a:lnTo>
                    <a:pt x="866" y="1206"/>
                  </a:lnTo>
                  <a:lnTo>
                    <a:pt x="865" y="1206"/>
                  </a:lnTo>
                  <a:lnTo>
                    <a:pt x="865" y="1205"/>
                  </a:lnTo>
                  <a:lnTo>
                    <a:pt x="863" y="1203"/>
                  </a:lnTo>
                  <a:lnTo>
                    <a:pt x="862" y="1203"/>
                  </a:lnTo>
                  <a:lnTo>
                    <a:pt x="861" y="1203"/>
                  </a:lnTo>
                  <a:lnTo>
                    <a:pt x="861" y="1205"/>
                  </a:lnTo>
                  <a:lnTo>
                    <a:pt x="860" y="1206"/>
                  </a:lnTo>
                  <a:lnTo>
                    <a:pt x="859" y="1206"/>
                  </a:lnTo>
                  <a:lnTo>
                    <a:pt x="859" y="1207"/>
                  </a:lnTo>
                  <a:lnTo>
                    <a:pt x="860" y="1207"/>
                  </a:lnTo>
                  <a:lnTo>
                    <a:pt x="860" y="1208"/>
                  </a:lnTo>
                  <a:lnTo>
                    <a:pt x="855" y="1211"/>
                  </a:lnTo>
                  <a:lnTo>
                    <a:pt x="855" y="1212"/>
                  </a:lnTo>
                  <a:lnTo>
                    <a:pt x="855" y="1214"/>
                  </a:lnTo>
                  <a:lnTo>
                    <a:pt x="854" y="1215"/>
                  </a:lnTo>
                  <a:lnTo>
                    <a:pt x="853" y="1214"/>
                  </a:lnTo>
                  <a:lnTo>
                    <a:pt x="853" y="1215"/>
                  </a:lnTo>
                  <a:lnTo>
                    <a:pt x="852" y="1215"/>
                  </a:lnTo>
                  <a:lnTo>
                    <a:pt x="851" y="1215"/>
                  </a:lnTo>
                  <a:lnTo>
                    <a:pt x="851" y="1214"/>
                  </a:lnTo>
                  <a:lnTo>
                    <a:pt x="849" y="1214"/>
                  </a:lnTo>
                  <a:lnTo>
                    <a:pt x="848" y="1214"/>
                  </a:lnTo>
                  <a:lnTo>
                    <a:pt x="846" y="1214"/>
                  </a:lnTo>
                  <a:lnTo>
                    <a:pt x="845" y="1214"/>
                  </a:lnTo>
                  <a:lnTo>
                    <a:pt x="845" y="1215"/>
                  </a:lnTo>
                  <a:lnTo>
                    <a:pt x="844" y="1215"/>
                  </a:lnTo>
                  <a:lnTo>
                    <a:pt x="844" y="1216"/>
                  </a:lnTo>
                  <a:lnTo>
                    <a:pt x="843" y="1215"/>
                  </a:lnTo>
                  <a:lnTo>
                    <a:pt x="842" y="1212"/>
                  </a:lnTo>
                  <a:lnTo>
                    <a:pt x="841" y="1211"/>
                  </a:lnTo>
                  <a:lnTo>
                    <a:pt x="840" y="1211"/>
                  </a:lnTo>
                  <a:lnTo>
                    <a:pt x="840" y="1212"/>
                  </a:lnTo>
                  <a:lnTo>
                    <a:pt x="838" y="1212"/>
                  </a:lnTo>
                  <a:lnTo>
                    <a:pt x="838" y="1214"/>
                  </a:lnTo>
                  <a:lnTo>
                    <a:pt x="837" y="1214"/>
                  </a:lnTo>
                  <a:lnTo>
                    <a:pt x="837" y="1215"/>
                  </a:lnTo>
                  <a:lnTo>
                    <a:pt x="837" y="1216"/>
                  </a:lnTo>
                  <a:lnTo>
                    <a:pt x="837" y="1217"/>
                  </a:lnTo>
                  <a:lnTo>
                    <a:pt x="836" y="1218"/>
                  </a:lnTo>
                  <a:lnTo>
                    <a:pt x="836" y="1219"/>
                  </a:lnTo>
                  <a:lnTo>
                    <a:pt x="835" y="1219"/>
                  </a:lnTo>
                  <a:lnTo>
                    <a:pt x="834" y="1219"/>
                  </a:lnTo>
                  <a:lnTo>
                    <a:pt x="834" y="1220"/>
                  </a:lnTo>
                  <a:lnTo>
                    <a:pt x="835" y="1222"/>
                  </a:lnTo>
                  <a:lnTo>
                    <a:pt x="835" y="1223"/>
                  </a:lnTo>
                  <a:lnTo>
                    <a:pt x="835" y="1224"/>
                  </a:lnTo>
                  <a:lnTo>
                    <a:pt x="835" y="1225"/>
                  </a:lnTo>
                  <a:lnTo>
                    <a:pt x="836" y="1227"/>
                  </a:lnTo>
                  <a:lnTo>
                    <a:pt x="836" y="1228"/>
                  </a:lnTo>
                  <a:lnTo>
                    <a:pt x="837" y="1230"/>
                  </a:lnTo>
                  <a:lnTo>
                    <a:pt x="838" y="1230"/>
                  </a:lnTo>
                  <a:lnTo>
                    <a:pt x="838" y="1231"/>
                  </a:lnTo>
                  <a:lnTo>
                    <a:pt x="840" y="1232"/>
                  </a:lnTo>
                  <a:lnTo>
                    <a:pt x="840" y="1233"/>
                  </a:lnTo>
                  <a:lnTo>
                    <a:pt x="841" y="1233"/>
                  </a:lnTo>
                  <a:lnTo>
                    <a:pt x="841" y="1234"/>
                  </a:lnTo>
                  <a:lnTo>
                    <a:pt x="841" y="1236"/>
                  </a:lnTo>
                  <a:lnTo>
                    <a:pt x="841" y="1237"/>
                  </a:lnTo>
                  <a:lnTo>
                    <a:pt x="841" y="1239"/>
                  </a:lnTo>
                  <a:lnTo>
                    <a:pt x="842" y="1240"/>
                  </a:lnTo>
                  <a:lnTo>
                    <a:pt x="843" y="1240"/>
                  </a:lnTo>
                  <a:lnTo>
                    <a:pt x="843" y="1241"/>
                  </a:lnTo>
                  <a:lnTo>
                    <a:pt x="842" y="1241"/>
                  </a:lnTo>
                  <a:lnTo>
                    <a:pt x="841" y="1241"/>
                  </a:lnTo>
                  <a:lnTo>
                    <a:pt x="841" y="1242"/>
                  </a:lnTo>
                  <a:lnTo>
                    <a:pt x="841" y="1243"/>
                  </a:lnTo>
                  <a:lnTo>
                    <a:pt x="841" y="1244"/>
                  </a:lnTo>
                  <a:lnTo>
                    <a:pt x="841" y="1248"/>
                  </a:lnTo>
                  <a:lnTo>
                    <a:pt x="840" y="1249"/>
                  </a:lnTo>
                  <a:lnTo>
                    <a:pt x="840" y="1250"/>
                  </a:lnTo>
                  <a:lnTo>
                    <a:pt x="841" y="1250"/>
                  </a:lnTo>
                  <a:lnTo>
                    <a:pt x="842" y="1251"/>
                  </a:lnTo>
                  <a:lnTo>
                    <a:pt x="843" y="1251"/>
                  </a:lnTo>
                  <a:lnTo>
                    <a:pt x="843" y="1252"/>
                  </a:lnTo>
                  <a:lnTo>
                    <a:pt x="843" y="1253"/>
                  </a:lnTo>
                  <a:lnTo>
                    <a:pt x="842" y="1253"/>
                  </a:lnTo>
                  <a:lnTo>
                    <a:pt x="841" y="1253"/>
                  </a:lnTo>
                  <a:lnTo>
                    <a:pt x="842" y="1254"/>
                  </a:lnTo>
                  <a:lnTo>
                    <a:pt x="841" y="1256"/>
                  </a:lnTo>
                  <a:lnTo>
                    <a:pt x="840" y="1256"/>
                  </a:lnTo>
                  <a:lnTo>
                    <a:pt x="838" y="1254"/>
                  </a:lnTo>
                  <a:lnTo>
                    <a:pt x="838" y="1253"/>
                  </a:lnTo>
                  <a:lnTo>
                    <a:pt x="837" y="1253"/>
                  </a:lnTo>
                  <a:lnTo>
                    <a:pt x="836" y="1254"/>
                  </a:lnTo>
                  <a:lnTo>
                    <a:pt x="836" y="1253"/>
                  </a:lnTo>
                  <a:lnTo>
                    <a:pt x="836" y="1252"/>
                  </a:lnTo>
                  <a:lnTo>
                    <a:pt x="835" y="1252"/>
                  </a:lnTo>
                  <a:lnTo>
                    <a:pt x="834" y="1252"/>
                  </a:lnTo>
                  <a:lnTo>
                    <a:pt x="833" y="1252"/>
                  </a:lnTo>
                  <a:lnTo>
                    <a:pt x="829" y="1252"/>
                  </a:lnTo>
                  <a:lnTo>
                    <a:pt x="829" y="1253"/>
                  </a:lnTo>
                  <a:lnTo>
                    <a:pt x="828" y="1254"/>
                  </a:lnTo>
                  <a:lnTo>
                    <a:pt x="827" y="1254"/>
                  </a:lnTo>
                  <a:lnTo>
                    <a:pt x="826" y="1254"/>
                  </a:lnTo>
                  <a:lnTo>
                    <a:pt x="826" y="1253"/>
                  </a:lnTo>
                  <a:lnTo>
                    <a:pt x="825" y="1252"/>
                  </a:lnTo>
                  <a:lnTo>
                    <a:pt x="825" y="1251"/>
                  </a:lnTo>
                  <a:lnTo>
                    <a:pt x="825" y="1250"/>
                  </a:lnTo>
                  <a:lnTo>
                    <a:pt x="825" y="1249"/>
                  </a:lnTo>
                  <a:lnTo>
                    <a:pt x="826" y="1248"/>
                  </a:lnTo>
                  <a:lnTo>
                    <a:pt x="825" y="1248"/>
                  </a:lnTo>
                  <a:lnTo>
                    <a:pt x="824" y="1247"/>
                  </a:lnTo>
                  <a:lnTo>
                    <a:pt x="824" y="1243"/>
                  </a:lnTo>
                  <a:lnTo>
                    <a:pt x="824" y="1242"/>
                  </a:lnTo>
                  <a:lnTo>
                    <a:pt x="823" y="1242"/>
                  </a:lnTo>
                  <a:lnTo>
                    <a:pt x="824" y="1241"/>
                  </a:lnTo>
                  <a:lnTo>
                    <a:pt x="824" y="1240"/>
                  </a:lnTo>
                  <a:lnTo>
                    <a:pt x="824" y="1239"/>
                  </a:lnTo>
                  <a:lnTo>
                    <a:pt x="823" y="1239"/>
                  </a:lnTo>
                  <a:lnTo>
                    <a:pt x="823" y="1237"/>
                  </a:lnTo>
                  <a:lnTo>
                    <a:pt x="823" y="1236"/>
                  </a:lnTo>
                  <a:lnTo>
                    <a:pt x="823" y="1235"/>
                  </a:lnTo>
                  <a:lnTo>
                    <a:pt x="821" y="1235"/>
                  </a:lnTo>
                  <a:lnTo>
                    <a:pt x="820" y="1235"/>
                  </a:lnTo>
                  <a:lnTo>
                    <a:pt x="820" y="1236"/>
                  </a:lnTo>
                  <a:lnTo>
                    <a:pt x="818" y="1237"/>
                  </a:lnTo>
                  <a:lnTo>
                    <a:pt x="815" y="1239"/>
                  </a:lnTo>
                  <a:lnTo>
                    <a:pt x="813" y="1239"/>
                  </a:lnTo>
                  <a:lnTo>
                    <a:pt x="812" y="1240"/>
                  </a:lnTo>
                  <a:lnTo>
                    <a:pt x="811" y="1242"/>
                  </a:lnTo>
                  <a:lnTo>
                    <a:pt x="810" y="1243"/>
                  </a:lnTo>
                  <a:lnTo>
                    <a:pt x="809" y="1244"/>
                  </a:lnTo>
                  <a:lnTo>
                    <a:pt x="808" y="1244"/>
                  </a:lnTo>
                  <a:lnTo>
                    <a:pt x="807" y="1244"/>
                  </a:lnTo>
                  <a:lnTo>
                    <a:pt x="805" y="1245"/>
                  </a:lnTo>
                  <a:lnTo>
                    <a:pt x="804" y="1245"/>
                  </a:lnTo>
                  <a:lnTo>
                    <a:pt x="803" y="1245"/>
                  </a:lnTo>
                  <a:lnTo>
                    <a:pt x="802" y="1245"/>
                  </a:lnTo>
                  <a:lnTo>
                    <a:pt x="802" y="1244"/>
                  </a:lnTo>
                  <a:lnTo>
                    <a:pt x="801" y="1244"/>
                  </a:lnTo>
                  <a:lnTo>
                    <a:pt x="801" y="1243"/>
                  </a:lnTo>
                  <a:lnTo>
                    <a:pt x="800" y="1243"/>
                  </a:lnTo>
                  <a:lnTo>
                    <a:pt x="799" y="1243"/>
                  </a:lnTo>
                  <a:lnTo>
                    <a:pt x="798" y="1243"/>
                  </a:lnTo>
                  <a:lnTo>
                    <a:pt x="798" y="1244"/>
                  </a:lnTo>
                  <a:lnTo>
                    <a:pt x="796" y="1244"/>
                  </a:lnTo>
                  <a:lnTo>
                    <a:pt x="796" y="1245"/>
                  </a:lnTo>
                  <a:lnTo>
                    <a:pt x="795" y="1245"/>
                  </a:lnTo>
                  <a:lnTo>
                    <a:pt x="794" y="1247"/>
                  </a:lnTo>
                  <a:lnTo>
                    <a:pt x="793" y="1245"/>
                  </a:lnTo>
                  <a:lnTo>
                    <a:pt x="793" y="1244"/>
                  </a:lnTo>
                  <a:lnTo>
                    <a:pt x="792" y="1244"/>
                  </a:lnTo>
                  <a:lnTo>
                    <a:pt x="792" y="1243"/>
                  </a:lnTo>
                  <a:lnTo>
                    <a:pt x="791" y="1243"/>
                  </a:lnTo>
                  <a:lnTo>
                    <a:pt x="791" y="1242"/>
                  </a:lnTo>
                  <a:lnTo>
                    <a:pt x="791" y="1241"/>
                  </a:lnTo>
                  <a:lnTo>
                    <a:pt x="792" y="1241"/>
                  </a:lnTo>
                  <a:lnTo>
                    <a:pt x="792" y="1240"/>
                  </a:lnTo>
                  <a:lnTo>
                    <a:pt x="793" y="1240"/>
                  </a:lnTo>
                  <a:lnTo>
                    <a:pt x="793" y="1239"/>
                  </a:lnTo>
                  <a:lnTo>
                    <a:pt x="792" y="1239"/>
                  </a:lnTo>
                  <a:lnTo>
                    <a:pt x="791" y="1237"/>
                  </a:lnTo>
                  <a:lnTo>
                    <a:pt x="788" y="1237"/>
                  </a:lnTo>
                  <a:lnTo>
                    <a:pt x="787" y="1237"/>
                  </a:lnTo>
                  <a:lnTo>
                    <a:pt x="787" y="1236"/>
                  </a:lnTo>
                  <a:lnTo>
                    <a:pt x="787" y="1235"/>
                  </a:lnTo>
                  <a:lnTo>
                    <a:pt x="786" y="1234"/>
                  </a:lnTo>
                  <a:lnTo>
                    <a:pt x="786" y="1233"/>
                  </a:lnTo>
                  <a:lnTo>
                    <a:pt x="787" y="1231"/>
                  </a:lnTo>
                  <a:lnTo>
                    <a:pt x="787" y="1230"/>
                  </a:lnTo>
                  <a:lnTo>
                    <a:pt x="787" y="1228"/>
                  </a:lnTo>
                  <a:lnTo>
                    <a:pt x="787" y="1227"/>
                  </a:lnTo>
                  <a:lnTo>
                    <a:pt x="786" y="1227"/>
                  </a:lnTo>
                  <a:lnTo>
                    <a:pt x="787" y="1226"/>
                  </a:lnTo>
                  <a:lnTo>
                    <a:pt x="785" y="1226"/>
                  </a:lnTo>
                  <a:lnTo>
                    <a:pt x="784" y="1226"/>
                  </a:lnTo>
                  <a:lnTo>
                    <a:pt x="784" y="1227"/>
                  </a:lnTo>
                  <a:lnTo>
                    <a:pt x="783" y="1227"/>
                  </a:lnTo>
                  <a:lnTo>
                    <a:pt x="783" y="1226"/>
                  </a:lnTo>
                  <a:lnTo>
                    <a:pt x="781" y="1226"/>
                  </a:lnTo>
                  <a:lnTo>
                    <a:pt x="781" y="1225"/>
                  </a:lnTo>
                  <a:lnTo>
                    <a:pt x="779" y="1226"/>
                  </a:lnTo>
                  <a:lnTo>
                    <a:pt x="778" y="1226"/>
                  </a:lnTo>
                  <a:lnTo>
                    <a:pt x="778" y="1225"/>
                  </a:lnTo>
                  <a:lnTo>
                    <a:pt x="777" y="1225"/>
                  </a:lnTo>
                  <a:lnTo>
                    <a:pt x="775" y="1224"/>
                  </a:lnTo>
                  <a:lnTo>
                    <a:pt x="774" y="1225"/>
                  </a:lnTo>
                  <a:lnTo>
                    <a:pt x="771" y="1224"/>
                  </a:lnTo>
                  <a:lnTo>
                    <a:pt x="769" y="1225"/>
                  </a:lnTo>
                  <a:lnTo>
                    <a:pt x="766" y="1225"/>
                  </a:lnTo>
                  <a:lnTo>
                    <a:pt x="765" y="1224"/>
                  </a:lnTo>
                  <a:lnTo>
                    <a:pt x="763" y="1224"/>
                  </a:lnTo>
                  <a:lnTo>
                    <a:pt x="763" y="1223"/>
                  </a:lnTo>
                  <a:lnTo>
                    <a:pt x="763" y="1222"/>
                  </a:lnTo>
                  <a:lnTo>
                    <a:pt x="765" y="1219"/>
                  </a:lnTo>
                  <a:lnTo>
                    <a:pt x="766" y="1218"/>
                  </a:lnTo>
                  <a:lnTo>
                    <a:pt x="766" y="1217"/>
                  </a:lnTo>
                  <a:lnTo>
                    <a:pt x="766" y="1216"/>
                  </a:lnTo>
                  <a:lnTo>
                    <a:pt x="766" y="1215"/>
                  </a:lnTo>
                  <a:lnTo>
                    <a:pt x="767" y="1215"/>
                  </a:lnTo>
                  <a:lnTo>
                    <a:pt x="769" y="1212"/>
                  </a:lnTo>
                  <a:lnTo>
                    <a:pt x="769" y="1211"/>
                  </a:lnTo>
                  <a:lnTo>
                    <a:pt x="769" y="1210"/>
                  </a:lnTo>
                  <a:lnTo>
                    <a:pt x="769" y="1209"/>
                  </a:lnTo>
                  <a:lnTo>
                    <a:pt x="769" y="1208"/>
                  </a:lnTo>
                  <a:lnTo>
                    <a:pt x="768" y="1205"/>
                  </a:lnTo>
                  <a:lnTo>
                    <a:pt x="768" y="1203"/>
                  </a:lnTo>
                  <a:lnTo>
                    <a:pt x="769" y="1203"/>
                  </a:lnTo>
                  <a:lnTo>
                    <a:pt x="769" y="1202"/>
                  </a:lnTo>
                  <a:lnTo>
                    <a:pt x="770" y="1201"/>
                  </a:lnTo>
                  <a:lnTo>
                    <a:pt x="771" y="1200"/>
                  </a:lnTo>
                  <a:lnTo>
                    <a:pt x="771" y="1198"/>
                  </a:lnTo>
                  <a:lnTo>
                    <a:pt x="774" y="1199"/>
                  </a:lnTo>
                  <a:lnTo>
                    <a:pt x="775" y="1198"/>
                  </a:lnTo>
                  <a:lnTo>
                    <a:pt x="775" y="1197"/>
                  </a:lnTo>
                  <a:lnTo>
                    <a:pt x="774" y="1195"/>
                  </a:lnTo>
                  <a:lnTo>
                    <a:pt x="774" y="1194"/>
                  </a:lnTo>
                  <a:lnTo>
                    <a:pt x="774" y="1193"/>
                  </a:lnTo>
                  <a:lnTo>
                    <a:pt x="773" y="1193"/>
                  </a:lnTo>
                  <a:lnTo>
                    <a:pt x="770" y="1193"/>
                  </a:lnTo>
                  <a:lnTo>
                    <a:pt x="769" y="1192"/>
                  </a:lnTo>
                  <a:lnTo>
                    <a:pt x="769" y="1191"/>
                  </a:lnTo>
                  <a:lnTo>
                    <a:pt x="768" y="1191"/>
                  </a:lnTo>
                  <a:lnTo>
                    <a:pt x="768" y="1192"/>
                  </a:lnTo>
                  <a:lnTo>
                    <a:pt x="767" y="1192"/>
                  </a:lnTo>
                  <a:lnTo>
                    <a:pt x="767" y="1193"/>
                  </a:lnTo>
                  <a:lnTo>
                    <a:pt x="766" y="1193"/>
                  </a:lnTo>
                  <a:lnTo>
                    <a:pt x="765" y="1193"/>
                  </a:lnTo>
                  <a:lnTo>
                    <a:pt x="765" y="1192"/>
                  </a:lnTo>
                  <a:lnTo>
                    <a:pt x="763" y="1192"/>
                  </a:lnTo>
                  <a:lnTo>
                    <a:pt x="762" y="1192"/>
                  </a:lnTo>
                  <a:lnTo>
                    <a:pt x="761" y="1192"/>
                  </a:lnTo>
                  <a:lnTo>
                    <a:pt x="760" y="1192"/>
                  </a:lnTo>
                  <a:lnTo>
                    <a:pt x="760" y="1191"/>
                  </a:lnTo>
                  <a:lnTo>
                    <a:pt x="760" y="1190"/>
                  </a:lnTo>
                  <a:lnTo>
                    <a:pt x="759" y="1190"/>
                  </a:lnTo>
                  <a:lnTo>
                    <a:pt x="758" y="1190"/>
                  </a:lnTo>
                  <a:lnTo>
                    <a:pt x="757" y="1190"/>
                  </a:lnTo>
                  <a:lnTo>
                    <a:pt x="754" y="1190"/>
                  </a:lnTo>
                  <a:lnTo>
                    <a:pt x="754" y="1189"/>
                  </a:lnTo>
                  <a:lnTo>
                    <a:pt x="756" y="1185"/>
                  </a:lnTo>
                  <a:lnTo>
                    <a:pt x="754" y="1185"/>
                  </a:lnTo>
                  <a:lnTo>
                    <a:pt x="754" y="1184"/>
                  </a:lnTo>
                  <a:lnTo>
                    <a:pt x="756" y="1184"/>
                  </a:lnTo>
                  <a:lnTo>
                    <a:pt x="756" y="1183"/>
                  </a:lnTo>
                  <a:lnTo>
                    <a:pt x="756" y="1182"/>
                  </a:lnTo>
                  <a:lnTo>
                    <a:pt x="756" y="1181"/>
                  </a:lnTo>
                  <a:lnTo>
                    <a:pt x="754" y="1181"/>
                  </a:lnTo>
                  <a:lnTo>
                    <a:pt x="754" y="1180"/>
                  </a:lnTo>
                  <a:lnTo>
                    <a:pt x="753" y="1180"/>
                  </a:lnTo>
                  <a:lnTo>
                    <a:pt x="752" y="1178"/>
                  </a:lnTo>
                  <a:lnTo>
                    <a:pt x="752" y="1177"/>
                  </a:lnTo>
                  <a:lnTo>
                    <a:pt x="754" y="1176"/>
                  </a:lnTo>
                  <a:lnTo>
                    <a:pt x="754" y="1175"/>
                  </a:lnTo>
                  <a:lnTo>
                    <a:pt x="753" y="1174"/>
                  </a:lnTo>
                  <a:lnTo>
                    <a:pt x="753" y="1173"/>
                  </a:lnTo>
                  <a:lnTo>
                    <a:pt x="753" y="1172"/>
                  </a:lnTo>
                  <a:lnTo>
                    <a:pt x="752" y="1170"/>
                  </a:lnTo>
                  <a:lnTo>
                    <a:pt x="751" y="1170"/>
                  </a:lnTo>
                  <a:lnTo>
                    <a:pt x="750" y="1170"/>
                  </a:lnTo>
                  <a:lnTo>
                    <a:pt x="749" y="1169"/>
                  </a:lnTo>
                  <a:lnTo>
                    <a:pt x="749" y="1166"/>
                  </a:lnTo>
                  <a:lnTo>
                    <a:pt x="749" y="1165"/>
                  </a:lnTo>
                  <a:lnTo>
                    <a:pt x="749" y="1164"/>
                  </a:lnTo>
                  <a:lnTo>
                    <a:pt x="750" y="1164"/>
                  </a:lnTo>
                  <a:lnTo>
                    <a:pt x="752" y="1163"/>
                  </a:lnTo>
                  <a:lnTo>
                    <a:pt x="754" y="1160"/>
                  </a:lnTo>
                  <a:lnTo>
                    <a:pt x="754" y="1159"/>
                  </a:lnTo>
                  <a:lnTo>
                    <a:pt x="754" y="1158"/>
                  </a:lnTo>
                  <a:lnTo>
                    <a:pt x="753" y="1159"/>
                  </a:lnTo>
                  <a:lnTo>
                    <a:pt x="750" y="1159"/>
                  </a:lnTo>
                  <a:lnTo>
                    <a:pt x="749" y="1159"/>
                  </a:lnTo>
                  <a:lnTo>
                    <a:pt x="748" y="1159"/>
                  </a:lnTo>
                  <a:lnTo>
                    <a:pt x="748" y="1160"/>
                  </a:lnTo>
                  <a:lnTo>
                    <a:pt x="746" y="1160"/>
                  </a:lnTo>
                  <a:lnTo>
                    <a:pt x="745" y="1160"/>
                  </a:lnTo>
                  <a:lnTo>
                    <a:pt x="744" y="1159"/>
                  </a:lnTo>
                  <a:lnTo>
                    <a:pt x="743" y="1159"/>
                  </a:lnTo>
                  <a:lnTo>
                    <a:pt x="742" y="1159"/>
                  </a:lnTo>
                  <a:lnTo>
                    <a:pt x="741" y="1159"/>
                  </a:lnTo>
                  <a:lnTo>
                    <a:pt x="740" y="1159"/>
                  </a:lnTo>
                  <a:lnTo>
                    <a:pt x="738" y="1159"/>
                  </a:lnTo>
                  <a:lnTo>
                    <a:pt x="737" y="1159"/>
                  </a:lnTo>
                  <a:lnTo>
                    <a:pt x="735" y="1159"/>
                  </a:lnTo>
                  <a:lnTo>
                    <a:pt x="734" y="1159"/>
                  </a:lnTo>
                  <a:lnTo>
                    <a:pt x="732" y="1159"/>
                  </a:lnTo>
                  <a:lnTo>
                    <a:pt x="726" y="1163"/>
                  </a:lnTo>
                  <a:lnTo>
                    <a:pt x="725" y="1163"/>
                  </a:lnTo>
                  <a:lnTo>
                    <a:pt x="724" y="1164"/>
                  </a:lnTo>
                  <a:lnTo>
                    <a:pt x="724" y="1165"/>
                  </a:lnTo>
                  <a:lnTo>
                    <a:pt x="723" y="1165"/>
                  </a:lnTo>
                  <a:lnTo>
                    <a:pt x="721" y="1165"/>
                  </a:lnTo>
                  <a:lnTo>
                    <a:pt x="720" y="1167"/>
                  </a:lnTo>
                  <a:lnTo>
                    <a:pt x="719" y="1167"/>
                  </a:lnTo>
                  <a:lnTo>
                    <a:pt x="718" y="1167"/>
                  </a:lnTo>
                  <a:lnTo>
                    <a:pt x="718" y="1168"/>
                  </a:lnTo>
                  <a:lnTo>
                    <a:pt x="718" y="1167"/>
                  </a:lnTo>
                  <a:lnTo>
                    <a:pt x="717" y="1167"/>
                  </a:lnTo>
                  <a:lnTo>
                    <a:pt x="716" y="1166"/>
                  </a:lnTo>
                  <a:lnTo>
                    <a:pt x="715" y="1166"/>
                  </a:lnTo>
                  <a:lnTo>
                    <a:pt x="715" y="1165"/>
                  </a:lnTo>
                  <a:lnTo>
                    <a:pt x="720" y="1159"/>
                  </a:lnTo>
                  <a:lnTo>
                    <a:pt x="720" y="1158"/>
                  </a:lnTo>
                  <a:lnTo>
                    <a:pt x="720" y="1157"/>
                  </a:lnTo>
                  <a:lnTo>
                    <a:pt x="720" y="1156"/>
                  </a:lnTo>
                  <a:lnTo>
                    <a:pt x="720" y="1155"/>
                  </a:lnTo>
                  <a:lnTo>
                    <a:pt x="720" y="1153"/>
                  </a:lnTo>
                  <a:lnTo>
                    <a:pt x="718" y="1153"/>
                  </a:lnTo>
                  <a:lnTo>
                    <a:pt x="718" y="1152"/>
                  </a:lnTo>
                  <a:lnTo>
                    <a:pt x="719" y="1151"/>
                  </a:lnTo>
                  <a:lnTo>
                    <a:pt x="719" y="1150"/>
                  </a:lnTo>
                  <a:lnTo>
                    <a:pt x="718" y="1149"/>
                  </a:lnTo>
                  <a:lnTo>
                    <a:pt x="717" y="1149"/>
                  </a:lnTo>
                  <a:lnTo>
                    <a:pt x="715" y="1149"/>
                  </a:lnTo>
                  <a:lnTo>
                    <a:pt x="715" y="1148"/>
                  </a:lnTo>
                  <a:lnTo>
                    <a:pt x="715" y="1143"/>
                  </a:lnTo>
                  <a:lnTo>
                    <a:pt x="715" y="1139"/>
                  </a:lnTo>
                  <a:lnTo>
                    <a:pt x="717" y="1138"/>
                  </a:lnTo>
                  <a:lnTo>
                    <a:pt x="718" y="1136"/>
                  </a:lnTo>
                  <a:lnTo>
                    <a:pt x="719" y="1135"/>
                  </a:lnTo>
                  <a:lnTo>
                    <a:pt x="720" y="1135"/>
                  </a:lnTo>
                  <a:lnTo>
                    <a:pt x="721" y="1135"/>
                  </a:lnTo>
                  <a:lnTo>
                    <a:pt x="723" y="1135"/>
                  </a:lnTo>
                  <a:lnTo>
                    <a:pt x="721" y="1134"/>
                  </a:lnTo>
                  <a:lnTo>
                    <a:pt x="720" y="1133"/>
                  </a:lnTo>
                  <a:lnTo>
                    <a:pt x="720" y="1132"/>
                  </a:lnTo>
                  <a:lnTo>
                    <a:pt x="720" y="1130"/>
                  </a:lnTo>
                  <a:lnTo>
                    <a:pt x="720" y="1128"/>
                  </a:lnTo>
                  <a:lnTo>
                    <a:pt x="720" y="1127"/>
                  </a:lnTo>
                  <a:lnTo>
                    <a:pt x="721" y="1127"/>
                  </a:lnTo>
                  <a:lnTo>
                    <a:pt x="721" y="1126"/>
                  </a:lnTo>
                  <a:lnTo>
                    <a:pt x="723" y="1125"/>
                  </a:lnTo>
                  <a:lnTo>
                    <a:pt x="723" y="1123"/>
                  </a:lnTo>
                  <a:lnTo>
                    <a:pt x="724" y="1122"/>
                  </a:lnTo>
                  <a:lnTo>
                    <a:pt x="725" y="1122"/>
                  </a:lnTo>
                  <a:lnTo>
                    <a:pt x="725" y="1123"/>
                  </a:lnTo>
                  <a:lnTo>
                    <a:pt x="726" y="1123"/>
                  </a:lnTo>
                  <a:lnTo>
                    <a:pt x="727" y="1123"/>
                  </a:lnTo>
                  <a:lnTo>
                    <a:pt x="728" y="1122"/>
                  </a:lnTo>
                  <a:lnTo>
                    <a:pt x="728" y="1121"/>
                  </a:lnTo>
                  <a:lnTo>
                    <a:pt x="729" y="1121"/>
                  </a:lnTo>
                  <a:lnTo>
                    <a:pt x="731" y="1119"/>
                  </a:lnTo>
                  <a:lnTo>
                    <a:pt x="731" y="1118"/>
                  </a:lnTo>
                  <a:lnTo>
                    <a:pt x="732" y="1117"/>
                  </a:lnTo>
                  <a:lnTo>
                    <a:pt x="732" y="1116"/>
                  </a:lnTo>
                  <a:lnTo>
                    <a:pt x="732" y="1115"/>
                  </a:lnTo>
                  <a:lnTo>
                    <a:pt x="732" y="1114"/>
                  </a:lnTo>
                  <a:lnTo>
                    <a:pt x="733" y="1113"/>
                  </a:lnTo>
                  <a:lnTo>
                    <a:pt x="733" y="1111"/>
                  </a:lnTo>
                  <a:lnTo>
                    <a:pt x="733" y="1110"/>
                  </a:lnTo>
                  <a:lnTo>
                    <a:pt x="736" y="1110"/>
                  </a:lnTo>
                  <a:lnTo>
                    <a:pt x="736" y="1111"/>
                  </a:lnTo>
                  <a:lnTo>
                    <a:pt x="737" y="1111"/>
                  </a:lnTo>
                  <a:lnTo>
                    <a:pt x="738" y="1111"/>
                  </a:lnTo>
                  <a:lnTo>
                    <a:pt x="740" y="1111"/>
                  </a:lnTo>
                  <a:lnTo>
                    <a:pt x="740" y="1110"/>
                  </a:lnTo>
                  <a:lnTo>
                    <a:pt x="740" y="1109"/>
                  </a:lnTo>
                  <a:lnTo>
                    <a:pt x="741" y="1107"/>
                  </a:lnTo>
                  <a:lnTo>
                    <a:pt x="742" y="1106"/>
                  </a:lnTo>
                  <a:lnTo>
                    <a:pt x="742" y="1105"/>
                  </a:lnTo>
                  <a:lnTo>
                    <a:pt x="743" y="1103"/>
                  </a:lnTo>
                  <a:lnTo>
                    <a:pt x="744" y="1102"/>
                  </a:lnTo>
                  <a:lnTo>
                    <a:pt x="745" y="1102"/>
                  </a:lnTo>
                  <a:lnTo>
                    <a:pt x="745" y="1103"/>
                  </a:lnTo>
                  <a:lnTo>
                    <a:pt x="746" y="1103"/>
                  </a:lnTo>
                  <a:lnTo>
                    <a:pt x="748" y="1103"/>
                  </a:lnTo>
                  <a:lnTo>
                    <a:pt x="749" y="1102"/>
                  </a:lnTo>
                  <a:lnTo>
                    <a:pt x="750" y="1102"/>
                  </a:lnTo>
                  <a:lnTo>
                    <a:pt x="750" y="1101"/>
                  </a:lnTo>
                  <a:lnTo>
                    <a:pt x="750" y="1100"/>
                  </a:lnTo>
                  <a:lnTo>
                    <a:pt x="749" y="1100"/>
                  </a:lnTo>
                  <a:lnTo>
                    <a:pt x="749" y="1099"/>
                  </a:lnTo>
                  <a:lnTo>
                    <a:pt x="748" y="1098"/>
                  </a:lnTo>
                  <a:lnTo>
                    <a:pt x="746" y="1098"/>
                  </a:lnTo>
                  <a:lnTo>
                    <a:pt x="746" y="1097"/>
                  </a:lnTo>
                  <a:lnTo>
                    <a:pt x="746" y="1096"/>
                  </a:lnTo>
                  <a:lnTo>
                    <a:pt x="745" y="1094"/>
                  </a:lnTo>
                  <a:lnTo>
                    <a:pt x="745" y="1093"/>
                  </a:lnTo>
                  <a:lnTo>
                    <a:pt x="745" y="1092"/>
                  </a:lnTo>
                  <a:lnTo>
                    <a:pt x="746" y="1092"/>
                  </a:lnTo>
                  <a:lnTo>
                    <a:pt x="748" y="1092"/>
                  </a:lnTo>
                  <a:lnTo>
                    <a:pt x="748" y="1093"/>
                  </a:lnTo>
                  <a:lnTo>
                    <a:pt x="749" y="1093"/>
                  </a:lnTo>
                  <a:lnTo>
                    <a:pt x="750" y="1092"/>
                  </a:lnTo>
                  <a:lnTo>
                    <a:pt x="750" y="1091"/>
                  </a:lnTo>
                  <a:lnTo>
                    <a:pt x="749" y="1089"/>
                  </a:lnTo>
                  <a:lnTo>
                    <a:pt x="748" y="1089"/>
                  </a:lnTo>
                  <a:lnTo>
                    <a:pt x="748" y="1088"/>
                  </a:lnTo>
                  <a:lnTo>
                    <a:pt x="749" y="1088"/>
                  </a:lnTo>
                  <a:lnTo>
                    <a:pt x="749" y="1086"/>
                  </a:lnTo>
                  <a:lnTo>
                    <a:pt x="750" y="1085"/>
                  </a:lnTo>
                  <a:lnTo>
                    <a:pt x="750" y="1084"/>
                  </a:lnTo>
                  <a:lnTo>
                    <a:pt x="750" y="1083"/>
                  </a:lnTo>
                  <a:lnTo>
                    <a:pt x="750" y="1078"/>
                  </a:lnTo>
                  <a:lnTo>
                    <a:pt x="751" y="1077"/>
                  </a:lnTo>
                  <a:lnTo>
                    <a:pt x="751" y="1076"/>
                  </a:lnTo>
                  <a:lnTo>
                    <a:pt x="751" y="1075"/>
                  </a:lnTo>
                  <a:lnTo>
                    <a:pt x="751" y="1074"/>
                  </a:lnTo>
                  <a:lnTo>
                    <a:pt x="751" y="1073"/>
                  </a:lnTo>
                  <a:lnTo>
                    <a:pt x="751" y="1072"/>
                  </a:lnTo>
                  <a:lnTo>
                    <a:pt x="751" y="1071"/>
                  </a:lnTo>
                  <a:lnTo>
                    <a:pt x="751" y="1069"/>
                  </a:lnTo>
                  <a:lnTo>
                    <a:pt x="750" y="1069"/>
                  </a:lnTo>
                  <a:lnTo>
                    <a:pt x="750" y="1068"/>
                  </a:lnTo>
                  <a:lnTo>
                    <a:pt x="751" y="1067"/>
                  </a:lnTo>
                  <a:lnTo>
                    <a:pt x="750" y="1064"/>
                  </a:lnTo>
                  <a:lnTo>
                    <a:pt x="750" y="1063"/>
                  </a:lnTo>
                  <a:lnTo>
                    <a:pt x="751" y="1063"/>
                  </a:lnTo>
                  <a:lnTo>
                    <a:pt x="751" y="1061"/>
                  </a:lnTo>
                  <a:lnTo>
                    <a:pt x="750" y="1060"/>
                  </a:lnTo>
                  <a:lnTo>
                    <a:pt x="749" y="1060"/>
                  </a:lnTo>
                  <a:lnTo>
                    <a:pt x="749" y="1058"/>
                  </a:lnTo>
                  <a:lnTo>
                    <a:pt x="749" y="1057"/>
                  </a:lnTo>
                  <a:lnTo>
                    <a:pt x="749" y="1056"/>
                  </a:lnTo>
                  <a:lnTo>
                    <a:pt x="750" y="1054"/>
                  </a:lnTo>
                  <a:lnTo>
                    <a:pt x="750" y="1052"/>
                  </a:lnTo>
                  <a:lnTo>
                    <a:pt x="750" y="1051"/>
                  </a:lnTo>
                  <a:lnTo>
                    <a:pt x="749" y="1051"/>
                  </a:lnTo>
                  <a:lnTo>
                    <a:pt x="749" y="1050"/>
                  </a:lnTo>
                  <a:lnTo>
                    <a:pt x="749" y="1048"/>
                  </a:lnTo>
                  <a:lnTo>
                    <a:pt x="749" y="1047"/>
                  </a:lnTo>
                  <a:lnTo>
                    <a:pt x="749" y="1044"/>
                  </a:lnTo>
                  <a:lnTo>
                    <a:pt x="749" y="1043"/>
                  </a:lnTo>
                  <a:lnTo>
                    <a:pt x="748" y="1043"/>
                  </a:lnTo>
                  <a:lnTo>
                    <a:pt x="746" y="1043"/>
                  </a:lnTo>
                  <a:lnTo>
                    <a:pt x="745" y="1043"/>
                  </a:lnTo>
                  <a:lnTo>
                    <a:pt x="745" y="1042"/>
                  </a:lnTo>
                  <a:lnTo>
                    <a:pt x="744" y="1041"/>
                  </a:lnTo>
                  <a:lnTo>
                    <a:pt x="743" y="1042"/>
                  </a:lnTo>
                  <a:lnTo>
                    <a:pt x="743" y="1041"/>
                  </a:lnTo>
                  <a:lnTo>
                    <a:pt x="742" y="1041"/>
                  </a:lnTo>
                  <a:lnTo>
                    <a:pt x="741" y="1041"/>
                  </a:lnTo>
                  <a:lnTo>
                    <a:pt x="741" y="1043"/>
                  </a:lnTo>
                  <a:lnTo>
                    <a:pt x="741" y="1044"/>
                  </a:lnTo>
                  <a:lnTo>
                    <a:pt x="740" y="1046"/>
                  </a:lnTo>
                  <a:lnTo>
                    <a:pt x="738" y="1046"/>
                  </a:lnTo>
                  <a:lnTo>
                    <a:pt x="737" y="1046"/>
                  </a:lnTo>
                  <a:lnTo>
                    <a:pt x="737" y="1044"/>
                  </a:lnTo>
                  <a:lnTo>
                    <a:pt x="736" y="1042"/>
                  </a:lnTo>
                  <a:lnTo>
                    <a:pt x="736" y="1041"/>
                  </a:lnTo>
                  <a:lnTo>
                    <a:pt x="735" y="1039"/>
                  </a:lnTo>
                  <a:lnTo>
                    <a:pt x="735" y="1038"/>
                  </a:lnTo>
                  <a:lnTo>
                    <a:pt x="735" y="1036"/>
                  </a:lnTo>
                  <a:lnTo>
                    <a:pt x="734" y="1035"/>
                  </a:lnTo>
                  <a:lnTo>
                    <a:pt x="733" y="1034"/>
                  </a:lnTo>
                  <a:lnTo>
                    <a:pt x="734" y="1034"/>
                  </a:lnTo>
                  <a:lnTo>
                    <a:pt x="734" y="1033"/>
                  </a:lnTo>
                  <a:lnTo>
                    <a:pt x="734" y="1032"/>
                  </a:lnTo>
                  <a:lnTo>
                    <a:pt x="733" y="1032"/>
                  </a:lnTo>
                  <a:lnTo>
                    <a:pt x="733" y="1031"/>
                  </a:lnTo>
                  <a:lnTo>
                    <a:pt x="732" y="1031"/>
                  </a:lnTo>
                  <a:lnTo>
                    <a:pt x="733" y="1030"/>
                  </a:lnTo>
                  <a:lnTo>
                    <a:pt x="733" y="1026"/>
                  </a:lnTo>
                  <a:lnTo>
                    <a:pt x="733" y="1025"/>
                  </a:lnTo>
                  <a:lnTo>
                    <a:pt x="731" y="1023"/>
                  </a:lnTo>
                  <a:lnTo>
                    <a:pt x="729" y="1023"/>
                  </a:lnTo>
                  <a:lnTo>
                    <a:pt x="728" y="1023"/>
                  </a:lnTo>
                  <a:lnTo>
                    <a:pt x="728" y="1022"/>
                  </a:lnTo>
                  <a:lnTo>
                    <a:pt x="728" y="1021"/>
                  </a:lnTo>
                  <a:lnTo>
                    <a:pt x="727" y="1019"/>
                  </a:lnTo>
                  <a:lnTo>
                    <a:pt x="726" y="1018"/>
                  </a:lnTo>
                  <a:lnTo>
                    <a:pt x="725" y="1017"/>
                  </a:lnTo>
                  <a:lnTo>
                    <a:pt x="723" y="1018"/>
                  </a:lnTo>
                  <a:lnTo>
                    <a:pt x="721" y="1018"/>
                  </a:lnTo>
                  <a:lnTo>
                    <a:pt x="721" y="1017"/>
                  </a:lnTo>
                  <a:lnTo>
                    <a:pt x="720" y="1014"/>
                  </a:lnTo>
                  <a:lnTo>
                    <a:pt x="719" y="1013"/>
                  </a:lnTo>
                  <a:lnTo>
                    <a:pt x="718" y="1013"/>
                  </a:lnTo>
                  <a:lnTo>
                    <a:pt x="717" y="1014"/>
                  </a:lnTo>
                  <a:lnTo>
                    <a:pt x="717" y="1013"/>
                  </a:lnTo>
                  <a:lnTo>
                    <a:pt x="716" y="1013"/>
                  </a:lnTo>
                  <a:lnTo>
                    <a:pt x="716" y="1011"/>
                  </a:lnTo>
                  <a:lnTo>
                    <a:pt x="715" y="1011"/>
                  </a:lnTo>
                  <a:lnTo>
                    <a:pt x="715" y="1013"/>
                  </a:lnTo>
                  <a:lnTo>
                    <a:pt x="714" y="1014"/>
                  </a:lnTo>
                  <a:lnTo>
                    <a:pt x="714" y="1015"/>
                  </a:lnTo>
                  <a:lnTo>
                    <a:pt x="714" y="1016"/>
                  </a:lnTo>
                  <a:lnTo>
                    <a:pt x="712" y="1016"/>
                  </a:lnTo>
                  <a:lnTo>
                    <a:pt x="712" y="1017"/>
                  </a:lnTo>
                  <a:lnTo>
                    <a:pt x="712" y="1018"/>
                  </a:lnTo>
                  <a:lnTo>
                    <a:pt x="712" y="1019"/>
                  </a:lnTo>
                  <a:lnTo>
                    <a:pt x="712" y="1021"/>
                  </a:lnTo>
                  <a:lnTo>
                    <a:pt x="711" y="1021"/>
                  </a:lnTo>
                  <a:lnTo>
                    <a:pt x="710" y="1021"/>
                  </a:lnTo>
                  <a:lnTo>
                    <a:pt x="710" y="1022"/>
                  </a:lnTo>
                  <a:lnTo>
                    <a:pt x="709" y="1022"/>
                  </a:lnTo>
                  <a:lnTo>
                    <a:pt x="709" y="1023"/>
                  </a:lnTo>
                  <a:lnTo>
                    <a:pt x="709" y="1024"/>
                  </a:lnTo>
                  <a:lnTo>
                    <a:pt x="708" y="1025"/>
                  </a:lnTo>
                  <a:lnTo>
                    <a:pt x="708" y="1026"/>
                  </a:lnTo>
                  <a:lnTo>
                    <a:pt x="708" y="1027"/>
                  </a:lnTo>
                  <a:lnTo>
                    <a:pt x="710" y="1030"/>
                  </a:lnTo>
                  <a:lnTo>
                    <a:pt x="710" y="1031"/>
                  </a:lnTo>
                  <a:lnTo>
                    <a:pt x="709" y="1032"/>
                  </a:lnTo>
                  <a:lnTo>
                    <a:pt x="709" y="1033"/>
                  </a:lnTo>
                  <a:lnTo>
                    <a:pt x="709" y="1034"/>
                  </a:lnTo>
                  <a:lnTo>
                    <a:pt x="708" y="1034"/>
                  </a:lnTo>
                  <a:lnTo>
                    <a:pt x="708" y="1033"/>
                  </a:lnTo>
                  <a:lnTo>
                    <a:pt x="707" y="1033"/>
                  </a:lnTo>
                  <a:lnTo>
                    <a:pt x="706" y="1033"/>
                  </a:lnTo>
                  <a:lnTo>
                    <a:pt x="706" y="1034"/>
                  </a:lnTo>
                  <a:lnTo>
                    <a:pt x="704" y="1034"/>
                  </a:lnTo>
                  <a:lnTo>
                    <a:pt x="703" y="1036"/>
                  </a:lnTo>
                  <a:lnTo>
                    <a:pt x="702" y="1036"/>
                  </a:lnTo>
                  <a:lnTo>
                    <a:pt x="702" y="1038"/>
                  </a:lnTo>
                  <a:lnTo>
                    <a:pt x="701" y="1038"/>
                  </a:lnTo>
                  <a:lnTo>
                    <a:pt x="701" y="1039"/>
                  </a:lnTo>
                  <a:lnTo>
                    <a:pt x="700" y="1039"/>
                  </a:lnTo>
                  <a:lnTo>
                    <a:pt x="700" y="1038"/>
                  </a:lnTo>
                  <a:lnTo>
                    <a:pt x="698" y="1035"/>
                  </a:lnTo>
                  <a:lnTo>
                    <a:pt x="695" y="1034"/>
                  </a:lnTo>
                  <a:lnTo>
                    <a:pt x="693" y="1033"/>
                  </a:lnTo>
                  <a:lnTo>
                    <a:pt x="692" y="1032"/>
                  </a:lnTo>
                  <a:lnTo>
                    <a:pt x="691" y="1032"/>
                  </a:lnTo>
                  <a:lnTo>
                    <a:pt x="689" y="1031"/>
                  </a:lnTo>
                  <a:lnTo>
                    <a:pt x="687" y="1030"/>
                  </a:lnTo>
                  <a:lnTo>
                    <a:pt x="686" y="1029"/>
                  </a:lnTo>
                  <a:lnTo>
                    <a:pt x="685" y="1027"/>
                  </a:lnTo>
                  <a:lnTo>
                    <a:pt x="684" y="1027"/>
                  </a:lnTo>
                  <a:lnTo>
                    <a:pt x="682" y="1025"/>
                  </a:lnTo>
                  <a:lnTo>
                    <a:pt x="682" y="1024"/>
                  </a:lnTo>
                  <a:lnTo>
                    <a:pt x="681" y="1025"/>
                  </a:lnTo>
                  <a:lnTo>
                    <a:pt x="681" y="1026"/>
                  </a:lnTo>
                  <a:lnTo>
                    <a:pt x="679" y="1026"/>
                  </a:lnTo>
                  <a:lnTo>
                    <a:pt x="677" y="1025"/>
                  </a:lnTo>
                  <a:lnTo>
                    <a:pt x="677" y="1024"/>
                  </a:lnTo>
                  <a:lnTo>
                    <a:pt x="676" y="1023"/>
                  </a:lnTo>
                  <a:lnTo>
                    <a:pt x="675" y="1023"/>
                  </a:lnTo>
                  <a:lnTo>
                    <a:pt x="674" y="1024"/>
                  </a:lnTo>
                  <a:lnTo>
                    <a:pt x="671" y="1024"/>
                  </a:lnTo>
                  <a:lnTo>
                    <a:pt x="669" y="1024"/>
                  </a:lnTo>
                  <a:lnTo>
                    <a:pt x="667" y="1024"/>
                  </a:lnTo>
                  <a:lnTo>
                    <a:pt x="666" y="1023"/>
                  </a:lnTo>
                  <a:lnTo>
                    <a:pt x="665" y="1022"/>
                  </a:lnTo>
                  <a:lnTo>
                    <a:pt x="665" y="1021"/>
                  </a:lnTo>
                  <a:lnTo>
                    <a:pt x="662" y="1022"/>
                  </a:lnTo>
                  <a:lnTo>
                    <a:pt x="659" y="1023"/>
                  </a:lnTo>
                  <a:lnTo>
                    <a:pt x="653" y="1025"/>
                  </a:lnTo>
                  <a:lnTo>
                    <a:pt x="650" y="1026"/>
                  </a:lnTo>
                  <a:lnTo>
                    <a:pt x="648" y="1027"/>
                  </a:lnTo>
                  <a:lnTo>
                    <a:pt x="648" y="1029"/>
                  </a:lnTo>
                  <a:lnTo>
                    <a:pt x="648" y="1031"/>
                  </a:lnTo>
                  <a:lnTo>
                    <a:pt x="647" y="1032"/>
                  </a:lnTo>
                  <a:lnTo>
                    <a:pt x="647" y="1033"/>
                  </a:lnTo>
                  <a:lnTo>
                    <a:pt x="644" y="1034"/>
                  </a:lnTo>
                  <a:lnTo>
                    <a:pt x="642" y="1035"/>
                  </a:lnTo>
                  <a:lnTo>
                    <a:pt x="640" y="1036"/>
                  </a:lnTo>
                  <a:lnTo>
                    <a:pt x="637" y="1038"/>
                  </a:lnTo>
                  <a:lnTo>
                    <a:pt x="636" y="1039"/>
                  </a:lnTo>
                  <a:lnTo>
                    <a:pt x="634" y="1040"/>
                  </a:lnTo>
                  <a:lnTo>
                    <a:pt x="633" y="1040"/>
                  </a:lnTo>
                  <a:lnTo>
                    <a:pt x="629" y="1042"/>
                  </a:lnTo>
                  <a:lnTo>
                    <a:pt x="626" y="1043"/>
                  </a:lnTo>
                  <a:lnTo>
                    <a:pt x="625" y="1043"/>
                  </a:lnTo>
                  <a:lnTo>
                    <a:pt x="624" y="1043"/>
                  </a:lnTo>
                  <a:lnTo>
                    <a:pt x="622" y="1044"/>
                  </a:lnTo>
                  <a:lnTo>
                    <a:pt x="619" y="1044"/>
                  </a:lnTo>
                  <a:lnTo>
                    <a:pt x="617" y="1046"/>
                  </a:lnTo>
                  <a:lnTo>
                    <a:pt x="616" y="1046"/>
                  </a:lnTo>
                  <a:lnTo>
                    <a:pt x="614" y="1049"/>
                  </a:lnTo>
                  <a:lnTo>
                    <a:pt x="612" y="1049"/>
                  </a:lnTo>
                  <a:lnTo>
                    <a:pt x="612" y="1050"/>
                  </a:lnTo>
                  <a:lnTo>
                    <a:pt x="610" y="1051"/>
                  </a:lnTo>
                  <a:lnTo>
                    <a:pt x="609" y="1052"/>
                  </a:lnTo>
                  <a:lnTo>
                    <a:pt x="608" y="1054"/>
                  </a:lnTo>
                  <a:lnTo>
                    <a:pt x="608" y="1055"/>
                  </a:lnTo>
                  <a:lnTo>
                    <a:pt x="607" y="1056"/>
                  </a:lnTo>
                  <a:lnTo>
                    <a:pt x="604" y="1057"/>
                  </a:lnTo>
                  <a:lnTo>
                    <a:pt x="603" y="1058"/>
                  </a:lnTo>
                  <a:lnTo>
                    <a:pt x="602" y="1059"/>
                  </a:lnTo>
                  <a:lnTo>
                    <a:pt x="602" y="1061"/>
                  </a:lnTo>
                  <a:lnTo>
                    <a:pt x="602" y="1063"/>
                  </a:lnTo>
                  <a:lnTo>
                    <a:pt x="601" y="1064"/>
                  </a:lnTo>
                  <a:lnTo>
                    <a:pt x="599" y="1065"/>
                  </a:lnTo>
                  <a:lnTo>
                    <a:pt x="598" y="1066"/>
                  </a:lnTo>
                  <a:lnTo>
                    <a:pt x="595" y="1066"/>
                  </a:lnTo>
                  <a:lnTo>
                    <a:pt x="592" y="1066"/>
                  </a:lnTo>
                  <a:lnTo>
                    <a:pt x="591" y="1067"/>
                  </a:lnTo>
                  <a:lnTo>
                    <a:pt x="589" y="1067"/>
                  </a:lnTo>
                  <a:lnTo>
                    <a:pt x="585" y="1068"/>
                  </a:lnTo>
                  <a:lnTo>
                    <a:pt x="583" y="1068"/>
                  </a:lnTo>
                  <a:lnTo>
                    <a:pt x="578" y="1068"/>
                  </a:lnTo>
                  <a:lnTo>
                    <a:pt x="576" y="1067"/>
                  </a:lnTo>
                  <a:lnTo>
                    <a:pt x="575" y="1067"/>
                  </a:lnTo>
                  <a:lnTo>
                    <a:pt x="573" y="1067"/>
                  </a:lnTo>
                  <a:lnTo>
                    <a:pt x="570" y="1066"/>
                  </a:lnTo>
                  <a:lnTo>
                    <a:pt x="569" y="1065"/>
                  </a:lnTo>
                  <a:lnTo>
                    <a:pt x="567" y="1065"/>
                  </a:lnTo>
                  <a:lnTo>
                    <a:pt x="566" y="1066"/>
                  </a:lnTo>
                  <a:lnTo>
                    <a:pt x="564" y="1067"/>
                  </a:lnTo>
                  <a:lnTo>
                    <a:pt x="561" y="1067"/>
                  </a:lnTo>
                  <a:lnTo>
                    <a:pt x="558" y="1068"/>
                  </a:lnTo>
                  <a:lnTo>
                    <a:pt x="556" y="1068"/>
                  </a:lnTo>
                  <a:lnTo>
                    <a:pt x="553" y="1068"/>
                  </a:lnTo>
                  <a:lnTo>
                    <a:pt x="551" y="1068"/>
                  </a:lnTo>
                  <a:lnTo>
                    <a:pt x="552" y="1067"/>
                  </a:lnTo>
                  <a:lnTo>
                    <a:pt x="552" y="1066"/>
                  </a:lnTo>
                  <a:lnTo>
                    <a:pt x="551" y="1064"/>
                  </a:lnTo>
                  <a:lnTo>
                    <a:pt x="551" y="1063"/>
                  </a:lnTo>
                  <a:lnTo>
                    <a:pt x="550" y="1061"/>
                  </a:lnTo>
                  <a:lnTo>
                    <a:pt x="549" y="1060"/>
                  </a:lnTo>
                  <a:lnTo>
                    <a:pt x="549" y="1059"/>
                  </a:lnTo>
                  <a:lnTo>
                    <a:pt x="550" y="1058"/>
                  </a:lnTo>
                  <a:lnTo>
                    <a:pt x="550" y="1057"/>
                  </a:lnTo>
                  <a:lnTo>
                    <a:pt x="551" y="1057"/>
                  </a:lnTo>
                  <a:lnTo>
                    <a:pt x="551" y="1056"/>
                  </a:lnTo>
                  <a:lnTo>
                    <a:pt x="551" y="1055"/>
                  </a:lnTo>
                  <a:lnTo>
                    <a:pt x="552" y="1055"/>
                  </a:lnTo>
                  <a:lnTo>
                    <a:pt x="552" y="1054"/>
                  </a:lnTo>
                  <a:lnTo>
                    <a:pt x="550" y="1049"/>
                  </a:lnTo>
                  <a:lnTo>
                    <a:pt x="549" y="1048"/>
                  </a:lnTo>
                  <a:lnTo>
                    <a:pt x="547" y="1048"/>
                  </a:lnTo>
                  <a:lnTo>
                    <a:pt x="545" y="1048"/>
                  </a:lnTo>
                  <a:lnTo>
                    <a:pt x="544" y="1048"/>
                  </a:lnTo>
                  <a:lnTo>
                    <a:pt x="543" y="1048"/>
                  </a:lnTo>
                  <a:lnTo>
                    <a:pt x="542" y="1048"/>
                  </a:lnTo>
                  <a:lnTo>
                    <a:pt x="541" y="1048"/>
                  </a:lnTo>
                  <a:lnTo>
                    <a:pt x="540" y="1048"/>
                  </a:lnTo>
                  <a:lnTo>
                    <a:pt x="539" y="1047"/>
                  </a:lnTo>
                  <a:lnTo>
                    <a:pt x="537" y="1046"/>
                  </a:lnTo>
                  <a:lnTo>
                    <a:pt x="537" y="1043"/>
                  </a:lnTo>
                  <a:lnTo>
                    <a:pt x="537" y="1041"/>
                  </a:lnTo>
                  <a:lnTo>
                    <a:pt x="539" y="1040"/>
                  </a:lnTo>
                  <a:lnTo>
                    <a:pt x="539" y="1039"/>
                  </a:lnTo>
                  <a:lnTo>
                    <a:pt x="539" y="1038"/>
                  </a:lnTo>
                  <a:lnTo>
                    <a:pt x="537" y="1036"/>
                  </a:lnTo>
                  <a:lnTo>
                    <a:pt x="536" y="1036"/>
                  </a:lnTo>
                  <a:lnTo>
                    <a:pt x="536" y="1035"/>
                  </a:lnTo>
                  <a:lnTo>
                    <a:pt x="539" y="1035"/>
                  </a:lnTo>
                  <a:lnTo>
                    <a:pt x="539" y="1034"/>
                  </a:lnTo>
                  <a:lnTo>
                    <a:pt x="539" y="1033"/>
                  </a:lnTo>
                  <a:lnTo>
                    <a:pt x="540" y="1033"/>
                  </a:lnTo>
                  <a:lnTo>
                    <a:pt x="539" y="1032"/>
                  </a:lnTo>
                  <a:lnTo>
                    <a:pt x="537" y="1031"/>
                  </a:lnTo>
                  <a:lnTo>
                    <a:pt x="536" y="1031"/>
                  </a:lnTo>
                  <a:lnTo>
                    <a:pt x="535" y="1031"/>
                  </a:lnTo>
                  <a:lnTo>
                    <a:pt x="534" y="1031"/>
                  </a:lnTo>
                  <a:lnTo>
                    <a:pt x="533" y="1031"/>
                  </a:lnTo>
                  <a:lnTo>
                    <a:pt x="532" y="1030"/>
                  </a:lnTo>
                  <a:lnTo>
                    <a:pt x="530" y="1029"/>
                  </a:lnTo>
                  <a:lnTo>
                    <a:pt x="528" y="1027"/>
                  </a:lnTo>
                  <a:lnTo>
                    <a:pt x="527" y="1027"/>
                  </a:lnTo>
                  <a:lnTo>
                    <a:pt x="526" y="1027"/>
                  </a:lnTo>
                  <a:lnTo>
                    <a:pt x="525" y="1029"/>
                  </a:lnTo>
                  <a:lnTo>
                    <a:pt x="524" y="1030"/>
                  </a:lnTo>
                  <a:lnTo>
                    <a:pt x="523" y="1031"/>
                  </a:lnTo>
                  <a:lnTo>
                    <a:pt x="522" y="1031"/>
                  </a:lnTo>
                  <a:lnTo>
                    <a:pt x="520" y="1031"/>
                  </a:lnTo>
                  <a:lnTo>
                    <a:pt x="519" y="1031"/>
                  </a:lnTo>
                  <a:lnTo>
                    <a:pt x="518" y="1030"/>
                  </a:lnTo>
                  <a:lnTo>
                    <a:pt x="517" y="1029"/>
                  </a:lnTo>
                  <a:lnTo>
                    <a:pt x="516" y="1029"/>
                  </a:lnTo>
                  <a:lnTo>
                    <a:pt x="514" y="1029"/>
                  </a:lnTo>
                  <a:lnTo>
                    <a:pt x="512" y="1029"/>
                  </a:lnTo>
                  <a:lnTo>
                    <a:pt x="511" y="1027"/>
                  </a:lnTo>
                  <a:lnTo>
                    <a:pt x="510" y="1027"/>
                  </a:lnTo>
                  <a:lnTo>
                    <a:pt x="509" y="1027"/>
                  </a:lnTo>
                  <a:lnTo>
                    <a:pt x="508" y="1027"/>
                  </a:lnTo>
                  <a:lnTo>
                    <a:pt x="507" y="1027"/>
                  </a:lnTo>
                  <a:lnTo>
                    <a:pt x="506" y="1027"/>
                  </a:lnTo>
                  <a:lnTo>
                    <a:pt x="505" y="1027"/>
                  </a:lnTo>
                  <a:lnTo>
                    <a:pt x="503" y="1027"/>
                  </a:lnTo>
                  <a:lnTo>
                    <a:pt x="502" y="1027"/>
                  </a:lnTo>
                  <a:lnTo>
                    <a:pt x="501" y="1027"/>
                  </a:lnTo>
                  <a:lnTo>
                    <a:pt x="501" y="1026"/>
                  </a:lnTo>
                  <a:lnTo>
                    <a:pt x="500" y="1026"/>
                  </a:lnTo>
                  <a:lnTo>
                    <a:pt x="499" y="1025"/>
                  </a:lnTo>
                  <a:lnTo>
                    <a:pt x="499" y="1024"/>
                  </a:lnTo>
                  <a:lnTo>
                    <a:pt x="498" y="1025"/>
                  </a:lnTo>
                  <a:lnTo>
                    <a:pt x="497" y="1025"/>
                  </a:lnTo>
                  <a:lnTo>
                    <a:pt x="495" y="1024"/>
                  </a:lnTo>
                  <a:lnTo>
                    <a:pt x="494" y="1023"/>
                  </a:lnTo>
                  <a:lnTo>
                    <a:pt x="493" y="1024"/>
                  </a:lnTo>
                  <a:lnTo>
                    <a:pt x="492" y="1025"/>
                  </a:lnTo>
                  <a:lnTo>
                    <a:pt x="491" y="1025"/>
                  </a:lnTo>
                  <a:lnTo>
                    <a:pt x="491" y="1024"/>
                  </a:lnTo>
                  <a:lnTo>
                    <a:pt x="490" y="1024"/>
                  </a:lnTo>
                  <a:lnTo>
                    <a:pt x="489" y="1023"/>
                  </a:lnTo>
                  <a:lnTo>
                    <a:pt x="489" y="1024"/>
                  </a:lnTo>
                  <a:lnTo>
                    <a:pt x="488" y="1024"/>
                  </a:lnTo>
                  <a:lnTo>
                    <a:pt x="486" y="1023"/>
                  </a:lnTo>
                  <a:lnTo>
                    <a:pt x="485" y="1022"/>
                  </a:lnTo>
                  <a:lnTo>
                    <a:pt x="485" y="1023"/>
                  </a:lnTo>
                  <a:lnTo>
                    <a:pt x="484" y="1022"/>
                  </a:lnTo>
                  <a:lnTo>
                    <a:pt x="483" y="1022"/>
                  </a:lnTo>
                  <a:lnTo>
                    <a:pt x="483" y="1023"/>
                  </a:lnTo>
                  <a:lnTo>
                    <a:pt x="483" y="1024"/>
                  </a:lnTo>
                  <a:lnTo>
                    <a:pt x="482" y="1024"/>
                  </a:lnTo>
                  <a:lnTo>
                    <a:pt x="478" y="1025"/>
                  </a:lnTo>
                  <a:lnTo>
                    <a:pt x="477" y="1025"/>
                  </a:lnTo>
                  <a:lnTo>
                    <a:pt x="475" y="1027"/>
                  </a:lnTo>
                  <a:lnTo>
                    <a:pt x="474" y="1027"/>
                  </a:lnTo>
                  <a:lnTo>
                    <a:pt x="474" y="1029"/>
                  </a:lnTo>
                  <a:lnTo>
                    <a:pt x="473" y="1030"/>
                  </a:lnTo>
                  <a:lnTo>
                    <a:pt x="473" y="1031"/>
                  </a:lnTo>
                  <a:lnTo>
                    <a:pt x="472" y="1033"/>
                  </a:lnTo>
                  <a:lnTo>
                    <a:pt x="470" y="1034"/>
                  </a:lnTo>
                  <a:lnTo>
                    <a:pt x="469" y="1035"/>
                  </a:lnTo>
                  <a:lnTo>
                    <a:pt x="468" y="1035"/>
                  </a:lnTo>
                  <a:lnTo>
                    <a:pt x="467" y="1036"/>
                  </a:lnTo>
                  <a:lnTo>
                    <a:pt x="467" y="1038"/>
                  </a:lnTo>
                  <a:lnTo>
                    <a:pt x="466" y="1039"/>
                  </a:lnTo>
                  <a:lnTo>
                    <a:pt x="465" y="1041"/>
                  </a:lnTo>
                  <a:lnTo>
                    <a:pt x="464" y="1042"/>
                  </a:lnTo>
                  <a:lnTo>
                    <a:pt x="464" y="1043"/>
                  </a:lnTo>
                  <a:lnTo>
                    <a:pt x="465" y="1043"/>
                  </a:lnTo>
                  <a:lnTo>
                    <a:pt x="465" y="1044"/>
                  </a:lnTo>
                  <a:lnTo>
                    <a:pt x="464" y="1046"/>
                  </a:lnTo>
                  <a:lnTo>
                    <a:pt x="463" y="1046"/>
                  </a:lnTo>
                  <a:lnTo>
                    <a:pt x="463" y="1047"/>
                  </a:lnTo>
                  <a:lnTo>
                    <a:pt x="461" y="1047"/>
                  </a:lnTo>
                  <a:lnTo>
                    <a:pt x="460" y="1047"/>
                  </a:lnTo>
                  <a:lnTo>
                    <a:pt x="459" y="1047"/>
                  </a:lnTo>
                  <a:lnTo>
                    <a:pt x="459" y="1048"/>
                  </a:lnTo>
                  <a:lnTo>
                    <a:pt x="459" y="1049"/>
                  </a:lnTo>
                  <a:lnTo>
                    <a:pt x="459" y="1050"/>
                  </a:lnTo>
                  <a:lnTo>
                    <a:pt x="459" y="1051"/>
                  </a:lnTo>
                  <a:lnTo>
                    <a:pt x="460" y="1052"/>
                  </a:lnTo>
                  <a:lnTo>
                    <a:pt x="459" y="1054"/>
                  </a:lnTo>
                  <a:lnTo>
                    <a:pt x="459" y="1052"/>
                  </a:lnTo>
                  <a:lnTo>
                    <a:pt x="458" y="1052"/>
                  </a:lnTo>
                  <a:lnTo>
                    <a:pt x="457" y="1054"/>
                  </a:lnTo>
                  <a:lnTo>
                    <a:pt x="456" y="1052"/>
                  </a:lnTo>
                  <a:lnTo>
                    <a:pt x="455" y="1051"/>
                  </a:lnTo>
                  <a:lnTo>
                    <a:pt x="453" y="1050"/>
                  </a:lnTo>
                  <a:lnTo>
                    <a:pt x="453" y="1049"/>
                  </a:lnTo>
                  <a:lnTo>
                    <a:pt x="452" y="1048"/>
                  </a:lnTo>
                  <a:lnTo>
                    <a:pt x="452" y="1047"/>
                  </a:lnTo>
                  <a:lnTo>
                    <a:pt x="452" y="1046"/>
                  </a:lnTo>
                  <a:lnTo>
                    <a:pt x="452" y="1044"/>
                  </a:lnTo>
                  <a:lnTo>
                    <a:pt x="453" y="1044"/>
                  </a:lnTo>
                  <a:lnTo>
                    <a:pt x="453" y="1042"/>
                  </a:lnTo>
                  <a:lnTo>
                    <a:pt x="455" y="1041"/>
                  </a:lnTo>
                  <a:lnTo>
                    <a:pt x="456" y="1035"/>
                  </a:lnTo>
                  <a:lnTo>
                    <a:pt x="456" y="1034"/>
                  </a:lnTo>
                  <a:lnTo>
                    <a:pt x="456" y="1033"/>
                  </a:lnTo>
                  <a:lnTo>
                    <a:pt x="455" y="1033"/>
                  </a:lnTo>
                  <a:lnTo>
                    <a:pt x="455" y="1032"/>
                  </a:lnTo>
                  <a:lnTo>
                    <a:pt x="455" y="1031"/>
                  </a:lnTo>
                  <a:lnTo>
                    <a:pt x="455" y="1030"/>
                  </a:lnTo>
                  <a:lnTo>
                    <a:pt x="453" y="1029"/>
                  </a:lnTo>
                  <a:lnTo>
                    <a:pt x="452" y="1029"/>
                  </a:lnTo>
                  <a:lnTo>
                    <a:pt x="451" y="1027"/>
                  </a:lnTo>
                  <a:lnTo>
                    <a:pt x="450" y="1027"/>
                  </a:lnTo>
                  <a:lnTo>
                    <a:pt x="449" y="1027"/>
                  </a:lnTo>
                  <a:lnTo>
                    <a:pt x="449" y="1026"/>
                  </a:lnTo>
                  <a:lnTo>
                    <a:pt x="448" y="1026"/>
                  </a:lnTo>
                  <a:lnTo>
                    <a:pt x="447" y="1027"/>
                  </a:lnTo>
                  <a:lnTo>
                    <a:pt x="445" y="1027"/>
                  </a:lnTo>
                  <a:lnTo>
                    <a:pt x="445" y="1029"/>
                  </a:lnTo>
                  <a:lnTo>
                    <a:pt x="444" y="1029"/>
                  </a:lnTo>
                  <a:lnTo>
                    <a:pt x="442" y="1030"/>
                  </a:lnTo>
                  <a:lnTo>
                    <a:pt x="441" y="1031"/>
                  </a:lnTo>
                  <a:lnTo>
                    <a:pt x="436" y="1031"/>
                  </a:lnTo>
                  <a:lnTo>
                    <a:pt x="435" y="1032"/>
                  </a:lnTo>
                  <a:lnTo>
                    <a:pt x="434" y="1032"/>
                  </a:lnTo>
                  <a:lnTo>
                    <a:pt x="433" y="1032"/>
                  </a:lnTo>
                  <a:lnTo>
                    <a:pt x="433" y="1033"/>
                  </a:lnTo>
                  <a:lnTo>
                    <a:pt x="433" y="1034"/>
                  </a:lnTo>
                  <a:lnTo>
                    <a:pt x="434" y="1034"/>
                  </a:lnTo>
                  <a:lnTo>
                    <a:pt x="433" y="1034"/>
                  </a:lnTo>
                  <a:lnTo>
                    <a:pt x="432" y="1034"/>
                  </a:lnTo>
                  <a:lnTo>
                    <a:pt x="431" y="1033"/>
                  </a:lnTo>
                  <a:lnTo>
                    <a:pt x="430" y="1034"/>
                  </a:lnTo>
                  <a:lnTo>
                    <a:pt x="428" y="1033"/>
                  </a:lnTo>
                  <a:lnTo>
                    <a:pt x="426" y="1033"/>
                  </a:lnTo>
                  <a:lnTo>
                    <a:pt x="425" y="1033"/>
                  </a:lnTo>
                  <a:lnTo>
                    <a:pt x="424" y="1034"/>
                  </a:lnTo>
                  <a:lnTo>
                    <a:pt x="424" y="1035"/>
                  </a:lnTo>
                  <a:lnTo>
                    <a:pt x="423" y="1036"/>
                  </a:lnTo>
                  <a:lnTo>
                    <a:pt x="422" y="1036"/>
                  </a:lnTo>
                  <a:lnTo>
                    <a:pt x="421" y="1036"/>
                  </a:lnTo>
                  <a:lnTo>
                    <a:pt x="419" y="1035"/>
                  </a:lnTo>
                  <a:lnTo>
                    <a:pt x="419" y="1036"/>
                  </a:lnTo>
                  <a:lnTo>
                    <a:pt x="418" y="1036"/>
                  </a:lnTo>
                  <a:lnTo>
                    <a:pt x="417" y="1036"/>
                  </a:lnTo>
                  <a:lnTo>
                    <a:pt x="417" y="1035"/>
                  </a:lnTo>
                  <a:lnTo>
                    <a:pt x="416" y="1035"/>
                  </a:lnTo>
                  <a:lnTo>
                    <a:pt x="415" y="1035"/>
                  </a:lnTo>
                  <a:lnTo>
                    <a:pt x="411" y="1036"/>
                  </a:lnTo>
                  <a:lnTo>
                    <a:pt x="411" y="1035"/>
                  </a:lnTo>
                  <a:lnTo>
                    <a:pt x="410" y="1035"/>
                  </a:lnTo>
                  <a:lnTo>
                    <a:pt x="409" y="1035"/>
                  </a:lnTo>
                  <a:lnTo>
                    <a:pt x="409" y="1036"/>
                  </a:lnTo>
                  <a:lnTo>
                    <a:pt x="407" y="1035"/>
                  </a:lnTo>
                  <a:lnTo>
                    <a:pt x="406" y="1035"/>
                  </a:lnTo>
                  <a:lnTo>
                    <a:pt x="405" y="1035"/>
                  </a:lnTo>
                  <a:lnTo>
                    <a:pt x="403" y="1035"/>
                  </a:lnTo>
                  <a:lnTo>
                    <a:pt x="402" y="1033"/>
                  </a:lnTo>
                  <a:lnTo>
                    <a:pt x="401" y="1032"/>
                  </a:lnTo>
                  <a:lnTo>
                    <a:pt x="400" y="1032"/>
                  </a:lnTo>
                  <a:lnTo>
                    <a:pt x="399" y="1032"/>
                  </a:lnTo>
                  <a:lnTo>
                    <a:pt x="398" y="1032"/>
                  </a:lnTo>
                  <a:lnTo>
                    <a:pt x="397" y="1032"/>
                  </a:lnTo>
                  <a:lnTo>
                    <a:pt x="397" y="1031"/>
                  </a:lnTo>
                  <a:lnTo>
                    <a:pt x="397" y="1030"/>
                  </a:lnTo>
                  <a:lnTo>
                    <a:pt x="396" y="1030"/>
                  </a:lnTo>
                  <a:lnTo>
                    <a:pt x="393" y="1030"/>
                  </a:lnTo>
                  <a:lnTo>
                    <a:pt x="392" y="1030"/>
                  </a:lnTo>
                  <a:lnTo>
                    <a:pt x="392" y="1029"/>
                  </a:lnTo>
                  <a:lnTo>
                    <a:pt x="392" y="1027"/>
                  </a:lnTo>
                  <a:lnTo>
                    <a:pt x="391" y="1026"/>
                  </a:lnTo>
                  <a:lnTo>
                    <a:pt x="390" y="1026"/>
                  </a:lnTo>
                  <a:lnTo>
                    <a:pt x="389" y="1027"/>
                  </a:lnTo>
                  <a:lnTo>
                    <a:pt x="388" y="1026"/>
                  </a:lnTo>
                  <a:lnTo>
                    <a:pt x="386" y="1026"/>
                  </a:lnTo>
                  <a:lnTo>
                    <a:pt x="386" y="1027"/>
                  </a:lnTo>
                  <a:lnTo>
                    <a:pt x="386" y="1029"/>
                  </a:lnTo>
                  <a:lnTo>
                    <a:pt x="386" y="1030"/>
                  </a:lnTo>
                  <a:lnTo>
                    <a:pt x="386" y="1031"/>
                  </a:lnTo>
                  <a:lnTo>
                    <a:pt x="385" y="1032"/>
                  </a:lnTo>
                  <a:lnTo>
                    <a:pt x="384" y="1032"/>
                  </a:lnTo>
                  <a:lnTo>
                    <a:pt x="383" y="1033"/>
                  </a:lnTo>
                  <a:lnTo>
                    <a:pt x="382" y="1032"/>
                  </a:lnTo>
                  <a:lnTo>
                    <a:pt x="381" y="1032"/>
                  </a:lnTo>
                  <a:lnTo>
                    <a:pt x="380" y="1032"/>
                  </a:lnTo>
                  <a:lnTo>
                    <a:pt x="380" y="1031"/>
                  </a:lnTo>
                  <a:lnTo>
                    <a:pt x="378" y="1031"/>
                  </a:lnTo>
                  <a:lnTo>
                    <a:pt x="377" y="1031"/>
                  </a:lnTo>
                  <a:lnTo>
                    <a:pt x="377" y="1030"/>
                  </a:lnTo>
                  <a:lnTo>
                    <a:pt x="376" y="1030"/>
                  </a:lnTo>
                  <a:lnTo>
                    <a:pt x="376" y="1029"/>
                  </a:lnTo>
                  <a:lnTo>
                    <a:pt x="376" y="1027"/>
                  </a:lnTo>
                  <a:lnTo>
                    <a:pt x="375" y="1027"/>
                  </a:lnTo>
                  <a:lnTo>
                    <a:pt x="376" y="1027"/>
                  </a:lnTo>
                  <a:lnTo>
                    <a:pt x="376" y="1026"/>
                  </a:lnTo>
                  <a:lnTo>
                    <a:pt x="376" y="1025"/>
                  </a:lnTo>
                  <a:lnTo>
                    <a:pt x="375" y="1025"/>
                  </a:lnTo>
                  <a:lnTo>
                    <a:pt x="373" y="1027"/>
                  </a:lnTo>
                  <a:lnTo>
                    <a:pt x="373" y="1029"/>
                  </a:lnTo>
                  <a:lnTo>
                    <a:pt x="373" y="1030"/>
                  </a:lnTo>
                  <a:lnTo>
                    <a:pt x="374" y="1031"/>
                  </a:lnTo>
                  <a:lnTo>
                    <a:pt x="373" y="1031"/>
                  </a:lnTo>
                  <a:lnTo>
                    <a:pt x="374" y="1032"/>
                  </a:lnTo>
                  <a:lnTo>
                    <a:pt x="374" y="1033"/>
                  </a:lnTo>
                  <a:lnTo>
                    <a:pt x="373" y="1033"/>
                  </a:lnTo>
                  <a:lnTo>
                    <a:pt x="373" y="1034"/>
                  </a:lnTo>
                  <a:lnTo>
                    <a:pt x="372" y="1034"/>
                  </a:lnTo>
                  <a:lnTo>
                    <a:pt x="369" y="1034"/>
                  </a:lnTo>
                  <a:lnTo>
                    <a:pt x="369" y="1033"/>
                  </a:lnTo>
                  <a:lnTo>
                    <a:pt x="369" y="1032"/>
                  </a:lnTo>
                  <a:lnTo>
                    <a:pt x="369" y="1031"/>
                  </a:lnTo>
                  <a:lnTo>
                    <a:pt x="368" y="1030"/>
                  </a:lnTo>
                  <a:lnTo>
                    <a:pt x="367" y="1029"/>
                  </a:lnTo>
                  <a:lnTo>
                    <a:pt x="367" y="1027"/>
                  </a:lnTo>
                  <a:lnTo>
                    <a:pt x="367" y="1026"/>
                  </a:lnTo>
                  <a:lnTo>
                    <a:pt x="366" y="1025"/>
                  </a:lnTo>
                  <a:lnTo>
                    <a:pt x="365" y="1024"/>
                  </a:lnTo>
                  <a:lnTo>
                    <a:pt x="364" y="1024"/>
                  </a:lnTo>
                  <a:lnTo>
                    <a:pt x="364" y="1023"/>
                  </a:lnTo>
                  <a:lnTo>
                    <a:pt x="363" y="1023"/>
                  </a:lnTo>
                  <a:lnTo>
                    <a:pt x="361" y="1022"/>
                  </a:lnTo>
                  <a:lnTo>
                    <a:pt x="361" y="1021"/>
                  </a:lnTo>
                  <a:lnTo>
                    <a:pt x="361" y="1019"/>
                  </a:lnTo>
                  <a:lnTo>
                    <a:pt x="361" y="1018"/>
                  </a:lnTo>
                  <a:lnTo>
                    <a:pt x="360" y="1018"/>
                  </a:lnTo>
                  <a:lnTo>
                    <a:pt x="360" y="1019"/>
                  </a:lnTo>
                  <a:lnTo>
                    <a:pt x="359" y="1021"/>
                  </a:lnTo>
                  <a:lnTo>
                    <a:pt x="359" y="1022"/>
                  </a:lnTo>
                  <a:lnTo>
                    <a:pt x="358" y="1022"/>
                  </a:lnTo>
                  <a:lnTo>
                    <a:pt x="358" y="1021"/>
                  </a:lnTo>
                  <a:lnTo>
                    <a:pt x="357" y="1021"/>
                  </a:lnTo>
                  <a:lnTo>
                    <a:pt x="356" y="1021"/>
                  </a:lnTo>
                  <a:lnTo>
                    <a:pt x="355" y="1021"/>
                  </a:lnTo>
                  <a:lnTo>
                    <a:pt x="353" y="1021"/>
                  </a:lnTo>
                  <a:lnTo>
                    <a:pt x="353" y="1019"/>
                  </a:lnTo>
                  <a:lnTo>
                    <a:pt x="352" y="1021"/>
                  </a:lnTo>
                  <a:lnTo>
                    <a:pt x="351" y="1021"/>
                  </a:lnTo>
                  <a:lnTo>
                    <a:pt x="350" y="1021"/>
                  </a:lnTo>
                  <a:lnTo>
                    <a:pt x="349" y="1021"/>
                  </a:lnTo>
                  <a:lnTo>
                    <a:pt x="348" y="1021"/>
                  </a:lnTo>
                  <a:lnTo>
                    <a:pt x="347" y="1021"/>
                  </a:lnTo>
                  <a:lnTo>
                    <a:pt x="346" y="1019"/>
                  </a:lnTo>
                  <a:lnTo>
                    <a:pt x="344" y="1021"/>
                  </a:lnTo>
                  <a:lnTo>
                    <a:pt x="343" y="1019"/>
                  </a:lnTo>
                  <a:lnTo>
                    <a:pt x="343" y="1018"/>
                  </a:lnTo>
                  <a:lnTo>
                    <a:pt x="343" y="1017"/>
                  </a:lnTo>
                  <a:lnTo>
                    <a:pt x="343" y="1015"/>
                  </a:lnTo>
                  <a:lnTo>
                    <a:pt x="344" y="1015"/>
                  </a:lnTo>
                  <a:lnTo>
                    <a:pt x="344" y="1014"/>
                  </a:lnTo>
                  <a:lnTo>
                    <a:pt x="344" y="1013"/>
                  </a:lnTo>
                  <a:lnTo>
                    <a:pt x="346" y="1013"/>
                  </a:lnTo>
                  <a:lnTo>
                    <a:pt x="346" y="1011"/>
                  </a:lnTo>
                  <a:lnTo>
                    <a:pt x="346" y="1010"/>
                  </a:lnTo>
                  <a:lnTo>
                    <a:pt x="346" y="1009"/>
                  </a:lnTo>
                  <a:lnTo>
                    <a:pt x="344" y="1009"/>
                  </a:lnTo>
                  <a:lnTo>
                    <a:pt x="343" y="1008"/>
                  </a:lnTo>
                  <a:lnTo>
                    <a:pt x="342" y="1008"/>
                  </a:lnTo>
                  <a:lnTo>
                    <a:pt x="341" y="1008"/>
                  </a:lnTo>
                  <a:lnTo>
                    <a:pt x="341" y="1009"/>
                  </a:lnTo>
                  <a:lnTo>
                    <a:pt x="340" y="1010"/>
                  </a:lnTo>
                  <a:lnTo>
                    <a:pt x="339" y="1010"/>
                  </a:lnTo>
                  <a:lnTo>
                    <a:pt x="339" y="1011"/>
                  </a:lnTo>
                  <a:lnTo>
                    <a:pt x="338" y="1011"/>
                  </a:lnTo>
                  <a:lnTo>
                    <a:pt x="336" y="1011"/>
                  </a:lnTo>
                  <a:lnTo>
                    <a:pt x="335" y="1011"/>
                  </a:lnTo>
                  <a:lnTo>
                    <a:pt x="334" y="1011"/>
                  </a:lnTo>
                  <a:lnTo>
                    <a:pt x="333" y="1010"/>
                  </a:lnTo>
                  <a:lnTo>
                    <a:pt x="333" y="1009"/>
                  </a:lnTo>
                  <a:lnTo>
                    <a:pt x="332" y="1009"/>
                  </a:lnTo>
                  <a:lnTo>
                    <a:pt x="331" y="1009"/>
                  </a:lnTo>
                  <a:lnTo>
                    <a:pt x="331" y="1008"/>
                  </a:lnTo>
                  <a:lnTo>
                    <a:pt x="330" y="1007"/>
                  </a:lnTo>
                  <a:lnTo>
                    <a:pt x="329" y="1006"/>
                  </a:lnTo>
                  <a:lnTo>
                    <a:pt x="327" y="1006"/>
                  </a:lnTo>
                  <a:lnTo>
                    <a:pt x="326" y="1006"/>
                  </a:lnTo>
                  <a:lnTo>
                    <a:pt x="325" y="1005"/>
                  </a:lnTo>
                  <a:lnTo>
                    <a:pt x="325" y="1006"/>
                  </a:lnTo>
                  <a:lnTo>
                    <a:pt x="324" y="1005"/>
                  </a:lnTo>
                  <a:lnTo>
                    <a:pt x="323" y="1002"/>
                  </a:lnTo>
                  <a:lnTo>
                    <a:pt x="322" y="1001"/>
                  </a:lnTo>
                  <a:lnTo>
                    <a:pt x="322" y="1000"/>
                  </a:lnTo>
                  <a:lnTo>
                    <a:pt x="319" y="1000"/>
                  </a:lnTo>
                  <a:lnTo>
                    <a:pt x="318" y="999"/>
                  </a:lnTo>
                  <a:lnTo>
                    <a:pt x="317" y="999"/>
                  </a:lnTo>
                  <a:lnTo>
                    <a:pt x="317" y="998"/>
                  </a:lnTo>
                  <a:lnTo>
                    <a:pt x="317" y="996"/>
                  </a:lnTo>
                  <a:lnTo>
                    <a:pt x="317" y="994"/>
                  </a:lnTo>
                  <a:lnTo>
                    <a:pt x="316" y="994"/>
                  </a:lnTo>
                  <a:lnTo>
                    <a:pt x="316" y="993"/>
                  </a:lnTo>
                  <a:lnTo>
                    <a:pt x="316" y="992"/>
                  </a:lnTo>
                  <a:lnTo>
                    <a:pt x="315" y="992"/>
                  </a:lnTo>
                  <a:lnTo>
                    <a:pt x="315" y="991"/>
                  </a:lnTo>
                  <a:lnTo>
                    <a:pt x="315" y="990"/>
                  </a:lnTo>
                  <a:lnTo>
                    <a:pt x="316" y="990"/>
                  </a:lnTo>
                  <a:lnTo>
                    <a:pt x="315" y="989"/>
                  </a:lnTo>
                  <a:lnTo>
                    <a:pt x="314" y="989"/>
                  </a:lnTo>
                  <a:lnTo>
                    <a:pt x="314" y="988"/>
                  </a:lnTo>
                  <a:lnTo>
                    <a:pt x="313" y="988"/>
                  </a:lnTo>
                  <a:lnTo>
                    <a:pt x="311" y="988"/>
                  </a:lnTo>
                  <a:lnTo>
                    <a:pt x="311" y="987"/>
                  </a:lnTo>
                  <a:lnTo>
                    <a:pt x="310" y="987"/>
                  </a:lnTo>
                  <a:lnTo>
                    <a:pt x="309" y="987"/>
                  </a:lnTo>
                  <a:lnTo>
                    <a:pt x="308" y="987"/>
                  </a:lnTo>
                  <a:lnTo>
                    <a:pt x="307" y="987"/>
                  </a:lnTo>
                  <a:lnTo>
                    <a:pt x="306" y="988"/>
                  </a:lnTo>
                  <a:lnTo>
                    <a:pt x="305" y="988"/>
                  </a:lnTo>
                  <a:lnTo>
                    <a:pt x="304" y="988"/>
                  </a:lnTo>
                  <a:lnTo>
                    <a:pt x="302" y="988"/>
                  </a:lnTo>
                  <a:lnTo>
                    <a:pt x="301" y="989"/>
                  </a:lnTo>
                  <a:lnTo>
                    <a:pt x="301" y="990"/>
                  </a:lnTo>
                  <a:lnTo>
                    <a:pt x="300" y="990"/>
                  </a:lnTo>
                  <a:lnTo>
                    <a:pt x="300" y="991"/>
                  </a:lnTo>
                  <a:lnTo>
                    <a:pt x="299" y="991"/>
                  </a:lnTo>
                  <a:lnTo>
                    <a:pt x="298" y="990"/>
                  </a:lnTo>
                  <a:lnTo>
                    <a:pt x="297" y="990"/>
                  </a:lnTo>
                  <a:lnTo>
                    <a:pt x="297" y="989"/>
                  </a:lnTo>
                  <a:lnTo>
                    <a:pt x="296" y="987"/>
                  </a:lnTo>
                  <a:lnTo>
                    <a:pt x="294" y="985"/>
                  </a:lnTo>
                  <a:lnTo>
                    <a:pt x="293" y="984"/>
                  </a:lnTo>
                  <a:lnTo>
                    <a:pt x="292" y="984"/>
                  </a:lnTo>
                  <a:lnTo>
                    <a:pt x="292" y="983"/>
                  </a:lnTo>
                  <a:lnTo>
                    <a:pt x="292" y="982"/>
                  </a:lnTo>
                  <a:lnTo>
                    <a:pt x="291" y="982"/>
                  </a:lnTo>
                  <a:lnTo>
                    <a:pt x="291" y="981"/>
                  </a:lnTo>
                  <a:lnTo>
                    <a:pt x="291" y="980"/>
                  </a:lnTo>
                  <a:lnTo>
                    <a:pt x="289" y="980"/>
                  </a:lnTo>
                  <a:lnTo>
                    <a:pt x="289" y="979"/>
                  </a:lnTo>
                  <a:lnTo>
                    <a:pt x="289" y="977"/>
                  </a:lnTo>
                  <a:lnTo>
                    <a:pt x="288" y="976"/>
                  </a:lnTo>
                  <a:lnTo>
                    <a:pt x="286" y="976"/>
                  </a:lnTo>
                  <a:lnTo>
                    <a:pt x="286" y="975"/>
                  </a:lnTo>
                  <a:lnTo>
                    <a:pt x="285" y="974"/>
                  </a:lnTo>
                  <a:lnTo>
                    <a:pt x="284" y="975"/>
                  </a:lnTo>
                  <a:lnTo>
                    <a:pt x="283" y="975"/>
                  </a:lnTo>
                  <a:lnTo>
                    <a:pt x="283" y="976"/>
                  </a:lnTo>
                  <a:lnTo>
                    <a:pt x="282" y="976"/>
                  </a:lnTo>
                  <a:lnTo>
                    <a:pt x="282" y="975"/>
                  </a:lnTo>
                  <a:lnTo>
                    <a:pt x="280" y="973"/>
                  </a:lnTo>
                  <a:lnTo>
                    <a:pt x="279" y="973"/>
                  </a:lnTo>
                  <a:lnTo>
                    <a:pt x="277" y="973"/>
                  </a:lnTo>
                  <a:lnTo>
                    <a:pt x="276" y="973"/>
                  </a:lnTo>
                  <a:lnTo>
                    <a:pt x="275" y="973"/>
                  </a:lnTo>
                  <a:lnTo>
                    <a:pt x="275" y="972"/>
                  </a:lnTo>
                  <a:lnTo>
                    <a:pt x="274" y="972"/>
                  </a:lnTo>
                  <a:lnTo>
                    <a:pt x="273" y="971"/>
                  </a:lnTo>
                  <a:lnTo>
                    <a:pt x="272" y="969"/>
                  </a:lnTo>
                  <a:lnTo>
                    <a:pt x="272" y="968"/>
                  </a:lnTo>
                  <a:lnTo>
                    <a:pt x="272" y="967"/>
                  </a:lnTo>
                  <a:lnTo>
                    <a:pt x="271" y="967"/>
                  </a:lnTo>
                  <a:lnTo>
                    <a:pt x="269" y="967"/>
                  </a:lnTo>
                  <a:lnTo>
                    <a:pt x="267" y="964"/>
                  </a:lnTo>
                  <a:lnTo>
                    <a:pt x="265" y="964"/>
                  </a:lnTo>
                  <a:lnTo>
                    <a:pt x="265" y="963"/>
                  </a:lnTo>
                  <a:lnTo>
                    <a:pt x="264" y="963"/>
                  </a:lnTo>
                  <a:lnTo>
                    <a:pt x="264" y="962"/>
                  </a:lnTo>
                  <a:lnTo>
                    <a:pt x="263" y="962"/>
                  </a:lnTo>
                  <a:lnTo>
                    <a:pt x="262" y="962"/>
                  </a:lnTo>
                  <a:lnTo>
                    <a:pt x="260" y="960"/>
                  </a:lnTo>
                  <a:lnTo>
                    <a:pt x="259" y="960"/>
                  </a:lnTo>
                  <a:lnTo>
                    <a:pt x="258" y="960"/>
                  </a:lnTo>
                  <a:lnTo>
                    <a:pt x="257" y="959"/>
                  </a:lnTo>
                  <a:lnTo>
                    <a:pt x="256" y="959"/>
                  </a:lnTo>
                  <a:lnTo>
                    <a:pt x="255" y="958"/>
                  </a:lnTo>
                  <a:lnTo>
                    <a:pt x="255" y="957"/>
                  </a:lnTo>
                  <a:lnTo>
                    <a:pt x="256" y="956"/>
                  </a:lnTo>
                  <a:lnTo>
                    <a:pt x="255" y="955"/>
                  </a:lnTo>
                  <a:lnTo>
                    <a:pt x="254" y="955"/>
                  </a:lnTo>
                  <a:lnTo>
                    <a:pt x="254" y="954"/>
                  </a:lnTo>
                  <a:lnTo>
                    <a:pt x="254" y="952"/>
                  </a:lnTo>
                  <a:lnTo>
                    <a:pt x="254" y="951"/>
                  </a:lnTo>
                  <a:lnTo>
                    <a:pt x="254" y="950"/>
                  </a:lnTo>
                  <a:lnTo>
                    <a:pt x="252" y="950"/>
                  </a:lnTo>
                  <a:lnTo>
                    <a:pt x="251" y="950"/>
                  </a:lnTo>
                  <a:lnTo>
                    <a:pt x="250" y="950"/>
                  </a:lnTo>
                  <a:lnTo>
                    <a:pt x="249" y="949"/>
                  </a:lnTo>
                  <a:lnTo>
                    <a:pt x="248" y="949"/>
                  </a:lnTo>
                  <a:lnTo>
                    <a:pt x="247" y="949"/>
                  </a:lnTo>
                  <a:lnTo>
                    <a:pt x="246" y="949"/>
                  </a:lnTo>
                  <a:lnTo>
                    <a:pt x="244" y="949"/>
                  </a:lnTo>
                  <a:lnTo>
                    <a:pt x="243" y="949"/>
                  </a:lnTo>
                  <a:lnTo>
                    <a:pt x="240" y="948"/>
                  </a:lnTo>
                  <a:lnTo>
                    <a:pt x="240" y="947"/>
                  </a:lnTo>
                  <a:lnTo>
                    <a:pt x="239" y="947"/>
                  </a:lnTo>
                  <a:lnTo>
                    <a:pt x="239" y="948"/>
                  </a:lnTo>
                  <a:lnTo>
                    <a:pt x="238" y="948"/>
                  </a:lnTo>
                  <a:lnTo>
                    <a:pt x="238" y="949"/>
                  </a:lnTo>
                  <a:lnTo>
                    <a:pt x="237" y="949"/>
                  </a:lnTo>
                  <a:lnTo>
                    <a:pt x="237" y="950"/>
                  </a:lnTo>
                  <a:lnTo>
                    <a:pt x="235" y="950"/>
                  </a:lnTo>
                  <a:lnTo>
                    <a:pt x="234" y="949"/>
                  </a:lnTo>
                  <a:lnTo>
                    <a:pt x="233" y="949"/>
                  </a:lnTo>
                  <a:lnTo>
                    <a:pt x="233" y="950"/>
                  </a:lnTo>
                  <a:lnTo>
                    <a:pt x="232" y="950"/>
                  </a:lnTo>
                  <a:lnTo>
                    <a:pt x="232" y="951"/>
                  </a:lnTo>
                  <a:lnTo>
                    <a:pt x="232" y="952"/>
                  </a:lnTo>
                  <a:lnTo>
                    <a:pt x="232" y="954"/>
                  </a:lnTo>
                  <a:lnTo>
                    <a:pt x="232" y="955"/>
                  </a:lnTo>
                  <a:lnTo>
                    <a:pt x="232" y="956"/>
                  </a:lnTo>
                  <a:lnTo>
                    <a:pt x="231" y="957"/>
                  </a:lnTo>
                  <a:lnTo>
                    <a:pt x="230" y="957"/>
                  </a:lnTo>
                  <a:lnTo>
                    <a:pt x="229" y="957"/>
                  </a:lnTo>
                  <a:lnTo>
                    <a:pt x="229" y="958"/>
                  </a:lnTo>
                  <a:lnTo>
                    <a:pt x="230" y="958"/>
                  </a:lnTo>
                  <a:lnTo>
                    <a:pt x="230" y="959"/>
                  </a:lnTo>
                  <a:lnTo>
                    <a:pt x="229" y="959"/>
                  </a:lnTo>
                  <a:lnTo>
                    <a:pt x="227" y="960"/>
                  </a:lnTo>
                  <a:lnTo>
                    <a:pt x="227" y="962"/>
                  </a:lnTo>
                  <a:lnTo>
                    <a:pt x="225" y="960"/>
                  </a:lnTo>
                  <a:lnTo>
                    <a:pt x="224" y="962"/>
                  </a:lnTo>
                  <a:lnTo>
                    <a:pt x="224" y="960"/>
                  </a:lnTo>
                  <a:lnTo>
                    <a:pt x="223" y="959"/>
                  </a:lnTo>
                  <a:lnTo>
                    <a:pt x="223" y="958"/>
                  </a:lnTo>
                  <a:lnTo>
                    <a:pt x="223" y="957"/>
                  </a:lnTo>
                  <a:lnTo>
                    <a:pt x="222" y="956"/>
                  </a:lnTo>
                  <a:lnTo>
                    <a:pt x="222" y="955"/>
                  </a:lnTo>
                  <a:lnTo>
                    <a:pt x="221" y="955"/>
                  </a:lnTo>
                  <a:lnTo>
                    <a:pt x="222" y="955"/>
                  </a:lnTo>
                  <a:lnTo>
                    <a:pt x="221" y="954"/>
                  </a:lnTo>
                  <a:lnTo>
                    <a:pt x="221" y="952"/>
                  </a:lnTo>
                  <a:lnTo>
                    <a:pt x="219" y="952"/>
                  </a:lnTo>
                  <a:lnTo>
                    <a:pt x="217" y="951"/>
                  </a:lnTo>
                  <a:lnTo>
                    <a:pt x="215" y="950"/>
                  </a:lnTo>
                  <a:lnTo>
                    <a:pt x="214" y="950"/>
                  </a:lnTo>
                  <a:lnTo>
                    <a:pt x="213" y="949"/>
                  </a:lnTo>
                  <a:lnTo>
                    <a:pt x="213" y="948"/>
                  </a:lnTo>
                  <a:lnTo>
                    <a:pt x="212" y="948"/>
                  </a:lnTo>
                  <a:lnTo>
                    <a:pt x="209" y="946"/>
                  </a:lnTo>
                  <a:lnTo>
                    <a:pt x="208" y="946"/>
                  </a:lnTo>
                  <a:lnTo>
                    <a:pt x="207" y="946"/>
                  </a:lnTo>
                  <a:lnTo>
                    <a:pt x="206" y="944"/>
                  </a:lnTo>
                  <a:lnTo>
                    <a:pt x="204" y="944"/>
                  </a:lnTo>
                  <a:lnTo>
                    <a:pt x="201" y="942"/>
                  </a:lnTo>
                  <a:lnTo>
                    <a:pt x="199" y="942"/>
                  </a:lnTo>
                  <a:lnTo>
                    <a:pt x="198" y="942"/>
                  </a:lnTo>
                  <a:lnTo>
                    <a:pt x="197" y="942"/>
                  </a:lnTo>
                  <a:lnTo>
                    <a:pt x="196" y="941"/>
                  </a:lnTo>
                  <a:lnTo>
                    <a:pt x="194" y="940"/>
                  </a:lnTo>
                  <a:lnTo>
                    <a:pt x="193" y="938"/>
                  </a:lnTo>
                  <a:lnTo>
                    <a:pt x="191" y="938"/>
                  </a:lnTo>
                  <a:lnTo>
                    <a:pt x="191" y="935"/>
                  </a:lnTo>
                  <a:lnTo>
                    <a:pt x="191" y="934"/>
                  </a:lnTo>
                  <a:lnTo>
                    <a:pt x="190" y="933"/>
                  </a:lnTo>
                  <a:lnTo>
                    <a:pt x="189" y="931"/>
                  </a:lnTo>
                  <a:lnTo>
                    <a:pt x="188" y="930"/>
                  </a:lnTo>
                  <a:lnTo>
                    <a:pt x="188" y="929"/>
                  </a:lnTo>
                  <a:lnTo>
                    <a:pt x="187" y="929"/>
                  </a:lnTo>
                  <a:lnTo>
                    <a:pt x="184" y="927"/>
                  </a:lnTo>
                  <a:lnTo>
                    <a:pt x="183" y="927"/>
                  </a:lnTo>
                  <a:lnTo>
                    <a:pt x="182" y="929"/>
                  </a:lnTo>
                  <a:lnTo>
                    <a:pt x="181" y="929"/>
                  </a:lnTo>
                  <a:lnTo>
                    <a:pt x="180" y="929"/>
                  </a:lnTo>
                  <a:lnTo>
                    <a:pt x="179" y="929"/>
                  </a:lnTo>
                  <a:lnTo>
                    <a:pt x="177" y="929"/>
                  </a:lnTo>
                  <a:lnTo>
                    <a:pt x="176" y="929"/>
                  </a:lnTo>
                  <a:lnTo>
                    <a:pt x="176" y="927"/>
                  </a:lnTo>
                  <a:lnTo>
                    <a:pt x="176" y="926"/>
                  </a:lnTo>
                  <a:lnTo>
                    <a:pt x="175" y="926"/>
                  </a:lnTo>
                  <a:lnTo>
                    <a:pt x="174" y="926"/>
                  </a:lnTo>
                  <a:lnTo>
                    <a:pt x="173" y="926"/>
                  </a:lnTo>
                  <a:lnTo>
                    <a:pt x="173" y="925"/>
                  </a:lnTo>
                  <a:lnTo>
                    <a:pt x="173" y="924"/>
                  </a:lnTo>
                  <a:lnTo>
                    <a:pt x="168" y="924"/>
                  </a:lnTo>
                  <a:lnTo>
                    <a:pt x="166" y="923"/>
                  </a:lnTo>
                  <a:lnTo>
                    <a:pt x="163" y="924"/>
                  </a:lnTo>
                  <a:lnTo>
                    <a:pt x="160" y="923"/>
                  </a:lnTo>
                  <a:lnTo>
                    <a:pt x="159" y="923"/>
                  </a:lnTo>
                  <a:lnTo>
                    <a:pt x="159" y="922"/>
                  </a:lnTo>
                  <a:lnTo>
                    <a:pt x="159" y="921"/>
                  </a:lnTo>
                  <a:lnTo>
                    <a:pt x="158" y="920"/>
                  </a:lnTo>
                  <a:lnTo>
                    <a:pt x="157" y="917"/>
                  </a:lnTo>
                  <a:lnTo>
                    <a:pt x="156" y="917"/>
                  </a:lnTo>
                  <a:lnTo>
                    <a:pt x="155" y="917"/>
                  </a:lnTo>
                  <a:lnTo>
                    <a:pt x="154" y="916"/>
                  </a:lnTo>
                  <a:lnTo>
                    <a:pt x="154" y="915"/>
                  </a:lnTo>
                  <a:lnTo>
                    <a:pt x="154" y="914"/>
                  </a:lnTo>
                  <a:lnTo>
                    <a:pt x="155" y="913"/>
                  </a:lnTo>
                  <a:lnTo>
                    <a:pt x="155" y="912"/>
                  </a:lnTo>
                  <a:lnTo>
                    <a:pt x="154" y="910"/>
                  </a:lnTo>
                  <a:lnTo>
                    <a:pt x="152" y="910"/>
                  </a:lnTo>
                  <a:lnTo>
                    <a:pt x="152" y="909"/>
                  </a:lnTo>
                  <a:lnTo>
                    <a:pt x="155" y="907"/>
                  </a:lnTo>
                  <a:lnTo>
                    <a:pt x="156" y="906"/>
                  </a:lnTo>
                  <a:lnTo>
                    <a:pt x="155" y="905"/>
                  </a:lnTo>
                  <a:lnTo>
                    <a:pt x="154" y="904"/>
                  </a:lnTo>
                  <a:lnTo>
                    <a:pt x="152" y="904"/>
                  </a:lnTo>
                  <a:lnTo>
                    <a:pt x="152" y="902"/>
                  </a:lnTo>
                  <a:lnTo>
                    <a:pt x="152" y="901"/>
                  </a:lnTo>
                  <a:lnTo>
                    <a:pt x="151" y="900"/>
                  </a:lnTo>
                  <a:lnTo>
                    <a:pt x="151" y="899"/>
                  </a:lnTo>
                  <a:lnTo>
                    <a:pt x="152" y="898"/>
                  </a:lnTo>
                  <a:lnTo>
                    <a:pt x="152" y="896"/>
                  </a:lnTo>
                  <a:lnTo>
                    <a:pt x="151" y="893"/>
                  </a:lnTo>
                  <a:lnTo>
                    <a:pt x="149" y="891"/>
                  </a:lnTo>
                  <a:lnTo>
                    <a:pt x="148" y="890"/>
                  </a:lnTo>
                  <a:lnTo>
                    <a:pt x="146" y="887"/>
                  </a:lnTo>
                  <a:lnTo>
                    <a:pt x="145" y="888"/>
                  </a:lnTo>
                  <a:lnTo>
                    <a:pt x="143" y="885"/>
                  </a:lnTo>
                  <a:lnTo>
                    <a:pt x="146" y="884"/>
                  </a:lnTo>
                  <a:lnTo>
                    <a:pt x="146" y="883"/>
                  </a:lnTo>
                  <a:lnTo>
                    <a:pt x="146" y="882"/>
                  </a:lnTo>
                  <a:lnTo>
                    <a:pt x="145" y="879"/>
                  </a:lnTo>
                  <a:lnTo>
                    <a:pt x="145" y="877"/>
                  </a:lnTo>
                  <a:lnTo>
                    <a:pt x="145" y="876"/>
                  </a:lnTo>
                  <a:lnTo>
                    <a:pt x="143" y="875"/>
                  </a:lnTo>
                  <a:lnTo>
                    <a:pt x="143" y="873"/>
                  </a:lnTo>
                  <a:lnTo>
                    <a:pt x="143" y="872"/>
                  </a:lnTo>
                  <a:lnTo>
                    <a:pt x="145" y="872"/>
                  </a:lnTo>
                  <a:lnTo>
                    <a:pt x="149" y="872"/>
                  </a:lnTo>
                  <a:lnTo>
                    <a:pt x="150" y="872"/>
                  </a:lnTo>
                  <a:lnTo>
                    <a:pt x="151" y="871"/>
                  </a:lnTo>
                  <a:lnTo>
                    <a:pt x="152" y="870"/>
                  </a:lnTo>
                  <a:lnTo>
                    <a:pt x="154" y="870"/>
                  </a:lnTo>
                  <a:lnTo>
                    <a:pt x="154" y="871"/>
                  </a:lnTo>
                  <a:lnTo>
                    <a:pt x="154" y="872"/>
                  </a:lnTo>
                  <a:lnTo>
                    <a:pt x="154" y="873"/>
                  </a:lnTo>
                  <a:lnTo>
                    <a:pt x="154" y="874"/>
                  </a:lnTo>
                  <a:lnTo>
                    <a:pt x="155" y="875"/>
                  </a:lnTo>
                  <a:lnTo>
                    <a:pt x="157" y="877"/>
                  </a:lnTo>
                  <a:lnTo>
                    <a:pt x="158" y="879"/>
                  </a:lnTo>
                  <a:lnTo>
                    <a:pt x="159" y="880"/>
                  </a:lnTo>
                  <a:lnTo>
                    <a:pt x="160" y="879"/>
                  </a:lnTo>
                  <a:lnTo>
                    <a:pt x="162" y="879"/>
                  </a:lnTo>
                  <a:lnTo>
                    <a:pt x="163" y="879"/>
                  </a:lnTo>
                  <a:lnTo>
                    <a:pt x="164" y="879"/>
                  </a:lnTo>
                  <a:lnTo>
                    <a:pt x="165" y="876"/>
                  </a:lnTo>
                  <a:lnTo>
                    <a:pt x="165" y="875"/>
                  </a:lnTo>
                  <a:lnTo>
                    <a:pt x="166" y="874"/>
                  </a:lnTo>
                  <a:lnTo>
                    <a:pt x="167" y="874"/>
                  </a:lnTo>
                  <a:lnTo>
                    <a:pt x="167" y="872"/>
                  </a:lnTo>
                  <a:lnTo>
                    <a:pt x="168" y="870"/>
                  </a:lnTo>
                  <a:lnTo>
                    <a:pt x="168" y="868"/>
                  </a:lnTo>
                  <a:lnTo>
                    <a:pt x="168" y="867"/>
                  </a:lnTo>
                  <a:lnTo>
                    <a:pt x="168" y="865"/>
                  </a:lnTo>
                  <a:lnTo>
                    <a:pt x="167" y="864"/>
                  </a:lnTo>
                  <a:lnTo>
                    <a:pt x="167" y="863"/>
                  </a:lnTo>
                  <a:lnTo>
                    <a:pt x="167" y="859"/>
                  </a:lnTo>
                  <a:lnTo>
                    <a:pt x="166" y="857"/>
                  </a:lnTo>
                  <a:lnTo>
                    <a:pt x="165" y="856"/>
                  </a:lnTo>
                  <a:lnTo>
                    <a:pt x="164" y="855"/>
                  </a:lnTo>
                  <a:lnTo>
                    <a:pt x="165" y="854"/>
                  </a:lnTo>
                  <a:lnTo>
                    <a:pt x="166" y="853"/>
                  </a:lnTo>
                  <a:lnTo>
                    <a:pt x="166" y="851"/>
                  </a:lnTo>
                  <a:lnTo>
                    <a:pt x="165" y="846"/>
                  </a:lnTo>
                  <a:lnTo>
                    <a:pt x="164" y="847"/>
                  </a:lnTo>
                  <a:lnTo>
                    <a:pt x="164" y="846"/>
                  </a:lnTo>
                  <a:lnTo>
                    <a:pt x="163" y="846"/>
                  </a:lnTo>
                  <a:lnTo>
                    <a:pt x="162" y="846"/>
                  </a:lnTo>
                  <a:lnTo>
                    <a:pt x="162" y="845"/>
                  </a:lnTo>
                  <a:lnTo>
                    <a:pt x="160" y="845"/>
                  </a:lnTo>
                  <a:lnTo>
                    <a:pt x="159" y="842"/>
                  </a:lnTo>
                  <a:close/>
                  <a:moveTo>
                    <a:pt x="1118" y="1302"/>
                  </a:moveTo>
                  <a:lnTo>
                    <a:pt x="1118" y="1303"/>
                  </a:lnTo>
                  <a:lnTo>
                    <a:pt x="1117" y="1303"/>
                  </a:lnTo>
                  <a:lnTo>
                    <a:pt x="1114" y="1304"/>
                  </a:lnTo>
                  <a:lnTo>
                    <a:pt x="1113" y="1306"/>
                  </a:lnTo>
                  <a:lnTo>
                    <a:pt x="1113" y="1307"/>
                  </a:lnTo>
                  <a:lnTo>
                    <a:pt x="1112" y="1307"/>
                  </a:lnTo>
                  <a:lnTo>
                    <a:pt x="1112" y="1306"/>
                  </a:lnTo>
                  <a:lnTo>
                    <a:pt x="1112" y="1304"/>
                  </a:lnTo>
                  <a:lnTo>
                    <a:pt x="1113" y="1304"/>
                  </a:lnTo>
                  <a:lnTo>
                    <a:pt x="1112" y="1303"/>
                  </a:lnTo>
                  <a:lnTo>
                    <a:pt x="1111" y="1304"/>
                  </a:lnTo>
                  <a:lnTo>
                    <a:pt x="1112" y="1306"/>
                  </a:lnTo>
                  <a:lnTo>
                    <a:pt x="1111" y="1307"/>
                  </a:lnTo>
                  <a:lnTo>
                    <a:pt x="1111" y="1308"/>
                  </a:lnTo>
                  <a:lnTo>
                    <a:pt x="1111" y="1309"/>
                  </a:lnTo>
                  <a:lnTo>
                    <a:pt x="1110" y="1309"/>
                  </a:lnTo>
                  <a:lnTo>
                    <a:pt x="1110" y="1310"/>
                  </a:lnTo>
                  <a:lnTo>
                    <a:pt x="1109" y="1310"/>
                  </a:lnTo>
                  <a:lnTo>
                    <a:pt x="1108" y="1310"/>
                  </a:lnTo>
                  <a:lnTo>
                    <a:pt x="1108" y="1311"/>
                  </a:lnTo>
                  <a:lnTo>
                    <a:pt x="1108" y="1312"/>
                  </a:lnTo>
                  <a:lnTo>
                    <a:pt x="1108" y="1314"/>
                  </a:lnTo>
                  <a:lnTo>
                    <a:pt x="1106" y="1314"/>
                  </a:lnTo>
                  <a:lnTo>
                    <a:pt x="1106" y="1315"/>
                  </a:lnTo>
                  <a:lnTo>
                    <a:pt x="1105" y="1316"/>
                  </a:lnTo>
                  <a:lnTo>
                    <a:pt x="1105" y="1317"/>
                  </a:lnTo>
                  <a:lnTo>
                    <a:pt x="1105" y="1318"/>
                  </a:lnTo>
                  <a:lnTo>
                    <a:pt x="1104" y="1318"/>
                  </a:lnTo>
                  <a:lnTo>
                    <a:pt x="1103" y="1319"/>
                  </a:lnTo>
                  <a:lnTo>
                    <a:pt x="1102" y="1318"/>
                  </a:lnTo>
                  <a:lnTo>
                    <a:pt x="1102" y="1319"/>
                  </a:lnTo>
                  <a:lnTo>
                    <a:pt x="1103" y="1319"/>
                  </a:lnTo>
                  <a:lnTo>
                    <a:pt x="1104" y="1319"/>
                  </a:lnTo>
                  <a:lnTo>
                    <a:pt x="1104" y="1320"/>
                  </a:lnTo>
                  <a:lnTo>
                    <a:pt x="1104" y="1319"/>
                  </a:lnTo>
                  <a:lnTo>
                    <a:pt x="1104" y="1320"/>
                  </a:lnTo>
                  <a:lnTo>
                    <a:pt x="1104" y="1321"/>
                  </a:lnTo>
                  <a:lnTo>
                    <a:pt x="1104" y="1323"/>
                  </a:lnTo>
                  <a:lnTo>
                    <a:pt x="1103" y="1323"/>
                  </a:lnTo>
                  <a:lnTo>
                    <a:pt x="1103" y="1324"/>
                  </a:lnTo>
                  <a:lnTo>
                    <a:pt x="1103" y="1325"/>
                  </a:lnTo>
                  <a:lnTo>
                    <a:pt x="1102" y="1326"/>
                  </a:lnTo>
                  <a:lnTo>
                    <a:pt x="1103" y="1326"/>
                  </a:lnTo>
                  <a:lnTo>
                    <a:pt x="1103" y="1327"/>
                  </a:lnTo>
                  <a:lnTo>
                    <a:pt x="1102" y="1327"/>
                  </a:lnTo>
                  <a:lnTo>
                    <a:pt x="1101" y="1327"/>
                  </a:lnTo>
                  <a:lnTo>
                    <a:pt x="1101" y="1328"/>
                  </a:lnTo>
                  <a:lnTo>
                    <a:pt x="1100" y="1329"/>
                  </a:lnTo>
                  <a:lnTo>
                    <a:pt x="1101" y="1329"/>
                  </a:lnTo>
                  <a:lnTo>
                    <a:pt x="1102" y="1329"/>
                  </a:lnTo>
                  <a:lnTo>
                    <a:pt x="1102" y="1328"/>
                  </a:lnTo>
                  <a:lnTo>
                    <a:pt x="1102" y="1327"/>
                  </a:lnTo>
                  <a:lnTo>
                    <a:pt x="1103" y="1327"/>
                  </a:lnTo>
                  <a:lnTo>
                    <a:pt x="1103" y="1331"/>
                  </a:lnTo>
                  <a:lnTo>
                    <a:pt x="1102" y="1331"/>
                  </a:lnTo>
                  <a:lnTo>
                    <a:pt x="1101" y="1331"/>
                  </a:lnTo>
                  <a:lnTo>
                    <a:pt x="1100" y="1333"/>
                  </a:lnTo>
                  <a:lnTo>
                    <a:pt x="1100" y="1334"/>
                  </a:lnTo>
                  <a:lnTo>
                    <a:pt x="1099" y="1334"/>
                  </a:lnTo>
                  <a:lnTo>
                    <a:pt x="1097" y="1334"/>
                  </a:lnTo>
                  <a:lnTo>
                    <a:pt x="1099" y="1333"/>
                  </a:lnTo>
                  <a:lnTo>
                    <a:pt x="1100" y="1333"/>
                  </a:lnTo>
                  <a:lnTo>
                    <a:pt x="1099" y="1333"/>
                  </a:lnTo>
                  <a:lnTo>
                    <a:pt x="1097" y="1334"/>
                  </a:lnTo>
                  <a:lnTo>
                    <a:pt x="1096" y="1334"/>
                  </a:lnTo>
                  <a:lnTo>
                    <a:pt x="1095" y="1334"/>
                  </a:lnTo>
                  <a:lnTo>
                    <a:pt x="1094" y="1335"/>
                  </a:lnTo>
                  <a:lnTo>
                    <a:pt x="1092" y="1336"/>
                  </a:lnTo>
                  <a:lnTo>
                    <a:pt x="1091" y="1337"/>
                  </a:lnTo>
                  <a:lnTo>
                    <a:pt x="1091" y="1339"/>
                  </a:lnTo>
                  <a:lnTo>
                    <a:pt x="1089" y="1339"/>
                  </a:lnTo>
                  <a:lnTo>
                    <a:pt x="1089" y="1340"/>
                  </a:lnTo>
                  <a:lnTo>
                    <a:pt x="1088" y="1339"/>
                  </a:lnTo>
                  <a:lnTo>
                    <a:pt x="1088" y="1340"/>
                  </a:lnTo>
                  <a:lnTo>
                    <a:pt x="1089" y="1340"/>
                  </a:lnTo>
                  <a:lnTo>
                    <a:pt x="1089" y="1341"/>
                  </a:lnTo>
                  <a:lnTo>
                    <a:pt x="1089" y="1342"/>
                  </a:lnTo>
                  <a:lnTo>
                    <a:pt x="1089" y="1341"/>
                  </a:lnTo>
                  <a:lnTo>
                    <a:pt x="1088" y="1341"/>
                  </a:lnTo>
                  <a:lnTo>
                    <a:pt x="1088" y="1342"/>
                  </a:lnTo>
                  <a:lnTo>
                    <a:pt x="1089" y="1343"/>
                  </a:lnTo>
                  <a:lnTo>
                    <a:pt x="1088" y="1343"/>
                  </a:lnTo>
                  <a:lnTo>
                    <a:pt x="1087" y="1343"/>
                  </a:lnTo>
                  <a:lnTo>
                    <a:pt x="1086" y="1343"/>
                  </a:lnTo>
                  <a:lnTo>
                    <a:pt x="1086" y="1342"/>
                  </a:lnTo>
                  <a:lnTo>
                    <a:pt x="1087" y="1342"/>
                  </a:lnTo>
                  <a:lnTo>
                    <a:pt x="1088" y="1342"/>
                  </a:lnTo>
                  <a:lnTo>
                    <a:pt x="1088" y="1341"/>
                  </a:lnTo>
                  <a:lnTo>
                    <a:pt x="1087" y="1341"/>
                  </a:lnTo>
                  <a:lnTo>
                    <a:pt x="1087" y="1342"/>
                  </a:lnTo>
                  <a:lnTo>
                    <a:pt x="1087" y="1341"/>
                  </a:lnTo>
                  <a:lnTo>
                    <a:pt x="1087" y="1342"/>
                  </a:lnTo>
                  <a:lnTo>
                    <a:pt x="1087" y="1341"/>
                  </a:lnTo>
                  <a:lnTo>
                    <a:pt x="1086" y="1342"/>
                  </a:lnTo>
                  <a:lnTo>
                    <a:pt x="1085" y="1342"/>
                  </a:lnTo>
                  <a:lnTo>
                    <a:pt x="1084" y="1342"/>
                  </a:lnTo>
                  <a:lnTo>
                    <a:pt x="1083" y="1343"/>
                  </a:lnTo>
                  <a:lnTo>
                    <a:pt x="1081" y="1343"/>
                  </a:lnTo>
                  <a:lnTo>
                    <a:pt x="1081" y="1342"/>
                  </a:lnTo>
                  <a:lnTo>
                    <a:pt x="1080" y="1342"/>
                  </a:lnTo>
                  <a:lnTo>
                    <a:pt x="1079" y="1342"/>
                  </a:lnTo>
                  <a:lnTo>
                    <a:pt x="1080" y="1343"/>
                  </a:lnTo>
                  <a:lnTo>
                    <a:pt x="1079" y="1345"/>
                  </a:lnTo>
                  <a:lnTo>
                    <a:pt x="1079" y="1346"/>
                  </a:lnTo>
                  <a:lnTo>
                    <a:pt x="1079" y="1345"/>
                  </a:lnTo>
                  <a:lnTo>
                    <a:pt x="1078" y="1345"/>
                  </a:lnTo>
                  <a:lnTo>
                    <a:pt x="1077" y="1346"/>
                  </a:lnTo>
                  <a:lnTo>
                    <a:pt x="1078" y="1346"/>
                  </a:lnTo>
                  <a:lnTo>
                    <a:pt x="1079" y="1346"/>
                  </a:lnTo>
                  <a:lnTo>
                    <a:pt x="1079" y="1348"/>
                  </a:lnTo>
                  <a:lnTo>
                    <a:pt x="1078" y="1349"/>
                  </a:lnTo>
                  <a:lnTo>
                    <a:pt x="1078" y="1348"/>
                  </a:lnTo>
                  <a:lnTo>
                    <a:pt x="1077" y="1348"/>
                  </a:lnTo>
                  <a:lnTo>
                    <a:pt x="1076" y="1348"/>
                  </a:lnTo>
                  <a:lnTo>
                    <a:pt x="1076" y="1349"/>
                  </a:lnTo>
                  <a:lnTo>
                    <a:pt x="1076" y="1350"/>
                  </a:lnTo>
                  <a:lnTo>
                    <a:pt x="1076" y="1349"/>
                  </a:lnTo>
                  <a:lnTo>
                    <a:pt x="1075" y="1349"/>
                  </a:lnTo>
                  <a:lnTo>
                    <a:pt x="1075" y="1350"/>
                  </a:lnTo>
                  <a:lnTo>
                    <a:pt x="1075" y="1349"/>
                  </a:lnTo>
                  <a:lnTo>
                    <a:pt x="1074" y="1349"/>
                  </a:lnTo>
                  <a:lnTo>
                    <a:pt x="1074" y="1348"/>
                  </a:lnTo>
                  <a:lnTo>
                    <a:pt x="1075" y="1348"/>
                  </a:lnTo>
                  <a:lnTo>
                    <a:pt x="1075" y="1346"/>
                  </a:lnTo>
                  <a:lnTo>
                    <a:pt x="1074" y="1348"/>
                  </a:lnTo>
                  <a:lnTo>
                    <a:pt x="1074" y="1349"/>
                  </a:lnTo>
                  <a:lnTo>
                    <a:pt x="1072" y="1349"/>
                  </a:lnTo>
                  <a:lnTo>
                    <a:pt x="1071" y="1349"/>
                  </a:lnTo>
                  <a:lnTo>
                    <a:pt x="1072" y="1348"/>
                  </a:lnTo>
                  <a:lnTo>
                    <a:pt x="1072" y="1346"/>
                  </a:lnTo>
                  <a:lnTo>
                    <a:pt x="1072" y="1348"/>
                  </a:lnTo>
                  <a:lnTo>
                    <a:pt x="1071" y="1346"/>
                  </a:lnTo>
                  <a:lnTo>
                    <a:pt x="1070" y="1345"/>
                  </a:lnTo>
                  <a:lnTo>
                    <a:pt x="1068" y="1345"/>
                  </a:lnTo>
                  <a:lnTo>
                    <a:pt x="1064" y="1345"/>
                  </a:lnTo>
                  <a:lnTo>
                    <a:pt x="1063" y="1345"/>
                  </a:lnTo>
                  <a:lnTo>
                    <a:pt x="1062" y="1345"/>
                  </a:lnTo>
                  <a:lnTo>
                    <a:pt x="1062" y="1344"/>
                  </a:lnTo>
                  <a:lnTo>
                    <a:pt x="1061" y="1344"/>
                  </a:lnTo>
                  <a:lnTo>
                    <a:pt x="1061" y="1343"/>
                  </a:lnTo>
                  <a:lnTo>
                    <a:pt x="1061" y="1344"/>
                  </a:lnTo>
                  <a:lnTo>
                    <a:pt x="1061" y="1343"/>
                  </a:lnTo>
                  <a:lnTo>
                    <a:pt x="1060" y="1343"/>
                  </a:lnTo>
                  <a:lnTo>
                    <a:pt x="1058" y="1343"/>
                  </a:lnTo>
                  <a:lnTo>
                    <a:pt x="1056" y="1343"/>
                  </a:lnTo>
                  <a:lnTo>
                    <a:pt x="1056" y="1342"/>
                  </a:lnTo>
                  <a:lnTo>
                    <a:pt x="1055" y="1342"/>
                  </a:lnTo>
                  <a:lnTo>
                    <a:pt x="1054" y="1342"/>
                  </a:lnTo>
                  <a:lnTo>
                    <a:pt x="1054" y="1341"/>
                  </a:lnTo>
                  <a:lnTo>
                    <a:pt x="1053" y="1341"/>
                  </a:lnTo>
                  <a:lnTo>
                    <a:pt x="1052" y="1340"/>
                  </a:lnTo>
                  <a:lnTo>
                    <a:pt x="1051" y="1340"/>
                  </a:lnTo>
                  <a:lnTo>
                    <a:pt x="1050" y="1340"/>
                  </a:lnTo>
                  <a:lnTo>
                    <a:pt x="1049" y="1340"/>
                  </a:lnTo>
                  <a:lnTo>
                    <a:pt x="1049" y="1339"/>
                  </a:lnTo>
                  <a:lnTo>
                    <a:pt x="1047" y="1339"/>
                  </a:lnTo>
                  <a:lnTo>
                    <a:pt x="1047" y="1337"/>
                  </a:lnTo>
                  <a:lnTo>
                    <a:pt x="1049" y="1336"/>
                  </a:lnTo>
                  <a:lnTo>
                    <a:pt x="1049" y="1334"/>
                  </a:lnTo>
                  <a:lnTo>
                    <a:pt x="1049" y="1332"/>
                  </a:lnTo>
                  <a:lnTo>
                    <a:pt x="1047" y="1331"/>
                  </a:lnTo>
                  <a:lnTo>
                    <a:pt x="1047" y="1329"/>
                  </a:lnTo>
                  <a:lnTo>
                    <a:pt x="1046" y="1329"/>
                  </a:lnTo>
                  <a:lnTo>
                    <a:pt x="1046" y="1328"/>
                  </a:lnTo>
                  <a:lnTo>
                    <a:pt x="1046" y="1327"/>
                  </a:lnTo>
                  <a:lnTo>
                    <a:pt x="1047" y="1326"/>
                  </a:lnTo>
                  <a:lnTo>
                    <a:pt x="1047" y="1325"/>
                  </a:lnTo>
                  <a:lnTo>
                    <a:pt x="1047" y="1324"/>
                  </a:lnTo>
                  <a:lnTo>
                    <a:pt x="1046" y="1324"/>
                  </a:lnTo>
                  <a:lnTo>
                    <a:pt x="1046" y="1323"/>
                  </a:lnTo>
                  <a:lnTo>
                    <a:pt x="1046" y="1320"/>
                  </a:lnTo>
                  <a:lnTo>
                    <a:pt x="1046" y="1319"/>
                  </a:lnTo>
                  <a:lnTo>
                    <a:pt x="1047" y="1319"/>
                  </a:lnTo>
                  <a:lnTo>
                    <a:pt x="1047" y="1318"/>
                  </a:lnTo>
                  <a:lnTo>
                    <a:pt x="1047" y="1319"/>
                  </a:lnTo>
                  <a:lnTo>
                    <a:pt x="1047" y="1318"/>
                  </a:lnTo>
                  <a:lnTo>
                    <a:pt x="1047" y="1317"/>
                  </a:lnTo>
                  <a:lnTo>
                    <a:pt x="1046" y="1317"/>
                  </a:lnTo>
                  <a:lnTo>
                    <a:pt x="1046" y="1316"/>
                  </a:lnTo>
                  <a:lnTo>
                    <a:pt x="1046" y="1315"/>
                  </a:lnTo>
                  <a:lnTo>
                    <a:pt x="1046" y="1314"/>
                  </a:lnTo>
                  <a:lnTo>
                    <a:pt x="1047" y="1314"/>
                  </a:lnTo>
                  <a:lnTo>
                    <a:pt x="1046" y="1314"/>
                  </a:lnTo>
                  <a:lnTo>
                    <a:pt x="1047" y="1314"/>
                  </a:lnTo>
                  <a:lnTo>
                    <a:pt x="1047" y="1312"/>
                  </a:lnTo>
                  <a:lnTo>
                    <a:pt x="1049" y="1311"/>
                  </a:lnTo>
                  <a:lnTo>
                    <a:pt x="1050" y="1311"/>
                  </a:lnTo>
                  <a:lnTo>
                    <a:pt x="1051" y="1311"/>
                  </a:lnTo>
                  <a:lnTo>
                    <a:pt x="1051" y="1310"/>
                  </a:lnTo>
                  <a:lnTo>
                    <a:pt x="1052" y="1310"/>
                  </a:lnTo>
                  <a:lnTo>
                    <a:pt x="1052" y="1309"/>
                  </a:lnTo>
                  <a:lnTo>
                    <a:pt x="1053" y="1309"/>
                  </a:lnTo>
                  <a:lnTo>
                    <a:pt x="1054" y="1308"/>
                  </a:lnTo>
                  <a:lnTo>
                    <a:pt x="1055" y="1308"/>
                  </a:lnTo>
                  <a:lnTo>
                    <a:pt x="1055" y="1307"/>
                  </a:lnTo>
                  <a:lnTo>
                    <a:pt x="1056" y="1307"/>
                  </a:lnTo>
                  <a:lnTo>
                    <a:pt x="1058" y="1306"/>
                  </a:lnTo>
                  <a:lnTo>
                    <a:pt x="1058" y="1304"/>
                  </a:lnTo>
                  <a:lnTo>
                    <a:pt x="1060" y="1304"/>
                  </a:lnTo>
                  <a:lnTo>
                    <a:pt x="1061" y="1303"/>
                  </a:lnTo>
                  <a:lnTo>
                    <a:pt x="1062" y="1303"/>
                  </a:lnTo>
                  <a:lnTo>
                    <a:pt x="1063" y="1302"/>
                  </a:lnTo>
                  <a:lnTo>
                    <a:pt x="1063" y="1301"/>
                  </a:lnTo>
                  <a:lnTo>
                    <a:pt x="1064" y="1301"/>
                  </a:lnTo>
                  <a:lnTo>
                    <a:pt x="1064" y="1300"/>
                  </a:lnTo>
                  <a:lnTo>
                    <a:pt x="1066" y="1300"/>
                  </a:lnTo>
                  <a:lnTo>
                    <a:pt x="1066" y="1301"/>
                  </a:lnTo>
                  <a:lnTo>
                    <a:pt x="1067" y="1301"/>
                  </a:lnTo>
                  <a:lnTo>
                    <a:pt x="1067" y="1300"/>
                  </a:lnTo>
                  <a:lnTo>
                    <a:pt x="1066" y="1300"/>
                  </a:lnTo>
                  <a:lnTo>
                    <a:pt x="1067" y="1300"/>
                  </a:lnTo>
                  <a:lnTo>
                    <a:pt x="1067" y="1299"/>
                  </a:lnTo>
                  <a:lnTo>
                    <a:pt x="1066" y="1299"/>
                  </a:lnTo>
                  <a:lnTo>
                    <a:pt x="1067" y="1299"/>
                  </a:lnTo>
                  <a:lnTo>
                    <a:pt x="1066" y="1299"/>
                  </a:lnTo>
                  <a:lnTo>
                    <a:pt x="1064" y="1299"/>
                  </a:lnTo>
                  <a:lnTo>
                    <a:pt x="1063" y="1300"/>
                  </a:lnTo>
                  <a:lnTo>
                    <a:pt x="1062" y="1300"/>
                  </a:lnTo>
                  <a:lnTo>
                    <a:pt x="1062" y="1301"/>
                  </a:lnTo>
                  <a:lnTo>
                    <a:pt x="1062" y="1300"/>
                  </a:lnTo>
                  <a:lnTo>
                    <a:pt x="1062" y="1299"/>
                  </a:lnTo>
                  <a:lnTo>
                    <a:pt x="1062" y="1298"/>
                  </a:lnTo>
                  <a:lnTo>
                    <a:pt x="1063" y="1298"/>
                  </a:lnTo>
                  <a:lnTo>
                    <a:pt x="1063" y="1297"/>
                  </a:lnTo>
                  <a:lnTo>
                    <a:pt x="1064" y="1297"/>
                  </a:lnTo>
                  <a:lnTo>
                    <a:pt x="1064" y="1295"/>
                  </a:lnTo>
                  <a:lnTo>
                    <a:pt x="1066" y="1295"/>
                  </a:lnTo>
                  <a:lnTo>
                    <a:pt x="1067" y="1294"/>
                  </a:lnTo>
                  <a:lnTo>
                    <a:pt x="1067" y="1295"/>
                  </a:lnTo>
                  <a:lnTo>
                    <a:pt x="1068" y="1295"/>
                  </a:lnTo>
                  <a:lnTo>
                    <a:pt x="1069" y="1295"/>
                  </a:lnTo>
                  <a:lnTo>
                    <a:pt x="1070" y="1297"/>
                  </a:lnTo>
                  <a:lnTo>
                    <a:pt x="1070" y="1295"/>
                  </a:lnTo>
                  <a:lnTo>
                    <a:pt x="1071" y="1297"/>
                  </a:lnTo>
                  <a:lnTo>
                    <a:pt x="1072" y="1297"/>
                  </a:lnTo>
                  <a:lnTo>
                    <a:pt x="1074" y="1297"/>
                  </a:lnTo>
                  <a:lnTo>
                    <a:pt x="1075" y="1297"/>
                  </a:lnTo>
                  <a:lnTo>
                    <a:pt x="1074" y="1295"/>
                  </a:lnTo>
                  <a:lnTo>
                    <a:pt x="1072" y="1294"/>
                  </a:lnTo>
                  <a:lnTo>
                    <a:pt x="1074" y="1294"/>
                  </a:lnTo>
                  <a:lnTo>
                    <a:pt x="1074" y="1293"/>
                  </a:lnTo>
                  <a:lnTo>
                    <a:pt x="1075" y="1292"/>
                  </a:lnTo>
                  <a:lnTo>
                    <a:pt x="1076" y="1292"/>
                  </a:lnTo>
                  <a:lnTo>
                    <a:pt x="1077" y="1292"/>
                  </a:lnTo>
                  <a:lnTo>
                    <a:pt x="1078" y="1292"/>
                  </a:lnTo>
                  <a:lnTo>
                    <a:pt x="1079" y="1292"/>
                  </a:lnTo>
                  <a:lnTo>
                    <a:pt x="1079" y="1293"/>
                  </a:lnTo>
                  <a:lnTo>
                    <a:pt x="1079" y="1292"/>
                  </a:lnTo>
                  <a:lnTo>
                    <a:pt x="1080" y="1293"/>
                  </a:lnTo>
                  <a:lnTo>
                    <a:pt x="1081" y="1293"/>
                  </a:lnTo>
                  <a:lnTo>
                    <a:pt x="1081" y="1292"/>
                  </a:lnTo>
                  <a:lnTo>
                    <a:pt x="1083" y="1292"/>
                  </a:lnTo>
                  <a:lnTo>
                    <a:pt x="1083" y="1293"/>
                  </a:lnTo>
                  <a:lnTo>
                    <a:pt x="1083" y="1294"/>
                  </a:lnTo>
                  <a:lnTo>
                    <a:pt x="1083" y="1293"/>
                  </a:lnTo>
                  <a:lnTo>
                    <a:pt x="1084" y="1293"/>
                  </a:lnTo>
                  <a:lnTo>
                    <a:pt x="1084" y="1292"/>
                  </a:lnTo>
                  <a:lnTo>
                    <a:pt x="1085" y="1292"/>
                  </a:lnTo>
                  <a:lnTo>
                    <a:pt x="1086" y="1292"/>
                  </a:lnTo>
                  <a:lnTo>
                    <a:pt x="1086" y="1293"/>
                  </a:lnTo>
                  <a:lnTo>
                    <a:pt x="1086" y="1294"/>
                  </a:lnTo>
                  <a:lnTo>
                    <a:pt x="1087" y="1294"/>
                  </a:lnTo>
                  <a:lnTo>
                    <a:pt x="1088" y="1293"/>
                  </a:lnTo>
                  <a:lnTo>
                    <a:pt x="1087" y="1293"/>
                  </a:lnTo>
                  <a:lnTo>
                    <a:pt x="1088" y="1293"/>
                  </a:lnTo>
                  <a:lnTo>
                    <a:pt x="1089" y="1292"/>
                  </a:lnTo>
                  <a:lnTo>
                    <a:pt x="1091" y="1293"/>
                  </a:lnTo>
                  <a:lnTo>
                    <a:pt x="1092" y="1292"/>
                  </a:lnTo>
                  <a:lnTo>
                    <a:pt x="1091" y="1292"/>
                  </a:lnTo>
                  <a:lnTo>
                    <a:pt x="1089" y="1292"/>
                  </a:lnTo>
                  <a:lnTo>
                    <a:pt x="1091" y="1292"/>
                  </a:lnTo>
                  <a:lnTo>
                    <a:pt x="1092" y="1291"/>
                  </a:lnTo>
                  <a:lnTo>
                    <a:pt x="1092" y="1290"/>
                  </a:lnTo>
                  <a:lnTo>
                    <a:pt x="1093" y="1290"/>
                  </a:lnTo>
                  <a:lnTo>
                    <a:pt x="1094" y="1290"/>
                  </a:lnTo>
                  <a:lnTo>
                    <a:pt x="1094" y="1291"/>
                  </a:lnTo>
                  <a:lnTo>
                    <a:pt x="1095" y="1291"/>
                  </a:lnTo>
                  <a:lnTo>
                    <a:pt x="1096" y="1291"/>
                  </a:lnTo>
                  <a:lnTo>
                    <a:pt x="1096" y="1290"/>
                  </a:lnTo>
                  <a:lnTo>
                    <a:pt x="1097" y="1290"/>
                  </a:lnTo>
                  <a:lnTo>
                    <a:pt x="1099" y="1290"/>
                  </a:lnTo>
                  <a:lnTo>
                    <a:pt x="1099" y="1291"/>
                  </a:lnTo>
                  <a:lnTo>
                    <a:pt x="1099" y="1292"/>
                  </a:lnTo>
                  <a:lnTo>
                    <a:pt x="1100" y="1292"/>
                  </a:lnTo>
                  <a:lnTo>
                    <a:pt x="1100" y="1293"/>
                  </a:lnTo>
                  <a:lnTo>
                    <a:pt x="1100" y="1294"/>
                  </a:lnTo>
                  <a:lnTo>
                    <a:pt x="1100" y="1293"/>
                  </a:lnTo>
                  <a:lnTo>
                    <a:pt x="1100" y="1292"/>
                  </a:lnTo>
                  <a:lnTo>
                    <a:pt x="1099" y="1292"/>
                  </a:lnTo>
                  <a:lnTo>
                    <a:pt x="1099" y="1291"/>
                  </a:lnTo>
                  <a:lnTo>
                    <a:pt x="1099" y="1290"/>
                  </a:lnTo>
                  <a:lnTo>
                    <a:pt x="1100" y="1290"/>
                  </a:lnTo>
                  <a:lnTo>
                    <a:pt x="1101" y="1291"/>
                  </a:lnTo>
                  <a:lnTo>
                    <a:pt x="1102" y="1291"/>
                  </a:lnTo>
                  <a:lnTo>
                    <a:pt x="1103" y="1291"/>
                  </a:lnTo>
                  <a:lnTo>
                    <a:pt x="1103" y="1292"/>
                  </a:lnTo>
                  <a:lnTo>
                    <a:pt x="1104" y="1292"/>
                  </a:lnTo>
                  <a:lnTo>
                    <a:pt x="1105" y="1293"/>
                  </a:lnTo>
                  <a:lnTo>
                    <a:pt x="1105" y="1294"/>
                  </a:lnTo>
                  <a:lnTo>
                    <a:pt x="1106" y="1293"/>
                  </a:lnTo>
                  <a:lnTo>
                    <a:pt x="1105" y="1293"/>
                  </a:lnTo>
                  <a:lnTo>
                    <a:pt x="1106" y="1293"/>
                  </a:lnTo>
                  <a:lnTo>
                    <a:pt x="1105" y="1292"/>
                  </a:lnTo>
                  <a:lnTo>
                    <a:pt x="1105" y="1291"/>
                  </a:lnTo>
                  <a:lnTo>
                    <a:pt x="1104" y="1291"/>
                  </a:lnTo>
                  <a:lnTo>
                    <a:pt x="1104" y="1290"/>
                  </a:lnTo>
                  <a:lnTo>
                    <a:pt x="1105" y="1289"/>
                  </a:lnTo>
                  <a:lnTo>
                    <a:pt x="1106" y="1289"/>
                  </a:lnTo>
                  <a:lnTo>
                    <a:pt x="1108" y="1286"/>
                  </a:lnTo>
                  <a:lnTo>
                    <a:pt x="1108" y="1287"/>
                  </a:lnTo>
                  <a:lnTo>
                    <a:pt x="1109" y="1290"/>
                  </a:lnTo>
                  <a:lnTo>
                    <a:pt x="1110" y="1290"/>
                  </a:lnTo>
                  <a:lnTo>
                    <a:pt x="1110" y="1291"/>
                  </a:lnTo>
                  <a:lnTo>
                    <a:pt x="1111" y="1292"/>
                  </a:lnTo>
                  <a:lnTo>
                    <a:pt x="1113" y="1292"/>
                  </a:lnTo>
                  <a:lnTo>
                    <a:pt x="1114" y="1292"/>
                  </a:lnTo>
                  <a:lnTo>
                    <a:pt x="1114" y="1291"/>
                  </a:lnTo>
                  <a:lnTo>
                    <a:pt x="1116" y="1292"/>
                  </a:lnTo>
                  <a:lnTo>
                    <a:pt x="1117" y="1297"/>
                  </a:lnTo>
                  <a:lnTo>
                    <a:pt x="1117" y="1298"/>
                  </a:lnTo>
                  <a:lnTo>
                    <a:pt x="1117" y="1300"/>
                  </a:lnTo>
                  <a:lnTo>
                    <a:pt x="1117" y="1301"/>
                  </a:lnTo>
                  <a:lnTo>
                    <a:pt x="1117" y="1302"/>
                  </a:lnTo>
                  <a:lnTo>
                    <a:pt x="1118" y="1302"/>
                  </a:lnTo>
                  <a:close/>
                  <a:moveTo>
                    <a:pt x="1146" y="1239"/>
                  </a:moveTo>
                  <a:lnTo>
                    <a:pt x="1147" y="1239"/>
                  </a:lnTo>
                  <a:lnTo>
                    <a:pt x="1147" y="1240"/>
                  </a:lnTo>
                  <a:lnTo>
                    <a:pt x="1146" y="1240"/>
                  </a:lnTo>
                  <a:lnTo>
                    <a:pt x="1145" y="1241"/>
                  </a:lnTo>
                  <a:lnTo>
                    <a:pt x="1144" y="1241"/>
                  </a:lnTo>
                  <a:lnTo>
                    <a:pt x="1143" y="1242"/>
                  </a:lnTo>
                  <a:lnTo>
                    <a:pt x="1142" y="1242"/>
                  </a:lnTo>
                  <a:lnTo>
                    <a:pt x="1142" y="1241"/>
                  </a:lnTo>
                  <a:lnTo>
                    <a:pt x="1143" y="1241"/>
                  </a:lnTo>
                  <a:lnTo>
                    <a:pt x="1143" y="1240"/>
                  </a:lnTo>
                  <a:lnTo>
                    <a:pt x="1142" y="1240"/>
                  </a:lnTo>
                  <a:lnTo>
                    <a:pt x="1143" y="1239"/>
                  </a:lnTo>
                  <a:lnTo>
                    <a:pt x="1144" y="1239"/>
                  </a:lnTo>
                  <a:lnTo>
                    <a:pt x="1145" y="1239"/>
                  </a:lnTo>
                  <a:lnTo>
                    <a:pt x="1146" y="1239"/>
                  </a:lnTo>
                  <a:close/>
                  <a:moveTo>
                    <a:pt x="1167" y="1237"/>
                  </a:moveTo>
                  <a:lnTo>
                    <a:pt x="1167" y="1239"/>
                  </a:lnTo>
                  <a:lnTo>
                    <a:pt x="1166" y="1239"/>
                  </a:lnTo>
                  <a:lnTo>
                    <a:pt x="1167" y="1239"/>
                  </a:lnTo>
                  <a:lnTo>
                    <a:pt x="1167" y="1240"/>
                  </a:lnTo>
                  <a:lnTo>
                    <a:pt x="1166" y="1240"/>
                  </a:lnTo>
                  <a:lnTo>
                    <a:pt x="1164" y="1240"/>
                  </a:lnTo>
                  <a:lnTo>
                    <a:pt x="1163" y="1240"/>
                  </a:lnTo>
                  <a:lnTo>
                    <a:pt x="1163" y="1241"/>
                  </a:lnTo>
                  <a:lnTo>
                    <a:pt x="1162" y="1241"/>
                  </a:lnTo>
                  <a:lnTo>
                    <a:pt x="1162" y="1240"/>
                  </a:lnTo>
                  <a:lnTo>
                    <a:pt x="1163" y="1240"/>
                  </a:lnTo>
                  <a:lnTo>
                    <a:pt x="1163" y="1239"/>
                  </a:lnTo>
                  <a:lnTo>
                    <a:pt x="1164" y="1239"/>
                  </a:lnTo>
                  <a:lnTo>
                    <a:pt x="1163" y="1239"/>
                  </a:lnTo>
                  <a:lnTo>
                    <a:pt x="1164" y="1237"/>
                  </a:lnTo>
                  <a:lnTo>
                    <a:pt x="1166" y="1237"/>
                  </a:lnTo>
                  <a:lnTo>
                    <a:pt x="1167" y="1237"/>
                  </a:lnTo>
                  <a:close/>
                  <a:moveTo>
                    <a:pt x="1172" y="1235"/>
                  </a:moveTo>
                  <a:lnTo>
                    <a:pt x="1173" y="1235"/>
                  </a:lnTo>
                  <a:lnTo>
                    <a:pt x="1172" y="1236"/>
                  </a:lnTo>
                  <a:lnTo>
                    <a:pt x="1171" y="1236"/>
                  </a:lnTo>
                  <a:lnTo>
                    <a:pt x="1171" y="1237"/>
                  </a:lnTo>
                  <a:lnTo>
                    <a:pt x="1171" y="1239"/>
                  </a:lnTo>
                  <a:lnTo>
                    <a:pt x="1171" y="1240"/>
                  </a:lnTo>
                  <a:lnTo>
                    <a:pt x="1171" y="1241"/>
                  </a:lnTo>
                  <a:lnTo>
                    <a:pt x="1170" y="1241"/>
                  </a:lnTo>
                  <a:lnTo>
                    <a:pt x="1169" y="1241"/>
                  </a:lnTo>
                  <a:lnTo>
                    <a:pt x="1169" y="1240"/>
                  </a:lnTo>
                  <a:lnTo>
                    <a:pt x="1170" y="1239"/>
                  </a:lnTo>
                  <a:lnTo>
                    <a:pt x="1170" y="1237"/>
                  </a:lnTo>
                  <a:lnTo>
                    <a:pt x="1169" y="1237"/>
                  </a:lnTo>
                  <a:lnTo>
                    <a:pt x="1169" y="1239"/>
                  </a:lnTo>
                  <a:lnTo>
                    <a:pt x="1168" y="1237"/>
                  </a:lnTo>
                  <a:lnTo>
                    <a:pt x="1169" y="1237"/>
                  </a:lnTo>
                  <a:lnTo>
                    <a:pt x="1169" y="1236"/>
                  </a:lnTo>
                  <a:lnTo>
                    <a:pt x="1170" y="1236"/>
                  </a:lnTo>
                  <a:lnTo>
                    <a:pt x="1170" y="1235"/>
                  </a:lnTo>
                  <a:lnTo>
                    <a:pt x="1171" y="1235"/>
                  </a:lnTo>
                  <a:lnTo>
                    <a:pt x="1172" y="1235"/>
                  </a:lnTo>
                  <a:close/>
                  <a:moveTo>
                    <a:pt x="1188" y="1227"/>
                  </a:moveTo>
                  <a:lnTo>
                    <a:pt x="1189" y="1227"/>
                  </a:lnTo>
                  <a:lnTo>
                    <a:pt x="1187" y="1227"/>
                  </a:lnTo>
                  <a:lnTo>
                    <a:pt x="1186" y="1227"/>
                  </a:lnTo>
                  <a:lnTo>
                    <a:pt x="1187" y="1226"/>
                  </a:lnTo>
                  <a:lnTo>
                    <a:pt x="1187" y="1225"/>
                  </a:lnTo>
                  <a:lnTo>
                    <a:pt x="1188" y="1225"/>
                  </a:lnTo>
                  <a:lnTo>
                    <a:pt x="1189" y="1226"/>
                  </a:lnTo>
                  <a:lnTo>
                    <a:pt x="1189" y="1225"/>
                  </a:lnTo>
                  <a:lnTo>
                    <a:pt x="1189" y="1226"/>
                  </a:lnTo>
                  <a:lnTo>
                    <a:pt x="1188" y="1227"/>
                  </a:lnTo>
                  <a:close/>
                  <a:moveTo>
                    <a:pt x="1188" y="1223"/>
                  </a:moveTo>
                  <a:lnTo>
                    <a:pt x="1187" y="1224"/>
                  </a:lnTo>
                  <a:lnTo>
                    <a:pt x="1187" y="1225"/>
                  </a:lnTo>
                  <a:lnTo>
                    <a:pt x="1186" y="1225"/>
                  </a:lnTo>
                  <a:lnTo>
                    <a:pt x="1186" y="1226"/>
                  </a:lnTo>
                  <a:lnTo>
                    <a:pt x="1185" y="1225"/>
                  </a:lnTo>
                  <a:lnTo>
                    <a:pt x="1185" y="1224"/>
                  </a:lnTo>
                  <a:lnTo>
                    <a:pt x="1186" y="1224"/>
                  </a:lnTo>
                  <a:lnTo>
                    <a:pt x="1186" y="1223"/>
                  </a:lnTo>
                  <a:lnTo>
                    <a:pt x="1187" y="1223"/>
                  </a:lnTo>
                  <a:lnTo>
                    <a:pt x="1188" y="1223"/>
                  </a:lnTo>
                  <a:close/>
                  <a:moveTo>
                    <a:pt x="1195" y="1202"/>
                  </a:moveTo>
                  <a:lnTo>
                    <a:pt x="1195" y="1203"/>
                  </a:lnTo>
                  <a:lnTo>
                    <a:pt x="1194" y="1203"/>
                  </a:lnTo>
                  <a:lnTo>
                    <a:pt x="1193" y="1203"/>
                  </a:lnTo>
                  <a:lnTo>
                    <a:pt x="1193" y="1202"/>
                  </a:lnTo>
                  <a:lnTo>
                    <a:pt x="1192" y="1202"/>
                  </a:lnTo>
                  <a:lnTo>
                    <a:pt x="1192" y="1201"/>
                  </a:lnTo>
                  <a:lnTo>
                    <a:pt x="1192" y="1200"/>
                  </a:lnTo>
                  <a:lnTo>
                    <a:pt x="1190" y="1200"/>
                  </a:lnTo>
                  <a:lnTo>
                    <a:pt x="1190" y="1201"/>
                  </a:lnTo>
                  <a:lnTo>
                    <a:pt x="1189" y="1200"/>
                  </a:lnTo>
                  <a:lnTo>
                    <a:pt x="1189" y="1199"/>
                  </a:lnTo>
                  <a:lnTo>
                    <a:pt x="1188" y="1199"/>
                  </a:lnTo>
                  <a:lnTo>
                    <a:pt x="1189" y="1199"/>
                  </a:lnTo>
                  <a:lnTo>
                    <a:pt x="1192" y="1199"/>
                  </a:lnTo>
                  <a:lnTo>
                    <a:pt x="1193" y="1200"/>
                  </a:lnTo>
                  <a:lnTo>
                    <a:pt x="1193" y="1201"/>
                  </a:lnTo>
                  <a:lnTo>
                    <a:pt x="1194" y="1201"/>
                  </a:lnTo>
                  <a:lnTo>
                    <a:pt x="1194" y="1202"/>
                  </a:lnTo>
                  <a:lnTo>
                    <a:pt x="1195" y="1202"/>
                  </a:lnTo>
                  <a:close/>
                  <a:moveTo>
                    <a:pt x="1298" y="1180"/>
                  </a:moveTo>
                  <a:lnTo>
                    <a:pt x="1300" y="1181"/>
                  </a:lnTo>
                  <a:lnTo>
                    <a:pt x="1300" y="1180"/>
                  </a:lnTo>
                  <a:lnTo>
                    <a:pt x="1301" y="1180"/>
                  </a:lnTo>
                  <a:lnTo>
                    <a:pt x="1300" y="1181"/>
                  </a:lnTo>
                  <a:lnTo>
                    <a:pt x="1301" y="1181"/>
                  </a:lnTo>
                  <a:lnTo>
                    <a:pt x="1301" y="1182"/>
                  </a:lnTo>
                  <a:lnTo>
                    <a:pt x="1301" y="1183"/>
                  </a:lnTo>
                  <a:lnTo>
                    <a:pt x="1300" y="1182"/>
                  </a:lnTo>
                  <a:lnTo>
                    <a:pt x="1298" y="1182"/>
                  </a:lnTo>
                  <a:lnTo>
                    <a:pt x="1297" y="1182"/>
                  </a:lnTo>
                  <a:lnTo>
                    <a:pt x="1296" y="1182"/>
                  </a:lnTo>
                  <a:lnTo>
                    <a:pt x="1295" y="1182"/>
                  </a:lnTo>
                  <a:lnTo>
                    <a:pt x="1295" y="1181"/>
                  </a:lnTo>
                  <a:lnTo>
                    <a:pt x="1296" y="1181"/>
                  </a:lnTo>
                  <a:lnTo>
                    <a:pt x="1297" y="1181"/>
                  </a:lnTo>
                  <a:lnTo>
                    <a:pt x="1298" y="1180"/>
                  </a:lnTo>
                  <a:close/>
                  <a:moveTo>
                    <a:pt x="1311" y="1170"/>
                  </a:moveTo>
                  <a:lnTo>
                    <a:pt x="1311" y="1172"/>
                  </a:lnTo>
                  <a:lnTo>
                    <a:pt x="1312" y="1172"/>
                  </a:lnTo>
                  <a:lnTo>
                    <a:pt x="1311" y="1172"/>
                  </a:lnTo>
                  <a:lnTo>
                    <a:pt x="1311" y="1173"/>
                  </a:lnTo>
                  <a:lnTo>
                    <a:pt x="1311" y="1174"/>
                  </a:lnTo>
                  <a:lnTo>
                    <a:pt x="1310" y="1174"/>
                  </a:lnTo>
                  <a:lnTo>
                    <a:pt x="1309" y="1174"/>
                  </a:lnTo>
                  <a:lnTo>
                    <a:pt x="1309" y="1175"/>
                  </a:lnTo>
                  <a:lnTo>
                    <a:pt x="1309" y="1176"/>
                  </a:lnTo>
                  <a:lnTo>
                    <a:pt x="1310" y="1176"/>
                  </a:lnTo>
                  <a:lnTo>
                    <a:pt x="1307" y="1177"/>
                  </a:lnTo>
                  <a:lnTo>
                    <a:pt x="1306" y="1177"/>
                  </a:lnTo>
                  <a:lnTo>
                    <a:pt x="1306" y="1176"/>
                  </a:lnTo>
                  <a:lnTo>
                    <a:pt x="1307" y="1175"/>
                  </a:lnTo>
                  <a:lnTo>
                    <a:pt x="1309" y="1174"/>
                  </a:lnTo>
                  <a:lnTo>
                    <a:pt x="1307" y="1173"/>
                  </a:lnTo>
                  <a:lnTo>
                    <a:pt x="1306" y="1173"/>
                  </a:lnTo>
                  <a:lnTo>
                    <a:pt x="1307" y="1172"/>
                  </a:lnTo>
                  <a:lnTo>
                    <a:pt x="1307" y="1170"/>
                  </a:lnTo>
                  <a:lnTo>
                    <a:pt x="1309" y="1170"/>
                  </a:lnTo>
                  <a:lnTo>
                    <a:pt x="1310" y="1170"/>
                  </a:lnTo>
                  <a:lnTo>
                    <a:pt x="1310" y="1172"/>
                  </a:lnTo>
                  <a:lnTo>
                    <a:pt x="1311" y="1170"/>
                  </a:lnTo>
                  <a:close/>
                  <a:moveTo>
                    <a:pt x="1443" y="1132"/>
                  </a:moveTo>
                  <a:lnTo>
                    <a:pt x="1440" y="1134"/>
                  </a:lnTo>
                  <a:lnTo>
                    <a:pt x="1440" y="1135"/>
                  </a:lnTo>
                  <a:lnTo>
                    <a:pt x="1440" y="1136"/>
                  </a:lnTo>
                  <a:lnTo>
                    <a:pt x="1440" y="1138"/>
                  </a:lnTo>
                  <a:lnTo>
                    <a:pt x="1440" y="1139"/>
                  </a:lnTo>
                  <a:lnTo>
                    <a:pt x="1440" y="1140"/>
                  </a:lnTo>
                  <a:lnTo>
                    <a:pt x="1440" y="1141"/>
                  </a:lnTo>
                  <a:lnTo>
                    <a:pt x="1440" y="1142"/>
                  </a:lnTo>
                  <a:lnTo>
                    <a:pt x="1441" y="1143"/>
                  </a:lnTo>
                  <a:lnTo>
                    <a:pt x="1443" y="1143"/>
                  </a:lnTo>
                  <a:lnTo>
                    <a:pt x="1441" y="1143"/>
                  </a:lnTo>
                  <a:lnTo>
                    <a:pt x="1441" y="1144"/>
                  </a:lnTo>
                  <a:lnTo>
                    <a:pt x="1441" y="1145"/>
                  </a:lnTo>
                  <a:lnTo>
                    <a:pt x="1440" y="1145"/>
                  </a:lnTo>
                  <a:lnTo>
                    <a:pt x="1440" y="1147"/>
                  </a:lnTo>
                  <a:lnTo>
                    <a:pt x="1441" y="1147"/>
                  </a:lnTo>
                  <a:lnTo>
                    <a:pt x="1440" y="1148"/>
                  </a:lnTo>
                  <a:lnTo>
                    <a:pt x="1439" y="1149"/>
                  </a:lnTo>
                  <a:lnTo>
                    <a:pt x="1439" y="1150"/>
                  </a:lnTo>
                  <a:lnTo>
                    <a:pt x="1439" y="1151"/>
                  </a:lnTo>
                  <a:lnTo>
                    <a:pt x="1438" y="1152"/>
                  </a:lnTo>
                  <a:lnTo>
                    <a:pt x="1439" y="1152"/>
                  </a:lnTo>
                  <a:lnTo>
                    <a:pt x="1439" y="1153"/>
                  </a:lnTo>
                  <a:lnTo>
                    <a:pt x="1438" y="1153"/>
                  </a:lnTo>
                  <a:lnTo>
                    <a:pt x="1437" y="1155"/>
                  </a:lnTo>
                  <a:lnTo>
                    <a:pt x="1437" y="1156"/>
                  </a:lnTo>
                  <a:lnTo>
                    <a:pt x="1436" y="1157"/>
                  </a:lnTo>
                  <a:lnTo>
                    <a:pt x="1435" y="1159"/>
                  </a:lnTo>
                  <a:lnTo>
                    <a:pt x="1435" y="1160"/>
                  </a:lnTo>
                  <a:lnTo>
                    <a:pt x="1434" y="1160"/>
                  </a:lnTo>
                  <a:lnTo>
                    <a:pt x="1434" y="1161"/>
                  </a:lnTo>
                  <a:lnTo>
                    <a:pt x="1435" y="1161"/>
                  </a:lnTo>
                  <a:lnTo>
                    <a:pt x="1435" y="1163"/>
                  </a:lnTo>
                  <a:lnTo>
                    <a:pt x="1434" y="1164"/>
                  </a:lnTo>
                  <a:lnTo>
                    <a:pt x="1434" y="1165"/>
                  </a:lnTo>
                  <a:lnTo>
                    <a:pt x="1434" y="1166"/>
                  </a:lnTo>
                  <a:lnTo>
                    <a:pt x="1432" y="1168"/>
                  </a:lnTo>
                  <a:lnTo>
                    <a:pt x="1432" y="1173"/>
                  </a:lnTo>
                  <a:lnTo>
                    <a:pt x="1431" y="1174"/>
                  </a:lnTo>
                  <a:lnTo>
                    <a:pt x="1430" y="1182"/>
                  </a:lnTo>
                  <a:lnTo>
                    <a:pt x="1430" y="1184"/>
                  </a:lnTo>
                  <a:lnTo>
                    <a:pt x="1429" y="1185"/>
                  </a:lnTo>
                  <a:lnTo>
                    <a:pt x="1429" y="1186"/>
                  </a:lnTo>
                  <a:lnTo>
                    <a:pt x="1428" y="1186"/>
                  </a:lnTo>
                  <a:lnTo>
                    <a:pt x="1428" y="1188"/>
                  </a:lnTo>
                  <a:lnTo>
                    <a:pt x="1428" y="1189"/>
                  </a:lnTo>
                  <a:lnTo>
                    <a:pt x="1428" y="1190"/>
                  </a:lnTo>
                  <a:lnTo>
                    <a:pt x="1428" y="1191"/>
                  </a:lnTo>
                  <a:lnTo>
                    <a:pt x="1427" y="1192"/>
                  </a:lnTo>
                  <a:lnTo>
                    <a:pt x="1427" y="1193"/>
                  </a:lnTo>
                  <a:lnTo>
                    <a:pt x="1426" y="1193"/>
                  </a:lnTo>
                  <a:lnTo>
                    <a:pt x="1426" y="1194"/>
                  </a:lnTo>
                  <a:lnTo>
                    <a:pt x="1426" y="1197"/>
                  </a:lnTo>
                  <a:lnTo>
                    <a:pt x="1424" y="1197"/>
                  </a:lnTo>
                  <a:lnTo>
                    <a:pt x="1423" y="1199"/>
                  </a:lnTo>
                  <a:lnTo>
                    <a:pt x="1422" y="1200"/>
                  </a:lnTo>
                  <a:lnTo>
                    <a:pt x="1421" y="1200"/>
                  </a:lnTo>
                  <a:lnTo>
                    <a:pt x="1421" y="1201"/>
                  </a:lnTo>
                  <a:lnTo>
                    <a:pt x="1421" y="1202"/>
                  </a:lnTo>
                  <a:lnTo>
                    <a:pt x="1421" y="1203"/>
                  </a:lnTo>
                  <a:lnTo>
                    <a:pt x="1420" y="1203"/>
                  </a:lnTo>
                  <a:lnTo>
                    <a:pt x="1419" y="1205"/>
                  </a:lnTo>
                  <a:lnTo>
                    <a:pt x="1416" y="1207"/>
                  </a:lnTo>
                  <a:lnTo>
                    <a:pt x="1415" y="1208"/>
                  </a:lnTo>
                  <a:lnTo>
                    <a:pt x="1415" y="1209"/>
                  </a:lnTo>
                  <a:lnTo>
                    <a:pt x="1414" y="1210"/>
                  </a:lnTo>
                  <a:lnTo>
                    <a:pt x="1414" y="1212"/>
                  </a:lnTo>
                  <a:lnTo>
                    <a:pt x="1413" y="1214"/>
                  </a:lnTo>
                  <a:lnTo>
                    <a:pt x="1412" y="1216"/>
                  </a:lnTo>
                  <a:lnTo>
                    <a:pt x="1412" y="1217"/>
                  </a:lnTo>
                  <a:lnTo>
                    <a:pt x="1412" y="1218"/>
                  </a:lnTo>
                  <a:lnTo>
                    <a:pt x="1412" y="1220"/>
                  </a:lnTo>
                  <a:lnTo>
                    <a:pt x="1412" y="1226"/>
                  </a:lnTo>
                  <a:lnTo>
                    <a:pt x="1412" y="1227"/>
                  </a:lnTo>
                  <a:lnTo>
                    <a:pt x="1411" y="1227"/>
                  </a:lnTo>
                  <a:lnTo>
                    <a:pt x="1411" y="1228"/>
                  </a:lnTo>
                  <a:lnTo>
                    <a:pt x="1411" y="1230"/>
                  </a:lnTo>
                  <a:lnTo>
                    <a:pt x="1411" y="1231"/>
                  </a:lnTo>
                  <a:lnTo>
                    <a:pt x="1411" y="1230"/>
                  </a:lnTo>
                  <a:lnTo>
                    <a:pt x="1410" y="1230"/>
                  </a:lnTo>
                  <a:lnTo>
                    <a:pt x="1409" y="1230"/>
                  </a:lnTo>
                  <a:lnTo>
                    <a:pt x="1409" y="1228"/>
                  </a:lnTo>
                  <a:lnTo>
                    <a:pt x="1407" y="1230"/>
                  </a:lnTo>
                  <a:lnTo>
                    <a:pt x="1407" y="1228"/>
                  </a:lnTo>
                  <a:lnTo>
                    <a:pt x="1406" y="1227"/>
                  </a:lnTo>
                  <a:lnTo>
                    <a:pt x="1406" y="1226"/>
                  </a:lnTo>
                  <a:lnTo>
                    <a:pt x="1406" y="1225"/>
                  </a:lnTo>
                  <a:lnTo>
                    <a:pt x="1406" y="1224"/>
                  </a:lnTo>
                  <a:lnTo>
                    <a:pt x="1404" y="1218"/>
                  </a:lnTo>
                  <a:lnTo>
                    <a:pt x="1404" y="1217"/>
                  </a:lnTo>
                  <a:lnTo>
                    <a:pt x="1403" y="1216"/>
                  </a:lnTo>
                  <a:lnTo>
                    <a:pt x="1402" y="1215"/>
                  </a:lnTo>
                  <a:lnTo>
                    <a:pt x="1402" y="1214"/>
                  </a:lnTo>
                  <a:lnTo>
                    <a:pt x="1401" y="1214"/>
                  </a:lnTo>
                  <a:lnTo>
                    <a:pt x="1399" y="1214"/>
                  </a:lnTo>
                  <a:lnTo>
                    <a:pt x="1399" y="1212"/>
                  </a:lnTo>
                  <a:lnTo>
                    <a:pt x="1398" y="1212"/>
                  </a:lnTo>
                  <a:lnTo>
                    <a:pt x="1397" y="1212"/>
                  </a:lnTo>
                  <a:lnTo>
                    <a:pt x="1396" y="1211"/>
                  </a:lnTo>
                  <a:lnTo>
                    <a:pt x="1395" y="1209"/>
                  </a:lnTo>
                  <a:lnTo>
                    <a:pt x="1396" y="1211"/>
                  </a:lnTo>
                  <a:lnTo>
                    <a:pt x="1396" y="1210"/>
                  </a:lnTo>
                  <a:lnTo>
                    <a:pt x="1396" y="1209"/>
                  </a:lnTo>
                  <a:lnTo>
                    <a:pt x="1395" y="1209"/>
                  </a:lnTo>
                  <a:lnTo>
                    <a:pt x="1395" y="1208"/>
                  </a:lnTo>
                  <a:lnTo>
                    <a:pt x="1394" y="1208"/>
                  </a:lnTo>
                  <a:lnTo>
                    <a:pt x="1394" y="1207"/>
                  </a:lnTo>
                  <a:lnTo>
                    <a:pt x="1393" y="1207"/>
                  </a:lnTo>
                  <a:lnTo>
                    <a:pt x="1394" y="1206"/>
                  </a:lnTo>
                  <a:lnTo>
                    <a:pt x="1394" y="1205"/>
                  </a:lnTo>
                  <a:lnTo>
                    <a:pt x="1393" y="1205"/>
                  </a:lnTo>
                  <a:lnTo>
                    <a:pt x="1393" y="1203"/>
                  </a:lnTo>
                  <a:lnTo>
                    <a:pt x="1392" y="1202"/>
                  </a:lnTo>
                  <a:lnTo>
                    <a:pt x="1392" y="1201"/>
                  </a:lnTo>
                  <a:lnTo>
                    <a:pt x="1392" y="1200"/>
                  </a:lnTo>
                  <a:lnTo>
                    <a:pt x="1392" y="1199"/>
                  </a:lnTo>
                  <a:lnTo>
                    <a:pt x="1392" y="1198"/>
                  </a:lnTo>
                  <a:lnTo>
                    <a:pt x="1390" y="1197"/>
                  </a:lnTo>
                  <a:lnTo>
                    <a:pt x="1390" y="1195"/>
                  </a:lnTo>
                  <a:lnTo>
                    <a:pt x="1392" y="1195"/>
                  </a:lnTo>
                  <a:lnTo>
                    <a:pt x="1390" y="1194"/>
                  </a:lnTo>
                  <a:lnTo>
                    <a:pt x="1390" y="1195"/>
                  </a:lnTo>
                  <a:lnTo>
                    <a:pt x="1389" y="1195"/>
                  </a:lnTo>
                  <a:lnTo>
                    <a:pt x="1389" y="1194"/>
                  </a:lnTo>
                  <a:lnTo>
                    <a:pt x="1389" y="1193"/>
                  </a:lnTo>
                  <a:lnTo>
                    <a:pt x="1388" y="1194"/>
                  </a:lnTo>
                  <a:lnTo>
                    <a:pt x="1387" y="1193"/>
                  </a:lnTo>
                  <a:lnTo>
                    <a:pt x="1388" y="1193"/>
                  </a:lnTo>
                  <a:lnTo>
                    <a:pt x="1389" y="1193"/>
                  </a:lnTo>
                  <a:lnTo>
                    <a:pt x="1389" y="1192"/>
                  </a:lnTo>
                  <a:lnTo>
                    <a:pt x="1388" y="1192"/>
                  </a:lnTo>
                  <a:lnTo>
                    <a:pt x="1388" y="1191"/>
                  </a:lnTo>
                  <a:lnTo>
                    <a:pt x="1388" y="1190"/>
                  </a:lnTo>
                  <a:lnTo>
                    <a:pt x="1388" y="1189"/>
                  </a:lnTo>
                  <a:lnTo>
                    <a:pt x="1388" y="1188"/>
                  </a:lnTo>
                  <a:lnTo>
                    <a:pt x="1389" y="1188"/>
                  </a:lnTo>
                  <a:lnTo>
                    <a:pt x="1389" y="1186"/>
                  </a:lnTo>
                  <a:lnTo>
                    <a:pt x="1389" y="1185"/>
                  </a:lnTo>
                  <a:lnTo>
                    <a:pt x="1390" y="1185"/>
                  </a:lnTo>
                  <a:lnTo>
                    <a:pt x="1390" y="1184"/>
                  </a:lnTo>
                  <a:lnTo>
                    <a:pt x="1390" y="1185"/>
                  </a:lnTo>
                  <a:lnTo>
                    <a:pt x="1389" y="1185"/>
                  </a:lnTo>
                  <a:lnTo>
                    <a:pt x="1389" y="1184"/>
                  </a:lnTo>
                  <a:lnTo>
                    <a:pt x="1390" y="1184"/>
                  </a:lnTo>
                  <a:lnTo>
                    <a:pt x="1390" y="1183"/>
                  </a:lnTo>
                  <a:lnTo>
                    <a:pt x="1390" y="1182"/>
                  </a:lnTo>
                  <a:lnTo>
                    <a:pt x="1390" y="1181"/>
                  </a:lnTo>
                  <a:lnTo>
                    <a:pt x="1390" y="1180"/>
                  </a:lnTo>
                  <a:lnTo>
                    <a:pt x="1389" y="1180"/>
                  </a:lnTo>
                  <a:lnTo>
                    <a:pt x="1389" y="1178"/>
                  </a:lnTo>
                  <a:lnTo>
                    <a:pt x="1390" y="1178"/>
                  </a:lnTo>
                  <a:lnTo>
                    <a:pt x="1390" y="1176"/>
                  </a:lnTo>
                  <a:lnTo>
                    <a:pt x="1390" y="1175"/>
                  </a:lnTo>
                  <a:lnTo>
                    <a:pt x="1390" y="1174"/>
                  </a:lnTo>
                  <a:lnTo>
                    <a:pt x="1392" y="1173"/>
                  </a:lnTo>
                  <a:lnTo>
                    <a:pt x="1392" y="1172"/>
                  </a:lnTo>
                  <a:lnTo>
                    <a:pt x="1392" y="1170"/>
                  </a:lnTo>
                  <a:lnTo>
                    <a:pt x="1393" y="1169"/>
                  </a:lnTo>
                  <a:lnTo>
                    <a:pt x="1393" y="1168"/>
                  </a:lnTo>
                  <a:lnTo>
                    <a:pt x="1394" y="1168"/>
                  </a:lnTo>
                  <a:lnTo>
                    <a:pt x="1394" y="1167"/>
                  </a:lnTo>
                  <a:lnTo>
                    <a:pt x="1395" y="1166"/>
                  </a:lnTo>
                  <a:lnTo>
                    <a:pt x="1395" y="1165"/>
                  </a:lnTo>
                  <a:lnTo>
                    <a:pt x="1395" y="1164"/>
                  </a:lnTo>
                  <a:lnTo>
                    <a:pt x="1396" y="1163"/>
                  </a:lnTo>
                  <a:lnTo>
                    <a:pt x="1396" y="1161"/>
                  </a:lnTo>
                  <a:lnTo>
                    <a:pt x="1397" y="1161"/>
                  </a:lnTo>
                  <a:lnTo>
                    <a:pt x="1397" y="1160"/>
                  </a:lnTo>
                  <a:lnTo>
                    <a:pt x="1398" y="1160"/>
                  </a:lnTo>
                  <a:lnTo>
                    <a:pt x="1398" y="1159"/>
                  </a:lnTo>
                  <a:lnTo>
                    <a:pt x="1398" y="1158"/>
                  </a:lnTo>
                  <a:lnTo>
                    <a:pt x="1401" y="1156"/>
                  </a:lnTo>
                  <a:lnTo>
                    <a:pt x="1401" y="1155"/>
                  </a:lnTo>
                  <a:lnTo>
                    <a:pt x="1402" y="1153"/>
                  </a:lnTo>
                  <a:lnTo>
                    <a:pt x="1403" y="1151"/>
                  </a:lnTo>
                  <a:lnTo>
                    <a:pt x="1403" y="1150"/>
                  </a:lnTo>
                  <a:lnTo>
                    <a:pt x="1404" y="1148"/>
                  </a:lnTo>
                  <a:lnTo>
                    <a:pt x="1405" y="1147"/>
                  </a:lnTo>
                  <a:lnTo>
                    <a:pt x="1405" y="1145"/>
                  </a:lnTo>
                  <a:lnTo>
                    <a:pt x="1406" y="1145"/>
                  </a:lnTo>
                  <a:lnTo>
                    <a:pt x="1406" y="1144"/>
                  </a:lnTo>
                  <a:lnTo>
                    <a:pt x="1406" y="1143"/>
                  </a:lnTo>
                  <a:lnTo>
                    <a:pt x="1407" y="1143"/>
                  </a:lnTo>
                  <a:lnTo>
                    <a:pt x="1407" y="1142"/>
                  </a:lnTo>
                  <a:lnTo>
                    <a:pt x="1409" y="1142"/>
                  </a:lnTo>
                  <a:lnTo>
                    <a:pt x="1409" y="1141"/>
                  </a:lnTo>
                  <a:lnTo>
                    <a:pt x="1410" y="1141"/>
                  </a:lnTo>
                  <a:lnTo>
                    <a:pt x="1411" y="1141"/>
                  </a:lnTo>
                  <a:lnTo>
                    <a:pt x="1411" y="1140"/>
                  </a:lnTo>
                  <a:lnTo>
                    <a:pt x="1412" y="1139"/>
                  </a:lnTo>
                  <a:lnTo>
                    <a:pt x="1412" y="1138"/>
                  </a:lnTo>
                  <a:lnTo>
                    <a:pt x="1413" y="1136"/>
                  </a:lnTo>
                  <a:lnTo>
                    <a:pt x="1413" y="1135"/>
                  </a:lnTo>
                  <a:lnTo>
                    <a:pt x="1413" y="1134"/>
                  </a:lnTo>
                  <a:lnTo>
                    <a:pt x="1414" y="1133"/>
                  </a:lnTo>
                  <a:lnTo>
                    <a:pt x="1414" y="1132"/>
                  </a:lnTo>
                  <a:lnTo>
                    <a:pt x="1415" y="1132"/>
                  </a:lnTo>
                  <a:lnTo>
                    <a:pt x="1416" y="1130"/>
                  </a:lnTo>
                  <a:lnTo>
                    <a:pt x="1418" y="1128"/>
                  </a:lnTo>
                  <a:lnTo>
                    <a:pt x="1420" y="1127"/>
                  </a:lnTo>
                  <a:lnTo>
                    <a:pt x="1421" y="1127"/>
                  </a:lnTo>
                  <a:lnTo>
                    <a:pt x="1422" y="1126"/>
                  </a:lnTo>
                  <a:lnTo>
                    <a:pt x="1424" y="1126"/>
                  </a:lnTo>
                  <a:lnTo>
                    <a:pt x="1426" y="1126"/>
                  </a:lnTo>
                  <a:lnTo>
                    <a:pt x="1427" y="1125"/>
                  </a:lnTo>
                  <a:lnTo>
                    <a:pt x="1428" y="1125"/>
                  </a:lnTo>
                  <a:lnTo>
                    <a:pt x="1429" y="1125"/>
                  </a:lnTo>
                  <a:lnTo>
                    <a:pt x="1429" y="1126"/>
                  </a:lnTo>
                  <a:lnTo>
                    <a:pt x="1429" y="1125"/>
                  </a:lnTo>
                  <a:lnTo>
                    <a:pt x="1428" y="1124"/>
                  </a:lnTo>
                  <a:lnTo>
                    <a:pt x="1429" y="1123"/>
                  </a:lnTo>
                  <a:lnTo>
                    <a:pt x="1429" y="1122"/>
                  </a:lnTo>
                  <a:lnTo>
                    <a:pt x="1430" y="1122"/>
                  </a:lnTo>
                  <a:lnTo>
                    <a:pt x="1431" y="1121"/>
                  </a:lnTo>
                  <a:lnTo>
                    <a:pt x="1432" y="1121"/>
                  </a:lnTo>
                  <a:lnTo>
                    <a:pt x="1434" y="1121"/>
                  </a:lnTo>
                  <a:lnTo>
                    <a:pt x="1434" y="1122"/>
                  </a:lnTo>
                  <a:lnTo>
                    <a:pt x="1435" y="1123"/>
                  </a:lnTo>
                  <a:lnTo>
                    <a:pt x="1436" y="1124"/>
                  </a:lnTo>
                  <a:lnTo>
                    <a:pt x="1437" y="1125"/>
                  </a:lnTo>
                  <a:lnTo>
                    <a:pt x="1443" y="1126"/>
                  </a:lnTo>
                  <a:lnTo>
                    <a:pt x="1443" y="1127"/>
                  </a:lnTo>
                  <a:lnTo>
                    <a:pt x="1443" y="1128"/>
                  </a:lnTo>
                  <a:lnTo>
                    <a:pt x="1444" y="1130"/>
                  </a:lnTo>
                  <a:lnTo>
                    <a:pt x="1445" y="1130"/>
                  </a:lnTo>
                  <a:lnTo>
                    <a:pt x="1446" y="1130"/>
                  </a:lnTo>
                  <a:lnTo>
                    <a:pt x="1444" y="1131"/>
                  </a:lnTo>
                  <a:lnTo>
                    <a:pt x="1443" y="1132"/>
                  </a:lnTo>
                  <a:close/>
                  <a:moveTo>
                    <a:pt x="1365" y="1096"/>
                  </a:moveTo>
                  <a:lnTo>
                    <a:pt x="1368" y="1097"/>
                  </a:lnTo>
                  <a:lnTo>
                    <a:pt x="1368" y="1098"/>
                  </a:lnTo>
                  <a:lnTo>
                    <a:pt x="1367" y="1098"/>
                  </a:lnTo>
                  <a:lnTo>
                    <a:pt x="1365" y="1098"/>
                  </a:lnTo>
                  <a:lnTo>
                    <a:pt x="1364" y="1097"/>
                  </a:lnTo>
                  <a:lnTo>
                    <a:pt x="1363" y="1097"/>
                  </a:lnTo>
                  <a:lnTo>
                    <a:pt x="1363" y="1096"/>
                  </a:lnTo>
                  <a:lnTo>
                    <a:pt x="1362" y="1093"/>
                  </a:lnTo>
                  <a:lnTo>
                    <a:pt x="1363" y="1094"/>
                  </a:lnTo>
                  <a:lnTo>
                    <a:pt x="1363" y="1096"/>
                  </a:lnTo>
                  <a:lnTo>
                    <a:pt x="1364" y="1096"/>
                  </a:lnTo>
                  <a:lnTo>
                    <a:pt x="1365" y="1096"/>
                  </a:lnTo>
                  <a:close/>
                  <a:moveTo>
                    <a:pt x="1423" y="1025"/>
                  </a:moveTo>
                  <a:lnTo>
                    <a:pt x="1423" y="1026"/>
                  </a:lnTo>
                  <a:lnTo>
                    <a:pt x="1424" y="1026"/>
                  </a:lnTo>
                  <a:lnTo>
                    <a:pt x="1424" y="1027"/>
                  </a:lnTo>
                  <a:lnTo>
                    <a:pt x="1423" y="1027"/>
                  </a:lnTo>
                  <a:lnTo>
                    <a:pt x="1423" y="1026"/>
                  </a:lnTo>
                  <a:lnTo>
                    <a:pt x="1423" y="1027"/>
                  </a:lnTo>
                  <a:lnTo>
                    <a:pt x="1422" y="1027"/>
                  </a:lnTo>
                  <a:lnTo>
                    <a:pt x="1422" y="1029"/>
                  </a:lnTo>
                  <a:lnTo>
                    <a:pt x="1421" y="1029"/>
                  </a:lnTo>
                  <a:lnTo>
                    <a:pt x="1420" y="1029"/>
                  </a:lnTo>
                  <a:lnTo>
                    <a:pt x="1420" y="1027"/>
                  </a:lnTo>
                  <a:lnTo>
                    <a:pt x="1420" y="1026"/>
                  </a:lnTo>
                  <a:lnTo>
                    <a:pt x="1420" y="1025"/>
                  </a:lnTo>
                  <a:lnTo>
                    <a:pt x="1421" y="1025"/>
                  </a:lnTo>
                  <a:lnTo>
                    <a:pt x="1421" y="1024"/>
                  </a:lnTo>
                  <a:lnTo>
                    <a:pt x="1422" y="1024"/>
                  </a:lnTo>
                  <a:lnTo>
                    <a:pt x="1422" y="1023"/>
                  </a:lnTo>
                  <a:lnTo>
                    <a:pt x="1423" y="1023"/>
                  </a:lnTo>
                  <a:lnTo>
                    <a:pt x="1424" y="1024"/>
                  </a:lnTo>
                  <a:lnTo>
                    <a:pt x="1423" y="1024"/>
                  </a:lnTo>
                  <a:lnTo>
                    <a:pt x="1423" y="1025"/>
                  </a:lnTo>
                  <a:close/>
                  <a:moveTo>
                    <a:pt x="1453" y="951"/>
                  </a:moveTo>
                  <a:lnTo>
                    <a:pt x="1452" y="951"/>
                  </a:lnTo>
                  <a:lnTo>
                    <a:pt x="1453" y="952"/>
                  </a:lnTo>
                  <a:lnTo>
                    <a:pt x="1452" y="952"/>
                  </a:lnTo>
                  <a:lnTo>
                    <a:pt x="1452" y="954"/>
                  </a:lnTo>
                  <a:lnTo>
                    <a:pt x="1451" y="954"/>
                  </a:lnTo>
                  <a:lnTo>
                    <a:pt x="1449" y="952"/>
                  </a:lnTo>
                  <a:lnTo>
                    <a:pt x="1448" y="951"/>
                  </a:lnTo>
                  <a:lnTo>
                    <a:pt x="1449" y="950"/>
                  </a:lnTo>
                  <a:lnTo>
                    <a:pt x="1451" y="950"/>
                  </a:lnTo>
                  <a:lnTo>
                    <a:pt x="1452" y="950"/>
                  </a:lnTo>
                  <a:lnTo>
                    <a:pt x="1453" y="950"/>
                  </a:lnTo>
                  <a:lnTo>
                    <a:pt x="1452" y="950"/>
                  </a:lnTo>
                  <a:lnTo>
                    <a:pt x="1453" y="950"/>
                  </a:lnTo>
                  <a:lnTo>
                    <a:pt x="1453" y="951"/>
                  </a:lnTo>
                  <a:close/>
                  <a:moveTo>
                    <a:pt x="1457" y="946"/>
                  </a:moveTo>
                  <a:lnTo>
                    <a:pt x="1459" y="946"/>
                  </a:lnTo>
                  <a:lnTo>
                    <a:pt x="1459" y="947"/>
                  </a:lnTo>
                  <a:lnTo>
                    <a:pt x="1457" y="947"/>
                  </a:lnTo>
                  <a:lnTo>
                    <a:pt x="1456" y="947"/>
                  </a:lnTo>
                  <a:lnTo>
                    <a:pt x="1455" y="947"/>
                  </a:lnTo>
                  <a:lnTo>
                    <a:pt x="1454" y="947"/>
                  </a:lnTo>
                  <a:lnTo>
                    <a:pt x="1454" y="946"/>
                  </a:lnTo>
                  <a:lnTo>
                    <a:pt x="1454" y="944"/>
                  </a:lnTo>
                  <a:lnTo>
                    <a:pt x="1454" y="946"/>
                  </a:lnTo>
                  <a:lnTo>
                    <a:pt x="1455" y="946"/>
                  </a:lnTo>
                  <a:lnTo>
                    <a:pt x="1456" y="946"/>
                  </a:lnTo>
                  <a:lnTo>
                    <a:pt x="1457" y="946"/>
                  </a:lnTo>
                  <a:close/>
                  <a:moveTo>
                    <a:pt x="1440" y="914"/>
                  </a:moveTo>
                  <a:lnTo>
                    <a:pt x="1441" y="914"/>
                  </a:lnTo>
                  <a:lnTo>
                    <a:pt x="1443" y="915"/>
                  </a:lnTo>
                  <a:lnTo>
                    <a:pt x="1441" y="916"/>
                  </a:lnTo>
                  <a:lnTo>
                    <a:pt x="1441" y="917"/>
                  </a:lnTo>
                  <a:lnTo>
                    <a:pt x="1440" y="917"/>
                  </a:lnTo>
                  <a:lnTo>
                    <a:pt x="1440" y="916"/>
                  </a:lnTo>
                  <a:lnTo>
                    <a:pt x="1439" y="914"/>
                  </a:lnTo>
                  <a:lnTo>
                    <a:pt x="1440" y="914"/>
                  </a:lnTo>
                  <a:close/>
                  <a:moveTo>
                    <a:pt x="1382" y="888"/>
                  </a:moveTo>
                  <a:lnTo>
                    <a:pt x="1384" y="889"/>
                  </a:lnTo>
                  <a:lnTo>
                    <a:pt x="1382" y="889"/>
                  </a:lnTo>
                  <a:lnTo>
                    <a:pt x="1381" y="889"/>
                  </a:lnTo>
                  <a:lnTo>
                    <a:pt x="1381" y="888"/>
                  </a:lnTo>
                  <a:lnTo>
                    <a:pt x="1380" y="888"/>
                  </a:lnTo>
                  <a:lnTo>
                    <a:pt x="1380" y="887"/>
                  </a:lnTo>
                  <a:lnTo>
                    <a:pt x="1380" y="885"/>
                  </a:lnTo>
                  <a:lnTo>
                    <a:pt x="1380" y="884"/>
                  </a:lnTo>
                  <a:lnTo>
                    <a:pt x="1379" y="884"/>
                  </a:lnTo>
                  <a:lnTo>
                    <a:pt x="1378" y="883"/>
                  </a:lnTo>
                  <a:lnTo>
                    <a:pt x="1378" y="882"/>
                  </a:lnTo>
                  <a:lnTo>
                    <a:pt x="1379" y="882"/>
                  </a:lnTo>
                  <a:lnTo>
                    <a:pt x="1380" y="882"/>
                  </a:lnTo>
                  <a:lnTo>
                    <a:pt x="1381" y="883"/>
                  </a:lnTo>
                  <a:lnTo>
                    <a:pt x="1382" y="887"/>
                  </a:lnTo>
                  <a:lnTo>
                    <a:pt x="1382" y="888"/>
                  </a:lnTo>
                  <a:close/>
                  <a:moveTo>
                    <a:pt x="1455" y="629"/>
                  </a:moveTo>
                  <a:lnTo>
                    <a:pt x="1455" y="628"/>
                  </a:lnTo>
                  <a:lnTo>
                    <a:pt x="1456" y="628"/>
                  </a:lnTo>
                  <a:lnTo>
                    <a:pt x="1457" y="627"/>
                  </a:lnTo>
                  <a:lnTo>
                    <a:pt x="1457" y="628"/>
                  </a:lnTo>
                  <a:lnTo>
                    <a:pt x="1457" y="629"/>
                  </a:lnTo>
                  <a:lnTo>
                    <a:pt x="1456" y="629"/>
                  </a:lnTo>
                  <a:lnTo>
                    <a:pt x="1455" y="629"/>
                  </a:lnTo>
                  <a:close/>
                  <a:moveTo>
                    <a:pt x="1464" y="625"/>
                  </a:moveTo>
                  <a:lnTo>
                    <a:pt x="1465" y="625"/>
                  </a:lnTo>
                  <a:lnTo>
                    <a:pt x="1468" y="625"/>
                  </a:lnTo>
                  <a:lnTo>
                    <a:pt x="1468" y="627"/>
                  </a:lnTo>
                  <a:lnTo>
                    <a:pt x="1466" y="628"/>
                  </a:lnTo>
                  <a:lnTo>
                    <a:pt x="1466" y="627"/>
                  </a:lnTo>
                  <a:lnTo>
                    <a:pt x="1464" y="627"/>
                  </a:lnTo>
                  <a:lnTo>
                    <a:pt x="1464" y="625"/>
                  </a:lnTo>
                  <a:close/>
                  <a:moveTo>
                    <a:pt x="1466" y="624"/>
                  </a:moveTo>
                  <a:lnTo>
                    <a:pt x="1465" y="625"/>
                  </a:lnTo>
                  <a:lnTo>
                    <a:pt x="1463" y="625"/>
                  </a:lnTo>
                  <a:lnTo>
                    <a:pt x="1462" y="624"/>
                  </a:lnTo>
                  <a:lnTo>
                    <a:pt x="1461" y="623"/>
                  </a:lnTo>
                  <a:lnTo>
                    <a:pt x="1462" y="623"/>
                  </a:lnTo>
                  <a:lnTo>
                    <a:pt x="1463" y="624"/>
                  </a:lnTo>
                  <a:lnTo>
                    <a:pt x="1465" y="624"/>
                  </a:lnTo>
                  <a:lnTo>
                    <a:pt x="1466" y="624"/>
                  </a:lnTo>
                  <a:close/>
                  <a:moveTo>
                    <a:pt x="1429" y="616"/>
                  </a:moveTo>
                  <a:lnTo>
                    <a:pt x="1429" y="617"/>
                  </a:lnTo>
                  <a:lnTo>
                    <a:pt x="1428" y="617"/>
                  </a:lnTo>
                  <a:lnTo>
                    <a:pt x="1428" y="619"/>
                  </a:lnTo>
                  <a:lnTo>
                    <a:pt x="1429" y="619"/>
                  </a:lnTo>
                  <a:lnTo>
                    <a:pt x="1429" y="620"/>
                  </a:lnTo>
                  <a:lnTo>
                    <a:pt x="1429" y="621"/>
                  </a:lnTo>
                  <a:lnTo>
                    <a:pt x="1428" y="621"/>
                  </a:lnTo>
                  <a:lnTo>
                    <a:pt x="1427" y="621"/>
                  </a:lnTo>
                  <a:lnTo>
                    <a:pt x="1426" y="621"/>
                  </a:lnTo>
                  <a:lnTo>
                    <a:pt x="1426" y="620"/>
                  </a:lnTo>
                  <a:lnTo>
                    <a:pt x="1427" y="620"/>
                  </a:lnTo>
                  <a:lnTo>
                    <a:pt x="1427" y="619"/>
                  </a:lnTo>
                  <a:lnTo>
                    <a:pt x="1427" y="617"/>
                  </a:lnTo>
                  <a:lnTo>
                    <a:pt x="1426" y="617"/>
                  </a:lnTo>
                  <a:lnTo>
                    <a:pt x="1426" y="619"/>
                  </a:lnTo>
                  <a:lnTo>
                    <a:pt x="1424" y="620"/>
                  </a:lnTo>
                  <a:lnTo>
                    <a:pt x="1423" y="620"/>
                  </a:lnTo>
                  <a:lnTo>
                    <a:pt x="1423" y="619"/>
                  </a:lnTo>
                  <a:lnTo>
                    <a:pt x="1424" y="617"/>
                  </a:lnTo>
                  <a:lnTo>
                    <a:pt x="1426" y="617"/>
                  </a:lnTo>
                  <a:lnTo>
                    <a:pt x="1426" y="616"/>
                  </a:lnTo>
                  <a:lnTo>
                    <a:pt x="1427" y="616"/>
                  </a:lnTo>
                  <a:lnTo>
                    <a:pt x="1428" y="616"/>
                  </a:lnTo>
                  <a:lnTo>
                    <a:pt x="1429" y="616"/>
                  </a:lnTo>
                  <a:close/>
                  <a:moveTo>
                    <a:pt x="1474" y="615"/>
                  </a:moveTo>
                  <a:lnTo>
                    <a:pt x="1474" y="614"/>
                  </a:lnTo>
                  <a:lnTo>
                    <a:pt x="1476" y="614"/>
                  </a:lnTo>
                  <a:lnTo>
                    <a:pt x="1477" y="614"/>
                  </a:lnTo>
                  <a:lnTo>
                    <a:pt x="1477" y="615"/>
                  </a:lnTo>
                  <a:lnTo>
                    <a:pt x="1476" y="615"/>
                  </a:lnTo>
                  <a:lnTo>
                    <a:pt x="1474" y="615"/>
                  </a:lnTo>
                  <a:close/>
                  <a:moveTo>
                    <a:pt x="1105" y="1261"/>
                  </a:moveTo>
                  <a:lnTo>
                    <a:pt x="1106" y="1261"/>
                  </a:lnTo>
                  <a:lnTo>
                    <a:pt x="1106" y="1262"/>
                  </a:lnTo>
                  <a:lnTo>
                    <a:pt x="1105" y="1264"/>
                  </a:lnTo>
                  <a:lnTo>
                    <a:pt x="1104" y="1264"/>
                  </a:lnTo>
                  <a:lnTo>
                    <a:pt x="1104" y="1262"/>
                  </a:lnTo>
                  <a:lnTo>
                    <a:pt x="1104" y="1261"/>
                  </a:lnTo>
                  <a:lnTo>
                    <a:pt x="1105" y="1261"/>
                  </a:lnTo>
                  <a:close/>
                  <a:moveTo>
                    <a:pt x="1104" y="1259"/>
                  </a:moveTo>
                  <a:lnTo>
                    <a:pt x="1103" y="1259"/>
                  </a:lnTo>
                  <a:lnTo>
                    <a:pt x="1103" y="1260"/>
                  </a:lnTo>
                  <a:lnTo>
                    <a:pt x="1103" y="1261"/>
                  </a:lnTo>
                  <a:lnTo>
                    <a:pt x="1102" y="1261"/>
                  </a:lnTo>
                  <a:lnTo>
                    <a:pt x="1102" y="1260"/>
                  </a:lnTo>
                  <a:lnTo>
                    <a:pt x="1101" y="1260"/>
                  </a:lnTo>
                  <a:lnTo>
                    <a:pt x="1099" y="1260"/>
                  </a:lnTo>
                  <a:lnTo>
                    <a:pt x="1097" y="1260"/>
                  </a:lnTo>
                  <a:lnTo>
                    <a:pt x="1096" y="1260"/>
                  </a:lnTo>
                  <a:lnTo>
                    <a:pt x="1095" y="1261"/>
                  </a:lnTo>
                  <a:lnTo>
                    <a:pt x="1095" y="1260"/>
                  </a:lnTo>
                  <a:lnTo>
                    <a:pt x="1095" y="1259"/>
                  </a:lnTo>
                  <a:lnTo>
                    <a:pt x="1096" y="1259"/>
                  </a:lnTo>
                  <a:lnTo>
                    <a:pt x="1095" y="1259"/>
                  </a:lnTo>
                  <a:lnTo>
                    <a:pt x="1095" y="1258"/>
                  </a:lnTo>
                  <a:lnTo>
                    <a:pt x="1096" y="1258"/>
                  </a:lnTo>
                  <a:lnTo>
                    <a:pt x="1097" y="1258"/>
                  </a:lnTo>
                  <a:lnTo>
                    <a:pt x="1096" y="1258"/>
                  </a:lnTo>
                  <a:lnTo>
                    <a:pt x="1097" y="1258"/>
                  </a:lnTo>
                  <a:lnTo>
                    <a:pt x="1099" y="1257"/>
                  </a:lnTo>
                  <a:lnTo>
                    <a:pt x="1100" y="1258"/>
                  </a:lnTo>
                  <a:lnTo>
                    <a:pt x="1100" y="1259"/>
                  </a:lnTo>
                  <a:lnTo>
                    <a:pt x="1100" y="1258"/>
                  </a:lnTo>
                  <a:lnTo>
                    <a:pt x="1101" y="1258"/>
                  </a:lnTo>
                  <a:lnTo>
                    <a:pt x="1102" y="1258"/>
                  </a:lnTo>
                  <a:lnTo>
                    <a:pt x="1102" y="1257"/>
                  </a:lnTo>
                  <a:lnTo>
                    <a:pt x="1103" y="1257"/>
                  </a:lnTo>
                  <a:lnTo>
                    <a:pt x="1103" y="1258"/>
                  </a:lnTo>
                  <a:lnTo>
                    <a:pt x="1104" y="1259"/>
                  </a:lnTo>
                  <a:close/>
                  <a:moveTo>
                    <a:pt x="1105" y="1253"/>
                  </a:moveTo>
                  <a:lnTo>
                    <a:pt x="1105" y="1254"/>
                  </a:lnTo>
                  <a:lnTo>
                    <a:pt x="1104" y="1256"/>
                  </a:lnTo>
                  <a:lnTo>
                    <a:pt x="1104" y="1257"/>
                  </a:lnTo>
                  <a:lnTo>
                    <a:pt x="1103" y="1257"/>
                  </a:lnTo>
                  <a:lnTo>
                    <a:pt x="1102" y="1256"/>
                  </a:lnTo>
                  <a:lnTo>
                    <a:pt x="1102" y="1254"/>
                  </a:lnTo>
                  <a:lnTo>
                    <a:pt x="1101" y="1254"/>
                  </a:lnTo>
                  <a:lnTo>
                    <a:pt x="1100" y="1254"/>
                  </a:lnTo>
                  <a:lnTo>
                    <a:pt x="1101" y="1253"/>
                  </a:lnTo>
                  <a:lnTo>
                    <a:pt x="1102" y="1253"/>
                  </a:lnTo>
                  <a:lnTo>
                    <a:pt x="1101" y="1253"/>
                  </a:lnTo>
                  <a:lnTo>
                    <a:pt x="1102" y="1254"/>
                  </a:lnTo>
                  <a:lnTo>
                    <a:pt x="1102" y="1253"/>
                  </a:lnTo>
                  <a:lnTo>
                    <a:pt x="1103" y="1253"/>
                  </a:lnTo>
                  <a:lnTo>
                    <a:pt x="1104" y="1253"/>
                  </a:lnTo>
                  <a:lnTo>
                    <a:pt x="1104" y="1254"/>
                  </a:lnTo>
                  <a:lnTo>
                    <a:pt x="1104" y="1253"/>
                  </a:lnTo>
                  <a:lnTo>
                    <a:pt x="1105" y="1253"/>
                  </a:lnTo>
                  <a:close/>
                  <a:moveTo>
                    <a:pt x="1432" y="1226"/>
                  </a:moveTo>
                  <a:lnTo>
                    <a:pt x="1434" y="1227"/>
                  </a:lnTo>
                  <a:lnTo>
                    <a:pt x="1432" y="1227"/>
                  </a:lnTo>
                  <a:lnTo>
                    <a:pt x="1431" y="1226"/>
                  </a:lnTo>
                  <a:lnTo>
                    <a:pt x="1431" y="1225"/>
                  </a:lnTo>
                  <a:lnTo>
                    <a:pt x="1430" y="1225"/>
                  </a:lnTo>
                  <a:lnTo>
                    <a:pt x="1432" y="1225"/>
                  </a:lnTo>
                  <a:lnTo>
                    <a:pt x="1432" y="1226"/>
                  </a:lnTo>
                  <a:close/>
                  <a:moveTo>
                    <a:pt x="1338" y="1145"/>
                  </a:moveTo>
                  <a:lnTo>
                    <a:pt x="1339" y="1145"/>
                  </a:lnTo>
                  <a:lnTo>
                    <a:pt x="1339" y="1147"/>
                  </a:lnTo>
                  <a:lnTo>
                    <a:pt x="1340" y="1148"/>
                  </a:lnTo>
                  <a:lnTo>
                    <a:pt x="1340" y="1149"/>
                  </a:lnTo>
                  <a:lnTo>
                    <a:pt x="1339" y="1149"/>
                  </a:lnTo>
                  <a:lnTo>
                    <a:pt x="1338" y="1149"/>
                  </a:lnTo>
                  <a:lnTo>
                    <a:pt x="1337" y="1149"/>
                  </a:lnTo>
                  <a:lnTo>
                    <a:pt x="1336" y="1150"/>
                  </a:lnTo>
                  <a:lnTo>
                    <a:pt x="1335" y="1150"/>
                  </a:lnTo>
                  <a:lnTo>
                    <a:pt x="1335" y="1149"/>
                  </a:lnTo>
                  <a:lnTo>
                    <a:pt x="1335" y="1148"/>
                  </a:lnTo>
                  <a:lnTo>
                    <a:pt x="1335" y="1147"/>
                  </a:lnTo>
                  <a:lnTo>
                    <a:pt x="1336" y="1147"/>
                  </a:lnTo>
                  <a:lnTo>
                    <a:pt x="1337" y="1148"/>
                  </a:lnTo>
                  <a:lnTo>
                    <a:pt x="1338" y="1148"/>
                  </a:lnTo>
                  <a:lnTo>
                    <a:pt x="1338" y="1147"/>
                  </a:lnTo>
                  <a:lnTo>
                    <a:pt x="1338" y="1145"/>
                  </a:lnTo>
                  <a:close/>
                  <a:moveTo>
                    <a:pt x="1329" y="1144"/>
                  </a:moveTo>
                  <a:lnTo>
                    <a:pt x="1329" y="1145"/>
                  </a:lnTo>
                  <a:lnTo>
                    <a:pt x="1330" y="1145"/>
                  </a:lnTo>
                  <a:lnTo>
                    <a:pt x="1331" y="1145"/>
                  </a:lnTo>
                  <a:lnTo>
                    <a:pt x="1331" y="1147"/>
                  </a:lnTo>
                  <a:lnTo>
                    <a:pt x="1331" y="1148"/>
                  </a:lnTo>
                  <a:lnTo>
                    <a:pt x="1331" y="1149"/>
                  </a:lnTo>
                  <a:lnTo>
                    <a:pt x="1330" y="1149"/>
                  </a:lnTo>
                  <a:lnTo>
                    <a:pt x="1329" y="1149"/>
                  </a:lnTo>
                  <a:lnTo>
                    <a:pt x="1329" y="1148"/>
                  </a:lnTo>
                  <a:lnTo>
                    <a:pt x="1328" y="1148"/>
                  </a:lnTo>
                  <a:lnTo>
                    <a:pt x="1329" y="1148"/>
                  </a:lnTo>
                  <a:lnTo>
                    <a:pt x="1329" y="1147"/>
                  </a:lnTo>
                  <a:lnTo>
                    <a:pt x="1328" y="1147"/>
                  </a:lnTo>
                  <a:lnTo>
                    <a:pt x="1329" y="1145"/>
                  </a:lnTo>
                  <a:lnTo>
                    <a:pt x="1329" y="1144"/>
                  </a:lnTo>
                  <a:close/>
                  <a:moveTo>
                    <a:pt x="1381" y="1113"/>
                  </a:moveTo>
                  <a:lnTo>
                    <a:pt x="1381" y="1111"/>
                  </a:lnTo>
                  <a:lnTo>
                    <a:pt x="1380" y="1113"/>
                  </a:lnTo>
                  <a:lnTo>
                    <a:pt x="1380" y="1114"/>
                  </a:lnTo>
                  <a:lnTo>
                    <a:pt x="1381" y="1114"/>
                  </a:lnTo>
                  <a:lnTo>
                    <a:pt x="1381" y="1115"/>
                  </a:lnTo>
                  <a:lnTo>
                    <a:pt x="1380" y="1115"/>
                  </a:lnTo>
                  <a:lnTo>
                    <a:pt x="1379" y="1115"/>
                  </a:lnTo>
                  <a:lnTo>
                    <a:pt x="1379" y="1116"/>
                  </a:lnTo>
                  <a:lnTo>
                    <a:pt x="1379" y="1117"/>
                  </a:lnTo>
                  <a:lnTo>
                    <a:pt x="1378" y="1117"/>
                  </a:lnTo>
                  <a:lnTo>
                    <a:pt x="1378" y="1116"/>
                  </a:lnTo>
                  <a:lnTo>
                    <a:pt x="1377" y="1116"/>
                  </a:lnTo>
                  <a:lnTo>
                    <a:pt x="1377" y="1115"/>
                  </a:lnTo>
                  <a:lnTo>
                    <a:pt x="1378" y="1115"/>
                  </a:lnTo>
                  <a:lnTo>
                    <a:pt x="1378" y="1114"/>
                  </a:lnTo>
                  <a:lnTo>
                    <a:pt x="1377" y="1114"/>
                  </a:lnTo>
                  <a:lnTo>
                    <a:pt x="1376" y="1114"/>
                  </a:lnTo>
                  <a:lnTo>
                    <a:pt x="1377" y="1114"/>
                  </a:lnTo>
                  <a:lnTo>
                    <a:pt x="1379" y="1114"/>
                  </a:lnTo>
                  <a:lnTo>
                    <a:pt x="1379" y="1113"/>
                  </a:lnTo>
                  <a:lnTo>
                    <a:pt x="1378" y="1113"/>
                  </a:lnTo>
                  <a:lnTo>
                    <a:pt x="1378" y="1111"/>
                  </a:lnTo>
                  <a:lnTo>
                    <a:pt x="1378" y="1110"/>
                  </a:lnTo>
                  <a:lnTo>
                    <a:pt x="1377" y="1110"/>
                  </a:lnTo>
                  <a:lnTo>
                    <a:pt x="1377" y="1111"/>
                  </a:lnTo>
                  <a:lnTo>
                    <a:pt x="1377" y="1110"/>
                  </a:lnTo>
                  <a:lnTo>
                    <a:pt x="1378" y="1109"/>
                  </a:lnTo>
                  <a:lnTo>
                    <a:pt x="1379" y="1108"/>
                  </a:lnTo>
                  <a:lnTo>
                    <a:pt x="1379" y="1109"/>
                  </a:lnTo>
                  <a:lnTo>
                    <a:pt x="1380" y="1110"/>
                  </a:lnTo>
                  <a:lnTo>
                    <a:pt x="1381" y="1110"/>
                  </a:lnTo>
                  <a:lnTo>
                    <a:pt x="1380" y="1111"/>
                  </a:lnTo>
                  <a:lnTo>
                    <a:pt x="1381" y="1111"/>
                  </a:lnTo>
                  <a:lnTo>
                    <a:pt x="1382" y="1111"/>
                  </a:lnTo>
                  <a:lnTo>
                    <a:pt x="1382" y="1113"/>
                  </a:lnTo>
                  <a:lnTo>
                    <a:pt x="1381" y="1113"/>
                  </a:lnTo>
                  <a:close/>
                  <a:moveTo>
                    <a:pt x="1445" y="992"/>
                  </a:moveTo>
                  <a:lnTo>
                    <a:pt x="1444" y="993"/>
                  </a:lnTo>
                  <a:lnTo>
                    <a:pt x="1443" y="993"/>
                  </a:lnTo>
                  <a:lnTo>
                    <a:pt x="1443" y="992"/>
                  </a:lnTo>
                  <a:lnTo>
                    <a:pt x="1441" y="992"/>
                  </a:lnTo>
                  <a:lnTo>
                    <a:pt x="1441" y="991"/>
                  </a:lnTo>
                  <a:lnTo>
                    <a:pt x="1443" y="990"/>
                  </a:lnTo>
                  <a:lnTo>
                    <a:pt x="1444" y="990"/>
                  </a:lnTo>
                  <a:lnTo>
                    <a:pt x="1444" y="991"/>
                  </a:lnTo>
                  <a:lnTo>
                    <a:pt x="1445" y="991"/>
                  </a:lnTo>
                  <a:lnTo>
                    <a:pt x="1445" y="992"/>
                  </a:lnTo>
                  <a:close/>
                  <a:moveTo>
                    <a:pt x="1449" y="971"/>
                  </a:moveTo>
                  <a:lnTo>
                    <a:pt x="1451" y="972"/>
                  </a:lnTo>
                  <a:lnTo>
                    <a:pt x="1452" y="973"/>
                  </a:lnTo>
                  <a:lnTo>
                    <a:pt x="1451" y="974"/>
                  </a:lnTo>
                  <a:lnTo>
                    <a:pt x="1451" y="973"/>
                  </a:lnTo>
                  <a:lnTo>
                    <a:pt x="1449" y="973"/>
                  </a:lnTo>
                  <a:lnTo>
                    <a:pt x="1449" y="972"/>
                  </a:lnTo>
                  <a:lnTo>
                    <a:pt x="1448" y="972"/>
                  </a:lnTo>
                  <a:lnTo>
                    <a:pt x="1448" y="971"/>
                  </a:lnTo>
                  <a:lnTo>
                    <a:pt x="1447" y="972"/>
                  </a:lnTo>
                  <a:lnTo>
                    <a:pt x="1447" y="971"/>
                  </a:lnTo>
                  <a:lnTo>
                    <a:pt x="1447" y="969"/>
                  </a:lnTo>
                  <a:lnTo>
                    <a:pt x="1448" y="969"/>
                  </a:lnTo>
                  <a:lnTo>
                    <a:pt x="1449" y="968"/>
                  </a:lnTo>
                  <a:lnTo>
                    <a:pt x="1449" y="969"/>
                  </a:lnTo>
                  <a:lnTo>
                    <a:pt x="1449" y="971"/>
                  </a:lnTo>
                  <a:close/>
                  <a:moveTo>
                    <a:pt x="1457" y="966"/>
                  </a:moveTo>
                  <a:lnTo>
                    <a:pt x="1457" y="967"/>
                  </a:lnTo>
                  <a:lnTo>
                    <a:pt x="1456" y="967"/>
                  </a:lnTo>
                  <a:lnTo>
                    <a:pt x="1456" y="966"/>
                  </a:lnTo>
                  <a:lnTo>
                    <a:pt x="1456" y="965"/>
                  </a:lnTo>
                  <a:lnTo>
                    <a:pt x="1455" y="965"/>
                  </a:lnTo>
                  <a:lnTo>
                    <a:pt x="1455" y="964"/>
                  </a:lnTo>
                  <a:lnTo>
                    <a:pt x="1455" y="963"/>
                  </a:lnTo>
                  <a:lnTo>
                    <a:pt x="1456" y="963"/>
                  </a:lnTo>
                  <a:lnTo>
                    <a:pt x="1456" y="964"/>
                  </a:lnTo>
                  <a:lnTo>
                    <a:pt x="1457" y="964"/>
                  </a:lnTo>
                  <a:lnTo>
                    <a:pt x="1457" y="965"/>
                  </a:lnTo>
                  <a:lnTo>
                    <a:pt x="1457" y="966"/>
                  </a:lnTo>
                  <a:close/>
                  <a:moveTo>
                    <a:pt x="1443" y="959"/>
                  </a:moveTo>
                  <a:lnTo>
                    <a:pt x="1443" y="960"/>
                  </a:lnTo>
                  <a:lnTo>
                    <a:pt x="1443" y="962"/>
                  </a:lnTo>
                  <a:lnTo>
                    <a:pt x="1443" y="963"/>
                  </a:lnTo>
                  <a:lnTo>
                    <a:pt x="1441" y="963"/>
                  </a:lnTo>
                  <a:lnTo>
                    <a:pt x="1440" y="962"/>
                  </a:lnTo>
                  <a:lnTo>
                    <a:pt x="1440" y="960"/>
                  </a:lnTo>
                  <a:lnTo>
                    <a:pt x="1440" y="959"/>
                  </a:lnTo>
                  <a:lnTo>
                    <a:pt x="1441" y="959"/>
                  </a:lnTo>
                  <a:lnTo>
                    <a:pt x="1441" y="958"/>
                  </a:lnTo>
                  <a:lnTo>
                    <a:pt x="1441" y="959"/>
                  </a:lnTo>
                  <a:lnTo>
                    <a:pt x="1443" y="959"/>
                  </a:lnTo>
                  <a:close/>
                  <a:moveTo>
                    <a:pt x="1455" y="960"/>
                  </a:moveTo>
                  <a:lnTo>
                    <a:pt x="1455" y="962"/>
                  </a:lnTo>
                  <a:lnTo>
                    <a:pt x="1455" y="963"/>
                  </a:lnTo>
                  <a:lnTo>
                    <a:pt x="1455" y="964"/>
                  </a:lnTo>
                  <a:lnTo>
                    <a:pt x="1454" y="964"/>
                  </a:lnTo>
                  <a:lnTo>
                    <a:pt x="1453" y="963"/>
                  </a:lnTo>
                  <a:lnTo>
                    <a:pt x="1452" y="962"/>
                  </a:lnTo>
                  <a:lnTo>
                    <a:pt x="1451" y="962"/>
                  </a:lnTo>
                  <a:lnTo>
                    <a:pt x="1448" y="962"/>
                  </a:lnTo>
                  <a:lnTo>
                    <a:pt x="1447" y="962"/>
                  </a:lnTo>
                  <a:lnTo>
                    <a:pt x="1446" y="962"/>
                  </a:lnTo>
                  <a:lnTo>
                    <a:pt x="1446" y="960"/>
                  </a:lnTo>
                  <a:lnTo>
                    <a:pt x="1445" y="960"/>
                  </a:lnTo>
                  <a:lnTo>
                    <a:pt x="1445" y="959"/>
                  </a:lnTo>
                  <a:lnTo>
                    <a:pt x="1445" y="958"/>
                  </a:lnTo>
                  <a:lnTo>
                    <a:pt x="1445" y="957"/>
                  </a:lnTo>
                  <a:lnTo>
                    <a:pt x="1448" y="957"/>
                  </a:lnTo>
                  <a:lnTo>
                    <a:pt x="1449" y="957"/>
                  </a:lnTo>
                  <a:lnTo>
                    <a:pt x="1451" y="957"/>
                  </a:lnTo>
                  <a:lnTo>
                    <a:pt x="1451" y="958"/>
                  </a:lnTo>
                  <a:lnTo>
                    <a:pt x="1452" y="958"/>
                  </a:lnTo>
                  <a:lnTo>
                    <a:pt x="1453" y="958"/>
                  </a:lnTo>
                  <a:lnTo>
                    <a:pt x="1453" y="959"/>
                  </a:lnTo>
                  <a:lnTo>
                    <a:pt x="1454" y="959"/>
                  </a:lnTo>
                  <a:lnTo>
                    <a:pt x="1455" y="959"/>
                  </a:lnTo>
                  <a:lnTo>
                    <a:pt x="1455" y="960"/>
                  </a:lnTo>
                  <a:close/>
                  <a:moveTo>
                    <a:pt x="1441" y="906"/>
                  </a:moveTo>
                  <a:lnTo>
                    <a:pt x="1444" y="907"/>
                  </a:lnTo>
                  <a:lnTo>
                    <a:pt x="1445" y="908"/>
                  </a:lnTo>
                  <a:lnTo>
                    <a:pt x="1445" y="909"/>
                  </a:lnTo>
                  <a:lnTo>
                    <a:pt x="1445" y="910"/>
                  </a:lnTo>
                  <a:lnTo>
                    <a:pt x="1443" y="912"/>
                  </a:lnTo>
                  <a:lnTo>
                    <a:pt x="1441" y="912"/>
                  </a:lnTo>
                  <a:lnTo>
                    <a:pt x="1440" y="912"/>
                  </a:lnTo>
                  <a:lnTo>
                    <a:pt x="1439" y="910"/>
                  </a:lnTo>
                  <a:lnTo>
                    <a:pt x="1438" y="910"/>
                  </a:lnTo>
                  <a:lnTo>
                    <a:pt x="1437" y="909"/>
                  </a:lnTo>
                  <a:lnTo>
                    <a:pt x="1436" y="909"/>
                  </a:lnTo>
                  <a:lnTo>
                    <a:pt x="1435" y="909"/>
                  </a:lnTo>
                  <a:lnTo>
                    <a:pt x="1432" y="908"/>
                  </a:lnTo>
                  <a:lnTo>
                    <a:pt x="1431" y="907"/>
                  </a:lnTo>
                  <a:lnTo>
                    <a:pt x="1430" y="907"/>
                  </a:lnTo>
                  <a:lnTo>
                    <a:pt x="1428" y="906"/>
                  </a:lnTo>
                  <a:lnTo>
                    <a:pt x="1427" y="905"/>
                  </a:lnTo>
                  <a:lnTo>
                    <a:pt x="1426" y="905"/>
                  </a:lnTo>
                  <a:lnTo>
                    <a:pt x="1426" y="904"/>
                  </a:lnTo>
                  <a:lnTo>
                    <a:pt x="1424" y="904"/>
                  </a:lnTo>
                  <a:lnTo>
                    <a:pt x="1424" y="902"/>
                  </a:lnTo>
                  <a:lnTo>
                    <a:pt x="1422" y="901"/>
                  </a:lnTo>
                  <a:lnTo>
                    <a:pt x="1422" y="900"/>
                  </a:lnTo>
                  <a:lnTo>
                    <a:pt x="1421" y="900"/>
                  </a:lnTo>
                  <a:lnTo>
                    <a:pt x="1421" y="899"/>
                  </a:lnTo>
                  <a:lnTo>
                    <a:pt x="1422" y="899"/>
                  </a:lnTo>
                  <a:lnTo>
                    <a:pt x="1422" y="898"/>
                  </a:lnTo>
                  <a:lnTo>
                    <a:pt x="1423" y="898"/>
                  </a:lnTo>
                  <a:lnTo>
                    <a:pt x="1426" y="898"/>
                  </a:lnTo>
                  <a:lnTo>
                    <a:pt x="1427" y="898"/>
                  </a:lnTo>
                  <a:lnTo>
                    <a:pt x="1428" y="899"/>
                  </a:lnTo>
                  <a:lnTo>
                    <a:pt x="1429" y="899"/>
                  </a:lnTo>
                  <a:lnTo>
                    <a:pt x="1430" y="900"/>
                  </a:lnTo>
                  <a:lnTo>
                    <a:pt x="1431" y="900"/>
                  </a:lnTo>
                  <a:lnTo>
                    <a:pt x="1431" y="901"/>
                  </a:lnTo>
                  <a:lnTo>
                    <a:pt x="1432" y="902"/>
                  </a:lnTo>
                  <a:lnTo>
                    <a:pt x="1434" y="902"/>
                  </a:lnTo>
                  <a:lnTo>
                    <a:pt x="1435" y="904"/>
                  </a:lnTo>
                  <a:lnTo>
                    <a:pt x="1436" y="904"/>
                  </a:lnTo>
                  <a:lnTo>
                    <a:pt x="1437" y="905"/>
                  </a:lnTo>
                  <a:lnTo>
                    <a:pt x="1441" y="906"/>
                  </a:lnTo>
                  <a:close/>
                  <a:moveTo>
                    <a:pt x="1123" y="1425"/>
                  </a:moveTo>
                  <a:lnTo>
                    <a:pt x="1122" y="1425"/>
                  </a:lnTo>
                  <a:lnTo>
                    <a:pt x="1123" y="1424"/>
                  </a:lnTo>
                  <a:lnTo>
                    <a:pt x="1123" y="1425"/>
                  </a:lnTo>
                  <a:close/>
                  <a:moveTo>
                    <a:pt x="1139" y="1416"/>
                  </a:moveTo>
                  <a:lnTo>
                    <a:pt x="1141" y="1416"/>
                  </a:lnTo>
                  <a:lnTo>
                    <a:pt x="1139" y="1416"/>
                  </a:lnTo>
                  <a:close/>
                  <a:moveTo>
                    <a:pt x="1376" y="1176"/>
                  </a:moveTo>
                  <a:lnTo>
                    <a:pt x="1376" y="1177"/>
                  </a:lnTo>
                  <a:lnTo>
                    <a:pt x="1374" y="1177"/>
                  </a:lnTo>
                  <a:lnTo>
                    <a:pt x="1374" y="1178"/>
                  </a:lnTo>
                  <a:lnTo>
                    <a:pt x="1373" y="1178"/>
                  </a:lnTo>
                  <a:lnTo>
                    <a:pt x="1372" y="1178"/>
                  </a:lnTo>
                  <a:lnTo>
                    <a:pt x="1372" y="1177"/>
                  </a:lnTo>
                  <a:lnTo>
                    <a:pt x="1372" y="1178"/>
                  </a:lnTo>
                  <a:lnTo>
                    <a:pt x="1373" y="1178"/>
                  </a:lnTo>
                  <a:lnTo>
                    <a:pt x="1373" y="1177"/>
                  </a:lnTo>
                  <a:lnTo>
                    <a:pt x="1372" y="1177"/>
                  </a:lnTo>
                  <a:lnTo>
                    <a:pt x="1372" y="1176"/>
                  </a:lnTo>
                  <a:lnTo>
                    <a:pt x="1373" y="1176"/>
                  </a:lnTo>
                  <a:lnTo>
                    <a:pt x="1374" y="1176"/>
                  </a:lnTo>
                  <a:lnTo>
                    <a:pt x="1376" y="1176"/>
                  </a:lnTo>
                  <a:close/>
                  <a:moveTo>
                    <a:pt x="1370" y="1176"/>
                  </a:moveTo>
                  <a:lnTo>
                    <a:pt x="1371" y="1175"/>
                  </a:lnTo>
                  <a:lnTo>
                    <a:pt x="1371" y="1174"/>
                  </a:lnTo>
                  <a:lnTo>
                    <a:pt x="1371" y="1175"/>
                  </a:lnTo>
                  <a:lnTo>
                    <a:pt x="1371" y="1176"/>
                  </a:lnTo>
                  <a:lnTo>
                    <a:pt x="1371" y="1177"/>
                  </a:lnTo>
                  <a:lnTo>
                    <a:pt x="1370" y="1177"/>
                  </a:lnTo>
                  <a:lnTo>
                    <a:pt x="1369" y="1177"/>
                  </a:lnTo>
                  <a:lnTo>
                    <a:pt x="1370" y="1177"/>
                  </a:lnTo>
                  <a:lnTo>
                    <a:pt x="1370" y="1176"/>
                  </a:lnTo>
                  <a:close/>
                  <a:moveTo>
                    <a:pt x="1373" y="1175"/>
                  </a:moveTo>
                  <a:lnTo>
                    <a:pt x="1373" y="1174"/>
                  </a:lnTo>
                  <a:lnTo>
                    <a:pt x="1372" y="1174"/>
                  </a:lnTo>
                  <a:lnTo>
                    <a:pt x="1373" y="1174"/>
                  </a:lnTo>
                  <a:lnTo>
                    <a:pt x="1373" y="1175"/>
                  </a:lnTo>
                  <a:close/>
                  <a:moveTo>
                    <a:pt x="1060" y="1259"/>
                  </a:moveTo>
                  <a:lnTo>
                    <a:pt x="1060" y="1258"/>
                  </a:lnTo>
                  <a:lnTo>
                    <a:pt x="1061" y="1258"/>
                  </a:lnTo>
                  <a:lnTo>
                    <a:pt x="1061" y="1259"/>
                  </a:lnTo>
                  <a:lnTo>
                    <a:pt x="1060" y="1259"/>
                  </a:lnTo>
                  <a:close/>
                  <a:moveTo>
                    <a:pt x="1430" y="1207"/>
                  </a:moveTo>
                  <a:lnTo>
                    <a:pt x="1429" y="1206"/>
                  </a:lnTo>
                  <a:lnTo>
                    <a:pt x="1430" y="1206"/>
                  </a:lnTo>
                  <a:lnTo>
                    <a:pt x="1431" y="1206"/>
                  </a:lnTo>
                  <a:lnTo>
                    <a:pt x="1431" y="1207"/>
                  </a:lnTo>
                  <a:lnTo>
                    <a:pt x="1430" y="1207"/>
                  </a:lnTo>
                  <a:close/>
                  <a:moveTo>
                    <a:pt x="1409" y="675"/>
                  </a:moveTo>
                  <a:lnTo>
                    <a:pt x="1409" y="676"/>
                  </a:lnTo>
                  <a:lnTo>
                    <a:pt x="1407" y="676"/>
                  </a:lnTo>
                  <a:lnTo>
                    <a:pt x="1407" y="675"/>
                  </a:lnTo>
                  <a:lnTo>
                    <a:pt x="1409" y="675"/>
                  </a:lnTo>
                  <a:close/>
                  <a:moveTo>
                    <a:pt x="1404" y="674"/>
                  </a:moveTo>
                  <a:lnTo>
                    <a:pt x="1405" y="674"/>
                  </a:lnTo>
                  <a:lnTo>
                    <a:pt x="1404" y="675"/>
                  </a:lnTo>
                  <a:lnTo>
                    <a:pt x="1404" y="674"/>
                  </a:lnTo>
                  <a:close/>
                  <a:moveTo>
                    <a:pt x="1407" y="674"/>
                  </a:moveTo>
                  <a:lnTo>
                    <a:pt x="1406" y="674"/>
                  </a:lnTo>
                  <a:lnTo>
                    <a:pt x="1406" y="673"/>
                  </a:lnTo>
                  <a:lnTo>
                    <a:pt x="1407" y="673"/>
                  </a:lnTo>
                  <a:lnTo>
                    <a:pt x="1407" y="674"/>
                  </a:lnTo>
                  <a:close/>
                  <a:moveTo>
                    <a:pt x="1409" y="666"/>
                  </a:moveTo>
                  <a:lnTo>
                    <a:pt x="1409" y="667"/>
                  </a:lnTo>
                  <a:lnTo>
                    <a:pt x="1409" y="666"/>
                  </a:lnTo>
                  <a:close/>
                  <a:moveTo>
                    <a:pt x="1410" y="662"/>
                  </a:moveTo>
                  <a:lnTo>
                    <a:pt x="1411" y="661"/>
                  </a:lnTo>
                  <a:lnTo>
                    <a:pt x="1411" y="662"/>
                  </a:lnTo>
                  <a:lnTo>
                    <a:pt x="1410" y="662"/>
                  </a:lnTo>
                  <a:close/>
                  <a:moveTo>
                    <a:pt x="1481" y="631"/>
                  </a:moveTo>
                  <a:lnTo>
                    <a:pt x="1481" y="632"/>
                  </a:lnTo>
                  <a:lnTo>
                    <a:pt x="1481" y="633"/>
                  </a:lnTo>
                  <a:lnTo>
                    <a:pt x="1480" y="633"/>
                  </a:lnTo>
                  <a:lnTo>
                    <a:pt x="1480" y="632"/>
                  </a:lnTo>
                  <a:lnTo>
                    <a:pt x="1480" y="631"/>
                  </a:lnTo>
                  <a:lnTo>
                    <a:pt x="1481" y="631"/>
                  </a:lnTo>
                  <a:close/>
                  <a:moveTo>
                    <a:pt x="1218" y="1596"/>
                  </a:moveTo>
                  <a:lnTo>
                    <a:pt x="1218" y="1595"/>
                  </a:lnTo>
                  <a:lnTo>
                    <a:pt x="1218" y="1596"/>
                  </a:lnTo>
                  <a:close/>
                  <a:moveTo>
                    <a:pt x="1221" y="1591"/>
                  </a:moveTo>
                  <a:lnTo>
                    <a:pt x="1220" y="1591"/>
                  </a:lnTo>
                  <a:lnTo>
                    <a:pt x="1221" y="1589"/>
                  </a:lnTo>
                  <a:lnTo>
                    <a:pt x="1221" y="1591"/>
                  </a:lnTo>
                  <a:close/>
                  <a:moveTo>
                    <a:pt x="1218" y="1591"/>
                  </a:moveTo>
                  <a:lnTo>
                    <a:pt x="1218" y="1589"/>
                  </a:lnTo>
                  <a:lnTo>
                    <a:pt x="1218" y="1591"/>
                  </a:lnTo>
                  <a:close/>
                  <a:moveTo>
                    <a:pt x="1261" y="1579"/>
                  </a:moveTo>
                  <a:lnTo>
                    <a:pt x="1262" y="1579"/>
                  </a:lnTo>
                  <a:lnTo>
                    <a:pt x="1261" y="1579"/>
                  </a:lnTo>
                  <a:close/>
                  <a:moveTo>
                    <a:pt x="1262" y="1576"/>
                  </a:moveTo>
                  <a:lnTo>
                    <a:pt x="1261" y="1576"/>
                  </a:lnTo>
                  <a:lnTo>
                    <a:pt x="1262" y="1576"/>
                  </a:lnTo>
                  <a:close/>
                  <a:moveTo>
                    <a:pt x="1215" y="1570"/>
                  </a:moveTo>
                  <a:lnTo>
                    <a:pt x="1214" y="1570"/>
                  </a:lnTo>
                  <a:lnTo>
                    <a:pt x="1215" y="1569"/>
                  </a:lnTo>
                  <a:lnTo>
                    <a:pt x="1215" y="1570"/>
                  </a:lnTo>
                  <a:close/>
                  <a:moveTo>
                    <a:pt x="1156" y="1392"/>
                  </a:moveTo>
                  <a:lnTo>
                    <a:pt x="1156" y="1391"/>
                  </a:lnTo>
                  <a:lnTo>
                    <a:pt x="1158" y="1392"/>
                  </a:lnTo>
                  <a:lnTo>
                    <a:pt x="1156" y="1392"/>
                  </a:lnTo>
                  <a:close/>
                  <a:moveTo>
                    <a:pt x="1156" y="1388"/>
                  </a:moveTo>
                  <a:lnTo>
                    <a:pt x="1158" y="1388"/>
                  </a:lnTo>
                  <a:lnTo>
                    <a:pt x="1156" y="1388"/>
                  </a:lnTo>
                  <a:close/>
                  <a:moveTo>
                    <a:pt x="1102" y="1272"/>
                  </a:moveTo>
                  <a:lnTo>
                    <a:pt x="1102" y="1273"/>
                  </a:lnTo>
                  <a:lnTo>
                    <a:pt x="1101" y="1273"/>
                  </a:lnTo>
                  <a:lnTo>
                    <a:pt x="1101" y="1272"/>
                  </a:lnTo>
                  <a:lnTo>
                    <a:pt x="1100" y="1272"/>
                  </a:lnTo>
                  <a:lnTo>
                    <a:pt x="1100" y="1270"/>
                  </a:lnTo>
                  <a:lnTo>
                    <a:pt x="1101" y="1270"/>
                  </a:lnTo>
                  <a:lnTo>
                    <a:pt x="1102" y="1272"/>
                  </a:lnTo>
                  <a:close/>
                  <a:moveTo>
                    <a:pt x="1185" y="1231"/>
                  </a:moveTo>
                  <a:lnTo>
                    <a:pt x="1186" y="1231"/>
                  </a:lnTo>
                  <a:lnTo>
                    <a:pt x="1185" y="1231"/>
                  </a:lnTo>
                  <a:lnTo>
                    <a:pt x="1185" y="1232"/>
                  </a:lnTo>
                  <a:lnTo>
                    <a:pt x="1184" y="1231"/>
                  </a:lnTo>
                  <a:lnTo>
                    <a:pt x="1184" y="1230"/>
                  </a:lnTo>
                  <a:lnTo>
                    <a:pt x="1185" y="1230"/>
                  </a:lnTo>
                  <a:lnTo>
                    <a:pt x="1185" y="1231"/>
                  </a:lnTo>
                  <a:close/>
                  <a:moveTo>
                    <a:pt x="1200" y="1227"/>
                  </a:moveTo>
                  <a:lnTo>
                    <a:pt x="1200" y="1228"/>
                  </a:lnTo>
                  <a:lnTo>
                    <a:pt x="1198" y="1228"/>
                  </a:lnTo>
                  <a:lnTo>
                    <a:pt x="1200" y="1228"/>
                  </a:lnTo>
                  <a:lnTo>
                    <a:pt x="1200" y="1227"/>
                  </a:lnTo>
                  <a:close/>
                  <a:moveTo>
                    <a:pt x="1215" y="1226"/>
                  </a:moveTo>
                  <a:lnTo>
                    <a:pt x="1213" y="1227"/>
                  </a:lnTo>
                  <a:lnTo>
                    <a:pt x="1214" y="1226"/>
                  </a:lnTo>
                  <a:lnTo>
                    <a:pt x="1215" y="1226"/>
                  </a:lnTo>
                  <a:lnTo>
                    <a:pt x="1215" y="1225"/>
                  </a:lnTo>
                  <a:lnTo>
                    <a:pt x="1215" y="1226"/>
                  </a:lnTo>
                  <a:close/>
                  <a:moveTo>
                    <a:pt x="1190" y="1225"/>
                  </a:moveTo>
                  <a:lnTo>
                    <a:pt x="1190" y="1224"/>
                  </a:lnTo>
                  <a:lnTo>
                    <a:pt x="1193" y="1224"/>
                  </a:lnTo>
                  <a:lnTo>
                    <a:pt x="1193" y="1225"/>
                  </a:lnTo>
                  <a:lnTo>
                    <a:pt x="1192" y="1225"/>
                  </a:lnTo>
                  <a:lnTo>
                    <a:pt x="1190" y="1225"/>
                  </a:lnTo>
                  <a:close/>
                  <a:moveTo>
                    <a:pt x="1195" y="1214"/>
                  </a:moveTo>
                  <a:lnTo>
                    <a:pt x="1196" y="1214"/>
                  </a:lnTo>
                  <a:lnTo>
                    <a:pt x="1196" y="1215"/>
                  </a:lnTo>
                  <a:lnTo>
                    <a:pt x="1195" y="1215"/>
                  </a:lnTo>
                  <a:lnTo>
                    <a:pt x="1195" y="1214"/>
                  </a:lnTo>
                  <a:close/>
                  <a:moveTo>
                    <a:pt x="1193" y="1203"/>
                  </a:moveTo>
                  <a:lnTo>
                    <a:pt x="1194" y="1205"/>
                  </a:lnTo>
                  <a:lnTo>
                    <a:pt x="1194" y="1206"/>
                  </a:lnTo>
                  <a:lnTo>
                    <a:pt x="1195" y="1206"/>
                  </a:lnTo>
                  <a:lnTo>
                    <a:pt x="1196" y="1207"/>
                  </a:lnTo>
                  <a:lnTo>
                    <a:pt x="1196" y="1208"/>
                  </a:lnTo>
                  <a:lnTo>
                    <a:pt x="1196" y="1209"/>
                  </a:lnTo>
                  <a:lnTo>
                    <a:pt x="1195" y="1208"/>
                  </a:lnTo>
                  <a:lnTo>
                    <a:pt x="1194" y="1207"/>
                  </a:lnTo>
                  <a:lnTo>
                    <a:pt x="1193" y="1206"/>
                  </a:lnTo>
                  <a:lnTo>
                    <a:pt x="1192" y="1205"/>
                  </a:lnTo>
                  <a:lnTo>
                    <a:pt x="1193" y="1203"/>
                  </a:lnTo>
                  <a:close/>
                  <a:moveTo>
                    <a:pt x="1193" y="1197"/>
                  </a:moveTo>
                  <a:lnTo>
                    <a:pt x="1193" y="1198"/>
                  </a:lnTo>
                  <a:lnTo>
                    <a:pt x="1194" y="1199"/>
                  </a:lnTo>
                  <a:lnTo>
                    <a:pt x="1193" y="1199"/>
                  </a:lnTo>
                  <a:lnTo>
                    <a:pt x="1192" y="1198"/>
                  </a:lnTo>
                  <a:lnTo>
                    <a:pt x="1192" y="1197"/>
                  </a:lnTo>
                  <a:lnTo>
                    <a:pt x="1193" y="1197"/>
                  </a:lnTo>
                  <a:close/>
                  <a:moveTo>
                    <a:pt x="1387" y="1181"/>
                  </a:moveTo>
                  <a:lnTo>
                    <a:pt x="1388" y="1180"/>
                  </a:lnTo>
                  <a:lnTo>
                    <a:pt x="1389" y="1177"/>
                  </a:lnTo>
                  <a:lnTo>
                    <a:pt x="1388" y="1180"/>
                  </a:lnTo>
                  <a:lnTo>
                    <a:pt x="1388" y="1181"/>
                  </a:lnTo>
                  <a:lnTo>
                    <a:pt x="1387" y="1181"/>
                  </a:lnTo>
                  <a:lnTo>
                    <a:pt x="1386" y="1182"/>
                  </a:lnTo>
                  <a:lnTo>
                    <a:pt x="1387" y="1181"/>
                  </a:lnTo>
                  <a:close/>
                  <a:moveTo>
                    <a:pt x="1296" y="1177"/>
                  </a:moveTo>
                  <a:lnTo>
                    <a:pt x="1296" y="1178"/>
                  </a:lnTo>
                  <a:lnTo>
                    <a:pt x="1295" y="1178"/>
                  </a:lnTo>
                  <a:lnTo>
                    <a:pt x="1295" y="1177"/>
                  </a:lnTo>
                  <a:lnTo>
                    <a:pt x="1296" y="1177"/>
                  </a:lnTo>
                  <a:close/>
                  <a:moveTo>
                    <a:pt x="1372" y="1123"/>
                  </a:moveTo>
                  <a:lnTo>
                    <a:pt x="1373" y="1123"/>
                  </a:lnTo>
                  <a:lnTo>
                    <a:pt x="1373" y="1124"/>
                  </a:lnTo>
                  <a:lnTo>
                    <a:pt x="1372" y="1124"/>
                  </a:lnTo>
                  <a:lnTo>
                    <a:pt x="1372" y="1125"/>
                  </a:lnTo>
                  <a:lnTo>
                    <a:pt x="1371" y="1124"/>
                  </a:lnTo>
                  <a:lnTo>
                    <a:pt x="1371" y="1123"/>
                  </a:lnTo>
                  <a:lnTo>
                    <a:pt x="1371" y="1124"/>
                  </a:lnTo>
                  <a:lnTo>
                    <a:pt x="1370" y="1124"/>
                  </a:lnTo>
                  <a:lnTo>
                    <a:pt x="1370" y="1123"/>
                  </a:lnTo>
                  <a:lnTo>
                    <a:pt x="1370" y="1122"/>
                  </a:lnTo>
                  <a:lnTo>
                    <a:pt x="1371" y="1122"/>
                  </a:lnTo>
                  <a:lnTo>
                    <a:pt x="1371" y="1123"/>
                  </a:lnTo>
                  <a:lnTo>
                    <a:pt x="1372" y="1123"/>
                  </a:lnTo>
                  <a:close/>
                  <a:moveTo>
                    <a:pt x="1367" y="1111"/>
                  </a:moveTo>
                  <a:lnTo>
                    <a:pt x="1367" y="1113"/>
                  </a:lnTo>
                  <a:lnTo>
                    <a:pt x="1367" y="1114"/>
                  </a:lnTo>
                  <a:lnTo>
                    <a:pt x="1367" y="1115"/>
                  </a:lnTo>
                  <a:lnTo>
                    <a:pt x="1367" y="1116"/>
                  </a:lnTo>
                  <a:lnTo>
                    <a:pt x="1365" y="1116"/>
                  </a:lnTo>
                  <a:lnTo>
                    <a:pt x="1364" y="1116"/>
                  </a:lnTo>
                  <a:lnTo>
                    <a:pt x="1364" y="1115"/>
                  </a:lnTo>
                  <a:lnTo>
                    <a:pt x="1364" y="1114"/>
                  </a:lnTo>
                  <a:lnTo>
                    <a:pt x="1365" y="1113"/>
                  </a:lnTo>
                  <a:lnTo>
                    <a:pt x="1365" y="1111"/>
                  </a:lnTo>
                  <a:lnTo>
                    <a:pt x="1367" y="1111"/>
                  </a:lnTo>
                  <a:close/>
                  <a:moveTo>
                    <a:pt x="1374" y="1093"/>
                  </a:moveTo>
                  <a:lnTo>
                    <a:pt x="1376" y="1094"/>
                  </a:lnTo>
                  <a:lnTo>
                    <a:pt x="1374" y="1094"/>
                  </a:lnTo>
                  <a:lnTo>
                    <a:pt x="1373" y="1094"/>
                  </a:lnTo>
                  <a:lnTo>
                    <a:pt x="1372" y="1093"/>
                  </a:lnTo>
                  <a:lnTo>
                    <a:pt x="1373" y="1093"/>
                  </a:lnTo>
                  <a:lnTo>
                    <a:pt x="1374" y="1093"/>
                  </a:lnTo>
                  <a:close/>
                  <a:moveTo>
                    <a:pt x="1396" y="1066"/>
                  </a:moveTo>
                  <a:lnTo>
                    <a:pt x="1395" y="1065"/>
                  </a:lnTo>
                  <a:lnTo>
                    <a:pt x="1396" y="1065"/>
                  </a:lnTo>
                  <a:lnTo>
                    <a:pt x="1397" y="1065"/>
                  </a:lnTo>
                  <a:lnTo>
                    <a:pt x="1397" y="1066"/>
                  </a:lnTo>
                  <a:lnTo>
                    <a:pt x="1396" y="1066"/>
                  </a:lnTo>
                  <a:close/>
                  <a:moveTo>
                    <a:pt x="1418" y="1048"/>
                  </a:moveTo>
                  <a:lnTo>
                    <a:pt x="1419" y="1048"/>
                  </a:lnTo>
                  <a:lnTo>
                    <a:pt x="1419" y="1049"/>
                  </a:lnTo>
                  <a:lnTo>
                    <a:pt x="1419" y="1048"/>
                  </a:lnTo>
                  <a:lnTo>
                    <a:pt x="1418" y="1048"/>
                  </a:lnTo>
                  <a:lnTo>
                    <a:pt x="1418" y="1049"/>
                  </a:lnTo>
                  <a:lnTo>
                    <a:pt x="1418" y="1048"/>
                  </a:lnTo>
                  <a:close/>
                  <a:moveTo>
                    <a:pt x="1421" y="1034"/>
                  </a:moveTo>
                  <a:lnTo>
                    <a:pt x="1421" y="1035"/>
                  </a:lnTo>
                  <a:lnTo>
                    <a:pt x="1421" y="1036"/>
                  </a:lnTo>
                  <a:lnTo>
                    <a:pt x="1420" y="1035"/>
                  </a:lnTo>
                  <a:lnTo>
                    <a:pt x="1420" y="1036"/>
                  </a:lnTo>
                  <a:lnTo>
                    <a:pt x="1419" y="1036"/>
                  </a:lnTo>
                  <a:lnTo>
                    <a:pt x="1419" y="1035"/>
                  </a:lnTo>
                  <a:lnTo>
                    <a:pt x="1420" y="1035"/>
                  </a:lnTo>
                  <a:lnTo>
                    <a:pt x="1421" y="1035"/>
                  </a:lnTo>
                  <a:lnTo>
                    <a:pt x="1420" y="1035"/>
                  </a:lnTo>
                  <a:lnTo>
                    <a:pt x="1421" y="1034"/>
                  </a:lnTo>
                  <a:close/>
                  <a:moveTo>
                    <a:pt x="1418" y="1032"/>
                  </a:moveTo>
                  <a:lnTo>
                    <a:pt x="1416" y="1031"/>
                  </a:lnTo>
                  <a:lnTo>
                    <a:pt x="1418" y="1031"/>
                  </a:lnTo>
                  <a:lnTo>
                    <a:pt x="1419" y="1031"/>
                  </a:lnTo>
                  <a:lnTo>
                    <a:pt x="1420" y="1031"/>
                  </a:lnTo>
                  <a:lnTo>
                    <a:pt x="1420" y="1032"/>
                  </a:lnTo>
                  <a:lnTo>
                    <a:pt x="1419" y="1032"/>
                  </a:lnTo>
                  <a:lnTo>
                    <a:pt x="1418" y="1032"/>
                  </a:lnTo>
                  <a:close/>
                  <a:moveTo>
                    <a:pt x="1441" y="991"/>
                  </a:moveTo>
                  <a:lnTo>
                    <a:pt x="1441" y="992"/>
                  </a:lnTo>
                  <a:lnTo>
                    <a:pt x="1440" y="992"/>
                  </a:lnTo>
                  <a:lnTo>
                    <a:pt x="1439" y="992"/>
                  </a:lnTo>
                  <a:lnTo>
                    <a:pt x="1439" y="991"/>
                  </a:lnTo>
                  <a:lnTo>
                    <a:pt x="1441" y="991"/>
                  </a:lnTo>
                  <a:close/>
                  <a:moveTo>
                    <a:pt x="1455" y="968"/>
                  </a:moveTo>
                  <a:lnTo>
                    <a:pt x="1455" y="969"/>
                  </a:lnTo>
                  <a:lnTo>
                    <a:pt x="1454" y="969"/>
                  </a:lnTo>
                  <a:lnTo>
                    <a:pt x="1454" y="968"/>
                  </a:lnTo>
                  <a:lnTo>
                    <a:pt x="1453" y="968"/>
                  </a:lnTo>
                  <a:lnTo>
                    <a:pt x="1453" y="967"/>
                  </a:lnTo>
                  <a:lnTo>
                    <a:pt x="1454" y="967"/>
                  </a:lnTo>
                  <a:lnTo>
                    <a:pt x="1455" y="967"/>
                  </a:lnTo>
                  <a:lnTo>
                    <a:pt x="1455" y="968"/>
                  </a:lnTo>
                  <a:close/>
                  <a:moveTo>
                    <a:pt x="1445" y="964"/>
                  </a:moveTo>
                  <a:lnTo>
                    <a:pt x="1446" y="965"/>
                  </a:lnTo>
                  <a:lnTo>
                    <a:pt x="1445" y="965"/>
                  </a:lnTo>
                  <a:lnTo>
                    <a:pt x="1444" y="965"/>
                  </a:lnTo>
                  <a:lnTo>
                    <a:pt x="1444" y="964"/>
                  </a:lnTo>
                  <a:lnTo>
                    <a:pt x="1445" y="964"/>
                  </a:lnTo>
                  <a:close/>
                  <a:moveTo>
                    <a:pt x="1456" y="954"/>
                  </a:moveTo>
                  <a:lnTo>
                    <a:pt x="1455" y="954"/>
                  </a:lnTo>
                  <a:lnTo>
                    <a:pt x="1454" y="954"/>
                  </a:lnTo>
                  <a:lnTo>
                    <a:pt x="1455" y="952"/>
                  </a:lnTo>
                  <a:lnTo>
                    <a:pt x="1456" y="952"/>
                  </a:lnTo>
                  <a:lnTo>
                    <a:pt x="1457" y="952"/>
                  </a:lnTo>
                  <a:lnTo>
                    <a:pt x="1459" y="952"/>
                  </a:lnTo>
                  <a:lnTo>
                    <a:pt x="1457" y="954"/>
                  </a:lnTo>
                  <a:lnTo>
                    <a:pt x="1457" y="952"/>
                  </a:lnTo>
                  <a:lnTo>
                    <a:pt x="1456" y="954"/>
                  </a:lnTo>
                  <a:close/>
                  <a:moveTo>
                    <a:pt x="1462" y="937"/>
                  </a:moveTo>
                  <a:lnTo>
                    <a:pt x="1462" y="938"/>
                  </a:lnTo>
                  <a:lnTo>
                    <a:pt x="1461" y="938"/>
                  </a:lnTo>
                  <a:lnTo>
                    <a:pt x="1460" y="938"/>
                  </a:lnTo>
                  <a:lnTo>
                    <a:pt x="1459" y="938"/>
                  </a:lnTo>
                  <a:lnTo>
                    <a:pt x="1459" y="937"/>
                  </a:lnTo>
                  <a:lnTo>
                    <a:pt x="1459" y="935"/>
                  </a:lnTo>
                  <a:lnTo>
                    <a:pt x="1459" y="937"/>
                  </a:lnTo>
                  <a:lnTo>
                    <a:pt x="1460" y="937"/>
                  </a:lnTo>
                  <a:lnTo>
                    <a:pt x="1461" y="937"/>
                  </a:lnTo>
                  <a:lnTo>
                    <a:pt x="1462" y="937"/>
                  </a:lnTo>
                  <a:close/>
                  <a:moveTo>
                    <a:pt x="1438" y="914"/>
                  </a:moveTo>
                  <a:lnTo>
                    <a:pt x="1439" y="915"/>
                  </a:lnTo>
                  <a:lnTo>
                    <a:pt x="1439" y="916"/>
                  </a:lnTo>
                  <a:lnTo>
                    <a:pt x="1438" y="915"/>
                  </a:lnTo>
                  <a:lnTo>
                    <a:pt x="1437" y="915"/>
                  </a:lnTo>
                  <a:lnTo>
                    <a:pt x="1434" y="912"/>
                  </a:lnTo>
                  <a:lnTo>
                    <a:pt x="1435" y="912"/>
                  </a:lnTo>
                  <a:lnTo>
                    <a:pt x="1437" y="913"/>
                  </a:lnTo>
                  <a:lnTo>
                    <a:pt x="1438" y="914"/>
                  </a:lnTo>
                  <a:close/>
                  <a:moveTo>
                    <a:pt x="1345" y="632"/>
                  </a:moveTo>
                  <a:lnTo>
                    <a:pt x="1346" y="632"/>
                  </a:lnTo>
                  <a:lnTo>
                    <a:pt x="1346" y="633"/>
                  </a:lnTo>
                  <a:lnTo>
                    <a:pt x="1344" y="636"/>
                  </a:lnTo>
                  <a:lnTo>
                    <a:pt x="1342" y="638"/>
                  </a:lnTo>
                  <a:lnTo>
                    <a:pt x="1340" y="638"/>
                  </a:lnTo>
                  <a:lnTo>
                    <a:pt x="1340" y="637"/>
                  </a:lnTo>
                  <a:lnTo>
                    <a:pt x="1340" y="636"/>
                  </a:lnTo>
                  <a:lnTo>
                    <a:pt x="1340" y="634"/>
                  </a:lnTo>
                  <a:lnTo>
                    <a:pt x="1340" y="633"/>
                  </a:lnTo>
                  <a:lnTo>
                    <a:pt x="1342" y="633"/>
                  </a:lnTo>
                  <a:lnTo>
                    <a:pt x="1343" y="634"/>
                  </a:lnTo>
                  <a:lnTo>
                    <a:pt x="1344" y="634"/>
                  </a:lnTo>
                  <a:lnTo>
                    <a:pt x="1345" y="633"/>
                  </a:lnTo>
                  <a:lnTo>
                    <a:pt x="1345" y="632"/>
                  </a:lnTo>
                  <a:close/>
                  <a:moveTo>
                    <a:pt x="1491" y="1105"/>
                  </a:moveTo>
                  <a:lnTo>
                    <a:pt x="1490" y="1105"/>
                  </a:lnTo>
                  <a:lnTo>
                    <a:pt x="1491" y="110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89">
              <a:extLst>
                <a:ext uri="{FF2B5EF4-FFF2-40B4-BE49-F238E27FC236}">
                  <a16:creationId xmlns:a16="http://schemas.microsoft.com/office/drawing/2014/main" id="{4B150ACD-F599-1756-90B4-C469FEF1FC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204" y="1203598"/>
              <a:ext cx="1738571" cy="954146"/>
            </a:xfrm>
            <a:custGeom>
              <a:avLst/>
              <a:gdLst>
                <a:gd name="T0" fmla="*/ 1167 w 1219"/>
                <a:gd name="T1" fmla="*/ 377 h 669"/>
                <a:gd name="T2" fmla="*/ 1124 w 1219"/>
                <a:gd name="T3" fmla="*/ 403 h 669"/>
                <a:gd name="T4" fmla="*/ 1078 w 1219"/>
                <a:gd name="T5" fmla="*/ 475 h 669"/>
                <a:gd name="T6" fmla="*/ 996 w 1219"/>
                <a:gd name="T7" fmla="*/ 494 h 669"/>
                <a:gd name="T8" fmla="*/ 1022 w 1219"/>
                <a:gd name="T9" fmla="*/ 568 h 669"/>
                <a:gd name="T10" fmla="*/ 991 w 1219"/>
                <a:gd name="T11" fmla="*/ 594 h 669"/>
                <a:gd name="T12" fmla="*/ 925 w 1219"/>
                <a:gd name="T13" fmla="*/ 576 h 669"/>
                <a:gd name="T14" fmla="*/ 854 w 1219"/>
                <a:gd name="T15" fmla="*/ 577 h 669"/>
                <a:gd name="T16" fmla="*/ 806 w 1219"/>
                <a:gd name="T17" fmla="*/ 596 h 669"/>
                <a:gd name="T18" fmla="*/ 739 w 1219"/>
                <a:gd name="T19" fmla="*/ 583 h 669"/>
                <a:gd name="T20" fmla="*/ 714 w 1219"/>
                <a:gd name="T21" fmla="*/ 610 h 669"/>
                <a:gd name="T22" fmla="*/ 673 w 1219"/>
                <a:gd name="T23" fmla="*/ 640 h 669"/>
                <a:gd name="T24" fmla="*/ 642 w 1219"/>
                <a:gd name="T25" fmla="*/ 660 h 669"/>
                <a:gd name="T26" fmla="*/ 589 w 1219"/>
                <a:gd name="T27" fmla="*/ 614 h 669"/>
                <a:gd name="T28" fmla="*/ 482 w 1219"/>
                <a:gd name="T29" fmla="*/ 550 h 669"/>
                <a:gd name="T30" fmla="*/ 363 w 1219"/>
                <a:gd name="T31" fmla="*/ 468 h 669"/>
                <a:gd name="T32" fmla="*/ 282 w 1219"/>
                <a:gd name="T33" fmla="*/ 640 h 669"/>
                <a:gd name="T34" fmla="*/ 178 w 1219"/>
                <a:gd name="T35" fmla="*/ 615 h 669"/>
                <a:gd name="T36" fmla="*/ 173 w 1219"/>
                <a:gd name="T37" fmla="*/ 579 h 669"/>
                <a:gd name="T38" fmla="*/ 134 w 1219"/>
                <a:gd name="T39" fmla="*/ 537 h 669"/>
                <a:gd name="T40" fmla="*/ 132 w 1219"/>
                <a:gd name="T41" fmla="*/ 508 h 669"/>
                <a:gd name="T42" fmla="*/ 137 w 1219"/>
                <a:gd name="T43" fmla="*/ 489 h 669"/>
                <a:gd name="T44" fmla="*/ 191 w 1219"/>
                <a:gd name="T45" fmla="*/ 476 h 669"/>
                <a:gd name="T46" fmla="*/ 198 w 1219"/>
                <a:gd name="T47" fmla="*/ 435 h 669"/>
                <a:gd name="T48" fmla="*/ 174 w 1219"/>
                <a:gd name="T49" fmla="*/ 408 h 669"/>
                <a:gd name="T50" fmla="*/ 138 w 1219"/>
                <a:gd name="T51" fmla="*/ 399 h 669"/>
                <a:gd name="T52" fmla="*/ 102 w 1219"/>
                <a:gd name="T53" fmla="*/ 420 h 669"/>
                <a:gd name="T54" fmla="*/ 82 w 1219"/>
                <a:gd name="T55" fmla="*/ 427 h 669"/>
                <a:gd name="T56" fmla="*/ 57 w 1219"/>
                <a:gd name="T57" fmla="*/ 384 h 669"/>
                <a:gd name="T58" fmla="*/ 15 w 1219"/>
                <a:gd name="T59" fmla="*/ 307 h 669"/>
                <a:gd name="T60" fmla="*/ 48 w 1219"/>
                <a:gd name="T61" fmla="*/ 267 h 669"/>
                <a:gd name="T62" fmla="*/ 86 w 1219"/>
                <a:gd name="T63" fmla="*/ 224 h 669"/>
                <a:gd name="T64" fmla="*/ 131 w 1219"/>
                <a:gd name="T65" fmla="*/ 189 h 669"/>
                <a:gd name="T66" fmla="*/ 174 w 1219"/>
                <a:gd name="T67" fmla="*/ 184 h 669"/>
                <a:gd name="T68" fmla="*/ 214 w 1219"/>
                <a:gd name="T69" fmla="*/ 210 h 669"/>
                <a:gd name="T70" fmla="*/ 240 w 1219"/>
                <a:gd name="T71" fmla="*/ 223 h 669"/>
                <a:gd name="T72" fmla="*/ 297 w 1219"/>
                <a:gd name="T73" fmla="*/ 218 h 669"/>
                <a:gd name="T74" fmla="*/ 337 w 1219"/>
                <a:gd name="T75" fmla="*/ 215 h 669"/>
                <a:gd name="T76" fmla="*/ 380 w 1219"/>
                <a:gd name="T77" fmla="*/ 238 h 669"/>
                <a:gd name="T78" fmla="*/ 446 w 1219"/>
                <a:gd name="T79" fmla="*/ 229 h 669"/>
                <a:gd name="T80" fmla="*/ 407 w 1219"/>
                <a:gd name="T81" fmla="*/ 179 h 669"/>
                <a:gd name="T82" fmla="*/ 428 w 1219"/>
                <a:gd name="T83" fmla="*/ 134 h 669"/>
                <a:gd name="T84" fmla="*/ 437 w 1219"/>
                <a:gd name="T85" fmla="*/ 108 h 669"/>
                <a:gd name="T86" fmla="*/ 432 w 1219"/>
                <a:gd name="T87" fmla="*/ 80 h 669"/>
                <a:gd name="T88" fmla="*/ 477 w 1219"/>
                <a:gd name="T89" fmla="*/ 80 h 669"/>
                <a:gd name="T90" fmla="*/ 527 w 1219"/>
                <a:gd name="T91" fmla="*/ 58 h 669"/>
                <a:gd name="T92" fmla="*/ 603 w 1219"/>
                <a:gd name="T93" fmla="*/ 37 h 669"/>
                <a:gd name="T94" fmla="*/ 662 w 1219"/>
                <a:gd name="T95" fmla="*/ 8 h 669"/>
                <a:gd name="T96" fmla="*/ 718 w 1219"/>
                <a:gd name="T97" fmla="*/ 8 h 669"/>
                <a:gd name="T98" fmla="*/ 738 w 1219"/>
                <a:gd name="T99" fmla="*/ 56 h 669"/>
                <a:gd name="T100" fmla="*/ 767 w 1219"/>
                <a:gd name="T101" fmla="*/ 66 h 669"/>
                <a:gd name="T102" fmla="*/ 781 w 1219"/>
                <a:gd name="T103" fmla="*/ 72 h 669"/>
                <a:gd name="T104" fmla="*/ 805 w 1219"/>
                <a:gd name="T105" fmla="*/ 83 h 669"/>
                <a:gd name="T106" fmla="*/ 834 w 1219"/>
                <a:gd name="T107" fmla="*/ 91 h 669"/>
                <a:gd name="T108" fmla="*/ 907 w 1219"/>
                <a:gd name="T109" fmla="*/ 53 h 669"/>
                <a:gd name="T110" fmla="*/ 984 w 1219"/>
                <a:gd name="T111" fmla="*/ 198 h 669"/>
                <a:gd name="T112" fmla="*/ 1027 w 1219"/>
                <a:gd name="T113" fmla="*/ 210 h 669"/>
                <a:gd name="T114" fmla="*/ 1071 w 1219"/>
                <a:gd name="T115" fmla="*/ 233 h 669"/>
                <a:gd name="T116" fmla="*/ 1126 w 1219"/>
                <a:gd name="T117" fmla="*/ 250 h 669"/>
                <a:gd name="T118" fmla="*/ 1159 w 1219"/>
                <a:gd name="T119" fmla="*/ 286 h 669"/>
                <a:gd name="T120" fmla="*/ 1202 w 1219"/>
                <a:gd name="T121" fmla="*/ 279 h 669"/>
                <a:gd name="T122" fmla="*/ 112 w 1219"/>
                <a:gd name="T123" fmla="*/ 490 h 669"/>
                <a:gd name="T124" fmla="*/ 185 w 1219"/>
                <a:gd name="T125" fmla="*/ 472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669">
                  <a:moveTo>
                    <a:pt x="1219" y="310"/>
                  </a:moveTo>
                  <a:lnTo>
                    <a:pt x="1216" y="309"/>
                  </a:lnTo>
                  <a:lnTo>
                    <a:pt x="1214" y="308"/>
                  </a:lnTo>
                  <a:lnTo>
                    <a:pt x="1212" y="308"/>
                  </a:lnTo>
                  <a:lnTo>
                    <a:pt x="1209" y="310"/>
                  </a:lnTo>
                  <a:lnTo>
                    <a:pt x="1208" y="310"/>
                  </a:lnTo>
                  <a:lnTo>
                    <a:pt x="1206" y="309"/>
                  </a:lnTo>
                  <a:lnTo>
                    <a:pt x="1205" y="310"/>
                  </a:lnTo>
                  <a:lnTo>
                    <a:pt x="1203" y="311"/>
                  </a:lnTo>
                  <a:lnTo>
                    <a:pt x="1203" y="313"/>
                  </a:lnTo>
                  <a:lnTo>
                    <a:pt x="1202" y="314"/>
                  </a:lnTo>
                  <a:lnTo>
                    <a:pt x="1201" y="314"/>
                  </a:lnTo>
                  <a:lnTo>
                    <a:pt x="1201" y="315"/>
                  </a:lnTo>
                  <a:lnTo>
                    <a:pt x="1201" y="316"/>
                  </a:lnTo>
                  <a:lnTo>
                    <a:pt x="1201" y="317"/>
                  </a:lnTo>
                  <a:lnTo>
                    <a:pt x="1201" y="318"/>
                  </a:lnTo>
                  <a:lnTo>
                    <a:pt x="1201" y="319"/>
                  </a:lnTo>
                  <a:lnTo>
                    <a:pt x="1202" y="321"/>
                  </a:lnTo>
                  <a:lnTo>
                    <a:pt x="1203" y="322"/>
                  </a:lnTo>
                  <a:lnTo>
                    <a:pt x="1202" y="323"/>
                  </a:lnTo>
                  <a:lnTo>
                    <a:pt x="1202" y="324"/>
                  </a:lnTo>
                  <a:lnTo>
                    <a:pt x="1201" y="324"/>
                  </a:lnTo>
                  <a:lnTo>
                    <a:pt x="1202" y="326"/>
                  </a:lnTo>
                  <a:lnTo>
                    <a:pt x="1202" y="327"/>
                  </a:lnTo>
                  <a:lnTo>
                    <a:pt x="1200" y="331"/>
                  </a:lnTo>
                  <a:lnTo>
                    <a:pt x="1198" y="332"/>
                  </a:lnTo>
                  <a:lnTo>
                    <a:pt x="1198" y="333"/>
                  </a:lnTo>
                  <a:lnTo>
                    <a:pt x="1197" y="335"/>
                  </a:lnTo>
                  <a:lnTo>
                    <a:pt x="1195" y="336"/>
                  </a:lnTo>
                  <a:lnTo>
                    <a:pt x="1192" y="338"/>
                  </a:lnTo>
                  <a:lnTo>
                    <a:pt x="1190" y="338"/>
                  </a:lnTo>
                  <a:lnTo>
                    <a:pt x="1189" y="338"/>
                  </a:lnTo>
                  <a:lnTo>
                    <a:pt x="1187" y="339"/>
                  </a:lnTo>
                  <a:lnTo>
                    <a:pt x="1186" y="340"/>
                  </a:lnTo>
                  <a:lnTo>
                    <a:pt x="1185" y="341"/>
                  </a:lnTo>
                  <a:lnTo>
                    <a:pt x="1180" y="340"/>
                  </a:lnTo>
                  <a:lnTo>
                    <a:pt x="1173" y="341"/>
                  </a:lnTo>
                  <a:lnTo>
                    <a:pt x="1172" y="342"/>
                  </a:lnTo>
                  <a:lnTo>
                    <a:pt x="1172" y="343"/>
                  </a:lnTo>
                  <a:lnTo>
                    <a:pt x="1167" y="352"/>
                  </a:lnTo>
                  <a:lnTo>
                    <a:pt x="1166" y="358"/>
                  </a:lnTo>
                  <a:lnTo>
                    <a:pt x="1166" y="359"/>
                  </a:lnTo>
                  <a:lnTo>
                    <a:pt x="1166" y="360"/>
                  </a:lnTo>
                  <a:lnTo>
                    <a:pt x="1165" y="361"/>
                  </a:lnTo>
                  <a:lnTo>
                    <a:pt x="1165" y="363"/>
                  </a:lnTo>
                  <a:lnTo>
                    <a:pt x="1167" y="376"/>
                  </a:lnTo>
                  <a:lnTo>
                    <a:pt x="1167" y="377"/>
                  </a:lnTo>
                  <a:lnTo>
                    <a:pt x="1167" y="381"/>
                  </a:lnTo>
                  <a:lnTo>
                    <a:pt x="1167" y="382"/>
                  </a:lnTo>
                  <a:lnTo>
                    <a:pt x="1167" y="383"/>
                  </a:lnTo>
                  <a:lnTo>
                    <a:pt x="1169" y="386"/>
                  </a:lnTo>
                  <a:lnTo>
                    <a:pt x="1169" y="388"/>
                  </a:lnTo>
                  <a:lnTo>
                    <a:pt x="1169" y="389"/>
                  </a:lnTo>
                  <a:lnTo>
                    <a:pt x="1169" y="390"/>
                  </a:lnTo>
                  <a:lnTo>
                    <a:pt x="1169" y="391"/>
                  </a:lnTo>
                  <a:lnTo>
                    <a:pt x="1169" y="393"/>
                  </a:lnTo>
                  <a:lnTo>
                    <a:pt x="1169" y="394"/>
                  </a:lnTo>
                  <a:lnTo>
                    <a:pt x="1167" y="394"/>
                  </a:lnTo>
                  <a:lnTo>
                    <a:pt x="1167" y="395"/>
                  </a:lnTo>
                  <a:lnTo>
                    <a:pt x="1166" y="395"/>
                  </a:lnTo>
                  <a:lnTo>
                    <a:pt x="1166" y="397"/>
                  </a:lnTo>
                  <a:lnTo>
                    <a:pt x="1166" y="398"/>
                  </a:lnTo>
                  <a:lnTo>
                    <a:pt x="1166" y="399"/>
                  </a:lnTo>
                  <a:lnTo>
                    <a:pt x="1165" y="399"/>
                  </a:lnTo>
                  <a:lnTo>
                    <a:pt x="1165" y="400"/>
                  </a:lnTo>
                  <a:lnTo>
                    <a:pt x="1165" y="401"/>
                  </a:lnTo>
                  <a:lnTo>
                    <a:pt x="1162" y="401"/>
                  </a:lnTo>
                  <a:lnTo>
                    <a:pt x="1159" y="401"/>
                  </a:lnTo>
                  <a:lnTo>
                    <a:pt x="1157" y="401"/>
                  </a:lnTo>
                  <a:lnTo>
                    <a:pt x="1156" y="402"/>
                  </a:lnTo>
                  <a:lnTo>
                    <a:pt x="1155" y="403"/>
                  </a:lnTo>
                  <a:lnTo>
                    <a:pt x="1153" y="405"/>
                  </a:lnTo>
                  <a:lnTo>
                    <a:pt x="1152" y="406"/>
                  </a:lnTo>
                  <a:lnTo>
                    <a:pt x="1151" y="407"/>
                  </a:lnTo>
                  <a:lnTo>
                    <a:pt x="1149" y="408"/>
                  </a:lnTo>
                  <a:lnTo>
                    <a:pt x="1148" y="409"/>
                  </a:lnTo>
                  <a:lnTo>
                    <a:pt x="1147" y="410"/>
                  </a:lnTo>
                  <a:lnTo>
                    <a:pt x="1144" y="410"/>
                  </a:lnTo>
                  <a:lnTo>
                    <a:pt x="1143" y="411"/>
                  </a:lnTo>
                  <a:lnTo>
                    <a:pt x="1142" y="411"/>
                  </a:lnTo>
                  <a:lnTo>
                    <a:pt x="1141" y="411"/>
                  </a:lnTo>
                  <a:lnTo>
                    <a:pt x="1141" y="410"/>
                  </a:lnTo>
                  <a:lnTo>
                    <a:pt x="1142" y="409"/>
                  </a:lnTo>
                  <a:lnTo>
                    <a:pt x="1142" y="407"/>
                  </a:lnTo>
                  <a:lnTo>
                    <a:pt x="1142" y="406"/>
                  </a:lnTo>
                  <a:lnTo>
                    <a:pt x="1141" y="405"/>
                  </a:lnTo>
                  <a:lnTo>
                    <a:pt x="1140" y="405"/>
                  </a:lnTo>
                  <a:lnTo>
                    <a:pt x="1139" y="405"/>
                  </a:lnTo>
                  <a:lnTo>
                    <a:pt x="1135" y="405"/>
                  </a:lnTo>
                  <a:lnTo>
                    <a:pt x="1134" y="405"/>
                  </a:lnTo>
                  <a:lnTo>
                    <a:pt x="1132" y="403"/>
                  </a:lnTo>
                  <a:lnTo>
                    <a:pt x="1127" y="403"/>
                  </a:lnTo>
                  <a:lnTo>
                    <a:pt x="1125" y="403"/>
                  </a:lnTo>
                  <a:lnTo>
                    <a:pt x="1124" y="403"/>
                  </a:lnTo>
                  <a:lnTo>
                    <a:pt x="1123" y="405"/>
                  </a:lnTo>
                  <a:lnTo>
                    <a:pt x="1122" y="405"/>
                  </a:lnTo>
                  <a:lnTo>
                    <a:pt x="1119" y="405"/>
                  </a:lnTo>
                  <a:lnTo>
                    <a:pt x="1117" y="405"/>
                  </a:lnTo>
                  <a:lnTo>
                    <a:pt x="1106" y="400"/>
                  </a:lnTo>
                  <a:lnTo>
                    <a:pt x="1100" y="397"/>
                  </a:lnTo>
                  <a:lnTo>
                    <a:pt x="1099" y="397"/>
                  </a:lnTo>
                  <a:lnTo>
                    <a:pt x="1097" y="395"/>
                  </a:lnTo>
                  <a:lnTo>
                    <a:pt x="1095" y="395"/>
                  </a:lnTo>
                  <a:lnTo>
                    <a:pt x="1094" y="394"/>
                  </a:lnTo>
                  <a:lnTo>
                    <a:pt x="1093" y="394"/>
                  </a:lnTo>
                  <a:lnTo>
                    <a:pt x="1093" y="393"/>
                  </a:lnTo>
                  <a:lnTo>
                    <a:pt x="1092" y="394"/>
                  </a:lnTo>
                  <a:lnTo>
                    <a:pt x="1091" y="394"/>
                  </a:lnTo>
                  <a:lnTo>
                    <a:pt x="1090" y="394"/>
                  </a:lnTo>
                  <a:lnTo>
                    <a:pt x="1090" y="397"/>
                  </a:lnTo>
                  <a:lnTo>
                    <a:pt x="1090" y="398"/>
                  </a:lnTo>
                  <a:lnTo>
                    <a:pt x="1090" y="399"/>
                  </a:lnTo>
                  <a:lnTo>
                    <a:pt x="1090" y="400"/>
                  </a:lnTo>
                  <a:lnTo>
                    <a:pt x="1090" y="402"/>
                  </a:lnTo>
                  <a:lnTo>
                    <a:pt x="1090" y="403"/>
                  </a:lnTo>
                  <a:lnTo>
                    <a:pt x="1090" y="405"/>
                  </a:lnTo>
                  <a:lnTo>
                    <a:pt x="1090" y="406"/>
                  </a:lnTo>
                  <a:lnTo>
                    <a:pt x="1085" y="415"/>
                  </a:lnTo>
                  <a:lnTo>
                    <a:pt x="1082" y="425"/>
                  </a:lnTo>
                  <a:lnTo>
                    <a:pt x="1081" y="428"/>
                  </a:lnTo>
                  <a:lnTo>
                    <a:pt x="1081" y="431"/>
                  </a:lnTo>
                  <a:lnTo>
                    <a:pt x="1080" y="433"/>
                  </a:lnTo>
                  <a:lnTo>
                    <a:pt x="1078" y="436"/>
                  </a:lnTo>
                  <a:lnTo>
                    <a:pt x="1077" y="439"/>
                  </a:lnTo>
                  <a:lnTo>
                    <a:pt x="1076" y="441"/>
                  </a:lnTo>
                  <a:lnTo>
                    <a:pt x="1075" y="447"/>
                  </a:lnTo>
                  <a:lnTo>
                    <a:pt x="1075" y="451"/>
                  </a:lnTo>
                  <a:lnTo>
                    <a:pt x="1074" y="452"/>
                  </a:lnTo>
                  <a:lnTo>
                    <a:pt x="1074" y="455"/>
                  </a:lnTo>
                  <a:lnTo>
                    <a:pt x="1072" y="458"/>
                  </a:lnTo>
                  <a:lnTo>
                    <a:pt x="1071" y="462"/>
                  </a:lnTo>
                  <a:lnTo>
                    <a:pt x="1069" y="465"/>
                  </a:lnTo>
                  <a:lnTo>
                    <a:pt x="1069" y="466"/>
                  </a:lnTo>
                  <a:lnTo>
                    <a:pt x="1068" y="467"/>
                  </a:lnTo>
                  <a:lnTo>
                    <a:pt x="1069" y="468"/>
                  </a:lnTo>
                  <a:lnTo>
                    <a:pt x="1071" y="469"/>
                  </a:lnTo>
                  <a:lnTo>
                    <a:pt x="1075" y="469"/>
                  </a:lnTo>
                  <a:lnTo>
                    <a:pt x="1078" y="470"/>
                  </a:lnTo>
                  <a:lnTo>
                    <a:pt x="1078" y="472"/>
                  </a:lnTo>
                  <a:lnTo>
                    <a:pt x="1078" y="474"/>
                  </a:lnTo>
                  <a:lnTo>
                    <a:pt x="1078" y="475"/>
                  </a:lnTo>
                  <a:lnTo>
                    <a:pt x="1078" y="478"/>
                  </a:lnTo>
                  <a:lnTo>
                    <a:pt x="1077" y="482"/>
                  </a:lnTo>
                  <a:lnTo>
                    <a:pt x="1076" y="484"/>
                  </a:lnTo>
                  <a:lnTo>
                    <a:pt x="1074" y="484"/>
                  </a:lnTo>
                  <a:lnTo>
                    <a:pt x="1073" y="484"/>
                  </a:lnTo>
                  <a:lnTo>
                    <a:pt x="1071" y="481"/>
                  </a:lnTo>
                  <a:lnTo>
                    <a:pt x="1068" y="480"/>
                  </a:lnTo>
                  <a:lnTo>
                    <a:pt x="1067" y="480"/>
                  </a:lnTo>
                  <a:lnTo>
                    <a:pt x="1066" y="480"/>
                  </a:lnTo>
                  <a:lnTo>
                    <a:pt x="1060" y="483"/>
                  </a:lnTo>
                  <a:lnTo>
                    <a:pt x="1058" y="483"/>
                  </a:lnTo>
                  <a:lnTo>
                    <a:pt x="1057" y="483"/>
                  </a:lnTo>
                  <a:lnTo>
                    <a:pt x="1057" y="482"/>
                  </a:lnTo>
                  <a:lnTo>
                    <a:pt x="1056" y="482"/>
                  </a:lnTo>
                  <a:lnTo>
                    <a:pt x="1055" y="482"/>
                  </a:lnTo>
                  <a:lnTo>
                    <a:pt x="1053" y="481"/>
                  </a:lnTo>
                  <a:lnTo>
                    <a:pt x="1053" y="480"/>
                  </a:lnTo>
                  <a:lnTo>
                    <a:pt x="1053" y="478"/>
                  </a:lnTo>
                  <a:lnTo>
                    <a:pt x="1053" y="476"/>
                  </a:lnTo>
                  <a:lnTo>
                    <a:pt x="1052" y="475"/>
                  </a:lnTo>
                  <a:lnTo>
                    <a:pt x="1051" y="475"/>
                  </a:lnTo>
                  <a:lnTo>
                    <a:pt x="1050" y="475"/>
                  </a:lnTo>
                  <a:lnTo>
                    <a:pt x="1049" y="475"/>
                  </a:lnTo>
                  <a:lnTo>
                    <a:pt x="1047" y="477"/>
                  </a:lnTo>
                  <a:lnTo>
                    <a:pt x="1034" y="481"/>
                  </a:lnTo>
                  <a:lnTo>
                    <a:pt x="1032" y="482"/>
                  </a:lnTo>
                  <a:lnTo>
                    <a:pt x="1031" y="483"/>
                  </a:lnTo>
                  <a:lnTo>
                    <a:pt x="1030" y="483"/>
                  </a:lnTo>
                  <a:lnTo>
                    <a:pt x="1026" y="484"/>
                  </a:lnTo>
                  <a:lnTo>
                    <a:pt x="1025" y="484"/>
                  </a:lnTo>
                  <a:lnTo>
                    <a:pt x="1023" y="483"/>
                  </a:lnTo>
                  <a:lnTo>
                    <a:pt x="1021" y="483"/>
                  </a:lnTo>
                  <a:lnTo>
                    <a:pt x="1016" y="485"/>
                  </a:lnTo>
                  <a:lnTo>
                    <a:pt x="1014" y="485"/>
                  </a:lnTo>
                  <a:lnTo>
                    <a:pt x="1013" y="485"/>
                  </a:lnTo>
                  <a:lnTo>
                    <a:pt x="1013" y="487"/>
                  </a:lnTo>
                  <a:lnTo>
                    <a:pt x="1011" y="487"/>
                  </a:lnTo>
                  <a:lnTo>
                    <a:pt x="1009" y="487"/>
                  </a:lnTo>
                  <a:lnTo>
                    <a:pt x="1007" y="489"/>
                  </a:lnTo>
                  <a:lnTo>
                    <a:pt x="1005" y="487"/>
                  </a:lnTo>
                  <a:lnTo>
                    <a:pt x="1003" y="489"/>
                  </a:lnTo>
                  <a:lnTo>
                    <a:pt x="1002" y="489"/>
                  </a:lnTo>
                  <a:lnTo>
                    <a:pt x="1001" y="490"/>
                  </a:lnTo>
                  <a:lnTo>
                    <a:pt x="998" y="492"/>
                  </a:lnTo>
                  <a:lnTo>
                    <a:pt x="997" y="493"/>
                  </a:lnTo>
                  <a:lnTo>
                    <a:pt x="996" y="493"/>
                  </a:lnTo>
                  <a:lnTo>
                    <a:pt x="996" y="494"/>
                  </a:lnTo>
                  <a:lnTo>
                    <a:pt x="997" y="495"/>
                  </a:lnTo>
                  <a:lnTo>
                    <a:pt x="1000" y="498"/>
                  </a:lnTo>
                  <a:lnTo>
                    <a:pt x="1001" y="498"/>
                  </a:lnTo>
                  <a:lnTo>
                    <a:pt x="1007" y="497"/>
                  </a:lnTo>
                  <a:lnTo>
                    <a:pt x="1008" y="498"/>
                  </a:lnTo>
                  <a:lnTo>
                    <a:pt x="1009" y="499"/>
                  </a:lnTo>
                  <a:lnTo>
                    <a:pt x="1015" y="501"/>
                  </a:lnTo>
                  <a:lnTo>
                    <a:pt x="1015" y="502"/>
                  </a:lnTo>
                  <a:lnTo>
                    <a:pt x="1013" y="502"/>
                  </a:lnTo>
                  <a:lnTo>
                    <a:pt x="1011" y="503"/>
                  </a:lnTo>
                  <a:lnTo>
                    <a:pt x="1010" y="504"/>
                  </a:lnTo>
                  <a:lnTo>
                    <a:pt x="1011" y="504"/>
                  </a:lnTo>
                  <a:lnTo>
                    <a:pt x="1011" y="506"/>
                  </a:lnTo>
                  <a:lnTo>
                    <a:pt x="1011" y="507"/>
                  </a:lnTo>
                  <a:lnTo>
                    <a:pt x="1011" y="508"/>
                  </a:lnTo>
                  <a:lnTo>
                    <a:pt x="1010" y="510"/>
                  </a:lnTo>
                  <a:lnTo>
                    <a:pt x="1010" y="512"/>
                  </a:lnTo>
                  <a:lnTo>
                    <a:pt x="1010" y="514"/>
                  </a:lnTo>
                  <a:lnTo>
                    <a:pt x="1011" y="520"/>
                  </a:lnTo>
                  <a:lnTo>
                    <a:pt x="1011" y="522"/>
                  </a:lnTo>
                  <a:lnTo>
                    <a:pt x="1010" y="525"/>
                  </a:lnTo>
                  <a:lnTo>
                    <a:pt x="1010" y="526"/>
                  </a:lnTo>
                  <a:lnTo>
                    <a:pt x="1010" y="527"/>
                  </a:lnTo>
                  <a:lnTo>
                    <a:pt x="1011" y="527"/>
                  </a:lnTo>
                  <a:lnTo>
                    <a:pt x="1011" y="528"/>
                  </a:lnTo>
                  <a:lnTo>
                    <a:pt x="1013" y="529"/>
                  </a:lnTo>
                  <a:lnTo>
                    <a:pt x="1013" y="531"/>
                  </a:lnTo>
                  <a:lnTo>
                    <a:pt x="1013" y="532"/>
                  </a:lnTo>
                  <a:lnTo>
                    <a:pt x="1013" y="533"/>
                  </a:lnTo>
                  <a:lnTo>
                    <a:pt x="1014" y="533"/>
                  </a:lnTo>
                  <a:lnTo>
                    <a:pt x="1015" y="535"/>
                  </a:lnTo>
                  <a:lnTo>
                    <a:pt x="1018" y="544"/>
                  </a:lnTo>
                  <a:lnTo>
                    <a:pt x="1022" y="553"/>
                  </a:lnTo>
                  <a:lnTo>
                    <a:pt x="1022" y="554"/>
                  </a:lnTo>
                  <a:lnTo>
                    <a:pt x="1021" y="557"/>
                  </a:lnTo>
                  <a:lnTo>
                    <a:pt x="1019" y="559"/>
                  </a:lnTo>
                  <a:lnTo>
                    <a:pt x="1019" y="560"/>
                  </a:lnTo>
                  <a:lnTo>
                    <a:pt x="1021" y="560"/>
                  </a:lnTo>
                  <a:lnTo>
                    <a:pt x="1022" y="560"/>
                  </a:lnTo>
                  <a:lnTo>
                    <a:pt x="1023" y="561"/>
                  </a:lnTo>
                  <a:lnTo>
                    <a:pt x="1023" y="562"/>
                  </a:lnTo>
                  <a:lnTo>
                    <a:pt x="1023" y="564"/>
                  </a:lnTo>
                  <a:lnTo>
                    <a:pt x="1023" y="565"/>
                  </a:lnTo>
                  <a:lnTo>
                    <a:pt x="1024" y="566"/>
                  </a:lnTo>
                  <a:lnTo>
                    <a:pt x="1024" y="567"/>
                  </a:lnTo>
                  <a:lnTo>
                    <a:pt x="1023" y="568"/>
                  </a:lnTo>
                  <a:lnTo>
                    <a:pt x="1022" y="568"/>
                  </a:lnTo>
                  <a:lnTo>
                    <a:pt x="1019" y="567"/>
                  </a:lnTo>
                  <a:lnTo>
                    <a:pt x="1018" y="567"/>
                  </a:lnTo>
                  <a:lnTo>
                    <a:pt x="1017" y="568"/>
                  </a:lnTo>
                  <a:lnTo>
                    <a:pt x="1015" y="569"/>
                  </a:lnTo>
                  <a:lnTo>
                    <a:pt x="1013" y="570"/>
                  </a:lnTo>
                  <a:lnTo>
                    <a:pt x="1011" y="571"/>
                  </a:lnTo>
                  <a:lnTo>
                    <a:pt x="1010" y="573"/>
                  </a:lnTo>
                  <a:lnTo>
                    <a:pt x="1011" y="574"/>
                  </a:lnTo>
                  <a:lnTo>
                    <a:pt x="1013" y="574"/>
                  </a:lnTo>
                  <a:lnTo>
                    <a:pt x="1015" y="575"/>
                  </a:lnTo>
                  <a:lnTo>
                    <a:pt x="1016" y="576"/>
                  </a:lnTo>
                  <a:lnTo>
                    <a:pt x="1017" y="576"/>
                  </a:lnTo>
                  <a:lnTo>
                    <a:pt x="1017" y="577"/>
                  </a:lnTo>
                  <a:lnTo>
                    <a:pt x="1016" y="578"/>
                  </a:lnTo>
                  <a:lnTo>
                    <a:pt x="1015" y="578"/>
                  </a:lnTo>
                  <a:lnTo>
                    <a:pt x="1013" y="578"/>
                  </a:lnTo>
                  <a:lnTo>
                    <a:pt x="1011" y="579"/>
                  </a:lnTo>
                  <a:lnTo>
                    <a:pt x="1010" y="579"/>
                  </a:lnTo>
                  <a:lnTo>
                    <a:pt x="1009" y="579"/>
                  </a:lnTo>
                  <a:lnTo>
                    <a:pt x="1008" y="579"/>
                  </a:lnTo>
                  <a:lnTo>
                    <a:pt x="1007" y="581"/>
                  </a:lnTo>
                  <a:lnTo>
                    <a:pt x="1007" y="583"/>
                  </a:lnTo>
                  <a:lnTo>
                    <a:pt x="1006" y="585"/>
                  </a:lnTo>
                  <a:lnTo>
                    <a:pt x="1005" y="586"/>
                  </a:lnTo>
                  <a:lnTo>
                    <a:pt x="1005" y="587"/>
                  </a:lnTo>
                  <a:lnTo>
                    <a:pt x="1005" y="589"/>
                  </a:lnTo>
                  <a:lnTo>
                    <a:pt x="1005" y="591"/>
                  </a:lnTo>
                  <a:lnTo>
                    <a:pt x="1006" y="591"/>
                  </a:lnTo>
                  <a:lnTo>
                    <a:pt x="1006" y="592"/>
                  </a:lnTo>
                  <a:lnTo>
                    <a:pt x="1007" y="593"/>
                  </a:lnTo>
                  <a:lnTo>
                    <a:pt x="1007" y="594"/>
                  </a:lnTo>
                  <a:lnTo>
                    <a:pt x="1006" y="595"/>
                  </a:lnTo>
                  <a:lnTo>
                    <a:pt x="1007" y="599"/>
                  </a:lnTo>
                  <a:lnTo>
                    <a:pt x="1007" y="600"/>
                  </a:lnTo>
                  <a:lnTo>
                    <a:pt x="1008" y="601"/>
                  </a:lnTo>
                  <a:lnTo>
                    <a:pt x="1008" y="603"/>
                  </a:lnTo>
                  <a:lnTo>
                    <a:pt x="1008" y="604"/>
                  </a:lnTo>
                  <a:lnTo>
                    <a:pt x="1007" y="606"/>
                  </a:lnTo>
                  <a:lnTo>
                    <a:pt x="1006" y="604"/>
                  </a:lnTo>
                  <a:lnTo>
                    <a:pt x="1005" y="603"/>
                  </a:lnTo>
                  <a:lnTo>
                    <a:pt x="1003" y="602"/>
                  </a:lnTo>
                  <a:lnTo>
                    <a:pt x="1002" y="601"/>
                  </a:lnTo>
                  <a:lnTo>
                    <a:pt x="1000" y="599"/>
                  </a:lnTo>
                  <a:lnTo>
                    <a:pt x="999" y="598"/>
                  </a:lnTo>
                  <a:lnTo>
                    <a:pt x="999" y="596"/>
                  </a:lnTo>
                  <a:lnTo>
                    <a:pt x="998" y="595"/>
                  </a:lnTo>
                  <a:lnTo>
                    <a:pt x="991" y="594"/>
                  </a:lnTo>
                  <a:lnTo>
                    <a:pt x="990" y="594"/>
                  </a:lnTo>
                  <a:lnTo>
                    <a:pt x="988" y="595"/>
                  </a:lnTo>
                  <a:lnTo>
                    <a:pt x="984" y="594"/>
                  </a:lnTo>
                  <a:lnTo>
                    <a:pt x="983" y="594"/>
                  </a:lnTo>
                  <a:lnTo>
                    <a:pt x="982" y="593"/>
                  </a:lnTo>
                  <a:lnTo>
                    <a:pt x="981" y="590"/>
                  </a:lnTo>
                  <a:lnTo>
                    <a:pt x="980" y="589"/>
                  </a:lnTo>
                  <a:lnTo>
                    <a:pt x="977" y="587"/>
                  </a:lnTo>
                  <a:lnTo>
                    <a:pt x="976" y="586"/>
                  </a:lnTo>
                  <a:lnTo>
                    <a:pt x="976" y="585"/>
                  </a:lnTo>
                  <a:lnTo>
                    <a:pt x="975" y="584"/>
                  </a:lnTo>
                  <a:lnTo>
                    <a:pt x="975" y="583"/>
                  </a:lnTo>
                  <a:lnTo>
                    <a:pt x="976" y="582"/>
                  </a:lnTo>
                  <a:lnTo>
                    <a:pt x="975" y="582"/>
                  </a:lnTo>
                  <a:lnTo>
                    <a:pt x="975" y="581"/>
                  </a:lnTo>
                  <a:lnTo>
                    <a:pt x="974" y="582"/>
                  </a:lnTo>
                  <a:lnTo>
                    <a:pt x="972" y="583"/>
                  </a:lnTo>
                  <a:lnTo>
                    <a:pt x="971" y="583"/>
                  </a:lnTo>
                  <a:lnTo>
                    <a:pt x="969" y="582"/>
                  </a:lnTo>
                  <a:lnTo>
                    <a:pt x="967" y="582"/>
                  </a:lnTo>
                  <a:lnTo>
                    <a:pt x="965" y="581"/>
                  </a:lnTo>
                  <a:lnTo>
                    <a:pt x="961" y="581"/>
                  </a:lnTo>
                  <a:lnTo>
                    <a:pt x="960" y="581"/>
                  </a:lnTo>
                  <a:lnTo>
                    <a:pt x="959" y="579"/>
                  </a:lnTo>
                  <a:lnTo>
                    <a:pt x="958" y="578"/>
                  </a:lnTo>
                  <a:lnTo>
                    <a:pt x="956" y="577"/>
                  </a:lnTo>
                  <a:lnTo>
                    <a:pt x="954" y="577"/>
                  </a:lnTo>
                  <a:lnTo>
                    <a:pt x="952" y="577"/>
                  </a:lnTo>
                  <a:lnTo>
                    <a:pt x="951" y="577"/>
                  </a:lnTo>
                  <a:lnTo>
                    <a:pt x="950" y="578"/>
                  </a:lnTo>
                  <a:lnTo>
                    <a:pt x="949" y="578"/>
                  </a:lnTo>
                  <a:lnTo>
                    <a:pt x="948" y="578"/>
                  </a:lnTo>
                  <a:lnTo>
                    <a:pt x="946" y="578"/>
                  </a:lnTo>
                  <a:lnTo>
                    <a:pt x="944" y="578"/>
                  </a:lnTo>
                  <a:lnTo>
                    <a:pt x="941" y="578"/>
                  </a:lnTo>
                  <a:lnTo>
                    <a:pt x="940" y="578"/>
                  </a:lnTo>
                  <a:lnTo>
                    <a:pt x="939" y="577"/>
                  </a:lnTo>
                  <a:lnTo>
                    <a:pt x="938" y="577"/>
                  </a:lnTo>
                  <a:lnTo>
                    <a:pt x="936" y="577"/>
                  </a:lnTo>
                  <a:lnTo>
                    <a:pt x="935" y="577"/>
                  </a:lnTo>
                  <a:lnTo>
                    <a:pt x="934" y="577"/>
                  </a:lnTo>
                  <a:lnTo>
                    <a:pt x="932" y="576"/>
                  </a:lnTo>
                  <a:lnTo>
                    <a:pt x="930" y="576"/>
                  </a:lnTo>
                  <a:lnTo>
                    <a:pt x="927" y="577"/>
                  </a:lnTo>
                  <a:lnTo>
                    <a:pt x="926" y="577"/>
                  </a:lnTo>
                  <a:lnTo>
                    <a:pt x="926" y="576"/>
                  </a:lnTo>
                  <a:lnTo>
                    <a:pt x="925" y="576"/>
                  </a:lnTo>
                  <a:lnTo>
                    <a:pt x="924" y="576"/>
                  </a:lnTo>
                  <a:lnTo>
                    <a:pt x="923" y="576"/>
                  </a:lnTo>
                  <a:lnTo>
                    <a:pt x="922" y="576"/>
                  </a:lnTo>
                  <a:lnTo>
                    <a:pt x="921" y="577"/>
                  </a:lnTo>
                  <a:lnTo>
                    <a:pt x="917" y="576"/>
                  </a:lnTo>
                  <a:lnTo>
                    <a:pt x="916" y="576"/>
                  </a:lnTo>
                  <a:lnTo>
                    <a:pt x="915" y="575"/>
                  </a:lnTo>
                  <a:lnTo>
                    <a:pt x="914" y="574"/>
                  </a:lnTo>
                  <a:lnTo>
                    <a:pt x="910" y="573"/>
                  </a:lnTo>
                  <a:lnTo>
                    <a:pt x="909" y="573"/>
                  </a:lnTo>
                  <a:lnTo>
                    <a:pt x="908" y="574"/>
                  </a:lnTo>
                  <a:lnTo>
                    <a:pt x="906" y="574"/>
                  </a:lnTo>
                  <a:lnTo>
                    <a:pt x="905" y="574"/>
                  </a:lnTo>
                  <a:lnTo>
                    <a:pt x="905" y="575"/>
                  </a:lnTo>
                  <a:lnTo>
                    <a:pt x="904" y="575"/>
                  </a:lnTo>
                  <a:lnTo>
                    <a:pt x="902" y="576"/>
                  </a:lnTo>
                  <a:lnTo>
                    <a:pt x="901" y="576"/>
                  </a:lnTo>
                  <a:lnTo>
                    <a:pt x="900" y="576"/>
                  </a:lnTo>
                  <a:lnTo>
                    <a:pt x="899" y="576"/>
                  </a:lnTo>
                  <a:lnTo>
                    <a:pt x="898" y="577"/>
                  </a:lnTo>
                  <a:lnTo>
                    <a:pt x="896" y="576"/>
                  </a:lnTo>
                  <a:lnTo>
                    <a:pt x="894" y="576"/>
                  </a:lnTo>
                  <a:lnTo>
                    <a:pt x="893" y="577"/>
                  </a:lnTo>
                  <a:lnTo>
                    <a:pt x="892" y="576"/>
                  </a:lnTo>
                  <a:lnTo>
                    <a:pt x="891" y="576"/>
                  </a:lnTo>
                  <a:lnTo>
                    <a:pt x="889" y="576"/>
                  </a:lnTo>
                  <a:lnTo>
                    <a:pt x="885" y="576"/>
                  </a:lnTo>
                  <a:lnTo>
                    <a:pt x="883" y="575"/>
                  </a:lnTo>
                  <a:lnTo>
                    <a:pt x="881" y="576"/>
                  </a:lnTo>
                  <a:lnTo>
                    <a:pt x="880" y="576"/>
                  </a:lnTo>
                  <a:lnTo>
                    <a:pt x="877" y="575"/>
                  </a:lnTo>
                  <a:lnTo>
                    <a:pt x="876" y="575"/>
                  </a:lnTo>
                  <a:lnTo>
                    <a:pt x="875" y="575"/>
                  </a:lnTo>
                  <a:lnTo>
                    <a:pt x="874" y="575"/>
                  </a:lnTo>
                  <a:lnTo>
                    <a:pt x="874" y="576"/>
                  </a:lnTo>
                  <a:lnTo>
                    <a:pt x="873" y="578"/>
                  </a:lnTo>
                  <a:lnTo>
                    <a:pt x="872" y="579"/>
                  </a:lnTo>
                  <a:lnTo>
                    <a:pt x="871" y="579"/>
                  </a:lnTo>
                  <a:lnTo>
                    <a:pt x="871" y="581"/>
                  </a:lnTo>
                  <a:lnTo>
                    <a:pt x="869" y="581"/>
                  </a:lnTo>
                  <a:lnTo>
                    <a:pt x="867" y="579"/>
                  </a:lnTo>
                  <a:lnTo>
                    <a:pt x="866" y="579"/>
                  </a:lnTo>
                  <a:lnTo>
                    <a:pt x="859" y="578"/>
                  </a:lnTo>
                  <a:lnTo>
                    <a:pt x="857" y="578"/>
                  </a:lnTo>
                  <a:lnTo>
                    <a:pt x="856" y="578"/>
                  </a:lnTo>
                  <a:lnTo>
                    <a:pt x="855" y="577"/>
                  </a:lnTo>
                  <a:lnTo>
                    <a:pt x="854" y="577"/>
                  </a:lnTo>
                  <a:lnTo>
                    <a:pt x="852" y="576"/>
                  </a:lnTo>
                  <a:lnTo>
                    <a:pt x="851" y="576"/>
                  </a:lnTo>
                  <a:lnTo>
                    <a:pt x="850" y="575"/>
                  </a:lnTo>
                  <a:lnTo>
                    <a:pt x="849" y="575"/>
                  </a:lnTo>
                  <a:lnTo>
                    <a:pt x="847" y="574"/>
                  </a:lnTo>
                  <a:lnTo>
                    <a:pt x="843" y="573"/>
                  </a:lnTo>
                  <a:lnTo>
                    <a:pt x="842" y="573"/>
                  </a:lnTo>
                  <a:lnTo>
                    <a:pt x="839" y="570"/>
                  </a:lnTo>
                  <a:lnTo>
                    <a:pt x="839" y="569"/>
                  </a:lnTo>
                  <a:lnTo>
                    <a:pt x="838" y="568"/>
                  </a:lnTo>
                  <a:lnTo>
                    <a:pt x="838" y="567"/>
                  </a:lnTo>
                  <a:lnTo>
                    <a:pt x="835" y="567"/>
                  </a:lnTo>
                  <a:lnTo>
                    <a:pt x="835" y="566"/>
                  </a:lnTo>
                  <a:lnTo>
                    <a:pt x="833" y="566"/>
                  </a:lnTo>
                  <a:lnTo>
                    <a:pt x="832" y="565"/>
                  </a:lnTo>
                  <a:lnTo>
                    <a:pt x="831" y="565"/>
                  </a:lnTo>
                  <a:lnTo>
                    <a:pt x="830" y="564"/>
                  </a:lnTo>
                  <a:lnTo>
                    <a:pt x="829" y="564"/>
                  </a:lnTo>
                  <a:lnTo>
                    <a:pt x="827" y="562"/>
                  </a:lnTo>
                  <a:lnTo>
                    <a:pt x="826" y="561"/>
                  </a:lnTo>
                  <a:lnTo>
                    <a:pt x="827" y="562"/>
                  </a:lnTo>
                  <a:lnTo>
                    <a:pt x="827" y="564"/>
                  </a:lnTo>
                  <a:lnTo>
                    <a:pt x="827" y="565"/>
                  </a:lnTo>
                  <a:lnTo>
                    <a:pt x="822" y="565"/>
                  </a:lnTo>
                  <a:lnTo>
                    <a:pt x="821" y="564"/>
                  </a:lnTo>
                  <a:lnTo>
                    <a:pt x="820" y="564"/>
                  </a:lnTo>
                  <a:lnTo>
                    <a:pt x="820" y="565"/>
                  </a:lnTo>
                  <a:lnTo>
                    <a:pt x="818" y="567"/>
                  </a:lnTo>
                  <a:lnTo>
                    <a:pt x="817" y="568"/>
                  </a:lnTo>
                  <a:lnTo>
                    <a:pt x="816" y="568"/>
                  </a:lnTo>
                  <a:lnTo>
                    <a:pt x="815" y="568"/>
                  </a:lnTo>
                  <a:lnTo>
                    <a:pt x="810" y="570"/>
                  </a:lnTo>
                  <a:lnTo>
                    <a:pt x="808" y="570"/>
                  </a:lnTo>
                  <a:lnTo>
                    <a:pt x="808" y="571"/>
                  </a:lnTo>
                  <a:lnTo>
                    <a:pt x="807" y="575"/>
                  </a:lnTo>
                  <a:lnTo>
                    <a:pt x="806" y="576"/>
                  </a:lnTo>
                  <a:lnTo>
                    <a:pt x="806" y="577"/>
                  </a:lnTo>
                  <a:lnTo>
                    <a:pt x="806" y="578"/>
                  </a:lnTo>
                  <a:lnTo>
                    <a:pt x="806" y="579"/>
                  </a:lnTo>
                  <a:lnTo>
                    <a:pt x="806" y="581"/>
                  </a:lnTo>
                  <a:lnTo>
                    <a:pt x="806" y="583"/>
                  </a:lnTo>
                  <a:lnTo>
                    <a:pt x="804" y="586"/>
                  </a:lnTo>
                  <a:lnTo>
                    <a:pt x="804" y="587"/>
                  </a:lnTo>
                  <a:lnTo>
                    <a:pt x="804" y="590"/>
                  </a:lnTo>
                  <a:lnTo>
                    <a:pt x="804" y="591"/>
                  </a:lnTo>
                  <a:lnTo>
                    <a:pt x="804" y="592"/>
                  </a:lnTo>
                  <a:lnTo>
                    <a:pt x="806" y="596"/>
                  </a:lnTo>
                  <a:lnTo>
                    <a:pt x="804" y="596"/>
                  </a:lnTo>
                  <a:lnTo>
                    <a:pt x="801" y="595"/>
                  </a:lnTo>
                  <a:lnTo>
                    <a:pt x="800" y="595"/>
                  </a:lnTo>
                  <a:lnTo>
                    <a:pt x="800" y="594"/>
                  </a:lnTo>
                  <a:lnTo>
                    <a:pt x="800" y="593"/>
                  </a:lnTo>
                  <a:lnTo>
                    <a:pt x="799" y="592"/>
                  </a:lnTo>
                  <a:lnTo>
                    <a:pt x="797" y="592"/>
                  </a:lnTo>
                  <a:lnTo>
                    <a:pt x="796" y="591"/>
                  </a:lnTo>
                  <a:lnTo>
                    <a:pt x="795" y="591"/>
                  </a:lnTo>
                  <a:lnTo>
                    <a:pt x="793" y="591"/>
                  </a:lnTo>
                  <a:lnTo>
                    <a:pt x="790" y="591"/>
                  </a:lnTo>
                  <a:lnTo>
                    <a:pt x="789" y="591"/>
                  </a:lnTo>
                  <a:lnTo>
                    <a:pt x="788" y="591"/>
                  </a:lnTo>
                  <a:lnTo>
                    <a:pt x="787" y="591"/>
                  </a:lnTo>
                  <a:lnTo>
                    <a:pt x="785" y="590"/>
                  </a:lnTo>
                  <a:lnTo>
                    <a:pt x="784" y="587"/>
                  </a:lnTo>
                  <a:lnTo>
                    <a:pt x="783" y="586"/>
                  </a:lnTo>
                  <a:lnTo>
                    <a:pt x="779" y="585"/>
                  </a:lnTo>
                  <a:lnTo>
                    <a:pt x="776" y="585"/>
                  </a:lnTo>
                  <a:lnTo>
                    <a:pt x="775" y="585"/>
                  </a:lnTo>
                  <a:lnTo>
                    <a:pt x="772" y="583"/>
                  </a:lnTo>
                  <a:lnTo>
                    <a:pt x="770" y="582"/>
                  </a:lnTo>
                  <a:lnTo>
                    <a:pt x="766" y="582"/>
                  </a:lnTo>
                  <a:lnTo>
                    <a:pt x="765" y="583"/>
                  </a:lnTo>
                  <a:lnTo>
                    <a:pt x="764" y="583"/>
                  </a:lnTo>
                  <a:lnTo>
                    <a:pt x="760" y="581"/>
                  </a:lnTo>
                  <a:lnTo>
                    <a:pt x="758" y="579"/>
                  </a:lnTo>
                  <a:lnTo>
                    <a:pt x="757" y="579"/>
                  </a:lnTo>
                  <a:lnTo>
                    <a:pt x="756" y="579"/>
                  </a:lnTo>
                  <a:lnTo>
                    <a:pt x="755" y="579"/>
                  </a:lnTo>
                  <a:lnTo>
                    <a:pt x="754" y="579"/>
                  </a:lnTo>
                  <a:lnTo>
                    <a:pt x="753" y="581"/>
                  </a:lnTo>
                  <a:lnTo>
                    <a:pt x="749" y="582"/>
                  </a:lnTo>
                  <a:lnTo>
                    <a:pt x="748" y="583"/>
                  </a:lnTo>
                  <a:lnTo>
                    <a:pt x="748" y="582"/>
                  </a:lnTo>
                  <a:lnTo>
                    <a:pt x="747" y="582"/>
                  </a:lnTo>
                  <a:lnTo>
                    <a:pt x="747" y="581"/>
                  </a:lnTo>
                  <a:lnTo>
                    <a:pt x="746" y="581"/>
                  </a:lnTo>
                  <a:lnTo>
                    <a:pt x="746" y="582"/>
                  </a:lnTo>
                  <a:lnTo>
                    <a:pt x="745" y="581"/>
                  </a:lnTo>
                  <a:lnTo>
                    <a:pt x="743" y="581"/>
                  </a:lnTo>
                  <a:lnTo>
                    <a:pt x="743" y="582"/>
                  </a:lnTo>
                  <a:lnTo>
                    <a:pt x="742" y="582"/>
                  </a:lnTo>
                  <a:lnTo>
                    <a:pt x="742" y="583"/>
                  </a:lnTo>
                  <a:lnTo>
                    <a:pt x="741" y="583"/>
                  </a:lnTo>
                  <a:lnTo>
                    <a:pt x="740" y="583"/>
                  </a:lnTo>
                  <a:lnTo>
                    <a:pt x="739" y="583"/>
                  </a:lnTo>
                  <a:lnTo>
                    <a:pt x="738" y="584"/>
                  </a:lnTo>
                  <a:lnTo>
                    <a:pt x="738" y="585"/>
                  </a:lnTo>
                  <a:lnTo>
                    <a:pt x="737" y="585"/>
                  </a:lnTo>
                  <a:lnTo>
                    <a:pt x="735" y="585"/>
                  </a:lnTo>
                  <a:lnTo>
                    <a:pt x="735" y="586"/>
                  </a:lnTo>
                  <a:lnTo>
                    <a:pt x="735" y="589"/>
                  </a:lnTo>
                  <a:lnTo>
                    <a:pt x="735" y="590"/>
                  </a:lnTo>
                  <a:lnTo>
                    <a:pt x="733" y="590"/>
                  </a:lnTo>
                  <a:lnTo>
                    <a:pt x="732" y="590"/>
                  </a:lnTo>
                  <a:lnTo>
                    <a:pt x="732" y="592"/>
                  </a:lnTo>
                  <a:lnTo>
                    <a:pt x="733" y="593"/>
                  </a:lnTo>
                  <a:lnTo>
                    <a:pt x="733" y="594"/>
                  </a:lnTo>
                  <a:lnTo>
                    <a:pt x="732" y="594"/>
                  </a:lnTo>
                  <a:lnTo>
                    <a:pt x="731" y="594"/>
                  </a:lnTo>
                  <a:lnTo>
                    <a:pt x="730" y="594"/>
                  </a:lnTo>
                  <a:lnTo>
                    <a:pt x="730" y="595"/>
                  </a:lnTo>
                  <a:lnTo>
                    <a:pt x="730" y="596"/>
                  </a:lnTo>
                  <a:lnTo>
                    <a:pt x="730" y="598"/>
                  </a:lnTo>
                  <a:lnTo>
                    <a:pt x="729" y="599"/>
                  </a:lnTo>
                  <a:lnTo>
                    <a:pt x="729" y="600"/>
                  </a:lnTo>
                  <a:lnTo>
                    <a:pt x="728" y="600"/>
                  </a:lnTo>
                  <a:lnTo>
                    <a:pt x="728" y="601"/>
                  </a:lnTo>
                  <a:lnTo>
                    <a:pt x="729" y="602"/>
                  </a:lnTo>
                  <a:lnTo>
                    <a:pt x="729" y="603"/>
                  </a:lnTo>
                  <a:lnTo>
                    <a:pt x="730" y="603"/>
                  </a:lnTo>
                  <a:lnTo>
                    <a:pt x="729" y="603"/>
                  </a:lnTo>
                  <a:lnTo>
                    <a:pt x="728" y="604"/>
                  </a:lnTo>
                  <a:lnTo>
                    <a:pt x="726" y="606"/>
                  </a:lnTo>
                  <a:lnTo>
                    <a:pt x="725" y="606"/>
                  </a:lnTo>
                  <a:lnTo>
                    <a:pt x="724" y="606"/>
                  </a:lnTo>
                  <a:lnTo>
                    <a:pt x="723" y="606"/>
                  </a:lnTo>
                  <a:lnTo>
                    <a:pt x="723" y="607"/>
                  </a:lnTo>
                  <a:lnTo>
                    <a:pt x="722" y="608"/>
                  </a:lnTo>
                  <a:lnTo>
                    <a:pt x="722" y="609"/>
                  </a:lnTo>
                  <a:lnTo>
                    <a:pt x="721" y="609"/>
                  </a:lnTo>
                  <a:lnTo>
                    <a:pt x="721" y="610"/>
                  </a:lnTo>
                  <a:lnTo>
                    <a:pt x="721" y="611"/>
                  </a:lnTo>
                  <a:lnTo>
                    <a:pt x="720" y="611"/>
                  </a:lnTo>
                  <a:lnTo>
                    <a:pt x="720" y="612"/>
                  </a:lnTo>
                  <a:lnTo>
                    <a:pt x="718" y="612"/>
                  </a:lnTo>
                  <a:lnTo>
                    <a:pt x="717" y="612"/>
                  </a:lnTo>
                  <a:lnTo>
                    <a:pt x="717" y="611"/>
                  </a:lnTo>
                  <a:lnTo>
                    <a:pt x="717" y="610"/>
                  </a:lnTo>
                  <a:lnTo>
                    <a:pt x="716" y="610"/>
                  </a:lnTo>
                  <a:lnTo>
                    <a:pt x="716" y="609"/>
                  </a:lnTo>
                  <a:lnTo>
                    <a:pt x="715" y="609"/>
                  </a:lnTo>
                  <a:lnTo>
                    <a:pt x="714" y="610"/>
                  </a:lnTo>
                  <a:lnTo>
                    <a:pt x="713" y="610"/>
                  </a:lnTo>
                  <a:lnTo>
                    <a:pt x="712" y="611"/>
                  </a:lnTo>
                  <a:lnTo>
                    <a:pt x="710" y="611"/>
                  </a:lnTo>
                  <a:lnTo>
                    <a:pt x="710" y="612"/>
                  </a:lnTo>
                  <a:lnTo>
                    <a:pt x="710" y="614"/>
                  </a:lnTo>
                  <a:lnTo>
                    <a:pt x="709" y="615"/>
                  </a:lnTo>
                  <a:lnTo>
                    <a:pt x="708" y="615"/>
                  </a:lnTo>
                  <a:lnTo>
                    <a:pt x="708" y="616"/>
                  </a:lnTo>
                  <a:lnTo>
                    <a:pt x="707" y="617"/>
                  </a:lnTo>
                  <a:lnTo>
                    <a:pt x="706" y="619"/>
                  </a:lnTo>
                  <a:lnTo>
                    <a:pt x="705" y="619"/>
                  </a:lnTo>
                  <a:lnTo>
                    <a:pt x="705" y="620"/>
                  </a:lnTo>
                  <a:lnTo>
                    <a:pt x="704" y="620"/>
                  </a:lnTo>
                  <a:lnTo>
                    <a:pt x="703" y="621"/>
                  </a:lnTo>
                  <a:lnTo>
                    <a:pt x="701" y="623"/>
                  </a:lnTo>
                  <a:lnTo>
                    <a:pt x="700" y="623"/>
                  </a:lnTo>
                  <a:lnTo>
                    <a:pt x="700" y="624"/>
                  </a:lnTo>
                  <a:lnTo>
                    <a:pt x="699" y="624"/>
                  </a:lnTo>
                  <a:lnTo>
                    <a:pt x="699" y="625"/>
                  </a:lnTo>
                  <a:lnTo>
                    <a:pt x="698" y="625"/>
                  </a:lnTo>
                  <a:lnTo>
                    <a:pt x="696" y="625"/>
                  </a:lnTo>
                  <a:lnTo>
                    <a:pt x="695" y="625"/>
                  </a:lnTo>
                  <a:lnTo>
                    <a:pt x="692" y="626"/>
                  </a:lnTo>
                  <a:lnTo>
                    <a:pt x="690" y="626"/>
                  </a:lnTo>
                  <a:lnTo>
                    <a:pt x="690" y="627"/>
                  </a:lnTo>
                  <a:lnTo>
                    <a:pt x="689" y="627"/>
                  </a:lnTo>
                  <a:lnTo>
                    <a:pt x="688" y="629"/>
                  </a:lnTo>
                  <a:lnTo>
                    <a:pt x="686" y="631"/>
                  </a:lnTo>
                  <a:lnTo>
                    <a:pt x="684" y="631"/>
                  </a:lnTo>
                  <a:lnTo>
                    <a:pt x="683" y="632"/>
                  </a:lnTo>
                  <a:lnTo>
                    <a:pt x="683" y="633"/>
                  </a:lnTo>
                  <a:lnTo>
                    <a:pt x="683" y="634"/>
                  </a:lnTo>
                  <a:lnTo>
                    <a:pt x="682" y="634"/>
                  </a:lnTo>
                  <a:lnTo>
                    <a:pt x="681" y="634"/>
                  </a:lnTo>
                  <a:lnTo>
                    <a:pt x="680" y="635"/>
                  </a:lnTo>
                  <a:lnTo>
                    <a:pt x="679" y="635"/>
                  </a:lnTo>
                  <a:lnTo>
                    <a:pt x="679" y="634"/>
                  </a:lnTo>
                  <a:lnTo>
                    <a:pt x="679" y="635"/>
                  </a:lnTo>
                  <a:lnTo>
                    <a:pt x="678" y="635"/>
                  </a:lnTo>
                  <a:lnTo>
                    <a:pt x="676" y="635"/>
                  </a:lnTo>
                  <a:lnTo>
                    <a:pt x="676" y="636"/>
                  </a:lnTo>
                  <a:lnTo>
                    <a:pt x="675" y="636"/>
                  </a:lnTo>
                  <a:lnTo>
                    <a:pt x="675" y="637"/>
                  </a:lnTo>
                  <a:lnTo>
                    <a:pt x="674" y="637"/>
                  </a:lnTo>
                  <a:lnTo>
                    <a:pt x="673" y="637"/>
                  </a:lnTo>
                  <a:lnTo>
                    <a:pt x="673" y="638"/>
                  </a:lnTo>
                  <a:lnTo>
                    <a:pt x="673" y="640"/>
                  </a:lnTo>
                  <a:lnTo>
                    <a:pt x="673" y="641"/>
                  </a:lnTo>
                  <a:lnTo>
                    <a:pt x="673" y="642"/>
                  </a:lnTo>
                  <a:lnTo>
                    <a:pt x="673" y="644"/>
                  </a:lnTo>
                  <a:lnTo>
                    <a:pt x="672" y="645"/>
                  </a:lnTo>
                  <a:lnTo>
                    <a:pt x="671" y="645"/>
                  </a:lnTo>
                  <a:lnTo>
                    <a:pt x="671" y="646"/>
                  </a:lnTo>
                  <a:lnTo>
                    <a:pt x="670" y="646"/>
                  </a:lnTo>
                  <a:lnTo>
                    <a:pt x="668" y="646"/>
                  </a:lnTo>
                  <a:lnTo>
                    <a:pt x="667" y="648"/>
                  </a:lnTo>
                  <a:lnTo>
                    <a:pt x="667" y="649"/>
                  </a:lnTo>
                  <a:lnTo>
                    <a:pt x="666" y="649"/>
                  </a:lnTo>
                  <a:lnTo>
                    <a:pt x="665" y="650"/>
                  </a:lnTo>
                  <a:lnTo>
                    <a:pt x="664" y="650"/>
                  </a:lnTo>
                  <a:lnTo>
                    <a:pt x="664" y="652"/>
                  </a:lnTo>
                  <a:lnTo>
                    <a:pt x="663" y="653"/>
                  </a:lnTo>
                  <a:lnTo>
                    <a:pt x="663" y="654"/>
                  </a:lnTo>
                  <a:lnTo>
                    <a:pt x="662" y="654"/>
                  </a:lnTo>
                  <a:lnTo>
                    <a:pt x="661" y="656"/>
                  </a:lnTo>
                  <a:lnTo>
                    <a:pt x="659" y="656"/>
                  </a:lnTo>
                  <a:lnTo>
                    <a:pt x="659" y="657"/>
                  </a:lnTo>
                  <a:lnTo>
                    <a:pt x="659" y="658"/>
                  </a:lnTo>
                  <a:lnTo>
                    <a:pt x="658" y="658"/>
                  </a:lnTo>
                  <a:lnTo>
                    <a:pt x="658" y="659"/>
                  </a:lnTo>
                  <a:lnTo>
                    <a:pt x="658" y="661"/>
                  </a:lnTo>
                  <a:lnTo>
                    <a:pt x="658" y="662"/>
                  </a:lnTo>
                  <a:lnTo>
                    <a:pt x="658" y="663"/>
                  </a:lnTo>
                  <a:lnTo>
                    <a:pt x="659" y="663"/>
                  </a:lnTo>
                  <a:lnTo>
                    <a:pt x="661" y="665"/>
                  </a:lnTo>
                  <a:lnTo>
                    <a:pt x="661" y="666"/>
                  </a:lnTo>
                  <a:lnTo>
                    <a:pt x="661" y="667"/>
                  </a:lnTo>
                  <a:lnTo>
                    <a:pt x="659" y="667"/>
                  </a:lnTo>
                  <a:lnTo>
                    <a:pt x="661" y="668"/>
                  </a:lnTo>
                  <a:lnTo>
                    <a:pt x="659" y="668"/>
                  </a:lnTo>
                  <a:lnTo>
                    <a:pt x="659" y="669"/>
                  </a:lnTo>
                  <a:lnTo>
                    <a:pt x="658" y="668"/>
                  </a:lnTo>
                  <a:lnTo>
                    <a:pt x="657" y="668"/>
                  </a:lnTo>
                  <a:lnTo>
                    <a:pt x="656" y="669"/>
                  </a:lnTo>
                  <a:lnTo>
                    <a:pt x="653" y="667"/>
                  </a:lnTo>
                  <a:lnTo>
                    <a:pt x="650" y="666"/>
                  </a:lnTo>
                  <a:lnTo>
                    <a:pt x="648" y="666"/>
                  </a:lnTo>
                  <a:lnTo>
                    <a:pt x="648" y="665"/>
                  </a:lnTo>
                  <a:lnTo>
                    <a:pt x="647" y="663"/>
                  </a:lnTo>
                  <a:lnTo>
                    <a:pt x="646" y="662"/>
                  </a:lnTo>
                  <a:lnTo>
                    <a:pt x="643" y="661"/>
                  </a:lnTo>
                  <a:lnTo>
                    <a:pt x="642" y="660"/>
                  </a:lnTo>
                  <a:lnTo>
                    <a:pt x="641" y="660"/>
                  </a:lnTo>
                  <a:lnTo>
                    <a:pt x="642" y="660"/>
                  </a:lnTo>
                  <a:lnTo>
                    <a:pt x="643" y="659"/>
                  </a:lnTo>
                  <a:lnTo>
                    <a:pt x="645" y="658"/>
                  </a:lnTo>
                  <a:lnTo>
                    <a:pt x="645" y="657"/>
                  </a:lnTo>
                  <a:lnTo>
                    <a:pt x="645" y="656"/>
                  </a:lnTo>
                  <a:lnTo>
                    <a:pt x="646" y="654"/>
                  </a:lnTo>
                  <a:lnTo>
                    <a:pt x="646" y="653"/>
                  </a:lnTo>
                  <a:lnTo>
                    <a:pt x="646" y="652"/>
                  </a:lnTo>
                  <a:lnTo>
                    <a:pt x="645" y="652"/>
                  </a:lnTo>
                  <a:lnTo>
                    <a:pt x="646" y="652"/>
                  </a:lnTo>
                  <a:lnTo>
                    <a:pt x="646" y="651"/>
                  </a:lnTo>
                  <a:lnTo>
                    <a:pt x="646" y="650"/>
                  </a:lnTo>
                  <a:lnTo>
                    <a:pt x="645" y="650"/>
                  </a:lnTo>
                  <a:lnTo>
                    <a:pt x="645" y="651"/>
                  </a:lnTo>
                  <a:lnTo>
                    <a:pt x="643" y="651"/>
                  </a:lnTo>
                  <a:lnTo>
                    <a:pt x="642" y="651"/>
                  </a:lnTo>
                  <a:lnTo>
                    <a:pt x="642" y="650"/>
                  </a:lnTo>
                  <a:lnTo>
                    <a:pt x="642" y="649"/>
                  </a:lnTo>
                  <a:lnTo>
                    <a:pt x="641" y="648"/>
                  </a:lnTo>
                  <a:lnTo>
                    <a:pt x="640" y="646"/>
                  </a:lnTo>
                  <a:lnTo>
                    <a:pt x="640" y="645"/>
                  </a:lnTo>
                  <a:lnTo>
                    <a:pt x="639" y="645"/>
                  </a:lnTo>
                  <a:lnTo>
                    <a:pt x="638" y="646"/>
                  </a:lnTo>
                  <a:lnTo>
                    <a:pt x="637" y="646"/>
                  </a:lnTo>
                  <a:lnTo>
                    <a:pt x="636" y="646"/>
                  </a:lnTo>
                  <a:lnTo>
                    <a:pt x="636" y="645"/>
                  </a:lnTo>
                  <a:lnTo>
                    <a:pt x="634" y="645"/>
                  </a:lnTo>
                  <a:lnTo>
                    <a:pt x="631" y="645"/>
                  </a:lnTo>
                  <a:lnTo>
                    <a:pt x="626" y="646"/>
                  </a:lnTo>
                  <a:lnTo>
                    <a:pt x="624" y="646"/>
                  </a:lnTo>
                  <a:lnTo>
                    <a:pt x="621" y="646"/>
                  </a:lnTo>
                  <a:lnTo>
                    <a:pt x="617" y="646"/>
                  </a:lnTo>
                  <a:lnTo>
                    <a:pt x="613" y="646"/>
                  </a:lnTo>
                  <a:lnTo>
                    <a:pt x="609" y="648"/>
                  </a:lnTo>
                  <a:lnTo>
                    <a:pt x="606" y="648"/>
                  </a:lnTo>
                  <a:lnTo>
                    <a:pt x="605" y="646"/>
                  </a:lnTo>
                  <a:lnTo>
                    <a:pt x="604" y="646"/>
                  </a:lnTo>
                  <a:lnTo>
                    <a:pt x="604" y="645"/>
                  </a:lnTo>
                  <a:lnTo>
                    <a:pt x="603" y="645"/>
                  </a:lnTo>
                  <a:lnTo>
                    <a:pt x="601" y="640"/>
                  </a:lnTo>
                  <a:lnTo>
                    <a:pt x="600" y="633"/>
                  </a:lnTo>
                  <a:lnTo>
                    <a:pt x="599" y="628"/>
                  </a:lnTo>
                  <a:lnTo>
                    <a:pt x="598" y="624"/>
                  </a:lnTo>
                  <a:lnTo>
                    <a:pt x="598" y="618"/>
                  </a:lnTo>
                  <a:lnTo>
                    <a:pt x="597" y="614"/>
                  </a:lnTo>
                  <a:lnTo>
                    <a:pt x="596" y="614"/>
                  </a:lnTo>
                  <a:lnTo>
                    <a:pt x="592" y="614"/>
                  </a:lnTo>
                  <a:lnTo>
                    <a:pt x="589" y="614"/>
                  </a:lnTo>
                  <a:lnTo>
                    <a:pt x="587" y="614"/>
                  </a:lnTo>
                  <a:lnTo>
                    <a:pt x="582" y="614"/>
                  </a:lnTo>
                  <a:lnTo>
                    <a:pt x="582" y="612"/>
                  </a:lnTo>
                  <a:lnTo>
                    <a:pt x="582" y="604"/>
                  </a:lnTo>
                  <a:lnTo>
                    <a:pt x="582" y="598"/>
                  </a:lnTo>
                  <a:lnTo>
                    <a:pt x="582" y="596"/>
                  </a:lnTo>
                  <a:lnTo>
                    <a:pt x="583" y="596"/>
                  </a:lnTo>
                  <a:lnTo>
                    <a:pt x="583" y="595"/>
                  </a:lnTo>
                  <a:lnTo>
                    <a:pt x="583" y="594"/>
                  </a:lnTo>
                  <a:lnTo>
                    <a:pt x="583" y="593"/>
                  </a:lnTo>
                  <a:lnTo>
                    <a:pt x="584" y="583"/>
                  </a:lnTo>
                  <a:lnTo>
                    <a:pt x="586" y="573"/>
                  </a:lnTo>
                  <a:lnTo>
                    <a:pt x="581" y="575"/>
                  </a:lnTo>
                  <a:lnTo>
                    <a:pt x="576" y="577"/>
                  </a:lnTo>
                  <a:lnTo>
                    <a:pt x="574" y="574"/>
                  </a:lnTo>
                  <a:lnTo>
                    <a:pt x="572" y="569"/>
                  </a:lnTo>
                  <a:lnTo>
                    <a:pt x="570" y="566"/>
                  </a:lnTo>
                  <a:lnTo>
                    <a:pt x="567" y="560"/>
                  </a:lnTo>
                  <a:lnTo>
                    <a:pt x="566" y="559"/>
                  </a:lnTo>
                  <a:lnTo>
                    <a:pt x="563" y="558"/>
                  </a:lnTo>
                  <a:lnTo>
                    <a:pt x="561" y="556"/>
                  </a:lnTo>
                  <a:lnTo>
                    <a:pt x="558" y="553"/>
                  </a:lnTo>
                  <a:lnTo>
                    <a:pt x="557" y="552"/>
                  </a:lnTo>
                  <a:lnTo>
                    <a:pt x="554" y="548"/>
                  </a:lnTo>
                  <a:lnTo>
                    <a:pt x="550" y="544"/>
                  </a:lnTo>
                  <a:lnTo>
                    <a:pt x="550" y="543"/>
                  </a:lnTo>
                  <a:lnTo>
                    <a:pt x="549" y="543"/>
                  </a:lnTo>
                  <a:lnTo>
                    <a:pt x="548" y="543"/>
                  </a:lnTo>
                  <a:lnTo>
                    <a:pt x="545" y="544"/>
                  </a:lnTo>
                  <a:lnTo>
                    <a:pt x="542" y="547"/>
                  </a:lnTo>
                  <a:lnTo>
                    <a:pt x="539" y="548"/>
                  </a:lnTo>
                  <a:lnTo>
                    <a:pt x="536" y="550"/>
                  </a:lnTo>
                  <a:lnTo>
                    <a:pt x="533" y="550"/>
                  </a:lnTo>
                  <a:lnTo>
                    <a:pt x="529" y="550"/>
                  </a:lnTo>
                  <a:lnTo>
                    <a:pt x="525" y="549"/>
                  </a:lnTo>
                  <a:lnTo>
                    <a:pt x="521" y="549"/>
                  </a:lnTo>
                  <a:lnTo>
                    <a:pt x="517" y="549"/>
                  </a:lnTo>
                  <a:lnTo>
                    <a:pt x="513" y="548"/>
                  </a:lnTo>
                  <a:lnTo>
                    <a:pt x="508" y="548"/>
                  </a:lnTo>
                  <a:lnTo>
                    <a:pt x="504" y="548"/>
                  </a:lnTo>
                  <a:lnTo>
                    <a:pt x="499" y="547"/>
                  </a:lnTo>
                  <a:lnTo>
                    <a:pt x="496" y="548"/>
                  </a:lnTo>
                  <a:lnTo>
                    <a:pt x="494" y="548"/>
                  </a:lnTo>
                  <a:lnTo>
                    <a:pt x="490" y="548"/>
                  </a:lnTo>
                  <a:lnTo>
                    <a:pt x="488" y="549"/>
                  </a:lnTo>
                  <a:lnTo>
                    <a:pt x="486" y="549"/>
                  </a:lnTo>
                  <a:lnTo>
                    <a:pt x="482" y="550"/>
                  </a:lnTo>
                  <a:lnTo>
                    <a:pt x="480" y="550"/>
                  </a:lnTo>
                  <a:lnTo>
                    <a:pt x="477" y="550"/>
                  </a:lnTo>
                  <a:lnTo>
                    <a:pt x="475" y="551"/>
                  </a:lnTo>
                  <a:lnTo>
                    <a:pt x="473" y="551"/>
                  </a:lnTo>
                  <a:lnTo>
                    <a:pt x="472" y="551"/>
                  </a:lnTo>
                  <a:lnTo>
                    <a:pt x="470" y="551"/>
                  </a:lnTo>
                  <a:lnTo>
                    <a:pt x="469" y="552"/>
                  </a:lnTo>
                  <a:lnTo>
                    <a:pt x="467" y="552"/>
                  </a:lnTo>
                  <a:lnTo>
                    <a:pt x="466" y="552"/>
                  </a:lnTo>
                  <a:lnTo>
                    <a:pt x="463" y="552"/>
                  </a:lnTo>
                  <a:lnTo>
                    <a:pt x="462" y="552"/>
                  </a:lnTo>
                  <a:lnTo>
                    <a:pt x="460" y="550"/>
                  </a:lnTo>
                  <a:lnTo>
                    <a:pt x="458" y="548"/>
                  </a:lnTo>
                  <a:lnTo>
                    <a:pt x="456" y="545"/>
                  </a:lnTo>
                  <a:lnTo>
                    <a:pt x="455" y="544"/>
                  </a:lnTo>
                  <a:lnTo>
                    <a:pt x="453" y="542"/>
                  </a:lnTo>
                  <a:lnTo>
                    <a:pt x="452" y="540"/>
                  </a:lnTo>
                  <a:lnTo>
                    <a:pt x="449" y="537"/>
                  </a:lnTo>
                  <a:lnTo>
                    <a:pt x="448" y="536"/>
                  </a:lnTo>
                  <a:lnTo>
                    <a:pt x="446" y="534"/>
                  </a:lnTo>
                  <a:lnTo>
                    <a:pt x="445" y="532"/>
                  </a:lnTo>
                  <a:lnTo>
                    <a:pt x="442" y="529"/>
                  </a:lnTo>
                  <a:lnTo>
                    <a:pt x="441" y="528"/>
                  </a:lnTo>
                  <a:lnTo>
                    <a:pt x="438" y="524"/>
                  </a:lnTo>
                  <a:lnTo>
                    <a:pt x="436" y="522"/>
                  </a:lnTo>
                  <a:lnTo>
                    <a:pt x="436" y="520"/>
                  </a:lnTo>
                  <a:lnTo>
                    <a:pt x="436" y="518"/>
                  </a:lnTo>
                  <a:lnTo>
                    <a:pt x="436" y="517"/>
                  </a:lnTo>
                  <a:lnTo>
                    <a:pt x="435" y="516"/>
                  </a:lnTo>
                  <a:lnTo>
                    <a:pt x="433" y="516"/>
                  </a:lnTo>
                  <a:lnTo>
                    <a:pt x="432" y="514"/>
                  </a:lnTo>
                  <a:lnTo>
                    <a:pt x="429" y="512"/>
                  </a:lnTo>
                  <a:lnTo>
                    <a:pt x="425" y="510"/>
                  </a:lnTo>
                  <a:lnTo>
                    <a:pt x="421" y="507"/>
                  </a:lnTo>
                  <a:lnTo>
                    <a:pt x="416" y="503"/>
                  </a:lnTo>
                  <a:lnTo>
                    <a:pt x="411" y="500"/>
                  </a:lnTo>
                  <a:lnTo>
                    <a:pt x="405" y="497"/>
                  </a:lnTo>
                  <a:lnTo>
                    <a:pt x="399" y="492"/>
                  </a:lnTo>
                  <a:lnTo>
                    <a:pt x="394" y="489"/>
                  </a:lnTo>
                  <a:lnTo>
                    <a:pt x="387" y="484"/>
                  </a:lnTo>
                  <a:lnTo>
                    <a:pt x="382" y="481"/>
                  </a:lnTo>
                  <a:lnTo>
                    <a:pt x="377" y="477"/>
                  </a:lnTo>
                  <a:lnTo>
                    <a:pt x="374" y="476"/>
                  </a:lnTo>
                  <a:lnTo>
                    <a:pt x="372" y="474"/>
                  </a:lnTo>
                  <a:lnTo>
                    <a:pt x="369" y="472"/>
                  </a:lnTo>
                  <a:lnTo>
                    <a:pt x="365" y="469"/>
                  </a:lnTo>
                  <a:lnTo>
                    <a:pt x="363" y="468"/>
                  </a:lnTo>
                  <a:lnTo>
                    <a:pt x="361" y="466"/>
                  </a:lnTo>
                  <a:lnTo>
                    <a:pt x="360" y="466"/>
                  </a:lnTo>
                  <a:lnTo>
                    <a:pt x="356" y="466"/>
                  </a:lnTo>
                  <a:lnTo>
                    <a:pt x="355" y="467"/>
                  </a:lnTo>
                  <a:lnTo>
                    <a:pt x="353" y="467"/>
                  </a:lnTo>
                  <a:lnTo>
                    <a:pt x="352" y="468"/>
                  </a:lnTo>
                  <a:lnTo>
                    <a:pt x="349" y="468"/>
                  </a:lnTo>
                  <a:lnTo>
                    <a:pt x="348" y="469"/>
                  </a:lnTo>
                  <a:lnTo>
                    <a:pt x="346" y="469"/>
                  </a:lnTo>
                  <a:lnTo>
                    <a:pt x="344" y="470"/>
                  </a:lnTo>
                  <a:lnTo>
                    <a:pt x="343" y="470"/>
                  </a:lnTo>
                  <a:lnTo>
                    <a:pt x="339" y="472"/>
                  </a:lnTo>
                  <a:lnTo>
                    <a:pt x="335" y="473"/>
                  </a:lnTo>
                  <a:lnTo>
                    <a:pt x="331" y="474"/>
                  </a:lnTo>
                  <a:lnTo>
                    <a:pt x="328" y="475"/>
                  </a:lnTo>
                  <a:lnTo>
                    <a:pt x="324" y="476"/>
                  </a:lnTo>
                  <a:lnTo>
                    <a:pt x="322" y="477"/>
                  </a:lnTo>
                  <a:lnTo>
                    <a:pt x="319" y="478"/>
                  </a:lnTo>
                  <a:lnTo>
                    <a:pt x="316" y="478"/>
                  </a:lnTo>
                  <a:lnTo>
                    <a:pt x="313" y="480"/>
                  </a:lnTo>
                  <a:lnTo>
                    <a:pt x="311" y="481"/>
                  </a:lnTo>
                  <a:lnTo>
                    <a:pt x="308" y="482"/>
                  </a:lnTo>
                  <a:lnTo>
                    <a:pt x="305" y="483"/>
                  </a:lnTo>
                  <a:lnTo>
                    <a:pt x="303" y="483"/>
                  </a:lnTo>
                  <a:lnTo>
                    <a:pt x="299" y="484"/>
                  </a:lnTo>
                  <a:lnTo>
                    <a:pt x="297" y="485"/>
                  </a:lnTo>
                  <a:lnTo>
                    <a:pt x="294" y="486"/>
                  </a:lnTo>
                  <a:lnTo>
                    <a:pt x="291" y="486"/>
                  </a:lnTo>
                  <a:lnTo>
                    <a:pt x="288" y="487"/>
                  </a:lnTo>
                  <a:lnTo>
                    <a:pt x="286" y="489"/>
                  </a:lnTo>
                  <a:lnTo>
                    <a:pt x="282" y="490"/>
                  </a:lnTo>
                  <a:lnTo>
                    <a:pt x="282" y="499"/>
                  </a:lnTo>
                  <a:lnTo>
                    <a:pt x="282" y="509"/>
                  </a:lnTo>
                  <a:lnTo>
                    <a:pt x="282" y="518"/>
                  </a:lnTo>
                  <a:lnTo>
                    <a:pt x="282" y="528"/>
                  </a:lnTo>
                  <a:lnTo>
                    <a:pt x="282" y="537"/>
                  </a:lnTo>
                  <a:lnTo>
                    <a:pt x="282" y="548"/>
                  </a:lnTo>
                  <a:lnTo>
                    <a:pt x="282" y="557"/>
                  </a:lnTo>
                  <a:lnTo>
                    <a:pt x="282" y="566"/>
                  </a:lnTo>
                  <a:lnTo>
                    <a:pt x="282" y="575"/>
                  </a:lnTo>
                  <a:lnTo>
                    <a:pt x="282" y="585"/>
                  </a:lnTo>
                  <a:lnTo>
                    <a:pt x="282" y="594"/>
                  </a:lnTo>
                  <a:lnTo>
                    <a:pt x="282" y="603"/>
                  </a:lnTo>
                  <a:lnTo>
                    <a:pt x="282" y="612"/>
                  </a:lnTo>
                  <a:lnTo>
                    <a:pt x="282" y="621"/>
                  </a:lnTo>
                  <a:lnTo>
                    <a:pt x="282" y="631"/>
                  </a:lnTo>
                  <a:lnTo>
                    <a:pt x="282" y="640"/>
                  </a:lnTo>
                  <a:lnTo>
                    <a:pt x="281" y="640"/>
                  </a:lnTo>
                  <a:lnTo>
                    <a:pt x="280" y="640"/>
                  </a:lnTo>
                  <a:lnTo>
                    <a:pt x="277" y="641"/>
                  </a:lnTo>
                  <a:lnTo>
                    <a:pt x="274" y="642"/>
                  </a:lnTo>
                  <a:lnTo>
                    <a:pt x="272" y="642"/>
                  </a:lnTo>
                  <a:lnTo>
                    <a:pt x="269" y="643"/>
                  </a:lnTo>
                  <a:lnTo>
                    <a:pt x="268" y="642"/>
                  </a:lnTo>
                  <a:lnTo>
                    <a:pt x="266" y="642"/>
                  </a:lnTo>
                  <a:lnTo>
                    <a:pt x="266" y="641"/>
                  </a:lnTo>
                  <a:lnTo>
                    <a:pt x="265" y="638"/>
                  </a:lnTo>
                  <a:lnTo>
                    <a:pt x="264" y="638"/>
                  </a:lnTo>
                  <a:lnTo>
                    <a:pt x="264" y="637"/>
                  </a:lnTo>
                  <a:lnTo>
                    <a:pt x="262" y="636"/>
                  </a:lnTo>
                  <a:lnTo>
                    <a:pt x="261" y="635"/>
                  </a:lnTo>
                  <a:lnTo>
                    <a:pt x="261" y="634"/>
                  </a:lnTo>
                  <a:lnTo>
                    <a:pt x="258" y="631"/>
                  </a:lnTo>
                  <a:lnTo>
                    <a:pt x="256" y="627"/>
                  </a:lnTo>
                  <a:lnTo>
                    <a:pt x="255" y="625"/>
                  </a:lnTo>
                  <a:lnTo>
                    <a:pt x="252" y="621"/>
                  </a:lnTo>
                  <a:lnTo>
                    <a:pt x="252" y="620"/>
                  </a:lnTo>
                  <a:lnTo>
                    <a:pt x="252" y="619"/>
                  </a:lnTo>
                  <a:lnTo>
                    <a:pt x="252" y="618"/>
                  </a:lnTo>
                  <a:lnTo>
                    <a:pt x="252" y="617"/>
                  </a:lnTo>
                  <a:lnTo>
                    <a:pt x="251" y="616"/>
                  </a:lnTo>
                  <a:lnTo>
                    <a:pt x="246" y="611"/>
                  </a:lnTo>
                  <a:lnTo>
                    <a:pt x="243" y="609"/>
                  </a:lnTo>
                  <a:lnTo>
                    <a:pt x="239" y="607"/>
                  </a:lnTo>
                  <a:lnTo>
                    <a:pt x="235" y="603"/>
                  </a:lnTo>
                  <a:lnTo>
                    <a:pt x="229" y="600"/>
                  </a:lnTo>
                  <a:lnTo>
                    <a:pt x="228" y="600"/>
                  </a:lnTo>
                  <a:lnTo>
                    <a:pt x="226" y="599"/>
                  </a:lnTo>
                  <a:lnTo>
                    <a:pt x="218" y="600"/>
                  </a:lnTo>
                  <a:lnTo>
                    <a:pt x="213" y="601"/>
                  </a:lnTo>
                  <a:lnTo>
                    <a:pt x="209" y="602"/>
                  </a:lnTo>
                  <a:lnTo>
                    <a:pt x="206" y="602"/>
                  </a:lnTo>
                  <a:lnTo>
                    <a:pt x="199" y="606"/>
                  </a:lnTo>
                  <a:lnTo>
                    <a:pt x="198" y="607"/>
                  </a:lnTo>
                  <a:lnTo>
                    <a:pt x="193" y="608"/>
                  </a:lnTo>
                  <a:lnTo>
                    <a:pt x="187" y="614"/>
                  </a:lnTo>
                  <a:lnTo>
                    <a:pt x="182" y="617"/>
                  </a:lnTo>
                  <a:lnTo>
                    <a:pt x="178" y="621"/>
                  </a:lnTo>
                  <a:lnTo>
                    <a:pt x="177" y="623"/>
                  </a:lnTo>
                  <a:lnTo>
                    <a:pt x="177" y="621"/>
                  </a:lnTo>
                  <a:lnTo>
                    <a:pt x="178" y="618"/>
                  </a:lnTo>
                  <a:lnTo>
                    <a:pt x="179" y="617"/>
                  </a:lnTo>
                  <a:lnTo>
                    <a:pt x="178" y="616"/>
                  </a:lnTo>
                  <a:lnTo>
                    <a:pt x="178" y="615"/>
                  </a:lnTo>
                  <a:lnTo>
                    <a:pt x="178" y="614"/>
                  </a:lnTo>
                  <a:lnTo>
                    <a:pt x="177" y="614"/>
                  </a:lnTo>
                  <a:lnTo>
                    <a:pt x="177" y="612"/>
                  </a:lnTo>
                  <a:lnTo>
                    <a:pt x="177" y="611"/>
                  </a:lnTo>
                  <a:lnTo>
                    <a:pt x="177" y="610"/>
                  </a:lnTo>
                  <a:lnTo>
                    <a:pt x="176" y="609"/>
                  </a:lnTo>
                  <a:lnTo>
                    <a:pt x="177" y="609"/>
                  </a:lnTo>
                  <a:lnTo>
                    <a:pt x="177" y="608"/>
                  </a:lnTo>
                  <a:lnTo>
                    <a:pt x="177" y="607"/>
                  </a:lnTo>
                  <a:lnTo>
                    <a:pt x="177" y="606"/>
                  </a:lnTo>
                  <a:lnTo>
                    <a:pt x="178" y="606"/>
                  </a:lnTo>
                  <a:lnTo>
                    <a:pt x="178" y="604"/>
                  </a:lnTo>
                  <a:lnTo>
                    <a:pt x="180" y="602"/>
                  </a:lnTo>
                  <a:lnTo>
                    <a:pt x="181" y="600"/>
                  </a:lnTo>
                  <a:lnTo>
                    <a:pt x="182" y="599"/>
                  </a:lnTo>
                  <a:lnTo>
                    <a:pt x="182" y="598"/>
                  </a:lnTo>
                  <a:lnTo>
                    <a:pt x="182" y="596"/>
                  </a:lnTo>
                  <a:lnTo>
                    <a:pt x="184" y="595"/>
                  </a:lnTo>
                  <a:lnTo>
                    <a:pt x="184" y="594"/>
                  </a:lnTo>
                  <a:lnTo>
                    <a:pt x="184" y="593"/>
                  </a:lnTo>
                  <a:lnTo>
                    <a:pt x="185" y="591"/>
                  </a:lnTo>
                  <a:lnTo>
                    <a:pt x="185" y="590"/>
                  </a:lnTo>
                  <a:lnTo>
                    <a:pt x="184" y="589"/>
                  </a:lnTo>
                  <a:lnTo>
                    <a:pt x="184" y="586"/>
                  </a:lnTo>
                  <a:lnTo>
                    <a:pt x="182" y="585"/>
                  </a:lnTo>
                  <a:lnTo>
                    <a:pt x="181" y="585"/>
                  </a:lnTo>
                  <a:lnTo>
                    <a:pt x="181" y="584"/>
                  </a:lnTo>
                  <a:lnTo>
                    <a:pt x="181" y="583"/>
                  </a:lnTo>
                  <a:lnTo>
                    <a:pt x="181" y="584"/>
                  </a:lnTo>
                  <a:lnTo>
                    <a:pt x="182" y="585"/>
                  </a:lnTo>
                  <a:lnTo>
                    <a:pt x="184" y="586"/>
                  </a:lnTo>
                  <a:lnTo>
                    <a:pt x="185" y="586"/>
                  </a:lnTo>
                  <a:lnTo>
                    <a:pt x="185" y="589"/>
                  </a:lnTo>
                  <a:lnTo>
                    <a:pt x="185" y="590"/>
                  </a:lnTo>
                  <a:lnTo>
                    <a:pt x="186" y="589"/>
                  </a:lnTo>
                  <a:lnTo>
                    <a:pt x="186" y="587"/>
                  </a:lnTo>
                  <a:lnTo>
                    <a:pt x="186" y="586"/>
                  </a:lnTo>
                  <a:lnTo>
                    <a:pt x="186" y="585"/>
                  </a:lnTo>
                  <a:lnTo>
                    <a:pt x="185" y="584"/>
                  </a:lnTo>
                  <a:lnTo>
                    <a:pt x="185" y="583"/>
                  </a:lnTo>
                  <a:lnTo>
                    <a:pt x="182" y="583"/>
                  </a:lnTo>
                  <a:lnTo>
                    <a:pt x="182" y="582"/>
                  </a:lnTo>
                  <a:lnTo>
                    <a:pt x="181" y="581"/>
                  </a:lnTo>
                  <a:lnTo>
                    <a:pt x="178" y="579"/>
                  </a:lnTo>
                  <a:lnTo>
                    <a:pt x="176" y="579"/>
                  </a:lnTo>
                  <a:lnTo>
                    <a:pt x="174" y="579"/>
                  </a:lnTo>
                  <a:lnTo>
                    <a:pt x="173" y="579"/>
                  </a:lnTo>
                  <a:lnTo>
                    <a:pt x="173" y="581"/>
                  </a:lnTo>
                  <a:lnTo>
                    <a:pt x="172" y="581"/>
                  </a:lnTo>
                  <a:lnTo>
                    <a:pt x="170" y="578"/>
                  </a:lnTo>
                  <a:lnTo>
                    <a:pt x="169" y="577"/>
                  </a:lnTo>
                  <a:lnTo>
                    <a:pt x="165" y="577"/>
                  </a:lnTo>
                  <a:lnTo>
                    <a:pt x="164" y="578"/>
                  </a:lnTo>
                  <a:lnTo>
                    <a:pt x="163" y="579"/>
                  </a:lnTo>
                  <a:lnTo>
                    <a:pt x="162" y="579"/>
                  </a:lnTo>
                  <a:lnTo>
                    <a:pt x="161" y="579"/>
                  </a:lnTo>
                  <a:lnTo>
                    <a:pt x="160" y="577"/>
                  </a:lnTo>
                  <a:lnTo>
                    <a:pt x="160" y="576"/>
                  </a:lnTo>
                  <a:lnTo>
                    <a:pt x="159" y="575"/>
                  </a:lnTo>
                  <a:lnTo>
                    <a:pt x="159" y="574"/>
                  </a:lnTo>
                  <a:lnTo>
                    <a:pt x="157" y="574"/>
                  </a:lnTo>
                  <a:lnTo>
                    <a:pt x="157" y="571"/>
                  </a:lnTo>
                  <a:lnTo>
                    <a:pt x="156" y="569"/>
                  </a:lnTo>
                  <a:lnTo>
                    <a:pt x="155" y="569"/>
                  </a:lnTo>
                  <a:lnTo>
                    <a:pt x="155" y="568"/>
                  </a:lnTo>
                  <a:lnTo>
                    <a:pt x="154" y="568"/>
                  </a:lnTo>
                  <a:lnTo>
                    <a:pt x="154" y="567"/>
                  </a:lnTo>
                  <a:lnTo>
                    <a:pt x="154" y="566"/>
                  </a:lnTo>
                  <a:lnTo>
                    <a:pt x="154" y="565"/>
                  </a:lnTo>
                  <a:lnTo>
                    <a:pt x="153" y="565"/>
                  </a:lnTo>
                  <a:lnTo>
                    <a:pt x="151" y="565"/>
                  </a:lnTo>
                  <a:lnTo>
                    <a:pt x="151" y="566"/>
                  </a:lnTo>
                  <a:lnTo>
                    <a:pt x="149" y="566"/>
                  </a:lnTo>
                  <a:lnTo>
                    <a:pt x="148" y="566"/>
                  </a:lnTo>
                  <a:lnTo>
                    <a:pt x="145" y="566"/>
                  </a:lnTo>
                  <a:lnTo>
                    <a:pt x="143" y="566"/>
                  </a:lnTo>
                  <a:lnTo>
                    <a:pt x="142" y="566"/>
                  </a:lnTo>
                  <a:lnTo>
                    <a:pt x="142" y="565"/>
                  </a:lnTo>
                  <a:lnTo>
                    <a:pt x="143" y="561"/>
                  </a:lnTo>
                  <a:lnTo>
                    <a:pt x="144" y="560"/>
                  </a:lnTo>
                  <a:lnTo>
                    <a:pt x="144" y="554"/>
                  </a:lnTo>
                  <a:lnTo>
                    <a:pt x="144" y="553"/>
                  </a:lnTo>
                  <a:lnTo>
                    <a:pt x="143" y="551"/>
                  </a:lnTo>
                  <a:lnTo>
                    <a:pt x="143" y="550"/>
                  </a:lnTo>
                  <a:lnTo>
                    <a:pt x="142" y="549"/>
                  </a:lnTo>
                  <a:lnTo>
                    <a:pt x="140" y="548"/>
                  </a:lnTo>
                  <a:lnTo>
                    <a:pt x="140" y="547"/>
                  </a:lnTo>
                  <a:lnTo>
                    <a:pt x="139" y="547"/>
                  </a:lnTo>
                  <a:lnTo>
                    <a:pt x="138" y="547"/>
                  </a:lnTo>
                  <a:lnTo>
                    <a:pt x="137" y="545"/>
                  </a:lnTo>
                  <a:lnTo>
                    <a:pt x="135" y="540"/>
                  </a:lnTo>
                  <a:lnTo>
                    <a:pt x="135" y="539"/>
                  </a:lnTo>
                  <a:lnTo>
                    <a:pt x="135" y="537"/>
                  </a:lnTo>
                  <a:lnTo>
                    <a:pt x="134" y="537"/>
                  </a:lnTo>
                  <a:lnTo>
                    <a:pt x="134" y="536"/>
                  </a:lnTo>
                  <a:lnTo>
                    <a:pt x="134" y="535"/>
                  </a:lnTo>
                  <a:lnTo>
                    <a:pt x="132" y="534"/>
                  </a:lnTo>
                  <a:lnTo>
                    <a:pt x="132" y="533"/>
                  </a:lnTo>
                  <a:lnTo>
                    <a:pt x="131" y="532"/>
                  </a:lnTo>
                  <a:lnTo>
                    <a:pt x="131" y="531"/>
                  </a:lnTo>
                  <a:lnTo>
                    <a:pt x="130" y="531"/>
                  </a:lnTo>
                  <a:lnTo>
                    <a:pt x="130" y="529"/>
                  </a:lnTo>
                  <a:lnTo>
                    <a:pt x="130" y="528"/>
                  </a:lnTo>
                  <a:lnTo>
                    <a:pt x="130" y="525"/>
                  </a:lnTo>
                  <a:lnTo>
                    <a:pt x="130" y="524"/>
                  </a:lnTo>
                  <a:lnTo>
                    <a:pt x="129" y="524"/>
                  </a:lnTo>
                  <a:lnTo>
                    <a:pt x="129" y="523"/>
                  </a:lnTo>
                  <a:lnTo>
                    <a:pt x="128" y="522"/>
                  </a:lnTo>
                  <a:lnTo>
                    <a:pt x="124" y="520"/>
                  </a:lnTo>
                  <a:lnTo>
                    <a:pt x="114" y="518"/>
                  </a:lnTo>
                  <a:lnTo>
                    <a:pt x="113" y="518"/>
                  </a:lnTo>
                  <a:lnTo>
                    <a:pt x="112" y="517"/>
                  </a:lnTo>
                  <a:lnTo>
                    <a:pt x="111" y="516"/>
                  </a:lnTo>
                  <a:lnTo>
                    <a:pt x="111" y="515"/>
                  </a:lnTo>
                  <a:lnTo>
                    <a:pt x="111" y="514"/>
                  </a:lnTo>
                  <a:lnTo>
                    <a:pt x="111" y="512"/>
                  </a:lnTo>
                  <a:lnTo>
                    <a:pt x="111" y="511"/>
                  </a:lnTo>
                  <a:lnTo>
                    <a:pt x="111" y="510"/>
                  </a:lnTo>
                  <a:lnTo>
                    <a:pt x="111" y="509"/>
                  </a:lnTo>
                  <a:lnTo>
                    <a:pt x="111" y="508"/>
                  </a:lnTo>
                  <a:lnTo>
                    <a:pt x="111" y="507"/>
                  </a:lnTo>
                  <a:lnTo>
                    <a:pt x="112" y="508"/>
                  </a:lnTo>
                  <a:lnTo>
                    <a:pt x="112" y="507"/>
                  </a:lnTo>
                  <a:lnTo>
                    <a:pt x="113" y="506"/>
                  </a:lnTo>
                  <a:lnTo>
                    <a:pt x="113" y="504"/>
                  </a:lnTo>
                  <a:lnTo>
                    <a:pt x="113" y="503"/>
                  </a:lnTo>
                  <a:lnTo>
                    <a:pt x="114" y="503"/>
                  </a:lnTo>
                  <a:lnTo>
                    <a:pt x="114" y="504"/>
                  </a:lnTo>
                  <a:lnTo>
                    <a:pt x="119" y="506"/>
                  </a:lnTo>
                  <a:lnTo>
                    <a:pt x="120" y="506"/>
                  </a:lnTo>
                  <a:lnTo>
                    <a:pt x="122" y="504"/>
                  </a:lnTo>
                  <a:lnTo>
                    <a:pt x="123" y="506"/>
                  </a:lnTo>
                  <a:lnTo>
                    <a:pt x="126" y="506"/>
                  </a:lnTo>
                  <a:lnTo>
                    <a:pt x="127" y="506"/>
                  </a:lnTo>
                  <a:lnTo>
                    <a:pt x="128" y="506"/>
                  </a:lnTo>
                  <a:lnTo>
                    <a:pt x="128" y="504"/>
                  </a:lnTo>
                  <a:lnTo>
                    <a:pt x="129" y="504"/>
                  </a:lnTo>
                  <a:lnTo>
                    <a:pt x="130" y="504"/>
                  </a:lnTo>
                  <a:lnTo>
                    <a:pt x="131" y="506"/>
                  </a:lnTo>
                  <a:lnTo>
                    <a:pt x="132" y="507"/>
                  </a:lnTo>
                  <a:lnTo>
                    <a:pt x="132" y="508"/>
                  </a:lnTo>
                  <a:lnTo>
                    <a:pt x="134" y="508"/>
                  </a:lnTo>
                  <a:lnTo>
                    <a:pt x="135" y="508"/>
                  </a:lnTo>
                  <a:lnTo>
                    <a:pt x="134" y="508"/>
                  </a:lnTo>
                  <a:lnTo>
                    <a:pt x="134" y="509"/>
                  </a:lnTo>
                  <a:lnTo>
                    <a:pt x="135" y="509"/>
                  </a:lnTo>
                  <a:lnTo>
                    <a:pt x="135" y="510"/>
                  </a:lnTo>
                  <a:lnTo>
                    <a:pt x="137" y="511"/>
                  </a:lnTo>
                  <a:lnTo>
                    <a:pt x="138" y="511"/>
                  </a:lnTo>
                  <a:lnTo>
                    <a:pt x="139" y="511"/>
                  </a:lnTo>
                  <a:lnTo>
                    <a:pt x="140" y="511"/>
                  </a:lnTo>
                  <a:lnTo>
                    <a:pt x="140" y="510"/>
                  </a:lnTo>
                  <a:lnTo>
                    <a:pt x="143" y="509"/>
                  </a:lnTo>
                  <a:lnTo>
                    <a:pt x="143" y="508"/>
                  </a:lnTo>
                  <a:lnTo>
                    <a:pt x="144" y="508"/>
                  </a:lnTo>
                  <a:lnTo>
                    <a:pt x="145" y="508"/>
                  </a:lnTo>
                  <a:lnTo>
                    <a:pt x="145" y="509"/>
                  </a:lnTo>
                  <a:lnTo>
                    <a:pt x="146" y="509"/>
                  </a:lnTo>
                  <a:lnTo>
                    <a:pt x="148" y="509"/>
                  </a:lnTo>
                  <a:lnTo>
                    <a:pt x="151" y="510"/>
                  </a:lnTo>
                  <a:lnTo>
                    <a:pt x="152" y="509"/>
                  </a:lnTo>
                  <a:lnTo>
                    <a:pt x="151" y="509"/>
                  </a:lnTo>
                  <a:lnTo>
                    <a:pt x="151" y="508"/>
                  </a:lnTo>
                  <a:lnTo>
                    <a:pt x="148" y="507"/>
                  </a:lnTo>
                  <a:lnTo>
                    <a:pt x="147" y="506"/>
                  </a:lnTo>
                  <a:lnTo>
                    <a:pt x="146" y="506"/>
                  </a:lnTo>
                  <a:lnTo>
                    <a:pt x="145" y="507"/>
                  </a:lnTo>
                  <a:lnTo>
                    <a:pt x="144" y="507"/>
                  </a:lnTo>
                  <a:lnTo>
                    <a:pt x="143" y="506"/>
                  </a:lnTo>
                  <a:lnTo>
                    <a:pt x="142" y="502"/>
                  </a:lnTo>
                  <a:lnTo>
                    <a:pt x="142" y="501"/>
                  </a:lnTo>
                  <a:lnTo>
                    <a:pt x="140" y="500"/>
                  </a:lnTo>
                  <a:lnTo>
                    <a:pt x="138" y="499"/>
                  </a:lnTo>
                  <a:lnTo>
                    <a:pt x="137" y="499"/>
                  </a:lnTo>
                  <a:lnTo>
                    <a:pt x="137" y="498"/>
                  </a:lnTo>
                  <a:lnTo>
                    <a:pt x="136" y="498"/>
                  </a:lnTo>
                  <a:lnTo>
                    <a:pt x="135" y="497"/>
                  </a:lnTo>
                  <a:lnTo>
                    <a:pt x="134" y="495"/>
                  </a:lnTo>
                  <a:lnTo>
                    <a:pt x="132" y="495"/>
                  </a:lnTo>
                  <a:lnTo>
                    <a:pt x="132" y="494"/>
                  </a:lnTo>
                  <a:lnTo>
                    <a:pt x="134" y="493"/>
                  </a:lnTo>
                  <a:lnTo>
                    <a:pt x="134" y="492"/>
                  </a:lnTo>
                  <a:lnTo>
                    <a:pt x="132" y="491"/>
                  </a:lnTo>
                  <a:lnTo>
                    <a:pt x="134" y="490"/>
                  </a:lnTo>
                  <a:lnTo>
                    <a:pt x="135" y="490"/>
                  </a:lnTo>
                  <a:lnTo>
                    <a:pt x="136" y="490"/>
                  </a:lnTo>
                  <a:lnTo>
                    <a:pt x="137" y="490"/>
                  </a:lnTo>
                  <a:lnTo>
                    <a:pt x="137" y="489"/>
                  </a:lnTo>
                  <a:lnTo>
                    <a:pt x="138" y="487"/>
                  </a:lnTo>
                  <a:lnTo>
                    <a:pt x="139" y="486"/>
                  </a:lnTo>
                  <a:lnTo>
                    <a:pt x="140" y="486"/>
                  </a:lnTo>
                  <a:lnTo>
                    <a:pt x="140" y="487"/>
                  </a:lnTo>
                  <a:lnTo>
                    <a:pt x="142" y="487"/>
                  </a:lnTo>
                  <a:lnTo>
                    <a:pt x="142" y="489"/>
                  </a:lnTo>
                  <a:lnTo>
                    <a:pt x="143" y="489"/>
                  </a:lnTo>
                  <a:lnTo>
                    <a:pt x="143" y="487"/>
                  </a:lnTo>
                  <a:lnTo>
                    <a:pt x="142" y="486"/>
                  </a:lnTo>
                  <a:lnTo>
                    <a:pt x="142" y="485"/>
                  </a:lnTo>
                  <a:lnTo>
                    <a:pt x="142" y="484"/>
                  </a:lnTo>
                  <a:lnTo>
                    <a:pt x="142" y="483"/>
                  </a:lnTo>
                  <a:lnTo>
                    <a:pt x="142" y="482"/>
                  </a:lnTo>
                  <a:lnTo>
                    <a:pt x="143" y="480"/>
                  </a:lnTo>
                  <a:lnTo>
                    <a:pt x="144" y="478"/>
                  </a:lnTo>
                  <a:lnTo>
                    <a:pt x="146" y="475"/>
                  </a:lnTo>
                  <a:lnTo>
                    <a:pt x="146" y="474"/>
                  </a:lnTo>
                  <a:lnTo>
                    <a:pt x="146" y="473"/>
                  </a:lnTo>
                  <a:lnTo>
                    <a:pt x="147" y="474"/>
                  </a:lnTo>
                  <a:lnTo>
                    <a:pt x="147" y="475"/>
                  </a:lnTo>
                  <a:lnTo>
                    <a:pt x="148" y="475"/>
                  </a:lnTo>
                  <a:lnTo>
                    <a:pt x="151" y="475"/>
                  </a:lnTo>
                  <a:lnTo>
                    <a:pt x="152" y="475"/>
                  </a:lnTo>
                  <a:lnTo>
                    <a:pt x="153" y="474"/>
                  </a:lnTo>
                  <a:lnTo>
                    <a:pt x="154" y="473"/>
                  </a:lnTo>
                  <a:lnTo>
                    <a:pt x="155" y="473"/>
                  </a:lnTo>
                  <a:lnTo>
                    <a:pt x="155" y="472"/>
                  </a:lnTo>
                  <a:lnTo>
                    <a:pt x="156" y="472"/>
                  </a:lnTo>
                  <a:lnTo>
                    <a:pt x="156" y="470"/>
                  </a:lnTo>
                  <a:lnTo>
                    <a:pt x="157" y="470"/>
                  </a:lnTo>
                  <a:lnTo>
                    <a:pt x="157" y="472"/>
                  </a:lnTo>
                  <a:lnTo>
                    <a:pt x="157" y="473"/>
                  </a:lnTo>
                  <a:lnTo>
                    <a:pt x="161" y="473"/>
                  </a:lnTo>
                  <a:lnTo>
                    <a:pt x="162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4" y="473"/>
                  </a:lnTo>
                  <a:lnTo>
                    <a:pt x="165" y="473"/>
                  </a:lnTo>
                  <a:lnTo>
                    <a:pt x="166" y="473"/>
                  </a:lnTo>
                  <a:lnTo>
                    <a:pt x="176" y="472"/>
                  </a:lnTo>
                  <a:lnTo>
                    <a:pt x="177" y="473"/>
                  </a:lnTo>
                  <a:lnTo>
                    <a:pt x="179" y="472"/>
                  </a:lnTo>
                  <a:lnTo>
                    <a:pt x="181" y="473"/>
                  </a:lnTo>
                  <a:lnTo>
                    <a:pt x="186" y="475"/>
                  </a:lnTo>
                  <a:lnTo>
                    <a:pt x="189" y="475"/>
                  </a:lnTo>
                  <a:lnTo>
                    <a:pt x="190" y="476"/>
                  </a:lnTo>
                  <a:lnTo>
                    <a:pt x="191" y="476"/>
                  </a:lnTo>
                  <a:lnTo>
                    <a:pt x="194" y="476"/>
                  </a:lnTo>
                  <a:lnTo>
                    <a:pt x="195" y="476"/>
                  </a:lnTo>
                  <a:lnTo>
                    <a:pt x="196" y="476"/>
                  </a:lnTo>
                  <a:lnTo>
                    <a:pt x="197" y="477"/>
                  </a:lnTo>
                  <a:lnTo>
                    <a:pt x="197" y="476"/>
                  </a:lnTo>
                  <a:lnTo>
                    <a:pt x="199" y="476"/>
                  </a:lnTo>
                  <a:lnTo>
                    <a:pt x="199" y="475"/>
                  </a:lnTo>
                  <a:lnTo>
                    <a:pt x="201" y="475"/>
                  </a:lnTo>
                  <a:lnTo>
                    <a:pt x="202" y="475"/>
                  </a:lnTo>
                  <a:lnTo>
                    <a:pt x="202" y="474"/>
                  </a:lnTo>
                  <a:lnTo>
                    <a:pt x="198" y="473"/>
                  </a:lnTo>
                  <a:lnTo>
                    <a:pt x="197" y="473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1" y="469"/>
                  </a:lnTo>
                  <a:lnTo>
                    <a:pt x="190" y="469"/>
                  </a:lnTo>
                  <a:lnTo>
                    <a:pt x="189" y="468"/>
                  </a:lnTo>
                  <a:lnTo>
                    <a:pt x="188" y="468"/>
                  </a:lnTo>
                  <a:lnTo>
                    <a:pt x="187" y="467"/>
                  </a:lnTo>
                  <a:lnTo>
                    <a:pt x="186" y="467"/>
                  </a:lnTo>
                  <a:lnTo>
                    <a:pt x="186" y="466"/>
                  </a:lnTo>
                  <a:lnTo>
                    <a:pt x="186" y="465"/>
                  </a:lnTo>
                  <a:lnTo>
                    <a:pt x="186" y="464"/>
                  </a:lnTo>
                  <a:lnTo>
                    <a:pt x="186" y="462"/>
                  </a:lnTo>
                  <a:lnTo>
                    <a:pt x="187" y="461"/>
                  </a:lnTo>
                  <a:lnTo>
                    <a:pt x="188" y="461"/>
                  </a:lnTo>
                  <a:lnTo>
                    <a:pt x="188" y="460"/>
                  </a:lnTo>
                  <a:lnTo>
                    <a:pt x="188" y="459"/>
                  </a:lnTo>
                  <a:lnTo>
                    <a:pt x="189" y="457"/>
                  </a:lnTo>
                  <a:lnTo>
                    <a:pt x="190" y="457"/>
                  </a:lnTo>
                  <a:lnTo>
                    <a:pt x="190" y="456"/>
                  </a:lnTo>
                  <a:lnTo>
                    <a:pt x="191" y="456"/>
                  </a:lnTo>
                  <a:lnTo>
                    <a:pt x="193" y="455"/>
                  </a:lnTo>
                  <a:lnTo>
                    <a:pt x="193" y="453"/>
                  </a:lnTo>
                  <a:lnTo>
                    <a:pt x="194" y="452"/>
                  </a:lnTo>
                  <a:lnTo>
                    <a:pt x="194" y="451"/>
                  </a:lnTo>
                  <a:lnTo>
                    <a:pt x="195" y="450"/>
                  </a:lnTo>
                  <a:lnTo>
                    <a:pt x="195" y="449"/>
                  </a:lnTo>
                  <a:lnTo>
                    <a:pt x="195" y="448"/>
                  </a:lnTo>
                  <a:lnTo>
                    <a:pt x="196" y="448"/>
                  </a:lnTo>
                  <a:lnTo>
                    <a:pt x="196" y="447"/>
                  </a:lnTo>
                  <a:lnTo>
                    <a:pt x="196" y="445"/>
                  </a:lnTo>
                  <a:lnTo>
                    <a:pt x="196" y="444"/>
                  </a:lnTo>
                  <a:lnTo>
                    <a:pt x="197" y="443"/>
                  </a:lnTo>
                  <a:lnTo>
                    <a:pt x="197" y="442"/>
                  </a:lnTo>
                  <a:lnTo>
                    <a:pt x="197" y="439"/>
                  </a:lnTo>
                  <a:lnTo>
                    <a:pt x="198" y="435"/>
                  </a:lnTo>
                  <a:lnTo>
                    <a:pt x="198" y="432"/>
                  </a:lnTo>
                  <a:lnTo>
                    <a:pt x="197" y="430"/>
                  </a:lnTo>
                  <a:lnTo>
                    <a:pt x="196" y="428"/>
                  </a:lnTo>
                  <a:lnTo>
                    <a:pt x="195" y="426"/>
                  </a:lnTo>
                  <a:lnTo>
                    <a:pt x="196" y="427"/>
                  </a:lnTo>
                  <a:lnTo>
                    <a:pt x="197" y="427"/>
                  </a:lnTo>
                  <a:lnTo>
                    <a:pt x="196" y="427"/>
                  </a:lnTo>
                  <a:lnTo>
                    <a:pt x="196" y="426"/>
                  </a:lnTo>
                  <a:lnTo>
                    <a:pt x="196" y="425"/>
                  </a:lnTo>
                  <a:lnTo>
                    <a:pt x="195" y="426"/>
                  </a:lnTo>
                  <a:lnTo>
                    <a:pt x="194" y="426"/>
                  </a:lnTo>
                  <a:lnTo>
                    <a:pt x="194" y="425"/>
                  </a:lnTo>
                  <a:lnTo>
                    <a:pt x="194" y="424"/>
                  </a:lnTo>
                  <a:lnTo>
                    <a:pt x="195" y="422"/>
                  </a:lnTo>
                  <a:lnTo>
                    <a:pt x="195" y="423"/>
                  </a:lnTo>
                  <a:lnTo>
                    <a:pt x="196" y="423"/>
                  </a:lnTo>
                  <a:lnTo>
                    <a:pt x="197" y="423"/>
                  </a:lnTo>
                  <a:lnTo>
                    <a:pt x="197" y="420"/>
                  </a:lnTo>
                  <a:lnTo>
                    <a:pt x="198" y="419"/>
                  </a:lnTo>
                  <a:lnTo>
                    <a:pt x="199" y="419"/>
                  </a:lnTo>
                  <a:lnTo>
                    <a:pt x="199" y="418"/>
                  </a:lnTo>
                  <a:lnTo>
                    <a:pt x="201" y="417"/>
                  </a:lnTo>
                  <a:lnTo>
                    <a:pt x="199" y="416"/>
                  </a:lnTo>
                  <a:lnTo>
                    <a:pt x="198" y="415"/>
                  </a:lnTo>
                  <a:lnTo>
                    <a:pt x="197" y="415"/>
                  </a:lnTo>
                  <a:lnTo>
                    <a:pt x="197" y="413"/>
                  </a:lnTo>
                  <a:lnTo>
                    <a:pt x="196" y="410"/>
                  </a:lnTo>
                  <a:lnTo>
                    <a:pt x="196" y="409"/>
                  </a:lnTo>
                  <a:lnTo>
                    <a:pt x="196" y="408"/>
                  </a:lnTo>
                  <a:lnTo>
                    <a:pt x="195" y="408"/>
                  </a:lnTo>
                  <a:lnTo>
                    <a:pt x="194" y="408"/>
                  </a:lnTo>
                  <a:lnTo>
                    <a:pt x="193" y="408"/>
                  </a:lnTo>
                  <a:lnTo>
                    <a:pt x="191" y="406"/>
                  </a:lnTo>
                  <a:lnTo>
                    <a:pt x="190" y="406"/>
                  </a:lnTo>
                  <a:lnTo>
                    <a:pt x="187" y="406"/>
                  </a:lnTo>
                  <a:lnTo>
                    <a:pt x="186" y="406"/>
                  </a:lnTo>
                  <a:lnTo>
                    <a:pt x="182" y="406"/>
                  </a:lnTo>
                  <a:lnTo>
                    <a:pt x="181" y="406"/>
                  </a:lnTo>
                  <a:lnTo>
                    <a:pt x="181" y="405"/>
                  </a:lnTo>
                  <a:lnTo>
                    <a:pt x="180" y="403"/>
                  </a:lnTo>
                  <a:lnTo>
                    <a:pt x="179" y="403"/>
                  </a:lnTo>
                  <a:lnTo>
                    <a:pt x="178" y="403"/>
                  </a:lnTo>
                  <a:lnTo>
                    <a:pt x="177" y="403"/>
                  </a:lnTo>
                  <a:lnTo>
                    <a:pt x="177" y="405"/>
                  </a:lnTo>
                  <a:lnTo>
                    <a:pt x="177" y="406"/>
                  </a:lnTo>
                  <a:lnTo>
                    <a:pt x="176" y="408"/>
                  </a:lnTo>
                  <a:lnTo>
                    <a:pt x="174" y="408"/>
                  </a:lnTo>
                  <a:lnTo>
                    <a:pt x="172" y="409"/>
                  </a:lnTo>
                  <a:lnTo>
                    <a:pt x="171" y="409"/>
                  </a:lnTo>
                  <a:lnTo>
                    <a:pt x="170" y="408"/>
                  </a:lnTo>
                  <a:lnTo>
                    <a:pt x="170" y="409"/>
                  </a:lnTo>
                  <a:lnTo>
                    <a:pt x="170" y="410"/>
                  </a:lnTo>
                  <a:lnTo>
                    <a:pt x="171" y="410"/>
                  </a:lnTo>
                  <a:lnTo>
                    <a:pt x="171" y="411"/>
                  </a:lnTo>
                  <a:lnTo>
                    <a:pt x="168" y="411"/>
                  </a:lnTo>
                  <a:lnTo>
                    <a:pt x="166" y="411"/>
                  </a:lnTo>
                  <a:lnTo>
                    <a:pt x="166" y="410"/>
                  </a:lnTo>
                  <a:lnTo>
                    <a:pt x="165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4" y="408"/>
                  </a:lnTo>
                  <a:lnTo>
                    <a:pt x="164" y="407"/>
                  </a:lnTo>
                  <a:lnTo>
                    <a:pt x="164" y="406"/>
                  </a:lnTo>
                  <a:lnTo>
                    <a:pt x="163" y="407"/>
                  </a:lnTo>
                  <a:lnTo>
                    <a:pt x="163" y="408"/>
                  </a:lnTo>
                  <a:lnTo>
                    <a:pt x="162" y="409"/>
                  </a:lnTo>
                  <a:lnTo>
                    <a:pt x="161" y="409"/>
                  </a:lnTo>
                  <a:lnTo>
                    <a:pt x="161" y="408"/>
                  </a:lnTo>
                  <a:lnTo>
                    <a:pt x="160" y="408"/>
                  </a:lnTo>
                  <a:lnTo>
                    <a:pt x="161" y="407"/>
                  </a:lnTo>
                  <a:lnTo>
                    <a:pt x="160" y="406"/>
                  </a:lnTo>
                  <a:lnTo>
                    <a:pt x="160" y="407"/>
                  </a:lnTo>
                  <a:lnTo>
                    <a:pt x="159" y="407"/>
                  </a:lnTo>
                  <a:lnTo>
                    <a:pt x="157" y="407"/>
                  </a:lnTo>
                  <a:lnTo>
                    <a:pt x="156" y="407"/>
                  </a:lnTo>
                  <a:lnTo>
                    <a:pt x="156" y="406"/>
                  </a:lnTo>
                  <a:lnTo>
                    <a:pt x="155" y="405"/>
                  </a:lnTo>
                  <a:lnTo>
                    <a:pt x="154" y="405"/>
                  </a:lnTo>
                  <a:lnTo>
                    <a:pt x="155" y="402"/>
                  </a:lnTo>
                  <a:lnTo>
                    <a:pt x="155" y="401"/>
                  </a:lnTo>
                  <a:lnTo>
                    <a:pt x="154" y="401"/>
                  </a:lnTo>
                  <a:lnTo>
                    <a:pt x="153" y="401"/>
                  </a:lnTo>
                  <a:lnTo>
                    <a:pt x="153" y="402"/>
                  </a:lnTo>
                  <a:lnTo>
                    <a:pt x="153" y="403"/>
                  </a:lnTo>
                  <a:lnTo>
                    <a:pt x="152" y="403"/>
                  </a:lnTo>
                  <a:lnTo>
                    <a:pt x="151" y="403"/>
                  </a:lnTo>
                  <a:lnTo>
                    <a:pt x="151" y="401"/>
                  </a:lnTo>
                  <a:lnTo>
                    <a:pt x="149" y="401"/>
                  </a:lnTo>
                  <a:lnTo>
                    <a:pt x="147" y="400"/>
                  </a:lnTo>
                  <a:lnTo>
                    <a:pt x="145" y="400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8"/>
                  </a:lnTo>
                  <a:lnTo>
                    <a:pt x="138" y="399"/>
                  </a:lnTo>
                  <a:lnTo>
                    <a:pt x="137" y="400"/>
                  </a:lnTo>
                  <a:lnTo>
                    <a:pt x="134" y="401"/>
                  </a:lnTo>
                  <a:lnTo>
                    <a:pt x="132" y="401"/>
                  </a:lnTo>
                  <a:lnTo>
                    <a:pt x="131" y="402"/>
                  </a:lnTo>
                  <a:lnTo>
                    <a:pt x="130" y="402"/>
                  </a:lnTo>
                  <a:lnTo>
                    <a:pt x="130" y="401"/>
                  </a:lnTo>
                  <a:lnTo>
                    <a:pt x="129" y="402"/>
                  </a:lnTo>
                  <a:lnTo>
                    <a:pt x="129" y="403"/>
                  </a:lnTo>
                  <a:lnTo>
                    <a:pt x="127" y="407"/>
                  </a:lnTo>
                  <a:lnTo>
                    <a:pt x="127" y="408"/>
                  </a:lnTo>
                  <a:lnTo>
                    <a:pt x="126" y="407"/>
                  </a:lnTo>
                  <a:lnTo>
                    <a:pt x="126" y="406"/>
                  </a:lnTo>
                  <a:lnTo>
                    <a:pt x="127" y="406"/>
                  </a:lnTo>
                  <a:lnTo>
                    <a:pt x="127" y="405"/>
                  </a:lnTo>
                  <a:lnTo>
                    <a:pt x="126" y="406"/>
                  </a:lnTo>
                  <a:lnTo>
                    <a:pt x="124" y="407"/>
                  </a:lnTo>
                  <a:lnTo>
                    <a:pt x="123" y="407"/>
                  </a:lnTo>
                  <a:lnTo>
                    <a:pt x="122" y="406"/>
                  </a:lnTo>
                  <a:lnTo>
                    <a:pt x="122" y="407"/>
                  </a:lnTo>
                  <a:lnTo>
                    <a:pt x="122" y="409"/>
                  </a:lnTo>
                  <a:lnTo>
                    <a:pt x="122" y="410"/>
                  </a:lnTo>
                  <a:lnTo>
                    <a:pt x="121" y="411"/>
                  </a:lnTo>
                  <a:lnTo>
                    <a:pt x="121" y="410"/>
                  </a:lnTo>
                  <a:lnTo>
                    <a:pt x="121" y="409"/>
                  </a:lnTo>
                  <a:lnTo>
                    <a:pt x="120" y="409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8"/>
                  </a:lnTo>
                  <a:lnTo>
                    <a:pt x="117" y="409"/>
                  </a:lnTo>
                  <a:lnTo>
                    <a:pt x="115" y="411"/>
                  </a:lnTo>
                  <a:lnTo>
                    <a:pt x="115" y="410"/>
                  </a:lnTo>
                  <a:lnTo>
                    <a:pt x="114" y="410"/>
                  </a:lnTo>
                  <a:lnTo>
                    <a:pt x="114" y="411"/>
                  </a:lnTo>
                  <a:lnTo>
                    <a:pt x="113" y="411"/>
                  </a:lnTo>
                  <a:lnTo>
                    <a:pt x="113" y="413"/>
                  </a:lnTo>
                  <a:lnTo>
                    <a:pt x="112" y="415"/>
                  </a:lnTo>
                  <a:lnTo>
                    <a:pt x="111" y="416"/>
                  </a:lnTo>
                  <a:lnTo>
                    <a:pt x="111" y="415"/>
                  </a:lnTo>
                  <a:lnTo>
                    <a:pt x="111" y="414"/>
                  </a:lnTo>
                  <a:lnTo>
                    <a:pt x="110" y="414"/>
                  </a:lnTo>
                  <a:lnTo>
                    <a:pt x="110" y="415"/>
                  </a:lnTo>
                  <a:lnTo>
                    <a:pt x="106" y="417"/>
                  </a:lnTo>
                  <a:lnTo>
                    <a:pt x="105" y="418"/>
                  </a:lnTo>
                  <a:lnTo>
                    <a:pt x="105" y="419"/>
                  </a:lnTo>
                  <a:lnTo>
                    <a:pt x="104" y="419"/>
                  </a:lnTo>
                  <a:lnTo>
                    <a:pt x="103" y="419"/>
                  </a:lnTo>
                  <a:lnTo>
                    <a:pt x="102" y="420"/>
                  </a:lnTo>
                  <a:lnTo>
                    <a:pt x="101" y="422"/>
                  </a:lnTo>
                  <a:lnTo>
                    <a:pt x="99" y="422"/>
                  </a:lnTo>
                  <a:lnTo>
                    <a:pt x="99" y="423"/>
                  </a:lnTo>
                  <a:lnTo>
                    <a:pt x="98" y="424"/>
                  </a:lnTo>
                  <a:lnTo>
                    <a:pt x="98" y="423"/>
                  </a:lnTo>
                  <a:lnTo>
                    <a:pt x="97" y="423"/>
                  </a:lnTo>
                  <a:lnTo>
                    <a:pt x="97" y="424"/>
                  </a:lnTo>
                  <a:lnTo>
                    <a:pt x="96" y="423"/>
                  </a:lnTo>
                  <a:lnTo>
                    <a:pt x="95" y="423"/>
                  </a:lnTo>
                  <a:lnTo>
                    <a:pt x="95" y="424"/>
                  </a:lnTo>
                  <a:lnTo>
                    <a:pt x="94" y="422"/>
                  </a:lnTo>
                  <a:lnTo>
                    <a:pt x="93" y="422"/>
                  </a:lnTo>
                  <a:lnTo>
                    <a:pt x="93" y="423"/>
                  </a:lnTo>
                  <a:lnTo>
                    <a:pt x="93" y="424"/>
                  </a:lnTo>
                  <a:lnTo>
                    <a:pt x="92" y="425"/>
                  </a:lnTo>
                  <a:lnTo>
                    <a:pt x="92" y="424"/>
                  </a:lnTo>
                  <a:lnTo>
                    <a:pt x="89" y="423"/>
                  </a:lnTo>
                  <a:lnTo>
                    <a:pt x="88" y="423"/>
                  </a:lnTo>
                  <a:lnTo>
                    <a:pt x="88" y="422"/>
                  </a:lnTo>
                  <a:lnTo>
                    <a:pt x="88" y="423"/>
                  </a:lnTo>
                  <a:lnTo>
                    <a:pt x="89" y="424"/>
                  </a:lnTo>
                  <a:lnTo>
                    <a:pt x="89" y="425"/>
                  </a:lnTo>
                  <a:lnTo>
                    <a:pt x="88" y="425"/>
                  </a:lnTo>
                  <a:lnTo>
                    <a:pt x="88" y="424"/>
                  </a:lnTo>
                  <a:lnTo>
                    <a:pt x="87" y="423"/>
                  </a:lnTo>
                  <a:lnTo>
                    <a:pt x="87" y="424"/>
                  </a:lnTo>
                  <a:lnTo>
                    <a:pt x="86" y="423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4" y="422"/>
                  </a:lnTo>
                  <a:lnTo>
                    <a:pt x="84" y="423"/>
                  </a:lnTo>
                  <a:lnTo>
                    <a:pt x="86" y="425"/>
                  </a:lnTo>
                  <a:lnTo>
                    <a:pt x="86" y="426"/>
                  </a:lnTo>
                  <a:lnTo>
                    <a:pt x="85" y="426"/>
                  </a:lnTo>
                  <a:lnTo>
                    <a:pt x="84" y="425"/>
                  </a:lnTo>
                  <a:lnTo>
                    <a:pt x="84" y="424"/>
                  </a:lnTo>
                  <a:lnTo>
                    <a:pt x="82" y="424"/>
                  </a:lnTo>
                  <a:lnTo>
                    <a:pt x="84" y="425"/>
                  </a:lnTo>
                  <a:lnTo>
                    <a:pt x="84" y="426"/>
                  </a:lnTo>
                  <a:lnTo>
                    <a:pt x="85" y="427"/>
                  </a:lnTo>
                  <a:lnTo>
                    <a:pt x="85" y="428"/>
                  </a:lnTo>
                  <a:lnTo>
                    <a:pt x="86" y="428"/>
                  </a:lnTo>
                  <a:lnTo>
                    <a:pt x="86" y="430"/>
                  </a:lnTo>
                  <a:lnTo>
                    <a:pt x="85" y="430"/>
                  </a:lnTo>
                  <a:lnTo>
                    <a:pt x="84" y="430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81" y="427"/>
                  </a:lnTo>
                  <a:lnTo>
                    <a:pt x="81" y="428"/>
                  </a:lnTo>
                  <a:lnTo>
                    <a:pt x="82" y="428"/>
                  </a:lnTo>
                  <a:lnTo>
                    <a:pt x="84" y="430"/>
                  </a:lnTo>
                  <a:lnTo>
                    <a:pt x="82" y="430"/>
                  </a:lnTo>
                  <a:lnTo>
                    <a:pt x="80" y="428"/>
                  </a:lnTo>
                  <a:lnTo>
                    <a:pt x="79" y="428"/>
                  </a:lnTo>
                  <a:lnTo>
                    <a:pt x="79" y="430"/>
                  </a:lnTo>
                  <a:lnTo>
                    <a:pt x="80" y="430"/>
                  </a:lnTo>
                  <a:lnTo>
                    <a:pt x="81" y="431"/>
                  </a:lnTo>
                  <a:lnTo>
                    <a:pt x="81" y="432"/>
                  </a:lnTo>
                  <a:lnTo>
                    <a:pt x="81" y="433"/>
                  </a:lnTo>
                  <a:lnTo>
                    <a:pt x="76" y="430"/>
                  </a:lnTo>
                  <a:lnTo>
                    <a:pt x="73" y="427"/>
                  </a:lnTo>
                  <a:lnTo>
                    <a:pt x="72" y="426"/>
                  </a:lnTo>
                  <a:lnTo>
                    <a:pt x="71" y="426"/>
                  </a:lnTo>
                  <a:lnTo>
                    <a:pt x="70" y="426"/>
                  </a:lnTo>
                  <a:lnTo>
                    <a:pt x="69" y="426"/>
                  </a:lnTo>
                  <a:lnTo>
                    <a:pt x="68" y="425"/>
                  </a:lnTo>
                  <a:lnTo>
                    <a:pt x="67" y="424"/>
                  </a:lnTo>
                  <a:lnTo>
                    <a:pt x="65" y="423"/>
                  </a:lnTo>
                  <a:lnTo>
                    <a:pt x="64" y="423"/>
                  </a:lnTo>
                  <a:lnTo>
                    <a:pt x="62" y="423"/>
                  </a:lnTo>
                  <a:lnTo>
                    <a:pt x="61" y="423"/>
                  </a:lnTo>
                  <a:lnTo>
                    <a:pt x="61" y="422"/>
                  </a:lnTo>
                  <a:lnTo>
                    <a:pt x="61" y="420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18"/>
                  </a:lnTo>
                  <a:lnTo>
                    <a:pt x="59" y="418"/>
                  </a:lnTo>
                  <a:lnTo>
                    <a:pt x="59" y="417"/>
                  </a:lnTo>
                  <a:lnTo>
                    <a:pt x="60" y="415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4" y="414"/>
                  </a:lnTo>
                  <a:lnTo>
                    <a:pt x="65" y="415"/>
                  </a:lnTo>
                  <a:lnTo>
                    <a:pt x="67" y="417"/>
                  </a:lnTo>
                  <a:lnTo>
                    <a:pt x="68" y="417"/>
                  </a:lnTo>
                  <a:lnTo>
                    <a:pt x="72" y="416"/>
                  </a:lnTo>
                  <a:lnTo>
                    <a:pt x="75" y="414"/>
                  </a:lnTo>
                  <a:lnTo>
                    <a:pt x="65" y="399"/>
                  </a:lnTo>
                  <a:lnTo>
                    <a:pt x="61" y="388"/>
                  </a:lnTo>
                  <a:lnTo>
                    <a:pt x="61" y="386"/>
                  </a:lnTo>
                  <a:lnTo>
                    <a:pt x="60" y="385"/>
                  </a:lnTo>
                  <a:lnTo>
                    <a:pt x="59" y="385"/>
                  </a:lnTo>
                  <a:lnTo>
                    <a:pt x="57" y="384"/>
                  </a:lnTo>
                  <a:lnTo>
                    <a:pt x="56" y="384"/>
                  </a:lnTo>
                  <a:lnTo>
                    <a:pt x="55" y="382"/>
                  </a:lnTo>
                  <a:lnTo>
                    <a:pt x="50" y="372"/>
                  </a:lnTo>
                  <a:lnTo>
                    <a:pt x="48" y="370"/>
                  </a:lnTo>
                  <a:lnTo>
                    <a:pt x="46" y="369"/>
                  </a:lnTo>
                  <a:lnTo>
                    <a:pt x="34" y="369"/>
                  </a:lnTo>
                  <a:lnTo>
                    <a:pt x="28" y="367"/>
                  </a:lnTo>
                  <a:lnTo>
                    <a:pt x="27" y="366"/>
                  </a:lnTo>
                  <a:lnTo>
                    <a:pt x="27" y="367"/>
                  </a:lnTo>
                  <a:lnTo>
                    <a:pt x="26" y="367"/>
                  </a:lnTo>
                  <a:lnTo>
                    <a:pt x="26" y="370"/>
                  </a:lnTo>
                  <a:lnTo>
                    <a:pt x="26" y="373"/>
                  </a:lnTo>
                  <a:lnTo>
                    <a:pt x="20" y="369"/>
                  </a:lnTo>
                  <a:lnTo>
                    <a:pt x="19" y="368"/>
                  </a:lnTo>
                  <a:lnTo>
                    <a:pt x="18" y="367"/>
                  </a:lnTo>
                  <a:lnTo>
                    <a:pt x="19" y="367"/>
                  </a:lnTo>
                  <a:lnTo>
                    <a:pt x="19" y="366"/>
                  </a:lnTo>
                  <a:lnTo>
                    <a:pt x="19" y="365"/>
                  </a:lnTo>
                  <a:lnTo>
                    <a:pt x="18" y="363"/>
                  </a:lnTo>
                  <a:lnTo>
                    <a:pt x="17" y="360"/>
                  </a:lnTo>
                  <a:lnTo>
                    <a:pt x="15" y="360"/>
                  </a:lnTo>
                  <a:lnTo>
                    <a:pt x="17" y="359"/>
                  </a:lnTo>
                  <a:lnTo>
                    <a:pt x="19" y="358"/>
                  </a:lnTo>
                  <a:lnTo>
                    <a:pt x="20" y="357"/>
                  </a:lnTo>
                  <a:lnTo>
                    <a:pt x="20" y="356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3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7" y="350"/>
                  </a:lnTo>
                  <a:lnTo>
                    <a:pt x="18" y="349"/>
                  </a:lnTo>
                  <a:lnTo>
                    <a:pt x="18" y="348"/>
                  </a:lnTo>
                  <a:lnTo>
                    <a:pt x="17" y="347"/>
                  </a:lnTo>
                  <a:lnTo>
                    <a:pt x="14" y="346"/>
                  </a:lnTo>
                  <a:lnTo>
                    <a:pt x="6" y="343"/>
                  </a:lnTo>
                  <a:lnTo>
                    <a:pt x="0" y="341"/>
                  </a:lnTo>
                  <a:lnTo>
                    <a:pt x="3" y="330"/>
                  </a:lnTo>
                  <a:lnTo>
                    <a:pt x="8" y="318"/>
                  </a:lnTo>
                  <a:lnTo>
                    <a:pt x="8" y="317"/>
                  </a:lnTo>
                  <a:lnTo>
                    <a:pt x="9" y="316"/>
                  </a:lnTo>
                  <a:lnTo>
                    <a:pt x="11" y="315"/>
                  </a:lnTo>
                  <a:lnTo>
                    <a:pt x="12" y="315"/>
                  </a:lnTo>
                  <a:lnTo>
                    <a:pt x="12" y="314"/>
                  </a:lnTo>
                  <a:lnTo>
                    <a:pt x="14" y="311"/>
                  </a:lnTo>
                  <a:lnTo>
                    <a:pt x="15" y="309"/>
                  </a:lnTo>
                  <a:lnTo>
                    <a:pt x="15" y="307"/>
                  </a:lnTo>
                  <a:lnTo>
                    <a:pt x="15" y="305"/>
                  </a:lnTo>
                  <a:lnTo>
                    <a:pt x="14" y="303"/>
                  </a:lnTo>
                  <a:lnTo>
                    <a:pt x="10" y="300"/>
                  </a:lnTo>
                  <a:lnTo>
                    <a:pt x="8" y="299"/>
                  </a:lnTo>
                  <a:lnTo>
                    <a:pt x="10" y="288"/>
                  </a:lnTo>
                  <a:lnTo>
                    <a:pt x="12" y="276"/>
                  </a:lnTo>
                  <a:lnTo>
                    <a:pt x="12" y="275"/>
                  </a:lnTo>
                  <a:lnTo>
                    <a:pt x="13" y="274"/>
                  </a:lnTo>
                  <a:lnTo>
                    <a:pt x="20" y="271"/>
                  </a:lnTo>
                  <a:lnTo>
                    <a:pt x="22" y="268"/>
                  </a:lnTo>
                  <a:lnTo>
                    <a:pt x="23" y="266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2" y="260"/>
                  </a:lnTo>
                  <a:lnTo>
                    <a:pt x="22" y="259"/>
                  </a:lnTo>
                  <a:lnTo>
                    <a:pt x="23" y="259"/>
                  </a:lnTo>
                  <a:lnTo>
                    <a:pt x="23" y="258"/>
                  </a:lnTo>
                  <a:lnTo>
                    <a:pt x="25" y="257"/>
                  </a:lnTo>
                  <a:lnTo>
                    <a:pt x="25" y="256"/>
                  </a:lnTo>
                  <a:lnTo>
                    <a:pt x="23" y="256"/>
                  </a:lnTo>
                  <a:lnTo>
                    <a:pt x="23" y="255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27" y="252"/>
                  </a:lnTo>
                  <a:lnTo>
                    <a:pt x="28" y="250"/>
                  </a:lnTo>
                  <a:lnTo>
                    <a:pt x="29" y="249"/>
                  </a:lnTo>
                  <a:lnTo>
                    <a:pt x="30" y="248"/>
                  </a:lnTo>
                  <a:lnTo>
                    <a:pt x="31" y="247"/>
                  </a:lnTo>
                  <a:lnTo>
                    <a:pt x="32" y="247"/>
                  </a:lnTo>
                  <a:lnTo>
                    <a:pt x="34" y="248"/>
                  </a:lnTo>
                  <a:lnTo>
                    <a:pt x="35" y="250"/>
                  </a:lnTo>
                  <a:lnTo>
                    <a:pt x="37" y="251"/>
                  </a:lnTo>
                  <a:lnTo>
                    <a:pt x="37" y="252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9" y="254"/>
                  </a:lnTo>
                  <a:lnTo>
                    <a:pt x="40" y="255"/>
                  </a:lnTo>
                  <a:lnTo>
                    <a:pt x="40" y="256"/>
                  </a:lnTo>
                  <a:lnTo>
                    <a:pt x="42" y="257"/>
                  </a:lnTo>
                  <a:lnTo>
                    <a:pt x="43" y="258"/>
                  </a:lnTo>
                  <a:lnTo>
                    <a:pt x="44" y="259"/>
                  </a:lnTo>
                  <a:lnTo>
                    <a:pt x="45" y="260"/>
                  </a:lnTo>
                  <a:lnTo>
                    <a:pt x="45" y="261"/>
                  </a:lnTo>
                  <a:lnTo>
                    <a:pt x="47" y="264"/>
                  </a:lnTo>
                  <a:lnTo>
                    <a:pt x="47" y="265"/>
                  </a:lnTo>
                  <a:lnTo>
                    <a:pt x="47" y="266"/>
                  </a:lnTo>
                  <a:lnTo>
                    <a:pt x="48" y="267"/>
                  </a:lnTo>
                  <a:lnTo>
                    <a:pt x="48" y="268"/>
                  </a:lnTo>
                  <a:lnTo>
                    <a:pt x="48" y="269"/>
                  </a:lnTo>
                  <a:lnTo>
                    <a:pt x="48" y="271"/>
                  </a:lnTo>
                  <a:lnTo>
                    <a:pt x="50" y="271"/>
                  </a:lnTo>
                  <a:lnTo>
                    <a:pt x="51" y="272"/>
                  </a:lnTo>
                  <a:lnTo>
                    <a:pt x="51" y="273"/>
                  </a:lnTo>
                  <a:lnTo>
                    <a:pt x="52" y="274"/>
                  </a:lnTo>
                  <a:lnTo>
                    <a:pt x="53" y="274"/>
                  </a:lnTo>
                  <a:lnTo>
                    <a:pt x="54" y="274"/>
                  </a:lnTo>
                  <a:lnTo>
                    <a:pt x="55" y="276"/>
                  </a:lnTo>
                  <a:lnTo>
                    <a:pt x="57" y="277"/>
                  </a:lnTo>
                  <a:lnTo>
                    <a:pt x="57" y="276"/>
                  </a:lnTo>
                  <a:lnTo>
                    <a:pt x="59" y="276"/>
                  </a:lnTo>
                  <a:lnTo>
                    <a:pt x="59" y="275"/>
                  </a:lnTo>
                  <a:lnTo>
                    <a:pt x="65" y="273"/>
                  </a:lnTo>
                  <a:lnTo>
                    <a:pt x="68" y="272"/>
                  </a:lnTo>
                  <a:lnTo>
                    <a:pt x="70" y="268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0" y="264"/>
                  </a:lnTo>
                  <a:lnTo>
                    <a:pt x="68" y="263"/>
                  </a:lnTo>
                  <a:lnTo>
                    <a:pt x="68" y="261"/>
                  </a:lnTo>
                  <a:lnTo>
                    <a:pt x="68" y="260"/>
                  </a:lnTo>
                  <a:lnTo>
                    <a:pt x="68" y="258"/>
                  </a:lnTo>
                  <a:lnTo>
                    <a:pt x="67" y="256"/>
                  </a:lnTo>
                  <a:lnTo>
                    <a:pt x="65" y="252"/>
                  </a:lnTo>
                  <a:lnTo>
                    <a:pt x="64" y="246"/>
                  </a:lnTo>
                  <a:lnTo>
                    <a:pt x="64" y="242"/>
                  </a:lnTo>
                  <a:lnTo>
                    <a:pt x="64" y="241"/>
                  </a:lnTo>
                  <a:lnTo>
                    <a:pt x="64" y="240"/>
                  </a:lnTo>
                  <a:lnTo>
                    <a:pt x="62" y="240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2" y="238"/>
                  </a:lnTo>
                  <a:lnTo>
                    <a:pt x="63" y="238"/>
                  </a:lnTo>
                  <a:lnTo>
                    <a:pt x="67" y="240"/>
                  </a:lnTo>
                  <a:lnTo>
                    <a:pt x="68" y="241"/>
                  </a:lnTo>
                  <a:lnTo>
                    <a:pt x="69" y="240"/>
                  </a:lnTo>
                  <a:lnTo>
                    <a:pt x="75" y="236"/>
                  </a:lnTo>
                  <a:lnTo>
                    <a:pt x="78" y="233"/>
                  </a:lnTo>
                  <a:lnTo>
                    <a:pt x="79" y="232"/>
                  </a:lnTo>
                  <a:lnTo>
                    <a:pt x="82" y="231"/>
                  </a:lnTo>
                  <a:lnTo>
                    <a:pt x="86" y="230"/>
                  </a:lnTo>
                  <a:lnTo>
                    <a:pt x="87" y="229"/>
                  </a:lnTo>
                  <a:lnTo>
                    <a:pt x="87" y="226"/>
                  </a:lnTo>
                  <a:lnTo>
                    <a:pt x="87" y="225"/>
                  </a:lnTo>
                  <a:lnTo>
                    <a:pt x="86" y="224"/>
                  </a:lnTo>
                  <a:lnTo>
                    <a:pt x="85" y="223"/>
                  </a:lnTo>
                  <a:lnTo>
                    <a:pt x="85" y="222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6" y="218"/>
                  </a:lnTo>
                  <a:lnTo>
                    <a:pt x="87" y="217"/>
                  </a:lnTo>
                  <a:lnTo>
                    <a:pt x="87" y="216"/>
                  </a:lnTo>
                  <a:lnTo>
                    <a:pt x="88" y="216"/>
                  </a:lnTo>
                  <a:lnTo>
                    <a:pt x="90" y="216"/>
                  </a:lnTo>
                  <a:lnTo>
                    <a:pt x="97" y="216"/>
                  </a:lnTo>
                  <a:lnTo>
                    <a:pt x="98" y="216"/>
                  </a:lnTo>
                  <a:lnTo>
                    <a:pt x="99" y="214"/>
                  </a:lnTo>
                  <a:lnTo>
                    <a:pt x="104" y="210"/>
                  </a:lnTo>
                  <a:lnTo>
                    <a:pt x="105" y="209"/>
                  </a:lnTo>
                  <a:lnTo>
                    <a:pt x="111" y="208"/>
                  </a:lnTo>
                  <a:lnTo>
                    <a:pt x="114" y="207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4"/>
                  </a:lnTo>
                  <a:lnTo>
                    <a:pt x="115" y="202"/>
                  </a:lnTo>
                  <a:lnTo>
                    <a:pt x="115" y="201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19" y="199"/>
                  </a:lnTo>
                  <a:lnTo>
                    <a:pt x="120" y="199"/>
                  </a:lnTo>
                  <a:lnTo>
                    <a:pt x="120" y="198"/>
                  </a:lnTo>
                  <a:lnTo>
                    <a:pt x="120" y="194"/>
                  </a:lnTo>
                  <a:lnTo>
                    <a:pt x="120" y="193"/>
                  </a:lnTo>
                  <a:lnTo>
                    <a:pt x="121" y="193"/>
                  </a:lnTo>
                  <a:lnTo>
                    <a:pt x="121" y="192"/>
                  </a:lnTo>
                  <a:lnTo>
                    <a:pt x="121" y="191"/>
                  </a:lnTo>
                  <a:lnTo>
                    <a:pt x="122" y="191"/>
                  </a:lnTo>
                  <a:lnTo>
                    <a:pt x="123" y="192"/>
                  </a:lnTo>
                  <a:lnTo>
                    <a:pt x="124" y="192"/>
                  </a:lnTo>
                  <a:lnTo>
                    <a:pt x="124" y="193"/>
                  </a:lnTo>
                  <a:lnTo>
                    <a:pt x="123" y="193"/>
                  </a:lnTo>
                  <a:lnTo>
                    <a:pt x="124" y="194"/>
                  </a:lnTo>
                  <a:lnTo>
                    <a:pt x="126" y="194"/>
                  </a:lnTo>
                  <a:lnTo>
                    <a:pt x="127" y="193"/>
                  </a:lnTo>
                  <a:lnTo>
                    <a:pt x="128" y="192"/>
                  </a:lnTo>
                  <a:lnTo>
                    <a:pt x="128" y="191"/>
                  </a:lnTo>
                  <a:lnTo>
                    <a:pt x="127" y="188"/>
                  </a:lnTo>
                  <a:lnTo>
                    <a:pt x="127" y="185"/>
                  </a:lnTo>
                  <a:lnTo>
                    <a:pt x="129" y="185"/>
                  </a:lnTo>
                  <a:lnTo>
                    <a:pt x="130" y="187"/>
                  </a:lnTo>
                  <a:lnTo>
                    <a:pt x="130" y="188"/>
                  </a:lnTo>
                  <a:lnTo>
                    <a:pt x="131" y="189"/>
                  </a:lnTo>
                  <a:lnTo>
                    <a:pt x="139" y="189"/>
                  </a:lnTo>
                  <a:lnTo>
                    <a:pt x="140" y="189"/>
                  </a:lnTo>
                  <a:lnTo>
                    <a:pt x="142" y="189"/>
                  </a:lnTo>
                  <a:lnTo>
                    <a:pt x="143" y="190"/>
                  </a:lnTo>
                  <a:lnTo>
                    <a:pt x="144" y="191"/>
                  </a:lnTo>
                  <a:lnTo>
                    <a:pt x="145" y="191"/>
                  </a:lnTo>
                  <a:lnTo>
                    <a:pt x="145" y="192"/>
                  </a:lnTo>
                  <a:lnTo>
                    <a:pt x="145" y="193"/>
                  </a:lnTo>
                  <a:lnTo>
                    <a:pt x="145" y="194"/>
                  </a:lnTo>
                  <a:lnTo>
                    <a:pt x="144" y="194"/>
                  </a:lnTo>
                  <a:lnTo>
                    <a:pt x="142" y="196"/>
                  </a:lnTo>
                  <a:lnTo>
                    <a:pt x="142" y="197"/>
                  </a:lnTo>
                  <a:lnTo>
                    <a:pt x="143" y="198"/>
                  </a:lnTo>
                  <a:lnTo>
                    <a:pt x="143" y="199"/>
                  </a:lnTo>
                  <a:lnTo>
                    <a:pt x="145" y="199"/>
                  </a:lnTo>
                  <a:lnTo>
                    <a:pt x="148" y="199"/>
                  </a:lnTo>
                  <a:lnTo>
                    <a:pt x="149" y="198"/>
                  </a:lnTo>
                  <a:lnTo>
                    <a:pt x="149" y="197"/>
                  </a:lnTo>
                  <a:lnTo>
                    <a:pt x="151" y="196"/>
                  </a:lnTo>
                  <a:lnTo>
                    <a:pt x="152" y="196"/>
                  </a:lnTo>
                  <a:lnTo>
                    <a:pt x="153" y="197"/>
                  </a:lnTo>
                  <a:lnTo>
                    <a:pt x="153" y="198"/>
                  </a:lnTo>
                  <a:lnTo>
                    <a:pt x="153" y="200"/>
                  </a:lnTo>
                  <a:lnTo>
                    <a:pt x="155" y="199"/>
                  </a:lnTo>
                  <a:lnTo>
                    <a:pt x="156" y="199"/>
                  </a:lnTo>
                  <a:lnTo>
                    <a:pt x="157" y="198"/>
                  </a:lnTo>
                  <a:lnTo>
                    <a:pt x="157" y="196"/>
                  </a:lnTo>
                  <a:lnTo>
                    <a:pt x="157" y="194"/>
                  </a:lnTo>
                  <a:lnTo>
                    <a:pt x="157" y="193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0" y="189"/>
                  </a:lnTo>
                  <a:lnTo>
                    <a:pt x="161" y="189"/>
                  </a:lnTo>
                  <a:lnTo>
                    <a:pt x="162" y="189"/>
                  </a:lnTo>
                  <a:lnTo>
                    <a:pt x="163" y="189"/>
                  </a:lnTo>
                  <a:lnTo>
                    <a:pt x="163" y="190"/>
                  </a:lnTo>
                  <a:lnTo>
                    <a:pt x="164" y="190"/>
                  </a:lnTo>
                  <a:lnTo>
                    <a:pt x="165" y="190"/>
                  </a:lnTo>
                  <a:lnTo>
                    <a:pt x="166" y="190"/>
                  </a:lnTo>
                  <a:lnTo>
                    <a:pt x="168" y="189"/>
                  </a:lnTo>
                  <a:lnTo>
                    <a:pt x="168" y="188"/>
                  </a:lnTo>
                  <a:lnTo>
                    <a:pt x="169" y="187"/>
                  </a:lnTo>
                  <a:lnTo>
                    <a:pt x="171" y="187"/>
                  </a:lnTo>
                  <a:lnTo>
                    <a:pt x="172" y="187"/>
                  </a:lnTo>
                  <a:lnTo>
                    <a:pt x="172" y="184"/>
                  </a:lnTo>
                  <a:lnTo>
                    <a:pt x="173" y="184"/>
                  </a:lnTo>
                  <a:lnTo>
                    <a:pt x="174" y="184"/>
                  </a:lnTo>
                  <a:lnTo>
                    <a:pt x="174" y="187"/>
                  </a:lnTo>
                  <a:lnTo>
                    <a:pt x="174" y="188"/>
                  </a:lnTo>
                  <a:lnTo>
                    <a:pt x="176" y="190"/>
                  </a:lnTo>
                  <a:lnTo>
                    <a:pt x="177" y="193"/>
                  </a:lnTo>
                  <a:lnTo>
                    <a:pt x="178" y="197"/>
                  </a:lnTo>
                  <a:lnTo>
                    <a:pt x="179" y="198"/>
                  </a:lnTo>
                  <a:lnTo>
                    <a:pt x="180" y="199"/>
                  </a:lnTo>
                  <a:lnTo>
                    <a:pt x="181" y="199"/>
                  </a:lnTo>
                  <a:lnTo>
                    <a:pt x="184" y="199"/>
                  </a:lnTo>
                  <a:lnTo>
                    <a:pt x="185" y="199"/>
                  </a:lnTo>
                  <a:lnTo>
                    <a:pt x="185" y="198"/>
                  </a:lnTo>
                  <a:lnTo>
                    <a:pt x="186" y="198"/>
                  </a:lnTo>
                  <a:lnTo>
                    <a:pt x="187" y="198"/>
                  </a:lnTo>
                  <a:lnTo>
                    <a:pt x="187" y="197"/>
                  </a:lnTo>
                  <a:lnTo>
                    <a:pt x="188" y="197"/>
                  </a:lnTo>
                  <a:lnTo>
                    <a:pt x="188" y="198"/>
                  </a:lnTo>
                  <a:lnTo>
                    <a:pt x="190" y="198"/>
                  </a:lnTo>
                  <a:lnTo>
                    <a:pt x="190" y="199"/>
                  </a:lnTo>
                  <a:lnTo>
                    <a:pt x="191" y="199"/>
                  </a:lnTo>
                  <a:lnTo>
                    <a:pt x="193" y="199"/>
                  </a:lnTo>
                  <a:lnTo>
                    <a:pt x="194" y="199"/>
                  </a:lnTo>
                  <a:lnTo>
                    <a:pt x="194" y="198"/>
                  </a:lnTo>
                  <a:lnTo>
                    <a:pt x="195" y="198"/>
                  </a:lnTo>
                  <a:lnTo>
                    <a:pt x="198" y="198"/>
                  </a:lnTo>
                  <a:lnTo>
                    <a:pt x="198" y="197"/>
                  </a:lnTo>
                  <a:lnTo>
                    <a:pt x="199" y="197"/>
                  </a:lnTo>
                  <a:lnTo>
                    <a:pt x="199" y="198"/>
                  </a:lnTo>
                  <a:lnTo>
                    <a:pt x="201" y="198"/>
                  </a:lnTo>
                  <a:lnTo>
                    <a:pt x="201" y="197"/>
                  </a:lnTo>
                  <a:lnTo>
                    <a:pt x="203" y="198"/>
                  </a:lnTo>
                  <a:lnTo>
                    <a:pt x="204" y="198"/>
                  </a:lnTo>
                  <a:lnTo>
                    <a:pt x="204" y="197"/>
                  </a:lnTo>
                  <a:lnTo>
                    <a:pt x="205" y="198"/>
                  </a:lnTo>
                  <a:lnTo>
                    <a:pt x="206" y="198"/>
                  </a:lnTo>
                  <a:lnTo>
                    <a:pt x="206" y="199"/>
                  </a:lnTo>
                  <a:lnTo>
                    <a:pt x="207" y="200"/>
                  </a:lnTo>
                  <a:lnTo>
                    <a:pt x="211" y="201"/>
                  </a:lnTo>
                  <a:lnTo>
                    <a:pt x="212" y="202"/>
                  </a:lnTo>
                  <a:lnTo>
                    <a:pt x="212" y="204"/>
                  </a:lnTo>
                  <a:lnTo>
                    <a:pt x="211" y="205"/>
                  </a:lnTo>
                  <a:lnTo>
                    <a:pt x="212" y="205"/>
                  </a:lnTo>
                  <a:lnTo>
                    <a:pt x="212" y="206"/>
                  </a:lnTo>
                  <a:lnTo>
                    <a:pt x="212" y="207"/>
                  </a:lnTo>
                  <a:lnTo>
                    <a:pt x="213" y="208"/>
                  </a:lnTo>
                  <a:lnTo>
                    <a:pt x="213" y="209"/>
                  </a:lnTo>
                  <a:lnTo>
                    <a:pt x="213" y="210"/>
                  </a:lnTo>
                  <a:lnTo>
                    <a:pt x="214" y="210"/>
                  </a:lnTo>
                  <a:lnTo>
                    <a:pt x="220" y="213"/>
                  </a:lnTo>
                  <a:lnTo>
                    <a:pt x="221" y="213"/>
                  </a:lnTo>
                  <a:lnTo>
                    <a:pt x="222" y="213"/>
                  </a:lnTo>
                  <a:lnTo>
                    <a:pt x="223" y="214"/>
                  </a:lnTo>
                  <a:lnTo>
                    <a:pt x="224" y="216"/>
                  </a:lnTo>
                  <a:lnTo>
                    <a:pt x="227" y="216"/>
                  </a:lnTo>
                  <a:lnTo>
                    <a:pt x="227" y="217"/>
                  </a:lnTo>
                  <a:lnTo>
                    <a:pt x="228" y="217"/>
                  </a:lnTo>
                  <a:lnTo>
                    <a:pt x="228" y="219"/>
                  </a:lnTo>
                  <a:lnTo>
                    <a:pt x="228" y="221"/>
                  </a:lnTo>
                  <a:lnTo>
                    <a:pt x="228" y="222"/>
                  </a:lnTo>
                  <a:lnTo>
                    <a:pt x="229" y="223"/>
                  </a:lnTo>
                  <a:lnTo>
                    <a:pt x="230" y="224"/>
                  </a:lnTo>
                  <a:lnTo>
                    <a:pt x="231" y="224"/>
                  </a:lnTo>
                  <a:lnTo>
                    <a:pt x="231" y="225"/>
                  </a:lnTo>
                  <a:lnTo>
                    <a:pt x="232" y="226"/>
                  </a:lnTo>
                  <a:lnTo>
                    <a:pt x="235" y="226"/>
                  </a:lnTo>
                  <a:lnTo>
                    <a:pt x="236" y="227"/>
                  </a:lnTo>
                  <a:lnTo>
                    <a:pt x="238" y="227"/>
                  </a:lnTo>
                  <a:lnTo>
                    <a:pt x="238" y="229"/>
                  </a:lnTo>
                  <a:lnTo>
                    <a:pt x="238" y="230"/>
                  </a:lnTo>
                  <a:lnTo>
                    <a:pt x="236" y="232"/>
                  </a:lnTo>
                  <a:lnTo>
                    <a:pt x="236" y="233"/>
                  </a:lnTo>
                  <a:lnTo>
                    <a:pt x="236" y="235"/>
                  </a:lnTo>
                  <a:lnTo>
                    <a:pt x="236" y="236"/>
                  </a:lnTo>
                  <a:lnTo>
                    <a:pt x="235" y="239"/>
                  </a:lnTo>
                  <a:lnTo>
                    <a:pt x="235" y="240"/>
                  </a:lnTo>
                  <a:lnTo>
                    <a:pt x="236" y="241"/>
                  </a:lnTo>
                  <a:lnTo>
                    <a:pt x="237" y="242"/>
                  </a:lnTo>
                  <a:lnTo>
                    <a:pt x="237" y="243"/>
                  </a:lnTo>
                  <a:lnTo>
                    <a:pt x="238" y="243"/>
                  </a:lnTo>
                  <a:lnTo>
                    <a:pt x="240" y="243"/>
                  </a:lnTo>
                  <a:lnTo>
                    <a:pt x="241" y="243"/>
                  </a:lnTo>
                  <a:lnTo>
                    <a:pt x="243" y="241"/>
                  </a:lnTo>
                  <a:lnTo>
                    <a:pt x="244" y="240"/>
                  </a:lnTo>
                  <a:lnTo>
                    <a:pt x="244" y="239"/>
                  </a:lnTo>
                  <a:lnTo>
                    <a:pt x="243" y="235"/>
                  </a:lnTo>
                  <a:lnTo>
                    <a:pt x="243" y="234"/>
                  </a:lnTo>
                  <a:lnTo>
                    <a:pt x="243" y="232"/>
                  </a:lnTo>
                  <a:lnTo>
                    <a:pt x="243" y="231"/>
                  </a:lnTo>
                  <a:lnTo>
                    <a:pt x="243" y="230"/>
                  </a:lnTo>
                  <a:lnTo>
                    <a:pt x="243" y="229"/>
                  </a:lnTo>
                  <a:lnTo>
                    <a:pt x="243" y="226"/>
                  </a:lnTo>
                  <a:lnTo>
                    <a:pt x="241" y="225"/>
                  </a:lnTo>
                  <a:lnTo>
                    <a:pt x="239" y="225"/>
                  </a:lnTo>
                  <a:lnTo>
                    <a:pt x="239" y="224"/>
                  </a:lnTo>
                  <a:lnTo>
                    <a:pt x="240" y="223"/>
                  </a:lnTo>
                  <a:lnTo>
                    <a:pt x="239" y="222"/>
                  </a:lnTo>
                  <a:lnTo>
                    <a:pt x="239" y="221"/>
                  </a:lnTo>
                  <a:lnTo>
                    <a:pt x="240" y="221"/>
                  </a:lnTo>
                  <a:lnTo>
                    <a:pt x="243" y="219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5" y="221"/>
                  </a:lnTo>
                  <a:lnTo>
                    <a:pt x="246" y="222"/>
                  </a:lnTo>
                  <a:lnTo>
                    <a:pt x="248" y="223"/>
                  </a:lnTo>
                  <a:lnTo>
                    <a:pt x="249" y="224"/>
                  </a:lnTo>
                  <a:lnTo>
                    <a:pt x="251" y="225"/>
                  </a:lnTo>
                  <a:lnTo>
                    <a:pt x="255" y="226"/>
                  </a:lnTo>
                  <a:lnTo>
                    <a:pt x="255" y="227"/>
                  </a:lnTo>
                  <a:lnTo>
                    <a:pt x="255" y="230"/>
                  </a:lnTo>
                  <a:lnTo>
                    <a:pt x="256" y="231"/>
                  </a:lnTo>
                  <a:lnTo>
                    <a:pt x="263" y="236"/>
                  </a:lnTo>
                  <a:lnTo>
                    <a:pt x="263" y="238"/>
                  </a:lnTo>
                  <a:lnTo>
                    <a:pt x="264" y="238"/>
                  </a:lnTo>
                  <a:lnTo>
                    <a:pt x="266" y="238"/>
                  </a:lnTo>
                  <a:lnTo>
                    <a:pt x="268" y="238"/>
                  </a:lnTo>
                  <a:lnTo>
                    <a:pt x="269" y="238"/>
                  </a:lnTo>
                  <a:lnTo>
                    <a:pt x="269" y="239"/>
                  </a:lnTo>
                  <a:lnTo>
                    <a:pt x="269" y="240"/>
                  </a:lnTo>
                  <a:lnTo>
                    <a:pt x="271" y="241"/>
                  </a:lnTo>
                  <a:lnTo>
                    <a:pt x="272" y="242"/>
                  </a:lnTo>
                  <a:lnTo>
                    <a:pt x="273" y="243"/>
                  </a:lnTo>
                  <a:lnTo>
                    <a:pt x="274" y="243"/>
                  </a:lnTo>
                  <a:lnTo>
                    <a:pt x="277" y="241"/>
                  </a:lnTo>
                  <a:lnTo>
                    <a:pt x="281" y="238"/>
                  </a:lnTo>
                  <a:lnTo>
                    <a:pt x="286" y="234"/>
                  </a:lnTo>
                  <a:lnTo>
                    <a:pt x="287" y="233"/>
                  </a:lnTo>
                  <a:lnTo>
                    <a:pt x="288" y="227"/>
                  </a:lnTo>
                  <a:lnTo>
                    <a:pt x="288" y="226"/>
                  </a:lnTo>
                  <a:lnTo>
                    <a:pt x="288" y="225"/>
                  </a:lnTo>
                  <a:lnTo>
                    <a:pt x="289" y="225"/>
                  </a:lnTo>
                  <a:lnTo>
                    <a:pt x="291" y="226"/>
                  </a:lnTo>
                  <a:lnTo>
                    <a:pt x="293" y="227"/>
                  </a:lnTo>
                  <a:lnTo>
                    <a:pt x="293" y="226"/>
                  </a:lnTo>
                  <a:lnTo>
                    <a:pt x="294" y="226"/>
                  </a:lnTo>
                  <a:lnTo>
                    <a:pt x="294" y="225"/>
                  </a:lnTo>
                  <a:lnTo>
                    <a:pt x="294" y="224"/>
                  </a:lnTo>
                  <a:lnTo>
                    <a:pt x="295" y="223"/>
                  </a:lnTo>
                  <a:lnTo>
                    <a:pt x="296" y="223"/>
                  </a:lnTo>
                  <a:lnTo>
                    <a:pt x="296" y="222"/>
                  </a:lnTo>
                  <a:lnTo>
                    <a:pt x="296" y="221"/>
                  </a:lnTo>
                  <a:lnTo>
                    <a:pt x="296" y="219"/>
                  </a:lnTo>
                  <a:lnTo>
                    <a:pt x="297" y="218"/>
                  </a:lnTo>
                  <a:lnTo>
                    <a:pt x="298" y="217"/>
                  </a:lnTo>
                  <a:lnTo>
                    <a:pt x="298" y="218"/>
                  </a:lnTo>
                  <a:lnTo>
                    <a:pt x="302" y="222"/>
                  </a:lnTo>
                  <a:lnTo>
                    <a:pt x="304" y="223"/>
                  </a:lnTo>
                  <a:lnTo>
                    <a:pt x="305" y="223"/>
                  </a:lnTo>
                  <a:lnTo>
                    <a:pt x="305" y="222"/>
                  </a:lnTo>
                  <a:lnTo>
                    <a:pt x="304" y="222"/>
                  </a:lnTo>
                  <a:lnTo>
                    <a:pt x="304" y="219"/>
                  </a:lnTo>
                  <a:lnTo>
                    <a:pt x="304" y="218"/>
                  </a:lnTo>
                  <a:lnTo>
                    <a:pt x="305" y="217"/>
                  </a:lnTo>
                  <a:lnTo>
                    <a:pt x="306" y="217"/>
                  </a:lnTo>
                  <a:lnTo>
                    <a:pt x="307" y="218"/>
                  </a:lnTo>
                  <a:lnTo>
                    <a:pt x="308" y="218"/>
                  </a:lnTo>
                  <a:lnTo>
                    <a:pt x="310" y="218"/>
                  </a:lnTo>
                  <a:lnTo>
                    <a:pt x="311" y="218"/>
                  </a:lnTo>
                  <a:lnTo>
                    <a:pt x="312" y="218"/>
                  </a:lnTo>
                  <a:lnTo>
                    <a:pt x="314" y="218"/>
                  </a:lnTo>
                  <a:lnTo>
                    <a:pt x="315" y="218"/>
                  </a:lnTo>
                  <a:lnTo>
                    <a:pt x="318" y="217"/>
                  </a:lnTo>
                  <a:lnTo>
                    <a:pt x="318" y="216"/>
                  </a:lnTo>
                  <a:lnTo>
                    <a:pt x="319" y="217"/>
                  </a:lnTo>
                  <a:lnTo>
                    <a:pt x="319" y="219"/>
                  </a:lnTo>
                  <a:lnTo>
                    <a:pt x="319" y="221"/>
                  </a:lnTo>
                  <a:lnTo>
                    <a:pt x="320" y="221"/>
                  </a:lnTo>
                  <a:lnTo>
                    <a:pt x="321" y="221"/>
                  </a:lnTo>
                  <a:lnTo>
                    <a:pt x="321" y="222"/>
                  </a:lnTo>
                  <a:lnTo>
                    <a:pt x="322" y="222"/>
                  </a:lnTo>
                  <a:lnTo>
                    <a:pt x="322" y="223"/>
                  </a:lnTo>
                  <a:lnTo>
                    <a:pt x="322" y="224"/>
                  </a:lnTo>
                  <a:lnTo>
                    <a:pt x="323" y="225"/>
                  </a:lnTo>
                  <a:lnTo>
                    <a:pt x="323" y="226"/>
                  </a:lnTo>
                  <a:lnTo>
                    <a:pt x="324" y="226"/>
                  </a:lnTo>
                  <a:lnTo>
                    <a:pt x="325" y="227"/>
                  </a:lnTo>
                  <a:lnTo>
                    <a:pt x="327" y="227"/>
                  </a:lnTo>
                  <a:lnTo>
                    <a:pt x="328" y="227"/>
                  </a:lnTo>
                  <a:lnTo>
                    <a:pt x="329" y="226"/>
                  </a:lnTo>
                  <a:lnTo>
                    <a:pt x="329" y="225"/>
                  </a:lnTo>
                  <a:lnTo>
                    <a:pt x="330" y="225"/>
                  </a:lnTo>
                  <a:lnTo>
                    <a:pt x="331" y="225"/>
                  </a:lnTo>
                  <a:lnTo>
                    <a:pt x="333" y="226"/>
                  </a:lnTo>
                  <a:lnTo>
                    <a:pt x="335" y="225"/>
                  </a:lnTo>
                  <a:lnTo>
                    <a:pt x="336" y="224"/>
                  </a:lnTo>
                  <a:lnTo>
                    <a:pt x="336" y="223"/>
                  </a:lnTo>
                  <a:lnTo>
                    <a:pt x="335" y="219"/>
                  </a:lnTo>
                  <a:lnTo>
                    <a:pt x="336" y="217"/>
                  </a:lnTo>
                  <a:lnTo>
                    <a:pt x="336" y="216"/>
                  </a:lnTo>
                  <a:lnTo>
                    <a:pt x="337" y="215"/>
                  </a:lnTo>
                  <a:lnTo>
                    <a:pt x="338" y="216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1" y="216"/>
                  </a:lnTo>
                  <a:lnTo>
                    <a:pt x="341" y="217"/>
                  </a:lnTo>
                  <a:lnTo>
                    <a:pt x="343" y="217"/>
                  </a:lnTo>
                  <a:lnTo>
                    <a:pt x="344" y="217"/>
                  </a:lnTo>
                  <a:lnTo>
                    <a:pt x="346" y="216"/>
                  </a:lnTo>
                  <a:lnTo>
                    <a:pt x="346" y="217"/>
                  </a:lnTo>
                  <a:lnTo>
                    <a:pt x="347" y="218"/>
                  </a:lnTo>
                  <a:lnTo>
                    <a:pt x="348" y="218"/>
                  </a:lnTo>
                  <a:lnTo>
                    <a:pt x="349" y="218"/>
                  </a:lnTo>
                  <a:lnTo>
                    <a:pt x="349" y="217"/>
                  </a:lnTo>
                  <a:lnTo>
                    <a:pt x="349" y="216"/>
                  </a:lnTo>
                  <a:lnTo>
                    <a:pt x="349" y="215"/>
                  </a:lnTo>
                  <a:lnTo>
                    <a:pt x="350" y="215"/>
                  </a:lnTo>
                  <a:lnTo>
                    <a:pt x="352" y="215"/>
                  </a:lnTo>
                  <a:lnTo>
                    <a:pt x="353" y="214"/>
                  </a:lnTo>
                  <a:lnTo>
                    <a:pt x="353" y="215"/>
                  </a:lnTo>
                  <a:lnTo>
                    <a:pt x="354" y="215"/>
                  </a:lnTo>
                  <a:lnTo>
                    <a:pt x="354" y="216"/>
                  </a:lnTo>
                  <a:lnTo>
                    <a:pt x="354" y="217"/>
                  </a:lnTo>
                  <a:lnTo>
                    <a:pt x="354" y="218"/>
                  </a:lnTo>
                  <a:lnTo>
                    <a:pt x="355" y="218"/>
                  </a:lnTo>
                  <a:lnTo>
                    <a:pt x="358" y="218"/>
                  </a:lnTo>
                  <a:lnTo>
                    <a:pt x="360" y="218"/>
                  </a:lnTo>
                  <a:lnTo>
                    <a:pt x="361" y="221"/>
                  </a:lnTo>
                  <a:lnTo>
                    <a:pt x="361" y="222"/>
                  </a:lnTo>
                  <a:lnTo>
                    <a:pt x="361" y="223"/>
                  </a:lnTo>
                  <a:lnTo>
                    <a:pt x="361" y="224"/>
                  </a:lnTo>
                  <a:lnTo>
                    <a:pt x="360" y="225"/>
                  </a:lnTo>
                  <a:lnTo>
                    <a:pt x="360" y="226"/>
                  </a:lnTo>
                  <a:lnTo>
                    <a:pt x="360" y="227"/>
                  </a:lnTo>
                  <a:lnTo>
                    <a:pt x="361" y="227"/>
                  </a:lnTo>
                  <a:lnTo>
                    <a:pt x="362" y="227"/>
                  </a:lnTo>
                  <a:lnTo>
                    <a:pt x="363" y="229"/>
                  </a:lnTo>
                  <a:lnTo>
                    <a:pt x="362" y="230"/>
                  </a:lnTo>
                  <a:lnTo>
                    <a:pt x="363" y="231"/>
                  </a:lnTo>
                  <a:lnTo>
                    <a:pt x="364" y="231"/>
                  </a:lnTo>
                  <a:lnTo>
                    <a:pt x="365" y="231"/>
                  </a:lnTo>
                  <a:lnTo>
                    <a:pt x="366" y="232"/>
                  </a:lnTo>
                  <a:lnTo>
                    <a:pt x="366" y="233"/>
                  </a:lnTo>
                  <a:lnTo>
                    <a:pt x="368" y="234"/>
                  </a:lnTo>
                  <a:lnTo>
                    <a:pt x="370" y="235"/>
                  </a:lnTo>
                  <a:lnTo>
                    <a:pt x="371" y="236"/>
                  </a:lnTo>
                  <a:lnTo>
                    <a:pt x="379" y="238"/>
                  </a:lnTo>
                  <a:lnTo>
                    <a:pt x="380" y="238"/>
                  </a:lnTo>
                  <a:lnTo>
                    <a:pt x="380" y="239"/>
                  </a:lnTo>
                  <a:lnTo>
                    <a:pt x="381" y="239"/>
                  </a:lnTo>
                  <a:lnTo>
                    <a:pt x="381" y="240"/>
                  </a:lnTo>
                  <a:lnTo>
                    <a:pt x="385" y="239"/>
                  </a:lnTo>
                  <a:lnTo>
                    <a:pt x="386" y="239"/>
                  </a:lnTo>
                  <a:lnTo>
                    <a:pt x="387" y="240"/>
                  </a:lnTo>
                  <a:lnTo>
                    <a:pt x="388" y="240"/>
                  </a:lnTo>
                  <a:lnTo>
                    <a:pt x="389" y="241"/>
                  </a:lnTo>
                  <a:lnTo>
                    <a:pt x="390" y="241"/>
                  </a:lnTo>
                  <a:lnTo>
                    <a:pt x="390" y="242"/>
                  </a:lnTo>
                  <a:lnTo>
                    <a:pt x="389" y="242"/>
                  </a:lnTo>
                  <a:lnTo>
                    <a:pt x="387" y="242"/>
                  </a:lnTo>
                  <a:lnTo>
                    <a:pt x="387" y="243"/>
                  </a:lnTo>
                  <a:lnTo>
                    <a:pt x="387" y="244"/>
                  </a:lnTo>
                  <a:lnTo>
                    <a:pt x="389" y="246"/>
                  </a:lnTo>
                  <a:lnTo>
                    <a:pt x="390" y="244"/>
                  </a:lnTo>
                  <a:lnTo>
                    <a:pt x="391" y="243"/>
                  </a:lnTo>
                  <a:lnTo>
                    <a:pt x="394" y="243"/>
                  </a:lnTo>
                  <a:lnTo>
                    <a:pt x="395" y="243"/>
                  </a:lnTo>
                  <a:lnTo>
                    <a:pt x="396" y="243"/>
                  </a:lnTo>
                  <a:lnTo>
                    <a:pt x="397" y="242"/>
                  </a:lnTo>
                  <a:lnTo>
                    <a:pt x="398" y="239"/>
                  </a:lnTo>
                  <a:lnTo>
                    <a:pt x="399" y="239"/>
                  </a:lnTo>
                  <a:lnTo>
                    <a:pt x="400" y="238"/>
                  </a:lnTo>
                  <a:lnTo>
                    <a:pt x="400" y="236"/>
                  </a:lnTo>
                  <a:lnTo>
                    <a:pt x="400" y="235"/>
                  </a:lnTo>
                  <a:lnTo>
                    <a:pt x="400" y="234"/>
                  </a:lnTo>
                  <a:lnTo>
                    <a:pt x="400" y="233"/>
                  </a:lnTo>
                  <a:lnTo>
                    <a:pt x="400" y="232"/>
                  </a:lnTo>
                  <a:lnTo>
                    <a:pt x="402" y="230"/>
                  </a:lnTo>
                  <a:lnTo>
                    <a:pt x="402" y="229"/>
                  </a:lnTo>
                  <a:lnTo>
                    <a:pt x="403" y="229"/>
                  </a:lnTo>
                  <a:lnTo>
                    <a:pt x="404" y="229"/>
                  </a:lnTo>
                  <a:lnTo>
                    <a:pt x="405" y="227"/>
                  </a:lnTo>
                  <a:lnTo>
                    <a:pt x="407" y="229"/>
                  </a:lnTo>
                  <a:lnTo>
                    <a:pt x="407" y="231"/>
                  </a:lnTo>
                  <a:lnTo>
                    <a:pt x="407" y="232"/>
                  </a:lnTo>
                  <a:lnTo>
                    <a:pt x="408" y="233"/>
                  </a:lnTo>
                  <a:lnTo>
                    <a:pt x="410" y="234"/>
                  </a:lnTo>
                  <a:lnTo>
                    <a:pt x="411" y="235"/>
                  </a:lnTo>
                  <a:lnTo>
                    <a:pt x="412" y="236"/>
                  </a:lnTo>
                  <a:lnTo>
                    <a:pt x="424" y="238"/>
                  </a:lnTo>
                  <a:lnTo>
                    <a:pt x="428" y="238"/>
                  </a:lnTo>
                  <a:lnTo>
                    <a:pt x="436" y="234"/>
                  </a:lnTo>
                  <a:lnTo>
                    <a:pt x="444" y="232"/>
                  </a:lnTo>
                  <a:lnTo>
                    <a:pt x="445" y="231"/>
                  </a:lnTo>
                  <a:lnTo>
                    <a:pt x="446" y="229"/>
                  </a:lnTo>
                  <a:lnTo>
                    <a:pt x="446" y="227"/>
                  </a:lnTo>
                  <a:lnTo>
                    <a:pt x="446" y="223"/>
                  </a:lnTo>
                  <a:lnTo>
                    <a:pt x="447" y="222"/>
                  </a:lnTo>
                  <a:lnTo>
                    <a:pt x="448" y="214"/>
                  </a:lnTo>
                  <a:lnTo>
                    <a:pt x="448" y="212"/>
                  </a:lnTo>
                  <a:lnTo>
                    <a:pt x="449" y="210"/>
                  </a:lnTo>
                  <a:lnTo>
                    <a:pt x="452" y="209"/>
                  </a:lnTo>
                  <a:lnTo>
                    <a:pt x="453" y="209"/>
                  </a:lnTo>
                  <a:lnTo>
                    <a:pt x="452" y="208"/>
                  </a:lnTo>
                  <a:lnTo>
                    <a:pt x="450" y="208"/>
                  </a:lnTo>
                  <a:lnTo>
                    <a:pt x="449" y="207"/>
                  </a:lnTo>
                  <a:lnTo>
                    <a:pt x="449" y="206"/>
                  </a:lnTo>
                  <a:lnTo>
                    <a:pt x="448" y="202"/>
                  </a:lnTo>
                  <a:lnTo>
                    <a:pt x="447" y="201"/>
                  </a:lnTo>
                  <a:lnTo>
                    <a:pt x="446" y="200"/>
                  </a:lnTo>
                  <a:lnTo>
                    <a:pt x="445" y="200"/>
                  </a:lnTo>
                  <a:lnTo>
                    <a:pt x="444" y="199"/>
                  </a:lnTo>
                  <a:lnTo>
                    <a:pt x="442" y="199"/>
                  </a:lnTo>
                  <a:lnTo>
                    <a:pt x="441" y="199"/>
                  </a:lnTo>
                  <a:lnTo>
                    <a:pt x="440" y="199"/>
                  </a:lnTo>
                  <a:lnTo>
                    <a:pt x="438" y="199"/>
                  </a:lnTo>
                  <a:lnTo>
                    <a:pt x="437" y="199"/>
                  </a:lnTo>
                  <a:lnTo>
                    <a:pt x="436" y="198"/>
                  </a:lnTo>
                  <a:lnTo>
                    <a:pt x="435" y="198"/>
                  </a:lnTo>
                  <a:lnTo>
                    <a:pt x="433" y="198"/>
                  </a:lnTo>
                  <a:lnTo>
                    <a:pt x="433" y="197"/>
                  </a:lnTo>
                  <a:lnTo>
                    <a:pt x="432" y="197"/>
                  </a:lnTo>
                  <a:lnTo>
                    <a:pt x="431" y="196"/>
                  </a:lnTo>
                  <a:lnTo>
                    <a:pt x="431" y="194"/>
                  </a:lnTo>
                  <a:lnTo>
                    <a:pt x="431" y="192"/>
                  </a:lnTo>
                  <a:lnTo>
                    <a:pt x="430" y="192"/>
                  </a:lnTo>
                  <a:lnTo>
                    <a:pt x="419" y="192"/>
                  </a:lnTo>
                  <a:lnTo>
                    <a:pt x="417" y="191"/>
                  </a:lnTo>
                  <a:lnTo>
                    <a:pt x="417" y="190"/>
                  </a:lnTo>
                  <a:lnTo>
                    <a:pt x="414" y="190"/>
                  </a:lnTo>
                  <a:lnTo>
                    <a:pt x="413" y="189"/>
                  </a:lnTo>
                  <a:lnTo>
                    <a:pt x="414" y="188"/>
                  </a:lnTo>
                  <a:lnTo>
                    <a:pt x="415" y="187"/>
                  </a:lnTo>
                  <a:lnTo>
                    <a:pt x="416" y="187"/>
                  </a:lnTo>
                  <a:lnTo>
                    <a:pt x="416" y="185"/>
                  </a:lnTo>
                  <a:lnTo>
                    <a:pt x="416" y="184"/>
                  </a:lnTo>
                  <a:lnTo>
                    <a:pt x="417" y="184"/>
                  </a:lnTo>
                  <a:lnTo>
                    <a:pt x="417" y="183"/>
                  </a:lnTo>
                  <a:lnTo>
                    <a:pt x="416" y="183"/>
                  </a:lnTo>
                  <a:lnTo>
                    <a:pt x="411" y="181"/>
                  </a:lnTo>
                  <a:lnTo>
                    <a:pt x="408" y="179"/>
                  </a:lnTo>
                  <a:lnTo>
                    <a:pt x="407" y="179"/>
                  </a:lnTo>
                  <a:lnTo>
                    <a:pt x="406" y="179"/>
                  </a:lnTo>
                  <a:lnTo>
                    <a:pt x="406" y="180"/>
                  </a:lnTo>
                  <a:lnTo>
                    <a:pt x="405" y="180"/>
                  </a:lnTo>
                  <a:lnTo>
                    <a:pt x="404" y="180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3" y="174"/>
                  </a:lnTo>
                  <a:lnTo>
                    <a:pt x="404" y="174"/>
                  </a:lnTo>
                  <a:lnTo>
                    <a:pt x="408" y="174"/>
                  </a:lnTo>
                  <a:lnTo>
                    <a:pt x="413" y="168"/>
                  </a:lnTo>
                  <a:lnTo>
                    <a:pt x="415" y="167"/>
                  </a:lnTo>
                  <a:lnTo>
                    <a:pt x="417" y="166"/>
                  </a:lnTo>
                  <a:lnTo>
                    <a:pt x="420" y="166"/>
                  </a:lnTo>
                  <a:lnTo>
                    <a:pt x="421" y="166"/>
                  </a:lnTo>
                  <a:lnTo>
                    <a:pt x="423" y="166"/>
                  </a:lnTo>
                  <a:lnTo>
                    <a:pt x="424" y="165"/>
                  </a:lnTo>
                  <a:lnTo>
                    <a:pt x="425" y="163"/>
                  </a:lnTo>
                  <a:lnTo>
                    <a:pt x="427" y="163"/>
                  </a:lnTo>
                  <a:lnTo>
                    <a:pt x="429" y="162"/>
                  </a:lnTo>
                  <a:lnTo>
                    <a:pt x="430" y="160"/>
                  </a:lnTo>
                  <a:lnTo>
                    <a:pt x="431" y="159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3" y="157"/>
                  </a:lnTo>
                  <a:lnTo>
                    <a:pt x="432" y="155"/>
                  </a:lnTo>
                  <a:lnTo>
                    <a:pt x="431" y="154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1" y="149"/>
                  </a:lnTo>
                  <a:lnTo>
                    <a:pt x="430" y="149"/>
                  </a:lnTo>
                  <a:lnTo>
                    <a:pt x="428" y="148"/>
                  </a:lnTo>
                  <a:lnTo>
                    <a:pt x="427" y="147"/>
                  </a:lnTo>
                  <a:lnTo>
                    <a:pt x="428" y="145"/>
                  </a:lnTo>
                  <a:lnTo>
                    <a:pt x="428" y="143"/>
                  </a:lnTo>
                  <a:lnTo>
                    <a:pt x="427" y="143"/>
                  </a:lnTo>
                  <a:lnTo>
                    <a:pt x="427" y="142"/>
                  </a:lnTo>
                  <a:lnTo>
                    <a:pt x="425" y="142"/>
                  </a:lnTo>
                  <a:lnTo>
                    <a:pt x="424" y="142"/>
                  </a:lnTo>
                  <a:lnTo>
                    <a:pt x="424" y="141"/>
                  </a:lnTo>
                  <a:lnTo>
                    <a:pt x="423" y="141"/>
                  </a:lnTo>
                  <a:lnTo>
                    <a:pt x="423" y="140"/>
                  </a:lnTo>
                  <a:lnTo>
                    <a:pt x="423" y="139"/>
                  </a:lnTo>
                  <a:lnTo>
                    <a:pt x="423" y="138"/>
                  </a:lnTo>
                  <a:lnTo>
                    <a:pt x="425" y="137"/>
                  </a:lnTo>
                  <a:lnTo>
                    <a:pt x="427" y="137"/>
                  </a:lnTo>
                  <a:lnTo>
                    <a:pt x="428" y="135"/>
                  </a:lnTo>
                  <a:lnTo>
                    <a:pt x="428" y="134"/>
                  </a:lnTo>
                  <a:lnTo>
                    <a:pt x="429" y="133"/>
                  </a:lnTo>
                  <a:lnTo>
                    <a:pt x="435" y="127"/>
                  </a:lnTo>
                  <a:lnTo>
                    <a:pt x="432" y="125"/>
                  </a:lnTo>
                  <a:lnTo>
                    <a:pt x="435" y="125"/>
                  </a:lnTo>
                  <a:lnTo>
                    <a:pt x="436" y="125"/>
                  </a:lnTo>
                  <a:lnTo>
                    <a:pt x="437" y="124"/>
                  </a:lnTo>
                  <a:lnTo>
                    <a:pt x="438" y="124"/>
                  </a:lnTo>
                  <a:lnTo>
                    <a:pt x="438" y="123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1" y="125"/>
                  </a:lnTo>
                  <a:lnTo>
                    <a:pt x="442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6" y="123"/>
                  </a:lnTo>
                  <a:lnTo>
                    <a:pt x="447" y="124"/>
                  </a:lnTo>
                  <a:lnTo>
                    <a:pt x="448" y="124"/>
                  </a:lnTo>
                  <a:lnTo>
                    <a:pt x="450" y="126"/>
                  </a:lnTo>
                  <a:lnTo>
                    <a:pt x="452" y="126"/>
                  </a:lnTo>
                  <a:lnTo>
                    <a:pt x="453" y="125"/>
                  </a:lnTo>
                  <a:lnTo>
                    <a:pt x="454" y="125"/>
                  </a:lnTo>
                  <a:lnTo>
                    <a:pt x="457" y="125"/>
                  </a:lnTo>
                  <a:lnTo>
                    <a:pt x="458" y="125"/>
                  </a:lnTo>
                  <a:lnTo>
                    <a:pt x="461" y="127"/>
                  </a:lnTo>
                  <a:lnTo>
                    <a:pt x="462" y="127"/>
                  </a:lnTo>
                  <a:lnTo>
                    <a:pt x="464" y="126"/>
                  </a:lnTo>
                  <a:lnTo>
                    <a:pt x="465" y="125"/>
                  </a:lnTo>
                  <a:lnTo>
                    <a:pt x="465" y="124"/>
                  </a:lnTo>
                  <a:lnTo>
                    <a:pt x="466" y="122"/>
                  </a:lnTo>
                  <a:lnTo>
                    <a:pt x="466" y="121"/>
                  </a:lnTo>
                  <a:lnTo>
                    <a:pt x="466" y="120"/>
                  </a:lnTo>
                  <a:lnTo>
                    <a:pt x="465" y="118"/>
                  </a:lnTo>
                  <a:lnTo>
                    <a:pt x="464" y="118"/>
                  </a:lnTo>
                  <a:lnTo>
                    <a:pt x="457" y="116"/>
                  </a:lnTo>
                  <a:lnTo>
                    <a:pt x="456" y="116"/>
                  </a:lnTo>
                  <a:lnTo>
                    <a:pt x="454" y="114"/>
                  </a:lnTo>
                  <a:lnTo>
                    <a:pt x="453" y="113"/>
                  </a:lnTo>
                  <a:lnTo>
                    <a:pt x="452" y="112"/>
                  </a:lnTo>
                  <a:lnTo>
                    <a:pt x="449" y="114"/>
                  </a:lnTo>
                  <a:lnTo>
                    <a:pt x="448" y="114"/>
                  </a:lnTo>
                  <a:lnTo>
                    <a:pt x="447" y="114"/>
                  </a:lnTo>
                  <a:lnTo>
                    <a:pt x="444" y="112"/>
                  </a:lnTo>
                  <a:lnTo>
                    <a:pt x="444" y="110"/>
                  </a:lnTo>
                  <a:lnTo>
                    <a:pt x="440" y="110"/>
                  </a:lnTo>
                  <a:lnTo>
                    <a:pt x="439" y="110"/>
                  </a:lnTo>
                  <a:lnTo>
                    <a:pt x="438" y="109"/>
                  </a:lnTo>
                  <a:lnTo>
                    <a:pt x="437" y="108"/>
                  </a:lnTo>
                  <a:lnTo>
                    <a:pt x="437" y="107"/>
                  </a:lnTo>
                  <a:lnTo>
                    <a:pt x="437" y="106"/>
                  </a:lnTo>
                  <a:lnTo>
                    <a:pt x="438" y="105"/>
                  </a:lnTo>
                  <a:lnTo>
                    <a:pt x="439" y="102"/>
                  </a:lnTo>
                  <a:lnTo>
                    <a:pt x="439" y="101"/>
                  </a:lnTo>
                  <a:lnTo>
                    <a:pt x="439" y="99"/>
                  </a:lnTo>
                  <a:lnTo>
                    <a:pt x="440" y="99"/>
                  </a:lnTo>
                  <a:lnTo>
                    <a:pt x="441" y="99"/>
                  </a:lnTo>
                  <a:lnTo>
                    <a:pt x="442" y="99"/>
                  </a:lnTo>
                  <a:lnTo>
                    <a:pt x="442" y="100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2"/>
                  </a:lnTo>
                  <a:lnTo>
                    <a:pt x="446" y="101"/>
                  </a:lnTo>
                  <a:lnTo>
                    <a:pt x="447" y="100"/>
                  </a:lnTo>
                  <a:lnTo>
                    <a:pt x="448" y="99"/>
                  </a:lnTo>
                  <a:lnTo>
                    <a:pt x="449" y="99"/>
                  </a:lnTo>
                  <a:lnTo>
                    <a:pt x="448" y="96"/>
                  </a:lnTo>
                  <a:lnTo>
                    <a:pt x="448" y="95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2" y="97"/>
                  </a:lnTo>
                  <a:lnTo>
                    <a:pt x="441" y="97"/>
                  </a:lnTo>
                  <a:lnTo>
                    <a:pt x="437" y="96"/>
                  </a:lnTo>
                  <a:lnTo>
                    <a:pt x="436" y="96"/>
                  </a:lnTo>
                  <a:lnTo>
                    <a:pt x="436" y="95"/>
                  </a:lnTo>
                  <a:lnTo>
                    <a:pt x="435" y="93"/>
                  </a:lnTo>
                  <a:lnTo>
                    <a:pt x="430" y="93"/>
                  </a:lnTo>
                  <a:lnTo>
                    <a:pt x="429" y="92"/>
                  </a:lnTo>
                  <a:lnTo>
                    <a:pt x="430" y="91"/>
                  </a:lnTo>
                  <a:lnTo>
                    <a:pt x="433" y="92"/>
                  </a:lnTo>
                  <a:lnTo>
                    <a:pt x="435" y="91"/>
                  </a:lnTo>
                  <a:lnTo>
                    <a:pt x="435" y="90"/>
                  </a:lnTo>
                  <a:lnTo>
                    <a:pt x="435" y="89"/>
                  </a:lnTo>
                  <a:lnTo>
                    <a:pt x="436" y="89"/>
                  </a:lnTo>
                  <a:lnTo>
                    <a:pt x="436" y="88"/>
                  </a:lnTo>
                  <a:lnTo>
                    <a:pt x="437" y="87"/>
                  </a:lnTo>
                  <a:lnTo>
                    <a:pt x="437" y="85"/>
                  </a:lnTo>
                  <a:lnTo>
                    <a:pt x="438" y="85"/>
                  </a:lnTo>
                  <a:lnTo>
                    <a:pt x="439" y="84"/>
                  </a:lnTo>
                  <a:lnTo>
                    <a:pt x="439" y="83"/>
                  </a:lnTo>
                  <a:lnTo>
                    <a:pt x="438" y="82"/>
                  </a:lnTo>
                  <a:lnTo>
                    <a:pt x="437" y="82"/>
                  </a:lnTo>
                  <a:lnTo>
                    <a:pt x="436" y="81"/>
                  </a:lnTo>
                  <a:lnTo>
                    <a:pt x="436" y="80"/>
                  </a:lnTo>
                  <a:lnTo>
                    <a:pt x="435" y="80"/>
                  </a:lnTo>
                  <a:lnTo>
                    <a:pt x="432" y="80"/>
                  </a:lnTo>
                  <a:lnTo>
                    <a:pt x="432" y="79"/>
                  </a:lnTo>
                  <a:lnTo>
                    <a:pt x="432" y="78"/>
                  </a:lnTo>
                  <a:lnTo>
                    <a:pt x="432" y="76"/>
                  </a:lnTo>
                  <a:lnTo>
                    <a:pt x="433" y="76"/>
                  </a:lnTo>
                  <a:lnTo>
                    <a:pt x="435" y="76"/>
                  </a:lnTo>
                  <a:lnTo>
                    <a:pt x="436" y="76"/>
                  </a:lnTo>
                  <a:lnTo>
                    <a:pt x="437" y="76"/>
                  </a:lnTo>
                  <a:lnTo>
                    <a:pt x="438" y="78"/>
                  </a:lnTo>
                  <a:lnTo>
                    <a:pt x="438" y="79"/>
                  </a:lnTo>
                  <a:lnTo>
                    <a:pt x="439" y="79"/>
                  </a:lnTo>
                  <a:lnTo>
                    <a:pt x="439" y="78"/>
                  </a:lnTo>
                  <a:lnTo>
                    <a:pt x="440" y="76"/>
                  </a:lnTo>
                  <a:lnTo>
                    <a:pt x="439" y="76"/>
                  </a:lnTo>
                  <a:lnTo>
                    <a:pt x="439" y="74"/>
                  </a:lnTo>
                  <a:lnTo>
                    <a:pt x="439" y="73"/>
                  </a:lnTo>
                  <a:lnTo>
                    <a:pt x="440" y="73"/>
                  </a:lnTo>
                  <a:lnTo>
                    <a:pt x="441" y="73"/>
                  </a:lnTo>
                  <a:lnTo>
                    <a:pt x="441" y="72"/>
                  </a:lnTo>
                  <a:lnTo>
                    <a:pt x="442" y="71"/>
                  </a:lnTo>
                  <a:lnTo>
                    <a:pt x="445" y="71"/>
                  </a:lnTo>
                  <a:lnTo>
                    <a:pt x="446" y="72"/>
                  </a:lnTo>
                  <a:lnTo>
                    <a:pt x="447" y="73"/>
                  </a:lnTo>
                  <a:lnTo>
                    <a:pt x="447" y="74"/>
                  </a:lnTo>
                  <a:lnTo>
                    <a:pt x="449" y="74"/>
                  </a:lnTo>
                  <a:lnTo>
                    <a:pt x="449" y="76"/>
                  </a:lnTo>
                  <a:lnTo>
                    <a:pt x="450" y="76"/>
                  </a:lnTo>
                  <a:lnTo>
                    <a:pt x="452" y="76"/>
                  </a:lnTo>
                  <a:lnTo>
                    <a:pt x="452" y="75"/>
                  </a:lnTo>
                  <a:lnTo>
                    <a:pt x="452" y="74"/>
                  </a:lnTo>
                  <a:lnTo>
                    <a:pt x="454" y="74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5"/>
                  </a:lnTo>
                  <a:lnTo>
                    <a:pt x="457" y="76"/>
                  </a:lnTo>
                  <a:lnTo>
                    <a:pt x="458" y="76"/>
                  </a:lnTo>
                  <a:lnTo>
                    <a:pt x="460" y="78"/>
                  </a:lnTo>
                  <a:lnTo>
                    <a:pt x="463" y="78"/>
                  </a:lnTo>
                  <a:lnTo>
                    <a:pt x="463" y="74"/>
                  </a:lnTo>
                  <a:lnTo>
                    <a:pt x="463" y="73"/>
                  </a:lnTo>
                  <a:lnTo>
                    <a:pt x="475" y="73"/>
                  </a:lnTo>
                  <a:lnTo>
                    <a:pt x="475" y="74"/>
                  </a:lnTo>
                  <a:lnTo>
                    <a:pt x="474" y="75"/>
                  </a:lnTo>
                  <a:lnTo>
                    <a:pt x="474" y="76"/>
                  </a:lnTo>
                  <a:lnTo>
                    <a:pt x="474" y="78"/>
                  </a:lnTo>
                  <a:lnTo>
                    <a:pt x="477" y="79"/>
                  </a:lnTo>
                  <a:lnTo>
                    <a:pt x="477" y="80"/>
                  </a:lnTo>
                  <a:lnTo>
                    <a:pt x="478" y="80"/>
                  </a:lnTo>
                  <a:lnTo>
                    <a:pt x="478" y="81"/>
                  </a:lnTo>
                  <a:lnTo>
                    <a:pt x="479" y="81"/>
                  </a:lnTo>
                  <a:lnTo>
                    <a:pt x="479" y="80"/>
                  </a:lnTo>
                  <a:lnTo>
                    <a:pt x="479" y="79"/>
                  </a:lnTo>
                  <a:lnTo>
                    <a:pt x="479" y="78"/>
                  </a:lnTo>
                  <a:lnTo>
                    <a:pt x="479" y="76"/>
                  </a:lnTo>
                  <a:lnTo>
                    <a:pt x="480" y="75"/>
                  </a:lnTo>
                  <a:lnTo>
                    <a:pt x="480" y="74"/>
                  </a:lnTo>
                  <a:lnTo>
                    <a:pt x="479" y="73"/>
                  </a:lnTo>
                  <a:lnTo>
                    <a:pt x="480" y="71"/>
                  </a:lnTo>
                  <a:lnTo>
                    <a:pt x="481" y="71"/>
                  </a:lnTo>
                  <a:lnTo>
                    <a:pt x="482" y="70"/>
                  </a:lnTo>
                  <a:lnTo>
                    <a:pt x="486" y="70"/>
                  </a:lnTo>
                  <a:lnTo>
                    <a:pt x="487" y="70"/>
                  </a:lnTo>
                  <a:lnTo>
                    <a:pt x="488" y="70"/>
                  </a:lnTo>
                  <a:lnTo>
                    <a:pt x="489" y="70"/>
                  </a:lnTo>
                  <a:lnTo>
                    <a:pt x="492" y="70"/>
                  </a:lnTo>
                  <a:lnTo>
                    <a:pt x="495" y="70"/>
                  </a:lnTo>
                  <a:lnTo>
                    <a:pt x="496" y="70"/>
                  </a:lnTo>
                  <a:lnTo>
                    <a:pt x="496" y="68"/>
                  </a:lnTo>
                  <a:lnTo>
                    <a:pt x="496" y="67"/>
                  </a:lnTo>
                  <a:lnTo>
                    <a:pt x="496" y="66"/>
                  </a:lnTo>
                  <a:lnTo>
                    <a:pt x="496" y="65"/>
                  </a:lnTo>
                  <a:lnTo>
                    <a:pt x="497" y="65"/>
                  </a:lnTo>
                  <a:lnTo>
                    <a:pt x="499" y="65"/>
                  </a:lnTo>
                  <a:lnTo>
                    <a:pt x="503" y="66"/>
                  </a:lnTo>
                  <a:lnTo>
                    <a:pt x="504" y="66"/>
                  </a:lnTo>
                  <a:lnTo>
                    <a:pt x="504" y="65"/>
                  </a:lnTo>
                  <a:lnTo>
                    <a:pt x="506" y="64"/>
                  </a:lnTo>
                  <a:lnTo>
                    <a:pt x="507" y="64"/>
                  </a:lnTo>
                  <a:lnTo>
                    <a:pt x="508" y="64"/>
                  </a:lnTo>
                  <a:lnTo>
                    <a:pt x="514" y="62"/>
                  </a:lnTo>
                  <a:lnTo>
                    <a:pt x="515" y="62"/>
                  </a:lnTo>
                  <a:lnTo>
                    <a:pt x="519" y="64"/>
                  </a:lnTo>
                  <a:lnTo>
                    <a:pt x="520" y="64"/>
                  </a:lnTo>
                  <a:lnTo>
                    <a:pt x="521" y="63"/>
                  </a:lnTo>
                  <a:lnTo>
                    <a:pt x="522" y="63"/>
                  </a:lnTo>
                  <a:lnTo>
                    <a:pt x="523" y="63"/>
                  </a:lnTo>
                  <a:lnTo>
                    <a:pt x="523" y="60"/>
                  </a:lnTo>
                  <a:lnTo>
                    <a:pt x="522" y="59"/>
                  </a:lnTo>
                  <a:lnTo>
                    <a:pt x="522" y="58"/>
                  </a:lnTo>
                  <a:lnTo>
                    <a:pt x="522" y="57"/>
                  </a:lnTo>
                  <a:lnTo>
                    <a:pt x="523" y="58"/>
                  </a:lnTo>
                  <a:lnTo>
                    <a:pt x="524" y="58"/>
                  </a:lnTo>
                  <a:lnTo>
                    <a:pt x="525" y="57"/>
                  </a:lnTo>
                  <a:lnTo>
                    <a:pt x="527" y="58"/>
                  </a:lnTo>
                  <a:lnTo>
                    <a:pt x="528" y="57"/>
                  </a:lnTo>
                  <a:lnTo>
                    <a:pt x="529" y="57"/>
                  </a:lnTo>
                  <a:lnTo>
                    <a:pt x="530" y="57"/>
                  </a:lnTo>
                  <a:lnTo>
                    <a:pt x="531" y="56"/>
                  </a:lnTo>
                  <a:lnTo>
                    <a:pt x="532" y="56"/>
                  </a:lnTo>
                  <a:lnTo>
                    <a:pt x="536" y="56"/>
                  </a:lnTo>
                  <a:lnTo>
                    <a:pt x="536" y="55"/>
                  </a:lnTo>
                  <a:lnTo>
                    <a:pt x="537" y="55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2" y="56"/>
                  </a:lnTo>
                  <a:lnTo>
                    <a:pt x="542" y="57"/>
                  </a:lnTo>
                  <a:lnTo>
                    <a:pt x="544" y="57"/>
                  </a:lnTo>
                  <a:lnTo>
                    <a:pt x="546" y="56"/>
                  </a:lnTo>
                  <a:lnTo>
                    <a:pt x="548" y="55"/>
                  </a:lnTo>
                  <a:lnTo>
                    <a:pt x="549" y="54"/>
                  </a:lnTo>
                  <a:lnTo>
                    <a:pt x="551" y="54"/>
                  </a:lnTo>
                  <a:lnTo>
                    <a:pt x="554" y="57"/>
                  </a:lnTo>
                  <a:lnTo>
                    <a:pt x="555" y="58"/>
                  </a:lnTo>
                  <a:lnTo>
                    <a:pt x="556" y="58"/>
                  </a:lnTo>
                  <a:lnTo>
                    <a:pt x="557" y="58"/>
                  </a:lnTo>
                  <a:lnTo>
                    <a:pt x="558" y="56"/>
                  </a:lnTo>
                  <a:lnTo>
                    <a:pt x="557" y="51"/>
                  </a:lnTo>
                  <a:lnTo>
                    <a:pt x="558" y="50"/>
                  </a:lnTo>
                  <a:lnTo>
                    <a:pt x="558" y="49"/>
                  </a:lnTo>
                  <a:lnTo>
                    <a:pt x="558" y="48"/>
                  </a:lnTo>
                  <a:lnTo>
                    <a:pt x="558" y="47"/>
                  </a:lnTo>
                  <a:lnTo>
                    <a:pt x="563" y="46"/>
                  </a:lnTo>
                  <a:lnTo>
                    <a:pt x="565" y="46"/>
                  </a:lnTo>
                  <a:lnTo>
                    <a:pt x="566" y="45"/>
                  </a:lnTo>
                  <a:lnTo>
                    <a:pt x="565" y="42"/>
                  </a:lnTo>
                  <a:lnTo>
                    <a:pt x="566" y="41"/>
                  </a:lnTo>
                  <a:lnTo>
                    <a:pt x="570" y="42"/>
                  </a:lnTo>
                  <a:lnTo>
                    <a:pt x="573" y="43"/>
                  </a:lnTo>
                  <a:lnTo>
                    <a:pt x="574" y="43"/>
                  </a:lnTo>
                  <a:lnTo>
                    <a:pt x="575" y="42"/>
                  </a:lnTo>
                  <a:lnTo>
                    <a:pt x="576" y="41"/>
                  </a:lnTo>
                  <a:lnTo>
                    <a:pt x="576" y="40"/>
                  </a:lnTo>
                  <a:lnTo>
                    <a:pt x="578" y="39"/>
                  </a:lnTo>
                  <a:lnTo>
                    <a:pt x="580" y="38"/>
                  </a:lnTo>
                  <a:lnTo>
                    <a:pt x="581" y="39"/>
                  </a:lnTo>
                  <a:lnTo>
                    <a:pt x="581" y="42"/>
                  </a:lnTo>
                  <a:lnTo>
                    <a:pt x="586" y="41"/>
                  </a:lnTo>
                  <a:lnTo>
                    <a:pt x="596" y="38"/>
                  </a:lnTo>
                  <a:lnTo>
                    <a:pt x="597" y="37"/>
                  </a:lnTo>
                  <a:lnTo>
                    <a:pt x="601" y="38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5" y="36"/>
                  </a:lnTo>
                  <a:lnTo>
                    <a:pt x="606" y="36"/>
                  </a:lnTo>
                  <a:lnTo>
                    <a:pt x="612" y="34"/>
                  </a:lnTo>
                  <a:lnTo>
                    <a:pt x="614" y="33"/>
                  </a:lnTo>
                  <a:lnTo>
                    <a:pt x="615" y="33"/>
                  </a:lnTo>
                  <a:lnTo>
                    <a:pt x="617" y="33"/>
                  </a:lnTo>
                  <a:lnTo>
                    <a:pt x="619" y="33"/>
                  </a:lnTo>
                  <a:lnTo>
                    <a:pt x="620" y="32"/>
                  </a:lnTo>
                  <a:lnTo>
                    <a:pt x="620" y="31"/>
                  </a:lnTo>
                  <a:lnTo>
                    <a:pt x="621" y="30"/>
                  </a:lnTo>
                  <a:lnTo>
                    <a:pt x="623" y="30"/>
                  </a:lnTo>
                  <a:lnTo>
                    <a:pt x="625" y="30"/>
                  </a:lnTo>
                  <a:lnTo>
                    <a:pt x="631" y="30"/>
                  </a:lnTo>
                  <a:lnTo>
                    <a:pt x="633" y="30"/>
                  </a:lnTo>
                  <a:lnTo>
                    <a:pt x="634" y="28"/>
                  </a:lnTo>
                  <a:lnTo>
                    <a:pt x="636" y="25"/>
                  </a:lnTo>
                  <a:lnTo>
                    <a:pt x="637" y="25"/>
                  </a:lnTo>
                  <a:lnTo>
                    <a:pt x="638" y="24"/>
                  </a:lnTo>
                  <a:lnTo>
                    <a:pt x="639" y="24"/>
                  </a:lnTo>
                  <a:lnTo>
                    <a:pt x="642" y="25"/>
                  </a:lnTo>
                  <a:lnTo>
                    <a:pt x="647" y="25"/>
                  </a:lnTo>
                  <a:lnTo>
                    <a:pt x="647" y="24"/>
                  </a:lnTo>
                  <a:lnTo>
                    <a:pt x="648" y="23"/>
                  </a:lnTo>
                  <a:lnTo>
                    <a:pt x="648" y="22"/>
                  </a:lnTo>
                  <a:lnTo>
                    <a:pt x="649" y="21"/>
                  </a:lnTo>
                  <a:lnTo>
                    <a:pt x="649" y="20"/>
                  </a:lnTo>
                  <a:lnTo>
                    <a:pt x="650" y="20"/>
                  </a:lnTo>
                  <a:lnTo>
                    <a:pt x="651" y="20"/>
                  </a:lnTo>
                  <a:lnTo>
                    <a:pt x="651" y="18"/>
                  </a:lnTo>
                  <a:lnTo>
                    <a:pt x="649" y="17"/>
                  </a:lnTo>
                  <a:lnTo>
                    <a:pt x="648" y="16"/>
                  </a:lnTo>
                  <a:lnTo>
                    <a:pt x="648" y="14"/>
                  </a:lnTo>
                  <a:lnTo>
                    <a:pt x="647" y="14"/>
                  </a:lnTo>
                  <a:lnTo>
                    <a:pt x="649" y="13"/>
                  </a:lnTo>
                  <a:lnTo>
                    <a:pt x="650" y="13"/>
                  </a:lnTo>
                  <a:lnTo>
                    <a:pt x="651" y="13"/>
                  </a:lnTo>
                  <a:lnTo>
                    <a:pt x="653" y="13"/>
                  </a:lnTo>
                  <a:lnTo>
                    <a:pt x="654" y="13"/>
                  </a:lnTo>
                  <a:lnTo>
                    <a:pt x="656" y="13"/>
                  </a:lnTo>
                  <a:lnTo>
                    <a:pt x="658" y="13"/>
                  </a:lnTo>
                  <a:lnTo>
                    <a:pt x="658" y="12"/>
                  </a:lnTo>
                  <a:lnTo>
                    <a:pt x="659" y="13"/>
                  </a:lnTo>
                  <a:lnTo>
                    <a:pt x="661" y="12"/>
                  </a:lnTo>
                  <a:lnTo>
                    <a:pt x="661" y="11"/>
                  </a:lnTo>
                  <a:lnTo>
                    <a:pt x="661" y="9"/>
                  </a:lnTo>
                  <a:lnTo>
                    <a:pt x="662" y="8"/>
                  </a:lnTo>
                  <a:lnTo>
                    <a:pt x="663" y="7"/>
                  </a:lnTo>
                  <a:lnTo>
                    <a:pt x="662" y="6"/>
                  </a:lnTo>
                  <a:lnTo>
                    <a:pt x="662" y="5"/>
                  </a:lnTo>
                  <a:lnTo>
                    <a:pt x="663" y="5"/>
                  </a:lnTo>
                  <a:lnTo>
                    <a:pt x="663" y="4"/>
                  </a:lnTo>
                  <a:lnTo>
                    <a:pt x="664" y="4"/>
                  </a:lnTo>
                  <a:lnTo>
                    <a:pt x="666" y="5"/>
                  </a:lnTo>
                  <a:lnTo>
                    <a:pt x="667" y="5"/>
                  </a:lnTo>
                  <a:lnTo>
                    <a:pt x="667" y="6"/>
                  </a:lnTo>
                  <a:lnTo>
                    <a:pt x="668" y="7"/>
                  </a:lnTo>
                  <a:lnTo>
                    <a:pt x="670" y="8"/>
                  </a:lnTo>
                  <a:lnTo>
                    <a:pt x="671" y="8"/>
                  </a:lnTo>
                  <a:lnTo>
                    <a:pt x="671" y="7"/>
                  </a:lnTo>
                  <a:lnTo>
                    <a:pt x="671" y="6"/>
                  </a:lnTo>
                  <a:lnTo>
                    <a:pt x="671" y="5"/>
                  </a:lnTo>
                  <a:lnTo>
                    <a:pt x="671" y="4"/>
                  </a:lnTo>
                  <a:lnTo>
                    <a:pt x="670" y="4"/>
                  </a:lnTo>
                  <a:lnTo>
                    <a:pt x="670" y="3"/>
                  </a:lnTo>
                  <a:lnTo>
                    <a:pt x="668" y="1"/>
                  </a:lnTo>
                  <a:lnTo>
                    <a:pt x="668" y="0"/>
                  </a:lnTo>
                  <a:lnTo>
                    <a:pt x="670" y="0"/>
                  </a:lnTo>
                  <a:lnTo>
                    <a:pt x="675" y="1"/>
                  </a:lnTo>
                  <a:lnTo>
                    <a:pt x="676" y="3"/>
                  </a:lnTo>
                  <a:lnTo>
                    <a:pt x="676" y="5"/>
                  </a:lnTo>
                  <a:lnTo>
                    <a:pt x="678" y="6"/>
                  </a:lnTo>
                  <a:lnTo>
                    <a:pt x="679" y="5"/>
                  </a:lnTo>
                  <a:lnTo>
                    <a:pt x="681" y="3"/>
                  </a:lnTo>
                  <a:lnTo>
                    <a:pt x="682" y="3"/>
                  </a:lnTo>
                  <a:lnTo>
                    <a:pt x="686" y="4"/>
                  </a:lnTo>
                  <a:lnTo>
                    <a:pt x="692" y="5"/>
                  </a:lnTo>
                  <a:lnTo>
                    <a:pt x="696" y="7"/>
                  </a:lnTo>
                  <a:lnTo>
                    <a:pt x="697" y="8"/>
                  </a:lnTo>
                  <a:lnTo>
                    <a:pt x="699" y="12"/>
                  </a:lnTo>
                  <a:lnTo>
                    <a:pt x="700" y="12"/>
                  </a:lnTo>
                  <a:lnTo>
                    <a:pt x="703" y="13"/>
                  </a:lnTo>
                  <a:lnTo>
                    <a:pt x="704" y="13"/>
                  </a:lnTo>
                  <a:lnTo>
                    <a:pt x="707" y="15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10" y="13"/>
                  </a:lnTo>
                  <a:lnTo>
                    <a:pt x="713" y="12"/>
                  </a:lnTo>
                  <a:lnTo>
                    <a:pt x="713" y="11"/>
                  </a:lnTo>
                  <a:lnTo>
                    <a:pt x="714" y="9"/>
                  </a:lnTo>
                  <a:lnTo>
                    <a:pt x="715" y="8"/>
                  </a:lnTo>
                  <a:lnTo>
                    <a:pt x="715" y="7"/>
                  </a:lnTo>
                  <a:lnTo>
                    <a:pt x="717" y="8"/>
                  </a:lnTo>
                  <a:lnTo>
                    <a:pt x="718" y="8"/>
                  </a:lnTo>
                  <a:lnTo>
                    <a:pt x="720" y="8"/>
                  </a:lnTo>
                  <a:lnTo>
                    <a:pt x="721" y="7"/>
                  </a:lnTo>
                  <a:lnTo>
                    <a:pt x="722" y="6"/>
                  </a:lnTo>
                  <a:lnTo>
                    <a:pt x="723" y="6"/>
                  </a:lnTo>
                  <a:lnTo>
                    <a:pt x="725" y="6"/>
                  </a:lnTo>
                  <a:lnTo>
                    <a:pt x="726" y="7"/>
                  </a:lnTo>
                  <a:lnTo>
                    <a:pt x="725" y="8"/>
                  </a:lnTo>
                  <a:lnTo>
                    <a:pt x="725" y="9"/>
                  </a:lnTo>
                  <a:lnTo>
                    <a:pt x="725" y="11"/>
                  </a:lnTo>
                  <a:lnTo>
                    <a:pt x="728" y="13"/>
                  </a:lnTo>
                  <a:lnTo>
                    <a:pt x="730" y="17"/>
                  </a:lnTo>
                  <a:lnTo>
                    <a:pt x="731" y="18"/>
                  </a:lnTo>
                  <a:lnTo>
                    <a:pt x="731" y="20"/>
                  </a:lnTo>
                  <a:lnTo>
                    <a:pt x="731" y="22"/>
                  </a:lnTo>
                  <a:lnTo>
                    <a:pt x="730" y="23"/>
                  </a:lnTo>
                  <a:lnTo>
                    <a:pt x="730" y="24"/>
                  </a:lnTo>
                  <a:lnTo>
                    <a:pt x="731" y="25"/>
                  </a:lnTo>
                  <a:lnTo>
                    <a:pt x="731" y="26"/>
                  </a:lnTo>
                  <a:lnTo>
                    <a:pt x="730" y="26"/>
                  </a:lnTo>
                  <a:lnTo>
                    <a:pt x="730" y="28"/>
                  </a:lnTo>
                  <a:lnTo>
                    <a:pt x="730" y="29"/>
                  </a:lnTo>
                  <a:lnTo>
                    <a:pt x="731" y="30"/>
                  </a:lnTo>
                  <a:lnTo>
                    <a:pt x="731" y="31"/>
                  </a:lnTo>
                  <a:lnTo>
                    <a:pt x="731" y="32"/>
                  </a:lnTo>
                  <a:lnTo>
                    <a:pt x="732" y="34"/>
                  </a:lnTo>
                  <a:lnTo>
                    <a:pt x="733" y="36"/>
                  </a:lnTo>
                  <a:lnTo>
                    <a:pt x="734" y="37"/>
                  </a:lnTo>
                  <a:lnTo>
                    <a:pt x="735" y="37"/>
                  </a:lnTo>
                  <a:lnTo>
                    <a:pt x="737" y="37"/>
                  </a:lnTo>
                  <a:lnTo>
                    <a:pt x="738" y="37"/>
                  </a:lnTo>
                  <a:lnTo>
                    <a:pt x="738" y="38"/>
                  </a:lnTo>
                  <a:lnTo>
                    <a:pt x="739" y="39"/>
                  </a:lnTo>
                  <a:lnTo>
                    <a:pt x="739" y="40"/>
                  </a:lnTo>
                  <a:lnTo>
                    <a:pt x="739" y="41"/>
                  </a:lnTo>
                  <a:lnTo>
                    <a:pt x="739" y="42"/>
                  </a:lnTo>
                  <a:lnTo>
                    <a:pt x="738" y="42"/>
                  </a:lnTo>
                  <a:lnTo>
                    <a:pt x="737" y="42"/>
                  </a:lnTo>
                  <a:lnTo>
                    <a:pt x="735" y="43"/>
                  </a:lnTo>
                  <a:lnTo>
                    <a:pt x="735" y="45"/>
                  </a:lnTo>
                  <a:lnTo>
                    <a:pt x="735" y="49"/>
                  </a:lnTo>
                  <a:lnTo>
                    <a:pt x="737" y="50"/>
                  </a:lnTo>
                  <a:lnTo>
                    <a:pt x="737" y="51"/>
                  </a:lnTo>
                  <a:lnTo>
                    <a:pt x="737" y="53"/>
                  </a:lnTo>
                  <a:lnTo>
                    <a:pt x="737" y="54"/>
                  </a:lnTo>
                  <a:lnTo>
                    <a:pt x="738" y="54"/>
                  </a:lnTo>
                  <a:lnTo>
                    <a:pt x="738" y="55"/>
                  </a:lnTo>
                  <a:lnTo>
                    <a:pt x="738" y="56"/>
                  </a:lnTo>
                  <a:lnTo>
                    <a:pt x="737" y="58"/>
                  </a:lnTo>
                  <a:lnTo>
                    <a:pt x="735" y="58"/>
                  </a:lnTo>
                  <a:lnTo>
                    <a:pt x="734" y="58"/>
                  </a:lnTo>
                  <a:lnTo>
                    <a:pt x="733" y="57"/>
                  </a:lnTo>
                  <a:lnTo>
                    <a:pt x="732" y="57"/>
                  </a:lnTo>
                  <a:lnTo>
                    <a:pt x="731" y="57"/>
                  </a:lnTo>
                  <a:lnTo>
                    <a:pt x="731" y="58"/>
                  </a:lnTo>
                  <a:lnTo>
                    <a:pt x="731" y="60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3" y="62"/>
                  </a:lnTo>
                  <a:lnTo>
                    <a:pt x="733" y="63"/>
                  </a:lnTo>
                  <a:lnTo>
                    <a:pt x="733" y="64"/>
                  </a:lnTo>
                  <a:lnTo>
                    <a:pt x="733" y="65"/>
                  </a:lnTo>
                  <a:lnTo>
                    <a:pt x="734" y="65"/>
                  </a:lnTo>
                  <a:lnTo>
                    <a:pt x="734" y="66"/>
                  </a:lnTo>
                  <a:lnTo>
                    <a:pt x="735" y="68"/>
                  </a:lnTo>
                  <a:lnTo>
                    <a:pt x="737" y="68"/>
                  </a:lnTo>
                  <a:lnTo>
                    <a:pt x="738" y="68"/>
                  </a:lnTo>
                  <a:lnTo>
                    <a:pt x="739" y="67"/>
                  </a:lnTo>
                  <a:lnTo>
                    <a:pt x="740" y="64"/>
                  </a:lnTo>
                  <a:lnTo>
                    <a:pt x="741" y="64"/>
                  </a:lnTo>
                  <a:lnTo>
                    <a:pt x="742" y="64"/>
                  </a:lnTo>
                  <a:lnTo>
                    <a:pt x="743" y="65"/>
                  </a:lnTo>
                  <a:lnTo>
                    <a:pt x="745" y="65"/>
                  </a:lnTo>
                  <a:lnTo>
                    <a:pt x="746" y="65"/>
                  </a:lnTo>
                  <a:lnTo>
                    <a:pt x="746" y="66"/>
                  </a:lnTo>
                  <a:lnTo>
                    <a:pt x="746" y="68"/>
                  </a:lnTo>
                  <a:lnTo>
                    <a:pt x="747" y="68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8"/>
                  </a:lnTo>
                  <a:lnTo>
                    <a:pt x="750" y="68"/>
                  </a:lnTo>
                  <a:lnTo>
                    <a:pt x="751" y="68"/>
                  </a:lnTo>
                  <a:lnTo>
                    <a:pt x="753" y="67"/>
                  </a:lnTo>
                  <a:lnTo>
                    <a:pt x="753" y="66"/>
                  </a:lnTo>
                  <a:lnTo>
                    <a:pt x="753" y="64"/>
                  </a:lnTo>
                  <a:lnTo>
                    <a:pt x="753" y="63"/>
                  </a:lnTo>
                  <a:lnTo>
                    <a:pt x="754" y="63"/>
                  </a:lnTo>
                  <a:lnTo>
                    <a:pt x="754" y="62"/>
                  </a:lnTo>
                  <a:lnTo>
                    <a:pt x="760" y="62"/>
                  </a:lnTo>
                  <a:lnTo>
                    <a:pt x="762" y="63"/>
                  </a:lnTo>
                  <a:lnTo>
                    <a:pt x="764" y="66"/>
                  </a:lnTo>
                  <a:lnTo>
                    <a:pt x="764" y="67"/>
                  </a:lnTo>
                  <a:lnTo>
                    <a:pt x="765" y="67"/>
                  </a:lnTo>
                  <a:lnTo>
                    <a:pt x="766" y="67"/>
                  </a:lnTo>
                  <a:lnTo>
                    <a:pt x="767" y="66"/>
                  </a:lnTo>
                  <a:lnTo>
                    <a:pt x="767" y="65"/>
                  </a:lnTo>
                  <a:lnTo>
                    <a:pt x="766" y="64"/>
                  </a:lnTo>
                  <a:lnTo>
                    <a:pt x="765" y="64"/>
                  </a:lnTo>
                  <a:lnTo>
                    <a:pt x="764" y="63"/>
                  </a:lnTo>
                  <a:lnTo>
                    <a:pt x="763" y="63"/>
                  </a:lnTo>
                  <a:lnTo>
                    <a:pt x="763" y="62"/>
                  </a:lnTo>
                  <a:lnTo>
                    <a:pt x="764" y="62"/>
                  </a:lnTo>
                  <a:lnTo>
                    <a:pt x="764" y="60"/>
                  </a:lnTo>
                  <a:lnTo>
                    <a:pt x="764" y="58"/>
                  </a:lnTo>
                  <a:lnTo>
                    <a:pt x="764" y="57"/>
                  </a:lnTo>
                  <a:lnTo>
                    <a:pt x="763" y="56"/>
                  </a:lnTo>
                  <a:lnTo>
                    <a:pt x="762" y="56"/>
                  </a:lnTo>
                  <a:lnTo>
                    <a:pt x="762" y="55"/>
                  </a:lnTo>
                  <a:lnTo>
                    <a:pt x="763" y="55"/>
                  </a:lnTo>
                  <a:lnTo>
                    <a:pt x="766" y="55"/>
                  </a:lnTo>
                  <a:lnTo>
                    <a:pt x="767" y="56"/>
                  </a:lnTo>
                  <a:lnTo>
                    <a:pt x="768" y="57"/>
                  </a:lnTo>
                  <a:lnTo>
                    <a:pt x="768" y="58"/>
                  </a:lnTo>
                  <a:lnTo>
                    <a:pt x="770" y="60"/>
                  </a:lnTo>
                  <a:lnTo>
                    <a:pt x="771" y="60"/>
                  </a:lnTo>
                  <a:lnTo>
                    <a:pt x="772" y="62"/>
                  </a:lnTo>
                  <a:lnTo>
                    <a:pt x="771" y="63"/>
                  </a:lnTo>
                  <a:lnTo>
                    <a:pt x="771" y="65"/>
                  </a:lnTo>
                  <a:lnTo>
                    <a:pt x="773" y="66"/>
                  </a:lnTo>
                  <a:lnTo>
                    <a:pt x="775" y="67"/>
                  </a:lnTo>
                  <a:lnTo>
                    <a:pt x="775" y="68"/>
                  </a:lnTo>
                  <a:lnTo>
                    <a:pt x="774" y="68"/>
                  </a:lnTo>
                  <a:lnTo>
                    <a:pt x="774" y="70"/>
                  </a:lnTo>
                  <a:lnTo>
                    <a:pt x="773" y="70"/>
                  </a:lnTo>
                  <a:lnTo>
                    <a:pt x="772" y="70"/>
                  </a:lnTo>
                  <a:lnTo>
                    <a:pt x="772" y="71"/>
                  </a:lnTo>
                  <a:lnTo>
                    <a:pt x="773" y="72"/>
                  </a:lnTo>
                  <a:lnTo>
                    <a:pt x="774" y="73"/>
                  </a:lnTo>
                  <a:lnTo>
                    <a:pt x="773" y="74"/>
                  </a:lnTo>
                  <a:lnTo>
                    <a:pt x="773" y="76"/>
                  </a:lnTo>
                  <a:lnTo>
                    <a:pt x="773" y="78"/>
                  </a:lnTo>
                  <a:lnTo>
                    <a:pt x="773" y="79"/>
                  </a:lnTo>
                  <a:lnTo>
                    <a:pt x="774" y="79"/>
                  </a:lnTo>
                  <a:lnTo>
                    <a:pt x="775" y="79"/>
                  </a:lnTo>
                  <a:lnTo>
                    <a:pt x="776" y="76"/>
                  </a:lnTo>
                  <a:lnTo>
                    <a:pt x="777" y="75"/>
                  </a:lnTo>
                  <a:lnTo>
                    <a:pt x="779" y="75"/>
                  </a:lnTo>
                  <a:lnTo>
                    <a:pt x="781" y="76"/>
                  </a:lnTo>
                  <a:lnTo>
                    <a:pt x="782" y="76"/>
                  </a:lnTo>
                  <a:lnTo>
                    <a:pt x="782" y="74"/>
                  </a:lnTo>
                  <a:lnTo>
                    <a:pt x="782" y="73"/>
                  </a:lnTo>
                  <a:lnTo>
                    <a:pt x="781" y="72"/>
                  </a:lnTo>
                  <a:lnTo>
                    <a:pt x="780" y="71"/>
                  </a:lnTo>
                  <a:lnTo>
                    <a:pt x="779" y="71"/>
                  </a:lnTo>
                  <a:lnTo>
                    <a:pt x="776" y="72"/>
                  </a:lnTo>
                  <a:lnTo>
                    <a:pt x="776" y="71"/>
                  </a:lnTo>
                  <a:lnTo>
                    <a:pt x="776" y="70"/>
                  </a:lnTo>
                  <a:lnTo>
                    <a:pt x="777" y="68"/>
                  </a:lnTo>
                  <a:lnTo>
                    <a:pt x="779" y="67"/>
                  </a:lnTo>
                  <a:lnTo>
                    <a:pt x="780" y="67"/>
                  </a:lnTo>
                  <a:lnTo>
                    <a:pt x="784" y="67"/>
                  </a:lnTo>
                  <a:lnTo>
                    <a:pt x="788" y="68"/>
                  </a:lnTo>
                  <a:lnTo>
                    <a:pt x="790" y="67"/>
                  </a:lnTo>
                  <a:lnTo>
                    <a:pt x="790" y="68"/>
                  </a:lnTo>
                  <a:lnTo>
                    <a:pt x="790" y="70"/>
                  </a:lnTo>
                  <a:lnTo>
                    <a:pt x="790" y="72"/>
                  </a:lnTo>
                  <a:lnTo>
                    <a:pt x="792" y="72"/>
                  </a:lnTo>
                  <a:lnTo>
                    <a:pt x="792" y="73"/>
                  </a:lnTo>
                  <a:lnTo>
                    <a:pt x="792" y="74"/>
                  </a:lnTo>
                  <a:lnTo>
                    <a:pt x="793" y="75"/>
                  </a:lnTo>
                  <a:lnTo>
                    <a:pt x="797" y="76"/>
                  </a:lnTo>
                  <a:lnTo>
                    <a:pt x="802" y="78"/>
                  </a:lnTo>
                  <a:lnTo>
                    <a:pt x="802" y="76"/>
                  </a:lnTo>
                  <a:lnTo>
                    <a:pt x="802" y="75"/>
                  </a:lnTo>
                  <a:lnTo>
                    <a:pt x="804" y="75"/>
                  </a:lnTo>
                  <a:lnTo>
                    <a:pt x="805" y="75"/>
                  </a:lnTo>
                  <a:lnTo>
                    <a:pt x="805" y="76"/>
                  </a:lnTo>
                  <a:lnTo>
                    <a:pt x="806" y="76"/>
                  </a:lnTo>
                  <a:lnTo>
                    <a:pt x="807" y="76"/>
                  </a:lnTo>
                  <a:lnTo>
                    <a:pt x="807" y="75"/>
                  </a:lnTo>
                  <a:lnTo>
                    <a:pt x="807" y="74"/>
                  </a:lnTo>
                  <a:lnTo>
                    <a:pt x="807" y="73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1"/>
                  </a:lnTo>
                  <a:lnTo>
                    <a:pt x="810" y="70"/>
                  </a:lnTo>
                  <a:lnTo>
                    <a:pt x="812" y="70"/>
                  </a:lnTo>
                  <a:lnTo>
                    <a:pt x="812" y="71"/>
                  </a:lnTo>
                  <a:lnTo>
                    <a:pt x="812" y="72"/>
                  </a:lnTo>
                  <a:lnTo>
                    <a:pt x="814" y="71"/>
                  </a:lnTo>
                  <a:lnTo>
                    <a:pt x="812" y="79"/>
                  </a:lnTo>
                  <a:lnTo>
                    <a:pt x="812" y="80"/>
                  </a:lnTo>
                  <a:lnTo>
                    <a:pt x="810" y="81"/>
                  </a:lnTo>
                  <a:lnTo>
                    <a:pt x="806" y="80"/>
                  </a:lnTo>
                  <a:lnTo>
                    <a:pt x="805" y="80"/>
                  </a:lnTo>
                  <a:lnTo>
                    <a:pt x="804" y="81"/>
                  </a:lnTo>
                  <a:lnTo>
                    <a:pt x="804" y="82"/>
                  </a:lnTo>
                  <a:lnTo>
                    <a:pt x="802" y="83"/>
                  </a:lnTo>
                  <a:lnTo>
                    <a:pt x="805" y="83"/>
                  </a:lnTo>
                  <a:lnTo>
                    <a:pt x="801" y="84"/>
                  </a:lnTo>
                  <a:lnTo>
                    <a:pt x="801" y="85"/>
                  </a:lnTo>
                  <a:lnTo>
                    <a:pt x="800" y="90"/>
                  </a:lnTo>
                  <a:lnTo>
                    <a:pt x="799" y="90"/>
                  </a:lnTo>
                  <a:lnTo>
                    <a:pt x="798" y="90"/>
                  </a:lnTo>
                  <a:lnTo>
                    <a:pt x="798" y="91"/>
                  </a:lnTo>
                  <a:lnTo>
                    <a:pt x="798" y="92"/>
                  </a:lnTo>
                  <a:lnTo>
                    <a:pt x="799" y="93"/>
                  </a:lnTo>
                  <a:lnTo>
                    <a:pt x="798" y="96"/>
                  </a:lnTo>
                  <a:lnTo>
                    <a:pt x="802" y="98"/>
                  </a:lnTo>
                  <a:lnTo>
                    <a:pt x="801" y="101"/>
                  </a:lnTo>
                  <a:lnTo>
                    <a:pt x="804" y="102"/>
                  </a:lnTo>
                  <a:lnTo>
                    <a:pt x="805" y="101"/>
                  </a:lnTo>
                  <a:lnTo>
                    <a:pt x="807" y="99"/>
                  </a:lnTo>
                  <a:lnTo>
                    <a:pt x="808" y="98"/>
                  </a:lnTo>
                  <a:lnTo>
                    <a:pt x="808" y="97"/>
                  </a:lnTo>
                  <a:lnTo>
                    <a:pt x="808" y="96"/>
                  </a:lnTo>
                  <a:lnTo>
                    <a:pt x="809" y="96"/>
                  </a:lnTo>
                  <a:lnTo>
                    <a:pt x="810" y="96"/>
                  </a:lnTo>
                  <a:lnTo>
                    <a:pt x="810" y="95"/>
                  </a:lnTo>
                  <a:lnTo>
                    <a:pt x="810" y="93"/>
                  </a:lnTo>
                  <a:lnTo>
                    <a:pt x="813" y="93"/>
                  </a:lnTo>
                  <a:lnTo>
                    <a:pt x="814" y="93"/>
                  </a:lnTo>
                  <a:lnTo>
                    <a:pt x="815" y="95"/>
                  </a:lnTo>
                  <a:lnTo>
                    <a:pt x="817" y="92"/>
                  </a:lnTo>
                  <a:lnTo>
                    <a:pt x="818" y="92"/>
                  </a:lnTo>
                  <a:lnTo>
                    <a:pt x="820" y="92"/>
                  </a:lnTo>
                  <a:lnTo>
                    <a:pt x="821" y="92"/>
                  </a:lnTo>
                  <a:lnTo>
                    <a:pt x="822" y="92"/>
                  </a:lnTo>
                  <a:lnTo>
                    <a:pt x="823" y="93"/>
                  </a:lnTo>
                  <a:lnTo>
                    <a:pt x="823" y="95"/>
                  </a:lnTo>
                  <a:lnTo>
                    <a:pt x="823" y="96"/>
                  </a:lnTo>
                  <a:lnTo>
                    <a:pt x="824" y="96"/>
                  </a:lnTo>
                  <a:lnTo>
                    <a:pt x="825" y="95"/>
                  </a:lnTo>
                  <a:lnTo>
                    <a:pt x="827" y="95"/>
                  </a:lnTo>
                  <a:lnTo>
                    <a:pt x="829" y="95"/>
                  </a:lnTo>
                  <a:lnTo>
                    <a:pt x="829" y="96"/>
                  </a:lnTo>
                  <a:lnTo>
                    <a:pt x="829" y="97"/>
                  </a:lnTo>
                  <a:lnTo>
                    <a:pt x="829" y="98"/>
                  </a:lnTo>
                  <a:lnTo>
                    <a:pt x="830" y="99"/>
                  </a:lnTo>
                  <a:lnTo>
                    <a:pt x="832" y="101"/>
                  </a:lnTo>
                  <a:lnTo>
                    <a:pt x="833" y="101"/>
                  </a:lnTo>
                  <a:lnTo>
                    <a:pt x="833" y="100"/>
                  </a:lnTo>
                  <a:lnTo>
                    <a:pt x="834" y="96"/>
                  </a:lnTo>
                  <a:lnTo>
                    <a:pt x="834" y="95"/>
                  </a:lnTo>
                  <a:lnTo>
                    <a:pt x="833" y="95"/>
                  </a:lnTo>
                  <a:lnTo>
                    <a:pt x="834" y="91"/>
                  </a:lnTo>
                  <a:lnTo>
                    <a:pt x="834" y="90"/>
                  </a:lnTo>
                  <a:lnTo>
                    <a:pt x="840" y="90"/>
                  </a:lnTo>
                  <a:lnTo>
                    <a:pt x="840" y="88"/>
                  </a:lnTo>
                  <a:lnTo>
                    <a:pt x="841" y="87"/>
                  </a:lnTo>
                  <a:lnTo>
                    <a:pt x="842" y="87"/>
                  </a:lnTo>
                  <a:lnTo>
                    <a:pt x="843" y="85"/>
                  </a:lnTo>
                  <a:lnTo>
                    <a:pt x="843" y="83"/>
                  </a:lnTo>
                  <a:lnTo>
                    <a:pt x="845" y="82"/>
                  </a:lnTo>
                  <a:lnTo>
                    <a:pt x="846" y="82"/>
                  </a:lnTo>
                  <a:lnTo>
                    <a:pt x="848" y="82"/>
                  </a:lnTo>
                  <a:lnTo>
                    <a:pt x="849" y="82"/>
                  </a:lnTo>
                  <a:lnTo>
                    <a:pt x="851" y="83"/>
                  </a:lnTo>
                  <a:lnTo>
                    <a:pt x="856" y="81"/>
                  </a:lnTo>
                  <a:lnTo>
                    <a:pt x="859" y="79"/>
                  </a:lnTo>
                  <a:lnTo>
                    <a:pt x="864" y="74"/>
                  </a:lnTo>
                  <a:lnTo>
                    <a:pt x="862" y="71"/>
                  </a:lnTo>
                  <a:lnTo>
                    <a:pt x="864" y="70"/>
                  </a:lnTo>
                  <a:lnTo>
                    <a:pt x="865" y="68"/>
                  </a:lnTo>
                  <a:lnTo>
                    <a:pt x="866" y="68"/>
                  </a:lnTo>
                  <a:lnTo>
                    <a:pt x="869" y="70"/>
                  </a:lnTo>
                  <a:lnTo>
                    <a:pt x="869" y="68"/>
                  </a:lnTo>
                  <a:lnTo>
                    <a:pt x="872" y="68"/>
                  </a:lnTo>
                  <a:lnTo>
                    <a:pt x="873" y="67"/>
                  </a:lnTo>
                  <a:lnTo>
                    <a:pt x="876" y="66"/>
                  </a:lnTo>
                  <a:lnTo>
                    <a:pt x="882" y="63"/>
                  </a:lnTo>
                  <a:lnTo>
                    <a:pt x="887" y="62"/>
                  </a:lnTo>
                  <a:lnTo>
                    <a:pt x="885" y="60"/>
                  </a:lnTo>
                  <a:lnTo>
                    <a:pt x="885" y="59"/>
                  </a:lnTo>
                  <a:lnTo>
                    <a:pt x="887" y="58"/>
                  </a:lnTo>
                  <a:lnTo>
                    <a:pt x="887" y="57"/>
                  </a:lnTo>
                  <a:lnTo>
                    <a:pt x="888" y="56"/>
                  </a:lnTo>
                  <a:lnTo>
                    <a:pt x="893" y="58"/>
                  </a:lnTo>
                  <a:lnTo>
                    <a:pt x="894" y="57"/>
                  </a:lnTo>
                  <a:lnTo>
                    <a:pt x="897" y="56"/>
                  </a:lnTo>
                  <a:lnTo>
                    <a:pt x="898" y="56"/>
                  </a:lnTo>
                  <a:lnTo>
                    <a:pt x="899" y="56"/>
                  </a:lnTo>
                  <a:lnTo>
                    <a:pt x="900" y="55"/>
                  </a:lnTo>
                  <a:lnTo>
                    <a:pt x="900" y="54"/>
                  </a:lnTo>
                  <a:lnTo>
                    <a:pt x="900" y="53"/>
                  </a:lnTo>
                  <a:lnTo>
                    <a:pt x="901" y="51"/>
                  </a:lnTo>
                  <a:lnTo>
                    <a:pt x="904" y="51"/>
                  </a:lnTo>
                  <a:lnTo>
                    <a:pt x="905" y="51"/>
                  </a:lnTo>
                  <a:lnTo>
                    <a:pt x="906" y="50"/>
                  </a:lnTo>
                  <a:lnTo>
                    <a:pt x="907" y="50"/>
                  </a:lnTo>
                  <a:lnTo>
                    <a:pt x="908" y="50"/>
                  </a:lnTo>
                  <a:lnTo>
                    <a:pt x="908" y="51"/>
                  </a:lnTo>
                  <a:lnTo>
                    <a:pt x="907" y="53"/>
                  </a:lnTo>
                  <a:lnTo>
                    <a:pt x="905" y="53"/>
                  </a:lnTo>
                  <a:lnTo>
                    <a:pt x="905" y="54"/>
                  </a:lnTo>
                  <a:lnTo>
                    <a:pt x="904" y="54"/>
                  </a:lnTo>
                  <a:lnTo>
                    <a:pt x="904" y="55"/>
                  </a:lnTo>
                  <a:lnTo>
                    <a:pt x="905" y="56"/>
                  </a:lnTo>
                  <a:lnTo>
                    <a:pt x="906" y="56"/>
                  </a:lnTo>
                  <a:lnTo>
                    <a:pt x="906" y="57"/>
                  </a:lnTo>
                  <a:lnTo>
                    <a:pt x="906" y="59"/>
                  </a:lnTo>
                  <a:lnTo>
                    <a:pt x="905" y="60"/>
                  </a:lnTo>
                  <a:lnTo>
                    <a:pt x="905" y="62"/>
                  </a:lnTo>
                  <a:lnTo>
                    <a:pt x="904" y="63"/>
                  </a:lnTo>
                  <a:lnTo>
                    <a:pt x="904" y="64"/>
                  </a:lnTo>
                  <a:lnTo>
                    <a:pt x="902" y="65"/>
                  </a:lnTo>
                  <a:lnTo>
                    <a:pt x="900" y="67"/>
                  </a:lnTo>
                  <a:lnTo>
                    <a:pt x="899" y="67"/>
                  </a:lnTo>
                  <a:lnTo>
                    <a:pt x="894" y="65"/>
                  </a:lnTo>
                  <a:lnTo>
                    <a:pt x="893" y="65"/>
                  </a:lnTo>
                  <a:lnTo>
                    <a:pt x="892" y="66"/>
                  </a:lnTo>
                  <a:lnTo>
                    <a:pt x="894" y="72"/>
                  </a:lnTo>
                  <a:lnTo>
                    <a:pt x="896" y="72"/>
                  </a:lnTo>
                  <a:lnTo>
                    <a:pt x="896" y="74"/>
                  </a:lnTo>
                  <a:lnTo>
                    <a:pt x="897" y="76"/>
                  </a:lnTo>
                  <a:lnTo>
                    <a:pt x="899" y="78"/>
                  </a:lnTo>
                  <a:lnTo>
                    <a:pt x="902" y="81"/>
                  </a:lnTo>
                  <a:lnTo>
                    <a:pt x="908" y="85"/>
                  </a:lnTo>
                  <a:lnTo>
                    <a:pt x="914" y="90"/>
                  </a:lnTo>
                  <a:lnTo>
                    <a:pt x="919" y="95"/>
                  </a:lnTo>
                  <a:lnTo>
                    <a:pt x="925" y="99"/>
                  </a:lnTo>
                  <a:lnTo>
                    <a:pt x="929" y="102"/>
                  </a:lnTo>
                  <a:lnTo>
                    <a:pt x="933" y="106"/>
                  </a:lnTo>
                  <a:lnTo>
                    <a:pt x="934" y="108"/>
                  </a:lnTo>
                  <a:lnTo>
                    <a:pt x="936" y="110"/>
                  </a:lnTo>
                  <a:lnTo>
                    <a:pt x="940" y="116"/>
                  </a:lnTo>
                  <a:lnTo>
                    <a:pt x="942" y="120"/>
                  </a:lnTo>
                  <a:lnTo>
                    <a:pt x="946" y="125"/>
                  </a:lnTo>
                  <a:lnTo>
                    <a:pt x="948" y="131"/>
                  </a:lnTo>
                  <a:lnTo>
                    <a:pt x="951" y="137"/>
                  </a:lnTo>
                  <a:lnTo>
                    <a:pt x="955" y="142"/>
                  </a:lnTo>
                  <a:lnTo>
                    <a:pt x="959" y="150"/>
                  </a:lnTo>
                  <a:lnTo>
                    <a:pt x="964" y="158"/>
                  </a:lnTo>
                  <a:lnTo>
                    <a:pt x="967" y="166"/>
                  </a:lnTo>
                  <a:lnTo>
                    <a:pt x="972" y="174"/>
                  </a:lnTo>
                  <a:lnTo>
                    <a:pt x="975" y="180"/>
                  </a:lnTo>
                  <a:lnTo>
                    <a:pt x="979" y="185"/>
                  </a:lnTo>
                  <a:lnTo>
                    <a:pt x="980" y="189"/>
                  </a:lnTo>
                  <a:lnTo>
                    <a:pt x="981" y="192"/>
                  </a:lnTo>
                  <a:lnTo>
                    <a:pt x="984" y="198"/>
                  </a:lnTo>
                  <a:lnTo>
                    <a:pt x="988" y="204"/>
                  </a:lnTo>
                  <a:lnTo>
                    <a:pt x="990" y="209"/>
                  </a:lnTo>
                  <a:lnTo>
                    <a:pt x="992" y="215"/>
                  </a:lnTo>
                  <a:lnTo>
                    <a:pt x="996" y="221"/>
                  </a:lnTo>
                  <a:lnTo>
                    <a:pt x="997" y="224"/>
                  </a:lnTo>
                  <a:lnTo>
                    <a:pt x="998" y="227"/>
                  </a:lnTo>
                  <a:lnTo>
                    <a:pt x="999" y="230"/>
                  </a:lnTo>
                  <a:lnTo>
                    <a:pt x="1000" y="231"/>
                  </a:lnTo>
                  <a:lnTo>
                    <a:pt x="1001" y="232"/>
                  </a:lnTo>
                  <a:lnTo>
                    <a:pt x="1002" y="233"/>
                  </a:lnTo>
                  <a:lnTo>
                    <a:pt x="1001" y="230"/>
                  </a:lnTo>
                  <a:lnTo>
                    <a:pt x="1001" y="229"/>
                  </a:lnTo>
                  <a:lnTo>
                    <a:pt x="1002" y="229"/>
                  </a:lnTo>
                  <a:lnTo>
                    <a:pt x="1003" y="230"/>
                  </a:lnTo>
                  <a:lnTo>
                    <a:pt x="1005" y="230"/>
                  </a:lnTo>
                  <a:lnTo>
                    <a:pt x="1006" y="227"/>
                  </a:lnTo>
                  <a:lnTo>
                    <a:pt x="1006" y="226"/>
                  </a:lnTo>
                  <a:lnTo>
                    <a:pt x="1007" y="226"/>
                  </a:lnTo>
                  <a:lnTo>
                    <a:pt x="1008" y="226"/>
                  </a:lnTo>
                  <a:lnTo>
                    <a:pt x="1008" y="225"/>
                  </a:lnTo>
                  <a:lnTo>
                    <a:pt x="1010" y="225"/>
                  </a:lnTo>
                  <a:lnTo>
                    <a:pt x="1011" y="225"/>
                  </a:lnTo>
                  <a:lnTo>
                    <a:pt x="1013" y="224"/>
                  </a:lnTo>
                  <a:lnTo>
                    <a:pt x="1014" y="223"/>
                  </a:lnTo>
                  <a:lnTo>
                    <a:pt x="1014" y="222"/>
                  </a:lnTo>
                  <a:lnTo>
                    <a:pt x="1014" y="221"/>
                  </a:lnTo>
                  <a:lnTo>
                    <a:pt x="1014" y="219"/>
                  </a:lnTo>
                  <a:lnTo>
                    <a:pt x="1014" y="218"/>
                  </a:lnTo>
                  <a:lnTo>
                    <a:pt x="1014" y="217"/>
                  </a:lnTo>
                  <a:lnTo>
                    <a:pt x="1013" y="217"/>
                  </a:lnTo>
                  <a:lnTo>
                    <a:pt x="1013" y="216"/>
                  </a:lnTo>
                  <a:lnTo>
                    <a:pt x="1013" y="215"/>
                  </a:lnTo>
                  <a:lnTo>
                    <a:pt x="1013" y="213"/>
                  </a:lnTo>
                  <a:lnTo>
                    <a:pt x="1014" y="212"/>
                  </a:lnTo>
                  <a:lnTo>
                    <a:pt x="1015" y="212"/>
                  </a:lnTo>
                  <a:lnTo>
                    <a:pt x="1017" y="212"/>
                  </a:lnTo>
                  <a:lnTo>
                    <a:pt x="1018" y="212"/>
                  </a:lnTo>
                  <a:lnTo>
                    <a:pt x="1018" y="210"/>
                  </a:lnTo>
                  <a:lnTo>
                    <a:pt x="1018" y="209"/>
                  </a:lnTo>
                  <a:lnTo>
                    <a:pt x="1018" y="208"/>
                  </a:lnTo>
                  <a:lnTo>
                    <a:pt x="1019" y="208"/>
                  </a:lnTo>
                  <a:lnTo>
                    <a:pt x="1019" y="207"/>
                  </a:lnTo>
                  <a:lnTo>
                    <a:pt x="1021" y="207"/>
                  </a:lnTo>
                  <a:lnTo>
                    <a:pt x="1025" y="209"/>
                  </a:lnTo>
                  <a:lnTo>
                    <a:pt x="1026" y="208"/>
                  </a:lnTo>
                  <a:lnTo>
                    <a:pt x="1027" y="208"/>
                  </a:lnTo>
                  <a:lnTo>
                    <a:pt x="1027" y="210"/>
                  </a:lnTo>
                  <a:lnTo>
                    <a:pt x="1028" y="212"/>
                  </a:lnTo>
                  <a:lnTo>
                    <a:pt x="1030" y="213"/>
                  </a:lnTo>
                  <a:lnTo>
                    <a:pt x="1031" y="213"/>
                  </a:lnTo>
                  <a:lnTo>
                    <a:pt x="1032" y="213"/>
                  </a:lnTo>
                  <a:lnTo>
                    <a:pt x="1033" y="213"/>
                  </a:lnTo>
                  <a:lnTo>
                    <a:pt x="1033" y="212"/>
                  </a:lnTo>
                  <a:lnTo>
                    <a:pt x="1034" y="212"/>
                  </a:lnTo>
                  <a:lnTo>
                    <a:pt x="1034" y="213"/>
                  </a:lnTo>
                  <a:lnTo>
                    <a:pt x="1035" y="213"/>
                  </a:lnTo>
                  <a:lnTo>
                    <a:pt x="1035" y="214"/>
                  </a:lnTo>
                  <a:lnTo>
                    <a:pt x="1034" y="215"/>
                  </a:lnTo>
                  <a:lnTo>
                    <a:pt x="1033" y="219"/>
                  </a:lnTo>
                  <a:lnTo>
                    <a:pt x="1032" y="223"/>
                  </a:lnTo>
                  <a:lnTo>
                    <a:pt x="1032" y="224"/>
                  </a:lnTo>
                  <a:lnTo>
                    <a:pt x="1033" y="224"/>
                  </a:lnTo>
                  <a:lnTo>
                    <a:pt x="1035" y="224"/>
                  </a:lnTo>
                  <a:lnTo>
                    <a:pt x="1039" y="223"/>
                  </a:lnTo>
                  <a:lnTo>
                    <a:pt x="1042" y="223"/>
                  </a:lnTo>
                  <a:lnTo>
                    <a:pt x="1042" y="225"/>
                  </a:lnTo>
                  <a:lnTo>
                    <a:pt x="1042" y="226"/>
                  </a:lnTo>
                  <a:lnTo>
                    <a:pt x="1043" y="227"/>
                  </a:lnTo>
                  <a:lnTo>
                    <a:pt x="1044" y="229"/>
                  </a:lnTo>
                  <a:lnTo>
                    <a:pt x="1043" y="230"/>
                  </a:lnTo>
                  <a:lnTo>
                    <a:pt x="1043" y="231"/>
                  </a:lnTo>
                  <a:lnTo>
                    <a:pt x="1042" y="232"/>
                  </a:lnTo>
                  <a:lnTo>
                    <a:pt x="1043" y="233"/>
                  </a:lnTo>
                  <a:lnTo>
                    <a:pt x="1044" y="234"/>
                  </a:lnTo>
                  <a:lnTo>
                    <a:pt x="1050" y="234"/>
                  </a:lnTo>
                  <a:lnTo>
                    <a:pt x="1051" y="233"/>
                  </a:lnTo>
                  <a:lnTo>
                    <a:pt x="1052" y="232"/>
                  </a:lnTo>
                  <a:lnTo>
                    <a:pt x="1052" y="231"/>
                  </a:lnTo>
                  <a:lnTo>
                    <a:pt x="1053" y="232"/>
                  </a:lnTo>
                  <a:lnTo>
                    <a:pt x="1055" y="232"/>
                  </a:lnTo>
                  <a:lnTo>
                    <a:pt x="1057" y="232"/>
                  </a:lnTo>
                  <a:lnTo>
                    <a:pt x="1058" y="232"/>
                  </a:lnTo>
                  <a:lnTo>
                    <a:pt x="1059" y="233"/>
                  </a:lnTo>
                  <a:lnTo>
                    <a:pt x="1060" y="233"/>
                  </a:lnTo>
                  <a:lnTo>
                    <a:pt x="1063" y="234"/>
                  </a:lnTo>
                  <a:lnTo>
                    <a:pt x="1063" y="235"/>
                  </a:lnTo>
                  <a:lnTo>
                    <a:pt x="1065" y="235"/>
                  </a:lnTo>
                  <a:lnTo>
                    <a:pt x="1066" y="235"/>
                  </a:lnTo>
                  <a:lnTo>
                    <a:pt x="1066" y="234"/>
                  </a:lnTo>
                  <a:lnTo>
                    <a:pt x="1067" y="234"/>
                  </a:lnTo>
                  <a:lnTo>
                    <a:pt x="1067" y="233"/>
                  </a:lnTo>
                  <a:lnTo>
                    <a:pt x="1068" y="233"/>
                  </a:lnTo>
                  <a:lnTo>
                    <a:pt x="1069" y="233"/>
                  </a:lnTo>
                  <a:lnTo>
                    <a:pt x="1071" y="233"/>
                  </a:lnTo>
                  <a:lnTo>
                    <a:pt x="1072" y="233"/>
                  </a:lnTo>
                  <a:lnTo>
                    <a:pt x="1073" y="233"/>
                  </a:lnTo>
                  <a:lnTo>
                    <a:pt x="1074" y="234"/>
                  </a:lnTo>
                  <a:lnTo>
                    <a:pt x="1078" y="232"/>
                  </a:lnTo>
                  <a:lnTo>
                    <a:pt x="1080" y="231"/>
                  </a:lnTo>
                  <a:lnTo>
                    <a:pt x="1081" y="230"/>
                  </a:lnTo>
                  <a:lnTo>
                    <a:pt x="1081" y="226"/>
                  </a:lnTo>
                  <a:lnTo>
                    <a:pt x="1082" y="226"/>
                  </a:lnTo>
                  <a:lnTo>
                    <a:pt x="1083" y="225"/>
                  </a:lnTo>
                  <a:lnTo>
                    <a:pt x="1085" y="226"/>
                  </a:lnTo>
                  <a:lnTo>
                    <a:pt x="1089" y="226"/>
                  </a:lnTo>
                  <a:lnTo>
                    <a:pt x="1091" y="226"/>
                  </a:lnTo>
                  <a:lnTo>
                    <a:pt x="1092" y="225"/>
                  </a:lnTo>
                  <a:lnTo>
                    <a:pt x="1092" y="224"/>
                  </a:lnTo>
                  <a:lnTo>
                    <a:pt x="1093" y="222"/>
                  </a:lnTo>
                  <a:lnTo>
                    <a:pt x="1094" y="222"/>
                  </a:lnTo>
                  <a:lnTo>
                    <a:pt x="1095" y="222"/>
                  </a:lnTo>
                  <a:lnTo>
                    <a:pt x="1097" y="222"/>
                  </a:lnTo>
                  <a:lnTo>
                    <a:pt x="1100" y="221"/>
                  </a:lnTo>
                  <a:lnTo>
                    <a:pt x="1102" y="222"/>
                  </a:lnTo>
                  <a:lnTo>
                    <a:pt x="1103" y="223"/>
                  </a:lnTo>
                  <a:lnTo>
                    <a:pt x="1105" y="223"/>
                  </a:lnTo>
                  <a:lnTo>
                    <a:pt x="1105" y="224"/>
                  </a:lnTo>
                  <a:lnTo>
                    <a:pt x="1108" y="224"/>
                  </a:lnTo>
                  <a:lnTo>
                    <a:pt x="1109" y="225"/>
                  </a:lnTo>
                  <a:lnTo>
                    <a:pt x="1110" y="226"/>
                  </a:lnTo>
                  <a:lnTo>
                    <a:pt x="1111" y="226"/>
                  </a:lnTo>
                  <a:lnTo>
                    <a:pt x="1111" y="227"/>
                  </a:lnTo>
                  <a:lnTo>
                    <a:pt x="1113" y="227"/>
                  </a:lnTo>
                  <a:lnTo>
                    <a:pt x="1114" y="227"/>
                  </a:lnTo>
                  <a:lnTo>
                    <a:pt x="1115" y="227"/>
                  </a:lnTo>
                  <a:lnTo>
                    <a:pt x="1115" y="229"/>
                  </a:lnTo>
                  <a:lnTo>
                    <a:pt x="1116" y="230"/>
                  </a:lnTo>
                  <a:lnTo>
                    <a:pt x="1117" y="231"/>
                  </a:lnTo>
                  <a:lnTo>
                    <a:pt x="1118" y="232"/>
                  </a:lnTo>
                  <a:lnTo>
                    <a:pt x="1118" y="234"/>
                  </a:lnTo>
                  <a:lnTo>
                    <a:pt x="1119" y="236"/>
                  </a:lnTo>
                  <a:lnTo>
                    <a:pt x="1123" y="239"/>
                  </a:lnTo>
                  <a:lnTo>
                    <a:pt x="1124" y="240"/>
                  </a:lnTo>
                  <a:lnTo>
                    <a:pt x="1124" y="241"/>
                  </a:lnTo>
                  <a:lnTo>
                    <a:pt x="1124" y="242"/>
                  </a:lnTo>
                  <a:lnTo>
                    <a:pt x="1125" y="243"/>
                  </a:lnTo>
                  <a:lnTo>
                    <a:pt x="1125" y="244"/>
                  </a:lnTo>
                  <a:lnTo>
                    <a:pt x="1126" y="246"/>
                  </a:lnTo>
                  <a:lnTo>
                    <a:pt x="1125" y="248"/>
                  </a:lnTo>
                  <a:lnTo>
                    <a:pt x="1125" y="249"/>
                  </a:lnTo>
                  <a:lnTo>
                    <a:pt x="1126" y="250"/>
                  </a:lnTo>
                  <a:lnTo>
                    <a:pt x="1127" y="252"/>
                  </a:lnTo>
                  <a:lnTo>
                    <a:pt x="1127" y="254"/>
                  </a:lnTo>
                  <a:lnTo>
                    <a:pt x="1127" y="255"/>
                  </a:lnTo>
                  <a:lnTo>
                    <a:pt x="1127" y="256"/>
                  </a:lnTo>
                  <a:lnTo>
                    <a:pt x="1128" y="257"/>
                  </a:lnTo>
                  <a:lnTo>
                    <a:pt x="1130" y="257"/>
                  </a:lnTo>
                  <a:lnTo>
                    <a:pt x="1130" y="258"/>
                  </a:lnTo>
                  <a:lnTo>
                    <a:pt x="1131" y="258"/>
                  </a:lnTo>
                  <a:lnTo>
                    <a:pt x="1132" y="257"/>
                  </a:lnTo>
                  <a:lnTo>
                    <a:pt x="1133" y="257"/>
                  </a:lnTo>
                  <a:lnTo>
                    <a:pt x="1134" y="258"/>
                  </a:lnTo>
                  <a:lnTo>
                    <a:pt x="1135" y="258"/>
                  </a:lnTo>
                  <a:lnTo>
                    <a:pt x="1135" y="259"/>
                  </a:lnTo>
                  <a:lnTo>
                    <a:pt x="1136" y="259"/>
                  </a:lnTo>
                  <a:lnTo>
                    <a:pt x="1138" y="259"/>
                  </a:lnTo>
                  <a:lnTo>
                    <a:pt x="1139" y="259"/>
                  </a:lnTo>
                  <a:lnTo>
                    <a:pt x="1140" y="260"/>
                  </a:lnTo>
                  <a:lnTo>
                    <a:pt x="1140" y="261"/>
                  </a:lnTo>
                  <a:lnTo>
                    <a:pt x="1141" y="261"/>
                  </a:lnTo>
                  <a:lnTo>
                    <a:pt x="1142" y="261"/>
                  </a:lnTo>
                  <a:lnTo>
                    <a:pt x="1143" y="261"/>
                  </a:lnTo>
                  <a:lnTo>
                    <a:pt x="1143" y="263"/>
                  </a:lnTo>
                  <a:lnTo>
                    <a:pt x="1144" y="264"/>
                  </a:lnTo>
                  <a:lnTo>
                    <a:pt x="1144" y="265"/>
                  </a:lnTo>
                  <a:lnTo>
                    <a:pt x="1145" y="264"/>
                  </a:lnTo>
                  <a:lnTo>
                    <a:pt x="1147" y="264"/>
                  </a:lnTo>
                  <a:lnTo>
                    <a:pt x="1149" y="265"/>
                  </a:lnTo>
                  <a:lnTo>
                    <a:pt x="1150" y="267"/>
                  </a:lnTo>
                  <a:lnTo>
                    <a:pt x="1150" y="268"/>
                  </a:lnTo>
                  <a:lnTo>
                    <a:pt x="1149" y="268"/>
                  </a:lnTo>
                  <a:lnTo>
                    <a:pt x="1148" y="268"/>
                  </a:lnTo>
                  <a:lnTo>
                    <a:pt x="1148" y="272"/>
                  </a:lnTo>
                  <a:lnTo>
                    <a:pt x="1148" y="273"/>
                  </a:lnTo>
                  <a:lnTo>
                    <a:pt x="1149" y="273"/>
                  </a:lnTo>
                  <a:lnTo>
                    <a:pt x="1150" y="274"/>
                  </a:lnTo>
                  <a:lnTo>
                    <a:pt x="1151" y="274"/>
                  </a:lnTo>
                  <a:lnTo>
                    <a:pt x="1151" y="275"/>
                  </a:lnTo>
                  <a:lnTo>
                    <a:pt x="1152" y="276"/>
                  </a:lnTo>
                  <a:lnTo>
                    <a:pt x="1152" y="277"/>
                  </a:lnTo>
                  <a:lnTo>
                    <a:pt x="1152" y="279"/>
                  </a:lnTo>
                  <a:lnTo>
                    <a:pt x="1155" y="281"/>
                  </a:lnTo>
                  <a:lnTo>
                    <a:pt x="1156" y="282"/>
                  </a:lnTo>
                  <a:lnTo>
                    <a:pt x="1156" y="285"/>
                  </a:lnTo>
                  <a:lnTo>
                    <a:pt x="1157" y="286"/>
                  </a:lnTo>
                  <a:lnTo>
                    <a:pt x="1158" y="288"/>
                  </a:lnTo>
                  <a:lnTo>
                    <a:pt x="1159" y="288"/>
                  </a:lnTo>
                  <a:lnTo>
                    <a:pt x="1159" y="286"/>
                  </a:lnTo>
                  <a:lnTo>
                    <a:pt x="1160" y="286"/>
                  </a:lnTo>
                  <a:lnTo>
                    <a:pt x="1161" y="286"/>
                  </a:lnTo>
                  <a:lnTo>
                    <a:pt x="1162" y="288"/>
                  </a:lnTo>
                  <a:lnTo>
                    <a:pt x="1164" y="288"/>
                  </a:lnTo>
                  <a:lnTo>
                    <a:pt x="1165" y="288"/>
                  </a:lnTo>
                  <a:lnTo>
                    <a:pt x="1166" y="288"/>
                  </a:lnTo>
                  <a:lnTo>
                    <a:pt x="1166" y="286"/>
                  </a:lnTo>
                  <a:lnTo>
                    <a:pt x="1167" y="286"/>
                  </a:lnTo>
                  <a:lnTo>
                    <a:pt x="1167" y="285"/>
                  </a:lnTo>
                  <a:lnTo>
                    <a:pt x="1168" y="285"/>
                  </a:lnTo>
                  <a:lnTo>
                    <a:pt x="1168" y="286"/>
                  </a:lnTo>
                  <a:lnTo>
                    <a:pt x="1169" y="288"/>
                  </a:lnTo>
                  <a:lnTo>
                    <a:pt x="1169" y="289"/>
                  </a:lnTo>
                  <a:lnTo>
                    <a:pt x="1170" y="289"/>
                  </a:lnTo>
                  <a:lnTo>
                    <a:pt x="1172" y="288"/>
                  </a:lnTo>
                  <a:lnTo>
                    <a:pt x="1173" y="289"/>
                  </a:lnTo>
                  <a:lnTo>
                    <a:pt x="1174" y="290"/>
                  </a:lnTo>
                  <a:lnTo>
                    <a:pt x="1175" y="289"/>
                  </a:lnTo>
                  <a:lnTo>
                    <a:pt x="1176" y="289"/>
                  </a:lnTo>
                  <a:lnTo>
                    <a:pt x="1177" y="289"/>
                  </a:lnTo>
                  <a:lnTo>
                    <a:pt x="1177" y="291"/>
                  </a:lnTo>
                  <a:lnTo>
                    <a:pt x="1177" y="292"/>
                  </a:lnTo>
                  <a:lnTo>
                    <a:pt x="1178" y="292"/>
                  </a:lnTo>
                  <a:lnTo>
                    <a:pt x="1180" y="292"/>
                  </a:lnTo>
                  <a:lnTo>
                    <a:pt x="1181" y="291"/>
                  </a:lnTo>
                  <a:lnTo>
                    <a:pt x="1182" y="290"/>
                  </a:lnTo>
                  <a:lnTo>
                    <a:pt x="1183" y="290"/>
                  </a:lnTo>
                  <a:lnTo>
                    <a:pt x="1184" y="292"/>
                  </a:lnTo>
                  <a:lnTo>
                    <a:pt x="1185" y="293"/>
                  </a:lnTo>
                  <a:lnTo>
                    <a:pt x="1186" y="291"/>
                  </a:lnTo>
                  <a:lnTo>
                    <a:pt x="1186" y="289"/>
                  </a:lnTo>
                  <a:lnTo>
                    <a:pt x="1187" y="288"/>
                  </a:lnTo>
                  <a:lnTo>
                    <a:pt x="1190" y="286"/>
                  </a:lnTo>
                  <a:lnTo>
                    <a:pt x="1191" y="285"/>
                  </a:lnTo>
                  <a:lnTo>
                    <a:pt x="1193" y="283"/>
                  </a:lnTo>
                  <a:lnTo>
                    <a:pt x="1194" y="283"/>
                  </a:lnTo>
                  <a:lnTo>
                    <a:pt x="1194" y="282"/>
                  </a:lnTo>
                  <a:lnTo>
                    <a:pt x="1193" y="282"/>
                  </a:lnTo>
                  <a:lnTo>
                    <a:pt x="1195" y="281"/>
                  </a:lnTo>
                  <a:lnTo>
                    <a:pt x="1195" y="280"/>
                  </a:lnTo>
                  <a:lnTo>
                    <a:pt x="1197" y="280"/>
                  </a:lnTo>
                  <a:lnTo>
                    <a:pt x="1198" y="279"/>
                  </a:lnTo>
                  <a:lnTo>
                    <a:pt x="1198" y="277"/>
                  </a:lnTo>
                  <a:lnTo>
                    <a:pt x="1199" y="277"/>
                  </a:lnTo>
                  <a:lnTo>
                    <a:pt x="1200" y="279"/>
                  </a:lnTo>
                  <a:lnTo>
                    <a:pt x="1201" y="279"/>
                  </a:lnTo>
                  <a:lnTo>
                    <a:pt x="1202" y="279"/>
                  </a:lnTo>
                  <a:lnTo>
                    <a:pt x="1202" y="280"/>
                  </a:lnTo>
                  <a:lnTo>
                    <a:pt x="1201" y="280"/>
                  </a:lnTo>
                  <a:lnTo>
                    <a:pt x="1201" y="281"/>
                  </a:lnTo>
                  <a:lnTo>
                    <a:pt x="1202" y="282"/>
                  </a:lnTo>
                  <a:lnTo>
                    <a:pt x="1202" y="283"/>
                  </a:lnTo>
                  <a:lnTo>
                    <a:pt x="1201" y="283"/>
                  </a:lnTo>
                  <a:lnTo>
                    <a:pt x="1199" y="284"/>
                  </a:lnTo>
                  <a:lnTo>
                    <a:pt x="1198" y="285"/>
                  </a:lnTo>
                  <a:lnTo>
                    <a:pt x="1198" y="286"/>
                  </a:lnTo>
                  <a:lnTo>
                    <a:pt x="1197" y="288"/>
                  </a:lnTo>
                  <a:lnTo>
                    <a:pt x="1198" y="288"/>
                  </a:lnTo>
                  <a:lnTo>
                    <a:pt x="1198" y="289"/>
                  </a:lnTo>
                  <a:lnTo>
                    <a:pt x="1199" y="289"/>
                  </a:lnTo>
                  <a:lnTo>
                    <a:pt x="1201" y="289"/>
                  </a:lnTo>
                  <a:lnTo>
                    <a:pt x="1203" y="290"/>
                  </a:lnTo>
                  <a:lnTo>
                    <a:pt x="1205" y="291"/>
                  </a:lnTo>
                  <a:lnTo>
                    <a:pt x="1205" y="292"/>
                  </a:lnTo>
                  <a:lnTo>
                    <a:pt x="1203" y="292"/>
                  </a:lnTo>
                  <a:lnTo>
                    <a:pt x="1203" y="293"/>
                  </a:lnTo>
                  <a:lnTo>
                    <a:pt x="1205" y="294"/>
                  </a:lnTo>
                  <a:lnTo>
                    <a:pt x="1207" y="296"/>
                  </a:lnTo>
                  <a:lnTo>
                    <a:pt x="1207" y="297"/>
                  </a:lnTo>
                  <a:lnTo>
                    <a:pt x="1207" y="298"/>
                  </a:lnTo>
                  <a:lnTo>
                    <a:pt x="1207" y="299"/>
                  </a:lnTo>
                  <a:lnTo>
                    <a:pt x="1209" y="301"/>
                  </a:lnTo>
                  <a:lnTo>
                    <a:pt x="1210" y="301"/>
                  </a:lnTo>
                  <a:lnTo>
                    <a:pt x="1210" y="302"/>
                  </a:lnTo>
                  <a:lnTo>
                    <a:pt x="1210" y="303"/>
                  </a:lnTo>
                  <a:lnTo>
                    <a:pt x="1211" y="303"/>
                  </a:lnTo>
                  <a:lnTo>
                    <a:pt x="1214" y="303"/>
                  </a:lnTo>
                  <a:lnTo>
                    <a:pt x="1215" y="303"/>
                  </a:lnTo>
                  <a:lnTo>
                    <a:pt x="1216" y="303"/>
                  </a:lnTo>
                  <a:lnTo>
                    <a:pt x="1217" y="305"/>
                  </a:lnTo>
                  <a:lnTo>
                    <a:pt x="1218" y="306"/>
                  </a:lnTo>
                  <a:lnTo>
                    <a:pt x="1218" y="309"/>
                  </a:lnTo>
                  <a:lnTo>
                    <a:pt x="1219" y="310"/>
                  </a:lnTo>
                  <a:close/>
                  <a:moveTo>
                    <a:pt x="112" y="489"/>
                  </a:moveTo>
                  <a:lnTo>
                    <a:pt x="112" y="487"/>
                  </a:lnTo>
                  <a:lnTo>
                    <a:pt x="112" y="486"/>
                  </a:lnTo>
                  <a:lnTo>
                    <a:pt x="113" y="486"/>
                  </a:lnTo>
                  <a:lnTo>
                    <a:pt x="114" y="486"/>
                  </a:lnTo>
                  <a:lnTo>
                    <a:pt x="114" y="487"/>
                  </a:lnTo>
                  <a:lnTo>
                    <a:pt x="114" y="490"/>
                  </a:lnTo>
                  <a:lnTo>
                    <a:pt x="114" y="491"/>
                  </a:lnTo>
                  <a:lnTo>
                    <a:pt x="113" y="491"/>
                  </a:lnTo>
                  <a:lnTo>
                    <a:pt x="112" y="491"/>
                  </a:lnTo>
                  <a:lnTo>
                    <a:pt x="112" y="490"/>
                  </a:lnTo>
                  <a:lnTo>
                    <a:pt x="112" y="489"/>
                  </a:lnTo>
                  <a:close/>
                  <a:moveTo>
                    <a:pt x="110" y="497"/>
                  </a:moveTo>
                  <a:lnTo>
                    <a:pt x="109" y="497"/>
                  </a:lnTo>
                  <a:lnTo>
                    <a:pt x="107" y="497"/>
                  </a:lnTo>
                  <a:lnTo>
                    <a:pt x="106" y="497"/>
                  </a:lnTo>
                  <a:lnTo>
                    <a:pt x="106" y="495"/>
                  </a:lnTo>
                  <a:lnTo>
                    <a:pt x="106" y="494"/>
                  </a:lnTo>
                  <a:lnTo>
                    <a:pt x="105" y="494"/>
                  </a:lnTo>
                  <a:lnTo>
                    <a:pt x="104" y="493"/>
                  </a:lnTo>
                  <a:lnTo>
                    <a:pt x="104" y="492"/>
                  </a:lnTo>
                  <a:lnTo>
                    <a:pt x="104" y="491"/>
                  </a:lnTo>
                  <a:lnTo>
                    <a:pt x="105" y="487"/>
                  </a:lnTo>
                  <a:lnTo>
                    <a:pt x="106" y="486"/>
                  </a:lnTo>
                  <a:lnTo>
                    <a:pt x="107" y="486"/>
                  </a:lnTo>
                  <a:lnTo>
                    <a:pt x="106" y="487"/>
                  </a:lnTo>
                  <a:lnTo>
                    <a:pt x="105" y="489"/>
                  </a:lnTo>
                  <a:lnTo>
                    <a:pt x="105" y="490"/>
                  </a:lnTo>
                  <a:lnTo>
                    <a:pt x="105" y="491"/>
                  </a:lnTo>
                  <a:lnTo>
                    <a:pt x="105" y="492"/>
                  </a:lnTo>
                  <a:lnTo>
                    <a:pt x="105" y="493"/>
                  </a:lnTo>
                  <a:lnTo>
                    <a:pt x="106" y="492"/>
                  </a:lnTo>
                  <a:lnTo>
                    <a:pt x="106" y="493"/>
                  </a:lnTo>
                  <a:lnTo>
                    <a:pt x="106" y="494"/>
                  </a:lnTo>
                  <a:lnTo>
                    <a:pt x="106" y="495"/>
                  </a:lnTo>
                  <a:lnTo>
                    <a:pt x="107" y="495"/>
                  </a:lnTo>
                  <a:lnTo>
                    <a:pt x="107" y="497"/>
                  </a:lnTo>
                  <a:lnTo>
                    <a:pt x="109" y="497"/>
                  </a:lnTo>
                  <a:lnTo>
                    <a:pt x="110" y="495"/>
                  </a:lnTo>
                  <a:lnTo>
                    <a:pt x="110" y="497"/>
                  </a:lnTo>
                  <a:close/>
                  <a:moveTo>
                    <a:pt x="127" y="494"/>
                  </a:moveTo>
                  <a:lnTo>
                    <a:pt x="127" y="495"/>
                  </a:lnTo>
                  <a:lnTo>
                    <a:pt x="126" y="495"/>
                  </a:lnTo>
                  <a:lnTo>
                    <a:pt x="124" y="495"/>
                  </a:lnTo>
                  <a:lnTo>
                    <a:pt x="126" y="494"/>
                  </a:lnTo>
                  <a:lnTo>
                    <a:pt x="124" y="494"/>
                  </a:lnTo>
                  <a:lnTo>
                    <a:pt x="124" y="493"/>
                  </a:lnTo>
                  <a:lnTo>
                    <a:pt x="123" y="492"/>
                  </a:lnTo>
                  <a:lnTo>
                    <a:pt x="123" y="491"/>
                  </a:lnTo>
                  <a:lnTo>
                    <a:pt x="123" y="492"/>
                  </a:lnTo>
                  <a:lnTo>
                    <a:pt x="124" y="492"/>
                  </a:lnTo>
                  <a:lnTo>
                    <a:pt x="126" y="492"/>
                  </a:lnTo>
                  <a:lnTo>
                    <a:pt x="126" y="491"/>
                  </a:lnTo>
                  <a:lnTo>
                    <a:pt x="126" y="492"/>
                  </a:lnTo>
                  <a:lnTo>
                    <a:pt x="127" y="493"/>
                  </a:lnTo>
                  <a:lnTo>
                    <a:pt x="127" y="494"/>
                  </a:lnTo>
                  <a:close/>
                  <a:moveTo>
                    <a:pt x="185" y="470"/>
                  </a:moveTo>
                  <a:lnTo>
                    <a:pt x="185" y="472"/>
                  </a:lnTo>
                  <a:lnTo>
                    <a:pt x="185" y="473"/>
                  </a:lnTo>
                  <a:lnTo>
                    <a:pt x="182" y="472"/>
                  </a:lnTo>
                  <a:lnTo>
                    <a:pt x="181" y="472"/>
                  </a:lnTo>
                  <a:lnTo>
                    <a:pt x="181" y="470"/>
                  </a:lnTo>
                  <a:lnTo>
                    <a:pt x="180" y="469"/>
                  </a:lnTo>
                  <a:lnTo>
                    <a:pt x="181" y="468"/>
                  </a:lnTo>
                  <a:lnTo>
                    <a:pt x="181" y="467"/>
                  </a:lnTo>
                  <a:lnTo>
                    <a:pt x="182" y="467"/>
                  </a:lnTo>
                  <a:lnTo>
                    <a:pt x="184" y="467"/>
                  </a:lnTo>
                  <a:lnTo>
                    <a:pt x="184" y="468"/>
                  </a:lnTo>
                  <a:lnTo>
                    <a:pt x="185" y="469"/>
                  </a:lnTo>
                  <a:lnTo>
                    <a:pt x="185" y="470"/>
                  </a:lnTo>
                  <a:close/>
                  <a:moveTo>
                    <a:pt x="98" y="433"/>
                  </a:moveTo>
                  <a:lnTo>
                    <a:pt x="99" y="434"/>
                  </a:lnTo>
                  <a:lnTo>
                    <a:pt x="99" y="435"/>
                  </a:lnTo>
                  <a:lnTo>
                    <a:pt x="98" y="437"/>
                  </a:lnTo>
                  <a:lnTo>
                    <a:pt x="97" y="437"/>
                  </a:lnTo>
                  <a:lnTo>
                    <a:pt x="97" y="436"/>
                  </a:lnTo>
                  <a:lnTo>
                    <a:pt x="96" y="432"/>
                  </a:lnTo>
                  <a:lnTo>
                    <a:pt x="97" y="432"/>
                  </a:lnTo>
                  <a:lnTo>
                    <a:pt x="98" y="432"/>
                  </a:lnTo>
                  <a:lnTo>
                    <a:pt x="98" y="43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00">
              <a:extLst>
                <a:ext uri="{FF2B5EF4-FFF2-40B4-BE49-F238E27FC236}">
                  <a16:creationId xmlns:a16="http://schemas.microsoft.com/office/drawing/2014/main" id="{061960FD-3A44-3BC3-A458-9E8AB944E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316" y="1441778"/>
              <a:ext cx="1370605" cy="658917"/>
            </a:xfrm>
            <a:custGeom>
              <a:avLst/>
              <a:gdLst>
                <a:gd name="T0" fmla="*/ 841 w 961"/>
                <a:gd name="T1" fmla="*/ 206 h 462"/>
                <a:gd name="T2" fmla="*/ 898 w 961"/>
                <a:gd name="T3" fmla="*/ 192 h 462"/>
                <a:gd name="T4" fmla="*/ 937 w 961"/>
                <a:gd name="T5" fmla="*/ 214 h 462"/>
                <a:gd name="T6" fmla="*/ 956 w 961"/>
                <a:gd name="T7" fmla="*/ 236 h 462"/>
                <a:gd name="T8" fmla="*/ 957 w 961"/>
                <a:gd name="T9" fmla="*/ 251 h 462"/>
                <a:gd name="T10" fmla="*/ 929 w 961"/>
                <a:gd name="T11" fmla="*/ 247 h 462"/>
                <a:gd name="T12" fmla="*/ 902 w 961"/>
                <a:gd name="T13" fmla="*/ 253 h 462"/>
                <a:gd name="T14" fmla="*/ 883 w 961"/>
                <a:gd name="T15" fmla="*/ 265 h 462"/>
                <a:gd name="T16" fmla="*/ 848 w 961"/>
                <a:gd name="T17" fmla="*/ 293 h 462"/>
                <a:gd name="T18" fmla="*/ 798 w 961"/>
                <a:gd name="T19" fmla="*/ 311 h 462"/>
                <a:gd name="T20" fmla="*/ 757 w 961"/>
                <a:gd name="T21" fmla="*/ 331 h 462"/>
                <a:gd name="T22" fmla="*/ 716 w 961"/>
                <a:gd name="T23" fmla="*/ 324 h 462"/>
                <a:gd name="T24" fmla="*/ 713 w 961"/>
                <a:gd name="T25" fmla="*/ 361 h 462"/>
                <a:gd name="T26" fmla="*/ 697 w 961"/>
                <a:gd name="T27" fmla="*/ 391 h 462"/>
                <a:gd name="T28" fmla="*/ 649 w 961"/>
                <a:gd name="T29" fmla="*/ 427 h 462"/>
                <a:gd name="T30" fmla="*/ 529 w 961"/>
                <a:gd name="T31" fmla="*/ 452 h 462"/>
                <a:gd name="T32" fmla="*/ 457 w 961"/>
                <a:gd name="T33" fmla="*/ 445 h 462"/>
                <a:gd name="T34" fmla="*/ 302 w 961"/>
                <a:gd name="T35" fmla="*/ 417 h 462"/>
                <a:gd name="T36" fmla="*/ 233 w 961"/>
                <a:gd name="T37" fmla="*/ 366 h 462"/>
                <a:gd name="T38" fmla="*/ 206 w 961"/>
                <a:gd name="T39" fmla="*/ 348 h 462"/>
                <a:gd name="T40" fmla="*/ 168 w 961"/>
                <a:gd name="T41" fmla="*/ 324 h 462"/>
                <a:gd name="T42" fmla="*/ 137 w 961"/>
                <a:gd name="T43" fmla="*/ 322 h 462"/>
                <a:gd name="T44" fmla="*/ 108 w 961"/>
                <a:gd name="T45" fmla="*/ 317 h 462"/>
                <a:gd name="T46" fmla="*/ 89 w 961"/>
                <a:gd name="T47" fmla="*/ 305 h 462"/>
                <a:gd name="T48" fmla="*/ 97 w 961"/>
                <a:gd name="T49" fmla="*/ 258 h 462"/>
                <a:gd name="T50" fmla="*/ 91 w 961"/>
                <a:gd name="T51" fmla="*/ 236 h 462"/>
                <a:gd name="T52" fmla="*/ 74 w 961"/>
                <a:gd name="T53" fmla="*/ 206 h 462"/>
                <a:gd name="T54" fmla="*/ 57 w 961"/>
                <a:gd name="T55" fmla="*/ 197 h 462"/>
                <a:gd name="T56" fmla="*/ 32 w 961"/>
                <a:gd name="T57" fmla="*/ 188 h 462"/>
                <a:gd name="T58" fmla="*/ 11 w 961"/>
                <a:gd name="T59" fmla="*/ 169 h 462"/>
                <a:gd name="T60" fmla="*/ 1 w 961"/>
                <a:gd name="T61" fmla="*/ 154 h 462"/>
                <a:gd name="T62" fmla="*/ 11 w 961"/>
                <a:gd name="T63" fmla="*/ 133 h 462"/>
                <a:gd name="T64" fmla="*/ 33 w 961"/>
                <a:gd name="T65" fmla="*/ 127 h 462"/>
                <a:gd name="T66" fmla="*/ 47 w 961"/>
                <a:gd name="T67" fmla="*/ 121 h 462"/>
                <a:gd name="T68" fmla="*/ 57 w 961"/>
                <a:gd name="T69" fmla="*/ 105 h 462"/>
                <a:gd name="T70" fmla="*/ 88 w 961"/>
                <a:gd name="T71" fmla="*/ 91 h 462"/>
                <a:gd name="T72" fmla="*/ 117 w 961"/>
                <a:gd name="T73" fmla="*/ 72 h 462"/>
                <a:gd name="T74" fmla="*/ 146 w 961"/>
                <a:gd name="T75" fmla="*/ 69 h 462"/>
                <a:gd name="T76" fmla="*/ 172 w 961"/>
                <a:gd name="T77" fmla="*/ 74 h 462"/>
                <a:gd name="T78" fmla="*/ 209 w 961"/>
                <a:gd name="T79" fmla="*/ 99 h 462"/>
                <a:gd name="T80" fmla="*/ 243 w 961"/>
                <a:gd name="T81" fmla="*/ 101 h 462"/>
                <a:gd name="T82" fmla="*/ 264 w 961"/>
                <a:gd name="T83" fmla="*/ 107 h 462"/>
                <a:gd name="T84" fmla="*/ 293 w 961"/>
                <a:gd name="T85" fmla="*/ 105 h 462"/>
                <a:gd name="T86" fmla="*/ 314 w 961"/>
                <a:gd name="T87" fmla="*/ 76 h 462"/>
                <a:gd name="T88" fmla="*/ 303 w 961"/>
                <a:gd name="T89" fmla="*/ 48 h 462"/>
                <a:gd name="T90" fmla="*/ 313 w 961"/>
                <a:gd name="T91" fmla="*/ 26 h 462"/>
                <a:gd name="T92" fmla="*/ 336 w 961"/>
                <a:gd name="T93" fmla="*/ 4 h 462"/>
                <a:gd name="T94" fmla="*/ 402 w 961"/>
                <a:gd name="T95" fmla="*/ 30 h 462"/>
                <a:gd name="T96" fmla="*/ 431 w 961"/>
                <a:gd name="T97" fmla="*/ 40 h 462"/>
                <a:gd name="T98" fmla="*/ 432 w 961"/>
                <a:gd name="T99" fmla="*/ 65 h 462"/>
                <a:gd name="T100" fmla="*/ 462 w 961"/>
                <a:gd name="T101" fmla="*/ 90 h 462"/>
                <a:gd name="T102" fmla="*/ 497 w 961"/>
                <a:gd name="T103" fmla="*/ 88 h 462"/>
                <a:gd name="T104" fmla="*/ 539 w 961"/>
                <a:gd name="T105" fmla="*/ 81 h 462"/>
                <a:gd name="T106" fmla="*/ 576 w 961"/>
                <a:gd name="T107" fmla="*/ 97 h 462"/>
                <a:gd name="T108" fmla="*/ 603 w 961"/>
                <a:gd name="T109" fmla="*/ 109 h 462"/>
                <a:gd name="T110" fmla="*/ 621 w 961"/>
                <a:gd name="T111" fmla="*/ 132 h 462"/>
                <a:gd name="T112" fmla="*/ 660 w 961"/>
                <a:gd name="T113" fmla="*/ 136 h 462"/>
                <a:gd name="T114" fmla="*/ 705 w 961"/>
                <a:gd name="T115" fmla="*/ 131 h 462"/>
                <a:gd name="T116" fmla="*/ 754 w 961"/>
                <a:gd name="T117" fmla="*/ 121 h 462"/>
                <a:gd name="T118" fmla="*/ 787 w 961"/>
                <a:gd name="T119" fmla="*/ 91 h 462"/>
                <a:gd name="T120" fmla="*/ 836 w 961"/>
                <a:gd name="T121" fmla="*/ 107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1" h="462">
                  <a:moveTo>
                    <a:pt x="864" y="109"/>
                  </a:moveTo>
                  <a:lnTo>
                    <a:pt x="857" y="124"/>
                  </a:lnTo>
                  <a:lnTo>
                    <a:pt x="857" y="125"/>
                  </a:lnTo>
                  <a:lnTo>
                    <a:pt x="850" y="139"/>
                  </a:lnTo>
                  <a:lnTo>
                    <a:pt x="845" y="154"/>
                  </a:lnTo>
                  <a:lnTo>
                    <a:pt x="845" y="156"/>
                  </a:lnTo>
                  <a:lnTo>
                    <a:pt x="845" y="158"/>
                  </a:lnTo>
                  <a:lnTo>
                    <a:pt x="838" y="168"/>
                  </a:lnTo>
                  <a:lnTo>
                    <a:pt x="837" y="169"/>
                  </a:lnTo>
                  <a:lnTo>
                    <a:pt x="837" y="171"/>
                  </a:lnTo>
                  <a:lnTo>
                    <a:pt x="838" y="180"/>
                  </a:lnTo>
                  <a:lnTo>
                    <a:pt x="838" y="182"/>
                  </a:lnTo>
                  <a:lnTo>
                    <a:pt x="837" y="182"/>
                  </a:lnTo>
                  <a:lnTo>
                    <a:pt x="830" y="185"/>
                  </a:lnTo>
                  <a:lnTo>
                    <a:pt x="829" y="186"/>
                  </a:lnTo>
                  <a:lnTo>
                    <a:pt x="830" y="192"/>
                  </a:lnTo>
                  <a:lnTo>
                    <a:pt x="830" y="196"/>
                  </a:lnTo>
                  <a:lnTo>
                    <a:pt x="831" y="197"/>
                  </a:lnTo>
                  <a:lnTo>
                    <a:pt x="839" y="206"/>
                  </a:lnTo>
                  <a:lnTo>
                    <a:pt x="841" y="206"/>
                  </a:lnTo>
                  <a:lnTo>
                    <a:pt x="842" y="205"/>
                  </a:lnTo>
                  <a:lnTo>
                    <a:pt x="846" y="201"/>
                  </a:lnTo>
                  <a:lnTo>
                    <a:pt x="849" y="199"/>
                  </a:lnTo>
                  <a:lnTo>
                    <a:pt x="850" y="198"/>
                  </a:lnTo>
                  <a:lnTo>
                    <a:pt x="856" y="200"/>
                  </a:lnTo>
                  <a:lnTo>
                    <a:pt x="858" y="199"/>
                  </a:lnTo>
                  <a:lnTo>
                    <a:pt x="866" y="198"/>
                  </a:lnTo>
                  <a:lnTo>
                    <a:pt x="869" y="198"/>
                  </a:lnTo>
                  <a:lnTo>
                    <a:pt x="873" y="199"/>
                  </a:lnTo>
                  <a:lnTo>
                    <a:pt x="874" y="200"/>
                  </a:lnTo>
                  <a:lnTo>
                    <a:pt x="875" y="201"/>
                  </a:lnTo>
                  <a:lnTo>
                    <a:pt x="883" y="208"/>
                  </a:lnTo>
                  <a:lnTo>
                    <a:pt x="884" y="208"/>
                  </a:lnTo>
                  <a:lnTo>
                    <a:pt x="886" y="206"/>
                  </a:lnTo>
                  <a:lnTo>
                    <a:pt x="887" y="205"/>
                  </a:lnTo>
                  <a:lnTo>
                    <a:pt x="888" y="203"/>
                  </a:lnTo>
                  <a:lnTo>
                    <a:pt x="889" y="201"/>
                  </a:lnTo>
                  <a:lnTo>
                    <a:pt x="896" y="193"/>
                  </a:lnTo>
                  <a:lnTo>
                    <a:pt x="896" y="192"/>
                  </a:lnTo>
                  <a:lnTo>
                    <a:pt x="898" y="192"/>
                  </a:lnTo>
                  <a:lnTo>
                    <a:pt x="903" y="192"/>
                  </a:lnTo>
                  <a:lnTo>
                    <a:pt x="905" y="191"/>
                  </a:lnTo>
                  <a:lnTo>
                    <a:pt x="907" y="191"/>
                  </a:lnTo>
                  <a:lnTo>
                    <a:pt x="908" y="191"/>
                  </a:lnTo>
                  <a:lnTo>
                    <a:pt x="909" y="191"/>
                  </a:lnTo>
                  <a:lnTo>
                    <a:pt x="911" y="192"/>
                  </a:lnTo>
                  <a:lnTo>
                    <a:pt x="912" y="192"/>
                  </a:lnTo>
                  <a:lnTo>
                    <a:pt x="917" y="192"/>
                  </a:lnTo>
                  <a:lnTo>
                    <a:pt x="920" y="193"/>
                  </a:lnTo>
                  <a:lnTo>
                    <a:pt x="921" y="196"/>
                  </a:lnTo>
                  <a:lnTo>
                    <a:pt x="924" y="201"/>
                  </a:lnTo>
                  <a:lnTo>
                    <a:pt x="926" y="203"/>
                  </a:lnTo>
                  <a:lnTo>
                    <a:pt x="932" y="206"/>
                  </a:lnTo>
                  <a:lnTo>
                    <a:pt x="934" y="207"/>
                  </a:lnTo>
                  <a:lnTo>
                    <a:pt x="936" y="207"/>
                  </a:lnTo>
                  <a:lnTo>
                    <a:pt x="936" y="208"/>
                  </a:lnTo>
                  <a:lnTo>
                    <a:pt x="937" y="209"/>
                  </a:lnTo>
                  <a:lnTo>
                    <a:pt x="937" y="211"/>
                  </a:lnTo>
                  <a:lnTo>
                    <a:pt x="937" y="213"/>
                  </a:lnTo>
                  <a:lnTo>
                    <a:pt x="937" y="214"/>
                  </a:lnTo>
                  <a:lnTo>
                    <a:pt x="938" y="214"/>
                  </a:lnTo>
                  <a:lnTo>
                    <a:pt x="940" y="215"/>
                  </a:lnTo>
                  <a:lnTo>
                    <a:pt x="941" y="215"/>
                  </a:lnTo>
                  <a:lnTo>
                    <a:pt x="942" y="216"/>
                  </a:lnTo>
                  <a:lnTo>
                    <a:pt x="941" y="217"/>
                  </a:lnTo>
                  <a:lnTo>
                    <a:pt x="941" y="218"/>
                  </a:lnTo>
                  <a:lnTo>
                    <a:pt x="942" y="218"/>
                  </a:lnTo>
                  <a:lnTo>
                    <a:pt x="947" y="223"/>
                  </a:lnTo>
                  <a:lnTo>
                    <a:pt x="948" y="223"/>
                  </a:lnTo>
                  <a:lnTo>
                    <a:pt x="948" y="224"/>
                  </a:lnTo>
                  <a:lnTo>
                    <a:pt x="948" y="225"/>
                  </a:lnTo>
                  <a:lnTo>
                    <a:pt x="949" y="225"/>
                  </a:lnTo>
                  <a:lnTo>
                    <a:pt x="950" y="226"/>
                  </a:lnTo>
                  <a:lnTo>
                    <a:pt x="951" y="227"/>
                  </a:lnTo>
                  <a:lnTo>
                    <a:pt x="954" y="230"/>
                  </a:lnTo>
                  <a:lnTo>
                    <a:pt x="955" y="231"/>
                  </a:lnTo>
                  <a:lnTo>
                    <a:pt x="956" y="232"/>
                  </a:lnTo>
                  <a:lnTo>
                    <a:pt x="956" y="233"/>
                  </a:lnTo>
                  <a:lnTo>
                    <a:pt x="956" y="235"/>
                  </a:lnTo>
                  <a:lnTo>
                    <a:pt x="956" y="236"/>
                  </a:lnTo>
                  <a:lnTo>
                    <a:pt x="956" y="238"/>
                  </a:lnTo>
                  <a:lnTo>
                    <a:pt x="957" y="239"/>
                  </a:lnTo>
                  <a:lnTo>
                    <a:pt x="958" y="239"/>
                  </a:lnTo>
                  <a:lnTo>
                    <a:pt x="958" y="240"/>
                  </a:lnTo>
                  <a:lnTo>
                    <a:pt x="959" y="240"/>
                  </a:lnTo>
                  <a:lnTo>
                    <a:pt x="959" y="241"/>
                  </a:lnTo>
                  <a:lnTo>
                    <a:pt x="959" y="242"/>
                  </a:lnTo>
                  <a:lnTo>
                    <a:pt x="959" y="243"/>
                  </a:lnTo>
                  <a:lnTo>
                    <a:pt x="961" y="243"/>
                  </a:lnTo>
                  <a:lnTo>
                    <a:pt x="959" y="243"/>
                  </a:lnTo>
                  <a:lnTo>
                    <a:pt x="959" y="244"/>
                  </a:lnTo>
                  <a:lnTo>
                    <a:pt x="959" y="246"/>
                  </a:lnTo>
                  <a:lnTo>
                    <a:pt x="959" y="247"/>
                  </a:lnTo>
                  <a:lnTo>
                    <a:pt x="959" y="248"/>
                  </a:lnTo>
                  <a:lnTo>
                    <a:pt x="961" y="249"/>
                  </a:lnTo>
                  <a:lnTo>
                    <a:pt x="959" y="249"/>
                  </a:lnTo>
                  <a:lnTo>
                    <a:pt x="959" y="250"/>
                  </a:lnTo>
                  <a:lnTo>
                    <a:pt x="959" y="251"/>
                  </a:lnTo>
                  <a:lnTo>
                    <a:pt x="958" y="251"/>
                  </a:lnTo>
                  <a:lnTo>
                    <a:pt x="957" y="251"/>
                  </a:lnTo>
                  <a:lnTo>
                    <a:pt x="956" y="251"/>
                  </a:lnTo>
                  <a:lnTo>
                    <a:pt x="956" y="252"/>
                  </a:lnTo>
                  <a:lnTo>
                    <a:pt x="955" y="253"/>
                  </a:lnTo>
                  <a:lnTo>
                    <a:pt x="954" y="255"/>
                  </a:lnTo>
                  <a:lnTo>
                    <a:pt x="953" y="255"/>
                  </a:lnTo>
                  <a:lnTo>
                    <a:pt x="951" y="253"/>
                  </a:lnTo>
                  <a:lnTo>
                    <a:pt x="950" y="253"/>
                  </a:lnTo>
                  <a:lnTo>
                    <a:pt x="948" y="252"/>
                  </a:lnTo>
                  <a:lnTo>
                    <a:pt x="947" y="252"/>
                  </a:lnTo>
                  <a:lnTo>
                    <a:pt x="944" y="253"/>
                  </a:lnTo>
                  <a:lnTo>
                    <a:pt x="942" y="253"/>
                  </a:lnTo>
                  <a:lnTo>
                    <a:pt x="934" y="251"/>
                  </a:lnTo>
                  <a:lnTo>
                    <a:pt x="933" y="250"/>
                  </a:lnTo>
                  <a:lnTo>
                    <a:pt x="932" y="249"/>
                  </a:lnTo>
                  <a:lnTo>
                    <a:pt x="932" y="248"/>
                  </a:lnTo>
                  <a:lnTo>
                    <a:pt x="931" y="248"/>
                  </a:lnTo>
                  <a:lnTo>
                    <a:pt x="931" y="249"/>
                  </a:lnTo>
                  <a:lnTo>
                    <a:pt x="930" y="249"/>
                  </a:lnTo>
                  <a:lnTo>
                    <a:pt x="930" y="248"/>
                  </a:lnTo>
                  <a:lnTo>
                    <a:pt x="929" y="247"/>
                  </a:lnTo>
                  <a:lnTo>
                    <a:pt x="928" y="247"/>
                  </a:lnTo>
                  <a:lnTo>
                    <a:pt x="926" y="248"/>
                  </a:lnTo>
                  <a:lnTo>
                    <a:pt x="925" y="250"/>
                  </a:lnTo>
                  <a:lnTo>
                    <a:pt x="924" y="250"/>
                  </a:lnTo>
                  <a:lnTo>
                    <a:pt x="923" y="250"/>
                  </a:lnTo>
                  <a:lnTo>
                    <a:pt x="922" y="249"/>
                  </a:lnTo>
                  <a:lnTo>
                    <a:pt x="921" y="249"/>
                  </a:lnTo>
                  <a:lnTo>
                    <a:pt x="920" y="250"/>
                  </a:lnTo>
                  <a:lnTo>
                    <a:pt x="917" y="250"/>
                  </a:lnTo>
                  <a:lnTo>
                    <a:pt x="916" y="250"/>
                  </a:lnTo>
                  <a:lnTo>
                    <a:pt x="914" y="249"/>
                  </a:lnTo>
                  <a:lnTo>
                    <a:pt x="913" y="249"/>
                  </a:lnTo>
                  <a:lnTo>
                    <a:pt x="912" y="249"/>
                  </a:lnTo>
                  <a:lnTo>
                    <a:pt x="911" y="249"/>
                  </a:lnTo>
                  <a:lnTo>
                    <a:pt x="909" y="249"/>
                  </a:lnTo>
                  <a:lnTo>
                    <a:pt x="908" y="250"/>
                  </a:lnTo>
                  <a:lnTo>
                    <a:pt x="906" y="251"/>
                  </a:lnTo>
                  <a:lnTo>
                    <a:pt x="904" y="252"/>
                  </a:lnTo>
                  <a:lnTo>
                    <a:pt x="903" y="252"/>
                  </a:lnTo>
                  <a:lnTo>
                    <a:pt x="902" y="253"/>
                  </a:lnTo>
                  <a:lnTo>
                    <a:pt x="900" y="253"/>
                  </a:lnTo>
                  <a:lnTo>
                    <a:pt x="899" y="253"/>
                  </a:lnTo>
                  <a:lnTo>
                    <a:pt x="899" y="255"/>
                  </a:lnTo>
                  <a:lnTo>
                    <a:pt x="898" y="257"/>
                  </a:lnTo>
                  <a:lnTo>
                    <a:pt x="897" y="257"/>
                  </a:lnTo>
                  <a:lnTo>
                    <a:pt x="895" y="258"/>
                  </a:lnTo>
                  <a:lnTo>
                    <a:pt x="894" y="258"/>
                  </a:lnTo>
                  <a:lnTo>
                    <a:pt x="892" y="257"/>
                  </a:lnTo>
                  <a:lnTo>
                    <a:pt x="891" y="256"/>
                  </a:lnTo>
                  <a:lnTo>
                    <a:pt x="891" y="255"/>
                  </a:lnTo>
                  <a:lnTo>
                    <a:pt x="890" y="253"/>
                  </a:lnTo>
                  <a:lnTo>
                    <a:pt x="889" y="255"/>
                  </a:lnTo>
                  <a:lnTo>
                    <a:pt x="888" y="255"/>
                  </a:lnTo>
                  <a:lnTo>
                    <a:pt x="886" y="255"/>
                  </a:lnTo>
                  <a:lnTo>
                    <a:pt x="886" y="257"/>
                  </a:lnTo>
                  <a:lnTo>
                    <a:pt x="886" y="258"/>
                  </a:lnTo>
                  <a:lnTo>
                    <a:pt x="884" y="259"/>
                  </a:lnTo>
                  <a:lnTo>
                    <a:pt x="884" y="260"/>
                  </a:lnTo>
                  <a:lnTo>
                    <a:pt x="884" y="264"/>
                  </a:lnTo>
                  <a:lnTo>
                    <a:pt x="883" y="265"/>
                  </a:lnTo>
                  <a:lnTo>
                    <a:pt x="882" y="265"/>
                  </a:lnTo>
                  <a:lnTo>
                    <a:pt x="872" y="264"/>
                  </a:lnTo>
                  <a:lnTo>
                    <a:pt x="869" y="264"/>
                  </a:lnTo>
                  <a:lnTo>
                    <a:pt x="867" y="264"/>
                  </a:lnTo>
                  <a:lnTo>
                    <a:pt x="865" y="266"/>
                  </a:lnTo>
                  <a:lnTo>
                    <a:pt x="863" y="266"/>
                  </a:lnTo>
                  <a:lnTo>
                    <a:pt x="862" y="266"/>
                  </a:lnTo>
                  <a:lnTo>
                    <a:pt x="861" y="267"/>
                  </a:lnTo>
                  <a:lnTo>
                    <a:pt x="859" y="268"/>
                  </a:lnTo>
                  <a:lnTo>
                    <a:pt x="859" y="269"/>
                  </a:lnTo>
                  <a:lnTo>
                    <a:pt x="859" y="270"/>
                  </a:lnTo>
                  <a:lnTo>
                    <a:pt x="854" y="275"/>
                  </a:lnTo>
                  <a:lnTo>
                    <a:pt x="850" y="284"/>
                  </a:lnTo>
                  <a:lnTo>
                    <a:pt x="849" y="285"/>
                  </a:lnTo>
                  <a:lnTo>
                    <a:pt x="850" y="286"/>
                  </a:lnTo>
                  <a:lnTo>
                    <a:pt x="850" y="288"/>
                  </a:lnTo>
                  <a:lnTo>
                    <a:pt x="852" y="289"/>
                  </a:lnTo>
                  <a:lnTo>
                    <a:pt x="850" y="290"/>
                  </a:lnTo>
                  <a:lnTo>
                    <a:pt x="848" y="292"/>
                  </a:lnTo>
                  <a:lnTo>
                    <a:pt x="848" y="293"/>
                  </a:lnTo>
                  <a:lnTo>
                    <a:pt x="846" y="293"/>
                  </a:lnTo>
                  <a:lnTo>
                    <a:pt x="846" y="294"/>
                  </a:lnTo>
                  <a:lnTo>
                    <a:pt x="844" y="293"/>
                  </a:lnTo>
                  <a:lnTo>
                    <a:pt x="842" y="294"/>
                  </a:lnTo>
                  <a:lnTo>
                    <a:pt x="837" y="300"/>
                  </a:lnTo>
                  <a:lnTo>
                    <a:pt x="835" y="302"/>
                  </a:lnTo>
                  <a:lnTo>
                    <a:pt x="833" y="303"/>
                  </a:lnTo>
                  <a:lnTo>
                    <a:pt x="832" y="303"/>
                  </a:lnTo>
                  <a:lnTo>
                    <a:pt x="828" y="305"/>
                  </a:lnTo>
                  <a:lnTo>
                    <a:pt x="823" y="306"/>
                  </a:lnTo>
                  <a:lnTo>
                    <a:pt x="817" y="306"/>
                  </a:lnTo>
                  <a:lnTo>
                    <a:pt x="812" y="307"/>
                  </a:lnTo>
                  <a:lnTo>
                    <a:pt x="811" y="307"/>
                  </a:lnTo>
                  <a:lnTo>
                    <a:pt x="806" y="305"/>
                  </a:lnTo>
                  <a:lnTo>
                    <a:pt x="805" y="305"/>
                  </a:lnTo>
                  <a:lnTo>
                    <a:pt x="804" y="305"/>
                  </a:lnTo>
                  <a:lnTo>
                    <a:pt x="799" y="306"/>
                  </a:lnTo>
                  <a:lnTo>
                    <a:pt x="799" y="307"/>
                  </a:lnTo>
                  <a:lnTo>
                    <a:pt x="799" y="309"/>
                  </a:lnTo>
                  <a:lnTo>
                    <a:pt x="798" y="311"/>
                  </a:lnTo>
                  <a:lnTo>
                    <a:pt x="796" y="314"/>
                  </a:lnTo>
                  <a:lnTo>
                    <a:pt x="790" y="319"/>
                  </a:lnTo>
                  <a:lnTo>
                    <a:pt x="789" y="320"/>
                  </a:lnTo>
                  <a:lnTo>
                    <a:pt x="788" y="322"/>
                  </a:lnTo>
                  <a:lnTo>
                    <a:pt x="787" y="323"/>
                  </a:lnTo>
                  <a:lnTo>
                    <a:pt x="787" y="324"/>
                  </a:lnTo>
                  <a:lnTo>
                    <a:pt x="786" y="325"/>
                  </a:lnTo>
                  <a:lnTo>
                    <a:pt x="785" y="325"/>
                  </a:lnTo>
                  <a:lnTo>
                    <a:pt x="783" y="326"/>
                  </a:lnTo>
                  <a:lnTo>
                    <a:pt x="781" y="326"/>
                  </a:lnTo>
                  <a:lnTo>
                    <a:pt x="780" y="326"/>
                  </a:lnTo>
                  <a:lnTo>
                    <a:pt x="779" y="328"/>
                  </a:lnTo>
                  <a:lnTo>
                    <a:pt x="775" y="331"/>
                  </a:lnTo>
                  <a:lnTo>
                    <a:pt x="774" y="332"/>
                  </a:lnTo>
                  <a:lnTo>
                    <a:pt x="773" y="333"/>
                  </a:lnTo>
                  <a:lnTo>
                    <a:pt x="772" y="333"/>
                  </a:lnTo>
                  <a:lnTo>
                    <a:pt x="770" y="333"/>
                  </a:lnTo>
                  <a:lnTo>
                    <a:pt x="769" y="332"/>
                  </a:lnTo>
                  <a:lnTo>
                    <a:pt x="767" y="332"/>
                  </a:lnTo>
                  <a:lnTo>
                    <a:pt x="757" y="331"/>
                  </a:lnTo>
                  <a:lnTo>
                    <a:pt x="754" y="330"/>
                  </a:lnTo>
                  <a:lnTo>
                    <a:pt x="753" y="330"/>
                  </a:lnTo>
                  <a:lnTo>
                    <a:pt x="746" y="328"/>
                  </a:lnTo>
                  <a:lnTo>
                    <a:pt x="743" y="326"/>
                  </a:lnTo>
                  <a:lnTo>
                    <a:pt x="741" y="326"/>
                  </a:lnTo>
                  <a:lnTo>
                    <a:pt x="741" y="325"/>
                  </a:lnTo>
                  <a:lnTo>
                    <a:pt x="739" y="323"/>
                  </a:lnTo>
                  <a:lnTo>
                    <a:pt x="737" y="320"/>
                  </a:lnTo>
                  <a:lnTo>
                    <a:pt x="737" y="319"/>
                  </a:lnTo>
                  <a:lnTo>
                    <a:pt x="736" y="319"/>
                  </a:lnTo>
                  <a:lnTo>
                    <a:pt x="728" y="319"/>
                  </a:lnTo>
                  <a:lnTo>
                    <a:pt x="724" y="318"/>
                  </a:lnTo>
                  <a:lnTo>
                    <a:pt x="723" y="318"/>
                  </a:lnTo>
                  <a:lnTo>
                    <a:pt x="723" y="319"/>
                  </a:lnTo>
                  <a:lnTo>
                    <a:pt x="722" y="319"/>
                  </a:lnTo>
                  <a:lnTo>
                    <a:pt x="721" y="320"/>
                  </a:lnTo>
                  <a:lnTo>
                    <a:pt x="720" y="320"/>
                  </a:lnTo>
                  <a:lnTo>
                    <a:pt x="718" y="322"/>
                  </a:lnTo>
                  <a:lnTo>
                    <a:pt x="716" y="323"/>
                  </a:lnTo>
                  <a:lnTo>
                    <a:pt x="716" y="324"/>
                  </a:lnTo>
                  <a:lnTo>
                    <a:pt x="711" y="335"/>
                  </a:lnTo>
                  <a:lnTo>
                    <a:pt x="711" y="336"/>
                  </a:lnTo>
                  <a:lnTo>
                    <a:pt x="711" y="337"/>
                  </a:lnTo>
                  <a:lnTo>
                    <a:pt x="711" y="339"/>
                  </a:lnTo>
                  <a:lnTo>
                    <a:pt x="711" y="340"/>
                  </a:lnTo>
                  <a:lnTo>
                    <a:pt x="710" y="341"/>
                  </a:lnTo>
                  <a:lnTo>
                    <a:pt x="710" y="342"/>
                  </a:lnTo>
                  <a:lnTo>
                    <a:pt x="708" y="343"/>
                  </a:lnTo>
                  <a:lnTo>
                    <a:pt x="707" y="344"/>
                  </a:lnTo>
                  <a:lnTo>
                    <a:pt x="707" y="345"/>
                  </a:lnTo>
                  <a:lnTo>
                    <a:pt x="706" y="347"/>
                  </a:lnTo>
                  <a:lnTo>
                    <a:pt x="706" y="348"/>
                  </a:lnTo>
                  <a:lnTo>
                    <a:pt x="706" y="350"/>
                  </a:lnTo>
                  <a:lnTo>
                    <a:pt x="706" y="351"/>
                  </a:lnTo>
                  <a:lnTo>
                    <a:pt x="708" y="352"/>
                  </a:lnTo>
                  <a:lnTo>
                    <a:pt x="710" y="353"/>
                  </a:lnTo>
                  <a:lnTo>
                    <a:pt x="710" y="355"/>
                  </a:lnTo>
                  <a:lnTo>
                    <a:pt x="710" y="357"/>
                  </a:lnTo>
                  <a:lnTo>
                    <a:pt x="711" y="358"/>
                  </a:lnTo>
                  <a:lnTo>
                    <a:pt x="713" y="361"/>
                  </a:lnTo>
                  <a:lnTo>
                    <a:pt x="714" y="362"/>
                  </a:lnTo>
                  <a:lnTo>
                    <a:pt x="718" y="365"/>
                  </a:lnTo>
                  <a:lnTo>
                    <a:pt x="719" y="366"/>
                  </a:lnTo>
                  <a:lnTo>
                    <a:pt x="719" y="367"/>
                  </a:lnTo>
                  <a:lnTo>
                    <a:pt x="722" y="372"/>
                  </a:lnTo>
                  <a:lnTo>
                    <a:pt x="722" y="373"/>
                  </a:lnTo>
                  <a:lnTo>
                    <a:pt x="722" y="374"/>
                  </a:lnTo>
                  <a:lnTo>
                    <a:pt x="722" y="376"/>
                  </a:lnTo>
                  <a:lnTo>
                    <a:pt x="722" y="377"/>
                  </a:lnTo>
                  <a:lnTo>
                    <a:pt x="721" y="377"/>
                  </a:lnTo>
                  <a:lnTo>
                    <a:pt x="720" y="378"/>
                  </a:lnTo>
                  <a:lnTo>
                    <a:pt x="718" y="378"/>
                  </a:lnTo>
                  <a:lnTo>
                    <a:pt x="716" y="378"/>
                  </a:lnTo>
                  <a:lnTo>
                    <a:pt x="712" y="384"/>
                  </a:lnTo>
                  <a:lnTo>
                    <a:pt x="711" y="385"/>
                  </a:lnTo>
                  <a:lnTo>
                    <a:pt x="710" y="385"/>
                  </a:lnTo>
                  <a:lnTo>
                    <a:pt x="707" y="385"/>
                  </a:lnTo>
                  <a:lnTo>
                    <a:pt x="706" y="386"/>
                  </a:lnTo>
                  <a:lnTo>
                    <a:pt x="704" y="387"/>
                  </a:lnTo>
                  <a:lnTo>
                    <a:pt x="697" y="391"/>
                  </a:lnTo>
                  <a:lnTo>
                    <a:pt x="694" y="392"/>
                  </a:lnTo>
                  <a:lnTo>
                    <a:pt x="693" y="393"/>
                  </a:lnTo>
                  <a:lnTo>
                    <a:pt x="688" y="399"/>
                  </a:lnTo>
                  <a:lnTo>
                    <a:pt x="685" y="403"/>
                  </a:lnTo>
                  <a:lnTo>
                    <a:pt x="685" y="404"/>
                  </a:lnTo>
                  <a:lnTo>
                    <a:pt x="683" y="406"/>
                  </a:lnTo>
                  <a:lnTo>
                    <a:pt x="682" y="408"/>
                  </a:lnTo>
                  <a:lnTo>
                    <a:pt x="681" y="409"/>
                  </a:lnTo>
                  <a:lnTo>
                    <a:pt x="679" y="411"/>
                  </a:lnTo>
                  <a:lnTo>
                    <a:pt x="678" y="412"/>
                  </a:lnTo>
                  <a:lnTo>
                    <a:pt x="677" y="415"/>
                  </a:lnTo>
                  <a:lnTo>
                    <a:pt x="669" y="418"/>
                  </a:lnTo>
                  <a:lnTo>
                    <a:pt x="668" y="419"/>
                  </a:lnTo>
                  <a:lnTo>
                    <a:pt x="666" y="419"/>
                  </a:lnTo>
                  <a:lnTo>
                    <a:pt x="666" y="420"/>
                  </a:lnTo>
                  <a:lnTo>
                    <a:pt x="665" y="420"/>
                  </a:lnTo>
                  <a:lnTo>
                    <a:pt x="664" y="420"/>
                  </a:lnTo>
                  <a:lnTo>
                    <a:pt x="662" y="420"/>
                  </a:lnTo>
                  <a:lnTo>
                    <a:pt x="654" y="424"/>
                  </a:lnTo>
                  <a:lnTo>
                    <a:pt x="649" y="427"/>
                  </a:lnTo>
                  <a:lnTo>
                    <a:pt x="649" y="428"/>
                  </a:lnTo>
                  <a:lnTo>
                    <a:pt x="644" y="428"/>
                  </a:lnTo>
                  <a:lnTo>
                    <a:pt x="643" y="428"/>
                  </a:lnTo>
                  <a:lnTo>
                    <a:pt x="641" y="428"/>
                  </a:lnTo>
                  <a:lnTo>
                    <a:pt x="635" y="428"/>
                  </a:lnTo>
                  <a:lnTo>
                    <a:pt x="633" y="428"/>
                  </a:lnTo>
                  <a:lnTo>
                    <a:pt x="630" y="429"/>
                  </a:lnTo>
                  <a:lnTo>
                    <a:pt x="629" y="429"/>
                  </a:lnTo>
                  <a:lnTo>
                    <a:pt x="628" y="429"/>
                  </a:lnTo>
                  <a:lnTo>
                    <a:pt x="621" y="428"/>
                  </a:lnTo>
                  <a:lnTo>
                    <a:pt x="614" y="428"/>
                  </a:lnTo>
                  <a:lnTo>
                    <a:pt x="612" y="428"/>
                  </a:lnTo>
                  <a:lnTo>
                    <a:pt x="610" y="427"/>
                  </a:lnTo>
                  <a:lnTo>
                    <a:pt x="606" y="428"/>
                  </a:lnTo>
                  <a:lnTo>
                    <a:pt x="594" y="431"/>
                  </a:lnTo>
                  <a:lnTo>
                    <a:pt x="580" y="433"/>
                  </a:lnTo>
                  <a:lnTo>
                    <a:pt x="568" y="434"/>
                  </a:lnTo>
                  <a:lnTo>
                    <a:pt x="554" y="441"/>
                  </a:lnTo>
                  <a:lnTo>
                    <a:pt x="540" y="447"/>
                  </a:lnTo>
                  <a:lnTo>
                    <a:pt x="529" y="452"/>
                  </a:lnTo>
                  <a:lnTo>
                    <a:pt x="527" y="453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3" y="456"/>
                  </a:lnTo>
                  <a:lnTo>
                    <a:pt x="521" y="456"/>
                  </a:lnTo>
                  <a:lnTo>
                    <a:pt x="521" y="457"/>
                  </a:lnTo>
                  <a:lnTo>
                    <a:pt x="515" y="462"/>
                  </a:lnTo>
                  <a:lnTo>
                    <a:pt x="514" y="462"/>
                  </a:lnTo>
                  <a:lnTo>
                    <a:pt x="513" y="461"/>
                  </a:lnTo>
                  <a:lnTo>
                    <a:pt x="512" y="460"/>
                  </a:lnTo>
                  <a:lnTo>
                    <a:pt x="503" y="460"/>
                  </a:lnTo>
                  <a:lnTo>
                    <a:pt x="501" y="460"/>
                  </a:lnTo>
                  <a:lnTo>
                    <a:pt x="499" y="459"/>
                  </a:lnTo>
                  <a:lnTo>
                    <a:pt x="499" y="451"/>
                  </a:lnTo>
                  <a:lnTo>
                    <a:pt x="488" y="453"/>
                  </a:lnTo>
                  <a:lnTo>
                    <a:pt x="477" y="456"/>
                  </a:lnTo>
                  <a:lnTo>
                    <a:pt x="476" y="456"/>
                  </a:lnTo>
                  <a:lnTo>
                    <a:pt x="467" y="451"/>
                  </a:lnTo>
                  <a:lnTo>
                    <a:pt x="459" y="447"/>
                  </a:lnTo>
                  <a:lnTo>
                    <a:pt x="457" y="445"/>
                  </a:lnTo>
                  <a:lnTo>
                    <a:pt x="447" y="443"/>
                  </a:lnTo>
                  <a:lnTo>
                    <a:pt x="437" y="441"/>
                  </a:lnTo>
                  <a:lnTo>
                    <a:pt x="427" y="439"/>
                  </a:lnTo>
                  <a:lnTo>
                    <a:pt x="425" y="437"/>
                  </a:lnTo>
                  <a:lnTo>
                    <a:pt x="422" y="435"/>
                  </a:lnTo>
                  <a:lnTo>
                    <a:pt x="418" y="427"/>
                  </a:lnTo>
                  <a:lnTo>
                    <a:pt x="414" y="425"/>
                  </a:lnTo>
                  <a:lnTo>
                    <a:pt x="411" y="424"/>
                  </a:lnTo>
                  <a:lnTo>
                    <a:pt x="407" y="424"/>
                  </a:lnTo>
                  <a:lnTo>
                    <a:pt x="402" y="425"/>
                  </a:lnTo>
                  <a:lnTo>
                    <a:pt x="390" y="423"/>
                  </a:lnTo>
                  <a:lnTo>
                    <a:pt x="378" y="420"/>
                  </a:lnTo>
                  <a:lnTo>
                    <a:pt x="367" y="418"/>
                  </a:lnTo>
                  <a:lnTo>
                    <a:pt x="364" y="418"/>
                  </a:lnTo>
                  <a:lnTo>
                    <a:pt x="354" y="422"/>
                  </a:lnTo>
                  <a:lnTo>
                    <a:pt x="350" y="423"/>
                  </a:lnTo>
                  <a:lnTo>
                    <a:pt x="338" y="422"/>
                  </a:lnTo>
                  <a:lnTo>
                    <a:pt x="326" y="420"/>
                  </a:lnTo>
                  <a:lnTo>
                    <a:pt x="313" y="418"/>
                  </a:lnTo>
                  <a:lnTo>
                    <a:pt x="302" y="417"/>
                  </a:lnTo>
                  <a:lnTo>
                    <a:pt x="292" y="416"/>
                  </a:lnTo>
                  <a:lnTo>
                    <a:pt x="281" y="414"/>
                  </a:lnTo>
                  <a:lnTo>
                    <a:pt x="271" y="415"/>
                  </a:lnTo>
                  <a:lnTo>
                    <a:pt x="260" y="416"/>
                  </a:lnTo>
                  <a:lnTo>
                    <a:pt x="258" y="417"/>
                  </a:lnTo>
                  <a:lnTo>
                    <a:pt x="256" y="417"/>
                  </a:lnTo>
                  <a:lnTo>
                    <a:pt x="256" y="416"/>
                  </a:lnTo>
                  <a:lnTo>
                    <a:pt x="256" y="411"/>
                  </a:lnTo>
                  <a:lnTo>
                    <a:pt x="256" y="410"/>
                  </a:lnTo>
                  <a:lnTo>
                    <a:pt x="255" y="409"/>
                  </a:lnTo>
                  <a:lnTo>
                    <a:pt x="255" y="408"/>
                  </a:lnTo>
                  <a:lnTo>
                    <a:pt x="244" y="397"/>
                  </a:lnTo>
                  <a:lnTo>
                    <a:pt x="243" y="395"/>
                  </a:lnTo>
                  <a:lnTo>
                    <a:pt x="242" y="394"/>
                  </a:lnTo>
                  <a:lnTo>
                    <a:pt x="242" y="392"/>
                  </a:lnTo>
                  <a:lnTo>
                    <a:pt x="242" y="390"/>
                  </a:lnTo>
                  <a:lnTo>
                    <a:pt x="242" y="389"/>
                  </a:lnTo>
                  <a:lnTo>
                    <a:pt x="237" y="380"/>
                  </a:lnTo>
                  <a:lnTo>
                    <a:pt x="234" y="369"/>
                  </a:lnTo>
                  <a:lnTo>
                    <a:pt x="233" y="366"/>
                  </a:lnTo>
                  <a:lnTo>
                    <a:pt x="231" y="365"/>
                  </a:lnTo>
                  <a:lnTo>
                    <a:pt x="230" y="365"/>
                  </a:lnTo>
                  <a:lnTo>
                    <a:pt x="229" y="365"/>
                  </a:lnTo>
                  <a:lnTo>
                    <a:pt x="226" y="364"/>
                  </a:lnTo>
                  <a:lnTo>
                    <a:pt x="226" y="362"/>
                  </a:lnTo>
                  <a:lnTo>
                    <a:pt x="226" y="360"/>
                  </a:lnTo>
                  <a:lnTo>
                    <a:pt x="226" y="358"/>
                  </a:lnTo>
                  <a:lnTo>
                    <a:pt x="226" y="357"/>
                  </a:lnTo>
                  <a:lnTo>
                    <a:pt x="227" y="357"/>
                  </a:lnTo>
                  <a:lnTo>
                    <a:pt x="227" y="356"/>
                  </a:lnTo>
                  <a:lnTo>
                    <a:pt x="227" y="355"/>
                  </a:lnTo>
                  <a:lnTo>
                    <a:pt x="228" y="353"/>
                  </a:lnTo>
                  <a:lnTo>
                    <a:pt x="228" y="352"/>
                  </a:lnTo>
                  <a:lnTo>
                    <a:pt x="218" y="353"/>
                  </a:lnTo>
                  <a:lnTo>
                    <a:pt x="216" y="353"/>
                  </a:lnTo>
                  <a:lnTo>
                    <a:pt x="213" y="352"/>
                  </a:lnTo>
                  <a:lnTo>
                    <a:pt x="208" y="350"/>
                  </a:lnTo>
                  <a:lnTo>
                    <a:pt x="206" y="350"/>
                  </a:lnTo>
                  <a:lnTo>
                    <a:pt x="206" y="349"/>
                  </a:lnTo>
                  <a:lnTo>
                    <a:pt x="206" y="348"/>
                  </a:lnTo>
                  <a:lnTo>
                    <a:pt x="204" y="347"/>
                  </a:lnTo>
                  <a:lnTo>
                    <a:pt x="200" y="343"/>
                  </a:lnTo>
                  <a:lnTo>
                    <a:pt x="197" y="343"/>
                  </a:lnTo>
                  <a:lnTo>
                    <a:pt x="196" y="343"/>
                  </a:lnTo>
                  <a:lnTo>
                    <a:pt x="196" y="342"/>
                  </a:lnTo>
                  <a:lnTo>
                    <a:pt x="195" y="341"/>
                  </a:lnTo>
                  <a:lnTo>
                    <a:pt x="195" y="340"/>
                  </a:lnTo>
                  <a:lnTo>
                    <a:pt x="192" y="337"/>
                  </a:lnTo>
                  <a:lnTo>
                    <a:pt x="192" y="336"/>
                  </a:lnTo>
                  <a:lnTo>
                    <a:pt x="191" y="336"/>
                  </a:lnTo>
                  <a:lnTo>
                    <a:pt x="189" y="337"/>
                  </a:lnTo>
                  <a:lnTo>
                    <a:pt x="188" y="337"/>
                  </a:lnTo>
                  <a:lnTo>
                    <a:pt x="186" y="336"/>
                  </a:lnTo>
                  <a:lnTo>
                    <a:pt x="184" y="336"/>
                  </a:lnTo>
                  <a:lnTo>
                    <a:pt x="183" y="334"/>
                  </a:lnTo>
                  <a:lnTo>
                    <a:pt x="178" y="327"/>
                  </a:lnTo>
                  <a:lnTo>
                    <a:pt x="177" y="327"/>
                  </a:lnTo>
                  <a:lnTo>
                    <a:pt x="172" y="325"/>
                  </a:lnTo>
                  <a:lnTo>
                    <a:pt x="169" y="324"/>
                  </a:lnTo>
                  <a:lnTo>
                    <a:pt x="168" y="324"/>
                  </a:lnTo>
                  <a:lnTo>
                    <a:pt x="167" y="323"/>
                  </a:lnTo>
                  <a:lnTo>
                    <a:pt x="166" y="323"/>
                  </a:lnTo>
                  <a:lnTo>
                    <a:pt x="164" y="323"/>
                  </a:lnTo>
                  <a:lnTo>
                    <a:pt x="163" y="323"/>
                  </a:lnTo>
                  <a:lnTo>
                    <a:pt x="161" y="322"/>
                  </a:lnTo>
                  <a:lnTo>
                    <a:pt x="159" y="323"/>
                  </a:lnTo>
                  <a:lnTo>
                    <a:pt x="158" y="323"/>
                  </a:lnTo>
                  <a:lnTo>
                    <a:pt x="158" y="322"/>
                  </a:lnTo>
                  <a:lnTo>
                    <a:pt x="156" y="322"/>
                  </a:lnTo>
                  <a:lnTo>
                    <a:pt x="155" y="323"/>
                  </a:lnTo>
                  <a:lnTo>
                    <a:pt x="154" y="322"/>
                  </a:lnTo>
                  <a:lnTo>
                    <a:pt x="152" y="320"/>
                  </a:lnTo>
                  <a:lnTo>
                    <a:pt x="151" y="320"/>
                  </a:lnTo>
                  <a:lnTo>
                    <a:pt x="150" y="320"/>
                  </a:lnTo>
                  <a:lnTo>
                    <a:pt x="146" y="322"/>
                  </a:lnTo>
                  <a:lnTo>
                    <a:pt x="144" y="322"/>
                  </a:lnTo>
                  <a:lnTo>
                    <a:pt x="141" y="323"/>
                  </a:lnTo>
                  <a:lnTo>
                    <a:pt x="139" y="322"/>
                  </a:lnTo>
                  <a:lnTo>
                    <a:pt x="138" y="322"/>
                  </a:lnTo>
                  <a:lnTo>
                    <a:pt x="137" y="322"/>
                  </a:lnTo>
                  <a:lnTo>
                    <a:pt x="136" y="322"/>
                  </a:lnTo>
                  <a:lnTo>
                    <a:pt x="135" y="322"/>
                  </a:lnTo>
                  <a:lnTo>
                    <a:pt x="133" y="322"/>
                  </a:lnTo>
                  <a:lnTo>
                    <a:pt x="130" y="320"/>
                  </a:lnTo>
                  <a:lnTo>
                    <a:pt x="129" y="319"/>
                  </a:lnTo>
                  <a:lnTo>
                    <a:pt x="128" y="319"/>
                  </a:lnTo>
                  <a:lnTo>
                    <a:pt x="127" y="319"/>
                  </a:lnTo>
                  <a:lnTo>
                    <a:pt x="126" y="319"/>
                  </a:lnTo>
                  <a:lnTo>
                    <a:pt x="125" y="319"/>
                  </a:lnTo>
                  <a:lnTo>
                    <a:pt x="119" y="319"/>
                  </a:lnTo>
                  <a:lnTo>
                    <a:pt x="118" y="319"/>
                  </a:lnTo>
                  <a:lnTo>
                    <a:pt x="117" y="319"/>
                  </a:lnTo>
                  <a:lnTo>
                    <a:pt x="117" y="320"/>
                  </a:lnTo>
                  <a:lnTo>
                    <a:pt x="113" y="319"/>
                  </a:lnTo>
                  <a:lnTo>
                    <a:pt x="112" y="319"/>
                  </a:lnTo>
                  <a:lnTo>
                    <a:pt x="110" y="317"/>
                  </a:lnTo>
                  <a:lnTo>
                    <a:pt x="110" y="316"/>
                  </a:lnTo>
                  <a:lnTo>
                    <a:pt x="109" y="316"/>
                  </a:lnTo>
                  <a:lnTo>
                    <a:pt x="109" y="317"/>
                  </a:lnTo>
                  <a:lnTo>
                    <a:pt x="108" y="317"/>
                  </a:lnTo>
                  <a:lnTo>
                    <a:pt x="104" y="317"/>
                  </a:lnTo>
                  <a:lnTo>
                    <a:pt x="102" y="316"/>
                  </a:lnTo>
                  <a:lnTo>
                    <a:pt x="101" y="315"/>
                  </a:lnTo>
                  <a:lnTo>
                    <a:pt x="101" y="314"/>
                  </a:lnTo>
                  <a:lnTo>
                    <a:pt x="100" y="314"/>
                  </a:lnTo>
                  <a:lnTo>
                    <a:pt x="99" y="314"/>
                  </a:lnTo>
                  <a:lnTo>
                    <a:pt x="97" y="314"/>
                  </a:lnTo>
                  <a:lnTo>
                    <a:pt x="96" y="314"/>
                  </a:lnTo>
                  <a:lnTo>
                    <a:pt x="94" y="315"/>
                  </a:lnTo>
                  <a:lnTo>
                    <a:pt x="93" y="315"/>
                  </a:lnTo>
                  <a:lnTo>
                    <a:pt x="93" y="314"/>
                  </a:lnTo>
                  <a:lnTo>
                    <a:pt x="93" y="313"/>
                  </a:lnTo>
                  <a:lnTo>
                    <a:pt x="93" y="311"/>
                  </a:lnTo>
                  <a:lnTo>
                    <a:pt x="92" y="310"/>
                  </a:lnTo>
                  <a:lnTo>
                    <a:pt x="91" y="310"/>
                  </a:lnTo>
                  <a:lnTo>
                    <a:pt x="91" y="309"/>
                  </a:lnTo>
                  <a:lnTo>
                    <a:pt x="91" y="308"/>
                  </a:lnTo>
                  <a:lnTo>
                    <a:pt x="91" y="307"/>
                  </a:lnTo>
                  <a:lnTo>
                    <a:pt x="89" y="306"/>
                  </a:lnTo>
                  <a:lnTo>
                    <a:pt x="89" y="305"/>
                  </a:lnTo>
                  <a:lnTo>
                    <a:pt x="89" y="303"/>
                  </a:lnTo>
                  <a:lnTo>
                    <a:pt x="87" y="302"/>
                  </a:lnTo>
                  <a:lnTo>
                    <a:pt x="86" y="301"/>
                  </a:lnTo>
                  <a:lnTo>
                    <a:pt x="87" y="291"/>
                  </a:lnTo>
                  <a:lnTo>
                    <a:pt x="88" y="291"/>
                  </a:lnTo>
                  <a:lnTo>
                    <a:pt x="94" y="282"/>
                  </a:lnTo>
                  <a:lnTo>
                    <a:pt x="96" y="281"/>
                  </a:lnTo>
                  <a:lnTo>
                    <a:pt x="96" y="280"/>
                  </a:lnTo>
                  <a:lnTo>
                    <a:pt x="96" y="278"/>
                  </a:lnTo>
                  <a:lnTo>
                    <a:pt x="97" y="277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5" y="273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4" y="266"/>
                  </a:lnTo>
                  <a:lnTo>
                    <a:pt x="95" y="265"/>
                  </a:lnTo>
                  <a:lnTo>
                    <a:pt x="96" y="261"/>
                  </a:lnTo>
                  <a:lnTo>
                    <a:pt x="96" y="259"/>
                  </a:lnTo>
                  <a:lnTo>
                    <a:pt x="97" y="258"/>
                  </a:lnTo>
                  <a:lnTo>
                    <a:pt x="97" y="257"/>
                  </a:lnTo>
                  <a:lnTo>
                    <a:pt x="99" y="256"/>
                  </a:lnTo>
                  <a:lnTo>
                    <a:pt x="97" y="255"/>
                  </a:lnTo>
                  <a:lnTo>
                    <a:pt x="96" y="255"/>
                  </a:lnTo>
                  <a:lnTo>
                    <a:pt x="96" y="253"/>
                  </a:lnTo>
                  <a:lnTo>
                    <a:pt x="97" y="251"/>
                  </a:lnTo>
                  <a:lnTo>
                    <a:pt x="97" y="250"/>
                  </a:lnTo>
                  <a:lnTo>
                    <a:pt x="97" y="249"/>
                  </a:lnTo>
                  <a:lnTo>
                    <a:pt x="97" y="248"/>
                  </a:lnTo>
                  <a:lnTo>
                    <a:pt x="96" y="247"/>
                  </a:lnTo>
                  <a:lnTo>
                    <a:pt x="95" y="246"/>
                  </a:lnTo>
                  <a:lnTo>
                    <a:pt x="94" y="244"/>
                  </a:lnTo>
                  <a:lnTo>
                    <a:pt x="94" y="243"/>
                  </a:lnTo>
                  <a:lnTo>
                    <a:pt x="95" y="242"/>
                  </a:lnTo>
                  <a:lnTo>
                    <a:pt x="94" y="242"/>
                  </a:lnTo>
                  <a:lnTo>
                    <a:pt x="94" y="241"/>
                  </a:lnTo>
                  <a:lnTo>
                    <a:pt x="94" y="240"/>
                  </a:lnTo>
                  <a:lnTo>
                    <a:pt x="93" y="239"/>
                  </a:lnTo>
                  <a:lnTo>
                    <a:pt x="92" y="238"/>
                  </a:lnTo>
                  <a:lnTo>
                    <a:pt x="91" y="236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88" y="235"/>
                  </a:lnTo>
                  <a:lnTo>
                    <a:pt x="80" y="223"/>
                  </a:lnTo>
                  <a:lnTo>
                    <a:pt x="80" y="222"/>
                  </a:lnTo>
                  <a:lnTo>
                    <a:pt x="82" y="222"/>
                  </a:lnTo>
                  <a:lnTo>
                    <a:pt x="82" y="221"/>
                  </a:lnTo>
                  <a:lnTo>
                    <a:pt x="82" y="219"/>
                  </a:lnTo>
                  <a:lnTo>
                    <a:pt x="80" y="218"/>
                  </a:lnTo>
                  <a:lnTo>
                    <a:pt x="80" y="217"/>
                  </a:lnTo>
                  <a:lnTo>
                    <a:pt x="80" y="216"/>
                  </a:lnTo>
                  <a:lnTo>
                    <a:pt x="80" y="215"/>
                  </a:lnTo>
                  <a:lnTo>
                    <a:pt x="79" y="214"/>
                  </a:lnTo>
                  <a:lnTo>
                    <a:pt x="78" y="213"/>
                  </a:lnTo>
                  <a:lnTo>
                    <a:pt x="77" y="210"/>
                  </a:lnTo>
                  <a:lnTo>
                    <a:pt x="77" y="209"/>
                  </a:lnTo>
                  <a:lnTo>
                    <a:pt x="77" y="208"/>
                  </a:lnTo>
                  <a:lnTo>
                    <a:pt x="77" y="207"/>
                  </a:lnTo>
                  <a:lnTo>
                    <a:pt x="76" y="207"/>
                  </a:lnTo>
                  <a:lnTo>
                    <a:pt x="74" y="206"/>
                  </a:lnTo>
                  <a:lnTo>
                    <a:pt x="71" y="205"/>
                  </a:lnTo>
                  <a:lnTo>
                    <a:pt x="70" y="205"/>
                  </a:lnTo>
                  <a:lnTo>
                    <a:pt x="69" y="203"/>
                  </a:lnTo>
                  <a:lnTo>
                    <a:pt x="69" y="202"/>
                  </a:lnTo>
                  <a:lnTo>
                    <a:pt x="69" y="201"/>
                  </a:lnTo>
                  <a:lnTo>
                    <a:pt x="69" y="200"/>
                  </a:lnTo>
                  <a:lnTo>
                    <a:pt x="69" y="199"/>
                  </a:lnTo>
                  <a:lnTo>
                    <a:pt x="69" y="198"/>
                  </a:lnTo>
                  <a:lnTo>
                    <a:pt x="68" y="198"/>
                  </a:lnTo>
                  <a:lnTo>
                    <a:pt x="67" y="198"/>
                  </a:lnTo>
                  <a:lnTo>
                    <a:pt x="66" y="197"/>
                  </a:lnTo>
                  <a:lnTo>
                    <a:pt x="66" y="198"/>
                  </a:lnTo>
                  <a:lnTo>
                    <a:pt x="65" y="199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0" y="200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8" y="197"/>
                  </a:lnTo>
                  <a:lnTo>
                    <a:pt x="57" y="197"/>
                  </a:lnTo>
                  <a:lnTo>
                    <a:pt x="57" y="196"/>
                  </a:lnTo>
                  <a:lnTo>
                    <a:pt x="55" y="194"/>
                  </a:lnTo>
                  <a:lnTo>
                    <a:pt x="54" y="194"/>
                  </a:lnTo>
                  <a:lnTo>
                    <a:pt x="54" y="193"/>
                  </a:lnTo>
                  <a:lnTo>
                    <a:pt x="54" y="192"/>
                  </a:lnTo>
                  <a:lnTo>
                    <a:pt x="54" y="191"/>
                  </a:lnTo>
                  <a:lnTo>
                    <a:pt x="53" y="191"/>
                  </a:lnTo>
                  <a:lnTo>
                    <a:pt x="52" y="191"/>
                  </a:lnTo>
                  <a:lnTo>
                    <a:pt x="51" y="191"/>
                  </a:lnTo>
                  <a:lnTo>
                    <a:pt x="50" y="191"/>
                  </a:lnTo>
                  <a:lnTo>
                    <a:pt x="49" y="191"/>
                  </a:lnTo>
                  <a:lnTo>
                    <a:pt x="47" y="191"/>
                  </a:lnTo>
                  <a:lnTo>
                    <a:pt x="45" y="192"/>
                  </a:lnTo>
                  <a:lnTo>
                    <a:pt x="44" y="193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4" y="188"/>
                  </a:lnTo>
                  <a:lnTo>
                    <a:pt x="32" y="188"/>
                  </a:lnTo>
                  <a:lnTo>
                    <a:pt x="30" y="186"/>
                  </a:lnTo>
                  <a:lnTo>
                    <a:pt x="28" y="185"/>
                  </a:lnTo>
                  <a:lnTo>
                    <a:pt x="27" y="184"/>
                  </a:lnTo>
                  <a:lnTo>
                    <a:pt x="26" y="184"/>
                  </a:lnTo>
                  <a:lnTo>
                    <a:pt x="25" y="183"/>
                  </a:lnTo>
                  <a:lnTo>
                    <a:pt x="25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5" y="177"/>
                  </a:lnTo>
                  <a:lnTo>
                    <a:pt x="24" y="177"/>
                  </a:lnTo>
                  <a:lnTo>
                    <a:pt x="22" y="175"/>
                  </a:lnTo>
                  <a:lnTo>
                    <a:pt x="21" y="174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9" y="174"/>
                  </a:lnTo>
                  <a:lnTo>
                    <a:pt x="17" y="172"/>
                  </a:lnTo>
                  <a:lnTo>
                    <a:pt x="15" y="171"/>
                  </a:lnTo>
                  <a:lnTo>
                    <a:pt x="13" y="171"/>
                  </a:lnTo>
                  <a:lnTo>
                    <a:pt x="12" y="171"/>
                  </a:lnTo>
                  <a:lnTo>
                    <a:pt x="11" y="169"/>
                  </a:lnTo>
                  <a:lnTo>
                    <a:pt x="10" y="168"/>
                  </a:lnTo>
                  <a:lnTo>
                    <a:pt x="9" y="168"/>
                  </a:lnTo>
                  <a:lnTo>
                    <a:pt x="8" y="168"/>
                  </a:lnTo>
                  <a:lnTo>
                    <a:pt x="7" y="167"/>
                  </a:lnTo>
                  <a:lnTo>
                    <a:pt x="5" y="166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7" y="164"/>
                  </a:lnTo>
                  <a:lnTo>
                    <a:pt x="8" y="164"/>
                  </a:lnTo>
                  <a:lnTo>
                    <a:pt x="8" y="163"/>
                  </a:lnTo>
                  <a:lnTo>
                    <a:pt x="9" y="161"/>
                  </a:lnTo>
                  <a:lnTo>
                    <a:pt x="9" y="160"/>
                  </a:lnTo>
                  <a:lnTo>
                    <a:pt x="8" y="159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4" y="158"/>
                  </a:lnTo>
                  <a:lnTo>
                    <a:pt x="2" y="157"/>
                  </a:lnTo>
                  <a:lnTo>
                    <a:pt x="1" y="156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0" y="154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2" y="150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7" y="139"/>
                  </a:lnTo>
                  <a:lnTo>
                    <a:pt x="8" y="138"/>
                  </a:lnTo>
                  <a:lnTo>
                    <a:pt x="10" y="135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1" y="132"/>
                  </a:lnTo>
                  <a:lnTo>
                    <a:pt x="11" y="131"/>
                  </a:lnTo>
                  <a:lnTo>
                    <a:pt x="11" y="130"/>
                  </a:lnTo>
                  <a:lnTo>
                    <a:pt x="11" y="129"/>
                  </a:lnTo>
                  <a:lnTo>
                    <a:pt x="12" y="127"/>
                  </a:lnTo>
                  <a:lnTo>
                    <a:pt x="12" y="126"/>
                  </a:lnTo>
                  <a:lnTo>
                    <a:pt x="13" y="126"/>
                  </a:lnTo>
                  <a:lnTo>
                    <a:pt x="18" y="125"/>
                  </a:lnTo>
                  <a:lnTo>
                    <a:pt x="19" y="125"/>
                  </a:lnTo>
                  <a:lnTo>
                    <a:pt x="20" y="126"/>
                  </a:lnTo>
                  <a:lnTo>
                    <a:pt x="21" y="126"/>
                  </a:lnTo>
                  <a:lnTo>
                    <a:pt x="24" y="126"/>
                  </a:lnTo>
                  <a:lnTo>
                    <a:pt x="24" y="125"/>
                  </a:lnTo>
                  <a:lnTo>
                    <a:pt x="25" y="125"/>
                  </a:lnTo>
                  <a:lnTo>
                    <a:pt x="26" y="125"/>
                  </a:lnTo>
                  <a:lnTo>
                    <a:pt x="27" y="125"/>
                  </a:lnTo>
                  <a:lnTo>
                    <a:pt x="27" y="126"/>
                  </a:lnTo>
                  <a:lnTo>
                    <a:pt x="28" y="126"/>
                  </a:lnTo>
                  <a:lnTo>
                    <a:pt x="28" y="127"/>
                  </a:lnTo>
                  <a:lnTo>
                    <a:pt x="33" y="127"/>
                  </a:lnTo>
                  <a:lnTo>
                    <a:pt x="34" y="127"/>
                  </a:lnTo>
                  <a:lnTo>
                    <a:pt x="33" y="125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4" y="123"/>
                  </a:lnTo>
                  <a:lnTo>
                    <a:pt x="35" y="123"/>
                  </a:lnTo>
                  <a:lnTo>
                    <a:pt x="35" y="124"/>
                  </a:lnTo>
                  <a:lnTo>
                    <a:pt x="35" y="125"/>
                  </a:lnTo>
                  <a:lnTo>
                    <a:pt x="36" y="125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42" y="124"/>
                  </a:lnTo>
                  <a:lnTo>
                    <a:pt x="43" y="123"/>
                  </a:lnTo>
                  <a:lnTo>
                    <a:pt x="44" y="122"/>
                  </a:lnTo>
                  <a:lnTo>
                    <a:pt x="43" y="121"/>
                  </a:lnTo>
                  <a:lnTo>
                    <a:pt x="43" y="119"/>
                  </a:lnTo>
                  <a:lnTo>
                    <a:pt x="43" y="118"/>
                  </a:lnTo>
                  <a:lnTo>
                    <a:pt x="44" y="118"/>
                  </a:lnTo>
                  <a:lnTo>
                    <a:pt x="46" y="119"/>
                  </a:lnTo>
                  <a:lnTo>
                    <a:pt x="47" y="121"/>
                  </a:lnTo>
                  <a:lnTo>
                    <a:pt x="49" y="121"/>
                  </a:lnTo>
                  <a:lnTo>
                    <a:pt x="49" y="119"/>
                  </a:lnTo>
                  <a:lnTo>
                    <a:pt x="50" y="118"/>
                  </a:lnTo>
                  <a:lnTo>
                    <a:pt x="50" y="117"/>
                  </a:lnTo>
                  <a:lnTo>
                    <a:pt x="51" y="117"/>
                  </a:lnTo>
                  <a:lnTo>
                    <a:pt x="53" y="117"/>
                  </a:lnTo>
                  <a:lnTo>
                    <a:pt x="55" y="116"/>
                  </a:lnTo>
                  <a:lnTo>
                    <a:pt x="58" y="115"/>
                  </a:lnTo>
                  <a:lnTo>
                    <a:pt x="58" y="114"/>
                  </a:lnTo>
                  <a:lnTo>
                    <a:pt x="59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5" y="110"/>
                  </a:lnTo>
                  <a:lnTo>
                    <a:pt x="57" y="110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5" y="108"/>
                  </a:lnTo>
                  <a:lnTo>
                    <a:pt x="55" y="106"/>
                  </a:lnTo>
                  <a:lnTo>
                    <a:pt x="57" y="105"/>
                  </a:lnTo>
                  <a:lnTo>
                    <a:pt x="59" y="104"/>
                  </a:lnTo>
                  <a:lnTo>
                    <a:pt x="63" y="104"/>
                  </a:lnTo>
                  <a:lnTo>
                    <a:pt x="65" y="104"/>
                  </a:lnTo>
                  <a:lnTo>
                    <a:pt x="66" y="102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72" y="97"/>
                  </a:lnTo>
                  <a:lnTo>
                    <a:pt x="74" y="96"/>
                  </a:lnTo>
                  <a:lnTo>
                    <a:pt x="77" y="93"/>
                  </a:lnTo>
                  <a:lnTo>
                    <a:pt x="78" y="92"/>
                  </a:lnTo>
                  <a:lnTo>
                    <a:pt x="79" y="92"/>
                  </a:lnTo>
                  <a:lnTo>
                    <a:pt x="82" y="91"/>
                  </a:lnTo>
                  <a:lnTo>
                    <a:pt x="83" y="91"/>
                  </a:lnTo>
                  <a:lnTo>
                    <a:pt x="85" y="91"/>
                  </a:lnTo>
                  <a:lnTo>
                    <a:pt x="86" y="91"/>
                  </a:lnTo>
                  <a:lnTo>
                    <a:pt x="87" y="91"/>
                  </a:lnTo>
                  <a:lnTo>
                    <a:pt x="88" y="91"/>
                  </a:lnTo>
                  <a:lnTo>
                    <a:pt x="88" y="90"/>
                  </a:lnTo>
                  <a:lnTo>
                    <a:pt x="88" y="88"/>
                  </a:lnTo>
                  <a:lnTo>
                    <a:pt x="89" y="87"/>
                  </a:lnTo>
                  <a:lnTo>
                    <a:pt x="92" y="87"/>
                  </a:lnTo>
                  <a:lnTo>
                    <a:pt x="93" y="85"/>
                  </a:lnTo>
                  <a:lnTo>
                    <a:pt x="95" y="83"/>
                  </a:lnTo>
                  <a:lnTo>
                    <a:pt x="96" y="82"/>
                  </a:lnTo>
                  <a:lnTo>
                    <a:pt x="97" y="81"/>
                  </a:lnTo>
                  <a:lnTo>
                    <a:pt x="101" y="81"/>
                  </a:lnTo>
                  <a:lnTo>
                    <a:pt x="102" y="81"/>
                  </a:lnTo>
                  <a:lnTo>
                    <a:pt x="104" y="80"/>
                  </a:lnTo>
                  <a:lnTo>
                    <a:pt x="105" y="80"/>
                  </a:lnTo>
                  <a:lnTo>
                    <a:pt x="108" y="80"/>
                  </a:lnTo>
                  <a:lnTo>
                    <a:pt x="109" y="80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1" y="76"/>
                  </a:lnTo>
                  <a:lnTo>
                    <a:pt x="114" y="75"/>
                  </a:lnTo>
                  <a:lnTo>
                    <a:pt x="114" y="74"/>
                  </a:lnTo>
                  <a:lnTo>
                    <a:pt x="117" y="72"/>
                  </a:lnTo>
                  <a:lnTo>
                    <a:pt x="117" y="71"/>
                  </a:lnTo>
                  <a:lnTo>
                    <a:pt x="119" y="69"/>
                  </a:lnTo>
                  <a:lnTo>
                    <a:pt x="121" y="68"/>
                  </a:lnTo>
                  <a:lnTo>
                    <a:pt x="124" y="68"/>
                  </a:lnTo>
                  <a:lnTo>
                    <a:pt x="128" y="69"/>
                  </a:lnTo>
                  <a:lnTo>
                    <a:pt x="132" y="68"/>
                  </a:lnTo>
                  <a:lnTo>
                    <a:pt x="134" y="67"/>
                  </a:lnTo>
                  <a:lnTo>
                    <a:pt x="135" y="64"/>
                  </a:lnTo>
                  <a:lnTo>
                    <a:pt x="136" y="63"/>
                  </a:lnTo>
                  <a:lnTo>
                    <a:pt x="136" y="62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9" y="63"/>
                  </a:lnTo>
                  <a:lnTo>
                    <a:pt x="139" y="64"/>
                  </a:lnTo>
                  <a:lnTo>
                    <a:pt x="141" y="65"/>
                  </a:lnTo>
                  <a:lnTo>
                    <a:pt x="142" y="65"/>
                  </a:lnTo>
                  <a:lnTo>
                    <a:pt x="143" y="66"/>
                  </a:lnTo>
                  <a:lnTo>
                    <a:pt x="145" y="69"/>
                  </a:lnTo>
                  <a:lnTo>
                    <a:pt x="146" y="69"/>
                  </a:lnTo>
                  <a:lnTo>
                    <a:pt x="147" y="69"/>
                  </a:lnTo>
                  <a:lnTo>
                    <a:pt x="149" y="68"/>
                  </a:lnTo>
                  <a:lnTo>
                    <a:pt x="149" y="67"/>
                  </a:lnTo>
                  <a:lnTo>
                    <a:pt x="150" y="66"/>
                  </a:lnTo>
                  <a:lnTo>
                    <a:pt x="150" y="65"/>
                  </a:lnTo>
                  <a:lnTo>
                    <a:pt x="151" y="64"/>
                  </a:lnTo>
                  <a:lnTo>
                    <a:pt x="152" y="64"/>
                  </a:lnTo>
                  <a:lnTo>
                    <a:pt x="154" y="64"/>
                  </a:lnTo>
                  <a:lnTo>
                    <a:pt x="155" y="65"/>
                  </a:lnTo>
                  <a:lnTo>
                    <a:pt x="155" y="66"/>
                  </a:lnTo>
                  <a:lnTo>
                    <a:pt x="155" y="68"/>
                  </a:lnTo>
                  <a:lnTo>
                    <a:pt x="156" y="71"/>
                  </a:lnTo>
                  <a:lnTo>
                    <a:pt x="156" y="72"/>
                  </a:lnTo>
                  <a:lnTo>
                    <a:pt x="158" y="72"/>
                  </a:lnTo>
                  <a:lnTo>
                    <a:pt x="158" y="73"/>
                  </a:lnTo>
                  <a:lnTo>
                    <a:pt x="160" y="73"/>
                  </a:lnTo>
                  <a:lnTo>
                    <a:pt x="161" y="73"/>
                  </a:lnTo>
                  <a:lnTo>
                    <a:pt x="162" y="73"/>
                  </a:lnTo>
                  <a:lnTo>
                    <a:pt x="169" y="73"/>
                  </a:lnTo>
                  <a:lnTo>
                    <a:pt x="172" y="74"/>
                  </a:lnTo>
                  <a:lnTo>
                    <a:pt x="183" y="74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5" y="76"/>
                  </a:lnTo>
                  <a:lnTo>
                    <a:pt x="195" y="79"/>
                  </a:lnTo>
                  <a:lnTo>
                    <a:pt x="196" y="81"/>
                  </a:lnTo>
                  <a:lnTo>
                    <a:pt x="196" y="82"/>
                  </a:lnTo>
                  <a:lnTo>
                    <a:pt x="196" y="88"/>
                  </a:lnTo>
                  <a:lnTo>
                    <a:pt x="196" y="90"/>
                  </a:lnTo>
                  <a:lnTo>
                    <a:pt x="197" y="91"/>
                  </a:lnTo>
                  <a:lnTo>
                    <a:pt x="197" y="92"/>
                  </a:lnTo>
                  <a:lnTo>
                    <a:pt x="199" y="92"/>
                  </a:lnTo>
                  <a:lnTo>
                    <a:pt x="201" y="93"/>
                  </a:lnTo>
                  <a:lnTo>
                    <a:pt x="201" y="94"/>
                  </a:lnTo>
                  <a:lnTo>
                    <a:pt x="202" y="96"/>
                  </a:lnTo>
                  <a:lnTo>
                    <a:pt x="202" y="97"/>
                  </a:lnTo>
                  <a:lnTo>
                    <a:pt x="203" y="98"/>
                  </a:lnTo>
                  <a:lnTo>
                    <a:pt x="204" y="100"/>
                  </a:lnTo>
                  <a:lnTo>
                    <a:pt x="205" y="100"/>
                  </a:lnTo>
                  <a:lnTo>
                    <a:pt x="209" y="99"/>
                  </a:lnTo>
                  <a:lnTo>
                    <a:pt x="214" y="99"/>
                  </a:lnTo>
                  <a:lnTo>
                    <a:pt x="216" y="100"/>
                  </a:lnTo>
                  <a:lnTo>
                    <a:pt x="217" y="101"/>
                  </a:lnTo>
                  <a:lnTo>
                    <a:pt x="217" y="102"/>
                  </a:lnTo>
                  <a:lnTo>
                    <a:pt x="219" y="104"/>
                  </a:lnTo>
                  <a:lnTo>
                    <a:pt x="227" y="104"/>
                  </a:lnTo>
                  <a:lnTo>
                    <a:pt x="228" y="104"/>
                  </a:lnTo>
                  <a:lnTo>
                    <a:pt x="229" y="105"/>
                  </a:lnTo>
                  <a:lnTo>
                    <a:pt x="230" y="106"/>
                  </a:lnTo>
                  <a:lnTo>
                    <a:pt x="231" y="106"/>
                  </a:lnTo>
                  <a:lnTo>
                    <a:pt x="233" y="106"/>
                  </a:lnTo>
                  <a:lnTo>
                    <a:pt x="233" y="105"/>
                  </a:lnTo>
                  <a:lnTo>
                    <a:pt x="234" y="104"/>
                  </a:lnTo>
                  <a:lnTo>
                    <a:pt x="237" y="104"/>
                  </a:lnTo>
                  <a:lnTo>
                    <a:pt x="238" y="104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100"/>
                  </a:lnTo>
                  <a:lnTo>
                    <a:pt x="242" y="100"/>
                  </a:lnTo>
                  <a:lnTo>
                    <a:pt x="243" y="101"/>
                  </a:lnTo>
                  <a:lnTo>
                    <a:pt x="243" y="102"/>
                  </a:lnTo>
                  <a:lnTo>
                    <a:pt x="244" y="104"/>
                  </a:lnTo>
                  <a:lnTo>
                    <a:pt x="245" y="104"/>
                  </a:lnTo>
                  <a:lnTo>
                    <a:pt x="246" y="102"/>
                  </a:lnTo>
                  <a:lnTo>
                    <a:pt x="246" y="101"/>
                  </a:lnTo>
                  <a:lnTo>
                    <a:pt x="247" y="101"/>
                  </a:lnTo>
                  <a:lnTo>
                    <a:pt x="248" y="101"/>
                  </a:lnTo>
                  <a:lnTo>
                    <a:pt x="253" y="104"/>
                  </a:lnTo>
                  <a:lnTo>
                    <a:pt x="254" y="105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8" y="107"/>
                  </a:lnTo>
                  <a:lnTo>
                    <a:pt x="258" y="106"/>
                  </a:lnTo>
                  <a:lnTo>
                    <a:pt x="260" y="105"/>
                  </a:lnTo>
                  <a:lnTo>
                    <a:pt x="261" y="105"/>
                  </a:lnTo>
                  <a:lnTo>
                    <a:pt x="262" y="105"/>
                  </a:lnTo>
                  <a:lnTo>
                    <a:pt x="262" y="106"/>
                  </a:lnTo>
                  <a:lnTo>
                    <a:pt x="262" y="107"/>
                  </a:lnTo>
                  <a:lnTo>
                    <a:pt x="263" y="108"/>
                  </a:lnTo>
                  <a:lnTo>
                    <a:pt x="264" y="107"/>
                  </a:lnTo>
                  <a:lnTo>
                    <a:pt x="267" y="106"/>
                  </a:lnTo>
                  <a:lnTo>
                    <a:pt x="267" y="105"/>
                  </a:lnTo>
                  <a:lnTo>
                    <a:pt x="275" y="106"/>
                  </a:lnTo>
                  <a:lnTo>
                    <a:pt x="276" y="107"/>
                  </a:lnTo>
                  <a:lnTo>
                    <a:pt x="277" y="109"/>
                  </a:lnTo>
                  <a:lnTo>
                    <a:pt x="278" y="110"/>
                  </a:lnTo>
                  <a:lnTo>
                    <a:pt x="279" y="110"/>
                  </a:lnTo>
                  <a:lnTo>
                    <a:pt x="280" y="112"/>
                  </a:lnTo>
                  <a:lnTo>
                    <a:pt x="280" y="113"/>
                  </a:lnTo>
                  <a:lnTo>
                    <a:pt x="283" y="114"/>
                  </a:lnTo>
                  <a:lnTo>
                    <a:pt x="284" y="114"/>
                  </a:lnTo>
                  <a:lnTo>
                    <a:pt x="285" y="114"/>
                  </a:lnTo>
                  <a:lnTo>
                    <a:pt x="286" y="114"/>
                  </a:lnTo>
                  <a:lnTo>
                    <a:pt x="288" y="113"/>
                  </a:lnTo>
                  <a:lnTo>
                    <a:pt x="291" y="110"/>
                  </a:lnTo>
                  <a:lnTo>
                    <a:pt x="293" y="109"/>
                  </a:lnTo>
                  <a:lnTo>
                    <a:pt x="293" y="108"/>
                  </a:lnTo>
                  <a:lnTo>
                    <a:pt x="294" y="107"/>
                  </a:lnTo>
                  <a:lnTo>
                    <a:pt x="293" y="106"/>
                  </a:lnTo>
                  <a:lnTo>
                    <a:pt x="293" y="105"/>
                  </a:lnTo>
                  <a:lnTo>
                    <a:pt x="295" y="105"/>
                  </a:lnTo>
                  <a:lnTo>
                    <a:pt x="298" y="104"/>
                  </a:lnTo>
                  <a:lnTo>
                    <a:pt x="298" y="102"/>
                  </a:lnTo>
                  <a:lnTo>
                    <a:pt x="300" y="104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2" y="104"/>
                  </a:lnTo>
                  <a:lnTo>
                    <a:pt x="303" y="102"/>
                  </a:lnTo>
                  <a:lnTo>
                    <a:pt x="308" y="100"/>
                  </a:lnTo>
                  <a:lnTo>
                    <a:pt x="309" y="98"/>
                  </a:lnTo>
                  <a:lnTo>
                    <a:pt x="313" y="88"/>
                  </a:lnTo>
                  <a:lnTo>
                    <a:pt x="314" y="88"/>
                  </a:lnTo>
                  <a:lnTo>
                    <a:pt x="314" y="87"/>
                  </a:lnTo>
                  <a:lnTo>
                    <a:pt x="314" y="85"/>
                  </a:lnTo>
                  <a:lnTo>
                    <a:pt x="313" y="84"/>
                  </a:lnTo>
                  <a:lnTo>
                    <a:pt x="314" y="82"/>
                  </a:lnTo>
                  <a:lnTo>
                    <a:pt x="314" y="80"/>
                  </a:lnTo>
                  <a:lnTo>
                    <a:pt x="314" y="79"/>
                  </a:lnTo>
                  <a:lnTo>
                    <a:pt x="314" y="77"/>
                  </a:lnTo>
                  <a:lnTo>
                    <a:pt x="314" y="76"/>
                  </a:lnTo>
                  <a:lnTo>
                    <a:pt x="313" y="75"/>
                  </a:lnTo>
                  <a:lnTo>
                    <a:pt x="312" y="75"/>
                  </a:lnTo>
                  <a:lnTo>
                    <a:pt x="311" y="75"/>
                  </a:lnTo>
                  <a:lnTo>
                    <a:pt x="310" y="74"/>
                  </a:lnTo>
                  <a:lnTo>
                    <a:pt x="308" y="73"/>
                  </a:lnTo>
                  <a:lnTo>
                    <a:pt x="308" y="72"/>
                  </a:lnTo>
                  <a:lnTo>
                    <a:pt x="306" y="71"/>
                  </a:lnTo>
                  <a:lnTo>
                    <a:pt x="305" y="67"/>
                  </a:lnTo>
                  <a:lnTo>
                    <a:pt x="304" y="65"/>
                  </a:lnTo>
                  <a:lnTo>
                    <a:pt x="304" y="64"/>
                  </a:lnTo>
                  <a:lnTo>
                    <a:pt x="305" y="62"/>
                  </a:lnTo>
                  <a:lnTo>
                    <a:pt x="304" y="60"/>
                  </a:lnTo>
                  <a:lnTo>
                    <a:pt x="304" y="59"/>
                  </a:lnTo>
                  <a:lnTo>
                    <a:pt x="303" y="59"/>
                  </a:lnTo>
                  <a:lnTo>
                    <a:pt x="302" y="58"/>
                  </a:lnTo>
                  <a:lnTo>
                    <a:pt x="301" y="57"/>
                  </a:lnTo>
                  <a:lnTo>
                    <a:pt x="300" y="56"/>
                  </a:lnTo>
                  <a:lnTo>
                    <a:pt x="300" y="54"/>
                  </a:lnTo>
                  <a:lnTo>
                    <a:pt x="302" y="50"/>
                  </a:lnTo>
                  <a:lnTo>
                    <a:pt x="303" y="48"/>
                  </a:lnTo>
                  <a:lnTo>
                    <a:pt x="303" y="47"/>
                  </a:lnTo>
                  <a:lnTo>
                    <a:pt x="303" y="46"/>
                  </a:lnTo>
                  <a:lnTo>
                    <a:pt x="304" y="45"/>
                  </a:lnTo>
                  <a:lnTo>
                    <a:pt x="304" y="43"/>
                  </a:lnTo>
                  <a:lnTo>
                    <a:pt x="304" y="42"/>
                  </a:lnTo>
                  <a:lnTo>
                    <a:pt x="303" y="41"/>
                  </a:lnTo>
                  <a:lnTo>
                    <a:pt x="303" y="40"/>
                  </a:lnTo>
                  <a:lnTo>
                    <a:pt x="303" y="39"/>
                  </a:lnTo>
                  <a:lnTo>
                    <a:pt x="304" y="39"/>
                  </a:lnTo>
                  <a:lnTo>
                    <a:pt x="305" y="38"/>
                  </a:lnTo>
                  <a:lnTo>
                    <a:pt x="305" y="37"/>
                  </a:lnTo>
                  <a:lnTo>
                    <a:pt x="306" y="33"/>
                  </a:lnTo>
                  <a:lnTo>
                    <a:pt x="308" y="32"/>
                  </a:lnTo>
                  <a:lnTo>
                    <a:pt x="309" y="31"/>
                  </a:lnTo>
                  <a:lnTo>
                    <a:pt x="310" y="31"/>
                  </a:lnTo>
                  <a:lnTo>
                    <a:pt x="312" y="32"/>
                  </a:lnTo>
                  <a:lnTo>
                    <a:pt x="313" y="31"/>
                  </a:lnTo>
                  <a:lnTo>
                    <a:pt x="313" y="30"/>
                  </a:lnTo>
                  <a:lnTo>
                    <a:pt x="312" y="27"/>
                  </a:lnTo>
                  <a:lnTo>
                    <a:pt x="313" y="26"/>
                  </a:lnTo>
                  <a:lnTo>
                    <a:pt x="313" y="25"/>
                  </a:lnTo>
                  <a:lnTo>
                    <a:pt x="313" y="24"/>
                  </a:lnTo>
                  <a:lnTo>
                    <a:pt x="314" y="23"/>
                  </a:lnTo>
                  <a:lnTo>
                    <a:pt x="315" y="20"/>
                  </a:lnTo>
                  <a:lnTo>
                    <a:pt x="319" y="18"/>
                  </a:lnTo>
                  <a:lnTo>
                    <a:pt x="325" y="17"/>
                  </a:lnTo>
                  <a:lnTo>
                    <a:pt x="326" y="16"/>
                  </a:lnTo>
                  <a:lnTo>
                    <a:pt x="326" y="15"/>
                  </a:lnTo>
                  <a:lnTo>
                    <a:pt x="327" y="14"/>
                  </a:lnTo>
                  <a:lnTo>
                    <a:pt x="329" y="9"/>
                  </a:lnTo>
                  <a:lnTo>
                    <a:pt x="329" y="7"/>
                  </a:lnTo>
                  <a:lnTo>
                    <a:pt x="330" y="7"/>
                  </a:lnTo>
                  <a:lnTo>
                    <a:pt x="331" y="5"/>
                  </a:lnTo>
                  <a:lnTo>
                    <a:pt x="331" y="4"/>
                  </a:lnTo>
                  <a:lnTo>
                    <a:pt x="331" y="1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5" y="0"/>
                  </a:lnTo>
                  <a:lnTo>
                    <a:pt x="335" y="2"/>
                  </a:lnTo>
                  <a:lnTo>
                    <a:pt x="336" y="4"/>
                  </a:lnTo>
                  <a:lnTo>
                    <a:pt x="342" y="6"/>
                  </a:lnTo>
                  <a:lnTo>
                    <a:pt x="343" y="7"/>
                  </a:lnTo>
                  <a:lnTo>
                    <a:pt x="344" y="7"/>
                  </a:lnTo>
                  <a:lnTo>
                    <a:pt x="344" y="8"/>
                  </a:lnTo>
                  <a:lnTo>
                    <a:pt x="345" y="9"/>
                  </a:lnTo>
                  <a:lnTo>
                    <a:pt x="352" y="12"/>
                  </a:lnTo>
                  <a:lnTo>
                    <a:pt x="356" y="12"/>
                  </a:lnTo>
                  <a:lnTo>
                    <a:pt x="359" y="14"/>
                  </a:lnTo>
                  <a:lnTo>
                    <a:pt x="361" y="16"/>
                  </a:lnTo>
                  <a:lnTo>
                    <a:pt x="363" y="18"/>
                  </a:lnTo>
                  <a:lnTo>
                    <a:pt x="365" y="20"/>
                  </a:lnTo>
                  <a:lnTo>
                    <a:pt x="369" y="18"/>
                  </a:lnTo>
                  <a:lnTo>
                    <a:pt x="372" y="20"/>
                  </a:lnTo>
                  <a:lnTo>
                    <a:pt x="381" y="20"/>
                  </a:lnTo>
                  <a:lnTo>
                    <a:pt x="382" y="21"/>
                  </a:lnTo>
                  <a:lnTo>
                    <a:pt x="385" y="21"/>
                  </a:lnTo>
                  <a:lnTo>
                    <a:pt x="397" y="27"/>
                  </a:lnTo>
                  <a:lnTo>
                    <a:pt x="400" y="29"/>
                  </a:lnTo>
                  <a:lnTo>
                    <a:pt x="401" y="30"/>
                  </a:lnTo>
                  <a:lnTo>
                    <a:pt x="402" y="30"/>
                  </a:lnTo>
                  <a:lnTo>
                    <a:pt x="403" y="30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6" y="33"/>
                  </a:lnTo>
                  <a:lnTo>
                    <a:pt x="407" y="33"/>
                  </a:lnTo>
                  <a:lnTo>
                    <a:pt x="410" y="32"/>
                  </a:lnTo>
                  <a:lnTo>
                    <a:pt x="411" y="32"/>
                  </a:lnTo>
                  <a:lnTo>
                    <a:pt x="412" y="32"/>
                  </a:lnTo>
                  <a:lnTo>
                    <a:pt x="414" y="33"/>
                  </a:lnTo>
                  <a:lnTo>
                    <a:pt x="417" y="33"/>
                  </a:lnTo>
                  <a:lnTo>
                    <a:pt x="418" y="33"/>
                  </a:lnTo>
                  <a:lnTo>
                    <a:pt x="419" y="34"/>
                  </a:lnTo>
                  <a:lnTo>
                    <a:pt x="420" y="34"/>
                  </a:lnTo>
                  <a:lnTo>
                    <a:pt x="422" y="34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7" y="35"/>
                  </a:lnTo>
                  <a:lnTo>
                    <a:pt x="428" y="37"/>
                  </a:lnTo>
                  <a:lnTo>
                    <a:pt x="431" y="39"/>
                  </a:lnTo>
                  <a:lnTo>
                    <a:pt x="431" y="40"/>
                  </a:lnTo>
                  <a:lnTo>
                    <a:pt x="430" y="41"/>
                  </a:lnTo>
                  <a:lnTo>
                    <a:pt x="429" y="42"/>
                  </a:lnTo>
                  <a:lnTo>
                    <a:pt x="429" y="43"/>
                  </a:lnTo>
                  <a:lnTo>
                    <a:pt x="430" y="45"/>
                  </a:lnTo>
                  <a:lnTo>
                    <a:pt x="430" y="46"/>
                  </a:lnTo>
                  <a:lnTo>
                    <a:pt x="429" y="48"/>
                  </a:lnTo>
                  <a:lnTo>
                    <a:pt x="430" y="49"/>
                  </a:lnTo>
                  <a:lnTo>
                    <a:pt x="430" y="51"/>
                  </a:lnTo>
                  <a:lnTo>
                    <a:pt x="431" y="54"/>
                  </a:lnTo>
                  <a:lnTo>
                    <a:pt x="431" y="55"/>
                  </a:lnTo>
                  <a:lnTo>
                    <a:pt x="432" y="55"/>
                  </a:lnTo>
                  <a:lnTo>
                    <a:pt x="432" y="56"/>
                  </a:lnTo>
                  <a:lnTo>
                    <a:pt x="432" y="57"/>
                  </a:lnTo>
                  <a:lnTo>
                    <a:pt x="431" y="57"/>
                  </a:lnTo>
                  <a:lnTo>
                    <a:pt x="432" y="58"/>
                  </a:lnTo>
                  <a:lnTo>
                    <a:pt x="432" y="59"/>
                  </a:lnTo>
                  <a:lnTo>
                    <a:pt x="431" y="60"/>
                  </a:lnTo>
                  <a:lnTo>
                    <a:pt x="431" y="63"/>
                  </a:lnTo>
                  <a:lnTo>
                    <a:pt x="431" y="64"/>
                  </a:lnTo>
                  <a:lnTo>
                    <a:pt x="432" y="65"/>
                  </a:lnTo>
                  <a:lnTo>
                    <a:pt x="435" y="66"/>
                  </a:lnTo>
                  <a:lnTo>
                    <a:pt x="435" y="67"/>
                  </a:lnTo>
                  <a:lnTo>
                    <a:pt x="435" y="68"/>
                  </a:lnTo>
                  <a:lnTo>
                    <a:pt x="435" y="69"/>
                  </a:lnTo>
                  <a:lnTo>
                    <a:pt x="434" y="71"/>
                  </a:lnTo>
                  <a:lnTo>
                    <a:pt x="434" y="72"/>
                  </a:lnTo>
                  <a:lnTo>
                    <a:pt x="434" y="74"/>
                  </a:lnTo>
                  <a:lnTo>
                    <a:pt x="435" y="75"/>
                  </a:lnTo>
                  <a:lnTo>
                    <a:pt x="437" y="76"/>
                  </a:lnTo>
                  <a:lnTo>
                    <a:pt x="439" y="76"/>
                  </a:lnTo>
                  <a:lnTo>
                    <a:pt x="440" y="77"/>
                  </a:lnTo>
                  <a:lnTo>
                    <a:pt x="443" y="82"/>
                  </a:lnTo>
                  <a:lnTo>
                    <a:pt x="444" y="82"/>
                  </a:lnTo>
                  <a:lnTo>
                    <a:pt x="448" y="83"/>
                  </a:lnTo>
                  <a:lnTo>
                    <a:pt x="452" y="87"/>
                  </a:lnTo>
                  <a:lnTo>
                    <a:pt x="453" y="87"/>
                  </a:lnTo>
                  <a:lnTo>
                    <a:pt x="454" y="88"/>
                  </a:lnTo>
                  <a:lnTo>
                    <a:pt x="459" y="87"/>
                  </a:lnTo>
                  <a:lnTo>
                    <a:pt x="461" y="88"/>
                  </a:lnTo>
                  <a:lnTo>
                    <a:pt x="462" y="90"/>
                  </a:lnTo>
                  <a:lnTo>
                    <a:pt x="463" y="91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8" y="92"/>
                  </a:lnTo>
                  <a:lnTo>
                    <a:pt x="469" y="92"/>
                  </a:lnTo>
                  <a:lnTo>
                    <a:pt x="471" y="94"/>
                  </a:lnTo>
                  <a:lnTo>
                    <a:pt x="473" y="94"/>
                  </a:lnTo>
                  <a:lnTo>
                    <a:pt x="476" y="94"/>
                  </a:lnTo>
                  <a:lnTo>
                    <a:pt x="479" y="92"/>
                  </a:lnTo>
                  <a:lnTo>
                    <a:pt x="480" y="92"/>
                  </a:lnTo>
                  <a:lnTo>
                    <a:pt x="485" y="94"/>
                  </a:lnTo>
                  <a:lnTo>
                    <a:pt x="486" y="94"/>
                  </a:lnTo>
                  <a:lnTo>
                    <a:pt x="489" y="94"/>
                  </a:lnTo>
                  <a:lnTo>
                    <a:pt x="492" y="93"/>
                  </a:lnTo>
                  <a:lnTo>
                    <a:pt x="493" y="91"/>
                  </a:lnTo>
                  <a:lnTo>
                    <a:pt x="493" y="90"/>
                  </a:lnTo>
                  <a:lnTo>
                    <a:pt x="495" y="89"/>
                  </a:lnTo>
                  <a:lnTo>
                    <a:pt x="496" y="89"/>
                  </a:lnTo>
                  <a:lnTo>
                    <a:pt x="496" y="88"/>
                  </a:lnTo>
                  <a:lnTo>
                    <a:pt x="497" y="88"/>
                  </a:lnTo>
                  <a:lnTo>
                    <a:pt x="499" y="87"/>
                  </a:lnTo>
                  <a:lnTo>
                    <a:pt x="502" y="87"/>
                  </a:lnTo>
                  <a:lnTo>
                    <a:pt x="503" y="87"/>
                  </a:lnTo>
                  <a:lnTo>
                    <a:pt x="504" y="87"/>
                  </a:lnTo>
                  <a:lnTo>
                    <a:pt x="505" y="85"/>
                  </a:lnTo>
                  <a:lnTo>
                    <a:pt x="506" y="84"/>
                  </a:lnTo>
                  <a:lnTo>
                    <a:pt x="509" y="84"/>
                  </a:lnTo>
                  <a:lnTo>
                    <a:pt x="510" y="84"/>
                  </a:lnTo>
                  <a:lnTo>
                    <a:pt x="511" y="83"/>
                  </a:lnTo>
                  <a:lnTo>
                    <a:pt x="512" y="83"/>
                  </a:lnTo>
                  <a:lnTo>
                    <a:pt x="513" y="83"/>
                  </a:lnTo>
                  <a:lnTo>
                    <a:pt x="517" y="83"/>
                  </a:lnTo>
                  <a:lnTo>
                    <a:pt x="518" y="83"/>
                  </a:lnTo>
                  <a:lnTo>
                    <a:pt x="519" y="83"/>
                  </a:lnTo>
                  <a:lnTo>
                    <a:pt x="522" y="80"/>
                  </a:lnTo>
                  <a:lnTo>
                    <a:pt x="523" y="79"/>
                  </a:lnTo>
                  <a:lnTo>
                    <a:pt x="524" y="79"/>
                  </a:lnTo>
                  <a:lnTo>
                    <a:pt x="534" y="82"/>
                  </a:lnTo>
                  <a:lnTo>
                    <a:pt x="538" y="81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4" y="82"/>
                  </a:lnTo>
                  <a:lnTo>
                    <a:pt x="545" y="82"/>
                  </a:lnTo>
                  <a:lnTo>
                    <a:pt x="546" y="84"/>
                  </a:lnTo>
                  <a:lnTo>
                    <a:pt x="546" y="85"/>
                  </a:lnTo>
                  <a:lnTo>
                    <a:pt x="548" y="85"/>
                  </a:lnTo>
                  <a:lnTo>
                    <a:pt x="549" y="87"/>
                  </a:lnTo>
                  <a:lnTo>
                    <a:pt x="551" y="88"/>
                  </a:lnTo>
                  <a:lnTo>
                    <a:pt x="552" y="88"/>
                  </a:lnTo>
                  <a:lnTo>
                    <a:pt x="557" y="85"/>
                  </a:lnTo>
                  <a:lnTo>
                    <a:pt x="561" y="85"/>
                  </a:lnTo>
                  <a:lnTo>
                    <a:pt x="564" y="85"/>
                  </a:lnTo>
                  <a:lnTo>
                    <a:pt x="568" y="87"/>
                  </a:lnTo>
                  <a:lnTo>
                    <a:pt x="569" y="88"/>
                  </a:lnTo>
                  <a:lnTo>
                    <a:pt x="573" y="91"/>
                  </a:lnTo>
                  <a:lnTo>
                    <a:pt x="574" y="92"/>
                  </a:lnTo>
                  <a:lnTo>
                    <a:pt x="574" y="94"/>
                  </a:lnTo>
                  <a:lnTo>
                    <a:pt x="576" y="96"/>
                  </a:lnTo>
                  <a:lnTo>
                    <a:pt x="576" y="97"/>
                  </a:lnTo>
                  <a:lnTo>
                    <a:pt x="577" y="98"/>
                  </a:lnTo>
                  <a:lnTo>
                    <a:pt x="578" y="99"/>
                  </a:lnTo>
                  <a:lnTo>
                    <a:pt x="580" y="100"/>
                  </a:lnTo>
                  <a:lnTo>
                    <a:pt x="580" y="101"/>
                  </a:lnTo>
                  <a:lnTo>
                    <a:pt x="581" y="101"/>
                  </a:lnTo>
                  <a:lnTo>
                    <a:pt x="582" y="101"/>
                  </a:lnTo>
                  <a:lnTo>
                    <a:pt x="584" y="101"/>
                  </a:lnTo>
                  <a:lnTo>
                    <a:pt x="584" y="100"/>
                  </a:lnTo>
                  <a:lnTo>
                    <a:pt x="586" y="102"/>
                  </a:lnTo>
                  <a:lnTo>
                    <a:pt x="596" y="102"/>
                  </a:lnTo>
                  <a:lnTo>
                    <a:pt x="597" y="102"/>
                  </a:lnTo>
                  <a:lnTo>
                    <a:pt x="598" y="104"/>
                  </a:lnTo>
                  <a:lnTo>
                    <a:pt x="599" y="104"/>
                  </a:lnTo>
                  <a:lnTo>
                    <a:pt x="601" y="104"/>
                  </a:lnTo>
                  <a:lnTo>
                    <a:pt x="602" y="105"/>
                  </a:lnTo>
                  <a:lnTo>
                    <a:pt x="603" y="105"/>
                  </a:lnTo>
                  <a:lnTo>
                    <a:pt x="603" y="106"/>
                  </a:lnTo>
                  <a:lnTo>
                    <a:pt x="603" y="107"/>
                  </a:lnTo>
                  <a:lnTo>
                    <a:pt x="603" y="108"/>
                  </a:lnTo>
                  <a:lnTo>
                    <a:pt x="603" y="109"/>
                  </a:lnTo>
                  <a:lnTo>
                    <a:pt x="603" y="112"/>
                  </a:lnTo>
                  <a:lnTo>
                    <a:pt x="603" y="113"/>
                  </a:lnTo>
                  <a:lnTo>
                    <a:pt x="603" y="114"/>
                  </a:lnTo>
                  <a:lnTo>
                    <a:pt x="603" y="116"/>
                  </a:lnTo>
                  <a:lnTo>
                    <a:pt x="603" y="117"/>
                  </a:lnTo>
                  <a:lnTo>
                    <a:pt x="604" y="117"/>
                  </a:lnTo>
                  <a:lnTo>
                    <a:pt x="605" y="117"/>
                  </a:lnTo>
                  <a:lnTo>
                    <a:pt x="605" y="118"/>
                  </a:lnTo>
                  <a:lnTo>
                    <a:pt x="605" y="119"/>
                  </a:lnTo>
                  <a:lnTo>
                    <a:pt x="605" y="121"/>
                  </a:lnTo>
                  <a:lnTo>
                    <a:pt x="607" y="122"/>
                  </a:lnTo>
                  <a:lnTo>
                    <a:pt x="608" y="122"/>
                  </a:lnTo>
                  <a:lnTo>
                    <a:pt x="611" y="123"/>
                  </a:lnTo>
                  <a:lnTo>
                    <a:pt x="612" y="123"/>
                  </a:lnTo>
                  <a:lnTo>
                    <a:pt x="612" y="124"/>
                  </a:lnTo>
                  <a:lnTo>
                    <a:pt x="613" y="124"/>
                  </a:lnTo>
                  <a:lnTo>
                    <a:pt x="613" y="125"/>
                  </a:lnTo>
                  <a:lnTo>
                    <a:pt x="614" y="127"/>
                  </a:lnTo>
                  <a:lnTo>
                    <a:pt x="619" y="131"/>
                  </a:lnTo>
                  <a:lnTo>
                    <a:pt x="621" y="132"/>
                  </a:lnTo>
                  <a:lnTo>
                    <a:pt x="622" y="132"/>
                  </a:lnTo>
                  <a:lnTo>
                    <a:pt x="623" y="132"/>
                  </a:lnTo>
                  <a:lnTo>
                    <a:pt x="627" y="132"/>
                  </a:lnTo>
                  <a:lnTo>
                    <a:pt x="630" y="132"/>
                  </a:lnTo>
                  <a:lnTo>
                    <a:pt x="632" y="131"/>
                  </a:lnTo>
                  <a:lnTo>
                    <a:pt x="636" y="132"/>
                  </a:lnTo>
                  <a:lnTo>
                    <a:pt x="639" y="131"/>
                  </a:lnTo>
                  <a:lnTo>
                    <a:pt x="643" y="132"/>
                  </a:lnTo>
                  <a:lnTo>
                    <a:pt x="644" y="132"/>
                  </a:lnTo>
                  <a:lnTo>
                    <a:pt x="645" y="132"/>
                  </a:lnTo>
                  <a:lnTo>
                    <a:pt x="646" y="133"/>
                  </a:lnTo>
                  <a:lnTo>
                    <a:pt x="647" y="133"/>
                  </a:lnTo>
                  <a:lnTo>
                    <a:pt x="648" y="133"/>
                  </a:lnTo>
                  <a:lnTo>
                    <a:pt x="648" y="134"/>
                  </a:lnTo>
                  <a:lnTo>
                    <a:pt x="648" y="135"/>
                  </a:lnTo>
                  <a:lnTo>
                    <a:pt x="649" y="135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8" y="136"/>
                  </a:lnTo>
                  <a:lnTo>
                    <a:pt x="660" y="136"/>
                  </a:lnTo>
                  <a:lnTo>
                    <a:pt x="662" y="138"/>
                  </a:lnTo>
                  <a:lnTo>
                    <a:pt x="670" y="140"/>
                  </a:lnTo>
                  <a:lnTo>
                    <a:pt x="671" y="140"/>
                  </a:lnTo>
                  <a:lnTo>
                    <a:pt x="672" y="139"/>
                  </a:lnTo>
                  <a:lnTo>
                    <a:pt x="673" y="138"/>
                  </a:lnTo>
                  <a:lnTo>
                    <a:pt x="674" y="138"/>
                  </a:lnTo>
                  <a:lnTo>
                    <a:pt x="676" y="136"/>
                  </a:lnTo>
                  <a:lnTo>
                    <a:pt x="678" y="138"/>
                  </a:lnTo>
                  <a:lnTo>
                    <a:pt x="678" y="139"/>
                  </a:lnTo>
                  <a:lnTo>
                    <a:pt x="679" y="139"/>
                  </a:lnTo>
                  <a:lnTo>
                    <a:pt x="682" y="141"/>
                  </a:lnTo>
                  <a:lnTo>
                    <a:pt x="683" y="141"/>
                  </a:lnTo>
                  <a:lnTo>
                    <a:pt x="685" y="141"/>
                  </a:lnTo>
                  <a:lnTo>
                    <a:pt x="686" y="141"/>
                  </a:lnTo>
                  <a:lnTo>
                    <a:pt x="689" y="140"/>
                  </a:lnTo>
                  <a:lnTo>
                    <a:pt x="694" y="138"/>
                  </a:lnTo>
                  <a:lnTo>
                    <a:pt x="698" y="134"/>
                  </a:lnTo>
                  <a:lnTo>
                    <a:pt x="703" y="132"/>
                  </a:lnTo>
                  <a:lnTo>
                    <a:pt x="704" y="131"/>
                  </a:lnTo>
                  <a:lnTo>
                    <a:pt x="705" y="131"/>
                  </a:lnTo>
                  <a:lnTo>
                    <a:pt x="706" y="131"/>
                  </a:lnTo>
                  <a:lnTo>
                    <a:pt x="707" y="131"/>
                  </a:lnTo>
                  <a:lnTo>
                    <a:pt x="707" y="132"/>
                  </a:lnTo>
                  <a:lnTo>
                    <a:pt x="708" y="132"/>
                  </a:lnTo>
                  <a:lnTo>
                    <a:pt x="710" y="131"/>
                  </a:lnTo>
                  <a:lnTo>
                    <a:pt x="713" y="130"/>
                  </a:lnTo>
                  <a:lnTo>
                    <a:pt x="714" y="129"/>
                  </a:lnTo>
                  <a:lnTo>
                    <a:pt x="725" y="129"/>
                  </a:lnTo>
                  <a:lnTo>
                    <a:pt x="728" y="127"/>
                  </a:lnTo>
                  <a:lnTo>
                    <a:pt x="737" y="123"/>
                  </a:lnTo>
                  <a:lnTo>
                    <a:pt x="738" y="123"/>
                  </a:lnTo>
                  <a:lnTo>
                    <a:pt x="741" y="123"/>
                  </a:lnTo>
                  <a:lnTo>
                    <a:pt x="744" y="124"/>
                  </a:lnTo>
                  <a:lnTo>
                    <a:pt x="745" y="125"/>
                  </a:lnTo>
                  <a:lnTo>
                    <a:pt x="746" y="125"/>
                  </a:lnTo>
                  <a:lnTo>
                    <a:pt x="747" y="124"/>
                  </a:lnTo>
                  <a:lnTo>
                    <a:pt x="750" y="123"/>
                  </a:lnTo>
                  <a:lnTo>
                    <a:pt x="752" y="122"/>
                  </a:lnTo>
                  <a:lnTo>
                    <a:pt x="753" y="121"/>
                  </a:lnTo>
                  <a:lnTo>
                    <a:pt x="754" y="121"/>
                  </a:lnTo>
                  <a:lnTo>
                    <a:pt x="755" y="121"/>
                  </a:lnTo>
                  <a:lnTo>
                    <a:pt x="756" y="119"/>
                  </a:lnTo>
                  <a:lnTo>
                    <a:pt x="756" y="118"/>
                  </a:lnTo>
                  <a:lnTo>
                    <a:pt x="756" y="117"/>
                  </a:lnTo>
                  <a:lnTo>
                    <a:pt x="756" y="116"/>
                  </a:lnTo>
                  <a:lnTo>
                    <a:pt x="758" y="112"/>
                  </a:lnTo>
                  <a:lnTo>
                    <a:pt x="760" y="110"/>
                  </a:lnTo>
                  <a:lnTo>
                    <a:pt x="761" y="109"/>
                  </a:lnTo>
                  <a:lnTo>
                    <a:pt x="766" y="105"/>
                  </a:lnTo>
                  <a:lnTo>
                    <a:pt x="767" y="104"/>
                  </a:lnTo>
                  <a:lnTo>
                    <a:pt x="769" y="102"/>
                  </a:lnTo>
                  <a:lnTo>
                    <a:pt x="770" y="101"/>
                  </a:lnTo>
                  <a:lnTo>
                    <a:pt x="771" y="100"/>
                  </a:lnTo>
                  <a:lnTo>
                    <a:pt x="777" y="98"/>
                  </a:lnTo>
                  <a:lnTo>
                    <a:pt x="778" y="98"/>
                  </a:lnTo>
                  <a:lnTo>
                    <a:pt x="779" y="98"/>
                  </a:lnTo>
                  <a:lnTo>
                    <a:pt x="783" y="93"/>
                  </a:lnTo>
                  <a:lnTo>
                    <a:pt x="785" y="93"/>
                  </a:lnTo>
                  <a:lnTo>
                    <a:pt x="786" y="92"/>
                  </a:lnTo>
                  <a:lnTo>
                    <a:pt x="787" y="91"/>
                  </a:lnTo>
                  <a:lnTo>
                    <a:pt x="790" y="89"/>
                  </a:lnTo>
                  <a:lnTo>
                    <a:pt x="792" y="89"/>
                  </a:lnTo>
                  <a:lnTo>
                    <a:pt x="794" y="89"/>
                  </a:lnTo>
                  <a:lnTo>
                    <a:pt x="796" y="90"/>
                  </a:lnTo>
                  <a:lnTo>
                    <a:pt x="798" y="90"/>
                  </a:lnTo>
                  <a:lnTo>
                    <a:pt x="804" y="90"/>
                  </a:lnTo>
                  <a:lnTo>
                    <a:pt x="806" y="90"/>
                  </a:lnTo>
                  <a:lnTo>
                    <a:pt x="814" y="94"/>
                  </a:lnTo>
                  <a:lnTo>
                    <a:pt x="814" y="96"/>
                  </a:lnTo>
                  <a:lnTo>
                    <a:pt x="815" y="97"/>
                  </a:lnTo>
                  <a:lnTo>
                    <a:pt x="815" y="98"/>
                  </a:lnTo>
                  <a:lnTo>
                    <a:pt x="820" y="102"/>
                  </a:lnTo>
                  <a:lnTo>
                    <a:pt x="824" y="106"/>
                  </a:lnTo>
                  <a:lnTo>
                    <a:pt x="825" y="106"/>
                  </a:lnTo>
                  <a:lnTo>
                    <a:pt x="827" y="106"/>
                  </a:lnTo>
                  <a:lnTo>
                    <a:pt x="828" y="106"/>
                  </a:lnTo>
                  <a:lnTo>
                    <a:pt x="829" y="106"/>
                  </a:lnTo>
                  <a:lnTo>
                    <a:pt x="831" y="106"/>
                  </a:lnTo>
                  <a:lnTo>
                    <a:pt x="835" y="107"/>
                  </a:lnTo>
                  <a:lnTo>
                    <a:pt x="836" y="107"/>
                  </a:lnTo>
                  <a:lnTo>
                    <a:pt x="845" y="101"/>
                  </a:lnTo>
                  <a:lnTo>
                    <a:pt x="847" y="100"/>
                  </a:lnTo>
                  <a:lnTo>
                    <a:pt x="850" y="100"/>
                  </a:lnTo>
                  <a:lnTo>
                    <a:pt x="853" y="101"/>
                  </a:lnTo>
                  <a:lnTo>
                    <a:pt x="861" y="105"/>
                  </a:lnTo>
                  <a:lnTo>
                    <a:pt x="862" y="106"/>
                  </a:lnTo>
                  <a:lnTo>
                    <a:pt x="863" y="107"/>
                  </a:lnTo>
                  <a:lnTo>
                    <a:pt x="864" y="10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83">
              <a:extLst>
                <a:ext uri="{FF2B5EF4-FFF2-40B4-BE49-F238E27FC236}">
                  <a16:creationId xmlns:a16="http://schemas.microsoft.com/office/drawing/2014/main" id="{3AC7138C-3107-FC0A-BF9F-D1A97210EA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400" y="1868219"/>
              <a:ext cx="733081" cy="476360"/>
            </a:xfrm>
            <a:custGeom>
              <a:avLst/>
              <a:gdLst>
                <a:gd name="T0" fmla="*/ 435 w 514"/>
                <a:gd name="T1" fmla="*/ 212 h 334"/>
                <a:gd name="T2" fmla="*/ 440 w 514"/>
                <a:gd name="T3" fmla="*/ 200 h 334"/>
                <a:gd name="T4" fmla="*/ 431 w 514"/>
                <a:gd name="T5" fmla="*/ 186 h 334"/>
                <a:gd name="T6" fmla="*/ 402 w 514"/>
                <a:gd name="T7" fmla="*/ 195 h 334"/>
                <a:gd name="T8" fmla="*/ 398 w 514"/>
                <a:gd name="T9" fmla="*/ 215 h 334"/>
                <a:gd name="T10" fmla="*/ 377 w 514"/>
                <a:gd name="T11" fmla="*/ 219 h 334"/>
                <a:gd name="T12" fmla="*/ 385 w 514"/>
                <a:gd name="T13" fmla="*/ 232 h 334"/>
                <a:gd name="T14" fmla="*/ 375 w 514"/>
                <a:gd name="T15" fmla="*/ 243 h 334"/>
                <a:gd name="T16" fmla="*/ 342 w 514"/>
                <a:gd name="T17" fmla="*/ 251 h 334"/>
                <a:gd name="T18" fmla="*/ 358 w 514"/>
                <a:gd name="T19" fmla="*/ 264 h 334"/>
                <a:gd name="T20" fmla="*/ 363 w 514"/>
                <a:gd name="T21" fmla="*/ 275 h 334"/>
                <a:gd name="T22" fmla="*/ 371 w 514"/>
                <a:gd name="T23" fmla="*/ 299 h 334"/>
                <a:gd name="T24" fmla="*/ 355 w 514"/>
                <a:gd name="T25" fmla="*/ 328 h 334"/>
                <a:gd name="T26" fmla="*/ 343 w 514"/>
                <a:gd name="T27" fmla="*/ 331 h 334"/>
                <a:gd name="T28" fmla="*/ 329 w 514"/>
                <a:gd name="T29" fmla="*/ 326 h 334"/>
                <a:gd name="T30" fmla="*/ 315 w 514"/>
                <a:gd name="T31" fmla="*/ 312 h 334"/>
                <a:gd name="T32" fmla="*/ 299 w 514"/>
                <a:gd name="T33" fmla="*/ 294 h 334"/>
                <a:gd name="T34" fmla="*/ 250 w 514"/>
                <a:gd name="T35" fmla="*/ 266 h 334"/>
                <a:gd name="T36" fmla="*/ 193 w 514"/>
                <a:gd name="T37" fmla="*/ 225 h 334"/>
                <a:gd name="T38" fmla="*/ 181 w 514"/>
                <a:gd name="T39" fmla="*/ 195 h 334"/>
                <a:gd name="T40" fmla="*/ 159 w 514"/>
                <a:gd name="T41" fmla="*/ 180 h 334"/>
                <a:gd name="T42" fmla="*/ 128 w 514"/>
                <a:gd name="T43" fmla="*/ 174 h 334"/>
                <a:gd name="T44" fmla="*/ 129 w 514"/>
                <a:gd name="T45" fmla="*/ 155 h 334"/>
                <a:gd name="T46" fmla="*/ 120 w 514"/>
                <a:gd name="T47" fmla="*/ 138 h 334"/>
                <a:gd name="T48" fmla="*/ 95 w 514"/>
                <a:gd name="T49" fmla="*/ 125 h 334"/>
                <a:gd name="T50" fmla="*/ 66 w 514"/>
                <a:gd name="T51" fmla="*/ 120 h 334"/>
                <a:gd name="T52" fmla="*/ 67 w 514"/>
                <a:gd name="T53" fmla="*/ 128 h 334"/>
                <a:gd name="T54" fmla="*/ 57 w 514"/>
                <a:gd name="T55" fmla="*/ 138 h 334"/>
                <a:gd name="T56" fmla="*/ 30 w 514"/>
                <a:gd name="T57" fmla="*/ 159 h 334"/>
                <a:gd name="T58" fmla="*/ 32 w 514"/>
                <a:gd name="T59" fmla="*/ 177 h 334"/>
                <a:gd name="T60" fmla="*/ 0 w 514"/>
                <a:gd name="T61" fmla="*/ 71 h 334"/>
                <a:gd name="T62" fmla="*/ 37 w 514"/>
                <a:gd name="T63" fmla="*/ 12 h 334"/>
                <a:gd name="T64" fmla="*/ 81 w 514"/>
                <a:gd name="T65" fmla="*/ 2 h 334"/>
                <a:gd name="T66" fmla="*/ 153 w 514"/>
                <a:gd name="T67" fmla="*/ 50 h 334"/>
                <a:gd name="T68" fmla="*/ 180 w 514"/>
                <a:gd name="T69" fmla="*/ 86 h 334"/>
                <a:gd name="T70" fmla="*/ 222 w 514"/>
                <a:gd name="T71" fmla="*/ 82 h 334"/>
                <a:gd name="T72" fmla="*/ 276 w 514"/>
                <a:gd name="T73" fmla="*/ 87 h 334"/>
                <a:gd name="T74" fmla="*/ 300 w 514"/>
                <a:gd name="T75" fmla="*/ 138 h 334"/>
                <a:gd name="T76" fmla="*/ 327 w 514"/>
                <a:gd name="T77" fmla="*/ 182 h 334"/>
                <a:gd name="T78" fmla="*/ 360 w 514"/>
                <a:gd name="T79" fmla="*/ 185 h 334"/>
                <a:gd name="T80" fmla="*/ 361 w 514"/>
                <a:gd name="T81" fmla="*/ 195 h 334"/>
                <a:gd name="T82" fmla="*/ 376 w 514"/>
                <a:gd name="T83" fmla="*/ 197 h 334"/>
                <a:gd name="T84" fmla="*/ 386 w 514"/>
                <a:gd name="T85" fmla="*/ 180 h 334"/>
                <a:gd name="T86" fmla="*/ 397 w 514"/>
                <a:gd name="T87" fmla="*/ 168 h 334"/>
                <a:gd name="T88" fmla="*/ 417 w 514"/>
                <a:gd name="T89" fmla="*/ 159 h 334"/>
                <a:gd name="T90" fmla="*/ 431 w 514"/>
                <a:gd name="T91" fmla="*/ 144 h 334"/>
                <a:gd name="T92" fmla="*/ 442 w 514"/>
                <a:gd name="T93" fmla="*/ 140 h 334"/>
                <a:gd name="T94" fmla="*/ 446 w 514"/>
                <a:gd name="T95" fmla="*/ 145 h 334"/>
                <a:gd name="T96" fmla="*/ 430 w 514"/>
                <a:gd name="T97" fmla="*/ 167 h 334"/>
                <a:gd name="T98" fmla="*/ 447 w 514"/>
                <a:gd name="T99" fmla="*/ 178 h 334"/>
                <a:gd name="T100" fmla="*/ 459 w 514"/>
                <a:gd name="T101" fmla="*/ 180 h 334"/>
                <a:gd name="T102" fmla="*/ 469 w 514"/>
                <a:gd name="T103" fmla="*/ 166 h 334"/>
                <a:gd name="T104" fmla="*/ 481 w 514"/>
                <a:gd name="T105" fmla="*/ 180 h 334"/>
                <a:gd name="T106" fmla="*/ 492 w 514"/>
                <a:gd name="T107" fmla="*/ 186 h 334"/>
                <a:gd name="T108" fmla="*/ 510 w 514"/>
                <a:gd name="T109" fmla="*/ 193 h 334"/>
                <a:gd name="T110" fmla="*/ 497 w 514"/>
                <a:gd name="T111" fmla="*/ 207 h 334"/>
                <a:gd name="T112" fmla="*/ 485 w 514"/>
                <a:gd name="T113" fmla="*/ 210 h 334"/>
                <a:gd name="T114" fmla="*/ 477 w 514"/>
                <a:gd name="T115" fmla="*/ 217 h 334"/>
                <a:gd name="T116" fmla="*/ 463 w 514"/>
                <a:gd name="T117" fmla="*/ 216 h 334"/>
                <a:gd name="T118" fmla="*/ 438 w 514"/>
                <a:gd name="T119" fmla="*/ 187 h 334"/>
                <a:gd name="T120" fmla="*/ 451 w 514"/>
                <a:gd name="T121" fmla="*/ 2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4" h="334">
                  <a:moveTo>
                    <a:pt x="473" y="227"/>
                  </a:moveTo>
                  <a:lnTo>
                    <a:pt x="473" y="229"/>
                  </a:lnTo>
                  <a:lnTo>
                    <a:pt x="472" y="230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2" y="227"/>
                  </a:lnTo>
                  <a:lnTo>
                    <a:pt x="473" y="227"/>
                  </a:lnTo>
                  <a:close/>
                  <a:moveTo>
                    <a:pt x="448" y="217"/>
                  </a:moveTo>
                  <a:lnTo>
                    <a:pt x="444" y="217"/>
                  </a:lnTo>
                  <a:lnTo>
                    <a:pt x="441" y="218"/>
                  </a:lnTo>
                  <a:lnTo>
                    <a:pt x="440" y="218"/>
                  </a:lnTo>
                  <a:lnTo>
                    <a:pt x="439" y="218"/>
                  </a:lnTo>
                  <a:lnTo>
                    <a:pt x="436" y="218"/>
                  </a:lnTo>
                  <a:lnTo>
                    <a:pt x="436" y="216"/>
                  </a:lnTo>
                  <a:lnTo>
                    <a:pt x="436" y="215"/>
                  </a:lnTo>
                  <a:lnTo>
                    <a:pt x="435" y="212"/>
                  </a:lnTo>
                  <a:lnTo>
                    <a:pt x="434" y="212"/>
                  </a:lnTo>
                  <a:lnTo>
                    <a:pt x="433" y="212"/>
                  </a:lnTo>
                  <a:lnTo>
                    <a:pt x="432" y="212"/>
                  </a:lnTo>
                  <a:lnTo>
                    <a:pt x="431" y="212"/>
                  </a:lnTo>
                  <a:lnTo>
                    <a:pt x="431" y="210"/>
                  </a:lnTo>
                  <a:lnTo>
                    <a:pt x="431" y="209"/>
                  </a:lnTo>
                  <a:lnTo>
                    <a:pt x="430" y="209"/>
                  </a:lnTo>
                  <a:lnTo>
                    <a:pt x="431" y="208"/>
                  </a:lnTo>
                  <a:lnTo>
                    <a:pt x="432" y="207"/>
                  </a:lnTo>
                  <a:lnTo>
                    <a:pt x="433" y="207"/>
                  </a:lnTo>
                  <a:lnTo>
                    <a:pt x="434" y="207"/>
                  </a:lnTo>
                  <a:lnTo>
                    <a:pt x="434" y="205"/>
                  </a:lnTo>
                  <a:lnTo>
                    <a:pt x="435" y="204"/>
                  </a:lnTo>
                  <a:lnTo>
                    <a:pt x="436" y="204"/>
                  </a:lnTo>
                  <a:lnTo>
                    <a:pt x="436" y="203"/>
                  </a:lnTo>
                  <a:lnTo>
                    <a:pt x="438" y="202"/>
                  </a:lnTo>
                  <a:lnTo>
                    <a:pt x="440" y="201"/>
                  </a:lnTo>
                  <a:lnTo>
                    <a:pt x="440" y="200"/>
                  </a:lnTo>
                  <a:lnTo>
                    <a:pt x="441" y="200"/>
                  </a:lnTo>
                  <a:lnTo>
                    <a:pt x="442" y="200"/>
                  </a:lnTo>
                  <a:lnTo>
                    <a:pt x="442" y="199"/>
                  </a:lnTo>
                  <a:lnTo>
                    <a:pt x="442" y="197"/>
                  </a:lnTo>
                  <a:lnTo>
                    <a:pt x="441" y="196"/>
                  </a:lnTo>
                  <a:lnTo>
                    <a:pt x="439" y="196"/>
                  </a:lnTo>
                  <a:lnTo>
                    <a:pt x="438" y="195"/>
                  </a:lnTo>
                  <a:lnTo>
                    <a:pt x="438" y="194"/>
                  </a:lnTo>
                  <a:lnTo>
                    <a:pt x="439" y="194"/>
                  </a:lnTo>
                  <a:lnTo>
                    <a:pt x="440" y="195"/>
                  </a:lnTo>
                  <a:lnTo>
                    <a:pt x="441" y="195"/>
                  </a:lnTo>
                  <a:lnTo>
                    <a:pt x="441" y="194"/>
                  </a:lnTo>
                  <a:lnTo>
                    <a:pt x="440" y="194"/>
                  </a:lnTo>
                  <a:lnTo>
                    <a:pt x="435" y="188"/>
                  </a:lnTo>
                  <a:lnTo>
                    <a:pt x="434" y="187"/>
                  </a:lnTo>
                  <a:lnTo>
                    <a:pt x="433" y="186"/>
                  </a:lnTo>
                  <a:lnTo>
                    <a:pt x="432" y="185"/>
                  </a:lnTo>
                  <a:lnTo>
                    <a:pt x="431" y="186"/>
                  </a:lnTo>
                  <a:lnTo>
                    <a:pt x="430" y="190"/>
                  </a:lnTo>
                  <a:lnTo>
                    <a:pt x="428" y="192"/>
                  </a:lnTo>
                  <a:lnTo>
                    <a:pt x="426" y="193"/>
                  </a:lnTo>
                  <a:lnTo>
                    <a:pt x="423" y="194"/>
                  </a:lnTo>
                  <a:lnTo>
                    <a:pt x="419" y="196"/>
                  </a:lnTo>
                  <a:lnTo>
                    <a:pt x="415" y="199"/>
                  </a:lnTo>
                  <a:lnTo>
                    <a:pt x="414" y="199"/>
                  </a:lnTo>
                  <a:lnTo>
                    <a:pt x="413" y="199"/>
                  </a:lnTo>
                  <a:lnTo>
                    <a:pt x="411" y="201"/>
                  </a:lnTo>
                  <a:lnTo>
                    <a:pt x="410" y="201"/>
                  </a:lnTo>
                  <a:lnTo>
                    <a:pt x="409" y="201"/>
                  </a:lnTo>
                  <a:lnTo>
                    <a:pt x="408" y="200"/>
                  </a:lnTo>
                  <a:lnTo>
                    <a:pt x="408" y="199"/>
                  </a:lnTo>
                  <a:lnTo>
                    <a:pt x="407" y="199"/>
                  </a:lnTo>
                  <a:lnTo>
                    <a:pt x="406" y="196"/>
                  </a:lnTo>
                  <a:lnTo>
                    <a:pt x="405" y="195"/>
                  </a:lnTo>
                  <a:lnTo>
                    <a:pt x="404" y="195"/>
                  </a:lnTo>
                  <a:lnTo>
                    <a:pt x="402" y="195"/>
                  </a:lnTo>
                  <a:lnTo>
                    <a:pt x="402" y="194"/>
                  </a:lnTo>
                  <a:lnTo>
                    <a:pt x="401" y="195"/>
                  </a:lnTo>
                  <a:lnTo>
                    <a:pt x="400" y="195"/>
                  </a:lnTo>
                  <a:lnTo>
                    <a:pt x="400" y="196"/>
                  </a:lnTo>
                  <a:lnTo>
                    <a:pt x="399" y="197"/>
                  </a:lnTo>
                  <a:lnTo>
                    <a:pt x="399" y="199"/>
                  </a:lnTo>
                  <a:lnTo>
                    <a:pt x="399" y="200"/>
                  </a:lnTo>
                  <a:lnTo>
                    <a:pt x="399" y="202"/>
                  </a:lnTo>
                  <a:lnTo>
                    <a:pt x="399" y="203"/>
                  </a:lnTo>
                  <a:lnTo>
                    <a:pt x="397" y="203"/>
                  </a:lnTo>
                  <a:lnTo>
                    <a:pt x="396" y="204"/>
                  </a:lnTo>
                  <a:lnTo>
                    <a:pt x="397" y="207"/>
                  </a:lnTo>
                  <a:lnTo>
                    <a:pt x="398" y="209"/>
                  </a:lnTo>
                  <a:lnTo>
                    <a:pt x="398" y="210"/>
                  </a:lnTo>
                  <a:lnTo>
                    <a:pt x="399" y="211"/>
                  </a:lnTo>
                  <a:lnTo>
                    <a:pt x="399" y="212"/>
                  </a:lnTo>
                  <a:lnTo>
                    <a:pt x="399" y="215"/>
                  </a:lnTo>
                  <a:lnTo>
                    <a:pt x="398" y="215"/>
                  </a:lnTo>
                  <a:lnTo>
                    <a:pt x="397" y="215"/>
                  </a:lnTo>
                  <a:lnTo>
                    <a:pt x="396" y="215"/>
                  </a:lnTo>
                  <a:lnTo>
                    <a:pt x="396" y="216"/>
                  </a:lnTo>
                  <a:lnTo>
                    <a:pt x="398" y="218"/>
                  </a:lnTo>
                  <a:lnTo>
                    <a:pt x="398" y="219"/>
                  </a:lnTo>
                  <a:lnTo>
                    <a:pt x="397" y="219"/>
                  </a:lnTo>
                  <a:lnTo>
                    <a:pt x="396" y="219"/>
                  </a:lnTo>
                  <a:lnTo>
                    <a:pt x="393" y="218"/>
                  </a:lnTo>
                  <a:lnTo>
                    <a:pt x="392" y="218"/>
                  </a:lnTo>
                  <a:lnTo>
                    <a:pt x="391" y="217"/>
                  </a:lnTo>
                  <a:lnTo>
                    <a:pt x="390" y="217"/>
                  </a:lnTo>
                  <a:lnTo>
                    <a:pt x="385" y="218"/>
                  </a:lnTo>
                  <a:lnTo>
                    <a:pt x="384" y="219"/>
                  </a:lnTo>
                  <a:lnTo>
                    <a:pt x="383" y="219"/>
                  </a:lnTo>
                  <a:lnTo>
                    <a:pt x="381" y="218"/>
                  </a:lnTo>
                  <a:lnTo>
                    <a:pt x="381" y="219"/>
                  </a:lnTo>
                  <a:lnTo>
                    <a:pt x="379" y="219"/>
                  </a:lnTo>
                  <a:lnTo>
                    <a:pt x="377" y="219"/>
                  </a:lnTo>
                  <a:lnTo>
                    <a:pt x="377" y="220"/>
                  </a:lnTo>
                  <a:lnTo>
                    <a:pt x="379" y="220"/>
                  </a:lnTo>
                  <a:lnTo>
                    <a:pt x="380" y="221"/>
                  </a:lnTo>
                  <a:lnTo>
                    <a:pt x="381" y="221"/>
                  </a:lnTo>
                  <a:lnTo>
                    <a:pt x="388" y="220"/>
                  </a:lnTo>
                  <a:lnTo>
                    <a:pt x="389" y="221"/>
                  </a:lnTo>
                  <a:lnTo>
                    <a:pt x="389" y="222"/>
                  </a:lnTo>
                  <a:lnTo>
                    <a:pt x="389" y="224"/>
                  </a:lnTo>
                  <a:lnTo>
                    <a:pt x="386" y="224"/>
                  </a:lnTo>
                  <a:lnTo>
                    <a:pt x="385" y="224"/>
                  </a:lnTo>
                  <a:lnTo>
                    <a:pt x="384" y="225"/>
                  </a:lnTo>
                  <a:lnTo>
                    <a:pt x="383" y="224"/>
                  </a:lnTo>
                  <a:lnTo>
                    <a:pt x="383" y="222"/>
                  </a:lnTo>
                  <a:lnTo>
                    <a:pt x="383" y="224"/>
                  </a:lnTo>
                  <a:lnTo>
                    <a:pt x="383" y="225"/>
                  </a:lnTo>
                  <a:lnTo>
                    <a:pt x="383" y="226"/>
                  </a:lnTo>
                  <a:lnTo>
                    <a:pt x="386" y="230"/>
                  </a:lnTo>
                  <a:lnTo>
                    <a:pt x="385" y="232"/>
                  </a:lnTo>
                  <a:lnTo>
                    <a:pt x="384" y="230"/>
                  </a:lnTo>
                  <a:lnTo>
                    <a:pt x="384" y="228"/>
                  </a:lnTo>
                  <a:lnTo>
                    <a:pt x="383" y="227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3" y="229"/>
                  </a:lnTo>
                  <a:lnTo>
                    <a:pt x="383" y="230"/>
                  </a:lnTo>
                  <a:lnTo>
                    <a:pt x="383" y="232"/>
                  </a:lnTo>
                  <a:lnTo>
                    <a:pt x="382" y="232"/>
                  </a:lnTo>
                  <a:lnTo>
                    <a:pt x="382" y="233"/>
                  </a:lnTo>
                  <a:lnTo>
                    <a:pt x="381" y="232"/>
                  </a:lnTo>
                  <a:lnTo>
                    <a:pt x="380" y="233"/>
                  </a:lnTo>
                  <a:lnTo>
                    <a:pt x="379" y="232"/>
                  </a:lnTo>
                  <a:lnTo>
                    <a:pt x="379" y="233"/>
                  </a:lnTo>
                  <a:lnTo>
                    <a:pt x="377" y="239"/>
                  </a:lnTo>
                  <a:lnTo>
                    <a:pt x="377" y="241"/>
                  </a:lnTo>
                  <a:lnTo>
                    <a:pt x="376" y="242"/>
                  </a:lnTo>
                  <a:lnTo>
                    <a:pt x="375" y="243"/>
                  </a:lnTo>
                  <a:lnTo>
                    <a:pt x="375" y="244"/>
                  </a:lnTo>
                  <a:lnTo>
                    <a:pt x="373" y="244"/>
                  </a:lnTo>
                  <a:lnTo>
                    <a:pt x="372" y="244"/>
                  </a:lnTo>
                  <a:lnTo>
                    <a:pt x="369" y="244"/>
                  </a:lnTo>
                  <a:lnTo>
                    <a:pt x="367" y="244"/>
                  </a:lnTo>
                  <a:lnTo>
                    <a:pt x="363" y="243"/>
                  </a:lnTo>
                  <a:lnTo>
                    <a:pt x="352" y="241"/>
                  </a:lnTo>
                  <a:lnTo>
                    <a:pt x="351" y="241"/>
                  </a:lnTo>
                  <a:lnTo>
                    <a:pt x="350" y="241"/>
                  </a:lnTo>
                  <a:lnTo>
                    <a:pt x="348" y="243"/>
                  </a:lnTo>
                  <a:lnTo>
                    <a:pt x="346" y="244"/>
                  </a:lnTo>
                  <a:lnTo>
                    <a:pt x="344" y="244"/>
                  </a:lnTo>
                  <a:lnTo>
                    <a:pt x="344" y="246"/>
                  </a:lnTo>
                  <a:lnTo>
                    <a:pt x="343" y="246"/>
                  </a:lnTo>
                  <a:lnTo>
                    <a:pt x="342" y="246"/>
                  </a:lnTo>
                  <a:lnTo>
                    <a:pt x="342" y="247"/>
                  </a:lnTo>
                  <a:lnTo>
                    <a:pt x="342" y="250"/>
                  </a:lnTo>
                  <a:lnTo>
                    <a:pt x="342" y="251"/>
                  </a:lnTo>
                  <a:lnTo>
                    <a:pt x="342" y="252"/>
                  </a:lnTo>
                  <a:lnTo>
                    <a:pt x="341" y="253"/>
                  </a:lnTo>
                  <a:lnTo>
                    <a:pt x="340" y="254"/>
                  </a:lnTo>
                  <a:lnTo>
                    <a:pt x="340" y="255"/>
                  </a:lnTo>
                  <a:lnTo>
                    <a:pt x="340" y="257"/>
                  </a:lnTo>
                  <a:lnTo>
                    <a:pt x="341" y="258"/>
                  </a:lnTo>
                  <a:lnTo>
                    <a:pt x="344" y="259"/>
                  </a:lnTo>
                  <a:lnTo>
                    <a:pt x="348" y="259"/>
                  </a:lnTo>
                  <a:lnTo>
                    <a:pt x="349" y="259"/>
                  </a:lnTo>
                  <a:lnTo>
                    <a:pt x="349" y="260"/>
                  </a:lnTo>
                  <a:lnTo>
                    <a:pt x="350" y="260"/>
                  </a:lnTo>
                  <a:lnTo>
                    <a:pt x="350" y="261"/>
                  </a:lnTo>
                  <a:lnTo>
                    <a:pt x="350" y="263"/>
                  </a:lnTo>
                  <a:lnTo>
                    <a:pt x="350" y="264"/>
                  </a:lnTo>
                  <a:lnTo>
                    <a:pt x="350" y="266"/>
                  </a:lnTo>
                  <a:lnTo>
                    <a:pt x="355" y="266"/>
                  </a:lnTo>
                  <a:lnTo>
                    <a:pt x="357" y="266"/>
                  </a:lnTo>
                  <a:lnTo>
                    <a:pt x="358" y="264"/>
                  </a:lnTo>
                  <a:lnTo>
                    <a:pt x="359" y="264"/>
                  </a:lnTo>
                  <a:lnTo>
                    <a:pt x="359" y="266"/>
                  </a:lnTo>
                  <a:lnTo>
                    <a:pt x="360" y="266"/>
                  </a:lnTo>
                  <a:lnTo>
                    <a:pt x="361" y="266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6"/>
                  </a:lnTo>
                  <a:lnTo>
                    <a:pt x="364" y="268"/>
                  </a:lnTo>
                  <a:lnTo>
                    <a:pt x="365" y="269"/>
                  </a:lnTo>
                  <a:lnTo>
                    <a:pt x="365" y="270"/>
                  </a:lnTo>
                  <a:lnTo>
                    <a:pt x="365" y="271"/>
                  </a:lnTo>
                  <a:lnTo>
                    <a:pt x="365" y="272"/>
                  </a:lnTo>
                  <a:lnTo>
                    <a:pt x="364" y="272"/>
                  </a:lnTo>
                  <a:lnTo>
                    <a:pt x="363" y="272"/>
                  </a:lnTo>
                  <a:lnTo>
                    <a:pt x="361" y="272"/>
                  </a:lnTo>
                  <a:lnTo>
                    <a:pt x="361" y="274"/>
                  </a:lnTo>
                  <a:lnTo>
                    <a:pt x="361" y="275"/>
                  </a:lnTo>
                  <a:lnTo>
                    <a:pt x="363" y="275"/>
                  </a:lnTo>
                  <a:lnTo>
                    <a:pt x="363" y="276"/>
                  </a:lnTo>
                  <a:lnTo>
                    <a:pt x="361" y="276"/>
                  </a:lnTo>
                  <a:lnTo>
                    <a:pt x="361" y="277"/>
                  </a:lnTo>
                  <a:lnTo>
                    <a:pt x="361" y="279"/>
                  </a:lnTo>
                  <a:lnTo>
                    <a:pt x="361" y="282"/>
                  </a:lnTo>
                  <a:lnTo>
                    <a:pt x="361" y="283"/>
                  </a:lnTo>
                  <a:lnTo>
                    <a:pt x="363" y="284"/>
                  </a:lnTo>
                  <a:lnTo>
                    <a:pt x="363" y="285"/>
                  </a:lnTo>
                  <a:lnTo>
                    <a:pt x="363" y="286"/>
                  </a:lnTo>
                  <a:lnTo>
                    <a:pt x="363" y="287"/>
                  </a:lnTo>
                  <a:lnTo>
                    <a:pt x="364" y="288"/>
                  </a:lnTo>
                  <a:lnTo>
                    <a:pt x="365" y="291"/>
                  </a:lnTo>
                  <a:lnTo>
                    <a:pt x="366" y="291"/>
                  </a:lnTo>
                  <a:lnTo>
                    <a:pt x="367" y="292"/>
                  </a:lnTo>
                  <a:lnTo>
                    <a:pt x="369" y="294"/>
                  </a:lnTo>
                  <a:lnTo>
                    <a:pt x="371" y="295"/>
                  </a:lnTo>
                  <a:lnTo>
                    <a:pt x="371" y="296"/>
                  </a:lnTo>
                  <a:lnTo>
                    <a:pt x="371" y="299"/>
                  </a:lnTo>
                  <a:lnTo>
                    <a:pt x="369" y="301"/>
                  </a:lnTo>
                  <a:lnTo>
                    <a:pt x="368" y="302"/>
                  </a:lnTo>
                  <a:lnTo>
                    <a:pt x="368" y="303"/>
                  </a:lnTo>
                  <a:lnTo>
                    <a:pt x="367" y="304"/>
                  </a:lnTo>
                  <a:lnTo>
                    <a:pt x="367" y="305"/>
                  </a:lnTo>
                  <a:lnTo>
                    <a:pt x="366" y="305"/>
                  </a:lnTo>
                  <a:lnTo>
                    <a:pt x="365" y="305"/>
                  </a:lnTo>
                  <a:lnTo>
                    <a:pt x="364" y="305"/>
                  </a:lnTo>
                  <a:lnTo>
                    <a:pt x="364" y="306"/>
                  </a:lnTo>
                  <a:lnTo>
                    <a:pt x="363" y="310"/>
                  </a:lnTo>
                  <a:lnTo>
                    <a:pt x="361" y="312"/>
                  </a:lnTo>
                  <a:lnTo>
                    <a:pt x="359" y="316"/>
                  </a:lnTo>
                  <a:lnTo>
                    <a:pt x="358" y="317"/>
                  </a:lnTo>
                  <a:lnTo>
                    <a:pt x="356" y="319"/>
                  </a:lnTo>
                  <a:lnTo>
                    <a:pt x="355" y="321"/>
                  </a:lnTo>
                  <a:lnTo>
                    <a:pt x="354" y="324"/>
                  </a:lnTo>
                  <a:lnTo>
                    <a:pt x="354" y="325"/>
                  </a:lnTo>
                  <a:lnTo>
                    <a:pt x="355" y="328"/>
                  </a:lnTo>
                  <a:lnTo>
                    <a:pt x="355" y="329"/>
                  </a:lnTo>
                  <a:lnTo>
                    <a:pt x="355" y="330"/>
                  </a:lnTo>
                  <a:lnTo>
                    <a:pt x="354" y="331"/>
                  </a:lnTo>
                  <a:lnTo>
                    <a:pt x="354" y="333"/>
                  </a:lnTo>
                  <a:lnTo>
                    <a:pt x="354" y="334"/>
                  </a:lnTo>
                  <a:lnTo>
                    <a:pt x="354" y="333"/>
                  </a:lnTo>
                  <a:lnTo>
                    <a:pt x="352" y="333"/>
                  </a:lnTo>
                  <a:lnTo>
                    <a:pt x="351" y="331"/>
                  </a:lnTo>
                  <a:lnTo>
                    <a:pt x="350" y="331"/>
                  </a:lnTo>
                  <a:lnTo>
                    <a:pt x="349" y="331"/>
                  </a:lnTo>
                  <a:lnTo>
                    <a:pt x="348" y="331"/>
                  </a:lnTo>
                  <a:lnTo>
                    <a:pt x="347" y="331"/>
                  </a:lnTo>
                  <a:lnTo>
                    <a:pt x="347" y="333"/>
                  </a:lnTo>
                  <a:lnTo>
                    <a:pt x="347" y="331"/>
                  </a:lnTo>
                  <a:lnTo>
                    <a:pt x="346" y="330"/>
                  </a:lnTo>
                  <a:lnTo>
                    <a:pt x="344" y="330"/>
                  </a:lnTo>
                  <a:lnTo>
                    <a:pt x="343" y="330"/>
                  </a:lnTo>
                  <a:lnTo>
                    <a:pt x="343" y="331"/>
                  </a:lnTo>
                  <a:lnTo>
                    <a:pt x="342" y="333"/>
                  </a:lnTo>
                  <a:lnTo>
                    <a:pt x="341" y="333"/>
                  </a:lnTo>
                  <a:lnTo>
                    <a:pt x="340" y="333"/>
                  </a:lnTo>
                  <a:lnTo>
                    <a:pt x="339" y="334"/>
                  </a:lnTo>
                  <a:lnTo>
                    <a:pt x="338" y="334"/>
                  </a:lnTo>
                  <a:lnTo>
                    <a:pt x="337" y="334"/>
                  </a:lnTo>
                  <a:lnTo>
                    <a:pt x="337" y="333"/>
                  </a:lnTo>
                  <a:lnTo>
                    <a:pt x="337" y="331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2" y="328"/>
                  </a:lnTo>
                  <a:lnTo>
                    <a:pt x="332" y="327"/>
                  </a:lnTo>
                  <a:lnTo>
                    <a:pt x="331" y="327"/>
                  </a:lnTo>
                  <a:lnTo>
                    <a:pt x="330" y="326"/>
                  </a:lnTo>
                  <a:lnTo>
                    <a:pt x="329" y="326"/>
                  </a:lnTo>
                  <a:lnTo>
                    <a:pt x="326" y="327"/>
                  </a:lnTo>
                  <a:lnTo>
                    <a:pt x="322" y="327"/>
                  </a:lnTo>
                  <a:lnTo>
                    <a:pt x="321" y="328"/>
                  </a:lnTo>
                  <a:lnTo>
                    <a:pt x="319" y="328"/>
                  </a:lnTo>
                  <a:lnTo>
                    <a:pt x="317" y="327"/>
                  </a:lnTo>
                  <a:lnTo>
                    <a:pt x="316" y="327"/>
                  </a:lnTo>
                  <a:lnTo>
                    <a:pt x="315" y="327"/>
                  </a:lnTo>
                  <a:lnTo>
                    <a:pt x="315" y="326"/>
                  </a:lnTo>
                  <a:lnTo>
                    <a:pt x="315" y="325"/>
                  </a:lnTo>
                  <a:lnTo>
                    <a:pt x="316" y="325"/>
                  </a:lnTo>
                  <a:lnTo>
                    <a:pt x="316" y="324"/>
                  </a:lnTo>
                  <a:lnTo>
                    <a:pt x="316" y="322"/>
                  </a:lnTo>
                  <a:lnTo>
                    <a:pt x="315" y="322"/>
                  </a:lnTo>
                  <a:lnTo>
                    <a:pt x="315" y="321"/>
                  </a:lnTo>
                  <a:lnTo>
                    <a:pt x="315" y="320"/>
                  </a:lnTo>
                  <a:lnTo>
                    <a:pt x="316" y="317"/>
                  </a:lnTo>
                  <a:lnTo>
                    <a:pt x="316" y="316"/>
                  </a:lnTo>
                  <a:lnTo>
                    <a:pt x="315" y="312"/>
                  </a:lnTo>
                  <a:lnTo>
                    <a:pt x="316" y="311"/>
                  </a:lnTo>
                  <a:lnTo>
                    <a:pt x="317" y="310"/>
                  </a:lnTo>
                  <a:lnTo>
                    <a:pt x="318" y="308"/>
                  </a:lnTo>
                  <a:lnTo>
                    <a:pt x="319" y="305"/>
                  </a:lnTo>
                  <a:lnTo>
                    <a:pt x="319" y="304"/>
                  </a:lnTo>
                  <a:lnTo>
                    <a:pt x="318" y="303"/>
                  </a:lnTo>
                  <a:lnTo>
                    <a:pt x="317" y="302"/>
                  </a:lnTo>
                  <a:lnTo>
                    <a:pt x="316" y="302"/>
                  </a:lnTo>
                  <a:lnTo>
                    <a:pt x="313" y="302"/>
                  </a:lnTo>
                  <a:lnTo>
                    <a:pt x="313" y="301"/>
                  </a:lnTo>
                  <a:lnTo>
                    <a:pt x="309" y="300"/>
                  </a:lnTo>
                  <a:lnTo>
                    <a:pt x="308" y="299"/>
                  </a:lnTo>
                  <a:lnTo>
                    <a:pt x="307" y="297"/>
                  </a:lnTo>
                  <a:lnTo>
                    <a:pt x="306" y="297"/>
                  </a:lnTo>
                  <a:lnTo>
                    <a:pt x="304" y="296"/>
                  </a:lnTo>
                  <a:lnTo>
                    <a:pt x="302" y="295"/>
                  </a:lnTo>
                  <a:lnTo>
                    <a:pt x="301" y="294"/>
                  </a:lnTo>
                  <a:lnTo>
                    <a:pt x="299" y="294"/>
                  </a:lnTo>
                  <a:lnTo>
                    <a:pt x="297" y="293"/>
                  </a:lnTo>
                  <a:lnTo>
                    <a:pt x="296" y="293"/>
                  </a:lnTo>
                  <a:lnTo>
                    <a:pt x="294" y="293"/>
                  </a:lnTo>
                  <a:lnTo>
                    <a:pt x="293" y="294"/>
                  </a:lnTo>
                  <a:lnTo>
                    <a:pt x="292" y="294"/>
                  </a:lnTo>
                  <a:lnTo>
                    <a:pt x="290" y="295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1" y="288"/>
                  </a:lnTo>
                  <a:lnTo>
                    <a:pt x="276" y="286"/>
                  </a:lnTo>
                  <a:lnTo>
                    <a:pt x="274" y="284"/>
                  </a:lnTo>
                  <a:lnTo>
                    <a:pt x="269" y="279"/>
                  </a:lnTo>
                  <a:lnTo>
                    <a:pt x="267" y="278"/>
                  </a:lnTo>
                  <a:lnTo>
                    <a:pt x="263" y="277"/>
                  </a:lnTo>
                  <a:lnTo>
                    <a:pt x="259" y="275"/>
                  </a:lnTo>
                  <a:lnTo>
                    <a:pt x="254" y="269"/>
                  </a:lnTo>
                  <a:lnTo>
                    <a:pt x="251" y="267"/>
                  </a:lnTo>
                  <a:lnTo>
                    <a:pt x="250" y="266"/>
                  </a:lnTo>
                  <a:lnTo>
                    <a:pt x="249" y="266"/>
                  </a:lnTo>
                  <a:lnTo>
                    <a:pt x="247" y="267"/>
                  </a:lnTo>
                  <a:lnTo>
                    <a:pt x="246" y="267"/>
                  </a:lnTo>
                  <a:lnTo>
                    <a:pt x="245" y="267"/>
                  </a:lnTo>
                  <a:lnTo>
                    <a:pt x="239" y="263"/>
                  </a:lnTo>
                  <a:lnTo>
                    <a:pt x="235" y="260"/>
                  </a:lnTo>
                  <a:lnTo>
                    <a:pt x="232" y="258"/>
                  </a:lnTo>
                  <a:lnTo>
                    <a:pt x="230" y="255"/>
                  </a:lnTo>
                  <a:lnTo>
                    <a:pt x="226" y="251"/>
                  </a:lnTo>
                  <a:lnTo>
                    <a:pt x="225" y="250"/>
                  </a:lnTo>
                  <a:lnTo>
                    <a:pt x="221" y="246"/>
                  </a:lnTo>
                  <a:lnTo>
                    <a:pt x="210" y="239"/>
                  </a:lnTo>
                  <a:lnTo>
                    <a:pt x="206" y="236"/>
                  </a:lnTo>
                  <a:lnTo>
                    <a:pt x="201" y="233"/>
                  </a:lnTo>
                  <a:lnTo>
                    <a:pt x="198" y="230"/>
                  </a:lnTo>
                  <a:lnTo>
                    <a:pt x="197" y="228"/>
                  </a:lnTo>
                  <a:lnTo>
                    <a:pt x="195" y="226"/>
                  </a:lnTo>
                  <a:lnTo>
                    <a:pt x="193" y="225"/>
                  </a:lnTo>
                  <a:lnTo>
                    <a:pt x="193" y="222"/>
                  </a:lnTo>
                  <a:lnTo>
                    <a:pt x="193" y="221"/>
                  </a:lnTo>
                  <a:lnTo>
                    <a:pt x="193" y="220"/>
                  </a:lnTo>
                  <a:lnTo>
                    <a:pt x="193" y="219"/>
                  </a:lnTo>
                  <a:lnTo>
                    <a:pt x="192" y="217"/>
                  </a:lnTo>
                  <a:lnTo>
                    <a:pt x="192" y="216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1" y="211"/>
                  </a:lnTo>
                  <a:lnTo>
                    <a:pt x="191" y="209"/>
                  </a:lnTo>
                  <a:lnTo>
                    <a:pt x="189" y="208"/>
                  </a:lnTo>
                  <a:lnTo>
                    <a:pt x="187" y="207"/>
                  </a:lnTo>
                  <a:lnTo>
                    <a:pt x="185" y="205"/>
                  </a:lnTo>
                  <a:lnTo>
                    <a:pt x="184" y="203"/>
                  </a:lnTo>
                  <a:lnTo>
                    <a:pt x="183" y="200"/>
                  </a:lnTo>
                  <a:lnTo>
                    <a:pt x="182" y="199"/>
                  </a:lnTo>
                  <a:lnTo>
                    <a:pt x="182" y="197"/>
                  </a:lnTo>
                  <a:lnTo>
                    <a:pt x="181" y="195"/>
                  </a:lnTo>
                  <a:lnTo>
                    <a:pt x="181" y="192"/>
                  </a:lnTo>
                  <a:lnTo>
                    <a:pt x="180" y="192"/>
                  </a:lnTo>
                  <a:lnTo>
                    <a:pt x="180" y="191"/>
                  </a:lnTo>
                  <a:lnTo>
                    <a:pt x="180" y="187"/>
                  </a:lnTo>
                  <a:lnTo>
                    <a:pt x="180" y="186"/>
                  </a:lnTo>
                  <a:lnTo>
                    <a:pt x="178" y="183"/>
                  </a:lnTo>
                  <a:lnTo>
                    <a:pt x="178" y="182"/>
                  </a:lnTo>
                  <a:lnTo>
                    <a:pt x="171" y="177"/>
                  </a:lnTo>
                  <a:lnTo>
                    <a:pt x="167" y="176"/>
                  </a:lnTo>
                  <a:lnTo>
                    <a:pt x="165" y="175"/>
                  </a:lnTo>
                  <a:lnTo>
                    <a:pt x="164" y="175"/>
                  </a:lnTo>
                  <a:lnTo>
                    <a:pt x="163" y="175"/>
                  </a:lnTo>
                  <a:lnTo>
                    <a:pt x="163" y="176"/>
                  </a:lnTo>
                  <a:lnTo>
                    <a:pt x="163" y="177"/>
                  </a:lnTo>
                  <a:lnTo>
                    <a:pt x="162" y="178"/>
                  </a:lnTo>
                  <a:lnTo>
                    <a:pt x="160" y="179"/>
                  </a:lnTo>
                  <a:lnTo>
                    <a:pt x="160" y="180"/>
                  </a:lnTo>
                  <a:lnTo>
                    <a:pt x="159" y="180"/>
                  </a:lnTo>
                  <a:lnTo>
                    <a:pt x="158" y="180"/>
                  </a:lnTo>
                  <a:lnTo>
                    <a:pt x="157" y="180"/>
                  </a:lnTo>
                  <a:lnTo>
                    <a:pt x="154" y="178"/>
                  </a:lnTo>
                  <a:lnTo>
                    <a:pt x="151" y="178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77"/>
                  </a:lnTo>
                  <a:lnTo>
                    <a:pt x="147" y="177"/>
                  </a:lnTo>
                  <a:lnTo>
                    <a:pt x="140" y="177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4" y="178"/>
                  </a:lnTo>
                  <a:lnTo>
                    <a:pt x="133" y="177"/>
                  </a:lnTo>
                  <a:lnTo>
                    <a:pt x="132" y="176"/>
                  </a:lnTo>
                  <a:lnTo>
                    <a:pt x="130" y="175"/>
                  </a:lnTo>
                  <a:lnTo>
                    <a:pt x="128" y="174"/>
                  </a:lnTo>
                  <a:lnTo>
                    <a:pt x="124" y="171"/>
                  </a:lnTo>
                  <a:lnTo>
                    <a:pt x="123" y="170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6"/>
                  </a:lnTo>
                  <a:lnTo>
                    <a:pt x="124" y="166"/>
                  </a:lnTo>
                  <a:lnTo>
                    <a:pt x="124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0"/>
                  </a:lnTo>
                  <a:lnTo>
                    <a:pt x="123" y="158"/>
                  </a:lnTo>
                  <a:lnTo>
                    <a:pt x="122" y="157"/>
                  </a:lnTo>
                  <a:lnTo>
                    <a:pt x="123" y="155"/>
                  </a:lnTo>
                  <a:lnTo>
                    <a:pt x="124" y="155"/>
                  </a:lnTo>
                  <a:lnTo>
                    <a:pt x="125" y="155"/>
                  </a:lnTo>
                  <a:lnTo>
                    <a:pt x="126" y="155"/>
                  </a:lnTo>
                  <a:lnTo>
                    <a:pt x="128" y="157"/>
                  </a:lnTo>
                  <a:lnTo>
                    <a:pt x="129" y="155"/>
                  </a:lnTo>
                  <a:lnTo>
                    <a:pt x="128" y="154"/>
                  </a:lnTo>
                  <a:lnTo>
                    <a:pt x="126" y="153"/>
                  </a:lnTo>
                  <a:lnTo>
                    <a:pt x="125" y="152"/>
                  </a:lnTo>
                  <a:lnTo>
                    <a:pt x="124" y="151"/>
                  </a:lnTo>
                  <a:lnTo>
                    <a:pt x="123" y="150"/>
                  </a:lnTo>
                  <a:lnTo>
                    <a:pt x="121" y="149"/>
                  </a:lnTo>
                  <a:lnTo>
                    <a:pt x="118" y="149"/>
                  </a:lnTo>
                  <a:lnTo>
                    <a:pt x="118" y="148"/>
                  </a:lnTo>
                  <a:lnTo>
                    <a:pt x="120" y="148"/>
                  </a:lnTo>
                  <a:lnTo>
                    <a:pt x="121" y="146"/>
                  </a:lnTo>
                  <a:lnTo>
                    <a:pt x="121" y="145"/>
                  </a:lnTo>
                  <a:lnTo>
                    <a:pt x="120" y="143"/>
                  </a:lnTo>
                  <a:lnTo>
                    <a:pt x="121" y="141"/>
                  </a:lnTo>
                  <a:lnTo>
                    <a:pt x="122" y="141"/>
                  </a:lnTo>
                  <a:lnTo>
                    <a:pt x="122" y="140"/>
                  </a:lnTo>
                  <a:lnTo>
                    <a:pt x="122" y="138"/>
                  </a:lnTo>
                  <a:lnTo>
                    <a:pt x="121" y="138"/>
                  </a:lnTo>
                  <a:lnTo>
                    <a:pt x="120" y="138"/>
                  </a:lnTo>
                  <a:lnTo>
                    <a:pt x="118" y="137"/>
                  </a:lnTo>
                  <a:lnTo>
                    <a:pt x="117" y="136"/>
                  </a:lnTo>
                  <a:lnTo>
                    <a:pt x="117" y="135"/>
                  </a:lnTo>
                  <a:lnTo>
                    <a:pt x="115" y="135"/>
                  </a:lnTo>
                  <a:lnTo>
                    <a:pt x="114" y="135"/>
                  </a:lnTo>
                  <a:lnTo>
                    <a:pt x="112" y="135"/>
                  </a:lnTo>
                  <a:lnTo>
                    <a:pt x="105" y="135"/>
                  </a:lnTo>
                  <a:lnTo>
                    <a:pt x="104" y="135"/>
                  </a:lnTo>
                  <a:lnTo>
                    <a:pt x="103" y="135"/>
                  </a:lnTo>
                  <a:lnTo>
                    <a:pt x="101" y="134"/>
                  </a:lnTo>
                  <a:lnTo>
                    <a:pt x="99" y="134"/>
                  </a:lnTo>
                  <a:lnTo>
                    <a:pt x="99" y="133"/>
                  </a:lnTo>
                  <a:lnTo>
                    <a:pt x="98" y="133"/>
                  </a:lnTo>
                  <a:lnTo>
                    <a:pt x="98" y="129"/>
                  </a:lnTo>
                  <a:lnTo>
                    <a:pt x="98" y="128"/>
                  </a:lnTo>
                  <a:lnTo>
                    <a:pt x="97" y="128"/>
                  </a:lnTo>
                  <a:lnTo>
                    <a:pt x="96" y="126"/>
                  </a:lnTo>
                  <a:lnTo>
                    <a:pt x="95" y="125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2" y="126"/>
                  </a:lnTo>
                  <a:lnTo>
                    <a:pt x="91" y="126"/>
                  </a:lnTo>
                  <a:lnTo>
                    <a:pt x="90" y="126"/>
                  </a:lnTo>
                  <a:lnTo>
                    <a:pt x="88" y="125"/>
                  </a:lnTo>
                  <a:lnTo>
                    <a:pt x="86" y="123"/>
                  </a:lnTo>
                  <a:lnTo>
                    <a:pt x="80" y="116"/>
                  </a:lnTo>
                  <a:lnTo>
                    <a:pt x="79" y="115"/>
                  </a:lnTo>
                  <a:lnTo>
                    <a:pt x="79" y="116"/>
                  </a:lnTo>
                  <a:lnTo>
                    <a:pt x="78" y="119"/>
                  </a:lnTo>
                  <a:lnTo>
                    <a:pt x="78" y="120"/>
                  </a:lnTo>
                  <a:lnTo>
                    <a:pt x="76" y="121"/>
                  </a:lnTo>
                  <a:lnTo>
                    <a:pt x="74" y="120"/>
                  </a:lnTo>
                  <a:lnTo>
                    <a:pt x="73" y="120"/>
                  </a:lnTo>
                  <a:lnTo>
                    <a:pt x="70" y="119"/>
                  </a:lnTo>
                  <a:lnTo>
                    <a:pt x="68" y="119"/>
                  </a:lnTo>
                  <a:lnTo>
                    <a:pt x="66" y="120"/>
                  </a:lnTo>
                  <a:lnTo>
                    <a:pt x="65" y="120"/>
                  </a:lnTo>
                  <a:lnTo>
                    <a:pt x="65" y="121"/>
                  </a:lnTo>
                  <a:lnTo>
                    <a:pt x="65" y="123"/>
                  </a:lnTo>
                  <a:lnTo>
                    <a:pt x="70" y="125"/>
                  </a:lnTo>
                  <a:lnTo>
                    <a:pt x="71" y="126"/>
                  </a:lnTo>
                  <a:lnTo>
                    <a:pt x="71" y="127"/>
                  </a:lnTo>
                  <a:lnTo>
                    <a:pt x="72" y="129"/>
                  </a:lnTo>
                  <a:lnTo>
                    <a:pt x="74" y="133"/>
                  </a:lnTo>
                  <a:lnTo>
                    <a:pt x="75" y="134"/>
                  </a:lnTo>
                  <a:lnTo>
                    <a:pt x="76" y="135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3" y="134"/>
                  </a:lnTo>
                  <a:lnTo>
                    <a:pt x="73" y="133"/>
                  </a:lnTo>
                  <a:lnTo>
                    <a:pt x="73" y="132"/>
                  </a:lnTo>
                  <a:lnTo>
                    <a:pt x="72" y="130"/>
                  </a:lnTo>
                  <a:lnTo>
                    <a:pt x="71" y="129"/>
                  </a:lnTo>
                  <a:lnTo>
                    <a:pt x="67" y="128"/>
                  </a:lnTo>
                  <a:lnTo>
                    <a:pt x="66" y="128"/>
                  </a:lnTo>
                  <a:lnTo>
                    <a:pt x="65" y="128"/>
                  </a:lnTo>
                  <a:lnTo>
                    <a:pt x="64" y="127"/>
                  </a:lnTo>
                  <a:lnTo>
                    <a:pt x="63" y="127"/>
                  </a:lnTo>
                  <a:lnTo>
                    <a:pt x="62" y="127"/>
                  </a:lnTo>
                  <a:lnTo>
                    <a:pt x="61" y="127"/>
                  </a:lnTo>
                  <a:lnTo>
                    <a:pt x="61" y="128"/>
                  </a:lnTo>
                  <a:lnTo>
                    <a:pt x="59" y="129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8" y="136"/>
                  </a:lnTo>
                  <a:lnTo>
                    <a:pt x="57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7" y="140"/>
                  </a:lnTo>
                  <a:lnTo>
                    <a:pt x="56" y="140"/>
                  </a:lnTo>
                  <a:lnTo>
                    <a:pt x="54" y="140"/>
                  </a:lnTo>
                  <a:lnTo>
                    <a:pt x="53" y="140"/>
                  </a:lnTo>
                  <a:lnTo>
                    <a:pt x="51" y="141"/>
                  </a:lnTo>
                  <a:lnTo>
                    <a:pt x="50" y="141"/>
                  </a:lnTo>
                  <a:lnTo>
                    <a:pt x="46" y="141"/>
                  </a:lnTo>
                  <a:lnTo>
                    <a:pt x="42" y="141"/>
                  </a:lnTo>
                  <a:lnTo>
                    <a:pt x="40" y="142"/>
                  </a:lnTo>
                  <a:lnTo>
                    <a:pt x="38" y="144"/>
                  </a:lnTo>
                  <a:lnTo>
                    <a:pt x="36" y="148"/>
                  </a:lnTo>
                  <a:lnTo>
                    <a:pt x="34" y="149"/>
                  </a:lnTo>
                  <a:lnTo>
                    <a:pt x="33" y="150"/>
                  </a:lnTo>
                  <a:lnTo>
                    <a:pt x="31" y="151"/>
                  </a:lnTo>
                  <a:lnTo>
                    <a:pt x="30" y="152"/>
                  </a:lnTo>
                  <a:lnTo>
                    <a:pt x="30" y="154"/>
                  </a:lnTo>
                  <a:lnTo>
                    <a:pt x="31" y="157"/>
                  </a:lnTo>
                  <a:lnTo>
                    <a:pt x="30" y="159"/>
                  </a:lnTo>
                  <a:lnTo>
                    <a:pt x="30" y="160"/>
                  </a:lnTo>
                  <a:lnTo>
                    <a:pt x="30" y="161"/>
                  </a:lnTo>
                  <a:lnTo>
                    <a:pt x="31" y="162"/>
                  </a:lnTo>
                  <a:lnTo>
                    <a:pt x="31" y="163"/>
                  </a:lnTo>
                  <a:lnTo>
                    <a:pt x="32" y="165"/>
                  </a:lnTo>
                  <a:lnTo>
                    <a:pt x="32" y="166"/>
                  </a:lnTo>
                  <a:lnTo>
                    <a:pt x="32" y="167"/>
                  </a:lnTo>
                  <a:lnTo>
                    <a:pt x="32" y="168"/>
                  </a:lnTo>
                  <a:lnTo>
                    <a:pt x="32" y="169"/>
                  </a:lnTo>
                  <a:lnTo>
                    <a:pt x="33" y="170"/>
                  </a:lnTo>
                  <a:lnTo>
                    <a:pt x="33" y="171"/>
                  </a:lnTo>
                  <a:lnTo>
                    <a:pt x="34" y="171"/>
                  </a:lnTo>
                  <a:lnTo>
                    <a:pt x="36" y="172"/>
                  </a:lnTo>
                  <a:lnTo>
                    <a:pt x="36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2" y="176"/>
                  </a:lnTo>
                  <a:lnTo>
                    <a:pt x="32" y="177"/>
                  </a:lnTo>
                  <a:lnTo>
                    <a:pt x="28" y="176"/>
                  </a:lnTo>
                  <a:lnTo>
                    <a:pt x="25" y="176"/>
                  </a:lnTo>
                  <a:lnTo>
                    <a:pt x="19" y="175"/>
                  </a:lnTo>
                  <a:lnTo>
                    <a:pt x="17" y="175"/>
                  </a:lnTo>
                  <a:lnTo>
                    <a:pt x="12" y="175"/>
                  </a:lnTo>
                  <a:lnTo>
                    <a:pt x="6" y="175"/>
                  </a:lnTo>
                  <a:lnTo>
                    <a:pt x="0" y="174"/>
                  </a:lnTo>
                  <a:lnTo>
                    <a:pt x="0" y="165"/>
                  </a:lnTo>
                  <a:lnTo>
                    <a:pt x="0" y="155"/>
                  </a:lnTo>
                  <a:lnTo>
                    <a:pt x="0" y="146"/>
                  </a:lnTo>
                  <a:lnTo>
                    <a:pt x="0" y="137"/>
                  </a:lnTo>
                  <a:lnTo>
                    <a:pt x="0" y="128"/>
                  </a:lnTo>
                  <a:lnTo>
                    <a:pt x="0" y="119"/>
                  </a:lnTo>
                  <a:lnTo>
                    <a:pt x="0" y="109"/>
                  </a:lnTo>
                  <a:lnTo>
                    <a:pt x="0" y="100"/>
                  </a:lnTo>
                  <a:lnTo>
                    <a:pt x="0" y="91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43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4" y="23"/>
                  </a:lnTo>
                  <a:lnTo>
                    <a:pt x="6" y="21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5" y="19"/>
                  </a:lnTo>
                  <a:lnTo>
                    <a:pt x="17" y="18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6" y="16"/>
                  </a:lnTo>
                  <a:lnTo>
                    <a:pt x="29" y="15"/>
                  </a:lnTo>
                  <a:lnTo>
                    <a:pt x="31" y="14"/>
                  </a:lnTo>
                  <a:lnTo>
                    <a:pt x="34" y="12"/>
                  </a:lnTo>
                  <a:lnTo>
                    <a:pt x="37" y="12"/>
                  </a:lnTo>
                  <a:lnTo>
                    <a:pt x="40" y="11"/>
                  </a:lnTo>
                  <a:lnTo>
                    <a:pt x="42" y="10"/>
                  </a:lnTo>
                  <a:lnTo>
                    <a:pt x="46" y="9"/>
                  </a:lnTo>
                  <a:lnTo>
                    <a:pt x="49" y="8"/>
                  </a:lnTo>
                  <a:lnTo>
                    <a:pt x="53" y="7"/>
                  </a:lnTo>
                  <a:lnTo>
                    <a:pt x="57" y="6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1" y="2"/>
                  </a:lnTo>
                  <a:lnTo>
                    <a:pt x="83" y="3"/>
                  </a:lnTo>
                  <a:lnTo>
                    <a:pt x="87" y="6"/>
                  </a:lnTo>
                  <a:lnTo>
                    <a:pt x="90" y="8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100" y="15"/>
                  </a:lnTo>
                  <a:lnTo>
                    <a:pt x="105" y="18"/>
                  </a:lnTo>
                  <a:lnTo>
                    <a:pt x="112" y="23"/>
                  </a:lnTo>
                  <a:lnTo>
                    <a:pt x="117" y="26"/>
                  </a:lnTo>
                  <a:lnTo>
                    <a:pt x="123" y="31"/>
                  </a:lnTo>
                  <a:lnTo>
                    <a:pt x="129" y="34"/>
                  </a:lnTo>
                  <a:lnTo>
                    <a:pt x="134" y="37"/>
                  </a:lnTo>
                  <a:lnTo>
                    <a:pt x="139" y="41"/>
                  </a:lnTo>
                  <a:lnTo>
                    <a:pt x="143" y="44"/>
                  </a:lnTo>
                  <a:lnTo>
                    <a:pt x="147" y="46"/>
                  </a:lnTo>
                  <a:lnTo>
                    <a:pt x="150" y="48"/>
                  </a:lnTo>
                  <a:lnTo>
                    <a:pt x="151" y="50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4" y="52"/>
                  </a:lnTo>
                  <a:lnTo>
                    <a:pt x="154" y="54"/>
                  </a:lnTo>
                  <a:lnTo>
                    <a:pt x="154" y="56"/>
                  </a:lnTo>
                  <a:lnTo>
                    <a:pt x="156" y="58"/>
                  </a:lnTo>
                  <a:lnTo>
                    <a:pt x="159" y="62"/>
                  </a:lnTo>
                  <a:lnTo>
                    <a:pt x="160" y="63"/>
                  </a:lnTo>
                  <a:lnTo>
                    <a:pt x="163" y="66"/>
                  </a:lnTo>
                  <a:lnTo>
                    <a:pt x="164" y="68"/>
                  </a:lnTo>
                  <a:lnTo>
                    <a:pt x="166" y="70"/>
                  </a:lnTo>
                  <a:lnTo>
                    <a:pt x="167" y="71"/>
                  </a:lnTo>
                  <a:lnTo>
                    <a:pt x="170" y="74"/>
                  </a:lnTo>
                  <a:lnTo>
                    <a:pt x="171" y="76"/>
                  </a:lnTo>
                  <a:lnTo>
                    <a:pt x="173" y="78"/>
                  </a:lnTo>
                  <a:lnTo>
                    <a:pt x="174" y="79"/>
                  </a:lnTo>
                  <a:lnTo>
                    <a:pt x="176" y="82"/>
                  </a:lnTo>
                  <a:lnTo>
                    <a:pt x="178" y="84"/>
                  </a:lnTo>
                  <a:lnTo>
                    <a:pt x="180" y="86"/>
                  </a:lnTo>
                  <a:lnTo>
                    <a:pt x="181" y="86"/>
                  </a:lnTo>
                  <a:lnTo>
                    <a:pt x="184" y="86"/>
                  </a:lnTo>
                  <a:lnTo>
                    <a:pt x="185" y="86"/>
                  </a:lnTo>
                  <a:lnTo>
                    <a:pt x="187" y="86"/>
                  </a:lnTo>
                  <a:lnTo>
                    <a:pt x="188" y="85"/>
                  </a:lnTo>
                  <a:lnTo>
                    <a:pt x="190" y="85"/>
                  </a:lnTo>
                  <a:lnTo>
                    <a:pt x="191" y="85"/>
                  </a:lnTo>
                  <a:lnTo>
                    <a:pt x="193" y="85"/>
                  </a:lnTo>
                  <a:lnTo>
                    <a:pt x="195" y="84"/>
                  </a:lnTo>
                  <a:lnTo>
                    <a:pt x="198" y="84"/>
                  </a:lnTo>
                  <a:lnTo>
                    <a:pt x="200" y="84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8" y="82"/>
                  </a:lnTo>
                  <a:lnTo>
                    <a:pt x="212" y="82"/>
                  </a:lnTo>
                  <a:lnTo>
                    <a:pt x="214" y="82"/>
                  </a:lnTo>
                  <a:lnTo>
                    <a:pt x="217" y="81"/>
                  </a:lnTo>
                  <a:lnTo>
                    <a:pt x="222" y="82"/>
                  </a:lnTo>
                  <a:lnTo>
                    <a:pt x="226" y="82"/>
                  </a:lnTo>
                  <a:lnTo>
                    <a:pt x="231" y="82"/>
                  </a:lnTo>
                  <a:lnTo>
                    <a:pt x="235" y="83"/>
                  </a:lnTo>
                  <a:lnTo>
                    <a:pt x="239" y="83"/>
                  </a:lnTo>
                  <a:lnTo>
                    <a:pt x="243" y="83"/>
                  </a:lnTo>
                  <a:lnTo>
                    <a:pt x="247" y="84"/>
                  </a:lnTo>
                  <a:lnTo>
                    <a:pt x="251" y="84"/>
                  </a:lnTo>
                  <a:lnTo>
                    <a:pt x="254" y="84"/>
                  </a:lnTo>
                  <a:lnTo>
                    <a:pt x="257" y="82"/>
                  </a:lnTo>
                  <a:lnTo>
                    <a:pt x="260" y="81"/>
                  </a:lnTo>
                  <a:lnTo>
                    <a:pt x="263" y="78"/>
                  </a:lnTo>
                  <a:lnTo>
                    <a:pt x="266" y="77"/>
                  </a:lnTo>
                  <a:lnTo>
                    <a:pt x="267" y="77"/>
                  </a:lnTo>
                  <a:lnTo>
                    <a:pt x="268" y="77"/>
                  </a:lnTo>
                  <a:lnTo>
                    <a:pt x="268" y="78"/>
                  </a:lnTo>
                  <a:lnTo>
                    <a:pt x="272" y="82"/>
                  </a:lnTo>
                  <a:lnTo>
                    <a:pt x="275" y="86"/>
                  </a:lnTo>
                  <a:lnTo>
                    <a:pt x="276" y="87"/>
                  </a:lnTo>
                  <a:lnTo>
                    <a:pt x="279" y="90"/>
                  </a:lnTo>
                  <a:lnTo>
                    <a:pt x="281" y="92"/>
                  </a:lnTo>
                  <a:lnTo>
                    <a:pt x="284" y="93"/>
                  </a:lnTo>
                  <a:lnTo>
                    <a:pt x="285" y="94"/>
                  </a:lnTo>
                  <a:lnTo>
                    <a:pt x="288" y="100"/>
                  </a:lnTo>
                  <a:lnTo>
                    <a:pt x="290" y="103"/>
                  </a:lnTo>
                  <a:lnTo>
                    <a:pt x="292" y="108"/>
                  </a:lnTo>
                  <a:lnTo>
                    <a:pt x="294" y="111"/>
                  </a:lnTo>
                  <a:lnTo>
                    <a:pt x="299" y="109"/>
                  </a:lnTo>
                  <a:lnTo>
                    <a:pt x="304" y="107"/>
                  </a:lnTo>
                  <a:lnTo>
                    <a:pt x="302" y="117"/>
                  </a:lnTo>
                  <a:lnTo>
                    <a:pt x="301" y="127"/>
                  </a:lnTo>
                  <a:lnTo>
                    <a:pt x="301" y="128"/>
                  </a:lnTo>
                  <a:lnTo>
                    <a:pt x="301" y="129"/>
                  </a:lnTo>
                  <a:lnTo>
                    <a:pt x="301" y="130"/>
                  </a:lnTo>
                  <a:lnTo>
                    <a:pt x="300" y="130"/>
                  </a:lnTo>
                  <a:lnTo>
                    <a:pt x="300" y="132"/>
                  </a:lnTo>
                  <a:lnTo>
                    <a:pt x="300" y="138"/>
                  </a:lnTo>
                  <a:lnTo>
                    <a:pt x="300" y="146"/>
                  </a:lnTo>
                  <a:lnTo>
                    <a:pt x="300" y="148"/>
                  </a:lnTo>
                  <a:lnTo>
                    <a:pt x="305" y="148"/>
                  </a:lnTo>
                  <a:lnTo>
                    <a:pt x="307" y="148"/>
                  </a:lnTo>
                  <a:lnTo>
                    <a:pt x="310" y="148"/>
                  </a:lnTo>
                  <a:lnTo>
                    <a:pt x="314" y="148"/>
                  </a:lnTo>
                  <a:lnTo>
                    <a:pt x="315" y="148"/>
                  </a:lnTo>
                  <a:lnTo>
                    <a:pt x="316" y="152"/>
                  </a:lnTo>
                  <a:lnTo>
                    <a:pt x="316" y="158"/>
                  </a:lnTo>
                  <a:lnTo>
                    <a:pt x="317" y="162"/>
                  </a:lnTo>
                  <a:lnTo>
                    <a:pt x="318" y="167"/>
                  </a:lnTo>
                  <a:lnTo>
                    <a:pt x="319" y="174"/>
                  </a:lnTo>
                  <a:lnTo>
                    <a:pt x="321" y="179"/>
                  </a:lnTo>
                  <a:lnTo>
                    <a:pt x="322" y="179"/>
                  </a:lnTo>
                  <a:lnTo>
                    <a:pt x="322" y="180"/>
                  </a:lnTo>
                  <a:lnTo>
                    <a:pt x="323" y="180"/>
                  </a:lnTo>
                  <a:lnTo>
                    <a:pt x="324" y="182"/>
                  </a:lnTo>
                  <a:lnTo>
                    <a:pt x="327" y="182"/>
                  </a:lnTo>
                  <a:lnTo>
                    <a:pt x="331" y="180"/>
                  </a:lnTo>
                  <a:lnTo>
                    <a:pt x="335" y="180"/>
                  </a:lnTo>
                  <a:lnTo>
                    <a:pt x="339" y="180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9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4" y="180"/>
                  </a:lnTo>
                  <a:lnTo>
                    <a:pt x="355" y="180"/>
                  </a:lnTo>
                  <a:lnTo>
                    <a:pt x="356" y="180"/>
                  </a:lnTo>
                  <a:lnTo>
                    <a:pt x="357" y="179"/>
                  </a:lnTo>
                  <a:lnTo>
                    <a:pt x="358" y="179"/>
                  </a:lnTo>
                  <a:lnTo>
                    <a:pt x="358" y="180"/>
                  </a:lnTo>
                  <a:lnTo>
                    <a:pt x="359" y="182"/>
                  </a:lnTo>
                  <a:lnTo>
                    <a:pt x="360" y="183"/>
                  </a:lnTo>
                  <a:lnTo>
                    <a:pt x="360" y="184"/>
                  </a:lnTo>
                  <a:lnTo>
                    <a:pt x="360" y="185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3" y="184"/>
                  </a:lnTo>
                  <a:lnTo>
                    <a:pt x="364" y="184"/>
                  </a:lnTo>
                  <a:lnTo>
                    <a:pt x="364" y="185"/>
                  </a:lnTo>
                  <a:lnTo>
                    <a:pt x="364" y="186"/>
                  </a:lnTo>
                  <a:lnTo>
                    <a:pt x="363" y="186"/>
                  </a:lnTo>
                  <a:lnTo>
                    <a:pt x="364" y="186"/>
                  </a:lnTo>
                  <a:lnTo>
                    <a:pt x="364" y="187"/>
                  </a:lnTo>
                  <a:lnTo>
                    <a:pt x="364" y="188"/>
                  </a:lnTo>
                  <a:lnTo>
                    <a:pt x="363" y="190"/>
                  </a:lnTo>
                  <a:lnTo>
                    <a:pt x="363" y="191"/>
                  </a:lnTo>
                  <a:lnTo>
                    <a:pt x="363" y="192"/>
                  </a:lnTo>
                  <a:lnTo>
                    <a:pt x="361" y="193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60" y="194"/>
                  </a:lnTo>
                  <a:lnTo>
                    <a:pt x="361" y="195"/>
                  </a:lnTo>
                  <a:lnTo>
                    <a:pt x="364" y="196"/>
                  </a:lnTo>
                  <a:lnTo>
                    <a:pt x="365" y="197"/>
                  </a:lnTo>
                  <a:lnTo>
                    <a:pt x="366" y="199"/>
                  </a:lnTo>
                  <a:lnTo>
                    <a:pt x="366" y="200"/>
                  </a:lnTo>
                  <a:lnTo>
                    <a:pt x="368" y="200"/>
                  </a:lnTo>
                  <a:lnTo>
                    <a:pt x="371" y="201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3"/>
                  </a:lnTo>
                  <a:lnTo>
                    <a:pt x="377" y="202"/>
                  </a:lnTo>
                  <a:lnTo>
                    <a:pt x="379" y="202"/>
                  </a:lnTo>
                  <a:lnTo>
                    <a:pt x="377" y="201"/>
                  </a:lnTo>
                  <a:lnTo>
                    <a:pt x="379" y="201"/>
                  </a:lnTo>
                  <a:lnTo>
                    <a:pt x="379" y="200"/>
                  </a:lnTo>
                  <a:lnTo>
                    <a:pt x="379" y="199"/>
                  </a:lnTo>
                  <a:lnTo>
                    <a:pt x="377" y="197"/>
                  </a:lnTo>
                  <a:lnTo>
                    <a:pt x="376" y="197"/>
                  </a:lnTo>
                  <a:lnTo>
                    <a:pt x="376" y="196"/>
                  </a:lnTo>
                  <a:lnTo>
                    <a:pt x="376" y="195"/>
                  </a:lnTo>
                  <a:lnTo>
                    <a:pt x="376" y="193"/>
                  </a:lnTo>
                  <a:lnTo>
                    <a:pt x="376" y="192"/>
                  </a:lnTo>
                  <a:lnTo>
                    <a:pt x="377" y="192"/>
                  </a:lnTo>
                  <a:lnTo>
                    <a:pt x="377" y="191"/>
                  </a:lnTo>
                  <a:lnTo>
                    <a:pt x="377" y="190"/>
                  </a:lnTo>
                  <a:lnTo>
                    <a:pt x="379" y="190"/>
                  </a:lnTo>
                  <a:lnTo>
                    <a:pt x="380" y="188"/>
                  </a:lnTo>
                  <a:lnTo>
                    <a:pt x="381" y="188"/>
                  </a:lnTo>
                  <a:lnTo>
                    <a:pt x="381" y="187"/>
                  </a:lnTo>
                  <a:lnTo>
                    <a:pt x="382" y="186"/>
                  </a:lnTo>
                  <a:lnTo>
                    <a:pt x="382" y="184"/>
                  </a:lnTo>
                  <a:lnTo>
                    <a:pt x="383" y="184"/>
                  </a:lnTo>
                  <a:lnTo>
                    <a:pt x="384" y="183"/>
                  </a:lnTo>
                  <a:lnTo>
                    <a:pt x="385" y="183"/>
                  </a:lnTo>
                  <a:lnTo>
                    <a:pt x="385" y="182"/>
                  </a:lnTo>
                  <a:lnTo>
                    <a:pt x="386" y="180"/>
                  </a:lnTo>
                  <a:lnTo>
                    <a:pt x="388" y="180"/>
                  </a:lnTo>
                  <a:lnTo>
                    <a:pt x="389" y="180"/>
                  </a:lnTo>
                  <a:lnTo>
                    <a:pt x="389" y="179"/>
                  </a:lnTo>
                  <a:lnTo>
                    <a:pt x="390" y="179"/>
                  </a:lnTo>
                  <a:lnTo>
                    <a:pt x="391" y="178"/>
                  </a:lnTo>
                  <a:lnTo>
                    <a:pt x="391" y="176"/>
                  </a:lnTo>
                  <a:lnTo>
                    <a:pt x="391" y="175"/>
                  </a:lnTo>
                  <a:lnTo>
                    <a:pt x="391" y="174"/>
                  </a:lnTo>
                  <a:lnTo>
                    <a:pt x="391" y="172"/>
                  </a:lnTo>
                  <a:lnTo>
                    <a:pt x="391" y="171"/>
                  </a:lnTo>
                  <a:lnTo>
                    <a:pt x="392" y="171"/>
                  </a:lnTo>
                  <a:lnTo>
                    <a:pt x="393" y="171"/>
                  </a:lnTo>
                  <a:lnTo>
                    <a:pt x="393" y="170"/>
                  </a:lnTo>
                  <a:lnTo>
                    <a:pt x="394" y="170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7" y="169"/>
                  </a:lnTo>
                  <a:lnTo>
                    <a:pt x="397" y="168"/>
                  </a:lnTo>
                  <a:lnTo>
                    <a:pt x="397" y="169"/>
                  </a:lnTo>
                  <a:lnTo>
                    <a:pt x="398" y="169"/>
                  </a:lnTo>
                  <a:lnTo>
                    <a:pt x="399" y="168"/>
                  </a:lnTo>
                  <a:lnTo>
                    <a:pt x="400" y="168"/>
                  </a:lnTo>
                  <a:lnTo>
                    <a:pt x="401" y="168"/>
                  </a:lnTo>
                  <a:lnTo>
                    <a:pt x="401" y="167"/>
                  </a:lnTo>
                  <a:lnTo>
                    <a:pt x="401" y="166"/>
                  </a:lnTo>
                  <a:lnTo>
                    <a:pt x="402" y="165"/>
                  </a:lnTo>
                  <a:lnTo>
                    <a:pt x="404" y="165"/>
                  </a:lnTo>
                  <a:lnTo>
                    <a:pt x="406" y="163"/>
                  </a:lnTo>
                  <a:lnTo>
                    <a:pt x="407" y="161"/>
                  </a:lnTo>
                  <a:lnTo>
                    <a:pt x="408" y="161"/>
                  </a:lnTo>
                  <a:lnTo>
                    <a:pt x="408" y="160"/>
                  </a:lnTo>
                  <a:lnTo>
                    <a:pt x="410" y="160"/>
                  </a:lnTo>
                  <a:lnTo>
                    <a:pt x="413" y="159"/>
                  </a:lnTo>
                  <a:lnTo>
                    <a:pt x="414" y="159"/>
                  </a:lnTo>
                  <a:lnTo>
                    <a:pt x="416" y="159"/>
                  </a:lnTo>
                  <a:lnTo>
                    <a:pt x="417" y="159"/>
                  </a:lnTo>
                  <a:lnTo>
                    <a:pt x="417" y="158"/>
                  </a:lnTo>
                  <a:lnTo>
                    <a:pt x="418" y="158"/>
                  </a:lnTo>
                  <a:lnTo>
                    <a:pt x="418" y="157"/>
                  </a:lnTo>
                  <a:lnTo>
                    <a:pt x="419" y="157"/>
                  </a:lnTo>
                  <a:lnTo>
                    <a:pt x="421" y="155"/>
                  </a:lnTo>
                  <a:lnTo>
                    <a:pt x="422" y="154"/>
                  </a:lnTo>
                  <a:lnTo>
                    <a:pt x="423" y="154"/>
                  </a:lnTo>
                  <a:lnTo>
                    <a:pt x="423" y="153"/>
                  </a:lnTo>
                  <a:lnTo>
                    <a:pt x="424" y="153"/>
                  </a:lnTo>
                  <a:lnTo>
                    <a:pt x="425" y="151"/>
                  </a:lnTo>
                  <a:lnTo>
                    <a:pt x="426" y="150"/>
                  </a:lnTo>
                  <a:lnTo>
                    <a:pt x="426" y="149"/>
                  </a:lnTo>
                  <a:lnTo>
                    <a:pt x="427" y="149"/>
                  </a:lnTo>
                  <a:lnTo>
                    <a:pt x="428" y="148"/>
                  </a:lnTo>
                  <a:lnTo>
                    <a:pt x="428" y="146"/>
                  </a:lnTo>
                  <a:lnTo>
                    <a:pt x="428" y="145"/>
                  </a:lnTo>
                  <a:lnTo>
                    <a:pt x="430" y="145"/>
                  </a:lnTo>
                  <a:lnTo>
                    <a:pt x="431" y="144"/>
                  </a:lnTo>
                  <a:lnTo>
                    <a:pt x="432" y="144"/>
                  </a:lnTo>
                  <a:lnTo>
                    <a:pt x="433" y="143"/>
                  </a:lnTo>
                  <a:lnTo>
                    <a:pt x="434" y="143"/>
                  </a:lnTo>
                  <a:lnTo>
                    <a:pt x="434" y="144"/>
                  </a:lnTo>
                  <a:lnTo>
                    <a:pt x="435" y="144"/>
                  </a:lnTo>
                  <a:lnTo>
                    <a:pt x="435" y="145"/>
                  </a:lnTo>
                  <a:lnTo>
                    <a:pt x="435" y="146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5"/>
                  </a:lnTo>
                  <a:lnTo>
                    <a:pt x="439" y="145"/>
                  </a:lnTo>
                  <a:lnTo>
                    <a:pt x="439" y="144"/>
                  </a:lnTo>
                  <a:lnTo>
                    <a:pt x="439" y="143"/>
                  </a:lnTo>
                  <a:lnTo>
                    <a:pt x="440" y="143"/>
                  </a:lnTo>
                  <a:lnTo>
                    <a:pt x="440" y="142"/>
                  </a:lnTo>
                  <a:lnTo>
                    <a:pt x="441" y="141"/>
                  </a:lnTo>
                  <a:lnTo>
                    <a:pt x="441" y="140"/>
                  </a:lnTo>
                  <a:lnTo>
                    <a:pt x="442" y="140"/>
                  </a:lnTo>
                  <a:lnTo>
                    <a:pt x="443" y="140"/>
                  </a:lnTo>
                  <a:lnTo>
                    <a:pt x="444" y="140"/>
                  </a:lnTo>
                  <a:lnTo>
                    <a:pt x="446" y="138"/>
                  </a:lnTo>
                  <a:lnTo>
                    <a:pt x="447" y="137"/>
                  </a:lnTo>
                  <a:lnTo>
                    <a:pt x="448" y="137"/>
                  </a:lnTo>
                  <a:lnTo>
                    <a:pt x="449" y="136"/>
                  </a:lnTo>
                  <a:lnTo>
                    <a:pt x="450" y="135"/>
                  </a:lnTo>
                  <a:lnTo>
                    <a:pt x="451" y="135"/>
                  </a:lnTo>
                  <a:lnTo>
                    <a:pt x="451" y="136"/>
                  </a:lnTo>
                  <a:lnTo>
                    <a:pt x="456" y="138"/>
                  </a:lnTo>
                  <a:lnTo>
                    <a:pt x="457" y="138"/>
                  </a:lnTo>
                  <a:lnTo>
                    <a:pt x="457" y="140"/>
                  </a:lnTo>
                  <a:lnTo>
                    <a:pt x="457" y="141"/>
                  </a:lnTo>
                  <a:lnTo>
                    <a:pt x="456" y="142"/>
                  </a:lnTo>
                  <a:lnTo>
                    <a:pt x="453" y="142"/>
                  </a:lnTo>
                  <a:lnTo>
                    <a:pt x="449" y="145"/>
                  </a:lnTo>
                  <a:lnTo>
                    <a:pt x="448" y="145"/>
                  </a:lnTo>
                  <a:lnTo>
                    <a:pt x="446" y="145"/>
                  </a:lnTo>
                  <a:lnTo>
                    <a:pt x="444" y="145"/>
                  </a:lnTo>
                  <a:lnTo>
                    <a:pt x="444" y="148"/>
                  </a:lnTo>
                  <a:lnTo>
                    <a:pt x="444" y="150"/>
                  </a:lnTo>
                  <a:lnTo>
                    <a:pt x="443" y="151"/>
                  </a:lnTo>
                  <a:lnTo>
                    <a:pt x="440" y="151"/>
                  </a:lnTo>
                  <a:lnTo>
                    <a:pt x="439" y="152"/>
                  </a:lnTo>
                  <a:lnTo>
                    <a:pt x="436" y="154"/>
                  </a:lnTo>
                  <a:lnTo>
                    <a:pt x="434" y="155"/>
                  </a:lnTo>
                  <a:lnTo>
                    <a:pt x="434" y="158"/>
                  </a:lnTo>
                  <a:lnTo>
                    <a:pt x="433" y="159"/>
                  </a:lnTo>
                  <a:lnTo>
                    <a:pt x="432" y="159"/>
                  </a:lnTo>
                  <a:lnTo>
                    <a:pt x="431" y="160"/>
                  </a:lnTo>
                  <a:lnTo>
                    <a:pt x="430" y="161"/>
                  </a:lnTo>
                  <a:lnTo>
                    <a:pt x="425" y="163"/>
                  </a:lnTo>
                  <a:lnTo>
                    <a:pt x="424" y="165"/>
                  </a:lnTo>
                  <a:lnTo>
                    <a:pt x="425" y="166"/>
                  </a:lnTo>
                  <a:lnTo>
                    <a:pt x="425" y="167"/>
                  </a:lnTo>
                  <a:lnTo>
                    <a:pt x="430" y="167"/>
                  </a:lnTo>
                  <a:lnTo>
                    <a:pt x="431" y="168"/>
                  </a:lnTo>
                  <a:lnTo>
                    <a:pt x="432" y="168"/>
                  </a:lnTo>
                  <a:lnTo>
                    <a:pt x="432" y="169"/>
                  </a:lnTo>
                  <a:lnTo>
                    <a:pt x="433" y="170"/>
                  </a:lnTo>
                  <a:lnTo>
                    <a:pt x="434" y="170"/>
                  </a:lnTo>
                  <a:lnTo>
                    <a:pt x="435" y="170"/>
                  </a:lnTo>
                  <a:lnTo>
                    <a:pt x="439" y="168"/>
                  </a:lnTo>
                  <a:lnTo>
                    <a:pt x="440" y="168"/>
                  </a:lnTo>
                  <a:lnTo>
                    <a:pt x="441" y="169"/>
                  </a:lnTo>
                  <a:lnTo>
                    <a:pt x="442" y="172"/>
                  </a:lnTo>
                  <a:lnTo>
                    <a:pt x="442" y="174"/>
                  </a:lnTo>
                  <a:lnTo>
                    <a:pt x="442" y="176"/>
                  </a:lnTo>
                  <a:lnTo>
                    <a:pt x="442" y="177"/>
                  </a:lnTo>
                  <a:lnTo>
                    <a:pt x="443" y="177"/>
                  </a:lnTo>
                  <a:lnTo>
                    <a:pt x="444" y="177"/>
                  </a:lnTo>
                  <a:lnTo>
                    <a:pt x="446" y="177"/>
                  </a:lnTo>
                  <a:lnTo>
                    <a:pt x="446" y="178"/>
                  </a:lnTo>
                  <a:lnTo>
                    <a:pt x="447" y="178"/>
                  </a:lnTo>
                  <a:lnTo>
                    <a:pt x="447" y="179"/>
                  </a:lnTo>
                  <a:lnTo>
                    <a:pt x="448" y="179"/>
                  </a:lnTo>
                  <a:lnTo>
                    <a:pt x="449" y="179"/>
                  </a:lnTo>
                  <a:lnTo>
                    <a:pt x="450" y="179"/>
                  </a:lnTo>
                  <a:lnTo>
                    <a:pt x="451" y="179"/>
                  </a:lnTo>
                  <a:lnTo>
                    <a:pt x="451" y="180"/>
                  </a:lnTo>
                  <a:lnTo>
                    <a:pt x="452" y="180"/>
                  </a:lnTo>
                  <a:lnTo>
                    <a:pt x="453" y="180"/>
                  </a:lnTo>
                  <a:lnTo>
                    <a:pt x="455" y="183"/>
                  </a:lnTo>
                  <a:lnTo>
                    <a:pt x="455" y="182"/>
                  </a:lnTo>
                  <a:lnTo>
                    <a:pt x="455" y="180"/>
                  </a:lnTo>
                  <a:lnTo>
                    <a:pt x="455" y="179"/>
                  </a:lnTo>
                  <a:lnTo>
                    <a:pt x="456" y="179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8" y="183"/>
                  </a:lnTo>
                  <a:lnTo>
                    <a:pt x="458" y="182"/>
                  </a:lnTo>
                  <a:lnTo>
                    <a:pt x="459" y="180"/>
                  </a:lnTo>
                  <a:lnTo>
                    <a:pt x="461" y="183"/>
                  </a:lnTo>
                  <a:lnTo>
                    <a:pt x="461" y="182"/>
                  </a:lnTo>
                  <a:lnTo>
                    <a:pt x="463" y="180"/>
                  </a:lnTo>
                  <a:lnTo>
                    <a:pt x="461" y="174"/>
                  </a:lnTo>
                  <a:lnTo>
                    <a:pt x="461" y="172"/>
                  </a:lnTo>
                  <a:lnTo>
                    <a:pt x="463" y="174"/>
                  </a:lnTo>
                  <a:lnTo>
                    <a:pt x="464" y="175"/>
                  </a:lnTo>
                  <a:lnTo>
                    <a:pt x="465" y="175"/>
                  </a:lnTo>
                  <a:lnTo>
                    <a:pt x="466" y="175"/>
                  </a:lnTo>
                  <a:lnTo>
                    <a:pt x="467" y="174"/>
                  </a:lnTo>
                  <a:lnTo>
                    <a:pt x="468" y="171"/>
                  </a:lnTo>
                  <a:lnTo>
                    <a:pt x="468" y="170"/>
                  </a:lnTo>
                  <a:lnTo>
                    <a:pt x="468" y="169"/>
                  </a:lnTo>
                  <a:lnTo>
                    <a:pt x="467" y="168"/>
                  </a:lnTo>
                  <a:lnTo>
                    <a:pt x="467" y="167"/>
                  </a:lnTo>
                  <a:lnTo>
                    <a:pt x="468" y="166"/>
                  </a:lnTo>
                  <a:lnTo>
                    <a:pt x="469" y="165"/>
                  </a:lnTo>
                  <a:lnTo>
                    <a:pt x="469" y="166"/>
                  </a:lnTo>
                  <a:lnTo>
                    <a:pt x="471" y="167"/>
                  </a:lnTo>
                  <a:lnTo>
                    <a:pt x="469" y="169"/>
                  </a:lnTo>
                  <a:lnTo>
                    <a:pt x="469" y="170"/>
                  </a:lnTo>
                  <a:lnTo>
                    <a:pt x="471" y="170"/>
                  </a:lnTo>
                  <a:lnTo>
                    <a:pt x="471" y="169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2" y="169"/>
                  </a:lnTo>
                  <a:lnTo>
                    <a:pt x="475" y="174"/>
                  </a:lnTo>
                  <a:lnTo>
                    <a:pt x="475" y="175"/>
                  </a:lnTo>
                  <a:lnTo>
                    <a:pt x="475" y="176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6" y="179"/>
                  </a:lnTo>
                  <a:lnTo>
                    <a:pt x="478" y="179"/>
                  </a:lnTo>
                  <a:lnTo>
                    <a:pt x="480" y="179"/>
                  </a:lnTo>
                  <a:lnTo>
                    <a:pt x="480" y="180"/>
                  </a:lnTo>
                  <a:lnTo>
                    <a:pt x="481" y="180"/>
                  </a:lnTo>
                  <a:lnTo>
                    <a:pt x="482" y="179"/>
                  </a:lnTo>
                  <a:lnTo>
                    <a:pt x="483" y="179"/>
                  </a:lnTo>
                  <a:lnTo>
                    <a:pt x="484" y="179"/>
                  </a:lnTo>
                  <a:lnTo>
                    <a:pt x="484" y="180"/>
                  </a:lnTo>
                  <a:lnTo>
                    <a:pt x="484" y="182"/>
                  </a:lnTo>
                  <a:lnTo>
                    <a:pt x="484" y="183"/>
                  </a:lnTo>
                  <a:lnTo>
                    <a:pt x="485" y="185"/>
                  </a:lnTo>
                  <a:lnTo>
                    <a:pt x="484" y="186"/>
                  </a:lnTo>
                  <a:lnTo>
                    <a:pt x="484" y="187"/>
                  </a:lnTo>
                  <a:lnTo>
                    <a:pt x="485" y="186"/>
                  </a:lnTo>
                  <a:lnTo>
                    <a:pt x="486" y="186"/>
                  </a:lnTo>
                  <a:lnTo>
                    <a:pt x="488" y="186"/>
                  </a:lnTo>
                  <a:lnTo>
                    <a:pt x="489" y="186"/>
                  </a:lnTo>
                  <a:lnTo>
                    <a:pt x="489" y="185"/>
                  </a:lnTo>
                  <a:lnTo>
                    <a:pt x="489" y="184"/>
                  </a:lnTo>
                  <a:lnTo>
                    <a:pt x="490" y="184"/>
                  </a:lnTo>
                  <a:lnTo>
                    <a:pt x="491" y="186"/>
                  </a:lnTo>
                  <a:lnTo>
                    <a:pt x="492" y="186"/>
                  </a:lnTo>
                  <a:lnTo>
                    <a:pt x="493" y="186"/>
                  </a:lnTo>
                  <a:lnTo>
                    <a:pt x="494" y="187"/>
                  </a:lnTo>
                  <a:lnTo>
                    <a:pt x="493" y="187"/>
                  </a:lnTo>
                  <a:lnTo>
                    <a:pt x="493" y="188"/>
                  </a:lnTo>
                  <a:lnTo>
                    <a:pt x="494" y="188"/>
                  </a:lnTo>
                  <a:lnTo>
                    <a:pt x="495" y="188"/>
                  </a:lnTo>
                  <a:lnTo>
                    <a:pt x="497" y="191"/>
                  </a:lnTo>
                  <a:lnTo>
                    <a:pt x="498" y="192"/>
                  </a:lnTo>
                  <a:lnTo>
                    <a:pt x="499" y="192"/>
                  </a:lnTo>
                  <a:lnTo>
                    <a:pt x="500" y="192"/>
                  </a:lnTo>
                  <a:lnTo>
                    <a:pt x="505" y="192"/>
                  </a:lnTo>
                  <a:lnTo>
                    <a:pt x="506" y="192"/>
                  </a:lnTo>
                  <a:lnTo>
                    <a:pt x="506" y="193"/>
                  </a:lnTo>
                  <a:lnTo>
                    <a:pt x="506" y="194"/>
                  </a:lnTo>
                  <a:lnTo>
                    <a:pt x="507" y="193"/>
                  </a:lnTo>
                  <a:lnTo>
                    <a:pt x="509" y="192"/>
                  </a:lnTo>
                  <a:lnTo>
                    <a:pt x="510" y="192"/>
                  </a:lnTo>
                  <a:lnTo>
                    <a:pt x="510" y="193"/>
                  </a:lnTo>
                  <a:lnTo>
                    <a:pt x="513" y="193"/>
                  </a:lnTo>
                  <a:lnTo>
                    <a:pt x="514" y="193"/>
                  </a:lnTo>
                  <a:lnTo>
                    <a:pt x="514" y="194"/>
                  </a:lnTo>
                  <a:lnTo>
                    <a:pt x="513" y="195"/>
                  </a:lnTo>
                  <a:lnTo>
                    <a:pt x="511" y="196"/>
                  </a:lnTo>
                  <a:lnTo>
                    <a:pt x="508" y="197"/>
                  </a:lnTo>
                  <a:lnTo>
                    <a:pt x="506" y="199"/>
                  </a:lnTo>
                  <a:lnTo>
                    <a:pt x="503" y="200"/>
                  </a:lnTo>
                  <a:lnTo>
                    <a:pt x="502" y="200"/>
                  </a:lnTo>
                  <a:lnTo>
                    <a:pt x="502" y="201"/>
                  </a:lnTo>
                  <a:lnTo>
                    <a:pt x="501" y="203"/>
                  </a:lnTo>
                  <a:lnTo>
                    <a:pt x="501" y="204"/>
                  </a:lnTo>
                  <a:lnTo>
                    <a:pt x="500" y="203"/>
                  </a:lnTo>
                  <a:lnTo>
                    <a:pt x="499" y="203"/>
                  </a:lnTo>
                  <a:lnTo>
                    <a:pt x="499" y="204"/>
                  </a:lnTo>
                  <a:lnTo>
                    <a:pt x="499" y="205"/>
                  </a:lnTo>
                  <a:lnTo>
                    <a:pt x="498" y="207"/>
                  </a:lnTo>
                  <a:lnTo>
                    <a:pt x="497" y="207"/>
                  </a:lnTo>
                  <a:lnTo>
                    <a:pt x="494" y="204"/>
                  </a:lnTo>
                  <a:lnTo>
                    <a:pt x="493" y="204"/>
                  </a:lnTo>
                  <a:lnTo>
                    <a:pt x="492" y="203"/>
                  </a:lnTo>
                  <a:lnTo>
                    <a:pt x="491" y="202"/>
                  </a:lnTo>
                  <a:lnTo>
                    <a:pt x="490" y="202"/>
                  </a:lnTo>
                  <a:lnTo>
                    <a:pt x="490" y="203"/>
                  </a:lnTo>
                  <a:lnTo>
                    <a:pt x="490" y="204"/>
                  </a:lnTo>
                  <a:lnTo>
                    <a:pt x="490" y="205"/>
                  </a:lnTo>
                  <a:lnTo>
                    <a:pt x="490" y="207"/>
                  </a:lnTo>
                  <a:lnTo>
                    <a:pt x="491" y="207"/>
                  </a:lnTo>
                  <a:lnTo>
                    <a:pt x="492" y="208"/>
                  </a:lnTo>
                  <a:lnTo>
                    <a:pt x="492" y="209"/>
                  </a:lnTo>
                  <a:lnTo>
                    <a:pt x="492" y="210"/>
                  </a:lnTo>
                  <a:lnTo>
                    <a:pt x="491" y="211"/>
                  </a:lnTo>
                  <a:lnTo>
                    <a:pt x="490" y="211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5" y="210"/>
                  </a:lnTo>
                  <a:lnTo>
                    <a:pt x="485" y="209"/>
                  </a:lnTo>
                  <a:lnTo>
                    <a:pt x="486" y="209"/>
                  </a:lnTo>
                  <a:lnTo>
                    <a:pt x="488" y="209"/>
                  </a:lnTo>
                  <a:lnTo>
                    <a:pt x="486" y="208"/>
                  </a:lnTo>
                  <a:lnTo>
                    <a:pt x="485" y="208"/>
                  </a:lnTo>
                  <a:lnTo>
                    <a:pt x="484" y="209"/>
                  </a:lnTo>
                  <a:lnTo>
                    <a:pt x="482" y="210"/>
                  </a:lnTo>
                  <a:lnTo>
                    <a:pt x="482" y="211"/>
                  </a:lnTo>
                  <a:lnTo>
                    <a:pt x="482" y="212"/>
                  </a:lnTo>
                  <a:lnTo>
                    <a:pt x="481" y="212"/>
                  </a:lnTo>
                  <a:lnTo>
                    <a:pt x="478" y="213"/>
                  </a:lnTo>
                  <a:lnTo>
                    <a:pt x="477" y="215"/>
                  </a:lnTo>
                  <a:lnTo>
                    <a:pt x="478" y="215"/>
                  </a:lnTo>
                  <a:lnTo>
                    <a:pt x="478" y="216"/>
                  </a:lnTo>
                  <a:lnTo>
                    <a:pt x="480" y="216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7" y="217"/>
                  </a:lnTo>
                  <a:lnTo>
                    <a:pt x="476" y="217"/>
                  </a:lnTo>
                  <a:lnTo>
                    <a:pt x="475" y="217"/>
                  </a:lnTo>
                  <a:lnTo>
                    <a:pt x="474" y="217"/>
                  </a:lnTo>
                  <a:lnTo>
                    <a:pt x="473" y="219"/>
                  </a:lnTo>
                  <a:lnTo>
                    <a:pt x="472" y="219"/>
                  </a:lnTo>
                  <a:lnTo>
                    <a:pt x="471" y="220"/>
                  </a:lnTo>
                  <a:lnTo>
                    <a:pt x="469" y="220"/>
                  </a:lnTo>
                  <a:lnTo>
                    <a:pt x="469" y="218"/>
                  </a:lnTo>
                  <a:lnTo>
                    <a:pt x="468" y="217"/>
                  </a:lnTo>
                  <a:lnTo>
                    <a:pt x="468" y="216"/>
                  </a:lnTo>
                  <a:lnTo>
                    <a:pt x="467" y="217"/>
                  </a:lnTo>
                  <a:lnTo>
                    <a:pt x="467" y="218"/>
                  </a:lnTo>
                  <a:lnTo>
                    <a:pt x="466" y="218"/>
                  </a:lnTo>
                  <a:lnTo>
                    <a:pt x="465" y="218"/>
                  </a:lnTo>
                  <a:lnTo>
                    <a:pt x="464" y="218"/>
                  </a:lnTo>
                  <a:lnTo>
                    <a:pt x="464" y="217"/>
                  </a:lnTo>
                  <a:lnTo>
                    <a:pt x="463" y="217"/>
                  </a:lnTo>
                  <a:lnTo>
                    <a:pt x="463" y="216"/>
                  </a:lnTo>
                  <a:lnTo>
                    <a:pt x="461" y="216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5"/>
                  </a:lnTo>
                  <a:lnTo>
                    <a:pt x="457" y="213"/>
                  </a:lnTo>
                  <a:lnTo>
                    <a:pt x="456" y="215"/>
                  </a:lnTo>
                  <a:lnTo>
                    <a:pt x="456" y="216"/>
                  </a:lnTo>
                  <a:lnTo>
                    <a:pt x="455" y="216"/>
                  </a:lnTo>
                  <a:lnTo>
                    <a:pt x="451" y="216"/>
                  </a:lnTo>
                  <a:lnTo>
                    <a:pt x="449" y="216"/>
                  </a:lnTo>
                  <a:lnTo>
                    <a:pt x="448" y="217"/>
                  </a:lnTo>
                  <a:close/>
                  <a:moveTo>
                    <a:pt x="436" y="186"/>
                  </a:moveTo>
                  <a:lnTo>
                    <a:pt x="436" y="187"/>
                  </a:lnTo>
                  <a:lnTo>
                    <a:pt x="438" y="188"/>
                  </a:lnTo>
                  <a:lnTo>
                    <a:pt x="439" y="190"/>
                  </a:lnTo>
                  <a:lnTo>
                    <a:pt x="439" y="188"/>
                  </a:lnTo>
                  <a:lnTo>
                    <a:pt x="439" y="187"/>
                  </a:lnTo>
                  <a:lnTo>
                    <a:pt x="438" y="187"/>
                  </a:lnTo>
                  <a:lnTo>
                    <a:pt x="438" y="186"/>
                  </a:lnTo>
                  <a:lnTo>
                    <a:pt x="436" y="186"/>
                  </a:lnTo>
                  <a:close/>
                  <a:moveTo>
                    <a:pt x="455" y="225"/>
                  </a:moveTo>
                  <a:lnTo>
                    <a:pt x="456" y="224"/>
                  </a:lnTo>
                  <a:lnTo>
                    <a:pt x="457" y="224"/>
                  </a:lnTo>
                  <a:lnTo>
                    <a:pt x="457" y="225"/>
                  </a:lnTo>
                  <a:lnTo>
                    <a:pt x="455" y="226"/>
                  </a:lnTo>
                  <a:lnTo>
                    <a:pt x="455" y="227"/>
                  </a:lnTo>
                  <a:lnTo>
                    <a:pt x="456" y="229"/>
                  </a:lnTo>
                  <a:lnTo>
                    <a:pt x="456" y="230"/>
                  </a:lnTo>
                  <a:lnTo>
                    <a:pt x="455" y="230"/>
                  </a:lnTo>
                  <a:lnTo>
                    <a:pt x="452" y="232"/>
                  </a:lnTo>
                  <a:lnTo>
                    <a:pt x="452" y="230"/>
                  </a:lnTo>
                  <a:lnTo>
                    <a:pt x="451" y="230"/>
                  </a:lnTo>
                  <a:lnTo>
                    <a:pt x="450" y="230"/>
                  </a:lnTo>
                  <a:lnTo>
                    <a:pt x="450" y="229"/>
                  </a:lnTo>
                  <a:lnTo>
                    <a:pt x="451" y="227"/>
                  </a:lnTo>
                  <a:lnTo>
                    <a:pt x="451" y="226"/>
                  </a:lnTo>
                  <a:lnTo>
                    <a:pt x="450" y="226"/>
                  </a:lnTo>
                  <a:lnTo>
                    <a:pt x="449" y="226"/>
                  </a:lnTo>
                  <a:lnTo>
                    <a:pt x="449" y="225"/>
                  </a:lnTo>
                  <a:lnTo>
                    <a:pt x="448" y="224"/>
                  </a:lnTo>
                  <a:lnTo>
                    <a:pt x="448" y="222"/>
                  </a:lnTo>
                  <a:lnTo>
                    <a:pt x="448" y="221"/>
                  </a:lnTo>
                  <a:lnTo>
                    <a:pt x="449" y="220"/>
                  </a:lnTo>
                  <a:lnTo>
                    <a:pt x="450" y="220"/>
                  </a:lnTo>
                  <a:lnTo>
                    <a:pt x="451" y="221"/>
                  </a:lnTo>
                  <a:lnTo>
                    <a:pt x="451" y="222"/>
                  </a:lnTo>
                  <a:lnTo>
                    <a:pt x="452" y="224"/>
                  </a:lnTo>
                  <a:lnTo>
                    <a:pt x="455" y="22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538">
              <a:extLst>
                <a:ext uri="{FF2B5EF4-FFF2-40B4-BE49-F238E27FC236}">
                  <a16:creationId xmlns:a16="http://schemas.microsoft.com/office/drawing/2014/main" id="{B554A0FE-68CD-56D5-2FC9-73229ED1D5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664" y="2072170"/>
              <a:ext cx="817229" cy="345147"/>
            </a:xfrm>
            <a:custGeom>
              <a:avLst/>
              <a:gdLst>
                <a:gd name="T0" fmla="*/ 539 w 573"/>
                <a:gd name="T1" fmla="*/ 74 h 242"/>
                <a:gd name="T2" fmla="*/ 571 w 573"/>
                <a:gd name="T3" fmla="*/ 96 h 242"/>
                <a:gd name="T4" fmla="*/ 550 w 573"/>
                <a:gd name="T5" fmla="*/ 114 h 242"/>
                <a:gd name="T6" fmla="*/ 560 w 573"/>
                <a:gd name="T7" fmla="*/ 145 h 242"/>
                <a:gd name="T8" fmla="*/ 565 w 573"/>
                <a:gd name="T9" fmla="*/ 169 h 242"/>
                <a:gd name="T10" fmla="*/ 563 w 573"/>
                <a:gd name="T11" fmla="*/ 193 h 242"/>
                <a:gd name="T12" fmla="*/ 535 w 573"/>
                <a:gd name="T13" fmla="*/ 188 h 242"/>
                <a:gd name="T14" fmla="*/ 495 w 573"/>
                <a:gd name="T15" fmla="*/ 187 h 242"/>
                <a:gd name="T16" fmla="*/ 391 w 573"/>
                <a:gd name="T17" fmla="*/ 209 h 242"/>
                <a:gd name="T18" fmla="*/ 327 w 573"/>
                <a:gd name="T19" fmla="*/ 208 h 242"/>
                <a:gd name="T20" fmla="*/ 317 w 573"/>
                <a:gd name="T21" fmla="*/ 235 h 242"/>
                <a:gd name="T22" fmla="*/ 310 w 573"/>
                <a:gd name="T23" fmla="*/ 215 h 242"/>
                <a:gd name="T24" fmla="*/ 299 w 573"/>
                <a:gd name="T25" fmla="*/ 209 h 242"/>
                <a:gd name="T26" fmla="*/ 273 w 573"/>
                <a:gd name="T27" fmla="*/ 204 h 242"/>
                <a:gd name="T28" fmla="*/ 244 w 573"/>
                <a:gd name="T29" fmla="*/ 225 h 242"/>
                <a:gd name="T30" fmla="*/ 209 w 573"/>
                <a:gd name="T31" fmla="*/ 233 h 242"/>
                <a:gd name="T32" fmla="*/ 172 w 573"/>
                <a:gd name="T33" fmla="*/ 207 h 242"/>
                <a:gd name="T34" fmla="*/ 143 w 573"/>
                <a:gd name="T35" fmla="*/ 224 h 242"/>
                <a:gd name="T36" fmla="*/ 122 w 573"/>
                <a:gd name="T37" fmla="*/ 228 h 242"/>
                <a:gd name="T38" fmla="*/ 101 w 573"/>
                <a:gd name="T39" fmla="*/ 215 h 242"/>
                <a:gd name="T40" fmla="*/ 92 w 573"/>
                <a:gd name="T41" fmla="*/ 209 h 242"/>
                <a:gd name="T42" fmla="*/ 80 w 573"/>
                <a:gd name="T43" fmla="*/ 204 h 242"/>
                <a:gd name="T44" fmla="*/ 73 w 573"/>
                <a:gd name="T45" fmla="*/ 210 h 242"/>
                <a:gd name="T46" fmla="*/ 62 w 573"/>
                <a:gd name="T47" fmla="*/ 207 h 242"/>
                <a:gd name="T48" fmla="*/ 67 w 573"/>
                <a:gd name="T49" fmla="*/ 206 h 242"/>
                <a:gd name="T50" fmla="*/ 73 w 573"/>
                <a:gd name="T51" fmla="*/ 196 h 242"/>
                <a:gd name="T52" fmla="*/ 47 w 573"/>
                <a:gd name="T53" fmla="*/ 195 h 242"/>
                <a:gd name="T54" fmla="*/ 55 w 573"/>
                <a:gd name="T55" fmla="*/ 187 h 242"/>
                <a:gd name="T56" fmla="*/ 46 w 573"/>
                <a:gd name="T57" fmla="*/ 177 h 242"/>
                <a:gd name="T58" fmla="*/ 37 w 573"/>
                <a:gd name="T59" fmla="*/ 159 h 242"/>
                <a:gd name="T60" fmla="*/ 20 w 573"/>
                <a:gd name="T61" fmla="*/ 146 h 242"/>
                <a:gd name="T62" fmla="*/ 27 w 573"/>
                <a:gd name="T63" fmla="*/ 137 h 242"/>
                <a:gd name="T64" fmla="*/ 43 w 573"/>
                <a:gd name="T65" fmla="*/ 144 h 242"/>
                <a:gd name="T66" fmla="*/ 38 w 573"/>
                <a:gd name="T67" fmla="*/ 132 h 242"/>
                <a:gd name="T68" fmla="*/ 37 w 573"/>
                <a:gd name="T69" fmla="*/ 119 h 242"/>
                <a:gd name="T70" fmla="*/ 37 w 573"/>
                <a:gd name="T71" fmla="*/ 99 h 242"/>
                <a:gd name="T72" fmla="*/ 21 w 573"/>
                <a:gd name="T73" fmla="*/ 81 h 242"/>
                <a:gd name="T74" fmla="*/ 50 w 573"/>
                <a:gd name="T75" fmla="*/ 68 h 242"/>
                <a:gd name="T76" fmla="*/ 67 w 573"/>
                <a:gd name="T77" fmla="*/ 67 h 242"/>
                <a:gd name="T78" fmla="*/ 104 w 573"/>
                <a:gd name="T79" fmla="*/ 65 h 242"/>
                <a:gd name="T80" fmla="*/ 124 w 573"/>
                <a:gd name="T81" fmla="*/ 53 h 242"/>
                <a:gd name="T82" fmla="*/ 102 w 573"/>
                <a:gd name="T83" fmla="*/ 36 h 242"/>
                <a:gd name="T84" fmla="*/ 172 w 573"/>
                <a:gd name="T85" fmla="*/ 34 h 242"/>
                <a:gd name="T86" fmla="*/ 217 w 573"/>
                <a:gd name="T87" fmla="*/ 9 h 242"/>
                <a:gd name="T88" fmla="*/ 281 w 573"/>
                <a:gd name="T89" fmla="*/ 2 h 242"/>
                <a:gd name="T90" fmla="*/ 307 w 573"/>
                <a:gd name="T91" fmla="*/ 15 h 242"/>
                <a:gd name="T92" fmla="*/ 328 w 573"/>
                <a:gd name="T93" fmla="*/ 29 h 242"/>
                <a:gd name="T94" fmla="*/ 367 w 573"/>
                <a:gd name="T95" fmla="*/ 44 h 242"/>
                <a:gd name="T96" fmla="*/ 408 w 573"/>
                <a:gd name="T97" fmla="*/ 41 h 242"/>
                <a:gd name="T98" fmla="*/ 450 w 573"/>
                <a:gd name="T99" fmla="*/ 40 h 242"/>
                <a:gd name="T100" fmla="*/ 492 w 573"/>
                <a:gd name="T101" fmla="*/ 24 h 242"/>
                <a:gd name="T102" fmla="*/ 521 w 573"/>
                <a:gd name="T103" fmla="*/ 34 h 242"/>
                <a:gd name="T104" fmla="*/ 75 w 573"/>
                <a:gd name="T105" fmla="*/ 20 h 242"/>
                <a:gd name="T106" fmla="*/ 92 w 573"/>
                <a:gd name="T107" fmla="*/ 44 h 242"/>
                <a:gd name="T108" fmla="*/ 56 w 573"/>
                <a:gd name="T109" fmla="*/ 44 h 242"/>
                <a:gd name="T110" fmla="*/ 21 w 573"/>
                <a:gd name="T111" fmla="*/ 75 h 242"/>
                <a:gd name="T112" fmla="*/ 31 w 573"/>
                <a:gd name="T113" fmla="*/ 64 h 242"/>
                <a:gd name="T114" fmla="*/ 16 w 573"/>
                <a:gd name="T115" fmla="*/ 50 h 242"/>
                <a:gd name="T116" fmla="*/ 27 w 573"/>
                <a:gd name="T117" fmla="*/ 31 h 242"/>
                <a:gd name="T118" fmla="*/ 33 w 573"/>
                <a:gd name="T119" fmla="*/ 6 h 242"/>
                <a:gd name="T120" fmla="*/ 64 w 573"/>
                <a:gd name="T121" fmla="*/ 7 h 242"/>
                <a:gd name="T122" fmla="*/ 8 w 573"/>
                <a:gd name="T123" fmla="*/ 7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3" h="242">
                  <a:moveTo>
                    <a:pt x="532" y="40"/>
                  </a:moveTo>
                  <a:lnTo>
                    <a:pt x="532" y="41"/>
                  </a:lnTo>
                  <a:lnTo>
                    <a:pt x="532" y="42"/>
                  </a:lnTo>
                  <a:lnTo>
                    <a:pt x="532" y="43"/>
                  </a:lnTo>
                  <a:lnTo>
                    <a:pt x="533" y="43"/>
                  </a:lnTo>
                  <a:lnTo>
                    <a:pt x="534" y="43"/>
                  </a:lnTo>
                  <a:lnTo>
                    <a:pt x="535" y="44"/>
                  </a:lnTo>
                  <a:lnTo>
                    <a:pt x="536" y="45"/>
                  </a:lnTo>
                  <a:lnTo>
                    <a:pt x="537" y="47"/>
                  </a:lnTo>
                  <a:lnTo>
                    <a:pt x="537" y="48"/>
                  </a:lnTo>
                  <a:lnTo>
                    <a:pt x="537" y="49"/>
                  </a:lnTo>
                  <a:lnTo>
                    <a:pt x="537" y="50"/>
                  </a:lnTo>
                  <a:lnTo>
                    <a:pt x="539" y="50"/>
                  </a:lnTo>
                  <a:lnTo>
                    <a:pt x="540" y="52"/>
                  </a:lnTo>
                  <a:lnTo>
                    <a:pt x="540" y="53"/>
                  </a:lnTo>
                  <a:lnTo>
                    <a:pt x="540" y="57"/>
                  </a:lnTo>
                  <a:lnTo>
                    <a:pt x="540" y="58"/>
                  </a:lnTo>
                  <a:lnTo>
                    <a:pt x="539" y="58"/>
                  </a:lnTo>
                  <a:lnTo>
                    <a:pt x="540" y="59"/>
                  </a:lnTo>
                  <a:lnTo>
                    <a:pt x="539" y="60"/>
                  </a:lnTo>
                  <a:lnTo>
                    <a:pt x="537" y="61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4"/>
                  </a:lnTo>
                  <a:lnTo>
                    <a:pt x="535" y="65"/>
                  </a:lnTo>
                  <a:lnTo>
                    <a:pt x="535" y="66"/>
                  </a:lnTo>
                  <a:lnTo>
                    <a:pt x="536" y="67"/>
                  </a:lnTo>
                  <a:lnTo>
                    <a:pt x="536" y="68"/>
                  </a:lnTo>
                  <a:lnTo>
                    <a:pt x="536" y="69"/>
                  </a:lnTo>
                  <a:lnTo>
                    <a:pt x="536" y="70"/>
                  </a:lnTo>
                  <a:lnTo>
                    <a:pt x="537" y="72"/>
                  </a:lnTo>
                  <a:lnTo>
                    <a:pt x="539" y="73"/>
                  </a:lnTo>
                  <a:lnTo>
                    <a:pt x="539" y="74"/>
                  </a:lnTo>
                  <a:lnTo>
                    <a:pt x="539" y="75"/>
                  </a:lnTo>
                  <a:lnTo>
                    <a:pt x="540" y="76"/>
                  </a:lnTo>
                  <a:lnTo>
                    <a:pt x="540" y="77"/>
                  </a:lnTo>
                  <a:lnTo>
                    <a:pt x="539" y="77"/>
                  </a:lnTo>
                  <a:lnTo>
                    <a:pt x="537" y="77"/>
                  </a:lnTo>
                  <a:lnTo>
                    <a:pt x="539" y="78"/>
                  </a:lnTo>
                  <a:lnTo>
                    <a:pt x="540" y="79"/>
                  </a:lnTo>
                  <a:lnTo>
                    <a:pt x="542" y="81"/>
                  </a:lnTo>
                  <a:lnTo>
                    <a:pt x="545" y="82"/>
                  </a:lnTo>
                  <a:lnTo>
                    <a:pt x="549" y="83"/>
                  </a:lnTo>
                  <a:lnTo>
                    <a:pt x="550" y="83"/>
                  </a:lnTo>
                  <a:lnTo>
                    <a:pt x="551" y="82"/>
                  </a:lnTo>
                  <a:lnTo>
                    <a:pt x="552" y="82"/>
                  </a:lnTo>
                  <a:lnTo>
                    <a:pt x="553" y="82"/>
                  </a:lnTo>
                  <a:lnTo>
                    <a:pt x="556" y="82"/>
                  </a:lnTo>
                  <a:lnTo>
                    <a:pt x="557" y="82"/>
                  </a:lnTo>
                  <a:lnTo>
                    <a:pt x="558" y="82"/>
                  </a:lnTo>
                  <a:lnTo>
                    <a:pt x="559" y="83"/>
                  </a:lnTo>
                  <a:lnTo>
                    <a:pt x="562" y="84"/>
                  </a:lnTo>
                  <a:lnTo>
                    <a:pt x="563" y="86"/>
                  </a:lnTo>
                  <a:lnTo>
                    <a:pt x="565" y="86"/>
                  </a:lnTo>
                  <a:lnTo>
                    <a:pt x="565" y="87"/>
                  </a:lnTo>
                  <a:lnTo>
                    <a:pt x="565" y="89"/>
                  </a:lnTo>
                  <a:lnTo>
                    <a:pt x="566" y="89"/>
                  </a:lnTo>
                  <a:lnTo>
                    <a:pt x="566" y="90"/>
                  </a:lnTo>
                  <a:lnTo>
                    <a:pt x="567" y="91"/>
                  </a:lnTo>
                  <a:lnTo>
                    <a:pt x="568" y="91"/>
                  </a:lnTo>
                  <a:lnTo>
                    <a:pt x="569" y="91"/>
                  </a:lnTo>
                  <a:lnTo>
                    <a:pt x="569" y="92"/>
                  </a:lnTo>
                  <a:lnTo>
                    <a:pt x="570" y="94"/>
                  </a:lnTo>
                  <a:lnTo>
                    <a:pt x="571" y="94"/>
                  </a:lnTo>
                  <a:lnTo>
                    <a:pt x="571" y="95"/>
                  </a:lnTo>
                  <a:lnTo>
                    <a:pt x="571" y="96"/>
                  </a:lnTo>
                  <a:lnTo>
                    <a:pt x="573" y="98"/>
                  </a:lnTo>
                  <a:lnTo>
                    <a:pt x="569" y="95"/>
                  </a:lnTo>
                  <a:lnTo>
                    <a:pt x="567" y="94"/>
                  </a:lnTo>
                  <a:lnTo>
                    <a:pt x="567" y="93"/>
                  </a:lnTo>
                  <a:lnTo>
                    <a:pt x="566" y="92"/>
                  </a:lnTo>
                  <a:lnTo>
                    <a:pt x="565" y="92"/>
                  </a:lnTo>
                  <a:lnTo>
                    <a:pt x="561" y="95"/>
                  </a:lnTo>
                  <a:lnTo>
                    <a:pt x="561" y="96"/>
                  </a:lnTo>
                  <a:lnTo>
                    <a:pt x="561" y="98"/>
                  </a:lnTo>
                  <a:lnTo>
                    <a:pt x="560" y="100"/>
                  </a:lnTo>
                  <a:lnTo>
                    <a:pt x="560" y="101"/>
                  </a:lnTo>
                  <a:lnTo>
                    <a:pt x="560" y="102"/>
                  </a:lnTo>
                  <a:lnTo>
                    <a:pt x="560" y="103"/>
                  </a:lnTo>
                  <a:lnTo>
                    <a:pt x="560" y="104"/>
                  </a:lnTo>
                  <a:lnTo>
                    <a:pt x="560" y="106"/>
                  </a:lnTo>
                  <a:lnTo>
                    <a:pt x="559" y="107"/>
                  </a:lnTo>
                  <a:lnTo>
                    <a:pt x="558" y="107"/>
                  </a:lnTo>
                  <a:lnTo>
                    <a:pt x="557" y="107"/>
                  </a:lnTo>
                  <a:lnTo>
                    <a:pt x="556" y="107"/>
                  </a:lnTo>
                  <a:lnTo>
                    <a:pt x="554" y="106"/>
                  </a:lnTo>
                  <a:lnTo>
                    <a:pt x="553" y="106"/>
                  </a:lnTo>
                  <a:lnTo>
                    <a:pt x="552" y="107"/>
                  </a:lnTo>
                  <a:lnTo>
                    <a:pt x="551" y="107"/>
                  </a:lnTo>
                  <a:lnTo>
                    <a:pt x="550" y="107"/>
                  </a:lnTo>
                  <a:lnTo>
                    <a:pt x="549" y="107"/>
                  </a:lnTo>
                  <a:lnTo>
                    <a:pt x="549" y="108"/>
                  </a:lnTo>
                  <a:lnTo>
                    <a:pt x="550" y="109"/>
                  </a:lnTo>
                  <a:lnTo>
                    <a:pt x="550" y="110"/>
                  </a:lnTo>
                  <a:lnTo>
                    <a:pt x="550" y="111"/>
                  </a:lnTo>
                  <a:lnTo>
                    <a:pt x="550" y="112"/>
                  </a:lnTo>
                  <a:lnTo>
                    <a:pt x="551" y="112"/>
                  </a:lnTo>
                  <a:lnTo>
                    <a:pt x="551" y="114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1" y="115"/>
                  </a:lnTo>
                  <a:lnTo>
                    <a:pt x="552" y="116"/>
                  </a:lnTo>
                  <a:lnTo>
                    <a:pt x="553" y="116"/>
                  </a:lnTo>
                  <a:lnTo>
                    <a:pt x="553" y="117"/>
                  </a:lnTo>
                  <a:lnTo>
                    <a:pt x="553" y="118"/>
                  </a:lnTo>
                  <a:lnTo>
                    <a:pt x="553" y="119"/>
                  </a:lnTo>
                  <a:lnTo>
                    <a:pt x="553" y="120"/>
                  </a:lnTo>
                  <a:lnTo>
                    <a:pt x="553" y="121"/>
                  </a:lnTo>
                  <a:lnTo>
                    <a:pt x="552" y="121"/>
                  </a:lnTo>
                  <a:lnTo>
                    <a:pt x="552" y="123"/>
                  </a:lnTo>
                  <a:lnTo>
                    <a:pt x="552" y="124"/>
                  </a:lnTo>
                  <a:lnTo>
                    <a:pt x="553" y="124"/>
                  </a:lnTo>
                  <a:lnTo>
                    <a:pt x="553" y="125"/>
                  </a:lnTo>
                  <a:lnTo>
                    <a:pt x="553" y="126"/>
                  </a:lnTo>
                  <a:lnTo>
                    <a:pt x="554" y="127"/>
                  </a:lnTo>
                  <a:lnTo>
                    <a:pt x="557" y="128"/>
                  </a:lnTo>
                  <a:lnTo>
                    <a:pt x="557" y="129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6" y="134"/>
                  </a:lnTo>
                  <a:lnTo>
                    <a:pt x="556" y="135"/>
                  </a:lnTo>
                  <a:lnTo>
                    <a:pt x="557" y="135"/>
                  </a:lnTo>
                  <a:lnTo>
                    <a:pt x="557" y="136"/>
                  </a:lnTo>
                  <a:lnTo>
                    <a:pt x="557" y="137"/>
                  </a:lnTo>
                  <a:lnTo>
                    <a:pt x="557" y="139"/>
                  </a:lnTo>
                  <a:lnTo>
                    <a:pt x="557" y="141"/>
                  </a:lnTo>
                  <a:lnTo>
                    <a:pt x="557" y="143"/>
                  </a:lnTo>
                  <a:lnTo>
                    <a:pt x="557" y="144"/>
                  </a:lnTo>
                  <a:lnTo>
                    <a:pt x="557" y="145"/>
                  </a:lnTo>
                  <a:lnTo>
                    <a:pt x="558" y="145"/>
                  </a:lnTo>
                  <a:lnTo>
                    <a:pt x="559" y="146"/>
                  </a:lnTo>
                  <a:lnTo>
                    <a:pt x="560" y="145"/>
                  </a:lnTo>
                  <a:lnTo>
                    <a:pt x="561" y="145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49"/>
                  </a:lnTo>
                  <a:lnTo>
                    <a:pt x="560" y="150"/>
                  </a:lnTo>
                  <a:lnTo>
                    <a:pt x="559" y="151"/>
                  </a:lnTo>
                  <a:lnTo>
                    <a:pt x="559" y="152"/>
                  </a:lnTo>
                  <a:lnTo>
                    <a:pt x="559" y="153"/>
                  </a:lnTo>
                  <a:lnTo>
                    <a:pt x="559" y="154"/>
                  </a:lnTo>
                  <a:lnTo>
                    <a:pt x="558" y="154"/>
                  </a:lnTo>
                  <a:lnTo>
                    <a:pt x="558" y="156"/>
                  </a:lnTo>
                  <a:lnTo>
                    <a:pt x="558" y="157"/>
                  </a:lnTo>
                  <a:lnTo>
                    <a:pt x="557" y="157"/>
                  </a:lnTo>
                  <a:lnTo>
                    <a:pt x="557" y="158"/>
                  </a:lnTo>
                  <a:lnTo>
                    <a:pt x="556" y="159"/>
                  </a:lnTo>
                  <a:lnTo>
                    <a:pt x="556" y="160"/>
                  </a:lnTo>
                  <a:lnTo>
                    <a:pt x="554" y="161"/>
                  </a:lnTo>
                  <a:lnTo>
                    <a:pt x="554" y="162"/>
                  </a:lnTo>
                  <a:lnTo>
                    <a:pt x="554" y="163"/>
                  </a:lnTo>
                  <a:lnTo>
                    <a:pt x="554" y="165"/>
                  </a:lnTo>
                  <a:lnTo>
                    <a:pt x="556" y="165"/>
                  </a:lnTo>
                  <a:lnTo>
                    <a:pt x="558" y="165"/>
                  </a:lnTo>
                  <a:lnTo>
                    <a:pt x="559" y="166"/>
                  </a:lnTo>
                  <a:lnTo>
                    <a:pt x="560" y="166"/>
                  </a:lnTo>
                  <a:lnTo>
                    <a:pt x="560" y="167"/>
                  </a:lnTo>
                  <a:lnTo>
                    <a:pt x="561" y="167"/>
                  </a:lnTo>
                  <a:lnTo>
                    <a:pt x="561" y="168"/>
                  </a:lnTo>
                  <a:lnTo>
                    <a:pt x="561" y="169"/>
                  </a:lnTo>
                  <a:lnTo>
                    <a:pt x="562" y="169"/>
                  </a:lnTo>
                  <a:lnTo>
                    <a:pt x="562" y="168"/>
                  </a:lnTo>
                  <a:lnTo>
                    <a:pt x="563" y="168"/>
                  </a:lnTo>
                  <a:lnTo>
                    <a:pt x="563" y="169"/>
                  </a:lnTo>
                  <a:lnTo>
                    <a:pt x="565" y="169"/>
                  </a:lnTo>
                  <a:lnTo>
                    <a:pt x="566" y="170"/>
                  </a:lnTo>
                  <a:lnTo>
                    <a:pt x="566" y="171"/>
                  </a:lnTo>
                  <a:lnTo>
                    <a:pt x="565" y="173"/>
                  </a:lnTo>
                  <a:lnTo>
                    <a:pt x="565" y="174"/>
                  </a:lnTo>
                  <a:lnTo>
                    <a:pt x="565" y="175"/>
                  </a:lnTo>
                  <a:lnTo>
                    <a:pt x="566" y="175"/>
                  </a:lnTo>
                  <a:lnTo>
                    <a:pt x="566" y="176"/>
                  </a:lnTo>
                  <a:lnTo>
                    <a:pt x="565" y="177"/>
                  </a:lnTo>
                  <a:lnTo>
                    <a:pt x="565" y="178"/>
                  </a:lnTo>
                  <a:lnTo>
                    <a:pt x="565" y="179"/>
                  </a:lnTo>
                  <a:lnTo>
                    <a:pt x="566" y="179"/>
                  </a:lnTo>
                  <a:lnTo>
                    <a:pt x="565" y="181"/>
                  </a:lnTo>
                  <a:lnTo>
                    <a:pt x="565" y="182"/>
                  </a:lnTo>
                  <a:lnTo>
                    <a:pt x="566" y="182"/>
                  </a:lnTo>
                  <a:lnTo>
                    <a:pt x="567" y="182"/>
                  </a:lnTo>
                  <a:lnTo>
                    <a:pt x="568" y="183"/>
                  </a:lnTo>
                  <a:lnTo>
                    <a:pt x="568" y="184"/>
                  </a:lnTo>
                  <a:lnTo>
                    <a:pt x="569" y="184"/>
                  </a:lnTo>
                  <a:lnTo>
                    <a:pt x="569" y="185"/>
                  </a:lnTo>
                  <a:lnTo>
                    <a:pt x="571" y="186"/>
                  </a:lnTo>
                  <a:lnTo>
                    <a:pt x="571" y="187"/>
                  </a:lnTo>
                  <a:lnTo>
                    <a:pt x="571" y="188"/>
                  </a:lnTo>
                  <a:lnTo>
                    <a:pt x="570" y="188"/>
                  </a:lnTo>
                  <a:lnTo>
                    <a:pt x="570" y="190"/>
                  </a:lnTo>
                  <a:lnTo>
                    <a:pt x="570" y="191"/>
                  </a:lnTo>
                  <a:lnTo>
                    <a:pt x="571" y="191"/>
                  </a:lnTo>
                  <a:lnTo>
                    <a:pt x="571" y="192"/>
                  </a:lnTo>
                  <a:lnTo>
                    <a:pt x="570" y="192"/>
                  </a:lnTo>
                  <a:lnTo>
                    <a:pt x="567" y="191"/>
                  </a:lnTo>
                  <a:lnTo>
                    <a:pt x="566" y="191"/>
                  </a:lnTo>
                  <a:lnTo>
                    <a:pt x="566" y="192"/>
                  </a:lnTo>
                  <a:lnTo>
                    <a:pt x="565" y="192"/>
                  </a:lnTo>
                  <a:lnTo>
                    <a:pt x="563" y="193"/>
                  </a:lnTo>
                  <a:lnTo>
                    <a:pt x="562" y="194"/>
                  </a:lnTo>
                  <a:lnTo>
                    <a:pt x="561" y="195"/>
                  </a:lnTo>
                  <a:lnTo>
                    <a:pt x="558" y="196"/>
                  </a:lnTo>
                  <a:lnTo>
                    <a:pt x="558" y="198"/>
                  </a:lnTo>
                  <a:lnTo>
                    <a:pt x="557" y="199"/>
                  </a:lnTo>
                  <a:lnTo>
                    <a:pt x="556" y="199"/>
                  </a:lnTo>
                  <a:lnTo>
                    <a:pt x="554" y="198"/>
                  </a:lnTo>
                  <a:lnTo>
                    <a:pt x="553" y="195"/>
                  </a:lnTo>
                  <a:lnTo>
                    <a:pt x="553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6" y="192"/>
                  </a:lnTo>
                  <a:lnTo>
                    <a:pt x="556" y="191"/>
                  </a:lnTo>
                  <a:lnTo>
                    <a:pt x="556" y="190"/>
                  </a:lnTo>
                  <a:lnTo>
                    <a:pt x="556" y="188"/>
                  </a:lnTo>
                  <a:lnTo>
                    <a:pt x="554" y="188"/>
                  </a:lnTo>
                  <a:lnTo>
                    <a:pt x="554" y="187"/>
                  </a:lnTo>
                  <a:lnTo>
                    <a:pt x="553" y="187"/>
                  </a:lnTo>
                  <a:lnTo>
                    <a:pt x="551" y="186"/>
                  </a:lnTo>
                  <a:lnTo>
                    <a:pt x="550" y="186"/>
                  </a:lnTo>
                  <a:lnTo>
                    <a:pt x="549" y="186"/>
                  </a:lnTo>
                  <a:lnTo>
                    <a:pt x="548" y="186"/>
                  </a:lnTo>
                  <a:lnTo>
                    <a:pt x="546" y="187"/>
                  </a:lnTo>
                  <a:lnTo>
                    <a:pt x="545" y="188"/>
                  </a:lnTo>
                  <a:lnTo>
                    <a:pt x="545" y="190"/>
                  </a:lnTo>
                  <a:lnTo>
                    <a:pt x="543" y="190"/>
                  </a:lnTo>
                  <a:lnTo>
                    <a:pt x="542" y="190"/>
                  </a:lnTo>
                  <a:lnTo>
                    <a:pt x="541" y="190"/>
                  </a:lnTo>
                  <a:lnTo>
                    <a:pt x="541" y="188"/>
                  </a:lnTo>
                  <a:lnTo>
                    <a:pt x="540" y="188"/>
                  </a:lnTo>
                  <a:lnTo>
                    <a:pt x="536" y="190"/>
                  </a:lnTo>
                  <a:lnTo>
                    <a:pt x="536" y="188"/>
                  </a:lnTo>
                  <a:lnTo>
                    <a:pt x="535" y="188"/>
                  </a:lnTo>
                  <a:lnTo>
                    <a:pt x="534" y="188"/>
                  </a:lnTo>
                  <a:lnTo>
                    <a:pt x="533" y="188"/>
                  </a:lnTo>
                  <a:lnTo>
                    <a:pt x="532" y="188"/>
                  </a:lnTo>
                  <a:lnTo>
                    <a:pt x="531" y="187"/>
                  </a:lnTo>
                  <a:lnTo>
                    <a:pt x="529" y="186"/>
                  </a:lnTo>
                  <a:lnTo>
                    <a:pt x="528" y="185"/>
                  </a:lnTo>
                  <a:lnTo>
                    <a:pt x="527" y="186"/>
                  </a:lnTo>
                  <a:lnTo>
                    <a:pt x="526" y="186"/>
                  </a:lnTo>
                  <a:lnTo>
                    <a:pt x="523" y="184"/>
                  </a:lnTo>
                  <a:lnTo>
                    <a:pt x="521" y="184"/>
                  </a:lnTo>
                  <a:lnTo>
                    <a:pt x="520" y="184"/>
                  </a:lnTo>
                  <a:lnTo>
                    <a:pt x="519" y="184"/>
                  </a:lnTo>
                  <a:lnTo>
                    <a:pt x="518" y="185"/>
                  </a:lnTo>
                  <a:lnTo>
                    <a:pt x="516" y="186"/>
                  </a:lnTo>
                  <a:lnTo>
                    <a:pt x="515" y="185"/>
                  </a:lnTo>
                  <a:lnTo>
                    <a:pt x="512" y="185"/>
                  </a:lnTo>
                  <a:lnTo>
                    <a:pt x="512" y="184"/>
                  </a:lnTo>
                  <a:lnTo>
                    <a:pt x="511" y="184"/>
                  </a:lnTo>
                  <a:lnTo>
                    <a:pt x="510" y="184"/>
                  </a:lnTo>
                  <a:lnTo>
                    <a:pt x="509" y="185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2" y="193"/>
                  </a:lnTo>
                  <a:lnTo>
                    <a:pt x="500" y="193"/>
                  </a:lnTo>
                  <a:lnTo>
                    <a:pt x="499" y="193"/>
                  </a:lnTo>
                  <a:lnTo>
                    <a:pt x="499" y="192"/>
                  </a:lnTo>
                  <a:lnTo>
                    <a:pt x="499" y="191"/>
                  </a:lnTo>
                  <a:lnTo>
                    <a:pt x="499" y="190"/>
                  </a:lnTo>
                  <a:lnTo>
                    <a:pt x="499" y="188"/>
                  </a:lnTo>
                  <a:lnTo>
                    <a:pt x="498" y="187"/>
                  </a:lnTo>
                  <a:lnTo>
                    <a:pt x="496" y="187"/>
                  </a:lnTo>
                  <a:lnTo>
                    <a:pt x="495" y="187"/>
                  </a:lnTo>
                  <a:lnTo>
                    <a:pt x="495" y="186"/>
                  </a:lnTo>
                  <a:lnTo>
                    <a:pt x="494" y="185"/>
                  </a:lnTo>
                  <a:lnTo>
                    <a:pt x="494" y="186"/>
                  </a:lnTo>
                  <a:lnTo>
                    <a:pt x="493" y="186"/>
                  </a:lnTo>
                  <a:lnTo>
                    <a:pt x="492" y="188"/>
                  </a:lnTo>
                  <a:lnTo>
                    <a:pt x="490" y="191"/>
                  </a:lnTo>
                  <a:lnTo>
                    <a:pt x="489" y="191"/>
                  </a:lnTo>
                  <a:lnTo>
                    <a:pt x="485" y="192"/>
                  </a:lnTo>
                  <a:lnTo>
                    <a:pt x="473" y="195"/>
                  </a:lnTo>
                  <a:lnTo>
                    <a:pt x="465" y="195"/>
                  </a:lnTo>
                  <a:lnTo>
                    <a:pt x="464" y="195"/>
                  </a:lnTo>
                  <a:lnTo>
                    <a:pt x="462" y="194"/>
                  </a:lnTo>
                  <a:lnTo>
                    <a:pt x="456" y="193"/>
                  </a:lnTo>
                  <a:lnTo>
                    <a:pt x="450" y="194"/>
                  </a:lnTo>
                  <a:lnTo>
                    <a:pt x="448" y="194"/>
                  </a:lnTo>
                  <a:lnTo>
                    <a:pt x="444" y="196"/>
                  </a:lnTo>
                  <a:lnTo>
                    <a:pt x="443" y="198"/>
                  </a:lnTo>
                  <a:lnTo>
                    <a:pt x="442" y="198"/>
                  </a:lnTo>
                  <a:lnTo>
                    <a:pt x="441" y="198"/>
                  </a:lnTo>
                  <a:lnTo>
                    <a:pt x="436" y="201"/>
                  </a:lnTo>
                  <a:lnTo>
                    <a:pt x="434" y="202"/>
                  </a:lnTo>
                  <a:lnTo>
                    <a:pt x="433" y="202"/>
                  </a:lnTo>
                  <a:lnTo>
                    <a:pt x="432" y="203"/>
                  </a:lnTo>
                  <a:lnTo>
                    <a:pt x="431" y="203"/>
                  </a:lnTo>
                  <a:lnTo>
                    <a:pt x="428" y="204"/>
                  </a:lnTo>
                  <a:lnTo>
                    <a:pt x="422" y="208"/>
                  </a:lnTo>
                  <a:lnTo>
                    <a:pt x="411" y="209"/>
                  </a:lnTo>
                  <a:lnTo>
                    <a:pt x="406" y="210"/>
                  </a:lnTo>
                  <a:lnTo>
                    <a:pt x="405" y="210"/>
                  </a:lnTo>
                  <a:lnTo>
                    <a:pt x="400" y="209"/>
                  </a:lnTo>
                  <a:lnTo>
                    <a:pt x="398" y="209"/>
                  </a:lnTo>
                  <a:lnTo>
                    <a:pt x="392" y="209"/>
                  </a:lnTo>
                  <a:lnTo>
                    <a:pt x="391" y="209"/>
                  </a:lnTo>
                  <a:lnTo>
                    <a:pt x="389" y="208"/>
                  </a:lnTo>
                  <a:lnTo>
                    <a:pt x="387" y="207"/>
                  </a:lnTo>
                  <a:lnTo>
                    <a:pt x="384" y="204"/>
                  </a:lnTo>
                  <a:lnTo>
                    <a:pt x="383" y="203"/>
                  </a:lnTo>
                  <a:lnTo>
                    <a:pt x="377" y="201"/>
                  </a:lnTo>
                  <a:lnTo>
                    <a:pt x="375" y="201"/>
                  </a:lnTo>
                  <a:lnTo>
                    <a:pt x="373" y="202"/>
                  </a:lnTo>
                  <a:lnTo>
                    <a:pt x="369" y="203"/>
                  </a:lnTo>
                  <a:lnTo>
                    <a:pt x="369" y="204"/>
                  </a:lnTo>
                  <a:lnTo>
                    <a:pt x="368" y="204"/>
                  </a:lnTo>
                  <a:lnTo>
                    <a:pt x="364" y="207"/>
                  </a:lnTo>
                  <a:lnTo>
                    <a:pt x="358" y="208"/>
                  </a:lnTo>
                  <a:lnTo>
                    <a:pt x="357" y="209"/>
                  </a:lnTo>
                  <a:lnTo>
                    <a:pt x="352" y="211"/>
                  </a:lnTo>
                  <a:lnTo>
                    <a:pt x="351" y="211"/>
                  </a:lnTo>
                  <a:lnTo>
                    <a:pt x="347" y="210"/>
                  </a:lnTo>
                  <a:lnTo>
                    <a:pt x="345" y="210"/>
                  </a:lnTo>
                  <a:lnTo>
                    <a:pt x="343" y="211"/>
                  </a:lnTo>
                  <a:lnTo>
                    <a:pt x="342" y="211"/>
                  </a:lnTo>
                  <a:lnTo>
                    <a:pt x="341" y="211"/>
                  </a:lnTo>
                  <a:lnTo>
                    <a:pt x="341" y="212"/>
                  </a:lnTo>
                  <a:lnTo>
                    <a:pt x="340" y="211"/>
                  </a:lnTo>
                  <a:lnTo>
                    <a:pt x="340" y="210"/>
                  </a:lnTo>
                  <a:lnTo>
                    <a:pt x="340" y="209"/>
                  </a:lnTo>
                  <a:lnTo>
                    <a:pt x="340" y="208"/>
                  </a:lnTo>
                  <a:lnTo>
                    <a:pt x="339" y="208"/>
                  </a:lnTo>
                  <a:lnTo>
                    <a:pt x="337" y="207"/>
                  </a:lnTo>
                  <a:lnTo>
                    <a:pt x="336" y="207"/>
                  </a:lnTo>
                  <a:lnTo>
                    <a:pt x="334" y="206"/>
                  </a:lnTo>
                  <a:lnTo>
                    <a:pt x="328" y="204"/>
                  </a:lnTo>
                  <a:lnTo>
                    <a:pt x="328" y="206"/>
                  </a:lnTo>
                  <a:lnTo>
                    <a:pt x="327" y="207"/>
                  </a:lnTo>
                  <a:lnTo>
                    <a:pt x="327" y="208"/>
                  </a:lnTo>
                  <a:lnTo>
                    <a:pt x="327" y="209"/>
                  </a:lnTo>
                  <a:lnTo>
                    <a:pt x="326" y="210"/>
                  </a:lnTo>
                  <a:lnTo>
                    <a:pt x="326" y="212"/>
                  </a:lnTo>
                  <a:lnTo>
                    <a:pt x="326" y="213"/>
                  </a:lnTo>
                  <a:lnTo>
                    <a:pt x="326" y="215"/>
                  </a:lnTo>
                  <a:lnTo>
                    <a:pt x="325" y="217"/>
                  </a:lnTo>
                  <a:lnTo>
                    <a:pt x="325" y="218"/>
                  </a:lnTo>
                  <a:lnTo>
                    <a:pt x="325" y="219"/>
                  </a:lnTo>
                  <a:lnTo>
                    <a:pt x="326" y="220"/>
                  </a:lnTo>
                  <a:lnTo>
                    <a:pt x="327" y="221"/>
                  </a:lnTo>
                  <a:lnTo>
                    <a:pt x="326" y="223"/>
                  </a:lnTo>
                  <a:lnTo>
                    <a:pt x="327" y="223"/>
                  </a:lnTo>
                  <a:lnTo>
                    <a:pt x="328" y="223"/>
                  </a:lnTo>
                  <a:lnTo>
                    <a:pt x="328" y="224"/>
                  </a:lnTo>
                  <a:lnTo>
                    <a:pt x="328" y="225"/>
                  </a:lnTo>
                  <a:lnTo>
                    <a:pt x="330" y="225"/>
                  </a:lnTo>
                  <a:lnTo>
                    <a:pt x="330" y="226"/>
                  </a:lnTo>
                  <a:lnTo>
                    <a:pt x="328" y="226"/>
                  </a:lnTo>
                  <a:lnTo>
                    <a:pt x="327" y="227"/>
                  </a:lnTo>
                  <a:lnTo>
                    <a:pt x="326" y="227"/>
                  </a:lnTo>
                  <a:lnTo>
                    <a:pt x="324" y="226"/>
                  </a:lnTo>
                  <a:lnTo>
                    <a:pt x="323" y="227"/>
                  </a:lnTo>
                  <a:lnTo>
                    <a:pt x="322" y="227"/>
                  </a:lnTo>
                  <a:lnTo>
                    <a:pt x="320" y="227"/>
                  </a:lnTo>
                  <a:lnTo>
                    <a:pt x="320" y="226"/>
                  </a:lnTo>
                  <a:lnTo>
                    <a:pt x="319" y="227"/>
                  </a:lnTo>
                  <a:lnTo>
                    <a:pt x="320" y="227"/>
                  </a:lnTo>
                  <a:lnTo>
                    <a:pt x="320" y="228"/>
                  </a:lnTo>
                  <a:lnTo>
                    <a:pt x="319" y="228"/>
                  </a:lnTo>
                  <a:lnTo>
                    <a:pt x="319" y="234"/>
                  </a:lnTo>
                  <a:lnTo>
                    <a:pt x="319" y="235"/>
                  </a:lnTo>
                  <a:lnTo>
                    <a:pt x="318" y="235"/>
                  </a:lnTo>
                  <a:lnTo>
                    <a:pt x="317" y="235"/>
                  </a:lnTo>
                  <a:lnTo>
                    <a:pt x="317" y="236"/>
                  </a:lnTo>
                  <a:lnTo>
                    <a:pt x="316" y="236"/>
                  </a:lnTo>
                  <a:lnTo>
                    <a:pt x="315" y="236"/>
                  </a:lnTo>
                  <a:lnTo>
                    <a:pt x="315" y="237"/>
                  </a:lnTo>
                  <a:lnTo>
                    <a:pt x="314" y="241"/>
                  </a:lnTo>
                  <a:lnTo>
                    <a:pt x="314" y="242"/>
                  </a:lnTo>
                  <a:lnTo>
                    <a:pt x="311" y="241"/>
                  </a:lnTo>
                  <a:lnTo>
                    <a:pt x="310" y="240"/>
                  </a:lnTo>
                  <a:lnTo>
                    <a:pt x="309" y="240"/>
                  </a:lnTo>
                  <a:lnTo>
                    <a:pt x="309" y="238"/>
                  </a:lnTo>
                  <a:lnTo>
                    <a:pt x="308" y="237"/>
                  </a:lnTo>
                  <a:lnTo>
                    <a:pt x="307" y="237"/>
                  </a:lnTo>
                  <a:lnTo>
                    <a:pt x="307" y="238"/>
                  </a:lnTo>
                  <a:lnTo>
                    <a:pt x="307" y="237"/>
                  </a:lnTo>
                  <a:lnTo>
                    <a:pt x="308" y="235"/>
                  </a:lnTo>
                  <a:lnTo>
                    <a:pt x="308" y="234"/>
                  </a:lnTo>
                  <a:lnTo>
                    <a:pt x="308" y="232"/>
                  </a:lnTo>
                  <a:lnTo>
                    <a:pt x="306" y="228"/>
                  </a:lnTo>
                  <a:lnTo>
                    <a:pt x="305" y="227"/>
                  </a:lnTo>
                  <a:lnTo>
                    <a:pt x="305" y="226"/>
                  </a:lnTo>
                  <a:lnTo>
                    <a:pt x="303" y="225"/>
                  </a:lnTo>
                  <a:lnTo>
                    <a:pt x="302" y="224"/>
                  </a:lnTo>
                  <a:lnTo>
                    <a:pt x="302" y="223"/>
                  </a:lnTo>
                  <a:lnTo>
                    <a:pt x="303" y="221"/>
                  </a:lnTo>
                  <a:lnTo>
                    <a:pt x="305" y="221"/>
                  </a:lnTo>
                  <a:lnTo>
                    <a:pt x="306" y="220"/>
                  </a:lnTo>
                  <a:lnTo>
                    <a:pt x="306" y="219"/>
                  </a:lnTo>
                  <a:lnTo>
                    <a:pt x="307" y="219"/>
                  </a:lnTo>
                  <a:lnTo>
                    <a:pt x="307" y="218"/>
                  </a:lnTo>
                  <a:lnTo>
                    <a:pt x="308" y="217"/>
                  </a:lnTo>
                  <a:lnTo>
                    <a:pt x="309" y="217"/>
                  </a:lnTo>
                  <a:lnTo>
                    <a:pt x="310" y="216"/>
                  </a:lnTo>
                  <a:lnTo>
                    <a:pt x="310" y="215"/>
                  </a:lnTo>
                  <a:lnTo>
                    <a:pt x="314" y="212"/>
                  </a:lnTo>
                  <a:lnTo>
                    <a:pt x="315" y="212"/>
                  </a:lnTo>
                  <a:lnTo>
                    <a:pt x="315" y="211"/>
                  </a:lnTo>
                  <a:lnTo>
                    <a:pt x="316" y="211"/>
                  </a:lnTo>
                  <a:lnTo>
                    <a:pt x="316" y="210"/>
                  </a:lnTo>
                  <a:lnTo>
                    <a:pt x="315" y="209"/>
                  </a:lnTo>
                  <a:lnTo>
                    <a:pt x="315" y="207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201"/>
                  </a:lnTo>
                  <a:lnTo>
                    <a:pt x="310" y="201"/>
                  </a:lnTo>
                  <a:lnTo>
                    <a:pt x="309" y="200"/>
                  </a:lnTo>
                  <a:lnTo>
                    <a:pt x="309" y="201"/>
                  </a:lnTo>
                  <a:lnTo>
                    <a:pt x="308" y="202"/>
                  </a:lnTo>
                  <a:lnTo>
                    <a:pt x="306" y="203"/>
                  </a:lnTo>
                  <a:lnTo>
                    <a:pt x="306" y="204"/>
                  </a:lnTo>
                  <a:lnTo>
                    <a:pt x="305" y="204"/>
                  </a:lnTo>
                  <a:lnTo>
                    <a:pt x="303" y="206"/>
                  </a:lnTo>
                  <a:lnTo>
                    <a:pt x="302" y="207"/>
                  </a:lnTo>
                  <a:lnTo>
                    <a:pt x="300" y="207"/>
                  </a:lnTo>
                  <a:lnTo>
                    <a:pt x="299" y="207"/>
                  </a:lnTo>
                  <a:lnTo>
                    <a:pt x="298" y="207"/>
                  </a:lnTo>
                  <a:lnTo>
                    <a:pt x="298" y="208"/>
                  </a:lnTo>
                  <a:lnTo>
                    <a:pt x="297" y="208"/>
                  </a:lnTo>
                  <a:lnTo>
                    <a:pt x="297" y="209"/>
                  </a:lnTo>
                  <a:lnTo>
                    <a:pt x="298" y="209"/>
                  </a:lnTo>
                  <a:lnTo>
                    <a:pt x="299" y="208"/>
                  </a:lnTo>
                  <a:lnTo>
                    <a:pt x="298" y="208"/>
                  </a:lnTo>
                  <a:lnTo>
                    <a:pt x="299" y="208"/>
                  </a:lnTo>
                  <a:lnTo>
                    <a:pt x="299" y="209"/>
                  </a:lnTo>
                  <a:lnTo>
                    <a:pt x="299" y="208"/>
                  </a:lnTo>
                  <a:lnTo>
                    <a:pt x="300" y="208"/>
                  </a:lnTo>
                  <a:lnTo>
                    <a:pt x="299" y="209"/>
                  </a:lnTo>
                  <a:lnTo>
                    <a:pt x="298" y="210"/>
                  </a:lnTo>
                  <a:lnTo>
                    <a:pt x="298" y="211"/>
                  </a:lnTo>
                  <a:lnTo>
                    <a:pt x="298" y="210"/>
                  </a:lnTo>
                  <a:lnTo>
                    <a:pt x="299" y="209"/>
                  </a:lnTo>
                  <a:lnTo>
                    <a:pt x="300" y="209"/>
                  </a:lnTo>
                  <a:lnTo>
                    <a:pt x="299" y="210"/>
                  </a:lnTo>
                  <a:lnTo>
                    <a:pt x="299" y="211"/>
                  </a:lnTo>
                  <a:lnTo>
                    <a:pt x="298" y="211"/>
                  </a:lnTo>
                  <a:lnTo>
                    <a:pt x="298" y="212"/>
                  </a:lnTo>
                  <a:lnTo>
                    <a:pt x="297" y="212"/>
                  </a:lnTo>
                  <a:lnTo>
                    <a:pt x="297" y="213"/>
                  </a:lnTo>
                  <a:lnTo>
                    <a:pt x="295" y="213"/>
                  </a:lnTo>
                  <a:lnTo>
                    <a:pt x="294" y="212"/>
                  </a:lnTo>
                  <a:lnTo>
                    <a:pt x="293" y="212"/>
                  </a:lnTo>
                  <a:lnTo>
                    <a:pt x="294" y="212"/>
                  </a:lnTo>
                  <a:lnTo>
                    <a:pt x="295" y="213"/>
                  </a:lnTo>
                  <a:lnTo>
                    <a:pt x="294" y="212"/>
                  </a:lnTo>
                  <a:lnTo>
                    <a:pt x="292" y="212"/>
                  </a:lnTo>
                  <a:lnTo>
                    <a:pt x="292" y="213"/>
                  </a:lnTo>
                  <a:lnTo>
                    <a:pt x="291" y="213"/>
                  </a:lnTo>
                  <a:lnTo>
                    <a:pt x="290" y="213"/>
                  </a:lnTo>
                  <a:lnTo>
                    <a:pt x="290" y="215"/>
                  </a:lnTo>
                  <a:lnTo>
                    <a:pt x="289" y="215"/>
                  </a:lnTo>
                  <a:lnTo>
                    <a:pt x="289" y="213"/>
                  </a:lnTo>
                  <a:lnTo>
                    <a:pt x="288" y="213"/>
                  </a:lnTo>
                  <a:lnTo>
                    <a:pt x="281" y="209"/>
                  </a:lnTo>
                  <a:lnTo>
                    <a:pt x="280" y="209"/>
                  </a:lnTo>
                  <a:lnTo>
                    <a:pt x="278" y="208"/>
                  </a:lnTo>
                  <a:lnTo>
                    <a:pt x="277" y="208"/>
                  </a:lnTo>
                  <a:lnTo>
                    <a:pt x="276" y="208"/>
                  </a:lnTo>
                  <a:lnTo>
                    <a:pt x="276" y="207"/>
                  </a:lnTo>
                  <a:lnTo>
                    <a:pt x="275" y="206"/>
                  </a:lnTo>
                  <a:lnTo>
                    <a:pt x="273" y="204"/>
                  </a:lnTo>
                  <a:lnTo>
                    <a:pt x="272" y="204"/>
                  </a:lnTo>
                  <a:lnTo>
                    <a:pt x="270" y="204"/>
                  </a:lnTo>
                  <a:lnTo>
                    <a:pt x="268" y="206"/>
                  </a:lnTo>
                  <a:lnTo>
                    <a:pt x="267" y="206"/>
                  </a:lnTo>
                  <a:lnTo>
                    <a:pt x="266" y="207"/>
                  </a:lnTo>
                  <a:lnTo>
                    <a:pt x="265" y="208"/>
                  </a:lnTo>
                  <a:lnTo>
                    <a:pt x="261" y="210"/>
                  </a:lnTo>
                  <a:lnTo>
                    <a:pt x="258" y="212"/>
                  </a:lnTo>
                  <a:lnTo>
                    <a:pt x="258" y="213"/>
                  </a:lnTo>
                  <a:lnTo>
                    <a:pt x="255" y="217"/>
                  </a:lnTo>
                  <a:lnTo>
                    <a:pt x="255" y="218"/>
                  </a:lnTo>
                  <a:lnTo>
                    <a:pt x="253" y="218"/>
                  </a:lnTo>
                  <a:lnTo>
                    <a:pt x="252" y="219"/>
                  </a:lnTo>
                  <a:lnTo>
                    <a:pt x="251" y="219"/>
                  </a:lnTo>
                  <a:lnTo>
                    <a:pt x="251" y="220"/>
                  </a:lnTo>
                  <a:lnTo>
                    <a:pt x="251" y="221"/>
                  </a:lnTo>
                  <a:lnTo>
                    <a:pt x="251" y="223"/>
                  </a:lnTo>
                  <a:lnTo>
                    <a:pt x="250" y="224"/>
                  </a:lnTo>
                  <a:lnTo>
                    <a:pt x="249" y="224"/>
                  </a:lnTo>
                  <a:lnTo>
                    <a:pt x="249" y="225"/>
                  </a:lnTo>
                  <a:lnTo>
                    <a:pt x="249" y="224"/>
                  </a:lnTo>
                  <a:lnTo>
                    <a:pt x="249" y="225"/>
                  </a:lnTo>
                  <a:lnTo>
                    <a:pt x="249" y="226"/>
                  </a:lnTo>
                  <a:lnTo>
                    <a:pt x="248" y="226"/>
                  </a:lnTo>
                  <a:lnTo>
                    <a:pt x="248" y="227"/>
                  </a:lnTo>
                  <a:lnTo>
                    <a:pt x="248" y="226"/>
                  </a:lnTo>
                  <a:lnTo>
                    <a:pt x="248" y="225"/>
                  </a:lnTo>
                  <a:lnTo>
                    <a:pt x="248" y="224"/>
                  </a:lnTo>
                  <a:lnTo>
                    <a:pt x="247" y="224"/>
                  </a:lnTo>
                  <a:lnTo>
                    <a:pt x="246" y="224"/>
                  </a:lnTo>
                  <a:lnTo>
                    <a:pt x="244" y="225"/>
                  </a:lnTo>
                  <a:lnTo>
                    <a:pt x="243" y="225"/>
                  </a:lnTo>
                  <a:lnTo>
                    <a:pt x="244" y="225"/>
                  </a:lnTo>
                  <a:lnTo>
                    <a:pt x="243" y="226"/>
                  </a:lnTo>
                  <a:lnTo>
                    <a:pt x="242" y="226"/>
                  </a:lnTo>
                  <a:lnTo>
                    <a:pt x="242" y="227"/>
                  </a:lnTo>
                  <a:lnTo>
                    <a:pt x="241" y="227"/>
                  </a:lnTo>
                  <a:lnTo>
                    <a:pt x="241" y="228"/>
                  </a:lnTo>
                  <a:lnTo>
                    <a:pt x="240" y="228"/>
                  </a:lnTo>
                  <a:lnTo>
                    <a:pt x="240" y="229"/>
                  </a:lnTo>
                  <a:lnTo>
                    <a:pt x="239" y="228"/>
                  </a:lnTo>
                  <a:lnTo>
                    <a:pt x="238" y="228"/>
                  </a:lnTo>
                  <a:lnTo>
                    <a:pt x="236" y="229"/>
                  </a:lnTo>
                  <a:lnTo>
                    <a:pt x="236" y="230"/>
                  </a:lnTo>
                  <a:lnTo>
                    <a:pt x="235" y="230"/>
                  </a:lnTo>
                  <a:lnTo>
                    <a:pt x="235" y="229"/>
                  </a:lnTo>
                  <a:lnTo>
                    <a:pt x="234" y="229"/>
                  </a:lnTo>
                  <a:lnTo>
                    <a:pt x="233" y="229"/>
                  </a:lnTo>
                  <a:lnTo>
                    <a:pt x="232" y="229"/>
                  </a:lnTo>
                  <a:lnTo>
                    <a:pt x="231" y="229"/>
                  </a:lnTo>
                  <a:lnTo>
                    <a:pt x="230" y="229"/>
                  </a:lnTo>
                  <a:lnTo>
                    <a:pt x="228" y="229"/>
                  </a:lnTo>
                  <a:lnTo>
                    <a:pt x="228" y="230"/>
                  </a:lnTo>
                  <a:lnTo>
                    <a:pt x="226" y="230"/>
                  </a:lnTo>
                  <a:lnTo>
                    <a:pt x="225" y="230"/>
                  </a:lnTo>
                  <a:lnTo>
                    <a:pt x="224" y="229"/>
                  </a:lnTo>
                  <a:lnTo>
                    <a:pt x="223" y="230"/>
                  </a:lnTo>
                  <a:lnTo>
                    <a:pt x="223" y="232"/>
                  </a:lnTo>
                  <a:lnTo>
                    <a:pt x="222" y="232"/>
                  </a:lnTo>
                  <a:lnTo>
                    <a:pt x="221" y="232"/>
                  </a:lnTo>
                  <a:lnTo>
                    <a:pt x="218" y="230"/>
                  </a:lnTo>
                  <a:lnTo>
                    <a:pt x="216" y="232"/>
                  </a:lnTo>
                  <a:lnTo>
                    <a:pt x="215" y="233"/>
                  </a:lnTo>
                  <a:lnTo>
                    <a:pt x="214" y="234"/>
                  </a:lnTo>
                  <a:lnTo>
                    <a:pt x="213" y="234"/>
                  </a:lnTo>
                  <a:lnTo>
                    <a:pt x="209" y="233"/>
                  </a:lnTo>
                  <a:lnTo>
                    <a:pt x="208" y="233"/>
                  </a:lnTo>
                  <a:lnTo>
                    <a:pt x="207" y="232"/>
                  </a:lnTo>
                  <a:lnTo>
                    <a:pt x="206" y="232"/>
                  </a:lnTo>
                  <a:lnTo>
                    <a:pt x="205" y="230"/>
                  </a:lnTo>
                  <a:lnTo>
                    <a:pt x="202" y="229"/>
                  </a:lnTo>
                  <a:lnTo>
                    <a:pt x="201" y="228"/>
                  </a:lnTo>
                  <a:lnTo>
                    <a:pt x="200" y="228"/>
                  </a:lnTo>
                  <a:lnTo>
                    <a:pt x="199" y="226"/>
                  </a:lnTo>
                  <a:lnTo>
                    <a:pt x="198" y="226"/>
                  </a:lnTo>
                  <a:lnTo>
                    <a:pt x="198" y="225"/>
                  </a:lnTo>
                  <a:lnTo>
                    <a:pt x="198" y="224"/>
                  </a:lnTo>
                  <a:lnTo>
                    <a:pt x="197" y="224"/>
                  </a:lnTo>
                  <a:lnTo>
                    <a:pt x="196" y="221"/>
                  </a:lnTo>
                  <a:lnTo>
                    <a:pt x="194" y="220"/>
                  </a:lnTo>
                  <a:lnTo>
                    <a:pt x="194" y="219"/>
                  </a:lnTo>
                  <a:lnTo>
                    <a:pt x="193" y="218"/>
                  </a:lnTo>
                  <a:lnTo>
                    <a:pt x="193" y="217"/>
                  </a:lnTo>
                  <a:lnTo>
                    <a:pt x="192" y="217"/>
                  </a:lnTo>
                  <a:lnTo>
                    <a:pt x="190" y="215"/>
                  </a:lnTo>
                  <a:lnTo>
                    <a:pt x="189" y="215"/>
                  </a:lnTo>
                  <a:lnTo>
                    <a:pt x="189" y="213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4" y="212"/>
                  </a:lnTo>
                  <a:lnTo>
                    <a:pt x="184" y="213"/>
                  </a:lnTo>
                  <a:lnTo>
                    <a:pt x="184" y="212"/>
                  </a:lnTo>
                  <a:lnTo>
                    <a:pt x="183" y="212"/>
                  </a:lnTo>
                  <a:lnTo>
                    <a:pt x="182" y="211"/>
                  </a:lnTo>
                  <a:lnTo>
                    <a:pt x="181" y="211"/>
                  </a:lnTo>
                  <a:lnTo>
                    <a:pt x="178" y="210"/>
                  </a:lnTo>
                  <a:lnTo>
                    <a:pt x="177" y="209"/>
                  </a:lnTo>
                  <a:lnTo>
                    <a:pt x="172" y="207"/>
                  </a:lnTo>
                  <a:lnTo>
                    <a:pt x="171" y="207"/>
                  </a:lnTo>
                  <a:lnTo>
                    <a:pt x="171" y="206"/>
                  </a:lnTo>
                  <a:lnTo>
                    <a:pt x="169" y="204"/>
                  </a:lnTo>
                  <a:lnTo>
                    <a:pt x="158" y="203"/>
                  </a:lnTo>
                  <a:lnTo>
                    <a:pt x="154" y="203"/>
                  </a:lnTo>
                  <a:lnTo>
                    <a:pt x="152" y="203"/>
                  </a:lnTo>
                  <a:lnTo>
                    <a:pt x="151" y="202"/>
                  </a:lnTo>
                  <a:lnTo>
                    <a:pt x="150" y="202"/>
                  </a:lnTo>
                  <a:lnTo>
                    <a:pt x="149" y="203"/>
                  </a:lnTo>
                  <a:lnTo>
                    <a:pt x="148" y="203"/>
                  </a:lnTo>
                  <a:lnTo>
                    <a:pt x="148" y="204"/>
                  </a:lnTo>
                  <a:lnTo>
                    <a:pt x="147" y="206"/>
                  </a:lnTo>
                  <a:lnTo>
                    <a:pt x="147" y="207"/>
                  </a:lnTo>
                  <a:lnTo>
                    <a:pt x="147" y="208"/>
                  </a:lnTo>
                  <a:lnTo>
                    <a:pt x="147" y="209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2"/>
                  </a:lnTo>
                  <a:lnTo>
                    <a:pt x="147" y="213"/>
                  </a:lnTo>
                  <a:lnTo>
                    <a:pt x="148" y="212"/>
                  </a:lnTo>
                  <a:lnTo>
                    <a:pt x="147" y="213"/>
                  </a:lnTo>
                  <a:lnTo>
                    <a:pt x="147" y="215"/>
                  </a:lnTo>
                  <a:lnTo>
                    <a:pt x="147" y="216"/>
                  </a:lnTo>
                  <a:lnTo>
                    <a:pt x="146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4" y="219"/>
                  </a:lnTo>
                  <a:lnTo>
                    <a:pt x="144" y="220"/>
                  </a:lnTo>
                  <a:lnTo>
                    <a:pt x="144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4" y="224"/>
                  </a:lnTo>
                  <a:lnTo>
                    <a:pt x="143" y="224"/>
                  </a:lnTo>
                  <a:lnTo>
                    <a:pt x="144" y="224"/>
                  </a:lnTo>
                  <a:lnTo>
                    <a:pt x="144" y="225"/>
                  </a:lnTo>
                  <a:lnTo>
                    <a:pt x="143" y="225"/>
                  </a:lnTo>
                  <a:lnTo>
                    <a:pt x="143" y="226"/>
                  </a:lnTo>
                  <a:lnTo>
                    <a:pt x="142" y="226"/>
                  </a:lnTo>
                  <a:lnTo>
                    <a:pt x="142" y="227"/>
                  </a:lnTo>
                  <a:lnTo>
                    <a:pt x="142" y="226"/>
                  </a:lnTo>
                  <a:lnTo>
                    <a:pt x="142" y="225"/>
                  </a:lnTo>
                  <a:lnTo>
                    <a:pt x="141" y="225"/>
                  </a:lnTo>
                  <a:lnTo>
                    <a:pt x="138" y="224"/>
                  </a:lnTo>
                  <a:lnTo>
                    <a:pt x="136" y="224"/>
                  </a:lnTo>
                  <a:lnTo>
                    <a:pt x="134" y="224"/>
                  </a:lnTo>
                  <a:lnTo>
                    <a:pt x="134" y="225"/>
                  </a:lnTo>
                  <a:lnTo>
                    <a:pt x="134" y="226"/>
                  </a:lnTo>
                  <a:lnTo>
                    <a:pt x="134" y="225"/>
                  </a:lnTo>
                  <a:lnTo>
                    <a:pt x="133" y="225"/>
                  </a:lnTo>
                  <a:lnTo>
                    <a:pt x="133" y="226"/>
                  </a:lnTo>
                  <a:lnTo>
                    <a:pt x="132" y="226"/>
                  </a:lnTo>
                  <a:lnTo>
                    <a:pt x="132" y="225"/>
                  </a:lnTo>
                  <a:lnTo>
                    <a:pt x="131" y="225"/>
                  </a:lnTo>
                  <a:lnTo>
                    <a:pt x="131" y="226"/>
                  </a:lnTo>
                  <a:lnTo>
                    <a:pt x="132" y="226"/>
                  </a:lnTo>
                  <a:lnTo>
                    <a:pt x="130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6" y="227"/>
                  </a:lnTo>
                  <a:lnTo>
                    <a:pt x="125" y="228"/>
                  </a:lnTo>
                  <a:lnTo>
                    <a:pt x="124" y="228"/>
                  </a:lnTo>
                  <a:lnTo>
                    <a:pt x="125" y="228"/>
                  </a:lnTo>
                  <a:lnTo>
                    <a:pt x="124" y="229"/>
                  </a:lnTo>
                  <a:lnTo>
                    <a:pt x="123" y="229"/>
                  </a:lnTo>
                  <a:lnTo>
                    <a:pt x="122" y="229"/>
                  </a:lnTo>
                  <a:lnTo>
                    <a:pt x="122" y="228"/>
                  </a:lnTo>
                  <a:lnTo>
                    <a:pt x="121" y="229"/>
                  </a:lnTo>
                  <a:lnTo>
                    <a:pt x="121" y="230"/>
                  </a:lnTo>
                  <a:lnTo>
                    <a:pt x="119" y="229"/>
                  </a:lnTo>
                  <a:lnTo>
                    <a:pt x="118" y="228"/>
                  </a:lnTo>
                  <a:lnTo>
                    <a:pt x="119" y="228"/>
                  </a:lnTo>
                  <a:lnTo>
                    <a:pt x="117" y="228"/>
                  </a:lnTo>
                  <a:lnTo>
                    <a:pt x="117" y="227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5" y="227"/>
                  </a:lnTo>
                  <a:lnTo>
                    <a:pt x="113" y="226"/>
                  </a:lnTo>
                  <a:lnTo>
                    <a:pt x="113" y="225"/>
                  </a:lnTo>
                  <a:lnTo>
                    <a:pt x="111" y="225"/>
                  </a:lnTo>
                  <a:lnTo>
                    <a:pt x="111" y="226"/>
                  </a:lnTo>
                  <a:lnTo>
                    <a:pt x="110" y="226"/>
                  </a:lnTo>
                  <a:lnTo>
                    <a:pt x="109" y="226"/>
                  </a:lnTo>
                  <a:lnTo>
                    <a:pt x="108" y="224"/>
                  </a:lnTo>
                  <a:lnTo>
                    <a:pt x="107" y="224"/>
                  </a:lnTo>
                  <a:lnTo>
                    <a:pt x="107" y="223"/>
                  </a:lnTo>
                  <a:lnTo>
                    <a:pt x="105" y="223"/>
                  </a:lnTo>
                  <a:lnTo>
                    <a:pt x="105" y="221"/>
                  </a:lnTo>
                  <a:lnTo>
                    <a:pt x="105" y="220"/>
                  </a:lnTo>
                  <a:lnTo>
                    <a:pt x="104" y="220"/>
                  </a:lnTo>
                  <a:lnTo>
                    <a:pt x="102" y="220"/>
                  </a:lnTo>
                  <a:lnTo>
                    <a:pt x="104" y="220"/>
                  </a:lnTo>
                  <a:lnTo>
                    <a:pt x="104" y="219"/>
                  </a:lnTo>
                  <a:lnTo>
                    <a:pt x="104" y="218"/>
                  </a:lnTo>
                  <a:lnTo>
                    <a:pt x="102" y="217"/>
                  </a:lnTo>
                  <a:lnTo>
                    <a:pt x="104" y="217"/>
                  </a:lnTo>
                  <a:lnTo>
                    <a:pt x="104" y="216"/>
                  </a:lnTo>
                  <a:lnTo>
                    <a:pt x="104" y="215"/>
                  </a:lnTo>
                  <a:lnTo>
                    <a:pt x="102" y="215"/>
                  </a:lnTo>
                  <a:lnTo>
                    <a:pt x="101" y="215"/>
                  </a:lnTo>
                  <a:lnTo>
                    <a:pt x="100" y="215"/>
                  </a:lnTo>
                  <a:lnTo>
                    <a:pt x="101" y="215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101" y="212"/>
                  </a:lnTo>
                  <a:lnTo>
                    <a:pt x="101" y="211"/>
                  </a:lnTo>
                  <a:lnTo>
                    <a:pt x="101" y="212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10"/>
                  </a:lnTo>
                  <a:lnTo>
                    <a:pt x="102" y="210"/>
                  </a:lnTo>
                  <a:lnTo>
                    <a:pt x="101" y="209"/>
                  </a:lnTo>
                  <a:lnTo>
                    <a:pt x="99" y="208"/>
                  </a:lnTo>
                  <a:lnTo>
                    <a:pt x="98" y="208"/>
                  </a:lnTo>
                  <a:lnTo>
                    <a:pt x="98" y="207"/>
                  </a:lnTo>
                  <a:lnTo>
                    <a:pt x="98" y="208"/>
                  </a:lnTo>
                  <a:lnTo>
                    <a:pt x="97" y="208"/>
                  </a:lnTo>
                  <a:lnTo>
                    <a:pt x="97" y="209"/>
                  </a:lnTo>
                  <a:lnTo>
                    <a:pt x="96" y="209"/>
                  </a:lnTo>
                  <a:lnTo>
                    <a:pt x="96" y="210"/>
                  </a:lnTo>
                  <a:lnTo>
                    <a:pt x="96" y="211"/>
                  </a:lnTo>
                  <a:lnTo>
                    <a:pt x="97" y="211"/>
                  </a:lnTo>
                  <a:lnTo>
                    <a:pt x="97" y="210"/>
                  </a:lnTo>
                  <a:lnTo>
                    <a:pt x="97" y="211"/>
                  </a:lnTo>
                  <a:lnTo>
                    <a:pt x="96" y="212"/>
                  </a:lnTo>
                  <a:lnTo>
                    <a:pt x="94" y="212"/>
                  </a:lnTo>
                  <a:lnTo>
                    <a:pt x="94" y="211"/>
                  </a:lnTo>
                  <a:lnTo>
                    <a:pt x="96" y="211"/>
                  </a:lnTo>
                  <a:lnTo>
                    <a:pt x="94" y="211"/>
                  </a:lnTo>
                  <a:lnTo>
                    <a:pt x="94" y="210"/>
                  </a:lnTo>
                  <a:lnTo>
                    <a:pt x="93" y="211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9"/>
                  </a:lnTo>
                  <a:lnTo>
                    <a:pt x="90" y="209"/>
                  </a:lnTo>
                  <a:lnTo>
                    <a:pt x="90" y="208"/>
                  </a:lnTo>
                  <a:lnTo>
                    <a:pt x="89" y="208"/>
                  </a:lnTo>
                  <a:lnTo>
                    <a:pt x="89" y="209"/>
                  </a:lnTo>
                  <a:lnTo>
                    <a:pt x="88" y="208"/>
                  </a:lnTo>
                  <a:lnTo>
                    <a:pt x="89" y="207"/>
                  </a:lnTo>
                  <a:lnTo>
                    <a:pt x="89" y="206"/>
                  </a:lnTo>
                  <a:lnTo>
                    <a:pt x="88" y="206"/>
                  </a:lnTo>
                  <a:lnTo>
                    <a:pt x="89" y="206"/>
                  </a:lnTo>
                  <a:lnTo>
                    <a:pt x="89" y="204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7" y="204"/>
                  </a:lnTo>
                  <a:lnTo>
                    <a:pt x="85" y="204"/>
                  </a:lnTo>
                  <a:lnTo>
                    <a:pt x="85" y="206"/>
                  </a:lnTo>
                  <a:lnTo>
                    <a:pt x="84" y="206"/>
                  </a:lnTo>
                  <a:lnTo>
                    <a:pt x="85" y="204"/>
                  </a:lnTo>
                  <a:lnTo>
                    <a:pt x="84" y="204"/>
                  </a:lnTo>
                  <a:lnTo>
                    <a:pt x="83" y="203"/>
                  </a:lnTo>
                  <a:lnTo>
                    <a:pt x="84" y="203"/>
                  </a:lnTo>
                  <a:lnTo>
                    <a:pt x="84" y="202"/>
                  </a:lnTo>
                  <a:lnTo>
                    <a:pt x="83" y="202"/>
                  </a:lnTo>
                  <a:lnTo>
                    <a:pt x="83" y="203"/>
                  </a:lnTo>
                  <a:lnTo>
                    <a:pt x="82" y="203"/>
                  </a:lnTo>
                  <a:lnTo>
                    <a:pt x="81" y="203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2" y="204"/>
                  </a:lnTo>
                  <a:lnTo>
                    <a:pt x="82" y="206"/>
                  </a:lnTo>
                  <a:lnTo>
                    <a:pt x="81" y="206"/>
                  </a:lnTo>
                  <a:lnTo>
                    <a:pt x="80" y="204"/>
                  </a:lnTo>
                  <a:lnTo>
                    <a:pt x="80" y="206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0" y="204"/>
                  </a:lnTo>
                  <a:lnTo>
                    <a:pt x="80" y="203"/>
                  </a:lnTo>
                  <a:lnTo>
                    <a:pt x="79" y="203"/>
                  </a:lnTo>
                  <a:lnTo>
                    <a:pt x="77" y="203"/>
                  </a:lnTo>
                  <a:lnTo>
                    <a:pt x="77" y="204"/>
                  </a:lnTo>
                  <a:lnTo>
                    <a:pt x="77" y="206"/>
                  </a:lnTo>
                  <a:lnTo>
                    <a:pt x="77" y="207"/>
                  </a:lnTo>
                  <a:lnTo>
                    <a:pt x="79" y="208"/>
                  </a:lnTo>
                  <a:lnTo>
                    <a:pt x="77" y="208"/>
                  </a:lnTo>
                  <a:lnTo>
                    <a:pt x="77" y="209"/>
                  </a:lnTo>
                  <a:lnTo>
                    <a:pt x="77" y="208"/>
                  </a:lnTo>
                  <a:lnTo>
                    <a:pt x="77" y="209"/>
                  </a:lnTo>
                  <a:lnTo>
                    <a:pt x="76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0"/>
                  </a:lnTo>
                  <a:lnTo>
                    <a:pt x="74" y="211"/>
                  </a:lnTo>
                  <a:lnTo>
                    <a:pt x="73" y="212"/>
                  </a:lnTo>
                  <a:lnTo>
                    <a:pt x="73" y="213"/>
                  </a:lnTo>
                  <a:lnTo>
                    <a:pt x="72" y="212"/>
                  </a:lnTo>
                  <a:lnTo>
                    <a:pt x="72" y="213"/>
                  </a:lnTo>
                  <a:lnTo>
                    <a:pt x="71" y="213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9" y="212"/>
                  </a:lnTo>
                  <a:lnTo>
                    <a:pt x="68" y="212"/>
                  </a:lnTo>
                  <a:lnTo>
                    <a:pt x="71" y="212"/>
                  </a:lnTo>
                  <a:lnTo>
                    <a:pt x="72" y="212"/>
                  </a:lnTo>
                  <a:lnTo>
                    <a:pt x="73" y="211"/>
                  </a:lnTo>
                  <a:lnTo>
                    <a:pt x="73" y="210"/>
                  </a:lnTo>
                  <a:lnTo>
                    <a:pt x="72" y="211"/>
                  </a:lnTo>
                  <a:lnTo>
                    <a:pt x="72" y="210"/>
                  </a:lnTo>
                  <a:lnTo>
                    <a:pt x="72" y="209"/>
                  </a:lnTo>
                  <a:lnTo>
                    <a:pt x="71" y="209"/>
                  </a:lnTo>
                  <a:lnTo>
                    <a:pt x="71" y="210"/>
                  </a:lnTo>
                  <a:lnTo>
                    <a:pt x="69" y="210"/>
                  </a:lnTo>
                  <a:lnTo>
                    <a:pt x="69" y="209"/>
                  </a:lnTo>
                  <a:lnTo>
                    <a:pt x="71" y="209"/>
                  </a:lnTo>
                  <a:lnTo>
                    <a:pt x="72" y="208"/>
                  </a:lnTo>
                  <a:lnTo>
                    <a:pt x="73" y="208"/>
                  </a:lnTo>
                  <a:lnTo>
                    <a:pt x="73" y="209"/>
                  </a:lnTo>
                  <a:lnTo>
                    <a:pt x="74" y="208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4" y="207"/>
                  </a:lnTo>
                  <a:lnTo>
                    <a:pt x="74" y="206"/>
                  </a:lnTo>
                  <a:lnTo>
                    <a:pt x="73" y="206"/>
                  </a:lnTo>
                  <a:lnTo>
                    <a:pt x="72" y="206"/>
                  </a:lnTo>
                  <a:lnTo>
                    <a:pt x="72" y="207"/>
                  </a:lnTo>
                  <a:lnTo>
                    <a:pt x="71" y="206"/>
                  </a:lnTo>
                  <a:lnTo>
                    <a:pt x="71" y="207"/>
                  </a:lnTo>
                  <a:lnTo>
                    <a:pt x="69" y="207"/>
                  </a:lnTo>
                  <a:lnTo>
                    <a:pt x="68" y="207"/>
                  </a:lnTo>
                  <a:lnTo>
                    <a:pt x="67" y="208"/>
                  </a:lnTo>
                  <a:lnTo>
                    <a:pt x="67" y="207"/>
                  </a:lnTo>
                  <a:lnTo>
                    <a:pt x="67" y="208"/>
                  </a:lnTo>
                  <a:lnTo>
                    <a:pt x="66" y="207"/>
                  </a:lnTo>
                  <a:lnTo>
                    <a:pt x="66" y="208"/>
                  </a:lnTo>
                  <a:lnTo>
                    <a:pt x="65" y="207"/>
                  </a:lnTo>
                  <a:lnTo>
                    <a:pt x="64" y="207"/>
                  </a:lnTo>
                  <a:lnTo>
                    <a:pt x="63" y="207"/>
                  </a:lnTo>
                  <a:lnTo>
                    <a:pt x="62" y="207"/>
                  </a:lnTo>
                  <a:lnTo>
                    <a:pt x="62" y="208"/>
                  </a:lnTo>
                  <a:lnTo>
                    <a:pt x="60" y="208"/>
                  </a:lnTo>
                  <a:lnTo>
                    <a:pt x="60" y="209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8" y="210"/>
                  </a:lnTo>
                  <a:lnTo>
                    <a:pt x="57" y="210"/>
                  </a:lnTo>
                  <a:lnTo>
                    <a:pt x="57" y="209"/>
                  </a:lnTo>
                  <a:lnTo>
                    <a:pt x="55" y="210"/>
                  </a:lnTo>
                  <a:lnTo>
                    <a:pt x="55" y="211"/>
                  </a:lnTo>
                  <a:lnTo>
                    <a:pt x="55" y="210"/>
                  </a:lnTo>
                  <a:lnTo>
                    <a:pt x="54" y="210"/>
                  </a:lnTo>
                  <a:lnTo>
                    <a:pt x="52" y="210"/>
                  </a:lnTo>
                  <a:lnTo>
                    <a:pt x="52" y="209"/>
                  </a:lnTo>
                  <a:lnTo>
                    <a:pt x="51" y="209"/>
                  </a:lnTo>
                  <a:lnTo>
                    <a:pt x="51" y="210"/>
                  </a:lnTo>
                  <a:lnTo>
                    <a:pt x="51" y="209"/>
                  </a:lnTo>
                  <a:lnTo>
                    <a:pt x="52" y="209"/>
                  </a:lnTo>
                  <a:lnTo>
                    <a:pt x="52" y="208"/>
                  </a:lnTo>
                  <a:lnTo>
                    <a:pt x="54" y="207"/>
                  </a:lnTo>
                  <a:lnTo>
                    <a:pt x="55" y="207"/>
                  </a:lnTo>
                  <a:lnTo>
                    <a:pt x="57" y="207"/>
                  </a:lnTo>
                  <a:lnTo>
                    <a:pt x="58" y="207"/>
                  </a:lnTo>
                  <a:lnTo>
                    <a:pt x="58" y="206"/>
                  </a:lnTo>
                  <a:lnTo>
                    <a:pt x="59" y="206"/>
                  </a:lnTo>
                  <a:lnTo>
                    <a:pt x="59" y="204"/>
                  </a:lnTo>
                  <a:lnTo>
                    <a:pt x="60" y="206"/>
                  </a:lnTo>
                  <a:lnTo>
                    <a:pt x="62" y="206"/>
                  </a:lnTo>
                  <a:lnTo>
                    <a:pt x="63" y="206"/>
                  </a:lnTo>
                  <a:lnTo>
                    <a:pt x="64" y="206"/>
                  </a:lnTo>
                  <a:lnTo>
                    <a:pt x="64" y="204"/>
                  </a:lnTo>
                  <a:lnTo>
                    <a:pt x="67" y="204"/>
                  </a:lnTo>
                  <a:lnTo>
                    <a:pt x="67" y="206"/>
                  </a:lnTo>
                  <a:lnTo>
                    <a:pt x="68" y="206"/>
                  </a:lnTo>
                  <a:lnTo>
                    <a:pt x="69" y="206"/>
                  </a:lnTo>
                  <a:lnTo>
                    <a:pt x="71" y="206"/>
                  </a:lnTo>
                  <a:lnTo>
                    <a:pt x="72" y="206"/>
                  </a:lnTo>
                  <a:lnTo>
                    <a:pt x="72" y="204"/>
                  </a:lnTo>
                  <a:lnTo>
                    <a:pt x="71" y="204"/>
                  </a:lnTo>
                  <a:lnTo>
                    <a:pt x="71" y="203"/>
                  </a:lnTo>
                  <a:lnTo>
                    <a:pt x="71" y="204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2" y="202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72" y="201"/>
                  </a:lnTo>
                  <a:lnTo>
                    <a:pt x="71" y="201"/>
                  </a:lnTo>
                  <a:lnTo>
                    <a:pt x="72" y="201"/>
                  </a:lnTo>
                  <a:lnTo>
                    <a:pt x="72" y="200"/>
                  </a:lnTo>
                  <a:lnTo>
                    <a:pt x="72" y="201"/>
                  </a:lnTo>
                  <a:lnTo>
                    <a:pt x="72" y="200"/>
                  </a:lnTo>
                  <a:lnTo>
                    <a:pt x="73" y="200"/>
                  </a:lnTo>
                  <a:lnTo>
                    <a:pt x="74" y="200"/>
                  </a:lnTo>
                  <a:lnTo>
                    <a:pt x="75" y="200"/>
                  </a:lnTo>
                  <a:lnTo>
                    <a:pt x="75" y="201"/>
                  </a:lnTo>
                  <a:lnTo>
                    <a:pt x="75" y="200"/>
                  </a:lnTo>
                  <a:lnTo>
                    <a:pt x="76" y="199"/>
                  </a:lnTo>
                  <a:lnTo>
                    <a:pt x="76" y="198"/>
                  </a:lnTo>
                  <a:lnTo>
                    <a:pt x="77" y="198"/>
                  </a:lnTo>
                  <a:lnTo>
                    <a:pt x="79" y="196"/>
                  </a:lnTo>
                  <a:lnTo>
                    <a:pt x="80" y="196"/>
                  </a:lnTo>
                  <a:lnTo>
                    <a:pt x="80" y="195"/>
                  </a:lnTo>
                  <a:lnTo>
                    <a:pt x="75" y="196"/>
                  </a:lnTo>
                  <a:lnTo>
                    <a:pt x="74" y="196"/>
                  </a:lnTo>
                  <a:lnTo>
                    <a:pt x="73" y="196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69" y="196"/>
                  </a:lnTo>
                  <a:lnTo>
                    <a:pt x="68" y="196"/>
                  </a:lnTo>
                  <a:lnTo>
                    <a:pt x="67" y="196"/>
                  </a:lnTo>
                  <a:lnTo>
                    <a:pt x="64" y="198"/>
                  </a:lnTo>
                  <a:lnTo>
                    <a:pt x="63" y="198"/>
                  </a:lnTo>
                  <a:lnTo>
                    <a:pt x="62" y="198"/>
                  </a:lnTo>
                  <a:lnTo>
                    <a:pt x="60" y="198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7" y="198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6" y="198"/>
                  </a:lnTo>
                  <a:lnTo>
                    <a:pt x="55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2" y="196"/>
                  </a:lnTo>
                  <a:lnTo>
                    <a:pt x="52" y="198"/>
                  </a:lnTo>
                  <a:lnTo>
                    <a:pt x="52" y="196"/>
                  </a:lnTo>
                  <a:lnTo>
                    <a:pt x="51" y="198"/>
                  </a:lnTo>
                  <a:lnTo>
                    <a:pt x="51" y="196"/>
                  </a:lnTo>
                  <a:lnTo>
                    <a:pt x="50" y="196"/>
                  </a:lnTo>
                  <a:lnTo>
                    <a:pt x="50" y="198"/>
                  </a:lnTo>
                  <a:lnTo>
                    <a:pt x="50" y="199"/>
                  </a:lnTo>
                  <a:lnTo>
                    <a:pt x="49" y="199"/>
                  </a:lnTo>
                  <a:lnTo>
                    <a:pt x="48" y="199"/>
                  </a:lnTo>
                  <a:lnTo>
                    <a:pt x="48" y="198"/>
                  </a:lnTo>
                  <a:lnTo>
                    <a:pt x="48" y="196"/>
                  </a:lnTo>
                  <a:lnTo>
                    <a:pt x="47" y="196"/>
                  </a:lnTo>
                  <a:lnTo>
                    <a:pt x="47" y="195"/>
                  </a:lnTo>
                  <a:lnTo>
                    <a:pt x="48" y="194"/>
                  </a:lnTo>
                  <a:lnTo>
                    <a:pt x="49" y="194"/>
                  </a:lnTo>
                  <a:lnTo>
                    <a:pt x="49" y="193"/>
                  </a:lnTo>
                  <a:lnTo>
                    <a:pt x="48" y="193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50" y="193"/>
                  </a:lnTo>
                  <a:lnTo>
                    <a:pt x="51" y="192"/>
                  </a:lnTo>
                  <a:lnTo>
                    <a:pt x="51" y="193"/>
                  </a:lnTo>
                  <a:lnTo>
                    <a:pt x="52" y="193"/>
                  </a:lnTo>
                  <a:lnTo>
                    <a:pt x="54" y="193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6" y="193"/>
                  </a:lnTo>
                  <a:lnTo>
                    <a:pt x="57" y="193"/>
                  </a:lnTo>
                  <a:lnTo>
                    <a:pt x="57" y="192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8" y="191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7" y="187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6" y="190"/>
                  </a:lnTo>
                  <a:lnTo>
                    <a:pt x="55" y="188"/>
                  </a:lnTo>
                  <a:lnTo>
                    <a:pt x="56" y="188"/>
                  </a:lnTo>
                  <a:lnTo>
                    <a:pt x="56" y="187"/>
                  </a:lnTo>
                  <a:lnTo>
                    <a:pt x="55" y="187"/>
                  </a:lnTo>
                  <a:lnTo>
                    <a:pt x="55" y="188"/>
                  </a:lnTo>
                  <a:lnTo>
                    <a:pt x="54" y="188"/>
                  </a:lnTo>
                  <a:lnTo>
                    <a:pt x="54" y="187"/>
                  </a:lnTo>
                  <a:lnTo>
                    <a:pt x="55" y="187"/>
                  </a:lnTo>
                  <a:lnTo>
                    <a:pt x="55" y="186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1" y="185"/>
                  </a:lnTo>
                  <a:lnTo>
                    <a:pt x="52" y="184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2" y="183"/>
                  </a:lnTo>
                  <a:lnTo>
                    <a:pt x="52" y="182"/>
                  </a:lnTo>
                  <a:lnTo>
                    <a:pt x="51" y="182"/>
                  </a:lnTo>
                  <a:lnTo>
                    <a:pt x="51" y="183"/>
                  </a:lnTo>
                  <a:lnTo>
                    <a:pt x="51" y="184"/>
                  </a:lnTo>
                  <a:lnTo>
                    <a:pt x="50" y="184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6" y="184"/>
                  </a:lnTo>
                  <a:lnTo>
                    <a:pt x="47" y="184"/>
                  </a:lnTo>
                  <a:lnTo>
                    <a:pt x="47" y="183"/>
                  </a:lnTo>
                  <a:lnTo>
                    <a:pt x="47" y="182"/>
                  </a:lnTo>
                  <a:lnTo>
                    <a:pt x="47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7" y="177"/>
                  </a:lnTo>
                  <a:lnTo>
                    <a:pt x="47" y="176"/>
                  </a:lnTo>
                  <a:lnTo>
                    <a:pt x="47" y="175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3" y="171"/>
                  </a:lnTo>
                  <a:lnTo>
                    <a:pt x="44" y="171"/>
                  </a:lnTo>
                  <a:lnTo>
                    <a:pt x="47" y="170"/>
                  </a:lnTo>
                  <a:lnTo>
                    <a:pt x="48" y="169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8" y="166"/>
                  </a:lnTo>
                  <a:lnTo>
                    <a:pt x="47" y="166"/>
                  </a:lnTo>
                  <a:lnTo>
                    <a:pt x="48" y="165"/>
                  </a:lnTo>
                  <a:lnTo>
                    <a:pt x="48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47" y="161"/>
                  </a:lnTo>
                  <a:lnTo>
                    <a:pt x="46" y="161"/>
                  </a:lnTo>
                  <a:lnTo>
                    <a:pt x="44" y="160"/>
                  </a:lnTo>
                  <a:lnTo>
                    <a:pt x="43" y="160"/>
                  </a:lnTo>
                  <a:lnTo>
                    <a:pt x="43" y="159"/>
                  </a:lnTo>
                  <a:lnTo>
                    <a:pt x="42" y="159"/>
                  </a:lnTo>
                  <a:lnTo>
                    <a:pt x="42" y="158"/>
                  </a:lnTo>
                  <a:lnTo>
                    <a:pt x="41" y="158"/>
                  </a:lnTo>
                  <a:lnTo>
                    <a:pt x="40" y="158"/>
                  </a:lnTo>
                  <a:lnTo>
                    <a:pt x="39" y="158"/>
                  </a:lnTo>
                  <a:lnTo>
                    <a:pt x="38" y="158"/>
                  </a:lnTo>
                  <a:lnTo>
                    <a:pt x="37" y="158"/>
                  </a:lnTo>
                  <a:lnTo>
                    <a:pt x="37" y="159"/>
                  </a:lnTo>
                  <a:lnTo>
                    <a:pt x="35" y="157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3" y="152"/>
                  </a:lnTo>
                  <a:lnTo>
                    <a:pt x="32" y="152"/>
                  </a:lnTo>
                  <a:lnTo>
                    <a:pt x="30" y="152"/>
                  </a:lnTo>
                  <a:lnTo>
                    <a:pt x="29" y="154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7" y="156"/>
                  </a:lnTo>
                  <a:lnTo>
                    <a:pt x="26" y="156"/>
                  </a:lnTo>
                  <a:lnTo>
                    <a:pt x="26" y="154"/>
                  </a:lnTo>
                  <a:lnTo>
                    <a:pt x="26" y="153"/>
                  </a:lnTo>
                  <a:lnTo>
                    <a:pt x="25" y="153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3" y="152"/>
                  </a:lnTo>
                  <a:lnTo>
                    <a:pt x="22" y="151"/>
                  </a:lnTo>
                  <a:lnTo>
                    <a:pt x="22" y="150"/>
                  </a:lnTo>
                  <a:lnTo>
                    <a:pt x="22" y="151"/>
                  </a:lnTo>
                  <a:lnTo>
                    <a:pt x="21" y="151"/>
                  </a:lnTo>
                  <a:lnTo>
                    <a:pt x="20" y="150"/>
                  </a:lnTo>
                  <a:lnTo>
                    <a:pt x="18" y="150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20" y="148"/>
                  </a:lnTo>
                  <a:lnTo>
                    <a:pt x="18" y="146"/>
                  </a:lnTo>
                  <a:lnTo>
                    <a:pt x="20" y="146"/>
                  </a:lnTo>
                  <a:lnTo>
                    <a:pt x="20" y="145"/>
                  </a:lnTo>
                  <a:lnTo>
                    <a:pt x="21" y="146"/>
                  </a:lnTo>
                  <a:lnTo>
                    <a:pt x="20" y="146"/>
                  </a:lnTo>
                  <a:lnTo>
                    <a:pt x="20" y="148"/>
                  </a:lnTo>
                  <a:lnTo>
                    <a:pt x="21" y="148"/>
                  </a:lnTo>
                  <a:lnTo>
                    <a:pt x="22" y="148"/>
                  </a:lnTo>
                  <a:lnTo>
                    <a:pt x="22" y="146"/>
                  </a:lnTo>
                  <a:lnTo>
                    <a:pt x="22" y="148"/>
                  </a:lnTo>
                  <a:lnTo>
                    <a:pt x="23" y="148"/>
                  </a:lnTo>
                  <a:lnTo>
                    <a:pt x="24" y="146"/>
                  </a:lnTo>
                  <a:lnTo>
                    <a:pt x="25" y="145"/>
                  </a:lnTo>
                  <a:lnTo>
                    <a:pt x="24" y="144"/>
                  </a:lnTo>
                  <a:lnTo>
                    <a:pt x="25" y="144"/>
                  </a:lnTo>
                  <a:lnTo>
                    <a:pt x="25" y="143"/>
                  </a:lnTo>
                  <a:lnTo>
                    <a:pt x="24" y="143"/>
                  </a:lnTo>
                  <a:lnTo>
                    <a:pt x="24" y="142"/>
                  </a:lnTo>
                  <a:lnTo>
                    <a:pt x="23" y="142"/>
                  </a:lnTo>
                  <a:lnTo>
                    <a:pt x="23" y="143"/>
                  </a:lnTo>
                  <a:lnTo>
                    <a:pt x="22" y="143"/>
                  </a:lnTo>
                  <a:lnTo>
                    <a:pt x="22" y="142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2" y="140"/>
                  </a:lnTo>
                  <a:lnTo>
                    <a:pt x="21" y="139"/>
                  </a:lnTo>
                  <a:lnTo>
                    <a:pt x="21" y="137"/>
                  </a:lnTo>
                  <a:lnTo>
                    <a:pt x="21" y="136"/>
                  </a:lnTo>
                  <a:lnTo>
                    <a:pt x="21" y="135"/>
                  </a:lnTo>
                  <a:lnTo>
                    <a:pt x="22" y="135"/>
                  </a:lnTo>
                  <a:lnTo>
                    <a:pt x="23" y="134"/>
                  </a:lnTo>
                  <a:lnTo>
                    <a:pt x="24" y="134"/>
                  </a:lnTo>
                  <a:lnTo>
                    <a:pt x="25" y="135"/>
                  </a:lnTo>
                  <a:lnTo>
                    <a:pt x="26" y="136"/>
                  </a:lnTo>
                  <a:lnTo>
                    <a:pt x="27" y="137"/>
                  </a:lnTo>
                  <a:lnTo>
                    <a:pt x="27" y="139"/>
                  </a:lnTo>
                  <a:lnTo>
                    <a:pt x="29" y="140"/>
                  </a:lnTo>
                  <a:lnTo>
                    <a:pt x="30" y="141"/>
                  </a:lnTo>
                  <a:lnTo>
                    <a:pt x="30" y="142"/>
                  </a:lnTo>
                  <a:lnTo>
                    <a:pt x="29" y="142"/>
                  </a:lnTo>
                  <a:lnTo>
                    <a:pt x="27" y="142"/>
                  </a:lnTo>
                  <a:lnTo>
                    <a:pt x="29" y="143"/>
                  </a:lnTo>
                  <a:lnTo>
                    <a:pt x="27" y="144"/>
                  </a:lnTo>
                  <a:lnTo>
                    <a:pt x="29" y="144"/>
                  </a:lnTo>
                  <a:lnTo>
                    <a:pt x="29" y="145"/>
                  </a:lnTo>
                  <a:lnTo>
                    <a:pt x="30" y="145"/>
                  </a:lnTo>
                  <a:lnTo>
                    <a:pt x="30" y="148"/>
                  </a:lnTo>
                  <a:lnTo>
                    <a:pt x="31" y="149"/>
                  </a:lnTo>
                  <a:lnTo>
                    <a:pt x="31" y="148"/>
                  </a:lnTo>
                  <a:lnTo>
                    <a:pt x="31" y="146"/>
                  </a:lnTo>
                  <a:lnTo>
                    <a:pt x="31" y="145"/>
                  </a:lnTo>
                  <a:lnTo>
                    <a:pt x="31" y="144"/>
                  </a:lnTo>
                  <a:lnTo>
                    <a:pt x="32" y="144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3" y="144"/>
                  </a:lnTo>
                  <a:lnTo>
                    <a:pt x="33" y="146"/>
                  </a:lnTo>
                  <a:lnTo>
                    <a:pt x="34" y="146"/>
                  </a:lnTo>
                  <a:lnTo>
                    <a:pt x="34" y="145"/>
                  </a:lnTo>
                  <a:lnTo>
                    <a:pt x="34" y="146"/>
                  </a:lnTo>
                  <a:lnTo>
                    <a:pt x="35" y="146"/>
                  </a:lnTo>
                  <a:lnTo>
                    <a:pt x="35" y="145"/>
                  </a:lnTo>
                  <a:lnTo>
                    <a:pt x="38" y="145"/>
                  </a:lnTo>
                  <a:lnTo>
                    <a:pt x="40" y="145"/>
                  </a:lnTo>
                  <a:lnTo>
                    <a:pt x="40" y="144"/>
                  </a:lnTo>
                  <a:lnTo>
                    <a:pt x="41" y="144"/>
                  </a:lnTo>
                  <a:lnTo>
                    <a:pt x="42" y="144"/>
                  </a:lnTo>
                  <a:lnTo>
                    <a:pt x="43" y="144"/>
                  </a:lnTo>
                  <a:lnTo>
                    <a:pt x="44" y="143"/>
                  </a:lnTo>
                  <a:lnTo>
                    <a:pt x="46" y="143"/>
                  </a:lnTo>
                  <a:lnTo>
                    <a:pt x="44" y="143"/>
                  </a:lnTo>
                  <a:lnTo>
                    <a:pt x="44" y="142"/>
                  </a:lnTo>
                  <a:lnTo>
                    <a:pt x="43" y="143"/>
                  </a:lnTo>
                  <a:lnTo>
                    <a:pt x="42" y="143"/>
                  </a:lnTo>
                  <a:lnTo>
                    <a:pt x="42" y="142"/>
                  </a:lnTo>
                  <a:lnTo>
                    <a:pt x="41" y="142"/>
                  </a:lnTo>
                  <a:lnTo>
                    <a:pt x="39" y="143"/>
                  </a:lnTo>
                  <a:lnTo>
                    <a:pt x="38" y="143"/>
                  </a:lnTo>
                  <a:lnTo>
                    <a:pt x="38" y="141"/>
                  </a:lnTo>
                  <a:lnTo>
                    <a:pt x="37" y="141"/>
                  </a:lnTo>
                  <a:lnTo>
                    <a:pt x="35" y="141"/>
                  </a:lnTo>
                  <a:lnTo>
                    <a:pt x="35" y="140"/>
                  </a:lnTo>
                  <a:lnTo>
                    <a:pt x="34" y="140"/>
                  </a:lnTo>
                  <a:lnTo>
                    <a:pt x="35" y="140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5" y="139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5"/>
                  </a:lnTo>
                  <a:lnTo>
                    <a:pt x="33" y="135"/>
                  </a:lnTo>
                  <a:lnTo>
                    <a:pt x="32" y="134"/>
                  </a:lnTo>
                  <a:lnTo>
                    <a:pt x="32" y="133"/>
                  </a:lnTo>
                  <a:lnTo>
                    <a:pt x="32" y="132"/>
                  </a:lnTo>
                  <a:lnTo>
                    <a:pt x="34" y="132"/>
                  </a:lnTo>
                  <a:lnTo>
                    <a:pt x="35" y="132"/>
                  </a:lnTo>
                  <a:lnTo>
                    <a:pt x="37" y="132"/>
                  </a:lnTo>
                  <a:lnTo>
                    <a:pt x="38" y="132"/>
                  </a:lnTo>
                  <a:lnTo>
                    <a:pt x="38" y="131"/>
                  </a:lnTo>
                  <a:lnTo>
                    <a:pt x="38" y="132"/>
                  </a:lnTo>
                  <a:lnTo>
                    <a:pt x="39" y="131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9" y="128"/>
                  </a:lnTo>
                  <a:lnTo>
                    <a:pt x="39" y="129"/>
                  </a:lnTo>
                  <a:lnTo>
                    <a:pt x="40" y="128"/>
                  </a:lnTo>
                  <a:lnTo>
                    <a:pt x="39" y="128"/>
                  </a:lnTo>
                  <a:lnTo>
                    <a:pt x="40" y="127"/>
                  </a:lnTo>
                  <a:lnTo>
                    <a:pt x="41" y="127"/>
                  </a:lnTo>
                  <a:lnTo>
                    <a:pt x="42" y="127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0" y="125"/>
                  </a:lnTo>
                  <a:lnTo>
                    <a:pt x="39" y="124"/>
                  </a:lnTo>
                  <a:lnTo>
                    <a:pt x="39" y="125"/>
                  </a:lnTo>
                  <a:lnTo>
                    <a:pt x="38" y="124"/>
                  </a:lnTo>
                  <a:lnTo>
                    <a:pt x="38" y="125"/>
                  </a:lnTo>
                  <a:lnTo>
                    <a:pt x="37" y="125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20"/>
                  </a:lnTo>
                  <a:lnTo>
                    <a:pt x="35" y="120"/>
                  </a:lnTo>
                  <a:lnTo>
                    <a:pt x="35" y="119"/>
                  </a:lnTo>
                  <a:lnTo>
                    <a:pt x="37" y="119"/>
                  </a:lnTo>
                  <a:lnTo>
                    <a:pt x="37" y="118"/>
                  </a:lnTo>
                  <a:lnTo>
                    <a:pt x="35" y="117"/>
                  </a:lnTo>
                  <a:lnTo>
                    <a:pt x="35" y="116"/>
                  </a:lnTo>
                  <a:lnTo>
                    <a:pt x="34" y="116"/>
                  </a:lnTo>
                  <a:lnTo>
                    <a:pt x="33" y="116"/>
                  </a:lnTo>
                  <a:lnTo>
                    <a:pt x="33" y="115"/>
                  </a:lnTo>
                  <a:lnTo>
                    <a:pt x="32" y="115"/>
                  </a:lnTo>
                  <a:lnTo>
                    <a:pt x="32" y="114"/>
                  </a:lnTo>
                  <a:lnTo>
                    <a:pt x="32" y="112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1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10"/>
                  </a:lnTo>
                  <a:lnTo>
                    <a:pt x="30" y="111"/>
                  </a:lnTo>
                  <a:lnTo>
                    <a:pt x="31" y="111"/>
                  </a:lnTo>
                  <a:lnTo>
                    <a:pt x="30" y="110"/>
                  </a:lnTo>
                  <a:lnTo>
                    <a:pt x="31" y="110"/>
                  </a:lnTo>
                  <a:lnTo>
                    <a:pt x="32" y="109"/>
                  </a:lnTo>
                  <a:lnTo>
                    <a:pt x="34" y="107"/>
                  </a:lnTo>
                  <a:lnTo>
                    <a:pt x="34" y="106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7" y="104"/>
                  </a:lnTo>
                  <a:lnTo>
                    <a:pt x="35" y="104"/>
                  </a:lnTo>
                  <a:lnTo>
                    <a:pt x="37" y="103"/>
                  </a:lnTo>
                  <a:lnTo>
                    <a:pt x="38" y="103"/>
                  </a:lnTo>
                  <a:lnTo>
                    <a:pt x="38" y="102"/>
                  </a:lnTo>
                  <a:lnTo>
                    <a:pt x="39" y="101"/>
                  </a:lnTo>
                  <a:lnTo>
                    <a:pt x="39" y="100"/>
                  </a:lnTo>
                  <a:lnTo>
                    <a:pt x="38" y="100"/>
                  </a:lnTo>
                  <a:lnTo>
                    <a:pt x="37" y="99"/>
                  </a:lnTo>
                  <a:lnTo>
                    <a:pt x="37" y="100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1" y="101"/>
                  </a:lnTo>
                  <a:lnTo>
                    <a:pt x="24" y="102"/>
                  </a:lnTo>
                  <a:lnTo>
                    <a:pt x="23" y="102"/>
                  </a:lnTo>
                  <a:lnTo>
                    <a:pt x="22" y="103"/>
                  </a:lnTo>
                  <a:lnTo>
                    <a:pt x="21" y="103"/>
                  </a:lnTo>
                  <a:lnTo>
                    <a:pt x="20" y="103"/>
                  </a:lnTo>
                  <a:lnTo>
                    <a:pt x="18" y="103"/>
                  </a:lnTo>
                  <a:lnTo>
                    <a:pt x="17" y="103"/>
                  </a:lnTo>
                  <a:lnTo>
                    <a:pt x="15" y="104"/>
                  </a:lnTo>
                  <a:lnTo>
                    <a:pt x="14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5" y="84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1" y="81"/>
                  </a:lnTo>
                  <a:lnTo>
                    <a:pt x="22" y="81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3" y="77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6" y="74"/>
                  </a:lnTo>
                  <a:lnTo>
                    <a:pt x="27" y="73"/>
                  </a:lnTo>
                  <a:lnTo>
                    <a:pt x="29" y="73"/>
                  </a:lnTo>
                  <a:lnTo>
                    <a:pt x="29" y="72"/>
                  </a:lnTo>
                  <a:lnTo>
                    <a:pt x="32" y="68"/>
                  </a:lnTo>
                  <a:lnTo>
                    <a:pt x="32" y="67"/>
                  </a:lnTo>
                  <a:lnTo>
                    <a:pt x="33" y="67"/>
                  </a:lnTo>
                  <a:lnTo>
                    <a:pt x="37" y="67"/>
                  </a:lnTo>
                  <a:lnTo>
                    <a:pt x="38" y="67"/>
                  </a:lnTo>
                  <a:lnTo>
                    <a:pt x="39" y="68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2" y="66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7" y="66"/>
                  </a:lnTo>
                  <a:lnTo>
                    <a:pt x="48" y="66"/>
                  </a:lnTo>
                  <a:lnTo>
                    <a:pt x="48" y="65"/>
                  </a:lnTo>
                  <a:lnTo>
                    <a:pt x="49" y="65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49" y="67"/>
                  </a:lnTo>
                  <a:lnTo>
                    <a:pt x="50" y="68"/>
                  </a:lnTo>
                  <a:lnTo>
                    <a:pt x="52" y="69"/>
                  </a:lnTo>
                  <a:lnTo>
                    <a:pt x="54" y="70"/>
                  </a:lnTo>
                  <a:lnTo>
                    <a:pt x="56" y="72"/>
                  </a:lnTo>
                  <a:lnTo>
                    <a:pt x="57" y="72"/>
                  </a:lnTo>
                  <a:lnTo>
                    <a:pt x="58" y="70"/>
                  </a:lnTo>
                  <a:lnTo>
                    <a:pt x="59" y="70"/>
                  </a:lnTo>
                  <a:lnTo>
                    <a:pt x="60" y="70"/>
                  </a:lnTo>
                  <a:lnTo>
                    <a:pt x="62" y="70"/>
                  </a:lnTo>
                  <a:lnTo>
                    <a:pt x="63" y="70"/>
                  </a:lnTo>
                  <a:lnTo>
                    <a:pt x="64" y="70"/>
                  </a:lnTo>
                  <a:lnTo>
                    <a:pt x="65" y="69"/>
                  </a:lnTo>
                  <a:lnTo>
                    <a:pt x="66" y="69"/>
                  </a:lnTo>
                  <a:lnTo>
                    <a:pt x="66" y="68"/>
                  </a:lnTo>
                  <a:lnTo>
                    <a:pt x="65" y="67"/>
                  </a:lnTo>
                  <a:lnTo>
                    <a:pt x="64" y="68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2" y="65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2" y="62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9" y="64"/>
                  </a:lnTo>
                  <a:lnTo>
                    <a:pt x="71" y="64"/>
                  </a:lnTo>
                  <a:lnTo>
                    <a:pt x="71" y="65"/>
                  </a:lnTo>
                  <a:lnTo>
                    <a:pt x="71" y="66"/>
                  </a:lnTo>
                  <a:lnTo>
                    <a:pt x="68" y="67"/>
                  </a:lnTo>
                  <a:lnTo>
                    <a:pt x="67" y="67"/>
                  </a:lnTo>
                  <a:lnTo>
                    <a:pt x="67" y="68"/>
                  </a:lnTo>
                  <a:lnTo>
                    <a:pt x="68" y="69"/>
                  </a:lnTo>
                  <a:lnTo>
                    <a:pt x="71" y="68"/>
                  </a:lnTo>
                  <a:lnTo>
                    <a:pt x="74" y="68"/>
                  </a:lnTo>
                  <a:lnTo>
                    <a:pt x="81" y="67"/>
                  </a:lnTo>
                  <a:lnTo>
                    <a:pt x="82" y="68"/>
                  </a:lnTo>
                  <a:lnTo>
                    <a:pt x="84" y="67"/>
                  </a:lnTo>
                  <a:lnTo>
                    <a:pt x="84" y="68"/>
                  </a:lnTo>
                  <a:lnTo>
                    <a:pt x="85" y="68"/>
                  </a:lnTo>
                  <a:lnTo>
                    <a:pt x="87" y="68"/>
                  </a:lnTo>
                  <a:lnTo>
                    <a:pt x="88" y="68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90" y="68"/>
                  </a:lnTo>
                  <a:lnTo>
                    <a:pt x="90" y="69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2" y="68"/>
                  </a:lnTo>
                  <a:lnTo>
                    <a:pt x="93" y="67"/>
                  </a:lnTo>
                  <a:lnTo>
                    <a:pt x="94" y="68"/>
                  </a:lnTo>
                  <a:lnTo>
                    <a:pt x="96" y="68"/>
                  </a:lnTo>
                  <a:lnTo>
                    <a:pt x="97" y="68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9" y="69"/>
                  </a:lnTo>
                  <a:lnTo>
                    <a:pt x="101" y="69"/>
                  </a:lnTo>
                  <a:lnTo>
                    <a:pt x="102" y="68"/>
                  </a:lnTo>
                  <a:lnTo>
                    <a:pt x="102" y="67"/>
                  </a:lnTo>
                  <a:lnTo>
                    <a:pt x="104" y="67"/>
                  </a:lnTo>
                  <a:lnTo>
                    <a:pt x="104" y="66"/>
                  </a:lnTo>
                  <a:lnTo>
                    <a:pt x="105" y="66"/>
                  </a:lnTo>
                  <a:lnTo>
                    <a:pt x="104" y="66"/>
                  </a:lnTo>
                  <a:lnTo>
                    <a:pt x="104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4" y="64"/>
                  </a:lnTo>
                  <a:lnTo>
                    <a:pt x="93" y="62"/>
                  </a:lnTo>
                  <a:lnTo>
                    <a:pt x="93" y="61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98" y="59"/>
                  </a:lnTo>
                  <a:lnTo>
                    <a:pt x="99" y="58"/>
                  </a:lnTo>
                  <a:lnTo>
                    <a:pt x="100" y="58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10" y="56"/>
                  </a:lnTo>
                  <a:lnTo>
                    <a:pt x="111" y="56"/>
                  </a:lnTo>
                  <a:lnTo>
                    <a:pt x="113" y="56"/>
                  </a:lnTo>
                  <a:lnTo>
                    <a:pt x="113" y="57"/>
                  </a:lnTo>
                  <a:lnTo>
                    <a:pt x="113" y="56"/>
                  </a:lnTo>
                  <a:lnTo>
                    <a:pt x="114" y="56"/>
                  </a:lnTo>
                  <a:lnTo>
                    <a:pt x="114" y="54"/>
                  </a:lnTo>
                  <a:lnTo>
                    <a:pt x="115" y="54"/>
                  </a:lnTo>
                  <a:lnTo>
                    <a:pt x="116" y="54"/>
                  </a:lnTo>
                  <a:lnTo>
                    <a:pt x="116" y="56"/>
                  </a:lnTo>
                  <a:lnTo>
                    <a:pt x="117" y="56"/>
                  </a:lnTo>
                  <a:lnTo>
                    <a:pt x="123" y="54"/>
                  </a:lnTo>
                  <a:lnTo>
                    <a:pt x="126" y="54"/>
                  </a:lnTo>
                  <a:lnTo>
                    <a:pt x="127" y="56"/>
                  </a:lnTo>
                  <a:lnTo>
                    <a:pt x="127" y="54"/>
                  </a:lnTo>
                  <a:lnTo>
                    <a:pt x="129" y="54"/>
                  </a:lnTo>
                  <a:lnTo>
                    <a:pt x="127" y="53"/>
                  </a:lnTo>
                  <a:lnTo>
                    <a:pt x="126" y="53"/>
                  </a:lnTo>
                  <a:lnTo>
                    <a:pt x="124" y="53"/>
                  </a:lnTo>
                  <a:lnTo>
                    <a:pt x="123" y="53"/>
                  </a:lnTo>
                  <a:lnTo>
                    <a:pt x="122" y="53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3" y="52"/>
                  </a:lnTo>
                  <a:lnTo>
                    <a:pt x="113" y="53"/>
                  </a:lnTo>
                  <a:lnTo>
                    <a:pt x="111" y="53"/>
                  </a:lnTo>
                  <a:lnTo>
                    <a:pt x="110" y="53"/>
                  </a:lnTo>
                  <a:lnTo>
                    <a:pt x="110" y="52"/>
                  </a:lnTo>
                  <a:lnTo>
                    <a:pt x="110" y="51"/>
                  </a:lnTo>
                  <a:lnTo>
                    <a:pt x="109" y="51"/>
                  </a:lnTo>
                  <a:lnTo>
                    <a:pt x="108" y="51"/>
                  </a:lnTo>
                  <a:lnTo>
                    <a:pt x="108" y="50"/>
                  </a:lnTo>
                  <a:lnTo>
                    <a:pt x="108" y="51"/>
                  </a:lnTo>
                  <a:lnTo>
                    <a:pt x="108" y="50"/>
                  </a:lnTo>
                  <a:lnTo>
                    <a:pt x="109" y="50"/>
                  </a:lnTo>
                  <a:lnTo>
                    <a:pt x="108" y="50"/>
                  </a:lnTo>
                  <a:lnTo>
                    <a:pt x="108" y="49"/>
                  </a:lnTo>
                  <a:lnTo>
                    <a:pt x="107" y="49"/>
                  </a:lnTo>
                  <a:lnTo>
                    <a:pt x="106" y="48"/>
                  </a:lnTo>
                  <a:lnTo>
                    <a:pt x="105" y="48"/>
                  </a:lnTo>
                  <a:lnTo>
                    <a:pt x="104" y="47"/>
                  </a:lnTo>
                  <a:lnTo>
                    <a:pt x="104" y="45"/>
                  </a:lnTo>
                  <a:lnTo>
                    <a:pt x="102" y="45"/>
                  </a:lnTo>
                  <a:lnTo>
                    <a:pt x="101" y="44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4" y="35"/>
                  </a:lnTo>
                  <a:lnTo>
                    <a:pt x="105" y="35"/>
                  </a:lnTo>
                  <a:lnTo>
                    <a:pt x="106" y="35"/>
                  </a:lnTo>
                  <a:lnTo>
                    <a:pt x="107" y="34"/>
                  </a:lnTo>
                  <a:lnTo>
                    <a:pt x="113" y="35"/>
                  </a:lnTo>
                  <a:lnTo>
                    <a:pt x="118" y="36"/>
                  </a:lnTo>
                  <a:lnTo>
                    <a:pt x="126" y="37"/>
                  </a:lnTo>
                  <a:lnTo>
                    <a:pt x="134" y="39"/>
                  </a:lnTo>
                  <a:lnTo>
                    <a:pt x="135" y="39"/>
                  </a:lnTo>
                  <a:lnTo>
                    <a:pt x="135" y="37"/>
                  </a:lnTo>
                  <a:lnTo>
                    <a:pt x="136" y="37"/>
                  </a:lnTo>
                  <a:lnTo>
                    <a:pt x="136" y="36"/>
                  </a:lnTo>
                  <a:lnTo>
                    <a:pt x="138" y="36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6"/>
                  </a:lnTo>
                  <a:lnTo>
                    <a:pt x="141" y="36"/>
                  </a:lnTo>
                  <a:lnTo>
                    <a:pt x="151" y="39"/>
                  </a:lnTo>
                  <a:lnTo>
                    <a:pt x="151" y="40"/>
                  </a:lnTo>
                  <a:lnTo>
                    <a:pt x="152" y="40"/>
                  </a:lnTo>
                  <a:lnTo>
                    <a:pt x="155" y="41"/>
                  </a:lnTo>
                  <a:lnTo>
                    <a:pt x="163" y="41"/>
                  </a:lnTo>
                  <a:lnTo>
                    <a:pt x="163" y="40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39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2" y="35"/>
                  </a:lnTo>
                  <a:lnTo>
                    <a:pt x="172" y="34"/>
                  </a:lnTo>
                  <a:lnTo>
                    <a:pt x="172" y="33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4" y="31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80" y="28"/>
                  </a:lnTo>
                  <a:lnTo>
                    <a:pt x="185" y="24"/>
                  </a:lnTo>
                  <a:lnTo>
                    <a:pt x="190" y="22"/>
                  </a:lnTo>
                  <a:lnTo>
                    <a:pt x="191" y="22"/>
                  </a:lnTo>
                  <a:lnTo>
                    <a:pt x="191" y="20"/>
                  </a:lnTo>
                  <a:lnTo>
                    <a:pt x="193" y="20"/>
                  </a:lnTo>
                  <a:lnTo>
                    <a:pt x="194" y="19"/>
                  </a:lnTo>
                  <a:lnTo>
                    <a:pt x="194" y="18"/>
                  </a:lnTo>
                  <a:lnTo>
                    <a:pt x="197" y="16"/>
                  </a:lnTo>
                  <a:lnTo>
                    <a:pt x="198" y="15"/>
                  </a:lnTo>
                  <a:lnTo>
                    <a:pt x="199" y="15"/>
                  </a:lnTo>
                  <a:lnTo>
                    <a:pt x="200" y="15"/>
                  </a:lnTo>
                  <a:lnTo>
                    <a:pt x="201" y="15"/>
                  </a:lnTo>
                  <a:lnTo>
                    <a:pt x="201" y="14"/>
                  </a:lnTo>
                  <a:lnTo>
                    <a:pt x="201" y="15"/>
                  </a:lnTo>
                  <a:lnTo>
                    <a:pt x="202" y="14"/>
                  </a:lnTo>
                  <a:lnTo>
                    <a:pt x="203" y="12"/>
                  </a:lnTo>
                  <a:lnTo>
                    <a:pt x="206" y="11"/>
                  </a:lnTo>
                  <a:lnTo>
                    <a:pt x="207" y="11"/>
                  </a:lnTo>
                  <a:lnTo>
                    <a:pt x="208" y="10"/>
                  </a:lnTo>
                  <a:lnTo>
                    <a:pt x="209" y="10"/>
                  </a:lnTo>
                  <a:lnTo>
                    <a:pt x="210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4" y="9"/>
                  </a:lnTo>
                  <a:lnTo>
                    <a:pt x="215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7"/>
                  </a:lnTo>
                  <a:lnTo>
                    <a:pt x="224" y="6"/>
                  </a:lnTo>
                  <a:lnTo>
                    <a:pt x="230" y="3"/>
                  </a:lnTo>
                  <a:lnTo>
                    <a:pt x="231" y="3"/>
                  </a:lnTo>
                  <a:lnTo>
                    <a:pt x="232" y="3"/>
                  </a:lnTo>
                  <a:lnTo>
                    <a:pt x="235" y="3"/>
                  </a:lnTo>
                  <a:lnTo>
                    <a:pt x="236" y="3"/>
                  </a:lnTo>
                  <a:lnTo>
                    <a:pt x="238" y="5"/>
                  </a:lnTo>
                  <a:lnTo>
                    <a:pt x="244" y="5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59" y="6"/>
                  </a:lnTo>
                  <a:lnTo>
                    <a:pt x="263" y="5"/>
                  </a:lnTo>
                  <a:lnTo>
                    <a:pt x="264" y="5"/>
                  </a:lnTo>
                  <a:lnTo>
                    <a:pt x="264" y="6"/>
                  </a:lnTo>
                  <a:lnTo>
                    <a:pt x="265" y="6"/>
                  </a:lnTo>
                  <a:lnTo>
                    <a:pt x="266" y="6"/>
                  </a:lnTo>
                  <a:lnTo>
                    <a:pt x="270" y="6"/>
                  </a:lnTo>
                  <a:lnTo>
                    <a:pt x="272" y="6"/>
                  </a:lnTo>
                  <a:lnTo>
                    <a:pt x="273" y="6"/>
                  </a:lnTo>
                  <a:lnTo>
                    <a:pt x="274" y="6"/>
                  </a:lnTo>
                  <a:lnTo>
                    <a:pt x="275" y="5"/>
                  </a:lnTo>
                  <a:lnTo>
                    <a:pt x="276" y="3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1" y="1"/>
                  </a:lnTo>
                  <a:lnTo>
                    <a:pt x="281" y="2"/>
                  </a:lnTo>
                  <a:lnTo>
                    <a:pt x="282" y="2"/>
                  </a:lnTo>
                  <a:lnTo>
                    <a:pt x="282" y="3"/>
                  </a:lnTo>
                  <a:lnTo>
                    <a:pt x="283" y="3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85" y="3"/>
                  </a:lnTo>
                  <a:lnTo>
                    <a:pt x="284" y="3"/>
                  </a:lnTo>
                  <a:lnTo>
                    <a:pt x="283" y="3"/>
                  </a:lnTo>
                  <a:lnTo>
                    <a:pt x="282" y="5"/>
                  </a:lnTo>
                  <a:lnTo>
                    <a:pt x="282" y="6"/>
                  </a:lnTo>
                  <a:lnTo>
                    <a:pt x="282" y="7"/>
                  </a:lnTo>
                  <a:lnTo>
                    <a:pt x="282" y="8"/>
                  </a:lnTo>
                  <a:lnTo>
                    <a:pt x="283" y="9"/>
                  </a:lnTo>
                  <a:lnTo>
                    <a:pt x="284" y="10"/>
                  </a:lnTo>
                  <a:lnTo>
                    <a:pt x="285" y="11"/>
                  </a:lnTo>
                  <a:lnTo>
                    <a:pt x="285" y="12"/>
                  </a:lnTo>
                  <a:lnTo>
                    <a:pt x="286" y="14"/>
                  </a:lnTo>
                  <a:lnTo>
                    <a:pt x="288" y="15"/>
                  </a:lnTo>
                  <a:lnTo>
                    <a:pt x="288" y="16"/>
                  </a:lnTo>
                  <a:lnTo>
                    <a:pt x="290" y="16"/>
                  </a:lnTo>
                  <a:lnTo>
                    <a:pt x="291" y="16"/>
                  </a:lnTo>
                  <a:lnTo>
                    <a:pt x="292" y="17"/>
                  </a:lnTo>
                  <a:lnTo>
                    <a:pt x="292" y="18"/>
                  </a:lnTo>
                  <a:lnTo>
                    <a:pt x="293" y="18"/>
                  </a:lnTo>
                  <a:lnTo>
                    <a:pt x="295" y="18"/>
                  </a:lnTo>
                  <a:lnTo>
                    <a:pt x="297" y="19"/>
                  </a:lnTo>
                  <a:lnTo>
                    <a:pt x="298" y="18"/>
                  </a:lnTo>
                  <a:lnTo>
                    <a:pt x="299" y="18"/>
                  </a:lnTo>
                  <a:lnTo>
                    <a:pt x="300" y="18"/>
                  </a:lnTo>
                  <a:lnTo>
                    <a:pt x="301" y="17"/>
                  </a:lnTo>
                  <a:lnTo>
                    <a:pt x="305" y="16"/>
                  </a:lnTo>
                  <a:lnTo>
                    <a:pt x="306" y="16"/>
                  </a:lnTo>
                  <a:lnTo>
                    <a:pt x="307" y="15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7" y="16"/>
                  </a:lnTo>
                  <a:lnTo>
                    <a:pt x="307" y="17"/>
                  </a:lnTo>
                  <a:lnTo>
                    <a:pt x="307" y="18"/>
                  </a:lnTo>
                  <a:lnTo>
                    <a:pt x="307" y="17"/>
                  </a:lnTo>
                  <a:lnTo>
                    <a:pt x="307" y="16"/>
                  </a:lnTo>
                  <a:lnTo>
                    <a:pt x="308" y="16"/>
                  </a:lnTo>
                  <a:lnTo>
                    <a:pt x="308" y="15"/>
                  </a:lnTo>
                  <a:lnTo>
                    <a:pt x="310" y="17"/>
                  </a:lnTo>
                  <a:lnTo>
                    <a:pt x="310" y="16"/>
                  </a:lnTo>
                  <a:lnTo>
                    <a:pt x="313" y="19"/>
                  </a:lnTo>
                  <a:lnTo>
                    <a:pt x="313" y="20"/>
                  </a:lnTo>
                  <a:lnTo>
                    <a:pt x="313" y="22"/>
                  </a:lnTo>
                  <a:lnTo>
                    <a:pt x="313" y="23"/>
                  </a:lnTo>
                  <a:lnTo>
                    <a:pt x="313" y="24"/>
                  </a:lnTo>
                  <a:lnTo>
                    <a:pt x="313" y="25"/>
                  </a:lnTo>
                  <a:lnTo>
                    <a:pt x="315" y="27"/>
                  </a:lnTo>
                  <a:lnTo>
                    <a:pt x="316" y="29"/>
                  </a:lnTo>
                  <a:lnTo>
                    <a:pt x="317" y="29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19" y="32"/>
                  </a:lnTo>
                  <a:lnTo>
                    <a:pt x="319" y="33"/>
                  </a:lnTo>
                  <a:lnTo>
                    <a:pt x="320" y="33"/>
                  </a:lnTo>
                  <a:lnTo>
                    <a:pt x="320" y="34"/>
                  </a:lnTo>
                  <a:lnTo>
                    <a:pt x="322" y="34"/>
                  </a:lnTo>
                  <a:lnTo>
                    <a:pt x="323" y="34"/>
                  </a:lnTo>
                  <a:lnTo>
                    <a:pt x="325" y="33"/>
                  </a:lnTo>
                  <a:lnTo>
                    <a:pt x="326" y="32"/>
                  </a:lnTo>
                  <a:lnTo>
                    <a:pt x="327" y="31"/>
                  </a:lnTo>
                  <a:lnTo>
                    <a:pt x="327" y="29"/>
                  </a:lnTo>
                  <a:lnTo>
                    <a:pt x="328" y="29"/>
                  </a:lnTo>
                  <a:lnTo>
                    <a:pt x="330" y="29"/>
                  </a:lnTo>
                  <a:lnTo>
                    <a:pt x="332" y="29"/>
                  </a:lnTo>
                  <a:lnTo>
                    <a:pt x="334" y="29"/>
                  </a:lnTo>
                  <a:lnTo>
                    <a:pt x="339" y="32"/>
                  </a:lnTo>
                  <a:lnTo>
                    <a:pt x="340" y="33"/>
                  </a:lnTo>
                  <a:lnTo>
                    <a:pt x="340" y="34"/>
                  </a:lnTo>
                  <a:lnTo>
                    <a:pt x="340" y="36"/>
                  </a:lnTo>
                  <a:lnTo>
                    <a:pt x="341" y="37"/>
                  </a:lnTo>
                  <a:lnTo>
                    <a:pt x="342" y="37"/>
                  </a:lnTo>
                  <a:lnTo>
                    <a:pt x="343" y="39"/>
                  </a:lnTo>
                  <a:lnTo>
                    <a:pt x="347" y="37"/>
                  </a:lnTo>
                  <a:lnTo>
                    <a:pt x="348" y="39"/>
                  </a:lnTo>
                  <a:lnTo>
                    <a:pt x="349" y="39"/>
                  </a:lnTo>
                  <a:lnTo>
                    <a:pt x="350" y="40"/>
                  </a:lnTo>
                  <a:lnTo>
                    <a:pt x="351" y="40"/>
                  </a:lnTo>
                  <a:lnTo>
                    <a:pt x="351" y="41"/>
                  </a:lnTo>
                  <a:lnTo>
                    <a:pt x="352" y="41"/>
                  </a:lnTo>
                  <a:lnTo>
                    <a:pt x="353" y="41"/>
                  </a:lnTo>
                  <a:lnTo>
                    <a:pt x="355" y="42"/>
                  </a:lnTo>
                  <a:lnTo>
                    <a:pt x="356" y="42"/>
                  </a:lnTo>
                  <a:lnTo>
                    <a:pt x="357" y="42"/>
                  </a:lnTo>
                  <a:lnTo>
                    <a:pt x="358" y="41"/>
                  </a:lnTo>
                  <a:lnTo>
                    <a:pt x="358" y="40"/>
                  </a:lnTo>
                  <a:lnTo>
                    <a:pt x="359" y="39"/>
                  </a:lnTo>
                  <a:lnTo>
                    <a:pt x="360" y="39"/>
                  </a:lnTo>
                  <a:lnTo>
                    <a:pt x="360" y="40"/>
                  </a:lnTo>
                  <a:lnTo>
                    <a:pt x="361" y="40"/>
                  </a:lnTo>
                  <a:lnTo>
                    <a:pt x="361" y="39"/>
                  </a:lnTo>
                  <a:lnTo>
                    <a:pt x="362" y="39"/>
                  </a:lnTo>
                  <a:lnTo>
                    <a:pt x="362" y="42"/>
                  </a:lnTo>
                  <a:lnTo>
                    <a:pt x="365" y="43"/>
                  </a:lnTo>
                  <a:lnTo>
                    <a:pt x="366" y="44"/>
                  </a:lnTo>
                  <a:lnTo>
                    <a:pt x="367" y="44"/>
                  </a:lnTo>
                  <a:lnTo>
                    <a:pt x="368" y="44"/>
                  </a:lnTo>
                  <a:lnTo>
                    <a:pt x="372" y="45"/>
                  </a:lnTo>
                  <a:lnTo>
                    <a:pt x="374" y="45"/>
                  </a:lnTo>
                  <a:lnTo>
                    <a:pt x="375" y="47"/>
                  </a:lnTo>
                  <a:lnTo>
                    <a:pt x="377" y="45"/>
                  </a:lnTo>
                  <a:lnTo>
                    <a:pt x="378" y="47"/>
                  </a:lnTo>
                  <a:lnTo>
                    <a:pt x="380" y="47"/>
                  </a:lnTo>
                  <a:lnTo>
                    <a:pt x="381" y="47"/>
                  </a:lnTo>
                  <a:lnTo>
                    <a:pt x="382" y="47"/>
                  </a:lnTo>
                  <a:lnTo>
                    <a:pt x="382" y="48"/>
                  </a:lnTo>
                  <a:lnTo>
                    <a:pt x="383" y="47"/>
                  </a:lnTo>
                  <a:lnTo>
                    <a:pt x="385" y="47"/>
                  </a:lnTo>
                  <a:lnTo>
                    <a:pt x="386" y="45"/>
                  </a:lnTo>
                  <a:lnTo>
                    <a:pt x="387" y="44"/>
                  </a:lnTo>
                  <a:lnTo>
                    <a:pt x="389" y="44"/>
                  </a:lnTo>
                  <a:lnTo>
                    <a:pt x="389" y="45"/>
                  </a:lnTo>
                  <a:lnTo>
                    <a:pt x="390" y="45"/>
                  </a:lnTo>
                  <a:lnTo>
                    <a:pt x="391" y="45"/>
                  </a:lnTo>
                  <a:lnTo>
                    <a:pt x="391" y="44"/>
                  </a:lnTo>
                  <a:lnTo>
                    <a:pt x="392" y="44"/>
                  </a:lnTo>
                  <a:lnTo>
                    <a:pt x="393" y="43"/>
                  </a:lnTo>
                  <a:lnTo>
                    <a:pt x="395" y="43"/>
                  </a:lnTo>
                  <a:lnTo>
                    <a:pt x="395" y="42"/>
                  </a:lnTo>
                  <a:lnTo>
                    <a:pt x="397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3" y="41"/>
                  </a:lnTo>
                  <a:lnTo>
                    <a:pt x="405" y="41"/>
                  </a:lnTo>
                  <a:lnTo>
                    <a:pt x="406" y="41"/>
                  </a:lnTo>
                  <a:lnTo>
                    <a:pt x="406" y="42"/>
                  </a:lnTo>
                  <a:lnTo>
                    <a:pt x="407" y="42"/>
                  </a:lnTo>
                  <a:lnTo>
                    <a:pt x="408" y="41"/>
                  </a:lnTo>
                  <a:lnTo>
                    <a:pt x="409" y="41"/>
                  </a:lnTo>
                  <a:lnTo>
                    <a:pt x="410" y="40"/>
                  </a:lnTo>
                  <a:lnTo>
                    <a:pt x="411" y="40"/>
                  </a:lnTo>
                  <a:lnTo>
                    <a:pt x="414" y="40"/>
                  </a:lnTo>
                  <a:lnTo>
                    <a:pt x="415" y="41"/>
                  </a:lnTo>
                  <a:lnTo>
                    <a:pt x="416" y="43"/>
                  </a:lnTo>
                  <a:lnTo>
                    <a:pt x="417" y="43"/>
                  </a:lnTo>
                  <a:lnTo>
                    <a:pt x="418" y="44"/>
                  </a:lnTo>
                  <a:lnTo>
                    <a:pt x="419" y="43"/>
                  </a:lnTo>
                  <a:lnTo>
                    <a:pt x="420" y="43"/>
                  </a:lnTo>
                  <a:lnTo>
                    <a:pt x="422" y="44"/>
                  </a:lnTo>
                  <a:lnTo>
                    <a:pt x="423" y="44"/>
                  </a:lnTo>
                  <a:lnTo>
                    <a:pt x="424" y="45"/>
                  </a:lnTo>
                  <a:lnTo>
                    <a:pt x="425" y="45"/>
                  </a:lnTo>
                  <a:lnTo>
                    <a:pt x="426" y="45"/>
                  </a:lnTo>
                  <a:lnTo>
                    <a:pt x="427" y="44"/>
                  </a:lnTo>
                  <a:lnTo>
                    <a:pt x="428" y="44"/>
                  </a:lnTo>
                  <a:lnTo>
                    <a:pt x="431" y="47"/>
                  </a:lnTo>
                  <a:lnTo>
                    <a:pt x="432" y="47"/>
                  </a:lnTo>
                  <a:lnTo>
                    <a:pt x="433" y="47"/>
                  </a:lnTo>
                  <a:lnTo>
                    <a:pt x="434" y="47"/>
                  </a:lnTo>
                  <a:lnTo>
                    <a:pt x="435" y="45"/>
                  </a:lnTo>
                  <a:lnTo>
                    <a:pt x="436" y="45"/>
                  </a:lnTo>
                  <a:lnTo>
                    <a:pt x="437" y="45"/>
                  </a:lnTo>
                  <a:lnTo>
                    <a:pt x="442" y="42"/>
                  </a:lnTo>
                  <a:lnTo>
                    <a:pt x="443" y="42"/>
                  </a:lnTo>
                  <a:lnTo>
                    <a:pt x="444" y="42"/>
                  </a:lnTo>
                  <a:lnTo>
                    <a:pt x="445" y="42"/>
                  </a:lnTo>
                  <a:lnTo>
                    <a:pt x="447" y="42"/>
                  </a:lnTo>
                  <a:lnTo>
                    <a:pt x="448" y="41"/>
                  </a:lnTo>
                  <a:lnTo>
                    <a:pt x="449" y="41"/>
                  </a:lnTo>
                  <a:lnTo>
                    <a:pt x="449" y="40"/>
                  </a:lnTo>
                  <a:lnTo>
                    <a:pt x="450" y="40"/>
                  </a:lnTo>
                  <a:lnTo>
                    <a:pt x="451" y="37"/>
                  </a:lnTo>
                  <a:lnTo>
                    <a:pt x="453" y="36"/>
                  </a:lnTo>
                  <a:lnTo>
                    <a:pt x="454" y="36"/>
                  </a:lnTo>
                  <a:lnTo>
                    <a:pt x="456" y="36"/>
                  </a:lnTo>
                  <a:lnTo>
                    <a:pt x="457" y="35"/>
                  </a:lnTo>
                  <a:lnTo>
                    <a:pt x="458" y="35"/>
                  </a:lnTo>
                  <a:lnTo>
                    <a:pt x="459" y="35"/>
                  </a:lnTo>
                  <a:lnTo>
                    <a:pt x="460" y="35"/>
                  </a:lnTo>
                  <a:lnTo>
                    <a:pt x="460" y="34"/>
                  </a:lnTo>
                  <a:lnTo>
                    <a:pt x="461" y="33"/>
                  </a:lnTo>
                  <a:lnTo>
                    <a:pt x="462" y="33"/>
                  </a:lnTo>
                  <a:lnTo>
                    <a:pt x="464" y="32"/>
                  </a:lnTo>
                  <a:lnTo>
                    <a:pt x="467" y="29"/>
                  </a:lnTo>
                  <a:lnTo>
                    <a:pt x="468" y="29"/>
                  </a:lnTo>
                  <a:lnTo>
                    <a:pt x="469" y="28"/>
                  </a:lnTo>
                  <a:lnTo>
                    <a:pt x="470" y="28"/>
                  </a:lnTo>
                  <a:lnTo>
                    <a:pt x="472" y="27"/>
                  </a:lnTo>
                  <a:lnTo>
                    <a:pt x="472" y="26"/>
                  </a:lnTo>
                  <a:lnTo>
                    <a:pt x="474" y="24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79" y="25"/>
                  </a:lnTo>
                  <a:lnTo>
                    <a:pt x="479" y="26"/>
                  </a:lnTo>
                  <a:lnTo>
                    <a:pt x="481" y="26"/>
                  </a:lnTo>
                  <a:lnTo>
                    <a:pt x="483" y="27"/>
                  </a:lnTo>
                  <a:lnTo>
                    <a:pt x="484" y="26"/>
                  </a:lnTo>
                  <a:lnTo>
                    <a:pt x="485" y="25"/>
                  </a:lnTo>
                  <a:lnTo>
                    <a:pt x="485" y="24"/>
                  </a:lnTo>
                  <a:lnTo>
                    <a:pt x="486" y="24"/>
                  </a:lnTo>
                  <a:lnTo>
                    <a:pt x="489" y="25"/>
                  </a:lnTo>
                  <a:lnTo>
                    <a:pt x="490" y="24"/>
                  </a:lnTo>
                  <a:lnTo>
                    <a:pt x="491" y="24"/>
                  </a:lnTo>
                  <a:lnTo>
                    <a:pt x="492" y="24"/>
                  </a:lnTo>
                  <a:lnTo>
                    <a:pt x="493" y="24"/>
                  </a:lnTo>
                  <a:lnTo>
                    <a:pt x="494" y="25"/>
                  </a:lnTo>
                  <a:lnTo>
                    <a:pt x="496" y="25"/>
                  </a:lnTo>
                  <a:lnTo>
                    <a:pt x="501" y="27"/>
                  </a:lnTo>
                  <a:lnTo>
                    <a:pt x="502" y="27"/>
                  </a:lnTo>
                  <a:lnTo>
                    <a:pt x="502" y="26"/>
                  </a:lnTo>
                  <a:lnTo>
                    <a:pt x="503" y="25"/>
                  </a:lnTo>
                  <a:lnTo>
                    <a:pt x="504" y="24"/>
                  </a:lnTo>
                  <a:lnTo>
                    <a:pt x="504" y="22"/>
                  </a:lnTo>
                  <a:lnTo>
                    <a:pt x="506" y="22"/>
                  </a:lnTo>
                  <a:lnTo>
                    <a:pt x="506" y="20"/>
                  </a:lnTo>
                  <a:lnTo>
                    <a:pt x="507" y="20"/>
                  </a:lnTo>
                  <a:lnTo>
                    <a:pt x="508" y="20"/>
                  </a:lnTo>
                  <a:lnTo>
                    <a:pt x="512" y="20"/>
                  </a:lnTo>
                  <a:lnTo>
                    <a:pt x="512" y="22"/>
                  </a:lnTo>
                  <a:lnTo>
                    <a:pt x="512" y="23"/>
                  </a:lnTo>
                  <a:lnTo>
                    <a:pt x="511" y="24"/>
                  </a:lnTo>
                  <a:lnTo>
                    <a:pt x="512" y="24"/>
                  </a:lnTo>
                  <a:lnTo>
                    <a:pt x="512" y="25"/>
                  </a:lnTo>
                  <a:lnTo>
                    <a:pt x="514" y="25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5" y="25"/>
                  </a:lnTo>
                  <a:lnTo>
                    <a:pt x="516" y="26"/>
                  </a:lnTo>
                  <a:lnTo>
                    <a:pt x="517" y="26"/>
                  </a:lnTo>
                  <a:lnTo>
                    <a:pt x="518" y="28"/>
                  </a:lnTo>
                  <a:lnTo>
                    <a:pt x="520" y="31"/>
                  </a:lnTo>
                  <a:lnTo>
                    <a:pt x="521" y="32"/>
                  </a:lnTo>
                  <a:lnTo>
                    <a:pt x="523" y="32"/>
                  </a:lnTo>
                  <a:lnTo>
                    <a:pt x="524" y="32"/>
                  </a:lnTo>
                  <a:lnTo>
                    <a:pt x="524" y="33"/>
                  </a:lnTo>
                  <a:lnTo>
                    <a:pt x="523" y="33"/>
                  </a:lnTo>
                  <a:lnTo>
                    <a:pt x="521" y="34"/>
                  </a:lnTo>
                  <a:lnTo>
                    <a:pt x="523" y="34"/>
                  </a:lnTo>
                  <a:lnTo>
                    <a:pt x="524" y="34"/>
                  </a:lnTo>
                  <a:lnTo>
                    <a:pt x="524" y="35"/>
                  </a:lnTo>
                  <a:lnTo>
                    <a:pt x="525" y="36"/>
                  </a:lnTo>
                  <a:lnTo>
                    <a:pt x="525" y="37"/>
                  </a:lnTo>
                  <a:lnTo>
                    <a:pt x="528" y="36"/>
                  </a:lnTo>
                  <a:lnTo>
                    <a:pt x="529" y="36"/>
                  </a:lnTo>
                  <a:lnTo>
                    <a:pt x="531" y="37"/>
                  </a:lnTo>
                  <a:lnTo>
                    <a:pt x="532" y="37"/>
                  </a:lnTo>
                  <a:lnTo>
                    <a:pt x="532" y="39"/>
                  </a:lnTo>
                  <a:lnTo>
                    <a:pt x="532" y="40"/>
                  </a:lnTo>
                  <a:close/>
                  <a:moveTo>
                    <a:pt x="71" y="5"/>
                  </a:moveTo>
                  <a:lnTo>
                    <a:pt x="71" y="7"/>
                  </a:lnTo>
                  <a:lnTo>
                    <a:pt x="71" y="8"/>
                  </a:lnTo>
                  <a:lnTo>
                    <a:pt x="72" y="8"/>
                  </a:lnTo>
                  <a:lnTo>
                    <a:pt x="72" y="9"/>
                  </a:lnTo>
                  <a:lnTo>
                    <a:pt x="71" y="9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9" y="9"/>
                  </a:lnTo>
                  <a:lnTo>
                    <a:pt x="69" y="10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1" y="14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3" y="17"/>
                  </a:lnTo>
                  <a:lnTo>
                    <a:pt x="73" y="18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4" y="20"/>
                  </a:lnTo>
                  <a:lnTo>
                    <a:pt x="75" y="20"/>
                  </a:lnTo>
                  <a:lnTo>
                    <a:pt x="75" y="22"/>
                  </a:lnTo>
                  <a:lnTo>
                    <a:pt x="77" y="23"/>
                  </a:lnTo>
                  <a:lnTo>
                    <a:pt x="82" y="26"/>
                  </a:lnTo>
                  <a:lnTo>
                    <a:pt x="88" y="28"/>
                  </a:lnTo>
                  <a:lnTo>
                    <a:pt x="97" y="33"/>
                  </a:lnTo>
                  <a:lnTo>
                    <a:pt x="100" y="34"/>
                  </a:lnTo>
                  <a:lnTo>
                    <a:pt x="101" y="34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1" y="37"/>
                  </a:lnTo>
                  <a:lnTo>
                    <a:pt x="101" y="39"/>
                  </a:lnTo>
                  <a:lnTo>
                    <a:pt x="102" y="39"/>
                  </a:lnTo>
                  <a:lnTo>
                    <a:pt x="101" y="39"/>
                  </a:lnTo>
                  <a:lnTo>
                    <a:pt x="101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100" y="43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8" y="43"/>
                  </a:lnTo>
                  <a:lnTo>
                    <a:pt x="98" y="44"/>
                  </a:lnTo>
                  <a:lnTo>
                    <a:pt x="97" y="44"/>
                  </a:lnTo>
                  <a:lnTo>
                    <a:pt x="96" y="44"/>
                  </a:lnTo>
                  <a:lnTo>
                    <a:pt x="96" y="45"/>
                  </a:lnTo>
                  <a:lnTo>
                    <a:pt x="94" y="45"/>
                  </a:lnTo>
                  <a:lnTo>
                    <a:pt x="93" y="45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89" y="45"/>
                  </a:lnTo>
                  <a:lnTo>
                    <a:pt x="88" y="44"/>
                  </a:lnTo>
                  <a:lnTo>
                    <a:pt x="88" y="43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7" y="41"/>
                  </a:lnTo>
                  <a:lnTo>
                    <a:pt x="85" y="41"/>
                  </a:lnTo>
                  <a:lnTo>
                    <a:pt x="87" y="41"/>
                  </a:lnTo>
                  <a:lnTo>
                    <a:pt x="87" y="42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2" y="42"/>
                  </a:lnTo>
                  <a:lnTo>
                    <a:pt x="80" y="41"/>
                  </a:lnTo>
                  <a:lnTo>
                    <a:pt x="79" y="41"/>
                  </a:lnTo>
                  <a:lnTo>
                    <a:pt x="77" y="41"/>
                  </a:lnTo>
                  <a:lnTo>
                    <a:pt x="76" y="41"/>
                  </a:lnTo>
                  <a:lnTo>
                    <a:pt x="75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2" y="42"/>
                  </a:lnTo>
                  <a:lnTo>
                    <a:pt x="71" y="42"/>
                  </a:lnTo>
                  <a:lnTo>
                    <a:pt x="69" y="43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8" y="45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4" y="43"/>
                  </a:lnTo>
                  <a:lnTo>
                    <a:pt x="63" y="43"/>
                  </a:lnTo>
                  <a:lnTo>
                    <a:pt x="56" y="44"/>
                  </a:lnTo>
                  <a:lnTo>
                    <a:pt x="55" y="44"/>
                  </a:lnTo>
                  <a:lnTo>
                    <a:pt x="55" y="47"/>
                  </a:lnTo>
                  <a:lnTo>
                    <a:pt x="54" y="49"/>
                  </a:lnTo>
                  <a:lnTo>
                    <a:pt x="52" y="51"/>
                  </a:lnTo>
                  <a:lnTo>
                    <a:pt x="50" y="53"/>
                  </a:lnTo>
                  <a:lnTo>
                    <a:pt x="49" y="56"/>
                  </a:lnTo>
                  <a:lnTo>
                    <a:pt x="46" y="58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2" y="59"/>
                  </a:lnTo>
                  <a:lnTo>
                    <a:pt x="41" y="59"/>
                  </a:lnTo>
                  <a:lnTo>
                    <a:pt x="40" y="61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1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9" y="69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3"/>
                  </a:lnTo>
                  <a:lnTo>
                    <a:pt x="24" y="74"/>
                  </a:lnTo>
                  <a:lnTo>
                    <a:pt x="23" y="74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2" y="77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8" y="79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5" y="82"/>
                  </a:lnTo>
                  <a:lnTo>
                    <a:pt x="15" y="81"/>
                  </a:lnTo>
                  <a:lnTo>
                    <a:pt x="16" y="79"/>
                  </a:lnTo>
                  <a:lnTo>
                    <a:pt x="16" y="78"/>
                  </a:lnTo>
                  <a:lnTo>
                    <a:pt x="17" y="77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7" y="70"/>
                  </a:lnTo>
                  <a:lnTo>
                    <a:pt x="17" y="69"/>
                  </a:lnTo>
                  <a:lnTo>
                    <a:pt x="18" y="69"/>
                  </a:lnTo>
                  <a:lnTo>
                    <a:pt x="20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5" y="65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31" y="64"/>
                  </a:lnTo>
                  <a:lnTo>
                    <a:pt x="31" y="62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7" y="58"/>
                  </a:lnTo>
                  <a:lnTo>
                    <a:pt x="25" y="60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3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4" y="59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3" y="54"/>
                  </a:lnTo>
                  <a:lnTo>
                    <a:pt x="14" y="53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8" y="47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1" y="44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1" y="40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21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3" y="33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30" y="27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7" y="20"/>
                  </a:lnTo>
                  <a:lnTo>
                    <a:pt x="26" y="19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8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4" y="6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5"/>
                  </a:lnTo>
                  <a:close/>
                  <a:moveTo>
                    <a:pt x="13" y="90"/>
                  </a:moveTo>
                  <a:lnTo>
                    <a:pt x="13" y="91"/>
                  </a:lnTo>
                  <a:lnTo>
                    <a:pt x="13" y="92"/>
                  </a:lnTo>
                  <a:lnTo>
                    <a:pt x="12" y="91"/>
                  </a:lnTo>
                  <a:lnTo>
                    <a:pt x="10" y="91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3" y="90"/>
                  </a:lnTo>
                  <a:close/>
                  <a:moveTo>
                    <a:pt x="10" y="76"/>
                  </a:moveTo>
                  <a:lnTo>
                    <a:pt x="10" y="77"/>
                  </a:lnTo>
                  <a:lnTo>
                    <a:pt x="10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6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1" y="77"/>
                  </a:lnTo>
                  <a:lnTo>
                    <a:pt x="2" y="76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7"/>
                  </a:lnTo>
                  <a:lnTo>
                    <a:pt x="10" y="76"/>
                  </a:lnTo>
                  <a:close/>
                  <a:moveTo>
                    <a:pt x="60" y="58"/>
                  </a:moveTo>
                  <a:lnTo>
                    <a:pt x="62" y="58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59" y="60"/>
                  </a:lnTo>
                  <a:lnTo>
                    <a:pt x="58" y="60"/>
                  </a:lnTo>
                  <a:lnTo>
                    <a:pt x="57" y="60"/>
                  </a:lnTo>
                  <a:lnTo>
                    <a:pt x="56" y="59"/>
                  </a:lnTo>
                  <a:lnTo>
                    <a:pt x="56" y="58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58" y="57"/>
                  </a:lnTo>
                  <a:lnTo>
                    <a:pt x="59" y="57"/>
                  </a:lnTo>
                  <a:lnTo>
                    <a:pt x="60" y="58"/>
                  </a:lnTo>
                  <a:close/>
                  <a:moveTo>
                    <a:pt x="59" y="65"/>
                  </a:moveTo>
                  <a:lnTo>
                    <a:pt x="60" y="65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8" y="65"/>
                  </a:lnTo>
                  <a:lnTo>
                    <a:pt x="58" y="64"/>
                  </a:lnTo>
                  <a:lnTo>
                    <a:pt x="59" y="64"/>
                  </a:lnTo>
                  <a:lnTo>
                    <a:pt x="59" y="6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554">
              <a:extLst>
                <a:ext uri="{FF2B5EF4-FFF2-40B4-BE49-F238E27FC236}">
                  <a16:creationId xmlns:a16="http://schemas.microsoft.com/office/drawing/2014/main" id="{9895F0A6-5604-FABD-2BF4-15D920C4F4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0663" y="2203383"/>
              <a:ext cx="821507" cy="745917"/>
            </a:xfrm>
            <a:custGeom>
              <a:avLst/>
              <a:gdLst>
                <a:gd name="T0" fmla="*/ 42 w 576"/>
                <a:gd name="T1" fmla="*/ 29 h 523"/>
                <a:gd name="T2" fmla="*/ 82 w 576"/>
                <a:gd name="T3" fmla="*/ 27 h 523"/>
                <a:gd name="T4" fmla="*/ 117 w 576"/>
                <a:gd name="T5" fmla="*/ 2 h 523"/>
                <a:gd name="T6" fmla="*/ 118 w 576"/>
                <a:gd name="T7" fmla="*/ 35 h 523"/>
                <a:gd name="T8" fmla="*/ 145 w 576"/>
                <a:gd name="T9" fmla="*/ 54 h 523"/>
                <a:gd name="T10" fmla="*/ 184 w 576"/>
                <a:gd name="T11" fmla="*/ 91 h 523"/>
                <a:gd name="T12" fmla="*/ 267 w 576"/>
                <a:gd name="T13" fmla="*/ 114 h 523"/>
                <a:gd name="T14" fmla="*/ 297 w 576"/>
                <a:gd name="T15" fmla="*/ 106 h 523"/>
                <a:gd name="T16" fmla="*/ 321 w 576"/>
                <a:gd name="T17" fmla="*/ 79 h 523"/>
                <a:gd name="T18" fmla="*/ 364 w 576"/>
                <a:gd name="T19" fmla="*/ 66 h 523"/>
                <a:gd name="T20" fmla="*/ 397 w 576"/>
                <a:gd name="T21" fmla="*/ 65 h 523"/>
                <a:gd name="T22" fmla="*/ 432 w 576"/>
                <a:gd name="T23" fmla="*/ 79 h 523"/>
                <a:gd name="T24" fmla="*/ 461 w 576"/>
                <a:gd name="T25" fmla="*/ 96 h 523"/>
                <a:gd name="T26" fmla="*/ 509 w 576"/>
                <a:gd name="T27" fmla="*/ 119 h 523"/>
                <a:gd name="T28" fmla="*/ 514 w 576"/>
                <a:gd name="T29" fmla="*/ 148 h 523"/>
                <a:gd name="T30" fmla="*/ 511 w 576"/>
                <a:gd name="T31" fmla="*/ 175 h 523"/>
                <a:gd name="T32" fmla="*/ 499 w 576"/>
                <a:gd name="T33" fmla="*/ 199 h 523"/>
                <a:gd name="T34" fmla="*/ 502 w 576"/>
                <a:gd name="T35" fmla="*/ 234 h 523"/>
                <a:gd name="T36" fmla="*/ 501 w 576"/>
                <a:gd name="T37" fmla="*/ 296 h 523"/>
                <a:gd name="T38" fmla="*/ 531 w 576"/>
                <a:gd name="T39" fmla="*/ 327 h 523"/>
                <a:gd name="T40" fmla="*/ 520 w 576"/>
                <a:gd name="T41" fmla="*/ 387 h 523"/>
                <a:gd name="T42" fmla="*/ 554 w 576"/>
                <a:gd name="T43" fmla="*/ 417 h 523"/>
                <a:gd name="T44" fmla="*/ 572 w 576"/>
                <a:gd name="T45" fmla="*/ 450 h 523"/>
                <a:gd name="T46" fmla="*/ 556 w 576"/>
                <a:gd name="T47" fmla="*/ 472 h 523"/>
                <a:gd name="T48" fmla="*/ 530 w 576"/>
                <a:gd name="T49" fmla="*/ 491 h 523"/>
                <a:gd name="T50" fmla="*/ 521 w 576"/>
                <a:gd name="T51" fmla="*/ 521 h 523"/>
                <a:gd name="T52" fmla="*/ 486 w 576"/>
                <a:gd name="T53" fmla="*/ 513 h 523"/>
                <a:gd name="T54" fmla="*/ 451 w 576"/>
                <a:gd name="T55" fmla="*/ 512 h 523"/>
                <a:gd name="T56" fmla="*/ 419 w 576"/>
                <a:gd name="T57" fmla="*/ 506 h 523"/>
                <a:gd name="T58" fmla="*/ 393 w 576"/>
                <a:gd name="T59" fmla="*/ 492 h 523"/>
                <a:gd name="T60" fmla="*/ 385 w 576"/>
                <a:gd name="T61" fmla="*/ 459 h 523"/>
                <a:gd name="T62" fmla="*/ 356 w 576"/>
                <a:gd name="T63" fmla="*/ 458 h 523"/>
                <a:gd name="T64" fmla="*/ 330 w 576"/>
                <a:gd name="T65" fmla="*/ 469 h 523"/>
                <a:gd name="T66" fmla="*/ 293 w 576"/>
                <a:gd name="T67" fmla="*/ 469 h 523"/>
                <a:gd name="T68" fmla="*/ 258 w 576"/>
                <a:gd name="T69" fmla="*/ 443 h 523"/>
                <a:gd name="T70" fmla="*/ 220 w 576"/>
                <a:gd name="T71" fmla="*/ 427 h 523"/>
                <a:gd name="T72" fmla="*/ 203 w 576"/>
                <a:gd name="T73" fmla="*/ 391 h 523"/>
                <a:gd name="T74" fmla="*/ 197 w 576"/>
                <a:gd name="T75" fmla="*/ 375 h 523"/>
                <a:gd name="T76" fmla="*/ 179 w 576"/>
                <a:gd name="T77" fmla="*/ 350 h 523"/>
                <a:gd name="T78" fmla="*/ 147 w 576"/>
                <a:gd name="T79" fmla="*/ 344 h 523"/>
                <a:gd name="T80" fmla="*/ 147 w 576"/>
                <a:gd name="T81" fmla="*/ 339 h 523"/>
                <a:gd name="T82" fmla="*/ 137 w 576"/>
                <a:gd name="T83" fmla="*/ 354 h 523"/>
                <a:gd name="T84" fmla="*/ 119 w 576"/>
                <a:gd name="T85" fmla="*/ 341 h 523"/>
                <a:gd name="T86" fmla="*/ 101 w 576"/>
                <a:gd name="T87" fmla="*/ 276 h 523"/>
                <a:gd name="T88" fmla="*/ 61 w 576"/>
                <a:gd name="T89" fmla="*/ 249 h 523"/>
                <a:gd name="T90" fmla="*/ 55 w 576"/>
                <a:gd name="T91" fmla="*/ 229 h 523"/>
                <a:gd name="T92" fmla="*/ 45 w 576"/>
                <a:gd name="T93" fmla="*/ 207 h 523"/>
                <a:gd name="T94" fmla="*/ 49 w 576"/>
                <a:gd name="T95" fmla="*/ 188 h 523"/>
                <a:gd name="T96" fmla="*/ 62 w 576"/>
                <a:gd name="T97" fmla="*/ 171 h 523"/>
                <a:gd name="T98" fmla="*/ 68 w 576"/>
                <a:gd name="T99" fmla="*/ 150 h 523"/>
                <a:gd name="T100" fmla="*/ 39 w 576"/>
                <a:gd name="T101" fmla="*/ 144 h 523"/>
                <a:gd name="T102" fmla="*/ 30 w 576"/>
                <a:gd name="T103" fmla="*/ 119 h 523"/>
                <a:gd name="T104" fmla="*/ 22 w 576"/>
                <a:gd name="T105" fmla="*/ 99 h 523"/>
                <a:gd name="T106" fmla="*/ 14 w 576"/>
                <a:gd name="T107" fmla="*/ 76 h 523"/>
                <a:gd name="T108" fmla="*/ 12 w 576"/>
                <a:gd name="T109" fmla="*/ 56 h 523"/>
                <a:gd name="T110" fmla="*/ 4 w 576"/>
                <a:gd name="T111" fmla="*/ 28 h 523"/>
                <a:gd name="T112" fmla="*/ 11 w 576"/>
                <a:gd name="T113" fmla="*/ 11 h 523"/>
                <a:gd name="T114" fmla="*/ 298 w 576"/>
                <a:gd name="T115" fmla="*/ 475 h 523"/>
                <a:gd name="T116" fmla="*/ 365 w 576"/>
                <a:gd name="T117" fmla="*/ 459 h 523"/>
                <a:gd name="T118" fmla="*/ 336 w 576"/>
                <a:gd name="T119" fmla="*/ 473 h 523"/>
                <a:gd name="T120" fmla="*/ 371 w 576"/>
                <a:gd name="T121" fmla="*/ 458 h 523"/>
                <a:gd name="T122" fmla="*/ 329 w 576"/>
                <a:gd name="T123" fmla="*/ 495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6" h="523">
                  <a:moveTo>
                    <a:pt x="24" y="6"/>
                  </a:moveTo>
                  <a:lnTo>
                    <a:pt x="25" y="6"/>
                  </a:lnTo>
                  <a:lnTo>
                    <a:pt x="26" y="7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7" y="23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3" y="31"/>
                  </a:lnTo>
                  <a:lnTo>
                    <a:pt x="44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9" y="34"/>
                  </a:lnTo>
                  <a:lnTo>
                    <a:pt x="61" y="35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6" y="34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9" y="33"/>
                  </a:lnTo>
                  <a:lnTo>
                    <a:pt x="70" y="33"/>
                  </a:lnTo>
                  <a:lnTo>
                    <a:pt x="74" y="34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7" y="33"/>
                  </a:lnTo>
                  <a:lnTo>
                    <a:pt x="78" y="31"/>
                  </a:lnTo>
                  <a:lnTo>
                    <a:pt x="79" y="29"/>
                  </a:lnTo>
                  <a:lnTo>
                    <a:pt x="80" y="28"/>
                  </a:lnTo>
                  <a:lnTo>
                    <a:pt x="82" y="28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3" y="26"/>
                  </a:lnTo>
                  <a:lnTo>
                    <a:pt x="84" y="24"/>
                  </a:lnTo>
                  <a:lnTo>
                    <a:pt x="85" y="24"/>
                  </a:lnTo>
                  <a:lnTo>
                    <a:pt x="86" y="23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0"/>
                  </a:lnTo>
                  <a:lnTo>
                    <a:pt x="92" y="18"/>
                  </a:lnTo>
                  <a:lnTo>
                    <a:pt x="93" y="17"/>
                  </a:lnTo>
                  <a:lnTo>
                    <a:pt x="96" y="16"/>
                  </a:lnTo>
                  <a:lnTo>
                    <a:pt x="97" y="15"/>
                  </a:lnTo>
                  <a:lnTo>
                    <a:pt x="99" y="15"/>
                  </a:lnTo>
                  <a:lnTo>
                    <a:pt x="100" y="12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5" y="10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2" y="4"/>
                  </a:lnTo>
                  <a:lnTo>
                    <a:pt x="113" y="3"/>
                  </a:lnTo>
                  <a:lnTo>
                    <a:pt x="114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8" y="2"/>
                  </a:lnTo>
                  <a:lnTo>
                    <a:pt x="118" y="3"/>
                  </a:lnTo>
                  <a:lnTo>
                    <a:pt x="120" y="4"/>
                  </a:lnTo>
                  <a:lnTo>
                    <a:pt x="125" y="11"/>
                  </a:lnTo>
                  <a:lnTo>
                    <a:pt x="127" y="12"/>
                  </a:lnTo>
                  <a:lnTo>
                    <a:pt x="128" y="14"/>
                  </a:lnTo>
                  <a:lnTo>
                    <a:pt x="128" y="15"/>
                  </a:lnTo>
                  <a:lnTo>
                    <a:pt x="128" y="16"/>
                  </a:lnTo>
                  <a:lnTo>
                    <a:pt x="126" y="17"/>
                  </a:lnTo>
                  <a:lnTo>
                    <a:pt x="124" y="17"/>
                  </a:lnTo>
                  <a:lnTo>
                    <a:pt x="122" y="18"/>
                  </a:lnTo>
                  <a:lnTo>
                    <a:pt x="121" y="19"/>
                  </a:lnTo>
                  <a:lnTo>
                    <a:pt x="121" y="20"/>
                  </a:lnTo>
                  <a:lnTo>
                    <a:pt x="122" y="22"/>
                  </a:lnTo>
                  <a:lnTo>
                    <a:pt x="122" y="23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6"/>
                  </a:lnTo>
                  <a:lnTo>
                    <a:pt x="127" y="27"/>
                  </a:lnTo>
                  <a:lnTo>
                    <a:pt x="128" y="28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6" y="31"/>
                  </a:lnTo>
                  <a:lnTo>
                    <a:pt x="120" y="32"/>
                  </a:lnTo>
                  <a:lnTo>
                    <a:pt x="120" y="33"/>
                  </a:lnTo>
                  <a:lnTo>
                    <a:pt x="119" y="34"/>
                  </a:lnTo>
                  <a:lnTo>
                    <a:pt x="118" y="34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1" y="39"/>
                  </a:lnTo>
                  <a:lnTo>
                    <a:pt x="125" y="40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5" y="42"/>
                  </a:lnTo>
                  <a:lnTo>
                    <a:pt x="126" y="43"/>
                  </a:lnTo>
                  <a:lnTo>
                    <a:pt x="127" y="44"/>
                  </a:lnTo>
                  <a:lnTo>
                    <a:pt x="128" y="45"/>
                  </a:lnTo>
                  <a:lnTo>
                    <a:pt x="129" y="45"/>
                  </a:lnTo>
                  <a:lnTo>
                    <a:pt x="130" y="44"/>
                  </a:lnTo>
                  <a:lnTo>
                    <a:pt x="131" y="45"/>
                  </a:lnTo>
                  <a:lnTo>
                    <a:pt x="131" y="47"/>
                  </a:lnTo>
                  <a:lnTo>
                    <a:pt x="133" y="48"/>
                  </a:lnTo>
                  <a:lnTo>
                    <a:pt x="134" y="49"/>
                  </a:lnTo>
                  <a:lnTo>
                    <a:pt x="135" y="50"/>
                  </a:lnTo>
                  <a:lnTo>
                    <a:pt x="135" y="51"/>
                  </a:lnTo>
                  <a:lnTo>
                    <a:pt x="136" y="52"/>
                  </a:lnTo>
                  <a:lnTo>
                    <a:pt x="137" y="53"/>
                  </a:lnTo>
                  <a:lnTo>
                    <a:pt x="138" y="53"/>
                  </a:lnTo>
                  <a:lnTo>
                    <a:pt x="139" y="53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41" y="51"/>
                  </a:lnTo>
                  <a:lnTo>
                    <a:pt x="142" y="51"/>
                  </a:lnTo>
                  <a:lnTo>
                    <a:pt x="143" y="51"/>
                  </a:lnTo>
                  <a:lnTo>
                    <a:pt x="145" y="51"/>
                  </a:lnTo>
                  <a:lnTo>
                    <a:pt x="145" y="54"/>
                  </a:lnTo>
                  <a:lnTo>
                    <a:pt x="144" y="56"/>
                  </a:lnTo>
                  <a:lnTo>
                    <a:pt x="145" y="57"/>
                  </a:lnTo>
                  <a:lnTo>
                    <a:pt x="145" y="59"/>
                  </a:lnTo>
                  <a:lnTo>
                    <a:pt x="145" y="60"/>
                  </a:lnTo>
                  <a:lnTo>
                    <a:pt x="145" y="65"/>
                  </a:lnTo>
                  <a:lnTo>
                    <a:pt x="147" y="69"/>
                  </a:lnTo>
                  <a:lnTo>
                    <a:pt x="146" y="70"/>
                  </a:lnTo>
                  <a:lnTo>
                    <a:pt x="146" y="71"/>
                  </a:lnTo>
                  <a:lnTo>
                    <a:pt x="147" y="73"/>
                  </a:lnTo>
                  <a:lnTo>
                    <a:pt x="149" y="74"/>
                  </a:lnTo>
                  <a:lnTo>
                    <a:pt x="149" y="75"/>
                  </a:lnTo>
                  <a:lnTo>
                    <a:pt x="147" y="75"/>
                  </a:lnTo>
                  <a:lnTo>
                    <a:pt x="149" y="76"/>
                  </a:lnTo>
                  <a:lnTo>
                    <a:pt x="149" y="78"/>
                  </a:lnTo>
                  <a:lnTo>
                    <a:pt x="151" y="81"/>
                  </a:lnTo>
                  <a:lnTo>
                    <a:pt x="152" y="82"/>
                  </a:lnTo>
                  <a:lnTo>
                    <a:pt x="154" y="84"/>
                  </a:lnTo>
                  <a:lnTo>
                    <a:pt x="159" y="86"/>
                  </a:lnTo>
                  <a:lnTo>
                    <a:pt x="161" y="87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76" y="89"/>
                  </a:lnTo>
                  <a:lnTo>
                    <a:pt x="176" y="87"/>
                  </a:lnTo>
                  <a:lnTo>
                    <a:pt x="177" y="89"/>
                  </a:lnTo>
                  <a:lnTo>
                    <a:pt x="176" y="89"/>
                  </a:lnTo>
                  <a:lnTo>
                    <a:pt x="179" y="90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2"/>
                  </a:lnTo>
                  <a:lnTo>
                    <a:pt x="185" y="93"/>
                  </a:lnTo>
                  <a:lnTo>
                    <a:pt x="185" y="94"/>
                  </a:lnTo>
                  <a:lnTo>
                    <a:pt x="186" y="95"/>
                  </a:lnTo>
                  <a:lnTo>
                    <a:pt x="186" y="96"/>
                  </a:lnTo>
                  <a:lnTo>
                    <a:pt x="187" y="99"/>
                  </a:lnTo>
                  <a:lnTo>
                    <a:pt x="188" y="100"/>
                  </a:lnTo>
                  <a:lnTo>
                    <a:pt x="189" y="101"/>
                  </a:lnTo>
                  <a:lnTo>
                    <a:pt x="191" y="102"/>
                  </a:lnTo>
                  <a:lnTo>
                    <a:pt x="193" y="104"/>
                  </a:lnTo>
                  <a:lnTo>
                    <a:pt x="194" y="104"/>
                  </a:lnTo>
                  <a:lnTo>
                    <a:pt x="197" y="107"/>
                  </a:lnTo>
                  <a:lnTo>
                    <a:pt x="197" y="108"/>
                  </a:lnTo>
                  <a:lnTo>
                    <a:pt x="198" y="108"/>
                  </a:lnTo>
                  <a:lnTo>
                    <a:pt x="200" y="109"/>
                  </a:lnTo>
                  <a:lnTo>
                    <a:pt x="204" y="111"/>
                  </a:lnTo>
                  <a:lnTo>
                    <a:pt x="209" y="115"/>
                  </a:lnTo>
                  <a:lnTo>
                    <a:pt x="211" y="116"/>
                  </a:lnTo>
                  <a:lnTo>
                    <a:pt x="219" y="117"/>
                  </a:lnTo>
                  <a:lnTo>
                    <a:pt x="225" y="119"/>
                  </a:lnTo>
                  <a:lnTo>
                    <a:pt x="230" y="119"/>
                  </a:lnTo>
                  <a:lnTo>
                    <a:pt x="235" y="121"/>
                  </a:lnTo>
                  <a:lnTo>
                    <a:pt x="240" y="120"/>
                  </a:lnTo>
                  <a:lnTo>
                    <a:pt x="246" y="119"/>
                  </a:lnTo>
                  <a:lnTo>
                    <a:pt x="251" y="117"/>
                  </a:lnTo>
                  <a:lnTo>
                    <a:pt x="256" y="117"/>
                  </a:lnTo>
                  <a:lnTo>
                    <a:pt x="261" y="116"/>
                  </a:lnTo>
                  <a:lnTo>
                    <a:pt x="267" y="114"/>
                  </a:lnTo>
                  <a:lnTo>
                    <a:pt x="271" y="112"/>
                  </a:lnTo>
                  <a:lnTo>
                    <a:pt x="281" y="110"/>
                  </a:lnTo>
                  <a:lnTo>
                    <a:pt x="283" y="110"/>
                  </a:lnTo>
                  <a:lnTo>
                    <a:pt x="294" y="109"/>
                  </a:lnTo>
                  <a:lnTo>
                    <a:pt x="296" y="109"/>
                  </a:lnTo>
                  <a:lnTo>
                    <a:pt x="298" y="108"/>
                  </a:lnTo>
                  <a:lnTo>
                    <a:pt x="297" y="109"/>
                  </a:lnTo>
                  <a:lnTo>
                    <a:pt x="296" y="109"/>
                  </a:lnTo>
                  <a:lnTo>
                    <a:pt x="294" y="110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89" y="110"/>
                  </a:lnTo>
                  <a:lnTo>
                    <a:pt x="287" y="110"/>
                  </a:lnTo>
                  <a:lnTo>
                    <a:pt x="286" y="110"/>
                  </a:lnTo>
                  <a:lnTo>
                    <a:pt x="287" y="111"/>
                  </a:lnTo>
                  <a:lnTo>
                    <a:pt x="288" y="111"/>
                  </a:lnTo>
                  <a:lnTo>
                    <a:pt x="287" y="111"/>
                  </a:lnTo>
                  <a:lnTo>
                    <a:pt x="287" y="112"/>
                  </a:lnTo>
                  <a:lnTo>
                    <a:pt x="288" y="112"/>
                  </a:lnTo>
                  <a:lnTo>
                    <a:pt x="294" y="112"/>
                  </a:lnTo>
                  <a:lnTo>
                    <a:pt x="294" y="114"/>
                  </a:lnTo>
                  <a:lnTo>
                    <a:pt x="298" y="112"/>
                  </a:lnTo>
                  <a:lnTo>
                    <a:pt x="298" y="111"/>
                  </a:lnTo>
                  <a:lnTo>
                    <a:pt x="298" y="108"/>
                  </a:lnTo>
                  <a:lnTo>
                    <a:pt x="298" y="107"/>
                  </a:lnTo>
                  <a:lnTo>
                    <a:pt x="297" y="107"/>
                  </a:lnTo>
                  <a:lnTo>
                    <a:pt x="297" y="106"/>
                  </a:lnTo>
                  <a:lnTo>
                    <a:pt x="298" y="104"/>
                  </a:lnTo>
                  <a:lnTo>
                    <a:pt x="297" y="103"/>
                  </a:lnTo>
                  <a:lnTo>
                    <a:pt x="297" y="102"/>
                  </a:lnTo>
                  <a:lnTo>
                    <a:pt x="296" y="99"/>
                  </a:lnTo>
                  <a:lnTo>
                    <a:pt x="295" y="96"/>
                  </a:lnTo>
                  <a:lnTo>
                    <a:pt x="295" y="93"/>
                  </a:lnTo>
                  <a:lnTo>
                    <a:pt x="303" y="93"/>
                  </a:lnTo>
                  <a:lnTo>
                    <a:pt x="304" y="93"/>
                  </a:lnTo>
                  <a:lnTo>
                    <a:pt x="305" y="93"/>
                  </a:lnTo>
                  <a:lnTo>
                    <a:pt x="305" y="92"/>
                  </a:lnTo>
                  <a:lnTo>
                    <a:pt x="306" y="92"/>
                  </a:lnTo>
                  <a:lnTo>
                    <a:pt x="308" y="92"/>
                  </a:lnTo>
                  <a:lnTo>
                    <a:pt x="309" y="92"/>
                  </a:lnTo>
                  <a:lnTo>
                    <a:pt x="313" y="90"/>
                  </a:lnTo>
                  <a:lnTo>
                    <a:pt x="314" y="89"/>
                  </a:lnTo>
                  <a:lnTo>
                    <a:pt x="317" y="90"/>
                  </a:lnTo>
                  <a:lnTo>
                    <a:pt x="318" y="90"/>
                  </a:lnTo>
                  <a:lnTo>
                    <a:pt x="318" y="89"/>
                  </a:lnTo>
                  <a:lnTo>
                    <a:pt x="319" y="89"/>
                  </a:lnTo>
                  <a:lnTo>
                    <a:pt x="319" y="87"/>
                  </a:lnTo>
                  <a:lnTo>
                    <a:pt x="320" y="87"/>
                  </a:lnTo>
                  <a:lnTo>
                    <a:pt x="321" y="86"/>
                  </a:lnTo>
                  <a:lnTo>
                    <a:pt x="321" y="85"/>
                  </a:lnTo>
                  <a:lnTo>
                    <a:pt x="322" y="84"/>
                  </a:lnTo>
                  <a:lnTo>
                    <a:pt x="322" y="83"/>
                  </a:lnTo>
                  <a:lnTo>
                    <a:pt x="321" y="83"/>
                  </a:lnTo>
                  <a:lnTo>
                    <a:pt x="321" y="82"/>
                  </a:lnTo>
                  <a:lnTo>
                    <a:pt x="321" y="79"/>
                  </a:lnTo>
                  <a:lnTo>
                    <a:pt x="322" y="79"/>
                  </a:lnTo>
                  <a:lnTo>
                    <a:pt x="322" y="78"/>
                  </a:lnTo>
                  <a:lnTo>
                    <a:pt x="323" y="77"/>
                  </a:lnTo>
                  <a:lnTo>
                    <a:pt x="328" y="74"/>
                  </a:lnTo>
                  <a:lnTo>
                    <a:pt x="329" y="73"/>
                  </a:lnTo>
                  <a:lnTo>
                    <a:pt x="329" y="71"/>
                  </a:lnTo>
                  <a:lnTo>
                    <a:pt x="330" y="71"/>
                  </a:lnTo>
                  <a:lnTo>
                    <a:pt x="331" y="70"/>
                  </a:lnTo>
                  <a:lnTo>
                    <a:pt x="332" y="69"/>
                  </a:lnTo>
                  <a:lnTo>
                    <a:pt x="334" y="69"/>
                  </a:lnTo>
                  <a:lnTo>
                    <a:pt x="335" y="68"/>
                  </a:lnTo>
                  <a:lnTo>
                    <a:pt x="336" y="68"/>
                  </a:lnTo>
                  <a:lnTo>
                    <a:pt x="337" y="68"/>
                  </a:lnTo>
                  <a:lnTo>
                    <a:pt x="337" y="67"/>
                  </a:lnTo>
                  <a:lnTo>
                    <a:pt x="338" y="67"/>
                  </a:lnTo>
                  <a:lnTo>
                    <a:pt x="340" y="65"/>
                  </a:lnTo>
                  <a:lnTo>
                    <a:pt x="343" y="65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2" y="64"/>
                  </a:lnTo>
                  <a:lnTo>
                    <a:pt x="353" y="65"/>
                  </a:lnTo>
                  <a:lnTo>
                    <a:pt x="354" y="65"/>
                  </a:lnTo>
                  <a:lnTo>
                    <a:pt x="355" y="65"/>
                  </a:lnTo>
                  <a:lnTo>
                    <a:pt x="356" y="66"/>
                  </a:lnTo>
                  <a:lnTo>
                    <a:pt x="361" y="65"/>
                  </a:lnTo>
                  <a:lnTo>
                    <a:pt x="362" y="65"/>
                  </a:lnTo>
                  <a:lnTo>
                    <a:pt x="363" y="66"/>
                  </a:lnTo>
                  <a:lnTo>
                    <a:pt x="364" y="66"/>
                  </a:lnTo>
                  <a:lnTo>
                    <a:pt x="367" y="65"/>
                  </a:lnTo>
                  <a:lnTo>
                    <a:pt x="368" y="64"/>
                  </a:lnTo>
                  <a:lnTo>
                    <a:pt x="367" y="62"/>
                  </a:lnTo>
                  <a:lnTo>
                    <a:pt x="367" y="61"/>
                  </a:lnTo>
                  <a:lnTo>
                    <a:pt x="369" y="59"/>
                  </a:lnTo>
                  <a:lnTo>
                    <a:pt x="370" y="58"/>
                  </a:lnTo>
                  <a:lnTo>
                    <a:pt x="373" y="58"/>
                  </a:lnTo>
                  <a:lnTo>
                    <a:pt x="375" y="59"/>
                  </a:lnTo>
                  <a:lnTo>
                    <a:pt x="376" y="59"/>
                  </a:lnTo>
                  <a:lnTo>
                    <a:pt x="378" y="58"/>
                  </a:lnTo>
                  <a:lnTo>
                    <a:pt x="379" y="58"/>
                  </a:lnTo>
                  <a:lnTo>
                    <a:pt x="380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7" y="60"/>
                  </a:lnTo>
                  <a:lnTo>
                    <a:pt x="388" y="61"/>
                  </a:lnTo>
                  <a:lnTo>
                    <a:pt x="389" y="60"/>
                  </a:lnTo>
                  <a:lnTo>
                    <a:pt x="390" y="59"/>
                  </a:lnTo>
                  <a:lnTo>
                    <a:pt x="392" y="58"/>
                  </a:lnTo>
                  <a:lnTo>
                    <a:pt x="393" y="58"/>
                  </a:lnTo>
                  <a:lnTo>
                    <a:pt x="394" y="58"/>
                  </a:lnTo>
                  <a:lnTo>
                    <a:pt x="394" y="59"/>
                  </a:lnTo>
                  <a:lnTo>
                    <a:pt x="395" y="60"/>
                  </a:lnTo>
                  <a:lnTo>
                    <a:pt x="395" y="61"/>
                  </a:lnTo>
                  <a:lnTo>
                    <a:pt x="396" y="61"/>
                  </a:lnTo>
                  <a:lnTo>
                    <a:pt x="396" y="62"/>
                  </a:lnTo>
                  <a:lnTo>
                    <a:pt x="397" y="64"/>
                  </a:lnTo>
                  <a:lnTo>
                    <a:pt x="397" y="65"/>
                  </a:lnTo>
                  <a:lnTo>
                    <a:pt x="397" y="66"/>
                  </a:lnTo>
                  <a:lnTo>
                    <a:pt x="397" y="68"/>
                  </a:lnTo>
                  <a:lnTo>
                    <a:pt x="398" y="69"/>
                  </a:lnTo>
                  <a:lnTo>
                    <a:pt x="402" y="71"/>
                  </a:lnTo>
                  <a:lnTo>
                    <a:pt x="403" y="70"/>
                  </a:lnTo>
                  <a:lnTo>
                    <a:pt x="404" y="70"/>
                  </a:lnTo>
                  <a:lnTo>
                    <a:pt x="405" y="71"/>
                  </a:lnTo>
                  <a:lnTo>
                    <a:pt x="407" y="71"/>
                  </a:lnTo>
                  <a:lnTo>
                    <a:pt x="409" y="71"/>
                  </a:lnTo>
                  <a:lnTo>
                    <a:pt x="410" y="71"/>
                  </a:lnTo>
                  <a:lnTo>
                    <a:pt x="411" y="73"/>
                  </a:lnTo>
                  <a:lnTo>
                    <a:pt x="412" y="73"/>
                  </a:lnTo>
                  <a:lnTo>
                    <a:pt x="413" y="73"/>
                  </a:lnTo>
                  <a:lnTo>
                    <a:pt x="419" y="75"/>
                  </a:lnTo>
                  <a:lnTo>
                    <a:pt x="420" y="76"/>
                  </a:lnTo>
                  <a:lnTo>
                    <a:pt x="421" y="76"/>
                  </a:lnTo>
                  <a:lnTo>
                    <a:pt x="422" y="76"/>
                  </a:lnTo>
                  <a:lnTo>
                    <a:pt x="422" y="77"/>
                  </a:lnTo>
                  <a:lnTo>
                    <a:pt x="423" y="78"/>
                  </a:lnTo>
                  <a:lnTo>
                    <a:pt x="423" y="79"/>
                  </a:lnTo>
                  <a:lnTo>
                    <a:pt x="423" y="81"/>
                  </a:lnTo>
                  <a:lnTo>
                    <a:pt x="424" y="81"/>
                  </a:lnTo>
                  <a:lnTo>
                    <a:pt x="427" y="81"/>
                  </a:lnTo>
                  <a:lnTo>
                    <a:pt x="427" y="82"/>
                  </a:lnTo>
                  <a:lnTo>
                    <a:pt x="428" y="82"/>
                  </a:lnTo>
                  <a:lnTo>
                    <a:pt x="431" y="82"/>
                  </a:lnTo>
                  <a:lnTo>
                    <a:pt x="432" y="81"/>
                  </a:lnTo>
                  <a:lnTo>
                    <a:pt x="432" y="79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7" y="82"/>
                  </a:lnTo>
                  <a:lnTo>
                    <a:pt x="438" y="82"/>
                  </a:lnTo>
                  <a:lnTo>
                    <a:pt x="438" y="81"/>
                  </a:lnTo>
                  <a:lnTo>
                    <a:pt x="439" y="81"/>
                  </a:lnTo>
                  <a:lnTo>
                    <a:pt x="440" y="81"/>
                  </a:lnTo>
                  <a:lnTo>
                    <a:pt x="440" y="79"/>
                  </a:lnTo>
                  <a:lnTo>
                    <a:pt x="442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6" y="82"/>
                  </a:lnTo>
                  <a:lnTo>
                    <a:pt x="447" y="82"/>
                  </a:lnTo>
                  <a:lnTo>
                    <a:pt x="448" y="82"/>
                  </a:lnTo>
                  <a:lnTo>
                    <a:pt x="448" y="83"/>
                  </a:lnTo>
                  <a:lnTo>
                    <a:pt x="449" y="83"/>
                  </a:lnTo>
                  <a:lnTo>
                    <a:pt x="453" y="86"/>
                  </a:lnTo>
                  <a:lnTo>
                    <a:pt x="454" y="86"/>
                  </a:lnTo>
                  <a:lnTo>
                    <a:pt x="455" y="85"/>
                  </a:lnTo>
                  <a:lnTo>
                    <a:pt x="456" y="86"/>
                  </a:lnTo>
                  <a:lnTo>
                    <a:pt x="457" y="86"/>
                  </a:lnTo>
                  <a:lnTo>
                    <a:pt x="457" y="87"/>
                  </a:lnTo>
                  <a:lnTo>
                    <a:pt x="457" y="89"/>
                  </a:lnTo>
                  <a:lnTo>
                    <a:pt x="457" y="90"/>
                  </a:lnTo>
                  <a:lnTo>
                    <a:pt x="457" y="91"/>
                  </a:lnTo>
                  <a:lnTo>
                    <a:pt x="459" y="94"/>
                  </a:lnTo>
                  <a:lnTo>
                    <a:pt x="461" y="95"/>
                  </a:lnTo>
                  <a:lnTo>
                    <a:pt x="461" y="96"/>
                  </a:lnTo>
                  <a:lnTo>
                    <a:pt x="461" y="98"/>
                  </a:lnTo>
                  <a:lnTo>
                    <a:pt x="462" y="99"/>
                  </a:lnTo>
                  <a:lnTo>
                    <a:pt x="463" y="98"/>
                  </a:lnTo>
                  <a:lnTo>
                    <a:pt x="463" y="99"/>
                  </a:lnTo>
                  <a:lnTo>
                    <a:pt x="464" y="99"/>
                  </a:lnTo>
                  <a:lnTo>
                    <a:pt x="464" y="100"/>
                  </a:lnTo>
                  <a:lnTo>
                    <a:pt x="464" y="101"/>
                  </a:lnTo>
                  <a:lnTo>
                    <a:pt x="465" y="101"/>
                  </a:lnTo>
                  <a:lnTo>
                    <a:pt x="465" y="100"/>
                  </a:lnTo>
                  <a:lnTo>
                    <a:pt x="466" y="100"/>
                  </a:lnTo>
                  <a:lnTo>
                    <a:pt x="471" y="101"/>
                  </a:lnTo>
                  <a:lnTo>
                    <a:pt x="473" y="103"/>
                  </a:lnTo>
                  <a:lnTo>
                    <a:pt x="474" y="103"/>
                  </a:lnTo>
                  <a:lnTo>
                    <a:pt x="477" y="104"/>
                  </a:lnTo>
                  <a:lnTo>
                    <a:pt x="478" y="104"/>
                  </a:lnTo>
                  <a:lnTo>
                    <a:pt x="478" y="106"/>
                  </a:lnTo>
                  <a:lnTo>
                    <a:pt x="479" y="108"/>
                  </a:lnTo>
                  <a:lnTo>
                    <a:pt x="481" y="110"/>
                  </a:lnTo>
                  <a:lnTo>
                    <a:pt x="484" y="115"/>
                  </a:lnTo>
                  <a:lnTo>
                    <a:pt x="485" y="116"/>
                  </a:lnTo>
                  <a:lnTo>
                    <a:pt x="486" y="118"/>
                  </a:lnTo>
                  <a:lnTo>
                    <a:pt x="486" y="119"/>
                  </a:lnTo>
                  <a:lnTo>
                    <a:pt x="487" y="119"/>
                  </a:lnTo>
                  <a:lnTo>
                    <a:pt x="491" y="119"/>
                  </a:lnTo>
                  <a:lnTo>
                    <a:pt x="496" y="119"/>
                  </a:lnTo>
                  <a:lnTo>
                    <a:pt x="503" y="119"/>
                  </a:lnTo>
                  <a:lnTo>
                    <a:pt x="506" y="119"/>
                  </a:lnTo>
                  <a:lnTo>
                    <a:pt x="509" y="119"/>
                  </a:lnTo>
                  <a:lnTo>
                    <a:pt x="511" y="119"/>
                  </a:lnTo>
                  <a:lnTo>
                    <a:pt x="512" y="119"/>
                  </a:lnTo>
                  <a:lnTo>
                    <a:pt x="512" y="120"/>
                  </a:lnTo>
                  <a:lnTo>
                    <a:pt x="512" y="121"/>
                  </a:lnTo>
                  <a:lnTo>
                    <a:pt x="512" y="123"/>
                  </a:lnTo>
                  <a:lnTo>
                    <a:pt x="512" y="124"/>
                  </a:lnTo>
                  <a:lnTo>
                    <a:pt x="512" y="125"/>
                  </a:lnTo>
                  <a:lnTo>
                    <a:pt x="511" y="128"/>
                  </a:lnTo>
                  <a:lnTo>
                    <a:pt x="511" y="129"/>
                  </a:lnTo>
                  <a:lnTo>
                    <a:pt x="512" y="131"/>
                  </a:lnTo>
                  <a:lnTo>
                    <a:pt x="511" y="132"/>
                  </a:lnTo>
                  <a:lnTo>
                    <a:pt x="512" y="132"/>
                  </a:lnTo>
                  <a:lnTo>
                    <a:pt x="512" y="133"/>
                  </a:lnTo>
                  <a:lnTo>
                    <a:pt x="512" y="134"/>
                  </a:lnTo>
                  <a:lnTo>
                    <a:pt x="513" y="135"/>
                  </a:lnTo>
                  <a:lnTo>
                    <a:pt x="513" y="137"/>
                  </a:lnTo>
                  <a:lnTo>
                    <a:pt x="513" y="138"/>
                  </a:lnTo>
                  <a:lnTo>
                    <a:pt x="513" y="140"/>
                  </a:lnTo>
                  <a:lnTo>
                    <a:pt x="513" y="141"/>
                  </a:lnTo>
                  <a:lnTo>
                    <a:pt x="512" y="141"/>
                  </a:lnTo>
                  <a:lnTo>
                    <a:pt x="512" y="142"/>
                  </a:lnTo>
                  <a:lnTo>
                    <a:pt x="512" y="143"/>
                  </a:lnTo>
                  <a:lnTo>
                    <a:pt x="511" y="143"/>
                  </a:lnTo>
                  <a:lnTo>
                    <a:pt x="511" y="144"/>
                  </a:lnTo>
                  <a:lnTo>
                    <a:pt x="512" y="144"/>
                  </a:lnTo>
                  <a:lnTo>
                    <a:pt x="513" y="145"/>
                  </a:lnTo>
                  <a:lnTo>
                    <a:pt x="514" y="146"/>
                  </a:lnTo>
                  <a:lnTo>
                    <a:pt x="514" y="148"/>
                  </a:lnTo>
                  <a:lnTo>
                    <a:pt x="514" y="149"/>
                  </a:lnTo>
                  <a:lnTo>
                    <a:pt x="514" y="150"/>
                  </a:lnTo>
                  <a:lnTo>
                    <a:pt x="514" y="151"/>
                  </a:lnTo>
                  <a:lnTo>
                    <a:pt x="514" y="152"/>
                  </a:lnTo>
                  <a:lnTo>
                    <a:pt x="514" y="153"/>
                  </a:lnTo>
                  <a:lnTo>
                    <a:pt x="513" y="154"/>
                  </a:lnTo>
                  <a:lnTo>
                    <a:pt x="514" y="154"/>
                  </a:lnTo>
                  <a:lnTo>
                    <a:pt x="514" y="156"/>
                  </a:lnTo>
                  <a:lnTo>
                    <a:pt x="515" y="157"/>
                  </a:lnTo>
                  <a:lnTo>
                    <a:pt x="515" y="159"/>
                  </a:lnTo>
                  <a:lnTo>
                    <a:pt x="515" y="160"/>
                  </a:lnTo>
                  <a:lnTo>
                    <a:pt x="515" y="161"/>
                  </a:lnTo>
                  <a:lnTo>
                    <a:pt x="514" y="161"/>
                  </a:lnTo>
                  <a:lnTo>
                    <a:pt x="514" y="162"/>
                  </a:lnTo>
                  <a:lnTo>
                    <a:pt x="513" y="163"/>
                  </a:lnTo>
                  <a:lnTo>
                    <a:pt x="513" y="165"/>
                  </a:lnTo>
                  <a:lnTo>
                    <a:pt x="513" y="166"/>
                  </a:lnTo>
                  <a:lnTo>
                    <a:pt x="512" y="166"/>
                  </a:lnTo>
                  <a:lnTo>
                    <a:pt x="513" y="168"/>
                  </a:lnTo>
                  <a:lnTo>
                    <a:pt x="512" y="168"/>
                  </a:lnTo>
                  <a:lnTo>
                    <a:pt x="512" y="169"/>
                  </a:lnTo>
                  <a:lnTo>
                    <a:pt x="511" y="169"/>
                  </a:lnTo>
                  <a:lnTo>
                    <a:pt x="510" y="169"/>
                  </a:lnTo>
                  <a:lnTo>
                    <a:pt x="510" y="170"/>
                  </a:lnTo>
                  <a:lnTo>
                    <a:pt x="510" y="171"/>
                  </a:lnTo>
                  <a:lnTo>
                    <a:pt x="510" y="173"/>
                  </a:lnTo>
                  <a:lnTo>
                    <a:pt x="511" y="174"/>
                  </a:lnTo>
                  <a:lnTo>
                    <a:pt x="511" y="175"/>
                  </a:lnTo>
                  <a:lnTo>
                    <a:pt x="511" y="176"/>
                  </a:lnTo>
                  <a:lnTo>
                    <a:pt x="511" y="177"/>
                  </a:lnTo>
                  <a:lnTo>
                    <a:pt x="510" y="177"/>
                  </a:lnTo>
                  <a:lnTo>
                    <a:pt x="510" y="178"/>
                  </a:lnTo>
                  <a:lnTo>
                    <a:pt x="510" y="181"/>
                  </a:lnTo>
                  <a:lnTo>
                    <a:pt x="510" y="182"/>
                  </a:lnTo>
                  <a:lnTo>
                    <a:pt x="509" y="182"/>
                  </a:lnTo>
                  <a:lnTo>
                    <a:pt x="509" y="183"/>
                  </a:lnTo>
                  <a:lnTo>
                    <a:pt x="509" y="184"/>
                  </a:lnTo>
                  <a:lnTo>
                    <a:pt x="509" y="185"/>
                  </a:lnTo>
                  <a:lnTo>
                    <a:pt x="509" y="186"/>
                  </a:lnTo>
                  <a:lnTo>
                    <a:pt x="507" y="186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6" y="188"/>
                  </a:lnTo>
                  <a:lnTo>
                    <a:pt x="505" y="190"/>
                  </a:lnTo>
                  <a:lnTo>
                    <a:pt x="505" y="191"/>
                  </a:lnTo>
                  <a:lnTo>
                    <a:pt x="505" y="192"/>
                  </a:lnTo>
                  <a:lnTo>
                    <a:pt x="505" y="193"/>
                  </a:lnTo>
                  <a:lnTo>
                    <a:pt x="504" y="193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1" y="195"/>
                  </a:lnTo>
                  <a:lnTo>
                    <a:pt x="499" y="196"/>
                  </a:lnTo>
                  <a:lnTo>
                    <a:pt x="498" y="196"/>
                  </a:lnTo>
                  <a:lnTo>
                    <a:pt x="498" y="198"/>
                  </a:lnTo>
                  <a:lnTo>
                    <a:pt x="498" y="199"/>
                  </a:lnTo>
                  <a:lnTo>
                    <a:pt x="499" y="199"/>
                  </a:lnTo>
                  <a:lnTo>
                    <a:pt x="501" y="200"/>
                  </a:lnTo>
                  <a:lnTo>
                    <a:pt x="501" y="201"/>
                  </a:lnTo>
                  <a:lnTo>
                    <a:pt x="503" y="203"/>
                  </a:lnTo>
                  <a:lnTo>
                    <a:pt x="504" y="204"/>
                  </a:lnTo>
                  <a:lnTo>
                    <a:pt x="502" y="204"/>
                  </a:lnTo>
                  <a:lnTo>
                    <a:pt x="498" y="204"/>
                  </a:lnTo>
                  <a:lnTo>
                    <a:pt x="496" y="204"/>
                  </a:lnTo>
                  <a:lnTo>
                    <a:pt x="496" y="205"/>
                  </a:lnTo>
                  <a:lnTo>
                    <a:pt x="495" y="207"/>
                  </a:lnTo>
                  <a:lnTo>
                    <a:pt x="494" y="208"/>
                  </a:lnTo>
                  <a:lnTo>
                    <a:pt x="493" y="209"/>
                  </a:lnTo>
                  <a:lnTo>
                    <a:pt x="491" y="211"/>
                  </a:lnTo>
                  <a:lnTo>
                    <a:pt x="491" y="212"/>
                  </a:lnTo>
                  <a:lnTo>
                    <a:pt x="491" y="216"/>
                  </a:lnTo>
                  <a:lnTo>
                    <a:pt x="493" y="221"/>
                  </a:lnTo>
                  <a:lnTo>
                    <a:pt x="493" y="223"/>
                  </a:lnTo>
                  <a:lnTo>
                    <a:pt x="491" y="225"/>
                  </a:lnTo>
                  <a:lnTo>
                    <a:pt x="491" y="226"/>
                  </a:lnTo>
                  <a:lnTo>
                    <a:pt x="493" y="228"/>
                  </a:lnTo>
                  <a:lnTo>
                    <a:pt x="494" y="230"/>
                  </a:lnTo>
                  <a:lnTo>
                    <a:pt x="496" y="232"/>
                  </a:lnTo>
                  <a:lnTo>
                    <a:pt x="498" y="232"/>
                  </a:lnTo>
                  <a:lnTo>
                    <a:pt x="501" y="232"/>
                  </a:lnTo>
                  <a:lnTo>
                    <a:pt x="502" y="232"/>
                  </a:lnTo>
                  <a:lnTo>
                    <a:pt x="503" y="232"/>
                  </a:lnTo>
                  <a:lnTo>
                    <a:pt x="504" y="233"/>
                  </a:lnTo>
                  <a:lnTo>
                    <a:pt x="504" y="234"/>
                  </a:lnTo>
                  <a:lnTo>
                    <a:pt x="502" y="234"/>
                  </a:lnTo>
                  <a:lnTo>
                    <a:pt x="502" y="235"/>
                  </a:lnTo>
                  <a:lnTo>
                    <a:pt x="502" y="236"/>
                  </a:lnTo>
                  <a:lnTo>
                    <a:pt x="502" y="237"/>
                  </a:lnTo>
                  <a:lnTo>
                    <a:pt x="501" y="237"/>
                  </a:lnTo>
                  <a:lnTo>
                    <a:pt x="499" y="238"/>
                  </a:lnTo>
                  <a:lnTo>
                    <a:pt x="498" y="240"/>
                  </a:lnTo>
                  <a:lnTo>
                    <a:pt x="497" y="242"/>
                  </a:lnTo>
                  <a:lnTo>
                    <a:pt x="495" y="244"/>
                  </a:lnTo>
                  <a:lnTo>
                    <a:pt x="494" y="246"/>
                  </a:lnTo>
                  <a:lnTo>
                    <a:pt x="494" y="250"/>
                  </a:lnTo>
                  <a:lnTo>
                    <a:pt x="494" y="252"/>
                  </a:lnTo>
                  <a:lnTo>
                    <a:pt x="495" y="254"/>
                  </a:lnTo>
                  <a:lnTo>
                    <a:pt x="496" y="258"/>
                  </a:lnTo>
                  <a:lnTo>
                    <a:pt x="497" y="261"/>
                  </a:lnTo>
                  <a:lnTo>
                    <a:pt x="498" y="266"/>
                  </a:lnTo>
                  <a:lnTo>
                    <a:pt x="499" y="269"/>
                  </a:lnTo>
                  <a:lnTo>
                    <a:pt x="501" y="275"/>
                  </a:lnTo>
                  <a:lnTo>
                    <a:pt x="502" y="278"/>
                  </a:lnTo>
                  <a:lnTo>
                    <a:pt x="502" y="282"/>
                  </a:lnTo>
                  <a:lnTo>
                    <a:pt x="502" y="284"/>
                  </a:lnTo>
                  <a:lnTo>
                    <a:pt x="501" y="285"/>
                  </a:lnTo>
                  <a:lnTo>
                    <a:pt x="501" y="286"/>
                  </a:lnTo>
                  <a:lnTo>
                    <a:pt x="501" y="287"/>
                  </a:lnTo>
                  <a:lnTo>
                    <a:pt x="501" y="288"/>
                  </a:lnTo>
                  <a:lnTo>
                    <a:pt x="501" y="290"/>
                  </a:lnTo>
                  <a:lnTo>
                    <a:pt x="501" y="292"/>
                  </a:lnTo>
                  <a:lnTo>
                    <a:pt x="501" y="293"/>
                  </a:lnTo>
                  <a:lnTo>
                    <a:pt x="501" y="296"/>
                  </a:lnTo>
                  <a:lnTo>
                    <a:pt x="501" y="299"/>
                  </a:lnTo>
                  <a:lnTo>
                    <a:pt x="501" y="300"/>
                  </a:lnTo>
                  <a:lnTo>
                    <a:pt x="501" y="301"/>
                  </a:lnTo>
                  <a:lnTo>
                    <a:pt x="502" y="304"/>
                  </a:lnTo>
                  <a:lnTo>
                    <a:pt x="503" y="305"/>
                  </a:lnTo>
                  <a:lnTo>
                    <a:pt x="505" y="305"/>
                  </a:lnTo>
                  <a:lnTo>
                    <a:pt x="511" y="307"/>
                  </a:lnTo>
                  <a:lnTo>
                    <a:pt x="515" y="307"/>
                  </a:lnTo>
                  <a:lnTo>
                    <a:pt x="521" y="308"/>
                  </a:lnTo>
                  <a:lnTo>
                    <a:pt x="524" y="309"/>
                  </a:lnTo>
                  <a:lnTo>
                    <a:pt x="527" y="309"/>
                  </a:lnTo>
                  <a:lnTo>
                    <a:pt x="528" y="309"/>
                  </a:lnTo>
                  <a:lnTo>
                    <a:pt x="528" y="310"/>
                  </a:lnTo>
                  <a:lnTo>
                    <a:pt x="529" y="311"/>
                  </a:lnTo>
                  <a:lnTo>
                    <a:pt x="529" y="313"/>
                  </a:lnTo>
                  <a:lnTo>
                    <a:pt x="529" y="315"/>
                  </a:lnTo>
                  <a:lnTo>
                    <a:pt x="530" y="316"/>
                  </a:lnTo>
                  <a:lnTo>
                    <a:pt x="530" y="317"/>
                  </a:lnTo>
                  <a:lnTo>
                    <a:pt x="530" y="318"/>
                  </a:lnTo>
                  <a:lnTo>
                    <a:pt x="531" y="319"/>
                  </a:lnTo>
                  <a:lnTo>
                    <a:pt x="531" y="320"/>
                  </a:lnTo>
                  <a:lnTo>
                    <a:pt x="531" y="321"/>
                  </a:lnTo>
                  <a:lnTo>
                    <a:pt x="531" y="322"/>
                  </a:lnTo>
                  <a:lnTo>
                    <a:pt x="530" y="324"/>
                  </a:lnTo>
                  <a:lnTo>
                    <a:pt x="531" y="324"/>
                  </a:lnTo>
                  <a:lnTo>
                    <a:pt x="531" y="326"/>
                  </a:lnTo>
                  <a:lnTo>
                    <a:pt x="530" y="327"/>
                  </a:lnTo>
                  <a:lnTo>
                    <a:pt x="531" y="327"/>
                  </a:lnTo>
                  <a:lnTo>
                    <a:pt x="530" y="328"/>
                  </a:lnTo>
                  <a:lnTo>
                    <a:pt x="528" y="330"/>
                  </a:lnTo>
                  <a:lnTo>
                    <a:pt x="524" y="335"/>
                  </a:lnTo>
                  <a:lnTo>
                    <a:pt x="521" y="339"/>
                  </a:lnTo>
                  <a:lnTo>
                    <a:pt x="518" y="343"/>
                  </a:lnTo>
                  <a:lnTo>
                    <a:pt x="515" y="346"/>
                  </a:lnTo>
                  <a:lnTo>
                    <a:pt x="513" y="349"/>
                  </a:lnTo>
                  <a:lnTo>
                    <a:pt x="511" y="351"/>
                  </a:lnTo>
                  <a:lnTo>
                    <a:pt x="506" y="357"/>
                  </a:lnTo>
                  <a:lnTo>
                    <a:pt x="504" y="360"/>
                  </a:lnTo>
                  <a:lnTo>
                    <a:pt x="502" y="361"/>
                  </a:lnTo>
                  <a:lnTo>
                    <a:pt x="504" y="364"/>
                  </a:lnTo>
                  <a:lnTo>
                    <a:pt x="506" y="367"/>
                  </a:lnTo>
                  <a:lnTo>
                    <a:pt x="509" y="369"/>
                  </a:lnTo>
                  <a:lnTo>
                    <a:pt x="511" y="371"/>
                  </a:lnTo>
                  <a:lnTo>
                    <a:pt x="513" y="374"/>
                  </a:lnTo>
                  <a:lnTo>
                    <a:pt x="515" y="377"/>
                  </a:lnTo>
                  <a:lnTo>
                    <a:pt x="516" y="378"/>
                  </a:lnTo>
                  <a:lnTo>
                    <a:pt x="518" y="379"/>
                  </a:lnTo>
                  <a:lnTo>
                    <a:pt x="516" y="380"/>
                  </a:lnTo>
                  <a:lnTo>
                    <a:pt x="516" y="382"/>
                  </a:lnTo>
                  <a:lnTo>
                    <a:pt x="516" y="383"/>
                  </a:lnTo>
                  <a:lnTo>
                    <a:pt x="518" y="384"/>
                  </a:lnTo>
                  <a:lnTo>
                    <a:pt x="519" y="384"/>
                  </a:lnTo>
                  <a:lnTo>
                    <a:pt x="519" y="385"/>
                  </a:lnTo>
                  <a:lnTo>
                    <a:pt x="519" y="386"/>
                  </a:lnTo>
                  <a:lnTo>
                    <a:pt x="520" y="386"/>
                  </a:lnTo>
                  <a:lnTo>
                    <a:pt x="520" y="387"/>
                  </a:lnTo>
                  <a:lnTo>
                    <a:pt x="521" y="387"/>
                  </a:lnTo>
                  <a:lnTo>
                    <a:pt x="521" y="388"/>
                  </a:lnTo>
                  <a:lnTo>
                    <a:pt x="521" y="389"/>
                  </a:lnTo>
                  <a:lnTo>
                    <a:pt x="521" y="391"/>
                  </a:lnTo>
                  <a:lnTo>
                    <a:pt x="522" y="391"/>
                  </a:lnTo>
                  <a:lnTo>
                    <a:pt x="523" y="394"/>
                  </a:lnTo>
                  <a:lnTo>
                    <a:pt x="523" y="395"/>
                  </a:lnTo>
                  <a:lnTo>
                    <a:pt x="524" y="396"/>
                  </a:lnTo>
                  <a:lnTo>
                    <a:pt x="526" y="399"/>
                  </a:lnTo>
                  <a:lnTo>
                    <a:pt x="527" y="400"/>
                  </a:lnTo>
                  <a:lnTo>
                    <a:pt x="529" y="402"/>
                  </a:lnTo>
                  <a:lnTo>
                    <a:pt x="530" y="404"/>
                  </a:lnTo>
                  <a:lnTo>
                    <a:pt x="532" y="405"/>
                  </a:lnTo>
                  <a:lnTo>
                    <a:pt x="534" y="406"/>
                  </a:lnTo>
                  <a:lnTo>
                    <a:pt x="536" y="408"/>
                  </a:lnTo>
                  <a:lnTo>
                    <a:pt x="537" y="408"/>
                  </a:lnTo>
                  <a:lnTo>
                    <a:pt x="538" y="409"/>
                  </a:lnTo>
                  <a:lnTo>
                    <a:pt x="540" y="409"/>
                  </a:lnTo>
                  <a:lnTo>
                    <a:pt x="541" y="409"/>
                  </a:lnTo>
                  <a:lnTo>
                    <a:pt x="544" y="410"/>
                  </a:lnTo>
                  <a:lnTo>
                    <a:pt x="547" y="411"/>
                  </a:lnTo>
                  <a:lnTo>
                    <a:pt x="548" y="411"/>
                  </a:lnTo>
                  <a:lnTo>
                    <a:pt x="549" y="412"/>
                  </a:lnTo>
                  <a:lnTo>
                    <a:pt x="551" y="413"/>
                  </a:lnTo>
                  <a:lnTo>
                    <a:pt x="551" y="414"/>
                  </a:lnTo>
                  <a:lnTo>
                    <a:pt x="552" y="414"/>
                  </a:lnTo>
                  <a:lnTo>
                    <a:pt x="553" y="417"/>
                  </a:lnTo>
                  <a:lnTo>
                    <a:pt x="554" y="417"/>
                  </a:lnTo>
                  <a:lnTo>
                    <a:pt x="558" y="417"/>
                  </a:lnTo>
                  <a:lnTo>
                    <a:pt x="560" y="417"/>
                  </a:lnTo>
                  <a:lnTo>
                    <a:pt x="560" y="418"/>
                  </a:lnTo>
                  <a:lnTo>
                    <a:pt x="560" y="421"/>
                  </a:lnTo>
                  <a:lnTo>
                    <a:pt x="558" y="425"/>
                  </a:lnTo>
                  <a:lnTo>
                    <a:pt x="560" y="427"/>
                  </a:lnTo>
                  <a:lnTo>
                    <a:pt x="560" y="430"/>
                  </a:lnTo>
                  <a:lnTo>
                    <a:pt x="560" y="433"/>
                  </a:lnTo>
                  <a:lnTo>
                    <a:pt x="561" y="435"/>
                  </a:lnTo>
                  <a:lnTo>
                    <a:pt x="561" y="437"/>
                  </a:lnTo>
                  <a:lnTo>
                    <a:pt x="561" y="441"/>
                  </a:lnTo>
                  <a:lnTo>
                    <a:pt x="561" y="442"/>
                  </a:lnTo>
                  <a:lnTo>
                    <a:pt x="561" y="443"/>
                  </a:lnTo>
                  <a:lnTo>
                    <a:pt x="560" y="447"/>
                  </a:lnTo>
                  <a:lnTo>
                    <a:pt x="560" y="449"/>
                  </a:lnTo>
                  <a:lnTo>
                    <a:pt x="560" y="450"/>
                  </a:lnTo>
                  <a:lnTo>
                    <a:pt x="558" y="450"/>
                  </a:lnTo>
                  <a:lnTo>
                    <a:pt x="560" y="451"/>
                  </a:lnTo>
                  <a:lnTo>
                    <a:pt x="561" y="451"/>
                  </a:lnTo>
                  <a:lnTo>
                    <a:pt x="562" y="451"/>
                  </a:lnTo>
                  <a:lnTo>
                    <a:pt x="563" y="452"/>
                  </a:lnTo>
                  <a:lnTo>
                    <a:pt x="564" y="452"/>
                  </a:lnTo>
                  <a:lnTo>
                    <a:pt x="565" y="451"/>
                  </a:lnTo>
                  <a:lnTo>
                    <a:pt x="566" y="451"/>
                  </a:lnTo>
                  <a:lnTo>
                    <a:pt x="569" y="451"/>
                  </a:lnTo>
                  <a:lnTo>
                    <a:pt x="570" y="451"/>
                  </a:lnTo>
                  <a:lnTo>
                    <a:pt x="571" y="450"/>
                  </a:lnTo>
                  <a:lnTo>
                    <a:pt x="572" y="450"/>
                  </a:lnTo>
                  <a:lnTo>
                    <a:pt x="573" y="451"/>
                  </a:lnTo>
                  <a:lnTo>
                    <a:pt x="574" y="451"/>
                  </a:lnTo>
                  <a:lnTo>
                    <a:pt x="574" y="452"/>
                  </a:lnTo>
                  <a:lnTo>
                    <a:pt x="576" y="452"/>
                  </a:lnTo>
                  <a:lnTo>
                    <a:pt x="576" y="454"/>
                  </a:lnTo>
                  <a:lnTo>
                    <a:pt x="574" y="454"/>
                  </a:lnTo>
                  <a:lnTo>
                    <a:pt x="574" y="455"/>
                  </a:lnTo>
                  <a:lnTo>
                    <a:pt x="573" y="456"/>
                  </a:lnTo>
                  <a:lnTo>
                    <a:pt x="573" y="461"/>
                  </a:lnTo>
                  <a:lnTo>
                    <a:pt x="574" y="462"/>
                  </a:lnTo>
                  <a:lnTo>
                    <a:pt x="574" y="463"/>
                  </a:lnTo>
                  <a:lnTo>
                    <a:pt x="572" y="463"/>
                  </a:lnTo>
                  <a:lnTo>
                    <a:pt x="572" y="464"/>
                  </a:lnTo>
                  <a:lnTo>
                    <a:pt x="572" y="469"/>
                  </a:lnTo>
                  <a:lnTo>
                    <a:pt x="571" y="470"/>
                  </a:lnTo>
                  <a:lnTo>
                    <a:pt x="571" y="471"/>
                  </a:lnTo>
                  <a:lnTo>
                    <a:pt x="570" y="471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6" y="471"/>
                  </a:lnTo>
                  <a:lnTo>
                    <a:pt x="563" y="470"/>
                  </a:lnTo>
                  <a:lnTo>
                    <a:pt x="561" y="470"/>
                  </a:lnTo>
                  <a:lnTo>
                    <a:pt x="560" y="470"/>
                  </a:lnTo>
                  <a:lnTo>
                    <a:pt x="558" y="470"/>
                  </a:lnTo>
                  <a:lnTo>
                    <a:pt x="558" y="471"/>
                  </a:lnTo>
                  <a:lnTo>
                    <a:pt x="557" y="471"/>
                  </a:lnTo>
                  <a:lnTo>
                    <a:pt x="557" y="472"/>
                  </a:lnTo>
                  <a:lnTo>
                    <a:pt x="556" y="472"/>
                  </a:lnTo>
                  <a:lnTo>
                    <a:pt x="555" y="472"/>
                  </a:lnTo>
                  <a:lnTo>
                    <a:pt x="554" y="472"/>
                  </a:lnTo>
                  <a:lnTo>
                    <a:pt x="549" y="473"/>
                  </a:lnTo>
                  <a:lnTo>
                    <a:pt x="548" y="473"/>
                  </a:lnTo>
                  <a:lnTo>
                    <a:pt x="548" y="475"/>
                  </a:lnTo>
                  <a:lnTo>
                    <a:pt x="547" y="475"/>
                  </a:lnTo>
                  <a:lnTo>
                    <a:pt x="546" y="475"/>
                  </a:lnTo>
                  <a:lnTo>
                    <a:pt x="545" y="476"/>
                  </a:lnTo>
                  <a:lnTo>
                    <a:pt x="546" y="476"/>
                  </a:lnTo>
                  <a:lnTo>
                    <a:pt x="545" y="477"/>
                  </a:lnTo>
                  <a:lnTo>
                    <a:pt x="544" y="478"/>
                  </a:lnTo>
                  <a:lnTo>
                    <a:pt x="544" y="479"/>
                  </a:lnTo>
                  <a:lnTo>
                    <a:pt x="545" y="479"/>
                  </a:lnTo>
                  <a:lnTo>
                    <a:pt x="545" y="480"/>
                  </a:lnTo>
                  <a:lnTo>
                    <a:pt x="544" y="480"/>
                  </a:lnTo>
                  <a:lnTo>
                    <a:pt x="543" y="480"/>
                  </a:lnTo>
                  <a:lnTo>
                    <a:pt x="541" y="479"/>
                  </a:lnTo>
                  <a:lnTo>
                    <a:pt x="540" y="479"/>
                  </a:lnTo>
                  <a:lnTo>
                    <a:pt x="540" y="480"/>
                  </a:lnTo>
                  <a:lnTo>
                    <a:pt x="539" y="481"/>
                  </a:lnTo>
                  <a:lnTo>
                    <a:pt x="538" y="481"/>
                  </a:lnTo>
                  <a:lnTo>
                    <a:pt x="537" y="483"/>
                  </a:lnTo>
                  <a:lnTo>
                    <a:pt x="536" y="483"/>
                  </a:lnTo>
                  <a:lnTo>
                    <a:pt x="532" y="484"/>
                  </a:lnTo>
                  <a:lnTo>
                    <a:pt x="531" y="485"/>
                  </a:lnTo>
                  <a:lnTo>
                    <a:pt x="531" y="486"/>
                  </a:lnTo>
                  <a:lnTo>
                    <a:pt x="531" y="488"/>
                  </a:lnTo>
                  <a:lnTo>
                    <a:pt x="530" y="491"/>
                  </a:lnTo>
                  <a:lnTo>
                    <a:pt x="530" y="493"/>
                  </a:lnTo>
                  <a:lnTo>
                    <a:pt x="530" y="495"/>
                  </a:lnTo>
                  <a:lnTo>
                    <a:pt x="529" y="497"/>
                  </a:lnTo>
                  <a:lnTo>
                    <a:pt x="529" y="498"/>
                  </a:lnTo>
                  <a:lnTo>
                    <a:pt x="528" y="498"/>
                  </a:lnTo>
                  <a:lnTo>
                    <a:pt x="527" y="498"/>
                  </a:lnTo>
                  <a:lnTo>
                    <a:pt x="527" y="500"/>
                  </a:lnTo>
                  <a:lnTo>
                    <a:pt x="527" y="501"/>
                  </a:lnTo>
                  <a:lnTo>
                    <a:pt x="527" y="502"/>
                  </a:lnTo>
                  <a:lnTo>
                    <a:pt x="527" y="503"/>
                  </a:lnTo>
                  <a:lnTo>
                    <a:pt x="527" y="504"/>
                  </a:lnTo>
                  <a:lnTo>
                    <a:pt x="526" y="504"/>
                  </a:lnTo>
                  <a:lnTo>
                    <a:pt x="526" y="505"/>
                  </a:lnTo>
                  <a:lnTo>
                    <a:pt x="526" y="506"/>
                  </a:lnTo>
                  <a:lnTo>
                    <a:pt x="526" y="510"/>
                  </a:lnTo>
                  <a:lnTo>
                    <a:pt x="526" y="513"/>
                  </a:lnTo>
                  <a:lnTo>
                    <a:pt x="526" y="516"/>
                  </a:lnTo>
                  <a:lnTo>
                    <a:pt x="524" y="519"/>
                  </a:lnTo>
                  <a:lnTo>
                    <a:pt x="524" y="518"/>
                  </a:lnTo>
                  <a:lnTo>
                    <a:pt x="523" y="517"/>
                  </a:lnTo>
                  <a:lnTo>
                    <a:pt x="523" y="518"/>
                  </a:lnTo>
                  <a:lnTo>
                    <a:pt x="523" y="519"/>
                  </a:lnTo>
                  <a:lnTo>
                    <a:pt x="522" y="518"/>
                  </a:lnTo>
                  <a:lnTo>
                    <a:pt x="521" y="519"/>
                  </a:lnTo>
                  <a:lnTo>
                    <a:pt x="522" y="519"/>
                  </a:lnTo>
                  <a:lnTo>
                    <a:pt x="522" y="520"/>
                  </a:lnTo>
                  <a:lnTo>
                    <a:pt x="522" y="521"/>
                  </a:lnTo>
                  <a:lnTo>
                    <a:pt x="521" y="521"/>
                  </a:lnTo>
                  <a:lnTo>
                    <a:pt x="520" y="522"/>
                  </a:lnTo>
                  <a:lnTo>
                    <a:pt x="519" y="523"/>
                  </a:lnTo>
                  <a:lnTo>
                    <a:pt x="514" y="521"/>
                  </a:lnTo>
                  <a:lnTo>
                    <a:pt x="512" y="521"/>
                  </a:lnTo>
                  <a:lnTo>
                    <a:pt x="512" y="520"/>
                  </a:lnTo>
                  <a:lnTo>
                    <a:pt x="507" y="518"/>
                  </a:lnTo>
                  <a:lnTo>
                    <a:pt x="503" y="518"/>
                  </a:lnTo>
                  <a:lnTo>
                    <a:pt x="498" y="517"/>
                  </a:lnTo>
                  <a:lnTo>
                    <a:pt x="496" y="516"/>
                  </a:lnTo>
                  <a:lnTo>
                    <a:pt x="495" y="516"/>
                  </a:lnTo>
                  <a:lnTo>
                    <a:pt x="496" y="516"/>
                  </a:lnTo>
                  <a:lnTo>
                    <a:pt x="495" y="514"/>
                  </a:lnTo>
                  <a:lnTo>
                    <a:pt x="495" y="512"/>
                  </a:lnTo>
                  <a:lnTo>
                    <a:pt x="494" y="511"/>
                  </a:lnTo>
                  <a:lnTo>
                    <a:pt x="494" y="510"/>
                  </a:lnTo>
                  <a:lnTo>
                    <a:pt x="493" y="510"/>
                  </a:lnTo>
                  <a:lnTo>
                    <a:pt x="490" y="511"/>
                  </a:lnTo>
                  <a:lnTo>
                    <a:pt x="489" y="511"/>
                  </a:lnTo>
                  <a:lnTo>
                    <a:pt x="489" y="512"/>
                  </a:lnTo>
                  <a:lnTo>
                    <a:pt x="489" y="513"/>
                  </a:lnTo>
                  <a:lnTo>
                    <a:pt x="489" y="514"/>
                  </a:lnTo>
                  <a:lnTo>
                    <a:pt x="490" y="514"/>
                  </a:lnTo>
                  <a:lnTo>
                    <a:pt x="491" y="516"/>
                  </a:lnTo>
                  <a:lnTo>
                    <a:pt x="490" y="516"/>
                  </a:lnTo>
                  <a:lnTo>
                    <a:pt x="489" y="516"/>
                  </a:lnTo>
                  <a:lnTo>
                    <a:pt x="488" y="514"/>
                  </a:lnTo>
                  <a:lnTo>
                    <a:pt x="487" y="514"/>
                  </a:lnTo>
                  <a:lnTo>
                    <a:pt x="486" y="513"/>
                  </a:lnTo>
                  <a:lnTo>
                    <a:pt x="486" y="512"/>
                  </a:lnTo>
                  <a:lnTo>
                    <a:pt x="485" y="512"/>
                  </a:lnTo>
                  <a:lnTo>
                    <a:pt x="484" y="512"/>
                  </a:lnTo>
                  <a:lnTo>
                    <a:pt x="484" y="513"/>
                  </a:lnTo>
                  <a:lnTo>
                    <a:pt x="482" y="513"/>
                  </a:lnTo>
                  <a:lnTo>
                    <a:pt x="484" y="514"/>
                  </a:lnTo>
                  <a:lnTo>
                    <a:pt x="482" y="514"/>
                  </a:lnTo>
                  <a:lnTo>
                    <a:pt x="481" y="514"/>
                  </a:lnTo>
                  <a:lnTo>
                    <a:pt x="480" y="514"/>
                  </a:lnTo>
                  <a:lnTo>
                    <a:pt x="480" y="513"/>
                  </a:lnTo>
                  <a:lnTo>
                    <a:pt x="479" y="513"/>
                  </a:lnTo>
                  <a:lnTo>
                    <a:pt x="478" y="513"/>
                  </a:lnTo>
                  <a:lnTo>
                    <a:pt x="477" y="513"/>
                  </a:lnTo>
                  <a:lnTo>
                    <a:pt x="476" y="513"/>
                  </a:lnTo>
                  <a:lnTo>
                    <a:pt x="474" y="514"/>
                  </a:lnTo>
                  <a:lnTo>
                    <a:pt x="473" y="513"/>
                  </a:lnTo>
                  <a:lnTo>
                    <a:pt x="471" y="512"/>
                  </a:lnTo>
                  <a:lnTo>
                    <a:pt x="470" y="512"/>
                  </a:lnTo>
                  <a:lnTo>
                    <a:pt x="466" y="512"/>
                  </a:lnTo>
                  <a:lnTo>
                    <a:pt x="465" y="512"/>
                  </a:lnTo>
                  <a:lnTo>
                    <a:pt x="463" y="512"/>
                  </a:lnTo>
                  <a:lnTo>
                    <a:pt x="462" y="511"/>
                  </a:lnTo>
                  <a:lnTo>
                    <a:pt x="461" y="510"/>
                  </a:lnTo>
                  <a:lnTo>
                    <a:pt x="459" y="510"/>
                  </a:lnTo>
                  <a:lnTo>
                    <a:pt x="455" y="511"/>
                  </a:lnTo>
                  <a:lnTo>
                    <a:pt x="454" y="511"/>
                  </a:lnTo>
                  <a:lnTo>
                    <a:pt x="453" y="511"/>
                  </a:lnTo>
                  <a:lnTo>
                    <a:pt x="451" y="512"/>
                  </a:lnTo>
                  <a:lnTo>
                    <a:pt x="449" y="512"/>
                  </a:lnTo>
                  <a:lnTo>
                    <a:pt x="448" y="512"/>
                  </a:lnTo>
                  <a:lnTo>
                    <a:pt x="447" y="512"/>
                  </a:lnTo>
                  <a:lnTo>
                    <a:pt x="447" y="511"/>
                  </a:lnTo>
                  <a:lnTo>
                    <a:pt x="445" y="509"/>
                  </a:lnTo>
                  <a:lnTo>
                    <a:pt x="445" y="508"/>
                  </a:lnTo>
                  <a:lnTo>
                    <a:pt x="444" y="508"/>
                  </a:lnTo>
                  <a:lnTo>
                    <a:pt x="443" y="508"/>
                  </a:lnTo>
                  <a:lnTo>
                    <a:pt x="442" y="508"/>
                  </a:lnTo>
                  <a:lnTo>
                    <a:pt x="442" y="506"/>
                  </a:lnTo>
                  <a:lnTo>
                    <a:pt x="439" y="506"/>
                  </a:lnTo>
                  <a:lnTo>
                    <a:pt x="434" y="505"/>
                  </a:lnTo>
                  <a:lnTo>
                    <a:pt x="431" y="505"/>
                  </a:lnTo>
                  <a:lnTo>
                    <a:pt x="430" y="505"/>
                  </a:lnTo>
                  <a:lnTo>
                    <a:pt x="429" y="505"/>
                  </a:lnTo>
                  <a:lnTo>
                    <a:pt x="430" y="505"/>
                  </a:lnTo>
                  <a:lnTo>
                    <a:pt x="429" y="505"/>
                  </a:lnTo>
                  <a:lnTo>
                    <a:pt x="428" y="505"/>
                  </a:lnTo>
                  <a:lnTo>
                    <a:pt x="427" y="506"/>
                  </a:lnTo>
                  <a:lnTo>
                    <a:pt x="426" y="506"/>
                  </a:lnTo>
                  <a:lnTo>
                    <a:pt x="426" y="505"/>
                  </a:lnTo>
                  <a:lnTo>
                    <a:pt x="426" y="506"/>
                  </a:lnTo>
                  <a:lnTo>
                    <a:pt x="424" y="506"/>
                  </a:lnTo>
                  <a:lnTo>
                    <a:pt x="423" y="506"/>
                  </a:lnTo>
                  <a:lnTo>
                    <a:pt x="422" y="508"/>
                  </a:lnTo>
                  <a:lnTo>
                    <a:pt x="421" y="506"/>
                  </a:lnTo>
                  <a:lnTo>
                    <a:pt x="420" y="506"/>
                  </a:lnTo>
                  <a:lnTo>
                    <a:pt x="419" y="506"/>
                  </a:lnTo>
                  <a:lnTo>
                    <a:pt x="418" y="505"/>
                  </a:lnTo>
                  <a:lnTo>
                    <a:pt x="417" y="503"/>
                  </a:lnTo>
                  <a:lnTo>
                    <a:pt x="417" y="502"/>
                  </a:lnTo>
                  <a:lnTo>
                    <a:pt x="415" y="502"/>
                  </a:lnTo>
                  <a:lnTo>
                    <a:pt x="413" y="502"/>
                  </a:lnTo>
                  <a:lnTo>
                    <a:pt x="412" y="503"/>
                  </a:lnTo>
                  <a:lnTo>
                    <a:pt x="412" y="504"/>
                  </a:lnTo>
                  <a:lnTo>
                    <a:pt x="411" y="504"/>
                  </a:lnTo>
                  <a:lnTo>
                    <a:pt x="411" y="503"/>
                  </a:lnTo>
                  <a:lnTo>
                    <a:pt x="411" y="502"/>
                  </a:lnTo>
                  <a:lnTo>
                    <a:pt x="411" y="501"/>
                  </a:lnTo>
                  <a:lnTo>
                    <a:pt x="410" y="501"/>
                  </a:lnTo>
                  <a:lnTo>
                    <a:pt x="409" y="501"/>
                  </a:lnTo>
                  <a:lnTo>
                    <a:pt x="407" y="501"/>
                  </a:lnTo>
                  <a:lnTo>
                    <a:pt x="406" y="501"/>
                  </a:lnTo>
                  <a:lnTo>
                    <a:pt x="405" y="501"/>
                  </a:lnTo>
                  <a:lnTo>
                    <a:pt x="404" y="501"/>
                  </a:lnTo>
                  <a:lnTo>
                    <a:pt x="403" y="501"/>
                  </a:lnTo>
                  <a:lnTo>
                    <a:pt x="401" y="500"/>
                  </a:lnTo>
                  <a:lnTo>
                    <a:pt x="397" y="500"/>
                  </a:lnTo>
                  <a:lnTo>
                    <a:pt x="396" y="500"/>
                  </a:lnTo>
                  <a:lnTo>
                    <a:pt x="396" y="498"/>
                  </a:lnTo>
                  <a:lnTo>
                    <a:pt x="396" y="497"/>
                  </a:lnTo>
                  <a:lnTo>
                    <a:pt x="395" y="495"/>
                  </a:lnTo>
                  <a:lnTo>
                    <a:pt x="395" y="494"/>
                  </a:lnTo>
                  <a:lnTo>
                    <a:pt x="395" y="493"/>
                  </a:lnTo>
                  <a:lnTo>
                    <a:pt x="394" y="492"/>
                  </a:lnTo>
                  <a:lnTo>
                    <a:pt x="393" y="492"/>
                  </a:lnTo>
                  <a:lnTo>
                    <a:pt x="393" y="491"/>
                  </a:lnTo>
                  <a:lnTo>
                    <a:pt x="393" y="489"/>
                  </a:lnTo>
                  <a:lnTo>
                    <a:pt x="393" y="488"/>
                  </a:lnTo>
                  <a:lnTo>
                    <a:pt x="394" y="487"/>
                  </a:lnTo>
                  <a:lnTo>
                    <a:pt x="394" y="486"/>
                  </a:lnTo>
                  <a:lnTo>
                    <a:pt x="393" y="485"/>
                  </a:lnTo>
                  <a:lnTo>
                    <a:pt x="392" y="484"/>
                  </a:lnTo>
                  <a:lnTo>
                    <a:pt x="392" y="483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0" y="479"/>
                  </a:lnTo>
                  <a:lnTo>
                    <a:pt x="389" y="478"/>
                  </a:lnTo>
                  <a:lnTo>
                    <a:pt x="389" y="477"/>
                  </a:lnTo>
                  <a:lnTo>
                    <a:pt x="390" y="472"/>
                  </a:lnTo>
                  <a:lnTo>
                    <a:pt x="390" y="471"/>
                  </a:lnTo>
                  <a:lnTo>
                    <a:pt x="388" y="463"/>
                  </a:lnTo>
                  <a:lnTo>
                    <a:pt x="387" y="462"/>
                  </a:lnTo>
                  <a:lnTo>
                    <a:pt x="386" y="462"/>
                  </a:lnTo>
                  <a:lnTo>
                    <a:pt x="386" y="461"/>
                  </a:lnTo>
                  <a:lnTo>
                    <a:pt x="386" y="460"/>
                  </a:lnTo>
                  <a:lnTo>
                    <a:pt x="385" y="460"/>
                  </a:lnTo>
                  <a:lnTo>
                    <a:pt x="386" y="460"/>
                  </a:lnTo>
                  <a:lnTo>
                    <a:pt x="387" y="460"/>
                  </a:lnTo>
                  <a:lnTo>
                    <a:pt x="386" y="460"/>
                  </a:lnTo>
                  <a:lnTo>
                    <a:pt x="386" y="459"/>
                  </a:lnTo>
                  <a:lnTo>
                    <a:pt x="387" y="459"/>
                  </a:lnTo>
                  <a:lnTo>
                    <a:pt x="386" y="459"/>
                  </a:lnTo>
                  <a:lnTo>
                    <a:pt x="385" y="459"/>
                  </a:lnTo>
                  <a:lnTo>
                    <a:pt x="384" y="458"/>
                  </a:lnTo>
                  <a:lnTo>
                    <a:pt x="384" y="459"/>
                  </a:lnTo>
                  <a:lnTo>
                    <a:pt x="384" y="458"/>
                  </a:lnTo>
                  <a:lnTo>
                    <a:pt x="382" y="458"/>
                  </a:lnTo>
                  <a:lnTo>
                    <a:pt x="384" y="456"/>
                  </a:lnTo>
                  <a:lnTo>
                    <a:pt x="382" y="455"/>
                  </a:lnTo>
                  <a:lnTo>
                    <a:pt x="381" y="454"/>
                  </a:lnTo>
                  <a:lnTo>
                    <a:pt x="380" y="454"/>
                  </a:lnTo>
                  <a:lnTo>
                    <a:pt x="379" y="454"/>
                  </a:lnTo>
                  <a:lnTo>
                    <a:pt x="379" y="453"/>
                  </a:lnTo>
                  <a:lnTo>
                    <a:pt x="376" y="453"/>
                  </a:lnTo>
                  <a:lnTo>
                    <a:pt x="375" y="453"/>
                  </a:lnTo>
                  <a:lnTo>
                    <a:pt x="373" y="453"/>
                  </a:lnTo>
                  <a:lnTo>
                    <a:pt x="371" y="453"/>
                  </a:lnTo>
                  <a:lnTo>
                    <a:pt x="370" y="453"/>
                  </a:lnTo>
                  <a:lnTo>
                    <a:pt x="369" y="452"/>
                  </a:lnTo>
                  <a:lnTo>
                    <a:pt x="368" y="452"/>
                  </a:lnTo>
                  <a:lnTo>
                    <a:pt x="367" y="452"/>
                  </a:lnTo>
                  <a:lnTo>
                    <a:pt x="365" y="452"/>
                  </a:lnTo>
                  <a:lnTo>
                    <a:pt x="364" y="453"/>
                  </a:lnTo>
                  <a:lnTo>
                    <a:pt x="362" y="453"/>
                  </a:lnTo>
                  <a:lnTo>
                    <a:pt x="361" y="453"/>
                  </a:lnTo>
                  <a:lnTo>
                    <a:pt x="361" y="454"/>
                  </a:lnTo>
                  <a:lnTo>
                    <a:pt x="360" y="454"/>
                  </a:lnTo>
                  <a:lnTo>
                    <a:pt x="359" y="455"/>
                  </a:lnTo>
                  <a:lnTo>
                    <a:pt x="357" y="456"/>
                  </a:lnTo>
                  <a:lnTo>
                    <a:pt x="356" y="456"/>
                  </a:lnTo>
                  <a:lnTo>
                    <a:pt x="356" y="458"/>
                  </a:lnTo>
                  <a:lnTo>
                    <a:pt x="355" y="458"/>
                  </a:lnTo>
                  <a:lnTo>
                    <a:pt x="354" y="458"/>
                  </a:lnTo>
                  <a:lnTo>
                    <a:pt x="353" y="459"/>
                  </a:lnTo>
                  <a:lnTo>
                    <a:pt x="352" y="459"/>
                  </a:lnTo>
                  <a:lnTo>
                    <a:pt x="351" y="459"/>
                  </a:lnTo>
                  <a:lnTo>
                    <a:pt x="350" y="459"/>
                  </a:lnTo>
                  <a:lnTo>
                    <a:pt x="348" y="459"/>
                  </a:lnTo>
                  <a:lnTo>
                    <a:pt x="347" y="459"/>
                  </a:lnTo>
                  <a:lnTo>
                    <a:pt x="346" y="460"/>
                  </a:lnTo>
                  <a:lnTo>
                    <a:pt x="344" y="462"/>
                  </a:lnTo>
                  <a:lnTo>
                    <a:pt x="345" y="462"/>
                  </a:lnTo>
                  <a:lnTo>
                    <a:pt x="345" y="461"/>
                  </a:lnTo>
                  <a:lnTo>
                    <a:pt x="345" y="462"/>
                  </a:lnTo>
                  <a:lnTo>
                    <a:pt x="345" y="463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3" y="466"/>
                  </a:lnTo>
                  <a:lnTo>
                    <a:pt x="342" y="467"/>
                  </a:lnTo>
                  <a:lnTo>
                    <a:pt x="340" y="467"/>
                  </a:lnTo>
                  <a:lnTo>
                    <a:pt x="339" y="467"/>
                  </a:lnTo>
                  <a:lnTo>
                    <a:pt x="337" y="466"/>
                  </a:lnTo>
                  <a:lnTo>
                    <a:pt x="336" y="466"/>
                  </a:lnTo>
                  <a:lnTo>
                    <a:pt x="335" y="466"/>
                  </a:lnTo>
                  <a:lnTo>
                    <a:pt x="334" y="467"/>
                  </a:lnTo>
                  <a:lnTo>
                    <a:pt x="334" y="468"/>
                  </a:lnTo>
                  <a:lnTo>
                    <a:pt x="332" y="468"/>
                  </a:lnTo>
                  <a:lnTo>
                    <a:pt x="331" y="469"/>
                  </a:lnTo>
                  <a:lnTo>
                    <a:pt x="330" y="469"/>
                  </a:lnTo>
                  <a:lnTo>
                    <a:pt x="329" y="470"/>
                  </a:lnTo>
                  <a:lnTo>
                    <a:pt x="328" y="470"/>
                  </a:lnTo>
                  <a:lnTo>
                    <a:pt x="326" y="472"/>
                  </a:lnTo>
                  <a:lnTo>
                    <a:pt x="322" y="475"/>
                  </a:lnTo>
                  <a:lnTo>
                    <a:pt x="322" y="476"/>
                  </a:lnTo>
                  <a:lnTo>
                    <a:pt x="321" y="476"/>
                  </a:lnTo>
                  <a:lnTo>
                    <a:pt x="320" y="475"/>
                  </a:lnTo>
                  <a:lnTo>
                    <a:pt x="318" y="476"/>
                  </a:lnTo>
                  <a:lnTo>
                    <a:pt x="317" y="475"/>
                  </a:lnTo>
                  <a:lnTo>
                    <a:pt x="315" y="475"/>
                  </a:lnTo>
                  <a:lnTo>
                    <a:pt x="315" y="473"/>
                  </a:lnTo>
                  <a:lnTo>
                    <a:pt x="314" y="472"/>
                  </a:lnTo>
                  <a:lnTo>
                    <a:pt x="313" y="472"/>
                  </a:lnTo>
                  <a:lnTo>
                    <a:pt x="311" y="472"/>
                  </a:lnTo>
                  <a:lnTo>
                    <a:pt x="310" y="472"/>
                  </a:lnTo>
                  <a:lnTo>
                    <a:pt x="309" y="471"/>
                  </a:lnTo>
                  <a:lnTo>
                    <a:pt x="309" y="470"/>
                  </a:lnTo>
                  <a:lnTo>
                    <a:pt x="308" y="469"/>
                  </a:lnTo>
                  <a:lnTo>
                    <a:pt x="306" y="468"/>
                  </a:lnTo>
                  <a:lnTo>
                    <a:pt x="305" y="468"/>
                  </a:lnTo>
                  <a:lnTo>
                    <a:pt x="303" y="469"/>
                  </a:lnTo>
                  <a:lnTo>
                    <a:pt x="302" y="468"/>
                  </a:lnTo>
                  <a:lnTo>
                    <a:pt x="300" y="468"/>
                  </a:lnTo>
                  <a:lnTo>
                    <a:pt x="298" y="467"/>
                  </a:lnTo>
                  <a:lnTo>
                    <a:pt x="297" y="467"/>
                  </a:lnTo>
                  <a:lnTo>
                    <a:pt x="295" y="468"/>
                  </a:lnTo>
                  <a:lnTo>
                    <a:pt x="294" y="468"/>
                  </a:lnTo>
                  <a:lnTo>
                    <a:pt x="293" y="469"/>
                  </a:lnTo>
                  <a:lnTo>
                    <a:pt x="290" y="468"/>
                  </a:lnTo>
                  <a:lnTo>
                    <a:pt x="289" y="469"/>
                  </a:lnTo>
                  <a:lnTo>
                    <a:pt x="289" y="468"/>
                  </a:lnTo>
                  <a:lnTo>
                    <a:pt x="288" y="467"/>
                  </a:lnTo>
                  <a:lnTo>
                    <a:pt x="286" y="466"/>
                  </a:lnTo>
                  <a:lnTo>
                    <a:pt x="283" y="463"/>
                  </a:lnTo>
                  <a:lnTo>
                    <a:pt x="281" y="462"/>
                  </a:lnTo>
                  <a:lnTo>
                    <a:pt x="281" y="461"/>
                  </a:lnTo>
                  <a:lnTo>
                    <a:pt x="281" y="460"/>
                  </a:lnTo>
                  <a:lnTo>
                    <a:pt x="280" y="459"/>
                  </a:lnTo>
                  <a:lnTo>
                    <a:pt x="270" y="455"/>
                  </a:lnTo>
                  <a:lnTo>
                    <a:pt x="269" y="455"/>
                  </a:lnTo>
                  <a:lnTo>
                    <a:pt x="268" y="454"/>
                  </a:lnTo>
                  <a:lnTo>
                    <a:pt x="265" y="453"/>
                  </a:lnTo>
                  <a:lnTo>
                    <a:pt x="265" y="452"/>
                  </a:lnTo>
                  <a:lnTo>
                    <a:pt x="264" y="452"/>
                  </a:lnTo>
                  <a:lnTo>
                    <a:pt x="263" y="452"/>
                  </a:lnTo>
                  <a:lnTo>
                    <a:pt x="261" y="450"/>
                  </a:lnTo>
                  <a:lnTo>
                    <a:pt x="260" y="449"/>
                  </a:lnTo>
                  <a:lnTo>
                    <a:pt x="259" y="447"/>
                  </a:lnTo>
                  <a:lnTo>
                    <a:pt x="256" y="446"/>
                  </a:lnTo>
                  <a:lnTo>
                    <a:pt x="255" y="446"/>
                  </a:lnTo>
                  <a:lnTo>
                    <a:pt x="255" y="445"/>
                  </a:lnTo>
                  <a:lnTo>
                    <a:pt x="256" y="445"/>
                  </a:lnTo>
                  <a:lnTo>
                    <a:pt x="258" y="445"/>
                  </a:lnTo>
                  <a:lnTo>
                    <a:pt x="259" y="444"/>
                  </a:lnTo>
                  <a:lnTo>
                    <a:pt x="258" y="444"/>
                  </a:lnTo>
                  <a:lnTo>
                    <a:pt x="258" y="443"/>
                  </a:lnTo>
                  <a:lnTo>
                    <a:pt x="256" y="443"/>
                  </a:lnTo>
                  <a:lnTo>
                    <a:pt x="255" y="443"/>
                  </a:lnTo>
                  <a:lnTo>
                    <a:pt x="255" y="442"/>
                  </a:lnTo>
                  <a:lnTo>
                    <a:pt x="255" y="441"/>
                  </a:lnTo>
                  <a:lnTo>
                    <a:pt x="253" y="438"/>
                  </a:lnTo>
                  <a:lnTo>
                    <a:pt x="252" y="437"/>
                  </a:lnTo>
                  <a:lnTo>
                    <a:pt x="251" y="437"/>
                  </a:lnTo>
                  <a:lnTo>
                    <a:pt x="245" y="436"/>
                  </a:lnTo>
                  <a:lnTo>
                    <a:pt x="244" y="435"/>
                  </a:lnTo>
                  <a:lnTo>
                    <a:pt x="240" y="431"/>
                  </a:lnTo>
                  <a:lnTo>
                    <a:pt x="239" y="431"/>
                  </a:lnTo>
                  <a:lnTo>
                    <a:pt x="238" y="430"/>
                  </a:lnTo>
                  <a:lnTo>
                    <a:pt x="237" y="430"/>
                  </a:lnTo>
                  <a:lnTo>
                    <a:pt x="235" y="430"/>
                  </a:lnTo>
                  <a:lnTo>
                    <a:pt x="234" y="430"/>
                  </a:lnTo>
                  <a:lnTo>
                    <a:pt x="233" y="430"/>
                  </a:lnTo>
                  <a:lnTo>
                    <a:pt x="231" y="430"/>
                  </a:lnTo>
                  <a:lnTo>
                    <a:pt x="229" y="430"/>
                  </a:lnTo>
                  <a:lnTo>
                    <a:pt x="228" y="430"/>
                  </a:lnTo>
                  <a:lnTo>
                    <a:pt x="226" y="430"/>
                  </a:lnTo>
                  <a:lnTo>
                    <a:pt x="226" y="429"/>
                  </a:lnTo>
                  <a:lnTo>
                    <a:pt x="225" y="429"/>
                  </a:lnTo>
                  <a:lnTo>
                    <a:pt x="223" y="428"/>
                  </a:lnTo>
                  <a:lnTo>
                    <a:pt x="222" y="428"/>
                  </a:lnTo>
                  <a:lnTo>
                    <a:pt x="221" y="427"/>
                  </a:lnTo>
                  <a:lnTo>
                    <a:pt x="221" y="426"/>
                  </a:lnTo>
                  <a:lnTo>
                    <a:pt x="221" y="427"/>
                  </a:lnTo>
                  <a:lnTo>
                    <a:pt x="220" y="427"/>
                  </a:lnTo>
                  <a:lnTo>
                    <a:pt x="219" y="425"/>
                  </a:lnTo>
                  <a:lnTo>
                    <a:pt x="219" y="424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0"/>
                  </a:lnTo>
                  <a:lnTo>
                    <a:pt x="216" y="419"/>
                  </a:lnTo>
                  <a:lnTo>
                    <a:pt x="217" y="418"/>
                  </a:lnTo>
                  <a:lnTo>
                    <a:pt x="217" y="417"/>
                  </a:lnTo>
                  <a:lnTo>
                    <a:pt x="216" y="416"/>
                  </a:lnTo>
                  <a:lnTo>
                    <a:pt x="214" y="414"/>
                  </a:lnTo>
                  <a:lnTo>
                    <a:pt x="213" y="413"/>
                  </a:lnTo>
                  <a:lnTo>
                    <a:pt x="212" y="412"/>
                  </a:lnTo>
                  <a:lnTo>
                    <a:pt x="212" y="411"/>
                  </a:lnTo>
                  <a:lnTo>
                    <a:pt x="211" y="406"/>
                  </a:lnTo>
                  <a:lnTo>
                    <a:pt x="210" y="405"/>
                  </a:lnTo>
                  <a:lnTo>
                    <a:pt x="210" y="402"/>
                  </a:lnTo>
                  <a:lnTo>
                    <a:pt x="210" y="400"/>
                  </a:lnTo>
                  <a:lnTo>
                    <a:pt x="209" y="399"/>
                  </a:lnTo>
                  <a:lnTo>
                    <a:pt x="209" y="397"/>
                  </a:lnTo>
                  <a:lnTo>
                    <a:pt x="208" y="397"/>
                  </a:lnTo>
                  <a:lnTo>
                    <a:pt x="206" y="397"/>
                  </a:lnTo>
                  <a:lnTo>
                    <a:pt x="205" y="396"/>
                  </a:lnTo>
                  <a:lnTo>
                    <a:pt x="204" y="396"/>
                  </a:lnTo>
                  <a:lnTo>
                    <a:pt x="204" y="395"/>
                  </a:lnTo>
                  <a:lnTo>
                    <a:pt x="203" y="394"/>
                  </a:lnTo>
                  <a:lnTo>
                    <a:pt x="202" y="393"/>
                  </a:lnTo>
                  <a:lnTo>
                    <a:pt x="202" y="392"/>
                  </a:lnTo>
                  <a:lnTo>
                    <a:pt x="203" y="391"/>
                  </a:lnTo>
                  <a:lnTo>
                    <a:pt x="203" y="392"/>
                  </a:lnTo>
                  <a:lnTo>
                    <a:pt x="204" y="392"/>
                  </a:lnTo>
                  <a:lnTo>
                    <a:pt x="204" y="393"/>
                  </a:lnTo>
                  <a:lnTo>
                    <a:pt x="205" y="393"/>
                  </a:lnTo>
                  <a:lnTo>
                    <a:pt x="205" y="392"/>
                  </a:lnTo>
                  <a:lnTo>
                    <a:pt x="205" y="391"/>
                  </a:lnTo>
                  <a:lnTo>
                    <a:pt x="206" y="391"/>
                  </a:lnTo>
                  <a:lnTo>
                    <a:pt x="206" y="389"/>
                  </a:lnTo>
                  <a:lnTo>
                    <a:pt x="205" y="388"/>
                  </a:lnTo>
                  <a:lnTo>
                    <a:pt x="205" y="387"/>
                  </a:lnTo>
                  <a:lnTo>
                    <a:pt x="204" y="387"/>
                  </a:lnTo>
                  <a:lnTo>
                    <a:pt x="203" y="387"/>
                  </a:lnTo>
                  <a:lnTo>
                    <a:pt x="203" y="386"/>
                  </a:lnTo>
                  <a:lnTo>
                    <a:pt x="201" y="386"/>
                  </a:lnTo>
                  <a:lnTo>
                    <a:pt x="200" y="386"/>
                  </a:lnTo>
                  <a:lnTo>
                    <a:pt x="198" y="387"/>
                  </a:lnTo>
                  <a:lnTo>
                    <a:pt x="197" y="386"/>
                  </a:lnTo>
                  <a:lnTo>
                    <a:pt x="197" y="385"/>
                  </a:lnTo>
                  <a:lnTo>
                    <a:pt x="197" y="384"/>
                  </a:lnTo>
                  <a:lnTo>
                    <a:pt x="197" y="383"/>
                  </a:lnTo>
                  <a:lnTo>
                    <a:pt x="198" y="383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198" y="379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7" y="376"/>
                  </a:lnTo>
                  <a:lnTo>
                    <a:pt x="197" y="375"/>
                  </a:lnTo>
                  <a:lnTo>
                    <a:pt x="197" y="374"/>
                  </a:lnTo>
                  <a:lnTo>
                    <a:pt x="196" y="374"/>
                  </a:lnTo>
                  <a:lnTo>
                    <a:pt x="196" y="375"/>
                  </a:lnTo>
                  <a:lnTo>
                    <a:pt x="195" y="374"/>
                  </a:lnTo>
                  <a:lnTo>
                    <a:pt x="194" y="372"/>
                  </a:lnTo>
                  <a:lnTo>
                    <a:pt x="194" y="371"/>
                  </a:lnTo>
                  <a:lnTo>
                    <a:pt x="193" y="371"/>
                  </a:lnTo>
                  <a:lnTo>
                    <a:pt x="193" y="370"/>
                  </a:lnTo>
                  <a:lnTo>
                    <a:pt x="192" y="369"/>
                  </a:lnTo>
                  <a:lnTo>
                    <a:pt x="191" y="369"/>
                  </a:lnTo>
                  <a:lnTo>
                    <a:pt x="189" y="368"/>
                  </a:lnTo>
                  <a:lnTo>
                    <a:pt x="189" y="367"/>
                  </a:lnTo>
                  <a:lnTo>
                    <a:pt x="188" y="366"/>
                  </a:lnTo>
                  <a:lnTo>
                    <a:pt x="187" y="364"/>
                  </a:lnTo>
                  <a:lnTo>
                    <a:pt x="186" y="362"/>
                  </a:lnTo>
                  <a:lnTo>
                    <a:pt x="186" y="361"/>
                  </a:lnTo>
                  <a:lnTo>
                    <a:pt x="185" y="361"/>
                  </a:lnTo>
                  <a:lnTo>
                    <a:pt x="184" y="360"/>
                  </a:lnTo>
                  <a:lnTo>
                    <a:pt x="183" y="359"/>
                  </a:lnTo>
                  <a:lnTo>
                    <a:pt x="183" y="358"/>
                  </a:lnTo>
                  <a:lnTo>
                    <a:pt x="183" y="357"/>
                  </a:lnTo>
                  <a:lnTo>
                    <a:pt x="183" y="355"/>
                  </a:lnTo>
                  <a:lnTo>
                    <a:pt x="181" y="353"/>
                  </a:lnTo>
                  <a:lnTo>
                    <a:pt x="183" y="352"/>
                  </a:lnTo>
                  <a:lnTo>
                    <a:pt x="181" y="352"/>
                  </a:lnTo>
                  <a:lnTo>
                    <a:pt x="180" y="351"/>
                  </a:lnTo>
                  <a:lnTo>
                    <a:pt x="180" y="350"/>
                  </a:lnTo>
                  <a:lnTo>
                    <a:pt x="179" y="350"/>
                  </a:lnTo>
                  <a:lnTo>
                    <a:pt x="178" y="349"/>
                  </a:lnTo>
                  <a:lnTo>
                    <a:pt x="177" y="350"/>
                  </a:lnTo>
                  <a:lnTo>
                    <a:pt x="176" y="350"/>
                  </a:lnTo>
                  <a:lnTo>
                    <a:pt x="167" y="355"/>
                  </a:lnTo>
                  <a:lnTo>
                    <a:pt x="166" y="357"/>
                  </a:lnTo>
                  <a:lnTo>
                    <a:pt x="164" y="355"/>
                  </a:lnTo>
                  <a:lnTo>
                    <a:pt x="163" y="354"/>
                  </a:lnTo>
                  <a:lnTo>
                    <a:pt x="163" y="352"/>
                  </a:lnTo>
                  <a:lnTo>
                    <a:pt x="163" y="351"/>
                  </a:lnTo>
                  <a:lnTo>
                    <a:pt x="162" y="351"/>
                  </a:lnTo>
                  <a:lnTo>
                    <a:pt x="161" y="351"/>
                  </a:lnTo>
                  <a:lnTo>
                    <a:pt x="160" y="351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6" y="351"/>
                  </a:lnTo>
                  <a:lnTo>
                    <a:pt x="155" y="351"/>
                  </a:lnTo>
                  <a:lnTo>
                    <a:pt x="155" y="350"/>
                  </a:lnTo>
                  <a:lnTo>
                    <a:pt x="155" y="349"/>
                  </a:lnTo>
                  <a:lnTo>
                    <a:pt x="155" y="347"/>
                  </a:lnTo>
                  <a:lnTo>
                    <a:pt x="154" y="347"/>
                  </a:lnTo>
                  <a:lnTo>
                    <a:pt x="154" y="349"/>
                  </a:lnTo>
                  <a:lnTo>
                    <a:pt x="153" y="349"/>
                  </a:lnTo>
                  <a:lnTo>
                    <a:pt x="152" y="349"/>
                  </a:lnTo>
                  <a:lnTo>
                    <a:pt x="152" y="347"/>
                  </a:lnTo>
                  <a:lnTo>
                    <a:pt x="151" y="347"/>
                  </a:lnTo>
                  <a:lnTo>
                    <a:pt x="149" y="346"/>
                  </a:lnTo>
                  <a:lnTo>
                    <a:pt x="149" y="345"/>
                  </a:lnTo>
                  <a:lnTo>
                    <a:pt x="147" y="344"/>
                  </a:lnTo>
                  <a:lnTo>
                    <a:pt x="146" y="344"/>
                  </a:lnTo>
                  <a:lnTo>
                    <a:pt x="146" y="343"/>
                  </a:lnTo>
                  <a:lnTo>
                    <a:pt x="149" y="343"/>
                  </a:lnTo>
                  <a:lnTo>
                    <a:pt x="150" y="343"/>
                  </a:lnTo>
                  <a:lnTo>
                    <a:pt x="151" y="343"/>
                  </a:lnTo>
                  <a:lnTo>
                    <a:pt x="152" y="343"/>
                  </a:lnTo>
                  <a:lnTo>
                    <a:pt x="152" y="344"/>
                  </a:lnTo>
                  <a:lnTo>
                    <a:pt x="153" y="344"/>
                  </a:lnTo>
                  <a:lnTo>
                    <a:pt x="154" y="344"/>
                  </a:lnTo>
                  <a:lnTo>
                    <a:pt x="154" y="345"/>
                  </a:lnTo>
                  <a:lnTo>
                    <a:pt x="154" y="344"/>
                  </a:lnTo>
                  <a:lnTo>
                    <a:pt x="155" y="343"/>
                  </a:lnTo>
                  <a:lnTo>
                    <a:pt x="156" y="342"/>
                  </a:lnTo>
                  <a:lnTo>
                    <a:pt x="156" y="341"/>
                  </a:lnTo>
                  <a:lnTo>
                    <a:pt x="155" y="342"/>
                  </a:lnTo>
                  <a:lnTo>
                    <a:pt x="155" y="341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2" y="338"/>
                  </a:lnTo>
                  <a:lnTo>
                    <a:pt x="151" y="338"/>
                  </a:lnTo>
                  <a:lnTo>
                    <a:pt x="151" y="339"/>
                  </a:lnTo>
                  <a:lnTo>
                    <a:pt x="151" y="338"/>
                  </a:lnTo>
                  <a:lnTo>
                    <a:pt x="150" y="338"/>
                  </a:lnTo>
                  <a:lnTo>
                    <a:pt x="149" y="339"/>
                  </a:lnTo>
                  <a:lnTo>
                    <a:pt x="147" y="338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7" y="341"/>
                  </a:lnTo>
                  <a:lnTo>
                    <a:pt x="149" y="341"/>
                  </a:lnTo>
                  <a:lnTo>
                    <a:pt x="150" y="341"/>
                  </a:lnTo>
                  <a:lnTo>
                    <a:pt x="150" y="342"/>
                  </a:lnTo>
                  <a:lnTo>
                    <a:pt x="149" y="342"/>
                  </a:lnTo>
                  <a:lnTo>
                    <a:pt x="146" y="342"/>
                  </a:lnTo>
                  <a:lnTo>
                    <a:pt x="145" y="344"/>
                  </a:lnTo>
                  <a:lnTo>
                    <a:pt x="144" y="344"/>
                  </a:lnTo>
                  <a:lnTo>
                    <a:pt x="144" y="345"/>
                  </a:lnTo>
                  <a:lnTo>
                    <a:pt x="145" y="345"/>
                  </a:lnTo>
                  <a:lnTo>
                    <a:pt x="144" y="345"/>
                  </a:lnTo>
                  <a:lnTo>
                    <a:pt x="144" y="346"/>
                  </a:lnTo>
                  <a:lnTo>
                    <a:pt x="145" y="347"/>
                  </a:lnTo>
                  <a:lnTo>
                    <a:pt x="146" y="347"/>
                  </a:lnTo>
                  <a:lnTo>
                    <a:pt x="146" y="349"/>
                  </a:lnTo>
                  <a:lnTo>
                    <a:pt x="146" y="350"/>
                  </a:lnTo>
                  <a:lnTo>
                    <a:pt x="146" y="351"/>
                  </a:lnTo>
                  <a:lnTo>
                    <a:pt x="146" y="352"/>
                  </a:lnTo>
                  <a:lnTo>
                    <a:pt x="146" y="353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5" y="355"/>
                  </a:lnTo>
                  <a:lnTo>
                    <a:pt x="143" y="355"/>
                  </a:lnTo>
                  <a:lnTo>
                    <a:pt x="142" y="355"/>
                  </a:lnTo>
                  <a:lnTo>
                    <a:pt x="139" y="355"/>
                  </a:lnTo>
                  <a:lnTo>
                    <a:pt x="138" y="355"/>
                  </a:lnTo>
                  <a:lnTo>
                    <a:pt x="137" y="354"/>
                  </a:lnTo>
                  <a:lnTo>
                    <a:pt x="137" y="355"/>
                  </a:lnTo>
                  <a:lnTo>
                    <a:pt x="138" y="355"/>
                  </a:lnTo>
                  <a:lnTo>
                    <a:pt x="138" y="357"/>
                  </a:lnTo>
                  <a:lnTo>
                    <a:pt x="138" y="358"/>
                  </a:lnTo>
                  <a:lnTo>
                    <a:pt x="137" y="358"/>
                  </a:lnTo>
                  <a:lnTo>
                    <a:pt x="135" y="358"/>
                  </a:lnTo>
                  <a:lnTo>
                    <a:pt x="134" y="358"/>
                  </a:lnTo>
                  <a:lnTo>
                    <a:pt x="133" y="358"/>
                  </a:lnTo>
                  <a:lnTo>
                    <a:pt x="133" y="357"/>
                  </a:lnTo>
                  <a:lnTo>
                    <a:pt x="131" y="357"/>
                  </a:lnTo>
                  <a:lnTo>
                    <a:pt x="131" y="355"/>
                  </a:lnTo>
                  <a:lnTo>
                    <a:pt x="131" y="354"/>
                  </a:lnTo>
                  <a:lnTo>
                    <a:pt x="130" y="353"/>
                  </a:lnTo>
                  <a:lnTo>
                    <a:pt x="130" y="352"/>
                  </a:lnTo>
                  <a:lnTo>
                    <a:pt x="130" y="351"/>
                  </a:lnTo>
                  <a:lnTo>
                    <a:pt x="130" y="350"/>
                  </a:lnTo>
                  <a:lnTo>
                    <a:pt x="130" y="349"/>
                  </a:lnTo>
                  <a:lnTo>
                    <a:pt x="129" y="347"/>
                  </a:lnTo>
                  <a:lnTo>
                    <a:pt x="128" y="346"/>
                  </a:lnTo>
                  <a:lnTo>
                    <a:pt x="127" y="345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4" y="345"/>
                  </a:lnTo>
                  <a:lnTo>
                    <a:pt x="124" y="343"/>
                  </a:lnTo>
                  <a:lnTo>
                    <a:pt x="124" y="342"/>
                  </a:lnTo>
                  <a:lnTo>
                    <a:pt x="122" y="342"/>
                  </a:lnTo>
                  <a:lnTo>
                    <a:pt x="122" y="341"/>
                  </a:lnTo>
                  <a:lnTo>
                    <a:pt x="119" y="341"/>
                  </a:lnTo>
                  <a:lnTo>
                    <a:pt x="119" y="339"/>
                  </a:lnTo>
                  <a:lnTo>
                    <a:pt x="119" y="322"/>
                  </a:lnTo>
                  <a:lnTo>
                    <a:pt x="109" y="322"/>
                  </a:lnTo>
                  <a:lnTo>
                    <a:pt x="109" y="313"/>
                  </a:lnTo>
                  <a:lnTo>
                    <a:pt x="109" y="308"/>
                  </a:lnTo>
                  <a:lnTo>
                    <a:pt x="113" y="295"/>
                  </a:lnTo>
                  <a:lnTo>
                    <a:pt x="113" y="294"/>
                  </a:lnTo>
                  <a:lnTo>
                    <a:pt x="113" y="293"/>
                  </a:lnTo>
                  <a:lnTo>
                    <a:pt x="112" y="292"/>
                  </a:lnTo>
                  <a:lnTo>
                    <a:pt x="111" y="292"/>
                  </a:lnTo>
                  <a:lnTo>
                    <a:pt x="111" y="291"/>
                  </a:lnTo>
                  <a:lnTo>
                    <a:pt x="110" y="290"/>
                  </a:lnTo>
                  <a:lnTo>
                    <a:pt x="109" y="287"/>
                  </a:lnTo>
                  <a:lnTo>
                    <a:pt x="109" y="286"/>
                  </a:lnTo>
                  <a:lnTo>
                    <a:pt x="108" y="286"/>
                  </a:lnTo>
                  <a:lnTo>
                    <a:pt x="106" y="285"/>
                  </a:lnTo>
                  <a:lnTo>
                    <a:pt x="106" y="284"/>
                  </a:lnTo>
                  <a:lnTo>
                    <a:pt x="105" y="283"/>
                  </a:lnTo>
                  <a:lnTo>
                    <a:pt x="104" y="283"/>
                  </a:lnTo>
                  <a:lnTo>
                    <a:pt x="104" y="282"/>
                  </a:lnTo>
                  <a:lnTo>
                    <a:pt x="103" y="282"/>
                  </a:lnTo>
                  <a:lnTo>
                    <a:pt x="103" y="280"/>
                  </a:lnTo>
                  <a:lnTo>
                    <a:pt x="104" y="280"/>
                  </a:lnTo>
                  <a:lnTo>
                    <a:pt x="104" y="279"/>
                  </a:lnTo>
                  <a:lnTo>
                    <a:pt x="103" y="278"/>
                  </a:lnTo>
                  <a:lnTo>
                    <a:pt x="102" y="278"/>
                  </a:lnTo>
                  <a:lnTo>
                    <a:pt x="102" y="277"/>
                  </a:lnTo>
                  <a:lnTo>
                    <a:pt x="101" y="276"/>
                  </a:lnTo>
                  <a:lnTo>
                    <a:pt x="101" y="275"/>
                  </a:lnTo>
                  <a:lnTo>
                    <a:pt x="101" y="274"/>
                  </a:lnTo>
                  <a:lnTo>
                    <a:pt x="101" y="272"/>
                  </a:lnTo>
                  <a:lnTo>
                    <a:pt x="100" y="272"/>
                  </a:lnTo>
                  <a:lnTo>
                    <a:pt x="100" y="271"/>
                  </a:lnTo>
                  <a:lnTo>
                    <a:pt x="99" y="270"/>
                  </a:lnTo>
                  <a:lnTo>
                    <a:pt x="96" y="270"/>
                  </a:lnTo>
                  <a:lnTo>
                    <a:pt x="95" y="270"/>
                  </a:lnTo>
                  <a:lnTo>
                    <a:pt x="94" y="270"/>
                  </a:lnTo>
                  <a:lnTo>
                    <a:pt x="93" y="271"/>
                  </a:lnTo>
                  <a:lnTo>
                    <a:pt x="92" y="270"/>
                  </a:lnTo>
                  <a:lnTo>
                    <a:pt x="91" y="269"/>
                  </a:lnTo>
                  <a:lnTo>
                    <a:pt x="82" y="261"/>
                  </a:lnTo>
                  <a:lnTo>
                    <a:pt x="80" y="260"/>
                  </a:lnTo>
                  <a:lnTo>
                    <a:pt x="78" y="259"/>
                  </a:lnTo>
                  <a:lnTo>
                    <a:pt x="77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0" y="254"/>
                  </a:lnTo>
                  <a:lnTo>
                    <a:pt x="67" y="253"/>
                  </a:lnTo>
                  <a:lnTo>
                    <a:pt x="63" y="253"/>
                  </a:lnTo>
                  <a:lnTo>
                    <a:pt x="62" y="253"/>
                  </a:lnTo>
                  <a:lnTo>
                    <a:pt x="61" y="252"/>
                  </a:lnTo>
                  <a:lnTo>
                    <a:pt x="61" y="251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2" y="249"/>
                  </a:lnTo>
                  <a:lnTo>
                    <a:pt x="61" y="249"/>
                  </a:lnTo>
                  <a:lnTo>
                    <a:pt x="60" y="249"/>
                  </a:lnTo>
                  <a:lnTo>
                    <a:pt x="60" y="248"/>
                  </a:lnTo>
                  <a:lnTo>
                    <a:pt x="61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3" y="245"/>
                  </a:lnTo>
                  <a:lnTo>
                    <a:pt x="64" y="245"/>
                  </a:lnTo>
                  <a:lnTo>
                    <a:pt x="63" y="244"/>
                  </a:lnTo>
                  <a:lnTo>
                    <a:pt x="63" y="243"/>
                  </a:lnTo>
                  <a:lnTo>
                    <a:pt x="63" y="242"/>
                  </a:lnTo>
                  <a:lnTo>
                    <a:pt x="62" y="241"/>
                  </a:lnTo>
                  <a:lnTo>
                    <a:pt x="61" y="240"/>
                  </a:lnTo>
                  <a:lnTo>
                    <a:pt x="60" y="238"/>
                  </a:lnTo>
                  <a:lnTo>
                    <a:pt x="60" y="237"/>
                  </a:lnTo>
                  <a:lnTo>
                    <a:pt x="60" y="236"/>
                  </a:lnTo>
                  <a:lnTo>
                    <a:pt x="59" y="236"/>
                  </a:lnTo>
                  <a:lnTo>
                    <a:pt x="59" y="235"/>
                  </a:lnTo>
                  <a:lnTo>
                    <a:pt x="58" y="234"/>
                  </a:lnTo>
                  <a:lnTo>
                    <a:pt x="57" y="234"/>
                  </a:lnTo>
                  <a:lnTo>
                    <a:pt x="55" y="235"/>
                  </a:lnTo>
                  <a:lnTo>
                    <a:pt x="55" y="234"/>
                  </a:lnTo>
                  <a:lnTo>
                    <a:pt x="54" y="234"/>
                  </a:lnTo>
                  <a:lnTo>
                    <a:pt x="54" y="233"/>
                  </a:lnTo>
                  <a:lnTo>
                    <a:pt x="57" y="233"/>
                  </a:lnTo>
                  <a:lnTo>
                    <a:pt x="57" y="232"/>
                  </a:lnTo>
                  <a:lnTo>
                    <a:pt x="55" y="230"/>
                  </a:lnTo>
                  <a:lnTo>
                    <a:pt x="55" y="229"/>
                  </a:lnTo>
                  <a:lnTo>
                    <a:pt x="54" y="229"/>
                  </a:lnTo>
                  <a:lnTo>
                    <a:pt x="53" y="229"/>
                  </a:lnTo>
                  <a:lnTo>
                    <a:pt x="52" y="230"/>
                  </a:lnTo>
                  <a:lnTo>
                    <a:pt x="51" y="230"/>
                  </a:lnTo>
                  <a:lnTo>
                    <a:pt x="51" y="229"/>
                  </a:lnTo>
                  <a:lnTo>
                    <a:pt x="51" y="228"/>
                  </a:lnTo>
                  <a:lnTo>
                    <a:pt x="49" y="227"/>
                  </a:lnTo>
                  <a:lnTo>
                    <a:pt x="47" y="226"/>
                  </a:lnTo>
                  <a:lnTo>
                    <a:pt x="47" y="225"/>
                  </a:lnTo>
                  <a:lnTo>
                    <a:pt x="47" y="224"/>
                  </a:lnTo>
                  <a:lnTo>
                    <a:pt x="46" y="224"/>
                  </a:lnTo>
                  <a:lnTo>
                    <a:pt x="46" y="223"/>
                  </a:lnTo>
                  <a:lnTo>
                    <a:pt x="43" y="218"/>
                  </a:lnTo>
                  <a:lnTo>
                    <a:pt x="42" y="218"/>
                  </a:lnTo>
                  <a:lnTo>
                    <a:pt x="41" y="218"/>
                  </a:lnTo>
                  <a:lnTo>
                    <a:pt x="41" y="217"/>
                  </a:lnTo>
                  <a:lnTo>
                    <a:pt x="41" y="216"/>
                  </a:lnTo>
                  <a:lnTo>
                    <a:pt x="42" y="216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3" y="213"/>
                  </a:lnTo>
                  <a:lnTo>
                    <a:pt x="43" y="212"/>
                  </a:lnTo>
                  <a:lnTo>
                    <a:pt x="44" y="212"/>
                  </a:lnTo>
                  <a:lnTo>
                    <a:pt x="45" y="211"/>
                  </a:lnTo>
                  <a:lnTo>
                    <a:pt x="45" y="210"/>
                  </a:lnTo>
                  <a:lnTo>
                    <a:pt x="45" y="209"/>
                  </a:lnTo>
                  <a:lnTo>
                    <a:pt x="45" y="208"/>
                  </a:lnTo>
                  <a:lnTo>
                    <a:pt x="45" y="207"/>
                  </a:lnTo>
                  <a:lnTo>
                    <a:pt x="45" y="205"/>
                  </a:lnTo>
                  <a:lnTo>
                    <a:pt x="45" y="204"/>
                  </a:lnTo>
                  <a:lnTo>
                    <a:pt x="45" y="203"/>
                  </a:lnTo>
                  <a:lnTo>
                    <a:pt x="44" y="203"/>
                  </a:lnTo>
                  <a:lnTo>
                    <a:pt x="43" y="204"/>
                  </a:lnTo>
                  <a:lnTo>
                    <a:pt x="43" y="203"/>
                  </a:lnTo>
                  <a:lnTo>
                    <a:pt x="42" y="202"/>
                  </a:lnTo>
                  <a:lnTo>
                    <a:pt x="42" y="200"/>
                  </a:lnTo>
                  <a:lnTo>
                    <a:pt x="42" y="199"/>
                  </a:lnTo>
                  <a:lnTo>
                    <a:pt x="43" y="199"/>
                  </a:lnTo>
                  <a:lnTo>
                    <a:pt x="44" y="199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4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6" y="195"/>
                  </a:lnTo>
                  <a:lnTo>
                    <a:pt x="47" y="195"/>
                  </a:lnTo>
                  <a:lnTo>
                    <a:pt x="49" y="195"/>
                  </a:lnTo>
                  <a:lnTo>
                    <a:pt x="50" y="195"/>
                  </a:lnTo>
                  <a:lnTo>
                    <a:pt x="50" y="194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49" y="192"/>
                  </a:lnTo>
                  <a:lnTo>
                    <a:pt x="49" y="191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8"/>
                  </a:lnTo>
                  <a:lnTo>
                    <a:pt x="49" y="187"/>
                  </a:lnTo>
                  <a:lnTo>
                    <a:pt x="49" y="186"/>
                  </a:lnTo>
                  <a:lnTo>
                    <a:pt x="50" y="186"/>
                  </a:lnTo>
                  <a:lnTo>
                    <a:pt x="51" y="186"/>
                  </a:lnTo>
                  <a:lnTo>
                    <a:pt x="51" y="185"/>
                  </a:lnTo>
                  <a:lnTo>
                    <a:pt x="51" y="184"/>
                  </a:lnTo>
                  <a:lnTo>
                    <a:pt x="52" y="183"/>
                  </a:lnTo>
                  <a:lnTo>
                    <a:pt x="53" y="183"/>
                  </a:lnTo>
                  <a:lnTo>
                    <a:pt x="54" y="184"/>
                  </a:lnTo>
                  <a:lnTo>
                    <a:pt x="54" y="183"/>
                  </a:lnTo>
                  <a:lnTo>
                    <a:pt x="54" y="182"/>
                  </a:lnTo>
                  <a:lnTo>
                    <a:pt x="55" y="181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5" y="178"/>
                  </a:lnTo>
                  <a:lnTo>
                    <a:pt x="55" y="177"/>
                  </a:lnTo>
                  <a:lnTo>
                    <a:pt x="57" y="176"/>
                  </a:lnTo>
                  <a:lnTo>
                    <a:pt x="58" y="177"/>
                  </a:lnTo>
                  <a:lnTo>
                    <a:pt x="59" y="177"/>
                  </a:lnTo>
                  <a:lnTo>
                    <a:pt x="60" y="177"/>
                  </a:lnTo>
                  <a:lnTo>
                    <a:pt x="61" y="176"/>
                  </a:lnTo>
                  <a:lnTo>
                    <a:pt x="62" y="176"/>
                  </a:lnTo>
                  <a:lnTo>
                    <a:pt x="63" y="176"/>
                  </a:lnTo>
                  <a:lnTo>
                    <a:pt x="62" y="175"/>
                  </a:lnTo>
                  <a:lnTo>
                    <a:pt x="63" y="174"/>
                  </a:lnTo>
                  <a:lnTo>
                    <a:pt x="63" y="173"/>
                  </a:lnTo>
                  <a:lnTo>
                    <a:pt x="63" y="171"/>
                  </a:lnTo>
                  <a:lnTo>
                    <a:pt x="62" y="171"/>
                  </a:lnTo>
                  <a:lnTo>
                    <a:pt x="62" y="170"/>
                  </a:lnTo>
                  <a:lnTo>
                    <a:pt x="62" y="169"/>
                  </a:lnTo>
                  <a:lnTo>
                    <a:pt x="62" y="168"/>
                  </a:lnTo>
                  <a:lnTo>
                    <a:pt x="61" y="167"/>
                  </a:lnTo>
                  <a:lnTo>
                    <a:pt x="60" y="166"/>
                  </a:lnTo>
                  <a:lnTo>
                    <a:pt x="58" y="162"/>
                  </a:lnTo>
                  <a:lnTo>
                    <a:pt x="58" y="161"/>
                  </a:lnTo>
                  <a:lnTo>
                    <a:pt x="58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8" y="159"/>
                  </a:lnTo>
                  <a:lnTo>
                    <a:pt x="58" y="158"/>
                  </a:lnTo>
                  <a:lnTo>
                    <a:pt x="59" y="159"/>
                  </a:lnTo>
                  <a:lnTo>
                    <a:pt x="59" y="158"/>
                  </a:lnTo>
                  <a:lnTo>
                    <a:pt x="59" y="157"/>
                  </a:lnTo>
                  <a:lnTo>
                    <a:pt x="59" y="156"/>
                  </a:lnTo>
                  <a:lnTo>
                    <a:pt x="59" y="154"/>
                  </a:lnTo>
                  <a:lnTo>
                    <a:pt x="60" y="154"/>
                  </a:lnTo>
                  <a:lnTo>
                    <a:pt x="62" y="154"/>
                  </a:lnTo>
                  <a:lnTo>
                    <a:pt x="64" y="153"/>
                  </a:lnTo>
                  <a:lnTo>
                    <a:pt x="66" y="153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8" y="152"/>
                  </a:lnTo>
                  <a:lnTo>
                    <a:pt x="68" y="151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8" y="150"/>
                  </a:lnTo>
                  <a:lnTo>
                    <a:pt x="68" y="149"/>
                  </a:lnTo>
                  <a:lnTo>
                    <a:pt x="67" y="149"/>
                  </a:lnTo>
                  <a:lnTo>
                    <a:pt x="67" y="150"/>
                  </a:lnTo>
                  <a:lnTo>
                    <a:pt x="66" y="150"/>
                  </a:lnTo>
                  <a:lnTo>
                    <a:pt x="64" y="150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62" y="149"/>
                  </a:lnTo>
                  <a:lnTo>
                    <a:pt x="61" y="148"/>
                  </a:lnTo>
                  <a:lnTo>
                    <a:pt x="60" y="149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5" y="149"/>
                  </a:lnTo>
                  <a:lnTo>
                    <a:pt x="54" y="150"/>
                  </a:lnTo>
                  <a:lnTo>
                    <a:pt x="53" y="150"/>
                  </a:lnTo>
                  <a:lnTo>
                    <a:pt x="52" y="150"/>
                  </a:lnTo>
                  <a:lnTo>
                    <a:pt x="51" y="150"/>
                  </a:lnTo>
                  <a:lnTo>
                    <a:pt x="51" y="149"/>
                  </a:lnTo>
                  <a:lnTo>
                    <a:pt x="50" y="148"/>
                  </a:lnTo>
                  <a:lnTo>
                    <a:pt x="49" y="145"/>
                  </a:lnTo>
                  <a:lnTo>
                    <a:pt x="47" y="144"/>
                  </a:lnTo>
                  <a:lnTo>
                    <a:pt x="46" y="144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3" y="142"/>
                  </a:lnTo>
                  <a:lnTo>
                    <a:pt x="42" y="143"/>
                  </a:lnTo>
                  <a:lnTo>
                    <a:pt x="41" y="143"/>
                  </a:lnTo>
                  <a:lnTo>
                    <a:pt x="39" y="144"/>
                  </a:lnTo>
                  <a:lnTo>
                    <a:pt x="39" y="143"/>
                  </a:lnTo>
                  <a:lnTo>
                    <a:pt x="38" y="143"/>
                  </a:lnTo>
                  <a:lnTo>
                    <a:pt x="38" y="142"/>
                  </a:lnTo>
                  <a:lnTo>
                    <a:pt x="38" y="141"/>
                  </a:lnTo>
                  <a:lnTo>
                    <a:pt x="39" y="141"/>
                  </a:lnTo>
                  <a:lnTo>
                    <a:pt x="39" y="140"/>
                  </a:lnTo>
                  <a:lnTo>
                    <a:pt x="38" y="138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7" y="134"/>
                  </a:lnTo>
                  <a:lnTo>
                    <a:pt x="36" y="133"/>
                  </a:lnTo>
                  <a:lnTo>
                    <a:pt x="37" y="133"/>
                  </a:lnTo>
                  <a:lnTo>
                    <a:pt x="37" y="132"/>
                  </a:lnTo>
                  <a:lnTo>
                    <a:pt x="36" y="132"/>
                  </a:lnTo>
                  <a:lnTo>
                    <a:pt x="36" y="129"/>
                  </a:lnTo>
                  <a:lnTo>
                    <a:pt x="36" y="128"/>
                  </a:lnTo>
                  <a:lnTo>
                    <a:pt x="35" y="127"/>
                  </a:lnTo>
                  <a:lnTo>
                    <a:pt x="33" y="128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0" y="126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8" y="123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0"/>
                  </a:lnTo>
                  <a:lnTo>
                    <a:pt x="30" y="119"/>
                  </a:lnTo>
                  <a:lnTo>
                    <a:pt x="30" y="118"/>
                  </a:lnTo>
                  <a:lnTo>
                    <a:pt x="30" y="117"/>
                  </a:lnTo>
                  <a:lnTo>
                    <a:pt x="29" y="116"/>
                  </a:lnTo>
                  <a:lnTo>
                    <a:pt x="28" y="115"/>
                  </a:lnTo>
                  <a:lnTo>
                    <a:pt x="27" y="115"/>
                  </a:lnTo>
                  <a:lnTo>
                    <a:pt x="27" y="114"/>
                  </a:lnTo>
                  <a:lnTo>
                    <a:pt x="26" y="114"/>
                  </a:lnTo>
                  <a:lnTo>
                    <a:pt x="25" y="114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5" y="110"/>
                  </a:lnTo>
                  <a:lnTo>
                    <a:pt x="26" y="110"/>
                  </a:lnTo>
                  <a:lnTo>
                    <a:pt x="26" y="109"/>
                  </a:lnTo>
                  <a:lnTo>
                    <a:pt x="26" y="108"/>
                  </a:lnTo>
                  <a:lnTo>
                    <a:pt x="25" y="108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2" y="102"/>
                  </a:lnTo>
                  <a:lnTo>
                    <a:pt x="21" y="102"/>
                  </a:lnTo>
                  <a:lnTo>
                    <a:pt x="21" y="101"/>
                  </a:lnTo>
                  <a:lnTo>
                    <a:pt x="22" y="100"/>
                  </a:lnTo>
                  <a:lnTo>
                    <a:pt x="22" y="99"/>
                  </a:lnTo>
                  <a:lnTo>
                    <a:pt x="21" y="99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2" y="96"/>
                  </a:lnTo>
                  <a:lnTo>
                    <a:pt x="22" y="95"/>
                  </a:lnTo>
                  <a:lnTo>
                    <a:pt x="22" y="94"/>
                  </a:lnTo>
                  <a:lnTo>
                    <a:pt x="20" y="93"/>
                  </a:lnTo>
                  <a:lnTo>
                    <a:pt x="20" y="92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8" y="90"/>
                  </a:lnTo>
                  <a:lnTo>
                    <a:pt x="17" y="90"/>
                  </a:lnTo>
                  <a:lnTo>
                    <a:pt x="16" y="90"/>
                  </a:lnTo>
                  <a:lnTo>
                    <a:pt x="16" y="89"/>
                  </a:lnTo>
                  <a:lnTo>
                    <a:pt x="17" y="87"/>
                  </a:lnTo>
                  <a:lnTo>
                    <a:pt x="16" y="87"/>
                  </a:lnTo>
                  <a:lnTo>
                    <a:pt x="16" y="86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6" y="83"/>
                  </a:lnTo>
                  <a:lnTo>
                    <a:pt x="16" y="82"/>
                  </a:lnTo>
                  <a:lnTo>
                    <a:pt x="16" y="81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0" y="74"/>
                  </a:lnTo>
                  <a:lnTo>
                    <a:pt x="9" y="73"/>
                  </a:lnTo>
                  <a:lnTo>
                    <a:pt x="7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10" y="62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59"/>
                  </a:lnTo>
                  <a:lnTo>
                    <a:pt x="11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4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4" y="6"/>
                  </a:lnTo>
                  <a:close/>
                  <a:moveTo>
                    <a:pt x="313" y="481"/>
                  </a:moveTo>
                  <a:lnTo>
                    <a:pt x="314" y="481"/>
                  </a:lnTo>
                  <a:lnTo>
                    <a:pt x="314" y="483"/>
                  </a:lnTo>
                  <a:lnTo>
                    <a:pt x="313" y="484"/>
                  </a:lnTo>
                  <a:lnTo>
                    <a:pt x="312" y="484"/>
                  </a:lnTo>
                  <a:lnTo>
                    <a:pt x="312" y="483"/>
                  </a:lnTo>
                  <a:lnTo>
                    <a:pt x="312" y="481"/>
                  </a:lnTo>
                  <a:lnTo>
                    <a:pt x="313" y="481"/>
                  </a:lnTo>
                  <a:close/>
                  <a:moveTo>
                    <a:pt x="298" y="476"/>
                  </a:moveTo>
                  <a:lnTo>
                    <a:pt x="296" y="476"/>
                  </a:lnTo>
                  <a:lnTo>
                    <a:pt x="295" y="475"/>
                  </a:lnTo>
                  <a:lnTo>
                    <a:pt x="295" y="473"/>
                  </a:lnTo>
                  <a:lnTo>
                    <a:pt x="296" y="473"/>
                  </a:lnTo>
                  <a:lnTo>
                    <a:pt x="297" y="473"/>
                  </a:lnTo>
                  <a:lnTo>
                    <a:pt x="298" y="473"/>
                  </a:lnTo>
                  <a:lnTo>
                    <a:pt x="298" y="475"/>
                  </a:lnTo>
                  <a:lnTo>
                    <a:pt x="300" y="475"/>
                  </a:lnTo>
                  <a:lnTo>
                    <a:pt x="300" y="476"/>
                  </a:lnTo>
                  <a:lnTo>
                    <a:pt x="298" y="476"/>
                  </a:lnTo>
                  <a:close/>
                  <a:moveTo>
                    <a:pt x="277" y="466"/>
                  </a:moveTo>
                  <a:lnTo>
                    <a:pt x="276" y="466"/>
                  </a:lnTo>
                  <a:lnTo>
                    <a:pt x="275" y="466"/>
                  </a:lnTo>
                  <a:lnTo>
                    <a:pt x="273" y="466"/>
                  </a:lnTo>
                  <a:lnTo>
                    <a:pt x="273" y="464"/>
                  </a:lnTo>
                  <a:lnTo>
                    <a:pt x="272" y="464"/>
                  </a:lnTo>
                  <a:lnTo>
                    <a:pt x="272" y="463"/>
                  </a:lnTo>
                  <a:lnTo>
                    <a:pt x="273" y="463"/>
                  </a:lnTo>
                  <a:lnTo>
                    <a:pt x="276" y="464"/>
                  </a:lnTo>
                  <a:lnTo>
                    <a:pt x="278" y="464"/>
                  </a:lnTo>
                  <a:lnTo>
                    <a:pt x="279" y="464"/>
                  </a:lnTo>
                  <a:lnTo>
                    <a:pt x="279" y="466"/>
                  </a:lnTo>
                  <a:lnTo>
                    <a:pt x="278" y="466"/>
                  </a:lnTo>
                  <a:lnTo>
                    <a:pt x="277" y="466"/>
                  </a:lnTo>
                  <a:close/>
                  <a:moveTo>
                    <a:pt x="367" y="464"/>
                  </a:moveTo>
                  <a:lnTo>
                    <a:pt x="368" y="463"/>
                  </a:lnTo>
                  <a:lnTo>
                    <a:pt x="368" y="462"/>
                  </a:lnTo>
                  <a:lnTo>
                    <a:pt x="369" y="462"/>
                  </a:lnTo>
                  <a:lnTo>
                    <a:pt x="370" y="462"/>
                  </a:lnTo>
                  <a:lnTo>
                    <a:pt x="370" y="463"/>
                  </a:lnTo>
                  <a:lnTo>
                    <a:pt x="369" y="464"/>
                  </a:lnTo>
                  <a:lnTo>
                    <a:pt x="368" y="464"/>
                  </a:lnTo>
                  <a:lnTo>
                    <a:pt x="367" y="464"/>
                  </a:lnTo>
                  <a:close/>
                  <a:moveTo>
                    <a:pt x="364" y="459"/>
                  </a:moveTo>
                  <a:lnTo>
                    <a:pt x="365" y="459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5" y="460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2" y="462"/>
                  </a:lnTo>
                  <a:lnTo>
                    <a:pt x="362" y="463"/>
                  </a:lnTo>
                  <a:lnTo>
                    <a:pt x="360" y="466"/>
                  </a:lnTo>
                  <a:lnTo>
                    <a:pt x="359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5" y="469"/>
                  </a:lnTo>
                  <a:lnTo>
                    <a:pt x="354" y="468"/>
                  </a:lnTo>
                  <a:lnTo>
                    <a:pt x="354" y="467"/>
                  </a:lnTo>
                  <a:lnTo>
                    <a:pt x="352" y="468"/>
                  </a:lnTo>
                  <a:lnTo>
                    <a:pt x="351" y="469"/>
                  </a:lnTo>
                  <a:lnTo>
                    <a:pt x="350" y="469"/>
                  </a:lnTo>
                  <a:lnTo>
                    <a:pt x="348" y="469"/>
                  </a:lnTo>
                  <a:lnTo>
                    <a:pt x="347" y="469"/>
                  </a:lnTo>
                  <a:lnTo>
                    <a:pt x="346" y="470"/>
                  </a:lnTo>
                  <a:lnTo>
                    <a:pt x="344" y="471"/>
                  </a:lnTo>
                  <a:lnTo>
                    <a:pt x="343" y="472"/>
                  </a:lnTo>
                  <a:lnTo>
                    <a:pt x="340" y="472"/>
                  </a:lnTo>
                  <a:lnTo>
                    <a:pt x="339" y="472"/>
                  </a:lnTo>
                  <a:lnTo>
                    <a:pt x="339" y="473"/>
                  </a:lnTo>
                  <a:lnTo>
                    <a:pt x="338" y="473"/>
                  </a:lnTo>
                  <a:lnTo>
                    <a:pt x="337" y="473"/>
                  </a:lnTo>
                  <a:lnTo>
                    <a:pt x="336" y="473"/>
                  </a:lnTo>
                  <a:lnTo>
                    <a:pt x="336" y="472"/>
                  </a:lnTo>
                  <a:lnTo>
                    <a:pt x="336" y="471"/>
                  </a:lnTo>
                  <a:lnTo>
                    <a:pt x="336" y="470"/>
                  </a:lnTo>
                  <a:lnTo>
                    <a:pt x="337" y="470"/>
                  </a:lnTo>
                  <a:lnTo>
                    <a:pt x="338" y="470"/>
                  </a:lnTo>
                  <a:lnTo>
                    <a:pt x="339" y="469"/>
                  </a:lnTo>
                  <a:lnTo>
                    <a:pt x="344" y="468"/>
                  </a:lnTo>
                  <a:lnTo>
                    <a:pt x="345" y="468"/>
                  </a:lnTo>
                  <a:lnTo>
                    <a:pt x="346" y="467"/>
                  </a:lnTo>
                  <a:lnTo>
                    <a:pt x="348" y="466"/>
                  </a:lnTo>
                  <a:lnTo>
                    <a:pt x="350" y="466"/>
                  </a:lnTo>
                  <a:lnTo>
                    <a:pt x="351" y="466"/>
                  </a:lnTo>
                  <a:lnTo>
                    <a:pt x="351" y="464"/>
                  </a:lnTo>
                  <a:lnTo>
                    <a:pt x="351" y="463"/>
                  </a:lnTo>
                  <a:lnTo>
                    <a:pt x="351" y="462"/>
                  </a:lnTo>
                  <a:lnTo>
                    <a:pt x="351" y="461"/>
                  </a:lnTo>
                  <a:lnTo>
                    <a:pt x="350" y="461"/>
                  </a:lnTo>
                  <a:lnTo>
                    <a:pt x="351" y="460"/>
                  </a:lnTo>
                  <a:lnTo>
                    <a:pt x="354" y="462"/>
                  </a:lnTo>
                  <a:lnTo>
                    <a:pt x="355" y="461"/>
                  </a:lnTo>
                  <a:lnTo>
                    <a:pt x="359" y="460"/>
                  </a:lnTo>
                  <a:lnTo>
                    <a:pt x="363" y="459"/>
                  </a:lnTo>
                  <a:lnTo>
                    <a:pt x="364" y="459"/>
                  </a:lnTo>
                  <a:close/>
                  <a:moveTo>
                    <a:pt x="371" y="455"/>
                  </a:moveTo>
                  <a:lnTo>
                    <a:pt x="372" y="455"/>
                  </a:lnTo>
                  <a:lnTo>
                    <a:pt x="372" y="456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70" y="456"/>
                  </a:lnTo>
                  <a:lnTo>
                    <a:pt x="371" y="455"/>
                  </a:lnTo>
                  <a:close/>
                  <a:moveTo>
                    <a:pt x="187" y="382"/>
                  </a:moveTo>
                  <a:lnTo>
                    <a:pt x="188" y="382"/>
                  </a:lnTo>
                  <a:lnTo>
                    <a:pt x="188" y="383"/>
                  </a:lnTo>
                  <a:lnTo>
                    <a:pt x="188" y="384"/>
                  </a:lnTo>
                  <a:lnTo>
                    <a:pt x="187" y="384"/>
                  </a:lnTo>
                  <a:lnTo>
                    <a:pt x="187" y="383"/>
                  </a:lnTo>
                  <a:lnTo>
                    <a:pt x="187" y="382"/>
                  </a:lnTo>
                  <a:close/>
                  <a:moveTo>
                    <a:pt x="314" y="494"/>
                  </a:moveTo>
                  <a:lnTo>
                    <a:pt x="314" y="495"/>
                  </a:lnTo>
                  <a:lnTo>
                    <a:pt x="313" y="495"/>
                  </a:lnTo>
                  <a:lnTo>
                    <a:pt x="314" y="494"/>
                  </a:lnTo>
                  <a:close/>
                  <a:moveTo>
                    <a:pt x="354" y="469"/>
                  </a:moveTo>
                  <a:lnTo>
                    <a:pt x="354" y="470"/>
                  </a:lnTo>
                  <a:lnTo>
                    <a:pt x="354" y="471"/>
                  </a:lnTo>
                  <a:lnTo>
                    <a:pt x="353" y="471"/>
                  </a:lnTo>
                  <a:lnTo>
                    <a:pt x="353" y="470"/>
                  </a:lnTo>
                  <a:lnTo>
                    <a:pt x="354" y="469"/>
                  </a:lnTo>
                  <a:close/>
                  <a:moveTo>
                    <a:pt x="287" y="469"/>
                  </a:moveTo>
                  <a:lnTo>
                    <a:pt x="287" y="470"/>
                  </a:lnTo>
                  <a:lnTo>
                    <a:pt x="286" y="470"/>
                  </a:lnTo>
                  <a:lnTo>
                    <a:pt x="286" y="469"/>
                  </a:lnTo>
                  <a:lnTo>
                    <a:pt x="287" y="469"/>
                  </a:lnTo>
                  <a:close/>
                  <a:moveTo>
                    <a:pt x="329" y="496"/>
                  </a:moveTo>
                  <a:lnTo>
                    <a:pt x="329" y="497"/>
                  </a:lnTo>
                  <a:lnTo>
                    <a:pt x="328" y="496"/>
                  </a:lnTo>
                  <a:lnTo>
                    <a:pt x="329" y="495"/>
                  </a:lnTo>
                  <a:lnTo>
                    <a:pt x="329" y="49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570">
              <a:extLst>
                <a:ext uri="{FF2B5EF4-FFF2-40B4-BE49-F238E27FC236}">
                  <a16:creationId xmlns:a16="http://schemas.microsoft.com/office/drawing/2014/main" id="{A50D2DC4-4668-52C1-9FF0-37790B2C12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7041" y="2607005"/>
              <a:ext cx="897097" cy="738786"/>
            </a:xfrm>
            <a:custGeom>
              <a:avLst/>
              <a:gdLst>
                <a:gd name="T0" fmla="*/ 505 w 629"/>
                <a:gd name="T1" fmla="*/ 255 h 518"/>
                <a:gd name="T2" fmla="*/ 509 w 629"/>
                <a:gd name="T3" fmla="*/ 268 h 518"/>
                <a:gd name="T4" fmla="*/ 537 w 629"/>
                <a:gd name="T5" fmla="*/ 310 h 518"/>
                <a:gd name="T6" fmla="*/ 618 w 629"/>
                <a:gd name="T7" fmla="*/ 320 h 518"/>
                <a:gd name="T8" fmla="*/ 612 w 629"/>
                <a:gd name="T9" fmla="*/ 398 h 518"/>
                <a:gd name="T10" fmla="*/ 511 w 629"/>
                <a:gd name="T11" fmla="*/ 437 h 518"/>
                <a:gd name="T12" fmla="*/ 411 w 629"/>
                <a:gd name="T13" fmla="*/ 460 h 518"/>
                <a:gd name="T14" fmla="*/ 357 w 629"/>
                <a:gd name="T15" fmla="*/ 490 h 518"/>
                <a:gd name="T16" fmla="*/ 285 w 629"/>
                <a:gd name="T17" fmla="*/ 488 h 518"/>
                <a:gd name="T18" fmla="*/ 263 w 629"/>
                <a:gd name="T19" fmla="*/ 482 h 518"/>
                <a:gd name="T20" fmla="*/ 258 w 629"/>
                <a:gd name="T21" fmla="*/ 505 h 518"/>
                <a:gd name="T22" fmla="*/ 245 w 629"/>
                <a:gd name="T23" fmla="*/ 515 h 518"/>
                <a:gd name="T24" fmla="*/ 235 w 629"/>
                <a:gd name="T25" fmla="*/ 494 h 518"/>
                <a:gd name="T26" fmla="*/ 224 w 629"/>
                <a:gd name="T27" fmla="*/ 478 h 518"/>
                <a:gd name="T28" fmla="*/ 208 w 629"/>
                <a:gd name="T29" fmla="*/ 461 h 518"/>
                <a:gd name="T30" fmla="*/ 199 w 629"/>
                <a:gd name="T31" fmla="*/ 446 h 518"/>
                <a:gd name="T32" fmla="*/ 193 w 629"/>
                <a:gd name="T33" fmla="*/ 426 h 518"/>
                <a:gd name="T34" fmla="*/ 178 w 629"/>
                <a:gd name="T35" fmla="*/ 406 h 518"/>
                <a:gd name="T36" fmla="*/ 161 w 629"/>
                <a:gd name="T37" fmla="*/ 395 h 518"/>
                <a:gd name="T38" fmla="*/ 146 w 629"/>
                <a:gd name="T39" fmla="*/ 378 h 518"/>
                <a:gd name="T40" fmla="*/ 135 w 629"/>
                <a:gd name="T41" fmla="*/ 362 h 518"/>
                <a:gd name="T42" fmla="*/ 131 w 629"/>
                <a:gd name="T43" fmla="*/ 339 h 518"/>
                <a:gd name="T44" fmla="*/ 136 w 629"/>
                <a:gd name="T45" fmla="*/ 326 h 518"/>
                <a:gd name="T46" fmla="*/ 128 w 629"/>
                <a:gd name="T47" fmla="*/ 310 h 518"/>
                <a:gd name="T48" fmla="*/ 123 w 629"/>
                <a:gd name="T49" fmla="*/ 296 h 518"/>
                <a:gd name="T50" fmla="*/ 112 w 629"/>
                <a:gd name="T51" fmla="*/ 278 h 518"/>
                <a:gd name="T52" fmla="*/ 101 w 629"/>
                <a:gd name="T53" fmla="*/ 270 h 518"/>
                <a:gd name="T54" fmla="*/ 86 w 629"/>
                <a:gd name="T55" fmla="*/ 262 h 518"/>
                <a:gd name="T56" fmla="*/ 79 w 629"/>
                <a:gd name="T57" fmla="*/ 235 h 518"/>
                <a:gd name="T58" fmla="*/ 65 w 629"/>
                <a:gd name="T59" fmla="*/ 218 h 518"/>
                <a:gd name="T60" fmla="*/ 49 w 629"/>
                <a:gd name="T61" fmla="*/ 186 h 518"/>
                <a:gd name="T62" fmla="*/ 28 w 629"/>
                <a:gd name="T63" fmla="*/ 158 h 518"/>
                <a:gd name="T64" fmla="*/ 16 w 629"/>
                <a:gd name="T65" fmla="*/ 139 h 518"/>
                <a:gd name="T66" fmla="*/ 3 w 629"/>
                <a:gd name="T67" fmla="*/ 139 h 518"/>
                <a:gd name="T68" fmla="*/ 6 w 629"/>
                <a:gd name="T69" fmla="*/ 127 h 518"/>
                <a:gd name="T70" fmla="*/ 11 w 629"/>
                <a:gd name="T71" fmla="*/ 97 h 518"/>
                <a:gd name="T72" fmla="*/ 66 w 629"/>
                <a:gd name="T73" fmla="*/ 78 h 518"/>
                <a:gd name="T74" fmla="*/ 83 w 629"/>
                <a:gd name="T75" fmla="*/ 35 h 518"/>
                <a:gd name="T76" fmla="*/ 156 w 629"/>
                <a:gd name="T77" fmla="*/ 3 h 518"/>
                <a:gd name="T78" fmla="*/ 221 w 629"/>
                <a:gd name="T79" fmla="*/ 35 h 518"/>
                <a:gd name="T80" fmla="*/ 282 w 629"/>
                <a:gd name="T81" fmla="*/ 85 h 518"/>
                <a:gd name="T82" fmla="*/ 345 w 629"/>
                <a:gd name="T83" fmla="*/ 105 h 518"/>
                <a:gd name="T84" fmla="*/ 389 w 629"/>
                <a:gd name="T85" fmla="*/ 120 h 518"/>
                <a:gd name="T86" fmla="*/ 418 w 629"/>
                <a:gd name="T87" fmla="*/ 131 h 518"/>
                <a:gd name="T88" fmla="*/ 428 w 629"/>
                <a:gd name="T89" fmla="*/ 150 h 518"/>
                <a:gd name="T90" fmla="*/ 427 w 629"/>
                <a:gd name="T91" fmla="*/ 154 h 518"/>
                <a:gd name="T92" fmla="*/ 437 w 629"/>
                <a:gd name="T93" fmla="*/ 158 h 518"/>
                <a:gd name="T94" fmla="*/ 438 w 629"/>
                <a:gd name="T95" fmla="*/ 163 h 518"/>
                <a:gd name="T96" fmla="*/ 445 w 629"/>
                <a:gd name="T97" fmla="*/ 171 h 518"/>
                <a:gd name="T98" fmla="*/ 463 w 629"/>
                <a:gd name="T99" fmla="*/ 184 h 518"/>
                <a:gd name="T100" fmla="*/ 467 w 629"/>
                <a:gd name="T101" fmla="*/ 203 h 518"/>
                <a:gd name="T102" fmla="*/ 462 w 629"/>
                <a:gd name="T103" fmla="*/ 208 h 518"/>
                <a:gd name="T104" fmla="*/ 472 w 629"/>
                <a:gd name="T105" fmla="*/ 226 h 518"/>
                <a:gd name="T106" fmla="*/ 481 w 629"/>
                <a:gd name="T107" fmla="*/ 245 h 518"/>
                <a:gd name="T108" fmla="*/ 219 w 629"/>
                <a:gd name="T109" fmla="*/ 507 h 518"/>
                <a:gd name="T110" fmla="*/ 225 w 629"/>
                <a:gd name="T111" fmla="*/ 504 h 518"/>
                <a:gd name="T112" fmla="*/ 220 w 629"/>
                <a:gd name="T113" fmla="*/ 502 h 518"/>
                <a:gd name="T114" fmla="*/ 445 w 629"/>
                <a:gd name="T115" fmla="*/ 166 h 518"/>
                <a:gd name="T116" fmla="*/ 66 w 629"/>
                <a:gd name="T117" fmla="*/ 226 h 518"/>
                <a:gd name="T118" fmla="*/ 64 w 629"/>
                <a:gd name="T119" fmla="*/ 223 h 518"/>
                <a:gd name="T120" fmla="*/ 58 w 629"/>
                <a:gd name="T121" fmla="*/ 221 h 518"/>
                <a:gd name="T122" fmla="*/ 60 w 629"/>
                <a:gd name="T123" fmla="*/ 219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9" h="518">
                  <a:moveTo>
                    <a:pt x="485" y="251"/>
                  </a:moveTo>
                  <a:lnTo>
                    <a:pt x="487" y="254"/>
                  </a:lnTo>
                  <a:lnTo>
                    <a:pt x="489" y="255"/>
                  </a:lnTo>
                  <a:lnTo>
                    <a:pt x="491" y="256"/>
                  </a:lnTo>
                  <a:lnTo>
                    <a:pt x="492" y="256"/>
                  </a:lnTo>
                  <a:lnTo>
                    <a:pt x="494" y="256"/>
                  </a:lnTo>
                  <a:lnTo>
                    <a:pt x="495" y="256"/>
                  </a:lnTo>
                  <a:lnTo>
                    <a:pt x="497" y="254"/>
                  </a:lnTo>
                  <a:lnTo>
                    <a:pt x="500" y="254"/>
                  </a:lnTo>
                  <a:lnTo>
                    <a:pt x="500" y="255"/>
                  </a:lnTo>
                  <a:lnTo>
                    <a:pt x="501" y="255"/>
                  </a:lnTo>
                  <a:lnTo>
                    <a:pt x="500" y="255"/>
                  </a:lnTo>
                  <a:lnTo>
                    <a:pt x="500" y="256"/>
                  </a:lnTo>
                  <a:lnTo>
                    <a:pt x="500" y="257"/>
                  </a:lnTo>
                  <a:lnTo>
                    <a:pt x="501" y="257"/>
                  </a:lnTo>
                  <a:lnTo>
                    <a:pt x="502" y="256"/>
                  </a:lnTo>
                  <a:lnTo>
                    <a:pt x="502" y="255"/>
                  </a:lnTo>
                  <a:lnTo>
                    <a:pt x="503" y="255"/>
                  </a:lnTo>
                  <a:lnTo>
                    <a:pt x="503" y="254"/>
                  </a:lnTo>
                  <a:lnTo>
                    <a:pt x="504" y="254"/>
                  </a:lnTo>
                  <a:lnTo>
                    <a:pt x="504" y="255"/>
                  </a:lnTo>
                  <a:lnTo>
                    <a:pt x="505" y="255"/>
                  </a:lnTo>
                  <a:lnTo>
                    <a:pt x="506" y="255"/>
                  </a:lnTo>
                  <a:lnTo>
                    <a:pt x="506" y="256"/>
                  </a:lnTo>
                  <a:lnTo>
                    <a:pt x="505" y="256"/>
                  </a:lnTo>
                  <a:lnTo>
                    <a:pt x="504" y="256"/>
                  </a:lnTo>
                  <a:lnTo>
                    <a:pt x="504" y="257"/>
                  </a:lnTo>
                  <a:lnTo>
                    <a:pt x="503" y="257"/>
                  </a:lnTo>
                  <a:lnTo>
                    <a:pt x="503" y="259"/>
                  </a:lnTo>
                  <a:lnTo>
                    <a:pt x="501" y="260"/>
                  </a:lnTo>
                  <a:lnTo>
                    <a:pt x="501" y="261"/>
                  </a:lnTo>
                  <a:lnTo>
                    <a:pt x="501" y="262"/>
                  </a:lnTo>
                  <a:lnTo>
                    <a:pt x="500" y="262"/>
                  </a:lnTo>
                  <a:lnTo>
                    <a:pt x="500" y="263"/>
                  </a:lnTo>
                  <a:lnTo>
                    <a:pt x="500" y="264"/>
                  </a:lnTo>
                  <a:lnTo>
                    <a:pt x="500" y="265"/>
                  </a:lnTo>
                  <a:lnTo>
                    <a:pt x="502" y="265"/>
                  </a:lnTo>
                  <a:lnTo>
                    <a:pt x="502" y="264"/>
                  </a:lnTo>
                  <a:lnTo>
                    <a:pt x="503" y="264"/>
                  </a:lnTo>
                  <a:lnTo>
                    <a:pt x="505" y="264"/>
                  </a:lnTo>
                  <a:lnTo>
                    <a:pt x="506" y="265"/>
                  </a:lnTo>
                  <a:lnTo>
                    <a:pt x="506" y="267"/>
                  </a:lnTo>
                  <a:lnTo>
                    <a:pt x="508" y="267"/>
                  </a:lnTo>
                  <a:lnTo>
                    <a:pt x="509" y="268"/>
                  </a:lnTo>
                  <a:lnTo>
                    <a:pt x="509" y="269"/>
                  </a:lnTo>
                  <a:lnTo>
                    <a:pt x="509" y="271"/>
                  </a:lnTo>
                  <a:lnTo>
                    <a:pt x="509" y="272"/>
                  </a:lnTo>
                  <a:lnTo>
                    <a:pt x="511" y="275"/>
                  </a:lnTo>
                  <a:lnTo>
                    <a:pt x="512" y="277"/>
                  </a:lnTo>
                  <a:lnTo>
                    <a:pt x="513" y="279"/>
                  </a:lnTo>
                  <a:lnTo>
                    <a:pt x="516" y="280"/>
                  </a:lnTo>
                  <a:lnTo>
                    <a:pt x="517" y="282"/>
                  </a:lnTo>
                  <a:lnTo>
                    <a:pt x="518" y="285"/>
                  </a:lnTo>
                  <a:lnTo>
                    <a:pt x="520" y="287"/>
                  </a:lnTo>
                  <a:lnTo>
                    <a:pt x="521" y="288"/>
                  </a:lnTo>
                  <a:lnTo>
                    <a:pt x="523" y="290"/>
                  </a:lnTo>
                  <a:lnTo>
                    <a:pt x="525" y="293"/>
                  </a:lnTo>
                  <a:lnTo>
                    <a:pt x="526" y="295"/>
                  </a:lnTo>
                  <a:lnTo>
                    <a:pt x="528" y="297"/>
                  </a:lnTo>
                  <a:lnTo>
                    <a:pt x="529" y="298"/>
                  </a:lnTo>
                  <a:lnTo>
                    <a:pt x="530" y="301"/>
                  </a:lnTo>
                  <a:lnTo>
                    <a:pt x="533" y="303"/>
                  </a:lnTo>
                  <a:lnTo>
                    <a:pt x="534" y="305"/>
                  </a:lnTo>
                  <a:lnTo>
                    <a:pt x="535" y="306"/>
                  </a:lnTo>
                  <a:lnTo>
                    <a:pt x="537" y="309"/>
                  </a:lnTo>
                  <a:lnTo>
                    <a:pt x="537" y="310"/>
                  </a:lnTo>
                  <a:lnTo>
                    <a:pt x="538" y="310"/>
                  </a:lnTo>
                  <a:lnTo>
                    <a:pt x="543" y="311"/>
                  </a:lnTo>
                  <a:lnTo>
                    <a:pt x="547" y="311"/>
                  </a:lnTo>
                  <a:lnTo>
                    <a:pt x="552" y="312"/>
                  </a:lnTo>
                  <a:lnTo>
                    <a:pt x="555" y="312"/>
                  </a:lnTo>
                  <a:lnTo>
                    <a:pt x="560" y="312"/>
                  </a:lnTo>
                  <a:lnTo>
                    <a:pt x="564" y="313"/>
                  </a:lnTo>
                  <a:lnTo>
                    <a:pt x="568" y="313"/>
                  </a:lnTo>
                  <a:lnTo>
                    <a:pt x="572" y="314"/>
                  </a:lnTo>
                  <a:lnTo>
                    <a:pt x="577" y="314"/>
                  </a:lnTo>
                  <a:lnTo>
                    <a:pt x="580" y="315"/>
                  </a:lnTo>
                  <a:lnTo>
                    <a:pt x="585" y="315"/>
                  </a:lnTo>
                  <a:lnTo>
                    <a:pt x="589" y="317"/>
                  </a:lnTo>
                  <a:lnTo>
                    <a:pt x="593" y="317"/>
                  </a:lnTo>
                  <a:lnTo>
                    <a:pt x="597" y="318"/>
                  </a:lnTo>
                  <a:lnTo>
                    <a:pt x="602" y="318"/>
                  </a:lnTo>
                  <a:lnTo>
                    <a:pt x="605" y="319"/>
                  </a:lnTo>
                  <a:lnTo>
                    <a:pt x="610" y="319"/>
                  </a:lnTo>
                  <a:lnTo>
                    <a:pt x="613" y="320"/>
                  </a:lnTo>
                  <a:lnTo>
                    <a:pt x="614" y="320"/>
                  </a:lnTo>
                  <a:lnTo>
                    <a:pt x="617" y="317"/>
                  </a:lnTo>
                  <a:lnTo>
                    <a:pt x="618" y="320"/>
                  </a:lnTo>
                  <a:lnTo>
                    <a:pt x="620" y="324"/>
                  </a:lnTo>
                  <a:lnTo>
                    <a:pt x="622" y="328"/>
                  </a:lnTo>
                  <a:lnTo>
                    <a:pt x="626" y="332"/>
                  </a:lnTo>
                  <a:lnTo>
                    <a:pt x="628" y="336"/>
                  </a:lnTo>
                  <a:lnTo>
                    <a:pt x="629" y="339"/>
                  </a:lnTo>
                  <a:lnTo>
                    <a:pt x="629" y="340"/>
                  </a:lnTo>
                  <a:lnTo>
                    <a:pt x="628" y="344"/>
                  </a:lnTo>
                  <a:lnTo>
                    <a:pt x="628" y="345"/>
                  </a:lnTo>
                  <a:lnTo>
                    <a:pt x="628" y="347"/>
                  </a:lnTo>
                  <a:lnTo>
                    <a:pt x="627" y="349"/>
                  </a:lnTo>
                  <a:lnTo>
                    <a:pt x="626" y="353"/>
                  </a:lnTo>
                  <a:lnTo>
                    <a:pt x="625" y="357"/>
                  </a:lnTo>
                  <a:lnTo>
                    <a:pt x="622" y="362"/>
                  </a:lnTo>
                  <a:lnTo>
                    <a:pt x="621" y="368"/>
                  </a:lnTo>
                  <a:lnTo>
                    <a:pt x="621" y="369"/>
                  </a:lnTo>
                  <a:lnTo>
                    <a:pt x="620" y="373"/>
                  </a:lnTo>
                  <a:lnTo>
                    <a:pt x="618" y="378"/>
                  </a:lnTo>
                  <a:lnTo>
                    <a:pt x="617" y="384"/>
                  </a:lnTo>
                  <a:lnTo>
                    <a:pt x="614" y="388"/>
                  </a:lnTo>
                  <a:lnTo>
                    <a:pt x="613" y="393"/>
                  </a:lnTo>
                  <a:lnTo>
                    <a:pt x="612" y="396"/>
                  </a:lnTo>
                  <a:lnTo>
                    <a:pt x="612" y="398"/>
                  </a:lnTo>
                  <a:lnTo>
                    <a:pt x="611" y="401"/>
                  </a:lnTo>
                  <a:lnTo>
                    <a:pt x="610" y="404"/>
                  </a:lnTo>
                  <a:lnTo>
                    <a:pt x="605" y="405"/>
                  </a:lnTo>
                  <a:lnTo>
                    <a:pt x="601" y="407"/>
                  </a:lnTo>
                  <a:lnTo>
                    <a:pt x="595" y="410"/>
                  </a:lnTo>
                  <a:lnTo>
                    <a:pt x="591" y="411"/>
                  </a:lnTo>
                  <a:lnTo>
                    <a:pt x="585" y="413"/>
                  </a:lnTo>
                  <a:lnTo>
                    <a:pt x="580" y="414"/>
                  </a:lnTo>
                  <a:lnTo>
                    <a:pt x="575" y="416"/>
                  </a:lnTo>
                  <a:lnTo>
                    <a:pt x="570" y="418"/>
                  </a:lnTo>
                  <a:lnTo>
                    <a:pt x="564" y="420"/>
                  </a:lnTo>
                  <a:lnTo>
                    <a:pt x="560" y="422"/>
                  </a:lnTo>
                  <a:lnTo>
                    <a:pt x="554" y="423"/>
                  </a:lnTo>
                  <a:lnTo>
                    <a:pt x="550" y="426"/>
                  </a:lnTo>
                  <a:lnTo>
                    <a:pt x="544" y="427"/>
                  </a:lnTo>
                  <a:lnTo>
                    <a:pt x="539" y="429"/>
                  </a:lnTo>
                  <a:lnTo>
                    <a:pt x="534" y="431"/>
                  </a:lnTo>
                  <a:lnTo>
                    <a:pt x="529" y="432"/>
                  </a:lnTo>
                  <a:lnTo>
                    <a:pt x="523" y="435"/>
                  </a:lnTo>
                  <a:lnTo>
                    <a:pt x="520" y="436"/>
                  </a:lnTo>
                  <a:lnTo>
                    <a:pt x="516" y="436"/>
                  </a:lnTo>
                  <a:lnTo>
                    <a:pt x="511" y="437"/>
                  </a:lnTo>
                  <a:lnTo>
                    <a:pt x="506" y="438"/>
                  </a:lnTo>
                  <a:lnTo>
                    <a:pt x="501" y="438"/>
                  </a:lnTo>
                  <a:lnTo>
                    <a:pt x="496" y="439"/>
                  </a:lnTo>
                  <a:lnTo>
                    <a:pt x="492" y="439"/>
                  </a:lnTo>
                  <a:lnTo>
                    <a:pt x="487" y="440"/>
                  </a:lnTo>
                  <a:lnTo>
                    <a:pt x="483" y="441"/>
                  </a:lnTo>
                  <a:lnTo>
                    <a:pt x="477" y="441"/>
                  </a:lnTo>
                  <a:lnTo>
                    <a:pt x="472" y="443"/>
                  </a:lnTo>
                  <a:lnTo>
                    <a:pt x="468" y="443"/>
                  </a:lnTo>
                  <a:lnTo>
                    <a:pt x="463" y="444"/>
                  </a:lnTo>
                  <a:lnTo>
                    <a:pt x="458" y="445"/>
                  </a:lnTo>
                  <a:lnTo>
                    <a:pt x="453" y="445"/>
                  </a:lnTo>
                  <a:lnTo>
                    <a:pt x="449" y="446"/>
                  </a:lnTo>
                  <a:lnTo>
                    <a:pt x="444" y="446"/>
                  </a:lnTo>
                  <a:lnTo>
                    <a:pt x="439" y="447"/>
                  </a:lnTo>
                  <a:lnTo>
                    <a:pt x="435" y="447"/>
                  </a:lnTo>
                  <a:lnTo>
                    <a:pt x="433" y="448"/>
                  </a:lnTo>
                  <a:lnTo>
                    <a:pt x="432" y="449"/>
                  </a:lnTo>
                  <a:lnTo>
                    <a:pt x="427" y="452"/>
                  </a:lnTo>
                  <a:lnTo>
                    <a:pt x="421" y="454"/>
                  </a:lnTo>
                  <a:lnTo>
                    <a:pt x="416" y="457"/>
                  </a:lnTo>
                  <a:lnTo>
                    <a:pt x="411" y="460"/>
                  </a:lnTo>
                  <a:lnTo>
                    <a:pt x="407" y="462"/>
                  </a:lnTo>
                  <a:lnTo>
                    <a:pt x="404" y="465"/>
                  </a:lnTo>
                  <a:lnTo>
                    <a:pt x="401" y="469"/>
                  </a:lnTo>
                  <a:lnTo>
                    <a:pt x="396" y="474"/>
                  </a:lnTo>
                  <a:lnTo>
                    <a:pt x="392" y="480"/>
                  </a:lnTo>
                  <a:lnTo>
                    <a:pt x="389" y="483"/>
                  </a:lnTo>
                  <a:lnTo>
                    <a:pt x="388" y="485"/>
                  </a:lnTo>
                  <a:lnTo>
                    <a:pt x="387" y="489"/>
                  </a:lnTo>
                  <a:lnTo>
                    <a:pt x="385" y="494"/>
                  </a:lnTo>
                  <a:lnTo>
                    <a:pt x="385" y="495"/>
                  </a:lnTo>
                  <a:lnTo>
                    <a:pt x="384" y="495"/>
                  </a:lnTo>
                  <a:lnTo>
                    <a:pt x="380" y="497"/>
                  </a:lnTo>
                  <a:lnTo>
                    <a:pt x="377" y="499"/>
                  </a:lnTo>
                  <a:lnTo>
                    <a:pt x="376" y="499"/>
                  </a:lnTo>
                  <a:lnTo>
                    <a:pt x="376" y="500"/>
                  </a:lnTo>
                  <a:lnTo>
                    <a:pt x="371" y="499"/>
                  </a:lnTo>
                  <a:lnTo>
                    <a:pt x="370" y="499"/>
                  </a:lnTo>
                  <a:lnTo>
                    <a:pt x="368" y="496"/>
                  </a:lnTo>
                  <a:lnTo>
                    <a:pt x="366" y="493"/>
                  </a:lnTo>
                  <a:lnTo>
                    <a:pt x="365" y="490"/>
                  </a:lnTo>
                  <a:lnTo>
                    <a:pt x="363" y="489"/>
                  </a:lnTo>
                  <a:lnTo>
                    <a:pt x="357" y="490"/>
                  </a:lnTo>
                  <a:lnTo>
                    <a:pt x="351" y="491"/>
                  </a:lnTo>
                  <a:lnTo>
                    <a:pt x="344" y="490"/>
                  </a:lnTo>
                  <a:lnTo>
                    <a:pt x="338" y="490"/>
                  </a:lnTo>
                  <a:lnTo>
                    <a:pt x="332" y="489"/>
                  </a:lnTo>
                  <a:lnTo>
                    <a:pt x="325" y="488"/>
                  </a:lnTo>
                  <a:lnTo>
                    <a:pt x="324" y="488"/>
                  </a:lnTo>
                  <a:lnTo>
                    <a:pt x="318" y="486"/>
                  </a:lnTo>
                  <a:lnTo>
                    <a:pt x="317" y="485"/>
                  </a:lnTo>
                  <a:lnTo>
                    <a:pt x="312" y="485"/>
                  </a:lnTo>
                  <a:lnTo>
                    <a:pt x="311" y="485"/>
                  </a:lnTo>
                  <a:lnTo>
                    <a:pt x="308" y="485"/>
                  </a:lnTo>
                  <a:lnTo>
                    <a:pt x="301" y="485"/>
                  </a:lnTo>
                  <a:lnTo>
                    <a:pt x="299" y="486"/>
                  </a:lnTo>
                  <a:lnTo>
                    <a:pt x="297" y="486"/>
                  </a:lnTo>
                  <a:lnTo>
                    <a:pt x="296" y="486"/>
                  </a:lnTo>
                  <a:lnTo>
                    <a:pt x="294" y="485"/>
                  </a:lnTo>
                  <a:lnTo>
                    <a:pt x="291" y="486"/>
                  </a:lnTo>
                  <a:lnTo>
                    <a:pt x="288" y="486"/>
                  </a:lnTo>
                  <a:lnTo>
                    <a:pt x="287" y="486"/>
                  </a:lnTo>
                  <a:lnTo>
                    <a:pt x="286" y="486"/>
                  </a:lnTo>
                  <a:lnTo>
                    <a:pt x="285" y="487"/>
                  </a:lnTo>
                  <a:lnTo>
                    <a:pt x="285" y="488"/>
                  </a:lnTo>
                  <a:lnTo>
                    <a:pt x="284" y="487"/>
                  </a:lnTo>
                  <a:lnTo>
                    <a:pt x="283" y="487"/>
                  </a:lnTo>
                  <a:lnTo>
                    <a:pt x="282" y="487"/>
                  </a:lnTo>
                  <a:lnTo>
                    <a:pt x="280" y="488"/>
                  </a:lnTo>
                  <a:lnTo>
                    <a:pt x="280" y="489"/>
                  </a:lnTo>
                  <a:lnTo>
                    <a:pt x="279" y="489"/>
                  </a:lnTo>
                  <a:lnTo>
                    <a:pt x="279" y="488"/>
                  </a:lnTo>
                  <a:lnTo>
                    <a:pt x="278" y="488"/>
                  </a:lnTo>
                  <a:lnTo>
                    <a:pt x="279" y="488"/>
                  </a:lnTo>
                  <a:lnTo>
                    <a:pt x="279" y="487"/>
                  </a:lnTo>
                  <a:lnTo>
                    <a:pt x="278" y="487"/>
                  </a:lnTo>
                  <a:lnTo>
                    <a:pt x="277" y="487"/>
                  </a:lnTo>
                  <a:lnTo>
                    <a:pt x="276" y="487"/>
                  </a:lnTo>
                  <a:lnTo>
                    <a:pt x="275" y="488"/>
                  </a:lnTo>
                  <a:lnTo>
                    <a:pt x="274" y="487"/>
                  </a:lnTo>
                  <a:lnTo>
                    <a:pt x="273" y="486"/>
                  </a:lnTo>
                  <a:lnTo>
                    <a:pt x="270" y="483"/>
                  </a:lnTo>
                  <a:lnTo>
                    <a:pt x="269" y="483"/>
                  </a:lnTo>
                  <a:lnTo>
                    <a:pt x="267" y="482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3" y="482"/>
                  </a:lnTo>
                  <a:lnTo>
                    <a:pt x="261" y="483"/>
                  </a:lnTo>
                  <a:lnTo>
                    <a:pt x="259" y="486"/>
                  </a:lnTo>
                  <a:lnTo>
                    <a:pt x="257" y="488"/>
                  </a:lnTo>
                  <a:lnTo>
                    <a:pt x="259" y="489"/>
                  </a:lnTo>
                  <a:lnTo>
                    <a:pt x="260" y="490"/>
                  </a:lnTo>
                  <a:lnTo>
                    <a:pt x="259" y="490"/>
                  </a:lnTo>
                  <a:lnTo>
                    <a:pt x="258" y="491"/>
                  </a:lnTo>
                  <a:lnTo>
                    <a:pt x="257" y="491"/>
                  </a:lnTo>
                  <a:lnTo>
                    <a:pt x="257" y="493"/>
                  </a:lnTo>
                  <a:lnTo>
                    <a:pt x="257" y="494"/>
                  </a:lnTo>
                  <a:lnTo>
                    <a:pt x="255" y="495"/>
                  </a:lnTo>
                  <a:lnTo>
                    <a:pt x="255" y="496"/>
                  </a:lnTo>
                  <a:lnTo>
                    <a:pt x="255" y="497"/>
                  </a:lnTo>
                  <a:lnTo>
                    <a:pt x="257" y="497"/>
                  </a:lnTo>
                  <a:lnTo>
                    <a:pt x="257" y="498"/>
                  </a:lnTo>
                  <a:lnTo>
                    <a:pt x="255" y="499"/>
                  </a:lnTo>
                  <a:lnTo>
                    <a:pt x="255" y="500"/>
                  </a:lnTo>
                  <a:lnTo>
                    <a:pt x="257" y="503"/>
                  </a:lnTo>
                  <a:lnTo>
                    <a:pt x="257" y="504"/>
                  </a:lnTo>
                  <a:lnTo>
                    <a:pt x="258" y="504"/>
                  </a:lnTo>
                  <a:lnTo>
                    <a:pt x="259" y="505"/>
                  </a:lnTo>
                  <a:lnTo>
                    <a:pt x="258" y="505"/>
                  </a:lnTo>
                  <a:lnTo>
                    <a:pt x="258" y="506"/>
                  </a:lnTo>
                  <a:lnTo>
                    <a:pt x="257" y="506"/>
                  </a:lnTo>
                  <a:lnTo>
                    <a:pt x="258" y="507"/>
                  </a:lnTo>
                  <a:lnTo>
                    <a:pt x="258" y="508"/>
                  </a:lnTo>
                  <a:lnTo>
                    <a:pt x="257" y="508"/>
                  </a:lnTo>
                  <a:lnTo>
                    <a:pt x="255" y="508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3" y="512"/>
                  </a:lnTo>
                  <a:lnTo>
                    <a:pt x="253" y="513"/>
                  </a:lnTo>
                  <a:lnTo>
                    <a:pt x="252" y="513"/>
                  </a:lnTo>
                  <a:lnTo>
                    <a:pt x="251" y="514"/>
                  </a:lnTo>
                  <a:lnTo>
                    <a:pt x="250" y="514"/>
                  </a:lnTo>
                  <a:lnTo>
                    <a:pt x="250" y="515"/>
                  </a:lnTo>
                  <a:lnTo>
                    <a:pt x="250" y="516"/>
                  </a:lnTo>
                  <a:lnTo>
                    <a:pt x="249" y="516"/>
                  </a:lnTo>
                  <a:lnTo>
                    <a:pt x="248" y="518"/>
                  </a:lnTo>
                  <a:lnTo>
                    <a:pt x="246" y="518"/>
                  </a:lnTo>
                  <a:lnTo>
                    <a:pt x="245" y="518"/>
                  </a:lnTo>
                  <a:lnTo>
                    <a:pt x="245" y="516"/>
                  </a:lnTo>
                  <a:lnTo>
                    <a:pt x="246" y="515"/>
                  </a:lnTo>
                  <a:lnTo>
                    <a:pt x="245" y="515"/>
                  </a:lnTo>
                  <a:lnTo>
                    <a:pt x="244" y="513"/>
                  </a:lnTo>
                  <a:lnTo>
                    <a:pt x="244" y="512"/>
                  </a:lnTo>
                  <a:lnTo>
                    <a:pt x="244" y="511"/>
                  </a:lnTo>
                  <a:lnTo>
                    <a:pt x="244" y="510"/>
                  </a:lnTo>
                  <a:lnTo>
                    <a:pt x="244" y="508"/>
                  </a:lnTo>
                  <a:lnTo>
                    <a:pt x="244" y="507"/>
                  </a:lnTo>
                  <a:lnTo>
                    <a:pt x="243" y="507"/>
                  </a:lnTo>
                  <a:lnTo>
                    <a:pt x="243" y="506"/>
                  </a:lnTo>
                  <a:lnTo>
                    <a:pt x="243" y="505"/>
                  </a:lnTo>
                  <a:lnTo>
                    <a:pt x="242" y="505"/>
                  </a:lnTo>
                  <a:lnTo>
                    <a:pt x="241" y="504"/>
                  </a:lnTo>
                  <a:lnTo>
                    <a:pt x="240" y="504"/>
                  </a:lnTo>
                  <a:lnTo>
                    <a:pt x="240" y="503"/>
                  </a:lnTo>
                  <a:lnTo>
                    <a:pt x="240" y="504"/>
                  </a:lnTo>
                  <a:lnTo>
                    <a:pt x="238" y="502"/>
                  </a:lnTo>
                  <a:lnTo>
                    <a:pt x="238" y="500"/>
                  </a:lnTo>
                  <a:lnTo>
                    <a:pt x="238" y="498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5" y="496"/>
                  </a:lnTo>
                  <a:lnTo>
                    <a:pt x="235" y="495"/>
                  </a:lnTo>
                  <a:lnTo>
                    <a:pt x="235" y="494"/>
                  </a:lnTo>
                  <a:lnTo>
                    <a:pt x="234" y="494"/>
                  </a:lnTo>
                  <a:lnTo>
                    <a:pt x="233" y="493"/>
                  </a:lnTo>
                  <a:lnTo>
                    <a:pt x="233" y="494"/>
                  </a:lnTo>
                  <a:lnTo>
                    <a:pt x="234" y="495"/>
                  </a:lnTo>
                  <a:lnTo>
                    <a:pt x="233" y="495"/>
                  </a:lnTo>
                  <a:lnTo>
                    <a:pt x="234" y="497"/>
                  </a:lnTo>
                  <a:lnTo>
                    <a:pt x="233" y="497"/>
                  </a:lnTo>
                  <a:lnTo>
                    <a:pt x="233" y="495"/>
                  </a:lnTo>
                  <a:lnTo>
                    <a:pt x="233" y="494"/>
                  </a:lnTo>
                  <a:lnTo>
                    <a:pt x="233" y="493"/>
                  </a:lnTo>
                  <a:lnTo>
                    <a:pt x="232" y="489"/>
                  </a:lnTo>
                  <a:lnTo>
                    <a:pt x="232" y="488"/>
                  </a:lnTo>
                  <a:lnTo>
                    <a:pt x="232" y="487"/>
                  </a:lnTo>
                  <a:lnTo>
                    <a:pt x="232" y="486"/>
                  </a:lnTo>
                  <a:lnTo>
                    <a:pt x="232" y="485"/>
                  </a:lnTo>
                  <a:lnTo>
                    <a:pt x="230" y="483"/>
                  </a:lnTo>
                  <a:lnTo>
                    <a:pt x="227" y="480"/>
                  </a:lnTo>
                  <a:lnTo>
                    <a:pt x="226" y="480"/>
                  </a:lnTo>
                  <a:lnTo>
                    <a:pt x="226" y="479"/>
                  </a:lnTo>
                  <a:lnTo>
                    <a:pt x="225" y="479"/>
                  </a:lnTo>
                  <a:lnTo>
                    <a:pt x="225" y="478"/>
                  </a:lnTo>
                  <a:lnTo>
                    <a:pt x="224" y="478"/>
                  </a:lnTo>
                  <a:lnTo>
                    <a:pt x="224" y="477"/>
                  </a:lnTo>
                  <a:lnTo>
                    <a:pt x="223" y="476"/>
                  </a:lnTo>
                  <a:lnTo>
                    <a:pt x="221" y="476"/>
                  </a:lnTo>
                  <a:lnTo>
                    <a:pt x="220" y="474"/>
                  </a:lnTo>
                  <a:lnTo>
                    <a:pt x="218" y="472"/>
                  </a:lnTo>
                  <a:lnTo>
                    <a:pt x="218" y="473"/>
                  </a:lnTo>
                  <a:lnTo>
                    <a:pt x="217" y="472"/>
                  </a:lnTo>
                  <a:lnTo>
                    <a:pt x="216" y="472"/>
                  </a:lnTo>
                  <a:lnTo>
                    <a:pt x="216" y="471"/>
                  </a:lnTo>
                  <a:lnTo>
                    <a:pt x="215" y="471"/>
                  </a:lnTo>
                  <a:lnTo>
                    <a:pt x="215" y="470"/>
                  </a:lnTo>
                  <a:lnTo>
                    <a:pt x="213" y="470"/>
                  </a:lnTo>
                  <a:lnTo>
                    <a:pt x="212" y="469"/>
                  </a:lnTo>
                  <a:lnTo>
                    <a:pt x="212" y="468"/>
                  </a:lnTo>
                  <a:lnTo>
                    <a:pt x="212" y="466"/>
                  </a:lnTo>
                  <a:lnTo>
                    <a:pt x="212" y="465"/>
                  </a:lnTo>
                  <a:lnTo>
                    <a:pt x="210" y="464"/>
                  </a:lnTo>
                  <a:lnTo>
                    <a:pt x="210" y="463"/>
                  </a:lnTo>
                  <a:lnTo>
                    <a:pt x="210" y="462"/>
                  </a:lnTo>
                  <a:lnTo>
                    <a:pt x="209" y="462"/>
                  </a:lnTo>
                  <a:lnTo>
                    <a:pt x="209" y="461"/>
                  </a:lnTo>
                  <a:lnTo>
                    <a:pt x="208" y="461"/>
                  </a:lnTo>
                  <a:lnTo>
                    <a:pt x="208" y="460"/>
                  </a:lnTo>
                  <a:lnTo>
                    <a:pt x="207" y="460"/>
                  </a:lnTo>
                  <a:lnTo>
                    <a:pt x="208" y="460"/>
                  </a:lnTo>
                  <a:lnTo>
                    <a:pt x="208" y="458"/>
                  </a:lnTo>
                  <a:lnTo>
                    <a:pt x="207" y="458"/>
                  </a:lnTo>
                  <a:lnTo>
                    <a:pt x="207" y="457"/>
                  </a:lnTo>
                  <a:lnTo>
                    <a:pt x="207" y="456"/>
                  </a:lnTo>
                  <a:lnTo>
                    <a:pt x="206" y="456"/>
                  </a:lnTo>
                  <a:lnTo>
                    <a:pt x="206" y="455"/>
                  </a:lnTo>
                  <a:lnTo>
                    <a:pt x="206" y="454"/>
                  </a:lnTo>
                  <a:lnTo>
                    <a:pt x="206" y="453"/>
                  </a:lnTo>
                  <a:lnTo>
                    <a:pt x="206" y="452"/>
                  </a:lnTo>
                  <a:lnTo>
                    <a:pt x="204" y="452"/>
                  </a:lnTo>
                  <a:lnTo>
                    <a:pt x="204" y="451"/>
                  </a:lnTo>
                  <a:lnTo>
                    <a:pt x="203" y="451"/>
                  </a:lnTo>
                  <a:lnTo>
                    <a:pt x="203" y="449"/>
                  </a:lnTo>
                  <a:lnTo>
                    <a:pt x="202" y="448"/>
                  </a:lnTo>
                  <a:lnTo>
                    <a:pt x="202" y="449"/>
                  </a:lnTo>
                  <a:lnTo>
                    <a:pt x="201" y="448"/>
                  </a:lnTo>
                  <a:lnTo>
                    <a:pt x="200" y="448"/>
                  </a:lnTo>
                  <a:lnTo>
                    <a:pt x="200" y="446"/>
                  </a:lnTo>
                  <a:lnTo>
                    <a:pt x="199" y="446"/>
                  </a:lnTo>
                  <a:lnTo>
                    <a:pt x="199" y="445"/>
                  </a:lnTo>
                  <a:lnTo>
                    <a:pt x="199" y="444"/>
                  </a:lnTo>
                  <a:lnTo>
                    <a:pt x="200" y="441"/>
                  </a:lnTo>
                  <a:lnTo>
                    <a:pt x="200" y="440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8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6" y="436"/>
                  </a:lnTo>
                  <a:lnTo>
                    <a:pt x="198" y="436"/>
                  </a:lnTo>
                  <a:lnTo>
                    <a:pt x="198" y="435"/>
                  </a:lnTo>
                  <a:lnTo>
                    <a:pt x="198" y="433"/>
                  </a:lnTo>
                  <a:lnTo>
                    <a:pt x="198" y="432"/>
                  </a:lnTo>
                  <a:lnTo>
                    <a:pt x="196" y="432"/>
                  </a:lnTo>
                  <a:lnTo>
                    <a:pt x="195" y="432"/>
                  </a:lnTo>
                  <a:lnTo>
                    <a:pt x="194" y="431"/>
                  </a:lnTo>
                  <a:lnTo>
                    <a:pt x="194" y="430"/>
                  </a:lnTo>
                  <a:lnTo>
                    <a:pt x="194" y="429"/>
                  </a:lnTo>
                  <a:lnTo>
                    <a:pt x="194" y="428"/>
                  </a:lnTo>
                  <a:lnTo>
                    <a:pt x="193" y="427"/>
                  </a:lnTo>
                  <a:lnTo>
                    <a:pt x="193" y="426"/>
                  </a:lnTo>
                  <a:lnTo>
                    <a:pt x="192" y="426"/>
                  </a:lnTo>
                  <a:lnTo>
                    <a:pt x="191" y="424"/>
                  </a:lnTo>
                  <a:lnTo>
                    <a:pt x="191" y="423"/>
                  </a:lnTo>
                  <a:lnTo>
                    <a:pt x="191" y="422"/>
                  </a:lnTo>
                  <a:lnTo>
                    <a:pt x="191" y="421"/>
                  </a:lnTo>
                  <a:lnTo>
                    <a:pt x="191" y="420"/>
                  </a:lnTo>
                  <a:lnTo>
                    <a:pt x="188" y="419"/>
                  </a:lnTo>
                  <a:lnTo>
                    <a:pt x="187" y="418"/>
                  </a:lnTo>
                  <a:lnTo>
                    <a:pt x="186" y="416"/>
                  </a:lnTo>
                  <a:lnTo>
                    <a:pt x="185" y="416"/>
                  </a:lnTo>
                  <a:lnTo>
                    <a:pt x="186" y="416"/>
                  </a:lnTo>
                  <a:lnTo>
                    <a:pt x="186" y="415"/>
                  </a:lnTo>
                  <a:lnTo>
                    <a:pt x="186" y="413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3" y="411"/>
                  </a:lnTo>
                  <a:lnTo>
                    <a:pt x="182" y="411"/>
                  </a:lnTo>
                  <a:lnTo>
                    <a:pt x="182" y="412"/>
                  </a:lnTo>
                  <a:lnTo>
                    <a:pt x="182" y="411"/>
                  </a:lnTo>
                  <a:lnTo>
                    <a:pt x="181" y="410"/>
                  </a:lnTo>
                  <a:lnTo>
                    <a:pt x="179" y="407"/>
                  </a:lnTo>
                  <a:lnTo>
                    <a:pt x="178" y="406"/>
                  </a:lnTo>
                  <a:lnTo>
                    <a:pt x="178" y="405"/>
                  </a:lnTo>
                  <a:lnTo>
                    <a:pt x="177" y="404"/>
                  </a:lnTo>
                  <a:lnTo>
                    <a:pt x="176" y="404"/>
                  </a:lnTo>
                  <a:lnTo>
                    <a:pt x="176" y="403"/>
                  </a:lnTo>
                  <a:lnTo>
                    <a:pt x="175" y="403"/>
                  </a:lnTo>
                  <a:lnTo>
                    <a:pt x="175" y="402"/>
                  </a:lnTo>
                  <a:lnTo>
                    <a:pt x="174" y="402"/>
                  </a:lnTo>
                  <a:lnTo>
                    <a:pt x="173" y="402"/>
                  </a:lnTo>
                  <a:lnTo>
                    <a:pt x="171" y="401"/>
                  </a:lnTo>
                  <a:lnTo>
                    <a:pt x="170" y="399"/>
                  </a:lnTo>
                  <a:lnTo>
                    <a:pt x="169" y="398"/>
                  </a:lnTo>
                  <a:lnTo>
                    <a:pt x="168" y="397"/>
                  </a:lnTo>
                  <a:lnTo>
                    <a:pt x="167" y="397"/>
                  </a:lnTo>
                  <a:lnTo>
                    <a:pt x="167" y="396"/>
                  </a:lnTo>
                  <a:lnTo>
                    <a:pt x="166" y="396"/>
                  </a:lnTo>
                  <a:lnTo>
                    <a:pt x="165" y="395"/>
                  </a:lnTo>
                  <a:lnTo>
                    <a:pt x="163" y="395"/>
                  </a:lnTo>
                  <a:lnTo>
                    <a:pt x="162" y="395"/>
                  </a:lnTo>
                  <a:lnTo>
                    <a:pt x="161" y="395"/>
                  </a:lnTo>
                  <a:lnTo>
                    <a:pt x="160" y="394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6"/>
                  </a:lnTo>
                  <a:lnTo>
                    <a:pt x="160" y="395"/>
                  </a:lnTo>
                  <a:lnTo>
                    <a:pt x="158" y="394"/>
                  </a:lnTo>
                  <a:lnTo>
                    <a:pt x="157" y="394"/>
                  </a:lnTo>
                  <a:lnTo>
                    <a:pt x="157" y="393"/>
                  </a:lnTo>
                  <a:lnTo>
                    <a:pt x="156" y="393"/>
                  </a:lnTo>
                  <a:lnTo>
                    <a:pt x="154" y="391"/>
                  </a:lnTo>
                  <a:lnTo>
                    <a:pt x="153" y="390"/>
                  </a:lnTo>
                  <a:lnTo>
                    <a:pt x="152" y="389"/>
                  </a:lnTo>
                  <a:lnTo>
                    <a:pt x="150" y="386"/>
                  </a:lnTo>
                  <a:lnTo>
                    <a:pt x="150" y="385"/>
                  </a:lnTo>
                  <a:lnTo>
                    <a:pt x="149" y="384"/>
                  </a:lnTo>
                  <a:lnTo>
                    <a:pt x="149" y="382"/>
                  </a:lnTo>
                  <a:lnTo>
                    <a:pt x="148" y="381"/>
                  </a:lnTo>
                  <a:lnTo>
                    <a:pt x="148" y="380"/>
                  </a:lnTo>
                  <a:lnTo>
                    <a:pt x="146" y="380"/>
                  </a:lnTo>
                  <a:lnTo>
                    <a:pt x="145" y="380"/>
                  </a:lnTo>
                  <a:lnTo>
                    <a:pt x="145" y="379"/>
                  </a:lnTo>
                  <a:lnTo>
                    <a:pt x="145" y="378"/>
                  </a:lnTo>
                  <a:lnTo>
                    <a:pt x="146" y="378"/>
                  </a:lnTo>
                  <a:lnTo>
                    <a:pt x="146" y="379"/>
                  </a:lnTo>
                  <a:lnTo>
                    <a:pt x="146" y="378"/>
                  </a:lnTo>
                  <a:lnTo>
                    <a:pt x="145" y="378"/>
                  </a:lnTo>
                  <a:lnTo>
                    <a:pt x="145" y="377"/>
                  </a:lnTo>
                  <a:lnTo>
                    <a:pt x="145" y="378"/>
                  </a:lnTo>
                  <a:lnTo>
                    <a:pt x="144" y="377"/>
                  </a:lnTo>
                  <a:lnTo>
                    <a:pt x="143" y="377"/>
                  </a:lnTo>
                  <a:lnTo>
                    <a:pt x="143" y="376"/>
                  </a:lnTo>
                  <a:lnTo>
                    <a:pt x="143" y="374"/>
                  </a:lnTo>
                  <a:lnTo>
                    <a:pt x="143" y="376"/>
                  </a:lnTo>
                  <a:lnTo>
                    <a:pt x="143" y="374"/>
                  </a:lnTo>
                  <a:lnTo>
                    <a:pt x="142" y="374"/>
                  </a:lnTo>
                  <a:lnTo>
                    <a:pt x="141" y="373"/>
                  </a:lnTo>
                  <a:lnTo>
                    <a:pt x="141" y="372"/>
                  </a:lnTo>
                  <a:lnTo>
                    <a:pt x="141" y="371"/>
                  </a:lnTo>
                  <a:lnTo>
                    <a:pt x="140" y="371"/>
                  </a:lnTo>
                  <a:lnTo>
                    <a:pt x="140" y="370"/>
                  </a:lnTo>
                  <a:lnTo>
                    <a:pt x="139" y="369"/>
                  </a:lnTo>
                  <a:lnTo>
                    <a:pt x="137" y="369"/>
                  </a:lnTo>
                  <a:lnTo>
                    <a:pt x="137" y="368"/>
                  </a:lnTo>
                  <a:lnTo>
                    <a:pt x="137" y="366"/>
                  </a:lnTo>
                  <a:lnTo>
                    <a:pt x="137" y="365"/>
                  </a:lnTo>
                  <a:lnTo>
                    <a:pt x="136" y="363"/>
                  </a:lnTo>
                  <a:lnTo>
                    <a:pt x="135" y="362"/>
                  </a:lnTo>
                  <a:lnTo>
                    <a:pt x="137" y="360"/>
                  </a:lnTo>
                  <a:lnTo>
                    <a:pt x="137" y="359"/>
                  </a:lnTo>
                  <a:lnTo>
                    <a:pt x="137" y="357"/>
                  </a:lnTo>
                  <a:lnTo>
                    <a:pt x="137" y="356"/>
                  </a:lnTo>
                  <a:lnTo>
                    <a:pt x="137" y="355"/>
                  </a:lnTo>
                  <a:lnTo>
                    <a:pt x="137" y="354"/>
                  </a:lnTo>
                  <a:lnTo>
                    <a:pt x="136" y="355"/>
                  </a:lnTo>
                  <a:lnTo>
                    <a:pt x="136" y="354"/>
                  </a:lnTo>
                  <a:lnTo>
                    <a:pt x="135" y="353"/>
                  </a:lnTo>
                  <a:lnTo>
                    <a:pt x="135" y="352"/>
                  </a:lnTo>
                  <a:lnTo>
                    <a:pt x="135" y="351"/>
                  </a:lnTo>
                  <a:lnTo>
                    <a:pt x="135" y="349"/>
                  </a:lnTo>
                  <a:lnTo>
                    <a:pt x="136" y="348"/>
                  </a:lnTo>
                  <a:lnTo>
                    <a:pt x="136" y="347"/>
                  </a:lnTo>
                  <a:lnTo>
                    <a:pt x="135" y="348"/>
                  </a:lnTo>
                  <a:lnTo>
                    <a:pt x="134" y="348"/>
                  </a:lnTo>
                  <a:lnTo>
                    <a:pt x="134" y="347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2" y="344"/>
                  </a:lnTo>
                  <a:lnTo>
                    <a:pt x="132" y="343"/>
                  </a:lnTo>
                  <a:lnTo>
                    <a:pt x="131" y="339"/>
                  </a:lnTo>
                  <a:lnTo>
                    <a:pt x="132" y="338"/>
                  </a:lnTo>
                  <a:lnTo>
                    <a:pt x="132" y="339"/>
                  </a:lnTo>
                  <a:lnTo>
                    <a:pt x="133" y="339"/>
                  </a:lnTo>
                  <a:lnTo>
                    <a:pt x="133" y="338"/>
                  </a:lnTo>
                  <a:lnTo>
                    <a:pt x="134" y="338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4" y="336"/>
                  </a:lnTo>
                  <a:lnTo>
                    <a:pt x="133" y="336"/>
                  </a:lnTo>
                  <a:lnTo>
                    <a:pt x="133" y="335"/>
                  </a:lnTo>
                  <a:lnTo>
                    <a:pt x="134" y="335"/>
                  </a:lnTo>
                  <a:lnTo>
                    <a:pt x="134" y="334"/>
                  </a:lnTo>
                  <a:lnTo>
                    <a:pt x="134" y="332"/>
                  </a:lnTo>
                  <a:lnTo>
                    <a:pt x="135" y="331"/>
                  </a:lnTo>
                  <a:lnTo>
                    <a:pt x="135" y="330"/>
                  </a:lnTo>
                  <a:lnTo>
                    <a:pt x="135" y="329"/>
                  </a:lnTo>
                  <a:lnTo>
                    <a:pt x="136" y="329"/>
                  </a:lnTo>
                  <a:lnTo>
                    <a:pt x="136" y="328"/>
                  </a:lnTo>
                  <a:lnTo>
                    <a:pt x="137" y="327"/>
                  </a:lnTo>
                  <a:lnTo>
                    <a:pt x="136" y="327"/>
                  </a:lnTo>
                  <a:lnTo>
                    <a:pt x="136" y="326"/>
                  </a:lnTo>
                  <a:lnTo>
                    <a:pt x="136" y="327"/>
                  </a:lnTo>
                  <a:lnTo>
                    <a:pt x="136" y="328"/>
                  </a:lnTo>
                  <a:lnTo>
                    <a:pt x="135" y="328"/>
                  </a:lnTo>
                  <a:lnTo>
                    <a:pt x="135" y="327"/>
                  </a:lnTo>
                  <a:lnTo>
                    <a:pt x="135" y="326"/>
                  </a:lnTo>
                  <a:lnTo>
                    <a:pt x="135" y="324"/>
                  </a:lnTo>
                  <a:lnTo>
                    <a:pt x="135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3" y="318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3" y="317"/>
                  </a:lnTo>
                  <a:lnTo>
                    <a:pt x="133" y="315"/>
                  </a:lnTo>
                  <a:lnTo>
                    <a:pt x="132" y="313"/>
                  </a:lnTo>
                  <a:lnTo>
                    <a:pt x="131" y="313"/>
                  </a:lnTo>
                  <a:lnTo>
                    <a:pt x="132" y="314"/>
                  </a:lnTo>
                  <a:lnTo>
                    <a:pt x="132" y="315"/>
                  </a:lnTo>
                  <a:lnTo>
                    <a:pt x="132" y="314"/>
                  </a:lnTo>
                  <a:lnTo>
                    <a:pt x="131" y="313"/>
                  </a:lnTo>
                  <a:lnTo>
                    <a:pt x="129" y="312"/>
                  </a:lnTo>
                  <a:lnTo>
                    <a:pt x="128" y="310"/>
                  </a:lnTo>
                  <a:lnTo>
                    <a:pt x="129" y="310"/>
                  </a:lnTo>
                  <a:lnTo>
                    <a:pt x="131" y="312"/>
                  </a:lnTo>
                  <a:lnTo>
                    <a:pt x="132" y="312"/>
                  </a:lnTo>
                  <a:lnTo>
                    <a:pt x="132" y="311"/>
                  </a:lnTo>
                  <a:lnTo>
                    <a:pt x="131" y="311"/>
                  </a:lnTo>
                  <a:lnTo>
                    <a:pt x="131" y="310"/>
                  </a:lnTo>
                  <a:lnTo>
                    <a:pt x="129" y="310"/>
                  </a:lnTo>
                  <a:lnTo>
                    <a:pt x="129" y="309"/>
                  </a:lnTo>
                  <a:lnTo>
                    <a:pt x="128" y="309"/>
                  </a:lnTo>
                  <a:lnTo>
                    <a:pt x="127" y="307"/>
                  </a:lnTo>
                  <a:lnTo>
                    <a:pt x="126" y="306"/>
                  </a:lnTo>
                  <a:lnTo>
                    <a:pt x="127" y="305"/>
                  </a:lnTo>
                  <a:lnTo>
                    <a:pt x="127" y="304"/>
                  </a:lnTo>
                  <a:lnTo>
                    <a:pt x="127" y="303"/>
                  </a:lnTo>
                  <a:lnTo>
                    <a:pt x="126" y="303"/>
                  </a:lnTo>
                  <a:lnTo>
                    <a:pt x="126" y="302"/>
                  </a:lnTo>
                  <a:lnTo>
                    <a:pt x="125" y="302"/>
                  </a:lnTo>
                  <a:lnTo>
                    <a:pt x="125" y="301"/>
                  </a:lnTo>
                  <a:lnTo>
                    <a:pt x="124" y="300"/>
                  </a:lnTo>
                  <a:lnTo>
                    <a:pt x="124" y="298"/>
                  </a:lnTo>
                  <a:lnTo>
                    <a:pt x="123" y="297"/>
                  </a:lnTo>
                  <a:lnTo>
                    <a:pt x="123" y="296"/>
                  </a:lnTo>
                  <a:lnTo>
                    <a:pt x="123" y="295"/>
                  </a:lnTo>
                  <a:lnTo>
                    <a:pt x="121" y="293"/>
                  </a:lnTo>
                  <a:lnTo>
                    <a:pt x="121" y="292"/>
                  </a:lnTo>
                  <a:lnTo>
                    <a:pt x="121" y="290"/>
                  </a:lnTo>
                  <a:lnTo>
                    <a:pt x="120" y="290"/>
                  </a:lnTo>
                  <a:lnTo>
                    <a:pt x="120" y="289"/>
                  </a:lnTo>
                  <a:lnTo>
                    <a:pt x="119" y="289"/>
                  </a:lnTo>
                  <a:lnTo>
                    <a:pt x="120" y="290"/>
                  </a:lnTo>
                  <a:lnTo>
                    <a:pt x="119" y="290"/>
                  </a:lnTo>
                  <a:lnTo>
                    <a:pt x="119" y="289"/>
                  </a:lnTo>
                  <a:lnTo>
                    <a:pt x="119" y="288"/>
                  </a:lnTo>
                  <a:lnTo>
                    <a:pt x="118" y="287"/>
                  </a:lnTo>
                  <a:lnTo>
                    <a:pt x="117" y="285"/>
                  </a:lnTo>
                  <a:lnTo>
                    <a:pt x="117" y="284"/>
                  </a:lnTo>
                  <a:lnTo>
                    <a:pt x="117" y="282"/>
                  </a:lnTo>
                  <a:lnTo>
                    <a:pt x="116" y="282"/>
                  </a:lnTo>
                  <a:lnTo>
                    <a:pt x="116" y="281"/>
                  </a:lnTo>
                  <a:lnTo>
                    <a:pt x="115" y="281"/>
                  </a:lnTo>
                  <a:lnTo>
                    <a:pt x="115" y="280"/>
                  </a:lnTo>
                  <a:lnTo>
                    <a:pt x="114" y="279"/>
                  </a:lnTo>
                  <a:lnTo>
                    <a:pt x="112" y="279"/>
                  </a:lnTo>
                  <a:lnTo>
                    <a:pt x="112" y="278"/>
                  </a:lnTo>
                  <a:lnTo>
                    <a:pt x="111" y="278"/>
                  </a:lnTo>
                  <a:lnTo>
                    <a:pt x="111" y="277"/>
                  </a:lnTo>
                  <a:lnTo>
                    <a:pt x="110" y="277"/>
                  </a:lnTo>
                  <a:lnTo>
                    <a:pt x="109" y="277"/>
                  </a:lnTo>
                  <a:lnTo>
                    <a:pt x="109" y="276"/>
                  </a:lnTo>
                  <a:lnTo>
                    <a:pt x="108" y="276"/>
                  </a:lnTo>
                  <a:lnTo>
                    <a:pt x="107" y="275"/>
                  </a:lnTo>
                  <a:lnTo>
                    <a:pt x="107" y="273"/>
                  </a:lnTo>
                  <a:lnTo>
                    <a:pt x="106" y="273"/>
                  </a:lnTo>
                  <a:lnTo>
                    <a:pt x="106" y="272"/>
                  </a:lnTo>
                  <a:lnTo>
                    <a:pt x="104" y="272"/>
                  </a:lnTo>
                  <a:lnTo>
                    <a:pt x="103" y="272"/>
                  </a:lnTo>
                  <a:lnTo>
                    <a:pt x="102" y="271"/>
                  </a:lnTo>
                  <a:lnTo>
                    <a:pt x="101" y="270"/>
                  </a:lnTo>
                  <a:lnTo>
                    <a:pt x="102" y="270"/>
                  </a:lnTo>
                  <a:lnTo>
                    <a:pt x="102" y="269"/>
                  </a:lnTo>
                  <a:lnTo>
                    <a:pt x="101" y="269"/>
                  </a:lnTo>
                  <a:lnTo>
                    <a:pt x="101" y="270"/>
                  </a:lnTo>
                  <a:lnTo>
                    <a:pt x="101" y="269"/>
                  </a:lnTo>
                  <a:lnTo>
                    <a:pt x="101" y="268"/>
                  </a:lnTo>
                  <a:lnTo>
                    <a:pt x="100" y="269"/>
                  </a:lnTo>
                  <a:lnTo>
                    <a:pt x="101" y="270"/>
                  </a:lnTo>
                  <a:lnTo>
                    <a:pt x="100" y="270"/>
                  </a:lnTo>
                  <a:lnTo>
                    <a:pt x="99" y="270"/>
                  </a:lnTo>
                  <a:lnTo>
                    <a:pt x="98" y="269"/>
                  </a:lnTo>
                  <a:lnTo>
                    <a:pt x="96" y="269"/>
                  </a:lnTo>
                  <a:lnTo>
                    <a:pt x="95" y="268"/>
                  </a:lnTo>
                  <a:lnTo>
                    <a:pt x="95" y="267"/>
                  </a:lnTo>
                  <a:lnTo>
                    <a:pt x="94" y="267"/>
                  </a:lnTo>
                  <a:lnTo>
                    <a:pt x="94" y="265"/>
                  </a:lnTo>
                  <a:lnTo>
                    <a:pt x="93" y="265"/>
                  </a:lnTo>
                  <a:lnTo>
                    <a:pt x="92" y="265"/>
                  </a:lnTo>
                  <a:lnTo>
                    <a:pt x="92" y="267"/>
                  </a:lnTo>
                  <a:lnTo>
                    <a:pt x="91" y="267"/>
                  </a:lnTo>
                  <a:lnTo>
                    <a:pt x="90" y="267"/>
                  </a:lnTo>
                  <a:lnTo>
                    <a:pt x="90" y="265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4"/>
                  </a:lnTo>
                  <a:lnTo>
                    <a:pt x="86" y="264"/>
                  </a:lnTo>
                  <a:lnTo>
                    <a:pt x="86" y="263"/>
                  </a:lnTo>
                  <a:lnTo>
                    <a:pt x="85" y="262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1"/>
                  </a:lnTo>
                  <a:lnTo>
                    <a:pt x="83" y="254"/>
                  </a:lnTo>
                  <a:lnTo>
                    <a:pt x="81" y="252"/>
                  </a:lnTo>
                  <a:lnTo>
                    <a:pt x="79" y="251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78" y="250"/>
                  </a:lnTo>
                  <a:lnTo>
                    <a:pt x="78" y="248"/>
                  </a:lnTo>
                  <a:lnTo>
                    <a:pt x="77" y="247"/>
                  </a:lnTo>
                  <a:lnTo>
                    <a:pt x="78" y="247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5"/>
                  </a:lnTo>
                  <a:lnTo>
                    <a:pt x="82" y="243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7"/>
                  </a:lnTo>
                  <a:lnTo>
                    <a:pt x="81" y="236"/>
                  </a:lnTo>
                  <a:lnTo>
                    <a:pt x="79" y="236"/>
                  </a:lnTo>
                  <a:lnTo>
                    <a:pt x="79" y="235"/>
                  </a:lnTo>
                  <a:lnTo>
                    <a:pt x="78" y="235"/>
                  </a:lnTo>
                  <a:lnTo>
                    <a:pt x="78" y="234"/>
                  </a:lnTo>
                  <a:lnTo>
                    <a:pt x="77" y="233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6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4" y="226"/>
                  </a:lnTo>
                  <a:lnTo>
                    <a:pt x="73" y="223"/>
                  </a:lnTo>
                  <a:lnTo>
                    <a:pt x="71" y="223"/>
                  </a:lnTo>
                  <a:lnTo>
                    <a:pt x="71" y="222"/>
                  </a:lnTo>
                  <a:lnTo>
                    <a:pt x="71" y="221"/>
                  </a:lnTo>
                  <a:lnTo>
                    <a:pt x="70" y="220"/>
                  </a:lnTo>
                  <a:lnTo>
                    <a:pt x="69" y="220"/>
                  </a:lnTo>
                  <a:lnTo>
                    <a:pt x="68" y="218"/>
                  </a:lnTo>
                  <a:lnTo>
                    <a:pt x="67" y="217"/>
                  </a:lnTo>
                  <a:lnTo>
                    <a:pt x="67" y="218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7"/>
                  </a:lnTo>
                  <a:lnTo>
                    <a:pt x="64" y="217"/>
                  </a:lnTo>
                  <a:lnTo>
                    <a:pt x="64" y="215"/>
                  </a:lnTo>
                  <a:lnTo>
                    <a:pt x="64" y="214"/>
                  </a:lnTo>
                  <a:lnTo>
                    <a:pt x="62" y="213"/>
                  </a:lnTo>
                  <a:lnTo>
                    <a:pt x="64" y="212"/>
                  </a:lnTo>
                  <a:lnTo>
                    <a:pt x="65" y="211"/>
                  </a:lnTo>
                  <a:lnTo>
                    <a:pt x="65" y="210"/>
                  </a:lnTo>
                  <a:lnTo>
                    <a:pt x="65" y="209"/>
                  </a:lnTo>
                  <a:lnTo>
                    <a:pt x="64" y="209"/>
                  </a:lnTo>
                  <a:lnTo>
                    <a:pt x="64" y="208"/>
                  </a:lnTo>
                  <a:lnTo>
                    <a:pt x="62" y="208"/>
                  </a:lnTo>
                  <a:lnTo>
                    <a:pt x="61" y="206"/>
                  </a:lnTo>
                  <a:lnTo>
                    <a:pt x="60" y="206"/>
                  </a:lnTo>
                  <a:lnTo>
                    <a:pt x="59" y="206"/>
                  </a:lnTo>
                  <a:lnTo>
                    <a:pt x="58" y="205"/>
                  </a:lnTo>
                  <a:lnTo>
                    <a:pt x="57" y="201"/>
                  </a:lnTo>
                  <a:lnTo>
                    <a:pt x="56" y="200"/>
                  </a:lnTo>
                  <a:lnTo>
                    <a:pt x="54" y="197"/>
                  </a:lnTo>
                  <a:lnTo>
                    <a:pt x="52" y="193"/>
                  </a:lnTo>
                  <a:lnTo>
                    <a:pt x="50" y="188"/>
                  </a:lnTo>
                  <a:lnTo>
                    <a:pt x="49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5" y="183"/>
                  </a:lnTo>
                  <a:lnTo>
                    <a:pt x="44" y="180"/>
                  </a:lnTo>
                  <a:lnTo>
                    <a:pt x="44" y="179"/>
                  </a:lnTo>
                  <a:lnTo>
                    <a:pt x="43" y="179"/>
                  </a:lnTo>
                  <a:lnTo>
                    <a:pt x="43" y="178"/>
                  </a:lnTo>
                  <a:lnTo>
                    <a:pt x="42" y="177"/>
                  </a:lnTo>
                  <a:lnTo>
                    <a:pt x="41" y="176"/>
                  </a:lnTo>
                  <a:lnTo>
                    <a:pt x="39" y="172"/>
                  </a:lnTo>
                  <a:lnTo>
                    <a:pt x="37" y="171"/>
                  </a:lnTo>
                  <a:lnTo>
                    <a:pt x="37" y="170"/>
                  </a:lnTo>
                  <a:lnTo>
                    <a:pt x="37" y="169"/>
                  </a:lnTo>
                  <a:lnTo>
                    <a:pt x="36" y="168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32" y="163"/>
                  </a:lnTo>
                  <a:lnTo>
                    <a:pt x="32" y="162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8" y="159"/>
                  </a:lnTo>
                  <a:lnTo>
                    <a:pt x="28" y="158"/>
                  </a:lnTo>
                  <a:lnTo>
                    <a:pt x="28" y="156"/>
                  </a:lnTo>
                  <a:lnTo>
                    <a:pt x="28" y="155"/>
                  </a:lnTo>
                  <a:lnTo>
                    <a:pt x="28" y="154"/>
                  </a:lnTo>
                  <a:lnTo>
                    <a:pt x="27" y="153"/>
                  </a:lnTo>
                  <a:lnTo>
                    <a:pt x="26" y="152"/>
                  </a:lnTo>
                  <a:lnTo>
                    <a:pt x="26" y="151"/>
                  </a:lnTo>
                  <a:lnTo>
                    <a:pt x="25" y="150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3" y="146"/>
                  </a:lnTo>
                  <a:lnTo>
                    <a:pt x="22" y="144"/>
                  </a:lnTo>
                  <a:lnTo>
                    <a:pt x="20" y="144"/>
                  </a:lnTo>
                  <a:lnTo>
                    <a:pt x="20" y="143"/>
                  </a:lnTo>
                  <a:lnTo>
                    <a:pt x="18" y="142"/>
                  </a:lnTo>
                  <a:lnTo>
                    <a:pt x="19" y="141"/>
                  </a:lnTo>
                  <a:lnTo>
                    <a:pt x="20" y="141"/>
                  </a:lnTo>
                  <a:lnTo>
                    <a:pt x="19" y="141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9"/>
                  </a:lnTo>
                  <a:lnTo>
                    <a:pt x="16" y="139"/>
                  </a:lnTo>
                  <a:lnTo>
                    <a:pt x="15" y="138"/>
                  </a:lnTo>
                  <a:lnTo>
                    <a:pt x="14" y="138"/>
                  </a:lnTo>
                  <a:lnTo>
                    <a:pt x="12" y="138"/>
                  </a:lnTo>
                  <a:lnTo>
                    <a:pt x="11" y="138"/>
                  </a:lnTo>
                  <a:lnTo>
                    <a:pt x="11" y="139"/>
                  </a:lnTo>
                  <a:lnTo>
                    <a:pt x="10" y="139"/>
                  </a:lnTo>
                  <a:lnTo>
                    <a:pt x="9" y="139"/>
                  </a:lnTo>
                  <a:lnTo>
                    <a:pt x="8" y="139"/>
                  </a:lnTo>
                  <a:lnTo>
                    <a:pt x="9" y="139"/>
                  </a:lnTo>
                  <a:lnTo>
                    <a:pt x="9" y="138"/>
                  </a:lnTo>
                  <a:lnTo>
                    <a:pt x="8" y="138"/>
                  </a:lnTo>
                  <a:lnTo>
                    <a:pt x="8" y="139"/>
                  </a:lnTo>
                  <a:lnTo>
                    <a:pt x="7" y="139"/>
                  </a:lnTo>
                  <a:lnTo>
                    <a:pt x="8" y="138"/>
                  </a:lnTo>
                  <a:lnTo>
                    <a:pt x="7" y="138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4" y="137"/>
                  </a:lnTo>
                  <a:lnTo>
                    <a:pt x="3" y="137"/>
                  </a:lnTo>
                  <a:lnTo>
                    <a:pt x="3" y="138"/>
                  </a:lnTo>
                  <a:lnTo>
                    <a:pt x="2" y="138"/>
                  </a:lnTo>
                  <a:lnTo>
                    <a:pt x="3" y="139"/>
                  </a:lnTo>
                  <a:lnTo>
                    <a:pt x="2" y="139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1" y="139"/>
                  </a:lnTo>
                  <a:lnTo>
                    <a:pt x="1" y="138"/>
                  </a:lnTo>
                  <a:lnTo>
                    <a:pt x="0" y="138"/>
                  </a:lnTo>
                  <a:lnTo>
                    <a:pt x="1" y="138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2" y="136"/>
                  </a:lnTo>
                  <a:lnTo>
                    <a:pt x="3" y="136"/>
                  </a:lnTo>
                  <a:lnTo>
                    <a:pt x="2" y="135"/>
                  </a:lnTo>
                  <a:lnTo>
                    <a:pt x="3" y="135"/>
                  </a:lnTo>
                  <a:lnTo>
                    <a:pt x="3" y="133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6"/>
                  </a:lnTo>
                  <a:lnTo>
                    <a:pt x="7" y="123"/>
                  </a:lnTo>
                  <a:lnTo>
                    <a:pt x="7" y="122"/>
                  </a:lnTo>
                  <a:lnTo>
                    <a:pt x="7" y="121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8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8" y="111"/>
                  </a:lnTo>
                  <a:lnTo>
                    <a:pt x="9" y="109"/>
                  </a:lnTo>
                  <a:lnTo>
                    <a:pt x="9" y="108"/>
                  </a:lnTo>
                  <a:lnTo>
                    <a:pt x="9" y="106"/>
                  </a:lnTo>
                  <a:lnTo>
                    <a:pt x="9" y="105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11" y="97"/>
                  </a:lnTo>
                  <a:lnTo>
                    <a:pt x="11" y="96"/>
                  </a:lnTo>
                  <a:lnTo>
                    <a:pt x="15" y="96"/>
                  </a:lnTo>
                  <a:lnTo>
                    <a:pt x="18" y="97"/>
                  </a:lnTo>
                  <a:lnTo>
                    <a:pt x="23" y="97"/>
                  </a:lnTo>
                  <a:lnTo>
                    <a:pt x="27" y="99"/>
                  </a:lnTo>
                  <a:lnTo>
                    <a:pt x="32" y="100"/>
                  </a:lnTo>
                  <a:lnTo>
                    <a:pt x="35" y="100"/>
                  </a:lnTo>
                  <a:lnTo>
                    <a:pt x="37" y="101"/>
                  </a:lnTo>
                  <a:lnTo>
                    <a:pt x="41" y="101"/>
                  </a:lnTo>
                  <a:lnTo>
                    <a:pt x="43" y="102"/>
                  </a:lnTo>
                  <a:lnTo>
                    <a:pt x="44" y="102"/>
                  </a:lnTo>
                  <a:lnTo>
                    <a:pt x="45" y="101"/>
                  </a:lnTo>
                  <a:lnTo>
                    <a:pt x="49" y="99"/>
                  </a:lnTo>
                  <a:lnTo>
                    <a:pt x="51" y="96"/>
                  </a:lnTo>
                  <a:lnTo>
                    <a:pt x="54" y="93"/>
                  </a:lnTo>
                  <a:lnTo>
                    <a:pt x="58" y="91"/>
                  </a:lnTo>
                  <a:lnTo>
                    <a:pt x="59" y="88"/>
                  </a:lnTo>
                  <a:lnTo>
                    <a:pt x="61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5" y="79"/>
                  </a:lnTo>
                  <a:lnTo>
                    <a:pt x="66" y="78"/>
                  </a:lnTo>
                  <a:lnTo>
                    <a:pt x="68" y="78"/>
                  </a:lnTo>
                  <a:lnTo>
                    <a:pt x="70" y="77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84" y="75"/>
                  </a:lnTo>
                  <a:lnTo>
                    <a:pt x="87" y="74"/>
                  </a:lnTo>
                  <a:lnTo>
                    <a:pt x="89" y="70"/>
                  </a:lnTo>
                  <a:lnTo>
                    <a:pt x="90" y="68"/>
                  </a:lnTo>
                  <a:lnTo>
                    <a:pt x="91" y="64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3" y="62"/>
                  </a:lnTo>
                  <a:lnTo>
                    <a:pt x="96" y="60"/>
                  </a:lnTo>
                  <a:lnTo>
                    <a:pt x="100" y="58"/>
                  </a:lnTo>
                  <a:lnTo>
                    <a:pt x="102" y="56"/>
                  </a:lnTo>
                  <a:lnTo>
                    <a:pt x="101" y="54"/>
                  </a:lnTo>
                  <a:lnTo>
                    <a:pt x="98" y="51"/>
                  </a:lnTo>
                  <a:lnTo>
                    <a:pt x="94" y="47"/>
                  </a:lnTo>
                  <a:lnTo>
                    <a:pt x="91" y="43"/>
                  </a:lnTo>
                  <a:lnTo>
                    <a:pt x="87" y="39"/>
                  </a:lnTo>
                  <a:lnTo>
                    <a:pt x="87" y="38"/>
                  </a:lnTo>
                  <a:lnTo>
                    <a:pt x="83" y="35"/>
                  </a:lnTo>
                  <a:lnTo>
                    <a:pt x="79" y="30"/>
                  </a:lnTo>
                  <a:lnTo>
                    <a:pt x="76" y="26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9" y="20"/>
                  </a:lnTo>
                  <a:lnTo>
                    <a:pt x="86" y="18"/>
                  </a:lnTo>
                  <a:lnTo>
                    <a:pt x="94" y="16"/>
                  </a:lnTo>
                  <a:lnTo>
                    <a:pt x="95" y="14"/>
                  </a:lnTo>
                  <a:lnTo>
                    <a:pt x="101" y="13"/>
                  </a:lnTo>
                  <a:lnTo>
                    <a:pt x="102" y="12"/>
                  </a:lnTo>
                  <a:lnTo>
                    <a:pt x="108" y="11"/>
                  </a:lnTo>
                  <a:lnTo>
                    <a:pt x="115" y="9"/>
                  </a:lnTo>
                  <a:lnTo>
                    <a:pt x="121" y="7"/>
                  </a:lnTo>
                  <a:lnTo>
                    <a:pt x="128" y="5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6" y="1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43" y="1"/>
                  </a:lnTo>
                  <a:lnTo>
                    <a:pt x="149" y="2"/>
                  </a:lnTo>
                  <a:lnTo>
                    <a:pt x="156" y="3"/>
                  </a:lnTo>
                  <a:lnTo>
                    <a:pt x="161" y="4"/>
                  </a:lnTo>
                  <a:lnTo>
                    <a:pt x="163" y="4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7" y="8"/>
                  </a:lnTo>
                  <a:lnTo>
                    <a:pt x="179" y="10"/>
                  </a:lnTo>
                  <a:lnTo>
                    <a:pt x="183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91" y="16"/>
                  </a:lnTo>
                  <a:lnTo>
                    <a:pt x="193" y="18"/>
                  </a:lnTo>
                  <a:lnTo>
                    <a:pt x="195" y="19"/>
                  </a:lnTo>
                  <a:lnTo>
                    <a:pt x="199" y="20"/>
                  </a:lnTo>
                  <a:lnTo>
                    <a:pt x="201" y="22"/>
                  </a:lnTo>
                  <a:lnTo>
                    <a:pt x="203" y="24"/>
                  </a:lnTo>
                  <a:lnTo>
                    <a:pt x="207" y="25"/>
                  </a:lnTo>
                  <a:lnTo>
                    <a:pt x="209" y="27"/>
                  </a:lnTo>
                  <a:lnTo>
                    <a:pt x="211" y="28"/>
                  </a:lnTo>
                  <a:lnTo>
                    <a:pt x="213" y="30"/>
                  </a:lnTo>
                  <a:lnTo>
                    <a:pt x="217" y="32"/>
                  </a:lnTo>
                  <a:lnTo>
                    <a:pt x="219" y="33"/>
                  </a:lnTo>
                  <a:lnTo>
                    <a:pt x="221" y="35"/>
                  </a:lnTo>
                  <a:lnTo>
                    <a:pt x="225" y="36"/>
                  </a:lnTo>
                  <a:lnTo>
                    <a:pt x="226" y="38"/>
                  </a:lnTo>
                  <a:lnTo>
                    <a:pt x="229" y="41"/>
                  </a:lnTo>
                  <a:lnTo>
                    <a:pt x="232" y="42"/>
                  </a:lnTo>
                  <a:lnTo>
                    <a:pt x="234" y="44"/>
                  </a:lnTo>
                  <a:lnTo>
                    <a:pt x="236" y="46"/>
                  </a:lnTo>
                  <a:lnTo>
                    <a:pt x="240" y="50"/>
                  </a:lnTo>
                  <a:lnTo>
                    <a:pt x="242" y="52"/>
                  </a:lnTo>
                  <a:lnTo>
                    <a:pt x="245" y="54"/>
                  </a:lnTo>
                  <a:lnTo>
                    <a:pt x="248" y="56"/>
                  </a:lnTo>
                  <a:lnTo>
                    <a:pt x="251" y="59"/>
                  </a:lnTo>
                  <a:lnTo>
                    <a:pt x="253" y="61"/>
                  </a:lnTo>
                  <a:lnTo>
                    <a:pt x="257" y="63"/>
                  </a:lnTo>
                  <a:lnTo>
                    <a:pt x="259" y="66"/>
                  </a:lnTo>
                  <a:lnTo>
                    <a:pt x="261" y="68"/>
                  </a:lnTo>
                  <a:lnTo>
                    <a:pt x="265" y="70"/>
                  </a:lnTo>
                  <a:lnTo>
                    <a:pt x="268" y="74"/>
                  </a:lnTo>
                  <a:lnTo>
                    <a:pt x="271" y="76"/>
                  </a:lnTo>
                  <a:lnTo>
                    <a:pt x="275" y="79"/>
                  </a:lnTo>
                  <a:lnTo>
                    <a:pt x="277" y="80"/>
                  </a:lnTo>
                  <a:lnTo>
                    <a:pt x="278" y="81"/>
                  </a:lnTo>
                  <a:lnTo>
                    <a:pt x="282" y="85"/>
                  </a:lnTo>
                  <a:lnTo>
                    <a:pt x="285" y="87"/>
                  </a:lnTo>
                  <a:lnTo>
                    <a:pt x="288" y="89"/>
                  </a:lnTo>
                  <a:lnTo>
                    <a:pt x="292" y="93"/>
                  </a:lnTo>
                  <a:lnTo>
                    <a:pt x="295" y="95"/>
                  </a:lnTo>
                  <a:lnTo>
                    <a:pt x="297" y="97"/>
                  </a:lnTo>
                  <a:lnTo>
                    <a:pt x="301" y="100"/>
                  </a:lnTo>
                  <a:lnTo>
                    <a:pt x="303" y="101"/>
                  </a:lnTo>
                  <a:lnTo>
                    <a:pt x="307" y="102"/>
                  </a:lnTo>
                  <a:lnTo>
                    <a:pt x="309" y="102"/>
                  </a:lnTo>
                  <a:lnTo>
                    <a:pt x="311" y="102"/>
                  </a:lnTo>
                  <a:lnTo>
                    <a:pt x="313" y="102"/>
                  </a:lnTo>
                  <a:lnTo>
                    <a:pt x="316" y="102"/>
                  </a:lnTo>
                  <a:lnTo>
                    <a:pt x="319" y="103"/>
                  </a:lnTo>
                  <a:lnTo>
                    <a:pt x="321" y="103"/>
                  </a:lnTo>
                  <a:lnTo>
                    <a:pt x="325" y="103"/>
                  </a:lnTo>
                  <a:lnTo>
                    <a:pt x="328" y="103"/>
                  </a:lnTo>
                  <a:lnTo>
                    <a:pt x="330" y="104"/>
                  </a:lnTo>
                  <a:lnTo>
                    <a:pt x="334" y="104"/>
                  </a:lnTo>
                  <a:lnTo>
                    <a:pt x="337" y="104"/>
                  </a:lnTo>
                  <a:lnTo>
                    <a:pt x="341" y="104"/>
                  </a:lnTo>
                  <a:lnTo>
                    <a:pt x="343" y="105"/>
                  </a:lnTo>
                  <a:lnTo>
                    <a:pt x="345" y="105"/>
                  </a:lnTo>
                  <a:lnTo>
                    <a:pt x="347" y="105"/>
                  </a:lnTo>
                  <a:lnTo>
                    <a:pt x="350" y="105"/>
                  </a:lnTo>
                  <a:lnTo>
                    <a:pt x="352" y="105"/>
                  </a:lnTo>
                  <a:lnTo>
                    <a:pt x="354" y="105"/>
                  </a:lnTo>
                  <a:lnTo>
                    <a:pt x="355" y="105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61" y="105"/>
                  </a:lnTo>
                  <a:lnTo>
                    <a:pt x="365" y="105"/>
                  </a:lnTo>
                  <a:lnTo>
                    <a:pt x="368" y="106"/>
                  </a:lnTo>
                  <a:lnTo>
                    <a:pt x="371" y="106"/>
                  </a:lnTo>
                  <a:lnTo>
                    <a:pt x="374" y="106"/>
                  </a:lnTo>
                  <a:lnTo>
                    <a:pt x="377" y="108"/>
                  </a:lnTo>
                  <a:lnTo>
                    <a:pt x="380" y="108"/>
                  </a:lnTo>
                  <a:lnTo>
                    <a:pt x="383" y="108"/>
                  </a:lnTo>
                  <a:lnTo>
                    <a:pt x="385" y="108"/>
                  </a:lnTo>
                  <a:lnTo>
                    <a:pt x="385" y="109"/>
                  </a:lnTo>
                  <a:lnTo>
                    <a:pt x="386" y="111"/>
                  </a:lnTo>
                  <a:lnTo>
                    <a:pt x="388" y="116"/>
                  </a:lnTo>
                  <a:lnTo>
                    <a:pt x="388" y="117"/>
                  </a:lnTo>
                  <a:lnTo>
                    <a:pt x="388" y="119"/>
                  </a:lnTo>
                  <a:lnTo>
                    <a:pt x="389" y="120"/>
                  </a:lnTo>
                  <a:lnTo>
                    <a:pt x="389" y="121"/>
                  </a:lnTo>
                  <a:lnTo>
                    <a:pt x="391" y="122"/>
                  </a:lnTo>
                  <a:lnTo>
                    <a:pt x="392" y="123"/>
                  </a:lnTo>
                  <a:lnTo>
                    <a:pt x="393" y="123"/>
                  </a:lnTo>
                  <a:lnTo>
                    <a:pt x="399" y="123"/>
                  </a:lnTo>
                  <a:lnTo>
                    <a:pt x="404" y="123"/>
                  </a:lnTo>
                  <a:lnTo>
                    <a:pt x="409" y="123"/>
                  </a:lnTo>
                  <a:lnTo>
                    <a:pt x="414" y="123"/>
                  </a:lnTo>
                  <a:lnTo>
                    <a:pt x="416" y="125"/>
                  </a:lnTo>
                  <a:lnTo>
                    <a:pt x="417" y="125"/>
                  </a:lnTo>
                  <a:lnTo>
                    <a:pt x="417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6" y="128"/>
                  </a:lnTo>
                  <a:lnTo>
                    <a:pt x="416" y="129"/>
                  </a:lnTo>
                  <a:lnTo>
                    <a:pt x="417" y="129"/>
                  </a:lnTo>
                  <a:lnTo>
                    <a:pt x="417" y="128"/>
                  </a:lnTo>
                  <a:lnTo>
                    <a:pt x="418" y="128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8" y="131"/>
                  </a:lnTo>
                  <a:lnTo>
                    <a:pt x="420" y="135"/>
                  </a:lnTo>
                  <a:lnTo>
                    <a:pt x="420" y="136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20" y="137"/>
                  </a:lnTo>
                  <a:lnTo>
                    <a:pt x="420" y="138"/>
                  </a:lnTo>
                  <a:lnTo>
                    <a:pt x="421" y="139"/>
                  </a:lnTo>
                  <a:lnTo>
                    <a:pt x="421" y="141"/>
                  </a:lnTo>
                  <a:lnTo>
                    <a:pt x="422" y="142"/>
                  </a:lnTo>
                  <a:lnTo>
                    <a:pt x="424" y="142"/>
                  </a:lnTo>
                  <a:lnTo>
                    <a:pt x="425" y="142"/>
                  </a:lnTo>
                  <a:lnTo>
                    <a:pt x="425" y="143"/>
                  </a:lnTo>
                  <a:lnTo>
                    <a:pt x="424" y="143"/>
                  </a:lnTo>
                  <a:lnTo>
                    <a:pt x="424" y="144"/>
                  </a:lnTo>
                  <a:lnTo>
                    <a:pt x="425" y="144"/>
                  </a:lnTo>
                  <a:lnTo>
                    <a:pt x="425" y="145"/>
                  </a:lnTo>
                  <a:lnTo>
                    <a:pt x="426" y="145"/>
                  </a:lnTo>
                  <a:lnTo>
                    <a:pt x="427" y="146"/>
                  </a:lnTo>
                  <a:lnTo>
                    <a:pt x="428" y="147"/>
                  </a:lnTo>
                  <a:lnTo>
                    <a:pt x="428" y="148"/>
                  </a:lnTo>
                  <a:lnTo>
                    <a:pt x="427" y="148"/>
                  </a:lnTo>
                  <a:lnTo>
                    <a:pt x="428" y="150"/>
                  </a:lnTo>
                  <a:lnTo>
                    <a:pt x="427" y="151"/>
                  </a:lnTo>
                  <a:lnTo>
                    <a:pt x="427" y="150"/>
                  </a:lnTo>
                  <a:lnTo>
                    <a:pt x="427" y="148"/>
                  </a:lnTo>
                  <a:lnTo>
                    <a:pt x="426" y="150"/>
                  </a:lnTo>
                  <a:lnTo>
                    <a:pt x="426" y="148"/>
                  </a:lnTo>
                  <a:lnTo>
                    <a:pt x="426" y="147"/>
                  </a:lnTo>
                  <a:lnTo>
                    <a:pt x="426" y="148"/>
                  </a:lnTo>
                  <a:lnTo>
                    <a:pt x="425" y="151"/>
                  </a:lnTo>
                  <a:lnTo>
                    <a:pt x="425" y="152"/>
                  </a:lnTo>
                  <a:lnTo>
                    <a:pt x="426" y="152"/>
                  </a:lnTo>
                  <a:lnTo>
                    <a:pt x="426" y="151"/>
                  </a:lnTo>
                  <a:lnTo>
                    <a:pt x="426" y="152"/>
                  </a:lnTo>
                  <a:lnTo>
                    <a:pt x="426" y="153"/>
                  </a:lnTo>
                  <a:lnTo>
                    <a:pt x="426" y="152"/>
                  </a:lnTo>
                  <a:lnTo>
                    <a:pt x="427" y="152"/>
                  </a:lnTo>
                  <a:lnTo>
                    <a:pt x="427" y="153"/>
                  </a:lnTo>
                  <a:lnTo>
                    <a:pt x="428" y="153"/>
                  </a:lnTo>
                  <a:lnTo>
                    <a:pt x="428" y="154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5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7" y="155"/>
                  </a:lnTo>
                  <a:lnTo>
                    <a:pt x="428" y="155"/>
                  </a:lnTo>
                  <a:lnTo>
                    <a:pt x="428" y="154"/>
                  </a:lnTo>
                  <a:lnTo>
                    <a:pt x="428" y="155"/>
                  </a:lnTo>
                  <a:lnTo>
                    <a:pt x="428" y="156"/>
                  </a:lnTo>
                  <a:lnTo>
                    <a:pt x="429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5"/>
                  </a:lnTo>
                  <a:lnTo>
                    <a:pt x="432" y="156"/>
                  </a:lnTo>
                  <a:lnTo>
                    <a:pt x="433" y="156"/>
                  </a:lnTo>
                  <a:lnTo>
                    <a:pt x="434" y="156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4" y="156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8"/>
                  </a:lnTo>
                  <a:lnTo>
                    <a:pt x="436" y="156"/>
                  </a:lnTo>
                  <a:lnTo>
                    <a:pt x="437" y="156"/>
                  </a:lnTo>
                  <a:lnTo>
                    <a:pt x="437" y="158"/>
                  </a:lnTo>
                  <a:lnTo>
                    <a:pt x="438" y="158"/>
                  </a:lnTo>
                  <a:lnTo>
                    <a:pt x="439" y="158"/>
                  </a:lnTo>
                  <a:lnTo>
                    <a:pt x="439" y="159"/>
                  </a:lnTo>
                  <a:lnTo>
                    <a:pt x="441" y="159"/>
                  </a:lnTo>
                  <a:lnTo>
                    <a:pt x="441" y="160"/>
                  </a:lnTo>
                  <a:lnTo>
                    <a:pt x="441" y="161"/>
                  </a:lnTo>
                  <a:lnTo>
                    <a:pt x="441" y="160"/>
                  </a:lnTo>
                  <a:lnTo>
                    <a:pt x="439" y="160"/>
                  </a:lnTo>
                  <a:lnTo>
                    <a:pt x="441" y="160"/>
                  </a:lnTo>
                  <a:lnTo>
                    <a:pt x="439" y="160"/>
                  </a:lnTo>
                  <a:lnTo>
                    <a:pt x="437" y="160"/>
                  </a:lnTo>
                  <a:lnTo>
                    <a:pt x="437" y="161"/>
                  </a:lnTo>
                  <a:lnTo>
                    <a:pt x="436" y="160"/>
                  </a:lnTo>
                  <a:lnTo>
                    <a:pt x="435" y="161"/>
                  </a:lnTo>
                  <a:lnTo>
                    <a:pt x="436" y="161"/>
                  </a:lnTo>
                  <a:lnTo>
                    <a:pt x="436" y="162"/>
                  </a:lnTo>
                  <a:lnTo>
                    <a:pt x="437" y="162"/>
                  </a:lnTo>
                  <a:lnTo>
                    <a:pt x="438" y="162"/>
                  </a:lnTo>
                  <a:lnTo>
                    <a:pt x="438" y="161"/>
                  </a:lnTo>
                  <a:lnTo>
                    <a:pt x="439" y="162"/>
                  </a:lnTo>
                  <a:lnTo>
                    <a:pt x="438" y="162"/>
                  </a:lnTo>
                  <a:lnTo>
                    <a:pt x="438" y="163"/>
                  </a:lnTo>
                  <a:lnTo>
                    <a:pt x="438" y="164"/>
                  </a:lnTo>
                  <a:lnTo>
                    <a:pt x="439" y="164"/>
                  </a:lnTo>
                  <a:lnTo>
                    <a:pt x="439" y="163"/>
                  </a:lnTo>
                  <a:lnTo>
                    <a:pt x="441" y="163"/>
                  </a:lnTo>
                  <a:lnTo>
                    <a:pt x="441" y="164"/>
                  </a:lnTo>
                  <a:lnTo>
                    <a:pt x="441" y="166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69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4" y="169"/>
                  </a:lnTo>
                  <a:lnTo>
                    <a:pt x="443" y="169"/>
                  </a:lnTo>
                  <a:lnTo>
                    <a:pt x="443" y="170"/>
                  </a:lnTo>
                  <a:lnTo>
                    <a:pt x="442" y="170"/>
                  </a:lnTo>
                  <a:lnTo>
                    <a:pt x="443" y="170"/>
                  </a:lnTo>
                  <a:lnTo>
                    <a:pt x="443" y="171"/>
                  </a:lnTo>
                  <a:lnTo>
                    <a:pt x="444" y="171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5" y="171"/>
                  </a:lnTo>
                  <a:lnTo>
                    <a:pt x="446" y="171"/>
                  </a:lnTo>
                  <a:lnTo>
                    <a:pt x="447" y="171"/>
                  </a:lnTo>
                  <a:lnTo>
                    <a:pt x="446" y="170"/>
                  </a:lnTo>
                  <a:lnTo>
                    <a:pt x="446" y="169"/>
                  </a:lnTo>
                  <a:lnTo>
                    <a:pt x="447" y="169"/>
                  </a:lnTo>
                  <a:lnTo>
                    <a:pt x="447" y="170"/>
                  </a:lnTo>
                  <a:lnTo>
                    <a:pt x="449" y="169"/>
                  </a:lnTo>
                  <a:lnTo>
                    <a:pt x="449" y="170"/>
                  </a:lnTo>
                  <a:lnTo>
                    <a:pt x="449" y="171"/>
                  </a:lnTo>
                  <a:lnTo>
                    <a:pt x="449" y="172"/>
                  </a:lnTo>
                  <a:lnTo>
                    <a:pt x="450" y="173"/>
                  </a:lnTo>
                  <a:lnTo>
                    <a:pt x="451" y="176"/>
                  </a:lnTo>
                  <a:lnTo>
                    <a:pt x="452" y="177"/>
                  </a:lnTo>
                  <a:lnTo>
                    <a:pt x="453" y="178"/>
                  </a:lnTo>
                  <a:lnTo>
                    <a:pt x="454" y="178"/>
                  </a:lnTo>
                  <a:lnTo>
                    <a:pt x="456" y="179"/>
                  </a:lnTo>
                  <a:lnTo>
                    <a:pt x="458" y="180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0" y="181"/>
                  </a:lnTo>
                  <a:lnTo>
                    <a:pt x="461" y="181"/>
                  </a:lnTo>
                  <a:lnTo>
                    <a:pt x="463" y="184"/>
                  </a:lnTo>
                  <a:lnTo>
                    <a:pt x="463" y="185"/>
                  </a:lnTo>
                  <a:lnTo>
                    <a:pt x="466" y="186"/>
                  </a:lnTo>
                  <a:lnTo>
                    <a:pt x="466" y="187"/>
                  </a:lnTo>
                  <a:lnTo>
                    <a:pt x="466" y="188"/>
                  </a:lnTo>
                  <a:lnTo>
                    <a:pt x="464" y="186"/>
                  </a:lnTo>
                  <a:lnTo>
                    <a:pt x="462" y="186"/>
                  </a:lnTo>
                  <a:lnTo>
                    <a:pt x="462" y="185"/>
                  </a:lnTo>
                  <a:lnTo>
                    <a:pt x="461" y="184"/>
                  </a:lnTo>
                  <a:lnTo>
                    <a:pt x="461" y="185"/>
                  </a:lnTo>
                  <a:lnTo>
                    <a:pt x="461" y="186"/>
                  </a:lnTo>
                  <a:lnTo>
                    <a:pt x="461" y="187"/>
                  </a:lnTo>
                  <a:lnTo>
                    <a:pt x="461" y="189"/>
                  </a:lnTo>
                  <a:lnTo>
                    <a:pt x="461" y="190"/>
                  </a:lnTo>
                  <a:lnTo>
                    <a:pt x="462" y="193"/>
                  </a:lnTo>
                  <a:lnTo>
                    <a:pt x="463" y="194"/>
                  </a:lnTo>
                  <a:lnTo>
                    <a:pt x="466" y="195"/>
                  </a:lnTo>
                  <a:lnTo>
                    <a:pt x="467" y="195"/>
                  </a:lnTo>
                  <a:lnTo>
                    <a:pt x="468" y="196"/>
                  </a:lnTo>
                  <a:lnTo>
                    <a:pt x="468" y="198"/>
                  </a:lnTo>
                  <a:lnTo>
                    <a:pt x="468" y="202"/>
                  </a:lnTo>
                  <a:lnTo>
                    <a:pt x="468" y="203"/>
                  </a:lnTo>
                  <a:lnTo>
                    <a:pt x="467" y="203"/>
                  </a:lnTo>
                  <a:lnTo>
                    <a:pt x="467" y="204"/>
                  </a:lnTo>
                  <a:lnTo>
                    <a:pt x="467" y="203"/>
                  </a:lnTo>
                  <a:lnTo>
                    <a:pt x="466" y="203"/>
                  </a:lnTo>
                  <a:lnTo>
                    <a:pt x="466" y="204"/>
                  </a:lnTo>
                  <a:lnTo>
                    <a:pt x="466" y="205"/>
                  </a:lnTo>
                  <a:lnTo>
                    <a:pt x="466" y="206"/>
                  </a:lnTo>
                  <a:lnTo>
                    <a:pt x="466" y="208"/>
                  </a:lnTo>
                  <a:lnTo>
                    <a:pt x="464" y="208"/>
                  </a:lnTo>
                  <a:lnTo>
                    <a:pt x="464" y="206"/>
                  </a:lnTo>
                  <a:lnTo>
                    <a:pt x="464" y="205"/>
                  </a:lnTo>
                  <a:lnTo>
                    <a:pt x="463" y="205"/>
                  </a:lnTo>
                  <a:lnTo>
                    <a:pt x="463" y="204"/>
                  </a:lnTo>
                  <a:lnTo>
                    <a:pt x="463" y="203"/>
                  </a:lnTo>
                  <a:lnTo>
                    <a:pt x="462" y="203"/>
                  </a:lnTo>
                  <a:lnTo>
                    <a:pt x="462" y="202"/>
                  </a:lnTo>
                  <a:lnTo>
                    <a:pt x="461" y="204"/>
                  </a:lnTo>
                  <a:lnTo>
                    <a:pt x="461" y="205"/>
                  </a:lnTo>
                  <a:lnTo>
                    <a:pt x="461" y="206"/>
                  </a:lnTo>
                  <a:lnTo>
                    <a:pt x="461" y="208"/>
                  </a:lnTo>
                  <a:lnTo>
                    <a:pt x="461" y="209"/>
                  </a:lnTo>
                  <a:lnTo>
                    <a:pt x="462" y="209"/>
                  </a:lnTo>
                  <a:lnTo>
                    <a:pt x="462" y="208"/>
                  </a:lnTo>
                  <a:lnTo>
                    <a:pt x="463" y="209"/>
                  </a:lnTo>
                  <a:lnTo>
                    <a:pt x="464" y="210"/>
                  </a:lnTo>
                  <a:lnTo>
                    <a:pt x="466" y="211"/>
                  </a:lnTo>
                  <a:lnTo>
                    <a:pt x="464" y="212"/>
                  </a:lnTo>
                  <a:lnTo>
                    <a:pt x="464" y="213"/>
                  </a:lnTo>
                  <a:lnTo>
                    <a:pt x="466" y="215"/>
                  </a:lnTo>
                  <a:lnTo>
                    <a:pt x="466" y="217"/>
                  </a:lnTo>
                  <a:lnTo>
                    <a:pt x="468" y="219"/>
                  </a:lnTo>
                  <a:lnTo>
                    <a:pt x="469" y="220"/>
                  </a:lnTo>
                  <a:lnTo>
                    <a:pt x="469" y="221"/>
                  </a:lnTo>
                  <a:lnTo>
                    <a:pt x="468" y="220"/>
                  </a:lnTo>
                  <a:lnTo>
                    <a:pt x="468" y="219"/>
                  </a:lnTo>
                  <a:lnTo>
                    <a:pt x="467" y="219"/>
                  </a:lnTo>
                  <a:lnTo>
                    <a:pt x="467" y="218"/>
                  </a:lnTo>
                  <a:lnTo>
                    <a:pt x="466" y="218"/>
                  </a:lnTo>
                  <a:lnTo>
                    <a:pt x="466" y="219"/>
                  </a:lnTo>
                  <a:lnTo>
                    <a:pt x="467" y="220"/>
                  </a:lnTo>
                  <a:lnTo>
                    <a:pt x="467" y="219"/>
                  </a:lnTo>
                  <a:lnTo>
                    <a:pt x="468" y="222"/>
                  </a:lnTo>
                  <a:lnTo>
                    <a:pt x="471" y="226"/>
                  </a:lnTo>
                  <a:lnTo>
                    <a:pt x="472" y="227"/>
                  </a:lnTo>
                  <a:lnTo>
                    <a:pt x="472" y="226"/>
                  </a:lnTo>
                  <a:lnTo>
                    <a:pt x="474" y="226"/>
                  </a:lnTo>
                  <a:lnTo>
                    <a:pt x="474" y="227"/>
                  </a:lnTo>
                  <a:lnTo>
                    <a:pt x="475" y="227"/>
                  </a:lnTo>
                  <a:lnTo>
                    <a:pt x="476" y="228"/>
                  </a:lnTo>
                  <a:lnTo>
                    <a:pt x="476" y="229"/>
                  </a:lnTo>
                  <a:lnTo>
                    <a:pt x="476" y="230"/>
                  </a:lnTo>
                  <a:lnTo>
                    <a:pt x="477" y="230"/>
                  </a:lnTo>
                  <a:lnTo>
                    <a:pt x="477" y="231"/>
                  </a:lnTo>
                  <a:lnTo>
                    <a:pt x="477" y="233"/>
                  </a:lnTo>
                  <a:lnTo>
                    <a:pt x="477" y="234"/>
                  </a:lnTo>
                  <a:lnTo>
                    <a:pt x="477" y="235"/>
                  </a:lnTo>
                  <a:lnTo>
                    <a:pt x="477" y="236"/>
                  </a:lnTo>
                  <a:lnTo>
                    <a:pt x="478" y="236"/>
                  </a:lnTo>
                  <a:lnTo>
                    <a:pt x="478" y="237"/>
                  </a:lnTo>
                  <a:lnTo>
                    <a:pt x="477" y="238"/>
                  </a:lnTo>
                  <a:lnTo>
                    <a:pt x="478" y="239"/>
                  </a:lnTo>
                  <a:lnTo>
                    <a:pt x="478" y="240"/>
                  </a:lnTo>
                  <a:lnTo>
                    <a:pt x="479" y="240"/>
                  </a:lnTo>
                  <a:lnTo>
                    <a:pt x="480" y="242"/>
                  </a:lnTo>
                  <a:lnTo>
                    <a:pt x="480" y="243"/>
                  </a:lnTo>
                  <a:lnTo>
                    <a:pt x="481" y="243"/>
                  </a:lnTo>
                  <a:lnTo>
                    <a:pt x="481" y="245"/>
                  </a:lnTo>
                  <a:lnTo>
                    <a:pt x="483" y="245"/>
                  </a:lnTo>
                  <a:lnTo>
                    <a:pt x="483" y="246"/>
                  </a:lnTo>
                  <a:lnTo>
                    <a:pt x="483" y="247"/>
                  </a:lnTo>
                  <a:lnTo>
                    <a:pt x="484" y="250"/>
                  </a:lnTo>
                  <a:lnTo>
                    <a:pt x="484" y="251"/>
                  </a:lnTo>
                  <a:lnTo>
                    <a:pt x="485" y="251"/>
                  </a:lnTo>
                  <a:close/>
                  <a:moveTo>
                    <a:pt x="228" y="507"/>
                  </a:moveTo>
                  <a:lnTo>
                    <a:pt x="228" y="508"/>
                  </a:lnTo>
                  <a:lnTo>
                    <a:pt x="227" y="510"/>
                  </a:lnTo>
                  <a:lnTo>
                    <a:pt x="228" y="511"/>
                  </a:lnTo>
                  <a:lnTo>
                    <a:pt x="227" y="511"/>
                  </a:lnTo>
                  <a:lnTo>
                    <a:pt x="226" y="511"/>
                  </a:lnTo>
                  <a:lnTo>
                    <a:pt x="226" y="510"/>
                  </a:lnTo>
                  <a:lnTo>
                    <a:pt x="225" y="510"/>
                  </a:lnTo>
                  <a:lnTo>
                    <a:pt x="226" y="508"/>
                  </a:lnTo>
                  <a:lnTo>
                    <a:pt x="225" y="507"/>
                  </a:lnTo>
                  <a:lnTo>
                    <a:pt x="224" y="508"/>
                  </a:lnTo>
                  <a:lnTo>
                    <a:pt x="223" y="508"/>
                  </a:lnTo>
                  <a:lnTo>
                    <a:pt x="221" y="508"/>
                  </a:lnTo>
                  <a:lnTo>
                    <a:pt x="220" y="508"/>
                  </a:lnTo>
                  <a:lnTo>
                    <a:pt x="220" y="507"/>
                  </a:lnTo>
                  <a:lnTo>
                    <a:pt x="219" y="507"/>
                  </a:lnTo>
                  <a:lnTo>
                    <a:pt x="218" y="506"/>
                  </a:lnTo>
                  <a:lnTo>
                    <a:pt x="217" y="505"/>
                  </a:lnTo>
                  <a:lnTo>
                    <a:pt x="217" y="504"/>
                  </a:lnTo>
                  <a:lnTo>
                    <a:pt x="216" y="504"/>
                  </a:lnTo>
                  <a:lnTo>
                    <a:pt x="216" y="503"/>
                  </a:lnTo>
                  <a:lnTo>
                    <a:pt x="215" y="502"/>
                  </a:lnTo>
                  <a:lnTo>
                    <a:pt x="216" y="502"/>
                  </a:lnTo>
                  <a:lnTo>
                    <a:pt x="217" y="503"/>
                  </a:lnTo>
                  <a:lnTo>
                    <a:pt x="218" y="504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19" y="506"/>
                  </a:lnTo>
                  <a:lnTo>
                    <a:pt x="220" y="506"/>
                  </a:lnTo>
                  <a:lnTo>
                    <a:pt x="221" y="506"/>
                  </a:lnTo>
                  <a:lnTo>
                    <a:pt x="223" y="506"/>
                  </a:lnTo>
                  <a:lnTo>
                    <a:pt x="223" y="507"/>
                  </a:lnTo>
                  <a:lnTo>
                    <a:pt x="224" y="507"/>
                  </a:lnTo>
                  <a:lnTo>
                    <a:pt x="224" y="506"/>
                  </a:lnTo>
                  <a:lnTo>
                    <a:pt x="223" y="506"/>
                  </a:lnTo>
                  <a:lnTo>
                    <a:pt x="224" y="505"/>
                  </a:lnTo>
                  <a:lnTo>
                    <a:pt x="224" y="504"/>
                  </a:lnTo>
                  <a:lnTo>
                    <a:pt x="225" y="504"/>
                  </a:lnTo>
                  <a:lnTo>
                    <a:pt x="225" y="505"/>
                  </a:lnTo>
                  <a:lnTo>
                    <a:pt x="226" y="505"/>
                  </a:lnTo>
                  <a:lnTo>
                    <a:pt x="226" y="506"/>
                  </a:lnTo>
                  <a:lnTo>
                    <a:pt x="227" y="507"/>
                  </a:lnTo>
                  <a:lnTo>
                    <a:pt x="228" y="507"/>
                  </a:lnTo>
                  <a:close/>
                  <a:moveTo>
                    <a:pt x="220" y="505"/>
                  </a:moveTo>
                  <a:lnTo>
                    <a:pt x="219" y="504"/>
                  </a:lnTo>
                  <a:lnTo>
                    <a:pt x="218" y="503"/>
                  </a:lnTo>
                  <a:lnTo>
                    <a:pt x="218" y="502"/>
                  </a:lnTo>
                  <a:lnTo>
                    <a:pt x="217" y="502"/>
                  </a:lnTo>
                  <a:lnTo>
                    <a:pt x="218" y="502"/>
                  </a:lnTo>
                  <a:lnTo>
                    <a:pt x="219" y="502"/>
                  </a:lnTo>
                  <a:lnTo>
                    <a:pt x="219" y="500"/>
                  </a:lnTo>
                  <a:lnTo>
                    <a:pt x="220" y="500"/>
                  </a:lnTo>
                  <a:lnTo>
                    <a:pt x="220" y="499"/>
                  </a:lnTo>
                  <a:lnTo>
                    <a:pt x="219" y="498"/>
                  </a:lnTo>
                  <a:lnTo>
                    <a:pt x="218" y="498"/>
                  </a:lnTo>
                  <a:lnTo>
                    <a:pt x="219" y="498"/>
                  </a:lnTo>
                  <a:lnTo>
                    <a:pt x="220" y="498"/>
                  </a:lnTo>
                  <a:lnTo>
                    <a:pt x="220" y="499"/>
                  </a:lnTo>
                  <a:lnTo>
                    <a:pt x="220" y="500"/>
                  </a:lnTo>
                  <a:lnTo>
                    <a:pt x="220" y="502"/>
                  </a:lnTo>
                  <a:lnTo>
                    <a:pt x="221" y="502"/>
                  </a:lnTo>
                  <a:lnTo>
                    <a:pt x="221" y="503"/>
                  </a:lnTo>
                  <a:lnTo>
                    <a:pt x="220" y="503"/>
                  </a:lnTo>
                  <a:lnTo>
                    <a:pt x="220" y="504"/>
                  </a:lnTo>
                  <a:lnTo>
                    <a:pt x="221" y="504"/>
                  </a:lnTo>
                  <a:lnTo>
                    <a:pt x="223" y="505"/>
                  </a:lnTo>
                  <a:lnTo>
                    <a:pt x="223" y="506"/>
                  </a:lnTo>
                  <a:lnTo>
                    <a:pt x="221" y="505"/>
                  </a:lnTo>
                  <a:lnTo>
                    <a:pt x="220" y="505"/>
                  </a:lnTo>
                  <a:close/>
                  <a:moveTo>
                    <a:pt x="449" y="163"/>
                  </a:moveTo>
                  <a:lnTo>
                    <a:pt x="449" y="164"/>
                  </a:lnTo>
                  <a:lnTo>
                    <a:pt x="451" y="164"/>
                  </a:lnTo>
                  <a:lnTo>
                    <a:pt x="452" y="164"/>
                  </a:lnTo>
                  <a:lnTo>
                    <a:pt x="451" y="166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6"/>
                  </a:lnTo>
                  <a:lnTo>
                    <a:pt x="447" y="166"/>
                  </a:lnTo>
                  <a:lnTo>
                    <a:pt x="447" y="164"/>
                  </a:lnTo>
                  <a:lnTo>
                    <a:pt x="446" y="164"/>
                  </a:lnTo>
                  <a:lnTo>
                    <a:pt x="445" y="164"/>
                  </a:lnTo>
                  <a:lnTo>
                    <a:pt x="445" y="166"/>
                  </a:lnTo>
                  <a:lnTo>
                    <a:pt x="445" y="164"/>
                  </a:lnTo>
                  <a:lnTo>
                    <a:pt x="446" y="163"/>
                  </a:lnTo>
                  <a:lnTo>
                    <a:pt x="447" y="163"/>
                  </a:lnTo>
                  <a:lnTo>
                    <a:pt x="449" y="163"/>
                  </a:lnTo>
                  <a:close/>
                  <a:moveTo>
                    <a:pt x="74" y="228"/>
                  </a:moveTo>
                  <a:lnTo>
                    <a:pt x="74" y="229"/>
                  </a:lnTo>
                  <a:lnTo>
                    <a:pt x="73" y="228"/>
                  </a:lnTo>
                  <a:lnTo>
                    <a:pt x="71" y="227"/>
                  </a:lnTo>
                  <a:lnTo>
                    <a:pt x="71" y="228"/>
                  </a:lnTo>
                  <a:lnTo>
                    <a:pt x="71" y="227"/>
                  </a:lnTo>
                  <a:lnTo>
                    <a:pt x="73" y="227"/>
                  </a:lnTo>
                  <a:lnTo>
                    <a:pt x="74" y="227"/>
                  </a:lnTo>
                  <a:lnTo>
                    <a:pt x="74" y="228"/>
                  </a:lnTo>
                  <a:close/>
                  <a:moveTo>
                    <a:pt x="71" y="228"/>
                  </a:moveTo>
                  <a:lnTo>
                    <a:pt x="71" y="229"/>
                  </a:lnTo>
                  <a:lnTo>
                    <a:pt x="70" y="229"/>
                  </a:lnTo>
                  <a:lnTo>
                    <a:pt x="70" y="230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68" y="229"/>
                  </a:lnTo>
                  <a:lnTo>
                    <a:pt x="67" y="227"/>
                  </a:lnTo>
                  <a:lnTo>
                    <a:pt x="66" y="226"/>
                  </a:lnTo>
                  <a:lnTo>
                    <a:pt x="67" y="226"/>
                  </a:lnTo>
                  <a:lnTo>
                    <a:pt x="67" y="227"/>
                  </a:lnTo>
                  <a:lnTo>
                    <a:pt x="68" y="227"/>
                  </a:lnTo>
                  <a:lnTo>
                    <a:pt x="69" y="228"/>
                  </a:lnTo>
                  <a:lnTo>
                    <a:pt x="70" y="228"/>
                  </a:lnTo>
                  <a:lnTo>
                    <a:pt x="70" y="229"/>
                  </a:lnTo>
                  <a:lnTo>
                    <a:pt x="71" y="228"/>
                  </a:lnTo>
                  <a:close/>
                  <a:moveTo>
                    <a:pt x="68" y="225"/>
                  </a:moveTo>
                  <a:lnTo>
                    <a:pt x="68" y="223"/>
                  </a:lnTo>
                  <a:lnTo>
                    <a:pt x="69" y="223"/>
                  </a:lnTo>
                  <a:lnTo>
                    <a:pt x="69" y="225"/>
                  </a:lnTo>
                  <a:lnTo>
                    <a:pt x="68" y="225"/>
                  </a:lnTo>
                  <a:close/>
                  <a:moveTo>
                    <a:pt x="67" y="226"/>
                  </a:moveTo>
                  <a:lnTo>
                    <a:pt x="66" y="226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5" y="223"/>
                  </a:lnTo>
                  <a:lnTo>
                    <a:pt x="64" y="223"/>
                  </a:lnTo>
                  <a:lnTo>
                    <a:pt x="64" y="225"/>
                  </a:lnTo>
                  <a:lnTo>
                    <a:pt x="64" y="223"/>
                  </a:lnTo>
                  <a:lnTo>
                    <a:pt x="65" y="223"/>
                  </a:lnTo>
                  <a:lnTo>
                    <a:pt x="66" y="225"/>
                  </a:lnTo>
                  <a:lnTo>
                    <a:pt x="67" y="225"/>
                  </a:lnTo>
                  <a:lnTo>
                    <a:pt x="67" y="226"/>
                  </a:lnTo>
                  <a:lnTo>
                    <a:pt x="68" y="226"/>
                  </a:lnTo>
                  <a:lnTo>
                    <a:pt x="69" y="227"/>
                  </a:lnTo>
                  <a:lnTo>
                    <a:pt x="69" y="228"/>
                  </a:lnTo>
                  <a:lnTo>
                    <a:pt x="69" y="227"/>
                  </a:lnTo>
                  <a:lnTo>
                    <a:pt x="68" y="227"/>
                  </a:lnTo>
                  <a:lnTo>
                    <a:pt x="68" y="226"/>
                  </a:lnTo>
                  <a:lnTo>
                    <a:pt x="67" y="226"/>
                  </a:lnTo>
                  <a:close/>
                  <a:moveTo>
                    <a:pt x="70" y="223"/>
                  </a:moveTo>
                  <a:lnTo>
                    <a:pt x="70" y="222"/>
                  </a:lnTo>
                  <a:lnTo>
                    <a:pt x="70" y="223"/>
                  </a:lnTo>
                  <a:lnTo>
                    <a:pt x="70" y="225"/>
                  </a:lnTo>
                  <a:lnTo>
                    <a:pt x="70" y="223"/>
                  </a:lnTo>
                  <a:close/>
                  <a:moveTo>
                    <a:pt x="64" y="223"/>
                  </a:moveTo>
                  <a:lnTo>
                    <a:pt x="62" y="223"/>
                  </a:lnTo>
                  <a:lnTo>
                    <a:pt x="60" y="222"/>
                  </a:lnTo>
                  <a:lnTo>
                    <a:pt x="59" y="222"/>
                  </a:lnTo>
                  <a:lnTo>
                    <a:pt x="58" y="222"/>
                  </a:lnTo>
                  <a:lnTo>
                    <a:pt x="58" y="221"/>
                  </a:lnTo>
                  <a:lnTo>
                    <a:pt x="58" y="220"/>
                  </a:lnTo>
                  <a:lnTo>
                    <a:pt x="59" y="219"/>
                  </a:lnTo>
                  <a:lnTo>
                    <a:pt x="59" y="220"/>
                  </a:lnTo>
                  <a:lnTo>
                    <a:pt x="59" y="221"/>
                  </a:lnTo>
                  <a:lnTo>
                    <a:pt x="60" y="221"/>
                  </a:lnTo>
                  <a:lnTo>
                    <a:pt x="61" y="222"/>
                  </a:lnTo>
                  <a:lnTo>
                    <a:pt x="62" y="222"/>
                  </a:lnTo>
                  <a:lnTo>
                    <a:pt x="62" y="223"/>
                  </a:lnTo>
                  <a:lnTo>
                    <a:pt x="62" y="222"/>
                  </a:lnTo>
                  <a:lnTo>
                    <a:pt x="64" y="223"/>
                  </a:lnTo>
                  <a:close/>
                  <a:moveTo>
                    <a:pt x="59" y="218"/>
                  </a:moveTo>
                  <a:lnTo>
                    <a:pt x="59" y="217"/>
                  </a:lnTo>
                  <a:lnTo>
                    <a:pt x="59" y="215"/>
                  </a:lnTo>
                  <a:lnTo>
                    <a:pt x="60" y="214"/>
                  </a:lnTo>
                  <a:lnTo>
                    <a:pt x="60" y="213"/>
                  </a:lnTo>
                  <a:lnTo>
                    <a:pt x="60" y="214"/>
                  </a:lnTo>
                  <a:lnTo>
                    <a:pt x="60" y="215"/>
                  </a:lnTo>
                  <a:lnTo>
                    <a:pt x="60" y="217"/>
                  </a:lnTo>
                  <a:lnTo>
                    <a:pt x="61" y="217"/>
                  </a:lnTo>
                  <a:lnTo>
                    <a:pt x="61" y="218"/>
                  </a:lnTo>
                  <a:lnTo>
                    <a:pt x="60" y="218"/>
                  </a:lnTo>
                  <a:lnTo>
                    <a:pt x="60" y="219"/>
                  </a:lnTo>
                  <a:lnTo>
                    <a:pt x="61" y="219"/>
                  </a:lnTo>
                  <a:lnTo>
                    <a:pt x="60" y="219"/>
                  </a:lnTo>
                  <a:lnTo>
                    <a:pt x="59" y="21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794">
              <a:extLst>
                <a:ext uri="{FF2B5EF4-FFF2-40B4-BE49-F238E27FC236}">
                  <a16:creationId xmlns:a16="http://schemas.microsoft.com/office/drawing/2014/main" id="{2BC7B1F5-3D95-276C-24A1-D25FA44A2D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90854" y="1869645"/>
              <a:ext cx="1322113" cy="1119589"/>
            </a:xfrm>
            <a:custGeom>
              <a:avLst/>
              <a:gdLst>
                <a:gd name="T0" fmla="*/ 241 w 927"/>
                <a:gd name="T1" fmla="*/ 551 h 785"/>
                <a:gd name="T2" fmla="*/ 218 w 927"/>
                <a:gd name="T3" fmla="*/ 546 h 785"/>
                <a:gd name="T4" fmla="*/ 229 w 927"/>
                <a:gd name="T5" fmla="*/ 496 h 785"/>
                <a:gd name="T6" fmla="*/ 215 w 927"/>
                <a:gd name="T7" fmla="*/ 493 h 785"/>
                <a:gd name="T8" fmla="*/ 209 w 927"/>
                <a:gd name="T9" fmla="*/ 487 h 785"/>
                <a:gd name="T10" fmla="*/ 213 w 927"/>
                <a:gd name="T11" fmla="*/ 469 h 785"/>
                <a:gd name="T12" fmla="*/ 241 w 927"/>
                <a:gd name="T13" fmla="*/ 457 h 785"/>
                <a:gd name="T14" fmla="*/ 271 w 927"/>
                <a:gd name="T15" fmla="*/ 483 h 785"/>
                <a:gd name="T16" fmla="*/ 336 w 927"/>
                <a:gd name="T17" fmla="*/ 475 h 785"/>
                <a:gd name="T18" fmla="*/ 291 w 927"/>
                <a:gd name="T19" fmla="*/ 493 h 785"/>
                <a:gd name="T20" fmla="*/ 277 w 927"/>
                <a:gd name="T21" fmla="*/ 470 h 785"/>
                <a:gd name="T22" fmla="*/ 321 w 927"/>
                <a:gd name="T23" fmla="*/ 445 h 785"/>
                <a:gd name="T24" fmla="*/ 352 w 927"/>
                <a:gd name="T25" fmla="*/ 455 h 785"/>
                <a:gd name="T26" fmla="*/ 292 w 927"/>
                <a:gd name="T27" fmla="*/ 442 h 785"/>
                <a:gd name="T28" fmla="*/ 256 w 927"/>
                <a:gd name="T29" fmla="*/ 449 h 785"/>
                <a:gd name="T30" fmla="*/ 248 w 927"/>
                <a:gd name="T31" fmla="*/ 436 h 785"/>
                <a:gd name="T32" fmla="*/ 299 w 927"/>
                <a:gd name="T33" fmla="*/ 395 h 785"/>
                <a:gd name="T34" fmla="*/ 368 w 927"/>
                <a:gd name="T35" fmla="*/ 391 h 785"/>
                <a:gd name="T36" fmla="*/ 392 w 927"/>
                <a:gd name="T37" fmla="*/ 386 h 785"/>
                <a:gd name="T38" fmla="*/ 431 w 927"/>
                <a:gd name="T39" fmla="*/ 324 h 785"/>
                <a:gd name="T40" fmla="*/ 468 w 927"/>
                <a:gd name="T41" fmla="*/ 325 h 785"/>
                <a:gd name="T42" fmla="*/ 510 w 927"/>
                <a:gd name="T43" fmla="*/ 216 h 785"/>
                <a:gd name="T44" fmla="*/ 530 w 927"/>
                <a:gd name="T45" fmla="*/ 185 h 785"/>
                <a:gd name="T46" fmla="*/ 539 w 927"/>
                <a:gd name="T47" fmla="*/ 166 h 785"/>
                <a:gd name="T48" fmla="*/ 569 w 927"/>
                <a:gd name="T49" fmla="*/ 236 h 785"/>
                <a:gd name="T50" fmla="*/ 559 w 927"/>
                <a:gd name="T51" fmla="*/ 265 h 785"/>
                <a:gd name="T52" fmla="*/ 537 w 927"/>
                <a:gd name="T53" fmla="*/ 302 h 785"/>
                <a:gd name="T54" fmla="*/ 514 w 927"/>
                <a:gd name="T55" fmla="*/ 410 h 785"/>
                <a:gd name="T56" fmla="*/ 505 w 927"/>
                <a:gd name="T57" fmla="*/ 394 h 785"/>
                <a:gd name="T58" fmla="*/ 476 w 927"/>
                <a:gd name="T59" fmla="*/ 427 h 785"/>
                <a:gd name="T60" fmla="*/ 424 w 927"/>
                <a:gd name="T61" fmla="*/ 427 h 785"/>
                <a:gd name="T62" fmla="*/ 407 w 927"/>
                <a:gd name="T63" fmla="*/ 425 h 785"/>
                <a:gd name="T64" fmla="*/ 399 w 927"/>
                <a:gd name="T65" fmla="*/ 450 h 785"/>
                <a:gd name="T66" fmla="*/ 365 w 927"/>
                <a:gd name="T67" fmla="*/ 445 h 785"/>
                <a:gd name="T68" fmla="*/ 336 w 927"/>
                <a:gd name="T69" fmla="*/ 427 h 785"/>
                <a:gd name="T70" fmla="*/ 675 w 927"/>
                <a:gd name="T71" fmla="*/ 99 h 785"/>
                <a:gd name="T72" fmla="*/ 584 w 927"/>
                <a:gd name="T73" fmla="*/ 135 h 785"/>
                <a:gd name="T74" fmla="*/ 533 w 927"/>
                <a:gd name="T75" fmla="*/ 156 h 785"/>
                <a:gd name="T76" fmla="*/ 515 w 927"/>
                <a:gd name="T77" fmla="*/ 116 h 785"/>
                <a:gd name="T78" fmla="*/ 556 w 927"/>
                <a:gd name="T79" fmla="*/ 72 h 785"/>
                <a:gd name="T80" fmla="*/ 622 w 927"/>
                <a:gd name="T81" fmla="*/ 58 h 785"/>
                <a:gd name="T82" fmla="*/ 666 w 927"/>
                <a:gd name="T83" fmla="*/ 81 h 785"/>
                <a:gd name="T84" fmla="*/ 37 w 927"/>
                <a:gd name="T85" fmla="*/ 779 h 785"/>
                <a:gd name="T86" fmla="*/ 162 w 927"/>
                <a:gd name="T87" fmla="*/ 701 h 785"/>
                <a:gd name="T88" fmla="*/ 157 w 927"/>
                <a:gd name="T89" fmla="*/ 702 h 785"/>
                <a:gd name="T90" fmla="*/ 189 w 927"/>
                <a:gd name="T91" fmla="*/ 654 h 785"/>
                <a:gd name="T92" fmla="*/ 204 w 927"/>
                <a:gd name="T93" fmla="*/ 602 h 785"/>
                <a:gd name="T94" fmla="*/ 240 w 927"/>
                <a:gd name="T95" fmla="*/ 568 h 785"/>
                <a:gd name="T96" fmla="*/ 212 w 927"/>
                <a:gd name="T97" fmla="*/ 505 h 785"/>
                <a:gd name="T98" fmla="*/ 184 w 927"/>
                <a:gd name="T99" fmla="*/ 491 h 785"/>
                <a:gd name="T100" fmla="*/ 201 w 927"/>
                <a:gd name="T101" fmla="*/ 459 h 785"/>
                <a:gd name="T102" fmla="*/ 302 w 927"/>
                <a:gd name="T103" fmla="*/ 442 h 785"/>
                <a:gd name="T104" fmla="*/ 359 w 927"/>
                <a:gd name="T105" fmla="*/ 430 h 785"/>
                <a:gd name="T106" fmla="*/ 304 w 927"/>
                <a:gd name="T107" fmla="*/ 377 h 785"/>
                <a:gd name="T108" fmla="*/ 493 w 927"/>
                <a:gd name="T109" fmla="*/ 141 h 785"/>
                <a:gd name="T110" fmla="*/ 698 w 927"/>
                <a:gd name="T111" fmla="*/ 53 h 785"/>
                <a:gd name="T112" fmla="*/ 696 w 927"/>
                <a:gd name="T113" fmla="*/ 44 h 785"/>
                <a:gd name="T114" fmla="*/ 734 w 927"/>
                <a:gd name="T115" fmla="*/ 32 h 785"/>
                <a:gd name="T116" fmla="*/ 746 w 927"/>
                <a:gd name="T117" fmla="*/ 6 h 785"/>
                <a:gd name="T118" fmla="*/ 338 w 927"/>
                <a:gd name="T119" fmla="*/ 433 h 785"/>
                <a:gd name="T120" fmla="*/ 498 w 927"/>
                <a:gd name="T121" fmla="*/ 455 h 785"/>
                <a:gd name="T122" fmla="*/ 179 w 927"/>
                <a:gd name="T123" fmla="*/ 493 h 785"/>
                <a:gd name="T124" fmla="*/ 299 w 927"/>
                <a:gd name="T125" fmla="*/ 442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7" h="785">
                  <a:moveTo>
                    <a:pt x="205" y="528"/>
                  </a:moveTo>
                  <a:lnTo>
                    <a:pt x="206" y="528"/>
                  </a:lnTo>
                  <a:lnTo>
                    <a:pt x="206" y="529"/>
                  </a:lnTo>
                  <a:lnTo>
                    <a:pt x="206" y="530"/>
                  </a:lnTo>
                  <a:lnTo>
                    <a:pt x="205" y="530"/>
                  </a:lnTo>
                  <a:lnTo>
                    <a:pt x="204" y="533"/>
                  </a:lnTo>
                  <a:lnTo>
                    <a:pt x="204" y="534"/>
                  </a:lnTo>
                  <a:lnTo>
                    <a:pt x="202" y="534"/>
                  </a:lnTo>
                  <a:lnTo>
                    <a:pt x="201" y="534"/>
                  </a:lnTo>
                  <a:lnTo>
                    <a:pt x="201" y="533"/>
                  </a:lnTo>
                  <a:lnTo>
                    <a:pt x="202" y="533"/>
                  </a:lnTo>
                  <a:lnTo>
                    <a:pt x="202" y="531"/>
                  </a:lnTo>
                  <a:lnTo>
                    <a:pt x="204" y="530"/>
                  </a:lnTo>
                  <a:lnTo>
                    <a:pt x="205" y="530"/>
                  </a:lnTo>
                  <a:lnTo>
                    <a:pt x="205" y="529"/>
                  </a:lnTo>
                  <a:lnTo>
                    <a:pt x="205" y="528"/>
                  </a:lnTo>
                  <a:close/>
                  <a:moveTo>
                    <a:pt x="261" y="504"/>
                  </a:moveTo>
                  <a:lnTo>
                    <a:pt x="261" y="505"/>
                  </a:lnTo>
                  <a:lnTo>
                    <a:pt x="263" y="506"/>
                  </a:lnTo>
                  <a:lnTo>
                    <a:pt x="261" y="506"/>
                  </a:lnTo>
                  <a:lnTo>
                    <a:pt x="260" y="506"/>
                  </a:lnTo>
                  <a:lnTo>
                    <a:pt x="260" y="508"/>
                  </a:lnTo>
                  <a:lnTo>
                    <a:pt x="260" y="509"/>
                  </a:lnTo>
                  <a:lnTo>
                    <a:pt x="259" y="509"/>
                  </a:lnTo>
                  <a:lnTo>
                    <a:pt x="259" y="510"/>
                  </a:lnTo>
                  <a:lnTo>
                    <a:pt x="259" y="512"/>
                  </a:lnTo>
                  <a:lnTo>
                    <a:pt x="258" y="513"/>
                  </a:lnTo>
                  <a:lnTo>
                    <a:pt x="258" y="514"/>
                  </a:lnTo>
                  <a:lnTo>
                    <a:pt x="257" y="517"/>
                  </a:lnTo>
                  <a:lnTo>
                    <a:pt x="256" y="520"/>
                  </a:lnTo>
                  <a:lnTo>
                    <a:pt x="255" y="525"/>
                  </a:lnTo>
                  <a:lnTo>
                    <a:pt x="255" y="526"/>
                  </a:lnTo>
                  <a:lnTo>
                    <a:pt x="255" y="527"/>
                  </a:lnTo>
                  <a:lnTo>
                    <a:pt x="256" y="528"/>
                  </a:lnTo>
                  <a:lnTo>
                    <a:pt x="256" y="529"/>
                  </a:lnTo>
                  <a:lnTo>
                    <a:pt x="255" y="534"/>
                  </a:lnTo>
                  <a:lnTo>
                    <a:pt x="255" y="535"/>
                  </a:lnTo>
                  <a:lnTo>
                    <a:pt x="254" y="536"/>
                  </a:lnTo>
                  <a:lnTo>
                    <a:pt x="254" y="537"/>
                  </a:lnTo>
                  <a:lnTo>
                    <a:pt x="254" y="538"/>
                  </a:lnTo>
                  <a:lnTo>
                    <a:pt x="254" y="539"/>
                  </a:lnTo>
                  <a:lnTo>
                    <a:pt x="252" y="539"/>
                  </a:lnTo>
                  <a:lnTo>
                    <a:pt x="252" y="542"/>
                  </a:lnTo>
                  <a:lnTo>
                    <a:pt x="251" y="542"/>
                  </a:lnTo>
                  <a:lnTo>
                    <a:pt x="251" y="543"/>
                  </a:lnTo>
                  <a:lnTo>
                    <a:pt x="250" y="543"/>
                  </a:lnTo>
                  <a:lnTo>
                    <a:pt x="249" y="543"/>
                  </a:lnTo>
                  <a:lnTo>
                    <a:pt x="249" y="542"/>
                  </a:lnTo>
                  <a:lnTo>
                    <a:pt x="249" y="541"/>
                  </a:lnTo>
                  <a:lnTo>
                    <a:pt x="248" y="541"/>
                  </a:lnTo>
                  <a:lnTo>
                    <a:pt x="247" y="541"/>
                  </a:lnTo>
                  <a:lnTo>
                    <a:pt x="247" y="539"/>
                  </a:lnTo>
                  <a:lnTo>
                    <a:pt x="246" y="539"/>
                  </a:lnTo>
                  <a:lnTo>
                    <a:pt x="244" y="539"/>
                  </a:lnTo>
                  <a:lnTo>
                    <a:pt x="243" y="541"/>
                  </a:lnTo>
                  <a:lnTo>
                    <a:pt x="242" y="542"/>
                  </a:lnTo>
                  <a:lnTo>
                    <a:pt x="242" y="543"/>
                  </a:lnTo>
                  <a:lnTo>
                    <a:pt x="242" y="544"/>
                  </a:lnTo>
                  <a:lnTo>
                    <a:pt x="243" y="544"/>
                  </a:lnTo>
                  <a:lnTo>
                    <a:pt x="244" y="544"/>
                  </a:lnTo>
                  <a:lnTo>
                    <a:pt x="244" y="545"/>
                  </a:lnTo>
                  <a:lnTo>
                    <a:pt x="243" y="546"/>
                  </a:lnTo>
                  <a:lnTo>
                    <a:pt x="244" y="546"/>
                  </a:lnTo>
                  <a:lnTo>
                    <a:pt x="246" y="546"/>
                  </a:lnTo>
                  <a:lnTo>
                    <a:pt x="243" y="549"/>
                  </a:lnTo>
                  <a:lnTo>
                    <a:pt x="242" y="549"/>
                  </a:lnTo>
                  <a:lnTo>
                    <a:pt x="241" y="550"/>
                  </a:lnTo>
                  <a:lnTo>
                    <a:pt x="241" y="551"/>
                  </a:lnTo>
                  <a:lnTo>
                    <a:pt x="240" y="552"/>
                  </a:lnTo>
                  <a:lnTo>
                    <a:pt x="239" y="552"/>
                  </a:lnTo>
                  <a:lnTo>
                    <a:pt x="238" y="553"/>
                  </a:lnTo>
                  <a:lnTo>
                    <a:pt x="237" y="553"/>
                  </a:lnTo>
                  <a:lnTo>
                    <a:pt x="235" y="553"/>
                  </a:lnTo>
                  <a:lnTo>
                    <a:pt x="234" y="554"/>
                  </a:lnTo>
                  <a:lnTo>
                    <a:pt x="233" y="554"/>
                  </a:lnTo>
                  <a:lnTo>
                    <a:pt x="232" y="555"/>
                  </a:lnTo>
                  <a:lnTo>
                    <a:pt x="231" y="555"/>
                  </a:lnTo>
                  <a:lnTo>
                    <a:pt x="232" y="553"/>
                  </a:lnTo>
                  <a:lnTo>
                    <a:pt x="233" y="552"/>
                  </a:lnTo>
                  <a:lnTo>
                    <a:pt x="234" y="552"/>
                  </a:lnTo>
                  <a:lnTo>
                    <a:pt x="234" y="550"/>
                  </a:lnTo>
                  <a:lnTo>
                    <a:pt x="234" y="549"/>
                  </a:lnTo>
                  <a:lnTo>
                    <a:pt x="235" y="547"/>
                  </a:lnTo>
                  <a:lnTo>
                    <a:pt x="235" y="546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5" y="543"/>
                  </a:lnTo>
                  <a:lnTo>
                    <a:pt x="234" y="542"/>
                  </a:lnTo>
                  <a:lnTo>
                    <a:pt x="234" y="541"/>
                  </a:lnTo>
                  <a:lnTo>
                    <a:pt x="233" y="539"/>
                  </a:lnTo>
                  <a:lnTo>
                    <a:pt x="232" y="539"/>
                  </a:lnTo>
                  <a:lnTo>
                    <a:pt x="233" y="537"/>
                  </a:lnTo>
                  <a:lnTo>
                    <a:pt x="232" y="537"/>
                  </a:lnTo>
                  <a:lnTo>
                    <a:pt x="231" y="536"/>
                  </a:lnTo>
                  <a:lnTo>
                    <a:pt x="230" y="536"/>
                  </a:lnTo>
                  <a:lnTo>
                    <a:pt x="230" y="535"/>
                  </a:lnTo>
                  <a:lnTo>
                    <a:pt x="231" y="534"/>
                  </a:lnTo>
                  <a:lnTo>
                    <a:pt x="232" y="535"/>
                  </a:lnTo>
                  <a:lnTo>
                    <a:pt x="233" y="535"/>
                  </a:lnTo>
                  <a:lnTo>
                    <a:pt x="233" y="536"/>
                  </a:lnTo>
                  <a:lnTo>
                    <a:pt x="234" y="536"/>
                  </a:lnTo>
                  <a:lnTo>
                    <a:pt x="235" y="536"/>
                  </a:lnTo>
                  <a:lnTo>
                    <a:pt x="235" y="535"/>
                  </a:lnTo>
                  <a:lnTo>
                    <a:pt x="235" y="534"/>
                  </a:lnTo>
                  <a:lnTo>
                    <a:pt x="235" y="531"/>
                  </a:lnTo>
                  <a:lnTo>
                    <a:pt x="234" y="531"/>
                  </a:lnTo>
                  <a:lnTo>
                    <a:pt x="232" y="530"/>
                  </a:lnTo>
                  <a:lnTo>
                    <a:pt x="231" y="531"/>
                  </a:lnTo>
                  <a:lnTo>
                    <a:pt x="230" y="533"/>
                  </a:lnTo>
                  <a:lnTo>
                    <a:pt x="230" y="534"/>
                  </a:lnTo>
                  <a:lnTo>
                    <a:pt x="229" y="535"/>
                  </a:lnTo>
                  <a:lnTo>
                    <a:pt x="229" y="536"/>
                  </a:lnTo>
                  <a:lnTo>
                    <a:pt x="227" y="537"/>
                  </a:lnTo>
                  <a:lnTo>
                    <a:pt x="227" y="538"/>
                  </a:lnTo>
                  <a:lnTo>
                    <a:pt x="227" y="539"/>
                  </a:lnTo>
                  <a:lnTo>
                    <a:pt x="227" y="541"/>
                  </a:lnTo>
                  <a:lnTo>
                    <a:pt x="229" y="543"/>
                  </a:lnTo>
                  <a:lnTo>
                    <a:pt x="229" y="544"/>
                  </a:lnTo>
                  <a:lnTo>
                    <a:pt x="229" y="545"/>
                  </a:lnTo>
                  <a:lnTo>
                    <a:pt x="230" y="545"/>
                  </a:lnTo>
                  <a:lnTo>
                    <a:pt x="231" y="546"/>
                  </a:lnTo>
                  <a:lnTo>
                    <a:pt x="232" y="547"/>
                  </a:lnTo>
                  <a:lnTo>
                    <a:pt x="231" y="549"/>
                  </a:lnTo>
                  <a:lnTo>
                    <a:pt x="231" y="550"/>
                  </a:lnTo>
                  <a:lnTo>
                    <a:pt x="230" y="550"/>
                  </a:lnTo>
                  <a:lnTo>
                    <a:pt x="230" y="551"/>
                  </a:lnTo>
                  <a:lnTo>
                    <a:pt x="229" y="550"/>
                  </a:lnTo>
                  <a:lnTo>
                    <a:pt x="229" y="551"/>
                  </a:lnTo>
                  <a:lnTo>
                    <a:pt x="227" y="551"/>
                  </a:lnTo>
                  <a:lnTo>
                    <a:pt x="227" y="550"/>
                  </a:lnTo>
                  <a:lnTo>
                    <a:pt x="226" y="549"/>
                  </a:lnTo>
                  <a:lnTo>
                    <a:pt x="225" y="547"/>
                  </a:lnTo>
                  <a:lnTo>
                    <a:pt x="221" y="547"/>
                  </a:lnTo>
                  <a:lnTo>
                    <a:pt x="219" y="547"/>
                  </a:lnTo>
                  <a:lnTo>
                    <a:pt x="218" y="547"/>
                  </a:lnTo>
                  <a:lnTo>
                    <a:pt x="218" y="546"/>
                  </a:lnTo>
                  <a:lnTo>
                    <a:pt x="217" y="546"/>
                  </a:lnTo>
                  <a:lnTo>
                    <a:pt x="217" y="545"/>
                  </a:lnTo>
                  <a:lnTo>
                    <a:pt x="217" y="544"/>
                  </a:lnTo>
                  <a:lnTo>
                    <a:pt x="217" y="545"/>
                  </a:lnTo>
                  <a:lnTo>
                    <a:pt x="218" y="545"/>
                  </a:lnTo>
                  <a:lnTo>
                    <a:pt x="218" y="544"/>
                  </a:lnTo>
                  <a:lnTo>
                    <a:pt x="217" y="544"/>
                  </a:lnTo>
                  <a:lnTo>
                    <a:pt x="217" y="543"/>
                  </a:lnTo>
                  <a:lnTo>
                    <a:pt x="216" y="542"/>
                  </a:lnTo>
                  <a:lnTo>
                    <a:pt x="215" y="542"/>
                  </a:lnTo>
                  <a:lnTo>
                    <a:pt x="216" y="542"/>
                  </a:lnTo>
                  <a:lnTo>
                    <a:pt x="217" y="542"/>
                  </a:lnTo>
                  <a:lnTo>
                    <a:pt x="218" y="543"/>
                  </a:lnTo>
                  <a:lnTo>
                    <a:pt x="219" y="542"/>
                  </a:lnTo>
                  <a:lnTo>
                    <a:pt x="221" y="541"/>
                  </a:lnTo>
                  <a:lnTo>
                    <a:pt x="221" y="539"/>
                  </a:lnTo>
                  <a:lnTo>
                    <a:pt x="221" y="538"/>
                  </a:lnTo>
                  <a:lnTo>
                    <a:pt x="222" y="537"/>
                  </a:lnTo>
                  <a:lnTo>
                    <a:pt x="222" y="536"/>
                  </a:lnTo>
                  <a:lnTo>
                    <a:pt x="222" y="535"/>
                  </a:lnTo>
                  <a:lnTo>
                    <a:pt x="222" y="534"/>
                  </a:lnTo>
                  <a:lnTo>
                    <a:pt x="221" y="533"/>
                  </a:lnTo>
                  <a:lnTo>
                    <a:pt x="219" y="530"/>
                  </a:lnTo>
                  <a:lnTo>
                    <a:pt x="217" y="529"/>
                  </a:lnTo>
                  <a:lnTo>
                    <a:pt x="217" y="528"/>
                  </a:lnTo>
                  <a:lnTo>
                    <a:pt x="217" y="527"/>
                  </a:lnTo>
                  <a:lnTo>
                    <a:pt x="218" y="527"/>
                  </a:lnTo>
                  <a:lnTo>
                    <a:pt x="217" y="526"/>
                  </a:lnTo>
                  <a:lnTo>
                    <a:pt x="218" y="525"/>
                  </a:lnTo>
                  <a:lnTo>
                    <a:pt x="218" y="524"/>
                  </a:lnTo>
                  <a:lnTo>
                    <a:pt x="218" y="522"/>
                  </a:lnTo>
                  <a:lnTo>
                    <a:pt x="217" y="521"/>
                  </a:lnTo>
                  <a:lnTo>
                    <a:pt x="217" y="520"/>
                  </a:lnTo>
                  <a:lnTo>
                    <a:pt x="217" y="519"/>
                  </a:lnTo>
                  <a:lnTo>
                    <a:pt x="217" y="518"/>
                  </a:lnTo>
                  <a:lnTo>
                    <a:pt x="218" y="517"/>
                  </a:lnTo>
                  <a:lnTo>
                    <a:pt x="219" y="517"/>
                  </a:lnTo>
                  <a:lnTo>
                    <a:pt x="219" y="518"/>
                  </a:lnTo>
                  <a:lnTo>
                    <a:pt x="221" y="517"/>
                  </a:lnTo>
                  <a:lnTo>
                    <a:pt x="222" y="517"/>
                  </a:lnTo>
                  <a:lnTo>
                    <a:pt x="222" y="516"/>
                  </a:lnTo>
                  <a:lnTo>
                    <a:pt x="222" y="514"/>
                  </a:lnTo>
                  <a:lnTo>
                    <a:pt x="223" y="514"/>
                  </a:lnTo>
                  <a:lnTo>
                    <a:pt x="224" y="512"/>
                  </a:lnTo>
                  <a:lnTo>
                    <a:pt x="225" y="511"/>
                  </a:lnTo>
                  <a:lnTo>
                    <a:pt x="225" y="510"/>
                  </a:lnTo>
                  <a:lnTo>
                    <a:pt x="225" y="509"/>
                  </a:lnTo>
                  <a:lnTo>
                    <a:pt x="226" y="509"/>
                  </a:lnTo>
                  <a:lnTo>
                    <a:pt x="226" y="510"/>
                  </a:lnTo>
                  <a:lnTo>
                    <a:pt x="227" y="509"/>
                  </a:lnTo>
                  <a:lnTo>
                    <a:pt x="227" y="508"/>
                  </a:lnTo>
                  <a:lnTo>
                    <a:pt x="227" y="506"/>
                  </a:lnTo>
                  <a:lnTo>
                    <a:pt x="229" y="505"/>
                  </a:lnTo>
                  <a:lnTo>
                    <a:pt x="229" y="504"/>
                  </a:lnTo>
                  <a:lnTo>
                    <a:pt x="229" y="503"/>
                  </a:lnTo>
                  <a:lnTo>
                    <a:pt x="230" y="503"/>
                  </a:lnTo>
                  <a:lnTo>
                    <a:pt x="229" y="502"/>
                  </a:lnTo>
                  <a:lnTo>
                    <a:pt x="229" y="501"/>
                  </a:lnTo>
                  <a:lnTo>
                    <a:pt x="231" y="500"/>
                  </a:lnTo>
                  <a:lnTo>
                    <a:pt x="231" y="499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26" y="499"/>
                  </a:lnTo>
                  <a:lnTo>
                    <a:pt x="225" y="500"/>
                  </a:lnTo>
                  <a:lnTo>
                    <a:pt x="225" y="499"/>
                  </a:lnTo>
                  <a:lnTo>
                    <a:pt x="226" y="499"/>
                  </a:lnTo>
                  <a:lnTo>
                    <a:pt x="227" y="497"/>
                  </a:lnTo>
                  <a:lnTo>
                    <a:pt x="229" y="496"/>
                  </a:lnTo>
                  <a:lnTo>
                    <a:pt x="230" y="496"/>
                  </a:lnTo>
                  <a:lnTo>
                    <a:pt x="231" y="496"/>
                  </a:lnTo>
                  <a:lnTo>
                    <a:pt x="230" y="495"/>
                  </a:lnTo>
                  <a:lnTo>
                    <a:pt x="230" y="494"/>
                  </a:lnTo>
                  <a:lnTo>
                    <a:pt x="230" y="493"/>
                  </a:lnTo>
                  <a:lnTo>
                    <a:pt x="230" y="492"/>
                  </a:lnTo>
                  <a:lnTo>
                    <a:pt x="227" y="491"/>
                  </a:lnTo>
                  <a:lnTo>
                    <a:pt x="225" y="488"/>
                  </a:lnTo>
                  <a:lnTo>
                    <a:pt x="225" y="487"/>
                  </a:lnTo>
                  <a:lnTo>
                    <a:pt x="224" y="485"/>
                  </a:lnTo>
                  <a:lnTo>
                    <a:pt x="224" y="484"/>
                  </a:lnTo>
                  <a:lnTo>
                    <a:pt x="224" y="483"/>
                  </a:lnTo>
                  <a:lnTo>
                    <a:pt x="223" y="482"/>
                  </a:lnTo>
                  <a:lnTo>
                    <a:pt x="223" y="480"/>
                  </a:lnTo>
                  <a:lnTo>
                    <a:pt x="222" y="480"/>
                  </a:lnTo>
                  <a:lnTo>
                    <a:pt x="221" y="480"/>
                  </a:lnTo>
                  <a:lnTo>
                    <a:pt x="219" y="479"/>
                  </a:lnTo>
                  <a:lnTo>
                    <a:pt x="218" y="479"/>
                  </a:lnTo>
                  <a:lnTo>
                    <a:pt x="218" y="480"/>
                  </a:lnTo>
                  <a:lnTo>
                    <a:pt x="217" y="480"/>
                  </a:lnTo>
                  <a:lnTo>
                    <a:pt x="216" y="482"/>
                  </a:lnTo>
                  <a:lnTo>
                    <a:pt x="215" y="482"/>
                  </a:lnTo>
                  <a:lnTo>
                    <a:pt x="216" y="482"/>
                  </a:lnTo>
                  <a:lnTo>
                    <a:pt x="216" y="483"/>
                  </a:lnTo>
                  <a:lnTo>
                    <a:pt x="216" y="484"/>
                  </a:lnTo>
                  <a:lnTo>
                    <a:pt x="217" y="486"/>
                  </a:lnTo>
                  <a:lnTo>
                    <a:pt x="218" y="486"/>
                  </a:lnTo>
                  <a:lnTo>
                    <a:pt x="218" y="487"/>
                  </a:lnTo>
                  <a:lnTo>
                    <a:pt x="217" y="487"/>
                  </a:lnTo>
                  <a:lnTo>
                    <a:pt x="217" y="488"/>
                  </a:lnTo>
                  <a:lnTo>
                    <a:pt x="216" y="488"/>
                  </a:lnTo>
                  <a:lnTo>
                    <a:pt x="216" y="489"/>
                  </a:lnTo>
                  <a:lnTo>
                    <a:pt x="215" y="489"/>
                  </a:lnTo>
                  <a:lnTo>
                    <a:pt x="215" y="491"/>
                  </a:lnTo>
                  <a:lnTo>
                    <a:pt x="216" y="491"/>
                  </a:lnTo>
                  <a:lnTo>
                    <a:pt x="217" y="491"/>
                  </a:lnTo>
                  <a:lnTo>
                    <a:pt x="219" y="489"/>
                  </a:lnTo>
                  <a:lnTo>
                    <a:pt x="221" y="489"/>
                  </a:lnTo>
                  <a:lnTo>
                    <a:pt x="222" y="491"/>
                  </a:lnTo>
                  <a:lnTo>
                    <a:pt x="222" y="492"/>
                  </a:lnTo>
                  <a:lnTo>
                    <a:pt x="223" y="493"/>
                  </a:lnTo>
                  <a:lnTo>
                    <a:pt x="223" y="494"/>
                  </a:lnTo>
                  <a:lnTo>
                    <a:pt x="223" y="495"/>
                  </a:lnTo>
                  <a:lnTo>
                    <a:pt x="222" y="495"/>
                  </a:lnTo>
                  <a:lnTo>
                    <a:pt x="222" y="496"/>
                  </a:lnTo>
                  <a:lnTo>
                    <a:pt x="223" y="496"/>
                  </a:lnTo>
                  <a:lnTo>
                    <a:pt x="222" y="497"/>
                  </a:lnTo>
                  <a:lnTo>
                    <a:pt x="221" y="497"/>
                  </a:lnTo>
                  <a:lnTo>
                    <a:pt x="219" y="497"/>
                  </a:lnTo>
                  <a:lnTo>
                    <a:pt x="219" y="499"/>
                  </a:lnTo>
                  <a:lnTo>
                    <a:pt x="218" y="499"/>
                  </a:lnTo>
                  <a:lnTo>
                    <a:pt x="218" y="500"/>
                  </a:lnTo>
                  <a:lnTo>
                    <a:pt x="217" y="500"/>
                  </a:lnTo>
                  <a:lnTo>
                    <a:pt x="216" y="500"/>
                  </a:lnTo>
                  <a:lnTo>
                    <a:pt x="217" y="500"/>
                  </a:lnTo>
                  <a:lnTo>
                    <a:pt x="217" y="499"/>
                  </a:lnTo>
                  <a:lnTo>
                    <a:pt x="216" y="499"/>
                  </a:lnTo>
                  <a:lnTo>
                    <a:pt x="215" y="497"/>
                  </a:lnTo>
                  <a:lnTo>
                    <a:pt x="215" y="496"/>
                  </a:lnTo>
                  <a:lnTo>
                    <a:pt x="216" y="496"/>
                  </a:lnTo>
                  <a:lnTo>
                    <a:pt x="217" y="496"/>
                  </a:lnTo>
                  <a:lnTo>
                    <a:pt x="217" y="495"/>
                  </a:lnTo>
                  <a:lnTo>
                    <a:pt x="218" y="495"/>
                  </a:lnTo>
                  <a:lnTo>
                    <a:pt x="218" y="494"/>
                  </a:lnTo>
                  <a:lnTo>
                    <a:pt x="217" y="494"/>
                  </a:lnTo>
                  <a:lnTo>
                    <a:pt x="217" y="493"/>
                  </a:lnTo>
                  <a:lnTo>
                    <a:pt x="216" y="493"/>
                  </a:lnTo>
                  <a:lnTo>
                    <a:pt x="215" y="493"/>
                  </a:lnTo>
                  <a:lnTo>
                    <a:pt x="214" y="493"/>
                  </a:lnTo>
                  <a:lnTo>
                    <a:pt x="213" y="494"/>
                  </a:lnTo>
                  <a:lnTo>
                    <a:pt x="212" y="494"/>
                  </a:lnTo>
                  <a:lnTo>
                    <a:pt x="210" y="495"/>
                  </a:lnTo>
                  <a:lnTo>
                    <a:pt x="210" y="494"/>
                  </a:lnTo>
                  <a:lnTo>
                    <a:pt x="210" y="495"/>
                  </a:lnTo>
                  <a:lnTo>
                    <a:pt x="209" y="496"/>
                  </a:lnTo>
                  <a:lnTo>
                    <a:pt x="209" y="497"/>
                  </a:lnTo>
                  <a:lnTo>
                    <a:pt x="208" y="497"/>
                  </a:lnTo>
                  <a:lnTo>
                    <a:pt x="208" y="499"/>
                  </a:lnTo>
                  <a:lnTo>
                    <a:pt x="207" y="499"/>
                  </a:lnTo>
                  <a:lnTo>
                    <a:pt x="207" y="500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5" y="500"/>
                  </a:lnTo>
                  <a:lnTo>
                    <a:pt x="206" y="499"/>
                  </a:lnTo>
                  <a:lnTo>
                    <a:pt x="206" y="497"/>
                  </a:lnTo>
                  <a:lnTo>
                    <a:pt x="206" y="496"/>
                  </a:lnTo>
                  <a:lnTo>
                    <a:pt x="206" y="497"/>
                  </a:lnTo>
                  <a:lnTo>
                    <a:pt x="206" y="496"/>
                  </a:lnTo>
                  <a:lnTo>
                    <a:pt x="207" y="496"/>
                  </a:lnTo>
                  <a:lnTo>
                    <a:pt x="207" y="495"/>
                  </a:lnTo>
                  <a:lnTo>
                    <a:pt x="206" y="495"/>
                  </a:lnTo>
                  <a:lnTo>
                    <a:pt x="206" y="494"/>
                  </a:lnTo>
                  <a:lnTo>
                    <a:pt x="206" y="493"/>
                  </a:lnTo>
                  <a:lnTo>
                    <a:pt x="205" y="493"/>
                  </a:lnTo>
                  <a:lnTo>
                    <a:pt x="205" y="492"/>
                  </a:lnTo>
                  <a:lnTo>
                    <a:pt x="204" y="492"/>
                  </a:lnTo>
                  <a:lnTo>
                    <a:pt x="204" y="493"/>
                  </a:lnTo>
                  <a:lnTo>
                    <a:pt x="204" y="492"/>
                  </a:lnTo>
                  <a:lnTo>
                    <a:pt x="202" y="492"/>
                  </a:lnTo>
                  <a:lnTo>
                    <a:pt x="202" y="491"/>
                  </a:lnTo>
                  <a:lnTo>
                    <a:pt x="202" y="489"/>
                  </a:lnTo>
                  <a:lnTo>
                    <a:pt x="201" y="489"/>
                  </a:lnTo>
                  <a:lnTo>
                    <a:pt x="201" y="488"/>
                  </a:lnTo>
                  <a:lnTo>
                    <a:pt x="200" y="487"/>
                  </a:lnTo>
                  <a:lnTo>
                    <a:pt x="200" y="486"/>
                  </a:lnTo>
                  <a:lnTo>
                    <a:pt x="201" y="486"/>
                  </a:lnTo>
                  <a:lnTo>
                    <a:pt x="201" y="485"/>
                  </a:lnTo>
                  <a:lnTo>
                    <a:pt x="201" y="484"/>
                  </a:lnTo>
                  <a:lnTo>
                    <a:pt x="201" y="483"/>
                  </a:lnTo>
                  <a:lnTo>
                    <a:pt x="202" y="483"/>
                  </a:lnTo>
                  <a:lnTo>
                    <a:pt x="204" y="483"/>
                  </a:lnTo>
                  <a:lnTo>
                    <a:pt x="204" y="484"/>
                  </a:lnTo>
                  <a:lnTo>
                    <a:pt x="205" y="484"/>
                  </a:lnTo>
                  <a:lnTo>
                    <a:pt x="204" y="485"/>
                  </a:lnTo>
                  <a:lnTo>
                    <a:pt x="204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6" y="485"/>
                  </a:lnTo>
                  <a:lnTo>
                    <a:pt x="206" y="486"/>
                  </a:lnTo>
                  <a:lnTo>
                    <a:pt x="206" y="487"/>
                  </a:lnTo>
                  <a:lnTo>
                    <a:pt x="206" y="488"/>
                  </a:lnTo>
                  <a:lnTo>
                    <a:pt x="206" y="487"/>
                  </a:lnTo>
                  <a:lnTo>
                    <a:pt x="206" y="488"/>
                  </a:lnTo>
                  <a:lnTo>
                    <a:pt x="206" y="489"/>
                  </a:lnTo>
                  <a:lnTo>
                    <a:pt x="206" y="491"/>
                  </a:lnTo>
                  <a:lnTo>
                    <a:pt x="207" y="491"/>
                  </a:lnTo>
                  <a:lnTo>
                    <a:pt x="207" y="492"/>
                  </a:lnTo>
                  <a:lnTo>
                    <a:pt x="207" y="491"/>
                  </a:lnTo>
                  <a:lnTo>
                    <a:pt x="208" y="491"/>
                  </a:lnTo>
                  <a:lnTo>
                    <a:pt x="208" y="489"/>
                  </a:lnTo>
                  <a:lnTo>
                    <a:pt x="209" y="491"/>
                  </a:lnTo>
                  <a:lnTo>
                    <a:pt x="212" y="492"/>
                  </a:lnTo>
                  <a:lnTo>
                    <a:pt x="212" y="491"/>
                  </a:lnTo>
                  <a:lnTo>
                    <a:pt x="209" y="488"/>
                  </a:lnTo>
                  <a:lnTo>
                    <a:pt x="209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09" y="484"/>
                  </a:lnTo>
                  <a:lnTo>
                    <a:pt x="208" y="484"/>
                  </a:lnTo>
                  <a:lnTo>
                    <a:pt x="207" y="484"/>
                  </a:lnTo>
                  <a:lnTo>
                    <a:pt x="206" y="484"/>
                  </a:lnTo>
                  <a:lnTo>
                    <a:pt x="206" y="483"/>
                  </a:lnTo>
                  <a:lnTo>
                    <a:pt x="205" y="483"/>
                  </a:lnTo>
                  <a:lnTo>
                    <a:pt x="205" y="484"/>
                  </a:lnTo>
                  <a:lnTo>
                    <a:pt x="204" y="483"/>
                  </a:lnTo>
                  <a:lnTo>
                    <a:pt x="204" y="482"/>
                  </a:lnTo>
                  <a:lnTo>
                    <a:pt x="205" y="482"/>
                  </a:lnTo>
                  <a:lnTo>
                    <a:pt x="204" y="482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82"/>
                  </a:lnTo>
                  <a:lnTo>
                    <a:pt x="204" y="480"/>
                  </a:lnTo>
                  <a:lnTo>
                    <a:pt x="202" y="479"/>
                  </a:lnTo>
                  <a:lnTo>
                    <a:pt x="204" y="480"/>
                  </a:lnTo>
                  <a:lnTo>
                    <a:pt x="202" y="482"/>
                  </a:lnTo>
                  <a:lnTo>
                    <a:pt x="201" y="482"/>
                  </a:lnTo>
                  <a:lnTo>
                    <a:pt x="202" y="480"/>
                  </a:lnTo>
                  <a:lnTo>
                    <a:pt x="201" y="479"/>
                  </a:lnTo>
                  <a:lnTo>
                    <a:pt x="201" y="478"/>
                  </a:lnTo>
                  <a:lnTo>
                    <a:pt x="200" y="479"/>
                  </a:lnTo>
                  <a:lnTo>
                    <a:pt x="200" y="478"/>
                  </a:lnTo>
                  <a:lnTo>
                    <a:pt x="199" y="478"/>
                  </a:lnTo>
                  <a:lnTo>
                    <a:pt x="198" y="477"/>
                  </a:lnTo>
                  <a:lnTo>
                    <a:pt x="199" y="477"/>
                  </a:lnTo>
                  <a:lnTo>
                    <a:pt x="199" y="476"/>
                  </a:lnTo>
                  <a:lnTo>
                    <a:pt x="199" y="475"/>
                  </a:lnTo>
                  <a:lnTo>
                    <a:pt x="199" y="474"/>
                  </a:lnTo>
                  <a:lnTo>
                    <a:pt x="199" y="472"/>
                  </a:lnTo>
                  <a:lnTo>
                    <a:pt x="200" y="472"/>
                  </a:lnTo>
                  <a:lnTo>
                    <a:pt x="201" y="472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4" y="472"/>
                  </a:lnTo>
                  <a:lnTo>
                    <a:pt x="206" y="474"/>
                  </a:lnTo>
                  <a:lnTo>
                    <a:pt x="206" y="475"/>
                  </a:lnTo>
                  <a:lnTo>
                    <a:pt x="207" y="475"/>
                  </a:lnTo>
                  <a:lnTo>
                    <a:pt x="207" y="476"/>
                  </a:lnTo>
                  <a:lnTo>
                    <a:pt x="207" y="475"/>
                  </a:lnTo>
                  <a:lnTo>
                    <a:pt x="207" y="474"/>
                  </a:lnTo>
                  <a:lnTo>
                    <a:pt x="207" y="472"/>
                  </a:lnTo>
                  <a:lnTo>
                    <a:pt x="208" y="472"/>
                  </a:lnTo>
                  <a:lnTo>
                    <a:pt x="207" y="471"/>
                  </a:lnTo>
                  <a:lnTo>
                    <a:pt x="208" y="471"/>
                  </a:lnTo>
                  <a:lnTo>
                    <a:pt x="206" y="470"/>
                  </a:lnTo>
                  <a:lnTo>
                    <a:pt x="206" y="469"/>
                  </a:lnTo>
                  <a:lnTo>
                    <a:pt x="206" y="468"/>
                  </a:lnTo>
                  <a:lnTo>
                    <a:pt x="207" y="469"/>
                  </a:lnTo>
                  <a:lnTo>
                    <a:pt x="207" y="470"/>
                  </a:lnTo>
                  <a:lnTo>
                    <a:pt x="208" y="470"/>
                  </a:lnTo>
                  <a:lnTo>
                    <a:pt x="208" y="469"/>
                  </a:lnTo>
                  <a:lnTo>
                    <a:pt x="207" y="468"/>
                  </a:lnTo>
                  <a:lnTo>
                    <a:pt x="207" y="467"/>
                  </a:lnTo>
                  <a:lnTo>
                    <a:pt x="207" y="466"/>
                  </a:lnTo>
                  <a:lnTo>
                    <a:pt x="208" y="467"/>
                  </a:lnTo>
                  <a:lnTo>
                    <a:pt x="209" y="466"/>
                  </a:lnTo>
                  <a:lnTo>
                    <a:pt x="210" y="467"/>
                  </a:lnTo>
                  <a:lnTo>
                    <a:pt x="210" y="468"/>
                  </a:lnTo>
                  <a:lnTo>
                    <a:pt x="210" y="469"/>
                  </a:lnTo>
                  <a:lnTo>
                    <a:pt x="210" y="468"/>
                  </a:lnTo>
                  <a:lnTo>
                    <a:pt x="210" y="469"/>
                  </a:lnTo>
                  <a:lnTo>
                    <a:pt x="212" y="469"/>
                  </a:lnTo>
                  <a:lnTo>
                    <a:pt x="213" y="470"/>
                  </a:lnTo>
                  <a:lnTo>
                    <a:pt x="213" y="469"/>
                  </a:lnTo>
                  <a:lnTo>
                    <a:pt x="213" y="468"/>
                  </a:lnTo>
                  <a:lnTo>
                    <a:pt x="214" y="468"/>
                  </a:lnTo>
                  <a:lnTo>
                    <a:pt x="215" y="467"/>
                  </a:lnTo>
                  <a:lnTo>
                    <a:pt x="215" y="468"/>
                  </a:lnTo>
                  <a:lnTo>
                    <a:pt x="215" y="467"/>
                  </a:lnTo>
                  <a:lnTo>
                    <a:pt x="216" y="467"/>
                  </a:lnTo>
                  <a:lnTo>
                    <a:pt x="217" y="467"/>
                  </a:lnTo>
                  <a:lnTo>
                    <a:pt x="217" y="466"/>
                  </a:lnTo>
                  <a:lnTo>
                    <a:pt x="216" y="466"/>
                  </a:lnTo>
                  <a:lnTo>
                    <a:pt x="216" y="467"/>
                  </a:lnTo>
                  <a:lnTo>
                    <a:pt x="215" y="466"/>
                  </a:lnTo>
                  <a:lnTo>
                    <a:pt x="215" y="464"/>
                  </a:lnTo>
                  <a:lnTo>
                    <a:pt x="216" y="464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7" y="462"/>
                  </a:lnTo>
                  <a:lnTo>
                    <a:pt x="218" y="462"/>
                  </a:lnTo>
                  <a:lnTo>
                    <a:pt x="218" y="463"/>
                  </a:lnTo>
                  <a:lnTo>
                    <a:pt x="219" y="463"/>
                  </a:lnTo>
                  <a:lnTo>
                    <a:pt x="219" y="464"/>
                  </a:lnTo>
                  <a:lnTo>
                    <a:pt x="221" y="464"/>
                  </a:lnTo>
                  <a:lnTo>
                    <a:pt x="222" y="464"/>
                  </a:lnTo>
                  <a:lnTo>
                    <a:pt x="223" y="464"/>
                  </a:lnTo>
                  <a:lnTo>
                    <a:pt x="224" y="463"/>
                  </a:lnTo>
                  <a:lnTo>
                    <a:pt x="224" y="462"/>
                  </a:lnTo>
                  <a:lnTo>
                    <a:pt x="224" y="461"/>
                  </a:lnTo>
                  <a:lnTo>
                    <a:pt x="223" y="462"/>
                  </a:lnTo>
                  <a:lnTo>
                    <a:pt x="222" y="462"/>
                  </a:lnTo>
                  <a:lnTo>
                    <a:pt x="221" y="462"/>
                  </a:lnTo>
                  <a:lnTo>
                    <a:pt x="221" y="461"/>
                  </a:lnTo>
                  <a:lnTo>
                    <a:pt x="222" y="462"/>
                  </a:lnTo>
                  <a:lnTo>
                    <a:pt x="223" y="461"/>
                  </a:lnTo>
                  <a:lnTo>
                    <a:pt x="224" y="461"/>
                  </a:lnTo>
                  <a:lnTo>
                    <a:pt x="224" y="460"/>
                  </a:lnTo>
                  <a:lnTo>
                    <a:pt x="225" y="460"/>
                  </a:lnTo>
                  <a:lnTo>
                    <a:pt x="225" y="459"/>
                  </a:lnTo>
                  <a:lnTo>
                    <a:pt x="225" y="458"/>
                  </a:lnTo>
                  <a:lnTo>
                    <a:pt x="225" y="457"/>
                  </a:lnTo>
                  <a:lnTo>
                    <a:pt x="226" y="457"/>
                  </a:lnTo>
                  <a:lnTo>
                    <a:pt x="226" y="455"/>
                  </a:lnTo>
                  <a:lnTo>
                    <a:pt x="227" y="454"/>
                  </a:lnTo>
                  <a:lnTo>
                    <a:pt x="229" y="454"/>
                  </a:lnTo>
                  <a:lnTo>
                    <a:pt x="230" y="454"/>
                  </a:lnTo>
                  <a:lnTo>
                    <a:pt x="231" y="454"/>
                  </a:lnTo>
                  <a:lnTo>
                    <a:pt x="231" y="453"/>
                  </a:lnTo>
                  <a:lnTo>
                    <a:pt x="232" y="452"/>
                  </a:lnTo>
                  <a:lnTo>
                    <a:pt x="233" y="452"/>
                  </a:lnTo>
                  <a:lnTo>
                    <a:pt x="234" y="452"/>
                  </a:lnTo>
                  <a:lnTo>
                    <a:pt x="235" y="452"/>
                  </a:lnTo>
                  <a:lnTo>
                    <a:pt x="237" y="452"/>
                  </a:lnTo>
                  <a:lnTo>
                    <a:pt x="237" y="453"/>
                  </a:lnTo>
                  <a:lnTo>
                    <a:pt x="237" y="452"/>
                  </a:lnTo>
                  <a:lnTo>
                    <a:pt x="238" y="452"/>
                  </a:lnTo>
                  <a:lnTo>
                    <a:pt x="238" y="453"/>
                  </a:lnTo>
                  <a:lnTo>
                    <a:pt x="239" y="454"/>
                  </a:lnTo>
                  <a:lnTo>
                    <a:pt x="239" y="453"/>
                  </a:lnTo>
                  <a:lnTo>
                    <a:pt x="240" y="453"/>
                  </a:lnTo>
                  <a:lnTo>
                    <a:pt x="240" y="452"/>
                  </a:lnTo>
                  <a:lnTo>
                    <a:pt x="241" y="451"/>
                  </a:lnTo>
                  <a:lnTo>
                    <a:pt x="242" y="451"/>
                  </a:lnTo>
                  <a:lnTo>
                    <a:pt x="242" y="452"/>
                  </a:lnTo>
                  <a:lnTo>
                    <a:pt x="242" y="453"/>
                  </a:lnTo>
                  <a:lnTo>
                    <a:pt x="241" y="453"/>
                  </a:lnTo>
                  <a:lnTo>
                    <a:pt x="241" y="454"/>
                  </a:lnTo>
                  <a:lnTo>
                    <a:pt x="241" y="455"/>
                  </a:lnTo>
                  <a:lnTo>
                    <a:pt x="240" y="455"/>
                  </a:lnTo>
                  <a:lnTo>
                    <a:pt x="240" y="457"/>
                  </a:lnTo>
                  <a:lnTo>
                    <a:pt x="241" y="457"/>
                  </a:lnTo>
                  <a:lnTo>
                    <a:pt x="242" y="457"/>
                  </a:lnTo>
                  <a:lnTo>
                    <a:pt x="242" y="458"/>
                  </a:lnTo>
                  <a:lnTo>
                    <a:pt x="242" y="459"/>
                  </a:lnTo>
                  <a:lnTo>
                    <a:pt x="242" y="460"/>
                  </a:lnTo>
                  <a:lnTo>
                    <a:pt x="243" y="461"/>
                  </a:lnTo>
                  <a:lnTo>
                    <a:pt x="243" y="462"/>
                  </a:lnTo>
                  <a:lnTo>
                    <a:pt x="244" y="463"/>
                  </a:lnTo>
                  <a:lnTo>
                    <a:pt x="246" y="463"/>
                  </a:lnTo>
                  <a:lnTo>
                    <a:pt x="247" y="463"/>
                  </a:lnTo>
                  <a:lnTo>
                    <a:pt x="248" y="463"/>
                  </a:lnTo>
                  <a:lnTo>
                    <a:pt x="249" y="464"/>
                  </a:lnTo>
                  <a:lnTo>
                    <a:pt x="250" y="464"/>
                  </a:lnTo>
                  <a:lnTo>
                    <a:pt x="251" y="464"/>
                  </a:lnTo>
                  <a:lnTo>
                    <a:pt x="252" y="464"/>
                  </a:lnTo>
                  <a:lnTo>
                    <a:pt x="254" y="464"/>
                  </a:lnTo>
                  <a:lnTo>
                    <a:pt x="255" y="464"/>
                  </a:lnTo>
                  <a:lnTo>
                    <a:pt x="255" y="463"/>
                  </a:lnTo>
                  <a:lnTo>
                    <a:pt x="256" y="463"/>
                  </a:lnTo>
                  <a:lnTo>
                    <a:pt x="256" y="462"/>
                  </a:lnTo>
                  <a:lnTo>
                    <a:pt x="257" y="462"/>
                  </a:lnTo>
                  <a:lnTo>
                    <a:pt x="257" y="461"/>
                  </a:lnTo>
                  <a:lnTo>
                    <a:pt x="258" y="461"/>
                  </a:lnTo>
                  <a:lnTo>
                    <a:pt x="259" y="461"/>
                  </a:lnTo>
                  <a:lnTo>
                    <a:pt x="260" y="462"/>
                  </a:lnTo>
                  <a:lnTo>
                    <a:pt x="260" y="461"/>
                  </a:lnTo>
                  <a:lnTo>
                    <a:pt x="261" y="462"/>
                  </a:lnTo>
                  <a:lnTo>
                    <a:pt x="263" y="462"/>
                  </a:lnTo>
                  <a:lnTo>
                    <a:pt x="263" y="463"/>
                  </a:lnTo>
                  <a:lnTo>
                    <a:pt x="264" y="464"/>
                  </a:lnTo>
                  <a:lnTo>
                    <a:pt x="264" y="466"/>
                  </a:lnTo>
                  <a:lnTo>
                    <a:pt x="264" y="467"/>
                  </a:lnTo>
                  <a:lnTo>
                    <a:pt x="264" y="468"/>
                  </a:lnTo>
                  <a:lnTo>
                    <a:pt x="264" y="469"/>
                  </a:lnTo>
                  <a:lnTo>
                    <a:pt x="263" y="470"/>
                  </a:lnTo>
                  <a:lnTo>
                    <a:pt x="263" y="471"/>
                  </a:lnTo>
                  <a:lnTo>
                    <a:pt x="261" y="470"/>
                  </a:lnTo>
                  <a:lnTo>
                    <a:pt x="260" y="470"/>
                  </a:lnTo>
                  <a:lnTo>
                    <a:pt x="260" y="471"/>
                  </a:lnTo>
                  <a:lnTo>
                    <a:pt x="260" y="472"/>
                  </a:lnTo>
                  <a:lnTo>
                    <a:pt x="259" y="472"/>
                  </a:lnTo>
                  <a:lnTo>
                    <a:pt x="259" y="474"/>
                  </a:lnTo>
                  <a:lnTo>
                    <a:pt x="258" y="474"/>
                  </a:lnTo>
                  <a:lnTo>
                    <a:pt x="258" y="472"/>
                  </a:lnTo>
                  <a:lnTo>
                    <a:pt x="257" y="472"/>
                  </a:lnTo>
                  <a:lnTo>
                    <a:pt x="257" y="474"/>
                  </a:lnTo>
                  <a:lnTo>
                    <a:pt x="257" y="476"/>
                  </a:lnTo>
                  <a:lnTo>
                    <a:pt x="258" y="477"/>
                  </a:lnTo>
                  <a:lnTo>
                    <a:pt x="260" y="477"/>
                  </a:lnTo>
                  <a:lnTo>
                    <a:pt x="261" y="476"/>
                  </a:lnTo>
                  <a:lnTo>
                    <a:pt x="263" y="477"/>
                  </a:lnTo>
                  <a:lnTo>
                    <a:pt x="263" y="476"/>
                  </a:lnTo>
                  <a:lnTo>
                    <a:pt x="264" y="477"/>
                  </a:lnTo>
                  <a:lnTo>
                    <a:pt x="266" y="477"/>
                  </a:lnTo>
                  <a:lnTo>
                    <a:pt x="267" y="477"/>
                  </a:lnTo>
                  <a:lnTo>
                    <a:pt x="268" y="476"/>
                  </a:lnTo>
                  <a:lnTo>
                    <a:pt x="268" y="477"/>
                  </a:lnTo>
                  <a:lnTo>
                    <a:pt x="267" y="478"/>
                  </a:lnTo>
                  <a:lnTo>
                    <a:pt x="267" y="479"/>
                  </a:lnTo>
                  <a:lnTo>
                    <a:pt x="266" y="479"/>
                  </a:lnTo>
                  <a:lnTo>
                    <a:pt x="266" y="480"/>
                  </a:lnTo>
                  <a:lnTo>
                    <a:pt x="266" y="482"/>
                  </a:lnTo>
                  <a:lnTo>
                    <a:pt x="267" y="482"/>
                  </a:lnTo>
                  <a:lnTo>
                    <a:pt x="268" y="480"/>
                  </a:lnTo>
                  <a:lnTo>
                    <a:pt x="268" y="482"/>
                  </a:lnTo>
                  <a:lnTo>
                    <a:pt x="267" y="483"/>
                  </a:lnTo>
                  <a:lnTo>
                    <a:pt x="268" y="483"/>
                  </a:lnTo>
                  <a:lnTo>
                    <a:pt x="269" y="483"/>
                  </a:lnTo>
                  <a:lnTo>
                    <a:pt x="271" y="483"/>
                  </a:lnTo>
                  <a:lnTo>
                    <a:pt x="271" y="484"/>
                  </a:lnTo>
                  <a:lnTo>
                    <a:pt x="271" y="483"/>
                  </a:lnTo>
                  <a:lnTo>
                    <a:pt x="272" y="483"/>
                  </a:lnTo>
                  <a:lnTo>
                    <a:pt x="272" y="484"/>
                  </a:lnTo>
                  <a:lnTo>
                    <a:pt x="271" y="484"/>
                  </a:lnTo>
                  <a:lnTo>
                    <a:pt x="269" y="484"/>
                  </a:lnTo>
                  <a:lnTo>
                    <a:pt x="269" y="485"/>
                  </a:lnTo>
                  <a:lnTo>
                    <a:pt x="268" y="485"/>
                  </a:lnTo>
                  <a:lnTo>
                    <a:pt x="268" y="486"/>
                  </a:lnTo>
                  <a:lnTo>
                    <a:pt x="269" y="487"/>
                  </a:lnTo>
                  <a:lnTo>
                    <a:pt x="271" y="487"/>
                  </a:lnTo>
                  <a:lnTo>
                    <a:pt x="272" y="487"/>
                  </a:lnTo>
                  <a:lnTo>
                    <a:pt x="272" y="488"/>
                  </a:lnTo>
                  <a:lnTo>
                    <a:pt x="273" y="487"/>
                  </a:lnTo>
                  <a:lnTo>
                    <a:pt x="274" y="487"/>
                  </a:lnTo>
                  <a:lnTo>
                    <a:pt x="274" y="488"/>
                  </a:lnTo>
                  <a:lnTo>
                    <a:pt x="273" y="488"/>
                  </a:lnTo>
                  <a:lnTo>
                    <a:pt x="272" y="488"/>
                  </a:lnTo>
                  <a:lnTo>
                    <a:pt x="272" y="489"/>
                  </a:lnTo>
                  <a:lnTo>
                    <a:pt x="271" y="489"/>
                  </a:lnTo>
                  <a:lnTo>
                    <a:pt x="272" y="489"/>
                  </a:lnTo>
                  <a:lnTo>
                    <a:pt x="272" y="491"/>
                  </a:lnTo>
                  <a:lnTo>
                    <a:pt x="271" y="491"/>
                  </a:lnTo>
                  <a:lnTo>
                    <a:pt x="271" y="492"/>
                  </a:lnTo>
                  <a:lnTo>
                    <a:pt x="272" y="492"/>
                  </a:lnTo>
                  <a:lnTo>
                    <a:pt x="271" y="493"/>
                  </a:lnTo>
                  <a:lnTo>
                    <a:pt x="269" y="493"/>
                  </a:lnTo>
                  <a:lnTo>
                    <a:pt x="268" y="493"/>
                  </a:lnTo>
                  <a:lnTo>
                    <a:pt x="267" y="494"/>
                  </a:lnTo>
                  <a:lnTo>
                    <a:pt x="267" y="495"/>
                  </a:lnTo>
                  <a:lnTo>
                    <a:pt x="267" y="496"/>
                  </a:lnTo>
                  <a:lnTo>
                    <a:pt x="267" y="497"/>
                  </a:lnTo>
                  <a:lnTo>
                    <a:pt x="266" y="496"/>
                  </a:lnTo>
                  <a:lnTo>
                    <a:pt x="265" y="497"/>
                  </a:lnTo>
                  <a:lnTo>
                    <a:pt x="265" y="499"/>
                  </a:lnTo>
                  <a:lnTo>
                    <a:pt x="264" y="500"/>
                  </a:lnTo>
                  <a:lnTo>
                    <a:pt x="264" y="501"/>
                  </a:lnTo>
                  <a:lnTo>
                    <a:pt x="263" y="500"/>
                  </a:lnTo>
                  <a:lnTo>
                    <a:pt x="263" y="501"/>
                  </a:lnTo>
                  <a:lnTo>
                    <a:pt x="261" y="502"/>
                  </a:lnTo>
                  <a:lnTo>
                    <a:pt x="263" y="503"/>
                  </a:lnTo>
                  <a:lnTo>
                    <a:pt x="264" y="503"/>
                  </a:lnTo>
                  <a:lnTo>
                    <a:pt x="263" y="504"/>
                  </a:lnTo>
                  <a:lnTo>
                    <a:pt x="261" y="504"/>
                  </a:lnTo>
                  <a:close/>
                  <a:moveTo>
                    <a:pt x="351" y="455"/>
                  </a:moveTo>
                  <a:lnTo>
                    <a:pt x="352" y="455"/>
                  </a:lnTo>
                  <a:lnTo>
                    <a:pt x="353" y="455"/>
                  </a:lnTo>
                  <a:lnTo>
                    <a:pt x="353" y="457"/>
                  </a:lnTo>
                  <a:lnTo>
                    <a:pt x="352" y="457"/>
                  </a:lnTo>
                  <a:lnTo>
                    <a:pt x="351" y="457"/>
                  </a:lnTo>
                  <a:lnTo>
                    <a:pt x="350" y="458"/>
                  </a:lnTo>
                  <a:lnTo>
                    <a:pt x="349" y="458"/>
                  </a:lnTo>
                  <a:lnTo>
                    <a:pt x="348" y="459"/>
                  </a:lnTo>
                  <a:lnTo>
                    <a:pt x="347" y="460"/>
                  </a:lnTo>
                  <a:lnTo>
                    <a:pt x="344" y="461"/>
                  </a:lnTo>
                  <a:lnTo>
                    <a:pt x="343" y="462"/>
                  </a:lnTo>
                  <a:lnTo>
                    <a:pt x="342" y="463"/>
                  </a:lnTo>
                  <a:lnTo>
                    <a:pt x="343" y="463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41" y="466"/>
                  </a:lnTo>
                  <a:lnTo>
                    <a:pt x="340" y="467"/>
                  </a:lnTo>
                  <a:lnTo>
                    <a:pt x="339" y="468"/>
                  </a:lnTo>
                  <a:lnTo>
                    <a:pt x="339" y="469"/>
                  </a:lnTo>
                  <a:lnTo>
                    <a:pt x="338" y="472"/>
                  </a:lnTo>
                  <a:lnTo>
                    <a:pt x="338" y="474"/>
                  </a:lnTo>
                  <a:lnTo>
                    <a:pt x="338" y="475"/>
                  </a:lnTo>
                  <a:lnTo>
                    <a:pt x="336" y="475"/>
                  </a:lnTo>
                  <a:lnTo>
                    <a:pt x="336" y="476"/>
                  </a:lnTo>
                  <a:lnTo>
                    <a:pt x="336" y="477"/>
                  </a:lnTo>
                  <a:lnTo>
                    <a:pt x="335" y="476"/>
                  </a:lnTo>
                  <a:lnTo>
                    <a:pt x="335" y="475"/>
                  </a:lnTo>
                  <a:lnTo>
                    <a:pt x="334" y="475"/>
                  </a:lnTo>
                  <a:lnTo>
                    <a:pt x="333" y="474"/>
                  </a:lnTo>
                  <a:lnTo>
                    <a:pt x="332" y="471"/>
                  </a:lnTo>
                  <a:lnTo>
                    <a:pt x="332" y="470"/>
                  </a:lnTo>
                  <a:lnTo>
                    <a:pt x="331" y="470"/>
                  </a:lnTo>
                  <a:lnTo>
                    <a:pt x="330" y="470"/>
                  </a:lnTo>
                  <a:lnTo>
                    <a:pt x="330" y="469"/>
                  </a:lnTo>
                  <a:lnTo>
                    <a:pt x="328" y="468"/>
                  </a:lnTo>
                  <a:lnTo>
                    <a:pt x="326" y="468"/>
                  </a:lnTo>
                  <a:lnTo>
                    <a:pt x="324" y="467"/>
                  </a:lnTo>
                  <a:lnTo>
                    <a:pt x="323" y="467"/>
                  </a:lnTo>
                  <a:lnTo>
                    <a:pt x="322" y="467"/>
                  </a:lnTo>
                  <a:lnTo>
                    <a:pt x="319" y="467"/>
                  </a:lnTo>
                  <a:lnTo>
                    <a:pt x="319" y="468"/>
                  </a:lnTo>
                  <a:lnTo>
                    <a:pt x="317" y="468"/>
                  </a:lnTo>
                  <a:lnTo>
                    <a:pt x="315" y="469"/>
                  </a:lnTo>
                  <a:lnTo>
                    <a:pt x="315" y="470"/>
                  </a:lnTo>
                  <a:lnTo>
                    <a:pt x="315" y="471"/>
                  </a:lnTo>
                  <a:lnTo>
                    <a:pt x="314" y="471"/>
                  </a:lnTo>
                  <a:lnTo>
                    <a:pt x="313" y="471"/>
                  </a:lnTo>
                  <a:lnTo>
                    <a:pt x="311" y="471"/>
                  </a:lnTo>
                  <a:lnTo>
                    <a:pt x="311" y="472"/>
                  </a:lnTo>
                  <a:lnTo>
                    <a:pt x="311" y="474"/>
                  </a:lnTo>
                  <a:lnTo>
                    <a:pt x="311" y="472"/>
                  </a:lnTo>
                  <a:lnTo>
                    <a:pt x="310" y="472"/>
                  </a:lnTo>
                  <a:lnTo>
                    <a:pt x="309" y="474"/>
                  </a:lnTo>
                  <a:lnTo>
                    <a:pt x="309" y="475"/>
                  </a:lnTo>
                  <a:lnTo>
                    <a:pt x="309" y="476"/>
                  </a:lnTo>
                  <a:lnTo>
                    <a:pt x="309" y="477"/>
                  </a:lnTo>
                  <a:lnTo>
                    <a:pt x="309" y="478"/>
                  </a:lnTo>
                  <a:lnTo>
                    <a:pt x="308" y="478"/>
                  </a:lnTo>
                  <a:lnTo>
                    <a:pt x="308" y="479"/>
                  </a:lnTo>
                  <a:lnTo>
                    <a:pt x="308" y="480"/>
                  </a:lnTo>
                  <a:lnTo>
                    <a:pt x="307" y="479"/>
                  </a:lnTo>
                  <a:lnTo>
                    <a:pt x="306" y="480"/>
                  </a:lnTo>
                  <a:lnTo>
                    <a:pt x="305" y="483"/>
                  </a:lnTo>
                  <a:lnTo>
                    <a:pt x="305" y="484"/>
                  </a:lnTo>
                  <a:lnTo>
                    <a:pt x="305" y="485"/>
                  </a:lnTo>
                  <a:lnTo>
                    <a:pt x="304" y="485"/>
                  </a:lnTo>
                  <a:lnTo>
                    <a:pt x="302" y="484"/>
                  </a:lnTo>
                  <a:lnTo>
                    <a:pt x="301" y="485"/>
                  </a:lnTo>
                  <a:lnTo>
                    <a:pt x="301" y="486"/>
                  </a:lnTo>
                  <a:lnTo>
                    <a:pt x="301" y="487"/>
                  </a:lnTo>
                  <a:lnTo>
                    <a:pt x="301" y="489"/>
                  </a:lnTo>
                  <a:lnTo>
                    <a:pt x="301" y="491"/>
                  </a:lnTo>
                  <a:lnTo>
                    <a:pt x="300" y="491"/>
                  </a:lnTo>
                  <a:lnTo>
                    <a:pt x="300" y="492"/>
                  </a:lnTo>
                  <a:lnTo>
                    <a:pt x="300" y="493"/>
                  </a:lnTo>
                  <a:lnTo>
                    <a:pt x="301" y="493"/>
                  </a:lnTo>
                  <a:lnTo>
                    <a:pt x="301" y="494"/>
                  </a:lnTo>
                  <a:lnTo>
                    <a:pt x="302" y="495"/>
                  </a:lnTo>
                  <a:lnTo>
                    <a:pt x="301" y="496"/>
                  </a:lnTo>
                  <a:lnTo>
                    <a:pt x="301" y="495"/>
                  </a:lnTo>
                  <a:lnTo>
                    <a:pt x="300" y="495"/>
                  </a:lnTo>
                  <a:lnTo>
                    <a:pt x="300" y="494"/>
                  </a:lnTo>
                  <a:lnTo>
                    <a:pt x="299" y="494"/>
                  </a:lnTo>
                  <a:lnTo>
                    <a:pt x="299" y="493"/>
                  </a:lnTo>
                  <a:lnTo>
                    <a:pt x="298" y="494"/>
                  </a:lnTo>
                  <a:lnTo>
                    <a:pt x="297" y="494"/>
                  </a:lnTo>
                  <a:lnTo>
                    <a:pt x="296" y="495"/>
                  </a:lnTo>
                  <a:lnTo>
                    <a:pt x="294" y="494"/>
                  </a:lnTo>
                  <a:lnTo>
                    <a:pt x="293" y="494"/>
                  </a:lnTo>
                  <a:lnTo>
                    <a:pt x="292" y="493"/>
                  </a:lnTo>
                  <a:lnTo>
                    <a:pt x="291" y="493"/>
                  </a:lnTo>
                  <a:lnTo>
                    <a:pt x="290" y="494"/>
                  </a:lnTo>
                  <a:lnTo>
                    <a:pt x="290" y="493"/>
                  </a:lnTo>
                  <a:lnTo>
                    <a:pt x="291" y="492"/>
                  </a:lnTo>
                  <a:lnTo>
                    <a:pt x="291" y="491"/>
                  </a:lnTo>
                  <a:lnTo>
                    <a:pt x="292" y="489"/>
                  </a:lnTo>
                  <a:lnTo>
                    <a:pt x="292" y="488"/>
                  </a:lnTo>
                  <a:lnTo>
                    <a:pt x="291" y="488"/>
                  </a:lnTo>
                  <a:lnTo>
                    <a:pt x="290" y="488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6" y="488"/>
                  </a:lnTo>
                  <a:lnTo>
                    <a:pt x="288" y="489"/>
                  </a:lnTo>
                  <a:lnTo>
                    <a:pt x="286" y="489"/>
                  </a:lnTo>
                  <a:lnTo>
                    <a:pt x="285" y="488"/>
                  </a:lnTo>
                  <a:lnTo>
                    <a:pt x="286" y="487"/>
                  </a:lnTo>
                  <a:lnTo>
                    <a:pt x="285" y="486"/>
                  </a:lnTo>
                  <a:lnTo>
                    <a:pt x="286" y="486"/>
                  </a:lnTo>
                  <a:lnTo>
                    <a:pt x="285" y="485"/>
                  </a:lnTo>
                  <a:lnTo>
                    <a:pt x="285" y="484"/>
                  </a:lnTo>
                  <a:lnTo>
                    <a:pt x="284" y="484"/>
                  </a:lnTo>
                  <a:lnTo>
                    <a:pt x="283" y="485"/>
                  </a:lnTo>
                  <a:lnTo>
                    <a:pt x="283" y="484"/>
                  </a:lnTo>
                  <a:lnTo>
                    <a:pt x="283" y="483"/>
                  </a:lnTo>
                  <a:lnTo>
                    <a:pt x="285" y="484"/>
                  </a:lnTo>
                  <a:lnTo>
                    <a:pt x="285" y="483"/>
                  </a:lnTo>
                  <a:lnTo>
                    <a:pt x="285" y="482"/>
                  </a:lnTo>
                  <a:lnTo>
                    <a:pt x="286" y="482"/>
                  </a:lnTo>
                  <a:lnTo>
                    <a:pt x="286" y="480"/>
                  </a:lnTo>
                  <a:lnTo>
                    <a:pt x="285" y="480"/>
                  </a:lnTo>
                  <a:lnTo>
                    <a:pt x="284" y="480"/>
                  </a:lnTo>
                  <a:lnTo>
                    <a:pt x="284" y="479"/>
                  </a:lnTo>
                  <a:lnTo>
                    <a:pt x="285" y="479"/>
                  </a:lnTo>
                  <a:lnTo>
                    <a:pt x="284" y="479"/>
                  </a:lnTo>
                  <a:lnTo>
                    <a:pt x="284" y="478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3" y="478"/>
                  </a:lnTo>
                  <a:lnTo>
                    <a:pt x="284" y="478"/>
                  </a:lnTo>
                  <a:lnTo>
                    <a:pt x="285" y="478"/>
                  </a:lnTo>
                  <a:lnTo>
                    <a:pt x="285" y="479"/>
                  </a:lnTo>
                  <a:lnTo>
                    <a:pt x="286" y="479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77"/>
                  </a:lnTo>
                  <a:lnTo>
                    <a:pt x="288" y="476"/>
                  </a:lnTo>
                  <a:lnTo>
                    <a:pt x="286" y="476"/>
                  </a:lnTo>
                  <a:lnTo>
                    <a:pt x="285" y="476"/>
                  </a:lnTo>
                  <a:lnTo>
                    <a:pt x="285" y="475"/>
                  </a:lnTo>
                  <a:lnTo>
                    <a:pt x="286" y="475"/>
                  </a:lnTo>
                  <a:lnTo>
                    <a:pt x="288" y="475"/>
                  </a:lnTo>
                  <a:lnTo>
                    <a:pt x="286" y="475"/>
                  </a:lnTo>
                  <a:lnTo>
                    <a:pt x="284" y="475"/>
                  </a:lnTo>
                  <a:lnTo>
                    <a:pt x="283" y="475"/>
                  </a:lnTo>
                  <a:lnTo>
                    <a:pt x="283" y="474"/>
                  </a:lnTo>
                  <a:lnTo>
                    <a:pt x="284" y="474"/>
                  </a:lnTo>
                  <a:lnTo>
                    <a:pt x="284" y="472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0"/>
                  </a:lnTo>
                  <a:lnTo>
                    <a:pt x="284" y="470"/>
                  </a:lnTo>
                  <a:lnTo>
                    <a:pt x="283" y="469"/>
                  </a:lnTo>
                  <a:lnTo>
                    <a:pt x="282" y="469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70"/>
                  </a:lnTo>
                  <a:lnTo>
                    <a:pt x="277" y="470"/>
                  </a:lnTo>
                  <a:lnTo>
                    <a:pt x="276" y="471"/>
                  </a:lnTo>
                  <a:lnTo>
                    <a:pt x="275" y="472"/>
                  </a:lnTo>
                  <a:lnTo>
                    <a:pt x="274" y="472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2" y="474"/>
                  </a:lnTo>
                  <a:lnTo>
                    <a:pt x="272" y="472"/>
                  </a:lnTo>
                  <a:lnTo>
                    <a:pt x="273" y="472"/>
                  </a:lnTo>
                  <a:lnTo>
                    <a:pt x="274" y="471"/>
                  </a:lnTo>
                  <a:lnTo>
                    <a:pt x="275" y="470"/>
                  </a:lnTo>
                  <a:lnTo>
                    <a:pt x="276" y="470"/>
                  </a:lnTo>
                  <a:lnTo>
                    <a:pt x="277" y="469"/>
                  </a:lnTo>
                  <a:lnTo>
                    <a:pt x="279" y="469"/>
                  </a:lnTo>
                  <a:lnTo>
                    <a:pt x="280" y="469"/>
                  </a:lnTo>
                  <a:lnTo>
                    <a:pt x="280" y="468"/>
                  </a:lnTo>
                  <a:lnTo>
                    <a:pt x="284" y="467"/>
                  </a:lnTo>
                  <a:lnTo>
                    <a:pt x="284" y="466"/>
                  </a:lnTo>
                  <a:lnTo>
                    <a:pt x="285" y="464"/>
                  </a:lnTo>
                  <a:lnTo>
                    <a:pt x="285" y="463"/>
                  </a:lnTo>
                  <a:lnTo>
                    <a:pt x="286" y="463"/>
                  </a:lnTo>
                  <a:lnTo>
                    <a:pt x="290" y="462"/>
                  </a:lnTo>
                  <a:lnTo>
                    <a:pt x="290" y="461"/>
                  </a:lnTo>
                  <a:lnTo>
                    <a:pt x="291" y="461"/>
                  </a:lnTo>
                  <a:lnTo>
                    <a:pt x="292" y="460"/>
                  </a:lnTo>
                  <a:lnTo>
                    <a:pt x="292" y="459"/>
                  </a:lnTo>
                  <a:lnTo>
                    <a:pt x="292" y="458"/>
                  </a:lnTo>
                  <a:lnTo>
                    <a:pt x="292" y="457"/>
                  </a:lnTo>
                  <a:lnTo>
                    <a:pt x="292" y="455"/>
                  </a:lnTo>
                  <a:lnTo>
                    <a:pt x="292" y="454"/>
                  </a:lnTo>
                  <a:lnTo>
                    <a:pt x="292" y="453"/>
                  </a:lnTo>
                  <a:lnTo>
                    <a:pt x="294" y="453"/>
                  </a:lnTo>
                  <a:lnTo>
                    <a:pt x="294" y="452"/>
                  </a:lnTo>
                  <a:lnTo>
                    <a:pt x="294" y="451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7" y="449"/>
                  </a:lnTo>
                  <a:lnTo>
                    <a:pt x="297" y="447"/>
                  </a:lnTo>
                  <a:lnTo>
                    <a:pt x="299" y="447"/>
                  </a:lnTo>
                  <a:lnTo>
                    <a:pt x="299" y="446"/>
                  </a:lnTo>
                  <a:lnTo>
                    <a:pt x="299" y="445"/>
                  </a:lnTo>
                  <a:lnTo>
                    <a:pt x="298" y="445"/>
                  </a:lnTo>
                  <a:lnTo>
                    <a:pt x="299" y="445"/>
                  </a:lnTo>
                  <a:lnTo>
                    <a:pt x="300" y="445"/>
                  </a:lnTo>
                  <a:lnTo>
                    <a:pt x="300" y="446"/>
                  </a:lnTo>
                  <a:lnTo>
                    <a:pt x="302" y="447"/>
                  </a:lnTo>
                  <a:lnTo>
                    <a:pt x="304" y="450"/>
                  </a:lnTo>
                  <a:lnTo>
                    <a:pt x="304" y="451"/>
                  </a:lnTo>
                  <a:lnTo>
                    <a:pt x="304" y="452"/>
                  </a:lnTo>
                  <a:lnTo>
                    <a:pt x="305" y="452"/>
                  </a:lnTo>
                  <a:lnTo>
                    <a:pt x="306" y="452"/>
                  </a:lnTo>
                  <a:lnTo>
                    <a:pt x="307" y="452"/>
                  </a:lnTo>
                  <a:lnTo>
                    <a:pt x="308" y="452"/>
                  </a:lnTo>
                  <a:lnTo>
                    <a:pt x="308" y="451"/>
                  </a:lnTo>
                  <a:lnTo>
                    <a:pt x="309" y="451"/>
                  </a:lnTo>
                  <a:lnTo>
                    <a:pt x="310" y="451"/>
                  </a:lnTo>
                  <a:lnTo>
                    <a:pt x="310" y="450"/>
                  </a:lnTo>
                  <a:lnTo>
                    <a:pt x="311" y="450"/>
                  </a:lnTo>
                  <a:lnTo>
                    <a:pt x="311" y="451"/>
                  </a:lnTo>
                  <a:lnTo>
                    <a:pt x="314" y="450"/>
                  </a:lnTo>
                  <a:lnTo>
                    <a:pt x="315" y="451"/>
                  </a:lnTo>
                  <a:lnTo>
                    <a:pt x="316" y="451"/>
                  </a:lnTo>
                  <a:lnTo>
                    <a:pt x="317" y="451"/>
                  </a:lnTo>
                  <a:lnTo>
                    <a:pt x="318" y="450"/>
                  </a:lnTo>
                  <a:lnTo>
                    <a:pt x="318" y="449"/>
                  </a:lnTo>
                  <a:lnTo>
                    <a:pt x="319" y="449"/>
                  </a:lnTo>
                  <a:lnTo>
                    <a:pt x="321" y="447"/>
                  </a:lnTo>
                  <a:lnTo>
                    <a:pt x="321" y="446"/>
                  </a:lnTo>
                  <a:lnTo>
                    <a:pt x="321" y="445"/>
                  </a:lnTo>
                  <a:lnTo>
                    <a:pt x="321" y="444"/>
                  </a:lnTo>
                  <a:lnTo>
                    <a:pt x="321" y="443"/>
                  </a:lnTo>
                  <a:lnTo>
                    <a:pt x="319" y="442"/>
                  </a:lnTo>
                  <a:lnTo>
                    <a:pt x="318" y="442"/>
                  </a:lnTo>
                  <a:lnTo>
                    <a:pt x="318" y="441"/>
                  </a:lnTo>
                  <a:lnTo>
                    <a:pt x="319" y="441"/>
                  </a:lnTo>
                  <a:lnTo>
                    <a:pt x="321" y="442"/>
                  </a:lnTo>
                  <a:lnTo>
                    <a:pt x="321" y="441"/>
                  </a:lnTo>
                  <a:lnTo>
                    <a:pt x="322" y="442"/>
                  </a:lnTo>
                  <a:lnTo>
                    <a:pt x="323" y="441"/>
                  </a:lnTo>
                  <a:lnTo>
                    <a:pt x="324" y="439"/>
                  </a:lnTo>
                  <a:lnTo>
                    <a:pt x="325" y="439"/>
                  </a:lnTo>
                  <a:lnTo>
                    <a:pt x="326" y="438"/>
                  </a:lnTo>
                  <a:lnTo>
                    <a:pt x="327" y="438"/>
                  </a:lnTo>
                  <a:lnTo>
                    <a:pt x="327" y="437"/>
                  </a:lnTo>
                  <a:lnTo>
                    <a:pt x="328" y="436"/>
                  </a:lnTo>
                  <a:lnTo>
                    <a:pt x="330" y="436"/>
                  </a:lnTo>
                  <a:lnTo>
                    <a:pt x="331" y="436"/>
                  </a:lnTo>
                  <a:lnTo>
                    <a:pt x="331" y="437"/>
                  </a:lnTo>
                  <a:lnTo>
                    <a:pt x="332" y="437"/>
                  </a:lnTo>
                  <a:lnTo>
                    <a:pt x="333" y="437"/>
                  </a:lnTo>
                  <a:lnTo>
                    <a:pt x="334" y="437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5" y="436"/>
                  </a:lnTo>
                  <a:lnTo>
                    <a:pt x="336" y="436"/>
                  </a:lnTo>
                  <a:lnTo>
                    <a:pt x="336" y="437"/>
                  </a:lnTo>
                  <a:lnTo>
                    <a:pt x="336" y="438"/>
                  </a:lnTo>
                  <a:lnTo>
                    <a:pt x="338" y="437"/>
                  </a:lnTo>
                  <a:lnTo>
                    <a:pt x="339" y="437"/>
                  </a:lnTo>
                  <a:lnTo>
                    <a:pt x="339" y="438"/>
                  </a:lnTo>
                  <a:lnTo>
                    <a:pt x="339" y="439"/>
                  </a:lnTo>
                  <a:lnTo>
                    <a:pt x="340" y="439"/>
                  </a:lnTo>
                  <a:lnTo>
                    <a:pt x="341" y="439"/>
                  </a:lnTo>
                  <a:lnTo>
                    <a:pt x="341" y="441"/>
                  </a:lnTo>
                  <a:lnTo>
                    <a:pt x="342" y="441"/>
                  </a:lnTo>
                  <a:lnTo>
                    <a:pt x="343" y="441"/>
                  </a:lnTo>
                  <a:lnTo>
                    <a:pt x="343" y="442"/>
                  </a:lnTo>
                  <a:lnTo>
                    <a:pt x="344" y="442"/>
                  </a:lnTo>
                  <a:lnTo>
                    <a:pt x="346" y="442"/>
                  </a:lnTo>
                  <a:lnTo>
                    <a:pt x="348" y="442"/>
                  </a:lnTo>
                  <a:lnTo>
                    <a:pt x="349" y="442"/>
                  </a:lnTo>
                  <a:lnTo>
                    <a:pt x="349" y="441"/>
                  </a:lnTo>
                  <a:lnTo>
                    <a:pt x="349" y="442"/>
                  </a:lnTo>
                  <a:lnTo>
                    <a:pt x="350" y="442"/>
                  </a:lnTo>
                  <a:lnTo>
                    <a:pt x="350" y="441"/>
                  </a:lnTo>
                  <a:lnTo>
                    <a:pt x="350" y="442"/>
                  </a:lnTo>
                  <a:lnTo>
                    <a:pt x="350" y="443"/>
                  </a:lnTo>
                  <a:lnTo>
                    <a:pt x="349" y="443"/>
                  </a:lnTo>
                  <a:lnTo>
                    <a:pt x="350" y="443"/>
                  </a:lnTo>
                  <a:lnTo>
                    <a:pt x="350" y="444"/>
                  </a:lnTo>
                  <a:lnTo>
                    <a:pt x="350" y="445"/>
                  </a:lnTo>
                  <a:lnTo>
                    <a:pt x="349" y="445"/>
                  </a:lnTo>
                  <a:lnTo>
                    <a:pt x="349" y="446"/>
                  </a:lnTo>
                  <a:lnTo>
                    <a:pt x="349" y="447"/>
                  </a:lnTo>
                  <a:lnTo>
                    <a:pt x="349" y="449"/>
                  </a:lnTo>
                  <a:lnTo>
                    <a:pt x="349" y="450"/>
                  </a:lnTo>
                  <a:lnTo>
                    <a:pt x="350" y="450"/>
                  </a:lnTo>
                  <a:lnTo>
                    <a:pt x="351" y="451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2" y="452"/>
                  </a:lnTo>
                  <a:lnTo>
                    <a:pt x="352" y="453"/>
                  </a:lnTo>
                  <a:lnTo>
                    <a:pt x="351" y="453"/>
                  </a:lnTo>
                  <a:lnTo>
                    <a:pt x="351" y="454"/>
                  </a:lnTo>
                  <a:lnTo>
                    <a:pt x="350" y="455"/>
                  </a:lnTo>
                  <a:lnTo>
                    <a:pt x="351" y="455"/>
                  </a:lnTo>
                  <a:lnTo>
                    <a:pt x="352" y="455"/>
                  </a:lnTo>
                  <a:lnTo>
                    <a:pt x="351" y="455"/>
                  </a:lnTo>
                  <a:close/>
                  <a:moveTo>
                    <a:pt x="305" y="372"/>
                  </a:moveTo>
                  <a:lnTo>
                    <a:pt x="306" y="374"/>
                  </a:lnTo>
                  <a:lnTo>
                    <a:pt x="305" y="375"/>
                  </a:lnTo>
                  <a:lnTo>
                    <a:pt x="305" y="376"/>
                  </a:lnTo>
                  <a:lnTo>
                    <a:pt x="304" y="376"/>
                  </a:lnTo>
                  <a:lnTo>
                    <a:pt x="304" y="375"/>
                  </a:lnTo>
                  <a:lnTo>
                    <a:pt x="304" y="374"/>
                  </a:lnTo>
                  <a:lnTo>
                    <a:pt x="304" y="372"/>
                  </a:lnTo>
                  <a:lnTo>
                    <a:pt x="305" y="372"/>
                  </a:lnTo>
                  <a:close/>
                  <a:moveTo>
                    <a:pt x="304" y="372"/>
                  </a:moveTo>
                  <a:lnTo>
                    <a:pt x="305" y="372"/>
                  </a:lnTo>
                  <a:lnTo>
                    <a:pt x="304" y="372"/>
                  </a:lnTo>
                  <a:close/>
                  <a:moveTo>
                    <a:pt x="304" y="372"/>
                  </a:moveTo>
                  <a:lnTo>
                    <a:pt x="302" y="374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1" y="375"/>
                  </a:lnTo>
                  <a:lnTo>
                    <a:pt x="301" y="374"/>
                  </a:lnTo>
                  <a:lnTo>
                    <a:pt x="301" y="375"/>
                  </a:lnTo>
                  <a:lnTo>
                    <a:pt x="301" y="376"/>
                  </a:lnTo>
                  <a:lnTo>
                    <a:pt x="301" y="375"/>
                  </a:lnTo>
                  <a:lnTo>
                    <a:pt x="300" y="375"/>
                  </a:lnTo>
                  <a:lnTo>
                    <a:pt x="300" y="374"/>
                  </a:lnTo>
                  <a:lnTo>
                    <a:pt x="301" y="372"/>
                  </a:lnTo>
                  <a:lnTo>
                    <a:pt x="302" y="372"/>
                  </a:lnTo>
                  <a:lnTo>
                    <a:pt x="304" y="372"/>
                  </a:lnTo>
                  <a:close/>
                  <a:moveTo>
                    <a:pt x="314" y="434"/>
                  </a:moveTo>
                  <a:lnTo>
                    <a:pt x="314" y="435"/>
                  </a:lnTo>
                  <a:lnTo>
                    <a:pt x="311" y="437"/>
                  </a:lnTo>
                  <a:lnTo>
                    <a:pt x="310" y="438"/>
                  </a:lnTo>
                  <a:lnTo>
                    <a:pt x="309" y="438"/>
                  </a:lnTo>
                  <a:lnTo>
                    <a:pt x="309" y="437"/>
                  </a:lnTo>
                  <a:lnTo>
                    <a:pt x="310" y="437"/>
                  </a:lnTo>
                  <a:lnTo>
                    <a:pt x="310" y="436"/>
                  </a:lnTo>
                  <a:lnTo>
                    <a:pt x="309" y="436"/>
                  </a:lnTo>
                  <a:lnTo>
                    <a:pt x="309" y="435"/>
                  </a:lnTo>
                  <a:lnTo>
                    <a:pt x="309" y="434"/>
                  </a:lnTo>
                  <a:lnTo>
                    <a:pt x="308" y="436"/>
                  </a:lnTo>
                  <a:lnTo>
                    <a:pt x="307" y="437"/>
                  </a:lnTo>
                  <a:lnTo>
                    <a:pt x="307" y="438"/>
                  </a:lnTo>
                  <a:lnTo>
                    <a:pt x="307" y="439"/>
                  </a:lnTo>
                  <a:lnTo>
                    <a:pt x="306" y="439"/>
                  </a:lnTo>
                  <a:lnTo>
                    <a:pt x="305" y="439"/>
                  </a:lnTo>
                  <a:lnTo>
                    <a:pt x="305" y="441"/>
                  </a:lnTo>
                  <a:lnTo>
                    <a:pt x="304" y="441"/>
                  </a:lnTo>
                  <a:lnTo>
                    <a:pt x="304" y="439"/>
                  </a:lnTo>
                  <a:lnTo>
                    <a:pt x="304" y="438"/>
                  </a:lnTo>
                  <a:lnTo>
                    <a:pt x="305" y="437"/>
                  </a:lnTo>
                  <a:lnTo>
                    <a:pt x="305" y="438"/>
                  </a:lnTo>
                  <a:lnTo>
                    <a:pt x="306" y="438"/>
                  </a:lnTo>
                  <a:lnTo>
                    <a:pt x="306" y="437"/>
                  </a:lnTo>
                  <a:lnTo>
                    <a:pt x="306" y="436"/>
                  </a:lnTo>
                  <a:lnTo>
                    <a:pt x="305" y="436"/>
                  </a:lnTo>
                  <a:lnTo>
                    <a:pt x="304" y="436"/>
                  </a:lnTo>
                  <a:lnTo>
                    <a:pt x="304" y="437"/>
                  </a:lnTo>
                  <a:lnTo>
                    <a:pt x="301" y="438"/>
                  </a:lnTo>
                  <a:lnTo>
                    <a:pt x="299" y="438"/>
                  </a:lnTo>
                  <a:lnTo>
                    <a:pt x="298" y="438"/>
                  </a:lnTo>
                  <a:lnTo>
                    <a:pt x="297" y="439"/>
                  </a:lnTo>
                  <a:lnTo>
                    <a:pt x="297" y="438"/>
                  </a:lnTo>
                  <a:lnTo>
                    <a:pt x="296" y="438"/>
                  </a:lnTo>
                  <a:lnTo>
                    <a:pt x="296" y="439"/>
                  </a:lnTo>
                  <a:lnTo>
                    <a:pt x="294" y="439"/>
                  </a:lnTo>
                  <a:lnTo>
                    <a:pt x="294" y="441"/>
                  </a:lnTo>
                  <a:lnTo>
                    <a:pt x="294" y="442"/>
                  </a:lnTo>
                  <a:lnTo>
                    <a:pt x="293" y="442"/>
                  </a:lnTo>
                  <a:lnTo>
                    <a:pt x="292" y="442"/>
                  </a:lnTo>
                  <a:lnTo>
                    <a:pt x="291" y="443"/>
                  </a:lnTo>
                  <a:lnTo>
                    <a:pt x="290" y="443"/>
                  </a:lnTo>
                  <a:lnTo>
                    <a:pt x="290" y="442"/>
                  </a:lnTo>
                  <a:lnTo>
                    <a:pt x="289" y="442"/>
                  </a:lnTo>
                  <a:lnTo>
                    <a:pt x="289" y="443"/>
                  </a:lnTo>
                  <a:lnTo>
                    <a:pt x="288" y="443"/>
                  </a:lnTo>
                  <a:lnTo>
                    <a:pt x="288" y="442"/>
                  </a:lnTo>
                  <a:lnTo>
                    <a:pt x="288" y="441"/>
                  </a:lnTo>
                  <a:lnTo>
                    <a:pt x="286" y="439"/>
                  </a:lnTo>
                  <a:lnTo>
                    <a:pt x="286" y="438"/>
                  </a:lnTo>
                  <a:lnTo>
                    <a:pt x="286" y="437"/>
                  </a:lnTo>
                  <a:lnTo>
                    <a:pt x="288" y="437"/>
                  </a:lnTo>
                  <a:lnTo>
                    <a:pt x="286" y="437"/>
                  </a:lnTo>
                  <a:lnTo>
                    <a:pt x="286" y="436"/>
                  </a:lnTo>
                  <a:lnTo>
                    <a:pt x="285" y="437"/>
                  </a:lnTo>
                  <a:lnTo>
                    <a:pt x="284" y="437"/>
                  </a:lnTo>
                  <a:lnTo>
                    <a:pt x="283" y="436"/>
                  </a:lnTo>
                  <a:lnTo>
                    <a:pt x="282" y="437"/>
                  </a:lnTo>
                  <a:lnTo>
                    <a:pt x="281" y="438"/>
                  </a:lnTo>
                  <a:lnTo>
                    <a:pt x="279" y="441"/>
                  </a:lnTo>
                  <a:lnTo>
                    <a:pt x="279" y="442"/>
                  </a:lnTo>
                  <a:lnTo>
                    <a:pt x="279" y="443"/>
                  </a:lnTo>
                  <a:lnTo>
                    <a:pt x="279" y="444"/>
                  </a:lnTo>
                  <a:lnTo>
                    <a:pt x="279" y="445"/>
                  </a:lnTo>
                  <a:lnTo>
                    <a:pt x="277" y="445"/>
                  </a:lnTo>
                  <a:lnTo>
                    <a:pt x="277" y="446"/>
                  </a:lnTo>
                  <a:lnTo>
                    <a:pt x="277" y="447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1"/>
                  </a:lnTo>
                  <a:lnTo>
                    <a:pt x="276" y="452"/>
                  </a:lnTo>
                  <a:lnTo>
                    <a:pt x="275" y="452"/>
                  </a:lnTo>
                  <a:lnTo>
                    <a:pt x="275" y="453"/>
                  </a:lnTo>
                  <a:lnTo>
                    <a:pt x="276" y="455"/>
                  </a:lnTo>
                  <a:lnTo>
                    <a:pt x="274" y="457"/>
                  </a:lnTo>
                  <a:lnTo>
                    <a:pt x="274" y="458"/>
                  </a:lnTo>
                  <a:lnTo>
                    <a:pt x="273" y="458"/>
                  </a:lnTo>
                  <a:lnTo>
                    <a:pt x="273" y="457"/>
                  </a:lnTo>
                  <a:lnTo>
                    <a:pt x="274" y="457"/>
                  </a:lnTo>
                  <a:lnTo>
                    <a:pt x="274" y="455"/>
                  </a:lnTo>
                  <a:lnTo>
                    <a:pt x="274" y="457"/>
                  </a:lnTo>
                  <a:lnTo>
                    <a:pt x="275" y="455"/>
                  </a:lnTo>
                  <a:lnTo>
                    <a:pt x="275" y="454"/>
                  </a:lnTo>
                  <a:lnTo>
                    <a:pt x="274" y="454"/>
                  </a:lnTo>
                  <a:lnTo>
                    <a:pt x="273" y="453"/>
                  </a:lnTo>
                  <a:lnTo>
                    <a:pt x="272" y="453"/>
                  </a:lnTo>
                  <a:lnTo>
                    <a:pt x="271" y="453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69" y="451"/>
                  </a:lnTo>
                  <a:lnTo>
                    <a:pt x="268" y="451"/>
                  </a:lnTo>
                  <a:lnTo>
                    <a:pt x="267" y="450"/>
                  </a:lnTo>
                  <a:lnTo>
                    <a:pt x="266" y="450"/>
                  </a:lnTo>
                  <a:lnTo>
                    <a:pt x="266" y="451"/>
                  </a:lnTo>
                  <a:lnTo>
                    <a:pt x="265" y="451"/>
                  </a:lnTo>
                  <a:lnTo>
                    <a:pt x="265" y="450"/>
                  </a:lnTo>
                  <a:lnTo>
                    <a:pt x="266" y="450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4" y="447"/>
                  </a:lnTo>
                  <a:lnTo>
                    <a:pt x="263" y="449"/>
                  </a:lnTo>
                  <a:lnTo>
                    <a:pt x="261" y="449"/>
                  </a:lnTo>
                  <a:lnTo>
                    <a:pt x="260" y="449"/>
                  </a:lnTo>
                  <a:lnTo>
                    <a:pt x="259" y="449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0"/>
                  </a:lnTo>
                  <a:lnTo>
                    <a:pt x="256" y="449"/>
                  </a:lnTo>
                  <a:lnTo>
                    <a:pt x="256" y="450"/>
                  </a:lnTo>
                  <a:lnTo>
                    <a:pt x="255" y="450"/>
                  </a:lnTo>
                  <a:lnTo>
                    <a:pt x="255" y="451"/>
                  </a:lnTo>
                  <a:lnTo>
                    <a:pt x="255" y="450"/>
                  </a:lnTo>
                  <a:lnTo>
                    <a:pt x="254" y="450"/>
                  </a:lnTo>
                  <a:lnTo>
                    <a:pt x="254" y="451"/>
                  </a:lnTo>
                  <a:lnTo>
                    <a:pt x="254" y="450"/>
                  </a:lnTo>
                  <a:lnTo>
                    <a:pt x="254" y="449"/>
                  </a:lnTo>
                  <a:lnTo>
                    <a:pt x="252" y="449"/>
                  </a:lnTo>
                  <a:lnTo>
                    <a:pt x="252" y="450"/>
                  </a:lnTo>
                  <a:lnTo>
                    <a:pt x="251" y="451"/>
                  </a:lnTo>
                  <a:lnTo>
                    <a:pt x="250" y="452"/>
                  </a:lnTo>
                  <a:lnTo>
                    <a:pt x="249" y="452"/>
                  </a:lnTo>
                  <a:lnTo>
                    <a:pt x="248" y="452"/>
                  </a:lnTo>
                  <a:lnTo>
                    <a:pt x="247" y="452"/>
                  </a:lnTo>
                  <a:lnTo>
                    <a:pt x="247" y="451"/>
                  </a:lnTo>
                  <a:lnTo>
                    <a:pt x="246" y="450"/>
                  </a:lnTo>
                  <a:lnTo>
                    <a:pt x="244" y="449"/>
                  </a:lnTo>
                  <a:lnTo>
                    <a:pt x="243" y="449"/>
                  </a:lnTo>
                  <a:lnTo>
                    <a:pt x="242" y="447"/>
                  </a:lnTo>
                  <a:lnTo>
                    <a:pt x="242" y="450"/>
                  </a:lnTo>
                  <a:lnTo>
                    <a:pt x="241" y="451"/>
                  </a:lnTo>
                  <a:lnTo>
                    <a:pt x="240" y="452"/>
                  </a:lnTo>
                  <a:lnTo>
                    <a:pt x="239" y="452"/>
                  </a:lnTo>
                  <a:lnTo>
                    <a:pt x="239" y="453"/>
                  </a:lnTo>
                  <a:lnTo>
                    <a:pt x="239" y="452"/>
                  </a:lnTo>
                  <a:lnTo>
                    <a:pt x="238" y="452"/>
                  </a:lnTo>
                  <a:lnTo>
                    <a:pt x="239" y="452"/>
                  </a:lnTo>
                  <a:lnTo>
                    <a:pt x="239" y="451"/>
                  </a:lnTo>
                  <a:lnTo>
                    <a:pt x="239" y="450"/>
                  </a:lnTo>
                  <a:lnTo>
                    <a:pt x="239" y="449"/>
                  </a:lnTo>
                  <a:lnTo>
                    <a:pt x="239" y="447"/>
                  </a:lnTo>
                  <a:lnTo>
                    <a:pt x="238" y="447"/>
                  </a:lnTo>
                  <a:lnTo>
                    <a:pt x="238" y="446"/>
                  </a:lnTo>
                  <a:lnTo>
                    <a:pt x="238" y="445"/>
                  </a:lnTo>
                  <a:lnTo>
                    <a:pt x="239" y="444"/>
                  </a:lnTo>
                  <a:lnTo>
                    <a:pt x="239" y="443"/>
                  </a:lnTo>
                  <a:lnTo>
                    <a:pt x="239" y="442"/>
                  </a:lnTo>
                  <a:lnTo>
                    <a:pt x="239" y="441"/>
                  </a:lnTo>
                  <a:lnTo>
                    <a:pt x="238" y="439"/>
                  </a:lnTo>
                  <a:lnTo>
                    <a:pt x="238" y="438"/>
                  </a:lnTo>
                  <a:lnTo>
                    <a:pt x="239" y="437"/>
                  </a:lnTo>
                  <a:lnTo>
                    <a:pt x="240" y="437"/>
                  </a:lnTo>
                  <a:lnTo>
                    <a:pt x="241" y="436"/>
                  </a:lnTo>
                  <a:lnTo>
                    <a:pt x="242" y="436"/>
                  </a:lnTo>
                  <a:lnTo>
                    <a:pt x="242" y="435"/>
                  </a:lnTo>
                  <a:lnTo>
                    <a:pt x="242" y="436"/>
                  </a:lnTo>
                  <a:lnTo>
                    <a:pt x="240" y="435"/>
                  </a:lnTo>
                  <a:lnTo>
                    <a:pt x="240" y="436"/>
                  </a:lnTo>
                  <a:lnTo>
                    <a:pt x="240" y="435"/>
                  </a:lnTo>
                  <a:lnTo>
                    <a:pt x="240" y="434"/>
                  </a:lnTo>
                  <a:lnTo>
                    <a:pt x="241" y="434"/>
                  </a:lnTo>
                  <a:lnTo>
                    <a:pt x="241" y="435"/>
                  </a:lnTo>
                  <a:lnTo>
                    <a:pt x="242" y="435"/>
                  </a:lnTo>
                  <a:lnTo>
                    <a:pt x="243" y="435"/>
                  </a:lnTo>
                  <a:lnTo>
                    <a:pt x="243" y="434"/>
                  </a:lnTo>
                  <a:lnTo>
                    <a:pt x="244" y="435"/>
                  </a:lnTo>
                  <a:lnTo>
                    <a:pt x="246" y="435"/>
                  </a:lnTo>
                  <a:lnTo>
                    <a:pt x="246" y="436"/>
                  </a:lnTo>
                  <a:lnTo>
                    <a:pt x="247" y="436"/>
                  </a:lnTo>
                  <a:lnTo>
                    <a:pt x="247" y="435"/>
                  </a:lnTo>
                  <a:lnTo>
                    <a:pt x="247" y="434"/>
                  </a:lnTo>
                  <a:lnTo>
                    <a:pt x="248" y="434"/>
                  </a:lnTo>
                  <a:lnTo>
                    <a:pt x="249" y="434"/>
                  </a:lnTo>
                  <a:lnTo>
                    <a:pt x="250" y="435"/>
                  </a:lnTo>
                  <a:lnTo>
                    <a:pt x="249" y="435"/>
                  </a:lnTo>
                  <a:lnTo>
                    <a:pt x="248" y="435"/>
                  </a:lnTo>
                  <a:lnTo>
                    <a:pt x="248" y="436"/>
                  </a:lnTo>
                  <a:lnTo>
                    <a:pt x="249" y="436"/>
                  </a:lnTo>
                  <a:lnTo>
                    <a:pt x="250" y="436"/>
                  </a:lnTo>
                  <a:lnTo>
                    <a:pt x="251" y="436"/>
                  </a:lnTo>
                  <a:lnTo>
                    <a:pt x="251" y="435"/>
                  </a:lnTo>
                  <a:lnTo>
                    <a:pt x="252" y="435"/>
                  </a:lnTo>
                  <a:lnTo>
                    <a:pt x="254" y="435"/>
                  </a:lnTo>
                  <a:lnTo>
                    <a:pt x="254" y="434"/>
                  </a:lnTo>
                  <a:lnTo>
                    <a:pt x="255" y="433"/>
                  </a:lnTo>
                  <a:lnTo>
                    <a:pt x="255" y="432"/>
                  </a:lnTo>
                  <a:lnTo>
                    <a:pt x="256" y="432"/>
                  </a:lnTo>
                  <a:lnTo>
                    <a:pt x="255" y="430"/>
                  </a:lnTo>
                  <a:lnTo>
                    <a:pt x="256" y="430"/>
                  </a:lnTo>
                  <a:lnTo>
                    <a:pt x="257" y="429"/>
                  </a:lnTo>
                  <a:lnTo>
                    <a:pt x="258" y="429"/>
                  </a:lnTo>
                  <a:lnTo>
                    <a:pt x="258" y="428"/>
                  </a:lnTo>
                  <a:lnTo>
                    <a:pt x="258" y="427"/>
                  </a:lnTo>
                  <a:lnTo>
                    <a:pt x="259" y="427"/>
                  </a:lnTo>
                  <a:lnTo>
                    <a:pt x="259" y="426"/>
                  </a:lnTo>
                  <a:lnTo>
                    <a:pt x="260" y="426"/>
                  </a:lnTo>
                  <a:lnTo>
                    <a:pt x="261" y="426"/>
                  </a:lnTo>
                  <a:lnTo>
                    <a:pt x="263" y="426"/>
                  </a:lnTo>
                  <a:lnTo>
                    <a:pt x="264" y="425"/>
                  </a:lnTo>
                  <a:lnTo>
                    <a:pt x="265" y="425"/>
                  </a:lnTo>
                  <a:lnTo>
                    <a:pt x="266" y="425"/>
                  </a:lnTo>
                  <a:lnTo>
                    <a:pt x="267" y="425"/>
                  </a:lnTo>
                  <a:lnTo>
                    <a:pt x="267" y="424"/>
                  </a:lnTo>
                  <a:lnTo>
                    <a:pt x="267" y="422"/>
                  </a:lnTo>
                  <a:lnTo>
                    <a:pt x="268" y="422"/>
                  </a:lnTo>
                  <a:lnTo>
                    <a:pt x="268" y="421"/>
                  </a:lnTo>
                  <a:lnTo>
                    <a:pt x="269" y="421"/>
                  </a:lnTo>
                  <a:lnTo>
                    <a:pt x="271" y="420"/>
                  </a:lnTo>
                  <a:lnTo>
                    <a:pt x="272" y="419"/>
                  </a:lnTo>
                  <a:lnTo>
                    <a:pt x="272" y="418"/>
                  </a:lnTo>
                  <a:lnTo>
                    <a:pt x="273" y="418"/>
                  </a:lnTo>
                  <a:lnTo>
                    <a:pt x="273" y="417"/>
                  </a:lnTo>
                  <a:lnTo>
                    <a:pt x="275" y="416"/>
                  </a:lnTo>
                  <a:lnTo>
                    <a:pt x="275" y="415"/>
                  </a:lnTo>
                  <a:lnTo>
                    <a:pt x="276" y="415"/>
                  </a:lnTo>
                  <a:lnTo>
                    <a:pt x="277" y="413"/>
                  </a:lnTo>
                  <a:lnTo>
                    <a:pt x="279" y="412"/>
                  </a:lnTo>
                  <a:lnTo>
                    <a:pt x="280" y="412"/>
                  </a:lnTo>
                  <a:lnTo>
                    <a:pt x="281" y="411"/>
                  </a:lnTo>
                  <a:lnTo>
                    <a:pt x="281" y="410"/>
                  </a:lnTo>
                  <a:lnTo>
                    <a:pt x="282" y="410"/>
                  </a:lnTo>
                  <a:lnTo>
                    <a:pt x="283" y="409"/>
                  </a:lnTo>
                  <a:lnTo>
                    <a:pt x="283" y="408"/>
                  </a:lnTo>
                  <a:lnTo>
                    <a:pt x="283" y="407"/>
                  </a:lnTo>
                  <a:lnTo>
                    <a:pt x="285" y="405"/>
                  </a:lnTo>
                  <a:lnTo>
                    <a:pt x="286" y="405"/>
                  </a:lnTo>
                  <a:lnTo>
                    <a:pt x="288" y="404"/>
                  </a:lnTo>
                  <a:lnTo>
                    <a:pt x="289" y="403"/>
                  </a:lnTo>
                  <a:lnTo>
                    <a:pt x="290" y="403"/>
                  </a:lnTo>
                  <a:lnTo>
                    <a:pt x="291" y="403"/>
                  </a:lnTo>
                  <a:lnTo>
                    <a:pt x="291" y="402"/>
                  </a:lnTo>
                  <a:lnTo>
                    <a:pt x="291" y="401"/>
                  </a:lnTo>
                  <a:lnTo>
                    <a:pt x="291" y="400"/>
                  </a:lnTo>
                  <a:lnTo>
                    <a:pt x="291" y="399"/>
                  </a:lnTo>
                  <a:lnTo>
                    <a:pt x="290" y="399"/>
                  </a:lnTo>
                  <a:lnTo>
                    <a:pt x="290" y="397"/>
                  </a:lnTo>
                  <a:lnTo>
                    <a:pt x="291" y="397"/>
                  </a:lnTo>
                  <a:lnTo>
                    <a:pt x="292" y="397"/>
                  </a:lnTo>
                  <a:lnTo>
                    <a:pt x="293" y="397"/>
                  </a:lnTo>
                  <a:lnTo>
                    <a:pt x="294" y="396"/>
                  </a:lnTo>
                  <a:lnTo>
                    <a:pt x="293" y="396"/>
                  </a:lnTo>
                  <a:lnTo>
                    <a:pt x="294" y="396"/>
                  </a:lnTo>
                  <a:lnTo>
                    <a:pt x="296" y="395"/>
                  </a:lnTo>
                  <a:lnTo>
                    <a:pt x="297" y="395"/>
                  </a:lnTo>
                  <a:lnTo>
                    <a:pt x="299" y="395"/>
                  </a:lnTo>
                  <a:lnTo>
                    <a:pt x="300" y="394"/>
                  </a:lnTo>
                  <a:lnTo>
                    <a:pt x="301" y="394"/>
                  </a:lnTo>
                  <a:lnTo>
                    <a:pt x="302" y="394"/>
                  </a:lnTo>
                  <a:lnTo>
                    <a:pt x="302" y="393"/>
                  </a:lnTo>
                  <a:lnTo>
                    <a:pt x="304" y="392"/>
                  </a:lnTo>
                  <a:lnTo>
                    <a:pt x="304" y="393"/>
                  </a:lnTo>
                  <a:lnTo>
                    <a:pt x="304" y="392"/>
                  </a:lnTo>
                  <a:lnTo>
                    <a:pt x="305" y="392"/>
                  </a:lnTo>
                  <a:lnTo>
                    <a:pt x="306" y="393"/>
                  </a:lnTo>
                  <a:lnTo>
                    <a:pt x="307" y="393"/>
                  </a:lnTo>
                  <a:lnTo>
                    <a:pt x="308" y="392"/>
                  </a:lnTo>
                  <a:lnTo>
                    <a:pt x="308" y="393"/>
                  </a:lnTo>
                  <a:lnTo>
                    <a:pt x="309" y="393"/>
                  </a:lnTo>
                  <a:lnTo>
                    <a:pt x="310" y="393"/>
                  </a:lnTo>
                  <a:lnTo>
                    <a:pt x="310" y="392"/>
                  </a:lnTo>
                  <a:lnTo>
                    <a:pt x="311" y="393"/>
                  </a:lnTo>
                  <a:lnTo>
                    <a:pt x="310" y="393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9" y="395"/>
                  </a:lnTo>
                  <a:lnTo>
                    <a:pt x="310" y="396"/>
                  </a:lnTo>
                  <a:lnTo>
                    <a:pt x="311" y="396"/>
                  </a:lnTo>
                  <a:lnTo>
                    <a:pt x="313" y="396"/>
                  </a:lnTo>
                  <a:lnTo>
                    <a:pt x="314" y="396"/>
                  </a:lnTo>
                  <a:lnTo>
                    <a:pt x="315" y="395"/>
                  </a:lnTo>
                  <a:lnTo>
                    <a:pt x="316" y="395"/>
                  </a:lnTo>
                  <a:lnTo>
                    <a:pt x="317" y="394"/>
                  </a:lnTo>
                  <a:lnTo>
                    <a:pt x="318" y="394"/>
                  </a:lnTo>
                  <a:lnTo>
                    <a:pt x="321" y="394"/>
                  </a:lnTo>
                  <a:lnTo>
                    <a:pt x="323" y="395"/>
                  </a:lnTo>
                  <a:lnTo>
                    <a:pt x="328" y="395"/>
                  </a:lnTo>
                  <a:lnTo>
                    <a:pt x="332" y="394"/>
                  </a:lnTo>
                  <a:lnTo>
                    <a:pt x="336" y="394"/>
                  </a:lnTo>
                  <a:lnTo>
                    <a:pt x="339" y="393"/>
                  </a:lnTo>
                  <a:lnTo>
                    <a:pt x="340" y="393"/>
                  </a:lnTo>
                  <a:lnTo>
                    <a:pt x="340" y="392"/>
                  </a:lnTo>
                  <a:lnTo>
                    <a:pt x="341" y="392"/>
                  </a:lnTo>
                  <a:lnTo>
                    <a:pt x="342" y="392"/>
                  </a:lnTo>
                  <a:lnTo>
                    <a:pt x="342" y="391"/>
                  </a:lnTo>
                  <a:lnTo>
                    <a:pt x="343" y="391"/>
                  </a:lnTo>
                  <a:lnTo>
                    <a:pt x="346" y="391"/>
                  </a:lnTo>
                  <a:lnTo>
                    <a:pt x="346" y="390"/>
                  </a:lnTo>
                  <a:lnTo>
                    <a:pt x="347" y="388"/>
                  </a:lnTo>
                  <a:lnTo>
                    <a:pt x="349" y="390"/>
                  </a:lnTo>
                  <a:lnTo>
                    <a:pt x="350" y="390"/>
                  </a:lnTo>
                  <a:lnTo>
                    <a:pt x="351" y="390"/>
                  </a:lnTo>
                  <a:lnTo>
                    <a:pt x="353" y="390"/>
                  </a:lnTo>
                  <a:lnTo>
                    <a:pt x="355" y="390"/>
                  </a:lnTo>
                  <a:lnTo>
                    <a:pt x="356" y="390"/>
                  </a:lnTo>
                  <a:lnTo>
                    <a:pt x="357" y="390"/>
                  </a:lnTo>
                  <a:lnTo>
                    <a:pt x="358" y="390"/>
                  </a:lnTo>
                  <a:lnTo>
                    <a:pt x="359" y="390"/>
                  </a:lnTo>
                  <a:lnTo>
                    <a:pt x="360" y="390"/>
                  </a:lnTo>
                  <a:lnTo>
                    <a:pt x="360" y="388"/>
                  </a:lnTo>
                  <a:lnTo>
                    <a:pt x="361" y="388"/>
                  </a:lnTo>
                  <a:lnTo>
                    <a:pt x="363" y="387"/>
                  </a:lnTo>
                  <a:lnTo>
                    <a:pt x="364" y="387"/>
                  </a:lnTo>
                  <a:lnTo>
                    <a:pt x="364" y="386"/>
                  </a:lnTo>
                  <a:lnTo>
                    <a:pt x="365" y="386"/>
                  </a:lnTo>
                  <a:lnTo>
                    <a:pt x="366" y="386"/>
                  </a:lnTo>
                  <a:lnTo>
                    <a:pt x="367" y="385"/>
                  </a:lnTo>
                  <a:lnTo>
                    <a:pt x="368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1" y="388"/>
                  </a:lnTo>
                  <a:lnTo>
                    <a:pt x="369" y="390"/>
                  </a:lnTo>
                  <a:lnTo>
                    <a:pt x="368" y="390"/>
                  </a:lnTo>
                  <a:lnTo>
                    <a:pt x="368" y="391"/>
                  </a:lnTo>
                  <a:lnTo>
                    <a:pt x="367" y="392"/>
                  </a:lnTo>
                  <a:lnTo>
                    <a:pt x="367" y="393"/>
                  </a:lnTo>
                  <a:lnTo>
                    <a:pt x="367" y="394"/>
                  </a:lnTo>
                  <a:lnTo>
                    <a:pt x="367" y="393"/>
                  </a:lnTo>
                  <a:lnTo>
                    <a:pt x="368" y="392"/>
                  </a:lnTo>
                  <a:lnTo>
                    <a:pt x="368" y="393"/>
                  </a:lnTo>
                  <a:lnTo>
                    <a:pt x="369" y="393"/>
                  </a:lnTo>
                  <a:lnTo>
                    <a:pt x="368" y="393"/>
                  </a:lnTo>
                  <a:lnTo>
                    <a:pt x="368" y="394"/>
                  </a:lnTo>
                  <a:lnTo>
                    <a:pt x="371" y="395"/>
                  </a:lnTo>
                  <a:lnTo>
                    <a:pt x="371" y="394"/>
                  </a:lnTo>
                  <a:lnTo>
                    <a:pt x="371" y="395"/>
                  </a:lnTo>
                  <a:lnTo>
                    <a:pt x="371" y="396"/>
                  </a:lnTo>
                  <a:lnTo>
                    <a:pt x="371" y="397"/>
                  </a:lnTo>
                  <a:lnTo>
                    <a:pt x="371" y="396"/>
                  </a:lnTo>
                  <a:lnTo>
                    <a:pt x="372" y="396"/>
                  </a:lnTo>
                  <a:lnTo>
                    <a:pt x="372" y="395"/>
                  </a:lnTo>
                  <a:lnTo>
                    <a:pt x="373" y="396"/>
                  </a:lnTo>
                  <a:lnTo>
                    <a:pt x="373" y="395"/>
                  </a:lnTo>
                  <a:lnTo>
                    <a:pt x="372" y="395"/>
                  </a:lnTo>
                  <a:lnTo>
                    <a:pt x="371" y="394"/>
                  </a:lnTo>
                  <a:lnTo>
                    <a:pt x="372" y="393"/>
                  </a:lnTo>
                  <a:lnTo>
                    <a:pt x="373" y="393"/>
                  </a:lnTo>
                  <a:lnTo>
                    <a:pt x="374" y="393"/>
                  </a:lnTo>
                  <a:lnTo>
                    <a:pt x="374" y="392"/>
                  </a:lnTo>
                  <a:lnTo>
                    <a:pt x="375" y="392"/>
                  </a:lnTo>
                  <a:lnTo>
                    <a:pt x="375" y="393"/>
                  </a:lnTo>
                  <a:lnTo>
                    <a:pt x="375" y="394"/>
                  </a:lnTo>
                  <a:lnTo>
                    <a:pt x="376" y="394"/>
                  </a:lnTo>
                  <a:lnTo>
                    <a:pt x="376" y="393"/>
                  </a:lnTo>
                  <a:lnTo>
                    <a:pt x="376" y="394"/>
                  </a:lnTo>
                  <a:lnTo>
                    <a:pt x="376" y="395"/>
                  </a:lnTo>
                  <a:lnTo>
                    <a:pt x="377" y="395"/>
                  </a:lnTo>
                  <a:lnTo>
                    <a:pt x="378" y="395"/>
                  </a:lnTo>
                  <a:lnTo>
                    <a:pt x="380" y="394"/>
                  </a:lnTo>
                  <a:lnTo>
                    <a:pt x="381" y="394"/>
                  </a:lnTo>
                  <a:lnTo>
                    <a:pt x="380" y="394"/>
                  </a:lnTo>
                  <a:lnTo>
                    <a:pt x="380" y="395"/>
                  </a:lnTo>
                  <a:lnTo>
                    <a:pt x="381" y="396"/>
                  </a:lnTo>
                  <a:lnTo>
                    <a:pt x="382" y="395"/>
                  </a:lnTo>
                  <a:lnTo>
                    <a:pt x="383" y="395"/>
                  </a:lnTo>
                  <a:lnTo>
                    <a:pt x="383" y="394"/>
                  </a:lnTo>
                  <a:lnTo>
                    <a:pt x="382" y="394"/>
                  </a:lnTo>
                  <a:lnTo>
                    <a:pt x="382" y="393"/>
                  </a:lnTo>
                  <a:lnTo>
                    <a:pt x="383" y="393"/>
                  </a:lnTo>
                  <a:lnTo>
                    <a:pt x="384" y="393"/>
                  </a:lnTo>
                  <a:lnTo>
                    <a:pt x="384" y="394"/>
                  </a:lnTo>
                  <a:lnTo>
                    <a:pt x="385" y="394"/>
                  </a:lnTo>
                  <a:lnTo>
                    <a:pt x="386" y="394"/>
                  </a:lnTo>
                  <a:lnTo>
                    <a:pt x="385" y="394"/>
                  </a:lnTo>
                  <a:lnTo>
                    <a:pt x="385" y="393"/>
                  </a:lnTo>
                  <a:lnTo>
                    <a:pt x="385" y="392"/>
                  </a:lnTo>
                  <a:lnTo>
                    <a:pt x="385" y="393"/>
                  </a:lnTo>
                  <a:lnTo>
                    <a:pt x="386" y="393"/>
                  </a:lnTo>
                  <a:lnTo>
                    <a:pt x="386" y="392"/>
                  </a:lnTo>
                  <a:lnTo>
                    <a:pt x="386" y="391"/>
                  </a:lnTo>
                  <a:lnTo>
                    <a:pt x="385" y="391"/>
                  </a:lnTo>
                  <a:lnTo>
                    <a:pt x="385" y="390"/>
                  </a:lnTo>
                  <a:lnTo>
                    <a:pt x="386" y="391"/>
                  </a:lnTo>
                  <a:lnTo>
                    <a:pt x="388" y="391"/>
                  </a:lnTo>
                  <a:lnTo>
                    <a:pt x="389" y="391"/>
                  </a:lnTo>
                  <a:lnTo>
                    <a:pt x="390" y="391"/>
                  </a:lnTo>
                  <a:lnTo>
                    <a:pt x="390" y="390"/>
                  </a:lnTo>
                  <a:lnTo>
                    <a:pt x="390" y="388"/>
                  </a:lnTo>
                  <a:lnTo>
                    <a:pt x="390" y="387"/>
                  </a:lnTo>
                  <a:lnTo>
                    <a:pt x="390" y="386"/>
                  </a:lnTo>
                  <a:lnTo>
                    <a:pt x="391" y="385"/>
                  </a:lnTo>
                  <a:lnTo>
                    <a:pt x="392" y="386"/>
                  </a:lnTo>
                  <a:lnTo>
                    <a:pt x="392" y="387"/>
                  </a:lnTo>
                  <a:lnTo>
                    <a:pt x="392" y="388"/>
                  </a:lnTo>
                  <a:lnTo>
                    <a:pt x="392" y="390"/>
                  </a:lnTo>
                  <a:lnTo>
                    <a:pt x="393" y="390"/>
                  </a:lnTo>
                  <a:lnTo>
                    <a:pt x="393" y="388"/>
                  </a:lnTo>
                  <a:lnTo>
                    <a:pt x="393" y="387"/>
                  </a:lnTo>
                  <a:lnTo>
                    <a:pt x="393" y="386"/>
                  </a:lnTo>
                  <a:lnTo>
                    <a:pt x="394" y="386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3" y="383"/>
                  </a:lnTo>
                  <a:lnTo>
                    <a:pt x="392" y="383"/>
                  </a:lnTo>
                  <a:lnTo>
                    <a:pt x="391" y="382"/>
                  </a:lnTo>
                  <a:lnTo>
                    <a:pt x="391" y="380"/>
                  </a:lnTo>
                  <a:lnTo>
                    <a:pt x="391" y="379"/>
                  </a:lnTo>
                  <a:lnTo>
                    <a:pt x="390" y="378"/>
                  </a:lnTo>
                  <a:lnTo>
                    <a:pt x="390" y="377"/>
                  </a:lnTo>
                  <a:lnTo>
                    <a:pt x="391" y="376"/>
                  </a:lnTo>
                  <a:lnTo>
                    <a:pt x="391" y="375"/>
                  </a:lnTo>
                  <a:lnTo>
                    <a:pt x="392" y="374"/>
                  </a:lnTo>
                  <a:lnTo>
                    <a:pt x="392" y="372"/>
                  </a:lnTo>
                  <a:lnTo>
                    <a:pt x="393" y="371"/>
                  </a:lnTo>
                  <a:lnTo>
                    <a:pt x="394" y="370"/>
                  </a:lnTo>
                  <a:lnTo>
                    <a:pt x="394" y="369"/>
                  </a:lnTo>
                  <a:lnTo>
                    <a:pt x="394" y="368"/>
                  </a:lnTo>
                  <a:lnTo>
                    <a:pt x="396" y="368"/>
                  </a:lnTo>
                  <a:lnTo>
                    <a:pt x="397" y="367"/>
                  </a:lnTo>
                  <a:lnTo>
                    <a:pt x="399" y="365"/>
                  </a:lnTo>
                  <a:lnTo>
                    <a:pt x="400" y="363"/>
                  </a:lnTo>
                  <a:lnTo>
                    <a:pt x="401" y="363"/>
                  </a:lnTo>
                  <a:lnTo>
                    <a:pt x="402" y="362"/>
                  </a:lnTo>
                  <a:lnTo>
                    <a:pt x="403" y="361"/>
                  </a:lnTo>
                  <a:lnTo>
                    <a:pt x="410" y="352"/>
                  </a:lnTo>
                  <a:lnTo>
                    <a:pt x="411" y="350"/>
                  </a:lnTo>
                  <a:lnTo>
                    <a:pt x="414" y="344"/>
                  </a:lnTo>
                  <a:lnTo>
                    <a:pt x="414" y="343"/>
                  </a:lnTo>
                  <a:lnTo>
                    <a:pt x="414" y="342"/>
                  </a:lnTo>
                  <a:lnTo>
                    <a:pt x="414" y="341"/>
                  </a:lnTo>
                  <a:lnTo>
                    <a:pt x="414" y="340"/>
                  </a:lnTo>
                  <a:lnTo>
                    <a:pt x="413" y="340"/>
                  </a:lnTo>
                  <a:lnTo>
                    <a:pt x="413" y="337"/>
                  </a:lnTo>
                  <a:lnTo>
                    <a:pt x="413" y="335"/>
                  </a:lnTo>
                  <a:lnTo>
                    <a:pt x="413" y="334"/>
                  </a:lnTo>
                  <a:lnTo>
                    <a:pt x="411" y="334"/>
                  </a:lnTo>
                  <a:lnTo>
                    <a:pt x="411" y="335"/>
                  </a:lnTo>
                  <a:lnTo>
                    <a:pt x="411" y="334"/>
                  </a:lnTo>
                  <a:lnTo>
                    <a:pt x="411" y="333"/>
                  </a:lnTo>
                  <a:lnTo>
                    <a:pt x="411" y="332"/>
                  </a:lnTo>
                  <a:lnTo>
                    <a:pt x="411" y="330"/>
                  </a:lnTo>
                  <a:lnTo>
                    <a:pt x="413" y="330"/>
                  </a:lnTo>
                  <a:lnTo>
                    <a:pt x="413" y="329"/>
                  </a:lnTo>
                  <a:lnTo>
                    <a:pt x="413" y="328"/>
                  </a:lnTo>
                  <a:lnTo>
                    <a:pt x="413" y="327"/>
                  </a:lnTo>
                  <a:lnTo>
                    <a:pt x="414" y="326"/>
                  </a:lnTo>
                  <a:lnTo>
                    <a:pt x="415" y="326"/>
                  </a:lnTo>
                  <a:lnTo>
                    <a:pt x="416" y="325"/>
                  </a:lnTo>
                  <a:lnTo>
                    <a:pt x="417" y="325"/>
                  </a:lnTo>
                  <a:lnTo>
                    <a:pt x="418" y="325"/>
                  </a:lnTo>
                  <a:lnTo>
                    <a:pt x="422" y="323"/>
                  </a:lnTo>
                  <a:lnTo>
                    <a:pt x="423" y="323"/>
                  </a:lnTo>
                  <a:lnTo>
                    <a:pt x="424" y="321"/>
                  </a:lnTo>
                  <a:lnTo>
                    <a:pt x="428" y="320"/>
                  </a:lnTo>
                  <a:lnTo>
                    <a:pt x="430" y="320"/>
                  </a:lnTo>
                  <a:lnTo>
                    <a:pt x="431" y="320"/>
                  </a:lnTo>
                  <a:lnTo>
                    <a:pt x="431" y="321"/>
                  </a:lnTo>
                  <a:lnTo>
                    <a:pt x="432" y="323"/>
                  </a:lnTo>
                  <a:lnTo>
                    <a:pt x="431" y="323"/>
                  </a:lnTo>
                  <a:lnTo>
                    <a:pt x="431" y="324"/>
                  </a:lnTo>
                  <a:lnTo>
                    <a:pt x="430" y="324"/>
                  </a:lnTo>
                  <a:lnTo>
                    <a:pt x="430" y="323"/>
                  </a:lnTo>
                  <a:lnTo>
                    <a:pt x="428" y="324"/>
                  </a:lnTo>
                  <a:lnTo>
                    <a:pt x="427" y="326"/>
                  </a:lnTo>
                  <a:lnTo>
                    <a:pt x="428" y="326"/>
                  </a:lnTo>
                  <a:lnTo>
                    <a:pt x="428" y="327"/>
                  </a:lnTo>
                  <a:lnTo>
                    <a:pt x="428" y="328"/>
                  </a:lnTo>
                  <a:lnTo>
                    <a:pt x="427" y="328"/>
                  </a:lnTo>
                  <a:lnTo>
                    <a:pt x="426" y="328"/>
                  </a:lnTo>
                  <a:lnTo>
                    <a:pt x="424" y="329"/>
                  </a:lnTo>
                  <a:lnTo>
                    <a:pt x="423" y="330"/>
                  </a:lnTo>
                  <a:lnTo>
                    <a:pt x="423" y="332"/>
                  </a:lnTo>
                  <a:lnTo>
                    <a:pt x="422" y="332"/>
                  </a:lnTo>
                  <a:lnTo>
                    <a:pt x="422" y="333"/>
                  </a:lnTo>
                  <a:lnTo>
                    <a:pt x="420" y="333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9" y="332"/>
                  </a:lnTo>
                  <a:lnTo>
                    <a:pt x="418" y="332"/>
                  </a:lnTo>
                  <a:lnTo>
                    <a:pt x="418" y="333"/>
                  </a:lnTo>
                  <a:lnTo>
                    <a:pt x="417" y="333"/>
                  </a:lnTo>
                  <a:lnTo>
                    <a:pt x="417" y="334"/>
                  </a:lnTo>
                  <a:lnTo>
                    <a:pt x="417" y="335"/>
                  </a:lnTo>
                  <a:lnTo>
                    <a:pt x="417" y="336"/>
                  </a:lnTo>
                  <a:lnTo>
                    <a:pt x="417" y="337"/>
                  </a:lnTo>
                  <a:lnTo>
                    <a:pt x="418" y="336"/>
                  </a:lnTo>
                  <a:lnTo>
                    <a:pt x="419" y="337"/>
                  </a:lnTo>
                  <a:lnTo>
                    <a:pt x="420" y="338"/>
                  </a:lnTo>
                  <a:lnTo>
                    <a:pt x="420" y="337"/>
                  </a:lnTo>
                  <a:lnTo>
                    <a:pt x="422" y="336"/>
                  </a:lnTo>
                  <a:lnTo>
                    <a:pt x="423" y="336"/>
                  </a:lnTo>
                  <a:lnTo>
                    <a:pt x="422" y="338"/>
                  </a:lnTo>
                  <a:lnTo>
                    <a:pt x="423" y="341"/>
                  </a:lnTo>
                  <a:lnTo>
                    <a:pt x="422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20" y="345"/>
                  </a:lnTo>
                  <a:lnTo>
                    <a:pt x="423" y="346"/>
                  </a:lnTo>
                  <a:lnTo>
                    <a:pt x="423" y="348"/>
                  </a:lnTo>
                  <a:lnTo>
                    <a:pt x="425" y="348"/>
                  </a:lnTo>
                  <a:lnTo>
                    <a:pt x="425" y="349"/>
                  </a:lnTo>
                  <a:lnTo>
                    <a:pt x="426" y="349"/>
                  </a:lnTo>
                  <a:lnTo>
                    <a:pt x="428" y="349"/>
                  </a:lnTo>
                  <a:lnTo>
                    <a:pt x="430" y="349"/>
                  </a:lnTo>
                  <a:lnTo>
                    <a:pt x="431" y="349"/>
                  </a:lnTo>
                  <a:lnTo>
                    <a:pt x="431" y="348"/>
                  </a:lnTo>
                  <a:lnTo>
                    <a:pt x="432" y="348"/>
                  </a:lnTo>
                  <a:lnTo>
                    <a:pt x="433" y="346"/>
                  </a:lnTo>
                  <a:lnTo>
                    <a:pt x="433" y="345"/>
                  </a:lnTo>
                  <a:lnTo>
                    <a:pt x="433" y="344"/>
                  </a:lnTo>
                  <a:lnTo>
                    <a:pt x="433" y="343"/>
                  </a:lnTo>
                  <a:lnTo>
                    <a:pt x="434" y="342"/>
                  </a:lnTo>
                  <a:lnTo>
                    <a:pt x="435" y="342"/>
                  </a:lnTo>
                  <a:lnTo>
                    <a:pt x="439" y="341"/>
                  </a:lnTo>
                  <a:lnTo>
                    <a:pt x="441" y="340"/>
                  </a:lnTo>
                  <a:lnTo>
                    <a:pt x="444" y="338"/>
                  </a:lnTo>
                  <a:lnTo>
                    <a:pt x="448" y="337"/>
                  </a:lnTo>
                  <a:lnTo>
                    <a:pt x="450" y="335"/>
                  </a:lnTo>
                  <a:lnTo>
                    <a:pt x="452" y="335"/>
                  </a:lnTo>
                  <a:lnTo>
                    <a:pt x="453" y="334"/>
                  </a:lnTo>
                  <a:lnTo>
                    <a:pt x="453" y="333"/>
                  </a:lnTo>
                  <a:lnTo>
                    <a:pt x="456" y="334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0"/>
                  </a:lnTo>
                  <a:lnTo>
                    <a:pt x="464" y="327"/>
                  </a:lnTo>
                  <a:lnTo>
                    <a:pt x="467" y="326"/>
                  </a:lnTo>
                  <a:lnTo>
                    <a:pt x="468" y="325"/>
                  </a:lnTo>
                  <a:lnTo>
                    <a:pt x="468" y="324"/>
                  </a:lnTo>
                  <a:lnTo>
                    <a:pt x="469" y="321"/>
                  </a:lnTo>
                  <a:lnTo>
                    <a:pt x="470" y="320"/>
                  </a:lnTo>
                  <a:lnTo>
                    <a:pt x="472" y="318"/>
                  </a:lnTo>
                  <a:lnTo>
                    <a:pt x="473" y="317"/>
                  </a:lnTo>
                  <a:lnTo>
                    <a:pt x="474" y="316"/>
                  </a:lnTo>
                  <a:lnTo>
                    <a:pt x="475" y="311"/>
                  </a:lnTo>
                  <a:lnTo>
                    <a:pt x="475" y="310"/>
                  </a:lnTo>
                  <a:lnTo>
                    <a:pt x="476" y="309"/>
                  </a:lnTo>
                  <a:lnTo>
                    <a:pt x="478" y="307"/>
                  </a:lnTo>
                  <a:lnTo>
                    <a:pt x="482" y="304"/>
                  </a:lnTo>
                  <a:lnTo>
                    <a:pt x="483" y="303"/>
                  </a:lnTo>
                  <a:lnTo>
                    <a:pt x="484" y="303"/>
                  </a:lnTo>
                  <a:lnTo>
                    <a:pt x="486" y="302"/>
                  </a:lnTo>
                  <a:lnTo>
                    <a:pt x="487" y="302"/>
                  </a:lnTo>
                  <a:lnTo>
                    <a:pt x="490" y="301"/>
                  </a:lnTo>
                  <a:lnTo>
                    <a:pt x="493" y="298"/>
                  </a:lnTo>
                  <a:lnTo>
                    <a:pt x="493" y="296"/>
                  </a:lnTo>
                  <a:lnTo>
                    <a:pt x="493" y="295"/>
                  </a:lnTo>
                  <a:lnTo>
                    <a:pt x="494" y="287"/>
                  </a:lnTo>
                  <a:lnTo>
                    <a:pt x="494" y="286"/>
                  </a:lnTo>
                  <a:lnTo>
                    <a:pt x="495" y="285"/>
                  </a:lnTo>
                  <a:lnTo>
                    <a:pt x="497" y="283"/>
                  </a:lnTo>
                  <a:lnTo>
                    <a:pt x="498" y="279"/>
                  </a:lnTo>
                  <a:lnTo>
                    <a:pt x="499" y="277"/>
                  </a:lnTo>
                  <a:lnTo>
                    <a:pt x="499" y="276"/>
                  </a:lnTo>
                  <a:lnTo>
                    <a:pt x="502" y="274"/>
                  </a:lnTo>
                  <a:lnTo>
                    <a:pt x="502" y="273"/>
                  </a:lnTo>
                  <a:lnTo>
                    <a:pt x="503" y="270"/>
                  </a:lnTo>
                  <a:lnTo>
                    <a:pt x="505" y="266"/>
                  </a:lnTo>
                  <a:lnTo>
                    <a:pt x="506" y="262"/>
                  </a:lnTo>
                  <a:lnTo>
                    <a:pt x="507" y="261"/>
                  </a:lnTo>
                  <a:lnTo>
                    <a:pt x="507" y="260"/>
                  </a:lnTo>
                  <a:lnTo>
                    <a:pt x="507" y="259"/>
                  </a:lnTo>
                  <a:lnTo>
                    <a:pt x="507" y="258"/>
                  </a:lnTo>
                  <a:lnTo>
                    <a:pt x="507" y="257"/>
                  </a:lnTo>
                  <a:lnTo>
                    <a:pt x="508" y="256"/>
                  </a:lnTo>
                  <a:lnTo>
                    <a:pt x="508" y="253"/>
                  </a:lnTo>
                  <a:lnTo>
                    <a:pt x="509" y="252"/>
                  </a:lnTo>
                  <a:lnTo>
                    <a:pt x="510" y="251"/>
                  </a:lnTo>
                  <a:lnTo>
                    <a:pt x="511" y="248"/>
                  </a:lnTo>
                  <a:lnTo>
                    <a:pt x="511" y="244"/>
                  </a:lnTo>
                  <a:lnTo>
                    <a:pt x="512" y="237"/>
                  </a:lnTo>
                  <a:lnTo>
                    <a:pt x="512" y="236"/>
                  </a:lnTo>
                  <a:lnTo>
                    <a:pt x="511" y="234"/>
                  </a:lnTo>
                  <a:lnTo>
                    <a:pt x="511" y="233"/>
                  </a:lnTo>
                  <a:lnTo>
                    <a:pt x="511" y="232"/>
                  </a:lnTo>
                  <a:lnTo>
                    <a:pt x="510" y="231"/>
                  </a:lnTo>
                  <a:lnTo>
                    <a:pt x="509" y="229"/>
                  </a:lnTo>
                  <a:lnTo>
                    <a:pt x="508" y="229"/>
                  </a:lnTo>
                  <a:lnTo>
                    <a:pt x="507" y="229"/>
                  </a:lnTo>
                  <a:lnTo>
                    <a:pt x="506" y="231"/>
                  </a:lnTo>
                  <a:lnTo>
                    <a:pt x="503" y="231"/>
                  </a:lnTo>
                  <a:lnTo>
                    <a:pt x="502" y="229"/>
                  </a:lnTo>
                  <a:lnTo>
                    <a:pt x="501" y="228"/>
                  </a:lnTo>
                  <a:lnTo>
                    <a:pt x="501" y="227"/>
                  </a:lnTo>
                  <a:lnTo>
                    <a:pt x="502" y="227"/>
                  </a:lnTo>
                  <a:lnTo>
                    <a:pt x="501" y="227"/>
                  </a:lnTo>
                  <a:lnTo>
                    <a:pt x="501" y="226"/>
                  </a:lnTo>
                  <a:lnTo>
                    <a:pt x="501" y="225"/>
                  </a:lnTo>
                  <a:lnTo>
                    <a:pt x="502" y="226"/>
                  </a:lnTo>
                  <a:lnTo>
                    <a:pt x="505" y="227"/>
                  </a:lnTo>
                  <a:lnTo>
                    <a:pt x="507" y="226"/>
                  </a:lnTo>
                  <a:lnTo>
                    <a:pt x="508" y="225"/>
                  </a:lnTo>
                  <a:lnTo>
                    <a:pt x="510" y="220"/>
                  </a:lnTo>
                  <a:lnTo>
                    <a:pt x="510" y="218"/>
                  </a:lnTo>
                  <a:lnTo>
                    <a:pt x="510" y="217"/>
                  </a:lnTo>
                  <a:lnTo>
                    <a:pt x="510" y="216"/>
                  </a:lnTo>
                  <a:lnTo>
                    <a:pt x="511" y="212"/>
                  </a:lnTo>
                  <a:lnTo>
                    <a:pt x="511" y="211"/>
                  </a:lnTo>
                  <a:lnTo>
                    <a:pt x="510" y="211"/>
                  </a:lnTo>
                  <a:lnTo>
                    <a:pt x="510" y="210"/>
                  </a:lnTo>
                  <a:lnTo>
                    <a:pt x="509" y="209"/>
                  </a:lnTo>
                  <a:lnTo>
                    <a:pt x="509" y="208"/>
                  </a:lnTo>
                  <a:lnTo>
                    <a:pt x="509" y="207"/>
                  </a:lnTo>
                  <a:lnTo>
                    <a:pt x="509" y="204"/>
                  </a:lnTo>
                  <a:lnTo>
                    <a:pt x="509" y="203"/>
                  </a:lnTo>
                  <a:lnTo>
                    <a:pt x="508" y="203"/>
                  </a:lnTo>
                  <a:lnTo>
                    <a:pt x="508" y="202"/>
                  </a:lnTo>
                  <a:lnTo>
                    <a:pt x="507" y="202"/>
                  </a:lnTo>
                  <a:lnTo>
                    <a:pt x="506" y="202"/>
                  </a:lnTo>
                  <a:lnTo>
                    <a:pt x="506" y="201"/>
                  </a:lnTo>
                  <a:lnTo>
                    <a:pt x="507" y="201"/>
                  </a:lnTo>
                  <a:lnTo>
                    <a:pt x="507" y="200"/>
                  </a:lnTo>
                  <a:lnTo>
                    <a:pt x="508" y="200"/>
                  </a:lnTo>
                  <a:lnTo>
                    <a:pt x="508" y="199"/>
                  </a:lnTo>
                  <a:lnTo>
                    <a:pt x="509" y="199"/>
                  </a:lnTo>
                  <a:lnTo>
                    <a:pt x="509" y="198"/>
                  </a:lnTo>
                  <a:lnTo>
                    <a:pt x="510" y="196"/>
                  </a:lnTo>
                  <a:lnTo>
                    <a:pt x="511" y="195"/>
                  </a:lnTo>
                  <a:lnTo>
                    <a:pt x="512" y="195"/>
                  </a:lnTo>
                  <a:lnTo>
                    <a:pt x="514" y="195"/>
                  </a:lnTo>
                  <a:lnTo>
                    <a:pt x="514" y="196"/>
                  </a:lnTo>
                  <a:lnTo>
                    <a:pt x="515" y="195"/>
                  </a:lnTo>
                  <a:lnTo>
                    <a:pt x="516" y="194"/>
                  </a:lnTo>
                  <a:lnTo>
                    <a:pt x="517" y="194"/>
                  </a:lnTo>
                  <a:lnTo>
                    <a:pt x="518" y="194"/>
                  </a:lnTo>
                  <a:lnTo>
                    <a:pt x="518" y="193"/>
                  </a:lnTo>
                  <a:lnTo>
                    <a:pt x="519" y="191"/>
                  </a:lnTo>
                  <a:lnTo>
                    <a:pt x="519" y="189"/>
                  </a:lnTo>
                  <a:lnTo>
                    <a:pt x="519" y="187"/>
                  </a:lnTo>
                  <a:lnTo>
                    <a:pt x="519" y="186"/>
                  </a:lnTo>
                  <a:lnTo>
                    <a:pt x="520" y="186"/>
                  </a:lnTo>
                  <a:lnTo>
                    <a:pt x="520" y="185"/>
                  </a:lnTo>
                  <a:lnTo>
                    <a:pt x="520" y="186"/>
                  </a:lnTo>
                  <a:lnTo>
                    <a:pt x="522" y="186"/>
                  </a:lnTo>
                  <a:lnTo>
                    <a:pt x="522" y="185"/>
                  </a:lnTo>
                  <a:lnTo>
                    <a:pt x="523" y="185"/>
                  </a:lnTo>
                  <a:lnTo>
                    <a:pt x="523" y="184"/>
                  </a:lnTo>
                  <a:lnTo>
                    <a:pt x="522" y="184"/>
                  </a:lnTo>
                  <a:lnTo>
                    <a:pt x="520" y="184"/>
                  </a:lnTo>
                  <a:lnTo>
                    <a:pt x="520" y="183"/>
                  </a:lnTo>
                  <a:lnTo>
                    <a:pt x="519" y="182"/>
                  </a:lnTo>
                  <a:lnTo>
                    <a:pt x="519" y="181"/>
                  </a:lnTo>
                  <a:lnTo>
                    <a:pt x="518" y="181"/>
                  </a:lnTo>
                  <a:lnTo>
                    <a:pt x="519" y="181"/>
                  </a:lnTo>
                  <a:lnTo>
                    <a:pt x="520" y="179"/>
                  </a:lnTo>
                  <a:lnTo>
                    <a:pt x="520" y="178"/>
                  </a:lnTo>
                  <a:lnTo>
                    <a:pt x="520" y="177"/>
                  </a:lnTo>
                  <a:lnTo>
                    <a:pt x="520" y="176"/>
                  </a:lnTo>
                  <a:lnTo>
                    <a:pt x="520" y="175"/>
                  </a:lnTo>
                  <a:lnTo>
                    <a:pt x="522" y="176"/>
                  </a:lnTo>
                  <a:lnTo>
                    <a:pt x="523" y="177"/>
                  </a:lnTo>
                  <a:lnTo>
                    <a:pt x="524" y="178"/>
                  </a:lnTo>
                  <a:lnTo>
                    <a:pt x="525" y="178"/>
                  </a:lnTo>
                  <a:lnTo>
                    <a:pt x="526" y="178"/>
                  </a:lnTo>
                  <a:lnTo>
                    <a:pt x="526" y="177"/>
                  </a:lnTo>
                  <a:lnTo>
                    <a:pt x="527" y="177"/>
                  </a:lnTo>
                  <a:lnTo>
                    <a:pt x="528" y="177"/>
                  </a:lnTo>
                  <a:lnTo>
                    <a:pt x="530" y="178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30" y="182"/>
                  </a:lnTo>
                  <a:lnTo>
                    <a:pt x="530" y="183"/>
                  </a:lnTo>
                  <a:lnTo>
                    <a:pt x="530" y="184"/>
                  </a:lnTo>
                  <a:lnTo>
                    <a:pt x="530" y="185"/>
                  </a:lnTo>
                  <a:lnTo>
                    <a:pt x="531" y="190"/>
                  </a:lnTo>
                  <a:lnTo>
                    <a:pt x="532" y="192"/>
                  </a:lnTo>
                  <a:lnTo>
                    <a:pt x="533" y="192"/>
                  </a:lnTo>
                  <a:lnTo>
                    <a:pt x="534" y="192"/>
                  </a:lnTo>
                  <a:lnTo>
                    <a:pt x="535" y="191"/>
                  </a:lnTo>
                  <a:lnTo>
                    <a:pt x="536" y="191"/>
                  </a:lnTo>
                  <a:lnTo>
                    <a:pt x="536" y="190"/>
                  </a:lnTo>
                  <a:lnTo>
                    <a:pt x="536" y="189"/>
                  </a:lnTo>
                  <a:lnTo>
                    <a:pt x="536" y="187"/>
                  </a:lnTo>
                  <a:lnTo>
                    <a:pt x="536" y="189"/>
                  </a:lnTo>
                  <a:lnTo>
                    <a:pt x="535" y="187"/>
                  </a:lnTo>
                  <a:lnTo>
                    <a:pt x="536" y="187"/>
                  </a:lnTo>
                  <a:lnTo>
                    <a:pt x="536" y="186"/>
                  </a:lnTo>
                  <a:lnTo>
                    <a:pt x="536" y="185"/>
                  </a:lnTo>
                  <a:lnTo>
                    <a:pt x="537" y="185"/>
                  </a:lnTo>
                  <a:lnTo>
                    <a:pt x="537" y="186"/>
                  </a:lnTo>
                  <a:lnTo>
                    <a:pt x="539" y="186"/>
                  </a:lnTo>
                  <a:lnTo>
                    <a:pt x="540" y="187"/>
                  </a:lnTo>
                  <a:lnTo>
                    <a:pt x="540" y="189"/>
                  </a:lnTo>
                  <a:lnTo>
                    <a:pt x="541" y="189"/>
                  </a:lnTo>
                  <a:lnTo>
                    <a:pt x="542" y="190"/>
                  </a:lnTo>
                  <a:lnTo>
                    <a:pt x="543" y="191"/>
                  </a:lnTo>
                  <a:lnTo>
                    <a:pt x="544" y="191"/>
                  </a:lnTo>
                  <a:lnTo>
                    <a:pt x="545" y="190"/>
                  </a:lnTo>
                  <a:lnTo>
                    <a:pt x="547" y="186"/>
                  </a:lnTo>
                  <a:lnTo>
                    <a:pt x="548" y="185"/>
                  </a:lnTo>
                  <a:lnTo>
                    <a:pt x="548" y="183"/>
                  </a:lnTo>
                  <a:lnTo>
                    <a:pt x="548" y="182"/>
                  </a:lnTo>
                  <a:lnTo>
                    <a:pt x="548" y="181"/>
                  </a:lnTo>
                  <a:lnTo>
                    <a:pt x="549" y="181"/>
                  </a:lnTo>
                  <a:lnTo>
                    <a:pt x="549" y="179"/>
                  </a:lnTo>
                  <a:lnTo>
                    <a:pt x="549" y="178"/>
                  </a:lnTo>
                  <a:lnTo>
                    <a:pt x="548" y="177"/>
                  </a:lnTo>
                  <a:lnTo>
                    <a:pt x="548" y="176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4" y="175"/>
                  </a:lnTo>
                  <a:lnTo>
                    <a:pt x="544" y="176"/>
                  </a:lnTo>
                  <a:lnTo>
                    <a:pt x="545" y="176"/>
                  </a:lnTo>
                  <a:lnTo>
                    <a:pt x="544" y="176"/>
                  </a:lnTo>
                  <a:lnTo>
                    <a:pt x="543" y="177"/>
                  </a:lnTo>
                  <a:lnTo>
                    <a:pt x="542" y="178"/>
                  </a:lnTo>
                  <a:lnTo>
                    <a:pt x="541" y="178"/>
                  </a:lnTo>
                  <a:lnTo>
                    <a:pt x="540" y="178"/>
                  </a:lnTo>
                  <a:lnTo>
                    <a:pt x="539" y="178"/>
                  </a:lnTo>
                  <a:lnTo>
                    <a:pt x="539" y="179"/>
                  </a:lnTo>
                  <a:lnTo>
                    <a:pt x="537" y="179"/>
                  </a:lnTo>
                  <a:lnTo>
                    <a:pt x="536" y="179"/>
                  </a:lnTo>
                  <a:lnTo>
                    <a:pt x="535" y="181"/>
                  </a:lnTo>
                  <a:lnTo>
                    <a:pt x="534" y="181"/>
                  </a:lnTo>
                  <a:lnTo>
                    <a:pt x="533" y="181"/>
                  </a:lnTo>
                  <a:lnTo>
                    <a:pt x="533" y="178"/>
                  </a:lnTo>
                  <a:lnTo>
                    <a:pt x="534" y="177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4"/>
                  </a:lnTo>
                  <a:lnTo>
                    <a:pt x="534" y="173"/>
                  </a:lnTo>
                  <a:lnTo>
                    <a:pt x="535" y="173"/>
                  </a:lnTo>
                  <a:lnTo>
                    <a:pt x="535" y="171"/>
                  </a:lnTo>
                  <a:lnTo>
                    <a:pt x="535" y="170"/>
                  </a:lnTo>
                  <a:lnTo>
                    <a:pt x="535" y="169"/>
                  </a:lnTo>
                  <a:lnTo>
                    <a:pt x="536" y="169"/>
                  </a:lnTo>
                  <a:lnTo>
                    <a:pt x="536" y="167"/>
                  </a:lnTo>
                  <a:lnTo>
                    <a:pt x="537" y="167"/>
                  </a:lnTo>
                  <a:lnTo>
                    <a:pt x="537" y="166"/>
                  </a:lnTo>
                  <a:lnTo>
                    <a:pt x="537" y="165"/>
                  </a:lnTo>
                  <a:lnTo>
                    <a:pt x="539" y="165"/>
                  </a:lnTo>
                  <a:lnTo>
                    <a:pt x="539" y="166"/>
                  </a:lnTo>
                  <a:lnTo>
                    <a:pt x="540" y="166"/>
                  </a:lnTo>
                  <a:lnTo>
                    <a:pt x="540" y="167"/>
                  </a:lnTo>
                  <a:lnTo>
                    <a:pt x="541" y="167"/>
                  </a:lnTo>
                  <a:lnTo>
                    <a:pt x="542" y="167"/>
                  </a:lnTo>
                  <a:lnTo>
                    <a:pt x="543" y="167"/>
                  </a:lnTo>
                  <a:lnTo>
                    <a:pt x="544" y="168"/>
                  </a:lnTo>
                  <a:lnTo>
                    <a:pt x="545" y="169"/>
                  </a:lnTo>
                  <a:lnTo>
                    <a:pt x="545" y="170"/>
                  </a:lnTo>
                  <a:lnTo>
                    <a:pt x="547" y="170"/>
                  </a:lnTo>
                  <a:lnTo>
                    <a:pt x="548" y="171"/>
                  </a:lnTo>
                  <a:lnTo>
                    <a:pt x="549" y="171"/>
                  </a:lnTo>
                  <a:lnTo>
                    <a:pt x="550" y="171"/>
                  </a:lnTo>
                  <a:lnTo>
                    <a:pt x="551" y="171"/>
                  </a:lnTo>
                  <a:lnTo>
                    <a:pt x="552" y="170"/>
                  </a:lnTo>
                  <a:lnTo>
                    <a:pt x="553" y="169"/>
                  </a:lnTo>
                  <a:lnTo>
                    <a:pt x="554" y="169"/>
                  </a:lnTo>
                  <a:lnTo>
                    <a:pt x="554" y="170"/>
                  </a:lnTo>
                  <a:lnTo>
                    <a:pt x="553" y="170"/>
                  </a:lnTo>
                  <a:lnTo>
                    <a:pt x="554" y="170"/>
                  </a:lnTo>
                  <a:lnTo>
                    <a:pt x="553" y="170"/>
                  </a:lnTo>
                  <a:lnTo>
                    <a:pt x="553" y="171"/>
                  </a:lnTo>
                  <a:lnTo>
                    <a:pt x="553" y="173"/>
                  </a:lnTo>
                  <a:lnTo>
                    <a:pt x="553" y="174"/>
                  </a:lnTo>
                  <a:lnTo>
                    <a:pt x="552" y="176"/>
                  </a:lnTo>
                  <a:lnTo>
                    <a:pt x="552" y="177"/>
                  </a:lnTo>
                  <a:lnTo>
                    <a:pt x="552" y="179"/>
                  </a:lnTo>
                  <a:lnTo>
                    <a:pt x="552" y="181"/>
                  </a:lnTo>
                  <a:lnTo>
                    <a:pt x="552" y="182"/>
                  </a:lnTo>
                  <a:lnTo>
                    <a:pt x="552" y="185"/>
                  </a:lnTo>
                  <a:lnTo>
                    <a:pt x="552" y="186"/>
                  </a:lnTo>
                  <a:lnTo>
                    <a:pt x="552" y="189"/>
                  </a:lnTo>
                  <a:lnTo>
                    <a:pt x="552" y="193"/>
                  </a:lnTo>
                  <a:lnTo>
                    <a:pt x="553" y="196"/>
                  </a:lnTo>
                  <a:lnTo>
                    <a:pt x="553" y="199"/>
                  </a:lnTo>
                  <a:lnTo>
                    <a:pt x="554" y="202"/>
                  </a:lnTo>
                  <a:lnTo>
                    <a:pt x="554" y="203"/>
                  </a:lnTo>
                  <a:lnTo>
                    <a:pt x="556" y="204"/>
                  </a:lnTo>
                  <a:lnTo>
                    <a:pt x="557" y="204"/>
                  </a:lnTo>
                  <a:lnTo>
                    <a:pt x="558" y="204"/>
                  </a:lnTo>
                  <a:lnTo>
                    <a:pt x="559" y="206"/>
                  </a:lnTo>
                  <a:lnTo>
                    <a:pt x="560" y="208"/>
                  </a:lnTo>
                  <a:lnTo>
                    <a:pt x="561" y="208"/>
                  </a:lnTo>
                  <a:lnTo>
                    <a:pt x="561" y="209"/>
                  </a:lnTo>
                  <a:lnTo>
                    <a:pt x="562" y="210"/>
                  </a:lnTo>
                  <a:lnTo>
                    <a:pt x="562" y="211"/>
                  </a:lnTo>
                  <a:lnTo>
                    <a:pt x="564" y="212"/>
                  </a:lnTo>
                  <a:lnTo>
                    <a:pt x="564" y="214"/>
                  </a:lnTo>
                  <a:lnTo>
                    <a:pt x="565" y="214"/>
                  </a:lnTo>
                  <a:lnTo>
                    <a:pt x="565" y="216"/>
                  </a:lnTo>
                  <a:lnTo>
                    <a:pt x="566" y="216"/>
                  </a:lnTo>
                  <a:lnTo>
                    <a:pt x="565" y="217"/>
                  </a:lnTo>
                  <a:lnTo>
                    <a:pt x="565" y="218"/>
                  </a:lnTo>
                  <a:lnTo>
                    <a:pt x="566" y="218"/>
                  </a:lnTo>
                  <a:lnTo>
                    <a:pt x="566" y="219"/>
                  </a:lnTo>
                  <a:lnTo>
                    <a:pt x="566" y="220"/>
                  </a:lnTo>
                  <a:lnTo>
                    <a:pt x="565" y="221"/>
                  </a:lnTo>
                  <a:lnTo>
                    <a:pt x="566" y="223"/>
                  </a:lnTo>
                  <a:lnTo>
                    <a:pt x="568" y="225"/>
                  </a:lnTo>
                  <a:lnTo>
                    <a:pt x="569" y="226"/>
                  </a:lnTo>
                  <a:lnTo>
                    <a:pt x="569" y="227"/>
                  </a:lnTo>
                  <a:lnTo>
                    <a:pt x="568" y="228"/>
                  </a:lnTo>
                  <a:lnTo>
                    <a:pt x="569" y="229"/>
                  </a:lnTo>
                  <a:lnTo>
                    <a:pt x="569" y="231"/>
                  </a:lnTo>
                  <a:lnTo>
                    <a:pt x="569" y="232"/>
                  </a:lnTo>
                  <a:lnTo>
                    <a:pt x="570" y="234"/>
                  </a:lnTo>
                  <a:lnTo>
                    <a:pt x="570" y="235"/>
                  </a:lnTo>
                  <a:lnTo>
                    <a:pt x="569" y="235"/>
                  </a:lnTo>
                  <a:lnTo>
                    <a:pt x="569" y="236"/>
                  </a:lnTo>
                  <a:lnTo>
                    <a:pt x="569" y="238"/>
                  </a:lnTo>
                  <a:lnTo>
                    <a:pt x="569" y="240"/>
                  </a:lnTo>
                  <a:lnTo>
                    <a:pt x="569" y="241"/>
                  </a:lnTo>
                  <a:lnTo>
                    <a:pt x="570" y="240"/>
                  </a:lnTo>
                  <a:lnTo>
                    <a:pt x="572" y="240"/>
                  </a:lnTo>
                  <a:lnTo>
                    <a:pt x="570" y="240"/>
                  </a:lnTo>
                  <a:lnTo>
                    <a:pt x="572" y="240"/>
                  </a:lnTo>
                  <a:lnTo>
                    <a:pt x="572" y="241"/>
                  </a:lnTo>
                  <a:lnTo>
                    <a:pt x="570" y="241"/>
                  </a:lnTo>
                  <a:lnTo>
                    <a:pt x="572" y="241"/>
                  </a:lnTo>
                  <a:lnTo>
                    <a:pt x="572" y="242"/>
                  </a:lnTo>
                  <a:lnTo>
                    <a:pt x="573" y="243"/>
                  </a:lnTo>
                  <a:lnTo>
                    <a:pt x="572" y="243"/>
                  </a:lnTo>
                  <a:lnTo>
                    <a:pt x="572" y="244"/>
                  </a:lnTo>
                  <a:lnTo>
                    <a:pt x="570" y="245"/>
                  </a:lnTo>
                  <a:lnTo>
                    <a:pt x="569" y="245"/>
                  </a:lnTo>
                  <a:lnTo>
                    <a:pt x="568" y="246"/>
                  </a:lnTo>
                  <a:lnTo>
                    <a:pt x="569" y="246"/>
                  </a:lnTo>
                  <a:lnTo>
                    <a:pt x="570" y="246"/>
                  </a:lnTo>
                  <a:lnTo>
                    <a:pt x="570" y="245"/>
                  </a:lnTo>
                  <a:lnTo>
                    <a:pt x="572" y="245"/>
                  </a:lnTo>
                  <a:lnTo>
                    <a:pt x="572" y="246"/>
                  </a:lnTo>
                  <a:lnTo>
                    <a:pt x="572" y="248"/>
                  </a:lnTo>
                  <a:lnTo>
                    <a:pt x="570" y="248"/>
                  </a:lnTo>
                  <a:lnTo>
                    <a:pt x="569" y="248"/>
                  </a:lnTo>
                  <a:lnTo>
                    <a:pt x="568" y="249"/>
                  </a:lnTo>
                  <a:lnTo>
                    <a:pt x="569" y="250"/>
                  </a:lnTo>
                  <a:lnTo>
                    <a:pt x="568" y="250"/>
                  </a:lnTo>
                  <a:lnTo>
                    <a:pt x="568" y="251"/>
                  </a:lnTo>
                  <a:lnTo>
                    <a:pt x="567" y="251"/>
                  </a:lnTo>
                  <a:lnTo>
                    <a:pt x="568" y="251"/>
                  </a:lnTo>
                  <a:lnTo>
                    <a:pt x="569" y="251"/>
                  </a:lnTo>
                  <a:lnTo>
                    <a:pt x="569" y="250"/>
                  </a:lnTo>
                  <a:lnTo>
                    <a:pt x="569" y="251"/>
                  </a:lnTo>
                  <a:lnTo>
                    <a:pt x="569" y="252"/>
                  </a:lnTo>
                  <a:lnTo>
                    <a:pt x="567" y="252"/>
                  </a:lnTo>
                  <a:lnTo>
                    <a:pt x="568" y="252"/>
                  </a:lnTo>
                  <a:lnTo>
                    <a:pt x="568" y="253"/>
                  </a:lnTo>
                  <a:lnTo>
                    <a:pt x="567" y="253"/>
                  </a:lnTo>
                  <a:lnTo>
                    <a:pt x="567" y="254"/>
                  </a:lnTo>
                  <a:lnTo>
                    <a:pt x="568" y="254"/>
                  </a:lnTo>
                  <a:lnTo>
                    <a:pt x="568" y="256"/>
                  </a:lnTo>
                  <a:lnTo>
                    <a:pt x="567" y="256"/>
                  </a:lnTo>
                  <a:lnTo>
                    <a:pt x="567" y="257"/>
                  </a:lnTo>
                  <a:lnTo>
                    <a:pt x="568" y="257"/>
                  </a:lnTo>
                  <a:lnTo>
                    <a:pt x="567" y="258"/>
                  </a:lnTo>
                  <a:lnTo>
                    <a:pt x="566" y="258"/>
                  </a:lnTo>
                  <a:lnTo>
                    <a:pt x="566" y="259"/>
                  </a:lnTo>
                  <a:lnTo>
                    <a:pt x="567" y="260"/>
                  </a:lnTo>
                  <a:lnTo>
                    <a:pt x="565" y="260"/>
                  </a:lnTo>
                  <a:lnTo>
                    <a:pt x="566" y="261"/>
                  </a:lnTo>
                  <a:lnTo>
                    <a:pt x="565" y="261"/>
                  </a:lnTo>
                  <a:lnTo>
                    <a:pt x="565" y="262"/>
                  </a:lnTo>
                  <a:lnTo>
                    <a:pt x="566" y="262"/>
                  </a:lnTo>
                  <a:lnTo>
                    <a:pt x="566" y="263"/>
                  </a:lnTo>
                  <a:lnTo>
                    <a:pt x="565" y="262"/>
                  </a:lnTo>
                  <a:lnTo>
                    <a:pt x="564" y="262"/>
                  </a:lnTo>
                  <a:lnTo>
                    <a:pt x="562" y="262"/>
                  </a:lnTo>
                  <a:lnTo>
                    <a:pt x="562" y="263"/>
                  </a:lnTo>
                  <a:lnTo>
                    <a:pt x="562" y="265"/>
                  </a:lnTo>
                  <a:lnTo>
                    <a:pt x="561" y="265"/>
                  </a:lnTo>
                  <a:lnTo>
                    <a:pt x="562" y="265"/>
                  </a:lnTo>
                  <a:lnTo>
                    <a:pt x="562" y="266"/>
                  </a:lnTo>
                  <a:lnTo>
                    <a:pt x="561" y="266"/>
                  </a:lnTo>
                  <a:lnTo>
                    <a:pt x="560" y="265"/>
                  </a:lnTo>
                  <a:lnTo>
                    <a:pt x="561" y="263"/>
                  </a:lnTo>
                  <a:lnTo>
                    <a:pt x="560" y="263"/>
                  </a:lnTo>
                  <a:lnTo>
                    <a:pt x="559" y="265"/>
                  </a:lnTo>
                  <a:lnTo>
                    <a:pt x="559" y="267"/>
                  </a:lnTo>
                  <a:lnTo>
                    <a:pt x="560" y="269"/>
                  </a:lnTo>
                  <a:lnTo>
                    <a:pt x="559" y="269"/>
                  </a:lnTo>
                  <a:lnTo>
                    <a:pt x="559" y="268"/>
                  </a:lnTo>
                  <a:lnTo>
                    <a:pt x="558" y="268"/>
                  </a:lnTo>
                  <a:lnTo>
                    <a:pt x="558" y="269"/>
                  </a:lnTo>
                  <a:lnTo>
                    <a:pt x="558" y="270"/>
                  </a:lnTo>
                  <a:lnTo>
                    <a:pt x="557" y="271"/>
                  </a:lnTo>
                  <a:lnTo>
                    <a:pt x="556" y="273"/>
                  </a:lnTo>
                  <a:lnTo>
                    <a:pt x="557" y="274"/>
                  </a:lnTo>
                  <a:lnTo>
                    <a:pt x="557" y="275"/>
                  </a:lnTo>
                  <a:lnTo>
                    <a:pt x="556" y="276"/>
                  </a:lnTo>
                  <a:lnTo>
                    <a:pt x="554" y="276"/>
                  </a:lnTo>
                  <a:lnTo>
                    <a:pt x="554" y="277"/>
                  </a:lnTo>
                  <a:lnTo>
                    <a:pt x="556" y="278"/>
                  </a:lnTo>
                  <a:lnTo>
                    <a:pt x="556" y="279"/>
                  </a:lnTo>
                  <a:lnTo>
                    <a:pt x="554" y="281"/>
                  </a:lnTo>
                  <a:lnTo>
                    <a:pt x="556" y="282"/>
                  </a:lnTo>
                  <a:lnTo>
                    <a:pt x="557" y="282"/>
                  </a:lnTo>
                  <a:lnTo>
                    <a:pt x="557" y="283"/>
                  </a:lnTo>
                  <a:lnTo>
                    <a:pt x="557" y="284"/>
                  </a:lnTo>
                  <a:lnTo>
                    <a:pt x="556" y="284"/>
                  </a:lnTo>
                  <a:lnTo>
                    <a:pt x="556" y="283"/>
                  </a:lnTo>
                  <a:lnTo>
                    <a:pt x="556" y="284"/>
                  </a:lnTo>
                  <a:lnTo>
                    <a:pt x="554" y="284"/>
                  </a:lnTo>
                  <a:lnTo>
                    <a:pt x="556" y="285"/>
                  </a:lnTo>
                  <a:lnTo>
                    <a:pt x="554" y="285"/>
                  </a:lnTo>
                  <a:lnTo>
                    <a:pt x="554" y="286"/>
                  </a:lnTo>
                  <a:lnTo>
                    <a:pt x="554" y="287"/>
                  </a:lnTo>
                  <a:lnTo>
                    <a:pt x="556" y="287"/>
                  </a:lnTo>
                  <a:lnTo>
                    <a:pt x="556" y="286"/>
                  </a:lnTo>
                  <a:lnTo>
                    <a:pt x="557" y="287"/>
                  </a:lnTo>
                  <a:lnTo>
                    <a:pt x="556" y="287"/>
                  </a:lnTo>
                  <a:lnTo>
                    <a:pt x="556" y="288"/>
                  </a:lnTo>
                  <a:lnTo>
                    <a:pt x="556" y="290"/>
                  </a:lnTo>
                  <a:lnTo>
                    <a:pt x="557" y="291"/>
                  </a:lnTo>
                  <a:lnTo>
                    <a:pt x="556" y="292"/>
                  </a:lnTo>
                  <a:lnTo>
                    <a:pt x="554" y="291"/>
                  </a:lnTo>
                  <a:lnTo>
                    <a:pt x="554" y="290"/>
                  </a:lnTo>
                  <a:lnTo>
                    <a:pt x="553" y="290"/>
                  </a:lnTo>
                  <a:lnTo>
                    <a:pt x="553" y="288"/>
                  </a:lnTo>
                  <a:lnTo>
                    <a:pt x="553" y="287"/>
                  </a:lnTo>
                  <a:lnTo>
                    <a:pt x="552" y="287"/>
                  </a:lnTo>
                  <a:lnTo>
                    <a:pt x="551" y="287"/>
                  </a:lnTo>
                  <a:lnTo>
                    <a:pt x="551" y="286"/>
                  </a:lnTo>
                  <a:lnTo>
                    <a:pt x="550" y="286"/>
                  </a:lnTo>
                  <a:lnTo>
                    <a:pt x="549" y="286"/>
                  </a:lnTo>
                  <a:lnTo>
                    <a:pt x="547" y="287"/>
                  </a:lnTo>
                  <a:lnTo>
                    <a:pt x="545" y="287"/>
                  </a:lnTo>
                  <a:lnTo>
                    <a:pt x="545" y="288"/>
                  </a:lnTo>
                  <a:lnTo>
                    <a:pt x="545" y="290"/>
                  </a:lnTo>
                  <a:lnTo>
                    <a:pt x="544" y="290"/>
                  </a:lnTo>
                  <a:lnTo>
                    <a:pt x="544" y="287"/>
                  </a:lnTo>
                  <a:lnTo>
                    <a:pt x="544" y="288"/>
                  </a:lnTo>
                  <a:lnTo>
                    <a:pt x="543" y="288"/>
                  </a:lnTo>
                  <a:lnTo>
                    <a:pt x="543" y="287"/>
                  </a:lnTo>
                  <a:lnTo>
                    <a:pt x="542" y="288"/>
                  </a:lnTo>
                  <a:lnTo>
                    <a:pt x="542" y="290"/>
                  </a:lnTo>
                  <a:lnTo>
                    <a:pt x="542" y="291"/>
                  </a:lnTo>
                  <a:lnTo>
                    <a:pt x="542" y="290"/>
                  </a:lnTo>
                  <a:lnTo>
                    <a:pt x="543" y="291"/>
                  </a:lnTo>
                  <a:lnTo>
                    <a:pt x="542" y="291"/>
                  </a:lnTo>
                  <a:lnTo>
                    <a:pt x="542" y="292"/>
                  </a:lnTo>
                  <a:lnTo>
                    <a:pt x="541" y="293"/>
                  </a:lnTo>
                  <a:lnTo>
                    <a:pt x="540" y="294"/>
                  </a:lnTo>
                  <a:lnTo>
                    <a:pt x="540" y="295"/>
                  </a:lnTo>
                  <a:lnTo>
                    <a:pt x="537" y="300"/>
                  </a:lnTo>
                  <a:lnTo>
                    <a:pt x="537" y="302"/>
                  </a:lnTo>
                  <a:lnTo>
                    <a:pt x="537" y="303"/>
                  </a:lnTo>
                  <a:lnTo>
                    <a:pt x="539" y="307"/>
                  </a:lnTo>
                  <a:lnTo>
                    <a:pt x="539" y="308"/>
                  </a:lnTo>
                  <a:lnTo>
                    <a:pt x="540" y="310"/>
                  </a:lnTo>
                  <a:lnTo>
                    <a:pt x="541" y="311"/>
                  </a:lnTo>
                  <a:lnTo>
                    <a:pt x="541" y="312"/>
                  </a:lnTo>
                  <a:lnTo>
                    <a:pt x="541" y="313"/>
                  </a:lnTo>
                  <a:lnTo>
                    <a:pt x="541" y="315"/>
                  </a:lnTo>
                  <a:lnTo>
                    <a:pt x="541" y="316"/>
                  </a:lnTo>
                  <a:lnTo>
                    <a:pt x="542" y="326"/>
                  </a:lnTo>
                  <a:lnTo>
                    <a:pt x="541" y="327"/>
                  </a:lnTo>
                  <a:lnTo>
                    <a:pt x="541" y="329"/>
                  </a:lnTo>
                  <a:lnTo>
                    <a:pt x="541" y="330"/>
                  </a:lnTo>
                  <a:lnTo>
                    <a:pt x="541" y="332"/>
                  </a:lnTo>
                  <a:lnTo>
                    <a:pt x="541" y="335"/>
                  </a:lnTo>
                  <a:lnTo>
                    <a:pt x="540" y="336"/>
                  </a:lnTo>
                  <a:lnTo>
                    <a:pt x="540" y="340"/>
                  </a:lnTo>
                  <a:lnTo>
                    <a:pt x="539" y="341"/>
                  </a:lnTo>
                  <a:lnTo>
                    <a:pt x="537" y="342"/>
                  </a:lnTo>
                  <a:lnTo>
                    <a:pt x="536" y="343"/>
                  </a:lnTo>
                  <a:lnTo>
                    <a:pt x="535" y="343"/>
                  </a:lnTo>
                  <a:lnTo>
                    <a:pt x="535" y="344"/>
                  </a:lnTo>
                  <a:lnTo>
                    <a:pt x="534" y="344"/>
                  </a:lnTo>
                  <a:lnTo>
                    <a:pt x="534" y="345"/>
                  </a:lnTo>
                  <a:lnTo>
                    <a:pt x="533" y="348"/>
                  </a:lnTo>
                  <a:lnTo>
                    <a:pt x="533" y="349"/>
                  </a:lnTo>
                  <a:lnTo>
                    <a:pt x="531" y="354"/>
                  </a:lnTo>
                  <a:lnTo>
                    <a:pt x="530" y="357"/>
                  </a:lnTo>
                  <a:lnTo>
                    <a:pt x="530" y="358"/>
                  </a:lnTo>
                  <a:lnTo>
                    <a:pt x="528" y="361"/>
                  </a:lnTo>
                  <a:lnTo>
                    <a:pt x="530" y="362"/>
                  </a:lnTo>
                  <a:lnTo>
                    <a:pt x="530" y="363"/>
                  </a:lnTo>
                  <a:lnTo>
                    <a:pt x="528" y="365"/>
                  </a:lnTo>
                  <a:lnTo>
                    <a:pt x="527" y="366"/>
                  </a:lnTo>
                  <a:lnTo>
                    <a:pt x="527" y="367"/>
                  </a:lnTo>
                  <a:lnTo>
                    <a:pt x="527" y="368"/>
                  </a:lnTo>
                  <a:lnTo>
                    <a:pt x="527" y="371"/>
                  </a:lnTo>
                  <a:lnTo>
                    <a:pt x="528" y="374"/>
                  </a:lnTo>
                  <a:lnTo>
                    <a:pt x="530" y="376"/>
                  </a:lnTo>
                  <a:lnTo>
                    <a:pt x="534" y="384"/>
                  </a:lnTo>
                  <a:lnTo>
                    <a:pt x="535" y="386"/>
                  </a:lnTo>
                  <a:lnTo>
                    <a:pt x="536" y="386"/>
                  </a:lnTo>
                  <a:lnTo>
                    <a:pt x="536" y="387"/>
                  </a:lnTo>
                  <a:lnTo>
                    <a:pt x="536" y="388"/>
                  </a:lnTo>
                  <a:lnTo>
                    <a:pt x="535" y="388"/>
                  </a:lnTo>
                  <a:lnTo>
                    <a:pt x="535" y="387"/>
                  </a:lnTo>
                  <a:lnTo>
                    <a:pt x="534" y="387"/>
                  </a:lnTo>
                  <a:lnTo>
                    <a:pt x="533" y="388"/>
                  </a:lnTo>
                  <a:lnTo>
                    <a:pt x="532" y="388"/>
                  </a:lnTo>
                  <a:lnTo>
                    <a:pt x="530" y="388"/>
                  </a:lnTo>
                  <a:lnTo>
                    <a:pt x="528" y="390"/>
                  </a:lnTo>
                  <a:lnTo>
                    <a:pt x="525" y="393"/>
                  </a:lnTo>
                  <a:lnTo>
                    <a:pt x="523" y="395"/>
                  </a:lnTo>
                  <a:lnTo>
                    <a:pt x="522" y="400"/>
                  </a:lnTo>
                  <a:lnTo>
                    <a:pt x="523" y="402"/>
                  </a:lnTo>
                  <a:lnTo>
                    <a:pt x="523" y="404"/>
                  </a:lnTo>
                  <a:lnTo>
                    <a:pt x="523" y="405"/>
                  </a:lnTo>
                  <a:lnTo>
                    <a:pt x="522" y="407"/>
                  </a:lnTo>
                  <a:lnTo>
                    <a:pt x="520" y="407"/>
                  </a:lnTo>
                  <a:lnTo>
                    <a:pt x="520" y="408"/>
                  </a:lnTo>
                  <a:lnTo>
                    <a:pt x="520" y="409"/>
                  </a:lnTo>
                  <a:lnTo>
                    <a:pt x="519" y="409"/>
                  </a:lnTo>
                  <a:lnTo>
                    <a:pt x="519" y="408"/>
                  </a:lnTo>
                  <a:lnTo>
                    <a:pt x="518" y="409"/>
                  </a:lnTo>
                  <a:lnTo>
                    <a:pt x="517" y="409"/>
                  </a:lnTo>
                  <a:lnTo>
                    <a:pt x="516" y="409"/>
                  </a:lnTo>
                  <a:lnTo>
                    <a:pt x="515" y="409"/>
                  </a:lnTo>
                  <a:lnTo>
                    <a:pt x="514" y="410"/>
                  </a:lnTo>
                  <a:lnTo>
                    <a:pt x="514" y="411"/>
                  </a:lnTo>
                  <a:lnTo>
                    <a:pt x="512" y="411"/>
                  </a:lnTo>
                  <a:lnTo>
                    <a:pt x="511" y="412"/>
                  </a:lnTo>
                  <a:lnTo>
                    <a:pt x="510" y="412"/>
                  </a:lnTo>
                  <a:lnTo>
                    <a:pt x="510" y="413"/>
                  </a:lnTo>
                  <a:lnTo>
                    <a:pt x="509" y="413"/>
                  </a:lnTo>
                  <a:lnTo>
                    <a:pt x="509" y="415"/>
                  </a:lnTo>
                  <a:lnTo>
                    <a:pt x="509" y="416"/>
                  </a:lnTo>
                  <a:lnTo>
                    <a:pt x="509" y="417"/>
                  </a:lnTo>
                  <a:lnTo>
                    <a:pt x="508" y="417"/>
                  </a:lnTo>
                  <a:lnTo>
                    <a:pt x="507" y="417"/>
                  </a:lnTo>
                  <a:lnTo>
                    <a:pt x="506" y="417"/>
                  </a:lnTo>
                  <a:lnTo>
                    <a:pt x="505" y="417"/>
                  </a:lnTo>
                  <a:lnTo>
                    <a:pt x="506" y="417"/>
                  </a:lnTo>
                  <a:lnTo>
                    <a:pt x="505" y="416"/>
                  </a:lnTo>
                  <a:lnTo>
                    <a:pt x="503" y="416"/>
                  </a:lnTo>
                  <a:lnTo>
                    <a:pt x="503" y="415"/>
                  </a:lnTo>
                  <a:lnTo>
                    <a:pt x="505" y="415"/>
                  </a:lnTo>
                  <a:lnTo>
                    <a:pt x="506" y="413"/>
                  </a:lnTo>
                  <a:lnTo>
                    <a:pt x="506" y="415"/>
                  </a:lnTo>
                  <a:lnTo>
                    <a:pt x="507" y="413"/>
                  </a:lnTo>
                  <a:lnTo>
                    <a:pt x="506" y="412"/>
                  </a:lnTo>
                  <a:lnTo>
                    <a:pt x="506" y="411"/>
                  </a:lnTo>
                  <a:lnTo>
                    <a:pt x="506" y="410"/>
                  </a:lnTo>
                  <a:lnTo>
                    <a:pt x="506" y="409"/>
                  </a:lnTo>
                  <a:lnTo>
                    <a:pt x="505" y="408"/>
                  </a:lnTo>
                  <a:lnTo>
                    <a:pt x="505" y="407"/>
                  </a:lnTo>
                  <a:lnTo>
                    <a:pt x="506" y="405"/>
                  </a:lnTo>
                  <a:lnTo>
                    <a:pt x="507" y="405"/>
                  </a:lnTo>
                  <a:lnTo>
                    <a:pt x="507" y="404"/>
                  </a:lnTo>
                  <a:lnTo>
                    <a:pt x="506" y="403"/>
                  </a:lnTo>
                  <a:lnTo>
                    <a:pt x="505" y="402"/>
                  </a:lnTo>
                  <a:lnTo>
                    <a:pt x="503" y="402"/>
                  </a:lnTo>
                  <a:lnTo>
                    <a:pt x="505" y="402"/>
                  </a:lnTo>
                  <a:lnTo>
                    <a:pt x="505" y="401"/>
                  </a:lnTo>
                  <a:lnTo>
                    <a:pt x="506" y="401"/>
                  </a:lnTo>
                  <a:lnTo>
                    <a:pt x="506" y="400"/>
                  </a:lnTo>
                  <a:lnTo>
                    <a:pt x="507" y="400"/>
                  </a:lnTo>
                  <a:lnTo>
                    <a:pt x="508" y="400"/>
                  </a:lnTo>
                  <a:lnTo>
                    <a:pt x="508" y="399"/>
                  </a:lnTo>
                  <a:lnTo>
                    <a:pt x="507" y="397"/>
                  </a:lnTo>
                  <a:lnTo>
                    <a:pt x="508" y="397"/>
                  </a:lnTo>
                  <a:lnTo>
                    <a:pt x="509" y="397"/>
                  </a:lnTo>
                  <a:lnTo>
                    <a:pt x="509" y="396"/>
                  </a:lnTo>
                  <a:lnTo>
                    <a:pt x="510" y="396"/>
                  </a:lnTo>
                  <a:lnTo>
                    <a:pt x="511" y="395"/>
                  </a:lnTo>
                  <a:lnTo>
                    <a:pt x="512" y="394"/>
                  </a:lnTo>
                  <a:lnTo>
                    <a:pt x="514" y="393"/>
                  </a:lnTo>
                  <a:lnTo>
                    <a:pt x="512" y="393"/>
                  </a:lnTo>
                  <a:lnTo>
                    <a:pt x="512" y="392"/>
                  </a:lnTo>
                  <a:lnTo>
                    <a:pt x="512" y="391"/>
                  </a:lnTo>
                  <a:lnTo>
                    <a:pt x="511" y="391"/>
                  </a:lnTo>
                  <a:lnTo>
                    <a:pt x="511" y="390"/>
                  </a:lnTo>
                  <a:lnTo>
                    <a:pt x="510" y="390"/>
                  </a:lnTo>
                  <a:lnTo>
                    <a:pt x="509" y="388"/>
                  </a:lnTo>
                  <a:lnTo>
                    <a:pt x="508" y="390"/>
                  </a:lnTo>
                  <a:lnTo>
                    <a:pt x="509" y="391"/>
                  </a:lnTo>
                  <a:lnTo>
                    <a:pt x="508" y="391"/>
                  </a:lnTo>
                  <a:lnTo>
                    <a:pt x="507" y="391"/>
                  </a:lnTo>
                  <a:lnTo>
                    <a:pt x="506" y="391"/>
                  </a:lnTo>
                  <a:lnTo>
                    <a:pt x="505" y="391"/>
                  </a:lnTo>
                  <a:lnTo>
                    <a:pt x="505" y="392"/>
                  </a:lnTo>
                  <a:lnTo>
                    <a:pt x="503" y="391"/>
                  </a:lnTo>
                  <a:lnTo>
                    <a:pt x="503" y="390"/>
                  </a:lnTo>
                  <a:lnTo>
                    <a:pt x="503" y="391"/>
                  </a:lnTo>
                  <a:lnTo>
                    <a:pt x="503" y="392"/>
                  </a:lnTo>
                  <a:lnTo>
                    <a:pt x="503" y="393"/>
                  </a:lnTo>
                  <a:lnTo>
                    <a:pt x="505" y="394"/>
                  </a:lnTo>
                  <a:lnTo>
                    <a:pt x="505" y="395"/>
                  </a:lnTo>
                  <a:lnTo>
                    <a:pt x="503" y="395"/>
                  </a:lnTo>
                  <a:lnTo>
                    <a:pt x="502" y="395"/>
                  </a:lnTo>
                  <a:lnTo>
                    <a:pt x="502" y="396"/>
                  </a:lnTo>
                  <a:lnTo>
                    <a:pt x="501" y="396"/>
                  </a:lnTo>
                  <a:lnTo>
                    <a:pt x="500" y="396"/>
                  </a:lnTo>
                  <a:lnTo>
                    <a:pt x="500" y="397"/>
                  </a:lnTo>
                  <a:lnTo>
                    <a:pt x="501" y="397"/>
                  </a:lnTo>
                  <a:lnTo>
                    <a:pt x="501" y="399"/>
                  </a:lnTo>
                  <a:lnTo>
                    <a:pt x="500" y="399"/>
                  </a:lnTo>
                  <a:lnTo>
                    <a:pt x="500" y="400"/>
                  </a:lnTo>
                  <a:lnTo>
                    <a:pt x="500" y="401"/>
                  </a:lnTo>
                  <a:lnTo>
                    <a:pt x="500" y="402"/>
                  </a:lnTo>
                  <a:lnTo>
                    <a:pt x="500" y="403"/>
                  </a:lnTo>
                  <a:lnTo>
                    <a:pt x="500" y="402"/>
                  </a:lnTo>
                  <a:lnTo>
                    <a:pt x="501" y="403"/>
                  </a:lnTo>
                  <a:lnTo>
                    <a:pt x="502" y="404"/>
                  </a:lnTo>
                  <a:lnTo>
                    <a:pt x="502" y="405"/>
                  </a:lnTo>
                  <a:lnTo>
                    <a:pt x="501" y="405"/>
                  </a:lnTo>
                  <a:lnTo>
                    <a:pt x="500" y="407"/>
                  </a:lnTo>
                  <a:lnTo>
                    <a:pt x="500" y="408"/>
                  </a:lnTo>
                  <a:lnTo>
                    <a:pt x="501" y="408"/>
                  </a:lnTo>
                  <a:lnTo>
                    <a:pt x="501" y="409"/>
                  </a:lnTo>
                  <a:lnTo>
                    <a:pt x="500" y="409"/>
                  </a:lnTo>
                  <a:lnTo>
                    <a:pt x="499" y="409"/>
                  </a:lnTo>
                  <a:lnTo>
                    <a:pt x="499" y="408"/>
                  </a:lnTo>
                  <a:lnTo>
                    <a:pt x="499" y="407"/>
                  </a:lnTo>
                  <a:lnTo>
                    <a:pt x="499" y="405"/>
                  </a:lnTo>
                  <a:lnTo>
                    <a:pt x="499" y="404"/>
                  </a:lnTo>
                  <a:lnTo>
                    <a:pt x="498" y="403"/>
                  </a:lnTo>
                  <a:lnTo>
                    <a:pt x="497" y="403"/>
                  </a:lnTo>
                  <a:lnTo>
                    <a:pt x="497" y="402"/>
                  </a:lnTo>
                  <a:lnTo>
                    <a:pt x="495" y="402"/>
                  </a:lnTo>
                  <a:lnTo>
                    <a:pt x="494" y="402"/>
                  </a:lnTo>
                  <a:lnTo>
                    <a:pt x="493" y="402"/>
                  </a:lnTo>
                  <a:lnTo>
                    <a:pt x="490" y="402"/>
                  </a:lnTo>
                  <a:lnTo>
                    <a:pt x="489" y="403"/>
                  </a:lnTo>
                  <a:lnTo>
                    <a:pt x="487" y="403"/>
                  </a:lnTo>
                  <a:lnTo>
                    <a:pt x="486" y="404"/>
                  </a:lnTo>
                  <a:lnTo>
                    <a:pt x="485" y="405"/>
                  </a:lnTo>
                  <a:lnTo>
                    <a:pt x="485" y="407"/>
                  </a:lnTo>
                  <a:lnTo>
                    <a:pt x="485" y="409"/>
                  </a:lnTo>
                  <a:lnTo>
                    <a:pt x="484" y="408"/>
                  </a:lnTo>
                  <a:lnTo>
                    <a:pt x="483" y="410"/>
                  </a:lnTo>
                  <a:lnTo>
                    <a:pt x="483" y="411"/>
                  </a:lnTo>
                  <a:lnTo>
                    <a:pt x="484" y="412"/>
                  </a:lnTo>
                  <a:lnTo>
                    <a:pt x="483" y="412"/>
                  </a:lnTo>
                  <a:lnTo>
                    <a:pt x="483" y="413"/>
                  </a:lnTo>
                  <a:lnTo>
                    <a:pt x="483" y="415"/>
                  </a:lnTo>
                  <a:lnTo>
                    <a:pt x="484" y="415"/>
                  </a:lnTo>
                  <a:lnTo>
                    <a:pt x="485" y="416"/>
                  </a:lnTo>
                  <a:lnTo>
                    <a:pt x="485" y="417"/>
                  </a:lnTo>
                  <a:lnTo>
                    <a:pt x="485" y="418"/>
                  </a:lnTo>
                  <a:lnTo>
                    <a:pt x="484" y="418"/>
                  </a:lnTo>
                  <a:lnTo>
                    <a:pt x="483" y="419"/>
                  </a:lnTo>
                  <a:lnTo>
                    <a:pt x="483" y="420"/>
                  </a:lnTo>
                  <a:lnTo>
                    <a:pt x="482" y="421"/>
                  </a:lnTo>
                  <a:lnTo>
                    <a:pt x="482" y="422"/>
                  </a:lnTo>
                  <a:lnTo>
                    <a:pt x="481" y="422"/>
                  </a:lnTo>
                  <a:lnTo>
                    <a:pt x="481" y="424"/>
                  </a:lnTo>
                  <a:lnTo>
                    <a:pt x="481" y="425"/>
                  </a:lnTo>
                  <a:lnTo>
                    <a:pt x="480" y="425"/>
                  </a:lnTo>
                  <a:lnTo>
                    <a:pt x="480" y="426"/>
                  </a:lnTo>
                  <a:lnTo>
                    <a:pt x="481" y="426"/>
                  </a:lnTo>
                  <a:lnTo>
                    <a:pt x="480" y="426"/>
                  </a:lnTo>
                  <a:lnTo>
                    <a:pt x="478" y="426"/>
                  </a:lnTo>
                  <a:lnTo>
                    <a:pt x="477" y="427"/>
                  </a:lnTo>
                  <a:lnTo>
                    <a:pt x="476" y="427"/>
                  </a:lnTo>
                  <a:lnTo>
                    <a:pt x="475" y="428"/>
                  </a:lnTo>
                  <a:lnTo>
                    <a:pt x="475" y="427"/>
                  </a:lnTo>
                  <a:lnTo>
                    <a:pt x="474" y="427"/>
                  </a:lnTo>
                  <a:lnTo>
                    <a:pt x="474" y="426"/>
                  </a:lnTo>
                  <a:lnTo>
                    <a:pt x="474" y="425"/>
                  </a:lnTo>
                  <a:lnTo>
                    <a:pt x="473" y="425"/>
                  </a:lnTo>
                  <a:lnTo>
                    <a:pt x="473" y="424"/>
                  </a:lnTo>
                  <a:lnTo>
                    <a:pt x="474" y="422"/>
                  </a:lnTo>
                  <a:lnTo>
                    <a:pt x="473" y="421"/>
                  </a:lnTo>
                  <a:lnTo>
                    <a:pt x="473" y="420"/>
                  </a:lnTo>
                  <a:lnTo>
                    <a:pt x="474" y="419"/>
                  </a:lnTo>
                  <a:lnTo>
                    <a:pt x="474" y="418"/>
                  </a:lnTo>
                  <a:lnTo>
                    <a:pt x="473" y="418"/>
                  </a:lnTo>
                  <a:lnTo>
                    <a:pt x="474" y="417"/>
                  </a:lnTo>
                  <a:lnTo>
                    <a:pt x="474" y="416"/>
                  </a:lnTo>
                  <a:lnTo>
                    <a:pt x="474" y="415"/>
                  </a:lnTo>
                  <a:lnTo>
                    <a:pt x="474" y="413"/>
                  </a:lnTo>
                  <a:lnTo>
                    <a:pt x="474" y="412"/>
                  </a:lnTo>
                  <a:lnTo>
                    <a:pt x="475" y="412"/>
                  </a:lnTo>
                  <a:lnTo>
                    <a:pt x="476" y="412"/>
                  </a:lnTo>
                  <a:lnTo>
                    <a:pt x="477" y="412"/>
                  </a:lnTo>
                  <a:lnTo>
                    <a:pt x="476" y="411"/>
                  </a:lnTo>
                  <a:lnTo>
                    <a:pt x="476" y="410"/>
                  </a:lnTo>
                  <a:lnTo>
                    <a:pt x="475" y="409"/>
                  </a:lnTo>
                  <a:lnTo>
                    <a:pt x="473" y="409"/>
                  </a:lnTo>
                  <a:lnTo>
                    <a:pt x="472" y="409"/>
                  </a:lnTo>
                  <a:lnTo>
                    <a:pt x="470" y="409"/>
                  </a:lnTo>
                  <a:lnTo>
                    <a:pt x="469" y="409"/>
                  </a:lnTo>
                  <a:lnTo>
                    <a:pt x="468" y="409"/>
                  </a:lnTo>
                  <a:lnTo>
                    <a:pt x="467" y="410"/>
                  </a:lnTo>
                  <a:lnTo>
                    <a:pt x="466" y="411"/>
                  </a:lnTo>
                  <a:lnTo>
                    <a:pt x="466" y="412"/>
                  </a:lnTo>
                  <a:lnTo>
                    <a:pt x="466" y="413"/>
                  </a:lnTo>
                  <a:lnTo>
                    <a:pt x="466" y="412"/>
                  </a:lnTo>
                  <a:lnTo>
                    <a:pt x="466" y="413"/>
                  </a:lnTo>
                  <a:lnTo>
                    <a:pt x="466" y="415"/>
                  </a:lnTo>
                  <a:lnTo>
                    <a:pt x="465" y="415"/>
                  </a:lnTo>
                  <a:lnTo>
                    <a:pt x="464" y="416"/>
                  </a:lnTo>
                  <a:lnTo>
                    <a:pt x="463" y="416"/>
                  </a:lnTo>
                  <a:lnTo>
                    <a:pt x="461" y="417"/>
                  </a:lnTo>
                  <a:lnTo>
                    <a:pt x="461" y="418"/>
                  </a:lnTo>
                  <a:lnTo>
                    <a:pt x="460" y="418"/>
                  </a:lnTo>
                  <a:lnTo>
                    <a:pt x="460" y="419"/>
                  </a:lnTo>
                  <a:lnTo>
                    <a:pt x="460" y="420"/>
                  </a:lnTo>
                  <a:lnTo>
                    <a:pt x="460" y="421"/>
                  </a:lnTo>
                  <a:lnTo>
                    <a:pt x="459" y="422"/>
                  </a:lnTo>
                  <a:lnTo>
                    <a:pt x="458" y="422"/>
                  </a:lnTo>
                  <a:lnTo>
                    <a:pt x="457" y="424"/>
                  </a:lnTo>
                  <a:lnTo>
                    <a:pt x="457" y="426"/>
                  </a:lnTo>
                  <a:lnTo>
                    <a:pt x="457" y="427"/>
                  </a:lnTo>
                  <a:lnTo>
                    <a:pt x="458" y="428"/>
                  </a:lnTo>
                  <a:lnTo>
                    <a:pt x="457" y="428"/>
                  </a:lnTo>
                  <a:lnTo>
                    <a:pt x="452" y="426"/>
                  </a:lnTo>
                  <a:lnTo>
                    <a:pt x="450" y="426"/>
                  </a:lnTo>
                  <a:lnTo>
                    <a:pt x="448" y="426"/>
                  </a:lnTo>
                  <a:lnTo>
                    <a:pt x="444" y="427"/>
                  </a:lnTo>
                  <a:lnTo>
                    <a:pt x="441" y="426"/>
                  </a:lnTo>
                  <a:lnTo>
                    <a:pt x="439" y="425"/>
                  </a:lnTo>
                  <a:lnTo>
                    <a:pt x="438" y="425"/>
                  </a:lnTo>
                  <a:lnTo>
                    <a:pt x="433" y="426"/>
                  </a:lnTo>
                  <a:lnTo>
                    <a:pt x="431" y="426"/>
                  </a:lnTo>
                  <a:lnTo>
                    <a:pt x="425" y="428"/>
                  </a:lnTo>
                  <a:lnTo>
                    <a:pt x="424" y="428"/>
                  </a:lnTo>
                  <a:lnTo>
                    <a:pt x="422" y="429"/>
                  </a:lnTo>
                  <a:lnTo>
                    <a:pt x="422" y="428"/>
                  </a:lnTo>
                  <a:lnTo>
                    <a:pt x="422" y="427"/>
                  </a:lnTo>
                  <a:lnTo>
                    <a:pt x="423" y="426"/>
                  </a:lnTo>
                  <a:lnTo>
                    <a:pt x="424" y="427"/>
                  </a:lnTo>
                  <a:lnTo>
                    <a:pt x="425" y="426"/>
                  </a:lnTo>
                  <a:lnTo>
                    <a:pt x="426" y="426"/>
                  </a:lnTo>
                  <a:lnTo>
                    <a:pt x="428" y="425"/>
                  </a:lnTo>
                  <a:lnTo>
                    <a:pt x="430" y="424"/>
                  </a:lnTo>
                  <a:lnTo>
                    <a:pt x="430" y="425"/>
                  </a:lnTo>
                  <a:lnTo>
                    <a:pt x="430" y="424"/>
                  </a:lnTo>
                  <a:lnTo>
                    <a:pt x="431" y="424"/>
                  </a:lnTo>
                  <a:lnTo>
                    <a:pt x="430" y="424"/>
                  </a:lnTo>
                  <a:lnTo>
                    <a:pt x="431" y="422"/>
                  </a:lnTo>
                  <a:lnTo>
                    <a:pt x="431" y="421"/>
                  </a:lnTo>
                  <a:lnTo>
                    <a:pt x="430" y="421"/>
                  </a:lnTo>
                  <a:lnTo>
                    <a:pt x="430" y="420"/>
                  </a:lnTo>
                  <a:lnTo>
                    <a:pt x="428" y="420"/>
                  </a:lnTo>
                  <a:lnTo>
                    <a:pt x="427" y="420"/>
                  </a:lnTo>
                  <a:lnTo>
                    <a:pt x="426" y="420"/>
                  </a:lnTo>
                  <a:lnTo>
                    <a:pt x="426" y="421"/>
                  </a:lnTo>
                  <a:lnTo>
                    <a:pt x="426" y="422"/>
                  </a:lnTo>
                  <a:lnTo>
                    <a:pt x="426" y="421"/>
                  </a:lnTo>
                  <a:lnTo>
                    <a:pt x="425" y="421"/>
                  </a:lnTo>
                  <a:lnTo>
                    <a:pt x="424" y="421"/>
                  </a:lnTo>
                  <a:lnTo>
                    <a:pt x="423" y="421"/>
                  </a:lnTo>
                  <a:lnTo>
                    <a:pt x="422" y="421"/>
                  </a:lnTo>
                  <a:lnTo>
                    <a:pt x="420" y="420"/>
                  </a:lnTo>
                  <a:lnTo>
                    <a:pt x="419" y="419"/>
                  </a:lnTo>
                  <a:lnTo>
                    <a:pt x="420" y="417"/>
                  </a:lnTo>
                  <a:lnTo>
                    <a:pt x="419" y="417"/>
                  </a:lnTo>
                  <a:lnTo>
                    <a:pt x="419" y="418"/>
                  </a:lnTo>
                  <a:lnTo>
                    <a:pt x="419" y="419"/>
                  </a:lnTo>
                  <a:lnTo>
                    <a:pt x="418" y="419"/>
                  </a:lnTo>
                  <a:lnTo>
                    <a:pt x="418" y="420"/>
                  </a:lnTo>
                  <a:lnTo>
                    <a:pt x="418" y="421"/>
                  </a:lnTo>
                  <a:lnTo>
                    <a:pt x="418" y="422"/>
                  </a:lnTo>
                  <a:lnTo>
                    <a:pt x="419" y="422"/>
                  </a:lnTo>
                  <a:lnTo>
                    <a:pt x="419" y="424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4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6" y="420"/>
                  </a:lnTo>
                  <a:lnTo>
                    <a:pt x="417" y="420"/>
                  </a:lnTo>
                  <a:lnTo>
                    <a:pt x="417" y="419"/>
                  </a:lnTo>
                  <a:lnTo>
                    <a:pt x="416" y="419"/>
                  </a:lnTo>
                  <a:lnTo>
                    <a:pt x="416" y="418"/>
                  </a:lnTo>
                  <a:lnTo>
                    <a:pt x="416" y="417"/>
                  </a:lnTo>
                  <a:lnTo>
                    <a:pt x="416" y="416"/>
                  </a:lnTo>
                  <a:lnTo>
                    <a:pt x="416" y="415"/>
                  </a:lnTo>
                  <a:lnTo>
                    <a:pt x="416" y="413"/>
                  </a:lnTo>
                  <a:lnTo>
                    <a:pt x="417" y="412"/>
                  </a:lnTo>
                  <a:lnTo>
                    <a:pt x="417" y="411"/>
                  </a:lnTo>
                  <a:lnTo>
                    <a:pt x="417" y="410"/>
                  </a:lnTo>
                  <a:lnTo>
                    <a:pt x="416" y="411"/>
                  </a:lnTo>
                  <a:lnTo>
                    <a:pt x="416" y="412"/>
                  </a:lnTo>
                  <a:lnTo>
                    <a:pt x="416" y="411"/>
                  </a:lnTo>
                  <a:lnTo>
                    <a:pt x="416" y="412"/>
                  </a:lnTo>
                  <a:lnTo>
                    <a:pt x="415" y="412"/>
                  </a:lnTo>
                  <a:lnTo>
                    <a:pt x="414" y="412"/>
                  </a:lnTo>
                  <a:lnTo>
                    <a:pt x="413" y="412"/>
                  </a:lnTo>
                  <a:lnTo>
                    <a:pt x="411" y="413"/>
                  </a:lnTo>
                  <a:lnTo>
                    <a:pt x="410" y="415"/>
                  </a:lnTo>
                  <a:lnTo>
                    <a:pt x="410" y="416"/>
                  </a:lnTo>
                  <a:lnTo>
                    <a:pt x="410" y="417"/>
                  </a:lnTo>
                  <a:lnTo>
                    <a:pt x="410" y="418"/>
                  </a:lnTo>
                  <a:lnTo>
                    <a:pt x="409" y="419"/>
                  </a:lnTo>
                  <a:lnTo>
                    <a:pt x="408" y="420"/>
                  </a:lnTo>
                  <a:lnTo>
                    <a:pt x="407" y="422"/>
                  </a:lnTo>
                  <a:lnTo>
                    <a:pt x="407" y="424"/>
                  </a:lnTo>
                  <a:lnTo>
                    <a:pt x="407" y="425"/>
                  </a:lnTo>
                  <a:lnTo>
                    <a:pt x="407" y="426"/>
                  </a:lnTo>
                  <a:lnTo>
                    <a:pt x="407" y="427"/>
                  </a:lnTo>
                  <a:lnTo>
                    <a:pt x="407" y="428"/>
                  </a:lnTo>
                  <a:lnTo>
                    <a:pt x="408" y="428"/>
                  </a:lnTo>
                  <a:lnTo>
                    <a:pt x="409" y="428"/>
                  </a:lnTo>
                  <a:lnTo>
                    <a:pt x="410" y="428"/>
                  </a:lnTo>
                  <a:lnTo>
                    <a:pt x="410" y="429"/>
                  </a:lnTo>
                  <a:lnTo>
                    <a:pt x="411" y="429"/>
                  </a:lnTo>
                  <a:lnTo>
                    <a:pt x="414" y="432"/>
                  </a:lnTo>
                  <a:lnTo>
                    <a:pt x="415" y="432"/>
                  </a:lnTo>
                  <a:lnTo>
                    <a:pt x="415" y="433"/>
                  </a:lnTo>
                  <a:lnTo>
                    <a:pt x="416" y="432"/>
                  </a:lnTo>
                  <a:lnTo>
                    <a:pt x="416" y="433"/>
                  </a:lnTo>
                  <a:lnTo>
                    <a:pt x="417" y="433"/>
                  </a:lnTo>
                  <a:lnTo>
                    <a:pt x="417" y="434"/>
                  </a:lnTo>
                  <a:lnTo>
                    <a:pt x="418" y="434"/>
                  </a:lnTo>
                  <a:lnTo>
                    <a:pt x="418" y="435"/>
                  </a:lnTo>
                  <a:lnTo>
                    <a:pt x="418" y="436"/>
                  </a:lnTo>
                  <a:lnTo>
                    <a:pt x="417" y="436"/>
                  </a:lnTo>
                  <a:lnTo>
                    <a:pt x="417" y="437"/>
                  </a:lnTo>
                  <a:lnTo>
                    <a:pt x="418" y="437"/>
                  </a:lnTo>
                  <a:lnTo>
                    <a:pt x="417" y="437"/>
                  </a:lnTo>
                  <a:lnTo>
                    <a:pt x="417" y="438"/>
                  </a:lnTo>
                  <a:lnTo>
                    <a:pt x="418" y="438"/>
                  </a:lnTo>
                  <a:lnTo>
                    <a:pt x="418" y="439"/>
                  </a:lnTo>
                  <a:lnTo>
                    <a:pt x="417" y="441"/>
                  </a:lnTo>
                  <a:lnTo>
                    <a:pt x="416" y="441"/>
                  </a:lnTo>
                  <a:lnTo>
                    <a:pt x="415" y="441"/>
                  </a:lnTo>
                  <a:lnTo>
                    <a:pt x="414" y="441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41"/>
                  </a:lnTo>
                  <a:lnTo>
                    <a:pt x="416" y="439"/>
                  </a:lnTo>
                  <a:lnTo>
                    <a:pt x="416" y="438"/>
                  </a:lnTo>
                  <a:lnTo>
                    <a:pt x="415" y="438"/>
                  </a:lnTo>
                  <a:lnTo>
                    <a:pt x="415" y="439"/>
                  </a:lnTo>
                  <a:lnTo>
                    <a:pt x="414" y="438"/>
                  </a:lnTo>
                  <a:lnTo>
                    <a:pt x="414" y="439"/>
                  </a:lnTo>
                  <a:lnTo>
                    <a:pt x="413" y="439"/>
                  </a:lnTo>
                  <a:lnTo>
                    <a:pt x="411" y="439"/>
                  </a:lnTo>
                  <a:lnTo>
                    <a:pt x="413" y="438"/>
                  </a:lnTo>
                  <a:lnTo>
                    <a:pt x="413" y="437"/>
                  </a:lnTo>
                  <a:lnTo>
                    <a:pt x="411" y="437"/>
                  </a:lnTo>
                  <a:lnTo>
                    <a:pt x="411" y="438"/>
                  </a:lnTo>
                  <a:lnTo>
                    <a:pt x="410" y="438"/>
                  </a:lnTo>
                  <a:lnTo>
                    <a:pt x="410" y="439"/>
                  </a:lnTo>
                  <a:lnTo>
                    <a:pt x="409" y="439"/>
                  </a:lnTo>
                  <a:lnTo>
                    <a:pt x="409" y="441"/>
                  </a:lnTo>
                  <a:lnTo>
                    <a:pt x="408" y="441"/>
                  </a:lnTo>
                  <a:lnTo>
                    <a:pt x="408" y="439"/>
                  </a:lnTo>
                  <a:lnTo>
                    <a:pt x="408" y="441"/>
                  </a:lnTo>
                  <a:lnTo>
                    <a:pt x="407" y="439"/>
                  </a:lnTo>
                  <a:lnTo>
                    <a:pt x="407" y="441"/>
                  </a:lnTo>
                  <a:lnTo>
                    <a:pt x="406" y="441"/>
                  </a:lnTo>
                  <a:lnTo>
                    <a:pt x="406" y="442"/>
                  </a:lnTo>
                  <a:lnTo>
                    <a:pt x="405" y="441"/>
                  </a:lnTo>
                  <a:lnTo>
                    <a:pt x="403" y="442"/>
                  </a:lnTo>
                  <a:lnTo>
                    <a:pt x="403" y="443"/>
                  </a:lnTo>
                  <a:lnTo>
                    <a:pt x="402" y="443"/>
                  </a:lnTo>
                  <a:lnTo>
                    <a:pt x="401" y="443"/>
                  </a:lnTo>
                  <a:lnTo>
                    <a:pt x="400" y="444"/>
                  </a:lnTo>
                  <a:lnTo>
                    <a:pt x="400" y="445"/>
                  </a:lnTo>
                  <a:lnTo>
                    <a:pt x="400" y="446"/>
                  </a:lnTo>
                  <a:lnTo>
                    <a:pt x="399" y="446"/>
                  </a:lnTo>
                  <a:lnTo>
                    <a:pt x="398" y="446"/>
                  </a:lnTo>
                  <a:lnTo>
                    <a:pt x="398" y="447"/>
                  </a:lnTo>
                  <a:lnTo>
                    <a:pt x="399" y="449"/>
                  </a:lnTo>
                  <a:lnTo>
                    <a:pt x="399" y="450"/>
                  </a:lnTo>
                  <a:lnTo>
                    <a:pt x="399" y="451"/>
                  </a:lnTo>
                  <a:lnTo>
                    <a:pt x="398" y="451"/>
                  </a:lnTo>
                  <a:lnTo>
                    <a:pt x="398" y="450"/>
                  </a:lnTo>
                  <a:lnTo>
                    <a:pt x="398" y="451"/>
                  </a:lnTo>
                  <a:lnTo>
                    <a:pt x="397" y="451"/>
                  </a:lnTo>
                  <a:lnTo>
                    <a:pt x="398" y="451"/>
                  </a:lnTo>
                  <a:lnTo>
                    <a:pt x="398" y="452"/>
                  </a:lnTo>
                  <a:lnTo>
                    <a:pt x="397" y="452"/>
                  </a:lnTo>
                  <a:lnTo>
                    <a:pt x="397" y="453"/>
                  </a:lnTo>
                  <a:lnTo>
                    <a:pt x="396" y="453"/>
                  </a:lnTo>
                  <a:lnTo>
                    <a:pt x="394" y="454"/>
                  </a:lnTo>
                  <a:lnTo>
                    <a:pt x="394" y="453"/>
                  </a:lnTo>
                  <a:lnTo>
                    <a:pt x="393" y="455"/>
                  </a:lnTo>
                  <a:lnTo>
                    <a:pt x="391" y="459"/>
                  </a:lnTo>
                  <a:lnTo>
                    <a:pt x="391" y="461"/>
                  </a:lnTo>
                  <a:lnTo>
                    <a:pt x="390" y="462"/>
                  </a:lnTo>
                  <a:lnTo>
                    <a:pt x="390" y="463"/>
                  </a:lnTo>
                  <a:lnTo>
                    <a:pt x="389" y="463"/>
                  </a:lnTo>
                  <a:lnTo>
                    <a:pt x="389" y="464"/>
                  </a:lnTo>
                  <a:lnTo>
                    <a:pt x="390" y="464"/>
                  </a:lnTo>
                  <a:lnTo>
                    <a:pt x="389" y="464"/>
                  </a:lnTo>
                  <a:lnTo>
                    <a:pt x="389" y="466"/>
                  </a:lnTo>
                  <a:lnTo>
                    <a:pt x="388" y="467"/>
                  </a:lnTo>
                  <a:lnTo>
                    <a:pt x="385" y="467"/>
                  </a:lnTo>
                  <a:lnTo>
                    <a:pt x="385" y="468"/>
                  </a:lnTo>
                  <a:lnTo>
                    <a:pt x="384" y="469"/>
                  </a:lnTo>
                  <a:lnTo>
                    <a:pt x="384" y="470"/>
                  </a:lnTo>
                  <a:lnTo>
                    <a:pt x="383" y="469"/>
                  </a:lnTo>
                  <a:lnTo>
                    <a:pt x="384" y="469"/>
                  </a:lnTo>
                  <a:lnTo>
                    <a:pt x="384" y="468"/>
                  </a:lnTo>
                  <a:lnTo>
                    <a:pt x="381" y="468"/>
                  </a:lnTo>
                  <a:lnTo>
                    <a:pt x="380" y="468"/>
                  </a:lnTo>
                  <a:lnTo>
                    <a:pt x="376" y="467"/>
                  </a:lnTo>
                  <a:lnTo>
                    <a:pt x="374" y="466"/>
                  </a:lnTo>
                  <a:lnTo>
                    <a:pt x="373" y="464"/>
                  </a:lnTo>
                  <a:lnTo>
                    <a:pt x="373" y="463"/>
                  </a:lnTo>
                  <a:lnTo>
                    <a:pt x="373" y="462"/>
                  </a:lnTo>
                  <a:lnTo>
                    <a:pt x="372" y="462"/>
                  </a:lnTo>
                  <a:lnTo>
                    <a:pt x="371" y="461"/>
                  </a:lnTo>
                  <a:lnTo>
                    <a:pt x="372" y="461"/>
                  </a:lnTo>
                  <a:lnTo>
                    <a:pt x="373" y="461"/>
                  </a:lnTo>
                  <a:lnTo>
                    <a:pt x="373" y="460"/>
                  </a:lnTo>
                  <a:lnTo>
                    <a:pt x="372" y="459"/>
                  </a:lnTo>
                  <a:lnTo>
                    <a:pt x="371" y="459"/>
                  </a:lnTo>
                  <a:lnTo>
                    <a:pt x="371" y="458"/>
                  </a:lnTo>
                  <a:lnTo>
                    <a:pt x="369" y="458"/>
                  </a:lnTo>
                  <a:lnTo>
                    <a:pt x="368" y="458"/>
                  </a:lnTo>
                  <a:lnTo>
                    <a:pt x="368" y="457"/>
                  </a:lnTo>
                  <a:lnTo>
                    <a:pt x="367" y="457"/>
                  </a:lnTo>
                  <a:lnTo>
                    <a:pt x="366" y="455"/>
                  </a:lnTo>
                  <a:lnTo>
                    <a:pt x="366" y="454"/>
                  </a:lnTo>
                  <a:lnTo>
                    <a:pt x="365" y="453"/>
                  </a:lnTo>
                  <a:lnTo>
                    <a:pt x="364" y="453"/>
                  </a:lnTo>
                  <a:lnTo>
                    <a:pt x="363" y="454"/>
                  </a:lnTo>
                  <a:lnTo>
                    <a:pt x="363" y="453"/>
                  </a:lnTo>
                  <a:lnTo>
                    <a:pt x="364" y="453"/>
                  </a:lnTo>
                  <a:lnTo>
                    <a:pt x="363" y="452"/>
                  </a:lnTo>
                  <a:lnTo>
                    <a:pt x="364" y="452"/>
                  </a:lnTo>
                  <a:lnTo>
                    <a:pt x="364" y="451"/>
                  </a:lnTo>
                  <a:lnTo>
                    <a:pt x="364" y="450"/>
                  </a:lnTo>
                  <a:lnTo>
                    <a:pt x="365" y="450"/>
                  </a:lnTo>
                  <a:lnTo>
                    <a:pt x="366" y="450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7"/>
                  </a:lnTo>
                  <a:lnTo>
                    <a:pt x="364" y="447"/>
                  </a:lnTo>
                  <a:lnTo>
                    <a:pt x="365" y="446"/>
                  </a:lnTo>
                  <a:lnTo>
                    <a:pt x="365" y="445"/>
                  </a:lnTo>
                  <a:lnTo>
                    <a:pt x="366" y="445"/>
                  </a:lnTo>
                  <a:lnTo>
                    <a:pt x="367" y="445"/>
                  </a:lnTo>
                  <a:lnTo>
                    <a:pt x="367" y="444"/>
                  </a:lnTo>
                  <a:lnTo>
                    <a:pt x="366" y="444"/>
                  </a:lnTo>
                  <a:lnTo>
                    <a:pt x="366" y="443"/>
                  </a:lnTo>
                  <a:lnTo>
                    <a:pt x="365" y="442"/>
                  </a:lnTo>
                  <a:lnTo>
                    <a:pt x="365" y="441"/>
                  </a:lnTo>
                  <a:lnTo>
                    <a:pt x="364" y="441"/>
                  </a:lnTo>
                  <a:lnTo>
                    <a:pt x="363" y="441"/>
                  </a:lnTo>
                  <a:lnTo>
                    <a:pt x="363" y="439"/>
                  </a:lnTo>
                  <a:lnTo>
                    <a:pt x="364" y="438"/>
                  </a:lnTo>
                  <a:lnTo>
                    <a:pt x="367" y="437"/>
                  </a:lnTo>
                  <a:lnTo>
                    <a:pt x="368" y="436"/>
                  </a:lnTo>
                  <a:lnTo>
                    <a:pt x="369" y="435"/>
                  </a:lnTo>
                  <a:lnTo>
                    <a:pt x="371" y="434"/>
                  </a:lnTo>
                  <a:lnTo>
                    <a:pt x="372" y="433"/>
                  </a:lnTo>
                  <a:lnTo>
                    <a:pt x="372" y="432"/>
                  </a:lnTo>
                  <a:lnTo>
                    <a:pt x="372" y="430"/>
                  </a:lnTo>
                  <a:lnTo>
                    <a:pt x="373" y="430"/>
                  </a:lnTo>
                  <a:lnTo>
                    <a:pt x="374" y="429"/>
                  </a:lnTo>
                  <a:lnTo>
                    <a:pt x="374" y="428"/>
                  </a:lnTo>
                  <a:lnTo>
                    <a:pt x="373" y="427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2" y="425"/>
                  </a:lnTo>
                  <a:lnTo>
                    <a:pt x="372" y="424"/>
                  </a:lnTo>
                  <a:lnTo>
                    <a:pt x="371" y="424"/>
                  </a:lnTo>
                  <a:lnTo>
                    <a:pt x="369" y="425"/>
                  </a:lnTo>
                  <a:lnTo>
                    <a:pt x="368" y="425"/>
                  </a:lnTo>
                  <a:lnTo>
                    <a:pt x="367" y="425"/>
                  </a:lnTo>
                  <a:lnTo>
                    <a:pt x="368" y="426"/>
                  </a:lnTo>
                  <a:lnTo>
                    <a:pt x="367" y="426"/>
                  </a:lnTo>
                  <a:lnTo>
                    <a:pt x="367" y="425"/>
                  </a:lnTo>
                  <a:lnTo>
                    <a:pt x="367" y="426"/>
                  </a:lnTo>
                  <a:lnTo>
                    <a:pt x="366" y="426"/>
                  </a:lnTo>
                  <a:lnTo>
                    <a:pt x="365" y="427"/>
                  </a:lnTo>
                  <a:lnTo>
                    <a:pt x="364" y="427"/>
                  </a:lnTo>
                  <a:lnTo>
                    <a:pt x="363" y="427"/>
                  </a:lnTo>
                  <a:lnTo>
                    <a:pt x="361" y="427"/>
                  </a:lnTo>
                  <a:lnTo>
                    <a:pt x="360" y="427"/>
                  </a:lnTo>
                  <a:lnTo>
                    <a:pt x="359" y="426"/>
                  </a:lnTo>
                  <a:lnTo>
                    <a:pt x="358" y="425"/>
                  </a:lnTo>
                  <a:lnTo>
                    <a:pt x="356" y="424"/>
                  </a:lnTo>
                  <a:lnTo>
                    <a:pt x="355" y="424"/>
                  </a:lnTo>
                  <a:lnTo>
                    <a:pt x="353" y="422"/>
                  </a:lnTo>
                  <a:lnTo>
                    <a:pt x="352" y="421"/>
                  </a:lnTo>
                  <a:lnTo>
                    <a:pt x="348" y="422"/>
                  </a:lnTo>
                  <a:lnTo>
                    <a:pt x="348" y="421"/>
                  </a:lnTo>
                  <a:lnTo>
                    <a:pt x="347" y="422"/>
                  </a:lnTo>
                  <a:lnTo>
                    <a:pt x="346" y="422"/>
                  </a:lnTo>
                  <a:lnTo>
                    <a:pt x="346" y="421"/>
                  </a:lnTo>
                  <a:lnTo>
                    <a:pt x="346" y="422"/>
                  </a:lnTo>
                  <a:lnTo>
                    <a:pt x="344" y="422"/>
                  </a:lnTo>
                  <a:lnTo>
                    <a:pt x="344" y="424"/>
                  </a:lnTo>
                  <a:lnTo>
                    <a:pt x="343" y="424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1" y="425"/>
                  </a:lnTo>
                  <a:lnTo>
                    <a:pt x="340" y="424"/>
                  </a:lnTo>
                  <a:lnTo>
                    <a:pt x="339" y="424"/>
                  </a:lnTo>
                  <a:lnTo>
                    <a:pt x="338" y="424"/>
                  </a:lnTo>
                  <a:lnTo>
                    <a:pt x="340" y="425"/>
                  </a:lnTo>
                  <a:lnTo>
                    <a:pt x="339" y="425"/>
                  </a:lnTo>
                  <a:lnTo>
                    <a:pt x="338" y="426"/>
                  </a:lnTo>
                  <a:lnTo>
                    <a:pt x="336" y="426"/>
                  </a:lnTo>
                  <a:lnTo>
                    <a:pt x="335" y="427"/>
                  </a:lnTo>
                  <a:lnTo>
                    <a:pt x="336" y="427"/>
                  </a:lnTo>
                  <a:lnTo>
                    <a:pt x="335" y="428"/>
                  </a:lnTo>
                  <a:lnTo>
                    <a:pt x="334" y="428"/>
                  </a:lnTo>
                  <a:lnTo>
                    <a:pt x="333" y="428"/>
                  </a:lnTo>
                  <a:lnTo>
                    <a:pt x="332" y="428"/>
                  </a:lnTo>
                  <a:lnTo>
                    <a:pt x="331" y="428"/>
                  </a:lnTo>
                  <a:lnTo>
                    <a:pt x="330" y="428"/>
                  </a:lnTo>
                  <a:lnTo>
                    <a:pt x="328" y="429"/>
                  </a:lnTo>
                  <a:lnTo>
                    <a:pt x="330" y="429"/>
                  </a:lnTo>
                  <a:lnTo>
                    <a:pt x="331" y="428"/>
                  </a:lnTo>
                  <a:lnTo>
                    <a:pt x="332" y="428"/>
                  </a:lnTo>
                  <a:lnTo>
                    <a:pt x="333" y="428"/>
                  </a:lnTo>
                  <a:lnTo>
                    <a:pt x="333" y="429"/>
                  </a:lnTo>
                  <a:lnTo>
                    <a:pt x="332" y="429"/>
                  </a:lnTo>
                  <a:lnTo>
                    <a:pt x="332" y="430"/>
                  </a:lnTo>
                  <a:lnTo>
                    <a:pt x="331" y="430"/>
                  </a:lnTo>
                  <a:lnTo>
                    <a:pt x="332" y="430"/>
                  </a:lnTo>
                  <a:lnTo>
                    <a:pt x="331" y="430"/>
                  </a:lnTo>
                  <a:lnTo>
                    <a:pt x="330" y="432"/>
                  </a:lnTo>
                  <a:lnTo>
                    <a:pt x="330" y="433"/>
                  </a:lnTo>
                  <a:lnTo>
                    <a:pt x="330" y="434"/>
                  </a:lnTo>
                  <a:lnTo>
                    <a:pt x="327" y="433"/>
                  </a:lnTo>
                  <a:lnTo>
                    <a:pt x="326" y="433"/>
                  </a:lnTo>
                  <a:lnTo>
                    <a:pt x="326" y="434"/>
                  </a:lnTo>
                  <a:lnTo>
                    <a:pt x="325" y="434"/>
                  </a:lnTo>
                  <a:lnTo>
                    <a:pt x="325" y="433"/>
                  </a:lnTo>
                  <a:lnTo>
                    <a:pt x="324" y="432"/>
                  </a:lnTo>
                  <a:lnTo>
                    <a:pt x="323" y="432"/>
                  </a:lnTo>
                  <a:lnTo>
                    <a:pt x="323" y="430"/>
                  </a:lnTo>
                  <a:lnTo>
                    <a:pt x="322" y="430"/>
                  </a:lnTo>
                  <a:lnTo>
                    <a:pt x="322" y="432"/>
                  </a:lnTo>
                  <a:lnTo>
                    <a:pt x="321" y="432"/>
                  </a:lnTo>
                  <a:lnTo>
                    <a:pt x="319" y="433"/>
                  </a:lnTo>
                  <a:lnTo>
                    <a:pt x="318" y="433"/>
                  </a:lnTo>
                  <a:lnTo>
                    <a:pt x="317" y="433"/>
                  </a:lnTo>
                  <a:lnTo>
                    <a:pt x="317" y="434"/>
                  </a:lnTo>
                  <a:lnTo>
                    <a:pt x="315" y="435"/>
                  </a:lnTo>
                  <a:lnTo>
                    <a:pt x="316" y="433"/>
                  </a:lnTo>
                  <a:lnTo>
                    <a:pt x="317" y="433"/>
                  </a:lnTo>
                  <a:lnTo>
                    <a:pt x="316" y="432"/>
                  </a:lnTo>
                  <a:lnTo>
                    <a:pt x="315" y="433"/>
                  </a:lnTo>
                  <a:lnTo>
                    <a:pt x="314" y="433"/>
                  </a:lnTo>
                  <a:lnTo>
                    <a:pt x="314" y="434"/>
                  </a:lnTo>
                  <a:close/>
                  <a:moveTo>
                    <a:pt x="627" y="58"/>
                  </a:moveTo>
                  <a:lnTo>
                    <a:pt x="628" y="58"/>
                  </a:lnTo>
                  <a:lnTo>
                    <a:pt x="629" y="58"/>
                  </a:lnTo>
                  <a:lnTo>
                    <a:pt x="628" y="58"/>
                  </a:lnTo>
                  <a:lnTo>
                    <a:pt x="627" y="58"/>
                  </a:lnTo>
                  <a:lnTo>
                    <a:pt x="624" y="57"/>
                  </a:lnTo>
                  <a:lnTo>
                    <a:pt x="625" y="57"/>
                  </a:lnTo>
                  <a:lnTo>
                    <a:pt x="626" y="57"/>
                  </a:lnTo>
                  <a:lnTo>
                    <a:pt x="627" y="58"/>
                  </a:lnTo>
                  <a:close/>
                  <a:moveTo>
                    <a:pt x="683" y="90"/>
                  </a:moveTo>
                  <a:lnTo>
                    <a:pt x="684" y="90"/>
                  </a:lnTo>
                  <a:lnTo>
                    <a:pt x="684" y="91"/>
                  </a:lnTo>
                  <a:lnTo>
                    <a:pt x="683" y="91"/>
                  </a:lnTo>
                  <a:lnTo>
                    <a:pt x="683" y="92"/>
                  </a:lnTo>
                  <a:lnTo>
                    <a:pt x="682" y="92"/>
                  </a:lnTo>
                  <a:lnTo>
                    <a:pt x="681" y="92"/>
                  </a:lnTo>
                  <a:lnTo>
                    <a:pt x="681" y="93"/>
                  </a:lnTo>
                  <a:lnTo>
                    <a:pt x="679" y="93"/>
                  </a:lnTo>
                  <a:lnTo>
                    <a:pt x="678" y="93"/>
                  </a:lnTo>
                  <a:lnTo>
                    <a:pt x="678" y="94"/>
                  </a:lnTo>
                  <a:lnTo>
                    <a:pt x="677" y="94"/>
                  </a:lnTo>
                  <a:lnTo>
                    <a:pt x="677" y="95"/>
                  </a:lnTo>
                  <a:lnTo>
                    <a:pt x="676" y="95"/>
                  </a:lnTo>
                  <a:lnTo>
                    <a:pt x="676" y="97"/>
                  </a:lnTo>
                  <a:lnTo>
                    <a:pt x="676" y="98"/>
                  </a:lnTo>
                  <a:lnTo>
                    <a:pt x="675" y="99"/>
                  </a:lnTo>
                  <a:lnTo>
                    <a:pt x="676" y="99"/>
                  </a:lnTo>
                  <a:lnTo>
                    <a:pt x="675" y="99"/>
                  </a:lnTo>
                  <a:lnTo>
                    <a:pt x="674" y="99"/>
                  </a:lnTo>
                  <a:lnTo>
                    <a:pt x="674" y="98"/>
                  </a:lnTo>
                  <a:lnTo>
                    <a:pt x="673" y="98"/>
                  </a:lnTo>
                  <a:lnTo>
                    <a:pt x="671" y="99"/>
                  </a:lnTo>
                  <a:lnTo>
                    <a:pt x="669" y="99"/>
                  </a:lnTo>
                  <a:lnTo>
                    <a:pt x="668" y="99"/>
                  </a:lnTo>
                  <a:lnTo>
                    <a:pt x="667" y="99"/>
                  </a:lnTo>
                  <a:lnTo>
                    <a:pt x="667" y="100"/>
                  </a:lnTo>
                  <a:lnTo>
                    <a:pt x="665" y="100"/>
                  </a:lnTo>
                  <a:lnTo>
                    <a:pt x="664" y="100"/>
                  </a:lnTo>
                  <a:lnTo>
                    <a:pt x="664" y="101"/>
                  </a:lnTo>
                  <a:lnTo>
                    <a:pt x="664" y="102"/>
                  </a:lnTo>
                  <a:lnTo>
                    <a:pt x="665" y="102"/>
                  </a:lnTo>
                  <a:lnTo>
                    <a:pt x="664" y="103"/>
                  </a:lnTo>
                  <a:lnTo>
                    <a:pt x="662" y="103"/>
                  </a:lnTo>
                  <a:lnTo>
                    <a:pt x="662" y="104"/>
                  </a:lnTo>
                  <a:lnTo>
                    <a:pt x="661" y="104"/>
                  </a:lnTo>
                  <a:lnTo>
                    <a:pt x="660" y="103"/>
                  </a:lnTo>
                  <a:lnTo>
                    <a:pt x="660" y="104"/>
                  </a:lnTo>
                  <a:lnTo>
                    <a:pt x="660" y="106"/>
                  </a:lnTo>
                  <a:lnTo>
                    <a:pt x="658" y="107"/>
                  </a:lnTo>
                  <a:lnTo>
                    <a:pt x="657" y="107"/>
                  </a:lnTo>
                  <a:lnTo>
                    <a:pt x="656" y="106"/>
                  </a:lnTo>
                  <a:lnTo>
                    <a:pt x="654" y="106"/>
                  </a:lnTo>
                  <a:lnTo>
                    <a:pt x="654" y="104"/>
                  </a:lnTo>
                  <a:lnTo>
                    <a:pt x="654" y="103"/>
                  </a:lnTo>
                  <a:lnTo>
                    <a:pt x="653" y="103"/>
                  </a:lnTo>
                  <a:lnTo>
                    <a:pt x="653" y="104"/>
                  </a:lnTo>
                  <a:lnTo>
                    <a:pt x="652" y="104"/>
                  </a:lnTo>
                  <a:lnTo>
                    <a:pt x="652" y="106"/>
                  </a:lnTo>
                  <a:lnTo>
                    <a:pt x="652" y="107"/>
                  </a:lnTo>
                  <a:lnTo>
                    <a:pt x="653" y="108"/>
                  </a:lnTo>
                  <a:lnTo>
                    <a:pt x="652" y="109"/>
                  </a:lnTo>
                  <a:lnTo>
                    <a:pt x="648" y="108"/>
                  </a:lnTo>
                  <a:lnTo>
                    <a:pt x="645" y="108"/>
                  </a:lnTo>
                  <a:lnTo>
                    <a:pt x="644" y="108"/>
                  </a:lnTo>
                  <a:lnTo>
                    <a:pt x="642" y="107"/>
                  </a:lnTo>
                  <a:lnTo>
                    <a:pt x="641" y="107"/>
                  </a:lnTo>
                  <a:lnTo>
                    <a:pt x="641" y="106"/>
                  </a:lnTo>
                  <a:lnTo>
                    <a:pt x="640" y="106"/>
                  </a:lnTo>
                  <a:lnTo>
                    <a:pt x="635" y="107"/>
                  </a:lnTo>
                  <a:lnTo>
                    <a:pt x="631" y="108"/>
                  </a:lnTo>
                  <a:lnTo>
                    <a:pt x="626" y="111"/>
                  </a:lnTo>
                  <a:lnTo>
                    <a:pt x="624" y="116"/>
                  </a:lnTo>
                  <a:lnTo>
                    <a:pt x="619" y="119"/>
                  </a:lnTo>
                  <a:lnTo>
                    <a:pt x="617" y="122"/>
                  </a:lnTo>
                  <a:lnTo>
                    <a:pt x="614" y="127"/>
                  </a:lnTo>
                  <a:lnTo>
                    <a:pt x="610" y="133"/>
                  </a:lnTo>
                  <a:lnTo>
                    <a:pt x="610" y="135"/>
                  </a:lnTo>
                  <a:lnTo>
                    <a:pt x="610" y="136"/>
                  </a:lnTo>
                  <a:lnTo>
                    <a:pt x="610" y="139"/>
                  </a:lnTo>
                  <a:lnTo>
                    <a:pt x="610" y="140"/>
                  </a:lnTo>
                  <a:lnTo>
                    <a:pt x="610" y="141"/>
                  </a:lnTo>
                  <a:lnTo>
                    <a:pt x="610" y="142"/>
                  </a:lnTo>
                  <a:lnTo>
                    <a:pt x="609" y="145"/>
                  </a:lnTo>
                  <a:lnTo>
                    <a:pt x="608" y="147"/>
                  </a:lnTo>
                  <a:lnTo>
                    <a:pt x="608" y="149"/>
                  </a:lnTo>
                  <a:lnTo>
                    <a:pt x="607" y="149"/>
                  </a:lnTo>
                  <a:lnTo>
                    <a:pt x="606" y="148"/>
                  </a:lnTo>
                  <a:lnTo>
                    <a:pt x="604" y="147"/>
                  </a:lnTo>
                  <a:lnTo>
                    <a:pt x="604" y="145"/>
                  </a:lnTo>
                  <a:lnTo>
                    <a:pt x="603" y="145"/>
                  </a:lnTo>
                  <a:lnTo>
                    <a:pt x="599" y="142"/>
                  </a:lnTo>
                  <a:lnTo>
                    <a:pt x="593" y="140"/>
                  </a:lnTo>
                  <a:lnTo>
                    <a:pt x="586" y="136"/>
                  </a:lnTo>
                  <a:lnTo>
                    <a:pt x="584" y="135"/>
                  </a:lnTo>
                  <a:lnTo>
                    <a:pt x="578" y="132"/>
                  </a:lnTo>
                  <a:lnTo>
                    <a:pt x="577" y="129"/>
                  </a:lnTo>
                  <a:lnTo>
                    <a:pt x="575" y="127"/>
                  </a:lnTo>
                  <a:lnTo>
                    <a:pt x="572" y="127"/>
                  </a:lnTo>
                  <a:lnTo>
                    <a:pt x="569" y="125"/>
                  </a:lnTo>
                  <a:lnTo>
                    <a:pt x="568" y="124"/>
                  </a:lnTo>
                  <a:lnTo>
                    <a:pt x="567" y="123"/>
                  </a:lnTo>
                  <a:lnTo>
                    <a:pt x="565" y="122"/>
                  </a:lnTo>
                  <a:lnTo>
                    <a:pt x="562" y="122"/>
                  </a:lnTo>
                  <a:lnTo>
                    <a:pt x="559" y="122"/>
                  </a:lnTo>
                  <a:lnTo>
                    <a:pt x="557" y="122"/>
                  </a:lnTo>
                  <a:lnTo>
                    <a:pt x="553" y="123"/>
                  </a:lnTo>
                  <a:lnTo>
                    <a:pt x="548" y="127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3" y="131"/>
                  </a:lnTo>
                  <a:lnTo>
                    <a:pt x="542" y="131"/>
                  </a:lnTo>
                  <a:lnTo>
                    <a:pt x="541" y="133"/>
                  </a:lnTo>
                  <a:lnTo>
                    <a:pt x="540" y="134"/>
                  </a:lnTo>
                  <a:lnTo>
                    <a:pt x="539" y="134"/>
                  </a:lnTo>
                  <a:lnTo>
                    <a:pt x="539" y="133"/>
                  </a:lnTo>
                  <a:lnTo>
                    <a:pt x="540" y="133"/>
                  </a:lnTo>
                  <a:lnTo>
                    <a:pt x="540" y="132"/>
                  </a:lnTo>
                  <a:lnTo>
                    <a:pt x="539" y="132"/>
                  </a:lnTo>
                  <a:lnTo>
                    <a:pt x="537" y="132"/>
                  </a:lnTo>
                  <a:lnTo>
                    <a:pt x="537" y="131"/>
                  </a:lnTo>
                  <a:lnTo>
                    <a:pt x="537" y="129"/>
                  </a:lnTo>
                  <a:lnTo>
                    <a:pt x="532" y="123"/>
                  </a:lnTo>
                  <a:lnTo>
                    <a:pt x="531" y="123"/>
                  </a:lnTo>
                  <a:lnTo>
                    <a:pt x="528" y="123"/>
                  </a:lnTo>
                  <a:lnTo>
                    <a:pt x="526" y="123"/>
                  </a:lnTo>
                  <a:lnTo>
                    <a:pt x="525" y="123"/>
                  </a:lnTo>
                  <a:lnTo>
                    <a:pt x="524" y="123"/>
                  </a:lnTo>
                  <a:lnTo>
                    <a:pt x="523" y="124"/>
                  </a:lnTo>
                  <a:lnTo>
                    <a:pt x="522" y="126"/>
                  </a:lnTo>
                  <a:lnTo>
                    <a:pt x="520" y="128"/>
                  </a:lnTo>
                  <a:lnTo>
                    <a:pt x="519" y="131"/>
                  </a:lnTo>
                  <a:lnTo>
                    <a:pt x="519" y="132"/>
                  </a:lnTo>
                  <a:lnTo>
                    <a:pt x="519" y="134"/>
                  </a:lnTo>
                  <a:lnTo>
                    <a:pt x="519" y="135"/>
                  </a:lnTo>
                  <a:lnTo>
                    <a:pt x="520" y="136"/>
                  </a:lnTo>
                  <a:lnTo>
                    <a:pt x="523" y="139"/>
                  </a:lnTo>
                  <a:lnTo>
                    <a:pt x="524" y="139"/>
                  </a:lnTo>
                  <a:lnTo>
                    <a:pt x="526" y="142"/>
                  </a:lnTo>
                  <a:lnTo>
                    <a:pt x="527" y="142"/>
                  </a:lnTo>
                  <a:lnTo>
                    <a:pt x="528" y="141"/>
                  </a:lnTo>
                  <a:lnTo>
                    <a:pt x="531" y="141"/>
                  </a:lnTo>
                  <a:lnTo>
                    <a:pt x="532" y="141"/>
                  </a:lnTo>
                  <a:lnTo>
                    <a:pt x="533" y="142"/>
                  </a:lnTo>
                  <a:lnTo>
                    <a:pt x="534" y="143"/>
                  </a:lnTo>
                  <a:lnTo>
                    <a:pt x="535" y="145"/>
                  </a:lnTo>
                  <a:lnTo>
                    <a:pt x="536" y="145"/>
                  </a:lnTo>
                  <a:lnTo>
                    <a:pt x="537" y="147"/>
                  </a:lnTo>
                  <a:lnTo>
                    <a:pt x="540" y="150"/>
                  </a:lnTo>
                  <a:lnTo>
                    <a:pt x="541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5" y="153"/>
                  </a:lnTo>
                  <a:lnTo>
                    <a:pt x="547" y="154"/>
                  </a:lnTo>
                  <a:lnTo>
                    <a:pt x="545" y="154"/>
                  </a:lnTo>
                  <a:lnTo>
                    <a:pt x="544" y="154"/>
                  </a:lnTo>
                  <a:lnTo>
                    <a:pt x="543" y="156"/>
                  </a:lnTo>
                  <a:lnTo>
                    <a:pt x="542" y="157"/>
                  </a:lnTo>
                  <a:lnTo>
                    <a:pt x="541" y="158"/>
                  </a:lnTo>
                  <a:lnTo>
                    <a:pt x="539" y="157"/>
                  </a:lnTo>
                  <a:lnTo>
                    <a:pt x="536" y="156"/>
                  </a:lnTo>
                  <a:lnTo>
                    <a:pt x="535" y="156"/>
                  </a:lnTo>
                  <a:lnTo>
                    <a:pt x="533" y="156"/>
                  </a:lnTo>
                  <a:lnTo>
                    <a:pt x="532" y="156"/>
                  </a:lnTo>
                  <a:lnTo>
                    <a:pt x="532" y="157"/>
                  </a:lnTo>
                  <a:lnTo>
                    <a:pt x="531" y="156"/>
                  </a:lnTo>
                  <a:lnTo>
                    <a:pt x="532" y="156"/>
                  </a:lnTo>
                  <a:lnTo>
                    <a:pt x="532" y="154"/>
                  </a:lnTo>
                  <a:lnTo>
                    <a:pt x="532" y="153"/>
                  </a:lnTo>
                  <a:lnTo>
                    <a:pt x="531" y="153"/>
                  </a:lnTo>
                  <a:lnTo>
                    <a:pt x="530" y="153"/>
                  </a:lnTo>
                  <a:lnTo>
                    <a:pt x="530" y="154"/>
                  </a:lnTo>
                  <a:lnTo>
                    <a:pt x="528" y="156"/>
                  </a:lnTo>
                  <a:lnTo>
                    <a:pt x="528" y="157"/>
                  </a:lnTo>
                  <a:lnTo>
                    <a:pt x="526" y="158"/>
                  </a:lnTo>
                  <a:lnTo>
                    <a:pt x="524" y="159"/>
                  </a:lnTo>
                  <a:lnTo>
                    <a:pt x="524" y="160"/>
                  </a:lnTo>
                  <a:lnTo>
                    <a:pt x="524" y="164"/>
                  </a:lnTo>
                  <a:lnTo>
                    <a:pt x="523" y="165"/>
                  </a:lnTo>
                  <a:lnTo>
                    <a:pt x="523" y="166"/>
                  </a:lnTo>
                  <a:lnTo>
                    <a:pt x="518" y="167"/>
                  </a:lnTo>
                  <a:lnTo>
                    <a:pt x="517" y="168"/>
                  </a:lnTo>
                  <a:lnTo>
                    <a:pt x="517" y="169"/>
                  </a:lnTo>
                  <a:lnTo>
                    <a:pt x="517" y="170"/>
                  </a:lnTo>
                  <a:lnTo>
                    <a:pt x="516" y="170"/>
                  </a:lnTo>
                  <a:lnTo>
                    <a:pt x="515" y="169"/>
                  </a:lnTo>
                  <a:lnTo>
                    <a:pt x="514" y="169"/>
                  </a:lnTo>
                  <a:lnTo>
                    <a:pt x="512" y="169"/>
                  </a:lnTo>
                  <a:lnTo>
                    <a:pt x="511" y="168"/>
                  </a:lnTo>
                  <a:lnTo>
                    <a:pt x="510" y="166"/>
                  </a:lnTo>
                  <a:lnTo>
                    <a:pt x="510" y="164"/>
                  </a:lnTo>
                  <a:lnTo>
                    <a:pt x="510" y="162"/>
                  </a:lnTo>
                  <a:lnTo>
                    <a:pt x="510" y="160"/>
                  </a:lnTo>
                  <a:lnTo>
                    <a:pt x="511" y="158"/>
                  </a:lnTo>
                  <a:lnTo>
                    <a:pt x="512" y="156"/>
                  </a:lnTo>
                  <a:lnTo>
                    <a:pt x="512" y="154"/>
                  </a:lnTo>
                  <a:lnTo>
                    <a:pt x="512" y="153"/>
                  </a:lnTo>
                  <a:lnTo>
                    <a:pt x="514" y="153"/>
                  </a:lnTo>
                  <a:lnTo>
                    <a:pt x="515" y="153"/>
                  </a:lnTo>
                  <a:lnTo>
                    <a:pt x="515" y="152"/>
                  </a:lnTo>
                  <a:lnTo>
                    <a:pt x="514" y="151"/>
                  </a:lnTo>
                  <a:lnTo>
                    <a:pt x="515" y="151"/>
                  </a:lnTo>
                  <a:lnTo>
                    <a:pt x="515" y="150"/>
                  </a:lnTo>
                  <a:lnTo>
                    <a:pt x="515" y="149"/>
                  </a:lnTo>
                  <a:lnTo>
                    <a:pt x="515" y="148"/>
                  </a:lnTo>
                  <a:lnTo>
                    <a:pt x="515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1" y="142"/>
                  </a:lnTo>
                  <a:lnTo>
                    <a:pt x="508" y="141"/>
                  </a:lnTo>
                  <a:lnTo>
                    <a:pt x="508" y="140"/>
                  </a:lnTo>
                  <a:lnTo>
                    <a:pt x="507" y="139"/>
                  </a:lnTo>
                  <a:lnTo>
                    <a:pt x="507" y="137"/>
                  </a:lnTo>
                  <a:lnTo>
                    <a:pt x="506" y="137"/>
                  </a:lnTo>
                  <a:lnTo>
                    <a:pt x="505" y="136"/>
                  </a:lnTo>
                  <a:lnTo>
                    <a:pt x="503" y="135"/>
                  </a:lnTo>
                  <a:lnTo>
                    <a:pt x="503" y="133"/>
                  </a:lnTo>
                  <a:lnTo>
                    <a:pt x="503" y="132"/>
                  </a:lnTo>
                  <a:lnTo>
                    <a:pt x="506" y="129"/>
                  </a:lnTo>
                  <a:lnTo>
                    <a:pt x="506" y="128"/>
                  </a:lnTo>
                  <a:lnTo>
                    <a:pt x="506" y="127"/>
                  </a:lnTo>
                  <a:lnTo>
                    <a:pt x="506" y="125"/>
                  </a:lnTo>
                  <a:lnTo>
                    <a:pt x="506" y="123"/>
                  </a:lnTo>
                  <a:lnTo>
                    <a:pt x="506" y="120"/>
                  </a:lnTo>
                  <a:lnTo>
                    <a:pt x="507" y="119"/>
                  </a:lnTo>
                  <a:lnTo>
                    <a:pt x="508" y="118"/>
                  </a:lnTo>
                  <a:lnTo>
                    <a:pt x="510" y="118"/>
                  </a:lnTo>
                  <a:lnTo>
                    <a:pt x="511" y="118"/>
                  </a:lnTo>
                  <a:lnTo>
                    <a:pt x="512" y="118"/>
                  </a:lnTo>
                  <a:lnTo>
                    <a:pt x="514" y="116"/>
                  </a:lnTo>
                  <a:lnTo>
                    <a:pt x="515" y="116"/>
                  </a:lnTo>
                  <a:lnTo>
                    <a:pt x="516" y="114"/>
                  </a:lnTo>
                  <a:lnTo>
                    <a:pt x="517" y="114"/>
                  </a:lnTo>
                  <a:lnTo>
                    <a:pt x="518" y="115"/>
                  </a:lnTo>
                  <a:lnTo>
                    <a:pt x="519" y="116"/>
                  </a:lnTo>
                  <a:lnTo>
                    <a:pt x="519" y="115"/>
                  </a:lnTo>
                  <a:lnTo>
                    <a:pt x="519" y="114"/>
                  </a:lnTo>
                  <a:lnTo>
                    <a:pt x="519" y="112"/>
                  </a:lnTo>
                  <a:lnTo>
                    <a:pt x="520" y="112"/>
                  </a:lnTo>
                  <a:lnTo>
                    <a:pt x="520" y="111"/>
                  </a:lnTo>
                  <a:lnTo>
                    <a:pt x="522" y="110"/>
                  </a:lnTo>
                  <a:lnTo>
                    <a:pt x="522" y="109"/>
                  </a:lnTo>
                  <a:lnTo>
                    <a:pt x="524" y="107"/>
                  </a:lnTo>
                  <a:lnTo>
                    <a:pt x="525" y="107"/>
                  </a:lnTo>
                  <a:lnTo>
                    <a:pt x="526" y="106"/>
                  </a:lnTo>
                  <a:lnTo>
                    <a:pt x="526" y="104"/>
                  </a:lnTo>
                  <a:lnTo>
                    <a:pt x="525" y="103"/>
                  </a:lnTo>
                  <a:lnTo>
                    <a:pt x="525" y="102"/>
                  </a:lnTo>
                  <a:lnTo>
                    <a:pt x="524" y="100"/>
                  </a:lnTo>
                  <a:lnTo>
                    <a:pt x="523" y="99"/>
                  </a:lnTo>
                  <a:lnTo>
                    <a:pt x="522" y="98"/>
                  </a:lnTo>
                  <a:lnTo>
                    <a:pt x="520" y="97"/>
                  </a:lnTo>
                  <a:lnTo>
                    <a:pt x="520" y="95"/>
                  </a:lnTo>
                  <a:lnTo>
                    <a:pt x="522" y="92"/>
                  </a:lnTo>
                  <a:lnTo>
                    <a:pt x="523" y="92"/>
                  </a:lnTo>
                  <a:lnTo>
                    <a:pt x="524" y="92"/>
                  </a:lnTo>
                  <a:lnTo>
                    <a:pt x="524" y="91"/>
                  </a:lnTo>
                  <a:lnTo>
                    <a:pt x="525" y="90"/>
                  </a:lnTo>
                  <a:lnTo>
                    <a:pt x="525" y="91"/>
                  </a:lnTo>
                  <a:lnTo>
                    <a:pt x="526" y="91"/>
                  </a:lnTo>
                  <a:lnTo>
                    <a:pt x="528" y="93"/>
                  </a:lnTo>
                  <a:lnTo>
                    <a:pt x="530" y="93"/>
                  </a:lnTo>
                  <a:lnTo>
                    <a:pt x="531" y="94"/>
                  </a:lnTo>
                  <a:lnTo>
                    <a:pt x="531" y="95"/>
                  </a:lnTo>
                  <a:lnTo>
                    <a:pt x="533" y="97"/>
                  </a:lnTo>
                  <a:lnTo>
                    <a:pt x="534" y="98"/>
                  </a:lnTo>
                  <a:lnTo>
                    <a:pt x="537" y="97"/>
                  </a:lnTo>
                  <a:lnTo>
                    <a:pt x="540" y="97"/>
                  </a:lnTo>
                  <a:lnTo>
                    <a:pt x="541" y="97"/>
                  </a:lnTo>
                  <a:lnTo>
                    <a:pt x="541" y="98"/>
                  </a:lnTo>
                  <a:lnTo>
                    <a:pt x="541" y="99"/>
                  </a:lnTo>
                  <a:lnTo>
                    <a:pt x="542" y="99"/>
                  </a:lnTo>
                  <a:lnTo>
                    <a:pt x="543" y="99"/>
                  </a:lnTo>
                  <a:lnTo>
                    <a:pt x="544" y="99"/>
                  </a:lnTo>
                  <a:lnTo>
                    <a:pt x="545" y="100"/>
                  </a:lnTo>
                  <a:lnTo>
                    <a:pt x="547" y="100"/>
                  </a:lnTo>
                  <a:lnTo>
                    <a:pt x="547" y="99"/>
                  </a:lnTo>
                  <a:lnTo>
                    <a:pt x="549" y="98"/>
                  </a:lnTo>
                  <a:lnTo>
                    <a:pt x="551" y="95"/>
                  </a:lnTo>
                  <a:lnTo>
                    <a:pt x="552" y="94"/>
                  </a:lnTo>
                  <a:lnTo>
                    <a:pt x="553" y="92"/>
                  </a:lnTo>
                  <a:lnTo>
                    <a:pt x="553" y="91"/>
                  </a:lnTo>
                  <a:lnTo>
                    <a:pt x="553" y="89"/>
                  </a:lnTo>
                  <a:lnTo>
                    <a:pt x="553" y="87"/>
                  </a:lnTo>
                  <a:lnTo>
                    <a:pt x="551" y="85"/>
                  </a:lnTo>
                  <a:lnTo>
                    <a:pt x="551" y="84"/>
                  </a:lnTo>
                  <a:lnTo>
                    <a:pt x="551" y="83"/>
                  </a:lnTo>
                  <a:lnTo>
                    <a:pt x="552" y="82"/>
                  </a:lnTo>
                  <a:lnTo>
                    <a:pt x="551" y="81"/>
                  </a:lnTo>
                  <a:lnTo>
                    <a:pt x="551" y="80"/>
                  </a:lnTo>
                  <a:lnTo>
                    <a:pt x="551" y="78"/>
                  </a:lnTo>
                  <a:lnTo>
                    <a:pt x="550" y="77"/>
                  </a:lnTo>
                  <a:lnTo>
                    <a:pt x="550" y="76"/>
                  </a:lnTo>
                  <a:lnTo>
                    <a:pt x="550" y="75"/>
                  </a:lnTo>
                  <a:lnTo>
                    <a:pt x="551" y="75"/>
                  </a:lnTo>
                  <a:lnTo>
                    <a:pt x="552" y="73"/>
                  </a:lnTo>
                  <a:lnTo>
                    <a:pt x="553" y="72"/>
                  </a:lnTo>
                  <a:lnTo>
                    <a:pt x="554" y="72"/>
                  </a:lnTo>
                  <a:lnTo>
                    <a:pt x="556" y="72"/>
                  </a:lnTo>
                  <a:lnTo>
                    <a:pt x="556" y="70"/>
                  </a:lnTo>
                  <a:lnTo>
                    <a:pt x="558" y="69"/>
                  </a:lnTo>
                  <a:lnTo>
                    <a:pt x="559" y="68"/>
                  </a:lnTo>
                  <a:lnTo>
                    <a:pt x="559" y="67"/>
                  </a:lnTo>
                  <a:lnTo>
                    <a:pt x="560" y="65"/>
                  </a:lnTo>
                  <a:lnTo>
                    <a:pt x="560" y="64"/>
                  </a:lnTo>
                  <a:lnTo>
                    <a:pt x="560" y="61"/>
                  </a:lnTo>
                  <a:lnTo>
                    <a:pt x="560" y="52"/>
                  </a:lnTo>
                  <a:lnTo>
                    <a:pt x="560" y="51"/>
                  </a:lnTo>
                  <a:lnTo>
                    <a:pt x="562" y="47"/>
                  </a:lnTo>
                  <a:lnTo>
                    <a:pt x="564" y="40"/>
                  </a:lnTo>
                  <a:lnTo>
                    <a:pt x="564" y="37"/>
                  </a:lnTo>
                  <a:lnTo>
                    <a:pt x="564" y="32"/>
                  </a:lnTo>
                  <a:lnTo>
                    <a:pt x="562" y="27"/>
                  </a:lnTo>
                  <a:lnTo>
                    <a:pt x="561" y="24"/>
                  </a:lnTo>
                  <a:lnTo>
                    <a:pt x="558" y="16"/>
                  </a:lnTo>
                  <a:lnTo>
                    <a:pt x="558" y="14"/>
                  </a:lnTo>
                  <a:lnTo>
                    <a:pt x="558" y="11"/>
                  </a:lnTo>
                  <a:lnTo>
                    <a:pt x="558" y="10"/>
                  </a:lnTo>
                  <a:lnTo>
                    <a:pt x="559" y="10"/>
                  </a:lnTo>
                  <a:lnTo>
                    <a:pt x="559" y="9"/>
                  </a:lnTo>
                  <a:lnTo>
                    <a:pt x="559" y="8"/>
                  </a:lnTo>
                  <a:lnTo>
                    <a:pt x="560" y="7"/>
                  </a:lnTo>
                  <a:lnTo>
                    <a:pt x="559" y="6"/>
                  </a:lnTo>
                  <a:lnTo>
                    <a:pt x="559" y="5"/>
                  </a:lnTo>
                  <a:lnTo>
                    <a:pt x="559" y="3"/>
                  </a:lnTo>
                  <a:lnTo>
                    <a:pt x="560" y="3"/>
                  </a:lnTo>
                  <a:lnTo>
                    <a:pt x="560" y="5"/>
                  </a:lnTo>
                  <a:lnTo>
                    <a:pt x="561" y="6"/>
                  </a:lnTo>
                  <a:lnTo>
                    <a:pt x="562" y="5"/>
                  </a:lnTo>
                  <a:lnTo>
                    <a:pt x="564" y="5"/>
                  </a:lnTo>
                  <a:lnTo>
                    <a:pt x="565" y="5"/>
                  </a:lnTo>
                  <a:lnTo>
                    <a:pt x="566" y="3"/>
                  </a:lnTo>
                  <a:lnTo>
                    <a:pt x="566" y="2"/>
                  </a:lnTo>
                  <a:lnTo>
                    <a:pt x="567" y="2"/>
                  </a:lnTo>
                  <a:lnTo>
                    <a:pt x="567" y="1"/>
                  </a:lnTo>
                  <a:lnTo>
                    <a:pt x="568" y="0"/>
                  </a:lnTo>
                  <a:lnTo>
                    <a:pt x="569" y="1"/>
                  </a:lnTo>
                  <a:lnTo>
                    <a:pt x="569" y="2"/>
                  </a:lnTo>
                  <a:lnTo>
                    <a:pt x="570" y="2"/>
                  </a:lnTo>
                  <a:lnTo>
                    <a:pt x="570" y="3"/>
                  </a:lnTo>
                  <a:lnTo>
                    <a:pt x="572" y="6"/>
                  </a:lnTo>
                  <a:lnTo>
                    <a:pt x="573" y="7"/>
                  </a:lnTo>
                  <a:lnTo>
                    <a:pt x="576" y="9"/>
                  </a:lnTo>
                  <a:lnTo>
                    <a:pt x="577" y="10"/>
                  </a:lnTo>
                  <a:lnTo>
                    <a:pt x="586" y="22"/>
                  </a:lnTo>
                  <a:lnTo>
                    <a:pt x="589" y="26"/>
                  </a:lnTo>
                  <a:lnTo>
                    <a:pt x="589" y="27"/>
                  </a:lnTo>
                  <a:lnTo>
                    <a:pt x="590" y="28"/>
                  </a:lnTo>
                  <a:lnTo>
                    <a:pt x="591" y="31"/>
                  </a:lnTo>
                  <a:lnTo>
                    <a:pt x="598" y="37"/>
                  </a:lnTo>
                  <a:lnTo>
                    <a:pt x="600" y="40"/>
                  </a:lnTo>
                  <a:lnTo>
                    <a:pt x="601" y="41"/>
                  </a:lnTo>
                  <a:lnTo>
                    <a:pt x="603" y="43"/>
                  </a:lnTo>
                  <a:lnTo>
                    <a:pt x="606" y="45"/>
                  </a:lnTo>
                  <a:lnTo>
                    <a:pt x="607" y="45"/>
                  </a:lnTo>
                  <a:lnTo>
                    <a:pt x="607" y="47"/>
                  </a:lnTo>
                  <a:lnTo>
                    <a:pt x="608" y="48"/>
                  </a:lnTo>
                  <a:lnTo>
                    <a:pt x="609" y="48"/>
                  </a:lnTo>
                  <a:lnTo>
                    <a:pt x="610" y="48"/>
                  </a:lnTo>
                  <a:lnTo>
                    <a:pt x="610" y="49"/>
                  </a:lnTo>
                  <a:lnTo>
                    <a:pt x="611" y="50"/>
                  </a:lnTo>
                  <a:lnTo>
                    <a:pt x="611" y="51"/>
                  </a:lnTo>
                  <a:lnTo>
                    <a:pt x="612" y="51"/>
                  </a:lnTo>
                  <a:lnTo>
                    <a:pt x="617" y="53"/>
                  </a:lnTo>
                  <a:lnTo>
                    <a:pt x="623" y="57"/>
                  </a:lnTo>
                  <a:lnTo>
                    <a:pt x="620" y="57"/>
                  </a:lnTo>
                  <a:lnTo>
                    <a:pt x="622" y="58"/>
                  </a:lnTo>
                  <a:lnTo>
                    <a:pt x="622" y="59"/>
                  </a:lnTo>
                  <a:lnTo>
                    <a:pt x="623" y="59"/>
                  </a:lnTo>
                  <a:lnTo>
                    <a:pt x="623" y="60"/>
                  </a:lnTo>
                  <a:lnTo>
                    <a:pt x="624" y="60"/>
                  </a:lnTo>
                  <a:lnTo>
                    <a:pt x="627" y="60"/>
                  </a:lnTo>
                  <a:lnTo>
                    <a:pt x="628" y="60"/>
                  </a:lnTo>
                  <a:lnTo>
                    <a:pt x="628" y="59"/>
                  </a:lnTo>
                  <a:lnTo>
                    <a:pt x="629" y="59"/>
                  </a:lnTo>
                  <a:lnTo>
                    <a:pt x="633" y="59"/>
                  </a:lnTo>
                  <a:lnTo>
                    <a:pt x="634" y="59"/>
                  </a:lnTo>
                  <a:lnTo>
                    <a:pt x="635" y="60"/>
                  </a:lnTo>
                  <a:lnTo>
                    <a:pt x="634" y="60"/>
                  </a:lnTo>
                  <a:lnTo>
                    <a:pt x="634" y="61"/>
                  </a:lnTo>
                  <a:lnTo>
                    <a:pt x="633" y="62"/>
                  </a:lnTo>
                  <a:lnTo>
                    <a:pt x="634" y="64"/>
                  </a:lnTo>
                  <a:lnTo>
                    <a:pt x="635" y="64"/>
                  </a:lnTo>
                  <a:lnTo>
                    <a:pt x="635" y="62"/>
                  </a:lnTo>
                  <a:lnTo>
                    <a:pt x="636" y="61"/>
                  </a:lnTo>
                  <a:lnTo>
                    <a:pt x="636" y="60"/>
                  </a:lnTo>
                  <a:lnTo>
                    <a:pt x="637" y="59"/>
                  </a:lnTo>
                  <a:lnTo>
                    <a:pt x="637" y="60"/>
                  </a:lnTo>
                  <a:lnTo>
                    <a:pt x="637" y="61"/>
                  </a:lnTo>
                  <a:lnTo>
                    <a:pt x="637" y="62"/>
                  </a:lnTo>
                  <a:lnTo>
                    <a:pt x="639" y="62"/>
                  </a:lnTo>
                  <a:lnTo>
                    <a:pt x="639" y="64"/>
                  </a:lnTo>
                  <a:lnTo>
                    <a:pt x="640" y="65"/>
                  </a:lnTo>
                  <a:lnTo>
                    <a:pt x="641" y="66"/>
                  </a:lnTo>
                  <a:lnTo>
                    <a:pt x="642" y="66"/>
                  </a:lnTo>
                  <a:lnTo>
                    <a:pt x="643" y="67"/>
                  </a:lnTo>
                  <a:lnTo>
                    <a:pt x="646" y="67"/>
                  </a:lnTo>
                  <a:lnTo>
                    <a:pt x="652" y="68"/>
                  </a:lnTo>
                  <a:lnTo>
                    <a:pt x="653" y="67"/>
                  </a:lnTo>
                  <a:lnTo>
                    <a:pt x="654" y="67"/>
                  </a:lnTo>
                  <a:lnTo>
                    <a:pt x="658" y="62"/>
                  </a:lnTo>
                  <a:lnTo>
                    <a:pt x="661" y="60"/>
                  </a:lnTo>
                  <a:lnTo>
                    <a:pt x="661" y="59"/>
                  </a:lnTo>
                  <a:lnTo>
                    <a:pt x="664" y="58"/>
                  </a:lnTo>
                  <a:lnTo>
                    <a:pt x="665" y="57"/>
                  </a:lnTo>
                  <a:lnTo>
                    <a:pt x="665" y="56"/>
                  </a:lnTo>
                  <a:lnTo>
                    <a:pt x="666" y="56"/>
                  </a:lnTo>
                  <a:lnTo>
                    <a:pt x="667" y="53"/>
                  </a:lnTo>
                  <a:lnTo>
                    <a:pt x="668" y="52"/>
                  </a:lnTo>
                  <a:lnTo>
                    <a:pt x="669" y="51"/>
                  </a:lnTo>
                  <a:lnTo>
                    <a:pt x="669" y="50"/>
                  </a:lnTo>
                  <a:lnTo>
                    <a:pt x="670" y="50"/>
                  </a:lnTo>
                  <a:lnTo>
                    <a:pt x="670" y="51"/>
                  </a:lnTo>
                  <a:lnTo>
                    <a:pt x="670" y="52"/>
                  </a:lnTo>
                  <a:lnTo>
                    <a:pt x="670" y="53"/>
                  </a:lnTo>
                  <a:lnTo>
                    <a:pt x="670" y="56"/>
                  </a:lnTo>
                  <a:lnTo>
                    <a:pt x="668" y="58"/>
                  </a:lnTo>
                  <a:lnTo>
                    <a:pt x="668" y="59"/>
                  </a:lnTo>
                  <a:lnTo>
                    <a:pt x="668" y="60"/>
                  </a:lnTo>
                  <a:lnTo>
                    <a:pt x="667" y="61"/>
                  </a:lnTo>
                  <a:lnTo>
                    <a:pt x="665" y="65"/>
                  </a:lnTo>
                  <a:lnTo>
                    <a:pt x="664" y="66"/>
                  </a:lnTo>
                  <a:lnTo>
                    <a:pt x="664" y="68"/>
                  </a:lnTo>
                  <a:lnTo>
                    <a:pt x="662" y="69"/>
                  </a:lnTo>
                  <a:lnTo>
                    <a:pt x="664" y="70"/>
                  </a:lnTo>
                  <a:lnTo>
                    <a:pt x="662" y="70"/>
                  </a:lnTo>
                  <a:lnTo>
                    <a:pt x="662" y="72"/>
                  </a:lnTo>
                  <a:lnTo>
                    <a:pt x="662" y="73"/>
                  </a:lnTo>
                  <a:lnTo>
                    <a:pt x="661" y="74"/>
                  </a:lnTo>
                  <a:lnTo>
                    <a:pt x="662" y="74"/>
                  </a:lnTo>
                  <a:lnTo>
                    <a:pt x="662" y="75"/>
                  </a:lnTo>
                  <a:lnTo>
                    <a:pt x="664" y="77"/>
                  </a:lnTo>
                  <a:lnTo>
                    <a:pt x="664" y="78"/>
                  </a:lnTo>
                  <a:lnTo>
                    <a:pt x="666" y="80"/>
                  </a:lnTo>
                  <a:lnTo>
                    <a:pt x="666" y="81"/>
                  </a:lnTo>
                  <a:lnTo>
                    <a:pt x="666" y="82"/>
                  </a:lnTo>
                  <a:lnTo>
                    <a:pt x="667" y="82"/>
                  </a:lnTo>
                  <a:lnTo>
                    <a:pt x="667" y="83"/>
                  </a:lnTo>
                  <a:lnTo>
                    <a:pt x="667" y="84"/>
                  </a:lnTo>
                  <a:lnTo>
                    <a:pt x="668" y="85"/>
                  </a:lnTo>
                  <a:lnTo>
                    <a:pt x="668" y="89"/>
                  </a:lnTo>
                  <a:lnTo>
                    <a:pt x="669" y="91"/>
                  </a:lnTo>
                  <a:lnTo>
                    <a:pt x="670" y="92"/>
                  </a:lnTo>
                  <a:lnTo>
                    <a:pt x="671" y="93"/>
                  </a:lnTo>
                  <a:lnTo>
                    <a:pt x="670" y="93"/>
                  </a:lnTo>
                  <a:lnTo>
                    <a:pt x="668" y="92"/>
                  </a:lnTo>
                  <a:lnTo>
                    <a:pt x="668" y="91"/>
                  </a:lnTo>
                  <a:lnTo>
                    <a:pt x="667" y="92"/>
                  </a:lnTo>
                  <a:lnTo>
                    <a:pt x="668" y="92"/>
                  </a:lnTo>
                  <a:lnTo>
                    <a:pt x="668" y="93"/>
                  </a:lnTo>
                  <a:lnTo>
                    <a:pt x="669" y="93"/>
                  </a:lnTo>
                  <a:lnTo>
                    <a:pt x="669" y="94"/>
                  </a:lnTo>
                  <a:lnTo>
                    <a:pt x="670" y="94"/>
                  </a:lnTo>
                  <a:lnTo>
                    <a:pt x="671" y="95"/>
                  </a:lnTo>
                  <a:lnTo>
                    <a:pt x="674" y="95"/>
                  </a:lnTo>
                  <a:lnTo>
                    <a:pt x="675" y="95"/>
                  </a:lnTo>
                  <a:lnTo>
                    <a:pt x="675" y="97"/>
                  </a:lnTo>
                  <a:lnTo>
                    <a:pt x="675" y="95"/>
                  </a:lnTo>
                  <a:lnTo>
                    <a:pt x="675" y="94"/>
                  </a:lnTo>
                  <a:lnTo>
                    <a:pt x="676" y="93"/>
                  </a:lnTo>
                  <a:lnTo>
                    <a:pt x="677" y="92"/>
                  </a:lnTo>
                  <a:lnTo>
                    <a:pt x="677" y="91"/>
                  </a:lnTo>
                  <a:lnTo>
                    <a:pt x="678" y="91"/>
                  </a:lnTo>
                  <a:lnTo>
                    <a:pt x="679" y="91"/>
                  </a:lnTo>
                  <a:lnTo>
                    <a:pt x="679" y="90"/>
                  </a:lnTo>
                  <a:lnTo>
                    <a:pt x="682" y="90"/>
                  </a:lnTo>
                  <a:lnTo>
                    <a:pt x="683" y="90"/>
                  </a:lnTo>
                  <a:close/>
                  <a:moveTo>
                    <a:pt x="26" y="779"/>
                  </a:moveTo>
                  <a:lnTo>
                    <a:pt x="28" y="779"/>
                  </a:lnTo>
                  <a:lnTo>
                    <a:pt x="29" y="779"/>
                  </a:lnTo>
                  <a:lnTo>
                    <a:pt x="30" y="779"/>
                  </a:lnTo>
                  <a:lnTo>
                    <a:pt x="31" y="780"/>
                  </a:lnTo>
                  <a:lnTo>
                    <a:pt x="30" y="781"/>
                  </a:lnTo>
                  <a:lnTo>
                    <a:pt x="29" y="784"/>
                  </a:lnTo>
                  <a:lnTo>
                    <a:pt x="28" y="784"/>
                  </a:lnTo>
                  <a:lnTo>
                    <a:pt x="25" y="782"/>
                  </a:lnTo>
                  <a:lnTo>
                    <a:pt x="23" y="782"/>
                  </a:lnTo>
                  <a:lnTo>
                    <a:pt x="23" y="781"/>
                  </a:lnTo>
                  <a:lnTo>
                    <a:pt x="24" y="781"/>
                  </a:lnTo>
                  <a:lnTo>
                    <a:pt x="25" y="781"/>
                  </a:lnTo>
                  <a:lnTo>
                    <a:pt x="25" y="780"/>
                  </a:lnTo>
                  <a:lnTo>
                    <a:pt x="25" y="779"/>
                  </a:lnTo>
                  <a:lnTo>
                    <a:pt x="25" y="778"/>
                  </a:lnTo>
                  <a:lnTo>
                    <a:pt x="26" y="778"/>
                  </a:lnTo>
                  <a:lnTo>
                    <a:pt x="26" y="779"/>
                  </a:lnTo>
                  <a:close/>
                  <a:moveTo>
                    <a:pt x="3" y="777"/>
                  </a:moveTo>
                  <a:lnTo>
                    <a:pt x="3" y="778"/>
                  </a:lnTo>
                  <a:lnTo>
                    <a:pt x="1" y="778"/>
                  </a:lnTo>
                  <a:lnTo>
                    <a:pt x="0" y="778"/>
                  </a:lnTo>
                  <a:lnTo>
                    <a:pt x="0" y="777"/>
                  </a:lnTo>
                  <a:lnTo>
                    <a:pt x="1" y="777"/>
                  </a:lnTo>
                  <a:lnTo>
                    <a:pt x="3" y="777"/>
                  </a:lnTo>
                  <a:close/>
                  <a:moveTo>
                    <a:pt x="42" y="772"/>
                  </a:moveTo>
                  <a:lnTo>
                    <a:pt x="42" y="773"/>
                  </a:lnTo>
                  <a:lnTo>
                    <a:pt x="41" y="774"/>
                  </a:lnTo>
                  <a:lnTo>
                    <a:pt x="41" y="776"/>
                  </a:lnTo>
                  <a:lnTo>
                    <a:pt x="40" y="777"/>
                  </a:lnTo>
                  <a:lnTo>
                    <a:pt x="40" y="779"/>
                  </a:lnTo>
                  <a:lnTo>
                    <a:pt x="40" y="780"/>
                  </a:lnTo>
                  <a:lnTo>
                    <a:pt x="39" y="781"/>
                  </a:lnTo>
                  <a:lnTo>
                    <a:pt x="38" y="781"/>
                  </a:lnTo>
                  <a:lnTo>
                    <a:pt x="37" y="780"/>
                  </a:lnTo>
                  <a:lnTo>
                    <a:pt x="37" y="779"/>
                  </a:lnTo>
                  <a:lnTo>
                    <a:pt x="37" y="778"/>
                  </a:lnTo>
                  <a:lnTo>
                    <a:pt x="35" y="778"/>
                  </a:lnTo>
                  <a:lnTo>
                    <a:pt x="34" y="778"/>
                  </a:lnTo>
                  <a:lnTo>
                    <a:pt x="35" y="778"/>
                  </a:lnTo>
                  <a:lnTo>
                    <a:pt x="35" y="777"/>
                  </a:lnTo>
                  <a:lnTo>
                    <a:pt x="37" y="777"/>
                  </a:lnTo>
                  <a:lnTo>
                    <a:pt x="37" y="778"/>
                  </a:lnTo>
                  <a:lnTo>
                    <a:pt x="38" y="778"/>
                  </a:lnTo>
                  <a:lnTo>
                    <a:pt x="39" y="778"/>
                  </a:lnTo>
                  <a:lnTo>
                    <a:pt x="39" y="777"/>
                  </a:lnTo>
                  <a:lnTo>
                    <a:pt x="39" y="776"/>
                  </a:lnTo>
                  <a:lnTo>
                    <a:pt x="40" y="776"/>
                  </a:lnTo>
                  <a:lnTo>
                    <a:pt x="41" y="773"/>
                  </a:lnTo>
                  <a:lnTo>
                    <a:pt x="42" y="772"/>
                  </a:lnTo>
                  <a:close/>
                  <a:moveTo>
                    <a:pt x="551" y="767"/>
                  </a:moveTo>
                  <a:lnTo>
                    <a:pt x="550" y="767"/>
                  </a:lnTo>
                  <a:lnTo>
                    <a:pt x="549" y="768"/>
                  </a:lnTo>
                  <a:lnTo>
                    <a:pt x="549" y="767"/>
                  </a:lnTo>
                  <a:lnTo>
                    <a:pt x="550" y="765"/>
                  </a:lnTo>
                  <a:lnTo>
                    <a:pt x="551" y="765"/>
                  </a:lnTo>
                  <a:lnTo>
                    <a:pt x="551" y="767"/>
                  </a:lnTo>
                  <a:close/>
                  <a:moveTo>
                    <a:pt x="74" y="767"/>
                  </a:moveTo>
                  <a:lnTo>
                    <a:pt x="75" y="767"/>
                  </a:lnTo>
                  <a:lnTo>
                    <a:pt x="76" y="768"/>
                  </a:lnTo>
                  <a:lnTo>
                    <a:pt x="75" y="768"/>
                  </a:lnTo>
                  <a:lnTo>
                    <a:pt x="74" y="768"/>
                  </a:lnTo>
                  <a:lnTo>
                    <a:pt x="71" y="768"/>
                  </a:lnTo>
                  <a:lnTo>
                    <a:pt x="70" y="768"/>
                  </a:lnTo>
                  <a:lnTo>
                    <a:pt x="70" y="767"/>
                  </a:lnTo>
                  <a:lnTo>
                    <a:pt x="71" y="765"/>
                  </a:lnTo>
                  <a:lnTo>
                    <a:pt x="71" y="764"/>
                  </a:lnTo>
                  <a:lnTo>
                    <a:pt x="71" y="763"/>
                  </a:lnTo>
                  <a:lnTo>
                    <a:pt x="70" y="763"/>
                  </a:lnTo>
                  <a:lnTo>
                    <a:pt x="71" y="763"/>
                  </a:lnTo>
                  <a:lnTo>
                    <a:pt x="72" y="764"/>
                  </a:lnTo>
                  <a:lnTo>
                    <a:pt x="72" y="765"/>
                  </a:lnTo>
                  <a:lnTo>
                    <a:pt x="73" y="767"/>
                  </a:lnTo>
                  <a:lnTo>
                    <a:pt x="74" y="767"/>
                  </a:lnTo>
                  <a:close/>
                  <a:moveTo>
                    <a:pt x="249" y="730"/>
                  </a:moveTo>
                  <a:lnTo>
                    <a:pt x="250" y="730"/>
                  </a:lnTo>
                  <a:lnTo>
                    <a:pt x="250" y="731"/>
                  </a:lnTo>
                  <a:lnTo>
                    <a:pt x="249" y="731"/>
                  </a:lnTo>
                  <a:lnTo>
                    <a:pt x="249" y="732"/>
                  </a:lnTo>
                  <a:lnTo>
                    <a:pt x="248" y="731"/>
                  </a:lnTo>
                  <a:lnTo>
                    <a:pt x="248" y="730"/>
                  </a:lnTo>
                  <a:lnTo>
                    <a:pt x="249" y="730"/>
                  </a:lnTo>
                  <a:close/>
                  <a:moveTo>
                    <a:pt x="116" y="714"/>
                  </a:moveTo>
                  <a:lnTo>
                    <a:pt x="116" y="715"/>
                  </a:lnTo>
                  <a:lnTo>
                    <a:pt x="115" y="715"/>
                  </a:lnTo>
                  <a:lnTo>
                    <a:pt x="115" y="714"/>
                  </a:lnTo>
                  <a:lnTo>
                    <a:pt x="114" y="714"/>
                  </a:lnTo>
                  <a:lnTo>
                    <a:pt x="113" y="714"/>
                  </a:lnTo>
                  <a:lnTo>
                    <a:pt x="113" y="713"/>
                  </a:lnTo>
                  <a:lnTo>
                    <a:pt x="114" y="713"/>
                  </a:lnTo>
                  <a:lnTo>
                    <a:pt x="115" y="713"/>
                  </a:lnTo>
                  <a:lnTo>
                    <a:pt x="116" y="713"/>
                  </a:lnTo>
                  <a:lnTo>
                    <a:pt x="116" y="714"/>
                  </a:lnTo>
                  <a:close/>
                  <a:moveTo>
                    <a:pt x="576" y="704"/>
                  </a:moveTo>
                  <a:lnTo>
                    <a:pt x="575" y="704"/>
                  </a:lnTo>
                  <a:lnTo>
                    <a:pt x="575" y="705"/>
                  </a:lnTo>
                  <a:lnTo>
                    <a:pt x="574" y="704"/>
                  </a:lnTo>
                  <a:lnTo>
                    <a:pt x="574" y="702"/>
                  </a:lnTo>
                  <a:lnTo>
                    <a:pt x="574" y="703"/>
                  </a:lnTo>
                  <a:lnTo>
                    <a:pt x="575" y="703"/>
                  </a:lnTo>
                  <a:lnTo>
                    <a:pt x="575" y="704"/>
                  </a:lnTo>
                  <a:lnTo>
                    <a:pt x="576" y="704"/>
                  </a:lnTo>
                  <a:close/>
                  <a:moveTo>
                    <a:pt x="162" y="700"/>
                  </a:moveTo>
                  <a:lnTo>
                    <a:pt x="162" y="701"/>
                  </a:lnTo>
                  <a:lnTo>
                    <a:pt x="162" y="702"/>
                  </a:lnTo>
                  <a:lnTo>
                    <a:pt x="162" y="703"/>
                  </a:lnTo>
                  <a:lnTo>
                    <a:pt x="160" y="703"/>
                  </a:lnTo>
                  <a:lnTo>
                    <a:pt x="159" y="704"/>
                  </a:lnTo>
                  <a:lnTo>
                    <a:pt x="159" y="705"/>
                  </a:lnTo>
                  <a:lnTo>
                    <a:pt x="158" y="705"/>
                  </a:lnTo>
                  <a:lnTo>
                    <a:pt x="157" y="705"/>
                  </a:lnTo>
                  <a:lnTo>
                    <a:pt x="156" y="706"/>
                  </a:lnTo>
                  <a:lnTo>
                    <a:pt x="156" y="707"/>
                  </a:lnTo>
                  <a:lnTo>
                    <a:pt x="155" y="707"/>
                  </a:lnTo>
                  <a:lnTo>
                    <a:pt x="154" y="707"/>
                  </a:lnTo>
                  <a:lnTo>
                    <a:pt x="152" y="709"/>
                  </a:lnTo>
                  <a:lnTo>
                    <a:pt x="151" y="710"/>
                  </a:lnTo>
                  <a:lnTo>
                    <a:pt x="150" y="710"/>
                  </a:lnTo>
                  <a:lnTo>
                    <a:pt x="150" y="711"/>
                  </a:lnTo>
                  <a:lnTo>
                    <a:pt x="148" y="711"/>
                  </a:lnTo>
                  <a:lnTo>
                    <a:pt x="147" y="712"/>
                  </a:lnTo>
                  <a:lnTo>
                    <a:pt x="148" y="712"/>
                  </a:lnTo>
                  <a:lnTo>
                    <a:pt x="148" y="713"/>
                  </a:lnTo>
                  <a:lnTo>
                    <a:pt x="148" y="714"/>
                  </a:lnTo>
                  <a:lnTo>
                    <a:pt x="149" y="714"/>
                  </a:lnTo>
                  <a:lnTo>
                    <a:pt x="149" y="715"/>
                  </a:lnTo>
                  <a:lnTo>
                    <a:pt x="148" y="715"/>
                  </a:lnTo>
                  <a:lnTo>
                    <a:pt x="147" y="715"/>
                  </a:lnTo>
                  <a:lnTo>
                    <a:pt x="146" y="718"/>
                  </a:lnTo>
                  <a:lnTo>
                    <a:pt x="145" y="719"/>
                  </a:lnTo>
                  <a:lnTo>
                    <a:pt x="146" y="720"/>
                  </a:lnTo>
                  <a:lnTo>
                    <a:pt x="147" y="720"/>
                  </a:lnTo>
                  <a:lnTo>
                    <a:pt x="146" y="721"/>
                  </a:lnTo>
                  <a:lnTo>
                    <a:pt x="146" y="722"/>
                  </a:lnTo>
                  <a:lnTo>
                    <a:pt x="145" y="722"/>
                  </a:lnTo>
                  <a:lnTo>
                    <a:pt x="143" y="723"/>
                  </a:lnTo>
                  <a:lnTo>
                    <a:pt x="141" y="723"/>
                  </a:lnTo>
                  <a:lnTo>
                    <a:pt x="141" y="722"/>
                  </a:lnTo>
                  <a:lnTo>
                    <a:pt x="141" y="720"/>
                  </a:lnTo>
                  <a:lnTo>
                    <a:pt x="141" y="719"/>
                  </a:lnTo>
                  <a:lnTo>
                    <a:pt x="142" y="719"/>
                  </a:lnTo>
                  <a:lnTo>
                    <a:pt x="142" y="718"/>
                  </a:lnTo>
                  <a:lnTo>
                    <a:pt x="143" y="717"/>
                  </a:lnTo>
                  <a:lnTo>
                    <a:pt x="145" y="715"/>
                  </a:lnTo>
                  <a:lnTo>
                    <a:pt x="145" y="714"/>
                  </a:lnTo>
                  <a:lnTo>
                    <a:pt x="143" y="713"/>
                  </a:lnTo>
                  <a:lnTo>
                    <a:pt x="143" y="712"/>
                  </a:lnTo>
                  <a:lnTo>
                    <a:pt x="143" y="711"/>
                  </a:lnTo>
                  <a:lnTo>
                    <a:pt x="145" y="711"/>
                  </a:lnTo>
                  <a:lnTo>
                    <a:pt x="146" y="711"/>
                  </a:lnTo>
                  <a:lnTo>
                    <a:pt x="147" y="711"/>
                  </a:lnTo>
                  <a:lnTo>
                    <a:pt x="147" y="710"/>
                  </a:lnTo>
                  <a:lnTo>
                    <a:pt x="148" y="709"/>
                  </a:lnTo>
                  <a:lnTo>
                    <a:pt x="149" y="709"/>
                  </a:lnTo>
                  <a:lnTo>
                    <a:pt x="150" y="709"/>
                  </a:lnTo>
                  <a:lnTo>
                    <a:pt x="150" y="707"/>
                  </a:lnTo>
                  <a:lnTo>
                    <a:pt x="151" y="706"/>
                  </a:lnTo>
                  <a:lnTo>
                    <a:pt x="150" y="706"/>
                  </a:lnTo>
                  <a:lnTo>
                    <a:pt x="149" y="705"/>
                  </a:lnTo>
                  <a:lnTo>
                    <a:pt x="148" y="705"/>
                  </a:lnTo>
                  <a:lnTo>
                    <a:pt x="149" y="704"/>
                  </a:lnTo>
                  <a:lnTo>
                    <a:pt x="148" y="703"/>
                  </a:lnTo>
                  <a:lnTo>
                    <a:pt x="149" y="703"/>
                  </a:lnTo>
                  <a:lnTo>
                    <a:pt x="151" y="703"/>
                  </a:lnTo>
                  <a:lnTo>
                    <a:pt x="152" y="703"/>
                  </a:lnTo>
                  <a:lnTo>
                    <a:pt x="152" y="704"/>
                  </a:lnTo>
                  <a:lnTo>
                    <a:pt x="151" y="704"/>
                  </a:lnTo>
                  <a:lnTo>
                    <a:pt x="151" y="705"/>
                  </a:lnTo>
                  <a:lnTo>
                    <a:pt x="152" y="705"/>
                  </a:lnTo>
                  <a:lnTo>
                    <a:pt x="154" y="704"/>
                  </a:lnTo>
                  <a:lnTo>
                    <a:pt x="155" y="703"/>
                  </a:lnTo>
                  <a:lnTo>
                    <a:pt x="157" y="702"/>
                  </a:lnTo>
                  <a:lnTo>
                    <a:pt x="157" y="701"/>
                  </a:lnTo>
                  <a:lnTo>
                    <a:pt x="157" y="700"/>
                  </a:lnTo>
                  <a:lnTo>
                    <a:pt x="158" y="700"/>
                  </a:lnTo>
                  <a:lnTo>
                    <a:pt x="159" y="698"/>
                  </a:lnTo>
                  <a:lnTo>
                    <a:pt x="159" y="697"/>
                  </a:lnTo>
                  <a:lnTo>
                    <a:pt x="159" y="696"/>
                  </a:lnTo>
                  <a:lnTo>
                    <a:pt x="162" y="698"/>
                  </a:lnTo>
                  <a:lnTo>
                    <a:pt x="162" y="700"/>
                  </a:lnTo>
                  <a:close/>
                  <a:moveTo>
                    <a:pt x="576" y="689"/>
                  </a:moveTo>
                  <a:lnTo>
                    <a:pt x="577" y="689"/>
                  </a:lnTo>
                  <a:lnTo>
                    <a:pt x="577" y="690"/>
                  </a:lnTo>
                  <a:lnTo>
                    <a:pt x="576" y="692"/>
                  </a:lnTo>
                  <a:lnTo>
                    <a:pt x="576" y="690"/>
                  </a:lnTo>
                  <a:lnTo>
                    <a:pt x="575" y="690"/>
                  </a:lnTo>
                  <a:lnTo>
                    <a:pt x="576" y="690"/>
                  </a:lnTo>
                  <a:lnTo>
                    <a:pt x="576" y="689"/>
                  </a:lnTo>
                  <a:close/>
                  <a:moveTo>
                    <a:pt x="173" y="677"/>
                  </a:moveTo>
                  <a:lnTo>
                    <a:pt x="173" y="678"/>
                  </a:lnTo>
                  <a:lnTo>
                    <a:pt x="172" y="678"/>
                  </a:lnTo>
                  <a:lnTo>
                    <a:pt x="172" y="679"/>
                  </a:lnTo>
                  <a:lnTo>
                    <a:pt x="171" y="680"/>
                  </a:lnTo>
                  <a:lnTo>
                    <a:pt x="169" y="680"/>
                  </a:lnTo>
                  <a:lnTo>
                    <a:pt x="168" y="681"/>
                  </a:lnTo>
                  <a:lnTo>
                    <a:pt x="168" y="680"/>
                  </a:lnTo>
                  <a:lnTo>
                    <a:pt x="167" y="680"/>
                  </a:lnTo>
                  <a:lnTo>
                    <a:pt x="167" y="679"/>
                  </a:lnTo>
                  <a:lnTo>
                    <a:pt x="168" y="679"/>
                  </a:lnTo>
                  <a:lnTo>
                    <a:pt x="168" y="678"/>
                  </a:lnTo>
                  <a:lnTo>
                    <a:pt x="169" y="679"/>
                  </a:lnTo>
                  <a:lnTo>
                    <a:pt x="171" y="679"/>
                  </a:lnTo>
                  <a:lnTo>
                    <a:pt x="171" y="678"/>
                  </a:lnTo>
                  <a:lnTo>
                    <a:pt x="172" y="678"/>
                  </a:lnTo>
                  <a:lnTo>
                    <a:pt x="173" y="677"/>
                  </a:lnTo>
                  <a:close/>
                  <a:moveTo>
                    <a:pt x="182" y="665"/>
                  </a:moveTo>
                  <a:lnTo>
                    <a:pt x="182" y="667"/>
                  </a:lnTo>
                  <a:lnTo>
                    <a:pt x="183" y="667"/>
                  </a:lnTo>
                  <a:lnTo>
                    <a:pt x="182" y="667"/>
                  </a:lnTo>
                  <a:lnTo>
                    <a:pt x="182" y="668"/>
                  </a:lnTo>
                  <a:lnTo>
                    <a:pt x="182" y="669"/>
                  </a:lnTo>
                  <a:lnTo>
                    <a:pt x="181" y="669"/>
                  </a:lnTo>
                  <a:lnTo>
                    <a:pt x="181" y="670"/>
                  </a:lnTo>
                  <a:lnTo>
                    <a:pt x="180" y="670"/>
                  </a:lnTo>
                  <a:lnTo>
                    <a:pt x="180" y="669"/>
                  </a:lnTo>
                  <a:lnTo>
                    <a:pt x="180" y="668"/>
                  </a:lnTo>
                  <a:lnTo>
                    <a:pt x="179" y="668"/>
                  </a:lnTo>
                  <a:lnTo>
                    <a:pt x="179" y="667"/>
                  </a:lnTo>
                  <a:lnTo>
                    <a:pt x="179" y="664"/>
                  </a:lnTo>
                  <a:lnTo>
                    <a:pt x="179" y="662"/>
                  </a:lnTo>
                  <a:lnTo>
                    <a:pt x="180" y="662"/>
                  </a:lnTo>
                  <a:lnTo>
                    <a:pt x="181" y="662"/>
                  </a:lnTo>
                  <a:lnTo>
                    <a:pt x="181" y="664"/>
                  </a:lnTo>
                  <a:lnTo>
                    <a:pt x="182" y="665"/>
                  </a:lnTo>
                  <a:close/>
                  <a:moveTo>
                    <a:pt x="191" y="655"/>
                  </a:moveTo>
                  <a:lnTo>
                    <a:pt x="192" y="655"/>
                  </a:lnTo>
                  <a:lnTo>
                    <a:pt x="192" y="656"/>
                  </a:lnTo>
                  <a:lnTo>
                    <a:pt x="191" y="656"/>
                  </a:lnTo>
                  <a:lnTo>
                    <a:pt x="191" y="655"/>
                  </a:lnTo>
                  <a:lnTo>
                    <a:pt x="190" y="655"/>
                  </a:lnTo>
                  <a:lnTo>
                    <a:pt x="190" y="656"/>
                  </a:lnTo>
                  <a:lnTo>
                    <a:pt x="190" y="655"/>
                  </a:lnTo>
                  <a:lnTo>
                    <a:pt x="189" y="655"/>
                  </a:lnTo>
                  <a:lnTo>
                    <a:pt x="188" y="654"/>
                  </a:lnTo>
                  <a:lnTo>
                    <a:pt x="188" y="653"/>
                  </a:lnTo>
                  <a:lnTo>
                    <a:pt x="188" y="652"/>
                  </a:lnTo>
                  <a:lnTo>
                    <a:pt x="189" y="652"/>
                  </a:lnTo>
                  <a:lnTo>
                    <a:pt x="189" y="653"/>
                  </a:lnTo>
                  <a:lnTo>
                    <a:pt x="190" y="653"/>
                  </a:lnTo>
                  <a:lnTo>
                    <a:pt x="189" y="654"/>
                  </a:lnTo>
                  <a:lnTo>
                    <a:pt x="190" y="654"/>
                  </a:lnTo>
                  <a:lnTo>
                    <a:pt x="190" y="655"/>
                  </a:lnTo>
                  <a:lnTo>
                    <a:pt x="191" y="655"/>
                  </a:lnTo>
                  <a:close/>
                  <a:moveTo>
                    <a:pt x="213" y="646"/>
                  </a:moveTo>
                  <a:lnTo>
                    <a:pt x="213" y="647"/>
                  </a:lnTo>
                  <a:lnTo>
                    <a:pt x="212" y="648"/>
                  </a:lnTo>
                  <a:lnTo>
                    <a:pt x="212" y="650"/>
                  </a:lnTo>
                  <a:lnTo>
                    <a:pt x="210" y="650"/>
                  </a:lnTo>
                  <a:lnTo>
                    <a:pt x="209" y="648"/>
                  </a:lnTo>
                  <a:lnTo>
                    <a:pt x="210" y="647"/>
                  </a:lnTo>
                  <a:lnTo>
                    <a:pt x="213" y="646"/>
                  </a:lnTo>
                  <a:close/>
                  <a:moveTo>
                    <a:pt x="202" y="643"/>
                  </a:moveTo>
                  <a:lnTo>
                    <a:pt x="204" y="644"/>
                  </a:lnTo>
                  <a:lnTo>
                    <a:pt x="202" y="644"/>
                  </a:lnTo>
                  <a:lnTo>
                    <a:pt x="202" y="645"/>
                  </a:lnTo>
                  <a:lnTo>
                    <a:pt x="201" y="645"/>
                  </a:lnTo>
                  <a:lnTo>
                    <a:pt x="200" y="645"/>
                  </a:lnTo>
                  <a:lnTo>
                    <a:pt x="200" y="646"/>
                  </a:lnTo>
                  <a:lnTo>
                    <a:pt x="199" y="646"/>
                  </a:lnTo>
                  <a:lnTo>
                    <a:pt x="198" y="647"/>
                  </a:lnTo>
                  <a:lnTo>
                    <a:pt x="198" y="648"/>
                  </a:lnTo>
                  <a:lnTo>
                    <a:pt x="197" y="650"/>
                  </a:lnTo>
                  <a:lnTo>
                    <a:pt x="196" y="650"/>
                  </a:lnTo>
                  <a:lnTo>
                    <a:pt x="194" y="651"/>
                  </a:lnTo>
                  <a:lnTo>
                    <a:pt x="196" y="652"/>
                  </a:lnTo>
                  <a:lnTo>
                    <a:pt x="194" y="653"/>
                  </a:lnTo>
                  <a:lnTo>
                    <a:pt x="193" y="653"/>
                  </a:lnTo>
                  <a:lnTo>
                    <a:pt x="192" y="653"/>
                  </a:lnTo>
                  <a:lnTo>
                    <a:pt x="192" y="654"/>
                  </a:lnTo>
                  <a:lnTo>
                    <a:pt x="193" y="654"/>
                  </a:lnTo>
                  <a:lnTo>
                    <a:pt x="193" y="655"/>
                  </a:lnTo>
                  <a:lnTo>
                    <a:pt x="192" y="655"/>
                  </a:lnTo>
                  <a:lnTo>
                    <a:pt x="192" y="654"/>
                  </a:lnTo>
                  <a:lnTo>
                    <a:pt x="190" y="653"/>
                  </a:lnTo>
                  <a:lnTo>
                    <a:pt x="190" y="652"/>
                  </a:lnTo>
                  <a:lnTo>
                    <a:pt x="190" y="651"/>
                  </a:lnTo>
                  <a:lnTo>
                    <a:pt x="190" y="652"/>
                  </a:lnTo>
                  <a:lnTo>
                    <a:pt x="189" y="652"/>
                  </a:lnTo>
                  <a:lnTo>
                    <a:pt x="188" y="651"/>
                  </a:lnTo>
                  <a:lnTo>
                    <a:pt x="187" y="651"/>
                  </a:lnTo>
                  <a:lnTo>
                    <a:pt x="187" y="650"/>
                  </a:lnTo>
                  <a:lnTo>
                    <a:pt x="188" y="651"/>
                  </a:lnTo>
                  <a:lnTo>
                    <a:pt x="188" y="650"/>
                  </a:lnTo>
                  <a:lnTo>
                    <a:pt x="189" y="651"/>
                  </a:lnTo>
                  <a:lnTo>
                    <a:pt x="190" y="651"/>
                  </a:lnTo>
                  <a:lnTo>
                    <a:pt x="190" y="650"/>
                  </a:lnTo>
                  <a:lnTo>
                    <a:pt x="189" y="650"/>
                  </a:lnTo>
                  <a:lnTo>
                    <a:pt x="189" y="648"/>
                  </a:lnTo>
                  <a:lnTo>
                    <a:pt x="190" y="647"/>
                  </a:lnTo>
                  <a:lnTo>
                    <a:pt x="191" y="647"/>
                  </a:lnTo>
                  <a:lnTo>
                    <a:pt x="192" y="646"/>
                  </a:lnTo>
                  <a:lnTo>
                    <a:pt x="193" y="646"/>
                  </a:lnTo>
                  <a:lnTo>
                    <a:pt x="194" y="646"/>
                  </a:lnTo>
                  <a:lnTo>
                    <a:pt x="196" y="646"/>
                  </a:lnTo>
                  <a:lnTo>
                    <a:pt x="196" y="645"/>
                  </a:lnTo>
                  <a:lnTo>
                    <a:pt x="197" y="645"/>
                  </a:lnTo>
                  <a:lnTo>
                    <a:pt x="197" y="646"/>
                  </a:lnTo>
                  <a:lnTo>
                    <a:pt x="198" y="644"/>
                  </a:lnTo>
                  <a:lnTo>
                    <a:pt x="199" y="644"/>
                  </a:lnTo>
                  <a:lnTo>
                    <a:pt x="200" y="643"/>
                  </a:lnTo>
                  <a:lnTo>
                    <a:pt x="200" y="644"/>
                  </a:lnTo>
                  <a:lnTo>
                    <a:pt x="201" y="644"/>
                  </a:lnTo>
                  <a:lnTo>
                    <a:pt x="202" y="643"/>
                  </a:lnTo>
                  <a:lnTo>
                    <a:pt x="201" y="642"/>
                  </a:lnTo>
                  <a:lnTo>
                    <a:pt x="202" y="642"/>
                  </a:lnTo>
                  <a:lnTo>
                    <a:pt x="202" y="643"/>
                  </a:lnTo>
                  <a:close/>
                  <a:moveTo>
                    <a:pt x="204" y="603"/>
                  </a:moveTo>
                  <a:lnTo>
                    <a:pt x="204" y="602"/>
                  </a:lnTo>
                  <a:lnTo>
                    <a:pt x="205" y="603"/>
                  </a:lnTo>
                  <a:lnTo>
                    <a:pt x="204" y="604"/>
                  </a:lnTo>
                  <a:lnTo>
                    <a:pt x="204" y="603"/>
                  </a:lnTo>
                  <a:close/>
                  <a:moveTo>
                    <a:pt x="208" y="595"/>
                  </a:moveTo>
                  <a:lnTo>
                    <a:pt x="208" y="596"/>
                  </a:lnTo>
                  <a:lnTo>
                    <a:pt x="209" y="596"/>
                  </a:lnTo>
                  <a:lnTo>
                    <a:pt x="209" y="597"/>
                  </a:lnTo>
                  <a:lnTo>
                    <a:pt x="208" y="596"/>
                  </a:lnTo>
                  <a:lnTo>
                    <a:pt x="207" y="596"/>
                  </a:lnTo>
                  <a:lnTo>
                    <a:pt x="207" y="595"/>
                  </a:lnTo>
                  <a:lnTo>
                    <a:pt x="208" y="595"/>
                  </a:lnTo>
                  <a:close/>
                  <a:moveTo>
                    <a:pt x="232" y="578"/>
                  </a:moveTo>
                  <a:lnTo>
                    <a:pt x="232" y="579"/>
                  </a:lnTo>
                  <a:lnTo>
                    <a:pt x="231" y="580"/>
                  </a:lnTo>
                  <a:lnTo>
                    <a:pt x="230" y="581"/>
                  </a:lnTo>
                  <a:lnTo>
                    <a:pt x="229" y="583"/>
                  </a:lnTo>
                  <a:lnTo>
                    <a:pt x="227" y="583"/>
                  </a:lnTo>
                  <a:lnTo>
                    <a:pt x="226" y="583"/>
                  </a:lnTo>
                  <a:lnTo>
                    <a:pt x="225" y="583"/>
                  </a:lnTo>
                  <a:lnTo>
                    <a:pt x="224" y="581"/>
                  </a:lnTo>
                  <a:lnTo>
                    <a:pt x="224" y="580"/>
                  </a:lnTo>
                  <a:lnTo>
                    <a:pt x="223" y="579"/>
                  </a:lnTo>
                  <a:lnTo>
                    <a:pt x="223" y="578"/>
                  </a:lnTo>
                  <a:lnTo>
                    <a:pt x="223" y="577"/>
                  </a:lnTo>
                  <a:lnTo>
                    <a:pt x="224" y="577"/>
                  </a:lnTo>
                  <a:lnTo>
                    <a:pt x="225" y="576"/>
                  </a:lnTo>
                  <a:lnTo>
                    <a:pt x="225" y="575"/>
                  </a:lnTo>
                  <a:lnTo>
                    <a:pt x="226" y="575"/>
                  </a:lnTo>
                  <a:lnTo>
                    <a:pt x="227" y="575"/>
                  </a:lnTo>
                  <a:lnTo>
                    <a:pt x="229" y="576"/>
                  </a:lnTo>
                  <a:lnTo>
                    <a:pt x="230" y="577"/>
                  </a:lnTo>
                  <a:lnTo>
                    <a:pt x="231" y="577"/>
                  </a:lnTo>
                  <a:lnTo>
                    <a:pt x="232" y="578"/>
                  </a:lnTo>
                  <a:close/>
                  <a:moveTo>
                    <a:pt x="243" y="561"/>
                  </a:moveTo>
                  <a:lnTo>
                    <a:pt x="243" y="562"/>
                  </a:lnTo>
                  <a:lnTo>
                    <a:pt x="243" y="563"/>
                  </a:lnTo>
                  <a:lnTo>
                    <a:pt x="244" y="563"/>
                  </a:lnTo>
                  <a:lnTo>
                    <a:pt x="243" y="564"/>
                  </a:lnTo>
                  <a:lnTo>
                    <a:pt x="243" y="566"/>
                  </a:lnTo>
                  <a:lnTo>
                    <a:pt x="243" y="567"/>
                  </a:lnTo>
                  <a:lnTo>
                    <a:pt x="243" y="568"/>
                  </a:lnTo>
                  <a:lnTo>
                    <a:pt x="243" y="569"/>
                  </a:lnTo>
                  <a:lnTo>
                    <a:pt x="243" y="570"/>
                  </a:lnTo>
                  <a:lnTo>
                    <a:pt x="242" y="570"/>
                  </a:lnTo>
                  <a:lnTo>
                    <a:pt x="242" y="571"/>
                  </a:lnTo>
                  <a:lnTo>
                    <a:pt x="241" y="572"/>
                  </a:lnTo>
                  <a:lnTo>
                    <a:pt x="241" y="573"/>
                  </a:lnTo>
                  <a:lnTo>
                    <a:pt x="241" y="575"/>
                  </a:lnTo>
                  <a:lnTo>
                    <a:pt x="240" y="575"/>
                  </a:lnTo>
                  <a:lnTo>
                    <a:pt x="241" y="575"/>
                  </a:lnTo>
                  <a:lnTo>
                    <a:pt x="241" y="576"/>
                  </a:lnTo>
                  <a:lnTo>
                    <a:pt x="241" y="577"/>
                  </a:lnTo>
                  <a:lnTo>
                    <a:pt x="240" y="577"/>
                  </a:lnTo>
                  <a:lnTo>
                    <a:pt x="240" y="578"/>
                  </a:lnTo>
                  <a:lnTo>
                    <a:pt x="239" y="578"/>
                  </a:lnTo>
                  <a:lnTo>
                    <a:pt x="238" y="579"/>
                  </a:lnTo>
                  <a:lnTo>
                    <a:pt x="238" y="578"/>
                  </a:lnTo>
                  <a:lnTo>
                    <a:pt x="238" y="577"/>
                  </a:lnTo>
                  <a:lnTo>
                    <a:pt x="238" y="576"/>
                  </a:lnTo>
                  <a:lnTo>
                    <a:pt x="237" y="575"/>
                  </a:lnTo>
                  <a:lnTo>
                    <a:pt x="238" y="575"/>
                  </a:lnTo>
                  <a:lnTo>
                    <a:pt x="238" y="573"/>
                  </a:lnTo>
                  <a:lnTo>
                    <a:pt x="239" y="573"/>
                  </a:lnTo>
                  <a:lnTo>
                    <a:pt x="240" y="572"/>
                  </a:lnTo>
                  <a:lnTo>
                    <a:pt x="240" y="571"/>
                  </a:lnTo>
                  <a:lnTo>
                    <a:pt x="240" y="570"/>
                  </a:lnTo>
                  <a:lnTo>
                    <a:pt x="240" y="569"/>
                  </a:lnTo>
                  <a:lnTo>
                    <a:pt x="240" y="568"/>
                  </a:lnTo>
                  <a:lnTo>
                    <a:pt x="240" y="567"/>
                  </a:lnTo>
                  <a:lnTo>
                    <a:pt x="241" y="567"/>
                  </a:lnTo>
                  <a:lnTo>
                    <a:pt x="241" y="566"/>
                  </a:lnTo>
                  <a:lnTo>
                    <a:pt x="241" y="564"/>
                  </a:lnTo>
                  <a:lnTo>
                    <a:pt x="242" y="564"/>
                  </a:lnTo>
                  <a:lnTo>
                    <a:pt x="242" y="563"/>
                  </a:lnTo>
                  <a:lnTo>
                    <a:pt x="242" y="562"/>
                  </a:lnTo>
                  <a:lnTo>
                    <a:pt x="243" y="562"/>
                  </a:lnTo>
                  <a:lnTo>
                    <a:pt x="243" y="561"/>
                  </a:lnTo>
                  <a:close/>
                  <a:moveTo>
                    <a:pt x="216" y="513"/>
                  </a:moveTo>
                  <a:lnTo>
                    <a:pt x="217" y="513"/>
                  </a:lnTo>
                  <a:lnTo>
                    <a:pt x="217" y="514"/>
                  </a:lnTo>
                  <a:lnTo>
                    <a:pt x="217" y="516"/>
                  </a:lnTo>
                  <a:lnTo>
                    <a:pt x="217" y="517"/>
                  </a:lnTo>
                  <a:lnTo>
                    <a:pt x="216" y="517"/>
                  </a:lnTo>
                  <a:lnTo>
                    <a:pt x="215" y="517"/>
                  </a:lnTo>
                  <a:lnTo>
                    <a:pt x="216" y="516"/>
                  </a:lnTo>
                  <a:lnTo>
                    <a:pt x="215" y="516"/>
                  </a:lnTo>
                  <a:lnTo>
                    <a:pt x="215" y="514"/>
                  </a:lnTo>
                  <a:lnTo>
                    <a:pt x="215" y="513"/>
                  </a:lnTo>
                  <a:lnTo>
                    <a:pt x="216" y="513"/>
                  </a:lnTo>
                  <a:close/>
                  <a:moveTo>
                    <a:pt x="224" y="503"/>
                  </a:moveTo>
                  <a:lnTo>
                    <a:pt x="225" y="502"/>
                  </a:lnTo>
                  <a:lnTo>
                    <a:pt x="225" y="503"/>
                  </a:lnTo>
                  <a:lnTo>
                    <a:pt x="223" y="506"/>
                  </a:lnTo>
                  <a:lnTo>
                    <a:pt x="223" y="508"/>
                  </a:lnTo>
                  <a:lnTo>
                    <a:pt x="223" y="506"/>
                  </a:lnTo>
                  <a:lnTo>
                    <a:pt x="222" y="506"/>
                  </a:lnTo>
                  <a:lnTo>
                    <a:pt x="221" y="506"/>
                  </a:lnTo>
                  <a:lnTo>
                    <a:pt x="219" y="506"/>
                  </a:lnTo>
                  <a:lnTo>
                    <a:pt x="218" y="506"/>
                  </a:lnTo>
                  <a:lnTo>
                    <a:pt x="218" y="505"/>
                  </a:lnTo>
                  <a:lnTo>
                    <a:pt x="218" y="504"/>
                  </a:lnTo>
                  <a:lnTo>
                    <a:pt x="219" y="504"/>
                  </a:lnTo>
                  <a:lnTo>
                    <a:pt x="221" y="503"/>
                  </a:lnTo>
                  <a:lnTo>
                    <a:pt x="222" y="503"/>
                  </a:lnTo>
                  <a:lnTo>
                    <a:pt x="223" y="502"/>
                  </a:lnTo>
                  <a:lnTo>
                    <a:pt x="223" y="503"/>
                  </a:lnTo>
                  <a:lnTo>
                    <a:pt x="224" y="503"/>
                  </a:lnTo>
                  <a:close/>
                  <a:moveTo>
                    <a:pt x="216" y="502"/>
                  </a:moveTo>
                  <a:lnTo>
                    <a:pt x="217" y="502"/>
                  </a:lnTo>
                  <a:lnTo>
                    <a:pt x="217" y="504"/>
                  </a:lnTo>
                  <a:lnTo>
                    <a:pt x="217" y="506"/>
                  </a:lnTo>
                  <a:lnTo>
                    <a:pt x="217" y="508"/>
                  </a:lnTo>
                  <a:lnTo>
                    <a:pt x="218" y="508"/>
                  </a:lnTo>
                  <a:lnTo>
                    <a:pt x="218" y="509"/>
                  </a:lnTo>
                  <a:lnTo>
                    <a:pt x="217" y="509"/>
                  </a:lnTo>
                  <a:lnTo>
                    <a:pt x="217" y="510"/>
                  </a:lnTo>
                  <a:lnTo>
                    <a:pt x="216" y="510"/>
                  </a:lnTo>
                  <a:lnTo>
                    <a:pt x="216" y="511"/>
                  </a:lnTo>
                  <a:lnTo>
                    <a:pt x="215" y="512"/>
                  </a:lnTo>
                  <a:lnTo>
                    <a:pt x="214" y="513"/>
                  </a:lnTo>
                  <a:lnTo>
                    <a:pt x="213" y="514"/>
                  </a:lnTo>
                  <a:lnTo>
                    <a:pt x="212" y="514"/>
                  </a:lnTo>
                  <a:lnTo>
                    <a:pt x="212" y="512"/>
                  </a:lnTo>
                  <a:lnTo>
                    <a:pt x="210" y="512"/>
                  </a:lnTo>
                  <a:lnTo>
                    <a:pt x="212" y="511"/>
                  </a:lnTo>
                  <a:lnTo>
                    <a:pt x="213" y="511"/>
                  </a:lnTo>
                  <a:lnTo>
                    <a:pt x="214" y="511"/>
                  </a:lnTo>
                  <a:lnTo>
                    <a:pt x="214" y="510"/>
                  </a:lnTo>
                  <a:lnTo>
                    <a:pt x="213" y="510"/>
                  </a:lnTo>
                  <a:lnTo>
                    <a:pt x="212" y="510"/>
                  </a:lnTo>
                  <a:lnTo>
                    <a:pt x="212" y="509"/>
                  </a:lnTo>
                  <a:lnTo>
                    <a:pt x="210" y="509"/>
                  </a:lnTo>
                  <a:lnTo>
                    <a:pt x="210" y="508"/>
                  </a:lnTo>
                  <a:lnTo>
                    <a:pt x="212" y="508"/>
                  </a:lnTo>
                  <a:lnTo>
                    <a:pt x="212" y="506"/>
                  </a:lnTo>
                  <a:lnTo>
                    <a:pt x="212" y="505"/>
                  </a:lnTo>
                  <a:lnTo>
                    <a:pt x="213" y="504"/>
                  </a:lnTo>
                  <a:lnTo>
                    <a:pt x="213" y="503"/>
                  </a:lnTo>
                  <a:lnTo>
                    <a:pt x="212" y="502"/>
                  </a:lnTo>
                  <a:lnTo>
                    <a:pt x="213" y="502"/>
                  </a:lnTo>
                  <a:lnTo>
                    <a:pt x="213" y="503"/>
                  </a:lnTo>
                  <a:lnTo>
                    <a:pt x="214" y="503"/>
                  </a:lnTo>
                  <a:lnTo>
                    <a:pt x="214" y="502"/>
                  </a:lnTo>
                  <a:lnTo>
                    <a:pt x="215" y="502"/>
                  </a:lnTo>
                  <a:lnTo>
                    <a:pt x="216" y="502"/>
                  </a:lnTo>
                  <a:close/>
                  <a:moveTo>
                    <a:pt x="179" y="497"/>
                  </a:moveTo>
                  <a:lnTo>
                    <a:pt x="179" y="499"/>
                  </a:lnTo>
                  <a:lnTo>
                    <a:pt x="177" y="499"/>
                  </a:lnTo>
                  <a:lnTo>
                    <a:pt x="176" y="499"/>
                  </a:lnTo>
                  <a:lnTo>
                    <a:pt x="175" y="497"/>
                  </a:lnTo>
                  <a:lnTo>
                    <a:pt x="175" y="499"/>
                  </a:lnTo>
                  <a:lnTo>
                    <a:pt x="175" y="500"/>
                  </a:lnTo>
                  <a:lnTo>
                    <a:pt x="175" y="501"/>
                  </a:lnTo>
                  <a:lnTo>
                    <a:pt x="174" y="501"/>
                  </a:lnTo>
                  <a:lnTo>
                    <a:pt x="174" y="500"/>
                  </a:lnTo>
                  <a:lnTo>
                    <a:pt x="173" y="500"/>
                  </a:lnTo>
                  <a:lnTo>
                    <a:pt x="172" y="500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9"/>
                  </a:lnTo>
                  <a:lnTo>
                    <a:pt x="171" y="499"/>
                  </a:lnTo>
                  <a:lnTo>
                    <a:pt x="171" y="497"/>
                  </a:lnTo>
                  <a:lnTo>
                    <a:pt x="171" y="499"/>
                  </a:lnTo>
                  <a:lnTo>
                    <a:pt x="172" y="497"/>
                  </a:lnTo>
                  <a:lnTo>
                    <a:pt x="172" y="496"/>
                  </a:lnTo>
                  <a:lnTo>
                    <a:pt x="172" y="495"/>
                  </a:lnTo>
                  <a:lnTo>
                    <a:pt x="171" y="495"/>
                  </a:lnTo>
                  <a:lnTo>
                    <a:pt x="172" y="495"/>
                  </a:lnTo>
                  <a:lnTo>
                    <a:pt x="171" y="494"/>
                  </a:lnTo>
                  <a:lnTo>
                    <a:pt x="172" y="494"/>
                  </a:lnTo>
                  <a:lnTo>
                    <a:pt x="172" y="493"/>
                  </a:lnTo>
                  <a:lnTo>
                    <a:pt x="173" y="494"/>
                  </a:lnTo>
                  <a:lnTo>
                    <a:pt x="173" y="495"/>
                  </a:lnTo>
                  <a:lnTo>
                    <a:pt x="173" y="494"/>
                  </a:lnTo>
                  <a:lnTo>
                    <a:pt x="174" y="494"/>
                  </a:lnTo>
                  <a:lnTo>
                    <a:pt x="175" y="494"/>
                  </a:lnTo>
                  <a:lnTo>
                    <a:pt x="175" y="493"/>
                  </a:lnTo>
                  <a:lnTo>
                    <a:pt x="176" y="493"/>
                  </a:lnTo>
                  <a:lnTo>
                    <a:pt x="176" y="494"/>
                  </a:lnTo>
                  <a:lnTo>
                    <a:pt x="177" y="494"/>
                  </a:lnTo>
                  <a:lnTo>
                    <a:pt x="177" y="495"/>
                  </a:lnTo>
                  <a:lnTo>
                    <a:pt x="177" y="496"/>
                  </a:lnTo>
                  <a:lnTo>
                    <a:pt x="179" y="497"/>
                  </a:lnTo>
                  <a:close/>
                  <a:moveTo>
                    <a:pt x="505" y="480"/>
                  </a:moveTo>
                  <a:lnTo>
                    <a:pt x="505" y="482"/>
                  </a:lnTo>
                  <a:lnTo>
                    <a:pt x="506" y="482"/>
                  </a:lnTo>
                  <a:lnTo>
                    <a:pt x="507" y="483"/>
                  </a:lnTo>
                  <a:lnTo>
                    <a:pt x="506" y="484"/>
                  </a:lnTo>
                  <a:lnTo>
                    <a:pt x="505" y="484"/>
                  </a:lnTo>
                  <a:lnTo>
                    <a:pt x="503" y="483"/>
                  </a:lnTo>
                  <a:lnTo>
                    <a:pt x="502" y="482"/>
                  </a:lnTo>
                  <a:lnTo>
                    <a:pt x="502" y="480"/>
                  </a:lnTo>
                  <a:lnTo>
                    <a:pt x="503" y="480"/>
                  </a:lnTo>
                  <a:lnTo>
                    <a:pt x="505" y="480"/>
                  </a:lnTo>
                  <a:close/>
                  <a:moveTo>
                    <a:pt x="184" y="486"/>
                  </a:moveTo>
                  <a:lnTo>
                    <a:pt x="185" y="486"/>
                  </a:lnTo>
                  <a:lnTo>
                    <a:pt x="187" y="485"/>
                  </a:lnTo>
                  <a:lnTo>
                    <a:pt x="188" y="486"/>
                  </a:lnTo>
                  <a:lnTo>
                    <a:pt x="187" y="487"/>
                  </a:lnTo>
                  <a:lnTo>
                    <a:pt x="185" y="487"/>
                  </a:lnTo>
                  <a:lnTo>
                    <a:pt x="185" y="488"/>
                  </a:lnTo>
                  <a:lnTo>
                    <a:pt x="184" y="488"/>
                  </a:lnTo>
                  <a:lnTo>
                    <a:pt x="184" y="489"/>
                  </a:lnTo>
                  <a:lnTo>
                    <a:pt x="184" y="491"/>
                  </a:lnTo>
                  <a:lnTo>
                    <a:pt x="183" y="491"/>
                  </a:lnTo>
                  <a:lnTo>
                    <a:pt x="184" y="492"/>
                  </a:lnTo>
                  <a:lnTo>
                    <a:pt x="183" y="492"/>
                  </a:lnTo>
                  <a:lnTo>
                    <a:pt x="183" y="491"/>
                  </a:lnTo>
                  <a:lnTo>
                    <a:pt x="183" y="489"/>
                  </a:lnTo>
                  <a:lnTo>
                    <a:pt x="183" y="488"/>
                  </a:lnTo>
                  <a:lnTo>
                    <a:pt x="182" y="487"/>
                  </a:lnTo>
                  <a:lnTo>
                    <a:pt x="181" y="487"/>
                  </a:lnTo>
                  <a:lnTo>
                    <a:pt x="182" y="487"/>
                  </a:lnTo>
                  <a:lnTo>
                    <a:pt x="182" y="486"/>
                  </a:lnTo>
                  <a:lnTo>
                    <a:pt x="183" y="487"/>
                  </a:lnTo>
                  <a:lnTo>
                    <a:pt x="183" y="486"/>
                  </a:lnTo>
                  <a:lnTo>
                    <a:pt x="183" y="484"/>
                  </a:lnTo>
                  <a:lnTo>
                    <a:pt x="184" y="484"/>
                  </a:lnTo>
                  <a:lnTo>
                    <a:pt x="184" y="485"/>
                  </a:lnTo>
                  <a:lnTo>
                    <a:pt x="184" y="484"/>
                  </a:lnTo>
                  <a:lnTo>
                    <a:pt x="184" y="483"/>
                  </a:lnTo>
                  <a:lnTo>
                    <a:pt x="185" y="482"/>
                  </a:lnTo>
                  <a:lnTo>
                    <a:pt x="184" y="482"/>
                  </a:lnTo>
                  <a:lnTo>
                    <a:pt x="185" y="479"/>
                  </a:lnTo>
                  <a:lnTo>
                    <a:pt x="185" y="480"/>
                  </a:lnTo>
                  <a:lnTo>
                    <a:pt x="185" y="482"/>
                  </a:lnTo>
                  <a:lnTo>
                    <a:pt x="185" y="483"/>
                  </a:lnTo>
                  <a:lnTo>
                    <a:pt x="185" y="484"/>
                  </a:lnTo>
                  <a:lnTo>
                    <a:pt x="184" y="484"/>
                  </a:lnTo>
                  <a:lnTo>
                    <a:pt x="184" y="485"/>
                  </a:lnTo>
                  <a:lnTo>
                    <a:pt x="184" y="486"/>
                  </a:lnTo>
                  <a:close/>
                  <a:moveTo>
                    <a:pt x="198" y="471"/>
                  </a:moveTo>
                  <a:lnTo>
                    <a:pt x="199" y="472"/>
                  </a:lnTo>
                  <a:lnTo>
                    <a:pt x="198" y="472"/>
                  </a:lnTo>
                  <a:lnTo>
                    <a:pt x="198" y="474"/>
                  </a:lnTo>
                  <a:lnTo>
                    <a:pt x="198" y="475"/>
                  </a:lnTo>
                  <a:lnTo>
                    <a:pt x="197" y="475"/>
                  </a:lnTo>
                  <a:lnTo>
                    <a:pt x="197" y="476"/>
                  </a:lnTo>
                  <a:lnTo>
                    <a:pt x="197" y="477"/>
                  </a:lnTo>
                  <a:lnTo>
                    <a:pt x="196" y="478"/>
                  </a:lnTo>
                  <a:lnTo>
                    <a:pt x="194" y="479"/>
                  </a:lnTo>
                  <a:lnTo>
                    <a:pt x="193" y="479"/>
                  </a:lnTo>
                  <a:lnTo>
                    <a:pt x="192" y="479"/>
                  </a:lnTo>
                  <a:lnTo>
                    <a:pt x="192" y="478"/>
                  </a:lnTo>
                  <a:lnTo>
                    <a:pt x="193" y="479"/>
                  </a:lnTo>
                  <a:lnTo>
                    <a:pt x="194" y="478"/>
                  </a:lnTo>
                  <a:lnTo>
                    <a:pt x="193" y="478"/>
                  </a:lnTo>
                  <a:lnTo>
                    <a:pt x="193" y="477"/>
                  </a:lnTo>
                  <a:lnTo>
                    <a:pt x="194" y="477"/>
                  </a:lnTo>
                  <a:lnTo>
                    <a:pt x="194" y="476"/>
                  </a:lnTo>
                  <a:lnTo>
                    <a:pt x="194" y="475"/>
                  </a:lnTo>
                  <a:lnTo>
                    <a:pt x="194" y="474"/>
                  </a:lnTo>
                  <a:lnTo>
                    <a:pt x="197" y="472"/>
                  </a:lnTo>
                  <a:lnTo>
                    <a:pt x="198" y="472"/>
                  </a:lnTo>
                  <a:lnTo>
                    <a:pt x="198" y="471"/>
                  </a:lnTo>
                  <a:close/>
                  <a:moveTo>
                    <a:pt x="279" y="458"/>
                  </a:moveTo>
                  <a:lnTo>
                    <a:pt x="280" y="458"/>
                  </a:lnTo>
                  <a:lnTo>
                    <a:pt x="279" y="458"/>
                  </a:lnTo>
                  <a:lnTo>
                    <a:pt x="277" y="458"/>
                  </a:lnTo>
                  <a:lnTo>
                    <a:pt x="277" y="457"/>
                  </a:lnTo>
                  <a:lnTo>
                    <a:pt x="279" y="457"/>
                  </a:lnTo>
                  <a:lnTo>
                    <a:pt x="279" y="458"/>
                  </a:lnTo>
                  <a:close/>
                  <a:moveTo>
                    <a:pt x="205" y="458"/>
                  </a:moveTo>
                  <a:lnTo>
                    <a:pt x="206" y="458"/>
                  </a:lnTo>
                  <a:lnTo>
                    <a:pt x="206" y="459"/>
                  </a:lnTo>
                  <a:lnTo>
                    <a:pt x="205" y="459"/>
                  </a:lnTo>
                  <a:lnTo>
                    <a:pt x="204" y="459"/>
                  </a:lnTo>
                  <a:lnTo>
                    <a:pt x="204" y="460"/>
                  </a:lnTo>
                  <a:lnTo>
                    <a:pt x="204" y="461"/>
                  </a:lnTo>
                  <a:lnTo>
                    <a:pt x="202" y="460"/>
                  </a:lnTo>
                  <a:lnTo>
                    <a:pt x="202" y="459"/>
                  </a:lnTo>
                  <a:lnTo>
                    <a:pt x="201" y="459"/>
                  </a:lnTo>
                  <a:lnTo>
                    <a:pt x="201" y="458"/>
                  </a:lnTo>
                  <a:lnTo>
                    <a:pt x="202" y="459"/>
                  </a:lnTo>
                  <a:lnTo>
                    <a:pt x="202" y="458"/>
                  </a:lnTo>
                  <a:lnTo>
                    <a:pt x="201" y="458"/>
                  </a:lnTo>
                  <a:lnTo>
                    <a:pt x="201" y="457"/>
                  </a:lnTo>
                  <a:lnTo>
                    <a:pt x="202" y="457"/>
                  </a:lnTo>
                  <a:lnTo>
                    <a:pt x="202" y="455"/>
                  </a:lnTo>
                  <a:lnTo>
                    <a:pt x="202" y="454"/>
                  </a:lnTo>
                  <a:lnTo>
                    <a:pt x="205" y="455"/>
                  </a:lnTo>
                  <a:lnTo>
                    <a:pt x="205" y="457"/>
                  </a:lnTo>
                  <a:lnTo>
                    <a:pt x="205" y="458"/>
                  </a:lnTo>
                  <a:lnTo>
                    <a:pt x="206" y="458"/>
                  </a:lnTo>
                  <a:lnTo>
                    <a:pt x="205" y="458"/>
                  </a:lnTo>
                  <a:close/>
                  <a:moveTo>
                    <a:pt x="279" y="454"/>
                  </a:moveTo>
                  <a:lnTo>
                    <a:pt x="277" y="455"/>
                  </a:lnTo>
                  <a:lnTo>
                    <a:pt x="277" y="454"/>
                  </a:lnTo>
                  <a:lnTo>
                    <a:pt x="277" y="453"/>
                  </a:lnTo>
                  <a:lnTo>
                    <a:pt x="277" y="452"/>
                  </a:lnTo>
                  <a:lnTo>
                    <a:pt x="279" y="452"/>
                  </a:lnTo>
                  <a:lnTo>
                    <a:pt x="280" y="452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2" y="453"/>
                  </a:lnTo>
                  <a:lnTo>
                    <a:pt x="283" y="453"/>
                  </a:lnTo>
                  <a:lnTo>
                    <a:pt x="283" y="452"/>
                  </a:lnTo>
                  <a:lnTo>
                    <a:pt x="284" y="452"/>
                  </a:lnTo>
                  <a:lnTo>
                    <a:pt x="285" y="452"/>
                  </a:lnTo>
                  <a:lnTo>
                    <a:pt x="284" y="453"/>
                  </a:lnTo>
                  <a:lnTo>
                    <a:pt x="283" y="453"/>
                  </a:lnTo>
                  <a:lnTo>
                    <a:pt x="283" y="454"/>
                  </a:lnTo>
                  <a:lnTo>
                    <a:pt x="283" y="455"/>
                  </a:lnTo>
                  <a:lnTo>
                    <a:pt x="282" y="455"/>
                  </a:lnTo>
                  <a:lnTo>
                    <a:pt x="281" y="455"/>
                  </a:lnTo>
                  <a:lnTo>
                    <a:pt x="281" y="454"/>
                  </a:lnTo>
                  <a:lnTo>
                    <a:pt x="280" y="454"/>
                  </a:lnTo>
                  <a:lnTo>
                    <a:pt x="279" y="454"/>
                  </a:lnTo>
                  <a:close/>
                  <a:moveTo>
                    <a:pt x="495" y="447"/>
                  </a:moveTo>
                  <a:lnTo>
                    <a:pt x="495" y="446"/>
                  </a:lnTo>
                  <a:lnTo>
                    <a:pt x="497" y="445"/>
                  </a:lnTo>
                  <a:lnTo>
                    <a:pt x="498" y="446"/>
                  </a:lnTo>
                  <a:lnTo>
                    <a:pt x="498" y="447"/>
                  </a:lnTo>
                  <a:lnTo>
                    <a:pt x="497" y="449"/>
                  </a:lnTo>
                  <a:lnTo>
                    <a:pt x="495" y="449"/>
                  </a:lnTo>
                  <a:lnTo>
                    <a:pt x="495" y="447"/>
                  </a:lnTo>
                  <a:close/>
                  <a:moveTo>
                    <a:pt x="288" y="447"/>
                  </a:moveTo>
                  <a:lnTo>
                    <a:pt x="288" y="446"/>
                  </a:lnTo>
                  <a:lnTo>
                    <a:pt x="285" y="446"/>
                  </a:lnTo>
                  <a:lnTo>
                    <a:pt x="286" y="445"/>
                  </a:lnTo>
                  <a:lnTo>
                    <a:pt x="286" y="444"/>
                  </a:lnTo>
                  <a:lnTo>
                    <a:pt x="286" y="443"/>
                  </a:lnTo>
                  <a:lnTo>
                    <a:pt x="288" y="443"/>
                  </a:lnTo>
                  <a:lnTo>
                    <a:pt x="288" y="444"/>
                  </a:lnTo>
                  <a:lnTo>
                    <a:pt x="288" y="445"/>
                  </a:lnTo>
                  <a:lnTo>
                    <a:pt x="288" y="446"/>
                  </a:lnTo>
                  <a:lnTo>
                    <a:pt x="289" y="445"/>
                  </a:lnTo>
                  <a:lnTo>
                    <a:pt x="289" y="446"/>
                  </a:lnTo>
                  <a:lnTo>
                    <a:pt x="289" y="447"/>
                  </a:lnTo>
                  <a:lnTo>
                    <a:pt x="288" y="447"/>
                  </a:lnTo>
                  <a:close/>
                  <a:moveTo>
                    <a:pt x="301" y="442"/>
                  </a:moveTo>
                  <a:lnTo>
                    <a:pt x="300" y="443"/>
                  </a:lnTo>
                  <a:lnTo>
                    <a:pt x="300" y="442"/>
                  </a:lnTo>
                  <a:lnTo>
                    <a:pt x="301" y="442"/>
                  </a:lnTo>
                  <a:lnTo>
                    <a:pt x="301" y="441"/>
                  </a:lnTo>
                  <a:lnTo>
                    <a:pt x="300" y="441"/>
                  </a:lnTo>
                  <a:lnTo>
                    <a:pt x="301" y="439"/>
                  </a:lnTo>
                  <a:lnTo>
                    <a:pt x="302" y="439"/>
                  </a:lnTo>
                  <a:lnTo>
                    <a:pt x="302" y="441"/>
                  </a:lnTo>
                  <a:lnTo>
                    <a:pt x="302" y="442"/>
                  </a:lnTo>
                  <a:lnTo>
                    <a:pt x="301" y="442"/>
                  </a:lnTo>
                  <a:close/>
                  <a:moveTo>
                    <a:pt x="191" y="439"/>
                  </a:moveTo>
                  <a:lnTo>
                    <a:pt x="192" y="439"/>
                  </a:lnTo>
                  <a:lnTo>
                    <a:pt x="191" y="439"/>
                  </a:lnTo>
                  <a:lnTo>
                    <a:pt x="191" y="441"/>
                  </a:lnTo>
                  <a:lnTo>
                    <a:pt x="191" y="442"/>
                  </a:lnTo>
                  <a:lnTo>
                    <a:pt x="191" y="443"/>
                  </a:lnTo>
                  <a:lnTo>
                    <a:pt x="191" y="444"/>
                  </a:lnTo>
                  <a:lnTo>
                    <a:pt x="190" y="444"/>
                  </a:lnTo>
                  <a:lnTo>
                    <a:pt x="190" y="445"/>
                  </a:lnTo>
                  <a:lnTo>
                    <a:pt x="189" y="446"/>
                  </a:lnTo>
                  <a:lnTo>
                    <a:pt x="188" y="446"/>
                  </a:lnTo>
                  <a:lnTo>
                    <a:pt x="188" y="445"/>
                  </a:lnTo>
                  <a:lnTo>
                    <a:pt x="187" y="446"/>
                  </a:lnTo>
                  <a:lnTo>
                    <a:pt x="187" y="444"/>
                  </a:lnTo>
                  <a:lnTo>
                    <a:pt x="188" y="444"/>
                  </a:lnTo>
                  <a:lnTo>
                    <a:pt x="187" y="443"/>
                  </a:lnTo>
                  <a:lnTo>
                    <a:pt x="188" y="442"/>
                  </a:lnTo>
                  <a:lnTo>
                    <a:pt x="188" y="441"/>
                  </a:lnTo>
                  <a:lnTo>
                    <a:pt x="188" y="439"/>
                  </a:lnTo>
                  <a:lnTo>
                    <a:pt x="188" y="438"/>
                  </a:lnTo>
                  <a:lnTo>
                    <a:pt x="189" y="438"/>
                  </a:lnTo>
                  <a:lnTo>
                    <a:pt x="189" y="439"/>
                  </a:lnTo>
                  <a:lnTo>
                    <a:pt x="189" y="438"/>
                  </a:lnTo>
                  <a:lnTo>
                    <a:pt x="190" y="438"/>
                  </a:lnTo>
                  <a:lnTo>
                    <a:pt x="191" y="438"/>
                  </a:lnTo>
                  <a:lnTo>
                    <a:pt x="191" y="439"/>
                  </a:lnTo>
                  <a:close/>
                  <a:moveTo>
                    <a:pt x="489" y="435"/>
                  </a:moveTo>
                  <a:lnTo>
                    <a:pt x="490" y="435"/>
                  </a:lnTo>
                  <a:lnTo>
                    <a:pt x="490" y="436"/>
                  </a:lnTo>
                  <a:lnTo>
                    <a:pt x="489" y="437"/>
                  </a:lnTo>
                  <a:lnTo>
                    <a:pt x="489" y="438"/>
                  </a:lnTo>
                  <a:lnTo>
                    <a:pt x="487" y="437"/>
                  </a:lnTo>
                  <a:lnTo>
                    <a:pt x="489" y="437"/>
                  </a:lnTo>
                  <a:lnTo>
                    <a:pt x="489" y="436"/>
                  </a:lnTo>
                  <a:lnTo>
                    <a:pt x="489" y="435"/>
                  </a:lnTo>
                  <a:close/>
                  <a:moveTo>
                    <a:pt x="361" y="428"/>
                  </a:moveTo>
                  <a:lnTo>
                    <a:pt x="361" y="429"/>
                  </a:lnTo>
                  <a:lnTo>
                    <a:pt x="360" y="430"/>
                  </a:lnTo>
                  <a:lnTo>
                    <a:pt x="360" y="432"/>
                  </a:lnTo>
                  <a:lnTo>
                    <a:pt x="359" y="433"/>
                  </a:lnTo>
                  <a:lnTo>
                    <a:pt x="359" y="434"/>
                  </a:lnTo>
                  <a:lnTo>
                    <a:pt x="358" y="435"/>
                  </a:lnTo>
                  <a:lnTo>
                    <a:pt x="358" y="436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9" y="438"/>
                  </a:lnTo>
                  <a:lnTo>
                    <a:pt x="359" y="439"/>
                  </a:lnTo>
                  <a:lnTo>
                    <a:pt x="360" y="439"/>
                  </a:lnTo>
                  <a:lnTo>
                    <a:pt x="359" y="441"/>
                  </a:lnTo>
                  <a:lnTo>
                    <a:pt x="358" y="441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3"/>
                  </a:lnTo>
                  <a:lnTo>
                    <a:pt x="353" y="443"/>
                  </a:lnTo>
                  <a:lnTo>
                    <a:pt x="352" y="443"/>
                  </a:lnTo>
                  <a:lnTo>
                    <a:pt x="352" y="442"/>
                  </a:lnTo>
                  <a:lnTo>
                    <a:pt x="352" y="441"/>
                  </a:lnTo>
                  <a:lnTo>
                    <a:pt x="351" y="441"/>
                  </a:lnTo>
                  <a:lnTo>
                    <a:pt x="351" y="439"/>
                  </a:lnTo>
                  <a:lnTo>
                    <a:pt x="351" y="438"/>
                  </a:lnTo>
                  <a:lnTo>
                    <a:pt x="352" y="438"/>
                  </a:lnTo>
                  <a:lnTo>
                    <a:pt x="355" y="434"/>
                  </a:lnTo>
                  <a:lnTo>
                    <a:pt x="356" y="433"/>
                  </a:lnTo>
                  <a:lnTo>
                    <a:pt x="357" y="433"/>
                  </a:lnTo>
                  <a:lnTo>
                    <a:pt x="357" y="432"/>
                  </a:lnTo>
                  <a:lnTo>
                    <a:pt x="358" y="430"/>
                  </a:lnTo>
                  <a:lnTo>
                    <a:pt x="359" y="430"/>
                  </a:lnTo>
                  <a:lnTo>
                    <a:pt x="359" y="429"/>
                  </a:lnTo>
                  <a:lnTo>
                    <a:pt x="360" y="429"/>
                  </a:lnTo>
                  <a:lnTo>
                    <a:pt x="360" y="428"/>
                  </a:lnTo>
                  <a:lnTo>
                    <a:pt x="361" y="428"/>
                  </a:lnTo>
                  <a:close/>
                  <a:moveTo>
                    <a:pt x="196" y="427"/>
                  </a:moveTo>
                  <a:lnTo>
                    <a:pt x="196" y="428"/>
                  </a:lnTo>
                  <a:lnTo>
                    <a:pt x="196" y="429"/>
                  </a:lnTo>
                  <a:lnTo>
                    <a:pt x="196" y="432"/>
                  </a:lnTo>
                  <a:lnTo>
                    <a:pt x="193" y="433"/>
                  </a:lnTo>
                  <a:lnTo>
                    <a:pt x="193" y="434"/>
                  </a:lnTo>
                  <a:lnTo>
                    <a:pt x="193" y="435"/>
                  </a:lnTo>
                  <a:lnTo>
                    <a:pt x="192" y="435"/>
                  </a:lnTo>
                  <a:lnTo>
                    <a:pt x="192" y="436"/>
                  </a:lnTo>
                  <a:lnTo>
                    <a:pt x="193" y="435"/>
                  </a:lnTo>
                  <a:lnTo>
                    <a:pt x="193" y="436"/>
                  </a:lnTo>
                  <a:lnTo>
                    <a:pt x="193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3" y="438"/>
                  </a:lnTo>
                  <a:lnTo>
                    <a:pt x="192" y="438"/>
                  </a:lnTo>
                  <a:lnTo>
                    <a:pt x="191" y="438"/>
                  </a:lnTo>
                  <a:lnTo>
                    <a:pt x="191" y="437"/>
                  </a:lnTo>
                  <a:lnTo>
                    <a:pt x="192" y="438"/>
                  </a:lnTo>
                  <a:lnTo>
                    <a:pt x="192" y="437"/>
                  </a:lnTo>
                  <a:lnTo>
                    <a:pt x="191" y="437"/>
                  </a:lnTo>
                  <a:lnTo>
                    <a:pt x="191" y="436"/>
                  </a:lnTo>
                  <a:lnTo>
                    <a:pt x="190" y="436"/>
                  </a:lnTo>
                  <a:lnTo>
                    <a:pt x="191" y="437"/>
                  </a:lnTo>
                  <a:lnTo>
                    <a:pt x="190" y="437"/>
                  </a:lnTo>
                  <a:lnTo>
                    <a:pt x="189" y="437"/>
                  </a:lnTo>
                  <a:lnTo>
                    <a:pt x="189" y="436"/>
                  </a:lnTo>
                  <a:lnTo>
                    <a:pt x="190" y="436"/>
                  </a:lnTo>
                  <a:lnTo>
                    <a:pt x="190" y="435"/>
                  </a:lnTo>
                  <a:lnTo>
                    <a:pt x="190" y="434"/>
                  </a:lnTo>
                  <a:lnTo>
                    <a:pt x="191" y="434"/>
                  </a:lnTo>
                  <a:lnTo>
                    <a:pt x="191" y="433"/>
                  </a:lnTo>
                  <a:lnTo>
                    <a:pt x="191" y="434"/>
                  </a:lnTo>
                  <a:lnTo>
                    <a:pt x="190" y="434"/>
                  </a:lnTo>
                  <a:lnTo>
                    <a:pt x="190" y="433"/>
                  </a:lnTo>
                  <a:lnTo>
                    <a:pt x="191" y="430"/>
                  </a:lnTo>
                  <a:lnTo>
                    <a:pt x="191" y="429"/>
                  </a:lnTo>
                  <a:lnTo>
                    <a:pt x="190" y="429"/>
                  </a:lnTo>
                  <a:lnTo>
                    <a:pt x="191" y="428"/>
                  </a:lnTo>
                  <a:lnTo>
                    <a:pt x="191" y="426"/>
                  </a:lnTo>
                  <a:lnTo>
                    <a:pt x="192" y="426"/>
                  </a:lnTo>
                  <a:lnTo>
                    <a:pt x="193" y="426"/>
                  </a:lnTo>
                  <a:lnTo>
                    <a:pt x="194" y="425"/>
                  </a:lnTo>
                  <a:lnTo>
                    <a:pt x="196" y="425"/>
                  </a:lnTo>
                  <a:lnTo>
                    <a:pt x="197" y="425"/>
                  </a:lnTo>
                  <a:lnTo>
                    <a:pt x="197" y="426"/>
                  </a:lnTo>
                  <a:lnTo>
                    <a:pt x="196" y="426"/>
                  </a:lnTo>
                  <a:lnTo>
                    <a:pt x="197" y="426"/>
                  </a:lnTo>
                  <a:lnTo>
                    <a:pt x="197" y="427"/>
                  </a:lnTo>
                  <a:lnTo>
                    <a:pt x="196" y="427"/>
                  </a:lnTo>
                  <a:close/>
                  <a:moveTo>
                    <a:pt x="493" y="421"/>
                  </a:moveTo>
                  <a:lnTo>
                    <a:pt x="494" y="422"/>
                  </a:lnTo>
                  <a:lnTo>
                    <a:pt x="494" y="424"/>
                  </a:lnTo>
                  <a:lnTo>
                    <a:pt x="494" y="425"/>
                  </a:lnTo>
                  <a:lnTo>
                    <a:pt x="493" y="425"/>
                  </a:lnTo>
                  <a:lnTo>
                    <a:pt x="491" y="425"/>
                  </a:lnTo>
                  <a:lnTo>
                    <a:pt x="491" y="424"/>
                  </a:lnTo>
                  <a:lnTo>
                    <a:pt x="491" y="422"/>
                  </a:lnTo>
                  <a:lnTo>
                    <a:pt x="491" y="421"/>
                  </a:lnTo>
                  <a:lnTo>
                    <a:pt x="492" y="421"/>
                  </a:lnTo>
                  <a:lnTo>
                    <a:pt x="493" y="421"/>
                  </a:lnTo>
                  <a:close/>
                  <a:moveTo>
                    <a:pt x="301" y="376"/>
                  </a:moveTo>
                  <a:lnTo>
                    <a:pt x="302" y="376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1" y="377"/>
                  </a:lnTo>
                  <a:lnTo>
                    <a:pt x="301" y="376"/>
                  </a:lnTo>
                  <a:close/>
                  <a:moveTo>
                    <a:pt x="313" y="367"/>
                  </a:moveTo>
                  <a:lnTo>
                    <a:pt x="313" y="369"/>
                  </a:lnTo>
                  <a:lnTo>
                    <a:pt x="311" y="370"/>
                  </a:lnTo>
                  <a:lnTo>
                    <a:pt x="311" y="369"/>
                  </a:lnTo>
                  <a:lnTo>
                    <a:pt x="311" y="370"/>
                  </a:lnTo>
                  <a:lnTo>
                    <a:pt x="311" y="371"/>
                  </a:lnTo>
                  <a:lnTo>
                    <a:pt x="310" y="371"/>
                  </a:lnTo>
                  <a:lnTo>
                    <a:pt x="309" y="370"/>
                  </a:lnTo>
                  <a:lnTo>
                    <a:pt x="307" y="369"/>
                  </a:lnTo>
                  <a:lnTo>
                    <a:pt x="307" y="367"/>
                  </a:lnTo>
                  <a:lnTo>
                    <a:pt x="308" y="366"/>
                  </a:lnTo>
                  <a:lnTo>
                    <a:pt x="310" y="365"/>
                  </a:lnTo>
                  <a:lnTo>
                    <a:pt x="311" y="365"/>
                  </a:lnTo>
                  <a:lnTo>
                    <a:pt x="311" y="366"/>
                  </a:lnTo>
                  <a:lnTo>
                    <a:pt x="313" y="367"/>
                  </a:lnTo>
                  <a:close/>
                  <a:moveTo>
                    <a:pt x="465" y="300"/>
                  </a:moveTo>
                  <a:lnTo>
                    <a:pt x="466" y="300"/>
                  </a:lnTo>
                  <a:lnTo>
                    <a:pt x="467" y="299"/>
                  </a:lnTo>
                  <a:lnTo>
                    <a:pt x="468" y="299"/>
                  </a:lnTo>
                  <a:lnTo>
                    <a:pt x="468" y="301"/>
                  </a:lnTo>
                  <a:lnTo>
                    <a:pt x="467" y="301"/>
                  </a:lnTo>
                  <a:lnTo>
                    <a:pt x="466" y="303"/>
                  </a:lnTo>
                  <a:lnTo>
                    <a:pt x="466" y="304"/>
                  </a:lnTo>
                  <a:lnTo>
                    <a:pt x="466" y="305"/>
                  </a:lnTo>
                  <a:lnTo>
                    <a:pt x="465" y="307"/>
                  </a:lnTo>
                  <a:lnTo>
                    <a:pt x="461" y="309"/>
                  </a:lnTo>
                  <a:lnTo>
                    <a:pt x="458" y="310"/>
                  </a:lnTo>
                  <a:lnTo>
                    <a:pt x="457" y="310"/>
                  </a:lnTo>
                  <a:lnTo>
                    <a:pt x="457" y="309"/>
                  </a:lnTo>
                  <a:lnTo>
                    <a:pt x="457" y="308"/>
                  </a:lnTo>
                  <a:lnTo>
                    <a:pt x="459" y="308"/>
                  </a:lnTo>
                  <a:lnTo>
                    <a:pt x="459" y="305"/>
                  </a:lnTo>
                  <a:lnTo>
                    <a:pt x="460" y="304"/>
                  </a:lnTo>
                  <a:lnTo>
                    <a:pt x="461" y="303"/>
                  </a:lnTo>
                  <a:lnTo>
                    <a:pt x="460" y="302"/>
                  </a:lnTo>
                  <a:lnTo>
                    <a:pt x="458" y="303"/>
                  </a:lnTo>
                  <a:lnTo>
                    <a:pt x="458" y="302"/>
                  </a:lnTo>
                  <a:lnTo>
                    <a:pt x="458" y="301"/>
                  </a:lnTo>
                  <a:lnTo>
                    <a:pt x="458" y="300"/>
                  </a:lnTo>
                  <a:lnTo>
                    <a:pt x="458" y="299"/>
                  </a:lnTo>
                  <a:lnTo>
                    <a:pt x="459" y="296"/>
                  </a:lnTo>
                  <a:lnTo>
                    <a:pt x="460" y="295"/>
                  </a:lnTo>
                  <a:lnTo>
                    <a:pt x="461" y="294"/>
                  </a:lnTo>
                  <a:lnTo>
                    <a:pt x="463" y="293"/>
                  </a:lnTo>
                  <a:lnTo>
                    <a:pt x="464" y="292"/>
                  </a:lnTo>
                  <a:lnTo>
                    <a:pt x="465" y="290"/>
                  </a:lnTo>
                  <a:lnTo>
                    <a:pt x="466" y="290"/>
                  </a:lnTo>
                  <a:lnTo>
                    <a:pt x="466" y="291"/>
                  </a:lnTo>
                  <a:lnTo>
                    <a:pt x="466" y="293"/>
                  </a:lnTo>
                  <a:lnTo>
                    <a:pt x="465" y="295"/>
                  </a:lnTo>
                  <a:lnTo>
                    <a:pt x="464" y="299"/>
                  </a:lnTo>
                  <a:lnTo>
                    <a:pt x="464" y="300"/>
                  </a:lnTo>
                  <a:lnTo>
                    <a:pt x="465" y="300"/>
                  </a:lnTo>
                  <a:close/>
                  <a:moveTo>
                    <a:pt x="497" y="136"/>
                  </a:moveTo>
                  <a:lnTo>
                    <a:pt x="498" y="136"/>
                  </a:lnTo>
                  <a:lnTo>
                    <a:pt x="497" y="137"/>
                  </a:lnTo>
                  <a:lnTo>
                    <a:pt x="497" y="139"/>
                  </a:lnTo>
                  <a:lnTo>
                    <a:pt x="495" y="140"/>
                  </a:lnTo>
                  <a:lnTo>
                    <a:pt x="495" y="141"/>
                  </a:lnTo>
                  <a:lnTo>
                    <a:pt x="495" y="142"/>
                  </a:lnTo>
                  <a:lnTo>
                    <a:pt x="495" y="143"/>
                  </a:lnTo>
                  <a:lnTo>
                    <a:pt x="494" y="144"/>
                  </a:lnTo>
                  <a:lnTo>
                    <a:pt x="493" y="143"/>
                  </a:lnTo>
                  <a:lnTo>
                    <a:pt x="493" y="142"/>
                  </a:lnTo>
                  <a:lnTo>
                    <a:pt x="493" y="141"/>
                  </a:lnTo>
                  <a:lnTo>
                    <a:pt x="493" y="140"/>
                  </a:lnTo>
                  <a:lnTo>
                    <a:pt x="493" y="139"/>
                  </a:lnTo>
                  <a:lnTo>
                    <a:pt x="493" y="137"/>
                  </a:lnTo>
                  <a:lnTo>
                    <a:pt x="494" y="137"/>
                  </a:lnTo>
                  <a:lnTo>
                    <a:pt x="495" y="137"/>
                  </a:lnTo>
                  <a:lnTo>
                    <a:pt x="497" y="136"/>
                  </a:lnTo>
                  <a:close/>
                  <a:moveTo>
                    <a:pt x="695" y="83"/>
                  </a:moveTo>
                  <a:lnTo>
                    <a:pt x="696" y="83"/>
                  </a:lnTo>
                  <a:lnTo>
                    <a:pt x="696" y="84"/>
                  </a:lnTo>
                  <a:lnTo>
                    <a:pt x="695" y="85"/>
                  </a:lnTo>
                  <a:lnTo>
                    <a:pt x="694" y="86"/>
                  </a:lnTo>
                  <a:lnTo>
                    <a:pt x="693" y="86"/>
                  </a:lnTo>
                  <a:lnTo>
                    <a:pt x="693" y="85"/>
                  </a:lnTo>
                  <a:lnTo>
                    <a:pt x="692" y="84"/>
                  </a:lnTo>
                  <a:lnTo>
                    <a:pt x="693" y="83"/>
                  </a:lnTo>
                  <a:lnTo>
                    <a:pt x="694" y="83"/>
                  </a:lnTo>
                  <a:lnTo>
                    <a:pt x="695" y="83"/>
                  </a:lnTo>
                  <a:close/>
                  <a:moveTo>
                    <a:pt x="669" y="81"/>
                  </a:moveTo>
                  <a:lnTo>
                    <a:pt x="670" y="82"/>
                  </a:lnTo>
                  <a:lnTo>
                    <a:pt x="670" y="83"/>
                  </a:lnTo>
                  <a:lnTo>
                    <a:pt x="669" y="83"/>
                  </a:lnTo>
                  <a:lnTo>
                    <a:pt x="669" y="84"/>
                  </a:lnTo>
                  <a:lnTo>
                    <a:pt x="668" y="84"/>
                  </a:lnTo>
                  <a:lnTo>
                    <a:pt x="668" y="83"/>
                  </a:lnTo>
                  <a:lnTo>
                    <a:pt x="669" y="83"/>
                  </a:lnTo>
                  <a:lnTo>
                    <a:pt x="669" y="82"/>
                  </a:lnTo>
                  <a:lnTo>
                    <a:pt x="666" y="81"/>
                  </a:lnTo>
                  <a:lnTo>
                    <a:pt x="668" y="81"/>
                  </a:lnTo>
                  <a:lnTo>
                    <a:pt x="669" y="81"/>
                  </a:lnTo>
                  <a:close/>
                  <a:moveTo>
                    <a:pt x="716" y="70"/>
                  </a:moveTo>
                  <a:lnTo>
                    <a:pt x="717" y="70"/>
                  </a:lnTo>
                  <a:lnTo>
                    <a:pt x="718" y="70"/>
                  </a:lnTo>
                  <a:lnTo>
                    <a:pt x="718" y="72"/>
                  </a:lnTo>
                  <a:lnTo>
                    <a:pt x="717" y="72"/>
                  </a:lnTo>
                  <a:lnTo>
                    <a:pt x="717" y="73"/>
                  </a:lnTo>
                  <a:lnTo>
                    <a:pt x="716" y="73"/>
                  </a:lnTo>
                  <a:lnTo>
                    <a:pt x="715" y="74"/>
                  </a:lnTo>
                  <a:lnTo>
                    <a:pt x="713" y="74"/>
                  </a:lnTo>
                  <a:lnTo>
                    <a:pt x="713" y="75"/>
                  </a:lnTo>
                  <a:lnTo>
                    <a:pt x="712" y="75"/>
                  </a:lnTo>
                  <a:lnTo>
                    <a:pt x="711" y="75"/>
                  </a:lnTo>
                  <a:lnTo>
                    <a:pt x="710" y="76"/>
                  </a:lnTo>
                  <a:lnTo>
                    <a:pt x="709" y="76"/>
                  </a:lnTo>
                  <a:lnTo>
                    <a:pt x="708" y="76"/>
                  </a:lnTo>
                  <a:lnTo>
                    <a:pt x="708" y="75"/>
                  </a:lnTo>
                  <a:lnTo>
                    <a:pt x="708" y="74"/>
                  </a:lnTo>
                  <a:lnTo>
                    <a:pt x="708" y="73"/>
                  </a:lnTo>
                  <a:lnTo>
                    <a:pt x="709" y="72"/>
                  </a:lnTo>
                  <a:lnTo>
                    <a:pt x="710" y="72"/>
                  </a:lnTo>
                  <a:lnTo>
                    <a:pt x="712" y="70"/>
                  </a:lnTo>
                  <a:lnTo>
                    <a:pt x="713" y="69"/>
                  </a:lnTo>
                  <a:lnTo>
                    <a:pt x="713" y="70"/>
                  </a:lnTo>
                  <a:lnTo>
                    <a:pt x="715" y="69"/>
                  </a:lnTo>
                  <a:lnTo>
                    <a:pt x="716" y="69"/>
                  </a:lnTo>
                  <a:lnTo>
                    <a:pt x="716" y="70"/>
                  </a:lnTo>
                  <a:close/>
                  <a:moveTo>
                    <a:pt x="703" y="47"/>
                  </a:moveTo>
                  <a:lnTo>
                    <a:pt x="706" y="45"/>
                  </a:lnTo>
                  <a:lnTo>
                    <a:pt x="707" y="45"/>
                  </a:lnTo>
                  <a:lnTo>
                    <a:pt x="706" y="48"/>
                  </a:lnTo>
                  <a:lnTo>
                    <a:pt x="706" y="49"/>
                  </a:lnTo>
                  <a:lnTo>
                    <a:pt x="704" y="49"/>
                  </a:lnTo>
                  <a:lnTo>
                    <a:pt x="703" y="49"/>
                  </a:lnTo>
                  <a:lnTo>
                    <a:pt x="702" y="49"/>
                  </a:lnTo>
                  <a:lnTo>
                    <a:pt x="701" y="49"/>
                  </a:lnTo>
                  <a:lnTo>
                    <a:pt x="701" y="51"/>
                  </a:lnTo>
                  <a:lnTo>
                    <a:pt x="700" y="51"/>
                  </a:lnTo>
                  <a:lnTo>
                    <a:pt x="699" y="52"/>
                  </a:lnTo>
                  <a:lnTo>
                    <a:pt x="698" y="53"/>
                  </a:lnTo>
                  <a:lnTo>
                    <a:pt x="696" y="53"/>
                  </a:lnTo>
                  <a:lnTo>
                    <a:pt x="696" y="52"/>
                  </a:lnTo>
                  <a:lnTo>
                    <a:pt x="695" y="53"/>
                  </a:lnTo>
                  <a:lnTo>
                    <a:pt x="694" y="53"/>
                  </a:lnTo>
                  <a:lnTo>
                    <a:pt x="693" y="53"/>
                  </a:lnTo>
                  <a:lnTo>
                    <a:pt x="693" y="55"/>
                  </a:lnTo>
                  <a:lnTo>
                    <a:pt x="692" y="55"/>
                  </a:lnTo>
                  <a:lnTo>
                    <a:pt x="692" y="56"/>
                  </a:lnTo>
                  <a:lnTo>
                    <a:pt x="691" y="56"/>
                  </a:lnTo>
                  <a:lnTo>
                    <a:pt x="691" y="57"/>
                  </a:lnTo>
                  <a:lnTo>
                    <a:pt x="687" y="59"/>
                  </a:lnTo>
                  <a:lnTo>
                    <a:pt x="686" y="61"/>
                  </a:lnTo>
                  <a:lnTo>
                    <a:pt x="686" y="62"/>
                  </a:lnTo>
                  <a:lnTo>
                    <a:pt x="686" y="64"/>
                  </a:lnTo>
                  <a:lnTo>
                    <a:pt x="685" y="64"/>
                  </a:lnTo>
                  <a:lnTo>
                    <a:pt x="684" y="64"/>
                  </a:lnTo>
                  <a:lnTo>
                    <a:pt x="684" y="65"/>
                  </a:lnTo>
                  <a:lnTo>
                    <a:pt x="684" y="66"/>
                  </a:lnTo>
                  <a:lnTo>
                    <a:pt x="683" y="66"/>
                  </a:lnTo>
                  <a:lnTo>
                    <a:pt x="683" y="67"/>
                  </a:lnTo>
                  <a:lnTo>
                    <a:pt x="682" y="68"/>
                  </a:lnTo>
                  <a:lnTo>
                    <a:pt x="679" y="68"/>
                  </a:lnTo>
                  <a:lnTo>
                    <a:pt x="679" y="69"/>
                  </a:lnTo>
                  <a:lnTo>
                    <a:pt x="678" y="69"/>
                  </a:lnTo>
                  <a:lnTo>
                    <a:pt x="677" y="70"/>
                  </a:lnTo>
                  <a:lnTo>
                    <a:pt x="677" y="72"/>
                  </a:lnTo>
                  <a:lnTo>
                    <a:pt x="677" y="75"/>
                  </a:lnTo>
                  <a:lnTo>
                    <a:pt x="676" y="78"/>
                  </a:lnTo>
                  <a:lnTo>
                    <a:pt x="676" y="77"/>
                  </a:lnTo>
                  <a:lnTo>
                    <a:pt x="676" y="76"/>
                  </a:lnTo>
                  <a:lnTo>
                    <a:pt x="675" y="75"/>
                  </a:lnTo>
                  <a:lnTo>
                    <a:pt x="674" y="76"/>
                  </a:lnTo>
                  <a:lnTo>
                    <a:pt x="673" y="76"/>
                  </a:lnTo>
                  <a:lnTo>
                    <a:pt x="673" y="74"/>
                  </a:lnTo>
                  <a:lnTo>
                    <a:pt x="673" y="73"/>
                  </a:lnTo>
                  <a:lnTo>
                    <a:pt x="673" y="72"/>
                  </a:lnTo>
                  <a:lnTo>
                    <a:pt x="671" y="72"/>
                  </a:lnTo>
                  <a:lnTo>
                    <a:pt x="673" y="70"/>
                  </a:lnTo>
                  <a:lnTo>
                    <a:pt x="674" y="69"/>
                  </a:lnTo>
                  <a:lnTo>
                    <a:pt x="674" y="68"/>
                  </a:lnTo>
                  <a:lnTo>
                    <a:pt x="676" y="68"/>
                  </a:lnTo>
                  <a:lnTo>
                    <a:pt x="676" y="67"/>
                  </a:lnTo>
                  <a:lnTo>
                    <a:pt x="679" y="65"/>
                  </a:lnTo>
                  <a:lnTo>
                    <a:pt x="679" y="64"/>
                  </a:lnTo>
                  <a:lnTo>
                    <a:pt x="681" y="64"/>
                  </a:lnTo>
                  <a:lnTo>
                    <a:pt x="681" y="62"/>
                  </a:lnTo>
                  <a:lnTo>
                    <a:pt x="682" y="62"/>
                  </a:lnTo>
                  <a:lnTo>
                    <a:pt x="682" y="61"/>
                  </a:lnTo>
                  <a:lnTo>
                    <a:pt x="683" y="61"/>
                  </a:lnTo>
                  <a:lnTo>
                    <a:pt x="683" y="59"/>
                  </a:lnTo>
                  <a:lnTo>
                    <a:pt x="683" y="58"/>
                  </a:lnTo>
                  <a:lnTo>
                    <a:pt x="684" y="58"/>
                  </a:lnTo>
                  <a:lnTo>
                    <a:pt x="685" y="57"/>
                  </a:lnTo>
                  <a:lnTo>
                    <a:pt x="685" y="56"/>
                  </a:lnTo>
                  <a:lnTo>
                    <a:pt x="685" y="55"/>
                  </a:lnTo>
                  <a:lnTo>
                    <a:pt x="686" y="53"/>
                  </a:lnTo>
                  <a:lnTo>
                    <a:pt x="687" y="53"/>
                  </a:lnTo>
                  <a:lnTo>
                    <a:pt x="689" y="52"/>
                  </a:lnTo>
                  <a:lnTo>
                    <a:pt x="689" y="51"/>
                  </a:lnTo>
                  <a:lnTo>
                    <a:pt x="690" y="51"/>
                  </a:lnTo>
                  <a:lnTo>
                    <a:pt x="690" y="50"/>
                  </a:lnTo>
                  <a:lnTo>
                    <a:pt x="690" y="49"/>
                  </a:lnTo>
                  <a:lnTo>
                    <a:pt x="691" y="48"/>
                  </a:lnTo>
                  <a:lnTo>
                    <a:pt x="692" y="44"/>
                  </a:lnTo>
                  <a:lnTo>
                    <a:pt x="693" y="43"/>
                  </a:lnTo>
                  <a:lnTo>
                    <a:pt x="694" y="43"/>
                  </a:lnTo>
                  <a:lnTo>
                    <a:pt x="695" y="43"/>
                  </a:lnTo>
                  <a:lnTo>
                    <a:pt x="696" y="44"/>
                  </a:lnTo>
                  <a:lnTo>
                    <a:pt x="698" y="45"/>
                  </a:lnTo>
                  <a:lnTo>
                    <a:pt x="700" y="47"/>
                  </a:lnTo>
                  <a:lnTo>
                    <a:pt x="703" y="47"/>
                  </a:lnTo>
                  <a:close/>
                  <a:moveTo>
                    <a:pt x="550" y="15"/>
                  </a:moveTo>
                  <a:lnTo>
                    <a:pt x="550" y="16"/>
                  </a:lnTo>
                  <a:lnTo>
                    <a:pt x="550" y="17"/>
                  </a:lnTo>
                  <a:lnTo>
                    <a:pt x="549" y="17"/>
                  </a:lnTo>
                  <a:lnTo>
                    <a:pt x="548" y="18"/>
                  </a:lnTo>
                  <a:lnTo>
                    <a:pt x="545" y="17"/>
                  </a:lnTo>
                  <a:lnTo>
                    <a:pt x="544" y="16"/>
                  </a:lnTo>
                  <a:lnTo>
                    <a:pt x="544" y="15"/>
                  </a:lnTo>
                  <a:lnTo>
                    <a:pt x="544" y="14"/>
                  </a:lnTo>
                  <a:lnTo>
                    <a:pt x="545" y="13"/>
                  </a:lnTo>
                  <a:lnTo>
                    <a:pt x="547" y="11"/>
                  </a:lnTo>
                  <a:lnTo>
                    <a:pt x="548" y="13"/>
                  </a:lnTo>
                  <a:lnTo>
                    <a:pt x="549" y="14"/>
                  </a:lnTo>
                  <a:lnTo>
                    <a:pt x="550" y="15"/>
                  </a:lnTo>
                  <a:close/>
                  <a:moveTo>
                    <a:pt x="542" y="3"/>
                  </a:moveTo>
                  <a:lnTo>
                    <a:pt x="542" y="5"/>
                  </a:lnTo>
                  <a:lnTo>
                    <a:pt x="542" y="9"/>
                  </a:lnTo>
                  <a:lnTo>
                    <a:pt x="542" y="10"/>
                  </a:lnTo>
                  <a:lnTo>
                    <a:pt x="541" y="11"/>
                  </a:lnTo>
                  <a:lnTo>
                    <a:pt x="541" y="10"/>
                  </a:lnTo>
                  <a:lnTo>
                    <a:pt x="541" y="8"/>
                  </a:lnTo>
                  <a:lnTo>
                    <a:pt x="540" y="8"/>
                  </a:lnTo>
                  <a:lnTo>
                    <a:pt x="540" y="7"/>
                  </a:lnTo>
                  <a:lnTo>
                    <a:pt x="540" y="5"/>
                  </a:lnTo>
                  <a:lnTo>
                    <a:pt x="540" y="2"/>
                  </a:lnTo>
                  <a:lnTo>
                    <a:pt x="540" y="3"/>
                  </a:lnTo>
                  <a:lnTo>
                    <a:pt x="541" y="3"/>
                  </a:lnTo>
                  <a:lnTo>
                    <a:pt x="542" y="3"/>
                  </a:lnTo>
                  <a:close/>
                  <a:moveTo>
                    <a:pt x="774" y="5"/>
                  </a:moveTo>
                  <a:lnTo>
                    <a:pt x="774" y="6"/>
                  </a:lnTo>
                  <a:lnTo>
                    <a:pt x="775" y="7"/>
                  </a:lnTo>
                  <a:lnTo>
                    <a:pt x="775" y="8"/>
                  </a:lnTo>
                  <a:lnTo>
                    <a:pt x="774" y="8"/>
                  </a:lnTo>
                  <a:lnTo>
                    <a:pt x="773" y="9"/>
                  </a:lnTo>
                  <a:lnTo>
                    <a:pt x="771" y="9"/>
                  </a:lnTo>
                  <a:lnTo>
                    <a:pt x="768" y="9"/>
                  </a:lnTo>
                  <a:lnTo>
                    <a:pt x="767" y="9"/>
                  </a:lnTo>
                  <a:lnTo>
                    <a:pt x="766" y="9"/>
                  </a:lnTo>
                  <a:lnTo>
                    <a:pt x="763" y="11"/>
                  </a:lnTo>
                  <a:lnTo>
                    <a:pt x="762" y="11"/>
                  </a:lnTo>
                  <a:lnTo>
                    <a:pt x="760" y="13"/>
                  </a:lnTo>
                  <a:lnTo>
                    <a:pt x="758" y="13"/>
                  </a:lnTo>
                  <a:lnTo>
                    <a:pt x="756" y="14"/>
                  </a:lnTo>
                  <a:lnTo>
                    <a:pt x="753" y="17"/>
                  </a:lnTo>
                  <a:lnTo>
                    <a:pt x="751" y="19"/>
                  </a:lnTo>
                  <a:lnTo>
                    <a:pt x="750" y="20"/>
                  </a:lnTo>
                  <a:lnTo>
                    <a:pt x="749" y="23"/>
                  </a:lnTo>
                  <a:lnTo>
                    <a:pt x="746" y="24"/>
                  </a:lnTo>
                  <a:lnTo>
                    <a:pt x="745" y="24"/>
                  </a:lnTo>
                  <a:lnTo>
                    <a:pt x="744" y="24"/>
                  </a:lnTo>
                  <a:lnTo>
                    <a:pt x="743" y="24"/>
                  </a:lnTo>
                  <a:lnTo>
                    <a:pt x="743" y="25"/>
                  </a:lnTo>
                  <a:lnTo>
                    <a:pt x="742" y="25"/>
                  </a:lnTo>
                  <a:lnTo>
                    <a:pt x="742" y="24"/>
                  </a:lnTo>
                  <a:lnTo>
                    <a:pt x="741" y="23"/>
                  </a:lnTo>
                  <a:lnTo>
                    <a:pt x="741" y="22"/>
                  </a:lnTo>
                  <a:lnTo>
                    <a:pt x="738" y="23"/>
                  </a:lnTo>
                  <a:lnTo>
                    <a:pt x="738" y="24"/>
                  </a:lnTo>
                  <a:lnTo>
                    <a:pt x="738" y="25"/>
                  </a:lnTo>
                  <a:lnTo>
                    <a:pt x="738" y="26"/>
                  </a:lnTo>
                  <a:lnTo>
                    <a:pt x="737" y="27"/>
                  </a:lnTo>
                  <a:lnTo>
                    <a:pt x="737" y="28"/>
                  </a:lnTo>
                  <a:lnTo>
                    <a:pt x="736" y="28"/>
                  </a:lnTo>
                  <a:lnTo>
                    <a:pt x="736" y="30"/>
                  </a:lnTo>
                  <a:lnTo>
                    <a:pt x="734" y="32"/>
                  </a:lnTo>
                  <a:lnTo>
                    <a:pt x="731" y="33"/>
                  </a:lnTo>
                  <a:lnTo>
                    <a:pt x="729" y="35"/>
                  </a:lnTo>
                  <a:lnTo>
                    <a:pt x="728" y="36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4" y="41"/>
                  </a:lnTo>
                  <a:lnTo>
                    <a:pt x="723" y="41"/>
                  </a:lnTo>
                  <a:lnTo>
                    <a:pt x="721" y="42"/>
                  </a:lnTo>
                  <a:lnTo>
                    <a:pt x="720" y="43"/>
                  </a:lnTo>
                  <a:lnTo>
                    <a:pt x="719" y="44"/>
                  </a:lnTo>
                  <a:lnTo>
                    <a:pt x="719" y="45"/>
                  </a:lnTo>
                  <a:lnTo>
                    <a:pt x="718" y="47"/>
                  </a:lnTo>
                  <a:lnTo>
                    <a:pt x="717" y="47"/>
                  </a:lnTo>
                  <a:lnTo>
                    <a:pt x="716" y="47"/>
                  </a:lnTo>
                  <a:lnTo>
                    <a:pt x="716" y="45"/>
                  </a:lnTo>
                  <a:lnTo>
                    <a:pt x="715" y="45"/>
                  </a:lnTo>
                  <a:lnTo>
                    <a:pt x="716" y="44"/>
                  </a:lnTo>
                  <a:lnTo>
                    <a:pt x="716" y="43"/>
                  </a:lnTo>
                  <a:lnTo>
                    <a:pt x="717" y="42"/>
                  </a:lnTo>
                  <a:lnTo>
                    <a:pt x="718" y="42"/>
                  </a:lnTo>
                  <a:lnTo>
                    <a:pt x="718" y="41"/>
                  </a:lnTo>
                  <a:lnTo>
                    <a:pt x="717" y="40"/>
                  </a:lnTo>
                  <a:lnTo>
                    <a:pt x="717" y="39"/>
                  </a:lnTo>
                  <a:lnTo>
                    <a:pt x="718" y="39"/>
                  </a:lnTo>
                  <a:lnTo>
                    <a:pt x="718" y="40"/>
                  </a:lnTo>
                  <a:lnTo>
                    <a:pt x="719" y="41"/>
                  </a:lnTo>
                  <a:lnTo>
                    <a:pt x="720" y="40"/>
                  </a:lnTo>
                  <a:lnTo>
                    <a:pt x="720" y="39"/>
                  </a:lnTo>
                  <a:lnTo>
                    <a:pt x="719" y="37"/>
                  </a:lnTo>
                  <a:lnTo>
                    <a:pt x="719" y="36"/>
                  </a:lnTo>
                  <a:lnTo>
                    <a:pt x="720" y="36"/>
                  </a:lnTo>
                  <a:lnTo>
                    <a:pt x="721" y="37"/>
                  </a:lnTo>
                  <a:lnTo>
                    <a:pt x="723" y="37"/>
                  </a:lnTo>
                  <a:lnTo>
                    <a:pt x="724" y="37"/>
                  </a:lnTo>
                  <a:lnTo>
                    <a:pt x="724" y="36"/>
                  </a:lnTo>
                  <a:lnTo>
                    <a:pt x="725" y="34"/>
                  </a:lnTo>
                  <a:lnTo>
                    <a:pt x="726" y="33"/>
                  </a:lnTo>
                  <a:lnTo>
                    <a:pt x="724" y="32"/>
                  </a:lnTo>
                  <a:lnTo>
                    <a:pt x="723" y="32"/>
                  </a:lnTo>
                  <a:lnTo>
                    <a:pt x="723" y="31"/>
                  </a:lnTo>
                  <a:lnTo>
                    <a:pt x="723" y="30"/>
                  </a:lnTo>
                  <a:lnTo>
                    <a:pt x="724" y="30"/>
                  </a:lnTo>
                  <a:lnTo>
                    <a:pt x="725" y="31"/>
                  </a:lnTo>
                  <a:lnTo>
                    <a:pt x="726" y="31"/>
                  </a:lnTo>
                  <a:lnTo>
                    <a:pt x="727" y="30"/>
                  </a:lnTo>
                  <a:lnTo>
                    <a:pt x="727" y="28"/>
                  </a:lnTo>
                  <a:lnTo>
                    <a:pt x="731" y="26"/>
                  </a:lnTo>
                  <a:lnTo>
                    <a:pt x="732" y="25"/>
                  </a:lnTo>
                  <a:lnTo>
                    <a:pt x="733" y="24"/>
                  </a:lnTo>
                  <a:lnTo>
                    <a:pt x="734" y="23"/>
                  </a:lnTo>
                  <a:lnTo>
                    <a:pt x="734" y="22"/>
                  </a:lnTo>
                  <a:lnTo>
                    <a:pt x="734" y="20"/>
                  </a:lnTo>
                  <a:lnTo>
                    <a:pt x="734" y="19"/>
                  </a:lnTo>
                  <a:lnTo>
                    <a:pt x="735" y="18"/>
                  </a:lnTo>
                  <a:lnTo>
                    <a:pt x="736" y="19"/>
                  </a:lnTo>
                  <a:lnTo>
                    <a:pt x="737" y="19"/>
                  </a:lnTo>
                  <a:lnTo>
                    <a:pt x="738" y="19"/>
                  </a:lnTo>
                  <a:lnTo>
                    <a:pt x="740" y="18"/>
                  </a:lnTo>
                  <a:lnTo>
                    <a:pt x="742" y="16"/>
                  </a:lnTo>
                  <a:lnTo>
                    <a:pt x="742" y="15"/>
                  </a:lnTo>
                  <a:lnTo>
                    <a:pt x="743" y="14"/>
                  </a:lnTo>
                  <a:lnTo>
                    <a:pt x="746" y="14"/>
                  </a:lnTo>
                  <a:lnTo>
                    <a:pt x="746" y="13"/>
                  </a:lnTo>
                  <a:lnTo>
                    <a:pt x="745" y="11"/>
                  </a:lnTo>
                  <a:lnTo>
                    <a:pt x="745" y="9"/>
                  </a:lnTo>
                  <a:lnTo>
                    <a:pt x="745" y="8"/>
                  </a:lnTo>
                  <a:lnTo>
                    <a:pt x="745" y="7"/>
                  </a:lnTo>
                  <a:lnTo>
                    <a:pt x="746" y="6"/>
                  </a:lnTo>
                  <a:lnTo>
                    <a:pt x="746" y="5"/>
                  </a:lnTo>
                  <a:lnTo>
                    <a:pt x="748" y="5"/>
                  </a:lnTo>
                  <a:lnTo>
                    <a:pt x="749" y="5"/>
                  </a:lnTo>
                  <a:lnTo>
                    <a:pt x="749" y="6"/>
                  </a:lnTo>
                  <a:lnTo>
                    <a:pt x="749" y="7"/>
                  </a:lnTo>
                  <a:lnTo>
                    <a:pt x="749" y="8"/>
                  </a:lnTo>
                  <a:lnTo>
                    <a:pt x="750" y="9"/>
                  </a:lnTo>
                  <a:lnTo>
                    <a:pt x="750" y="10"/>
                  </a:lnTo>
                  <a:lnTo>
                    <a:pt x="750" y="11"/>
                  </a:lnTo>
                  <a:lnTo>
                    <a:pt x="751" y="11"/>
                  </a:lnTo>
                  <a:lnTo>
                    <a:pt x="759" y="10"/>
                  </a:lnTo>
                  <a:lnTo>
                    <a:pt x="760" y="10"/>
                  </a:lnTo>
                  <a:lnTo>
                    <a:pt x="761" y="8"/>
                  </a:lnTo>
                  <a:lnTo>
                    <a:pt x="762" y="7"/>
                  </a:lnTo>
                  <a:lnTo>
                    <a:pt x="763" y="6"/>
                  </a:lnTo>
                  <a:lnTo>
                    <a:pt x="765" y="5"/>
                  </a:lnTo>
                  <a:lnTo>
                    <a:pt x="766" y="3"/>
                  </a:lnTo>
                  <a:lnTo>
                    <a:pt x="766" y="2"/>
                  </a:lnTo>
                  <a:lnTo>
                    <a:pt x="767" y="2"/>
                  </a:lnTo>
                  <a:lnTo>
                    <a:pt x="768" y="1"/>
                  </a:lnTo>
                  <a:lnTo>
                    <a:pt x="769" y="1"/>
                  </a:lnTo>
                  <a:lnTo>
                    <a:pt x="771" y="0"/>
                  </a:lnTo>
                  <a:lnTo>
                    <a:pt x="773" y="0"/>
                  </a:lnTo>
                  <a:lnTo>
                    <a:pt x="774" y="0"/>
                  </a:lnTo>
                  <a:lnTo>
                    <a:pt x="775" y="2"/>
                  </a:lnTo>
                  <a:lnTo>
                    <a:pt x="774" y="3"/>
                  </a:lnTo>
                  <a:lnTo>
                    <a:pt x="773" y="5"/>
                  </a:lnTo>
                  <a:lnTo>
                    <a:pt x="774" y="5"/>
                  </a:lnTo>
                  <a:close/>
                  <a:moveTo>
                    <a:pt x="147" y="702"/>
                  </a:moveTo>
                  <a:lnTo>
                    <a:pt x="147" y="703"/>
                  </a:lnTo>
                  <a:lnTo>
                    <a:pt x="146" y="703"/>
                  </a:lnTo>
                  <a:lnTo>
                    <a:pt x="145" y="702"/>
                  </a:lnTo>
                  <a:lnTo>
                    <a:pt x="146" y="702"/>
                  </a:lnTo>
                  <a:lnTo>
                    <a:pt x="147" y="702"/>
                  </a:lnTo>
                  <a:close/>
                  <a:moveTo>
                    <a:pt x="151" y="689"/>
                  </a:moveTo>
                  <a:lnTo>
                    <a:pt x="152" y="689"/>
                  </a:lnTo>
                  <a:lnTo>
                    <a:pt x="151" y="690"/>
                  </a:lnTo>
                  <a:lnTo>
                    <a:pt x="151" y="692"/>
                  </a:lnTo>
                  <a:lnTo>
                    <a:pt x="150" y="692"/>
                  </a:lnTo>
                  <a:lnTo>
                    <a:pt x="150" y="693"/>
                  </a:lnTo>
                  <a:lnTo>
                    <a:pt x="150" y="692"/>
                  </a:lnTo>
                  <a:lnTo>
                    <a:pt x="151" y="690"/>
                  </a:lnTo>
                  <a:lnTo>
                    <a:pt x="151" y="689"/>
                  </a:lnTo>
                  <a:close/>
                  <a:moveTo>
                    <a:pt x="218" y="575"/>
                  </a:moveTo>
                  <a:lnTo>
                    <a:pt x="219" y="575"/>
                  </a:lnTo>
                  <a:lnTo>
                    <a:pt x="219" y="576"/>
                  </a:lnTo>
                  <a:lnTo>
                    <a:pt x="218" y="576"/>
                  </a:lnTo>
                  <a:lnTo>
                    <a:pt x="217" y="576"/>
                  </a:lnTo>
                  <a:lnTo>
                    <a:pt x="217" y="575"/>
                  </a:lnTo>
                  <a:lnTo>
                    <a:pt x="216" y="575"/>
                  </a:lnTo>
                  <a:lnTo>
                    <a:pt x="216" y="573"/>
                  </a:lnTo>
                  <a:lnTo>
                    <a:pt x="217" y="575"/>
                  </a:lnTo>
                  <a:lnTo>
                    <a:pt x="217" y="573"/>
                  </a:lnTo>
                  <a:lnTo>
                    <a:pt x="218" y="575"/>
                  </a:lnTo>
                  <a:close/>
                  <a:moveTo>
                    <a:pt x="342" y="429"/>
                  </a:move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1" y="434"/>
                  </a:lnTo>
                  <a:lnTo>
                    <a:pt x="340" y="434"/>
                  </a:lnTo>
                  <a:lnTo>
                    <a:pt x="341" y="434"/>
                  </a:lnTo>
                  <a:lnTo>
                    <a:pt x="341" y="433"/>
                  </a:lnTo>
                  <a:lnTo>
                    <a:pt x="340" y="433"/>
                  </a:lnTo>
                  <a:lnTo>
                    <a:pt x="340" y="434"/>
                  </a:lnTo>
                  <a:lnTo>
                    <a:pt x="339" y="435"/>
                  </a:lnTo>
                  <a:lnTo>
                    <a:pt x="339" y="434"/>
                  </a:lnTo>
                  <a:lnTo>
                    <a:pt x="339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6" y="432"/>
                  </a:lnTo>
                  <a:lnTo>
                    <a:pt x="336" y="430"/>
                  </a:lnTo>
                  <a:lnTo>
                    <a:pt x="338" y="432"/>
                  </a:lnTo>
                  <a:lnTo>
                    <a:pt x="339" y="430"/>
                  </a:lnTo>
                  <a:lnTo>
                    <a:pt x="340" y="430"/>
                  </a:lnTo>
                  <a:lnTo>
                    <a:pt x="341" y="430"/>
                  </a:lnTo>
                  <a:lnTo>
                    <a:pt x="342" y="429"/>
                  </a:lnTo>
                  <a:close/>
                  <a:moveTo>
                    <a:pt x="553" y="785"/>
                  </a:moveTo>
                  <a:lnTo>
                    <a:pt x="554" y="785"/>
                  </a:lnTo>
                  <a:lnTo>
                    <a:pt x="553" y="785"/>
                  </a:lnTo>
                  <a:close/>
                  <a:moveTo>
                    <a:pt x="549" y="745"/>
                  </a:moveTo>
                  <a:lnTo>
                    <a:pt x="549" y="744"/>
                  </a:lnTo>
                  <a:lnTo>
                    <a:pt x="549" y="745"/>
                  </a:lnTo>
                  <a:close/>
                  <a:moveTo>
                    <a:pt x="250" y="728"/>
                  </a:moveTo>
                  <a:lnTo>
                    <a:pt x="251" y="728"/>
                  </a:lnTo>
                  <a:lnTo>
                    <a:pt x="251" y="729"/>
                  </a:lnTo>
                  <a:lnTo>
                    <a:pt x="250" y="728"/>
                  </a:lnTo>
                  <a:close/>
                  <a:moveTo>
                    <a:pt x="129" y="706"/>
                  </a:moveTo>
                  <a:lnTo>
                    <a:pt x="130" y="706"/>
                  </a:lnTo>
                  <a:lnTo>
                    <a:pt x="129" y="706"/>
                  </a:lnTo>
                  <a:close/>
                  <a:moveTo>
                    <a:pt x="165" y="690"/>
                  </a:moveTo>
                  <a:lnTo>
                    <a:pt x="165" y="692"/>
                  </a:lnTo>
                  <a:lnTo>
                    <a:pt x="164" y="692"/>
                  </a:lnTo>
                  <a:lnTo>
                    <a:pt x="164" y="690"/>
                  </a:lnTo>
                  <a:lnTo>
                    <a:pt x="165" y="690"/>
                  </a:lnTo>
                  <a:close/>
                  <a:moveTo>
                    <a:pt x="576" y="688"/>
                  </a:moveTo>
                  <a:lnTo>
                    <a:pt x="576" y="687"/>
                  </a:lnTo>
                  <a:lnTo>
                    <a:pt x="576" y="686"/>
                  </a:lnTo>
                  <a:lnTo>
                    <a:pt x="576" y="687"/>
                  </a:lnTo>
                  <a:lnTo>
                    <a:pt x="576" y="688"/>
                  </a:lnTo>
                  <a:close/>
                  <a:moveTo>
                    <a:pt x="576" y="672"/>
                  </a:moveTo>
                  <a:lnTo>
                    <a:pt x="575" y="672"/>
                  </a:lnTo>
                  <a:lnTo>
                    <a:pt x="576" y="672"/>
                  </a:lnTo>
                  <a:close/>
                  <a:moveTo>
                    <a:pt x="573" y="669"/>
                  </a:moveTo>
                  <a:lnTo>
                    <a:pt x="573" y="668"/>
                  </a:lnTo>
                  <a:lnTo>
                    <a:pt x="573" y="669"/>
                  </a:lnTo>
                  <a:close/>
                  <a:moveTo>
                    <a:pt x="159" y="663"/>
                  </a:moveTo>
                  <a:lnTo>
                    <a:pt x="159" y="664"/>
                  </a:lnTo>
                  <a:lnTo>
                    <a:pt x="159" y="663"/>
                  </a:lnTo>
                  <a:close/>
                  <a:moveTo>
                    <a:pt x="199" y="610"/>
                  </a:moveTo>
                  <a:lnTo>
                    <a:pt x="199" y="609"/>
                  </a:lnTo>
                  <a:lnTo>
                    <a:pt x="200" y="609"/>
                  </a:lnTo>
                  <a:lnTo>
                    <a:pt x="200" y="610"/>
                  </a:lnTo>
                  <a:lnTo>
                    <a:pt x="199" y="610"/>
                  </a:lnTo>
                  <a:close/>
                  <a:moveTo>
                    <a:pt x="210" y="592"/>
                  </a:moveTo>
                  <a:lnTo>
                    <a:pt x="210" y="593"/>
                  </a:lnTo>
                  <a:lnTo>
                    <a:pt x="209" y="592"/>
                  </a:lnTo>
                  <a:lnTo>
                    <a:pt x="208" y="592"/>
                  </a:lnTo>
                  <a:lnTo>
                    <a:pt x="209" y="592"/>
                  </a:lnTo>
                  <a:lnTo>
                    <a:pt x="209" y="591"/>
                  </a:lnTo>
                  <a:lnTo>
                    <a:pt x="209" y="592"/>
                  </a:lnTo>
                  <a:lnTo>
                    <a:pt x="210" y="592"/>
                  </a:lnTo>
                  <a:close/>
                  <a:moveTo>
                    <a:pt x="519" y="573"/>
                  </a:moveTo>
                  <a:lnTo>
                    <a:pt x="520" y="573"/>
                  </a:lnTo>
                  <a:lnTo>
                    <a:pt x="519" y="575"/>
                  </a:lnTo>
                  <a:lnTo>
                    <a:pt x="519" y="573"/>
                  </a:lnTo>
                  <a:close/>
                  <a:moveTo>
                    <a:pt x="210" y="561"/>
                  </a:moveTo>
                  <a:lnTo>
                    <a:pt x="210" y="562"/>
                  </a:lnTo>
                  <a:lnTo>
                    <a:pt x="209" y="562"/>
                  </a:lnTo>
                  <a:lnTo>
                    <a:pt x="209" y="561"/>
                  </a:lnTo>
                  <a:lnTo>
                    <a:pt x="210" y="561"/>
                  </a:lnTo>
                  <a:close/>
                  <a:moveTo>
                    <a:pt x="503" y="505"/>
                  </a:moveTo>
                  <a:lnTo>
                    <a:pt x="503" y="504"/>
                  </a:lnTo>
                  <a:lnTo>
                    <a:pt x="503" y="505"/>
                  </a:lnTo>
                  <a:close/>
                  <a:moveTo>
                    <a:pt x="499" y="454"/>
                  </a:moveTo>
                  <a:lnTo>
                    <a:pt x="499" y="455"/>
                  </a:lnTo>
                  <a:lnTo>
                    <a:pt x="498" y="455"/>
                  </a:lnTo>
                  <a:lnTo>
                    <a:pt x="498" y="454"/>
                  </a:lnTo>
                  <a:lnTo>
                    <a:pt x="498" y="453"/>
                  </a:lnTo>
                  <a:lnTo>
                    <a:pt x="499" y="453"/>
                  </a:lnTo>
                  <a:lnTo>
                    <a:pt x="499" y="454"/>
                  </a:lnTo>
                  <a:close/>
                  <a:moveTo>
                    <a:pt x="492" y="165"/>
                  </a:moveTo>
                  <a:lnTo>
                    <a:pt x="492" y="166"/>
                  </a:lnTo>
                  <a:lnTo>
                    <a:pt x="491" y="166"/>
                  </a:lnTo>
                  <a:lnTo>
                    <a:pt x="491" y="165"/>
                  </a:lnTo>
                  <a:lnTo>
                    <a:pt x="492" y="165"/>
                  </a:lnTo>
                  <a:close/>
                  <a:moveTo>
                    <a:pt x="927" y="781"/>
                  </a:moveTo>
                  <a:lnTo>
                    <a:pt x="927" y="782"/>
                  </a:lnTo>
                  <a:lnTo>
                    <a:pt x="927" y="781"/>
                  </a:lnTo>
                  <a:close/>
                  <a:moveTo>
                    <a:pt x="68" y="764"/>
                  </a:moveTo>
                  <a:lnTo>
                    <a:pt x="68" y="765"/>
                  </a:lnTo>
                  <a:lnTo>
                    <a:pt x="67" y="765"/>
                  </a:lnTo>
                  <a:lnTo>
                    <a:pt x="66" y="765"/>
                  </a:lnTo>
                  <a:lnTo>
                    <a:pt x="66" y="764"/>
                  </a:lnTo>
                  <a:lnTo>
                    <a:pt x="67" y="764"/>
                  </a:lnTo>
                  <a:lnTo>
                    <a:pt x="68" y="764"/>
                  </a:lnTo>
                  <a:close/>
                  <a:moveTo>
                    <a:pt x="133" y="719"/>
                  </a:moveTo>
                  <a:lnTo>
                    <a:pt x="133" y="720"/>
                  </a:lnTo>
                  <a:lnTo>
                    <a:pt x="133" y="721"/>
                  </a:lnTo>
                  <a:lnTo>
                    <a:pt x="132" y="721"/>
                  </a:lnTo>
                  <a:lnTo>
                    <a:pt x="132" y="720"/>
                  </a:lnTo>
                  <a:lnTo>
                    <a:pt x="132" y="719"/>
                  </a:lnTo>
                  <a:lnTo>
                    <a:pt x="133" y="719"/>
                  </a:lnTo>
                  <a:close/>
                  <a:moveTo>
                    <a:pt x="573" y="668"/>
                  </a:moveTo>
                  <a:lnTo>
                    <a:pt x="574" y="668"/>
                  </a:lnTo>
                  <a:lnTo>
                    <a:pt x="574" y="669"/>
                  </a:lnTo>
                  <a:lnTo>
                    <a:pt x="573" y="668"/>
                  </a:lnTo>
                  <a:close/>
                  <a:moveTo>
                    <a:pt x="209" y="526"/>
                  </a:moveTo>
                  <a:lnTo>
                    <a:pt x="209" y="527"/>
                  </a:lnTo>
                  <a:lnTo>
                    <a:pt x="208" y="528"/>
                  </a:lnTo>
                  <a:lnTo>
                    <a:pt x="208" y="527"/>
                  </a:lnTo>
                  <a:lnTo>
                    <a:pt x="207" y="527"/>
                  </a:lnTo>
                  <a:lnTo>
                    <a:pt x="207" y="526"/>
                  </a:lnTo>
                  <a:lnTo>
                    <a:pt x="207" y="527"/>
                  </a:lnTo>
                  <a:lnTo>
                    <a:pt x="206" y="527"/>
                  </a:lnTo>
                  <a:lnTo>
                    <a:pt x="206" y="526"/>
                  </a:lnTo>
                  <a:lnTo>
                    <a:pt x="207" y="526"/>
                  </a:lnTo>
                  <a:lnTo>
                    <a:pt x="207" y="525"/>
                  </a:lnTo>
                  <a:lnTo>
                    <a:pt x="208" y="526"/>
                  </a:lnTo>
                  <a:lnTo>
                    <a:pt x="209" y="526"/>
                  </a:lnTo>
                  <a:lnTo>
                    <a:pt x="209" y="527"/>
                  </a:lnTo>
                  <a:lnTo>
                    <a:pt x="209" y="526"/>
                  </a:lnTo>
                  <a:close/>
                  <a:moveTo>
                    <a:pt x="219" y="510"/>
                  </a:moveTo>
                  <a:lnTo>
                    <a:pt x="219" y="511"/>
                  </a:lnTo>
                  <a:lnTo>
                    <a:pt x="218" y="512"/>
                  </a:lnTo>
                  <a:lnTo>
                    <a:pt x="218" y="511"/>
                  </a:lnTo>
                  <a:lnTo>
                    <a:pt x="218" y="510"/>
                  </a:lnTo>
                  <a:lnTo>
                    <a:pt x="219" y="510"/>
                  </a:lnTo>
                  <a:close/>
                  <a:moveTo>
                    <a:pt x="225" y="500"/>
                  </a:moveTo>
                  <a:lnTo>
                    <a:pt x="225" y="501"/>
                  </a:lnTo>
                  <a:lnTo>
                    <a:pt x="225" y="502"/>
                  </a:lnTo>
                  <a:lnTo>
                    <a:pt x="224" y="502"/>
                  </a:lnTo>
                  <a:lnTo>
                    <a:pt x="224" y="501"/>
                  </a:lnTo>
                  <a:lnTo>
                    <a:pt x="224" y="500"/>
                  </a:lnTo>
                  <a:lnTo>
                    <a:pt x="225" y="499"/>
                  </a:lnTo>
                  <a:lnTo>
                    <a:pt x="225" y="500"/>
                  </a:lnTo>
                  <a:close/>
                  <a:moveTo>
                    <a:pt x="288" y="495"/>
                  </a:moveTo>
                  <a:lnTo>
                    <a:pt x="289" y="495"/>
                  </a:lnTo>
                  <a:lnTo>
                    <a:pt x="289" y="496"/>
                  </a:lnTo>
                  <a:lnTo>
                    <a:pt x="288" y="496"/>
                  </a:lnTo>
                  <a:lnTo>
                    <a:pt x="288" y="495"/>
                  </a:lnTo>
                  <a:lnTo>
                    <a:pt x="288" y="494"/>
                  </a:lnTo>
                  <a:lnTo>
                    <a:pt x="288" y="495"/>
                  </a:lnTo>
                  <a:close/>
                  <a:moveTo>
                    <a:pt x="179" y="492"/>
                  </a:moveTo>
                  <a:lnTo>
                    <a:pt x="179" y="493"/>
                  </a:lnTo>
                  <a:lnTo>
                    <a:pt x="179" y="494"/>
                  </a:lnTo>
                  <a:lnTo>
                    <a:pt x="177" y="494"/>
                  </a:lnTo>
                  <a:lnTo>
                    <a:pt x="176" y="493"/>
                  </a:lnTo>
                  <a:lnTo>
                    <a:pt x="176" y="492"/>
                  </a:lnTo>
                  <a:lnTo>
                    <a:pt x="177" y="492"/>
                  </a:lnTo>
                  <a:lnTo>
                    <a:pt x="177" y="493"/>
                  </a:lnTo>
                  <a:lnTo>
                    <a:pt x="179" y="493"/>
                  </a:lnTo>
                  <a:lnTo>
                    <a:pt x="177" y="493"/>
                  </a:lnTo>
                  <a:lnTo>
                    <a:pt x="177" y="492"/>
                  </a:lnTo>
                  <a:lnTo>
                    <a:pt x="179" y="492"/>
                  </a:lnTo>
                  <a:close/>
                  <a:moveTo>
                    <a:pt x="181" y="489"/>
                  </a:moveTo>
                  <a:lnTo>
                    <a:pt x="181" y="491"/>
                  </a:lnTo>
                  <a:lnTo>
                    <a:pt x="181" y="492"/>
                  </a:lnTo>
                  <a:lnTo>
                    <a:pt x="180" y="492"/>
                  </a:lnTo>
                  <a:lnTo>
                    <a:pt x="180" y="493"/>
                  </a:lnTo>
                  <a:lnTo>
                    <a:pt x="180" y="492"/>
                  </a:lnTo>
                  <a:lnTo>
                    <a:pt x="179" y="491"/>
                  </a:lnTo>
                  <a:lnTo>
                    <a:pt x="180" y="491"/>
                  </a:lnTo>
                  <a:lnTo>
                    <a:pt x="180" y="489"/>
                  </a:lnTo>
                  <a:lnTo>
                    <a:pt x="181" y="489"/>
                  </a:lnTo>
                  <a:close/>
                  <a:moveTo>
                    <a:pt x="183" y="489"/>
                  </a:moveTo>
                  <a:lnTo>
                    <a:pt x="183" y="491"/>
                  </a:lnTo>
                  <a:lnTo>
                    <a:pt x="182" y="491"/>
                  </a:lnTo>
                  <a:lnTo>
                    <a:pt x="181" y="491"/>
                  </a:lnTo>
                  <a:lnTo>
                    <a:pt x="181" y="489"/>
                  </a:lnTo>
                  <a:lnTo>
                    <a:pt x="182" y="489"/>
                  </a:lnTo>
                  <a:lnTo>
                    <a:pt x="181" y="488"/>
                  </a:lnTo>
                  <a:lnTo>
                    <a:pt x="182" y="488"/>
                  </a:lnTo>
                  <a:lnTo>
                    <a:pt x="183" y="489"/>
                  </a:lnTo>
                  <a:close/>
                  <a:moveTo>
                    <a:pt x="185" y="475"/>
                  </a:moveTo>
                  <a:lnTo>
                    <a:pt x="187" y="476"/>
                  </a:lnTo>
                  <a:lnTo>
                    <a:pt x="185" y="476"/>
                  </a:lnTo>
                  <a:lnTo>
                    <a:pt x="185" y="477"/>
                  </a:lnTo>
                  <a:lnTo>
                    <a:pt x="184" y="477"/>
                  </a:lnTo>
                  <a:lnTo>
                    <a:pt x="184" y="476"/>
                  </a:lnTo>
                  <a:lnTo>
                    <a:pt x="185" y="475"/>
                  </a:lnTo>
                  <a:close/>
                  <a:moveTo>
                    <a:pt x="198" y="468"/>
                  </a:moveTo>
                  <a:lnTo>
                    <a:pt x="199" y="468"/>
                  </a:lnTo>
                  <a:lnTo>
                    <a:pt x="198" y="469"/>
                  </a:lnTo>
                  <a:lnTo>
                    <a:pt x="198" y="468"/>
                  </a:lnTo>
                  <a:lnTo>
                    <a:pt x="197" y="469"/>
                  </a:lnTo>
                  <a:lnTo>
                    <a:pt x="197" y="468"/>
                  </a:lnTo>
                  <a:lnTo>
                    <a:pt x="198" y="468"/>
                  </a:lnTo>
                  <a:close/>
                  <a:moveTo>
                    <a:pt x="291" y="450"/>
                  </a:moveTo>
                  <a:lnTo>
                    <a:pt x="291" y="451"/>
                  </a:lnTo>
                  <a:lnTo>
                    <a:pt x="290" y="451"/>
                  </a:lnTo>
                  <a:lnTo>
                    <a:pt x="290" y="452"/>
                  </a:lnTo>
                  <a:lnTo>
                    <a:pt x="289" y="451"/>
                  </a:lnTo>
                  <a:lnTo>
                    <a:pt x="290" y="450"/>
                  </a:lnTo>
                  <a:lnTo>
                    <a:pt x="291" y="450"/>
                  </a:lnTo>
                  <a:close/>
                  <a:moveTo>
                    <a:pt x="304" y="443"/>
                  </a:moveTo>
                  <a:lnTo>
                    <a:pt x="305" y="443"/>
                  </a:lnTo>
                  <a:lnTo>
                    <a:pt x="305" y="444"/>
                  </a:lnTo>
                  <a:lnTo>
                    <a:pt x="304" y="444"/>
                  </a:lnTo>
                  <a:lnTo>
                    <a:pt x="302" y="445"/>
                  </a:lnTo>
                  <a:lnTo>
                    <a:pt x="301" y="445"/>
                  </a:lnTo>
                  <a:lnTo>
                    <a:pt x="302" y="444"/>
                  </a:lnTo>
                  <a:lnTo>
                    <a:pt x="302" y="443"/>
                  </a:lnTo>
                  <a:lnTo>
                    <a:pt x="304" y="443"/>
                  </a:lnTo>
                  <a:close/>
                  <a:moveTo>
                    <a:pt x="293" y="443"/>
                  </a:moveTo>
                  <a:lnTo>
                    <a:pt x="294" y="443"/>
                  </a:lnTo>
                  <a:lnTo>
                    <a:pt x="294" y="444"/>
                  </a:lnTo>
                  <a:lnTo>
                    <a:pt x="293" y="444"/>
                  </a:lnTo>
                  <a:lnTo>
                    <a:pt x="292" y="443"/>
                  </a:lnTo>
                  <a:lnTo>
                    <a:pt x="293" y="443"/>
                  </a:lnTo>
                  <a:close/>
                  <a:moveTo>
                    <a:pt x="299" y="439"/>
                  </a:moveTo>
                  <a:lnTo>
                    <a:pt x="299" y="441"/>
                  </a:lnTo>
                  <a:lnTo>
                    <a:pt x="299" y="442"/>
                  </a:lnTo>
                  <a:lnTo>
                    <a:pt x="298" y="442"/>
                  </a:lnTo>
                  <a:lnTo>
                    <a:pt x="297" y="442"/>
                  </a:lnTo>
                  <a:lnTo>
                    <a:pt x="297" y="441"/>
                  </a:lnTo>
                  <a:lnTo>
                    <a:pt x="298" y="441"/>
                  </a:lnTo>
                  <a:lnTo>
                    <a:pt x="299" y="441"/>
                  </a:lnTo>
                  <a:lnTo>
                    <a:pt x="299" y="439"/>
                  </a:lnTo>
                  <a:close/>
                  <a:moveTo>
                    <a:pt x="282" y="438"/>
                  </a:moveTo>
                  <a:lnTo>
                    <a:pt x="282" y="439"/>
                  </a:lnTo>
                  <a:lnTo>
                    <a:pt x="281" y="441"/>
                  </a:lnTo>
                  <a:lnTo>
                    <a:pt x="280" y="441"/>
                  </a:lnTo>
                  <a:lnTo>
                    <a:pt x="280" y="439"/>
                  </a:lnTo>
                  <a:lnTo>
                    <a:pt x="281" y="439"/>
                  </a:lnTo>
                  <a:lnTo>
                    <a:pt x="281" y="438"/>
                  </a:lnTo>
                  <a:lnTo>
                    <a:pt x="282" y="438"/>
                  </a:lnTo>
                  <a:close/>
                  <a:moveTo>
                    <a:pt x="323" y="435"/>
                  </a:moveTo>
                  <a:lnTo>
                    <a:pt x="323" y="436"/>
                  </a:lnTo>
                  <a:lnTo>
                    <a:pt x="323" y="437"/>
                  </a:lnTo>
                  <a:lnTo>
                    <a:pt x="322" y="437"/>
                  </a:lnTo>
                  <a:lnTo>
                    <a:pt x="322" y="436"/>
                  </a:lnTo>
                  <a:lnTo>
                    <a:pt x="323" y="436"/>
                  </a:lnTo>
                  <a:lnTo>
                    <a:pt x="323" y="435"/>
                  </a:lnTo>
                  <a:close/>
                  <a:moveTo>
                    <a:pt x="367" y="434"/>
                  </a:moveTo>
                  <a:lnTo>
                    <a:pt x="368" y="434"/>
                  </a:lnTo>
                  <a:lnTo>
                    <a:pt x="368" y="435"/>
                  </a:lnTo>
                  <a:lnTo>
                    <a:pt x="367" y="435"/>
                  </a:lnTo>
                  <a:lnTo>
                    <a:pt x="367" y="434"/>
                  </a:lnTo>
                  <a:close/>
                  <a:moveTo>
                    <a:pt x="333" y="433"/>
                  </a:moveTo>
                  <a:lnTo>
                    <a:pt x="332" y="433"/>
                  </a:lnTo>
                  <a:lnTo>
                    <a:pt x="333" y="432"/>
                  </a:lnTo>
                  <a:lnTo>
                    <a:pt x="334" y="432"/>
                  </a:lnTo>
                  <a:lnTo>
                    <a:pt x="334" y="433"/>
                  </a:lnTo>
                  <a:lnTo>
                    <a:pt x="333" y="433"/>
                  </a:lnTo>
                  <a:close/>
                  <a:moveTo>
                    <a:pt x="417" y="432"/>
                  </a:moveTo>
                  <a:lnTo>
                    <a:pt x="418" y="432"/>
                  </a:lnTo>
                  <a:lnTo>
                    <a:pt x="418" y="433"/>
                  </a:lnTo>
                  <a:lnTo>
                    <a:pt x="417" y="433"/>
                  </a:lnTo>
                  <a:lnTo>
                    <a:pt x="417" y="432"/>
                  </a:lnTo>
                  <a:close/>
                  <a:moveTo>
                    <a:pt x="417" y="430"/>
                  </a:moveTo>
                  <a:lnTo>
                    <a:pt x="418" y="430"/>
                  </a:lnTo>
                  <a:lnTo>
                    <a:pt x="417" y="430"/>
                  </a:lnTo>
                  <a:lnTo>
                    <a:pt x="417" y="432"/>
                  </a:lnTo>
                  <a:lnTo>
                    <a:pt x="416" y="432"/>
                  </a:lnTo>
                  <a:lnTo>
                    <a:pt x="417" y="430"/>
                  </a:lnTo>
                  <a:close/>
                  <a:moveTo>
                    <a:pt x="415" y="418"/>
                  </a:moveTo>
                  <a:lnTo>
                    <a:pt x="416" y="419"/>
                  </a:lnTo>
                  <a:lnTo>
                    <a:pt x="415" y="419"/>
                  </a:lnTo>
                  <a:lnTo>
                    <a:pt x="415" y="418"/>
                  </a:lnTo>
                  <a:close/>
                  <a:moveTo>
                    <a:pt x="422" y="334"/>
                  </a:moveTo>
                  <a:lnTo>
                    <a:pt x="422" y="335"/>
                  </a:lnTo>
                  <a:lnTo>
                    <a:pt x="420" y="335"/>
                  </a:lnTo>
                  <a:lnTo>
                    <a:pt x="419" y="336"/>
                  </a:lnTo>
                  <a:lnTo>
                    <a:pt x="418" y="336"/>
                  </a:lnTo>
                  <a:lnTo>
                    <a:pt x="418" y="335"/>
                  </a:lnTo>
                  <a:lnTo>
                    <a:pt x="418" y="334"/>
                  </a:lnTo>
                  <a:lnTo>
                    <a:pt x="418" y="335"/>
                  </a:lnTo>
                  <a:lnTo>
                    <a:pt x="418" y="334"/>
                  </a:lnTo>
                  <a:lnTo>
                    <a:pt x="419" y="334"/>
                  </a:lnTo>
                  <a:lnTo>
                    <a:pt x="420" y="334"/>
                  </a:lnTo>
                  <a:lnTo>
                    <a:pt x="422" y="3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4">
              <a:extLst>
                <a:ext uri="{FF2B5EF4-FFF2-40B4-BE49-F238E27FC236}">
                  <a16:creationId xmlns:a16="http://schemas.microsoft.com/office/drawing/2014/main" id="{B9AB87CB-226D-0D8A-23E1-3E6051A6EF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2165" y="2266137"/>
              <a:ext cx="269557" cy="285245"/>
            </a:xfrm>
            <a:custGeom>
              <a:avLst/>
              <a:gdLst>
                <a:gd name="T0" fmla="*/ 140 w 189"/>
                <a:gd name="T1" fmla="*/ 49 h 200"/>
                <a:gd name="T2" fmla="*/ 144 w 189"/>
                <a:gd name="T3" fmla="*/ 93 h 200"/>
                <a:gd name="T4" fmla="*/ 146 w 189"/>
                <a:gd name="T5" fmla="*/ 113 h 200"/>
                <a:gd name="T6" fmla="*/ 138 w 189"/>
                <a:gd name="T7" fmla="*/ 130 h 200"/>
                <a:gd name="T8" fmla="*/ 125 w 189"/>
                <a:gd name="T9" fmla="*/ 133 h 200"/>
                <a:gd name="T10" fmla="*/ 114 w 189"/>
                <a:gd name="T11" fmla="*/ 134 h 200"/>
                <a:gd name="T12" fmla="*/ 108 w 189"/>
                <a:gd name="T13" fmla="*/ 139 h 200"/>
                <a:gd name="T14" fmla="*/ 98 w 189"/>
                <a:gd name="T15" fmla="*/ 138 h 200"/>
                <a:gd name="T16" fmla="*/ 93 w 189"/>
                <a:gd name="T17" fmla="*/ 146 h 200"/>
                <a:gd name="T18" fmla="*/ 83 w 189"/>
                <a:gd name="T19" fmla="*/ 144 h 200"/>
                <a:gd name="T20" fmla="*/ 80 w 189"/>
                <a:gd name="T21" fmla="*/ 154 h 200"/>
                <a:gd name="T22" fmla="*/ 82 w 189"/>
                <a:gd name="T23" fmla="*/ 146 h 200"/>
                <a:gd name="T24" fmla="*/ 66 w 189"/>
                <a:gd name="T25" fmla="*/ 155 h 200"/>
                <a:gd name="T26" fmla="*/ 57 w 189"/>
                <a:gd name="T27" fmla="*/ 157 h 200"/>
                <a:gd name="T28" fmla="*/ 51 w 189"/>
                <a:gd name="T29" fmla="*/ 149 h 200"/>
                <a:gd name="T30" fmla="*/ 58 w 189"/>
                <a:gd name="T31" fmla="*/ 149 h 200"/>
                <a:gd name="T32" fmla="*/ 60 w 189"/>
                <a:gd name="T33" fmla="*/ 142 h 200"/>
                <a:gd name="T34" fmla="*/ 54 w 189"/>
                <a:gd name="T35" fmla="*/ 138 h 200"/>
                <a:gd name="T36" fmla="*/ 55 w 189"/>
                <a:gd name="T37" fmla="*/ 134 h 200"/>
                <a:gd name="T38" fmla="*/ 55 w 189"/>
                <a:gd name="T39" fmla="*/ 122 h 200"/>
                <a:gd name="T40" fmla="*/ 62 w 189"/>
                <a:gd name="T41" fmla="*/ 107 h 200"/>
                <a:gd name="T42" fmla="*/ 65 w 189"/>
                <a:gd name="T43" fmla="*/ 99 h 200"/>
                <a:gd name="T44" fmla="*/ 60 w 189"/>
                <a:gd name="T45" fmla="*/ 92 h 200"/>
                <a:gd name="T46" fmla="*/ 57 w 189"/>
                <a:gd name="T47" fmla="*/ 80 h 200"/>
                <a:gd name="T48" fmla="*/ 54 w 189"/>
                <a:gd name="T49" fmla="*/ 72 h 200"/>
                <a:gd name="T50" fmla="*/ 48 w 189"/>
                <a:gd name="T51" fmla="*/ 71 h 200"/>
                <a:gd name="T52" fmla="*/ 50 w 189"/>
                <a:gd name="T53" fmla="*/ 65 h 200"/>
                <a:gd name="T54" fmla="*/ 52 w 189"/>
                <a:gd name="T55" fmla="*/ 63 h 200"/>
                <a:gd name="T56" fmla="*/ 58 w 189"/>
                <a:gd name="T57" fmla="*/ 65 h 200"/>
                <a:gd name="T58" fmla="*/ 64 w 189"/>
                <a:gd name="T59" fmla="*/ 62 h 200"/>
                <a:gd name="T60" fmla="*/ 72 w 189"/>
                <a:gd name="T61" fmla="*/ 63 h 200"/>
                <a:gd name="T62" fmla="*/ 68 w 189"/>
                <a:gd name="T63" fmla="*/ 55 h 200"/>
                <a:gd name="T64" fmla="*/ 66 w 189"/>
                <a:gd name="T65" fmla="*/ 54 h 200"/>
                <a:gd name="T66" fmla="*/ 60 w 189"/>
                <a:gd name="T67" fmla="*/ 42 h 200"/>
                <a:gd name="T68" fmla="*/ 62 w 189"/>
                <a:gd name="T69" fmla="*/ 26 h 200"/>
                <a:gd name="T70" fmla="*/ 107 w 189"/>
                <a:gd name="T71" fmla="*/ 10 h 200"/>
                <a:gd name="T72" fmla="*/ 52 w 189"/>
                <a:gd name="T73" fmla="*/ 76 h 200"/>
                <a:gd name="T74" fmla="*/ 70 w 189"/>
                <a:gd name="T75" fmla="*/ 193 h 200"/>
                <a:gd name="T76" fmla="*/ 51 w 189"/>
                <a:gd name="T77" fmla="*/ 192 h 200"/>
                <a:gd name="T78" fmla="*/ 75 w 189"/>
                <a:gd name="T79" fmla="*/ 155 h 200"/>
                <a:gd name="T80" fmla="*/ 50 w 189"/>
                <a:gd name="T81" fmla="*/ 151 h 200"/>
                <a:gd name="T82" fmla="*/ 41 w 189"/>
                <a:gd name="T83" fmla="*/ 147 h 200"/>
                <a:gd name="T84" fmla="*/ 104 w 189"/>
                <a:gd name="T85" fmla="*/ 143 h 200"/>
                <a:gd name="T86" fmla="*/ 101 w 189"/>
                <a:gd name="T87" fmla="*/ 142 h 200"/>
                <a:gd name="T88" fmla="*/ 119 w 189"/>
                <a:gd name="T89" fmla="*/ 141 h 200"/>
                <a:gd name="T90" fmla="*/ 46 w 189"/>
                <a:gd name="T91" fmla="*/ 133 h 200"/>
                <a:gd name="T92" fmla="*/ 55 w 189"/>
                <a:gd name="T93" fmla="*/ 43 h 200"/>
                <a:gd name="T94" fmla="*/ 51 w 189"/>
                <a:gd name="T95" fmla="*/ 34 h 200"/>
                <a:gd name="T96" fmla="*/ 57 w 189"/>
                <a:gd name="T97" fmla="*/ 39 h 200"/>
                <a:gd name="T98" fmla="*/ 85 w 189"/>
                <a:gd name="T99" fmla="*/ 156 h 200"/>
                <a:gd name="T100" fmla="*/ 45 w 189"/>
                <a:gd name="T101" fmla="*/ 149 h 200"/>
                <a:gd name="T102" fmla="*/ 46 w 189"/>
                <a:gd name="T103" fmla="*/ 146 h 200"/>
                <a:gd name="T104" fmla="*/ 46 w 189"/>
                <a:gd name="T105" fmla="*/ 143 h 200"/>
                <a:gd name="T106" fmla="*/ 47 w 189"/>
                <a:gd name="T107" fmla="*/ 133 h 200"/>
                <a:gd name="T108" fmla="*/ 57 w 189"/>
                <a:gd name="T109" fmla="*/ 51 h 200"/>
                <a:gd name="T110" fmla="*/ 3 w 189"/>
                <a:gd name="T111" fmla="*/ 31 h 200"/>
                <a:gd name="T112" fmla="*/ 62 w 189"/>
                <a:gd name="T113" fmla="*/ 165 h 200"/>
                <a:gd name="T114" fmla="*/ 43 w 189"/>
                <a:gd name="T115" fmla="*/ 160 h 200"/>
                <a:gd name="T116" fmla="*/ 65 w 189"/>
                <a:gd name="T117" fmla="*/ 161 h 200"/>
                <a:gd name="T118" fmla="*/ 110 w 189"/>
                <a:gd name="T119" fmla="*/ 149 h 200"/>
                <a:gd name="T120" fmla="*/ 109 w 189"/>
                <a:gd name="T121" fmla="*/ 142 h 200"/>
                <a:gd name="T122" fmla="*/ 48 w 189"/>
                <a:gd name="T123" fmla="*/ 13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" h="200">
                  <a:moveTo>
                    <a:pt x="113" y="0"/>
                  </a:moveTo>
                  <a:lnTo>
                    <a:pt x="114" y="3"/>
                  </a:lnTo>
                  <a:lnTo>
                    <a:pt x="115" y="5"/>
                  </a:lnTo>
                  <a:lnTo>
                    <a:pt x="115" y="6"/>
                  </a:lnTo>
                  <a:lnTo>
                    <a:pt x="116" y="8"/>
                  </a:lnTo>
                  <a:lnTo>
                    <a:pt x="118" y="13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2" y="21"/>
                  </a:lnTo>
                  <a:lnTo>
                    <a:pt x="123" y="22"/>
                  </a:lnTo>
                  <a:lnTo>
                    <a:pt x="127" y="29"/>
                  </a:lnTo>
                  <a:lnTo>
                    <a:pt x="130" y="32"/>
                  </a:lnTo>
                  <a:lnTo>
                    <a:pt x="132" y="34"/>
                  </a:lnTo>
                  <a:lnTo>
                    <a:pt x="134" y="37"/>
                  </a:lnTo>
                  <a:lnTo>
                    <a:pt x="134" y="38"/>
                  </a:lnTo>
                  <a:lnTo>
                    <a:pt x="134" y="39"/>
                  </a:lnTo>
                  <a:lnTo>
                    <a:pt x="135" y="39"/>
                  </a:lnTo>
                  <a:lnTo>
                    <a:pt x="135" y="40"/>
                  </a:lnTo>
                  <a:lnTo>
                    <a:pt x="137" y="42"/>
                  </a:lnTo>
                  <a:lnTo>
                    <a:pt x="137" y="43"/>
                  </a:lnTo>
                  <a:lnTo>
                    <a:pt x="138" y="45"/>
                  </a:lnTo>
                  <a:lnTo>
                    <a:pt x="139" y="47"/>
                  </a:lnTo>
                  <a:lnTo>
                    <a:pt x="140" y="48"/>
                  </a:lnTo>
                  <a:lnTo>
                    <a:pt x="140" y="49"/>
                  </a:lnTo>
                  <a:lnTo>
                    <a:pt x="142" y="51"/>
                  </a:lnTo>
                  <a:lnTo>
                    <a:pt x="142" y="52"/>
                  </a:lnTo>
                  <a:lnTo>
                    <a:pt x="142" y="55"/>
                  </a:lnTo>
                  <a:lnTo>
                    <a:pt x="143" y="57"/>
                  </a:lnTo>
                  <a:lnTo>
                    <a:pt x="144" y="59"/>
                  </a:lnTo>
                  <a:lnTo>
                    <a:pt x="144" y="60"/>
                  </a:lnTo>
                  <a:lnTo>
                    <a:pt x="144" y="63"/>
                  </a:lnTo>
                  <a:lnTo>
                    <a:pt x="144" y="65"/>
                  </a:lnTo>
                  <a:lnTo>
                    <a:pt x="144" y="67"/>
                  </a:lnTo>
                  <a:lnTo>
                    <a:pt x="146" y="71"/>
                  </a:lnTo>
                  <a:lnTo>
                    <a:pt x="146" y="72"/>
                  </a:lnTo>
                  <a:lnTo>
                    <a:pt x="146" y="73"/>
                  </a:lnTo>
                  <a:lnTo>
                    <a:pt x="144" y="74"/>
                  </a:lnTo>
                  <a:lnTo>
                    <a:pt x="144" y="76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4" y="83"/>
                  </a:lnTo>
                  <a:lnTo>
                    <a:pt x="144" y="84"/>
                  </a:lnTo>
                  <a:lnTo>
                    <a:pt x="143" y="85"/>
                  </a:lnTo>
                  <a:lnTo>
                    <a:pt x="143" y="87"/>
                  </a:lnTo>
                  <a:lnTo>
                    <a:pt x="143" y="91"/>
                  </a:lnTo>
                  <a:lnTo>
                    <a:pt x="143" y="92"/>
                  </a:lnTo>
                  <a:lnTo>
                    <a:pt x="144" y="93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7"/>
                  </a:lnTo>
                  <a:lnTo>
                    <a:pt x="143" y="97"/>
                  </a:lnTo>
                  <a:lnTo>
                    <a:pt x="143" y="98"/>
                  </a:lnTo>
                  <a:lnTo>
                    <a:pt x="144" y="98"/>
                  </a:lnTo>
                  <a:lnTo>
                    <a:pt x="144" y="99"/>
                  </a:lnTo>
                  <a:lnTo>
                    <a:pt x="146" y="99"/>
                  </a:lnTo>
                  <a:lnTo>
                    <a:pt x="146" y="98"/>
                  </a:lnTo>
                  <a:lnTo>
                    <a:pt x="148" y="97"/>
                  </a:lnTo>
                  <a:lnTo>
                    <a:pt x="148" y="96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49" y="98"/>
                  </a:lnTo>
                  <a:lnTo>
                    <a:pt x="149" y="99"/>
                  </a:lnTo>
                  <a:lnTo>
                    <a:pt x="148" y="101"/>
                  </a:lnTo>
                  <a:lnTo>
                    <a:pt x="148" y="102"/>
                  </a:lnTo>
                  <a:lnTo>
                    <a:pt x="148" y="105"/>
                  </a:lnTo>
                  <a:lnTo>
                    <a:pt x="147" y="107"/>
                  </a:lnTo>
                  <a:lnTo>
                    <a:pt x="147" y="108"/>
                  </a:lnTo>
                  <a:lnTo>
                    <a:pt x="146" y="110"/>
                  </a:lnTo>
                  <a:lnTo>
                    <a:pt x="146" y="112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4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8"/>
                  </a:lnTo>
                  <a:lnTo>
                    <a:pt x="143" y="117"/>
                  </a:lnTo>
                  <a:lnTo>
                    <a:pt x="143" y="116"/>
                  </a:lnTo>
                  <a:lnTo>
                    <a:pt x="142" y="117"/>
                  </a:lnTo>
                  <a:lnTo>
                    <a:pt x="143" y="117"/>
                  </a:lnTo>
                  <a:lnTo>
                    <a:pt x="143" y="118"/>
                  </a:lnTo>
                  <a:lnTo>
                    <a:pt x="142" y="118"/>
                  </a:lnTo>
                  <a:lnTo>
                    <a:pt x="142" y="119"/>
                  </a:lnTo>
                  <a:lnTo>
                    <a:pt x="142" y="121"/>
                  </a:lnTo>
                  <a:lnTo>
                    <a:pt x="142" y="122"/>
                  </a:lnTo>
                  <a:lnTo>
                    <a:pt x="142" y="123"/>
                  </a:lnTo>
                  <a:lnTo>
                    <a:pt x="141" y="123"/>
                  </a:lnTo>
                  <a:lnTo>
                    <a:pt x="141" y="124"/>
                  </a:lnTo>
                  <a:lnTo>
                    <a:pt x="140" y="124"/>
                  </a:lnTo>
                  <a:lnTo>
                    <a:pt x="140" y="125"/>
                  </a:lnTo>
                  <a:lnTo>
                    <a:pt x="139" y="126"/>
                  </a:lnTo>
                  <a:lnTo>
                    <a:pt x="140" y="126"/>
                  </a:lnTo>
                  <a:lnTo>
                    <a:pt x="139" y="127"/>
                  </a:lnTo>
                  <a:lnTo>
                    <a:pt x="139" y="129"/>
                  </a:lnTo>
                  <a:lnTo>
                    <a:pt x="138" y="129"/>
                  </a:lnTo>
                  <a:lnTo>
                    <a:pt x="138" y="130"/>
                  </a:lnTo>
                  <a:lnTo>
                    <a:pt x="137" y="130"/>
                  </a:lnTo>
                  <a:lnTo>
                    <a:pt x="135" y="130"/>
                  </a:lnTo>
                  <a:lnTo>
                    <a:pt x="135" y="131"/>
                  </a:lnTo>
                  <a:lnTo>
                    <a:pt x="135" y="132"/>
                  </a:lnTo>
                  <a:lnTo>
                    <a:pt x="134" y="132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3" y="132"/>
                  </a:lnTo>
                  <a:lnTo>
                    <a:pt x="132" y="133"/>
                  </a:lnTo>
                  <a:lnTo>
                    <a:pt x="132" y="134"/>
                  </a:lnTo>
                  <a:lnTo>
                    <a:pt x="132" y="133"/>
                  </a:lnTo>
                  <a:lnTo>
                    <a:pt x="131" y="133"/>
                  </a:lnTo>
                  <a:lnTo>
                    <a:pt x="131" y="134"/>
                  </a:lnTo>
                  <a:lnTo>
                    <a:pt x="131" y="133"/>
                  </a:lnTo>
                  <a:lnTo>
                    <a:pt x="131" y="132"/>
                  </a:lnTo>
                  <a:lnTo>
                    <a:pt x="131" y="131"/>
                  </a:lnTo>
                  <a:lnTo>
                    <a:pt x="130" y="131"/>
                  </a:lnTo>
                  <a:lnTo>
                    <a:pt x="130" y="132"/>
                  </a:lnTo>
                  <a:lnTo>
                    <a:pt x="129" y="132"/>
                  </a:lnTo>
                  <a:lnTo>
                    <a:pt x="129" y="131"/>
                  </a:lnTo>
                  <a:lnTo>
                    <a:pt x="129" y="132"/>
                  </a:lnTo>
                  <a:lnTo>
                    <a:pt x="127" y="132"/>
                  </a:lnTo>
                  <a:lnTo>
                    <a:pt x="125" y="132"/>
                  </a:lnTo>
                  <a:lnTo>
                    <a:pt x="125" y="133"/>
                  </a:lnTo>
                  <a:lnTo>
                    <a:pt x="124" y="132"/>
                  </a:lnTo>
                  <a:lnTo>
                    <a:pt x="123" y="132"/>
                  </a:lnTo>
                  <a:lnTo>
                    <a:pt x="123" y="131"/>
                  </a:lnTo>
                  <a:lnTo>
                    <a:pt x="123" y="130"/>
                  </a:lnTo>
                  <a:lnTo>
                    <a:pt x="123" y="131"/>
                  </a:lnTo>
                  <a:lnTo>
                    <a:pt x="122" y="131"/>
                  </a:lnTo>
                  <a:lnTo>
                    <a:pt x="121" y="130"/>
                  </a:lnTo>
                  <a:lnTo>
                    <a:pt x="121" y="129"/>
                  </a:lnTo>
                  <a:lnTo>
                    <a:pt x="121" y="127"/>
                  </a:lnTo>
                  <a:lnTo>
                    <a:pt x="119" y="127"/>
                  </a:lnTo>
                  <a:lnTo>
                    <a:pt x="119" y="129"/>
                  </a:lnTo>
                  <a:lnTo>
                    <a:pt x="119" y="130"/>
                  </a:lnTo>
                  <a:lnTo>
                    <a:pt x="119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2" y="133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2"/>
                  </a:lnTo>
                  <a:lnTo>
                    <a:pt x="117" y="132"/>
                  </a:lnTo>
                  <a:lnTo>
                    <a:pt x="116" y="132"/>
                  </a:lnTo>
                  <a:lnTo>
                    <a:pt x="116" y="133"/>
                  </a:lnTo>
                  <a:lnTo>
                    <a:pt x="115" y="133"/>
                  </a:lnTo>
                  <a:lnTo>
                    <a:pt x="114" y="134"/>
                  </a:lnTo>
                  <a:lnTo>
                    <a:pt x="113" y="135"/>
                  </a:lnTo>
                  <a:lnTo>
                    <a:pt x="116" y="133"/>
                  </a:lnTo>
                  <a:lnTo>
                    <a:pt x="116" y="134"/>
                  </a:lnTo>
                  <a:lnTo>
                    <a:pt x="117" y="134"/>
                  </a:lnTo>
                  <a:lnTo>
                    <a:pt x="117" y="135"/>
                  </a:lnTo>
                  <a:lnTo>
                    <a:pt x="116" y="135"/>
                  </a:lnTo>
                  <a:lnTo>
                    <a:pt x="115" y="135"/>
                  </a:lnTo>
                  <a:lnTo>
                    <a:pt x="115" y="137"/>
                  </a:lnTo>
                  <a:lnTo>
                    <a:pt x="115" y="138"/>
                  </a:lnTo>
                  <a:lnTo>
                    <a:pt x="115" y="140"/>
                  </a:lnTo>
                  <a:lnTo>
                    <a:pt x="116" y="139"/>
                  </a:lnTo>
                  <a:lnTo>
                    <a:pt x="116" y="140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0"/>
                  </a:lnTo>
                  <a:lnTo>
                    <a:pt x="113" y="140"/>
                  </a:lnTo>
                  <a:lnTo>
                    <a:pt x="112" y="140"/>
                  </a:lnTo>
                  <a:lnTo>
                    <a:pt x="112" y="139"/>
                  </a:lnTo>
                  <a:lnTo>
                    <a:pt x="113" y="139"/>
                  </a:lnTo>
                  <a:lnTo>
                    <a:pt x="112" y="138"/>
                  </a:lnTo>
                  <a:lnTo>
                    <a:pt x="110" y="139"/>
                  </a:lnTo>
                  <a:lnTo>
                    <a:pt x="109" y="138"/>
                  </a:lnTo>
                  <a:lnTo>
                    <a:pt x="108" y="138"/>
                  </a:lnTo>
                  <a:lnTo>
                    <a:pt x="108" y="139"/>
                  </a:lnTo>
                  <a:lnTo>
                    <a:pt x="108" y="140"/>
                  </a:lnTo>
                  <a:lnTo>
                    <a:pt x="107" y="140"/>
                  </a:lnTo>
                  <a:lnTo>
                    <a:pt x="106" y="140"/>
                  </a:lnTo>
                  <a:lnTo>
                    <a:pt x="106" y="139"/>
                  </a:lnTo>
                  <a:lnTo>
                    <a:pt x="105" y="138"/>
                  </a:lnTo>
                  <a:lnTo>
                    <a:pt x="105" y="139"/>
                  </a:lnTo>
                  <a:lnTo>
                    <a:pt x="105" y="138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4" y="134"/>
                  </a:lnTo>
                  <a:lnTo>
                    <a:pt x="104" y="133"/>
                  </a:lnTo>
                  <a:lnTo>
                    <a:pt x="104" y="132"/>
                  </a:lnTo>
                  <a:lnTo>
                    <a:pt x="104" y="133"/>
                  </a:lnTo>
                  <a:lnTo>
                    <a:pt x="104" y="134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1" y="135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4"/>
                  </a:lnTo>
                  <a:lnTo>
                    <a:pt x="99" y="135"/>
                  </a:lnTo>
                  <a:lnTo>
                    <a:pt x="99" y="137"/>
                  </a:lnTo>
                  <a:lnTo>
                    <a:pt x="99" y="138"/>
                  </a:lnTo>
                  <a:lnTo>
                    <a:pt x="98" y="138"/>
                  </a:lnTo>
                  <a:lnTo>
                    <a:pt x="97" y="138"/>
                  </a:lnTo>
                  <a:lnTo>
                    <a:pt x="96" y="137"/>
                  </a:lnTo>
                  <a:lnTo>
                    <a:pt x="95" y="137"/>
                  </a:lnTo>
                  <a:lnTo>
                    <a:pt x="93" y="137"/>
                  </a:lnTo>
                  <a:lnTo>
                    <a:pt x="93" y="135"/>
                  </a:lnTo>
                  <a:lnTo>
                    <a:pt x="93" y="137"/>
                  </a:lnTo>
                  <a:lnTo>
                    <a:pt x="93" y="138"/>
                  </a:lnTo>
                  <a:lnTo>
                    <a:pt x="92" y="139"/>
                  </a:lnTo>
                  <a:lnTo>
                    <a:pt x="91" y="139"/>
                  </a:lnTo>
                  <a:lnTo>
                    <a:pt x="90" y="138"/>
                  </a:lnTo>
                  <a:lnTo>
                    <a:pt x="89" y="138"/>
                  </a:lnTo>
                  <a:lnTo>
                    <a:pt x="89" y="139"/>
                  </a:lnTo>
                  <a:lnTo>
                    <a:pt x="90" y="140"/>
                  </a:lnTo>
                  <a:lnTo>
                    <a:pt x="90" y="141"/>
                  </a:lnTo>
                  <a:lnTo>
                    <a:pt x="91" y="142"/>
                  </a:lnTo>
                  <a:lnTo>
                    <a:pt x="92" y="142"/>
                  </a:lnTo>
                  <a:lnTo>
                    <a:pt x="93" y="141"/>
                  </a:lnTo>
                  <a:lnTo>
                    <a:pt x="95" y="141"/>
                  </a:lnTo>
                  <a:lnTo>
                    <a:pt x="96" y="141"/>
                  </a:lnTo>
                  <a:lnTo>
                    <a:pt x="96" y="142"/>
                  </a:lnTo>
                  <a:lnTo>
                    <a:pt x="95" y="142"/>
                  </a:lnTo>
                  <a:lnTo>
                    <a:pt x="95" y="143"/>
                  </a:lnTo>
                  <a:lnTo>
                    <a:pt x="95" y="146"/>
                  </a:lnTo>
                  <a:lnTo>
                    <a:pt x="93" y="146"/>
                  </a:lnTo>
                  <a:lnTo>
                    <a:pt x="92" y="146"/>
                  </a:lnTo>
                  <a:lnTo>
                    <a:pt x="91" y="146"/>
                  </a:lnTo>
                  <a:lnTo>
                    <a:pt x="91" y="147"/>
                  </a:lnTo>
                  <a:lnTo>
                    <a:pt x="91" y="148"/>
                  </a:lnTo>
                  <a:lnTo>
                    <a:pt x="91" y="149"/>
                  </a:lnTo>
                  <a:lnTo>
                    <a:pt x="90" y="149"/>
                  </a:lnTo>
                  <a:lnTo>
                    <a:pt x="89" y="148"/>
                  </a:lnTo>
                  <a:lnTo>
                    <a:pt x="89" y="147"/>
                  </a:lnTo>
                  <a:lnTo>
                    <a:pt x="89" y="146"/>
                  </a:lnTo>
                  <a:lnTo>
                    <a:pt x="90" y="144"/>
                  </a:lnTo>
                  <a:lnTo>
                    <a:pt x="89" y="144"/>
                  </a:lnTo>
                  <a:lnTo>
                    <a:pt x="89" y="143"/>
                  </a:lnTo>
                  <a:lnTo>
                    <a:pt x="89" y="142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8" y="140"/>
                  </a:lnTo>
                  <a:lnTo>
                    <a:pt x="87" y="141"/>
                  </a:lnTo>
                  <a:lnTo>
                    <a:pt x="85" y="142"/>
                  </a:lnTo>
                  <a:lnTo>
                    <a:pt x="84" y="142"/>
                  </a:lnTo>
                  <a:lnTo>
                    <a:pt x="83" y="142"/>
                  </a:lnTo>
                  <a:lnTo>
                    <a:pt x="84" y="142"/>
                  </a:lnTo>
                  <a:lnTo>
                    <a:pt x="84" y="143"/>
                  </a:lnTo>
                  <a:lnTo>
                    <a:pt x="83" y="143"/>
                  </a:lnTo>
                  <a:lnTo>
                    <a:pt x="83" y="144"/>
                  </a:lnTo>
                  <a:lnTo>
                    <a:pt x="84" y="144"/>
                  </a:lnTo>
                  <a:lnTo>
                    <a:pt x="84" y="147"/>
                  </a:lnTo>
                  <a:lnTo>
                    <a:pt x="85" y="147"/>
                  </a:lnTo>
                  <a:lnTo>
                    <a:pt x="85" y="148"/>
                  </a:lnTo>
                  <a:lnTo>
                    <a:pt x="87" y="149"/>
                  </a:lnTo>
                  <a:lnTo>
                    <a:pt x="85" y="149"/>
                  </a:lnTo>
                  <a:lnTo>
                    <a:pt x="87" y="149"/>
                  </a:lnTo>
                  <a:lnTo>
                    <a:pt x="87" y="150"/>
                  </a:lnTo>
                  <a:lnTo>
                    <a:pt x="87" y="151"/>
                  </a:lnTo>
                  <a:lnTo>
                    <a:pt x="85" y="151"/>
                  </a:lnTo>
                  <a:lnTo>
                    <a:pt x="84" y="150"/>
                  </a:lnTo>
                  <a:lnTo>
                    <a:pt x="83" y="150"/>
                  </a:lnTo>
                  <a:lnTo>
                    <a:pt x="82" y="150"/>
                  </a:lnTo>
                  <a:lnTo>
                    <a:pt x="82" y="151"/>
                  </a:lnTo>
                  <a:lnTo>
                    <a:pt x="83" y="151"/>
                  </a:lnTo>
                  <a:lnTo>
                    <a:pt x="83" y="152"/>
                  </a:lnTo>
                  <a:lnTo>
                    <a:pt x="84" y="151"/>
                  </a:lnTo>
                  <a:lnTo>
                    <a:pt x="85" y="152"/>
                  </a:lnTo>
                  <a:lnTo>
                    <a:pt x="84" y="154"/>
                  </a:lnTo>
                  <a:lnTo>
                    <a:pt x="83" y="155"/>
                  </a:lnTo>
                  <a:lnTo>
                    <a:pt x="83" y="154"/>
                  </a:lnTo>
                  <a:lnTo>
                    <a:pt x="82" y="155"/>
                  </a:lnTo>
                  <a:lnTo>
                    <a:pt x="82" y="156"/>
                  </a:lnTo>
                  <a:lnTo>
                    <a:pt x="80" y="154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5" y="152"/>
                  </a:lnTo>
                  <a:lnTo>
                    <a:pt x="75" y="151"/>
                  </a:lnTo>
                  <a:lnTo>
                    <a:pt x="76" y="151"/>
                  </a:lnTo>
                  <a:lnTo>
                    <a:pt x="77" y="150"/>
                  </a:lnTo>
                  <a:lnTo>
                    <a:pt x="77" y="149"/>
                  </a:lnTo>
                  <a:lnTo>
                    <a:pt x="79" y="149"/>
                  </a:lnTo>
                  <a:lnTo>
                    <a:pt x="79" y="150"/>
                  </a:lnTo>
                  <a:lnTo>
                    <a:pt x="77" y="151"/>
                  </a:lnTo>
                  <a:lnTo>
                    <a:pt x="79" y="151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1" y="148"/>
                  </a:lnTo>
                  <a:lnTo>
                    <a:pt x="82" y="148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2" y="146"/>
                  </a:lnTo>
                  <a:lnTo>
                    <a:pt x="82" y="144"/>
                  </a:lnTo>
                  <a:lnTo>
                    <a:pt x="81" y="146"/>
                  </a:lnTo>
                  <a:lnTo>
                    <a:pt x="80" y="146"/>
                  </a:lnTo>
                  <a:lnTo>
                    <a:pt x="80" y="144"/>
                  </a:lnTo>
                  <a:lnTo>
                    <a:pt x="79" y="144"/>
                  </a:lnTo>
                  <a:lnTo>
                    <a:pt x="79" y="147"/>
                  </a:lnTo>
                  <a:lnTo>
                    <a:pt x="77" y="147"/>
                  </a:lnTo>
                  <a:lnTo>
                    <a:pt x="76" y="147"/>
                  </a:lnTo>
                  <a:lnTo>
                    <a:pt x="75" y="148"/>
                  </a:lnTo>
                  <a:lnTo>
                    <a:pt x="74" y="149"/>
                  </a:lnTo>
                  <a:lnTo>
                    <a:pt x="73" y="149"/>
                  </a:lnTo>
                  <a:lnTo>
                    <a:pt x="72" y="150"/>
                  </a:lnTo>
                  <a:lnTo>
                    <a:pt x="72" y="151"/>
                  </a:lnTo>
                  <a:lnTo>
                    <a:pt x="72" y="152"/>
                  </a:lnTo>
                  <a:lnTo>
                    <a:pt x="71" y="154"/>
                  </a:lnTo>
                  <a:lnTo>
                    <a:pt x="71" y="156"/>
                  </a:lnTo>
                  <a:lnTo>
                    <a:pt x="70" y="156"/>
                  </a:lnTo>
                  <a:lnTo>
                    <a:pt x="70" y="155"/>
                  </a:lnTo>
                  <a:lnTo>
                    <a:pt x="68" y="156"/>
                  </a:lnTo>
                  <a:lnTo>
                    <a:pt x="70" y="157"/>
                  </a:lnTo>
                  <a:lnTo>
                    <a:pt x="68" y="157"/>
                  </a:lnTo>
                  <a:lnTo>
                    <a:pt x="67" y="156"/>
                  </a:lnTo>
                  <a:lnTo>
                    <a:pt x="66" y="156"/>
                  </a:lnTo>
                  <a:lnTo>
                    <a:pt x="66" y="155"/>
                  </a:lnTo>
                  <a:lnTo>
                    <a:pt x="66" y="152"/>
                  </a:lnTo>
                  <a:lnTo>
                    <a:pt x="66" y="151"/>
                  </a:lnTo>
                  <a:lnTo>
                    <a:pt x="66" y="150"/>
                  </a:lnTo>
                  <a:lnTo>
                    <a:pt x="65" y="150"/>
                  </a:lnTo>
                  <a:lnTo>
                    <a:pt x="65" y="151"/>
                  </a:lnTo>
                  <a:lnTo>
                    <a:pt x="65" y="152"/>
                  </a:lnTo>
                  <a:lnTo>
                    <a:pt x="64" y="154"/>
                  </a:lnTo>
                  <a:lnTo>
                    <a:pt x="65" y="155"/>
                  </a:lnTo>
                  <a:lnTo>
                    <a:pt x="64" y="155"/>
                  </a:lnTo>
                  <a:lnTo>
                    <a:pt x="64" y="156"/>
                  </a:lnTo>
                  <a:lnTo>
                    <a:pt x="63" y="156"/>
                  </a:lnTo>
                  <a:lnTo>
                    <a:pt x="63" y="157"/>
                  </a:lnTo>
                  <a:lnTo>
                    <a:pt x="62" y="157"/>
                  </a:lnTo>
                  <a:lnTo>
                    <a:pt x="60" y="158"/>
                  </a:lnTo>
                  <a:lnTo>
                    <a:pt x="60" y="160"/>
                  </a:lnTo>
                  <a:lnTo>
                    <a:pt x="59" y="160"/>
                  </a:lnTo>
                  <a:lnTo>
                    <a:pt x="58" y="161"/>
                  </a:lnTo>
                  <a:lnTo>
                    <a:pt x="58" y="160"/>
                  </a:lnTo>
                  <a:lnTo>
                    <a:pt x="58" y="159"/>
                  </a:lnTo>
                  <a:lnTo>
                    <a:pt x="57" y="159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8" y="157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6" y="156"/>
                  </a:lnTo>
                  <a:lnTo>
                    <a:pt x="57" y="156"/>
                  </a:lnTo>
                  <a:lnTo>
                    <a:pt x="57" y="155"/>
                  </a:lnTo>
                  <a:lnTo>
                    <a:pt x="56" y="155"/>
                  </a:lnTo>
                  <a:lnTo>
                    <a:pt x="56" y="154"/>
                  </a:lnTo>
                  <a:lnTo>
                    <a:pt x="57" y="154"/>
                  </a:lnTo>
                  <a:lnTo>
                    <a:pt x="58" y="154"/>
                  </a:lnTo>
                  <a:lnTo>
                    <a:pt x="58" y="152"/>
                  </a:lnTo>
                  <a:lnTo>
                    <a:pt x="57" y="152"/>
                  </a:lnTo>
                  <a:lnTo>
                    <a:pt x="58" y="152"/>
                  </a:lnTo>
                  <a:lnTo>
                    <a:pt x="58" y="151"/>
                  </a:lnTo>
                  <a:lnTo>
                    <a:pt x="57" y="151"/>
                  </a:lnTo>
                  <a:lnTo>
                    <a:pt x="56" y="151"/>
                  </a:lnTo>
                  <a:lnTo>
                    <a:pt x="56" y="152"/>
                  </a:lnTo>
                  <a:lnTo>
                    <a:pt x="55" y="152"/>
                  </a:lnTo>
                  <a:lnTo>
                    <a:pt x="54" y="152"/>
                  </a:lnTo>
                  <a:lnTo>
                    <a:pt x="54" y="151"/>
                  </a:lnTo>
                  <a:lnTo>
                    <a:pt x="52" y="151"/>
                  </a:lnTo>
                  <a:lnTo>
                    <a:pt x="52" y="150"/>
                  </a:lnTo>
                  <a:lnTo>
                    <a:pt x="52" y="151"/>
                  </a:lnTo>
                  <a:lnTo>
                    <a:pt x="51" y="151"/>
                  </a:lnTo>
                  <a:lnTo>
                    <a:pt x="51" y="150"/>
                  </a:lnTo>
                  <a:lnTo>
                    <a:pt x="51" y="149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51" y="146"/>
                  </a:lnTo>
                  <a:lnTo>
                    <a:pt x="51" y="144"/>
                  </a:lnTo>
                  <a:lnTo>
                    <a:pt x="51" y="146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5" y="150"/>
                  </a:lnTo>
                  <a:lnTo>
                    <a:pt x="55" y="149"/>
                  </a:lnTo>
                  <a:lnTo>
                    <a:pt x="55" y="148"/>
                  </a:lnTo>
                  <a:lnTo>
                    <a:pt x="54" y="149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4" y="146"/>
                  </a:lnTo>
                  <a:lnTo>
                    <a:pt x="55" y="146"/>
                  </a:lnTo>
                  <a:lnTo>
                    <a:pt x="56" y="147"/>
                  </a:lnTo>
                  <a:lnTo>
                    <a:pt x="56" y="148"/>
                  </a:lnTo>
                  <a:lnTo>
                    <a:pt x="57" y="148"/>
                  </a:lnTo>
                  <a:lnTo>
                    <a:pt x="57" y="149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9" y="149"/>
                  </a:lnTo>
                  <a:lnTo>
                    <a:pt x="60" y="149"/>
                  </a:lnTo>
                  <a:lnTo>
                    <a:pt x="59" y="149"/>
                  </a:lnTo>
                  <a:lnTo>
                    <a:pt x="59" y="148"/>
                  </a:lnTo>
                  <a:lnTo>
                    <a:pt x="58" y="147"/>
                  </a:lnTo>
                  <a:lnTo>
                    <a:pt x="57" y="146"/>
                  </a:lnTo>
                  <a:lnTo>
                    <a:pt x="56" y="146"/>
                  </a:lnTo>
                  <a:lnTo>
                    <a:pt x="55" y="146"/>
                  </a:lnTo>
                  <a:lnTo>
                    <a:pt x="55" y="144"/>
                  </a:lnTo>
                  <a:lnTo>
                    <a:pt x="54" y="146"/>
                  </a:lnTo>
                  <a:lnTo>
                    <a:pt x="54" y="144"/>
                  </a:lnTo>
                  <a:lnTo>
                    <a:pt x="52" y="144"/>
                  </a:lnTo>
                  <a:lnTo>
                    <a:pt x="54" y="144"/>
                  </a:lnTo>
                  <a:lnTo>
                    <a:pt x="55" y="144"/>
                  </a:lnTo>
                  <a:lnTo>
                    <a:pt x="56" y="143"/>
                  </a:lnTo>
                  <a:lnTo>
                    <a:pt x="57" y="144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9" y="142"/>
                  </a:lnTo>
                  <a:lnTo>
                    <a:pt x="60" y="143"/>
                  </a:lnTo>
                  <a:lnTo>
                    <a:pt x="62" y="143"/>
                  </a:lnTo>
                  <a:lnTo>
                    <a:pt x="62" y="142"/>
                  </a:lnTo>
                  <a:lnTo>
                    <a:pt x="60" y="142"/>
                  </a:lnTo>
                  <a:lnTo>
                    <a:pt x="59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8" y="139"/>
                  </a:lnTo>
                  <a:lnTo>
                    <a:pt x="58" y="140"/>
                  </a:lnTo>
                  <a:lnTo>
                    <a:pt x="58" y="141"/>
                  </a:lnTo>
                  <a:lnTo>
                    <a:pt x="58" y="142"/>
                  </a:lnTo>
                  <a:lnTo>
                    <a:pt x="58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6" y="142"/>
                  </a:lnTo>
                  <a:lnTo>
                    <a:pt x="55" y="142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2"/>
                  </a:lnTo>
                  <a:lnTo>
                    <a:pt x="55" y="141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4" y="138"/>
                  </a:lnTo>
                  <a:lnTo>
                    <a:pt x="55" y="137"/>
                  </a:lnTo>
                  <a:lnTo>
                    <a:pt x="54" y="137"/>
                  </a:lnTo>
                  <a:lnTo>
                    <a:pt x="54" y="138"/>
                  </a:lnTo>
                  <a:lnTo>
                    <a:pt x="52" y="138"/>
                  </a:lnTo>
                  <a:lnTo>
                    <a:pt x="51" y="138"/>
                  </a:lnTo>
                  <a:lnTo>
                    <a:pt x="52" y="138"/>
                  </a:lnTo>
                  <a:lnTo>
                    <a:pt x="51" y="138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2" y="135"/>
                  </a:lnTo>
                  <a:lnTo>
                    <a:pt x="54" y="135"/>
                  </a:lnTo>
                  <a:lnTo>
                    <a:pt x="54" y="134"/>
                  </a:lnTo>
                  <a:lnTo>
                    <a:pt x="52" y="133"/>
                  </a:lnTo>
                  <a:lnTo>
                    <a:pt x="51" y="132"/>
                  </a:lnTo>
                  <a:lnTo>
                    <a:pt x="51" y="133"/>
                  </a:lnTo>
                  <a:lnTo>
                    <a:pt x="50" y="133"/>
                  </a:lnTo>
                  <a:lnTo>
                    <a:pt x="50" y="132"/>
                  </a:lnTo>
                  <a:lnTo>
                    <a:pt x="50" y="131"/>
                  </a:lnTo>
                  <a:lnTo>
                    <a:pt x="51" y="131"/>
                  </a:lnTo>
                  <a:lnTo>
                    <a:pt x="52" y="131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2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5" y="133"/>
                  </a:lnTo>
                  <a:lnTo>
                    <a:pt x="55" y="134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5" y="132"/>
                  </a:lnTo>
                  <a:lnTo>
                    <a:pt x="55" y="131"/>
                  </a:lnTo>
                  <a:lnTo>
                    <a:pt x="54" y="130"/>
                  </a:lnTo>
                  <a:lnTo>
                    <a:pt x="52" y="129"/>
                  </a:lnTo>
                  <a:lnTo>
                    <a:pt x="54" y="129"/>
                  </a:lnTo>
                  <a:lnTo>
                    <a:pt x="54" y="127"/>
                  </a:lnTo>
                  <a:lnTo>
                    <a:pt x="52" y="127"/>
                  </a:lnTo>
                  <a:lnTo>
                    <a:pt x="52" y="126"/>
                  </a:lnTo>
                  <a:lnTo>
                    <a:pt x="52" y="127"/>
                  </a:lnTo>
                  <a:lnTo>
                    <a:pt x="51" y="127"/>
                  </a:lnTo>
                  <a:lnTo>
                    <a:pt x="51" y="126"/>
                  </a:lnTo>
                  <a:lnTo>
                    <a:pt x="52" y="126"/>
                  </a:lnTo>
                  <a:lnTo>
                    <a:pt x="54" y="126"/>
                  </a:lnTo>
                  <a:lnTo>
                    <a:pt x="52" y="126"/>
                  </a:lnTo>
                  <a:lnTo>
                    <a:pt x="52" y="125"/>
                  </a:lnTo>
                  <a:lnTo>
                    <a:pt x="54" y="125"/>
                  </a:lnTo>
                  <a:lnTo>
                    <a:pt x="54" y="124"/>
                  </a:lnTo>
                  <a:lnTo>
                    <a:pt x="54" y="123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3"/>
                  </a:lnTo>
                  <a:lnTo>
                    <a:pt x="55" y="122"/>
                  </a:lnTo>
                  <a:lnTo>
                    <a:pt x="55" y="121"/>
                  </a:lnTo>
                  <a:lnTo>
                    <a:pt x="56" y="119"/>
                  </a:lnTo>
                  <a:lnTo>
                    <a:pt x="56" y="117"/>
                  </a:lnTo>
                  <a:lnTo>
                    <a:pt x="57" y="116"/>
                  </a:lnTo>
                  <a:lnTo>
                    <a:pt x="58" y="116"/>
                  </a:lnTo>
                  <a:lnTo>
                    <a:pt x="59" y="116"/>
                  </a:lnTo>
                  <a:lnTo>
                    <a:pt x="60" y="116"/>
                  </a:lnTo>
                  <a:lnTo>
                    <a:pt x="60" y="115"/>
                  </a:lnTo>
                  <a:lnTo>
                    <a:pt x="62" y="115"/>
                  </a:lnTo>
                  <a:lnTo>
                    <a:pt x="63" y="116"/>
                  </a:lnTo>
                  <a:lnTo>
                    <a:pt x="63" y="115"/>
                  </a:lnTo>
                  <a:lnTo>
                    <a:pt x="63" y="114"/>
                  </a:lnTo>
                  <a:lnTo>
                    <a:pt x="62" y="114"/>
                  </a:lnTo>
                  <a:lnTo>
                    <a:pt x="57" y="115"/>
                  </a:lnTo>
                  <a:lnTo>
                    <a:pt x="56" y="114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7" y="112"/>
                  </a:lnTo>
                  <a:lnTo>
                    <a:pt x="58" y="110"/>
                  </a:lnTo>
                  <a:lnTo>
                    <a:pt x="59" y="110"/>
                  </a:lnTo>
                  <a:lnTo>
                    <a:pt x="60" y="109"/>
                  </a:lnTo>
                  <a:lnTo>
                    <a:pt x="60" y="108"/>
                  </a:lnTo>
                  <a:lnTo>
                    <a:pt x="60" y="107"/>
                  </a:lnTo>
                  <a:lnTo>
                    <a:pt x="62" y="107"/>
                  </a:lnTo>
                  <a:lnTo>
                    <a:pt x="63" y="106"/>
                  </a:lnTo>
                  <a:lnTo>
                    <a:pt x="64" y="107"/>
                  </a:lnTo>
                  <a:lnTo>
                    <a:pt x="65" y="107"/>
                  </a:lnTo>
                  <a:lnTo>
                    <a:pt x="65" y="108"/>
                  </a:lnTo>
                  <a:lnTo>
                    <a:pt x="66" y="107"/>
                  </a:lnTo>
                  <a:lnTo>
                    <a:pt x="65" y="106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4" y="104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2"/>
                  </a:lnTo>
                  <a:lnTo>
                    <a:pt x="60" y="102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8" y="100"/>
                  </a:lnTo>
                  <a:lnTo>
                    <a:pt x="60" y="99"/>
                  </a:lnTo>
                  <a:lnTo>
                    <a:pt x="62" y="99"/>
                  </a:lnTo>
                  <a:lnTo>
                    <a:pt x="64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7" y="98"/>
                  </a:lnTo>
                  <a:lnTo>
                    <a:pt x="68" y="97"/>
                  </a:lnTo>
                  <a:lnTo>
                    <a:pt x="66" y="97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4" y="99"/>
                  </a:lnTo>
                  <a:lnTo>
                    <a:pt x="63" y="99"/>
                  </a:lnTo>
                  <a:lnTo>
                    <a:pt x="63" y="98"/>
                  </a:lnTo>
                  <a:lnTo>
                    <a:pt x="62" y="98"/>
                  </a:lnTo>
                  <a:lnTo>
                    <a:pt x="62" y="97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59" y="94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58" y="94"/>
                  </a:lnTo>
                  <a:lnTo>
                    <a:pt x="58" y="93"/>
                  </a:lnTo>
                  <a:lnTo>
                    <a:pt x="57" y="93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8" y="92"/>
                  </a:lnTo>
                  <a:lnTo>
                    <a:pt x="59" y="92"/>
                  </a:lnTo>
                  <a:lnTo>
                    <a:pt x="60" y="92"/>
                  </a:lnTo>
                  <a:lnTo>
                    <a:pt x="59" y="92"/>
                  </a:lnTo>
                  <a:lnTo>
                    <a:pt x="59" y="91"/>
                  </a:lnTo>
                  <a:lnTo>
                    <a:pt x="58" y="91"/>
                  </a:lnTo>
                  <a:lnTo>
                    <a:pt x="59" y="89"/>
                  </a:lnTo>
                  <a:lnTo>
                    <a:pt x="59" y="88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8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7" y="84"/>
                  </a:lnTo>
                  <a:lnTo>
                    <a:pt x="57" y="83"/>
                  </a:lnTo>
                  <a:lnTo>
                    <a:pt x="58" y="83"/>
                  </a:lnTo>
                  <a:lnTo>
                    <a:pt x="59" y="82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59" y="81"/>
                  </a:lnTo>
                  <a:lnTo>
                    <a:pt x="58" y="82"/>
                  </a:lnTo>
                  <a:lnTo>
                    <a:pt x="57" y="82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7" y="79"/>
                  </a:lnTo>
                  <a:lnTo>
                    <a:pt x="57" y="80"/>
                  </a:lnTo>
                  <a:lnTo>
                    <a:pt x="57" y="79"/>
                  </a:lnTo>
                  <a:lnTo>
                    <a:pt x="56" y="79"/>
                  </a:lnTo>
                  <a:lnTo>
                    <a:pt x="56" y="77"/>
                  </a:lnTo>
                  <a:lnTo>
                    <a:pt x="56" y="76"/>
                  </a:lnTo>
                  <a:lnTo>
                    <a:pt x="57" y="76"/>
                  </a:lnTo>
                  <a:lnTo>
                    <a:pt x="58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6" y="73"/>
                  </a:lnTo>
                  <a:lnTo>
                    <a:pt x="56" y="72"/>
                  </a:lnTo>
                  <a:lnTo>
                    <a:pt x="57" y="72"/>
                  </a:lnTo>
                  <a:lnTo>
                    <a:pt x="57" y="71"/>
                  </a:lnTo>
                  <a:lnTo>
                    <a:pt x="56" y="72"/>
                  </a:lnTo>
                  <a:lnTo>
                    <a:pt x="55" y="72"/>
                  </a:lnTo>
                  <a:lnTo>
                    <a:pt x="55" y="73"/>
                  </a:lnTo>
                  <a:lnTo>
                    <a:pt x="56" y="73"/>
                  </a:lnTo>
                  <a:lnTo>
                    <a:pt x="55" y="74"/>
                  </a:lnTo>
                  <a:lnTo>
                    <a:pt x="56" y="75"/>
                  </a:lnTo>
                  <a:lnTo>
                    <a:pt x="55" y="76"/>
                  </a:lnTo>
                  <a:lnTo>
                    <a:pt x="54" y="76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4" y="72"/>
                  </a:lnTo>
                  <a:lnTo>
                    <a:pt x="52" y="72"/>
                  </a:lnTo>
                  <a:lnTo>
                    <a:pt x="52" y="73"/>
                  </a:lnTo>
                  <a:lnTo>
                    <a:pt x="51" y="73"/>
                  </a:lnTo>
                  <a:lnTo>
                    <a:pt x="52" y="74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52" y="76"/>
                  </a:lnTo>
                  <a:lnTo>
                    <a:pt x="51" y="76"/>
                  </a:lnTo>
                  <a:lnTo>
                    <a:pt x="51" y="77"/>
                  </a:lnTo>
                  <a:lnTo>
                    <a:pt x="51" y="76"/>
                  </a:lnTo>
                  <a:lnTo>
                    <a:pt x="51" y="75"/>
                  </a:lnTo>
                  <a:lnTo>
                    <a:pt x="50" y="74"/>
                  </a:lnTo>
                  <a:lnTo>
                    <a:pt x="50" y="73"/>
                  </a:lnTo>
                  <a:lnTo>
                    <a:pt x="50" y="72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48" y="74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8" y="73"/>
                  </a:lnTo>
                  <a:lnTo>
                    <a:pt x="49" y="73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72"/>
                  </a:lnTo>
                  <a:lnTo>
                    <a:pt x="47" y="73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6" y="71"/>
                  </a:lnTo>
                  <a:lnTo>
                    <a:pt x="47" y="70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8" y="70"/>
                  </a:lnTo>
                  <a:lnTo>
                    <a:pt x="49" y="70"/>
                  </a:lnTo>
                  <a:lnTo>
                    <a:pt x="48" y="70"/>
                  </a:lnTo>
                  <a:lnTo>
                    <a:pt x="48" y="68"/>
                  </a:lnTo>
                  <a:lnTo>
                    <a:pt x="49" y="70"/>
                  </a:lnTo>
                  <a:lnTo>
                    <a:pt x="49" y="68"/>
                  </a:lnTo>
                  <a:lnTo>
                    <a:pt x="48" y="68"/>
                  </a:lnTo>
                  <a:lnTo>
                    <a:pt x="48" y="67"/>
                  </a:lnTo>
                  <a:lnTo>
                    <a:pt x="49" y="67"/>
                  </a:lnTo>
                  <a:lnTo>
                    <a:pt x="48" y="66"/>
                  </a:lnTo>
                  <a:lnTo>
                    <a:pt x="48" y="65"/>
                  </a:lnTo>
                  <a:lnTo>
                    <a:pt x="49" y="65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1" y="64"/>
                  </a:lnTo>
                  <a:lnTo>
                    <a:pt x="51" y="65"/>
                  </a:lnTo>
                  <a:lnTo>
                    <a:pt x="51" y="66"/>
                  </a:lnTo>
                  <a:lnTo>
                    <a:pt x="51" y="67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50" y="70"/>
                  </a:lnTo>
                  <a:lnTo>
                    <a:pt x="51" y="70"/>
                  </a:lnTo>
                  <a:lnTo>
                    <a:pt x="52" y="68"/>
                  </a:lnTo>
                  <a:lnTo>
                    <a:pt x="52" y="70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7"/>
                  </a:lnTo>
                  <a:lnTo>
                    <a:pt x="55" y="67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5" y="65"/>
                  </a:lnTo>
                  <a:lnTo>
                    <a:pt x="55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2" y="62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5" y="64"/>
                  </a:lnTo>
                  <a:lnTo>
                    <a:pt x="56" y="64"/>
                  </a:lnTo>
                  <a:lnTo>
                    <a:pt x="56" y="63"/>
                  </a:lnTo>
                  <a:lnTo>
                    <a:pt x="56" y="64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6" y="66"/>
                  </a:lnTo>
                  <a:lnTo>
                    <a:pt x="56" y="67"/>
                  </a:lnTo>
                  <a:lnTo>
                    <a:pt x="57" y="67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7" y="64"/>
                  </a:lnTo>
                  <a:lnTo>
                    <a:pt x="58" y="64"/>
                  </a:lnTo>
                  <a:lnTo>
                    <a:pt x="58" y="65"/>
                  </a:lnTo>
                  <a:lnTo>
                    <a:pt x="59" y="65"/>
                  </a:lnTo>
                  <a:lnTo>
                    <a:pt x="59" y="64"/>
                  </a:lnTo>
                  <a:lnTo>
                    <a:pt x="57" y="62"/>
                  </a:lnTo>
                  <a:lnTo>
                    <a:pt x="58" y="63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8" y="62"/>
                  </a:lnTo>
                  <a:lnTo>
                    <a:pt x="57" y="62"/>
                  </a:lnTo>
                  <a:lnTo>
                    <a:pt x="57" y="60"/>
                  </a:lnTo>
                  <a:lnTo>
                    <a:pt x="57" y="59"/>
                  </a:lnTo>
                  <a:lnTo>
                    <a:pt x="58" y="59"/>
                  </a:lnTo>
                  <a:lnTo>
                    <a:pt x="58" y="60"/>
                  </a:lnTo>
                  <a:lnTo>
                    <a:pt x="59" y="60"/>
                  </a:lnTo>
                  <a:lnTo>
                    <a:pt x="60" y="62"/>
                  </a:lnTo>
                  <a:lnTo>
                    <a:pt x="62" y="63"/>
                  </a:lnTo>
                  <a:lnTo>
                    <a:pt x="60" y="63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2" y="65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3"/>
                  </a:lnTo>
                  <a:lnTo>
                    <a:pt x="66" y="64"/>
                  </a:lnTo>
                  <a:lnTo>
                    <a:pt x="65" y="66"/>
                  </a:lnTo>
                  <a:lnTo>
                    <a:pt x="66" y="65"/>
                  </a:lnTo>
                  <a:lnTo>
                    <a:pt x="67" y="65"/>
                  </a:lnTo>
                  <a:lnTo>
                    <a:pt x="67" y="66"/>
                  </a:lnTo>
                  <a:lnTo>
                    <a:pt x="67" y="67"/>
                  </a:lnTo>
                  <a:lnTo>
                    <a:pt x="67" y="68"/>
                  </a:lnTo>
                  <a:lnTo>
                    <a:pt x="67" y="70"/>
                  </a:lnTo>
                  <a:lnTo>
                    <a:pt x="67" y="71"/>
                  </a:lnTo>
                  <a:lnTo>
                    <a:pt x="67" y="70"/>
                  </a:lnTo>
                  <a:lnTo>
                    <a:pt x="68" y="70"/>
                  </a:lnTo>
                  <a:lnTo>
                    <a:pt x="68" y="68"/>
                  </a:lnTo>
                  <a:lnTo>
                    <a:pt x="70" y="68"/>
                  </a:lnTo>
                  <a:lnTo>
                    <a:pt x="68" y="67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2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3"/>
                  </a:lnTo>
                  <a:lnTo>
                    <a:pt x="73" y="62"/>
                  </a:lnTo>
                  <a:lnTo>
                    <a:pt x="72" y="63"/>
                  </a:lnTo>
                  <a:lnTo>
                    <a:pt x="72" y="64"/>
                  </a:lnTo>
                  <a:lnTo>
                    <a:pt x="71" y="64"/>
                  </a:lnTo>
                  <a:lnTo>
                    <a:pt x="71" y="65"/>
                  </a:lnTo>
                  <a:lnTo>
                    <a:pt x="70" y="64"/>
                  </a:lnTo>
                  <a:lnTo>
                    <a:pt x="68" y="64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0"/>
                  </a:lnTo>
                  <a:lnTo>
                    <a:pt x="68" y="59"/>
                  </a:lnTo>
                  <a:lnTo>
                    <a:pt x="68" y="58"/>
                  </a:lnTo>
                  <a:lnTo>
                    <a:pt x="68" y="59"/>
                  </a:lnTo>
                  <a:lnTo>
                    <a:pt x="67" y="60"/>
                  </a:lnTo>
                  <a:lnTo>
                    <a:pt x="66" y="60"/>
                  </a:lnTo>
                  <a:lnTo>
                    <a:pt x="65" y="59"/>
                  </a:lnTo>
                  <a:lnTo>
                    <a:pt x="65" y="58"/>
                  </a:lnTo>
                  <a:lnTo>
                    <a:pt x="65" y="57"/>
                  </a:lnTo>
                  <a:lnTo>
                    <a:pt x="66" y="56"/>
                  </a:lnTo>
                  <a:lnTo>
                    <a:pt x="67" y="56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6" y="56"/>
                  </a:lnTo>
                  <a:lnTo>
                    <a:pt x="66" y="55"/>
                  </a:lnTo>
                  <a:lnTo>
                    <a:pt x="65" y="55"/>
                  </a:lnTo>
                  <a:lnTo>
                    <a:pt x="65" y="56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6"/>
                  </a:lnTo>
                  <a:lnTo>
                    <a:pt x="63" y="56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3" y="55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2" y="52"/>
                  </a:lnTo>
                  <a:lnTo>
                    <a:pt x="63" y="51"/>
                  </a:lnTo>
                  <a:lnTo>
                    <a:pt x="63" y="52"/>
                  </a:lnTo>
                  <a:lnTo>
                    <a:pt x="64" y="51"/>
                  </a:lnTo>
                  <a:lnTo>
                    <a:pt x="64" y="52"/>
                  </a:lnTo>
                  <a:lnTo>
                    <a:pt x="65" y="52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3" y="49"/>
                  </a:lnTo>
                  <a:lnTo>
                    <a:pt x="64" y="48"/>
                  </a:lnTo>
                  <a:lnTo>
                    <a:pt x="64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60" y="45"/>
                  </a:lnTo>
                  <a:lnTo>
                    <a:pt x="60" y="43"/>
                  </a:lnTo>
                  <a:lnTo>
                    <a:pt x="62" y="43"/>
                  </a:lnTo>
                  <a:lnTo>
                    <a:pt x="62" y="42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58" y="37"/>
                  </a:lnTo>
                  <a:lnTo>
                    <a:pt x="58" y="33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3" y="34"/>
                  </a:lnTo>
                  <a:lnTo>
                    <a:pt x="62" y="35"/>
                  </a:lnTo>
                  <a:lnTo>
                    <a:pt x="62" y="37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5" y="38"/>
                  </a:lnTo>
                  <a:lnTo>
                    <a:pt x="64" y="37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3" y="30"/>
                  </a:lnTo>
                  <a:lnTo>
                    <a:pt x="62" y="31"/>
                  </a:lnTo>
                  <a:lnTo>
                    <a:pt x="62" y="27"/>
                  </a:lnTo>
                  <a:lnTo>
                    <a:pt x="62" y="26"/>
                  </a:lnTo>
                  <a:lnTo>
                    <a:pt x="63" y="26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9" y="12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7" y="13"/>
                  </a:lnTo>
                  <a:lnTo>
                    <a:pt x="89" y="12"/>
                  </a:lnTo>
                  <a:lnTo>
                    <a:pt x="95" y="12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101" y="13"/>
                  </a:lnTo>
                  <a:lnTo>
                    <a:pt x="104" y="13"/>
                  </a:lnTo>
                  <a:lnTo>
                    <a:pt x="105" y="12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0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10" y="1"/>
                  </a:lnTo>
                  <a:lnTo>
                    <a:pt x="112" y="1"/>
                  </a:lnTo>
                  <a:lnTo>
                    <a:pt x="113" y="0"/>
                  </a:lnTo>
                  <a:close/>
                  <a:moveTo>
                    <a:pt x="55" y="82"/>
                  </a:moveTo>
                  <a:lnTo>
                    <a:pt x="55" y="83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83"/>
                  </a:lnTo>
                  <a:lnTo>
                    <a:pt x="54" y="82"/>
                  </a:lnTo>
                  <a:lnTo>
                    <a:pt x="52" y="83"/>
                  </a:lnTo>
                  <a:lnTo>
                    <a:pt x="52" y="82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2" y="81"/>
                  </a:lnTo>
                  <a:lnTo>
                    <a:pt x="52" y="79"/>
                  </a:lnTo>
                  <a:lnTo>
                    <a:pt x="51" y="79"/>
                  </a:lnTo>
                  <a:lnTo>
                    <a:pt x="51" y="77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4" y="79"/>
                  </a:lnTo>
                  <a:lnTo>
                    <a:pt x="54" y="80"/>
                  </a:lnTo>
                  <a:lnTo>
                    <a:pt x="55" y="81"/>
                  </a:lnTo>
                  <a:lnTo>
                    <a:pt x="54" y="81"/>
                  </a:lnTo>
                  <a:lnTo>
                    <a:pt x="55" y="81"/>
                  </a:lnTo>
                  <a:lnTo>
                    <a:pt x="55" y="82"/>
                  </a:lnTo>
                  <a:close/>
                  <a:moveTo>
                    <a:pt x="51" y="31"/>
                  </a:moveTo>
                  <a:lnTo>
                    <a:pt x="52" y="32"/>
                  </a:lnTo>
                  <a:lnTo>
                    <a:pt x="51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1" y="31"/>
                  </a:lnTo>
                  <a:close/>
                  <a:moveTo>
                    <a:pt x="71" y="191"/>
                  </a:moveTo>
                  <a:lnTo>
                    <a:pt x="70" y="191"/>
                  </a:lnTo>
                  <a:lnTo>
                    <a:pt x="70" y="192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70" y="193"/>
                  </a:lnTo>
                  <a:lnTo>
                    <a:pt x="68" y="194"/>
                  </a:lnTo>
                  <a:lnTo>
                    <a:pt x="67" y="196"/>
                  </a:lnTo>
                  <a:lnTo>
                    <a:pt x="67" y="197"/>
                  </a:lnTo>
                  <a:lnTo>
                    <a:pt x="66" y="197"/>
                  </a:lnTo>
                  <a:lnTo>
                    <a:pt x="65" y="197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8" y="199"/>
                  </a:lnTo>
                  <a:lnTo>
                    <a:pt x="56" y="199"/>
                  </a:lnTo>
                  <a:lnTo>
                    <a:pt x="55" y="199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50" y="200"/>
                  </a:lnTo>
                  <a:lnTo>
                    <a:pt x="49" y="199"/>
                  </a:lnTo>
                  <a:lnTo>
                    <a:pt x="48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6"/>
                  </a:lnTo>
                  <a:lnTo>
                    <a:pt x="48" y="194"/>
                  </a:lnTo>
                  <a:lnTo>
                    <a:pt x="49" y="193"/>
                  </a:lnTo>
                  <a:lnTo>
                    <a:pt x="50" y="192"/>
                  </a:lnTo>
                  <a:lnTo>
                    <a:pt x="51" y="192"/>
                  </a:lnTo>
                  <a:lnTo>
                    <a:pt x="51" y="191"/>
                  </a:lnTo>
                  <a:lnTo>
                    <a:pt x="52" y="191"/>
                  </a:lnTo>
                  <a:lnTo>
                    <a:pt x="56" y="190"/>
                  </a:lnTo>
                  <a:lnTo>
                    <a:pt x="57" y="189"/>
                  </a:lnTo>
                  <a:lnTo>
                    <a:pt x="59" y="189"/>
                  </a:lnTo>
                  <a:lnTo>
                    <a:pt x="62" y="188"/>
                  </a:lnTo>
                  <a:lnTo>
                    <a:pt x="65" y="188"/>
                  </a:lnTo>
                  <a:lnTo>
                    <a:pt x="66" y="188"/>
                  </a:lnTo>
                  <a:lnTo>
                    <a:pt x="67" y="188"/>
                  </a:lnTo>
                  <a:lnTo>
                    <a:pt x="67" y="189"/>
                  </a:lnTo>
                  <a:lnTo>
                    <a:pt x="70" y="189"/>
                  </a:lnTo>
                  <a:lnTo>
                    <a:pt x="70" y="190"/>
                  </a:lnTo>
                  <a:lnTo>
                    <a:pt x="70" y="191"/>
                  </a:lnTo>
                  <a:lnTo>
                    <a:pt x="71" y="191"/>
                  </a:lnTo>
                  <a:close/>
                  <a:moveTo>
                    <a:pt x="77" y="155"/>
                  </a:moveTo>
                  <a:lnTo>
                    <a:pt x="79" y="155"/>
                  </a:lnTo>
                  <a:lnTo>
                    <a:pt x="80" y="155"/>
                  </a:lnTo>
                  <a:lnTo>
                    <a:pt x="80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77" y="157"/>
                  </a:lnTo>
                  <a:lnTo>
                    <a:pt x="76" y="157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6" y="155"/>
                  </a:lnTo>
                  <a:lnTo>
                    <a:pt x="77" y="155"/>
                  </a:lnTo>
                  <a:close/>
                  <a:moveTo>
                    <a:pt x="54" y="154"/>
                  </a:moveTo>
                  <a:lnTo>
                    <a:pt x="54" y="155"/>
                  </a:lnTo>
                  <a:lnTo>
                    <a:pt x="54" y="156"/>
                  </a:lnTo>
                  <a:lnTo>
                    <a:pt x="52" y="157"/>
                  </a:lnTo>
                  <a:lnTo>
                    <a:pt x="51" y="157"/>
                  </a:lnTo>
                  <a:lnTo>
                    <a:pt x="48" y="159"/>
                  </a:lnTo>
                  <a:lnTo>
                    <a:pt x="47" y="159"/>
                  </a:lnTo>
                  <a:lnTo>
                    <a:pt x="47" y="158"/>
                  </a:lnTo>
                  <a:lnTo>
                    <a:pt x="46" y="157"/>
                  </a:lnTo>
                  <a:lnTo>
                    <a:pt x="46" y="158"/>
                  </a:lnTo>
                  <a:lnTo>
                    <a:pt x="46" y="157"/>
                  </a:lnTo>
                  <a:lnTo>
                    <a:pt x="46" y="156"/>
                  </a:lnTo>
                  <a:lnTo>
                    <a:pt x="47" y="155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9" y="154"/>
                  </a:lnTo>
                  <a:lnTo>
                    <a:pt x="49" y="152"/>
                  </a:lnTo>
                  <a:lnTo>
                    <a:pt x="49" y="154"/>
                  </a:lnTo>
                  <a:lnTo>
                    <a:pt x="50" y="154"/>
                  </a:lnTo>
                  <a:lnTo>
                    <a:pt x="50" y="152"/>
                  </a:lnTo>
                  <a:lnTo>
                    <a:pt x="49" y="151"/>
                  </a:lnTo>
                  <a:lnTo>
                    <a:pt x="50" y="151"/>
                  </a:lnTo>
                  <a:lnTo>
                    <a:pt x="51" y="151"/>
                  </a:lnTo>
                  <a:lnTo>
                    <a:pt x="51" y="152"/>
                  </a:lnTo>
                  <a:lnTo>
                    <a:pt x="52" y="152"/>
                  </a:lnTo>
                  <a:lnTo>
                    <a:pt x="54" y="154"/>
                  </a:lnTo>
                  <a:close/>
                  <a:moveTo>
                    <a:pt x="96" y="147"/>
                  </a:moveTo>
                  <a:lnTo>
                    <a:pt x="96" y="148"/>
                  </a:lnTo>
                  <a:lnTo>
                    <a:pt x="97" y="149"/>
                  </a:lnTo>
                  <a:lnTo>
                    <a:pt x="97" y="150"/>
                  </a:lnTo>
                  <a:lnTo>
                    <a:pt x="96" y="150"/>
                  </a:lnTo>
                  <a:lnTo>
                    <a:pt x="96" y="151"/>
                  </a:lnTo>
                  <a:lnTo>
                    <a:pt x="96" y="150"/>
                  </a:lnTo>
                  <a:lnTo>
                    <a:pt x="95" y="149"/>
                  </a:lnTo>
                  <a:lnTo>
                    <a:pt x="95" y="148"/>
                  </a:lnTo>
                  <a:lnTo>
                    <a:pt x="96" y="147"/>
                  </a:lnTo>
                  <a:lnTo>
                    <a:pt x="95" y="147"/>
                  </a:lnTo>
                  <a:lnTo>
                    <a:pt x="95" y="146"/>
                  </a:lnTo>
                  <a:lnTo>
                    <a:pt x="96" y="146"/>
                  </a:lnTo>
                  <a:lnTo>
                    <a:pt x="96" y="147"/>
                  </a:lnTo>
                  <a:close/>
                  <a:moveTo>
                    <a:pt x="42" y="146"/>
                  </a:moveTo>
                  <a:lnTo>
                    <a:pt x="42" y="147"/>
                  </a:lnTo>
                  <a:lnTo>
                    <a:pt x="41" y="148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1" y="147"/>
                  </a:lnTo>
                  <a:lnTo>
                    <a:pt x="41" y="146"/>
                  </a:lnTo>
                  <a:lnTo>
                    <a:pt x="42" y="146"/>
                  </a:lnTo>
                  <a:close/>
                  <a:moveTo>
                    <a:pt x="42" y="143"/>
                  </a:moveTo>
                  <a:lnTo>
                    <a:pt x="42" y="144"/>
                  </a:lnTo>
                  <a:lnTo>
                    <a:pt x="41" y="144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39" y="146"/>
                  </a:lnTo>
                  <a:lnTo>
                    <a:pt x="39" y="144"/>
                  </a:lnTo>
                  <a:lnTo>
                    <a:pt x="39" y="143"/>
                  </a:lnTo>
                  <a:lnTo>
                    <a:pt x="40" y="143"/>
                  </a:lnTo>
                  <a:lnTo>
                    <a:pt x="41" y="143"/>
                  </a:lnTo>
                  <a:lnTo>
                    <a:pt x="42" y="143"/>
                  </a:lnTo>
                  <a:close/>
                  <a:moveTo>
                    <a:pt x="43" y="139"/>
                  </a:moveTo>
                  <a:lnTo>
                    <a:pt x="45" y="138"/>
                  </a:lnTo>
                  <a:lnTo>
                    <a:pt x="45" y="139"/>
                  </a:lnTo>
                  <a:lnTo>
                    <a:pt x="45" y="140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2" y="140"/>
                  </a:lnTo>
                  <a:lnTo>
                    <a:pt x="42" y="139"/>
                  </a:lnTo>
                  <a:lnTo>
                    <a:pt x="43" y="139"/>
                  </a:lnTo>
                  <a:close/>
                  <a:moveTo>
                    <a:pt x="104" y="142"/>
                  </a:moveTo>
                  <a:lnTo>
                    <a:pt x="104" y="143"/>
                  </a:lnTo>
                  <a:lnTo>
                    <a:pt x="104" y="144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2" y="147"/>
                  </a:lnTo>
                  <a:lnTo>
                    <a:pt x="102" y="146"/>
                  </a:lnTo>
                  <a:lnTo>
                    <a:pt x="101" y="147"/>
                  </a:lnTo>
                  <a:lnTo>
                    <a:pt x="101" y="146"/>
                  </a:lnTo>
                  <a:lnTo>
                    <a:pt x="100" y="144"/>
                  </a:lnTo>
                  <a:lnTo>
                    <a:pt x="99" y="144"/>
                  </a:lnTo>
                  <a:lnTo>
                    <a:pt x="99" y="146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7" y="141"/>
                  </a:lnTo>
                  <a:lnTo>
                    <a:pt x="97" y="140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99" y="138"/>
                  </a:lnTo>
                  <a:lnTo>
                    <a:pt x="100" y="138"/>
                  </a:lnTo>
                  <a:lnTo>
                    <a:pt x="100" y="139"/>
                  </a:lnTo>
                  <a:lnTo>
                    <a:pt x="100" y="140"/>
                  </a:lnTo>
                  <a:lnTo>
                    <a:pt x="99" y="140"/>
                  </a:lnTo>
                  <a:lnTo>
                    <a:pt x="99" y="141"/>
                  </a:lnTo>
                  <a:lnTo>
                    <a:pt x="100" y="142"/>
                  </a:lnTo>
                  <a:lnTo>
                    <a:pt x="101" y="142"/>
                  </a:lnTo>
                  <a:lnTo>
                    <a:pt x="102" y="142"/>
                  </a:lnTo>
                  <a:lnTo>
                    <a:pt x="104" y="142"/>
                  </a:lnTo>
                  <a:close/>
                  <a:moveTo>
                    <a:pt x="124" y="140"/>
                  </a:moveTo>
                  <a:lnTo>
                    <a:pt x="124" y="141"/>
                  </a:lnTo>
                  <a:lnTo>
                    <a:pt x="123" y="141"/>
                  </a:lnTo>
                  <a:lnTo>
                    <a:pt x="124" y="142"/>
                  </a:lnTo>
                  <a:lnTo>
                    <a:pt x="124" y="143"/>
                  </a:lnTo>
                  <a:lnTo>
                    <a:pt x="123" y="143"/>
                  </a:lnTo>
                  <a:lnTo>
                    <a:pt x="123" y="142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23" y="144"/>
                  </a:lnTo>
                  <a:lnTo>
                    <a:pt x="123" y="146"/>
                  </a:lnTo>
                  <a:lnTo>
                    <a:pt x="122" y="146"/>
                  </a:lnTo>
                  <a:lnTo>
                    <a:pt x="119" y="146"/>
                  </a:lnTo>
                  <a:lnTo>
                    <a:pt x="119" y="147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18" y="144"/>
                  </a:lnTo>
                  <a:lnTo>
                    <a:pt x="118" y="143"/>
                  </a:lnTo>
                  <a:lnTo>
                    <a:pt x="119" y="143"/>
                  </a:lnTo>
                  <a:lnTo>
                    <a:pt x="119" y="142"/>
                  </a:lnTo>
                  <a:lnTo>
                    <a:pt x="119" y="141"/>
                  </a:lnTo>
                  <a:lnTo>
                    <a:pt x="118" y="142"/>
                  </a:lnTo>
                  <a:lnTo>
                    <a:pt x="117" y="142"/>
                  </a:lnTo>
                  <a:lnTo>
                    <a:pt x="117" y="141"/>
                  </a:lnTo>
                  <a:lnTo>
                    <a:pt x="116" y="141"/>
                  </a:lnTo>
                  <a:lnTo>
                    <a:pt x="116" y="140"/>
                  </a:lnTo>
                  <a:lnTo>
                    <a:pt x="117" y="140"/>
                  </a:lnTo>
                  <a:lnTo>
                    <a:pt x="117" y="139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1" y="139"/>
                  </a:lnTo>
                  <a:lnTo>
                    <a:pt x="121" y="140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3" y="137"/>
                  </a:lnTo>
                  <a:lnTo>
                    <a:pt x="122" y="135"/>
                  </a:lnTo>
                  <a:lnTo>
                    <a:pt x="123" y="134"/>
                  </a:lnTo>
                  <a:lnTo>
                    <a:pt x="124" y="134"/>
                  </a:lnTo>
                  <a:lnTo>
                    <a:pt x="124" y="135"/>
                  </a:lnTo>
                  <a:lnTo>
                    <a:pt x="123" y="137"/>
                  </a:lnTo>
                  <a:lnTo>
                    <a:pt x="124" y="138"/>
                  </a:lnTo>
                  <a:lnTo>
                    <a:pt x="124" y="139"/>
                  </a:lnTo>
                  <a:lnTo>
                    <a:pt x="123" y="140"/>
                  </a:lnTo>
                  <a:lnTo>
                    <a:pt x="124" y="140"/>
                  </a:lnTo>
                  <a:close/>
                  <a:moveTo>
                    <a:pt x="46" y="133"/>
                  </a:moveTo>
                  <a:lnTo>
                    <a:pt x="45" y="133"/>
                  </a:lnTo>
                  <a:lnTo>
                    <a:pt x="43" y="133"/>
                  </a:lnTo>
                  <a:lnTo>
                    <a:pt x="45" y="132"/>
                  </a:lnTo>
                  <a:lnTo>
                    <a:pt x="46" y="131"/>
                  </a:lnTo>
                  <a:lnTo>
                    <a:pt x="46" y="130"/>
                  </a:lnTo>
                  <a:lnTo>
                    <a:pt x="47" y="130"/>
                  </a:lnTo>
                  <a:lnTo>
                    <a:pt x="46" y="131"/>
                  </a:lnTo>
                  <a:lnTo>
                    <a:pt x="46" y="132"/>
                  </a:lnTo>
                  <a:lnTo>
                    <a:pt x="47" y="132"/>
                  </a:lnTo>
                  <a:lnTo>
                    <a:pt x="46" y="133"/>
                  </a:lnTo>
                  <a:close/>
                  <a:moveTo>
                    <a:pt x="59" y="42"/>
                  </a:moveTo>
                  <a:lnTo>
                    <a:pt x="59" y="43"/>
                  </a:lnTo>
                  <a:lnTo>
                    <a:pt x="58" y="43"/>
                  </a:lnTo>
                  <a:lnTo>
                    <a:pt x="57" y="45"/>
                  </a:lnTo>
                  <a:lnTo>
                    <a:pt x="56" y="46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3"/>
                  </a:lnTo>
                  <a:lnTo>
                    <a:pt x="54" y="43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2"/>
                  </a:lnTo>
                  <a:lnTo>
                    <a:pt x="59" y="42"/>
                  </a:lnTo>
                  <a:close/>
                  <a:moveTo>
                    <a:pt x="189" y="41"/>
                  </a:moveTo>
                  <a:lnTo>
                    <a:pt x="189" y="42"/>
                  </a:lnTo>
                  <a:lnTo>
                    <a:pt x="189" y="43"/>
                  </a:lnTo>
                  <a:lnTo>
                    <a:pt x="189" y="45"/>
                  </a:lnTo>
                  <a:lnTo>
                    <a:pt x="188" y="45"/>
                  </a:lnTo>
                  <a:lnTo>
                    <a:pt x="187" y="43"/>
                  </a:lnTo>
                  <a:lnTo>
                    <a:pt x="185" y="43"/>
                  </a:lnTo>
                  <a:lnTo>
                    <a:pt x="185" y="42"/>
                  </a:lnTo>
                  <a:lnTo>
                    <a:pt x="187" y="42"/>
                  </a:lnTo>
                  <a:lnTo>
                    <a:pt x="187" y="41"/>
                  </a:lnTo>
                  <a:lnTo>
                    <a:pt x="188" y="41"/>
                  </a:lnTo>
                  <a:lnTo>
                    <a:pt x="189" y="41"/>
                  </a:lnTo>
                  <a:close/>
                  <a:moveTo>
                    <a:pt x="52" y="35"/>
                  </a:moveTo>
                  <a:lnTo>
                    <a:pt x="54" y="35"/>
                  </a:lnTo>
                  <a:lnTo>
                    <a:pt x="54" y="37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1" y="33"/>
                  </a:lnTo>
                  <a:lnTo>
                    <a:pt x="52" y="34"/>
                  </a:lnTo>
                  <a:lnTo>
                    <a:pt x="52" y="35"/>
                  </a:lnTo>
                  <a:close/>
                  <a:moveTo>
                    <a:pt x="57" y="39"/>
                  </a:moveTo>
                  <a:lnTo>
                    <a:pt x="56" y="39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5" y="37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5" y="31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7" y="34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8" y="38"/>
                  </a:lnTo>
                  <a:lnTo>
                    <a:pt x="58" y="39"/>
                  </a:lnTo>
                  <a:lnTo>
                    <a:pt x="57" y="39"/>
                  </a:lnTo>
                  <a:close/>
                  <a:moveTo>
                    <a:pt x="5" y="25"/>
                  </a:moveTo>
                  <a:lnTo>
                    <a:pt x="4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3" y="27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4" y="24"/>
                  </a:lnTo>
                  <a:lnTo>
                    <a:pt x="5" y="25"/>
                  </a:lnTo>
                  <a:close/>
                  <a:moveTo>
                    <a:pt x="81" y="171"/>
                  </a:moveTo>
                  <a:lnTo>
                    <a:pt x="81" y="172"/>
                  </a:lnTo>
                  <a:lnTo>
                    <a:pt x="82" y="172"/>
                  </a:lnTo>
                  <a:lnTo>
                    <a:pt x="81" y="172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close/>
                  <a:moveTo>
                    <a:pt x="88" y="156"/>
                  </a:moveTo>
                  <a:lnTo>
                    <a:pt x="88" y="157"/>
                  </a:lnTo>
                  <a:lnTo>
                    <a:pt x="87" y="157"/>
                  </a:lnTo>
                  <a:lnTo>
                    <a:pt x="87" y="156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5" y="156"/>
                  </a:lnTo>
                  <a:lnTo>
                    <a:pt x="85" y="155"/>
                  </a:lnTo>
                  <a:lnTo>
                    <a:pt x="87" y="155"/>
                  </a:lnTo>
                  <a:lnTo>
                    <a:pt x="88" y="155"/>
                  </a:lnTo>
                  <a:lnTo>
                    <a:pt x="88" y="156"/>
                  </a:lnTo>
                  <a:close/>
                  <a:moveTo>
                    <a:pt x="96" y="154"/>
                  </a:moveTo>
                  <a:lnTo>
                    <a:pt x="95" y="154"/>
                  </a:lnTo>
                  <a:lnTo>
                    <a:pt x="93" y="154"/>
                  </a:lnTo>
                  <a:lnTo>
                    <a:pt x="93" y="152"/>
                  </a:lnTo>
                  <a:lnTo>
                    <a:pt x="95" y="151"/>
                  </a:lnTo>
                  <a:lnTo>
                    <a:pt x="95" y="152"/>
                  </a:lnTo>
                  <a:lnTo>
                    <a:pt x="96" y="152"/>
                  </a:lnTo>
                  <a:lnTo>
                    <a:pt x="96" y="154"/>
                  </a:lnTo>
                  <a:close/>
                  <a:moveTo>
                    <a:pt x="46" y="150"/>
                  </a:moveTo>
                  <a:lnTo>
                    <a:pt x="46" y="151"/>
                  </a:lnTo>
                  <a:lnTo>
                    <a:pt x="45" y="151"/>
                  </a:lnTo>
                  <a:lnTo>
                    <a:pt x="45" y="152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3" y="149"/>
                  </a:lnTo>
                  <a:lnTo>
                    <a:pt x="45" y="149"/>
                  </a:lnTo>
                  <a:lnTo>
                    <a:pt x="45" y="150"/>
                  </a:lnTo>
                  <a:lnTo>
                    <a:pt x="46" y="150"/>
                  </a:lnTo>
                  <a:close/>
                  <a:moveTo>
                    <a:pt x="43" y="151"/>
                  </a:moveTo>
                  <a:lnTo>
                    <a:pt x="42" y="151"/>
                  </a:lnTo>
                  <a:lnTo>
                    <a:pt x="42" y="150"/>
                  </a:lnTo>
                  <a:lnTo>
                    <a:pt x="42" y="149"/>
                  </a:lnTo>
                  <a:lnTo>
                    <a:pt x="43" y="149"/>
                  </a:lnTo>
                  <a:lnTo>
                    <a:pt x="43" y="150"/>
                  </a:lnTo>
                  <a:lnTo>
                    <a:pt x="45" y="150"/>
                  </a:lnTo>
                  <a:lnTo>
                    <a:pt x="43" y="151"/>
                  </a:lnTo>
                  <a:close/>
                  <a:moveTo>
                    <a:pt x="25" y="147"/>
                  </a:moveTo>
                  <a:lnTo>
                    <a:pt x="26" y="147"/>
                  </a:lnTo>
                  <a:lnTo>
                    <a:pt x="25" y="147"/>
                  </a:lnTo>
                  <a:lnTo>
                    <a:pt x="25" y="148"/>
                  </a:lnTo>
                  <a:lnTo>
                    <a:pt x="25" y="149"/>
                  </a:lnTo>
                  <a:lnTo>
                    <a:pt x="24" y="149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5" y="147"/>
                  </a:lnTo>
                  <a:close/>
                  <a:moveTo>
                    <a:pt x="47" y="146"/>
                  </a:moveTo>
                  <a:lnTo>
                    <a:pt x="48" y="146"/>
                  </a:lnTo>
                  <a:lnTo>
                    <a:pt x="47" y="147"/>
                  </a:lnTo>
                  <a:lnTo>
                    <a:pt x="47" y="146"/>
                  </a:lnTo>
                  <a:lnTo>
                    <a:pt x="46" y="146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6" y="143"/>
                  </a:lnTo>
                  <a:lnTo>
                    <a:pt x="46" y="144"/>
                  </a:lnTo>
                  <a:lnTo>
                    <a:pt x="47" y="144"/>
                  </a:lnTo>
                  <a:lnTo>
                    <a:pt x="47" y="146"/>
                  </a:lnTo>
                  <a:close/>
                  <a:moveTo>
                    <a:pt x="47" y="143"/>
                  </a:moveTo>
                  <a:lnTo>
                    <a:pt x="47" y="144"/>
                  </a:lnTo>
                  <a:lnTo>
                    <a:pt x="46" y="144"/>
                  </a:lnTo>
                  <a:lnTo>
                    <a:pt x="46" y="143"/>
                  </a:lnTo>
                  <a:lnTo>
                    <a:pt x="45" y="143"/>
                  </a:lnTo>
                  <a:lnTo>
                    <a:pt x="46" y="143"/>
                  </a:lnTo>
                  <a:lnTo>
                    <a:pt x="47" y="142"/>
                  </a:lnTo>
                  <a:lnTo>
                    <a:pt x="47" y="143"/>
                  </a:lnTo>
                  <a:close/>
                  <a:moveTo>
                    <a:pt x="45" y="142"/>
                  </a:moveTo>
                  <a:lnTo>
                    <a:pt x="45" y="141"/>
                  </a:lnTo>
                  <a:lnTo>
                    <a:pt x="46" y="141"/>
                  </a:lnTo>
                  <a:lnTo>
                    <a:pt x="46" y="140"/>
                  </a:lnTo>
                  <a:lnTo>
                    <a:pt x="47" y="140"/>
                  </a:lnTo>
                  <a:lnTo>
                    <a:pt x="47" y="141"/>
                  </a:lnTo>
                  <a:lnTo>
                    <a:pt x="46" y="142"/>
                  </a:lnTo>
                  <a:lnTo>
                    <a:pt x="46" y="143"/>
                  </a:lnTo>
                  <a:lnTo>
                    <a:pt x="45" y="143"/>
                  </a:lnTo>
                  <a:lnTo>
                    <a:pt x="45" y="142"/>
                  </a:lnTo>
                  <a:close/>
                  <a:moveTo>
                    <a:pt x="104" y="141"/>
                  </a:moveTo>
                  <a:lnTo>
                    <a:pt x="105" y="141"/>
                  </a:lnTo>
                  <a:lnTo>
                    <a:pt x="104" y="141"/>
                  </a:lnTo>
                  <a:lnTo>
                    <a:pt x="102" y="141"/>
                  </a:lnTo>
                  <a:lnTo>
                    <a:pt x="101" y="141"/>
                  </a:lnTo>
                  <a:lnTo>
                    <a:pt x="101" y="140"/>
                  </a:lnTo>
                  <a:lnTo>
                    <a:pt x="101" y="139"/>
                  </a:lnTo>
                  <a:lnTo>
                    <a:pt x="102" y="139"/>
                  </a:lnTo>
                  <a:lnTo>
                    <a:pt x="102" y="140"/>
                  </a:lnTo>
                  <a:lnTo>
                    <a:pt x="104" y="140"/>
                  </a:lnTo>
                  <a:lnTo>
                    <a:pt x="104" y="141"/>
                  </a:lnTo>
                  <a:close/>
                  <a:moveTo>
                    <a:pt x="49" y="139"/>
                  </a:moveTo>
                  <a:lnTo>
                    <a:pt x="49" y="138"/>
                  </a:lnTo>
                  <a:lnTo>
                    <a:pt x="50" y="138"/>
                  </a:lnTo>
                  <a:lnTo>
                    <a:pt x="49" y="139"/>
                  </a:lnTo>
                  <a:close/>
                  <a:moveTo>
                    <a:pt x="48" y="134"/>
                  </a:moveTo>
                  <a:lnTo>
                    <a:pt x="47" y="134"/>
                  </a:lnTo>
                  <a:lnTo>
                    <a:pt x="46" y="134"/>
                  </a:lnTo>
                  <a:lnTo>
                    <a:pt x="47" y="134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7" y="133"/>
                  </a:lnTo>
                  <a:lnTo>
                    <a:pt x="48" y="134"/>
                  </a:lnTo>
                  <a:close/>
                  <a:moveTo>
                    <a:pt x="127" y="134"/>
                  </a:moveTo>
                  <a:lnTo>
                    <a:pt x="127" y="135"/>
                  </a:lnTo>
                  <a:lnTo>
                    <a:pt x="126" y="135"/>
                  </a:lnTo>
                  <a:lnTo>
                    <a:pt x="126" y="134"/>
                  </a:lnTo>
                  <a:lnTo>
                    <a:pt x="126" y="133"/>
                  </a:lnTo>
                  <a:lnTo>
                    <a:pt x="127" y="133"/>
                  </a:lnTo>
                  <a:lnTo>
                    <a:pt x="127" y="134"/>
                  </a:lnTo>
                  <a:close/>
                  <a:moveTo>
                    <a:pt x="50" y="115"/>
                  </a:moveTo>
                  <a:lnTo>
                    <a:pt x="50" y="114"/>
                  </a:lnTo>
                  <a:lnTo>
                    <a:pt x="50" y="113"/>
                  </a:lnTo>
                  <a:lnTo>
                    <a:pt x="51" y="113"/>
                  </a:lnTo>
                  <a:lnTo>
                    <a:pt x="51" y="114"/>
                  </a:lnTo>
                  <a:lnTo>
                    <a:pt x="50" y="114"/>
                  </a:lnTo>
                  <a:lnTo>
                    <a:pt x="50" y="115"/>
                  </a:lnTo>
                  <a:close/>
                  <a:moveTo>
                    <a:pt x="46" y="54"/>
                  </a:moveTo>
                  <a:lnTo>
                    <a:pt x="45" y="54"/>
                  </a:lnTo>
                  <a:lnTo>
                    <a:pt x="45" y="52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4"/>
                  </a:lnTo>
                  <a:close/>
                  <a:moveTo>
                    <a:pt x="57" y="51"/>
                  </a:moveTo>
                  <a:lnTo>
                    <a:pt x="57" y="52"/>
                  </a:lnTo>
                  <a:lnTo>
                    <a:pt x="56" y="52"/>
                  </a:lnTo>
                  <a:lnTo>
                    <a:pt x="55" y="52"/>
                  </a:lnTo>
                  <a:lnTo>
                    <a:pt x="55" y="51"/>
                  </a:lnTo>
                  <a:lnTo>
                    <a:pt x="56" y="51"/>
                  </a:lnTo>
                  <a:lnTo>
                    <a:pt x="57" y="51"/>
                  </a:lnTo>
                  <a:close/>
                  <a:moveTo>
                    <a:pt x="60" y="52"/>
                  </a:moveTo>
                  <a:lnTo>
                    <a:pt x="59" y="54"/>
                  </a:lnTo>
                  <a:lnTo>
                    <a:pt x="58" y="55"/>
                  </a:lnTo>
                  <a:lnTo>
                    <a:pt x="58" y="54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60" y="52"/>
                  </a:lnTo>
                  <a:close/>
                  <a:moveTo>
                    <a:pt x="33" y="37"/>
                  </a:moveTo>
                  <a:lnTo>
                    <a:pt x="33" y="38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3" y="37"/>
                  </a:lnTo>
                  <a:close/>
                  <a:moveTo>
                    <a:pt x="4" y="30"/>
                  </a:moveTo>
                  <a:lnTo>
                    <a:pt x="4" y="31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4" y="30"/>
                  </a:lnTo>
                  <a:close/>
                  <a:moveTo>
                    <a:pt x="16" y="169"/>
                  </a:moveTo>
                  <a:lnTo>
                    <a:pt x="15" y="169"/>
                  </a:lnTo>
                  <a:lnTo>
                    <a:pt x="15" y="168"/>
                  </a:lnTo>
                  <a:lnTo>
                    <a:pt x="16" y="168"/>
                  </a:lnTo>
                  <a:lnTo>
                    <a:pt x="16" y="169"/>
                  </a:lnTo>
                  <a:lnTo>
                    <a:pt x="16" y="171"/>
                  </a:lnTo>
                  <a:lnTo>
                    <a:pt x="16" y="169"/>
                  </a:lnTo>
                  <a:close/>
                  <a:moveTo>
                    <a:pt x="60" y="166"/>
                  </a:moveTo>
                  <a:lnTo>
                    <a:pt x="59" y="166"/>
                  </a:lnTo>
                  <a:lnTo>
                    <a:pt x="59" y="167"/>
                  </a:lnTo>
                  <a:lnTo>
                    <a:pt x="58" y="167"/>
                  </a:lnTo>
                  <a:lnTo>
                    <a:pt x="57" y="167"/>
                  </a:lnTo>
                  <a:lnTo>
                    <a:pt x="57" y="166"/>
                  </a:lnTo>
                  <a:lnTo>
                    <a:pt x="58" y="165"/>
                  </a:lnTo>
                  <a:lnTo>
                    <a:pt x="59" y="166"/>
                  </a:lnTo>
                  <a:lnTo>
                    <a:pt x="60" y="166"/>
                  </a:lnTo>
                  <a:close/>
                  <a:moveTo>
                    <a:pt x="63" y="166"/>
                  </a:moveTo>
                  <a:lnTo>
                    <a:pt x="63" y="167"/>
                  </a:lnTo>
                  <a:lnTo>
                    <a:pt x="62" y="167"/>
                  </a:lnTo>
                  <a:lnTo>
                    <a:pt x="62" y="166"/>
                  </a:lnTo>
                  <a:lnTo>
                    <a:pt x="62" y="165"/>
                  </a:lnTo>
                  <a:lnTo>
                    <a:pt x="63" y="165"/>
                  </a:lnTo>
                  <a:lnTo>
                    <a:pt x="62" y="165"/>
                  </a:lnTo>
                  <a:lnTo>
                    <a:pt x="62" y="166"/>
                  </a:lnTo>
                  <a:lnTo>
                    <a:pt x="63" y="166"/>
                  </a:lnTo>
                  <a:close/>
                  <a:moveTo>
                    <a:pt x="70" y="165"/>
                  </a:moveTo>
                  <a:lnTo>
                    <a:pt x="70" y="166"/>
                  </a:lnTo>
                  <a:lnTo>
                    <a:pt x="68" y="166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8" y="165"/>
                  </a:lnTo>
                  <a:lnTo>
                    <a:pt x="68" y="164"/>
                  </a:lnTo>
                  <a:lnTo>
                    <a:pt x="70" y="164"/>
                  </a:lnTo>
                  <a:lnTo>
                    <a:pt x="70" y="165"/>
                  </a:lnTo>
                  <a:close/>
                  <a:moveTo>
                    <a:pt x="60" y="164"/>
                  </a:moveTo>
                  <a:lnTo>
                    <a:pt x="60" y="165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8" y="164"/>
                  </a:lnTo>
                  <a:lnTo>
                    <a:pt x="59" y="164"/>
                  </a:lnTo>
                  <a:lnTo>
                    <a:pt x="60" y="164"/>
                  </a:lnTo>
                  <a:close/>
                  <a:moveTo>
                    <a:pt x="45" y="160"/>
                  </a:moveTo>
                  <a:lnTo>
                    <a:pt x="45" y="161"/>
                  </a:lnTo>
                  <a:lnTo>
                    <a:pt x="43" y="161"/>
                  </a:lnTo>
                  <a:lnTo>
                    <a:pt x="42" y="161"/>
                  </a:lnTo>
                  <a:lnTo>
                    <a:pt x="42" y="160"/>
                  </a:lnTo>
                  <a:lnTo>
                    <a:pt x="43" y="160"/>
                  </a:lnTo>
                  <a:lnTo>
                    <a:pt x="45" y="160"/>
                  </a:lnTo>
                  <a:close/>
                  <a:moveTo>
                    <a:pt x="67" y="160"/>
                  </a:moveTo>
                  <a:lnTo>
                    <a:pt x="66" y="160"/>
                  </a:lnTo>
                  <a:lnTo>
                    <a:pt x="65" y="160"/>
                  </a:lnTo>
                  <a:lnTo>
                    <a:pt x="65" y="159"/>
                  </a:lnTo>
                  <a:lnTo>
                    <a:pt x="66" y="159"/>
                  </a:lnTo>
                  <a:lnTo>
                    <a:pt x="67" y="159"/>
                  </a:lnTo>
                  <a:lnTo>
                    <a:pt x="68" y="159"/>
                  </a:lnTo>
                  <a:lnTo>
                    <a:pt x="68" y="160"/>
                  </a:lnTo>
                  <a:lnTo>
                    <a:pt x="67" y="160"/>
                  </a:lnTo>
                  <a:close/>
                  <a:moveTo>
                    <a:pt x="75" y="159"/>
                  </a:moveTo>
                  <a:lnTo>
                    <a:pt x="74" y="159"/>
                  </a:lnTo>
                  <a:lnTo>
                    <a:pt x="74" y="160"/>
                  </a:lnTo>
                  <a:lnTo>
                    <a:pt x="73" y="160"/>
                  </a:lnTo>
                  <a:lnTo>
                    <a:pt x="74" y="159"/>
                  </a:lnTo>
                  <a:lnTo>
                    <a:pt x="73" y="159"/>
                  </a:lnTo>
                  <a:lnTo>
                    <a:pt x="72" y="159"/>
                  </a:lnTo>
                  <a:lnTo>
                    <a:pt x="72" y="158"/>
                  </a:lnTo>
                  <a:lnTo>
                    <a:pt x="73" y="158"/>
                  </a:lnTo>
                  <a:lnTo>
                    <a:pt x="73" y="159"/>
                  </a:lnTo>
                  <a:lnTo>
                    <a:pt x="74" y="159"/>
                  </a:lnTo>
                  <a:lnTo>
                    <a:pt x="75" y="159"/>
                  </a:lnTo>
                  <a:close/>
                  <a:moveTo>
                    <a:pt x="65" y="160"/>
                  </a:moveTo>
                  <a:lnTo>
                    <a:pt x="65" y="161"/>
                  </a:lnTo>
                  <a:lnTo>
                    <a:pt x="64" y="161"/>
                  </a:lnTo>
                  <a:lnTo>
                    <a:pt x="63" y="160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2" y="158"/>
                  </a:lnTo>
                  <a:lnTo>
                    <a:pt x="62" y="157"/>
                  </a:lnTo>
                  <a:lnTo>
                    <a:pt x="63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5" y="160"/>
                  </a:lnTo>
                  <a:close/>
                  <a:moveTo>
                    <a:pt x="65" y="158"/>
                  </a:moveTo>
                  <a:lnTo>
                    <a:pt x="65" y="157"/>
                  </a:lnTo>
                  <a:lnTo>
                    <a:pt x="65" y="156"/>
                  </a:lnTo>
                  <a:lnTo>
                    <a:pt x="66" y="156"/>
                  </a:lnTo>
                  <a:lnTo>
                    <a:pt x="67" y="156"/>
                  </a:lnTo>
                  <a:lnTo>
                    <a:pt x="67" y="157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7" y="158"/>
                  </a:lnTo>
                  <a:lnTo>
                    <a:pt x="67" y="157"/>
                  </a:lnTo>
                  <a:lnTo>
                    <a:pt x="66" y="158"/>
                  </a:lnTo>
                  <a:lnTo>
                    <a:pt x="65" y="159"/>
                  </a:lnTo>
                  <a:lnTo>
                    <a:pt x="65" y="158"/>
                  </a:lnTo>
                  <a:close/>
                  <a:moveTo>
                    <a:pt x="110" y="149"/>
                  </a:moveTo>
                  <a:lnTo>
                    <a:pt x="109" y="149"/>
                  </a:lnTo>
                  <a:lnTo>
                    <a:pt x="109" y="150"/>
                  </a:lnTo>
                  <a:lnTo>
                    <a:pt x="109" y="149"/>
                  </a:lnTo>
                  <a:lnTo>
                    <a:pt x="108" y="149"/>
                  </a:lnTo>
                  <a:lnTo>
                    <a:pt x="109" y="149"/>
                  </a:lnTo>
                  <a:lnTo>
                    <a:pt x="109" y="148"/>
                  </a:lnTo>
                  <a:lnTo>
                    <a:pt x="110" y="149"/>
                  </a:lnTo>
                  <a:close/>
                  <a:moveTo>
                    <a:pt x="114" y="142"/>
                  </a:moveTo>
                  <a:lnTo>
                    <a:pt x="115" y="142"/>
                  </a:lnTo>
                  <a:lnTo>
                    <a:pt x="115" y="143"/>
                  </a:lnTo>
                  <a:lnTo>
                    <a:pt x="115" y="144"/>
                  </a:lnTo>
                  <a:lnTo>
                    <a:pt x="114" y="144"/>
                  </a:lnTo>
                  <a:lnTo>
                    <a:pt x="114" y="143"/>
                  </a:lnTo>
                  <a:lnTo>
                    <a:pt x="113" y="143"/>
                  </a:lnTo>
                  <a:lnTo>
                    <a:pt x="113" y="142"/>
                  </a:lnTo>
                  <a:lnTo>
                    <a:pt x="114" y="142"/>
                  </a:lnTo>
                  <a:lnTo>
                    <a:pt x="113" y="142"/>
                  </a:lnTo>
                  <a:lnTo>
                    <a:pt x="112" y="142"/>
                  </a:lnTo>
                  <a:lnTo>
                    <a:pt x="112" y="141"/>
                  </a:lnTo>
                  <a:lnTo>
                    <a:pt x="113" y="141"/>
                  </a:lnTo>
                  <a:lnTo>
                    <a:pt x="113" y="142"/>
                  </a:lnTo>
                  <a:lnTo>
                    <a:pt x="114" y="142"/>
                  </a:lnTo>
                  <a:close/>
                  <a:moveTo>
                    <a:pt x="109" y="141"/>
                  </a:moveTo>
                  <a:lnTo>
                    <a:pt x="109" y="142"/>
                  </a:lnTo>
                  <a:lnTo>
                    <a:pt x="109" y="143"/>
                  </a:lnTo>
                  <a:lnTo>
                    <a:pt x="108" y="142"/>
                  </a:lnTo>
                  <a:lnTo>
                    <a:pt x="108" y="141"/>
                  </a:lnTo>
                  <a:lnTo>
                    <a:pt x="109" y="141"/>
                  </a:lnTo>
                  <a:close/>
                  <a:moveTo>
                    <a:pt x="52" y="140"/>
                  </a:moveTo>
                  <a:lnTo>
                    <a:pt x="52" y="141"/>
                  </a:lnTo>
                  <a:lnTo>
                    <a:pt x="52" y="142"/>
                  </a:lnTo>
                  <a:lnTo>
                    <a:pt x="52" y="141"/>
                  </a:lnTo>
                  <a:lnTo>
                    <a:pt x="51" y="141"/>
                  </a:lnTo>
                  <a:lnTo>
                    <a:pt x="50" y="141"/>
                  </a:lnTo>
                  <a:lnTo>
                    <a:pt x="49" y="141"/>
                  </a:lnTo>
                  <a:lnTo>
                    <a:pt x="50" y="141"/>
                  </a:lnTo>
                  <a:lnTo>
                    <a:pt x="50" y="140"/>
                  </a:lnTo>
                  <a:lnTo>
                    <a:pt x="51" y="140"/>
                  </a:lnTo>
                  <a:lnTo>
                    <a:pt x="51" y="139"/>
                  </a:lnTo>
                  <a:lnTo>
                    <a:pt x="50" y="139"/>
                  </a:lnTo>
                  <a:lnTo>
                    <a:pt x="51" y="139"/>
                  </a:lnTo>
                  <a:lnTo>
                    <a:pt x="52" y="139"/>
                  </a:lnTo>
                  <a:lnTo>
                    <a:pt x="52" y="140"/>
                  </a:lnTo>
                  <a:lnTo>
                    <a:pt x="51" y="140"/>
                  </a:lnTo>
                  <a:lnTo>
                    <a:pt x="52" y="140"/>
                  </a:lnTo>
                  <a:close/>
                  <a:moveTo>
                    <a:pt x="49" y="134"/>
                  </a:moveTo>
                  <a:lnTo>
                    <a:pt x="49" y="133"/>
                  </a:lnTo>
                  <a:lnTo>
                    <a:pt x="48" y="133"/>
                  </a:lnTo>
                  <a:lnTo>
                    <a:pt x="47" y="133"/>
                  </a:lnTo>
                  <a:lnTo>
                    <a:pt x="47" y="132"/>
                  </a:lnTo>
                  <a:lnTo>
                    <a:pt x="48" y="132"/>
                  </a:lnTo>
                  <a:lnTo>
                    <a:pt x="49" y="132"/>
                  </a:lnTo>
                  <a:lnTo>
                    <a:pt x="49" y="133"/>
                  </a:lnTo>
                  <a:lnTo>
                    <a:pt x="50" y="133"/>
                  </a:lnTo>
                  <a:lnTo>
                    <a:pt x="50" y="134"/>
                  </a:lnTo>
                  <a:lnTo>
                    <a:pt x="49" y="1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77">
              <a:extLst>
                <a:ext uri="{FF2B5EF4-FFF2-40B4-BE49-F238E27FC236}">
                  <a16:creationId xmlns:a16="http://schemas.microsoft.com/office/drawing/2014/main" id="{5E296775-B8A1-267B-BFE9-F4DE25CAA9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477" y="2017974"/>
              <a:ext cx="276688" cy="300935"/>
            </a:xfrm>
            <a:custGeom>
              <a:avLst/>
              <a:gdLst>
                <a:gd name="T0" fmla="*/ 106 w 194"/>
                <a:gd name="T1" fmla="*/ 186 h 211"/>
                <a:gd name="T2" fmla="*/ 75 w 194"/>
                <a:gd name="T3" fmla="*/ 199 h 211"/>
                <a:gd name="T4" fmla="*/ 58 w 194"/>
                <a:gd name="T5" fmla="*/ 206 h 211"/>
                <a:gd name="T6" fmla="*/ 52 w 194"/>
                <a:gd name="T7" fmla="*/ 205 h 211"/>
                <a:gd name="T8" fmla="*/ 43 w 194"/>
                <a:gd name="T9" fmla="*/ 199 h 211"/>
                <a:gd name="T10" fmla="*/ 42 w 194"/>
                <a:gd name="T11" fmla="*/ 205 h 211"/>
                <a:gd name="T12" fmla="*/ 33 w 194"/>
                <a:gd name="T13" fmla="*/ 209 h 211"/>
                <a:gd name="T14" fmla="*/ 35 w 194"/>
                <a:gd name="T15" fmla="*/ 201 h 211"/>
                <a:gd name="T16" fmla="*/ 31 w 194"/>
                <a:gd name="T17" fmla="*/ 200 h 211"/>
                <a:gd name="T18" fmla="*/ 28 w 194"/>
                <a:gd name="T19" fmla="*/ 198 h 211"/>
                <a:gd name="T20" fmla="*/ 27 w 194"/>
                <a:gd name="T21" fmla="*/ 195 h 211"/>
                <a:gd name="T22" fmla="*/ 19 w 194"/>
                <a:gd name="T23" fmla="*/ 189 h 211"/>
                <a:gd name="T24" fmla="*/ 24 w 194"/>
                <a:gd name="T25" fmla="*/ 178 h 211"/>
                <a:gd name="T26" fmla="*/ 29 w 194"/>
                <a:gd name="T27" fmla="*/ 173 h 211"/>
                <a:gd name="T28" fmla="*/ 41 w 194"/>
                <a:gd name="T29" fmla="*/ 173 h 211"/>
                <a:gd name="T30" fmla="*/ 34 w 194"/>
                <a:gd name="T31" fmla="*/ 171 h 211"/>
                <a:gd name="T32" fmla="*/ 27 w 194"/>
                <a:gd name="T33" fmla="*/ 169 h 211"/>
                <a:gd name="T34" fmla="*/ 32 w 194"/>
                <a:gd name="T35" fmla="*/ 155 h 211"/>
                <a:gd name="T36" fmla="*/ 37 w 194"/>
                <a:gd name="T37" fmla="*/ 145 h 211"/>
                <a:gd name="T38" fmla="*/ 36 w 194"/>
                <a:gd name="T39" fmla="*/ 138 h 211"/>
                <a:gd name="T40" fmla="*/ 23 w 194"/>
                <a:gd name="T41" fmla="*/ 134 h 211"/>
                <a:gd name="T42" fmla="*/ 14 w 194"/>
                <a:gd name="T43" fmla="*/ 136 h 211"/>
                <a:gd name="T44" fmla="*/ 4 w 194"/>
                <a:gd name="T45" fmla="*/ 127 h 211"/>
                <a:gd name="T46" fmla="*/ 10 w 194"/>
                <a:gd name="T47" fmla="*/ 113 h 211"/>
                <a:gd name="T48" fmla="*/ 24 w 194"/>
                <a:gd name="T49" fmla="*/ 103 h 211"/>
                <a:gd name="T50" fmla="*/ 36 w 194"/>
                <a:gd name="T51" fmla="*/ 96 h 211"/>
                <a:gd name="T52" fmla="*/ 44 w 194"/>
                <a:gd name="T53" fmla="*/ 88 h 211"/>
                <a:gd name="T54" fmla="*/ 56 w 194"/>
                <a:gd name="T55" fmla="*/ 81 h 211"/>
                <a:gd name="T56" fmla="*/ 68 w 194"/>
                <a:gd name="T57" fmla="*/ 65 h 211"/>
                <a:gd name="T58" fmla="*/ 77 w 194"/>
                <a:gd name="T59" fmla="*/ 54 h 211"/>
                <a:gd name="T60" fmla="*/ 87 w 194"/>
                <a:gd name="T61" fmla="*/ 60 h 211"/>
                <a:gd name="T62" fmla="*/ 95 w 194"/>
                <a:gd name="T63" fmla="*/ 63 h 211"/>
                <a:gd name="T64" fmla="*/ 110 w 194"/>
                <a:gd name="T65" fmla="*/ 63 h 211"/>
                <a:gd name="T66" fmla="*/ 121 w 194"/>
                <a:gd name="T67" fmla="*/ 56 h 211"/>
                <a:gd name="T68" fmla="*/ 125 w 194"/>
                <a:gd name="T69" fmla="*/ 41 h 211"/>
                <a:gd name="T70" fmla="*/ 144 w 194"/>
                <a:gd name="T71" fmla="*/ 38 h 211"/>
                <a:gd name="T72" fmla="*/ 152 w 194"/>
                <a:gd name="T73" fmla="*/ 25 h 211"/>
                <a:gd name="T74" fmla="*/ 165 w 194"/>
                <a:gd name="T75" fmla="*/ 21 h 211"/>
                <a:gd name="T76" fmla="*/ 168 w 194"/>
                <a:gd name="T77" fmla="*/ 4 h 211"/>
                <a:gd name="T78" fmla="*/ 176 w 194"/>
                <a:gd name="T79" fmla="*/ 5 h 211"/>
                <a:gd name="T80" fmla="*/ 186 w 194"/>
                <a:gd name="T81" fmla="*/ 19 h 211"/>
                <a:gd name="T82" fmla="*/ 193 w 194"/>
                <a:gd name="T83" fmla="*/ 29 h 211"/>
                <a:gd name="T84" fmla="*/ 185 w 194"/>
                <a:gd name="T85" fmla="*/ 31 h 211"/>
                <a:gd name="T86" fmla="*/ 176 w 194"/>
                <a:gd name="T87" fmla="*/ 38 h 211"/>
                <a:gd name="T88" fmla="*/ 169 w 194"/>
                <a:gd name="T89" fmla="*/ 47 h 211"/>
                <a:gd name="T90" fmla="*/ 162 w 194"/>
                <a:gd name="T91" fmla="*/ 61 h 211"/>
                <a:gd name="T92" fmla="*/ 165 w 194"/>
                <a:gd name="T93" fmla="*/ 81 h 211"/>
                <a:gd name="T94" fmla="*/ 155 w 194"/>
                <a:gd name="T95" fmla="*/ 90 h 211"/>
                <a:gd name="T96" fmla="*/ 145 w 194"/>
                <a:gd name="T97" fmla="*/ 103 h 211"/>
                <a:gd name="T98" fmla="*/ 133 w 194"/>
                <a:gd name="T99" fmla="*/ 113 h 211"/>
                <a:gd name="T100" fmla="*/ 120 w 194"/>
                <a:gd name="T101" fmla="*/ 119 h 211"/>
                <a:gd name="T102" fmla="*/ 104 w 194"/>
                <a:gd name="T103" fmla="*/ 127 h 211"/>
                <a:gd name="T104" fmla="*/ 100 w 194"/>
                <a:gd name="T105" fmla="*/ 147 h 211"/>
                <a:gd name="T106" fmla="*/ 98 w 194"/>
                <a:gd name="T107" fmla="*/ 146 h 211"/>
                <a:gd name="T108" fmla="*/ 102 w 194"/>
                <a:gd name="T109" fmla="*/ 155 h 211"/>
                <a:gd name="T110" fmla="*/ 116 w 194"/>
                <a:gd name="T111" fmla="*/ 166 h 211"/>
                <a:gd name="T112" fmla="*/ 19 w 194"/>
                <a:gd name="T113" fmla="*/ 139 h 211"/>
                <a:gd name="T114" fmla="*/ 18 w 194"/>
                <a:gd name="T115" fmla="*/ 177 h 211"/>
                <a:gd name="T116" fmla="*/ 28 w 194"/>
                <a:gd name="T117" fmla="*/ 205 h 211"/>
                <a:gd name="T118" fmla="*/ 12 w 194"/>
                <a:gd name="T119" fmla="*/ 13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211">
                  <a:moveTo>
                    <a:pt x="124" y="174"/>
                  </a:moveTo>
                  <a:lnTo>
                    <a:pt x="123" y="175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1" y="179"/>
                  </a:lnTo>
                  <a:lnTo>
                    <a:pt x="121" y="180"/>
                  </a:lnTo>
                  <a:lnTo>
                    <a:pt x="121" y="181"/>
                  </a:lnTo>
                  <a:lnTo>
                    <a:pt x="120" y="182"/>
                  </a:lnTo>
                  <a:lnTo>
                    <a:pt x="119" y="183"/>
                  </a:lnTo>
                  <a:lnTo>
                    <a:pt x="118" y="184"/>
                  </a:lnTo>
                  <a:lnTo>
                    <a:pt x="116" y="186"/>
                  </a:lnTo>
                  <a:lnTo>
                    <a:pt x="115" y="187"/>
                  </a:lnTo>
                  <a:lnTo>
                    <a:pt x="112" y="187"/>
                  </a:lnTo>
                  <a:lnTo>
                    <a:pt x="109" y="187"/>
                  </a:lnTo>
                  <a:lnTo>
                    <a:pt x="107" y="187"/>
                  </a:lnTo>
                  <a:lnTo>
                    <a:pt x="106" y="186"/>
                  </a:lnTo>
                  <a:lnTo>
                    <a:pt x="100" y="186"/>
                  </a:lnTo>
                  <a:lnTo>
                    <a:pt x="98" y="187"/>
                  </a:lnTo>
                  <a:lnTo>
                    <a:pt x="94" y="186"/>
                  </a:lnTo>
                  <a:lnTo>
                    <a:pt x="91" y="187"/>
                  </a:lnTo>
                  <a:lnTo>
                    <a:pt x="90" y="186"/>
                  </a:lnTo>
                  <a:lnTo>
                    <a:pt x="87" y="187"/>
                  </a:lnTo>
                  <a:lnTo>
                    <a:pt x="86" y="187"/>
                  </a:lnTo>
                  <a:lnTo>
                    <a:pt x="84" y="188"/>
                  </a:lnTo>
                  <a:lnTo>
                    <a:pt x="82" y="190"/>
                  </a:lnTo>
                  <a:lnTo>
                    <a:pt x="82" y="191"/>
                  </a:lnTo>
                  <a:lnTo>
                    <a:pt x="81" y="192"/>
                  </a:lnTo>
                  <a:lnTo>
                    <a:pt x="81" y="194"/>
                  </a:lnTo>
                  <a:lnTo>
                    <a:pt x="79" y="195"/>
                  </a:lnTo>
                  <a:lnTo>
                    <a:pt x="78" y="195"/>
                  </a:lnTo>
                  <a:lnTo>
                    <a:pt x="76" y="199"/>
                  </a:lnTo>
                  <a:lnTo>
                    <a:pt x="75" y="199"/>
                  </a:lnTo>
                  <a:lnTo>
                    <a:pt x="74" y="200"/>
                  </a:lnTo>
                  <a:lnTo>
                    <a:pt x="73" y="200"/>
                  </a:lnTo>
                  <a:lnTo>
                    <a:pt x="73" y="201"/>
                  </a:lnTo>
                  <a:lnTo>
                    <a:pt x="73" y="205"/>
                  </a:lnTo>
                  <a:lnTo>
                    <a:pt x="73" y="206"/>
                  </a:lnTo>
                  <a:lnTo>
                    <a:pt x="71" y="206"/>
                  </a:lnTo>
                  <a:lnTo>
                    <a:pt x="70" y="206"/>
                  </a:lnTo>
                  <a:lnTo>
                    <a:pt x="66" y="204"/>
                  </a:lnTo>
                  <a:lnTo>
                    <a:pt x="66" y="203"/>
                  </a:lnTo>
                  <a:lnTo>
                    <a:pt x="65" y="203"/>
                  </a:lnTo>
                  <a:lnTo>
                    <a:pt x="63" y="203"/>
                  </a:lnTo>
                  <a:lnTo>
                    <a:pt x="61" y="204"/>
                  </a:lnTo>
                  <a:lnTo>
                    <a:pt x="60" y="204"/>
                  </a:lnTo>
                  <a:lnTo>
                    <a:pt x="59" y="204"/>
                  </a:lnTo>
                  <a:lnTo>
                    <a:pt x="58" y="205"/>
                  </a:lnTo>
                  <a:lnTo>
                    <a:pt x="58" y="206"/>
                  </a:lnTo>
                  <a:lnTo>
                    <a:pt x="58" y="207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4" y="203"/>
                  </a:lnTo>
                  <a:lnTo>
                    <a:pt x="54" y="204"/>
                  </a:lnTo>
                  <a:lnTo>
                    <a:pt x="53" y="204"/>
                  </a:lnTo>
                  <a:lnTo>
                    <a:pt x="53" y="203"/>
                  </a:lnTo>
                  <a:lnTo>
                    <a:pt x="53" y="201"/>
                  </a:lnTo>
                  <a:lnTo>
                    <a:pt x="52" y="201"/>
                  </a:lnTo>
                  <a:lnTo>
                    <a:pt x="51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3" y="205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1" y="204"/>
                  </a:lnTo>
                  <a:lnTo>
                    <a:pt x="50" y="203"/>
                  </a:lnTo>
                  <a:lnTo>
                    <a:pt x="49" y="200"/>
                  </a:lnTo>
                  <a:lnTo>
                    <a:pt x="48" y="200"/>
                  </a:lnTo>
                  <a:lnTo>
                    <a:pt x="48" y="199"/>
                  </a:lnTo>
                  <a:lnTo>
                    <a:pt x="48" y="198"/>
                  </a:lnTo>
                  <a:lnTo>
                    <a:pt x="46" y="198"/>
                  </a:lnTo>
                  <a:lnTo>
                    <a:pt x="45" y="198"/>
                  </a:lnTo>
                  <a:lnTo>
                    <a:pt x="44" y="198"/>
                  </a:lnTo>
                  <a:lnTo>
                    <a:pt x="43" y="197"/>
                  </a:lnTo>
                  <a:lnTo>
                    <a:pt x="42" y="197"/>
                  </a:lnTo>
                  <a:lnTo>
                    <a:pt x="41" y="197"/>
                  </a:lnTo>
                  <a:lnTo>
                    <a:pt x="41" y="198"/>
                  </a:lnTo>
                  <a:lnTo>
                    <a:pt x="42" y="199"/>
                  </a:lnTo>
                  <a:lnTo>
                    <a:pt x="43" y="199"/>
                  </a:lnTo>
                  <a:lnTo>
                    <a:pt x="44" y="199"/>
                  </a:lnTo>
                  <a:lnTo>
                    <a:pt x="43" y="199"/>
                  </a:lnTo>
                  <a:lnTo>
                    <a:pt x="44" y="199"/>
                  </a:lnTo>
                  <a:lnTo>
                    <a:pt x="45" y="199"/>
                  </a:lnTo>
                  <a:lnTo>
                    <a:pt x="44" y="200"/>
                  </a:lnTo>
                  <a:lnTo>
                    <a:pt x="45" y="200"/>
                  </a:lnTo>
                  <a:lnTo>
                    <a:pt x="45" y="201"/>
                  </a:lnTo>
                  <a:lnTo>
                    <a:pt x="44" y="201"/>
                  </a:lnTo>
                  <a:lnTo>
                    <a:pt x="43" y="201"/>
                  </a:lnTo>
                  <a:lnTo>
                    <a:pt x="42" y="200"/>
                  </a:lnTo>
                  <a:lnTo>
                    <a:pt x="42" y="201"/>
                  </a:lnTo>
                  <a:lnTo>
                    <a:pt x="42" y="203"/>
                  </a:lnTo>
                  <a:lnTo>
                    <a:pt x="42" y="204"/>
                  </a:lnTo>
                  <a:lnTo>
                    <a:pt x="42" y="205"/>
                  </a:lnTo>
                  <a:lnTo>
                    <a:pt x="43" y="205"/>
                  </a:lnTo>
                  <a:lnTo>
                    <a:pt x="42" y="205"/>
                  </a:lnTo>
                  <a:lnTo>
                    <a:pt x="42" y="206"/>
                  </a:lnTo>
                  <a:lnTo>
                    <a:pt x="42" y="207"/>
                  </a:lnTo>
                  <a:lnTo>
                    <a:pt x="41" y="207"/>
                  </a:lnTo>
                  <a:lnTo>
                    <a:pt x="41" y="206"/>
                  </a:lnTo>
                  <a:lnTo>
                    <a:pt x="40" y="206"/>
                  </a:lnTo>
                  <a:lnTo>
                    <a:pt x="40" y="207"/>
                  </a:lnTo>
                  <a:lnTo>
                    <a:pt x="40" y="206"/>
                  </a:lnTo>
                  <a:lnTo>
                    <a:pt x="39" y="206"/>
                  </a:lnTo>
                  <a:lnTo>
                    <a:pt x="39" y="207"/>
                  </a:lnTo>
                  <a:lnTo>
                    <a:pt x="37" y="208"/>
                  </a:lnTo>
                  <a:lnTo>
                    <a:pt x="36" y="208"/>
                  </a:lnTo>
                  <a:lnTo>
                    <a:pt x="35" y="208"/>
                  </a:lnTo>
                  <a:lnTo>
                    <a:pt x="35" y="209"/>
                  </a:lnTo>
                  <a:lnTo>
                    <a:pt x="34" y="209"/>
                  </a:lnTo>
                  <a:lnTo>
                    <a:pt x="34" y="211"/>
                  </a:lnTo>
                  <a:lnTo>
                    <a:pt x="33" y="209"/>
                  </a:lnTo>
                  <a:lnTo>
                    <a:pt x="34" y="208"/>
                  </a:lnTo>
                  <a:lnTo>
                    <a:pt x="34" y="207"/>
                  </a:lnTo>
                  <a:lnTo>
                    <a:pt x="35" y="207"/>
                  </a:lnTo>
                  <a:lnTo>
                    <a:pt x="36" y="206"/>
                  </a:lnTo>
                  <a:lnTo>
                    <a:pt x="35" y="206"/>
                  </a:lnTo>
                  <a:lnTo>
                    <a:pt x="35" y="205"/>
                  </a:lnTo>
                  <a:lnTo>
                    <a:pt x="36" y="205"/>
                  </a:lnTo>
                  <a:lnTo>
                    <a:pt x="37" y="205"/>
                  </a:lnTo>
                  <a:lnTo>
                    <a:pt x="39" y="205"/>
                  </a:lnTo>
                  <a:lnTo>
                    <a:pt x="39" y="204"/>
                  </a:lnTo>
                  <a:lnTo>
                    <a:pt x="37" y="204"/>
                  </a:lnTo>
                  <a:lnTo>
                    <a:pt x="39" y="203"/>
                  </a:lnTo>
                  <a:lnTo>
                    <a:pt x="39" y="201"/>
                  </a:lnTo>
                  <a:lnTo>
                    <a:pt x="37" y="201"/>
                  </a:lnTo>
                  <a:lnTo>
                    <a:pt x="36" y="201"/>
                  </a:lnTo>
                  <a:lnTo>
                    <a:pt x="35" y="201"/>
                  </a:lnTo>
                  <a:lnTo>
                    <a:pt x="35" y="203"/>
                  </a:lnTo>
                  <a:lnTo>
                    <a:pt x="36" y="203"/>
                  </a:lnTo>
                  <a:lnTo>
                    <a:pt x="36" y="204"/>
                  </a:lnTo>
                  <a:lnTo>
                    <a:pt x="35" y="203"/>
                  </a:lnTo>
                  <a:lnTo>
                    <a:pt x="34" y="203"/>
                  </a:lnTo>
                  <a:lnTo>
                    <a:pt x="34" y="204"/>
                  </a:lnTo>
                  <a:lnTo>
                    <a:pt x="35" y="204"/>
                  </a:lnTo>
                  <a:lnTo>
                    <a:pt x="34" y="205"/>
                  </a:lnTo>
                  <a:lnTo>
                    <a:pt x="33" y="205"/>
                  </a:lnTo>
                  <a:lnTo>
                    <a:pt x="31" y="205"/>
                  </a:lnTo>
                  <a:lnTo>
                    <a:pt x="31" y="204"/>
                  </a:lnTo>
                  <a:lnTo>
                    <a:pt x="32" y="204"/>
                  </a:lnTo>
                  <a:lnTo>
                    <a:pt x="33" y="203"/>
                  </a:lnTo>
                  <a:lnTo>
                    <a:pt x="33" y="201"/>
                  </a:lnTo>
                  <a:lnTo>
                    <a:pt x="31" y="201"/>
                  </a:lnTo>
                  <a:lnTo>
                    <a:pt x="31" y="200"/>
                  </a:lnTo>
                  <a:lnTo>
                    <a:pt x="31" y="201"/>
                  </a:lnTo>
                  <a:lnTo>
                    <a:pt x="29" y="201"/>
                  </a:lnTo>
                  <a:lnTo>
                    <a:pt x="29" y="203"/>
                  </a:lnTo>
                  <a:lnTo>
                    <a:pt x="28" y="203"/>
                  </a:lnTo>
                  <a:lnTo>
                    <a:pt x="26" y="203"/>
                  </a:lnTo>
                  <a:lnTo>
                    <a:pt x="25" y="201"/>
                  </a:lnTo>
                  <a:lnTo>
                    <a:pt x="24" y="201"/>
                  </a:lnTo>
                  <a:lnTo>
                    <a:pt x="24" y="200"/>
                  </a:lnTo>
                  <a:lnTo>
                    <a:pt x="23" y="200"/>
                  </a:lnTo>
                  <a:lnTo>
                    <a:pt x="23" y="199"/>
                  </a:lnTo>
                  <a:lnTo>
                    <a:pt x="24" y="199"/>
                  </a:lnTo>
                  <a:lnTo>
                    <a:pt x="25" y="199"/>
                  </a:lnTo>
                  <a:lnTo>
                    <a:pt x="26" y="199"/>
                  </a:lnTo>
                  <a:lnTo>
                    <a:pt x="27" y="199"/>
                  </a:lnTo>
                  <a:lnTo>
                    <a:pt x="28" y="199"/>
                  </a:lnTo>
                  <a:lnTo>
                    <a:pt x="28" y="198"/>
                  </a:lnTo>
                  <a:lnTo>
                    <a:pt x="28" y="199"/>
                  </a:lnTo>
                  <a:lnTo>
                    <a:pt x="27" y="198"/>
                  </a:lnTo>
                  <a:lnTo>
                    <a:pt x="27" y="197"/>
                  </a:lnTo>
                  <a:lnTo>
                    <a:pt x="26" y="197"/>
                  </a:lnTo>
                  <a:lnTo>
                    <a:pt x="27" y="197"/>
                  </a:lnTo>
                  <a:lnTo>
                    <a:pt x="28" y="196"/>
                  </a:lnTo>
                  <a:lnTo>
                    <a:pt x="29" y="196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1" y="196"/>
                  </a:lnTo>
                  <a:lnTo>
                    <a:pt x="32" y="196"/>
                  </a:lnTo>
                  <a:lnTo>
                    <a:pt x="32" y="195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5"/>
                  </a:lnTo>
                  <a:lnTo>
                    <a:pt x="27" y="195"/>
                  </a:lnTo>
                  <a:lnTo>
                    <a:pt x="26" y="195"/>
                  </a:lnTo>
                  <a:lnTo>
                    <a:pt x="24" y="196"/>
                  </a:lnTo>
                  <a:lnTo>
                    <a:pt x="21" y="195"/>
                  </a:lnTo>
                  <a:lnTo>
                    <a:pt x="20" y="194"/>
                  </a:lnTo>
                  <a:lnTo>
                    <a:pt x="19" y="194"/>
                  </a:lnTo>
                  <a:lnTo>
                    <a:pt x="18" y="195"/>
                  </a:lnTo>
                  <a:lnTo>
                    <a:pt x="17" y="195"/>
                  </a:lnTo>
                  <a:lnTo>
                    <a:pt x="14" y="194"/>
                  </a:lnTo>
                  <a:lnTo>
                    <a:pt x="14" y="192"/>
                  </a:lnTo>
                  <a:lnTo>
                    <a:pt x="15" y="192"/>
                  </a:lnTo>
                  <a:lnTo>
                    <a:pt x="16" y="192"/>
                  </a:lnTo>
                  <a:lnTo>
                    <a:pt x="17" y="191"/>
                  </a:lnTo>
                  <a:lnTo>
                    <a:pt x="18" y="191"/>
                  </a:lnTo>
                  <a:lnTo>
                    <a:pt x="18" y="190"/>
                  </a:lnTo>
                  <a:lnTo>
                    <a:pt x="19" y="190"/>
                  </a:lnTo>
                  <a:lnTo>
                    <a:pt x="19" y="189"/>
                  </a:lnTo>
                  <a:lnTo>
                    <a:pt x="20" y="190"/>
                  </a:lnTo>
                  <a:lnTo>
                    <a:pt x="21" y="191"/>
                  </a:lnTo>
                  <a:lnTo>
                    <a:pt x="21" y="190"/>
                  </a:lnTo>
                  <a:lnTo>
                    <a:pt x="23" y="189"/>
                  </a:lnTo>
                  <a:lnTo>
                    <a:pt x="20" y="189"/>
                  </a:lnTo>
                  <a:lnTo>
                    <a:pt x="19" y="188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20" y="184"/>
                  </a:lnTo>
                  <a:lnTo>
                    <a:pt x="21" y="182"/>
                  </a:lnTo>
                  <a:lnTo>
                    <a:pt x="21" y="181"/>
                  </a:lnTo>
                  <a:lnTo>
                    <a:pt x="23" y="180"/>
                  </a:lnTo>
                  <a:lnTo>
                    <a:pt x="23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3" y="175"/>
                  </a:lnTo>
                  <a:lnTo>
                    <a:pt x="24" y="175"/>
                  </a:lnTo>
                  <a:lnTo>
                    <a:pt x="25" y="175"/>
                  </a:lnTo>
                  <a:lnTo>
                    <a:pt x="25" y="177"/>
                  </a:lnTo>
                  <a:lnTo>
                    <a:pt x="26" y="175"/>
                  </a:lnTo>
                  <a:lnTo>
                    <a:pt x="27" y="175"/>
                  </a:lnTo>
                  <a:lnTo>
                    <a:pt x="27" y="174"/>
                  </a:lnTo>
                  <a:lnTo>
                    <a:pt x="27" y="173"/>
                  </a:lnTo>
                  <a:lnTo>
                    <a:pt x="28" y="173"/>
                  </a:lnTo>
                  <a:lnTo>
                    <a:pt x="28" y="174"/>
                  </a:lnTo>
                  <a:lnTo>
                    <a:pt x="28" y="173"/>
                  </a:lnTo>
                  <a:lnTo>
                    <a:pt x="28" y="172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2" y="173"/>
                  </a:lnTo>
                  <a:lnTo>
                    <a:pt x="33" y="173"/>
                  </a:lnTo>
                  <a:lnTo>
                    <a:pt x="33" y="172"/>
                  </a:lnTo>
                  <a:lnTo>
                    <a:pt x="34" y="172"/>
                  </a:lnTo>
                  <a:lnTo>
                    <a:pt x="35" y="172"/>
                  </a:lnTo>
                  <a:lnTo>
                    <a:pt x="36" y="172"/>
                  </a:lnTo>
                  <a:lnTo>
                    <a:pt x="36" y="171"/>
                  </a:lnTo>
                  <a:lnTo>
                    <a:pt x="37" y="171"/>
                  </a:lnTo>
                  <a:lnTo>
                    <a:pt x="39" y="172"/>
                  </a:lnTo>
                  <a:lnTo>
                    <a:pt x="39" y="173"/>
                  </a:lnTo>
                  <a:lnTo>
                    <a:pt x="40" y="173"/>
                  </a:lnTo>
                  <a:lnTo>
                    <a:pt x="40" y="172"/>
                  </a:lnTo>
                  <a:lnTo>
                    <a:pt x="41" y="173"/>
                  </a:lnTo>
                  <a:lnTo>
                    <a:pt x="42" y="174"/>
                  </a:lnTo>
                  <a:lnTo>
                    <a:pt x="43" y="174"/>
                  </a:lnTo>
                  <a:lnTo>
                    <a:pt x="42" y="173"/>
                  </a:lnTo>
                  <a:lnTo>
                    <a:pt x="41" y="173"/>
                  </a:lnTo>
                  <a:lnTo>
                    <a:pt x="40" y="171"/>
                  </a:lnTo>
                  <a:lnTo>
                    <a:pt x="39" y="171"/>
                  </a:lnTo>
                  <a:lnTo>
                    <a:pt x="37" y="171"/>
                  </a:lnTo>
                  <a:lnTo>
                    <a:pt x="37" y="170"/>
                  </a:lnTo>
                  <a:lnTo>
                    <a:pt x="36" y="169"/>
                  </a:lnTo>
                  <a:lnTo>
                    <a:pt x="36" y="170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71"/>
                  </a:lnTo>
                  <a:lnTo>
                    <a:pt x="34" y="171"/>
                  </a:lnTo>
                  <a:lnTo>
                    <a:pt x="34" y="170"/>
                  </a:lnTo>
                  <a:lnTo>
                    <a:pt x="34" y="171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2" y="170"/>
                  </a:lnTo>
                  <a:lnTo>
                    <a:pt x="32" y="171"/>
                  </a:lnTo>
                  <a:lnTo>
                    <a:pt x="33" y="171"/>
                  </a:lnTo>
                  <a:lnTo>
                    <a:pt x="32" y="171"/>
                  </a:lnTo>
                  <a:lnTo>
                    <a:pt x="31" y="171"/>
                  </a:lnTo>
                  <a:lnTo>
                    <a:pt x="31" y="170"/>
                  </a:lnTo>
                  <a:lnTo>
                    <a:pt x="32" y="170"/>
                  </a:lnTo>
                  <a:lnTo>
                    <a:pt x="31" y="169"/>
                  </a:lnTo>
                  <a:lnTo>
                    <a:pt x="31" y="167"/>
                  </a:lnTo>
                  <a:lnTo>
                    <a:pt x="31" y="169"/>
                  </a:lnTo>
                  <a:lnTo>
                    <a:pt x="29" y="170"/>
                  </a:lnTo>
                  <a:lnTo>
                    <a:pt x="28" y="170"/>
                  </a:lnTo>
                  <a:lnTo>
                    <a:pt x="28" y="169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8" y="165"/>
                  </a:lnTo>
                  <a:lnTo>
                    <a:pt x="28" y="164"/>
                  </a:lnTo>
                  <a:lnTo>
                    <a:pt x="28" y="163"/>
                  </a:lnTo>
                  <a:lnTo>
                    <a:pt x="28" y="162"/>
                  </a:lnTo>
                  <a:lnTo>
                    <a:pt x="29" y="162"/>
                  </a:lnTo>
                  <a:lnTo>
                    <a:pt x="29" y="161"/>
                  </a:lnTo>
                  <a:lnTo>
                    <a:pt x="29" y="159"/>
                  </a:lnTo>
                  <a:lnTo>
                    <a:pt x="31" y="158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3" y="157"/>
                  </a:lnTo>
                  <a:lnTo>
                    <a:pt x="33" y="156"/>
                  </a:lnTo>
                  <a:lnTo>
                    <a:pt x="32" y="156"/>
                  </a:lnTo>
                  <a:lnTo>
                    <a:pt x="32" y="155"/>
                  </a:lnTo>
                  <a:lnTo>
                    <a:pt x="32" y="154"/>
                  </a:lnTo>
                  <a:lnTo>
                    <a:pt x="33" y="154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4" y="152"/>
                  </a:lnTo>
                  <a:lnTo>
                    <a:pt x="35" y="152"/>
                  </a:lnTo>
                  <a:lnTo>
                    <a:pt x="35" y="150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5" y="147"/>
                  </a:lnTo>
                  <a:lnTo>
                    <a:pt x="36" y="146"/>
                  </a:lnTo>
                  <a:lnTo>
                    <a:pt x="35" y="146"/>
                  </a:lnTo>
                  <a:lnTo>
                    <a:pt x="36" y="146"/>
                  </a:lnTo>
                  <a:lnTo>
                    <a:pt x="37" y="146"/>
                  </a:lnTo>
                  <a:lnTo>
                    <a:pt x="37" y="145"/>
                  </a:lnTo>
                  <a:lnTo>
                    <a:pt x="36" y="145"/>
                  </a:lnTo>
                  <a:lnTo>
                    <a:pt x="35" y="145"/>
                  </a:lnTo>
                  <a:lnTo>
                    <a:pt x="34" y="145"/>
                  </a:lnTo>
                  <a:lnTo>
                    <a:pt x="34" y="144"/>
                  </a:lnTo>
                  <a:lnTo>
                    <a:pt x="35" y="142"/>
                  </a:lnTo>
                  <a:lnTo>
                    <a:pt x="34" y="142"/>
                  </a:lnTo>
                  <a:lnTo>
                    <a:pt x="34" y="144"/>
                  </a:lnTo>
                  <a:lnTo>
                    <a:pt x="34" y="142"/>
                  </a:lnTo>
                  <a:lnTo>
                    <a:pt x="34" y="141"/>
                  </a:lnTo>
                  <a:lnTo>
                    <a:pt x="35" y="141"/>
                  </a:lnTo>
                  <a:lnTo>
                    <a:pt x="35" y="140"/>
                  </a:lnTo>
                  <a:lnTo>
                    <a:pt x="35" y="139"/>
                  </a:lnTo>
                  <a:lnTo>
                    <a:pt x="36" y="139"/>
                  </a:lnTo>
                  <a:lnTo>
                    <a:pt x="36" y="138"/>
                  </a:lnTo>
                  <a:lnTo>
                    <a:pt x="36" y="137"/>
                  </a:lnTo>
                  <a:lnTo>
                    <a:pt x="36" y="138"/>
                  </a:lnTo>
                  <a:lnTo>
                    <a:pt x="33" y="139"/>
                  </a:lnTo>
                  <a:lnTo>
                    <a:pt x="32" y="140"/>
                  </a:lnTo>
                  <a:lnTo>
                    <a:pt x="32" y="139"/>
                  </a:lnTo>
                  <a:lnTo>
                    <a:pt x="31" y="139"/>
                  </a:lnTo>
                  <a:lnTo>
                    <a:pt x="31" y="138"/>
                  </a:lnTo>
                  <a:lnTo>
                    <a:pt x="29" y="138"/>
                  </a:lnTo>
                  <a:lnTo>
                    <a:pt x="31" y="137"/>
                  </a:lnTo>
                  <a:lnTo>
                    <a:pt x="28" y="137"/>
                  </a:lnTo>
                  <a:lnTo>
                    <a:pt x="28" y="138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6" y="137"/>
                  </a:lnTo>
                  <a:lnTo>
                    <a:pt x="25" y="137"/>
                  </a:lnTo>
                  <a:lnTo>
                    <a:pt x="24" y="136"/>
                  </a:lnTo>
                  <a:lnTo>
                    <a:pt x="23" y="136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20" y="134"/>
                  </a:lnTo>
                  <a:lnTo>
                    <a:pt x="20" y="133"/>
                  </a:lnTo>
                  <a:lnTo>
                    <a:pt x="20" y="132"/>
                  </a:lnTo>
                  <a:lnTo>
                    <a:pt x="19" y="132"/>
                  </a:lnTo>
                  <a:lnTo>
                    <a:pt x="18" y="132"/>
                  </a:lnTo>
                  <a:lnTo>
                    <a:pt x="17" y="131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31"/>
                  </a:lnTo>
                  <a:lnTo>
                    <a:pt x="16" y="132"/>
                  </a:lnTo>
                  <a:lnTo>
                    <a:pt x="16" y="133"/>
                  </a:lnTo>
                  <a:lnTo>
                    <a:pt x="16" y="134"/>
                  </a:lnTo>
                  <a:lnTo>
                    <a:pt x="15" y="134"/>
                  </a:lnTo>
                  <a:lnTo>
                    <a:pt x="15" y="136"/>
                  </a:lnTo>
                  <a:lnTo>
                    <a:pt x="14" y="136"/>
                  </a:lnTo>
                  <a:lnTo>
                    <a:pt x="12" y="137"/>
                  </a:lnTo>
                  <a:lnTo>
                    <a:pt x="12" y="136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3"/>
                  </a:lnTo>
                  <a:lnTo>
                    <a:pt x="11" y="132"/>
                  </a:lnTo>
                  <a:lnTo>
                    <a:pt x="11" y="131"/>
                  </a:lnTo>
                  <a:lnTo>
                    <a:pt x="11" y="130"/>
                  </a:lnTo>
                  <a:lnTo>
                    <a:pt x="10" y="130"/>
                  </a:lnTo>
                  <a:lnTo>
                    <a:pt x="10" y="129"/>
                  </a:lnTo>
                  <a:lnTo>
                    <a:pt x="10" y="128"/>
                  </a:lnTo>
                  <a:lnTo>
                    <a:pt x="9" y="128"/>
                  </a:lnTo>
                  <a:lnTo>
                    <a:pt x="7" y="128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7" y="120"/>
                  </a:lnTo>
                  <a:lnTo>
                    <a:pt x="6" y="120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4" y="116"/>
                  </a:lnTo>
                  <a:lnTo>
                    <a:pt x="9" y="113"/>
                  </a:lnTo>
                  <a:lnTo>
                    <a:pt x="10" y="113"/>
                  </a:lnTo>
                  <a:lnTo>
                    <a:pt x="10" y="112"/>
                  </a:lnTo>
                  <a:lnTo>
                    <a:pt x="11" y="111"/>
                  </a:lnTo>
                  <a:lnTo>
                    <a:pt x="12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6" y="107"/>
                  </a:lnTo>
                  <a:lnTo>
                    <a:pt x="16" y="106"/>
                  </a:lnTo>
                  <a:lnTo>
                    <a:pt x="17" y="106"/>
                  </a:lnTo>
                  <a:lnTo>
                    <a:pt x="19" y="104"/>
                  </a:lnTo>
                  <a:lnTo>
                    <a:pt x="20" y="103"/>
                  </a:lnTo>
                  <a:lnTo>
                    <a:pt x="21" y="103"/>
                  </a:lnTo>
                  <a:lnTo>
                    <a:pt x="21" y="104"/>
                  </a:lnTo>
                  <a:lnTo>
                    <a:pt x="23" y="104"/>
                  </a:lnTo>
                  <a:lnTo>
                    <a:pt x="23" y="103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4" y="102"/>
                  </a:lnTo>
                  <a:lnTo>
                    <a:pt x="24" y="100"/>
                  </a:lnTo>
                  <a:lnTo>
                    <a:pt x="25" y="100"/>
                  </a:lnTo>
                  <a:lnTo>
                    <a:pt x="26" y="99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8" y="98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6"/>
                  </a:lnTo>
                  <a:lnTo>
                    <a:pt x="33" y="96"/>
                  </a:lnTo>
                  <a:lnTo>
                    <a:pt x="34" y="96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6" y="95"/>
                  </a:lnTo>
                  <a:lnTo>
                    <a:pt x="37" y="95"/>
                  </a:lnTo>
                  <a:lnTo>
                    <a:pt x="37" y="94"/>
                  </a:lnTo>
                  <a:lnTo>
                    <a:pt x="37" y="92"/>
                  </a:lnTo>
                  <a:lnTo>
                    <a:pt x="39" y="92"/>
                  </a:lnTo>
                  <a:lnTo>
                    <a:pt x="40" y="92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1" y="90"/>
                  </a:lnTo>
                  <a:lnTo>
                    <a:pt x="41" y="91"/>
                  </a:lnTo>
                  <a:lnTo>
                    <a:pt x="42" y="91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3" y="90"/>
                  </a:lnTo>
                  <a:lnTo>
                    <a:pt x="43" y="89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48" y="87"/>
                  </a:lnTo>
                  <a:lnTo>
                    <a:pt x="50" y="86"/>
                  </a:lnTo>
                  <a:lnTo>
                    <a:pt x="51" y="86"/>
                  </a:lnTo>
                  <a:lnTo>
                    <a:pt x="51" y="87"/>
                  </a:lnTo>
                  <a:lnTo>
                    <a:pt x="52" y="87"/>
                  </a:lnTo>
                  <a:lnTo>
                    <a:pt x="52" y="86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6" y="83"/>
                  </a:lnTo>
                  <a:lnTo>
                    <a:pt x="56" y="82"/>
                  </a:lnTo>
                  <a:lnTo>
                    <a:pt x="56" y="81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8" y="80"/>
                  </a:lnTo>
                  <a:lnTo>
                    <a:pt x="57" y="79"/>
                  </a:lnTo>
                  <a:lnTo>
                    <a:pt x="58" y="78"/>
                  </a:lnTo>
                  <a:lnTo>
                    <a:pt x="61" y="77"/>
                  </a:lnTo>
                  <a:lnTo>
                    <a:pt x="61" y="75"/>
                  </a:lnTo>
                  <a:lnTo>
                    <a:pt x="62" y="73"/>
                  </a:lnTo>
                  <a:lnTo>
                    <a:pt x="63" y="72"/>
                  </a:lnTo>
                  <a:lnTo>
                    <a:pt x="65" y="70"/>
                  </a:lnTo>
                  <a:lnTo>
                    <a:pt x="67" y="67"/>
                  </a:lnTo>
                  <a:lnTo>
                    <a:pt x="68" y="67"/>
                  </a:lnTo>
                  <a:lnTo>
                    <a:pt x="68" y="69"/>
                  </a:lnTo>
                  <a:lnTo>
                    <a:pt x="69" y="67"/>
                  </a:lnTo>
                  <a:lnTo>
                    <a:pt x="69" y="66"/>
                  </a:lnTo>
                  <a:lnTo>
                    <a:pt x="68" y="65"/>
                  </a:lnTo>
                  <a:lnTo>
                    <a:pt x="68" y="64"/>
                  </a:lnTo>
                  <a:lnTo>
                    <a:pt x="69" y="63"/>
                  </a:lnTo>
                  <a:lnTo>
                    <a:pt x="70" y="61"/>
                  </a:lnTo>
                  <a:lnTo>
                    <a:pt x="70" y="60"/>
                  </a:lnTo>
                  <a:lnTo>
                    <a:pt x="70" y="58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1" y="55"/>
                  </a:lnTo>
                  <a:lnTo>
                    <a:pt x="73" y="55"/>
                  </a:lnTo>
                  <a:lnTo>
                    <a:pt x="74" y="55"/>
                  </a:lnTo>
                  <a:lnTo>
                    <a:pt x="75" y="54"/>
                  </a:lnTo>
                  <a:lnTo>
                    <a:pt x="74" y="54"/>
                  </a:lnTo>
                  <a:lnTo>
                    <a:pt x="74" y="53"/>
                  </a:lnTo>
                  <a:lnTo>
                    <a:pt x="75" y="53"/>
                  </a:lnTo>
                  <a:lnTo>
                    <a:pt x="76" y="54"/>
                  </a:lnTo>
                  <a:lnTo>
                    <a:pt x="77" y="54"/>
                  </a:lnTo>
                  <a:lnTo>
                    <a:pt x="77" y="53"/>
                  </a:lnTo>
                  <a:lnTo>
                    <a:pt x="79" y="52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3" y="52"/>
                  </a:lnTo>
                  <a:lnTo>
                    <a:pt x="84" y="53"/>
                  </a:lnTo>
                  <a:lnTo>
                    <a:pt x="85" y="54"/>
                  </a:lnTo>
                  <a:lnTo>
                    <a:pt x="85" y="55"/>
                  </a:lnTo>
                  <a:lnTo>
                    <a:pt x="84" y="55"/>
                  </a:lnTo>
                  <a:lnTo>
                    <a:pt x="85" y="56"/>
                  </a:lnTo>
                  <a:lnTo>
                    <a:pt x="86" y="57"/>
                  </a:lnTo>
                  <a:lnTo>
                    <a:pt x="88" y="58"/>
                  </a:lnTo>
                  <a:lnTo>
                    <a:pt x="87" y="58"/>
                  </a:lnTo>
                  <a:lnTo>
                    <a:pt x="87" y="60"/>
                  </a:lnTo>
                  <a:lnTo>
                    <a:pt x="86" y="60"/>
                  </a:lnTo>
                  <a:lnTo>
                    <a:pt x="86" y="61"/>
                  </a:lnTo>
                  <a:lnTo>
                    <a:pt x="87" y="61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2" y="62"/>
                  </a:lnTo>
                  <a:lnTo>
                    <a:pt x="91" y="62"/>
                  </a:lnTo>
                  <a:lnTo>
                    <a:pt x="92" y="62"/>
                  </a:lnTo>
                  <a:lnTo>
                    <a:pt x="93" y="62"/>
                  </a:lnTo>
                  <a:lnTo>
                    <a:pt x="94" y="62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8" y="62"/>
                  </a:lnTo>
                  <a:lnTo>
                    <a:pt x="99" y="63"/>
                  </a:lnTo>
                  <a:lnTo>
                    <a:pt x="99" y="62"/>
                  </a:lnTo>
                  <a:lnTo>
                    <a:pt x="100" y="63"/>
                  </a:lnTo>
                  <a:lnTo>
                    <a:pt x="100" y="64"/>
                  </a:lnTo>
                  <a:lnTo>
                    <a:pt x="101" y="64"/>
                  </a:lnTo>
                  <a:lnTo>
                    <a:pt x="102" y="65"/>
                  </a:lnTo>
                  <a:lnTo>
                    <a:pt x="102" y="64"/>
                  </a:lnTo>
                  <a:lnTo>
                    <a:pt x="103" y="64"/>
                  </a:lnTo>
                  <a:lnTo>
                    <a:pt x="107" y="64"/>
                  </a:lnTo>
                  <a:lnTo>
                    <a:pt x="108" y="64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10" y="63"/>
                  </a:lnTo>
                  <a:lnTo>
                    <a:pt x="111" y="63"/>
                  </a:lnTo>
                  <a:lnTo>
                    <a:pt x="112" y="64"/>
                  </a:lnTo>
                  <a:lnTo>
                    <a:pt x="113" y="63"/>
                  </a:lnTo>
                  <a:lnTo>
                    <a:pt x="113" y="64"/>
                  </a:lnTo>
                  <a:lnTo>
                    <a:pt x="113" y="65"/>
                  </a:lnTo>
                  <a:lnTo>
                    <a:pt x="115" y="65"/>
                  </a:lnTo>
                  <a:lnTo>
                    <a:pt x="115" y="66"/>
                  </a:lnTo>
                  <a:lnTo>
                    <a:pt x="116" y="66"/>
                  </a:lnTo>
                  <a:lnTo>
                    <a:pt x="117" y="66"/>
                  </a:lnTo>
                  <a:lnTo>
                    <a:pt x="116" y="66"/>
                  </a:lnTo>
                  <a:lnTo>
                    <a:pt x="117" y="66"/>
                  </a:lnTo>
                  <a:lnTo>
                    <a:pt x="118" y="66"/>
                  </a:lnTo>
                  <a:lnTo>
                    <a:pt x="121" y="61"/>
                  </a:lnTo>
                  <a:lnTo>
                    <a:pt x="121" y="58"/>
                  </a:lnTo>
                  <a:lnTo>
                    <a:pt x="121" y="57"/>
                  </a:lnTo>
                  <a:lnTo>
                    <a:pt x="121" y="56"/>
                  </a:lnTo>
                  <a:lnTo>
                    <a:pt x="120" y="56"/>
                  </a:lnTo>
                  <a:lnTo>
                    <a:pt x="119" y="55"/>
                  </a:lnTo>
                  <a:lnTo>
                    <a:pt x="118" y="54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6" y="49"/>
                  </a:lnTo>
                  <a:lnTo>
                    <a:pt x="116" y="48"/>
                  </a:lnTo>
                  <a:lnTo>
                    <a:pt x="115" y="48"/>
                  </a:lnTo>
                  <a:lnTo>
                    <a:pt x="115" y="47"/>
                  </a:lnTo>
                  <a:lnTo>
                    <a:pt x="113" y="44"/>
                  </a:lnTo>
                  <a:lnTo>
                    <a:pt x="113" y="43"/>
                  </a:lnTo>
                  <a:lnTo>
                    <a:pt x="115" y="43"/>
                  </a:lnTo>
                  <a:lnTo>
                    <a:pt x="116" y="43"/>
                  </a:lnTo>
                  <a:lnTo>
                    <a:pt x="120" y="40"/>
                  </a:lnTo>
                  <a:lnTo>
                    <a:pt x="124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8" y="43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2" y="40"/>
                  </a:lnTo>
                  <a:lnTo>
                    <a:pt x="133" y="41"/>
                  </a:lnTo>
                  <a:lnTo>
                    <a:pt x="134" y="40"/>
                  </a:lnTo>
                  <a:lnTo>
                    <a:pt x="137" y="40"/>
                  </a:lnTo>
                  <a:lnTo>
                    <a:pt x="140" y="40"/>
                  </a:lnTo>
                  <a:lnTo>
                    <a:pt x="140" y="41"/>
                  </a:lnTo>
                  <a:lnTo>
                    <a:pt x="141" y="40"/>
                  </a:lnTo>
                  <a:lnTo>
                    <a:pt x="142" y="39"/>
                  </a:lnTo>
                  <a:lnTo>
                    <a:pt x="142" y="38"/>
                  </a:lnTo>
                  <a:lnTo>
                    <a:pt x="143" y="38"/>
                  </a:lnTo>
                  <a:lnTo>
                    <a:pt x="144" y="38"/>
                  </a:lnTo>
                  <a:lnTo>
                    <a:pt x="144" y="37"/>
                  </a:lnTo>
                  <a:lnTo>
                    <a:pt x="145" y="36"/>
                  </a:lnTo>
                  <a:lnTo>
                    <a:pt x="146" y="36"/>
                  </a:lnTo>
                  <a:lnTo>
                    <a:pt x="148" y="35"/>
                  </a:lnTo>
                  <a:lnTo>
                    <a:pt x="149" y="33"/>
                  </a:lnTo>
                  <a:lnTo>
                    <a:pt x="149" y="32"/>
                  </a:lnTo>
                  <a:lnTo>
                    <a:pt x="149" y="31"/>
                  </a:lnTo>
                  <a:lnTo>
                    <a:pt x="149" y="30"/>
                  </a:lnTo>
                  <a:lnTo>
                    <a:pt x="150" y="30"/>
                  </a:lnTo>
                  <a:lnTo>
                    <a:pt x="149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0" y="27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5"/>
                  </a:lnTo>
                  <a:lnTo>
                    <a:pt x="153" y="24"/>
                  </a:lnTo>
                  <a:lnTo>
                    <a:pt x="154" y="24"/>
                  </a:lnTo>
                  <a:lnTo>
                    <a:pt x="155" y="24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9" y="27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61" y="24"/>
                  </a:lnTo>
                  <a:lnTo>
                    <a:pt x="162" y="24"/>
                  </a:lnTo>
                  <a:lnTo>
                    <a:pt x="163" y="24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5" y="20"/>
                  </a:lnTo>
                  <a:lnTo>
                    <a:pt x="165" y="19"/>
                  </a:lnTo>
                  <a:lnTo>
                    <a:pt x="166" y="18"/>
                  </a:lnTo>
                  <a:lnTo>
                    <a:pt x="165" y="18"/>
                  </a:lnTo>
                  <a:lnTo>
                    <a:pt x="165" y="16"/>
                  </a:lnTo>
                  <a:lnTo>
                    <a:pt x="166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6" y="12"/>
                  </a:lnTo>
                  <a:lnTo>
                    <a:pt x="166" y="11"/>
                  </a:lnTo>
                  <a:lnTo>
                    <a:pt x="167" y="10"/>
                  </a:lnTo>
                  <a:lnTo>
                    <a:pt x="167" y="8"/>
                  </a:lnTo>
                  <a:lnTo>
                    <a:pt x="168" y="5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69" y="3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70" y="0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1" y="3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6" y="3"/>
                  </a:lnTo>
                  <a:lnTo>
                    <a:pt x="177" y="3"/>
                  </a:lnTo>
                  <a:lnTo>
                    <a:pt x="176" y="4"/>
                  </a:lnTo>
                  <a:lnTo>
                    <a:pt x="176" y="5"/>
                  </a:lnTo>
                  <a:lnTo>
                    <a:pt x="177" y="5"/>
                  </a:lnTo>
                  <a:lnTo>
                    <a:pt x="178" y="5"/>
                  </a:lnTo>
                  <a:lnTo>
                    <a:pt x="179" y="5"/>
                  </a:lnTo>
                  <a:lnTo>
                    <a:pt x="180" y="7"/>
                  </a:lnTo>
                  <a:lnTo>
                    <a:pt x="179" y="11"/>
                  </a:lnTo>
                  <a:lnTo>
                    <a:pt x="180" y="12"/>
                  </a:lnTo>
                  <a:lnTo>
                    <a:pt x="180" y="13"/>
                  </a:lnTo>
                  <a:lnTo>
                    <a:pt x="182" y="15"/>
                  </a:lnTo>
                  <a:lnTo>
                    <a:pt x="183" y="15"/>
                  </a:lnTo>
                  <a:lnTo>
                    <a:pt x="184" y="18"/>
                  </a:lnTo>
                  <a:lnTo>
                    <a:pt x="185" y="18"/>
                  </a:lnTo>
                  <a:lnTo>
                    <a:pt x="185" y="19"/>
                  </a:lnTo>
                  <a:lnTo>
                    <a:pt x="185" y="20"/>
                  </a:lnTo>
                  <a:lnTo>
                    <a:pt x="186" y="20"/>
                  </a:lnTo>
                  <a:lnTo>
                    <a:pt x="187" y="19"/>
                  </a:lnTo>
                  <a:lnTo>
                    <a:pt x="186" y="19"/>
                  </a:lnTo>
                  <a:lnTo>
                    <a:pt x="186" y="18"/>
                  </a:lnTo>
                  <a:lnTo>
                    <a:pt x="187" y="18"/>
                  </a:lnTo>
                  <a:lnTo>
                    <a:pt x="188" y="18"/>
                  </a:lnTo>
                  <a:lnTo>
                    <a:pt x="188" y="19"/>
                  </a:lnTo>
                  <a:lnTo>
                    <a:pt x="188" y="20"/>
                  </a:lnTo>
                  <a:lnTo>
                    <a:pt x="188" y="21"/>
                  </a:lnTo>
                  <a:lnTo>
                    <a:pt x="188" y="22"/>
                  </a:lnTo>
                  <a:lnTo>
                    <a:pt x="190" y="22"/>
                  </a:lnTo>
                  <a:lnTo>
                    <a:pt x="190" y="24"/>
                  </a:lnTo>
                  <a:lnTo>
                    <a:pt x="191" y="24"/>
                  </a:lnTo>
                  <a:lnTo>
                    <a:pt x="191" y="25"/>
                  </a:lnTo>
                  <a:lnTo>
                    <a:pt x="192" y="25"/>
                  </a:lnTo>
                  <a:lnTo>
                    <a:pt x="192" y="27"/>
                  </a:lnTo>
                  <a:lnTo>
                    <a:pt x="192" y="28"/>
                  </a:lnTo>
                  <a:lnTo>
                    <a:pt x="192" y="29"/>
                  </a:lnTo>
                  <a:lnTo>
                    <a:pt x="193" y="29"/>
                  </a:lnTo>
                  <a:lnTo>
                    <a:pt x="194" y="30"/>
                  </a:lnTo>
                  <a:lnTo>
                    <a:pt x="193" y="30"/>
                  </a:lnTo>
                  <a:lnTo>
                    <a:pt x="192" y="31"/>
                  </a:lnTo>
                  <a:lnTo>
                    <a:pt x="191" y="31"/>
                  </a:lnTo>
                  <a:lnTo>
                    <a:pt x="191" y="30"/>
                  </a:lnTo>
                  <a:lnTo>
                    <a:pt x="190" y="30"/>
                  </a:lnTo>
                  <a:lnTo>
                    <a:pt x="190" y="29"/>
                  </a:lnTo>
                  <a:lnTo>
                    <a:pt x="188" y="29"/>
                  </a:lnTo>
                  <a:lnTo>
                    <a:pt x="187" y="28"/>
                  </a:lnTo>
                  <a:lnTo>
                    <a:pt x="186" y="29"/>
                  </a:lnTo>
                  <a:lnTo>
                    <a:pt x="186" y="30"/>
                  </a:lnTo>
                  <a:lnTo>
                    <a:pt x="185" y="29"/>
                  </a:lnTo>
                  <a:lnTo>
                    <a:pt x="185" y="30"/>
                  </a:lnTo>
                  <a:lnTo>
                    <a:pt x="184" y="30"/>
                  </a:lnTo>
                  <a:lnTo>
                    <a:pt x="184" y="31"/>
                  </a:lnTo>
                  <a:lnTo>
                    <a:pt x="185" y="31"/>
                  </a:lnTo>
                  <a:lnTo>
                    <a:pt x="185" y="32"/>
                  </a:lnTo>
                  <a:lnTo>
                    <a:pt x="184" y="32"/>
                  </a:lnTo>
                  <a:lnTo>
                    <a:pt x="184" y="31"/>
                  </a:lnTo>
                  <a:lnTo>
                    <a:pt x="184" y="32"/>
                  </a:lnTo>
                  <a:lnTo>
                    <a:pt x="183" y="33"/>
                  </a:lnTo>
                  <a:lnTo>
                    <a:pt x="183" y="35"/>
                  </a:lnTo>
                  <a:lnTo>
                    <a:pt x="182" y="35"/>
                  </a:lnTo>
                  <a:lnTo>
                    <a:pt x="182" y="33"/>
                  </a:lnTo>
                  <a:lnTo>
                    <a:pt x="182" y="32"/>
                  </a:lnTo>
                  <a:lnTo>
                    <a:pt x="180" y="33"/>
                  </a:lnTo>
                  <a:lnTo>
                    <a:pt x="179" y="35"/>
                  </a:lnTo>
                  <a:lnTo>
                    <a:pt x="178" y="35"/>
                  </a:lnTo>
                  <a:lnTo>
                    <a:pt x="178" y="36"/>
                  </a:lnTo>
                  <a:lnTo>
                    <a:pt x="178" y="38"/>
                  </a:lnTo>
                  <a:lnTo>
                    <a:pt x="177" y="39"/>
                  </a:lnTo>
                  <a:lnTo>
                    <a:pt x="176" y="38"/>
                  </a:lnTo>
                  <a:lnTo>
                    <a:pt x="175" y="39"/>
                  </a:lnTo>
                  <a:lnTo>
                    <a:pt x="175" y="40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4" y="43"/>
                  </a:lnTo>
                  <a:lnTo>
                    <a:pt x="174" y="41"/>
                  </a:lnTo>
                  <a:lnTo>
                    <a:pt x="173" y="41"/>
                  </a:lnTo>
                  <a:lnTo>
                    <a:pt x="173" y="43"/>
                  </a:lnTo>
                  <a:lnTo>
                    <a:pt x="173" y="44"/>
                  </a:lnTo>
                  <a:lnTo>
                    <a:pt x="171" y="45"/>
                  </a:lnTo>
                  <a:lnTo>
                    <a:pt x="173" y="45"/>
                  </a:lnTo>
                  <a:lnTo>
                    <a:pt x="171" y="45"/>
                  </a:lnTo>
                  <a:lnTo>
                    <a:pt x="171" y="46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9" y="47"/>
                  </a:lnTo>
                  <a:lnTo>
                    <a:pt x="169" y="48"/>
                  </a:lnTo>
                  <a:lnTo>
                    <a:pt x="169" y="49"/>
                  </a:lnTo>
                  <a:lnTo>
                    <a:pt x="169" y="50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8" y="50"/>
                  </a:lnTo>
                  <a:lnTo>
                    <a:pt x="167" y="50"/>
                  </a:lnTo>
                  <a:lnTo>
                    <a:pt x="166" y="52"/>
                  </a:lnTo>
                  <a:lnTo>
                    <a:pt x="166" y="53"/>
                  </a:lnTo>
                  <a:lnTo>
                    <a:pt x="166" y="54"/>
                  </a:lnTo>
                  <a:lnTo>
                    <a:pt x="165" y="55"/>
                  </a:lnTo>
                  <a:lnTo>
                    <a:pt x="163" y="56"/>
                  </a:lnTo>
                  <a:lnTo>
                    <a:pt x="163" y="57"/>
                  </a:lnTo>
                  <a:lnTo>
                    <a:pt x="162" y="58"/>
                  </a:lnTo>
                  <a:lnTo>
                    <a:pt x="162" y="60"/>
                  </a:lnTo>
                  <a:lnTo>
                    <a:pt x="162" y="61"/>
                  </a:lnTo>
                  <a:lnTo>
                    <a:pt x="162" y="62"/>
                  </a:lnTo>
                  <a:lnTo>
                    <a:pt x="162" y="63"/>
                  </a:lnTo>
                  <a:lnTo>
                    <a:pt x="163" y="64"/>
                  </a:lnTo>
                  <a:lnTo>
                    <a:pt x="163" y="65"/>
                  </a:lnTo>
                  <a:lnTo>
                    <a:pt x="165" y="65"/>
                  </a:lnTo>
                  <a:lnTo>
                    <a:pt x="166" y="66"/>
                  </a:lnTo>
                  <a:lnTo>
                    <a:pt x="167" y="66"/>
                  </a:lnTo>
                  <a:lnTo>
                    <a:pt x="167" y="67"/>
                  </a:lnTo>
                  <a:lnTo>
                    <a:pt x="167" y="69"/>
                  </a:lnTo>
                  <a:lnTo>
                    <a:pt x="166" y="69"/>
                  </a:lnTo>
                  <a:lnTo>
                    <a:pt x="166" y="70"/>
                  </a:lnTo>
                  <a:lnTo>
                    <a:pt x="165" y="75"/>
                  </a:lnTo>
                  <a:lnTo>
                    <a:pt x="165" y="77"/>
                  </a:lnTo>
                  <a:lnTo>
                    <a:pt x="165" y="79"/>
                  </a:lnTo>
                  <a:lnTo>
                    <a:pt x="165" y="80"/>
                  </a:lnTo>
                  <a:lnTo>
                    <a:pt x="165" y="81"/>
                  </a:lnTo>
                  <a:lnTo>
                    <a:pt x="165" y="82"/>
                  </a:lnTo>
                  <a:lnTo>
                    <a:pt x="165" y="83"/>
                  </a:lnTo>
                  <a:lnTo>
                    <a:pt x="166" y="83"/>
                  </a:lnTo>
                  <a:lnTo>
                    <a:pt x="166" y="85"/>
                  </a:lnTo>
                  <a:lnTo>
                    <a:pt x="166" y="86"/>
                  </a:lnTo>
                  <a:lnTo>
                    <a:pt x="165" y="86"/>
                  </a:lnTo>
                  <a:lnTo>
                    <a:pt x="165" y="87"/>
                  </a:lnTo>
                  <a:lnTo>
                    <a:pt x="165" y="88"/>
                  </a:lnTo>
                  <a:lnTo>
                    <a:pt x="163" y="88"/>
                  </a:lnTo>
                  <a:lnTo>
                    <a:pt x="162" y="88"/>
                  </a:lnTo>
                  <a:lnTo>
                    <a:pt x="161" y="88"/>
                  </a:lnTo>
                  <a:lnTo>
                    <a:pt x="160" y="88"/>
                  </a:lnTo>
                  <a:lnTo>
                    <a:pt x="159" y="89"/>
                  </a:lnTo>
                  <a:lnTo>
                    <a:pt x="158" y="90"/>
                  </a:lnTo>
                  <a:lnTo>
                    <a:pt x="157" y="90"/>
                  </a:lnTo>
                  <a:lnTo>
                    <a:pt x="155" y="90"/>
                  </a:lnTo>
                  <a:lnTo>
                    <a:pt x="154" y="91"/>
                  </a:lnTo>
                  <a:lnTo>
                    <a:pt x="153" y="91"/>
                  </a:lnTo>
                  <a:lnTo>
                    <a:pt x="153" y="92"/>
                  </a:lnTo>
                  <a:lnTo>
                    <a:pt x="152" y="92"/>
                  </a:lnTo>
                  <a:lnTo>
                    <a:pt x="152" y="95"/>
                  </a:lnTo>
                  <a:lnTo>
                    <a:pt x="151" y="95"/>
                  </a:lnTo>
                  <a:lnTo>
                    <a:pt x="151" y="94"/>
                  </a:lnTo>
                  <a:lnTo>
                    <a:pt x="150" y="94"/>
                  </a:lnTo>
                  <a:lnTo>
                    <a:pt x="149" y="95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48" y="97"/>
                  </a:lnTo>
                  <a:lnTo>
                    <a:pt x="148" y="98"/>
                  </a:lnTo>
                  <a:lnTo>
                    <a:pt x="148" y="99"/>
                  </a:lnTo>
                  <a:lnTo>
                    <a:pt x="146" y="102"/>
                  </a:lnTo>
                  <a:lnTo>
                    <a:pt x="145" y="103"/>
                  </a:lnTo>
                  <a:lnTo>
                    <a:pt x="144" y="103"/>
                  </a:lnTo>
                  <a:lnTo>
                    <a:pt x="142" y="103"/>
                  </a:lnTo>
                  <a:lnTo>
                    <a:pt x="140" y="106"/>
                  </a:lnTo>
                  <a:lnTo>
                    <a:pt x="138" y="106"/>
                  </a:lnTo>
                  <a:lnTo>
                    <a:pt x="137" y="107"/>
                  </a:lnTo>
                  <a:lnTo>
                    <a:pt x="136" y="107"/>
                  </a:lnTo>
                  <a:lnTo>
                    <a:pt x="135" y="108"/>
                  </a:lnTo>
                  <a:lnTo>
                    <a:pt x="134" y="108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32" y="110"/>
                  </a:lnTo>
                  <a:lnTo>
                    <a:pt x="132" y="111"/>
                  </a:lnTo>
                  <a:lnTo>
                    <a:pt x="133" y="111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2" y="114"/>
                  </a:lnTo>
                  <a:lnTo>
                    <a:pt x="130" y="114"/>
                  </a:lnTo>
                  <a:lnTo>
                    <a:pt x="129" y="114"/>
                  </a:lnTo>
                  <a:lnTo>
                    <a:pt x="129" y="115"/>
                  </a:lnTo>
                  <a:lnTo>
                    <a:pt x="128" y="115"/>
                  </a:lnTo>
                  <a:lnTo>
                    <a:pt x="128" y="116"/>
                  </a:lnTo>
                  <a:lnTo>
                    <a:pt x="127" y="116"/>
                  </a:lnTo>
                  <a:lnTo>
                    <a:pt x="126" y="116"/>
                  </a:lnTo>
                  <a:lnTo>
                    <a:pt x="126" y="117"/>
                  </a:lnTo>
                  <a:lnTo>
                    <a:pt x="125" y="117"/>
                  </a:lnTo>
                  <a:lnTo>
                    <a:pt x="124" y="117"/>
                  </a:lnTo>
                  <a:lnTo>
                    <a:pt x="123" y="119"/>
                  </a:lnTo>
                  <a:lnTo>
                    <a:pt x="123" y="120"/>
                  </a:lnTo>
                  <a:lnTo>
                    <a:pt x="121" y="120"/>
                  </a:lnTo>
                  <a:lnTo>
                    <a:pt x="121" y="119"/>
                  </a:lnTo>
                  <a:lnTo>
                    <a:pt x="120" y="119"/>
                  </a:lnTo>
                  <a:lnTo>
                    <a:pt x="120" y="120"/>
                  </a:lnTo>
                  <a:lnTo>
                    <a:pt x="119" y="120"/>
                  </a:lnTo>
                  <a:lnTo>
                    <a:pt x="118" y="120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17" y="120"/>
                  </a:lnTo>
                  <a:lnTo>
                    <a:pt x="113" y="120"/>
                  </a:lnTo>
                  <a:lnTo>
                    <a:pt x="112" y="121"/>
                  </a:lnTo>
                  <a:lnTo>
                    <a:pt x="111" y="122"/>
                  </a:lnTo>
                  <a:lnTo>
                    <a:pt x="110" y="122"/>
                  </a:lnTo>
                  <a:lnTo>
                    <a:pt x="110" y="123"/>
                  </a:lnTo>
                  <a:lnTo>
                    <a:pt x="109" y="125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103" y="129"/>
                  </a:lnTo>
                  <a:lnTo>
                    <a:pt x="102" y="128"/>
                  </a:lnTo>
                  <a:lnTo>
                    <a:pt x="101" y="129"/>
                  </a:lnTo>
                  <a:lnTo>
                    <a:pt x="100" y="129"/>
                  </a:lnTo>
                  <a:lnTo>
                    <a:pt x="100" y="130"/>
                  </a:lnTo>
                  <a:lnTo>
                    <a:pt x="99" y="131"/>
                  </a:lnTo>
                  <a:lnTo>
                    <a:pt x="98" y="132"/>
                  </a:lnTo>
                  <a:lnTo>
                    <a:pt x="98" y="133"/>
                  </a:lnTo>
                  <a:lnTo>
                    <a:pt x="99" y="133"/>
                  </a:lnTo>
                  <a:lnTo>
                    <a:pt x="99" y="134"/>
                  </a:lnTo>
                  <a:lnTo>
                    <a:pt x="100" y="136"/>
                  </a:lnTo>
                  <a:lnTo>
                    <a:pt x="100" y="137"/>
                  </a:lnTo>
                  <a:lnTo>
                    <a:pt x="99" y="139"/>
                  </a:lnTo>
                  <a:lnTo>
                    <a:pt x="99" y="140"/>
                  </a:lnTo>
                  <a:lnTo>
                    <a:pt x="99" y="142"/>
                  </a:lnTo>
                  <a:lnTo>
                    <a:pt x="100" y="147"/>
                  </a:lnTo>
                  <a:lnTo>
                    <a:pt x="100" y="148"/>
                  </a:lnTo>
                  <a:lnTo>
                    <a:pt x="99" y="148"/>
                  </a:lnTo>
                  <a:lnTo>
                    <a:pt x="99" y="147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6" y="145"/>
                  </a:lnTo>
                  <a:lnTo>
                    <a:pt x="95" y="145"/>
                  </a:lnTo>
                  <a:lnTo>
                    <a:pt x="94" y="145"/>
                  </a:lnTo>
                  <a:lnTo>
                    <a:pt x="94" y="146"/>
                  </a:lnTo>
                  <a:lnTo>
                    <a:pt x="95" y="146"/>
                  </a:lnTo>
                  <a:lnTo>
                    <a:pt x="96" y="146"/>
                  </a:lnTo>
                  <a:lnTo>
                    <a:pt x="98" y="146"/>
                  </a:lnTo>
                  <a:lnTo>
                    <a:pt x="98" y="147"/>
                  </a:lnTo>
                  <a:lnTo>
                    <a:pt x="96" y="147"/>
                  </a:lnTo>
                  <a:lnTo>
                    <a:pt x="95" y="147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4" y="150"/>
                  </a:lnTo>
                  <a:lnTo>
                    <a:pt x="94" y="152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6" y="154"/>
                  </a:lnTo>
                  <a:lnTo>
                    <a:pt x="98" y="154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1" y="154"/>
                  </a:lnTo>
                  <a:lnTo>
                    <a:pt x="102" y="154"/>
                  </a:lnTo>
                  <a:lnTo>
                    <a:pt x="102" y="155"/>
                  </a:lnTo>
                  <a:lnTo>
                    <a:pt x="103" y="155"/>
                  </a:lnTo>
                  <a:lnTo>
                    <a:pt x="106" y="155"/>
                  </a:lnTo>
                  <a:lnTo>
                    <a:pt x="106" y="156"/>
                  </a:lnTo>
                  <a:lnTo>
                    <a:pt x="107" y="157"/>
                  </a:lnTo>
                  <a:lnTo>
                    <a:pt x="108" y="158"/>
                  </a:lnTo>
                  <a:lnTo>
                    <a:pt x="108" y="159"/>
                  </a:lnTo>
                  <a:lnTo>
                    <a:pt x="109" y="159"/>
                  </a:lnTo>
                  <a:lnTo>
                    <a:pt x="110" y="161"/>
                  </a:lnTo>
                  <a:lnTo>
                    <a:pt x="110" y="162"/>
                  </a:lnTo>
                  <a:lnTo>
                    <a:pt x="110" y="161"/>
                  </a:lnTo>
                  <a:lnTo>
                    <a:pt x="110" y="162"/>
                  </a:lnTo>
                  <a:lnTo>
                    <a:pt x="111" y="163"/>
                  </a:lnTo>
                  <a:lnTo>
                    <a:pt x="112" y="163"/>
                  </a:lnTo>
                  <a:lnTo>
                    <a:pt x="112" y="165"/>
                  </a:lnTo>
                  <a:lnTo>
                    <a:pt x="113" y="165"/>
                  </a:lnTo>
                  <a:lnTo>
                    <a:pt x="116" y="166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21" y="170"/>
                  </a:lnTo>
                  <a:lnTo>
                    <a:pt x="123" y="171"/>
                  </a:lnTo>
                  <a:lnTo>
                    <a:pt x="124" y="172"/>
                  </a:lnTo>
                  <a:lnTo>
                    <a:pt x="124" y="173"/>
                  </a:lnTo>
                  <a:lnTo>
                    <a:pt x="124" y="174"/>
                  </a:lnTo>
                  <a:close/>
                  <a:moveTo>
                    <a:pt x="21" y="137"/>
                  </a:moveTo>
                  <a:lnTo>
                    <a:pt x="20" y="137"/>
                  </a:lnTo>
                  <a:lnTo>
                    <a:pt x="21" y="138"/>
                  </a:lnTo>
                  <a:lnTo>
                    <a:pt x="21" y="139"/>
                  </a:lnTo>
                  <a:lnTo>
                    <a:pt x="20" y="139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9" y="140"/>
                  </a:lnTo>
                  <a:lnTo>
                    <a:pt x="19" y="139"/>
                  </a:lnTo>
                  <a:lnTo>
                    <a:pt x="18" y="139"/>
                  </a:lnTo>
                  <a:lnTo>
                    <a:pt x="19" y="139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21" y="137"/>
                  </a:lnTo>
                  <a:close/>
                  <a:moveTo>
                    <a:pt x="20" y="178"/>
                  </a:moveTo>
                  <a:lnTo>
                    <a:pt x="20" y="179"/>
                  </a:lnTo>
                  <a:lnTo>
                    <a:pt x="19" y="179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7" y="179"/>
                  </a:lnTo>
                  <a:lnTo>
                    <a:pt x="17" y="178"/>
                  </a:lnTo>
                  <a:lnTo>
                    <a:pt x="18" y="177"/>
                  </a:lnTo>
                  <a:lnTo>
                    <a:pt x="19" y="177"/>
                  </a:lnTo>
                  <a:lnTo>
                    <a:pt x="19" y="178"/>
                  </a:lnTo>
                  <a:lnTo>
                    <a:pt x="20" y="178"/>
                  </a:lnTo>
                  <a:close/>
                  <a:moveTo>
                    <a:pt x="33" y="207"/>
                  </a:moveTo>
                  <a:lnTo>
                    <a:pt x="33" y="208"/>
                  </a:lnTo>
                  <a:lnTo>
                    <a:pt x="32" y="208"/>
                  </a:lnTo>
                  <a:lnTo>
                    <a:pt x="31" y="209"/>
                  </a:lnTo>
                  <a:lnTo>
                    <a:pt x="29" y="209"/>
                  </a:lnTo>
                  <a:lnTo>
                    <a:pt x="31" y="208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3" y="207"/>
                  </a:lnTo>
                  <a:close/>
                  <a:moveTo>
                    <a:pt x="27" y="206"/>
                  </a:moveTo>
                  <a:lnTo>
                    <a:pt x="28" y="205"/>
                  </a:lnTo>
                  <a:lnTo>
                    <a:pt x="29" y="205"/>
                  </a:lnTo>
                  <a:lnTo>
                    <a:pt x="28" y="205"/>
                  </a:lnTo>
                  <a:lnTo>
                    <a:pt x="28" y="206"/>
                  </a:lnTo>
                  <a:lnTo>
                    <a:pt x="27" y="206"/>
                  </a:lnTo>
                  <a:close/>
                  <a:moveTo>
                    <a:pt x="24" y="204"/>
                  </a:moveTo>
                  <a:lnTo>
                    <a:pt x="25" y="204"/>
                  </a:lnTo>
                  <a:lnTo>
                    <a:pt x="25" y="205"/>
                  </a:lnTo>
                  <a:lnTo>
                    <a:pt x="24" y="205"/>
                  </a:lnTo>
                  <a:lnTo>
                    <a:pt x="24" y="204"/>
                  </a:lnTo>
                  <a:close/>
                  <a:moveTo>
                    <a:pt x="14" y="139"/>
                  </a:moveTo>
                  <a:lnTo>
                    <a:pt x="15" y="139"/>
                  </a:lnTo>
                  <a:lnTo>
                    <a:pt x="15" y="140"/>
                  </a:lnTo>
                  <a:lnTo>
                    <a:pt x="14" y="140"/>
                  </a:lnTo>
                  <a:lnTo>
                    <a:pt x="14" y="139"/>
                  </a:lnTo>
                  <a:close/>
                  <a:moveTo>
                    <a:pt x="14" y="139"/>
                  </a:moveTo>
                  <a:lnTo>
                    <a:pt x="12" y="139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4" y="138"/>
                  </a:lnTo>
                  <a:lnTo>
                    <a:pt x="15" y="138"/>
                  </a:lnTo>
                  <a:lnTo>
                    <a:pt x="14" y="139"/>
                  </a:lnTo>
                  <a:close/>
                  <a:moveTo>
                    <a:pt x="11" y="144"/>
                  </a:moveTo>
                  <a:lnTo>
                    <a:pt x="11" y="142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11" y="144"/>
                  </a:lnTo>
                  <a:close/>
                  <a:moveTo>
                    <a:pt x="0" y="129"/>
                  </a:moveTo>
                  <a:lnTo>
                    <a:pt x="0" y="128"/>
                  </a:lnTo>
                  <a:lnTo>
                    <a:pt x="1" y="129"/>
                  </a:lnTo>
                  <a:lnTo>
                    <a:pt x="0" y="12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81">
              <a:extLst>
                <a:ext uri="{FF2B5EF4-FFF2-40B4-BE49-F238E27FC236}">
                  <a16:creationId xmlns:a16="http://schemas.microsoft.com/office/drawing/2014/main" id="{3CB1B6F0-D0B0-1E68-1752-ADC374C355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678" y="2886546"/>
              <a:ext cx="335164" cy="447835"/>
            </a:xfrm>
            <a:custGeom>
              <a:avLst/>
              <a:gdLst>
                <a:gd name="T0" fmla="*/ 127 w 235"/>
                <a:gd name="T1" fmla="*/ 38 h 314"/>
                <a:gd name="T2" fmla="*/ 126 w 235"/>
                <a:gd name="T3" fmla="*/ 5 h 314"/>
                <a:gd name="T4" fmla="*/ 131 w 235"/>
                <a:gd name="T5" fmla="*/ 5 h 314"/>
                <a:gd name="T6" fmla="*/ 131 w 235"/>
                <a:gd name="T7" fmla="*/ 2 h 314"/>
                <a:gd name="T8" fmla="*/ 135 w 235"/>
                <a:gd name="T9" fmla="*/ 2 h 314"/>
                <a:gd name="T10" fmla="*/ 135 w 235"/>
                <a:gd name="T11" fmla="*/ 8 h 314"/>
                <a:gd name="T12" fmla="*/ 132 w 235"/>
                <a:gd name="T13" fmla="*/ 9 h 314"/>
                <a:gd name="T14" fmla="*/ 134 w 235"/>
                <a:gd name="T15" fmla="*/ 15 h 314"/>
                <a:gd name="T16" fmla="*/ 130 w 235"/>
                <a:gd name="T17" fmla="*/ 21 h 314"/>
                <a:gd name="T18" fmla="*/ 125 w 235"/>
                <a:gd name="T19" fmla="*/ 22 h 314"/>
                <a:gd name="T20" fmla="*/ 132 w 235"/>
                <a:gd name="T21" fmla="*/ 47 h 314"/>
                <a:gd name="T22" fmla="*/ 145 w 235"/>
                <a:gd name="T23" fmla="*/ 72 h 314"/>
                <a:gd name="T24" fmla="*/ 174 w 235"/>
                <a:gd name="T25" fmla="*/ 85 h 314"/>
                <a:gd name="T26" fmla="*/ 189 w 235"/>
                <a:gd name="T27" fmla="*/ 91 h 314"/>
                <a:gd name="T28" fmla="*/ 199 w 235"/>
                <a:gd name="T29" fmla="*/ 91 h 314"/>
                <a:gd name="T30" fmla="*/ 203 w 235"/>
                <a:gd name="T31" fmla="*/ 94 h 314"/>
                <a:gd name="T32" fmla="*/ 212 w 235"/>
                <a:gd name="T33" fmla="*/ 108 h 314"/>
                <a:gd name="T34" fmla="*/ 222 w 235"/>
                <a:gd name="T35" fmla="*/ 121 h 314"/>
                <a:gd name="T36" fmla="*/ 231 w 235"/>
                <a:gd name="T37" fmla="*/ 126 h 314"/>
                <a:gd name="T38" fmla="*/ 235 w 235"/>
                <a:gd name="T39" fmla="*/ 134 h 314"/>
                <a:gd name="T40" fmla="*/ 227 w 235"/>
                <a:gd name="T41" fmla="*/ 149 h 314"/>
                <a:gd name="T42" fmla="*/ 206 w 235"/>
                <a:gd name="T43" fmla="*/ 174 h 314"/>
                <a:gd name="T44" fmla="*/ 202 w 235"/>
                <a:gd name="T45" fmla="*/ 183 h 314"/>
                <a:gd name="T46" fmla="*/ 197 w 235"/>
                <a:gd name="T47" fmla="*/ 193 h 314"/>
                <a:gd name="T48" fmla="*/ 186 w 235"/>
                <a:gd name="T49" fmla="*/ 195 h 314"/>
                <a:gd name="T50" fmla="*/ 185 w 235"/>
                <a:gd name="T51" fmla="*/ 189 h 314"/>
                <a:gd name="T52" fmla="*/ 180 w 235"/>
                <a:gd name="T53" fmla="*/ 197 h 314"/>
                <a:gd name="T54" fmla="*/ 176 w 235"/>
                <a:gd name="T55" fmla="*/ 205 h 314"/>
                <a:gd name="T56" fmla="*/ 172 w 235"/>
                <a:gd name="T57" fmla="*/ 219 h 314"/>
                <a:gd name="T58" fmla="*/ 174 w 235"/>
                <a:gd name="T59" fmla="*/ 233 h 314"/>
                <a:gd name="T60" fmla="*/ 164 w 235"/>
                <a:gd name="T61" fmla="*/ 241 h 314"/>
                <a:gd name="T62" fmla="*/ 140 w 235"/>
                <a:gd name="T63" fmla="*/ 257 h 314"/>
                <a:gd name="T64" fmla="*/ 133 w 235"/>
                <a:gd name="T65" fmla="*/ 270 h 314"/>
                <a:gd name="T66" fmla="*/ 107 w 235"/>
                <a:gd name="T67" fmla="*/ 275 h 314"/>
                <a:gd name="T68" fmla="*/ 98 w 235"/>
                <a:gd name="T69" fmla="*/ 286 h 314"/>
                <a:gd name="T70" fmla="*/ 97 w 235"/>
                <a:gd name="T71" fmla="*/ 295 h 314"/>
                <a:gd name="T72" fmla="*/ 88 w 235"/>
                <a:gd name="T73" fmla="*/ 302 h 314"/>
                <a:gd name="T74" fmla="*/ 76 w 235"/>
                <a:gd name="T75" fmla="*/ 301 h 314"/>
                <a:gd name="T76" fmla="*/ 60 w 235"/>
                <a:gd name="T77" fmla="*/ 304 h 314"/>
                <a:gd name="T78" fmla="*/ 51 w 235"/>
                <a:gd name="T79" fmla="*/ 309 h 314"/>
                <a:gd name="T80" fmla="*/ 26 w 235"/>
                <a:gd name="T81" fmla="*/ 297 h 314"/>
                <a:gd name="T82" fmla="*/ 14 w 235"/>
                <a:gd name="T83" fmla="*/ 273 h 314"/>
                <a:gd name="T84" fmla="*/ 0 w 235"/>
                <a:gd name="T85" fmla="*/ 240 h 314"/>
                <a:gd name="T86" fmla="*/ 55 w 235"/>
                <a:gd name="T87" fmla="*/ 220 h 314"/>
                <a:gd name="T88" fmla="*/ 93 w 235"/>
                <a:gd name="T89" fmla="*/ 197 h 314"/>
                <a:gd name="T90" fmla="*/ 108 w 235"/>
                <a:gd name="T91" fmla="*/ 151 h 314"/>
                <a:gd name="T92" fmla="*/ 97 w 235"/>
                <a:gd name="T93" fmla="*/ 116 h 314"/>
                <a:gd name="T94" fmla="*/ 105 w 235"/>
                <a:gd name="T95" fmla="*/ 90 h 314"/>
                <a:gd name="T96" fmla="*/ 107 w 235"/>
                <a:gd name="T97" fmla="*/ 79 h 314"/>
                <a:gd name="T98" fmla="*/ 119 w 235"/>
                <a:gd name="T99" fmla="*/ 73 h 314"/>
                <a:gd name="T100" fmla="*/ 114 w 235"/>
                <a:gd name="T101" fmla="*/ 65 h 314"/>
                <a:gd name="T102" fmla="*/ 114 w 235"/>
                <a:gd name="T103" fmla="*/ 51 h 314"/>
                <a:gd name="T104" fmla="*/ 119 w 235"/>
                <a:gd name="T105" fmla="*/ 50 h 314"/>
                <a:gd name="T106" fmla="*/ 128 w 235"/>
                <a:gd name="T107" fmla="*/ 50 h 314"/>
                <a:gd name="T108" fmla="*/ 123 w 235"/>
                <a:gd name="T109" fmla="*/ 286 h 314"/>
                <a:gd name="T110" fmla="*/ 209 w 235"/>
                <a:gd name="T111" fmla="*/ 192 h 314"/>
                <a:gd name="T112" fmla="*/ 200 w 235"/>
                <a:gd name="T113" fmla="*/ 202 h 314"/>
                <a:gd name="T114" fmla="*/ 203 w 235"/>
                <a:gd name="T115" fmla="*/ 19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5" h="314">
                  <a:moveTo>
                    <a:pt x="128" y="35"/>
                  </a:moveTo>
                  <a:lnTo>
                    <a:pt x="130" y="35"/>
                  </a:lnTo>
                  <a:lnTo>
                    <a:pt x="130" y="37"/>
                  </a:lnTo>
                  <a:lnTo>
                    <a:pt x="131" y="37"/>
                  </a:lnTo>
                  <a:lnTo>
                    <a:pt x="131" y="38"/>
                  </a:lnTo>
                  <a:lnTo>
                    <a:pt x="130" y="38"/>
                  </a:lnTo>
                  <a:lnTo>
                    <a:pt x="128" y="39"/>
                  </a:lnTo>
                  <a:lnTo>
                    <a:pt x="127" y="39"/>
                  </a:lnTo>
                  <a:lnTo>
                    <a:pt x="126" y="39"/>
                  </a:lnTo>
                  <a:lnTo>
                    <a:pt x="126" y="38"/>
                  </a:lnTo>
                  <a:lnTo>
                    <a:pt x="127" y="38"/>
                  </a:lnTo>
                  <a:lnTo>
                    <a:pt x="127" y="37"/>
                  </a:lnTo>
                  <a:lnTo>
                    <a:pt x="127" y="35"/>
                  </a:lnTo>
                  <a:lnTo>
                    <a:pt x="128" y="35"/>
                  </a:lnTo>
                  <a:close/>
                  <a:moveTo>
                    <a:pt x="128" y="38"/>
                  </a:moveTo>
                  <a:lnTo>
                    <a:pt x="130" y="38"/>
                  </a:lnTo>
                  <a:lnTo>
                    <a:pt x="128" y="37"/>
                  </a:lnTo>
                  <a:lnTo>
                    <a:pt x="128" y="38"/>
                  </a:lnTo>
                  <a:close/>
                  <a:moveTo>
                    <a:pt x="123" y="10"/>
                  </a:moveTo>
                  <a:lnTo>
                    <a:pt x="123" y="9"/>
                  </a:lnTo>
                  <a:lnTo>
                    <a:pt x="125" y="6"/>
                  </a:lnTo>
                  <a:lnTo>
                    <a:pt x="126" y="5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30" y="6"/>
                  </a:lnTo>
                  <a:lnTo>
                    <a:pt x="130" y="7"/>
                  </a:lnTo>
                  <a:lnTo>
                    <a:pt x="130" y="6"/>
                  </a:lnTo>
                  <a:lnTo>
                    <a:pt x="131" y="6"/>
                  </a:lnTo>
                  <a:lnTo>
                    <a:pt x="132" y="6"/>
                  </a:lnTo>
                  <a:lnTo>
                    <a:pt x="133" y="6"/>
                  </a:lnTo>
                  <a:lnTo>
                    <a:pt x="133" y="5"/>
                  </a:lnTo>
                  <a:lnTo>
                    <a:pt x="132" y="5"/>
                  </a:lnTo>
                  <a:lnTo>
                    <a:pt x="131" y="5"/>
                  </a:lnTo>
                  <a:lnTo>
                    <a:pt x="131" y="6"/>
                  </a:lnTo>
                  <a:lnTo>
                    <a:pt x="130" y="6"/>
                  </a:lnTo>
                  <a:lnTo>
                    <a:pt x="130" y="5"/>
                  </a:lnTo>
                  <a:lnTo>
                    <a:pt x="130" y="4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1" y="1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3" y="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5" y="2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2" y="4"/>
                  </a:lnTo>
                  <a:lnTo>
                    <a:pt x="133" y="5"/>
                  </a:lnTo>
                  <a:lnTo>
                    <a:pt x="134" y="5"/>
                  </a:lnTo>
                  <a:lnTo>
                    <a:pt x="135" y="5"/>
                  </a:lnTo>
                  <a:lnTo>
                    <a:pt x="134" y="6"/>
                  </a:lnTo>
                  <a:lnTo>
                    <a:pt x="133" y="6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5" y="8"/>
                  </a:lnTo>
                  <a:lnTo>
                    <a:pt x="134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2" y="7"/>
                  </a:lnTo>
                  <a:lnTo>
                    <a:pt x="132" y="6"/>
                  </a:lnTo>
                  <a:lnTo>
                    <a:pt x="131" y="7"/>
                  </a:lnTo>
                  <a:lnTo>
                    <a:pt x="131" y="8"/>
                  </a:lnTo>
                  <a:lnTo>
                    <a:pt x="131" y="9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4" y="10"/>
                  </a:lnTo>
                  <a:lnTo>
                    <a:pt x="133" y="12"/>
                  </a:lnTo>
                  <a:lnTo>
                    <a:pt x="132" y="12"/>
                  </a:lnTo>
                  <a:lnTo>
                    <a:pt x="132" y="13"/>
                  </a:lnTo>
                  <a:lnTo>
                    <a:pt x="133" y="12"/>
                  </a:lnTo>
                  <a:lnTo>
                    <a:pt x="133" y="13"/>
                  </a:lnTo>
                  <a:lnTo>
                    <a:pt x="132" y="14"/>
                  </a:lnTo>
                  <a:lnTo>
                    <a:pt x="133" y="14"/>
                  </a:lnTo>
                  <a:lnTo>
                    <a:pt x="133" y="15"/>
                  </a:lnTo>
                  <a:lnTo>
                    <a:pt x="134" y="15"/>
                  </a:lnTo>
                  <a:lnTo>
                    <a:pt x="133" y="15"/>
                  </a:lnTo>
                  <a:lnTo>
                    <a:pt x="132" y="15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32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0" y="22"/>
                  </a:lnTo>
                  <a:lnTo>
                    <a:pt x="130" y="21"/>
                  </a:lnTo>
                  <a:lnTo>
                    <a:pt x="130" y="22"/>
                  </a:lnTo>
                  <a:lnTo>
                    <a:pt x="128" y="23"/>
                  </a:lnTo>
                  <a:lnTo>
                    <a:pt x="128" y="24"/>
                  </a:lnTo>
                  <a:lnTo>
                    <a:pt x="128" y="25"/>
                  </a:lnTo>
                  <a:lnTo>
                    <a:pt x="127" y="25"/>
                  </a:lnTo>
                  <a:lnTo>
                    <a:pt x="127" y="26"/>
                  </a:lnTo>
                  <a:lnTo>
                    <a:pt x="126" y="25"/>
                  </a:lnTo>
                  <a:lnTo>
                    <a:pt x="126" y="24"/>
                  </a:lnTo>
                  <a:lnTo>
                    <a:pt x="125" y="24"/>
                  </a:lnTo>
                  <a:lnTo>
                    <a:pt x="125" y="23"/>
                  </a:lnTo>
                  <a:lnTo>
                    <a:pt x="125" y="22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5" y="18"/>
                  </a:lnTo>
                  <a:lnTo>
                    <a:pt x="125" y="17"/>
                  </a:lnTo>
                  <a:lnTo>
                    <a:pt x="126" y="14"/>
                  </a:lnTo>
                  <a:lnTo>
                    <a:pt x="126" y="13"/>
                  </a:lnTo>
                  <a:lnTo>
                    <a:pt x="126" y="12"/>
                  </a:lnTo>
                  <a:lnTo>
                    <a:pt x="125" y="10"/>
                  </a:lnTo>
                  <a:lnTo>
                    <a:pt x="124" y="10"/>
                  </a:lnTo>
                  <a:lnTo>
                    <a:pt x="123" y="10"/>
                  </a:lnTo>
                  <a:close/>
                  <a:moveTo>
                    <a:pt x="132" y="47"/>
                  </a:moveTo>
                  <a:lnTo>
                    <a:pt x="133" y="49"/>
                  </a:lnTo>
                  <a:lnTo>
                    <a:pt x="134" y="54"/>
                  </a:lnTo>
                  <a:lnTo>
                    <a:pt x="135" y="54"/>
                  </a:lnTo>
                  <a:lnTo>
                    <a:pt x="135" y="55"/>
                  </a:lnTo>
                  <a:lnTo>
                    <a:pt x="135" y="56"/>
                  </a:lnTo>
                  <a:lnTo>
                    <a:pt x="139" y="63"/>
                  </a:lnTo>
                  <a:lnTo>
                    <a:pt x="140" y="64"/>
                  </a:lnTo>
                  <a:lnTo>
                    <a:pt x="141" y="65"/>
                  </a:lnTo>
                  <a:lnTo>
                    <a:pt x="144" y="69"/>
                  </a:lnTo>
                  <a:lnTo>
                    <a:pt x="145" y="71"/>
                  </a:lnTo>
                  <a:lnTo>
                    <a:pt x="145" y="72"/>
                  </a:lnTo>
                  <a:lnTo>
                    <a:pt x="149" y="75"/>
                  </a:lnTo>
                  <a:lnTo>
                    <a:pt x="152" y="79"/>
                  </a:lnTo>
                  <a:lnTo>
                    <a:pt x="155" y="81"/>
                  </a:lnTo>
                  <a:lnTo>
                    <a:pt x="156" y="81"/>
                  </a:lnTo>
                  <a:lnTo>
                    <a:pt x="160" y="83"/>
                  </a:lnTo>
                  <a:lnTo>
                    <a:pt x="166" y="84"/>
                  </a:lnTo>
                  <a:lnTo>
                    <a:pt x="168" y="85"/>
                  </a:lnTo>
                  <a:lnTo>
                    <a:pt x="169" y="85"/>
                  </a:lnTo>
                  <a:lnTo>
                    <a:pt x="170" y="86"/>
                  </a:lnTo>
                  <a:lnTo>
                    <a:pt x="172" y="86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5" y="88"/>
                  </a:lnTo>
                  <a:lnTo>
                    <a:pt x="176" y="88"/>
                  </a:lnTo>
                  <a:lnTo>
                    <a:pt x="177" y="88"/>
                  </a:lnTo>
                  <a:lnTo>
                    <a:pt x="182" y="88"/>
                  </a:lnTo>
                  <a:lnTo>
                    <a:pt x="183" y="88"/>
                  </a:lnTo>
                  <a:lnTo>
                    <a:pt x="184" y="89"/>
                  </a:lnTo>
                  <a:lnTo>
                    <a:pt x="186" y="89"/>
                  </a:lnTo>
                  <a:lnTo>
                    <a:pt x="187" y="90"/>
                  </a:lnTo>
                  <a:lnTo>
                    <a:pt x="187" y="91"/>
                  </a:lnTo>
                  <a:lnTo>
                    <a:pt x="189" y="91"/>
                  </a:lnTo>
                  <a:lnTo>
                    <a:pt x="190" y="91"/>
                  </a:lnTo>
                  <a:lnTo>
                    <a:pt x="191" y="91"/>
                  </a:lnTo>
                  <a:lnTo>
                    <a:pt x="192" y="91"/>
                  </a:lnTo>
                  <a:lnTo>
                    <a:pt x="193" y="91"/>
                  </a:lnTo>
                  <a:lnTo>
                    <a:pt x="194" y="91"/>
                  </a:lnTo>
                  <a:lnTo>
                    <a:pt x="194" y="90"/>
                  </a:lnTo>
                  <a:lnTo>
                    <a:pt x="195" y="90"/>
                  </a:lnTo>
                  <a:lnTo>
                    <a:pt x="197" y="90"/>
                  </a:lnTo>
                  <a:lnTo>
                    <a:pt x="198" y="90"/>
                  </a:lnTo>
                  <a:lnTo>
                    <a:pt x="198" y="91"/>
                  </a:lnTo>
                  <a:lnTo>
                    <a:pt x="199" y="91"/>
                  </a:lnTo>
                  <a:lnTo>
                    <a:pt x="199" y="92"/>
                  </a:lnTo>
                  <a:lnTo>
                    <a:pt x="200" y="93"/>
                  </a:lnTo>
                  <a:lnTo>
                    <a:pt x="201" y="93"/>
                  </a:lnTo>
                  <a:lnTo>
                    <a:pt x="201" y="94"/>
                  </a:lnTo>
                  <a:lnTo>
                    <a:pt x="201" y="93"/>
                  </a:lnTo>
                  <a:lnTo>
                    <a:pt x="202" y="93"/>
                  </a:lnTo>
                  <a:lnTo>
                    <a:pt x="202" y="94"/>
                  </a:lnTo>
                  <a:lnTo>
                    <a:pt x="202" y="93"/>
                  </a:lnTo>
                  <a:lnTo>
                    <a:pt x="202" y="94"/>
                  </a:lnTo>
                  <a:lnTo>
                    <a:pt x="203" y="93"/>
                  </a:lnTo>
                  <a:lnTo>
                    <a:pt x="203" y="94"/>
                  </a:lnTo>
                  <a:lnTo>
                    <a:pt x="203" y="96"/>
                  </a:lnTo>
                  <a:lnTo>
                    <a:pt x="205" y="97"/>
                  </a:lnTo>
                  <a:lnTo>
                    <a:pt x="205" y="98"/>
                  </a:lnTo>
                  <a:lnTo>
                    <a:pt x="207" y="100"/>
                  </a:lnTo>
                  <a:lnTo>
                    <a:pt x="208" y="100"/>
                  </a:lnTo>
                  <a:lnTo>
                    <a:pt x="208" y="101"/>
                  </a:lnTo>
                  <a:lnTo>
                    <a:pt x="208" y="102"/>
                  </a:lnTo>
                  <a:lnTo>
                    <a:pt x="209" y="104"/>
                  </a:lnTo>
                  <a:lnTo>
                    <a:pt x="210" y="105"/>
                  </a:lnTo>
                  <a:lnTo>
                    <a:pt x="210" y="107"/>
                  </a:lnTo>
                  <a:lnTo>
                    <a:pt x="212" y="108"/>
                  </a:lnTo>
                  <a:lnTo>
                    <a:pt x="212" y="109"/>
                  </a:lnTo>
                  <a:lnTo>
                    <a:pt x="212" y="110"/>
                  </a:lnTo>
                  <a:lnTo>
                    <a:pt x="214" y="110"/>
                  </a:lnTo>
                  <a:lnTo>
                    <a:pt x="215" y="111"/>
                  </a:lnTo>
                  <a:lnTo>
                    <a:pt x="216" y="113"/>
                  </a:lnTo>
                  <a:lnTo>
                    <a:pt x="217" y="114"/>
                  </a:lnTo>
                  <a:lnTo>
                    <a:pt x="217" y="115"/>
                  </a:lnTo>
                  <a:lnTo>
                    <a:pt x="218" y="117"/>
                  </a:lnTo>
                  <a:lnTo>
                    <a:pt x="219" y="118"/>
                  </a:lnTo>
                  <a:lnTo>
                    <a:pt x="220" y="119"/>
                  </a:lnTo>
                  <a:lnTo>
                    <a:pt x="222" y="121"/>
                  </a:lnTo>
                  <a:lnTo>
                    <a:pt x="222" y="122"/>
                  </a:lnTo>
                  <a:lnTo>
                    <a:pt x="223" y="122"/>
                  </a:lnTo>
                  <a:lnTo>
                    <a:pt x="224" y="123"/>
                  </a:lnTo>
                  <a:lnTo>
                    <a:pt x="225" y="124"/>
                  </a:lnTo>
                  <a:lnTo>
                    <a:pt x="226" y="125"/>
                  </a:lnTo>
                  <a:lnTo>
                    <a:pt x="225" y="125"/>
                  </a:lnTo>
                  <a:lnTo>
                    <a:pt x="225" y="126"/>
                  </a:lnTo>
                  <a:lnTo>
                    <a:pt x="226" y="126"/>
                  </a:lnTo>
                  <a:lnTo>
                    <a:pt x="228" y="125"/>
                  </a:lnTo>
                  <a:lnTo>
                    <a:pt x="229" y="125"/>
                  </a:lnTo>
                  <a:lnTo>
                    <a:pt x="231" y="126"/>
                  </a:lnTo>
                  <a:lnTo>
                    <a:pt x="232" y="126"/>
                  </a:lnTo>
                  <a:lnTo>
                    <a:pt x="232" y="127"/>
                  </a:lnTo>
                  <a:lnTo>
                    <a:pt x="233" y="127"/>
                  </a:lnTo>
                  <a:lnTo>
                    <a:pt x="232" y="127"/>
                  </a:lnTo>
                  <a:lnTo>
                    <a:pt x="232" y="126"/>
                  </a:lnTo>
                  <a:lnTo>
                    <a:pt x="233" y="126"/>
                  </a:lnTo>
                  <a:lnTo>
                    <a:pt x="234" y="126"/>
                  </a:lnTo>
                  <a:lnTo>
                    <a:pt x="235" y="127"/>
                  </a:lnTo>
                  <a:lnTo>
                    <a:pt x="235" y="128"/>
                  </a:lnTo>
                  <a:lnTo>
                    <a:pt x="235" y="130"/>
                  </a:lnTo>
                  <a:lnTo>
                    <a:pt x="235" y="134"/>
                  </a:lnTo>
                  <a:lnTo>
                    <a:pt x="234" y="136"/>
                  </a:lnTo>
                  <a:lnTo>
                    <a:pt x="234" y="138"/>
                  </a:lnTo>
                  <a:lnTo>
                    <a:pt x="232" y="140"/>
                  </a:lnTo>
                  <a:lnTo>
                    <a:pt x="231" y="141"/>
                  </a:lnTo>
                  <a:lnTo>
                    <a:pt x="231" y="142"/>
                  </a:lnTo>
                  <a:lnTo>
                    <a:pt x="229" y="144"/>
                  </a:lnTo>
                  <a:lnTo>
                    <a:pt x="229" y="146"/>
                  </a:lnTo>
                  <a:lnTo>
                    <a:pt x="229" y="147"/>
                  </a:lnTo>
                  <a:lnTo>
                    <a:pt x="228" y="147"/>
                  </a:lnTo>
                  <a:lnTo>
                    <a:pt x="227" y="148"/>
                  </a:lnTo>
                  <a:lnTo>
                    <a:pt x="227" y="149"/>
                  </a:lnTo>
                  <a:lnTo>
                    <a:pt x="225" y="151"/>
                  </a:lnTo>
                  <a:lnTo>
                    <a:pt x="224" y="155"/>
                  </a:lnTo>
                  <a:lnTo>
                    <a:pt x="224" y="156"/>
                  </a:lnTo>
                  <a:lnTo>
                    <a:pt x="220" y="160"/>
                  </a:lnTo>
                  <a:lnTo>
                    <a:pt x="220" y="161"/>
                  </a:lnTo>
                  <a:lnTo>
                    <a:pt x="216" y="164"/>
                  </a:lnTo>
                  <a:lnTo>
                    <a:pt x="215" y="164"/>
                  </a:lnTo>
                  <a:lnTo>
                    <a:pt x="211" y="167"/>
                  </a:lnTo>
                  <a:lnTo>
                    <a:pt x="208" y="172"/>
                  </a:lnTo>
                  <a:lnTo>
                    <a:pt x="207" y="173"/>
                  </a:lnTo>
                  <a:lnTo>
                    <a:pt x="206" y="174"/>
                  </a:lnTo>
                  <a:lnTo>
                    <a:pt x="205" y="176"/>
                  </a:lnTo>
                  <a:lnTo>
                    <a:pt x="205" y="177"/>
                  </a:lnTo>
                  <a:lnTo>
                    <a:pt x="205" y="178"/>
                  </a:lnTo>
                  <a:lnTo>
                    <a:pt x="203" y="178"/>
                  </a:lnTo>
                  <a:lnTo>
                    <a:pt x="202" y="180"/>
                  </a:lnTo>
                  <a:lnTo>
                    <a:pt x="202" y="181"/>
                  </a:lnTo>
                  <a:lnTo>
                    <a:pt x="200" y="182"/>
                  </a:lnTo>
                  <a:lnTo>
                    <a:pt x="200" y="183"/>
                  </a:lnTo>
                  <a:lnTo>
                    <a:pt x="201" y="184"/>
                  </a:lnTo>
                  <a:lnTo>
                    <a:pt x="201" y="183"/>
                  </a:lnTo>
                  <a:lnTo>
                    <a:pt x="202" y="183"/>
                  </a:lnTo>
                  <a:lnTo>
                    <a:pt x="201" y="184"/>
                  </a:lnTo>
                  <a:lnTo>
                    <a:pt x="200" y="184"/>
                  </a:lnTo>
                  <a:lnTo>
                    <a:pt x="200" y="185"/>
                  </a:lnTo>
                  <a:lnTo>
                    <a:pt x="199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7" y="193"/>
                  </a:lnTo>
                  <a:lnTo>
                    <a:pt x="195" y="193"/>
                  </a:lnTo>
                  <a:lnTo>
                    <a:pt x="195" y="194"/>
                  </a:lnTo>
                  <a:lnTo>
                    <a:pt x="194" y="194"/>
                  </a:lnTo>
                  <a:lnTo>
                    <a:pt x="194" y="195"/>
                  </a:lnTo>
                  <a:lnTo>
                    <a:pt x="193" y="197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9" y="195"/>
                  </a:lnTo>
                  <a:lnTo>
                    <a:pt x="187" y="195"/>
                  </a:lnTo>
                  <a:lnTo>
                    <a:pt x="186" y="195"/>
                  </a:lnTo>
                  <a:lnTo>
                    <a:pt x="186" y="194"/>
                  </a:lnTo>
                  <a:lnTo>
                    <a:pt x="186" y="193"/>
                  </a:lnTo>
                  <a:lnTo>
                    <a:pt x="186" y="194"/>
                  </a:lnTo>
                  <a:lnTo>
                    <a:pt x="187" y="194"/>
                  </a:lnTo>
                  <a:lnTo>
                    <a:pt x="187" y="193"/>
                  </a:lnTo>
                  <a:lnTo>
                    <a:pt x="187" y="192"/>
                  </a:lnTo>
                  <a:lnTo>
                    <a:pt x="187" y="191"/>
                  </a:lnTo>
                  <a:lnTo>
                    <a:pt x="187" y="190"/>
                  </a:lnTo>
                  <a:lnTo>
                    <a:pt x="187" y="189"/>
                  </a:lnTo>
                  <a:lnTo>
                    <a:pt x="186" y="189"/>
                  </a:lnTo>
                  <a:lnTo>
                    <a:pt x="185" y="189"/>
                  </a:lnTo>
                  <a:lnTo>
                    <a:pt x="184" y="189"/>
                  </a:lnTo>
                  <a:lnTo>
                    <a:pt x="183" y="190"/>
                  </a:lnTo>
                  <a:lnTo>
                    <a:pt x="182" y="191"/>
                  </a:lnTo>
                  <a:lnTo>
                    <a:pt x="182" y="192"/>
                  </a:lnTo>
                  <a:lnTo>
                    <a:pt x="183" y="192"/>
                  </a:lnTo>
                  <a:lnTo>
                    <a:pt x="182" y="193"/>
                  </a:lnTo>
                  <a:lnTo>
                    <a:pt x="181" y="193"/>
                  </a:lnTo>
                  <a:lnTo>
                    <a:pt x="180" y="193"/>
                  </a:lnTo>
                  <a:lnTo>
                    <a:pt x="180" y="194"/>
                  </a:lnTo>
                  <a:lnTo>
                    <a:pt x="178" y="195"/>
                  </a:lnTo>
                  <a:lnTo>
                    <a:pt x="180" y="197"/>
                  </a:lnTo>
                  <a:lnTo>
                    <a:pt x="180" y="198"/>
                  </a:lnTo>
                  <a:lnTo>
                    <a:pt x="178" y="198"/>
                  </a:lnTo>
                  <a:lnTo>
                    <a:pt x="177" y="198"/>
                  </a:lnTo>
                  <a:lnTo>
                    <a:pt x="177" y="199"/>
                  </a:lnTo>
                  <a:lnTo>
                    <a:pt x="176" y="199"/>
                  </a:lnTo>
                  <a:lnTo>
                    <a:pt x="176" y="200"/>
                  </a:lnTo>
                  <a:lnTo>
                    <a:pt x="175" y="200"/>
                  </a:lnTo>
                  <a:lnTo>
                    <a:pt x="175" y="201"/>
                  </a:lnTo>
                  <a:lnTo>
                    <a:pt x="175" y="202"/>
                  </a:lnTo>
                  <a:lnTo>
                    <a:pt x="175" y="203"/>
                  </a:lnTo>
                  <a:lnTo>
                    <a:pt x="176" y="205"/>
                  </a:lnTo>
                  <a:lnTo>
                    <a:pt x="175" y="206"/>
                  </a:lnTo>
                  <a:lnTo>
                    <a:pt x="175" y="207"/>
                  </a:lnTo>
                  <a:lnTo>
                    <a:pt x="175" y="208"/>
                  </a:lnTo>
                  <a:lnTo>
                    <a:pt x="174" y="210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2" y="216"/>
                  </a:lnTo>
                  <a:lnTo>
                    <a:pt x="170" y="216"/>
                  </a:lnTo>
                  <a:lnTo>
                    <a:pt x="170" y="217"/>
                  </a:lnTo>
                  <a:lnTo>
                    <a:pt x="172" y="218"/>
                  </a:lnTo>
                  <a:lnTo>
                    <a:pt x="172" y="219"/>
                  </a:lnTo>
                  <a:lnTo>
                    <a:pt x="172" y="220"/>
                  </a:lnTo>
                  <a:lnTo>
                    <a:pt x="172" y="222"/>
                  </a:lnTo>
                  <a:lnTo>
                    <a:pt x="172" y="223"/>
                  </a:lnTo>
                  <a:lnTo>
                    <a:pt x="173" y="225"/>
                  </a:lnTo>
                  <a:lnTo>
                    <a:pt x="173" y="226"/>
                  </a:lnTo>
                  <a:lnTo>
                    <a:pt x="174" y="226"/>
                  </a:lnTo>
                  <a:lnTo>
                    <a:pt x="174" y="227"/>
                  </a:lnTo>
                  <a:lnTo>
                    <a:pt x="173" y="228"/>
                  </a:lnTo>
                  <a:lnTo>
                    <a:pt x="173" y="230"/>
                  </a:lnTo>
                  <a:lnTo>
                    <a:pt x="173" y="231"/>
                  </a:lnTo>
                  <a:lnTo>
                    <a:pt x="174" y="233"/>
                  </a:lnTo>
                  <a:lnTo>
                    <a:pt x="174" y="234"/>
                  </a:lnTo>
                  <a:lnTo>
                    <a:pt x="175" y="234"/>
                  </a:lnTo>
                  <a:lnTo>
                    <a:pt x="174" y="236"/>
                  </a:lnTo>
                  <a:lnTo>
                    <a:pt x="175" y="239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3" y="241"/>
                  </a:lnTo>
                  <a:lnTo>
                    <a:pt x="172" y="241"/>
                  </a:lnTo>
                  <a:lnTo>
                    <a:pt x="165" y="241"/>
                  </a:lnTo>
                  <a:lnTo>
                    <a:pt x="164" y="241"/>
                  </a:lnTo>
                  <a:lnTo>
                    <a:pt x="157" y="242"/>
                  </a:lnTo>
                  <a:lnTo>
                    <a:pt x="152" y="243"/>
                  </a:lnTo>
                  <a:lnTo>
                    <a:pt x="148" y="245"/>
                  </a:lnTo>
                  <a:lnTo>
                    <a:pt x="145" y="247"/>
                  </a:lnTo>
                  <a:lnTo>
                    <a:pt x="144" y="248"/>
                  </a:lnTo>
                  <a:lnTo>
                    <a:pt x="143" y="249"/>
                  </a:lnTo>
                  <a:lnTo>
                    <a:pt x="140" y="252"/>
                  </a:lnTo>
                  <a:lnTo>
                    <a:pt x="140" y="253"/>
                  </a:lnTo>
                  <a:lnTo>
                    <a:pt x="140" y="255"/>
                  </a:lnTo>
                  <a:lnTo>
                    <a:pt x="140" y="256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9" y="258"/>
                  </a:lnTo>
                  <a:lnTo>
                    <a:pt x="139" y="259"/>
                  </a:lnTo>
                  <a:lnTo>
                    <a:pt x="139" y="260"/>
                  </a:lnTo>
                  <a:lnTo>
                    <a:pt x="139" y="261"/>
                  </a:lnTo>
                  <a:lnTo>
                    <a:pt x="136" y="265"/>
                  </a:lnTo>
                  <a:lnTo>
                    <a:pt x="138" y="266"/>
                  </a:lnTo>
                  <a:lnTo>
                    <a:pt x="136" y="267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3" y="270"/>
                  </a:lnTo>
                  <a:lnTo>
                    <a:pt x="131" y="272"/>
                  </a:lnTo>
                  <a:lnTo>
                    <a:pt x="131" y="273"/>
                  </a:lnTo>
                  <a:lnTo>
                    <a:pt x="126" y="273"/>
                  </a:lnTo>
                  <a:lnTo>
                    <a:pt x="125" y="273"/>
                  </a:lnTo>
                  <a:lnTo>
                    <a:pt x="124" y="273"/>
                  </a:lnTo>
                  <a:lnTo>
                    <a:pt x="122" y="273"/>
                  </a:lnTo>
                  <a:lnTo>
                    <a:pt x="120" y="273"/>
                  </a:lnTo>
                  <a:lnTo>
                    <a:pt x="119" y="274"/>
                  </a:lnTo>
                  <a:lnTo>
                    <a:pt x="118" y="274"/>
                  </a:lnTo>
                  <a:lnTo>
                    <a:pt x="110" y="274"/>
                  </a:lnTo>
                  <a:lnTo>
                    <a:pt x="107" y="275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5" y="276"/>
                  </a:lnTo>
                  <a:lnTo>
                    <a:pt x="103" y="276"/>
                  </a:lnTo>
                  <a:lnTo>
                    <a:pt x="103" y="277"/>
                  </a:lnTo>
                  <a:lnTo>
                    <a:pt x="102" y="278"/>
                  </a:lnTo>
                  <a:lnTo>
                    <a:pt x="102" y="280"/>
                  </a:lnTo>
                  <a:lnTo>
                    <a:pt x="101" y="281"/>
                  </a:lnTo>
                  <a:lnTo>
                    <a:pt x="99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7"/>
                  </a:lnTo>
                  <a:lnTo>
                    <a:pt x="99" y="287"/>
                  </a:lnTo>
                  <a:lnTo>
                    <a:pt x="99" y="289"/>
                  </a:lnTo>
                  <a:lnTo>
                    <a:pt x="100" y="290"/>
                  </a:lnTo>
                  <a:lnTo>
                    <a:pt x="100" y="291"/>
                  </a:lnTo>
                  <a:lnTo>
                    <a:pt x="99" y="291"/>
                  </a:lnTo>
                  <a:lnTo>
                    <a:pt x="98" y="293"/>
                  </a:lnTo>
                  <a:lnTo>
                    <a:pt x="98" y="294"/>
                  </a:lnTo>
                  <a:lnTo>
                    <a:pt x="99" y="294"/>
                  </a:lnTo>
                  <a:lnTo>
                    <a:pt x="98" y="295"/>
                  </a:lnTo>
                  <a:lnTo>
                    <a:pt x="97" y="295"/>
                  </a:lnTo>
                  <a:lnTo>
                    <a:pt x="97" y="297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3" y="301"/>
                  </a:lnTo>
                  <a:lnTo>
                    <a:pt x="91" y="302"/>
                  </a:lnTo>
                  <a:lnTo>
                    <a:pt x="91" y="301"/>
                  </a:lnTo>
                  <a:lnTo>
                    <a:pt x="90" y="302"/>
                  </a:lnTo>
                  <a:lnTo>
                    <a:pt x="89" y="302"/>
                  </a:lnTo>
                  <a:lnTo>
                    <a:pt x="88" y="302"/>
                  </a:lnTo>
                  <a:lnTo>
                    <a:pt x="88" y="303"/>
                  </a:lnTo>
                  <a:lnTo>
                    <a:pt x="85" y="303"/>
                  </a:lnTo>
                  <a:lnTo>
                    <a:pt x="84" y="303"/>
                  </a:lnTo>
                  <a:lnTo>
                    <a:pt x="83" y="303"/>
                  </a:lnTo>
                  <a:lnTo>
                    <a:pt x="82" y="303"/>
                  </a:lnTo>
                  <a:lnTo>
                    <a:pt x="81" y="302"/>
                  </a:lnTo>
                  <a:lnTo>
                    <a:pt x="81" y="301"/>
                  </a:lnTo>
                  <a:lnTo>
                    <a:pt x="80" y="301"/>
                  </a:lnTo>
                  <a:lnTo>
                    <a:pt x="78" y="301"/>
                  </a:lnTo>
                  <a:lnTo>
                    <a:pt x="77" y="301"/>
                  </a:lnTo>
                  <a:lnTo>
                    <a:pt x="76" y="301"/>
                  </a:lnTo>
                  <a:lnTo>
                    <a:pt x="75" y="301"/>
                  </a:lnTo>
                  <a:lnTo>
                    <a:pt x="74" y="301"/>
                  </a:lnTo>
                  <a:lnTo>
                    <a:pt x="73" y="301"/>
                  </a:lnTo>
                  <a:lnTo>
                    <a:pt x="72" y="301"/>
                  </a:lnTo>
                  <a:lnTo>
                    <a:pt x="66" y="302"/>
                  </a:lnTo>
                  <a:lnTo>
                    <a:pt x="64" y="302"/>
                  </a:lnTo>
                  <a:lnTo>
                    <a:pt x="63" y="302"/>
                  </a:lnTo>
                  <a:lnTo>
                    <a:pt x="61" y="302"/>
                  </a:lnTo>
                  <a:lnTo>
                    <a:pt x="61" y="303"/>
                  </a:lnTo>
                  <a:lnTo>
                    <a:pt x="61" y="304"/>
                  </a:lnTo>
                  <a:lnTo>
                    <a:pt x="60" y="304"/>
                  </a:lnTo>
                  <a:lnTo>
                    <a:pt x="60" y="306"/>
                  </a:lnTo>
                  <a:lnTo>
                    <a:pt x="59" y="306"/>
                  </a:lnTo>
                  <a:lnTo>
                    <a:pt x="58" y="306"/>
                  </a:lnTo>
                  <a:lnTo>
                    <a:pt x="56" y="306"/>
                  </a:lnTo>
                  <a:lnTo>
                    <a:pt x="55" y="306"/>
                  </a:lnTo>
                  <a:lnTo>
                    <a:pt x="55" y="307"/>
                  </a:lnTo>
                  <a:lnTo>
                    <a:pt x="53" y="307"/>
                  </a:lnTo>
                  <a:lnTo>
                    <a:pt x="52" y="307"/>
                  </a:lnTo>
                  <a:lnTo>
                    <a:pt x="52" y="308"/>
                  </a:lnTo>
                  <a:lnTo>
                    <a:pt x="51" y="308"/>
                  </a:lnTo>
                  <a:lnTo>
                    <a:pt x="51" y="309"/>
                  </a:lnTo>
                  <a:lnTo>
                    <a:pt x="50" y="309"/>
                  </a:lnTo>
                  <a:lnTo>
                    <a:pt x="49" y="310"/>
                  </a:lnTo>
                  <a:lnTo>
                    <a:pt x="48" y="310"/>
                  </a:lnTo>
                  <a:lnTo>
                    <a:pt x="43" y="310"/>
                  </a:lnTo>
                  <a:lnTo>
                    <a:pt x="41" y="310"/>
                  </a:lnTo>
                  <a:lnTo>
                    <a:pt x="36" y="312"/>
                  </a:lnTo>
                  <a:lnTo>
                    <a:pt x="33" y="314"/>
                  </a:lnTo>
                  <a:lnTo>
                    <a:pt x="32" y="309"/>
                  </a:lnTo>
                  <a:lnTo>
                    <a:pt x="30" y="304"/>
                  </a:lnTo>
                  <a:lnTo>
                    <a:pt x="27" y="301"/>
                  </a:lnTo>
                  <a:lnTo>
                    <a:pt x="26" y="297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4" y="293"/>
                  </a:lnTo>
                  <a:lnTo>
                    <a:pt x="23" y="293"/>
                  </a:lnTo>
                  <a:lnTo>
                    <a:pt x="22" y="291"/>
                  </a:lnTo>
                  <a:lnTo>
                    <a:pt x="21" y="287"/>
                  </a:lnTo>
                  <a:lnTo>
                    <a:pt x="19" y="284"/>
                  </a:lnTo>
                  <a:lnTo>
                    <a:pt x="18" y="282"/>
                  </a:lnTo>
                  <a:lnTo>
                    <a:pt x="17" y="278"/>
                  </a:lnTo>
                  <a:lnTo>
                    <a:pt x="15" y="275"/>
                  </a:lnTo>
                  <a:lnTo>
                    <a:pt x="14" y="273"/>
                  </a:lnTo>
                  <a:lnTo>
                    <a:pt x="13" y="269"/>
                  </a:lnTo>
                  <a:lnTo>
                    <a:pt x="11" y="266"/>
                  </a:lnTo>
                  <a:lnTo>
                    <a:pt x="10" y="264"/>
                  </a:lnTo>
                  <a:lnTo>
                    <a:pt x="9" y="260"/>
                  </a:lnTo>
                  <a:lnTo>
                    <a:pt x="8" y="257"/>
                  </a:lnTo>
                  <a:lnTo>
                    <a:pt x="7" y="255"/>
                  </a:lnTo>
                  <a:lnTo>
                    <a:pt x="5" y="251"/>
                  </a:lnTo>
                  <a:lnTo>
                    <a:pt x="3" y="248"/>
                  </a:lnTo>
                  <a:lnTo>
                    <a:pt x="2" y="245"/>
                  </a:lnTo>
                  <a:lnTo>
                    <a:pt x="1" y="242"/>
                  </a:lnTo>
                  <a:lnTo>
                    <a:pt x="0" y="240"/>
                  </a:lnTo>
                  <a:lnTo>
                    <a:pt x="3" y="239"/>
                  </a:lnTo>
                  <a:lnTo>
                    <a:pt x="9" y="236"/>
                  </a:lnTo>
                  <a:lnTo>
                    <a:pt x="14" y="235"/>
                  </a:lnTo>
                  <a:lnTo>
                    <a:pt x="19" y="233"/>
                  </a:lnTo>
                  <a:lnTo>
                    <a:pt x="24" y="231"/>
                  </a:lnTo>
                  <a:lnTo>
                    <a:pt x="30" y="230"/>
                  </a:lnTo>
                  <a:lnTo>
                    <a:pt x="34" y="227"/>
                  </a:lnTo>
                  <a:lnTo>
                    <a:pt x="40" y="226"/>
                  </a:lnTo>
                  <a:lnTo>
                    <a:pt x="44" y="224"/>
                  </a:lnTo>
                  <a:lnTo>
                    <a:pt x="50" y="222"/>
                  </a:lnTo>
                  <a:lnTo>
                    <a:pt x="55" y="220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5"/>
                  </a:lnTo>
                  <a:lnTo>
                    <a:pt x="75" y="214"/>
                  </a:lnTo>
                  <a:lnTo>
                    <a:pt x="81" y="211"/>
                  </a:lnTo>
                  <a:lnTo>
                    <a:pt x="85" y="209"/>
                  </a:lnTo>
                  <a:lnTo>
                    <a:pt x="90" y="208"/>
                  </a:lnTo>
                  <a:lnTo>
                    <a:pt x="91" y="205"/>
                  </a:lnTo>
                  <a:lnTo>
                    <a:pt x="92" y="202"/>
                  </a:lnTo>
                  <a:lnTo>
                    <a:pt x="92" y="200"/>
                  </a:lnTo>
                  <a:lnTo>
                    <a:pt x="93" y="197"/>
                  </a:lnTo>
                  <a:lnTo>
                    <a:pt x="94" y="192"/>
                  </a:lnTo>
                  <a:lnTo>
                    <a:pt x="97" y="188"/>
                  </a:lnTo>
                  <a:lnTo>
                    <a:pt x="98" y="182"/>
                  </a:lnTo>
                  <a:lnTo>
                    <a:pt x="100" y="177"/>
                  </a:lnTo>
                  <a:lnTo>
                    <a:pt x="101" y="173"/>
                  </a:lnTo>
                  <a:lnTo>
                    <a:pt x="101" y="172"/>
                  </a:lnTo>
                  <a:lnTo>
                    <a:pt x="102" y="166"/>
                  </a:lnTo>
                  <a:lnTo>
                    <a:pt x="105" y="161"/>
                  </a:lnTo>
                  <a:lnTo>
                    <a:pt x="106" y="157"/>
                  </a:lnTo>
                  <a:lnTo>
                    <a:pt x="107" y="153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9" y="144"/>
                  </a:lnTo>
                  <a:lnTo>
                    <a:pt x="109" y="143"/>
                  </a:lnTo>
                  <a:lnTo>
                    <a:pt x="108" y="140"/>
                  </a:lnTo>
                  <a:lnTo>
                    <a:pt x="106" y="136"/>
                  </a:lnTo>
                  <a:lnTo>
                    <a:pt x="102" y="132"/>
                  </a:lnTo>
                  <a:lnTo>
                    <a:pt x="100" y="128"/>
                  </a:lnTo>
                  <a:lnTo>
                    <a:pt x="98" y="124"/>
                  </a:lnTo>
                  <a:lnTo>
                    <a:pt x="97" y="121"/>
                  </a:lnTo>
                  <a:lnTo>
                    <a:pt x="97" y="116"/>
                  </a:lnTo>
                  <a:lnTo>
                    <a:pt x="97" y="111"/>
                  </a:lnTo>
                  <a:lnTo>
                    <a:pt x="97" y="110"/>
                  </a:lnTo>
                  <a:lnTo>
                    <a:pt x="98" y="108"/>
                  </a:lnTo>
                  <a:lnTo>
                    <a:pt x="100" y="102"/>
                  </a:lnTo>
                  <a:lnTo>
                    <a:pt x="101" y="100"/>
                  </a:lnTo>
                  <a:lnTo>
                    <a:pt x="101" y="98"/>
                  </a:lnTo>
                  <a:lnTo>
                    <a:pt x="102" y="97"/>
                  </a:lnTo>
                  <a:lnTo>
                    <a:pt x="102" y="96"/>
                  </a:lnTo>
                  <a:lnTo>
                    <a:pt x="103" y="94"/>
                  </a:lnTo>
                  <a:lnTo>
                    <a:pt x="103" y="93"/>
                  </a:lnTo>
                  <a:lnTo>
                    <a:pt x="105" y="90"/>
                  </a:lnTo>
                  <a:lnTo>
                    <a:pt x="105" y="89"/>
                  </a:lnTo>
                  <a:lnTo>
                    <a:pt x="107" y="86"/>
                  </a:lnTo>
                  <a:lnTo>
                    <a:pt x="107" y="84"/>
                  </a:lnTo>
                  <a:lnTo>
                    <a:pt x="107" y="83"/>
                  </a:lnTo>
                  <a:lnTo>
                    <a:pt x="106" y="82"/>
                  </a:lnTo>
                  <a:lnTo>
                    <a:pt x="105" y="82"/>
                  </a:lnTo>
                  <a:lnTo>
                    <a:pt x="105" y="81"/>
                  </a:lnTo>
                  <a:lnTo>
                    <a:pt x="105" y="80"/>
                  </a:lnTo>
                  <a:lnTo>
                    <a:pt x="106" y="80"/>
                  </a:lnTo>
                  <a:lnTo>
                    <a:pt x="107" y="80"/>
                  </a:lnTo>
                  <a:lnTo>
                    <a:pt x="107" y="79"/>
                  </a:lnTo>
                  <a:lnTo>
                    <a:pt x="108" y="79"/>
                  </a:lnTo>
                  <a:lnTo>
                    <a:pt x="109" y="79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3" y="79"/>
                  </a:lnTo>
                  <a:lnTo>
                    <a:pt x="114" y="79"/>
                  </a:lnTo>
                  <a:lnTo>
                    <a:pt x="115" y="79"/>
                  </a:lnTo>
                  <a:lnTo>
                    <a:pt x="118" y="77"/>
                  </a:lnTo>
                  <a:lnTo>
                    <a:pt x="120" y="76"/>
                  </a:lnTo>
                  <a:lnTo>
                    <a:pt x="119" y="74"/>
                  </a:lnTo>
                  <a:lnTo>
                    <a:pt x="119" y="73"/>
                  </a:lnTo>
                  <a:lnTo>
                    <a:pt x="118" y="72"/>
                  </a:lnTo>
                  <a:lnTo>
                    <a:pt x="117" y="72"/>
                  </a:lnTo>
                  <a:lnTo>
                    <a:pt x="116" y="72"/>
                  </a:lnTo>
                  <a:lnTo>
                    <a:pt x="115" y="72"/>
                  </a:lnTo>
                  <a:lnTo>
                    <a:pt x="114" y="72"/>
                  </a:lnTo>
                  <a:lnTo>
                    <a:pt x="113" y="71"/>
                  </a:lnTo>
                  <a:lnTo>
                    <a:pt x="114" y="71"/>
                  </a:lnTo>
                  <a:lnTo>
                    <a:pt x="115" y="68"/>
                  </a:lnTo>
                  <a:lnTo>
                    <a:pt x="115" y="67"/>
                  </a:lnTo>
                  <a:lnTo>
                    <a:pt x="115" y="66"/>
                  </a:lnTo>
                  <a:lnTo>
                    <a:pt x="114" y="65"/>
                  </a:lnTo>
                  <a:lnTo>
                    <a:pt x="114" y="63"/>
                  </a:lnTo>
                  <a:lnTo>
                    <a:pt x="114" y="61"/>
                  </a:lnTo>
                  <a:lnTo>
                    <a:pt x="114" y="60"/>
                  </a:lnTo>
                  <a:lnTo>
                    <a:pt x="114" y="59"/>
                  </a:lnTo>
                  <a:lnTo>
                    <a:pt x="114" y="58"/>
                  </a:lnTo>
                  <a:lnTo>
                    <a:pt x="115" y="58"/>
                  </a:lnTo>
                  <a:lnTo>
                    <a:pt x="115" y="57"/>
                  </a:lnTo>
                  <a:lnTo>
                    <a:pt x="115" y="56"/>
                  </a:lnTo>
                  <a:lnTo>
                    <a:pt x="114" y="55"/>
                  </a:lnTo>
                  <a:lnTo>
                    <a:pt x="115" y="54"/>
                  </a:lnTo>
                  <a:lnTo>
                    <a:pt x="114" y="51"/>
                  </a:lnTo>
                  <a:lnTo>
                    <a:pt x="115" y="50"/>
                  </a:lnTo>
                  <a:lnTo>
                    <a:pt x="115" y="49"/>
                  </a:lnTo>
                  <a:lnTo>
                    <a:pt x="116" y="48"/>
                  </a:lnTo>
                  <a:lnTo>
                    <a:pt x="117" y="47"/>
                  </a:lnTo>
                  <a:lnTo>
                    <a:pt x="118" y="47"/>
                  </a:lnTo>
                  <a:lnTo>
                    <a:pt x="119" y="47"/>
                  </a:lnTo>
                  <a:lnTo>
                    <a:pt x="120" y="48"/>
                  </a:lnTo>
                  <a:lnTo>
                    <a:pt x="120" y="49"/>
                  </a:lnTo>
                  <a:lnTo>
                    <a:pt x="122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0" y="52"/>
                  </a:lnTo>
                  <a:lnTo>
                    <a:pt x="122" y="55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6" y="51"/>
                  </a:lnTo>
                  <a:lnTo>
                    <a:pt x="127" y="51"/>
                  </a:lnTo>
                  <a:lnTo>
                    <a:pt x="128" y="50"/>
                  </a:lnTo>
                  <a:lnTo>
                    <a:pt x="130" y="49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1" y="47"/>
                  </a:lnTo>
                  <a:lnTo>
                    <a:pt x="132" y="47"/>
                  </a:lnTo>
                  <a:close/>
                  <a:moveTo>
                    <a:pt x="116" y="286"/>
                  </a:moveTo>
                  <a:lnTo>
                    <a:pt x="117" y="286"/>
                  </a:lnTo>
                  <a:lnTo>
                    <a:pt x="116" y="286"/>
                  </a:lnTo>
                  <a:close/>
                  <a:moveTo>
                    <a:pt x="122" y="285"/>
                  </a:moveTo>
                  <a:lnTo>
                    <a:pt x="123" y="285"/>
                  </a:lnTo>
                  <a:lnTo>
                    <a:pt x="123" y="286"/>
                  </a:lnTo>
                  <a:lnTo>
                    <a:pt x="122" y="286"/>
                  </a:lnTo>
                  <a:lnTo>
                    <a:pt x="120" y="286"/>
                  </a:lnTo>
                  <a:lnTo>
                    <a:pt x="119" y="286"/>
                  </a:lnTo>
                  <a:lnTo>
                    <a:pt x="120" y="285"/>
                  </a:lnTo>
                  <a:lnTo>
                    <a:pt x="122" y="285"/>
                  </a:lnTo>
                  <a:close/>
                  <a:moveTo>
                    <a:pt x="207" y="188"/>
                  </a:moveTo>
                  <a:lnTo>
                    <a:pt x="207" y="189"/>
                  </a:lnTo>
                  <a:lnTo>
                    <a:pt x="208" y="189"/>
                  </a:lnTo>
                  <a:lnTo>
                    <a:pt x="208" y="191"/>
                  </a:lnTo>
                  <a:lnTo>
                    <a:pt x="209" y="191"/>
                  </a:lnTo>
                  <a:lnTo>
                    <a:pt x="209" y="192"/>
                  </a:lnTo>
                  <a:lnTo>
                    <a:pt x="208" y="192"/>
                  </a:lnTo>
                  <a:lnTo>
                    <a:pt x="207" y="193"/>
                  </a:lnTo>
                  <a:lnTo>
                    <a:pt x="206" y="193"/>
                  </a:lnTo>
                  <a:lnTo>
                    <a:pt x="206" y="194"/>
                  </a:lnTo>
                  <a:lnTo>
                    <a:pt x="205" y="195"/>
                  </a:lnTo>
                  <a:lnTo>
                    <a:pt x="203" y="198"/>
                  </a:lnTo>
                  <a:lnTo>
                    <a:pt x="203" y="199"/>
                  </a:lnTo>
                  <a:lnTo>
                    <a:pt x="202" y="200"/>
                  </a:lnTo>
                  <a:lnTo>
                    <a:pt x="202" y="201"/>
                  </a:lnTo>
                  <a:lnTo>
                    <a:pt x="201" y="201"/>
                  </a:lnTo>
                  <a:lnTo>
                    <a:pt x="200" y="202"/>
                  </a:lnTo>
                  <a:lnTo>
                    <a:pt x="199" y="202"/>
                  </a:lnTo>
                  <a:lnTo>
                    <a:pt x="199" y="201"/>
                  </a:lnTo>
                  <a:lnTo>
                    <a:pt x="199" y="200"/>
                  </a:lnTo>
                  <a:lnTo>
                    <a:pt x="199" y="199"/>
                  </a:lnTo>
                  <a:lnTo>
                    <a:pt x="199" y="197"/>
                  </a:lnTo>
                  <a:lnTo>
                    <a:pt x="200" y="195"/>
                  </a:lnTo>
                  <a:lnTo>
                    <a:pt x="201" y="195"/>
                  </a:lnTo>
                  <a:lnTo>
                    <a:pt x="201" y="194"/>
                  </a:lnTo>
                  <a:lnTo>
                    <a:pt x="202" y="194"/>
                  </a:lnTo>
                  <a:lnTo>
                    <a:pt x="202" y="193"/>
                  </a:lnTo>
                  <a:lnTo>
                    <a:pt x="203" y="193"/>
                  </a:lnTo>
                  <a:lnTo>
                    <a:pt x="203" y="192"/>
                  </a:lnTo>
                  <a:lnTo>
                    <a:pt x="203" y="191"/>
                  </a:lnTo>
                  <a:lnTo>
                    <a:pt x="205" y="190"/>
                  </a:lnTo>
                  <a:lnTo>
                    <a:pt x="206" y="189"/>
                  </a:lnTo>
                  <a:lnTo>
                    <a:pt x="206" y="188"/>
                  </a:lnTo>
                  <a:lnTo>
                    <a:pt x="207" y="186"/>
                  </a:lnTo>
                  <a:lnTo>
                    <a:pt x="207" y="185"/>
                  </a:lnTo>
                  <a:lnTo>
                    <a:pt x="208" y="186"/>
                  </a:lnTo>
                  <a:lnTo>
                    <a:pt x="207" y="18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504">
              <a:extLst>
                <a:ext uri="{FF2B5EF4-FFF2-40B4-BE49-F238E27FC236}">
                  <a16:creationId xmlns:a16="http://schemas.microsoft.com/office/drawing/2014/main" id="{A37B3A7D-30E3-10C3-A957-8F89B6EDB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167" y="3029168"/>
              <a:ext cx="252442" cy="390786"/>
            </a:xfrm>
            <a:custGeom>
              <a:avLst/>
              <a:gdLst>
                <a:gd name="T0" fmla="*/ 162 w 177"/>
                <a:gd name="T1" fmla="*/ 261 h 274"/>
                <a:gd name="T2" fmla="*/ 160 w 177"/>
                <a:gd name="T3" fmla="*/ 249 h 274"/>
                <a:gd name="T4" fmla="*/ 155 w 177"/>
                <a:gd name="T5" fmla="*/ 236 h 274"/>
                <a:gd name="T6" fmla="*/ 150 w 177"/>
                <a:gd name="T7" fmla="*/ 228 h 274"/>
                <a:gd name="T8" fmla="*/ 140 w 177"/>
                <a:gd name="T9" fmla="*/ 218 h 274"/>
                <a:gd name="T10" fmla="*/ 131 w 177"/>
                <a:gd name="T11" fmla="*/ 203 h 274"/>
                <a:gd name="T12" fmla="*/ 110 w 177"/>
                <a:gd name="T13" fmla="*/ 183 h 274"/>
                <a:gd name="T14" fmla="*/ 100 w 177"/>
                <a:gd name="T15" fmla="*/ 167 h 274"/>
                <a:gd name="T16" fmla="*/ 91 w 177"/>
                <a:gd name="T17" fmla="*/ 161 h 274"/>
                <a:gd name="T18" fmla="*/ 84 w 177"/>
                <a:gd name="T19" fmla="*/ 148 h 274"/>
                <a:gd name="T20" fmla="*/ 69 w 177"/>
                <a:gd name="T21" fmla="*/ 140 h 274"/>
                <a:gd name="T22" fmla="*/ 52 w 177"/>
                <a:gd name="T23" fmla="*/ 130 h 274"/>
                <a:gd name="T24" fmla="*/ 56 w 177"/>
                <a:gd name="T25" fmla="*/ 118 h 274"/>
                <a:gd name="T26" fmla="*/ 74 w 177"/>
                <a:gd name="T27" fmla="*/ 120 h 274"/>
                <a:gd name="T28" fmla="*/ 84 w 177"/>
                <a:gd name="T29" fmla="*/ 108 h 274"/>
                <a:gd name="T30" fmla="*/ 74 w 177"/>
                <a:gd name="T31" fmla="*/ 95 h 274"/>
                <a:gd name="T32" fmla="*/ 69 w 177"/>
                <a:gd name="T33" fmla="*/ 83 h 274"/>
                <a:gd name="T34" fmla="*/ 56 w 177"/>
                <a:gd name="T35" fmla="*/ 78 h 274"/>
                <a:gd name="T36" fmla="*/ 44 w 177"/>
                <a:gd name="T37" fmla="*/ 85 h 274"/>
                <a:gd name="T38" fmla="*/ 30 w 177"/>
                <a:gd name="T39" fmla="*/ 80 h 274"/>
                <a:gd name="T40" fmla="*/ 22 w 177"/>
                <a:gd name="T41" fmla="*/ 66 h 274"/>
                <a:gd name="T42" fmla="*/ 21 w 177"/>
                <a:gd name="T43" fmla="*/ 50 h 274"/>
                <a:gd name="T44" fmla="*/ 10 w 177"/>
                <a:gd name="T45" fmla="*/ 44 h 274"/>
                <a:gd name="T46" fmla="*/ 1 w 177"/>
                <a:gd name="T47" fmla="*/ 30 h 274"/>
                <a:gd name="T48" fmla="*/ 14 w 177"/>
                <a:gd name="T49" fmla="*/ 21 h 274"/>
                <a:gd name="T50" fmla="*/ 31 w 177"/>
                <a:gd name="T51" fmla="*/ 25 h 274"/>
                <a:gd name="T52" fmla="*/ 42 w 177"/>
                <a:gd name="T53" fmla="*/ 24 h 274"/>
                <a:gd name="T54" fmla="*/ 56 w 177"/>
                <a:gd name="T55" fmla="*/ 26 h 274"/>
                <a:gd name="T56" fmla="*/ 66 w 177"/>
                <a:gd name="T57" fmla="*/ 22 h 274"/>
                <a:gd name="T58" fmla="*/ 81 w 177"/>
                <a:gd name="T59" fmla="*/ 8 h 274"/>
                <a:gd name="T60" fmla="*/ 93 w 177"/>
                <a:gd name="T61" fmla="*/ 2 h 274"/>
                <a:gd name="T62" fmla="*/ 106 w 177"/>
                <a:gd name="T63" fmla="*/ 10 h 274"/>
                <a:gd name="T64" fmla="*/ 123 w 177"/>
                <a:gd name="T65" fmla="*/ 14 h 274"/>
                <a:gd name="T66" fmla="*/ 139 w 177"/>
                <a:gd name="T67" fmla="*/ 19 h 274"/>
                <a:gd name="T68" fmla="*/ 134 w 177"/>
                <a:gd name="T69" fmla="*/ 33 h 274"/>
                <a:gd name="T70" fmla="*/ 141 w 177"/>
                <a:gd name="T71" fmla="*/ 44 h 274"/>
                <a:gd name="T72" fmla="*/ 152 w 177"/>
                <a:gd name="T73" fmla="*/ 53 h 274"/>
                <a:gd name="T74" fmla="*/ 167 w 177"/>
                <a:gd name="T75" fmla="*/ 55 h 274"/>
                <a:gd name="T76" fmla="*/ 170 w 177"/>
                <a:gd name="T77" fmla="*/ 60 h 274"/>
                <a:gd name="T78" fmla="*/ 164 w 177"/>
                <a:gd name="T79" fmla="*/ 66 h 274"/>
                <a:gd name="T80" fmla="*/ 157 w 177"/>
                <a:gd name="T81" fmla="*/ 73 h 274"/>
                <a:gd name="T82" fmla="*/ 149 w 177"/>
                <a:gd name="T83" fmla="*/ 75 h 274"/>
                <a:gd name="T84" fmla="*/ 141 w 177"/>
                <a:gd name="T85" fmla="*/ 76 h 274"/>
                <a:gd name="T86" fmla="*/ 140 w 177"/>
                <a:gd name="T87" fmla="*/ 76 h 274"/>
                <a:gd name="T88" fmla="*/ 137 w 177"/>
                <a:gd name="T89" fmla="*/ 80 h 274"/>
                <a:gd name="T90" fmla="*/ 135 w 177"/>
                <a:gd name="T91" fmla="*/ 85 h 274"/>
                <a:gd name="T92" fmla="*/ 133 w 177"/>
                <a:gd name="T93" fmla="*/ 93 h 274"/>
                <a:gd name="T94" fmla="*/ 132 w 177"/>
                <a:gd name="T95" fmla="*/ 101 h 274"/>
                <a:gd name="T96" fmla="*/ 119 w 177"/>
                <a:gd name="T97" fmla="*/ 107 h 274"/>
                <a:gd name="T98" fmla="*/ 111 w 177"/>
                <a:gd name="T99" fmla="*/ 117 h 274"/>
                <a:gd name="T100" fmla="*/ 109 w 177"/>
                <a:gd name="T101" fmla="*/ 131 h 274"/>
                <a:gd name="T102" fmla="*/ 107 w 177"/>
                <a:gd name="T103" fmla="*/ 145 h 274"/>
                <a:gd name="T104" fmla="*/ 115 w 177"/>
                <a:gd name="T105" fmla="*/ 156 h 274"/>
                <a:gd name="T106" fmla="*/ 125 w 177"/>
                <a:gd name="T107" fmla="*/ 168 h 274"/>
                <a:gd name="T108" fmla="*/ 130 w 177"/>
                <a:gd name="T109" fmla="*/ 177 h 274"/>
                <a:gd name="T110" fmla="*/ 128 w 177"/>
                <a:gd name="T111" fmla="*/ 181 h 274"/>
                <a:gd name="T112" fmla="*/ 150 w 177"/>
                <a:gd name="T113" fmla="*/ 200 h 274"/>
                <a:gd name="T114" fmla="*/ 165 w 177"/>
                <a:gd name="T115" fmla="*/ 215 h 274"/>
                <a:gd name="T116" fmla="*/ 166 w 177"/>
                <a:gd name="T117" fmla="*/ 217 h 274"/>
                <a:gd name="T118" fmla="*/ 174 w 177"/>
                <a:gd name="T119" fmla="*/ 22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7" h="274">
                  <a:moveTo>
                    <a:pt x="161" y="274"/>
                  </a:moveTo>
                  <a:lnTo>
                    <a:pt x="161" y="273"/>
                  </a:lnTo>
                  <a:lnTo>
                    <a:pt x="160" y="273"/>
                  </a:lnTo>
                  <a:lnTo>
                    <a:pt x="161" y="271"/>
                  </a:lnTo>
                  <a:lnTo>
                    <a:pt x="160" y="271"/>
                  </a:lnTo>
                  <a:lnTo>
                    <a:pt x="160" y="270"/>
                  </a:lnTo>
                  <a:lnTo>
                    <a:pt x="161" y="269"/>
                  </a:lnTo>
                  <a:lnTo>
                    <a:pt x="162" y="268"/>
                  </a:lnTo>
                  <a:lnTo>
                    <a:pt x="160" y="266"/>
                  </a:lnTo>
                  <a:lnTo>
                    <a:pt x="159" y="266"/>
                  </a:lnTo>
                  <a:lnTo>
                    <a:pt x="159" y="265"/>
                  </a:lnTo>
                  <a:lnTo>
                    <a:pt x="159" y="264"/>
                  </a:lnTo>
                  <a:lnTo>
                    <a:pt x="160" y="264"/>
                  </a:lnTo>
                  <a:lnTo>
                    <a:pt x="161" y="262"/>
                  </a:lnTo>
                  <a:lnTo>
                    <a:pt x="162" y="262"/>
                  </a:lnTo>
                  <a:lnTo>
                    <a:pt x="164" y="262"/>
                  </a:lnTo>
                  <a:lnTo>
                    <a:pt x="162" y="261"/>
                  </a:lnTo>
                  <a:lnTo>
                    <a:pt x="164" y="261"/>
                  </a:lnTo>
                  <a:lnTo>
                    <a:pt x="164" y="260"/>
                  </a:lnTo>
                  <a:lnTo>
                    <a:pt x="165" y="260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6" y="257"/>
                  </a:lnTo>
                  <a:lnTo>
                    <a:pt x="166" y="256"/>
                  </a:lnTo>
                  <a:lnTo>
                    <a:pt x="165" y="256"/>
                  </a:lnTo>
                  <a:lnTo>
                    <a:pt x="164" y="254"/>
                  </a:lnTo>
                  <a:lnTo>
                    <a:pt x="164" y="253"/>
                  </a:lnTo>
                  <a:lnTo>
                    <a:pt x="162" y="253"/>
                  </a:lnTo>
                  <a:lnTo>
                    <a:pt x="162" y="252"/>
                  </a:lnTo>
                  <a:lnTo>
                    <a:pt x="162" y="251"/>
                  </a:lnTo>
                  <a:lnTo>
                    <a:pt x="161" y="252"/>
                  </a:lnTo>
                  <a:lnTo>
                    <a:pt x="160" y="251"/>
                  </a:lnTo>
                  <a:lnTo>
                    <a:pt x="160" y="250"/>
                  </a:lnTo>
                  <a:lnTo>
                    <a:pt x="160" y="249"/>
                  </a:lnTo>
                  <a:lnTo>
                    <a:pt x="159" y="250"/>
                  </a:lnTo>
                  <a:lnTo>
                    <a:pt x="159" y="249"/>
                  </a:lnTo>
                  <a:lnTo>
                    <a:pt x="158" y="249"/>
                  </a:lnTo>
                  <a:lnTo>
                    <a:pt x="157" y="249"/>
                  </a:lnTo>
                  <a:lnTo>
                    <a:pt x="156" y="247"/>
                  </a:lnTo>
                  <a:lnTo>
                    <a:pt x="155" y="245"/>
                  </a:lnTo>
                  <a:lnTo>
                    <a:pt x="153" y="245"/>
                  </a:lnTo>
                  <a:lnTo>
                    <a:pt x="153" y="244"/>
                  </a:lnTo>
                  <a:lnTo>
                    <a:pt x="152" y="244"/>
                  </a:lnTo>
                  <a:lnTo>
                    <a:pt x="152" y="243"/>
                  </a:lnTo>
                  <a:lnTo>
                    <a:pt x="152" y="242"/>
                  </a:lnTo>
                  <a:lnTo>
                    <a:pt x="150" y="241"/>
                  </a:lnTo>
                  <a:lnTo>
                    <a:pt x="150" y="240"/>
                  </a:lnTo>
                  <a:lnTo>
                    <a:pt x="151" y="239"/>
                  </a:lnTo>
                  <a:lnTo>
                    <a:pt x="151" y="237"/>
                  </a:lnTo>
                  <a:lnTo>
                    <a:pt x="152" y="237"/>
                  </a:lnTo>
                  <a:lnTo>
                    <a:pt x="155" y="236"/>
                  </a:lnTo>
                  <a:lnTo>
                    <a:pt x="156" y="236"/>
                  </a:lnTo>
                  <a:lnTo>
                    <a:pt x="157" y="236"/>
                  </a:lnTo>
                  <a:lnTo>
                    <a:pt x="157" y="235"/>
                  </a:lnTo>
                  <a:lnTo>
                    <a:pt x="158" y="234"/>
                  </a:lnTo>
                  <a:lnTo>
                    <a:pt x="159" y="234"/>
                  </a:lnTo>
                  <a:lnTo>
                    <a:pt x="159" y="233"/>
                  </a:lnTo>
                  <a:lnTo>
                    <a:pt x="159" y="232"/>
                  </a:lnTo>
                  <a:lnTo>
                    <a:pt x="159" y="231"/>
                  </a:lnTo>
                  <a:lnTo>
                    <a:pt x="158" y="231"/>
                  </a:lnTo>
                  <a:lnTo>
                    <a:pt x="157" y="232"/>
                  </a:lnTo>
                  <a:lnTo>
                    <a:pt x="156" y="232"/>
                  </a:lnTo>
                  <a:lnTo>
                    <a:pt x="155" y="232"/>
                  </a:lnTo>
                  <a:lnTo>
                    <a:pt x="153" y="231"/>
                  </a:lnTo>
                  <a:lnTo>
                    <a:pt x="153" y="229"/>
                  </a:lnTo>
                  <a:lnTo>
                    <a:pt x="152" y="228"/>
                  </a:lnTo>
                  <a:lnTo>
                    <a:pt x="151" y="228"/>
                  </a:lnTo>
                  <a:lnTo>
                    <a:pt x="150" y="228"/>
                  </a:lnTo>
                  <a:lnTo>
                    <a:pt x="150" y="227"/>
                  </a:lnTo>
                  <a:lnTo>
                    <a:pt x="149" y="225"/>
                  </a:lnTo>
                  <a:lnTo>
                    <a:pt x="148" y="225"/>
                  </a:lnTo>
                  <a:lnTo>
                    <a:pt x="148" y="224"/>
                  </a:lnTo>
                  <a:lnTo>
                    <a:pt x="147" y="224"/>
                  </a:lnTo>
                  <a:lnTo>
                    <a:pt x="145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3" y="222"/>
                  </a:lnTo>
                  <a:lnTo>
                    <a:pt x="142" y="222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2" y="220"/>
                  </a:lnTo>
                  <a:lnTo>
                    <a:pt x="142" y="219"/>
                  </a:lnTo>
                  <a:lnTo>
                    <a:pt x="142" y="218"/>
                  </a:lnTo>
                  <a:lnTo>
                    <a:pt x="141" y="217"/>
                  </a:lnTo>
                  <a:lnTo>
                    <a:pt x="140" y="218"/>
                  </a:lnTo>
                  <a:lnTo>
                    <a:pt x="140" y="219"/>
                  </a:lnTo>
                  <a:lnTo>
                    <a:pt x="139" y="219"/>
                  </a:lnTo>
                  <a:lnTo>
                    <a:pt x="139" y="220"/>
                  </a:lnTo>
                  <a:lnTo>
                    <a:pt x="137" y="220"/>
                  </a:lnTo>
                  <a:lnTo>
                    <a:pt x="136" y="220"/>
                  </a:lnTo>
                  <a:lnTo>
                    <a:pt x="136" y="219"/>
                  </a:lnTo>
                  <a:lnTo>
                    <a:pt x="135" y="219"/>
                  </a:lnTo>
                  <a:lnTo>
                    <a:pt x="135" y="217"/>
                  </a:lnTo>
                  <a:lnTo>
                    <a:pt x="135" y="216"/>
                  </a:lnTo>
                  <a:lnTo>
                    <a:pt x="135" y="215"/>
                  </a:lnTo>
                  <a:lnTo>
                    <a:pt x="134" y="215"/>
                  </a:lnTo>
                  <a:lnTo>
                    <a:pt x="133" y="215"/>
                  </a:lnTo>
                  <a:lnTo>
                    <a:pt x="132" y="214"/>
                  </a:lnTo>
                  <a:lnTo>
                    <a:pt x="132" y="212"/>
                  </a:lnTo>
                  <a:lnTo>
                    <a:pt x="132" y="203"/>
                  </a:lnTo>
                  <a:lnTo>
                    <a:pt x="132" y="202"/>
                  </a:lnTo>
                  <a:lnTo>
                    <a:pt x="131" y="203"/>
                  </a:lnTo>
                  <a:lnTo>
                    <a:pt x="130" y="203"/>
                  </a:lnTo>
                  <a:lnTo>
                    <a:pt x="128" y="203"/>
                  </a:lnTo>
                  <a:lnTo>
                    <a:pt x="128" y="202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6" y="198"/>
                  </a:lnTo>
                  <a:lnTo>
                    <a:pt x="125" y="197"/>
                  </a:lnTo>
                  <a:lnTo>
                    <a:pt x="125" y="195"/>
                  </a:lnTo>
                  <a:lnTo>
                    <a:pt x="125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3" y="194"/>
                  </a:lnTo>
                  <a:lnTo>
                    <a:pt x="122" y="194"/>
                  </a:lnTo>
                  <a:lnTo>
                    <a:pt x="116" y="190"/>
                  </a:lnTo>
                  <a:lnTo>
                    <a:pt x="114" y="186"/>
                  </a:lnTo>
                  <a:lnTo>
                    <a:pt x="111" y="184"/>
                  </a:lnTo>
                  <a:lnTo>
                    <a:pt x="110" y="183"/>
                  </a:lnTo>
                  <a:lnTo>
                    <a:pt x="109" y="182"/>
                  </a:lnTo>
                  <a:lnTo>
                    <a:pt x="108" y="182"/>
                  </a:lnTo>
                  <a:lnTo>
                    <a:pt x="108" y="181"/>
                  </a:lnTo>
                  <a:lnTo>
                    <a:pt x="107" y="181"/>
                  </a:lnTo>
                  <a:lnTo>
                    <a:pt x="107" y="180"/>
                  </a:lnTo>
                  <a:lnTo>
                    <a:pt x="106" y="178"/>
                  </a:lnTo>
                  <a:lnTo>
                    <a:pt x="106" y="176"/>
                  </a:lnTo>
                  <a:lnTo>
                    <a:pt x="105" y="175"/>
                  </a:lnTo>
                  <a:lnTo>
                    <a:pt x="103" y="175"/>
                  </a:lnTo>
                  <a:lnTo>
                    <a:pt x="105" y="172"/>
                  </a:lnTo>
                  <a:lnTo>
                    <a:pt x="103" y="172"/>
                  </a:lnTo>
                  <a:lnTo>
                    <a:pt x="103" y="170"/>
                  </a:lnTo>
                  <a:lnTo>
                    <a:pt x="102" y="170"/>
                  </a:lnTo>
                  <a:lnTo>
                    <a:pt x="102" y="169"/>
                  </a:lnTo>
                  <a:lnTo>
                    <a:pt x="101" y="168"/>
                  </a:lnTo>
                  <a:lnTo>
                    <a:pt x="101" y="167"/>
                  </a:lnTo>
                  <a:lnTo>
                    <a:pt x="100" y="167"/>
                  </a:lnTo>
                  <a:lnTo>
                    <a:pt x="100" y="166"/>
                  </a:lnTo>
                  <a:lnTo>
                    <a:pt x="100" y="165"/>
                  </a:lnTo>
                  <a:lnTo>
                    <a:pt x="99" y="165"/>
                  </a:lnTo>
                  <a:lnTo>
                    <a:pt x="98" y="165"/>
                  </a:lnTo>
                  <a:lnTo>
                    <a:pt x="98" y="166"/>
                  </a:lnTo>
                  <a:lnTo>
                    <a:pt x="97" y="166"/>
                  </a:lnTo>
                  <a:lnTo>
                    <a:pt x="95" y="166"/>
                  </a:lnTo>
                  <a:lnTo>
                    <a:pt x="95" y="165"/>
                  </a:lnTo>
                  <a:lnTo>
                    <a:pt x="94" y="165"/>
                  </a:lnTo>
                  <a:lnTo>
                    <a:pt x="95" y="164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4" y="164"/>
                  </a:lnTo>
                  <a:lnTo>
                    <a:pt x="93" y="164"/>
                  </a:lnTo>
                  <a:lnTo>
                    <a:pt x="93" y="162"/>
                  </a:lnTo>
                  <a:lnTo>
                    <a:pt x="92" y="162"/>
                  </a:lnTo>
                  <a:lnTo>
                    <a:pt x="91" y="161"/>
                  </a:lnTo>
                  <a:lnTo>
                    <a:pt x="91" y="160"/>
                  </a:lnTo>
                  <a:lnTo>
                    <a:pt x="91" y="159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89" y="158"/>
                  </a:lnTo>
                  <a:lnTo>
                    <a:pt x="89" y="157"/>
                  </a:lnTo>
                  <a:lnTo>
                    <a:pt x="89" y="156"/>
                  </a:lnTo>
                  <a:lnTo>
                    <a:pt x="89" y="153"/>
                  </a:lnTo>
                  <a:lnTo>
                    <a:pt x="90" y="152"/>
                  </a:lnTo>
                  <a:lnTo>
                    <a:pt x="91" y="152"/>
                  </a:lnTo>
                  <a:lnTo>
                    <a:pt x="91" y="151"/>
                  </a:lnTo>
                  <a:lnTo>
                    <a:pt x="90" y="150"/>
                  </a:lnTo>
                  <a:lnTo>
                    <a:pt x="90" y="149"/>
                  </a:lnTo>
                  <a:lnTo>
                    <a:pt x="89" y="149"/>
                  </a:lnTo>
                  <a:lnTo>
                    <a:pt x="88" y="149"/>
                  </a:lnTo>
                  <a:lnTo>
                    <a:pt x="85" y="148"/>
                  </a:lnTo>
                  <a:lnTo>
                    <a:pt x="84" y="148"/>
                  </a:lnTo>
                  <a:lnTo>
                    <a:pt x="83" y="148"/>
                  </a:lnTo>
                  <a:lnTo>
                    <a:pt x="83" y="147"/>
                  </a:lnTo>
                  <a:lnTo>
                    <a:pt x="82" y="147"/>
                  </a:lnTo>
                  <a:lnTo>
                    <a:pt x="81" y="147"/>
                  </a:lnTo>
                  <a:lnTo>
                    <a:pt x="80" y="147"/>
                  </a:lnTo>
                  <a:lnTo>
                    <a:pt x="78" y="147"/>
                  </a:lnTo>
                  <a:lnTo>
                    <a:pt x="77" y="145"/>
                  </a:lnTo>
                  <a:lnTo>
                    <a:pt x="76" y="145"/>
                  </a:lnTo>
                  <a:lnTo>
                    <a:pt x="76" y="144"/>
                  </a:lnTo>
                  <a:lnTo>
                    <a:pt x="75" y="144"/>
                  </a:lnTo>
                  <a:lnTo>
                    <a:pt x="74" y="143"/>
                  </a:lnTo>
                  <a:lnTo>
                    <a:pt x="73" y="143"/>
                  </a:lnTo>
                  <a:lnTo>
                    <a:pt x="73" y="142"/>
                  </a:lnTo>
                  <a:lnTo>
                    <a:pt x="72" y="141"/>
                  </a:lnTo>
                  <a:lnTo>
                    <a:pt x="70" y="141"/>
                  </a:lnTo>
                  <a:lnTo>
                    <a:pt x="70" y="140"/>
                  </a:lnTo>
                  <a:lnTo>
                    <a:pt x="69" y="140"/>
                  </a:lnTo>
                  <a:lnTo>
                    <a:pt x="68" y="140"/>
                  </a:lnTo>
                  <a:lnTo>
                    <a:pt x="67" y="139"/>
                  </a:lnTo>
                  <a:lnTo>
                    <a:pt x="67" y="137"/>
                  </a:lnTo>
                  <a:lnTo>
                    <a:pt x="66" y="137"/>
                  </a:lnTo>
                  <a:lnTo>
                    <a:pt x="65" y="137"/>
                  </a:lnTo>
                  <a:lnTo>
                    <a:pt x="65" y="136"/>
                  </a:lnTo>
                  <a:lnTo>
                    <a:pt x="64" y="136"/>
                  </a:lnTo>
                  <a:lnTo>
                    <a:pt x="63" y="136"/>
                  </a:lnTo>
                  <a:lnTo>
                    <a:pt x="63" y="135"/>
                  </a:lnTo>
                  <a:lnTo>
                    <a:pt x="61" y="134"/>
                  </a:lnTo>
                  <a:lnTo>
                    <a:pt x="60" y="134"/>
                  </a:lnTo>
                  <a:lnTo>
                    <a:pt x="57" y="132"/>
                  </a:lnTo>
                  <a:lnTo>
                    <a:pt x="56" y="132"/>
                  </a:lnTo>
                  <a:lnTo>
                    <a:pt x="55" y="132"/>
                  </a:lnTo>
                  <a:lnTo>
                    <a:pt x="53" y="132"/>
                  </a:lnTo>
                  <a:lnTo>
                    <a:pt x="53" y="131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3" y="128"/>
                  </a:lnTo>
                  <a:lnTo>
                    <a:pt x="55" y="127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8" y="126"/>
                  </a:lnTo>
                  <a:lnTo>
                    <a:pt x="58" y="125"/>
                  </a:lnTo>
                  <a:lnTo>
                    <a:pt x="58" y="124"/>
                  </a:lnTo>
                  <a:lnTo>
                    <a:pt x="59" y="124"/>
                  </a:lnTo>
                  <a:lnTo>
                    <a:pt x="58" y="124"/>
                  </a:lnTo>
                  <a:lnTo>
                    <a:pt x="58" y="123"/>
                  </a:lnTo>
                  <a:lnTo>
                    <a:pt x="58" y="122"/>
                  </a:lnTo>
                  <a:lnTo>
                    <a:pt x="57" y="120"/>
                  </a:lnTo>
                  <a:lnTo>
                    <a:pt x="56" y="119"/>
                  </a:lnTo>
                  <a:lnTo>
                    <a:pt x="56" y="118"/>
                  </a:lnTo>
                  <a:lnTo>
                    <a:pt x="57" y="118"/>
                  </a:lnTo>
                  <a:lnTo>
                    <a:pt x="58" y="118"/>
                  </a:lnTo>
                  <a:lnTo>
                    <a:pt x="59" y="119"/>
                  </a:lnTo>
                  <a:lnTo>
                    <a:pt x="59" y="118"/>
                  </a:lnTo>
                  <a:lnTo>
                    <a:pt x="60" y="118"/>
                  </a:lnTo>
                  <a:lnTo>
                    <a:pt x="63" y="117"/>
                  </a:lnTo>
                  <a:lnTo>
                    <a:pt x="64" y="117"/>
                  </a:lnTo>
                  <a:lnTo>
                    <a:pt x="65" y="118"/>
                  </a:lnTo>
                  <a:lnTo>
                    <a:pt x="66" y="118"/>
                  </a:lnTo>
                  <a:lnTo>
                    <a:pt x="67" y="118"/>
                  </a:lnTo>
                  <a:lnTo>
                    <a:pt x="68" y="118"/>
                  </a:lnTo>
                  <a:lnTo>
                    <a:pt x="68" y="119"/>
                  </a:lnTo>
                  <a:lnTo>
                    <a:pt x="69" y="119"/>
                  </a:lnTo>
                  <a:lnTo>
                    <a:pt x="72" y="120"/>
                  </a:lnTo>
                  <a:lnTo>
                    <a:pt x="73" y="120"/>
                  </a:lnTo>
                  <a:lnTo>
                    <a:pt x="74" y="119"/>
                  </a:lnTo>
                  <a:lnTo>
                    <a:pt x="74" y="120"/>
                  </a:lnTo>
                  <a:lnTo>
                    <a:pt x="75" y="119"/>
                  </a:lnTo>
                  <a:lnTo>
                    <a:pt x="76" y="117"/>
                  </a:lnTo>
                  <a:lnTo>
                    <a:pt x="77" y="116"/>
                  </a:lnTo>
                  <a:lnTo>
                    <a:pt x="78" y="116"/>
                  </a:lnTo>
                  <a:lnTo>
                    <a:pt x="78" y="115"/>
                  </a:lnTo>
                  <a:lnTo>
                    <a:pt x="80" y="115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80" y="110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3" y="108"/>
                  </a:lnTo>
                  <a:lnTo>
                    <a:pt x="84" y="108"/>
                  </a:lnTo>
                  <a:lnTo>
                    <a:pt x="84" y="107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1" y="101"/>
                  </a:lnTo>
                  <a:lnTo>
                    <a:pt x="80" y="101"/>
                  </a:lnTo>
                  <a:lnTo>
                    <a:pt x="78" y="101"/>
                  </a:lnTo>
                  <a:lnTo>
                    <a:pt x="76" y="101"/>
                  </a:lnTo>
                  <a:lnTo>
                    <a:pt x="75" y="100"/>
                  </a:lnTo>
                  <a:lnTo>
                    <a:pt x="76" y="99"/>
                  </a:lnTo>
                  <a:lnTo>
                    <a:pt x="76" y="98"/>
                  </a:lnTo>
                  <a:lnTo>
                    <a:pt x="76" y="97"/>
                  </a:lnTo>
                  <a:lnTo>
                    <a:pt x="75" y="97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69" y="94"/>
                  </a:lnTo>
                  <a:lnTo>
                    <a:pt x="68" y="94"/>
                  </a:lnTo>
                  <a:lnTo>
                    <a:pt x="67" y="93"/>
                  </a:lnTo>
                  <a:lnTo>
                    <a:pt x="68" y="92"/>
                  </a:lnTo>
                  <a:lnTo>
                    <a:pt x="69" y="91"/>
                  </a:lnTo>
                  <a:lnTo>
                    <a:pt x="70" y="91"/>
                  </a:lnTo>
                  <a:lnTo>
                    <a:pt x="72" y="91"/>
                  </a:lnTo>
                  <a:lnTo>
                    <a:pt x="73" y="91"/>
                  </a:lnTo>
                  <a:lnTo>
                    <a:pt x="74" y="88"/>
                  </a:lnTo>
                  <a:lnTo>
                    <a:pt x="75" y="88"/>
                  </a:lnTo>
                  <a:lnTo>
                    <a:pt x="74" y="86"/>
                  </a:lnTo>
                  <a:lnTo>
                    <a:pt x="73" y="86"/>
                  </a:lnTo>
                  <a:lnTo>
                    <a:pt x="70" y="85"/>
                  </a:lnTo>
                  <a:lnTo>
                    <a:pt x="70" y="84"/>
                  </a:lnTo>
                  <a:lnTo>
                    <a:pt x="69" y="83"/>
                  </a:lnTo>
                  <a:lnTo>
                    <a:pt x="68" y="83"/>
                  </a:lnTo>
                  <a:lnTo>
                    <a:pt x="67" y="83"/>
                  </a:lnTo>
                  <a:lnTo>
                    <a:pt x="67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0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1" y="78"/>
                  </a:lnTo>
                  <a:lnTo>
                    <a:pt x="61" y="77"/>
                  </a:lnTo>
                  <a:lnTo>
                    <a:pt x="60" y="77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7" y="78"/>
                  </a:lnTo>
                  <a:lnTo>
                    <a:pt x="56" y="78"/>
                  </a:lnTo>
                  <a:lnTo>
                    <a:pt x="55" y="78"/>
                  </a:lnTo>
                  <a:lnTo>
                    <a:pt x="55" y="80"/>
                  </a:lnTo>
                  <a:lnTo>
                    <a:pt x="52" y="80"/>
                  </a:lnTo>
                  <a:lnTo>
                    <a:pt x="51" y="81"/>
                  </a:lnTo>
                  <a:lnTo>
                    <a:pt x="50" y="81"/>
                  </a:lnTo>
                  <a:lnTo>
                    <a:pt x="49" y="81"/>
                  </a:lnTo>
                  <a:lnTo>
                    <a:pt x="49" y="82"/>
                  </a:lnTo>
                  <a:lnTo>
                    <a:pt x="49" y="83"/>
                  </a:lnTo>
                  <a:lnTo>
                    <a:pt x="49" y="84"/>
                  </a:lnTo>
                  <a:lnTo>
                    <a:pt x="48" y="84"/>
                  </a:lnTo>
                  <a:lnTo>
                    <a:pt x="48" y="85"/>
                  </a:lnTo>
                  <a:lnTo>
                    <a:pt x="47" y="85"/>
                  </a:lnTo>
                  <a:lnTo>
                    <a:pt x="48" y="8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5" y="86"/>
                  </a:lnTo>
                  <a:lnTo>
                    <a:pt x="44" y="85"/>
                  </a:lnTo>
                  <a:lnTo>
                    <a:pt x="43" y="84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0" y="83"/>
                  </a:lnTo>
                  <a:lnTo>
                    <a:pt x="40" y="82"/>
                  </a:lnTo>
                  <a:lnTo>
                    <a:pt x="39" y="82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2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3" y="82"/>
                  </a:lnTo>
                  <a:lnTo>
                    <a:pt x="32" y="82"/>
                  </a:lnTo>
                  <a:lnTo>
                    <a:pt x="32" y="81"/>
                  </a:lnTo>
                  <a:lnTo>
                    <a:pt x="31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8" y="78"/>
                  </a:lnTo>
                  <a:lnTo>
                    <a:pt x="27" y="76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2" y="67"/>
                  </a:lnTo>
                  <a:lnTo>
                    <a:pt x="22" y="66"/>
                  </a:lnTo>
                  <a:lnTo>
                    <a:pt x="23" y="66"/>
                  </a:lnTo>
                  <a:lnTo>
                    <a:pt x="23" y="64"/>
                  </a:lnTo>
                  <a:lnTo>
                    <a:pt x="24" y="61"/>
                  </a:lnTo>
                  <a:lnTo>
                    <a:pt x="23" y="61"/>
                  </a:lnTo>
                  <a:lnTo>
                    <a:pt x="22" y="63"/>
                  </a:lnTo>
                  <a:lnTo>
                    <a:pt x="23" y="60"/>
                  </a:lnTo>
                  <a:lnTo>
                    <a:pt x="24" y="59"/>
                  </a:lnTo>
                  <a:lnTo>
                    <a:pt x="25" y="58"/>
                  </a:lnTo>
                  <a:lnTo>
                    <a:pt x="25" y="57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3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6" y="55"/>
                  </a:lnTo>
                  <a:lnTo>
                    <a:pt x="15" y="53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8" y="27"/>
                  </a:lnTo>
                  <a:lnTo>
                    <a:pt x="31" y="26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31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4" y="21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4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8" y="21"/>
                  </a:lnTo>
                  <a:lnTo>
                    <a:pt x="50" y="23"/>
                  </a:lnTo>
                  <a:lnTo>
                    <a:pt x="51" y="24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7" y="21"/>
                  </a:lnTo>
                  <a:lnTo>
                    <a:pt x="58" y="19"/>
                  </a:lnTo>
                  <a:lnTo>
                    <a:pt x="58" y="18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5" y="21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8" y="15"/>
                  </a:lnTo>
                  <a:lnTo>
                    <a:pt x="80" y="15"/>
                  </a:lnTo>
                  <a:lnTo>
                    <a:pt x="81" y="14"/>
                  </a:lnTo>
                  <a:lnTo>
                    <a:pt x="81" y="13"/>
                  </a:lnTo>
                  <a:lnTo>
                    <a:pt x="80" y="9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4" y="7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1" y="2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3" y="1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100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2" y="8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4"/>
                  </a:lnTo>
                  <a:lnTo>
                    <a:pt x="111" y="15"/>
                  </a:lnTo>
                  <a:lnTo>
                    <a:pt x="111" y="14"/>
                  </a:lnTo>
                  <a:lnTo>
                    <a:pt x="112" y="14"/>
                  </a:lnTo>
                  <a:lnTo>
                    <a:pt x="114" y="14"/>
                  </a:lnTo>
                  <a:lnTo>
                    <a:pt x="115" y="14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4"/>
                  </a:lnTo>
                  <a:lnTo>
                    <a:pt x="123" y="14"/>
                  </a:lnTo>
                  <a:lnTo>
                    <a:pt x="123" y="16"/>
                  </a:lnTo>
                  <a:lnTo>
                    <a:pt x="124" y="16"/>
                  </a:lnTo>
                  <a:lnTo>
                    <a:pt x="125" y="16"/>
                  </a:lnTo>
                  <a:lnTo>
                    <a:pt x="130" y="15"/>
                  </a:lnTo>
                  <a:lnTo>
                    <a:pt x="130" y="14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3" y="15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6" y="16"/>
                  </a:lnTo>
                  <a:lnTo>
                    <a:pt x="137" y="17"/>
                  </a:lnTo>
                  <a:lnTo>
                    <a:pt x="137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2"/>
                  </a:lnTo>
                  <a:lnTo>
                    <a:pt x="136" y="23"/>
                  </a:lnTo>
                  <a:lnTo>
                    <a:pt x="136" y="24"/>
                  </a:lnTo>
                  <a:lnTo>
                    <a:pt x="136" y="25"/>
                  </a:lnTo>
                  <a:lnTo>
                    <a:pt x="135" y="25"/>
                  </a:lnTo>
                  <a:lnTo>
                    <a:pt x="134" y="25"/>
                  </a:lnTo>
                  <a:lnTo>
                    <a:pt x="134" y="24"/>
                  </a:lnTo>
                  <a:lnTo>
                    <a:pt x="133" y="24"/>
                  </a:lnTo>
                  <a:lnTo>
                    <a:pt x="133" y="25"/>
                  </a:lnTo>
                  <a:lnTo>
                    <a:pt x="132" y="28"/>
                  </a:lnTo>
                  <a:lnTo>
                    <a:pt x="132" y="30"/>
                  </a:lnTo>
                  <a:lnTo>
                    <a:pt x="132" y="31"/>
                  </a:lnTo>
                  <a:lnTo>
                    <a:pt x="132" y="32"/>
                  </a:lnTo>
                  <a:lnTo>
                    <a:pt x="132" y="33"/>
                  </a:lnTo>
                  <a:lnTo>
                    <a:pt x="133" y="33"/>
                  </a:lnTo>
                  <a:lnTo>
                    <a:pt x="134" y="33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5" y="39"/>
                  </a:lnTo>
                  <a:lnTo>
                    <a:pt x="135" y="40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9" y="44"/>
                  </a:lnTo>
                  <a:lnTo>
                    <a:pt x="140" y="44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2" y="46"/>
                  </a:lnTo>
                  <a:lnTo>
                    <a:pt x="143" y="47"/>
                  </a:lnTo>
                  <a:lnTo>
                    <a:pt x="144" y="47"/>
                  </a:lnTo>
                  <a:lnTo>
                    <a:pt x="144" y="46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47" y="48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5" y="50"/>
                  </a:lnTo>
                  <a:lnTo>
                    <a:pt x="147" y="50"/>
                  </a:lnTo>
                  <a:lnTo>
                    <a:pt x="148" y="50"/>
                  </a:lnTo>
                  <a:lnTo>
                    <a:pt x="149" y="51"/>
                  </a:lnTo>
                  <a:lnTo>
                    <a:pt x="151" y="53"/>
                  </a:lnTo>
                  <a:lnTo>
                    <a:pt x="152" y="53"/>
                  </a:lnTo>
                  <a:lnTo>
                    <a:pt x="153" y="53"/>
                  </a:lnTo>
                  <a:lnTo>
                    <a:pt x="153" y="52"/>
                  </a:lnTo>
                  <a:lnTo>
                    <a:pt x="155" y="53"/>
                  </a:lnTo>
                  <a:lnTo>
                    <a:pt x="156" y="56"/>
                  </a:lnTo>
                  <a:lnTo>
                    <a:pt x="156" y="57"/>
                  </a:lnTo>
                  <a:lnTo>
                    <a:pt x="157" y="56"/>
                  </a:lnTo>
                  <a:lnTo>
                    <a:pt x="158" y="56"/>
                  </a:lnTo>
                  <a:lnTo>
                    <a:pt x="158" y="55"/>
                  </a:lnTo>
                  <a:lnTo>
                    <a:pt x="159" y="55"/>
                  </a:lnTo>
                  <a:lnTo>
                    <a:pt x="159" y="56"/>
                  </a:lnTo>
                  <a:lnTo>
                    <a:pt x="159" y="57"/>
                  </a:lnTo>
                  <a:lnTo>
                    <a:pt x="160" y="57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4" y="57"/>
                  </a:lnTo>
                  <a:lnTo>
                    <a:pt x="166" y="56"/>
                  </a:lnTo>
                  <a:lnTo>
                    <a:pt x="167" y="55"/>
                  </a:lnTo>
                  <a:lnTo>
                    <a:pt x="168" y="55"/>
                  </a:lnTo>
                  <a:lnTo>
                    <a:pt x="169" y="55"/>
                  </a:lnTo>
                  <a:lnTo>
                    <a:pt x="170" y="55"/>
                  </a:lnTo>
                  <a:lnTo>
                    <a:pt x="170" y="56"/>
                  </a:lnTo>
                  <a:lnTo>
                    <a:pt x="172" y="57"/>
                  </a:lnTo>
                  <a:lnTo>
                    <a:pt x="173" y="58"/>
                  </a:lnTo>
                  <a:lnTo>
                    <a:pt x="174" y="59"/>
                  </a:lnTo>
                  <a:lnTo>
                    <a:pt x="175" y="60"/>
                  </a:lnTo>
                  <a:lnTo>
                    <a:pt x="174" y="61"/>
                  </a:lnTo>
                  <a:lnTo>
                    <a:pt x="173" y="61"/>
                  </a:lnTo>
                  <a:lnTo>
                    <a:pt x="173" y="60"/>
                  </a:lnTo>
                  <a:lnTo>
                    <a:pt x="174" y="60"/>
                  </a:lnTo>
                  <a:lnTo>
                    <a:pt x="173" y="60"/>
                  </a:lnTo>
                  <a:lnTo>
                    <a:pt x="173" y="59"/>
                  </a:lnTo>
                  <a:lnTo>
                    <a:pt x="172" y="59"/>
                  </a:lnTo>
                  <a:lnTo>
                    <a:pt x="172" y="60"/>
                  </a:lnTo>
                  <a:lnTo>
                    <a:pt x="170" y="60"/>
                  </a:lnTo>
                  <a:lnTo>
                    <a:pt x="170" y="59"/>
                  </a:lnTo>
                  <a:lnTo>
                    <a:pt x="170" y="60"/>
                  </a:lnTo>
                  <a:lnTo>
                    <a:pt x="169" y="59"/>
                  </a:lnTo>
                  <a:lnTo>
                    <a:pt x="169" y="60"/>
                  </a:lnTo>
                  <a:lnTo>
                    <a:pt x="169" y="59"/>
                  </a:lnTo>
                  <a:lnTo>
                    <a:pt x="168" y="59"/>
                  </a:lnTo>
                  <a:lnTo>
                    <a:pt x="169" y="60"/>
                  </a:lnTo>
                  <a:lnTo>
                    <a:pt x="169" y="61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7" y="63"/>
                  </a:lnTo>
                  <a:lnTo>
                    <a:pt x="166" y="63"/>
                  </a:lnTo>
                  <a:lnTo>
                    <a:pt x="166" y="64"/>
                  </a:lnTo>
                  <a:lnTo>
                    <a:pt x="165" y="64"/>
                  </a:lnTo>
                  <a:lnTo>
                    <a:pt x="165" y="65"/>
                  </a:lnTo>
                  <a:lnTo>
                    <a:pt x="164" y="65"/>
                  </a:lnTo>
                  <a:lnTo>
                    <a:pt x="164" y="66"/>
                  </a:lnTo>
                  <a:lnTo>
                    <a:pt x="162" y="66"/>
                  </a:lnTo>
                  <a:lnTo>
                    <a:pt x="161" y="66"/>
                  </a:lnTo>
                  <a:lnTo>
                    <a:pt x="161" y="65"/>
                  </a:lnTo>
                  <a:lnTo>
                    <a:pt x="161" y="66"/>
                  </a:lnTo>
                  <a:lnTo>
                    <a:pt x="160" y="66"/>
                  </a:lnTo>
                  <a:lnTo>
                    <a:pt x="159" y="66"/>
                  </a:lnTo>
                  <a:lnTo>
                    <a:pt x="158" y="65"/>
                  </a:lnTo>
                  <a:lnTo>
                    <a:pt x="158" y="66"/>
                  </a:lnTo>
                  <a:lnTo>
                    <a:pt x="159" y="66"/>
                  </a:lnTo>
                  <a:lnTo>
                    <a:pt x="159" y="67"/>
                  </a:lnTo>
                  <a:lnTo>
                    <a:pt x="158" y="67"/>
                  </a:lnTo>
                  <a:lnTo>
                    <a:pt x="157" y="67"/>
                  </a:lnTo>
                  <a:lnTo>
                    <a:pt x="157" y="68"/>
                  </a:lnTo>
                  <a:lnTo>
                    <a:pt x="157" y="69"/>
                  </a:lnTo>
                  <a:lnTo>
                    <a:pt x="157" y="70"/>
                  </a:lnTo>
                  <a:lnTo>
                    <a:pt x="157" y="72"/>
                  </a:lnTo>
                  <a:lnTo>
                    <a:pt x="157" y="73"/>
                  </a:lnTo>
                  <a:lnTo>
                    <a:pt x="157" y="74"/>
                  </a:lnTo>
                  <a:lnTo>
                    <a:pt x="157" y="75"/>
                  </a:lnTo>
                  <a:lnTo>
                    <a:pt x="156" y="75"/>
                  </a:lnTo>
                  <a:lnTo>
                    <a:pt x="156" y="76"/>
                  </a:lnTo>
                  <a:lnTo>
                    <a:pt x="155" y="76"/>
                  </a:lnTo>
                  <a:lnTo>
                    <a:pt x="153" y="76"/>
                  </a:lnTo>
                  <a:lnTo>
                    <a:pt x="152" y="76"/>
                  </a:lnTo>
                  <a:lnTo>
                    <a:pt x="151" y="77"/>
                  </a:lnTo>
                  <a:lnTo>
                    <a:pt x="151" y="78"/>
                  </a:lnTo>
                  <a:lnTo>
                    <a:pt x="150" y="78"/>
                  </a:lnTo>
                  <a:lnTo>
                    <a:pt x="150" y="77"/>
                  </a:lnTo>
                  <a:lnTo>
                    <a:pt x="150" y="78"/>
                  </a:lnTo>
                  <a:lnTo>
                    <a:pt x="150" y="77"/>
                  </a:lnTo>
                  <a:lnTo>
                    <a:pt x="148" y="77"/>
                  </a:lnTo>
                  <a:lnTo>
                    <a:pt x="149" y="76"/>
                  </a:lnTo>
                  <a:lnTo>
                    <a:pt x="150" y="75"/>
                  </a:lnTo>
                  <a:lnTo>
                    <a:pt x="149" y="75"/>
                  </a:lnTo>
                  <a:lnTo>
                    <a:pt x="148" y="76"/>
                  </a:lnTo>
                  <a:lnTo>
                    <a:pt x="148" y="75"/>
                  </a:lnTo>
                  <a:lnTo>
                    <a:pt x="149" y="75"/>
                  </a:lnTo>
                  <a:lnTo>
                    <a:pt x="148" y="75"/>
                  </a:lnTo>
                  <a:lnTo>
                    <a:pt x="148" y="76"/>
                  </a:lnTo>
                  <a:lnTo>
                    <a:pt x="147" y="76"/>
                  </a:lnTo>
                  <a:lnTo>
                    <a:pt x="147" y="75"/>
                  </a:lnTo>
                  <a:lnTo>
                    <a:pt x="147" y="76"/>
                  </a:lnTo>
                  <a:lnTo>
                    <a:pt x="145" y="75"/>
                  </a:lnTo>
                  <a:lnTo>
                    <a:pt x="145" y="76"/>
                  </a:lnTo>
                  <a:lnTo>
                    <a:pt x="147" y="76"/>
                  </a:lnTo>
                  <a:lnTo>
                    <a:pt x="147" y="77"/>
                  </a:lnTo>
                  <a:lnTo>
                    <a:pt x="145" y="77"/>
                  </a:lnTo>
                  <a:lnTo>
                    <a:pt x="144" y="77"/>
                  </a:lnTo>
                  <a:lnTo>
                    <a:pt x="143" y="77"/>
                  </a:lnTo>
                  <a:lnTo>
                    <a:pt x="142" y="76"/>
                  </a:lnTo>
                  <a:lnTo>
                    <a:pt x="141" y="76"/>
                  </a:lnTo>
                  <a:lnTo>
                    <a:pt x="142" y="77"/>
                  </a:lnTo>
                  <a:lnTo>
                    <a:pt x="143" y="77"/>
                  </a:lnTo>
                  <a:lnTo>
                    <a:pt x="143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2" y="78"/>
                  </a:lnTo>
                  <a:lnTo>
                    <a:pt x="142" y="77"/>
                  </a:lnTo>
                  <a:lnTo>
                    <a:pt x="142" y="78"/>
                  </a:lnTo>
                  <a:lnTo>
                    <a:pt x="142" y="80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8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40" y="77"/>
                  </a:lnTo>
                  <a:lnTo>
                    <a:pt x="141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39" y="75"/>
                  </a:lnTo>
                  <a:lnTo>
                    <a:pt x="140" y="75"/>
                  </a:lnTo>
                  <a:lnTo>
                    <a:pt x="139" y="75"/>
                  </a:lnTo>
                  <a:lnTo>
                    <a:pt x="137" y="75"/>
                  </a:lnTo>
                  <a:lnTo>
                    <a:pt x="137" y="76"/>
                  </a:lnTo>
                  <a:lnTo>
                    <a:pt x="136" y="75"/>
                  </a:lnTo>
                  <a:lnTo>
                    <a:pt x="135" y="75"/>
                  </a:lnTo>
                  <a:lnTo>
                    <a:pt x="136" y="76"/>
                  </a:lnTo>
                  <a:lnTo>
                    <a:pt x="135" y="76"/>
                  </a:lnTo>
                  <a:lnTo>
                    <a:pt x="136" y="76"/>
                  </a:lnTo>
                  <a:lnTo>
                    <a:pt x="136" y="77"/>
                  </a:lnTo>
                  <a:lnTo>
                    <a:pt x="137" y="77"/>
                  </a:lnTo>
                  <a:lnTo>
                    <a:pt x="139" y="77"/>
                  </a:lnTo>
                  <a:lnTo>
                    <a:pt x="139" y="78"/>
                  </a:lnTo>
                  <a:lnTo>
                    <a:pt x="139" y="80"/>
                  </a:lnTo>
                  <a:lnTo>
                    <a:pt x="137" y="80"/>
                  </a:lnTo>
                  <a:lnTo>
                    <a:pt x="137" y="78"/>
                  </a:lnTo>
                  <a:lnTo>
                    <a:pt x="136" y="80"/>
                  </a:lnTo>
                  <a:lnTo>
                    <a:pt x="137" y="80"/>
                  </a:lnTo>
                  <a:lnTo>
                    <a:pt x="137" y="81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7" y="83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9" y="84"/>
                  </a:lnTo>
                  <a:lnTo>
                    <a:pt x="140" y="84"/>
                  </a:lnTo>
                  <a:lnTo>
                    <a:pt x="140" y="86"/>
                  </a:lnTo>
                  <a:lnTo>
                    <a:pt x="140" y="85"/>
                  </a:lnTo>
                  <a:lnTo>
                    <a:pt x="139" y="85"/>
                  </a:lnTo>
                  <a:lnTo>
                    <a:pt x="137" y="85"/>
                  </a:lnTo>
                  <a:lnTo>
                    <a:pt x="136" y="85"/>
                  </a:lnTo>
                  <a:lnTo>
                    <a:pt x="135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5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3" y="86"/>
                  </a:lnTo>
                  <a:lnTo>
                    <a:pt x="134" y="88"/>
                  </a:lnTo>
                  <a:lnTo>
                    <a:pt x="134" y="89"/>
                  </a:lnTo>
                  <a:lnTo>
                    <a:pt x="133" y="90"/>
                  </a:lnTo>
                  <a:lnTo>
                    <a:pt x="132" y="91"/>
                  </a:lnTo>
                  <a:lnTo>
                    <a:pt x="133" y="90"/>
                  </a:lnTo>
                  <a:lnTo>
                    <a:pt x="133" y="91"/>
                  </a:lnTo>
                  <a:lnTo>
                    <a:pt x="133" y="92"/>
                  </a:lnTo>
                  <a:lnTo>
                    <a:pt x="132" y="93"/>
                  </a:lnTo>
                  <a:lnTo>
                    <a:pt x="132" y="94"/>
                  </a:lnTo>
                  <a:lnTo>
                    <a:pt x="132" y="93"/>
                  </a:lnTo>
                  <a:lnTo>
                    <a:pt x="133" y="93"/>
                  </a:lnTo>
                  <a:lnTo>
                    <a:pt x="134" y="93"/>
                  </a:lnTo>
                  <a:lnTo>
                    <a:pt x="133" y="94"/>
                  </a:lnTo>
                  <a:lnTo>
                    <a:pt x="133" y="95"/>
                  </a:lnTo>
                  <a:lnTo>
                    <a:pt x="133" y="97"/>
                  </a:lnTo>
                  <a:lnTo>
                    <a:pt x="133" y="98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2" y="98"/>
                  </a:lnTo>
                  <a:lnTo>
                    <a:pt x="131" y="98"/>
                  </a:lnTo>
                  <a:lnTo>
                    <a:pt x="131" y="99"/>
                  </a:lnTo>
                  <a:lnTo>
                    <a:pt x="132" y="98"/>
                  </a:lnTo>
                  <a:lnTo>
                    <a:pt x="132" y="99"/>
                  </a:lnTo>
                  <a:lnTo>
                    <a:pt x="133" y="99"/>
                  </a:lnTo>
                  <a:lnTo>
                    <a:pt x="133" y="100"/>
                  </a:lnTo>
                  <a:lnTo>
                    <a:pt x="133" y="101"/>
                  </a:lnTo>
                  <a:lnTo>
                    <a:pt x="132" y="100"/>
                  </a:lnTo>
                  <a:lnTo>
                    <a:pt x="132" y="101"/>
                  </a:lnTo>
                  <a:lnTo>
                    <a:pt x="131" y="101"/>
                  </a:lnTo>
                  <a:lnTo>
                    <a:pt x="130" y="101"/>
                  </a:lnTo>
                  <a:lnTo>
                    <a:pt x="127" y="101"/>
                  </a:lnTo>
                  <a:lnTo>
                    <a:pt x="126" y="102"/>
                  </a:lnTo>
                  <a:lnTo>
                    <a:pt x="126" y="103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6"/>
                  </a:lnTo>
                  <a:lnTo>
                    <a:pt x="123" y="106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2" y="107"/>
                  </a:lnTo>
                  <a:lnTo>
                    <a:pt x="122" y="108"/>
                  </a:lnTo>
                  <a:lnTo>
                    <a:pt x="120" y="108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7"/>
                  </a:lnTo>
                  <a:lnTo>
                    <a:pt x="118" y="109"/>
                  </a:lnTo>
                  <a:lnTo>
                    <a:pt x="117" y="108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5" y="110"/>
                  </a:lnTo>
                  <a:lnTo>
                    <a:pt x="115" y="111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4"/>
                  </a:lnTo>
                  <a:lnTo>
                    <a:pt x="112" y="115"/>
                  </a:lnTo>
                  <a:lnTo>
                    <a:pt x="111" y="115"/>
                  </a:lnTo>
                  <a:lnTo>
                    <a:pt x="112" y="115"/>
                  </a:lnTo>
                  <a:lnTo>
                    <a:pt x="114" y="115"/>
                  </a:lnTo>
                  <a:lnTo>
                    <a:pt x="112" y="116"/>
                  </a:lnTo>
                  <a:lnTo>
                    <a:pt x="112" y="117"/>
                  </a:lnTo>
                  <a:lnTo>
                    <a:pt x="111" y="117"/>
                  </a:lnTo>
                  <a:lnTo>
                    <a:pt x="111" y="118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09" y="120"/>
                  </a:lnTo>
                  <a:lnTo>
                    <a:pt x="110" y="120"/>
                  </a:lnTo>
                  <a:lnTo>
                    <a:pt x="110" y="122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09" y="126"/>
                  </a:lnTo>
                  <a:lnTo>
                    <a:pt x="109" y="127"/>
                  </a:lnTo>
                  <a:lnTo>
                    <a:pt x="109" y="128"/>
                  </a:lnTo>
                  <a:lnTo>
                    <a:pt x="110" y="130"/>
                  </a:lnTo>
                  <a:lnTo>
                    <a:pt x="109" y="130"/>
                  </a:lnTo>
                  <a:lnTo>
                    <a:pt x="110" y="130"/>
                  </a:lnTo>
                  <a:lnTo>
                    <a:pt x="110" y="131"/>
                  </a:lnTo>
                  <a:lnTo>
                    <a:pt x="109" y="131"/>
                  </a:lnTo>
                  <a:lnTo>
                    <a:pt x="109" y="132"/>
                  </a:lnTo>
                  <a:lnTo>
                    <a:pt x="108" y="132"/>
                  </a:lnTo>
                  <a:lnTo>
                    <a:pt x="108" y="134"/>
                  </a:lnTo>
                  <a:lnTo>
                    <a:pt x="108" y="135"/>
                  </a:lnTo>
                  <a:lnTo>
                    <a:pt x="108" y="136"/>
                  </a:lnTo>
                  <a:lnTo>
                    <a:pt x="107" y="136"/>
                  </a:lnTo>
                  <a:lnTo>
                    <a:pt x="106" y="136"/>
                  </a:lnTo>
                  <a:lnTo>
                    <a:pt x="106" y="137"/>
                  </a:lnTo>
                  <a:lnTo>
                    <a:pt x="105" y="139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5" y="142"/>
                  </a:lnTo>
                  <a:lnTo>
                    <a:pt x="106" y="143"/>
                  </a:lnTo>
                  <a:lnTo>
                    <a:pt x="107" y="144"/>
                  </a:lnTo>
                  <a:lnTo>
                    <a:pt x="106" y="144"/>
                  </a:lnTo>
                  <a:lnTo>
                    <a:pt x="107" y="144"/>
                  </a:lnTo>
                  <a:lnTo>
                    <a:pt x="107" y="145"/>
                  </a:lnTo>
                  <a:lnTo>
                    <a:pt x="108" y="145"/>
                  </a:lnTo>
                  <a:lnTo>
                    <a:pt x="108" y="147"/>
                  </a:lnTo>
                  <a:lnTo>
                    <a:pt x="109" y="147"/>
                  </a:lnTo>
                  <a:lnTo>
                    <a:pt x="108" y="148"/>
                  </a:lnTo>
                  <a:lnTo>
                    <a:pt x="109" y="149"/>
                  </a:lnTo>
                  <a:lnTo>
                    <a:pt x="108" y="150"/>
                  </a:lnTo>
                  <a:lnTo>
                    <a:pt x="109" y="150"/>
                  </a:lnTo>
                  <a:lnTo>
                    <a:pt x="109" y="149"/>
                  </a:lnTo>
                  <a:lnTo>
                    <a:pt x="109" y="148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9" y="149"/>
                  </a:lnTo>
                  <a:lnTo>
                    <a:pt x="110" y="150"/>
                  </a:lnTo>
                  <a:lnTo>
                    <a:pt x="110" y="152"/>
                  </a:lnTo>
                  <a:lnTo>
                    <a:pt x="112" y="155"/>
                  </a:lnTo>
                  <a:lnTo>
                    <a:pt x="114" y="156"/>
                  </a:lnTo>
                  <a:lnTo>
                    <a:pt x="115" y="156"/>
                  </a:lnTo>
                  <a:lnTo>
                    <a:pt x="115" y="157"/>
                  </a:lnTo>
                  <a:lnTo>
                    <a:pt x="115" y="158"/>
                  </a:lnTo>
                  <a:lnTo>
                    <a:pt x="116" y="159"/>
                  </a:lnTo>
                  <a:lnTo>
                    <a:pt x="117" y="160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2"/>
                  </a:lnTo>
                  <a:lnTo>
                    <a:pt x="119" y="162"/>
                  </a:lnTo>
                  <a:lnTo>
                    <a:pt x="120" y="162"/>
                  </a:lnTo>
                  <a:lnTo>
                    <a:pt x="122" y="162"/>
                  </a:lnTo>
                  <a:lnTo>
                    <a:pt x="123" y="164"/>
                  </a:lnTo>
                  <a:lnTo>
                    <a:pt x="124" y="165"/>
                  </a:lnTo>
                  <a:lnTo>
                    <a:pt x="125" y="166"/>
                  </a:lnTo>
                  <a:lnTo>
                    <a:pt x="126" y="166"/>
                  </a:lnTo>
                  <a:lnTo>
                    <a:pt x="126" y="167"/>
                  </a:lnTo>
                  <a:lnTo>
                    <a:pt x="125" y="167"/>
                  </a:lnTo>
                  <a:lnTo>
                    <a:pt x="125" y="168"/>
                  </a:lnTo>
                  <a:lnTo>
                    <a:pt x="126" y="168"/>
                  </a:lnTo>
                  <a:lnTo>
                    <a:pt x="126" y="169"/>
                  </a:lnTo>
                  <a:lnTo>
                    <a:pt x="126" y="168"/>
                  </a:lnTo>
                  <a:lnTo>
                    <a:pt x="127" y="168"/>
                  </a:lnTo>
                  <a:lnTo>
                    <a:pt x="128" y="168"/>
                  </a:lnTo>
                  <a:lnTo>
                    <a:pt x="128" y="167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32" y="173"/>
                  </a:lnTo>
                  <a:lnTo>
                    <a:pt x="131" y="173"/>
                  </a:lnTo>
                  <a:lnTo>
                    <a:pt x="131" y="174"/>
                  </a:lnTo>
                  <a:lnTo>
                    <a:pt x="130" y="174"/>
                  </a:lnTo>
                  <a:lnTo>
                    <a:pt x="130" y="175"/>
                  </a:lnTo>
                  <a:lnTo>
                    <a:pt x="128" y="175"/>
                  </a:lnTo>
                  <a:lnTo>
                    <a:pt x="130" y="175"/>
                  </a:lnTo>
                  <a:lnTo>
                    <a:pt x="130" y="176"/>
                  </a:lnTo>
                  <a:lnTo>
                    <a:pt x="130" y="177"/>
                  </a:lnTo>
                  <a:lnTo>
                    <a:pt x="130" y="178"/>
                  </a:lnTo>
                  <a:lnTo>
                    <a:pt x="130" y="180"/>
                  </a:lnTo>
                  <a:lnTo>
                    <a:pt x="131" y="180"/>
                  </a:lnTo>
                  <a:lnTo>
                    <a:pt x="131" y="181"/>
                  </a:lnTo>
                  <a:lnTo>
                    <a:pt x="130" y="180"/>
                  </a:lnTo>
                  <a:lnTo>
                    <a:pt x="128" y="180"/>
                  </a:lnTo>
                  <a:lnTo>
                    <a:pt x="128" y="178"/>
                  </a:lnTo>
                  <a:lnTo>
                    <a:pt x="127" y="178"/>
                  </a:lnTo>
                  <a:lnTo>
                    <a:pt x="125" y="178"/>
                  </a:lnTo>
                  <a:lnTo>
                    <a:pt x="124" y="178"/>
                  </a:lnTo>
                  <a:lnTo>
                    <a:pt x="125" y="178"/>
                  </a:lnTo>
                  <a:lnTo>
                    <a:pt x="126" y="178"/>
                  </a:lnTo>
                  <a:lnTo>
                    <a:pt x="127" y="180"/>
                  </a:lnTo>
                  <a:lnTo>
                    <a:pt x="128" y="180"/>
                  </a:lnTo>
                  <a:lnTo>
                    <a:pt x="127" y="180"/>
                  </a:lnTo>
                  <a:lnTo>
                    <a:pt x="127" y="181"/>
                  </a:lnTo>
                  <a:lnTo>
                    <a:pt x="128" y="181"/>
                  </a:lnTo>
                  <a:lnTo>
                    <a:pt x="127" y="181"/>
                  </a:lnTo>
                  <a:lnTo>
                    <a:pt x="128" y="180"/>
                  </a:lnTo>
                  <a:lnTo>
                    <a:pt x="130" y="180"/>
                  </a:lnTo>
                  <a:lnTo>
                    <a:pt x="131" y="181"/>
                  </a:lnTo>
                  <a:lnTo>
                    <a:pt x="131" y="182"/>
                  </a:lnTo>
                  <a:lnTo>
                    <a:pt x="132" y="183"/>
                  </a:lnTo>
                  <a:lnTo>
                    <a:pt x="133" y="184"/>
                  </a:lnTo>
                  <a:lnTo>
                    <a:pt x="134" y="186"/>
                  </a:lnTo>
                  <a:lnTo>
                    <a:pt x="134" y="187"/>
                  </a:lnTo>
                  <a:lnTo>
                    <a:pt x="135" y="187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9" y="192"/>
                  </a:lnTo>
                  <a:lnTo>
                    <a:pt x="144" y="195"/>
                  </a:lnTo>
                  <a:lnTo>
                    <a:pt x="145" y="198"/>
                  </a:lnTo>
                  <a:lnTo>
                    <a:pt x="149" y="200"/>
                  </a:lnTo>
                  <a:lnTo>
                    <a:pt x="150" y="200"/>
                  </a:lnTo>
                  <a:lnTo>
                    <a:pt x="149" y="202"/>
                  </a:lnTo>
                  <a:lnTo>
                    <a:pt x="150" y="202"/>
                  </a:lnTo>
                  <a:lnTo>
                    <a:pt x="151" y="204"/>
                  </a:lnTo>
                  <a:lnTo>
                    <a:pt x="152" y="204"/>
                  </a:lnTo>
                  <a:lnTo>
                    <a:pt x="151" y="204"/>
                  </a:lnTo>
                  <a:lnTo>
                    <a:pt x="151" y="206"/>
                  </a:lnTo>
                  <a:lnTo>
                    <a:pt x="150" y="206"/>
                  </a:lnTo>
                  <a:lnTo>
                    <a:pt x="150" y="207"/>
                  </a:lnTo>
                  <a:lnTo>
                    <a:pt x="151" y="207"/>
                  </a:lnTo>
                  <a:lnTo>
                    <a:pt x="151" y="206"/>
                  </a:lnTo>
                  <a:lnTo>
                    <a:pt x="152" y="206"/>
                  </a:lnTo>
                  <a:lnTo>
                    <a:pt x="153" y="206"/>
                  </a:lnTo>
                  <a:lnTo>
                    <a:pt x="157" y="209"/>
                  </a:lnTo>
                  <a:lnTo>
                    <a:pt x="158" y="210"/>
                  </a:lnTo>
                  <a:lnTo>
                    <a:pt x="160" y="212"/>
                  </a:lnTo>
                  <a:lnTo>
                    <a:pt x="164" y="215"/>
                  </a:lnTo>
                  <a:lnTo>
                    <a:pt x="165" y="215"/>
                  </a:lnTo>
                  <a:lnTo>
                    <a:pt x="165" y="216"/>
                  </a:lnTo>
                  <a:lnTo>
                    <a:pt x="164" y="215"/>
                  </a:lnTo>
                  <a:lnTo>
                    <a:pt x="160" y="214"/>
                  </a:lnTo>
                  <a:lnTo>
                    <a:pt x="159" y="214"/>
                  </a:lnTo>
                  <a:lnTo>
                    <a:pt x="161" y="215"/>
                  </a:lnTo>
                  <a:lnTo>
                    <a:pt x="162" y="215"/>
                  </a:lnTo>
                  <a:lnTo>
                    <a:pt x="162" y="216"/>
                  </a:lnTo>
                  <a:lnTo>
                    <a:pt x="164" y="216"/>
                  </a:lnTo>
                  <a:lnTo>
                    <a:pt x="164" y="215"/>
                  </a:lnTo>
                  <a:lnTo>
                    <a:pt x="164" y="216"/>
                  </a:lnTo>
                  <a:lnTo>
                    <a:pt x="165" y="216"/>
                  </a:lnTo>
                  <a:lnTo>
                    <a:pt x="164" y="216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5" y="216"/>
                  </a:lnTo>
                  <a:lnTo>
                    <a:pt x="166" y="216"/>
                  </a:lnTo>
                  <a:lnTo>
                    <a:pt x="166" y="217"/>
                  </a:lnTo>
                  <a:lnTo>
                    <a:pt x="165" y="217"/>
                  </a:lnTo>
                  <a:lnTo>
                    <a:pt x="166" y="217"/>
                  </a:lnTo>
                  <a:lnTo>
                    <a:pt x="166" y="218"/>
                  </a:lnTo>
                  <a:lnTo>
                    <a:pt x="166" y="217"/>
                  </a:lnTo>
                  <a:lnTo>
                    <a:pt x="167" y="217"/>
                  </a:lnTo>
                  <a:lnTo>
                    <a:pt x="167" y="218"/>
                  </a:lnTo>
                  <a:lnTo>
                    <a:pt x="168" y="219"/>
                  </a:lnTo>
                  <a:lnTo>
                    <a:pt x="169" y="220"/>
                  </a:lnTo>
                  <a:lnTo>
                    <a:pt x="170" y="222"/>
                  </a:lnTo>
                  <a:lnTo>
                    <a:pt x="169" y="222"/>
                  </a:lnTo>
                  <a:lnTo>
                    <a:pt x="169" y="224"/>
                  </a:lnTo>
                  <a:lnTo>
                    <a:pt x="170" y="224"/>
                  </a:lnTo>
                  <a:lnTo>
                    <a:pt x="172" y="224"/>
                  </a:lnTo>
                  <a:lnTo>
                    <a:pt x="172" y="225"/>
                  </a:lnTo>
                  <a:lnTo>
                    <a:pt x="173" y="225"/>
                  </a:lnTo>
                  <a:lnTo>
                    <a:pt x="174" y="224"/>
                  </a:lnTo>
                  <a:lnTo>
                    <a:pt x="174" y="223"/>
                  </a:lnTo>
                  <a:lnTo>
                    <a:pt x="175" y="224"/>
                  </a:lnTo>
                  <a:lnTo>
                    <a:pt x="176" y="224"/>
                  </a:lnTo>
                  <a:lnTo>
                    <a:pt x="176" y="223"/>
                  </a:lnTo>
                  <a:lnTo>
                    <a:pt x="177" y="223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583">
              <a:extLst>
                <a:ext uri="{FF2B5EF4-FFF2-40B4-BE49-F238E27FC236}">
                  <a16:creationId xmlns:a16="http://schemas.microsoft.com/office/drawing/2014/main" id="{ED61AF02-B19B-6608-C97D-185B57F4DE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6629" y="2350284"/>
              <a:ext cx="691720" cy="663196"/>
            </a:xfrm>
            <a:custGeom>
              <a:avLst/>
              <a:gdLst>
                <a:gd name="T0" fmla="*/ 459 w 485"/>
                <a:gd name="T1" fmla="*/ 47 h 465"/>
                <a:gd name="T2" fmla="*/ 484 w 485"/>
                <a:gd name="T3" fmla="*/ 75 h 465"/>
                <a:gd name="T4" fmla="*/ 452 w 485"/>
                <a:gd name="T5" fmla="*/ 90 h 465"/>
                <a:gd name="T6" fmla="*/ 392 w 485"/>
                <a:gd name="T7" fmla="*/ 89 h 465"/>
                <a:gd name="T8" fmla="*/ 389 w 485"/>
                <a:gd name="T9" fmla="*/ 109 h 465"/>
                <a:gd name="T10" fmla="*/ 394 w 485"/>
                <a:gd name="T11" fmla="*/ 126 h 465"/>
                <a:gd name="T12" fmla="*/ 403 w 485"/>
                <a:gd name="T13" fmla="*/ 156 h 465"/>
                <a:gd name="T14" fmla="*/ 413 w 485"/>
                <a:gd name="T15" fmla="*/ 167 h 465"/>
                <a:gd name="T16" fmla="*/ 428 w 485"/>
                <a:gd name="T17" fmla="*/ 181 h 465"/>
                <a:gd name="T18" fmla="*/ 410 w 485"/>
                <a:gd name="T19" fmla="*/ 198 h 465"/>
                <a:gd name="T20" fmla="*/ 405 w 485"/>
                <a:gd name="T21" fmla="*/ 222 h 465"/>
                <a:gd name="T22" fmla="*/ 390 w 485"/>
                <a:gd name="T23" fmla="*/ 239 h 465"/>
                <a:gd name="T24" fmla="*/ 353 w 485"/>
                <a:gd name="T25" fmla="*/ 291 h 465"/>
                <a:gd name="T26" fmla="*/ 301 w 485"/>
                <a:gd name="T27" fmla="*/ 332 h 465"/>
                <a:gd name="T28" fmla="*/ 269 w 485"/>
                <a:gd name="T29" fmla="*/ 342 h 465"/>
                <a:gd name="T30" fmla="*/ 278 w 485"/>
                <a:gd name="T31" fmla="*/ 381 h 465"/>
                <a:gd name="T32" fmla="*/ 293 w 485"/>
                <a:gd name="T33" fmla="*/ 405 h 465"/>
                <a:gd name="T34" fmla="*/ 304 w 485"/>
                <a:gd name="T35" fmla="*/ 440 h 465"/>
                <a:gd name="T36" fmla="*/ 286 w 485"/>
                <a:gd name="T37" fmla="*/ 442 h 465"/>
                <a:gd name="T38" fmla="*/ 244 w 485"/>
                <a:gd name="T39" fmla="*/ 447 h 465"/>
                <a:gd name="T40" fmla="*/ 223 w 485"/>
                <a:gd name="T41" fmla="*/ 458 h 465"/>
                <a:gd name="T42" fmla="*/ 215 w 485"/>
                <a:gd name="T43" fmla="*/ 458 h 465"/>
                <a:gd name="T44" fmla="*/ 203 w 485"/>
                <a:gd name="T45" fmla="*/ 461 h 465"/>
                <a:gd name="T46" fmla="*/ 198 w 485"/>
                <a:gd name="T47" fmla="*/ 453 h 465"/>
                <a:gd name="T48" fmla="*/ 193 w 485"/>
                <a:gd name="T49" fmla="*/ 441 h 465"/>
                <a:gd name="T50" fmla="*/ 188 w 485"/>
                <a:gd name="T51" fmla="*/ 430 h 465"/>
                <a:gd name="T52" fmla="*/ 175 w 485"/>
                <a:gd name="T53" fmla="*/ 418 h 465"/>
                <a:gd name="T54" fmla="*/ 163 w 485"/>
                <a:gd name="T55" fmla="*/ 402 h 465"/>
                <a:gd name="T56" fmla="*/ 169 w 485"/>
                <a:gd name="T57" fmla="*/ 409 h 465"/>
                <a:gd name="T58" fmla="*/ 135 w 485"/>
                <a:gd name="T59" fmla="*/ 409 h 465"/>
                <a:gd name="T60" fmla="*/ 114 w 485"/>
                <a:gd name="T61" fmla="*/ 417 h 465"/>
                <a:gd name="T62" fmla="*/ 99 w 485"/>
                <a:gd name="T63" fmla="*/ 408 h 465"/>
                <a:gd name="T64" fmla="*/ 78 w 485"/>
                <a:gd name="T65" fmla="*/ 413 h 465"/>
                <a:gd name="T66" fmla="*/ 46 w 485"/>
                <a:gd name="T67" fmla="*/ 416 h 465"/>
                <a:gd name="T68" fmla="*/ 33 w 485"/>
                <a:gd name="T69" fmla="*/ 418 h 465"/>
                <a:gd name="T70" fmla="*/ 24 w 485"/>
                <a:gd name="T71" fmla="*/ 403 h 465"/>
                <a:gd name="T72" fmla="*/ 38 w 485"/>
                <a:gd name="T73" fmla="*/ 376 h 465"/>
                <a:gd name="T74" fmla="*/ 59 w 485"/>
                <a:gd name="T75" fmla="*/ 367 h 465"/>
                <a:gd name="T76" fmla="*/ 68 w 485"/>
                <a:gd name="T77" fmla="*/ 348 h 465"/>
                <a:gd name="T78" fmla="*/ 58 w 485"/>
                <a:gd name="T79" fmla="*/ 314 h 465"/>
                <a:gd name="T80" fmla="*/ 21 w 485"/>
                <a:gd name="T81" fmla="*/ 291 h 465"/>
                <a:gd name="T82" fmla="*/ 1 w 485"/>
                <a:gd name="T83" fmla="*/ 259 h 465"/>
                <a:gd name="T84" fmla="*/ 60 w 485"/>
                <a:gd name="T85" fmla="*/ 273 h 465"/>
                <a:gd name="T86" fmla="*/ 123 w 485"/>
                <a:gd name="T87" fmla="*/ 269 h 465"/>
                <a:gd name="T88" fmla="*/ 164 w 485"/>
                <a:gd name="T89" fmla="*/ 255 h 465"/>
                <a:gd name="T90" fmla="*/ 179 w 485"/>
                <a:gd name="T91" fmla="*/ 209 h 465"/>
                <a:gd name="T92" fmla="*/ 206 w 485"/>
                <a:gd name="T93" fmla="*/ 205 h 465"/>
                <a:gd name="T94" fmla="*/ 218 w 485"/>
                <a:gd name="T95" fmla="*/ 190 h 465"/>
                <a:gd name="T96" fmla="*/ 237 w 485"/>
                <a:gd name="T97" fmla="*/ 198 h 465"/>
                <a:gd name="T98" fmla="*/ 251 w 485"/>
                <a:gd name="T99" fmla="*/ 166 h 465"/>
                <a:gd name="T100" fmla="*/ 265 w 485"/>
                <a:gd name="T101" fmla="*/ 145 h 465"/>
                <a:gd name="T102" fmla="*/ 278 w 485"/>
                <a:gd name="T103" fmla="*/ 125 h 465"/>
                <a:gd name="T104" fmla="*/ 286 w 485"/>
                <a:gd name="T105" fmla="*/ 114 h 465"/>
                <a:gd name="T106" fmla="*/ 302 w 485"/>
                <a:gd name="T107" fmla="*/ 95 h 465"/>
                <a:gd name="T108" fmla="*/ 320 w 485"/>
                <a:gd name="T109" fmla="*/ 73 h 465"/>
                <a:gd name="T110" fmla="*/ 318 w 485"/>
                <a:gd name="T111" fmla="*/ 47 h 465"/>
                <a:gd name="T112" fmla="*/ 320 w 485"/>
                <a:gd name="T113" fmla="*/ 28 h 465"/>
                <a:gd name="T114" fmla="*/ 338 w 485"/>
                <a:gd name="T115" fmla="*/ 15 h 465"/>
                <a:gd name="T116" fmla="*/ 377 w 485"/>
                <a:gd name="T117" fmla="*/ 7 h 465"/>
                <a:gd name="T118" fmla="*/ 412 w 485"/>
                <a:gd name="T119" fmla="*/ 1 h 465"/>
                <a:gd name="T120" fmla="*/ 435 w 485"/>
                <a:gd name="T121" fmla="*/ 9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5" h="465">
                  <a:moveTo>
                    <a:pt x="452" y="23"/>
                  </a:moveTo>
                  <a:lnTo>
                    <a:pt x="453" y="24"/>
                  </a:lnTo>
                  <a:lnTo>
                    <a:pt x="452" y="28"/>
                  </a:lnTo>
                  <a:lnTo>
                    <a:pt x="452" y="29"/>
                  </a:lnTo>
                  <a:lnTo>
                    <a:pt x="453" y="30"/>
                  </a:lnTo>
                  <a:lnTo>
                    <a:pt x="453" y="31"/>
                  </a:lnTo>
                  <a:lnTo>
                    <a:pt x="453" y="32"/>
                  </a:lnTo>
                  <a:lnTo>
                    <a:pt x="452" y="32"/>
                  </a:lnTo>
                  <a:lnTo>
                    <a:pt x="452" y="33"/>
                  </a:lnTo>
                  <a:lnTo>
                    <a:pt x="452" y="34"/>
                  </a:lnTo>
                  <a:lnTo>
                    <a:pt x="451" y="35"/>
                  </a:lnTo>
                  <a:lnTo>
                    <a:pt x="449" y="35"/>
                  </a:lnTo>
                  <a:lnTo>
                    <a:pt x="449" y="37"/>
                  </a:lnTo>
                  <a:lnTo>
                    <a:pt x="449" y="38"/>
                  </a:lnTo>
                  <a:lnTo>
                    <a:pt x="451" y="39"/>
                  </a:lnTo>
                  <a:lnTo>
                    <a:pt x="452" y="40"/>
                  </a:lnTo>
                  <a:lnTo>
                    <a:pt x="453" y="40"/>
                  </a:lnTo>
                  <a:lnTo>
                    <a:pt x="455" y="40"/>
                  </a:lnTo>
                  <a:lnTo>
                    <a:pt x="456" y="42"/>
                  </a:lnTo>
                  <a:lnTo>
                    <a:pt x="456" y="43"/>
                  </a:lnTo>
                  <a:lnTo>
                    <a:pt x="456" y="45"/>
                  </a:lnTo>
                  <a:lnTo>
                    <a:pt x="457" y="46"/>
                  </a:lnTo>
                  <a:lnTo>
                    <a:pt x="457" y="47"/>
                  </a:lnTo>
                  <a:lnTo>
                    <a:pt x="459" y="47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2" y="47"/>
                  </a:lnTo>
                  <a:lnTo>
                    <a:pt x="463" y="46"/>
                  </a:lnTo>
                  <a:lnTo>
                    <a:pt x="464" y="46"/>
                  </a:lnTo>
                  <a:lnTo>
                    <a:pt x="465" y="46"/>
                  </a:lnTo>
                  <a:lnTo>
                    <a:pt x="465" y="45"/>
                  </a:lnTo>
                  <a:lnTo>
                    <a:pt x="466" y="45"/>
                  </a:lnTo>
                  <a:lnTo>
                    <a:pt x="468" y="45"/>
                  </a:lnTo>
                  <a:lnTo>
                    <a:pt x="469" y="43"/>
                  </a:lnTo>
                  <a:lnTo>
                    <a:pt x="470" y="43"/>
                  </a:lnTo>
                  <a:lnTo>
                    <a:pt x="470" y="45"/>
                  </a:lnTo>
                  <a:lnTo>
                    <a:pt x="469" y="48"/>
                  </a:lnTo>
                  <a:lnTo>
                    <a:pt x="470" y="49"/>
                  </a:lnTo>
                  <a:lnTo>
                    <a:pt x="471" y="49"/>
                  </a:lnTo>
                  <a:lnTo>
                    <a:pt x="473" y="50"/>
                  </a:lnTo>
                  <a:lnTo>
                    <a:pt x="474" y="51"/>
                  </a:lnTo>
                  <a:lnTo>
                    <a:pt x="474" y="53"/>
                  </a:lnTo>
                  <a:lnTo>
                    <a:pt x="476" y="53"/>
                  </a:lnTo>
                  <a:lnTo>
                    <a:pt x="480" y="63"/>
                  </a:lnTo>
                  <a:lnTo>
                    <a:pt x="485" y="73"/>
                  </a:lnTo>
                  <a:lnTo>
                    <a:pt x="484" y="73"/>
                  </a:lnTo>
                  <a:lnTo>
                    <a:pt x="484" y="74"/>
                  </a:lnTo>
                  <a:lnTo>
                    <a:pt x="484" y="75"/>
                  </a:lnTo>
                  <a:lnTo>
                    <a:pt x="484" y="76"/>
                  </a:lnTo>
                  <a:lnTo>
                    <a:pt x="484" y="78"/>
                  </a:lnTo>
                  <a:lnTo>
                    <a:pt x="481" y="79"/>
                  </a:lnTo>
                  <a:lnTo>
                    <a:pt x="480" y="79"/>
                  </a:lnTo>
                  <a:lnTo>
                    <a:pt x="480" y="80"/>
                  </a:lnTo>
                  <a:lnTo>
                    <a:pt x="479" y="79"/>
                  </a:lnTo>
                  <a:lnTo>
                    <a:pt x="478" y="79"/>
                  </a:lnTo>
                  <a:lnTo>
                    <a:pt x="477" y="79"/>
                  </a:lnTo>
                  <a:lnTo>
                    <a:pt x="476" y="80"/>
                  </a:lnTo>
                  <a:lnTo>
                    <a:pt x="476" y="81"/>
                  </a:lnTo>
                  <a:lnTo>
                    <a:pt x="476" y="82"/>
                  </a:lnTo>
                  <a:lnTo>
                    <a:pt x="476" y="83"/>
                  </a:lnTo>
                  <a:lnTo>
                    <a:pt x="472" y="85"/>
                  </a:lnTo>
                  <a:lnTo>
                    <a:pt x="469" y="87"/>
                  </a:lnTo>
                  <a:lnTo>
                    <a:pt x="466" y="85"/>
                  </a:lnTo>
                  <a:lnTo>
                    <a:pt x="465" y="85"/>
                  </a:lnTo>
                  <a:lnTo>
                    <a:pt x="464" y="85"/>
                  </a:lnTo>
                  <a:lnTo>
                    <a:pt x="461" y="88"/>
                  </a:lnTo>
                  <a:lnTo>
                    <a:pt x="457" y="89"/>
                  </a:lnTo>
                  <a:lnTo>
                    <a:pt x="456" y="89"/>
                  </a:lnTo>
                  <a:lnTo>
                    <a:pt x="454" y="88"/>
                  </a:lnTo>
                  <a:lnTo>
                    <a:pt x="453" y="89"/>
                  </a:lnTo>
                  <a:lnTo>
                    <a:pt x="453" y="90"/>
                  </a:lnTo>
                  <a:lnTo>
                    <a:pt x="452" y="90"/>
                  </a:lnTo>
                  <a:lnTo>
                    <a:pt x="451" y="91"/>
                  </a:lnTo>
                  <a:lnTo>
                    <a:pt x="449" y="92"/>
                  </a:lnTo>
                  <a:lnTo>
                    <a:pt x="447" y="93"/>
                  </a:lnTo>
                  <a:lnTo>
                    <a:pt x="447" y="95"/>
                  </a:lnTo>
                  <a:lnTo>
                    <a:pt x="446" y="95"/>
                  </a:lnTo>
                  <a:lnTo>
                    <a:pt x="445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41" y="95"/>
                  </a:lnTo>
                  <a:lnTo>
                    <a:pt x="434" y="92"/>
                  </a:lnTo>
                  <a:lnTo>
                    <a:pt x="432" y="92"/>
                  </a:lnTo>
                  <a:lnTo>
                    <a:pt x="431" y="91"/>
                  </a:lnTo>
                  <a:lnTo>
                    <a:pt x="430" y="90"/>
                  </a:lnTo>
                  <a:lnTo>
                    <a:pt x="429" y="89"/>
                  </a:lnTo>
                  <a:lnTo>
                    <a:pt x="428" y="89"/>
                  </a:lnTo>
                  <a:lnTo>
                    <a:pt x="427" y="90"/>
                  </a:lnTo>
                  <a:lnTo>
                    <a:pt x="423" y="90"/>
                  </a:lnTo>
                  <a:lnTo>
                    <a:pt x="413" y="88"/>
                  </a:lnTo>
                  <a:lnTo>
                    <a:pt x="405" y="85"/>
                  </a:lnTo>
                  <a:lnTo>
                    <a:pt x="404" y="84"/>
                  </a:lnTo>
                  <a:lnTo>
                    <a:pt x="402" y="84"/>
                  </a:lnTo>
                  <a:lnTo>
                    <a:pt x="399" y="85"/>
                  </a:lnTo>
                  <a:lnTo>
                    <a:pt x="397" y="88"/>
                  </a:lnTo>
                  <a:lnTo>
                    <a:pt x="392" y="89"/>
                  </a:lnTo>
                  <a:lnTo>
                    <a:pt x="390" y="90"/>
                  </a:lnTo>
                  <a:lnTo>
                    <a:pt x="390" y="91"/>
                  </a:lnTo>
                  <a:lnTo>
                    <a:pt x="390" y="92"/>
                  </a:lnTo>
                  <a:lnTo>
                    <a:pt x="390" y="93"/>
                  </a:lnTo>
                  <a:lnTo>
                    <a:pt x="389" y="95"/>
                  </a:lnTo>
                  <a:lnTo>
                    <a:pt x="388" y="95"/>
                  </a:lnTo>
                  <a:lnTo>
                    <a:pt x="388" y="96"/>
                  </a:lnTo>
                  <a:lnTo>
                    <a:pt x="388" y="97"/>
                  </a:lnTo>
                  <a:lnTo>
                    <a:pt x="387" y="97"/>
                  </a:lnTo>
                  <a:lnTo>
                    <a:pt x="387" y="98"/>
                  </a:lnTo>
                  <a:lnTo>
                    <a:pt x="386" y="99"/>
                  </a:lnTo>
                  <a:lnTo>
                    <a:pt x="387" y="100"/>
                  </a:lnTo>
                  <a:lnTo>
                    <a:pt x="387" y="101"/>
                  </a:lnTo>
                  <a:lnTo>
                    <a:pt x="388" y="101"/>
                  </a:lnTo>
                  <a:lnTo>
                    <a:pt x="389" y="101"/>
                  </a:lnTo>
                  <a:lnTo>
                    <a:pt x="390" y="101"/>
                  </a:lnTo>
                  <a:lnTo>
                    <a:pt x="392" y="101"/>
                  </a:lnTo>
                  <a:lnTo>
                    <a:pt x="392" y="102"/>
                  </a:lnTo>
                  <a:lnTo>
                    <a:pt x="393" y="104"/>
                  </a:lnTo>
                  <a:lnTo>
                    <a:pt x="393" y="105"/>
                  </a:lnTo>
                  <a:lnTo>
                    <a:pt x="393" y="106"/>
                  </a:lnTo>
                  <a:lnTo>
                    <a:pt x="393" y="107"/>
                  </a:lnTo>
                  <a:lnTo>
                    <a:pt x="390" y="108"/>
                  </a:lnTo>
                  <a:lnTo>
                    <a:pt x="389" y="109"/>
                  </a:lnTo>
                  <a:lnTo>
                    <a:pt x="390" y="110"/>
                  </a:lnTo>
                  <a:lnTo>
                    <a:pt x="390" y="112"/>
                  </a:lnTo>
                  <a:lnTo>
                    <a:pt x="392" y="113"/>
                  </a:lnTo>
                  <a:lnTo>
                    <a:pt x="393" y="113"/>
                  </a:lnTo>
                  <a:lnTo>
                    <a:pt x="395" y="112"/>
                  </a:lnTo>
                  <a:lnTo>
                    <a:pt x="396" y="113"/>
                  </a:lnTo>
                  <a:lnTo>
                    <a:pt x="397" y="113"/>
                  </a:lnTo>
                  <a:lnTo>
                    <a:pt x="398" y="113"/>
                  </a:lnTo>
                  <a:lnTo>
                    <a:pt x="399" y="113"/>
                  </a:lnTo>
                  <a:lnTo>
                    <a:pt x="401" y="113"/>
                  </a:lnTo>
                  <a:lnTo>
                    <a:pt x="401" y="114"/>
                  </a:lnTo>
                  <a:lnTo>
                    <a:pt x="401" y="115"/>
                  </a:lnTo>
                  <a:lnTo>
                    <a:pt x="401" y="116"/>
                  </a:lnTo>
                  <a:lnTo>
                    <a:pt x="399" y="117"/>
                  </a:lnTo>
                  <a:lnTo>
                    <a:pt x="398" y="118"/>
                  </a:lnTo>
                  <a:lnTo>
                    <a:pt x="397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3" y="122"/>
                  </a:lnTo>
                  <a:lnTo>
                    <a:pt x="392" y="122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3" y="125"/>
                  </a:lnTo>
                  <a:lnTo>
                    <a:pt x="394" y="126"/>
                  </a:lnTo>
                  <a:lnTo>
                    <a:pt x="396" y="127"/>
                  </a:lnTo>
                  <a:lnTo>
                    <a:pt x="397" y="129"/>
                  </a:lnTo>
                  <a:lnTo>
                    <a:pt x="397" y="131"/>
                  </a:lnTo>
                  <a:lnTo>
                    <a:pt x="397" y="133"/>
                  </a:lnTo>
                  <a:lnTo>
                    <a:pt x="396" y="137"/>
                  </a:lnTo>
                  <a:lnTo>
                    <a:pt x="396" y="138"/>
                  </a:lnTo>
                  <a:lnTo>
                    <a:pt x="395" y="138"/>
                  </a:lnTo>
                  <a:lnTo>
                    <a:pt x="394" y="139"/>
                  </a:lnTo>
                  <a:lnTo>
                    <a:pt x="393" y="139"/>
                  </a:lnTo>
                  <a:lnTo>
                    <a:pt x="393" y="140"/>
                  </a:lnTo>
                  <a:lnTo>
                    <a:pt x="393" y="141"/>
                  </a:lnTo>
                  <a:lnTo>
                    <a:pt x="393" y="142"/>
                  </a:lnTo>
                  <a:lnTo>
                    <a:pt x="394" y="143"/>
                  </a:lnTo>
                  <a:lnTo>
                    <a:pt x="395" y="143"/>
                  </a:lnTo>
                  <a:lnTo>
                    <a:pt x="396" y="145"/>
                  </a:lnTo>
                  <a:lnTo>
                    <a:pt x="397" y="147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3" y="149"/>
                  </a:lnTo>
                  <a:lnTo>
                    <a:pt x="403" y="151"/>
                  </a:lnTo>
                  <a:lnTo>
                    <a:pt x="403" y="154"/>
                  </a:lnTo>
                  <a:lnTo>
                    <a:pt x="403" y="155"/>
                  </a:lnTo>
                  <a:lnTo>
                    <a:pt x="402" y="155"/>
                  </a:lnTo>
                  <a:lnTo>
                    <a:pt x="403" y="156"/>
                  </a:lnTo>
                  <a:lnTo>
                    <a:pt x="403" y="157"/>
                  </a:lnTo>
                  <a:lnTo>
                    <a:pt x="404" y="157"/>
                  </a:lnTo>
                  <a:lnTo>
                    <a:pt x="405" y="157"/>
                  </a:lnTo>
                  <a:lnTo>
                    <a:pt x="405" y="156"/>
                  </a:lnTo>
                  <a:lnTo>
                    <a:pt x="406" y="156"/>
                  </a:lnTo>
                  <a:lnTo>
                    <a:pt x="407" y="157"/>
                  </a:lnTo>
                  <a:lnTo>
                    <a:pt x="409" y="157"/>
                  </a:lnTo>
                  <a:lnTo>
                    <a:pt x="409" y="158"/>
                  </a:lnTo>
                  <a:lnTo>
                    <a:pt x="410" y="157"/>
                  </a:lnTo>
                  <a:lnTo>
                    <a:pt x="411" y="157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3" y="155"/>
                  </a:lnTo>
                  <a:lnTo>
                    <a:pt x="413" y="156"/>
                  </a:lnTo>
                  <a:lnTo>
                    <a:pt x="413" y="158"/>
                  </a:lnTo>
                  <a:lnTo>
                    <a:pt x="412" y="158"/>
                  </a:lnTo>
                  <a:lnTo>
                    <a:pt x="412" y="159"/>
                  </a:lnTo>
                  <a:lnTo>
                    <a:pt x="413" y="160"/>
                  </a:lnTo>
                  <a:lnTo>
                    <a:pt x="413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3" y="166"/>
                  </a:lnTo>
                  <a:lnTo>
                    <a:pt x="413" y="167"/>
                  </a:lnTo>
                  <a:lnTo>
                    <a:pt x="414" y="167"/>
                  </a:lnTo>
                  <a:lnTo>
                    <a:pt x="415" y="167"/>
                  </a:lnTo>
                  <a:lnTo>
                    <a:pt x="417" y="167"/>
                  </a:lnTo>
                  <a:lnTo>
                    <a:pt x="418" y="167"/>
                  </a:lnTo>
                  <a:lnTo>
                    <a:pt x="420" y="168"/>
                  </a:lnTo>
                  <a:lnTo>
                    <a:pt x="421" y="168"/>
                  </a:lnTo>
                  <a:lnTo>
                    <a:pt x="422" y="167"/>
                  </a:lnTo>
                  <a:lnTo>
                    <a:pt x="423" y="167"/>
                  </a:lnTo>
                  <a:lnTo>
                    <a:pt x="424" y="168"/>
                  </a:lnTo>
                  <a:lnTo>
                    <a:pt x="426" y="168"/>
                  </a:lnTo>
                  <a:lnTo>
                    <a:pt x="427" y="169"/>
                  </a:lnTo>
                  <a:lnTo>
                    <a:pt x="429" y="169"/>
                  </a:lnTo>
                  <a:lnTo>
                    <a:pt x="430" y="171"/>
                  </a:lnTo>
                  <a:lnTo>
                    <a:pt x="431" y="172"/>
                  </a:lnTo>
                  <a:lnTo>
                    <a:pt x="432" y="173"/>
                  </a:lnTo>
                  <a:lnTo>
                    <a:pt x="434" y="174"/>
                  </a:lnTo>
                  <a:lnTo>
                    <a:pt x="434" y="175"/>
                  </a:lnTo>
                  <a:lnTo>
                    <a:pt x="432" y="176"/>
                  </a:lnTo>
                  <a:lnTo>
                    <a:pt x="432" y="177"/>
                  </a:lnTo>
                  <a:lnTo>
                    <a:pt x="431" y="179"/>
                  </a:lnTo>
                  <a:lnTo>
                    <a:pt x="430" y="179"/>
                  </a:lnTo>
                  <a:lnTo>
                    <a:pt x="429" y="180"/>
                  </a:lnTo>
                  <a:lnTo>
                    <a:pt x="428" y="180"/>
                  </a:lnTo>
                  <a:lnTo>
                    <a:pt x="428" y="181"/>
                  </a:lnTo>
                  <a:lnTo>
                    <a:pt x="427" y="181"/>
                  </a:lnTo>
                  <a:lnTo>
                    <a:pt x="426" y="181"/>
                  </a:lnTo>
                  <a:lnTo>
                    <a:pt x="424" y="181"/>
                  </a:lnTo>
                  <a:lnTo>
                    <a:pt x="423" y="181"/>
                  </a:lnTo>
                  <a:lnTo>
                    <a:pt x="423" y="182"/>
                  </a:lnTo>
                  <a:lnTo>
                    <a:pt x="422" y="182"/>
                  </a:lnTo>
                  <a:lnTo>
                    <a:pt x="422" y="183"/>
                  </a:lnTo>
                  <a:lnTo>
                    <a:pt x="421" y="183"/>
                  </a:lnTo>
                  <a:lnTo>
                    <a:pt x="420" y="183"/>
                  </a:lnTo>
                  <a:lnTo>
                    <a:pt x="419" y="183"/>
                  </a:lnTo>
                  <a:lnTo>
                    <a:pt x="418" y="183"/>
                  </a:lnTo>
                  <a:lnTo>
                    <a:pt x="418" y="184"/>
                  </a:lnTo>
                  <a:lnTo>
                    <a:pt x="417" y="185"/>
                  </a:lnTo>
                  <a:lnTo>
                    <a:pt x="415" y="187"/>
                  </a:lnTo>
                  <a:lnTo>
                    <a:pt x="414" y="185"/>
                  </a:lnTo>
                  <a:lnTo>
                    <a:pt x="413" y="188"/>
                  </a:lnTo>
                  <a:lnTo>
                    <a:pt x="412" y="188"/>
                  </a:lnTo>
                  <a:lnTo>
                    <a:pt x="410" y="190"/>
                  </a:lnTo>
                  <a:lnTo>
                    <a:pt x="410" y="191"/>
                  </a:lnTo>
                  <a:lnTo>
                    <a:pt x="409" y="191"/>
                  </a:lnTo>
                  <a:lnTo>
                    <a:pt x="409" y="192"/>
                  </a:lnTo>
                  <a:lnTo>
                    <a:pt x="409" y="193"/>
                  </a:lnTo>
                  <a:lnTo>
                    <a:pt x="407" y="194"/>
                  </a:lnTo>
                  <a:lnTo>
                    <a:pt x="410" y="198"/>
                  </a:lnTo>
                  <a:lnTo>
                    <a:pt x="411" y="201"/>
                  </a:lnTo>
                  <a:lnTo>
                    <a:pt x="412" y="202"/>
                  </a:lnTo>
                  <a:lnTo>
                    <a:pt x="411" y="204"/>
                  </a:lnTo>
                  <a:lnTo>
                    <a:pt x="411" y="205"/>
                  </a:lnTo>
                  <a:lnTo>
                    <a:pt x="410" y="206"/>
                  </a:lnTo>
                  <a:lnTo>
                    <a:pt x="409" y="208"/>
                  </a:lnTo>
                  <a:lnTo>
                    <a:pt x="409" y="209"/>
                  </a:lnTo>
                  <a:lnTo>
                    <a:pt x="409" y="210"/>
                  </a:lnTo>
                  <a:lnTo>
                    <a:pt x="409" y="213"/>
                  </a:lnTo>
                  <a:lnTo>
                    <a:pt x="409" y="214"/>
                  </a:lnTo>
                  <a:lnTo>
                    <a:pt x="409" y="215"/>
                  </a:lnTo>
                  <a:lnTo>
                    <a:pt x="410" y="215"/>
                  </a:lnTo>
                  <a:lnTo>
                    <a:pt x="411" y="215"/>
                  </a:lnTo>
                  <a:lnTo>
                    <a:pt x="412" y="215"/>
                  </a:lnTo>
                  <a:lnTo>
                    <a:pt x="412" y="216"/>
                  </a:lnTo>
                  <a:lnTo>
                    <a:pt x="413" y="216"/>
                  </a:lnTo>
                  <a:lnTo>
                    <a:pt x="411" y="217"/>
                  </a:lnTo>
                  <a:lnTo>
                    <a:pt x="410" y="218"/>
                  </a:lnTo>
                  <a:lnTo>
                    <a:pt x="410" y="219"/>
                  </a:lnTo>
                  <a:lnTo>
                    <a:pt x="409" y="219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6" y="221"/>
                  </a:lnTo>
                  <a:lnTo>
                    <a:pt x="405" y="222"/>
                  </a:lnTo>
                  <a:lnTo>
                    <a:pt x="405" y="223"/>
                  </a:lnTo>
                  <a:lnTo>
                    <a:pt x="404" y="223"/>
                  </a:lnTo>
                  <a:lnTo>
                    <a:pt x="403" y="223"/>
                  </a:lnTo>
                  <a:lnTo>
                    <a:pt x="402" y="223"/>
                  </a:lnTo>
                  <a:lnTo>
                    <a:pt x="403" y="224"/>
                  </a:lnTo>
                  <a:lnTo>
                    <a:pt x="402" y="225"/>
                  </a:lnTo>
                  <a:lnTo>
                    <a:pt x="401" y="225"/>
                  </a:lnTo>
                  <a:lnTo>
                    <a:pt x="401" y="226"/>
                  </a:lnTo>
                  <a:lnTo>
                    <a:pt x="401" y="227"/>
                  </a:lnTo>
                  <a:lnTo>
                    <a:pt x="399" y="229"/>
                  </a:lnTo>
                  <a:lnTo>
                    <a:pt x="398" y="229"/>
                  </a:lnTo>
                  <a:lnTo>
                    <a:pt x="398" y="230"/>
                  </a:lnTo>
                  <a:lnTo>
                    <a:pt x="398" y="231"/>
                  </a:lnTo>
                  <a:lnTo>
                    <a:pt x="397" y="231"/>
                  </a:lnTo>
                  <a:lnTo>
                    <a:pt x="396" y="231"/>
                  </a:lnTo>
                  <a:lnTo>
                    <a:pt x="396" y="232"/>
                  </a:lnTo>
                  <a:lnTo>
                    <a:pt x="395" y="232"/>
                  </a:lnTo>
                  <a:lnTo>
                    <a:pt x="395" y="233"/>
                  </a:lnTo>
                  <a:lnTo>
                    <a:pt x="395" y="234"/>
                  </a:lnTo>
                  <a:lnTo>
                    <a:pt x="395" y="235"/>
                  </a:lnTo>
                  <a:lnTo>
                    <a:pt x="394" y="235"/>
                  </a:lnTo>
                  <a:lnTo>
                    <a:pt x="393" y="236"/>
                  </a:lnTo>
                  <a:lnTo>
                    <a:pt x="392" y="239"/>
                  </a:lnTo>
                  <a:lnTo>
                    <a:pt x="390" y="239"/>
                  </a:lnTo>
                  <a:lnTo>
                    <a:pt x="390" y="240"/>
                  </a:lnTo>
                  <a:lnTo>
                    <a:pt x="389" y="240"/>
                  </a:lnTo>
                  <a:lnTo>
                    <a:pt x="388" y="241"/>
                  </a:lnTo>
                  <a:lnTo>
                    <a:pt x="389" y="242"/>
                  </a:lnTo>
                  <a:lnTo>
                    <a:pt x="390" y="243"/>
                  </a:lnTo>
                  <a:lnTo>
                    <a:pt x="392" y="244"/>
                  </a:lnTo>
                  <a:lnTo>
                    <a:pt x="392" y="246"/>
                  </a:lnTo>
                  <a:lnTo>
                    <a:pt x="392" y="247"/>
                  </a:lnTo>
                  <a:lnTo>
                    <a:pt x="387" y="251"/>
                  </a:lnTo>
                  <a:lnTo>
                    <a:pt x="385" y="252"/>
                  </a:lnTo>
                  <a:lnTo>
                    <a:pt x="380" y="254"/>
                  </a:lnTo>
                  <a:lnTo>
                    <a:pt x="374" y="256"/>
                  </a:lnTo>
                  <a:lnTo>
                    <a:pt x="373" y="260"/>
                  </a:lnTo>
                  <a:lnTo>
                    <a:pt x="372" y="265"/>
                  </a:lnTo>
                  <a:lnTo>
                    <a:pt x="370" y="269"/>
                  </a:lnTo>
                  <a:lnTo>
                    <a:pt x="369" y="273"/>
                  </a:lnTo>
                  <a:lnTo>
                    <a:pt x="367" y="275"/>
                  </a:lnTo>
                  <a:lnTo>
                    <a:pt x="364" y="280"/>
                  </a:lnTo>
                  <a:lnTo>
                    <a:pt x="363" y="283"/>
                  </a:lnTo>
                  <a:lnTo>
                    <a:pt x="362" y="284"/>
                  </a:lnTo>
                  <a:lnTo>
                    <a:pt x="361" y="286"/>
                  </a:lnTo>
                  <a:lnTo>
                    <a:pt x="360" y="288"/>
                  </a:lnTo>
                  <a:lnTo>
                    <a:pt x="356" y="289"/>
                  </a:lnTo>
                  <a:lnTo>
                    <a:pt x="353" y="291"/>
                  </a:lnTo>
                  <a:lnTo>
                    <a:pt x="349" y="293"/>
                  </a:lnTo>
                  <a:lnTo>
                    <a:pt x="345" y="296"/>
                  </a:lnTo>
                  <a:lnTo>
                    <a:pt x="344" y="296"/>
                  </a:lnTo>
                  <a:lnTo>
                    <a:pt x="342" y="299"/>
                  </a:lnTo>
                  <a:lnTo>
                    <a:pt x="340" y="300"/>
                  </a:lnTo>
                  <a:lnTo>
                    <a:pt x="339" y="307"/>
                  </a:lnTo>
                  <a:lnTo>
                    <a:pt x="338" y="308"/>
                  </a:lnTo>
                  <a:lnTo>
                    <a:pt x="338" y="310"/>
                  </a:lnTo>
                  <a:lnTo>
                    <a:pt x="337" y="311"/>
                  </a:lnTo>
                  <a:lnTo>
                    <a:pt x="332" y="314"/>
                  </a:lnTo>
                  <a:lnTo>
                    <a:pt x="330" y="317"/>
                  </a:lnTo>
                  <a:lnTo>
                    <a:pt x="330" y="318"/>
                  </a:lnTo>
                  <a:lnTo>
                    <a:pt x="330" y="323"/>
                  </a:lnTo>
                  <a:lnTo>
                    <a:pt x="329" y="323"/>
                  </a:lnTo>
                  <a:lnTo>
                    <a:pt x="329" y="324"/>
                  </a:lnTo>
                  <a:lnTo>
                    <a:pt x="325" y="325"/>
                  </a:lnTo>
                  <a:lnTo>
                    <a:pt x="320" y="326"/>
                  </a:lnTo>
                  <a:lnTo>
                    <a:pt x="318" y="326"/>
                  </a:lnTo>
                  <a:lnTo>
                    <a:pt x="315" y="326"/>
                  </a:lnTo>
                  <a:lnTo>
                    <a:pt x="313" y="326"/>
                  </a:lnTo>
                  <a:lnTo>
                    <a:pt x="310" y="327"/>
                  </a:lnTo>
                  <a:lnTo>
                    <a:pt x="307" y="328"/>
                  </a:lnTo>
                  <a:lnTo>
                    <a:pt x="304" y="330"/>
                  </a:lnTo>
                  <a:lnTo>
                    <a:pt x="301" y="332"/>
                  </a:lnTo>
                  <a:lnTo>
                    <a:pt x="298" y="332"/>
                  </a:lnTo>
                  <a:lnTo>
                    <a:pt x="296" y="332"/>
                  </a:lnTo>
                  <a:lnTo>
                    <a:pt x="295" y="331"/>
                  </a:lnTo>
                  <a:lnTo>
                    <a:pt x="294" y="328"/>
                  </a:lnTo>
                  <a:lnTo>
                    <a:pt x="293" y="327"/>
                  </a:lnTo>
                  <a:lnTo>
                    <a:pt x="293" y="326"/>
                  </a:lnTo>
                  <a:lnTo>
                    <a:pt x="293" y="325"/>
                  </a:lnTo>
                  <a:lnTo>
                    <a:pt x="293" y="324"/>
                  </a:lnTo>
                  <a:lnTo>
                    <a:pt x="292" y="324"/>
                  </a:lnTo>
                  <a:lnTo>
                    <a:pt x="292" y="323"/>
                  </a:lnTo>
                  <a:lnTo>
                    <a:pt x="290" y="322"/>
                  </a:lnTo>
                  <a:lnTo>
                    <a:pt x="289" y="322"/>
                  </a:lnTo>
                  <a:lnTo>
                    <a:pt x="288" y="321"/>
                  </a:lnTo>
                  <a:lnTo>
                    <a:pt x="287" y="321"/>
                  </a:lnTo>
                  <a:lnTo>
                    <a:pt x="286" y="322"/>
                  </a:lnTo>
                  <a:lnTo>
                    <a:pt x="285" y="322"/>
                  </a:lnTo>
                  <a:lnTo>
                    <a:pt x="284" y="322"/>
                  </a:lnTo>
                  <a:lnTo>
                    <a:pt x="281" y="324"/>
                  </a:lnTo>
                  <a:lnTo>
                    <a:pt x="279" y="325"/>
                  </a:lnTo>
                  <a:lnTo>
                    <a:pt x="277" y="328"/>
                  </a:lnTo>
                  <a:lnTo>
                    <a:pt x="275" y="335"/>
                  </a:lnTo>
                  <a:lnTo>
                    <a:pt x="273" y="336"/>
                  </a:lnTo>
                  <a:lnTo>
                    <a:pt x="271" y="339"/>
                  </a:lnTo>
                  <a:lnTo>
                    <a:pt x="269" y="342"/>
                  </a:lnTo>
                  <a:lnTo>
                    <a:pt x="265" y="346"/>
                  </a:lnTo>
                  <a:lnTo>
                    <a:pt x="263" y="347"/>
                  </a:lnTo>
                  <a:lnTo>
                    <a:pt x="261" y="349"/>
                  </a:lnTo>
                  <a:lnTo>
                    <a:pt x="260" y="351"/>
                  </a:lnTo>
                  <a:lnTo>
                    <a:pt x="259" y="353"/>
                  </a:lnTo>
                  <a:lnTo>
                    <a:pt x="259" y="358"/>
                  </a:lnTo>
                  <a:lnTo>
                    <a:pt x="258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3" y="366"/>
                  </a:lnTo>
                  <a:lnTo>
                    <a:pt x="264" y="367"/>
                  </a:lnTo>
                  <a:lnTo>
                    <a:pt x="267" y="369"/>
                  </a:lnTo>
                  <a:lnTo>
                    <a:pt x="268" y="369"/>
                  </a:lnTo>
                  <a:lnTo>
                    <a:pt x="276" y="369"/>
                  </a:lnTo>
                  <a:lnTo>
                    <a:pt x="277" y="369"/>
                  </a:lnTo>
                  <a:lnTo>
                    <a:pt x="278" y="370"/>
                  </a:lnTo>
                  <a:lnTo>
                    <a:pt x="278" y="372"/>
                  </a:lnTo>
                  <a:lnTo>
                    <a:pt x="278" y="373"/>
                  </a:lnTo>
                  <a:lnTo>
                    <a:pt x="278" y="375"/>
                  </a:lnTo>
                  <a:lnTo>
                    <a:pt x="278" y="376"/>
                  </a:lnTo>
                  <a:lnTo>
                    <a:pt x="278" y="377"/>
                  </a:lnTo>
                  <a:lnTo>
                    <a:pt x="278" y="378"/>
                  </a:lnTo>
                  <a:lnTo>
                    <a:pt x="278" y="380"/>
                  </a:lnTo>
                  <a:lnTo>
                    <a:pt x="278" y="381"/>
                  </a:lnTo>
                  <a:lnTo>
                    <a:pt x="278" y="382"/>
                  </a:lnTo>
                  <a:lnTo>
                    <a:pt x="278" y="383"/>
                  </a:lnTo>
                  <a:lnTo>
                    <a:pt x="276" y="385"/>
                  </a:lnTo>
                  <a:lnTo>
                    <a:pt x="276" y="386"/>
                  </a:lnTo>
                  <a:lnTo>
                    <a:pt x="276" y="388"/>
                  </a:lnTo>
                  <a:lnTo>
                    <a:pt x="276" y="389"/>
                  </a:lnTo>
                  <a:lnTo>
                    <a:pt x="276" y="390"/>
                  </a:lnTo>
                  <a:lnTo>
                    <a:pt x="276" y="391"/>
                  </a:lnTo>
                  <a:lnTo>
                    <a:pt x="277" y="393"/>
                  </a:lnTo>
                  <a:lnTo>
                    <a:pt x="278" y="394"/>
                  </a:lnTo>
                  <a:lnTo>
                    <a:pt x="279" y="395"/>
                  </a:lnTo>
                  <a:lnTo>
                    <a:pt x="280" y="397"/>
                  </a:lnTo>
                  <a:lnTo>
                    <a:pt x="280" y="398"/>
                  </a:lnTo>
                  <a:lnTo>
                    <a:pt x="281" y="399"/>
                  </a:lnTo>
                  <a:lnTo>
                    <a:pt x="282" y="399"/>
                  </a:lnTo>
                  <a:lnTo>
                    <a:pt x="285" y="400"/>
                  </a:lnTo>
                  <a:lnTo>
                    <a:pt x="288" y="400"/>
                  </a:lnTo>
                  <a:lnTo>
                    <a:pt x="289" y="400"/>
                  </a:lnTo>
                  <a:lnTo>
                    <a:pt x="290" y="399"/>
                  </a:lnTo>
                  <a:lnTo>
                    <a:pt x="292" y="399"/>
                  </a:lnTo>
                  <a:lnTo>
                    <a:pt x="293" y="399"/>
                  </a:lnTo>
                  <a:lnTo>
                    <a:pt x="293" y="400"/>
                  </a:lnTo>
                  <a:lnTo>
                    <a:pt x="293" y="401"/>
                  </a:lnTo>
                  <a:lnTo>
                    <a:pt x="293" y="405"/>
                  </a:lnTo>
                  <a:lnTo>
                    <a:pt x="293" y="408"/>
                  </a:lnTo>
                  <a:lnTo>
                    <a:pt x="293" y="409"/>
                  </a:lnTo>
                  <a:lnTo>
                    <a:pt x="294" y="409"/>
                  </a:lnTo>
                  <a:lnTo>
                    <a:pt x="295" y="411"/>
                  </a:lnTo>
                  <a:lnTo>
                    <a:pt x="295" y="413"/>
                  </a:lnTo>
                  <a:lnTo>
                    <a:pt x="295" y="414"/>
                  </a:lnTo>
                  <a:lnTo>
                    <a:pt x="296" y="415"/>
                  </a:lnTo>
                  <a:lnTo>
                    <a:pt x="298" y="416"/>
                  </a:lnTo>
                  <a:lnTo>
                    <a:pt x="298" y="417"/>
                  </a:lnTo>
                  <a:lnTo>
                    <a:pt x="300" y="417"/>
                  </a:lnTo>
                  <a:lnTo>
                    <a:pt x="301" y="422"/>
                  </a:lnTo>
                  <a:lnTo>
                    <a:pt x="301" y="424"/>
                  </a:lnTo>
                  <a:lnTo>
                    <a:pt x="302" y="425"/>
                  </a:lnTo>
                  <a:lnTo>
                    <a:pt x="304" y="428"/>
                  </a:lnTo>
                  <a:lnTo>
                    <a:pt x="304" y="432"/>
                  </a:lnTo>
                  <a:lnTo>
                    <a:pt x="305" y="432"/>
                  </a:lnTo>
                  <a:lnTo>
                    <a:pt x="305" y="433"/>
                  </a:lnTo>
                  <a:lnTo>
                    <a:pt x="303" y="434"/>
                  </a:lnTo>
                  <a:lnTo>
                    <a:pt x="302" y="435"/>
                  </a:lnTo>
                  <a:lnTo>
                    <a:pt x="302" y="436"/>
                  </a:lnTo>
                  <a:lnTo>
                    <a:pt x="303" y="437"/>
                  </a:lnTo>
                  <a:lnTo>
                    <a:pt x="303" y="439"/>
                  </a:lnTo>
                  <a:lnTo>
                    <a:pt x="303" y="440"/>
                  </a:lnTo>
                  <a:lnTo>
                    <a:pt x="304" y="440"/>
                  </a:lnTo>
                  <a:lnTo>
                    <a:pt x="305" y="441"/>
                  </a:lnTo>
                  <a:lnTo>
                    <a:pt x="306" y="441"/>
                  </a:lnTo>
                  <a:lnTo>
                    <a:pt x="305" y="442"/>
                  </a:lnTo>
                  <a:lnTo>
                    <a:pt x="304" y="442"/>
                  </a:lnTo>
                  <a:lnTo>
                    <a:pt x="304" y="443"/>
                  </a:lnTo>
                  <a:lnTo>
                    <a:pt x="303" y="443"/>
                  </a:lnTo>
                  <a:lnTo>
                    <a:pt x="302" y="443"/>
                  </a:lnTo>
                  <a:lnTo>
                    <a:pt x="301" y="443"/>
                  </a:lnTo>
                  <a:lnTo>
                    <a:pt x="300" y="444"/>
                  </a:lnTo>
                  <a:lnTo>
                    <a:pt x="298" y="445"/>
                  </a:lnTo>
                  <a:lnTo>
                    <a:pt x="300" y="445"/>
                  </a:lnTo>
                  <a:lnTo>
                    <a:pt x="300" y="447"/>
                  </a:lnTo>
                  <a:lnTo>
                    <a:pt x="298" y="447"/>
                  </a:lnTo>
                  <a:lnTo>
                    <a:pt x="297" y="447"/>
                  </a:lnTo>
                  <a:lnTo>
                    <a:pt x="296" y="448"/>
                  </a:lnTo>
                  <a:lnTo>
                    <a:pt x="292" y="447"/>
                  </a:lnTo>
                  <a:lnTo>
                    <a:pt x="290" y="445"/>
                  </a:lnTo>
                  <a:lnTo>
                    <a:pt x="290" y="444"/>
                  </a:lnTo>
                  <a:lnTo>
                    <a:pt x="289" y="443"/>
                  </a:lnTo>
                  <a:lnTo>
                    <a:pt x="290" y="443"/>
                  </a:lnTo>
                  <a:lnTo>
                    <a:pt x="290" y="442"/>
                  </a:lnTo>
                  <a:lnTo>
                    <a:pt x="290" y="441"/>
                  </a:lnTo>
                  <a:lnTo>
                    <a:pt x="289" y="441"/>
                  </a:lnTo>
                  <a:lnTo>
                    <a:pt x="286" y="442"/>
                  </a:lnTo>
                  <a:lnTo>
                    <a:pt x="285" y="443"/>
                  </a:lnTo>
                  <a:lnTo>
                    <a:pt x="284" y="443"/>
                  </a:lnTo>
                  <a:lnTo>
                    <a:pt x="282" y="443"/>
                  </a:lnTo>
                  <a:lnTo>
                    <a:pt x="281" y="443"/>
                  </a:lnTo>
                  <a:lnTo>
                    <a:pt x="281" y="444"/>
                  </a:lnTo>
                  <a:lnTo>
                    <a:pt x="280" y="444"/>
                  </a:lnTo>
                  <a:lnTo>
                    <a:pt x="279" y="444"/>
                  </a:lnTo>
                  <a:lnTo>
                    <a:pt x="278" y="444"/>
                  </a:lnTo>
                  <a:lnTo>
                    <a:pt x="277" y="445"/>
                  </a:lnTo>
                  <a:lnTo>
                    <a:pt x="276" y="445"/>
                  </a:lnTo>
                  <a:lnTo>
                    <a:pt x="276" y="448"/>
                  </a:lnTo>
                  <a:lnTo>
                    <a:pt x="275" y="449"/>
                  </a:lnTo>
                  <a:lnTo>
                    <a:pt x="272" y="450"/>
                  </a:lnTo>
                  <a:lnTo>
                    <a:pt x="267" y="450"/>
                  </a:lnTo>
                  <a:lnTo>
                    <a:pt x="265" y="449"/>
                  </a:lnTo>
                  <a:lnTo>
                    <a:pt x="263" y="449"/>
                  </a:lnTo>
                  <a:lnTo>
                    <a:pt x="261" y="447"/>
                  </a:lnTo>
                  <a:lnTo>
                    <a:pt x="261" y="445"/>
                  </a:lnTo>
                  <a:lnTo>
                    <a:pt x="252" y="445"/>
                  </a:lnTo>
                  <a:lnTo>
                    <a:pt x="250" y="447"/>
                  </a:lnTo>
                  <a:lnTo>
                    <a:pt x="248" y="447"/>
                  </a:lnTo>
                  <a:lnTo>
                    <a:pt x="246" y="445"/>
                  </a:lnTo>
                  <a:lnTo>
                    <a:pt x="245" y="445"/>
                  </a:lnTo>
                  <a:lnTo>
                    <a:pt x="244" y="447"/>
                  </a:lnTo>
                  <a:lnTo>
                    <a:pt x="243" y="447"/>
                  </a:lnTo>
                  <a:lnTo>
                    <a:pt x="242" y="447"/>
                  </a:lnTo>
                  <a:lnTo>
                    <a:pt x="242" y="445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0" y="445"/>
                  </a:lnTo>
                  <a:lnTo>
                    <a:pt x="239" y="447"/>
                  </a:lnTo>
                  <a:lnTo>
                    <a:pt x="239" y="448"/>
                  </a:lnTo>
                  <a:lnTo>
                    <a:pt x="238" y="447"/>
                  </a:lnTo>
                  <a:lnTo>
                    <a:pt x="238" y="444"/>
                  </a:lnTo>
                  <a:lnTo>
                    <a:pt x="236" y="444"/>
                  </a:lnTo>
                  <a:lnTo>
                    <a:pt x="236" y="445"/>
                  </a:lnTo>
                  <a:lnTo>
                    <a:pt x="236" y="448"/>
                  </a:lnTo>
                  <a:lnTo>
                    <a:pt x="236" y="451"/>
                  </a:lnTo>
                  <a:lnTo>
                    <a:pt x="236" y="456"/>
                  </a:lnTo>
                  <a:lnTo>
                    <a:pt x="234" y="456"/>
                  </a:lnTo>
                  <a:lnTo>
                    <a:pt x="230" y="456"/>
                  </a:lnTo>
                  <a:lnTo>
                    <a:pt x="227" y="456"/>
                  </a:lnTo>
                  <a:lnTo>
                    <a:pt x="226" y="456"/>
                  </a:lnTo>
                  <a:lnTo>
                    <a:pt x="225" y="457"/>
                  </a:lnTo>
                  <a:lnTo>
                    <a:pt x="225" y="456"/>
                  </a:lnTo>
                  <a:lnTo>
                    <a:pt x="223" y="456"/>
                  </a:lnTo>
                  <a:lnTo>
                    <a:pt x="223" y="457"/>
                  </a:lnTo>
                  <a:lnTo>
                    <a:pt x="223" y="458"/>
                  </a:lnTo>
                  <a:lnTo>
                    <a:pt x="222" y="458"/>
                  </a:lnTo>
                  <a:lnTo>
                    <a:pt x="222" y="457"/>
                  </a:lnTo>
                  <a:lnTo>
                    <a:pt x="221" y="457"/>
                  </a:lnTo>
                  <a:lnTo>
                    <a:pt x="221" y="458"/>
                  </a:lnTo>
                  <a:lnTo>
                    <a:pt x="221" y="459"/>
                  </a:lnTo>
                  <a:lnTo>
                    <a:pt x="220" y="459"/>
                  </a:lnTo>
                  <a:lnTo>
                    <a:pt x="219" y="460"/>
                  </a:lnTo>
                  <a:lnTo>
                    <a:pt x="219" y="458"/>
                  </a:lnTo>
                  <a:lnTo>
                    <a:pt x="219" y="459"/>
                  </a:lnTo>
                  <a:lnTo>
                    <a:pt x="219" y="460"/>
                  </a:lnTo>
                  <a:lnTo>
                    <a:pt x="218" y="462"/>
                  </a:lnTo>
                  <a:lnTo>
                    <a:pt x="218" y="464"/>
                  </a:lnTo>
                  <a:lnTo>
                    <a:pt x="219" y="465"/>
                  </a:lnTo>
                  <a:lnTo>
                    <a:pt x="218" y="465"/>
                  </a:lnTo>
                  <a:lnTo>
                    <a:pt x="217" y="464"/>
                  </a:lnTo>
                  <a:lnTo>
                    <a:pt x="217" y="465"/>
                  </a:lnTo>
                  <a:lnTo>
                    <a:pt x="215" y="464"/>
                  </a:lnTo>
                  <a:lnTo>
                    <a:pt x="215" y="462"/>
                  </a:lnTo>
                  <a:lnTo>
                    <a:pt x="215" y="461"/>
                  </a:lnTo>
                  <a:lnTo>
                    <a:pt x="217" y="461"/>
                  </a:lnTo>
                  <a:lnTo>
                    <a:pt x="217" y="460"/>
                  </a:lnTo>
                  <a:lnTo>
                    <a:pt x="215" y="460"/>
                  </a:lnTo>
                  <a:lnTo>
                    <a:pt x="215" y="459"/>
                  </a:lnTo>
                  <a:lnTo>
                    <a:pt x="215" y="458"/>
                  </a:lnTo>
                  <a:lnTo>
                    <a:pt x="214" y="457"/>
                  </a:lnTo>
                  <a:lnTo>
                    <a:pt x="215" y="460"/>
                  </a:lnTo>
                  <a:lnTo>
                    <a:pt x="214" y="461"/>
                  </a:lnTo>
                  <a:lnTo>
                    <a:pt x="214" y="462"/>
                  </a:lnTo>
                  <a:lnTo>
                    <a:pt x="214" y="461"/>
                  </a:lnTo>
                  <a:lnTo>
                    <a:pt x="213" y="461"/>
                  </a:lnTo>
                  <a:lnTo>
                    <a:pt x="212" y="461"/>
                  </a:lnTo>
                  <a:lnTo>
                    <a:pt x="212" y="460"/>
                  </a:lnTo>
                  <a:lnTo>
                    <a:pt x="211" y="460"/>
                  </a:lnTo>
                  <a:lnTo>
                    <a:pt x="211" y="459"/>
                  </a:lnTo>
                  <a:lnTo>
                    <a:pt x="210" y="459"/>
                  </a:lnTo>
                  <a:lnTo>
                    <a:pt x="210" y="460"/>
                  </a:lnTo>
                  <a:lnTo>
                    <a:pt x="210" y="459"/>
                  </a:lnTo>
                  <a:lnTo>
                    <a:pt x="210" y="458"/>
                  </a:lnTo>
                  <a:lnTo>
                    <a:pt x="209" y="460"/>
                  </a:lnTo>
                  <a:lnTo>
                    <a:pt x="209" y="461"/>
                  </a:lnTo>
                  <a:lnTo>
                    <a:pt x="208" y="461"/>
                  </a:lnTo>
                  <a:lnTo>
                    <a:pt x="208" y="460"/>
                  </a:lnTo>
                  <a:lnTo>
                    <a:pt x="205" y="460"/>
                  </a:lnTo>
                  <a:lnTo>
                    <a:pt x="206" y="460"/>
                  </a:lnTo>
                  <a:lnTo>
                    <a:pt x="206" y="461"/>
                  </a:lnTo>
                  <a:lnTo>
                    <a:pt x="205" y="461"/>
                  </a:lnTo>
                  <a:lnTo>
                    <a:pt x="204" y="461"/>
                  </a:lnTo>
                  <a:lnTo>
                    <a:pt x="203" y="461"/>
                  </a:lnTo>
                  <a:lnTo>
                    <a:pt x="203" y="460"/>
                  </a:lnTo>
                  <a:lnTo>
                    <a:pt x="203" y="458"/>
                  </a:lnTo>
                  <a:lnTo>
                    <a:pt x="204" y="458"/>
                  </a:lnTo>
                  <a:lnTo>
                    <a:pt x="204" y="457"/>
                  </a:lnTo>
                  <a:lnTo>
                    <a:pt x="203" y="457"/>
                  </a:lnTo>
                  <a:lnTo>
                    <a:pt x="203" y="458"/>
                  </a:lnTo>
                  <a:lnTo>
                    <a:pt x="203" y="459"/>
                  </a:lnTo>
                  <a:lnTo>
                    <a:pt x="202" y="460"/>
                  </a:lnTo>
                  <a:lnTo>
                    <a:pt x="202" y="459"/>
                  </a:lnTo>
                  <a:lnTo>
                    <a:pt x="201" y="459"/>
                  </a:lnTo>
                  <a:lnTo>
                    <a:pt x="201" y="458"/>
                  </a:lnTo>
                  <a:lnTo>
                    <a:pt x="200" y="458"/>
                  </a:lnTo>
                  <a:lnTo>
                    <a:pt x="200" y="459"/>
                  </a:lnTo>
                  <a:lnTo>
                    <a:pt x="201" y="459"/>
                  </a:lnTo>
                  <a:lnTo>
                    <a:pt x="198" y="459"/>
                  </a:lnTo>
                  <a:lnTo>
                    <a:pt x="198" y="458"/>
                  </a:lnTo>
                  <a:lnTo>
                    <a:pt x="200" y="458"/>
                  </a:lnTo>
                  <a:lnTo>
                    <a:pt x="200" y="457"/>
                  </a:lnTo>
                  <a:lnTo>
                    <a:pt x="200" y="458"/>
                  </a:lnTo>
                  <a:lnTo>
                    <a:pt x="198" y="457"/>
                  </a:lnTo>
                  <a:lnTo>
                    <a:pt x="200" y="456"/>
                  </a:lnTo>
                  <a:lnTo>
                    <a:pt x="197" y="456"/>
                  </a:lnTo>
                  <a:lnTo>
                    <a:pt x="198" y="455"/>
                  </a:lnTo>
                  <a:lnTo>
                    <a:pt x="198" y="453"/>
                  </a:lnTo>
                  <a:lnTo>
                    <a:pt x="198" y="455"/>
                  </a:lnTo>
                  <a:lnTo>
                    <a:pt x="200" y="453"/>
                  </a:lnTo>
                  <a:lnTo>
                    <a:pt x="200" y="452"/>
                  </a:lnTo>
                  <a:lnTo>
                    <a:pt x="200" y="453"/>
                  </a:lnTo>
                  <a:lnTo>
                    <a:pt x="198" y="453"/>
                  </a:lnTo>
                  <a:lnTo>
                    <a:pt x="198" y="452"/>
                  </a:lnTo>
                  <a:lnTo>
                    <a:pt x="197" y="452"/>
                  </a:lnTo>
                  <a:lnTo>
                    <a:pt x="195" y="452"/>
                  </a:lnTo>
                  <a:lnTo>
                    <a:pt x="194" y="452"/>
                  </a:lnTo>
                  <a:lnTo>
                    <a:pt x="194" y="451"/>
                  </a:lnTo>
                  <a:lnTo>
                    <a:pt x="194" y="450"/>
                  </a:lnTo>
                  <a:lnTo>
                    <a:pt x="193" y="449"/>
                  </a:lnTo>
                  <a:lnTo>
                    <a:pt x="193" y="448"/>
                  </a:lnTo>
                  <a:lnTo>
                    <a:pt x="193" y="447"/>
                  </a:lnTo>
                  <a:lnTo>
                    <a:pt x="193" y="445"/>
                  </a:lnTo>
                  <a:lnTo>
                    <a:pt x="193" y="444"/>
                  </a:lnTo>
                  <a:lnTo>
                    <a:pt x="193" y="443"/>
                  </a:lnTo>
                  <a:lnTo>
                    <a:pt x="194" y="443"/>
                  </a:lnTo>
                  <a:lnTo>
                    <a:pt x="195" y="443"/>
                  </a:lnTo>
                  <a:lnTo>
                    <a:pt x="194" y="443"/>
                  </a:lnTo>
                  <a:lnTo>
                    <a:pt x="193" y="443"/>
                  </a:lnTo>
                  <a:lnTo>
                    <a:pt x="192" y="443"/>
                  </a:lnTo>
                  <a:lnTo>
                    <a:pt x="192" y="442"/>
                  </a:lnTo>
                  <a:lnTo>
                    <a:pt x="193" y="441"/>
                  </a:lnTo>
                  <a:lnTo>
                    <a:pt x="192" y="441"/>
                  </a:lnTo>
                  <a:lnTo>
                    <a:pt x="192" y="440"/>
                  </a:lnTo>
                  <a:lnTo>
                    <a:pt x="191" y="439"/>
                  </a:lnTo>
                  <a:lnTo>
                    <a:pt x="191" y="437"/>
                  </a:lnTo>
                  <a:lnTo>
                    <a:pt x="189" y="437"/>
                  </a:lnTo>
                  <a:lnTo>
                    <a:pt x="189" y="436"/>
                  </a:lnTo>
                  <a:lnTo>
                    <a:pt x="189" y="435"/>
                  </a:lnTo>
                  <a:lnTo>
                    <a:pt x="191" y="436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1" y="435"/>
                  </a:lnTo>
                  <a:lnTo>
                    <a:pt x="189" y="434"/>
                  </a:lnTo>
                  <a:lnTo>
                    <a:pt x="189" y="435"/>
                  </a:lnTo>
                  <a:lnTo>
                    <a:pt x="188" y="435"/>
                  </a:lnTo>
                  <a:lnTo>
                    <a:pt x="188" y="434"/>
                  </a:lnTo>
                  <a:lnTo>
                    <a:pt x="188" y="433"/>
                  </a:lnTo>
                  <a:lnTo>
                    <a:pt x="189" y="432"/>
                  </a:lnTo>
                  <a:lnTo>
                    <a:pt x="191" y="432"/>
                  </a:lnTo>
                  <a:lnTo>
                    <a:pt x="191" y="431"/>
                  </a:lnTo>
                  <a:lnTo>
                    <a:pt x="192" y="431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89" y="430"/>
                  </a:lnTo>
                  <a:lnTo>
                    <a:pt x="188" y="430"/>
                  </a:lnTo>
                  <a:lnTo>
                    <a:pt x="188" y="428"/>
                  </a:lnTo>
                  <a:lnTo>
                    <a:pt x="187" y="428"/>
                  </a:lnTo>
                  <a:lnTo>
                    <a:pt x="186" y="428"/>
                  </a:lnTo>
                  <a:lnTo>
                    <a:pt x="186" y="430"/>
                  </a:lnTo>
                  <a:lnTo>
                    <a:pt x="185" y="428"/>
                  </a:lnTo>
                  <a:lnTo>
                    <a:pt x="184" y="428"/>
                  </a:lnTo>
                  <a:lnTo>
                    <a:pt x="184" y="427"/>
                  </a:lnTo>
                  <a:lnTo>
                    <a:pt x="183" y="427"/>
                  </a:lnTo>
                  <a:lnTo>
                    <a:pt x="183" y="428"/>
                  </a:lnTo>
                  <a:lnTo>
                    <a:pt x="181" y="428"/>
                  </a:lnTo>
                  <a:lnTo>
                    <a:pt x="181" y="427"/>
                  </a:lnTo>
                  <a:lnTo>
                    <a:pt x="180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7" y="427"/>
                  </a:lnTo>
                  <a:lnTo>
                    <a:pt x="176" y="427"/>
                  </a:lnTo>
                  <a:lnTo>
                    <a:pt x="175" y="427"/>
                  </a:lnTo>
                  <a:lnTo>
                    <a:pt x="173" y="427"/>
                  </a:lnTo>
                  <a:lnTo>
                    <a:pt x="175" y="426"/>
                  </a:lnTo>
                  <a:lnTo>
                    <a:pt x="175" y="425"/>
                  </a:lnTo>
                  <a:lnTo>
                    <a:pt x="175" y="424"/>
                  </a:lnTo>
                  <a:lnTo>
                    <a:pt x="175" y="422"/>
                  </a:lnTo>
                  <a:lnTo>
                    <a:pt x="175" y="419"/>
                  </a:lnTo>
                  <a:lnTo>
                    <a:pt x="175" y="418"/>
                  </a:lnTo>
                  <a:lnTo>
                    <a:pt x="176" y="418"/>
                  </a:lnTo>
                  <a:lnTo>
                    <a:pt x="176" y="417"/>
                  </a:lnTo>
                  <a:lnTo>
                    <a:pt x="176" y="416"/>
                  </a:lnTo>
                  <a:lnTo>
                    <a:pt x="176" y="415"/>
                  </a:lnTo>
                  <a:lnTo>
                    <a:pt x="176" y="414"/>
                  </a:lnTo>
                  <a:lnTo>
                    <a:pt x="175" y="414"/>
                  </a:lnTo>
                  <a:lnTo>
                    <a:pt x="173" y="413"/>
                  </a:lnTo>
                  <a:lnTo>
                    <a:pt x="172" y="411"/>
                  </a:lnTo>
                  <a:lnTo>
                    <a:pt x="171" y="410"/>
                  </a:lnTo>
                  <a:lnTo>
                    <a:pt x="170" y="410"/>
                  </a:lnTo>
                  <a:lnTo>
                    <a:pt x="171" y="409"/>
                  </a:lnTo>
                  <a:lnTo>
                    <a:pt x="171" y="408"/>
                  </a:lnTo>
                  <a:lnTo>
                    <a:pt x="170" y="407"/>
                  </a:lnTo>
                  <a:lnTo>
                    <a:pt x="170" y="406"/>
                  </a:lnTo>
                  <a:lnTo>
                    <a:pt x="170" y="405"/>
                  </a:lnTo>
                  <a:lnTo>
                    <a:pt x="169" y="406"/>
                  </a:lnTo>
                  <a:lnTo>
                    <a:pt x="169" y="405"/>
                  </a:lnTo>
                  <a:lnTo>
                    <a:pt x="169" y="403"/>
                  </a:lnTo>
                  <a:lnTo>
                    <a:pt x="168" y="402"/>
                  </a:lnTo>
                  <a:lnTo>
                    <a:pt x="167" y="402"/>
                  </a:lnTo>
                  <a:lnTo>
                    <a:pt x="166" y="402"/>
                  </a:lnTo>
                  <a:lnTo>
                    <a:pt x="166" y="401"/>
                  </a:lnTo>
                  <a:lnTo>
                    <a:pt x="164" y="402"/>
                  </a:lnTo>
                  <a:lnTo>
                    <a:pt x="163" y="402"/>
                  </a:lnTo>
                  <a:lnTo>
                    <a:pt x="162" y="402"/>
                  </a:lnTo>
                  <a:lnTo>
                    <a:pt x="161" y="402"/>
                  </a:lnTo>
                  <a:lnTo>
                    <a:pt x="160" y="402"/>
                  </a:lnTo>
                  <a:lnTo>
                    <a:pt x="159" y="403"/>
                  </a:lnTo>
                  <a:lnTo>
                    <a:pt x="159" y="405"/>
                  </a:lnTo>
                  <a:lnTo>
                    <a:pt x="158" y="406"/>
                  </a:lnTo>
                  <a:lnTo>
                    <a:pt x="156" y="407"/>
                  </a:lnTo>
                  <a:lnTo>
                    <a:pt x="158" y="407"/>
                  </a:lnTo>
                  <a:lnTo>
                    <a:pt x="160" y="406"/>
                  </a:lnTo>
                  <a:lnTo>
                    <a:pt x="161" y="406"/>
                  </a:lnTo>
                  <a:lnTo>
                    <a:pt x="161" y="405"/>
                  </a:lnTo>
                  <a:lnTo>
                    <a:pt x="162" y="405"/>
                  </a:lnTo>
                  <a:lnTo>
                    <a:pt x="162" y="403"/>
                  </a:lnTo>
                  <a:lnTo>
                    <a:pt x="163" y="403"/>
                  </a:lnTo>
                  <a:lnTo>
                    <a:pt x="164" y="403"/>
                  </a:lnTo>
                  <a:lnTo>
                    <a:pt x="164" y="405"/>
                  </a:lnTo>
                  <a:lnTo>
                    <a:pt x="166" y="405"/>
                  </a:lnTo>
                  <a:lnTo>
                    <a:pt x="166" y="406"/>
                  </a:lnTo>
                  <a:lnTo>
                    <a:pt x="167" y="406"/>
                  </a:lnTo>
                  <a:lnTo>
                    <a:pt x="168" y="406"/>
                  </a:lnTo>
                  <a:lnTo>
                    <a:pt x="169" y="406"/>
                  </a:lnTo>
                  <a:lnTo>
                    <a:pt x="168" y="407"/>
                  </a:lnTo>
                  <a:lnTo>
                    <a:pt x="169" y="408"/>
                  </a:lnTo>
                  <a:lnTo>
                    <a:pt x="169" y="409"/>
                  </a:lnTo>
                  <a:lnTo>
                    <a:pt x="168" y="408"/>
                  </a:lnTo>
                  <a:lnTo>
                    <a:pt x="167" y="408"/>
                  </a:lnTo>
                  <a:lnTo>
                    <a:pt x="164" y="407"/>
                  </a:lnTo>
                  <a:lnTo>
                    <a:pt x="163" y="407"/>
                  </a:lnTo>
                  <a:lnTo>
                    <a:pt x="162" y="407"/>
                  </a:lnTo>
                  <a:lnTo>
                    <a:pt x="161" y="407"/>
                  </a:lnTo>
                  <a:lnTo>
                    <a:pt x="160" y="407"/>
                  </a:lnTo>
                  <a:lnTo>
                    <a:pt x="159" y="407"/>
                  </a:lnTo>
                  <a:lnTo>
                    <a:pt x="156" y="407"/>
                  </a:lnTo>
                  <a:lnTo>
                    <a:pt x="154" y="408"/>
                  </a:lnTo>
                  <a:lnTo>
                    <a:pt x="152" y="408"/>
                  </a:lnTo>
                  <a:lnTo>
                    <a:pt x="151" y="408"/>
                  </a:lnTo>
                  <a:lnTo>
                    <a:pt x="150" y="408"/>
                  </a:lnTo>
                  <a:lnTo>
                    <a:pt x="148" y="409"/>
                  </a:lnTo>
                  <a:lnTo>
                    <a:pt x="147" y="409"/>
                  </a:lnTo>
                  <a:lnTo>
                    <a:pt x="146" y="410"/>
                  </a:lnTo>
                  <a:lnTo>
                    <a:pt x="144" y="410"/>
                  </a:lnTo>
                  <a:lnTo>
                    <a:pt x="143" y="410"/>
                  </a:lnTo>
                  <a:lnTo>
                    <a:pt x="138" y="409"/>
                  </a:lnTo>
                  <a:lnTo>
                    <a:pt x="137" y="409"/>
                  </a:lnTo>
                  <a:lnTo>
                    <a:pt x="137" y="410"/>
                  </a:lnTo>
                  <a:lnTo>
                    <a:pt x="136" y="410"/>
                  </a:lnTo>
                  <a:lnTo>
                    <a:pt x="136" y="409"/>
                  </a:lnTo>
                  <a:lnTo>
                    <a:pt x="135" y="409"/>
                  </a:lnTo>
                  <a:lnTo>
                    <a:pt x="134" y="409"/>
                  </a:lnTo>
                  <a:lnTo>
                    <a:pt x="133" y="410"/>
                  </a:lnTo>
                  <a:lnTo>
                    <a:pt x="131" y="409"/>
                  </a:lnTo>
                  <a:lnTo>
                    <a:pt x="131" y="410"/>
                  </a:lnTo>
                  <a:lnTo>
                    <a:pt x="130" y="410"/>
                  </a:lnTo>
                  <a:lnTo>
                    <a:pt x="130" y="411"/>
                  </a:lnTo>
                  <a:lnTo>
                    <a:pt x="129" y="413"/>
                  </a:lnTo>
                  <a:lnTo>
                    <a:pt x="128" y="413"/>
                  </a:lnTo>
                  <a:lnTo>
                    <a:pt x="127" y="413"/>
                  </a:lnTo>
                  <a:lnTo>
                    <a:pt x="126" y="411"/>
                  </a:lnTo>
                  <a:lnTo>
                    <a:pt x="123" y="411"/>
                  </a:lnTo>
                  <a:lnTo>
                    <a:pt x="122" y="411"/>
                  </a:lnTo>
                  <a:lnTo>
                    <a:pt x="121" y="411"/>
                  </a:lnTo>
                  <a:lnTo>
                    <a:pt x="120" y="411"/>
                  </a:lnTo>
                  <a:lnTo>
                    <a:pt x="119" y="411"/>
                  </a:lnTo>
                  <a:lnTo>
                    <a:pt x="117" y="411"/>
                  </a:lnTo>
                  <a:lnTo>
                    <a:pt x="116" y="411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4"/>
                  </a:lnTo>
                  <a:lnTo>
                    <a:pt x="114" y="415"/>
                  </a:lnTo>
                  <a:lnTo>
                    <a:pt x="114" y="416"/>
                  </a:lnTo>
                  <a:lnTo>
                    <a:pt x="116" y="416"/>
                  </a:lnTo>
                  <a:lnTo>
                    <a:pt x="114" y="417"/>
                  </a:lnTo>
                  <a:lnTo>
                    <a:pt x="113" y="417"/>
                  </a:lnTo>
                  <a:lnTo>
                    <a:pt x="113" y="416"/>
                  </a:lnTo>
                  <a:lnTo>
                    <a:pt x="112" y="416"/>
                  </a:lnTo>
                  <a:lnTo>
                    <a:pt x="113" y="415"/>
                  </a:lnTo>
                  <a:lnTo>
                    <a:pt x="112" y="414"/>
                  </a:lnTo>
                  <a:lnTo>
                    <a:pt x="111" y="414"/>
                  </a:lnTo>
                  <a:lnTo>
                    <a:pt x="110" y="413"/>
                  </a:lnTo>
                  <a:lnTo>
                    <a:pt x="110" y="414"/>
                  </a:lnTo>
                  <a:lnTo>
                    <a:pt x="109" y="414"/>
                  </a:lnTo>
                  <a:lnTo>
                    <a:pt x="108" y="415"/>
                  </a:lnTo>
                  <a:lnTo>
                    <a:pt x="106" y="414"/>
                  </a:lnTo>
                  <a:lnTo>
                    <a:pt x="105" y="414"/>
                  </a:lnTo>
                  <a:lnTo>
                    <a:pt x="105" y="413"/>
                  </a:lnTo>
                  <a:lnTo>
                    <a:pt x="104" y="413"/>
                  </a:lnTo>
                  <a:lnTo>
                    <a:pt x="103" y="413"/>
                  </a:lnTo>
                  <a:lnTo>
                    <a:pt x="102" y="413"/>
                  </a:lnTo>
                  <a:lnTo>
                    <a:pt x="102" y="411"/>
                  </a:lnTo>
                  <a:lnTo>
                    <a:pt x="100" y="411"/>
                  </a:lnTo>
                  <a:lnTo>
                    <a:pt x="97" y="411"/>
                  </a:lnTo>
                  <a:lnTo>
                    <a:pt x="97" y="410"/>
                  </a:lnTo>
                  <a:lnTo>
                    <a:pt x="97" y="409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9" y="408"/>
                  </a:lnTo>
                  <a:lnTo>
                    <a:pt x="99" y="407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4" y="408"/>
                  </a:lnTo>
                  <a:lnTo>
                    <a:pt x="94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9"/>
                  </a:lnTo>
                  <a:lnTo>
                    <a:pt x="96" y="410"/>
                  </a:lnTo>
                  <a:lnTo>
                    <a:pt x="95" y="410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3" y="411"/>
                  </a:lnTo>
                  <a:lnTo>
                    <a:pt x="92" y="410"/>
                  </a:lnTo>
                  <a:lnTo>
                    <a:pt x="88" y="410"/>
                  </a:lnTo>
                  <a:lnTo>
                    <a:pt x="86" y="409"/>
                  </a:lnTo>
                  <a:lnTo>
                    <a:pt x="85" y="409"/>
                  </a:lnTo>
                  <a:lnTo>
                    <a:pt x="83" y="410"/>
                  </a:lnTo>
                  <a:lnTo>
                    <a:pt x="81" y="410"/>
                  </a:lnTo>
                  <a:lnTo>
                    <a:pt x="80" y="410"/>
                  </a:lnTo>
                  <a:lnTo>
                    <a:pt x="79" y="411"/>
                  </a:lnTo>
                  <a:lnTo>
                    <a:pt x="79" y="413"/>
                  </a:lnTo>
                  <a:lnTo>
                    <a:pt x="78" y="413"/>
                  </a:lnTo>
                  <a:lnTo>
                    <a:pt x="79" y="413"/>
                  </a:lnTo>
                  <a:lnTo>
                    <a:pt x="79" y="414"/>
                  </a:lnTo>
                  <a:lnTo>
                    <a:pt x="80" y="415"/>
                  </a:lnTo>
                  <a:lnTo>
                    <a:pt x="80" y="416"/>
                  </a:lnTo>
                  <a:lnTo>
                    <a:pt x="79" y="416"/>
                  </a:lnTo>
                  <a:lnTo>
                    <a:pt x="78" y="416"/>
                  </a:lnTo>
                  <a:lnTo>
                    <a:pt x="77" y="415"/>
                  </a:lnTo>
                  <a:lnTo>
                    <a:pt x="76" y="415"/>
                  </a:lnTo>
                  <a:lnTo>
                    <a:pt x="74" y="415"/>
                  </a:lnTo>
                  <a:lnTo>
                    <a:pt x="71" y="414"/>
                  </a:lnTo>
                  <a:lnTo>
                    <a:pt x="70" y="414"/>
                  </a:lnTo>
                  <a:lnTo>
                    <a:pt x="69" y="414"/>
                  </a:lnTo>
                  <a:lnTo>
                    <a:pt x="68" y="414"/>
                  </a:lnTo>
                  <a:lnTo>
                    <a:pt x="66" y="415"/>
                  </a:lnTo>
                  <a:lnTo>
                    <a:pt x="63" y="415"/>
                  </a:lnTo>
                  <a:lnTo>
                    <a:pt x="58" y="414"/>
                  </a:lnTo>
                  <a:lnTo>
                    <a:pt x="53" y="414"/>
                  </a:lnTo>
                  <a:lnTo>
                    <a:pt x="51" y="414"/>
                  </a:lnTo>
                  <a:lnTo>
                    <a:pt x="49" y="414"/>
                  </a:lnTo>
                  <a:lnTo>
                    <a:pt x="49" y="415"/>
                  </a:lnTo>
                  <a:lnTo>
                    <a:pt x="50" y="415"/>
                  </a:lnTo>
                  <a:lnTo>
                    <a:pt x="49" y="415"/>
                  </a:lnTo>
                  <a:lnTo>
                    <a:pt x="47" y="415"/>
                  </a:lnTo>
                  <a:lnTo>
                    <a:pt x="46" y="416"/>
                  </a:lnTo>
                  <a:lnTo>
                    <a:pt x="45" y="416"/>
                  </a:lnTo>
                  <a:lnTo>
                    <a:pt x="45" y="417"/>
                  </a:lnTo>
                  <a:lnTo>
                    <a:pt x="45" y="418"/>
                  </a:lnTo>
                  <a:lnTo>
                    <a:pt x="46" y="418"/>
                  </a:lnTo>
                  <a:lnTo>
                    <a:pt x="46" y="419"/>
                  </a:lnTo>
                  <a:lnTo>
                    <a:pt x="45" y="419"/>
                  </a:lnTo>
                  <a:lnTo>
                    <a:pt x="43" y="419"/>
                  </a:lnTo>
                  <a:lnTo>
                    <a:pt x="42" y="419"/>
                  </a:lnTo>
                  <a:lnTo>
                    <a:pt x="43" y="418"/>
                  </a:lnTo>
                  <a:lnTo>
                    <a:pt x="44" y="418"/>
                  </a:lnTo>
                  <a:lnTo>
                    <a:pt x="44" y="417"/>
                  </a:lnTo>
                  <a:lnTo>
                    <a:pt x="44" y="416"/>
                  </a:lnTo>
                  <a:lnTo>
                    <a:pt x="43" y="416"/>
                  </a:lnTo>
                  <a:lnTo>
                    <a:pt x="42" y="415"/>
                  </a:lnTo>
                  <a:lnTo>
                    <a:pt x="41" y="415"/>
                  </a:lnTo>
                  <a:lnTo>
                    <a:pt x="39" y="415"/>
                  </a:lnTo>
                  <a:lnTo>
                    <a:pt x="37" y="415"/>
                  </a:lnTo>
                  <a:lnTo>
                    <a:pt x="37" y="416"/>
                  </a:lnTo>
                  <a:lnTo>
                    <a:pt x="36" y="417"/>
                  </a:lnTo>
                  <a:lnTo>
                    <a:pt x="37" y="417"/>
                  </a:lnTo>
                  <a:lnTo>
                    <a:pt x="37" y="418"/>
                  </a:lnTo>
                  <a:lnTo>
                    <a:pt x="36" y="418"/>
                  </a:lnTo>
                  <a:lnTo>
                    <a:pt x="34" y="418"/>
                  </a:lnTo>
                  <a:lnTo>
                    <a:pt x="33" y="418"/>
                  </a:lnTo>
                  <a:lnTo>
                    <a:pt x="32" y="418"/>
                  </a:lnTo>
                  <a:lnTo>
                    <a:pt x="30" y="419"/>
                  </a:lnTo>
                  <a:lnTo>
                    <a:pt x="30" y="420"/>
                  </a:lnTo>
                  <a:lnTo>
                    <a:pt x="29" y="420"/>
                  </a:lnTo>
                  <a:lnTo>
                    <a:pt x="29" y="422"/>
                  </a:lnTo>
                  <a:lnTo>
                    <a:pt x="28" y="422"/>
                  </a:lnTo>
                  <a:lnTo>
                    <a:pt x="27" y="422"/>
                  </a:lnTo>
                  <a:lnTo>
                    <a:pt x="26" y="420"/>
                  </a:lnTo>
                  <a:lnTo>
                    <a:pt x="27" y="420"/>
                  </a:lnTo>
                  <a:lnTo>
                    <a:pt x="27" y="419"/>
                  </a:lnTo>
                  <a:lnTo>
                    <a:pt x="27" y="418"/>
                  </a:lnTo>
                  <a:lnTo>
                    <a:pt x="28" y="418"/>
                  </a:lnTo>
                  <a:lnTo>
                    <a:pt x="28" y="417"/>
                  </a:lnTo>
                  <a:lnTo>
                    <a:pt x="28" y="416"/>
                  </a:lnTo>
                  <a:lnTo>
                    <a:pt x="27" y="416"/>
                  </a:lnTo>
                  <a:lnTo>
                    <a:pt x="26" y="416"/>
                  </a:lnTo>
                  <a:lnTo>
                    <a:pt x="25" y="416"/>
                  </a:lnTo>
                  <a:lnTo>
                    <a:pt x="24" y="415"/>
                  </a:lnTo>
                  <a:lnTo>
                    <a:pt x="24" y="416"/>
                  </a:lnTo>
                  <a:lnTo>
                    <a:pt x="22" y="416"/>
                  </a:lnTo>
                  <a:lnTo>
                    <a:pt x="24" y="413"/>
                  </a:lnTo>
                  <a:lnTo>
                    <a:pt x="24" y="410"/>
                  </a:lnTo>
                  <a:lnTo>
                    <a:pt x="24" y="407"/>
                  </a:lnTo>
                  <a:lnTo>
                    <a:pt x="24" y="403"/>
                  </a:lnTo>
                  <a:lnTo>
                    <a:pt x="24" y="402"/>
                  </a:lnTo>
                  <a:lnTo>
                    <a:pt x="24" y="401"/>
                  </a:lnTo>
                  <a:lnTo>
                    <a:pt x="25" y="401"/>
                  </a:lnTo>
                  <a:lnTo>
                    <a:pt x="25" y="400"/>
                  </a:lnTo>
                  <a:lnTo>
                    <a:pt x="25" y="399"/>
                  </a:lnTo>
                  <a:lnTo>
                    <a:pt x="25" y="398"/>
                  </a:lnTo>
                  <a:lnTo>
                    <a:pt x="25" y="397"/>
                  </a:lnTo>
                  <a:lnTo>
                    <a:pt x="25" y="395"/>
                  </a:lnTo>
                  <a:lnTo>
                    <a:pt x="26" y="395"/>
                  </a:lnTo>
                  <a:lnTo>
                    <a:pt x="27" y="395"/>
                  </a:lnTo>
                  <a:lnTo>
                    <a:pt x="27" y="394"/>
                  </a:lnTo>
                  <a:lnTo>
                    <a:pt x="28" y="392"/>
                  </a:lnTo>
                  <a:lnTo>
                    <a:pt x="28" y="390"/>
                  </a:lnTo>
                  <a:lnTo>
                    <a:pt x="28" y="388"/>
                  </a:lnTo>
                  <a:lnTo>
                    <a:pt x="29" y="385"/>
                  </a:lnTo>
                  <a:lnTo>
                    <a:pt x="29" y="383"/>
                  </a:lnTo>
                  <a:lnTo>
                    <a:pt x="29" y="382"/>
                  </a:lnTo>
                  <a:lnTo>
                    <a:pt x="30" y="381"/>
                  </a:lnTo>
                  <a:lnTo>
                    <a:pt x="34" y="380"/>
                  </a:lnTo>
                  <a:lnTo>
                    <a:pt x="35" y="380"/>
                  </a:lnTo>
                  <a:lnTo>
                    <a:pt x="36" y="378"/>
                  </a:lnTo>
                  <a:lnTo>
                    <a:pt x="37" y="378"/>
                  </a:lnTo>
                  <a:lnTo>
                    <a:pt x="38" y="377"/>
                  </a:lnTo>
                  <a:lnTo>
                    <a:pt x="38" y="376"/>
                  </a:lnTo>
                  <a:lnTo>
                    <a:pt x="39" y="376"/>
                  </a:lnTo>
                  <a:lnTo>
                    <a:pt x="41" y="377"/>
                  </a:lnTo>
                  <a:lnTo>
                    <a:pt x="42" y="377"/>
                  </a:lnTo>
                  <a:lnTo>
                    <a:pt x="43" y="377"/>
                  </a:lnTo>
                  <a:lnTo>
                    <a:pt x="43" y="376"/>
                  </a:lnTo>
                  <a:lnTo>
                    <a:pt x="42" y="376"/>
                  </a:lnTo>
                  <a:lnTo>
                    <a:pt x="42" y="375"/>
                  </a:lnTo>
                  <a:lnTo>
                    <a:pt x="43" y="374"/>
                  </a:lnTo>
                  <a:lnTo>
                    <a:pt x="44" y="373"/>
                  </a:lnTo>
                  <a:lnTo>
                    <a:pt x="43" y="373"/>
                  </a:lnTo>
                  <a:lnTo>
                    <a:pt x="44" y="372"/>
                  </a:lnTo>
                  <a:lnTo>
                    <a:pt x="45" y="372"/>
                  </a:lnTo>
                  <a:lnTo>
                    <a:pt x="46" y="372"/>
                  </a:lnTo>
                  <a:lnTo>
                    <a:pt x="46" y="370"/>
                  </a:lnTo>
                  <a:lnTo>
                    <a:pt x="47" y="370"/>
                  </a:lnTo>
                  <a:lnTo>
                    <a:pt x="52" y="369"/>
                  </a:lnTo>
                  <a:lnTo>
                    <a:pt x="53" y="369"/>
                  </a:lnTo>
                  <a:lnTo>
                    <a:pt x="54" y="369"/>
                  </a:lnTo>
                  <a:lnTo>
                    <a:pt x="55" y="369"/>
                  </a:lnTo>
                  <a:lnTo>
                    <a:pt x="55" y="368"/>
                  </a:lnTo>
                  <a:lnTo>
                    <a:pt x="56" y="368"/>
                  </a:lnTo>
                  <a:lnTo>
                    <a:pt x="56" y="367"/>
                  </a:lnTo>
                  <a:lnTo>
                    <a:pt x="58" y="367"/>
                  </a:lnTo>
                  <a:lnTo>
                    <a:pt x="59" y="367"/>
                  </a:lnTo>
                  <a:lnTo>
                    <a:pt x="61" y="367"/>
                  </a:lnTo>
                  <a:lnTo>
                    <a:pt x="64" y="368"/>
                  </a:lnTo>
                  <a:lnTo>
                    <a:pt x="66" y="368"/>
                  </a:lnTo>
                  <a:lnTo>
                    <a:pt x="67" y="368"/>
                  </a:lnTo>
                  <a:lnTo>
                    <a:pt x="68" y="368"/>
                  </a:lnTo>
                  <a:lnTo>
                    <a:pt x="69" y="368"/>
                  </a:lnTo>
                  <a:lnTo>
                    <a:pt x="69" y="367"/>
                  </a:lnTo>
                  <a:lnTo>
                    <a:pt x="70" y="366"/>
                  </a:lnTo>
                  <a:lnTo>
                    <a:pt x="70" y="361"/>
                  </a:lnTo>
                  <a:lnTo>
                    <a:pt x="70" y="360"/>
                  </a:lnTo>
                  <a:lnTo>
                    <a:pt x="72" y="360"/>
                  </a:lnTo>
                  <a:lnTo>
                    <a:pt x="72" y="359"/>
                  </a:lnTo>
                  <a:lnTo>
                    <a:pt x="71" y="358"/>
                  </a:lnTo>
                  <a:lnTo>
                    <a:pt x="71" y="353"/>
                  </a:lnTo>
                  <a:lnTo>
                    <a:pt x="72" y="352"/>
                  </a:lnTo>
                  <a:lnTo>
                    <a:pt x="72" y="351"/>
                  </a:lnTo>
                  <a:lnTo>
                    <a:pt x="74" y="351"/>
                  </a:lnTo>
                  <a:lnTo>
                    <a:pt x="74" y="349"/>
                  </a:lnTo>
                  <a:lnTo>
                    <a:pt x="72" y="349"/>
                  </a:lnTo>
                  <a:lnTo>
                    <a:pt x="72" y="348"/>
                  </a:lnTo>
                  <a:lnTo>
                    <a:pt x="71" y="348"/>
                  </a:lnTo>
                  <a:lnTo>
                    <a:pt x="70" y="347"/>
                  </a:lnTo>
                  <a:lnTo>
                    <a:pt x="69" y="347"/>
                  </a:lnTo>
                  <a:lnTo>
                    <a:pt x="68" y="348"/>
                  </a:lnTo>
                  <a:lnTo>
                    <a:pt x="67" y="348"/>
                  </a:lnTo>
                  <a:lnTo>
                    <a:pt x="64" y="348"/>
                  </a:lnTo>
                  <a:lnTo>
                    <a:pt x="63" y="348"/>
                  </a:lnTo>
                  <a:lnTo>
                    <a:pt x="62" y="349"/>
                  </a:lnTo>
                  <a:lnTo>
                    <a:pt x="61" y="349"/>
                  </a:lnTo>
                  <a:lnTo>
                    <a:pt x="60" y="348"/>
                  </a:lnTo>
                  <a:lnTo>
                    <a:pt x="59" y="348"/>
                  </a:lnTo>
                  <a:lnTo>
                    <a:pt x="58" y="348"/>
                  </a:lnTo>
                  <a:lnTo>
                    <a:pt x="56" y="347"/>
                  </a:lnTo>
                  <a:lnTo>
                    <a:pt x="58" y="347"/>
                  </a:lnTo>
                  <a:lnTo>
                    <a:pt x="58" y="346"/>
                  </a:lnTo>
                  <a:lnTo>
                    <a:pt x="58" y="344"/>
                  </a:lnTo>
                  <a:lnTo>
                    <a:pt x="59" y="340"/>
                  </a:lnTo>
                  <a:lnTo>
                    <a:pt x="59" y="339"/>
                  </a:lnTo>
                  <a:lnTo>
                    <a:pt x="59" y="338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8" y="330"/>
                  </a:lnTo>
                  <a:lnTo>
                    <a:pt x="58" y="327"/>
                  </a:lnTo>
                  <a:lnTo>
                    <a:pt x="58" y="324"/>
                  </a:lnTo>
                  <a:lnTo>
                    <a:pt x="56" y="322"/>
                  </a:lnTo>
                  <a:lnTo>
                    <a:pt x="58" y="318"/>
                  </a:lnTo>
                  <a:lnTo>
                    <a:pt x="58" y="315"/>
                  </a:lnTo>
                  <a:lnTo>
                    <a:pt x="58" y="314"/>
                  </a:lnTo>
                  <a:lnTo>
                    <a:pt x="56" y="314"/>
                  </a:lnTo>
                  <a:lnTo>
                    <a:pt x="52" y="314"/>
                  </a:lnTo>
                  <a:lnTo>
                    <a:pt x="51" y="314"/>
                  </a:lnTo>
                  <a:lnTo>
                    <a:pt x="50" y="311"/>
                  </a:lnTo>
                  <a:lnTo>
                    <a:pt x="49" y="311"/>
                  </a:lnTo>
                  <a:lnTo>
                    <a:pt x="49" y="310"/>
                  </a:lnTo>
                  <a:lnTo>
                    <a:pt x="47" y="309"/>
                  </a:lnTo>
                  <a:lnTo>
                    <a:pt x="46" y="308"/>
                  </a:lnTo>
                  <a:lnTo>
                    <a:pt x="45" y="308"/>
                  </a:lnTo>
                  <a:lnTo>
                    <a:pt x="42" y="307"/>
                  </a:lnTo>
                  <a:lnTo>
                    <a:pt x="39" y="306"/>
                  </a:lnTo>
                  <a:lnTo>
                    <a:pt x="38" y="306"/>
                  </a:lnTo>
                  <a:lnTo>
                    <a:pt x="36" y="306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2" y="303"/>
                  </a:lnTo>
                  <a:lnTo>
                    <a:pt x="30" y="302"/>
                  </a:lnTo>
                  <a:lnTo>
                    <a:pt x="28" y="301"/>
                  </a:lnTo>
                  <a:lnTo>
                    <a:pt x="27" y="299"/>
                  </a:lnTo>
                  <a:lnTo>
                    <a:pt x="25" y="297"/>
                  </a:lnTo>
                  <a:lnTo>
                    <a:pt x="24" y="296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1" y="291"/>
                  </a:lnTo>
                  <a:lnTo>
                    <a:pt x="20" y="288"/>
                  </a:lnTo>
                  <a:lnTo>
                    <a:pt x="19" y="288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17" y="283"/>
                  </a:lnTo>
                  <a:lnTo>
                    <a:pt x="17" y="282"/>
                  </a:lnTo>
                  <a:lnTo>
                    <a:pt x="17" y="281"/>
                  </a:lnTo>
                  <a:lnTo>
                    <a:pt x="16" y="281"/>
                  </a:lnTo>
                  <a:lnTo>
                    <a:pt x="14" y="280"/>
                  </a:lnTo>
                  <a:lnTo>
                    <a:pt x="14" y="279"/>
                  </a:lnTo>
                  <a:lnTo>
                    <a:pt x="14" y="277"/>
                  </a:lnTo>
                  <a:lnTo>
                    <a:pt x="16" y="276"/>
                  </a:lnTo>
                  <a:lnTo>
                    <a:pt x="14" y="275"/>
                  </a:lnTo>
                  <a:lnTo>
                    <a:pt x="13" y="274"/>
                  </a:lnTo>
                  <a:lnTo>
                    <a:pt x="11" y="271"/>
                  </a:lnTo>
                  <a:lnTo>
                    <a:pt x="9" y="268"/>
                  </a:lnTo>
                  <a:lnTo>
                    <a:pt x="7" y="266"/>
                  </a:lnTo>
                  <a:lnTo>
                    <a:pt x="4" y="264"/>
                  </a:lnTo>
                  <a:lnTo>
                    <a:pt x="2" y="261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59"/>
                  </a:lnTo>
                  <a:lnTo>
                    <a:pt x="5" y="260"/>
                  </a:lnTo>
                  <a:lnTo>
                    <a:pt x="8" y="261"/>
                  </a:lnTo>
                  <a:lnTo>
                    <a:pt x="11" y="263"/>
                  </a:lnTo>
                  <a:lnTo>
                    <a:pt x="13" y="263"/>
                  </a:lnTo>
                  <a:lnTo>
                    <a:pt x="16" y="264"/>
                  </a:lnTo>
                  <a:lnTo>
                    <a:pt x="18" y="265"/>
                  </a:lnTo>
                  <a:lnTo>
                    <a:pt x="20" y="265"/>
                  </a:lnTo>
                  <a:lnTo>
                    <a:pt x="24" y="266"/>
                  </a:lnTo>
                  <a:lnTo>
                    <a:pt x="26" y="267"/>
                  </a:lnTo>
                  <a:lnTo>
                    <a:pt x="28" y="267"/>
                  </a:lnTo>
                  <a:lnTo>
                    <a:pt x="30" y="268"/>
                  </a:lnTo>
                  <a:lnTo>
                    <a:pt x="33" y="269"/>
                  </a:lnTo>
                  <a:lnTo>
                    <a:pt x="36" y="271"/>
                  </a:lnTo>
                  <a:lnTo>
                    <a:pt x="38" y="271"/>
                  </a:lnTo>
                  <a:lnTo>
                    <a:pt x="41" y="272"/>
                  </a:lnTo>
                  <a:lnTo>
                    <a:pt x="43" y="273"/>
                  </a:lnTo>
                  <a:lnTo>
                    <a:pt x="46" y="274"/>
                  </a:lnTo>
                  <a:lnTo>
                    <a:pt x="49" y="274"/>
                  </a:lnTo>
                  <a:lnTo>
                    <a:pt x="53" y="274"/>
                  </a:lnTo>
                  <a:lnTo>
                    <a:pt x="55" y="274"/>
                  </a:lnTo>
                  <a:lnTo>
                    <a:pt x="56" y="273"/>
                  </a:lnTo>
                  <a:lnTo>
                    <a:pt x="58" y="273"/>
                  </a:lnTo>
                  <a:lnTo>
                    <a:pt x="60" y="273"/>
                  </a:lnTo>
                  <a:lnTo>
                    <a:pt x="61" y="273"/>
                  </a:lnTo>
                  <a:lnTo>
                    <a:pt x="62" y="273"/>
                  </a:lnTo>
                  <a:lnTo>
                    <a:pt x="63" y="273"/>
                  </a:lnTo>
                  <a:lnTo>
                    <a:pt x="66" y="273"/>
                  </a:lnTo>
                  <a:lnTo>
                    <a:pt x="67" y="273"/>
                  </a:lnTo>
                  <a:lnTo>
                    <a:pt x="68" y="272"/>
                  </a:lnTo>
                  <a:lnTo>
                    <a:pt x="70" y="272"/>
                  </a:lnTo>
                  <a:lnTo>
                    <a:pt x="71" y="272"/>
                  </a:lnTo>
                  <a:lnTo>
                    <a:pt x="72" y="272"/>
                  </a:lnTo>
                  <a:lnTo>
                    <a:pt x="74" y="272"/>
                  </a:lnTo>
                  <a:lnTo>
                    <a:pt x="76" y="272"/>
                  </a:lnTo>
                  <a:lnTo>
                    <a:pt x="77" y="272"/>
                  </a:lnTo>
                  <a:lnTo>
                    <a:pt x="81" y="271"/>
                  </a:lnTo>
                  <a:lnTo>
                    <a:pt x="88" y="272"/>
                  </a:lnTo>
                  <a:lnTo>
                    <a:pt x="94" y="273"/>
                  </a:lnTo>
                  <a:lnTo>
                    <a:pt x="97" y="275"/>
                  </a:lnTo>
                  <a:lnTo>
                    <a:pt x="97" y="274"/>
                  </a:lnTo>
                  <a:lnTo>
                    <a:pt x="99" y="272"/>
                  </a:lnTo>
                  <a:lnTo>
                    <a:pt x="100" y="272"/>
                  </a:lnTo>
                  <a:lnTo>
                    <a:pt x="101" y="271"/>
                  </a:lnTo>
                  <a:lnTo>
                    <a:pt x="109" y="268"/>
                  </a:lnTo>
                  <a:lnTo>
                    <a:pt x="114" y="268"/>
                  </a:lnTo>
                  <a:lnTo>
                    <a:pt x="119" y="268"/>
                  </a:lnTo>
                  <a:lnTo>
                    <a:pt x="123" y="269"/>
                  </a:lnTo>
                  <a:lnTo>
                    <a:pt x="126" y="269"/>
                  </a:lnTo>
                  <a:lnTo>
                    <a:pt x="129" y="268"/>
                  </a:lnTo>
                  <a:lnTo>
                    <a:pt x="131" y="267"/>
                  </a:lnTo>
                  <a:lnTo>
                    <a:pt x="133" y="267"/>
                  </a:lnTo>
                  <a:lnTo>
                    <a:pt x="135" y="267"/>
                  </a:lnTo>
                  <a:lnTo>
                    <a:pt x="137" y="266"/>
                  </a:lnTo>
                  <a:lnTo>
                    <a:pt x="138" y="266"/>
                  </a:lnTo>
                  <a:lnTo>
                    <a:pt x="141" y="265"/>
                  </a:lnTo>
                  <a:lnTo>
                    <a:pt x="142" y="265"/>
                  </a:lnTo>
                  <a:lnTo>
                    <a:pt x="144" y="264"/>
                  </a:lnTo>
                  <a:lnTo>
                    <a:pt x="145" y="264"/>
                  </a:lnTo>
                  <a:lnTo>
                    <a:pt x="147" y="263"/>
                  </a:lnTo>
                  <a:lnTo>
                    <a:pt x="148" y="263"/>
                  </a:lnTo>
                  <a:lnTo>
                    <a:pt x="151" y="263"/>
                  </a:lnTo>
                  <a:lnTo>
                    <a:pt x="152" y="261"/>
                  </a:lnTo>
                  <a:lnTo>
                    <a:pt x="154" y="261"/>
                  </a:lnTo>
                  <a:lnTo>
                    <a:pt x="155" y="260"/>
                  </a:lnTo>
                  <a:lnTo>
                    <a:pt x="158" y="260"/>
                  </a:lnTo>
                  <a:lnTo>
                    <a:pt x="160" y="259"/>
                  </a:lnTo>
                  <a:lnTo>
                    <a:pt x="162" y="258"/>
                  </a:lnTo>
                  <a:lnTo>
                    <a:pt x="163" y="257"/>
                  </a:lnTo>
                  <a:lnTo>
                    <a:pt x="163" y="256"/>
                  </a:lnTo>
                  <a:lnTo>
                    <a:pt x="164" y="256"/>
                  </a:lnTo>
                  <a:lnTo>
                    <a:pt x="164" y="255"/>
                  </a:lnTo>
                  <a:lnTo>
                    <a:pt x="163" y="254"/>
                  </a:lnTo>
                  <a:lnTo>
                    <a:pt x="162" y="252"/>
                  </a:lnTo>
                  <a:lnTo>
                    <a:pt x="161" y="252"/>
                  </a:lnTo>
                  <a:lnTo>
                    <a:pt x="161" y="251"/>
                  </a:lnTo>
                  <a:lnTo>
                    <a:pt x="161" y="250"/>
                  </a:lnTo>
                  <a:lnTo>
                    <a:pt x="163" y="246"/>
                  </a:lnTo>
                  <a:lnTo>
                    <a:pt x="163" y="243"/>
                  </a:lnTo>
                  <a:lnTo>
                    <a:pt x="163" y="239"/>
                  </a:lnTo>
                  <a:lnTo>
                    <a:pt x="163" y="238"/>
                  </a:lnTo>
                  <a:lnTo>
                    <a:pt x="163" y="236"/>
                  </a:lnTo>
                  <a:lnTo>
                    <a:pt x="162" y="235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6" y="222"/>
                  </a:lnTo>
                  <a:lnTo>
                    <a:pt x="166" y="221"/>
                  </a:lnTo>
                  <a:lnTo>
                    <a:pt x="170" y="221"/>
                  </a:lnTo>
                  <a:lnTo>
                    <a:pt x="170" y="219"/>
                  </a:lnTo>
                  <a:lnTo>
                    <a:pt x="173" y="217"/>
                  </a:lnTo>
                  <a:lnTo>
                    <a:pt x="173" y="216"/>
                  </a:lnTo>
                  <a:lnTo>
                    <a:pt x="175" y="213"/>
                  </a:lnTo>
                  <a:lnTo>
                    <a:pt x="176" y="212"/>
                  </a:lnTo>
                  <a:lnTo>
                    <a:pt x="177" y="212"/>
                  </a:lnTo>
                  <a:lnTo>
                    <a:pt x="178" y="210"/>
                  </a:lnTo>
                  <a:lnTo>
                    <a:pt x="179" y="209"/>
                  </a:lnTo>
                  <a:lnTo>
                    <a:pt x="181" y="208"/>
                  </a:lnTo>
                  <a:lnTo>
                    <a:pt x="183" y="208"/>
                  </a:lnTo>
                  <a:lnTo>
                    <a:pt x="184" y="208"/>
                  </a:lnTo>
                  <a:lnTo>
                    <a:pt x="185" y="208"/>
                  </a:lnTo>
                  <a:lnTo>
                    <a:pt x="185" y="209"/>
                  </a:lnTo>
                  <a:lnTo>
                    <a:pt x="185" y="210"/>
                  </a:lnTo>
                  <a:lnTo>
                    <a:pt x="186" y="210"/>
                  </a:lnTo>
                  <a:lnTo>
                    <a:pt x="187" y="210"/>
                  </a:lnTo>
                  <a:lnTo>
                    <a:pt x="188" y="210"/>
                  </a:lnTo>
                  <a:lnTo>
                    <a:pt x="189" y="212"/>
                  </a:lnTo>
                  <a:lnTo>
                    <a:pt x="191" y="212"/>
                  </a:lnTo>
                  <a:lnTo>
                    <a:pt x="193" y="212"/>
                  </a:lnTo>
                  <a:lnTo>
                    <a:pt x="194" y="212"/>
                  </a:lnTo>
                  <a:lnTo>
                    <a:pt x="195" y="212"/>
                  </a:lnTo>
                  <a:lnTo>
                    <a:pt x="197" y="210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2" y="209"/>
                  </a:lnTo>
                  <a:lnTo>
                    <a:pt x="204" y="208"/>
                  </a:lnTo>
                  <a:lnTo>
                    <a:pt x="205" y="207"/>
                  </a:lnTo>
                  <a:lnTo>
                    <a:pt x="206" y="207"/>
                  </a:lnTo>
                  <a:lnTo>
                    <a:pt x="208" y="207"/>
                  </a:lnTo>
                  <a:lnTo>
                    <a:pt x="208" y="205"/>
                  </a:lnTo>
                  <a:lnTo>
                    <a:pt x="206" y="205"/>
                  </a:lnTo>
                  <a:lnTo>
                    <a:pt x="203" y="205"/>
                  </a:lnTo>
                  <a:lnTo>
                    <a:pt x="202" y="205"/>
                  </a:lnTo>
                  <a:lnTo>
                    <a:pt x="202" y="204"/>
                  </a:lnTo>
                  <a:lnTo>
                    <a:pt x="202" y="202"/>
                  </a:lnTo>
                  <a:lnTo>
                    <a:pt x="201" y="202"/>
                  </a:lnTo>
                  <a:lnTo>
                    <a:pt x="201" y="201"/>
                  </a:lnTo>
                  <a:lnTo>
                    <a:pt x="201" y="200"/>
                  </a:lnTo>
                  <a:lnTo>
                    <a:pt x="202" y="200"/>
                  </a:lnTo>
                  <a:lnTo>
                    <a:pt x="204" y="201"/>
                  </a:lnTo>
                  <a:lnTo>
                    <a:pt x="205" y="201"/>
                  </a:lnTo>
                  <a:lnTo>
                    <a:pt x="205" y="200"/>
                  </a:lnTo>
                  <a:lnTo>
                    <a:pt x="206" y="200"/>
                  </a:lnTo>
                  <a:lnTo>
                    <a:pt x="208" y="199"/>
                  </a:lnTo>
                  <a:lnTo>
                    <a:pt x="209" y="197"/>
                  </a:lnTo>
                  <a:lnTo>
                    <a:pt x="210" y="197"/>
                  </a:lnTo>
                  <a:lnTo>
                    <a:pt x="211" y="197"/>
                  </a:lnTo>
                  <a:lnTo>
                    <a:pt x="212" y="197"/>
                  </a:lnTo>
                  <a:lnTo>
                    <a:pt x="213" y="197"/>
                  </a:lnTo>
                  <a:lnTo>
                    <a:pt x="213" y="196"/>
                  </a:lnTo>
                  <a:lnTo>
                    <a:pt x="215" y="194"/>
                  </a:lnTo>
                  <a:lnTo>
                    <a:pt x="215" y="193"/>
                  </a:lnTo>
                  <a:lnTo>
                    <a:pt x="217" y="192"/>
                  </a:lnTo>
                  <a:lnTo>
                    <a:pt x="218" y="191"/>
                  </a:lnTo>
                  <a:lnTo>
                    <a:pt x="218" y="190"/>
                  </a:lnTo>
                  <a:lnTo>
                    <a:pt x="219" y="190"/>
                  </a:lnTo>
                  <a:lnTo>
                    <a:pt x="220" y="191"/>
                  </a:lnTo>
                  <a:lnTo>
                    <a:pt x="221" y="191"/>
                  </a:lnTo>
                  <a:lnTo>
                    <a:pt x="221" y="192"/>
                  </a:lnTo>
                  <a:lnTo>
                    <a:pt x="222" y="192"/>
                  </a:lnTo>
                  <a:lnTo>
                    <a:pt x="223" y="192"/>
                  </a:lnTo>
                  <a:lnTo>
                    <a:pt x="225" y="192"/>
                  </a:lnTo>
                  <a:lnTo>
                    <a:pt x="228" y="193"/>
                  </a:lnTo>
                  <a:lnTo>
                    <a:pt x="229" y="193"/>
                  </a:lnTo>
                  <a:lnTo>
                    <a:pt x="230" y="193"/>
                  </a:lnTo>
                  <a:lnTo>
                    <a:pt x="230" y="192"/>
                  </a:lnTo>
                  <a:lnTo>
                    <a:pt x="229" y="192"/>
                  </a:lnTo>
                  <a:lnTo>
                    <a:pt x="228" y="192"/>
                  </a:lnTo>
                  <a:lnTo>
                    <a:pt x="227" y="192"/>
                  </a:lnTo>
                  <a:lnTo>
                    <a:pt x="227" y="191"/>
                  </a:lnTo>
                  <a:lnTo>
                    <a:pt x="228" y="190"/>
                  </a:lnTo>
                  <a:lnTo>
                    <a:pt x="229" y="190"/>
                  </a:lnTo>
                  <a:lnTo>
                    <a:pt x="230" y="191"/>
                  </a:lnTo>
                  <a:lnTo>
                    <a:pt x="233" y="191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5" y="194"/>
                  </a:lnTo>
                  <a:lnTo>
                    <a:pt x="236" y="196"/>
                  </a:lnTo>
                  <a:lnTo>
                    <a:pt x="237" y="198"/>
                  </a:lnTo>
                  <a:lnTo>
                    <a:pt x="238" y="198"/>
                  </a:lnTo>
                  <a:lnTo>
                    <a:pt x="239" y="198"/>
                  </a:lnTo>
                  <a:lnTo>
                    <a:pt x="240" y="197"/>
                  </a:lnTo>
                  <a:lnTo>
                    <a:pt x="242" y="197"/>
                  </a:lnTo>
                  <a:lnTo>
                    <a:pt x="243" y="197"/>
                  </a:lnTo>
                  <a:lnTo>
                    <a:pt x="244" y="197"/>
                  </a:lnTo>
                  <a:lnTo>
                    <a:pt x="245" y="196"/>
                  </a:lnTo>
                  <a:lnTo>
                    <a:pt x="246" y="194"/>
                  </a:lnTo>
                  <a:lnTo>
                    <a:pt x="246" y="193"/>
                  </a:lnTo>
                  <a:lnTo>
                    <a:pt x="247" y="193"/>
                  </a:lnTo>
                  <a:lnTo>
                    <a:pt x="251" y="188"/>
                  </a:lnTo>
                  <a:lnTo>
                    <a:pt x="253" y="187"/>
                  </a:lnTo>
                  <a:lnTo>
                    <a:pt x="253" y="185"/>
                  </a:lnTo>
                  <a:lnTo>
                    <a:pt x="252" y="183"/>
                  </a:lnTo>
                  <a:lnTo>
                    <a:pt x="251" y="180"/>
                  </a:lnTo>
                  <a:lnTo>
                    <a:pt x="251" y="179"/>
                  </a:lnTo>
                  <a:lnTo>
                    <a:pt x="252" y="177"/>
                  </a:lnTo>
                  <a:lnTo>
                    <a:pt x="252" y="175"/>
                  </a:lnTo>
                  <a:lnTo>
                    <a:pt x="252" y="174"/>
                  </a:lnTo>
                  <a:lnTo>
                    <a:pt x="252" y="173"/>
                  </a:lnTo>
                  <a:lnTo>
                    <a:pt x="251" y="171"/>
                  </a:lnTo>
                  <a:lnTo>
                    <a:pt x="251" y="169"/>
                  </a:lnTo>
                  <a:lnTo>
                    <a:pt x="251" y="167"/>
                  </a:lnTo>
                  <a:lnTo>
                    <a:pt x="251" y="166"/>
                  </a:lnTo>
                  <a:lnTo>
                    <a:pt x="252" y="165"/>
                  </a:lnTo>
                  <a:lnTo>
                    <a:pt x="253" y="165"/>
                  </a:lnTo>
                  <a:lnTo>
                    <a:pt x="254" y="164"/>
                  </a:lnTo>
                  <a:lnTo>
                    <a:pt x="256" y="162"/>
                  </a:lnTo>
                  <a:lnTo>
                    <a:pt x="256" y="160"/>
                  </a:lnTo>
                  <a:lnTo>
                    <a:pt x="256" y="159"/>
                  </a:lnTo>
                  <a:lnTo>
                    <a:pt x="256" y="158"/>
                  </a:lnTo>
                  <a:lnTo>
                    <a:pt x="255" y="158"/>
                  </a:lnTo>
                  <a:lnTo>
                    <a:pt x="255" y="157"/>
                  </a:lnTo>
                  <a:lnTo>
                    <a:pt x="255" y="156"/>
                  </a:lnTo>
                  <a:lnTo>
                    <a:pt x="256" y="156"/>
                  </a:lnTo>
                  <a:lnTo>
                    <a:pt x="258" y="155"/>
                  </a:lnTo>
                  <a:lnTo>
                    <a:pt x="258" y="154"/>
                  </a:lnTo>
                  <a:lnTo>
                    <a:pt x="259" y="152"/>
                  </a:lnTo>
                  <a:lnTo>
                    <a:pt x="258" y="149"/>
                  </a:lnTo>
                  <a:lnTo>
                    <a:pt x="258" y="148"/>
                  </a:lnTo>
                  <a:lnTo>
                    <a:pt x="259" y="148"/>
                  </a:lnTo>
                  <a:lnTo>
                    <a:pt x="259" y="147"/>
                  </a:lnTo>
                  <a:lnTo>
                    <a:pt x="260" y="146"/>
                  </a:lnTo>
                  <a:lnTo>
                    <a:pt x="261" y="146"/>
                  </a:lnTo>
                  <a:lnTo>
                    <a:pt x="262" y="146"/>
                  </a:lnTo>
                  <a:lnTo>
                    <a:pt x="263" y="146"/>
                  </a:lnTo>
                  <a:lnTo>
                    <a:pt x="264" y="146"/>
                  </a:lnTo>
                  <a:lnTo>
                    <a:pt x="265" y="145"/>
                  </a:lnTo>
                  <a:lnTo>
                    <a:pt x="267" y="145"/>
                  </a:lnTo>
                  <a:lnTo>
                    <a:pt x="269" y="146"/>
                  </a:lnTo>
                  <a:lnTo>
                    <a:pt x="270" y="146"/>
                  </a:lnTo>
                  <a:lnTo>
                    <a:pt x="272" y="145"/>
                  </a:lnTo>
                  <a:lnTo>
                    <a:pt x="272" y="143"/>
                  </a:lnTo>
                  <a:lnTo>
                    <a:pt x="273" y="145"/>
                  </a:lnTo>
                  <a:lnTo>
                    <a:pt x="273" y="143"/>
                  </a:lnTo>
                  <a:lnTo>
                    <a:pt x="275" y="143"/>
                  </a:lnTo>
                  <a:lnTo>
                    <a:pt x="275" y="141"/>
                  </a:lnTo>
                  <a:lnTo>
                    <a:pt x="276" y="141"/>
                  </a:lnTo>
                  <a:lnTo>
                    <a:pt x="276" y="142"/>
                  </a:lnTo>
                  <a:lnTo>
                    <a:pt x="277" y="142"/>
                  </a:lnTo>
                  <a:lnTo>
                    <a:pt x="277" y="141"/>
                  </a:lnTo>
                  <a:lnTo>
                    <a:pt x="282" y="138"/>
                  </a:lnTo>
                  <a:lnTo>
                    <a:pt x="282" y="135"/>
                  </a:lnTo>
                  <a:lnTo>
                    <a:pt x="280" y="133"/>
                  </a:lnTo>
                  <a:lnTo>
                    <a:pt x="280" y="132"/>
                  </a:lnTo>
                  <a:lnTo>
                    <a:pt x="279" y="132"/>
                  </a:lnTo>
                  <a:lnTo>
                    <a:pt x="278" y="131"/>
                  </a:lnTo>
                  <a:lnTo>
                    <a:pt x="278" y="130"/>
                  </a:lnTo>
                  <a:lnTo>
                    <a:pt x="278" y="129"/>
                  </a:lnTo>
                  <a:lnTo>
                    <a:pt x="279" y="126"/>
                  </a:lnTo>
                  <a:lnTo>
                    <a:pt x="279" y="125"/>
                  </a:lnTo>
                  <a:lnTo>
                    <a:pt x="278" y="125"/>
                  </a:lnTo>
                  <a:lnTo>
                    <a:pt x="277" y="124"/>
                  </a:lnTo>
                  <a:lnTo>
                    <a:pt x="277" y="123"/>
                  </a:lnTo>
                  <a:lnTo>
                    <a:pt x="276" y="123"/>
                  </a:lnTo>
                  <a:lnTo>
                    <a:pt x="273" y="122"/>
                  </a:lnTo>
                  <a:lnTo>
                    <a:pt x="272" y="122"/>
                  </a:lnTo>
                  <a:lnTo>
                    <a:pt x="272" y="121"/>
                  </a:lnTo>
                  <a:lnTo>
                    <a:pt x="271" y="120"/>
                  </a:lnTo>
                  <a:lnTo>
                    <a:pt x="271" y="118"/>
                  </a:lnTo>
                  <a:lnTo>
                    <a:pt x="270" y="118"/>
                  </a:lnTo>
                  <a:lnTo>
                    <a:pt x="270" y="117"/>
                  </a:lnTo>
                  <a:lnTo>
                    <a:pt x="270" y="116"/>
                  </a:lnTo>
                  <a:lnTo>
                    <a:pt x="269" y="115"/>
                  </a:lnTo>
                  <a:lnTo>
                    <a:pt x="269" y="114"/>
                  </a:lnTo>
                  <a:lnTo>
                    <a:pt x="270" y="114"/>
                  </a:lnTo>
                  <a:lnTo>
                    <a:pt x="270" y="113"/>
                  </a:lnTo>
                  <a:lnTo>
                    <a:pt x="270" y="112"/>
                  </a:lnTo>
                  <a:lnTo>
                    <a:pt x="271" y="112"/>
                  </a:lnTo>
                  <a:lnTo>
                    <a:pt x="272" y="112"/>
                  </a:lnTo>
                  <a:lnTo>
                    <a:pt x="273" y="112"/>
                  </a:lnTo>
                  <a:lnTo>
                    <a:pt x="280" y="114"/>
                  </a:lnTo>
                  <a:lnTo>
                    <a:pt x="281" y="114"/>
                  </a:lnTo>
                  <a:lnTo>
                    <a:pt x="282" y="114"/>
                  </a:lnTo>
                  <a:lnTo>
                    <a:pt x="284" y="114"/>
                  </a:lnTo>
                  <a:lnTo>
                    <a:pt x="286" y="114"/>
                  </a:lnTo>
                  <a:lnTo>
                    <a:pt x="288" y="115"/>
                  </a:lnTo>
                  <a:lnTo>
                    <a:pt x="289" y="115"/>
                  </a:lnTo>
                  <a:lnTo>
                    <a:pt x="293" y="114"/>
                  </a:lnTo>
                  <a:lnTo>
                    <a:pt x="297" y="114"/>
                  </a:lnTo>
                  <a:lnTo>
                    <a:pt x="300" y="114"/>
                  </a:lnTo>
                  <a:lnTo>
                    <a:pt x="300" y="113"/>
                  </a:lnTo>
                  <a:lnTo>
                    <a:pt x="301" y="113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5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6" y="106"/>
                  </a:lnTo>
                  <a:lnTo>
                    <a:pt x="306" y="105"/>
                  </a:lnTo>
                  <a:lnTo>
                    <a:pt x="306" y="104"/>
                  </a:lnTo>
                  <a:lnTo>
                    <a:pt x="307" y="100"/>
                  </a:lnTo>
                  <a:lnTo>
                    <a:pt x="305" y="99"/>
                  </a:lnTo>
                  <a:lnTo>
                    <a:pt x="304" y="98"/>
                  </a:lnTo>
                  <a:lnTo>
                    <a:pt x="303" y="97"/>
                  </a:lnTo>
                  <a:lnTo>
                    <a:pt x="303" y="96"/>
                  </a:lnTo>
                  <a:lnTo>
                    <a:pt x="302" y="95"/>
                  </a:lnTo>
                  <a:lnTo>
                    <a:pt x="302" y="93"/>
                  </a:lnTo>
                  <a:lnTo>
                    <a:pt x="303" y="93"/>
                  </a:lnTo>
                  <a:lnTo>
                    <a:pt x="303" y="92"/>
                  </a:lnTo>
                  <a:lnTo>
                    <a:pt x="304" y="92"/>
                  </a:lnTo>
                  <a:lnTo>
                    <a:pt x="305" y="92"/>
                  </a:lnTo>
                  <a:lnTo>
                    <a:pt x="306" y="91"/>
                  </a:lnTo>
                  <a:lnTo>
                    <a:pt x="305" y="90"/>
                  </a:lnTo>
                  <a:lnTo>
                    <a:pt x="305" y="89"/>
                  </a:lnTo>
                  <a:lnTo>
                    <a:pt x="306" y="89"/>
                  </a:lnTo>
                  <a:lnTo>
                    <a:pt x="307" y="87"/>
                  </a:lnTo>
                  <a:lnTo>
                    <a:pt x="309" y="87"/>
                  </a:lnTo>
                  <a:lnTo>
                    <a:pt x="310" y="85"/>
                  </a:lnTo>
                  <a:lnTo>
                    <a:pt x="311" y="83"/>
                  </a:lnTo>
                  <a:lnTo>
                    <a:pt x="312" y="82"/>
                  </a:lnTo>
                  <a:lnTo>
                    <a:pt x="312" y="81"/>
                  </a:lnTo>
                  <a:lnTo>
                    <a:pt x="313" y="80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18" y="78"/>
                  </a:lnTo>
                  <a:lnTo>
                    <a:pt x="318" y="76"/>
                  </a:lnTo>
                  <a:lnTo>
                    <a:pt x="319" y="76"/>
                  </a:lnTo>
                  <a:lnTo>
                    <a:pt x="319" y="75"/>
                  </a:lnTo>
                  <a:lnTo>
                    <a:pt x="319" y="74"/>
                  </a:lnTo>
                  <a:lnTo>
                    <a:pt x="320" y="73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1" y="68"/>
                  </a:lnTo>
                  <a:lnTo>
                    <a:pt x="320" y="66"/>
                  </a:lnTo>
                  <a:lnTo>
                    <a:pt x="319" y="65"/>
                  </a:lnTo>
                  <a:lnTo>
                    <a:pt x="320" y="63"/>
                  </a:lnTo>
                  <a:lnTo>
                    <a:pt x="322" y="62"/>
                  </a:lnTo>
                  <a:lnTo>
                    <a:pt x="322" y="60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1" y="57"/>
                  </a:lnTo>
                  <a:lnTo>
                    <a:pt x="321" y="56"/>
                  </a:lnTo>
                  <a:lnTo>
                    <a:pt x="320" y="56"/>
                  </a:lnTo>
                  <a:lnTo>
                    <a:pt x="319" y="55"/>
                  </a:lnTo>
                  <a:lnTo>
                    <a:pt x="318" y="54"/>
                  </a:lnTo>
                  <a:lnTo>
                    <a:pt x="318" y="53"/>
                  </a:lnTo>
                  <a:lnTo>
                    <a:pt x="319" y="53"/>
                  </a:lnTo>
                  <a:lnTo>
                    <a:pt x="319" y="51"/>
                  </a:lnTo>
                  <a:lnTo>
                    <a:pt x="319" y="50"/>
                  </a:lnTo>
                  <a:lnTo>
                    <a:pt x="318" y="50"/>
                  </a:lnTo>
                  <a:lnTo>
                    <a:pt x="318" y="49"/>
                  </a:lnTo>
                  <a:lnTo>
                    <a:pt x="318" y="48"/>
                  </a:lnTo>
                  <a:lnTo>
                    <a:pt x="318" y="47"/>
                  </a:lnTo>
                  <a:lnTo>
                    <a:pt x="317" y="46"/>
                  </a:lnTo>
                  <a:lnTo>
                    <a:pt x="315" y="45"/>
                  </a:lnTo>
                  <a:lnTo>
                    <a:pt x="314" y="45"/>
                  </a:lnTo>
                  <a:lnTo>
                    <a:pt x="314" y="43"/>
                  </a:lnTo>
                  <a:lnTo>
                    <a:pt x="314" y="42"/>
                  </a:lnTo>
                  <a:lnTo>
                    <a:pt x="313" y="41"/>
                  </a:lnTo>
                  <a:lnTo>
                    <a:pt x="312" y="41"/>
                  </a:lnTo>
                  <a:lnTo>
                    <a:pt x="311" y="41"/>
                  </a:lnTo>
                  <a:lnTo>
                    <a:pt x="311" y="40"/>
                  </a:lnTo>
                  <a:lnTo>
                    <a:pt x="310" y="40"/>
                  </a:lnTo>
                  <a:lnTo>
                    <a:pt x="309" y="39"/>
                  </a:lnTo>
                  <a:lnTo>
                    <a:pt x="309" y="38"/>
                  </a:lnTo>
                  <a:lnTo>
                    <a:pt x="310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4"/>
                  </a:lnTo>
                  <a:lnTo>
                    <a:pt x="312" y="33"/>
                  </a:lnTo>
                  <a:lnTo>
                    <a:pt x="313" y="33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1"/>
                  </a:lnTo>
                  <a:lnTo>
                    <a:pt x="318" y="29"/>
                  </a:lnTo>
                  <a:lnTo>
                    <a:pt x="319" y="29"/>
                  </a:lnTo>
                  <a:lnTo>
                    <a:pt x="320" y="28"/>
                  </a:lnTo>
                  <a:lnTo>
                    <a:pt x="320" y="26"/>
                  </a:lnTo>
                  <a:lnTo>
                    <a:pt x="320" y="25"/>
                  </a:lnTo>
                  <a:lnTo>
                    <a:pt x="321" y="25"/>
                  </a:lnTo>
                  <a:lnTo>
                    <a:pt x="321" y="24"/>
                  </a:lnTo>
                  <a:lnTo>
                    <a:pt x="321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7" y="24"/>
                  </a:lnTo>
                  <a:lnTo>
                    <a:pt x="327" y="23"/>
                  </a:lnTo>
                  <a:lnTo>
                    <a:pt x="327" y="22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2" y="20"/>
                  </a:lnTo>
                  <a:lnTo>
                    <a:pt x="332" y="18"/>
                  </a:lnTo>
                  <a:lnTo>
                    <a:pt x="334" y="18"/>
                  </a:lnTo>
                  <a:lnTo>
                    <a:pt x="335" y="18"/>
                  </a:lnTo>
                  <a:lnTo>
                    <a:pt x="335" y="17"/>
                  </a:lnTo>
                  <a:lnTo>
                    <a:pt x="335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8" y="15"/>
                  </a:lnTo>
                  <a:lnTo>
                    <a:pt x="338" y="14"/>
                  </a:lnTo>
                  <a:lnTo>
                    <a:pt x="339" y="13"/>
                  </a:lnTo>
                  <a:lnTo>
                    <a:pt x="343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2"/>
                  </a:lnTo>
                  <a:lnTo>
                    <a:pt x="347" y="12"/>
                  </a:lnTo>
                  <a:lnTo>
                    <a:pt x="348" y="11"/>
                  </a:lnTo>
                  <a:lnTo>
                    <a:pt x="351" y="9"/>
                  </a:lnTo>
                  <a:lnTo>
                    <a:pt x="352" y="9"/>
                  </a:lnTo>
                  <a:lnTo>
                    <a:pt x="354" y="8"/>
                  </a:lnTo>
                  <a:lnTo>
                    <a:pt x="356" y="9"/>
                  </a:lnTo>
                  <a:lnTo>
                    <a:pt x="360" y="9"/>
                  </a:lnTo>
                  <a:lnTo>
                    <a:pt x="360" y="8"/>
                  </a:lnTo>
                  <a:lnTo>
                    <a:pt x="361" y="8"/>
                  </a:lnTo>
                  <a:lnTo>
                    <a:pt x="362" y="8"/>
                  </a:lnTo>
                  <a:lnTo>
                    <a:pt x="363" y="8"/>
                  </a:lnTo>
                  <a:lnTo>
                    <a:pt x="364" y="8"/>
                  </a:lnTo>
                  <a:lnTo>
                    <a:pt x="369" y="7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7" y="7"/>
                  </a:lnTo>
                  <a:lnTo>
                    <a:pt x="378" y="7"/>
                  </a:lnTo>
                  <a:lnTo>
                    <a:pt x="382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8" y="7"/>
                  </a:lnTo>
                  <a:lnTo>
                    <a:pt x="389" y="7"/>
                  </a:lnTo>
                  <a:lnTo>
                    <a:pt x="392" y="9"/>
                  </a:lnTo>
                  <a:lnTo>
                    <a:pt x="393" y="9"/>
                  </a:lnTo>
                  <a:lnTo>
                    <a:pt x="394" y="9"/>
                  </a:lnTo>
                  <a:lnTo>
                    <a:pt x="396" y="9"/>
                  </a:lnTo>
                  <a:lnTo>
                    <a:pt x="396" y="8"/>
                  </a:lnTo>
                  <a:lnTo>
                    <a:pt x="396" y="7"/>
                  </a:lnTo>
                  <a:lnTo>
                    <a:pt x="397" y="6"/>
                  </a:lnTo>
                  <a:lnTo>
                    <a:pt x="399" y="7"/>
                  </a:lnTo>
                  <a:lnTo>
                    <a:pt x="401" y="6"/>
                  </a:lnTo>
                  <a:lnTo>
                    <a:pt x="402" y="5"/>
                  </a:lnTo>
                  <a:lnTo>
                    <a:pt x="404" y="4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7" y="3"/>
                  </a:lnTo>
                  <a:lnTo>
                    <a:pt x="409" y="4"/>
                  </a:lnTo>
                  <a:lnTo>
                    <a:pt x="410" y="3"/>
                  </a:lnTo>
                  <a:lnTo>
                    <a:pt x="410" y="1"/>
                  </a:lnTo>
                  <a:lnTo>
                    <a:pt x="412" y="1"/>
                  </a:lnTo>
                  <a:lnTo>
                    <a:pt x="413" y="0"/>
                  </a:lnTo>
                  <a:lnTo>
                    <a:pt x="414" y="1"/>
                  </a:lnTo>
                  <a:lnTo>
                    <a:pt x="414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4"/>
                  </a:lnTo>
                  <a:lnTo>
                    <a:pt x="419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0" y="5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3" y="4"/>
                  </a:lnTo>
                  <a:lnTo>
                    <a:pt x="426" y="3"/>
                  </a:lnTo>
                  <a:lnTo>
                    <a:pt x="427" y="3"/>
                  </a:lnTo>
                  <a:lnTo>
                    <a:pt x="427" y="4"/>
                  </a:lnTo>
                  <a:lnTo>
                    <a:pt x="428" y="4"/>
                  </a:lnTo>
                  <a:lnTo>
                    <a:pt x="429" y="5"/>
                  </a:lnTo>
                  <a:lnTo>
                    <a:pt x="432" y="5"/>
                  </a:lnTo>
                  <a:lnTo>
                    <a:pt x="434" y="6"/>
                  </a:lnTo>
                  <a:lnTo>
                    <a:pt x="435" y="7"/>
                  </a:lnTo>
                  <a:lnTo>
                    <a:pt x="435" y="8"/>
                  </a:lnTo>
                  <a:lnTo>
                    <a:pt x="435" y="9"/>
                  </a:lnTo>
                  <a:lnTo>
                    <a:pt x="435" y="11"/>
                  </a:lnTo>
                  <a:lnTo>
                    <a:pt x="435" y="12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38" y="12"/>
                  </a:lnTo>
                  <a:lnTo>
                    <a:pt x="440" y="12"/>
                  </a:lnTo>
                  <a:lnTo>
                    <a:pt x="443" y="12"/>
                  </a:lnTo>
                  <a:lnTo>
                    <a:pt x="445" y="13"/>
                  </a:lnTo>
                  <a:lnTo>
                    <a:pt x="446" y="14"/>
                  </a:lnTo>
                  <a:lnTo>
                    <a:pt x="448" y="16"/>
                  </a:lnTo>
                  <a:lnTo>
                    <a:pt x="449" y="17"/>
                  </a:lnTo>
                  <a:lnTo>
                    <a:pt x="452" y="23"/>
                  </a:lnTo>
                  <a:close/>
                  <a:moveTo>
                    <a:pt x="195" y="453"/>
                  </a:moveTo>
                  <a:lnTo>
                    <a:pt x="196" y="453"/>
                  </a:lnTo>
                  <a:lnTo>
                    <a:pt x="197" y="453"/>
                  </a:lnTo>
                  <a:lnTo>
                    <a:pt x="198" y="453"/>
                  </a:lnTo>
                  <a:lnTo>
                    <a:pt x="197" y="453"/>
                  </a:lnTo>
                  <a:lnTo>
                    <a:pt x="197" y="455"/>
                  </a:lnTo>
                  <a:lnTo>
                    <a:pt x="196" y="455"/>
                  </a:lnTo>
                  <a:lnTo>
                    <a:pt x="195" y="45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16">
              <a:extLst>
                <a:ext uri="{FF2B5EF4-FFF2-40B4-BE49-F238E27FC236}">
                  <a16:creationId xmlns:a16="http://schemas.microsoft.com/office/drawing/2014/main" id="{8E4F1E66-7AE1-4DEF-7A71-043B50D33A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1578" y="2782431"/>
              <a:ext cx="383655" cy="851458"/>
            </a:xfrm>
            <a:custGeom>
              <a:avLst/>
              <a:gdLst>
                <a:gd name="T0" fmla="*/ 27 w 269"/>
                <a:gd name="T1" fmla="*/ 191 h 597"/>
                <a:gd name="T2" fmla="*/ 40 w 269"/>
                <a:gd name="T3" fmla="*/ 153 h 597"/>
                <a:gd name="T4" fmla="*/ 72 w 269"/>
                <a:gd name="T5" fmla="*/ 127 h 597"/>
                <a:gd name="T6" fmla="*/ 87 w 269"/>
                <a:gd name="T7" fmla="*/ 79 h 597"/>
                <a:gd name="T8" fmla="*/ 128 w 269"/>
                <a:gd name="T9" fmla="*/ 43 h 597"/>
                <a:gd name="T10" fmla="*/ 147 w 269"/>
                <a:gd name="T11" fmla="*/ 25 h 597"/>
                <a:gd name="T12" fmla="*/ 170 w 269"/>
                <a:gd name="T13" fmla="*/ 6 h 597"/>
                <a:gd name="T14" fmla="*/ 194 w 269"/>
                <a:gd name="T15" fmla="*/ 37 h 597"/>
                <a:gd name="T16" fmla="*/ 190 w 269"/>
                <a:gd name="T17" fmla="*/ 82 h 597"/>
                <a:gd name="T18" fmla="*/ 170 w 269"/>
                <a:gd name="T19" fmla="*/ 112 h 597"/>
                <a:gd name="T20" fmla="*/ 164 w 269"/>
                <a:gd name="T21" fmla="*/ 156 h 597"/>
                <a:gd name="T22" fmla="*/ 197 w 269"/>
                <a:gd name="T23" fmla="*/ 166 h 597"/>
                <a:gd name="T24" fmla="*/ 215 w 269"/>
                <a:gd name="T25" fmla="*/ 190 h 597"/>
                <a:gd name="T26" fmla="*/ 231 w 269"/>
                <a:gd name="T27" fmla="*/ 222 h 597"/>
                <a:gd name="T28" fmla="*/ 263 w 269"/>
                <a:gd name="T29" fmla="*/ 226 h 597"/>
                <a:gd name="T30" fmla="*/ 244 w 269"/>
                <a:gd name="T31" fmla="*/ 256 h 597"/>
                <a:gd name="T32" fmla="*/ 220 w 269"/>
                <a:gd name="T33" fmla="*/ 275 h 597"/>
                <a:gd name="T34" fmla="*/ 176 w 269"/>
                <a:gd name="T35" fmla="*/ 288 h 597"/>
                <a:gd name="T36" fmla="*/ 166 w 269"/>
                <a:gd name="T37" fmla="*/ 323 h 597"/>
                <a:gd name="T38" fmla="*/ 165 w 269"/>
                <a:gd name="T39" fmla="*/ 349 h 597"/>
                <a:gd name="T40" fmla="*/ 189 w 269"/>
                <a:gd name="T41" fmla="*/ 385 h 597"/>
                <a:gd name="T42" fmla="*/ 191 w 269"/>
                <a:gd name="T43" fmla="*/ 410 h 597"/>
                <a:gd name="T44" fmla="*/ 187 w 269"/>
                <a:gd name="T45" fmla="*/ 451 h 597"/>
                <a:gd name="T46" fmla="*/ 206 w 269"/>
                <a:gd name="T47" fmla="*/ 498 h 597"/>
                <a:gd name="T48" fmla="*/ 220 w 269"/>
                <a:gd name="T49" fmla="*/ 533 h 597"/>
                <a:gd name="T50" fmla="*/ 197 w 269"/>
                <a:gd name="T51" fmla="*/ 569 h 597"/>
                <a:gd name="T52" fmla="*/ 191 w 269"/>
                <a:gd name="T53" fmla="*/ 566 h 597"/>
                <a:gd name="T54" fmla="*/ 196 w 269"/>
                <a:gd name="T55" fmla="*/ 539 h 597"/>
                <a:gd name="T56" fmla="*/ 194 w 269"/>
                <a:gd name="T57" fmla="*/ 527 h 597"/>
                <a:gd name="T58" fmla="*/ 193 w 269"/>
                <a:gd name="T59" fmla="*/ 506 h 597"/>
                <a:gd name="T60" fmla="*/ 180 w 269"/>
                <a:gd name="T61" fmla="*/ 466 h 597"/>
                <a:gd name="T62" fmla="*/ 173 w 269"/>
                <a:gd name="T63" fmla="*/ 458 h 597"/>
                <a:gd name="T64" fmla="*/ 169 w 269"/>
                <a:gd name="T65" fmla="*/ 434 h 597"/>
                <a:gd name="T66" fmla="*/ 164 w 269"/>
                <a:gd name="T67" fmla="*/ 390 h 597"/>
                <a:gd name="T68" fmla="*/ 148 w 269"/>
                <a:gd name="T69" fmla="*/ 372 h 597"/>
                <a:gd name="T70" fmla="*/ 135 w 269"/>
                <a:gd name="T71" fmla="*/ 387 h 597"/>
                <a:gd name="T72" fmla="*/ 113 w 269"/>
                <a:gd name="T73" fmla="*/ 399 h 597"/>
                <a:gd name="T74" fmla="*/ 93 w 269"/>
                <a:gd name="T75" fmla="*/ 410 h 597"/>
                <a:gd name="T76" fmla="*/ 80 w 269"/>
                <a:gd name="T77" fmla="*/ 412 h 597"/>
                <a:gd name="T78" fmla="*/ 77 w 269"/>
                <a:gd name="T79" fmla="*/ 405 h 597"/>
                <a:gd name="T80" fmla="*/ 72 w 269"/>
                <a:gd name="T81" fmla="*/ 397 h 597"/>
                <a:gd name="T82" fmla="*/ 68 w 269"/>
                <a:gd name="T83" fmla="*/ 375 h 597"/>
                <a:gd name="T84" fmla="*/ 68 w 269"/>
                <a:gd name="T85" fmla="*/ 337 h 597"/>
                <a:gd name="T86" fmla="*/ 56 w 269"/>
                <a:gd name="T87" fmla="*/ 309 h 597"/>
                <a:gd name="T88" fmla="*/ 39 w 269"/>
                <a:gd name="T89" fmla="*/ 301 h 597"/>
                <a:gd name="T90" fmla="*/ 47 w 269"/>
                <a:gd name="T91" fmla="*/ 289 h 597"/>
                <a:gd name="T92" fmla="*/ 31 w 269"/>
                <a:gd name="T93" fmla="*/ 279 h 597"/>
                <a:gd name="T94" fmla="*/ 26 w 269"/>
                <a:gd name="T95" fmla="*/ 276 h 597"/>
                <a:gd name="T96" fmla="*/ 17 w 269"/>
                <a:gd name="T97" fmla="*/ 265 h 597"/>
                <a:gd name="T98" fmla="*/ 1 w 269"/>
                <a:gd name="T99" fmla="*/ 239 h 597"/>
                <a:gd name="T100" fmla="*/ 159 w 269"/>
                <a:gd name="T101" fmla="*/ 536 h 597"/>
                <a:gd name="T102" fmla="*/ 171 w 269"/>
                <a:gd name="T103" fmla="*/ 578 h 597"/>
                <a:gd name="T104" fmla="*/ 180 w 269"/>
                <a:gd name="T105" fmla="*/ 561 h 597"/>
                <a:gd name="T106" fmla="*/ 180 w 269"/>
                <a:gd name="T107" fmla="*/ 547 h 597"/>
                <a:gd name="T108" fmla="*/ 187 w 269"/>
                <a:gd name="T109" fmla="*/ 536 h 597"/>
                <a:gd name="T110" fmla="*/ 193 w 269"/>
                <a:gd name="T111" fmla="*/ 532 h 597"/>
                <a:gd name="T112" fmla="*/ 172 w 269"/>
                <a:gd name="T113" fmla="*/ 519 h 597"/>
                <a:gd name="T114" fmla="*/ 182 w 269"/>
                <a:gd name="T115" fmla="*/ 519 h 597"/>
                <a:gd name="T116" fmla="*/ 171 w 269"/>
                <a:gd name="T117" fmla="*/ 474 h 597"/>
                <a:gd name="T118" fmla="*/ 67 w 269"/>
                <a:gd name="T119" fmla="*/ 410 h 597"/>
                <a:gd name="T120" fmla="*/ 44 w 269"/>
                <a:gd name="T121" fmla="*/ 323 h 597"/>
                <a:gd name="T122" fmla="*/ 54 w 269"/>
                <a:gd name="T123" fmla="*/ 29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597">
                  <a:moveTo>
                    <a:pt x="12" y="217"/>
                  </a:moveTo>
                  <a:lnTo>
                    <a:pt x="13" y="217"/>
                  </a:lnTo>
                  <a:lnTo>
                    <a:pt x="13" y="216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4"/>
                  </a:lnTo>
                  <a:lnTo>
                    <a:pt x="14" y="213"/>
                  </a:lnTo>
                  <a:lnTo>
                    <a:pt x="14" y="212"/>
                  </a:lnTo>
                  <a:lnTo>
                    <a:pt x="15" y="212"/>
                  </a:lnTo>
                  <a:lnTo>
                    <a:pt x="18" y="214"/>
                  </a:lnTo>
                  <a:lnTo>
                    <a:pt x="20" y="215"/>
                  </a:lnTo>
                  <a:lnTo>
                    <a:pt x="20" y="216"/>
                  </a:lnTo>
                  <a:lnTo>
                    <a:pt x="20" y="217"/>
                  </a:lnTo>
                  <a:lnTo>
                    <a:pt x="21" y="217"/>
                  </a:lnTo>
                  <a:lnTo>
                    <a:pt x="21" y="219"/>
                  </a:lnTo>
                  <a:lnTo>
                    <a:pt x="21" y="217"/>
                  </a:lnTo>
                  <a:lnTo>
                    <a:pt x="22" y="216"/>
                  </a:lnTo>
                  <a:lnTo>
                    <a:pt x="23" y="217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3" y="215"/>
                  </a:lnTo>
                  <a:lnTo>
                    <a:pt x="24" y="214"/>
                  </a:lnTo>
                  <a:lnTo>
                    <a:pt x="24" y="213"/>
                  </a:lnTo>
                  <a:lnTo>
                    <a:pt x="26" y="213"/>
                  </a:lnTo>
                  <a:lnTo>
                    <a:pt x="26" y="211"/>
                  </a:lnTo>
                  <a:lnTo>
                    <a:pt x="27" y="211"/>
                  </a:lnTo>
                  <a:lnTo>
                    <a:pt x="28" y="211"/>
                  </a:lnTo>
                  <a:lnTo>
                    <a:pt x="29" y="211"/>
                  </a:lnTo>
                  <a:lnTo>
                    <a:pt x="28" y="209"/>
                  </a:lnTo>
                  <a:lnTo>
                    <a:pt x="29" y="209"/>
                  </a:lnTo>
                  <a:lnTo>
                    <a:pt x="29" y="208"/>
                  </a:lnTo>
                  <a:lnTo>
                    <a:pt x="30" y="208"/>
                  </a:lnTo>
                  <a:lnTo>
                    <a:pt x="29" y="204"/>
                  </a:lnTo>
                  <a:lnTo>
                    <a:pt x="29" y="203"/>
                  </a:lnTo>
                  <a:lnTo>
                    <a:pt x="28" y="201"/>
                  </a:lnTo>
                  <a:lnTo>
                    <a:pt x="28" y="200"/>
                  </a:lnTo>
                  <a:lnTo>
                    <a:pt x="28" y="199"/>
                  </a:lnTo>
                  <a:lnTo>
                    <a:pt x="28" y="198"/>
                  </a:lnTo>
                  <a:lnTo>
                    <a:pt x="28" y="197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1"/>
                  </a:lnTo>
                  <a:lnTo>
                    <a:pt x="28" y="191"/>
                  </a:lnTo>
                  <a:lnTo>
                    <a:pt x="28" y="190"/>
                  </a:lnTo>
                  <a:lnTo>
                    <a:pt x="29" y="189"/>
                  </a:lnTo>
                  <a:lnTo>
                    <a:pt x="30" y="188"/>
                  </a:lnTo>
                  <a:lnTo>
                    <a:pt x="30" y="187"/>
                  </a:lnTo>
                  <a:lnTo>
                    <a:pt x="29" y="186"/>
                  </a:lnTo>
                  <a:lnTo>
                    <a:pt x="29" y="184"/>
                  </a:lnTo>
                  <a:lnTo>
                    <a:pt x="29" y="183"/>
                  </a:lnTo>
                  <a:lnTo>
                    <a:pt x="30" y="182"/>
                  </a:lnTo>
                  <a:lnTo>
                    <a:pt x="31" y="183"/>
                  </a:lnTo>
                  <a:lnTo>
                    <a:pt x="32" y="184"/>
                  </a:lnTo>
                  <a:lnTo>
                    <a:pt x="34" y="183"/>
                  </a:lnTo>
                  <a:lnTo>
                    <a:pt x="35" y="183"/>
                  </a:lnTo>
                  <a:lnTo>
                    <a:pt x="36" y="180"/>
                  </a:lnTo>
                  <a:lnTo>
                    <a:pt x="36" y="179"/>
                  </a:lnTo>
                  <a:lnTo>
                    <a:pt x="36" y="177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7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7" y="170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7" y="161"/>
                  </a:lnTo>
                  <a:lnTo>
                    <a:pt x="36" y="161"/>
                  </a:lnTo>
                  <a:lnTo>
                    <a:pt x="35" y="156"/>
                  </a:lnTo>
                  <a:lnTo>
                    <a:pt x="35" y="155"/>
                  </a:lnTo>
                  <a:lnTo>
                    <a:pt x="35" y="154"/>
                  </a:lnTo>
                  <a:lnTo>
                    <a:pt x="34" y="153"/>
                  </a:lnTo>
                  <a:lnTo>
                    <a:pt x="34" y="152"/>
                  </a:lnTo>
                  <a:lnTo>
                    <a:pt x="34" y="150"/>
                  </a:lnTo>
                  <a:lnTo>
                    <a:pt x="34" y="149"/>
                  </a:lnTo>
                  <a:lnTo>
                    <a:pt x="35" y="149"/>
                  </a:lnTo>
                  <a:lnTo>
                    <a:pt x="36" y="149"/>
                  </a:lnTo>
                  <a:lnTo>
                    <a:pt x="36" y="150"/>
                  </a:lnTo>
                  <a:lnTo>
                    <a:pt x="37" y="152"/>
                  </a:lnTo>
                  <a:lnTo>
                    <a:pt x="38" y="152"/>
                  </a:lnTo>
                  <a:lnTo>
                    <a:pt x="38" y="153"/>
                  </a:lnTo>
                  <a:lnTo>
                    <a:pt x="39" y="154"/>
                  </a:lnTo>
                  <a:lnTo>
                    <a:pt x="39" y="153"/>
                  </a:lnTo>
                  <a:lnTo>
                    <a:pt x="40" y="153"/>
                  </a:lnTo>
                  <a:lnTo>
                    <a:pt x="42" y="153"/>
                  </a:lnTo>
                  <a:lnTo>
                    <a:pt x="42" y="152"/>
                  </a:lnTo>
                  <a:lnTo>
                    <a:pt x="43" y="152"/>
                  </a:lnTo>
                  <a:lnTo>
                    <a:pt x="44" y="152"/>
                  </a:lnTo>
                  <a:lnTo>
                    <a:pt x="46" y="152"/>
                  </a:lnTo>
                  <a:lnTo>
                    <a:pt x="47" y="152"/>
                  </a:lnTo>
                  <a:lnTo>
                    <a:pt x="48" y="154"/>
                  </a:lnTo>
                  <a:lnTo>
                    <a:pt x="51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4" y="155"/>
                  </a:lnTo>
                  <a:lnTo>
                    <a:pt x="56" y="156"/>
                  </a:lnTo>
                  <a:lnTo>
                    <a:pt x="57" y="156"/>
                  </a:lnTo>
                  <a:lnTo>
                    <a:pt x="57" y="157"/>
                  </a:lnTo>
                  <a:lnTo>
                    <a:pt x="59" y="157"/>
                  </a:lnTo>
                  <a:lnTo>
                    <a:pt x="59" y="156"/>
                  </a:lnTo>
                  <a:lnTo>
                    <a:pt x="59" y="155"/>
                  </a:lnTo>
                  <a:lnTo>
                    <a:pt x="59" y="154"/>
                  </a:lnTo>
                  <a:lnTo>
                    <a:pt x="60" y="152"/>
                  </a:lnTo>
                  <a:lnTo>
                    <a:pt x="61" y="150"/>
                  </a:lnTo>
                  <a:lnTo>
                    <a:pt x="61" y="149"/>
                  </a:lnTo>
                  <a:lnTo>
                    <a:pt x="61" y="148"/>
                  </a:lnTo>
                  <a:lnTo>
                    <a:pt x="61" y="147"/>
                  </a:lnTo>
                  <a:lnTo>
                    <a:pt x="63" y="144"/>
                  </a:lnTo>
                  <a:lnTo>
                    <a:pt x="63" y="142"/>
                  </a:lnTo>
                  <a:lnTo>
                    <a:pt x="63" y="141"/>
                  </a:lnTo>
                  <a:lnTo>
                    <a:pt x="63" y="140"/>
                  </a:lnTo>
                  <a:lnTo>
                    <a:pt x="64" y="140"/>
                  </a:lnTo>
                  <a:lnTo>
                    <a:pt x="64" y="139"/>
                  </a:lnTo>
                  <a:lnTo>
                    <a:pt x="65" y="138"/>
                  </a:lnTo>
                  <a:lnTo>
                    <a:pt x="65" y="137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7" y="133"/>
                  </a:lnTo>
                  <a:lnTo>
                    <a:pt x="68" y="133"/>
                  </a:lnTo>
                  <a:lnTo>
                    <a:pt x="69" y="132"/>
                  </a:lnTo>
                  <a:lnTo>
                    <a:pt x="69" y="131"/>
                  </a:lnTo>
                  <a:lnTo>
                    <a:pt x="70" y="129"/>
                  </a:lnTo>
                  <a:lnTo>
                    <a:pt x="71" y="129"/>
                  </a:lnTo>
                  <a:lnTo>
                    <a:pt x="72" y="128"/>
                  </a:lnTo>
                  <a:lnTo>
                    <a:pt x="72" y="127"/>
                  </a:lnTo>
                  <a:lnTo>
                    <a:pt x="72" y="125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0"/>
                  </a:lnTo>
                  <a:lnTo>
                    <a:pt x="76" y="119"/>
                  </a:lnTo>
                  <a:lnTo>
                    <a:pt x="76" y="116"/>
                  </a:lnTo>
                  <a:lnTo>
                    <a:pt x="76" y="115"/>
                  </a:lnTo>
                  <a:lnTo>
                    <a:pt x="74" y="114"/>
                  </a:lnTo>
                  <a:lnTo>
                    <a:pt x="72" y="114"/>
                  </a:lnTo>
                  <a:lnTo>
                    <a:pt x="72" y="113"/>
                  </a:lnTo>
                  <a:lnTo>
                    <a:pt x="71" y="112"/>
                  </a:lnTo>
                  <a:lnTo>
                    <a:pt x="71" y="111"/>
                  </a:lnTo>
                  <a:lnTo>
                    <a:pt x="72" y="106"/>
                  </a:lnTo>
                  <a:lnTo>
                    <a:pt x="73" y="105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4"/>
                  </a:lnTo>
                  <a:lnTo>
                    <a:pt x="76" y="103"/>
                  </a:lnTo>
                  <a:lnTo>
                    <a:pt x="77" y="103"/>
                  </a:lnTo>
                  <a:lnTo>
                    <a:pt x="78" y="103"/>
                  </a:lnTo>
                  <a:lnTo>
                    <a:pt x="79" y="102"/>
                  </a:lnTo>
                  <a:lnTo>
                    <a:pt x="79" y="100"/>
                  </a:lnTo>
                  <a:lnTo>
                    <a:pt x="80" y="100"/>
                  </a:lnTo>
                  <a:lnTo>
                    <a:pt x="80" y="99"/>
                  </a:lnTo>
                  <a:lnTo>
                    <a:pt x="84" y="96"/>
                  </a:lnTo>
                  <a:lnTo>
                    <a:pt x="84" y="95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4" y="90"/>
                  </a:lnTo>
                  <a:lnTo>
                    <a:pt x="84" y="89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6" y="88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8" y="83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7" y="79"/>
                  </a:lnTo>
                  <a:lnTo>
                    <a:pt x="86" y="79"/>
                  </a:lnTo>
                  <a:lnTo>
                    <a:pt x="86" y="78"/>
                  </a:lnTo>
                  <a:lnTo>
                    <a:pt x="86" y="77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6" y="71"/>
                  </a:lnTo>
                  <a:lnTo>
                    <a:pt x="86" y="70"/>
                  </a:lnTo>
                  <a:lnTo>
                    <a:pt x="86" y="69"/>
                  </a:lnTo>
                  <a:lnTo>
                    <a:pt x="87" y="69"/>
                  </a:lnTo>
                  <a:lnTo>
                    <a:pt x="88" y="67"/>
                  </a:lnTo>
                  <a:lnTo>
                    <a:pt x="88" y="66"/>
                  </a:lnTo>
                  <a:lnTo>
                    <a:pt x="88" y="65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3" y="64"/>
                  </a:lnTo>
                  <a:lnTo>
                    <a:pt x="94" y="64"/>
                  </a:lnTo>
                  <a:lnTo>
                    <a:pt x="96" y="63"/>
                  </a:lnTo>
                  <a:lnTo>
                    <a:pt x="97" y="62"/>
                  </a:lnTo>
                  <a:lnTo>
                    <a:pt x="98" y="60"/>
                  </a:lnTo>
                  <a:lnTo>
                    <a:pt x="99" y="58"/>
                  </a:lnTo>
                  <a:lnTo>
                    <a:pt x="101" y="58"/>
                  </a:lnTo>
                  <a:lnTo>
                    <a:pt x="102" y="58"/>
                  </a:lnTo>
                  <a:lnTo>
                    <a:pt x="102" y="57"/>
                  </a:lnTo>
                  <a:lnTo>
                    <a:pt x="103" y="57"/>
                  </a:lnTo>
                  <a:lnTo>
                    <a:pt x="103" y="56"/>
                  </a:lnTo>
                  <a:lnTo>
                    <a:pt x="105" y="56"/>
                  </a:lnTo>
                  <a:lnTo>
                    <a:pt x="106" y="54"/>
                  </a:lnTo>
                  <a:lnTo>
                    <a:pt x="107" y="53"/>
                  </a:lnTo>
                  <a:lnTo>
                    <a:pt x="109" y="53"/>
                  </a:lnTo>
                  <a:lnTo>
                    <a:pt x="110" y="52"/>
                  </a:lnTo>
                  <a:lnTo>
                    <a:pt x="111" y="52"/>
                  </a:lnTo>
                  <a:lnTo>
                    <a:pt x="112" y="50"/>
                  </a:lnTo>
                  <a:lnTo>
                    <a:pt x="113" y="48"/>
                  </a:lnTo>
                  <a:lnTo>
                    <a:pt x="114" y="46"/>
                  </a:lnTo>
                  <a:lnTo>
                    <a:pt x="116" y="45"/>
                  </a:lnTo>
                  <a:lnTo>
                    <a:pt x="119" y="44"/>
                  </a:lnTo>
                  <a:lnTo>
                    <a:pt x="127" y="43"/>
                  </a:lnTo>
                  <a:lnTo>
                    <a:pt x="128" y="43"/>
                  </a:lnTo>
                  <a:lnTo>
                    <a:pt x="129" y="43"/>
                  </a:lnTo>
                  <a:lnTo>
                    <a:pt x="130" y="43"/>
                  </a:lnTo>
                  <a:lnTo>
                    <a:pt x="131" y="41"/>
                  </a:lnTo>
                  <a:lnTo>
                    <a:pt x="131" y="40"/>
                  </a:lnTo>
                  <a:lnTo>
                    <a:pt x="132" y="41"/>
                  </a:lnTo>
                  <a:lnTo>
                    <a:pt x="134" y="41"/>
                  </a:lnTo>
                  <a:lnTo>
                    <a:pt x="135" y="40"/>
                  </a:lnTo>
                  <a:lnTo>
                    <a:pt x="136" y="40"/>
                  </a:lnTo>
                  <a:lnTo>
                    <a:pt x="137" y="41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39" y="44"/>
                  </a:lnTo>
                  <a:lnTo>
                    <a:pt x="139" y="45"/>
                  </a:lnTo>
                  <a:lnTo>
                    <a:pt x="140" y="45"/>
                  </a:lnTo>
                  <a:lnTo>
                    <a:pt x="139" y="45"/>
                  </a:lnTo>
                  <a:lnTo>
                    <a:pt x="139" y="46"/>
                  </a:lnTo>
                  <a:lnTo>
                    <a:pt x="140" y="47"/>
                  </a:lnTo>
                  <a:lnTo>
                    <a:pt x="144" y="49"/>
                  </a:lnTo>
                  <a:lnTo>
                    <a:pt x="145" y="49"/>
                  </a:lnTo>
                  <a:lnTo>
                    <a:pt x="146" y="49"/>
                  </a:lnTo>
                  <a:lnTo>
                    <a:pt x="147" y="49"/>
                  </a:lnTo>
                  <a:lnTo>
                    <a:pt x="148" y="48"/>
                  </a:lnTo>
                  <a:lnTo>
                    <a:pt x="147" y="48"/>
                  </a:lnTo>
                  <a:lnTo>
                    <a:pt x="147" y="47"/>
                  </a:lnTo>
                  <a:lnTo>
                    <a:pt x="147" y="46"/>
                  </a:lnTo>
                  <a:lnTo>
                    <a:pt x="146" y="45"/>
                  </a:lnTo>
                  <a:lnTo>
                    <a:pt x="141" y="39"/>
                  </a:lnTo>
                  <a:lnTo>
                    <a:pt x="140" y="38"/>
                  </a:lnTo>
                  <a:lnTo>
                    <a:pt x="140" y="37"/>
                  </a:lnTo>
                  <a:lnTo>
                    <a:pt x="140" y="36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0" y="32"/>
                  </a:lnTo>
                  <a:lnTo>
                    <a:pt x="140" y="31"/>
                  </a:lnTo>
                  <a:lnTo>
                    <a:pt x="141" y="31"/>
                  </a:lnTo>
                  <a:lnTo>
                    <a:pt x="143" y="30"/>
                  </a:lnTo>
                  <a:lnTo>
                    <a:pt x="144" y="28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6" y="27"/>
                  </a:lnTo>
                  <a:lnTo>
                    <a:pt x="147" y="27"/>
                  </a:lnTo>
                  <a:lnTo>
                    <a:pt x="147" y="25"/>
                  </a:lnTo>
                  <a:lnTo>
                    <a:pt x="148" y="25"/>
                  </a:lnTo>
                  <a:lnTo>
                    <a:pt x="149" y="23"/>
                  </a:lnTo>
                  <a:lnTo>
                    <a:pt x="151" y="23"/>
                  </a:lnTo>
                  <a:lnTo>
                    <a:pt x="151" y="22"/>
                  </a:lnTo>
                  <a:lnTo>
                    <a:pt x="152" y="22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4" y="23"/>
                  </a:lnTo>
                  <a:lnTo>
                    <a:pt x="154" y="22"/>
                  </a:lnTo>
                  <a:lnTo>
                    <a:pt x="154" y="21"/>
                  </a:lnTo>
                  <a:lnTo>
                    <a:pt x="155" y="20"/>
                  </a:lnTo>
                  <a:lnTo>
                    <a:pt x="155" y="19"/>
                  </a:lnTo>
                  <a:lnTo>
                    <a:pt x="153" y="16"/>
                  </a:lnTo>
                  <a:lnTo>
                    <a:pt x="153" y="15"/>
                  </a:lnTo>
                  <a:lnTo>
                    <a:pt x="153" y="14"/>
                  </a:lnTo>
                  <a:lnTo>
                    <a:pt x="154" y="13"/>
                  </a:lnTo>
                  <a:lnTo>
                    <a:pt x="154" y="12"/>
                  </a:lnTo>
                  <a:lnTo>
                    <a:pt x="154" y="11"/>
                  </a:lnTo>
                  <a:lnTo>
                    <a:pt x="155" y="11"/>
                  </a:lnTo>
                  <a:lnTo>
                    <a:pt x="155" y="10"/>
                  </a:lnTo>
                  <a:lnTo>
                    <a:pt x="156" y="10"/>
                  </a:lnTo>
                  <a:lnTo>
                    <a:pt x="157" y="10"/>
                  </a:lnTo>
                  <a:lnTo>
                    <a:pt x="157" y="8"/>
                  </a:lnTo>
                  <a:lnTo>
                    <a:pt x="157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9" y="5"/>
                  </a:lnTo>
                  <a:lnTo>
                    <a:pt x="159" y="4"/>
                  </a:lnTo>
                  <a:lnTo>
                    <a:pt x="159" y="3"/>
                  </a:lnTo>
                  <a:lnTo>
                    <a:pt x="160" y="2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63" y="2"/>
                  </a:lnTo>
                  <a:lnTo>
                    <a:pt x="164" y="2"/>
                  </a:lnTo>
                  <a:lnTo>
                    <a:pt x="165" y="3"/>
                  </a:lnTo>
                  <a:lnTo>
                    <a:pt x="166" y="6"/>
                  </a:lnTo>
                  <a:lnTo>
                    <a:pt x="166" y="7"/>
                  </a:lnTo>
                  <a:lnTo>
                    <a:pt x="168" y="7"/>
                  </a:lnTo>
                  <a:lnTo>
                    <a:pt x="170" y="6"/>
                  </a:lnTo>
                  <a:lnTo>
                    <a:pt x="171" y="7"/>
                  </a:lnTo>
                  <a:lnTo>
                    <a:pt x="172" y="8"/>
                  </a:lnTo>
                  <a:lnTo>
                    <a:pt x="173" y="10"/>
                  </a:lnTo>
                  <a:lnTo>
                    <a:pt x="173" y="11"/>
                  </a:lnTo>
                  <a:lnTo>
                    <a:pt x="173" y="12"/>
                  </a:lnTo>
                  <a:lnTo>
                    <a:pt x="174" y="12"/>
                  </a:lnTo>
                  <a:lnTo>
                    <a:pt x="176" y="12"/>
                  </a:lnTo>
                  <a:lnTo>
                    <a:pt x="178" y="14"/>
                  </a:lnTo>
                  <a:lnTo>
                    <a:pt x="178" y="15"/>
                  </a:lnTo>
                  <a:lnTo>
                    <a:pt x="178" y="19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1"/>
                  </a:lnTo>
                  <a:lnTo>
                    <a:pt x="179" y="22"/>
                  </a:lnTo>
                  <a:lnTo>
                    <a:pt x="179" y="23"/>
                  </a:lnTo>
                  <a:lnTo>
                    <a:pt x="178" y="23"/>
                  </a:lnTo>
                  <a:lnTo>
                    <a:pt x="179" y="24"/>
                  </a:lnTo>
                  <a:lnTo>
                    <a:pt x="180" y="25"/>
                  </a:lnTo>
                  <a:lnTo>
                    <a:pt x="180" y="27"/>
                  </a:lnTo>
                  <a:lnTo>
                    <a:pt x="180" y="28"/>
                  </a:lnTo>
                  <a:lnTo>
                    <a:pt x="181" y="30"/>
                  </a:lnTo>
                  <a:lnTo>
                    <a:pt x="181" y="31"/>
                  </a:lnTo>
                  <a:lnTo>
                    <a:pt x="182" y="33"/>
                  </a:lnTo>
                  <a:lnTo>
                    <a:pt x="182" y="35"/>
                  </a:lnTo>
                  <a:lnTo>
                    <a:pt x="183" y="35"/>
                  </a:lnTo>
                  <a:lnTo>
                    <a:pt x="185" y="35"/>
                  </a:lnTo>
                  <a:lnTo>
                    <a:pt x="186" y="33"/>
                  </a:lnTo>
                  <a:lnTo>
                    <a:pt x="186" y="32"/>
                  </a:lnTo>
                  <a:lnTo>
                    <a:pt x="186" y="30"/>
                  </a:lnTo>
                  <a:lnTo>
                    <a:pt x="187" y="30"/>
                  </a:lnTo>
                  <a:lnTo>
                    <a:pt x="188" y="30"/>
                  </a:lnTo>
                  <a:lnTo>
                    <a:pt x="188" y="31"/>
                  </a:lnTo>
                  <a:lnTo>
                    <a:pt x="189" y="30"/>
                  </a:lnTo>
                  <a:lnTo>
                    <a:pt x="190" y="31"/>
                  </a:lnTo>
                  <a:lnTo>
                    <a:pt x="190" y="32"/>
                  </a:lnTo>
                  <a:lnTo>
                    <a:pt x="191" y="32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4" y="33"/>
                  </a:lnTo>
                  <a:lnTo>
                    <a:pt x="194" y="36"/>
                  </a:lnTo>
                  <a:lnTo>
                    <a:pt x="194" y="37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195" y="40"/>
                  </a:lnTo>
                  <a:lnTo>
                    <a:pt x="195" y="41"/>
                  </a:lnTo>
                  <a:lnTo>
                    <a:pt x="195" y="43"/>
                  </a:lnTo>
                  <a:lnTo>
                    <a:pt x="194" y="45"/>
                  </a:lnTo>
                  <a:lnTo>
                    <a:pt x="194" y="46"/>
                  </a:lnTo>
                  <a:lnTo>
                    <a:pt x="194" y="47"/>
                  </a:lnTo>
                  <a:lnTo>
                    <a:pt x="194" y="49"/>
                  </a:lnTo>
                  <a:lnTo>
                    <a:pt x="195" y="49"/>
                  </a:lnTo>
                  <a:lnTo>
                    <a:pt x="196" y="50"/>
                  </a:lnTo>
                  <a:lnTo>
                    <a:pt x="196" y="52"/>
                  </a:lnTo>
                  <a:lnTo>
                    <a:pt x="195" y="52"/>
                  </a:lnTo>
                  <a:lnTo>
                    <a:pt x="195" y="53"/>
                  </a:lnTo>
                  <a:lnTo>
                    <a:pt x="196" y="56"/>
                  </a:lnTo>
                  <a:lnTo>
                    <a:pt x="195" y="57"/>
                  </a:lnTo>
                  <a:lnTo>
                    <a:pt x="195" y="58"/>
                  </a:lnTo>
                  <a:lnTo>
                    <a:pt x="196" y="58"/>
                  </a:lnTo>
                  <a:lnTo>
                    <a:pt x="196" y="60"/>
                  </a:lnTo>
                  <a:lnTo>
                    <a:pt x="196" y="61"/>
                  </a:lnTo>
                  <a:lnTo>
                    <a:pt x="196" y="62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6" y="65"/>
                  </a:lnTo>
                  <a:lnTo>
                    <a:pt x="196" y="66"/>
                  </a:lnTo>
                  <a:lnTo>
                    <a:pt x="195" y="67"/>
                  </a:lnTo>
                  <a:lnTo>
                    <a:pt x="195" y="72"/>
                  </a:lnTo>
                  <a:lnTo>
                    <a:pt x="195" y="73"/>
                  </a:lnTo>
                  <a:lnTo>
                    <a:pt x="195" y="74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3" y="77"/>
                  </a:lnTo>
                  <a:lnTo>
                    <a:pt x="193" y="78"/>
                  </a:lnTo>
                  <a:lnTo>
                    <a:pt x="194" y="78"/>
                  </a:lnTo>
                  <a:lnTo>
                    <a:pt x="195" y="80"/>
                  </a:lnTo>
                  <a:lnTo>
                    <a:pt x="195" y="81"/>
                  </a:lnTo>
                  <a:lnTo>
                    <a:pt x="194" y="82"/>
                  </a:lnTo>
                  <a:lnTo>
                    <a:pt x="193" y="82"/>
                  </a:lnTo>
                  <a:lnTo>
                    <a:pt x="193" y="81"/>
                  </a:lnTo>
                  <a:lnTo>
                    <a:pt x="191" y="81"/>
                  </a:lnTo>
                  <a:lnTo>
                    <a:pt x="190" y="81"/>
                  </a:lnTo>
                  <a:lnTo>
                    <a:pt x="190" y="82"/>
                  </a:lnTo>
                  <a:lnTo>
                    <a:pt x="190" y="83"/>
                  </a:lnTo>
                  <a:lnTo>
                    <a:pt x="191" y="85"/>
                  </a:lnTo>
                  <a:lnTo>
                    <a:pt x="191" y="86"/>
                  </a:lnTo>
                  <a:lnTo>
                    <a:pt x="191" y="87"/>
                  </a:lnTo>
                  <a:lnTo>
                    <a:pt x="193" y="87"/>
                  </a:lnTo>
                  <a:lnTo>
                    <a:pt x="194" y="88"/>
                  </a:lnTo>
                  <a:lnTo>
                    <a:pt x="194" y="89"/>
                  </a:lnTo>
                  <a:lnTo>
                    <a:pt x="195" y="89"/>
                  </a:lnTo>
                  <a:lnTo>
                    <a:pt x="195" y="90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3" y="92"/>
                  </a:lnTo>
                  <a:lnTo>
                    <a:pt x="191" y="92"/>
                  </a:lnTo>
                  <a:lnTo>
                    <a:pt x="190" y="92"/>
                  </a:lnTo>
                  <a:lnTo>
                    <a:pt x="190" y="91"/>
                  </a:lnTo>
                  <a:lnTo>
                    <a:pt x="189" y="91"/>
                  </a:lnTo>
                  <a:lnTo>
                    <a:pt x="188" y="92"/>
                  </a:lnTo>
                  <a:lnTo>
                    <a:pt x="187" y="94"/>
                  </a:lnTo>
                  <a:lnTo>
                    <a:pt x="187" y="95"/>
                  </a:lnTo>
                  <a:lnTo>
                    <a:pt x="186" y="96"/>
                  </a:lnTo>
                  <a:lnTo>
                    <a:pt x="185" y="98"/>
                  </a:lnTo>
                  <a:lnTo>
                    <a:pt x="185" y="99"/>
                  </a:lnTo>
                  <a:lnTo>
                    <a:pt x="185" y="100"/>
                  </a:lnTo>
                  <a:lnTo>
                    <a:pt x="183" y="100"/>
                  </a:lnTo>
                  <a:lnTo>
                    <a:pt x="182" y="100"/>
                  </a:lnTo>
                  <a:lnTo>
                    <a:pt x="181" y="100"/>
                  </a:lnTo>
                  <a:lnTo>
                    <a:pt x="181" y="99"/>
                  </a:lnTo>
                  <a:lnTo>
                    <a:pt x="178" y="99"/>
                  </a:lnTo>
                  <a:lnTo>
                    <a:pt x="178" y="100"/>
                  </a:lnTo>
                  <a:lnTo>
                    <a:pt x="178" y="102"/>
                  </a:lnTo>
                  <a:lnTo>
                    <a:pt x="177" y="103"/>
                  </a:lnTo>
                  <a:lnTo>
                    <a:pt x="177" y="104"/>
                  </a:lnTo>
                  <a:lnTo>
                    <a:pt x="177" y="105"/>
                  </a:lnTo>
                  <a:lnTo>
                    <a:pt x="177" y="106"/>
                  </a:lnTo>
                  <a:lnTo>
                    <a:pt x="176" y="107"/>
                  </a:lnTo>
                  <a:lnTo>
                    <a:pt x="176" y="108"/>
                  </a:lnTo>
                  <a:lnTo>
                    <a:pt x="174" y="110"/>
                  </a:lnTo>
                  <a:lnTo>
                    <a:pt x="173" y="110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2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8" y="112"/>
                  </a:lnTo>
                  <a:lnTo>
                    <a:pt x="168" y="114"/>
                  </a:lnTo>
                  <a:lnTo>
                    <a:pt x="166" y="115"/>
                  </a:lnTo>
                  <a:lnTo>
                    <a:pt x="166" y="116"/>
                  </a:lnTo>
                  <a:lnTo>
                    <a:pt x="165" y="116"/>
                  </a:lnTo>
                  <a:lnTo>
                    <a:pt x="165" y="117"/>
                  </a:lnTo>
                  <a:lnTo>
                    <a:pt x="165" y="119"/>
                  </a:lnTo>
                  <a:lnTo>
                    <a:pt x="165" y="121"/>
                  </a:lnTo>
                  <a:lnTo>
                    <a:pt x="165" y="122"/>
                  </a:lnTo>
                  <a:lnTo>
                    <a:pt x="166" y="123"/>
                  </a:lnTo>
                  <a:lnTo>
                    <a:pt x="168" y="124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4" y="124"/>
                  </a:lnTo>
                  <a:lnTo>
                    <a:pt x="163" y="125"/>
                  </a:lnTo>
                  <a:lnTo>
                    <a:pt x="162" y="127"/>
                  </a:lnTo>
                  <a:lnTo>
                    <a:pt x="160" y="128"/>
                  </a:lnTo>
                  <a:lnTo>
                    <a:pt x="160" y="132"/>
                  </a:lnTo>
                  <a:lnTo>
                    <a:pt x="160" y="137"/>
                  </a:lnTo>
                  <a:lnTo>
                    <a:pt x="160" y="138"/>
                  </a:lnTo>
                  <a:lnTo>
                    <a:pt x="162" y="138"/>
                  </a:lnTo>
                  <a:lnTo>
                    <a:pt x="163" y="138"/>
                  </a:lnTo>
                  <a:lnTo>
                    <a:pt x="164" y="139"/>
                  </a:lnTo>
                  <a:lnTo>
                    <a:pt x="164" y="140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65" y="142"/>
                  </a:lnTo>
                  <a:lnTo>
                    <a:pt x="165" y="144"/>
                  </a:lnTo>
                  <a:lnTo>
                    <a:pt x="165" y="145"/>
                  </a:lnTo>
                  <a:lnTo>
                    <a:pt x="165" y="146"/>
                  </a:lnTo>
                  <a:lnTo>
                    <a:pt x="165" y="147"/>
                  </a:lnTo>
                  <a:lnTo>
                    <a:pt x="165" y="148"/>
                  </a:lnTo>
                  <a:lnTo>
                    <a:pt x="160" y="154"/>
                  </a:lnTo>
                  <a:lnTo>
                    <a:pt x="160" y="155"/>
                  </a:lnTo>
                  <a:lnTo>
                    <a:pt x="161" y="155"/>
                  </a:lnTo>
                  <a:lnTo>
                    <a:pt x="162" y="156"/>
                  </a:lnTo>
                  <a:lnTo>
                    <a:pt x="163" y="156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6" y="154"/>
                  </a:lnTo>
                  <a:lnTo>
                    <a:pt x="168" y="154"/>
                  </a:lnTo>
                  <a:lnTo>
                    <a:pt x="169" y="154"/>
                  </a:lnTo>
                  <a:lnTo>
                    <a:pt x="169" y="153"/>
                  </a:lnTo>
                  <a:lnTo>
                    <a:pt x="170" y="152"/>
                  </a:lnTo>
                  <a:lnTo>
                    <a:pt x="171" y="152"/>
                  </a:lnTo>
                  <a:lnTo>
                    <a:pt x="177" y="148"/>
                  </a:lnTo>
                  <a:lnTo>
                    <a:pt x="179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3" y="148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87" y="148"/>
                  </a:lnTo>
                  <a:lnTo>
                    <a:pt x="188" y="148"/>
                  </a:lnTo>
                  <a:lnTo>
                    <a:pt x="189" y="148"/>
                  </a:lnTo>
                  <a:lnTo>
                    <a:pt x="190" y="149"/>
                  </a:lnTo>
                  <a:lnTo>
                    <a:pt x="191" y="149"/>
                  </a:lnTo>
                  <a:lnTo>
                    <a:pt x="193" y="149"/>
                  </a:lnTo>
                  <a:lnTo>
                    <a:pt x="193" y="148"/>
                  </a:lnTo>
                  <a:lnTo>
                    <a:pt x="194" y="148"/>
                  </a:lnTo>
                  <a:lnTo>
                    <a:pt x="195" y="148"/>
                  </a:lnTo>
                  <a:lnTo>
                    <a:pt x="198" y="148"/>
                  </a:lnTo>
                  <a:lnTo>
                    <a:pt x="199" y="147"/>
                  </a:lnTo>
                  <a:lnTo>
                    <a:pt x="199" y="148"/>
                  </a:lnTo>
                  <a:lnTo>
                    <a:pt x="199" y="149"/>
                  </a:lnTo>
                  <a:lnTo>
                    <a:pt x="197" y="152"/>
                  </a:lnTo>
                  <a:lnTo>
                    <a:pt x="195" y="153"/>
                  </a:lnTo>
                  <a:lnTo>
                    <a:pt x="194" y="153"/>
                  </a:lnTo>
                  <a:lnTo>
                    <a:pt x="194" y="154"/>
                  </a:lnTo>
                  <a:lnTo>
                    <a:pt x="194" y="155"/>
                  </a:lnTo>
                  <a:lnTo>
                    <a:pt x="194" y="158"/>
                  </a:lnTo>
                  <a:lnTo>
                    <a:pt x="195" y="159"/>
                  </a:lnTo>
                  <a:lnTo>
                    <a:pt x="196" y="159"/>
                  </a:lnTo>
                  <a:lnTo>
                    <a:pt x="197" y="159"/>
                  </a:lnTo>
                  <a:lnTo>
                    <a:pt x="198" y="161"/>
                  </a:lnTo>
                  <a:lnTo>
                    <a:pt x="198" y="162"/>
                  </a:lnTo>
                  <a:lnTo>
                    <a:pt x="198" y="163"/>
                  </a:lnTo>
                  <a:lnTo>
                    <a:pt x="199" y="164"/>
                  </a:lnTo>
                  <a:lnTo>
                    <a:pt x="199" y="165"/>
                  </a:lnTo>
                  <a:lnTo>
                    <a:pt x="197" y="166"/>
                  </a:lnTo>
                  <a:lnTo>
                    <a:pt x="197" y="167"/>
                  </a:lnTo>
                  <a:lnTo>
                    <a:pt x="198" y="169"/>
                  </a:lnTo>
                  <a:lnTo>
                    <a:pt x="199" y="169"/>
                  </a:lnTo>
                  <a:lnTo>
                    <a:pt x="199" y="170"/>
                  </a:lnTo>
                  <a:lnTo>
                    <a:pt x="201" y="170"/>
                  </a:lnTo>
                  <a:lnTo>
                    <a:pt x="201" y="171"/>
                  </a:lnTo>
                  <a:lnTo>
                    <a:pt x="201" y="172"/>
                  </a:lnTo>
                  <a:lnTo>
                    <a:pt x="201" y="173"/>
                  </a:lnTo>
                  <a:lnTo>
                    <a:pt x="199" y="173"/>
                  </a:lnTo>
                  <a:lnTo>
                    <a:pt x="199" y="174"/>
                  </a:lnTo>
                  <a:lnTo>
                    <a:pt x="201" y="174"/>
                  </a:lnTo>
                  <a:lnTo>
                    <a:pt x="199" y="178"/>
                  </a:lnTo>
                  <a:lnTo>
                    <a:pt x="199" y="179"/>
                  </a:lnTo>
                  <a:lnTo>
                    <a:pt x="202" y="179"/>
                  </a:lnTo>
                  <a:lnTo>
                    <a:pt x="203" y="179"/>
                  </a:lnTo>
                  <a:lnTo>
                    <a:pt x="204" y="179"/>
                  </a:lnTo>
                  <a:lnTo>
                    <a:pt x="205" y="179"/>
                  </a:lnTo>
                  <a:lnTo>
                    <a:pt x="205" y="180"/>
                  </a:lnTo>
                  <a:lnTo>
                    <a:pt x="205" y="181"/>
                  </a:lnTo>
                  <a:lnTo>
                    <a:pt x="206" y="181"/>
                  </a:lnTo>
                  <a:lnTo>
                    <a:pt x="207" y="181"/>
                  </a:lnTo>
                  <a:lnTo>
                    <a:pt x="208" y="181"/>
                  </a:lnTo>
                  <a:lnTo>
                    <a:pt x="210" y="181"/>
                  </a:lnTo>
                  <a:lnTo>
                    <a:pt x="210" y="182"/>
                  </a:lnTo>
                  <a:lnTo>
                    <a:pt x="211" y="182"/>
                  </a:lnTo>
                  <a:lnTo>
                    <a:pt x="212" y="182"/>
                  </a:lnTo>
                  <a:lnTo>
                    <a:pt x="212" y="181"/>
                  </a:lnTo>
                  <a:lnTo>
                    <a:pt x="213" y="181"/>
                  </a:lnTo>
                  <a:lnTo>
                    <a:pt x="213" y="180"/>
                  </a:lnTo>
                  <a:lnTo>
                    <a:pt x="214" y="180"/>
                  </a:lnTo>
                  <a:lnTo>
                    <a:pt x="214" y="181"/>
                  </a:lnTo>
                  <a:lnTo>
                    <a:pt x="215" y="182"/>
                  </a:lnTo>
                  <a:lnTo>
                    <a:pt x="218" y="182"/>
                  </a:lnTo>
                  <a:lnTo>
                    <a:pt x="219" y="182"/>
                  </a:lnTo>
                  <a:lnTo>
                    <a:pt x="219" y="183"/>
                  </a:lnTo>
                  <a:lnTo>
                    <a:pt x="219" y="184"/>
                  </a:lnTo>
                  <a:lnTo>
                    <a:pt x="220" y="186"/>
                  </a:lnTo>
                  <a:lnTo>
                    <a:pt x="220" y="187"/>
                  </a:lnTo>
                  <a:lnTo>
                    <a:pt x="219" y="188"/>
                  </a:lnTo>
                  <a:lnTo>
                    <a:pt x="216" y="187"/>
                  </a:lnTo>
                  <a:lnTo>
                    <a:pt x="216" y="189"/>
                  </a:lnTo>
                  <a:lnTo>
                    <a:pt x="215" y="190"/>
                  </a:lnTo>
                  <a:lnTo>
                    <a:pt x="214" y="191"/>
                  </a:lnTo>
                  <a:lnTo>
                    <a:pt x="214" y="192"/>
                  </a:lnTo>
                  <a:lnTo>
                    <a:pt x="213" y="192"/>
                  </a:lnTo>
                  <a:lnTo>
                    <a:pt x="213" y="194"/>
                  </a:lnTo>
                  <a:lnTo>
                    <a:pt x="214" y="197"/>
                  </a:lnTo>
                  <a:lnTo>
                    <a:pt x="214" y="198"/>
                  </a:lnTo>
                  <a:lnTo>
                    <a:pt x="214" y="199"/>
                  </a:lnTo>
                  <a:lnTo>
                    <a:pt x="214" y="200"/>
                  </a:lnTo>
                  <a:lnTo>
                    <a:pt x="214" y="201"/>
                  </a:lnTo>
                  <a:lnTo>
                    <a:pt x="212" y="204"/>
                  </a:lnTo>
                  <a:lnTo>
                    <a:pt x="211" y="204"/>
                  </a:lnTo>
                  <a:lnTo>
                    <a:pt x="211" y="205"/>
                  </a:lnTo>
                  <a:lnTo>
                    <a:pt x="211" y="206"/>
                  </a:lnTo>
                  <a:lnTo>
                    <a:pt x="211" y="207"/>
                  </a:lnTo>
                  <a:lnTo>
                    <a:pt x="210" y="208"/>
                  </a:lnTo>
                  <a:lnTo>
                    <a:pt x="208" y="211"/>
                  </a:lnTo>
                  <a:lnTo>
                    <a:pt x="208" y="212"/>
                  </a:lnTo>
                  <a:lnTo>
                    <a:pt x="208" y="213"/>
                  </a:lnTo>
                  <a:lnTo>
                    <a:pt x="210" y="213"/>
                  </a:lnTo>
                  <a:lnTo>
                    <a:pt x="211" y="214"/>
                  </a:lnTo>
                  <a:lnTo>
                    <a:pt x="214" y="214"/>
                  </a:lnTo>
                  <a:lnTo>
                    <a:pt x="216" y="213"/>
                  </a:lnTo>
                  <a:lnTo>
                    <a:pt x="219" y="214"/>
                  </a:lnTo>
                  <a:lnTo>
                    <a:pt x="220" y="213"/>
                  </a:lnTo>
                  <a:lnTo>
                    <a:pt x="222" y="214"/>
                  </a:lnTo>
                  <a:lnTo>
                    <a:pt x="223" y="214"/>
                  </a:lnTo>
                  <a:lnTo>
                    <a:pt x="223" y="215"/>
                  </a:lnTo>
                  <a:lnTo>
                    <a:pt x="224" y="215"/>
                  </a:lnTo>
                  <a:lnTo>
                    <a:pt x="226" y="214"/>
                  </a:lnTo>
                  <a:lnTo>
                    <a:pt x="226" y="215"/>
                  </a:lnTo>
                  <a:lnTo>
                    <a:pt x="228" y="215"/>
                  </a:lnTo>
                  <a:lnTo>
                    <a:pt x="228" y="216"/>
                  </a:lnTo>
                  <a:lnTo>
                    <a:pt x="229" y="216"/>
                  </a:lnTo>
                  <a:lnTo>
                    <a:pt x="229" y="215"/>
                  </a:lnTo>
                  <a:lnTo>
                    <a:pt x="230" y="215"/>
                  </a:lnTo>
                  <a:lnTo>
                    <a:pt x="232" y="215"/>
                  </a:lnTo>
                  <a:lnTo>
                    <a:pt x="231" y="216"/>
                  </a:lnTo>
                  <a:lnTo>
                    <a:pt x="232" y="216"/>
                  </a:lnTo>
                  <a:lnTo>
                    <a:pt x="232" y="217"/>
                  </a:lnTo>
                  <a:lnTo>
                    <a:pt x="232" y="219"/>
                  </a:lnTo>
                  <a:lnTo>
                    <a:pt x="232" y="220"/>
                  </a:lnTo>
                  <a:lnTo>
                    <a:pt x="231" y="222"/>
                  </a:lnTo>
                  <a:lnTo>
                    <a:pt x="231" y="223"/>
                  </a:lnTo>
                  <a:lnTo>
                    <a:pt x="232" y="224"/>
                  </a:lnTo>
                  <a:lnTo>
                    <a:pt x="232" y="225"/>
                  </a:lnTo>
                  <a:lnTo>
                    <a:pt x="232" y="226"/>
                  </a:lnTo>
                  <a:lnTo>
                    <a:pt x="233" y="226"/>
                  </a:lnTo>
                  <a:lnTo>
                    <a:pt x="236" y="226"/>
                  </a:lnTo>
                  <a:lnTo>
                    <a:pt x="237" y="228"/>
                  </a:lnTo>
                  <a:lnTo>
                    <a:pt x="238" y="228"/>
                  </a:lnTo>
                  <a:lnTo>
                    <a:pt x="238" y="229"/>
                  </a:lnTo>
                  <a:lnTo>
                    <a:pt x="237" y="229"/>
                  </a:lnTo>
                  <a:lnTo>
                    <a:pt x="237" y="230"/>
                  </a:lnTo>
                  <a:lnTo>
                    <a:pt x="236" y="230"/>
                  </a:lnTo>
                  <a:lnTo>
                    <a:pt x="236" y="231"/>
                  </a:lnTo>
                  <a:lnTo>
                    <a:pt x="236" y="232"/>
                  </a:lnTo>
                  <a:lnTo>
                    <a:pt x="237" y="232"/>
                  </a:lnTo>
                  <a:lnTo>
                    <a:pt x="237" y="233"/>
                  </a:lnTo>
                  <a:lnTo>
                    <a:pt x="238" y="233"/>
                  </a:lnTo>
                  <a:lnTo>
                    <a:pt x="238" y="234"/>
                  </a:lnTo>
                  <a:lnTo>
                    <a:pt x="239" y="236"/>
                  </a:lnTo>
                  <a:lnTo>
                    <a:pt x="240" y="234"/>
                  </a:lnTo>
                  <a:lnTo>
                    <a:pt x="241" y="234"/>
                  </a:lnTo>
                  <a:lnTo>
                    <a:pt x="241" y="233"/>
                  </a:lnTo>
                  <a:lnTo>
                    <a:pt x="243" y="233"/>
                  </a:lnTo>
                  <a:lnTo>
                    <a:pt x="243" y="232"/>
                  </a:lnTo>
                  <a:lnTo>
                    <a:pt x="244" y="232"/>
                  </a:lnTo>
                  <a:lnTo>
                    <a:pt x="245" y="232"/>
                  </a:lnTo>
                  <a:lnTo>
                    <a:pt x="246" y="232"/>
                  </a:lnTo>
                  <a:lnTo>
                    <a:pt x="246" y="233"/>
                  </a:lnTo>
                  <a:lnTo>
                    <a:pt x="247" y="233"/>
                  </a:lnTo>
                  <a:lnTo>
                    <a:pt x="247" y="234"/>
                  </a:lnTo>
                  <a:lnTo>
                    <a:pt x="248" y="234"/>
                  </a:lnTo>
                  <a:lnTo>
                    <a:pt x="249" y="234"/>
                  </a:lnTo>
                  <a:lnTo>
                    <a:pt x="250" y="234"/>
                  </a:lnTo>
                  <a:lnTo>
                    <a:pt x="252" y="233"/>
                  </a:lnTo>
                  <a:lnTo>
                    <a:pt x="253" y="233"/>
                  </a:lnTo>
                  <a:lnTo>
                    <a:pt x="254" y="233"/>
                  </a:lnTo>
                  <a:lnTo>
                    <a:pt x="255" y="232"/>
                  </a:lnTo>
                  <a:lnTo>
                    <a:pt x="256" y="231"/>
                  </a:lnTo>
                  <a:lnTo>
                    <a:pt x="257" y="229"/>
                  </a:lnTo>
                  <a:lnTo>
                    <a:pt x="258" y="228"/>
                  </a:lnTo>
                  <a:lnTo>
                    <a:pt x="260" y="228"/>
                  </a:lnTo>
                  <a:lnTo>
                    <a:pt x="263" y="226"/>
                  </a:lnTo>
                  <a:lnTo>
                    <a:pt x="265" y="225"/>
                  </a:lnTo>
                  <a:lnTo>
                    <a:pt x="265" y="224"/>
                  </a:lnTo>
                  <a:lnTo>
                    <a:pt x="266" y="224"/>
                  </a:lnTo>
                  <a:lnTo>
                    <a:pt x="268" y="224"/>
                  </a:lnTo>
                  <a:lnTo>
                    <a:pt x="268" y="225"/>
                  </a:lnTo>
                  <a:lnTo>
                    <a:pt x="268" y="226"/>
                  </a:lnTo>
                  <a:lnTo>
                    <a:pt x="268" y="228"/>
                  </a:lnTo>
                  <a:lnTo>
                    <a:pt x="269" y="228"/>
                  </a:lnTo>
                  <a:lnTo>
                    <a:pt x="269" y="229"/>
                  </a:lnTo>
                  <a:lnTo>
                    <a:pt x="269" y="230"/>
                  </a:lnTo>
                  <a:lnTo>
                    <a:pt x="268" y="231"/>
                  </a:lnTo>
                  <a:lnTo>
                    <a:pt x="269" y="231"/>
                  </a:lnTo>
                  <a:lnTo>
                    <a:pt x="269" y="232"/>
                  </a:lnTo>
                  <a:lnTo>
                    <a:pt x="268" y="232"/>
                  </a:lnTo>
                  <a:lnTo>
                    <a:pt x="264" y="236"/>
                  </a:lnTo>
                  <a:lnTo>
                    <a:pt x="261" y="238"/>
                  </a:lnTo>
                  <a:lnTo>
                    <a:pt x="260" y="239"/>
                  </a:lnTo>
                  <a:lnTo>
                    <a:pt x="258" y="239"/>
                  </a:lnTo>
                  <a:lnTo>
                    <a:pt x="257" y="239"/>
                  </a:lnTo>
                  <a:lnTo>
                    <a:pt x="256" y="239"/>
                  </a:lnTo>
                  <a:lnTo>
                    <a:pt x="255" y="239"/>
                  </a:lnTo>
                  <a:lnTo>
                    <a:pt x="255" y="240"/>
                  </a:lnTo>
                  <a:lnTo>
                    <a:pt x="254" y="243"/>
                  </a:lnTo>
                  <a:lnTo>
                    <a:pt x="253" y="247"/>
                  </a:lnTo>
                  <a:lnTo>
                    <a:pt x="252" y="247"/>
                  </a:lnTo>
                  <a:lnTo>
                    <a:pt x="250" y="248"/>
                  </a:lnTo>
                  <a:lnTo>
                    <a:pt x="249" y="248"/>
                  </a:lnTo>
                  <a:lnTo>
                    <a:pt x="250" y="249"/>
                  </a:lnTo>
                  <a:lnTo>
                    <a:pt x="249" y="249"/>
                  </a:lnTo>
                  <a:lnTo>
                    <a:pt x="249" y="250"/>
                  </a:lnTo>
                  <a:lnTo>
                    <a:pt x="249" y="251"/>
                  </a:lnTo>
                  <a:lnTo>
                    <a:pt x="249" y="253"/>
                  </a:lnTo>
                  <a:lnTo>
                    <a:pt x="253" y="253"/>
                  </a:lnTo>
                  <a:lnTo>
                    <a:pt x="253" y="254"/>
                  </a:lnTo>
                  <a:lnTo>
                    <a:pt x="252" y="254"/>
                  </a:lnTo>
                  <a:lnTo>
                    <a:pt x="250" y="255"/>
                  </a:lnTo>
                  <a:lnTo>
                    <a:pt x="249" y="255"/>
                  </a:lnTo>
                  <a:lnTo>
                    <a:pt x="248" y="255"/>
                  </a:lnTo>
                  <a:lnTo>
                    <a:pt x="245" y="254"/>
                  </a:lnTo>
                  <a:lnTo>
                    <a:pt x="245" y="255"/>
                  </a:lnTo>
                  <a:lnTo>
                    <a:pt x="244" y="255"/>
                  </a:lnTo>
                  <a:lnTo>
                    <a:pt x="244" y="256"/>
                  </a:lnTo>
                  <a:lnTo>
                    <a:pt x="243" y="256"/>
                  </a:lnTo>
                  <a:lnTo>
                    <a:pt x="241" y="256"/>
                  </a:lnTo>
                  <a:lnTo>
                    <a:pt x="241" y="257"/>
                  </a:lnTo>
                  <a:lnTo>
                    <a:pt x="240" y="258"/>
                  </a:lnTo>
                  <a:lnTo>
                    <a:pt x="240" y="259"/>
                  </a:lnTo>
                  <a:lnTo>
                    <a:pt x="239" y="259"/>
                  </a:lnTo>
                  <a:lnTo>
                    <a:pt x="239" y="261"/>
                  </a:lnTo>
                  <a:lnTo>
                    <a:pt x="239" y="262"/>
                  </a:lnTo>
                  <a:lnTo>
                    <a:pt x="238" y="262"/>
                  </a:lnTo>
                  <a:lnTo>
                    <a:pt x="238" y="263"/>
                  </a:lnTo>
                  <a:lnTo>
                    <a:pt x="238" y="266"/>
                  </a:lnTo>
                  <a:lnTo>
                    <a:pt x="237" y="267"/>
                  </a:lnTo>
                  <a:lnTo>
                    <a:pt x="237" y="268"/>
                  </a:lnTo>
                  <a:lnTo>
                    <a:pt x="237" y="270"/>
                  </a:lnTo>
                  <a:lnTo>
                    <a:pt x="237" y="271"/>
                  </a:lnTo>
                  <a:lnTo>
                    <a:pt x="236" y="270"/>
                  </a:lnTo>
                  <a:lnTo>
                    <a:pt x="235" y="270"/>
                  </a:lnTo>
                  <a:lnTo>
                    <a:pt x="235" y="268"/>
                  </a:lnTo>
                  <a:lnTo>
                    <a:pt x="233" y="268"/>
                  </a:lnTo>
                  <a:lnTo>
                    <a:pt x="232" y="268"/>
                  </a:lnTo>
                  <a:lnTo>
                    <a:pt x="232" y="267"/>
                  </a:lnTo>
                  <a:lnTo>
                    <a:pt x="232" y="266"/>
                  </a:lnTo>
                  <a:lnTo>
                    <a:pt x="231" y="266"/>
                  </a:lnTo>
                  <a:lnTo>
                    <a:pt x="230" y="267"/>
                  </a:lnTo>
                  <a:lnTo>
                    <a:pt x="229" y="267"/>
                  </a:lnTo>
                  <a:lnTo>
                    <a:pt x="229" y="268"/>
                  </a:lnTo>
                  <a:lnTo>
                    <a:pt x="228" y="270"/>
                  </a:lnTo>
                  <a:lnTo>
                    <a:pt x="227" y="271"/>
                  </a:lnTo>
                  <a:lnTo>
                    <a:pt x="226" y="271"/>
                  </a:lnTo>
                  <a:lnTo>
                    <a:pt x="224" y="271"/>
                  </a:lnTo>
                  <a:lnTo>
                    <a:pt x="223" y="271"/>
                  </a:lnTo>
                  <a:lnTo>
                    <a:pt x="222" y="271"/>
                  </a:lnTo>
                  <a:lnTo>
                    <a:pt x="221" y="271"/>
                  </a:lnTo>
                  <a:lnTo>
                    <a:pt x="219" y="270"/>
                  </a:lnTo>
                  <a:lnTo>
                    <a:pt x="218" y="268"/>
                  </a:lnTo>
                  <a:lnTo>
                    <a:pt x="216" y="268"/>
                  </a:lnTo>
                  <a:lnTo>
                    <a:pt x="216" y="270"/>
                  </a:lnTo>
                  <a:lnTo>
                    <a:pt x="218" y="271"/>
                  </a:lnTo>
                  <a:lnTo>
                    <a:pt x="219" y="273"/>
                  </a:lnTo>
                  <a:lnTo>
                    <a:pt x="219" y="274"/>
                  </a:lnTo>
                  <a:lnTo>
                    <a:pt x="220" y="274"/>
                  </a:lnTo>
                  <a:lnTo>
                    <a:pt x="220" y="275"/>
                  </a:lnTo>
                  <a:lnTo>
                    <a:pt x="219" y="276"/>
                  </a:lnTo>
                  <a:lnTo>
                    <a:pt x="218" y="276"/>
                  </a:lnTo>
                  <a:lnTo>
                    <a:pt x="216" y="278"/>
                  </a:lnTo>
                  <a:lnTo>
                    <a:pt x="213" y="279"/>
                  </a:lnTo>
                  <a:lnTo>
                    <a:pt x="212" y="279"/>
                  </a:lnTo>
                  <a:lnTo>
                    <a:pt x="211" y="278"/>
                  </a:lnTo>
                  <a:lnTo>
                    <a:pt x="210" y="276"/>
                  </a:lnTo>
                  <a:lnTo>
                    <a:pt x="208" y="276"/>
                  </a:lnTo>
                  <a:lnTo>
                    <a:pt x="207" y="278"/>
                  </a:lnTo>
                  <a:lnTo>
                    <a:pt x="206" y="278"/>
                  </a:lnTo>
                  <a:lnTo>
                    <a:pt x="205" y="279"/>
                  </a:lnTo>
                  <a:lnTo>
                    <a:pt x="204" y="280"/>
                  </a:lnTo>
                  <a:lnTo>
                    <a:pt x="204" y="282"/>
                  </a:lnTo>
                  <a:lnTo>
                    <a:pt x="204" y="283"/>
                  </a:lnTo>
                  <a:lnTo>
                    <a:pt x="204" y="284"/>
                  </a:lnTo>
                  <a:lnTo>
                    <a:pt x="204" y="286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8"/>
                  </a:lnTo>
                  <a:lnTo>
                    <a:pt x="201" y="289"/>
                  </a:lnTo>
                  <a:lnTo>
                    <a:pt x="199" y="288"/>
                  </a:lnTo>
                  <a:lnTo>
                    <a:pt x="198" y="287"/>
                  </a:lnTo>
                  <a:lnTo>
                    <a:pt x="196" y="288"/>
                  </a:lnTo>
                  <a:lnTo>
                    <a:pt x="196" y="289"/>
                  </a:lnTo>
                  <a:lnTo>
                    <a:pt x="193" y="289"/>
                  </a:lnTo>
                  <a:lnTo>
                    <a:pt x="191" y="290"/>
                  </a:lnTo>
                  <a:lnTo>
                    <a:pt x="190" y="290"/>
                  </a:lnTo>
                  <a:lnTo>
                    <a:pt x="190" y="291"/>
                  </a:lnTo>
                  <a:lnTo>
                    <a:pt x="189" y="291"/>
                  </a:lnTo>
                  <a:lnTo>
                    <a:pt x="189" y="290"/>
                  </a:lnTo>
                  <a:lnTo>
                    <a:pt x="188" y="290"/>
                  </a:lnTo>
                  <a:lnTo>
                    <a:pt x="187" y="291"/>
                  </a:lnTo>
                  <a:lnTo>
                    <a:pt x="186" y="291"/>
                  </a:lnTo>
                  <a:lnTo>
                    <a:pt x="185" y="290"/>
                  </a:lnTo>
                  <a:lnTo>
                    <a:pt x="183" y="290"/>
                  </a:lnTo>
                  <a:lnTo>
                    <a:pt x="181" y="291"/>
                  </a:lnTo>
                  <a:lnTo>
                    <a:pt x="180" y="291"/>
                  </a:lnTo>
                  <a:lnTo>
                    <a:pt x="180" y="290"/>
                  </a:lnTo>
                  <a:lnTo>
                    <a:pt x="179" y="289"/>
                  </a:lnTo>
                  <a:lnTo>
                    <a:pt x="178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6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4" y="290"/>
                  </a:lnTo>
                  <a:lnTo>
                    <a:pt x="174" y="291"/>
                  </a:lnTo>
                  <a:lnTo>
                    <a:pt x="174" y="292"/>
                  </a:lnTo>
                  <a:lnTo>
                    <a:pt x="173" y="292"/>
                  </a:lnTo>
                  <a:lnTo>
                    <a:pt x="172" y="293"/>
                  </a:lnTo>
                  <a:lnTo>
                    <a:pt x="171" y="295"/>
                  </a:lnTo>
                  <a:lnTo>
                    <a:pt x="170" y="295"/>
                  </a:lnTo>
                  <a:lnTo>
                    <a:pt x="169" y="295"/>
                  </a:lnTo>
                  <a:lnTo>
                    <a:pt x="169" y="296"/>
                  </a:lnTo>
                  <a:lnTo>
                    <a:pt x="169" y="297"/>
                  </a:lnTo>
                  <a:lnTo>
                    <a:pt x="170" y="297"/>
                  </a:lnTo>
                  <a:lnTo>
                    <a:pt x="169" y="297"/>
                  </a:lnTo>
                  <a:lnTo>
                    <a:pt x="169" y="298"/>
                  </a:lnTo>
                  <a:lnTo>
                    <a:pt x="168" y="298"/>
                  </a:lnTo>
                  <a:lnTo>
                    <a:pt x="166" y="300"/>
                  </a:lnTo>
                  <a:lnTo>
                    <a:pt x="168" y="300"/>
                  </a:lnTo>
                  <a:lnTo>
                    <a:pt x="168" y="301"/>
                  </a:lnTo>
                  <a:lnTo>
                    <a:pt x="168" y="303"/>
                  </a:lnTo>
                  <a:lnTo>
                    <a:pt x="168" y="304"/>
                  </a:lnTo>
                  <a:lnTo>
                    <a:pt x="166" y="304"/>
                  </a:lnTo>
                  <a:lnTo>
                    <a:pt x="166" y="305"/>
                  </a:lnTo>
                  <a:lnTo>
                    <a:pt x="168" y="305"/>
                  </a:lnTo>
                  <a:lnTo>
                    <a:pt x="169" y="306"/>
                  </a:lnTo>
                  <a:lnTo>
                    <a:pt x="169" y="309"/>
                  </a:lnTo>
                  <a:lnTo>
                    <a:pt x="168" y="309"/>
                  </a:lnTo>
                  <a:lnTo>
                    <a:pt x="165" y="312"/>
                  </a:lnTo>
                  <a:lnTo>
                    <a:pt x="165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4" y="315"/>
                  </a:lnTo>
                  <a:lnTo>
                    <a:pt x="164" y="316"/>
                  </a:lnTo>
                  <a:lnTo>
                    <a:pt x="165" y="316"/>
                  </a:lnTo>
                  <a:lnTo>
                    <a:pt x="165" y="317"/>
                  </a:lnTo>
                  <a:lnTo>
                    <a:pt x="165" y="318"/>
                  </a:lnTo>
                  <a:lnTo>
                    <a:pt x="165" y="320"/>
                  </a:lnTo>
                  <a:lnTo>
                    <a:pt x="166" y="320"/>
                  </a:lnTo>
                  <a:lnTo>
                    <a:pt x="166" y="321"/>
                  </a:lnTo>
                  <a:lnTo>
                    <a:pt x="166" y="322"/>
                  </a:lnTo>
                  <a:lnTo>
                    <a:pt x="166" y="323"/>
                  </a:lnTo>
                  <a:lnTo>
                    <a:pt x="166" y="324"/>
                  </a:lnTo>
                  <a:lnTo>
                    <a:pt x="166" y="325"/>
                  </a:lnTo>
                  <a:lnTo>
                    <a:pt x="166" y="326"/>
                  </a:lnTo>
                  <a:lnTo>
                    <a:pt x="164" y="326"/>
                  </a:lnTo>
                  <a:lnTo>
                    <a:pt x="163" y="326"/>
                  </a:lnTo>
                  <a:lnTo>
                    <a:pt x="162" y="326"/>
                  </a:lnTo>
                  <a:lnTo>
                    <a:pt x="161" y="328"/>
                  </a:lnTo>
                  <a:lnTo>
                    <a:pt x="160" y="329"/>
                  </a:lnTo>
                  <a:lnTo>
                    <a:pt x="157" y="329"/>
                  </a:lnTo>
                  <a:lnTo>
                    <a:pt x="156" y="329"/>
                  </a:lnTo>
                  <a:lnTo>
                    <a:pt x="156" y="328"/>
                  </a:lnTo>
                  <a:lnTo>
                    <a:pt x="155" y="326"/>
                  </a:lnTo>
                  <a:lnTo>
                    <a:pt x="154" y="326"/>
                  </a:lnTo>
                  <a:lnTo>
                    <a:pt x="155" y="326"/>
                  </a:lnTo>
                  <a:lnTo>
                    <a:pt x="155" y="328"/>
                  </a:lnTo>
                  <a:lnTo>
                    <a:pt x="155" y="329"/>
                  </a:lnTo>
                  <a:lnTo>
                    <a:pt x="156" y="329"/>
                  </a:lnTo>
                  <a:lnTo>
                    <a:pt x="156" y="330"/>
                  </a:lnTo>
                  <a:lnTo>
                    <a:pt x="157" y="331"/>
                  </a:lnTo>
                  <a:lnTo>
                    <a:pt x="157" y="332"/>
                  </a:lnTo>
                  <a:lnTo>
                    <a:pt x="157" y="333"/>
                  </a:lnTo>
                  <a:lnTo>
                    <a:pt x="157" y="334"/>
                  </a:lnTo>
                  <a:lnTo>
                    <a:pt x="159" y="334"/>
                  </a:lnTo>
                  <a:lnTo>
                    <a:pt x="160" y="335"/>
                  </a:lnTo>
                  <a:lnTo>
                    <a:pt x="161" y="333"/>
                  </a:lnTo>
                  <a:lnTo>
                    <a:pt x="163" y="334"/>
                  </a:lnTo>
                  <a:lnTo>
                    <a:pt x="163" y="335"/>
                  </a:lnTo>
                  <a:lnTo>
                    <a:pt x="162" y="337"/>
                  </a:lnTo>
                  <a:lnTo>
                    <a:pt x="163" y="337"/>
                  </a:lnTo>
                  <a:lnTo>
                    <a:pt x="164" y="339"/>
                  </a:lnTo>
                  <a:lnTo>
                    <a:pt x="164" y="340"/>
                  </a:lnTo>
                  <a:lnTo>
                    <a:pt x="165" y="341"/>
                  </a:lnTo>
                  <a:lnTo>
                    <a:pt x="164" y="341"/>
                  </a:lnTo>
                  <a:lnTo>
                    <a:pt x="164" y="342"/>
                  </a:lnTo>
                  <a:lnTo>
                    <a:pt x="165" y="342"/>
                  </a:lnTo>
                  <a:lnTo>
                    <a:pt x="166" y="343"/>
                  </a:lnTo>
                  <a:lnTo>
                    <a:pt x="166" y="345"/>
                  </a:lnTo>
                  <a:lnTo>
                    <a:pt x="166" y="346"/>
                  </a:lnTo>
                  <a:lnTo>
                    <a:pt x="165" y="346"/>
                  </a:lnTo>
                  <a:lnTo>
                    <a:pt x="164" y="347"/>
                  </a:lnTo>
                  <a:lnTo>
                    <a:pt x="164" y="348"/>
                  </a:lnTo>
                  <a:lnTo>
                    <a:pt x="165" y="349"/>
                  </a:lnTo>
                  <a:lnTo>
                    <a:pt x="164" y="349"/>
                  </a:lnTo>
                  <a:lnTo>
                    <a:pt x="164" y="350"/>
                  </a:lnTo>
                  <a:lnTo>
                    <a:pt x="165" y="350"/>
                  </a:lnTo>
                  <a:lnTo>
                    <a:pt x="165" y="351"/>
                  </a:lnTo>
                  <a:lnTo>
                    <a:pt x="166" y="351"/>
                  </a:lnTo>
                  <a:lnTo>
                    <a:pt x="166" y="353"/>
                  </a:lnTo>
                  <a:lnTo>
                    <a:pt x="166" y="354"/>
                  </a:lnTo>
                  <a:lnTo>
                    <a:pt x="171" y="358"/>
                  </a:lnTo>
                  <a:lnTo>
                    <a:pt x="172" y="358"/>
                  </a:lnTo>
                  <a:lnTo>
                    <a:pt x="172" y="359"/>
                  </a:lnTo>
                  <a:lnTo>
                    <a:pt x="173" y="359"/>
                  </a:lnTo>
                  <a:lnTo>
                    <a:pt x="173" y="360"/>
                  </a:lnTo>
                  <a:lnTo>
                    <a:pt x="174" y="362"/>
                  </a:lnTo>
                  <a:lnTo>
                    <a:pt x="174" y="363"/>
                  </a:lnTo>
                  <a:lnTo>
                    <a:pt x="176" y="363"/>
                  </a:lnTo>
                  <a:lnTo>
                    <a:pt x="177" y="364"/>
                  </a:lnTo>
                  <a:lnTo>
                    <a:pt x="177" y="365"/>
                  </a:lnTo>
                  <a:lnTo>
                    <a:pt x="177" y="366"/>
                  </a:lnTo>
                  <a:lnTo>
                    <a:pt x="179" y="368"/>
                  </a:lnTo>
                  <a:lnTo>
                    <a:pt x="180" y="368"/>
                  </a:lnTo>
                  <a:lnTo>
                    <a:pt x="181" y="371"/>
                  </a:lnTo>
                  <a:lnTo>
                    <a:pt x="182" y="371"/>
                  </a:lnTo>
                  <a:lnTo>
                    <a:pt x="182" y="372"/>
                  </a:lnTo>
                  <a:lnTo>
                    <a:pt x="182" y="373"/>
                  </a:lnTo>
                  <a:lnTo>
                    <a:pt x="183" y="374"/>
                  </a:lnTo>
                  <a:lnTo>
                    <a:pt x="186" y="374"/>
                  </a:lnTo>
                  <a:lnTo>
                    <a:pt x="187" y="374"/>
                  </a:lnTo>
                  <a:lnTo>
                    <a:pt x="187" y="375"/>
                  </a:lnTo>
                  <a:lnTo>
                    <a:pt x="188" y="376"/>
                  </a:lnTo>
                  <a:lnTo>
                    <a:pt x="188" y="377"/>
                  </a:lnTo>
                  <a:lnTo>
                    <a:pt x="188" y="379"/>
                  </a:lnTo>
                  <a:lnTo>
                    <a:pt x="189" y="379"/>
                  </a:lnTo>
                  <a:lnTo>
                    <a:pt x="189" y="380"/>
                  </a:lnTo>
                  <a:lnTo>
                    <a:pt x="188" y="380"/>
                  </a:lnTo>
                  <a:lnTo>
                    <a:pt x="189" y="381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8" y="384"/>
                  </a:lnTo>
                  <a:lnTo>
                    <a:pt x="188" y="385"/>
                  </a:lnTo>
                  <a:lnTo>
                    <a:pt x="189" y="385"/>
                  </a:lnTo>
                  <a:lnTo>
                    <a:pt x="189" y="387"/>
                  </a:lnTo>
                  <a:lnTo>
                    <a:pt x="190" y="387"/>
                  </a:lnTo>
                  <a:lnTo>
                    <a:pt x="190" y="388"/>
                  </a:lnTo>
                  <a:lnTo>
                    <a:pt x="190" y="389"/>
                  </a:lnTo>
                  <a:lnTo>
                    <a:pt x="191" y="390"/>
                  </a:lnTo>
                  <a:lnTo>
                    <a:pt x="193" y="392"/>
                  </a:lnTo>
                  <a:lnTo>
                    <a:pt x="193" y="393"/>
                  </a:lnTo>
                  <a:lnTo>
                    <a:pt x="193" y="395"/>
                  </a:lnTo>
                  <a:lnTo>
                    <a:pt x="194" y="397"/>
                  </a:lnTo>
                  <a:lnTo>
                    <a:pt x="194" y="398"/>
                  </a:lnTo>
                  <a:lnTo>
                    <a:pt x="195" y="398"/>
                  </a:lnTo>
                  <a:lnTo>
                    <a:pt x="196" y="396"/>
                  </a:lnTo>
                  <a:lnTo>
                    <a:pt x="197" y="395"/>
                  </a:lnTo>
                  <a:lnTo>
                    <a:pt x="198" y="395"/>
                  </a:lnTo>
                  <a:lnTo>
                    <a:pt x="198" y="392"/>
                  </a:lnTo>
                  <a:lnTo>
                    <a:pt x="199" y="392"/>
                  </a:lnTo>
                  <a:lnTo>
                    <a:pt x="199" y="393"/>
                  </a:lnTo>
                  <a:lnTo>
                    <a:pt x="201" y="393"/>
                  </a:lnTo>
                  <a:lnTo>
                    <a:pt x="201" y="395"/>
                  </a:lnTo>
                  <a:lnTo>
                    <a:pt x="201" y="397"/>
                  </a:lnTo>
                  <a:lnTo>
                    <a:pt x="201" y="398"/>
                  </a:lnTo>
                  <a:lnTo>
                    <a:pt x="199" y="399"/>
                  </a:lnTo>
                  <a:lnTo>
                    <a:pt x="199" y="400"/>
                  </a:lnTo>
                  <a:lnTo>
                    <a:pt x="198" y="401"/>
                  </a:lnTo>
                  <a:lnTo>
                    <a:pt x="198" y="402"/>
                  </a:lnTo>
                  <a:lnTo>
                    <a:pt x="198" y="404"/>
                  </a:lnTo>
                  <a:lnTo>
                    <a:pt x="197" y="404"/>
                  </a:lnTo>
                  <a:lnTo>
                    <a:pt x="197" y="402"/>
                  </a:lnTo>
                  <a:lnTo>
                    <a:pt x="196" y="402"/>
                  </a:lnTo>
                  <a:lnTo>
                    <a:pt x="195" y="402"/>
                  </a:lnTo>
                  <a:lnTo>
                    <a:pt x="194" y="402"/>
                  </a:lnTo>
                  <a:lnTo>
                    <a:pt x="194" y="404"/>
                  </a:lnTo>
                  <a:lnTo>
                    <a:pt x="193" y="404"/>
                  </a:lnTo>
                  <a:lnTo>
                    <a:pt x="193" y="405"/>
                  </a:lnTo>
                  <a:lnTo>
                    <a:pt x="191" y="405"/>
                  </a:lnTo>
                  <a:lnTo>
                    <a:pt x="190" y="405"/>
                  </a:lnTo>
                  <a:lnTo>
                    <a:pt x="190" y="406"/>
                  </a:lnTo>
                  <a:lnTo>
                    <a:pt x="191" y="407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91" y="409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5"/>
                  </a:lnTo>
                  <a:lnTo>
                    <a:pt x="190" y="416"/>
                  </a:lnTo>
                  <a:lnTo>
                    <a:pt x="190" y="417"/>
                  </a:lnTo>
                  <a:lnTo>
                    <a:pt x="190" y="418"/>
                  </a:lnTo>
                  <a:lnTo>
                    <a:pt x="190" y="423"/>
                  </a:lnTo>
                  <a:lnTo>
                    <a:pt x="190" y="425"/>
                  </a:lnTo>
                  <a:lnTo>
                    <a:pt x="190" y="426"/>
                  </a:lnTo>
                  <a:lnTo>
                    <a:pt x="190" y="427"/>
                  </a:lnTo>
                  <a:lnTo>
                    <a:pt x="189" y="426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6"/>
                  </a:lnTo>
                  <a:lnTo>
                    <a:pt x="186" y="427"/>
                  </a:lnTo>
                  <a:lnTo>
                    <a:pt x="185" y="429"/>
                  </a:lnTo>
                  <a:lnTo>
                    <a:pt x="186" y="429"/>
                  </a:lnTo>
                  <a:lnTo>
                    <a:pt x="186" y="430"/>
                  </a:lnTo>
                  <a:lnTo>
                    <a:pt x="185" y="430"/>
                  </a:lnTo>
                  <a:lnTo>
                    <a:pt x="183" y="429"/>
                  </a:lnTo>
                  <a:lnTo>
                    <a:pt x="182" y="429"/>
                  </a:lnTo>
                  <a:lnTo>
                    <a:pt x="181" y="430"/>
                  </a:lnTo>
                  <a:lnTo>
                    <a:pt x="181" y="431"/>
                  </a:lnTo>
                  <a:lnTo>
                    <a:pt x="180" y="431"/>
                  </a:lnTo>
                  <a:lnTo>
                    <a:pt x="179" y="431"/>
                  </a:lnTo>
                  <a:lnTo>
                    <a:pt x="180" y="432"/>
                  </a:lnTo>
                  <a:lnTo>
                    <a:pt x="179" y="432"/>
                  </a:lnTo>
                  <a:lnTo>
                    <a:pt x="179" y="433"/>
                  </a:lnTo>
                  <a:lnTo>
                    <a:pt x="179" y="434"/>
                  </a:lnTo>
                  <a:lnTo>
                    <a:pt x="180" y="435"/>
                  </a:lnTo>
                  <a:lnTo>
                    <a:pt x="180" y="437"/>
                  </a:lnTo>
                  <a:lnTo>
                    <a:pt x="180" y="438"/>
                  </a:lnTo>
                  <a:lnTo>
                    <a:pt x="180" y="439"/>
                  </a:lnTo>
                  <a:lnTo>
                    <a:pt x="180" y="440"/>
                  </a:lnTo>
                  <a:lnTo>
                    <a:pt x="180" y="441"/>
                  </a:lnTo>
                  <a:lnTo>
                    <a:pt x="180" y="442"/>
                  </a:lnTo>
                  <a:lnTo>
                    <a:pt x="181" y="442"/>
                  </a:lnTo>
                  <a:lnTo>
                    <a:pt x="181" y="443"/>
                  </a:lnTo>
                  <a:lnTo>
                    <a:pt x="182" y="446"/>
                  </a:lnTo>
                  <a:lnTo>
                    <a:pt x="187" y="449"/>
                  </a:lnTo>
                  <a:lnTo>
                    <a:pt x="187" y="450"/>
                  </a:lnTo>
                  <a:lnTo>
                    <a:pt x="187" y="451"/>
                  </a:lnTo>
                  <a:lnTo>
                    <a:pt x="187" y="452"/>
                  </a:lnTo>
                  <a:lnTo>
                    <a:pt x="188" y="452"/>
                  </a:lnTo>
                  <a:lnTo>
                    <a:pt x="190" y="457"/>
                  </a:lnTo>
                  <a:lnTo>
                    <a:pt x="191" y="458"/>
                  </a:lnTo>
                  <a:lnTo>
                    <a:pt x="193" y="459"/>
                  </a:lnTo>
                  <a:lnTo>
                    <a:pt x="194" y="459"/>
                  </a:lnTo>
                  <a:lnTo>
                    <a:pt x="194" y="460"/>
                  </a:lnTo>
                  <a:lnTo>
                    <a:pt x="195" y="460"/>
                  </a:lnTo>
                  <a:lnTo>
                    <a:pt x="196" y="462"/>
                  </a:lnTo>
                  <a:lnTo>
                    <a:pt x="199" y="465"/>
                  </a:lnTo>
                  <a:lnTo>
                    <a:pt x="201" y="465"/>
                  </a:lnTo>
                  <a:lnTo>
                    <a:pt x="202" y="465"/>
                  </a:lnTo>
                  <a:lnTo>
                    <a:pt x="202" y="466"/>
                  </a:lnTo>
                  <a:lnTo>
                    <a:pt x="202" y="467"/>
                  </a:lnTo>
                  <a:lnTo>
                    <a:pt x="203" y="467"/>
                  </a:lnTo>
                  <a:lnTo>
                    <a:pt x="203" y="468"/>
                  </a:lnTo>
                  <a:lnTo>
                    <a:pt x="204" y="469"/>
                  </a:lnTo>
                  <a:lnTo>
                    <a:pt x="204" y="471"/>
                  </a:lnTo>
                  <a:lnTo>
                    <a:pt x="205" y="471"/>
                  </a:lnTo>
                  <a:lnTo>
                    <a:pt x="205" y="472"/>
                  </a:lnTo>
                  <a:lnTo>
                    <a:pt x="206" y="472"/>
                  </a:lnTo>
                  <a:lnTo>
                    <a:pt x="206" y="473"/>
                  </a:lnTo>
                  <a:lnTo>
                    <a:pt x="206" y="474"/>
                  </a:lnTo>
                  <a:lnTo>
                    <a:pt x="206" y="475"/>
                  </a:lnTo>
                  <a:lnTo>
                    <a:pt x="207" y="475"/>
                  </a:lnTo>
                  <a:lnTo>
                    <a:pt x="208" y="476"/>
                  </a:lnTo>
                  <a:lnTo>
                    <a:pt x="208" y="477"/>
                  </a:lnTo>
                  <a:lnTo>
                    <a:pt x="208" y="479"/>
                  </a:lnTo>
                  <a:lnTo>
                    <a:pt x="208" y="481"/>
                  </a:lnTo>
                  <a:lnTo>
                    <a:pt x="210" y="485"/>
                  </a:lnTo>
                  <a:lnTo>
                    <a:pt x="210" y="487"/>
                  </a:lnTo>
                  <a:lnTo>
                    <a:pt x="210" y="488"/>
                  </a:lnTo>
                  <a:lnTo>
                    <a:pt x="210" y="489"/>
                  </a:lnTo>
                  <a:lnTo>
                    <a:pt x="208" y="490"/>
                  </a:lnTo>
                  <a:lnTo>
                    <a:pt x="210" y="491"/>
                  </a:lnTo>
                  <a:lnTo>
                    <a:pt x="210" y="492"/>
                  </a:lnTo>
                  <a:lnTo>
                    <a:pt x="208" y="493"/>
                  </a:lnTo>
                  <a:lnTo>
                    <a:pt x="207" y="493"/>
                  </a:lnTo>
                  <a:lnTo>
                    <a:pt x="207" y="494"/>
                  </a:lnTo>
                  <a:lnTo>
                    <a:pt x="207" y="496"/>
                  </a:lnTo>
                  <a:lnTo>
                    <a:pt x="206" y="497"/>
                  </a:lnTo>
                  <a:lnTo>
                    <a:pt x="206" y="498"/>
                  </a:lnTo>
                  <a:lnTo>
                    <a:pt x="207" y="498"/>
                  </a:lnTo>
                  <a:lnTo>
                    <a:pt x="207" y="499"/>
                  </a:lnTo>
                  <a:lnTo>
                    <a:pt x="208" y="499"/>
                  </a:lnTo>
                  <a:lnTo>
                    <a:pt x="208" y="500"/>
                  </a:lnTo>
                  <a:lnTo>
                    <a:pt x="208" y="501"/>
                  </a:lnTo>
                  <a:lnTo>
                    <a:pt x="208" y="502"/>
                  </a:lnTo>
                  <a:lnTo>
                    <a:pt x="208" y="504"/>
                  </a:lnTo>
                  <a:lnTo>
                    <a:pt x="210" y="505"/>
                  </a:lnTo>
                  <a:lnTo>
                    <a:pt x="210" y="506"/>
                  </a:lnTo>
                  <a:lnTo>
                    <a:pt x="210" y="507"/>
                  </a:lnTo>
                  <a:lnTo>
                    <a:pt x="211" y="508"/>
                  </a:lnTo>
                  <a:lnTo>
                    <a:pt x="212" y="508"/>
                  </a:lnTo>
                  <a:lnTo>
                    <a:pt x="212" y="509"/>
                  </a:lnTo>
                  <a:lnTo>
                    <a:pt x="213" y="509"/>
                  </a:lnTo>
                  <a:lnTo>
                    <a:pt x="213" y="510"/>
                  </a:lnTo>
                  <a:lnTo>
                    <a:pt x="214" y="510"/>
                  </a:lnTo>
                  <a:lnTo>
                    <a:pt x="215" y="511"/>
                  </a:lnTo>
                  <a:lnTo>
                    <a:pt x="215" y="513"/>
                  </a:lnTo>
                  <a:lnTo>
                    <a:pt x="216" y="513"/>
                  </a:lnTo>
                  <a:lnTo>
                    <a:pt x="216" y="514"/>
                  </a:lnTo>
                  <a:lnTo>
                    <a:pt x="215" y="514"/>
                  </a:lnTo>
                  <a:lnTo>
                    <a:pt x="215" y="515"/>
                  </a:lnTo>
                  <a:lnTo>
                    <a:pt x="215" y="516"/>
                  </a:lnTo>
                  <a:lnTo>
                    <a:pt x="216" y="517"/>
                  </a:lnTo>
                  <a:lnTo>
                    <a:pt x="216" y="518"/>
                  </a:lnTo>
                  <a:lnTo>
                    <a:pt x="216" y="519"/>
                  </a:lnTo>
                  <a:lnTo>
                    <a:pt x="216" y="521"/>
                  </a:lnTo>
                  <a:lnTo>
                    <a:pt x="218" y="521"/>
                  </a:lnTo>
                  <a:lnTo>
                    <a:pt x="218" y="522"/>
                  </a:lnTo>
                  <a:lnTo>
                    <a:pt x="218" y="523"/>
                  </a:lnTo>
                  <a:lnTo>
                    <a:pt x="218" y="524"/>
                  </a:lnTo>
                  <a:lnTo>
                    <a:pt x="218" y="525"/>
                  </a:lnTo>
                  <a:lnTo>
                    <a:pt x="218" y="526"/>
                  </a:lnTo>
                  <a:lnTo>
                    <a:pt x="220" y="525"/>
                  </a:lnTo>
                  <a:lnTo>
                    <a:pt x="220" y="526"/>
                  </a:lnTo>
                  <a:lnTo>
                    <a:pt x="220" y="527"/>
                  </a:lnTo>
                  <a:lnTo>
                    <a:pt x="219" y="529"/>
                  </a:lnTo>
                  <a:lnTo>
                    <a:pt x="220" y="530"/>
                  </a:lnTo>
                  <a:lnTo>
                    <a:pt x="221" y="530"/>
                  </a:lnTo>
                  <a:lnTo>
                    <a:pt x="221" y="531"/>
                  </a:lnTo>
                  <a:lnTo>
                    <a:pt x="220" y="532"/>
                  </a:lnTo>
                  <a:lnTo>
                    <a:pt x="220" y="533"/>
                  </a:lnTo>
                  <a:lnTo>
                    <a:pt x="221" y="533"/>
                  </a:lnTo>
                  <a:lnTo>
                    <a:pt x="221" y="534"/>
                  </a:lnTo>
                  <a:lnTo>
                    <a:pt x="222" y="534"/>
                  </a:lnTo>
                  <a:lnTo>
                    <a:pt x="222" y="535"/>
                  </a:lnTo>
                  <a:lnTo>
                    <a:pt x="222" y="538"/>
                  </a:lnTo>
                  <a:lnTo>
                    <a:pt x="220" y="541"/>
                  </a:lnTo>
                  <a:lnTo>
                    <a:pt x="219" y="541"/>
                  </a:lnTo>
                  <a:lnTo>
                    <a:pt x="218" y="541"/>
                  </a:lnTo>
                  <a:lnTo>
                    <a:pt x="216" y="542"/>
                  </a:lnTo>
                  <a:lnTo>
                    <a:pt x="216" y="543"/>
                  </a:lnTo>
                  <a:lnTo>
                    <a:pt x="216" y="544"/>
                  </a:lnTo>
                  <a:lnTo>
                    <a:pt x="216" y="546"/>
                  </a:lnTo>
                  <a:lnTo>
                    <a:pt x="215" y="547"/>
                  </a:lnTo>
                  <a:lnTo>
                    <a:pt x="215" y="548"/>
                  </a:lnTo>
                  <a:lnTo>
                    <a:pt x="214" y="549"/>
                  </a:lnTo>
                  <a:lnTo>
                    <a:pt x="213" y="550"/>
                  </a:lnTo>
                  <a:lnTo>
                    <a:pt x="213" y="551"/>
                  </a:lnTo>
                  <a:lnTo>
                    <a:pt x="212" y="552"/>
                  </a:lnTo>
                  <a:lnTo>
                    <a:pt x="212" y="554"/>
                  </a:lnTo>
                  <a:lnTo>
                    <a:pt x="211" y="554"/>
                  </a:lnTo>
                  <a:lnTo>
                    <a:pt x="210" y="557"/>
                  </a:lnTo>
                  <a:lnTo>
                    <a:pt x="208" y="557"/>
                  </a:lnTo>
                  <a:lnTo>
                    <a:pt x="208" y="558"/>
                  </a:lnTo>
                  <a:lnTo>
                    <a:pt x="208" y="559"/>
                  </a:lnTo>
                  <a:lnTo>
                    <a:pt x="207" y="559"/>
                  </a:lnTo>
                  <a:lnTo>
                    <a:pt x="206" y="559"/>
                  </a:lnTo>
                  <a:lnTo>
                    <a:pt x="206" y="560"/>
                  </a:lnTo>
                  <a:lnTo>
                    <a:pt x="206" y="561"/>
                  </a:lnTo>
                  <a:lnTo>
                    <a:pt x="205" y="561"/>
                  </a:lnTo>
                  <a:lnTo>
                    <a:pt x="204" y="561"/>
                  </a:lnTo>
                  <a:lnTo>
                    <a:pt x="203" y="561"/>
                  </a:lnTo>
                  <a:lnTo>
                    <a:pt x="203" y="563"/>
                  </a:lnTo>
                  <a:lnTo>
                    <a:pt x="203" y="564"/>
                  </a:lnTo>
                  <a:lnTo>
                    <a:pt x="204" y="564"/>
                  </a:lnTo>
                  <a:lnTo>
                    <a:pt x="203" y="565"/>
                  </a:lnTo>
                  <a:lnTo>
                    <a:pt x="202" y="566"/>
                  </a:lnTo>
                  <a:lnTo>
                    <a:pt x="201" y="566"/>
                  </a:lnTo>
                  <a:lnTo>
                    <a:pt x="201" y="567"/>
                  </a:lnTo>
                  <a:lnTo>
                    <a:pt x="199" y="567"/>
                  </a:lnTo>
                  <a:lnTo>
                    <a:pt x="198" y="567"/>
                  </a:lnTo>
                  <a:lnTo>
                    <a:pt x="198" y="568"/>
                  </a:lnTo>
                  <a:lnTo>
                    <a:pt x="197" y="569"/>
                  </a:lnTo>
                  <a:lnTo>
                    <a:pt x="196" y="571"/>
                  </a:lnTo>
                  <a:lnTo>
                    <a:pt x="196" y="572"/>
                  </a:lnTo>
                  <a:lnTo>
                    <a:pt x="197" y="573"/>
                  </a:lnTo>
                  <a:lnTo>
                    <a:pt x="197" y="575"/>
                  </a:lnTo>
                  <a:lnTo>
                    <a:pt x="197" y="576"/>
                  </a:lnTo>
                  <a:lnTo>
                    <a:pt x="197" y="577"/>
                  </a:lnTo>
                  <a:lnTo>
                    <a:pt x="196" y="580"/>
                  </a:lnTo>
                  <a:lnTo>
                    <a:pt x="195" y="581"/>
                  </a:lnTo>
                  <a:lnTo>
                    <a:pt x="195" y="582"/>
                  </a:lnTo>
                  <a:lnTo>
                    <a:pt x="195" y="584"/>
                  </a:lnTo>
                  <a:lnTo>
                    <a:pt x="194" y="585"/>
                  </a:lnTo>
                  <a:lnTo>
                    <a:pt x="193" y="585"/>
                  </a:lnTo>
                  <a:lnTo>
                    <a:pt x="191" y="589"/>
                  </a:lnTo>
                  <a:lnTo>
                    <a:pt x="190" y="590"/>
                  </a:lnTo>
                  <a:lnTo>
                    <a:pt x="190" y="591"/>
                  </a:lnTo>
                  <a:lnTo>
                    <a:pt x="190" y="590"/>
                  </a:lnTo>
                  <a:lnTo>
                    <a:pt x="189" y="590"/>
                  </a:lnTo>
                  <a:lnTo>
                    <a:pt x="189" y="589"/>
                  </a:lnTo>
                  <a:lnTo>
                    <a:pt x="189" y="588"/>
                  </a:lnTo>
                  <a:lnTo>
                    <a:pt x="189" y="586"/>
                  </a:lnTo>
                  <a:lnTo>
                    <a:pt x="189" y="585"/>
                  </a:lnTo>
                  <a:lnTo>
                    <a:pt x="188" y="584"/>
                  </a:lnTo>
                  <a:lnTo>
                    <a:pt x="189" y="583"/>
                  </a:lnTo>
                  <a:lnTo>
                    <a:pt x="189" y="582"/>
                  </a:lnTo>
                  <a:lnTo>
                    <a:pt x="189" y="581"/>
                  </a:lnTo>
                  <a:lnTo>
                    <a:pt x="189" y="580"/>
                  </a:lnTo>
                  <a:lnTo>
                    <a:pt x="189" y="577"/>
                  </a:lnTo>
                  <a:lnTo>
                    <a:pt x="189" y="576"/>
                  </a:lnTo>
                  <a:lnTo>
                    <a:pt x="189" y="575"/>
                  </a:lnTo>
                  <a:lnTo>
                    <a:pt x="189" y="574"/>
                  </a:lnTo>
                  <a:lnTo>
                    <a:pt x="188" y="572"/>
                  </a:lnTo>
                  <a:lnTo>
                    <a:pt x="188" y="569"/>
                  </a:lnTo>
                  <a:lnTo>
                    <a:pt x="188" y="568"/>
                  </a:lnTo>
                  <a:lnTo>
                    <a:pt x="189" y="568"/>
                  </a:lnTo>
                  <a:lnTo>
                    <a:pt x="189" y="569"/>
                  </a:lnTo>
                  <a:lnTo>
                    <a:pt x="190" y="569"/>
                  </a:lnTo>
                  <a:lnTo>
                    <a:pt x="190" y="568"/>
                  </a:lnTo>
                  <a:lnTo>
                    <a:pt x="189" y="568"/>
                  </a:lnTo>
                  <a:lnTo>
                    <a:pt x="190" y="568"/>
                  </a:lnTo>
                  <a:lnTo>
                    <a:pt x="191" y="568"/>
                  </a:lnTo>
                  <a:lnTo>
                    <a:pt x="191" y="567"/>
                  </a:lnTo>
                  <a:lnTo>
                    <a:pt x="191" y="566"/>
                  </a:lnTo>
                  <a:lnTo>
                    <a:pt x="191" y="565"/>
                  </a:lnTo>
                  <a:lnTo>
                    <a:pt x="193" y="565"/>
                  </a:lnTo>
                  <a:lnTo>
                    <a:pt x="191" y="565"/>
                  </a:lnTo>
                  <a:lnTo>
                    <a:pt x="191" y="564"/>
                  </a:lnTo>
                  <a:lnTo>
                    <a:pt x="193" y="564"/>
                  </a:lnTo>
                  <a:lnTo>
                    <a:pt x="193" y="563"/>
                  </a:lnTo>
                  <a:lnTo>
                    <a:pt x="194" y="563"/>
                  </a:lnTo>
                  <a:lnTo>
                    <a:pt x="195" y="563"/>
                  </a:lnTo>
                  <a:lnTo>
                    <a:pt x="195" y="561"/>
                  </a:lnTo>
                  <a:lnTo>
                    <a:pt x="195" y="560"/>
                  </a:lnTo>
                  <a:lnTo>
                    <a:pt x="195" y="559"/>
                  </a:lnTo>
                  <a:lnTo>
                    <a:pt x="196" y="559"/>
                  </a:lnTo>
                  <a:lnTo>
                    <a:pt x="195" y="558"/>
                  </a:lnTo>
                  <a:lnTo>
                    <a:pt x="195" y="557"/>
                  </a:lnTo>
                  <a:lnTo>
                    <a:pt x="194" y="557"/>
                  </a:lnTo>
                  <a:lnTo>
                    <a:pt x="194" y="556"/>
                  </a:lnTo>
                  <a:lnTo>
                    <a:pt x="195" y="556"/>
                  </a:lnTo>
                  <a:lnTo>
                    <a:pt x="196" y="556"/>
                  </a:lnTo>
                  <a:lnTo>
                    <a:pt x="196" y="555"/>
                  </a:lnTo>
                  <a:lnTo>
                    <a:pt x="196" y="554"/>
                  </a:lnTo>
                  <a:lnTo>
                    <a:pt x="196" y="552"/>
                  </a:lnTo>
                  <a:lnTo>
                    <a:pt x="196" y="551"/>
                  </a:lnTo>
                  <a:lnTo>
                    <a:pt x="196" y="550"/>
                  </a:lnTo>
                  <a:lnTo>
                    <a:pt x="196" y="549"/>
                  </a:lnTo>
                  <a:lnTo>
                    <a:pt x="195" y="549"/>
                  </a:lnTo>
                  <a:lnTo>
                    <a:pt x="196" y="548"/>
                  </a:lnTo>
                  <a:lnTo>
                    <a:pt x="195" y="549"/>
                  </a:lnTo>
                  <a:lnTo>
                    <a:pt x="195" y="548"/>
                  </a:lnTo>
                  <a:lnTo>
                    <a:pt x="195" y="547"/>
                  </a:lnTo>
                  <a:lnTo>
                    <a:pt x="196" y="547"/>
                  </a:lnTo>
                  <a:lnTo>
                    <a:pt x="197" y="547"/>
                  </a:lnTo>
                  <a:lnTo>
                    <a:pt x="197" y="546"/>
                  </a:lnTo>
                  <a:lnTo>
                    <a:pt x="197" y="544"/>
                  </a:lnTo>
                  <a:lnTo>
                    <a:pt x="196" y="544"/>
                  </a:lnTo>
                  <a:lnTo>
                    <a:pt x="195" y="544"/>
                  </a:lnTo>
                  <a:lnTo>
                    <a:pt x="195" y="543"/>
                  </a:lnTo>
                  <a:lnTo>
                    <a:pt x="196" y="543"/>
                  </a:lnTo>
                  <a:lnTo>
                    <a:pt x="195" y="543"/>
                  </a:lnTo>
                  <a:lnTo>
                    <a:pt x="196" y="542"/>
                  </a:lnTo>
                  <a:lnTo>
                    <a:pt x="196" y="541"/>
                  </a:lnTo>
                  <a:lnTo>
                    <a:pt x="196" y="540"/>
                  </a:lnTo>
                  <a:lnTo>
                    <a:pt x="196" y="539"/>
                  </a:lnTo>
                  <a:lnTo>
                    <a:pt x="197" y="539"/>
                  </a:lnTo>
                  <a:lnTo>
                    <a:pt x="197" y="540"/>
                  </a:lnTo>
                  <a:lnTo>
                    <a:pt x="198" y="540"/>
                  </a:lnTo>
                  <a:lnTo>
                    <a:pt x="198" y="539"/>
                  </a:lnTo>
                  <a:lnTo>
                    <a:pt x="199" y="539"/>
                  </a:lnTo>
                  <a:lnTo>
                    <a:pt x="201" y="539"/>
                  </a:lnTo>
                  <a:lnTo>
                    <a:pt x="201" y="538"/>
                  </a:lnTo>
                  <a:lnTo>
                    <a:pt x="198" y="538"/>
                  </a:lnTo>
                  <a:lnTo>
                    <a:pt x="197" y="536"/>
                  </a:lnTo>
                  <a:lnTo>
                    <a:pt x="198" y="535"/>
                  </a:lnTo>
                  <a:lnTo>
                    <a:pt x="198" y="534"/>
                  </a:lnTo>
                  <a:lnTo>
                    <a:pt x="198" y="535"/>
                  </a:lnTo>
                  <a:lnTo>
                    <a:pt x="197" y="535"/>
                  </a:lnTo>
                  <a:lnTo>
                    <a:pt x="197" y="536"/>
                  </a:lnTo>
                  <a:lnTo>
                    <a:pt x="196" y="536"/>
                  </a:lnTo>
                  <a:lnTo>
                    <a:pt x="196" y="538"/>
                  </a:lnTo>
                  <a:lnTo>
                    <a:pt x="195" y="538"/>
                  </a:lnTo>
                  <a:lnTo>
                    <a:pt x="195" y="539"/>
                  </a:lnTo>
                  <a:lnTo>
                    <a:pt x="194" y="539"/>
                  </a:lnTo>
                  <a:lnTo>
                    <a:pt x="193" y="538"/>
                  </a:lnTo>
                  <a:lnTo>
                    <a:pt x="191" y="538"/>
                  </a:lnTo>
                  <a:lnTo>
                    <a:pt x="191" y="536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1" y="535"/>
                  </a:lnTo>
                  <a:lnTo>
                    <a:pt x="193" y="535"/>
                  </a:lnTo>
                  <a:lnTo>
                    <a:pt x="193" y="534"/>
                  </a:lnTo>
                  <a:lnTo>
                    <a:pt x="194" y="534"/>
                  </a:lnTo>
                  <a:lnTo>
                    <a:pt x="194" y="533"/>
                  </a:lnTo>
                  <a:lnTo>
                    <a:pt x="195" y="533"/>
                  </a:lnTo>
                  <a:lnTo>
                    <a:pt x="194" y="533"/>
                  </a:lnTo>
                  <a:lnTo>
                    <a:pt x="193" y="533"/>
                  </a:lnTo>
                  <a:lnTo>
                    <a:pt x="190" y="533"/>
                  </a:lnTo>
                  <a:lnTo>
                    <a:pt x="191" y="532"/>
                  </a:lnTo>
                  <a:lnTo>
                    <a:pt x="193" y="532"/>
                  </a:lnTo>
                  <a:lnTo>
                    <a:pt x="194" y="532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5" y="530"/>
                  </a:lnTo>
                  <a:lnTo>
                    <a:pt x="195" y="529"/>
                  </a:lnTo>
                  <a:lnTo>
                    <a:pt x="195" y="527"/>
                  </a:lnTo>
                  <a:lnTo>
                    <a:pt x="194" y="527"/>
                  </a:lnTo>
                  <a:lnTo>
                    <a:pt x="193" y="527"/>
                  </a:lnTo>
                  <a:lnTo>
                    <a:pt x="193" y="526"/>
                  </a:lnTo>
                  <a:lnTo>
                    <a:pt x="193" y="525"/>
                  </a:lnTo>
                  <a:lnTo>
                    <a:pt x="194" y="525"/>
                  </a:lnTo>
                  <a:lnTo>
                    <a:pt x="194" y="524"/>
                  </a:lnTo>
                  <a:lnTo>
                    <a:pt x="195" y="524"/>
                  </a:lnTo>
                  <a:lnTo>
                    <a:pt x="195" y="523"/>
                  </a:lnTo>
                  <a:lnTo>
                    <a:pt x="195" y="522"/>
                  </a:lnTo>
                  <a:lnTo>
                    <a:pt x="194" y="523"/>
                  </a:lnTo>
                  <a:lnTo>
                    <a:pt x="193" y="523"/>
                  </a:lnTo>
                  <a:lnTo>
                    <a:pt x="191" y="524"/>
                  </a:lnTo>
                  <a:lnTo>
                    <a:pt x="191" y="523"/>
                  </a:lnTo>
                  <a:lnTo>
                    <a:pt x="190" y="523"/>
                  </a:lnTo>
                  <a:lnTo>
                    <a:pt x="190" y="522"/>
                  </a:lnTo>
                  <a:lnTo>
                    <a:pt x="190" y="521"/>
                  </a:lnTo>
                  <a:lnTo>
                    <a:pt x="191" y="521"/>
                  </a:lnTo>
                  <a:lnTo>
                    <a:pt x="194" y="519"/>
                  </a:lnTo>
                  <a:lnTo>
                    <a:pt x="195" y="519"/>
                  </a:lnTo>
                  <a:lnTo>
                    <a:pt x="195" y="518"/>
                  </a:lnTo>
                  <a:lnTo>
                    <a:pt x="194" y="518"/>
                  </a:lnTo>
                  <a:lnTo>
                    <a:pt x="193" y="517"/>
                  </a:lnTo>
                  <a:lnTo>
                    <a:pt x="191" y="516"/>
                  </a:lnTo>
                  <a:lnTo>
                    <a:pt x="193" y="516"/>
                  </a:lnTo>
                  <a:lnTo>
                    <a:pt x="193" y="515"/>
                  </a:lnTo>
                  <a:lnTo>
                    <a:pt x="194" y="515"/>
                  </a:lnTo>
                  <a:lnTo>
                    <a:pt x="195" y="515"/>
                  </a:lnTo>
                  <a:lnTo>
                    <a:pt x="195" y="514"/>
                  </a:lnTo>
                  <a:lnTo>
                    <a:pt x="194" y="514"/>
                  </a:lnTo>
                  <a:lnTo>
                    <a:pt x="193" y="514"/>
                  </a:lnTo>
                  <a:lnTo>
                    <a:pt x="193" y="513"/>
                  </a:lnTo>
                  <a:lnTo>
                    <a:pt x="193" y="511"/>
                  </a:lnTo>
                  <a:lnTo>
                    <a:pt x="194" y="510"/>
                  </a:lnTo>
                  <a:lnTo>
                    <a:pt x="194" y="509"/>
                  </a:lnTo>
                  <a:lnTo>
                    <a:pt x="194" y="508"/>
                  </a:lnTo>
                  <a:lnTo>
                    <a:pt x="195" y="508"/>
                  </a:lnTo>
                  <a:lnTo>
                    <a:pt x="195" y="507"/>
                  </a:lnTo>
                  <a:lnTo>
                    <a:pt x="194" y="507"/>
                  </a:lnTo>
                  <a:lnTo>
                    <a:pt x="193" y="507"/>
                  </a:lnTo>
                  <a:lnTo>
                    <a:pt x="194" y="507"/>
                  </a:lnTo>
                  <a:lnTo>
                    <a:pt x="194" y="506"/>
                  </a:lnTo>
                  <a:lnTo>
                    <a:pt x="193" y="507"/>
                  </a:lnTo>
                  <a:lnTo>
                    <a:pt x="193" y="506"/>
                  </a:lnTo>
                  <a:lnTo>
                    <a:pt x="194" y="506"/>
                  </a:lnTo>
                  <a:lnTo>
                    <a:pt x="194" y="505"/>
                  </a:lnTo>
                  <a:lnTo>
                    <a:pt x="193" y="502"/>
                  </a:lnTo>
                  <a:lnTo>
                    <a:pt x="191" y="501"/>
                  </a:lnTo>
                  <a:lnTo>
                    <a:pt x="191" y="500"/>
                  </a:lnTo>
                  <a:lnTo>
                    <a:pt x="193" y="500"/>
                  </a:lnTo>
                  <a:lnTo>
                    <a:pt x="191" y="499"/>
                  </a:lnTo>
                  <a:lnTo>
                    <a:pt x="191" y="498"/>
                  </a:lnTo>
                  <a:lnTo>
                    <a:pt x="191" y="497"/>
                  </a:lnTo>
                  <a:lnTo>
                    <a:pt x="191" y="496"/>
                  </a:lnTo>
                  <a:lnTo>
                    <a:pt x="191" y="493"/>
                  </a:lnTo>
                  <a:lnTo>
                    <a:pt x="190" y="493"/>
                  </a:lnTo>
                  <a:lnTo>
                    <a:pt x="190" y="492"/>
                  </a:lnTo>
                  <a:lnTo>
                    <a:pt x="189" y="491"/>
                  </a:lnTo>
                  <a:lnTo>
                    <a:pt x="189" y="490"/>
                  </a:lnTo>
                  <a:lnTo>
                    <a:pt x="188" y="490"/>
                  </a:lnTo>
                  <a:lnTo>
                    <a:pt x="188" y="489"/>
                  </a:lnTo>
                  <a:lnTo>
                    <a:pt x="188" y="488"/>
                  </a:lnTo>
                  <a:lnTo>
                    <a:pt x="188" y="487"/>
                  </a:lnTo>
                  <a:lnTo>
                    <a:pt x="187" y="488"/>
                  </a:lnTo>
                  <a:lnTo>
                    <a:pt x="187" y="487"/>
                  </a:lnTo>
                  <a:lnTo>
                    <a:pt x="187" y="485"/>
                  </a:lnTo>
                  <a:lnTo>
                    <a:pt x="187" y="484"/>
                  </a:lnTo>
                  <a:lnTo>
                    <a:pt x="186" y="483"/>
                  </a:lnTo>
                  <a:lnTo>
                    <a:pt x="186" y="482"/>
                  </a:lnTo>
                  <a:lnTo>
                    <a:pt x="185" y="482"/>
                  </a:lnTo>
                  <a:lnTo>
                    <a:pt x="185" y="481"/>
                  </a:lnTo>
                  <a:lnTo>
                    <a:pt x="183" y="481"/>
                  </a:lnTo>
                  <a:lnTo>
                    <a:pt x="183" y="480"/>
                  </a:lnTo>
                  <a:lnTo>
                    <a:pt x="182" y="479"/>
                  </a:lnTo>
                  <a:lnTo>
                    <a:pt x="182" y="477"/>
                  </a:lnTo>
                  <a:lnTo>
                    <a:pt x="181" y="477"/>
                  </a:lnTo>
                  <a:lnTo>
                    <a:pt x="181" y="476"/>
                  </a:lnTo>
                  <a:lnTo>
                    <a:pt x="181" y="475"/>
                  </a:lnTo>
                  <a:lnTo>
                    <a:pt x="181" y="474"/>
                  </a:lnTo>
                  <a:lnTo>
                    <a:pt x="181" y="473"/>
                  </a:lnTo>
                  <a:lnTo>
                    <a:pt x="181" y="471"/>
                  </a:lnTo>
                  <a:lnTo>
                    <a:pt x="181" y="469"/>
                  </a:lnTo>
                  <a:lnTo>
                    <a:pt x="181" y="468"/>
                  </a:lnTo>
                  <a:lnTo>
                    <a:pt x="180" y="468"/>
                  </a:lnTo>
                  <a:lnTo>
                    <a:pt x="180" y="467"/>
                  </a:lnTo>
                  <a:lnTo>
                    <a:pt x="180" y="466"/>
                  </a:lnTo>
                  <a:lnTo>
                    <a:pt x="179" y="466"/>
                  </a:lnTo>
                  <a:lnTo>
                    <a:pt x="179" y="467"/>
                  </a:lnTo>
                  <a:lnTo>
                    <a:pt x="179" y="468"/>
                  </a:lnTo>
                  <a:lnTo>
                    <a:pt x="180" y="468"/>
                  </a:lnTo>
                  <a:lnTo>
                    <a:pt x="180" y="469"/>
                  </a:lnTo>
                  <a:lnTo>
                    <a:pt x="179" y="471"/>
                  </a:lnTo>
                  <a:lnTo>
                    <a:pt x="180" y="472"/>
                  </a:lnTo>
                  <a:lnTo>
                    <a:pt x="180" y="473"/>
                  </a:lnTo>
                  <a:lnTo>
                    <a:pt x="179" y="474"/>
                  </a:lnTo>
                  <a:lnTo>
                    <a:pt x="179" y="476"/>
                  </a:lnTo>
                  <a:lnTo>
                    <a:pt x="180" y="477"/>
                  </a:lnTo>
                  <a:lnTo>
                    <a:pt x="180" y="479"/>
                  </a:lnTo>
                  <a:lnTo>
                    <a:pt x="179" y="480"/>
                  </a:lnTo>
                  <a:lnTo>
                    <a:pt x="179" y="481"/>
                  </a:lnTo>
                  <a:lnTo>
                    <a:pt x="179" y="482"/>
                  </a:lnTo>
                  <a:lnTo>
                    <a:pt x="178" y="482"/>
                  </a:lnTo>
                  <a:lnTo>
                    <a:pt x="178" y="481"/>
                  </a:lnTo>
                  <a:lnTo>
                    <a:pt x="179" y="481"/>
                  </a:lnTo>
                  <a:lnTo>
                    <a:pt x="178" y="480"/>
                  </a:lnTo>
                  <a:lnTo>
                    <a:pt x="179" y="480"/>
                  </a:lnTo>
                  <a:lnTo>
                    <a:pt x="179" y="479"/>
                  </a:lnTo>
                  <a:lnTo>
                    <a:pt x="179" y="477"/>
                  </a:lnTo>
                  <a:lnTo>
                    <a:pt x="178" y="477"/>
                  </a:lnTo>
                  <a:lnTo>
                    <a:pt x="177" y="477"/>
                  </a:lnTo>
                  <a:lnTo>
                    <a:pt x="178" y="476"/>
                  </a:lnTo>
                  <a:lnTo>
                    <a:pt x="177" y="476"/>
                  </a:lnTo>
                  <a:lnTo>
                    <a:pt x="177" y="475"/>
                  </a:lnTo>
                  <a:lnTo>
                    <a:pt x="177" y="474"/>
                  </a:lnTo>
                  <a:lnTo>
                    <a:pt x="177" y="475"/>
                  </a:lnTo>
                  <a:lnTo>
                    <a:pt x="177" y="473"/>
                  </a:lnTo>
                  <a:lnTo>
                    <a:pt x="177" y="472"/>
                  </a:lnTo>
                  <a:lnTo>
                    <a:pt x="177" y="471"/>
                  </a:lnTo>
                  <a:lnTo>
                    <a:pt x="177" y="469"/>
                  </a:lnTo>
                  <a:lnTo>
                    <a:pt x="176" y="468"/>
                  </a:lnTo>
                  <a:lnTo>
                    <a:pt x="176" y="467"/>
                  </a:lnTo>
                  <a:lnTo>
                    <a:pt x="177" y="466"/>
                  </a:lnTo>
                  <a:lnTo>
                    <a:pt x="177" y="465"/>
                  </a:lnTo>
                  <a:lnTo>
                    <a:pt x="177" y="464"/>
                  </a:lnTo>
                  <a:lnTo>
                    <a:pt x="177" y="463"/>
                  </a:lnTo>
                  <a:lnTo>
                    <a:pt x="176" y="460"/>
                  </a:lnTo>
                  <a:lnTo>
                    <a:pt x="174" y="459"/>
                  </a:lnTo>
                  <a:lnTo>
                    <a:pt x="173" y="458"/>
                  </a:lnTo>
                  <a:lnTo>
                    <a:pt x="173" y="457"/>
                  </a:lnTo>
                  <a:lnTo>
                    <a:pt x="173" y="456"/>
                  </a:lnTo>
                  <a:lnTo>
                    <a:pt x="173" y="455"/>
                  </a:lnTo>
                  <a:lnTo>
                    <a:pt x="174" y="454"/>
                  </a:lnTo>
                  <a:lnTo>
                    <a:pt x="173" y="454"/>
                  </a:lnTo>
                  <a:lnTo>
                    <a:pt x="173" y="455"/>
                  </a:lnTo>
                  <a:lnTo>
                    <a:pt x="173" y="454"/>
                  </a:lnTo>
                  <a:lnTo>
                    <a:pt x="172" y="452"/>
                  </a:lnTo>
                  <a:lnTo>
                    <a:pt x="171" y="451"/>
                  </a:lnTo>
                  <a:lnTo>
                    <a:pt x="171" y="450"/>
                  </a:lnTo>
                  <a:lnTo>
                    <a:pt x="172" y="449"/>
                  </a:lnTo>
                  <a:lnTo>
                    <a:pt x="171" y="449"/>
                  </a:lnTo>
                  <a:lnTo>
                    <a:pt x="171" y="448"/>
                  </a:lnTo>
                  <a:lnTo>
                    <a:pt x="171" y="447"/>
                  </a:lnTo>
                  <a:lnTo>
                    <a:pt x="172" y="446"/>
                  </a:lnTo>
                  <a:lnTo>
                    <a:pt x="173" y="447"/>
                  </a:lnTo>
                  <a:lnTo>
                    <a:pt x="173" y="448"/>
                  </a:lnTo>
                  <a:lnTo>
                    <a:pt x="174" y="448"/>
                  </a:lnTo>
                  <a:lnTo>
                    <a:pt x="173" y="447"/>
                  </a:lnTo>
                  <a:lnTo>
                    <a:pt x="173" y="446"/>
                  </a:lnTo>
                  <a:lnTo>
                    <a:pt x="174" y="446"/>
                  </a:lnTo>
                  <a:lnTo>
                    <a:pt x="173" y="446"/>
                  </a:lnTo>
                  <a:lnTo>
                    <a:pt x="173" y="444"/>
                  </a:lnTo>
                  <a:lnTo>
                    <a:pt x="172" y="444"/>
                  </a:lnTo>
                  <a:lnTo>
                    <a:pt x="172" y="443"/>
                  </a:lnTo>
                  <a:lnTo>
                    <a:pt x="172" y="444"/>
                  </a:lnTo>
                  <a:lnTo>
                    <a:pt x="171" y="444"/>
                  </a:lnTo>
                  <a:lnTo>
                    <a:pt x="171" y="443"/>
                  </a:lnTo>
                  <a:lnTo>
                    <a:pt x="171" y="444"/>
                  </a:lnTo>
                  <a:lnTo>
                    <a:pt x="171" y="446"/>
                  </a:lnTo>
                  <a:lnTo>
                    <a:pt x="170" y="446"/>
                  </a:lnTo>
                  <a:lnTo>
                    <a:pt x="169" y="446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8" y="440"/>
                  </a:lnTo>
                  <a:lnTo>
                    <a:pt x="168" y="439"/>
                  </a:lnTo>
                  <a:lnTo>
                    <a:pt x="169" y="439"/>
                  </a:lnTo>
                  <a:lnTo>
                    <a:pt x="169" y="438"/>
                  </a:lnTo>
                  <a:lnTo>
                    <a:pt x="168" y="438"/>
                  </a:lnTo>
                  <a:lnTo>
                    <a:pt x="168" y="437"/>
                  </a:lnTo>
                  <a:lnTo>
                    <a:pt x="168" y="435"/>
                  </a:lnTo>
                  <a:lnTo>
                    <a:pt x="169" y="434"/>
                  </a:lnTo>
                  <a:lnTo>
                    <a:pt x="168" y="432"/>
                  </a:lnTo>
                  <a:lnTo>
                    <a:pt x="169" y="432"/>
                  </a:lnTo>
                  <a:lnTo>
                    <a:pt x="169" y="431"/>
                  </a:lnTo>
                  <a:lnTo>
                    <a:pt x="168" y="431"/>
                  </a:lnTo>
                  <a:lnTo>
                    <a:pt x="166" y="431"/>
                  </a:lnTo>
                  <a:lnTo>
                    <a:pt x="166" y="429"/>
                  </a:lnTo>
                  <a:lnTo>
                    <a:pt x="166" y="427"/>
                  </a:lnTo>
                  <a:lnTo>
                    <a:pt x="165" y="426"/>
                  </a:lnTo>
                  <a:lnTo>
                    <a:pt x="166" y="426"/>
                  </a:lnTo>
                  <a:lnTo>
                    <a:pt x="166" y="425"/>
                  </a:lnTo>
                  <a:lnTo>
                    <a:pt x="168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8" y="421"/>
                  </a:lnTo>
                  <a:lnTo>
                    <a:pt x="166" y="421"/>
                  </a:lnTo>
                  <a:lnTo>
                    <a:pt x="166" y="418"/>
                  </a:lnTo>
                  <a:lnTo>
                    <a:pt x="166" y="417"/>
                  </a:lnTo>
                  <a:lnTo>
                    <a:pt x="166" y="416"/>
                  </a:lnTo>
                  <a:lnTo>
                    <a:pt x="165" y="416"/>
                  </a:lnTo>
                  <a:lnTo>
                    <a:pt x="165" y="415"/>
                  </a:lnTo>
                  <a:lnTo>
                    <a:pt x="166" y="415"/>
                  </a:lnTo>
                  <a:lnTo>
                    <a:pt x="165" y="415"/>
                  </a:lnTo>
                  <a:lnTo>
                    <a:pt x="165" y="414"/>
                  </a:lnTo>
                  <a:lnTo>
                    <a:pt x="165" y="412"/>
                  </a:lnTo>
                  <a:lnTo>
                    <a:pt x="165" y="410"/>
                  </a:lnTo>
                  <a:lnTo>
                    <a:pt x="164" y="409"/>
                  </a:lnTo>
                  <a:lnTo>
                    <a:pt x="163" y="408"/>
                  </a:lnTo>
                  <a:lnTo>
                    <a:pt x="162" y="407"/>
                  </a:lnTo>
                  <a:lnTo>
                    <a:pt x="162" y="406"/>
                  </a:lnTo>
                  <a:lnTo>
                    <a:pt x="161" y="406"/>
                  </a:lnTo>
                  <a:lnTo>
                    <a:pt x="161" y="405"/>
                  </a:lnTo>
                  <a:lnTo>
                    <a:pt x="161" y="404"/>
                  </a:lnTo>
                  <a:lnTo>
                    <a:pt x="162" y="404"/>
                  </a:lnTo>
                  <a:lnTo>
                    <a:pt x="163" y="402"/>
                  </a:lnTo>
                  <a:lnTo>
                    <a:pt x="163" y="399"/>
                  </a:lnTo>
                  <a:lnTo>
                    <a:pt x="163" y="398"/>
                  </a:lnTo>
                  <a:lnTo>
                    <a:pt x="163" y="397"/>
                  </a:lnTo>
                  <a:lnTo>
                    <a:pt x="163" y="396"/>
                  </a:lnTo>
                  <a:lnTo>
                    <a:pt x="163" y="395"/>
                  </a:lnTo>
                  <a:lnTo>
                    <a:pt x="163" y="392"/>
                  </a:lnTo>
                  <a:lnTo>
                    <a:pt x="163" y="391"/>
                  </a:lnTo>
                  <a:lnTo>
                    <a:pt x="164" y="390"/>
                  </a:lnTo>
                  <a:lnTo>
                    <a:pt x="165" y="389"/>
                  </a:lnTo>
                  <a:lnTo>
                    <a:pt x="166" y="389"/>
                  </a:lnTo>
                  <a:lnTo>
                    <a:pt x="165" y="389"/>
                  </a:lnTo>
                  <a:lnTo>
                    <a:pt x="163" y="390"/>
                  </a:lnTo>
                  <a:lnTo>
                    <a:pt x="162" y="390"/>
                  </a:lnTo>
                  <a:lnTo>
                    <a:pt x="161" y="390"/>
                  </a:lnTo>
                  <a:lnTo>
                    <a:pt x="160" y="390"/>
                  </a:lnTo>
                  <a:lnTo>
                    <a:pt x="159" y="390"/>
                  </a:lnTo>
                  <a:lnTo>
                    <a:pt x="157" y="390"/>
                  </a:lnTo>
                  <a:lnTo>
                    <a:pt x="156" y="390"/>
                  </a:lnTo>
                  <a:lnTo>
                    <a:pt x="155" y="391"/>
                  </a:lnTo>
                  <a:lnTo>
                    <a:pt x="154" y="387"/>
                  </a:lnTo>
                  <a:lnTo>
                    <a:pt x="154" y="385"/>
                  </a:lnTo>
                  <a:lnTo>
                    <a:pt x="153" y="387"/>
                  </a:lnTo>
                  <a:lnTo>
                    <a:pt x="153" y="385"/>
                  </a:lnTo>
                  <a:lnTo>
                    <a:pt x="152" y="384"/>
                  </a:lnTo>
                  <a:lnTo>
                    <a:pt x="152" y="383"/>
                  </a:lnTo>
                  <a:lnTo>
                    <a:pt x="151" y="382"/>
                  </a:lnTo>
                  <a:lnTo>
                    <a:pt x="152" y="381"/>
                  </a:lnTo>
                  <a:lnTo>
                    <a:pt x="151" y="381"/>
                  </a:lnTo>
                  <a:lnTo>
                    <a:pt x="151" y="380"/>
                  </a:lnTo>
                  <a:lnTo>
                    <a:pt x="152" y="379"/>
                  </a:lnTo>
                  <a:lnTo>
                    <a:pt x="151" y="379"/>
                  </a:lnTo>
                  <a:lnTo>
                    <a:pt x="151" y="380"/>
                  </a:lnTo>
                  <a:lnTo>
                    <a:pt x="151" y="381"/>
                  </a:lnTo>
                  <a:lnTo>
                    <a:pt x="151" y="380"/>
                  </a:lnTo>
                  <a:lnTo>
                    <a:pt x="151" y="379"/>
                  </a:lnTo>
                  <a:lnTo>
                    <a:pt x="149" y="379"/>
                  </a:lnTo>
                  <a:lnTo>
                    <a:pt x="149" y="377"/>
                  </a:lnTo>
                  <a:lnTo>
                    <a:pt x="149" y="376"/>
                  </a:lnTo>
                  <a:lnTo>
                    <a:pt x="149" y="375"/>
                  </a:lnTo>
                  <a:lnTo>
                    <a:pt x="149" y="374"/>
                  </a:lnTo>
                  <a:lnTo>
                    <a:pt x="149" y="373"/>
                  </a:lnTo>
                  <a:lnTo>
                    <a:pt x="148" y="373"/>
                  </a:lnTo>
                  <a:lnTo>
                    <a:pt x="149" y="372"/>
                  </a:lnTo>
                  <a:lnTo>
                    <a:pt x="151" y="372"/>
                  </a:lnTo>
                  <a:lnTo>
                    <a:pt x="152" y="372"/>
                  </a:lnTo>
                  <a:lnTo>
                    <a:pt x="151" y="372"/>
                  </a:lnTo>
                  <a:lnTo>
                    <a:pt x="151" y="371"/>
                  </a:lnTo>
                  <a:lnTo>
                    <a:pt x="149" y="371"/>
                  </a:lnTo>
                  <a:lnTo>
                    <a:pt x="148" y="371"/>
                  </a:lnTo>
                  <a:lnTo>
                    <a:pt x="148" y="372"/>
                  </a:lnTo>
                  <a:lnTo>
                    <a:pt x="148" y="373"/>
                  </a:lnTo>
                  <a:lnTo>
                    <a:pt x="147" y="372"/>
                  </a:lnTo>
                  <a:lnTo>
                    <a:pt x="147" y="371"/>
                  </a:lnTo>
                  <a:lnTo>
                    <a:pt x="147" y="370"/>
                  </a:lnTo>
                  <a:lnTo>
                    <a:pt x="146" y="368"/>
                  </a:lnTo>
                  <a:lnTo>
                    <a:pt x="146" y="367"/>
                  </a:lnTo>
                  <a:lnTo>
                    <a:pt x="145" y="367"/>
                  </a:lnTo>
                  <a:lnTo>
                    <a:pt x="144" y="366"/>
                  </a:lnTo>
                  <a:lnTo>
                    <a:pt x="145" y="366"/>
                  </a:lnTo>
                  <a:lnTo>
                    <a:pt x="141" y="364"/>
                  </a:lnTo>
                  <a:lnTo>
                    <a:pt x="140" y="363"/>
                  </a:lnTo>
                  <a:lnTo>
                    <a:pt x="140" y="362"/>
                  </a:lnTo>
                  <a:lnTo>
                    <a:pt x="140" y="360"/>
                  </a:lnTo>
                  <a:lnTo>
                    <a:pt x="140" y="362"/>
                  </a:lnTo>
                  <a:lnTo>
                    <a:pt x="140" y="363"/>
                  </a:lnTo>
                  <a:lnTo>
                    <a:pt x="139" y="363"/>
                  </a:lnTo>
                  <a:lnTo>
                    <a:pt x="139" y="364"/>
                  </a:lnTo>
                  <a:lnTo>
                    <a:pt x="140" y="365"/>
                  </a:lnTo>
                  <a:lnTo>
                    <a:pt x="141" y="365"/>
                  </a:lnTo>
                  <a:lnTo>
                    <a:pt x="141" y="366"/>
                  </a:lnTo>
                  <a:lnTo>
                    <a:pt x="140" y="367"/>
                  </a:lnTo>
                  <a:lnTo>
                    <a:pt x="139" y="368"/>
                  </a:lnTo>
                  <a:lnTo>
                    <a:pt x="139" y="370"/>
                  </a:lnTo>
                  <a:lnTo>
                    <a:pt x="140" y="372"/>
                  </a:lnTo>
                  <a:lnTo>
                    <a:pt x="141" y="373"/>
                  </a:lnTo>
                  <a:lnTo>
                    <a:pt x="141" y="374"/>
                  </a:lnTo>
                  <a:lnTo>
                    <a:pt x="141" y="375"/>
                  </a:lnTo>
                  <a:lnTo>
                    <a:pt x="140" y="376"/>
                  </a:lnTo>
                  <a:lnTo>
                    <a:pt x="140" y="377"/>
                  </a:lnTo>
                  <a:lnTo>
                    <a:pt x="139" y="377"/>
                  </a:lnTo>
                  <a:lnTo>
                    <a:pt x="139" y="379"/>
                  </a:lnTo>
                  <a:lnTo>
                    <a:pt x="138" y="379"/>
                  </a:lnTo>
                  <a:lnTo>
                    <a:pt x="139" y="379"/>
                  </a:lnTo>
                  <a:lnTo>
                    <a:pt x="139" y="380"/>
                  </a:lnTo>
                  <a:lnTo>
                    <a:pt x="139" y="381"/>
                  </a:lnTo>
                  <a:lnTo>
                    <a:pt x="139" y="382"/>
                  </a:lnTo>
                  <a:lnTo>
                    <a:pt x="138" y="382"/>
                  </a:lnTo>
                  <a:lnTo>
                    <a:pt x="138" y="383"/>
                  </a:lnTo>
                  <a:lnTo>
                    <a:pt x="138" y="384"/>
                  </a:lnTo>
                  <a:lnTo>
                    <a:pt x="137" y="384"/>
                  </a:lnTo>
                  <a:lnTo>
                    <a:pt x="136" y="385"/>
                  </a:lnTo>
                  <a:lnTo>
                    <a:pt x="135" y="387"/>
                  </a:lnTo>
                  <a:lnTo>
                    <a:pt x="135" y="389"/>
                  </a:lnTo>
                  <a:lnTo>
                    <a:pt x="134" y="390"/>
                  </a:lnTo>
                  <a:lnTo>
                    <a:pt x="132" y="390"/>
                  </a:lnTo>
                  <a:lnTo>
                    <a:pt x="131" y="391"/>
                  </a:lnTo>
                  <a:lnTo>
                    <a:pt x="129" y="391"/>
                  </a:lnTo>
                  <a:lnTo>
                    <a:pt x="127" y="391"/>
                  </a:lnTo>
                  <a:lnTo>
                    <a:pt x="126" y="391"/>
                  </a:lnTo>
                  <a:lnTo>
                    <a:pt x="124" y="390"/>
                  </a:lnTo>
                  <a:lnTo>
                    <a:pt x="123" y="389"/>
                  </a:lnTo>
                  <a:lnTo>
                    <a:pt x="122" y="388"/>
                  </a:lnTo>
                  <a:lnTo>
                    <a:pt x="122" y="387"/>
                  </a:lnTo>
                  <a:lnTo>
                    <a:pt x="122" y="385"/>
                  </a:lnTo>
                  <a:lnTo>
                    <a:pt x="121" y="384"/>
                  </a:lnTo>
                  <a:lnTo>
                    <a:pt x="121" y="383"/>
                  </a:lnTo>
                  <a:lnTo>
                    <a:pt x="121" y="382"/>
                  </a:lnTo>
                  <a:lnTo>
                    <a:pt x="122" y="381"/>
                  </a:lnTo>
                  <a:lnTo>
                    <a:pt x="120" y="382"/>
                  </a:lnTo>
                  <a:lnTo>
                    <a:pt x="119" y="382"/>
                  </a:lnTo>
                  <a:lnTo>
                    <a:pt x="120" y="383"/>
                  </a:lnTo>
                  <a:lnTo>
                    <a:pt x="120" y="384"/>
                  </a:lnTo>
                  <a:lnTo>
                    <a:pt x="121" y="385"/>
                  </a:lnTo>
                  <a:lnTo>
                    <a:pt x="121" y="387"/>
                  </a:lnTo>
                  <a:lnTo>
                    <a:pt x="121" y="388"/>
                  </a:lnTo>
                  <a:lnTo>
                    <a:pt x="121" y="389"/>
                  </a:lnTo>
                  <a:lnTo>
                    <a:pt x="123" y="391"/>
                  </a:lnTo>
                  <a:lnTo>
                    <a:pt x="123" y="392"/>
                  </a:lnTo>
                  <a:lnTo>
                    <a:pt x="124" y="392"/>
                  </a:lnTo>
                  <a:lnTo>
                    <a:pt x="123" y="393"/>
                  </a:lnTo>
                  <a:lnTo>
                    <a:pt x="122" y="395"/>
                  </a:lnTo>
                  <a:lnTo>
                    <a:pt x="121" y="396"/>
                  </a:lnTo>
                  <a:lnTo>
                    <a:pt x="119" y="396"/>
                  </a:lnTo>
                  <a:lnTo>
                    <a:pt x="119" y="397"/>
                  </a:lnTo>
                  <a:lnTo>
                    <a:pt x="118" y="397"/>
                  </a:lnTo>
                  <a:lnTo>
                    <a:pt x="116" y="396"/>
                  </a:lnTo>
                  <a:lnTo>
                    <a:pt x="114" y="395"/>
                  </a:lnTo>
                  <a:lnTo>
                    <a:pt x="116" y="396"/>
                  </a:lnTo>
                  <a:lnTo>
                    <a:pt x="116" y="397"/>
                  </a:lnTo>
                  <a:lnTo>
                    <a:pt x="114" y="398"/>
                  </a:lnTo>
                  <a:lnTo>
                    <a:pt x="113" y="399"/>
                  </a:lnTo>
                  <a:lnTo>
                    <a:pt x="113" y="400"/>
                  </a:lnTo>
                  <a:lnTo>
                    <a:pt x="112" y="399"/>
                  </a:lnTo>
                  <a:lnTo>
                    <a:pt x="113" y="399"/>
                  </a:lnTo>
                  <a:lnTo>
                    <a:pt x="113" y="398"/>
                  </a:lnTo>
                  <a:lnTo>
                    <a:pt x="112" y="399"/>
                  </a:lnTo>
                  <a:lnTo>
                    <a:pt x="112" y="400"/>
                  </a:lnTo>
                  <a:lnTo>
                    <a:pt x="111" y="400"/>
                  </a:lnTo>
                  <a:lnTo>
                    <a:pt x="111" y="399"/>
                  </a:lnTo>
                  <a:lnTo>
                    <a:pt x="109" y="401"/>
                  </a:lnTo>
                  <a:lnTo>
                    <a:pt x="107" y="402"/>
                  </a:lnTo>
                  <a:lnTo>
                    <a:pt x="106" y="401"/>
                  </a:lnTo>
                  <a:lnTo>
                    <a:pt x="106" y="400"/>
                  </a:lnTo>
                  <a:lnTo>
                    <a:pt x="106" y="399"/>
                  </a:lnTo>
                  <a:lnTo>
                    <a:pt x="106" y="402"/>
                  </a:lnTo>
                  <a:lnTo>
                    <a:pt x="106" y="404"/>
                  </a:lnTo>
                  <a:lnTo>
                    <a:pt x="105" y="405"/>
                  </a:lnTo>
                  <a:lnTo>
                    <a:pt x="105" y="406"/>
                  </a:lnTo>
                  <a:lnTo>
                    <a:pt x="105" y="407"/>
                  </a:lnTo>
                  <a:lnTo>
                    <a:pt x="104" y="408"/>
                  </a:lnTo>
                  <a:lnTo>
                    <a:pt x="99" y="413"/>
                  </a:lnTo>
                  <a:lnTo>
                    <a:pt x="98" y="414"/>
                  </a:lnTo>
                  <a:lnTo>
                    <a:pt x="97" y="415"/>
                  </a:lnTo>
                  <a:lnTo>
                    <a:pt x="96" y="415"/>
                  </a:lnTo>
                  <a:lnTo>
                    <a:pt x="95" y="415"/>
                  </a:lnTo>
                  <a:lnTo>
                    <a:pt x="94" y="415"/>
                  </a:lnTo>
                  <a:lnTo>
                    <a:pt x="93" y="415"/>
                  </a:lnTo>
                  <a:lnTo>
                    <a:pt x="93" y="412"/>
                  </a:lnTo>
                  <a:lnTo>
                    <a:pt x="94" y="410"/>
                  </a:lnTo>
                  <a:lnTo>
                    <a:pt x="94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5" y="407"/>
                  </a:lnTo>
                  <a:lnTo>
                    <a:pt x="95" y="406"/>
                  </a:lnTo>
                  <a:lnTo>
                    <a:pt x="95" y="405"/>
                  </a:lnTo>
                  <a:lnTo>
                    <a:pt x="95" y="404"/>
                  </a:lnTo>
                  <a:lnTo>
                    <a:pt x="95" y="402"/>
                  </a:lnTo>
                  <a:lnTo>
                    <a:pt x="95" y="401"/>
                  </a:lnTo>
                  <a:lnTo>
                    <a:pt x="95" y="402"/>
                  </a:lnTo>
                  <a:lnTo>
                    <a:pt x="94" y="402"/>
                  </a:lnTo>
                  <a:lnTo>
                    <a:pt x="94" y="404"/>
                  </a:lnTo>
                  <a:lnTo>
                    <a:pt x="95" y="405"/>
                  </a:lnTo>
                  <a:lnTo>
                    <a:pt x="95" y="407"/>
                  </a:lnTo>
                  <a:lnTo>
                    <a:pt x="94" y="408"/>
                  </a:lnTo>
                  <a:lnTo>
                    <a:pt x="93" y="409"/>
                  </a:lnTo>
                  <a:lnTo>
                    <a:pt x="93" y="410"/>
                  </a:lnTo>
                  <a:lnTo>
                    <a:pt x="92" y="410"/>
                  </a:lnTo>
                  <a:lnTo>
                    <a:pt x="92" y="409"/>
                  </a:lnTo>
                  <a:lnTo>
                    <a:pt x="93" y="408"/>
                  </a:lnTo>
                  <a:lnTo>
                    <a:pt x="93" y="407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09"/>
                  </a:lnTo>
                  <a:lnTo>
                    <a:pt x="90" y="410"/>
                  </a:lnTo>
                  <a:lnTo>
                    <a:pt x="92" y="413"/>
                  </a:lnTo>
                  <a:lnTo>
                    <a:pt x="90" y="413"/>
                  </a:lnTo>
                  <a:lnTo>
                    <a:pt x="89" y="414"/>
                  </a:lnTo>
                  <a:lnTo>
                    <a:pt x="88" y="413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09"/>
                  </a:lnTo>
                  <a:lnTo>
                    <a:pt x="88" y="406"/>
                  </a:lnTo>
                  <a:lnTo>
                    <a:pt x="88" y="405"/>
                  </a:lnTo>
                  <a:lnTo>
                    <a:pt x="87" y="407"/>
                  </a:lnTo>
                  <a:lnTo>
                    <a:pt x="87" y="406"/>
                  </a:lnTo>
                  <a:lnTo>
                    <a:pt x="88" y="405"/>
                  </a:lnTo>
                  <a:lnTo>
                    <a:pt x="88" y="404"/>
                  </a:lnTo>
                  <a:lnTo>
                    <a:pt x="89" y="402"/>
                  </a:lnTo>
                  <a:lnTo>
                    <a:pt x="90" y="402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9" y="402"/>
                  </a:lnTo>
                  <a:lnTo>
                    <a:pt x="88" y="402"/>
                  </a:lnTo>
                  <a:lnTo>
                    <a:pt x="88" y="401"/>
                  </a:lnTo>
                  <a:lnTo>
                    <a:pt x="88" y="402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6" y="405"/>
                  </a:lnTo>
                  <a:lnTo>
                    <a:pt x="87" y="407"/>
                  </a:lnTo>
                  <a:lnTo>
                    <a:pt x="86" y="412"/>
                  </a:lnTo>
                  <a:lnTo>
                    <a:pt x="86" y="413"/>
                  </a:lnTo>
                  <a:lnTo>
                    <a:pt x="85" y="413"/>
                  </a:lnTo>
                  <a:lnTo>
                    <a:pt x="84" y="413"/>
                  </a:lnTo>
                  <a:lnTo>
                    <a:pt x="84" y="414"/>
                  </a:lnTo>
                  <a:lnTo>
                    <a:pt x="82" y="414"/>
                  </a:lnTo>
                  <a:lnTo>
                    <a:pt x="81" y="414"/>
                  </a:lnTo>
                  <a:lnTo>
                    <a:pt x="80" y="413"/>
                  </a:lnTo>
                  <a:lnTo>
                    <a:pt x="80" y="412"/>
                  </a:lnTo>
                  <a:lnTo>
                    <a:pt x="81" y="412"/>
                  </a:lnTo>
                  <a:lnTo>
                    <a:pt x="81" y="410"/>
                  </a:lnTo>
                  <a:lnTo>
                    <a:pt x="80" y="412"/>
                  </a:lnTo>
                  <a:lnTo>
                    <a:pt x="80" y="410"/>
                  </a:lnTo>
                  <a:lnTo>
                    <a:pt x="80" y="409"/>
                  </a:lnTo>
                  <a:lnTo>
                    <a:pt x="79" y="408"/>
                  </a:lnTo>
                  <a:lnTo>
                    <a:pt x="79" y="407"/>
                  </a:lnTo>
                  <a:lnTo>
                    <a:pt x="80" y="407"/>
                  </a:lnTo>
                  <a:lnTo>
                    <a:pt x="81" y="406"/>
                  </a:lnTo>
                  <a:lnTo>
                    <a:pt x="82" y="406"/>
                  </a:lnTo>
                  <a:lnTo>
                    <a:pt x="82" y="405"/>
                  </a:lnTo>
                  <a:lnTo>
                    <a:pt x="81" y="406"/>
                  </a:lnTo>
                  <a:lnTo>
                    <a:pt x="81" y="405"/>
                  </a:lnTo>
                  <a:lnTo>
                    <a:pt x="80" y="404"/>
                  </a:lnTo>
                  <a:lnTo>
                    <a:pt x="80" y="402"/>
                  </a:lnTo>
                  <a:lnTo>
                    <a:pt x="81" y="401"/>
                  </a:lnTo>
                  <a:lnTo>
                    <a:pt x="81" y="400"/>
                  </a:lnTo>
                  <a:lnTo>
                    <a:pt x="82" y="400"/>
                  </a:lnTo>
                  <a:lnTo>
                    <a:pt x="84" y="400"/>
                  </a:lnTo>
                  <a:lnTo>
                    <a:pt x="84" y="399"/>
                  </a:lnTo>
                  <a:lnTo>
                    <a:pt x="82" y="400"/>
                  </a:lnTo>
                  <a:lnTo>
                    <a:pt x="81" y="400"/>
                  </a:lnTo>
                  <a:lnTo>
                    <a:pt x="80" y="401"/>
                  </a:lnTo>
                  <a:lnTo>
                    <a:pt x="80" y="402"/>
                  </a:lnTo>
                  <a:lnTo>
                    <a:pt x="80" y="404"/>
                  </a:lnTo>
                  <a:lnTo>
                    <a:pt x="80" y="405"/>
                  </a:lnTo>
                  <a:lnTo>
                    <a:pt x="80" y="406"/>
                  </a:lnTo>
                  <a:lnTo>
                    <a:pt x="78" y="407"/>
                  </a:lnTo>
                  <a:lnTo>
                    <a:pt x="78" y="408"/>
                  </a:lnTo>
                  <a:lnTo>
                    <a:pt x="77" y="410"/>
                  </a:lnTo>
                  <a:lnTo>
                    <a:pt x="76" y="410"/>
                  </a:lnTo>
                  <a:lnTo>
                    <a:pt x="76" y="412"/>
                  </a:lnTo>
                  <a:lnTo>
                    <a:pt x="74" y="412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3" y="409"/>
                  </a:lnTo>
                  <a:lnTo>
                    <a:pt x="72" y="409"/>
                  </a:lnTo>
                  <a:lnTo>
                    <a:pt x="73" y="408"/>
                  </a:lnTo>
                  <a:lnTo>
                    <a:pt x="74" y="408"/>
                  </a:lnTo>
                  <a:lnTo>
                    <a:pt x="76" y="407"/>
                  </a:lnTo>
                  <a:lnTo>
                    <a:pt x="77" y="406"/>
                  </a:lnTo>
                  <a:lnTo>
                    <a:pt x="77" y="405"/>
                  </a:lnTo>
                  <a:lnTo>
                    <a:pt x="77" y="404"/>
                  </a:lnTo>
                  <a:lnTo>
                    <a:pt x="78" y="404"/>
                  </a:lnTo>
                  <a:lnTo>
                    <a:pt x="78" y="402"/>
                  </a:lnTo>
                  <a:lnTo>
                    <a:pt x="78" y="401"/>
                  </a:lnTo>
                  <a:lnTo>
                    <a:pt x="77" y="402"/>
                  </a:lnTo>
                  <a:lnTo>
                    <a:pt x="77" y="404"/>
                  </a:lnTo>
                  <a:lnTo>
                    <a:pt x="76" y="405"/>
                  </a:lnTo>
                  <a:lnTo>
                    <a:pt x="76" y="406"/>
                  </a:lnTo>
                  <a:lnTo>
                    <a:pt x="74" y="406"/>
                  </a:lnTo>
                  <a:lnTo>
                    <a:pt x="74" y="407"/>
                  </a:lnTo>
                  <a:lnTo>
                    <a:pt x="72" y="408"/>
                  </a:lnTo>
                  <a:lnTo>
                    <a:pt x="71" y="408"/>
                  </a:lnTo>
                  <a:lnTo>
                    <a:pt x="71" y="407"/>
                  </a:lnTo>
                  <a:lnTo>
                    <a:pt x="72" y="407"/>
                  </a:lnTo>
                  <a:lnTo>
                    <a:pt x="73" y="405"/>
                  </a:lnTo>
                  <a:lnTo>
                    <a:pt x="74" y="404"/>
                  </a:lnTo>
                  <a:lnTo>
                    <a:pt x="74" y="402"/>
                  </a:lnTo>
                  <a:lnTo>
                    <a:pt x="74" y="401"/>
                  </a:lnTo>
                  <a:lnTo>
                    <a:pt x="74" y="400"/>
                  </a:lnTo>
                  <a:lnTo>
                    <a:pt x="74" y="399"/>
                  </a:lnTo>
                  <a:lnTo>
                    <a:pt x="74" y="398"/>
                  </a:lnTo>
                  <a:lnTo>
                    <a:pt x="74" y="397"/>
                  </a:lnTo>
                  <a:lnTo>
                    <a:pt x="76" y="396"/>
                  </a:lnTo>
                  <a:lnTo>
                    <a:pt x="77" y="396"/>
                  </a:lnTo>
                  <a:lnTo>
                    <a:pt x="77" y="395"/>
                  </a:lnTo>
                  <a:lnTo>
                    <a:pt x="76" y="395"/>
                  </a:lnTo>
                  <a:lnTo>
                    <a:pt x="76" y="391"/>
                  </a:lnTo>
                  <a:lnTo>
                    <a:pt x="77" y="390"/>
                  </a:lnTo>
                  <a:lnTo>
                    <a:pt x="76" y="391"/>
                  </a:lnTo>
                  <a:lnTo>
                    <a:pt x="74" y="390"/>
                  </a:lnTo>
                  <a:lnTo>
                    <a:pt x="74" y="393"/>
                  </a:lnTo>
                  <a:lnTo>
                    <a:pt x="74" y="395"/>
                  </a:lnTo>
                  <a:lnTo>
                    <a:pt x="74" y="396"/>
                  </a:lnTo>
                  <a:lnTo>
                    <a:pt x="74" y="397"/>
                  </a:lnTo>
                  <a:lnTo>
                    <a:pt x="73" y="397"/>
                  </a:lnTo>
                  <a:lnTo>
                    <a:pt x="73" y="398"/>
                  </a:lnTo>
                  <a:lnTo>
                    <a:pt x="72" y="399"/>
                  </a:lnTo>
                  <a:lnTo>
                    <a:pt x="72" y="398"/>
                  </a:lnTo>
                  <a:lnTo>
                    <a:pt x="73" y="398"/>
                  </a:lnTo>
                  <a:lnTo>
                    <a:pt x="73" y="397"/>
                  </a:lnTo>
                  <a:lnTo>
                    <a:pt x="73" y="396"/>
                  </a:lnTo>
                  <a:lnTo>
                    <a:pt x="72" y="397"/>
                  </a:lnTo>
                  <a:lnTo>
                    <a:pt x="72" y="398"/>
                  </a:lnTo>
                  <a:lnTo>
                    <a:pt x="71" y="398"/>
                  </a:lnTo>
                  <a:lnTo>
                    <a:pt x="71" y="397"/>
                  </a:lnTo>
                  <a:lnTo>
                    <a:pt x="70" y="397"/>
                  </a:lnTo>
                  <a:lnTo>
                    <a:pt x="70" y="398"/>
                  </a:lnTo>
                  <a:lnTo>
                    <a:pt x="70" y="399"/>
                  </a:lnTo>
                  <a:lnTo>
                    <a:pt x="70" y="400"/>
                  </a:lnTo>
                  <a:lnTo>
                    <a:pt x="68" y="404"/>
                  </a:lnTo>
                  <a:lnTo>
                    <a:pt x="67" y="405"/>
                  </a:lnTo>
                  <a:lnTo>
                    <a:pt x="65" y="405"/>
                  </a:lnTo>
                  <a:lnTo>
                    <a:pt x="65" y="406"/>
                  </a:lnTo>
                  <a:lnTo>
                    <a:pt x="64" y="406"/>
                  </a:lnTo>
                  <a:lnTo>
                    <a:pt x="64" y="407"/>
                  </a:lnTo>
                  <a:lnTo>
                    <a:pt x="63" y="407"/>
                  </a:lnTo>
                  <a:lnTo>
                    <a:pt x="62" y="407"/>
                  </a:lnTo>
                  <a:lnTo>
                    <a:pt x="61" y="406"/>
                  </a:lnTo>
                  <a:lnTo>
                    <a:pt x="61" y="405"/>
                  </a:lnTo>
                  <a:lnTo>
                    <a:pt x="61" y="401"/>
                  </a:lnTo>
                  <a:lnTo>
                    <a:pt x="62" y="398"/>
                  </a:lnTo>
                  <a:lnTo>
                    <a:pt x="62" y="396"/>
                  </a:lnTo>
                  <a:lnTo>
                    <a:pt x="62" y="395"/>
                  </a:lnTo>
                  <a:lnTo>
                    <a:pt x="63" y="392"/>
                  </a:lnTo>
                  <a:lnTo>
                    <a:pt x="62" y="390"/>
                  </a:lnTo>
                  <a:lnTo>
                    <a:pt x="63" y="390"/>
                  </a:lnTo>
                  <a:lnTo>
                    <a:pt x="64" y="390"/>
                  </a:lnTo>
                  <a:lnTo>
                    <a:pt x="64" y="389"/>
                  </a:lnTo>
                  <a:lnTo>
                    <a:pt x="65" y="389"/>
                  </a:lnTo>
                  <a:lnTo>
                    <a:pt x="64" y="388"/>
                  </a:lnTo>
                  <a:lnTo>
                    <a:pt x="65" y="387"/>
                  </a:lnTo>
                  <a:lnTo>
                    <a:pt x="65" y="385"/>
                  </a:lnTo>
                  <a:lnTo>
                    <a:pt x="65" y="384"/>
                  </a:lnTo>
                  <a:lnTo>
                    <a:pt x="65" y="383"/>
                  </a:lnTo>
                  <a:lnTo>
                    <a:pt x="67" y="382"/>
                  </a:lnTo>
                  <a:lnTo>
                    <a:pt x="67" y="381"/>
                  </a:lnTo>
                  <a:lnTo>
                    <a:pt x="67" y="380"/>
                  </a:lnTo>
                  <a:lnTo>
                    <a:pt x="65" y="380"/>
                  </a:lnTo>
                  <a:lnTo>
                    <a:pt x="65" y="379"/>
                  </a:lnTo>
                  <a:lnTo>
                    <a:pt x="67" y="379"/>
                  </a:lnTo>
                  <a:lnTo>
                    <a:pt x="68" y="377"/>
                  </a:lnTo>
                  <a:lnTo>
                    <a:pt x="69" y="376"/>
                  </a:lnTo>
                  <a:lnTo>
                    <a:pt x="68" y="376"/>
                  </a:lnTo>
                  <a:lnTo>
                    <a:pt x="68" y="375"/>
                  </a:lnTo>
                  <a:lnTo>
                    <a:pt x="68" y="374"/>
                  </a:lnTo>
                  <a:lnTo>
                    <a:pt x="68" y="373"/>
                  </a:lnTo>
                  <a:lnTo>
                    <a:pt x="69" y="372"/>
                  </a:lnTo>
                  <a:lnTo>
                    <a:pt x="69" y="371"/>
                  </a:lnTo>
                  <a:lnTo>
                    <a:pt x="68" y="371"/>
                  </a:lnTo>
                  <a:lnTo>
                    <a:pt x="68" y="370"/>
                  </a:lnTo>
                  <a:lnTo>
                    <a:pt x="69" y="370"/>
                  </a:lnTo>
                  <a:lnTo>
                    <a:pt x="70" y="370"/>
                  </a:lnTo>
                  <a:lnTo>
                    <a:pt x="71" y="370"/>
                  </a:lnTo>
                  <a:lnTo>
                    <a:pt x="70" y="368"/>
                  </a:lnTo>
                  <a:lnTo>
                    <a:pt x="70" y="366"/>
                  </a:lnTo>
                  <a:lnTo>
                    <a:pt x="71" y="366"/>
                  </a:lnTo>
                  <a:lnTo>
                    <a:pt x="71" y="365"/>
                  </a:lnTo>
                  <a:lnTo>
                    <a:pt x="72" y="366"/>
                  </a:lnTo>
                  <a:lnTo>
                    <a:pt x="71" y="364"/>
                  </a:lnTo>
                  <a:lnTo>
                    <a:pt x="71" y="360"/>
                  </a:lnTo>
                  <a:lnTo>
                    <a:pt x="71" y="359"/>
                  </a:lnTo>
                  <a:lnTo>
                    <a:pt x="71" y="358"/>
                  </a:lnTo>
                  <a:lnTo>
                    <a:pt x="71" y="357"/>
                  </a:lnTo>
                  <a:lnTo>
                    <a:pt x="72" y="357"/>
                  </a:lnTo>
                  <a:lnTo>
                    <a:pt x="72" y="358"/>
                  </a:lnTo>
                  <a:lnTo>
                    <a:pt x="73" y="358"/>
                  </a:lnTo>
                  <a:lnTo>
                    <a:pt x="72" y="358"/>
                  </a:lnTo>
                  <a:lnTo>
                    <a:pt x="72" y="357"/>
                  </a:lnTo>
                  <a:lnTo>
                    <a:pt x="72" y="356"/>
                  </a:lnTo>
                  <a:lnTo>
                    <a:pt x="71" y="355"/>
                  </a:lnTo>
                  <a:lnTo>
                    <a:pt x="71" y="354"/>
                  </a:lnTo>
                  <a:lnTo>
                    <a:pt x="71" y="353"/>
                  </a:lnTo>
                  <a:lnTo>
                    <a:pt x="71" y="351"/>
                  </a:lnTo>
                  <a:lnTo>
                    <a:pt x="70" y="350"/>
                  </a:lnTo>
                  <a:lnTo>
                    <a:pt x="69" y="350"/>
                  </a:lnTo>
                  <a:lnTo>
                    <a:pt x="69" y="348"/>
                  </a:lnTo>
                  <a:lnTo>
                    <a:pt x="69" y="347"/>
                  </a:lnTo>
                  <a:lnTo>
                    <a:pt x="68" y="345"/>
                  </a:lnTo>
                  <a:lnTo>
                    <a:pt x="68" y="343"/>
                  </a:lnTo>
                  <a:lnTo>
                    <a:pt x="69" y="343"/>
                  </a:lnTo>
                  <a:lnTo>
                    <a:pt x="69" y="342"/>
                  </a:lnTo>
                  <a:lnTo>
                    <a:pt x="69" y="341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8" y="338"/>
                  </a:lnTo>
                  <a:lnTo>
                    <a:pt x="68" y="337"/>
                  </a:lnTo>
                  <a:lnTo>
                    <a:pt x="67" y="337"/>
                  </a:lnTo>
                  <a:lnTo>
                    <a:pt x="67" y="335"/>
                  </a:lnTo>
                  <a:lnTo>
                    <a:pt x="65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4" y="334"/>
                  </a:lnTo>
                  <a:lnTo>
                    <a:pt x="65" y="334"/>
                  </a:lnTo>
                  <a:lnTo>
                    <a:pt x="67" y="335"/>
                  </a:lnTo>
                  <a:lnTo>
                    <a:pt x="67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4" y="331"/>
                  </a:lnTo>
                  <a:lnTo>
                    <a:pt x="63" y="329"/>
                  </a:lnTo>
                  <a:lnTo>
                    <a:pt x="62" y="328"/>
                  </a:lnTo>
                  <a:lnTo>
                    <a:pt x="62" y="326"/>
                  </a:lnTo>
                  <a:lnTo>
                    <a:pt x="62" y="324"/>
                  </a:lnTo>
                  <a:lnTo>
                    <a:pt x="59" y="321"/>
                  </a:lnTo>
                  <a:lnTo>
                    <a:pt x="60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0" y="320"/>
                  </a:lnTo>
                  <a:lnTo>
                    <a:pt x="59" y="318"/>
                  </a:lnTo>
                  <a:lnTo>
                    <a:pt x="59" y="317"/>
                  </a:lnTo>
                  <a:lnTo>
                    <a:pt x="59" y="316"/>
                  </a:lnTo>
                  <a:lnTo>
                    <a:pt x="59" y="317"/>
                  </a:lnTo>
                  <a:lnTo>
                    <a:pt x="59" y="318"/>
                  </a:lnTo>
                  <a:lnTo>
                    <a:pt x="57" y="318"/>
                  </a:lnTo>
                  <a:lnTo>
                    <a:pt x="56" y="317"/>
                  </a:lnTo>
                  <a:lnTo>
                    <a:pt x="55" y="317"/>
                  </a:lnTo>
                  <a:lnTo>
                    <a:pt x="55" y="316"/>
                  </a:lnTo>
                  <a:lnTo>
                    <a:pt x="55" y="315"/>
                  </a:lnTo>
                  <a:lnTo>
                    <a:pt x="56" y="314"/>
                  </a:lnTo>
                  <a:lnTo>
                    <a:pt x="55" y="314"/>
                  </a:lnTo>
                  <a:lnTo>
                    <a:pt x="55" y="313"/>
                  </a:lnTo>
                  <a:lnTo>
                    <a:pt x="56" y="312"/>
                  </a:lnTo>
                  <a:lnTo>
                    <a:pt x="56" y="310"/>
                  </a:lnTo>
                  <a:lnTo>
                    <a:pt x="57" y="309"/>
                  </a:lnTo>
                  <a:lnTo>
                    <a:pt x="56" y="309"/>
                  </a:lnTo>
                  <a:lnTo>
                    <a:pt x="55" y="309"/>
                  </a:lnTo>
                  <a:lnTo>
                    <a:pt x="55" y="308"/>
                  </a:lnTo>
                  <a:lnTo>
                    <a:pt x="55" y="307"/>
                  </a:lnTo>
                  <a:lnTo>
                    <a:pt x="56" y="306"/>
                  </a:lnTo>
                  <a:lnTo>
                    <a:pt x="56" y="303"/>
                  </a:lnTo>
                  <a:lnTo>
                    <a:pt x="56" y="301"/>
                  </a:lnTo>
                  <a:lnTo>
                    <a:pt x="56" y="300"/>
                  </a:lnTo>
                  <a:lnTo>
                    <a:pt x="56" y="301"/>
                  </a:lnTo>
                  <a:lnTo>
                    <a:pt x="55" y="303"/>
                  </a:lnTo>
                  <a:lnTo>
                    <a:pt x="55" y="304"/>
                  </a:lnTo>
                  <a:lnTo>
                    <a:pt x="55" y="305"/>
                  </a:lnTo>
                  <a:lnTo>
                    <a:pt x="55" y="306"/>
                  </a:lnTo>
                  <a:lnTo>
                    <a:pt x="55" y="307"/>
                  </a:lnTo>
                  <a:lnTo>
                    <a:pt x="54" y="307"/>
                  </a:lnTo>
                  <a:lnTo>
                    <a:pt x="54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2" y="307"/>
                  </a:lnTo>
                  <a:lnTo>
                    <a:pt x="53" y="308"/>
                  </a:lnTo>
                  <a:lnTo>
                    <a:pt x="53" y="309"/>
                  </a:lnTo>
                  <a:lnTo>
                    <a:pt x="53" y="312"/>
                  </a:lnTo>
                  <a:lnTo>
                    <a:pt x="53" y="313"/>
                  </a:lnTo>
                  <a:lnTo>
                    <a:pt x="54" y="313"/>
                  </a:lnTo>
                  <a:lnTo>
                    <a:pt x="54" y="314"/>
                  </a:lnTo>
                  <a:lnTo>
                    <a:pt x="54" y="315"/>
                  </a:lnTo>
                  <a:lnTo>
                    <a:pt x="53" y="316"/>
                  </a:lnTo>
                  <a:lnTo>
                    <a:pt x="52" y="317"/>
                  </a:lnTo>
                  <a:lnTo>
                    <a:pt x="52" y="316"/>
                  </a:lnTo>
                  <a:lnTo>
                    <a:pt x="51" y="316"/>
                  </a:lnTo>
                  <a:lnTo>
                    <a:pt x="48" y="314"/>
                  </a:lnTo>
                  <a:lnTo>
                    <a:pt x="47" y="314"/>
                  </a:lnTo>
                  <a:lnTo>
                    <a:pt x="46" y="313"/>
                  </a:lnTo>
                  <a:lnTo>
                    <a:pt x="46" y="312"/>
                  </a:lnTo>
                  <a:lnTo>
                    <a:pt x="45" y="312"/>
                  </a:lnTo>
                  <a:lnTo>
                    <a:pt x="45" y="310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7"/>
                  </a:lnTo>
                  <a:lnTo>
                    <a:pt x="42" y="305"/>
                  </a:lnTo>
                  <a:lnTo>
                    <a:pt x="39" y="303"/>
                  </a:lnTo>
                  <a:lnTo>
                    <a:pt x="39" y="301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0" y="299"/>
                  </a:lnTo>
                  <a:lnTo>
                    <a:pt x="42" y="299"/>
                  </a:lnTo>
                  <a:lnTo>
                    <a:pt x="43" y="299"/>
                  </a:lnTo>
                  <a:lnTo>
                    <a:pt x="44" y="300"/>
                  </a:lnTo>
                  <a:lnTo>
                    <a:pt x="44" y="301"/>
                  </a:lnTo>
                  <a:lnTo>
                    <a:pt x="43" y="301"/>
                  </a:lnTo>
                  <a:lnTo>
                    <a:pt x="45" y="303"/>
                  </a:lnTo>
                  <a:lnTo>
                    <a:pt x="46" y="304"/>
                  </a:lnTo>
                  <a:lnTo>
                    <a:pt x="47" y="305"/>
                  </a:lnTo>
                  <a:lnTo>
                    <a:pt x="48" y="305"/>
                  </a:lnTo>
                  <a:lnTo>
                    <a:pt x="49" y="305"/>
                  </a:lnTo>
                  <a:lnTo>
                    <a:pt x="51" y="305"/>
                  </a:lnTo>
                  <a:lnTo>
                    <a:pt x="52" y="303"/>
                  </a:lnTo>
                  <a:lnTo>
                    <a:pt x="53" y="303"/>
                  </a:lnTo>
                  <a:lnTo>
                    <a:pt x="53" y="301"/>
                  </a:lnTo>
                  <a:lnTo>
                    <a:pt x="54" y="300"/>
                  </a:lnTo>
                  <a:lnTo>
                    <a:pt x="54" y="299"/>
                  </a:lnTo>
                  <a:lnTo>
                    <a:pt x="54" y="298"/>
                  </a:lnTo>
                  <a:lnTo>
                    <a:pt x="53" y="298"/>
                  </a:lnTo>
                  <a:lnTo>
                    <a:pt x="52" y="298"/>
                  </a:lnTo>
                  <a:lnTo>
                    <a:pt x="52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8" y="295"/>
                  </a:lnTo>
                  <a:lnTo>
                    <a:pt x="48" y="293"/>
                  </a:lnTo>
                  <a:lnTo>
                    <a:pt x="47" y="293"/>
                  </a:lnTo>
                  <a:lnTo>
                    <a:pt x="46" y="292"/>
                  </a:lnTo>
                  <a:lnTo>
                    <a:pt x="47" y="291"/>
                  </a:lnTo>
                  <a:lnTo>
                    <a:pt x="48" y="291"/>
                  </a:lnTo>
                  <a:lnTo>
                    <a:pt x="48" y="290"/>
                  </a:lnTo>
                  <a:lnTo>
                    <a:pt x="49" y="290"/>
                  </a:lnTo>
                  <a:lnTo>
                    <a:pt x="48" y="289"/>
                  </a:lnTo>
                  <a:lnTo>
                    <a:pt x="48" y="290"/>
                  </a:lnTo>
                  <a:lnTo>
                    <a:pt x="47" y="291"/>
                  </a:lnTo>
                  <a:lnTo>
                    <a:pt x="46" y="291"/>
                  </a:lnTo>
                  <a:lnTo>
                    <a:pt x="46" y="290"/>
                  </a:lnTo>
                  <a:lnTo>
                    <a:pt x="46" y="289"/>
                  </a:lnTo>
                  <a:lnTo>
                    <a:pt x="47" y="289"/>
                  </a:lnTo>
                  <a:lnTo>
                    <a:pt x="47" y="288"/>
                  </a:lnTo>
                  <a:lnTo>
                    <a:pt x="46" y="288"/>
                  </a:lnTo>
                  <a:lnTo>
                    <a:pt x="46" y="289"/>
                  </a:lnTo>
                  <a:lnTo>
                    <a:pt x="45" y="290"/>
                  </a:lnTo>
                  <a:lnTo>
                    <a:pt x="44" y="289"/>
                  </a:lnTo>
                  <a:lnTo>
                    <a:pt x="43" y="289"/>
                  </a:lnTo>
                  <a:lnTo>
                    <a:pt x="43" y="290"/>
                  </a:lnTo>
                  <a:lnTo>
                    <a:pt x="43" y="288"/>
                  </a:lnTo>
                  <a:lnTo>
                    <a:pt x="44" y="284"/>
                  </a:lnTo>
                  <a:lnTo>
                    <a:pt x="45" y="284"/>
                  </a:lnTo>
                  <a:lnTo>
                    <a:pt x="46" y="284"/>
                  </a:lnTo>
                  <a:lnTo>
                    <a:pt x="46" y="283"/>
                  </a:lnTo>
                  <a:lnTo>
                    <a:pt x="47" y="283"/>
                  </a:lnTo>
                  <a:lnTo>
                    <a:pt x="46" y="283"/>
                  </a:lnTo>
                  <a:lnTo>
                    <a:pt x="44" y="283"/>
                  </a:lnTo>
                  <a:lnTo>
                    <a:pt x="43" y="283"/>
                  </a:lnTo>
                  <a:lnTo>
                    <a:pt x="43" y="284"/>
                  </a:lnTo>
                  <a:lnTo>
                    <a:pt x="42" y="284"/>
                  </a:lnTo>
                  <a:lnTo>
                    <a:pt x="40" y="284"/>
                  </a:lnTo>
                  <a:lnTo>
                    <a:pt x="42" y="283"/>
                  </a:lnTo>
                  <a:lnTo>
                    <a:pt x="40" y="283"/>
                  </a:lnTo>
                  <a:lnTo>
                    <a:pt x="40" y="282"/>
                  </a:lnTo>
                  <a:lnTo>
                    <a:pt x="39" y="282"/>
                  </a:lnTo>
                  <a:lnTo>
                    <a:pt x="40" y="281"/>
                  </a:lnTo>
                  <a:lnTo>
                    <a:pt x="39" y="281"/>
                  </a:lnTo>
                  <a:lnTo>
                    <a:pt x="39" y="282"/>
                  </a:lnTo>
                  <a:lnTo>
                    <a:pt x="39" y="281"/>
                  </a:lnTo>
                  <a:lnTo>
                    <a:pt x="38" y="281"/>
                  </a:lnTo>
                  <a:lnTo>
                    <a:pt x="38" y="282"/>
                  </a:lnTo>
                  <a:lnTo>
                    <a:pt x="37" y="282"/>
                  </a:lnTo>
                  <a:lnTo>
                    <a:pt x="37" y="281"/>
                  </a:lnTo>
                  <a:lnTo>
                    <a:pt x="37" y="280"/>
                  </a:lnTo>
                  <a:lnTo>
                    <a:pt x="36" y="279"/>
                  </a:lnTo>
                  <a:lnTo>
                    <a:pt x="36" y="278"/>
                  </a:lnTo>
                  <a:lnTo>
                    <a:pt x="36" y="279"/>
                  </a:lnTo>
                  <a:lnTo>
                    <a:pt x="36" y="280"/>
                  </a:lnTo>
                  <a:lnTo>
                    <a:pt x="35" y="280"/>
                  </a:lnTo>
                  <a:lnTo>
                    <a:pt x="35" y="278"/>
                  </a:lnTo>
                  <a:lnTo>
                    <a:pt x="35" y="279"/>
                  </a:lnTo>
                  <a:lnTo>
                    <a:pt x="34" y="279"/>
                  </a:lnTo>
                  <a:lnTo>
                    <a:pt x="32" y="279"/>
                  </a:lnTo>
                  <a:lnTo>
                    <a:pt x="31" y="279"/>
                  </a:lnTo>
                  <a:lnTo>
                    <a:pt x="30" y="279"/>
                  </a:lnTo>
                  <a:lnTo>
                    <a:pt x="29" y="279"/>
                  </a:lnTo>
                  <a:lnTo>
                    <a:pt x="28" y="278"/>
                  </a:lnTo>
                  <a:lnTo>
                    <a:pt x="28" y="279"/>
                  </a:lnTo>
                  <a:lnTo>
                    <a:pt x="29" y="279"/>
                  </a:lnTo>
                  <a:lnTo>
                    <a:pt x="29" y="280"/>
                  </a:lnTo>
                  <a:lnTo>
                    <a:pt x="30" y="282"/>
                  </a:lnTo>
                  <a:lnTo>
                    <a:pt x="31" y="286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0" y="286"/>
                  </a:lnTo>
                  <a:lnTo>
                    <a:pt x="30" y="283"/>
                  </a:lnTo>
                  <a:lnTo>
                    <a:pt x="29" y="282"/>
                  </a:lnTo>
                  <a:lnTo>
                    <a:pt x="29" y="281"/>
                  </a:lnTo>
                  <a:lnTo>
                    <a:pt x="28" y="281"/>
                  </a:lnTo>
                  <a:lnTo>
                    <a:pt x="28" y="282"/>
                  </a:lnTo>
                  <a:lnTo>
                    <a:pt x="28" y="283"/>
                  </a:lnTo>
                  <a:lnTo>
                    <a:pt x="28" y="284"/>
                  </a:lnTo>
                  <a:lnTo>
                    <a:pt x="28" y="286"/>
                  </a:lnTo>
                  <a:lnTo>
                    <a:pt x="29" y="286"/>
                  </a:lnTo>
                  <a:lnTo>
                    <a:pt x="29" y="287"/>
                  </a:lnTo>
                  <a:lnTo>
                    <a:pt x="29" y="286"/>
                  </a:lnTo>
                  <a:lnTo>
                    <a:pt x="28" y="286"/>
                  </a:lnTo>
                  <a:lnTo>
                    <a:pt x="28" y="284"/>
                  </a:lnTo>
                  <a:lnTo>
                    <a:pt x="27" y="282"/>
                  </a:lnTo>
                  <a:lnTo>
                    <a:pt x="26" y="282"/>
                  </a:lnTo>
                  <a:lnTo>
                    <a:pt x="26" y="281"/>
                  </a:lnTo>
                  <a:lnTo>
                    <a:pt x="26" y="280"/>
                  </a:lnTo>
                  <a:lnTo>
                    <a:pt x="24" y="280"/>
                  </a:lnTo>
                  <a:lnTo>
                    <a:pt x="24" y="279"/>
                  </a:lnTo>
                  <a:lnTo>
                    <a:pt x="23" y="278"/>
                  </a:lnTo>
                  <a:lnTo>
                    <a:pt x="23" y="276"/>
                  </a:lnTo>
                  <a:lnTo>
                    <a:pt x="24" y="276"/>
                  </a:lnTo>
                  <a:lnTo>
                    <a:pt x="26" y="276"/>
                  </a:lnTo>
                  <a:lnTo>
                    <a:pt x="27" y="276"/>
                  </a:lnTo>
                  <a:lnTo>
                    <a:pt x="27" y="275"/>
                  </a:lnTo>
                  <a:lnTo>
                    <a:pt x="27" y="276"/>
                  </a:lnTo>
                  <a:lnTo>
                    <a:pt x="28" y="276"/>
                  </a:lnTo>
                  <a:lnTo>
                    <a:pt x="28" y="274"/>
                  </a:lnTo>
                  <a:lnTo>
                    <a:pt x="27" y="274"/>
                  </a:lnTo>
                  <a:lnTo>
                    <a:pt x="26" y="275"/>
                  </a:lnTo>
                  <a:lnTo>
                    <a:pt x="26" y="276"/>
                  </a:lnTo>
                  <a:lnTo>
                    <a:pt x="24" y="275"/>
                  </a:lnTo>
                  <a:lnTo>
                    <a:pt x="24" y="273"/>
                  </a:lnTo>
                  <a:lnTo>
                    <a:pt x="26" y="273"/>
                  </a:lnTo>
                  <a:lnTo>
                    <a:pt x="26" y="271"/>
                  </a:lnTo>
                  <a:lnTo>
                    <a:pt x="27" y="270"/>
                  </a:lnTo>
                  <a:lnTo>
                    <a:pt x="27" y="268"/>
                  </a:lnTo>
                  <a:lnTo>
                    <a:pt x="28" y="267"/>
                  </a:lnTo>
                  <a:lnTo>
                    <a:pt x="27" y="267"/>
                  </a:lnTo>
                  <a:lnTo>
                    <a:pt x="27" y="268"/>
                  </a:lnTo>
                  <a:lnTo>
                    <a:pt x="27" y="270"/>
                  </a:lnTo>
                  <a:lnTo>
                    <a:pt x="26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7" y="263"/>
                  </a:lnTo>
                  <a:lnTo>
                    <a:pt x="27" y="264"/>
                  </a:lnTo>
                  <a:lnTo>
                    <a:pt x="26" y="265"/>
                  </a:lnTo>
                  <a:lnTo>
                    <a:pt x="26" y="266"/>
                  </a:lnTo>
                  <a:lnTo>
                    <a:pt x="26" y="267"/>
                  </a:lnTo>
                  <a:lnTo>
                    <a:pt x="26" y="268"/>
                  </a:lnTo>
                  <a:lnTo>
                    <a:pt x="24" y="271"/>
                  </a:lnTo>
                  <a:lnTo>
                    <a:pt x="24" y="272"/>
                  </a:lnTo>
                  <a:lnTo>
                    <a:pt x="22" y="274"/>
                  </a:lnTo>
                  <a:lnTo>
                    <a:pt x="21" y="276"/>
                  </a:lnTo>
                  <a:lnTo>
                    <a:pt x="20" y="276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19" y="273"/>
                  </a:lnTo>
                  <a:lnTo>
                    <a:pt x="20" y="271"/>
                  </a:lnTo>
                  <a:lnTo>
                    <a:pt x="21" y="271"/>
                  </a:lnTo>
                  <a:lnTo>
                    <a:pt x="23" y="271"/>
                  </a:lnTo>
                  <a:lnTo>
                    <a:pt x="22" y="271"/>
                  </a:lnTo>
                  <a:lnTo>
                    <a:pt x="21" y="271"/>
                  </a:lnTo>
                  <a:lnTo>
                    <a:pt x="21" y="270"/>
                  </a:lnTo>
                  <a:lnTo>
                    <a:pt x="20" y="270"/>
                  </a:lnTo>
                  <a:lnTo>
                    <a:pt x="20" y="268"/>
                  </a:lnTo>
                  <a:lnTo>
                    <a:pt x="20" y="265"/>
                  </a:lnTo>
                  <a:lnTo>
                    <a:pt x="19" y="265"/>
                  </a:lnTo>
                  <a:lnTo>
                    <a:pt x="18" y="266"/>
                  </a:lnTo>
                  <a:lnTo>
                    <a:pt x="18" y="265"/>
                  </a:lnTo>
                  <a:lnTo>
                    <a:pt x="17" y="265"/>
                  </a:lnTo>
                  <a:lnTo>
                    <a:pt x="17" y="264"/>
                  </a:lnTo>
                  <a:lnTo>
                    <a:pt x="17" y="263"/>
                  </a:lnTo>
                  <a:lnTo>
                    <a:pt x="17" y="262"/>
                  </a:lnTo>
                  <a:lnTo>
                    <a:pt x="15" y="261"/>
                  </a:lnTo>
                  <a:lnTo>
                    <a:pt x="14" y="259"/>
                  </a:lnTo>
                  <a:lnTo>
                    <a:pt x="13" y="258"/>
                  </a:lnTo>
                  <a:lnTo>
                    <a:pt x="14" y="259"/>
                  </a:lnTo>
                  <a:lnTo>
                    <a:pt x="15" y="262"/>
                  </a:lnTo>
                  <a:lnTo>
                    <a:pt x="15" y="263"/>
                  </a:lnTo>
                  <a:lnTo>
                    <a:pt x="17" y="265"/>
                  </a:lnTo>
                  <a:lnTo>
                    <a:pt x="17" y="266"/>
                  </a:lnTo>
                  <a:lnTo>
                    <a:pt x="17" y="267"/>
                  </a:lnTo>
                  <a:lnTo>
                    <a:pt x="17" y="268"/>
                  </a:lnTo>
                  <a:lnTo>
                    <a:pt x="17" y="272"/>
                  </a:lnTo>
                  <a:lnTo>
                    <a:pt x="17" y="273"/>
                  </a:lnTo>
                  <a:lnTo>
                    <a:pt x="17" y="272"/>
                  </a:lnTo>
                  <a:lnTo>
                    <a:pt x="15" y="272"/>
                  </a:lnTo>
                  <a:lnTo>
                    <a:pt x="15" y="271"/>
                  </a:lnTo>
                  <a:lnTo>
                    <a:pt x="14" y="267"/>
                  </a:lnTo>
                  <a:lnTo>
                    <a:pt x="13" y="266"/>
                  </a:lnTo>
                  <a:lnTo>
                    <a:pt x="11" y="264"/>
                  </a:lnTo>
                  <a:lnTo>
                    <a:pt x="10" y="262"/>
                  </a:lnTo>
                  <a:lnTo>
                    <a:pt x="9" y="261"/>
                  </a:lnTo>
                  <a:lnTo>
                    <a:pt x="9" y="259"/>
                  </a:lnTo>
                  <a:lnTo>
                    <a:pt x="7" y="259"/>
                  </a:lnTo>
                  <a:lnTo>
                    <a:pt x="6" y="259"/>
                  </a:lnTo>
                  <a:lnTo>
                    <a:pt x="6" y="258"/>
                  </a:lnTo>
                  <a:lnTo>
                    <a:pt x="5" y="258"/>
                  </a:lnTo>
                  <a:lnTo>
                    <a:pt x="5" y="256"/>
                  </a:lnTo>
                  <a:lnTo>
                    <a:pt x="4" y="251"/>
                  </a:lnTo>
                  <a:lnTo>
                    <a:pt x="3" y="250"/>
                  </a:lnTo>
                  <a:lnTo>
                    <a:pt x="3" y="247"/>
                  </a:lnTo>
                  <a:lnTo>
                    <a:pt x="2" y="246"/>
                  </a:lnTo>
                  <a:lnTo>
                    <a:pt x="1" y="246"/>
                  </a:lnTo>
                  <a:lnTo>
                    <a:pt x="1" y="245"/>
                  </a:lnTo>
                  <a:lnTo>
                    <a:pt x="0" y="243"/>
                  </a:lnTo>
                  <a:lnTo>
                    <a:pt x="0" y="242"/>
                  </a:lnTo>
                  <a:lnTo>
                    <a:pt x="1" y="242"/>
                  </a:lnTo>
                  <a:lnTo>
                    <a:pt x="1" y="241"/>
                  </a:lnTo>
                  <a:lnTo>
                    <a:pt x="0" y="240"/>
                  </a:lnTo>
                  <a:lnTo>
                    <a:pt x="0" y="239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2" y="237"/>
                  </a:lnTo>
                  <a:lnTo>
                    <a:pt x="2" y="236"/>
                  </a:lnTo>
                  <a:lnTo>
                    <a:pt x="3" y="236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6" y="236"/>
                  </a:lnTo>
                  <a:lnTo>
                    <a:pt x="6" y="237"/>
                  </a:lnTo>
                  <a:lnTo>
                    <a:pt x="7" y="237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1" y="238"/>
                  </a:lnTo>
                  <a:lnTo>
                    <a:pt x="11" y="239"/>
                  </a:lnTo>
                  <a:lnTo>
                    <a:pt x="11" y="240"/>
                  </a:lnTo>
                  <a:lnTo>
                    <a:pt x="12" y="241"/>
                  </a:lnTo>
                  <a:lnTo>
                    <a:pt x="13" y="240"/>
                  </a:lnTo>
                  <a:lnTo>
                    <a:pt x="14" y="239"/>
                  </a:lnTo>
                  <a:lnTo>
                    <a:pt x="13" y="236"/>
                  </a:lnTo>
                  <a:lnTo>
                    <a:pt x="12" y="233"/>
                  </a:lnTo>
                  <a:lnTo>
                    <a:pt x="12" y="225"/>
                  </a:lnTo>
                  <a:lnTo>
                    <a:pt x="12" y="221"/>
                  </a:lnTo>
                  <a:lnTo>
                    <a:pt x="12" y="220"/>
                  </a:lnTo>
                  <a:lnTo>
                    <a:pt x="12" y="217"/>
                  </a:lnTo>
                  <a:close/>
                  <a:moveTo>
                    <a:pt x="176" y="597"/>
                  </a:moveTo>
                  <a:lnTo>
                    <a:pt x="174" y="597"/>
                  </a:lnTo>
                  <a:lnTo>
                    <a:pt x="174" y="596"/>
                  </a:lnTo>
                  <a:lnTo>
                    <a:pt x="176" y="596"/>
                  </a:lnTo>
                  <a:lnTo>
                    <a:pt x="176" y="597"/>
                  </a:lnTo>
                  <a:close/>
                  <a:moveTo>
                    <a:pt x="181" y="575"/>
                  </a:moveTo>
                  <a:lnTo>
                    <a:pt x="180" y="575"/>
                  </a:lnTo>
                  <a:lnTo>
                    <a:pt x="180" y="576"/>
                  </a:lnTo>
                  <a:lnTo>
                    <a:pt x="179" y="575"/>
                  </a:lnTo>
                  <a:lnTo>
                    <a:pt x="180" y="575"/>
                  </a:lnTo>
                  <a:lnTo>
                    <a:pt x="180" y="574"/>
                  </a:lnTo>
                  <a:lnTo>
                    <a:pt x="181" y="574"/>
                  </a:lnTo>
                  <a:lnTo>
                    <a:pt x="181" y="575"/>
                  </a:lnTo>
                  <a:close/>
                  <a:moveTo>
                    <a:pt x="187" y="560"/>
                  </a:moveTo>
                  <a:lnTo>
                    <a:pt x="187" y="561"/>
                  </a:lnTo>
                  <a:lnTo>
                    <a:pt x="187" y="560"/>
                  </a:lnTo>
                  <a:close/>
                  <a:moveTo>
                    <a:pt x="157" y="536"/>
                  </a:moveTo>
                  <a:lnTo>
                    <a:pt x="157" y="535"/>
                  </a:lnTo>
                  <a:lnTo>
                    <a:pt x="159" y="536"/>
                  </a:lnTo>
                  <a:lnTo>
                    <a:pt x="157" y="536"/>
                  </a:lnTo>
                  <a:close/>
                  <a:moveTo>
                    <a:pt x="169" y="506"/>
                  </a:moveTo>
                  <a:lnTo>
                    <a:pt x="169" y="505"/>
                  </a:lnTo>
                  <a:lnTo>
                    <a:pt x="170" y="505"/>
                  </a:lnTo>
                  <a:lnTo>
                    <a:pt x="170" y="506"/>
                  </a:lnTo>
                  <a:lnTo>
                    <a:pt x="169" y="506"/>
                  </a:lnTo>
                  <a:close/>
                  <a:moveTo>
                    <a:pt x="182" y="589"/>
                  </a:moveTo>
                  <a:lnTo>
                    <a:pt x="182" y="590"/>
                  </a:lnTo>
                  <a:lnTo>
                    <a:pt x="181" y="591"/>
                  </a:lnTo>
                  <a:lnTo>
                    <a:pt x="181" y="592"/>
                  </a:lnTo>
                  <a:lnTo>
                    <a:pt x="180" y="592"/>
                  </a:lnTo>
                  <a:lnTo>
                    <a:pt x="179" y="592"/>
                  </a:lnTo>
                  <a:lnTo>
                    <a:pt x="179" y="593"/>
                  </a:lnTo>
                  <a:lnTo>
                    <a:pt x="178" y="594"/>
                  </a:lnTo>
                  <a:lnTo>
                    <a:pt x="178" y="596"/>
                  </a:lnTo>
                  <a:lnTo>
                    <a:pt x="178" y="594"/>
                  </a:lnTo>
                  <a:lnTo>
                    <a:pt x="178" y="593"/>
                  </a:lnTo>
                  <a:lnTo>
                    <a:pt x="178" y="592"/>
                  </a:lnTo>
                  <a:lnTo>
                    <a:pt x="178" y="591"/>
                  </a:lnTo>
                  <a:lnTo>
                    <a:pt x="179" y="591"/>
                  </a:lnTo>
                  <a:lnTo>
                    <a:pt x="179" y="590"/>
                  </a:lnTo>
                  <a:lnTo>
                    <a:pt x="180" y="590"/>
                  </a:lnTo>
                  <a:lnTo>
                    <a:pt x="181" y="589"/>
                  </a:lnTo>
                  <a:lnTo>
                    <a:pt x="182" y="589"/>
                  </a:lnTo>
                  <a:close/>
                  <a:moveTo>
                    <a:pt x="179" y="586"/>
                  </a:moveTo>
                  <a:lnTo>
                    <a:pt x="179" y="585"/>
                  </a:lnTo>
                  <a:lnTo>
                    <a:pt x="179" y="584"/>
                  </a:lnTo>
                  <a:lnTo>
                    <a:pt x="180" y="584"/>
                  </a:lnTo>
                  <a:lnTo>
                    <a:pt x="180" y="585"/>
                  </a:lnTo>
                  <a:lnTo>
                    <a:pt x="181" y="585"/>
                  </a:lnTo>
                  <a:lnTo>
                    <a:pt x="181" y="586"/>
                  </a:lnTo>
                  <a:lnTo>
                    <a:pt x="180" y="586"/>
                  </a:lnTo>
                  <a:lnTo>
                    <a:pt x="180" y="589"/>
                  </a:lnTo>
                  <a:lnTo>
                    <a:pt x="179" y="589"/>
                  </a:lnTo>
                  <a:lnTo>
                    <a:pt x="179" y="586"/>
                  </a:lnTo>
                  <a:close/>
                  <a:moveTo>
                    <a:pt x="171" y="575"/>
                  </a:moveTo>
                  <a:lnTo>
                    <a:pt x="171" y="576"/>
                  </a:lnTo>
                  <a:lnTo>
                    <a:pt x="172" y="576"/>
                  </a:lnTo>
                  <a:lnTo>
                    <a:pt x="172" y="577"/>
                  </a:lnTo>
                  <a:lnTo>
                    <a:pt x="171" y="577"/>
                  </a:lnTo>
                  <a:lnTo>
                    <a:pt x="172" y="577"/>
                  </a:lnTo>
                  <a:lnTo>
                    <a:pt x="171" y="578"/>
                  </a:lnTo>
                  <a:lnTo>
                    <a:pt x="171" y="577"/>
                  </a:lnTo>
                  <a:lnTo>
                    <a:pt x="171" y="576"/>
                  </a:lnTo>
                  <a:lnTo>
                    <a:pt x="171" y="575"/>
                  </a:lnTo>
                  <a:close/>
                  <a:moveTo>
                    <a:pt x="189" y="564"/>
                  </a:moveTo>
                  <a:lnTo>
                    <a:pt x="190" y="564"/>
                  </a:lnTo>
                  <a:lnTo>
                    <a:pt x="190" y="565"/>
                  </a:lnTo>
                  <a:lnTo>
                    <a:pt x="190" y="566"/>
                  </a:lnTo>
                  <a:lnTo>
                    <a:pt x="189" y="566"/>
                  </a:lnTo>
                  <a:lnTo>
                    <a:pt x="189" y="565"/>
                  </a:lnTo>
                  <a:lnTo>
                    <a:pt x="188" y="564"/>
                  </a:lnTo>
                  <a:lnTo>
                    <a:pt x="189" y="564"/>
                  </a:lnTo>
                  <a:close/>
                  <a:moveTo>
                    <a:pt x="171" y="564"/>
                  </a:moveTo>
                  <a:lnTo>
                    <a:pt x="171" y="563"/>
                  </a:lnTo>
                  <a:lnTo>
                    <a:pt x="172" y="563"/>
                  </a:lnTo>
                  <a:lnTo>
                    <a:pt x="172" y="564"/>
                  </a:lnTo>
                  <a:lnTo>
                    <a:pt x="171" y="565"/>
                  </a:lnTo>
                  <a:lnTo>
                    <a:pt x="170" y="565"/>
                  </a:lnTo>
                  <a:lnTo>
                    <a:pt x="171" y="565"/>
                  </a:lnTo>
                  <a:lnTo>
                    <a:pt x="171" y="564"/>
                  </a:lnTo>
                  <a:close/>
                  <a:moveTo>
                    <a:pt x="182" y="565"/>
                  </a:moveTo>
                  <a:lnTo>
                    <a:pt x="182" y="566"/>
                  </a:lnTo>
                  <a:lnTo>
                    <a:pt x="182" y="567"/>
                  </a:lnTo>
                  <a:lnTo>
                    <a:pt x="182" y="568"/>
                  </a:lnTo>
                  <a:lnTo>
                    <a:pt x="182" y="569"/>
                  </a:lnTo>
                  <a:lnTo>
                    <a:pt x="181" y="569"/>
                  </a:lnTo>
                  <a:lnTo>
                    <a:pt x="181" y="568"/>
                  </a:lnTo>
                  <a:lnTo>
                    <a:pt x="181" y="567"/>
                  </a:lnTo>
                  <a:lnTo>
                    <a:pt x="181" y="566"/>
                  </a:lnTo>
                  <a:lnTo>
                    <a:pt x="181" y="565"/>
                  </a:lnTo>
                  <a:lnTo>
                    <a:pt x="180" y="565"/>
                  </a:lnTo>
                  <a:lnTo>
                    <a:pt x="180" y="564"/>
                  </a:lnTo>
                  <a:lnTo>
                    <a:pt x="179" y="563"/>
                  </a:lnTo>
                  <a:lnTo>
                    <a:pt x="179" y="564"/>
                  </a:lnTo>
                  <a:lnTo>
                    <a:pt x="179" y="563"/>
                  </a:lnTo>
                  <a:lnTo>
                    <a:pt x="178" y="563"/>
                  </a:lnTo>
                  <a:lnTo>
                    <a:pt x="177" y="564"/>
                  </a:lnTo>
                  <a:lnTo>
                    <a:pt x="177" y="563"/>
                  </a:lnTo>
                  <a:lnTo>
                    <a:pt x="177" y="561"/>
                  </a:lnTo>
                  <a:lnTo>
                    <a:pt x="178" y="561"/>
                  </a:lnTo>
                  <a:lnTo>
                    <a:pt x="178" y="560"/>
                  </a:lnTo>
                  <a:lnTo>
                    <a:pt x="179" y="560"/>
                  </a:lnTo>
                  <a:lnTo>
                    <a:pt x="180" y="561"/>
                  </a:lnTo>
                  <a:lnTo>
                    <a:pt x="180" y="563"/>
                  </a:lnTo>
                  <a:lnTo>
                    <a:pt x="180" y="564"/>
                  </a:lnTo>
                  <a:lnTo>
                    <a:pt x="181" y="564"/>
                  </a:lnTo>
                  <a:lnTo>
                    <a:pt x="181" y="565"/>
                  </a:lnTo>
                  <a:lnTo>
                    <a:pt x="182" y="565"/>
                  </a:lnTo>
                  <a:close/>
                  <a:moveTo>
                    <a:pt x="189" y="560"/>
                  </a:moveTo>
                  <a:lnTo>
                    <a:pt x="189" y="561"/>
                  </a:lnTo>
                  <a:lnTo>
                    <a:pt x="188" y="561"/>
                  </a:lnTo>
                  <a:lnTo>
                    <a:pt x="188" y="560"/>
                  </a:lnTo>
                  <a:lnTo>
                    <a:pt x="189" y="559"/>
                  </a:lnTo>
                  <a:lnTo>
                    <a:pt x="189" y="558"/>
                  </a:lnTo>
                  <a:lnTo>
                    <a:pt x="189" y="557"/>
                  </a:lnTo>
                  <a:lnTo>
                    <a:pt x="190" y="557"/>
                  </a:lnTo>
                  <a:lnTo>
                    <a:pt x="190" y="558"/>
                  </a:lnTo>
                  <a:lnTo>
                    <a:pt x="190" y="559"/>
                  </a:lnTo>
                  <a:lnTo>
                    <a:pt x="190" y="560"/>
                  </a:lnTo>
                  <a:lnTo>
                    <a:pt x="190" y="561"/>
                  </a:lnTo>
                  <a:lnTo>
                    <a:pt x="189" y="561"/>
                  </a:lnTo>
                  <a:lnTo>
                    <a:pt x="189" y="560"/>
                  </a:lnTo>
                  <a:close/>
                  <a:moveTo>
                    <a:pt x="182" y="552"/>
                  </a:moveTo>
                  <a:lnTo>
                    <a:pt x="182" y="554"/>
                  </a:lnTo>
                  <a:lnTo>
                    <a:pt x="181" y="554"/>
                  </a:lnTo>
                  <a:lnTo>
                    <a:pt x="181" y="552"/>
                  </a:lnTo>
                  <a:lnTo>
                    <a:pt x="180" y="552"/>
                  </a:lnTo>
                  <a:lnTo>
                    <a:pt x="181" y="551"/>
                  </a:lnTo>
                  <a:lnTo>
                    <a:pt x="182" y="551"/>
                  </a:lnTo>
                  <a:lnTo>
                    <a:pt x="182" y="552"/>
                  </a:lnTo>
                  <a:close/>
                  <a:moveTo>
                    <a:pt x="182" y="535"/>
                  </a:moveTo>
                  <a:lnTo>
                    <a:pt x="183" y="536"/>
                  </a:lnTo>
                  <a:lnTo>
                    <a:pt x="183" y="538"/>
                  </a:lnTo>
                  <a:lnTo>
                    <a:pt x="182" y="539"/>
                  </a:lnTo>
                  <a:lnTo>
                    <a:pt x="182" y="540"/>
                  </a:lnTo>
                  <a:lnTo>
                    <a:pt x="182" y="541"/>
                  </a:lnTo>
                  <a:lnTo>
                    <a:pt x="182" y="542"/>
                  </a:lnTo>
                  <a:lnTo>
                    <a:pt x="182" y="543"/>
                  </a:lnTo>
                  <a:lnTo>
                    <a:pt x="182" y="544"/>
                  </a:lnTo>
                  <a:lnTo>
                    <a:pt x="182" y="546"/>
                  </a:lnTo>
                  <a:lnTo>
                    <a:pt x="181" y="546"/>
                  </a:lnTo>
                  <a:lnTo>
                    <a:pt x="181" y="544"/>
                  </a:lnTo>
                  <a:lnTo>
                    <a:pt x="180" y="544"/>
                  </a:lnTo>
                  <a:lnTo>
                    <a:pt x="180" y="546"/>
                  </a:lnTo>
                  <a:lnTo>
                    <a:pt x="180" y="547"/>
                  </a:lnTo>
                  <a:lnTo>
                    <a:pt x="179" y="547"/>
                  </a:lnTo>
                  <a:lnTo>
                    <a:pt x="179" y="546"/>
                  </a:lnTo>
                  <a:lnTo>
                    <a:pt x="180" y="546"/>
                  </a:lnTo>
                  <a:lnTo>
                    <a:pt x="180" y="544"/>
                  </a:lnTo>
                  <a:lnTo>
                    <a:pt x="179" y="544"/>
                  </a:lnTo>
                  <a:lnTo>
                    <a:pt x="179" y="543"/>
                  </a:lnTo>
                  <a:lnTo>
                    <a:pt x="180" y="543"/>
                  </a:lnTo>
                  <a:lnTo>
                    <a:pt x="180" y="542"/>
                  </a:lnTo>
                  <a:lnTo>
                    <a:pt x="180" y="541"/>
                  </a:lnTo>
                  <a:lnTo>
                    <a:pt x="181" y="541"/>
                  </a:lnTo>
                  <a:lnTo>
                    <a:pt x="181" y="540"/>
                  </a:lnTo>
                  <a:lnTo>
                    <a:pt x="181" y="539"/>
                  </a:lnTo>
                  <a:lnTo>
                    <a:pt x="182" y="538"/>
                  </a:lnTo>
                  <a:lnTo>
                    <a:pt x="182" y="536"/>
                  </a:lnTo>
                  <a:lnTo>
                    <a:pt x="182" y="535"/>
                  </a:lnTo>
                  <a:close/>
                  <a:moveTo>
                    <a:pt x="190" y="535"/>
                  </a:moveTo>
                  <a:lnTo>
                    <a:pt x="190" y="536"/>
                  </a:lnTo>
                  <a:lnTo>
                    <a:pt x="190" y="538"/>
                  </a:lnTo>
                  <a:lnTo>
                    <a:pt x="190" y="539"/>
                  </a:lnTo>
                  <a:lnTo>
                    <a:pt x="190" y="541"/>
                  </a:lnTo>
                  <a:lnTo>
                    <a:pt x="190" y="542"/>
                  </a:lnTo>
                  <a:lnTo>
                    <a:pt x="189" y="542"/>
                  </a:lnTo>
                  <a:lnTo>
                    <a:pt x="189" y="543"/>
                  </a:lnTo>
                  <a:lnTo>
                    <a:pt x="190" y="543"/>
                  </a:lnTo>
                  <a:lnTo>
                    <a:pt x="190" y="544"/>
                  </a:lnTo>
                  <a:lnTo>
                    <a:pt x="189" y="543"/>
                  </a:lnTo>
                  <a:lnTo>
                    <a:pt x="188" y="543"/>
                  </a:lnTo>
                  <a:lnTo>
                    <a:pt x="188" y="542"/>
                  </a:lnTo>
                  <a:lnTo>
                    <a:pt x="187" y="543"/>
                  </a:lnTo>
                  <a:lnTo>
                    <a:pt x="187" y="542"/>
                  </a:lnTo>
                  <a:lnTo>
                    <a:pt x="186" y="542"/>
                  </a:lnTo>
                  <a:lnTo>
                    <a:pt x="186" y="541"/>
                  </a:lnTo>
                  <a:lnTo>
                    <a:pt x="187" y="541"/>
                  </a:lnTo>
                  <a:lnTo>
                    <a:pt x="186" y="540"/>
                  </a:lnTo>
                  <a:lnTo>
                    <a:pt x="186" y="539"/>
                  </a:lnTo>
                  <a:lnTo>
                    <a:pt x="186" y="538"/>
                  </a:lnTo>
                  <a:lnTo>
                    <a:pt x="185" y="538"/>
                  </a:lnTo>
                  <a:lnTo>
                    <a:pt x="186" y="538"/>
                  </a:lnTo>
                  <a:lnTo>
                    <a:pt x="186" y="536"/>
                  </a:lnTo>
                  <a:lnTo>
                    <a:pt x="185" y="536"/>
                  </a:lnTo>
                  <a:lnTo>
                    <a:pt x="186" y="535"/>
                  </a:lnTo>
                  <a:lnTo>
                    <a:pt x="187" y="536"/>
                  </a:lnTo>
                  <a:lnTo>
                    <a:pt x="187" y="535"/>
                  </a:lnTo>
                  <a:lnTo>
                    <a:pt x="188" y="535"/>
                  </a:lnTo>
                  <a:lnTo>
                    <a:pt x="189" y="535"/>
                  </a:lnTo>
                  <a:lnTo>
                    <a:pt x="190" y="535"/>
                  </a:lnTo>
                  <a:close/>
                  <a:moveTo>
                    <a:pt x="176" y="539"/>
                  </a:moveTo>
                  <a:lnTo>
                    <a:pt x="176" y="540"/>
                  </a:lnTo>
                  <a:lnTo>
                    <a:pt x="177" y="540"/>
                  </a:lnTo>
                  <a:lnTo>
                    <a:pt x="177" y="541"/>
                  </a:lnTo>
                  <a:lnTo>
                    <a:pt x="176" y="540"/>
                  </a:lnTo>
                  <a:lnTo>
                    <a:pt x="174" y="539"/>
                  </a:lnTo>
                  <a:lnTo>
                    <a:pt x="174" y="538"/>
                  </a:lnTo>
                  <a:lnTo>
                    <a:pt x="174" y="536"/>
                  </a:lnTo>
                  <a:lnTo>
                    <a:pt x="174" y="534"/>
                  </a:lnTo>
                  <a:lnTo>
                    <a:pt x="174" y="535"/>
                  </a:lnTo>
                  <a:lnTo>
                    <a:pt x="176" y="536"/>
                  </a:lnTo>
                  <a:lnTo>
                    <a:pt x="176" y="538"/>
                  </a:lnTo>
                  <a:lnTo>
                    <a:pt x="177" y="538"/>
                  </a:lnTo>
                  <a:lnTo>
                    <a:pt x="176" y="539"/>
                  </a:lnTo>
                  <a:close/>
                  <a:moveTo>
                    <a:pt x="164" y="532"/>
                  </a:moveTo>
                  <a:lnTo>
                    <a:pt x="164" y="533"/>
                  </a:lnTo>
                  <a:lnTo>
                    <a:pt x="164" y="534"/>
                  </a:lnTo>
                  <a:lnTo>
                    <a:pt x="163" y="534"/>
                  </a:lnTo>
                  <a:lnTo>
                    <a:pt x="163" y="533"/>
                  </a:lnTo>
                  <a:lnTo>
                    <a:pt x="164" y="532"/>
                  </a:lnTo>
                  <a:close/>
                  <a:moveTo>
                    <a:pt x="181" y="534"/>
                  </a:moveTo>
                  <a:lnTo>
                    <a:pt x="181" y="533"/>
                  </a:lnTo>
                  <a:lnTo>
                    <a:pt x="182" y="532"/>
                  </a:lnTo>
                  <a:lnTo>
                    <a:pt x="182" y="533"/>
                  </a:lnTo>
                  <a:lnTo>
                    <a:pt x="182" y="534"/>
                  </a:lnTo>
                  <a:lnTo>
                    <a:pt x="181" y="534"/>
                  </a:lnTo>
                  <a:close/>
                  <a:moveTo>
                    <a:pt x="182" y="532"/>
                  </a:moveTo>
                  <a:lnTo>
                    <a:pt x="181" y="532"/>
                  </a:lnTo>
                  <a:lnTo>
                    <a:pt x="180" y="531"/>
                  </a:lnTo>
                  <a:lnTo>
                    <a:pt x="181" y="531"/>
                  </a:lnTo>
                  <a:lnTo>
                    <a:pt x="182" y="531"/>
                  </a:lnTo>
                  <a:lnTo>
                    <a:pt x="182" y="532"/>
                  </a:lnTo>
                  <a:close/>
                  <a:moveTo>
                    <a:pt x="191" y="531"/>
                  </a:moveTo>
                  <a:lnTo>
                    <a:pt x="193" y="531"/>
                  </a:lnTo>
                  <a:lnTo>
                    <a:pt x="194" y="531"/>
                  </a:lnTo>
                  <a:lnTo>
                    <a:pt x="194" y="532"/>
                  </a:lnTo>
                  <a:lnTo>
                    <a:pt x="194" y="531"/>
                  </a:lnTo>
                  <a:lnTo>
                    <a:pt x="193" y="532"/>
                  </a:lnTo>
                  <a:lnTo>
                    <a:pt x="191" y="532"/>
                  </a:lnTo>
                  <a:lnTo>
                    <a:pt x="190" y="532"/>
                  </a:lnTo>
                  <a:lnTo>
                    <a:pt x="189" y="533"/>
                  </a:lnTo>
                  <a:lnTo>
                    <a:pt x="188" y="533"/>
                  </a:lnTo>
                  <a:lnTo>
                    <a:pt x="188" y="532"/>
                  </a:lnTo>
                  <a:lnTo>
                    <a:pt x="188" y="531"/>
                  </a:lnTo>
                  <a:lnTo>
                    <a:pt x="188" y="530"/>
                  </a:lnTo>
                  <a:lnTo>
                    <a:pt x="187" y="530"/>
                  </a:lnTo>
                  <a:lnTo>
                    <a:pt x="187" y="529"/>
                  </a:lnTo>
                  <a:lnTo>
                    <a:pt x="187" y="527"/>
                  </a:lnTo>
                  <a:lnTo>
                    <a:pt x="187" y="526"/>
                  </a:lnTo>
                  <a:lnTo>
                    <a:pt x="188" y="527"/>
                  </a:lnTo>
                  <a:lnTo>
                    <a:pt x="189" y="529"/>
                  </a:lnTo>
                  <a:lnTo>
                    <a:pt x="189" y="530"/>
                  </a:lnTo>
                  <a:lnTo>
                    <a:pt x="190" y="530"/>
                  </a:lnTo>
                  <a:lnTo>
                    <a:pt x="191" y="530"/>
                  </a:lnTo>
                  <a:lnTo>
                    <a:pt x="191" y="531"/>
                  </a:lnTo>
                  <a:close/>
                  <a:moveTo>
                    <a:pt x="177" y="524"/>
                  </a:moveTo>
                  <a:lnTo>
                    <a:pt x="178" y="524"/>
                  </a:lnTo>
                  <a:lnTo>
                    <a:pt x="178" y="525"/>
                  </a:lnTo>
                  <a:lnTo>
                    <a:pt x="178" y="524"/>
                  </a:lnTo>
                  <a:lnTo>
                    <a:pt x="177" y="524"/>
                  </a:lnTo>
                  <a:lnTo>
                    <a:pt x="177" y="525"/>
                  </a:lnTo>
                  <a:lnTo>
                    <a:pt x="176" y="524"/>
                  </a:lnTo>
                  <a:lnTo>
                    <a:pt x="176" y="523"/>
                  </a:lnTo>
                  <a:lnTo>
                    <a:pt x="174" y="523"/>
                  </a:lnTo>
                  <a:lnTo>
                    <a:pt x="176" y="522"/>
                  </a:lnTo>
                  <a:lnTo>
                    <a:pt x="176" y="521"/>
                  </a:lnTo>
                  <a:lnTo>
                    <a:pt x="177" y="521"/>
                  </a:lnTo>
                  <a:lnTo>
                    <a:pt x="178" y="521"/>
                  </a:lnTo>
                  <a:lnTo>
                    <a:pt x="178" y="522"/>
                  </a:lnTo>
                  <a:lnTo>
                    <a:pt x="178" y="523"/>
                  </a:lnTo>
                  <a:lnTo>
                    <a:pt x="177" y="523"/>
                  </a:lnTo>
                  <a:lnTo>
                    <a:pt x="177" y="524"/>
                  </a:lnTo>
                  <a:close/>
                  <a:moveTo>
                    <a:pt x="176" y="518"/>
                  </a:moveTo>
                  <a:lnTo>
                    <a:pt x="176" y="519"/>
                  </a:lnTo>
                  <a:lnTo>
                    <a:pt x="174" y="519"/>
                  </a:lnTo>
                  <a:lnTo>
                    <a:pt x="174" y="521"/>
                  </a:lnTo>
                  <a:lnTo>
                    <a:pt x="174" y="522"/>
                  </a:lnTo>
                  <a:lnTo>
                    <a:pt x="173" y="521"/>
                  </a:lnTo>
                  <a:lnTo>
                    <a:pt x="172" y="521"/>
                  </a:lnTo>
                  <a:lnTo>
                    <a:pt x="172" y="519"/>
                  </a:lnTo>
                  <a:lnTo>
                    <a:pt x="173" y="519"/>
                  </a:lnTo>
                  <a:lnTo>
                    <a:pt x="173" y="518"/>
                  </a:lnTo>
                  <a:lnTo>
                    <a:pt x="172" y="519"/>
                  </a:lnTo>
                  <a:lnTo>
                    <a:pt x="172" y="518"/>
                  </a:lnTo>
                  <a:lnTo>
                    <a:pt x="173" y="518"/>
                  </a:lnTo>
                  <a:lnTo>
                    <a:pt x="174" y="517"/>
                  </a:lnTo>
                  <a:lnTo>
                    <a:pt x="174" y="518"/>
                  </a:lnTo>
                  <a:lnTo>
                    <a:pt x="176" y="518"/>
                  </a:lnTo>
                  <a:lnTo>
                    <a:pt x="176" y="517"/>
                  </a:lnTo>
                  <a:lnTo>
                    <a:pt x="177" y="516"/>
                  </a:lnTo>
                  <a:lnTo>
                    <a:pt x="177" y="517"/>
                  </a:lnTo>
                  <a:lnTo>
                    <a:pt x="177" y="518"/>
                  </a:lnTo>
                  <a:lnTo>
                    <a:pt x="176" y="518"/>
                  </a:lnTo>
                  <a:close/>
                  <a:moveTo>
                    <a:pt x="189" y="515"/>
                  </a:moveTo>
                  <a:lnTo>
                    <a:pt x="189" y="516"/>
                  </a:lnTo>
                  <a:lnTo>
                    <a:pt x="189" y="517"/>
                  </a:lnTo>
                  <a:lnTo>
                    <a:pt x="188" y="517"/>
                  </a:lnTo>
                  <a:lnTo>
                    <a:pt x="188" y="516"/>
                  </a:lnTo>
                  <a:lnTo>
                    <a:pt x="188" y="515"/>
                  </a:lnTo>
                  <a:lnTo>
                    <a:pt x="189" y="514"/>
                  </a:lnTo>
                  <a:lnTo>
                    <a:pt x="189" y="515"/>
                  </a:lnTo>
                  <a:close/>
                  <a:moveTo>
                    <a:pt x="181" y="513"/>
                  </a:moveTo>
                  <a:lnTo>
                    <a:pt x="181" y="511"/>
                  </a:lnTo>
                  <a:lnTo>
                    <a:pt x="181" y="513"/>
                  </a:lnTo>
                  <a:lnTo>
                    <a:pt x="182" y="513"/>
                  </a:lnTo>
                  <a:lnTo>
                    <a:pt x="182" y="514"/>
                  </a:lnTo>
                  <a:lnTo>
                    <a:pt x="181" y="515"/>
                  </a:lnTo>
                  <a:lnTo>
                    <a:pt x="181" y="514"/>
                  </a:lnTo>
                  <a:lnTo>
                    <a:pt x="181" y="513"/>
                  </a:lnTo>
                  <a:close/>
                  <a:moveTo>
                    <a:pt x="169" y="511"/>
                  </a:moveTo>
                  <a:lnTo>
                    <a:pt x="170" y="511"/>
                  </a:lnTo>
                  <a:lnTo>
                    <a:pt x="170" y="513"/>
                  </a:lnTo>
                  <a:lnTo>
                    <a:pt x="169" y="513"/>
                  </a:lnTo>
                  <a:lnTo>
                    <a:pt x="169" y="511"/>
                  </a:lnTo>
                  <a:close/>
                  <a:moveTo>
                    <a:pt x="188" y="511"/>
                  </a:moveTo>
                  <a:lnTo>
                    <a:pt x="188" y="513"/>
                  </a:lnTo>
                  <a:lnTo>
                    <a:pt x="188" y="514"/>
                  </a:lnTo>
                  <a:lnTo>
                    <a:pt x="188" y="515"/>
                  </a:lnTo>
                  <a:lnTo>
                    <a:pt x="188" y="516"/>
                  </a:lnTo>
                  <a:lnTo>
                    <a:pt x="186" y="518"/>
                  </a:lnTo>
                  <a:lnTo>
                    <a:pt x="185" y="519"/>
                  </a:lnTo>
                  <a:lnTo>
                    <a:pt x="182" y="519"/>
                  </a:lnTo>
                  <a:lnTo>
                    <a:pt x="183" y="518"/>
                  </a:lnTo>
                  <a:lnTo>
                    <a:pt x="183" y="517"/>
                  </a:lnTo>
                  <a:lnTo>
                    <a:pt x="183" y="516"/>
                  </a:lnTo>
                  <a:lnTo>
                    <a:pt x="183" y="515"/>
                  </a:lnTo>
                  <a:lnTo>
                    <a:pt x="183" y="514"/>
                  </a:lnTo>
                  <a:lnTo>
                    <a:pt x="183" y="513"/>
                  </a:lnTo>
                  <a:lnTo>
                    <a:pt x="182" y="511"/>
                  </a:lnTo>
                  <a:lnTo>
                    <a:pt x="182" y="509"/>
                  </a:lnTo>
                  <a:lnTo>
                    <a:pt x="183" y="508"/>
                  </a:lnTo>
                  <a:lnTo>
                    <a:pt x="183" y="509"/>
                  </a:lnTo>
                  <a:lnTo>
                    <a:pt x="186" y="509"/>
                  </a:lnTo>
                  <a:lnTo>
                    <a:pt x="186" y="510"/>
                  </a:lnTo>
                  <a:lnTo>
                    <a:pt x="186" y="511"/>
                  </a:lnTo>
                  <a:lnTo>
                    <a:pt x="186" y="513"/>
                  </a:lnTo>
                  <a:lnTo>
                    <a:pt x="187" y="514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8" y="511"/>
                  </a:lnTo>
                  <a:close/>
                  <a:moveTo>
                    <a:pt x="182" y="497"/>
                  </a:moveTo>
                  <a:lnTo>
                    <a:pt x="183" y="497"/>
                  </a:lnTo>
                  <a:lnTo>
                    <a:pt x="183" y="496"/>
                  </a:lnTo>
                  <a:lnTo>
                    <a:pt x="183" y="497"/>
                  </a:lnTo>
                  <a:lnTo>
                    <a:pt x="183" y="498"/>
                  </a:lnTo>
                  <a:lnTo>
                    <a:pt x="182" y="498"/>
                  </a:lnTo>
                  <a:lnTo>
                    <a:pt x="182" y="499"/>
                  </a:lnTo>
                  <a:lnTo>
                    <a:pt x="183" y="500"/>
                  </a:lnTo>
                  <a:lnTo>
                    <a:pt x="183" y="501"/>
                  </a:lnTo>
                  <a:lnTo>
                    <a:pt x="182" y="501"/>
                  </a:lnTo>
                  <a:lnTo>
                    <a:pt x="182" y="500"/>
                  </a:lnTo>
                  <a:lnTo>
                    <a:pt x="182" y="499"/>
                  </a:lnTo>
                  <a:lnTo>
                    <a:pt x="182" y="497"/>
                  </a:lnTo>
                  <a:lnTo>
                    <a:pt x="181" y="496"/>
                  </a:lnTo>
                  <a:lnTo>
                    <a:pt x="181" y="494"/>
                  </a:lnTo>
                  <a:lnTo>
                    <a:pt x="181" y="492"/>
                  </a:lnTo>
                  <a:lnTo>
                    <a:pt x="182" y="493"/>
                  </a:lnTo>
                  <a:lnTo>
                    <a:pt x="182" y="496"/>
                  </a:lnTo>
                  <a:lnTo>
                    <a:pt x="182" y="497"/>
                  </a:lnTo>
                  <a:close/>
                  <a:moveTo>
                    <a:pt x="172" y="473"/>
                  </a:moveTo>
                  <a:lnTo>
                    <a:pt x="172" y="474"/>
                  </a:lnTo>
                  <a:lnTo>
                    <a:pt x="172" y="475"/>
                  </a:lnTo>
                  <a:lnTo>
                    <a:pt x="171" y="475"/>
                  </a:lnTo>
                  <a:lnTo>
                    <a:pt x="171" y="474"/>
                  </a:lnTo>
                  <a:lnTo>
                    <a:pt x="171" y="473"/>
                  </a:lnTo>
                  <a:lnTo>
                    <a:pt x="172" y="473"/>
                  </a:lnTo>
                  <a:close/>
                  <a:moveTo>
                    <a:pt x="36" y="464"/>
                  </a:moveTo>
                  <a:lnTo>
                    <a:pt x="37" y="465"/>
                  </a:lnTo>
                  <a:lnTo>
                    <a:pt x="36" y="466"/>
                  </a:lnTo>
                  <a:lnTo>
                    <a:pt x="36" y="464"/>
                  </a:lnTo>
                  <a:close/>
                  <a:moveTo>
                    <a:pt x="45" y="442"/>
                  </a:moveTo>
                  <a:lnTo>
                    <a:pt x="45" y="441"/>
                  </a:lnTo>
                  <a:lnTo>
                    <a:pt x="46" y="440"/>
                  </a:lnTo>
                  <a:lnTo>
                    <a:pt x="46" y="441"/>
                  </a:lnTo>
                  <a:lnTo>
                    <a:pt x="45" y="442"/>
                  </a:lnTo>
                  <a:close/>
                  <a:moveTo>
                    <a:pt x="164" y="420"/>
                  </a:moveTo>
                  <a:lnTo>
                    <a:pt x="164" y="421"/>
                  </a:lnTo>
                  <a:lnTo>
                    <a:pt x="164" y="422"/>
                  </a:lnTo>
                  <a:lnTo>
                    <a:pt x="164" y="421"/>
                  </a:lnTo>
                  <a:lnTo>
                    <a:pt x="163" y="420"/>
                  </a:lnTo>
                  <a:lnTo>
                    <a:pt x="164" y="420"/>
                  </a:lnTo>
                  <a:close/>
                  <a:moveTo>
                    <a:pt x="79" y="408"/>
                  </a:moveTo>
                  <a:lnTo>
                    <a:pt x="79" y="409"/>
                  </a:lnTo>
                  <a:lnTo>
                    <a:pt x="79" y="410"/>
                  </a:lnTo>
                  <a:lnTo>
                    <a:pt x="79" y="412"/>
                  </a:lnTo>
                  <a:lnTo>
                    <a:pt x="78" y="413"/>
                  </a:lnTo>
                  <a:lnTo>
                    <a:pt x="77" y="413"/>
                  </a:lnTo>
                  <a:lnTo>
                    <a:pt x="76" y="413"/>
                  </a:lnTo>
                  <a:lnTo>
                    <a:pt x="76" y="412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8" y="409"/>
                  </a:lnTo>
                  <a:lnTo>
                    <a:pt x="79" y="408"/>
                  </a:lnTo>
                  <a:close/>
                  <a:moveTo>
                    <a:pt x="74" y="399"/>
                  </a:moveTo>
                  <a:lnTo>
                    <a:pt x="74" y="401"/>
                  </a:lnTo>
                  <a:lnTo>
                    <a:pt x="74" y="402"/>
                  </a:lnTo>
                  <a:lnTo>
                    <a:pt x="73" y="404"/>
                  </a:lnTo>
                  <a:lnTo>
                    <a:pt x="72" y="406"/>
                  </a:lnTo>
                  <a:lnTo>
                    <a:pt x="71" y="406"/>
                  </a:lnTo>
                  <a:lnTo>
                    <a:pt x="71" y="407"/>
                  </a:lnTo>
                  <a:lnTo>
                    <a:pt x="69" y="407"/>
                  </a:lnTo>
                  <a:lnTo>
                    <a:pt x="69" y="408"/>
                  </a:lnTo>
                  <a:lnTo>
                    <a:pt x="68" y="409"/>
                  </a:lnTo>
                  <a:lnTo>
                    <a:pt x="68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9"/>
                  </a:lnTo>
                  <a:lnTo>
                    <a:pt x="65" y="407"/>
                  </a:lnTo>
                  <a:lnTo>
                    <a:pt x="67" y="406"/>
                  </a:lnTo>
                  <a:lnTo>
                    <a:pt x="68" y="406"/>
                  </a:lnTo>
                  <a:lnTo>
                    <a:pt x="69" y="405"/>
                  </a:lnTo>
                  <a:lnTo>
                    <a:pt x="69" y="404"/>
                  </a:lnTo>
                  <a:lnTo>
                    <a:pt x="70" y="404"/>
                  </a:lnTo>
                  <a:lnTo>
                    <a:pt x="70" y="402"/>
                  </a:lnTo>
                  <a:lnTo>
                    <a:pt x="71" y="401"/>
                  </a:lnTo>
                  <a:lnTo>
                    <a:pt x="72" y="399"/>
                  </a:lnTo>
                  <a:lnTo>
                    <a:pt x="73" y="399"/>
                  </a:lnTo>
                  <a:lnTo>
                    <a:pt x="74" y="399"/>
                  </a:lnTo>
                  <a:close/>
                  <a:moveTo>
                    <a:pt x="162" y="393"/>
                  </a:moveTo>
                  <a:lnTo>
                    <a:pt x="162" y="396"/>
                  </a:lnTo>
                  <a:lnTo>
                    <a:pt x="161" y="397"/>
                  </a:lnTo>
                  <a:lnTo>
                    <a:pt x="161" y="398"/>
                  </a:lnTo>
                  <a:lnTo>
                    <a:pt x="161" y="399"/>
                  </a:lnTo>
                  <a:lnTo>
                    <a:pt x="161" y="400"/>
                  </a:lnTo>
                  <a:lnTo>
                    <a:pt x="160" y="400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7" y="397"/>
                  </a:lnTo>
                  <a:lnTo>
                    <a:pt x="159" y="396"/>
                  </a:lnTo>
                  <a:lnTo>
                    <a:pt x="159" y="395"/>
                  </a:lnTo>
                  <a:lnTo>
                    <a:pt x="159" y="393"/>
                  </a:lnTo>
                  <a:lnTo>
                    <a:pt x="157" y="393"/>
                  </a:lnTo>
                  <a:lnTo>
                    <a:pt x="157" y="392"/>
                  </a:lnTo>
                  <a:lnTo>
                    <a:pt x="157" y="391"/>
                  </a:lnTo>
                  <a:lnTo>
                    <a:pt x="159" y="391"/>
                  </a:lnTo>
                  <a:lnTo>
                    <a:pt x="160" y="390"/>
                  </a:lnTo>
                  <a:lnTo>
                    <a:pt x="161" y="391"/>
                  </a:lnTo>
                  <a:lnTo>
                    <a:pt x="162" y="391"/>
                  </a:lnTo>
                  <a:lnTo>
                    <a:pt x="162" y="392"/>
                  </a:lnTo>
                  <a:lnTo>
                    <a:pt x="162" y="393"/>
                  </a:lnTo>
                  <a:close/>
                  <a:moveTo>
                    <a:pt x="47" y="318"/>
                  </a:moveTo>
                  <a:lnTo>
                    <a:pt x="47" y="320"/>
                  </a:lnTo>
                  <a:lnTo>
                    <a:pt x="47" y="321"/>
                  </a:lnTo>
                  <a:lnTo>
                    <a:pt x="47" y="322"/>
                  </a:lnTo>
                  <a:lnTo>
                    <a:pt x="46" y="322"/>
                  </a:lnTo>
                  <a:lnTo>
                    <a:pt x="46" y="323"/>
                  </a:lnTo>
                  <a:lnTo>
                    <a:pt x="45" y="323"/>
                  </a:lnTo>
                  <a:lnTo>
                    <a:pt x="44" y="323"/>
                  </a:lnTo>
                  <a:lnTo>
                    <a:pt x="44" y="322"/>
                  </a:lnTo>
                  <a:lnTo>
                    <a:pt x="43" y="322"/>
                  </a:lnTo>
                  <a:lnTo>
                    <a:pt x="43" y="321"/>
                  </a:lnTo>
                  <a:lnTo>
                    <a:pt x="39" y="317"/>
                  </a:lnTo>
                  <a:lnTo>
                    <a:pt x="39" y="316"/>
                  </a:lnTo>
                  <a:lnTo>
                    <a:pt x="42" y="316"/>
                  </a:lnTo>
                  <a:lnTo>
                    <a:pt x="43" y="316"/>
                  </a:lnTo>
                  <a:lnTo>
                    <a:pt x="43" y="315"/>
                  </a:lnTo>
                  <a:lnTo>
                    <a:pt x="44" y="316"/>
                  </a:lnTo>
                  <a:lnTo>
                    <a:pt x="45" y="316"/>
                  </a:lnTo>
                  <a:lnTo>
                    <a:pt x="46" y="316"/>
                  </a:lnTo>
                  <a:lnTo>
                    <a:pt x="47" y="316"/>
                  </a:lnTo>
                  <a:lnTo>
                    <a:pt x="47" y="317"/>
                  </a:lnTo>
                  <a:lnTo>
                    <a:pt x="47" y="318"/>
                  </a:lnTo>
                  <a:close/>
                  <a:moveTo>
                    <a:pt x="54" y="299"/>
                  </a:moveTo>
                  <a:lnTo>
                    <a:pt x="54" y="300"/>
                  </a:lnTo>
                  <a:lnTo>
                    <a:pt x="53" y="301"/>
                  </a:lnTo>
                  <a:lnTo>
                    <a:pt x="52" y="303"/>
                  </a:lnTo>
                  <a:lnTo>
                    <a:pt x="51" y="303"/>
                  </a:lnTo>
                  <a:lnTo>
                    <a:pt x="51" y="304"/>
                  </a:lnTo>
                  <a:lnTo>
                    <a:pt x="49" y="304"/>
                  </a:lnTo>
                  <a:lnTo>
                    <a:pt x="48" y="304"/>
                  </a:lnTo>
                  <a:lnTo>
                    <a:pt x="47" y="303"/>
                  </a:lnTo>
                  <a:lnTo>
                    <a:pt x="47" y="301"/>
                  </a:lnTo>
                  <a:lnTo>
                    <a:pt x="46" y="300"/>
                  </a:lnTo>
                  <a:lnTo>
                    <a:pt x="46" y="299"/>
                  </a:lnTo>
                  <a:lnTo>
                    <a:pt x="45" y="299"/>
                  </a:lnTo>
                  <a:lnTo>
                    <a:pt x="45" y="298"/>
                  </a:lnTo>
                  <a:lnTo>
                    <a:pt x="44" y="298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5"/>
                  </a:lnTo>
                  <a:lnTo>
                    <a:pt x="46" y="295"/>
                  </a:lnTo>
                  <a:lnTo>
                    <a:pt x="47" y="295"/>
                  </a:lnTo>
                  <a:lnTo>
                    <a:pt x="47" y="296"/>
                  </a:lnTo>
                  <a:lnTo>
                    <a:pt x="48" y="297"/>
                  </a:lnTo>
                  <a:lnTo>
                    <a:pt x="49" y="298"/>
                  </a:lnTo>
                  <a:lnTo>
                    <a:pt x="49" y="297"/>
                  </a:lnTo>
                  <a:lnTo>
                    <a:pt x="51" y="297"/>
                  </a:lnTo>
                  <a:lnTo>
                    <a:pt x="52" y="298"/>
                  </a:lnTo>
                  <a:lnTo>
                    <a:pt x="53" y="299"/>
                  </a:lnTo>
                  <a:lnTo>
                    <a:pt x="54" y="299"/>
                  </a:lnTo>
                  <a:close/>
                  <a:moveTo>
                    <a:pt x="39" y="287"/>
                  </a:moveTo>
                  <a:lnTo>
                    <a:pt x="40" y="288"/>
                  </a:lnTo>
                  <a:lnTo>
                    <a:pt x="39" y="289"/>
                  </a:lnTo>
                  <a:lnTo>
                    <a:pt x="38" y="288"/>
                  </a:lnTo>
                  <a:lnTo>
                    <a:pt x="38" y="287"/>
                  </a:lnTo>
                  <a:lnTo>
                    <a:pt x="37" y="283"/>
                  </a:lnTo>
                  <a:lnTo>
                    <a:pt x="37" y="282"/>
                  </a:lnTo>
                  <a:lnTo>
                    <a:pt x="38" y="283"/>
                  </a:lnTo>
                  <a:lnTo>
                    <a:pt x="39" y="284"/>
                  </a:lnTo>
                  <a:lnTo>
                    <a:pt x="39" y="287"/>
                  </a:lnTo>
                  <a:close/>
                  <a:moveTo>
                    <a:pt x="23" y="280"/>
                  </a:moveTo>
                  <a:lnTo>
                    <a:pt x="24" y="283"/>
                  </a:lnTo>
                  <a:lnTo>
                    <a:pt x="26" y="284"/>
                  </a:lnTo>
                  <a:lnTo>
                    <a:pt x="26" y="287"/>
                  </a:lnTo>
                  <a:lnTo>
                    <a:pt x="24" y="286"/>
                  </a:lnTo>
                  <a:lnTo>
                    <a:pt x="24" y="284"/>
                  </a:lnTo>
                  <a:lnTo>
                    <a:pt x="24" y="283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2" y="279"/>
                  </a:lnTo>
                  <a:lnTo>
                    <a:pt x="23" y="279"/>
                  </a:lnTo>
                  <a:lnTo>
                    <a:pt x="23" y="2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81">
              <a:extLst>
                <a:ext uri="{FF2B5EF4-FFF2-40B4-BE49-F238E27FC236}">
                  <a16:creationId xmlns:a16="http://schemas.microsoft.com/office/drawing/2014/main" id="{BF00F4F1-0596-7EC1-73BE-F0311AFB0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941" y="2274694"/>
              <a:ext cx="614704" cy="467803"/>
            </a:xfrm>
            <a:custGeom>
              <a:avLst/>
              <a:gdLst>
                <a:gd name="T0" fmla="*/ 403 w 431"/>
                <a:gd name="T1" fmla="*/ 62 h 328"/>
                <a:gd name="T2" fmla="*/ 371 w 431"/>
                <a:gd name="T3" fmla="*/ 61 h 328"/>
                <a:gd name="T4" fmla="*/ 346 w 431"/>
                <a:gd name="T5" fmla="*/ 69 h 328"/>
                <a:gd name="T6" fmla="*/ 332 w 431"/>
                <a:gd name="T7" fmla="*/ 77 h 328"/>
                <a:gd name="T8" fmla="*/ 320 w 431"/>
                <a:gd name="T9" fmla="*/ 92 h 328"/>
                <a:gd name="T10" fmla="*/ 330 w 431"/>
                <a:gd name="T11" fmla="*/ 106 h 328"/>
                <a:gd name="T12" fmla="*/ 332 w 431"/>
                <a:gd name="T13" fmla="*/ 125 h 328"/>
                <a:gd name="T14" fmla="*/ 316 w 431"/>
                <a:gd name="T15" fmla="*/ 142 h 328"/>
                <a:gd name="T16" fmla="*/ 317 w 431"/>
                <a:gd name="T17" fmla="*/ 160 h 328"/>
                <a:gd name="T18" fmla="*/ 293 w 431"/>
                <a:gd name="T19" fmla="*/ 167 h 328"/>
                <a:gd name="T20" fmla="*/ 283 w 431"/>
                <a:gd name="T21" fmla="*/ 175 h 328"/>
                <a:gd name="T22" fmla="*/ 288 w 431"/>
                <a:gd name="T23" fmla="*/ 195 h 328"/>
                <a:gd name="T24" fmla="*/ 271 w 431"/>
                <a:gd name="T25" fmla="*/ 199 h 328"/>
                <a:gd name="T26" fmla="*/ 264 w 431"/>
                <a:gd name="T27" fmla="*/ 218 h 328"/>
                <a:gd name="T28" fmla="*/ 257 w 431"/>
                <a:gd name="T29" fmla="*/ 246 h 328"/>
                <a:gd name="T30" fmla="*/ 239 w 431"/>
                <a:gd name="T31" fmla="*/ 243 h 328"/>
                <a:gd name="T32" fmla="*/ 229 w 431"/>
                <a:gd name="T33" fmla="*/ 244 h 328"/>
                <a:gd name="T34" fmla="*/ 212 w 431"/>
                <a:gd name="T35" fmla="*/ 254 h 328"/>
                <a:gd name="T36" fmla="*/ 205 w 431"/>
                <a:gd name="T37" fmla="*/ 265 h 328"/>
                <a:gd name="T38" fmla="*/ 186 w 431"/>
                <a:gd name="T39" fmla="*/ 266 h 328"/>
                <a:gd name="T40" fmla="*/ 172 w 431"/>
                <a:gd name="T41" fmla="*/ 305 h 328"/>
                <a:gd name="T42" fmla="*/ 155 w 431"/>
                <a:gd name="T43" fmla="*/ 317 h 328"/>
                <a:gd name="T44" fmla="*/ 108 w 431"/>
                <a:gd name="T45" fmla="*/ 327 h 328"/>
                <a:gd name="T46" fmla="*/ 71 w 431"/>
                <a:gd name="T47" fmla="*/ 326 h 328"/>
                <a:gd name="T48" fmla="*/ 29 w 431"/>
                <a:gd name="T49" fmla="*/ 318 h 328"/>
                <a:gd name="T50" fmla="*/ 37 w 431"/>
                <a:gd name="T51" fmla="*/ 280 h 328"/>
                <a:gd name="T52" fmla="*/ 37 w 431"/>
                <a:gd name="T53" fmla="*/ 260 h 328"/>
                <a:gd name="T54" fmla="*/ 10 w 431"/>
                <a:gd name="T55" fmla="*/ 238 h 328"/>
                <a:gd name="T56" fmla="*/ 6 w 431"/>
                <a:gd name="T57" fmla="*/ 192 h 328"/>
                <a:gd name="T58" fmla="*/ 0 w 431"/>
                <a:gd name="T59" fmla="*/ 176 h 328"/>
                <a:gd name="T60" fmla="*/ 10 w 431"/>
                <a:gd name="T61" fmla="*/ 150 h 328"/>
                <a:gd name="T62" fmla="*/ 16 w 431"/>
                <a:gd name="T63" fmla="*/ 136 h 328"/>
                <a:gd name="T64" fmla="*/ 19 w 431"/>
                <a:gd name="T65" fmla="*/ 119 h 328"/>
                <a:gd name="T66" fmla="*/ 27 w 431"/>
                <a:gd name="T67" fmla="*/ 108 h 328"/>
                <a:gd name="T68" fmla="*/ 53 w 431"/>
                <a:gd name="T69" fmla="*/ 118 h 328"/>
                <a:gd name="T70" fmla="*/ 70 w 431"/>
                <a:gd name="T71" fmla="*/ 118 h 328"/>
                <a:gd name="T72" fmla="*/ 79 w 431"/>
                <a:gd name="T73" fmla="*/ 101 h 328"/>
                <a:gd name="T74" fmla="*/ 107 w 431"/>
                <a:gd name="T75" fmla="*/ 93 h 328"/>
                <a:gd name="T76" fmla="*/ 120 w 431"/>
                <a:gd name="T77" fmla="*/ 82 h 328"/>
                <a:gd name="T78" fmla="*/ 130 w 431"/>
                <a:gd name="T79" fmla="*/ 51 h 328"/>
                <a:gd name="T80" fmla="*/ 157 w 431"/>
                <a:gd name="T81" fmla="*/ 35 h 328"/>
                <a:gd name="T82" fmla="*/ 178 w 431"/>
                <a:gd name="T83" fmla="*/ 43 h 328"/>
                <a:gd name="T84" fmla="*/ 198 w 431"/>
                <a:gd name="T85" fmla="*/ 45 h 328"/>
                <a:gd name="T86" fmla="*/ 212 w 431"/>
                <a:gd name="T87" fmla="*/ 46 h 328"/>
                <a:gd name="T88" fmla="*/ 224 w 431"/>
                <a:gd name="T89" fmla="*/ 58 h 328"/>
                <a:gd name="T90" fmla="*/ 238 w 431"/>
                <a:gd name="T91" fmla="*/ 51 h 328"/>
                <a:gd name="T92" fmla="*/ 250 w 431"/>
                <a:gd name="T93" fmla="*/ 43 h 328"/>
                <a:gd name="T94" fmla="*/ 263 w 431"/>
                <a:gd name="T95" fmla="*/ 51 h 328"/>
                <a:gd name="T96" fmla="*/ 269 w 431"/>
                <a:gd name="T97" fmla="*/ 36 h 328"/>
                <a:gd name="T98" fmla="*/ 286 w 431"/>
                <a:gd name="T99" fmla="*/ 35 h 328"/>
                <a:gd name="T100" fmla="*/ 290 w 431"/>
                <a:gd name="T101" fmla="*/ 24 h 328"/>
                <a:gd name="T102" fmla="*/ 301 w 431"/>
                <a:gd name="T103" fmla="*/ 8 h 328"/>
                <a:gd name="T104" fmla="*/ 315 w 431"/>
                <a:gd name="T105" fmla="*/ 2 h 328"/>
                <a:gd name="T106" fmla="*/ 322 w 431"/>
                <a:gd name="T107" fmla="*/ 20 h 328"/>
                <a:gd name="T108" fmla="*/ 330 w 431"/>
                <a:gd name="T109" fmla="*/ 33 h 328"/>
                <a:gd name="T110" fmla="*/ 329 w 431"/>
                <a:gd name="T111" fmla="*/ 57 h 328"/>
                <a:gd name="T112" fmla="*/ 351 w 431"/>
                <a:gd name="T113" fmla="*/ 58 h 328"/>
                <a:gd name="T114" fmla="*/ 378 w 431"/>
                <a:gd name="T115" fmla="*/ 43 h 328"/>
                <a:gd name="T116" fmla="*/ 396 w 431"/>
                <a:gd name="T117" fmla="*/ 43 h 328"/>
                <a:gd name="T118" fmla="*/ 406 w 431"/>
                <a:gd name="T119" fmla="*/ 44 h 328"/>
                <a:gd name="T120" fmla="*/ 430 w 431"/>
                <a:gd name="T121" fmla="*/ 46 h 328"/>
                <a:gd name="T122" fmla="*/ 417 w 431"/>
                <a:gd name="T123" fmla="*/ 4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1" h="328">
                  <a:moveTo>
                    <a:pt x="421" y="54"/>
                  </a:moveTo>
                  <a:lnTo>
                    <a:pt x="421" y="56"/>
                  </a:lnTo>
                  <a:lnTo>
                    <a:pt x="420" y="57"/>
                  </a:lnTo>
                  <a:lnTo>
                    <a:pt x="418" y="56"/>
                  </a:lnTo>
                  <a:lnTo>
                    <a:pt x="417" y="56"/>
                  </a:lnTo>
                  <a:lnTo>
                    <a:pt x="416" y="56"/>
                  </a:lnTo>
                  <a:lnTo>
                    <a:pt x="415" y="57"/>
                  </a:lnTo>
                  <a:lnTo>
                    <a:pt x="413" y="58"/>
                  </a:lnTo>
                  <a:lnTo>
                    <a:pt x="412" y="59"/>
                  </a:lnTo>
                  <a:lnTo>
                    <a:pt x="410" y="60"/>
                  </a:lnTo>
                  <a:lnTo>
                    <a:pt x="408" y="59"/>
                  </a:lnTo>
                  <a:lnTo>
                    <a:pt x="407" y="60"/>
                  </a:lnTo>
                  <a:lnTo>
                    <a:pt x="407" y="61"/>
                  </a:lnTo>
                  <a:lnTo>
                    <a:pt x="407" y="62"/>
                  </a:lnTo>
                  <a:lnTo>
                    <a:pt x="405" y="62"/>
                  </a:lnTo>
                  <a:lnTo>
                    <a:pt x="404" y="62"/>
                  </a:lnTo>
                  <a:lnTo>
                    <a:pt x="403" y="62"/>
                  </a:lnTo>
                  <a:lnTo>
                    <a:pt x="400" y="60"/>
                  </a:lnTo>
                  <a:lnTo>
                    <a:pt x="399" y="60"/>
                  </a:lnTo>
                  <a:lnTo>
                    <a:pt x="397" y="60"/>
                  </a:lnTo>
                  <a:lnTo>
                    <a:pt x="396" y="60"/>
                  </a:lnTo>
                  <a:lnTo>
                    <a:pt x="393" y="59"/>
                  </a:lnTo>
                  <a:lnTo>
                    <a:pt x="389" y="60"/>
                  </a:lnTo>
                  <a:lnTo>
                    <a:pt x="388" y="60"/>
                  </a:lnTo>
                  <a:lnTo>
                    <a:pt x="385" y="60"/>
                  </a:lnTo>
                  <a:lnTo>
                    <a:pt x="384" y="60"/>
                  </a:lnTo>
                  <a:lnTo>
                    <a:pt x="382" y="60"/>
                  </a:lnTo>
                  <a:lnTo>
                    <a:pt x="381" y="60"/>
                  </a:lnTo>
                  <a:lnTo>
                    <a:pt x="380" y="60"/>
                  </a:lnTo>
                  <a:lnTo>
                    <a:pt x="375" y="61"/>
                  </a:lnTo>
                  <a:lnTo>
                    <a:pt x="374" y="61"/>
                  </a:lnTo>
                  <a:lnTo>
                    <a:pt x="373" y="61"/>
                  </a:lnTo>
                  <a:lnTo>
                    <a:pt x="372" y="61"/>
                  </a:lnTo>
                  <a:lnTo>
                    <a:pt x="371" y="61"/>
                  </a:lnTo>
                  <a:lnTo>
                    <a:pt x="371" y="62"/>
                  </a:lnTo>
                  <a:lnTo>
                    <a:pt x="367" y="62"/>
                  </a:lnTo>
                  <a:lnTo>
                    <a:pt x="365" y="61"/>
                  </a:lnTo>
                  <a:lnTo>
                    <a:pt x="363" y="62"/>
                  </a:lnTo>
                  <a:lnTo>
                    <a:pt x="362" y="62"/>
                  </a:lnTo>
                  <a:lnTo>
                    <a:pt x="359" y="64"/>
                  </a:lnTo>
                  <a:lnTo>
                    <a:pt x="358" y="65"/>
                  </a:lnTo>
                  <a:lnTo>
                    <a:pt x="357" y="65"/>
                  </a:lnTo>
                  <a:lnTo>
                    <a:pt x="356" y="65"/>
                  </a:lnTo>
                  <a:lnTo>
                    <a:pt x="355" y="65"/>
                  </a:lnTo>
                  <a:lnTo>
                    <a:pt x="354" y="66"/>
                  </a:lnTo>
                  <a:lnTo>
                    <a:pt x="350" y="66"/>
                  </a:lnTo>
                  <a:lnTo>
                    <a:pt x="349" y="67"/>
                  </a:lnTo>
                  <a:lnTo>
                    <a:pt x="349" y="68"/>
                  </a:lnTo>
                  <a:lnTo>
                    <a:pt x="349" y="69"/>
                  </a:lnTo>
                  <a:lnTo>
                    <a:pt x="347" y="69"/>
                  </a:lnTo>
                  <a:lnTo>
                    <a:pt x="346" y="69"/>
                  </a:lnTo>
                  <a:lnTo>
                    <a:pt x="346" y="70"/>
                  </a:lnTo>
                  <a:lnTo>
                    <a:pt x="346" y="71"/>
                  </a:lnTo>
                  <a:lnTo>
                    <a:pt x="345" y="71"/>
                  </a:lnTo>
                  <a:lnTo>
                    <a:pt x="343" y="71"/>
                  </a:lnTo>
                  <a:lnTo>
                    <a:pt x="343" y="73"/>
                  </a:lnTo>
                  <a:lnTo>
                    <a:pt x="341" y="74"/>
                  </a:lnTo>
                  <a:lnTo>
                    <a:pt x="340" y="75"/>
                  </a:lnTo>
                  <a:lnTo>
                    <a:pt x="338" y="75"/>
                  </a:lnTo>
                  <a:lnTo>
                    <a:pt x="338" y="76"/>
                  </a:lnTo>
                  <a:lnTo>
                    <a:pt x="338" y="77"/>
                  </a:lnTo>
                  <a:lnTo>
                    <a:pt x="338" y="78"/>
                  </a:lnTo>
                  <a:lnTo>
                    <a:pt x="337" y="78"/>
                  </a:lnTo>
                  <a:lnTo>
                    <a:pt x="336" y="77"/>
                  </a:lnTo>
                  <a:lnTo>
                    <a:pt x="334" y="76"/>
                  </a:lnTo>
                  <a:lnTo>
                    <a:pt x="333" y="76"/>
                  </a:lnTo>
                  <a:lnTo>
                    <a:pt x="332" y="76"/>
                  </a:lnTo>
                  <a:lnTo>
                    <a:pt x="332" y="77"/>
                  </a:lnTo>
                  <a:lnTo>
                    <a:pt x="332" y="78"/>
                  </a:lnTo>
                  <a:lnTo>
                    <a:pt x="331" y="78"/>
                  </a:lnTo>
                  <a:lnTo>
                    <a:pt x="331" y="79"/>
                  </a:lnTo>
                  <a:lnTo>
                    <a:pt x="331" y="81"/>
                  </a:lnTo>
                  <a:lnTo>
                    <a:pt x="330" y="82"/>
                  </a:lnTo>
                  <a:lnTo>
                    <a:pt x="329" y="82"/>
                  </a:lnTo>
                  <a:lnTo>
                    <a:pt x="326" y="84"/>
                  </a:lnTo>
                  <a:lnTo>
                    <a:pt x="325" y="85"/>
                  </a:lnTo>
                  <a:lnTo>
                    <a:pt x="324" y="85"/>
                  </a:lnTo>
                  <a:lnTo>
                    <a:pt x="324" y="86"/>
                  </a:lnTo>
                  <a:lnTo>
                    <a:pt x="323" y="86"/>
                  </a:lnTo>
                  <a:lnTo>
                    <a:pt x="323" y="87"/>
                  </a:lnTo>
                  <a:lnTo>
                    <a:pt x="322" y="87"/>
                  </a:lnTo>
                  <a:lnTo>
                    <a:pt x="321" y="88"/>
                  </a:lnTo>
                  <a:lnTo>
                    <a:pt x="321" y="90"/>
                  </a:lnTo>
                  <a:lnTo>
                    <a:pt x="320" y="91"/>
                  </a:lnTo>
                  <a:lnTo>
                    <a:pt x="320" y="92"/>
                  </a:lnTo>
                  <a:lnTo>
                    <a:pt x="321" y="93"/>
                  </a:lnTo>
                  <a:lnTo>
                    <a:pt x="322" y="93"/>
                  </a:lnTo>
                  <a:lnTo>
                    <a:pt x="322" y="94"/>
                  </a:lnTo>
                  <a:lnTo>
                    <a:pt x="323" y="94"/>
                  </a:lnTo>
                  <a:lnTo>
                    <a:pt x="324" y="94"/>
                  </a:lnTo>
                  <a:lnTo>
                    <a:pt x="325" y="95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29" y="100"/>
                  </a:lnTo>
                  <a:lnTo>
                    <a:pt x="329" y="101"/>
                  </a:lnTo>
                  <a:lnTo>
                    <a:pt x="329" y="102"/>
                  </a:lnTo>
                  <a:lnTo>
                    <a:pt x="329" y="103"/>
                  </a:lnTo>
                  <a:lnTo>
                    <a:pt x="330" y="103"/>
                  </a:lnTo>
                  <a:lnTo>
                    <a:pt x="330" y="104"/>
                  </a:lnTo>
                  <a:lnTo>
                    <a:pt x="330" y="106"/>
                  </a:lnTo>
                  <a:lnTo>
                    <a:pt x="329" y="106"/>
                  </a:lnTo>
                  <a:lnTo>
                    <a:pt x="329" y="107"/>
                  </a:lnTo>
                  <a:lnTo>
                    <a:pt x="330" y="108"/>
                  </a:lnTo>
                  <a:lnTo>
                    <a:pt x="331" y="109"/>
                  </a:lnTo>
                  <a:lnTo>
                    <a:pt x="332" y="109"/>
                  </a:lnTo>
                  <a:lnTo>
                    <a:pt x="332" y="110"/>
                  </a:lnTo>
                  <a:lnTo>
                    <a:pt x="332" y="111"/>
                  </a:lnTo>
                  <a:lnTo>
                    <a:pt x="332" y="112"/>
                  </a:lnTo>
                  <a:lnTo>
                    <a:pt x="333" y="113"/>
                  </a:lnTo>
                  <a:lnTo>
                    <a:pt x="333" y="115"/>
                  </a:lnTo>
                  <a:lnTo>
                    <a:pt x="331" y="116"/>
                  </a:lnTo>
                  <a:lnTo>
                    <a:pt x="330" y="118"/>
                  </a:lnTo>
                  <a:lnTo>
                    <a:pt x="331" y="119"/>
                  </a:lnTo>
                  <a:lnTo>
                    <a:pt x="332" y="121"/>
                  </a:lnTo>
                  <a:lnTo>
                    <a:pt x="333" y="123"/>
                  </a:lnTo>
                  <a:lnTo>
                    <a:pt x="333" y="124"/>
                  </a:lnTo>
                  <a:lnTo>
                    <a:pt x="332" y="125"/>
                  </a:lnTo>
                  <a:lnTo>
                    <a:pt x="331" y="126"/>
                  </a:lnTo>
                  <a:lnTo>
                    <a:pt x="330" y="127"/>
                  </a:lnTo>
                  <a:lnTo>
                    <a:pt x="330" y="128"/>
                  </a:lnTo>
                  <a:lnTo>
                    <a:pt x="330" y="129"/>
                  </a:lnTo>
                  <a:lnTo>
                    <a:pt x="329" y="129"/>
                  </a:lnTo>
                  <a:lnTo>
                    <a:pt x="329" y="131"/>
                  </a:lnTo>
                  <a:lnTo>
                    <a:pt x="329" y="132"/>
                  </a:lnTo>
                  <a:lnTo>
                    <a:pt x="328" y="132"/>
                  </a:lnTo>
                  <a:lnTo>
                    <a:pt x="324" y="133"/>
                  </a:lnTo>
                  <a:lnTo>
                    <a:pt x="323" y="134"/>
                  </a:lnTo>
                  <a:lnTo>
                    <a:pt x="323" y="135"/>
                  </a:lnTo>
                  <a:lnTo>
                    <a:pt x="322" y="136"/>
                  </a:lnTo>
                  <a:lnTo>
                    <a:pt x="321" y="138"/>
                  </a:lnTo>
                  <a:lnTo>
                    <a:pt x="320" y="140"/>
                  </a:lnTo>
                  <a:lnTo>
                    <a:pt x="318" y="140"/>
                  </a:lnTo>
                  <a:lnTo>
                    <a:pt x="317" y="142"/>
                  </a:lnTo>
                  <a:lnTo>
                    <a:pt x="316" y="142"/>
                  </a:lnTo>
                  <a:lnTo>
                    <a:pt x="316" y="143"/>
                  </a:lnTo>
                  <a:lnTo>
                    <a:pt x="317" y="144"/>
                  </a:lnTo>
                  <a:lnTo>
                    <a:pt x="316" y="145"/>
                  </a:lnTo>
                  <a:lnTo>
                    <a:pt x="315" y="145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6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4" y="150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8" y="153"/>
                  </a:lnTo>
                  <a:lnTo>
                    <a:pt x="317" y="157"/>
                  </a:lnTo>
                  <a:lnTo>
                    <a:pt x="317" y="158"/>
                  </a:lnTo>
                  <a:lnTo>
                    <a:pt x="317" y="159"/>
                  </a:lnTo>
                  <a:lnTo>
                    <a:pt x="317" y="160"/>
                  </a:lnTo>
                  <a:lnTo>
                    <a:pt x="316" y="161"/>
                  </a:lnTo>
                  <a:lnTo>
                    <a:pt x="316" y="162"/>
                  </a:lnTo>
                  <a:lnTo>
                    <a:pt x="316" y="163"/>
                  </a:lnTo>
                  <a:lnTo>
                    <a:pt x="316" y="165"/>
                  </a:lnTo>
                  <a:lnTo>
                    <a:pt x="314" y="165"/>
                  </a:lnTo>
                  <a:lnTo>
                    <a:pt x="314" y="166"/>
                  </a:lnTo>
                  <a:lnTo>
                    <a:pt x="313" y="166"/>
                  </a:lnTo>
                  <a:lnTo>
                    <a:pt x="312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08" y="167"/>
                  </a:lnTo>
                  <a:lnTo>
                    <a:pt x="304" y="167"/>
                  </a:lnTo>
                  <a:lnTo>
                    <a:pt x="300" y="168"/>
                  </a:lnTo>
                  <a:lnTo>
                    <a:pt x="299" y="168"/>
                  </a:lnTo>
                  <a:lnTo>
                    <a:pt x="297" y="167"/>
                  </a:lnTo>
                  <a:lnTo>
                    <a:pt x="295" y="167"/>
                  </a:lnTo>
                  <a:lnTo>
                    <a:pt x="293" y="167"/>
                  </a:lnTo>
                  <a:lnTo>
                    <a:pt x="292" y="167"/>
                  </a:lnTo>
                  <a:lnTo>
                    <a:pt x="291" y="167"/>
                  </a:lnTo>
                  <a:lnTo>
                    <a:pt x="284" y="165"/>
                  </a:lnTo>
                  <a:lnTo>
                    <a:pt x="283" y="165"/>
                  </a:lnTo>
                  <a:lnTo>
                    <a:pt x="282" y="165"/>
                  </a:lnTo>
                  <a:lnTo>
                    <a:pt x="281" y="165"/>
                  </a:lnTo>
                  <a:lnTo>
                    <a:pt x="281" y="166"/>
                  </a:lnTo>
                  <a:lnTo>
                    <a:pt x="281" y="167"/>
                  </a:lnTo>
                  <a:lnTo>
                    <a:pt x="280" y="167"/>
                  </a:lnTo>
                  <a:lnTo>
                    <a:pt x="280" y="168"/>
                  </a:lnTo>
                  <a:lnTo>
                    <a:pt x="281" y="169"/>
                  </a:lnTo>
                  <a:lnTo>
                    <a:pt x="281" y="170"/>
                  </a:lnTo>
                  <a:lnTo>
                    <a:pt x="281" y="171"/>
                  </a:lnTo>
                  <a:lnTo>
                    <a:pt x="282" y="171"/>
                  </a:lnTo>
                  <a:lnTo>
                    <a:pt x="282" y="173"/>
                  </a:lnTo>
                  <a:lnTo>
                    <a:pt x="283" y="174"/>
                  </a:lnTo>
                  <a:lnTo>
                    <a:pt x="283" y="175"/>
                  </a:lnTo>
                  <a:lnTo>
                    <a:pt x="284" y="175"/>
                  </a:lnTo>
                  <a:lnTo>
                    <a:pt x="287" y="176"/>
                  </a:lnTo>
                  <a:lnTo>
                    <a:pt x="288" y="176"/>
                  </a:lnTo>
                  <a:lnTo>
                    <a:pt x="288" y="177"/>
                  </a:lnTo>
                  <a:lnTo>
                    <a:pt x="289" y="178"/>
                  </a:lnTo>
                  <a:lnTo>
                    <a:pt x="290" y="178"/>
                  </a:lnTo>
                  <a:lnTo>
                    <a:pt x="290" y="179"/>
                  </a:lnTo>
                  <a:lnTo>
                    <a:pt x="289" y="182"/>
                  </a:lnTo>
                  <a:lnTo>
                    <a:pt x="289" y="183"/>
                  </a:lnTo>
                  <a:lnTo>
                    <a:pt x="289" y="184"/>
                  </a:lnTo>
                  <a:lnTo>
                    <a:pt x="290" y="185"/>
                  </a:lnTo>
                  <a:lnTo>
                    <a:pt x="291" y="185"/>
                  </a:lnTo>
                  <a:lnTo>
                    <a:pt x="291" y="186"/>
                  </a:lnTo>
                  <a:lnTo>
                    <a:pt x="293" y="188"/>
                  </a:lnTo>
                  <a:lnTo>
                    <a:pt x="293" y="191"/>
                  </a:lnTo>
                  <a:lnTo>
                    <a:pt x="288" y="194"/>
                  </a:lnTo>
                  <a:lnTo>
                    <a:pt x="288" y="195"/>
                  </a:lnTo>
                  <a:lnTo>
                    <a:pt x="287" y="195"/>
                  </a:lnTo>
                  <a:lnTo>
                    <a:pt x="287" y="194"/>
                  </a:lnTo>
                  <a:lnTo>
                    <a:pt x="286" y="194"/>
                  </a:lnTo>
                  <a:lnTo>
                    <a:pt x="286" y="196"/>
                  </a:lnTo>
                  <a:lnTo>
                    <a:pt x="284" y="196"/>
                  </a:lnTo>
                  <a:lnTo>
                    <a:pt x="284" y="198"/>
                  </a:lnTo>
                  <a:lnTo>
                    <a:pt x="283" y="196"/>
                  </a:lnTo>
                  <a:lnTo>
                    <a:pt x="283" y="198"/>
                  </a:lnTo>
                  <a:lnTo>
                    <a:pt x="281" y="199"/>
                  </a:lnTo>
                  <a:lnTo>
                    <a:pt x="280" y="199"/>
                  </a:lnTo>
                  <a:lnTo>
                    <a:pt x="278" y="198"/>
                  </a:lnTo>
                  <a:lnTo>
                    <a:pt x="276" y="198"/>
                  </a:lnTo>
                  <a:lnTo>
                    <a:pt x="275" y="199"/>
                  </a:lnTo>
                  <a:lnTo>
                    <a:pt x="274" y="199"/>
                  </a:lnTo>
                  <a:lnTo>
                    <a:pt x="273" y="199"/>
                  </a:lnTo>
                  <a:lnTo>
                    <a:pt x="272" y="199"/>
                  </a:lnTo>
                  <a:lnTo>
                    <a:pt x="271" y="199"/>
                  </a:lnTo>
                  <a:lnTo>
                    <a:pt x="270" y="200"/>
                  </a:lnTo>
                  <a:lnTo>
                    <a:pt x="270" y="201"/>
                  </a:lnTo>
                  <a:lnTo>
                    <a:pt x="269" y="201"/>
                  </a:lnTo>
                  <a:lnTo>
                    <a:pt x="269" y="202"/>
                  </a:lnTo>
                  <a:lnTo>
                    <a:pt x="270" y="205"/>
                  </a:lnTo>
                  <a:lnTo>
                    <a:pt x="269" y="207"/>
                  </a:lnTo>
                  <a:lnTo>
                    <a:pt x="269" y="208"/>
                  </a:lnTo>
                  <a:lnTo>
                    <a:pt x="267" y="209"/>
                  </a:lnTo>
                  <a:lnTo>
                    <a:pt x="266" y="209"/>
                  </a:lnTo>
                  <a:lnTo>
                    <a:pt x="266" y="210"/>
                  </a:lnTo>
                  <a:lnTo>
                    <a:pt x="266" y="211"/>
                  </a:lnTo>
                  <a:lnTo>
                    <a:pt x="267" y="211"/>
                  </a:lnTo>
                  <a:lnTo>
                    <a:pt x="267" y="212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5" y="217"/>
                  </a:lnTo>
                  <a:lnTo>
                    <a:pt x="264" y="218"/>
                  </a:lnTo>
                  <a:lnTo>
                    <a:pt x="263" y="218"/>
                  </a:lnTo>
                  <a:lnTo>
                    <a:pt x="262" y="219"/>
                  </a:lnTo>
                  <a:lnTo>
                    <a:pt x="262" y="220"/>
                  </a:lnTo>
                  <a:lnTo>
                    <a:pt x="262" y="222"/>
                  </a:lnTo>
                  <a:lnTo>
                    <a:pt x="262" y="224"/>
                  </a:lnTo>
                  <a:lnTo>
                    <a:pt x="263" y="226"/>
                  </a:lnTo>
                  <a:lnTo>
                    <a:pt x="263" y="227"/>
                  </a:lnTo>
                  <a:lnTo>
                    <a:pt x="263" y="228"/>
                  </a:lnTo>
                  <a:lnTo>
                    <a:pt x="263" y="230"/>
                  </a:lnTo>
                  <a:lnTo>
                    <a:pt x="262" y="232"/>
                  </a:lnTo>
                  <a:lnTo>
                    <a:pt x="262" y="233"/>
                  </a:lnTo>
                  <a:lnTo>
                    <a:pt x="263" y="236"/>
                  </a:lnTo>
                  <a:lnTo>
                    <a:pt x="264" y="238"/>
                  </a:lnTo>
                  <a:lnTo>
                    <a:pt x="264" y="240"/>
                  </a:lnTo>
                  <a:lnTo>
                    <a:pt x="262" y="241"/>
                  </a:lnTo>
                  <a:lnTo>
                    <a:pt x="258" y="246"/>
                  </a:lnTo>
                  <a:lnTo>
                    <a:pt x="257" y="246"/>
                  </a:lnTo>
                  <a:lnTo>
                    <a:pt x="257" y="247"/>
                  </a:lnTo>
                  <a:lnTo>
                    <a:pt x="256" y="249"/>
                  </a:lnTo>
                  <a:lnTo>
                    <a:pt x="255" y="250"/>
                  </a:lnTo>
                  <a:lnTo>
                    <a:pt x="254" y="250"/>
                  </a:lnTo>
                  <a:lnTo>
                    <a:pt x="253" y="250"/>
                  </a:lnTo>
                  <a:lnTo>
                    <a:pt x="251" y="250"/>
                  </a:lnTo>
                  <a:lnTo>
                    <a:pt x="250" y="251"/>
                  </a:lnTo>
                  <a:lnTo>
                    <a:pt x="249" y="251"/>
                  </a:lnTo>
                  <a:lnTo>
                    <a:pt x="248" y="251"/>
                  </a:lnTo>
                  <a:lnTo>
                    <a:pt x="247" y="249"/>
                  </a:lnTo>
                  <a:lnTo>
                    <a:pt x="246" y="247"/>
                  </a:lnTo>
                  <a:lnTo>
                    <a:pt x="246" y="245"/>
                  </a:lnTo>
                  <a:lnTo>
                    <a:pt x="245" y="245"/>
                  </a:lnTo>
                  <a:lnTo>
                    <a:pt x="244" y="244"/>
                  </a:lnTo>
                  <a:lnTo>
                    <a:pt x="241" y="244"/>
                  </a:lnTo>
                  <a:lnTo>
                    <a:pt x="240" y="243"/>
                  </a:lnTo>
                  <a:lnTo>
                    <a:pt x="239" y="243"/>
                  </a:lnTo>
                  <a:lnTo>
                    <a:pt x="238" y="244"/>
                  </a:lnTo>
                  <a:lnTo>
                    <a:pt x="238" y="245"/>
                  </a:lnTo>
                  <a:lnTo>
                    <a:pt x="239" y="245"/>
                  </a:lnTo>
                  <a:lnTo>
                    <a:pt x="240" y="245"/>
                  </a:lnTo>
                  <a:lnTo>
                    <a:pt x="241" y="245"/>
                  </a:lnTo>
                  <a:lnTo>
                    <a:pt x="241" y="246"/>
                  </a:lnTo>
                  <a:lnTo>
                    <a:pt x="240" y="246"/>
                  </a:lnTo>
                  <a:lnTo>
                    <a:pt x="239" y="246"/>
                  </a:lnTo>
                  <a:lnTo>
                    <a:pt x="236" y="245"/>
                  </a:lnTo>
                  <a:lnTo>
                    <a:pt x="234" y="245"/>
                  </a:lnTo>
                  <a:lnTo>
                    <a:pt x="233" y="245"/>
                  </a:lnTo>
                  <a:lnTo>
                    <a:pt x="232" y="245"/>
                  </a:lnTo>
                  <a:lnTo>
                    <a:pt x="232" y="244"/>
                  </a:lnTo>
                  <a:lnTo>
                    <a:pt x="231" y="244"/>
                  </a:lnTo>
                  <a:lnTo>
                    <a:pt x="230" y="243"/>
                  </a:lnTo>
                  <a:lnTo>
                    <a:pt x="229" y="243"/>
                  </a:lnTo>
                  <a:lnTo>
                    <a:pt x="229" y="244"/>
                  </a:lnTo>
                  <a:lnTo>
                    <a:pt x="228" y="245"/>
                  </a:lnTo>
                  <a:lnTo>
                    <a:pt x="226" y="246"/>
                  </a:lnTo>
                  <a:lnTo>
                    <a:pt x="226" y="247"/>
                  </a:lnTo>
                  <a:lnTo>
                    <a:pt x="224" y="249"/>
                  </a:lnTo>
                  <a:lnTo>
                    <a:pt x="224" y="250"/>
                  </a:lnTo>
                  <a:lnTo>
                    <a:pt x="223" y="250"/>
                  </a:lnTo>
                  <a:lnTo>
                    <a:pt x="222" y="250"/>
                  </a:lnTo>
                  <a:lnTo>
                    <a:pt x="221" y="250"/>
                  </a:lnTo>
                  <a:lnTo>
                    <a:pt x="220" y="250"/>
                  </a:lnTo>
                  <a:lnTo>
                    <a:pt x="219" y="252"/>
                  </a:lnTo>
                  <a:lnTo>
                    <a:pt x="217" y="253"/>
                  </a:lnTo>
                  <a:lnTo>
                    <a:pt x="216" y="253"/>
                  </a:lnTo>
                  <a:lnTo>
                    <a:pt x="216" y="254"/>
                  </a:lnTo>
                  <a:lnTo>
                    <a:pt x="215" y="254"/>
                  </a:lnTo>
                  <a:lnTo>
                    <a:pt x="213" y="253"/>
                  </a:lnTo>
                  <a:lnTo>
                    <a:pt x="212" y="253"/>
                  </a:lnTo>
                  <a:lnTo>
                    <a:pt x="212" y="254"/>
                  </a:lnTo>
                  <a:lnTo>
                    <a:pt x="212" y="255"/>
                  </a:lnTo>
                  <a:lnTo>
                    <a:pt x="213" y="255"/>
                  </a:lnTo>
                  <a:lnTo>
                    <a:pt x="213" y="257"/>
                  </a:lnTo>
                  <a:lnTo>
                    <a:pt x="213" y="258"/>
                  </a:lnTo>
                  <a:lnTo>
                    <a:pt x="214" y="258"/>
                  </a:lnTo>
                  <a:lnTo>
                    <a:pt x="217" y="258"/>
                  </a:lnTo>
                  <a:lnTo>
                    <a:pt x="219" y="258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6" y="260"/>
                  </a:lnTo>
                  <a:lnTo>
                    <a:pt x="215" y="261"/>
                  </a:lnTo>
                  <a:lnTo>
                    <a:pt x="213" y="262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08" y="263"/>
                  </a:lnTo>
                  <a:lnTo>
                    <a:pt x="206" y="265"/>
                  </a:lnTo>
                  <a:lnTo>
                    <a:pt x="205" y="265"/>
                  </a:lnTo>
                  <a:lnTo>
                    <a:pt x="204" y="265"/>
                  </a:lnTo>
                  <a:lnTo>
                    <a:pt x="202" y="265"/>
                  </a:lnTo>
                  <a:lnTo>
                    <a:pt x="200" y="265"/>
                  </a:lnTo>
                  <a:lnTo>
                    <a:pt x="199" y="263"/>
                  </a:lnTo>
                  <a:lnTo>
                    <a:pt x="198" y="263"/>
                  </a:lnTo>
                  <a:lnTo>
                    <a:pt x="197" y="263"/>
                  </a:lnTo>
                  <a:lnTo>
                    <a:pt x="196" y="263"/>
                  </a:lnTo>
                  <a:lnTo>
                    <a:pt x="196" y="262"/>
                  </a:lnTo>
                  <a:lnTo>
                    <a:pt x="196" y="261"/>
                  </a:lnTo>
                  <a:lnTo>
                    <a:pt x="195" y="261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0" y="262"/>
                  </a:lnTo>
                  <a:lnTo>
                    <a:pt x="189" y="263"/>
                  </a:lnTo>
                  <a:lnTo>
                    <a:pt x="188" y="265"/>
                  </a:lnTo>
                  <a:lnTo>
                    <a:pt x="187" y="265"/>
                  </a:lnTo>
                  <a:lnTo>
                    <a:pt x="186" y="266"/>
                  </a:lnTo>
                  <a:lnTo>
                    <a:pt x="184" y="269"/>
                  </a:lnTo>
                  <a:lnTo>
                    <a:pt x="184" y="270"/>
                  </a:lnTo>
                  <a:lnTo>
                    <a:pt x="181" y="272"/>
                  </a:lnTo>
                  <a:lnTo>
                    <a:pt x="181" y="274"/>
                  </a:lnTo>
                  <a:lnTo>
                    <a:pt x="177" y="274"/>
                  </a:lnTo>
                  <a:lnTo>
                    <a:pt x="177" y="275"/>
                  </a:lnTo>
                  <a:lnTo>
                    <a:pt x="173" y="286"/>
                  </a:lnTo>
                  <a:lnTo>
                    <a:pt x="173" y="287"/>
                  </a:lnTo>
                  <a:lnTo>
                    <a:pt x="173" y="288"/>
                  </a:lnTo>
                  <a:lnTo>
                    <a:pt x="174" y="289"/>
                  </a:lnTo>
                  <a:lnTo>
                    <a:pt x="174" y="291"/>
                  </a:lnTo>
                  <a:lnTo>
                    <a:pt x="174" y="292"/>
                  </a:lnTo>
                  <a:lnTo>
                    <a:pt x="174" y="296"/>
                  </a:lnTo>
                  <a:lnTo>
                    <a:pt x="174" y="299"/>
                  </a:lnTo>
                  <a:lnTo>
                    <a:pt x="172" y="303"/>
                  </a:lnTo>
                  <a:lnTo>
                    <a:pt x="172" y="304"/>
                  </a:lnTo>
                  <a:lnTo>
                    <a:pt x="172" y="305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8"/>
                  </a:lnTo>
                  <a:lnTo>
                    <a:pt x="175" y="309"/>
                  </a:lnTo>
                  <a:lnTo>
                    <a:pt x="174" y="309"/>
                  </a:lnTo>
                  <a:lnTo>
                    <a:pt x="174" y="310"/>
                  </a:lnTo>
                  <a:lnTo>
                    <a:pt x="173" y="311"/>
                  </a:lnTo>
                  <a:lnTo>
                    <a:pt x="171" y="312"/>
                  </a:lnTo>
                  <a:lnTo>
                    <a:pt x="169" y="313"/>
                  </a:lnTo>
                  <a:lnTo>
                    <a:pt x="166" y="313"/>
                  </a:lnTo>
                  <a:lnTo>
                    <a:pt x="165" y="314"/>
                  </a:lnTo>
                  <a:lnTo>
                    <a:pt x="163" y="314"/>
                  </a:lnTo>
                  <a:lnTo>
                    <a:pt x="162" y="316"/>
                  </a:lnTo>
                  <a:lnTo>
                    <a:pt x="159" y="316"/>
                  </a:lnTo>
                  <a:lnTo>
                    <a:pt x="158" y="316"/>
                  </a:lnTo>
                  <a:lnTo>
                    <a:pt x="156" y="317"/>
                  </a:lnTo>
                  <a:lnTo>
                    <a:pt x="155" y="317"/>
                  </a:lnTo>
                  <a:lnTo>
                    <a:pt x="153" y="318"/>
                  </a:lnTo>
                  <a:lnTo>
                    <a:pt x="152" y="318"/>
                  </a:lnTo>
                  <a:lnTo>
                    <a:pt x="149" y="319"/>
                  </a:lnTo>
                  <a:lnTo>
                    <a:pt x="148" y="319"/>
                  </a:lnTo>
                  <a:lnTo>
                    <a:pt x="146" y="320"/>
                  </a:lnTo>
                  <a:lnTo>
                    <a:pt x="144" y="320"/>
                  </a:lnTo>
                  <a:lnTo>
                    <a:pt x="142" y="320"/>
                  </a:lnTo>
                  <a:lnTo>
                    <a:pt x="140" y="321"/>
                  </a:lnTo>
                  <a:lnTo>
                    <a:pt x="137" y="322"/>
                  </a:lnTo>
                  <a:lnTo>
                    <a:pt x="134" y="322"/>
                  </a:lnTo>
                  <a:lnTo>
                    <a:pt x="130" y="321"/>
                  </a:lnTo>
                  <a:lnTo>
                    <a:pt x="125" y="321"/>
                  </a:lnTo>
                  <a:lnTo>
                    <a:pt x="120" y="321"/>
                  </a:lnTo>
                  <a:lnTo>
                    <a:pt x="112" y="324"/>
                  </a:lnTo>
                  <a:lnTo>
                    <a:pt x="111" y="325"/>
                  </a:lnTo>
                  <a:lnTo>
                    <a:pt x="110" y="325"/>
                  </a:lnTo>
                  <a:lnTo>
                    <a:pt x="108" y="327"/>
                  </a:lnTo>
                  <a:lnTo>
                    <a:pt x="108" y="328"/>
                  </a:lnTo>
                  <a:lnTo>
                    <a:pt x="105" y="326"/>
                  </a:lnTo>
                  <a:lnTo>
                    <a:pt x="99" y="325"/>
                  </a:lnTo>
                  <a:lnTo>
                    <a:pt x="92" y="324"/>
                  </a:lnTo>
                  <a:lnTo>
                    <a:pt x="88" y="325"/>
                  </a:lnTo>
                  <a:lnTo>
                    <a:pt x="87" y="325"/>
                  </a:lnTo>
                  <a:lnTo>
                    <a:pt x="85" y="325"/>
                  </a:lnTo>
                  <a:lnTo>
                    <a:pt x="83" y="325"/>
                  </a:lnTo>
                  <a:lnTo>
                    <a:pt x="82" y="325"/>
                  </a:lnTo>
                  <a:lnTo>
                    <a:pt x="81" y="325"/>
                  </a:lnTo>
                  <a:lnTo>
                    <a:pt x="79" y="325"/>
                  </a:lnTo>
                  <a:lnTo>
                    <a:pt x="78" y="326"/>
                  </a:lnTo>
                  <a:lnTo>
                    <a:pt x="77" y="326"/>
                  </a:lnTo>
                  <a:lnTo>
                    <a:pt x="74" y="326"/>
                  </a:lnTo>
                  <a:lnTo>
                    <a:pt x="73" y="326"/>
                  </a:lnTo>
                  <a:lnTo>
                    <a:pt x="72" y="326"/>
                  </a:lnTo>
                  <a:lnTo>
                    <a:pt x="71" y="326"/>
                  </a:lnTo>
                  <a:lnTo>
                    <a:pt x="69" y="326"/>
                  </a:lnTo>
                  <a:lnTo>
                    <a:pt x="67" y="326"/>
                  </a:lnTo>
                  <a:lnTo>
                    <a:pt x="66" y="327"/>
                  </a:lnTo>
                  <a:lnTo>
                    <a:pt x="64" y="327"/>
                  </a:lnTo>
                  <a:lnTo>
                    <a:pt x="60" y="327"/>
                  </a:lnTo>
                  <a:lnTo>
                    <a:pt x="57" y="327"/>
                  </a:lnTo>
                  <a:lnTo>
                    <a:pt x="54" y="326"/>
                  </a:lnTo>
                  <a:lnTo>
                    <a:pt x="52" y="325"/>
                  </a:lnTo>
                  <a:lnTo>
                    <a:pt x="49" y="324"/>
                  </a:lnTo>
                  <a:lnTo>
                    <a:pt x="47" y="324"/>
                  </a:lnTo>
                  <a:lnTo>
                    <a:pt x="44" y="322"/>
                  </a:lnTo>
                  <a:lnTo>
                    <a:pt x="41" y="321"/>
                  </a:lnTo>
                  <a:lnTo>
                    <a:pt x="39" y="320"/>
                  </a:lnTo>
                  <a:lnTo>
                    <a:pt x="37" y="320"/>
                  </a:lnTo>
                  <a:lnTo>
                    <a:pt x="35" y="319"/>
                  </a:lnTo>
                  <a:lnTo>
                    <a:pt x="31" y="318"/>
                  </a:lnTo>
                  <a:lnTo>
                    <a:pt x="29" y="318"/>
                  </a:lnTo>
                  <a:lnTo>
                    <a:pt x="27" y="317"/>
                  </a:lnTo>
                  <a:lnTo>
                    <a:pt x="24" y="316"/>
                  </a:lnTo>
                  <a:lnTo>
                    <a:pt x="22" y="316"/>
                  </a:lnTo>
                  <a:lnTo>
                    <a:pt x="19" y="314"/>
                  </a:lnTo>
                  <a:lnTo>
                    <a:pt x="16" y="313"/>
                  </a:lnTo>
                  <a:lnTo>
                    <a:pt x="14" y="312"/>
                  </a:lnTo>
                  <a:lnTo>
                    <a:pt x="12" y="312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5" y="307"/>
                  </a:lnTo>
                  <a:lnTo>
                    <a:pt x="20" y="301"/>
                  </a:lnTo>
                  <a:lnTo>
                    <a:pt x="22" y="299"/>
                  </a:lnTo>
                  <a:lnTo>
                    <a:pt x="24" y="296"/>
                  </a:lnTo>
                  <a:lnTo>
                    <a:pt x="27" y="293"/>
                  </a:lnTo>
                  <a:lnTo>
                    <a:pt x="30" y="289"/>
                  </a:lnTo>
                  <a:lnTo>
                    <a:pt x="33" y="285"/>
                  </a:lnTo>
                  <a:lnTo>
                    <a:pt x="37" y="280"/>
                  </a:lnTo>
                  <a:lnTo>
                    <a:pt x="39" y="278"/>
                  </a:lnTo>
                  <a:lnTo>
                    <a:pt x="40" y="277"/>
                  </a:lnTo>
                  <a:lnTo>
                    <a:pt x="39" y="277"/>
                  </a:lnTo>
                  <a:lnTo>
                    <a:pt x="40" y="276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40" y="272"/>
                  </a:lnTo>
                  <a:lnTo>
                    <a:pt x="40" y="271"/>
                  </a:lnTo>
                  <a:lnTo>
                    <a:pt x="40" y="270"/>
                  </a:lnTo>
                  <a:lnTo>
                    <a:pt x="40" y="269"/>
                  </a:lnTo>
                  <a:lnTo>
                    <a:pt x="39" y="268"/>
                  </a:lnTo>
                  <a:lnTo>
                    <a:pt x="39" y="267"/>
                  </a:lnTo>
                  <a:lnTo>
                    <a:pt x="39" y="266"/>
                  </a:lnTo>
                  <a:lnTo>
                    <a:pt x="38" y="265"/>
                  </a:lnTo>
                  <a:lnTo>
                    <a:pt x="38" y="263"/>
                  </a:lnTo>
                  <a:lnTo>
                    <a:pt x="38" y="261"/>
                  </a:lnTo>
                  <a:lnTo>
                    <a:pt x="37" y="260"/>
                  </a:lnTo>
                  <a:lnTo>
                    <a:pt x="37" y="259"/>
                  </a:lnTo>
                  <a:lnTo>
                    <a:pt x="36" y="259"/>
                  </a:lnTo>
                  <a:lnTo>
                    <a:pt x="33" y="259"/>
                  </a:lnTo>
                  <a:lnTo>
                    <a:pt x="30" y="258"/>
                  </a:lnTo>
                  <a:lnTo>
                    <a:pt x="24" y="257"/>
                  </a:lnTo>
                  <a:lnTo>
                    <a:pt x="20" y="257"/>
                  </a:lnTo>
                  <a:lnTo>
                    <a:pt x="14" y="255"/>
                  </a:lnTo>
                  <a:lnTo>
                    <a:pt x="12" y="255"/>
                  </a:lnTo>
                  <a:lnTo>
                    <a:pt x="11" y="254"/>
                  </a:lnTo>
                  <a:lnTo>
                    <a:pt x="10" y="251"/>
                  </a:lnTo>
                  <a:lnTo>
                    <a:pt x="10" y="250"/>
                  </a:lnTo>
                  <a:lnTo>
                    <a:pt x="10" y="249"/>
                  </a:lnTo>
                  <a:lnTo>
                    <a:pt x="10" y="246"/>
                  </a:lnTo>
                  <a:lnTo>
                    <a:pt x="10" y="243"/>
                  </a:lnTo>
                  <a:lnTo>
                    <a:pt x="10" y="242"/>
                  </a:lnTo>
                  <a:lnTo>
                    <a:pt x="10" y="240"/>
                  </a:lnTo>
                  <a:lnTo>
                    <a:pt x="10" y="238"/>
                  </a:lnTo>
                  <a:lnTo>
                    <a:pt x="10" y="237"/>
                  </a:lnTo>
                  <a:lnTo>
                    <a:pt x="10" y="236"/>
                  </a:lnTo>
                  <a:lnTo>
                    <a:pt x="10" y="235"/>
                  </a:lnTo>
                  <a:lnTo>
                    <a:pt x="11" y="234"/>
                  </a:lnTo>
                  <a:lnTo>
                    <a:pt x="11" y="232"/>
                  </a:lnTo>
                  <a:lnTo>
                    <a:pt x="11" y="228"/>
                  </a:lnTo>
                  <a:lnTo>
                    <a:pt x="10" y="225"/>
                  </a:lnTo>
                  <a:lnTo>
                    <a:pt x="8" y="219"/>
                  </a:lnTo>
                  <a:lnTo>
                    <a:pt x="7" y="216"/>
                  </a:lnTo>
                  <a:lnTo>
                    <a:pt x="6" y="211"/>
                  </a:lnTo>
                  <a:lnTo>
                    <a:pt x="5" y="208"/>
                  </a:lnTo>
                  <a:lnTo>
                    <a:pt x="4" y="204"/>
                  </a:lnTo>
                  <a:lnTo>
                    <a:pt x="3" y="202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4" y="194"/>
                  </a:lnTo>
                  <a:lnTo>
                    <a:pt x="6" y="192"/>
                  </a:lnTo>
                  <a:lnTo>
                    <a:pt x="7" y="190"/>
                  </a:lnTo>
                  <a:lnTo>
                    <a:pt x="8" y="188"/>
                  </a:lnTo>
                  <a:lnTo>
                    <a:pt x="10" y="187"/>
                  </a:lnTo>
                  <a:lnTo>
                    <a:pt x="11" y="187"/>
                  </a:lnTo>
                  <a:lnTo>
                    <a:pt x="11" y="186"/>
                  </a:lnTo>
                  <a:lnTo>
                    <a:pt x="11" y="185"/>
                  </a:lnTo>
                  <a:lnTo>
                    <a:pt x="11" y="184"/>
                  </a:lnTo>
                  <a:lnTo>
                    <a:pt x="13" y="184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2"/>
                  </a:lnTo>
                  <a:lnTo>
                    <a:pt x="10" y="182"/>
                  </a:lnTo>
                  <a:lnTo>
                    <a:pt x="7" y="182"/>
                  </a:lnTo>
                  <a:lnTo>
                    <a:pt x="5" y="182"/>
                  </a:lnTo>
                  <a:lnTo>
                    <a:pt x="3" y="180"/>
                  </a:lnTo>
                  <a:lnTo>
                    <a:pt x="2" y="178"/>
                  </a:lnTo>
                  <a:lnTo>
                    <a:pt x="0" y="176"/>
                  </a:lnTo>
                  <a:lnTo>
                    <a:pt x="0" y="175"/>
                  </a:lnTo>
                  <a:lnTo>
                    <a:pt x="2" y="173"/>
                  </a:lnTo>
                  <a:lnTo>
                    <a:pt x="2" y="171"/>
                  </a:lnTo>
                  <a:lnTo>
                    <a:pt x="0" y="166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4" y="157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7" y="154"/>
                  </a:lnTo>
                  <a:lnTo>
                    <a:pt x="11" y="154"/>
                  </a:lnTo>
                  <a:lnTo>
                    <a:pt x="13" y="154"/>
                  </a:lnTo>
                  <a:lnTo>
                    <a:pt x="12" y="153"/>
                  </a:lnTo>
                  <a:lnTo>
                    <a:pt x="10" y="151"/>
                  </a:lnTo>
                  <a:lnTo>
                    <a:pt x="10" y="150"/>
                  </a:lnTo>
                  <a:lnTo>
                    <a:pt x="8" y="149"/>
                  </a:lnTo>
                  <a:lnTo>
                    <a:pt x="7" y="149"/>
                  </a:lnTo>
                  <a:lnTo>
                    <a:pt x="7" y="148"/>
                  </a:lnTo>
                  <a:lnTo>
                    <a:pt x="7" y="146"/>
                  </a:lnTo>
                  <a:lnTo>
                    <a:pt x="8" y="146"/>
                  </a:lnTo>
                  <a:lnTo>
                    <a:pt x="10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3" y="143"/>
                  </a:lnTo>
                  <a:lnTo>
                    <a:pt x="14" y="143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4" y="140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6" y="137"/>
                  </a:lnTo>
                  <a:lnTo>
                    <a:pt x="16" y="136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4"/>
                  </a:lnTo>
                  <a:lnTo>
                    <a:pt x="18" y="133"/>
                  </a:lnTo>
                  <a:lnTo>
                    <a:pt x="18" y="132"/>
                  </a:lnTo>
                  <a:lnTo>
                    <a:pt x="19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20" y="127"/>
                  </a:lnTo>
                  <a:lnTo>
                    <a:pt x="20" y="126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20"/>
                  </a:lnTo>
                  <a:lnTo>
                    <a:pt x="19" y="119"/>
                  </a:lnTo>
                  <a:lnTo>
                    <a:pt x="20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1" y="116"/>
                  </a:lnTo>
                  <a:lnTo>
                    <a:pt x="22" y="116"/>
                  </a:lnTo>
                  <a:lnTo>
                    <a:pt x="22" y="115"/>
                  </a:lnTo>
                  <a:lnTo>
                    <a:pt x="22" y="113"/>
                  </a:lnTo>
                  <a:lnTo>
                    <a:pt x="23" y="112"/>
                  </a:lnTo>
                  <a:lnTo>
                    <a:pt x="23" y="111"/>
                  </a:lnTo>
                  <a:lnTo>
                    <a:pt x="24" y="111"/>
                  </a:lnTo>
                  <a:lnTo>
                    <a:pt x="24" y="110"/>
                  </a:lnTo>
                  <a:lnTo>
                    <a:pt x="24" y="109"/>
                  </a:lnTo>
                  <a:lnTo>
                    <a:pt x="24" y="107"/>
                  </a:lnTo>
                  <a:lnTo>
                    <a:pt x="25" y="107"/>
                  </a:lnTo>
                  <a:lnTo>
                    <a:pt x="27" y="107"/>
                  </a:lnTo>
                  <a:lnTo>
                    <a:pt x="27" y="108"/>
                  </a:lnTo>
                  <a:lnTo>
                    <a:pt x="28" y="108"/>
                  </a:lnTo>
                  <a:lnTo>
                    <a:pt x="27" y="109"/>
                  </a:lnTo>
                  <a:lnTo>
                    <a:pt x="28" y="109"/>
                  </a:lnTo>
                  <a:lnTo>
                    <a:pt x="28" y="110"/>
                  </a:lnTo>
                  <a:lnTo>
                    <a:pt x="29" y="110"/>
                  </a:lnTo>
                  <a:lnTo>
                    <a:pt x="30" y="111"/>
                  </a:lnTo>
                  <a:lnTo>
                    <a:pt x="32" y="113"/>
                  </a:lnTo>
                  <a:lnTo>
                    <a:pt x="33" y="113"/>
                  </a:lnTo>
                  <a:lnTo>
                    <a:pt x="38" y="115"/>
                  </a:lnTo>
                  <a:lnTo>
                    <a:pt x="39" y="115"/>
                  </a:lnTo>
                  <a:lnTo>
                    <a:pt x="44" y="113"/>
                  </a:lnTo>
                  <a:lnTo>
                    <a:pt x="45" y="113"/>
                  </a:lnTo>
                  <a:lnTo>
                    <a:pt x="46" y="113"/>
                  </a:lnTo>
                  <a:lnTo>
                    <a:pt x="47" y="113"/>
                  </a:lnTo>
                  <a:lnTo>
                    <a:pt x="49" y="117"/>
                  </a:lnTo>
                  <a:lnTo>
                    <a:pt x="50" y="118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3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4"/>
                  </a:lnTo>
                  <a:lnTo>
                    <a:pt x="57" y="120"/>
                  </a:lnTo>
                  <a:lnTo>
                    <a:pt x="58" y="119"/>
                  </a:lnTo>
                  <a:lnTo>
                    <a:pt x="60" y="119"/>
                  </a:lnTo>
                  <a:lnTo>
                    <a:pt x="62" y="121"/>
                  </a:lnTo>
                  <a:lnTo>
                    <a:pt x="63" y="121"/>
                  </a:lnTo>
                  <a:lnTo>
                    <a:pt x="64" y="121"/>
                  </a:lnTo>
                  <a:lnTo>
                    <a:pt x="66" y="120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9" y="118"/>
                  </a:lnTo>
                  <a:lnTo>
                    <a:pt x="70" y="118"/>
                  </a:lnTo>
                  <a:lnTo>
                    <a:pt x="71" y="117"/>
                  </a:lnTo>
                  <a:lnTo>
                    <a:pt x="73" y="116"/>
                  </a:lnTo>
                  <a:lnTo>
                    <a:pt x="75" y="115"/>
                  </a:lnTo>
                  <a:lnTo>
                    <a:pt x="77" y="115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8" y="111"/>
                  </a:lnTo>
                  <a:lnTo>
                    <a:pt x="79" y="110"/>
                  </a:lnTo>
                  <a:lnTo>
                    <a:pt x="78" y="109"/>
                  </a:lnTo>
                  <a:lnTo>
                    <a:pt x="78" y="107"/>
                  </a:lnTo>
                  <a:lnTo>
                    <a:pt x="79" y="106"/>
                  </a:lnTo>
                  <a:lnTo>
                    <a:pt x="81" y="106"/>
                  </a:lnTo>
                  <a:lnTo>
                    <a:pt x="82" y="104"/>
                  </a:lnTo>
                  <a:lnTo>
                    <a:pt x="82" y="103"/>
                  </a:lnTo>
                  <a:lnTo>
                    <a:pt x="81" y="103"/>
                  </a:lnTo>
                  <a:lnTo>
                    <a:pt x="80" y="102"/>
                  </a:lnTo>
                  <a:lnTo>
                    <a:pt x="79" y="101"/>
                  </a:lnTo>
                  <a:lnTo>
                    <a:pt x="79" y="100"/>
                  </a:lnTo>
                  <a:lnTo>
                    <a:pt x="78" y="100"/>
                  </a:lnTo>
                  <a:lnTo>
                    <a:pt x="78" y="99"/>
                  </a:lnTo>
                  <a:lnTo>
                    <a:pt x="79" y="98"/>
                  </a:lnTo>
                  <a:lnTo>
                    <a:pt x="86" y="98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92" y="94"/>
                  </a:lnTo>
                  <a:lnTo>
                    <a:pt x="94" y="94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102" y="92"/>
                  </a:lnTo>
                  <a:lnTo>
                    <a:pt x="103" y="92"/>
                  </a:lnTo>
                  <a:lnTo>
                    <a:pt x="104" y="92"/>
                  </a:lnTo>
                  <a:lnTo>
                    <a:pt x="107" y="93"/>
                  </a:lnTo>
                  <a:lnTo>
                    <a:pt x="107" y="92"/>
                  </a:lnTo>
                  <a:lnTo>
                    <a:pt x="106" y="91"/>
                  </a:lnTo>
                  <a:lnTo>
                    <a:pt x="106" y="90"/>
                  </a:lnTo>
                  <a:lnTo>
                    <a:pt x="107" y="90"/>
                  </a:lnTo>
                  <a:lnTo>
                    <a:pt x="107" y="88"/>
                  </a:lnTo>
                  <a:lnTo>
                    <a:pt x="110" y="87"/>
                  </a:lnTo>
                  <a:lnTo>
                    <a:pt x="111" y="87"/>
                  </a:lnTo>
                  <a:lnTo>
                    <a:pt x="111" y="86"/>
                  </a:lnTo>
                  <a:lnTo>
                    <a:pt x="113" y="87"/>
                  </a:lnTo>
                  <a:lnTo>
                    <a:pt x="114" y="87"/>
                  </a:lnTo>
                  <a:lnTo>
                    <a:pt x="114" y="85"/>
                  </a:lnTo>
                  <a:lnTo>
                    <a:pt x="115" y="85"/>
                  </a:lnTo>
                  <a:lnTo>
                    <a:pt x="115" y="84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3" y="78"/>
                  </a:lnTo>
                  <a:lnTo>
                    <a:pt x="123" y="77"/>
                  </a:lnTo>
                  <a:lnTo>
                    <a:pt x="123" y="76"/>
                  </a:lnTo>
                  <a:lnTo>
                    <a:pt x="123" y="74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3" y="70"/>
                  </a:lnTo>
                  <a:lnTo>
                    <a:pt x="123" y="68"/>
                  </a:lnTo>
                  <a:lnTo>
                    <a:pt x="124" y="67"/>
                  </a:lnTo>
                  <a:lnTo>
                    <a:pt x="128" y="61"/>
                  </a:lnTo>
                  <a:lnTo>
                    <a:pt x="128" y="59"/>
                  </a:lnTo>
                  <a:lnTo>
                    <a:pt x="129" y="58"/>
                  </a:lnTo>
                  <a:lnTo>
                    <a:pt x="129" y="57"/>
                  </a:lnTo>
                  <a:lnTo>
                    <a:pt x="128" y="53"/>
                  </a:lnTo>
                  <a:lnTo>
                    <a:pt x="128" y="52"/>
                  </a:lnTo>
                  <a:lnTo>
                    <a:pt x="129" y="51"/>
                  </a:lnTo>
                  <a:lnTo>
                    <a:pt x="130" y="51"/>
                  </a:lnTo>
                  <a:lnTo>
                    <a:pt x="134" y="48"/>
                  </a:lnTo>
                  <a:lnTo>
                    <a:pt x="137" y="46"/>
                  </a:lnTo>
                  <a:lnTo>
                    <a:pt x="149" y="46"/>
                  </a:lnTo>
                  <a:lnTo>
                    <a:pt x="150" y="46"/>
                  </a:lnTo>
                  <a:lnTo>
                    <a:pt x="152" y="46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4" y="42"/>
                  </a:lnTo>
                  <a:lnTo>
                    <a:pt x="154" y="41"/>
                  </a:lnTo>
                  <a:lnTo>
                    <a:pt x="154" y="40"/>
                  </a:lnTo>
                  <a:lnTo>
                    <a:pt x="154" y="39"/>
                  </a:lnTo>
                  <a:lnTo>
                    <a:pt x="154" y="37"/>
                  </a:lnTo>
                  <a:lnTo>
                    <a:pt x="155" y="37"/>
                  </a:lnTo>
                  <a:lnTo>
                    <a:pt x="155" y="36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59" y="35"/>
                  </a:lnTo>
                  <a:lnTo>
                    <a:pt x="159" y="36"/>
                  </a:lnTo>
                  <a:lnTo>
                    <a:pt x="161" y="36"/>
                  </a:lnTo>
                  <a:lnTo>
                    <a:pt x="167" y="40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70" y="41"/>
                  </a:lnTo>
                  <a:lnTo>
                    <a:pt x="170" y="42"/>
                  </a:lnTo>
                  <a:lnTo>
                    <a:pt x="171" y="42"/>
                  </a:lnTo>
                  <a:lnTo>
                    <a:pt x="172" y="42"/>
                  </a:lnTo>
                  <a:lnTo>
                    <a:pt x="173" y="42"/>
                  </a:lnTo>
                  <a:lnTo>
                    <a:pt x="173" y="43"/>
                  </a:lnTo>
                  <a:lnTo>
                    <a:pt x="174" y="43"/>
                  </a:lnTo>
                  <a:lnTo>
                    <a:pt x="177" y="43"/>
                  </a:lnTo>
                  <a:lnTo>
                    <a:pt x="178" y="43"/>
                  </a:lnTo>
                  <a:lnTo>
                    <a:pt x="179" y="43"/>
                  </a:lnTo>
                  <a:lnTo>
                    <a:pt x="180" y="43"/>
                  </a:lnTo>
                  <a:lnTo>
                    <a:pt x="180" y="42"/>
                  </a:lnTo>
                  <a:lnTo>
                    <a:pt x="181" y="42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3"/>
                  </a:lnTo>
                  <a:lnTo>
                    <a:pt x="187" y="42"/>
                  </a:lnTo>
                  <a:lnTo>
                    <a:pt x="191" y="42"/>
                  </a:lnTo>
                  <a:lnTo>
                    <a:pt x="194" y="41"/>
                  </a:lnTo>
                  <a:lnTo>
                    <a:pt x="195" y="41"/>
                  </a:lnTo>
                  <a:lnTo>
                    <a:pt x="196" y="42"/>
                  </a:lnTo>
                  <a:lnTo>
                    <a:pt x="197" y="42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8" y="44"/>
                  </a:lnTo>
                  <a:lnTo>
                    <a:pt x="198" y="45"/>
                  </a:lnTo>
                  <a:lnTo>
                    <a:pt x="199" y="45"/>
                  </a:lnTo>
                  <a:lnTo>
                    <a:pt x="200" y="46"/>
                  </a:lnTo>
                  <a:lnTo>
                    <a:pt x="202" y="46"/>
                  </a:lnTo>
                  <a:lnTo>
                    <a:pt x="202" y="48"/>
                  </a:lnTo>
                  <a:lnTo>
                    <a:pt x="202" y="49"/>
                  </a:lnTo>
                  <a:lnTo>
                    <a:pt x="203" y="49"/>
                  </a:lnTo>
                  <a:lnTo>
                    <a:pt x="204" y="49"/>
                  </a:lnTo>
                  <a:lnTo>
                    <a:pt x="205" y="48"/>
                  </a:lnTo>
                  <a:lnTo>
                    <a:pt x="206" y="48"/>
                  </a:lnTo>
                  <a:lnTo>
                    <a:pt x="207" y="48"/>
                  </a:lnTo>
                  <a:lnTo>
                    <a:pt x="208" y="46"/>
                  </a:lnTo>
                  <a:lnTo>
                    <a:pt x="208" y="45"/>
                  </a:lnTo>
                  <a:lnTo>
                    <a:pt x="209" y="45"/>
                  </a:lnTo>
                  <a:lnTo>
                    <a:pt x="211" y="45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2" y="46"/>
                  </a:lnTo>
                  <a:lnTo>
                    <a:pt x="213" y="46"/>
                  </a:lnTo>
                  <a:lnTo>
                    <a:pt x="214" y="46"/>
                  </a:lnTo>
                  <a:lnTo>
                    <a:pt x="215" y="46"/>
                  </a:lnTo>
                  <a:lnTo>
                    <a:pt x="216" y="46"/>
                  </a:lnTo>
                  <a:lnTo>
                    <a:pt x="217" y="48"/>
                  </a:lnTo>
                  <a:lnTo>
                    <a:pt x="219" y="48"/>
                  </a:lnTo>
                  <a:lnTo>
                    <a:pt x="219" y="49"/>
                  </a:lnTo>
                  <a:lnTo>
                    <a:pt x="219" y="51"/>
                  </a:lnTo>
                  <a:lnTo>
                    <a:pt x="219" y="52"/>
                  </a:lnTo>
                  <a:lnTo>
                    <a:pt x="220" y="53"/>
                  </a:lnTo>
                  <a:lnTo>
                    <a:pt x="221" y="53"/>
                  </a:lnTo>
                  <a:lnTo>
                    <a:pt x="222" y="53"/>
                  </a:lnTo>
                  <a:lnTo>
                    <a:pt x="222" y="54"/>
                  </a:lnTo>
                  <a:lnTo>
                    <a:pt x="222" y="56"/>
                  </a:lnTo>
                  <a:lnTo>
                    <a:pt x="223" y="56"/>
                  </a:lnTo>
                  <a:lnTo>
                    <a:pt x="224" y="56"/>
                  </a:lnTo>
                  <a:lnTo>
                    <a:pt x="224" y="58"/>
                  </a:lnTo>
                  <a:lnTo>
                    <a:pt x="225" y="58"/>
                  </a:lnTo>
                  <a:lnTo>
                    <a:pt x="225" y="59"/>
                  </a:lnTo>
                  <a:lnTo>
                    <a:pt x="226" y="58"/>
                  </a:lnTo>
                  <a:lnTo>
                    <a:pt x="229" y="57"/>
                  </a:lnTo>
                  <a:lnTo>
                    <a:pt x="230" y="56"/>
                  </a:lnTo>
                  <a:lnTo>
                    <a:pt x="230" y="54"/>
                  </a:lnTo>
                  <a:lnTo>
                    <a:pt x="231" y="54"/>
                  </a:lnTo>
                  <a:lnTo>
                    <a:pt x="232" y="56"/>
                  </a:lnTo>
                  <a:lnTo>
                    <a:pt x="233" y="56"/>
                  </a:lnTo>
                  <a:lnTo>
                    <a:pt x="233" y="54"/>
                  </a:lnTo>
                  <a:lnTo>
                    <a:pt x="233" y="53"/>
                  </a:lnTo>
                  <a:lnTo>
                    <a:pt x="233" y="52"/>
                  </a:lnTo>
                  <a:lnTo>
                    <a:pt x="234" y="51"/>
                  </a:lnTo>
                  <a:lnTo>
                    <a:pt x="236" y="52"/>
                  </a:lnTo>
                  <a:lnTo>
                    <a:pt x="237" y="52"/>
                  </a:lnTo>
                  <a:lnTo>
                    <a:pt x="237" y="51"/>
                  </a:lnTo>
                  <a:lnTo>
                    <a:pt x="238" y="51"/>
                  </a:lnTo>
                  <a:lnTo>
                    <a:pt x="237" y="50"/>
                  </a:lnTo>
                  <a:lnTo>
                    <a:pt x="239" y="50"/>
                  </a:lnTo>
                  <a:lnTo>
                    <a:pt x="240" y="50"/>
                  </a:lnTo>
                  <a:lnTo>
                    <a:pt x="241" y="49"/>
                  </a:lnTo>
                  <a:lnTo>
                    <a:pt x="242" y="49"/>
                  </a:lnTo>
                  <a:lnTo>
                    <a:pt x="244" y="48"/>
                  </a:lnTo>
                  <a:lnTo>
                    <a:pt x="244" y="46"/>
                  </a:lnTo>
                  <a:lnTo>
                    <a:pt x="245" y="46"/>
                  </a:lnTo>
                  <a:lnTo>
                    <a:pt x="245" y="45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8" y="45"/>
                  </a:lnTo>
                  <a:lnTo>
                    <a:pt x="249" y="46"/>
                  </a:lnTo>
                  <a:lnTo>
                    <a:pt x="249" y="45"/>
                  </a:lnTo>
                  <a:lnTo>
                    <a:pt x="249" y="44"/>
                  </a:lnTo>
                  <a:lnTo>
                    <a:pt x="249" y="43"/>
                  </a:lnTo>
                  <a:lnTo>
                    <a:pt x="250" y="43"/>
                  </a:lnTo>
                  <a:lnTo>
                    <a:pt x="250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3" y="45"/>
                  </a:lnTo>
                  <a:lnTo>
                    <a:pt x="253" y="44"/>
                  </a:lnTo>
                  <a:lnTo>
                    <a:pt x="251" y="44"/>
                  </a:lnTo>
                  <a:lnTo>
                    <a:pt x="251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6" y="46"/>
                  </a:lnTo>
                  <a:lnTo>
                    <a:pt x="257" y="48"/>
                  </a:lnTo>
                  <a:lnTo>
                    <a:pt x="258" y="49"/>
                  </a:lnTo>
                  <a:lnTo>
                    <a:pt x="259" y="50"/>
                  </a:lnTo>
                  <a:lnTo>
                    <a:pt x="262" y="52"/>
                  </a:lnTo>
                  <a:lnTo>
                    <a:pt x="263" y="52"/>
                  </a:lnTo>
                  <a:lnTo>
                    <a:pt x="263" y="51"/>
                  </a:lnTo>
                  <a:lnTo>
                    <a:pt x="264" y="51"/>
                  </a:lnTo>
                  <a:lnTo>
                    <a:pt x="265" y="51"/>
                  </a:lnTo>
                  <a:lnTo>
                    <a:pt x="265" y="50"/>
                  </a:lnTo>
                  <a:lnTo>
                    <a:pt x="266" y="50"/>
                  </a:lnTo>
                  <a:lnTo>
                    <a:pt x="267" y="49"/>
                  </a:lnTo>
                  <a:lnTo>
                    <a:pt x="267" y="48"/>
                  </a:lnTo>
                  <a:lnTo>
                    <a:pt x="269" y="46"/>
                  </a:lnTo>
                  <a:lnTo>
                    <a:pt x="267" y="46"/>
                  </a:lnTo>
                  <a:lnTo>
                    <a:pt x="267" y="45"/>
                  </a:lnTo>
                  <a:lnTo>
                    <a:pt x="266" y="44"/>
                  </a:lnTo>
                  <a:lnTo>
                    <a:pt x="266" y="43"/>
                  </a:lnTo>
                  <a:lnTo>
                    <a:pt x="266" y="42"/>
                  </a:lnTo>
                  <a:lnTo>
                    <a:pt x="266" y="41"/>
                  </a:lnTo>
                  <a:lnTo>
                    <a:pt x="266" y="40"/>
                  </a:lnTo>
                  <a:lnTo>
                    <a:pt x="266" y="39"/>
                  </a:lnTo>
                  <a:lnTo>
                    <a:pt x="267" y="37"/>
                  </a:lnTo>
                  <a:lnTo>
                    <a:pt x="269" y="36"/>
                  </a:lnTo>
                  <a:lnTo>
                    <a:pt x="270" y="35"/>
                  </a:lnTo>
                  <a:lnTo>
                    <a:pt x="270" y="34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5" y="34"/>
                  </a:lnTo>
                  <a:lnTo>
                    <a:pt x="276" y="33"/>
                  </a:lnTo>
                  <a:lnTo>
                    <a:pt x="278" y="33"/>
                  </a:lnTo>
                  <a:lnTo>
                    <a:pt x="278" y="34"/>
                  </a:lnTo>
                  <a:lnTo>
                    <a:pt x="279" y="34"/>
                  </a:lnTo>
                  <a:lnTo>
                    <a:pt x="279" y="33"/>
                  </a:lnTo>
                  <a:lnTo>
                    <a:pt x="280" y="33"/>
                  </a:lnTo>
                  <a:lnTo>
                    <a:pt x="281" y="33"/>
                  </a:lnTo>
                  <a:lnTo>
                    <a:pt x="282" y="33"/>
                  </a:lnTo>
                  <a:lnTo>
                    <a:pt x="283" y="34"/>
                  </a:lnTo>
                  <a:lnTo>
                    <a:pt x="284" y="34"/>
                  </a:lnTo>
                  <a:lnTo>
                    <a:pt x="284" y="35"/>
                  </a:lnTo>
                  <a:lnTo>
                    <a:pt x="286" y="35"/>
                  </a:lnTo>
                  <a:lnTo>
                    <a:pt x="287" y="35"/>
                  </a:lnTo>
                  <a:lnTo>
                    <a:pt x="288" y="35"/>
                  </a:lnTo>
                  <a:lnTo>
                    <a:pt x="289" y="35"/>
                  </a:lnTo>
                  <a:lnTo>
                    <a:pt x="290" y="34"/>
                  </a:lnTo>
                  <a:lnTo>
                    <a:pt x="291" y="33"/>
                  </a:lnTo>
                  <a:lnTo>
                    <a:pt x="292" y="33"/>
                  </a:lnTo>
                  <a:lnTo>
                    <a:pt x="292" y="32"/>
                  </a:lnTo>
                  <a:lnTo>
                    <a:pt x="292" y="31"/>
                  </a:lnTo>
                  <a:lnTo>
                    <a:pt x="292" y="29"/>
                  </a:lnTo>
                  <a:lnTo>
                    <a:pt x="293" y="29"/>
                  </a:lnTo>
                  <a:lnTo>
                    <a:pt x="293" y="28"/>
                  </a:lnTo>
                  <a:lnTo>
                    <a:pt x="292" y="27"/>
                  </a:lnTo>
                  <a:lnTo>
                    <a:pt x="292" y="26"/>
                  </a:lnTo>
                  <a:lnTo>
                    <a:pt x="292" y="25"/>
                  </a:lnTo>
                  <a:lnTo>
                    <a:pt x="291" y="25"/>
                  </a:lnTo>
                  <a:lnTo>
                    <a:pt x="291" y="24"/>
                  </a:lnTo>
                  <a:lnTo>
                    <a:pt x="290" y="24"/>
                  </a:lnTo>
                  <a:lnTo>
                    <a:pt x="289" y="23"/>
                  </a:lnTo>
                  <a:lnTo>
                    <a:pt x="289" y="21"/>
                  </a:lnTo>
                  <a:lnTo>
                    <a:pt x="290" y="20"/>
                  </a:lnTo>
                  <a:lnTo>
                    <a:pt x="291" y="20"/>
                  </a:lnTo>
                  <a:lnTo>
                    <a:pt x="292" y="20"/>
                  </a:lnTo>
                  <a:lnTo>
                    <a:pt x="292" y="19"/>
                  </a:lnTo>
                  <a:lnTo>
                    <a:pt x="293" y="19"/>
                  </a:lnTo>
                  <a:lnTo>
                    <a:pt x="293" y="18"/>
                  </a:lnTo>
                  <a:lnTo>
                    <a:pt x="295" y="18"/>
                  </a:lnTo>
                  <a:lnTo>
                    <a:pt x="296" y="16"/>
                  </a:lnTo>
                  <a:lnTo>
                    <a:pt x="297" y="15"/>
                  </a:lnTo>
                  <a:lnTo>
                    <a:pt x="298" y="14"/>
                  </a:lnTo>
                  <a:lnTo>
                    <a:pt x="299" y="14"/>
                  </a:lnTo>
                  <a:lnTo>
                    <a:pt x="299" y="12"/>
                  </a:lnTo>
                  <a:lnTo>
                    <a:pt x="300" y="10"/>
                  </a:lnTo>
                  <a:lnTo>
                    <a:pt x="300" y="9"/>
                  </a:lnTo>
                  <a:lnTo>
                    <a:pt x="301" y="8"/>
                  </a:lnTo>
                  <a:lnTo>
                    <a:pt x="303" y="7"/>
                  </a:lnTo>
                  <a:lnTo>
                    <a:pt x="303" y="6"/>
                  </a:lnTo>
                  <a:lnTo>
                    <a:pt x="303" y="4"/>
                  </a:lnTo>
                  <a:lnTo>
                    <a:pt x="304" y="4"/>
                  </a:lnTo>
                  <a:lnTo>
                    <a:pt x="305" y="3"/>
                  </a:lnTo>
                  <a:lnTo>
                    <a:pt x="305" y="2"/>
                  </a:lnTo>
                  <a:lnTo>
                    <a:pt x="307" y="2"/>
                  </a:lnTo>
                  <a:lnTo>
                    <a:pt x="307" y="1"/>
                  </a:lnTo>
                  <a:lnTo>
                    <a:pt x="308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2" y="1"/>
                  </a:lnTo>
                  <a:lnTo>
                    <a:pt x="313" y="1"/>
                  </a:lnTo>
                  <a:lnTo>
                    <a:pt x="313" y="0"/>
                  </a:lnTo>
                  <a:lnTo>
                    <a:pt x="314" y="0"/>
                  </a:lnTo>
                  <a:lnTo>
                    <a:pt x="315" y="1"/>
                  </a:lnTo>
                  <a:lnTo>
                    <a:pt x="315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8" y="3"/>
                  </a:lnTo>
                  <a:lnTo>
                    <a:pt x="320" y="3"/>
                  </a:lnTo>
                  <a:lnTo>
                    <a:pt x="321" y="6"/>
                  </a:lnTo>
                  <a:lnTo>
                    <a:pt x="323" y="7"/>
                  </a:lnTo>
                  <a:lnTo>
                    <a:pt x="324" y="8"/>
                  </a:lnTo>
                  <a:lnTo>
                    <a:pt x="325" y="9"/>
                  </a:lnTo>
                  <a:lnTo>
                    <a:pt x="325" y="10"/>
                  </a:lnTo>
                  <a:lnTo>
                    <a:pt x="325" y="11"/>
                  </a:lnTo>
                  <a:lnTo>
                    <a:pt x="324" y="12"/>
                  </a:lnTo>
                  <a:lnTo>
                    <a:pt x="324" y="14"/>
                  </a:lnTo>
                  <a:lnTo>
                    <a:pt x="324" y="15"/>
                  </a:lnTo>
                  <a:lnTo>
                    <a:pt x="323" y="17"/>
                  </a:lnTo>
                  <a:lnTo>
                    <a:pt x="323" y="18"/>
                  </a:lnTo>
                  <a:lnTo>
                    <a:pt x="322" y="19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1"/>
                  </a:lnTo>
                  <a:lnTo>
                    <a:pt x="325" y="21"/>
                  </a:lnTo>
                  <a:lnTo>
                    <a:pt x="330" y="20"/>
                  </a:lnTo>
                  <a:lnTo>
                    <a:pt x="331" y="20"/>
                  </a:lnTo>
                  <a:lnTo>
                    <a:pt x="332" y="21"/>
                  </a:lnTo>
                  <a:lnTo>
                    <a:pt x="332" y="23"/>
                  </a:lnTo>
                  <a:lnTo>
                    <a:pt x="332" y="24"/>
                  </a:lnTo>
                  <a:lnTo>
                    <a:pt x="332" y="25"/>
                  </a:lnTo>
                  <a:lnTo>
                    <a:pt x="332" y="26"/>
                  </a:lnTo>
                  <a:lnTo>
                    <a:pt x="331" y="26"/>
                  </a:lnTo>
                  <a:lnTo>
                    <a:pt x="330" y="27"/>
                  </a:lnTo>
                  <a:lnTo>
                    <a:pt x="331" y="28"/>
                  </a:lnTo>
                  <a:lnTo>
                    <a:pt x="331" y="29"/>
                  </a:lnTo>
                  <a:lnTo>
                    <a:pt x="330" y="31"/>
                  </a:lnTo>
                  <a:lnTo>
                    <a:pt x="330" y="32"/>
                  </a:lnTo>
                  <a:lnTo>
                    <a:pt x="330" y="33"/>
                  </a:lnTo>
                  <a:lnTo>
                    <a:pt x="330" y="34"/>
                  </a:lnTo>
                  <a:lnTo>
                    <a:pt x="330" y="37"/>
                  </a:lnTo>
                  <a:lnTo>
                    <a:pt x="330" y="39"/>
                  </a:lnTo>
                  <a:lnTo>
                    <a:pt x="329" y="40"/>
                  </a:lnTo>
                  <a:lnTo>
                    <a:pt x="329" y="41"/>
                  </a:lnTo>
                  <a:lnTo>
                    <a:pt x="329" y="42"/>
                  </a:lnTo>
                  <a:lnTo>
                    <a:pt x="329" y="43"/>
                  </a:lnTo>
                  <a:lnTo>
                    <a:pt x="329" y="44"/>
                  </a:lnTo>
                  <a:lnTo>
                    <a:pt x="329" y="45"/>
                  </a:lnTo>
                  <a:lnTo>
                    <a:pt x="328" y="48"/>
                  </a:lnTo>
                  <a:lnTo>
                    <a:pt x="328" y="49"/>
                  </a:lnTo>
                  <a:lnTo>
                    <a:pt x="328" y="50"/>
                  </a:lnTo>
                  <a:lnTo>
                    <a:pt x="328" y="51"/>
                  </a:lnTo>
                  <a:lnTo>
                    <a:pt x="328" y="53"/>
                  </a:lnTo>
                  <a:lnTo>
                    <a:pt x="328" y="54"/>
                  </a:lnTo>
                  <a:lnTo>
                    <a:pt x="329" y="56"/>
                  </a:lnTo>
                  <a:lnTo>
                    <a:pt x="329" y="57"/>
                  </a:lnTo>
                  <a:lnTo>
                    <a:pt x="329" y="58"/>
                  </a:lnTo>
                  <a:lnTo>
                    <a:pt x="330" y="61"/>
                  </a:lnTo>
                  <a:lnTo>
                    <a:pt x="331" y="61"/>
                  </a:lnTo>
                  <a:lnTo>
                    <a:pt x="331" y="64"/>
                  </a:lnTo>
                  <a:lnTo>
                    <a:pt x="331" y="65"/>
                  </a:lnTo>
                  <a:lnTo>
                    <a:pt x="332" y="66"/>
                  </a:lnTo>
                  <a:lnTo>
                    <a:pt x="333" y="67"/>
                  </a:lnTo>
                  <a:lnTo>
                    <a:pt x="334" y="67"/>
                  </a:lnTo>
                  <a:lnTo>
                    <a:pt x="336" y="68"/>
                  </a:lnTo>
                  <a:lnTo>
                    <a:pt x="337" y="68"/>
                  </a:lnTo>
                  <a:lnTo>
                    <a:pt x="338" y="67"/>
                  </a:lnTo>
                  <a:lnTo>
                    <a:pt x="339" y="67"/>
                  </a:lnTo>
                  <a:lnTo>
                    <a:pt x="348" y="60"/>
                  </a:lnTo>
                  <a:lnTo>
                    <a:pt x="349" y="59"/>
                  </a:lnTo>
                  <a:lnTo>
                    <a:pt x="350" y="59"/>
                  </a:lnTo>
                  <a:lnTo>
                    <a:pt x="350" y="58"/>
                  </a:lnTo>
                  <a:lnTo>
                    <a:pt x="351" y="58"/>
                  </a:lnTo>
                  <a:lnTo>
                    <a:pt x="353" y="57"/>
                  </a:lnTo>
                  <a:lnTo>
                    <a:pt x="355" y="56"/>
                  </a:lnTo>
                  <a:lnTo>
                    <a:pt x="356" y="56"/>
                  </a:lnTo>
                  <a:lnTo>
                    <a:pt x="358" y="56"/>
                  </a:lnTo>
                  <a:lnTo>
                    <a:pt x="359" y="56"/>
                  </a:lnTo>
                  <a:lnTo>
                    <a:pt x="364" y="54"/>
                  </a:lnTo>
                  <a:lnTo>
                    <a:pt x="364" y="53"/>
                  </a:lnTo>
                  <a:lnTo>
                    <a:pt x="366" y="51"/>
                  </a:lnTo>
                  <a:lnTo>
                    <a:pt x="367" y="49"/>
                  </a:lnTo>
                  <a:lnTo>
                    <a:pt x="368" y="48"/>
                  </a:lnTo>
                  <a:lnTo>
                    <a:pt x="370" y="46"/>
                  </a:lnTo>
                  <a:lnTo>
                    <a:pt x="371" y="46"/>
                  </a:lnTo>
                  <a:lnTo>
                    <a:pt x="372" y="45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6" y="43"/>
                  </a:lnTo>
                  <a:lnTo>
                    <a:pt x="378" y="43"/>
                  </a:lnTo>
                  <a:lnTo>
                    <a:pt x="378" y="42"/>
                  </a:lnTo>
                  <a:lnTo>
                    <a:pt x="379" y="41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39"/>
                  </a:lnTo>
                  <a:lnTo>
                    <a:pt x="383" y="39"/>
                  </a:lnTo>
                  <a:lnTo>
                    <a:pt x="384" y="39"/>
                  </a:lnTo>
                  <a:lnTo>
                    <a:pt x="385" y="39"/>
                  </a:lnTo>
                  <a:lnTo>
                    <a:pt x="388" y="37"/>
                  </a:lnTo>
                  <a:lnTo>
                    <a:pt x="389" y="37"/>
                  </a:lnTo>
                  <a:lnTo>
                    <a:pt x="392" y="39"/>
                  </a:lnTo>
                  <a:lnTo>
                    <a:pt x="395" y="40"/>
                  </a:lnTo>
                  <a:lnTo>
                    <a:pt x="396" y="40"/>
                  </a:lnTo>
                  <a:lnTo>
                    <a:pt x="397" y="40"/>
                  </a:lnTo>
                  <a:lnTo>
                    <a:pt x="397" y="41"/>
                  </a:lnTo>
                  <a:lnTo>
                    <a:pt x="397" y="42"/>
                  </a:lnTo>
                  <a:lnTo>
                    <a:pt x="396" y="43"/>
                  </a:lnTo>
                  <a:lnTo>
                    <a:pt x="396" y="44"/>
                  </a:lnTo>
                  <a:lnTo>
                    <a:pt x="395" y="44"/>
                  </a:lnTo>
                  <a:lnTo>
                    <a:pt x="393" y="44"/>
                  </a:lnTo>
                  <a:lnTo>
                    <a:pt x="392" y="45"/>
                  </a:lnTo>
                  <a:lnTo>
                    <a:pt x="392" y="46"/>
                  </a:lnTo>
                  <a:lnTo>
                    <a:pt x="393" y="46"/>
                  </a:lnTo>
                  <a:lnTo>
                    <a:pt x="395" y="46"/>
                  </a:lnTo>
                  <a:lnTo>
                    <a:pt x="396" y="48"/>
                  </a:lnTo>
                  <a:lnTo>
                    <a:pt x="397" y="46"/>
                  </a:lnTo>
                  <a:lnTo>
                    <a:pt x="397" y="48"/>
                  </a:lnTo>
                  <a:lnTo>
                    <a:pt x="398" y="48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1" y="45"/>
                  </a:lnTo>
                  <a:lnTo>
                    <a:pt x="403" y="45"/>
                  </a:lnTo>
                  <a:lnTo>
                    <a:pt x="404" y="44"/>
                  </a:lnTo>
                  <a:lnTo>
                    <a:pt x="406" y="44"/>
                  </a:lnTo>
                  <a:lnTo>
                    <a:pt x="409" y="43"/>
                  </a:lnTo>
                  <a:lnTo>
                    <a:pt x="410" y="42"/>
                  </a:lnTo>
                  <a:lnTo>
                    <a:pt x="410" y="41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4" y="40"/>
                  </a:lnTo>
                  <a:lnTo>
                    <a:pt x="415" y="40"/>
                  </a:lnTo>
                  <a:lnTo>
                    <a:pt x="415" y="41"/>
                  </a:lnTo>
                  <a:lnTo>
                    <a:pt x="416" y="41"/>
                  </a:lnTo>
                  <a:lnTo>
                    <a:pt x="417" y="41"/>
                  </a:lnTo>
                  <a:lnTo>
                    <a:pt x="418" y="41"/>
                  </a:lnTo>
                  <a:lnTo>
                    <a:pt x="420" y="42"/>
                  </a:lnTo>
                  <a:lnTo>
                    <a:pt x="423" y="41"/>
                  </a:lnTo>
                  <a:lnTo>
                    <a:pt x="424" y="41"/>
                  </a:lnTo>
                  <a:lnTo>
                    <a:pt x="428" y="43"/>
                  </a:lnTo>
                  <a:lnTo>
                    <a:pt x="429" y="44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29" y="48"/>
                  </a:lnTo>
                  <a:lnTo>
                    <a:pt x="428" y="48"/>
                  </a:lnTo>
                  <a:lnTo>
                    <a:pt x="426" y="45"/>
                  </a:lnTo>
                  <a:lnTo>
                    <a:pt x="426" y="44"/>
                  </a:lnTo>
                  <a:lnTo>
                    <a:pt x="425" y="44"/>
                  </a:lnTo>
                  <a:lnTo>
                    <a:pt x="425" y="45"/>
                  </a:lnTo>
                  <a:lnTo>
                    <a:pt x="424" y="45"/>
                  </a:lnTo>
                  <a:lnTo>
                    <a:pt x="423" y="46"/>
                  </a:lnTo>
                  <a:lnTo>
                    <a:pt x="423" y="48"/>
                  </a:lnTo>
                  <a:lnTo>
                    <a:pt x="422" y="46"/>
                  </a:lnTo>
                  <a:lnTo>
                    <a:pt x="421" y="46"/>
                  </a:lnTo>
                  <a:lnTo>
                    <a:pt x="420" y="46"/>
                  </a:lnTo>
                  <a:lnTo>
                    <a:pt x="418" y="46"/>
                  </a:lnTo>
                  <a:lnTo>
                    <a:pt x="418" y="48"/>
                  </a:lnTo>
                  <a:lnTo>
                    <a:pt x="418" y="49"/>
                  </a:lnTo>
                  <a:lnTo>
                    <a:pt x="417" y="49"/>
                  </a:lnTo>
                  <a:lnTo>
                    <a:pt x="416" y="50"/>
                  </a:lnTo>
                  <a:lnTo>
                    <a:pt x="415" y="49"/>
                  </a:lnTo>
                  <a:lnTo>
                    <a:pt x="415" y="50"/>
                  </a:lnTo>
                  <a:lnTo>
                    <a:pt x="415" y="51"/>
                  </a:lnTo>
                  <a:lnTo>
                    <a:pt x="416" y="52"/>
                  </a:lnTo>
                  <a:lnTo>
                    <a:pt x="418" y="52"/>
                  </a:lnTo>
                  <a:lnTo>
                    <a:pt x="418" y="53"/>
                  </a:lnTo>
                  <a:lnTo>
                    <a:pt x="420" y="54"/>
                  </a:lnTo>
                  <a:lnTo>
                    <a:pt x="421" y="5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91">
              <a:extLst>
                <a:ext uri="{FF2B5EF4-FFF2-40B4-BE49-F238E27FC236}">
                  <a16:creationId xmlns:a16="http://schemas.microsoft.com/office/drawing/2014/main" id="{5A3EABB5-D312-0139-C677-7B7742598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857" y="2691152"/>
              <a:ext cx="346574" cy="196820"/>
            </a:xfrm>
            <a:custGeom>
              <a:avLst/>
              <a:gdLst>
                <a:gd name="T0" fmla="*/ 239 w 243"/>
                <a:gd name="T1" fmla="*/ 101 h 138"/>
                <a:gd name="T2" fmla="*/ 238 w 243"/>
                <a:gd name="T3" fmla="*/ 112 h 138"/>
                <a:gd name="T4" fmla="*/ 243 w 243"/>
                <a:gd name="T5" fmla="*/ 125 h 138"/>
                <a:gd name="T6" fmla="*/ 239 w 243"/>
                <a:gd name="T7" fmla="*/ 137 h 138"/>
                <a:gd name="T8" fmla="*/ 231 w 243"/>
                <a:gd name="T9" fmla="*/ 136 h 138"/>
                <a:gd name="T10" fmla="*/ 219 w 243"/>
                <a:gd name="T11" fmla="*/ 136 h 138"/>
                <a:gd name="T12" fmla="*/ 211 w 243"/>
                <a:gd name="T13" fmla="*/ 136 h 138"/>
                <a:gd name="T14" fmla="*/ 206 w 243"/>
                <a:gd name="T15" fmla="*/ 133 h 138"/>
                <a:gd name="T16" fmla="*/ 194 w 243"/>
                <a:gd name="T17" fmla="*/ 134 h 138"/>
                <a:gd name="T18" fmla="*/ 185 w 243"/>
                <a:gd name="T19" fmla="*/ 130 h 138"/>
                <a:gd name="T20" fmla="*/ 174 w 243"/>
                <a:gd name="T21" fmla="*/ 131 h 138"/>
                <a:gd name="T22" fmla="*/ 167 w 243"/>
                <a:gd name="T23" fmla="*/ 121 h 138"/>
                <a:gd name="T24" fmla="*/ 155 w 243"/>
                <a:gd name="T25" fmla="*/ 125 h 138"/>
                <a:gd name="T26" fmla="*/ 147 w 243"/>
                <a:gd name="T27" fmla="*/ 120 h 138"/>
                <a:gd name="T28" fmla="*/ 138 w 243"/>
                <a:gd name="T29" fmla="*/ 114 h 138"/>
                <a:gd name="T30" fmla="*/ 126 w 243"/>
                <a:gd name="T31" fmla="*/ 103 h 138"/>
                <a:gd name="T32" fmla="*/ 119 w 243"/>
                <a:gd name="T33" fmla="*/ 102 h 138"/>
                <a:gd name="T34" fmla="*/ 113 w 243"/>
                <a:gd name="T35" fmla="*/ 104 h 138"/>
                <a:gd name="T36" fmla="*/ 97 w 243"/>
                <a:gd name="T37" fmla="*/ 105 h 138"/>
                <a:gd name="T38" fmla="*/ 81 w 243"/>
                <a:gd name="T39" fmla="*/ 97 h 138"/>
                <a:gd name="T40" fmla="*/ 64 w 243"/>
                <a:gd name="T41" fmla="*/ 88 h 138"/>
                <a:gd name="T42" fmla="*/ 54 w 243"/>
                <a:gd name="T43" fmla="*/ 87 h 138"/>
                <a:gd name="T44" fmla="*/ 42 w 243"/>
                <a:gd name="T45" fmla="*/ 80 h 138"/>
                <a:gd name="T46" fmla="*/ 38 w 243"/>
                <a:gd name="T47" fmla="*/ 77 h 138"/>
                <a:gd name="T48" fmla="*/ 26 w 243"/>
                <a:gd name="T49" fmla="*/ 68 h 138"/>
                <a:gd name="T50" fmla="*/ 18 w 243"/>
                <a:gd name="T51" fmla="*/ 61 h 138"/>
                <a:gd name="T52" fmla="*/ 10 w 243"/>
                <a:gd name="T53" fmla="*/ 62 h 138"/>
                <a:gd name="T54" fmla="*/ 4 w 243"/>
                <a:gd name="T55" fmla="*/ 57 h 138"/>
                <a:gd name="T56" fmla="*/ 2 w 243"/>
                <a:gd name="T57" fmla="*/ 49 h 138"/>
                <a:gd name="T58" fmla="*/ 8 w 243"/>
                <a:gd name="T59" fmla="*/ 40 h 138"/>
                <a:gd name="T60" fmla="*/ 8 w 243"/>
                <a:gd name="T61" fmla="*/ 32 h 138"/>
                <a:gd name="T62" fmla="*/ 10 w 243"/>
                <a:gd name="T63" fmla="*/ 22 h 138"/>
                <a:gd name="T64" fmla="*/ 21 w 243"/>
                <a:gd name="T65" fmla="*/ 15 h 138"/>
                <a:gd name="T66" fmla="*/ 29 w 243"/>
                <a:gd name="T67" fmla="*/ 8 h 138"/>
                <a:gd name="T68" fmla="*/ 35 w 243"/>
                <a:gd name="T69" fmla="*/ 13 h 138"/>
                <a:gd name="T70" fmla="*/ 40 w 243"/>
                <a:gd name="T71" fmla="*/ 7 h 138"/>
                <a:gd name="T72" fmla="*/ 46 w 243"/>
                <a:gd name="T73" fmla="*/ 2 h 138"/>
                <a:gd name="T74" fmla="*/ 56 w 243"/>
                <a:gd name="T75" fmla="*/ 2 h 138"/>
                <a:gd name="T76" fmla="*/ 63 w 243"/>
                <a:gd name="T77" fmla="*/ 8 h 138"/>
                <a:gd name="T78" fmla="*/ 71 w 243"/>
                <a:gd name="T79" fmla="*/ 15 h 138"/>
                <a:gd name="T80" fmla="*/ 80 w 243"/>
                <a:gd name="T81" fmla="*/ 22 h 138"/>
                <a:gd name="T82" fmla="*/ 90 w 243"/>
                <a:gd name="T83" fmla="*/ 29 h 138"/>
                <a:gd name="T84" fmla="*/ 97 w 243"/>
                <a:gd name="T85" fmla="*/ 33 h 138"/>
                <a:gd name="T86" fmla="*/ 105 w 243"/>
                <a:gd name="T87" fmla="*/ 42 h 138"/>
                <a:gd name="T88" fmla="*/ 113 w 243"/>
                <a:gd name="T89" fmla="*/ 41 h 138"/>
                <a:gd name="T90" fmla="*/ 122 w 243"/>
                <a:gd name="T91" fmla="*/ 42 h 138"/>
                <a:gd name="T92" fmla="*/ 125 w 243"/>
                <a:gd name="T93" fmla="*/ 49 h 138"/>
                <a:gd name="T94" fmla="*/ 133 w 243"/>
                <a:gd name="T95" fmla="*/ 58 h 138"/>
                <a:gd name="T96" fmla="*/ 142 w 243"/>
                <a:gd name="T97" fmla="*/ 64 h 138"/>
                <a:gd name="T98" fmla="*/ 151 w 243"/>
                <a:gd name="T99" fmla="*/ 61 h 138"/>
                <a:gd name="T100" fmla="*/ 151 w 243"/>
                <a:gd name="T101" fmla="*/ 70 h 138"/>
                <a:gd name="T102" fmla="*/ 160 w 243"/>
                <a:gd name="T103" fmla="*/ 74 h 138"/>
                <a:gd name="T104" fmla="*/ 168 w 243"/>
                <a:gd name="T105" fmla="*/ 72 h 138"/>
                <a:gd name="T106" fmla="*/ 174 w 243"/>
                <a:gd name="T107" fmla="*/ 78 h 138"/>
                <a:gd name="T108" fmla="*/ 181 w 243"/>
                <a:gd name="T109" fmla="*/ 87 h 138"/>
                <a:gd name="T110" fmla="*/ 184 w 243"/>
                <a:gd name="T111" fmla="*/ 78 h 138"/>
                <a:gd name="T112" fmla="*/ 188 w 243"/>
                <a:gd name="T113" fmla="*/ 84 h 138"/>
                <a:gd name="T114" fmla="*/ 194 w 243"/>
                <a:gd name="T115" fmla="*/ 80 h 138"/>
                <a:gd name="T116" fmla="*/ 204 w 243"/>
                <a:gd name="T117" fmla="*/ 83 h 138"/>
                <a:gd name="T118" fmla="*/ 213 w 243"/>
                <a:gd name="T119" fmla="*/ 88 h 138"/>
                <a:gd name="T120" fmla="*/ 225 w 243"/>
                <a:gd name="T121" fmla="*/ 88 h 138"/>
                <a:gd name="T122" fmla="*/ 233 w 243"/>
                <a:gd name="T123" fmla="*/ 8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3" h="138">
                  <a:moveTo>
                    <a:pt x="242" y="87"/>
                  </a:moveTo>
                  <a:lnTo>
                    <a:pt x="242" y="88"/>
                  </a:lnTo>
                  <a:lnTo>
                    <a:pt x="243" y="88"/>
                  </a:lnTo>
                  <a:lnTo>
                    <a:pt x="243" y="89"/>
                  </a:lnTo>
                  <a:lnTo>
                    <a:pt x="243" y="91"/>
                  </a:lnTo>
                  <a:lnTo>
                    <a:pt x="242" y="92"/>
                  </a:lnTo>
                  <a:lnTo>
                    <a:pt x="241" y="95"/>
                  </a:lnTo>
                  <a:lnTo>
                    <a:pt x="240" y="99"/>
                  </a:lnTo>
                  <a:lnTo>
                    <a:pt x="239" y="100"/>
                  </a:lnTo>
                  <a:lnTo>
                    <a:pt x="239" y="101"/>
                  </a:lnTo>
                  <a:lnTo>
                    <a:pt x="239" y="102"/>
                  </a:lnTo>
                  <a:lnTo>
                    <a:pt x="240" y="102"/>
                  </a:lnTo>
                  <a:lnTo>
                    <a:pt x="239" y="102"/>
                  </a:lnTo>
                  <a:lnTo>
                    <a:pt x="239" y="103"/>
                  </a:lnTo>
                  <a:lnTo>
                    <a:pt x="239" y="104"/>
                  </a:lnTo>
                  <a:lnTo>
                    <a:pt x="239" y="105"/>
                  </a:lnTo>
                  <a:lnTo>
                    <a:pt x="239" y="107"/>
                  </a:lnTo>
                  <a:lnTo>
                    <a:pt x="239" y="109"/>
                  </a:lnTo>
                  <a:lnTo>
                    <a:pt x="238" y="109"/>
                  </a:lnTo>
                  <a:lnTo>
                    <a:pt x="238" y="112"/>
                  </a:lnTo>
                  <a:lnTo>
                    <a:pt x="238" y="113"/>
                  </a:lnTo>
                  <a:lnTo>
                    <a:pt x="239" y="116"/>
                  </a:lnTo>
                  <a:lnTo>
                    <a:pt x="240" y="116"/>
                  </a:lnTo>
                  <a:lnTo>
                    <a:pt x="241" y="117"/>
                  </a:lnTo>
                  <a:lnTo>
                    <a:pt x="241" y="118"/>
                  </a:lnTo>
                  <a:lnTo>
                    <a:pt x="241" y="119"/>
                  </a:lnTo>
                  <a:lnTo>
                    <a:pt x="242" y="120"/>
                  </a:lnTo>
                  <a:lnTo>
                    <a:pt x="243" y="121"/>
                  </a:lnTo>
                  <a:lnTo>
                    <a:pt x="243" y="124"/>
                  </a:lnTo>
                  <a:lnTo>
                    <a:pt x="243" y="125"/>
                  </a:lnTo>
                  <a:lnTo>
                    <a:pt x="243" y="126"/>
                  </a:lnTo>
                  <a:lnTo>
                    <a:pt x="243" y="127"/>
                  </a:lnTo>
                  <a:lnTo>
                    <a:pt x="242" y="128"/>
                  </a:lnTo>
                  <a:lnTo>
                    <a:pt x="241" y="130"/>
                  </a:lnTo>
                  <a:lnTo>
                    <a:pt x="241" y="131"/>
                  </a:lnTo>
                  <a:lnTo>
                    <a:pt x="241" y="133"/>
                  </a:lnTo>
                  <a:lnTo>
                    <a:pt x="241" y="134"/>
                  </a:lnTo>
                  <a:lnTo>
                    <a:pt x="240" y="135"/>
                  </a:lnTo>
                  <a:lnTo>
                    <a:pt x="240" y="136"/>
                  </a:lnTo>
                  <a:lnTo>
                    <a:pt x="239" y="137"/>
                  </a:lnTo>
                  <a:lnTo>
                    <a:pt x="238" y="138"/>
                  </a:lnTo>
                  <a:lnTo>
                    <a:pt x="238" y="137"/>
                  </a:lnTo>
                  <a:lnTo>
                    <a:pt x="236" y="137"/>
                  </a:lnTo>
                  <a:lnTo>
                    <a:pt x="235" y="136"/>
                  </a:lnTo>
                  <a:lnTo>
                    <a:pt x="235" y="135"/>
                  </a:lnTo>
                  <a:lnTo>
                    <a:pt x="234" y="135"/>
                  </a:lnTo>
                  <a:lnTo>
                    <a:pt x="233" y="135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6"/>
                  </a:lnTo>
                  <a:lnTo>
                    <a:pt x="230" y="136"/>
                  </a:lnTo>
                  <a:lnTo>
                    <a:pt x="229" y="136"/>
                  </a:lnTo>
                  <a:lnTo>
                    <a:pt x="227" y="136"/>
                  </a:lnTo>
                  <a:lnTo>
                    <a:pt x="227" y="137"/>
                  </a:lnTo>
                  <a:lnTo>
                    <a:pt x="226" y="137"/>
                  </a:lnTo>
                  <a:lnTo>
                    <a:pt x="225" y="137"/>
                  </a:lnTo>
                  <a:lnTo>
                    <a:pt x="223" y="136"/>
                  </a:lnTo>
                  <a:lnTo>
                    <a:pt x="222" y="136"/>
                  </a:lnTo>
                  <a:lnTo>
                    <a:pt x="221" y="136"/>
                  </a:lnTo>
                  <a:lnTo>
                    <a:pt x="219" y="136"/>
                  </a:lnTo>
                  <a:lnTo>
                    <a:pt x="218" y="137"/>
                  </a:lnTo>
                  <a:lnTo>
                    <a:pt x="218" y="138"/>
                  </a:lnTo>
                  <a:lnTo>
                    <a:pt x="217" y="138"/>
                  </a:lnTo>
                  <a:lnTo>
                    <a:pt x="216" y="138"/>
                  </a:lnTo>
                  <a:lnTo>
                    <a:pt x="216" y="137"/>
                  </a:lnTo>
                  <a:lnTo>
                    <a:pt x="215" y="137"/>
                  </a:lnTo>
                  <a:lnTo>
                    <a:pt x="215" y="136"/>
                  </a:lnTo>
                  <a:lnTo>
                    <a:pt x="214" y="137"/>
                  </a:lnTo>
                  <a:lnTo>
                    <a:pt x="213" y="137"/>
                  </a:lnTo>
                  <a:lnTo>
                    <a:pt x="211" y="136"/>
                  </a:lnTo>
                  <a:lnTo>
                    <a:pt x="210" y="136"/>
                  </a:lnTo>
                  <a:lnTo>
                    <a:pt x="210" y="135"/>
                  </a:lnTo>
                  <a:lnTo>
                    <a:pt x="210" y="134"/>
                  </a:lnTo>
                  <a:lnTo>
                    <a:pt x="209" y="131"/>
                  </a:lnTo>
                  <a:lnTo>
                    <a:pt x="209" y="130"/>
                  </a:lnTo>
                  <a:lnTo>
                    <a:pt x="209" y="131"/>
                  </a:lnTo>
                  <a:lnTo>
                    <a:pt x="208" y="131"/>
                  </a:lnTo>
                  <a:lnTo>
                    <a:pt x="208" y="133"/>
                  </a:lnTo>
                  <a:lnTo>
                    <a:pt x="207" y="133"/>
                  </a:lnTo>
                  <a:lnTo>
                    <a:pt x="206" y="133"/>
                  </a:lnTo>
                  <a:lnTo>
                    <a:pt x="205" y="134"/>
                  </a:lnTo>
                  <a:lnTo>
                    <a:pt x="204" y="135"/>
                  </a:lnTo>
                  <a:lnTo>
                    <a:pt x="202" y="136"/>
                  </a:lnTo>
                  <a:lnTo>
                    <a:pt x="201" y="135"/>
                  </a:lnTo>
                  <a:lnTo>
                    <a:pt x="200" y="135"/>
                  </a:lnTo>
                  <a:lnTo>
                    <a:pt x="200" y="136"/>
                  </a:lnTo>
                  <a:lnTo>
                    <a:pt x="199" y="136"/>
                  </a:lnTo>
                  <a:lnTo>
                    <a:pt x="197" y="135"/>
                  </a:lnTo>
                  <a:lnTo>
                    <a:pt x="196" y="134"/>
                  </a:lnTo>
                  <a:lnTo>
                    <a:pt x="194" y="134"/>
                  </a:lnTo>
                  <a:lnTo>
                    <a:pt x="194" y="133"/>
                  </a:lnTo>
                  <a:lnTo>
                    <a:pt x="193" y="133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0" y="130"/>
                  </a:lnTo>
                  <a:lnTo>
                    <a:pt x="189" y="130"/>
                  </a:lnTo>
                  <a:lnTo>
                    <a:pt x="188" y="130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5" y="130"/>
                  </a:lnTo>
                  <a:lnTo>
                    <a:pt x="184" y="130"/>
                  </a:lnTo>
                  <a:lnTo>
                    <a:pt x="183" y="130"/>
                  </a:lnTo>
                  <a:lnTo>
                    <a:pt x="182" y="130"/>
                  </a:lnTo>
                  <a:lnTo>
                    <a:pt x="182" y="129"/>
                  </a:lnTo>
                  <a:lnTo>
                    <a:pt x="180" y="128"/>
                  </a:lnTo>
                  <a:lnTo>
                    <a:pt x="179" y="128"/>
                  </a:lnTo>
                  <a:lnTo>
                    <a:pt x="177" y="128"/>
                  </a:lnTo>
                  <a:lnTo>
                    <a:pt x="176" y="129"/>
                  </a:lnTo>
                  <a:lnTo>
                    <a:pt x="174" y="130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30"/>
                  </a:lnTo>
                  <a:lnTo>
                    <a:pt x="172" y="130"/>
                  </a:lnTo>
                  <a:lnTo>
                    <a:pt x="171" y="129"/>
                  </a:lnTo>
                  <a:lnTo>
                    <a:pt x="169" y="128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9" y="124"/>
                  </a:lnTo>
                  <a:lnTo>
                    <a:pt x="169" y="122"/>
                  </a:lnTo>
                  <a:lnTo>
                    <a:pt x="167" y="121"/>
                  </a:lnTo>
                  <a:lnTo>
                    <a:pt x="166" y="121"/>
                  </a:lnTo>
                  <a:lnTo>
                    <a:pt x="164" y="122"/>
                  </a:lnTo>
                  <a:lnTo>
                    <a:pt x="163" y="124"/>
                  </a:lnTo>
                  <a:lnTo>
                    <a:pt x="161" y="124"/>
                  </a:lnTo>
                  <a:lnTo>
                    <a:pt x="160" y="124"/>
                  </a:lnTo>
                  <a:lnTo>
                    <a:pt x="159" y="125"/>
                  </a:lnTo>
                  <a:lnTo>
                    <a:pt x="158" y="125"/>
                  </a:lnTo>
                  <a:lnTo>
                    <a:pt x="158" y="126"/>
                  </a:lnTo>
                  <a:lnTo>
                    <a:pt x="157" y="126"/>
                  </a:lnTo>
                  <a:lnTo>
                    <a:pt x="155" y="125"/>
                  </a:lnTo>
                  <a:lnTo>
                    <a:pt x="154" y="124"/>
                  </a:lnTo>
                  <a:lnTo>
                    <a:pt x="154" y="122"/>
                  </a:lnTo>
                  <a:lnTo>
                    <a:pt x="154" y="121"/>
                  </a:lnTo>
                  <a:lnTo>
                    <a:pt x="152" y="121"/>
                  </a:lnTo>
                  <a:lnTo>
                    <a:pt x="151" y="121"/>
                  </a:lnTo>
                  <a:lnTo>
                    <a:pt x="150" y="121"/>
                  </a:lnTo>
                  <a:lnTo>
                    <a:pt x="149" y="121"/>
                  </a:lnTo>
                  <a:lnTo>
                    <a:pt x="149" y="120"/>
                  </a:lnTo>
                  <a:lnTo>
                    <a:pt x="148" y="120"/>
                  </a:lnTo>
                  <a:lnTo>
                    <a:pt x="147" y="120"/>
                  </a:lnTo>
                  <a:lnTo>
                    <a:pt x="147" y="119"/>
                  </a:lnTo>
                  <a:lnTo>
                    <a:pt x="147" y="118"/>
                  </a:lnTo>
                  <a:lnTo>
                    <a:pt x="146" y="118"/>
                  </a:lnTo>
                  <a:lnTo>
                    <a:pt x="144" y="117"/>
                  </a:lnTo>
                  <a:lnTo>
                    <a:pt x="143" y="117"/>
                  </a:lnTo>
                  <a:lnTo>
                    <a:pt x="142" y="116"/>
                  </a:lnTo>
                  <a:lnTo>
                    <a:pt x="142" y="117"/>
                  </a:lnTo>
                  <a:lnTo>
                    <a:pt x="141" y="117"/>
                  </a:lnTo>
                  <a:lnTo>
                    <a:pt x="138" y="116"/>
                  </a:lnTo>
                  <a:lnTo>
                    <a:pt x="138" y="114"/>
                  </a:lnTo>
                  <a:lnTo>
                    <a:pt x="138" y="113"/>
                  </a:lnTo>
                  <a:lnTo>
                    <a:pt x="139" y="112"/>
                  </a:lnTo>
                  <a:lnTo>
                    <a:pt x="139" y="111"/>
                  </a:lnTo>
                  <a:lnTo>
                    <a:pt x="139" y="110"/>
                  </a:lnTo>
                  <a:lnTo>
                    <a:pt x="138" y="109"/>
                  </a:lnTo>
                  <a:lnTo>
                    <a:pt x="138" y="108"/>
                  </a:lnTo>
                  <a:lnTo>
                    <a:pt x="137" y="107"/>
                  </a:lnTo>
                  <a:lnTo>
                    <a:pt x="137" y="105"/>
                  </a:lnTo>
                  <a:lnTo>
                    <a:pt x="127" y="104"/>
                  </a:lnTo>
                  <a:lnTo>
                    <a:pt x="126" y="103"/>
                  </a:lnTo>
                  <a:lnTo>
                    <a:pt x="126" y="102"/>
                  </a:lnTo>
                  <a:lnTo>
                    <a:pt x="125" y="102"/>
                  </a:lnTo>
                  <a:lnTo>
                    <a:pt x="124" y="102"/>
                  </a:lnTo>
                  <a:lnTo>
                    <a:pt x="124" y="101"/>
                  </a:lnTo>
                  <a:lnTo>
                    <a:pt x="123" y="101"/>
                  </a:lnTo>
                  <a:lnTo>
                    <a:pt x="123" y="100"/>
                  </a:lnTo>
                  <a:lnTo>
                    <a:pt x="122" y="100"/>
                  </a:lnTo>
                  <a:lnTo>
                    <a:pt x="121" y="100"/>
                  </a:lnTo>
                  <a:lnTo>
                    <a:pt x="119" y="101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7" y="102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103"/>
                  </a:lnTo>
                  <a:lnTo>
                    <a:pt x="115" y="103"/>
                  </a:lnTo>
                  <a:lnTo>
                    <a:pt x="115" y="104"/>
                  </a:lnTo>
                  <a:lnTo>
                    <a:pt x="115" y="105"/>
                  </a:lnTo>
                  <a:lnTo>
                    <a:pt x="114" y="105"/>
                  </a:lnTo>
                  <a:lnTo>
                    <a:pt x="113" y="104"/>
                  </a:lnTo>
                  <a:lnTo>
                    <a:pt x="108" y="102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0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99" y="104"/>
                  </a:lnTo>
                  <a:lnTo>
                    <a:pt x="99" y="105"/>
                  </a:lnTo>
                  <a:lnTo>
                    <a:pt x="98" y="105"/>
                  </a:lnTo>
                  <a:lnTo>
                    <a:pt x="97" y="105"/>
                  </a:lnTo>
                  <a:lnTo>
                    <a:pt x="96" y="104"/>
                  </a:lnTo>
                  <a:lnTo>
                    <a:pt x="96" y="103"/>
                  </a:lnTo>
                  <a:lnTo>
                    <a:pt x="93" y="102"/>
                  </a:lnTo>
                  <a:lnTo>
                    <a:pt x="89" y="102"/>
                  </a:lnTo>
                  <a:lnTo>
                    <a:pt x="88" y="101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2" y="100"/>
                  </a:lnTo>
                  <a:lnTo>
                    <a:pt x="81" y="100"/>
                  </a:lnTo>
                  <a:lnTo>
                    <a:pt x="81" y="97"/>
                  </a:lnTo>
                  <a:lnTo>
                    <a:pt x="80" y="95"/>
                  </a:lnTo>
                  <a:lnTo>
                    <a:pt x="80" y="94"/>
                  </a:lnTo>
                  <a:lnTo>
                    <a:pt x="80" y="93"/>
                  </a:lnTo>
                  <a:lnTo>
                    <a:pt x="79" y="93"/>
                  </a:lnTo>
                  <a:lnTo>
                    <a:pt x="75" y="94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0" y="92"/>
                  </a:lnTo>
                  <a:lnTo>
                    <a:pt x="67" y="91"/>
                  </a:lnTo>
                  <a:lnTo>
                    <a:pt x="64" y="88"/>
                  </a:lnTo>
                  <a:lnTo>
                    <a:pt x="63" y="87"/>
                  </a:lnTo>
                  <a:lnTo>
                    <a:pt x="62" y="87"/>
                  </a:lnTo>
                  <a:lnTo>
                    <a:pt x="60" y="86"/>
                  </a:lnTo>
                  <a:lnTo>
                    <a:pt x="59" y="86"/>
                  </a:lnTo>
                  <a:lnTo>
                    <a:pt x="58" y="86"/>
                  </a:lnTo>
                  <a:lnTo>
                    <a:pt x="57" y="86"/>
                  </a:lnTo>
                  <a:lnTo>
                    <a:pt x="56" y="87"/>
                  </a:lnTo>
                  <a:lnTo>
                    <a:pt x="56" y="88"/>
                  </a:lnTo>
                  <a:lnTo>
                    <a:pt x="55" y="88"/>
                  </a:lnTo>
                  <a:lnTo>
                    <a:pt x="54" y="87"/>
                  </a:lnTo>
                  <a:lnTo>
                    <a:pt x="52" y="87"/>
                  </a:lnTo>
                  <a:lnTo>
                    <a:pt x="51" y="86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49" y="84"/>
                  </a:lnTo>
                  <a:lnTo>
                    <a:pt x="48" y="84"/>
                  </a:lnTo>
                  <a:lnTo>
                    <a:pt x="47" y="83"/>
                  </a:lnTo>
                  <a:lnTo>
                    <a:pt x="46" y="82"/>
                  </a:lnTo>
                  <a:lnTo>
                    <a:pt x="43" y="80"/>
                  </a:lnTo>
                  <a:lnTo>
                    <a:pt x="42" y="80"/>
                  </a:lnTo>
                  <a:lnTo>
                    <a:pt x="42" y="79"/>
                  </a:lnTo>
                  <a:lnTo>
                    <a:pt x="42" y="78"/>
                  </a:lnTo>
                  <a:lnTo>
                    <a:pt x="41" y="78"/>
                  </a:lnTo>
                  <a:lnTo>
                    <a:pt x="41" y="77"/>
                  </a:lnTo>
                  <a:lnTo>
                    <a:pt x="40" y="77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8" y="78"/>
                  </a:lnTo>
                  <a:lnTo>
                    <a:pt x="38" y="77"/>
                  </a:lnTo>
                  <a:lnTo>
                    <a:pt x="35" y="75"/>
                  </a:lnTo>
                  <a:lnTo>
                    <a:pt x="35" y="74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1" y="70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7" y="68"/>
                  </a:lnTo>
                  <a:lnTo>
                    <a:pt x="26" y="68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4" y="66"/>
                  </a:lnTo>
                  <a:lnTo>
                    <a:pt x="23" y="66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7" y="59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5" y="58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1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2" y="12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3" y="13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7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6" y="13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20"/>
                  </a:lnTo>
                  <a:lnTo>
                    <a:pt x="79" y="20"/>
                  </a:lnTo>
                  <a:lnTo>
                    <a:pt x="80" y="20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1" y="24"/>
                  </a:lnTo>
                  <a:lnTo>
                    <a:pt x="82" y="25"/>
                  </a:lnTo>
                  <a:lnTo>
                    <a:pt x="83" y="25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5" y="26"/>
                  </a:lnTo>
                  <a:lnTo>
                    <a:pt x="87" y="26"/>
                  </a:lnTo>
                  <a:lnTo>
                    <a:pt x="88" y="26"/>
                  </a:lnTo>
                  <a:lnTo>
                    <a:pt x="90" y="28"/>
                  </a:lnTo>
                  <a:lnTo>
                    <a:pt x="90" y="29"/>
                  </a:lnTo>
                  <a:lnTo>
                    <a:pt x="91" y="29"/>
                  </a:lnTo>
                  <a:lnTo>
                    <a:pt x="91" y="28"/>
                  </a:lnTo>
                  <a:lnTo>
                    <a:pt x="92" y="28"/>
                  </a:lnTo>
                  <a:lnTo>
                    <a:pt x="93" y="27"/>
                  </a:lnTo>
                  <a:lnTo>
                    <a:pt x="94" y="28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7" y="30"/>
                  </a:lnTo>
                  <a:lnTo>
                    <a:pt x="97" y="32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99" y="34"/>
                  </a:lnTo>
                  <a:lnTo>
                    <a:pt x="99" y="35"/>
                  </a:lnTo>
                  <a:lnTo>
                    <a:pt x="100" y="35"/>
                  </a:lnTo>
                  <a:lnTo>
                    <a:pt x="100" y="36"/>
                  </a:lnTo>
                  <a:lnTo>
                    <a:pt x="100" y="37"/>
                  </a:lnTo>
                  <a:lnTo>
                    <a:pt x="101" y="37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5" y="43"/>
                  </a:lnTo>
                  <a:lnTo>
                    <a:pt x="106" y="43"/>
                  </a:lnTo>
                  <a:lnTo>
                    <a:pt x="107" y="44"/>
                  </a:lnTo>
                  <a:lnTo>
                    <a:pt x="108" y="44"/>
                  </a:lnTo>
                  <a:lnTo>
                    <a:pt x="108" y="43"/>
                  </a:lnTo>
                  <a:lnTo>
                    <a:pt x="109" y="43"/>
                  </a:lnTo>
                  <a:lnTo>
                    <a:pt x="109" y="42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4" y="41"/>
                  </a:lnTo>
                  <a:lnTo>
                    <a:pt x="115" y="40"/>
                  </a:lnTo>
                  <a:lnTo>
                    <a:pt x="116" y="40"/>
                  </a:lnTo>
                  <a:lnTo>
                    <a:pt x="117" y="40"/>
                  </a:lnTo>
                  <a:lnTo>
                    <a:pt x="118" y="40"/>
                  </a:lnTo>
                  <a:lnTo>
                    <a:pt x="119" y="40"/>
                  </a:lnTo>
                  <a:lnTo>
                    <a:pt x="119" y="41"/>
                  </a:lnTo>
                  <a:lnTo>
                    <a:pt x="121" y="41"/>
                  </a:lnTo>
                  <a:lnTo>
                    <a:pt x="122" y="41"/>
                  </a:lnTo>
                  <a:lnTo>
                    <a:pt x="122" y="42"/>
                  </a:lnTo>
                  <a:lnTo>
                    <a:pt x="123" y="42"/>
                  </a:lnTo>
                  <a:lnTo>
                    <a:pt x="124" y="43"/>
                  </a:lnTo>
                  <a:lnTo>
                    <a:pt x="123" y="43"/>
                  </a:lnTo>
                  <a:lnTo>
                    <a:pt x="123" y="44"/>
                  </a:lnTo>
                  <a:lnTo>
                    <a:pt x="123" y="45"/>
                  </a:lnTo>
                  <a:lnTo>
                    <a:pt x="124" y="45"/>
                  </a:lnTo>
                  <a:lnTo>
                    <a:pt x="124" y="46"/>
                  </a:lnTo>
                  <a:lnTo>
                    <a:pt x="124" y="47"/>
                  </a:lnTo>
                  <a:lnTo>
                    <a:pt x="125" y="47"/>
                  </a:lnTo>
                  <a:lnTo>
                    <a:pt x="125" y="49"/>
                  </a:lnTo>
                  <a:lnTo>
                    <a:pt x="125" y="51"/>
                  </a:lnTo>
                  <a:lnTo>
                    <a:pt x="125" y="52"/>
                  </a:lnTo>
                  <a:lnTo>
                    <a:pt x="126" y="52"/>
                  </a:lnTo>
                  <a:lnTo>
                    <a:pt x="127" y="53"/>
                  </a:lnTo>
                  <a:lnTo>
                    <a:pt x="130" y="53"/>
                  </a:lnTo>
                  <a:lnTo>
                    <a:pt x="130" y="54"/>
                  </a:lnTo>
                  <a:lnTo>
                    <a:pt x="131" y="55"/>
                  </a:lnTo>
                  <a:lnTo>
                    <a:pt x="132" y="58"/>
                  </a:lnTo>
                  <a:lnTo>
                    <a:pt x="133" y="59"/>
                  </a:lnTo>
                  <a:lnTo>
                    <a:pt x="133" y="58"/>
                  </a:lnTo>
                  <a:lnTo>
                    <a:pt x="134" y="59"/>
                  </a:lnTo>
                  <a:lnTo>
                    <a:pt x="135" y="59"/>
                  </a:lnTo>
                  <a:lnTo>
                    <a:pt x="137" y="59"/>
                  </a:lnTo>
                  <a:lnTo>
                    <a:pt x="138" y="60"/>
                  </a:lnTo>
                  <a:lnTo>
                    <a:pt x="139" y="61"/>
                  </a:lnTo>
                  <a:lnTo>
                    <a:pt x="139" y="62"/>
                  </a:lnTo>
                  <a:lnTo>
                    <a:pt x="140" y="62"/>
                  </a:lnTo>
                  <a:lnTo>
                    <a:pt x="141" y="62"/>
                  </a:lnTo>
                  <a:lnTo>
                    <a:pt x="141" y="63"/>
                  </a:lnTo>
                  <a:lnTo>
                    <a:pt x="142" y="64"/>
                  </a:lnTo>
                  <a:lnTo>
                    <a:pt x="143" y="64"/>
                  </a:lnTo>
                  <a:lnTo>
                    <a:pt x="144" y="64"/>
                  </a:lnTo>
                  <a:lnTo>
                    <a:pt x="146" y="64"/>
                  </a:lnTo>
                  <a:lnTo>
                    <a:pt x="147" y="64"/>
                  </a:lnTo>
                  <a:lnTo>
                    <a:pt x="147" y="63"/>
                  </a:lnTo>
                  <a:lnTo>
                    <a:pt x="148" y="63"/>
                  </a:lnTo>
                  <a:lnTo>
                    <a:pt x="149" y="62"/>
                  </a:lnTo>
                  <a:lnTo>
                    <a:pt x="149" y="61"/>
                  </a:lnTo>
                  <a:lnTo>
                    <a:pt x="150" y="61"/>
                  </a:lnTo>
                  <a:lnTo>
                    <a:pt x="151" y="61"/>
                  </a:lnTo>
                  <a:lnTo>
                    <a:pt x="152" y="62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4" y="64"/>
                  </a:lnTo>
                  <a:lnTo>
                    <a:pt x="154" y="66"/>
                  </a:lnTo>
                  <a:lnTo>
                    <a:pt x="152" y="66"/>
                  </a:lnTo>
                  <a:lnTo>
                    <a:pt x="152" y="67"/>
                  </a:lnTo>
                  <a:lnTo>
                    <a:pt x="152" y="68"/>
                  </a:lnTo>
                  <a:lnTo>
                    <a:pt x="151" y="68"/>
                  </a:lnTo>
                  <a:lnTo>
                    <a:pt x="151" y="70"/>
                  </a:lnTo>
                  <a:lnTo>
                    <a:pt x="151" y="71"/>
                  </a:lnTo>
                  <a:lnTo>
                    <a:pt x="151" y="72"/>
                  </a:lnTo>
                  <a:lnTo>
                    <a:pt x="152" y="74"/>
                  </a:lnTo>
                  <a:lnTo>
                    <a:pt x="154" y="72"/>
                  </a:lnTo>
                  <a:lnTo>
                    <a:pt x="155" y="74"/>
                  </a:lnTo>
                  <a:lnTo>
                    <a:pt x="156" y="74"/>
                  </a:lnTo>
                  <a:lnTo>
                    <a:pt x="157" y="74"/>
                  </a:lnTo>
                  <a:lnTo>
                    <a:pt x="158" y="74"/>
                  </a:lnTo>
                  <a:lnTo>
                    <a:pt x="159" y="74"/>
                  </a:lnTo>
                  <a:lnTo>
                    <a:pt x="160" y="74"/>
                  </a:lnTo>
                  <a:lnTo>
                    <a:pt x="161" y="72"/>
                  </a:lnTo>
                  <a:lnTo>
                    <a:pt x="161" y="74"/>
                  </a:lnTo>
                  <a:lnTo>
                    <a:pt x="163" y="74"/>
                  </a:lnTo>
                  <a:lnTo>
                    <a:pt x="164" y="74"/>
                  </a:lnTo>
                  <a:lnTo>
                    <a:pt x="165" y="74"/>
                  </a:lnTo>
                  <a:lnTo>
                    <a:pt x="166" y="74"/>
                  </a:lnTo>
                  <a:lnTo>
                    <a:pt x="166" y="75"/>
                  </a:lnTo>
                  <a:lnTo>
                    <a:pt x="167" y="75"/>
                  </a:lnTo>
                  <a:lnTo>
                    <a:pt x="167" y="74"/>
                  </a:lnTo>
                  <a:lnTo>
                    <a:pt x="168" y="72"/>
                  </a:lnTo>
                  <a:lnTo>
                    <a:pt x="168" y="71"/>
                  </a:lnTo>
                  <a:lnTo>
                    <a:pt x="169" y="71"/>
                  </a:lnTo>
                  <a:lnTo>
                    <a:pt x="169" y="72"/>
                  </a:lnTo>
                  <a:lnTo>
                    <a:pt x="169" y="74"/>
                  </a:lnTo>
                  <a:lnTo>
                    <a:pt x="169" y="75"/>
                  </a:lnTo>
                  <a:lnTo>
                    <a:pt x="171" y="76"/>
                  </a:lnTo>
                  <a:lnTo>
                    <a:pt x="172" y="76"/>
                  </a:lnTo>
                  <a:lnTo>
                    <a:pt x="172" y="77"/>
                  </a:lnTo>
                  <a:lnTo>
                    <a:pt x="173" y="77"/>
                  </a:lnTo>
                  <a:lnTo>
                    <a:pt x="174" y="78"/>
                  </a:lnTo>
                  <a:lnTo>
                    <a:pt x="175" y="79"/>
                  </a:lnTo>
                  <a:lnTo>
                    <a:pt x="175" y="80"/>
                  </a:lnTo>
                  <a:lnTo>
                    <a:pt x="175" y="82"/>
                  </a:lnTo>
                  <a:lnTo>
                    <a:pt x="176" y="83"/>
                  </a:lnTo>
                  <a:lnTo>
                    <a:pt x="177" y="84"/>
                  </a:lnTo>
                  <a:lnTo>
                    <a:pt x="177" y="85"/>
                  </a:lnTo>
                  <a:lnTo>
                    <a:pt x="177" y="86"/>
                  </a:lnTo>
                  <a:lnTo>
                    <a:pt x="177" y="87"/>
                  </a:lnTo>
                  <a:lnTo>
                    <a:pt x="180" y="87"/>
                  </a:lnTo>
                  <a:lnTo>
                    <a:pt x="181" y="87"/>
                  </a:lnTo>
                  <a:lnTo>
                    <a:pt x="181" y="86"/>
                  </a:lnTo>
                  <a:lnTo>
                    <a:pt x="182" y="86"/>
                  </a:lnTo>
                  <a:lnTo>
                    <a:pt x="182" y="85"/>
                  </a:lnTo>
                  <a:lnTo>
                    <a:pt x="181" y="84"/>
                  </a:lnTo>
                  <a:lnTo>
                    <a:pt x="182" y="84"/>
                  </a:lnTo>
                  <a:lnTo>
                    <a:pt x="181" y="83"/>
                  </a:lnTo>
                  <a:lnTo>
                    <a:pt x="181" y="82"/>
                  </a:lnTo>
                  <a:lnTo>
                    <a:pt x="181" y="80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4" y="79"/>
                  </a:lnTo>
                  <a:lnTo>
                    <a:pt x="184" y="80"/>
                  </a:lnTo>
                  <a:lnTo>
                    <a:pt x="183" y="80"/>
                  </a:lnTo>
                  <a:lnTo>
                    <a:pt x="184" y="80"/>
                  </a:lnTo>
                  <a:lnTo>
                    <a:pt x="184" y="82"/>
                  </a:lnTo>
                  <a:lnTo>
                    <a:pt x="184" y="83"/>
                  </a:lnTo>
                  <a:lnTo>
                    <a:pt x="185" y="83"/>
                  </a:lnTo>
                  <a:lnTo>
                    <a:pt x="185" y="84"/>
                  </a:lnTo>
                  <a:lnTo>
                    <a:pt x="186" y="84"/>
                  </a:lnTo>
                  <a:lnTo>
                    <a:pt x="188" y="84"/>
                  </a:lnTo>
                  <a:lnTo>
                    <a:pt x="188" y="85"/>
                  </a:lnTo>
                  <a:lnTo>
                    <a:pt x="189" y="85"/>
                  </a:lnTo>
                  <a:lnTo>
                    <a:pt x="190" y="85"/>
                  </a:lnTo>
                  <a:lnTo>
                    <a:pt x="191" y="86"/>
                  </a:lnTo>
                  <a:lnTo>
                    <a:pt x="192" y="85"/>
                  </a:lnTo>
                  <a:lnTo>
                    <a:pt x="193" y="85"/>
                  </a:lnTo>
                  <a:lnTo>
                    <a:pt x="194" y="84"/>
                  </a:lnTo>
                  <a:lnTo>
                    <a:pt x="194" y="83"/>
                  </a:lnTo>
                  <a:lnTo>
                    <a:pt x="194" y="82"/>
                  </a:lnTo>
                  <a:lnTo>
                    <a:pt x="194" y="80"/>
                  </a:lnTo>
                  <a:lnTo>
                    <a:pt x="194" y="79"/>
                  </a:lnTo>
                  <a:lnTo>
                    <a:pt x="196" y="79"/>
                  </a:lnTo>
                  <a:lnTo>
                    <a:pt x="197" y="80"/>
                  </a:lnTo>
                  <a:lnTo>
                    <a:pt x="198" y="79"/>
                  </a:lnTo>
                  <a:lnTo>
                    <a:pt x="199" y="79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0" y="83"/>
                  </a:lnTo>
                  <a:lnTo>
                    <a:pt x="201" y="83"/>
                  </a:lnTo>
                  <a:lnTo>
                    <a:pt x="204" y="83"/>
                  </a:lnTo>
                  <a:lnTo>
                    <a:pt x="205" y="83"/>
                  </a:lnTo>
                  <a:lnTo>
                    <a:pt x="205" y="84"/>
                  </a:lnTo>
                  <a:lnTo>
                    <a:pt x="205" y="85"/>
                  </a:lnTo>
                  <a:lnTo>
                    <a:pt x="206" y="85"/>
                  </a:lnTo>
                  <a:lnTo>
                    <a:pt x="207" y="85"/>
                  </a:lnTo>
                  <a:lnTo>
                    <a:pt x="208" y="85"/>
                  </a:lnTo>
                  <a:lnTo>
                    <a:pt x="209" y="85"/>
                  </a:lnTo>
                  <a:lnTo>
                    <a:pt x="210" y="86"/>
                  </a:lnTo>
                  <a:lnTo>
                    <a:pt x="211" y="88"/>
                  </a:lnTo>
                  <a:lnTo>
                    <a:pt x="213" y="88"/>
                  </a:lnTo>
                  <a:lnTo>
                    <a:pt x="214" y="88"/>
                  </a:lnTo>
                  <a:lnTo>
                    <a:pt x="215" y="88"/>
                  </a:lnTo>
                  <a:lnTo>
                    <a:pt x="217" y="89"/>
                  </a:lnTo>
                  <a:lnTo>
                    <a:pt x="217" y="88"/>
                  </a:lnTo>
                  <a:lnTo>
                    <a:pt x="218" y="88"/>
                  </a:lnTo>
                  <a:lnTo>
                    <a:pt x="219" y="88"/>
                  </a:lnTo>
                  <a:lnTo>
                    <a:pt x="219" y="89"/>
                  </a:lnTo>
                  <a:lnTo>
                    <a:pt x="223" y="88"/>
                  </a:lnTo>
                  <a:lnTo>
                    <a:pt x="224" y="88"/>
                  </a:lnTo>
                  <a:lnTo>
                    <a:pt x="225" y="88"/>
                  </a:lnTo>
                  <a:lnTo>
                    <a:pt x="225" y="89"/>
                  </a:lnTo>
                  <a:lnTo>
                    <a:pt x="226" y="89"/>
                  </a:lnTo>
                  <a:lnTo>
                    <a:pt x="227" y="89"/>
                  </a:lnTo>
                  <a:lnTo>
                    <a:pt x="227" y="88"/>
                  </a:lnTo>
                  <a:lnTo>
                    <a:pt x="229" y="89"/>
                  </a:lnTo>
                  <a:lnTo>
                    <a:pt x="230" y="89"/>
                  </a:lnTo>
                  <a:lnTo>
                    <a:pt x="231" y="89"/>
                  </a:lnTo>
                  <a:lnTo>
                    <a:pt x="232" y="88"/>
                  </a:lnTo>
                  <a:lnTo>
                    <a:pt x="232" y="87"/>
                  </a:lnTo>
                  <a:lnTo>
                    <a:pt x="233" y="86"/>
                  </a:lnTo>
                  <a:lnTo>
                    <a:pt x="234" y="86"/>
                  </a:lnTo>
                  <a:lnTo>
                    <a:pt x="236" y="86"/>
                  </a:lnTo>
                  <a:lnTo>
                    <a:pt x="238" y="87"/>
                  </a:lnTo>
                  <a:lnTo>
                    <a:pt x="239" y="86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2" y="8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93">
              <a:extLst>
                <a:ext uri="{FF2B5EF4-FFF2-40B4-BE49-F238E27FC236}">
                  <a16:creationId xmlns:a16="http://schemas.microsoft.com/office/drawing/2014/main" id="{BB49EC20-25C2-4CAB-E0BC-55AC7EBD62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6484" y="3228840"/>
              <a:ext cx="512016" cy="303787"/>
            </a:xfrm>
            <a:custGeom>
              <a:avLst/>
              <a:gdLst>
                <a:gd name="T0" fmla="*/ 295 w 359"/>
                <a:gd name="T1" fmla="*/ 29 h 213"/>
                <a:gd name="T2" fmla="*/ 307 w 359"/>
                <a:gd name="T3" fmla="*/ 54 h 213"/>
                <a:gd name="T4" fmla="*/ 308 w 359"/>
                <a:gd name="T5" fmla="*/ 76 h 213"/>
                <a:gd name="T6" fmla="*/ 290 w 359"/>
                <a:gd name="T7" fmla="*/ 88 h 213"/>
                <a:gd name="T8" fmla="*/ 288 w 359"/>
                <a:gd name="T9" fmla="*/ 97 h 213"/>
                <a:gd name="T10" fmla="*/ 283 w 359"/>
                <a:gd name="T11" fmla="*/ 108 h 213"/>
                <a:gd name="T12" fmla="*/ 268 w 359"/>
                <a:gd name="T13" fmla="*/ 116 h 213"/>
                <a:gd name="T14" fmla="*/ 240 w 359"/>
                <a:gd name="T15" fmla="*/ 122 h 213"/>
                <a:gd name="T16" fmla="*/ 225 w 359"/>
                <a:gd name="T17" fmla="*/ 130 h 213"/>
                <a:gd name="T18" fmla="*/ 203 w 359"/>
                <a:gd name="T19" fmla="*/ 136 h 213"/>
                <a:gd name="T20" fmla="*/ 194 w 359"/>
                <a:gd name="T21" fmla="*/ 145 h 213"/>
                <a:gd name="T22" fmla="*/ 184 w 359"/>
                <a:gd name="T23" fmla="*/ 153 h 213"/>
                <a:gd name="T24" fmla="*/ 170 w 359"/>
                <a:gd name="T25" fmla="*/ 156 h 213"/>
                <a:gd name="T26" fmla="*/ 158 w 359"/>
                <a:gd name="T27" fmla="*/ 158 h 213"/>
                <a:gd name="T28" fmla="*/ 122 w 359"/>
                <a:gd name="T29" fmla="*/ 172 h 213"/>
                <a:gd name="T30" fmla="*/ 98 w 359"/>
                <a:gd name="T31" fmla="*/ 175 h 213"/>
                <a:gd name="T32" fmla="*/ 79 w 359"/>
                <a:gd name="T33" fmla="*/ 186 h 213"/>
                <a:gd name="T34" fmla="*/ 74 w 359"/>
                <a:gd name="T35" fmla="*/ 192 h 213"/>
                <a:gd name="T36" fmla="*/ 71 w 359"/>
                <a:gd name="T37" fmla="*/ 194 h 213"/>
                <a:gd name="T38" fmla="*/ 61 w 359"/>
                <a:gd name="T39" fmla="*/ 192 h 213"/>
                <a:gd name="T40" fmla="*/ 49 w 359"/>
                <a:gd name="T41" fmla="*/ 197 h 213"/>
                <a:gd name="T42" fmla="*/ 41 w 359"/>
                <a:gd name="T43" fmla="*/ 196 h 213"/>
                <a:gd name="T44" fmla="*/ 28 w 359"/>
                <a:gd name="T45" fmla="*/ 195 h 213"/>
                <a:gd name="T46" fmla="*/ 24 w 359"/>
                <a:gd name="T47" fmla="*/ 183 h 213"/>
                <a:gd name="T48" fmla="*/ 23 w 359"/>
                <a:gd name="T49" fmla="*/ 164 h 213"/>
                <a:gd name="T50" fmla="*/ 15 w 359"/>
                <a:gd name="T51" fmla="*/ 146 h 213"/>
                <a:gd name="T52" fmla="*/ 14 w 359"/>
                <a:gd name="T53" fmla="*/ 139 h 213"/>
                <a:gd name="T54" fmla="*/ 11 w 359"/>
                <a:gd name="T55" fmla="*/ 129 h 213"/>
                <a:gd name="T56" fmla="*/ 12 w 359"/>
                <a:gd name="T57" fmla="*/ 126 h 213"/>
                <a:gd name="T58" fmla="*/ 5 w 359"/>
                <a:gd name="T59" fmla="*/ 118 h 213"/>
                <a:gd name="T60" fmla="*/ 5 w 359"/>
                <a:gd name="T61" fmla="*/ 114 h 213"/>
                <a:gd name="T62" fmla="*/ 7 w 359"/>
                <a:gd name="T63" fmla="*/ 112 h 213"/>
                <a:gd name="T64" fmla="*/ 6 w 359"/>
                <a:gd name="T65" fmla="*/ 102 h 213"/>
                <a:gd name="T66" fmla="*/ 8 w 359"/>
                <a:gd name="T67" fmla="*/ 82 h 213"/>
                <a:gd name="T68" fmla="*/ 16 w 359"/>
                <a:gd name="T69" fmla="*/ 72 h 213"/>
                <a:gd name="T70" fmla="*/ 19 w 359"/>
                <a:gd name="T71" fmla="*/ 67 h 213"/>
                <a:gd name="T72" fmla="*/ 20 w 359"/>
                <a:gd name="T73" fmla="*/ 55 h 213"/>
                <a:gd name="T74" fmla="*/ 31 w 359"/>
                <a:gd name="T75" fmla="*/ 47 h 213"/>
                <a:gd name="T76" fmla="*/ 41 w 359"/>
                <a:gd name="T77" fmla="*/ 52 h 213"/>
                <a:gd name="T78" fmla="*/ 50 w 359"/>
                <a:gd name="T79" fmla="*/ 50 h 213"/>
                <a:gd name="T80" fmla="*/ 80 w 359"/>
                <a:gd name="T81" fmla="*/ 50 h 213"/>
                <a:gd name="T82" fmla="*/ 130 w 359"/>
                <a:gd name="T83" fmla="*/ 60 h 213"/>
                <a:gd name="T84" fmla="*/ 150 w 359"/>
                <a:gd name="T85" fmla="*/ 49 h 213"/>
                <a:gd name="T86" fmla="*/ 194 w 359"/>
                <a:gd name="T87" fmla="*/ 13 h 213"/>
                <a:gd name="T88" fmla="*/ 239 w 359"/>
                <a:gd name="T89" fmla="*/ 5 h 213"/>
                <a:gd name="T90" fmla="*/ 321 w 359"/>
                <a:gd name="T91" fmla="*/ 212 h 213"/>
                <a:gd name="T92" fmla="*/ 291 w 359"/>
                <a:gd name="T93" fmla="*/ 210 h 213"/>
                <a:gd name="T94" fmla="*/ 288 w 359"/>
                <a:gd name="T95" fmla="*/ 211 h 213"/>
                <a:gd name="T96" fmla="*/ 291 w 359"/>
                <a:gd name="T97" fmla="*/ 210 h 213"/>
                <a:gd name="T98" fmla="*/ 358 w 359"/>
                <a:gd name="T99" fmla="*/ 200 h 213"/>
                <a:gd name="T100" fmla="*/ 347 w 359"/>
                <a:gd name="T101" fmla="*/ 205 h 213"/>
                <a:gd name="T102" fmla="*/ 330 w 359"/>
                <a:gd name="T103" fmla="*/ 206 h 213"/>
                <a:gd name="T104" fmla="*/ 325 w 359"/>
                <a:gd name="T105" fmla="*/ 198 h 213"/>
                <a:gd name="T106" fmla="*/ 337 w 359"/>
                <a:gd name="T107" fmla="*/ 198 h 213"/>
                <a:gd name="T108" fmla="*/ 347 w 359"/>
                <a:gd name="T109" fmla="*/ 196 h 213"/>
                <a:gd name="T110" fmla="*/ 7 w 359"/>
                <a:gd name="T111" fmla="*/ 162 h 213"/>
                <a:gd name="T112" fmla="*/ 7 w 359"/>
                <a:gd name="T113" fmla="*/ 156 h 213"/>
                <a:gd name="T114" fmla="*/ 3 w 359"/>
                <a:gd name="T115" fmla="*/ 112 h 213"/>
                <a:gd name="T116" fmla="*/ 2 w 359"/>
                <a:gd name="T117" fmla="*/ 11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9" h="213">
                  <a:moveTo>
                    <a:pt x="282" y="0"/>
                  </a:moveTo>
                  <a:lnTo>
                    <a:pt x="283" y="2"/>
                  </a:lnTo>
                  <a:lnTo>
                    <a:pt x="284" y="5"/>
                  </a:lnTo>
                  <a:lnTo>
                    <a:pt x="285" y="8"/>
                  </a:lnTo>
                  <a:lnTo>
                    <a:pt x="287" y="11"/>
                  </a:lnTo>
                  <a:lnTo>
                    <a:pt x="289" y="15"/>
                  </a:lnTo>
                  <a:lnTo>
                    <a:pt x="290" y="17"/>
                  </a:lnTo>
                  <a:lnTo>
                    <a:pt x="291" y="20"/>
                  </a:lnTo>
                  <a:lnTo>
                    <a:pt x="292" y="24"/>
                  </a:lnTo>
                  <a:lnTo>
                    <a:pt x="293" y="26"/>
                  </a:lnTo>
                  <a:lnTo>
                    <a:pt x="295" y="29"/>
                  </a:lnTo>
                  <a:lnTo>
                    <a:pt x="296" y="33"/>
                  </a:lnTo>
                  <a:lnTo>
                    <a:pt x="297" y="35"/>
                  </a:lnTo>
                  <a:lnTo>
                    <a:pt x="299" y="38"/>
                  </a:lnTo>
                  <a:lnTo>
                    <a:pt x="300" y="42"/>
                  </a:lnTo>
                  <a:lnTo>
                    <a:pt x="301" y="44"/>
                  </a:lnTo>
                  <a:lnTo>
                    <a:pt x="303" y="47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6" y="53"/>
                  </a:lnTo>
                  <a:lnTo>
                    <a:pt x="307" y="53"/>
                  </a:lnTo>
                  <a:lnTo>
                    <a:pt x="307" y="54"/>
                  </a:lnTo>
                  <a:lnTo>
                    <a:pt x="308" y="57"/>
                  </a:lnTo>
                  <a:lnTo>
                    <a:pt x="309" y="61"/>
                  </a:lnTo>
                  <a:lnTo>
                    <a:pt x="312" y="64"/>
                  </a:lnTo>
                  <a:lnTo>
                    <a:pt x="314" y="69"/>
                  </a:lnTo>
                  <a:lnTo>
                    <a:pt x="315" y="74"/>
                  </a:lnTo>
                  <a:lnTo>
                    <a:pt x="314" y="74"/>
                  </a:lnTo>
                  <a:lnTo>
                    <a:pt x="313" y="74"/>
                  </a:lnTo>
                  <a:lnTo>
                    <a:pt x="312" y="75"/>
                  </a:lnTo>
                  <a:lnTo>
                    <a:pt x="310" y="75"/>
                  </a:lnTo>
                  <a:lnTo>
                    <a:pt x="309" y="76"/>
                  </a:lnTo>
                  <a:lnTo>
                    <a:pt x="308" y="76"/>
                  </a:lnTo>
                  <a:lnTo>
                    <a:pt x="307" y="76"/>
                  </a:lnTo>
                  <a:lnTo>
                    <a:pt x="306" y="77"/>
                  </a:lnTo>
                  <a:lnTo>
                    <a:pt x="305" y="77"/>
                  </a:lnTo>
                  <a:lnTo>
                    <a:pt x="300" y="78"/>
                  </a:lnTo>
                  <a:lnTo>
                    <a:pt x="299" y="79"/>
                  </a:lnTo>
                  <a:lnTo>
                    <a:pt x="296" y="82"/>
                  </a:lnTo>
                  <a:lnTo>
                    <a:pt x="292" y="84"/>
                  </a:lnTo>
                  <a:lnTo>
                    <a:pt x="291" y="85"/>
                  </a:lnTo>
                  <a:lnTo>
                    <a:pt x="291" y="86"/>
                  </a:lnTo>
                  <a:lnTo>
                    <a:pt x="291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90" y="89"/>
                  </a:lnTo>
                  <a:lnTo>
                    <a:pt x="289" y="91"/>
                  </a:lnTo>
                  <a:lnTo>
                    <a:pt x="289" y="92"/>
                  </a:lnTo>
                  <a:lnTo>
                    <a:pt x="289" y="93"/>
                  </a:lnTo>
                  <a:lnTo>
                    <a:pt x="288" y="93"/>
                  </a:lnTo>
                  <a:lnTo>
                    <a:pt x="288" y="94"/>
                  </a:lnTo>
                  <a:lnTo>
                    <a:pt x="288" y="95"/>
                  </a:lnTo>
                  <a:lnTo>
                    <a:pt x="289" y="96"/>
                  </a:lnTo>
                  <a:lnTo>
                    <a:pt x="288" y="97"/>
                  </a:lnTo>
                  <a:lnTo>
                    <a:pt x="289" y="97"/>
                  </a:lnTo>
                  <a:lnTo>
                    <a:pt x="290" y="99"/>
                  </a:lnTo>
                  <a:lnTo>
                    <a:pt x="289" y="101"/>
                  </a:lnTo>
                  <a:lnTo>
                    <a:pt x="290" y="102"/>
                  </a:lnTo>
                  <a:lnTo>
                    <a:pt x="290" y="103"/>
                  </a:lnTo>
                  <a:lnTo>
                    <a:pt x="290" y="104"/>
                  </a:lnTo>
                  <a:lnTo>
                    <a:pt x="290" y="105"/>
                  </a:lnTo>
                  <a:lnTo>
                    <a:pt x="289" y="105"/>
                  </a:lnTo>
                  <a:lnTo>
                    <a:pt x="284" y="107"/>
                  </a:lnTo>
                  <a:lnTo>
                    <a:pt x="284" y="108"/>
                  </a:lnTo>
                  <a:lnTo>
                    <a:pt x="283" y="108"/>
                  </a:lnTo>
                  <a:lnTo>
                    <a:pt x="280" y="109"/>
                  </a:lnTo>
                  <a:lnTo>
                    <a:pt x="279" y="109"/>
                  </a:lnTo>
                  <a:lnTo>
                    <a:pt x="279" y="110"/>
                  </a:lnTo>
                  <a:lnTo>
                    <a:pt x="278" y="110"/>
                  </a:lnTo>
                  <a:lnTo>
                    <a:pt x="275" y="111"/>
                  </a:lnTo>
                  <a:lnTo>
                    <a:pt x="273" y="112"/>
                  </a:lnTo>
                  <a:lnTo>
                    <a:pt x="273" y="113"/>
                  </a:lnTo>
                  <a:lnTo>
                    <a:pt x="273" y="114"/>
                  </a:lnTo>
                  <a:lnTo>
                    <a:pt x="270" y="114"/>
                  </a:lnTo>
                  <a:lnTo>
                    <a:pt x="268" y="114"/>
                  </a:lnTo>
                  <a:lnTo>
                    <a:pt x="268" y="116"/>
                  </a:lnTo>
                  <a:lnTo>
                    <a:pt x="267" y="116"/>
                  </a:lnTo>
                  <a:lnTo>
                    <a:pt x="266" y="116"/>
                  </a:lnTo>
                  <a:lnTo>
                    <a:pt x="266" y="117"/>
                  </a:lnTo>
                  <a:lnTo>
                    <a:pt x="264" y="117"/>
                  </a:lnTo>
                  <a:lnTo>
                    <a:pt x="263" y="117"/>
                  </a:lnTo>
                  <a:lnTo>
                    <a:pt x="263" y="118"/>
                  </a:lnTo>
                  <a:lnTo>
                    <a:pt x="262" y="118"/>
                  </a:lnTo>
                  <a:lnTo>
                    <a:pt x="255" y="120"/>
                  </a:lnTo>
                  <a:lnTo>
                    <a:pt x="249" y="121"/>
                  </a:lnTo>
                  <a:lnTo>
                    <a:pt x="243" y="122"/>
                  </a:lnTo>
                  <a:lnTo>
                    <a:pt x="240" y="122"/>
                  </a:lnTo>
                  <a:lnTo>
                    <a:pt x="237" y="124"/>
                  </a:lnTo>
                  <a:lnTo>
                    <a:pt x="237" y="125"/>
                  </a:lnTo>
                  <a:lnTo>
                    <a:pt x="234" y="127"/>
                  </a:lnTo>
                  <a:lnTo>
                    <a:pt x="233" y="127"/>
                  </a:lnTo>
                  <a:lnTo>
                    <a:pt x="232" y="127"/>
                  </a:lnTo>
                  <a:lnTo>
                    <a:pt x="231" y="128"/>
                  </a:lnTo>
                  <a:lnTo>
                    <a:pt x="229" y="129"/>
                  </a:lnTo>
                  <a:lnTo>
                    <a:pt x="228" y="129"/>
                  </a:lnTo>
                  <a:lnTo>
                    <a:pt x="226" y="129"/>
                  </a:lnTo>
                  <a:lnTo>
                    <a:pt x="225" y="129"/>
                  </a:lnTo>
                  <a:lnTo>
                    <a:pt x="225" y="130"/>
                  </a:lnTo>
                  <a:lnTo>
                    <a:pt x="224" y="130"/>
                  </a:lnTo>
                  <a:lnTo>
                    <a:pt x="224" y="129"/>
                  </a:lnTo>
                  <a:lnTo>
                    <a:pt x="223" y="129"/>
                  </a:lnTo>
                  <a:lnTo>
                    <a:pt x="222" y="129"/>
                  </a:lnTo>
                  <a:lnTo>
                    <a:pt x="217" y="130"/>
                  </a:lnTo>
                  <a:lnTo>
                    <a:pt x="211" y="133"/>
                  </a:lnTo>
                  <a:lnTo>
                    <a:pt x="207" y="135"/>
                  </a:lnTo>
                  <a:lnTo>
                    <a:pt x="206" y="135"/>
                  </a:lnTo>
                  <a:lnTo>
                    <a:pt x="205" y="135"/>
                  </a:lnTo>
                  <a:lnTo>
                    <a:pt x="204" y="136"/>
                  </a:lnTo>
                  <a:lnTo>
                    <a:pt x="203" y="136"/>
                  </a:lnTo>
                  <a:lnTo>
                    <a:pt x="200" y="137"/>
                  </a:lnTo>
                  <a:lnTo>
                    <a:pt x="199" y="138"/>
                  </a:lnTo>
                  <a:lnTo>
                    <a:pt x="199" y="139"/>
                  </a:lnTo>
                  <a:lnTo>
                    <a:pt x="198" y="139"/>
                  </a:lnTo>
                  <a:lnTo>
                    <a:pt x="197" y="138"/>
                  </a:lnTo>
                  <a:lnTo>
                    <a:pt x="197" y="139"/>
                  </a:lnTo>
                  <a:lnTo>
                    <a:pt x="196" y="139"/>
                  </a:lnTo>
                  <a:lnTo>
                    <a:pt x="195" y="142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5"/>
                  </a:lnTo>
                  <a:lnTo>
                    <a:pt x="192" y="146"/>
                  </a:lnTo>
                  <a:lnTo>
                    <a:pt x="191" y="146"/>
                  </a:lnTo>
                  <a:lnTo>
                    <a:pt x="191" y="147"/>
                  </a:lnTo>
                  <a:lnTo>
                    <a:pt x="190" y="147"/>
                  </a:lnTo>
                  <a:lnTo>
                    <a:pt x="190" y="149"/>
                  </a:lnTo>
                  <a:lnTo>
                    <a:pt x="189" y="149"/>
                  </a:lnTo>
                  <a:lnTo>
                    <a:pt x="189" y="150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3"/>
                  </a:lnTo>
                  <a:lnTo>
                    <a:pt x="184" y="153"/>
                  </a:lnTo>
                  <a:lnTo>
                    <a:pt x="184" y="154"/>
                  </a:lnTo>
                  <a:lnTo>
                    <a:pt x="183" y="154"/>
                  </a:lnTo>
                  <a:lnTo>
                    <a:pt x="180" y="154"/>
                  </a:lnTo>
                  <a:lnTo>
                    <a:pt x="179" y="155"/>
                  </a:lnTo>
                  <a:lnTo>
                    <a:pt x="178" y="155"/>
                  </a:lnTo>
                  <a:lnTo>
                    <a:pt x="176" y="155"/>
                  </a:lnTo>
                  <a:lnTo>
                    <a:pt x="175" y="154"/>
                  </a:lnTo>
                  <a:lnTo>
                    <a:pt x="173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6"/>
                  </a:lnTo>
                  <a:lnTo>
                    <a:pt x="170" y="155"/>
                  </a:lnTo>
                  <a:lnTo>
                    <a:pt x="169" y="155"/>
                  </a:lnTo>
                  <a:lnTo>
                    <a:pt x="169" y="154"/>
                  </a:lnTo>
                  <a:lnTo>
                    <a:pt x="167" y="154"/>
                  </a:lnTo>
                  <a:lnTo>
                    <a:pt x="166" y="154"/>
                  </a:lnTo>
                  <a:lnTo>
                    <a:pt x="164" y="153"/>
                  </a:lnTo>
                  <a:lnTo>
                    <a:pt x="164" y="154"/>
                  </a:lnTo>
                  <a:lnTo>
                    <a:pt x="162" y="154"/>
                  </a:lnTo>
                  <a:lnTo>
                    <a:pt x="161" y="154"/>
                  </a:lnTo>
                  <a:lnTo>
                    <a:pt x="159" y="156"/>
                  </a:lnTo>
                  <a:lnTo>
                    <a:pt x="158" y="158"/>
                  </a:lnTo>
                  <a:lnTo>
                    <a:pt x="154" y="159"/>
                  </a:lnTo>
                  <a:lnTo>
                    <a:pt x="153" y="159"/>
                  </a:lnTo>
                  <a:lnTo>
                    <a:pt x="150" y="162"/>
                  </a:lnTo>
                  <a:lnTo>
                    <a:pt x="147" y="166"/>
                  </a:lnTo>
                  <a:lnTo>
                    <a:pt x="146" y="166"/>
                  </a:lnTo>
                  <a:lnTo>
                    <a:pt x="139" y="168"/>
                  </a:lnTo>
                  <a:lnTo>
                    <a:pt x="131" y="170"/>
                  </a:lnTo>
                  <a:lnTo>
                    <a:pt x="129" y="171"/>
                  </a:lnTo>
                  <a:lnTo>
                    <a:pt x="124" y="172"/>
                  </a:lnTo>
                  <a:lnTo>
                    <a:pt x="123" y="172"/>
                  </a:lnTo>
                  <a:lnTo>
                    <a:pt x="122" y="172"/>
                  </a:lnTo>
                  <a:lnTo>
                    <a:pt x="121" y="172"/>
                  </a:lnTo>
                  <a:lnTo>
                    <a:pt x="120" y="174"/>
                  </a:lnTo>
                  <a:lnTo>
                    <a:pt x="113" y="174"/>
                  </a:lnTo>
                  <a:lnTo>
                    <a:pt x="112" y="174"/>
                  </a:lnTo>
                  <a:lnTo>
                    <a:pt x="111" y="172"/>
                  </a:lnTo>
                  <a:lnTo>
                    <a:pt x="109" y="174"/>
                  </a:lnTo>
                  <a:lnTo>
                    <a:pt x="107" y="174"/>
                  </a:lnTo>
                  <a:lnTo>
                    <a:pt x="102" y="174"/>
                  </a:lnTo>
                  <a:lnTo>
                    <a:pt x="100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4" y="176"/>
                  </a:lnTo>
                  <a:lnTo>
                    <a:pt x="92" y="176"/>
                  </a:lnTo>
                  <a:lnTo>
                    <a:pt x="90" y="179"/>
                  </a:lnTo>
                  <a:lnTo>
                    <a:pt x="89" y="179"/>
                  </a:lnTo>
                  <a:lnTo>
                    <a:pt x="89" y="180"/>
                  </a:lnTo>
                  <a:lnTo>
                    <a:pt x="88" y="181"/>
                  </a:lnTo>
                  <a:lnTo>
                    <a:pt x="87" y="183"/>
                  </a:lnTo>
                  <a:lnTo>
                    <a:pt x="86" y="184"/>
                  </a:lnTo>
                  <a:lnTo>
                    <a:pt x="84" y="185"/>
                  </a:lnTo>
                  <a:lnTo>
                    <a:pt x="80" y="186"/>
                  </a:lnTo>
                  <a:lnTo>
                    <a:pt x="79" y="186"/>
                  </a:lnTo>
                  <a:lnTo>
                    <a:pt x="78" y="187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89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4" y="193"/>
                  </a:lnTo>
                  <a:lnTo>
                    <a:pt x="73" y="193"/>
                  </a:lnTo>
                  <a:lnTo>
                    <a:pt x="73" y="192"/>
                  </a:lnTo>
                  <a:lnTo>
                    <a:pt x="74" y="192"/>
                  </a:lnTo>
                  <a:lnTo>
                    <a:pt x="75" y="192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2" y="191"/>
                  </a:lnTo>
                  <a:lnTo>
                    <a:pt x="72" y="192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70" y="193"/>
                  </a:lnTo>
                  <a:lnTo>
                    <a:pt x="71" y="193"/>
                  </a:lnTo>
                  <a:lnTo>
                    <a:pt x="72" y="193"/>
                  </a:lnTo>
                  <a:lnTo>
                    <a:pt x="71" y="194"/>
                  </a:lnTo>
                  <a:lnTo>
                    <a:pt x="70" y="194"/>
                  </a:lnTo>
                  <a:lnTo>
                    <a:pt x="69" y="194"/>
                  </a:lnTo>
                  <a:lnTo>
                    <a:pt x="69" y="193"/>
                  </a:lnTo>
                  <a:lnTo>
                    <a:pt x="67" y="193"/>
                  </a:lnTo>
                  <a:lnTo>
                    <a:pt x="66" y="193"/>
                  </a:lnTo>
                  <a:lnTo>
                    <a:pt x="65" y="194"/>
                  </a:lnTo>
                  <a:lnTo>
                    <a:pt x="65" y="193"/>
                  </a:lnTo>
                  <a:lnTo>
                    <a:pt x="65" y="192"/>
                  </a:lnTo>
                  <a:lnTo>
                    <a:pt x="64" y="192"/>
                  </a:lnTo>
                  <a:lnTo>
                    <a:pt x="62" y="192"/>
                  </a:lnTo>
                  <a:lnTo>
                    <a:pt x="61" y="192"/>
                  </a:lnTo>
                  <a:lnTo>
                    <a:pt x="58" y="194"/>
                  </a:lnTo>
                  <a:lnTo>
                    <a:pt x="57" y="195"/>
                  </a:lnTo>
                  <a:lnTo>
                    <a:pt x="56" y="196"/>
                  </a:lnTo>
                  <a:lnTo>
                    <a:pt x="56" y="195"/>
                  </a:lnTo>
                  <a:lnTo>
                    <a:pt x="55" y="196"/>
                  </a:lnTo>
                  <a:lnTo>
                    <a:pt x="53" y="197"/>
                  </a:lnTo>
                  <a:lnTo>
                    <a:pt x="52" y="197"/>
                  </a:lnTo>
                  <a:lnTo>
                    <a:pt x="50" y="197"/>
                  </a:lnTo>
                  <a:lnTo>
                    <a:pt x="49" y="197"/>
                  </a:lnTo>
                  <a:lnTo>
                    <a:pt x="48" y="197"/>
                  </a:lnTo>
                  <a:lnTo>
                    <a:pt x="49" y="197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49" y="196"/>
                  </a:lnTo>
                  <a:lnTo>
                    <a:pt x="48" y="196"/>
                  </a:lnTo>
                  <a:lnTo>
                    <a:pt x="48" y="197"/>
                  </a:lnTo>
                  <a:lnTo>
                    <a:pt x="46" y="197"/>
                  </a:lnTo>
                  <a:lnTo>
                    <a:pt x="45" y="198"/>
                  </a:lnTo>
                  <a:lnTo>
                    <a:pt x="44" y="197"/>
                  </a:lnTo>
                  <a:lnTo>
                    <a:pt x="42" y="198"/>
                  </a:lnTo>
                  <a:lnTo>
                    <a:pt x="41" y="197"/>
                  </a:lnTo>
                  <a:lnTo>
                    <a:pt x="41" y="196"/>
                  </a:lnTo>
                  <a:lnTo>
                    <a:pt x="40" y="196"/>
                  </a:lnTo>
                  <a:lnTo>
                    <a:pt x="39" y="196"/>
                  </a:lnTo>
                  <a:lnTo>
                    <a:pt x="38" y="195"/>
                  </a:lnTo>
                  <a:lnTo>
                    <a:pt x="37" y="195"/>
                  </a:lnTo>
                  <a:lnTo>
                    <a:pt x="36" y="195"/>
                  </a:lnTo>
                  <a:lnTo>
                    <a:pt x="35" y="194"/>
                  </a:lnTo>
                  <a:lnTo>
                    <a:pt x="33" y="194"/>
                  </a:lnTo>
                  <a:lnTo>
                    <a:pt x="32" y="194"/>
                  </a:lnTo>
                  <a:lnTo>
                    <a:pt x="30" y="195"/>
                  </a:lnTo>
                  <a:lnTo>
                    <a:pt x="29" y="196"/>
                  </a:lnTo>
                  <a:lnTo>
                    <a:pt x="28" y="195"/>
                  </a:lnTo>
                  <a:lnTo>
                    <a:pt x="29" y="193"/>
                  </a:lnTo>
                  <a:lnTo>
                    <a:pt x="29" y="192"/>
                  </a:lnTo>
                  <a:lnTo>
                    <a:pt x="28" y="191"/>
                  </a:lnTo>
                  <a:lnTo>
                    <a:pt x="28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5" y="187"/>
                  </a:lnTo>
                  <a:lnTo>
                    <a:pt x="25" y="186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3" y="181"/>
                  </a:lnTo>
                  <a:lnTo>
                    <a:pt x="22" y="179"/>
                  </a:lnTo>
                  <a:lnTo>
                    <a:pt x="21" y="177"/>
                  </a:lnTo>
                  <a:lnTo>
                    <a:pt x="21" y="176"/>
                  </a:lnTo>
                  <a:lnTo>
                    <a:pt x="22" y="176"/>
                  </a:lnTo>
                  <a:lnTo>
                    <a:pt x="22" y="170"/>
                  </a:lnTo>
                  <a:lnTo>
                    <a:pt x="22" y="169"/>
                  </a:lnTo>
                  <a:lnTo>
                    <a:pt x="22" y="168"/>
                  </a:lnTo>
                  <a:lnTo>
                    <a:pt x="23" y="168"/>
                  </a:lnTo>
                  <a:lnTo>
                    <a:pt x="22" y="167"/>
                  </a:lnTo>
                  <a:lnTo>
                    <a:pt x="23" y="164"/>
                  </a:lnTo>
                  <a:lnTo>
                    <a:pt x="22" y="163"/>
                  </a:lnTo>
                  <a:lnTo>
                    <a:pt x="22" y="162"/>
                  </a:lnTo>
                  <a:lnTo>
                    <a:pt x="21" y="161"/>
                  </a:lnTo>
                  <a:lnTo>
                    <a:pt x="21" y="159"/>
                  </a:lnTo>
                  <a:lnTo>
                    <a:pt x="19" y="156"/>
                  </a:lnTo>
                  <a:lnTo>
                    <a:pt x="19" y="155"/>
                  </a:lnTo>
                  <a:lnTo>
                    <a:pt x="17" y="153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5" y="146"/>
                  </a:lnTo>
                  <a:lnTo>
                    <a:pt x="15" y="144"/>
                  </a:lnTo>
                  <a:lnTo>
                    <a:pt x="14" y="143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4" y="139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4" y="142"/>
                  </a:lnTo>
                  <a:lnTo>
                    <a:pt x="15" y="142"/>
                  </a:lnTo>
                  <a:lnTo>
                    <a:pt x="15" y="141"/>
                  </a:lnTo>
                  <a:lnTo>
                    <a:pt x="14" y="139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4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4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30"/>
                  </a:lnTo>
                  <a:lnTo>
                    <a:pt x="11" y="129"/>
                  </a:lnTo>
                  <a:lnTo>
                    <a:pt x="11" y="128"/>
                  </a:lnTo>
                  <a:lnTo>
                    <a:pt x="11" y="127"/>
                  </a:lnTo>
                  <a:lnTo>
                    <a:pt x="11" y="128"/>
                  </a:lnTo>
                  <a:lnTo>
                    <a:pt x="11" y="129"/>
                  </a:lnTo>
                  <a:lnTo>
                    <a:pt x="12" y="129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7"/>
                  </a:lnTo>
                  <a:lnTo>
                    <a:pt x="12" y="126"/>
                  </a:lnTo>
                  <a:lnTo>
                    <a:pt x="11" y="125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0" y="120"/>
                  </a:lnTo>
                  <a:lnTo>
                    <a:pt x="8" y="119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6" y="118"/>
                  </a:lnTo>
                  <a:lnTo>
                    <a:pt x="5" y="118"/>
                  </a:lnTo>
                  <a:lnTo>
                    <a:pt x="4" y="119"/>
                  </a:lnTo>
                  <a:lnTo>
                    <a:pt x="3" y="118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5" y="117"/>
                  </a:lnTo>
                  <a:lnTo>
                    <a:pt x="5" y="116"/>
                  </a:lnTo>
                  <a:lnTo>
                    <a:pt x="5" y="114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6" y="114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6" y="116"/>
                  </a:lnTo>
                  <a:lnTo>
                    <a:pt x="7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7" y="117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8" y="113"/>
                  </a:lnTo>
                  <a:lnTo>
                    <a:pt x="8" y="112"/>
                  </a:lnTo>
                  <a:lnTo>
                    <a:pt x="7" y="112"/>
                  </a:lnTo>
                  <a:lnTo>
                    <a:pt x="7" y="111"/>
                  </a:lnTo>
                  <a:lnTo>
                    <a:pt x="7" y="110"/>
                  </a:lnTo>
                  <a:lnTo>
                    <a:pt x="7" y="109"/>
                  </a:lnTo>
                  <a:lnTo>
                    <a:pt x="6" y="107"/>
                  </a:lnTo>
                  <a:lnTo>
                    <a:pt x="6" y="105"/>
                  </a:lnTo>
                  <a:lnTo>
                    <a:pt x="5" y="105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7" y="99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3" y="78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5" y="76"/>
                  </a:lnTo>
                  <a:lnTo>
                    <a:pt x="16" y="74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9" y="62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9" y="58"/>
                  </a:lnTo>
                  <a:lnTo>
                    <a:pt x="19" y="57"/>
                  </a:lnTo>
                  <a:lnTo>
                    <a:pt x="19" y="55"/>
                  </a:lnTo>
                  <a:lnTo>
                    <a:pt x="20" y="55"/>
                  </a:lnTo>
                  <a:lnTo>
                    <a:pt x="21" y="54"/>
                  </a:lnTo>
                  <a:lnTo>
                    <a:pt x="22" y="54"/>
                  </a:lnTo>
                  <a:lnTo>
                    <a:pt x="21" y="53"/>
                  </a:lnTo>
                  <a:lnTo>
                    <a:pt x="19" y="52"/>
                  </a:lnTo>
                  <a:lnTo>
                    <a:pt x="21" y="50"/>
                  </a:lnTo>
                  <a:lnTo>
                    <a:pt x="23" y="47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8" y="46"/>
                  </a:lnTo>
                  <a:lnTo>
                    <a:pt x="29" y="46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5" y="50"/>
                  </a:lnTo>
                  <a:lnTo>
                    <a:pt x="36" y="51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0" y="52"/>
                  </a:lnTo>
                  <a:lnTo>
                    <a:pt x="41" y="52"/>
                  </a:lnTo>
                  <a:lnTo>
                    <a:pt x="41" y="53"/>
                  </a:lnTo>
                  <a:lnTo>
                    <a:pt x="42" y="53"/>
                  </a:lnTo>
                  <a:lnTo>
                    <a:pt x="42" y="52"/>
                  </a:lnTo>
                  <a:lnTo>
                    <a:pt x="44" y="51"/>
                  </a:lnTo>
                  <a:lnTo>
                    <a:pt x="45" y="51"/>
                  </a:lnTo>
                  <a:lnTo>
                    <a:pt x="46" y="51"/>
                  </a:lnTo>
                  <a:lnTo>
                    <a:pt x="47" y="52"/>
                  </a:lnTo>
                  <a:lnTo>
                    <a:pt x="47" y="51"/>
                  </a:lnTo>
                  <a:lnTo>
                    <a:pt x="48" y="50"/>
                  </a:lnTo>
                  <a:lnTo>
                    <a:pt x="49" y="50"/>
                  </a:lnTo>
                  <a:lnTo>
                    <a:pt x="50" y="50"/>
                  </a:lnTo>
                  <a:lnTo>
                    <a:pt x="53" y="50"/>
                  </a:lnTo>
                  <a:lnTo>
                    <a:pt x="56" y="49"/>
                  </a:lnTo>
                  <a:lnTo>
                    <a:pt x="58" y="50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63" y="49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9" y="49"/>
                  </a:lnTo>
                  <a:lnTo>
                    <a:pt x="80" y="50"/>
                  </a:lnTo>
                  <a:lnTo>
                    <a:pt x="86" y="52"/>
                  </a:lnTo>
                  <a:lnTo>
                    <a:pt x="87" y="52"/>
                  </a:lnTo>
                  <a:lnTo>
                    <a:pt x="94" y="53"/>
                  </a:lnTo>
                  <a:lnTo>
                    <a:pt x="100" y="54"/>
                  </a:lnTo>
                  <a:lnTo>
                    <a:pt x="106" y="54"/>
                  </a:lnTo>
                  <a:lnTo>
                    <a:pt x="113" y="55"/>
                  </a:lnTo>
                  <a:lnTo>
                    <a:pt x="119" y="54"/>
                  </a:lnTo>
                  <a:lnTo>
                    <a:pt x="125" y="53"/>
                  </a:lnTo>
                  <a:lnTo>
                    <a:pt x="127" y="54"/>
                  </a:lnTo>
                  <a:lnTo>
                    <a:pt x="128" y="57"/>
                  </a:lnTo>
                  <a:lnTo>
                    <a:pt x="130" y="60"/>
                  </a:lnTo>
                  <a:lnTo>
                    <a:pt x="132" y="63"/>
                  </a:lnTo>
                  <a:lnTo>
                    <a:pt x="133" y="63"/>
                  </a:lnTo>
                  <a:lnTo>
                    <a:pt x="138" y="64"/>
                  </a:lnTo>
                  <a:lnTo>
                    <a:pt x="138" y="63"/>
                  </a:lnTo>
                  <a:lnTo>
                    <a:pt x="139" y="63"/>
                  </a:lnTo>
                  <a:lnTo>
                    <a:pt x="142" y="61"/>
                  </a:lnTo>
                  <a:lnTo>
                    <a:pt x="146" y="59"/>
                  </a:lnTo>
                  <a:lnTo>
                    <a:pt x="147" y="59"/>
                  </a:lnTo>
                  <a:lnTo>
                    <a:pt x="147" y="58"/>
                  </a:lnTo>
                  <a:lnTo>
                    <a:pt x="149" y="53"/>
                  </a:lnTo>
                  <a:lnTo>
                    <a:pt x="150" y="49"/>
                  </a:lnTo>
                  <a:lnTo>
                    <a:pt x="151" y="47"/>
                  </a:lnTo>
                  <a:lnTo>
                    <a:pt x="154" y="44"/>
                  </a:lnTo>
                  <a:lnTo>
                    <a:pt x="158" y="38"/>
                  </a:lnTo>
                  <a:lnTo>
                    <a:pt x="163" y="33"/>
                  </a:lnTo>
                  <a:lnTo>
                    <a:pt x="166" y="29"/>
                  </a:lnTo>
                  <a:lnTo>
                    <a:pt x="169" y="26"/>
                  </a:lnTo>
                  <a:lnTo>
                    <a:pt x="173" y="24"/>
                  </a:lnTo>
                  <a:lnTo>
                    <a:pt x="178" y="21"/>
                  </a:lnTo>
                  <a:lnTo>
                    <a:pt x="183" y="18"/>
                  </a:lnTo>
                  <a:lnTo>
                    <a:pt x="189" y="16"/>
                  </a:lnTo>
                  <a:lnTo>
                    <a:pt x="194" y="13"/>
                  </a:lnTo>
                  <a:lnTo>
                    <a:pt x="195" y="12"/>
                  </a:lnTo>
                  <a:lnTo>
                    <a:pt x="197" y="11"/>
                  </a:lnTo>
                  <a:lnTo>
                    <a:pt x="201" y="11"/>
                  </a:lnTo>
                  <a:lnTo>
                    <a:pt x="206" y="10"/>
                  </a:lnTo>
                  <a:lnTo>
                    <a:pt x="211" y="10"/>
                  </a:lnTo>
                  <a:lnTo>
                    <a:pt x="215" y="9"/>
                  </a:lnTo>
                  <a:lnTo>
                    <a:pt x="220" y="9"/>
                  </a:lnTo>
                  <a:lnTo>
                    <a:pt x="225" y="8"/>
                  </a:lnTo>
                  <a:lnTo>
                    <a:pt x="230" y="7"/>
                  </a:lnTo>
                  <a:lnTo>
                    <a:pt x="234" y="7"/>
                  </a:lnTo>
                  <a:lnTo>
                    <a:pt x="239" y="5"/>
                  </a:lnTo>
                  <a:lnTo>
                    <a:pt x="245" y="5"/>
                  </a:lnTo>
                  <a:lnTo>
                    <a:pt x="249" y="4"/>
                  </a:lnTo>
                  <a:lnTo>
                    <a:pt x="254" y="3"/>
                  </a:lnTo>
                  <a:lnTo>
                    <a:pt x="258" y="3"/>
                  </a:lnTo>
                  <a:lnTo>
                    <a:pt x="263" y="2"/>
                  </a:lnTo>
                  <a:lnTo>
                    <a:pt x="268" y="2"/>
                  </a:lnTo>
                  <a:lnTo>
                    <a:pt x="273" y="1"/>
                  </a:lnTo>
                  <a:lnTo>
                    <a:pt x="278" y="0"/>
                  </a:lnTo>
                  <a:lnTo>
                    <a:pt x="282" y="0"/>
                  </a:lnTo>
                  <a:close/>
                  <a:moveTo>
                    <a:pt x="321" y="213"/>
                  </a:moveTo>
                  <a:lnTo>
                    <a:pt x="321" y="212"/>
                  </a:lnTo>
                  <a:lnTo>
                    <a:pt x="322" y="212"/>
                  </a:lnTo>
                  <a:lnTo>
                    <a:pt x="322" y="213"/>
                  </a:lnTo>
                  <a:lnTo>
                    <a:pt x="321" y="213"/>
                  </a:lnTo>
                  <a:close/>
                  <a:moveTo>
                    <a:pt x="314" y="211"/>
                  </a:moveTo>
                  <a:lnTo>
                    <a:pt x="315" y="211"/>
                  </a:lnTo>
                  <a:lnTo>
                    <a:pt x="315" y="212"/>
                  </a:lnTo>
                  <a:lnTo>
                    <a:pt x="314" y="212"/>
                  </a:lnTo>
                  <a:lnTo>
                    <a:pt x="313" y="212"/>
                  </a:lnTo>
                  <a:lnTo>
                    <a:pt x="313" y="211"/>
                  </a:lnTo>
                  <a:lnTo>
                    <a:pt x="314" y="211"/>
                  </a:lnTo>
                  <a:close/>
                  <a:moveTo>
                    <a:pt x="291" y="210"/>
                  </a:moveTo>
                  <a:lnTo>
                    <a:pt x="292" y="211"/>
                  </a:lnTo>
                  <a:lnTo>
                    <a:pt x="295" y="210"/>
                  </a:lnTo>
                  <a:lnTo>
                    <a:pt x="295" y="211"/>
                  </a:lnTo>
                  <a:lnTo>
                    <a:pt x="295" y="212"/>
                  </a:lnTo>
                  <a:lnTo>
                    <a:pt x="293" y="212"/>
                  </a:lnTo>
                  <a:lnTo>
                    <a:pt x="292" y="212"/>
                  </a:lnTo>
                  <a:lnTo>
                    <a:pt x="291" y="212"/>
                  </a:lnTo>
                  <a:lnTo>
                    <a:pt x="290" y="212"/>
                  </a:lnTo>
                  <a:lnTo>
                    <a:pt x="290" y="211"/>
                  </a:lnTo>
                  <a:lnTo>
                    <a:pt x="289" y="211"/>
                  </a:lnTo>
                  <a:lnTo>
                    <a:pt x="288" y="211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7" y="210"/>
                  </a:lnTo>
                  <a:lnTo>
                    <a:pt x="285" y="210"/>
                  </a:lnTo>
                  <a:lnTo>
                    <a:pt x="284" y="210"/>
                  </a:lnTo>
                  <a:lnTo>
                    <a:pt x="285" y="209"/>
                  </a:lnTo>
                  <a:lnTo>
                    <a:pt x="287" y="209"/>
                  </a:lnTo>
                  <a:lnTo>
                    <a:pt x="288" y="210"/>
                  </a:lnTo>
                  <a:lnTo>
                    <a:pt x="289" y="210"/>
                  </a:lnTo>
                  <a:lnTo>
                    <a:pt x="290" y="210"/>
                  </a:lnTo>
                  <a:lnTo>
                    <a:pt x="291" y="210"/>
                  </a:lnTo>
                  <a:close/>
                  <a:moveTo>
                    <a:pt x="27" y="196"/>
                  </a:moveTo>
                  <a:lnTo>
                    <a:pt x="28" y="196"/>
                  </a:lnTo>
                  <a:lnTo>
                    <a:pt x="28" y="197"/>
                  </a:lnTo>
                  <a:lnTo>
                    <a:pt x="27" y="197"/>
                  </a:lnTo>
                  <a:lnTo>
                    <a:pt x="27" y="196"/>
                  </a:lnTo>
                  <a:lnTo>
                    <a:pt x="25" y="196"/>
                  </a:lnTo>
                  <a:lnTo>
                    <a:pt x="27" y="196"/>
                  </a:lnTo>
                  <a:close/>
                  <a:moveTo>
                    <a:pt x="357" y="200"/>
                  </a:moveTo>
                  <a:lnTo>
                    <a:pt x="358" y="200"/>
                  </a:lnTo>
                  <a:lnTo>
                    <a:pt x="359" y="200"/>
                  </a:lnTo>
                  <a:lnTo>
                    <a:pt x="358" y="200"/>
                  </a:lnTo>
                  <a:lnTo>
                    <a:pt x="357" y="201"/>
                  </a:lnTo>
                  <a:lnTo>
                    <a:pt x="356" y="201"/>
                  </a:lnTo>
                  <a:lnTo>
                    <a:pt x="356" y="202"/>
                  </a:lnTo>
                  <a:lnTo>
                    <a:pt x="355" y="202"/>
                  </a:lnTo>
                  <a:lnTo>
                    <a:pt x="354" y="203"/>
                  </a:lnTo>
                  <a:lnTo>
                    <a:pt x="353" y="203"/>
                  </a:lnTo>
                  <a:lnTo>
                    <a:pt x="351" y="203"/>
                  </a:lnTo>
                  <a:lnTo>
                    <a:pt x="350" y="203"/>
                  </a:lnTo>
                  <a:lnTo>
                    <a:pt x="349" y="204"/>
                  </a:lnTo>
                  <a:lnTo>
                    <a:pt x="348" y="205"/>
                  </a:lnTo>
                  <a:lnTo>
                    <a:pt x="347" y="205"/>
                  </a:lnTo>
                  <a:lnTo>
                    <a:pt x="346" y="205"/>
                  </a:lnTo>
                  <a:lnTo>
                    <a:pt x="345" y="205"/>
                  </a:lnTo>
                  <a:lnTo>
                    <a:pt x="343" y="206"/>
                  </a:lnTo>
                  <a:lnTo>
                    <a:pt x="342" y="206"/>
                  </a:lnTo>
                  <a:lnTo>
                    <a:pt x="341" y="206"/>
                  </a:lnTo>
                  <a:lnTo>
                    <a:pt x="340" y="206"/>
                  </a:lnTo>
                  <a:lnTo>
                    <a:pt x="335" y="208"/>
                  </a:lnTo>
                  <a:lnTo>
                    <a:pt x="334" y="208"/>
                  </a:lnTo>
                  <a:lnTo>
                    <a:pt x="333" y="208"/>
                  </a:lnTo>
                  <a:lnTo>
                    <a:pt x="331" y="206"/>
                  </a:lnTo>
                  <a:lnTo>
                    <a:pt x="330" y="206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9" y="204"/>
                  </a:lnTo>
                  <a:lnTo>
                    <a:pt x="328" y="204"/>
                  </a:lnTo>
                  <a:lnTo>
                    <a:pt x="328" y="203"/>
                  </a:lnTo>
                  <a:lnTo>
                    <a:pt x="326" y="203"/>
                  </a:lnTo>
                  <a:lnTo>
                    <a:pt x="323" y="201"/>
                  </a:lnTo>
                  <a:lnTo>
                    <a:pt x="322" y="200"/>
                  </a:lnTo>
                  <a:lnTo>
                    <a:pt x="323" y="200"/>
                  </a:lnTo>
                  <a:lnTo>
                    <a:pt x="324" y="200"/>
                  </a:lnTo>
                  <a:lnTo>
                    <a:pt x="325" y="198"/>
                  </a:lnTo>
                  <a:lnTo>
                    <a:pt x="324" y="196"/>
                  </a:lnTo>
                  <a:lnTo>
                    <a:pt x="325" y="196"/>
                  </a:lnTo>
                  <a:lnTo>
                    <a:pt x="326" y="196"/>
                  </a:lnTo>
                  <a:lnTo>
                    <a:pt x="328" y="195"/>
                  </a:lnTo>
                  <a:lnTo>
                    <a:pt x="329" y="195"/>
                  </a:lnTo>
                  <a:lnTo>
                    <a:pt x="330" y="195"/>
                  </a:lnTo>
                  <a:lnTo>
                    <a:pt x="331" y="195"/>
                  </a:lnTo>
                  <a:lnTo>
                    <a:pt x="332" y="195"/>
                  </a:lnTo>
                  <a:lnTo>
                    <a:pt x="333" y="196"/>
                  </a:lnTo>
                  <a:lnTo>
                    <a:pt x="335" y="197"/>
                  </a:lnTo>
                  <a:lnTo>
                    <a:pt x="337" y="198"/>
                  </a:lnTo>
                  <a:lnTo>
                    <a:pt x="338" y="198"/>
                  </a:lnTo>
                  <a:lnTo>
                    <a:pt x="339" y="197"/>
                  </a:lnTo>
                  <a:lnTo>
                    <a:pt x="339" y="196"/>
                  </a:lnTo>
                  <a:lnTo>
                    <a:pt x="340" y="196"/>
                  </a:lnTo>
                  <a:lnTo>
                    <a:pt x="341" y="197"/>
                  </a:lnTo>
                  <a:lnTo>
                    <a:pt x="342" y="196"/>
                  </a:lnTo>
                  <a:lnTo>
                    <a:pt x="343" y="197"/>
                  </a:lnTo>
                  <a:lnTo>
                    <a:pt x="345" y="196"/>
                  </a:lnTo>
                  <a:lnTo>
                    <a:pt x="346" y="195"/>
                  </a:lnTo>
                  <a:lnTo>
                    <a:pt x="347" y="195"/>
                  </a:lnTo>
                  <a:lnTo>
                    <a:pt x="347" y="196"/>
                  </a:lnTo>
                  <a:lnTo>
                    <a:pt x="348" y="196"/>
                  </a:lnTo>
                  <a:lnTo>
                    <a:pt x="349" y="196"/>
                  </a:lnTo>
                  <a:lnTo>
                    <a:pt x="350" y="196"/>
                  </a:lnTo>
                  <a:lnTo>
                    <a:pt x="350" y="197"/>
                  </a:lnTo>
                  <a:lnTo>
                    <a:pt x="351" y="197"/>
                  </a:lnTo>
                  <a:lnTo>
                    <a:pt x="353" y="197"/>
                  </a:lnTo>
                  <a:lnTo>
                    <a:pt x="354" y="198"/>
                  </a:lnTo>
                  <a:lnTo>
                    <a:pt x="355" y="198"/>
                  </a:lnTo>
                  <a:lnTo>
                    <a:pt x="357" y="200"/>
                  </a:lnTo>
                  <a:close/>
                  <a:moveTo>
                    <a:pt x="6" y="163"/>
                  </a:moveTo>
                  <a:lnTo>
                    <a:pt x="7" y="162"/>
                  </a:lnTo>
                  <a:lnTo>
                    <a:pt x="8" y="162"/>
                  </a:lnTo>
                  <a:lnTo>
                    <a:pt x="8" y="163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5" y="166"/>
                  </a:lnTo>
                  <a:lnTo>
                    <a:pt x="5" y="164"/>
                  </a:lnTo>
                  <a:lnTo>
                    <a:pt x="6" y="163"/>
                  </a:lnTo>
                  <a:close/>
                  <a:moveTo>
                    <a:pt x="7" y="153"/>
                  </a:moveTo>
                  <a:lnTo>
                    <a:pt x="8" y="154"/>
                  </a:lnTo>
                  <a:lnTo>
                    <a:pt x="8" y="155"/>
                  </a:lnTo>
                  <a:lnTo>
                    <a:pt x="7" y="156"/>
                  </a:lnTo>
                  <a:lnTo>
                    <a:pt x="7" y="158"/>
                  </a:lnTo>
                  <a:lnTo>
                    <a:pt x="7" y="156"/>
                  </a:lnTo>
                  <a:lnTo>
                    <a:pt x="6" y="156"/>
                  </a:lnTo>
                  <a:lnTo>
                    <a:pt x="5" y="156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7" y="153"/>
                  </a:lnTo>
                  <a:close/>
                  <a:moveTo>
                    <a:pt x="3" y="111"/>
                  </a:moveTo>
                  <a:lnTo>
                    <a:pt x="3" y="112"/>
                  </a:lnTo>
                  <a:lnTo>
                    <a:pt x="2" y="112"/>
                  </a:lnTo>
                  <a:lnTo>
                    <a:pt x="3" y="112"/>
                  </a:lnTo>
                  <a:lnTo>
                    <a:pt x="3" y="113"/>
                  </a:lnTo>
                  <a:lnTo>
                    <a:pt x="3" y="114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3" y="111"/>
                  </a:lnTo>
                  <a:lnTo>
                    <a:pt x="3" y="110"/>
                  </a:lnTo>
                  <a:lnTo>
                    <a:pt x="3" y="1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03">
              <a:extLst>
                <a:ext uri="{FF2B5EF4-FFF2-40B4-BE49-F238E27FC236}">
                  <a16:creationId xmlns:a16="http://schemas.microsoft.com/office/drawing/2014/main" id="{A540474E-CFB5-1B9A-AEF7-ADCE5BB22B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5167" y="3029168"/>
              <a:ext cx="312344" cy="657491"/>
            </a:xfrm>
            <a:custGeom>
              <a:avLst/>
              <a:gdLst>
                <a:gd name="T0" fmla="*/ 160 w 219"/>
                <a:gd name="T1" fmla="*/ 249 h 461"/>
                <a:gd name="T2" fmla="*/ 150 w 219"/>
                <a:gd name="T3" fmla="*/ 228 h 461"/>
                <a:gd name="T4" fmla="*/ 131 w 219"/>
                <a:gd name="T5" fmla="*/ 203 h 461"/>
                <a:gd name="T6" fmla="*/ 100 w 219"/>
                <a:gd name="T7" fmla="*/ 167 h 461"/>
                <a:gd name="T8" fmla="*/ 84 w 219"/>
                <a:gd name="T9" fmla="*/ 148 h 461"/>
                <a:gd name="T10" fmla="*/ 52 w 219"/>
                <a:gd name="T11" fmla="*/ 130 h 461"/>
                <a:gd name="T12" fmla="*/ 74 w 219"/>
                <a:gd name="T13" fmla="*/ 120 h 461"/>
                <a:gd name="T14" fmla="*/ 74 w 219"/>
                <a:gd name="T15" fmla="*/ 95 h 461"/>
                <a:gd name="T16" fmla="*/ 56 w 219"/>
                <a:gd name="T17" fmla="*/ 78 h 461"/>
                <a:gd name="T18" fmla="*/ 30 w 219"/>
                <a:gd name="T19" fmla="*/ 80 h 461"/>
                <a:gd name="T20" fmla="*/ 21 w 219"/>
                <a:gd name="T21" fmla="*/ 50 h 461"/>
                <a:gd name="T22" fmla="*/ 1 w 219"/>
                <a:gd name="T23" fmla="*/ 30 h 461"/>
                <a:gd name="T24" fmla="*/ 31 w 219"/>
                <a:gd name="T25" fmla="*/ 25 h 461"/>
                <a:gd name="T26" fmla="*/ 56 w 219"/>
                <a:gd name="T27" fmla="*/ 26 h 461"/>
                <a:gd name="T28" fmla="*/ 81 w 219"/>
                <a:gd name="T29" fmla="*/ 8 h 461"/>
                <a:gd name="T30" fmla="*/ 106 w 219"/>
                <a:gd name="T31" fmla="*/ 10 h 461"/>
                <a:gd name="T32" fmla="*/ 139 w 219"/>
                <a:gd name="T33" fmla="*/ 19 h 461"/>
                <a:gd name="T34" fmla="*/ 141 w 219"/>
                <a:gd name="T35" fmla="*/ 44 h 461"/>
                <a:gd name="T36" fmla="*/ 167 w 219"/>
                <a:gd name="T37" fmla="*/ 55 h 461"/>
                <a:gd name="T38" fmla="*/ 164 w 219"/>
                <a:gd name="T39" fmla="*/ 66 h 461"/>
                <a:gd name="T40" fmla="*/ 149 w 219"/>
                <a:gd name="T41" fmla="*/ 75 h 461"/>
                <a:gd name="T42" fmla="*/ 140 w 219"/>
                <a:gd name="T43" fmla="*/ 76 h 461"/>
                <a:gd name="T44" fmla="*/ 135 w 219"/>
                <a:gd name="T45" fmla="*/ 85 h 461"/>
                <a:gd name="T46" fmla="*/ 132 w 219"/>
                <a:gd name="T47" fmla="*/ 101 h 461"/>
                <a:gd name="T48" fmla="*/ 111 w 219"/>
                <a:gd name="T49" fmla="*/ 117 h 461"/>
                <a:gd name="T50" fmla="*/ 107 w 219"/>
                <a:gd name="T51" fmla="*/ 145 h 461"/>
                <a:gd name="T52" fmla="*/ 125 w 219"/>
                <a:gd name="T53" fmla="*/ 168 h 461"/>
                <a:gd name="T54" fmla="*/ 128 w 219"/>
                <a:gd name="T55" fmla="*/ 181 h 461"/>
                <a:gd name="T56" fmla="*/ 165 w 219"/>
                <a:gd name="T57" fmla="*/ 215 h 461"/>
                <a:gd name="T58" fmla="*/ 174 w 219"/>
                <a:gd name="T59" fmla="*/ 223 h 461"/>
                <a:gd name="T60" fmla="*/ 185 w 219"/>
                <a:gd name="T61" fmla="*/ 228 h 461"/>
                <a:gd name="T62" fmla="*/ 199 w 219"/>
                <a:gd name="T63" fmla="*/ 252 h 461"/>
                <a:gd name="T64" fmla="*/ 208 w 219"/>
                <a:gd name="T65" fmla="*/ 278 h 461"/>
                <a:gd name="T66" fmla="*/ 212 w 219"/>
                <a:gd name="T67" fmla="*/ 303 h 461"/>
                <a:gd name="T68" fmla="*/ 212 w 219"/>
                <a:gd name="T69" fmla="*/ 314 h 461"/>
                <a:gd name="T70" fmla="*/ 217 w 219"/>
                <a:gd name="T71" fmla="*/ 333 h 461"/>
                <a:gd name="T72" fmla="*/ 212 w 219"/>
                <a:gd name="T73" fmla="*/ 341 h 461"/>
                <a:gd name="T74" fmla="*/ 214 w 219"/>
                <a:gd name="T75" fmla="*/ 358 h 461"/>
                <a:gd name="T76" fmla="*/ 212 w 219"/>
                <a:gd name="T77" fmla="*/ 365 h 461"/>
                <a:gd name="T78" fmla="*/ 192 w 219"/>
                <a:gd name="T79" fmla="*/ 382 h 461"/>
                <a:gd name="T80" fmla="*/ 161 w 219"/>
                <a:gd name="T81" fmla="*/ 402 h 461"/>
                <a:gd name="T82" fmla="*/ 145 w 219"/>
                <a:gd name="T83" fmla="*/ 399 h 461"/>
                <a:gd name="T84" fmla="*/ 134 w 219"/>
                <a:gd name="T85" fmla="*/ 404 h 461"/>
                <a:gd name="T86" fmla="*/ 137 w 219"/>
                <a:gd name="T87" fmla="*/ 415 h 461"/>
                <a:gd name="T88" fmla="*/ 127 w 219"/>
                <a:gd name="T89" fmla="*/ 418 h 461"/>
                <a:gd name="T90" fmla="*/ 111 w 219"/>
                <a:gd name="T91" fmla="*/ 418 h 461"/>
                <a:gd name="T92" fmla="*/ 88 w 219"/>
                <a:gd name="T93" fmla="*/ 459 h 461"/>
                <a:gd name="T94" fmla="*/ 81 w 219"/>
                <a:gd name="T95" fmla="*/ 437 h 461"/>
                <a:gd name="T96" fmla="*/ 74 w 219"/>
                <a:gd name="T97" fmla="*/ 411 h 461"/>
                <a:gd name="T98" fmla="*/ 88 w 219"/>
                <a:gd name="T99" fmla="*/ 390 h 461"/>
                <a:gd name="T100" fmla="*/ 120 w 219"/>
                <a:gd name="T101" fmla="*/ 393 h 461"/>
                <a:gd name="T102" fmla="*/ 114 w 219"/>
                <a:gd name="T103" fmla="*/ 367 h 461"/>
                <a:gd name="T104" fmla="*/ 140 w 219"/>
                <a:gd name="T105" fmla="*/ 354 h 461"/>
                <a:gd name="T106" fmla="*/ 159 w 219"/>
                <a:gd name="T107" fmla="*/ 326 h 461"/>
                <a:gd name="T108" fmla="*/ 160 w 219"/>
                <a:gd name="T109" fmla="*/ 279 h 461"/>
                <a:gd name="T110" fmla="*/ 133 w 219"/>
                <a:gd name="T111" fmla="*/ 409 h 461"/>
                <a:gd name="T112" fmla="*/ 141 w 219"/>
                <a:gd name="T113" fmla="*/ 399 h 461"/>
                <a:gd name="T114" fmla="*/ 132 w 219"/>
                <a:gd name="T115" fmla="*/ 423 h 461"/>
                <a:gd name="T116" fmla="*/ 141 w 219"/>
                <a:gd name="T117" fmla="*/ 403 h 461"/>
                <a:gd name="T118" fmla="*/ 147 w 219"/>
                <a:gd name="T119" fmla="*/ 84 h 461"/>
                <a:gd name="T120" fmla="*/ 160 w 219"/>
                <a:gd name="T121" fmla="*/ 81 h 461"/>
                <a:gd name="T122" fmla="*/ 162 w 219"/>
                <a:gd name="T123" fmla="*/ 69 h 461"/>
                <a:gd name="T124" fmla="*/ 172 w 219"/>
                <a:gd name="T125" fmla="*/ 65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461">
                  <a:moveTo>
                    <a:pt x="161" y="274"/>
                  </a:moveTo>
                  <a:lnTo>
                    <a:pt x="161" y="273"/>
                  </a:lnTo>
                  <a:lnTo>
                    <a:pt x="160" y="273"/>
                  </a:lnTo>
                  <a:lnTo>
                    <a:pt x="161" y="271"/>
                  </a:lnTo>
                  <a:lnTo>
                    <a:pt x="160" y="271"/>
                  </a:lnTo>
                  <a:lnTo>
                    <a:pt x="160" y="270"/>
                  </a:lnTo>
                  <a:lnTo>
                    <a:pt x="161" y="269"/>
                  </a:lnTo>
                  <a:lnTo>
                    <a:pt x="162" y="268"/>
                  </a:lnTo>
                  <a:lnTo>
                    <a:pt x="160" y="266"/>
                  </a:lnTo>
                  <a:lnTo>
                    <a:pt x="159" y="266"/>
                  </a:lnTo>
                  <a:lnTo>
                    <a:pt x="159" y="265"/>
                  </a:lnTo>
                  <a:lnTo>
                    <a:pt x="159" y="264"/>
                  </a:lnTo>
                  <a:lnTo>
                    <a:pt x="160" y="264"/>
                  </a:lnTo>
                  <a:lnTo>
                    <a:pt x="161" y="262"/>
                  </a:lnTo>
                  <a:lnTo>
                    <a:pt x="162" y="262"/>
                  </a:lnTo>
                  <a:lnTo>
                    <a:pt x="164" y="262"/>
                  </a:lnTo>
                  <a:lnTo>
                    <a:pt x="162" y="261"/>
                  </a:lnTo>
                  <a:lnTo>
                    <a:pt x="164" y="261"/>
                  </a:lnTo>
                  <a:lnTo>
                    <a:pt x="164" y="260"/>
                  </a:lnTo>
                  <a:lnTo>
                    <a:pt x="165" y="260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6" y="257"/>
                  </a:lnTo>
                  <a:lnTo>
                    <a:pt x="166" y="256"/>
                  </a:lnTo>
                  <a:lnTo>
                    <a:pt x="165" y="256"/>
                  </a:lnTo>
                  <a:lnTo>
                    <a:pt x="164" y="254"/>
                  </a:lnTo>
                  <a:lnTo>
                    <a:pt x="164" y="253"/>
                  </a:lnTo>
                  <a:lnTo>
                    <a:pt x="162" y="253"/>
                  </a:lnTo>
                  <a:lnTo>
                    <a:pt x="162" y="252"/>
                  </a:lnTo>
                  <a:lnTo>
                    <a:pt x="162" y="251"/>
                  </a:lnTo>
                  <a:lnTo>
                    <a:pt x="161" y="252"/>
                  </a:lnTo>
                  <a:lnTo>
                    <a:pt x="160" y="251"/>
                  </a:lnTo>
                  <a:lnTo>
                    <a:pt x="160" y="250"/>
                  </a:lnTo>
                  <a:lnTo>
                    <a:pt x="160" y="249"/>
                  </a:lnTo>
                  <a:lnTo>
                    <a:pt x="159" y="250"/>
                  </a:lnTo>
                  <a:lnTo>
                    <a:pt x="159" y="249"/>
                  </a:lnTo>
                  <a:lnTo>
                    <a:pt x="158" y="249"/>
                  </a:lnTo>
                  <a:lnTo>
                    <a:pt x="157" y="249"/>
                  </a:lnTo>
                  <a:lnTo>
                    <a:pt x="156" y="247"/>
                  </a:lnTo>
                  <a:lnTo>
                    <a:pt x="155" y="245"/>
                  </a:lnTo>
                  <a:lnTo>
                    <a:pt x="153" y="245"/>
                  </a:lnTo>
                  <a:lnTo>
                    <a:pt x="153" y="244"/>
                  </a:lnTo>
                  <a:lnTo>
                    <a:pt x="152" y="244"/>
                  </a:lnTo>
                  <a:lnTo>
                    <a:pt x="152" y="243"/>
                  </a:lnTo>
                  <a:lnTo>
                    <a:pt x="152" y="242"/>
                  </a:lnTo>
                  <a:lnTo>
                    <a:pt x="150" y="241"/>
                  </a:lnTo>
                  <a:lnTo>
                    <a:pt x="150" y="240"/>
                  </a:lnTo>
                  <a:lnTo>
                    <a:pt x="151" y="239"/>
                  </a:lnTo>
                  <a:lnTo>
                    <a:pt x="151" y="237"/>
                  </a:lnTo>
                  <a:lnTo>
                    <a:pt x="152" y="237"/>
                  </a:lnTo>
                  <a:lnTo>
                    <a:pt x="155" y="236"/>
                  </a:lnTo>
                  <a:lnTo>
                    <a:pt x="156" y="236"/>
                  </a:lnTo>
                  <a:lnTo>
                    <a:pt x="157" y="236"/>
                  </a:lnTo>
                  <a:lnTo>
                    <a:pt x="157" y="235"/>
                  </a:lnTo>
                  <a:lnTo>
                    <a:pt x="158" y="234"/>
                  </a:lnTo>
                  <a:lnTo>
                    <a:pt x="159" y="234"/>
                  </a:lnTo>
                  <a:lnTo>
                    <a:pt x="159" y="233"/>
                  </a:lnTo>
                  <a:lnTo>
                    <a:pt x="159" y="232"/>
                  </a:lnTo>
                  <a:lnTo>
                    <a:pt x="159" y="231"/>
                  </a:lnTo>
                  <a:lnTo>
                    <a:pt x="158" y="231"/>
                  </a:lnTo>
                  <a:lnTo>
                    <a:pt x="157" y="232"/>
                  </a:lnTo>
                  <a:lnTo>
                    <a:pt x="156" y="232"/>
                  </a:lnTo>
                  <a:lnTo>
                    <a:pt x="155" y="232"/>
                  </a:lnTo>
                  <a:lnTo>
                    <a:pt x="153" y="231"/>
                  </a:lnTo>
                  <a:lnTo>
                    <a:pt x="153" y="229"/>
                  </a:lnTo>
                  <a:lnTo>
                    <a:pt x="152" y="228"/>
                  </a:lnTo>
                  <a:lnTo>
                    <a:pt x="151" y="228"/>
                  </a:lnTo>
                  <a:lnTo>
                    <a:pt x="150" y="228"/>
                  </a:lnTo>
                  <a:lnTo>
                    <a:pt x="150" y="227"/>
                  </a:lnTo>
                  <a:lnTo>
                    <a:pt x="149" y="225"/>
                  </a:lnTo>
                  <a:lnTo>
                    <a:pt x="148" y="225"/>
                  </a:lnTo>
                  <a:lnTo>
                    <a:pt x="148" y="224"/>
                  </a:lnTo>
                  <a:lnTo>
                    <a:pt x="147" y="224"/>
                  </a:lnTo>
                  <a:lnTo>
                    <a:pt x="145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3" y="222"/>
                  </a:lnTo>
                  <a:lnTo>
                    <a:pt x="142" y="222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2" y="220"/>
                  </a:lnTo>
                  <a:lnTo>
                    <a:pt x="142" y="219"/>
                  </a:lnTo>
                  <a:lnTo>
                    <a:pt x="142" y="218"/>
                  </a:lnTo>
                  <a:lnTo>
                    <a:pt x="141" y="217"/>
                  </a:lnTo>
                  <a:lnTo>
                    <a:pt x="140" y="218"/>
                  </a:lnTo>
                  <a:lnTo>
                    <a:pt x="140" y="219"/>
                  </a:lnTo>
                  <a:lnTo>
                    <a:pt x="139" y="219"/>
                  </a:lnTo>
                  <a:lnTo>
                    <a:pt x="139" y="220"/>
                  </a:lnTo>
                  <a:lnTo>
                    <a:pt x="137" y="220"/>
                  </a:lnTo>
                  <a:lnTo>
                    <a:pt x="136" y="220"/>
                  </a:lnTo>
                  <a:lnTo>
                    <a:pt x="136" y="219"/>
                  </a:lnTo>
                  <a:lnTo>
                    <a:pt x="135" y="219"/>
                  </a:lnTo>
                  <a:lnTo>
                    <a:pt x="135" y="217"/>
                  </a:lnTo>
                  <a:lnTo>
                    <a:pt x="135" y="216"/>
                  </a:lnTo>
                  <a:lnTo>
                    <a:pt x="135" y="215"/>
                  </a:lnTo>
                  <a:lnTo>
                    <a:pt x="134" y="215"/>
                  </a:lnTo>
                  <a:lnTo>
                    <a:pt x="133" y="215"/>
                  </a:lnTo>
                  <a:lnTo>
                    <a:pt x="132" y="214"/>
                  </a:lnTo>
                  <a:lnTo>
                    <a:pt x="132" y="212"/>
                  </a:lnTo>
                  <a:lnTo>
                    <a:pt x="132" y="203"/>
                  </a:lnTo>
                  <a:lnTo>
                    <a:pt x="132" y="202"/>
                  </a:lnTo>
                  <a:lnTo>
                    <a:pt x="131" y="203"/>
                  </a:lnTo>
                  <a:lnTo>
                    <a:pt x="130" y="203"/>
                  </a:lnTo>
                  <a:lnTo>
                    <a:pt x="128" y="203"/>
                  </a:lnTo>
                  <a:lnTo>
                    <a:pt x="128" y="202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6" y="198"/>
                  </a:lnTo>
                  <a:lnTo>
                    <a:pt x="125" y="197"/>
                  </a:lnTo>
                  <a:lnTo>
                    <a:pt x="125" y="195"/>
                  </a:lnTo>
                  <a:lnTo>
                    <a:pt x="125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3" y="194"/>
                  </a:lnTo>
                  <a:lnTo>
                    <a:pt x="122" y="194"/>
                  </a:lnTo>
                  <a:lnTo>
                    <a:pt x="116" y="190"/>
                  </a:lnTo>
                  <a:lnTo>
                    <a:pt x="114" y="186"/>
                  </a:lnTo>
                  <a:lnTo>
                    <a:pt x="111" y="184"/>
                  </a:lnTo>
                  <a:lnTo>
                    <a:pt x="110" y="183"/>
                  </a:lnTo>
                  <a:lnTo>
                    <a:pt x="109" y="182"/>
                  </a:lnTo>
                  <a:lnTo>
                    <a:pt x="108" y="182"/>
                  </a:lnTo>
                  <a:lnTo>
                    <a:pt x="108" y="181"/>
                  </a:lnTo>
                  <a:lnTo>
                    <a:pt x="107" y="181"/>
                  </a:lnTo>
                  <a:lnTo>
                    <a:pt x="107" y="180"/>
                  </a:lnTo>
                  <a:lnTo>
                    <a:pt x="106" y="178"/>
                  </a:lnTo>
                  <a:lnTo>
                    <a:pt x="106" y="176"/>
                  </a:lnTo>
                  <a:lnTo>
                    <a:pt x="105" y="175"/>
                  </a:lnTo>
                  <a:lnTo>
                    <a:pt x="103" y="175"/>
                  </a:lnTo>
                  <a:lnTo>
                    <a:pt x="105" y="172"/>
                  </a:lnTo>
                  <a:lnTo>
                    <a:pt x="103" y="172"/>
                  </a:lnTo>
                  <a:lnTo>
                    <a:pt x="103" y="170"/>
                  </a:lnTo>
                  <a:lnTo>
                    <a:pt x="102" y="170"/>
                  </a:lnTo>
                  <a:lnTo>
                    <a:pt x="102" y="169"/>
                  </a:lnTo>
                  <a:lnTo>
                    <a:pt x="101" y="168"/>
                  </a:lnTo>
                  <a:lnTo>
                    <a:pt x="101" y="167"/>
                  </a:lnTo>
                  <a:lnTo>
                    <a:pt x="100" y="167"/>
                  </a:lnTo>
                  <a:lnTo>
                    <a:pt x="100" y="166"/>
                  </a:lnTo>
                  <a:lnTo>
                    <a:pt x="100" y="165"/>
                  </a:lnTo>
                  <a:lnTo>
                    <a:pt x="99" y="165"/>
                  </a:lnTo>
                  <a:lnTo>
                    <a:pt x="98" y="165"/>
                  </a:lnTo>
                  <a:lnTo>
                    <a:pt x="98" y="166"/>
                  </a:lnTo>
                  <a:lnTo>
                    <a:pt x="97" y="166"/>
                  </a:lnTo>
                  <a:lnTo>
                    <a:pt x="95" y="166"/>
                  </a:lnTo>
                  <a:lnTo>
                    <a:pt x="95" y="165"/>
                  </a:lnTo>
                  <a:lnTo>
                    <a:pt x="94" y="165"/>
                  </a:lnTo>
                  <a:lnTo>
                    <a:pt x="95" y="164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4" y="164"/>
                  </a:lnTo>
                  <a:lnTo>
                    <a:pt x="93" y="164"/>
                  </a:lnTo>
                  <a:lnTo>
                    <a:pt x="93" y="162"/>
                  </a:lnTo>
                  <a:lnTo>
                    <a:pt x="92" y="162"/>
                  </a:lnTo>
                  <a:lnTo>
                    <a:pt x="91" y="161"/>
                  </a:lnTo>
                  <a:lnTo>
                    <a:pt x="91" y="160"/>
                  </a:lnTo>
                  <a:lnTo>
                    <a:pt x="91" y="159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89" y="158"/>
                  </a:lnTo>
                  <a:lnTo>
                    <a:pt x="89" y="157"/>
                  </a:lnTo>
                  <a:lnTo>
                    <a:pt x="89" y="156"/>
                  </a:lnTo>
                  <a:lnTo>
                    <a:pt x="89" y="153"/>
                  </a:lnTo>
                  <a:lnTo>
                    <a:pt x="90" y="152"/>
                  </a:lnTo>
                  <a:lnTo>
                    <a:pt x="91" y="152"/>
                  </a:lnTo>
                  <a:lnTo>
                    <a:pt x="91" y="151"/>
                  </a:lnTo>
                  <a:lnTo>
                    <a:pt x="90" y="150"/>
                  </a:lnTo>
                  <a:lnTo>
                    <a:pt x="90" y="149"/>
                  </a:lnTo>
                  <a:lnTo>
                    <a:pt x="89" y="149"/>
                  </a:lnTo>
                  <a:lnTo>
                    <a:pt x="88" y="149"/>
                  </a:lnTo>
                  <a:lnTo>
                    <a:pt x="85" y="148"/>
                  </a:lnTo>
                  <a:lnTo>
                    <a:pt x="84" y="148"/>
                  </a:lnTo>
                  <a:lnTo>
                    <a:pt x="83" y="148"/>
                  </a:lnTo>
                  <a:lnTo>
                    <a:pt x="83" y="147"/>
                  </a:lnTo>
                  <a:lnTo>
                    <a:pt x="82" y="147"/>
                  </a:lnTo>
                  <a:lnTo>
                    <a:pt x="81" y="147"/>
                  </a:lnTo>
                  <a:lnTo>
                    <a:pt x="80" y="147"/>
                  </a:lnTo>
                  <a:lnTo>
                    <a:pt x="78" y="147"/>
                  </a:lnTo>
                  <a:lnTo>
                    <a:pt x="77" y="145"/>
                  </a:lnTo>
                  <a:lnTo>
                    <a:pt x="76" y="145"/>
                  </a:lnTo>
                  <a:lnTo>
                    <a:pt x="76" y="144"/>
                  </a:lnTo>
                  <a:lnTo>
                    <a:pt x="75" y="144"/>
                  </a:lnTo>
                  <a:lnTo>
                    <a:pt x="74" y="143"/>
                  </a:lnTo>
                  <a:lnTo>
                    <a:pt x="73" y="143"/>
                  </a:lnTo>
                  <a:lnTo>
                    <a:pt x="73" y="142"/>
                  </a:lnTo>
                  <a:lnTo>
                    <a:pt x="72" y="141"/>
                  </a:lnTo>
                  <a:lnTo>
                    <a:pt x="70" y="141"/>
                  </a:lnTo>
                  <a:lnTo>
                    <a:pt x="70" y="140"/>
                  </a:lnTo>
                  <a:lnTo>
                    <a:pt x="69" y="140"/>
                  </a:lnTo>
                  <a:lnTo>
                    <a:pt x="68" y="140"/>
                  </a:lnTo>
                  <a:lnTo>
                    <a:pt x="67" y="139"/>
                  </a:lnTo>
                  <a:lnTo>
                    <a:pt x="67" y="137"/>
                  </a:lnTo>
                  <a:lnTo>
                    <a:pt x="66" y="137"/>
                  </a:lnTo>
                  <a:lnTo>
                    <a:pt x="65" y="137"/>
                  </a:lnTo>
                  <a:lnTo>
                    <a:pt x="65" y="136"/>
                  </a:lnTo>
                  <a:lnTo>
                    <a:pt x="64" y="136"/>
                  </a:lnTo>
                  <a:lnTo>
                    <a:pt x="63" y="136"/>
                  </a:lnTo>
                  <a:lnTo>
                    <a:pt x="63" y="135"/>
                  </a:lnTo>
                  <a:lnTo>
                    <a:pt x="61" y="134"/>
                  </a:lnTo>
                  <a:lnTo>
                    <a:pt x="60" y="134"/>
                  </a:lnTo>
                  <a:lnTo>
                    <a:pt x="57" y="132"/>
                  </a:lnTo>
                  <a:lnTo>
                    <a:pt x="56" y="132"/>
                  </a:lnTo>
                  <a:lnTo>
                    <a:pt x="55" y="132"/>
                  </a:lnTo>
                  <a:lnTo>
                    <a:pt x="53" y="132"/>
                  </a:lnTo>
                  <a:lnTo>
                    <a:pt x="53" y="131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3" y="128"/>
                  </a:lnTo>
                  <a:lnTo>
                    <a:pt x="55" y="127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8" y="126"/>
                  </a:lnTo>
                  <a:lnTo>
                    <a:pt x="58" y="125"/>
                  </a:lnTo>
                  <a:lnTo>
                    <a:pt x="58" y="124"/>
                  </a:lnTo>
                  <a:lnTo>
                    <a:pt x="59" y="124"/>
                  </a:lnTo>
                  <a:lnTo>
                    <a:pt x="58" y="124"/>
                  </a:lnTo>
                  <a:lnTo>
                    <a:pt x="58" y="123"/>
                  </a:lnTo>
                  <a:lnTo>
                    <a:pt x="58" y="122"/>
                  </a:lnTo>
                  <a:lnTo>
                    <a:pt x="57" y="120"/>
                  </a:lnTo>
                  <a:lnTo>
                    <a:pt x="56" y="119"/>
                  </a:lnTo>
                  <a:lnTo>
                    <a:pt x="56" y="118"/>
                  </a:lnTo>
                  <a:lnTo>
                    <a:pt x="57" y="118"/>
                  </a:lnTo>
                  <a:lnTo>
                    <a:pt x="58" y="118"/>
                  </a:lnTo>
                  <a:lnTo>
                    <a:pt x="59" y="119"/>
                  </a:lnTo>
                  <a:lnTo>
                    <a:pt x="59" y="118"/>
                  </a:lnTo>
                  <a:lnTo>
                    <a:pt x="60" y="118"/>
                  </a:lnTo>
                  <a:lnTo>
                    <a:pt x="63" y="117"/>
                  </a:lnTo>
                  <a:lnTo>
                    <a:pt x="64" y="117"/>
                  </a:lnTo>
                  <a:lnTo>
                    <a:pt x="65" y="118"/>
                  </a:lnTo>
                  <a:lnTo>
                    <a:pt x="66" y="118"/>
                  </a:lnTo>
                  <a:lnTo>
                    <a:pt x="67" y="118"/>
                  </a:lnTo>
                  <a:lnTo>
                    <a:pt x="68" y="118"/>
                  </a:lnTo>
                  <a:lnTo>
                    <a:pt x="68" y="119"/>
                  </a:lnTo>
                  <a:lnTo>
                    <a:pt x="69" y="119"/>
                  </a:lnTo>
                  <a:lnTo>
                    <a:pt x="72" y="120"/>
                  </a:lnTo>
                  <a:lnTo>
                    <a:pt x="73" y="120"/>
                  </a:lnTo>
                  <a:lnTo>
                    <a:pt x="74" y="119"/>
                  </a:lnTo>
                  <a:lnTo>
                    <a:pt x="74" y="120"/>
                  </a:lnTo>
                  <a:lnTo>
                    <a:pt x="75" y="119"/>
                  </a:lnTo>
                  <a:lnTo>
                    <a:pt x="76" y="117"/>
                  </a:lnTo>
                  <a:lnTo>
                    <a:pt x="77" y="116"/>
                  </a:lnTo>
                  <a:lnTo>
                    <a:pt x="78" y="116"/>
                  </a:lnTo>
                  <a:lnTo>
                    <a:pt x="78" y="115"/>
                  </a:lnTo>
                  <a:lnTo>
                    <a:pt x="80" y="115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80" y="110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3" y="108"/>
                  </a:lnTo>
                  <a:lnTo>
                    <a:pt x="84" y="108"/>
                  </a:lnTo>
                  <a:lnTo>
                    <a:pt x="84" y="107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4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1" y="101"/>
                  </a:lnTo>
                  <a:lnTo>
                    <a:pt x="80" y="101"/>
                  </a:lnTo>
                  <a:lnTo>
                    <a:pt x="78" y="101"/>
                  </a:lnTo>
                  <a:lnTo>
                    <a:pt x="76" y="101"/>
                  </a:lnTo>
                  <a:lnTo>
                    <a:pt x="75" y="100"/>
                  </a:lnTo>
                  <a:lnTo>
                    <a:pt x="76" y="99"/>
                  </a:lnTo>
                  <a:lnTo>
                    <a:pt x="76" y="98"/>
                  </a:lnTo>
                  <a:lnTo>
                    <a:pt x="76" y="97"/>
                  </a:lnTo>
                  <a:lnTo>
                    <a:pt x="75" y="97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3" y="94"/>
                  </a:lnTo>
                  <a:lnTo>
                    <a:pt x="69" y="94"/>
                  </a:lnTo>
                  <a:lnTo>
                    <a:pt x="68" y="94"/>
                  </a:lnTo>
                  <a:lnTo>
                    <a:pt x="67" y="93"/>
                  </a:lnTo>
                  <a:lnTo>
                    <a:pt x="68" y="92"/>
                  </a:lnTo>
                  <a:lnTo>
                    <a:pt x="69" y="91"/>
                  </a:lnTo>
                  <a:lnTo>
                    <a:pt x="70" y="91"/>
                  </a:lnTo>
                  <a:lnTo>
                    <a:pt x="72" y="91"/>
                  </a:lnTo>
                  <a:lnTo>
                    <a:pt x="73" y="91"/>
                  </a:lnTo>
                  <a:lnTo>
                    <a:pt x="74" y="88"/>
                  </a:lnTo>
                  <a:lnTo>
                    <a:pt x="75" y="88"/>
                  </a:lnTo>
                  <a:lnTo>
                    <a:pt x="74" y="86"/>
                  </a:lnTo>
                  <a:lnTo>
                    <a:pt x="73" y="86"/>
                  </a:lnTo>
                  <a:lnTo>
                    <a:pt x="70" y="85"/>
                  </a:lnTo>
                  <a:lnTo>
                    <a:pt x="70" y="84"/>
                  </a:lnTo>
                  <a:lnTo>
                    <a:pt x="69" y="83"/>
                  </a:lnTo>
                  <a:lnTo>
                    <a:pt x="68" y="83"/>
                  </a:lnTo>
                  <a:lnTo>
                    <a:pt x="67" y="83"/>
                  </a:lnTo>
                  <a:lnTo>
                    <a:pt x="67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0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1" y="78"/>
                  </a:lnTo>
                  <a:lnTo>
                    <a:pt x="61" y="77"/>
                  </a:lnTo>
                  <a:lnTo>
                    <a:pt x="60" y="77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7" y="78"/>
                  </a:lnTo>
                  <a:lnTo>
                    <a:pt x="56" y="78"/>
                  </a:lnTo>
                  <a:lnTo>
                    <a:pt x="55" y="78"/>
                  </a:lnTo>
                  <a:lnTo>
                    <a:pt x="55" y="80"/>
                  </a:lnTo>
                  <a:lnTo>
                    <a:pt x="52" y="80"/>
                  </a:lnTo>
                  <a:lnTo>
                    <a:pt x="51" y="81"/>
                  </a:lnTo>
                  <a:lnTo>
                    <a:pt x="50" y="81"/>
                  </a:lnTo>
                  <a:lnTo>
                    <a:pt x="49" y="81"/>
                  </a:lnTo>
                  <a:lnTo>
                    <a:pt x="49" y="82"/>
                  </a:lnTo>
                  <a:lnTo>
                    <a:pt x="49" y="83"/>
                  </a:lnTo>
                  <a:lnTo>
                    <a:pt x="49" y="84"/>
                  </a:lnTo>
                  <a:lnTo>
                    <a:pt x="48" y="84"/>
                  </a:lnTo>
                  <a:lnTo>
                    <a:pt x="48" y="85"/>
                  </a:lnTo>
                  <a:lnTo>
                    <a:pt x="47" y="85"/>
                  </a:lnTo>
                  <a:lnTo>
                    <a:pt x="48" y="85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5" y="86"/>
                  </a:lnTo>
                  <a:lnTo>
                    <a:pt x="44" y="85"/>
                  </a:lnTo>
                  <a:lnTo>
                    <a:pt x="43" y="84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0" y="83"/>
                  </a:lnTo>
                  <a:lnTo>
                    <a:pt x="40" y="82"/>
                  </a:lnTo>
                  <a:lnTo>
                    <a:pt x="39" y="82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2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3" y="82"/>
                  </a:lnTo>
                  <a:lnTo>
                    <a:pt x="32" y="82"/>
                  </a:lnTo>
                  <a:lnTo>
                    <a:pt x="32" y="81"/>
                  </a:lnTo>
                  <a:lnTo>
                    <a:pt x="31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8" y="78"/>
                  </a:lnTo>
                  <a:lnTo>
                    <a:pt x="27" y="76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2" y="67"/>
                  </a:lnTo>
                  <a:lnTo>
                    <a:pt x="22" y="66"/>
                  </a:lnTo>
                  <a:lnTo>
                    <a:pt x="23" y="66"/>
                  </a:lnTo>
                  <a:lnTo>
                    <a:pt x="23" y="64"/>
                  </a:lnTo>
                  <a:lnTo>
                    <a:pt x="24" y="61"/>
                  </a:lnTo>
                  <a:lnTo>
                    <a:pt x="23" y="61"/>
                  </a:lnTo>
                  <a:lnTo>
                    <a:pt x="22" y="63"/>
                  </a:lnTo>
                  <a:lnTo>
                    <a:pt x="23" y="60"/>
                  </a:lnTo>
                  <a:lnTo>
                    <a:pt x="24" y="59"/>
                  </a:lnTo>
                  <a:lnTo>
                    <a:pt x="25" y="58"/>
                  </a:lnTo>
                  <a:lnTo>
                    <a:pt x="25" y="57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3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6" y="55"/>
                  </a:lnTo>
                  <a:lnTo>
                    <a:pt x="15" y="53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21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8" y="27"/>
                  </a:lnTo>
                  <a:lnTo>
                    <a:pt x="31" y="26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31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4" y="21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4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8" y="21"/>
                  </a:lnTo>
                  <a:lnTo>
                    <a:pt x="50" y="23"/>
                  </a:lnTo>
                  <a:lnTo>
                    <a:pt x="51" y="24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7" y="21"/>
                  </a:lnTo>
                  <a:lnTo>
                    <a:pt x="58" y="19"/>
                  </a:lnTo>
                  <a:lnTo>
                    <a:pt x="58" y="18"/>
                  </a:lnTo>
                  <a:lnTo>
                    <a:pt x="59" y="18"/>
                  </a:lnTo>
                  <a:lnTo>
                    <a:pt x="60" y="18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5" y="21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8" y="15"/>
                  </a:lnTo>
                  <a:lnTo>
                    <a:pt x="80" y="15"/>
                  </a:lnTo>
                  <a:lnTo>
                    <a:pt x="81" y="14"/>
                  </a:lnTo>
                  <a:lnTo>
                    <a:pt x="81" y="13"/>
                  </a:lnTo>
                  <a:lnTo>
                    <a:pt x="80" y="9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4" y="7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1" y="2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3" y="1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100" y="5"/>
                  </a:lnTo>
                  <a:lnTo>
                    <a:pt x="101" y="6"/>
                  </a:lnTo>
                  <a:lnTo>
                    <a:pt x="102" y="7"/>
                  </a:lnTo>
                  <a:lnTo>
                    <a:pt x="102" y="8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4"/>
                  </a:lnTo>
                  <a:lnTo>
                    <a:pt x="111" y="15"/>
                  </a:lnTo>
                  <a:lnTo>
                    <a:pt x="111" y="14"/>
                  </a:lnTo>
                  <a:lnTo>
                    <a:pt x="112" y="14"/>
                  </a:lnTo>
                  <a:lnTo>
                    <a:pt x="114" y="14"/>
                  </a:lnTo>
                  <a:lnTo>
                    <a:pt x="115" y="14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4"/>
                  </a:lnTo>
                  <a:lnTo>
                    <a:pt x="123" y="14"/>
                  </a:lnTo>
                  <a:lnTo>
                    <a:pt x="123" y="16"/>
                  </a:lnTo>
                  <a:lnTo>
                    <a:pt x="124" y="16"/>
                  </a:lnTo>
                  <a:lnTo>
                    <a:pt x="125" y="16"/>
                  </a:lnTo>
                  <a:lnTo>
                    <a:pt x="130" y="15"/>
                  </a:lnTo>
                  <a:lnTo>
                    <a:pt x="130" y="14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3" y="15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6" y="16"/>
                  </a:lnTo>
                  <a:lnTo>
                    <a:pt x="137" y="17"/>
                  </a:lnTo>
                  <a:lnTo>
                    <a:pt x="137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2"/>
                  </a:lnTo>
                  <a:lnTo>
                    <a:pt x="136" y="23"/>
                  </a:lnTo>
                  <a:lnTo>
                    <a:pt x="136" y="24"/>
                  </a:lnTo>
                  <a:lnTo>
                    <a:pt x="136" y="25"/>
                  </a:lnTo>
                  <a:lnTo>
                    <a:pt x="135" y="25"/>
                  </a:lnTo>
                  <a:lnTo>
                    <a:pt x="134" y="25"/>
                  </a:lnTo>
                  <a:lnTo>
                    <a:pt x="134" y="24"/>
                  </a:lnTo>
                  <a:lnTo>
                    <a:pt x="133" y="24"/>
                  </a:lnTo>
                  <a:lnTo>
                    <a:pt x="133" y="25"/>
                  </a:lnTo>
                  <a:lnTo>
                    <a:pt x="132" y="28"/>
                  </a:lnTo>
                  <a:lnTo>
                    <a:pt x="132" y="30"/>
                  </a:lnTo>
                  <a:lnTo>
                    <a:pt x="132" y="31"/>
                  </a:lnTo>
                  <a:lnTo>
                    <a:pt x="132" y="32"/>
                  </a:lnTo>
                  <a:lnTo>
                    <a:pt x="132" y="33"/>
                  </a:lnTo>
                  <a:lnTo>
                    <a:pt x="133" y="33"/>
                  </a:lnTo>
                  <a:lnTo>
                    <a:pt x="134" y="33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5" y="39"/>
                  </a:lnTo>
                  <a:lnTo>
                    <a:pt x="135" y="40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9" y="44"/>
                  </a:lnTo>
                  <a:lnTo>
                    <a:pt x="140" y="44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2" y="46"/>
                  </a:lnTo>
                  <a:lnTo>
                    <a:pt x="143" y="47"/>
                  </a:lnTo>
                  <a:lnTo>
                    <a:pt x="144" y="47"/>
                  </a:lnTo>
                  <a:lnTo>
                    <a:pt x="144" y="46"/>
                  </a:lnTo>
                  <a:lnTo>
                    <a:pt x="145" y="46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47" y="48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5" y="50"/>
                  </a:lnTo>
                  <a:lnTo>
                    <a:pt x="147" y="50"/>
                  </a:lnTo>
                  <a:lnTo>
                    <a:pt x="148" y="50"/>
                  </a:lnTo>
                  <a:lnTo>
                    <a:pt x="149" y="51"/>
                  </a:lnTo>
                  <a:lnTo>
                    <a:pt x="151" y="53"/>
                  </a:lnTo>
                  <a:lnTo>
                    <a:pt x="152" y="53"/>
                  </a:lnTo>
                  <a:lnTo>
                    <a:pt x="153" y="53"/>
                  </a:lnTo>
                  <a:lnTo>
                    <a:pt x="153" y="52"/>
                  </a:lnTo>
                  <a:lnTo>
                    <a:pt x="155" y="53"/>
                  </a:lnTo>
                  <a:lnTo>
                    <a:pt x="156" y="56"/>
                  </a:lnTo>
                  <a:lnTo>
                    <a:pt x="156" y="57"/>
                  </a:lnTo>
                  <a:lnTo>
                    <a:pt x="157" y="56"/>
                  </a:lnTo>
                  <a:lnTo>
                    <a:pt x="158" y="56"/>
                  </a:lnTo>
                  <a:lnTo>
                    <a:pt x="158" y="55"/>
                  </a:lnTo>
                  <a:lnTo>
                    <a:pt x="159" y="55"/>
                  </a:lnTo>
                  <a:lnTo>
                    <a:pt x="159" y="56"/>
                  </a:lnTo>
                  <a:lnTo>
                    <a:pt x="159" y="57"/>
                  </a:lnTo>
                  <a:lnTo>
                    <a:pt x="160" y="57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4" y="57"/>
                  </a:lnTo>
                  <a:lnTo>
                    <a:pt x="166" y="56"/>
                  </a:lnTo>
                  <a:lnTo>
                    <a:pt x="167" y="55"/>
                  </a:lnTo>
                  <a:lnTo>
                    <a:pt x="168" y="55"/>
                  </a:lnTo>
                  <a:lnTo>
                    <a:pt x="169" y="55"/>
                  </a:lnTo>
                  <a:lnTo>
                    <a:pt x="170" y="55"/>
                  </a:lnTo>
                  <a:lnTo>
                    <a:pt x="170" y="56"/>
                  </a:lnTo>
                  <a:lnTo>
                    <a:pt x="172" y="57"/>
                  </a:lnTo>
                  <a:lnTo>
                    <a:pt x="173" y="58"/>
                  </a:lnTo>
                  <a:lnTo>
                    <a:pt x="174" y="59"/>
                  </a:lnTo>
                  <a:lnTo>
                    <a:pt x="175" y="60"/>
                  </a:lnTo>
                  <a:lnTo>
                    <a:pt x="174" y="61"/>
                  </a:lnTo>
                  <a:lnTo>
                    <a:pt x="173" y="61"/>
                  </a:lnTo>
                  <a:lnTo>
                    <a:pt x="173" y="60"/>
                  </a:lnTo>
                  <a:lnTo>
                    <a:pt x="174" y="60"/>
                  </a:lnTo>
                  <a:lnTo>
                    <a:pt x="173" y="60"/>
                  </a:lnTo>
                  <a:lnTo>
                    <a:pt x="173" y="59"/>
                  </a:lnTo>
                  <a:lnTo>
                    <a:pt x="172" y="59"/>
                  </a:lnTo>
                  <a:lnTo>
                    <a:pt x="172" y="60"/>
                  </a:lnTo>
                  <a:lnTo>
                    <a:pt x="170" y="60"/>
                  </a:lnTo>
                  <a:lnTo>
                    <a:pt x="170" y="59"/>
                  </a:lnTo>
                  <a:lnTo>
                    <a:pt x="170" y="60"/>
                  </a:lnTo>
                  <a:lnTo>
                    <a:pt x="169" y="59"/>
                  </a:lnTo>
                  <a:lnTo>
                    <a:pt x="169" y="60"/>
                  </a:lnTo>
                  <a:lnTo>
                    <a:pt x="169" y="59"/>
                  </a:lnTo>
                  <a:lnTo>
                    <a:pt x="168" y="59"/>
                  </a:lnTo>
                  <a:lnTo>
                    <a:pt x="169" y="60"/>
                  </a:lnTo>
                  <a:lnTo>
                    <a:pt x="169" y="61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7" y="63"/>
                  </a:lnTo>
                  <a:lnTo>
                    <a:pt x="166" y="63"/>
                  </a:lnTo>
                  <a:lnTo>
                    <a:pt x="166" y="64"/>
                  </a:lnTo>
                  <a:lnTo>
                    <a:pt x="165" y="64"/>
                  </a:lnTo>
                  <a:lnTo>
                    <a:pt x="165" y="65"/>
                  </a:lnTo>
                  <a:lnTo>
                    <a:pt x="164" y="65"/>
                  </a:lnTo>
                  <a:lnTo>
                    <a:pt x="164" y="66"/>
                  </a:lnTo>
                  <a:lnTo>
                    <a:pt x="162" y="66"/>
                  </a:lnTo>
                  <a:lnTo>
                    <a:pt x="161" y="66"/>
                  </a:lnTo>
                  <a:lnTo>
                    <a:pt x="161" y="65"/>
                  </a:lnTo>
                  <a:lnTo>
                    <a:pt x="161" y="66"/>
                  </a:lnTo>
                  <a:lnTo>
                    <a:pt x="160" y="66"/>
                  </a:lnTo>
                  <a:lnTo>
                    <a:pt x="159" y="66"/>
                  </a:lnTo>
                  <a:lnTo>
                    <a:pt x="158" y="65"/>
                  </a:lnTo>
                  <a:lnTo>
                    <a:pt x="158" y="66"/>
                  </a:lnTo>
                  <a:lnTo>
                    <a:pt x="159" y="66"/>
                  </a:lnTo>
                  <a:lnTo>
                    <a:pt x="159" y="67"/>
                  </a:lnTo>
                  <a:lnTo>
                    <a:pt x="158" y="67"/>
                  </a:lnTo>
                  <a:lnTo>
                    <a:pt x="157" y="67"/>
                  </a:lnTo>
                  <a:lnTo>
                    <a:pt x="157" y="68"/>
                  </a:lnTo>
                  <a:lnTo>
                    <a:pt x="157" y="69"/>
                  </a:lnTo>
                  <a:lnTo>
                    <a:pt x="157" y="70"/>
                  </a:lnTo>
                  <a:lnTo>
                    <a:pt x="157" y="72"/>
                  </a:lnTo>
                  <a:lnTo>
                    <a:pt x="157" y="73"/>
                  </a:lnTo>
                  <a:lnTo>
                    <a:pt x="157" y="74"/>
                  </a:lnTo>
                  <a:lnTo>
                    <a:pt x="157" y="75"/>
                  </a:lnTo>
                  <a:lnTo>
                    <a:pt x="156" y="75"/>
                  </a:lnTo>
                  <a:lnTo>
                    <a:pt x="156" y="76"/>
                  </a:lnTo>
                  <a:lnTo>
                    <a:pt x="155" y="76"/>
                  </a:lnTo>
                  <a:lnTo>
                    <a:pt x="153" y="76"/>
                  </a:lnTo>
                  <a:lnTo>
                    <a:pt x="152" y="76"/>
                  </a:lnTo>
                  <a:lnTo>
                    <a:pt x="151" y="77"/>
                  </a:lnTo>
                  <a:lnTo>
                    <a:pt x="151" y="78"/>
                  </a:lnTo>
                  <a:lnTo>
                    <a:pt x="150" y="78"/>
                  </a:lnTo>
                  <a:lnTo>
                    <a:pt x="150" y="77"/>
                  </a:lnTo>
                  <a:lnTo>
                    <a:pt x="150" y="78"/>
                  </a:lnTo>
                  <a:lnTo>
                    <a:pt x="150" y="77"/>
                  </a:lnTo>
                  <a:lnTo>
                    <a:pt x="148" y="77"/>
                  </a:lnTo>
                  <a:lnTo>
                    <a:pt x="149" y="76"/>
                  </a:lnTo>
                  <a:lnTo>
                    <a:pt x="150" y="75"/>
                  </a:lnTo>
                  <a:lnTo>
                    <a:pt x="149" y="75"/>
                  </a:lnTo>
                  <a:lnTo>
                    <a:pt x="148" y="76"/>
                  </a:lnTo>
                  <a:lnTo>
                    <a:pt x="148" y="75"/>
                  </a:lnTo>
                  <a:lnTo>
                    <a:pt x="149" y="75"/>
                  </a:lnTo>
                  <a:lnTo>
                    <a:pt x="148" y="75"/>
                  </a:lnTo>
                  <a:lnTo>
                    <a:pt x="148" y="76"/>
                  </a:lnTo>
                  <a:lnTo>
                    <a:pt x="147" y="76"/>
                  </a:lnTo>
                  <a:lnTo>
                    <a:pt x="147" y="75"/>
                  </a:lnTo>
                  <a:lnTo>
                    <a:pt x="147" y="76"/>
                  </a:lnTo>
                  <a:lnTo>
                    <a:pt x="145" y="75"/>
                  </a:lnTo>
                  <a:lnTo>
                    <a:pt x="145" y="76"/>
                  </a:lnTo>
                  <a:lnTo>
                    <a:pt x="147" y="76"/>
                  </a:lnTo>
                  <a:lnTo>
                    <a:pt x="147" y="77"/>
                  </a:lnTo>
                  <a:lnTo>
                    <a:pt x="145" y="77"/>
                  </a:lnTo>
                  <a:lnTo>
                    <a:pt x="144" y="77"/>
                  </a:lnTo>
                  <a:lnTo>
                    <a:pt x="143" y="77"/>
                  </a:lnTo>
                  <a:lnTo>
                    <a:pt x="142" y="76"/>
                  </a:lnTo>
                  <a:lnTo>
                    <a:pt x="141" y="76"/>
                  </a:lnTo>
                  <a:lnTo>
                    <a:pt x="142" y="77"/>
                  </a:lnTo>
                  <a:lnTo>
                    <a:pt x="143" y="77"/>
                  </a:lnTo>
                  <a:lnTo>
                    <a:pt x="143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2" y="78"/>
                  </a:lnTo>
                  <a:lnTo>
                    <a:pt x="142" y="77"/>
                  </a:lnTo>
                  <a:lnTo>
                    <a:pt x="142" y="78"/>
                  </a:lnTo>
                  <a:lnTo>
                    <a:pt x="142" y="80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8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40" y="77"/>
                  </a:lnTo>
                  <a:lnTo>
                    <a:pt x="141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39" y="75"/>
                  </a:lnTo>
                  <a:lnTo>
                    <a:pt x="140" y="75"/>
                  </a:lnTo>
                  <a:lnTo>
                    <a:pt x="139" y="75"/>
                  </a:lnTo>
                  <a:lnTo>
                    <a:pt x="137" y="75"/>
                  </a:lnTo>
                  <a:lnTo>
                    <a:pt x="137" y="76"/>
                  </a:lnTo>
                  <a:lnTo>
                    <a:pt x="136" y="75"/>
                  </a:lnTo>
                  <a:lnTo>
                    <a:pt x="135" y="75"/>
                  </a:lnTo>
                  <a:lnTo>
                    <a:pt x="136" y="76"/>
                  </a:lnTo>
                  <a:lnTo>
                    <a:pt x="135" y="76"/>
                  </a:lnTo>
                  <a:lnTo>
                    <a:pt x="136" y="76"/>
                  </a:lnTo>
                  <a:lnTo>
                    <a:pt x="136" y="77"/>
                  </a:lnTo>
                  <a:lnTo>
                    <a:pt x="137" y="77"/>
                  </a:lnTo>
                  <a:lnTo>
                    <a:pt x="139" y="77"/>
                  </a:lnTo>
                  <a:lnTo>
                    <a:pt x="139" y="78"/>
                  </a:lnTo>
                  <a:lnTo>
                    <a:pt x="139" y="80"/>
                  </a:lnTo>
                  <a:lnTo>
                    <a:pt x="137" y="80"/>
                  </a:lnTo>
                  <a:lnTo>
                    <a:pt x="137" y="78"/>
                  </a:lnTo>
                  <a:lnTo>
                    <a:pt x="136" y="80"/>
                  </a:lnTo>
                  <a:lnTo>
                    <a:pt x="137" y="80"/>
                  </a:lnTo>
                  <a:lnTo>
                    <a:pt x="137" y="81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7" y="83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9" y="84"/>
                  </a:lnTo>
                  <a:lnTo>
                    <a:pt x="140" y="84"/>
                  </a:lnTo>
                  <a:lnTo>
                    <a:pt x="140" y="86"/>
                  </a:lnTo>
                  <a:lnTo>
                    <a:pt x="140" y="85"/>
                  </a:lnTo>
                  <a:lnTo>
                    <a:pt x="139" y="85"/>
                  </a:lnTo>
                  <a:lnTo>
                    <a:pt x="137" y="85"/>
                  </a:lnTo>
                  <a:lnTo>
                    <a:pt x="136" y="85"/>
                  </a:lnTo>
                  <a:lnTo>
                    <a:pt x="135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5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3" y="86"/>
                  </a:lnTo>
                  <a:lnTo>
                    <a:pt x="134" y="88"/>
                  </a:lnTo>
                  <a:lnTo>
                    <a:pt x="134" y="89"/>
                  </a:lnTo>
                  <a:lnTo>
                    <a:pt x="133" y="90"/>
                  </a:lnTo>
                  <a:lnTo>
                    <a:pt x="132" y="91"/>
                  </a:lnTo>
                  <a:lnTo>
                    <a:pt x="133" y="90"/>
                  </a:lnTo>
                  <a:lnTo>
                    <a:pt x="133" y="91"/>
                  </a:lnTo>
                  <a:lnTo>
                    <a:pt x="133" y="92"/>
                  </a:lnTo>
                  <a:lnTo>
                    <a:pt x="132" y="93"/>
                  </a:lnTo>
                  <a:lnTo>
                    <a:pt x="132" y="94"/>
                  </a:lnTo>
                  <a:lnTo>
                    <a:pt x="132" y="93"/>
                  </a:lnTo>
                  <a:lnTo>
                    <a:pt x="133" y="93"/>
                  </a:lnTo>
                  <a:lnTo>
                    <a:pt x="134" y="93"/>
                  </a:lnTo>
                  <a:lnTo>
                    <a:pt x="133" y="94"/>
                  </a:lnTo>
                  <a:lnTo>
                    <a:pt x="133" y="95"/>
                  </a:lnTo>
                  <a:lnTo>
                    <a:pt x="133" y="97"/>
                  </a:lnTo>
                  <a:lnTo>
                    <a:pt x="133" y="98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2" y="98"/>
                  </a:lnTo>
                  <a:lnTo>
                    <a:pt x="131" y="98"/>
                  </a:lnTo>
                  <a:lnTo>
                    <a:pt x="131" y="99"/>
                  </a:lnTo>
                  <a:lnTo>
                    <a:pt x="132" y="98"/>
                  </a:lnTo>
                  <a:lnTo>
                    <a:pt x="132" y="99"/>
                  </a:lnTo>
                  <a:lnTo>
                    <a:pt x="133" y="99"/>
                  </a:lnTo>
                  <a:lnTo>
                    <a:pt x="133" y="100"/>
                  </a:lnTo>
                  <a:lnTo>
                    <a:pt x="133" y="101"/>
                  </a:lnTo>
                  <a:lnTo>
                    <a:pt x="132" y="100"/>
                  </a:lnTo>
                  <a:lnTo>
                    <a:pt x="132" y="101"/>
                  </a:lnTo>
                  <a:lnTo>
                    <a:pt x="131" y="101"/>
                  </a:lnTo>
                  <a:lnTo>
                    <a:pt x="130" y="101"/>
                  </a:lnTo>
                  <a:lnTo>
                    <a:pt x="127" y="101"/>
                  </a:lnTo>
                  <a:lnTo>
                    <a:pt x="126" y="102"/>
                  </a:lnTo>
                  <a:lnTo>
                    <a:pt x="126" y="103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6"/>
                  </a:lnTo>
                  <a:lnTo>
                    <a:pt x="123" y="106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2" y="107"/>
                  </a:lnTo>
                  <a:lnTo>
                    <a:pt x="122" y="108"/>
                  </a:lnTo>
                  <a:lnTo>
                    <a:pt x="120" y="108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7"/>
                  </a:lnTo>
                  <a:lnTo>
                    <a:pt x="118" y="109"/>
                  </a:lnTo>
                  <a:lnTo>
                    <a:pt x="117" y="108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5" y="110"/>
                  </a:lnTo>
                  <a:lnTo>
                    <a:pt x="115" y="111"/>
                  </a:lnTo>
                  <a:lnTo>
                    <a:pt x="114" y="113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4"/>
                  </a:lnTo>
                  <a:lnTo>
                    <a:pt x="112" y="115"/>
                  </a:lnTo>
                  <a:lnTo>
                    <a:pt x="111" y="115"/>
                  </a:lnTo>
                  <a:lnTo>
                    <a:pt x="112" y="115"/>
                  </a:lnTo>
                  <a:lnTo>
                    <a:pt x="114" y="115"/>
                  </a:lnTo>
                  <a:lnTo>
                    <a:pt x="112" y="116"/>
                  </a:lnTo>
                  <a:lnTo>
                    <a:pt x="112" y="117"/>
                  </a:lnTo>
                  <a:lnTo>
                    <a:pt x="111" y="117"/>
                  </a:lnTo>
                  <a:lnTo>
                    <a:pt x="111" y="118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09" y="120"/>
                  </a:lnTo>
                  <a:lnTo>
                    <a:pt x="110" y="120"/>
                  </a:lnTo>
                  <a:lnTo>
                    <a:pt x="110" y="122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09" y="126"/>
                  </a:lnTo>
                  <a:lnTo>
                    <a:pt x="109" y="127"/>
                  </a:lnTo>
                  <a:lnTo>
                    <a:pt x="109" y="128"/>
                  </a:lnTo>
                  <a:lnTo>
                    <a:pt x="110" y="130"/>
                  </a:lnTo>
                  <a:lnTo>
                    <a:pt x="109" y="130"/>
                  </a:lnTo>
                  <a:lnTo>
                    <a:pt x="110" y="130"/>
                  </a:lnTo>
                  <a:lnTo>
                    <a:pt x="110" y="131"/>
                  </a:lnTo>
                  <a:lnTo>
                    <a:pt x="109" y="131"/>
                  </a:lnTo>
                  <a:lnTo>
                    <a:pt x="109" y="132"/>
                  </a:lnTo>
                  <a:lnTo>
                    <a:pt x="108" y="132"/>
                  </a:lnTo>
                  <a:lnTo>
                    <a:pt x="108" y="134"/>
                  </a:lnTo>
                  <a:lnTo>
                    <a:pt x="108" y="135"/>
                  </a:lnTo>
                  <a:lnTo>
                    <a:pt x="108" y="136"/>
                  </a:lnTo>
                  <a:lnTo>
                    <a:pt x="107" y="136"/>
                  </a:lnTo>
                  <a:lnTo>
                    <a:pt x="106" y="136"/>
                  </a:lnTo>
                  <a:lnTo>
                    <a:pt x="106" y="137"/>
                  </a:lnTo>
                  <a:lnTo>
                    <a:pt x="105" y="139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5" y="142"/>
                  </a:lnTo>
                  <a:lnTo>
                    <a:pt x="106" y="143"/>
                  </a:lnTo>
                  <a:lnTo>
                    <a:pt x="107" y="144"/>
                  </a:lnTo>
                  <a:lnTo>
                    <a:pt x="106" y="144"/>
                  </a:lnTo>
                  <a:lnTo>
                    <a:pt x="107" y="144"/>
                  </a:lnTo>
                  <a:lnTo>
                    <a:pt x="107" y="145"/>
                  </a:lnTo>
                  <a:lnTo>
                    <a:pt x="108" y="145"/>
                  </a:lnTo>
                  <a:lnTo>
                    <a:pt x="108" y="147"/>
                  </a:lnTo>
                  <a:lnTo>
                    <a:pt x="109" y="147"/>
                  </a:lnTo>
                  <a:lnTo>
                    <a:pt x="108" y="148"/>
                  </a:lnTo>
                  <a:lnTo>
                    <a:pt x="109" y="149"/>
                  </a:lnTo>
                  <a:lnTo>
                    <a:pt x="108" y="150"/>
                  </a:lnTo>
                  <a:lnTo>
                    <a:pt x="109" y="150"/>
                  </a:lnTo>
                  <a:lnTo>
                    <a:pt x="109" y="149"/>
                  </a:lnTo>
                  <a:lnTo>
                    <a:pt x="109" y="148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9" y="149"/>
                  </a:lnTo>
                  <a:lnTo>
                    <a:pt x="110" y="150"/>
                  </a:lnTo>
                  <a:lnTo>
                    <a:pt x="110" y="152"/>
                  </a:lnTo>
                  <a:lnTo>
                    <a:pt x="112" y="155"/>
                  </a:lnTo>
                  <a:lnTo>
                    <a:pt x="114" y="156"/>
                  </a:lnTo>
                  <a:lnTo>
                    <a:pt x="115" y="156"/>
                  </a:lnTo>
                  <a:lnTo>
                    <a:pt x="115" y="157"/>
                  </a:lnTo>
                  <a:lnTo>
                    <a:pt x="115" y="158"/>
                  </a:lnTo>
                  <a:lnTo>
                    <a:pt x="116" y="159"/>
                  </a:lnTo>
                  <a:lnTo>
                    <a:pt x="117" y="160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2"/>
                  </a:lnTo>
                  <a:lnTo>
                    <a:pt x="119" y="162"/>
                  </a:lnTo>
                  <a:lnTo>
                    <a:pt x="120" y="162"/>
                  </a:lnTo>
                  <a:lnTo>
                    <a:pt x="122" y="162"/>
                  </a:lnTo>
                  <a:lnTo>
                    <a:pt x="123" y="164"/>
                  </a:lnTo>
                  <a:lnTo>
                    <a:pt x="124" y="165"/>
                  </a:lnTo>
                  <a:lnTo>
                    <a:pt x="125" y="166"/>
                  </a:lnTo>
                  <a:lnTo>
                    <a:pt x="126" y="166"/>
                  </a:lnTo>
                  <a:lnTo>
                    <a:pt x="126" y="167"/>
                  </a:lnTo>
                  <a:lnTo>
                    <a:pt x="125" y="167"/>
                  </a:lnTo>
                  <a:lnTo>
                    <a:pt x="125" y="168"/>
                  </a:lnTo>
                  <a:lnTo>
                    <a:pt x="126" y="168"/>
                  </a:lnTo>
                  <a:lnTo>
                    <a:pt x="126" y="169"/>
                  </a:lnTo>
                  <a:lnTo>
                    <a:pt x="126" y="168"/>
                  </a:lnTo>
                  <a:lnTo>
                    <a:pt x="127" y="168"/>
                  </a:lnTo>
                  <a:lnTo>
                    <a:pt x="128" y="168"/>
                  </a:lnTo>
                  <a:lnTo>
                    <a:pt x="128" y="167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32" y="173"/>
                  </a:lnTo>
                  <a:lnTo>
                    <a:pt x="131" y="173"/>
                  </a:lnTo>
                  <a:lnTo>
                    <a:pt x="131" y="174"/>
                  </a:lnTo>
                  <a:lnTo>
                    <a:pt x="130" y="174"/>
                  </a:lnTo>
                  <a:lnTo>
                    <a:pt x="130" y="175"/>
                  </a:lnTo>
                  <a:lnTo>
                    <a:pt x="128" y="175"/>
                  </a:lnTo>
                  <a:lnTo>
                    <a:pt x="130" y="175"/>
                  </a:lnTo>
                  <a:lnTo>
                    <a:pt x="130" y="176"/>
                  </a:lnTo>
                  <a:lnTo>
                    <a:pt x="130" y="177"/>
                  </a:lnTo>
                  <a:lnTo>
                    <a:pt x="130" y="178"/>
                  </a:lnTo>
                  <a:lnTo>
                    <a:pt x="130" y="180"/>
                  </a:lnTo>
                  <a:lnTo>
                    <a:pt x="131" y="180"/>
                  </a:lnTo>
                  <a:lnTo>
                    <a:pt x="131" y="181"/>
                  </a:lnTo>
                  <a:lnTo>
                    <a:pt x="130" y="180"/>
                  </a:lnTo>
                  <a:lnTo>
                    <a:pt x="128" y="180"/>
                  </a:lnTo>
                  <a:lnTo>
                    <a:pt x="128" y="178"/>
                  </a:lnTo>
                  <a:lnTo>
                    <a:pt x="127" y="178"/>
                  </a:lnTo>
                  <a:lnTo>
                    <a:pt x="125" y="178"/>
                  </a:lnTo>
                  <a:lnTo>
                    <a:pt x="124" y="178"/>
                  </a:lnTo>
                  <a:lnTo>
                    <a:pt x="125" y="178"/>
                  </a:lnTo>
                  <a:lnTo>
                    <a:pt x="126" y="178"/>
                  </a:lnTo>
                  <a:lnTo>
                    <a:pt x="127" y="180"/>
                  </a:lnTo>
                  <a:lnTo>
                    <a:pt x="128" y="180"/>
                  </a:lnTo>
                  <a:lnTo>
                    <a:pt x="127" y="180"/>
                  </a:lnTo>
                  <a:lnTo>
                    <a:pt x="127" y="181"/>
                  </a:lnTo>
                  <a:lnTo>
                    <a:pt x="128" y="181"/>
                  </a:lnTo>
                  <a:lnTo>
                    <a:pt x="127" y="181"/>
                  </a:lnTo>
                  <a:lnTo>
                    <a:pt x="128" y="180"/>
                  </a:lnTo>
                  <a:lnTo>
                    <a:pt x="130" y="180"/>
                  </a:lnTo>
                  <a:lnTo>
                    <a:pt x="131" y="181"/>
                  </a:lnTo>
                  <a:lnTo>
                    <a:pt x="131" y="182"/>
                  </a:lnTo>
                  <a:lnTo>
                    <a:pt x="132" y="183"/>
                  </a:lnTo>
                  <a:lnTo>
                    <a:pt x="133" y="184"/>
                  </a:lnTo>
                  <a:lnTo>
                    <a:pt x="134" y="186"/>
                  </a:lnTo>
                  <a:lnTo>
                    <a:pt x="134" y="187"/>
                  </a:lnTo>
                  <a:lnTo>
                    <a:pt x="135" y="187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9" y="192"/>
                  </a:lnTo>
                  <a:lnTo>
                    <a:pt x="144" y="195"/>
                  </a:lnTo>
                  <a:lnTo>
                    <a:pt x="145" y="198"/>
                  </a:lnTo>
                  <a:lnTo>
                    <a:pt x="149" y="200"/>
                  </a:lnTo>
                  <a:lnTo>
                    <a:pt x="150" y="200"/>
                  </a:lnTo>
                  <a:lnTo>
                    <a:pt x="149" y="202"/>
                  </a:lnTo>
                  <a:lnTo>
                    <a:pt x="150" y="202"/>
                  </a:lnTo>
                  <a:lnTo>
                    <a:pt x="151" y="204"/>
                  </a:lnTo>
                  <a:lnTo>
                    <a:pt x="152" y="204"/>
                  </a:lnTo>
                  <a:lnTo>
                    <a:pt x="151" y="204"/>
                  </a:lnTo>
                  <a:lnTo>
                    <a:pt x="151" y="206"/>
                  </a:lnTo>
                  <a:lnTo>
                    <a:pt x="150" y="206"/>
                  </a:lnTo>
                  <a:lnTo>
                    <a:pt x="150" y="207"/>
                  </a:lnTo>
                  <a:lnTo>
                    <a:pt x="151" y="207"/>
                  </a:lnTo>
                  <a:lnTo>
                    <a:pt x="151" y="206"/>
                  </a:lnTo>
                  <a:lnTo>
                    <a:pt x="152" y="206"/>
                  </a:lnTo>
                  <a:lnTo>
                    <a:pt x="153" y="206"/>
                  </a:lnTo>
                  <a:lnTo>
                    <a:pt x="157" y="209"/>
                  </a:lnTo>
                  <a:lnTo>
                    <a:pt x="158" y="210"/>
                  </a:lnTo>
                  <a:lnTo>
                    <a:pt x="160" y="212"/>
                  </a:lnTo>
                  <a:lnTo>
                    <a:pt x="164" y="215"/>
                  </a:lnTo>
                  <a:lnTo>
                    <a:pt x="165" y="215"/>
                  </a:lnTo>
                  <a:lnTo>
                    <a:pt x="165" y="216"/>
                  </a:lnTo>
                  <a:lnTo>
                    <a:pt x="164" y="215"/>
                  </a:lnTo>
                  <a:lnTo>
                    <a:pt x="160" y="214"/>
                  </a:lnTo>
                  <a:lnTo>
                    <a:pt x="159" y="214"/>
                  </a:lnTo>
                  <a:lnTo>
                    <a:pt x="161" y="215"/>
                  </a:lnTo>
                  <a:lnTo>
                    <a:pt x="162" y="215"/>
                  </a:lnTo>
                  <a:lnTo>
                    <a:pt x="162" y="216"/>
                  </a:lnTo>
                  <a:lnTo>
                    <a:pt x="164" y="216"/>
                  </a:lnTo>
                  <a:lnTo>
                    <a:pt x="164" y="215"/>
                  </a:lnTo>
                  <a:lnTo>
                    <a:pt x="164" y="216"/>
                  </a:lnTo>
                  <a:lnTo>
                    <a:pt x="165" y="216"/>
                  </a:lnTo>
                  <a:lnTo>
                    <a:pt x="164" y="216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5" y="216"/>
                  </a:lnTo>
                  <a:lnTo>
                    <a:pt x="166" y="216"/>
                  </a:lnTo>
                  <a:lnTo>
                    <a:pt x="166" y="217"/>
                  </a:lnTo>
                  <a:lnTo>
                    <a:pt x="165" y="217"/>
                  </a:lnTo>
                  <a:lnTo>
                    <a:pt x="166" y="217"/>
                  </a:lnTo>
                  <a:lnTo>
                    <a:pt x="166" y="218"/>
                  </a:lnTo>
                  <a:lnTo>
                    <a:pt x="166" y="217"/>
                  </a:lnTo>
                  <a:lnTo>
                    <a:pt x="167" y="217"/>
                  </a:lnTo>
                  <a:lnTo>
                    <a:pt x="167" y="218"/>
                  </a:lnTo>
                  <a:lnTo>
                    <a:pt x="168" y="219"/>
                  </a:lnTo>
                  <a:lnTo>
                    <a:pt x="169" y="220"/>
                  </a:lnTo>
                  <a:lnTo>
                    <a:pt x="170" y="222"/>
                  </a:lnTo>
                  <a:lnTo>
                    <a:pt x="169" y="222"/>
                  </a:lnTo>
                  <a:lnTo>
                    <a:pt x="169" y="224"/>
                  </a:lnTo>
                  <a:lnTo>
                    <a:pt x="170" y="224"/>
                  </a:lnTo>
                  <a:lnTo>
                    <a:pt x="172" y="224"/>
                  </a:lnTo>
                  <a:lnTo>
                    <a:pt x="172" y="225"/>
                  </a:lnTo>
                  <a:lnTo>
                    <a:pt x="173" y="225"/>
                  </a:lnTo>
                  <a:lnTo>
                    <a:pt x="174" y="224"/>
                  </a:lnTo>
                  <a:lnTo>
                    <a:pt x="174" y="223"/>
                  </a:lnTo>
                  <a:lnTo>
                    <a:pt x="175" y="224"/>
                  </a:lnTo>
                  <a:lnTo>
                    <a:pt x="176" y="224"/>
                  </a:lnTo>
                  <a:lnTo>
                    <a:pt x="176" y="223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7" y="225"/>
                  </a:lnTo>
                  <a:lnTo>
                    <a:pt x="178" y="226"/>
                  </a:lnTo>
                  <a:lnTo>
                    <a:pt x="177" y="225"/>
                  </a:lnTo>
                  <a:lnTo>
                    <a:pt x="177" y="226"/>
                  </a:lnTo>
                  <a:lnTo>
                    <a:pt x="178" y="226"/>
                  </a:lnTo>
                  <a:lnTo>
                    <a:pt x="179" y="226"/>
                  </a:lnTo>
                  <a:lnTo>
                    <a:pt x="179" y="227"/>
                  </a:lnTo>
                  <a:lnTo>
                    <a:pt x="181" y="227"/>
                  </a:lnTo>
                  <a:lnTo>
                    <a:pt x="182" y="227"/>
                  </a:lnTo>
                  <a:lnTo>
                    <a:pt x="181" y="227"/>
                  </a:lnTo>
                  <a:lnTo>
                    <a:pt x="181" y="228"/>
                  </a:lnTo>
                  <a:lnTo>
                    <a:pt x="179" y="228"/>
                  </a:lnTo>
                  <a:lnTo>
                    <a:pt x="179" y="229"/>
                  </a:lnTo>
                  <a:lnTo>
                    <a:pt x="181" y="231"/>
                  </a:lnTo>
                  <a:lnTo>
                    <a:pt x="182" y="231"/>
                  </a:lnTo>
                  <a:lnTo>
                    <a:pt x="183" y="231"/>
                  </a:lnTo>
                  <a:lnTo>
                    <a:pt x="183" y="232"/>
                  </a:lnTo>
                  <a:lnTo>
                    <a:pt x="182" y="233"/>
                  </a:lnTo>
                  <a:lnTo>
                    <a:pt x="183" y="233"/>
                  </a:lnTo>
                  <a:lnTo>
                    <a:pt x="183" y="232"/>
                  </a:lnTo>
                  <a:lnTo>
                    <a:pt x="183" y="231"/>
                  </a:lnTo>
                  <a:lnTo>
                    <a:pt x="183" y="229"/>
                  </a:lnTo>
                  <a:lnTo>
                    <a:pt x="182" y="229"/>
                  </a:lnTo>
                  <a:lnTo>
                    <a:pt x="183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9"/>
                  </a:lnTo>
                  <a:lnTo>
                    <a:pt x="185" y="229"/>
                  </a:lnTo>
                  <a:lnTo>
                    <a:pt x="185" y="228"/>
                  </a:lnTo>
                  <a:lnTo>
                    <a:pt x="186" y="229"/>
                  </a:lnTo>
                  <a:lnTo>
                    <a:pt x="185" y="229"/>
                  </a:lnTo>
                  <a:lnTo>
                    <a:pt x="185" y="231"/>
                  </a:lnTo>
                  <a:lnTo>
                    <a:pt x="184" y="231"/>
                  </a:lnTo>
                  <a:lnTo>
                    <a:pt x="183" y="232"/>
                  </a:lnTo>
                  <a:lnTo>
                    <a:pt x="184" y="233"/>
                  </a:lnTo>
                  <a:lnTo>
                    <a:pt x="184" y="234"/>
                  </a:lnTo>
                  <a:lnTo>
                    <a:pt x="185" y="235"/>
                  </a:lnTo>
                  <a:lnTo>
                    <a:pt x="186" y="236"/>
                  </a:lnTo>
                  <a:lnTo>
                    <a:pt x="187" y="236"/>
                  </a:lnTo>
                  <a:lnTo>
                    <a:pt x="187" y="237"/>
                  </a:lnTo>
                  <a:lnTo>
                    <a:pt x="186" y="237"/>
                  </a:lnTo>
                  <a:lnTo>
                    <a:pt x="187" y="237"/>
                  </a:lnTo>
                  <a:lnTo>
                    <a:pt x="189" y="240"/>
                  </a:lnTo>
                  <a:lnTo>
                    <a:pt x="189" y="241"/>
                  </a:lnTo>
                  <a:lnTo>
                    <a:pt x="194" y="248"/>
                  </a:lnTo>
                  <a:lnTo>
                    <a:pt x="195" y="249"/>
                  </a:lnTo>
                  <a:lnTo>
                    <a:pt x="195" y="250"/>
                  </a:lnTo>
                  <a:lnTo>
                    <a:pt x="195" y="249"/>
                  </a:lnTo>
                  <a:lnTo>
                    <a:pt x="194" y="249"/>
                  </a:lnTo>
                  <a:lnTo>
                    <a:pt x="194" y="250"/>
                  </a:lnTo>
                  <a:lnTo>
                    <a:pt x="195" y="251"/>
                  </a:lnTo>
                  <a:lnTo>
                    <a:pt x="197" y="249"/>
                  </a:lnTo>
                  <a:lnTo>
                    <a:pt x="197" y="250"/>
                  </a:lnTo>
                  <a:lnTo>
                    <a:pt x="197" y="251"/>
                  </a:lnTo>
                  <a:lnTo>
                    <a:pt x="198" y="251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9" y="253"/>
                  </a:lnTo>
                  <a:lnTo>
                    <a:pt x="199" y="254"/>
                  </a:lnTo>
                  <a:lnTo>
                    <a:pt x="199" y="253"/>
                  </a:lnTo>
                  <a:lnTo>
                    <a:pt x="200" y="253"/>
                  </a:lnTo>
                  <a:lnTo>
                    <a:pt x="199" y="253"/>
                  </a:lnTo>
                  <a:lnTo>
                    <a:pt x="199" y="252"/>
                  </a:lnTo>
                  <a:lnTo>
                    <a:pt x="200" y="252"/>
                  </a:lnTo>
                  <a:lnTo>
                    <a:pt x="200" y="251"/>
                  </a:lnTo>
                  <a:lnTo>
                    <a:pt x="201" y="253"/>
                  </a:lnTo>
                  <a:lnTo>
                    <a:pt x="202" y="253"/>
                  </a:lnTo>
                  <a:lnTo>
                    <a:pt x="202" y="254"/>
                  </a:lnTo>
                  <a:lnTo>
                    <a:pt x="202" y="256"/>
                  </a:lnTo>
                  <a:lnTo>
                    <a:pt x="203" y="257"/>
                  </a:lnTo>
                  <a:lnTo>
                    <a:pt x="204" y="257"/>
                  </a:lnTo>
                  <a:lnTo>
                    <a:pt x="203" y="257"/>
                  </a:lnTo>
                  <a:lnTo>
                    <a:pt x="203" y="258"/>
                  </a:lnTo>
                  <a:lnTo>
                    <a:pt x="202" y="258"/>
                  </a:lnTo>
                  <a:lnTo>
                    <a:pt x="203" y="258"/>
                  </a:lnTo>
                  <a:lnTo>
                    <a:pt x="202" y="258"/>
                  </a:lnTo>
                  <a:lnTo>
                    <a:pt x="202" y="259"/>
                  </a:lnTo>
                  <a:lnTo>
                    <a:pt x="202" y="260"/>
                  </a:lnTo>
                  <a:lnTo>
                    <a:pt x="202" y="259"/>
                  </a:lnTo>
                  <a:lnTo>
                    <a:pt x="201" y="259"/>
                  </a:lnTo>
                  <a:lnTo>
                    <a:pt x="201" y="260"/>
                  </a:lnTo>
                  <a:lnTo>
                    <a:pt x="202" y="260"/>
                  </a:lnTo>
                  <a:lnTo>
                    <a:pt x="203" y="262"/>
                  </a:lnTo>
                  <a:lnTo>
                    <a:pt x="203" y="265"/>
                  </a:lnTo>
                  <a:lnTo>
                    <a:pt x="206" y="269"/>
                  </a:lnTo>
                  <a:lnTo>
                    <a:pt x="204" y="269"/>
                  </a:lnTo>
                  <a:lnTo>
                    <a:pt x="206" y="269"/>
                  </a:lnTo>
                  <a:lnTo>
                    <a:pt x="206" y="270"/>
                  </a:lnTo>
                  <a:lnTo>
                    <a:pt x="207" y="271"/>
                  </a:lnTo>
                  <a:lnTo>
                    <a:pt x="208" y="273"/>
                  </a:lnTo>
                  <a:lnTo>
                    <a:pt x="208" y="275"/>
                  </a:lnTo>
                  <a:lnTo>
                    <a:pt x="208" y="274"/>
                  </a:lnTo>
                  <a:lnTo>
                    <a:pt x="208" y="275"/>
                  </a:lnTo>
                  <a:lnTo>
                    <a:pt x="208" y="276"/>
                  </a:lnTo>
                  <a:lnTo>
                    <a:pt x="208" y="277"/>
                  </a:lnTo>
                  <a:lnTo>
                    <a:pt x="207" y="278"/>
                  </a:lnTo>
                  <a:lnTo>
                    <a:pt x="208" y="278"/>
                  </a:lnTo>
                  <a:lnTo>
                    <a:pt x="208" y="277"/>
                  </a:lnTo>
                  <a:lnTo>
                    <a:pt x="209" y="281"/>
                  </a:lnTo>
                  <a:lnTo>
                    <a:pt x="209" y="282"/>
                  </a:lnTo>
                  <a:lnTo>
                    <a:pt x="209" y="283"/>
                  </a:lnTo>
                  <a:lnTo>
                    <a:pt x="209" y="284"/>
                  </a:lnTo>
                  <a:lnTo>
                    <a:pt x="210" y="285"/>
                  </a:lnTo>
                  <a:lnTo>
                    <a:pt x="211" y="286"/>
                  </a:lnTo>
                  <a:lnTo>
                    <a:pt x="211" y="289"/>
                  </a:lnTo>
                  <a:lnTo>
                    <a:pt x="211" y="290"/>
                  </a:lnTo>
                  <a:lnTo>
                    <a:pt x="212" y="291"/>
                  </a:lnTo>
                  <a:lnTo>
                    <a:pt x="211" y="291"/>
                  </a:lnTo>
                  <a:lnTo>
                    <a:pt x="211" y="290"/>
                  </a:lnTo>
                  <a:lnTo>
                    <a:pt x="210" y="290"/>
                  </a:lnTo>
                  <a:lnTo>
                    <a:pt x="210" y="291"/>
                  </a:lnTo>
                  <a:lnTo>
                    <a:pt x="211" y="291"/>
                  </a:lnTo>
                  <a:lnTo>
                    <a:pt x="211" y="292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4" y="298"/>
                  </a:lnTo>
                  <a:lnTo>
                    <a:pt x="215" y="299"/>
                  </a:lnTo>
                  <a:lnTo>
                    <a:pt x="215" y="301"/>
                  </a:lnTo>
                  <a:lnTo>
                    <a:pt x="215" y="302"/>
                  </a:lnTo>
                  <a:lnTo>
                    <a:pt x="215" y="303"/>
                  </a:lnTo>
                  <a:lnTo>
                    <a:pt x="214" y="303"/>
                  </a:lnTo>
                  <a:lnTo>
                    <a:pt x="214" y="302"/>
                  </a:lnTo>
                  <a:lnTo>
                    <a:pt x="214" y="301"/>
                  </a:lnTo>
                  <a:lnTo>
                    <a:pt x="214" y="299"/>
                  </a:lnTo>
                  <a:lnTo>
                    <a:pt x="212" y="299"/>
                  </a:lnTo>
                  <a:lnTo>
                    <a:pt x="212" y="300"/>
                  </a:lnTo>
                  <a:lnTo>
                    <a:pt x="212" y="301"/>
                  </a:lnTo>
                  <a:lnTo>
                    <a:pt x="212" y="302"/>
                  </a:lnTo>
                  <a:lnTo>
                    <a:pt x="214" y="302"/>
                  </a:lnTo>
                  <a:lnTo>
                    <a:pt x="212" y="302"/>
                  </a:lnTo>
                  <a:lnTo>
                    <a:pt x="212" y="303"/>
                  </a:lnTo>
                  <a:lnTo>
                    <a:pt x="212" y="304"/>
                  </a:lnTo>
                  <a:lnTo>
                    <a:pt x="212" y="306"/>
                  </a:lnTo>
                  <a:lnTo>
                    <a:pt x="212" y="307"/>
                  </a:lnTo>
                  <a:lnTo>
                    <a:pt x="214" y="308"/>
                  </a:lnTo>
                  <a:lnTo>
                    <a:pt x="215" y="308"/>
                  </a:lnTo>
                  <a:lnTo>
                    <a:pt x="215" y="309"/>
                  </a:lnTo>
                  <a:lnTo>
                    <a:pt x="214" y="309"/>
                  </a:lnTo>
                  <a:lnTo>
                    <a:pt x="215" y="309"/>
                  </a:lnTo>
                  <a:lnTo>
                    <a:pt x="215" y="310"/>
                  </a:lnTo>
                  <a:lnTo>
                    <a:pt x="214" y="309"/>
                  </a:lnTo>
                  <a:lnTo>
                    <a:pt x="214" y="308"/>
                  </a:lnTo>
                  <a:lnTo>
                    <a:pt x="212" y="308"/>
                  </a:lnTo>
                  <a:lnTo>
                    <a:pt x="212" y="307"/>
                  </a:lnTo>
                  <a:lnTo>
                    <a:pt x="212" y="306"/>
                  </a:lnTo>
                  <a:lnTo>
                    <a:pt x="211" y="306"/>
                  </a:lnTo>
                  <a:lnTo>
                    <a:pt x="211" y="307"/>
                  </a:lnTo>
                  <a:lnTo>
                    <a:pt x="212" y="307"/>
                  </a:lnTo>
                  <a:lnTo>
                    <a:pt x="212" y="308"/>
                  </a:lnTo>
                  <a:lnTo>
                    <a:pt x="212" y="309"/>
                  </a:lnTo>
                  <a:lnTo>
                    <a:pt x="214" y="309"/>
                  </a:lnTo>
                  <a:lnTo>
                    <a:pt x="214" y="310"/>
                  </a:lnTo>
                  <a:lnTo>
                    <a:pt x="215" y="310"/>
                  </a:lnTo>
                  <a:lnTo>
                    <a:pt x="215" y="311"/>
                  </a:lnTo>
                  <a:lnTo>
                    <a:pt x="216" y="311"/>
                  </a:lnTo>
                  <a:lnTo>
                    <a:pt x="216" y="312"/>
                  </a:lnTo>
                  <a:lnTo>
                    <a:pt x="215" y="314"/>
                  </a:lnTo>
                  <a:lnTo>
                    <a:pt x="214" y="314"/>
                  </a:lnTo>
                  <a:lnTo>
                    <a:pt x="214" y="312"/>
                  </a:lnTo>
                  <a:lnTo>
                    <a:pt x="215" y="312"/>
                  </a:lnTo>
                  <a:lnTo>
                    <a:pt x="215" y="311"/>
                  </a:lnTo>
                  <a:lnTo>
                    <a:pt x="214" y="311"/>
                  </a:lnTo>
                  <a:lnTo>
                    <a:pt x="212" y="311"/>
                  </a:lnTo>
                  <a:lnTo>
                    <a:pt x="212" y="312"/>
                  </a:lnTo>
                  <a:lnTo>
                    <a:pt x="212" y="314"/>
                  </a:lnTo>
                  <a:lnTo>
                    <a:pt x="212" y="315"/>
                  </a:lnTo>
                  <a:lnTo>
                    <a:pt x="214" y="315"/>
                  </a:lnTo>
                  <a:lnTo>
                    <a:pt x="215" y="315"/>
                  </a:lnTo>
                  <a:lnTo>
                    <a:pt x="215" y="316"/>
                  </a:lnTo>
                  <a:lnTo>
                    <a:pt x="214" y="316"/>
                  </a:lnTo>
                  <a:lnTo>
                    <a:pt x="215" y="316"/>
                  </a:lnTo>
                  <a:lnTo>
                    <a:pt x="215" y="317"/>
                  </a:lnTo>
                  <a:lnTo>
                    <a:pt x="214" y="317"/>
                  </a:lnTo>
                  <a:lnTo>
                    <a:pt x="214" y="318"/>
                  </a:lnTo>
                  <a:lnTo>
                    <a:pt x="215" y="319"/>
                  </a:lnTo>
                  <a:lnTo>
                    <a:pt x="215" y="318"/>
                  </a:lnTo>
                  <a:lnTo>
                    <a:pt x="215" y="317"/>
                  </a:lnTo>
                  <a:lnTo>
                    <a:pt x="215" y="318"/>
                  </a:lnTo>
                  <a:lnTo>
                    <a:pt x="215" y="319"/>
                  </a:lnTo>
                  <a:lnTo>
                    <a:pt x="215" y="320"/>
                  </a:lnTo>
                  <a:lnTo>
                    <a:pt x="215" y="321"/>
                  </a:lnTo>
                  <a:lnTo>
                    <a:pt x="215" y="323"/>
                  </a:lnTo>
                  <a:lnTo>
                    <a:pt x="216" y="323"/>
                  </a:lnTo>
                  <a:lnTo>
                    <a:pt x="215" y="324"/>
                  </a:lnTo>
                  <a:lnTo>
                    <a:pt x="216" y="324"/>
                  </a:lnTo>
                  <a:lnTo>
                    <a:pt x="217" y="325"/>
                  </a:lnTo>
                  <a:lnTo>
                    <a:pt x="217" y="326"/>
                  </a:lnTo>
                  <a:lnTo>
                    <a:pt x="218" y="327"/>
                  </a:lnTo>
                  <a:lnTo>
                    <a:pt x="219" y="328"/>
                  </a:lnTo>
                  <a:lnTo>
                    <a:pt x="219" y="329"/>
                  </a:lnTo>
                  <a:lnTo>
                    <a:pt x="219" y="331"/>
                  </a:lnTo>
                  <a:lnTo>
                    <a:pt x="218" y="331"/>
                  </a:lnTo>
                  <a:lnTo>
                    <a:pt x="219" y="331"/>
                  </a:lnTo>
                  <a:lnTo>
                    <a:pt x="219" y="329"/>
                  </a:lnTo>
                  <a:lnTo>
                    <a:pt x="218" y="329"/>
                  </a:lnTo>
                  <a:lnTo>
                    <a:pt x="218" y="331"/>
                  </a:lnTo>
                  <a:lnTo>
                    <a:pt x="217" y="331"/>
                  </a:lnTo>
                  <a:lnTo>
                    <a:pt x="217" y="332"/>
                  </a:lnTo>
                  <a:lnTo>
                    <a:pt x="217" y="333"/>
                  </a:lnTo>
                  <a:lnTo>
                    <a:pt x="218" y="335"/>
                  </a:lnTo>
                  <a:lnTo>
                    <a:pt x="218" y="336"/>
                  </a:lnTo>
                  <a:lnTo>
                    <a:pt x="219" y="336"/>
                  </a:lnTo>
                  <a:lnTo>
                    <a:pt x="219" y="337"/>
                  </a:lnTo>
                  <a:lnTo>
                    <a:pt x="219" y="338"/>
                  </a:lnTo>
                  <a:lnTo>
                    <a:pt x="219" y="340"/>
                  </a:lnTo>
                  <a:lnTo>
                    <a:pt x="218" y="340"/>
                  </a:lnTo>
                  <a:lnTo>
                    <a:pt x="218" y="338"/>
                  </a:lnTo>
                  <a:lnTo>
                    <a:pt x="218" y="337"/>
                  </a:lnTo>
                  <a:lnTo>
                    <a:pt x="217" y="337"/>
                  </a:lnTo>
                  <a:lnTo>
                    <a:pt x="218" y="337"/>
                  </a:lnTo>
                  <a:lnTo>
                    <a:pt x="218" y="336"/>
                  </a:lnTo>
                  <a:lnTo>
                    <a:pt x="217" y="335"/>
                  </a:lnTo>
                  <a:lnTo>
                    <a:pt x="217" y="336"/>
                  </a:lnTo>
                  <a:lnTo>
                    <a:pt x="217" y="337"/>
                  </a:lnTo>
                  <a:lnTo>
                    <a:pt x="217" y="336"/>
                  </a:lnTo>
                  <a:lnTo>
                    <a:pt x="216" y="336"/>
                  </a:lnTo>
                  <a:lnTo>
                    <a:pt x="216" y="335"/>
                  </a:lnTo>
                  <a:lnTo>
                    <a:pt x="217" y="335"/>
                  </a:lnTo>
                  <a:lnTo>
                    <a:pt x="217" y="334"/>
                  </a:lnTo>
                  <a:lnTo>
                    <a:pt x="216" y="333"/>
                  </a:lnTo>
                  <a:lnTo>
                    <a:pt x="216" y="332"/>
                  </a:lnTo>
                  <a:lnTo>
                    <a:pt x="216" y="333"/>
                  </a:lnTo>
                  <a:lnTo>
                    <a:pt x="215" y="334"/>
                  </a:lnTo>
                  <a:lnTo>
                    <a:pt x="214" y="335"/>
                  </a:lnTo>
                  <a:lnTo>
                    <a:pt x="212" y="335"/>
                  </a:lnTo>
                  <a:lnTo>
                    <a:pt x="211" y="336"/>
                  </a:lnTo>
                  <a:lnTo>
                    <a:pt x="211" y="337"/>
                  </a:lnTo>
                  <a:lnTo>
                    <a:pt x="211" y="338"/>
                  </a:lnTo>
                  <a:lnTo>
                    <a:pt x="211" y="340"/>
                  </a:lnTo>
                  <a:lnTo>
                    <a:pt x="212" y="340"/>
                  </a:lnTo>
                  <a:lnTo>
                    <a:pt x="212" y="338"/>
                  </a:lnTo>
                  <a:lnTo>
                    <a:pt x="212" y="340"/>
                  </a:lnTo>
                  <a:lnTo>
                    <a:pt x="212" y="341"/>
                  </a:lnTo>
                  <a:lnTo>
                    <a:pt x="215" y="342"/>
                  </a:lnTo>
                  <a:lnTo>
                    <a:pt x="215" y="343"/>
                  </a:lnTo>
                  <a:lnTo>
                    <a:pt x="215" y="344"/>
                  </a:lnTo>
                  <a:lnTo>
                    <a:pt x="216" y="344"/>
                  </a:lnTo>
                  <a:lnTo>
                    <a:pt x="216" y="345"/>
                  </a:lnTo>
                  <a:lnTo>
                    <a:pt x="215" y="345"/>
                  </a:lnTo>
                  <a:lnTo>
                    <a:pt x="214" y="345"/>
                  </a:lnTo>
                  <a:lnTo>
                    <a:pt x="214" y="344"/>
                  </a:lnTo>
                  <a:lnTo>
                    <a:pt x="211" y="343"/>
                  </a:lnTo>
                  <a:lnTo>
                    <a:pt x="210" y="343"/>
                  </a:lnTo>
                  <a:lnTo>
                    <a:pt x="210" y="344"/>
                  </a:lnTo>
                  <a:lnTo>
                    <a:pt x="211" y="344"/>
                  </a:lnTo>
                  <a:lnTo>
                    <a:pt x="211" y="345"/>
                  </a:lnTo>
                  <a:lnTo>
                    <a:pt x="211" y="346"/>
                  </a:lnTo>
                  <a:lnTo>
                    <a:pt x="212" y="346"/>
                  </a:lnTo>
                  <a:lnTo>
                    <a:pt x="212" y="348"/>
                  </a:lnTo>
                  <a:lnTo>
                    <a:pt x="211" y="348"/>
                  </a:lnTo>
                  <a:lnTo>
                    <a:pt x="211" y="349"/>
                  </a:lnTo>
                  <a:lnTo>
                    <a:pt x="210" y="348"/>
                  </a:lnTo>
                  <a:lnTo>
                    <a:pt x="211" y="349"/>
                  </a:lnTo>
                  <a:lnTo>
                    <a:pt x="211" y="350"/>
                  </a:lnTo>
                  <a:lnTo>
                    <a:pt x="212" y="350"/>
                  </a:lnTo>
                  <a:lnTo>
                    <a:pt x="211" y="350"/>
                  </a:lnTo>
                  <a:lnTo>
                    <a:pt x="211" y="351"/>
                  </a:lnTo>
                  <a:lnTo>
                    <a:pt x="211" y="350"/>
                  </a:lnTo>
                  <a:lnTo>
                    <a:pt x="211" y="351"/>
                  </a:lnTo>
                  <a:lnTo>
                    <a:pt x="211" y="352"/>
                  </a:lnTo>
                  <a:lnTo>
                    <a:pt x="212" y="352"/>
                  </a:lnTo>
                  <a:lnTo>
                    <a:pt x="211" y="353"/>
                  </a:lnTo>
                  <a:lnTo>
                    <a:pt x="211" y="354"/>
                  </a:lnTo>
                  <a:lnTo>
                    <a:pt x="212" y="356"/>
                  </a:lnTo>
                  <a:lnTo>
                    <a:pt x="212" y="357"/>
                  </a:lnTo>
                  <a:lnTo>
                    <a:pt x="214" y="357"/>
                  </a:lnTo>
                  <a:lnTo>
                    <a:pt x="214" y="358"/>
                  </a:lnTo>
                  <a:lnTo>
                    <a:pt x="214" y="359"/>
                  </a:lnTo>
                  <a:lnTo>
                    <a:pt x="214" y="360"/>
                  </a:lnTo>
                  <a:lnTo>
                    <a:pt x="215" y="360"/>
                  </a:lnTo>
                  <a:lnTo>
                    <a:pt x="214" y="361"/>
                  </a:lnTo>
                  <a:lnTo>
                    <a:pt x="214" y="360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7"/>
                  </a:lnTo>
                  <a:lnTo>
                    <a:pt x="211" y="356"/>
                  </a:lnTo>
                  <a:lnTo>
                    <a:pt x="212" y="356"/>
                  </a:lnTo>
                  <a:lnTo>
                    <a:pt x="211" y="354"/>
                  </a:lnTo>
                  <a:lnTo>
                    <a:pt x="211" y="353"/>
                  </a:lnTo>
                  <a:lnTo>
                    <a:pt x="210" y="352"/>
                  </a:lnTo>
                  <a:lnTo>
                    <a:pt x="210" y="353"/>
                  </a:lnTo>
                  <a:lnTo>
                    <a:pt x="210" y="354"/>
                  </a:lnTo>
                  <a:lnTo>
                    <a:pt x="211" y="354"/>
                  </a:lnTo>
                  <a:lnTo>
                    <a:pt x="210" y="354"/>
                  </a:lnTo>
                  <a:lnTo>
                    <a:pt x="211" y="356"/>
                  </a:lnTo>
                  <a:lnTo>
                    <a:pt x="211" y="357"/>
                  </a:lnTo>
                  <a:lnTo>
                    <a:pt x="211" y="358"/>
                  </a:lnTo>
                  <a:lnTo>
                    <a:pt x="211" y="359"/>
                  </a:lnTo>
                  <a:lnTo>
                    <a:pt x="210" y="360"/>
                  </a:lnTo>
                  <a:lnTo>
                    <a:pt x="209" y="360"/>
                  </a:lnTo>
                  <a:lnTo>
                    <a:pt x="209" y="361"/>
                  </a:lnTo>
                  <a:lnTo>
                    <a:pt x="210" y="362"/>
                  </a:lnTo>
                  <a:lnTo>
                    <a:pt x="210" y="361"/>
                  </a:lnTo>
                  <a:lnTo>
                    <a:pt x="211" y="361"/>
                  </a:lnTo>
                  <a:lnTo>
                    <a:pt x="211" y="360"/>
                  </a:lnTo>
                  <a:lnTo>
                    <a:pt x="211" y="361"/>
                  </a:lnTo>
                  <a:lnTo>
                    <a:pt x="211" y="362"/>
                  </a:lnTo>
                  <a:lnTo>
                    <a:pt x="211" y="363"/>
                  </a:lnTo>
                  <a:lnTo>
                    <a:pt x="212" y="365"/>
                  </a:lnTo>
                  <a:lnTo>
                    <a:pt x="212" y="366"/>
                  </a:lnTo>
                  <a:lnTo>
                    <a:pt x="212" y="365"/>
                  </a:lnTo>
                  <a:lnTo>
                    <a:pt x="212" y="366"/>
                  </a:lnTo>
                  <a:lnTo>
                    <a:pt x="211" y="366"/>
                  </a:lnTo>
                  <a:lnTo>
                    <a:pt x="211" y="367"/>
                  </a:lnTo>
                  <a:lnTo>
                    <a:pt x="211" y="368"/>
                  </a:lnTo>
                  <a:lnTo>
                    <a:pt x="210" y="368"/>
                  </a:lnTo>
                  <a:lnTo>
                    <a:pt x="210" y="369"/>
                  </a:lnTo>
                  <a:lnTo>
                    <a:pt x="209" y="369"/>
                  </a:lnTo>
                  <a:lnTo>
                    <a:pt x="208" y="369"/>
                  </a:lnTo>
                  <a:lnTo>
                    <a:pt x="207" y="369"/>
                  </a:lnTo>
                  <a:lnTo>
                    <a:pt x="207" y="368"/>
                  </a:lnTo>
                  <a:lnTo>
                    <a:pt x="206" y="368"/>
                  </a:lnTo>
                  <a:lnTo>
                    <a:pt x="207" y="368"/>
                  </a:lnTo>
                  <a:lnTo>
                    <a:pt x="207" y="369"/>
                  </a:lnTo>
                  <a:lnTo>
                    <a:pt x="207" y="370"/>
                  </a:lnTo>
                  <a:lnTo>
                    <a:pt x="206" y="370"/>
                  </a:lnTo>
                  <a:lnTo>
                    <a:pt x="207" y="371"/>
                  </a:lnTo>
                  <a:lnTo>
                    <a:pt x="207" y="373"/>
                  </a:lnTo>
                  <a:lnTo>
                    <a:pt x="206" y="375"/>
                  </a:lnTo>
                  <a:lnTo>
                    <a:pt x="206" y="376"/>
                  </a:lnTo>
                  <a:lnTo>
                    <a:pt x="206" y="377"/>
                  </a:lnTo>
                  <a:lnTo>
                    <a:pt x="204" y="377"/>
                  </a:lnTo>
                  <a:lnTo>
                    <a:pt x="203" y="377"/>
                  </a:lnTo>
                  <a:lnTo>
                    <a:pt x="202" y="377"/>
                  </a:lnTo>
                  <a:lnTo>
                    <a:pt x="201" y="377"/>
                  </a:lnTo>
                  <a:lnTo>
                    <a:pt x="200" y="377"/>
                  </a:lnTo>
                  <a:lnTo>
                    <a:pt x="199" y="378"/>
                  </a:lnTo>
                  <a:lnTo>
                    <a:pt x="198" y="379"/>
                  </a:lnTo>
                  <a:lnTo>
                    <a:pt x="198" y="381"/>
                  </a:lnTo>
                  <a:lnTo>
                    <a:pt x="198" y="382"/>
                  </a:lnTo>
                  <a:lnTo>
                    <a:pt x="197" y="382"/>
                  </a:lnTo>
                  <a:lnTo>
                    <a:pt x="195" y="382"/>
                  </a:lnTo>
                  <a:lnTo>
                    <a:pt x="194" y="382"/>
                  </a:lnTo>
                  <a:lnTo>
                    <a:pt x="193" y="382"/>
                  </a:lnTo>
                  <a:lnTo>
                    <a:pt x="192" y="382"/>
                  </a:lnTo>
                  <a:lnTo>
                    <a:pt x="191" y="383"/>
                  </a:lnTo>
                  <a:lnTo>
                    <a:pt x="190" y="384"/>
                  </a:lnTo>
                  <a:lnTo>
                    <a:pt x="190" y="385"/>
                  </a:lnTo>
                  <a:lnTo>
                    <a:pt x="189" y="385"/>
                  </a:lnTo>
                  <a:lnTo>
                    <a:pt x="187" y="386"/>
                  </a:lnTo>
                  <a:lnTo>
                    <a:pt x="186" y="386"/>
                  </a:lnTo>
                  <a:lnTo>
                    <a:pt x="186" y="388"/>
                  </a:lnTo>
                  <a:lnTo>
                    <a:pt x="185" y="388"/>
                  </a:lnTo>
                  <a:lnTo>
                    <a:pt x="184" y="390"/>
                  </a:lnTo>
                  <a:lnTo>
                    <a:pt x="184" y="388"/>
                  </a:lnTo>
                  <a:lnTo>
                    <a:pt x="183" y="388"/>
                  </a:lnTo>
                  <a:lnTo>
                    <a:pt x="179" y="390"/>
                  </a:lnTo>
                  <a:lnTo>
                    <a:pt x="178" y="390"/>
                  </a:lnTo>
                  <a:lnTo>
                    <a:pt x="178" y="391"/>
                  </a:lnTo>
                  <a:lnTo>
                    <a:pt x="177" y="391"/>
                  </a:lnTo>
                  <a:lnTo>
                    <a:pt x="177" y="392"/>
                  </a:lnTo>
                  <a:lnTo>
                    <a:pt x="177" y="393"/>
                  </a:lnTo>
                  <a:lnTo>
                    <a:pt x="176" y="394"/>
                  </a:lnTo>
                  <a:lnTo>
                    <a:pt x="175" y="396"/>
                  </a:lnTo>
                  <a:lnTo>
                    <a:pt x="174" y="395"/>
                  </a:lnTo>
                  <a:lnTo>
                    <a:pt x="173" y="395"/>
                  </a:lnTo>
                  <a:lnTo>
                    <a:pt x="172" y="395"/>
                  </a:lnTo>
                  <a:lnTo>
                    <a:pt x="170" y="396"/>
                  </a:lnTo>
                  <a:lnTo>
                    <a:pt x="169" y="398"/>
                  </a:lnTo>
                  <a:lnTo>
                    <a:pt x="168" y="398"/>
                  </a:lnTo>
                  <a:lnTo>
                    <a:pt x="167" y="398"/>
                  </a:lnTo>
                  <a:lnTo>
                    <a:pt x="166" y="399"/>
                  </a:lnTo>
                  <a:lnTo>
                    <a:pt x="165" y="399"/>
                  </a:lnTo>
                  <a:lnTo>
                    <a:pt x="165" y="400"/>
                  </a:lnTo>
                  <a:lnTo>
                    <a:pt x="164" y="400"/>
                  </a:lnTo>
                  <a:lnTo>
                    <a:pt x="162" y="400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1" y="402"/>
                  </a:lnTo>
                  <a:lnTo>
                    <a:pt x="159" y="403"/>
                  </a:lnTo>
                  <a:lnTo>
                    <a:pt x="157" y="403"/>
                  </a:lnTo>
                  <a:lnTo>
                    <a:pt x="156" y="403"/>
                  </a:lnTo>
                  <a:lnTo>
                    <a:pt x="156" y="404"/>
                  </a:lnTo>
                  <a:lnTo>
                    <a:pt x="155" y="404"/>
                  </a:lnTo>
                  <a:lnTo>
                    <a:pt x="153" y="405"/>
                  </a:lnTo>
                  <a:lnTo>
                    <a:pt x="152" y="405"/>
                  </a:lnTo>
                  <a:lnTo>
                    <a:pt x="151" y="405"/>
                  </a:lnTo>
                  <a:lnTo>
                    <a:pt x="151" y="404"/>
                  </a:lnTo>
                  <a:lnTo>
                    <a:pt x="152" y="404"/>
                  </a:lnTo>
                  <a:lnTo>
                    <a:pt x="152" y="403"/>
                  </a:lnTo>
                  <a:lnTo>
                    <a:pt x="151" y="403"/>
                  </a:lnTo>
                  <a:lnTo>
                    <a:pt x="150" y="403"/>
                  </a:lnTo>
                  <a:lnTo>
                    <a:pt x="149" y="403"/>
                  </a:lnTo>
                  <a:lnTo>
                    <a:pt x="149" y="402"/>
                  </a:lnTo>
                  <a:lnTo>
                    <a:pt x="148" y="402"/>
                  </a:lnTo>
                  <a:lnTo>
                    <a:pt x="148" y="403"/>
                  </a:lnTo>
                  <a:lnTo>
                    <a:pt x="148" y="402"/>
                  </a:lnTo>
                  <a:lnTo>
                    <a:pt x="147" y="403"/>
                  </a:lnTo>
                  <a:lnTo>
                    <a:pt x="147" y="402"/>
                  </a:lnTo>
                  <a:lnTo>
                    <a:pt x="145" y="402"/>
                  </a:lnTo>
                  <a:lnTo>
                    <a:pt x="145" y="403"/>
                  </a:lnTo>
                  <a:lnTo>
                    <a:pt x="145" y="402"/>
                  </a:lnTo>
                  <a:lnTo>
                    <a:pt x="147" y="402"/>
                  </a:lnTo>
                  <a:lnTo>
                    <a:pt x="147" y="401"/>
                  </a:lnTo>
                  <a:lnTo>
                    <a:pt x="147" y="399"/>
                  </a:lnTo>
                  <a:lnTo>
                    <a:pt x="147" y="398"/>
                  </a:lnTo>
                  <a:lnTo>
                    <a:pt x="147" y="399"/>
                  </a:lnTo>
                  <a:lnTo>
                    <a:pt x="147" y="398"/>
                  </a:lnTo>
                  <a:lnTo>
                    <a:pt x="147" y="396"/>
                  </a:lnTo>
                  <a:lnTo>
                    <a:pt x="145" y="396"/>
                  </a:lnTo>
                  <a:lnTo>
                    <a:pt x="145" y="398"/>
                  </a:lnTo>
                  <a:lnTo>
                    <a:pt x="147" y="398"/>
                  </a:lnTo>
                  <a:lnTo>
                    <a:pt x="145" y="399"/>
                  </a:lnTo>
                  <a:lnTo>
                    <a:pt x="147" y="399"/>
                  </a:lnTo>
                  <a:lnTo>
                    <a:pt x="147" y="400"/>
                  </a:lnTo>
                  <a:lnTo>
                    <a:pt x="147" y="401"/>
                  </a:lnTo>
                  <a:lnTo>
                    <a:pt x="145" y="401"/>
                  </a:lnTo>
                  <a:lnTo>
                    <a:pt x="145" y="400"/>
                  </a:lnTo>
                  <a:lnTo>
                    <a:pt x="145" y="399"/>
                  </a:lnTo>
                  <a:lnTo>
                    <a:pt x="145" y="400"/>
                  </a:lnTo>
                  <a:lnTo>
                    <a:pt x="145" y="401"/>
                  </a:lnTo>
                  <a:lnTo>
                    <a:pt x="147" y="402"/>
                  </a:lnTo>
                  <a:lnTo>
                    <a:pt x="145" y="402"/>
                  </a:lnTo>
                  <a:lnTo>
                    <a:pt x="144" y="403"/>
                  </a:lnTo>
                  <a:lnTo>
                    <a:pt x="144" y="402"/>
                  </a:lnTo>
                  <a:lnTo>
                    <a:pt x="144" y="401"/>
                  </a:lnTo>
                  <a:lnTo>
                    <a:pt x="144" y="400"/>
                  </a:lnTo>
                  <a:lnTo>
                    <a:pt x="144" y="399"/>
                  </a:lnTo>
                  <a:lnTo>
                    <a:pt x="142" y="398"/>
                  </a:lnTo>
                  <a:lnTo>
                    <a:pt x="141" y="398"/>
                  </a:lnTo>
                  <a:lnTo>
                    <a:pt x="141" y="399"/>
                  </a:lnTo>
                  <a:lnTo>
                    <a:pt x="140" y="398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7" y="398"/>
                  </a:lnTo>
                  <a:lnTo>
                    <a:pt x="139" y="398"/>
                  </a:lnTo>
                  <a:lnTo>
                    <a:pt x="139" y="399"/>
                  </a:lnTo>
                  <a:lnTo>
                    <a:pt x="139" y="400"/>
                  </a:lnTo>
                  <a:lnTo>
                    <a:pt x="137" y="401"/>
                  </a:lnTo>
                  <a:lnTo>
                    <a:pt x="137" y="402"/>
                  </a:lnTo>
                  <a:lnTo>
                    <a:pt x="136" y="402"/>
                  </a:lnTo>
                  <a:lnTo>
                    <a:pt x="135" y="402"/>
                  </a:lnTo>
                  <a:lnTo>
                    <a:pt x="136" y="402"/>
                  </a:lnTo>
                  <a:lnTo>
                    <a:pt x="135" y="402"/>
                  </a:lnTo>
                  <a:lnTo>
                    <a:pt x="135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4" y="403"/>
                  </a:lnTo>
                  <a:lnTo>
                    <a:pt x="133" y="403"/>
                  </a:lnTo>
                  <a:lnTo>
                    <a:pt x="133" y="402"/>
                  </a:lnTo>
                  <a:lnTo>
                    <a:pt x="133" y="403"/>
                  </a:lnTo>
                  <a:lnTo>
                    <a:pt x="133" y="404"/>
                  </a:lnTo>
                  <a:lnTo>
                    <a:pt x="134" y="404"/>
                  </a:lnTo>
                  <a:lnTo>
                    <a:pt x="135" y="403"/>
                  </a:lnTo>
                  <a:lnTo>
                    <a:pt x="135" y="404"/>
                  </a:lnTo>
                  <a:lnTo>
                    <a:pt x="136" y="404"/>
                  </a:lnTo>
                  <a:lnTo>
                    <a:pt x="137" y="403"/>
                  </a:lnTo>
                  <a:lnTo>
                    <a:pt x="139" y="403"/>
                  </a:lnTo>
                  <a:lnTo>
                    <a:pt x="139" y="404"/>
                  </a:lnTo>
                  <a:lnTo>
                    <a:pt x="139" y="405"/>
                  </a:lnTo>
                  <a:lnTo>
                    <a:pt x="140" y="405"/>
                  </a:lnTo>
                  <a:lnTo>
                    <a:pt x="140" y="408"/>
                  </a:lnTo>
                  <a:lnTo>
                    <a:pt x="140" y="409"/>
                  </a:lnTo>
                  <a:lnTo>
                    <a:pt x="139" y="409"/>
                  </a:lnTo>
                  <a:lnTo>
                    <a:pt x="136" y="409"/>
                  </a:lnTo>
                  <a:lnTo>
                    <a:pt x="134" y="409"/>
                  </a:lnTo>
                  <a:lnTo>
                    <a:pt x="132" y="408"/>
                  </a:lnTo>
                  <a:lnTo>
                    <a:pt x="131" y="408"/>
                  </a:lnTo>
                  <a:lnTo>
                    <a:pt x="130" y="408"/>
                  </a:lnTo>
                  <a:lnTo>
                    <a:pt x="128" y="408"/>
                  </a:lnTo>
                  <a:lnTo>
                    <a:pt x="131" y="409"/>
                  </a:lnTo>
                  <a:lnTo>
                    <a:pt x="137" y="411"/>
                  </a:lnTo>
                  <a:lnTo>
                    <a:pt x="137" y="412"/>
                  </a:lnTo>
                  <a:lnTo>
                    <a:pt x="139" y="412"/>
                  </a:lnTo>
                  <a:lnTo>
                    <a:pt x="140" y="412"/>
                  </a:lnTo>
                  <a:lnTo>
                    <a:pt x="140" y="413"/>
                  </a:lnTo>
                  <a:lnTo>
                    <a:pt x="140" y="415"/>
                  </a:lnTo>
                  <a:lnTo>
                    <a:pt x="137" y="416"/>
                  </a:lnTo>
                  <a:lnTo>
                    <a:pt x="136" y="416"/>
                  </a:lnTo>
                  <a:lnTo>
                    <a:pt x="137" y="416"/>
                  </a:lnTo>
                  <a:lnTo>
                    <a:pt x="137" y="415"/>
                  </a:lnTo>
                  <a:lnTo>
                    <a:pt x="136" y="415"/>
                  </a:lnTo>
                  <a:lnTo>
                    <a:pt x="136" y="416"/>
                  </a:lnTo>
                  <a:lnTo>
                    <a:pt x="136" y="417"/>
                  </a:lnTo>
                  <a:lnTo>
                    <a:pt x="135" y="417"/>
                  </a:lnTo>
                  <a:lnTo>
                    <a:pt x="135" y="418"/>
                  </a:lnTo>
                  <a:lnTo>
                    <a:pt x="134" y="418"/>
                  </a:lnTo>
                  <a:lnTo>
                    <a:pt x="133" y="418"/>
                  </a:lnTo>
                  <a:lnTo>
                    <a:pt x="133" y="417"/>
                  </a:lnTo>
                  <a:lnTo>
                    <a:pt x="132" y="417"/>
                  </a:lnTo>
                  <a:lnTo>
                    <a:pt x="131" y="417"/>
                  </a:lnTo>
                  <a:lnTo>
                    <a:pt x="130" y="416"/>
                  </a:lnTo>
                  <a:lnTo>
                    <a:pt x="130" y="415"/>
                  </a:lnTo>
                  <a:lnTo>
                    <a:pt x="126" y="411"/>
                  </a:lnTo>
                  <a:lnTo>
                    <a:pt x="126" y="410"/>
                  </a:lnTo>
                  <a:lnTo>
                    <a:pt x="125" y="409"/>
                  </a:lnTo>
                  <a:lnTo>
                    <a:pt x="125" y="410"/>
                  </a:lnTo>
                  <a:lnTo>
                    <a:pt x="126" y="410"/>
                  </a:lnTo>
                  <a:lnTo>
                    <a:pt x="126" y="411"/>
                  </a:lnTo>
                  <a:lnTo>
                    <a:pt x="126" y="412"/>
                  </a:lnTo>
                  <a:lnTo>
                    <a:pt x="127" y="412"/>
                  </a:lnTo>
                  <a:lnTo>
                    <a:pt x="130" y="417"/>
                  </a:lnTo>
                  <a:lnTo>
                    <a:pt x="131" y="417"/>
                  </a:lnTo>
                  <a:lnTo>
                    <a:pt x="133" y="418"/>
                  </a:lnTo>
                  <a:lnTo>
                    <a:pt x="134" y="419"/>
                  </a:lnTo>
                  <a:lnTo>
                    <a:pt x="136" y="420"/>
                  </a:lnTo>
                  <a:lnTo>
                    <a:pt x="136" y="421"/>
                  </a:lnTo>
                  <a:lnTo>
                    <a:pt x="136" y="423"/>
                  </a:lnTo>
                  <a:lnTo>
                    <a:pt x="136" y="421"/>
                  </a:lnTo>
                  <a:lnTo>
                    <a:pt x="135" y="421"/>
                  </a:lnTo>
                  <a:lnTo>
                    <a:pt x="135" y="423"/>
                  </a:lnTo>
                  <a:lnTo>
                    <a:pt x="134" y="423"/>
                  </a:lnTo>
                  <a:lnTo>
                    <a:pt x="133" y="423"/>
                  </a:lnTo>
                  <a:lnTo>
                    <a:pt x="131" y="420"/>
                  </a:lnTo>
                  <a:lnTo>
                    <a:pt x="127" y="418"/>
                  </a:lnTo>
                  <a:lnTo>
                    <a:pt x="120" y="410"/>
                  </a:lnTo>
                  <a:lnTo>
                    <a:pt x="119" y="410"/>
                  </a:lnTo>
                  <a:lnTo>
                    <a:pt x="119" y="411"/>
                  </a:lnTo>
                  <a:lnTo>
                    <a:pt x="120" y="411"/>
                  </a:lnTo>
                  <a:lnTo>
                    <a:pt x="120" y="412"/>
                  </a:lnTo>
                  <a:lnTo>
                    <a:pt x="120" y="413"/>
                  </a:lnTo>
                  <a:lnTo>
                    <a:pt x="122" y="413"/>
                  </a:lnTo>
                  <a:lnTo>
                    <a:pt x="123" y="415"/>
                  </a:lnTo>
                  <a:lnTo>
                    <a:pt x="124" y="416"/>
                  </a:lnTo>
                  <a:lnTo>
                    <a:pt x="125" y="416"/>
                  </a:lnTo>
                  <a:lnTo>
                    <a:pt x="125" y="417"/>
                  </a:lnTo>
                  <a:lnTo>
                    <a:pt x="126" y="419"/>
                  </a:lnTo>
                  <a:lnTo>
                    <a:pt x="127" y="419"/>
                  </a:lnTo>
                  <a:lnTo>
                    <a:pt x="130" y="421"/>
                  </a:lnTo>
                  <a:lnTo>
                    <a:pt x="131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3" y="425"/>
                  </a:lnTo>
                  <a:lnTo>
                    <a:pt x="133" y="426"/>
                  </a:lnTo>
                  <a:lnTo>
                    <a:pt x="133" y="428"/>
                  </a:lnTo>
                  <a:lnTo>
                    <a:pt x="133" y="429"/>
                  </a:lnTo>
                  <a:lnTo>
                    <a:pt x="132" y="430"/>
                  </a:lnTo>
                  <a:lnTo>
                    <a:pt x="131" y="430"/>
                  </a:lnTo>
                  <a:lnTo>
                    <a:pt x="131" y="432"/>
                  </a:lnTo>
                  <a:lnTo>
                    <a:pt x="130" y="430"/>
                  </a:lnTo>
                  <a:lnTo>
                    <a:pt x="128" y="432"/>
                  </a:lnTo>
                  <a:lnTo>
                    <a:pt x="127" y="432"/>
                  </a:lnTo>
                  <a:lnTo>
                    <a:pt x="126" y="430"/>
                  </a:lnTo>
                  <a:lnTo>
                    <a:pt x="124" y="428"/>
                  </a:lnTo>
                  <a:lnTo>
                    <a:pt x="118" y="424"/>
                  </a:lnTo>
                  <a:lnTo>
                    <a:pt x="115" y="420"/>
                  </a:lnTo>
                  <a:lnTo>
                    <a:pt x="114" y="419"/>
                  </a:lnTo>
                  <a:lnTo>
                    <a:pt x="112" y="418"/>
                  </a:lnTo>
                  <a:lnTo>
                    <a:pt x="111" y="418"/>
                  </a:lnTo>
                  <a:lnTo>
                    <a:pt x="111" y="417"/>
                  </a:lnTo>
                  <a:lnTo>
                    <a:pt x="110" y="417"/>
                  </a:lnTo>
                  <a:lnTo>
                    <a:pt x="111" y="418"/>
                  </a:lnTo>
                  <a:lnTo>
                    <a:pt x="112" y="420"/>
                  </a:lnTo>
                  <a:lnTo>
                    <a:pt x="118" y="425"/>
                  </a:lnTo>
                  <a:lnTo>
                    <a:pt x="118" y="426"/>
                  </a:lnTo>
                  <a:lnTo>
                    <a:pt x="118" y="427"/>
                  </a:lnTo>
                  <a:lnTo>
                    <a:pt x="122" y="432"/>
                  </a:lnTo>
                  <a:lnTo>
                    <a:pt x="122" y="433"/>
                  </a:lnTo>
                  <a:lnTo>
                    <a:pt x="122" y="434"/>
                  </a:lnTo>
                  <a:lnTo>
                    <a:pt x="120" y="435"/>
                  </a:lnTo>
                  <a:lnTo>
                    <a:pt x="122" y="435"/>
                  </a:lnTo>
                  <a:lnTo>
                    <a:pt x="122" y="436"/>
                  </a:lnTo>
                  <a:lnTo>
                    <a:pt x="120" y="437"/>
                  </a:lnTo>
                  <a:lnTo>
                    <a:pt x="116" y="438"/>
                  </a:lnTo>
                  <a:lnTo>
                    <a:pt x="111" y="440"/>
                  </a:lnTo>
                  <a:lnTo>
                    <a:pt x="109" y="442"/>
                  </a:lnTo>
                  <a:lnTo>
                    <a:pt x="102" y="444"/>
                  </a:lnTo>
                  <a:lnTo>
                    <a:pt x="101" y="444"/>
                  </a:lnTo>
                  <a:lnTo>
                    <a:pt x="100" y="445"/>
                  </a:lnTo>
                  <a:lnTo>
                    <a:pt x="99" y="446"/>
                  </a:lnTo>
                  <a:lnTo>
                    <a:pt x="99" y="448"/>
                  </a:lnTo>
                  <a:lnTo>
                    <a:pt x="98" y="448"/>
                  </a:lnTo>
                  <a:lnTo>
                    <a:pt x="98" y="449"/>
                  </a:lnTo>
                  <a:lnTo>
                    <a:pt x="95" y="452"/>
                  </a:lnTo>
                  <a:lnTo>
                    <a:pt x="95" y="453"/>
                  </a:lnTo>
                  <a:lnTo>
                    <a:pt x="94" y="454"/>
                  </a:lnTo>
                  <a:lnTo>
                    <a:pt x="93" y="455"/>
                  </a:lnTo>
                  <a:lnTo>
                    <a:pt x="92" y="455"/>
                  </a:lnTo>
                  <a:lnTo>
                    <a:pt x="91" y="455"/>
                  </a:lnTo>
                  <a:lnTo>
                    <a:pt x="91" y="457"/>
                  </a:lnTo>
                  <a:lnTo>
                    <a:pt x="90" y="458"/>
                  </a:lnTo>
                  <a:lnTo>
                    <a:pt x="89" y="459"/>
                  </a:lnTo>
                  <a:lnTo>
                    <a:pt x="88" y="459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78" y="460"/>
                  </a:lnTo>
                  <a:lnTo>
                    <a:pt x="77" y="460"/>
                  </a:lnTo>
                  <a:lnTo>
                    <a:pt x="77" y="459"/>
                  </a:lnTo>
                  <a:lnTo>
                    <a:pt x="78" y="459"/>
                  </a:lnTo>
                  <a:lnTo>
                    <a:pt x="81" y="459"/>
                  </a:lnTo>
                  <a:lnTo>
                    <a:pt x="81" y="458"/>
                  </a:lnTo>
                  <a:lnTo>
                    <a:pt x="81" y="457"/>
                  </a:lnTo>
                  <a:lnTo>
                    <a:pt x="82" y="457"/>
                  </a:lnTo>
                  <a:lnTo>
                    <a:pt x="83" y="458"/>
                  </a:lnTo>
                  <a:lnTo>
                    <a:pt x="84" y="457"/>
                  </a:lnTo>
                  <a:lnTo>
                    <a:pt x="85" y="457"/>
                  </a:lnTo>
                  <a:lnTo>
                    <a:pt x="84" y="457"/>
                  </a:lnTo>
                  <a:lnTo>
                    <a:pt x="83" y="457"/>
                  </a:lnTo>
                  <a:lnTo>
                    <a:pt x="82" y="457"/>
                  </a:lnTo>
                  <a:lnTo>
                    <a:pt x="82" y="455"/>
                  </a:lnTo>
                  <a:lnTo>
                    <a:pt x="83" y="455"/>
                  </a:lnTo>
                  <a:lnTo>
                    <a:pt x="84" y="455"/>
                  </a:lnTo>
                  <a:lnTo>
                    <a:pt x="83" y="454"/>
                  </a:lnTo>
                  <a:lnTo>
                    <a:pt x="84" y="453"/>
                  </a:lnTo>
                  <a:lnTo>
                    <a:pt x="82" y="454"/>
                  </a:lnTo>
                  <a:lnTo>
                    <a:pt x="81" y="454"/>
                  </a:lnTo>
                  <a:lnTo>
                    <a:pt x="80" y="454"/>
                  </a:lnTo>
                  <a:lnTo>
                    <a:pt x="80" y="453"/>
                  </a:lnTo>
                  <a:lnTo>
                    <a:pt x="80" y="452"/>
                  </a:lnTo>
                  <a:lnTo>
                    <a:pt x="80" y="451"/>
                  </a:lnTo>
                  <a:lnTo>
                    <a:pt x="81" y="450"/>
                  </a:lnTo>
                  <a:lnTo>
                    <a:pt x="81" y="449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2"/>
                  </a:lnTo>
                  <a:lnTo>
                    <a:pt x="81" y="430"/>
                  </a:lnTo>
                  <a:lnTo>
                    <a:pt x="82" y="425"/>
                  </a:lnTo>
                  <a:lnTo>
                    <a:pt x="82" y="424"/>
                  </a:lnTo>
                  <a:lnTo>
                    <a:pt x="83" y="421"/>
                  </a:lnTo>
                  <a:lnTo>
                    <a:pt x="84" y="421"/>
                  </a:lnTo>
                  <a:lnTo>
                    <a:pt x="85" y="421"/>
                  </a:lnTo>
                  <a:lnTo>
                    <a:pt x="85" y="420"/>
                  </a:lnTo>
                  <a:lnTo>
                    <a:pt x="88" y="419"/>
                  </a:lnTo>
                  <a:lnTo>
                    <a:pt x="89" y="419"/>
                  </a:lnTo>
                  <a:lnTo>
                    <a:pt x="89" y="420"/>
                  </a:lnTo>
                  <a:lnTo>
                    <a:pt x="90" y="421"/>
                  </a:lnTo>
                  <a:lnTo>
                    <a:pt x="89" y="420"/>
                  </a:lnTo>
                  <a:lnTo>
                    <a:pt x="89" y="419"/>
                  </a:lnTo>
                  <a:lnTo>
                    <a:pt x="89" y="418"/>
                  </a:lnTo>
                  <a:lnTo>
                    <a:pt x="88" y="416"/>
                  </a:lnTo>
                  <a:lnTo>
                    <a:pt x="86" y="415"/>
                  </a:lnTo>
                  <a:lnTo>
                    <a:pt x="85" y="415"/>
                  </a:lnTo>
                  <a:lnTo>
                    <a:pt x="84" y="415"/>
                  </a:lnTo>
                  <a:lnTo>
                    <a:pt x="83" y="415"/>
                  </a:lnTo>
                  <a:lnTo>
                    <a:pt x="82" y="413"/>
                  </a:lnTo>
                  <a:lnTo>
                    <a:pt x="81" y="412"/>
                  </a:lnTo>
                  <a:lnTo>
                    <a:pt x="80" y="411"/>
                  </a:lnTo>
                  <a:lnTo>
                    <a:pt x="80" y="410"/>
                  </a:lnTo>
                  <a:lnTo>
                    <a:pt x="78" y="410"/>
                  </a:lnTo>
                  <a:lnTo>
                    <a:pt x="77" y="411"/>
                  </a:lnTo>
                  <a:lnTo>
                    <a:pt x="76" y="411"/>
                  </a:lnTo>
                  <a:lnTo>
                    <a:pt x="76" y="412"/>
                  </a:lnTo>
                  <a:lnTo>
                    <a:pt x="76" y="413"/>
                  </a:lnTo>
                  <a:lnTo>
                    <a:pt x="75" y="413"/>
                  </a:lnTo>
                  <a:lnTo>
                    <a:pt x="74" y="413"/>
                  </a:lnTo>
                  <a:lnTo>
                    <a:pt x="74" y="412"/>
                  </a:lnTo>
                  <a:lnTo>
                    <a:pt x="74" y="411"/>
                  </a:lnTo>
                  <a:lnTo>
                    <a:pt x="74" y="410"/>
                  </a:lnTo>
                  <a:lnTo>
                    <a:pt x="74" y="409"/>
                  </a:lnTo>
                  <a:lnTo>
                    <a:pt x="73" y="409"/>
                  </a:lnTo>
                  <a:lnTo>
                    <a:pt x="72" y="409"/>
                  </a:lnTo>
                  <a:lnTo>
                    <a:pt x="72" y="408"/>
                  </a:lnTo>
                  <a:lnTo>
                    <a:pt x="72" y="407"/>
                  </a:lnTo>
                  <a:lnTo>
                    <a:pt x="70" y="407"/>
                  </a:lnTo>
                  <a:lnTo>
                    <a:pt x="72" y="407"/>
                  </a:lnTo>
                  <a:lnTo>
                    <a:pt x="72" y="405"/>
                  </a:lnTo>
                  <a:lnTo>
                    <a:pt x="72" y="404"/>
                  </a:lnTo>
                  <a:lnTo>
                    <a:pt x="72" y="405"/>
                  </a:lnTo>
                  <a:lnTo>
                    <a:pt x="70" y="405"/>
                  </a:lnTo>
                  <a:lnTo>
                    <a:pt x="69" y="405"/>
                  </a:lnTo>
                  <a:lnTo>
                    <a:pt x="69" y="404"/>
                  </a:lnTo>
                  <a:lnTo>
                    <a:pt x="70" y="404"/>
                  </a:lnTo>
                  <a:lnTo>
                    <a:pt x="72" y="402"/>
                  </a:lnTo>
                  <a:lnTo>
                    <a:pt x="73" y="402"/>
                  </a:lnTo>
                  <a:lnTo>
                    <a:pt x="73" y="401"/>
                  </a:lnTo>
                  <a:lnTo>
                    <a:pt x="74" y="401"/>
                  </a:lnTo>
                  <a:lnTo>
                    <a:pt x="75" y="401"/>
                  </a:lnTo>
                  <a:lnTo>
                    <a:pt x="77" y="401"/>
                  </a:lnTo>
                  <a:lnTo>
                    <a:pt x="77" y="402"/>
                  </a:lnTo>
                  <a:lnTo>
                    <a:pt x="80" y="402"/>
                  </a:lnTo>
                  <a:lnTo>
                    <a:pt x="81" y="402"/>
                  </a:lnTo>
                  <a:lnTo>
                    <a:pt x="82" y="401"/>
                  </a:lnTo>
                  <a:lnTo>
                    <a:pt x="84" y="399"/>
                  </a:lnTo>
                  <a:lnTo>
                    <a:pt x="84" y="398"/>
                  </a:lnTo>
                  <a:lnTo>
                    <a:pt x="88" y="396"/>
                  </a:lnTo>
                  <a:lnTo>
                    <a:pt x="88" y="395"/>
                  </a:lnTo>
                  <a:lnTo>
                    <a:pt x="86" y="393"/>
                  </a:lnTo>
                  <a:lnTo>
                    <a:pt x="86" y="392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8" y="390"/>
                  </a:lnTo>
                  <a:lnTo>
                    <a:pt x="88" y="388"/>
                  </a:lnTo>
                  <a:lnTo>
                    <a:pt x="89" y="388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1"/>
                  </a:lnTo>
                  <a:lnTo>
                    <a:pt x="93" y="391"/>
                  </a:lnTo>
                  <a:lnTo>
                    <a:pt x="94" y="391"/>
                  </a:lnTo>
                  <a:lnTo>
                    <a:pt x="95" y="392"/>
                  </a:lnTo>
                  <a:lnTo>
                    <a:pt x="97" y="390"/>
                  </a:lnTo>
                  <a:lnTo>
                    <a:pt x="98" y="388"/>
                  </a:lnTo>
                  <a:lnTo>
                    <a:pt x="99" y="388"/>
                  </a:lnTo>
                  <a:lnTo>
                    <a:pt x="100" y="388"/>
                  </a:lnTo>
                  <a:lnTo>
                    <a:pt x="101" y="388"/>
                  </a:lnTo>
                  <a:lnTo>
                    <a:pt x="105" y="388"/>
                  </a:lnTo>
                  <a:lnTo>
                    <a:pt x="105" y="387"/>
                  </a:lnTo>
                  <a:lnTo>
                    <a:pt x="106" y="387"/>
                  </a:lnTo>
                  <a:lnTo>
                    <a:pt x="107" y="386"/>
                  </a:lnTo>
                  <a:lnTo>
                    <a:pt x="108" y="386"/>
                  </a:lnTo>
                  <a:lnTo>
                    <a:pt x="109" y="387"/>
                  </a:lnTo>
                  <a:lnTo>
                    <a:pt x="109" y="388"/>
                  </a:lnTo>
                  <a:lnTo>
                    <a:pt x="110" y="390"/>
                  </a:lnTo>
                  <a:lnTo>
                    <a:pt x="111" y="391"/>
                  </a:lnTo>
                  <a:lnTo>
                    <a:pt x="111" y="392"/>
                  </a:lnTo>
                  <a:lnTo>
                    <a:pt x="112" y="392"/>
                  </a:lnTo>
                  <a:lnTo>
                    <a:pt x="114" y="392"/>
                  </a:lnTo>
                  <a:lnTo>
                    <a:pt x="114" y="391"/>
                  </a:lnTo>
                  <a:lnTo>
                    <a:pt x="115" y="391"/>
                  </a:lnTo>
                  <a:lnTo>
                    <a:pt x="115" y="392"/>
                  </a:lnTo>
                  <a:lnTo>
                    <a:pt x="116" y="392"/>
                  </a:lnTo>
                  <a:lnTo>
                    <a:pt x="116" y="393"/>
                  </a:lnTo>
                  <a:lnTo>
                    <a:pt x="117" y="393"/>
                  </a:lnTo>
                  <a:lnTo>
                    <a:pt x="118" y="393"/>
                  </a:lnTo>
                  <a:lnTo>
                    <a:pt x="119" y="393"/>
                  </a:lnTo>
                  <a:lnTo>
                    <a:pt x="120" y="393"/>
                  </a:lnTo>
                  <a:lnTo>
                    <a:pt x="122" y="394"/>
                  </a:lnTo>
                  <a:lnTo>
                    <a:pt x="120" y="391"/>
                  </a:lnTo>
                  <a:lnTo>
                    <a:pt x="119" y="390"/>
                  </a:lnTo>
                  <a:lnTo>
                    <a:pt x="119" y="388"/>
                  </a:lnTo>
                  <a:lnTo>
                    <a:pt x="120" y="387"/>
                  </a:lnTo>
                  <a:lnTo>
                    <a:pt x="120" y="388"/>
                  </a:lnTo>
                  <a:lnTo>
                    <a:pt x="122" y="388"/>
                  </a:lnTo>
                  <a:lnTo>
                    <a:pt x="122" y="387"/>
                  </a:lnTo>
                  <a:lnTo>
                    <a:pt x="120" y="385"/>
                  </a:lnTo>
                  <a:lnTo>
                    <a:pt x="119" y="384"/>
                  </a:lnTo>
                  <a:lnTo>
                    <a:pt x="119" y="385"/>
                  </a:lnTo>
                  <a:lnTo>
                    <a:pt x="118" y="385"/>
                  </a:lnTo>
                  <a:lnTo>
                    <a:pt x="118" y="384"/>
                  </a:lnTo>
                  <a:lnTo>
                    <a:pt x="117" y="383"/>
                  </a:lnTo>
                  <a:lnTo>
                    <a:pt x="116" y="383"/>
                  </a:lnTo>
                  <a:lnTo>
                    <a:pt x="116" y="382"/>
                  </a:lnTo>
                  <a:lnTo>
                    <a:pt x="115" y="382"/>
                  </a:lnTo>
                  <a:lnTo>
                    <a:pt x="114" y="381"/>
                  </a:lnTo>
                  <a:lnTo>
                    <a:pt x="112" y="381"/>
                  </a:lnTo>
                  <a:lnTo>
                    <a:pt x="112" y="379"/>
                  </a:lnTo>
                  <a:lnTo>
                    <a:pt x="112" y="378"/>
                  </a:lnTo>
                  <a:lnTo>
                    <a:pt x="111" y="378"/>
                  </a:lnTo>
                  <a:lnTo>
                    <a:pt x="111" y="376"/>
                  </a:lnTo>
                  <a:lnTo>
                    <a:pt x="112" y="375"/>
                  </a:lnTo>
                  <a:lnTo>
                    <a:pt x="112" y="374"/>
                  </a:lnTo>
                  <a:lnTo>
                    <a:pt x="111" y="371"/>
                  </a:lnTo>
                  <a:lnTo>
                    <a:pt x="111" y="370"/>
                  </a:lnTo>
                  <a:lnTo>
                    <a:pt x="110" y="370"/>
                  </a:lnTo>
                  <a:lnTo>
                    <a:pt x="109" y="369"/>
                  </a:lnTo>
                  <a:lnTo>
                    <a:pt x="109" y="368"/>
                  </a:lnTo>
                  <a:lnTo>
                    <a:pt x="110" y="368"/>
                  </a:lnTo>
                  <a:lnTo>
                    <a:pt x="111" y="367"/>
                  </a:lnTo>
                  <a:lnTo>
                    <a:pt x="112" y="367"/>
                  </a:lnTo>
                  <a:lnTo>
                    <a:pt x="114" y="367"/>
                  </a:lnTo>
                  <a:lnTo>
                    <a:pt x="115" y="367"/>
                  </a:lnTo>
                  <a:lnTo>
                    <a:pt x="115" y="366"/>
                  </a:lnTo>
                  <a:lnTo>
                    <a:pt x="116" y="365"/>
                  </a:lnTo>
                  <a:lnTo>
                    <a:pt x="116" y="363"/>
                  </a:lnTo>
                  <a:lnTo>
                    <a:pt x="118" y="363"/>
                  </a:lnTo>
                  <a:lnTo>
                    <a:pt x="119" y="365"/>
                  </a:lnTo>
                  <a:lnTo>
                    <a:pt x="120" y="365"/>
                  </a:lnTo>
                  <a:lnTo>
                    <a:pt x="123" y="365"/>
                  </a:lnTo>
                  <a:lnTo>
                    <a:pt x="123" y="366"/>
                  </a:lnTo>
                  <a:lnTo>
                    <a:pt x="124" y="366"/>
                  </a:lnTo>
                  <a:lnTo>
                    <a:pt x="124" y="367"/>
                  </a:lnTo>
                  <a:lnTo>
                    <a:pt x="126" y="366"/>
                  </a:lnTo>
                  <a:lnTo>
                    <a:pt x="127" y="366"/>
                  </a:lnTo>
                  <a:lnTo>
                    <a:pt x="127" y="367"/>
                  </a:lnTo>
                  <a:lnTo>
                    <a:pt x="128" y="367"/>
                  </a:lnTo>
                  <a:lnTo>
                    <a:pt x="128" y="366"/>
                  </a:lnTo>
                  <a:lnTo>
                    <a:pt x="127" y="365"/>
                  </a:lnTo>
                  <a:lnTo>
                    <a:pt x="127" y="363"/>
                  </a:lnTo>
                  <a:lnTo>
                    <a:pt x="128" y="363"/>
                  </a:lnTo>
                  <a:lnTo>
                    <a:pt x="128" y="362"/>
                  </a:lnTo>
                  <a:lnTo>
                    <a:pt x="128" y="361"/>
                  </a:lnTo>
                  <a:lnTo>
                    <a:pt x="128" y="360"/>
                  </a:lnTo>
                  <a:lnTo>
                    <a:pt x="128" y="358"/>
                  </a:lnTo>
                  <a:lnTo>
                    <a:pt x="127" y="358"/>
                  </a:lnTo>
                  <a:lnTo>
                    <a:pt x="128" y="358"/>
                  </a:lnTo>
                  <a:lnTo>
                    <a:pt x="130" y="358"/>
                  </a:lnTo>
                  <a:lnTo>
                    <a:pt x="131" y="358"/>
                  </a:lnTo>
                  <a:lnTo>
                    <a:pt x="132" y="358"/>
                  </a:lnTo>
                  <a:lnTo>
                    <a:pt x="135" y="358"/>
                  </a:lnTo>
                  <a:lnTo>
                    <a:pt x="136" y="358"/>
                  </a:lnTo>
                  <a:lnTo>
                    <a:pt x="137" y="357"/>
                  </a:lnTo>
                  <a:lnTo>
                    <a:pt x="137" y="356"/>
                  </a:lnTo>
                  <a:lnTo>
                    <a:pt x="139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3" y="354"/>
                  </a:lnTo>
                  <a:lnTo>
                    <a:pt x="144" y="354"/>
                  </a:lnTo>
                  <a:lnTo>
                    <a:pt x="145" y="353"/>
                  </a:lnTo>
                  <a:lnTo>
                    <a:pt x="147" y="351"/>
                  </a:lnTo>
                  <a:lnTo>
                    <a:pt x="148" y="350"/>
                  </a:lnTo>
                  <a:lnTo>
                    <a:pt x="149" y="350"/>
                  </a:lnTo>
                  <a:lnTo>
                    <a:pt x="149" y="349"/>
                  </a:lnTo>
                  <a:lnTo>
                    <a:pt x="150" y="348"/>
                  </a:lnTo>
                  <a:lnTo>
                    <a:pt x="152" y="348"/>
                  </a:lnTo>
                  <a:lnTo>
                    <a:pt x="153" y="346"/>
                  </a:lnTo>
                  <a:lnTo>
                    <a:pt x="156" y="346"/>
                  </a:lnTo>
                  <a:lnTo>
                    <a:pt x="157" y="349"/>
                  </a:lnTo>
                  <a:lnTo>
                    <a:pt x="158" y="349"/>
                  </a:lnTo>
                  <a:lnTo>
                    <a:pt x="159" y="348"/>
                  </a:lnTo>
                  <a:lnTo>
                    <a:pt x="160" y="346"/>
                  </a:lnTo>
                  <a:lnTo>
                    <a:pt x="161" y="346"/>
                  </a:lnTo>
                  <a:lnTo>
                    <a:pt x="161" y="345"/>
                  </a:lnTo>
                  <a:lnTo>
                    <a:pt x="161" y="344"/>
                  </a:lnTo>
                  <a:lnTo>
                    <a:pt x="162" y="342"/>
                  </a:lnTo>
                  <a:lnTo>
                    <a:pt x="162" y="341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1" y="335"/>
                  </a:lnTo>
                  <a:lnTo>
                    <a:pt x="161" y="334"/>
                  </a:lnTo>
                  <a:lnTo>
                    <a:pt x="161" y="333"/>
                  </a:lnTo>
                  <a:lnTo>
                    <a:pt x="161" y="332"/>
                  </a:lnTo>
                  <a:lnTo>
                    <a:pt x="160" y="331"/>
                  </a:lnTo>
                  <a:lnTo>
                    <a:pt x="160" y="329"/>
                  </a:lnTo>
                  <a:lnTo>
                    <a:pt x="160" y="328"/>
                  </a:lnTo>
                  <a:lnTo>
                    <a:pt x="159" y="327"/>
                  </a:lnTo>
                  <a:lnTo>
                    <a:pt x="160" y="327"/>
                  </a:lnTo>
                  <a:lnTo>
                    <a:pt x="160" y="326"/>
                  </a:lnTo>
                  <a:lnTo>
                    <a:pt x="159" y="326"/>
                  </a:lnTo>
                  <a:lnTo>
                    <a:pt x="159" y="325"/>
                  </a:lnTo>
                  <a:lnTo>
                    <a:pt x="162" y="318"/>
                  </a:lnTo>
                  <a:lnTo>
                    <a:pt x="162" y="317"/>
                  </a:lnTo>
                  <a:lnTo>
                    <a:pt x="164" y="315"/>
                  </a:lnTo>
                  <a:lnTo>
                    <a:pt x="164" y="314"/>
                  </a:lnTo>
                  <a:lnTo>
                    <a:pt x="164" y="310"/>
                  </a:lnTo>
                  <a:lnTo>
                    <a:pt x="164" y="309"/>
                  </a:lnTo>
                  <a:lnTo>
                    <a:pt x="161" y="304"/>
                  </a:lnTo>
                  <a:lnTo>
                    <a:pt x="160" y="304"/>
                  </a:lnTo>
                  <a:lnTo>
                    <a:pt x="160" y="303"/>
                  </a:lnTo>
                  <a:lnTo>
                    <a:pt x="159" y="302"/>
                  </a:lnTo>
                  <a:lnTo>
                    <a:pt x="159" y="301"/>
                  </a:lnTo>
                  <a:lnTo>
                    <a:pt x="159" y="300"/>
                  </a:lnTo>
                  <a:lnTo>
                    <a:pt x="159" y="299"/>
                  </a:lnTo>
                  <a:lnTo>
                    <a:pt x="159" y="298"/>
                  </a:lnTo>
                  <a:lnTo>
                    <a:pt x="159" y="296"/>
                  </a:lnTo>
                  <a:lnTo>
                    <a:pt x="159" y="295"/>
                  </a:lnTo>
                  <a:lnTo>
                    <a:pt x="158" y="295"/>
                  </a:lnTo>
                  <a:lnTo>
                    <a:pt x="157" y="295"/>
                  </a:lnTo>
                  <a:lnTo>
                    <a:pt x="156" y="294"/>
                  </a:lnTo>
                  <a:lnTo>
                    <a:pt x="156" y="293"/>
                  </a:lnTo>
                  <a:lnTo>
                    <a:pt x="156" y="292"/>
                  </a:lnTo>
                  <a:lnTo>
                    <a:pt x="156" y="291"/>
                  </a:lnTo>
                  <a:lnTo>
                    <a:pt x="157" y="287"/>
                  </a:lnTo>
                  <a:lnTo>
                    <a:pt x="157" y="286"/>
                  </a:lnTo>
                  <a:lnTo>
                    <a:pt x="156" y="285"/>
                  </a:lnTo>
                  <a:lnTo>
                    <a:pt x="157" y="284"/>
                  </a:lnTo>
                  <a:lnTo>
                    <a:pt x="157" y="283"/>
                  </a:lnTo>
                  <a:lnTo>
                    <a:pt x="157" y="282"/>
                  </a:lnTo>
                  <a:lnTo>
                    <a:pt x="158" y="282"/>
                  </a:lnTo>
                  <a:lnTo>
                    <a:pt x="158" y="283"/>
                  </a:lnTo>
                  <a:lnTo>
                    <a:pt x="159" y="282"/>
                  </a:lnTo>
                  <a:lnTo>
                    <a:pt x="160" y="281"/>
                  </a:lnTo>
                  <a:lnTo>
                    <a:pt x="160" y="279"/>
                  </a:lnTo>
                  <a:lnTo>
                    <a:pt x="161" y="278"/>
                  </a:lnTo>
                  <a:lnTo>
                    <a:pt x="160" y="277"/>
                  </a:lnTo>
                  <a:lnTo>
                    <a:pt x="161" y="275"/>
                  </a:lnTo>
                  <a:lnTo>
                    <a:pt x="161" y="274"/>
                  </a:lnTo>
                  <a:close/>
                  <a:moveTo>
                    <a:pt x="122" y="429"/>
                  </a:moveTo>
                  <a:lnTo>
                    <a:pt x="123" y="429"/>
                  </a:lnTo>
                  <a:lnTo>
                    <a:pt x="124" y="429"/>
                  </a:lnTo>
                  <a:lnTo>
                    <a:pt x="125" y="430"/>
                  </a:lnTo>
                  <a:lnTo>
                    <a:pt x="124" y="432"/>
                  </a:lnTo>
                  <a:lnTo>
                    <a:pt x="123" y="432"/>
                  </a:lnTo>
                  <a:lnTo>
                    <a:pt x="123" y="430"/>
                  </a:lnTo>
                  <a:lnTo>
                    <a:pt x="123" y="429"/>
                  </a:lnTo>
                  <a:lnTo>
                    <a:pt x="122" y="429"/>
                  </a:lnTo>
                  <a:lnTo>
                    <a:pt x="122" y="430"/>
                  </a:lnTo>
                  <a:lnTo>
                    <a:pt x="123" y="430"/>
                  </a:lnTo>
                  <a:lnTo>
                    <a:pt x="122" y="430"/>
                  </a:lnTo>
                  <a:lnTo>
                    <a:pt x="120" y="429"/>
                  </a:lnTo>
                  <a:lnTo>
                    <a:pt x="120" y="428"/>
                  </a:lnTo>
                  <a:lnTo>
                    <a:pt x="119" y="427"/>
                  </a:lnTo>
                  <a:lnTo>
                    <a:pt x="119" y="426"/>
                  </a:lnTo>
                  <a:lnTo>
                    <a:pt x="118" y="425"/>
                  </a:lnTo>
                  <a:lnTo>
                    <a:pt x="119" y="425"/>
                  </a:lnTo>
                  <a:lnTo>
                    <a:pt x="120" y="427"/>
                  </a:lnTo>
                  <a:lnTo>
                    <a:pt x="122" y="428"/>
                  </a:lnTo>
                  <a:lnTo>
                    <a:pt x="122" y="429"/>
                  </a:lnTo>
                  <a:close/>
                  <a:moveTo>
                    <a:pt x="137" y="409"/>
                  </a:moveTo>
                  <a:lnTo>
                    <a:pt x="139" y="409"/>
                  </a:lnTo>
                  <a:lnTo>
                    <a:pt x="139" y="410"/>
                  </a:lnTo>
                  <a:lnTo>
                    <a:pt x="137" y="410"/>
                  </a:lnTo>
                  <a:lnTo>
                    <a:pt x="136" y="410"/>
                  </a:lnTo>
                  <a:lnTo>
                    <a:pt x="133" y="409"/>
                  </a:lnTo>
                  <a:lnTo>
                    <a:pt x="131" y="409"/>
                  </a:lnTo>
                  <a:lnTo>
                    <a:pt x="132" y="409"/>
                  </a:lnTo>
                  <a:lnTo>
                    <a:pt x="133" y="409"/>
                  </a:lnTo>
                  <a:lnTo>
                    <a:pt x="136" y="409"/>
                  </a:lnTo>
                  <a:lnTo>
                    <a:pt x="137" y="409"/>
                  </a:lnTo>
                  <a:close/>
                  <a:moveTo>
                    <a:pt x="151" y="403"/>
                  </a:moveTo>
                  <a:lnTo>
                    <a:pt x="152" y="404"/>
                  </a:lnTo>
                  <a:lnTo>
                    <a:pt x="151" y="404"/>
                  </a:lnTo>
                  <a:lnTo>
                    <a:pt x="151" y="405"/>
                  </a:lnTo>
                  <a:lnTo>
                    <a:pt x="150" y="405"/>
                  </a:lnTo>
                  <a:lnTo>
                    <a:pt x="149" y="407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8" y="405"/>
                  </a:lnTo>
                  <a:lnTo>
                    <a:pt x="149" y="405"/>
                  </a:lnTo>
                  <a:lnTo>
                    <a:pt x="150" y="404"/>
                  </a:lnTo>
                  <a:lnTo>
                    <a:pt x="151" y="403"/>
                  </a:lnTo>
                  <a:close/>
                  <a:moveTo>
                    <a:pt x="144" y="404"/>
                  </a:moveTo>
                  <a:lnTo>
                    <a:pt x="145" y="405"/>
                  </a:lnTo>
                  <a:lnTo>
                    <a:pt x="143" y="405"/>
                  </a:lnTo>
                  <a:lnTo>
                    <a:pt x="142" y="407"/>
                  </a:lnTo>
                  <a:lnTo>
                    <a:pt x="142" y="405"/>
                  </a:lnTo>
                  <a:lnTo>
                    <a:pt x="142" y="404"/>
                  </a:lnTo>
                  <a:lnTo>
                    <a:pt x="142" y="403"/>
                  </a:lnTo>
                  <a:lnTo>
                    <a:pt x="142" y="402"/>
                  </a:lnTo>
                  <a:lnTo>
                    <a:pt x="143" y="402"/>
                  </a:lnTo>
                  <a:lnTo>
                    <a:pt x="144" y="402"/>
                  </a:lnTo>
                  <a:lnTo>
                    <a:pt x="144" y="403"/>
                  </a:lnTo>
                  <a:lnTo>
                    <a:pt x="143" y="404"/>
                  </a:lnTo>
                  <a:lnTo>
                    <a:pt x="144" y="404"/>
                  </a:lnTo>
                  <a:close/>
                  <a:moveTo>
                    <a:pt x="143" y="401"/>
                  </a:moveTo>
                  <a:lnTo>
                    <a:pt x="143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2" y="400"/>
                  </a:lnTo>
                  <a:lnTo>
                    <a:pt x="142" y="399"/>
                  </a:lnTo>
                  <a:lnTo>
                    <a:pt x="141" y="399"/>
                  </a:lnTo>
                  <a:lnTo>
                    <a:pt x="142" y="399"/>
                  </a:lnTo>
                  <a:lnTo>
                    <a:pt x="142" y="398"/>
                  </a:lnTo>
                  <a:lnTo>
                    <a:pt x="142" y="399"/>
                  </a:lnTo>
                  <a:lnTo>
                    <a:pt x="143" y="399"/>
                  </a:lnTo>
                  <a:lnTo>
                    <a:pt x="143" y="400"/>
                  </a:lnTo>
                  <a:lnTo>
                    <a:pt x="143" y="401"/>
                  </a:lnTo>
                  <a:lnTo>
                    <a:pt x="143" y="400"/>
                  </a:lnTo>
                  <a:lnTo>
                    <a:pt x="142" y="400"/>
                  </a:lnTo>
                  <a:lnTo>
                    <a:pt x="143" y="400"/>
                  </a:lnTo>
                  <a:lnTo>
                    <a:pt x="143" y="401"/>
                  </a:lnTo>
                  <a:close/>
                  <a:moveTo>
                    <a:pt x="215" y="350"/>
                  </a:moveTo>
                  <a:lnTo>
                    <a:pt x="216" y="350"/>
                  </a:lnTo>
                  <a:lnTo>
                    <a:pt x="216" y="351"/>
                  </a:lnTo>
                  <a:lnTo>
                    <a:pt x="215" y="351"/>
                  </a:lnTo>
                  <a:lnTo>
                    <a:pt x="214" y="351"/>
                  </a:lnTo>
                  <a:lnTo>
                    <a:pt x="214" y="350"/>
                  </a:lnTo>
                  <a:lnTo>
                    <a:pt x="212" y="350"/>
                  </a:lnTo>
                  <a:lnTo>
                    <a:pt x="214" y="350"/>
                  </a:lnTo>
                  <a:lnTo>
                    <a:pt x="215" y="350"/>
                  </a:lnTo>
                  <a:close/>
                  <a:moveTo>
                    <a:pt x="135" y="455"/>
                  </a:moveTo>
                  <a:lnTo>
                    <a:pt x="135" y="457"/>
                  </a:lnTo>
                  <a:lnTo>
                    <a:pt x="134" y="457"/>
                  </a:lnTo>
                  <a:lnTo>
                    <a:pt x="134" y="458"/>
                  </a:lnTo>
                  <a:lnTo>
                    <a:pt x="133" y="458"/>
                  </a:lnTo>
                  <a:lnTo>
                    <a:pt x="133" y="457"/>
                  </a:lnTo>
                  <a:lnTo>
                    <a:pt x="134" y="455"/>
                  </a:lnTo>
                  <a:lnTo>
                    <a:pt x="135" y="455"/>
                  </a:lnTo>
                  <a:lnTo>
                    <a:pt x="135" y="454"/>
                  </a:lnTo>
                  <a:lnTo>
                    <a:pt x="135" y="455"/>
                  </a:lnTo>
                  <a:lnTo>
                    <a:pt x="136" y="455"/>
                  </a:lnTo>
                  <a:lnTo>
                    <a:pt x="135" y="455"/>
                  </a:lnTo>
                  <a:close/>
                  <a:moveTo>
                    <a:pt x="131" y="420"/>
                  </a:moveTo>
                  <a:lnTo>
                    <a:pt x="132" y="421"/>
                  </a:lnTo>
                  <a:lnTo>
                    <a:pt x="132" y="423"/>
                  </a:lnTo>
                  <a:lnTo>
                    <a:pt x="131" y="421"/>
                  </a:lnTo>
                  <a:lnTo>
                    <a:pt x="130" y="420"/>
                  </a:lnTo>
                  <a:lnTo>
                    <a:pt x="128" y="419"/>
                  </a:lnTo>
                  <a:lnTo>
                    <a:pt x="130" y="419"/>
                  </a:lnTo>
                  <a:lnTo>
                    <a:pt x="131" y="420"/>
                  </a:lnTo>
                  <a:close/>
                  <a:moveTo>
                    <a:pt x="58" y="407"/>
                  </a:moveTo>
                  <a:lnTo>
                    <a:pt x="59" y="407"/>
                  </a:lnTo>
                  <a:lnTo>
                    <a:pt x="59" y="410"/>
                  </a:lnTo>
                  <a:lnTo>
                    <a:pt x="58" y="412"/>
                  </a:lnTo>
                  <a:lnTo>
                    <a:pt x="57" y="415"/>
                  </a:lnTo>
                  <a:lnTo>
                    <a:pt x="58" y="416"/>
                  </a:lnTo>
                  <a:lnTo>
                    <a:pt x="57" y="416"/>
                  </a:lnTo>
                  <a:lnTo>
                    <a:pt x="57" y="417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6" y="415"/>
                  </a:lnTo>
                  <a:lnTo>
                    <a:pt x="56" y="412"/>
                  </a:lnTo>
                  <a:lnTo>
                    <a:pt x="55" y="410"/>
                  </a:lnTo>
                  <a:lnTo>
                    <a:pt x="55" y="409"/>
                  </a:lnTo>
                  <a:lnTo>
                    <a:pt x="53" y="409"/>
                  </a:lnTo>
                  <a:lnTo>
                    <a:pt x="52" y="408"/>
                  </a:lnTo>
                  <a:lnTo>
                    <a:pt x="51" y="407"/>
                  </a:lnTo>
                  <a:lnTo>
                    <a:pt x="51" y="405"/>
                  </a:lnTo>
                  <a:lnTo>
                    <a:pt x="53" y="407"/>
                  </a:lnTo>
                  <a:lnTo>
                    <a:pt x="55" y="407"/>
                  </a:lnTo>
                  <a:lnTo>
                    <a:pt x="55" y="405"/>
                  </a:lnTo>
                  <a:lnTo>
                    <a:pt x="56" y="404"/>
                  </a:lnTo>
                  <a:lnTo>
                    <a:pt x="56" y="403"/>
                  </a:lnTo>
                  <a:lnTo>
                    <a:pt x="57" y="404"/>
                  </a:lnTo>
                  <a:lnTo>
                    <a:pt x="58" y="407"/>
                  </a:lnTo>
                  <a:close/>
                  <a:moveTo>
                    <a:pt x="142" y="403"/>
                  </a:moveTo>
                  <a:lnTo>
                    <a:pt x="141" y="403"/>
                  </a:lnTo>
                  <a:lnTo>
                    <a:pt x="140" y="403"/>
                  </a:lnTo>
                  <a:lnTo>
                    <a:pt x="141" y="403"/>
                  </a:lnTo>
                  <a:lnTo>
                    <a:pt x="142" y="404"/>
                  </a:lnTo>
                  <a:lnTo>
                    <a:pt x="141" y="405"/>
                  </a:lnTo>
                  <a:lnTo>
                    <a:pt x="140" y="404"/>
                  </a:lnTo>
                  <a:lnTo>
                    <a:pt x="139" y="403"/>
                  </a:lnTo>
                  <a:lnTo>
                    <a:pt x="139" y="402"/>
                  </a:lnTo>
                  <a:lnTo>
                    <a:pt x="139" y="401"/>
                  </a:lnTo>
                  <a:lnTo>
                    <a:pt x="139" y="400"/>
                  </a:lnTo>
                  <a:lnTo>
                    <a:pt x="140" y="399"/>
                  </a:lnTo>
                  <a:lnTo>
                    <a:pt x="139" y="399"/>
                  </a:lnTo>
                  <a:lnTo>
                    <a:pt x="139" y="398"/>
                  </a:lnTo>
                  <a:lnTo>
                    <a:pt x="140" y="398"/>
                  </a:lnTo>
                  <a:lnTo>
                    <a:pt x="140" y="399"/>
                  </a:lnTo>
                  <a:lnTo>
                    <a:pt x="141" y="399"/>
                  </a:lnTo>
                  <a:lnTo>
                    <a:pt x="141" y="400"/>
                  </a:lnTo>
                  <a:lnTo>
                    <a:pt x="141" y="401"/>
                  </a:lnTo>
                  <a:lnTo>
                    <a:pt x="142" y="401"/>
                  </a:lnTo>
                  <a:lnTo>
                    <a:pt x="142" y="402"/>
                  </a:lnTo>
                  <a:lnTo>
                    <a:pt x="141" y="402"/>
                  </a:lnTo>
                  <a:lnTo>
                    <a:pt x="142" y="402"/>
                  </a:lnTo>
                  <a:lnTo>
                    <a:pt x="142" y="403"/>
                  </a:lnTo>
                  <a:close/>
                  <a:moveTo>
                    <a:pt x="148" y="82"/>
                  </a:moveTo>
                  <a:lnTo>
                    <a:pt x="149" y="83"/>
                  </a:lnTo>
                  <a:lnTo>
                    <a:pt x="148" y="83"/>
                  </a:lnTo>
                  <a:lnTo>
                    <a:pt x="148" y="82"/>
                  </a:lnTo>
                  <a:lnTo>
                    <a:pt x="148" y="83"/>
                  </a:lnTo>
                  <a:lnTo>
                    <a:pt x="147" y="83"/>
                  </a:lnTo>
                  <a:lnTo>
                    <a:pt x="148" y="84"/>
                  </a:lnTo>
                  <a:lnTo>
                    <a:pt x="148" y="85"/>
                  </a:lnTo>
                  <a:lnTo>
                    <a:pt x="147" y="85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7" y="84"/>
                  </a:lnTo>
                  <a:lnTo>
                    <a:pt x="145" y="84"/>
                  </a:lnTo>
                  <a:lnTo>
                    <a:pt x="144" y="83"/>
                  </a:lnTo>
                  <a:lnTo>
                    <a:pt x="143" y="82"/>
                  </a:lnTo>
                  <a:lnTo>
                    <a:pt x="143" y="81"/>
                  </a:lnTo>
                  <a:lnTo>
                    <a:pt x="144" y="81"/>
                  </a:lnTo>
                  <a:lnTo>
                    <a:pt x="144" y="80"/>
                  </a:lnTo>
                  <a:lnTo>
                    <a:pt x="144" y="81"/>
                  </a:lnTo>
                  <a:lnTo>
                    <a:pt x="145" y="81"/>
                  </a:lnTo>
                  <a:lnTo>
                    <a:pt x="147" y="81"/>
                  </a:lnTo>
                  <a:lnTo>
                    <a:pt x="148" y="82"/>
                  </a:lnTo>
                  <a:lnTo>
                    <a:pt x="149" y="82"/>
                  </a:lnTo>
                  <a:lnTo>
                    <a:pt x="148" y="82"/>
                  </a:lnTo>
                  <a:close/>
                  <a:moveTo>
                    <a:pt x="141" y="80"/>
                  </a:moveTo>
                  <a:lnTo>
                    <a:pt x="141" y="81"/>
                  </a:lnTo>
                  <a:lnTo>
                    <a:pt x="142" y="82"/>
                  </a:lnTo>
                  <a:lnTo>
                    <a:pt x="142" y="83"/>
                  </a:lnTo>
                  <a:lnTo>
                    <a:pt x="141" y="83"/>
                  </a:lnTo>
                  <a:lnTo>
                    <a:pt x="141" y="82"/>
                  </a:lnTo>
                  <a:lnTo>
                    <a:pt x="141" y="81"/>
                  </a:lnTo>
                  <a:lnTo>
                    <a:pt x="140" y="80"/>
                  </a:lnTo>
                  <a:lnTo>
                    <a:pt x="140" y="81"/>
                  </a:lnTo>
                  <a:lnTo>
                    <a:pt x="139" y="81"/>
                  </a:lnTo>
                  <a:lnTo>
                    <a:pt x="139" y="80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1" y="80"/>
                  </a:lnTo>
                  <a:close/>
                  <a:moveTo>
                    <a:pt x="161" y="78"/>
                  </a:moveTo>
                  <a:lnTo>
                    <a:pt x="162" y="77"/>
                  </a:lnTo>
                  <a:lnTo>
                    <a:pt x="162" y="78"/>
                  </a:lnTo>
                  <a:lnTo>
                    <a:pt x="160" y="81"/>
                  </a:lnTo>
                  <a:lnTo>
                    <a:pt x="160" y="82"/>
                  </a:lnTo>
                  <a:lnTo>
                    <a:pt x="159" y="82"/>
                  </a:lnTo>
                  <a:lnTo>
                    <a:pt x="160" y="81"/>
                  </a:lnTo>
                  <a:lnTo>
                    <a:pt x="160" y="80"/>
                  </a:lnTo>
                  <a:lnTo>
                    <a:pt x="161" y="80"/>
                  </a:lnTo>
                  <a:lnTo>
                    <a:pt x="161" y="78"/>
                  </a:lnTo>
                  <a:close/>
                  <a:moveTo>
                    <a:pt x="168" y="75"/>
                  </a:moveTo>
                  <a:lnTo>
                    <a:pt x="169" y="76"/>
                  </a:lnTo>
                  <a:lnTo>
                    <a:pt x="169" y="77"/>
                  </a:lnTo>
                  <a:lnTo>
                    <a:pt x="168" y="77"/>
                  </a:lnTo>
                  <a:lnTo>
                    <a:pt x="168" y="76"/>
                  </a:lnTo>
                  <a:lnTo>
                    <a:pt x="168" y="75"/>
                  </a:lnTo>
                  <a:close/>
                  <a:moveTo>
                    <a:pt x="161" y="75"/>
                  </a:moveTo>
                  <a:lnTo>
                    <a:pt x="162" y="75"/>
                  </a:lnTo>
                  <a:lnTo>
                    <a:pt x="161" y="76"/>
                  </a:lnTo>
                  <a:lnTo>
                    <a:pt x="161" y="77"/>
                  </a:lnTo>
                  <a:lnTo>
                    <a:pt x="161" y="78"/>
                  </a:lnTo>
                  <a:lnTo>
                    <a:pt x="160" y="78"/>
                  </a:lnTo>
                  <a:lnTo>
                    <a:pt x="159" y="78"/>
                  </a:lnTo>
                  <a:lnTo>
                    <a:pt x="158" y="80"/>
                  </a:lnTo>
                  <a:lnTo>
                    <a:pt x="158" y="78"/>
                  </a:lnTo>
                  <a:lnTo>
                    <a:pt x="159" y="78"/>
                  </a:lnTo>
                  <a:lnTo>
                    <a:pt x="160" y="77"/>
                  </a:lnTo>
                  <a:lnTo>
                    <a:pt x="160" y="76"/>
                  </a:lnTo>
                  <a:lnTo>
                    <a:pt x="160" y="75"/>
                  </a:lnTo>
                  <a:lnTo>
                    <a:pt x="161" y="75"/>
                  </a:lnTo>
                  <a:close/>
                  <a:moveTo>
                    <a:pt x="165" y="72"/>
                  </a:moveTo>
                  <a:lnTo>
                    <a:pt x="165" y="73"/>
                  </a:lnTo>
                  <a:lnTo>
                    <a:pt x="164" y="75"/>
                  </a:lnTo>
                  <a:lnTo>
                    <a:pt x="164" y="76"/>
                  </a:lnTo>
                  <a:lnTo>
                    <a:pt x="162" y="76"/>
                  </a:lnTo>
                  <a:lnTo>
                    <a:pt x="162" y="75"/>
                  </a:lnTo>
                  <a:lnTo>
                    <a:pt x="164" y="75"/>
                  </a:lnTo>
                  <a:lnTo>
                    <a:pt x="164" y="74"/>
                  </a:lnTo>
                  <a:lnTo>
                    <a:pt x="164" y="73"/>
                  </a:lnTo>
                  <a:lnTo>
                    <a:pt x="165" y="72"/>
                  </a:lnTo>
                  <a:close/>
                  <a:moveTo>
                    <a:pt x="162" y="69"/>
                  </a:moveTo>
                  <a:lnTo>
                    <a:pt x="164" y="69"/>
                  </a:lnTo>
                  <a:lnTo>
                    <a:pt x="162" y="70"/>
                  </a:lnTo>
                  <a:lnTo>
                    <a:pt x="161" y="70"/>
                  </a:lnTo>
                  <a:lnTo>
                    <a:pt x="160" y="72"/>
                  </a:lnTo>
                  <a:lnTo>
                    <a:pt x="160" y="73"/>
                  </a:lnTo>
                  <a:lnTo>
                    <a:pt x="159" y="73"/>
                  </a:lnTo>
                  <a:lnTo>
                    <a:pt x="158" y="74"/>
                  </a:lnTo>
                  <a:lnTo>
                    <a:pt x="157" y="74"/>
                  </a:lnTo>
                  <a:lnTo>
                    <a:pt x="157" y="73"/>
                  </a:lnTo>
                  <a:lnTo>
                    <a:pt x="158" y="73"/>
                  </a:lnTo>
                  <a:lnTo>
                    <a:pt x="158" y="72"/>
                  </a:lnTo>
                  <a:lnTo>
                    <a:pt x="158" y="70"/>
                  </a:lnTo>
                  <a:lnTo>
                    <a:pt x="158" y="69"/>
                  </a:lnTo>
                  <a:lnTo>
                    <a:pt x="159" y="69"/>
                  </a:lnTo>
                  <a:lnTo>
                    <a:pt x="159" y="68"/>
                  </a:lnTo>
                  <a:lnTo>
                    <a:pt x="159" y="67"/>
                  </a:lnTo>
                  <a:lnTo>
                    <a:pt x="160" y="67"/>
                  </a:lnTo>
                  <a:lnTo>
                    <a:pt x="160" y="68"/>
                  </a:lnTo>
                  <a:lnTo>
                    <a:pt x="161" y="68"/>
                  </a:lnTo>
                  <a:lnTo>
                    <a:pt x="161" y="69"/>
                  </a:lnTo>
                  <a:lnTo>
                    <a:pt x="162" y="69"/>
                  </a:lnTo>
                  <a:close/>
                  <a:moveTo>
                    <a:pt x="170" y="65"/>
                  </a:moveTo>
                  <a:lnTo>
                    <a:pt x="167" y="66"/>
                  </a:lnTo>
                  <a:lnTo>
                    <a:pt x="169" y="65"/>
                  </a:lnTo>
                  <a:lnTo>
                    <a:pt x="170" y="65"/>
                  </a:lnTo>
                  <a:close/>
                  <a:moveTo>
                    <a:pt x="172" y="64"/>
                  </a:moveTo>
                  <a:lnTo>
                    <a:pt x="175" y="63"/>
                  </a:lnTo>
                  <a:lnTo>
                    <a:pt x="175" y="64"/>
                  </a:lnTo>
                  <a:lnTo>
                    <a:pt x="174" y="64"/>
                  </a:lnTo>
                  <a:lnTo>
                    <a:pt x="173" y="64"/>
                  </a:lnTo>
                  <a:lnTo>
                    <a:pt x="172" y="65"/>
                  </a:lnTo>
                  <a:lnTo>
                    <a:pt x="170" y="65"/>
                  </a:lnTo>
                  <a:lnTo>
                    <a:pt x="172" y="64"/>
                  </a:lnTo>
                  <a:lnTo>
                    <a:pt x="172" y="65"/>
                  </a:lnTo>
                  <a:lnTo>
                    <a:pt x="172" y="64"/>
                  </a:lnTo>
                  <a:lnTo>
                    <a:pt x="170" y="64"/>
                  </a:lnTo>
                  <a:lnTo>
                    <a:pt x="172" y="64"/>
                  </a:lnTo>
                  <a:close/>
                  <a:moveTo>
                    <a:pt x="203" y="401"/>
                  </a:moveTo>
                  <a:lnTo>
                    <a:pt x="204" y="401"/>
                  </a:lnTo>
                  <a:lnTo>
                    <a:pt x="204" y="402"/>
                  </a:lnTo>
                  <a:lnTo>
                    <a:pt x="203" y="402"/>
                  </a:lnTo>
                  <a:lnTo>
                    <a:pt x="203" y="401"/>
                  </a:lnTo>
                  <a:close/>
                  <a:moveTo>
                    <a:pt x="217" y="338"/>
                  </a:moveTo>
                  <a:lnTo>
                    <a:pt x="217" y="340"/>
                  </a:lnTo>
                  <a:lnTo>
                    <a:pt x="216" y="338"/>
                  </a:lnTo>
                  <a:lnTo>
                    <a:pt x="215" y="338"/>
                  </a:lnTo>
                  <a:lnTo>
                    <a:pt x="215" y="337"/>
                  </a:lnTo>
                  <a:lnTo>
                    <a:pt x="216" y="337"/>
                  </a:lnTo>
                  <a:lnTo>
                    <a:pt x="217" y="337"/>
                  </a:lnTo>
                  <a:lnTo>
                    <a:pt x="217" y="338"/>
                  </a:lnTo>
                  <a:close/>
                  <a:moveTo>
                    <a:pt x="157" y="82"/>
                  </a:moveTo>
                  <a:lnTo>
                    <a:pt x="156" y="82"/>
                  </a:lnTo>
                  <a:lnTo>
                    <a:pt x="156" y="81"/>
                  </a:lnTo>
                  <a:lnTo>
                    <a:pt x="157" y="82"/>
                  </a:lnTo>
                  <a:close/>
                  <a:moveTo>
                    <a:pt x="157" y="80"/>
                  </a:moveTo>
                  <a:lnTo>
                    <a:pt x="158" y="80"/>
                  </a:lnTo>
                  <a:lnTo>
                    <a:pt x="157" y="80"/>
                  </a:lnTo>
                  <a:lnTo>
                    <a:pt x="157" y="81"/>
                  </a:lnTo>
                  <a:lnTo>
                    <a:pt x="156" y="80"/>
                  </a:lnTo>
                  <a:lnTo>
                    <a:pt x="157" y="80"/>
                  </a:lnTo>
                  <a:close/>
                  <a:moveTo>
                    <a:pt x="170" y="75"/>
                  </a:moveTo>
                  <a:lnTo>
                    <a:pt x="172" y="75"/>
                  </a:lnTo>
                  <a:lnTo>
                    <a:pt x="170" y="75"/>
                  </a:lnTo>
                  <a:lnTo>
                    <a:pt x="170" y="76"/>
                  </a:lnTo>
                  <a:lnTo>
                    <a:pt x="170" y="7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52">
              <a:extLst>
                <a:ext uri="{FF2B5EF4-FFF2-40B4-BE49-F238E27FC236}">
                  <a16:creationId xmlns:a16="http://schemas.microsoft.com/office/drawing/2014/main" id="{1A70DC8A-6445-987F-E518-248AF711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745" y="2334596"/>
              <a:ext cx="416458" cy="422163"/>
            </a:xfrm>
            <a:custGeom>
              <a:avLst/>
              <a:gdLst>
                <a:gd name="T0" fmla="*/ 183 w 292"/>
                <a:gd name="T1" fmla="*/ 12 h 296"/>
                <a:gd name="T2" fmla="*/ 181 w 292"/>
                <a:gd name="T3" fmla="*/ 20 h 296"/>
                <a:gd name="T4" fmla="*/ 187 w 292"/>
                <a:gd name="T5" fmla="*/ 26 h 296"/>
                <a:gd name="T6" fmla="*/ 187 w 292"/>
                <a:gd name="T7" fmla="*/ 35 h 296"/>
                <a:gd name="T8" fmla="*/ 193 w 292"/>
                <a:gd name="T9" fmla="*/ 41 h 296"/>
                <a:gd name="T10" fmla="*/ 195 w 292"/>
                <a:gd name="T11" fmla="*/ 51 h 296"/>
                <a:gd name="T12" fmla="*/ 204 w 292"/>
                <a:gd name="T13" fmla="*/ 52 h 296"/>
                <a:gd name="T14" fmla="*/ 214 w 292"/>
                <a:gd name="T15" fmla="*/ 57 h 296"/>
                <a:gd name="T16" fmla="*/ 224 w 292"/>
                <a:gd name="T17" fmla="*/ 58 h 296"/>
                <a:gd name="T18" fmla="*/ 224 w 292"/>
                <a:gd name="T19" fmla="*/ 61 h 296"/>
                <a:gd name="T20" fmla="*/ 216 w 292"/>
                <a:gd name="T21" fmla="*/ 67 h 296"/>
                <a:gd name="T22" fmla="*/ 218 w 292"/>
                <a:gd name="T23" fmla="*/ 75 h 296"/>
                <a:gd name="T24" fmla="*/ 220 w 292"/>
                <a:gd name="T25" fmla="*/ 84 h 296"/>
                <a:gd name="T26" fmla="*/ 211 w 292"/>
                <a:gd name="T27" fmla="*/ 86 h 296"/>
                <a:gd name="T28" fmla="*/ 208 w 292"/>
                <a:gd name="T29" fmla="*/ 93 h 296"/>
                <a:gd name="T30" fmla="*/ 206 w 292"/>
                <a:gd name="T31" fmla="*/ 100 h 296"/>
                <a:gd name="T32" fmla="*/ 201 w 292"/>
                <a:gd name="T33" fmla="*/ 102 h 296"/>
                <a:gd name="T34" fmla="*/ 200 w 292"/>
                <a:gd name="T35" fmla="*/ 111 h 296"/>
                <a:gd name="T36" fmla="*/ 202 w 292"/>
                <a:gd name="T37" fmla="*/ 118 h 296"/>
                <a:gd name="T38" fmla="*/ 198 w 292"/>
                <a:gd name="T39" fmla="*/ 125 h 296"/>
                <a:gd name="T40" fmla="*/ 206 w 292"/>
                <a:gd name="T41" fmla="*/ 135 h 296"/>
                <a:gd name="T42" fmla="*/ 214 w 292"/>
                <a:gd name="T43" fmla="*/ 140 h 296"/>
                <a:gd name="T44" fmla="*/ 216 w 292"/>
                <a:gd name="T45" fmla="*/ 144 h 296"/>
                <a:gd name="T46" fmla="*/ 221 w 292"/>
                <a:gd name="T47" fmla="*/ 153 h 296"/>
                <a:gd name="T48" fmla="*/ 219 w 292"/>
                <a:gd name="T49" fmla="*/ 157 h 296"/>
                <a:gd name="T50" fmla="*/ 231 w 292"/>
                <a:gd name="T51" fmla="*/ 163 h 296"/>
                <a:gd name="T52" fmla="*/ 251 w 292"/>
                <a:gd name="T53" fmla="*/ 178 h 296"/>
                <a:gd name="T54" fmla="*/ 258 w 292"/>
                <a:gd name="T55" fmla="*/ 184 h 296"/>
                <a:gd name="T56" fmla="*/ 261 w 292"/>
                <a:gd name="T57" fmla="*/ 191 h 296"/>
                <a:gd name="T58" fmla="*/ 268 w 292"/>
                <a:gd name="T59" fmla="*/ 200 h 296"/>
                <a:gd name="T60" fmla="*/ 276 w 292"/>
                <a:gd name="T61" fmla="*/ 247 h 296"/>
                <a:gd name="T62" fmla="*/ 284 w 292"/>
                <a:gd name="T63" fmla="*/ 253 h 296"/>
                <a:gd name="T64" fmla="*/ 288 w 292"/>
                <a:gd name="T65" fmla="*/ 263 h 296"/>
                <a:gd name="T66" fmla="*/ 285 w 292"/>
                <a:gd name="T67" fmla="*/ 266 h 296"/>
                <a:gd name="T68" fmla="*/ 275 w 292"/>
                <a:gd name="T69" fmla="*/ 263 h 296"/>
                <a:gd name="T70" fmla="*/ 257 w 292"/>
                <a:gd name="T71" fmla="*/ 261 h 296"/>
                <a:gd name="T72" fmla="*/ 241 w 292"/>
                <a:gd name="T73" fmla="*/ 284 h 296"/>
                <a:gd name="T74" fmla="*/ 226 w 292"/>
                <a:gd name="T75" fmla="*/ 296 h 296"/>
                <a:gd name="T76" fmla="*/ 202 w 292"/>
                <a:gd name="T77" fmla="*/ 294 h 296"/>
                <a:gd name="T78" fmla="*/ 177 w 292"/>
                <a:gd name="T79" fmla="*/ 292 h 296"/>
                <a:gd name="T80" fmla="*/ 151 w 292"/>
                <a:gd name="T81" fmla="*/ 271 h 296"/>
                <a:gd name="T82" fmla="*/ 125 w 292"/>
                <a:gd name="T83" fmla="*/ 250 h 296"/>
                <a:gd name="T84" fmla="*/ 100 w 292"/>
                <a:gd name="T85" fmla="*/ 229 h 296"/>
                <a:gd name="T86" fmla="*/ 77 w 292"/>
                <a:gd name="T87" fmla="*/ 215 h 296"/>
                <a:gd name="T88" fmla="*/ 53 w 292"/>
                <a:gd name="T89" fmla="*/ 201 h 296"/>
                <a:gd name="T90" fmla="*/ 11 w 292"/>
                <a:gd name="T91" fmla="*/ 191 h 296"/>
                <a:gd name="T92" fmla="*/ 7 w 292"/>
                <a:gd name="T93" fmla="*/ 170 h 296"/>
                <a:gd name="T94" fmla="*/ 14 w 292"/>
                <a:gd name="T95" fmla="*/ 138 h 296"/>
                <a:gd name="T96" fmla="*/ 42 w 292"/>
                <a:gd name="T97" fmla="*/ 121 h 296"/>
                <a:gd name="T98" fmla="*/ 67 w 292"/>
                <a:gd name="T99" fmla="*/ 106 h 296"/>
                <a:gd name="T100" fmla="*/ 74 w 292"/>
                <a:gd name="T101" fmla="*/ 70 h 296"/>
                <a:gd name="T102" fmla="*/ 74 w 292"/>
                <a:gd name="T103" fmla="*/ 51 h 296"/>
                <a:gd name="T104" fmla="*/ 91 w 292"/>
                <a:gd name="T105" fmla="*/ 28 h 296"/>
                <a:gd name="T106" fmla="*/ 107 w 292"/>
                <a:gd name="T107" fmla="*/ 9 h 296"/>
                <a:gd name="T108" fmla="*/ 120 w 292"/>
                <a:gd name="T109" fmla="*/ 0 h 296"/>
                <a:gd name="T110" fmla="*/ 134 w 292"/>
                <a:gd name="T111" fmla="*/ 2 h 296"/>
                <a:gd name="T112" fmla="*/ 144 w 292"/>
                <a:gd name="T113" fmla="*/ 4 h 296"/>
                <a:gd name="T114" fmla="*/ 154 w 292"/>
                <a:gd name="T115" fmla="*/ 3 h 296"/>
                <a:gd name="T116" fmla="*/ 164 w 292"/>
                <a:gd name="T117" fmla="*/ 6 h 296"/>
                <a:gd name="T118" fmla="*/ 165 w 292"/>
                <a:gd name="T119" fmla="*/ 15 h 296"/>
                <a:gd name="T120" fmla="*/ 175 w 292"/>
                <a:gd name="T121" fmla="*/ 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2" h="296">
                  <a:moveTo>
                    <a:pt x="179" y="8"/>
                  </a:moveTo>
                  <a:lnTo>
                    <a:pt x="178" y="9"/>
                  </a:lnTo>
                  <a:lnTo>
                    <a:pt x="178" y="10"/>
                  </a:lnTo>
                  <a:lnTo>
                    <a:pt x="179" y="10"/>
                  </a:lnTo>
                  <a:lnTo>
                    <a:pt x="179" y="11"/>
                  </a:lnTo>
                  <a:lnTo>
                    <a:pt x="179" y="12"/>
                  </a:lnTo>
                  <a:lnTo>
                    <a:pt x="181" y="12"/>
                  </a:lnTo>
                  <a:lnTo>
                    <a:pt x="182" y="12"/>
                  </a:lnTo>
                  <a:lnTo>
                    <a:pt x="183" y="12"/>
                  </a:lnTo>
                  <a:lnTo>
                    <a:pt x="183" y="14"/>
                  </a:lnTo>
                  <a:lnTo>
                    <a:pt x="182" y="14"/>
                  </a:lnTo>
                  <a:lnTo>
                    <a:pt x="182" y="15"/>
                  </a:lnTo>
                  <a:lnTo>
                    <a:pt x="182" y="16"/>
                  </a:lnTo>
                  <a:lnTo>
                    <a:pt x="183" y="16"/>
                  </a:lnTo>
                  <a:lnTo>
                    <a:pt x="183" y="17"/>
                  </a:lnTo>
                  <a:lnTo>
                    <a:pt x="183" y="18"/>
                  </a:lnTo>
                  <a:lnTo>
                    <a:pt x="182" y="18"/>
                  </a:lnTo>
                  <a:lnTo>
                    <a:pt x="181" y="20"/>
                  </a:lnTo>
                  <a:lnTo>
                    <a:pt x="181" y="22"/>
                  </a:lnTo>
                  <a:lnTo>
                    <a:pt x="182" y="22"/>
                  </a:lnTo>
                  <a:lnTo>
                    <a:pt x="183" y="22"/>
                  </a:lnTo>
                  <a:lnTo>
                    <a:pt x="184" y="22"/>
                  </a:lnTo>
                  <a:lnTo>
                    <a:pt x="184" y="23"/>
                  </a:lnTo>
                  <a:lnTo>
                    <a:pt x="185" y="23"/>
                  </a:lnTo>
                  <a:lnTo>
                    <a:pt x="186" y="24"/>
                  </a:lnTo>
                  <a:lnTo>
                    <a:pt x="187" y="25"/>
                  </a:lnTo>
                  <a:lnTo>
                    <a:pt x="187" y="26"/>
                  </a:lnTo>
                  <a:lnTo>
                    <a:pt x="187" y="27"/>
                  </a:lnTo>
                  <a:lnTo>
                    <a:pt x="186" y="28"/>
                  </a:lnTo>
                  <a:lnTo>
                    <a:pt x="186" y="29"/>
                  </a:lnTo>
                  <a:lnTo>
                    <a:pt x="186" y="31"/>
                  </a:lnTo>
                  <a:lnTo>
                    <a:pt x="185" y="31"/>
                  </a:lnTo>
                  <a:lnTo>
                    <a:pt x="186" y="32"/>
                  </a:lnTo>
                  <a:lnTo>
                    <a:pt x="187" y="33"/>
                  </a:lnTo>
                  <a:lnTo>
                    <a:pt x="187" y="34"/>
                  </a:lnTo>
                  <a:lnTo>
                    <a:pt x="187" y="35"/>
                  </a:lnTo>
                  <a:lnTo>
                    <a:pt x="189" y="35"/>
                  </a:lnTo>
                  <a:lnTo>
                    <a:pt x="190" y="36"/>
                  </a:lnTo>
                  <a:lnTo>
                    <a:pt x="192" y="35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3" y="40"/>
                  </a:lnTo>
                  <a:lnTo>
                    <a:pt x="194" y="40"/>
                  </a:lnTo>
                  <a:lnTo>
                    <a:pt x="194" y="41"/>
                  </a:lnTo>
                  <a:lnTo>
                    <a:pt x="193" y="41"/>
                  </a:lnTo>
                  <a:lnTo>
                    <a:pt x="194" y="42"/>
                  </a:lnTo>
                  <a:lnTo>
                    <a:pt x="195" y="43"/>
                  </a:lnTo>
                  <a:lnTo>
                    <a:pt x="195" y="45"/>
                  </a:lnTo>
                  <a:lnTo>
                    <a:pt x="195" y="46"/>
                  </a:lnTo>
                  <a:lnTo>
                    <a:pt x="196" y="48"/>
                  </a:lnTo>
                  <a:lnTo>
                    <a:pt x="196" y="49"/>
                  </a:lnTo>
                  <a:lnTo>
                    <a:pt x="195" y="49"/>
                  </a:lnTo>
                  <a:lnTo>
                    <a:pt x="195" y="50"/>
                  </a:lnTo>
                  <a:lnTo>
                    <a:pt x="195" y="51"/>
                  </a:lnTo>
                  <a:lnTo>
                    <a:pt x="196" y="51"/>
                  </a:lnTo>
                  <a:lnTo>
                    <a:pt x="196" y="52"/>
                  </a:lnTo>
                  <a:lnTo>
                    <a:pt x="198" y="51"/>
                  </a:lnTo>
                  <a:lnTo>
                    <a:pt x="199" y="51"/>
                  </a:lnTo>
                  <a:lnTo>
                    <a:pt x="200" y="50"/>
                  </a:lnTo>
                  <a:lnTo>
                    <a:pt x="201" y="51"/>
                  </a:lnTo>
                  <a:lnTo>
                    <a:pt x="202" y="51"/>
                  </a:lnTo>
                  <a:lnTo>
                    <a:pt x="203" y="52"/>
                  </a:lnTo>
                  <a:lnTo>
                    <a:pt x="204" y="52"/>
                  </a:lnTo>
                  <a:lnTo>
                    <a:pt x="206" y="53"/>
                  </a:lnTo>
                  <a:lnTo>
                    <a:pt x="207" y="56"/>
                  </a:lnTo>
                  <a:lnTo>
                    <a:pt x="208" y="57"/>
                  </a:lnTo>
                  <a:lnTo>
                    <a:pt x="208" y="58"/>
                  </a:lnTo>
                  <a:lnTo>
                    <a:pt x="209" y="58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2" y="57"/>
                  </a:lnTo>
                  <a:lnTo>
                    <a:pt x="214" y="57"/>
                  </a:lnTo>
                  <a:lnTo>
                    <a:pt x="216" y="57"/>
                  </a:lnTo>
                  <a:lnTo>
                    <a:pt x="217" y="57"/>
                  </a:lnTo>
                  <a:lnTo>
                    <a:pt x="218" y="56"/>
                  </a:lnTo>
                  <a:lnTo>
                    <a:pt x="219" y="57"/>
                  </a:lnTo>
                  <a:lnTo>
                    <a:pt x="219" y="58"/>
                  </a:lnTo>
                  <a:lnTo>
                    <a:pt x="220" y="58"/>
                  </a:lnTo>
                  <a:lnTo>
                    <a:pt x="221" y="58"/>
                  </a:lnTo>
                  <a:lnTo>
                    <a:pt x="223" y="58"/>
                  </a:lnTo>
                  <a:lnTo>
                    <a:pt x="224" y="58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6" y="58"/>
                  </a:lnTo>
                  <a:lnTo>
                    <a:pt x="226" y="59"/>
                  </a:lnTo>
                  <a:lnTo>
                    <a:pt x="225" y="59"/>
                  </a:lnTo>
                  <a:lnTo>
                    <a:pt x="225" y="60"/>
                  </a:lnTo>
                  <a:lnTo>
                    <a:pt x="224" y="60"/>
                  </a:lnTo>
                  <a:lnTo>
                    <a:pt x="224" y="61"/>
                  </a:lnTo>
                  <a:lnTo>
                    <a:pt x="223" y="61"/>
                  </a:lnTo>
                  <a:lnTo>
                    <a:pt x="221" y="61"/>
                  </a:lnTo>
                  <a:lnTo>
                    <a:pt x="219" y="62"/>
                  </a:lnTo>
                  <a:lnTo>
                    <a:pt x="217" y="62"/>
                  </a:lnTo>
                  <a:lnTo>
                    <a:pt x="216" y="62"/>
                  </a:lnTo>
                  <a:lnTo>
                    <a:pt x="216" y="64"/>
                  </a:lnTo>
                  <a:lnTo>
                    <a:pt x="216" y="65"/>
                  </a:lnTo>
                  <a:lnTo>
                    <a:pt x="216" y="66"/>
                  </a:lnTo>
                  <a:lnTo>
                    <a:pt x="216" y="67"/>
                  </a:lnTo>
                  <a:lnTo>
                    <a:pt x="215" y="66"/>
                  </a:lnTo>
                  <a:lnTo>
                    <a:pt x="215" y="67"/>
                  </a:lnTo>
                  <a:lnTo>
                    <a:pt x="215" y="68"/>
                  </a:lnTo>
                  <a:lnTo>
                    <a:pt x="216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5" y="70"/>
                  </a:lnTo>
                  <a:lnTo>
                    <a:pt x="217" y="74"/>
                  </a:lnTo>
                  <a:lnTo>
                    <a:pt x="218" y="75"/>
                  </a:lnTo>
                  <a:lnTo>
                    <a:pt x="219" y="76"/>
                  </a:lnTo>
                  <a:lnTo>
                    <a:pt x="219" y="77"/>
                  </a:lnTo>
                  <a:lnTo>
                    <a:pt x="219" y="78"/>
                  </a:lnTo>
                  <a:lnTo>
                    <a:pt x="219" y="79"/>
                  </a:lnTo>
                  <a:lnTo>
                    <a:pt x="220" y="79"/>
                  </a:lnTo>
                  <a:lnTo>
                    <a:pt x="220" y="81"/>
                  </a:lnTo>
                  <a:lnTo>
                    <a:pt x="220" y="82"/>
                  </a:lnTo>
                  <a:lnTo>
                    <a:pt x="219" y="83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8" y="84"/>
                  </a:lnTo>
                  <a:lnTo>
                    <a:pt x="217" y="85"/>
                  </a:lnTo>
                  <a:lnTo>
                    <a:pt x="216" y="85"/>
                  </a:lnTo>
                  <a:lnTo>
                    <a:pt x="215" y="85"/>
                  </a:lnTo>
                  <a:lnTo>
                    <a:pt x="214" y="84"/>
                  </a:lnTo>
                  <a:lnTo>
                    <a:pt x="212" y="85"/>
                  </a:lnTo>
                  <a:lnTo>
                    <a:pt x="212" y="86"/>
                  </a:lnTo>
                  <a:lnTo>
                    <a:pt x="211" y="86"/>
                  </a:lnTo>
                  <a:lnTo>
                    <a:pt x="211" y="87"/>
                  </a:lnTo>
                  <a:lnTo>
                    <a:pt x="212" y="89"/>
                  </a:lnTo>
                  <a:lnTo>
                    <a:pt x="211" y="90"/>
                  </a:lnTo>
                  <a:lnTo>
                    <a:pt x="211" y="91"/>
                  </a:lnTo>
                  <a:lnTo>
                    <a:pt x="211" y="92"/>
                  </a:lnTo>
                  <a:lnTo>
                    <a:pt x="210" y="91"/>
                  </a:lnTo>
                  <a:lnTo>
                    <a:pt x="209" y="91"/>
                  </a:lnTo>
                  <a:lnTo>
                    <a:pt x="208" y="92"/>
                  </a:lnTo>
                  <a:lnTo>
                    <a:pt x="208" y="93"/>
                  </a:lnTo>
                  <a:lnTo>
                    <a:pt x="208" y="94"/>
                  </a:lnTo>
                  <a:lnTo>
                    <a:pt x="207" y="94"/>
                  </a:lnTo>
                  <a:lnTo>
                    <a:pt x="206" y="94"/>
                  </a:lnTo>
                  <a:lnTo>
                    <a:pt x="206" y="95"/>
                  </a:lnTo>
                  <a:lnTo>
                    <a:pt x="206" y="96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9"/>
                  </a:lnTo>
                  <a:lnTo>
                    <a:pt x="206" y="100"/>
                  </a:lnTo>
                  <a:lnTo>
                    <a:pt x="207" y="100"/>
                  </a:lnTo>
                  <a:lnTo>
                    <a:pt x="207" y="101"/>
                  </a:lnTo>
                  <a:lnTo>
                    <a:pt x="207" y="102"/>
                  </a:lnTo>
                  <a:lnTo>
                    <a:pt x="207" y="103"/>
                  </a:lnTo>
                  <a:lnTo>
                    <a:pt x="206" y="103"/>
                  </a:lnTo>
                  <a:lnTo>
                    <a:pt x="204" y="103"/>
                  </a:lnTo>
                  <a:lnTo>
                    <a:pt x="203" y="103"/>
                  </a:lnTo>
                  <a:lnTo>
                    <a:pt x="202" y="102"/>
                  </a:lnTo>
                  <a:lnTo>
                    <a:pt x="201" y="102"/>
                  </a:lnTo>
                  <a:lnTo>
                    <a:pt x="201" y="103"/>
                  </a:lnTo>
                  <a:lnTo>
                    <a:pt x="201" y="104"/>
                  </a:lnTo>
                  <a:lnTo>
                    <a:pt x="201" y="106"/>
                  </a:lnTo>
                  <a:lnTo>
                    <a:pt x="201" y="107"/>
                  </a:lnTo>
                  <a:lnTo>
                    <a:pt x="200" y="107"/>
                  </a:lnTo>
                  <a:lnTo>
                    <a:pt x="199" y="107"/>
                  </a:lnTo>
                  <a:lnTo>
                    <a:pt x="199" y="108"/>
                  </a:lnTo>
                  <a:lnTo>
                    <a:pt x="199" y="110"/>
                  </a:lnTo>
                  <a:lnTo>
                    <a:pt x="200" y="111"/>
                  </a:lnTo>
                  <a:lnTo>
                    <a:pt x="200" y="112"/>
                  </a:lnTo>
                  <a:lnTo>
                    <a:pt x="201" y="111"/>
                  </a:lnTo>
                  <a:lnTo>
                    <a:pt x="202" y="111"/>
                  </a:lnTo>
                  <a:lnTo>
                    <a:pt x="202" y="112"/>
                  </a:lnTo>
                  <a:lnTo>
                    <a:pt x="202" y="113"/>
                  </a:lnTo>
                  <a:lnTo>
                    <a:pt x="202" y="115"/>
                  </a:lnTo>
                  <a:lnTo>
                    <a:pt x="202" y="116"/>
                  </a:lnTo>
                  <a:lnTo>
                    <a:pt x="202" y="117"/>
                  </a:lnTo>
                  <a:lnTo>
                    <a:pt x="202" y="118"/>
                  </a:lnTo>
                  <a:lnTo>
                    <a:pt x="202" y="119"/>
                  </a:lnTo>
                  <a:lnTo>
                    <a:pt x="201" y="120"/>
                  </a:lnTo>
                  <a:lnTo>
                    <a:pt x="200" y="120"/>
                  </a:lnTo>
                  <a:lnTo>
                    <a:pt x="200" y="121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4"/>
                  </a:lnTo>
                  <a:lnTo>
                    <a:pt x="198" y="124"/>
                  </a:lnTo>
                  <a:lnTo>
                    <a:pt x="198" y="125"/>
                  </a:lnTo>
                  <a:lnTo>
                    <a:pt x="198" y="126"/>
                  </a:lnTo>
                  <a:lnTo>
                    <a:pt x="199" y="126"/>
                  </a:lnTo>
                  <a:lnTo>
                    <a:pt x="200" y="126"/>
                  </a:lnTo>
                  <a:lnTo>
                    <a:pt x="203" y="131"/>
                  </a:lnTo>
                  <a:lnTo>
                    <a:pt x="203" y="132"/>
                  </a:lnTo>
                  <a:lnTo>
                    <a:pt x="204" y="132"/>
                  </a:lnTo>
                  <a:lnTo>
                    <a:pt x="204" y="133"/>
                  </a:lnTo>
                  <a:lnTo>
                    <a:pt x="204" y="134"/>
                  </a:lnTo>
                  <a:lnTo>
                    <a:pt x="206" y="135"/>
                  </a:lnTo>
                  <a:lnTo>
                    <a:pt x="208" y="136"/>
                  </a:lnTo>
                  <a:lnTo>
                    <a:pt x="208" y="137"/>
                  </a:lnTo>
                  <a:lnTo>
                    <a:pt x="208" y="138"/>
                  </a:lnTo>
                  <a:lnTo>
                    <a:pt x="209" y="138"/>
                  </a:lnTo>
                  <a:lnTo>
                    <a:pt x="210" y="137"/>
                  </a:lnTo>
                  <a:lnTo>
                    <a:pt x="211" y="137"/>
                  </a:lnTo>
                  <a:lnTo>
                    <a:pt x="212" y="137"/>
                  </a:lnTo>
                  <a:lnTo>
                    <a:pt x="212" y="138"/>
                  </a:lnTo>
                  <a:lnTo>
                    <a:pt x="214" y="140"/>
                  </a:lnTo>
                  <a:lnTo>
                    <a:pt x="214" y="141"/>
                  </a:lnTo>
                  <a:lnTo>
                    <a:pt x="211" y="141"/>
                  </a:lnTo>
                  <a:lnTo>
                    <a:pt x="211" y="142"/>
                  </a:lnTo>
                  <a:lnTo>
                    <a:pt x="212" y="142"/>
                  </a:lnTo>
                  <a:lnTo>
                    <a:pt x="212" y="143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6" y="144"/>
                  </a:lnTo>
                  <a:lnTo>
                    <a:pt x="217" y="144"/>
                  </a:lnTo>
                  <a:lnTo>
                    <a:pt x="217" y="145"/>
                  </a:lnTo>
                  <a:lnTo>
                    <a:pt x="217" y="146"/>
                  </a:lnTo>
                  <a:lnTo>
                    <a:pt x="218" y="148"/>
                  </a:lnTo>
                  <a:lnTo>
                    <a:pt x="219" y="149"/>
                  </a:lnTo>
                  <a:lnTo>
                    <a:pt x="220" y="150"/>
                  </a:lnTo>
                  <a:lnTo>
                    <a:pt x="220" y="151"/>
                  </a:lnTo>
                  <a:lnTo>
                    <a:pt x="220" y="152"/>
                  </a:lnTo>
                  <a:lnTo>
                    <a:pt x="221" y="153"/>
                  </a:lnTo>
                  <a:lnTo>
                    <a:pt x="220" y="153"/>
                  </a:lnTo>
                  <a:lnTo>
                    <a:pt x="220" y="154"/>
                  </a:lnTo>
                  <a:lnTo>
                    <a:pt x="219" y="154"/>
                  </a:lnTo>
                  <a:lnTo>
                    <a:pt x="219" y="156"/>
                  </a:lnTo>
                  <a:lnTo>
                    <a:pt x="218" y="156"/>
                  </a:lnTo>
                  <a:lnTo>
                    <a:pt x="217" y="156"/>
                  </a:lnTo>
                  <a:lnTo>
                    <a:pt x="217" y="157"/>
                  </a:lnTo>
                  <a:lnTo>
                    <a:pt x="218" y="157"/>
                  </a:lnTo>
                  <a:lnTo>
                    <a:pt x="219" y="157"/>
                  </a:lnTo>
                  <a:lnTo>
                    <a:pt x="219" y="158"/>
                  </a:lnTo>
                  <a:lnTo>
                    <a:pt x="219" y="159"/>
                  </a:lnTo>
                  <a:lnTo>
                    <a:pt x="218" y="159"/>
                  </a:lnTo>
                  <a:lnTo>
                    <a:pt x="218" y="160"/>
                  </a:lnTo>
                  <a:lnTo>
                    <a:pt x="219" y="161"/>
                  </a:lnTo>
                  <a:lnTo>
                    <a:pt x="220" y="161"/>
                  </a:lnTo>
                  <a:lnTo>
                    <a:pt x="224" y="161"/>
                  </a:lnTo>
                  <a:lnTo>
                    <a:pt x="227" y="162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34" y="166"/>
                  </a:lnTo>
                  <a:lnTo>
                    <a:pt x="235" y="167"/>
                  </a:lnTo>
                  <a:lnTo>
                    <a:pt x="237" y="168"/>
                  </a:lnTo>
                  <a:lnTo>
                    <a:pt x="239" y="169"/>
                  </a:lnTo>
                  <a:lnTo>
                    <a:pt x="248" y="177"/>
                  </a:lnTo>
                  <a:lnTo>
                    <a:pt x="249" y="178"/>
                  </a:lnTo>
                  <a:lnTo>
                    <a:pt x="250" y="179"/>
                  </a:lnTo>
                  <a:lnTo>
                    <a:pt x="251" y="178"/>
                  </a:lnTo>
                  <a:lnTo>
                    <a:pt x="252" y="178"/>
                  </a:lnTo>
                  <a:lnTo>
                    <a:pt x="253" y="178"/>
                  </a:lnTo>
                  <a:lnTo>
                    <a:pt x="256" y="178"/>
                  </a:lnTo>
                  <a:lnTo>
                    <a:pt x="257" y="179"/>
                  </a:lnTo>
                  <a:lnTo>
                    <a:pt x="257" y="180"/>
                  </a:lnTo>
                  <a:lnTo>
                    <a:pt x="258" y="180"/>
                  </a:lnTo>
                  <a:lnTo>
                    <a:pt x="258" y="182"/>
                  </a:lnTo>
                  <a:lnTo>
                    <a:pt x="258" y="183"/>
                  </a:lnTo>
                  <a:lnTo>
                    <a:pt x="258" y="184"/>
                  </a:lnTo>
                  <a:lnTo>
                    <a:pt x="259" y="185"/>
                  </a:lnTo>
                  <a:lnTo>
                    <a:pt x="259" y="186"/>
                  </a:lnTo>
                  <a:lnTo>
                    <a:pt x="260" y="186"/>
                  </a:lnTo>
                  <a:lnTo>
                    <a:pt x="261" y="187"/>
                  </a:lnTo>
                  <a:lnTo>
                    <a:pt x="261" y="188"/>
                  </a:lnTo>
                  <a:lnTo>
                    <a:pt x="260" y="188"/>
                  </a:lnTo>
                  <a:lnTo>
                    <a:pt x="260" y="190"/>
                  </a:lnTo>
                  <a:lnTo>
                    <a:pt x="261" y="190"/>
                  </a:lnTo>
                  <a:lnTo>
                    <a:pt x="261" y="191"/>
                  </a:lnTo>
                  <a:lnTo>
                    <a:pt x="262" y="191"/>
                  </a:lnTo>
                  <a:lnTo>
                    <a:pt x="263" y="192"/>
                  </a:lnTo>
                  <a:lnTo>
                    <a:pt x="263" y="193"/>
                  </a:lnTo>
                  <a:lnTo>
                    <a:pt x="265" y="194"/>
                  </a:lnTo>
                  <a:lnTo>
                    <a:pt x="266" y="194"/>
                  </a:lnTo>
                  <a:lnTo>
                    <a:pt x="266" y="195"/>
                  </a:lnTo>
                  <a:lnTo>
                    <a:pt x="267" y="198"/>
                  </a:lnTo>
                  <a:lnTo>
                    <a:pt x="268" y="199"/>
                  </a:lnTo>
                  <a:lnTo>
                    <a:pt x="268" y="200"/>
                  </a:lnTo>
                  <a:lnTo>
                    <a:pt x="269" y="200"/>
                  </a:lnTo>
                  <a:lnTo>
                    <a:pt x="270" y="201"/>
                  </a:lnTo>
                  <a:lnTo>
                    <a:pt x="270" y="202"/>
                  </a:lnTo>
                  <a:lnTo>
                    <a:pt x="270" y="203"/>
                  </a:lnTo>
                  <a:lnTo>
                    <a:pt x="266" y="216"/>
                  </a:lnTo>
                  <a:lnTo>
                    <a:pt x="266" y="221"/>
                  </a:lnTo>
                  <a:lnTo>
                    <a:pt x="266" y="230"/>
                  </a:lnTo>
                  <a:lnTo>
                    <a:pt x="276" y="230"/>
                  </a:lnTo>
                  <a:lnTo>
                    <a:pt x="276" y="247"/>
                  </a:lnTo>
                  <a:lnTo>
                    <a:pt x="276" y="249"/>
                  </a:lnTo>
                  <a:lnTo>
                    <a:pt x="279" y="249"/>
                  </a:lnTo>
                  <a:lnTo>
                    <a:pt x="279" y="250"/>
                  </a:lnTo>
                  <a:lnTo>
                    <a:pt x="281" y="250"/>
                  </a:lnTo>
                  <a:lnTo>
                    <a:pt x="281" y="251"/>
                  </a:lnTo>
                  <a:lnTo>
                    <a:pt x="281" y="253"/>
                  </a:lnTo>
                  <a:lnTo>
                    <a:pt x="282" y="253"/>
                  </a:lnTo>
                  <a:lnTo>
                    <a:pt x="283" y="253"/>
                  </a:lnTo>
                  <a:lnTo>
                    <a:pt x="284" y="253"/>
                  </a:lnTo>
                  <a:lnTo>
                    <a:pt x="285" y="254"/>
                  </a:lnTo>
                  <a:lnTo>
                    <a:pt x="286" y="255"/>
                  </a:lnTo>
                  <a:lnTo>
                    <a:pt x="287" y="257"/>
                  </a:lnTo>
                  <a:lnTo>
                    <a:pt x="287" y="258"/>
                  </a:lnTo>
                  <a:lnTo>
                    <a:pt x="287" y="259"/>
                  </a:lnTo>
                  <a:lnTo>
                    <a:pt x="287" y="260"/>
                  </a:lnTo>
                  <a:lnTo>
                    <a:pt x="287" y="261"/>
                  </a:lnTo>
                  <a:lnTo>
                    <a:pt x="288" y="262"/>
                  </a:lnTo>
                  <a:lnTo>
                    <a:pt x="288" y="263"/>
                  </a:lnTo>
                  <a:lnTo>
                    <a:pt x="288" y="265"/>
                  </a:lnTo>
                  <a:lnTo>
                    <a:pt x="290" y="265"/>
                  </a:lnTo>
                  <a:lnTo>
                    <a:pt x="290" y="266"/>
                  </a:lnTo>
                  <a:lnTo>
                    <a:pt x="291" y="266"/>
                  </a:lnTo>
                  <a:lnTo>
                    <a:pt x="292" y="266"/>
                  </a:lnTo>
                  <a:lnTo>
                    <a:pt x="292" y="267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5" y="266"/>
                  </a:lnTo>
                  <a:lnTo>
                    <a:pt x="284" y="266"/>
                  </a:lnTo>
                  <a:lnTo>
                    <a:pt x="284" y="265"/>
                  </a:lnTo>
                  <a:lnTo>
                    <a:pt x="282" y="263"/>
                  </a:lnTo>
                  <a:lnTo>
                    <a:pt x="281" y="263"/>
                  </a:lnTo>
                  <a:lnTo>
                    <a:pt x="279" y="263"/>
                  </a:lnTo>
                  <a:lnTo>
                    <a:pt x="278" y="263"/>
                  </a:lnTo>
                  <a:lnTo>
                    <a:pt x="277" y="263"/>
                  </a:lnTo>
                  <a:lnTo>
                    <a:pt x="275" y="265"/>
                  </a:lnTo>
                  <a:lnTo>
                    <a:pt x="275" y="263"/>
                  </a:lnTo>
                  <a:lnTo>
                    <a:pt x="274" y="262"/>
                  </a:lnTo>
                  <a:lnTo>
                    <a:pt x="274" y="261"/>
                  </a:lnTo>
                  <a:lnTo>
                    <a:pt x="274" y="262"/>
                  </a:lnTo>
                  <a:lnTo>
                    <a:pt x="274" y="263"/>
                  </a:lnTo>
                  <a:lnTo>
                    <a:pt x="274" y="265"/>
                  </a:lnTo>
                  <a:lnTo>
                    <a:pt x="267" y="261"/>
                  </a:lnTo>
                  <a:lnTo>
                    <a:pt x="266" y="261"/>
                  </a:lnTo>
                  <a:lnTo>
                    <a:pt x="258" y="261"/>
                  </a:lnTo>
                  <a:lnTo>
                    <a:pt x="257" y="261"/>
                  </a:lnTo>
                  <a:lnTo>
                    <a:pt x="251" y="263"/>
                  </a:lnTo>
                  <a:lnTo>
                    <a:pt x="250" y="265"/>
                  </a:lnTo>
                  <a:lnTo>
                    <a:pt x="249" y="266"/>
                  </a:lnTo>
                  <a:lnTo>
                    <a:pt x="246" y="272"/>
                  </a:lnTo>
                  <a:lnTo>
                    <a:pt x="245" y="275"/>
                  </a:lnTo>
                  <a:lnTo>
                    <a:pt x="245" y="276"/>
                  </a:lnTo>
                  <a:lnTo>
                    <a:pt x="244" y="278"/>
                  </a:lnTo>
                  <a:lnTo>
                    <a:pt x="242" y="282"/>
                  </a:lnTo>
                  <a:lnTo>
                    <a:pt x="241" y="284"/>
                  </a:lnTo>
                  <a:lnTo>
                    <a:pt x="241" y="285"/>
                  </a:lnTo>
                  <a:lnTo>
                    <a:pt x="239" y="286"/>
                  </a:lnTo>
                  <a:lnTo>
                    <a:pt x="237" y="290"/>
                  </a:lnTo>
                  <a:lnTo>
                    <a:pt x="233" y="295"/>
                  </a:lnTo>
                  <a:lnTo>
                    <a:pt x="232" y="295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8" y="296"/>
                  </a:lnTo>
                  <a:lnTo>
                    <a:pt x="226" y="296"/>
                  </a:lnTo>
                  <a:lnTo>
                    <a:pt x="224" y="296"/>
                  </a:lnTo>
                  <a:lnTo>
                    <a:pt x="221" y="296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5"/>
                  </a:lnTo>
                  <a:lnTo>
                    <a:pt x="211" y="295"/>
                  </a:lnTo>
                  <a:lnTo>
                    <a:pt x="208" y="295"/>
                  </a:lnTo>
                  <a:lnTo>
                    <a:pt x="204" y="295"/>
                  </a:lnTo>
                  <a:lnTo>
                    <a:pt x="202" y="294"/>
                  </a:lnTo>
                  <a:lnTo>
                    <a:pt x="199" y="294"/>
                  </a:lnTo>
                  <a:lnTo>
                    <a:pt x="195" y="294"/>
                  </a:lnTo>
                  <a:lnTo>
                    <a:pt x="193" y="294"/>
                  </a:lnTo>
                  <a:lnTo>
                    <a:pt x="190" y="293"/>
                  </a:lnTo>
                  <a:lnTo>
                    <a:pt x="187" y="293"/>
                  </a:lnTo>
                  <a:lnTo>
                    <a:pt x="185" y="293"/>
                  </a:lnTo>
                  <a:lnTo>
                    <a:pt x="183" y="293"/>
                  </a:lnTo>
                  <a:lnTo>
                    <a:pt x="181" y="293"/>
                  </a:lnTo>
                  <a:lnTo>
                    <a:pt x="177" y="292"/>
                  </a:lnTo>
                  <a:lnTo>
                    <a:pt x="175" y="291"/>
                  </a:lnTo>
                  <a:lnTo>
                    <a:pt x="171" y="288"/>
                  </a:lnTo>
                  <a:lnTo>
                    <a:pt x="169" y="286"/>
                  </a:lnTo>
                  <a:lnTo>
                    <a:pt x="166" y="284"/>
                  </a:lnTo>
                  <a:lnTo>
                    <a:pt x="162" y="280"/>
                  </a:lnTo>
                  <a:lnTo>
                    <a:pt x="159" y="278"/>
                  </a:lnTo>
                  <a:lnTo>
                    <a:pt x="156" y="276"/>
                  </a:lnTo>
                  <a:lnTo>
                    <a:pt x="152" y="272"/>
                  </a:lnTo>
                  <a:lnTo>
                    <a:pt x="151" y="271"/>
                  </a:lnTo>
                  <a:lnTo>
                    <a:pt x="149" y="270"/>
                  </a:lnTo>
                  <a:lnTo>
                    <a:pt x="145" y="267"/>
                  </a:lnTo>
                  <a:lnTo>
                    <a:pt x="142" y="265"/>
                  </a:lnTo>
                  <a:lnTo>
                    <a:pt x="139" y="261"/>
                  </a:lnTo>
                  <a:lnTo>
                    <a:pt x="135" y="259"/>
                  </a:lnTo>
                  <a:lnTo>
                    <a:pt x="133" y="257"/>
                  </a:lnTo>
                  <a:lnTo>
                    <a:pt x="131" y="254"/>
                  </a:lnTo>
                  <a:lnTo>
                    <a:pt x="127" y="252"/>
                  </a:lnTo>
                  <a:lnTo>
                    <a:pt x="125" y="250"/>
                  </a:lnTo>
                  <a:lnTo>
                    <a:pt x="122" y="247"/>
                  </a:lnTo>
                  <a:lnTo>
                    <a:pt x="119" y="245"/>
                  </a:lnTo>
                  <a:lnTo>
                    <a:pt x="116" y="243"/>
                  </a:lnTo>
                  <a:lnTo>
                    <a:pt x="114" y="241"/>
                  </a:lnTo>
                  <a:lnTo>
                    <a:pt x="110" y="237"/>
                  </a:lnTo>
                  <a:lnTo>
                    <a:pt x="108" y="235"/>
                  </a:lnTo>
                  <a:lnTo>
                    <a:pt x="106" y="233"/>
                  </a:lnTo>
                  <a:lnTo>
                    <a:pt x="103" y="232"/>
                  </a:lnTo>
                  <a:lnTo>
                    <a:pt x="100" y="229"/>
                  </a:lnTo>
                  <a:lnTo>
                    <a:pt x="99" y="227"/>
                  </a:lnTo>
                  <a:lnTo>
                    <a:pt x="95" y="226"/>
                  </a:lnTo>
                  <a:lnTo>
                    <a:pt x="93" y="224"/>
                  </a:lnTo>
                  <a:lnTo>
                    <a:pt x="91" y="223"/>
                  </a:lnTo>
                  <a:lnTo>
                    <a:pt x="87" y="221"/>
                  </a:lnTo>
                  <a:lnTo>
                    <a:pt x="85" y="219"/>
                  </a:lnTo>
                  <a:lnTo>
                    <a:pt x="83" y="218"/>
                  </a:lnTo>
                  <a:lnTo>
                    <a:pt x="81" y="216"/>
                  </a:lnTo>
                  <a:lnTo>
                    <a:pt x="77" y="215"/>
                  </a:lnTo>
                  <a:lnTo>
                    <a:pt x="75" y="213"/>
                  </a:lnTo>
                  <a:lnTo>
                    <a:pt x="73" y="211"/>
                  </a:lnTo>
                  <a:lnTo>
                    <a:pt x="69" y="210"/>
                  </a:lnTo>
                  <a:lnTo>
                    <a:pt x="67" y="209"/>
                  </a:lnTo>
                  <a:lnTo>
                    <a:pt x="65" y="207"/>
                  </a:lnTo>
                  <a:lnTo>
                    <a:pt x="61" y="205"/>
                  </a:lnTo>
                  <a:lnTo>
                    <a:pt x="59" y="203"/>
                  </a:lnTo>
                  <a:lnTo>
                    <a:pt x="57" y="202"/>
                  </a:lnTo>
                  <a:lnTo>
                    <a:pt x="53" y="201"/>
                  </a:lnTo>
                  <a:lnTo>
                    <a:pt x="51" y="199"/>
                  </a:lnTo>
                  <a:lnTo>
                    <a:pt x="49" y="198"/>
                  </a:lnTo>
                  <a:lnTo>
                    <a:pt x="48" y="198"/>
                  </a:lnTo>
                  <a:lnTo>
                    <a:pt x="37" y="195"/>
                  </a:lnTo>
                  <a:lnTo>
                    <a:pt x="35" y="195"/>
                  </a:lnTo>
                  <a:lnTo>
                    <a:pt x="30" y="194"/>
                  </a:lnTo>
                  <a:lnTo>
                    <a:pt x="23" y="193"/>
                  </a:lnTo>
                  <a:lnTo>
                    <a:pt x="17" y="192"/>
                  </a:lnTo>
                  <a:lnTo>
                    <a:pt x="11" y="191"/>
                  </a:lnTo>
                  <a:lnTo>
                    <a:pt x="15" y="187"/>
                  </a:lnTo>
                  <a:lnTo>
                    <a:pt x="16" y="186"/>
                  </a:lnTo>
                  <a:lnTo>
                    <a:pt x="15" y="184"/>
                  </a:lnTo>
                  <a:lnTo>
                    <a:pt x="15" y="183"/>
                  </a:lnTo>
                  <a:lnTo>
                    <a:pt x="14" y="183"/>
                  </a:lnTo>
                  <a:lnTo>
                    <a:pt x="8" y="184"/>
                  </a:lnTo>
                  <a:lnTo>
                    <a:pt x="6" y="178"/>
                  </a:lnTo>
                  <a:lnTo>
                    <a:pt x="8" y="177"/>
                  </a:lnTo>
                  <a:lnTo>
                    <a:pt x="7" y="170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2" y="156"/>
                  </a:lnTo>
                  <a:lnTo>
                    <a:pt x="1" y="151"/>
                  </a:lnTo>
                  <a:lnTo>
                    <a:pt x="0" y="146"/>
                  </a:lnTo>
                  <a:lnTo>
                    <a:pt x="3" y="144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4" y="138"/>
                  </a:lnTo>
                  <a:lnTo>
                    <a:pt x="16" y="136"/>
                  </a:lnTo>
                  <a:lnTo>
                    <a:pt x="19" y="134"/>
                  </a:lnTo>
                  <a:lnTo>
                    <a:pt x="23" y="133"/>
                  </a:lnTo>
                  <a:lnTo>
                    <a:pt x="26" y="131"/>
                  </a:lnTo>
                  <a:lnTo>
                    <a:pt x="30" y="128"/>
                  </a:lnTo>
                  <a:lnTo>
                    <a:pt x="33" y="126"/>
                  </a:lnTo>
                  <a:lnTo>
                    <a:pt x="36" y="125"/>
                  </a:lnTo>
                  <a:lnTo>
                    <a:pt x="40" y="123"/>
                  </a:lnTo>
                  <a:lnTo>
                    <a:pt x="42" y="121"/>
                  </a:lnTo>
                  <a:lnTo>
                    <a:pt x="43" y="120"/>
                  </a:lnTo>
                  <a:lnTo>
                    <a:pt x="47" y="118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7" y="111"/>
                  </a:lnTo>
                  <a:lnTo>
                    <a:pt x="65" y="110"/>
                  </a:lnTo>
                  <a:lnTo>
                    <a:pt x="66" y="109"/>
                  </a:lnTo>
                  <a:lnTo>
                    <a:pt x="66" y="108"/>
                  </a:lnTo>
                  <a:lnTo>
                    <a:pt x="67" y="106"/>
                  </a:lnTo>
                  <a:lnTo>
                    <a:pt x="73" y="96"/>
                  </a:lnTo>
                  <a:lnTo>
                    <a:pt x="73" y="95"/>
                  </a:lnTo>
                  <a:lnTo>
                    <a:pt x="73" y="94"/>
                  </a:lnTo>
                  <a:lnTo>
                    <a:pt x="73" y="87"/>
                  </a:lnTo>
                  <a:lnTo>
                    <a:pt x="73" y="82"/>
                  </a:lnTo>
                  <a:lnTo>
                    <a:pt x="72" y="81"/>
                  </a:lnTo>
                  <a:lnTo>
                    <a:pt x="73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69"/>
                  </a:lnTo>
                  <a:lnTo>
                    <a:pt x="76" y="67"/>
                  </a:lnTo>
                  <a:lnTo>
                    <a:pt x="76" y="66"/>
                  </a:lnTo>
                  <a:lnTo>
                    <a:pt x="77" y="65"/>
                  </a:lnTo>
                  <a:lnTo>
                    <a:pt x="77" y="64"/>
                  </a:lnTo>
                  <a:lnTo>
                    <a:pt x="77" y="59"/>
                  </a:lnTo>
                  <a:lnTo>
                    <a:pt x="77" y="57"/>
                  </a:lnTo>
                  <a:lnTo>
                    <a:pt x="76" y="56"/>
                  </a:lnTo>
                  <a:lnTo>
                    <a:pt x="74" y="51"/>
                  </a:lnTo>
                  <a:lnTo>
                    <a:pt x="74" y="49"/>
                  </a:lnTo>
                  <a:lnTo>
                    <a:pt x="74" y="48"/>
                  </a:lnTo>
                  <a:lnTo>
                    <a:pt x="75" y="39"/>
                  </a:lnTo>
                  <a:lnTo>
                    <a:pt x="75" y="37"/>
                  </a:lnTo>
                  <a:lnTo>
                    <a:pt x="77" y="33"/>
                  </a:lnTo>
                  <a:lnTo>
                    <a:pt x="78" y="32"/>
                  </a:lnTo>
                  <a:lnTo>
                    <a:pt x="81" y="31"/>
                  </a:lnTo>
                  <a:lnTo>
                    <a:pt x="90" y="29"/>
                  </a:lnTo>
                  <a:lnTo>
                    <a:pt x="91" y="28"/>
                  </a:lnTo>
                  <a:lnTo>
                    <a:pt x="92" y="28"/>
                  </a:lnTo>
                  <a:lnTo>
                    <a:pt x="95" y="24"/>
                  </a:lnTo>
                  <a:lnTo>
                    <a:pt x="101" y="17"/>
                  </a:lnTo>
                  <a:lnTo>
                    <a:pt x="104" y="14"/>
                  </a:lnTo>
                  <a:lnTo>
                    <a:pt x="107" y="12"/>
                  </a:lnTo>
                  <a:lnTo>
                    <a:pt x="108" y="11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7" y="9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2" y="8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7" y="1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0" y="1"/>
                  </a:lnTo>
                  <a:lnTo>
                    <a:pt x="123" y="1"/>
                  </a:lnTo>
                  <a:lnTo>
                    <a:pt x="124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1"/>
                  </a:lnTo>
                  <a:lnTo>
                    <a:pt x="137" y="2"/>
                  </a:lnTo>
                  <a:lnTo>
                    <a:pt x="139" y="3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4" y="6"/>
                  </a:lnTo>
                  <a:lnTo>
                    <a:pt x="148" y="4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0" y="6"/>
                  </a:lnTo>
                  <a:lnTo>
                    <a:pt x="151" y="6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4" y="3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2" y="4"/>
                  </a:lnTo>
                  <a:lnTo>
                    <a:pt x="164" y="4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8"/>
                  </a:lnTo>
                  <a:lnTo>
                    <a:pt x="162" y="8"/>
                  </a:lnTo>
                  <a:lnTo>
                    <a:pt x="161" y="9"/>
                  </a:lnTo>
                  <a:lnTo>
                    <a:pt x="161" y="10"/>
                  </a:lnTo>
                  <a:lnTo>
                    <a:pt x="161" y="11"/>
                  </a:lnTo>
                  <a:lnTo>
                    <a:pt x="162" y="14"/>
                  </a:lnTo>
                  <a:lnTo>
                    <a:pt x="164" y="15"/>
                  </a:lnTo>
                  <a:lnTo>
                    <a:pt x="165" y="15"/>
                  </a:lnTo>
                  <a:lnTo>
                    <a:pt x="166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0" y="10"/>
                  </a:lnTo>
                  <a:lnTo>
                    <a:pt x="171" y="9"/>
                  </a:lnTo>
                  <a:lnTo>
                    <a:pt x="173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8" y="8"/>
                  </a:lnTo>
                  <a:lnTo>
                    <a:pt x="179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587">
              <a:extLst>
                <a:ext uri="{FF2B5EF4-FFF2-40B4-BE49-F238E27FC236}">
                  <a16:creationId xmlns:a16="http://schemas.microsoft.com/office/drawing/2014/main" id="{4A13284B-4F70-4620-D16A-D1850AC796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1217" y="3161808"/>
              <a:ext cx="355131" cy="651786"/>
            </a:xfrm>
            <a:custGeom>
              <a:avLst/>
              <a:gdLst>
                <a:gd name="T0" fmla="*/ 150 w 249"/>
                <a:gd name="T1" fmla="*/ 255 h 457"/>
                <a:gd name="T2" fmla="*/ 143 w 249"/>
                <a:gd name="T3" fmla="*/ 247 h 457"/>
                <a:gd name="T4" fmla="*/ 123 w 249"/>
                <a:gd name="T5" fmla="*/ 244 h 457"/>
                <a:gd name="T6" fmla="*/ 108 w 249"/>
                <a:gd name="T7" fmla="*/ 232 h 457"/>
                <a:gd name="T8" fmla="*/ 96 w 249"/>
                <a:gd name="T9" fmla="*/ 215 h 457"/>
                <a:gd name="T10" fmla="*/ 79 w 249"/>
                <a:gd name="T11" fmla="*/ 240 h 457"/>
                <a:gd name="T12" fmla="*/ 69 w 249"/>
                <a:gd name="T13" fmla="*/ 278 h 457"/>
                <a:gd name="T14" fmla="*/ 59 w 249"/>
                <a:gd name="T15" fmla="*/ 305 h 457"/>
                <a:gd name="T16" fmla="*/ 54 w 249"/>
                <a:gd name="T17" fmla="*/ 325 h 457"/>
                <a:gd name="T18" fmla="*/ 68 w 249"/>
                <a:gd name="T19" fmla="*/ 345 h 457"/>
                <a:gd name="T20" fmla="*/ 85 w 249"/>
                <a:gd name="T21" fmla="*/ 372 h 457"/>
                <a:gd name="T22" fmla="*/ 89 w 249"/>
                <a:gd name="T23" fmla="*/ 397 h 457"/>
                <a:gd name="T24" fmla="*/ 93 w 249"/>
                <a:gd name="T25" fmla="*/ 410 h 457"/>
                <a:gd name="T26" fmla="*/ 119 w 249"/>
                <a:gd name="T27" fmla="*/ 417 h 457"/>
                <a:gd name="T28" fmla="*/ 132 w 249"/>
                <a:gd name="T29" fmla="*/ 452 h 457"/>
                <a:gd name="T30" fmla="*/ 110 w 249"/>
                <a:gd name="T31" fmla="*/ 448 h 457"/>
                <a:gd name="T32" fmla="*/ 96 w 249"/>
                <a:gd name="T33" fmla="*/ 431 h 457"/>
                <a:gd name="T34" fmla="*/ 79 w 249"/>
                <a:gd name="T35" fmla="*/ 427 h 457"/>
                <a:gd name="T36" fmla="*/ 66 w 249"/>
                <a:gd name="T37" fmla="*/ 408 h 457"/>
                <a:gd name="T38" fmla="*/ 56 w 249"/>
                <a:gd name="T39" fmla="*/ 394 h 457"/>
                <a:gd name="T40" fmla="*/ 43 w 249"/>
                <a:gd name="T41" fmla="*/ 383 h 457"/>
                <a:gd name="T42" fmla="*/ 32 w 249"/>
                <a:gd name="T43" fmla="*/ 381 h 457"/>
                <a:gd name="T44" fmla="*/ 31 w 249"/>
                <a:gd name="T45" fmla="*/ 355 h 457"/>
                <a:gd name="T46" fmla="*/ 36 w 249"/>
                <a:gd name="T47" fmla="*/ 331 h 457"/>
                <a:gd name="T48" fmla="*/ 43 w 249"/>
                <a:gd name="T49" fmla="*/ 303 h 457"/>
                <a:gd name="T50" fmla="*/ 62 w 249"/>
                <a:gd name="T51" fmla="*/ 280 h 457"/>
                <a:gd name="T52" fmla="*/ 62 w 249"/>
                <a:gd name="T53" fmla="*/ 251 h 457"/>
                <a:gd name="T54" fmla="*/ 56 w 249"/>
                <a:gd name="T55" fmla="*/ 226 h 457"/>
                <a:gd name="T56" fmla="*/ 40 w 249"/>
                <a:gd name="T57" fmla="*/ 193 h 457"/>
                <a:gd name="T58" fmla="*/ 32 w 249"/>
                <a:gd name="T59" fmla="*/ 164 h 457"/>
                <a:gd name="T60" fmla="*/ 41 w 249"/>
                <a:gd name="T61" fmla="*/ 136 h 457"/>
                <a:gd name="T62" fmla="*/ 35 w 249"/>
                <a:gd name="T63" fmla="*/ 119 h 457"/>
                <a:gd name="T64" fmla="*/ 19 w 249"/>
                <a:gd name="T65" fmla="*/ 94 h 457"/>
                <a:gd name="T66" fmla="*/ 6 w 249"/>
                <a:gd name="T67" fmla="*/ 69 h 457"/>
                <a:gd name="T68" fmla="*/ 11 w 249"/>
                <a:gd name="T69" fmla="*/ 51 h 457"/>
                <a:gd name="T70" fmla="*/ 20 w 249"/>
                <a:gd name="T71" fmla="*/ 26 h 457"/>
                <a:gd name="T72" fmla="*/ 49 w 249"/>
                <a:gd name="T73" fmla="*/ 22 h 457"/>
                <a:gd name="T74" fmla="*/ 70 w 249"/>
                <a:gd name="T75" fmla="*/ 5 h 457"/>
                <a:gd name="T76" fmla="*/ 93 w 249"/>
                <a:gd name="T77" fmla="*/ 8 h 457"/>
                <a:gd name="T78" fmla="*/ 99 w 249"/>
                <a:gd name="T79" fmla="*/ 30 h 457"/>
                <a:gd name="T80" fmla="*/ 119 w 249"/>
                <a:gd name="T81" fmla="*/ 44 h 457"/>
                <a:gd name="T82" fmla="*/ 114 w 249"/>
                <a:gd name="T83" fmla="*/ 72 h 457"/>
                <a:gd name="T84" fmla="*/ 116 w 249"/>
                <a:gd name="T85" fmla="*/ 92 h 457"/>
                <a:gd name="T86" fmla="*/ 136 w 249"/>
                <a:gd name="T87" fmla="*/ 76 h 457"/>
                <a:gd name="T88" fmla="*/ 168 w 249"/>
                <a:gd name="T89" fmla="*/ 77 h 457"/>
                <a:gd name="T90" fmla="*/ 190 w 249"/>
                <a:gd name="T91" fmla="*/ 67 h 457"/>
                <a:gd name="T92" fmla="*/ 220 w 249"/>
                <a:gd name="T93" fmla="*/ 92 h 457"/>
                <a:gd name="T94" fmla="*/ 228 w 249"/>
                <a:gd name="T95" fmla="*/ 131 h 457"/>
                <a:gd name="T96" fmla="*/ 245 w 249"/>
                <a:gd name="T97" fmla="*/ 159 h 457"/>
                <a:gd name="T98" fmla="*/ 242 w 249"/>
                <a:gd name="T99" fmla="*/ 188 h 457"/>
                <a:gd name="T100" fmla="*/ 216 w 249"/>
                <a:gd name="T101" fmla="*/ 191 h 457"/>
                <a:gd name="T102" fmla="*/ 185 w 249"/>
                <a:gd name="T103" fmla="*/ 189 h 457"/>
                <a:gd name="T104" fmla="*/ 160 w 249"/>
                <a:gd name="T105" fmla="*/ 209 h 457"/>
                <a:gd name="T106" fmla="*/ 153 w 249"/>
                <a:gd name="T107" fmla="*/ 241 h 457"/>
                <a:gd name="T108" fmla="*/ 70 w 249"/>
                <a:gd name="T109" fmla="*/ 339 h 457"/>
                <a:gd name="T110" fmla="*/ 61 w 249"/>
                <a:gd name="T111" fmla="*/ 407 h 457"/>
                <a:gd name="T112" fmla="*/ 37 w 249"/>
                <a:gd name="T113" fmla="*/ 387 h 457"/>
                <a:gd name="T114" fmla="*/ 28 w 249"/>
                <a:gd name="T115" fmla="*/ 382 h 457"/>
                <a:gd name="T116" fmla="*/ 27 w 249"/>
                <a:gd name="T117" fmla="*/ 352 h 457"/>
                <a:gd name="T118" fmla="*/ 82 w 249"/>
                <a:gd name="T119" fmla="*/ 331 h 457"/>
                <a:gd name="T120" fmla="*/ 151 w 249"/>
                <a:gd name="T121" fmla="*/ 26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9" h="457">
                  <a:moveTo>
                    <a:pt x="167" y="274"/>
                  </a:moveTo>
                  <a:lnTo>
                    <a:pt x="167" y="272"/>
                  </a:lnTo>
                  <a:lnTo>
                    <a:pt x="166" y="270"/>
                  </a:lnTo>
                  <a:lnTo>
                    <a:pt x="164" y="268"/>
                  </a:lnTo>
                  <a:lnTo>
                    <a:pt x="162" y="267"/>
                  </a:lnTo>
                  <a:lnTo>
                    <a:pt x="162" y="265"/>
                  </a:lnTo>
                  <a:lnTo>
                    <a:pt x="162" y="264"/>
                  </a:lnTo>
                  <a:lnTo>
                    <a:pt x="161" y="263"/>
                  </a:lnTo>
                  <a:lnTo>
                    <a:pt x="158" y="259"/>
                  </a:lnTo>
                  <a:lnTo>
                    <a:pt x="159" y="259"/>
                  </a:lnTo>
                  <a:lnTo>
                    <a:pt x="159" y="258"/>
                  </a:lnTo>
                  <a:lnTo>
                    <a:pt x="158" y="257"/>
                  </a:lnTo>
                  <a:lnTo>
                    <a:pt x="157" y="257"/>
                  </a:lnTo>
                  <a:lnTo>
                    <a:pt x="156" y="258"/>
                  </a:lnTo>
                  <a:lnTo>
                    <a:pt x="157" y="260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1"/>
                  </a:lnTo>
                  <a:lnTo>
                    <a:pt x="156" y="261"/>
                  </a:lnTo>
                  <a:lnTo>
                    <a:pt x="156" y="260"/>
                  </a:lnTo>
                  <a:lnTo>
                    <a:pt x="154" y="259"/>
                  </a:lnTo>
                  <a:lnTo>
                    <a:pt x="153" y="259"/>
                  </a:lnTo>
                  <a:lnTo>
                    <a:pt x="150" y="258"/>
                  </a:lnTo>
                  <a:lnTo>
                    <a:pt x="149" y="258"/>
                  </a:lnTo>
                  <a:lnTo>
                    <a:pt x="148" y="258"/>
                  </a:lnTo>
                  <a:lnTo>
                    <a:pt x="148" y="257"/>
                  </a:lnTo>
                  <a:lnTo>
                    <a:pt x="148" y="256"/>
                  </a:lnTo>
                  <a:lnTo>
                    <a:pt x="148" y="255"/>
                  </a:lnTo>
                  <a:lnTo>
                    <a:pt x="149" y="255"/>
                  </a:lnTo>
                  <a:lnTo>
                    <a:pt x="150" y="255"/>
                  </a:lnTo>
                  <a:lnTo>
                    <a:pt x="150" y="253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50" y="252"/>
                  </a:lnTo>
                  <a:lnTo>
                    <a:pt x="150" y="253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8" y="252"/>
                  </a:lnTo>
                  <a:lnTo>
                    <a:pt x="148" y="251"/>
                  </a:lnTo>
                  <a:lnTo>
                    <a:pt x="149" y="250"/>
                  </a:lnTo>
                  <a:lnTo>
                    <a:pt x="148" y="251"/>
                  </a:lnTo>
                  <a:lnTo>
                    <a:pt x="148" y="250"/>
                  </a:lnTo>
                  <a:lnTo>
                    <a:pt x="146" y="250"/>
                  </a:lnTo>
                  <a:lnTo>
                    <a:pt x="145" y="250"/>
                  </a:lnTo>
                  <a:lnTo>
                    <a:pt x="145" y="251"/>
                  </a:lnTo>
                  <a:lnTo>
                    <a:pt x="146" y="251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8" y="253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4" y="252"/>
                  </a:lnTo>
                  <a:lnTo>
                    <a:pt x="143" y="251"/>
                  </a:lnTo>
                  <a:lnTo>
                    <a:pt x="143" y="250"/>
                  </a:lnTo>
                  <a:lnTo>
                    <a:pt x="142" y="249"/>
                  </a:lnTo>
                  <a:lnTo>
                    <a:pt x="142" y="248"/>
                  </a:lnTo>
                  <a:lnTo>
                    <a:pt x="142" y="249"/>
                  </a:lnTo>
                  <a:lnTo>
                    <a:pt x="142" y="248"/>
                  </a:lnTo>
                  <a:lnTo>
                    <a:pt x="143" y="248"/>
                  </a:lnTo>
                  <a:lnTo>
                    <a:pt x="143" y="247"/>
                  </a:lnTo>
                  <a:lnTo>
                    <a:pt x="142" y="247"/>
                  </a:lnTo>
                  <a:lnTo>
                    <a:pt x="142" y="248"/>
                  </a:lnTo>
                  <a:lnTo>
                    <a:pt x="142" y="247"/>
                  </a:lnTo>
                  <a:lnTo>
                    <a:pt x="141" y="247"/>
                  </a:lnTo>
                  <a:lnTo>
                    <a:pt x="140" y="247"/>
                  </a:lnTo>
                  <a:lnTo>
                    <a:pt x="141" y="248"/>
                  </a:lnTo>
                  <a:lnTo>
                    <a:pt x="141" y="249"/>
                  </a:lnTo>
                  <a:lnTo>
                    <a:pt x="140" y="248"/>
                  </a:lnTo>
                  <a:lnTo>
                    <a:pt x="140" y="247"/>
                  </a:lnTo>
                  <a:lnTo>
                    <a:pt x="139" y="247"/>
                  </a:lnTo>
                  <a:lnTo>
                    <a:pt x="139" y="245"/>
                  </a:lnTo>
                  <a:lnTo>
                    <a:pt x="137" y="245"/>
                  </a:lnTo>
                  <a:lnTo>
                    <a:pt x="137" y="247"/>
                  </a:lnTo>
                  <a:lnTo>
                    <a:pt x="137" y="248"/>
                  </a:lnTo>
                  <a:lnTo>
                    <a:pt x="136" y="247"/>
                  </a:lnTo>
                  <a:lnTo>
                    <a:pt x="136" y="245"/>
                  </a:lnTo>
                  <a:lnTo>
                    <a:pt x="135" y="244"/>
                  </a:lnTo>
                  <a:lnTo>
                    <a:pt x="135" y="243"/>
                  </a:lnTo>
                  <a:lnTo>
                    <a:pt x="134" y="243"/>
                  </a:lnTo>
                  <a:lnTo>
                    <a:pt x="134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9" y="243"/>
                  </a:lnTo>
                  <a:lnTo>
                    <a:pt x="128" y="243"/>
                  </a:lnTo>
                  <a:lnTo>
                    <a:pt x="127" y="243"/>
                  </a:lnTo>
                  <a:lnTo>
                    <a:pt x="126" y="244"/>
                  </a:lnTo>
                  <a:lnTo>
                    <a:pt x="125" y="244"/>
                  </a:lnTo>
                  <a:lnTo>
                    <a:pt x="124" y="244"/>
                  </a:lnTo>
                  <a:lnTo>
                    <a:pt x="123" y="244"/>
                  </a:lnTo>
                  <a:lnTo>
                    <a:pt x="123" y="245"/>
                  </a:lnTo>
                  <a:lnTo>
                    <a:pt x="121" y="245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3"/>
                  </a:lnTo>
                  <a:lnTo>
                    <a:pt x="112" y="243"/>
                  </a:lnTo>
                  <a:lnTo>
                    <a:pt x="111" y="243"/>
                  </a:lnTo>
                  <a:lnTo>
                    <a:pt x="110" y="243"/>
                  </a:lnTo>
                  <a:lnTo>
                    <a:pt x="109" y="243"/>
                  </a:lnTo>
                  <a:lnTo>
                    <a:pt x="109" y="244"/>
                  </a:lnTo>
                  <a:lnTo>
                    <a:pt x="109" y="245"/>
                  </a:lnTo>
                  <a:lnTo>
                    <a:pt x="107" y="244"/>
                  </a:lnTo>
                  <a:lnTo>
                    <a:pt x="108" y="244"/>
                  </a:lnTo>
                  <a:lnTo>
                    <a:pt x="108" y="243"/>
                  </a:lnTo>
                  <a:lnTo>
                    <a:pt x="107" y="243"/>
                  </a:lnTo>
                  <a:lnTo>
                    <a:pt x="106" y="243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6" y="241"/>
                  </a:lnTo>
                  <a:lnTo>
                    <a:pt x="106" y="240"/>
                  </a:lnTo>
                  <a:lnTo>
                    <a:pt x="107" y="240"/>
                  </a:lnTo>
                  <a:lnTo>
                    <a:pt x="107" y="239"/>
                  </a:lnTo>
                  <a:lnTo>
                    <a:pt x="107" y="238"/>
                  </a:lnTo>
                  <a:lnTo>
                    <a:pt x="106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8" y="233"/>
                  </a:lnTo>
                  <a:lnTo>
                    <a:pt x="108" y="232"/>
                  </a:lnTo>
                  <a:lnTo>
                    <a:pt x="107" y="232"/>
                  </a:lnTo>
                  <a:lnTo>
                    <a:pt x="107" y="231"/>
                  </a:lnTo>
                  <a:lnTo>
                    <a:pt x="106" y="231"/>
                  </a:lnTo>
                  <a:lnTo>
                    <a:pt x="106" y="230"/>
                  </a:lnTo>
                  <a:lnTo>
                    <a:pt x="107" y="230"/>
                  </a:lnTo>
                  <a:lnTo>
                    <a:pt x="107" y="228"/>
                  </a:lnTo>
                  <a:lnTo>
                    <a:pt x="108" y="227"/>
                  </a:lnTo>
                  <a:lnTo>
                    <a:pt x="108" y="226"/>
                  </a:lnTo>
                  <a:lnTo>
                    <a:pt x="108" y="225"/>
                  </a:lnTo>
                  <a:lnTo>
                    <a:pt x="107" y="224"/>
                  </a:lnTo>
                  <a:lnTo>
                    <a:pt x="107" y="223"/>
                  </a:lnTo>
                  <a:lnTo>
                    <a:pt x="108" y="223"/>
                  </a:lnTo>
                  <a:lnTo>
                    <a:pt x="109" y="223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8" y="218"/>
                  </a:lnTo>
                  <a:lnTo>
                    <a:pt x="107" y="218"/>
                  </a:lnTo>
                  <a:lnTo>
                    <a:pt x="106" y="218"/>
                  </a:lnTo>
                  <a:lnTo>
                    <a:pt x="104" y="218"/>
                  </a:lnTo>
                  <a:lnTo>
                    <a:pt x="102" y="218"/>
                  </a:lnTo>
                  <a:lnTo>
                    <a:pt x="102" y="217"/>
                  </a:lnTo>
                  <a:lnTo>
                    <a:pt x="100" y="217"/>
                  </a:lnTo>
                  <a:lnTo>
                    <a:pt x="99" y="217"/>
                  </a:lnTo>
                  <a:lnTo>
                    <a:pt x="98" y="216"/>
                  </a:lnTo>
                  <a:lnTo>
                    <a:pt x="98" y="215"/>
                  </a:lnTo>
                  <a:lnTo>
                    <a:pt x="98" y="214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2" y="218"/>
                  </a:lnTo>
                  <a:lnTo>
                    <a:pt x="91" y="218"/>
                  </a:lnTo>
                  <a:lnTo>
                    <a:pt x="90" y="218"/>
                  </a:lnTo>
                  <a:lnTo>
                    <a:pt x="89" y="217"/>
                  </a:lnTo>
                  <a:lnTo>
                    <a:pt x="87" y="217"/>
                  </a:lnTo>
                  <a:lnTo>
                    <a:pt x="87" y="218"/>
                  </a:lnTo>
                  <a:lnTo>
                    <a:pt x="86" y="218"/>
                  </a:lnTo>
                  <a:lnTo>
                    <a:pt x="84" y="219"/>
                  </a:lnTo>
                  <a:lnTo>
                    <a:pt x="83" y="219"/>
                  </a:lnTo>
                  <a:lnTo>
                    <a:pt x="82" y="219"/>
                  </a:lnTo>
                  <a:lnTo>
                    <a:pt x="82" y="221"/>
                  </a:lnTo>
                  <a:lnTo>
                    <a:pt x="81" y="221"/>
                  </a:lnTo>
                  <a:lnTo>
                    <a:pt x="81" y="222"/>
                  </a:lnTo>
                  <a:lnTo>
                    <a:pt x="79" y="222"/>
                  </a:lnTo>
                  <a:lnTo>
                    <a:pt x="81" y="222"/>
                  </a:lnTo>
                  <a:lnTo>
                    <a:pt x="79" y="223"/>
                  </a:lnTo>
                  <a:lnTo>
                    <a:pt x="78" y="224"/>
                  </a:lnTo>
                  <a:lnTo>
                    <a:pt x="78" y="225"/>
                  </a:lnTo>
                  <a:lnTo>
                    <a:pt x="79" y="226"/>
                  </a:lnTo>
                  <a:lnTo>
                    <a:pt x="82" y="227"/>
                  </a:lnTo>
                  <a:lnTo>
                    <a:pt x="82" y="228"/>
                  </a:lnTo>
                  <a:lnTo>
                    <a:pt x="82" y="230"/>
                  </a:lnTo>
                  <a:lnTo>
                    <a:pt x="83" y="231"/>
                  </a:lnTo>
                  <a:lnTo>
                    <a:pt x="83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1" y="235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8" y="241"/>
                  </a:lnTo>
                  <a:lnTo>
                    <a:pt x="78" y="242"/>
                  </a:lnTo>
                  <a:lnTo>
                    <a:pt x="78" y="243"/>
                  </a:lnTo>
                  <a:lnTo>
                    <a:pt x="78" y="244"/>
                  </a:lnTo>
                  <a:lnTo>
                    <a:pt x="79" y="247"/>
                  </a:lnTo>
                  <a:lnTo>
                    <a:pt x="79" y="249"/>
                  </a:lnTo>
                  <a:lnTo>
                    <a:pt x="79" y="250"/>
                  </a:lnTo>
                  <a:lnTo>
                    <a:pt x="79" y="252"/>
                  </a:lnTo>
                  <a:lnTo>
                    <a:pt x="79" y="255"/>
                  </a:lnTo>
                  <a:lnTo>
                    <a:pt x="79" y="256"/>
                  </a:lnTo>
                  <a:lnTo>
                    <a:pt x="79" y="257"/>
                  </a:lnTo>
                  <a:lnTo>
                    <a:pt x="81" y="257"/>
                  </a:lnTo>
                  <a:lnTo>
                    <a:pt x="81" y="258"/>
                  </a:lnTo>
                  <a:lnTo>
                    <a:pt x="79" y="258"/>
                  </a:lnTo>
                  <a:lnTo>
                    <a:pt x="79" y="259"/>
                  </a:lnTo>
                  <a:lnTo>
                    <a:pt x="79" y="260"/>
                  </a:lnTo>
                  <a:lnTo>
                    <a:pt x="78" y="261"/>
                  </a:lnTo>
                  <a:lnTo>
                    <a:pt x="75" y="265"/>
                  </a:lnTo>
                  <a:lnTo>
                    <a:pt x="75" y="266"/>
                  </a:lnTo>
                  <a:lnTo>
                    <a:pt x="74" y="267"/>
                  </a:lnTo>
                  <a:lnTo>
                    <a:pt x="75" y="268"/>
                  </a:lnTo>
                  <a:lnTo>
                    <a:pt x="74" y="268"/>
                  </a:lnTo>
                  <a:lnTo>
                    <a:pt x="74" y="269"/>
                  </a:lnTo>
                  <a:lnTo>
                    <a:pt x="74" y="270"/>
                  </a:lnTo>
                  <a:lnTo>
                    <a:pt x="74" y="272"/>
                  </a:lnTo>
                  <a:lnTo>
                    <a:pt x="73" y="272"/>
                  </a:lnTo>
                  <a:lnTo>
                    <a:pt x="73" y="273"/>
                  </a:lnTo>
                  <a:lnTo>
                    <a:pt x="69" y="276"/>
                  </a:lnTo>
                  <a:lnTo>
                    <a:pt x="69" y="277"/>
                  </a:lnTo>
                  <a:lnTo>
                    <a:pt x="69" y="278"/>
                  </a:lnTo>
                  <a:lnTo>
                    <a:pt x="69" y="280"/>
                  </a:lnTo>
                  <a:lnTo>
                    <a:pt x="68" y="280"/>
                  </a:lnTo>
                  <a:lnTo>
                    <a:pt x="68" y="281"/>
                  </a:lnTo>
                  <a:lnTo>
                    <a:pt x="68" y="282"/>
                  </a:lnTo>
                  <a:lnTo>
                    <a:pt x="68" y="283"/>
                  </a:lnTo>
                  <a:lnTo>
                    <a:pt x="67" y="283"/>
                  </a:lnTo>
                  <a:lnTo>
                    <a:pt x="67" y="284"/>
                  </a:lnTo>
                  <a:lnTo>
                    <a:pt x="67" y="285"/>
                  </a:lnTo>
                  <a:lnTo>
                    <a:pt x="67" y="286"/>
                  </a:lnTo>
                  <a:lnTo>
                    <a:pt x="67" y="288"/>
                  </a:lnTo>
                  <a:lnTo>
                    <a:pt x="67" y="289"/>
                  </a:lnTo>
                  <a:lnTo>
                    <a:pt x="67" y="288"/>
                  </a:lnTo>
                  <a:lnTo>
                    <a:pt x="66" y="288"/>
                  </a:lnTo>
                  <a:lnTo>
                    <a:pt x="66" y="289"/>
                  </a:lnTo>
                  <a:lnTo>
                    <a:pt x="65" y="289"/>
                  </a:lnTo>
                  <a:lnTo>
                    <a:pt x="65" y="290"/>
                  </a:lnTo>
                  <a:lnTo>
                    <a:pt x="65" y="291"/>
                  </a:lnTo>
                  <a:lnTo>
                    <a:pt x="65" y="292"/>
                  </a:lnTo>
                  <a:lnTo>
                    <a:pt x="65" y="293"/>
                  </a:lnTo>
                  <a:lnTo>
                    <a:pt x="65" y="294"/>
                  </a:lnTo>
                  <a:lnTo>
                    <a:pt x="65" y="295"/>
                  </a:lnTo>
                  <a:lnTo>
                    <a:pt x="65" y="297"/>
                  </a:lnTo>
                  <a:lnTo>
                    <a:pt x="65" y="298"/>
                  </a:lnTo>
                  <a:lnTo>
                    <a:pt x="64" y="298"/>
                  </a:lnTo>
                  <a:lnTo>
                    <a:pt x="62" y="298"/>
                  </a:lnTo>
                  <a:lnTo>
                    <a:pt x="62" y="300"/>
                  </a:lnTo>
                  <a:lnTo>
                    <a:pt x="61" y="302"/>
                  </a:lnTo>
                  <a:lnTo>
                    <a:pt x="61" y="303"/>
                  </a:lnTo>
                  <a:lnTo>
                    <a:pt x="60" y="303"/>
                  </a:lnTo>
                  <a:lnTo>
                    <a:pt x="59" y="305"/>
                  </a:lnTo>
                  <a:lnTo>
                    <a:pt x="59" y="306"/>
                  </a:lnTo>
                  <a:lnTo>
                    <a:pt x="58" y="307"/>
                  </a:lnTo>
                  <a:lnTo>
                    <a:pt x="58" y="308"/>
                  </a:lnTo>
                  <a:lnTo>
                    <a:pt x="57" y="308"/>
                  </a:lnTo>
                  <a:lnTo>
                    <a:pt x="57" y="309"/>
                  </a:lnTo>
                  <a:lnTo>
                    <a:pt x="58" y="309"/>
                  </a:lnTo>
                  <a:lnTo>
                    <a:pt x="57" y="310"/>
                  </a:lnTo>
                  <a:lnTo>
                    <a:pt x="57" y="311"/>
                  </a:lnTo>
                  <a:lnTo>
                    <a:pt x="58" y="311"/>
                  </a:lnTo>
                  <a:lnTo>
                    <a:pt x="58" y="312"/>
                  </a:lnTo>
                  <a:lnTo>
                    <a:pt x="58" y="314"/>
                  </a:lnTo>
                  <a:lnTo>
                    <a:pt x="57" y="314"/>
                  </a:lnTo>
                  <a:lnTo>
                    <a:pt x="56" y="314"/>
                  </a:lnTo>
                  <a:lnTo>
                    <a:pt x="56" y="312"/>
                  </a:lnTo>
                  <a:lnTo>
                    <a:pt x="56" y="314"/>
                  </a:lnTo>
                  <a:lnTo>
                    <a:pt x="54" y="314"/>
                  </a:lnTo>
                  <a:lnTo>
                    <a:pt x="54" y="315"/>
                  </a:lnTo>
                  <a:lnTo>
                    <a:pt x="54" y="316"/>
                  </a:lnTo>
                  <a:lnTo>
                    <a:pt x="56" y="317"/>
                  </a:lnTo>
                  <a:lnTo>
                    <a:pt x="57" y="317"/>
                  </a:lnTo>
                  <a:lnTo>
                    <a:pt x="58" y="317"/>
                  </a:lnTo>
                  <a:lnTo>
                    <a:pt x="57" y="318"/>
                  </a:lnTo>
                  <a:lnTo>
                    <a:pt x="56" y="318"/>
                  </a:lnTo>
                  <a:lnTo>
                    <a:pt x="56" y="319"/>
                  </a:lnTo>
                  <a:lnTo>
                    <a:pt x="54" y="320"/>
                  </a:lnTo>
                  <a:lnTo>
                    <a:pt x="54" y="322"/>
                  </a:lnTo>
                  <a:lnTo>
                    <a:pt x="54" y="323"/>
                  </a:lnTo>
                  <a:lnTo>
                    <a:pt x="56" y="324"/>
                  </a:lnTo>
                  <a:lnTo>
                    <a:pt x="54" y="324"/>
                  </a:lnTo>
                  <a:lnTo>
                    <a:pt x="54" y="325"/>
                  </a:lnTo>
                  <a:lnTo>
                    <a:pt x="54" y="326"/>
                  </a:lnTo>
                  <a:lnTo>
                    <a:pt x="54" y="328"/>
                  </a:lnTo>
                  <a:lnTo>
                    <a:pt x="54" y="330"/>
                  </a:lnTo>
                  <a:lnTo>
                    <a:pt x="54" y="331"/>
                  </a:lnTo>
                  <a:lnTo>
                    <a:pt x="54" y="332"/>
                  </a:lnTo>
                  <a:lnTo>
                    <a:pt x="54" y="333"/>
                  </a:lnTo>
                  <a:lnTo>
                    <a:pt x="54" y="334"/>
                  </a:lnTo>
                  <a:lnTo>
                    <a:pt x="56" y="335"/>
                  </a:lnTo>
                  <a:lnTo>
                    <a:pt x="56" y="336"/>
                  </a:lnTo>
                  <a:lnTo>
                    <a:pt x="57" y="337"/>
                  </a:lnTo>
                  <a:lnTo>
                    <a:pt x="57" y="339"/>
                  </a:lnTo>
                  <a:lnTo>
                    <a:pt x="58" y="341"/>
                  </a:lnTo>
                  <a:lnTo>
                    <a:pt x="59" y="343"/>
                  </a:lnTo>
                  <a:lnTo>
                    <a:pt x="58" y="343"/>
                  </a:lnTo>
                  <a:lnTo>
                    <a:pt x="58" y="344"/>
                  </a:lnTo>
                  <a:lnTo>
                    <a:pt x="57" y="344"/>
                  </a:lnTo>
                  <a:lnTo>
                    <a:pt x="57" y="345"/>
                  </a:lnTo>
                  <a:lnTo>
                    <a:pt x="57" y="347"/>
                  </a:lnTo>
                  <a:lnTo>
                    <a:pt x="58" y="348"/>
                  </a:lnTo>
                  <a:lnTo>
                    <a:pt x="59" y="348"/>
                  </a:lnTo>
                  <a:lnTo>
                    <a:pt x="60" y="348"/>
                  </a:lnTo>
                  <a:lnTo>
                    <a:pt x="61" y="349"/>
                  </a:lnTo>
                  <a:lnTo>
                    <a:pt x="62" y="349"/>
                  </a:lnTo>
                  <a:lnTo>
                    <a:pt x="64" y="349"/>
                  </a:lnTo>
                  <a:lnTo>
                    <a:pt x="65" y="348"/>
                  </a:lnTo>
                  <a:lnTo>
                    <a:pt x="65" y="347"/>
                  </a:lnTo>
                  <a:lnTo>
                    <a:pt x="66" y="347"/>
                  </a:lnTo>
                  <a:lnTo>
                    <a:pt x="67" y="347"/>
                  </a:lnTo>
                  <a:lnTo>
                    <a:pt x="68" y="347"/>
                  </a:lnTo>
                  <a:lnTo>
                    <a:pt x="68" y="345"/>
                  </a:lnTo>
                  <a:lnTo>
                    <a:pt x="69" y="345"/>
                  </a:lnTo>
                  <a:lnTo>
                    <a:pt x="70" y="345"/>
                  </a:lnTo>
                  <a:lnTo>
                    <a:pt x="72" y="345"/>
                  </a:lnTo>
                  <a:lnTo>
                    <a:pt x="73" y="345"/>
                  </a:lnTo>
                  <a:lnTo>
                    <a:pt x="74" y="345"/>
                  </a:lnTo>
                  <a:lnTo>
                    <a:pt x="75" y="345"/>
                  </a:lnTo>
                  <a:lnTo>
                    <a:pt x="75" y="347"/>
                  </a:lnTo>
                  <a:lnTo>
                    <a:pt x="76" y="348"/>
                  </a:lnTo>
                  <a:lnTo>
                    <a:pt x="76" y="350"/>
                  </a:lnTo>
                  <a:lnTo>
                    <a:pt x="76" y="351"/>
                  </a:lnTo>
                  <a:lnTo>
                    <a:pt x="77" y="351"/>
                  </a:lnTo>
                  <a:lnTo>
                    <a:pt x="77" y="352"/>
                  </a:lnTo>
                  <a:lnTo>
                    <a:pt x="77" y="353"/>
                  </a:lnTo>
                  <a:lnTo>
                    <a:pt x="77" y="355"/>
                  </a:lnTo>
                  <a:lnTo>
                    <a:pt x="77" y="356"/>
                  </a:lnTo>
                  <a:lnTo>
                    <a:pt x="77" y="358"/>
                  </a:lnTo>
                  <a:lnTo>
                    <a:pt x="77" y="359"/>
                  </a:lnTo>
                  <a:lnTo>
                    <a:pt x="78" y="360"/>
                  </a:lnTo>
                  <a:lnTo>
                    <a:pt x="78" y="366"/>
                  </a:lnTo>
                  <a:lnTo>
                    <a:pt x="78" y="367"/>
                  </a:lnTo>
                  <a:lnTo>
                    <a:pt x="79" y="367"/>
                  </a:lnTo>
                  <a:lnTo>
                    <a:pt x="81" y="368"/>
                  </a:lnTo>
                  <a:lnTo>
                    <a:pt x="81" y="369"/>
                  </a:lnTo>
                  <a:lnTo>
                    <a:pt x="82" y="369"/>
                  </a:lnTo>
                  <a:lnTo>
                    <a:pt x="82" y="370"/>
                  </a:lnTo>
                  <a:lnTo>
                    <a:pt x="83" y="372"/>
                  </a:lnTo>
                  <a:lnTo>
                    <a:pt x="83" y="373"/>
                  </a:lnTo>
                  <a:lnTo>
                    <a:pt x="84" y="373"/>
                  </a:lnTo>
                  <a:lnTo>
                    <a:pt x="85" y="373"/>
                  </a:lnTo>
                  <a:lnTo>
                    <a:pt x="85" y="372"/>
                  </a:lnTo>
                  <a:lnTo>
                    <a:pt x="85" y="370"/>
                  </a:lnTo>
                  <a:lnTo>
                    <a:pt x="84" y="369"/>
                  </a:lnTo>
                  <a:lnTo>
                    <a:pt x="85" y="369"/>
                  </a:lnTo>
                  <a:lnTo>
                    <a:pt x="86" y="370"/>
                  </a:lnTo>
                  <a:lnTo>
                    <a:pt x="86" y="372"/>
                  </a:lnTo>
                  <a:lnTo>
                    <a:pt x="87" y="375"/>
                  </a:lnTo>
                  <a:lnTo>
                    <a:pt x="89" y="382"/>
                  </a:lnTo>
                  <a:lnTo>
                    <a:pt x="90" y="386"/>
                  </a:lnTo>
                  <a:lnTo>
                    <a:pt x="91" y="390"/>
                  </a:lnTo>
                  <a:lnTo>
                    <a:pt x="93" y="401"/>
                  </a:lnTo>
                  <a:lnTo>
                    <a:pt x="94" y="404"/>
                  </a:lnTo>
                  <a:lnTo>
                    <a:pt x="96" y="408"/>
                  </a:lnTo>
                  <a:lnTo>
                    <a:pt x="96" y="409"/>
                  </a:lnTo>
                  <a:lnTo>
                    <a:pt x="95" y="409"/>
                  </a:lnTo>
                  <a:lnTo>
                    <a:pt x="94" y="408"/>
                  </a:lnTo>
                  <a:lnTo>
                    <a:pt x="94" y="407"/>
                  </a:lnTo>
                  <a:lnTo>
                    <a:pt x="93" y="407"/>
                  </a:lnTo>
                  <a:lnTo>
                    <a:pt x="92" y="407"/>
                  </a:lnTo>
                  <a:lnTo>
                    <a:pt x="93" y="406"/>
                  </a:lnTo>
                  <a:lnTo>
                    <a:pt x="92" y="406"/>
                  </a:lnTo>
                  <a:lnTo>
                    <a:pt x="92" y="403"/>
                  </a:lnTo>
                  <a:lnTo>
                    <a:pt x="92" y="401"/>
                  </a:lnTo>
                  <a:lnTo>
                    <a:pt x="92" y="399"/>
                  </a:lnTo>
                  <a:lnTo>
                    <a:pt x="91" y="398"/>
                  </a:lnTo>
                  <a:lnTo>
                    <a:pt x="90" y="398"/>
                  </a:lnTo>
                  <a:lnTo>
                    <a:pt x="89" y="399"/>
                  </a:lnTo>
                  <a:lnTo>
                    <a:pt x="89" y="400"/>
                  </a:lnTo>
                  <a:lnTo>
                    <a:pt x="87" y="399"/>
                  </a:lnTo>
                  <a:lnTo>
                    <a:pt x="87" y="398"/>
                  </a:lnTo>
                  <a:lnTo>
                    <a:pt x="89" y="397"/>
                  </a:lnTo>
                  <a:lnTo>
                    <a:pt x="90" y="397"/>
                  </a:lnTo>
                  <a:lnTo>
                    <a:pt x="90" y="395"/>
                  </a:lnTo>
                  <a:lnTo>
                    <a:pt x="90" y="393"/>
                  </a:lnTo>
                  <a:lnTo>
                    <a:pt x="89" y="392"/>
                  </a:lnTo>
                  <a:lnTo>
                    <a:pt x="89" y="391"/>
                  </a:lnTo>
                  <a:lnTo>
                    <a:pt x="87" y="391"/>
                  </a:lnTo>
                  <a:lnTo>
                    <a:pt x="86" y="391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4" y="393"/>
                  </a:lnTo>
                  <a:lnTo>
                    <a:pt x="84" y="394"/>
                  </a:lnTo>
                  <a:lnTo>
                    <a:pt x="84" y="397"/>
                  </a:lnTo>
                  <a:lnTo>
                    <a:pt x="85" y="398"/>
                  </a:lnTo>
                  <a:lnTo>
                    <a:pt x="85" y="399"/>
                  </a:lnTo>
                  <a:lnTo>
                    <a:pt x="85" y="400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7" y="403"/>
                  </a:lnTo>
                  <a:lnTo>
                    <a:pt x="87" y="404"/>
                  </a:lnTo>
                  <a:lnTo>
                    <a:pt x="89" y="404"/>
                  </a:lnTo>
                  <a:lnTo>
                    <a:pt x="90" y="404"/>
                  </a:lnTo>
                  <a:lnTo>
                    <a:pt x="91" y="404"/>
                  </a:lnTo>
                  <a:lnTo>
                    <a:pt x="91" y="406"/>
                  </a:lnTo>
                  <a:lnTo>
                    <a:pt x="91" y="407"/>
                  </a:lnTo>
                  <a:lnTo>
                    <a:pt x="92" y="407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2" y="409"/>
                  </a:lnTo>
                  <a:lnTo>
                    <a:pt x="92" y="410"/>
                  </a:lnTo>
                  <a:lnTo>
                    <a:pt x="93" y="410"/>
                  </a:lnTo>
                  <a:lnTo>
                    <a:pt x="94" y="410"/>
                  </a:lnTo>
                  <a:lnTo>
                    <a:pt x="94" y="411"/>
                  </a:lnTo>
                  <a:lnTo>
                    <a:pt x="95" y="411"/>
                  </a:lnTo>
                  <a:lnTo>
                    <a:pt x="96" y="410"/>
                  </a:lnTo>
                  <a:lnTo>
                    <a:pt x="98" y="410"/>
                  </a:lnTo>
                  <a:lnTo>
                    <a:pt x="98" y="409"/>
                  </a:lnTo>
                  <a:lnTo>
                    <a:pt x="98" y="408"/>
                  </a:lnTo>
                  <a:lnTo>
                    <a:pt x="98" y="409"/>
                  </a:lnTo>
                  <a:lnTo>
                    <a:pt x="102" y="416"/>
                  </a:lnTo>
                  <a:lnTo>
                    <a:pt x="103" y="416"/>
                  </a:lnTo>
                  <a:lnTo>
                    <a:pt x="104" y="417"/>
                  </a:lnTo>
                  <a:lnTo>
                    <a:pt x="104" y="416"/>
                  </a:lnTo>
                  <a:lnTo>
                    <a:pt x="106" y="417"/>
                  </a:lnTo>
                  <a:lnTo>
                    <a:pt x="107" y="417"/>
                  </a:lnTo>
                  <a:lnTo>
                    <a:pt x="108" y="418"/>
                  </a:lnTo>
                  <a:lnTo>
                    <a:pt x="109" y="419"/>
                  </a:lnTo>
                  <a:lnTo>
                    <a:pt x="110" y="419"/>
                  </a:lnTo>
                  <a:lnTo>
                    <a:pt x="111" y="419"/>
                  </a:lnTo>
                  <a:lnTo>
                    <a:pt x="115" y="419"/>
                  </a:lnTo>
                  <a:lnTo>
                    <a:pt x="117" y="418"/>
                  </a:lnTo>
                  <a:lnTo>
                    <a:pt x="118" y="418"/>
                  </a:lnTo>
                  <a:lnTo>
                    <a:pt x="119" y="418"/>
                  </a:lnTo>
                  <a:lnTo>
                    <a:pt x="119" y="419"/>
                  </a:lnTo>
                  <a:lnTo>
                    <a:pt x="119" y="418"/>
                  </a:lnTo>
                  <a:lnTo>
                    <a:pt x="120" y="419"/>
                  </a:lnTo>
                  <a:lnTo>
                    <a:pt x="119" y="418"/>
                  </a:lnTo>
                  <a:lnTo>
                    <a:pt x="119" y="417"/>
                  </a:lnTo>
                  <a:lnTo>
                    <a:pt x="117" y="417"/>
                  </a:lnTo>
                  <a:lnTo>
                    <a:pt x="118" y="416"/>
                  </a:lnTo>
                  <a:lnTo>
                    <a:pt x="119" y="417"/>
                  </a:lnTo>
                  <a:lnTo>
                    <a:pt x="120" y="417"/>
                  </a:lnTo>
                  <a:lnTo>
                    <a:pt x="121" y="418"/>
                  </a:lnTo>
                  <a:lnTo>
                    <a:pt x="123" y="418"/>
                  </a:lnTo>
                  <a:lnTo>
                    <a:pt x="124" y="418"/>
                  </a:lnTo>
                  <a:lnTo>
                    <a:pt x="124" y="419"/>
                  </a:lnTo>
                  <a:lnTo>
                    <a:pt x="125" y="419"/>
                  </a:lnTo>
                  <a:lnTo>
                    <a:pt x="126" y="419"/>
                  </a:lnTo>
                  <a:lnTo>
                    <a:pt x="126" y="420"/>
                  </a:lnTo>
                  <a:lnTo>
                    <a:pt x="129" y="425"/>
                  </a:lnTo>
                  <a:lnTo>
                    <a:pt x="131" y="428"/>
                  </a:lnTo>
                  <a:lnTo>
                    <a:pt x="133" y="429"/>
                  </a:lnTo>
                  <a:lnTo>
                    <a:pt x="134" y="431"/>
                  </a:lnTo>
                  <a:lnTo>
                    <a:pt x="136" y="433"/>
                  </a:lnTo>
                  <a:lnTo>
                    <a:pt x="140" y="436"/>
                  </a:lnTo>
                  <a:lnTo>
                    <a:pt x="142" y="437"/>
                  </a:lnTo>
                  <a:lnTo>
                    <a:pt x="141" y="439"/>
                  </a:lnTo>
                  <a:lnTo>
                    <a:pt x="142" y="441"/>
                  </a:lnTo>
                  <a:lnTo>
                    <a:pt x="141" y="442"/>
                  </a:lnTo>
                  <a:lnTo>
                    <a:pt x="141" y="443"/>
                  </a:lnTo>
                  <a:lnTo>
                    <a:pt x="139" y="444"/>
                  </a:lnTo>
                  <a:lnTo>
                    <a:pt x="137" y="445"/>
                  </a:lnTo>
                  <a:lnTo>
                    <a:pt x="137" y="446"/>
                  </a:lnTo>
                  <a:lnTo>
                    <a:pt x="137" y="448"/>
                  </a:lnTo>
                  <a:lnTo>
                    <a:pt x="136" y="449"/>
                  </a:lnTo>
                  <a:lnTo>
                    <a:pt x="136" y="450"/>
                  </a:lnTo>
                  <a:lnTo>
                    <a:pt x="135" y="450"/>
                  </a:lnTo>
                  <a:lnTo>
                    <a:pt x="135" y="451"/>
                  </a:lnTo>
                  <a:lnTo>
                    <a:pt x="134" y="452"/>
                  </a:lnTo>
                  <a:lnTo>
                    <a:pt x="133" y="453"/>
                  </a:lnTo>
                  <a:lnTo>
                    <a:pt x="132" y="452"/>
                  </a:lnTo>
                  <a:lnTo>
                    <a:pt x="132" y="451"/>
                  </a:lnTo>
                  <a:lnTo>
                    <a:pt x="131" y="451"/>
                  </a:lnTo>
                  <a:lnTo>
                    <a:pt x="131" y="452"/>
                  </a:lnTo>
                  <a:lnTo>
                    <a:pt x="129" y="452"/>
                  </a:lnTo>
                  <a:lnTo>
                    <a:pt x="129" y="451"/>
                  </a:lnTo>
                  <a:lnTo>
                    <a:pt x="128" y="450"/>
                  </a:lnTo>
                  <a:lnTo>
                    <a:pt x="128" y="449"/>
                  </a:lnTo>
                  <a:lnTo>
                    <a:pt x="127" y="449"/>
                  </a:lnTo>
                  <a:lnTo>
                    <a:pt x="127" y="448"/>
                  </a:lnTo>
                  <a:lnTo>
                    <a:pt x="126" y="448"/>
                  </a:lnTo>
                  <a:lnTo>
                    <a:pt x="125" y="448"/>
                  </a:lnTo>
                  <a:lnTo>
                    <a:pt x="125" y="449"/>
                  </a:lnTo>
                  <a:lnTo>
                    <a:pt x="121" y="450"/>
                  </a:lnTo>
                  <a:lnTo>
                    <a:pt x="120" y="450"/>
                  </a:lnTo>
                  <a:lnTo>
                    <a:pt x="119" y="451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7" y="453"/>
                  </a:lnTo>
                  <a:lnTo>
                    <a:pt x="116" y="454"/>
                  </a:lnTo>
                  <a:lnTo>
                    <a:pt x="116" y="456"/>
                  </a:lnTo>
                  <a:lnTo>
                    <a:pt x="114" y="456"/>
                  </a:lnTo>
                  <a:lnTo>
                    <a:pt x="114" y="457"/>
                  </a:lnTo>
                  <a:lnTo>
                    <a:pt x="112" y="456"/>
                  </a:lnTo>
                  <a:lnTo>
                    <a:pt x="111" y="454"/>
                  </a:lnTo>
                  <a:lnTo>
                    <a:pt x="111" y="453"/>
                  </a:lnTo>
                  <a:lnTo>
                    <a:pt x="110" y="453"/>
                  </a:lnTo>
                  <a:lnTo>
                    <a:pt x="109" y="453"/>
                  </a:lnTo>
                  <a:lnTo>
                    <a:pt x="109" y="452"/>
                  </a:lnTo>
                  <a:lnTo>
                    <a:pt x="109" y="451"/>
                  </a:lnTo>
                  <a:lnTo>
                    <a:pt x="110" y="448"/>
                  </a:lnTo>
                  <a:lnTo>
                    <a:pt x="111" y="448"/>
                  </a:lnTo>
                  <a:lnTo>
                    <a:pt x="111" y="446"/>
                  </a:lnTo>
                  <a:lnTo>
                    <a:pt x="112" y="446"/>
                  </a:lnTo>
                  <a:lnTo>
                    <a:pt x="112" y="445"/>
                  </a:lnTo>
                  <a:lnTo>
                    <a:pt x="112" y="443"/>
                  </a:lnTo>
                  <a:lnTo>
                    <a:pt x="112" y="442"/>
                  </a:lnTo>
                  <a:lnTo>
                    <a:pt x="111" y="442"/>
                  </a:lnTo>
                  <a:lnTo>
                    <a:pt x="111" y="441"/>
                  </a:lnTo>
                  <a:lnTo>
                    <a:pt x="111" y="440"/>
                  </a:lnTo>
                  <a:lnTo>
                    <a:pt x="112" y="440"/>
                  </a:lnTo>
                  <a:lnTo>
                    <a:pt x="112" y="439"/>
                  </a:lnTo>
                  <a:lnTo>
                    <a:pt x="112" y="437"/>
                  </a:lnTo>
                  <a:lnTo>
                    <a:pt x="111" y="437"/>
                  </a:lnTo>
                  <a:lnTo>
                    <a:pt x="110" y="437"/>
                  </a:lnTo>
                  <a:lnTo>
                    <a:pt x="109" y="437"/>
                  </a:lnTo>
                  <a:lnTo>
                    <a:pt x="108" y="437"/>
                  </a:lnTo>
                  <a:lnTo>
                    <a:pt x="107" y="437"/>
                  </a:lnTo>
                  <a:lnTo>
                    <a:pt x="106" y="437"/>
                  </a:lnTo>
                  <a:lnTo>
                    <a:pt x="104" y="437"/>
                  </a:lnTo>
                  <a:lnTo>
                    <a:pt x="104" y="436"/>
                  </a:lnTo>
                  <a:lnTo>
                    <a:pt x="104" y="435"/>
                  </a:lnTo>
                  <a:lnTo>
                    <a:pt x="103" y="434"/>
                  </a:lnTo>
                  <a:lnTo>
                    <a:pt x="103" y="433"/>
                  </a:lnTo>
                  <a:lnTo>
                    <a:pt x="103" y="432"/>
                  </a:lnTo>
                  <a:lnTo>
                    <a:pt x="102" y="432"/>
                  </a:lnTo>
                  <a:lnTo>
                    <a:pt x="101" y="432"/>
                  </a:lnTo>
                  <a:lnTo>
                    <a:pt x="101" y="431"/>
                  </a:lnTo>
                  <a:lnTo>
                    <a:pt x="99" y="432"/>
                  </a:lnTo>
                  <a:lnTo>
                    <a:pt x="98" y="432"/>
                  </a:lnTo>
                  <a:lnTo>
                    <a:pt x="96" y="431"/>
                  </a:lnTo>
                  <a:lnTo>
                    <a:pt x="95" y="431"/>
                  </a:lnTo>
                  <a:lnTo>
                    <a:pt x="94" y="431"/>
                  </a:lnTo>
                  <a:lnTo>
                    <a:pt x="93" y="429"/>
                  </a:lnTo>
                  <a:lnTo>
                    <a:pt x="92" y="429"/>
                  </a:lnTo>
                  <a:lnTo>
                    <a:pt x="91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5"/>
                  </a:lnTo>
                  <a:lnTo>
                    <a:pt x="87" y="424"/>
                  </a:lnTo>
                  <a:lnTo>
                    <a:pt x="86" y="424"/>
                  </a:lnTo>
                  <a:lnTo>
                    <a:pt x="86" y="425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4" y="425"/>
                  </a:lnTo>
                  <a:lnTo>
                    <a:pt x="84" y="426"/>
                  </a:lnTo>
                  <a:lnTo>
                    <a:pt x="84" y="427"/>
                  </a:lnTo>
                  <a:lnTo>
                    <a:pt x="85" y="428"/>
                  </a:lnTo>
                  <a:lnTo>
                    <a:pt x="84" y="428"/>
                  </a:lnTo>
                  <a:lnTo>
                    <a:pt x="84" y="429"/>
                  </a:lnTo>
                  <a:lnTo>
                    <a:pt x="84" y="431"/>
                  </a:lnTo>
                  <a:lnTo>
                    <a:pt x="84" y="432"/>
                  </a:lnTo>
                  <a:lnTo>
                    <a:pt x="83" y="432"/>
                  </a:lnTo>
                  <a:lnTo>
                    <a:pt x="83" y="431"/>
                  </a:lnTo>
                  <a:lnTo>
                    <a:pt x="82" y="431"/>
                  </a:lnTo>
                  <a:lnTo>
                    <a:pt x="83" y="429"/>
                  </a:lnTo>
                  <a:lnTo>
                    <a:pt x="83" y="428"/>
                  </a:lnTo>
                  <a:lnTo>
                    <a:pt x="82" y="429"/>
                  </a:lnTo>
                  <a:lnTo>
                    <a:pt x="81" y="429"/>
                  </a:lnTo>
                  <a:lnTo>
                    <a:pt x="79" y="428"/>
                  </a:lnTo>
                  <a:lnTo>
                    <a:pt x="79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7" y="425"/>
                  </a:lnTo>
                  <a:lnTo>
                    <a:pt x="77" y="424"/>
                  </a:lnTo>
                  <a:lnTo>
                    <a:pt x="76" y="424"/>
                  </a:lnTo>
                  <a:lnTo>
                    <a:pt x="76" y="423"/>
                  </a:lnTo>
                  <a:lnTo>
                    <a:pt x="75" y="422"/>
                  </a:lnTo>
                  <a:lnTo>
                    <a:pt x="74" y="422"/>
                  </a:lnTo>
                  <a:lnTo>
                    <a:pt x="74" y="420"/>
                  </a:lnTo>
                  <a:lnTo>
                    <a:pt x="72" y="419"/>
                  </a:lnTo>
                  <a:lnTo>
                    <a:pt x="70" y="419"/>
                  </a:lnTo>
                  <a:lnTo>
                    <a:pt x="70" y="417"/>
                  </a:lnTo>
                  <a:lnTo>
                    <a:pt x="72" y="417"/>
                  </a:lnTo>
                  <a:lnTo>
                    <a:pt x="70" y="416"/>
                  </a:lnTo>
                  <a:lnTo>
                    <a:pt x="70" y="415"/>
                  </a:lnTo>
                  <a:lnTo>
                    <a:pt x="70" y="414"/>
                  </a:lnTo>
                  <a:lnTo>
                    <a:pt x="70" y="412"/>
                  </a:lnTo>
                  <a:lnTo>
                    <a:pt x="72" y="412"/>
                  </a:lnTo>
                  <a:lnTo>
                    <a:pt x="73" y="411"/>
                  </a:lnTo>
                  <a:lnTo>
                    <a:pt x="72" y="411"/>
                  </a:lnTo>
                  <a:lnTo>
                    <a:pt x="70" y="411"/>
                  </a:lnTo>
                  <a:lnTo>
                    <a:pt x="69" y="411"/>
                  </a:lnTo>
                  <a:lnTo>
                    <a:pt x="70" y="410"/>
                  </a:lnTo>
                  <a:lnTo>
                    <a:pt x="69" y="410"/>
                  </a:lnTo>
                  <a:lnTo>
                    <a:pt x="68" y="411"/>
                  </a:lnTo>
                  <a:lnTo>
                    <a:pt x="68" y="410"/>
                  </a:lnTo>
                  <a:lnTo>
                    <a:pt x="67" y="410"/>
                  </a:lnTo>
                  <a:lnTo>
                    <a:pt x="66" y="409"/>
                  </a:lnTo>
                  <a:lnTo>
                    <a:pt x="66" y="408"/>
                  </a:lnTo>
                  <a:lnTo>
                    <a:pt x="66" y="407"/>
                  </a:lnTo>
                  <a:lnTo>
                    <a:pt x="67" y="407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8" y="403"/>
                  </a:lnTo>
                  <a:lnTo>
                    <a:pt x="67" y="406"/>
                  </a:lnTo>
                  <a:lnTo>
                    <a:pt x="66" y="406"/>
                  </a:lnTo>
                  <a:lnTo>
                    <a:pt x="66" y="403"/>
                  </a:lnTo>
                  <a:lnTo>
                    <a:pt x="65" y="403"/>
                  </a:lnTo>
                  <a:lnTo>
                    <a:pt x="65" y="404"/>
                  </a:lnTo>
                  <a:lnTo>
                    <a:pt x="65" y="406"/>
                  </a:lnTo>
                  <a:lnTo>
                    <a:pt x="65" y="407"/>
                  </a:lnTo>
                  <a:lnTo>
                    <a:pt x="64" y="407"/>
                  </a:lnTo>
                  <a:lnTo>
                    <a:pt x="62" y="406"/>
                  </a:lnTo>
                  <a:lnTo>
                    <a:pt x="61" y="406"/>
                  </a:lnTo>
                  <a:lnTo>
                    <a:pt x="60" y="404"/>
                  </a:lnTo>
                  <a:lnTo>
                    <a:pt x="60" y="403"/>
                  </a:lnTo>
                  <a:lnTo>
                    <a:pt x="60" y="402"/>
                  </a:lnTo>
                  <a:lnTo>
                    <a:pt x="60" y="401"/>
                  </a:lnTo>
                  <a:lnTo>
                    <a:pt x="60" y="400"/>
                  </a:lnTo>
                  <a:lnTo>
                    <a:pt x="59" y="400"/>
                  </a:lnTo>
                  <a:lnTo>
                    <a:pt x="59" y="399"/>
                  </a:lnTo>
                  <a:lnTo>
                    <a:pt x="59" y="398"/>
                  </a:lnTo>
                  <a:lnTo>
                    <a:pt x="59" y="397"/>
                  </a:lnTo>
                  <a:lnTo>
                    <a:pt x="58" y="397"/>
                  </a:lnTo>
                  <a:lnTo>
                    <a:pt x="57" y="397"/>
                  </a:lnTo>
                  <a:lnTo>
                    <a:pt x="57" y="395"/>
                  </a:lnTo>
                  <a:lnTo>
                    <a:pt x="58" y="395"/>
                  </a:lnTo>
                  <a:lnTo>
                    <a:pt x="57" y="394"/>
                  </a:lnTo>
                  <a:lnTo>
                    <a:pt x="56" y="394"/>
                  </a:lnTo>
                  <a:lnTo>
                    <a:pt x="54" y="393"/>
                  </a:lnTo>
                  <a:lnTo>
                    <a:pt x="53" y="393"/>
                  </a:lnTo>
                  <a:lnTo>
                    <a:pt x="53" y="392"/>
                  </a:lnTo>
                  <a:lnTo>
                    <a:pt x="53" y="393"/>
                  </a:lnTo>
                  <a:lnTo>
                    <a:pt x="53" y="394"/>
                  </a:lnTo>
                  <a:lnTo>
                    <a:pt x="52" y="394"/>
                  </a:lnTo>
                  <a:lnTo>
                    <a:pt x="51" y="394"/>
                  </a:lnTo>
                  <a:lnTo>
                    <a:pt x="51" y="393"/>
                  </a:lnTo>
                  <a:lnTo>
                    <a:pt x="51" y="391"/>
                  </a:lnTo>
                  <a:lnTo>
                    <a:pt x="50" y="391"/>
                  </a:lnTo>
                  <a:lnTo>
                    <a:pt x="51" y="390"/>
                  </a:lnTo>
                  <a:lnTo>
                    <a:pt x="51" y="389"/>
                  </a:lnTo>
                  <a:lnTo>
                    <a:pt x="52" y="389"/>
                  </a:lnTo>
                  <a:lnTo>
                    <a:pt x="52" y="387"/>
                  </a:lnTo>
                  <a:lnTo>
                    <a:pt x="51" y="387"/>
                  </a:lnTo>
                  <a:lnTo>
                    <a:pt x="50" y="387"/>
                  </a:lnTo>
                  <a:lnTo>
                    <a:pt x="50" y="386"/>
                  </a:lnTo>
                  <a:lnTo>
                    <a:pt x="49" y="386"/>
                  </a:lnTo>
                  <a:lnTo>
                    <a:pt x="49" y="385"/>
                  </a:lnTo>
                  <a:lnTo>
                    <a:pt x="49" y="384"/>
                  </a:lnTo>
                  <a:lnTo>
                    <a:pt x="48" y="384"/>
                  </a:lnTo>
                  <a:lnTo>
                    <a:pt x="48" y="383"/>
                  </a:lnTo>
                  <a:lnTo>
                    <a:pt x="47" y="383"/>
                  </a:lnTo>
                  <a:lnTo>
                    <a:pt x="47" y="384"/>
                  </a:lnTo>
                  <a:lnTo>
                    <a:pt x="45" y="384"/>
                  </a:lnTo>
                  <a:lnTo>
                    <a:pt x="45" y="385"/>
                  </a:lnTo>
                  <a:lnTo>
                    <a:pt x="44" y="385"/>
                  </a:lnTo>
                  <a:lnTo>
                    <a:pt x="44" y="384"/>
                  </a:lnTo>
                  <a:lnTo>
                    <a:pt x="44" y="383"/>
                  </a:lnTo>
                  <a:lnTo>
                    <a:pt x="43" y="383"/>
                  </a:lnTo>
                  <a:lnTo>
                    <a:pt x="43" y="384"/>
                  </a:lnTo>
                  <a:lnTo>
                    <a:pt x="43" y="383"/>
                  </a:lnTo>
                  <a:lnTo>
                    <a:pt x="42" y="383"/>
                  </a:lnTo>
                  <a:lnTo>
                    <a:pt x="42" y="382"/>
                  </a:lnTo>
                  <a:lnTo>
                    <a:pt x="42" y="381"/>
                  </a:lnTo>
                  <a:lnTo>
                    <a:pt x="42" y="379"/>
                  </a:lnTo>
                  <a:lnTo>
                    <a:pt x="42" y="378"/>
                  </a:lnTo>
                  <a:lnTo>
                    <a:pt x="42" y="377"/>
                  </a:lnTo>
                  <a:lnTo>
                    <a:pt x="41" y="378"/>
                  </a:lnTo>
                  <a:lnTo>
                    <a:pt x="41" y="376"/>
                  </a:lnTo>
                  <a:lnTo>
                    <a:pt x="40" y="376"/>
                  </a:lnTo>
                  <a:lnTo>
                    <a:pt x="39" y="376"/>
                  </a:lnTo>
                  <a:lnTo>
                    <a:pt x="39" y="375"/>
                  </a:lnTo>
                  <a:lnTo>
                    <a:pt x="39" y="374"/>
                  </a:lnTo>
                  <a:lnTo>
                    <a:pt x="40" y="374"/>
                  </a:lnTo>
                  <a:lnTo>
                    <a:pt x="39" y="373"/>
                  </a:lnTo>
                  <a:lnTo>
                    <a:pt x="37" y="373"/>
                  </a:lnTo>
                  <a:lnTo>
                    <a:pt x="37" y="374"/>
                  </a:lnTo>
                  <a:lnTo>
                    <a:pt x="36" y="374"/>
                  </a:lnTo>
                  <a:lnTo>
                    <a:pt x="35" y="375"/>
                  </a:lnTo>
                  <a:lnTo>
                    <a:pt x="34" y="375"/>
                  </a:lnTo>
                  <a:lnTo>
                    <a:pt x="33" y="375"/>
                  </a:lnTo>
                  <a:lnTo>
                    <a:pt x="33" y="376"/>
                  </a:lnTo>
                  <a:lnTo>
                    <a:pt x="34" y="376"/>
                  </a:lnTo>
                  <a:lnTo>
                    <a:pt x="34" y="377"/>
                  </a:lnTo>
                  <a:lnTo>
                    <a:pt x="34" y="378"/>
                  </a:lnTo>
                  <a:lnTo>
                    <a:pt x="33" y="379"/>
                  </a:lnTo>
                  <a:lnTo>
                    <a:pt x="33" y="381"/>
                  </a:lnTo>
                  <a:lnTo>
                    <a:pt x="32" y="379"/>
                  </a:lnTo>
                  <a:lnTo>
                    <a:pt x="32" y="381"/>
                  </a:lnTo>
                  <a:lnTo>
                    <a:pt x="31" y="381"/>
                  </a:lnTo>
                  <a:lnTo>
                    <a:pt x="31" y="379"/>
                  </a:lnTo>
                  <a:lnTo>
                    <a:pt x="29" y="379"/>
                  </a:lnTo>
                  <a:lnTo>
                    <a:pt x="29" y="378"/>
                  </a:lnTo>
                  <a:lnTo>
                    <a:pt x="28" y="378"/>
                  </a:lnTo>
                  <a:lnTo>
                    <a:pt x="28" y="377"/>
                  </a:lnTo>
                  <a:lnTo>
                    <a:pt x="28" y="376"/>
                  </a:lnTo>
                  <a:lnTo>
                    <a:pt x="27" y="375"/>
                  </a:lnTo>
                  <a:lnTo>
                    <a:pt x="27" y="373"/>
                  </a:lnTo>
                  <a:lnTo>
                    <a:pt x="26" y="369"/>
                  </a:lnTo>
                  <a:lnTo>
                    <a:pt x="26" y="368"/>
                  </a:lnTo>
                  <a:lnTo>
                    <a:pt x="26" y="367"/>
                  </a:lnTo>
                  <a:lnTo>
                    <a:pt x="26" y="368"/>
                  </a:lnTo>
                  <a:lnTo>
                    <a:pt x="27" y="369"/>
                  </a:lnTo>
                  <a:lnTo>
                    <a:pt x="27" y="368"/>
                  </a:lnTo>
                  <a:lnTo>
                    <a:pt x="26" y="368"/>
                  </a:lnTo>
                  <a:lnTo>
                    <a:pt x="26" y="367"/>
                  </a:lnTo>
                  <a:lnTo>
                    <a:pt x="27" y="366"/>
                  </a:lnTo>
                  <a:lnTo>
                    <a:pt x="27" y="365"/>
                  </a:lnTo>
                  <a:lnTo>
                    <a:pt x="26" y="364"/>
                  </a:lnTo>
                  <a:lnTo>
                    <a:pt x="26" y="362"/>
                  </a:lnTo>
                  <a:lnTo>
                    <a:pt x="27" y="362"/>
                  </a:lnTo>
                  <a:lnTo>
                    <a:pt x="27" y="361"/>
                  </a:lnTo>
                  <a:lnTo>
                    <a:pt x="27" y="360"/>
                  </a:lnTo>
                  <a:lnTo>
                    <a:pt x="27" y="359"/>
                  </a:lnTo>
                  <a:lnTo>
                    <a:pt x="28" y="358"/>
                  </a:lnTo>
                  <a:lnTo>
                    <a:pt x="28" y="357"/>
                  </a:lnTo>
                  <a:lnTo>
                    <a:pt x="29" y="356"/>
                  </a:lnTo>
                  <a:lnTo>
                    <a:pt x="31" y="356"/>
                  </a:lnTo>
                  <a:lnTo>
                    <a:pt x="31" y="355"/>
                  </a:lnTo>
                  <a:lnTo>
                    <a:pt x="32" y="353"/>
                  </a:lnTo>
                  <a:lnTo>
                    <a:pt x="31" y="355"/>
                  </a:lnTo>
                  <a:lnTo>
                    <a:pt x="29" y="353"/>
                  </a:lnTo>
                  <a:lnTo>
                    <a:pt x="31" y="352"/>
                  </a:lnTo>
                  <a:lnTo>
                    <a:pt x="32" y="352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29" y="350"/>
                  </a:lnTo>
                  <a:lnTo>
                    <a:pt x="29" y="349"/>
                  </a:lnTo>
                  <a:lnTo>
                    <a:pt x="31" y="349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1" y="345"/>
                  </a:lnTo>
                  <a:lnTo>
                    <a:pt x="32" y="345"/>
                  </a:lnTo>
                  <a:lnTo>
                    <a:pt x="32" y="343"/>
                  </a:lnTo>
                  <a:lnTo>
                    <a:pt x="33" y="342"/>
                  </a:lnTo>
                  <a:lnTo>
                    <a:pt x="33" y="339"/>
                  </a:lnTo>
                  <a:lnTo>
                    <a:pt x="34" y="339"/>
                  </a:lnTo>
                  <a:lnTo>
                    <a:pt x="35" y="337"/>
                  </a:lnTo>
                  <a:lnTo>
                    <a:pt x="34" y="337"/>
                  </a:lnTo>
                  <a:lnTo>
                    <a:pt x="34" y="336"/>
                  </a:lnTo>
                  <a:lnTo>
                    <a:pt x="34" y="335"/>
                  </a:lnTo>
                  <a:lnTo>
                    <a:pt x="35" y="335"/>
                  </a:lnTo>
                  <a:lnTo>
                    <a:pt x="35" y="334"/>
                  </a:lnTo>
                  <a:lnTo>
                    <a:pt x="35" y="333"/>
                  </a:lnTo>
                  <a:lnTo>
                    <a:pt x="36" y="333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5" y="331"/>
                  </a:lnTo>
                  <a:lnTo>
                    <a:pt x="36" y="331"/>
                  </a:lnTo>
                  <a:lnTo>
                    <a:pt x="37" y="330"/>
                  </a:lnTo>
                  <a:lnTo>
                    <a:pt x="36" y="330"/>
                  </a:lnTo>
                  <a:lnTo>
                    <a:pt x="36" y="331"/>
                  </a:lnTo>
                  <a:lnTo>
                    <a:pt x="36" y="330"/>
                  </a:lnTo>
                  <a:lnTo>
                    <a:pt x="35" y="330"/>
                  </a:lnTo>
                  <a:lnTo>
                    <a:pt x="35" y="328"/>
                  </a:lnTo>
                  <a:lnTo>
                    <a:pt x="36" y="328"/>
                  </a:lnTo>
                  <a:lnTo>
                    <a:pt x="37" y="328"/>
                  </a:lnTo>
                  <a:lnTo>
                    <a:pt x="37" y="327"/>
                  </a:lnTo>
                  <a:lnTo>
                    <a:pt x="37" y="326"/>
                  </a:lnTo>
                  <a:lnTo>
                    <a:pt x="39" y="326"/>
                  </a:lnTo>
                  <a:lnTo>
                    <a:pt x="39" y="325"/>
                  </a:lnTo>
                  <a:lnTo>
                    <a:pt x="39" y="326"/>
                  </a:lnTo>
                  <a:lnTo>
                    <a:pt x="37" y="325"/>
                  </a:lnTo>
                  <a:lnTo>
                    <a:pt x="40" y="323"/>
                  </a:lnTo>
                  <a:lnTo>
                    <a:pt x="40" y="322"/>
                  </a:lnTo>
                  <a:lnTo>
                    <a:pt x="41" y="319"/>
                  </a:lnTo>
                  <a:lnTo>
                    <a:pt x="41" y="318"/>
                  </a:lnTo>
                  <a:lnTo>
                    <a:pt x="41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2" y="314"/>
                  </a:lnTo>
                  <a:lnTo>
                    <a:pt x="43" y="311"/>
                  </a:lnTo>
                  <a:lnTo>
                    <a:pt x="43" y="310"/>
                  </a:lnTo>
                  <a:lnTo>
                    <a:pt x="43" y="309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5"/>
                  </a:lnTo>
                  <a:lnTo>
                    <a:pt x="43" y="303"/>
                  </a:lnTo>
                  <a:lnTo>
                    <a:pt x="44" y="302"/>
                  </a:lnTo>
                  <a:lnTo>
                    <a:pt x="44" y="301"/>
                  </a:lnTo>
                  <a:lnTo>
                    <a:pt x="45" y="301"/>
                  </a:lnTo>
                  <a:lnTo>
                    <a:pt x="47" y="301"/>
                  </a:lnTo>
                  <a:lnTo>
                    <a:pt x="47" y="300"/>
                  </a:lnTo>
                  <a:lnTo>
                    <a:pt x="48" y="300"/>
                  </a:lnTo>
                  <a:lnTo>
                    <a:pt x="49" y="299"/>
                  </a:lnTo>
                  <a:lnTo>
                    <a:pt x="50" y="298"/>
                  </a:lnTo>
                  <a:lnTo>
                    <a:pt x="49" y="298"/>
                  </a:lnTo>
                  <a:lnTo>
                    <a:pt x="49" y="297"/>
                  </a:lnTo>
                  <a:lnTo>
                    <a:pt x="49" y="295"/>
                  </a:lnTo>
                  <a:lnTo>
                    <a:pt x="50" y="295"/>
                  </a:lnTo>
                  <a:lnTo>
                    <a:pt x="51" y="295"/>
                  </a:lnTo>
                  <a:lnTo>
                    <a:pt x="52" y="295"/>
                  </a:lnTo>
                  <a:lnTo>
                    <a:pt x="52" y="294"/>
                  </a:lnTo>
                  <a:lnTo>
                    <a:pt x="52" y="293"/>
                  </a:lnTo>
                  <a:lnTo>
                    <a:pt x="53" y="293"/>
                  </a:lnTo>
                  <a:lnTo>
                    <a:pt x="54" y="293"/>
                  </a:lnTo>
                  <a:lnTo>
                    <a:pt x="54" y="292"/>
                  </a:lnTo>
                  <a:lnTo>
                    <a:pt x="54" y="291"/>
                  </a:lnTo>
                  <a:lnTo>
                    <a:pt x="56" y="291"/>
                  </a:lnTo>
                  <a:lnTo>
                    <a:pt x="57" y="288"/>
                  </a:lnTo>
                  <a:lnTo>
                    <a:pt x="58" y="288"/>
                  </a:lnTo>
                  <a:lnTo>
                    <a:pt x="58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60" y="283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2" y="280"/>
                  </a:lnTo>
                  <a:lnTo>
                    <a:pt x="62" y="278"/>
                  </a:lnTo>
                  <a:lnTo>
                    <a:pt x="62" y="277"/>
                  </a:lnTo>
                  <a:lnTo>
                    <a:pt x="62" y="276"/>
                  </a:lnTo>
                  <a:lnTo>
                    <a:pt x="64" y="275"/>
                  </a:lnTo>
                  <a:lnTo>
                    <a:pt x="65" y="275"/>
                  </a:lnTo>
                  <a:lnTo>
                    <a:pt x="66" y="275"/>
                  </a:lnTo>
                  <a:lnTo>
                    <a:pt x="68" y="272"/>
                  </a:lnTo>
                  <a:lnTo>
                    <a:pt x="68" y="269"/>
                  </a:lnTo>
                  <a:lnTo>
                    <a:pt x="68" y="268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6" y="267"/>
                  </a:lnTo>
                  <a:lnTo>
                    <a:pt x="66" y="266"/>
                  </a:lnTo>
                  <a:lnTo>
                    <a:pt x="67" y="265"/>
                  </a:lnTo>
                  <a:lnTo>
                    <a:pt x="67" y="264"/>
                  </a:lnTo>
                  <a:lnTo>
                    <a:pt x="66" y="264"/>
                  </a:lnTo>
                  <a:lnTo>
                    <a:pt x="65" y="263"/>
                  </a:lnTo>
                  <a:lnTo>
                    <a:pt x="66" y="261"/>
                  </a:lnTo>
                  <a:lnTo>
                    <a:pt x="66" y="260"/>
                  </a:lnTo>
                  <a:lnTo>
                    <a:pt x="66" y="259"/>
                  </a:lnTo>
                  <a:lnTo>
                    <a:pt x="64" y="260"/>
                  </a:lnTo>
                  <a:lnTo>
                    <a:pt x="64" y="259"/>
                  </a:lnTo>
                  <a:lnTo>
                    <a:pt x="64" y="258"/>
                  </a:lnTo>
                  <a:lnTo>
                    <a:pt x="64" y="257"/>
                  </a:lnTo>
                  <a:lnTo>
                    <a:pt x="64" y="256"/>
                  </a:lnTo>
                  <a:lnTo>
                    <a:pt x="64" y="255"/>
                  </a:lnTo>
                  <a:lnTo>
                    <a:pt x="62" y="255"/>
                  </a:lnTo>
                  <a:lnTo>
                    <a:pt x="62" y="253"/>
                  </a:lnTo>
                  <a:lnTo>
                    <a:pt x="62" y="252"/>
                  </a:lnTo>
                  <a:lnTo>
                    <a:pt x="62" y="251"/>
                  </a:lnTo>
                  <a:lnTo>
                    <a:pt x="61" y="250"/>
                  </a:lnTo>
                  <a:lnTo>
                    <a:pt x="61" y="249"/>
                  </a:lnTo>
                  <a:lnTo>
                    <a:pt x="61" y="248"/>
                  </a:lnTo>
                  <a:lnTo>
                    <a:pt x="62" y="248"/>
                  </a:lnTo>
                  <a:lnTo>
                    <a:pt x="62" y="247"/>
                  </a:lnTo>
                  <a:lnTo>
                    <a:pt x="61" y="247"/>
                  </a:lnTo>
                  <a:lnTo>
                    <a:pt x="61" y="245"/>
                  </a:lnTo>
                  <a:lnTo>
                    <a:pt x="60" y="244"/>
                  </a:lnTo>
                  <a:lnTo>
                    <a:pt x="59" y="244"/>
                  </a:lnTo>
                  <a:lnTo>
                    <a:pt x="59" y="243"/>
                  </a:lnTo>
                  <a:lnTo>
                    <a:pt x="58" y="243"/>
                  </a:lnTo>
                  <a:lnTo>
                    <a:pt x="58" y="242"/>
                  </a:lnTo>
                  <a:lnTo>
                    <a:pt x="57" y="242"/>
                  </a:lnTo>
                  <a:lnTo>
                    <a:pt x="56" y="241"/>
                  </a:lnTo>
                  <a:lnTo>
                    <a:pt x="56" y="240"/>
                  </a:lnTo>
                  <a:lnTo>
                    <a:pt x="56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5"/>
                  </a:lnTo>
                  <a:lnTo>
                    <a:pt x="54" y="234"/>
                  </a:lnTo>
                  <a:lnTo>
                    <a:pt x="54" y="233"/>
                  </a:lnTo>
                  <a:lnTo>
                    <a:pt x="53" y="233"/>
                  </a:lnTo>
                  <a:lnTo>
                    <a:pt x="53" y="232"/>
                  </a:lnTo>
                  <a:lnTo>
                    <a:pt x="52" y="232"/>
                  </a:lnTo>
                  <a:lnTo>
                    <a:pt x="52" y="231"/>
                  </a:lnTo>
                  <a:lnTo>
                    <a:pt x="53" y="230"/>
                  </a:lnTo>
                  <a:lnTo>
                    <a:pt x="53" y="228"/>
                  </a:lnTo>
                  <a:lnTo>
                    <a:pt x="53" y="227"/>
                  </a:lnTo>
                  <a:lnTo>
                    <a:pt x="54" y="227"/>
                  </a:lnTo>
                  <a:lnTo>
                    <a:pt x="56" y="226"/>
                  </a:lnTo>
                  <a:lnTo>
                    <a:pt x="56" y="225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6" y="219"/>
                  </a:lnTo>
                  <a:lnTo>
                    <a:pt x="54" y="215"/>
                  </a:lnTo>
                  <a:lnTo>
                    <a:pt x="54" y="213"/>
                  </a:lnTo>
                  <a:lnTo>
                    <a:pt x="54" y="211"/>
                  </a:lnTo>
                  <a:lnTo>
                    <a:pt x="54" y="210"/>
                  </a:lnTo>
                  <a:lnTo>
                    <a:pt x="53" y="209"/>
                  </a:lnTo>
                  <a:lnTo>
                    <a:pt x="52" y="209"/>
                  </a:lnTo>
                  <a:lnTo>
                    <a:pt x="52" y="208"/>
                  </a:lnTo>
                  <a:lnTo>
                    <a:pt x="52" y="207"/>
                  </a:lnTo>
                  <a:lnTo>
                    <a:pt x="52" y="206"/>
                  </a:lnTo>
                  <a:lnTo>
                    <a:pt x="51" y="206"/>
                  </a:lnTo>
                  <a:lnTo>
                    <a:pt x="51" y="205"/>
                  </a:lnTo>
                  <a:lnTo>
                    <a:pt x="50" y="205"/>
                  </a:lnTo>
                  <a:lnTo>
                    <a:pt x="50" y="203"/>
                  </a:lnTo>
                  <a:lnTo>
                    <a:pt x="49" y="202"/>
                  </a:lnTo>
                  <a:lnTo>
                    <a:pt x="49" y="201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8" y="199"/>
                  </a:lnTo>
                  <a:lnTo>
                    <a:pt x="47" y="199"/>
                  </a:lnTo>
                  <a:lnTo>
                    <a:pt x="45" y="199"/>
                  </a:lnTo>
                  <a:lnTo>
                    <a:pt x="42" y="196"/>
                  </a:lnTo>
                  <a:lnTo>
                    <a:pt x="41" y="194"/>
                  </a:lnTo>
                  <a:lnTo>
                    <a:pt x="40" y="194"/>
                  </a:lnTo>
                  <a:lnTo>
                    <a:pt x="40" y="193"/>
                  </a:lnTo>
                  <a:lnTo>
                    <a:pt x="39" y="193"/>
                  </a:lnTo>
                  <a:lnTo>
                    <a:pt x="37" y="192"/>
                  </a:lnTo>
                  <a:lnTo>
                    <a:pt x="36" y="191"/>
                  </a:lnTo>
                  <a:lnTo>
                    <a:pt x="34" y="186"/>
                  </a:lnTo>
                  <a:lnTo>
                    <a:pt x="33" y="186"/>
                  </a:lnTo>
                  <a:lnTo>
                    <a:pt x="33" y="185"/>
                  </a:lnTo>
                  <a:lnTo>
                    <a:pt x="33" y="184"/>
                  </a:lnTo>
                  <a:lnTo>
                    <a:pt x="33" y="183"/>
                  </a:lnTo>
                  <a:lnTo>
                    <a:pt x="28" y="180"/>
                  </a:lnTo>
                  <a:lnTo>
                    <a:pt x="27" y="177"/>
                  </a:lnTo>
                  <a:lnTo>
                    <a:pt x="27" y="176"/>
                  </a:lnTo>
                  <a:lnTo>
                    <a:pt x="26" y="176"/>
                  </a:lnTo>
                  <a:lnTo>
                    <a:pt x="26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6" y="172"/>
                  </a:lnTo>
                  <a:lnTo>
                    <a:pt x="26" y="171"/>
                  </a:lnTo>
                  <a:lnTo>
                    <a:pt x="26" y="169"/>
                  </a:lnTo>
                  <a:lnTo>
                    <a:pt x="25" y="168"/>
                  </a:lnTo>
                  <a:lnTo>
                    <a:pt x="25" y="167"/>
                  </a:lnTo>
                  <a:lnTo>
                    <a:pt x="25" y="166"/>
                  </a:lnTo>
                  <a:lnTo>
                    <a:pt x="26" y="166"/>
                  </a:lnTo>
                  <a:lnTo>
                    <a:pt x="25" y="165"/>
                  </a:lnTo>
                  <a:lnTo>
                    <a:pt x="26" y="165"/>
                  </a:lnTo>
                  <a:lnTo>
                    <a:pt x="27" y="165"/>
                  </a:lnTo>
                  <a:lnTo>
                    <a:pt x="27" y="164"/>
                  </a:lnTo>
                  <a:lnTo>
                    <a:pt x="28" y="163"/>
                  </a:lnTo>
                  <a:lnTo>
                    <a:pt x="29" y="163"/>
                  </a:lnTo>
                  <a:lnTo>
                    <a:pt x="31" y="164"/>
                  </a:lnTo>
                  <a:lnTo>
                    <a:pt x="32" y="164"/>
                  </a:lnTo>
                  <a:lnTo>
                    <a:pt x="32" y="163"/>
                  </a:lnTo>
                  <a:lnTo>
                    <a:pt x="31" y="163"/>
                  </a:lnTo>
                  <a:lnTo>
                    <a:pt x="32" y="161"/>
                  </a:lnTo>
                  <a:lnTo>
                    <a:pt x="32" y="160"/>
                  </a:lnTo>
                  <a:lnTo>
                    <a:pt x="33" y="160"/>
                  </a:lnTo>
                  <a:lnTo>
                    <a:pt x="34" y="160"/>
                  </a:lnTo>
                  <a:lnTo>
                    <a:pt x="34" y="159"/>
                  </a:lnTo>
                  <a:lnTo>
                    <a:pt x="35" y="160"/>
                  </a:lnTo>
                  <a:lnTo>
                    <a:pt x="36" y="161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7"/>
                  </a:lnTo>
                  <a:lnTo>
                    <a:pt x="36" y="152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6" y="149"/>
                  </a:lnTo>
                  <a:lnTo>
                    <a:pt x="37" y="146"/>
                  </a:lnTo>
                  <a:lnTo>
                    <a:pt x="37" y="144"/>
                  </a:lnTo>
                  <a:lnTo>
                    <a:pt x="37" y="143"/>
                  </a:lnTo>
                  <a:lnTo>
                    <a:pt x="36" y="143"/>
                  </a:lnTo>
                  <a:lnTo>
                    <a:pt x="37" y="142"/>
                  </a:lnTo>
                  <a:lnTo>
                    <a:pt x="37" y="141"/>
                  </a:lnTo>
                  <a:lnTo>
                    <a:pt x="36" y="140"/>
                  </a:lnTo>
                  <a:lnTo>
                    <a:pt x="36" y="139"/>
                  </a:lnTo>
                  <a:lnTo>
                    <a:pt x="37" y="139"/>
                  </a:lnTo>
                  <a:lnTo>
                    <a:pt x="39" y="139"/>
                  </a:lnTo>
                  <a:lnTo>
                    <a:pt x="39" y="138"/>
                  </a:lnTo>
                  <a:lnTo>
                    <a:pt x="40" y="138"/>
                  </a:lnTo>
                  <a:lnTo>
                    <a:pt x="40" y="136"/>
                  </a:lnTo>
                  <a:lnTo>
                    <a:pt x="41" y="136"/>
                  </a:lnTo>
                  <a:lnTo>
                    <a:pt x="42" y="136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4" y="135"/>
                  </a:lnTo>
                  <a:lnTo>
                    <a:pt x="45" y="134"/>
                  </a:lnTo>
                  <a:lnTo>
                    <a:pt x="45" y="133"/>
                  </a:lnTo>
                  <a:lnTo>
                    <a:pt x="47" y="132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7" y="127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4" y="126"/>
                  </a:lnTo>
                  <a:lnTo>
                    <a:pt x="44" y="129"/>
                  </a:lnTo>
                  <a:lnTo>
                    <a:pt x="43" y="129"/>
                  </a:lnTo>
                  <a:lnTo>
                    <a:pt x="42" y="130"/>
                  </a:lnTo>
                  <a:lnTo>
                    <a:pt x="41" y="132"/>
                  </a:lnTo>
                  <a:lnTo>
                    <a:pt x="40" y="132"/>
                  </a:lnTo>
                  <a:lnTo>
                    <a:pt x="40" y="131"/>
                  </a:lnTo>
                  <a:lnTo>
                    <a:pt x="39" y="129"/>
                  </a:lnTo>
                  <a:lnTo>
                    <a:pt x="39" y="127"/>
                  </a:lnTo>
                  <a:lnTo>
                    <a:pt x="39" y="126"/>
                  </a:lnTo>
                  <a:lnTo>
                    <a:pt x="37" y="124"/>
                  </a:lnTo>
                  <a:lnTo>
                    <a:pt x="36" y="123"/>
                  </a:lnTo>
                  <a:lnTo>
                    <a:pt x="36" y="122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19"/>
                  </a:lnTo>
                  <a:lnTo>
                    <a:pt x="34" y="119"/>
                  </a:lnTo>
                  <a:lnTo>
                    <a:pt x="34" y="118"/>
                  </a:lnTo>
                  <a:lnTo>
                    <a:pt x="33" y="117"/>
                  </a:lnTo>
                  <a:lnTo>
                    <a:pt x="34" y="117"/>
                  </a:lnTo>
                  <a:lnTo>
                    <a:pt x="34" y="116"/>
                  </a:lnTo>
                  <a:lnTo>
                    <a:pt x="35" y="116"/>
                  </a:lnTo>
                  <a:lnTo>
                    <a:pt x="35" y="115"/>
                  </a:lnTo>
                  <a:lnTo>
                    <a:pt x="34" y="114"/>
                  </a:lnTo>
                  <a:lnTo>
                    <a:pt x="35" y="114"/>
                  </a:lnTo>
                  <a:lnTo>
                    <a:pt x="35" y="113"/>
                  </a:lnTo>
                  <a:lnTo>
                    <a:pt x="34" y="113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3" y="108"/>
                  </a:lnTo>
                  <a:lnTo>
                    <a:pt x="32" y="108"/>
                  </a:lnTo>
                  <a:lnTo>
                    <a:pt x="29" y="108"/>
                  </a:lnTo>
                  <a:lnTo>
                    <a:pt x="28" y="107"/>
                  </a:lnTo>
                  <a:lnTo>
                    <a:pt x="28" y="106"/>
                  </a:lnTo>
                  <a:lnTo>
                    <a:pt x="28" y="105"/>
                  </a:lnTo>
                  <a:lnTo>
                    <a:pt x="27" y="105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3" y="100"/>
                  </a:lnTo>
                  <a:lnTo>
                    <a:pt x="23" y="99"/>
                  </a:lnTo>
                  <a:lnTo>
                    <a:pt x="23" y="98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19" y="94"/>
                  </a:lnTo>
                  <a:lnTo>
                    <a:pt x="19" y="93"/>
                  </a:lnTo>
                  <a:lnTo>
                    <a:pt x="18" y="93"/>
                  </a:lnTo>
                  <a:lnTo>
                    <a:pt x="18" y="92"/>
                  </a:lnTo>
                  <a:lnTo>
                    <a:pt x="17" y="92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1" y="85"/>
                  </a:lnTo>
                  <a:lnTo>
                    <a:pt x="11" y="84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3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1" y="80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0" y="74"/>
                  </a:lnTo>
                  <a:lnTo>
                    <a:pt x="10" y="73"/>
                  </a:lnTo>
                  <a:lnTo>
                    <a:pt x="9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6" y="69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8" y="60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2" y="55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8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5" y="40"/>
                  </a:lnTo>
                  <a:lnTo>
                    <a:pt x="14" y="39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1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3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4"/>
                  </a:lnTo>
                  <a:lnTo>
                    <a:pt x="35" y="24"/>
                  </a:lnTo>
                  <a:lnTo>
                    <a:pt x="35" y="25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9" y="23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4" y="21"/>
                  </a:lnTo>
                  <a:lnTo>
                    <a:pt x="45" y="22"/>
                  </a:lnTo>
                  <a:lnTo>
                    <a:pt x="47" y="23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1" y="13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7" y="12"/>
                  </a:lnTo>
                  <a:lnTo>
                    <a:pt x="58" y="13"/>
                  </a:lnTo>
                  <a:lnTo>
                    <a:pt x="59" y="13"/>
                  </a:lnTo>
                  <a:lnTo>
                    <a:pt x="62" y="12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9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4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3" y="5"/>
                  </a:lnTo>
                  <a:lnTo>
                    <a:pt x="83" y="6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6" y="5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7"/>
                  </a:lnTo>
                  <a:lnTo>
                    <a:pt x="93" y="8"/>
                  </a:lnTo>
                  <a:lnTo>
                    <a:pt x="93" y="9"/>
                  </a:lnTo>
                  <a:lnTo>
                    <a:pt x="94" y="9"/>
                  </a:lnTo>
                  <a:lnTo>
                    <a:pt x="95" y="9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6" y="9"/>
                  </a:lnTo>
                  <a:lnTo>
                    <a:pt x="96" y="12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4" y="17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3" y="20"/>
                  </a:lnTo>
                  <a:lnTo>
                    <a:pt x="92" y="20"/>
                  </a:lnTo>
                  <a:lnTo>
                    <a:pt x="92" y="21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2" y="26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4" y="30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0"/>
                  </a:lnTo>
                  <a:lnTo>
                    <a:pt x="99" y="30"/>
                  </a:lnTo>
                  <a:lnTo>
                    <a:pt x="101" y="30"/>
                  </a:lnTo>
                  <a:lnTo>
                    <a:pt x="101" y="31"/>
                  </a:lnTo>
                  <a:lnTo>
                    <a:pt x="102" y="31"/>
                  </a:lnTo>
                  <a:lnTo>
                    <a:pt x="103" y="30"/>
                  </a:lnTo>
                  <a:lnTo>
                    <a:pt x="104" y="27"/>
                  </a:lnTo>
                  <a:lnTo>
                    <a:pt x="106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2" y="29"/>
                  </a:lnTo>
                  <a:lnTo>
                    <a:pt x="114" y="29"/>
                  </a:lnTo>
                  <a:lnTo>
                    <a:pt x="115" y="29"/>
                  </a:lnTo>
                  <a:lnTo>
                    <a:pt x="116" y="27"/>
                  </a:lnTo>
                  <a:lnTo>
                    <a:pt x="117" y="29"/>
                  </a:lnTo>
                  <a:lnTo>
                    <a:pt x="117" y="30"/>
                  </a:lnTo>
                  <a:lnTo>
                    <a:pt x="117" y="31"/>
                  </a:lnTo>
                  <a:lnTo>
                    <a:pt x="117" y="32"/>
                  </a:lnTo>
                  <a:lnTo>
                    <a:pt x="116" y="32"/>
                  </a:lnTo>
                  <a:lnTo>
                    <a:pt x="115" y="32"/>
                  </a:lnTo>
                  <a:lnTo>
                    <a:pt x="115" y="33"/>
                  </a:lnTo>
                  <a:lnTo>
                    <a:pt x="115" y="34"/>
                  </a:lnTo>
                  <a:lnTo>
                    <a:pt x="115" y="35"/>
                  </a:lnTo>
                  <a:lnTo>
                    <a:pt x="116" y="35"/>
                  </a:lnTo>
                  <a:lnTo>
                    <a:pt x="116" y="37"/>
                  </a:lnTo>
                  <a:lnTo>
                    <a:pt x="116" y="39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2"/>
                  </a:lnTo>
                  <a:lnTo>
                    <a:pt x="118" y="44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18" y="47"/>
                  </a:lnTo>
                  <a:lnTo>
                    <a:pt x="118" y="48"/>
                  </a:lnTo>
                  <a:lnTo>
                    <a:pt x="117" y="49"/>
                  </a:lnTo>
                  <a:lnTo>
                    <a:pt x="117" y="50"/>
                  </a:lnTo>
                  <a:lnTo>
                    <a:pt x="116" y="50"/>
                  </a:lnTo>
                  <a:lnTo>
                    <a:pt x="116" y="51"/>
                  </a:lnTo>
                  <a:lnTo>
                    <a:pt x="116" y="52"/>
                  </a:lnTo>
                  <a:lnTo>
                    <a:pt x="116" y="54"/>
                  </a:lnTo>
                  <a:lnTo>
                    <a:pt x="116" y="55"/>
                  </a:lnTo>
                  <a:lnTo>
                    <a:pt x="116" y="56"/>
                  </a:lnTo>
                  <a:lnTo>
                    <a:pt x="117" y="56"/>
                  </a:lnTo>
                  <a:lnTo>
                    <a:pt x="117" y="57"/>
                  </a:lnTo>
                  <a:lnTo>
                    <a:pt x="116" y="58"/>
                  </a:lnTo>
                  <a:lnTo>
                    <a:pt x="115" y="58"/>
                  </a:lnTo>
                  <a:lnTo>
                    <a:pt x="115" y="59"/>
                  </a:lnTo>
                  <a:lnTo>
                    <a:pt x="115" y="60"/>
                  </a:lnTo>
                  <a:lnTo>
                    <a:pt x="114" y="60"/>
                  </a:lnTo>
                  <a:lnTo>
                    <a:pt x="111" y="62"/>
                  </a:lnTo>
                  <a:lnTo>
                    <a:pt x="111" y="63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4" y="67"/>
                  </a:lnTo>
                  <a:lnTo>
                    <a:pt x="115" y="68"/>
                  </a:lnTo>
                  <a:lnTo>
                    <a:pt x="114" y="68"/>
                  </a:lnTo>
                  <a:lnTo>
                    <a:pt x="114" y="69"/>
                  </a:lnTo>
                  <a:lnTo>
                    <a:pt x="114" y="71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4" y="74"/>
                  </a:lnTo>
                  <a:lnTo>
                    <a:pt x="114" y="75"/>
                  </a:lnTo>
                  <a:lnTo>
                    <a:pt x="115" y="76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2" y="79"/>
                  </a:lnTo>
                  <a:lnTo>
                    <a:pt x="112" y="80"/>
                  </a:lnTo>
                  <a:lnTo>
                    <a:pt x="111" y="80"/>
                  </a:lnTo>
                  <a:lnTo>
                    <a:pt x="110" y="81"/>
                  </a:lnTo>
                  <a:lnTo>
                    <a:pt x="109" y="82"/>
                  </a:lnTo>
                  <a:lnTo>
                    <a:pt x="109" y="83"/>
                  </a:lnTo>
                  <a:lnTo>
                    <a:pt x="109" y="84"/>
                  </a:lnTo>
                  <a:lnTo>
                    <a:pt x="109" y="85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89"/>
                  </a:lnTo>
                  <a:lnTo>
                    <a:pt x="107" y="90"/>
                  </a:lnTo>
                  <a:lnTo>
                    <a:pt x="106" y="91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1" y="93"/>
                  </a:lnTo>
                  <a:lnTo>
                    <a:pt x="112" y="94"/>
                  </a:lnTo>
                  <a:lnTo>
                    <a:pt x="114" y="94"/>
                  </a:lnTo>
                  <a:lnTo>
                    <a:pt x="115" y="93"/>
                  </a:lnTo>
                  <a:lnTo>
                    <a:pt x="116" y="93"/>
                  </a:lnTo>
                  <a:lnTo>
                    <a:pt x="116" y="92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0" y="88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0" y="87"/>
                  </a:lnTo>
                  <a:lnTo>
                    <a:pt x="121" y="87"/>
                  </a:lnTo>
                  <a:lnTo>
                    <a:pt x="123" y="87"/>
                  </a:lnTo>
                  <a:lnTo>
                    <a:pt x="123" y="85"/>
                  </a:lnTo>
                  <a:lnTo>
                    <a:pt x="124" y="87"/>
                  </a:lnTo>
                  <a:lnTo>
                    <a:pt x="124" y="85"/>
                  </a:lnTo>
                  <a:lnTo>
                    <a:pt x="125" y="85"/>
                  </a:lnTo>
                  <a:lnTo>
                    <a:pt x="126" y="85"/>
                  </a:lnTo>
                  <a:lnTo>
                    <a:pt x="126" y="84"/>
                  </a:lnTo>
                  <a:lnTo>
                    <a:pt x="125" y="84"/>
                  </a:lnTo>
                  <a:lnTo>
                    <a:pt x="126" y="84"/>
                  </a:lnTo>
                  <a:lnTo>
                    <a:pt x="126" y="83"/>
                  </a:lnTo>
                  <a:lnTo>
                    <a:pt x="127" y="83"/>
                  </a:lnTo>
                  <a:lnTo>
                    <a:pt x="127" y="82"/>
                  </a:lnTo>
                  <a:lnTo>
                    <a:pt x="128" y="82"/>
                  </a:lnTo>
                  <a:lnTo>
                    <a:pt x="128" y="81"/>
                  </a:lnTo>
                  <a:lnTo>
                    <a:pt x="132" y="81"/>
                  </a:lnTo>
                  <a:lnTo>
                    <a:pt x="132" y="80"/>
                  </a:lnTo>
                  <a:lnTo>
                    <a:pt x="132" y="79"/>
                  </a:lnTo>
                  <a:lnTo>
                    <a:pt x="133" y="76"/>
                  </a:lnTo>
                  <a:lnTo>
                    <a:pt x="133" y="75"/>
                  </a:lnTo>
                  <a:lnTo>
                    <a:pt x="134" y="76"/>
                  </a:lnTo>
                  <a:lnTo>
                    <a:pt x="135" y="76"/>
                  </a:lnTo>
                  <a:lnTo>
                    <a:pt x="136" y="77"/>
                  </a:lnTo>
                  <a:lnTo>
                    <a:pt x="136" y="76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3" y="72"/>
                  </a:lnTo>
                  <a:lnTo>
                    <a:pt x="144" y="72"/>
                  </a:lnTo>
                  <a:lnTo>
                    <a:pt x="145" y="73"/>
                  </a:lnTo>
                  <a:lnTo>
                    <a:pt x="146" y="74"/>
                  </a:lnTo>
                  <a:lnTo>
                    <a:pt x="146" y="75"/>
                  </a:lnTo>
                  <a:lnTo>
                    <a:pt x="149" y="76"/>
                  </a:lnTo>
                  <a:lnTo>
                    <a:pt x="150" y="76"/>
                  </a:lnTo>
                  <a:lnTo>
                    <a:pt x="151" y="77"/>
                  </a:lnTo>
                  <a:lnTo>
                    <a:pt x="152" y="79"/>
                  </a:lnTo>
                  <a:lnTo>
                    <a:pt x="153" y="79"/>
                  </a:lnTo>
                  <a:lnTo>
                    <a:pt x="157" y="79"/>
                  </a:lnTo>
                  <a:lnTo>
                    <a:pt x="157" y="80"/>
                  </a:lnTo>
                  <a:lnTo>
                    <a:pt x="158" y="81"/>
                  </a:lnTo>
                  <a:lnTo>
                    <a:pt x="157" y="83"/>
                  </a:lnTo>
                  <a:lnTo>
                    <a:pt x="158" y="83"/>
                  </a:lnTo>
                  <a:lnTo>
                    <a:pt x="159" y="84"/>
                  </a:lnTo>
                  <a:lnTo>
                    <a:pt x="160" y="84"/>
                  </a:lnTo>
                  <a:lnTo>
                    <a:pt x="160" y="83"/>
                  </a:lnTo>
                  <a:lnTo>
                    <a:pt x="159" y="83"/>
                  </a:lnTo>
                  <a:lnTo>
                    <a:pt x="159" y="82"/>
                  </a:lnTo>
                  <a:lnTo>
                    <a:pt x="160" y="82"/>
                  </a:lnTo>
                  <a:lnTo>
                    <a:pt x="161" y="82"/>
                  </a:lnTo>
                  <a:lnTo>
                    <a:pt x="161" y="81"/>
                  </a:lnTo>
                  <a:lnTo>
                    <a:pt x="162" y="81"/>
                  </a:lnTo>
                  <a:lnTo>
                    <a:pt x="165" y="80"/>
                  </a:lnTo>
                  <a:lnTo>
                    <a:pt x="165" y="79"/>
                  </a:lnTo>
                  <a:lnTo>
                    <a:pt x="167" y="77"/>
                  </a:lnTo>
                  <a:lnTo>
                    <a:pt x="168" y="77"/>
                  </a:lnTo>
                  <a:lnTo>
                    <a:pt x="169" y="79"/>
                  </a:lnTo>
                  <a:lnTo>
                    <a:pt x="170" y="79"/>
                  </a:lnTo>
                  <a:lnTo>
                    <a:pt x="170" y="77"/>
                  </a:lnTo>
                  <a:lnTo>
                    <a:pt x="171" y="77"/>
                  </a:lnTo>
                  <a:lnTo>
                    <a:pt x="171" y="76"/>
                  </a:lnTo>
                  <a:lnTo>
                    <a:pt x="171" y="75"/>
                  </a:lnTo>
                  <a:lnTo>
                    <a:pt x="171" y="74"/>
                  </a:lnTo>
                  <a:lnTo>
                    <a:pt x="173" y="74"/>
                  </a:lnTo>
                  <a:lnTo>
                    <a:pt x="173" y="73"/>
                  </a:lnTo>
                  <a:lnTo>
                    <a:pt x="174" y="73"/>
                  </a:lnTo>
                  <a:lnTo>
                    <a:pt x="174" y="72"/>
                  </a:lnTo>
                  <a:lnTo>
                    <a:pt x="174" y="71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7" y="69"/>
                  </a:lnTo>
                  <a:lnTo>
                    <a:pt x="178" y="69"/>
                  </a:lnTo>
                  <a:lnTo>
                    <a:pt x="178" y="68"/>
                  </a:lnTo>
                  <a:lnTo>
                    <a:pt x="177" y="67"/>
                  </a:lnTo>
                  <a:lnTo>
                    <a:pt x="176" y="67"/>
                  </a:lnTo>
                  <a:lnTo>
                    <a:pt x="176" y="66"/>
                  </a:lnTo>
                  <a:lnTo>
                    <a:pt x="177" y="65"/>
                  </a:lnTo>
                  <a:lnTo>
                    <a:pt x="178" y="65"/>
                  </a:lnTo>
                  <a:lnTo>
                    <a:pt x="181" y="64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87" y="66"/>
                  </a:lnTo>
                  <a:lnTo>
                    <a:pt x="188" y="66"/>
                  </a:lnTo>
                  <a:lnTo>
                    <a:pt x="190" y="67"/>
                  </a:lnTo>
                  <a:lnTo>
                    <a:pt x="191" y="67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4" y="68"/>
                  </a:lnTo>
                  <a:lnTo>
                    <a:pt x="195" y="69"/>
                  </a:lnTo>
                  <a:lnTo>
                    <a:pt x="195" y="68"/>
                  </a:lnTo>
                  <a:lnTo>
                    <a:pt x="196" y="68"/>
                  </a:lnTo>
                  <a:lnTo>
                    <a:pt x="196" y="67"/>
                  </a:lnTo>
                  <a:lnTo>
                    <a:pt x="198" y="67"/>
                  </a:lnTo>
                  <a:lnTo>
                    <a:pt x="199" y="67"/>
                  </a:lnTo>
                  <a:lnTo>
                    <a:pt x="199" y="68"/>
                  </a:lnTo>
                  <a:lnTo>
                    <a:pt x="200" y="68"/>
                  </a:lnTo>
                  <a:lnTo>
                    <a:pt x="201" y="71"/>
                  </a:lnTo>
                  <a:lnTo>
                    <a:pt x="202" y="74"/>
                  </a:lnTo>
                  <a:lnTo>
                    <a:pt x="203" y="75"/>
                  </a:lnTo>
                  <a:lnTo>
                    <a:pt x="206" y="77"/>
                  </a:lnTo>
                  <a:lnTo>
                    <a:pt x="207" y="81"/>
                  </a:lnTo>
                  <a:lnTo>
                    <a:pt x="207" y="82"/>
                  </a:lnTo>
                  <a:lnTo>
                    <a:pt x="208" y="82"/>
                  </a:lnTo>
                  <a:lnTo>
                    <a:pt x="210" y="83"/>
                  </a:lnTo>
                  <a:lnTo>
                    <a:pt x="210" y="84"/>
                  </a:lnTo>
                  <a:lnTo>
                    <a:pt x="211" y="85"/>
                  </a:lnTo>
                  <a:lnTo>
                    <a:pt x="211" y="87"/>
                  </a:lnTo>
                  <a:lnTo>
                    <a:pt x="211" y="88"/>
                  </a:lnTo>
                  <a:lnTo>
                    <a:pt x="212" y="89"/>
                  </a:lnTo>
                  <a:lnTo>
                    <a:pt x="213" y="89"/>
                  </a:lnTo>
                  <a:lnTo>
                    <a:pt x="218" y="92"/>
                  </a:lnTo>
                  <a:lnTo>
                    <a:pt x="219" y="92"/>
                  </a:lnTo>
                  <a:lnTo>
                    <a:pt x="220" y="92"/>
                  </a:lnTo>
                  <a:lnTo>
                    <a:pt x="220" y="93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6"/>
                  </a:lnTo>
                  <a:lnTo>
                    <a:pt x="224" y="98"/>
                  </a:lnTo>
                  <a:lnTo>
                    <a:pt x="224" y="100"/>
                  </a:lnTo>
                  <a:lnTo>
                    <a:pt x="224" y="101"/>
                  </a:lnTo>
                  <a:lnTo>
                    <a:pt x="224" y="104"/>
                  </a:lnTo>
                  <a:lnTo>
                    <a:pt x="221" y="108"/>
                  </a:lnTo>
                  <a:lnTo>
                    <a:pt x="221" y="109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21" y="114"/>
                  </a:lnTo>
                  <a:lnTo>
                    <a:pt x="221" y="115"/>
                  </a:lnTo>
                  <a:lnTo>
                    <a:pt x="221" y="116"/>
                  </a:lnTo>
                  <a:lnTo>
                    <a:pt x="223" y="118"/>
                  </a:lnTo>
                  <a:lnTo>
                    <a:pt x="221" y="119"/>
                  </a:lnTo>
                  <a:lnTo>
                    <a:pt x="221" y="122"/>
                  </a:lnTo>
                  <a:lnTo>
                    <a:pt x="221" y="123"/>
                  </a:lnTo>
                  <a:lnTo>
                    <a:pt x="221" y="124"/>
                  </a:lnTo>
                  <a:lnTo>
                    <a:pt x="223" y="125"/>
                  </a:lnTo>
                  <a:lnTo>
                    <a:pt x="224" y="126"/>
                  </a:lnTo>
                  <a:lnTo>
                    <a:pt x="225" y="126"/>
                  </a:lnTo>
                  <a:lnTo>
                    <a:pt x="225" y="127"/>
                  </a:lnTo>
                  <a:lnTo>
                    <a:pt x="226" y="127"/>
                  </a:lnTo>
                  <a:lnTo>
                    <a:pt x="226" y="129"/>
                  </a:lnTo>
                  <a:lnTo>
                    <a:pt x="226" y="130"/>
                  </a:lnTo>
                  <a:lnTo>
                    <a:pt x="227" y="130"/>
                  </a:lnTo>
                  <a:lnTo>
                    <a:pt x="227" y="131"/>
                  </a:lnTo>
                  <a:lnTo>
                    <a:pt x="228" y="131"/>
                  </a:lnTo>
                  <a:lnTo>
                    <a:pt x="229" y="132"/>
                  </a:lnTo>
                  <a:lnTo>
                    <a:pt x="229" y="133"/>
                  </a:lnTo>
                  <a:lnTo>
                    <a:pt x="229" y="134"/>
                  </a:lnTo>
                  <a:lnTo>
                    <a:pt x="229" y="135"/>
                  </a:lnTo>
                  <a:lnTo>
                    <a:pt x="231" y="136"/>
                  </a:lnTo>
                  <a:lnTo>
                    <a:pt x="232" y="138"/>
                  </a:lnTo>
                  <a:lnTo>
                    <a:pt x="236" y="139"/>
                  </a:lnTo>
                  <a:lnTo>
                    <a:pt x="237" y="139"/>
                  </a:lnTo>
                  <a:lnTo>
                    <a:pt x="241" y="140"/>
                  </a:lnTo>
                  <a:lnTo>
                    <a:pt x="242" y="140"/>
                  </a:lnTo>
                  <a:lnTo>
                    <a:pt x="242" y="141"/>
                  </a:lnTo>
                  <a:lnTo>
                    <a:pt x="241" y="141"/>
                  </a:lnTo>
                  <a:lnTo>
                    <a:pt x="240" y="142"/>
                  </a:lnTo>
                  <a:lnTo>
                    <a:pt x="240" y="143"/>
                  </a:lnTo>
                  <a:lnTo>
                    <a:pt x="240" y="144"/>
                  </a:lnTo>
                  <a:lnTo>
                    <a:pt x="241" y="147"/>
                  </a:lnTo>
                  <a:lnTo>
                    <a:pt x="242" y="147"/>
                  </a:lnTo>
                  <a:lnTo>
                    <a:pt x="242" y="148"/>
                  </a:lnTo>
                  <a:lnTo>
                    <a:pt x="243" y="148"/>
                  </a:lnTo>
                  <a:lnTo>
                    <a:pt x="244" y="148"/>
                  </a:lnTo>
                  <a:lnTo>
                    <a:pt x="246" y="148"/>
                  </a:lnTo>
                  <a:lnTo>
                    <a:pt x="248" y="149"/>
                  </a:lnTo>
                  <a:lnTo>
                    <a:pt x="248" y="150"/>
                  </a:lnTo>
                  <a:lnTo>
                    <a:pt x="249" y="151"/>
                  </a:lnTo>
                  <a:lnTo>
                    <a:pt x="248" y="154"/>
                  </a:lnTo>
                  <a:lnTo>
                    <a:pt x="248" y="156"/>
                  </a:lnTo>
                  <a:lnTo>
                    <a:pt x="248" y="157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5" y="159"/>
                  </a:lnTo>
                  <a:lnTo>
                    <a:pt x="244" y="159"/>
                  </a:lnTo>
                  <a:lnTo>
                    <a:pt x="243" y="160"/>
                  </a:lnTo>
                  <a:lnTo>
                    <a:pt x="243" y="161"/>
                  </a:lnTo>
                  <a:lnTo>
                    <a:pt x="244" y="161"/>
                  </a:lnTo>
                  <a:lnTo>
                    <a:pt x="245" y="161"/>
                  </a:lnTo>
                  <a:lnTo>
                    <a:pt x="245" y="163"/>
                  </a:lnTo>
                  <a:lnTo>
                    <a:pt x="245" y="164"/>
                  </a:lnTo>
                  <a:lnTo>
                    <a:pt x="244" y="164"/>
                  </a:lnTo>
                  <a:lnTo>
                    <a:pt x="243" y="166"/>
                  </a:lnTo>
                  <a:lnTo>
                    <a:pt x="242" y="167"/>
                  </a:lnTo>
                  <a:lnTo>
                    <a:pt x="242" y="168"/>
                  </a:lnTo>
                  <a:lnTo>
                    <a:pt x="243" y="168"/>
                  </a:lnTo>
                  <a:lnTo>
                    <a:pt x="244" y="169"/>
                  </a:lnTo>
                  <a:lnTo>
                    <a:pt x="245" y="172"/>
                  </a:lnTo>
                  <a:lnTo>
                    <a:pt x="246" y="172"/>
                  </a:lnTo>
                  <a:lnTo>
                    <a:pt x="245" y="173"/>
                  </a:lnTo>
                  <a:lnTo>
                    <a:pt x="245" y="174"/>
                  </a:lnTo>
                  <a:lnTo>
                    <a:pt x="245" y="175"/>
                  </a:lnTo>
                  <a:lnTo>
                    <a:pt x="244" y="175"/>
                  </a:lnTo>
                  <a:lnTo>
                    <a:pt x="244" y="176"/>
                  </a:lnTo>
                  <a:lnTo>
                    <a:pt x="244" y="177"/>
                  </a:lnTo>
                  <a:lnTo>
                    <a:pt x="243" y="178"/>
                  </a:lnTo>
                  <a:lnTo>
                    <a:pt x="244" y="178"/>
                  </a:lnTo>
                  <a:lnTo>
                    <a:pt x="244" y="180"/>
                  </a:lnTo>
                  <a:lnTo>
                    <a:pt x="244" y="181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4" y="185"/>
                  </a:lnTo>
                  <a:lnTo>
                    <a:pt x="243" y="186"/>
                  </a:lnTo>
                  <a:lnTo>
                    <a:pt x="242" y="188"/>
                  </a:lnTo>
                  <a:lnTo>
                    <a:pt x="242" y="189"/>
                  </a:lnTo>
                  <a:lnTo>
                    <a:pt x="241" y="189"/>
                  </a:lnTo>
                  <a:lnTo>
                    <a:pt x="241" y="190"/>
                  </a:lnTo>
                  <a:lnTo>
                    <a:pt x="240" y="190"/>
                  </a:lnTo>
                  <a:lnTo>
                    <a:pt x="238" y="190"/>
                  </a:lnTo>
                  <a:lnTo>
                    <a:pt x="237" y="190"/>
                  </a:lnTo>
                  <a:lnTo>
                    <a:pt x="237" y="191"/>
                  </a:lnTo>
                  <a:lnTo>
                    <a:pt x="236" y="191"/>
                  </a:lnTo>
                  <a:lnTo>
                    <a:pt x="235" y="192"/>
                  </a:lnTo>
                  <a:lnTo>
                    <a:pt x="234" y="192"/>
                  </a:lnTo>
                  <a:lnTo>
                    <a:pt x="233" y="193"/>
                  </a:lnTo>
                  <a:lnTo>
                    <a:pt x="232" y="196"/>
                  </a:lnTo>
                  <a:lnTo>
                    <a:pt x="231" y="196"/>
                  </a:lnTo>
                  <a:lnTo>
                    <a:pt x="229" y="196"/>
                  </a:lnTo>
                  <a:lnTo>
                    <a:pt x="229" y="194"/>
                  </a:lnTo>
                  <a:lnTo>
                    <a:pt x="228" y="193"/>
                  </a:lnTo>
                  <a:lnTo>
                    <a:pt x="228" y="191"/>
                  </a:lnTo>
                  <a:lnTo>
                    <a:pt x="227" y="190"/>
                  </a:lnTo>
                  <a:lnTo>
                    <a:pt x="226" y="190"/>
                  </a:lnTo>
                  <a:lnTo>
                    <a:pt x="225" y="190"/>
                  </a:lnTo>
                  <a:lnTo>
                    <a:pt x="224" y="190"/>
                  </a:lnTo>
                  <a:lnTo>
                    <a:pt x="223" y="189"/>
                  </a:lnTo>
                  <a:lnTo>
                    <a:pt x="221" y="189"/>
                  </a:lnTo>
                  <a:lnTo>
                    <a:pt x="220" y="190"/>
                  </a:lnTo>
                  <a:lnTo>
                    <a:pt x="220" y="189"/>
                  </a:lnTo>
                  <a:lnTo>
                    <a:pt x="219" y="189"/>
                  </a:lnTo>
                  <a:lnTo>
                    <a:pt x="219" y="190"/>
                  </a:lnTo>
                  <a:lnTo>
                    <a:pt x="218" y="190"/>
                  </a:lnTo>
                  <a:lnTo>
                    <a:pt x="217" y="190"/>
                  </a:lnTo>
                  <a:lnTo>
                    <a:pt x="216" y="191"/>
                  </a:lnTo>
                  <a:lnTo>
                    <a:pt x="215" y="191"/>
                  </a:lnTo>
                  <a:lnTo>
                    <a:pt x="213" y="191"/>
                  </a:lnTo>
                  <a:lnTo>
                    <a:pt x="212" y="191"/>
                  </a:lnTo>
                  <a:lnTo>
                    <a:pt x="209" y="191"/>
                  </a:lnTo>
                  <a:lnTo>
                    <a:pt x="207" y="190"/>
                  </a:lnTo>
                  <a:lnTo>
                    <a:pt x="206" y="190"/>
                  </a:lnTo>
                  <a:lnTo>
                    <a:pt x="206" y="191"/>
                  </a:lnTo>
                  <a:lnTo>
                    <a:pt x="204" y="191"/>
                  </a:lnTo>
                  <a:lnTo>
                    <a:pt x="204" y="190"/>
                  </a:lnTo>
                  <a:lnTo>
                    <a:pt x="203" y="191"/>
                  </a:lnTo>
                  <a:lnTo>
                    <a:pt x="202" y="191"/>
                  </a:lnTo>
                  <a:lnTo>
                    <a:pt x="201" y="191"/>
                  </a:lnTo>
                  <a:lnTo>
                    <a:pt x="200" y="191"/>
                  </a:lnTo>
                  <a:lnTo>
                    <a:pt x="199" y="192"/>
                  </a:lnTo>
                  <a:lnTo>
                    <a:pt x="199" y="191"/>
                  </a:lnTo>
                  <a:lnTo>
                    <a:pt x="196" y="191"/>
                  </a:lnTo>
                  <a:lnTo>
                    <a:pt x="196" y="192"/>
                  </a:lnTo>
                  <a:lnTo>
                    <a:pt x="195" y="192"/>
                  </a:lnTo>
                  <a:lnTo>
                    <a:pt x="195" y="191"/>
                  </a:lnTo>
                  <a:lnTo>
                    <a:pt x="194" y="191"/>
                  </a:lnTo>
                  <a:lnTo>
                    <a:pt x="193" y="191"/>
                  </a:lnTo>
                  <a:lnTo>
                    <a:pt x="192" y="191"/>
                  </a:lnTo>
                  <a:lnTo>
                    <a:pt x="191" y="191"/>
                  </a:lnTo>
                  <a:lnTo>
                    <a:pt x="190" y="190"/>
                  </a:lnTo>
                  <a:lnTo>
                    <a:pt x="190" y="189"/>
                  </a:lnTo>
                  <a:lnTo>
                    <a:pt x="188" y="189"/>
                  </a:lnTo>
                  <a:lnTo>
                    <a:pt x="187" y="189"/>
                  </a:lnTo>
                  <a:lnTo>
                    <a:pt x="187" y="190"/>
                  </a:lnTo>
                  <a:lnTo>
                    <a:pt x="186" y="190"/>
                  </a:lnTo>
                  <a:lnTo>
                    <a:pt x="185" y="189"/>
                  </a:lnTo>
                  <a:lnTo>
                    <a:pt x="185" y="190"/>
                  </a:lnTo>
                  <a:lnTo>
                    <a:pt x="184" y="190"/>
                  </a:lnTo>
                  <a:lnTo>
                    <a:pt x="183" y="191"/>
                  </a:lnTo>
                  <a:lnTo>
                    <a:pt x="182" y="191"/>
                  </a:lnTo>
                  <a:lnTo>
                    <a:pt x="182" y="190"/>
                  </a:lnTo>
                  <a:lnTo>
                    <a:pt x="182" y="191"/>
                  </a:lnTo>
                  <a:lnTo>
                    <a:pt x="181" y="191"/>
                  </a:lnTo>
                  <a:lnTo>
                    <a:pt x="179" y="191"/>
                  </a:lnTo>
                  <a:lnTo>
                    <a:pt x="177" y="191"/>
                  </a:lnTo>
                  <a:lnTo>
                    <a:pt x="176" y="192"/>
                  </a:lnTo>
                  <a:lnTo>
                    <a:pt x="175" y="192"/>
                  </a:lnTo>
                  <a:lnTo>
                    <a:pt x="174" y="192"/>
                  </a:lnTo>
                  <a:lnTo>
                    <a:pt x="173" y="192"/>
                  </a:lnTo>
                  <a:lnTo>
                    <a:pt x="171" y="193"/>
                  </a:lnTo>
                  <a:lnTo>
                    <a:pt x="169" y="194"/>
                  </a:lnTo>
                  <a:lnTo>
                    <a:pt x="169" y="196"/>
                  </a:lnTo>
                  <a:lnTo>
                    <a:pt x="168" y="196"/>
                  </a:lnTo>
                  <a:lnTo>
                    <a:pt x="167" y="196"/>
                  </a:lnTo>
                  <a:lnTo>
                    <a:pt x="167" y="197"/>
                  </a:lnTo>
                  <a:lnTo>
                    <a:pt x="167" y="198"/>
                  </a:lnTo>
                  <a:lnTo>
                    <a:pt x="167" y="199"/>
                  </a:lnTo>
                  <a:lnTo>
                    <a:pt x="166" y="200"/>
                  </a:lnTo>
                  <a:lnTo>
                    <a:pt x="166" y="201"/>
                  </a:lnTo>
                  <a:lnTo>
                    <a:pt x="165" y="202"/>
                  </a:lnTo>
                  <a:lnTo>
                    <a:pt x="164" y="203"/>
                  </a:lnTo>
                  <a:lnTo>
                    <a:pt x="162" y="205"/>
                  </a:lnTo>
                  <a:lnTo>
                    <a:pt x="162" y="206"/>
                  </a:lnTo>
                  <a:lnTo>
                    <a:pt x="161" y="207"/>
                  </a:lnTo>
                  <a:lnTo>
                    <a:pt x="160" y="208"/>
                  </a:lnTo>
                  <a:lnTo>
                    <a:pt x="160" y="209"/>
                  </a:lnTo>
                  <a:lnTo>
                    <a:pt x="159" y="210"/>
                  </a:lnTo>
                  <a:lnTo>
                    <a:pt x="157" y="211"/>
                  </a:lnTo>
                  <a:lnTo>
                    <a:pt x="156" y="213"/>
                  </a:lnTo>
                  <a:lnTo>
                    <a:pt x="157" y="214"/>
                  </a:lnTo>
                  <a:lnTo>
                    <a:pt x="157" y="215"/>
                  </a:lnTo>
                  <a:lnTo>
                    <a:pt x="156" y="215"/>
                  </a:lnTo>
                  <a:lnTo>
                    <a:pt x="154" y="216"/>
                  </a:lnTo>
                  <a:lnTo>
                    <a:pt x="153" y="216"/>
                  </a:lnTo>
                  <a:lnTo>
                    <a:pt x="150" y="216"/>
                  </a:lnTo>
                  <a:lnTo>
                    <a:pt x="149" y="216"/>
                  </a:lnTo>
                  <a:lnTo>
                    <a:pt x="149" y="217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49" y="223"/>
                  </a:lnTo>
                  <a:lnTo>
                    <a:pt x="149" y="225"/>
                  </a:lnTo>
                  <a:lnTo>
                    <a:pt x="151" y="228"/>
                  </a:lnTo>
                  <a:lnTo>
                    <a:pt x="151" y="230"/>
                  </a:lnTo>
                  <a:lnTo>
                    <a:pt x="152" y="232"/>
                  </a:lnTo>
                  <a:lnTo>
                    <a:pt x="153" y="232"/>
                  </a:lnTo>
                  <a:lnTo>
                    <a:pt x="153" y="233"/>
                  </a:lnTo>
                  <a:lnTo>
                    <a:pt x="154" y="233"/>
                  </a:lnTo>
                  <a:lnTo>
                    <a:pt x="153" y="233"/>
                  </a:lnTo>
                  <a:lnTo>
                    <a:pt x="153" y="234"/>
                  </a:lnTo>
                  <a:lnTo>
                    <a:pt x="153" y="235"/>
                  </a:lnTo>
                  <a:lnTo>
                    <a:pt x="153" y="236"/>
                  </a:lnTo>
                  <a:lnTo>
                    <a:pt x="153" y="238"/>
                  </a:lnTo>
                  <a:lnTo>
                    <a:pt x="154" y="239"/>
                  </a:lnTo>
                  <a:lnTo>
                    <a:pt x="154" y="240"/>
                  </a:lnTo>
                  <a:lnTo>
                    <a:pt x="154" y="241"/>
                  </a:lnTo>
                  <a:lnTo>
                    <a:pt x="153" y="241"/>
                  </a:lnTo>
                  <a:lnTo>
                    <a:pt x="153" y="242"/>
                  </a:lnTo>
                  <a:lnTo>
                    <a:pt x="153" y="243"/>
                  </a:lnTo>
                  <a:lnTo>
                    <a:pt x="154" y="243"/>
                  </a:lnTo>
                  <a:lnTo>
                    <a:pt x="156" y="244"/>
                  </a:lnTo>
                  <a:lnTo>
                    <a:pt x="157" y="244"/>
                  </a:lnTo>
                  <a:lnTo>
                    <a:pt x="159" y="248"/>
                  </a:lnTo>
                  <a:lnTo>
                    <a:pt x="160" y="248"/>
                  </a:lnTo>
                  <a:lnTo>
                    <a:pt x="160" y="249"/>
                  </a:lnTo>
                  <a:lnTo>
                    <a:pt x="161" y="249"/>
                  </a:lnTo>
                  <a:lnTo>
                    <a:pt x="161" y="250"/>
                  </a:lnTo>
                  <a:lnTo>
                    <a:pt x="162" y="250"/>
                  </a:lnTo>
                  <a:lnTo>
                    <a:pt x="162" y="251"/>
                  </a:lnTo>
                  <a:lnTo>
                    <a:pt x="161" y="252"/>
                  </a:lnTo>
                  <a:lnTo>
                    <a:pt x="161" y="253"/>
                  </a:lnTo>
                  <a:lnTo>
                    <a:pt x="160" y="258"/>
                  </a:lnTo>
                  <a:lnTo>
                    <a:pt x="160" y="259"/>
                  </a:lnTo>
                  <a:lnTo>
                    <a:pt x="161" y="261"/>
                  </a:lnTo>
                  <a:lnTo>
                    <a:pt x="162" y="263"/>
                  </a:lnTo>
                  <a:lnTo>
                    <a:pt x="162" y="264"/>
                  </a:lnTo>
                  <a:lnTo>
                    <a:pt x="164" y="265"/>
                  </a:lnTo>
                  <a:lnTo>
                    <a:pt x="165" y="267"/>
                  </a:lnTo>
                  <a:lnTo>
                    <a:pt x="166" y="269"/>
                  </a:lnTo>
                  <a:lnTo>
                    <a:pt x="167" y="270"/>
                  </a:lnTo>
                  <a:lnTo>
                    <a:pt x="167" y="272"/>
                  </a:lnTo>
                  <a:lnTo>
                    <a:pt x="167" y="274"/>
                  </a:lnTo>
                  <a:close/>
                  <a:moveTo>
                    <a:pt x="16" y="343"/>
                  </a:moveTo>
                  <a:lnTo>
                    <a:pt x="15" y="342"/>
                  </a:lnTo>
                  <a:lnTo>
                    <a:pt x="16" y="342"/>
                  </a:lnTo>
                  <a:lnTo>
                    <a:pt x="16" y="343"/>
                  </a:lnTo>
                  <a:close/>
                  <a:moveTo>
                    <a:pt x="70" y="339"/>
                  </a:moveTo>
                  <a:lnTo>
                    <a:pt x="69" y="339"/>
                  </a:lnTo>
                  <a:lnTo>
                    <a:pt x="70" y="339"/>
                  </a:lnTo>
                  <a:close/>
                  <a:moveTo>
                    <a:pt x="70" y="336"/>
                  </a:moveTo>
                  <a:lnTo>
                    <a:pt x="70" y="335"/>
                  </a:lnTo>
                  <a:lnTo>
                    <a:pt x="70" y="336"/>
                  </a:lnTo>
                  <a:close/>
                  <a:moveTo>
                    <a:pt x="57" y="428"/>
                  </a:moveTo>
                  <a:lnTo>
                    <a:pt x="58" y="428"/>
                  </a:lnTo>
                  <a:lnTo>
                    <a:pt x="57" y="428"/>
                  </a:lnTo>
                  <a:lnTo>
                    <a:pt x="57" y="429"/>
                  </a:lnTo>
                  <a:lnTo>
                    <a:pt x="56" y="429"/>
                  </a:lnTo>
                  <a:lnTo>
                    <a:pt x="54" y="428"/>
                  </a:lnTo>
                  <a:lnTo>
                    <a:pt x="56" y="428"/>
                  </a:lnTo>
                  <a:lnTo>
                    <a:pt x="57" y="427"/>
                  </a:lnTo>
                  <a:lnTo>
                    <a:pt x="57" y="428"/>
                  </a:lnTo>
                  <a:close/>
                  <a:moveTo>
                    <a:pt x="70" y="429"/>
                  </a:move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28"/>
                  </a:lnTo>
                  <a:lnTo>
                    <a:pt x="68" y="427"/>
                  </a:lnTo>
                  <a:lnTo>
                    <a:pt x="68" y="426"/>
                  </a:lnTo>
                  <a:lnTo>
                    <a:pt x="68" y="425"/>
                  </a:lnTo>
                  <a:lnTo>
                    <a:pt x="69" y="425"/>
                  </a:lnTo>
                  <a:lnTo>
                    <a:pt x="69" y="424"/>
                  </a:lnTo>
                  <a:lnTo>
                    <a:pt x="70" y="425"/>
                  </a:lnTo>
                  <a:lnTo>
                    <a:pt x="70" y="426"/>
                  </a:lnTo>
                  <a:lnTo>
                    <a:pt x="70" y="427"/>
                  </a:lnTo>
                  <a:lnTo>
                    <a:pt x="70" y="428"/>
                  </a:lnTo>
                  <a:lnTo>
                    <a:pt x="70" y="429"/>
                  </a:lnTo>
                  <a:close/>
                  <a:moveTo>
                    <a:pt x="61" y="407"/>
                  </a:moveTo>
                  <a:lnTo>
                    <a:pt x="62" y="407"/>
                  </a:lnTo>
                  <a:lnTo>
                    <a:pt x="64" y="408"/>
                  </a:lnTo>
                  <a:lnTo>
                    <a:pt x="62" y="408"/>
                  </a:lnTo>
                  <a:lnTo>
                    <a:pt x="61" y="409"/>
                  </a:lnTo>
                  <a:lnTo>
                    <a:pt x="61" y="408"/>
                  </a:lnTo>
                  <a:lnTo>
                    <a:pt x="61" y="407"/>
                  </a:lnTo>
                  <a:close/>
                  <a:moveTo>
                    <a:pt x="51" y="395"/>
                  </a:moveTo>
                  <a:lnTo>
                    <a:pt x="52" y="397"/>
                  </a:lnTo>
                  <a:lnTo>
                    <a:pt x="52" y="398"/>
                  </a:lnTo>
                  <a:lnTo>
                    <a:pt x="52" y="399"/>
                  </a:lnTo>
                  <a:lnTo>
                    <a:pt x="52" y="400"/>
                  </a:lnTo>
                  <a:lnTo>
                    <a:pt x="53" y="401"/>
                  </a:lnTo>
                  <a:lnTo>
                    <a:pt x="52" y="401"/>
                  </a:lnTo>
                  <a:lnTo>
                    <a:pt x="51" y="400"/>
                  </a:lnTo>
                  <a:lnTo>
                    <a:pt x="51" y="398"/>
                  </a:lnTo>
                  <a:lnTo>
                    <a:pt x="51" y="397"/>
                  </a:lnTo>
                  <a:lnTo>
                    <a:pt x="50" y="395"/>
                  </a:lnTo>
                  <a:lnTo>
                    <a:pt x="51" y="395"/>
                  </a:lnTo>
                  <a:close/>
                  <a:moveTo>
                    <a:pt x="53" y="395"/>
                  </a:moveTo>
                  <a:lnTo>
                    <a:pt x="53" y="397"/>
                  </a:lnTo>
                  <a:lnTo>
                    <a:pt x="53" y="398"/>
                  </a:lnTo>
                  <a:lnTo>
                    <a:pt x="52" y="397"/>
                  </a:lnTo>
                  <a:lnTo>
                    <a:pt x="51" y="395"/>
                  </a:lnTo>
                  <a:lnTo>
                    <a:pt x="52" y="394"/>
                  </a:lnTo>
                  <a:lnTo>
                    <a:pt x="53" y="395"/>
                  </a:lnTo>
                  <a:close/>
                  <a:moveTo>
                    <a:pt x="36" y="382"/>
                  </a:moveTo>
                  <a:lnTo>
                    <a:pt x="37" y="383"/>
                  </a:lnTo>
                  <a:lnTo>
                    <a:pt x="39" y="384"/>
                  </a:lnTo>
                  <a:lnTo>
                    <a:pt x="39" y="387"/>
                  </a:lnTo>
                  <a:lnTo>
                    <a:pt x="37" y="387"/>
                  </a:lnTo>
                  <a:lnTo>
                    <a:pt x="37" y="386"/>
                  </a:lnTo>
                  <a:lnTo>
                    <a:pt x="36" y="386"/>
                  </a:lnTo>
                  <a:lnTo>
                    <a:pt x="36" y="385"/>
                  </a:lnTo>
                  <a:lnTo>
                    <a:pt x="37" y="385"/>
                  </a:lnTo>
                  <a:lnTo>
                    <a:pt x="37" y="384"/>
                  </a:lnTo>
                  <a:lnTo>
                    <a:pt x="36" y="384"/>
                  </a:lnTo>
                  <a:lnTo>
                    <a:pt x="36" y="383"/>
                  </a:lnTo>
                  <a:lnTo>
                    <a:pt x="35" y="382"/>
                  </a:lnTo>
                  <a:lnTo>
                    <a:pt x="35" y="381"/>
                  </a:lnTo>
                  <a:lnTo>
                    <a:pt x="36" y="382"/>
                  </a:lnTo>
                  <a:close/>
                  <a:moveTo>
                    <a:pt x="33" y="387"/>
                  </a:moveTo>
                  <a:lnTo>
                    <a:pt x="33" y="389"/>
                  </a:lnTo>
                  <a:lnTo>
                    <a:pt x="32" y="389"/>
                  </a:lnTo>
                  <a:lnTo>
                    <a:pt x="32" y="390"/>
                  </a:lnTo>
                  <a:lnTo>
                    <a:pt x="32" y="391"/>
                  </a:lnTo>
                  <a:lnTo>
                    <a:pt x="31" y="390"/>
                  </a:lnTo>
                  <a:lnTo>
                    <a:pt x="29" y="391"/>
                  </a:lnTo>
                  <a:lnTo>
                    <a:pt x="29" y="392"/>
                  </a:lnTo>
                  <a:lnTo>
                    <a:pt x="28" y="392"/>
                  </a:lnTo>
                  <a:lnTo>
                    <a:pt x="28" y="391"/>
                  </a:lnTo>
                  <a:lnTo>
                    <a:pt x="28" y="390"/>
                  </a:lnTo>
                  <a:lnTo>
                    <a:pt x="28" y="389"/>
                  </a:lnTo>
                  <a:lnTo>
                    <a:pt x="28" y="387"/>
                  </a:lnTo>
                  <a:lnTo>
                    <a:pt x="27" y="387"/>
                  </a:lnTo>
                  <a:lnTo>
                    <a:pt x="27" y="386"/>
                  </a:lnTo>
                  <a:lnTo>
                    <a:pt x="28" y="386"/>
                  </a:lnTo>
                  <a:lnTo>
                    <a:pt x="28" y="385"/>
                  </a:lnTo>
                  <a:lnTo>
                    <a:pt x="28" y="384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9" y="379"/>
                  </a:lnTo>
                  <a:lnTo>
                    <a:pt x="29" y="381"/>
                  </a:lnTo>
                  <a:lnTo>
                    <a:pt x="31" y="382"/>
                  </a:lnTo>
                  <a:lnTo>
                    <a:pt x="32" y="382"/>
                  </a:lnTo>
                  <a:lnTo>
                    <a:pt x="32" y="383"/>
                  </a:lnTo>
                  <a:lnTo>
                    <a:pt x="32" y="382"/>
                  </a:lnTo>
                  <a:lnTo>
                    <a:pt x="33" y="382"/>
                  </a:lnTo>
                  <a:lnTo>
                    <a:pt x="33" y="383"/>
                  </a:lnTo>
                  <a:lnTo>
                    <a:pt x="33" y="384"/>
                  </a:lnTo>
                  <a:lnTo>
                    <a:pt x="33" y="385"/>
                  </a:lnTo>
                  <a:lnTo>
                    <a:pt x="32" y="385"/>
                  </a:lnTo>
                  <a:lnTo>
                    <a:pt x="32" y="386"/>
                  </a:lnTo>
                  <a:lnTo>
                    <a:pt x="32" y="387"/>
                  </a:lnTo>
                  <a:lnTo>
                    <a:pt x="33" y="387"/>
                  </a:lnTo>
                  <a:close/>
                  <a:moveTo>
                    <a:pt x="39" y="379"/>
                  </a:moveTo>
                  <a:lnTo>
                    <a:pt x="39" y="382"/>
                  </a:lnTo>
                  <a:lnTo>
                    <a:pt x="37" y="382"/>
                  </a:lnTo>
                  <a:lnTo>
                    <a:pt x="37" y="381"/>
                  </a:lnTo>
                  <a:lnTo>
                    <a:pt x="37" y="379"/>
                  </a:lnTo>
                  <a:lnTo>
                    <a:pt x="39" y="379"/>
                  </a:lnTo>
                  <a:close/>
                  <a:moveTo>
                    <a:pt x="28" y="350"/>
                  </a:moveTo>
                  <a:lnTo>
                    <a:pt x="29" y="351"/>
                  </a:lnTo>
                  <a:lnTo>
                    <a:pt x="29" y="352"/>
                  </a:lnTo>
                  <a:lnTo>
                    <a:pt x="28" y="353"/>
                  </a:lnTo>
                  <a:lnTo>
                    <a:pt x="29" y="353"/>
                  </a:lnTo>
                  <a:lnTo>
                    <a:pt x="28" y="353"/>
                  </a:lnTo>
                  <a:lnTo>
                    <a:pt x="27" y="353"/>
                  </a:lnTo>
                  <a:lnTo>
                    <a:pt x="27" y="352"/>
                  </a:lnTo>
                  <a:lnTo>
                    <a:pt x="27" y="350"/>
                  </a:lnTo>
                  <a:lnTo>
                    <a:pt x="28" y="350"/>
                  </a:lnTo>
                  <a:close/>
                  <a:moveTo>
                    <a:pt x="82" y="337"/>
                  </a:moveTo>
                  <a:lnTo>
                    <a:pt x="83" y="337"/>
                  </a:lnTo>
                  <a:lnTo>
                    <a:pt x="82" y="337"/>
                  </a:lnTo>
                  <a:lnTo>
                    <a:pt x="82" y="339"/>
                  </a:lnTo>
                  <a:lnTo>
                    <a:pt x="82" y="340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1" y="342"/>
                  </a:lnTo>
                  <a:lnTo>
                    <a:pt x="79" y="342"/>
                  </a:lnTo>
                  <a:lnTo>
                    <a:pt x="78" y="342"/>
                  </a:lnTo>
                  <a:lnTo>
                    <a:pt x="78" y="341"/>
                  </a:lnTo>
                  <a:lnTo>
                    <a:pt x="77" y="340"/>
                  </a:lnTo>
                  <a:lnTo>
                    <a:pt x="78" y="340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7" y="337"/>
                  </a:lnTo>
                  <a:lnTo>
                    <a:pt x="78" y="337"/>
                  </a:lnTo>
                  <a:lnTo>
                    <a:pt x="79" y="337"/>
                  </a:lnTo>
                  <a:lnTo>
                    <a:pt x="81" y="337"/>
                  </a:lnTo>
                  <a:lnTo>
                    <a:pt x="82" y="337"/>
                  </a:lnTo>
                  <a:close/>
                  <a:moveTo>
                    <a:pt x="32" y="332"/>
                  </a:moveTo>
                  <a:lnTo>
                    <a:pt x="33" y="332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2" y="331"/>
                  </a:lnTo>
                  <a:lnTo>
                    <a:pt x="32" y="332"/>
                  </a:lnTo>
                  <a:close/>
                  <a:moveTo>
                    <a:pt x="81" y="331"/>
                  </a:moveTo>
                  <a:lnTo>
                    <a:pt x="82" y="331"/>
                  </a:lnTo>
                  <a:lnTo>
                    <a:pt x="82" y="332"/>
                  </a:lnTo>
                  <a:lnTo>
                    <a:pt x="82" y="334"/>
                  </a:lnTo>
                  <a:lnTo>
                    <a:pt x="79" y="333"/>
                  </a:lnTo>
                  <a:lnTo>
                    <a:pt x="79" y="332"/>
                  </a:lnTo>
                  <a:lnTo>
                    <a:pt x="78" y="332"/>
                  </a:lnTo>
                  <a:lnTo>
                    <a:pt x="79" y="331"/>
                  </a:lnTo>
                  <a:lnTo>
                    <a:pt x="81" y="331"/>
                  </a:lnTo>
                  <a:close/>
                  <a:moveTo>
                    <a:pt x="157" y="273"/>
                  </a:moveTo>
                  <a:lnTo>
                    <a:pt x="158" y="273"/>
                  </a:lnTo>
                  <a:lnTo>
                    <a:pt x="158" y="274"/>
                  </a:lnTo>
                  <a:lnTo>
                    <a:pt x="157" y="275"/>
                  </a:lnTo>
                  <a:lnTo>
                    <a:pt x="158" y="275"/>
                  </a:lnTo>
                  <a:lnTo>
                    <a:pt x="157" y="276"/>
                  </a:lnTo>
                  <a:lnTo>
                    <a:pt x="157" y="277"/>
                  </a:lnTo>
                  <a:lnTo>
                    <a:pt x="157" y="276"/>
                  </a:lnTo>
                  <a:lnTo>
                    <a:pt x="156" y="276"/>
                  </a:lnTo>
                  <a:lnTo>
                    <a:pt x="156" y="275"/>
                  </a:lnTo>
                  <a:lnTo>
                    <a:pt x="156" y="274"/>
                  </a:lnTo>
                  <a:lnTo>
                    <a:pt x="156" y="273"/>
                  </a:lnTo>
                  <a:lnTo>
                    <a:pt x="156" y="272"/>
                  </a:lnTo>
                  <a:lnTo>
                    <a:pt x="156" y="270"/>
                  </a:lnTo>
                  <a:lnTo>
                    <a:pt x="157" y="270"/>
                  </a:lnTo>
                  <a:lnTo>
                    <a:pt x="157" y="272"/>
                  </a:lnTo>
                  <a:lnTo>
                    <a:pt x="157" y="273"/>
                  </a:lnTo>
                  <a:close/>
                  <a:moveTo>
                    <a:pt x="151" y="263"/>
                  </a:moveTo>
                  <a:lnTo>
                    <a:pt x="152" y="263"/>
                  </a:lnTo>
                  <a:lnTo>
                    <a:pt x="152" y="264"/>
                  </a:lnTo>
                  <a:lnTo>
                    <a:pt x="152" y="265"/>
                  </a:lnTo>
                  <a:lnTo>
                    <a:pt x="151" y="264"/>
                  </a:lnTo>
                  <a:lnTo>
                    <a:pt x="151" y="265"/>
                  </a:lnTo>
                  <a:lnTo>
                    <a:pt x="150" y="265"/>
                  </a:lnTo>
                  <a:lnTo>
                    <a:pt x="149" y="264"/>
                  </a:lnTo>
                  <a:lnTo>
                    <a:pt x="149" y="265"/>
                  </a:lnTo>
                  <a:lnTo>
                    <a:pt x="148" y="265"/>
                  </a:lnTo>
                  <a:lnTo>
                    <a:pt x="148" y="264"/>
                  </a:lnTo>
                  <a:lnTo>
                    <a:pt x="148" y="261"/>
                  </a:lnTo>
                  <a:lnTo>
                    <a:pt x="146" y="259"/>
                  </a:lnTo>
                  <a:lnTo>
                    <a:pt x="148" y="259"/>
                  </a:lnTo>
                  <a:lnTo>
                    <a:pt x="146" y="259"/>
                  </a:lnTo>
                  <a:lnTo>
                    <a:pt x="148" y="259"/>
                  </a:lnTo>
                  <a:lnTo>
                    <a:pt x="149" y="259"/>
                  </a:lnTo>
                  <a:lnTo>
                    <a:pt x="150" y="260"/>
                  </a:lnTo>
                  <a:lnTo>
                    <a:pt x="151" y="261"/>
                  </a:lnTo>
                  <a:lnTo>
                    <a:pt x="151" y="263"/>
                  </a:lnTo>
                  <a:close/>
                  <a:moveTo>
                    <a:pt x="16" y="342"/>
                  </a:moveTo>
                  <a:lnTo>
                    <a:pt x="16" y="341"/>
                  </a:lnTo>
                  <a:lnTo>
                    <a:pt x="17" y="341"/>
                  </a:lnTo>
                  <a:lnTo>
                    <a:pt x="16" y="341"/>
                  </a:lnTo>
                  <a:lnTo>
                    <a:pt x="16" y="342"/>
                  </a:lnTo>
                  <a:close/>
                  <a:moveTo>
                    <a:pt x="28" y="355"/>
                  </a:moveTo>
                  <a:lnTo>
                    <a:pt x="29" y="356"/>
                  </a:lnTo>
                  <a:lnTo>
                    <a:pt x="28" y="357"/>
                  </a:lnTo>
                  <a:lnTo>
                    <a:pt x="28" y="358"/>
                  </a:lnTo>
                  <a:lnTo>
                    <a:pt x="27" y="358"/>
                  </a:lnTo>
                  <a:lnTo>
                    <a:pt x="27" y="357"/>
                  </a:lnTo>
                  <a:lnTo>
                    <a:pt x="27" y="356"/>
                  </a:lnTo>
                  <a:lnTo>
                    <a:pt x="27" y="355"/>
                  </a:lnTo>
                  <a:lnTo>
                    <a:pt x="28" y="35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659">
              <a:extLst>
                <a:ext uri="{FF2B5EF4-FFF2-40B4-BE49-F238E27FC236}">
                  <a16:creationId xmlns:a16="http://schemas.microsoft.com/office/drawing/2014/main" id="{9BA04E2A-E8E3-2018-A538-EE046F44D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725" y="2875136"/>
              <a:ext cx="196820" cy="273836"/>
            </a:xfrm>
            <a:custGeom>
              <a:avLst/>
              <a:gdLst>
                <a:gd name="T0" fmla="*/ 130 w 138"/>
                <a:gd name="T1" fmla="*/ 172 h 192"/>
                <a:gd name="T2" fmla="*/ 125 w 138"/>
                <a:gd name="T3" fmla="*/ 181 h 192"/>
                <a:gd name="T4" fmla="*/ 122 w 138"/>
                <a:gd name="T5" fmla="*/ 181 h 192"/>
                <a:gd name="T6" fmla="*/ 119 w 138"/>
                <a:gd name="T7" fmla="*/ 164 h 192"/>
                <a:gd name="T8" fmla="*/ 117 w 138"/>
                <a:gd name="T9" fmla="*/ 159 h 192"/>
                <a:gd name="T10" fmla="*/ 113 w 138"/>
                <a:gd name="T11" fmla="*/ 148 h 192"/>
                <a:gd name="T12" fmla="*/ 113 w 138"/>
                <a:gd name="T13" fmla="*/ 141 h 192"/>
                <a:gd name="T14" fmla="*/ 102 w 138"/>
                <a:gd name="T15" fmla="*/ 125 h 192"/>
                <a:gd name="T16" fmla="*/ 94 w 138"/>
                <a:gd name="T17" fmla="*/ 130 h 192"/>
                <a:gd name="T18" fmla="*/ 88 w 138"/>
                <a:gd name="T19" fmla="*/ 133 h 192"/>
                <a:gd name="T20" fmla="*/ 78 w 138"/>
                <a:gd name="T21" fmla="*/ 118 h 192"/>
                <a:gd name="T22" fmla="*/ 79 w 138"/>
                <a:gd name="T23" fmla="*/ 104 h 192"/>
                <a:gd name="T24" fmla="*/ 75 w 138"/>
                <a:gd name="T25" fmla="*/ 101 h 192"/>
                <a:gd name="T26" fmla="*/ 71 w 138"/>
                <a:gd name="T27" fmla="*/ 109 h 192"/>
                <a:gd name="T28" fmla="*/ 74 w 138"/>
                <a:gd name="T29" fmla="*/ 122 h 192"/>
                <a:gd name="T30" fmla="*/ 74 w 138"/>
                <a:gd name="T31" fmla="*/ 129 h 192"/>
                <a:gd name="T32" fmla="*/ 77 w 138"/>
                <a:gd name="T33" fmla="*/ 139 h 192"/>
                <a:gd name="T34" fmla="*/ 71 w 138"/>
                <a:gd name="T35" fmla="*/ 142 h 192"/>
                <a:gd name="T36" fmla="*/ 64 w 138"/>
                <a:gd name="T37" fmla="*/ 158 h 192"/>
                <a:gd name="T38" fmla="*/ 60 w 138"/>
                <a:gd name="T39" fmla="*/ 154 h 192"/>
                <a:gd name="T40" fmla="*/ 61 w 138"/>
                <a:gd name="T41" fmla="*/ 150 h 192"/>
                <a:gd name="T42" fmla="*/ 57 w 138"/>
                <a:gd name="T43" fmla="*/ 152 h 192"/>
                <a:gd name="T44" fmla="*/ 55 w 138"/>
                <a:gd name="T45" fmla="*/ 141 h 192"/>
                <a:gd name="T46" fmla="*/ 54 w 138"/>
                <a:gd name="T47" fmla="*/ 156 h 192"/>
                <a:gd name="T48" fmla="*/ 47 w 138"/>
                <a:gd name="T49" fmla="*/ 159 h 192"/>
                <a:gd name="T50" fmla="*/ 46 w 138"/>
                <a:gd name="T51" fmla="*/ 146 h 192"/>
                <a:gd name="T52" fmla="*/ 45 w 138"/>
                <a:gd name="T53" fmla="*/ 150 h 192"/>
                <a:gd name="T54" fmla="*/ 44 w 138"/>
                <a:gd name="T55" fmla="*/ 155 h 192"/>
                <a:gd name="T56" fmla="*/ 39 w 138"/>
                <a:gd name="T57" fmla="*/ 155 h 192"/>
                <a:gd name="T58" fmla="*/ 35 w 138"/>
                <a:gd name="T59" fmla="*/ 158 h 192"/>
                <a:gd name="T60" fmla="*/ 29 w 138"/>
                <a:gd name="T61" fmla="*/ 142 h 192"/>
                <a:gd name="T62" fmla="*/ 27 w 138"/>
                <a:gd name="T63" fmla="*/ 124 h 192"/>
                <a:gd name="T64" fmla="*/ 24 w 138"/>
                <a:gd name="T65" fmla="*/ 112 h 192"/>
                <a:gd name="T66" fmla="*/ 16 w 138"/>
                <a:gd name="T67" fmla="*/ 99 h 192"/>
                <a:gd name="T68" fmla="*/ 19 w 138"/>
                <a:gd name="T69" fmla="*/ 84 h 192"/>
                <a:gd name="T70" fmla="*/ 3 w 138"/>
                <a:gd name="T71" fmla="*/ 71 h 192"/>
                <a:gd name="T72" fmla="*/ 3 w 138"/>
                <a:gd name="T73" fmla="*/ 58 h 192"/>
                <a:gd name="T74" fmla="*/ 14 w 138"/>
                <a:gd name="T75" fmla="*/ 48 h 192"/>
                <a:gd name="T76" fmla="*/ 27 w 138"/>
                <a:gd name="T77" fmla="*/ 45 h 192"/>
                <a:gd name="T78" fmla="*/ 14 w 138"/>
                <a:gd name="T79" fmla="*/ 38 h 192"/>
                <a:gd name="T80" fmla="*/ 2 w 138"/>
                <a:gd name="T81" fmla="*/ 25 h 192"/>
                <a:gd name="T82" fmla="*/ 10 w 138"/>
                <a:gd name="T83" fmla="*/ 10 h 192"/>
                <a:gd name="T84" fmla="*/ 11 w 138"/>
                <a:gd name="T85" fmla="*/ 1 h 192"/>
                <a:gd name="T86" fmla="*/ 22 w 138"/>
                <a:gd name="T87" fmla="*/ 12 h 192"/>
                <a:gd name="T88" fmla="*/ 26 w 138"/>
                <a:gd name="T89" fmla="*/ 7 h 192"/>
                <a:gd name="T90" fmla="*/ 35 w 138"/>
                <a:gd name="T91" fmla="*/ 17 h 192"/>
                <a:gd name="T92" fmla="*/ 47 w 138"/>
                <a:gd name="T93" fmla="*/ 18 h 192"/>
                <a:gd name="T94" fmla="*/ 52 w 138"/>
                <a:gd name="T95" fmla="*/ 20 h 192"/>
                <a:gd name="T96" fmla="*/ 53 w 138"/>
                <a:gd name="T97" fmla="*/ 41 h 192"/>
                <a:gd name="T98" fmla="*/ 80 w 138"/>
                <a:gd name="T99" fmla="*/ 49 h 192"/>
                <a:gd name="T100" fmla="*/ 105 w 138"/>
                <a:gd name="T101" fmla="*/ 49 h 192"/>
                <a:gd name="T102" fmla="*/ 124 w 138"/>
                <a:gd name="T103" fmla="*/ 50 h 192"/>
                <a:gd name="T104" fmla="*/ 130 w 138"/>
                <a:gd name="T105" fmla="*/ 59 h 192"/>
                <a:gd name="T106" fmla="*/ 122 w 138"/>
                <a:gd name="T107" fmla="*/ 74 h 192"/>
                <a:gd name="T108" fmla="*/ 111 w 138"/>
                <a:gd name="T109" fmla="*/ 80 h 192"/>
                <a:gd name="T110" fmla="*/ 100 w 138"/>
                <a:gd name="T111" fmla="*/ 83 h 192"/>
                <a:gd name="T112" fmla="*/ 94 w 138"/>
                <a:gd name="T113" fmla="*/ 98 h 192"/>
                <a:gd name="T114" fmla="*/ 100 w 138"/>
                <a:gd name="T115" fmla="*/ 116 h 192"/>
                <a:gd name="T116" fmla="*/ 106 w 138"/>
                <a:gd name="T117" fmla="*/ 121 h 192"/>
                <a:gd name="T118" fmla="*/ 113 w 138"/>
                <a:gd name="T119" fmla="*/ 107 h 192"/>
                <a:gd name="T120" fmla="*/ 120 w 138"/>
                <a:gd name="T121" fmla="*/ 98 h 192"/>
                <a:gd name="T122" fmla="*/ 129 w 138"/>
                <a:gd name="T123" fmla="*/ 108 h 192"/>
                <a:gd name="T124" fmla="*/ 134 w 138"/>
                <a:gd name="T125" fmla="*/ 12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8" h="192">
                  <a:moveTo>
                    <a:pt x="136" y="152"/>
                  </a:moveTo>
                  <a:lnTo>
                    <a:pt x="136" y="155"/>
                  </a:lnTo>
                  <a:lnTo>
                    <a:pt x="136" y="156"/>
                  </a:lnTo>
                  <a:lnTo>
                    <a:pt x="136" y="160"/>
                  </a:lnTo>
                  <a:lnTo>
                    <a:pt x="136" y="168"/>
                  </a:lnTo>
                  <a:lnTo>
                    <a:pt x="137" y="171"/>
                  </a:lnTo>
                  <a:lnTo>
                    <a:pt x="138" y="174"/>
                  </a:lnTo>
                  <a:lnTo>
                    <a:pt x="137" y="175"/>
                  </a:lnTo>
                  <a:lnTo>
                    <a:pt x="136" y="176"/>
                  </a:lnTo>
                  <a:lnTo>
                    <a:pt x="135" y="175"/>
                  </a:lnTo>
                  <a:lnTo>
                    <a:pt x="135" y="174"/>
                  </a:lnTo>
                  <a:lnTo>
                    <a:pt x="135" y="173"/>
                  </a:lnTo>
                  <a:lnTo>
                    <a:pt x="134" y="172"/>
                  </a:lnTo>
                  <a:lnTo>
                    <a:pt x="133" y="173"/>
                  </a:lnTo>
                  <a:lnTo>
                    <a:pt x="131" y="172"/>
                  </a:lnTo>
                  <a:lnTo>
                    <a:pt x="130" y="172"/>
                  </a:lnTo>
                  <a:lnTo>
                    <a:pt x="130" y="171"/>
                  </a:lnTo>
                  <a:lnTo>
                    <a:pt x="129" y="169"/>
                  </a:lnTo>
                  <a:lnTo>
                    <a:pt x="128" y="169"/>
                  </a:lnTo>
                  <a:lnTo>
                    <a:pt x="127" y="171"/>
                  </a:lnTo>
                  <a:lnTo>
                    <a:pt x="126" y="171"/>
                  </a:lnTo>
                  <a:lnTo>
                    <a:pt x="126" y="172"/>
                  </a:lnTo>
                  <a:lnTo>
                    <a:pt x="125" y="173"/>
                  </a:lnTo>
                  <a:lnTo>
                    <a:pt x="125" y="174"/>
                  </a:lnTo>
                  <a:lnTo>
                    <a:pt x="124" y="174"/>
                  </a:lnTo>
                  <a:lnTo>
                    <a:pt x="124" y="175"/>
                  </a:lnTo>
                  <a:lnTo>
                    <a:pt x="125" y="176"/>
                  </a:lnTo>
                  <a:lnTo>
                    <a:pt x="125" y="177"/>
                  </a:lnTo>
                  <a:lnTo>
                    <a:pt x="124" y="177"/>
                  </a:lnTo>
                  <a:lnTo>
                    <a:pt x="124" y="178"/>
                  </a:lnTo>
                  <a:lnTo>
                    <a:pt x="125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27" y="182"/>
                  </a:lnTo>
                  <a:lnTo>
                    <a:pt x="127" y="183"/>
                  </a:lnTo>
                  <a:lnTo>
                    <a:pt x="126" y="184"/>
                  </a:lnTo>
                  <a:lnTo>
                    <a:pt x="127" y="185"/>
                  </a:lnTo>
                  <a:lnTo>
                    <a:pt x="127" y="186"/>
                  </a:lnTo>
                  <a:lnTo>
                    <a:pt x="128" y="189"/>
                  </a:lnTo>
                  <a:lnTo>
                    <a:pt x="128" y="191"/>
                  </a:lnTo>
                  <a:lnTo>
                    <a:pt x="129" y="192"/>
                  </a:lnTo>
                  <a:lnTo>
                    <a:pt x="128" y="192"/>
                  </a:lnTo>
                  <a:lnTo>
                    <a:pt x="128" y="191"/>
                  </a:lnTo>
                  <a:lnTo>
                    <a:pt x="127" y="190"/>
                  </a:lnTo>
                  <a:lnTo>
                    <a:pt x="125" y="186"/>
                  </a:lnTo>
                  <a:lnTo>
                    <a:pt x="125" y="184"/>
                  </a:lnTo>
                  <a:lnTo>
                    <a:pt x="122" y="182"/>
                  </a:lnTo>
                  <a:lnTo>
                    <a:pt x="122" y="181"/>
                  </a:lnTo>
                  <a:lnTo>
                    <a:pt x="121" y="181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0" y="175"/>
                  </a:lnTo>
                  <a:lnTo>
                    <a:pt x="120" y="174"/>
                  </a:lnTo>
                  <a:lnTo>
                    <a:pt x="118" y="172"/>
                  </a:lnTo>
                  <a:lnTo>
                    <a:pt x="118" y="171"/>
                  </a:lnTo>
                  <a:lnTo>
                    <a:pt x="117" y="169"/>
                  </a:lnTo>
                  <a:lnTo>
                    <a:pt x="118" y="169"/>
                  </a:lnTo>
                  <a:lnTo>
                    <a:pt x="118" y="168"/>
                  </a:lnTo>
                  <a:lnTo>
                    <a:pt x="119" y="168"/>
                  </a:lnTo>
                  <a:lnTo>
                    <a:pt x="119" y="167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19" y="164"/>
                  </a:lnTo>
                  <a:lnTo>
                    <a:pt x="120" y="164"/>
                  </a:lnTo>
                  <a:lnTo>
                    <a:pt x="120" y="163"/>
                  </a:lnTo>
                  <a:lnTo>
                    <a:pt x="119" y="163"/>
                  </a:lnTo>
                  <a:lnTo>
                    <a:pt x="119" y="161"/>
                  </a:lnTo>
                  <a:lnTo>
                    <a:pt x="120" y="161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8" y="163"/>
                  </a:lnTo>
                  <a:lnTo>
                    <a:pt x="118" y="161"/>
                  </a:lnTo>
                  <a:lnTo>
                    <a:pt x="117" y="161"/>
                  </a:lnTo>
                  <a:lnTo>
                    <a:pt x="117" y="160"/>
                  </a:lnTo>
                  <a:lnTo>
                    <a:pt x="118" y="160"/>
                  </a:lnTo>
                  <a:lnTo>
                    <a:pt x="118" y="159"/>
                  </a:lnTo>
                  <a:lnTo>
                    <a:pt x="118" y="158"/>
                  </a:lnTo>
                  <a:lnTo>
                    <a:pt x="117" y="158"/>
                  </a:lnTo>
                  <a:lnTo>
                    <a:pt x="117" y="159"/>
                  </a:lnTo>
                  <a:lnTo>
                    <a:pt x="116" y="159"/>
                  </a:lnTo>
                  <a:lnTo>
                    <a:pt x="116" y="158"/>
                  </a:lnTo>
                  <a:lnTo>
                    <a:pt x="116" y="157"/>
                  </a:lnTo>
                  <a:lnTo>
                    <a:pt x="117" y="157"/>
                  </a:lnTo>
                  <a:lnTo>
                    <a:pt x="117" y="156"/>
                  </a:lnTo>
                  <a:lnTo>
                    <a:pt x="116" y="156"/>
                  </a:lnTo>
                  <a:lnTo>
                    <a:pt x="116" y="155"/>
                  </a:lnTo>
                  <a:lnTo>
                    <a:pt x="116" y="154"/>
                  </a:lnTo>
                  <a:lnTo>
                    <a:pt x="116" y="152"/>
                  </a:lnTo>
                  <a:lnTo>
                    <a:pt x="116" y="151"/>
                  </a:lnTo>
                  <a:lnTo>
                    <a:pt x="114" y="148"/>
                  </a:lnTo>
                  <a:lnTo>
                    <a:pt x="114" y="147"/>
                  </a:lnTo>
                  <a:lnTo>
                    <a:pt x="114" y="148"/>
                  </a:lnTo>
                  <a:lnTo>
                    <a:pt x="114" y="147"/>
                  </a:lnTo>
                  <a:lnTo>
                    <a:pt x="114" y="148"/>
                  </a:lnTo>
                  <a:lnTo>
                    <a:pt x="113" y="148"/>
                  </a:lnTo>
                  <a:lnTo>
                    <a:pt x="113" y="147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4" y="143"/>
                  </a:lnTo>
                  <a:lnTo>
                    <a:pt x="113" y="143"/>
                  </a:lnTo>
                  <a:lnTo>
                    <a:pt x="113" y="142"/>
                  </a:lnTo>
                  <a:lnTo>
                    <a:pt x="113" y="141"/>
                  </a:lnTo>
                  <a:lnTo>
                    <a:pt x="114" y="141"/>
                  </a:lnTo>
                  <a:lnTo>
                    <a:pt x="116" y="140"/>
                  </a:lnTo>
                  <a:lnTo>
                    <a:pt x="116" y="138"/>
                  </a:lnTo>
                  <a:lnTo>
                    <a:pt x="116" y="139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4" y="141"/>
                  </a:lnTo>
                  <a:lnTo>
                    <a:pt x="113" y="141"/>
                  </a:lnTo>
                  <a:lnTo>
                    <a:pt x="112" y="142"/>
                  </a:lnTo>
                  <a:lnTo>
                    <a:pt x="113" y="143"/>
                  </a:lnTo>
                  <a:lnTo>
                    <a:pt x="113" y="144"/>
                  </a:lnTo>
                  <a:lnTo>
                    <a:pt x="112" y="144"/>
                  </a:lnTo>
                  <a:lnTo>
                    <a:pt x="112" y="143"/>
                  </a:lnTo>
                  <a:lnTo>
                    <a:pt x="111" y="140"/>
                  </a:lnTo>
                  <a:lnTo>
                    <a:pt x="111" y="139"/>
                  </a:lnTo>
                  <a:lnTo>
                    <a:pt x="109" y="134"/>
                  </a:lnTo>
                  <a:lnTo>
                    <a:pt x="105" y="130"/>
                  </a:lnTo>
                  <a:lnTo>
                    <a:pt x="104" y="129"/>
                  </a:lnTo>
                  <a:lnTo>
                    <a:pt x="103" y="127"/>
                  </a:lnTo>
                  <a:lnTo>
                    <a:pt x="102" y="126"/>
                  </a:lnTo>
                  <a:lnTo>
                    <a:pt x="103" y="125"/>
                  </a:lnTo>
                  <a:lnTo>
                    <a:pt x="103" y="123"/>
                  </a:lnTo>
                  <a:lnTo>
                    <a:pt x="103" y="125"/>
                  </a:lnTo>
                  <a:lnTo>
                    <a:pt x="102" y="125"/>
                  </a:lnTo>
                  <a:lnTo>
                    <a:pt x="101" y="126"/>
                  </a:lnTo>
                  <a:lnTo>
                    <a:pt x="101" y="127"/>
                  </a:lnTo>
                  <a:lnTo>
                    <a:pt x="100" y="126"/>
                  </a:lnTo>
                  <a:lnTo>
                    <a:pt x="100" y="127"/>
                  </a:lnTo>
                  <a:lnTo>
                    <a:pt x="99" y="127"/>
                  </a:lnTo>
                  <a:lnTo>
                    <a:pt x="97" y="127"/>
                  </a:lnTo>
                  <a:lnTo>
                    <a:pt x="99" y="129"/>
                  </a:lnTo>
                  <a:lnTo>
                    <a:pt x="99" y="130"/>
                  </a:lnTo>
                  <a:lnTo>
                    <a:pt x="97" y="130"/>
                  </a:lnTo>
                  <a:lnTo>
                    <a:pt x="96" y="130"/>
                  </a:lnTo>
                  <a:lnTo>
                    <a:pt x="96" y="129"/>
                  </a:lnTo>
                  <a:lnTo>
                    <a:pt x="95" y="129"/>
                  </a:lnTo>
                  <a:lnTo>
                    <a:pt x="94" y="129"/>
                  </a:lnTo>
                  <a:lnTo>
                    <a:pt x="95" y="129"/>
                  </a:lnTo>
                  <a:lnTo>
                    <a:pt x="95" y="130"/>
                  </a:lnTo>
                  <a:lnTo>
                    <a:pt x="94" y="130"/>
                  </a:lnTo>
                  <a:lnTo>
                    <a:pt x="95" y="130"/>
                  </a:lnTo>
                  <a:lnTo>
                    <a:pt x="96" y="131"/>
                  </a:lnTo>
                  <a:lnTo>
                    <a:pt x="96" y="132"/>
                  </a:lnTo>
                  <a:lnTo>
                    <a:pt x="96" y="133"/>
                  </a:lnTo>
                  <a:lnTo>
                    <a:pt x="95" y="134"/>
                  </a:lnTo>
                  <a:lnTo>
                    <a:pt x="94" y="134"/>
                  </a:lnTo>
                  <a:lnTo>
                    <a:pt x="93" y="134"/>
                  </a:lnTo>
                  <a:lnTo>
                    <a:pt x="92" y="134"/>
                  </a:lnTo>
                  <a:lnTo>
                    <a:pt x="91" y="133"/>
                  </a:lnTo>
                  <a:lnTo>
                    <a:pt x="91" y="132"/>
                  </a:lnTo>
                  <a:lnTo>
                    <a:pt x="89" y="131"/>
                  </a:lnTo>
                  <a:lnTo>
                    <a:pt x="89" y="130"/>
                  </a:lnTo>
                  <a:lnTo>
                    <a:pt x="89" y="131"/>
                  </a:lnTo>
                  <a:lnTo>
                    <a:pt x="89" y="132"/>
                  </a:lnTo>
                  <a:lnTo>
                    <a:pt x="89" y="133"/>
                  </a:lnTo>
                  <a:lnTo>
                    <a:pt x="88" y="133"/>
                  </a:lnTo>
                  <a:lnTo>
                    <a:pt x="87" y="133"/>
                  </a:lnTo>
                  <a:lnTo>
                    <a:pt x="87" y="132"/>
                  </a:lnTo>
                  <a:lnTo>
                    <a:pt x="86" y="132"/>
                  </a:lnTo>
                  <a:lnTo>
                    <a:pt x="86" y="131"/>
                  </a:lnTo>
                  <a:lnTo>
                    <a:pt x="85" y="131"/>
                  </a:lnTo>
                  <a:lnTo>
                    <a:pt x="85" y="130"/>
                  </a:lnTo>
                  <a:lnTo>
                    <a:pt x="84" y="130"/>
                  </a:lnTo>
                  <a:lnTo>
                    <a:pt x="84" y="129"/>
                  </a:lnTo>
                  <a:lnTo>
                    <a:pt x="83" y="129"/>
                  </a:lnTo>
                  <a:lnTo>
                    <a:pt x="83" y="127"/>
                  </a:lnTo>
                  <a:lnTo>
                    <a:pt x="81" y="126"/>
                  </a:lnTo>
                  <a:lnTo>
                    <a:pt x="81" y="125"/>
                  </a:lnTo>
                  <a:lnTo>
                    <a:pt x="81" y="124"/>
                  </a:lnTo>
                  <a:lnTo>
                    <a:pt x="80" y="123"/>
                  </a:lnTo>
                  <a:lnTo>
                    <a:pt x="80" y="122"/>
                  </a:lnTo>
                  <a:lnTo>
                    <a:pt x="78" y="118"/>
                  </a:lnTo>
                  <a:lnTo>
                    <a:pt x="78" y="117"/>
                  </a:lnTo>
                  <a:lnTo>
                    <a:pt x="78" y="115"/>
                  </a:lnTo>
                  <a:lnTo>
                    <a:pt x="78" y="114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9" y="112"/>
                  </a:lnTo>
                  <a:lnTo>
                    <a:pt x="79" y="110"/>
                  </a:lnTo>
                  <a:lnTo>
                    <a:pt x="78" y="109"/>
                  </a:lnTo>
                  <a:lnTo>
                    <a:pt x="79" y="109"/>
                  </a:lnTo>
                  <a:lnTo>
                    <a:pt x="78" y="109"/>
                  </a:lnTo>
                  <a:lnTo>
                    <a:pt x="77" y="108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4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0" y="104"/>
                  </a:lnTo>
                  <a:lnTo>
                    <a:pt x="80" y="102"/>
                  </a:lnTo>
                  <a:lnTo>
                    <a:pt x="80" y="101"/>
                  </a:lnTo>
                  <a:lnTo>
                    <a:pt x="79" y="101"/>
                  </a:lnTo>
                  <a:lnTo>
                    <a:pt x="80" y="102"/>
                  </a:lnTo>
                  <a:lnTo>
                    <a:pt x="79" y="102"/>
                  </a:lnTo>
                  <a:lnTo>
                    <a:pt x="78" y="102"/>
                  </a:lnTo>
                  <a:lnTo>
                    <a:pt x="77" y="104"/>
                  </a:lnTo>
                  <a:lnTo>
                    <a:pt x="77" y="102"/>
                  </a:lnTo>
                  <a:lnTo>
                    <a:pt x="77" y="101"/>
                  </a:lnTo>
                  <a:lnTo>
                    <a:pt x="77" y="100"/>
                  </a:lnTo>
                  <a:lnTo>
                    <a:pt x="78" y="100"/>
                  </a:lnTo>
                  <a:lnTo>
                    <a:pt x="77" y="100"/>
                  </a:lnTo>
                  <a:lnTo>
                    <a:pt x="76" y="100"/>
                  </a:lnTo>
                  <a:lnTo>
                    <a:pt x="76" y="101"/>
                  </a:lnTo>
                  <a:lnTo>
                    <a:pt x="75" y="101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5" y="101"/>
                  </a:lnTo>
                  <a:lnTo>
                    <a:pt x="76" y="101"/>
                  </a:lnTo>
                  <a:lnTo>
                    <a:pt x="76" y="102"/>
                  </a:lnTo>
                  <a:lnTo>
                    <a:pt x="76" y="105"/>
                  </a:lnTo>
                  <a:lnTo>
                    <a:pt x="76" y="106"/>
                  </a:lnTo>
                  <a:lnTo>
                    <a:pt x="76" y="107"/>
                  </a:lnTo>
                  <a:lnTo>
                    <a:pt x="75" y="107"/>
                  </a:lnTo>
                  <a:lnTo>
                    <a:pt x="69" y="106"/>
                  </a:lnTo>
                  <a:lnTo>
                    <a:pt x="68" y="105"/>
                  </a:lnTo>
                  <a:lnTo>
                    <a:pt x="67" y="105"/>
                  </a:lnTo>
                  <a:lnTo>
                    <a:pt x="70" y="107"/>
                  </a:lnTo>
                  <a:lnTo>
                    <a:pt x="71" y="108"/>
                  </a:lnTo>
                  <a:lnTo>
                    <a:pt x="71" y="109"/>
                  </a:lnTo>
                  <a:lnTo>
                    <a:pt x="72" y="109"/>
                  </a:lnTo>
                  <a:lnTo>
                    <a:pt x="74" y="109"/>
                  </a:lnTo>
                  <a:lnTo>
                    <a:pt x="76" y="110"/>
                  </a:lnTo>
                  <a:lnTo>
                    <a:pt x="77" y="112"/>
                  </a:lnTo>
                  <a:lnTo>
                    <a:pt x="77" y="113"/>
                  </a:lnTo>
                  <a:lnTo>
                    <a:pt x="77" y="115"/>
                  </a:lnTo>
                  <a:lnTo>
                    <a:pt x="77" y="116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5" y="117"/>
                  </a:lnTo>
                  <a:lnTo>
                    <a:pt x="74" y="117"/>
                  </a:lnTo>
                  <a:lnTo>
                    <a:pt x="72" y="117"/>
                  </a:lnTo>
                  <a:lnTo>
                    <a:pt x="72" y="118"/>
                  </a:lnTo>
                  <a:lnTo>
                    <a:pt x="72" y="119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5" y="122"/>
                  </a:lnTo>
                  <a:lnTo>
                    <a:pt x="74" y="122"/>
                  </a:lnTo>
                  <a:lnTo>
                    <a:pt x="75" y="122"/>
                  </a:lnTo>
                  <a:lnTo>
                    <a:pt x="75" y="123"/>
                  </a:lnTo>
                  <a:lnTo>
                    <a:pt x="74" y="123"/>
                  </a:lnTo>
                  <a:lnTo>
                    <a:pt x="72" y="124"/>
                  </a:lnTo>
                  <a:lnTo>
                    <a:pt x="72" y="125"/>
                  </a:lnTo>
                  <a:lnTo>
                    <a:pt x="72" y="126"/>
                  </a:lnTo>
                  <a:lnTo>
                    <a:pt x="71" y="126"/>
                  </a:lnTo>
                  <a:lnTo>
                    <a:pt x="71" y="127"/>
                  </a:lnTo>
                  <a:lnTo>
                    <a:pt x="71" y="126"/>
                  </a:lnTo>
                  <a:lnTo>
                    <a:pt x="70" y="127"/>
                  </a:lnTo>
                  <a:lnTo>
                    <a:pt x="71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4" y="129"/>
                  </a:lnTo>
                  <a:lnTo>
                    <a:pt x="74" y="130"/>
                  </a:lnTo>
                  <a:lnTo>
                    <a:pt x="75" y="131"/>
                  </a:lnTo>
                  <a:lnTo>
                    <a:pt x="75" y="132"/>
                  </a:lnTo>
                  <a:lnTo>
                    <a:pt x="74" y="133"/>
                  </a:lnTo>
                  <a:lnTo>
                    <a:pt x="72" y="133"/>
                  </a:lnTo>
                  <a:lnTo>
                    <a:pt x="72" y="135"/>
                  </a:lnTo>
                  <a:lnTo>
                    <a:pt x="72" y="134"/>
                  </a:lnTo>
                  <a:lnTo>
                    <a:pt x="72" y="133"/>
                  </a:lnTo>
                  <a:lnTo>
                    <a:pt x="74" y="133"/>
                  </a:lnTo>
                  <a:lnTo>
                    <a:pt x="75" y="133"/>
                  </a:lnTo>
                  <a:lnTo>
                    <a:pt x="76" y="133"/>
                  </a:lnTo>
                  <a:lnTo>
                    <a:pt x="76" y="134"/>
                  </a:lnTo>
                  <a:lnTo>
                    <a:pt x="77" y="135"/>
                  </a:lnTo>
                  <a:lnTo>
                    <a:pt x="77" y="136"/>
                  </a:lnTo>
                  <a:lnTo>
                    <a:pt x="77" y="138"/>
                  </a:lnTo>
                  <a:lnTo>
                    <a:pt x="77" y="139"/>
                  </a:lnTo>
                  <a:lnTo>
                    <a:pt x="77" y="140"/>
                  </a:lnTo>
                  <a:lnTo>
                    <a:pt x="77" y="142"/>
                  </a:lnTo>
                  <a:lnTo>
                    <a:pt x="76" y="144"/>
                  </a:lnTo>
                  <a:lnTo>
                    <a:pt x="76" y="146"/>
                  </a:lnTo>
                  <a:lnTo>
                    <a:pt x="75" y="146"/>
                  </a:lnTo>
                  <a:lnTo>
                    <a:pt x="74" y="146"/>
                  </a:lnTo>
                  <a:lnTo>
                    <a:pt x="74" y="147"/>
                  </a:lnTo>
                  <a:lnTo>
                    <a:pt x="74" y="148"/>
                  </a:lnTo>
                  <a:lnTo>
                    <a:pt x="72" y="149"/>
                  </a:lnTo>
                  <a:lnTo>
                    <a:pt x="71" y="149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1" y="143"/>
                  </a:lnTo>
                  <a:lnTo>
                    <a:pt x="70" y="144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1" y="147"/>
                  </a:lnTo>
                  <a:lnTo>
                    <a:pt x="70" y="147"/>
                  </a:lnTo>
                  <a:lnTo>
                    <a:pt x="70" y="148"/>
                  </a:lnTo>
                  <a:lnTo>
                    <a:pt x="70" y="149"/>
                  </a:lnTo>
                  <a:lnTo>
                    <a:pt x="69" y="150"/>
                  </a:lnTo>
                  <a:lnTo>
                    <a:pt x="69" y="151"/>
                  </a:lnTo>
                  <a:lnTo>
                    <a:pt x="68" y="152"/>
                  </a:lnTo>
                  <a:lnTo>
                    <a:pt x="68" y="155"/>
                  </a:lnTo>
                  <a:lnTo>
                    <a:pt x="68" y="156"/>
                  </a:lnTo>
                  <a:lnTo>
                    <a:pt x="67" y="157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3" y="158"/>
                  </a:lnTo>
                  <a:lnTo>
                    <a:pt x="62" y="158"/>
                  </a:lnTo>
                  <a:lnTo>
                    <a:pt x="62" y="157"/>
                  </a:lnTo>
                  <a:lnTo>
                    <a:pt x="61" y="157"/>
                  </a:lnTo>
                  <a:lnTo>
                    <a:pt x="62" y="156"/>
                  </a:lnTo>
                  <a:lnTo>
                    <a:pt x="62" y="157"/>
                  </a:lnTo>
                  <a:lnTo>
                    <a:pt x="62" y="156"/>
                  </a:lnTo>
                  <a:lnTo>
                    <a:pt x="62" y="155"/>
                  </a:lnTo>
                  <a:lnTo>
                    <a:pt x="62" y="154"/>
                  </a:lnTo>
                  <a:lnTo>
                    <a:pt x="62" y="155"/>
                  </a:lnTo>
                  <a:lnTo>
                    <a:pt x="62" y="156"/>
                  </a:lnTo>
                  <a:lnTo>
                    <a:pt x="61" y="156"/>
                  </a:lnTo>
                  <a:lnTo>
                    <a:pt x="61" y="157"/>
                  </a:lnTo>
                  <a:lnTo>
                    <a:pt x="60" y="157"/>
                  </a:lnTo>
                  <a:lnTo>
                    <a:pt x="60" y="156"/>
                  </a:lnTo>
                  <a:lnTo>
                    <a:pt x="60" y="154"/>
                  </a:lnTo>
                  <a:lnTo>
                    <a:pt x="60" y="152"/>
                  </a:lnTo>
                  <a:lnTo>
                    <a:pt x="61" y="152"/>
                  </a:lnTo>
                  <a:lnTo>
                    <a:pt x="61" y="151"/>
                  </a:lnTo>
                  <a:lnTo>
                    <a:pt x="62" y="151"/>
                  </a:lnTo>
                  <a:lnTo>
                    <a:pt x="62" y="150"/>
                  </a:lnTo>
                  <a:lnTo>
                    <a:pt x="63" y="149"/>
                  </a:lnTo>
                  <a:lnTo>
                    <a:pt x="63" y="148"/>
                  </a:lnTo>
                  <a:lnTo>
                    <a:pt x="64" y="148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6" y="146"/>
                  </a:lnTo>
                  <a:lnTo>
                    <a:pt x="66" y="147"/>
                  </a:lnTo>
                  <a:lnTo>
                    <a:pt x="66" y="148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1" y="150"/>
                  </a:lnTo>
                  <a:lnTo>
                    <a:pt x="61" y="151"/>
                  </a:lnTo>
                  <a:lnTo>
                    <a:pt x="61" y="152"/>
                  </a:lnTo>
                  <a:lnTo>
                    <a:pt x="60" y="152"/>
                  </a:lnTo>
                  <a:lnTo>
                    <a:pt x="59" y="151"/>
                  </a:lnTo>
                  <a:lnTo>
                    <a:pt x="59" y="150"/>
                  </a:lnTo>
                  <a:lnTo>
                    <a:pt x="60" y="150"/>
                  </a:lnTo>
                  <a:lnTo>
                    <a:pt x="60" y="149"/>
                  </a:lnTo>
                  <a:lnTo>
                    <a:pt x="60" y="148"/>
                  </a:lnTo>
                  <a:lnTo>
                    <a:pt x="61" y="147"/>
                  </a:lnTo>
                  <a:lnTo>
                    <a:pt x="60" y="148"/>
                  </a:lnTo>
                  <a:lnTo>
                    <a:pt x="60" y="149"/>
                  </a:lnTo>
                  <a:lnTo>
                    <a:pt x="59" y="150"/>
                  </a:lnTo>
                  <a:lnTo>
                    <a:pt x="59" y="151"/>
                  </a:lnTo>
                  <a:lnTo>
                    <a:pt x="59" y="152"/>
                  </a:lnTo>
                  <a:lnTo>
                    <a:pt x="58" y="152"/>
                  </a:lnTo>
                  <a:lnTo>
                    <a:pt x="57" y="152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7" y="148"/>
                  </a:lnTo>
                  <a:lnTo>
                    <a:pt x="57" y="146"/>
                  </a:lnTo>
                  <a:lnTo>
                    <a:pt x="55" y="144"/>
                  </a:lnTo>
                  <a:lnTo>
                    <a:pt x="55" y="143"/>
                  </a:lnTo>
                  <a:lnTo>
                    <a:pt x="55" y="142"/>
                  </a:lnTo>
                  <a:lnTo>
                    <a:pt x="57" y="141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8" y="138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5" y="139"/>
                  </a:lnTo>
                  <a:lnTo>
                    <a:pt x="55" y="140"/>
                  </a:lnTo>
                  <a:lnTo>
                    <a:pt x="55" y="141"/>
                  </a:lnTo>
                  <a:lnTo>
                    <a:pt x="54" y="143"/>
                  </a:lnTo>
                  <a:lnTo>
                    <a:pt x="54" y="144"/>
                  </a:lnTo>
                  <a:lnTo>
                    <a:pt x="55" y="147"/>
                  </a:lnTo>
                  <a:lnTo>
                    <a:pt x="55" y="148"/>
                  </a:lnTo>
                  <a:lnTo>
                    <a:pt x="55" y="149"/>
                  </a:lnTo>
                  <a:lnTo>
                    <a:pt x="54" y="149"/>
                  </a:lnTo>
                  <a:lnTo>
                    <a:pt x="53" y="149"/>
                  </a:lnTo>
                  <a:lnTo>
                    <a:pt x="53" y="150"/>
                  </a:lnTo>
                  <a:lnTo>
                    <a:pt x="54" y="150"/>
                  </a:lnTo>
                  <a:lnTo>
                    <a:pt x="54" y="151"/>
                  </a:lnTo>
                  <a:lnTo>
                    <a:pt x="54" y="152"/>
                  </a:lnTo>
                  <a:lnTo>
                    <a:pt x="54" y="154"/>
                  </a:lnTo>
                  <a:lnTo>
                    <a:pt x="55" y="154"/>
                  </a:lnTo>
                  <a:lnTo>
                    <a:pt x="55" y="155"/>
                  </a:lnTo>
                  <a:lnTo>
                    <a:pt x="55" y="156"/>
                  </a:lnTo>
                  <a:lnTo>
                    <a:pt x="54" y="156"/>
                  </a:lnTo>
                  <a:lnTo>
                    <a:pt x="54" y="157"/>
                  </a:lnTo>
                  <a:lnTo>
                    <a:pt x="53" y="157"/>
                  </a:lnTo>
                  <a:lnTo>
                    <a:pt x="52" y="157"/>
                  </a:lnTo>
                  <a:lnTo>
                    <a:pt x="51" y="157"/>
                  </a:lnTo>
                  <a:lnTo>
                    <a:pt x="50" y="157"/>
                  </a:lnTo>
                  <a:lnTo>
                    <a:pt x="49" y="157"/>
                  </a:lnTo>
                  <a:lnTo>
                    <a:pt x="49" y="156"/>
                  </a:lnTo>
                  <a:lnTo>
                    <a:pt x="49" y="155"/>
                  </a:lnTo>
                  <a:lnTo>
                    <a:pt x="47" y="156"/>
                  </a:lnTo>
                  <a:lnTo>
                    <a:pt x="47" y="157"/>
                  </a:lnTo>
                  <a:lnTo>
                    <a:pt x="49" y="157"/>
                  </a:lnTo>
                  <a:lnTo>
                    <a:pt x="50" y="158"/>
                  </a:lnTo>
                  <a:lnTo>
                    <a:pt x="50" y="159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47" y="159"/>
                  </a:lnTo>
                  <a:lnTo>
                    <a:pt x="46" y="159"/>
                  </a:lnTo>
                  <a:lnTo>
                    <a:pt x="47" y="160"/>
                  </a:lnTo>
                  <a:lnTo>
                    <a:pt x="46" y="161"/>
                  </a:lnTo>
                  <a:lnTo>
                    <a:pt x="45" y="159"/>
                  </a:lnTo>
                  <a:lnTo>
                    <a:pt x="45" y="158"/>
                  </a:lnTo>
                  <a:lnTo>
                    <a:pt x="45" y="157"/>
                  </a:lnTo>
                  <a:lnTo>
                    <a:pt x="45" y="156"/>
                  </a:lnTo>
                  <a:lnTo>
                    <a:pt x="46" y="156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46" y="151"/>
                  </a:lnTo>
                  <a:lnTo>
                    <a:pt x="46" y="150"/>
                  </a:lnTo>
                  <a:lnTo>
                    <a:pt x="47" y="149"/>
                  </a:lnTo>
                  <a:lnTo>
                    <a:pt x="47" y="148"/>
                  </a:lnTo>
                  <a:lnTo>
                    <a:pt x="46" y="147"/>
                  </a:lnTo>
                  <a:lnTo>
                    <a:pt x="46" y="146"/>
                  </a:lnTo>
                  <a:lnTo>
                    <a:pt x="47" y="144"/>
                  </a:lnTo>
                  <a:lnTo>
                    <a:pt x="47" y="143"/>
                  </a:lnTo>
                  <a:lnTo>
                    <a:pt x="47" y="142"/>
                  </a:lnTo>
                  <a:lnTo>
                    <a:pt x="47" y="141"/>
                  </a:lnTo>
                  <a:lnTo>
                    <a:pt x="47" y="142"/>
                  </a:lnTo>
                  <a:lnTo>
                    <a:pt x="46" y="142"/>
                  </a:lnTo>
                  <a:lnTo>
                    <a:pt x="46" y="143"/>
                  </a:lnTo>
                  <a:lnTo>
                    <a:pt x="46" y="144"/>
                  </a:lnTo>
                  <a:lnTo>
                    <a:pt x="45" y="146"/>
                  </a:lnTo>
                  <a:lnTo>
                    <a:pt x="46" y="147"/>
                  </a:lnTo>
                  <a:lnTo>
                    <a:pt x="46" y="148"/>
                  </a:lnTo>
                  <a:lnTo>
                    <a:pt x="46" y="149"/>
                  </a:lnTo>
                  <a:lnTo>
                    <a:pt x="45" y="151"/>
                  </a:lnTo>
                  <a:lnTo>
                    <a:pt x="45" y="152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45" y="149"/>
                  </a:lnTo>
                  <a:lnTo>
                    <a:pt x="44" y="146"/>
                  </a:lnTo>
                  <a:lnTo>
                    <a:pt x="44" y="143"/>
                  </a:lnTo>
                  <a:lnTo>
                    <a:pt x="44" y="142"/>
                  </a:lnTo>
                  <a:lnTo>
                    <a:pt x="43" y="142"/>
                  </a:lnTo>
                  <a:lnTo>
                    <a:pt x="43" y="144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44" y="148"/>
                  </a:lnTo>
                  <a:lnTo>
                    <a:pt x="44" y="149"/>
                  </a:lnTo>
                  <a:lnTo>
                    <a:pt x="44" y="150"/>
                  </a:lnTo>
                  <a:lnTo>
                    <a:pt x="44" y="151"/>
                  </a:lnTo>
                  <a:lnTo>
                    <a:pt x="44" y="152"/>
                  </a:lnTo>
                  <a:lnTo>
                    <a:pt x="45" y="152"/>
                  </a:lnTo>
                  <a:lnTo>
                    <a:pt x="45" y="154"/>
                  </a:lnTo>
                  <a:lnTo>
                    <a:pt x="44" y="155"/>
                  </a:lnTo>
                  <a:lnTo>
                    <a:pt x="44" y="156"/>
                  </a:lnTo>
                  <a:lnTo>
                    <a:pt x="43" y="156"/>
                  </a:lnTo>
                  <a:lnTo>
                    <a:pt x="43" y="157"/>
                  </a:lnTo>
                  <a:lnTo>
                    <a:pt x="43" y="158"/>
                  </a:lnTo>
                  <a:lnTo>
                    <a:pt x="43" y="159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39" y="159"/>
                  </a:lnTo>
                  <a:lnTo>
                    <a:pt x="39" y="157"/>
                  </a:lnTo>
                  <a:lnTo>
                    <a:pt x="41" y="157"/>
                  </a:lnTo>
                  <a:lnTo>
                    <a:pt x="41" y="156"/>
                  </a:lnTo>
                  <a:lnTo>
                    <a:pt x="41" y="155"/>
                  </a:lnTo>
                  <a:lnTo>
                    <a:pt x="39" y="154"/>
                  </a:lnTo>
                  <a:lnTo>
                    <a:pt x="39" y="152"/>
                  </a:lnTo>
                  <a:lnTo>
                    <a:pt x="39" y="154"/>
                  </a:lnTo>
                  <a:lnTo>
                    <a:pt x="39" y="155"/>
                  </a:lnTo>
                  <a:lnTo>
                    <a:pt x="39" y="156"/>
                  </a:lnTo>
                  <a:lnTo>
                    <a:pt x="38" y="156"/>
                  </a:lnTo>
                  <a:lnTo>
                    <a:pt x="38" y="157"/>
                  </a:lnTo>
                  <a:lnTo>
                    <a:pt x="38" y="158"/>
                  </a:lnTo>
                  <a:lnTo>
                    <a:pt x="37" y="158"/>
                  </a:lnTo>
                  <a:lnTo>
                    <a:pt x="38" y="159"/>
                  </a:lnTo>
                  <a:lnTo>
                    <a:pt x="37" y="160"/>
                  </a:lnTo>
                  <a:lnTo>
                    <a:pt x="37" y="161"/>
                  </a:lnTo>
                  <a:lnTo>
                    <a:pt x="38" y="163"/>
                  </a:lnTo>
                  <a:lnTo>
                    <a:pt x="37" y="163"/>
                  </a:lnTo>
                  <a:lnTo>
                    <a:pt x="36" y="163"/>
                  </a:lnTo>
                  <a:lnTo>
                    <a:pt x="36" y="164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6" y="161"/>
                  </a:lnTo>
                  <a:lnTo>
                    <a:pt x="35" y="158"/>
                  </a:lnTo>
                  <a:lnTo>
                    <a:pt x="34" y="158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2" y="155"/>
                  </a:lnTo>
                  <a:lnTo>
                    <a:pt x="32" y="154"/>
                  </a:lnTo>
                  <a:lnTo>
                    <a:pt x="32" y="152"/>
                  </a:lnTo>
                  <a:lnTo>
                    <a:pt x="32" y="151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0" y="148"/>
                  </a:lnTo>
                  <a:lnTo>
                    <a:pt x="32" y="147"/>
                  </a:lnTo>
                  <a:lnTo>
                    <a:pt x="32" y="146"/>
                  </a:lnTo>
                  <a:lnTo>
                    <a:pt x="30" y="144"/>
                  </a:lnTo>
                  <a:lnTo>
                    <a:pt x="29" y="143"/>
                  </a:lnTo>
                  <a:lnTo>
                    <a:pt x="29" y="142"/>
                  </a:lnTo>
                  <a:lnTo>
                    <a:pt x="29" y="141"/>
                  </a:lnTo>
                  <a:lnTo>
                    <a:pt x="29" y="139"/>
                  </a:lnTo>
                  <a:lnTo>
                    <a:pt x="29" y="138"/>
                  </a:lnTo>
                  <a:lnTo>
                    <a:pt x="28" y="136"/>
                  </a:lnTo>
                  <a:lnTo>
                    <a:pt x="28" y="134"/>
                  </a:lnTo>
                  <a:lnTo>
                    <a:pt x="27" y="134"/>
                  </a:lnTo>
                  <a:lnTo>
                    <a:pt x="28" y="133"/>
                  </a:lnTo>
                  <a:lnTo>
                    <a:pt x="28" y="132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6" y="129"/>
                  </a:lnTo>
                  <a:lnTo>
                    <a:pt x="26" y="127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7" y="125"/>
                  </a:lnTo>
                  <a:lnTo>
                    <a:pt x="27" y="124"/>
                  </a:lnTo>
                  <a:lnTo>
                    <a:pt x="26" y="124"/>
                  </a:lnTo>
                  <a:lnTo>
                    <a:pt x="26" y="123"/>
                  </a:lnTo>
                  <a:lnTo>
                    <a:pt x="25" y="122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5" y="116"/>
                  </a:lnTo>
                  <a:lnTo>
                    <a:pt x="27" y="115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7" y="113"/>
                  </a:lnTo>
                  <a:lnTo>
                    <a:pt x="26" y="113"/>
                  </a:lnTo>
                  <a:lnTo>
                    <a:pt x="25" y="112"/>
                  </a:lnTo>
                  <a:lnTo>
                    <a:pt x="24" y="112"/>
                  </a:lnTo>
                  <a:lnTo>
                    <a:pt x="22" y="113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20" y="109"/>
                  </a:lnTo>
                  <a:lnTo>
                    <a:pt x="20" y="108"/>
                  </a:lnTo>
                  <a:lnTo>
                    <a:pt x="22" y="105"/>
                  </a:lnTo>
                  <a:lnTo>
                    <a:pt x="22" y="104"/>
                  </a:lnTo>
                  <a:lnTo>
                    <a:pt x="21" y="104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19" y="102"/>
                  </a:lnTo>
                  <a:lnTo>
                    <a:pt x="18" y="101"/>
                  </a:lnTo>
                  <a:lnTo>
                    <a:pt x="18" y="100"/>
                  </a:lnTo>
                  <a:lnTo>
                    <a:pt x="17" y="100"/>
                  </a:lnTo>
                  <a:lnTo>
                    <a:pt x="16" y="100"/>
                  </a:lnTo>
                  <a:lnTo>
                    <a:pt x="16" y="99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7" y="93"/>
                  </a:lnTo>
                  <a:lnTo>
                    <a:pt x="17" y="92"/>
                  </a:lnTo>
                  <a:lnTo>
                    <a:pt x="17" y="91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20" y="90"/>
                  </a:lnTo>
                  <a:lnTo>
                    <a:pt x="20" y="89"/>
                  </a:lnTo>
                  <a:lnTo>
                    <a:pt x="20" y="88"/>
                  </a:lnTo>
                  <a:lnTo>
                    <a:pt x="20" y="87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19" y="84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1" y="79"/>
                  </a:lnTo>
                  <a:lnTo>
                    <a:pt x="21" y="77"/>
                  </a:lnTo>
                  <a:lnTo>
                    <a:pt x="20" y="76"/>
                  </a:lnTo>
                  <a:lnTo>
                    <a:pt x="19" y="76"/>
                  </a:lnTo>
                  <a:lnTo>
                    <a:pt x="18" y="77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5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8" y="46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2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4" y="39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0" y="38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9" y="30"/>
                  </a:lnTo>
                  <a:lnTo>
                    <a:pt x="7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5" y="13"/>
                  </a:lnTo>
                  <a:lnTo>
                    <a:pt x="26" y="12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5" y="17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2" y="21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4" y="22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6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4" y="22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3" y="30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3" y="38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3" y="43"/>
                  </a:lnTo>
                  <a:lnTo>
                    <a:pt x="53" y="45"/>
                  </a:lnTo>
                  <a:lnTo>
                    <a:pt x="54" y="45"/>
                  </a:lnTo>
                  <a:lnTo>
                    <a:pt x="55" y="45"/>
                  </a:lnTo>
                  <a:lnTo>
                    <a:pt x="57" y="45"/>
                  </a:lnTo>
                  <a:lnTo>
                    <a:pt x="63" y="47"/>
                  </a:lnTo>
                  <a:lnTo>
                    <a:pt x="68" y="48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4" y="49"/>
                  </a:lnTo>
                  <a:lnTo>
                    <a:pt x="76" y="49"/>
                  </a:lnTo>
                  <a:lnTo>
                    <a:pt x="78" y="48"/>
                  </a:lnTo>
                  <a:lnTo>
                    <a:pt x="78" y="49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1" y="48"/>
                  </a:lnTo>
                  <a:lnTo>
                    <a:pt x="81" y="49"/>
                  </a:lnTo>
                  <a:lnTo>
                    <a:pt x="83" y="49"/>
                  </a:lnTo>
                  <a:lnTo>
                    <a:pt x="84" y="49"/>
                  </a:lnTo>
                  <a:lnTo>
                    <a:pt x="87" y="49"/>
                  </a:lnTo>
                  <a:lnTo>
                    <a:pt x="88" y="49"/>
                  </a:lnTo>
                  <a:lnTo>
                    <a:pt x="93" y="48"/>
                  </a:lnTo>
                  <a:lnTo>
                    <a:pt x="94" y="48"/>
                  </a:lnTo>
                  <a:lnTo>
                    <a:pt x="95" y="48"/>
                  </a:lnTo>
                  <a:lnTo>
                    <a:pt x="96" y="48"/>
                  </a:lnTo>
                  <a:lnTo>
                    <a:pt x="97" y="48"/>
                  </a:lnTo>
                  <a:lnTo>
                    <a:pt x="102" y="49"/>
                  </a:lnTo>
                  <a:lnTo>
                    <a:pt x="103" y="50"/>
                  </a:lnTo>
                  <a:lnTo>
                    <a:pt x="103" y="49"/>
                  </a:lnTo>
                  <a:lnTo>
                    <a:pt x="104" y="49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6" y="50"/>
                  </a:lnTo>
                  <a:lnTo>
                    <a:pt x="108" y="50"/>
                  </a:lnTo>
                  <a:lnTo>
                    <a:pt x="109" y="50"/>
                  </a:lnTo>
                  <a:lnTo>
                    <a:pt x="109" y="49"/>
                  </a:lnTo>
                  <a:lnTo>
                    <a:pt x="110" y="49"/>
                  </a:lnTo>
                  <a:lnTo>
                    <a:pt x="111" y="49"/>
                  </a:lnTo>
                  <a:lnTo>
                    <a:pt x="111" y="48"/>
                  </a:lnTo>
                  <a:lnTo>
                    <a:pt x="112" y="49"/>
                  </a:lnTo>
                  <a:lnTo>
                    <a:pt x="116" y="48"/>
                  </a:lnTo>
                  <a:lnTo>
                    <a:pt x="118" y="48"/>
                  </a:lnTo>
                  <a:lnTo>
                    <a:pt x="119" y="48"/>
                  </a:lnTo>
                  <a:lnTo>
                    <a:pt x="120" y="48"/>
                  </a:lnTo>
                  <a:lnTo>
                    <a:pt x="121" y="49"/>
                  </a:lnTo>
                  <a:lnTo>
                    <a:pt x="122" y="49"/>
                  </a:lnTo>
                  <a:lnTo>
                    <a:pt x="124" y="50"/>
                  </a:lnTo>
                  <a:lnTo>
                    <a:pt x="125" y="50"/>
                  </a:lnTo>
                  <a:lnTo>
                    <a:pt x="125" y="51"/>
                  </a:lnTo>
                  <a:lnTo>
                    <a:pt x="126" y="51"/>
                  </a:lnTo>
                  <a:lnTo>
                    <a:pt x="128" y="51"/>
                  </a:lnTo>
                  <a:lnTo>
                    <a:pt x="128" y="52"/>
                  </a:lnTo>
                  <a:lnTo>
                    <a:pt x="129" y="52"/>
                  </a:lnTo>
                  <a:lnTo>
                    <a:pt x="130" y="54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4" y="57"/>
                  </a:lnTo>
                  <a:lnTo>
                    <a:pt x="134" y="58"/>
                  </a:lnTo>
                  <a:lnTo>
                    <a:pt x="133" y="58"/>
                  </a:lnTo>
                  <a:lnTo>
                    <a:pt x="131" y="59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27" y="58"/>
                  </a:lnTo>
                  <a:lnTo>
                    <a:pt x="126" y="57"/>
                  </a:lnTo>
                  <a:lnTo>
                    <a:pt x="126" y="58"/>
                  </a:lnTo>
                  <a:lnTo>
                    <a:pt x="125" y="58"/>
                  </a:lnTo>
                  <a:lnTo>
                    <a:pt x="126" y="59"/>
                  </a:lnTo>
                  <a:lnTo>
                    <a:pt x="126" y="60"/>
                  </a:lnTo>
                  <a:lnTo>
                    <a:pt x="126" y="62"/>
                  </a:lnTo>
                  <a:lnTo>
                    <a:pt x="125" y="66"/>
                  </a:lnTo>
                  <a:lnTo>
                    <a:pt x="124" y="67"/>
                  </a:lnTo>
                  <a:lnTo>
                    <a:pt x="124" y="68"/>
                  </a:lnTo>
                  <a:lnTo>
                    <a:pt x="124" y="69"/>
                  </a:lnTo>
                  <a:lnTo>
                    <a:pt x="122" y="69"/>
                  </a:lnTo>
                  <a:lnTo>
                    <a:pt x="122" y="71"/>
                  </a:lnTo>
                  <a:lnTo>
                    <a:pt x="122" y="73"/>
                  </a:lnTo>
                  <a:lnTo>
                    <a:pt x="122" y="74"/>
                  </a:lnTo>
                  <a:lnTo>
                    <a:pt x="121" y="74"/>
                  </a:lnTo>
                  <a:lnTo>
                    <a:pt x="120" y="75"/>
                  </a:lnTo>
                  <a:lnTo>
                    <a:pt x="117" y="74"/>
                  </a:lnTo>
                  <a:lnTo>
                    <a:pt x="117" y="75"/>
                  </a:lnTo>
                  <a:lnTo>
                    <a:pt x="118" y="76"/>
                  </a:lnTo>
                  <a:lnTo>
                    <a:pt x="117" y="76"/>
                  </a:lnTo>
                  <a:lnTo>
                    <a:pt x="117" y="75"/>
                  </a:lnTo>
                  <a:lnTo>
                    <a:pt x="116" y="76"/>
                  </a:lnTo>
                  <a:lnTo>
                    <a:pt x="116" y="77"/>
                  </a:lnTo>
                  <a:lnTo>
                    <a:pt x="116" y="79"/>
                  </a:lnTo>
                  <a:lnTo>
                    <a:pt x="116" y="81"/>
                  </a:lnTo>
                  <a:lnTo>
                    <a:pt x="114" y="82"/>
                  </a:lnTo>
                  <a:lnTo>
                    <a:pt x="113" y="81"/>
                  </a:lnTo>
                  <a:lnTo>
                    <a:pt x="113" y="80"/>
                  </a:lnTo>
                  <a:lnTo>
                    <a:pt x="112" y="80"/>
                  </a:lnTo>
                  <a:lnTo>
                    <a:pt x="111" y="80"/>
                  </a:lnTo>
                  <a:lnTo>
                    <a:pt x="110" y="8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2"/>
                  </a:lnTo>
                  <a:lnTo>
                    <a:pt x="110" y="82"/>
                  </a:lnTo>
                  <a:lnTo>
                    <a:pt x="109" y="82"/>
                  </a:lnTo>
                  <a:lnTo>
                    <a:pt x="109" y="81"/>
                  </a:lnTo>
                  <a:lnTo>
                    <a:pt x="108" y="80"/>
                  </a:lnTo>
                  <a:lnTo>
                    <a:pt x="108" y="82"/>
                  </a:lnTo>
                  <a:lnTo>
                    <a:pt x="106" y="83"/>
                  </a:lnTo>
                  <a:lnTo>
                    <a:pt x="106" y="84"/>
                  </a:lnTo>
                  <a:lnTo>
                    <a:pt x="105" y="84"/>
                  </a:lnTo>
                  <a:lnTo>
                    <a:pt x="104" y="84"/>
                  </a:lnTo>
                  <a:lnTo>
                    <a:pt x="103" y="84"/>
                  </a:lnTo>
                  <a:lnTo>
                    <a:pt x="101" y="83"/>
                  </a:lnTo>
                  <a:lnTo>
                    <a:pt x="100" y="83"/>
                  </a:lnTo>
                  <a:lnTo>
                    <a:pt x="100" y="84"/>
                  </a:lnTo>
                  <a:lnTo>
                    <a:pt x="100" y="85"/>
                  </a:lnTo>
                  <a:lnTo>
                    <a:pt x="99" y="87"/>
                  </a:lnTo>
                  <a:lnTo>
                    <a:pt x="99" y="88"/>
                  </a:lnTo>
                  <a:lnTo>
                    <a:pt x="97" y="87"/>
                  </a:lnTo>
                  <a:lnTo>
                    <a:pt x="97" y="88"/>
                  </a:lnTo>
                  <a:lnTo>
                    <a:pt x="96" y="88"/>
                  </a:lnTo>
                  <a:lnTo>
                    <a:pt x="95" y="90"/>
                  </a:lnTo>
                  <a:lnTo>
                    <a:pt x="95" y="91"/>
                  </a:lnTo>
                  <a:lnTo>
                    <a:pt x="95" y="92"/>
                  </a:lnTo>
                  <a:lnTo>
                    <a:pt x="95" y="94"/>
                  </a:lnTo>
                  <a:lnTo>
                    <a:pt x="94" y="96"/>
                  </a:lnTo>
                  <a:lnTo>
                    <a:pt x="93" y="96"/>
                  </a:lnTo>
                  <a:lnTo>
                    <a:pt x="93" y="97"/>
                  </a:lnTo>
                  <a:lnTo>
                    <a:pt x="94" y="97"/>
                  </a:lnTo>
                  <a:lnTo>
                    <a:pt x="94" y="98"/>
                  </a:lnTo>
                  <a:lnTo>
                    <a:pt x="93" y="98"/>
                  </a:lnTo>
                  <a:lnTo>
                    <a:pt x="93" y="99"/>
                  </a:lnTo>
                  <a:lnTo>
                    <a:pt x="94" y="101"/>
                  </a:lnTo>
                  <a:lnTo>
                    <a:pt x="94" y="102"/>
                  </a:lnTo>
                  <a:lnTo>
                    <a:pt x="95" y="104"/>
                  </a:lnTo>
                  <a:lnTo>
                    <a:pt x="95" y="105"/>
                  </a:lnTo>
                  <a:lnTo>
                    <a:pt x="96" y="106"/>
                  </a:lnTo>
                  <a:lnTo>
                    <a:pt x="96" y="107"/>
                  </a:lnTo>
                  <a:lnTo>
                    <a:pt x="97" y="108"/>
                  </a:lnTo>
                  <a:lnTo>
                    <a:pt x="96" y="109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9" y="116"/>
                  </a:lnTo>
                  <a:lnTo>
                    <a:pt x="99" y="117"/>
                  </a:lnTo>
                  <a:lnTo>
                    <a:pt x="100" y="117"/>
                  </a:lnTo>
                  <a:lnTo>
                    <a:pt x="100" y="116"/>
                  </a:lnTo>
                  <a:lnTo>
                    <a:pt x="100" y="114"/>
                  </a:lnTo>
                  <a:lnTo>
                    <a:pt x="100" y="113"/>
                  </a:lnTo>
                  <a:lnTo>
                    <a:pt x="100" y="112"/>
                  </a:lnTo>
                  <a:lnTo>
                    <a:pt x="101" y="110"/>
                  </a:lnTo>
                  <a:lnTo>
                    <a:pt x="101" y="112"/>
                  </a:lnTo>
                  <a:lnTo>
                    <a:pt x="102" y="112"/>
                  </a:lnTo>
                  <a:lnTo>
                    <a:pt x="102" y="113"/>
                  </a:lnTo>
                  <a:lnTo>
                    <a:pt x="103" y="114"/>
                  </a:lnTo>
                  <a:lnTo>
                    <a:pt x="103" y="115"/>
                  </a:lnTo>
                  <a:lnTo>
                    <a:pt x="104" y="117"/>
                  </a:lnTo>
                  <a:lnTo>
                    <a:pt x="104" y="118"/>
                  </a:lnTo>
                  <a:lnTo>
                    <a:pt x="104" y="119"/>
                  </a:lnTo>
                  <a:lnTo>
                    <a:pt x="105" y="121"/>
                  </a:lnTo>
                  <a:lnTo>
                    <a:pt x="106" y="121"/>
                  </a:lnTo>
                  <a:lnTo>
                    <a:pt x="106" y="122"/>
                  </a:lnTo>
                  <a:lnTo>
                    <a:pt x="106" y="121"/>
                  </a:lnTo>
                  <a:lnTo>
                    <a:pt x="108" y="121"/>
                  </a:lnTo>
                  <a:lnTo>
                    <a:pt x="109" y="121"/>
                  </a:lnTo>
                  <a:lnTo>
                    <a:pt x="109" y="119"/>
                  </a:lnTo>
                  <a:lnTo>
                    <a:pt x="110" y="119"/>
                  </a:lnTo>
                  <a:lnTo>
                    <a:pt x="111" y="119"/>
                  </a:lnTo>
                  <a:lnTo>
                    <a:pt x="111" y="118"/>
                  </a:lnTo>
                  <a:lnTo>
                    <a:pt x="111" y="117"/>
                  </a:lnTo>
                  <a:lnTo>
                    <a:pt x="112" y="117"/>
                  </a:lnTo>
                  <a:lnTo>
                    <a:pt x="112" y="116"/>
                  </a:lnTo>
                  <a:lnTo>
                    <a:pt x="112" y="115"/>
                  </a:lnTo>
                  <a:lnTo>
                    <a:pt x="112" y="113"/>
                  </a:lnTo>
                  <a:lnTo>
                    <a:pt x="111" y="112"/>
                  </a:lnTo>
                  <a:lnTo>
                    <a:pt x="111" y="110"/>
                  </a:lnTo>
                  <a:lnTo>
                    <a:pt x="111" y="109"/>
                  </a:lnTo>
                  <a:lnTo>
                    <a:pt x="112" y="107"/>
                  </a:lnTo>
                  <a:lnTo>
                    <a:pt x="113" y="107"/>
                  </a:lnTo>
                  <a:lnTo>
                    <a:pt x="113" y="106"/>
                  </a:lnTo>
                  <a:lnTo>
                    <a:pt x="116" y="106"/>
                  </a:lnTo>
                  <a:lnTo>
                    <a:pt x="116" y="105"/>
                  </a:lnTo>
                  <a:lnTo>
                    <a:pt x="117" y="105"/>
                  </a:lnTo>
                  <a:lnTo>
                    <a:pt x="117" y="104"/>
                  </a:lnTo>
                  <a:lnTo>
                    <a:pt x="117" y="102"/>
                  </a:lnTo>
                  <a:lnTo>
                    <a:pt x="117" y="98"/>
                  </a:lnTo>
                  <a:lnTo>
                    <a:pt x="116" y="97"/>
                  </a:lnTo>
                  <a:lnTo>
                    <a:pt x="117" y="97"/>
                  </a:lnTo>
                  <a:lnTo>
                    <a:pt x="117" y="96"/>
                  </a:lnTo>
                  <a:lnTo>
                    <a:pt x="117" y="97"/>
                  </a:lnTo>
                  <a:lnTo>
                    <a:pt x="118" y="97"/>
                  </a:lnTo>
                  <a:lnTo>
                    <a:pt x="119" y="98"/>
                  </a:lnTo>
                  <a:lnTo>
                    <a:pt x="119" y="99"/>
                  </a:lnTo>
                  <a:lnTo>
                    <a:pt x="120" y="99"/>
                  </a:lnTo>
                  <a:lnTo>
                    <a:pt x="120" y="98"/>
                  </a:lnTo>
                  <a:lnTo>
                    <a:pt x="121" y="97"/>
                  </a:lnTo>
                  <a:lnTo>
                    <a:pt x="122" y="96"/>
                  </a:lnTo>
                  <a:lnTo>
                    <a:pt x="124" y="96"/>
                  </a:lnTo>
                  <a:lnTo>
                    <a:pt x="124" y="97"/>
                  </a:lnTo>
                  <a:lnTo>
                    <a:pt x="124" y="98"/>
                  </a:lnTo>
                  <a:lnTo>
                    <a:pt x="125" y="98"/>
                  </a:lnTo>
                  <a:lnTo>
                    <a:pt x="126" y="97"/>
                  </a:lnTo>
                  <a:lnTo>
                    <a:pt x="126" y="96"/>
                  </a:lnTo>
                  <a:lnTo>
                    <a:pt x="127" y="97"/>
                  </a:lnTo>
                  <a:lnTo>
                    <a:pt x="126" y="99"/>
                  </a:lnTo>
                  <a:lnTo>
                    <a:pt x="126" y="100"/>
                  </a:lnTo>
                  <a:lnTo>
                    <a:pt x="127" y="104"/>
                  </a:lnTo>
                  <a:lnTo>
                    <a:pt x="128" y="105"/>
                  </a:lnTo>
                  <a:lnTo>
                    <a:pt x="128" y="106"/>
                  </a:lnTo>
                  <a:lnTo>
                    <a:pt x="128" y="107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0"/>
                  </a:lnTo>
                  <a:lnTo>
                    <a:pt x="129" y="112"/>
                  </a:lnTo>
                  <a:lnTo>
                    <a:pt x="128" y="113"/>
                  </a:lnTo>
                  <a:lnTo>
                    <a:pt x="128" y="114"/>
                  </a:lnTo>
                  <a:lnTo>
                    <a:pt x="129" y="118"/>
                  </a:lnTo>
                  <a:lnTo>
                    <a:pt x="129" y="121"/>
                  </a:lnTo>
                  <a:lnTo>
                    <a:pt x="129" y="122"/>
                  </a:lnTo>
                  <a:lnTo>
                    <a:pt x="130" y="123"/>
                  </a:lnTo>
                  <a:lnTo>
                    <a:pt x="131" y="123"/>
                  </a:lnTo>
                  <a:lnTo>
                    <a:pt x="131" y="124"/>
                  </a:lnTo>
                  <a:lnTo>
                    <a:pt x="131" y="126"/>
                  </a:lnTo>
                  <a:lnTo>
                    <a:pt x="131" y="127"/>
                  </a:lnTo>
                  <a:lnTo>
                    <a:pt x="133" y="127"/>
                  </a:lnTo>
                  <a:lnTo>
                    <a:pt x="133" y="129"/>
                  </a:lnTo>
                  <a:lnTo>
                    <a:pt x="134" y="129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4" y="134"/>
                  </a:lnTo>
                  <a:lnTo>
                    <a:pt x="134" y="135"/>
                  </a:lnTo>
                  <a:lnTo>
                    <a:pt x="136" y="147"/>
                  </a:lnTo>
                  <a:lnTo>
                    <a:pt x="136" y="148"/>
                  </a:lnTo>
                  <a:lnTo>
                    <a:pt x="135" y="148"/>
                  </a:lnTo>
                  <a:lnTo>
                    <a:pt x="135" y="150"/>
                  </a:lnTo>
                  <a:lnTo>
                    <a:pt x="136" y="152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684">
              <a:extLst>
                <a:ext uri="{FF2B5EF4-FFF2-40B4-BE49-F238E27FC236}">
                  <a16:creationId xmlns:a16="http://schemas.microsoft.com/office/drawing/2014/main" id="{3574593D-F50E-FD7F-537C-ED65006EE0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8647" y="2032235"/>
              <a:ext cx="604721" cy="420737"/>
            </a:xfrm>
            <a:custGeom>
              <a:avLst/>
              <a:gdLst>
                <a:gd name="T0" fmla="*/ 261 w 424"/>
                <a:gd name="T1" fmla="*/ 261 h 295"/>
                <a:gd name="T2" fmla="*/ 261 w 424"/>
                <a:gd name="T3" fmla="*/ 239 h 295"/>
                <a:gd name="T4" fmla="*/ 222 w 424"/>
                <a:gd name="T5" fmla="*/ 223 h 295"/>
                <a:gd name="T6" fmla="*/ 206 w 424"/>
                <a:gd name="T7" fmla="*/ 207 h 295"/>
                <a:gd name="T8" fmla="*/ 187 w 424"/>
                <a:gd name="T9" fmla="*/ 202 h 295"/>
                <a:gd name="T10" fmla="*/ 168 w 424"/>
                <a:gd name="T11" fmla="*/ 195 h 295"/>
                <a:gd name="T12" fmla="*/ 144 w 424"/>
                <a:gd name="T13" fmla="*/ 181 h 295"/>
                <a:gd name="T14" fmla="*/ 119 w 424"/>
                <a:gd name="T15" fmla="*/ 178 h 295"/>
                <a:gd name="T16" fmla="*/ 89 w 424"/>
                <a:gd name="T17" fmla="*/ 185 h 295"/>
                <a:gd name="T18" fmla="*/ 70 w 424"/>
                <a:gd name="T19" fmla="*/ 203 h 295"/>
                <a:gd name="T20" fmla="*/ 53 w 424"/>
                <a:gd name="T21" fmla="*/ 213 h 295"/>
                <a:gd name="T22" fmla="*/ 42 w 424"/>
                <a:gd name="T23" fmla="*/ 172 h 295"/>
                <a:gd name="T24" fmla="*/ 44 w 424"/>
                <a:gd name="T25" fmla="*/ 151 h 295"/>
                <a:gd name="T26" fmla="*/ 36 w 424"/>
                <a:gd name="T27" fmla="*/ 143 h 295"/>
                <a:gd name="T28" fmla="*/ 33 w 424"/>
                <a:gd name="T29" fmla="*/ 137 h 295"/>
                <a:gd name="T30" fmla="*/ 22 w 424"/>
                <a:gd name="T31" fmla="*/ 139 h 295"/>
                <a:gd name="T32" fmla="*/ 25 w 424"/>
                <a:gd name="T33" fmla="*/ 127 h 295"/>
                <a:gd name="T34" fmla="*/ 38 w 424"/>
                <a:gd name="T35" fmla="*/ 130 h 295"/>
                <a:gd name="T36" fmla="*/ 30 w 424"/>
                <a:gd name="T37" fmla="*/ 124 h 295"/>
                <a:gd name="T38" fmla="*/ 32 w 424"/>
                <a:gd name="T39" fmla="*/ 112 h 295"/>
                <a:gd name="T40" fmla="*/ 14 w 424"/>
                <a:gd name="T41" fmla="*/ 110 h 295"/>
                <a:gd name="T42" fmla="*/ 10 w 424"/>
                <a:gd name="T43" fmla="*/ 111 h 295"/>
                <a:gd name="T44" fmla="*/ 12 w 424"/>
                <a:gd name="T45" fmla="*/ 82 h 295"/>
                <a:gd name="T46" fmla="*/ 19 w 424"/>
                <a:gd name="T47" fmla="*/ 77 h 295"/>
                <a:gd name="T48" fmla="*/ 28 w 424"/>
                <a:gd name="T49" fmla="*/ 79 h 295"/>
                <a:gd name="T50" fmla="*/ 36 w 424"/>
                <a:gd name="T51" fmla="*/ 80 h 295"/>
                <a:gd name="T52" fmla="*/ 50 w 424"/>
                <a:gd name="T53" fmla="*/ 85 h 295"/>
                <a:gd name="T54" fmla="*/ 55 w 424"/>
                <a:gd name="T55" fmla="*/ 81 h 295"/>
                <a:gd name="T56" fmla="*/ 64 w 424"/>
                <a:gd name="T57" fmla="*/ 79 h 295"/>
                <a:gd name="T58" fmla="*/ 68 w 424"/>
                <a:gd name="T59" fmla="*/ 68 h 295"/>
                <a:gd name="T60" fmla="*/ 47 w 424"/>
                <a:gd name="T61" fmla="*/ 44 h 295"/>
                <a:gd name="T62" fmla="*/ 37 w 424"/>
                <a:gd name="T63" fmla="*/ 26 h 295"/>
                <a:gd name="T64" fmla="*/ 12 w 424"/>
                <a:gd name="T65" fmla="*/ 44 h 295"/>
                <a:gd name="T66" fmla="*/ 13 w 424"/>
                <a:gd name="T67" fmla="*/ 69 h 295"/>
                <a:gd name="T68" fmla="*/ 5 w 424"/>
                <a:gd name="T69" fmla="*/ 52 h 295"/>
                <a:gd name="T70" fmla="*/ 5 w 424"/>
                <a:gd name="T71" fmla="*/ 36 h 295"/>
                <a:gd name="T72" fmla="*/ 75 w 424"/>
                <a:gd name="T73" fmla="*/ 37 h 295"/>
                <a:gd name="T74" fmla="*/ 97 w 424"/>
                <a:gd name="T75" fmla="*/ 61 h 295"/>
                <a:gd name="T76" fmla="*/ 138 w 424"/>
                <a:gd name="T77" fmla="*/ 56 h 295"/>
                <a:gd name="T78" fmla="*/ 141 w 424"/>
                <a:gd name="T79" fmla="*/ 33 h 295"/>
                <a:gd name="T80" fmla="*/ 164 w 424"/>
                <a:gd name="T81" fmla="*/ 17 h 295"/>
                <a:gd name="T82" fmla="*/ 180 w 424"/>
                <a:gd name="T83" fmla="*/ 20 h 295"/>
                <a:gd name="T84" fmla="*/ 183 w 424"/>
                <a:gd name="T85" fmla="*/ 4 h 295"/>
                <a:gd name="T86" fmla="*/ 204 w 424"/>
                <a:gd name="T87" fmla="*/ 19 h 295"/>
                <a:gd name="T88" fmla="*/ 226 w 424"/>
                <a:gd name="T89" fmla="*/ 30 h 295"/>
                <a:gd name="T90" fmla="*/ 228 w 424"/>
                <a:gd name="T91" fmla="*/ 43 h 295"/>
                <a:gd name="T92" fmla="*/ 245 w 424"/>
                <a:gd name="T93" fmla="*/ 62 h 295"/>
                <a:gd name="T94" fmla="*/ 269 w 424"/>
                <a:gd name="T95" fmla="*/ 60 h 295"/>
                <a:gd name="T96" fmla="*/ 294 w 424"/>
                <a:gd name="T97" fmla="*/ 93 h 295"/>
                <a:gd name="T98" fmla="*/ 326 w 424"/>
                <a:gd name="T99" fmla="*/ 131 h 295"/>
                <a:gd name="T100" fmla="*/ 379 w 424"/>
                <a:gd name="T101" fmla="*/ 169 h 295"/>
                <a:gd name="T102" fmla="*/ 414 w 424"/>
                <a:gd name="T103" fmla="*/ 185 h 295"/>
                <a:gd name="T104" fmla="*/ 421 w 424"/>
                <a:gd name="T105" fmla="*/ 209 h 295"/>
                <a:gd name="T106" fmla="*/ 409 w 424"/>
                <a:gd name="T107" fmla="*/ 211 h 295"/>
                <a:gd name="T108" fmla="*/ 394 w 424"/>
                <a:gd name="T109" fmla="*/ 213 h 295"/>
                <a:gd name="T110" fmla="*/ 363 w 424"/>
                <a:gd name="T111" fmla="*/ 241 h 295"/>
                <a:gd name="T112" fmla="*/ 347 w 424"/>
                <a:gd name="T113" fmla="*/ 258 h 295"/>
                <a:gd name="T114" fmla="*/ 319 w 424"/>
                <a:gd name="T115" fmla="*/ 268 h 295"/>
                <a:gd name="T116" fmla="*/ 315 w 424"/>
                <a:gd name="T117" fmla="*/ 285 h 295"/>
                <a:gd name="T118" fmla="*/ 293 w 424"/>
                <a:gd name="T119" fmla="*/ 290 h 295"/>
                <a:gd name="T120" fmla="*/ 268 w 424"/>
                <a:gd name="T121" fmla="*/ 278 h 295"/>
                <a:gd name="T122" fmla="*/ 18 w 424"/>
                <a:gd name="T123" fmla="*/ 151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4" h="295">
                  <a:moveTo>
                    <a:pt x="264" y="277"/>
                  </a:moveTo>
                  <a:lnTo>
                    <a:pt x="263" y="276"/>
                  </a:lnTo>
                  <a:lnTo>
                    <a:pt x="263" y="274"/>
                  </a:lnTo>
                  <a:lnTo>
                    <a:pt x="262" y="274"/>
                  </a:lnTo>
                  <a:lnTo>
                    <a:pt x="263" y="273"/>
                  </a:lnTo>
                  <a:lnTo>
                    <a:pt x="263" y="272"/>
                  </a:lnTo>
                  <a:lnTo>
                    <a:pt x="263" y="271"/>
                  </a:lnTo>
                  <a:lnTo>
                    <a:pt x="263" y="270"/>
                  </a:lnTo>
                  <a:lnTo>
                    <a:pt x="263" y="269"/>
                  </a:lnTo>
                  <a:lnTo>
                    <a:pt x="263" y="268"/>
                  </a:lnTo>
                  <a:lnTo>
                    <a:pt x="263" y="266"/>
                  </a:lnTo>
                  <a:lnTo>
                    <a:pt x="262" y="265"/>
                  </a:lnTo>
                  <a:lnTo>
                    <a:pt x="261" y="264"/>
                  </a:lnTo>
                  <a:lnTo>
                    <a:pt x="260" y="264"/>
                  </a:lnTo>
                  <a:lnTo>
                    <a:pt x="260" y="263"/>
                  </a:lnTo>
                  <a:lnTo>
                    <a:pt x="261" y="263"/>
                  </a:lnTo>
                  <a:lnTo>
                    <a:pt x="261" y="262"/>
                  </a:lnTo>
                  <a:lnTo>
                    <a:pt x="261" y="261"/>
                  </a:lnTo>
                  <a:lnTo>
                    <a:pt x="262" y="261"/>
                  </a:lnTo>
                  <a:lnTo>
                    <a:pt x="262" y="260"/>
                  </a:lnTo>
                  <a:lnTo>
                    <a:pt x="262" y="258"/>
                  </a:lnTo>
                  <a:lnTo>
                    <a:pt x="262" y="257"/>
                  </a:lnTo>
                  <a:lnTo>
                    <a:pt x="262" y="255"/>
                  </a:lnTo>
                  <a:lnTo>
                    <a:pt x="261" y="254"/>
                  </a:lnTo>
                  <a:lnTo>
                    <a:pt x="261" y="253"/>
                  </a:lnTo>
                  <a:lnTo>
                    <a:pt x="261" y="252"/>
                  </a:lnTo>
                  <a:lnTo>
                    <a:pt x="260" y="252"/>
                  </a:lnTo>
                  <a:lnTo>
                    <a:pt x="261" y="251"/>
                  </a:lnTo>
                  <a:lnTo>
                    <a:pt x="260" y="249"/>
                  </a:lnTo>
                  <a:lnTo>
                    <a:pt x="260" y="248"/>
                  </a:lnTo>
                  <a:lnTo>
                    <a:pt x="261" y="245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1" y="241"/>
                  </a:lnTo>
                  <a:lnTo>
                    <a:pt x="261" y="240"/>
                  </a:lnTo>
                  <a:lnTo>
                    <a:pt x="261" y="239"/>
                  </a:lnTo>
                  <a:lnTo>
                    <a:pt x="260" y="239"/>
                  </a:lnTo>
                  <a:lnTo>
                    <a:pt x="258" y="239"/>
                  </a:lnTo>
                  <a:lnTo>
                    <a:pt x="255" y="239"/>
                  </a:lnTo>
                  <a:lnTo>
                    <a:pt x="252" y="239"/>
                  </a:lnTo>
                  <a:lnTo>
                    <a:pt x="245" y="239"/>
                  </a:lnTo>
                  <a:lnTo>
                    <a:pt x="240" y="239"/>
                  </a:lnTo>
                  <a:lnTo>
                    <a:pt x="236" y="239"/>
                  </a:lnTo>
                  <a:lnTo>
                    <a:pt x="235" y="239"/>
                  </a:lnTo>
                  <a:lnTo>
                    <a:pt x="235" y="238"/>
                  </a:lnTo>
                  <a:lnTo>
                    <a:pt x="234" y="236"/>
                  </a:lnTo>
                  <a:lnTo>
                    <a:pt x="233" y="235"/>
                  </a:lnTo>
                  <a:lnTo>
                    <a:pt x="230" y="230"/>
                  </a:lnTo>
                  <a:lnTo>
                    <a:pt x="228" y="228"/>
                  </a:lnTo>
                  <a:lnTo>
                    <a:pt x="227" y="226"/>
                  </a:lnTo>
                  <a:lnTo>
                    <a:pt x="227" y="224"/>
                  </a:lnTo>
                  <a:lnTo>
                    <a:pt x="226" y="224"/>
                  </a:lnTo>
                  <a:lnTo>
                    <a:pt x="223" y="223"/>
                  </a:lnTo>
                  <a:lnTo>
                    <a:pt x="222" y="223"/>
                  </a:lnTo>
                  <a:lnTo>
                    <a:pt x="220" y="221"/>
                  </a:lnTo>
                  <a:lnTo>
                    <a:pt x="215" y="220"/>
                  </a:lnTo>
                  <a:lnTo>
                    <a:pt x="214" y="220"/>
                  </a:lnTo>
                  <a:lnTo>
                    <a:pt x="214" y="221"/>
                  </a:lnTo>
                  <a:lnTo>
                    <a:pt x="213" y="221"/>
                  </a:lnTo>
                  <a:lnTo>
                    <a:pt x="213" y="220"/>
                  </a:lnTo>
                  <a:lnTo>
                    <a:pt x="213" y="219"/>
                  </a:lnTo>
                  <a:lnTo>
                    <a:pt x="212" y="219"/>
                  </a:lnTo>
                  <a:lnTo>
                    <a:pt x="212" y="218"/>
                  </a:lnTo>
                  <a:lnTo>
                    <a:pt x="211" y="219"/>
                  </a:lnTo>
                  <a:lnTo>
                    <a:pt x="210" y="218"/>
                  </a:lnTo>
                  <a:lnTo>
                    <a:pt x="210" y="216"/>
                  </a:lnTo>
                  <a:lnTo>
                    <a:pt x="210" y="215"/>
                  </a:lnTo>
                  <a:lnTo>
                    <a:pt x="208" y="214"/>
                  </a:lnTo>
                  <a:lnTo>
                    <a:pt x="206" y="211"/>
                  </a:lnTo>
                  <a:lnTo>
                    <a:pt x="206" y="210"/>
                  </a:lnTo>
                  <a:lnTo>
                    <a:pt x="206" y="209"/>
                  </a:lnTo>
                  <a:lnTo>
                    <a:pt x="206" y="207"/>
                  </a:lnTo>
                  <a:lnTo>
                    <a:pt x="206" y="206"/>
                  </a:lnTo>
                  <a:lnTo>
                    <a:pt x="205" y="206"/>
                  </a:lnTo>
                  <a:lnTo>
                    <a:pt x="204" y="205"/>
                  </a:lnTo>
                  <a:lnTo>
                    <a:pt x="203" y="206"/>
                  </a:lnTo>
                  <a:lnTo>
                    <a:pt x="202" y="206"/>
                  </a:lnTo>
                  <a:lnTo>
                    <a:pt x="198" y="203"/>
                  </a:lnTo>
                  <a:lnTo>
                    <a:pt x="197" y="203"/>
                  </a:lnTo>
                  <a:lnTo>
                    <a:pt x="197" y="202"/>
                  </a:lnTo>
                  <a:lnTo>
                    <a:pt x="196" y="202"/>
                  </a:lnTo>
                  <a:lnTo>
                    <a:pt x="195" y="202"/>
                  </a:lnTo>
                  <a:lnTo>
                    <a:pt x="194" y="201"/>
                  </a:lnTo>
                  <a:lnTo>
                    <a:pt x="192" y="201"/>
                  </a:lnTo>
                  <a:lnTo>
                    <a:pt x="191" y="199"/>
                  </a:lnTo>
                  <a:lnTo>
                    <a:pt x="189" y="199"/>
                  </a:lnTo>
                  <a:lnTo>
                    <a:pt x="189" y="201"/>
                  </a:lnTo>
                  <a:lnTo>
                    <a:pt x="188" y="201"/>
                  </a:lnTo>
                  <a:lnTo>
                    <a:pt x="187" y="201"/>
                  </a:lnTo>
                  <a:lnTo>
                    <a:pt x="187" y="202"/>
                  </a:lnTo>
                  <a:lnTo>
                    <a:pt x="186" y="202"/>
                  </a:lnTo>
                  <a:lnTo>
                    <a:pt x="185" y="201"/>
                  </a:lnTo>
                  <a:lnTo>
                    <a:pt x="183" y="199"/>
                  </a:lnTo>
                  <a:lnTo>
                    <a:pt x="181" y="199"/>
                  </a:lnTo>
                  <a:lnTo>
                    <a:pt x="181" y="201"/>
                  </a:lnTo>
                  <a:lnTo>
                    <a:pt x="180" y="202"/>
                  </a:lnTo>
                  <a:lnTo>
                    <a:pt x="177" y="202"/>
                  </a:lnTo>
                  <a:lnTo>
                    <a:pt x="176" y="202"/>
                  </a:lnTo>
                  <a:lnTo>
                    <a:pt x="176" y="201"/>
                  </a:lnTo>
                  <a:lnTo>
                    <a:pt x="173" y="201"/>
                  </a:lnTo>
                  <a:lnTo>
                    <a:pt x="172" y="201"/>
                  </a:lnTo>
                  <a:lnTo>
                    <a:pt x="172" y="199"/>
                  </a:lnTo>
                  <a:lnTo>
                    <a:pt x="172" y="198"/>
                  </a:lnTo>
                  <a:lnTo>
                    <a:pt x="171" y="197"/>
                  </a:lnTo>
                  <a:lnTo>
                    <a:pt x="171" y="196"/>
                  </a:lnTo>
                  <a:lnTo>
                    <a:pt x="170" y="196"/>
                  </a:lnTo>
                  <a:lnTo>
                    <a:pt x="169" y="196"/>
                  </a:lnTo>
                  <a:lnTo>
                    <a:pt x="168" y="195"/>
                  </a:lnTo>
                  <a:lnTo>
                    <a:pt x="162" y="193"/>
                  </a:lnTo>
                  <a:lnTo>
                    <a:pt x="161" y="193"/>
                  </a:lnTo>
                  <a:lnTo>
                    <a:pt x="160" y="193"/>
                  </a:lnTo>
                  <a:lnTo>
                    <a:pt x="159" y="191"/>
                  </a:lnTo>
                  <a:lnTo>
                    <a:pt x="158" y="191"/>
                  </a:lnTo>
                  <a:lnTo>
                    <a:pt x="156" y="191"/>
                  </a:lnTo>
                  <a:lnTo>
                    <a:pt x="154" y="191"/>
                  </a:lnTo>
                  <a:lnTo>
                    <a:pt x="153" y="190"/>
                  </a:lnTo>
                  <a:lnTo>
                    <a:pt x="152" y="190"/>
                  </a:lnTo>
                  <a:lnTo>
                    <a:pt x="151" y="191"/>
                  </a:lnTo>
                  <a:lnTo>
                    <a:pt x="147" y="189"/>
                  </a:lnTo>
                  <a:lnTo>
                    <a:pt x="146" y="188"/>
                  </a:lnTo>
                  <a:lnTo>
                    <a:pt x="146" y="186"/>
                  </a:lnTo>
                  <a:lnTo>
                    <a:pt x="146" y="185"/>
                  </a:lnTo>
                  <a:lnTo>
                    <a:pt x="146" y="184"/>
                  </a:lnTo>
                  <a:lnTo>
                    <a:pt x="145" y="182"/>
                  </a:lnTo>
                  <a:lnTo>
                    <a:pt x="145" y="181"/>
                  </a:lnTo>
                  <a:lnTo>
                    <a:pt x="144" y="181"/>
                  </a:lnTo>
                  <a:lnTo>
                    <a:pt x="144" y="180"/>
                  </a:lnTo>
                  <a:lnTo>
                    <a:pt x="143" y="179"/>
                  </a:lnTo>
                  <a:lnTo>
                    <a:pt x="143" y="178"/>
                  </a:lnTo>
                  <a:lnTo>
                    <a:pt x="142" y="178"/>
                  </a:lnTo>
                  <a:lnTo>
                    <a:pt x="141" y="178"/>
                  </a:lnTo>
                  <a:lnTo>
                    <a:pt x="139" y="179"/>
                  </a:lnTo>
                  <a:lnTo>
                    <a:pt x="138" y="180"/>
                  </a:lnTo>
                  <a:lnTo>
                    <a:pt x="137" y="181"/>
                  </a:lnTo>
                  <a:lnTo>
                    <a:pt x="136" y="180"/>
                  </a:lnTo>
                  <a:lnTo>
                    <a:pt x="131" y="179"/>
                  </a:lnTo>
                  <a:lnTo>
                    <a:pt x="130" y="179"/>
                  </a:lnTo>
                  <a:lnTo>
                    <a:pt x="129" y="179"/>
                  </a:lnTo>
                  <a:lnTo>
                    <a:pt x="128" y="178"/>
                  </a:lnTo>
                  <a:lnTo>
                    <a:pt x="127" y="178"/>
                  </a:lnTo>
                  <a:lnTo>
                    <a:pt x="125" y="179"/>
                  </a:lnTo>
                  <a:lnTo>
                    <a:pt x="124" y="179"/>
                  </a:lnTo>
                  <a:lnTo>
                    <a:pt x="122" y="178"/>
                  </a:lnTo>
                  <a:lnTo>
                    <a:pt x="119" y="178"/>
                  </a:lnTo>
                  <a:lnTo>
                    <a:pt x="118" y="179"/>
                  </a:lnTo>
                  <a:lnTo>
                    <a:pt x="116" y="181"/>
                  </a:lnTo>
                  <a:lnTo>
                    <a:pt x="116" y="182"/>
                  </a:lnTo>
                  <a:lnTo>
                    <a:pt x="117" y="184"/>
                  </a:lnTo>
                  <a:lnTo>
                    <a:pt x="116" y="185"/>
                  </a:lnTo>
                  <a:lnTo>
                    <a:pt x="113" y="186"/>
                  </a:lnTo>
                  <a:lnTo>
                    <a:pt x="112" y="186"/>
                  </a:lnTo>
                  <a:lnTo>
                    <a:pt x="111" y="185"/>
                  </a:lnTo>
                  <a:lnTo>
                    <a:pt x="110" y="185"/>
                  </a:lnTo>
                  <a:lnTo>
                    <a:pt x="105" y="186"/>
                  </a:lnTo>
                  <a:lnTo>
                    <a:pt x="104" y="185"/>
                  </a:lnTo>
                  <a:lnTo>
                    <a:pt x="103" y="185"/>
                  </a:lnTo>
                  <a:lnTo>
                    <a:pt x="102" y="185"/>
                  </a:lnTo>
                  <a:lnTo>
                    <a:pt x="101" y="184"/>
                  </a:lnTo>
                  <a:lnTo>
                    <a:pt x="99" y="184"/>
                  </a:lnTo>
                  <a:lnTo>
                    <a:pt x="97" y="184"/>
                  </a:lnTo>
                  <a:lnTo>
                    <a:pt x="92" y="185"/>
                  </a:lnTo>
                  <a:lnTo>
                    <a:pt x="89" y="185"/>
                  </a:lnTo>
                  <a:lnTo>
                    <a:pt x="87" y="187"/>
                  </a:lnTo>
                  <a:lnTo>
                    <a:pt x="86" y="187"/>
                  </a:lnTo>
                  <a:lnTo>
                    <a:pt x="86" y="188"/>
                  </a:lnTo>
                  <a:lnTo>
                    <a:pt x="85" y="188"/>
                  </a:lnTo>
                  <a:lnTo>
                    <a:pt x="84" y="188"/>
                  </a:lnTo>
                  <a:lnTo>
                    <a:pt x="83" y="189"/>
                  </a:lnTo>
                  <a:lnTo>
                    <a:pt x="81" y="189"/>
                  </a:lnTo>
                  <a:lnTo>
                    <a:pt x="80" y="190"/>
                  </a:lnTo>
                  <a:lnTo>
                    <a:pt x="79" y="191"/>
                  </a:lnTo>
                  <a:lnTo>
                    <a:pt x="78" y="191"/>
                  </a:lnTo>
                  <a:lnTo>
                    <a:pt x="78" y="193"/>
                  </a:lnTo>
                  <a:lnTo>
                    <a:pt x="77" y="194"/>
                  </a:lnTo>
                  <a:lnTo>
                    <a:pt x="72" y="197"/>
                  </a:lnTo>
                  <a:lnTo>
                    <a:pt x="71" y="198"/>
                  </a:lnTo>
                  <a:lnTo>
                    <a:pt x="71" y="199"/>
                  </a:lnTo>
                  <a:lnTo>
                    <a:pt x="70" y="199"/>
                  </a:lnTo>
                  <a:lnTo>
                    <a:pt x="70" y="202"/>
                  </a:lnTo>
                  <a:lnTo>
                    <a:pt x="70" y="203"/>
                  </a:lnTo>
                  <a:lnTo>
                    <a:pt x="71" y="203"/>
                  </a:lnTo>
                  <a:lnTo>
                    <a:pt x="71" y="204"/>
                  </a:lnTo>
                  <a:lnTo>
                    <a:pt x="70" y="205"/>
                  </a:lnTo>
                  <a:lnTo>
                    <a:pt x="70" y="206"/>
                  </a:lnTo>
                  <a:lnTo>
                    <a:pt x="69" y="207"/>
                  </a:lnTo>
                  <a:lnTo>
                    <a:pt x="68" y="207"/>
                  </a:lnTo>
                  <a:lnTo>
                    <a:pt x="68" y="209"/>
                  </a:lnTo>
                  <a:lnTo>
                    <a:pt x="67" y="209"/>
                  </a:lnTo>
                  <a:lnTo>
                    <a:pt x="67" y="210"/>
                  </a:lnTo>
                  <a:lnTo>
                    <a:pt x="66" y="210"/>
                  </a:lnTo>
                  <a:lnTo>
                    <a:pt x="63" y="209"/>
                  </a:lnTo>
                  <a:lnTo>
                    <a:pt x="62" y="210"/>
                  </a:lnTo>
                  <a:lnTo>
                    <a:pt x="58" y="212"/>
                  </a:lnTo>
                  <a:lnTo>
                    <a:pt x="57" y="212"/>
                  </a:lnTo>
                  <a:lnTo>
                    <a:pt x="55" y="212"/>
                  </a:lnTo>
                  <a:lnTo>
                    <a:pt x="54" y="212"/>
                  </a:lnTo>
                  <a:lnTo>
                    <a:pt x="54" y="213"/>
                  </a:lnTo>
                  <a:lnTo>
                    <a:pt x="53" y="213"/>
                  </a:lnTo>
                  <a:lnTo>
                    <a:pt x="52" y="213"/>
                  </a:lnTo>
                  <a:lnTo>
                    <a:pt x="44" y="213"/>
                  </a:lnTo>
                  <a:lnTo>
                    <a:pt x="44" y="209"/>
                  </a:lnTo>
                  <a:lnTo>
                    <a:pt x="43" y="206"/>
                  </a:lnTo>
                  <a:lnTo>
                    <a:pt x="43" y="205"/>
                  </a:lnTo>
                  <a:lnTo>
                    <a:pt x="43" y="204"/>
                  </a:lnTo>
                  <a:lnTo>
                    <a:pt x="43" y="203"/>
                  </a:lnTo>
                  <a:lnTo>
                    <a:pt x="42" y="197"/>
                  </a:lnTo>
                  <a:lnTo>
                    <a:pt x="41" y="187"/>
                  </a:lnTo>
                  <a:lnTo>
                    <a:pt x="41" y="186"/>
                  </a:lnTo>
                  <a:lnTo>
                    <a:pt x="42" y="185"/>
                  </a:lnTo>
                  <a:lnTo>
                    <a:pt x="42" y="184"/>
                  </a:lnTo>
                  <a:lnTo>
                    <a:pt x="43" y="180"/>
                  </a:lnTo>
                  <a:lnTo>
                    <a:pt x="43" y="179"/>
                  </a:lnTo>
                  <a:lnTo>
                    <a:pt x="43" y="178"/>
                  </a:lnTo>
                  <a:lnTo>
                    <a:pt x="43" y="177"/>
                  </a:lnTo>
                  <a:lnTo>
                    <a:pt x="43" y="173"/>
                  </a:lnTo>
                  <a:lnTo>
                    <a:pt x="42" y="172"/>
                  </a:lnTo>
                  <a:lnTo>
                    <a:pt x="42" y="171"/>
                  </a:lnTo>
                  <a:lnTo>
                    <a:pt x="42" y="169"/>
                  </a:lnTo>
                  <a:lnTo>
                    <a:pt x="42" y="168"/>
                  </a:lnTo>
                  <a:lnTo>
                    <a:pt x="42" y="165"/>
                  </a:lnTo>
                  <a:lnTo>
                    <a:pt x="42" y="163"/>
                  </a:lnTo>
                  <a:lnTo>
                    <a:pt x="43" y="162"/>
                  </a:lnTo>
                  <a:lnTo>
                    <a:pt x="44" y="160"/>
                  </a:lnTo>
                  <a:lnTo>
                    <a:pt x="44" y="159"/>
                  </a:lnTo>
                  <a:lnTo>
                    <a:pt x="44" y="157"/>
                  </a:lnTo>
                  <a:lnTo>
                    <a:pt x="45" y="157"/>
                  </a:lnTo>
                  <a:lnTo>
                    <a:pt x="45" y="156"/>
                  </a:lnTo>
                  <a:lnTo>
                    <a:pt x="45" y="155"/>
                  </a:lnTo>
                  <a:lnTo>
                    <a:pt x="45" y="154"/>
                  </a:lnTo>
                  <a:lnTo>
                    <a:pt x="46" y="154"/>
                  </a:lnTo>
                  <a:lnTo>
                    <a:pt x="46" y="153"/>
                  </a:lnTo>
                  <a:lnTo>
                    <a:pt x="45" y="152"/>
                  </a:lnTo>
                  <a:lnTo>
                    <a:pt x="44" y="152"/>
                  </a:lnTo>
                  <a:lnTo>
                    <a:pt x="44" y="151"/>
                  </a:lnTo>
                  <a:lnTo>
                    <a:pt x="43" y="151"/>
                  </a:lnTo>
                  <a:lnTo>
                    <a:pt x="43" y="149"/>
                  </a:lnTo>
                  <a:lnTo>
                    <a:pt x="43" y="148"/>
                  </a:lnTo>
                  <a:lnTo>
                    <a:pt x="42" y="148"/>
                  </a:lnTo>
                  <a:lnTo>
                    <a:pt x="41" y="148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8" y="146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7" y="146"/>
                  </a:lnTo>
                  <a:lnTo>
                    <a:pt x="38" y="145"/>
                  </a:lnTo>
                  <a:lnTo>
                    <a:pt x="37" y="144"/>
                  </a:lnTo>
                  <a:lnTo>
                    <a:pt x="38" y="144"/>
                  </a:lnTo>
                  <a:lnTo>
                    <a:pt x="38" y="143"/>
                  </a:lnTo>
                  <a:lnTo>
                    <a:pt x="38" y="140"/>
                  </a:lnTo>
                  <a:lnTo>
                    <a:pt x="37" y="142"/>
                  </a:lnTo>
                  <a:lnTo>
                    <a:pt x="36" y="143"/>
                  </a:lnTo>
                  <a:lnTo>
                    <a:pt x="37" y="143"/>
                  </a:lnTo>
                  <a:lnTo>
                    <a:pt x="37" y="146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5" y="143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4" y="142"/>
                  </a:lnTo>
                  <a:lnTo>
                    <a:pt x="34" y="143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5" y="138"/>
                  </a:lnTo>
                  <a:lnTo>
                    <a:pt x="34" y="139"/>
                  </a:lnTo>
                  <a:lnTo>
                    <a:pt x="34" y="138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7"/>
                  </a:lnTo>
                  <a:lnTo>
                    <a:pt x="30" y="137"/>
                  </a:lnTo>
                  <a:lnTo>
                    <a:pt x="30" y="138"/>
                  </a:lnTo>
                  <a:lnTo>
                    <a:pt x="30" y="137"/>
                  </a:lnTo>
                  <a:lnTo>
                    <a:pt x="29" y="137"/>
                  </a:lnTo>
                  <a:lnTo>
                    <a:pt x="29" y="138"/>
                  </a:lnTo>
                  <a:lnTo>
                    <a:pt x="28" y="138"/>
                  </a:lnTo>
                  <a:lnTo>
                    <a:pt x="29" y="137"/>
                  </a:lnTo>
                  <a:lnTo>
                    <a:pt x="28" y="137"/>
                  </a:lnTo>
                  <a:lnTo>
                    <a:pt x="27" y="137"/>
                  </a:lnTo>
                  <a:lnTo>
                    <a:pt x="26" y="137"/>
                  </a:lnTo>
                  <a:lnTo>
                    <a:pt x="26" y="136"/>
                  </a:lnTo>
                  <a:lnTo>
                    <a:pt x="25" y="136"/>
                  </a:lnTo>
                  <a:lnTo>
                    <a:pt x="24" y="136"/>
                  </a:lnTo>
                  <a:lnTo>
                    <a:pt x="22" y="136"/>
                  </a:lnTo>
                  <a:lnTo>
                    <a:pt x="21" y="137"/>
                  </a:lnTo>
                  <a:lnTo>
                    <a:pt x="22" y="137"/>
                  </a:lnTo>
                  <a:lnTo>
                    <a:pt x="22" y="138"/>
                  </a:lnTo>
                  <a:lnTo>
                    <a:pt x="22" y="139"/>
                  </a:lnTo>
                  <a:lnTo>
                    <a:pt x="22" y="140"/>
                  </a:lnTo>
                  <a:lnTo>
                    <a:pt x="22" y="142"/>
                  </a:lnTo>
                  <a:lnTo>
                    <a:pt x="22" y="143"/>
                  </a:lnTo>
                  <a:lnTo>
                    <a:pt x="21" y="143"/>
                  </a:lnTo>
                  <a:lnTo>
                    <a:pt x="21" y="137"/>
                  </a:lnTo>
                  <a:lnTo>
                    <a:pt x="20" y="137"/>
                  </a:lnTo>
                  <a:lnTo>
                    <a:pt x="19" y="135"/>
                  </a:lnTo>
                  <a:lnTo>
                    <a:pt x="20" y="134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0"/>
                  </a:lnTo>
                  <a:lnTo>
                    <a:pt x="22" y="130"/>
                  </a:lnTo>
                  <a:lnTo>
                    <a:pt x="24" y="127"/>
                  </a:lnTo>
                  <a:lnTo>
                    <a:pt x="24" y="126"/>
                  </a:lnTo>
                  <a:lnTo>
                    <a:pt x="25" y="124"/>
                  </a:lnTo>
                  <a:lnTo>
                    <a:pt x="26" y="124"/>
                  </a:lnTo>
                  <a:lnTo>
                    <a:pt x="25" y="126"/>
                  </a:lnTo>
                  <a:lnTo>
                    <a:pt x="25" y="127"/>
                  </a:lnTo>
                  <a:lnTo>
                    <a:pt x="24" y="127"/>
                  </a:lnTo>
                  <a:lnTo>
                    <a:pt x="24" y="128"/>
                  </a:lnTo>
                  <a:lnTo>
                    <a:pt x="24" y="129"/>
                  </a:lnTo>
                  <a:lnTo>
                    <a:pt x="25" y="130"/>
                  </a:lnTo>
                  <a:lnTo>
                    <a:pt x="28" y="129"/>
                  </a:lnTo>
                  <a:lnTo>
                    <a:pt x="29" y="129"/>
                  </a:lnTo>
                  <a:lnTo>
                    <a:pt x="30" y="129"/>
                  </a:lnTo>
                  <a:lnTo>
                    <a:pt x="30" y="130"/>
                  </a:lnTo>
                  <a:lnTo>
                    <a:pt x="32" y="131"/>
                  </a:lnTo>
                  <a:lnTo>
                    <a:pt x="34" y="131"/>
                  </a:lnTo>
                  <a:lnTo>
                    <a:pt x="34" y="130"/>
                  </a:lnTo>
                  <a:lnTo>
                    <a:pt x="34" y="129"/>
                  </a:lnTo>
                  <a:lnTo>
                    <a:pt x="34" y="130"/>
                  </a:lnTo>
                  <a:lnTo>
                    <a:pt x="35" y="130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7" y="130"/>
                  </a:lnTo>
                  <a:lnTo>
                    <a:pt x="38" y="130"/>
                  </a:lnTo>
                  <a:lnTo>
                    <a:pt x="38" y="129"/>
                  </a:lnTo>
                  <a:lnTo>
                    <a:pt x="37" y="129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3" y="123"/>
                  </a:lnTo>
                  <a:lnTo>
                    <a:pt x="33" y="124"/>
                  </a:lnTo>
                  <a:lnTo>
                    <a:pt x="33" y="126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2"/>
                  </a:lnTo>
                  <a:lnTo>
                    <a:pt x="30" y="123"/>
                  </a:lnTo>
                  <a:lnTo>
                    <a:pt x="29" y="123"/>
                  </a:lnTo>
                  <a:lnTo>
                    <a:pt x="29" y="124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9" y="124"/>
                  </a:lnTo>
                  <a:lnTo>
                    <a:pt x="29" y="123"/>
                  </a:lnTo>
                  <a:lnTo>
                    <a:pt x="29" y="120"/>
                  </a:lnTo>
                  <a:lnTo>
                    <a:pt x="29" y="121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18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3" y="115"/>
                  </a:lnTo>
                  <a:lnTo>
                    <a:pt x="33" y="114"/>
                  </a:lnTo>
                  <a:lnTo>
                    <a:pt x="34" y="113"/>
                  </a:lnTo>
                  <a:lnTo>
                    <a:pt x="34" y="112"/>
                  </a:lnTo>
                  <a:lnTo>
                    <a:pt x="34" y="113"/>
                  </a:lnTo>
                  <a:lnTo>
                    <a:pt x="33" y="112"/>
                  </a:lnTo>
                  <a:lnTo>
                    <a:pt x="32" y="112"/>
                  </a:lnTo>
                  <a:lnTo>
                    <a:pt x="30" y="111"/>
                  </a:lnTo>
                  <a:lnTo>
                    <a:pt x="29" y="111"/>
                  </a:lnTo>
                  <a:lnTo>
                    <a:pt x="28" y="111"/>
                  </a:lnTo>
                  <a:lnTo>
                    <a:pt x="27" y="113"/>
                  </a:lnTo>
                  <a:lnTo>
                    <a:pt x="26" y="113"/>
                  </a:lnTo>
                  <a:lnTo>
                    <a:pt x="25" y="113"/>
                  </a:lnTo>
                  <a:lnTo>
                    <a:pt x="24" y="113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1" y="112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9" y="112"/>
                  </a:lnTo>
                  <a:lnTo>
                    <a:pt x="19" y="111"/>
                  </a:lnTo>
                  <a:lnTo>
                    <a:pt x="17" y="112"/>
                  </a:lnTo>
                  <a:lnTo>
                    <a:pt x="16" y="112"/>
                  </a:lnTo>
                  <a:lnTo>
                    <a:pt x="14" y="111"/>
                  </a:lnTo>
                  <a:lnTo>
                    <a:pt x="14" y="110"/>
                  </a:lnTo>
                  <a:lnTo>
                    <a:pt x="13" y="111"/>
                  </a:lnTo>
                  <a:lnTo>
                    <a:pt x="13" y="112"/>
                  </a:lnTo>
                  <a:lnTo>
                    <a:pt x="14" y="112"/>
                  </a:lnTo>
                  <a:lnTo>
                    <a:pt x="14" y="113"/>
                  </a:lnTo>
                  <a:lnTo>
                    <a:pt x="14" y="115"/>
                  </a:lnTo>
                  <a:lnTo>
                    <a:pt x="16" y="117"/>
                  </a:lnTo>
                  <a:lnTo>
                    <a:pt x="17" y="119"/>
                  </a:lnTo>
                  <a:lnTo>
                    <a:pt x="18" y="120"/>
                  </a:lnTo>
                  <a:lnTo>
                    <a:pt x="17" y="120"/>
                  </a:lnTo>
                  <a:lnTo>
                    <a:pt x="18" y="120"/>
                  </a:lnTo>
                  <a:lnTo>
                    <a:pt x="18" y="121"/>
                  </a:lnTo>
                  <a:lnTo>
                    <a:pt x="17" y="120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9" y="109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5"/>
                  </a:lnTo>
                  <a:lnTo>
                    <a:pt x="10" y="104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8" y="101"/>
                  </a:lnTo>
                  <a:lnTo>
                    <a:pt x="8" y="98"/>
                  </a:lnTo>
                  <a:lnTo>
                    <a:pt x="9" y="93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3" y="84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2" y="80"/>
                  </a:lnTo>
                  <a:lnTo>
                    <a:pt x="13" y="77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3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7"/>
                  </a:lnTo>
                  <a:lnTo>
                    <a:pt x="19" y="77"/>
                  </a:lnTo>
                  <a:lnTo>
                    <a:pt x="20" y="77"/>
                  </a:lnTo>
                  <a:lnTo>
                    <a:pt x="20" y="78"/>
                  </a:lnTo>
                  <a:lnTo>
                    <a:pt x="19" y="78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5" y="79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5" y="81"/>
                  </a:lnTo>
                  <a:lnTo>
                    <a:pt x="27" y="80"/>
                  </a:lnTo>
                  <a:lnTo>
                    <a:pt x="27" y="79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8" y="80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0" y="82"/>
                  </a:lnTo>
                  <a:lnTo>
                    <a:pt x="32" y="82"/>
                  </a:lnTo>
                  <a:lnTo>
                    <a:pt x="32" y="81"/>
                  </a:lnTo>
                  <a:lnTo>
                    <a:pt x="33" y="81"/>
                  </a:lnTo>
                  <a:lnTo>
                    <a:pt x="34" y="81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6" y="78"/>
                  </a:lnTo>
                  <a:lnTo>
                    <a:pt x="36" y="79"/>
                  </a:lnTo>
                  <a:lnTo>
                    <a:pt x="37" y="79"/>
                  </a:lnTo>
                  <a:lnTo>
                    <a:pt x="36" y="80"/>
                  </a:lnTo>
                  <a:lnTo>
                    <a:pt x="36" y="81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8" y="84"/>
                  </a:lnTo>
                  <a:lnTo>
                    <a:pt x="38" y="85"/>
                  </a:lnTo>
                  <a:lnTo>
                    <a:pt x="38" y="86"/>
                  </a:lnTo>
                  <a:lnTo>
                    <a:pt x="38" y="87"/>
                  </a:lnTo>
                  <a:lnTo>
                    <a:pt x="39" y="87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4" y="86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9" y="85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49" y="84"/>
                  </a:lnTo>
                  <a:lnTo>
                    <a:pt x="50" y="84"/>
                  </a:lnTo>
                  <a:lnTo>
                    <a:pt x="51" y="82"/>
                  </a:lnTo>
                  <a:lnTo>
                    <a:pt x="52" y="82"/>
                  </a:lnTo>
                  <a:lnTo>
                    <a:pt x="53" y="82"/>
                  </a:lnTo>
                  <a:lnTo>
                    <a:pt x="54" y="82"/>
                  </a:lnTo>
                  <a:lnTo>
                    <a:pt x="53" y="82"/>
                  </a:lnTo>
                  <a:lnTo>
                    <a:pt x="53" y="84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8" y="84"/>
                  </a:lnTo>
                  <a:lnTo>
                    <a:pt x="59" y="84"/>
                  </a:lnTo>
                  <a:lnTo>
                    <a:pt x="60" y="82"/>
                  </a:lnTo>
                  <a:lnTo>
                    <a:pt x="57" y="82"/>
                  </a:lnTo>
                  <a:lnTo>
                    <a:pt x="55" y="81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4" y="78"/>
                  </a:lnTo>
                  <a:lnTo>
                    <a:pt x="55" y="78"/>
                  </a:lnTo>
                  <a:lnTo>
                    <a:pt x="55" y="77"/>
                  </a:lnTo>
                  <a:lnTo>
                    <a:pt x="54" y="77"/>
                  </a:lnTo>
                  <a:lnTo>
                    <a:pt x="54" y="76"/>
                  </a:lnTo>
                  <a:lnTo>
                    <a:pt x="55" y="76"/>
                  </a:lnTo>
                  <a:lnTo>
                    <a:pt x="57" y="75"/>
                  </a:lnTo>
                  <a:lnTo>
                    <a:pt x="58" y="76"/>
                  </a:lnTo>
                  <a:lnTo>
                    <a:pt x="59" y="77"/>
                  </a:lnTo>
                  <a:lnTo>
                    <a:pt x="60" y="77"/>
                  </a:lnTo>
                  <a:lnTo>
                    <a:pt x="61" y="77"/>
                  </a:lnTo>
                  <a:lnTo>
                    <a:pt x="61" y="78"/>
                  </a:lnTo>
                  <a:lnTo>
                    <a:pt x="60" y="78"/>
                  </a:lnTo>
                  <a:lnTo>
                    <a:pt x="60" y="79"/>
                  </a:lnTo>
                  <a:lnTo>
                    <a:pt x="61" y="79"/>
                  </a:lnTo>
                  <a:lnTo>
                    <a:pt x="64" y="79"/>
                  </a:lnTo>
                  <a:lnTo>
                    <a:pt x="66" y="78"/>
                  </a:lnTo>
                  <a:lnTo>
                    <a:pt x="67" y="77"/>
                  </a:lnTo>
                  <a:lnTo>
                    <a:pt x="68" y="77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69" y="72"/>
                  </a:lnTo>
                  <a:lnTo>
                    <a:pt x="68" y="71"/>
                  </a:lnTo>
                  <a:lnTo>
                    <a:pt x="67" y="70"/>
                  </a:lnTo>
                  <a:lnTo>
                    <a:pt x="67" y="69"/>
                  </a:lnTo>
                  <a:lnTo>
                    <a:pt x="68" y="69"/>
                  </a:lnTo>
                  <a:lnTo>
                    <a:pt x="68" y="70"/>
                  </a:lnTo>
                  <a:lnTo>
                    <a:pt x="70" y="70"/>
                  </a:lnTo>
                  <a:lnTo>
                    <a:pt x="69" y="70"/>
                  </a:lnTo>
                  <a:lnTo>
                    <a:pt x="69" y="69"/>
                  </a:lnTo>
                  <a:lnTo>
                    <a:pt x="68" y="69"/>
                  </a:lnTo>
                  <a:lnTo>
                    <a:pt x="68" y="68"/>
                  </a:lnTo>
                  <a:lnTo>
                    <a:pt x="69" y="68"/>
                  </a:lnTo>
                  <a:lnTo>
                    <a:pt x="68" y="68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6" y="65"/>
                  </a:lnTo>
                  <a:lnTo>
                    <a:pt x="64" y="64"/>
                  </a:lnTo>
                  <a:lnTo>
                    <a:pt x="59" y="60"/>
                  </a:lnTo>
                  <a:lnTo>
                    <a:pt x="57" y="59"/>
                  </a:lnTo>
                  <a:lnTo>
                    <a:pt x="55" y="57"/>
                  </a:lnTo>
                  <a:lnTo>
                    <a:pt x="54" y="56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1" y="54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9" y="52"/>
                  </a:lnTo>
                  <a:lnTo>
                    <a:pt x="47" y="51"/>
                  </a:lnTo>
                  <a:lnTo>
                    <a:pt x="47" y="50"/>
                  </a:lnTo>
                  <a:lnTo>
                    <a:pt x="47" y="47"/>
                  </a:lnTo>
                  <a:lnTo>
                    <a:pt x="47" y="44"/>
                  </a:lnTo>
                  <a:lnTo>
                    <a:pt x="47" y="43"/>
                  </a:lnTo>
                  <a:lnTo>
                    <a:pt x="47" y="42"/>
                  </a:lnTo>
                  <a:lnTo>
                    <a:pt x="46" y="40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4" y="35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3" y="28"/>
                  </a:lnTo>
                  <a:lnTo>
                    <a:pt x="42" y="27"/>
                  </a:lnTo>
                  <a:lnTo>
                    <a:pt x="39" y="27"/>
                  </a:lnTo>
                  <a:lnTo>
                    <a:pt x="38" y="27"/>
                  </a:lnTo>
                  <a:lnTo>
                    <a:pt x="37" y="26"/>
                  </a:lnTo>
                  <a:lnTo>
                    <a:pt x="28" y="28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9" y="29"/>
                  </a:lnTo>
                  <a:lnTo>
                    <a:pt x="19" y="30"/>
                  </a:lnTo>
                  <a:lnTo>
                    <a:pt x="16" y="33"/>
                  </a:lnTo>
                  <a:lnTo>
                    <a:pt x="14" y="34"/>
                  </a:lnTo>
                  <a:lnTo>
                    <a:pt x="11" y="42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2" y="59"/>
                  </a:lnTo>
                  <a:lnTo>
                    <a:pt x="12" y="60"/>
                  </a:lnTo>
                  <a:lnTo>
                    <a:pt x="12" y="62"/>
                  </a:lnTo>
                  <a:lnTo>
                    <a:pt x="12" y="63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3" y="69"/>
                  </a:lnTo>
                  <a:lnTo>
                    <a:pt x="13" y="70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0" y="59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6" y="27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6" y="20"/>
                  </a:lnTo>
                  <a:lnTo>
                    <a:pt x="41" y="19"/>
                  </a:lnTo>
                  <a:lnTo>
                    <a:pt x="49" y="18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8" y="22"/>
                  </a:lnTo>
                  <a:lnTo>
                    <a:pt x="62" y="26"/>
                  </a:lnTo>
                  <a:lnTo>
                    <a:pt x="66" y="28"/>
                  </a:lnTo>
                  <a:lnTo>
                    <a:pt x="69" y="30"/>
                  </a:lnTo>
                  <a:lnTo>
                    <a:pt x="74" y="35"/>
                  </a:lnTo>
                  <a:lnTo>
                    <a:pt x="75" y="36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5" y="40"/>
                  </a:lnTo>
                  <a:lnTo>
                    <a:pt x="78" y="44"/>
                  </a:lnTo>
                  <a:lnTo>
                    <a:pt x="79" y="46"/>
                  </a:lnTo>
                  <a:lnTo>
                    <a:pt x="81" y="50"/>
                  </a:lnTo>
                  <a:lnTo>
                    <a:pt x="84" y="53"/>
                  </a:lnTo>
                  <a:lnTo>
                    <a:pt x="84" y="54"/>
                  </a:lnTo>
                  <a:lnTo>
                    <a:pt x="85" y="55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8" y="57"/>
                  </a:lnTo>
                  <a:lnTo>
                    <a:pt x="89" y="60"/>
                  </a:lnTo>
                  <a:lnTo>
                    <a:pt x="89" y="61"/>
                  </a:lnTo>
                  <a:lnTo>
                    <a:pt x="91" y="61"/>
                  </a:lnTo>
                  <a:lnTo>
                    <a:pt x="92" y="62"/>
                  </a:lnTo>
                  <a:lnTo>
                    <a:pt x="95" y="61"/>
                  </a:lnTo>
                  <a:lnTo>
                    <a:pt x="97" y="61"/>
                  </a:lnTo>
                  <a:lnTo>
                    <a:pt x="100" y="60"/>
                  </a:lnTo>
                  <a:lnTo>
                    <a:pt x="103" y="59"/>
                  </a:lnTo>
                  <a:lnTo>
                    <a:pt x="104" y="59"/>
                  </a:lnTo>
                  <a:lnTo>
                    <a:pt x="105" y="59"/>
                  </a:lnTo>
                  <a:lnTo>
                    <a:pt x="111" y="60"/>
                  </a:lnTo>
                  <a:lnTo>
                    <a:pt x="117" y="60"/>
                  </a:lnTo>
                  <a:lnTo>
                    <a:pt x="122" y="60"/>
                  </a:lnTo>
                  <a:lnTo>
                    <a:pt x="124" y="60"/>
                  </a:lnTo>
                  <a:lnTo>
                    <a:pt x="130" y="61"/>
                  </a:lnTo>
                  <a:lnTo>
                    <a:pt x="133" y="61"/>
                  </a:lnTo>
                  <a:lnTo>
                    <a:pt x="137" y="62"/>
                  </a:lnTo>
                  <a:lnTo>
                    <a:pt x="137" y="61"/>
                  </a:lnTo>
                  <a:lnTo>
                    <a:pt x="138" y="60"/>
                  </a:lnTo>
                  <a:lnTo>
                    <a:pt x="138" y="59"/>
                  </a:lnTo>
                  <a:lnTo>
                    <a:pt x="141" y="59"/>
                  </a:lnTo>
                  <a:lnTo>
                    <a:pt x="141" y="57"/>
                  </a:lnTo>
                  <a:lnTo>
                    <a:pt x="139" y="56"/>
                  </a:lnTo>
                  <a:lnTo>
                    <a:pt x="138" y="56"/>
                  </a:lnTo>
                  <a:lnTo>
                    <a:pt x="138" y="55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7" y="52"/>
                  </a:lnTo>
                  <a:lnTo>
                    <a:pt x="137" y="51"/>
                  </a:lnTo>
                  <a:lnTo>
                    <a:pt x="137" y="50"/>
                  </a:lnTo>
                  <a:lnTo>
                    <a:pt x="136" y="48"/>
                  </a:lnTo>
                  <a:lnTo>
                    <a:pt x="136" y="47"/>
                  </a:lnTo>
                  <a:lnTo>
                    <a:pt x="135" y="46"/>
                  </a:lnTo>
                  <a:lnTo>
                    <a:pt x="135" y="45"/>
                  </a:lnTo>
                  <a:lnTo>
                    <a:pt x="135" y="44"/>
                  </a:lnTo>
                  <a:lnTo>
                    <a:pt x="136" y="42"/>
                  </a:lnTo>
                  <a:lnTo>
                    <a:pt x="135" y="39"/>
                  </a:lnTo>
                  <a:lnTo>
                    <a:pt x="135" y="37"/>
                  </a:lnTo>
                  <a:lnTo>
                    <a:pt x="136" y="36"/>
                  </a:lnTo>
                  <a:lnTo>
                    <a:pt x="138" y="35"/>
                  </a:lnTo>
                  <a:lnTo>
                    <a:pt x="139" y="34"/>
                  </a:lnTo>
                  <a:lnTo>
                    <a:pt x="141" y="33"/>
                  </a:lnTo>
                  <a:lnTo>
                    <a:pt x="143" y="29"/>
                  </a:lnTo>
                  <a:lnTo>
                    <a:pt x="145" y="27"/>
                  </a:lnTo>
                  <a:lnTo>
                    <a:pt x="147" y="26"/>
                  </a:lnTo>
                  <a:lnTo>
                    <a:pt x="151" y="26"/>
                  </a:lnTo>
                  <a:lnTo>
                    <a:pt x="155" y="26"/>
                  </a:lnTo>
                  <a:lnTo>
                    <a:pt x="156" y="26"/>
                  </a:lnTo>
                  <a:lnTo>
                    <a:pt x="158" y="25"/>
                  </a:lnTo>
                  <a:lnTo>
                    <a:pt x="159" y="25"/>
                  </a:lnTo>
                  <a:lnTo>
                    <a:pt x="161" y="25"/>
                  </a:lnTo>
                  <a:lnTo>
                    <a:pt x="162" y="25"/>
                  </a:lnTo>
                  <a:lnTo>
                    <a:pt x="162" y="23"/>
                  </a:lnTo>
                  <a:lnTo>
                    <a:pt x="161" y="23"/>
                  </a:lnTo>
                  <a:lnTo>
                    <a:pt x="161" y="22"/>
                  </a:lnTo>
                  <a:lnTo>
                    <a:pt x="162" y="22"/>
                  </a:lnTo>
                  <a:lnTo>
                    <a:pt x="163" y="21"/>
                  </a:lnTo>
                  <a:lnTo>
                    <a:pt x="164" y="19"/>
                  </a:lnTo>
                  <a:lnTo>
                    <a:pt x="164" y="18"/>
                  </a:lnTo>
                  <a:lnTo>
                    <a:pt x="164" y="17"/>
                  </a:lnTo>
                  <a:lnTo>
                    <a:pt x="163" y="15"/>
                  </a:lnTo>
                  <a:lnTo>
                    <a:pt x="163" y="14"/>
                  </a:lnTo>
                  <a:lnTo>
                    <a:pt x="164" y="14"/>
                  </a:lnTo>
                  <a:lnTo>
                    <a:pt x="166" y="13"/>
                  </a:lnTo>
                  <a:lnTo>
                    <a:pt x="166" y="12"/>
                  </a:lnTo>
                  <a:lnTo>
                    <a:pt x="167" y="12"/>
                  </a:lnTo>
                  <a:lnTo>
                    <a:pt x="168" y="12"/>
                  </a:lnTo>
                  <a:lnTo>
                    <a:pt x="169" y="12"/>
                  </a:lnTo>
                  <a:lnTo>
                    <a:pt x="170" y="13"/>
                  </a:lnTo>
                  <a:lnTo>
                    <a:pt x="171" y="13"/>
                  </a:lnTo>
                  <a:lnTo>
                    <a:pt x="172" y="13"/>
                  </a:lnTo>
                  <a:lnTo>
                    <a:pt x="176" y="14"/>
                  </a:lnTo>
                  <a:lnTo>
                    <a:pt x="177" y="15"/>
                  </a:lnTo>
                  <a:lnTo>
                    <a:pt x="178" y="17"/>
                  </a:lnTo>
                  <a:lnTo>
                    <a:pt x="178" y="18"/>
                  </a:lnTo>
                  <a:lnTo>
                    <a:pt x="178" y="19"/>
                  </a:lnTo>
                  <a:lnTo>
                    <a:pt x="178" y="20"/>
                  </a:lnTo>
                  <a:lnTo>
                    <a:pt x="180" y="20"/>
                  </a:lnTo>
                  <a:lnTo>
                    <a:pt x="181" y="20"/>
                  </a:lnTo>
                  <a:lnTo>
                    <a:pt x="180" y="19"/>
                  </a:lnTo>
                  <a:lnTo>
                    <a:pt x="179" y="18"/>
                  </a:lnTo>
                  <a:lnTo>
                    <a:pt x="177" y="14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0"/>
                  </a:lnTo>
                  <a:lnTo>
                    <a:pt x="170" y="8"/>
                  </a:lnTo>
                  <a:lnTo>
                    <a:pt x="170" y="6"/>
                  </a:lnTo>
                  <a:lnTo>
                    <a:pt x="170" y="5"/>
                  </a:lnTo>
                  <a:lnTo>
                    <a:pt x="171" y="5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8" y="5"/>
                  </a:lnTo>
                  <a:lnTo>
                    <a:pt x="179" y="5"/>
                  </a:lnTo>
                  <a:lnTo>
                    <a:pt x="181" y="6"/>
                  </a:lnTo>
                  <a:lnTo>
                    <a:pt x="183" y="5"/>
                  </a:lnTo>
                  <a:lnTo>
                    <a:pt x="183" y="4"/>
                  </a:lnTo>
                  <a:lnTo>
                    <a:pt x="184" y="1"/>
                  </a:lnTo>
                  <a:lnTo>
                    <a:pt x="184" y="0"/>
                  </a:lnTo>
                  <a:lnTo>
                    <a:pt x="185" y="1"/>
                  </a:lnTo>
                  <a:lnTo>
                    <a:pt x="191" y="8"/>
                  </a:lnTo>
                  <a:lnTo>
                    <a:pt x="193" y="10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7" y="11"/>
                  </a:lnTo>
                  <a:lnTo>
                    <a:pt x="198" y="11"/>
                  </a:lnTo>
                  <a:lnTo>
                    <a:pt x="198" y="10"/>
                  </a:lnTo>
                  <a:lnTo>
                    <a:pt x="200" y="10"/>
                  </a:lnTo>
                  <a:lnTo>
                    <a:pt x="201" y="11"/>
                  </a:lnTo>
                  <a:lnTo>
                    <a:pt x="202" y="13"/>
                  </a:lnTo>
                  <a:lnTo>
                    <a:pt x="203" y="13"/>
                  </a:lnTo>
                  <a:lnTo>
                    <a:pt x="203" y="14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4" y="19"/>
                  </a:lnTo>
                  <a:lnTo>
                    <a:pt x="206" y="19"/>
                  </a:lnTo>
                  <a:lnTo>
                    <a:pt x="208" y="20"/>
                  </a:lnTo>
                  <a:lnTo>
                    <a:pt x="209" y="20"/>
                  </a:lnTo>
                  <a:lnTo>
                    <a:pt x="210" y="20"/>
                  </a:lnTo>
                  <a:lnTo>
                    <a:pt x="217" y="20"/>
                  </a:lnTo>
                  <a:lnTo>
                    <a:pt x="219" y="20"/>
                  </a:lnTo>
                  <a:lnTo>
                    <a:pt x="220" y="20"/>
                  </a:lnTo>
                  <a:lnTo>
                    <a:pt x="222" y="20"/>
                  </a:lnTo>
                  <a:lnTo>
                    <a:pt x="222" y="21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3"/>
                  </a:lnTo>
                  <a:lnTo>
                    <a:pt x="227" y="25"/>
                  </a:lnTo>
                  <a:lnTo>
                    <a:pt x="227" y="26"/>
                  </a:lnTo>
                  <a:lnTo>
                    <a:pt x="226" y="26"/>
                  </a:lnTo>
                  <a:lnTo>
                    <a:pt x="225" y="28"/>
                  </a:lnTo>
                  <a:lnTo>
                    <a:pt x="226" y="30"/>
                  </a:lnTo>
                  <a:lnTo>
                    <a:pt x="226" y="31"/>
                  </a:lnTo>
                  <a:lnTo>
                    <a:pt x="225" y="33"/>
                  </a:lnTo>
                  <a:lnTo>
                    <a:pt x="223" y="33"/>
                  </a:lnTo>
                  <a:lnTo>
                    <a:pt x="223" y="34"/>
                  </a:lnTo>
                  <a:lnTo>
                    <a:pt x="226" y="34"/>
                  </a:lnTo>
                  <a:lnTo>
                    <a:pt x="228" y="35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8"/>
                  </a:lnTo>
                  <a:lnTo>
                    <a:pt x="233" y="39"/>
                  </a:lnTo>
                  <a:lnTo>
                    <a:pt x="234" y="40"/>
                  </a:lnTo>
                  <a:lnTo>
                    <a:pt x="233" y="42"/>
                  </a:lnTo>
                  <a:lnTo>
                    <a:pt x="231" y="40"/>
                  </a:lnTo>
                  <a:lnTo>
                    <a:pt x="230" y="40"/>
                  </a:lnTo>
                  <a:lnTo>
                    <a:pt x="229" y="40"/>
                  </a:lnTo>
                  <a:lnTo>
                    <a:pt x="228" y="40"/>
                  </a:lnTo>
                  <a:lnTo>
                    <a:pt x="227" y="42"/>
                  </a:lnTo>
                  <a:lnTo>
                    <a:pt x="228" y="43"/>
                  </a:lnTo>
                  <a:lnTo>
                    <a:pt x="228" y="45"/>
                  </a:lnTo>
                  <a:lnTo>
                    <a:pt x="230" y="48"/>
                  </a:lnTo>
                  <a:lnTo>
                    <a:pt x="230" y="50"/>
                  </a:lnTo>
                  <a:lnTo>
                    <a:pt x="229" y="50"/>
                  </a:lnTo>
                  <a:lnTo>
                    <a:pt x="229" y="51"/>
                  </a:lnTo>
                  <a:lnTo>
                    <a:pt x="228" y="51"/>
                  </a:lnTo>
                  <a:lnTo>
                    <a:pt x="228" y="52"/>
                  </a:lnTo>
                  <a:lnTo>
                    <a:pt x="228" y="54"/>
                  </a:lnTo>
                  <a:lnTo>
                    <a:pt x="228" y="55"/>
                  </a:lnTo>
                  <a:lnTo>
                    <a:pt x="229" y="56"/>
                  </a:lnTo>
                  <a:lnTo>
                    <a:pt x="233" y="59"/>
                  </a:lnTo>
                  <a:lnTo>
                    <a:pt x="235" y="60"/>
                  </a:lnTo>
                  <a:lnTo>
                    <a:pt x="237" y="61"/>
                  </a:lnTo>
                  <a:lnTo>
                    <a:pt x="238" y="62"/>
                  </a:lnTo>
                  <a:lnTo>
                    <a:pt x="239" y="63"/>
                  </a:lnTo>
                  <a:lnTo>
                    <a:pt x="240" y="63"/>
                  </a:lnTo>
                  <a:lnTo>
                    <a:pt x="242" y="63"/>
                  </a:lnTo>
                  <a:lnTo>
                    <a:pt x="245" y="62"/>
                  </a:lnTo>
                  <a:lnTo>
                    <a:pt x="252" y="62"/>
                  </a:lnTo>
                  <a:lnTo>
                    <a:pt x="254" y="62"/>
                  </a:lnTo>
                  <a:lnTo>
                    <a:pt x="255" y="64"/>
                  </a:lnTo>
                  <a:lnTo>
                    <a:pt x="255" y="63"/>
                  </a:lnTo>
                  <a:lnTo>
                    <a:pt x="256" y="63"/>
                  </a:lnTo>
                  <a:lnTo>
                    <a:pt x="256" y="62"/>
                  </a:lnTo>
                  <a:lnTo>
                    <a:pt x="256" y="63"/>
                  </a:lnTo>
                  <a:lnTo>
                    <a:pt x="259" y="63"/>
                  </a:lnTo>
                  <a:lnTo>
                    <a:pt x="262" y="65"/>
                  </a:lnTo>
                  <a:lnTo>
                    <a:pt x="263" y="65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5" y="64"/>
                  </a:lnTo>
                  <a:lnTo>
                    <a:pt x="267" y="63"/>
                  </a:lnTo>
                  <a:lnTo>
                    <a:pt x="268" y="62"/>
                  </a:lnTo>
                  <a:lnTo>
                    <a:pt x="268" y="61"/>
                  </a:lnTo>
                  <a:lnTo>
                    <a:pt x="268" y="60"/>
                  </a:lnTo>
                  <a:lnTo>
                    <a:pt x="269" y="60"/>
                  </a:lnTo>
                  <a:lnTo>
                    <a:pt x="270" y="60"/>
                  </a:lnTo>
                  <a:lnTo>
                    <a:pt x="272" y="61"/>
                  </a:lnTo>
                  <a:lnTo>
                    <a:pt x="276" y="62"/>
                  </a:lnTo>
                  <a:lnTo>
                    <a:pt x="283" y="67"/>
                  </a:lnTo>
                  <a:lnTo>
                    <a:pt x="283" y="68"/>
                  </a:lnTo>
                  <a:lnTo>
                    <a:pt x="285" y="71"/>
                  </a:lnTo>
                  <a:lnTo>
                    <a:pt x="285" y="72"/>
                  </a:lnTo>
                  <a:lnTo>
                    <a:pt x="285" y="76"/>
                  </a:lnTo>
                  <a:lnTo>
                    <a:pt x="285" y="77"/>
                  </a:lnTo>
                  <a:lnTo>
                    <a:pt x="286" y="77"/>
                  </a:lnTo>
                  <a:lnTo>
                    <a:pt x="286" y="80"/>
                  </a:lnTo>
                  <a:lnTo>
                    <a:pt x="287" y="82"/>
                  </a:lnTo>
                  <a:lnTo>
                    <a:pt x="287" y="84"/>
                  </a:lnTo>
                  <a:lnTo>
                    <a:pt x="288" y="85"/>
                  </a:lnTo>
                  <a:lnTo>
                    <a:pt x="289" y="88"/>
                  </a:lnTo>
                  <a:lnTo>
                    <a:pt x="290" y="90"/>
                  </a:lnTo>
                  <a:lnTo>
                    <a:pt x="292" y="92"/>
                  </a:lnTo>
                  <a:lnTo>
                    <a:pt x="294" y="93"/>
                  </a:lnTo>
                  <a:lnTo>
                    <a:pt x="296" y="94"/>
                  </a:lnTo>
                  <a:lnTo>
                    <a:pt x="296" y="96"/>
                  </a:lnTo>
                  <a:lnTo>
                    <a:pt x="297" y="98"/>
                  </a:lnTo>
                  <a:lnTo>
                    <a:pt x="297" y="100"/>
                  </a:lnTo>
                  <a:lnTo>
                    <a:pt x="297" y="101"/>
                  </a:lnTo>
                  <a:lnTo>
                    <a:pt x="297" y="102"/>
                  </a:lnTo>
                  <a:lnTo>
                    <a:pt x="298" y="104"/>
                  </a:lnTo>
                  <a:lnTo>
                    <a:pt x="298" y="105"/>
                  </a:lnTo>
                  <a:lnTo>
                    <a:pt x="298" y="106"/>
                  </a:lnTo>
                  <a:lnTo>
                    <a:pt x="298" y="107"/>
                  </a:lnTo>
                  <a:lnTo>
                    <a:pt x="298" y="110"/>
                  </a:lnTo>
                  <a:lnTo>
                    <a:pt x="300" y="111"/>
                  </a:lnTo>
                  <a:lnTo>
                    <a:pt x="302" y="113"/>
                  </a:lnTo>
                  <a:lnTo>
                    <a:pt x="303" y="115"/>
                  </a:lnTo>
                  <a:lnTo>
                    <a:pt x="306" y="118"/>
                  </a:lnTo>
                  <a:lnTo>
                    <a:pt x="311" y="121"/>
                  </a:lnTo>
                  <a:lnTo>
                    <a:pt x="315" y="124"/>
                  </a:lnTo>
                  <a:lnTo>
                    <a:pt x="326" y="131"/>
                  </a:lnTo>
                  <a:lnTo>
                    <a:pt x="330" y="135"/>
                  </a:lnTo>
                  <a:lnTo>
                    <a:pt x="331" y="136"/>
                  </a:lnTo>
                  <a:lnTo>
                    <a:pt x="335" y="140"/>
                  </a:lnTo>
                  <a:lnTo>
                    <a:pt x="337" y="143"/>
                  </a:lnTo>
                  <a:lnTo>
                    <a:pt x="340" y="145"/>
                  </a:lnTo>
                  <a:lnTo>
                    <a:pt x="344" y="148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4" y="151"/>
                  </a:lnTo>
                  <a:lnTo>
                    <a:pt x="355" y="151"/>
                  </a:lnTo>
                  <a:lnTo>
                    <a:pt x="356" y="152"/>
                  </a:lnTo>
                  <a:lnTo>
                    <a:pt x="359" y="154"/>
                  </a:lnTo>
                  <a:lnTo>
                    <a:pt x="364" y="160"/>
                  </a:lnTo>
                  <a:lnTo>
                    <a:pt x="368" y="162"/>
                  </a:lnTo>
                  <a:lnTo>
                    <a:pt x="372" y="163"/>
                  </a:lnTo>
                  <a:lnTo>
                    <a:pt x="374" y="164"/>
                  </a:lnTo>
                  <a:lnTo>
                    <a:pt x="379" y="169"/>
                  </a:lnTo>
                  <a:lnTo>
                    <a:pt x="381" y="171"/>
                  </a:lnTo>
                  <a:lnTo>
                    <a:pt x="386" y="173"/>
                  </a:lnTo>
                  <a:lnTo>
                    <a:pt x="388" y="176"/>
                  </a:lnTo>
                  <a:lnTo>
                    <a:pt x="394" y="179"/>
                  </a:lnTo>
                  <a:lnTo>
                    <a:pt x="395" y="180"/>
                  </a:lnTo>
                  <a:lnTo>
                    <a:pt x="397" y="179"/>
                  </a:lnTo>
                  <a:lnTo>
                    <a:pt x="398" y="179"/>
                  </a:lnTo>
                  <a:lnTo>
                    <a:pt x="399" y="178"/>
                  </a:lnTo>
                  <a:lnTo>
                    <a:pt x="401" y="178"/>
                  </a:lnTo>
                  <a:lnTo>
                    <a:pt x="402" y="178"/>
                  </a:lnTo>
                  <a:lnTo>
                    <a:pt x="404" y="179"/>
                  </a:lnTo>
                  <a:lnTo>
                    <a:pt x="406" y="179"/>
                  </a:lnTo>
                  <a:lnTo>
                    <a:pt x="407" y="180"/>
                  </a:lnTo>
                  <a:lnTo>
                    <a:pt x="409" y="181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3" y="184"/>
                  </a:lnTo>
                  <a:lnTo>
                    <a:pt x="414" y="185"/>
                  </a:lnTo>
                  <a:lnTo>
                    <a:pt x="418" y="186"/>
                  </a:lnTo>
                  <a:lnTo>
                    <a:pt x="418" y="187"/>
                  </a:lnTo>
                  <a:lnTo>
                    <a:pt x="421" y="187"/>
                  </a:lnTo>
                  <a:lnTo>
                    <a:pt x="422" y="187"/>
                  </a:lnTo>
                  <a:lnTo>
                    <a:pt x="423" y="188"/>
                  </a:lnTo>
                  <a:lnTo>
                    <a:pt x="424" y="189"/>
                  </a:lnTo>
                  <a:lnTo>
                    <a:pt x="424" y="190"/>
                  </a:lnTo>
                  <a:lnTo>
                    <a:pt x="423" y="193"/>
                  </a:lnTo>
                  <a:lnTo>
                    <a:pt x="422" y="195"/>
                  </a:lnTo>
                  <a:lnTo>
                    <a:pt x="421" y="196"/>
                  </a:lnTo>
                  <a:lnTo>
                    <a:pt x="420" y="197"/>
                  </a:lnTo>
                  <a:lnTo>
                    <a:pt x="421" y="201"/>
                  </a:lnTo>
                  <a:lnTo>
                    <a:pt x="421" y="202"/>
                  </a:lnTo>
                  <a:lnTo>
                    <a:pt x="420" y="205"/>
                  </a:lnTo>
                  <a:lnTo>
                    <a:pt x="420" y="206"/>
                  </a:lnTo>
                  <a:lnTo>
                    <a:pt x="420" y="207"/>
                  </a:lnTo>
                  <a:lnTo>
                    <a:pt x="421" y="207"/>
                  </a:lnTo>
                  <a:lnTo>
                    <a:pt x="421" y="209"/>
                  </a:lnTo>
                  <a:lnTo>
                    <a:pt x="421" y="210"/>
                  </a:lnTo>
                  <a:lnTo>
                    <a:pt x="420" y="210"/>
                  </a:lnTo>
                  <a:lnTo>
                    <a:pt x="420" y="211"/>
                  </a:lnTo>
                  <a:lnTo>
                    <a:pt x="420" y="212"/>
                  </a:lnTo>
                  <a:lnTo>
                    <a:pt x="421" y="212"/>
                  </a:lnTo>
                  <a:lnTo>
                    <a:pt x="420" y="212"/>
                  </a:lnTo>
                  <a:lnTo>
                    <a:pt x="420" y="213"/>
                  </a:lnTo>
                  <a:lnTo>
                    <a:pt x="419" y="213"/>
                  </a:lnTo>
                  <a:lnTo>
                    <a:pt x="418" y="213"/>
                  </a:lnTo>
                  <a:lnTo>
                    <a:pt x="417" y="213"/>
                  </a:lnTo>
                  <a:lnTo>
                    <a:pt x="414" y="213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2" y="212"/>
                  </a:lnTo>
                  <a:lnTo>
                    <a:pt x="411" y="212"/>
                  </a:lnTo>
                  <a:lnTo>
                    <a:pt x="410" y="212"/>
                  </a:lnTo>
                  <a:lnTo>
                    <a:pt x="410" y="211"/>
                  </a:lnTo>
                  <a:lnTo>
                    <a:pt x="409" y="211"/>
                  </a:lnTo>
                  <a:lnTo>
                    <a:pt x="409" y="210"/>
                  </a:lnTo>
                  <a:lnTo>
                    <a:pt x="407" y="210"/>
                  </a:lnTo>
                  <a:lnTo>
                    <a:pt x="401" y="206"/>
                  </a:lnTo>
                  <a:lnTo>
                    <a:pt x="399" y="206"/>
                  </a:lnTo>
                  <a:lnTo>
                    <a:pt x="399" y="205"/>
                  </a:lnTo>
                  <a:lnTo>
                    <a:pt x="399" y="204"/>
                  </a:lnTo>
                  <a:lnTo>
                    <a:pt x="398" y="204"/>
                  </a:lnTo>
                  <a:lnTo>
                    <a:pt x="397" y="205"/>
                  </a:lnTo>
                  <a:lnTo>
                    <a:pt x="397" y="206"/>
                  </a:lnTo>
                  <a:lnTo>
                    <a:pt x="396" y="206"/>
                  </a:lnTo>
                  <a:lnTo>
                    <a:pt x="395" y="206"/>
                  </a:lnTo>
                  <a:lnTo>
                    <a:pt x="395" y="207"/>
                  </a:lnTo>
                  <a:lnTo>
                    <a:pt x="394" y="207"/>
                  </a:lnTo>
                  <a:lnTo>
                    <a:pt x="394" y="209"/>
                  </a:lnTo>
                  <a:lnTo>
                    <a:pt x="394" y="210"/>
                  </a:lnTo>
                  <a:lnTo>
                    <a:pt x="394" y="211"/>
                  </a:lnTo>
                  <a:lnTo>
                    <a:pt x="394" y="212"/>
                  </a:lnTo>
                  <a:lnTo>
                    <a:pt x="394" y="213"/>
                  </a:lnTo>
                  <a:lnTo>
                    <a:pt x="393" y="214"/>
                  </a:lnTo>
                  <a:lnTo>
                    <a:pt x="392" y="216"/>
                  </a:lnTo>
                  <a:lnTo>
                    <a:pt x="390" y="216"/>
                  </a:lnTo>
                  <a:lnTo>
                    <a:pt x="389" y="216"/>
                  </a:lnTo>
                  <a:lnTo>
                    <a:pt x="377" y="216"/>
                  </a:lnTo>
                  <a:lnTo>
                    <a:pt x="374" y="218"/>
                  </a:lnTo>
                  <a:lnTo>
                    <a:pt x="370" y="221"/>
                  </a:lnTo>
                  <a:lnTo>
                    <a:pt x="369" y="221"/>
                  </a:lnTo>
                  <a:lnTo>
                    <a:pt x="368" y="222"/>
                  </a:lnTo>
                  <a:lnTo>
                    <a:pt x="368" y="223"/>
                  </a:lnTo>
                  <a:lnTo>
                    <a:pt x="369" y="227"/>
                  </a:lnTo>
                  <a:lnTo>
                    <a:pt x="369" y="228"/>
                  </a:lnTo>
                  <a:lnTo>
                    <a:pt x="368" y="229"/>
                  </a:lnTo>
                  <a:lnTo>
                    <a:pt x="368" y="231"/>
                  </a:lnTo>
                  <a:lnTo>
                    <a:pt x="364" y="237"/>
                  </a:lnTo>
                  <a:lnTo>
                    <a:pt x="363" y="238"/>
                  </a:lnTo>
                  <a:lnTo>
                    <a:pt x="363" y="240"/>
                  </a:lnTo>
                  <a:lnTo>
                    <a:pt x="363" y="241"/>
                  </a:lnTo>
                  <a:lnTo>
                    <a:pt x="363" y="243"/>
                  </a:lnTo>
                  <a:lnTo>
                    <a:pt x="363" y="244"/>
                  </a:lnTo>
                  <a:lnTo>
                    <a:pt x="363" y="246"/>
                  </a:lnTo>
                  <a:lnTo>
                    <a:pt x="363" y="247"/>
                  </a:lnTo>
                  <a:lnTo>
                    <a:pt x="363" y="248"/>
                  </a:lnTo>
                  <a:lnTo>
                    <a:pt x="360" y="252"/>
                  </a:lnTo>
                  <a:lnTo>
                    <a:pt x="360" y="253"/>
                  </a:lnTo>
                  <a:lnTo>
                    <a:pt x="359" y="254"/>
                  </a:lnTo>
                  <a:lnTo>
                    <a:pt x="357" y="254"/>
                  </a:lnTo>
                  <a:lnTo>
                    <a:pt x="355" y="254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3" y="257"/>
                  </a:lnTo>
                  <a:lnTo>
                    <a:pt x="351" y="256"/>
                  </a:lnTo>
                  <a:lnTo>
                    <a:pt x="351" y="257"/>
                  </a:lnTo>
                  <a:lnTo>
                    <a:pt x="350" y="257"/>
                  </a:lnTo>
                  <a:lnTo>
                    <a:pt x="347" y="258"/>
                  </a:lnTo>
                  <a:lnTo>
                    <a:pt x="347" y="260"/>
                  </a:lnTo>
                  <a:lnTo>
                    <a:pt x="346" y="260"/>
                  </a:lnTo>
                  <a:lnTo>
                    <a:pt x="346" y="261"/>
                  </a:lnTo>
                  <a:lnTo>
                    <a:pt x="347" y="262"/>
                  </a:lnTo>
                  <a:lnTo>
                    <a:pt x="347" y="263"/>
                  </a:lnTo>
                  <a:lnTo>
                    <a:pt x="344" y="262"/>
                  </a:lnTo>
                  <a:lnTo>
                    <a:pt x="343" y="262"/>
                  </a:lnTo>
                  <a:lnTo>
                    <a:pt x="342" y="262"/>
                  </a:lnTo>
                  <a:lnTo>
                    <a:pt x="338" y="264"/>
                  </a:lnTo>
                  <a:lnTo>
                    <a:pt x="337" y="264"/>
                  </a:lnTo>
                  <a:lnTo>
                    <a:pt x="334" y="264"/>
                  </a:lnTo>
                  <a:lnTo>
                    <a:pt x="332" y="264"/>
                  </a:lnTo>
                  <a:lnTo>
                    <a:pt x="331" y="265"/>
                  </a:lnTo>
                  <a:lnTo>
                    <a:pt x="331" y="266"/>
                  </a:lnTo>
                  <a:lnTo>
                    <a:pt x="330" y="266"/>
                  </a:lnTo>
                  <a:lnTo>
                    <a:pt x="328" y="268"/>
                  </a:lnTo>
                  <a:lnTo>
                    <a:pt x="326" y="268"/>
                  </a:lnTo>
                  <a:lnTo>
                    <a:pt x="319" y="268"/>
                  </a:lnTo>
                  <a:lnTo>
                    <a:pt x="318" y="269"/>
                  </a:lnTo>
                  <a:lnTo>
                    <a:pt x="318" y="270"/>
                  </a:lnTo>
                  <a:lnTo>
                    <a:pt x="319" y="270"/>
                  </a:lnTo>
                  <a:lnTo>
                    <a:pt x="319" y="271"/>
                  </a:lnTo>
                  <a:lnTo>
                    <a:pt x="320" y="272"/>
                  </a:lnTo>
                  <a:lnTo>
                    <a:pt x="321" y="273"/>
                  </a:lnTo>
                  <a:lnTo>
                    <a:pt x="322" y="273"/>
                  </a:lnTo>
                  <a:lnTo>
                    <a:pt x="322" y="274"/>
                  </a:lnTo>
                  <a:lnTo>
                    <a:pt x="321" y="276"/>
                  </a:lnTo>
                  <a:lnTo>
                    <a:pt x="319" y="276"/>
                  </a:lnTo>
                  <a:lnTo>
                    <a:pt x="318" y="277"/>
                  </a:lnTo>
                  <a:lnTo>
                    <a:pt x="318" y="279"/>
                  </a:lnTo>
                  <a:lnTo>
                    <a:pt x="319" y="280"/>
                  </a:lnTo>
                  <a:lnTo>
                    <a:pt x="318" y="281"/>
                  </a:lnTo>
                  <a:lnTo>
                    <a:pt x="318" y="282"/>
                  </a:lnTo>
                  <a:lnTo>
                    <a:pt x="318" y="283"/>
                  </a:lnTo>
                  <a:lnTo>
                    <a:pt x="317" y="285"/>
                  </a:lnTo>
                  <a:lnTo>
                    <a:pt x="315" y="285"/>
                  </a:lnTo>
                  <a:lnTo>
                    <a:pt x="313" y="286"/>
                  </a:lnTo>
                  <a:lnTo>
                    <a:pt x="311" y="287"/>
                  </a:lnTo>
                  <a:lnTo>
                    <a:pt x="310" y="288"/>
                  </a:lnTo>
                  <a:lnTo>
                    <a:pt x="309" y="288"/>
                  </a:lnTo>
                  <a:lnTo>
                    <a:pt x="307" y="289"/>
                  </a:lnTo>
                  <a:lnTo>
                    <a:pt x="307" y="290"/>
                  </a:lnTo>
                  <a:lnTo>
                    <a:pt x="306" y="290"/>
                  </a:lnTo>
                  <a:lnTo>
                    <a:pt x="304" y="291"/>
                  </a:lnTo>
                  <a:lnTo>
                    <a:pt x="303" y="291"/>
                  </a:lnTo>
                  <a:lnTo>
                    <a:pt x="302" y="291"/>
                  </a:lnTo>
                  <a:lnTo>
                    <a:pt x="300" y="289"/>
                  </a:lnTo>
                  <a:lnTo>
                    <a:pt x="298" y="289"/>
                  </a:lnTo>
                  <a:lnTo>
                    <a:pt x="297" y="290"/>
                  </a:lnTo>
                  <a:lnTo>
                    <a:pt x="295" y="294"/>
                  </a:lnTo>
                  <a:lnTo>
                    <a:pt x="294" y="295"/>
                  </a:lnTo>
                  <a:lnTo>
                    <a:pt x="294" y="294"/>
                  </a:lnTo>
                  <a:lnTo>
                    <a:pt x="293" y="293"/>
                  </a:lnTo>
                  <a:lnTo>
                    <a:pt x="293" y="290"/>
                  </a:lnTo>
                  <a:lnTo>
                    <a:pt x="293" y="289"/>
                  </a:lnTo>
                  <a:lnTo>
                    <a:pt x="293" y="288"/>
                  </a:lnTo>
                  <a:lnTo>
                    <a:pt x="290" y="288"/>
                  </a:lnTo>
                  <a:lnTo>
                    <a:pt x="289" y="287"/>
                  </a:lnTo>
                  <a:lnTo>
                    <a:pt x="287" y="283"/>
                  </a:lnTo>
                  <a:lnTo>
                    <a:pt x="286" y="283"/>
                  </a:lnTo>
                  <a:lnTo>
                    <a:pt x="285" y="283"/>
                  </a:lnTo>
                  <a:lnTo>
                    <a:pt x="284" y="283"/>
                  </a:lnTo>
                  <a:lnTo>
                    <a:pt x="279" y="285"/>
                  </a:lnTo>
                  <a:lnTo>
                    <a:pt x="278" y="285"/>
                  </a:lnTo>
                  <a:lnTo>
                    <a:pt x="273" y="283"/>
                  </a:lnTo>
                  <a:lnTo>
                    <a:pt x="272" y="283"/>
                  </a:lnTo>
                  <a:lnTo>
                    <a:pt x="270" y="281"/>
                  </a:lnTo>
                  <a:lnTo>
                    <a:pt x="269" y="280"/>
                  </a:lnTo>
                  <a:lnTo>
                    <a:pt x="268" y="280"/>
                  </a:lnTo>
                  <a:lnTo>
                    <a:pt x="268" y="279"/>
                  </a:lnTo>
                  <a:lnTo>
                    <a:pt x="267" y="279"/>
                  </a:lnTo>
                  <a:lnTo>
                    <a:pt x="268" y="278"/>
                  </a:lnTo>
                  <a:lnTo>
                    <a:pt x="267" y="278"/>
                  </a:lnTo>
                  <a:lnTo>
                    <a:pt x="267" y="277"/>
                  </a:lnTo>
                  <a:lnTo>
                    <a:pt x="265" y="277"/>
                  </a:lnTo>
                  <a:lnTo>
                    <a:pt x="264" y="277"/>
                  </a:lnTo>
                  <a:close/>
                  <a:moveTo>
                    <a:pt x="18" y="147"/>
                  </a:moveTo>
                  <a:lnTo>
                    <a:pt x="19" y="146"/>
                  </a:lnTo>
                  <a:lnTo>
                    <a:pt x="19" y="147"/>
                  </a:lnTo>
                  <a:lnTo>
                    <a:pt x="18" y="148"/>
                  </a:lnTo>
                  <a:lnTo>
                    <a:pt x="19" y="152"/>
                  </a:lnTo>
                  <a:lnTo>
                    <a:pt x="19" y="155"/>
                  </a:lnTo>
                  <a:lnTo>
                    <a:pt x="20" y="159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9" y="155"/>
                  </a:lnTo>
                  <a:lnTo>
                    <a:pt x="18" y="154"/>
                  </a:lnTo>
                  <a:lnTo>
                    <a:pt x="18" y="153"/>
                  </a:lnTo>
                  <a:lnTo>
                    <a:pt x="18" y="152"/>
                  </a:lnTo>
                  <a:lnTo>
                    <a:pt x="18" y="151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8" y="147"/>
                  </a:lnTo>
                  <a:close/>
                  <a:moveTo>
                    <a:pt x="30" y="127"/>
                  </a:moveTo>
                  <a:lnTo>
                    <a:pt x="32" y="127"/>
                  </a:lnTo>
                  <a:lnTo>
                    <a:pt x="33" y="127"/>
                  </a:lnTo>
                  <a:lnTo>
                    <a:pt x="33" y="128"/>
                  </a:lnTo>
                  <a:lnTo>
                    <a:pt x="33" y="129"/>
                  </a:lnTo>
                  <a:lnTo>
                    <a:pt x="33" y="130"/>
                  </a:lnTo>
                  <a:lnTo>
                    <a:pt x="32" y="130"/>
                  </a:lnTo>
                  <a:lnTo>
                    <a:pt x="32" y="129"/>
                  </a:lnTo>
                  <a:lnTo>
                    <a:pt x="30" y="128"/>
                  </a:lnTo>
                  <a:lnTo>
                    <a:pt x="30" y="12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422">
              <a:extLst>
                <a:ext uri="{FF2B5EF4-FFF2-40B4-BE49-F238E27FC236}">
                  <a16:creationId xmlns:a16="http://schemas.microsoft.com/office/drawing/2014/main" id="{E082ABBC-9510-0859-3EE2-10F2D0B6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254" y="2336022"/>
              <a:ext cx="289524" cy="261000"/>
            </a:xfrm>
            <a:custGeom>
              <a:avLst/>
              <a:gdLst>
                <a:gd name="T0" fmla="*/ 1 w 203"/>
                <a:gd name="T1" fmla="*/ 169 h 183"/>
                <a:gd name="T2" fmla="*/ 2 w 203"/>
                <a:gd name="T3" fmla="*/ 165 h 183"/>
                <a:gd name="T4" fmla="*/ 1 w 203"/>
                <a:gd name="T5" fmla="*/ 161 h 183"/>
                <a:gd name="T6" fmla="*/ 2 w 203"/>
                <a:gd name="T7" fmla="*/ 153 h 183"/>
                <a:gd name="T8" fmla="*/ 2 w 203"/>
                <a:gd name="T9" fmla="*/ 149 h 183"/>
                <a:gd name="T10" fmla="*/ 5 w 203"/>
                <a:gd name="T11" fmla="*/ 145 h 183"/>
                <a:gd name="T12" fmla="*/ 10 w 203"/>
                <a:gd name="T13" fmla="*/ 140 h 183"/>
                <a:gd name="T14" fmla="*/ 12 w 203"/>
                <a:gd name="T15" fmla="*/ 136 h 183"/>
                <a:gd name="T16" fmla="*/ 11 w 203"/>
                <a:gd name="T17" fmla="*/ 133 h 183"/>
                <a:gd name="T18" fmla="*/ 16 w 203"/>
                <a:gd name="T19" fmla="*/ 128 h 183"/>
                <a:gd name="T20" fmla="*/ 22 w 203"/>
                <a:gd name="T21" fmla="*/ 130 h 183"/>
                <a:gd name="T22" fmla="*/ 21 w 203"/>
                <a:gd name="T23" fmla="*/ 124 h 183"/>
                <a:gd name="T24" fmla="*/ 27 w 203"/>
                <a:gd name="T25" fmla="*/ 120 h 183"/>
                <a:gd name="T26" fmla="*/ 29 w 203"/>
                <a:gd name="T27" fmla="*/ 115 h 183"/>
                <a:gd name="T28" fmla="*/ 28 w 203"/>
                <a:gd name="T29" fmla="*/ 109 h 183"/>
                <a:gd name="T30" fmla="*/ 23 w 203"/>
                <a:gd name="T31" fmla="*/ 105 h 183"/>
                <a:gd name="T32" fmla="*/ 23 w 203"/>
                <a:gd name="T33" fmla="*/ 101 h 183"/>
                <a:gd name="T34" fmla="*/ 21 w 203"/>
                <a:gd name="T35" fmla="*/ 98 h 183"/>
                <a:gd name="T36" fmla="*/ 14 w 203"/>
                <a:gd name="T37" fmla="*/ 100 h 183"/>
                <a:gd name="T38" fmla="*/ 10 w 203"/>
                <a:gd name="T39" fmla="*/ 97 h 183"/>
                <a:gd name="T40" fmla="*/ 9 w 203"/>
                <a:gd name="T41" fmla="*/ 89 h 183"/>
                <a:gd name="T42" fmla="*/ 9 w 203"/>
                <a:gd name="T43" fmla="*/ 82 h 183"/>
                <a:gd name="T44" fmla="*/ 10 w 203"/>
                <a:gd name="T45" fmla="*/ 74 h 183"/>
                <a:gd name="T46" fmla="*/ 5 w 203"/>
                <a:gd name="T47" fmla="*/ 68 h 183"/>
                <a:gd name="T48" fmla="*/ 4 w 203"/>
                <a:gd name="T49" fmla="*/ 65 h 183"/>
                <a:gd name="T50" fmla="*/ 8 w 203"/>
                <a:gd name="T51" fmla="*/ 59 h 183"/>
                <a:gd name="T52" fmla="*/ 9 w 203"/>
                <a:gd name="T53" fmla="*/ 55 h 183"/>
                <a:gd name="T54" fmla="*/ 12 w 203"/>
                <a:gd name="T55" fmla="*/ 53 h 183"/>
                <a:gd name="T56" fmla="*/ 18 w 203"/>
                <a:gd name="T57" fmla="*/ 52 h 183"/>
                <a:gd name="T58" fmla="*/ 22 w 203"/>
                <a:gd name="T59" fmla="*/ 50 h 183"/>
                <a:gd name="T60" fmla="*/ 23 w 203"/>
                <a:gd name="T61" fmla="*/ 41 h 183"/>
                <a:gd name="T62" fmla="*/ 30 w 203"/>
                <a:gd name="T63" fmla="*/ 42 h 183"/>
                <a:gd name="T64" fmla="*/ 31 w 203"/>
                <a:gd name="T65" fmla="*/ 38 h 183"/>
                <a:gd name="T66" fmla="*/ 28 w 203"/>
                <a:gd name="T67" fmla="*/ 33 h 183"/>
                <a:gd name="T68" fmla="*/ 30 w 203"/>
                <a:gd name="T69" fmla="*/ 24 h 183"/>
                <a:gd name="T70" fmla="*/ 39 w 203"/>
                <a:gd name="T71" fmla="*/ 22 h 183"/>
                <a:gd name="T72" fmla="*/ 43 w 203"/>
                <a:gd name="T73" fmla="*/ 26 h 183"/>
                <a:gd name="T74" fmla="*/ 50 w 203"/>
                <a:gd name="T75" fmla="*/ 25 h 183"/>
                <a:gd name="T76" fmla="*/ 71 w 203"/>
                <a:gd name="T77" fmla="*/ 19 h 183"/>
                <a:gd name="T78" fmla="*/ 86 w 203"/>
                <a:gd name="T79" fmla="*/ 18 h 183"/>
                <a:gd name="T80" fmla="*/ 101 w 203"/>
                <a:gd name="T81" fmla="*/ 24 h 183"/>
                <a:gd name="T82" fmla="*/ 131 w 203"/>
                <a:gd name="T83" fmla="*/ 19 h 183"/>
                <a:gd name="T84" fmla="*/ 144 w 203"/>
                <a:gd name="T85" fmla="*/ 13 h 183"/>
                <a:gd name="T86" fmla="*/ 159 w 203"/>
                <a:gd name="T87" fmla="*/ 8 h 183"/>
                <a:gd name="T88" fmla="*/ 192 w 203"/>
                <a:gd name="T89" fmla="*/ 6 h 183"/>
                <a:gd name="T90" fmla="*/ 198 w 203"/>
                <a:gd name="T91" fmla="*/ 1 h 183"/>
                <a:gd name="T92" fmla="*/ 202 w 203"/>
                <a:gd name="T93" fmla="*/ 6 h 183"/>
                <a:gd name="T94" fmla="*/ 202 w 203"/>
                <a:gd name="T95" fmla="*/ 11 h 183"/>
                <a:gd name="T96" fmla="*/ 185 w 203"/>
                <a:gd name="T97" fmla="*/ 28 h 183"/>
                <a:gd name="T98" fmla="*/ 169 w 203"/>
                <a:gd name="T99" fmla="*/ 47 h 183"/>
                <a:gd name="T100" fmla="*/ 172 w 203"/>
                <a:gd name="T101" fmla="*/ 63 h 183"/>
                <a:gd name="T102" fmla="*/ 169 w 203"/>
                <a:gd name="T103" fmla="*/ 73 h 183"/>
                <a:gd name="T104" fmla="*/ 168 w 203"/>
                <a:gd name="T105" fmla="*/ 94 h 183"/>
                <a:gd name="T106" fmla="*/ 152 w 203"/>
                <a:gd name="T107" fmla="*/ 110 h 183"/>
                <a:gd name="T108" fmla="*/ 135 w 203"/>
                <a:gd name="T109" fmla="*/ 122 h 183"/>
                <a:gd name="T110" fmla="*/ 114 w 203"/>
                <a:gd name="T111" fmla="*/ 133 h 183"/>
                <a:gd name="T112" fmla="*/ 95 w 203"/>
                <a:gd name="T113" fmla="*/ 145 h 183"/>
                <a:gd name="T114" fmla="*/ 64 w 203"/>
                <a:gd name="T115" fmla="*/ 165 h 183"/>
                <a:gd name="T116" fmla="*/ 42 w 203"/>
                <a:gd name="T117" fmla="*/ 179 h 183"/>
                <a:gd name="T118" fmla="*/ 28 w 203"/>
                <a:gd name="T119" fmla="*/ 182 h 183"/>
                <a:gd name="T120" fmla="*/ 19 w 203"/>
                <a:gd name="T121" fmla="*/ 176 h 183"/>
                <a:gd name="T122" fmla="*/ 14 w 203"/>
                <a:gd name="T123" fmla="*/ 175 h 183"/>
                <a:gd name="T124" fmla="*/ 11 w 203"/>
                <a:gd name="T125" fmla="*/ 16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" h="183">
                  <a:moveTo>
                    <a:pt x="5" y="168"/>
                  </a:moveTo>
                  <a:lnTo>
                    <a:pt x="4" y="168"/>
                  </a:lnTo>
                  <a:lnTo>
                    <a:pt x="3" y="169"/>
                  </a:lnTo>
                  <a:lnTo>
                    <a:pt x="2" y="169"/>
                  </a:lnTo>
                  <a:lnTo>
                    <a:pt x="1" y="170"/>
                  </a:lnTo>
                  <a:lnTo>
                    <a:pt x="1" y="169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1" y="167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2" y="165"/>
                  </a:lnTo>
                  <a:lnTo>
                    <a:pt x="1" y="165"/>
                  </a:lnTo>
                  <a:lnTo>
                    <a:pt x="1" y="164"/>
                  </a:lnTo>
                  <a:lnTo>
                    <a:pt x="2" y="164"/>
                  </a:lnTo>
                  <a:lnTo>
                    <a:pt x="1" y="162"/>
                  </a:lnTo>
                  <a:lnTo>
                    <a:pt x="0" y="161"/>
                  </a:lnTo>
                  <a:lnTo>
                    <a:pt x="1" y="161"/>
                  </a:lnTo>
                  <a:lnTo>
                    <a:pt x="1" y="159"/>
                  </a:lnTo>
                  <a:lnTo>
                    <a:pt x="0" y="158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2" y="150"/>
                  </a:lnTo>
                  <a:lnTo>
                    <a:pt x="1" y="150"/>
                  </a:lnTo>
                  <a:lnTo>
                    <a:pt x="1" y="149"/>
                  </a:lnTo>
                  <a:lnTo>
                    <a:pt x="2" y="149"/>
                  </a:lnTo>
                  <a:lnTo>
                    <a:pt x="3" y="148"/>
                  </a:lnTo>
                  <a:lnTo>
                    <a:pt x="4" y="148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5" y="147"/>
                  </a:lnTo>
                  <a:lnTo>
                    <a:pt x="5" y="145"/>
                  </a:lnTo>
                  <a:lnTo>
                    <a:pt x="6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0" y="140"/>
                  </a:lnTo>
                  <a:lnTo>
                    <a:pt x="11" y="140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6"/>
                  </a:lnTo>
                  <a:lnTo>
                    <a:pt x="11" y="136"/>
                  </a:lnTo>
                  <a:lnTo>
                    <a:pt x="10" y="136"/>
                  </a:lnTo>
                  <a:lnTo>
                    <a:pt x="10" y="135"/>
                  </a:lnTo>
                  <a:lnTo>
                    <a:pt x="10" y="134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1" y="132"/>
                  </a:lnTo>
                  <a:lnTo>
                    <a:pt x="12" y="132"/>
                  </a:lnTo>
                  <a:lnTo>
                    <a:pt x="13" y="131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6" y="128"/>
                  </a:lnTo>
                  <a:lnTo>
                    <a:pt x="17" y="128"/>
                  </a:lnTo>
                  <a:lnTo>
                    <a:pt x="18" y="128"/>
                  </a:lnTo>
                  <a:lnTo>
                    <a:pt x="19" y="128"/>
                  </a:lnTo>
                  <a:lnTo>
                    <a:pt x="20" y="128"/>
                  </a:lnTo>
                  <a:lnTo>
                    <a:pt x="21" y="128"/>
                  </a:lnTo>
                  <a:lnTo>
                    <a:pt x="22" y="130"/>
                  </a:lnTo>
                  <a:lnTo>
                    <a:pt x="23" y="128"/>
                  </a:lnTo>
                  <a:lnTo>
                    <a:pt x="22" y="127"/>
                  </a:lnTo>
                  <a:lnTo>
                    <a:pt x="21" y="127"/>
                  </a:lnTo>
                  <a:lnTo>
                    <a:pt x="20" y="126"/>
                  </a:lnTo>
                  <a:lnTo>
                    <a:pt x="21" y="125"/>
                  </a:lnTo>
                  <a:lnTo>
                    <a:pt x="21" y="124"/>
                  </a:lnTo>
                  <a:lnTo>
                    <a:pt x="22" y="123"/>
                  </a:lnTo>
                  <a:lnTo>
                    <a:pt x="23" y="122"/>
                  </a:lnTo>
                  <a:lnTo>
                    <a:pt x="25" y="120"/>
                  </a:lnTo>
                  <a:lnTo>
                    <a:pt x="26" y="122"/>
                  </a:lnTo>
                  <a:lnTo>
                    <a:pt x="26" y="120"/>
                  </a:lnTo>
                  <a:lnTo>
                    <a:pt x="27" y="120"/>
                  </a:lnTo>
                  <a:lnTo>
                    <a:pt x="27" y="119"/>
                  </a:lnTo>
                  <a:lnTo>
                    <a:pt x="28" y="118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9" y="111"/>
                  </a:lnTo>
                  <a:lnTo>
                    <a:pt x="28" y="111"/>
                  </a:lnTo>
                  <a:lnTo>
                    <a:pt x="28" y="110"/>
                  </a:lnTo>
                  <a:lnTo>
                    <a:pt x="28" y="109"/>
                  </a:lnTo>
                  <a:lnTo>
                    <a:pt x="28" y="108"/>
                  </a:lnTo>
                  <a:lnTo>
                    <a:pt x="27" y="107"/>
                  </a:lnTo>
                  <a:lnTo>
                    <a:pt x="26" y="107"/>
                  </a:lnTo>
                  <a:lnTo>
                    <a:pt x="26" y="106"/>
                  </a:lnTo>
                  <a:lnTo>
                    <a:pt x="25" y="105"/>
                  </a:lnTo>
                  <a:lnTo>
                    <a:pt x="23" y="105"/>
                  </a:lnTo>
                  <a:lnTo>
                    <a:pt x="22" y="105"/>
                  </a:lnTo>
                  <a:lnTo>
                    <a:pt x="21" y="105"/>
                  </a:lnTo>
                  <a:lnTo>
                    <a:pt x="22" y="103"/>
                  </a:lnTo>
                  <a:lnTo>
                    <a:pt x="23" y="103"/>
                  </a:lnTo>
                  <a:lnTo>
                    <a:pt x="23" y="102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2" y="99"/>
                  </a:lnTo>
                  <a:lnTo>
                    <a:pt x="21" y="98"/>
                  </a:lnTo>
                  <a:lnTo>
                    <a:pt x="20" y="99"/>
                  </a:lnTo>
                  <a:lnTo>
                    <a:pt x="20" y="100"/>
                  </a:lnTo>
                  <a:lnTo>
                    <a:pt x="18" y="100"/>
                  </a:lnTo>
                  <a:lnTo>
                    <a:pt x="17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3" y="100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1" y="99"/>
                  </a:lnTo>
                  <a:lnTo>
                    <a:pt x="11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9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9" y="82"/>
                  </a:lnTo>
                  <a:lnTo>
                    <a:pt x="10" y="80"/>
                  </a:lnTo>
                  <a:lnTo>
                    <a:pt x="11" y="80"/>
                  </a:lnTo>
                  <a:lnTo>
                    <a:pt x="11" y="78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8"/>
                  </a:lnTo>
                  <a:lnTo>
                    <a:pt x="5" y="68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4" y="66"/>
                  </a:lnTo>
                  <a:lnTo>
                    <a:pt x="4" y="65"/>
                  </a:lnTo>
                  <a:lnTo>
                    <a:pt x="4" y="66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8" y="52"/>
                  </a:lnTo>
                  <a:lnTo>
                    <a:pt x="18" y="51"/>
                  </a:lnTo>
                  <a:lnTo>
                    <a:pt x="19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7" y="41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30" y="36"/>
                  </a:lnTo>
                  <a:lnTo>
                    <a:pt x="29" y="35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9" y="30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7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60" y="24"/>
                  </a:lnTo>
                  <a:lnTo>
                    <a:pt x="61" y="23"/>
                  </a:lnTo>
                  <a:lnTo>
                    <a:pt x="67" y="22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2" y="18"/>
                  </a:lnTo>
                  <a:lnTo>
                    <a:pt x="76" y="17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6" y="18"/>
                  </a:lnTo>
                  <a:lnTo>
                    <a:pt x="87" y="19"/>
                  </a:lnTo>
                  <a:lnTo>
                    <a:pt x="90" y="22"/>
                  </a:lnTo>
                  <a:lnTo>
                    <a:pt x="92" y="23"/>
                  </a:lnTo>
                  <a:lnTo>
                    <a:pt x="94" y="24"/>
                  </a:lnTo>
                  <a:lnTo>
                    <a:pt x="95" y="24"/>
                  </a:lnTo>
                  <a:lnTo>
                    <a:pt x="101" y="24"/>
                  </a:lnTo>
                  <a:lnTo>
                    <a:pt x="103" y="24"/>
                  </a:lnTo>
                  <a:lnTo>
                    <a:pt x="108" y="25"/>
                  </a:lnTo>
                  <a:lnTo>
                    <a:pt x="109" y="25"/>
                  </a:lnTo>
                  <a:lnTo>
                    <a:pt x="114" y="24"/>
                  </a:lnTo>
                  <a:lnTo>
                    <a:pt x="125" y="23"/>
                  </a:lnTo>
                  <a:lnTo>
                    <a:pt x="131" y="19"/>
                  </a:lnTo>
                  <a:lnTo>
                    <a:pt x="134" y="18"/>
                  </a:lnTo>
                  <a:lnTo>
                    <a:pt x="135" y="18"/>
                  </a:lnTo>
                  <a:lnTo>
                    <a:pt x="136" y="17"/>
                  </a:lnTo>
                  <a:lnTo>
                    <a:pt x="137" y="17"/>
                  </a:lnTo>
                  <a:lnTo>
                    <a:pt x="139" y="16"/>
                  </a:lnTo>
                  <a:lnTo>
                    <a:pt x="144" y="13"/>
                  </a:lnTo>
                  <a:lnTo>
                    <a:pt x="145" y="13"/>
                  </a:lnTo>
                  <a:lnTo>
                    <a:pt x="146" y="13"/>
                  </a:lnTo>
                  <a:lnTo>
                    <a:pt x="147" y="11"/>
                  </a:lnTo>
                  <a:lnTo>
                    <a:pt x="151" y="9"/>
                  </a:lnTo>
                  <a:lnTo>
                    <a:pt x="153" y="9"/>
                  </a:lnTo>
                  <a:lnTo>
                    <a:pt x="159" y="8"/>
                  </a:lnTo>
                  <a:lnTo>
                    <a:pt x="165" y="9"/>
                  </a:lnTo>
                  <a:lnTo>
                    <a:pt x="167" y="10"/>
                  </a:lnTo>
                  <a:lnTo>
                    <a:pt x="168" y="10"/>
                  </a:lnTo>
                  <a:lnTo>
                    <a:pt x="176" y="10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5" y="3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7" y="0"/>
                  </a:lnTo>
                  <a:lnTo>
                    <a:pt x="198" y="1"/>
                  </a:lnTo>
                  <a:lnTo>
                    <a:pt x="198" y="2"/>
                  </a:lnTo>
                  <a:lnTo>
                    <a:pt x="199" y="2"/>
                  </a:lnTo>
                  <a:lnTo>
                    <a:pt x="201" y="2"/>
                  </a:lnTo>
                  <a:lnTo>
                    <a:pt x="202" y="3"/>
                  </a:lnTo>
                  <a:lnTo>
                    <a:pt x="202" y="5"/>
                  </a:lnTo>
                  <a:lnTo>
                    <a:pt x="202" y="6"/>
                  </a:lnTo>
                  <a:lnTo>
                    <a:pt x="202" y="7"/>
                  </a:lnTo>
                  <a:lnTo>
                    <a:pt x="202" y="8"/>
                  </a:lnTo>
                  <a:lnTo>
                    <a:pt x="202" y="9"/>
                  </a:lnTo>
                  <a:lnTo>
                    <a:pt x="203" y="9"/>
                  </a:lnTo>
                  <a:lnTo>
                    <a:pt x="203" y="10"/>
                  </a:lnTo>
                  <a:lnTo>
                    <a:pt x="202" y="11"/>
                  </a:lnTo>
                  <a:lnTo>
                    <a:pt x="199" y="13"/>
                  </a:lnTo>
                  <a:lnTo>
                    <a:pt x="196" y="16"/>
                  </a:lnTo>
                  <a:lnTo>
                    <a:pt x="190" y="23"/>
                  </a:lnTo>
                  <a:lnTo>
                    <a:pt x="187" y="27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76" y="30"/>
                  </a:lnTo>
                  <a:lnTo>
                    <a:pt x="173" y="31"/>
                  </a:lnTo>
                  <a:lnTo>
                    <a:pt x="172" y="32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9" y="47"/>
                  </a:lnTo>
                  <a:lnTo>
                    <a:pt x="169" y="48"/>
                  </a:lnTo>
                  <a:lnTo>
                    <a:pt x="169" y="50"/>
                  </a:lnTo>
                  <a:lnTo>
                    <a:pt x="171" y="55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1" y="65"/>
                  </a:lnTo>
                  <a:lnTo>
                    <a:pt x="171" y="66"/>
                  </a:lnTo>
                  <a:lnTo>
                    <a:pt x="169" y="68"/>
                  </a:lnTo>
                  <a:lnTo>
                    <a:pt x="169" y="69"/>
                  </a:lnTo>
                  <a:lnTo>
                    <a:pt x="169" y="73"/>
                  </a:lnTo>
                  <a:lnTo>
                    <a:pt x="168" y="77"/>
                  </a:lnTo>
                  <a:lnTo>
                    <a:pt x="167" y="80"/>
                  </a:lnTo>
                  <a:lnTo>
                    <a:pt x="168" y="81"/>
                  </a:lnTo>
                  <a:lnTo>
                    <a:pt x="168" y="86"/>
                  </a:lnTo>
                  <a:lnTo>
                    <a:pt x="168" y="93"/>
                  </a:lnTo>
                  <a:lnTo>
                    <a:pt x="168" y="94"/>
                  </a:lnTo>
                  <a:lnTo>
                    <a:pt x="168" y="95"/>
                  </a:lnTo>
                  <a:lnTo>
                    <a:pt x="162" y="105"/>
                  </a:lnTo>
                  <a:lnTo>
                    <a:pt x="161" y="107"/>
                  </a:lnTo>
                  <a:lnTo>
                    <a:pt x="161" y="108"/>
                  </a:lnTo>
                  <a:lnTo>
                    <a:pt x="160" y="109"/>
                  </a:lnTo>
                  <a:lnTo>
                    <a:pt x="152" y="110"/>
                  </a:lnTo>
                  <a:lnTo>
                    <a:pt x="147" y="114"/>
                  </a:lnTo>
                  <a:lnTo>
                    <a:pt x="145" y="116"/>
                  </a:lnTo>
                  <a:lnTo>
                    <a:pt x="142" y="117"/>
                  </a:lnTo>
                  <a:lnTo>
                    <a:pt x="138" y="119"/>
                  </a:lnTo>
                  <a:lnTo>
                    <a:pt x="137" y="120"/>
                  </a:lnTo>
                  <a:lnTo>
                    <a:pt x="135" y="122"/>
                  </a:lnTo>
                  <a:lnTo>
                    <a:pt x="131" y="124"/>
                  </a:lnTo>
                  <a:lnTo>
                    <a:pt x="128" y="125"/>
                  </a:lnTo>
                  <a:lnTo>
                    <a:pt x="125" y="127"/>
                  </a:lnTo>
                  <a:lnTo>
                    <a:pt x="121" y="130"/>
                  </a:lnTo>
                  <a:lnTo>
                    <a:pt x="118" y="132"/>
                  </a:lnTo>
                  <a:lnTo>
                    <a:pt x="114" y="133"/>
                  </a:lnTo>
                  <a:lnTo>
                    <a:pt x="111" y="135"/>
                  </a:lnTo>
                  <a:lnTo>
                    <a:pt x="109" y="137"/>
                  </a:lnTo>
                  <a:lnTo>
                    <a:pt x="105" y="140"/>
                  </a:lnTo>
                  <a:lnTo>
                    <a:pt x="102" y="141"/>
                  </a:lnTo>
                  <a:lnTo>
                    <a:pt x="98" y="143"/>
                  </a:lnTo>
                  <a:lnTo>
                    <a:pt x="95" y="145"/>
                  </a:lnTo>
                  <a:lnTo>
                    <a:pt x="87" y="150"/>
                  </a:lnTo>
                  <a:lnTo>
                    <a:pt x="81" y="153"/>
                  </a:lnTo>
                  <a:lnTo>
                    <a:pt x="79" y="156"/>
                  </a:lnTo>
                  <a:lnTo>
                    <a:pt x="73" y="159"/>
                  </a:lnTo>
                  <a:lnTo>
                    <a:pt x="70" y="161"/>
                  </a:lnTo>
                  <a:lnTo>
                    <a:pt x="64" y="165"/>
                  </a:lnTo>
                  <a:lnTo>
                    <a:pt x="60" y="168"/>
                  </a:lnTo>
                  <a:lnTo>
                    <a:pt x="56" y="169"/>
                  </a:lnTo>
                  <a:lnTo>
                    <a:pt x="54" y="172"/>
                  </a:lnTo>
                  <a:lnTo>
                    <a:pt x="50" y="174"/>
                  </a:lnTo>
                  <a:lnTo>
                    <a:pt x="46" y="176"/>
                  </a:lnTo>
                  <a:lnTo>
                    <a:pt x="42" y="179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4" y="183"/>
                  </a:lnTo>
                  <a:lnTo>
                    <a:pt x="33" y="183"/>
                  </a:lnTo>
                  <a:lnTo>
                    <a:pt x="31" y="182"/>
                  </a:lnTo>
                  <a:lnTo>
                    <a:pt x="28" y="182"/>
                  </a:lnTo>
                  <a:lnTo>
                    <a:pt x="27" y="182"/>
                  </a:lnTo>
                  <a:lnTo>
                    <a:pt x="26" y="181"/>
                  </a:lnTo>
                  <a:lnTo>
                    <a:pt x="25" y="181"/>
                  </a:lnTo>
                  <a:lnTo>
                    <a:pt x="23" y="181"/>
                  </a:lnTo>
                  <a:lnTo>
                    <a:pt x="20" y="178"/>
                  </a:lnTo>
                  <a:lnTo>
                    <a:pt x="19" y="176"/>
                  </a:lnTo>
                  <a:lnTo>
                    <a:pt x="18" y="175"/>
                  </a:lnTo>
                  <a:lnTo>
                    <a:pt x="17" y="175"/>
                  </a:lnTo>
                  <a:lnTo>
                    <a:pt x="17" y="176"/>
                  </a:lnTo>
                  <a:lnTo>
                    <a:pt x="16" y="176"/>
                  </a:lnTo>
                  <a:lnTo>
                    <a:pt x="14" y="176"/>
                  </a:lnTo>
                  <a:lnTo>
                    <a:pt x="14" y="175"/>
                  </a:lnTo>
                  <a:lnTo>
                    <a:pt x="12" y="173"/>
                  </a:lnTo>
                  <a:lnTo>
                    <a:pt x="12" y="172"/>
                  </a:lnTo>
                  <a:lnTo>
                    <a:pt x="12" y="170"/>
                  </a:lnTo>
                  <a:lnTo>
                    <a:pt x="11" y="170"/>
                  </a:lnTo>
                  <a:lnTo>
                    <a:pt x="10" y="170"/>
                  </a:lnTo>
                  <a:lnTo>
                    <a:pt x="11" y="169"/>
                  </a:lnTo>
                  <a:lnTo>
                    <a:pt x="10" y="169"/>
                  </a:lnTo>
                  <a:lnTo>
                    <a:pt x="9" y="169"/>
                  </a:lnTo>
                  <a:lnTo>
                    <a:pt x="5" y="168"/>
                  </a:lnTo>
                  <a:lnTo>
                    <a:pt x="5" y="167"/>
                  </a:lnTo>
                  <a:lnTo>
                    <a:pt x="5" y="16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498">
              <a:extLst>
                <a:ext uri="{FF2B5EF4-FFF2-40B4-BE49-F238E27FC236}">
                  <a16:creationId xmlns:a16="http://schemas.microsoft.com/office/drawing/2014/main" id="{7ACCF205-B8CC-ED0F-F061-9E55B957A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3318" y="2132072"/>
              <a:ext cx="333737" cy="239606"/>
            </a:xfrm>
            <a:custGeom>
              <a:avLst/>
              <a:gdLst>
                <a:gd name="T0" fmla="*/ 107 w 234"/>
                <a:gd name="T1" fmla="*/ 35 h 168"/>
                <a:gd name="T2" fmla="*/ 96 w 234"/>
                <a:gd name="T3" fmla="*/ 43 h 168"/>
                <a:gd name="T4" fmla="*/ 91 w 234"/>
                <a:gd name="T5" fmla="*/ 39 h 168"/>
                <a:gd name="T6" fmla="*/ 65 w 234"/>
                <a:gd name="T7" fmla="*/ 37 h 168"/>
                <a:gd name="T8" fmla="*/ 57 w 234"/>
                <a:gd name="T9" fmla="*/ 49 h 168"/>
                <a:gd name="T10" fmla="*/ 66 w 234"/>
                <a:gd name="T11" fmla="*/ 59 h 168"/>
                <a:gd name="T12" fmla="*/ 83 w 234"/>
                <a:gd name="T13" fmla="*/ 58 h 168"/>
                <a:gd name="T14" fmla="*/ 93 w 234"/>
                <a:gd name="T15" fmla="*/ 57 h 168"/>
                <a:gd name="T16" fmla="*/ 101 w 234"/>
                <a:gd name="T17" fmla="*/ 65 h 168"/>
                <a:gd name="T18" fmla="*/ 113 w 234"/>
                <a:gd name="T19" fmla="*/ 60 h 168"/>
                <a:gd name="T20" fmla="*/ 125 w 234"/>
                <a:gd name="T21" fmla="*/ 59 h 168"/>
                <a:gd name="T22" fmla="*/ 131 w 234"/>
                <a:gd name="T23" fmla="*/ 68 h 168"/>
                <a:gd name="T24" fmla="*/ 143 w 234"/>
                <a:gd name="T25" fmla="*/ 69 h 168"/>
                <a:gd name="T26" fmla="*/ 152 w 234"/>
                <a:gd name="T27" fmla="*/ 67 h 168"/>
                <a:gd name="T28" fmla="*/ 171 w 234"/>
                <a:gd name="T29" fmla="*/ 66 h 168"/>
                <a:gd name="T30" fmla="*/ 188 w 234"/>
                <a:gd name="T31" fmla="*/ 67 h 168"/>
                <a:gd name="T32" fmla="*/ 194 w 234"/>
                <a:gd name="T33" fmla="*/ 81 h 168"/>
                <a:gd name="T34" fmla="*/ 193 w 234"/>
                <a:gd name="T35" fmla="*/ 94 h 168"/>
                <a:gd name="T36" fmla="*/ 202 w 234"/>
                <a:gd name="T37" fmla="*/ 94 h 168"/>
                <a:gd name="T38" fmla="*/ 223 w 234"/>
                <a:gd name="T39" fmla="*/ 100 h 168"/>
                <a:gd name="T40" fmla="*/ 226 w 234"/>
                <a:gd name="T41" fmla="*/ 118 h 168"/>
                <a:gd name="T42" fmla="*/ 226 w 234"/>
                <a:gd name="T43" fmla="*/ 132 h 168"/>
                <a:gd name="T44" fmla="*/ 228 w 234"/>
                <a:gd name="T45" fmla="*/ 145 h 168"/>
                <a:gd name="T46" fmla="*/ 210 w 234"/>
                <a:gd name="T47" fmla="*/ 141 h 168"/>
                <a:gd name="T48" fmla="*/ 194 w 234"/>
                <a:gd name="T49" fmla="*/ 146 h 168"/>
                <a:gd name="T50" fmla="*/ 192 w 234"/>
                <a:gd name="T51" fmla="*/ 142 h 168"/>
                <a:gd name="T52" fmla="*/ 175 w 234"/>
                <a:gd name="T53" fmla="*/ 141 h 168"/>
                <a:gd name="T54" fmla="*/ 159 w 234"/>
                <a:gd name="T55" fmla="*/ 153 h 168"/>
                <a:gd name="T56" fmla="*/ 133 w 234"/>
                <a:gd name="T57" fmla="*/ 167 h 168"/>
                <a:gd name="T58" fmla="*/ 123 w 234"/>
                <a:gd name="T59" fmla="*/ 154 h 168"/>
                <a:gd name="T60" fmla="*/ 125 w 234"/>
                <a:gd name="T61" fmla="*/ 137 h 168"/>
                <a:gd name="T62" fmla="*/ 127 w 234"/>
                <a:gd name="T63" fmla="*/ 121 h 168"/>
                <a:gd name="T64" fmla="*/ 120 w 234"/>
                <a:gd name="T65" fmla="*/ 111 h 168"/>
                <a:gd name="T66" fmla="*/ 108 w 234"/>
                <a:gd name="T67" fmla="*/ 100 h 168"/>
                <a:gd name="T68" fmla="*/ 98 w 234"/>
                <a:gd name="T69" fmla="*/ 107 h 168"/>
                <a:gd name="T70" fmla="*/ 87 w 234"/>
                <a:gd name="T71" fmla="*/ 120 h 168"/>
                <a:gd name="T72" fmla="*/ 87 w 234"/>
                <a:gd name="T73" fmla="*/ 129 h 168"/>
                <a:gd name="T74" fmla="*/ 77 w 234"/>
                <a:gd name="T75" fmla="*/ 133 h 168"/>
                <a:gd name="T76" fmla="*/ 64 w 234"/>
                <a:gd name="T77" fmla="*/ 136 h 168"/>
                <a:gd name="T78" fmla="*/ 61 w 234"/>
                <a:gd name="T79" fmla="*/ 150 h 168"/>
                <a:gd name="T80" fmla="*/ 49 w 234"/>
                <a:gd name="T81" fmla="*/ 143 h 168"/>
                <a:gd name="T82" fmla="*/ 43 w 234"/>
                <a:gd name="T83" fmla="*/ 145 h 168"/>
                <a:gd name="T84" fmla="*/ 32 w 234"/>
                <a:gd name="T85" fmla="*/ 151 h 168"/>
                <a:gd name="T86" fmla="*/ 21 w 234"/>
                <a:gd name="T87" fmla="*/ 158 h 168"/>
                <a:gd name="T88" fmla="*/ 14 w 234"/>
                <a:gd name="T89" fmla="*/ 149 h 168"/>
                <a:gd name="T90" fmla="*/ 23 w 234"/>
                <a:gd name="T91" fmla="*/ 125 h 168"/>
                <a:gd name="T92" fmla="*/ 29 w 234"/>
                <a:gd name="T93" fmla="*/ 109 h 168"/>
                <a:gd name="T94" fmla="*/ 21 w 234"/>
                <a:gd name="T95" fmla="*/ 91 h 168"/>
                <a:gd name="T96" fmla="*/ 23 w 234"/>
                <a:gd name="T97" fmla="*/ 81 h 168"/>
                <a:gd name="T98" fmla="*/ 10 w 234"/>
                <a:gd name="T99" fmla="*/ 76 h 168"/>
                <a:gd name="T100" fmla="*/ 2 w 234"/>
                <a:gd name="T101" fmla="*/ 65 h 168"/>
                <a:gd name="T102" fmla="*/ 29 w 234"/>
                <a:gd name="T103" fmla="*/ 59 h 168"/>
                <a:gd name="T104" fmla="*/ 42 w 234"/>
                <a:gd name="T105" fmla="*/ 47 h 168"/>
                <a:gd name="T106" fmla="*/ 43 w 234"/>
                <a:gd name="T107" fmla="*/ 39 h 168"/>
                <a:gd name="T108" fmla="*/ 37 w 234"/>
                <a:gd name="T109" fmla="*/ 35 h 168"/>
                <a:gd name="T110" fmla="*/ 57 w 234"/>
                <a:gd name="T111" fmla="*/ 34 h 168"/>
                <a:gd name="T112" fmla="*/ 56 w 234"/>
                <a:gd name="T113" fmla="*/ 19 h 168"/>
                <a:gd name="T114" fmla="*/ 65 w 234"/>
                <a:gd name="T115" fmla="*/ 10 h 168"/>
                <a:gd name="T116" fmla="*/ 86 w 234"/>
                <a:gd name="T117" fmla="*/ 8 h 168"/>
                <a:gd name="T118" fmla="*/ 98 w 234"/>
                <a:gd name="T119" fmla="*/ 9 h 168"/>
                <a:gd name="T120" fmla="*/ 95 w 234"/>
                <a:gd name="T121" fmla="*/ 19 h 168"/>
                <a:gd name="T122" fmla="*/ 95 w 234"/>
                <a:gd name="T123" fmla="*/ 27 h 168"/>
                <a:gd name="T124" fmla="*/ 101 w 234"/>
                <a:gd name="T125" fmla="*/ 4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" h="168">
                  <a:moveTo>
                    <a:pt x="96" y="1"/>
                  </a:moveTo>
                  <a:lnTo>
                    <a:pt x="98" y="1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6" y="2"/>
                  </a:lnTo>
                  <a:lnTo>
                    <a:pt x="96" y="1"/>
                  </a:lnTo>
                  <a:close/>
                  <a:moveTo>
                    <a:pt x="108" y="32"/>
                  </a:moveTo>
                  <a:lnTo>
                    <a:pt x="109" y="33"/>
                  </a:lnTo>
                  <a:lnTo>
                    <a:pt x="108" y="34"/>
                  </a:lnTo>
                  <a:lnTo>
                    <a:pt x="107" y="35"/>
                  </a:lnTo>
                  <a:lnTo>
                    <a:pt x="104" y="34"/>
                  </a:lnTo>
                  <a:lnTo>
                    <a:pt x="104" y="35"/>
                  </a:lnTo>
                  <a:lnTo>
                    <a:pt x="103" y="35"/>
                  </a:lnTo>
                  <a:lnTo>
                    <a:pt x="102" y="36"/>
                  </a:lnTo>
                  <a:lnTo>
                    <a:pt x="101" y="36"/>
                  </a:lnTo>
                  <a:lnTo>
                    <a:pt x="100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99" y="41"/>
                  </a:lnTo>
                  <a:lnTo>
                    <a:pt x="98" y="42"/>
                  </a:lnTo>
                  <a:lnTo>
                    <a:pt x="98" y="43"/>
                  </a:lnTo>
                  <a:lnTo>
                    <a:pt x="96" y="43"/>
                  </a:lnTo>
                  <a:lnTo>
                    <a:pt x="95" y="43"/>
                  </a:lnTo>
                  <a:lnTo>
                    <a:pt x="94" y="43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3" y="44"/>
                  </a:lnTo>
                  <a:lnTo>
                    <a:pt x="93" y="43"/>
                  </a:lnTo>
                  <a:lnTo>
                    <a:pt x="94" y="42"/>
                  </a:lnTo>
                  <a:lnTo>
                    <a:pt x="95" y="41"/>
                  </a:lnTo>
                  <a:lnTo>
                    <a:pt x="95" y="40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2" y="39"/>
                  </a:lnTo>
                  <a:lnTo>
                    <a:pt x="91" y="39"/>
                  </a:lnTo>
                  <a:lnTo>
                    <a:pt x="90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6" y="36"/>
                  </a:lnTo>
                  <a:lnTo>
                    <a:pt x="85" y="36"/>
                  </a:lnTo>
                  <a:lnTo>
                    <a:pt x="84" y="36"/>
                  </a:lnTo>
                  <a:lnTo>
                    <a:pt x="79" y="33"/>
                  </a:lnTo>
                  <a:lnTo>
                    <a:pt x="78" y="33"/>
                  </a:lnTo>
                  <a:lnTo>
                    <a:pt x="67" y="37"/>
                  </a:lnTo>
                  <a:lnTo>
                    <a:pt x="66" y="37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5" y="37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4" y="42"/>
                  </a:lnTo>
                  <a:lnTo>
                    <a:pt x="65" y="43"/>
                  </a:lnTo>
                  <a:lnTo>
                    <a:pt x="65" y="44"/>
                  </a:lnTo>
                  <a:lnTo>
                    <a:pt x="62" y="45"/>
                  </a:lnTo>
                  <a:lnTo>
                    <a:pt x="60" y="43"/>
                  </a:lnTo>
                  <a:lnTo>
                    <a:pt x="59" y="42"/>
                  </a:lnTo>
                  <a:lnTo>
                    <a:pt x="58" y="43"/>
                  </a:lnTo>
                  <a:lnTo>
                    <a:pt x="57" y="48"/>
                  </a:lnTo>
                  <a:lnTo>
                    <a:pt x="57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4"/>
                  </a:lnTo>
                  <a:lnTo>
                    <a:pt x="58" y="59"/>
                  </a:lnTo>
                  <a:lnTo>
                    <a:pt x="59" y="60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59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3" y="58"/>
                  </a:lnTo>
                  <a:lnTo>
                    <a:pt x="74" y="59"/>
                  </a:lnTo>
                  <a:lnTo>
                    <a:pt x="75" y="59"/>
                  </a:lnTo>
                  <a:lnTo>
                    <a:pt x="77" y="59"/>
                  </a:lnTo>
                  <a:lnTo>
                    <a:pt x="78" y="59"/>
                  </a:lnTo>
                  <a:lnTo>
                    <a:pt x="79" y="59"/>
                  </a:lnTo>
                  <a:lnTo>
                    <a:pt x="79" y="58"/>
                  </a:lnTo>
                  <a:lnTo>
                    <a:pt x="81" y="58"/>
                  </a:lnTo>
                  <a:lnTo>
                    <a:pt x="82" y="58"/>
                  </a:lnTo>
                  <a:lnTo>
                    <a:pt x="83" y="58"/>
                  </a:lnTo>
                  <a:lnTo>
                    <a:pt x="84" y="59"/>
                  </a:lnTo>
                  <a:lnTo>
                    <a:pt x="84" y="58"/>
                  </a:lnTo>
                  <a:lnTo>
                    <a:pt x="85" y="57"/>
                  </a:lnTo>
                  <a:lnTo>
                    <a:pt x="85" y="56"/>
                  </a:lnTo>
                  <a:lnTo>
                    <a:pt x="86" y="57"/>
                  </a:lnTo>
                  <a:lnTo>
                    <a:pt x="86" y="58"/>
                  </a:lnTo>
                  <a:lnTo>
                    <a:pt x="86" y="59"/>
                  </a:lnTo>
                  <a:lnTo>
                    <a:pt x="86" y="60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2" y="58"/>
                  </a:lnTo>
                  <a:lnTo>
                    <a:pt x="92" y="57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5" y="58"/>
                  </a:lnTo>
                  <a:lnTo>
                    <a:pt x="96" y="58"/>
                  </a:lnTo>
                  <a:lnTo>
                    <a:pt x="98" y="58"/>
                  </a:lnTo>
                  <a:lnTo>
                    <a:pt x="99" y="58"/>
                  </a:lnTo>
                  <a:lnTo>
                    <a:pt x="99" y="59"/>
                  </a:lnTo>
                  <a:lnTo>
                    <a:pt x="99" y="61"/>
                  </a:lnTo>
                  <a:lnTo>
                    <a:pt x="100" y="61"/>
                  </a:lnTo>
                  <a:lnTo>
                    <a:pt x="101" y="61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4"/>
                  </a:lnTo>
                  <a:lnTo>
                    <a:pt x="101" y="65"/>
                  </a:lnTo>
                  <a:lnTo>
                    <a:pt x="102" y="65"/>
                  </a:lnTo>
                  <a:lnTo>
                    <a:pt x="103" y="65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6" y="64"/>
                  </a:lnTo>
                  <a:lnTo>
                    <a:pt x="107" y="64"/>
                  </a:lnTo>
                  <a:lnTo>
                    <a:pt x="108" y="65"/>
                  </a:lnTo>
                  <a:lnTo>
                    <a:pt x="109" y="65"/>
                  </a:lnTo>
                  <a:lnTo>
                    <a:pt x="110" y="64"/>
                  </a:lnTo>
                  <a:lnTo>
                    <a:pt x="111" y="61"/>
                  </a:lnTo>
                  <a:lnTo>
                    <a:pt x="111" y="60"/>
                  </a:lnTo>
                  <a:lnTo>
                    <a:pt x="112" y="60"/>
                  </a:lnTo>
                  <a:lnTo>
                    <a:pt x="113" y="60"/>
                  </a:lnTo>
                  <a:lnTo>
                    <a:pt x="115" y="60"/>
                  </a:lnTo>
                  <a:lnTo>
                    <a:pt x="117" y="60"/>
                  </a:lnTo>
                  <a:lnTo>
                    <a:pt x="118" y="59"/>
                  </a:lnTo>
                  <a:lnTo>
                    <a:pt x="118" y="58"/>
                  </a:lnTo>
                  <a:lnTo>
                    <a:pt x="119" y="58"/>
                  </a:lnTo>
                  <a:lnTo>
                    <a:pt x="120" y="58"/>
                  </a:lnTo>
                  <a:lnTo>
                    <a:pt x="120" y="57"/>
                  </a:lnTo>
                  <a:lnTo>
                    <a:pt x="121" y="57"/>
                  </a:lnTo>
                  <a:lnTo>
                    <a:pt x="123" y="57"/>
                  </a:lnTo>
                  <a:lnTo>
                    <a:pt x="124" y="57"/>
                  </a:lnTo>
                  <a:lnTo>
                    <a:pt x="125" y="57"/>
                  </a:lnTo>
                  <a:lnTo>
                    <a:pt x="125" y="58"/>
                  </a:lnTo>
                  <a:lnTo>
                    <a:pt x="125" y="59"/>
                  </a:lnTo>
                  <a:lnTo>
                    <a:pt x="125" y="60"/>
                  </a:lnTo>
                  <a:lnTo>
                    <a:pt x="124" y="61"/>
                  </a:lnTo>
                  <a:lnTo>
                    <a:pt x="125" y="62"/>
                  </a:lnTo>
                  <a:lnTo>
                    <a:pt x="126" y="62"/>
                  </a:lnTo>
                  <a:lnTo>
                    <a:pt x="127" y="62"/>
                  </a:lnTo>
                  <a:lnTo>
                    <a:pt x="131" y="62"/>
                  </a:lnTo>
                  <a:lnTo>
                    <a:pt x="132" y="62"/>
                  </a:lnTo>
                  <a:lnTo>
                    <a:pt x="132" y="64"/>
                  </a:lnTo>
                  <a:lnTo>
                    <a:pt x="132" y="65"/>
                  </a:lnTo>
                  <a:lnTo>
                    <a:pt x="132" y="66"/>
                  </a:lnTo>
                  <a:lnTo>
                    <a:pt x="131" y="66"/>
                  </a:lnTo>
                  <a:lnTo>
                    <a:pt x="131" y="67"/>
                  </a:lnTo>
                  <a:lnTo>
                    <a:pt x="131" y="68"/>
                  </a:lnTo>
                  <a:lnTo>
                    <a:pt x="132" y="69"/>
                  </a:lnTo>
                  <a:lnTo>
                    <a:pt x="133" y="69"/>
                  </a:lnTo>
                  <a:lnTo>
                    <a:pt x="134" y="69"/>
                  </a:lnTo>
                  <a:lnTo>
                    <a:pt x="135" y="69"/>
                  </a:lnTo>
                  <a:lnTo>
                    <a:pt x="137" y="67"/>
                  </a:lnTo>
                  <a:lnTo>
                    <a:pt x="138" y="67"/>
                  </a:lnTo>
                  <a:lnTo>
                    <a:pt x="140" y="66"/>
                  </a:lnTo>
                  <a:lnTo>
                    <a:pt x="141" y="66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3" y="69"/>
                  </a:lnTo>
                  <a:lnTo>
                    <a:pt x="144" y="69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5" y="72"/>
                  </a:lnTo>
                  <a:lnTo>
                    <a:pt x="145" y="73"/>
                  </a:lnTo>
                  <a:lnTo>
                    <a:pt x="146" y="73"/>
                  </a:lnTo>
                  <a:lnTo>
                    <a:pt x="148" y="70"/>
                  </a:lnTo>
                  <a:lnTo>
                    <a:pt x="149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6"/>
                  </a:lnTo>
                  <a:lnTo>
                    <a:pt x="152" y="67"/>
                  </a:lnTo>
                  <a:lnTo>
                    <a:pt x="153" y="67"/>
                  </a:lnTo>
                  <a:lnTo>
                    <a:pt x="154" y="66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8" y="65"/>
                  </a:lnTo>
                  <a:lnTo>
                    <a:pt x="159" y="65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7" y="66"/>
                  </a:lnTo>
                  <a:lnTo>
                    <a:pt x="168" y="66"/>
                  </a:lnTo>
                  <a:lnTo>
                    <a:pt x="169" y="67"/>
                  </a:lnTo>
                  <a:lnTo>
                    <a:pt x="169" y="66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4" y="66"/>
                  </a:lnTo>
                  <a:lnTo>
                    <a:pt x="177" y="65"/>
                  </a:lnTo>
                  <a:lnTo>
                    <a:pt x="179" y="65"/>
                  </a:lnTo>
                  <a:lnTo>
                    <a:pt x="179" y="64"/>
                  </a:lnTo>
                  <a:lnTo>
                    <a:pt x="180" y="62"/>
                  </a:lnTo>
                  <a:lnTo>
                    <a:pt x="184" y="62"/>
                  </a:lnTo>
                  <a:lnTo>
                    <a:pt x="185" y="61"/>
                  </a:lnTo>
                  <a:lnTo>
                    <a:pt x="187" y="62"/>
                  </a:lnTo>
                  <a:lnTo>
                    <a:pt x="188" y="62"/>
                  </a:lnTo>
                  <a:lnTo>
                    <a:pt x="188" y="64"/>
                  </a:lnTo>
                  <a:lnTo>
                    <a:pt x="188" y="66"/>
                  </a:lnTo>
                  <a:lnTo>
                    <a:pt x="188" y="67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90" y="74"/>
                  </a:lnTo>
                  <a:lnTo>
                    <a:pt x="190" y="75"/>
                  </a:lnTo>
                  <a:lnTo>
                    <a:pt x="190" y="76"/>
                  </a:lnTo>
                  <a:lnTo>
                    <a:pt x="190" y="77"/>
                  </a:lnTo>
                  <a:lnTo>
                    <a:pt x="191" y="77"/>
                  </a:lnTo>
                  <a:lnTo>
                    <a:pt x="192" y="78"/>
                  </a:lnTo>
                  <a:lnTo>
                    <a:pt x="193" y="79"/>
                  </a:lnTo>
                  <a:lnTo>
                    <a:pt x="193" y="81"/>
                  </a:lnTo>
                  <a:lnTo>
                    <a:pt x="194" y="81"/>
                  </a:lnTo>
                  <a:lnTo>
                    <a:pt x="194" y="82"/>
                  </a:lnTo>
                  <a:lnTo>
                    <a:pt x="193" y="83"/>
                  </a:lnTo>
                  <a:lnTo>
                    <a:pt x="191" y="83"/>
                  </a:lnTo>
                  <a:lnTo>
                    <a:pt x="190" y="84"/>
                  </a:lnTo>
                  <a:lnTo>
                    <a:pt x="190" y="85"/>
                  </a:lnTo>
                  <a:lnTo>
                    <a:pt x="190" y="86"/>
                  </a:lnTo>
                  <a:lnTo>
                    <a:pt x="191" y="87"/>
                  </a:lnTo>
                  <a:lnTo>
                    <a:pt x="191" y="89"/>
                  </a:lnTo>
                  <a:lnTo>
                    <a:pt x="191" y="90"/>
                  </a:lnTo>
                  <a:lnTo>
                    <a:pt x="191" y="91"/>
                  </a:lnTo>
                  <a:lnTo>
                    <a:pt x="192" y="92"/>
                  </a:lnTo>
                  <a:lnTo>
                    <a:pt x="193" y="93"/>
                  </a:lnTo>
                  <a:lnTo>
                    <a:pt x="193" y="94"/>
                  </a:lnTo>
                  <a:lnTo>
                    <a:pt x="193" y="95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98"/>
                  </a:lnTo>
                  <a:lnTo>
                    <a:pt x="201" y="98"/>
                  </a:lnTo>
                  <a:lnTo>
                    <a:pt x="201" y="97"/>
                  </a:lnTo>
                  <a:lnTo>
                    <a:pt x="200" y="97"/>
                  </a:lnTo>
                  <a:lnTo>
                    <a:pt x="200" y="95"/>
                  </a:lnTo>
                  <a:lnTo>
                    <a:pt x="201" y="95"/>
                  </a:lnTo>
                  <a:lnTo>
                    <a:pt x="202" y="94"/>
                  </a:lnTo>
                  <a:lnTo>
                    <a:pt x="202" y="93"/>
                  </a:lnTo>
                  <a:lnTo>
                    <a:pt x="203" y="92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2"/>
                  </a:lnTo>
                  <a:lnTo>
                    <a:pt x="209" y="93"/>
                  </a:lnTo>
                  <a:lnTo>
                    <a:pt x="213" y="94"/>
                  </a:lnTo>
                  <a:lnTo>
                    <a:pt x="218" y="97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1" y="98"/>
                  </a:lnTo>
                  <a:lnTo>
                    <a:pt x="223" y="99"/>
                  </a:lnTo>
                  <a:lnTo>
                    <a:pt x="223" y="100"/>
                  </a:lnTo>
                  <a:lnTo>
                    <a:pt x="224" y="100"/>
                  </a:lnTo>
                  <a:lnTo>
                    <a:pt x="224" y="101"/>
                  </a:lnTo>
                  <a:lnTo>
                    <a:pt x="225" y="102"/>
                  </a:lnTo>
                  <a:lnTo>
                    <a:pt x="225" y="103"/>
                  </a:lnTo>
                  <a:lnTo>
                    <a:pt x="224" y="103"/>
                  </a:lnTo>
                  <a:lnTo>
                    <a:pt x="224" y="104"/>
                  </a:lnTo>
                  <a:lnTo>
                    <a:pt x="223" y="106"/>
                  </a:lnTo>
                  <a:lnTo>
                    <a:pt x="223" y="107"/>
                  </a:lnTo>
                  <a:lnTo>
                    <a:pt x="223" y="110"/>
                  </a:lnTo>
                  <a:lnTo>
                    <a:pt x="223" y="115"/>
                  </a:lnTo>
                  <a:lnTo>
                    <a:pt x="224" y="116"/>
                  </a:lnTo>
                  <a:lnTo>
                    <a:pt x="225" y="117"/>
                  </a:lnTo>
                  <a:lnTo>
                    <a:pt x="226" y="118"/>
                  </a:lnTo>
                  <a:lnTo>
                    <a:pt x="226" y="120"/>
                  </a:lnTo>
                  <a:lnTo>
                    <a:pt x="226" y="121"/>
                  </a:lnTo>
                  <a:lnTo>
                    <a:pt x="226" y="123"/>
                  </a:lnTo>
                  <a:lnTo>
                    <a:pt x="226" y="124"/>
                  </a:lnTo>
                  <a:lnTo>
                    <a:pt x="226" y="125"/>
                  </a:lnTo>
                  <a:lnTo>
                    <a:pt x="227" y="126"/>
                  </a:lnTo>
                  <a:lnTo>
                    <a:pt x="228" y="126"/>
                  </a:lnTo>
                  <a:lnTo>
                    <a:pt x="228" y="127"/>
                  </a:lnTo>
                  <a:lnTo>
                    <a:pt x="227" y="127"/>
                  </a:lnTo>
                  <a:lnTo>
                    <a:pt x="227" y="128"/>
                  </a:lnTo>
                  <a:lnTo>
                    <a:pt x="227" y="129"/>
                  </a:lnTo>
                  <a:lnTo>
                    <a:pt x="226" y="131"/>
                  </a:lnTo>
                  <a:lnTo>
                    <a:pt x="226" y="132"/>
                  </a:lnTo>
                  <a:lnTo>
                    <a:pt x="226" y="133"/>
                  </a:lnTo>
                  <a:lnTo>
                    <a:pt x="226" y="134"/>
                  </a:lnTo>
                  <a:lnTo>
                    <a:pt x="227" y="135"/>
                  </a:lnTo>
                  <a:lnTo>
                    <a:pt x="230" y="136"/>
                  </a:lnTo>
                  <a:lnTo>
                    <a:pt x="230" y="137"/>
                  </a:lnTo>
                  <a:lnTo>
                    <a:pt x="232" y="140"/>
                  </a:lnTo>
                  <a:lnTo>
                    <a:pt x="233" y="140"/>
                  </a:lnTo>
                  <a:lnTo>
                    <a:pt x="234" y="141"/>
                  </a:lnTo>
                  <a:lnTo>
                    <a:pt x="233" y="141"/>
                  </a:lnTo>
                  <a:lnTo>
                    <a:pt x="232" y="142"/>
                  </a:lnTo>
                  <a:lnTo>
                    <a:pt x="232" y="143"/>
                  </a:lnTo>
                  <a:lnTo>
                    <a:pt x="230" y="144"/>
                  </a:lnTo>
                  <a:lnTo>
                    <a:pt x="228" y="145"/>
                  </a:lnTo>
                  <a:lnTo>
                    <a:pt x="227" y="145"/>
                  </a:lnTo>
                  <a:lnTo>
                    <a:pt x="227" y="146"/>
                  </a:lnTo>
                  <a:lnTo>
                    <a:pt x="226" y="146"/>
                  </a:lnTo>
                  <a:lnTo>
                    <a:pt x="225" y="146"/>
                  </a:lnTo>
                  <a:lnTo>
                    <a:pt x="224" y="144"/>
                  </a:lnTo>
                  <a:lnTo>
                    <a:pt x="223" y="143"/>
                  </a:lnTo>
                  <a:lnTo>
                    <a:pt x="219" y="141"/>
                  </a:lnTo>
                  <a:lnTo>
                    <a:pt x="218" y="141"/>
                  </a:lnTo>
                  <a:lnTo>
                    <a:pt x="215" y="142"/>
                  </a:lnTo>
                  <a:lnTo>
                    <a:pt x="213" y="141"/>
                  </a:lnTo>
                  <a:lnTo>
                    <a:pt x="212" y="141"/>
                  </a:lnTo>
                  <a:lnTo>
                    <a:pt x="211" y="141"/>
                  </a:lnTo>
                  <a:lnTo>
                    <a:pt x="210" y="141"/>
                  </a:lnTo>
                  <a:lnTo>
                    <a:pt x="210" y="140"/>
                  </a:lnTo>
                  <a:lnTo>
                    <a:pt x="209" y="140"/>
                  </a:lnTo>
                  <a:lnTo>
                    <a:pt x="208" y="141"/>
                  </a:lnTo>
                  <a:lnTo>
                    <a:pt x="207" y="141"/>
                  </a:lnTo>
                  <a:lnTo>
                    <a:pt x="205" y="141"/>
                  </a:lnTo>
                  <a:lnTo>
                    <a:pt x="205" y="142"/>
                  </a:lnTo>
                  <a:lnTo>
                    <a:pt x="204" y="143"/>
                  </a:lnTo>
                  <a:lnTo>
                    <a:pt x="201" y="144"/>
                  </a:lnTo>
                  <a:lnTo>
                    <a:pt x="199" y="144"/>
                  </a:lnTo>
                  <a:lnTo>
                    <a:pt x="198" y="145"/>
                  </a:lnTo>
                  <a:lnTo>
                    <a:pt x="196" y="145"/>
                  </a:lnTo>
                  <a:lnTo>
                    <a:pt x="195" y="145"/>
                  </a:lnTo>
                  <a:lnTo>
                    <a:pt x="194" y="146"/>
                  </a:lnTo>
                  <a:lnTo>
                    <a:pt x="193" y="148"/>
                  </a:lnTo>
                  <a:lnTo>
                    <a:pt x="192" y="148"/>
                  </a:lnTo>
                  <a:lnTo>
                    <a:pt x="192" y="146"/>
                  </a:lnTo>
                  <a:lnTo>
                    <a:pt x="191" y="148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7" y="146"/>
                  </a:lnTo>
                  <a:lnTo>
                    <a:pt x="187" y="145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2"/>
                  </a:lnTo>
                  <a:lnTo>
                    <a:pt x="192" y="141"/>
                  </a:lnTo>
                  <a:lnTo>
                    <a:pt x="192" y="140"/>
                  </a:lnTo>
                  <a:lnTo>
                    <a:pt x="191" y="140"/>
                  </a:lnTo>
                  <a:lnTo>
                    <a:pt x="190" y="140"/>
                  </a:lnTo>
                  <a:lnTo>
                    <a:pt x="187" y="139"/>
                  </a:lnTo>
                  <a:lnTo>
                    <a:pt x="184" y="137"/>
                  </a:lnTo>
                  <a:lnTo>
                    <a:pt x="183" y="137"/>
                  </a:lnTo>
                  <a:lnTo>
                    <a:pt x="180" y="139"/>
                  </a:lnTo>
                  <a:lnTo>
                    <a:pt x="179" y="139"/>
                  </a:lnTo>
                  <a:lnTo>
                    <a:pt x="178" y="139"/>
                  </a:lnTo>
                  <a:lnTo>
                    <a:pt x="177" y="139"/>
                  </a:lnTo>
                  <a:lnTo>
                    <a:pt x="176" y="141"/>
                  </a:lnTo>
                  <a:lnTo>
                    <a:pt x="175" y="141"/>
                  </a:lnTo>
                  <a:lnTo>
                    <a:pt x="174" y="141"/>
                  </a:lnTo>
                  <a:lnTo>
                    <a:pt x="173" y="142"/>
                  </a:lnTo>
                  <a:lnTo>
                    <a:pt x="173" y="143"/>
                  </a:lnTo>
                  <a:lnTo>
                    <a:pt x="171" y="143"/>
                  </a:lnTo>
                  <a:lnTo>
                    <a:pt x="171" y="144"/>
                  </a:lnTo>
                  <a:lnTo>
                    <a:pt x="169" y="144"/>
                  </a:lnTo>
                  <a:lnTo>
                    <a:pt x="167" y="145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3" y="148"/>
                  </a:lnTo>
                  <a:lnTo>
                    <a:pt x="162" y="149"/>
                  </a:lnTo>
                  <a:lnTo>
                    <a:pt x="161" y="151"/>
                  </a:lnTo>
                  <a:lnTo>
                    <a:pt x="159" y="153"/>
                  </a:lnTo>
                  <a:lnTo>
                    <a:pt x="159" y="154"/>
                  </a:lnTo>
                  <a:lnTo>
                    <a:pt x="154" y="156"/>
                  </a:lnTo>
                  <a:lnTo>
                    <a:pt x="153" y="156"/>
                  </a:lnTo>
                  <a:lnTo>
                    <a:pt x="151" y="156"/>
                  </a:lnTo>
                  <a:lnTo>
                    <a:pt x="150" y="156"/>
                  </a:lnTo>
                  <a:lnTo>
                    <a:pt x="148" y="157"/>
                  </a:lnTo>
                  <a:lnTo>
                    <a:pt x="146" y="158"/>
                  </a:lnTo>
                  <a:lnTo>
                    <a:pt x="145" y="158"/>
                  </a:lnTo>
                  <a:lnTo>
                    <a:pt x="145" y="159"/>
                  </a:lnTo>
                  <a:lnTo>
                    <a:pt x="144" y="159"/>
                  </a:lnTo>
                  <a:lnTo>
                    <a:pt x="143" y="160"/>
                  </a:lnTo>
                  <a:lnTo>
                    <a:pt x="134" y="167"/>
                  </a:lnTo>
                  <a:lnTo>
                    <a:pt x="133" y="167"/>
                  </a:lnTo>
                  <a:lnTo>
                    <a:pt x="132" y="168"/>
                  </a:lnTo>
                  <a:lnTo>
                    <a:pt x="131" y="168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7" y="166"/>
                  </a:lnTo>
                  <a:lnTo>
                    <a:pt x="126" y="165"/>
                  </a:lnTo>
                  <a:lnTo>
                    <a:pt x="126" y="164"/>
                  </a:lnTo>
                  <a:lnTo>
                    <a:pt x="126" y="161"/>
                  </a:lnTo>
                  <a:lnTo>
                    <a:pt x="125" y="161"/>
                  </a:lnTo>
                  <a:lnTo>
                    <a:pt x="124" y="158"/>
                  </a:lnTo>
                  <a:lnTo>
                    <a:pt x="124" y="157"/>
                  </a:lnTo>
                  <a:lnTo>
                    <a:pt x="124" y="156"/>
                  </a:lnTo>
                  <a:lnTo>
                    <a:pt x="123" y="154"/>
                  </a:lnTo>
                  <a:lnTo>
                    <a:pt x="123" y="153"/>
                  </a:lnTo>
                  <a:lnTo>
                    <a:pt x="123" y="151"/>
                  </a:lnTo>
                  <a:lnTo>
                    <a:pt x="123" y="150"/>
                  </a:lnTo>
                  <a:lnTo>
                    <a:pt x="123" y="149"/>
                  </a:lnTo>
                  <a:lnTo>
                    <a:pt x="123" y="148"/>
                  </a:lnTo>
                  <a:lnTo>
                    <a:pt x="124" y="145"/>
                  </a:lnTo>
                  <a:lnTo>
                    <a:pt x="124" y="144"/>
                  </a:lnTo>
                  <a:lnTo>
                    <a:pt x="124" y="143"/>
                  </a:lnTo>
                  <a:lnTo>
                    <a:pt x="124" y="142"/>
                  </a:lnTo>
                  <a:lnTo>
                    <a:pt x="124" y="141"/>
                  </a:lnTo>
                  <a:lnTo>
                    <a:pt x="124" y="140"/>
                  </a:lnTo>
                  <a:lnTo>
                    <a:pt x="125" y="139"/>
                  </a:lnTo>
                  <a:lnTo>
                    <a:pt x="125" y="137"/>
                  </a:lnTo>
                  <a:lnTo>
                    <a:pt x="125" y="134"/>
                  </a:lnTo>
                  <a:lnTo>
                    <a:pt x="125" y="133"/>
                  </a:lnTo>
                  <a:lnTo>
                    <a:pt x="125" y="132"/>
                  </a:lnTo>
                  <a:lnTo>
                    <a:pt x="125" y="131"/>
                  </a:lnTo>
                  <a:lnTo>
                    <a:pt x="126" y="129"/>
                  </a:lnTo>
                  <a:lnTo>
                    <a:pt x="126" y="128"/>
                  </a:lnTo>
                  <a:lnTo>
                    <a:pt x="125" y="127"/>
                  </a:lnTo>
                  <a:lnTo>
                    <a:pt x="126" y="126"/>
                  </a:lnTo>
                  <a:lnTo>
                    <a:pt x="127" y="126"/>
                  </a:lnTo>
                  <a:lnTo>
                    <a:pt x="127" y="125"/>
                  </a:lnTo>
                  <a:lnTo>
                    <a:pt x="127" y="124"/>
                  </a:lnTo>
                  <a:lnTo>
                    <a:pt x="127" y="123"/>
                  </a:lnTo>
                  <a:lnTo>
                    <a:pt x="127" y="121"/>
                  </a:lnTo>
                  <a:lnTo>
                    <a:pt x="126" y="120"/>
                  </a:lnTo>
                  <a:lnTo>
                    <a:pt x="125" y="120"/>
                  </a:lnTo>
                  <a:lnTo>
                    <a:pt x="120" y="121"/>
                  </a:lnTo>
                  <a:lnTo>
                    <a:pt x="119" y="121"/>
                  </a:lnTo>
                  <a:lnTo>
                    <a:pt x="118" y="120"/>
                  </a:lnTo>
                  <a:lnTo>
                    <a:pt x="117" y="120"/>
                  </a:lnTo>
                  <a:lnTo>
                    <a:pt x="117" y="119"/>
                  </a:lnTo>
                  <a:lnTo>
                    <a:pt x="118" y="118"/>
                  </a:lnTo>
                  <a:lnTo>
                    <a:pt x="118" y="117"/>
                  </a:lnTo>
                  <a:lnTo>
                    <a:pt x="119" y="115"/>
                  </a:lnTo>
                  <a:lnTo>
                    <a:pt x="119" y="114"/>
                  </a:lnTo>
                  <a:lnTo>
                    <a:pt x="119" y="112"/>
                  </a:lnTo>
                  <a:lnTo>
                    <a:pt x="120" y="111"/>
                  </a:lnTo>
                  <a:lnTo>
                    <a:pt x="120" y="110"/>
                  </a:lnTo>
                  <a:lnTo>
                    <a:pt x="120" y="109"/>
                  </a:lnTo>
                  <a:lnTo>
                    <a:pt x="119" y="108"/>
                  </a:lnTo>
                  <a:lnTo>
                    <a:pt x="118" y="107"/>
                  </a:lnTo>
                  <a:lnTo>
                    <a:pt x="116" y="106"/>
                  </a:lnTo>
                  <a:lnTo>
                    <a:pt x="115" y="103"/>
                  </a:lnTo>
                  <a:lnTo>
                    <a:pt x="113" y="103"/>
                  </a:lnTo>
                  <a:lnTo>
                    <a:pt x="112" y="102"/>
                  </a:lnTo>
                  <a:lnTo>
                    <a:pt x="111" y="102"/>
                  </a:lnTo>
                  <a:lnTo>
                    <a:pt x="110" y="102"/>
                  </a:lnTo>
                  <a:lnTo>
                    <a:pt x="110" y="101"/>
                  </a:lnTo>
                  <a:lnTo>
                    <a:pt x="109" y="100"/>
                  </a:lnTo>
                  <a:lnTo>
                    <a:pt x="108" y="100"/>
                  </a:lnTo>
                  <a:lnTo>
                    <a:pt x="108" y="101"/>
                  </a:lnTo>
                  <a:lnTo>
                    <a:pt x="107" y="101"/>
                  </a:lnTo>
                  <a:lnTo>
                    <a:pt x="106" y="101"/>
                  </a:lnTo>
                  <a:lnTo>
                    <a:pt x="104" y="101"/>
                  </a:lnTo>
                  <a:lnTo>
                    <a:pt x="103" y="101"/>
                  </a:lnTo>
                  <a:lnTo>
                    <a:pt x="102" y="101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3"/>
                  </a:lnTo>
                  <a:lnTo>
                    <a:pt x="99" y="104"/>
                  </a:lnTo>
                  <a:lnTo>
                    <a:pt x="98" y="104"/>
                  </a:lnTo>
                  <a:lnTo>
                    <a:pt x="98" y="106"/>
                  </a:lnTo>
                  <a:lnTo>
                    <a:pt x="98" y="107"/>
                  </a:lnTo>
                  <a:lnTo>
                    <a:pt x="96" y="108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4" y="112"/>
                  </a:lnTo>
                  <a:lnTo>
                    <a:pt x="94" y="114"/>
                  </a:lnTo>
                  <a:lnTo>
                    <a:pt x="93" y="114"/>
                  </a:lnTo>
                  <a:lnTo>
                    <a:pt x="92" y="115"/>
                  </a:lnTo>
                  <a:lnTo>
                    <a:pt x="91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19"/>
                  </a:lnTo>
                  <a:lnTo>
                    <a:pt x="87" y="119"/>
                  </a:lnTo>
                  <a:lnTo>
                    <a:pt x="87" y="120"/>
                  </a:lnTo>
                  <a:lnTo>
                    <a:pt x="86" y="120"/>
                  </a:lnTo>
                  <a:lnTo>
                    <a:pt x="85" y="120"/>
                  </a:lnTo>
                  <a:lnTo>
                    <a:pt x="84" y="121"/>
                  </a:lnTo>
                  <a:lnTo>
                    <a:pt x="84" y="123"/>
                  </a:lnTo>
                  <a:lnTo>
                    <a:pt x="85" y="124"/>
                  </a:lnTo>
                  <a:lnTo>
                    <a:pt x="86" y="124"/>
                  </a:lnTo>
                  <a:lnTo>
                    <a:pt x="86" y="125"/>
                  </a:lnTo>
                  <a:lnTo>
                    <a:pt x="87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8" y="128"/>
                  </a:lnTo>
                  <a:lnTo>
                    <a:pt x="88" y="129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86" y="133"/>
                  </a:lnTo>
                  <a:lnTo>
                    <a:pt x="85" y="134"/>
                  </a:lnTo>
                  <a:lnTo>
                    <a:pt x="84" y="135"/>
                  </a:lnTo>
                  <a:lnTo>
                    <a:pt x="83" y="135"/>
                  </a:lnTo>
                  <a:lnTo>
                    <a:pt x="82" y="135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4"/>
                  </a:lnTo>
                  <a:lnTo>
                    <a:pt x="78" y="134"/>
                  </a:lnTo>
                  <a:lnTo>
                    <a:pt x="77" y="133"/>
                  </a:lnTo>
                  <a:lnTo>
                    <a:pt x="76" y="133"/>
                  </a:lnTo>
                  <a:lnTo>
                    <a:pt x="75" y="133"/>
                  </a:lnTo>
                  <a:lnTo>
                    <a:pt x="74" y="133"/>
                  </a:lnTo>
                  <a:lnTo>
                    <a:pt x="74" y="134"/>
                  </a:lnTo>
                  <a:lnTo>
                    <a:pt x="73" y="134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0" y="134"/>
                  </a:lnTo>
                  <a:lnTo>
                    <a:pt x="69" y="134"/>
                  </a:lnTo>
                  <a:lnTo>
                    <a:pt x="66" y="134"/>
                  </a:lnTo>
                  <a:lnTo>
                    <a:pt x="65" y="134"/>
                  </a:lnTo>
                  <a:lnTo>
                    <a:pt x="65" y="135"/>
                  </a:lnTo>
                  <a:lnTo>
                    <a:pt x="64" y="136"/>
                  </a:lnTo>
                  <a:lnTo>
                    <a:pt x="62" y="137"/>
                  </a:lnTo>
                  <a:lnTo>
                    <a:pt x="61" y="139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6"/>
                  </a:lnTo>
                  <a:lnTo>
                    <a:pt x="62" y="148"/>
                  </a:lnTo>
                  <a:lnTo>
                    <a:pt x="62" y="149"/>
                  </a:lnTo>
                  <a:lnTo>
                    <a:pt x="61" y="150"/>
                  </a:lnTo>
                  <a:lnTo>
                    <a:pt x="60" y="150"/>
                  </a:lnTo>
                  <a:lnTo>
                    <a:pt x="60" y="151"/>
                  </a:lnTo>
                  <a:lnTo>
                    <a:pt x="59" y="151"/>
                  </a:lnTo>
                  <a:lnTo>
                    <a:pt x="58" y="151"/>
                  </a:lnTo>
                  <a:lnTo>
                    <a:pt x="58" y="152"/>
                  </a:lnTo>
                  <a:lnTo>
                    <a:pt x="57" y="152"/>
                  </a:lnTo>
                  <a:lnTo>
                    <a:pt x="54" y="150"/>
                  </a:lnTo>
                  <a:lnTo>
                    <a:pt x="53" y="149"/>
                  </a:lnTo>
                  <a:lnTo>
                    <a:pt x="52" y="148"/>
                  </a:lnTo>
                  <a:lnTo>
                    <a:pt x="51" y="146"/>
                  </a:lnTo>
                  <a:lnTo>
                    <a:pt x="50" y="145"/>
                  </a:lnTo>
                  <a:lnTo>
                    <a:pt x="50" y="144"/>
                  </a:lnTo>
                  <a:lnTo>
                    <a:pt x="49" y="143"/>
                  </a:lnTo>
                  <a:lnTo>
                    <a:pt x="46" y="143"/>
                  </a:lnTo>
                  <a:lnTo>
                    <a:pt x="46" y="144"/>
                  </a:lnTo>
                  <a:lnTo>
                    <a:pt x="48" y="144"/>
                  </a:lnTo>
                  <a:lnTo>
                    <a:pt x="48" y="145"/>
                  </a:lnTo>
                  <a:lnTo>
                    <a:pt x="46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4" y="144"/>
                  </a:lnTo>
                  <a:lnTo>
                    <a:pt x="44" y="145"/>
                  </a:lnTo>
                  <a:lnTo>
                    <a:pt x="44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1" y="145"/>
                  </a:lnTo>
                  <a:lnTo>
                    <a:pt x="40" y="145"/>
                  </a:lnTo>
                  <a:lnTo>
                    <a:pt x="40" y="146"/>
                  </a:lnTo>
                  <a:lnTo>
                    <a:pt x="39" y="146"/>
                  </a:lnTo>
                  <a:lnTo>
                    <a:pt x="39" y="148"/>
                  </a:lnTo>
                  <a:lnTo>
                    <a:pt x="37" y="149"/>
                  </a:lnTo>
                  <a:lnTo>
                    <a:pt x="36" y="149"/>
                  </a:lnTo>
                  <a:lnTo>
                    <a:pt x="35" y="150"/>
                  </a:lnTo>
                  <a:lnTo>
                    <a:pt x="34" y="150"/>
                  </a:lnTo>
                  <a:lnTo>
                    <a:pt x="32" y="150"/>
                  </a:lnTo>
                  <a:lnTo>
                    <a:pt x="33" y="151"/>
                  </a:lnTo>
                  <a:lnTo>
                    <a:pt x="32" y="151"/>
                  </a:lnTo>
                  <a:lnTo>
                    <a:pt x="32" y="152"/>
                  </a:lnTo>
                  <a:lnTo>
                    <a:pt x="31" y="152"/>
                  </a:lnTo>
                  <a:lnTo>
                    <a:pt x="29" y="151"/>
                  </a:lnTo>
                  <a:lnTo>
                    <a:pt x="28" y="152"/>
                  </a:lnTo>
                  <a:lnTo>
                    <a:pt x="28" y="153"/>
                  </a:lnTo>
                  <a:lnTo>
                    <a:pt x="28" y="154"/>
                  </a:lnTo>
                  <a:lnTo>
                    <a:pt x="28" y="156"/>
                  </a:lnTo>
                  <a:lnTo>
                    <a:pt x="27" y="156"/>
                  </a:lnTo>
                  <a:lnTo>
                    <a:pt x="26" y="154"/>
                  </a:lnTo>
                  <a:lnTo>
                    <a:pt x="25" y="154"/>
                  </a:lnTo>
                  <a:lnTo>
                    <a:pt x="25" y="156"/>
                  </a:lnTo>
                  <a:lnTo>
                    <a:pt x="24" y="157"/>
                  </a:lnTo>
                  <a:lnTo>
                    <a:pt x="21" y="158"/>
                  </a:lnTo>
                  <a:lnTo>
                    <a:pt x="20" y="159"/>
                  </a:lnTo>
                  <a:lnTo>
                    <a:pt x="20" y="158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8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7" y="153"/>
                  </a:lnTo>
                  <a:lnTo>
                    <a:pt x="16" y="153"/>
                  </a:lnTo>
                  <a:lnTo>
                    <a:pt x="15" y="153"/>
                  </a:lnTo>
                  <a:lnTo>
                    <a:pt x="14" y="152"/>
                  </a:lnTo>
                  <a:lnTo>
                    <a:pt x="14" y="151"/>
                  </a:lnTo>
                  <a:lnTo>
                    <a:pt x="14" y="149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5" y="145"/>
                  </a:lnTo>
                  <a:lnTo>
                    <a:pt x="15" y="144"/>
                  </a:lnTo>
                  <a:lnTo>
                    <a:pt x="15" y="143"/>
                  </a:lnTo>
                  <a:lnTo>
                    <a:pt x="14" y="140"/>
                  </a:lnTo>
                  <a:lnTo>
                    <a:pt x="14" y="139"/>
                  </a:lnTo>
                  <a:lnTo>
                    <a:pt x="15" y="136"/>
                  </a:lnTo>
                  <a:lnTo>
                    <a:pt x="16" y="134"/>
                  </a:lnTo>
                  <a:lnTo>
                    <a:pt x="18" y="132"/>
                  </a:lnTo>
                  <a:lnTo>
                    <a:pt x="19" y="131"/>
                  </a:lnTo>
                  <a:lnTo>
                    <a:pt x="21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20"/>
                  </a:lnTo>
                  <a:lnTo>
                    <a:pt x="26" y="120"/>
                  </a:lnTo>
                  <a:lnTo>
                    <a:pt x="27" y="120"/>
                  </a:lnTo>
                  <a:lnTo>
                    <a:pt x="27" y="119"/>
                  </a:lnTo>
                  <a:lnTo>
                    <a:pt x="28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1" y="114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29" y="109"/>
                  </a:lnTo>
                  <a:lnTo>
                    <a:pt x="27" y="107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4" y="103"/>
                  </a:lnTo>
                  <a:lnTo>
                    <a:pt x="23" y="102"/>
                  </a:lnTo>
                  <a:lnTo>
                    <a:pt x="23" y="101"/>
                  </a:lnTo>
                  <a:lnTo>
                    <a:pt x="23" y="100"/>
                  </a:lnTo>
                  <a:lnTo>
                    <a:pt x="23" y="99"/>
                  </a:lnTo>
                  <a:lnTo>
                    <a:pt x="21" y="98"/>
                  </a:lnTo>
                  <a:lnTo>
                    <a:pt x="21" y="97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9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4" y="87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5" y="85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1" y="81"/>
                  </a:lnTo>
                  <a:lnTo>
                    <a:pt x="20" y="81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18" y="79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4" y="74"/>
                  </a:lnTo>
                  <a:lnTo>
                    <a:pt x="1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1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2" y="56"/>
                  </a:lnTo>
                  <a:lnTo>
                    <a:pt x="23" y="58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9" y="48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1" y="47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3" y="44"/>
                  </a:lnTo>
                  <a:lnTo>
                    <a:pt x="42" y="43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5" y="47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3" y="37"/>
                  </a:lnTo>
                  <a:lnTo>
                    <a:pt x="43" y="39"/>
                  </a:lnTo>
                  <a:lnTo>
                    <a:pt x="44" y="40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8" y="35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39" y="35"/>
                  </a:lnTo>
                  <a:lnTo>
                    <a:pt x="37" y="35"/>
                  </a:lnTo>
                  <a:lnTo>
                    <a:pt x="37" y="34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5" y="33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6" y="31"/>
                  </a:lnTo>
                  <a:lnTo>
                    <a:pt x="56" y="30"/>
                  </a:lnTo>
                  <a:lnTo>
                    <a:pt x="57" y="30"/>
                  </a:lnTo>
                  <a:lnTo>
                    <a:pt x="58" y="30"/>
                  </a:lnTo>
                  <a:lnTo>
                    <a:pt x="59" y="30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8" y="25"/>
                  </a:lnTo>
                  <a:lnTo>
                    <a:pt x="58" y="24"/>
                  </a:lnTo>
                  <a:lnTo>
                    <a:pt x="57" y="22"/>
                  </a:lnTo>
                  <a:lnTo>
                    <a:pt x="56" y="19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7" y="14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6"/>
                  </a:lnTo>
                  <a:lnTo>
                    <a:pt x="70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9" y="11"/>
                  </a:lnTo>
                  <a:lnTo>
                    <a:pt x="83" y="9"/>
                  </a:lnTo>
                  <a:lnTo>
                    <a:pt x="86" y="8"/>
                  </a:lnTo>
                  <a:lnTo>
                    <a:pt x="88" y="7"/>
                  </a:lnTo>
                  <a:lnTo>
                    <a:pt x="90" y="5"/>
                  </a:lnTo>
                  <a:lnTo>
                    <a:pt x="91" y="1"/>
                  </a:lnTo>
                  <a:lnTo>
                    <a:pt x="92" y="0"/>
                  </a:lnTo>
                  <a:lnTo>
                    <a:pt x="93" y="1"/>
                  </a:lnTo>
                  <a:lnTo>
                    <a:pt x="94" y="2"/>
                  </a:lnTo>
                  <a:lnTo>
                    <a:pt x="95" y="3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0" y="10"/>
                  </a:lnTo>
                  <a:lnTo>
                    <a:pt x="99" y="9"/>
                  </a:lnTo>
                  <a:lnTo>
                    <a:pt x="98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2" y="12"/>
                  </a:lnTo>
                  <a:lnTo>
                    <a:pt x="102" y="14"/>
                  </a:lnTo>
                  <a:lnTo>
                    <a:pt x="102" y="15"/>
                  </a:lnTo>
                  <a:lnTo>
                    <a:pt x="101" y="15"/>
                  </a:lnTo>
                  <a:lnTo>
                    <a:pt x="100" y="15"/>
                  </a:lnTo>
                  <a:lnTo>
                    <a:pt x="100" y="16"/>
                  </a:lnTo>
                  <a:lnTo>
                    <a:pt x="98" y="17"/>
                  </a:lnTo>
                  <a:lnTo>
                    <a:pt x="96" y="18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1" y="23"/>
                  </a:lnTo>
                  <a:lnTo>
                    <a:pt x="90" y="24"/>
                  </a:lnTo>
                  <a:lnTo>
                    <a:pt x="91" y="24"/>
                  </a:lnTo>
                  <a:lnTo>
                    <a:pt x="91" y="25"/>
                  </a:lnTo>
                  <a:lnTo>
                    <a:pt x="91" y="27"/>
                  </a:lnTo>
                  <a:lnTo>
                    <a:pt x="92" y="27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5" y="27"/>
                  </a:lnTo>
                  <a:lnTo>
                    <a:pt x="96" y="30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9" y="33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4" y="32"/>
                  </a:lnTo>
                  <a:lnTo>
                    <a:pt x="108" y="32"/>
                  </a:lnTo>
                  <a:close/>
                  <a:moveTo>
                    <a:pt x="94" y="45"/>
                  </a:moveTo>
                  <a:lnTo>
                    <a:pt x="98" y="47"/>
                  </a:lnTo>
                  <a:lnTo>
                    <a:pt x="99" y="47"/>
                  </a:lnTo>
                  <a:lnTo>
                    <a:pt x="100" y="47"/>
                  </a:lnTo>
                  <a:lnTo>
                    <a:pt x="101" y="47"/>
                  </a:lnTo>
                  <a:lnTo>
                    <a:pt x="101" y="48"/>
                  </a:lnTo>
                  <a:lnTo>
                    <a:pt x="100" y="49"/>
                  </a:lnTo>
                  <a:lnTo>
                    <a:pt x="99" y="49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5" y="48"/>
                  </a:lnTo>
                  <a:lnTo>
                    <a:pt x="94" y="48"/>
                  </a:lnTo>
                  <a:lnTo>
                    <a:pt x="94" y="47"/>
                  </a:lnTo>
                  <a:lnTo>
                    <a:pt x="94" y="4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534">
              <a:extLst>
                <a:ext uri="{FF2B5EF4-FFF2-40B4-BE49-F238E27FC236}">
                  <a16:creationId xmlns:a16="http://schemas.microsoft.com/office/drawing/2014/main" id="{AA9E1B91-D3F8-BDE3-99C6-2E374344D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089" y="1986597"/>
              <a:ext cx="285245" cy="145475"/>
            </a:xfrm>
            <a:custGeom>
              <a:avLst/>
              <a:gdLst>
                <a:gd name="T0" fmla="*/ 42 w 200"/>
                <a:gd name="T1" fmla="*/ 34 h 102"/>
                <a:gd name="T2" fmla="*/ 34 w 200"/>
                <a:gd name="T3" fmla="*/ 32 h 102"/>
                <a:gd name="T4" fmla="*/ 29 w 200"/>
                <a:gd name="T5" fmla="*/ 25 h 102"/>
                <a:gd name="T6" fmla="*/ 21 w 200"/>
                <a:gd name="T7" fmla="*/ 19 h 102"/>
                <a:gd name="T8" fmla="*/ 15 w 200"/>
                <a:gd name="T9" fmla="*/ 18 h 102"/>
                <a:gd name="T10" fmla="*/ 9 w 200"/>
                <a:gd name="T11" fmla="*/ 16 h 102"/>
                <a:gd name="T12" fmla="*/ 6 w 200"/>
                <a:gd name="T13" fmla="*/ 10 h 102"/>
                <a:gd name="T14" fmla="*/ 0 w 200"/>
                <a:gd name="T15" fmla="*/ 7 h 102"/>
                <a:gd name="T16" fmla="*/ 15 w 200"/>
                <a:gd name="T17" fmla="*/ 2 h 102"/>
                <a:gd name="T18" fmla="*/ 23 w 200"/>
                <a:gd name="T19" fmla="*/ 3 h 102"/>
                <a:gd name="T20" fmla="*/ 36 w 200"/>
                <a:gd name="T21" fmla="*/ 8 h 102"/>
                <a:gd name="T22" fmla="*/ 42 w 200"/>
                <a:gd name="T23" fmla="*/ 10 h 102"/>
                <a:gd name="T24" fmla="*/ 48 w 200"/>
                <a:gd name="T25" fmla="*/ 15 h 102"/>
                <a:gd name="T26" fmla="*/ 58 w 200"/>
                <a:gd name="T27" fmla="*/ 15 h 102"/>
                <a:gd name="T28" fmla="*/ 65 w 200"/>
                <a:gd name="T29" fmla="*/ 15 h 102"/>
                <a:gd name="T30" fmla="*/ 76 w 200"/>
                <a:gd name="T31" fmla="*/ 17 h 102"/>
                <a:gd name="T32" fmla="*/ 84 w 200"/>
                <a:gd name="T33" fmla="*/ 17 h 102"/>
                <a:gd name="T34" fmla="*/ 90 w 200"/>
                <a:gd name="T35" fmla="*/ 21 h 102"/>
                <a:gd name="T36" fmla="*/ 106 w 200"/>
                <a:gd name="T37" fmla="*/ 29 h 102"/>
                <a:gd name="T38" fmla="*/ 114 w 200"/>
                <a:gd name="T39" fmla="*/ 34 h 102"/>
                <a:gd name="T40" fmla="*/ 113 w 200"/>
                <a:gd name="T41" fmla="*/ 40 h 102"/>
                <a:gd name="T42" fmla="*/ 118 w 200"/>
                <a:gd name="T43" fmla="*/ 42 h 102"/>
                <a:gd name="T44" fmla="*/ 126 w 200"/>
                <a:gd name="T45" fmla="*/ 38 h 102"/>
                <a:gd name="T46" fmla="*/ 134 w 200"/>
                <a:gd name="T47" fmla="*/ 34 h 102"/>
                <a:gd name="T48" fmla="*/ 141 w 200"/>
                <a:gd name="T49" fmla="*/ 35 h 102"/>
                <a:gd name="T50" fmla="*/ 145 w 200"/>
                <a:gd name="T51" fmla="*/ 35 h 102"/>
                <a:gd name="T52" fmla="*/ 153 w 200"/>
                <a:gd name="T53" fmla="*/ 36 h 102"/>
                <a:gd name="T54" fmla="*/ 159 w 200"/>
                <a:gd name="T55" fmla="*/ 43 h 102"/>
                <a:gd name="T56" fmla="*/ 171 w 200"/>
                <a:gd name="T57" fmla="*/ 43 h 102"/>
                <a:gd name="T58" fmla="*/ 174 w 200"/>
                <a:gd name="T59" fmla="*/ 59 h 102"/>
                <a:gd name="T60" fmla="*/ 180 w 200"/>
                <a:gd name="T61" fmla="*/ 63 h 102"/>
                <a:gd name="T62" fmla="*/ 187 w 200"/>
                <a:gd name="T63" fmla="*/ 65 h 102"/>
                <a:gd name="T64" fmla="*/ 191 w 200"/>
                <a:gd name="T65" fmla="*/ 71 h 102"/>
                <a:gd name="T66" fmla="*/ 185 w 200"/>
                <a:gd name="T67" fmla="*/ 75 h 102"/>
                <a:gd name="T68" fmla="*/ 188 w 200"/>
                <a:gd name="T69" fmla="*/ 79 h 102"/>
                <a:gd name="T70" fmla="*/ 191 w 200"/>
                <a:gd name="T71" fmla="*/ 86 h 102"/>
                <a:gd name="T72" fmla="*/ 199 w 200"/>
                <a:gd name="T73" fmla="*/ 91 h 102"/>
                <a:gd name="T74" fmla="*/ 199 w 200"/>
                <a:gd name="T75" fmla="*/ 99 h 102"/>
                <a:gd name="T76" fmla="*/ 195 w 200"/>
                <a:gd name="T77" fmla="*/ 102 h 102"/>
                <a:gd name="T78" fmla="*/ 187 w 200"/>
                <a:gd name="T79" fmla="*/ 96 h 102"/>
                <a:gd name="T80" fmla="*/ 181 w 200"/>
                <a:gd name="T81" fmla="*/ 97 h 102"/>
                <a:gd name="T82" fmla="*/ 171 w 200"/>
                <a:gd name="T83" fmla="*/ 93 h 102"/>
                <a:gd name="T84" fmla="*/ 163 w 200"/>
                <a:gd name="T85" fmla="*/ 87 h 102"/>
                <a:gd name="T86" fmla="*/ 150 w 200"/>
                <a:gd name="T87" fmla="*/ 92 h 102"/>
                <a:gd name="T88" fmla="*/ 145 w 200"/>
                <a:gd name="T89" fmla="*/ 94 h 102"/>
                <a:gd name="T90" fmla="*/ 138 w 200"/>
                <a:gd name="T91" fmla="*/ 96 h 102"/>
                <a:gd name="T92" fmla="*/ 132 w 200"/>
                <a:gd name="T93" fmla="*/ 96 h 102"/>
                <a:gd name="T94" fmla="*/ 126 w 200"/>
                <a:gd name="T95" fmla="*/ 95 h 102"/>
                <a:gd name="T96" fmla="*/ 121 w 200"/>
                <a:gd name="T97" fmla="*/ 96 h 102"/>
                <a:gd name="T98" fmla="*/ 112 w 200"/>
                <a:gd name="T99" fmla="*/ 100 h 102"/>
                <a:gd name="T100" fmla="*/ 103 w 200"/>
                <a:gd name="T101" fmla="*/ 97 h 102"/>
                <a:gd name="T102" fmla="*/ 96 w 200"/>
                <a:gd name="T103" fmla="*/ 94 h 102"/>
                <a:gd name="T104" fmla="*/ 95 w 200"/>
                <a:gd name="T105" fmla="*/ 92 h 102"/>
                <a:gd name="T106" fmla="*/ 87 w 200"/>
                <a:gd name="T107" fmla="*/ 85 h 102"/>
                <a:gd name="T108" fmla="*/ 83 w 200"/>
                <a:gd name="T109" fmla="*/ 84 h 102"/>
                <a:gd name="T110" fmla="*/ 78 w 200"/>
                <a:gd name="T111" fmla="*/ 80 h 102"/>
                <a:gd name="T112" fmla="*/ 74 w 200"/>
                <a:gd name="T113" fmla="*/ 87 h 102"/>
                <a:gd name="T114" fmla="*/ 63 w 200"/>
                <a:gd name="T115" fmla="*/ 84 h 102"/>
                <a:gd name="T116" fmla="*/ 56 w 200"/>
                <a:gd name="T117" fmla="*/ 86 h 102"/>
                <a:gd name="T118" fmla="*/ 49 w 200"/>
                <a:gd name="T119" fmla="*/ 85 h 102"/>
                <a:gd name="T120" fmla="*/ 53 w 200"/>
                <a:gd name="T121" fmla="*/ 74 h 102"/>
                <a:gd name="T122" fmla="*/ 53 w 200"/>
                <a:gd name="T123" fmla="*/ 63 h 102"/>
                <a:gd name="T124" fmla="*/ 48 w 200"/>
                <a:gd name="T125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02">
                  <a:moveTo>
                    <a:pt x="47" y="47"/>
                  </a:moveTo>
                  <a:lnTo>
                    <a:pt x="46" y="38"/>
                  </a:lnTo>
                  <a:lnTo>
                    <a:pt x="45" y="36"/>
                  </a:lnTo>
                  <a:lnTo>
                    <a:pt x="44" y="35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3" y="29"/>
                  </a:lnTo>
                  <a:lnTo>
                    <a:pt x="33" y="27"/>
                  </a:lnTo>
                  <a:lnTo>
                    <a:pt x="32" y="25"/>
                  </a:lnTo>
                  <a:lnTo>
                    <a:pt x="31" y="24"/>
                  </a:lnTo>
                  <a:lnTo>
                    <a:pt x="30" y="24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21"/>
                  </a:lnTo>
                  <a:lnTo>
                    <a:pt x="24" y="20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9" y="10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6" y="12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5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2" y="16"/>
                  </a:lnTo>
                  <a:lnTo>
                    <a:pt x="63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71" y="13"/>
                  </a:lnTo>
                  <a:lnTo>
                    <a:pt x="73" y="15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3" y="16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1"/>
                  </a:lnTo>
                  <a:lnTo>
                    <a:pt x="91" y="22"/>
                  </a:lnTo>
                  <a:lnTo>
                    <a:pt x="95" y="26"/>
                  </a:lnTo>
                  <a:lnTo>
                    <a:pt x="96" y="26"/>
                  </a:lnTo>
                  <a:lnTo>
                    <a:pt x="101" y="28"/>
                  </a:lnTo>
                  <a:lnTo>
                    <a:pt x="105" y="29"/>
                  </a:lnTo>
                  <a:lnTo>
                    <a:pt x="106" y="29"/>
                  </a:lnTo>
                  <a:lnTo>
                    <a:pt x="107" y="30"/>
                  </a:lnTo>
                  <a:lnTo>
                    <a:pt x="108" y="30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13" y="33"/>
                  </a:lnTo>
                  <a:lnTo>
                    <a:pt x="114" y="34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3" y="37"/>
                  </a:lnTo>
                  <a:lnTo>
                    <a:pt x="112" y="37"/>
                  </a:lnTo>
                  <a:lnTo>
                    <a:pt x="112" y="38"/>
                  </a:lnTo>
                  <a:lnTo>
                    <a:pt x="113" y="40"/>
                  </a:lnTo>
                  <a:lnTo>
                    <a:pt x="114" y="41"/>
                  </a:lnTo>
                  <a:lnTo>
                    <a:pt x="115" y="41"/>
                  </a:lnTo>
                  <a:lnTo>
                    <a:pt x="116" y="41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20" y="41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4" y="40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6" y="37"/>
                  </a:lnTo>
                  <a:lnTo>
                    <a:pt x="128" y="36"/>
                  </a:lnTo>
                  <a:lnTo>
                    <a:pt x="129" y="36"/>
                  </a:lnTo>
                  <a:lnTo>
                    <a:pt x="131" y="35"/>
                  </a:lnTo>
                  <a:lnTo>
                    <a:pt x="132" y="35"/>
                  </a:lnTo>
                  <a:lnTo>
                    <a:pt x="134" y="34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8" y="34"/>
                  </a:lnTo>
                  <a:lnTo>
                    <a:pt x="139" y="34"/>
                  </a:lnTo>
                  <a:lnTo>
                    <a:pt x="140" y="35"/>
                  </a:lnTo>
                  <a:lnTo>
                    <a:pt x="141" y="35"/>
                  </a:lnTo>
                  <a:lnTo>
                    <a:pt x="141" y="36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3" y="40"/>
                  </a:lnTo>
                  <a:lnTo>
                    <a:pt x="143" y="37"/>
                  </a:lnTo>
                  <a:lnTo>
                    <a:pt x="145" y="35"/>
                  </a:lnTo>
                  <a:lnTo>
                    <a:pt x="145" y="34"/>
                  </a:lnTo>
                  <a:lnTo>
                    <a:pt x="146" y="33"/>
                  </a:lnTo>
                  <a:lnTo>
                    <a:pt x="147" y="34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4" y="36"/>
                  </a:lnTo>
                  <a:lnTo>
                    <a:pt x="155" y="36"/>
                  </a:lnTo>
                  <a:lnTo>
                    <a:pt x="155" y="37"/>
                  </a:lnTo>
                  <a:lnTo>
                    <a:pt x="158" y="41"/>
                  </a:lnTo>
                  <a:lnTo>
                    <a:pt x="159" y="42"/>
                  </a:lnTo>
                  <a:lnTo>
                    <a:pt x="159" y="43"/>
                  </a:lnTo>
                  <a:lnTo>
                    <a:pt x="160" y="43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8" y="43"/>
                  </a:lnTo>
                  <a:lnTo>
                    <a:pt x="171" y="43"/>
                  </a:lnTo>
                  <a:lnTo>
                    <a:pt x="172" y="45"/>
                  </a:lnTo>
                  <a:lnTo>
                    <a:pt x="172" y="46"/>
                  </a:lnTo>
                  <a:lnTo>
                    <a:pt x="168" y="55"/>
                  </a:lnTo>
                  <a:lnTo>
                    <a:pt x="170" y="57"/>
                  </a:lnTo>
                  <a:lnTo>
                    <a:pt x="171" y="57"/>
                  </a:lnTo>
                  <a:lnTo>
                    <a:pt x="174" y="59"/>
                  </a:lnTo>
                  <a:lnTo>
                    <a:pt x="176" y="60"/>
                  </a:lnTo>
                  <a:lnTo>
                    <a:pt x="178" y="62"/>
                  </a:lnTo>
                  <a:lnTo>
                    <a:pt x="178" y="63"/>
                  </a:lnTo>
                  <a:lnTo>
                    <a:pt x="179" y="63"/>
                  </a:lnTo>
                  <a:lnTo>
                    <a:pt x="180" y="62"/>
                  </a:lnTo>
                  <a:lnTo>
                    <a:pt x="180" y="63"/>
                  </a:lnTo>
                  <a:lnTo>
                    <a:pt x="181" y="63"/>
                  </a:lnTo>
                  <a:lnTo>
                    <a:pt x="182" y="63"/>
                  </a:lnTo>
                  <a:lnTo>
                    <a:pt x="182" y="65"/>
                  </a:lnTo>
                  <a:lnTo>
                    <a:pt x="183" y="65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88" y="65"/>
                  </a:lnTo>
                  <a:lnTo>
                    <a:pt x="189" y="67"/>
                  </a:lnTo>
                  <a:lnTo>
                    <a:pt x="191" y="67"/>
                  </a:lnTo>
                  <a:lnTo>
                    <a:pt x="192" y="68"/>
                  </a:lnTo>
                  <a:lnTo>
                    <a:pt x="191" y="70"/>
                  </a:lnTo>
                  <a:lnTo>
                    <a:pt x="191" y="71"/>
                  </a:lnTo>
                  <a:lnTo>
                    <a:pt x="190" y="74"/>
                  </a:lnTo>
                  <a:lnTo>
                    <a:pt x="189" y="74"/>
                  </a:lnTo>
                  <a:lnTo>
                    <a:pt x="188" y="74"/>
                  </a:lnTo>
                  <a:lnTo>
                    <a:pt x="187" y="74"/>
                  </a:lnTo>
                  <a:lnTo>
                    <a:pt x="185" y="74"/>
                  </a:lnTo>
                  <a:lnTo>
                    <a:pt x="185" y="75"/>
                  </a:lnTo>
                  <a:lnTo>
                    <a:pt x="185" y="76"/>
                  </a:lnTo>
                  <a:lnTo>
                    <a:pt x="185" y="78"/>
                  </a:lnTo>
                  <a:lnTo>
                    <a:pt x="185" y="79"/>
                  </a:lnTo>
                  <a:lnTo>
                    <a:pt x="187" y="80"/>
                  </a:lnTo>
                  <a:lnTo>
                    <a:pt x="187" y="79"/>
                  </a:lnTo>
                  <a:lnTo>
                    <a:pt x="188" y="79"/>
                  </a:lnTo>
                  <a:lnTo>
                    <a:pt x="188" y="80"/>
                  </a:lnTo>
                  <a:lnTo>
                    <a:pt x="188" y="82"/>
                  </a:lnTo>
                  <a:lnTo>
                    <a:pt x="189" y="83"/>
                  </a:lnTo>
                  <a:lnTo>
                    <a:pt x="189" y="84"/>
                  </a:lnTo>
                  <a:lnTo>
                    <a:pt x="191" y="85"/>
                  </a:lnTo>
                  <a:lnTo>
                    <a:pt x="191" y="86"/>
                  </a:lnTo>
                  <a:lnTo>
                    <a:pt x="193" y="87"/>
                  </a:lnTo>
                  <a:lnTo>
                    <a:pt x="196" y="88"/>
                  </a:lnTo>
                  <a:lnTo>
                    <a:pt x="198" y="89"/>
                  </a:lnTo>
                  <a:lnTo>
                    <a:pt x="198" y="91"/>
                  </a:lnTo>
                  <a:lnTo>
                    <a:pt x="198" y="89"/>
                  </a:lnTo>
                  <a:lnTo>
                    <a:pt x="199" y="91"/>
                  </a:lnTo>
                  <a:lnTo>
                    <a:pt x="200" y="93"/>
                  </a:lnTo>
                  <a:lnTo>
                    <a:pt x="200" y="94"/>
                  </a:lnTo>
                  <a:lnTo>
                    <a:pt x="200" y="95"/>
                  </a:lnTo>
                  <a:lnTo>
                    <a:pt x="199" y="95"/>
                  </a:lnTo>
                  <a:lnTo>
                    <a:pt x="199" y="96"/>
                  </a:lnTo>
                  <a:lnTo>
                    <a:pt x="199" y="99"/>
                  </a:lnTo>
                  <a:lnTo>
                    <a:pt x="198" y="100"/>
                  </a:lnTo>
                  <a:lnTo>
                    <a:pt x="197" y="100"/>
                  </a:lnTo>
                  <a:lnTo>
                    <a:pt x="196" y="100"/>
                  </a:lnTo>
                  <a:lnTo>
                    <a:pt x="196" y="101"/>
                  </a:lnTo>
                  <a:lnTo>
                    <a:pt x="195" y="101"/>
                  </a:lnTo>
                  <a:lnTo>
                    <a:pt x="195" y="102"/>
                  </a:lnTo>
                  <a:lnTo>
                    <a:pt x="193" y="102"/>
                  </a:lnTo>
                  <a:lnTo>
                    <a:pt x="192" y="101"/>
                  </a:lnTo>
                  <a:lnTo>
                    <a:pt x="192" y="100"/>
                  </a:lnTo>
                  <a:lnTo>
                    <a:pt x="190" y="100"/>
                  </a:lnTo>
                  <a:lnTo>
                    <a:pt x="188" y="97"/>
                  </a:lnTo>
                  <a:lnTo>
                    <a:pt x="187" y="96"/>
                  </a:lnTo>
                  <a:lnTo>
                    <a:pt x="185" y="96"/>
                  </a:lnTo>
                  <a:lnTo>
                    <a:pt x="184" y="96"/>
                  </a:lnTo>
                  <a:lnTo>
                    <a:pt x="183" y="96"/>
                  </a:lnTo>
                  <a:lnTo>
                    <a:pt x="182" y="96"/>
                  </a:lnTo>
                  <a:lnTo>
                    <a:pt x="182" y="97"/>
                  </a:lnTo>
                  <a:lnTo>
                    <a:pt x="181" y="97"/>
                  </a:lnTo>
                  <a:lnTo>
                    <a:pt x="180" y="97"/>
                  </a:lnTo>
                  <a:lnTo>
                    <a:pt x="179" y="97"/>
                  </a:lnTo>
                  <a:lnTo>
                    <a:pt x="174" y="95"/>
                  </a:lnTo>
                  <a:lnTo>
                    <a:pt x="173" y="95"/>
                  </a:lnTo>
                  <a:lnTo>
                    <a:pt x="172" y="94"/>
                  </a:lnTo>
                  <a:lnTo>
                    <a:pt x="171" y="93"/>
                  </a:lnTo>
                  <a:lnTo>
                    <a:pt x="171" y="92"/>
                  </a:lnTo>
                  <a:lnTo>
                    <a:pt x="172" y="91"/>
                  </a:lnTo>
                  <a:lnTo>
                    <a:pt x="170" y="89"/>
                  </a:lnTo>
                  <a:lnTo>
                    <a:pt x="165" y="88"/>
                  </a:lnTo>
                  <a:lnTo>
                    <a:pt x="164" y="87"/>
                  </a:lnTo>
                  <a:lnTo>
                    <a:pt x="163" y="87"/>
                  </a:lnTo>
                  <a:lnTo>
                    <a:pt x="162" y="87"/>
                  </a:lnTo>
                  <a:lnTo>
                    <a:pt x="159" y="86"/>
                  </a:lnTo>
                  <a:lnTo>
                    <a:pt x="158" y="86"/>
                  </a:lnTo>
                  <a:lnTo>
                    <a:pt x="157" y="86"/>
                  </a:lnTo>
                  <a:lnTo>
                    <a:pt x="153" y="89"/>
                  </a:lnTo>
                  <a:lnTo>
                    <a:pt x="150" y="92"/>
                  </a:lnTo>
                  <a:lnTo>
                    <a:pt x="149" y="93"/>
                  </a:lnTo>
                  <a:lnTo>
                    <a:pt x="148" y="93"/>
                  </a:lnTo>
                  <a:lnTo>
                    <a:pt x="147" y="93"/>
                  </a:lnTo>
                  <a:lnTo>
                    <a:pt x="145" y="93"/>
                  </a:lnTo>
                  <a:lnTo>
                    <a:pt x="143" y="94"/>
                  </a:lnTo>
                  <a:lnTo>
                    <a:pt x="145" y="94"/>
                  </a:lnTo>
                  <a:lnTo>
                    <a:pt x="146" y="95"/>
                  </a:lnTo>
                  <a:lnTo>
                    <a:pt x="145" y="95"/>
                  </a:lnTo>
                  <a:lnTo>
                    <a:pt x="140" y="95"/>
                  </a:lnTo>
                  <a:lnTo>
                    <a:pt x="139" y="95"/>
                  </a:lnTo>
                  <a:lnTo>
                    <a:pt x="138" y="95"/>
                  </a:lnTo>
                  <a:lnTo>
                    <a:pt x="138" y="96"/>
                  </a:lnTo>
                  <a:lnTo>
                    <a:pt x="137" y="96"/>
                  </a:lnTo>
                  <a:lnTo>
                    <a:pt x="135" y="96"/>
                  </a:lnTo>
                  <a:lnTo>
                    <a:pt x="135" y="95"/>
                  </a:lnTo>
                  <a:lnTo>
                    <a:pt x="134" y="96"/>
                  </a:lnTo>
                  <a:lnTo>
                    <a:pt x="133" y="96"/>
                  </a:lnTo>
                  <a:lnTo>
                    <a:pt x="132" y="96"/>
                  </a:lnTo>
                  <a:lnTo>
                    <a:pt x="131" y="95"/>
                  </a:lnTo>
                  <a:lnTo>
                    <a:pt x="130" y="95"/>
                  </a:lnTo>
                  <a:lnTo>
                    <a:pt x="130" y="96"/>
                  </a:lnTo>
                  <a:lnTo>
                    <a:pt x="129" y="96"/>
                  </a:lnTo>
                  <a:lnTo>
                    <a:pt x="128" y="96"/>
                  </a:lnTo>
                  <a:lnTo>
                    <a:pt x="126" y="95"/>
                  </a:lnTo>
                  <a:lnTo>
                    <a:pt x="125" y="95"/>
                  </a:lnTo>
                  <a:lnTo>
                    <a:pt x="125" y="96"/>
                  </a:lnTo>
                  <a:lnTo>
                    <a:pt x="124" y="96"/>
                  </a:lnTo>
                  <a:lnTo>
                    <a:pt x="123" y="97"/>
                  </a:lnTo>
                  <a:lnTo>
                    <a:pt x="122" y="96"/>
                  </a:lnTo>
                  <a:lnTo>
                    <a:pt x="121" y="96"/>
                  </a:lnTo>
                  <a:lnTo>
                    <a:pt x="120" y="97"/>
                  </a:lnTo>
                  <a:lnTo>
                    <a:pt x="118" y="97"/>
                  </a:lnTo>
                  <a:lnTo>
                    <a:pt x="116" y="97"/>
                  </a:lnTo>
                  <a:lnTo>
                    <a:pt x="115" y="99"/>
                  </a:lnTo>
                  <a:lnTo>
                    <a:pt x="113" y="100"/>
                  </a:lnTo>
                  <a:lnTo>
                    <a:pt x="112" y="100"/>
                  </a:lnTo>
                  <a:lnTo>
                    <a:pt x="107" y="99"/>
                  </a:lnTo>
                  <a:lnTo>
                    <a:pt x="106" y="99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7" y="97"/>
                  </a:lnTo>
                  <a:lnTo>
                    <a:pt x="97" y="96"/>
                  </a:lnTo>
                  <a:lnTo>
                    <a:pt x="96" y="95"/>
                  </a:lnTo>
                  <a:lnTo>
                    <a:pt x="96" y="94"/>
                  </a:lnTo>
                  <a:lnTo>
                    <a:pt x="95" y="94"/>
                  </a:lnTo>
                  <a:lnTo>
                    <a:pt x="93" y="94"/>
                  </a:lnTo>
                  <a:lnTo>
                    <a:pt x="95" y="93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5" y="92"/>
                  </a:lnTo>
                  <a:lnTo>
                    <a:pt x="93" y="92"/>
                  </a:lnTo>
                  <a:lnTo>
                    <a:pt x="92" y="91"/>
                  </a:lnTo>
                  <a:lnTo>
                    <a:pt x="90" y="88"/>
                  </a:lnTo>
                  <a:lnTo>
                    <a:pt x="89" y="86"/>
                  </a:lnTo>
                  <a:lnTo>
                    <a:pt x="88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6" y="84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4"/>
                  </a:lnTo>
                  <a:lnTo>
                    <a:pt x="83" y="84"/>
                  </a:lnTo>
                  <a:lnTo>
                    <a:pt x="84" y="83"/>
                  </a:lnTo>
                  <a:lnTo>
                    <a:pt x="84" y="82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8" y="80"/>
                  </a:lnTo>
                  <a:lnTo>
                    <a:pt x="78" y="82"/>
                  </a:lnTo>
                  <a:lnTo>
                    <a:pt x="76" y="82"/>
                  </a:lnTo>
                  <a:lnTo>
                    <a:pt x="76" y="84"/>
                  </a:lnTo>
                  <a:lnTo>
                    <a:pt x="75" y="85"/>
                  </a:lnTo>
                  <a:lnTo>
                    <a:pt x="74" y="86"/>
                  </a:lnTo>
                  <a:lnTo>
                    <a:pt x="74" y="87"/>
                  </a:lnTo>
                  <a:lnTo>
                    <a:pt x="73" y="87"/>
                  </a:lnTo>
                  <a:lnTo>
                    <a:pt x="68" y="85"/>
                  </a:lnTo>
                  <a:lnTo>
                    <a:pt x="66" y="85"/>
                  </a:lnTo>
                  <a:lnTo>
                    <a:pt x="65" y="84"/>
                  </a:lnTo>
                  <a:lnTo>
                    <a:pt x="64" y="84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1" y="85"/>
                  </a:lnTo>
                  <a:lnTo>
                    <a:pt x="58" y="84"/>
                  </a:lnTo>
                  <a:lnTo>
                    <a:pt x="57" y="84"/>
                  </a:lnTo>
                  <a:lnTo>
                    <a:pt x="57" y="85"/>
                  </a:lnTo>
                  <a:lnTo>
                    <a:pt x="56" y="86"/>
                  </a:lnTo>
                  <a:lnTo>
                    <a:pt x="55" y="87"/>
                  </a:lnTo>
                  <a:lnTo>
                    <a:pt x="53" y="86"/>
                  </a:lnTo>
                  <a:lnTo>
                    <a:pt x="51" y="86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49" y="85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9" y="78"/>
                  </a:lnTo>
                  <a:lnTo>
                    <a:pt x="50" y="77"/>
                  </a:lnTo>
                  <a:lnTo>
                    <a:pt x="51" y="76"/>
                  </a:lnTo>
                  <a:lnTo>
                    <a:pt x="53" y="74"/>
                  </a:lnTo>
                  <a:lnTo>
                    <a:pt x="53" y="72"/>
                  </a:lnTo>
                  <a:lnTo>
                    <a:pt x="54" y="71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53" y="65"/>
                  </a:lnTo>
                  <a:lnTo>
                    <a:pt x="53" y="63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0" y="58"/>
                  </a:lnTo>
                  <a:lnTo>
                    <a:pt x="50" y="55"/>
                  </a:lnTo>
                  <a:lnTo>
                    <a:pt x="48" y="50"/>
                  </a:lnTo>
                  <a:lnTo>
                    <a:pt x="47" y="49"/>
                  </a:lnTo>
                  <a:lnTo>
                    <a:pt x="47" y="4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536">
              <a:extLst>
                <a:ext uri="{FF2B5EF4-FFF2-40B4-BE49-F238E27FC236}">
                  <a16:creationId xmlns:a16="http://schemas.microsoft.com/office/drawing/2014/main" id="{082668CF-494F-9E5C-B249-850CD7A6E1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040" y="2083581"/>
              <a:ext cx="249590" cy="195394"/>
            </a:xfrm>
            <a:custGeom>
              <a:avLst/>
              <a:gdLst>
                <a:gd name="T0" fmla="*/ 15 w 175"/>
                <a:gd name="T1" fmla="*/ 18 h 137"/>
                <a:gd name="T2" fmla="*/ 30 w 175"/>
                <a:gd name="T3" fmla="*/ 27 h 137"/>
                <a:gd name="T4" fmla="*/ 45 w 175"/>
                <a:gd name="T5" fmla="*/ 29 h 137"/>
                <a:gd name="T6" fmla="*/ 56 w 175"/>
                <a:gd name="T7" fmla="*/ 31 h 137"/>
                <a:gd name="T8" fmla="*/ 50 w 175"/>
                <a:gd name="T9" fmla="*/ 19 h 137"/>
                <a:gd name="T10" fmla="*/ 42 w 175"/>
                <a:gd name="T11" fmla="*/ 10 h 137"/>
                <a:gd name="T12" fmla="*/ 50 w 175"/>
                <a:gd name="T13" fmla="*/ 1 h 137"/>
                <a:gd name="T14" fmla="*/ 60 w 175"/>
                <a:gd name="T15" fmla="*/ 2 h 137"/>
                <a:gd name="T16" fmla="*/ 69 w 175"/>
                <a:gd name="T17" fmla="*/ 14 h 137"/>
                <a:gd name="T18" fmla="*/ 74 w 175"/>
                <a:gd name="T19" fmla="*/ 23 h 137"/>
                <a:gd name="T20" fmla="*/ 88 w 175"/>
                <a:gd name="T21" fmla="*/ 28 h 137"/>
                <a:gd name="T22" fmla="*/ 96 w 175"/>
                <a:gd name="T23" fmla="*/ 21 h 137"/>
                <a:gd name="T24" fmla="*/ 111 w 175"/>
                <a:gd name="T25" fmla="*/ 8 h 137"/>
                <a:gd name="T26" fmla="*/ 124 w 175"/>
                <a:gd name="T27" fmla="*/ 16 h 137"/>
                <a:gd name="T28" fmla="*/ 132 w 175"/>
                <a:gd name="T29" fmla="*/ 31 h 137"/>
                <a:gd name="T30" fmla="*/ 141 w 175"/>
                <a:gd name="T31" fmla="*/ 46 h 137"/>
                <a:gd name="T32" fmla="*/ 149 w 175"/>
                <a:gd name="T33" fmla="*/ 52 h 137"/>
                <a:gd name="T34" fmla="*/ 164 w 175"/>
                <a:gd name="T35" fmla="*/ 58 h 137"/>
                <a:gd name="T36" fmla="*/ 164 w 175"/>
                <a:gd name="T37" fmla="*/ 62 h 137"/>
                <a:gd name="T38" fmla="*/ 151 w 175"/>
                <a:gd name="T39" fmla="*/ 62 h 137"/>
                <a:gd name="T40" fmla="*/ 139 w 175"/>
                <a:gd name="T41" fmla="*/ 74 h 137"/>
                <a:gd name="T42" fmla="*/ 139 w 175"/>
                <a:gd name="T43" fmla="*/ 83 h 137"/>
                <a:gd name="T44" fmla="*/ 134 w 175"/>
                <a:gd name="T45" fmla="*/ 94 h 137"/>
                <a:gd name="T46" fmla="*/ 138 w 175"/>
                <a:gd name="T47" fmla="*/ 101 h 137"/>
                <a:gd name="T48" fmla="*/ 133 w 175"/>
                <a:gd name="T49" fmla="*/ 110 h 137"/>
                <a:gd name="T50" fmla="*/ 130 w 175"/>
                <a:gd name="T51" fmla="*/ 112 h 137"/>
                <a:gd name="T52" fmla="*/ 125 w 175"/>
                <a:gd name="T53" fmla="*/ 109 h 137"/>
                <a:gd name="T54" fmla="*/ 121 w 175"/>
                <a:gd name="T55" fmla="*/ 120 h 137"/>
                <a:gd name="T56" fmla="*/ 117 w 175"/>
                <a:gd name="T57" fmla="*/ 137 h 137"/>
                <a:gd name="T58" fmla="*/ 107 w 175"/>
                <a:gd name="T59" fmla="*/ 129 h 137"/>
                <a:gd name="T60" fmla="*/ 96 w 175"/>
                <a:gd name="T61" fmla="*/ 118 h 137"/>
                <a:gd name="T62" fmla="*/ 103 w 175"/>
                <a:gd name="T63" fmla="*/ 109 h 137"/>
                <a:gd name="T64" fmla="*/ 105 w 175"/>
                <a:gd name="T65" fmla="*/ 96 h 137"/>
                <a:gd name="T66" fmla="*/ 86 w 175"/>
                <a:gd name="T67" fmla="*/ 92 h 137"/>
                <a:gd name="T68" fmla="*/ 70 w 175"/>
                <a:gd name="T69" fmla="*/ 102 h 137"/>
                <a:gd name="T70" fmla="*/ 60 w 175"/>
                <a:gd name="T71" fmla="*/ 111 h 137"/>
                <a:gd name="T72" fmla="*/ 50 w 175"/>
                <a:gd name="T73" fmla="*/ 116 h 137"/>
                <a:gd name="T74" fmla="*/ 50 w 175"/>
                <a:gd name="T75" fmla="*/ 106 h 137"/>
                <a:gd name="T76" fmla="*/ 48 w 175"/>
                <a:gd name="T77" fmla="*/ 99 h 137"/>
                <a:gd name="T78" fmla="*/ 48 w 175"/>
                <a:gd name="T79" fmla="*/ 92 h 137"/>
                <a:gd name="T80" fmla="*/ 38 w 175"/>
                <a:gd name="T81" fmla="*/ 87 h 137"/>
                <a:gd name="T82" fmla="*/ 25 w 175"/>
                <a:gd name="T83" fmla="*/ 77 h 137"/>
                <a:gd name="T84" fmla="*/ 36 w 175"/>
                <a:gd name="T85" fmla="*/ 67 h 137"/>
                <a:gd name="T86" fmla="*/ 20 w 175"/>
                <a:gd name="T87" fmla="*/ 53 h 137"/>
                <a:gd name="T88" fmla="*/ 24 w 175"/>
                <a:gd name="T89" fmla="*/ 42 h 137"/>
                <a:gd name="T90" fmla="*/ 13 w 175"/>
                <a:gd name="T91" fmla="*/ 35 h 137"/>
                <a:gd name="T92" fmla="*/ 11 w 175"/>
                <a:gd name="T93" fmla="*/ 28 h 137"/>
                <a:gd name="T94" fmla="*/ 21 w 175"/>
                <a:gd name="T95" fmla="*/ 50 h 137"/>
                <a:gd name="T96" fmla="*/ 24 w 175"/>
                <a:gd name="T97" fmla="*/ 115 h 137"/>
                <a:gd name="T98" fmla="*/ 16 w 175"/>
                <a:gd name="T99" fmla="*/ 108 h 137"/>
                <a:gd name="T100" fmla="*/ 8 w 175"/>
                <a:gd name="T101" fmla="*/ 99 h 137"/>
                <a:gd name="T102" fmla="*/ 0 w 175"/>
                <a:gd name="T103" fmla="*/ 87 h 137"/>
                <a:gd name="T104" fmla="*/ 11 w 175"/>
                <a:gd name="T105" fmla="*/ 87 h 137"/>
                <a:gd name="T106" fmla="*/ 19 w 175"/>
                <a:gd name="T107" fmla="*/ 94 h 137"/>
                <a:gd name="T108" fmla="*/ 31 w 175"/>
                <a:gd name="T109" fmla="*/ 94 h 137"/>
                <a:gd name="T110" fmla="*/ 36 w 175"/>
                <a:gd name="T111" fmla="*/ 104 h 137"/>
                <a:gd name="T112" fmla="*/ 12 w 175"/>
                <a:gd name="T113" fmla="*/ 36 h 137"/>
                <a:gd name="T114" fmla="*/ 167 w 175"/>
                <a:gd name="T115" fmla="*/ 5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5" h="137">
                  <a:moveTo>
                    <a:pt x="6" y="33"/>
                  </a:move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3"/>
                  </a:lnTo>
                  <a:close/>
                  <a:moveTo>
                    <a:pt x="7" y="24"/>
                  </a:moveTo>
                  <a:lnTo>
                    <a:pt x="10" y="21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2" y="20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5" y="29"/>
                  </a:lnTo>
                  <a:lnTo>
                    <a:pt x="47" y="32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6" y="23"/>
                  </a:lnTo>
                  <a:lnTo>
                    <a:pt x="55" y="21"/>
                  </a:lnTo>
                  <a:lnTo>
                    <a:pt x="55" y="23"/>
                  </a:lnTo>
                  <a:lnTo>
                    <a:pt x="55" y="21"/>
                  </a:lnTo>
                  <a:lnTo>
                    <a:pt x="53" y="20"/>
                  </a:lnTo>
                  <a:lnTo>
                    <a:pt x="50" y="19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46" y="16"/>
                  </a:lnTo>
                  <a:lnTo>
                    <a:pt x="46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2" y="17"/>
                  </a:lnTo>
                  <a:lnTo>
                    <a:pt x="73" y="18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4" y="20"/>
                  </a:lnTo>
                  <a:lnTo>
                    <a:pt x="74" y="23"/>
                  </a:lnTo>
                  <a:lnTo>
                    <a:pt x="74" y="24"/>
                  </a:lnTo>
                  <a:lnTo>
                    <a:pt x="77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81" y="26"/>
                  </a:lnTo>
                  <a:lnTo>
                    <a:pt x="82" y="27"/>
                  </a:lnTo>
                  <a:lnTo>
                    <a:pt x="83" y="27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8"/>
                  </a:lnTo>
                  <a:lnTo>
                    <a:pt x="89" y="28"/>
                  </a:lnTo>
                  <a:lnTo>
                    <a:pt x="91" y="28"/>
                  </a:lnTo>
                  <a:lnTo>
                    <a:pt x="92" y="27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7" y="21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17"/>
                  </a:lnTo>
                  <a:lnTo>
                    <a:pt x="103" y="16"/>
                  </a:lnTo>
                  <a:lnTo>
                    <a:pt x="104" y="16"/>
                  </a:lnTo>
                  <a:lnTo>
                    <a:pt x="105" y="15"/>
                  </a:lnTo>
                  <a:lnTo>
                    <a:pt x="107" y="12"/>
                  </a:lnTo>
                  <a:lnTo>
                    <a:pt x="108" y="12"/>
                  </a:lnTo>
                  <a:lnTo>
                    <a:pt x="108" y="11"/>
                  </a:lnTo>
                  <a:lnTo>
                    <a:pt x="111" y="8"/>
                  </a:lnTo>
                  <a:lnTo>
                    <a:pt x="111" y="7"/>
                  </a:lnTo>
                  <a:lnTo>
                    <a:pt x="113" y="4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4"/>
                  </a:lnTo>
                  <a:lnTo>
                    <a:pt x="119" y="8"/>
                  </a:lnTo>
                  <a:lnTo>
                    <a:pt x="120" y="9"/>
                  </a:lnTo>
                  <a:lnTo>
                    <a:pt x="121" y="10"/>
                  </a:lnTo>
                  <a:lnTo>
                    <a:pt x="122" y="12"/>
                  </a:lnTo>
                  <a:lnTo>
                    <a:pt x="123" y="15"/>
                  </a:lnTo>
                  <a:lnTo>
                    <a:pt x="124" y="16"/>
                  </a:lnTo>
                  <a:lnTo>
                    <a:pt x="125" y="17"/>
                  </a:lnTo>
                  <a:lnTo>
                    <a:pt x="125" y="18"/>
                  </a:lnTo>
                  <a:lnTo>
                    <a:pt x="127" y="18"/>
                  </a:lnTo>
                  <a:lnTo>
                    <a:pt x="128" y="19"/>
                  </a:lnTo>
                  <a:lnTo>
                    <a:pt x="129" y="21"/>
                  </a:lnTo>
                  <a:lnTo>
                    <a:pt x="130" y="24"/>
                  </a:lnTo>
                  <a:lnTo>
                    <a:pt x="130" y="25"/>
                  </a:lnTo>
                  <a:lnTo>
                    <a:pt x="131" y="26"/>
                  </a:lnTo>
                  <a:lnTo>
                    <a:pt x="131" y="29"/>
                  </a:lnTo>
                  <a:lnTo>
                    <a:pt x="131" y="31"/>
                  </a:lnTo>
                  <a:lnTo>
                    <a:pt x="132" y="31"/>
                  </a:lnTo>
                  <a:lnTo>
                    <a:pt x="132" y="34"/>
                  </a:lnTo>
                  <a:lnTo>
                    <a:pt x="133" y="36"/>
                  </a:lnTo>
                  <a:lnTo>
                    <a:pt x="137" y="40"/>
                  </a:lnTo>
                  <a:lnTo>
                    <a:pt x="138" y="41"/>
                  </a:lnTo>
                  <a:lnTo>
                    <a:pt x="138" y="42"/>
                  </a:lnTo>
                  <a:lnTo>
                    <a:pt x="140" y="43"/>
                  </a:lnTo>
                  <a:lnTo>
                    <a:pt x="140" y="42"/>
                  </a:lnTo>
                  <a:lnTo>
                    <a:pt x="141" y="43"/>
                  </a:lnTo>
                  <a:lnTo>
                    <a:pt x="142" y="44"/>
                  </a:lnTo>
                  <a:lnTo>
                    <a:pt x="142" y="45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49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4" y="51"/>
                  </a:lnTo>
                  <a:lnTo>
                    <a:pt x="145" y="51"/>
                  </a:lnTo>
                  <a:lnTo>
                    <a:pt x="146" y="51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1" y="53"/>
                  </a:lnTo>
                  <a:lnTo>
                    <a:pt x="154" y="52"/>
                  </a:lnTo>
                  <a:lnTo>
                    <a:pt x="155" y="52"/>
                  </a:lnTo>
                  <a:lnTo>
                    <a:pt x="158" y="52"/>
                  </a:lnTo>
                  <a:lnTo>
                    <a:pt x="158" y="53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3" y="56"/>
                  </a:lnTo>
                  <a:lnTo>
                    <a:pt x="164" y="57"/>
                  </a:lnTo>
                  <a:lnTo>
                    <a:pt x="164" y="58"/>
                  </a:lnTo>
                  <a:lnTo>
                    <a:pt x="165" y="59"/>
                  </a:lnTo>
                  <a:lnTo>
                    <a:pt x="166" y="59"/>
                  </a:lnTo>
                  <a:lnTo>
                    <a:pt x="166" y="60"/>
                  </a:lnTo>
                  <a:lnTo>
                    <a:pt x="167" y="61"/>
                  </a:lnTo>
                  <a:lnTo>
                    <a:pt x="167" y="65"/>
                  </a:lnTo>
                  <a:lnTo>
                    <a:pt x="167" y="66"/>
                  </a:lnTo>
                  <a:lnTo>
                    <a:pt x="167" y="67"/>
                  </a:lnTo>
                  <a:lnTo>
                    <a:pt x="167" y="66"/>
                  </a:lnTo>
                  <a:lnTo>
                    <a:pt x="166" y="65"/>
                  </a:lnTo>
                  <a:lnTo>
                    <a:pt x="166" y="64"/>
                  </a:lnTo>
                  <a:lnTo>
                    <a:pt x="164" y="62"/>
                  </a:lnTo>
                  <a:lnTo>
                    <a:pt x="163" y="61"/>
                  </a:lnTo>
                  <a:lnTo>
                    <a:pt x="162" y="61"/>
                  </a:lnTo>
                  <a:lnTo>
                    <a:pt x="161" y="61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7" y="61"/>
                  </a:lnTo>
                  <a:lnTo>
                    <a:pt x="156" y="62"/>
                  </a:lnTo>
                  <a:lnTo>
                    <a:pt x="155" y="61"/>
                  </a:lnTo>
                  <a:lnTo>
                    <a:pt x="154" y="61"/>
                  </a:lnTo>
                  <a:lnTo>
                    <a:pt x="153" y="61"/>
                  </a:lnTo>
                  <a:lnTo>
                    <a:pt x="151" y="62"/>
                  </a:lnTo>
                  <a:lnTo>
                    <a:pt x="150" y="64"/>
                  </a:lnTo>
                  <a:lnTo>
                    <a:pt x="149" y="65"/>
                  </a:lnTo>
                  <a:lnTo>
                    <a:pt x="148" y="65"/>
                  </a:lnTo>
                  <a:lnTo>
                    <a:pt x="146" y="66"/>
                  </a:lnTo>
                  <a:lnTo>
                    <a:pt x="144" y="67"/>
                  </a:lnTo>
                  <a:lnTo>
                    <a:pt x="142" y="68"/>
                  </a:lnTo>
                  <a:lnTo>
                    <a:pt x="141" y="69"/>
                  </a:lnTo>
                  <a:lnTo>
                    <a:pt x="141" y="70"/>
                  </a:lnTo>
                  <a:lnTo>
                    <a:pt x="141" y="71"/>
                  </a:lnTo>
                  <a:lnTo>
                    <a:pt x="139" y="73"/>
                  </a:lnTo>
                  <a:lnTo>
                    <a:pt x="139" y="74"/>
                  </a:lnTo>
                  <a:lnTo>
                    <a:pt x="140" y="74"/>
                  </a:lnTo>
                  <a:lnTo>
                    <a:pt x="140" y="75"/>
                  </a:lnTo>
                  <a:lnTo>
                    <a:pt x="141" y="76"/>
                  </a:lnTo>
                  <a:lnTo>
                    <a:pt x="140" y="76"/>
                  </a:lnTo>
                  <a:lnTo>
                    <a:pt x="139" y="77"/>
                  </a:lnTo>
                  <a:lnTo>
                    <a:pt x="139" y="78"/>
                  </a:lnTo>
                  <a:lnTo>
                    <a:pt x="139" y="79"/>
                  </a:lnTo>
                  <a:lnTo>
                    <a:pt x="140" y="81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9" y="83"/>
                  </a:lnTo>
                  <a:lnTo>
                    <a:pt x="138" y="83"/>
                  </a:lnTo>
                  <a:lnTo>
                    <a:pt x="138" y="84"/>
                  </a:lnTo>
                  <a:lnTo>
                    <a:pt x="138" y="85"/>
                  </a:lnTo>
                  <a:lnTo>
                    <a:pt x="139" y="86"/>
                  </a:lnTo>
                  <a:lnTo>
                    <a:pt x="138" y="87"/>
                  </a:lnTo>
                  <a:lnTo>
                    <a:pt x="137" y="88"/>
                  </a:lnTo>
                  <a:lnTo>
                    <a:pt x="136" y="90"/>
                  </a:lnTo>
                  <a:lnTo>
                    <a:pt x="136" y="91"/>
                  </a:lnTo>
                  <a:lnTo>
                    <a:pt x="136" y="92"/>
                  </a:lnTo>
                  <a:lnTo>
                    <a:pt x="134" y="93"/>
                  </a:lnTo>
                  <a:lnTo>
                    <a:pt x="134" y="94"/>
                  </a:lnTo>
                  <a:lnTo>
                    <a:pt x="136" y="95"/>
                  </a:lnTo>
                  <a:lnTo>
                    <a:pt x="138" y="98"/>
                  </a:lnTo>
                  <a:lnTo>
                    <a:pt x="138" y="99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8" y="101"/>
                  </a:lnTo>
                  <a:lnTo>
                    <a:pt x="139" y="101"/>
                  </a:lnTo>
                  <a:lnTo>
                    <a:pt x="138" y="101"/>
                  </a:lnTo>
                  <a:lnTo>
                    <a:pt x="138" y="100"/>
                  </a:lnTo>
                  <a:lnTo>
                    <a:pt x="137" y="100"/>
                  </a:lnTo>
                  <a:lnTo>
                    <a:pt x="138" y="101"/>
                  </a:lnTo>
                  <a:lnTo>
                    <a:pt x="138" y="102"/>
                  </a:lnTo>
                  <a:lnTo>
                    <a:pt x="139" y="102"/>
                  </a:lnTo>
                  <a:lnTo>
                    <a:pt x="138" y="102"/>
                  </a:lnTo>
                  <a:lnTo>
                    <a:pt x="137" y="101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3" y="102"/>
                  </a:lnTo>
                  <a:lnTo>
                    <a:pt x="133" y="103"/>
                  </a:lnTo>
                  <a:lnTo>
                    <a:pt x="133" y="108"/>
                  </a:lnTo>
                  <a:lnTo>
                    <a:pt x="133" y="109"/>
                  </a:lnTo>
                  <a:lnTo>
                    <a:pt x="133" y="110"/>
                  </a:lnTo>
                  <a:lnTo>
                    <a:pt x="132" y="110"/>
                  </a:lnTo>
                  <a:lnTo>
                    <a:pt x="132" y="111"/>
                  </a:lnTo>
                  <a:lnTo>
                    <a:pt x="132" y="112"/>
                  </a:lnTo>
                  <a:lnTo>
                    <a:pt x="132" y="113"/>
                  </a:lnTo>
                  <a:lnTo>
                    <a:pt x="130" y="115"/>
                  </a:lnTo>
                  <a:lnTo>
                    <a:pt x="129" y="116"/>
                  </a:lnTo>
                  <a:lnTo>
                    <a:pt x="128" y="115"/>
                  </a:lnTo>
                  <a:lnTo>
                    <a:pt x="128" y="113"/>
                  </a:lnTo>
                  <a:lnTo>
                    <a:pt x="129" y="113"/>
                  </a:lnTo>
                  <a:lnTo>
                    <a:pt x="130" y="113"/>
                  </a:lnTo>
                  <a:lnTo>
                    <a:pt x="130" y="112"/>
                  </a:lnTo>
                  <a:lnTo>
                    <a:pt x="131" y="111"/>
                  </a:lnTo>
                  <a:lnTo>
                    <a:pt x="131" y="110"/>
                  </a:lnTo>
                  <a:lnTo>
                    <a:pt x="130" y="110"/>
                  </a:lnTo>
                  <a:lnTo>
                    <a:pt x="129" y="110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8" y="107"/>
                  </a:lnTo>
                  <a:lnTo>
                    <a:pt x="127" y="107"/>
                  </a:lnTo>
                  <a:lnTo>
                    <a:pt x="125" y="107"/>
                  </a:lnTo>
                  <a:lnTo>
                    <a:pt x="125" y="108"/>
                  </a:lnTo>
                  <a:lnTo>
                    <a:pt x="125" y="109"/>
                  </a:lnTo>
                  <a:lnTo>
                    <a:pt x="124" y="109"/>
                  </a:lnTo>
                  <a:lnTo>
                    <a:pt x="124" y="111"/>
                  </a:lnTo>
                  <a:lnTo>
                    <a:pt x="124" y="112"/>
                  </a:lnTo>
                  <a:lnTo>
                    <a:pt x="125" y="112"/>
                  </a:lnTo>
                  <a:lnTo>
                    <a:pt x="124" y="113"/>
                  </a:lnTo>
                  <a:lnTo>
                    <a:pt x="124" y="116"/>
                  </a:lnTo>
                  <a:lnTo>
                    <a:pt x="124" y="117"/>
                  </a:lnTo>
                  <a:lnTo>
                    <a:pt x="123" y="118"/>
                  </a:lnTo>
                  <a:lnTo>
                    <a:pt x="122" y="119"/>
                  </a:lnTo>
                  <a:lnTo>
                    <a:pt x="121" y="119"/>
                  </a:lnTo>
                  <a:lnTo>
                    <a:pt x="121" y="120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2" y="124"/>
                  </a:lnTo>
                  <a:lnTo>
                    <a:pt x="122" y="129"/>
                  </a:lnTo>
                  <a:lnTo>
                    <a:pt x="123" y="135"/>
                  </a:lnTo>
                  <a:lnTo>
                    <a:pt x="121" y="135"/>
                  </a:lnTo>
                  <a:lnTo>
                    <a:pt x="120" y="135"/>
                  </a:lnTo>
                  <a:lnTo>
                    <a:pt x="119" y="135"/>
                  </a:lnTo>
                  <a:lnTo>
                    <a:pt x="119" y="136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6" y="137"/>
                  </a:lnTo>
                  <a:lnTo>
                    <a:pt x="115" y="137"/>
                  </a:lnTo>
                  <a:lnTo>
                    <a:pt x="114" y="136"/>
                  </a:lnTo>
                  <a:lnTo>
                    <a:pt x="113" y="135"/>
                  </a:lnTo>
                  <a:lnTo>
                    <a:pt x="113" y="134"/>
                  </a:lnTo>
                  <a:lnTo>
                    <a:pt x="112" y="133"/>
                  </a:lnTo>
                  <a:lnTo>
                    <a:pt x="111" y="132"/>
                  </a:lnTo>
                  <a:lnTo>
                    <a:pt x="109" y="131"/>
                  </a:lnTo>
                  <a:lnTo>
                    <a:pt x="109" y="129"/>
                  </a:lnTo>
                  <a:lnTo>
                    <a:pt x="108" y="128"/>
                  </a:lnTo>
                  <a:lnTo>
                    <a:pt x="107" y="129"/>
                  </a:lnTo>
                  <a:lnTo>
                    <a:pt x="106" y="129"/>
                  </a:lnTo>
                  <a:lnTo>
                    <a:pt x="105" y="128"/>
                  </a:lnTo>
                  <a:lnTo>
                    <a:pt x="104" y="127"/>
                  </a:lnTo>
                  <a:lnTo>
                    <a:pt x="103" y="126"/>
                  </a:lnTo>
                  <a:lnTo>
                    <a:pt x="104" y="125"/>
                  </a:lnTo>
                  <a:lnTo>
                    <a:pt x="103" y="125"/>
                  </a:lnTo>
                  <a:lnTo>
                    <a:pt x="103" y="124"/>
                  </a:lnTo>
                  <a:lnTo>
                    <a:pt x="99" y="123"/>
                  </a:lnTo>
                  <a:lnTo>
                    <a:pt x="97" y="120"/>
                  </a:lnTo>
                  <a:lnTo>
                    <a:pt x="96" y="119"/>
                  </a:lnTo>
                  <a:lnTo>
                    <a:pt x="96" y="118"/>
                  </a:lnTo>
                  <a:lnTo>
                    <a:pt x="97" y="118"/>
                  </a:lnTo>
                  <a:lnTo>
                    <a:pt x="98" y="117"/>
                  </a:lnTo>
                  <a:lnTo>
                    <a:pt x="98" y="116"/>
                  </a:lnTo>
                  <a:lnTo>
                    <a:pt x="104" y="115"/>
                  </a:lnTo>
                  <a:lnTo>
                    <a:pt x="105" y="115"/>
                  </a:lnTo>
                  <a:lnTo>
                    <a:pt x="105" y="113"/>
                  </a:lnTo>
                  <a:lnTo>
                    <a:pt x="106" y="112"/>
                  </a:lnTo>
                  <a:lnTo>
                    <a:pt x="105" y="111"/>
                  </a:lnTo>
                  <a:lnTo>
                    <a:pt x="105" y="110"/>
                  </a:lnTo>
                  <a:lnTo>
                    <a:pt x="104" y="109"/>
                  </a:lnTo>
                  <a:lnTo>
                    <a:pt x="103" y="109"/>
                  </a:lnTo>
                  <a:lnTo>
                    <a:pt x="100" y="107"/>
                  </a:lnTo>
                  <a:lnTo>
                    <a:pt x="100" y="106"/>
                  </a:lnTo>
                  <a:lnTo>
                    <a:pt x="99" y="104"/>
                  </a:lnTo>
                  <a:lnTo>
                    <a:pt x="99" y="103"/>
                  </a:lnTo>
                  <a:lnTo>
                    <a:pt x="100" y="102"/>
                  </a:lnTo>
                  <a:lnTo>
                    <a:pt x="102" y="101"/>
                  </a:lnTo>
                  <a:lnTo>
                    <a:pt x="104" y="101"/>
                  </a:lnTo>
                  <a:lnTo>
                    <a:pt x="106" y="100"/>
                  </a:lnTo>
                  <a:lnTo>
                    <a:pt x="106" y="99"/>
                  </a:lnTo>
                  <a:lnTo>
                    <a:pt x="106" y="98"/>
                  </a:lnTo>
                  <a:lnTo>
                    <a:pt x="105" y="96"/>
                  </a:lnTo>
                  <a:lnTo>
                    <a:pt x="103" y="95"/>
                  </a:lnTo>
                  <a:lnTo>
                    <a:pt x="98" y="88"/>
                  </a:lnTo>
                  <a:lnTo>
                    <a:pt x="96" y="87"/>
                  </a:lnTo>
                  <a:lnTo>
                    <a:pt x="96" y="86"/>
                  </a:lnTo>
                  <a:lnTo>
                    <a:pt x="95" y="86"/>
                  </a:lnTo>
                  <a:lnTo>
                    <a:pt x="95" y="87"/>
                  </a:lnTo>
                  <a:lnTo>
                    <a:pt x="92" y="87"/>
                  </a:lnTo>
                  <a:lnTo>
                    <a:pt x="91" y="87"/>
                  </a:lnTo>
                  <a:lnTo>
                    <a:pt x="90" y="88"/>
                  </a:lnTo>
                  <a:lnTo>
                    <a:pt x="89" y="90"/>
                  </a:lnTo>
                  <a:lnTo>
                    <a:pt x="86" y="92"/>
                  </a:lnTo>
                  <a:lnTo>
                    <a:pt x="84" y="92"/>
                  </a:lnTo>
                  <a:lnTo>
                    <a:pt x="83" y="94"/>
                  </a:lnTo>
                  <a:lnTo>
                    <a:pt x="82" y="94"/>
                  </a:lnTo>
                  <a:lnTo>
                    <a:pt x="80" y="95"/>
                  </a:lnTo>
                  <a:lnTo>
                    <a:pt x="79" y="95"/>
                  </a:lnTo>
                  <a:lnTo>
                    <a:pt x="78" y="96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4" y="100"/>
                  </a:lnTo>
                  <a:lnTo>
                    <a:pt x="71" y="101"/>
                  </a:lnTo>
                  <a:lnTo>
                    <a:pt x="70" y="102"/>
                  </a:lnTo>
                  <a:lnTo>
                    <a:pt x="69" y="104"/>
                  </a:lnTo>
                  <a:lnTo>
                    <a:pt x="67" y="106"/>
                  </a:lnTo>
                  <a:lnTo>
                    <a:pt x="67" y="107"/>
                  </a:lnTo>
                  <a:lnTo>
                    <a:pt x="65" y="108"/>
                  </a:lnTo>
                  <a:lnTo>
                    <a:pt x="64" y="108"/>
                  </a:lnTo>
                  <a:lnTo>
                    <a:pt x="64" y="107"/>
                  </a:lnTo>
                  <a:lnTo>
                    <a:pt x="63" y="108"/>
                  </a:lnTo>
                  <a:lnTo>
                    <a:pt x="62" y="108"/>
                  </a:lnTo>
                  <a:lnTo>
                    <a:pt x="61" y="110"/>
                  </a:lnTo>
                  <a:lnTo>
                    <a:pt x="60" y="110"/>
                  </a:lnTo>
                  <a:lnTo>
                    <a:pt x="60" y="111"/>
                  </a:lnTo>
                  <a:lnTo>
                    <a:pt x="60" y="112"/>
                  </a:lnTo>
                  <a:lnTo>
                    <a:pt x="58" y="112"/>
                  </a:lnTo>
                  <a:lnTo>
                    <a:pt x="57" y="113"/>
                  </a:lnTo>
                  <a:lnTo>
                    <a:pt x="56" y="115"/>
                  </a:lnTo>
                  <a:lnTo>
                    <a:pt x="55" y="117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3" y="118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2" y="115"/>
                  </a:lnTo>
                  <a:lnTo>
                    <a:pt x="52" y="112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8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9" y="106"/>
                  </a:lnTo>
                  <a:lnTo>
                    <a:pt x="50" y="106"/>
                  </a:lnTo>
                  <a:lnTo>
                    <a:pt x="52" y="107"/>
                  </a:lnTo>
                  <a:lnTo>
                    <a:pt x="53" y="107"/>
                  </a:lnTo>
                  <a:lnTo>
                    <a:pt x="54" y="106"/>
                  </a:lnTo>
                  <a:lnTo>
                    <a:pt x="55" y="106"/>
                  </a:lnTo>
                  <a:lnTo>
                    <a:pt x="54" y="104"/>
                  </a:lnTo>
                  <a:lnTo>
                    <a:pt x="53" y="104"/>
                  </a:lnTo>
                  <a:lnTo>
                    <a:pt x="53" y="103"/>
                  </a:lnTo>
                  <a:lnTo>
                    <a:pt x="52" y="102"/>
                  </a:lnTo>
                  <a:lnTo>
                    <a:pt x="52" y="101"/>
                  </a:lnTo>
                  <a:lnTo>
                    <a:pt x="49" y="100"/>
                  </a:lnTo>
                  <a:lnTo>
                    <a:pt x="48" y="99"/>
                  </a:lnTo>
                  <a:lnTo>
                    <a:pt x="47" y="98"/>
                  </a:lnTo>
                  <a:lnTo>
                    <a:pt x="48" y="98"/>
                  </a:lnTo>
                  <a:lnTo>
                    <a:pt x="49" y="96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4"/>
                  </a:lnTo>
                  <a:lnTo>
                    <a:pt x="53" y="93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49" y="92"/>
                  </a:lnTo>
                  <a:lnTo>
                    <a:pt x="48" y="92"/>
                  </a:lnTo>
                  <a:lnTo>
                    <a:pt x="48" y="91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6" y="90"/>
                  </a:lnTo>
                  <a:lnTo>
                    <a:pt x="44" y="91"/>
                  </a:lnTo>
                  <a:lnTo>
                    <a:pt x="42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8" y="87"/>
                  </a:lnTo>
                  <a:lnTo>
                    <a:pt x="37" y="85"/>
                  </a:lnTo>
                  <a:lnTo>
                    <a:pt x="36" y="84"/>
                  </a:lnTo>
                  <a:lnTo>
                    <a:pt x="35" y="84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0" y="78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5" y="77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5" y="74"/>
                  </a:lnTo>
                  <a:lnTo>
                    <a:pt x="31" y="75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5" y="71"/>
                  </a:lnTo>
                  <a:lnTo>
                    <a:pt x="36" y="70"/>
                  </a:lnTo>
                  <a:lnTo>
                    <a:pt x="36" y="69"/>
                  </a:lnTo>
                  <a:lnTo>
                    <a:pt x="36" y="67"/>
                  </a:lnTo>
                  <a:lnTo>
                    <a:pt x="36" y="66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1" y="64"/>
                  </a:lnTo>
                  <a:lnTo>
                    <a:pt x="24" y="59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9" y="48"/>
                  </a:lnTo>
                  <a:lnTo>
                    <a:pt x="20" y="46"/>
                  </a:lnTo>
                  <a:lnTo>
                    <a:pt x="21" y="45"/>
                  </a:lnTo>
                  <a:lnTo>
                    <a:pt x="23" y="44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1" y="39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6" y="36"/>
                  </a:lnTo>
                  <a:lnTo>
                    <a:pt x="15" y="35"/>
                  </a:lnTo>
                  <a:lnTo>
                    <a:pt x="13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1" y="28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4"/>
                  </a:lnTo>
                  <a:close/>
                  <a:moveTo>
                    <a:pt x="22" y="51"/>
                  </a:moveTo>
                  <a:lnTo>
                    <a:pt x="23" y="51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1" y="51"/>
                  </a:lnTo>
                  <a:lnTo>
                    <a:pt x="22" y="51"/>
                  </a:lnTo>
                  <a:close/>
                  <a:moveTo>
                    <a:pt x="41" y="119"/>
                  </a:moveTo>
                  <a:lnTo>
                    <a:pt x="40" y="119"/>
                  </a:lnTo>
                  <a:lnTo>
                    <a:pt x="39" y="119"/>
                  </a:lnTo>
                  <a:lnTo>
                    <a:pt x="37" y="118"/>
                  </a:lnTo>
                  <a:lnTo>
                    <a:pt x="30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5" y="116"/>
                  </a:lnTo>
                  <a:lnTo>
                    <a:pt x="24" y="115"/>
                  </a:lnTo>
                  <a:lnTo>
                    <a:pt x="23" y="115"/>
                  </a:lnTo>
                  <a:lnTo>
                    <a:pt x="22" y="115"/>
                  </a:lnTo>
                  <a:lnTo>
                    <a:pt x="21" y="115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11"/>
                  </a:lnTo>
                  <a:lnTo>
                    <a:pt x="19" y="111"/>
                  </a:lnTo>
                  <a:lnTo>
                    <a:pt x="19" y="110"/>
                  </a:lnTo>
                  <a:lnTo>
                    <a:pt x="17" y="109"/>
                  </a:lnTo>
                  <a:lnTo>
                    <a:pt x="17" y="108"/>
                  </a:lnTo>
                  <a:lnTo>
                    <a:pt x="16" y="108"/>
                  </a:lnTo>
                  <a:lnTo>
                    <a:pt x="16" y="107"/>
                  </a:lnTo>
                  <a:lnTo>
                    <a:pt x="16" y="106"/>
                  </a:lnTo>
                  <a:lnTo>
                    <a:pt x="15" y="107"/>
                  </a:lnTo>
                  <a:lnTo>
                    <a:pt x="12" y="106"/>
                  </a:lnTo>
                  <a:lnTo>
                    <a:pt x="11" y="106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7" y="99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5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1"/>
                  </a:lnTo>
                  <a:lnTo>
                    <a:pt x="3" y="90"/>
                  </a:lnTo>
                  <a:lnTo>
                    <a:pt x="2" y="90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5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8" y="85"/>
                  </a:lnTo>
                  <a:lnTo>
                    <a:pt x="10" y="85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1" y="91"/>
                  </a:lnTo>
                  <a:lnTo>
                    <a:pt x="12" y="92"/>
                  </a:lnTo>
                  <a:lnTo>
                    <a:pt x="13" y="92"/>
                  </a:lnTo>
                  <a:lnTo>
                    <a:pt x="14" y="91"/>
                  </a:lnTo>
                  <a:lnTo>
                    <a:pt x="15" y="91"/>
                  </a:lnTo>
                  <a:lnTo>
                    <a:pt x="15" y="92"/>
                  </a:lnTo>
                  <a:lnTo>
                    <a:pt x="16" y="93"/>
                  </a:lnTo>
                  <a:lnTo>
                    <a:pt x="19" y="93"/>
                  </a:lnTo>
                  <a:lnTo>
                    <a:pt x="19" y="94"/>
                  </a:lnTo>
                  <a:lnTo>
                    <a:pt x="20" y="95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3" y="93"/>
                  </a:lnTo>
                  <a:lnTo>
                    <a:pt x="24" y="93"/>
                  </a:lnTo>
                  <a:lnTo>
                    <a:pt x="28" y="92"/>
                  </a:lnTo>
                  <a:lnTo>
                    <a:pt x="29" y="92"/>
                  </a:lnTo>
                  <a:lnTo>
                    <a:pt x="30" y="92"/>
                  </a:lnTo>
                  <a:lnTo>
                    <a:pt x="30" y="93"/>
                  </a:lnTo>
                  <a:lnTo>
                    <a:pt x="31" y="93"/>
                  </a:lnTo>
                  <a:lnTo>
                    <a:pt x="31" y="94"/>
                  </a:lnTo>
                  <a:lnTo>
                    <a:pt x="31" y="95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0" y="99"/>
                  </a:lnTo>
                  <a:lnTo>
                    <a:pt x="30" y="100"/>
                  </a:lnTo>
                  <a:lnTo>
                    <a:pt x="31" y="101"/>
                  </a:lnTo>
                  <a:lnTo>
                    <a:pt x="32" y="101"/>
                  </a:lnTo>
                  <a:lnTo>
                    <a:pt x="32" y="102"/>
                  </a:lnTo>
                  <a:lnTo>
                    <a:pt x="33" y="102"/>
                  </a:lnTo>
                  <a:lnTo>
                    <a:pt x="36" y="103"/>
                  </a:lnTo>
                  <a:lnTo>
                    <a:pt x="36" y="104"/>
                  </a:lnTo>
                  <a:lnTo>
                    <a:pt x="37" y="104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08"/>
                  </a:lnTo>
                  <a:lnTo>
                    <a:pt x="36" y="109"/>
                  </a:lnTo>
                  <a:lnTo>
                    <a:pt x="37" y="110"/>
                  </a:lnTo>
                  <a:lnTo>
                    <a:pt x="38" y="111"/>
                  </a:lnTo>
                  <a:lnTo>
                    <a:pt x="39" y="116"/>
                  </a:lnTo>
                  <a:lnTo>
                    <a:pt x="41" y="119"/>
                  </a:lnTo>
                  <a:close/>
                  <a:moveTo>
                    <a:pt x="13" y="37"/>
                  </a:moveTo>
                  <a:lnTo>
                    <a:pt x="12" y="36"/>
                  </a:lnTo>
                  <a:lnTo>
                    <a:pt x="13" y="36"/>
                  </a:lnTo>
                  <a:lnTo>
                    <a:pt x="13" y="37"/>
                  </a:lnTo>
                  <a:close/>
                  <a:moveTo>
                    <a:pt x="174" y="64"/>
                  </a:moveTo>
                  <a:lnTo>
                    <a:pt x="173" y="64"/>
                  </a:lnTo>
                  <a:lnTo>
                    <a:pt x="173" y="62"/>
                  </a:lnTo>
                  <a:lnTo>
                    <a:pt x="174" y="62"/>
                  </a:lnTo>
                  <a:lnTo>
                    <a:pt x="175" y="64"/>
                  </a:lnTo>
                  <a:lnTo>
                    <a:pt x="174" y="64"/>
                  </a:lnTo>
                  <a:close/>
                  <a:moveTo>
                    <a:pt x="167" y="59"/>
                  </a:moveTo>
                  <a:lnTo>
                    <a:pt x="166" y="59"/>
                  </a:lnTo>
                  <a:lnTo>
                    <a:pt x="167" y="59"/>
                  </a:lnTo>
                  <a:lnTo>
                    <a:pt x="166" y="57"/>
                  </a:lnTo>
                  <a:lnTo>
                    <a:pt x="167" y="57"/>
                  </a:lnTo>
                  <a:lnTo>
                    <a:pt x="167" y="58"/>
                  </a:lnTo>
                  <a:lnTo>
                    <a:pt x="169" y="59"/>
                  </a:lnTo>
                  <a:lnTo>
                    <a:pt x="167" y="5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548">
              <a:extLst>
                <a:ext uri="{FF2B5EF4-FFF2-40B4-BE49-F238E27FC236}">
                  <a16:creationId xmlns:a16="http://schemas.microsoft.com/office/drawing/2014/main" id="{2F7C578F-E905-875C-2E73-54B06364C8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4612" y="2003711"/>
              <a:ext cx="469229" cy="232476"/>
            </a:xfrm>
            <a:custGeom>
              <a:avLst/>
              <a:gdLst>
                <a:gd name="T0" fmla="*/ 315 w 329"/>
                <a:gd name="T1" fmla="*/ 54 h 163"/>
                <a:gd name="T2" fmla="*/ 298 w 329"/>
                <a:gd name="T3" fmla="*/ 63 h 163"/>
                <a:gd name="T4" fmla="*/ 275 w 329"/>
                <a:gd name="T5" fmla="*/ 76 h 163"/>
                <a:gd name="T6" fmla="*/ 264 w 329"/>
                <a:gd name="T7" fmla="*/ 90 h 163"/>
                <a:gd name="T8" fmla="*/ 240 w 329"/>
                <a:gd name="T9" fmla="*/ 91 h 163"/>
                <a:gd name="T10" fmla="*/ 222 w 329"/>
                <a:gd name="T11" fmla="*/ 100 h 163"/>
                <a:gd name="T12" fmla="*/ 210 w 329"/>
                <a:gd name="T13" fmla="*/ 114 h 163"/>
                <a:gd name="T14" fmla="*/ 195 w 329"/>
                <a:gd name="T15" fmla="*/ 120 h 163"/>
                <a:gd name="T16" fmla="*/ 188 w 329"/>
                <a:gd name="T17" fmla="*/ 106 h 163"/>
                <a:gd name="T18" fmla="*/ 167 w 329"/>
                <a:gd name="T19" fmla="*/ 113 h 163"/>
                <a:gd name="T20" fmla="*/ 153 w 329"/>
                <a:gd name="T21" fmla="*/ 127 h 163"/>
                <a:gd name="T22" fmla="*/ 139 w 329"/>
                <a:gd name="T23" fmla="*/ 133 h 163"/>
                <a:gd name="T24" fmla="*/ 139 w 329"/>
                <a:gd name="T25" fmla="*/ 148 h 163"/>
                <a:gd name="T26" fmla="*/ 116 w 329"/>
                <a:gd name="T27" fmla="*/ 156 h 163"/>
                <a:gd name="T28" fmla="*/ 95 w 329"/>
                <a:gd name="T29" fmla="*/ 157 h 163"/>
                <a:gd name="T30" fmla="*/ 85 w 329"/>
                <a:gd name="T31" fmla="*/ 159 h 163"/>
                <a:gd name="T32" fmla="*/ 74 w 329"/>
                <a:gd name="T33" fmla="*/ 156 h 163"/>
                <a:gd name="T34" fmla="*/ 67 w 329"/>
                <a:gd name="T35" fmla="*/ 147 h 163"/>
                <a:gd name="T36" fmla="*/ 53 w 329"/>
                <a:gd name="T37" fmla="*/ 154 h 163"/>
                <a:gd name="T38" fmla="*/ 43 w 329"/>
                <a:gd name="T39" fmla="*/ 151 h 163"/>
                <a:gd name="T40" fmla="*/ 29 w 329"/>
                <a:gd name="T41" fmla="*/ 149 h 163"/>
                <a:gd name="T42" fmla="*/ 18 w 329"/>
                <a:gd name="T43" fmla="*/ 149 h 163"/>
                <a:gd name="T44" fmla="*/ 1 w 329"/>
                <a:gd name="T45" fmla="*/ 144 h 163"/>
                <a:gd name="T46" fmla="*/ 7 w 329"/>
                <a:gd name="T47" fmla="*/ 131 h 163"/>
                <a:gd name="T48" fmla="*/ 30 w 329"/>
                <a:gd name="T49" fmla="*/ 126 h 163"/>
                <a:gd name="T50" fmla="*/ 37 w 329"/>
                <a:gd name="T51" fmla="*/ 133 h 163"/>
                <a:gd name="T52" fmla="*/ 47 w 329"/>
                <a:gd name="T53" fmla="*/ 124 h 163"/>
                <a:gd name="T54" fmla="*/ 64 w 329"/>
                <a:gd name="T55" fmla="*/ 121 h 163"/>
                <a:gd name="T56" fmla="*/ 75 w 329"/>
                <a:gd name="T57" fmla="*/ 124 h 163"/>
                <a:gd name="T58" fmla="*/ 85 w 329"/>
                <a:gd name="T59" fmla="*/ 117 h 163"/>
                <a:gd name="T60" fmla="*/ 95 w 329"/>
                <a:gd name="T61" fmla="*/ 115 h 163"/>
                <a:gd name="T62" fmla="*/ 101 w 329"/>
                <a:gd name="T63" fmla="*/ 112 h 163"/>
                <a:gd name="T64" fmla="*/ 117 w 329"/>
                <a:gd name="T65" fmla="*/ 99 h 163"/>
                <a:gd name="T66" fmla="*/ 100 w 329"/>
                <a:gd name="T67" fmla="*/ 96 h 163"/>
                <a:gd name="T68" fmla="*/ 89 w 329"/>
                <a:gd name="T69" fmla="*/ 91 h 163"/>
                <a:gd name="T70" fmla="*/ 81 w 329"/>
                <a:gd name="T71" fmla="*/ 84 h 163"/>
                <a:gd name="T72" fmla="*/ 74 w 329"/>
                <a:gd name="T73" fmla="*/ 72 h 163"/>
                <a:gd name="T74" fmla="*/ 64 w 329"/>
                <a:gd name="T75" fmla="*/ 77 h 163"/>
                <a:gd name="T76" fmla="*/ 58 w 329"/>
                <a:gd name="T77" fmla="*/ 88 h 163"/>
                <a:gd name="T78" fmla="*/ 45 w 329"/>
                <a:gd name="T79" fmla="*/ 82 h 163"/>
                <a:gd name="T80" fmla="*/ 28 w 329"/>
                <a:gd name="T81" fmla="*/ 72 h 163"/>
                <a:gd name="T82" fmla="*/ 47 w 329"/>
                <a:gd name="T83" fmla="*/ 55 h 163"/>
                <a:gd name="T84" fmla="*/ 53 w 329"/>
                <a:gd name="T85" fmla="*/ 40 h 163"/>
                <a:gd name="T86" fmla="*/ 53 w 329"/>
                <a:gd name="T87" fmla="*/ 33 h 163"/>
                <a:gd name="T88" fmla="*/ 61 w 329"/>
                <a:gd name="T89" fmla="*/ 22 h 163"/>
                <a:gd name="T90" fmla="*/ 74 w 329"/>
                <a:gd name="T91" fmla="*/ 20 h 163"/>
                <a:gd name="T92" fmla="*/ 100 w 329"/>
                <a:gd name="T93" fmla="*/ 24 h 163"/>
                <a:gd name="T94" fmla="*/ 121 w 329"/>
                <a:gd name="T95" fmla="*/ 33 h 163"/>
                <a:gd name="T96" fmla="*/ 127 w 329"/>
                <a:gd name="T97" fmla="*/ 16 h 163"/>
                <a:gd name="T98" fmla="*/ 148 w 329"/>
                <a:gd name="T99" fmla="*/ 4 h 163"/>
                <a:gd name="T100" fmla="*/ 160 w 329"/>
                <a:gd name="T101" fmla="*/ 8 h 163"/>
                <a:gd name="T102" fmla="*/ 187 w 329"/>
                <a:gd name="T103" fmla="*/ 18 h 163"/>
                <a:gd name="T104" fmla="*/ 204 w 329"/>
                <a:gd name="T105" fmla="*/ 14 h 163"/>
                <a:gd name="T106" fmla="*/ 226 w 329"/>
                <a:gd name="T107" fmla="*/ 14 h 163"/>
                <a:gd name="T108" fmla="*/ 246 w 329"/>
                <a:gd name="T109" fmla="*/ 15 h 163"/>
                <a:gd name="T110" fmla="*/ 267 w 329"/>
                <a:gd name="T111" fmla="*/ 17 h 163"/>
                <a:gd name="T112" fmla="*/ 290 w 329"/>
                <a:gd name="T113" fmla="*/ 21 h 163"/>
                <a:gd name="T114" fmla="*/ 303 w 329"/>
                <a:gd name="T115" fmla="*/ 32 h 163"/>
                <a:gd name="T116" fmla="*/ 328 w 329"/>
                <a:gd name="T117" fmla="*/ 45 h 163"/>
                <a:gd name="T118" fmla="*/ 53 w 329"/>
                <a:gd name="T119" fmla="*/ 125 h 163"/>
                <a:gd name="T120" fmla="*/ 55 w 329"/>
                <a:gd name="T121" fmla="*/ 137 h 163"/>
                <a:gd name="T122" fmla="*/ 39 w 329"/>
                <a:gd name="T123" fmla="*/ 13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163">
                  <a:moveTo>
                    <a:pt x="328" y="45"/>
                  </a:moveTo>
                  <a:lnTo>
                    <a:pt x="328" y="46"/>
                  </a:lnTo>
                  <a:lnTo>
                    <a:pt x="328" y="47"/>
                  </a:lnTo>
                  <a:lnTo>
                    <a:pt x="328" y="48"/>
                  </a:lnTo>
                  <a:lnTo>
                    <a:pt x="329" y="48"/>
                  </a:lnTo>
                  <a:lnTo>
                    <a:pt x="329" y="49"/>
                  </a:lnTo>
                  <a:lnTo>
                    <a:pt x="328" y="50"/>
                  </a:lnTo>
                  <a:lnTo>
                    <a:pt x="327" y="51"/>
                  </a:lnTo>
                  <a:lnTo>
                    <a:pt x="319" y="51"/>
                  </a:lnTo>
                  <a:lnTo>
                    <a:pt x="318" y="51"/>
                  </a:lnTo>
                  <a:lnTo>
                    <a:pt x="317" y="51"/>
                  </a:lnTo>
                  <a:lnTo>
                    <a:pt x="317" y="53"/>
                  </a:lnTo>
                  <a:lnTo>
                    <a:pt x="315" y="53"/>
                  </a:lnTo>
                  <a:lnTo>
                    <a:pt x="315" y="54"/>
                  </a:lnTo>
                  <a:lnTo>
                    <a:pt x="315" y="55"/>
                  </a:lnTo>
                  <a:lnTo>
                    <a:pt x="314" y="56"/>
                  </a:lnTo>
                  <a:lnTo>
                    <a:pt x="313" y="57"/>
                  </a:lnTo>
                  <a:lnTo>
                    <a:pt x="312" y="57"/>
                  </a:lnTo>
                  <a:lnTo>
                    <a:pt x="311" y="57"/>
                  </a:lnTo>
                  <a:lnTo>
                    <a:pt x="310" y="57"/>
                  </a:lnTo>
                  <a:lnTo>
                    <a:pt x="307" y="58"/>
                  </a:lnTo>
                  <a:lnTo>
                    <a:pt x="306" y="59"/>
                  </a:lnTo>
                  <a:lnTo>
                    <a:pt x="304" y="60"/>
                  </a:lnTo>
                  <a:lnTo>
                    <a:pt x="303" y="62"/>
                  </a:lnTo>
                  <a:lnTo>
                    <a:pt x="302" y="62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8" y="63"/>
                  </a:lnTo>
                  <a:lnTo>
                    <a:pt x="297" y="63"/>
                  </a:lnTo>
                  <a:lnTo>
                    <a:pt x="296" y="63"/>
                  </a:lnTo>
                  <a:lnTo>
                    <a:pt x="295" y="64"/>
                  </a:lnTo>
                  <a:lnTo>
                    <a:pt x="294" y="64"/>
                  </a:lnTo>
                  <a:lnTo>
                    <a:pt x="290" y="66"/>
                  </a:lnTo>
                  <a:lnTo>
                    <a:pt x="289" y="66"/>
                  </a:lnTo>
                  <a:lnTo>
                    <a:pt x="288" y="67"/>
                  </a:lnTo>
                  <a:lnTo>
                    <a:pt x="286" y="68"/>
                  </a:lnTo>
                  <a:lnTo>
                    <a:pt x="281" y="71"/>
                  </a:lnTo>
                  <a:lnTo>
                    <a:pt x="280" y="72"/>
                  </a:lnTo>
                  <a:lnTo>
                    <a:pt x="280" y="73"/>
                  </a:lnTo>
                  <a:lnTo>
                    <a:pt x="279" y="73"/>
                  </a:lnTo>
                  <a:lnTo>
                    <a:pt x="277" y="74"/>
                  </a:lnTo>
                  <a:lnTo>
                    <a:pt x="275" y="76"/>
                  </a:lnTo>
                  <a:lnTo>
                    <a:pt x="272" y="76"/>
                  </a:lnTo>
                  <a:lnTo>
                    <a:pt x="272" y="77"/>
                  </a:lnTo>
                  <a:lnTo>
                    <a:pt x="271" y="79"/>
                  </a:lnTo>
                  <a:lnTo>
                    <a:pt x="272" y="80"/>
                  </a:lnTo>
                  <a:lnTo>
                    <a:pt x="272" y="81"/>
                  </a:lnTo>
                  <a:lnTo>
                    <a:pt x="271" y="82"/>
                  </a:lnTo>
                  <a:lnTo>
                    <a:pt x="270" y="82"/>
                  </a:lnTo>
                  <a:lnTo>
                    <a:pt x="270" y="83"/>
                  </a:lnTo>
                  <a:lnTo>
                    <a:pt x="269" y="84"/>
                  </a:lnTo>
                  <a:lnTo>
                    <a:pt x="269" y="85"/>
                  </a:lnTo>
                  <a:lnTo>
                    <a:pt x="268" y="87"/>
                  </a:lnTo>
                  <a:lnTo>
                    <a:pt x="268" y="88"/>
                  </a:lnTo>
                  <a:lnTo>
                    <a:pt x="267" y="88"/>
                  </a:lnTo>
                  <a:lnTo>
                    <a:pt x="264" y="90"/>
                  </a:lnTo>
                  <a:lnTo>
                    <a:pt x="263" y="90"/>
                  </a:lnTo>
                  <a:lnTo>
                    <a:pt x="262" y="90"/>
                  </a:lnTo>
                  <a:lnTo>
                    <a:pt x="261" y="90"/>
                  </a:lnTo>
                  <a:lnTo>
                    <a:pt x="257" y="89"/>
                  </a:lnTo>
                  <a:lnTo>
                    <a:pt x="256" y="89"/>
                  </a:lnTo>
                  <a:lnTo>
                    <a:pt x="255" y="90"/>
                  </a:lnTo>
                  <a:lnTo>
                    <a:pt x="252" y="92"/>
                  </a:lnTo>
                  <a:lnTo>
                    <a:pt x="251" y="92"/>
                  </a:lnTo>
                  <a:lnTo>
                    <a:pt x="250" y="92"/>
                  </a:lnTo>
                  <a:lnTo>
                    <a:pt x="246" y="92"/>
                  </a:lnTo>
                  <a:lnTo>
                    <a:pt x="245" y="92"/>
                  </a:lnTo>
                  <a:lnTo>
                    <a:pt x="243" y="91"/>
                  </a:lnTo>
                  <a:lnTo>
                    <a:pt x="242" y="91"/>
                  </a:lnTo>
                  <a:lnTo>
                    <a:pt x="240" y="91"/>
                  </a:lnTo>
                  <a:lnTo>
                    <a:pt x="239" y="91"/>
                  </a:lnTo>
                  <a:lnTo>
                    <a:pt x="235" y="91"/>
                  </a:lnTo>
                  <a:lnTo>
                    <a:pt x="233" y="90"/>
                  </a:lnTo>
                  <a:lnTo>
                    <a:pt x="231" y="90"/>
                  </a:lnTo>
                  <a:lnTo>
                    <a:pt x="229" y="91"/>
                  </a:lnTo>
                  <a:lnTo>
                    <a:pt x="228" y="91"/>
                  </a:lnTo>
                  <a:lnTo>
                    <a:pt x="227" y="92"/>
                  </a:lnTo>
                  <a:lnTo>
                    <a:pt x="226" y="93"/>
                  </a:lnTo>
                  <a:lnTo>
                    <a:pt x="225" y="95"/>
                  </a:lnTo>
                  <a:lnTo>
                    <a:pt x="225" y="96"/>
                  </a:lnTo>
                  <a:lnTo>
                    <a:pt x="225" y="97"/>
                  </a:lnTo>
                  <a:lnTo>
                    <a:pt x="225" y="98"/>
                  </a:lnTo>
                  <a:lnTo>
                    <a:pt x="223" y="99"/>
                  </a:lnTo>
                  <a:lnTo>
                    <a:pt x="222" y="100"/>
                  </a:lnTo>
                  <a:lnTo>
                    <a:pt x="221" y="101"/>
                  </a:lnTo>
                  <a:lnTo>
                    <a:pt x="221" y="102"/>
                  </a:lnTo>
                  <a:lnTo>
                    <a:pt x="220" y="107"/>
                  </a:lnTo>
                  <a:lnTo>
                    <a:pt x="220" y="108"/>
                  </a:lnTo>
                  <a:lnTo>
                    <a:pt x="219" y="109"/>
                  </a:lnTo>
                  <a:lnTo>
                    <a:pt x="218" y="110"/>
                  </a:lnTo>
                  <a:lnTo>
                    <a:pt x="217" y="113"/>
                  </a:lnTo>
                  <a:lnTo>
                    <a:pt x="215" y="114"/>
                  </a:lnTo>
                  <a:lnTo>
                    <a:pt x="215" y="115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1" y="117"/>
                  </a:lnTo>
                  <a:lnTo>
                    <a:pt x="210" y="115"/>
                  </a:lnTo>
                  <a:lnTo>
                    <a:pt x="210" y="114"/>
                  </a:lnTo>
                  <a:lnTo>
                    <a:pt x="209" y="114"/>
                  </a:lnTo>
                  <a:lnTo>
                    <a:pt x="209" y="115"/>
                  </a:lnTo>
                  <a:lnTo>
                    <a:pt x="208" y="116"/>
                  </a:lnTo>
                  <a:lnTo>
                    <a:pt x="206" y="117"/>
                  </a:lnTo>
                  <a:lnTo>
                    <a:pt x="205" y="116"/>
                  </a:lnTo>
                  <a:lnTo>
                    <a:pt x="204" y="116"/>
                  </a:lnTo>
                  <a:lnTo>
                    <a:pt x="203" y="116"/>
                  </a:lnTo>
                  <a:lnTo>
                    <a:pt x="201" y="117"/>
                  </a:lnTo>
                  <a:lnTo>
                    <a:pt x="200" y="118"/>
                  </a:lnTo>
                  <a:lnTo>
                    <a:pt x="200" y="120"/>
                  </a:lnTo>
                  <a:lnTo>
                    <a:pt x="198" y="120"/>
                  </a:lnTo>
                  <a:lnTo>
                    <a:pt x="197" y="120"/>
                  </a:lnTo>
                  <a:lnTo>
                    <a:pt x="196" y="120"/>
                  </a:lnTo>
                  <a:lnTo>
                    <a:pt x="195" y="120"/>
                  </a:lnTo>
                  <a:lnTo>
                    <a:pt x="194" y="120"/>
                  </a:lnTo>
                  <a:lnTo>
                    <a:pt x="193" y="120"/>
                  </a:lnTo>
                  <a:lnTo>
                    <a:pt x="192" y="120"/>
                  </a:lnTo>
                  <a:lnTo>
                    <a:pt x="192" y="118"/>
                  </a:lnTo>
                  <a:lnTo>
                    <a:pt x="190" y="117"/>
                  </a:lnTo>
                  <a:lnTo>
                    <a:pt x="190" y="116"/>
                  </a:lnTo>
                  <a:lnTo>
                    <a:pt x="192" y="115"/>
                  </a:lnTo>
                  <a:lnTo>
                    <a:pt x="192" y="114"/>
                  </a:lnTo>
                  <a:lnTo>
                    <a:pt x="192" y="113"/>
                  </a:lnTo>
                  <a:lnTo>
                    <a:pt x="190" y="113"/>
                  </a:lnTo>
                  <a:lnTo>
                    <a:pt x="190" y="112"/>
                  </a:lnTo>
                  <a:lnTo>
                    <a:pt x="190" y="109"/>
                  </a:lnTo>
                  <a:lnTo>
                    <a:pt x="189" y="107"/>
                  </a:lnTo>
                  <a:lnTo>
                    <a:pt x="188" y="106"/>
                  </a:lnTo>
                  <a:lnTo>
                    <a:pt x="187" y="106"/>
                  </a:lnTo>
                  <a:lnTo>
                    <a:pt x="186" y="107"/>
                  </a:lnTo>
                  <a:lnTo>
                    <a:pt x="180" y="113"/>
                  </a:lnTo>
                  <a:lnTo>
                    <a:pt x="179" y="113"/>
                  </a:lnTo>
                  <a:lnTo>
                    <a:pt x="178" y="114"/>
                  </a:lnTo>
                  <a:lnTo>
                    <a:pt x="177" y="114"/>
                  </a:lnTo>
                  <a:lnTo>
                    <a:pt x="177" y="113"/>
                  </a:lnTo>
                  <a:lnTo>
                    <a:pt x="176" y="113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1" y="113"/>
                  </a:lnTo>
                  <a:lnTo>
                    <a:pt x="168" y="112"/>
                  </a:lnTo>
                  <a:lnTo>
                    <a:pt x="167" y="112"/>
                  </a:lnTo>
                  <a:lnTo>
                    <a:pt x="167" y="113"/>
                  </a:lnTo>
                  <a:lnTo>
                    <a:pt x="166" y="114"/>
                  </a:lnTo>
                  <a:lnTo>
                    <a:pt x="166" y="115"/>
                  </a:lnTo>
                  <a:lnTo>
                    <a:pt x="167" y="116"/>
                  </a:lnTo>
                  <a:lnTo>
                    <a:pt x="168" y="117"/>
                  </a:lnTo>
                  <a:lnTo>
                    <a:pt x="168" y="118"/>
                  </a:lnTo>
                  <a:lnTo>
                    <a:pt x="167" y="118"/>
                  </a:lnTo>
                  <a:lnTo>
                    <a:pt x="164" y="118"/>
                  </a:lnTo>
                  <a:lnTo>
                    <a:pt x="163" y="118"/>
                  </a:lnTo>
                  <a:lnTo>
                    <a:pt x="162" y="120"/>
                  </a:lnTo>
                  <a:lnTo>
                    <a:pt x="161" y="121"/>
                  </a:lnTo>
                  <a:lnTo>
                    <a:pt x="160" y="121"/>
                  </a:lnTo>
                  <a:lnTo>
                    <a:pt x="159" y="122"/>
                  </a:lnTo>
                  <a:lnTo>
                    <a:pt x="156" y="124"/>
                  </a:lnTo>
                  <a:lnTo>
                    <a:pt x="153" y="127"/>
                  </a:lnTo>
                  <a:lnTo>
                    <a:pt x="152" y="127"/>
                  </a:lnTo>
                  <a:lnTo>
                    <a:pt x="151" y="127"/>
                  </a:lnTo>
                  <a:lnTo>
                    <a:pt x="150" y="127"/>
                  </a:lnTo>
                  <a:lnTo>
                    <a:pt x="148" y="126"/>
                  </a:lnTo>
                  <a:lnTo>
                    <a:pt x="147" y="127"/>
                  </a:lnTo>
                  <a:lnTo>
                    <a:pt x="146" y="127"/>
                  </a:lnTo>
                  <a:lnTo>
                    <a:pt x="145" y="129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0"/>
                  </a:lnTo>
                  <a:lnTo>
                    <a:pt x="141" y="130"/>
                  </a:lnTo>
                  <a:lnTo>
                    <a:pt x="141" y="131"/>
                  </a:lnTo>
                  <a:lnTo>
                    <a:pt x="141" y="132"/>
                  </a:lnTo>
                  <a:lnTo>
                    <a:pt x="139" y="133"/>
                  </a:lnTo>
                  <a:lnTo>
                    <a:pt x="139" y="134"/>
                  </a:lnTo>
                  <a:lnTo>
                    <a:pt x="138" y="135"/>
                  </a:lnTo>
                  <a:lnTo>
                    <a:pt x="138" y="137"/>
                  </a:lnTo>
                  <a:lnTo>
                    <a:pt x="137" y="138"/>
                  </a:lnTo>
                  <a:lnTo>
                    <a:pt x="137" y="139"/>
                  </a:lnTo>
                  <a:lnTo>
                    <a:pt x="137" y="140"/>
                  </a:lnTo>
                  <a:lnTo>
                    <a:pt x="137" y="141"/>
                  </a:lnTo>
                  <a:lnTo>
                    <a:pt x="138" y="141"/>
                  </a:lnTo>
                  <a:lnTo>
                    <a:pt x="138" y="142"/>
                  </a:lnTo>
                  <a:lnTo>
                    <a:pt x="139" y="142"/>
                  </a:lnTo>
                  <a:lnTo>
                    <a:pt x="139" y="143"/>
                  </a:lnTo>
                  <a:lnTo>
                    <a:pt x="139" y="144"/>
                  </a:lnTo>
                  <a:lnTo>
                    <a:pt x="139" y="147"/>
                  </a:lnTo>
                  <a:lnTo>
                    <a:pt x="139" y="148"/>
                  </a:lnTo>
                  <a:lnTo>
                    <a:pt x="138" y="148"/>
                  </a:lnTo>
                  <a:lnTo>
                    <a:pt x="138" y="149"/>
                  </a:lnTo>
                  <a:lnTo>
                    <a:pt x="138" y="150"/>
                  </a:lnTo>
                  <a:lnTo>
                    <a:pt x="137" y="151"/>
                  </a:lnTo>
                  <a:lnTo>
                    <a:pt x="131" y="152"/>
                  </a:lnTo>
                  <a:lnTo>
                    <a:pt x="130" y="152"/>
                  </a:lnTo>
                  <a:lnTo>
                    <a:pt x="128" y="151"/>
                  </a:lnTo>
                  <a:lnTo>
                    <a:pt x="127" y="152"/>
                  </a:lnTo>
                  <a:lnTo>
                    <a:pt x="123" y="152"/>
                  </a:lnTo>
                  <a:lnTo>
                    <a:pt x="122" y="154"/>
                  </a:lnTo>
                  <a:lnTo>
                    <a:pt x="122" y="155"/>
                  </a:lnTo>
                  <a:lnTo>
                    <a:pt x="120" y="155"/>
                  </a:lnTo>
                  <a:lnTo>
                    <a:pt x="117" y="156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7"/>
                  </a:lnTo>
                  <a:lnTo>
                    <a:pt x="111" y="156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8" y="156"/>
                  </a:lnTo>
                  <a:lnTo>
                    <a:pt x="102" y="155"/>
                  </a:lnTo>
                  <a:lnTo>
                    <a:pt x="101" y="155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7" y="156"/>
                  </a:lnTo>
                  <a:lnTo>
                    <a:pt x="96" y="157"/>
                  </a:lnTo>
                  <a:lnTo>
                    <a:pt x="95" y="157"/>
                  </a:lnTo>
                  <a:lnTo>
                    <a:pt x="95" y="156"/>
                  </a:lnTo>
                  <a:lnTo>
                    <a:pt x="94" y="156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2" y="158"/>
                  </a:lnTo>
                  <a:lnTo>
                    <a:pt x="91" y="160"/>
                  </a:lnTo>
                  <a:lnTo>
                    <a:pt x="89" y="163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88" y="160"/>
                  </a:lnTo>
                  <a:lnTo>
                    <a:pt x="87" y="160"/>
                  </a:lnTo>
                  <a:lnTo>
                    <a:pt x="87" y="159"/>
                  </a:lnTo>
                  <a:lnTo>
                    <a:pt x="86" y="159"/>
                  </a:lnTo>
                  <a:lnTo>
                    <a:pt x="85" y="159"/>
                  </a:lnTo>
                  <a:lnTo>
                    <a:pt x="85" y="158"/>
                  </a:lnTo>
                  <a:lnTo>
                    <a:pt x="85" y="157"/>
                  </a:lnTo>
                  <a:lnTo>
                    <a:pt x="85" y="156"/>
                  </a:lnTo>
                  <a:lnTo>
                    <a:pt x="84" y="156"/>
                  </a:lnTo>
                  <a:lnTo>
                    <a:pt x="83" y="156"/>
                  </a:lnTo>
                  <a:lnTo>
                    <a:pt x="81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7" y="159"/>
                  </a:lnTo>
                  <a:lnTo>
                    <a:pt x="76" y="159"/>
                  </a:lnTo>
                  <a:lnTo>
                    <a:pt x="75" y="159"/>
                  </a:lnTo>
                  <a:lnTo>
                    <a:pt x="74" y="158"/>
                  </a:lnTo>
                  <a:lnTo>
                    <a:pt x="74" y="157"/>
                  </a:lnTo>
                  <a:lnTo>
                    <a:pt x="74" y="156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4" y="152"/>
                  </a:lnTo>
                  <a:lnTo>
                    <a:pt x="70" y="152"/>
                  </a:lnTo>
                  <a:lnTo>
                    <a:pt x="69" y="152"/>
                  </a:lnTo>
                  <a:lnTo>
                    <a:pt x="68" y="152"/>
                  </a:lnTo>
                  <a:lnTo>
                    <a:pt x="67" y="151"/>
                  </a:lnTo>
                  <a:lnTo>
                    <a:pt x="68" y="150"/>
                  </a:lnTo>
                  <a:lnTo>
                    <a:pt x="68" y="149"/>
                  </a:lnTo>
                  <a:lnTo>
                    <a:pt x="68" y="148"/>
                  </a:lnTo>
                  <a:lnTo>
                    <a:pt x="68" y="147"/>
                  </a:lnTo>
                  <a:lnTo>
                    <a:pt x="67" y="147"/>
                  </a:lnTo>
                  <a:lnTo>
                    <a:pt x="66" y="147"/>
                  </a:lnTo>
                  <a:lnTo>
                    <a:pt x="64" y="147"/>
                  </a:lnTo>
                  <a:lnTo>
                    <a:pt x="63" y="147"/>
                  </a:lnTo>
                  <a:lnTo>
                    <a:pt x="63" y="148"/>
                  </a:lnTo>
                  <a:lnTo>
                    <a:pt x="62" y="148"/>
                  </a:lnTo>
                  <a:lnTo>
                    <a:pt x="61" y="148"/>
                  </a:lnTo>
                  <a:lnTo>
                    <a:pt x="61" y="149"/>
                  </a:lnTo>
                  <a:lnTo>
                    <a:pt x="60" y="150"/>
                  </a:lnTo>
                  <a:lnTo>
                    <a:pt x="58" y="150"/>
                  </a:lnTo>
                  <a:lnTo>
                    <a:pt x="56" y="150"/>
                  </a:lnTo>
                  <a:lnTo>
                    <a:pt x="55" y="150"/>
                  </a:lnTo>
                  <a:lnTo>
                    <a:pt x="54" y="150"/>
                  </a:lnTo>
                  <a:lnTo>
                    <a:pt x="54" y="151"/>
                  </a:lnTo>
                  <a:lnTo>
                    <a:pt x="53" y="154"/>
                  </a:lnTo>
                  <a:lnTo>
                    <a:pt x="52" y="155"/>
                  </a:lnTo>
                  <a:lnTo>
                    <a:pt x="51" y="155"/>
                  </a:lnTo>
                  <a:lnTo>
                    <a:pt x="50" y="154"/>
                  </a:lnTo>
                  <a:lnTo>
                    <a:pt x="49" y="154"/>
                  </a:lnTo>
                  <a:lnTo>
                    <a:pt x="49" y="155"/>
                  </a:lnTo>
                  <a:lnTo>
                    <a:pt x="47" y="155"/>
                  </a:lnTo>
                  <a:lnTo>
                    <a:pt x="46" y="155"/>
                  </a:lnTo>
                  <a:lnTo>
                    <a:pt x="45" y="155"/>
                  </a:lnTo>
                  <a:lnTo>
                    <a:pt x="44" y="155"/>
                  </a:lnTo>
                  <a:lnTo>
                    <a:pt x="43" y="154"/>
                  </a:lnTo>
                  <a:lnTo>
                    <a:pt x="44" y="154"/>
                  </a:lnTo>
                  <a:lnTo>
                    <a:pt x="44" y="152"/>
                  </a:lnTo>
                  <a:lnTo>
                    <a:pt x="44" y="151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49"/>
                  </a:lnTo>
                  <a:lnTo>
                    <a:pt x="42" y="148"/>
                  </a:lnTo>
                  <a:lnTo>
                    <a:pt x="41" y="148"/>
                  </a:lnTo>
                  <a:lnTo>
                    <a:pt x="39" y="148"/>
                  </a:lnTo>
                  <a:lnTo>
                    <a:pt x="38" y="148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5" y="147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3" y="148"/>
                  </a:lnTo>
                  <a:lnTo>
                    <a:pt x="29" y="150"/>
                  </a:lnTo>
                  <a:lnTo>
                    <a:pt x="29" y="149"/>
                  </a:lnTo>
                  <a:lnTo>
                    <a:pt x="29" y="148"/>
                  </a:lnTo>
                  <a:lnTo>
                    <a:pt x="29" y="147"/>
                  </a:lnTo>
                  <a:lnTo>
                    <a:pt x="28" y="146"/>
                  </a:lnTo>
                  <a:lnTo>
                    <a:pt x="28" y="147"/>
                  </a:lnTo>
                  <a:lnTo>
                    <a:pt x="27" y="148"/>
                  </a:lnTo>
                  <a:lnTo>
                    <a:pt x="27" y="149"/>
                  </a:lnTo>
                  <a:lnTo>
                    <a:pt x="26" y="148"/>
                  </a:lnTo>
                  <a:lnTo>
                    <a:pt x="25" y="148"/>
                  </a:lnTo>
                  <a:lnTo>
                    <a:pt x="24" y="148"/>
                  </a:lnTo>
                  <a:lnTo>
                    <a:pt x="22" y="148"/>
                  </a:lnTo>
                  <a:lnTo>
                    <a:pt x="22" y="149"/>
                  </a:lnTo>
                  <a:lnTo>
                    <a:pt x="21" y="149"/>
                  </a:lnTo>
                  <a:lnTo>
                    <a:pt x="20" y="149"/>
                  </a:lnTo>
                  <a:lnTo>
                    <a:pt x="18" y="149"/>
                  </a:lnTo>
                  <a:lnTo>
                    <a:pt x="17" y="149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9" y="149"/>
                  </a:lnTo>
                  <a:lnTo>
                    <a:pt x="8" y="149"/>
                  </a:lnTo>
                  <a:lnTo>
                    <a:pt x="7" y="149"/>
                  </a:lnTo>
                  <a:lnTo>
                    <a:pt x="5" y="149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2" y="150"/>
                  </a:lnTo>
                  <a:lnTo>
                    <a:pt x="1" y="149"/>
                  </a:lnTo>
                  <a:lnTo>
                    <a:pt x="1" y="144"/>
                  </a:lnTo>
                  <a:lnTo>
                    <a:pt x="1" y="143"/>
                  </a:lnTo>
                  <a:lnTo>
                    <a:pt x="1" y="142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3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5"/>
                  </a:lnTo>
                  <a:lnTo>
                    <a:pt x="8" y="134"/>
                  </a:lnTo>
                  <a:lnTo>
                    <a:pt x="8" y="133"/>
                  </a:lnTo>
                  <a:lnTo>
                    <a:pt x="7" y="132"/>
                  </a:lnTo>
                  <a:lnTo>
                    <a:pt x="7" y="131"/>
                  </a:lnTo>
                  <a:lnTo>
                    <a:pt x="7" y="130"/>
                  </a:lnTo>
                  <a:lnTo>
                    <a:pt x="7" y="129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8" y="126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10" y="127"/>
                  </a:lnTo>
                  <a:lnTo>
                    <a:pt x="21" y="123"/>
                  </a:lnTo>
                  <a:lnTo>
                    <a:pt x="22" y="123"/>
                  </a:lnTo>
                  <a:lnTo>
                    <a:pt x="27" y="126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0" y="126"/>
                  </a:lnTo>
                  <a:lnTo>
                    <a:pt x="31" y="127"/>
                  </a:lnTo>
                  <a:lnTo>
                    <a:pt x="33" y="129"/>
                  </a:lnTo>
                  <a:lnTo>
                    <a:pt x="34" y="129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30"/>
                  </a:lnTo>
                  <a:lnTo>
                    <a:pt x="38" y="130"/>
                  </a:lnTo>
                  <a:lnTo>
                    <a:pt x="38" y="131"/>
                  </a:lnTo>
                  <a:lnTo>
                    <a:pt x="37" y="132"/>
                  </a:lnTo>
                  <a:lnTo>
                    <a:pt x="36" y="133"/>
                  </a:lnTo>
                  <a:lnTo>
                    <a:pt x="36" y="134"/>
                  </a:lnTo>
                  <a:lnTo>
                    <a:pt x="37" y="135"/>
                  </a:lnTo>
                  <a:lnTo>
                    <a:pt x="37" y="134"/>
                  </a:lnTo>
                  <a:lnTo>
                    <a:pt x="37" y="133"/>
                  </a:lnTo>
                  <a:lnTo>
                    <a:pt x="38" y="133"/>
                  </a:lnTo>
                  <a:lnTo>
                    <a:pt x="39" y="133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2" y="131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6"/>
                  </a:lnTo>
                  <a:lnTo>
                    <a:pt x="46" y="125"/>
                  </a:lnTo>
                  <a:lnTo>
                    <a:pt x="47" y="125"/>
                  </a:lnTo>
                  <a:lnTo>
                    <a:pt x="47" y="124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1" y="122"/>
                  </a:lnTo>
                  <a:lnTo>
                    <a:pt x="52" y="121"/>
                  </a:lnTo>
                  <a:lnTo>
                    <a:pt x="54" y="121"/>
                  </a:lnTo>
                  <a:lnTo>
                    <a:pt x="58" y="121"/>
                  </a:lnTo>
                  <a:lnTo>
                    <a:pt x="59" y="121"/>
                  </a:lnTo>
                  <a:lnTo>
                    <a:pt x="59" y="120"/>
                  </a:lnTo>
                  <a:lnTo>
                    <a:pt x="60" y="118"/>
                  </a:lnTo>
                  <a:lnTo>
                    <a:pt x="61" y="120"/>
                  </a:lnTo>
                  <a:lnTo>
                    <a:pt x="62" y="120"/>
                  </a:lnTo>
                  <a:lnTo>
                    <a:pt x="63" y="120"/>
                  </a:lnTo>
                  <a:lnTo>
                    <a:pt x="64" y="121"/>
                  </a:lnTo>
                  <a:lnTo>
                    <a:pt x="66" y="121"/>
                  </a:lnTo>
                  <a:lnTo>
                    <a:pt x="66" y="122"/>
                  </a:lnTo>
                  <a:lnTo>
                    <a:pt x="67" y="122"/>
                  </a:lnTo>
                  <a:lnTo>
                    <a:pt x="67" y="123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2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5" y="124"/>
                  </a:lnTo>
                  <a:lnTo>
                    <a:pt x="76" y="124"/>
                  </a:lnTo>
                  <a:lnTo>
                    <a:pt x="77" y="122"/>
                  </a:lnTo>
                  <a:lnTo>
                    <a:pt x="78" y="122"/>
                  </a:lnTo>
                  <a:lnTo>
                    <a:pt x="79" y="122"/>
                  </a:lnTo>
                  <a:lnTo>
                    <a:pt x="80" y="122"/>
                  </a:lnTo>
                  <a:lnTo>
                    <a:pt x="81" y="122"/>
                  </a:lnTo>
                  <a:lnTo>
                    <a:pt x="83" y="122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81" y="120"/>
                  </a:lnTo>
                  <a:lnTo>
                    <a:pt x="80" y="120"/>
                  </a:lnTo>
                  <a:lnTo>
                    <a:pt x="81" y="118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5" y="116"/>
                  </a:lnTo>
                  <a:lnTo>
                    <a:pt x="85" y="115"/>
                  </a:lnTo>
                  <a:lnTo>
                    <a:pt x="87" y="114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4"/>
                  </a:lnTo>
                  <a:lnTo>
                    <a:pt x="89" y="114"/>
                  </a:lnTo>
                  <a:lnTo>
                    <a:pt x="88" y="114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1" y="115"/>
                  </a:lnTo>
                  <a:lnTo>
                    <a:pt x="93" y="116"/>
                  </a:lnTo>
                  <a:lnTo>
                    <a:pt x="94" y="116"/>
                  </a:lnTo>
                  <a:lnTo>
                    <a:pt x="95" y="115"/>
                  </a:lnTo>
                  <a:lnTo>
                    <a:pt x="95" y="114"/>
                  </a:lnTo>
                  <a:lnTo>
                    <a:pt x="95" y="113"/>
                  </a:lnTo>
                  <a:lnTo>
                    <a:pt x="94" y="112"/>
                  </a:lnTo>
                  <a:lnTo>
                    <a:pt x="93" y="112"/>
                  </a:lnTo>
                  <a:lnTo>
                    <a:pt x="93" y="110"/>
                  </a:lnTo>
                  <a:lnTo>
                    <a:pt x="93" y="109"/>
                  </a:lnTo>
                  <a:lnTo>
                    <a:pt x="93" y="108"/>
                  </a:lnTo>
                  <a:lnTo>
                    <a:pt x="93" y="107"/>
                  </a:lnTo>
                  <a:lnTo>
                    <a:pt x="94" y="107"/>
                  </a:lnTo>
                  <a:lnTo>
                    <a:pt x="95" y="108"/>
                  </a:lnTo>
                  <a:lnTo>
                    <a:pt x="96" y="109"/>
                  </a:lnTo>
                  <a:lnTo>
                    <a:pt x="97" y="109"/>
                  </a:lnTo>
                  <a:lnTo>
                    <a:pt x="100" y="112"/>
                  </a:lnTo>
                  <a:lnTo>
                    <a:pt x="101" y="112"/>
                  </a:lnTo>
                  <a:lnTo>
                    <a:pt x="102" y="110"/>
                  </a:lnTo>
                  <a:lnTo>
                    <a:pt x="102" y="109"/>
                  </a:lnTo>
                  <a:lnTo>
                    <a:pt x="102" y="108"/>
                  </a:lnTo>
                  <a:lnTo>
                    <a:pt x="103" y="108"/>
                  </a:lnTo>
                  <a:lnTo>
                    <a:pt x="104" y="109"/>
                  </a:lnTo>
                  <a:lnTo>
                    <a:pt x="104" y="108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9" y="104"/>
                  </a:lnTo>
                  <a:lnTo>
                    <a:pt x="111" y="102"/>
                  </a:lnTo>
                  <a:lnTo>
                    <a:pt x="114" y="101"/>
                  </a:lnTo>
                  <a:lnTo>
                    <a:pt x="116" y="100"/>
                  </a:lnTo>
                  <a:lnTo>
                    <a:pt x="117" y="99"/>
                  </a:lnTo>
                  <a:lnTo>
                    <a:pt x="117" y="98"/>
                  </a:lnTo>
                  <a:lnTo>
                    <a:pt x="116" y="98"/>
                  </a:lnTo>
                  <a:lnTo>
                    <a:pt x="113" y="98"/>
                  </a:lnTo>
                  <a:lnTo>
                    <a:pt x="113" y="97"/>
                  </a:lnTo>
                  <a:lnTo>
                    <a:pt x="112" y="97"/>
                  </a:lnTo>
                  <a:lnTo>
                    <a:pt x="110" y="98"/>
                  </a:lnTo>
                  <a:lnTo>
                    <a:pt x="109" y="99"/>
                  </a:lnTo>
                  <a:lnTo>
                    <a:pt x="109" y="98"/>
                  </a:lnTo>
                  <a:lnTo>
                    <a:pt x="109" y="97"/>
                  </a:lnTo>
                  <a:lnTo>
                    <a:pt x="108" y="97"/>
                  </a:lnTo>
                  <a:lnTo>
                    <a:pt x="103" y="97"/>
                  </a:lnTo>
                  <a:lnTo>
                    <a:pt x="102" y="97"/>
                  </a:lnTo>
                  <a:lnTo>
                    <a:pt x="101" y="97"/>
                  </a:lnTo>
                  <a:lnTo>
                    <a:pt x="100" y="96"/>
                  </a:lnTo>
                  <a:lnTo>
                    <a:pt x="98" y="93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7" y="92"/>
                  </a:lnTo>
                  <a:lnTo>
                    <a:pt x="96" y="91"/>
                  </a:lnTo>
                  <a:lnTo>
                    <a:pt x="95" y="91"/>
                  </a:lnTo>
                  <a:lnTo>
                    <a:pt x="94" y="91"/>
                  </a:lnTo>
                  <a:lnTo>
                    <a:pt x="93" y="89"/>
                  </a:lnTo>
                  <a:lnTo>
                    <a:pt x="92" y="89"/>
                  </a:lnTo>
                  <a:lnTo>
                    <a:pt x="92" y="90"/>
                  </a:lnTo>
                  <a:lnTo>
                    <a:pt x="92" y="91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8" y="91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6" y="84"/>
                  </a:lnTo>
                  <a:lnTo>
                    <a:pt x="85" y="84"/>
                  </a:lnTo>
                  <a:lnTo>
                    <a:pt x="84" y="85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79" y="84"/>
                  </a:lnTo>
                  <a:lnTo>
                    <a:pt x="78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5" y="74"/>
                  </a:lnTo>
                  <a:lnTo>
                    <a:pt x="75" y="75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4" y="75"/>
                  </a:lnTo>
                  <a:lnTo>
                    <a:pt x="72" y="75"/>
                  </a:lnTo>
                  <a:lnTo>
                    <a:pt x="72" y="74"/>
                  </a:lnTo>
                  <a:lnTo>
                    <a:pt x="74" y="72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70" y="72"/>
                  </a:lnTo>
                  <a:lnTo>
                    <a:pt x="70" y="73"/>
                  </a:lnTo>
                  <a:lnTo>
                    <a:pt x="71" y="74"/>
                  </a:lnTo>
                  <a:lnTo>
                    <a:pt x="71" y="75"/>
                  </a:lnTo>
                  <a:lnTo>
                    <a:pt x="71" y="76"/>
                  </a:lnTo>
                  <a:lnTo>
                    <a:pt x="70" y="79"/>
                  </a:lnTo>
                  <a:lnTo>
                    <a:pt x="69" y="80"/>
                  </a:lnTo>
                  <a:lnTo>
                    <a:pt x="68" y="80"/>
                  </a:lnTo>
                  <a:lnTo>
                    <a:pt x="67" y="80"/>
                  </a:lnTo>
                  <a:lnTo>
                    <a:pt x="66" y="79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6" y="85"/>
                  </a:lnTo>
                  <a:lnTo>
                    <a:pt x="64" y="87"/>
                  </a:lnTo>
                  <a:lnTo>
                    <a:pt x="64" y="88"/>
                  </a:lnTo>
                  <a:lnTo>
                    <a:pt x="62" y="85"/>
                  </a:lnTo>
                  <a:lnTo>
                    <a:pt x="61" y="87"/>
                  </a:lnTo>
                  <a:lnTo>
                    <a:pt x="61" y="88"/>
                  </a:lnTo>
                  <a:lnTo>
                    <a:pt x="60" y="87"/>
                  </a:lnTo>
                  <a:lnTo>
                    <a:pt x="60" y="85"/>
                  </a:lnTo>
                  <a:lnTo>
                    <a:pt x="59" y="84"/>
                  </a:lnTo>
                  <a:lnTo>
                    <a:pt x="58" y="84"/>
                  </a:lnTo>
                  <a:lnTo>
                    <a:pt x="58" y="85"/>
                  </a:lnTo>
                  <a:lnTo>
                    <a:pt x="58" y="87"/>
                  </a:lnTo>
                  <a:lnTo>
                    <a:pt x="58" y="88"/>
                  </a:lnTo>
                  <a:lnTo>
                    <a:pt x="56" y="85"/>
                  </a:lnTo>
                  <a:lnTo>
                    <a:pt x="55" y="85"/>
                  </a:lnTo>
                  <a:lnTo>
                    <a:pt x="54" y="85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2" y="84"/>
                  </a:lnTo>
                  <a:lnTo>
                    <a:pt x="51" y="84"/>
                  </a:lnTo>
                  <a:lnTo>
                    <a:pt x="50" y="84"/>
                  </a:lnTo>
                  <a:lnTo>
                    <a:pt x="50" y="83"/>
                  </a:lnTo>
                  <a:lnTo>
                    <a:pt x="49" y="83"/>
                  </a:lnTo>
                  <a:lnTo>
                    <a:pt x="49" y="82"/>
                  </a:lnTo>
                  <a:lnTo>
                    <a:pt x="47" y="82"/>
                  </a:lnTo>
                  <a:lnTo>
                    <a:pt x="46" y="82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4" y="74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38" y="75"/>
                  </a:lnTo>
                  <a:lnTo>
                    <a:pt x="37" y="75"/>
                  </a:lnTo>
                  <a:lnTo>
                    <a:pt x="36" y="75"/>
                  </a:lnTo>
                  <a:lnTo>
                    <a:pt x="35" y="74"/>
                  </a:lnTo>
                  <a:lnTo>
                    <a:pt x="35" y="73"/>
                  </a:lnTo>
                  <a:lnTo>
                    <a:pt x="34" y="73"/>
                  </a:lnTo>
                  <a:lnTo>
                    <a:pt x="33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7" y="70"/>
                  </a:lnTo>
                  <a:lnTo>
                    <a:pt x="28" y="68"/>
                  </a:lnTo>
                  <a:lnTo>
                    <a:pt x="33" y="66"/>
                  </a:lnTo>
                  <a:lnTo>
                    <a:pt x="34" y="65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7" y="63"/>
                  </a:lnTo>
                  <a:lnTo>
                    <a:pt x="37" y="60"/>
                  </a:lnTo>
                  <a:lnTo>
                    <a:pt x="39" y="59"/>
                  </a:lnTo>
                  <a:lnTo>
                    <a:pt x="42" y="57"/>
                  </a:lnTo>
                  <a:lnTo>
                    <a:pt x="43" y="56"/>
                  </a:lnTo>
                  <a:lnTo>
                    <a:pt x="46" y="56"/>
                  </a:lnTo>
                  <a:lnTo>
                    <a:pt x="47" y="55"/>
                  </a:lnTo>
                  <a:lnTo>
                    <a:pt x="47" y="53"/>
                  </a:lnTo>
                  <a:lnTo>
                    <a:pt x="47" y="50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60" y="46"/>
                  </a:lnTo>
                  <a:lnTo>
                    <a:pt x="60" y="45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4" y="41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49" y="40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1" y="33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4" y="29"/>
                  </a:lnTo>
                  <a:lnTo>
                    <a:pt x="56" y="29"/>
                  </a:lnTo>
                  <a:lnTo>
                    <a:pt x="56" y="28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4" y="21"/>
                  </a:lnTo>
                  <a:lnTo>
                    <a:pt x="64" y="20"/>
                  </a:lnTo>
                  <a:lnTo>
                    <a:pt x="66" y="20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1" y="20"/>
                  </a:lnTo>
                  <a:lnTo>
                    <a:pt x="85" y="22"/>
                  </a:lnTo>
                  <a:lnTo>
                    <a:pt x="86" y="22"/>
                  </a:lnTo>
                  <a:lnTo>
                    <a:pt x="87" y="21"/>
                  </a:lnTo>
                  <a:lnTo>
                    <a:pt x="91" y="21"/>
                  </a:lnTo>
                  <a:lnTo>
                    <a:pt x="93" y="22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100" y="24"/>
                  </a:lnTo>
                  <a:lnTo>
                    <a:pt x="104" y="25"/>
                  </a:lnTo>
                  <a:lnTo>
                    <a:pt x="105" y="26"/>
                  </a:lnTo>
                  <a:lnTo>
                    <a:pt x="106" y="29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0"/>
                  </a:lnTo>
                  <a:lnTo>
                    <a:pt x="111" y="30"/>
                  </a:lnTo>
                  <a:lnTo>
                    <a:pt x="114" y="30"/>
                  </a:lnTo>
                  <a:lnTo>
                    <a:pt x="116" y="30"/>
                  </a:lnTo>
                  <a:lnTo>
                    <a:pt x="117" y="30"/>
                  </a:lnTo>
                  <a:lnTo>
                    <a:pt x="118" y="31"/>
                  </a:lnTo>
                  <a:lnTo>
                    <a:pt x="120" y="31"/>
                  </a:lnTo>
                  <a:lnTo>
                    <a:pt x="121" y="32"/>
                  </a:lnTo>
                  <a:lnTo>
                    <a:pt x="121" y="33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25" y="35"/>
                  </a:lnTo>
                  <a:lnTo>
                    <a:pt x="127" y="35"/>
                  </a:lnTo>
                  <a:lnTo>
                    <a:pt x="125" y="31"/>
                  </a:lnTo>
                  <a:lnTo>
                    <a:pt x="125" y="30"/>
                  </a:lnTo>
                  <a:lnTo>
                    <a:pt x="125" y="29"/>
                  </a:lnTo>
                  <a:lnTo>
                    <a:pt x="125" y="26"/>
                  </a:lnTo>
                  <a:lnTo>
                    <a:pt x="125" y="25"/>
                  </a:lnTo>
                  <a:lnTo>
                    <a:pt x="127" y="22"/>
                  </a:lnTo>
                  <a:lnTo>
                    <a:pt x="127" y="20"/>
                  </a:lnTo>
                  <a:lnTo>
                    <a:pt x="127" y="18"/>
                  </a:lnTo>
                  <a:lnTo>
                    <a:pt x="127" y="17"/>
                  </a:lnTo>
                  <a:lnTo>
                    <a:pt x="127" y="16"/>
                  </a:lnTo>
                  <a:lnTo>
                    <a:pt x="127" y="15"/>
                  </a:lnTo>
                  <a:lnTo>
                    <a:pt x="128" y="14"/>
                  </a:lnTo>
                  <a:lnTo>
                    <a:pt x="129" y="10"/>
                  </a:lnTo>
                  <a:lnTo>
                    <a:pt x="129" y="9"/>
                  </a:lnTo>
                  <a:lnTo>
                    <a:pt x="131" y="9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39" y="6"/>
                  </a:lnTo>
                  <a:lnTo>
                    <a:pt x="141" y="4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3" y="4"/>
                  </a:lnTo>
                  <a:lnTo>
                    <a:pt x="148" y="4"/>
                  </a:lnTo>
                  <a:lnTo>
                    <a:pt x="148" y="3"/>
                  </a:lnTo>
                  <a:lnTo>
                    <a:pt x="148" y="1"/>
                  </a:lnTo>
                  <a:lnTo>
                    <a:pt x="147" y="0"/>
                  </a:lnTo>
                  <a:lnTo>
                    <a:pt x="148" y="1"/>
                  </a:lnTo>
                  <a:lnTo>
                    <a:pt x="150" y="3"/>
                  </a:lnTo>
                  <a:lnTo>
                    <a:pt x="151" y="3"/>
                  </a:lnTo>
                  <a:lnTo>
                    <a:pt x="152" y="4"/>
                  </a:lnTo>
                  <a:lnTo>
                    <a:pt x="153" y="4"/>
                  </a:lnTo>
                  <a:lnTo>
                    <a:pt x="154" y="5"/>
                  </a:lnTo>
                  <a:lnTo>
                    <a:pt x="156" y="5"/>
                  </a:lnTo>
                  <a:lnTo>
                    <a:pt x="156" y="6"/>
                  </a:lnTo>
                  <a:lnTo>
                    <a:pt x="159" y="6"/>
                  </a:lnTo>
                  <a:lnTo>
                    <a:pt x="159" y="7"/>
                  </a:lnTo>
                  <a:lnTo>
                    <a:pt x="160" y="8"/>
                  </a:lnTo>
                  <a:lnTo>
                    <a:pt x="160" y="9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8" y="13"/>
                  </a:lnTo>
                  <a:lnTo>
                    <a:pt x="170" y="14"/>
                  </a:lnTo>
                  <a:lnTo>
                    <a:pt x="171" y="14"/>
                  </a:lnTo>
                  <a:lnTo>
                    <a:pt x="172" y="15"/>
                  </a:lnTo>
                  <a:lnTo>
                    <a:pt x="173" y="15"/>
                  </a:lnTo>
                  <a:lnTo>
                    <a:pt x="175" y="16"/>
                  </a:lnTo>
                  <a:lnTo>
                    <a:pt x="176" y="16"/>
                  </a:lnTo>
                  <a:lnTo>
                    <a:pt x="177" y="17"/>
                  </a:lnTo>
                  <a:lnTo>
                    <a:pt x="178" y="17"/>
                  </a:lnTo>
                  <a:lnTo>
                    <a:pt x="180" y="17"/>
                  </a:lnTo>
                  <a:lnTo>
                    <a:pt x="187" y="18"/>
                  </a:lnTo>
                  <a:lnTo>
                    <a:pt x="188" y="18"/>
                  </a:lnTo>
                  <a:lnTo>
                    <a:pt x="190" y="20"/>
                  </a:lnTo>
                  <a:lnTo>
                    <a:pt x="192" y="20"/>
                  </a:lnTo>
                  <a:lnTo>
                    <a:pt x="192" y="18"/>
                  </a:lnTo>
                  <a:lnTo>
                    <a:pt x="193" y="18"/>
                  </a:lnTo>
                  <a:lnTo>
                    <a:pt x="194" y="17"/>
                  </a:lnTo>
                  <a:lnTo>
                    <a:pt x="195" y="15"/>
                  </a:lnTo>
                  <a:lnTo>
                    <a:pt x="195" y="14"/>
                  </a:lnTo>
                  <a:lnTo>
                    <a:pt x="196" y="14"/>
                  </a:lnTo>
                  <a:lnTo>
                    <a:pt x="197" y="14"/>
                  </a:lnTo>
                  <a:lnTo>
                    <a:pt x="198" y="14"/>
                  </a:lnTo>
                  <a:lnTo>
                    <a:pt x="201" y="15"/>
                  </a:lnTo>
                  <a:lnTo>
                    <a:pt x="202" y="15"/>
                  </a:lnTo>
                  <a:lnTo>
                    <a:pt x="204" y="14"/>
                  </a:lnTo>
                  <a:lnTo>
                    <a:pt x="206" y="15"/>
                  </a:lnTo>
                  <a:lnTo>
                    <a:pt x="210" y="15"/>
                  </a:lnTo>
                  <a:lnTo>
                    <a:pt x="212" y="15"/>
                  </a:lnTo>
                  <a:lnTo>
                    <a:pt x="213" y="15"/>
                  </a:lnTo>
                  <a:lnTo>
                    <a:pt x="214" y="16"/>
                  </a:lnTo>
                  <a:lnTo>
                    <a:pt x="215" y="15"/>
                  </a:lnTo>
                  <a:lnTo>
                    <a:pt x="217" y="15"/>
                  </a:lnTo>
                  <a:lnTo>
                    <a:pt x="219" y="16"/>
                  </a:lnTo>
                  <a:lnTo>
                    <a:pt x="220" y="15"/>
                  </a:lnTo>
                  <a:lnTo>
                    <a:pt x="221" y="15"/>
                  </a:lnTo>
                  <a:lnTo>
                    <a:pt x="222" y="15"/>
                  </a:lnTo>
                  <a:lnTo>
                    <a:pt x="223" y="15"/>
                  </a:lnTo>
                  <a:lnTo>
                    <a:pt x="225" y="14"/>
                  </a:lnTo>
                  <a:lnTo>
                    <a:pt x="226" y="14"/>
                  </a:lnTo>
                  <a:lnTo>
                    <a:pt x="226" y="13"/>
                  </a:lnTo>
                  <a:lnTo>
                    <a:pt x="227" y="13"/>
                  </a:lnTo>
                  <a:lnTo>
                    <a:pt x="229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5" y="13"/>
                  </a:lnTo>
                  <a:lnTo>
                    <a:pt x="236" y="14"/>
                  </a:lnTo>
                  <a:lnTo>
                    <a:pt x="237" y="15"/>
                  </a:lnTo>
                  <a:lnTo>
                    <a:pt x="238" y="15"/>
                  </a:lnTo>
                  <a:lnTo>
                    <a:pt x="242" y="16"/>
                  </a:lnTo>
                  <a:lnTo>
                    <a:pt x="243" y="15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6" y="15"/>
                  </a:lnTo>
                  <a:lnTo>
                    <a:pt x="247" y="15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51" y="15"/>
                  </a:lnTo>
                  <a:lnTo>
                    <a:pt x="253" y="15"/>
                  </a:lnTo>
                  <a:lnTo>
                    <a:pt x="255" y="16"/>
                  </a:lnTo>
                  <a:lnTo>
                    <a:pt x="256" y="16"/>
                  </a:lnTo>
                  <a:lnTo>
                    <a:pt x="257" y="16"/>
                  </a:lnTo>
                  <a:lnTo>
                    <a:pt x="259" y="16"/>
                  </a:lnTo>
                  <a:lnTo>
                    <a:pt x="260" y="16"/>
                  </a:lnTo>
                  <a:lnTo>
                    <a:pt x="261" y="17"/>
                  </a:lnTo>
                  <a:lnTo>
                    <a:pt x="262" y="17"/>
                  </a:lnTo>
                  <a:lnTo>
                    <a:pt x="265" y="17"/>
                  </a:lnTo>
                  <a:lnTo>
                    <a:pt x="267" y="17"/>
                  </a:lnTo>
                  <a:lnTo>
                    <a:pt x="269" y="17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2" y="16"/>
                  </a:lnTo>
                  <a:lnTo>
                    <a:pt x="273" y="16"/>
                  </a:lnTo>
                  <a:lnTo>
                    <a:pt x="275" y="16"/>
                  </a:lnTo>
                  <a:lnTo>
                    <a:pt x="277" y="16"/>
                  </a:lnTo>
                  <a:lnTo>
                    <a:pt x="279" y="17"/>
                  </a:lnTo>
                  <a:lnTo>
                    <a:pt x="280" y="18"/>
                  </a:lnTo>
                  <a:lnTo>
                    <a:pt x="281" y="20"/>
                  </a:lnTo>
                  <a:lnTo>
                    <a:pt x="282" y="20"/>
                  </a:lnTo>
                  <a:lnTo>
                    <a:pt x="286" y="20"/>
                  </a:lnTo>
                  <a:lnTo>
                    <a:pt x="288" y="21"/>
                  </a:lnTo>
                  <a:lnTo>
                    <a:pt x="290" y="21"/>
                  </a:lnTo>
                  <a:lnTo>
                    <a:pt x="292" y="22"/>
                  </a:lnTo>
                  <a:lnTo>
                    <a:pt x="293" y="22"/>
                  </a:lnTo>
                  <a:lnTo>
                    <a:pt x="295" y="21"/>
                  </a:lnTo>
                  <a:lnTo>
                    <a:pt x="296" y="20"/>
                  </a:lnTo>
                  <a:lnTo>
                    <a:pt x="296" y="21"/>
                  </a:lnTo>
                  <a:lnTo>
                    <a:pt x="297" y="21"/>
                  </a:lnTo>
                  <a:lnTo>
                    <a:pt x="296" y="22"/>
                  </a:lnTo>
                  <a:lnTo>
                    <a:pt x="296" y="23"/>
                  </a:lnTo>
                  <a:lnTo>
                    <a:pt x="297" y="24"/>
                  </a:lnTo>
                  <a:lnTo>
                    <a:pt x="297" y="25"/>
                  </a:lnTo>
                  <a:lnTo>
                    <a:pt x="298" y="26"/>
                  </a:lnTo>
                  <a:lnTo>
                    <a:pt x="301" y="28"/>
                  </a:lnTo>
                  <a:lnTo>
                    <a:pt x="302" y="29"/>
                  </a:lnTo>
                  <a:lnTo>
                    <a:pt x="303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9" y="34"/>
                  </a:lnTo>
                  <a:lnTo>
                    <a:pt x="311" y="33"/>
                  </a:lnTo>
                  <a:lnTo>
                    <a:pt x="312" y="33"/>
                  </a:lnTo>
                  <a:lnTo>
                    <a:pt x="319" y="34"/>
                  </a:lnTo>
                  <a:lnTo>
                    <a:pt x="320" y="35"/>
                  </a:lnTo>
                  <a:lnTo>
                    <a:pt x="320" y="37"/>
                  </a:lnTo>
                  <a:lnTo>
                    <a:pt x="321" y="38"/>
                  </a:lnTo>
                  <a:lnTo>
                    <a:pt x="323" y="40"/>
                  </a:lnTo>
                  <a:lnTo>
                    <a:pt x="324" y="41"/>
                  </a:lnTo>
                  <a:lnTo>
                    <a:pt x="326" y="42"/>
                  </a:lnTo>
                  <a:lnTo>
                    <a:pt x="327" y="43"/>
                  </a:lnTo>
                  <a:lnTo>
                    <a:pt x="328" y="45"/>
                  </a:lnTo>
                  <a:close/>
                  <a:moveTo>
                    <a:pt x="76" y="132"/>
                  </a:moveTo>
                  <a:lnTo>
                    <a:pt x="75" y="132"/>
                  </a:lnTo>
                  <a:lnTo>
                    <a:pt x="74" y="133"/>
                  </a:lnTo>
                  <a:lnTo>
                    <a:pt x="72" y="133"/>
                  </a:lnTo>
                  <a:lnTo>
                    <a:pt x="72" y="134"/>
                  </a:lnTo>
                  <a:lnTo>
                    <a:pt x="74" y="134"/>
                  </a:lnTo>
                  <a:lnTo>
                    <a:pt x="75" y="135"/>
                  </a:lnTo>
                  <a:lnTo>
                    <a:pt x="76" y="134"/>
                  </a:lnTo>
                  <a:lnTo>
                    <a:pt x="76" y="132"/>
                  </a:lnTo>
                  <a:close/>
                  <a:moveTo>
                    <a:pt x="58" y="130"/>
                  </a:moveTo>
                  <a:lnTo>
                    <a:pt x="55" y="129"/>
                  </a:lnTo>
                  <a:lnTo>
                    <a:pt x="54" y="127"/>
                  </a:lnTo>
                  <a:lnTo>
                    <a:pt x="54" y="126"/>
                  </a:lnTo>
                  <a:lnTo>
                    <a:pt x="53" y="125"/>
                  </a:lnTo>
                  <a:lnTo>
                    <a:pt x="52" y="125"/>
                  </a:lnTo>
                  <a:lnTo>
                    <a:pt x="51" y="126"/>
                  </a:lnTo>
                  <a:lnTo>
                    <a:pt x="51" y="127"/>
                  </a:lnTo>
                  <a:lnTo>
                    <a:pt x="51" y="129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4" y="131"/>
                  </a:lnTo>
                  <a:lnTo>
                    <a:pt x="54" y="132"/>
                  </a:lnTo>
                  <a:lnTo>
                    <a:pt x="53" y="134"/>
                  </a:lnTo>
                  <a:lnTo>
                    <a:pt x="53" y="135"/>
                  </a:lnTo>
                  <a:lnTo>
                    <a:pt x="54" y="135"/>
                  </a:lnTo>
                  <a:lnTo>
                    <a:pt x="55" y="135"/>
                  </a:lnTo>
                  <a:lnTo>
                    <a:pt x="55" y="137"/>
                  </a:lnTo>
                  <a:lnTo>
                    <a:pt x="58" y="135"/>
                  </a:lnTo>
                  <a:lnTo>
                    <a:pt x="59" y="135"/>
                  </a:lnTo>
                  <a:lnTo>
                    <a:pt x="59" y="134"/>
                  </a:lnTo>
                  <a:lnTo>
                    <a:pt x="58" y="132"/>
                  </a:lnTo>
                  <a:lnTo>
                    <a:pt x="58" y="131"/>
                  </a:lnTo>
                  <a:lnTo>
                    <a:pt x="60" y="130"/>
                  </a:lnTo>
                  <a:lnTo>
                    <a:pt x="60" y="129"/>
                  </a:lnTo>
                  <a:lnTo>
                    <a:pt x="59" y="129"/>
                  </a:lnTo>
                  <a:lnTo>
                    <a:pt x="58" y="130"/>
                  </a:lnTo>
                  <a:close/>
                  <a:moveTo>
                    <a:pt x="37" y="135"/>
                  </a:moveTo>
                  <a:lnTo>
                    <a:pt x="37" y="137"/>
                  </a:lnTo>
                  <a:lnTo>
                    <a:pt x="37" y="138"/>
                  </a:lnTo>
                  <a:lnTo>
                    <a:pt x="38" y="138"/>
                  </a:lnTo>
                  <a:lnTo>
                    <a:pt x="39" y="139"/>
                  </a:lnTo>
                  <a:lnTo>
                    <a:pt x="39" y="140"/>
                  </a:lnTo>
                  <a:lnTo>
                    <a:pt x="42" y="139"/>
                  </a:lnTo>
                  <a:lnTo>
                    <a:pt x="43" y="139"/>
                  </a:lnTo>
                  <a:lnTo>
                    <a:pt x="44" y="138"/>
                  </a:lnTo>
                  <a:lnTo>
                    <a:pt x="44" y="137"/>
                  </a:lnTo>
                  <a:lnTo>
                    <a:pt x="43" y="137"/>
                  </a:lnTo>
                  <a:lnTo>
                    <a:pt x="42" y="137"/>
                  </a:lnTo>
                  <a:lnTo>
                    <a:pt x="41" y="137"/>
                  </a:lnTo>
                  <a:lnTo>
                    <a:pt x="37" y="13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5">
              <a:extLst>
                <a:ext uri="{FF2B5EF4-FFF2-40B4-BE49-F238E27FC236}">
                  <a16:creationId xmlns:a16="http://schemas.microsoft.com/office/drawing/2014/main" id="{EB1B84F6-676D-BE3C-7291-AEC63AA13B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2806" y="3800757"/>
              <a:ext cx="1958210" cy="720245"/>
            </a:xfrm>
            <a:custGeom>
              <a:avLst/>
              <a:gdLst>
                <a:gd name="T0" fmla="*/ 675 w 1373"/>
                <a:gd name="T1" fmla="*/ 60 h 505"/>
                <a:gd name="T2" fmla="*/ 716 w 1373"/>
                <a:gd name="T3" fmla="*/ 147 h 505"/>
                <a:gd name="T4" fmla="*/ 638 w 1373"/>
                <a:gd name="T5" fmla="*/ 227 h 505"/>
                <a:gd name="T6" fmla="*/ 538 w 1373"/>
                <a:gd name="T7" fmla="*/ 266 h 505"/>
                <a:gd name="T8" fmla="*/ 428 w 1373"/>
                <a:gd name="T9" fmla="*/ 196 h 505"/>
                <a:gd name="T10" fmla="*/ 508 w 1373"/>
                <a:gd name="T11" fmla="*/ 143 h 505"/>
                <a:gd name="T12" fmla="*/ 638 w 1373"/>
                <a:gd name="T13" fmla="*/ 48 h 505"/>
                <a:gd name="T14" fmla="*/ 1305 w 1373"/>
                <a:gd name="T15" fmla="*/ 391 h 505"/>
                <a:gd name="T16" fmla="*/ 1236 w 1373"/>
                <a:gd name="T17" fmla="*/ 318 h 505"/>
                <a:gd name="T18" fmla="*/ 1141 w 1373"/>
                <a:gd name="T19" fmla="*/ 298 h 505"/>
                <a:gd name="T20" fmla="*/ 1161 w 1373"/>
                <a:gd name="T21" fmla="*/ 246 h 505"/>
                <a:gd name="T22" fmla="*/ 1088 w 1373"/>
                <a:gd name="T23" fmla="*/ 199 h 505"/>
                <a:gd name="T24" fmla="*/ 1224 w 1373"/>
                <a:gd name="T25" fmla="*/ 259 h 505"/>
                <a:gd name="T26" fmla="*/ 677 w 1373"/>
                <a:gd name="T27" fmla="*/ 422 h 505"/>
                <a:gd name="T28" fmla="*/ 1188 w 1373"/>
                <a:gd name="T29" fmla="*/ 368 h 505"/>
                <a:gd name="T30" fmla="*/ 323 w 1373"/>
                <a:gd name="T31" fmla="*/ 363 h 505"/>
                <a:gd name="T32" fmla="*/ 524 w 1373"/>
                <a:gd name="T33" fmla="*/ 385 h 505"/>
                <a:gd name="T34" fmla="*/ 498 w 1373"/>
                <a:gd name="T35" fmla="*/ 425 h 505"/>
                <a:gd name="T36" fmla="*/ 982 w 1373"/>
                <a:gd name="T37" fmla="*/ 268 h 505"/>
                <a:gd name="T38" fmla="*/ 747 w 1373"/>
                <a:gd name="T39" fmla="*/ 160 h 505"/>
                <a:gd name="T40" fmla="*/ 901 w 1373"/>
                <a:gd name="T41" fmla="*/ 132 h 505"/>
                <a:gd name="T42" fmla="*/ 771 w 1373"/>
                <a:gd name="T43" fmla="*/ 217 h 505"/>
                <a:gd name="T44" fmla="*/ 806 w 1373"/>
                <a:gd name="T45" fmla="*/ 254 h 505"/>
                <a:gd name="T46" fmla="*/ 772 w 1373"/>
                <a:gd name="T47" fmla="*/ 280 h 505"/>
                <a:gd name="T48" fmla="*/ 734 w 1373"/>
                <a:gd name="T49" fmla="*/ 301 h 505"/>
                <a:gd name="T50" fmla="*/ 194 w 1373"/>
                <a:gd name="T51" fmla="*/ 127 h 505"/>
                <a:gd name="T52" fmla="*/ 280 w 1373"/>
                <a:gd name="T53" fmla="*/ 214 h 505"/>
                <a:gd name="T54" fmla="*/ 320 w 1373"/>
                <a:gd name="T55" fmla="*/ 352 h 505"/>
                <a:gd name="T56" fmla="*/ 145 w 1373"/>
                <a:gd name="T57" fmla="*/ 187 h 505"/>
                <a:gd name="T58" fmla="*/ 14 w 1373"/>
                <a:gd name="T59" fmla="*/ 9 h 505"/>
                <a:gd name="T60" fmla="*/ 767 w 1373"/>
                <a:gd name="T61" fmla="*/ 482 h 505"/>
                <a:gd name="T62" fmla="*/ 845 w 1373"/>
                <a:gd name="T63" fmla="*/ 429 h 505"/>
                <a:gd name="T64" fmla="*/ 689 w 1373"/>
                <a:gd name="T65" fmla="*/ 441 h 505"/>
                <a:gd name="T66" fmla="*/ 717 w 1373"/>
                <a:gd name="T67" fmla="*/ 433 h 505"/>
                <a:gd name="T68" fmla="*/ 804 w 1373"/>
                <a:gd name="T69" fmla="*/ 430 h 505"/>
                <a:gd name="T70" fmla="*/ 524 w 1373"/>
                <a:gd name="T71" fmla="*/ 349 h 505"/>
                <a:gd name="T72" fmla="*/ 143 w 1373"/>
                <a:gd name="T73" fmla="*/ 245 h 505"/>
                <a:gd name="T74" fmla="*/ 102 w 1373"/>
                <a:gd name="T75" fmla="*/ 178 h 505"/>
                <a:gd name="T76" fmla="*/ 268 w 1373"/>
                <a:gd name="T77" fmla="*/ 143 h 505"/>
                <a:gd name="T78" fmla="*/ 62 w 1373"/>
                <a:gd name="T79" fmla="*/ 110 h 505"/>
                <a:gd name="T80" fmla="*/ 336 w 1373"/>
                <a:gd name="T81" fmla="*/ 78 h 505"/>
                <a:gd name="T82" fmla="*/ 848 w 1373"/>
                <a:gd name="T83" fmla="*/ 495 h 505"/>
                <a:gd name="T84" fmla="*/ 865 w 1373"/>
                <a:gd name="T85" fmla="*/ 427 h 505"/>
                <a:gd name="T86" fmla="*/ 925 w 1373"/>
                <a:gd name="T87" fmla="*/ 413 h 505"/>
                <a:gd name="T88" fmla="*/ 1082 w 1373"/>
                <a:gd name="T89" fmla="*/ 407 h 505"/>
                <a:gd name="T90" fmla="*/ 1171 w 1373"/>
                <a:gd name="T91" fmla="*/ 371 h 505"/>
                <a:gd name="T92" fmla="*/ 1186 w 1373"/>
                <a:gd name="T93" fmla="*/ 355 h 505"/>
                <a:gd name="T94" fmla="*/ 832 w 1373"/>
                <a:gd name="T95" fmla="*/ 339 h 505"/>
                <a:gd name="T96" fmla="*/ 999 w 1373"/>
                <a:gd name="T97" fmla="*/ 285 h 505"/>
                <a:gd name="T98" fmla="*/ 1068 w 1373"/>
                <a:gd name="T99" fmla="*/ 291 h 505"/>
                <a:gd name="T100" fmla="*/ 1070 w 1373"/>
                <a:gd name="T101" fmla="*/ 281 h 505"/>
                <a:gd name="T102" fmla="*/ 907 w 1373"/>
                <a:gd name="T103" fmla="*/ 230 h 505"/>
                <a:gd name="T104" fmla="*/ 1239 w 1373"/>
                <a:gd name="T105" fmla="*/ 234 h 505"/>
                <a:gd name="T106" fmla="*/ 322 w 1373"/>
                <a:gd name="T107" fmla="*/ 222 h 505"/>
                <a:gd name="T108" fmla="*/ 848 w 1373"/>
                <a:gd name="T109" fmla="*/ 213 h 505"/>
                <a:gd name="T110" fmla="*/ 1229 w 1373"/>
                <a:gd name="T111" fmla="*/ 207 h 505"/>
                <a:gd name="T112" fmla="*/ 982 w 1373"/>
                <a:gd name="T113" fmla="*/ 199 h 505"/>
                <a:gd name="T114" fmla="*/ 1057 w 1373"/>
                <a:gd name="T115" fmla="*/ 179 h 505"/>
                <a:gd name="T116" fmla="*/ 275 w 1373"/>
                <a:gd name="T117" fmla="*/ 155 h 505"/>
                <a:gd name="T118" fmla="*/ 971 w 1373"/>
                <a:gd name="T119" fmla="*/ 128 h 505"/>
                <a:gd name="T120" fmla="*/ 990 w 1373"/>
                <a:gd name="T121" fmla="*/ 163 h 505"/>
                <a:gd name="T122" fmla="*/ 946 w 1373"/>
                <a:gd name="T123" fmla="*/ 55 h 505"/>
                <a:gd name="T124" fmla="*/ 623 w 1373"/>
                <a:gd name="T125" fmla="*/ 39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3" h="505">
                  <a:moveTo>
                    <a:pt x="678" y="52"/>
                  </a:moveTo>
                  <a:lnTo>
                    <a:pt x="679" y="52"/>
                  </a:lnTo>
                  <a:lnTo>
                    <a:pt x="680" y="52"/>
                  </a:lnTo>
                  <a:lnTo>
                    <a:pt x="682" y="52"/>
                  </a:lnTo>
                  <a:lnTo>
                    <a:pt x="683" y="52"/>
                  </a:lnTo>
                  <a:lnTo>
                    <a:pt x="683" y="53"/>
                  </a:lnTo>
                  <a:lnTo>
                    <a:pt x="683" y="54"/>
                  </a:lnTo>
                  <a:lnTo>
                    <a:pt x="685" y="55"/>
                  </a:lnTo>
                  <a:lnTo>
                    <a:pt x="683" y="56"/>
                  </a:lnTo>
                  <a:lnTo>
                    <a:pt x="682" y="56"/>
                  </a:lnTo>
                  <a:lnTo>
                    <a:pt x="681" y="55"/>
                  </a:lnTo>
                  <a:lnTo>
                    <a:pt x="679" y="54"/>
                  </a:lnTo>
                  <a:lnTo>
                    <a:pt x="679" y="53"/>
                  </a:lnTo>
                  <a:lnTo>
                    <a:pt x="678" y="52"/>
                  </a:lnTo>
                  <a:close/>
                  <a:moveTo>
                    <a:pt x="879" y="452"/>
                  </a:moveTo>
                  <a:lnTo>
                    <a:pt x="880" y="452"/>
                  </a:lnTo>
                  <a:lnTo>
                    <a:pt x="881" y="452"/>
                  </a:lnTo>
                  <a:lnTo>
                    <a:pt x="882" y="452"/>
                  </a:lnTo>
                  <a:lnTo>
                    <a:pt x="883" y="452"/>
                  </a:lnTo>
                  <a:lnTo>
                    <a:pt x="886" y="450"/>
                  </a:lnTo>
                  <a:lnTo>
                    <a:pt x="886" y="449"/>
                  </a:lnTo>
                  <a:lnTo>
                    <a:pt x="886" y="448"/>
                  </a:lnTo>
                  <a:lnTo>
                    <a:pt x="887" y="448"/>
                  </a:lnTo>
                  <a:lnTo>
                    <a:pt x="888" y="448"/>
                  </a:lnTo>
                  <a:lnTo>
                    <a:pt x="889" y="447"/>
                  </a:lnTo>
                  <a:lnTo>
                    <a:pt x="890" y="447"/>
                  </a:lnTo>
                  <a:lnTo>
                    <a:pt x="891" y="446"/>
                  </a:lnTo>
                  <a:lnTo>
                    <a:pt x="892" y="446"/>
                  </a:lnTo>
                  <a:lnTo>
                    <a:pt x="892" y="445"/>
                  </a:lnTo>
                  <a:lnTo>
                    <a:pt x="893" y="446"/>
                  </a:lnTo>
                  <a:lnTo>
                    <a:pt x="892" y="447"/>
                  </a:lnTo>
                  <a:lnTo>
                    <a:pt x="892" y="448"/>
                  </a:lnTo>
                  <a:lnTo>
                    <a:pt x="893" y="448"/>
                  </a:lnTo>
                  <a:lnTo>
                    <a:pt x="893" y="449"/>
                  </a:lnTo>
                  <a:lnTo>
                    <a:pt x="895" y="449"/>
                  </a:lnTo>
                  <a:lnTo>
                    <a:pt x="895" y="448"/>
                  </a:lnTo>
                  <a:lnTo>
                    <a:pt x="896" y="448"/>
                  </a:lnTo>
                  <a:lnTo>
                    <a:pt x="897" y="447"/>
                  </a:lnTo>
                  <a:lnTo>
                    <a:pt x="898" y="446"/>
                  </a:lnTo>
                  <a:lnTo>
                    <a:pt x="898" y="447"/>
                  </a:lnTo>
                  <a:lnTo>
                    <a:pt x="899" y="447"/>
                  </a:lnTo>
                  <a:lnTo>
                    <a:pt x="900" y="448"/>
                  </a:lnTo>
                  <a:lnTo>
                    <a:pt x="900" y="449"/>
                  </a:lnTo>
                  <a:lnTo>
                    <a:pt x="899" y="450"/>
                  </a:lnTo>
                  <a:lnTo>
                    <a:pt x="899" y="452"/>
                  </a:lnTo>
                  <a:lnTo>
                    <a:pt x="900" y="452"/>
                  </a:lnTo>
                  <a:lnTo>
                    <a:pt x="899" y="453"/>
                  </a:lnTo>
                  <a:lnTo>
                    <a:pt x="899" y="452"/>
                  </a:lnTo>
                  <a:lnTo>
                    <a:pt x="898" y="453"/>
                  </a:lnTo>
                  <a:lnTo>
                    <a:pt x="897" y="453"/>
                  </a:lnTo>
                  <a:lnTo>
                    <a:pt x="896" y="452"/>
                  </a:lnTo>
                  <a:lnTo>
                    <a:pt x="895" y="453"/>
                  </a:lnTo>
                  <a:lnTo>
                    <a:pt x="893" y="454"/>
                  </a:lnTo>
                  <a:lnTo>
                    <a:pt x="895" y="455"/>
                  </a:lnTo>
                  <a:lnTo>
                    <a:pt x="895" y="456"/>
                  </a:lnTo>
                  <a:lnTo>
                    <a:pt x="896" y="456"/>
                  </a:lnTo>
                  <a:lnTo>
                    <a:pt x="896" y="457"/>
                  </a:lnTo>
                  <a:lnTo>
                    <a:pt x="897" y="458"/>
                  </a:lnTo>
                  <a:lnTo>
                    <a:pt x="897" y="460"/>
                  </a:lnTo>
                  <a:lnTo>
                    <a:pt x="897" y="461"/>
                  </a:lnTo>
                  <a:lnTo>
                    <a:pt x="896" y="462"/>
                  </a:lnTo>
                  <a:lnTo>
                    <a:pt x="896" y="463"/>
                  </a:lnTo>
                  <a:lnTo>
                    <a:pt x="895" y="464"/>
                  </a:lnTo>
                  <a:lnTo>
                    <a:pt x="895" y="466"/>
                  </a:lnTo>
                  <a:lnTo>
                    <a:pt x="891" y="469"/>
                  </a:lnTo>
                  <a:lnTo>
                    <a:pt x="888" y="472"/>
                  </a:lnTo>
                  <a:lnTo>
                    <a:pt x="888" y="473"/>
                  </a:lnTo>
                  <a:lnTo>
                    <a:pt x="886" y="474"/>
                  </a:lnTo>
                  <a:lnTo>
                    <a:pt x="884" y="475"/>
                  </a:lnTo>
                  <a:lnTo>
                    <a:pt x="883" y="477"/>
                  </a:lnTo>
                  <a:lnTo>
                    <a:pt x="882" y="478"/>
                  </a:lnTo>
                  <a:lnTo>
                    <a:pt x="881" y="479"/>
                  </a:lnTo>
                  <a:lnTo>
                    <a:pt x="881" y="480"/>
                  </a:lnTo>
                  <a:lnTo>
                    <a:pt x="880" y="480"/>
                  </a:lnTo>
                  <a:lnTo>
                    <a:pt x="879" y="481"/>
                  </a:lnTo>
                  <a:lnTo>
                    <a:pt x="878" y="482"/>
                  </a:lnTo>
                  <a:lnTo>
                    <a:pt x="876" y="482"/>
                  </a:lnTo>
                  <a:lnTo>
                    <a:pt x="873" y="482"/>
                  </a:lnTo>
                  <a:lnTo>
                    <a:pt x="871" y="482"/>
                  </a:lnTo>
                  <a:lnTo>
                    <a:pt x="870" y="482"/>
                  </a:lnTo>
                  <a:lnTo>
                    <a:pt x="868" y="482"/>
                  </a:lnTo>
                  <a:lnTo>
                    <a:pt x="868" y="483"/>
                  </a:lnTo>
                  <a:lnTo>
                    <a:pt x="867" y="483"/>
                  </a:lnTo>
                  <a:lnTo>
                    <a:pt x="867" y="485"/>
                  </a:lnTo>
                  <a:lnTo>
                    <a:pt x="866" y="485"/>
                  </a:lnTo>
                  <a:lnTo>
                    <a:pt x="866" y="486"/>
                  </a:lnTo>
                  <a:lnTo>
                    <a:pt x="864" y="486"/>
                  </a:lnTo>
                  <a:lnTo>
                    <a:pt x="861" y="488"/>
                  </a:lnTo>
                  <a:lnTo>
                    <a:pt x="859" y="488"/>
                  </a:lnTo>
                  <a:lnTo>
                    <a:pt x="858" y="488"/>
                  </a:lnTo>
                  <a:lnTo>
                    <a:pt x="857" y="488"/>
                  </a:lnTo>
                  <a:lnTo>
                    <a:pt x="856" y="488"/>
                  </a:lnTo>
                  <a:lnTo>
                    <a:pt x="855" y="487"/>
                  </a:lnTo>
                  <a:lnTo>
                    <a:pt x="855" y="488"/>
                  </a:lnTo>
                  <a:lnTo>
                    <a:pt x="854" y="488"/>
                  </a:lnTo>
                  <a:lnTo>
                    <a:pt x="853" y="487"/>
                  </a:lnTo>
                  <a:lnTo>
                    <a:pt x="851" y="487"/>
                  </a:lnTo>
                  <a:lnTo>
                    <a:pt x="850" y="488"/>
                  </a:lnTo>
                  <a:lnTo>
                    <a:pt x="849" y="488"/>
                  </a:lnTo>
                  <a:lnTo>
                    <a:pt x="849" y="487"/>
                  </a:lnTo>
                  <a:lnTo>
                    <a:pt x="850" y="487"/>
                  </a:lnTo>
                  <a:lnTo>
                    <a:pt x="850" y="486"/>
                  </a:lnTo>
                  <a:lnTo>
                    <a:pt x="850" y="485"/>
                  </a:lnTo>
                  <a:lnTo>
                    <a:pt x="850" y="483"/>
                  </a:lnTo>
                  <a:lnTo>
                    <a:pt x="851" y="483"/>
                  </a:lnTo>
                  <a:lnTo>
                    <a:pt x="851" y="482"/>
                  </a:lnTo>
                  <a:lnTo>
                    <a:pt x="854" y="482"/>
                  </a:lnTo>
                  <a:lnTo>
                    <a:pt x="854" y="481"/>
                  </a:lnTo>
                  <a:lnTo>
                    <a:pt x="855" y="481"/>
                  </a:lnTo>
                  <a:lnTo>
                    <a:pt x="856" y="481"/>
                  </a:lnTo>
                  <a:lnTo>
                    <a:pt x="858" y="480"/>
                  </a:lnTo>
                  <a:lnTo>
                    <a:pt x="858" y="479"/>
                  </a:lnTo>
                  <a:lnTo>
                    <a:pt x="857" y="478"/>
                  </a:lnTo>
                  <a:lnTo>
                    <a:pt x="856" y="478"/>
                  </a:lnTo>
                  <a:lnTo>
                    <a:pt x="855" y="478"/>
                  </a:lnTo>
                  <a:lnTo>
                    <a:pt x="854" y="479"/>
                  </a:lnTo>
                  <a:lnTo>
                    <a:pt x="853" y="479"/>
                  </a:lnTo>
                  <a:lnTo>
                    <a:pt x="853" y="478"/>
                  </a:lnTo>
                  <a:lnTo>
                    <a:pt x="853" y="475"/>
                  </a:lnTo>
                  <a:lnTo>
                    <a:pt x="854" y="474"/>
                  </a:lnTo>
                  <a:lnTo>
                    <a:pt x="855" y="474"/>
                  </a:lnTo>
                  <a:lnTo>
                    <a:pt x="855" y="473"/>
                  </a:lnTo>
                  <a:lnTo>
                    <a:pt x="855" y="472"/>
                  </a:lnTo>
                  <a:lnTo>
                    <a:pt x="855" y="471"/>
                  </a:lnTo>
                  <a:lnTo>
                    <a:pt x="855" y="470"/>
                  </a:lnTo>
                  <a:lnTo>
                    <a:pt x="856" y="469"/>
                  </a:lnTo>
                  <a:lnTo>
                    <a:pt x="856" y="466"/>
                  </a:lnTo>
                  <a:lnTo>
                    <a:pt x="856" y="465"/>
                  </a:lnTo>
                  <a:lnTo>
                    <a:pt x="857" y="464"/>
                  </a:lnTo>
                  <a:lnTo>
                    <a:pt x="858" y="464"/>
                  </a:lnTo>
                  <a:lnTo>
                    <a:pt x="859" y="463"/>
                  </a:lnTo>
                  <a:lnTo>
                    <a:pt x="859" y="462"/>
                  </a:lnTo>
                  <a:lnTo>
                    <a:pt x="861" y="462"/>
                  </a:lnTo>
                  <a:lnTo>
                    <a:pt x="861" y="461"/>
                  </a:lnTo>
                  <a:lnTo>
                    <a:pt x="862" y="462"/>
                  </a:lnTo>
                  <a:lnTo>
                    <a:pt x="862" y="461"/>
                  </a:lnTo>
                  <a:lnTo>
                    <a:pt x="863" y="460"/>
                  </a:lnTo>
                  <a:lnTo>
                    <a:pt x="864" y="458"/>
                  </a:lnTo>
                  <a:lnTo>
                    <a:pt x="865" y="457"/>
                  </a:lnTo>
                  <a:lnTo>
                    <a:pt x="866" y="457"/>
                  </a:lnTo>
                  <a:lnTo>
                    <a:pt x="867" y="458"/>
                  </a:lnTo>
                  <a:lnTo>
                    <a:pt x="868" y="460"/>
                  </a:lnTo>
                  <a:lnTo>
                    <a:pt x="870" y="460"/>
                  </a:lnTo>
                  <a:lnTo>
                    <a:pt x="870" y="458"/>
                  </a:lnTo>
                  <a:lnTo>
                    <a:pt x="871" y="458"/>
                  </a:lnTo>
                  <a:lnTo>
                    <a:pt x="871" y="457"/>
                  </a:lnTo>
                  <a:lnTo>
                    <a:pt x="872" y="457"/>
                  </a:lnTo>
                  <a:lnTo>
                    <a:pt x="872" y="458"/>
                  </a:lnTo>
                  <a:lnTo>
                    <a:pt x="873" y="458"/>
                  </a:lnTo>
                  <a:lnTo>
                    <a:pt x="873" y="460"/>
                  </a:lnTo>
                  <a:lnTo>
                    <a:pt x="873" y="461"/>
                  </a:lnTo>
                  <a:lnTo>
                    <a:pt x="873" y="462"/>
                  </a:lnTo>
                  <a:lnTo>
                    <a:pt x="874" y="462"/>
                  </a:lnTo>
                  <a:lnTo>
                    <a:pt x="875" y="461"/>
                  </a:lnTo>
                  <a:lnTo>
                    <a:pt x="875" y="460"/>
                  </a:lnTo>
                  <a:lnTo>
                    <a:pt x="875" y="458"/>
                  </a:lnTo>
                  <a:lnTo>
                    <a:pt x="875" y="457"/>
                  </a:lnTo>
                  <a:lnTo>
                    <a:pt x="876" y="457"/>
                  </a:lnTo>
                  <a:lnTo>
                    <a:pt x="878" y="456"/>
                  </a:lnTo>
                  <a:lnTo>
                    <a:pt x="879" y="455"/>
                  </a:lnTo>
                  <a:lnTo>
                    <a:pt x="879" y="454"/>
                  </a:lnTo>
                  <a:lnTo>
                    <a:pt x="879" y="453"/>
                  </a:lnTo>
                  <a:lnTo>
                    <a:pt x="879" y="452"/>
                  </a:lnTo>
                  <a:close/>
                  <a:moveTo>
                    <a:pt x="673" y="52"/>
                  </a:moveTo>
                  <a:lnTo>
                    <a:pt x="673" y="53"/>
                  </a:lnTo>
                  <a:lnTo>
                    <a:pt x="672" y="53"/>
                  </a:lnTo>
                  <a:lnTo>
                    <a:pt x="667" y="52"/>
                  </a:lnTo>
                  <a:lnTo>
                    <a:pt x="667" y="53"/>
                  </a:lnTo>
                  <a:lnTo>
                    <a:pt x="669" y="53"/>
                  </a:lnTo>
                  <a:lnTo>
                    <a:pt x="669" y="54"/>
                  </a:lnTo>
                  <a:lnTo>
                    <a:pt x="670" y="54"/>
                  </a:lnTo>
                  <a:lnTo>
                    <a:pt x="671" y="55"/>
                  </a:lnTo>
                  <a:lnTo>
                    <a:pt x="672" y="55"/>
                  </a:lnTo>
                  <a:lnTo>
                    <a:pt x="674" y="59"/>
                  </a:lnTo>
                  <a:lnTo>
                    <a:pt x="675" y="59"/>
                  </a:lnTo>
                  <a:lnTo>
                    <a:pt x="677" y="59"/>
                  </a:lnTo>
                  <a:lnTo>
                    <a:pt x="677" y="60"/>
                  </a:lnTo>
                  <a:lnTo>
                    <a:pt x="675" y="60"/>
                  </a:lnTo>
                  <a:lnTo>
                    <a:pt x="674" y="59"/>
                  </a:lnTo>
                  <a:lnTo>
                    <a:pt x="673" y="59"/>
                  </a:lnTo>
                  <a:lnTo>
                    <a:pt x="672" y="59"/>
                  </a:lnTo>
                  <a:lnTo>
                    <a:pt x="673" y="59"/>
                  </a:lnTo>
                  <a:lnTo>
                    <a:pt x="673" y="60"/>
                  </a:lnTo>
                  <a:lnTo>
                    <a:pt x="674" y="60"/>
                  </a:lnTo>
                  <a:lnTo>
                    <a:pt x="675" y="61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80" y="63"/>
                  </a:lnTo>
                  <a:lnTo>
                    <a:pt x="679" y="64"/>
                  </a:lnTo>
                  <a:lnTo>
                    <a:pt x="678" y="63"/>
                  </a:lnTo>
                  <a:lnTo>
                    <a:pt x="678" y="64"/>
                  </a:lnTo>
                  <a:lnTo>
                    <a:pt x="679" y="64"/>
                  </a:lnTo>
                  <a:lnTo>
                    <a:pt x="680" y="64"/>
                  </a:lnTo>
                  <a:lnTo>
                    <a:pt x="681" y="65"/>
                  </a:lnTo>
                  <a:lnTo>
                    <a:pt x="681" y="67"/>
                  </a:lnTo>
                  <a:lnTo>
                    <a:pt x="680" y="67"/>
                  </a:lnTo>
                  <a:lnTo>
                    <a:pt x="679" y="68"/>
                  </a:lnTo>
                  <a:lnTo>
                    <a:pt x="675" y="68"/>
                  </a:lnTo>
                  <a:lnTo>
                    <a:pt x="674" y="68"/>
                  </a:lnTo>
                  <a:lnTo>
                    <a:pt x="673" y="68"/>
                  </a:lnTo>
                  <a:lnTo>
                    <a:pt x="673" y="67"/>
                  </a:lnTo>
                  <a:lnTo>
                    <a:pt x="672" y="67"/>
                  </a:lnTo>
                  <a:lnTo>
                    <a:pt x="672" y="65"/>
                  </a:lnTo>
                  <a:lnTo>
                    <a:pt x="672" y="64"/>
                  </a:lnTo>
                  <a:lnTo>
                    <a:pt x="671" y="64"/>
                  </a:lnTo>
                  <a:lnTo>
                    <a:pt x="671" y="63"/>
                  </a:lnTo>
                  <a:lnTo>
                    <a:pt x="671" y="64"/>
                  </a:lnTo>
                  <a:lnTo>
                    <a:pt x="671" y="65"/>
                  </a:lnTo>
                  <a:lnTo>
                    <a:pt x="671" y="67"/>
                  </a:lnTo>
                  <a:lnTo>
                    <a:pt x="672" y="67"/>
                  </a:lnTo>
                  <a:lnTo>
                    <a:pt x="672" y="68"/>
                  </a:lnTo>
                  <a:lnTo>
                    <a:pt x="672" y="69"/>
                  </a:lnTo>
                  <a:lnTo>
                    <a:pt x="671" y="69"/>
                  </a:lnTo>
                  <a:lnTo>
                    <a:pt x="670" y="68"/>
                  </a:lnTo>
                  <a:lnTo>
                    <a:pt x="665" y="68"/>
                  </a:lnTo>
                  <a:lnTo>
                    <a:pt x="663" y="68"/>
                  </a:lnTo>
                  <a:lnTo>
                    <a:pt x="660" y="68"/>
                  </a:lnTo>
                  <a:lnTo>
                    <a:pt x="658" y="68"/>
                  </a:lnTo>
                  <a:lnTo>
                    <a:pt x="657" y="69"/>
                  </a:lnTo>
                  <a:lnTo>
                    <a:pt x="658" y="69"/>
                  </a:lnTo>
                  <a:lnTo>
                    <a:pt x="660" y="69"/>
                  </a:lnTo>
                  <a:lnTo>
                    <a:pt x="662" y="69"/>
                  </a:lnTo>
                  <a:lnTo>
                    <a:pt x="663" y="69"/>
                  </a:lnTo>
                  <a:lnTo>
                    <a:pt x="663" y="70"/>
                  </a:lnTo>
                  <a:lnTo>
                    <a:pt x="662" y="70"/>
                  </a:lnTo>
                  <a:lnTo>
                    <a:pt x="663" y="71"/>
                  </a:lnTo>
                  <a:lnTo>
                    <a:pt x="663" y="72"/>
                  </a:lnTo>
                  <a:lnTo>
                    <a:pt x="664" y="72"/>
                  </a:lnTo>
                  <a:lnTo>
                    <a:pt x="665" y="72"/>
                  </a:lnTo>
                  <a:lnTo>
                    <a:pt x="665" y="73"/>
                  </a:lnTo>
                  <a:lnTo>
                    <a:pt x="666" y="73"/>
                  </a:lnTo>
                  <a:lnTo>
                    <a:pt x="667" y="73"/>
                  </a:lnTo>
                  <a:lnTo>
                    <a:pt x="669" y="73"/>
                  </a:lnTo>
                  <a:lnTo>
                    <a:pt x="670" y="73"/>
                  </a:lnTo>
                  <a:lnTo>
                    <a:pt x="670" y="75"/>
                  </a:lnTo>
                  <a:lnTo>
                    <a:pt x="670" y="76"/>
                  </a:lnTo>
                  <a:lnTo>
                    <a:pt x="669" y="76"/>
                  </a:lnTo>
                  <a:lnTo>
                    <a:pt x="669" y="77"/>
                  </a:lnTo>
                  <a:lnTo>
                    <a:pt x="667" y="77"/>
                  </a:lnTo>
                  <a:lnTo>
                    <a:pt x="667" y="78"/>
                  </a:lnTo>
                  <a:lnTo>
                    <a:pt x="667" y="79"/>
                  </a:lnTo>
                  <a:lnTo>
                    <a:pt x="666" y="80"/>
                  </a:lnTo>
                  <a:lnTo>
                    <a:pt x="665" y="79"/>
                  </a:lnTo>
                  <a:lnTo>
                    <a:pt x="664" y="79"/>
                  </a:lnTo>
                  <a:lnTo>
                    <a:pt x="664" y="80"/>
                  </a:lnTo>
                  <a:lnTo>
                    <a:pt x="665" y="80"/>
                  </a:lnTo>
                  <a:lnTo>
                    <a:pt x="666" y="81"/>
                  </a:lnTo>
                  <a:lnTo>
                    <a:pt x="667" y="81"/>
                  </a:lnTo>
                  <a:lnTo>
                    <a:pt x="670" y="81"/>
                  </a:lnTo>
                  <a:lnTo>
                    <a:pt x="670" y="83"/>
                  </a:lnTo>
                  <a:lnTo>
                    <a:pt x="670" y="84"/>
                  </a:lnTo>
                  <a:lnTo>
                    <a:pt x="671" y="84"/>
                  </a:lnTo>
                  <a:lnTo>
                    <a:pt x="672" y="84"/>
                  </a:lnTo>
                  <a:lnTo>
                    <a:pt x="673" y="84"/>
                  </a:lnTo>
                  <a:lnTo>
                    <a:pt x="674" y="84"/>
                  </a:lnTo>
                  <a:lnTo>
                    <a:pt x="674" y="85"/>
                  </a:lnTo>
                  <a:lnTo>
                    <a:pt x="675" y="85"/>
                  </a:lnTo>
                  <a:lnTo>
                    <a:pt x="675" y="86"/>
                  </a:lnTo>
                  <a:lnTo>
                    <a:pt x="674" y="86"/>
                  </a:lnTo>
                  <a:lnTo>
                    <a:pt x="673" y="87"/>
                  </a:lnTo>
                  <a:lnTo>
                    <a:pt x="674" y="87"/>
                  </a:lnTo>
                  <a:lnTo>
                    <a:pt x="675" y="87"/>
                  </a:lnTo>
                  <a:lnTo>
                    <a:pt x="677" y="87"/>
                  </a:lnTo>
                  <a:lnTo>
                    <a:pt x="677" y="88"/>
                  </a:lnTo>
                  <a:lnTo>
                    <a:pt x="675" y="88"/>
                  </a:lnTo>
                  <a:lnTo>
                    <a:pt x="674" y="89"/>
                  </a:lnTo>
                  <a:lnTo>
                    <a:pt x="673" y="89"/>
                  </a:lnTo>
                  <a:lnTo>
                    <a:pt x="675" y="89"/>
                  </a:lnTo>
                  <a:lnTo>
                    <a:pt x="679" y="89"/>
                  </a:lnTo>
                  <a:lnTo>
                    <a:pt x="678" y="90"/>
                  </a:lnTo>
                  <a:lnTo>
                    <a:pt x="677" y="90"/>
                  </a:lnTo>
                  <a:lnTo>
                    <a:pt x="675" y="92"/>
                  </a:lnTo>
                  <a:lnTo>
                    <a:pt x="675" y="93"/>
                  </a:lnTo>
                  <a:lnTo>
                    <a:pt x="677" y="93"/>
                  </a:lnTo>
                  <a:lnTo>
                    <a:pt x="678" y="93"/>
                  </a:lnTo>
                  <a:lnTo>
                    <a:pt x="679" y="94"/>
                  </a:lnTo>
                  <a:lnTo>
                    <a:pt x="680" y="94"/>
                  </a:lnTo>
                  <a:lnTo>
                    <a:pt x="680" y="95"/>
                  </a:lnTo>
                  <a:lnTo>
                    <a:pt x="680" y="97"/>
                  </a:lnTo>
                  <a:lnTo>
                    <a:pt x="681" y="98"/>
                  </a:lnTo>
                  <a:lnTo>
                    <a:pt x="682" y="100"/>
                  </a:lnTo>
                  <a:lnTo>
                    <a:pt x="682" y="101"/>
                  </a:lnTo>
                  <a:lnTo>
                    <a:pt x="686" y="103"/>
                  </a:lnTo>
                  <a:lnTo>
                    <a:pt x="687" y="104"/>
                  </a:lnTo>
                  <a:lnTo>
                    <a:pt x="687" y="105"/>
                  </a:lnTo>
                  <a:lnTo>
                    <a:pt x="687" y="106"/>
                  </a:lnTo>
                  <a:lnTo>
                    <a:pt x="688" y="105"/>
                  </a:lnTo>
                  <a:lnTo>
                    <a:pt x="688" y="106"/>
                  </a:lnTo>
                  <a:lnTo>
                    <a:pt x="689" y="106"/>
                  </a:lnTo>
                  <a:lnTo>
                    <a:pt x="689" y="108"/>
                  </a:lnTo>
                  <a:lnTo>
                    <a:pt x="689" y="109"/>
                  </a:lnTo>
                  <a:lnTo>
                    <a:pt x="688" y="110"/>
                  </a:lnTo>
                  <a:lnTo>
                    <a:pt x="688" y="111"/>
                  </a:lnTo>
                  <a:lnTo>
                    <a:pt x="686" y="111"/>
                  </a:lnTo>
                  <a:lnTo>
                    <a:pt x="685" y="111"/>
                  </a:lnTo>
                  <a:lnTo>
                    <a:pt x="685" y="112"/>
                  </a:lnTo>
                  <a:lnTo>
                    <a:pt x="685" y="113"/>
                  </a:lnTo>
                  <a:lnTo>
                    <a:pt x="683" y="113"/>
                  </a:lnTo>
                  <a:lnTo>
                    <a:pt x="683" y="114"/>
                  </a:lnTo>
                  <a:lnTo>
                    <a:pt x="682" y="114"/>
                  </a:lnTo>
                  <a:lnTo>
                    <a:pt x="681" y="113"/>
                  </a:lnTo>
                  <a:lnTo>
                    <a:pt x="681" y="114"/>
                  </a:lnTo>
                  <a:lnTo>
                    <a:pt x="682" y="114"/>
                  </a:lnTo>
                  <a:lnTo>
                    <a:pt x="683" y="115"/>
                  </a:lnTo>
                  <a:lnTo>
                    <a:pt x="682" y="115"/>
                  </a:lnTo>
                  <a:lnTo>
                    <a:pt x="681" y="115"/>
                  </a:lnTo>
                  <a:lnTo>
                    <a:pt x="680" y="115"/>
                  </a:lnTo>
                  <a:lnTo>
                    <a:pt x="679" y="115"/>
                  </a:lnTo>
                  <a:lnTo>
                    <a:pt x="679" y="117"/>
                  </a:lnTo>
                  <a:lnTo>
                    <a:pt x="680" y="117"/>
                  </a:lnTo>
                  <a:lnTo>
                    <a:pt x="681" y="117"/>
                  </a:lnTo>
                  <a:lnTo>
                    <a:pt x="682" y="118"/>
                  </a:lnTo>
                  <a:lnTo>
                    <a:pt x="682" y="117"/>
                  </a:lnTo>
                  <a:lnTo>
                    <a:pt x="682" y="119"/>
                  </a:lnTo>
                  <a:lnTo>
                    <a:pt x="682" y="120"/>
                  </a:lnTo>
                  <a:lnTo>
                    <a:pt x="683" y="120"/>
                  </a:lnTo>
                  <a:lnTo>
                    <a:pt x="683" y="121"/>
                  </a:lnTo>
                  <a:lnTo>
                    <a:pt x="683" y="122"/>
                  </a:lnTo>
                  <a:lnTo>
                    <a:pt x="685" y="122"/>
                  </a:lnTo>
                  <a:lnTo>
                    <a:pt x="686" y="122"/>
                  </a:lnTo>
                  <a:lnTo>
                    <a:pt x="686" y="123"/>
                  </a:lnTo>
                  <a:lnTo>
                    <a:pt x="687" y="123"/>
                  </a:lnTo>
                  <a:lnTo>
                    <a:pt x="688" y="123"/>
                  </a:lnTo>
                  <a:lnTo>
                    <a:pt x="688" y="125"/>
                  </a:lnTo>
                  <a:lnTo>
                    <a:pt x="690" y="127"/>
                  </a:lnTo>
                  <a:lnTo>
                    <a:pt x="691" y="128"/>
                  </a:lnTo>
                  <a:lnTo>
                    <a:pt x="695" y="130"/>
                  </a:lnTo>
                  <a:lnTo>
                    <a:pt x="696" y="130"/>
                  </a:lnTo>
                  <a:lnTo>
                    <a:pt x="697" y="130"/>
                  </a:lnTo>
                  <a:lnTo>
                    <a:pt x="697" y="131"/>
                  </a:lnTo>
                  <a:lnTo>
                    <a:pt x="698" y="131"/>
                  </a:lnTo>
                  <a:lnTo>
                    <a:pt x="698" y="132"/>
                  </a:lnTo>
                  <a:lnTo>
                    <a:pt x="699" y="132"/>
                  </a:lnTo>
                  <a:lnTo>
                    <a:pt x="698" y="132"/>
                  </a:lnTo>
                  <a:lnTo>
                    <a:pt x="698" y="134"/>
                  </a:lnTo>
                  <a:lnTo>
                    <a:pt x="699" y="134"/>
                  </a:lnTo>
                  <a:lnTo>
                    <a:pt x="699" y="135"/>
                  </a:lnTo>
                  <a:lnTo>
                    <a:pt x="700" y="135"/>
                  </a:lnTo>
                  <a:lnTo>
                    <a:pt x="702" y="136"/>
                  </a:lnTo>
                  <a:lnTo>
                    <a:pt x="703" y="136"/>
                  </a:lnTo>
                  <a:lnTo>
                    <a:pt x="704" y="136"/>
                  </a:lnTo>
                  <a:lnTo>
                    <a:pt x="705" y="136"/>
                  </a:lnTo>
                  <a:lnTo>
                    <a:pt x="706" y="138"/>
                  </a:lnTo>
                  <a:lnTo>
                    <a:pt x="707" y="139"/>
                  </a:lnTo>
                  <a:lnTo>
                    <a:pt x="708" y="139"/>
                  </a:lnTo>
                  <a:lnTo>
                    <a:pt x="709" y="140"/>
                  </a:lnTo>
                  <a:lnTo>
                    <a:pt x="709" y="142"/>
                  </a:lnTo>
                  <a:lnTo>
                    <a:pt x="711" y="143"/>
                  </a:lnTo>
                  <a:lnTo>
                    <a:pt x="712" y="145"/>
                  </a:lnTo>
                  <a:lnTo>
                    <a:pt x="713" y="145"/>
                  </a:lnTo>
                  <a:lnTo>
                    <a:pt x="714" y="144"/>
                  </a:lnTo>
                  <a:lnTo>
                    <a:pt x="714" y="145"/>
                  </a:lnTo>
                  <a:lnTo>
                    <a:pt x="715" y="145"/>
                  </a:lnTo>
                  <a:lnTo>
                    <a:pt x="716" y="145"/>
                  </a:lnTo>
                  <a:lnTo>
                    <a:pt x="716" y="146"/>
                  </a:lnTo>
                  <a:lnTo>
                    <a:pt x="716" y="147"/>
                  </a:lnTo>
                  <a:lnTo>
                    <a:pt x="716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4" y="150"/>
                  </a:lnTo>
                  <a:lnTo>
                    <a:pt x="712" y="151"/>
                  </a:lnTo>
                  <a:lnTo>
                    <a:pt x="712" y="152"/>
                  </a:lnTo>
                  <a:lnTo>
                    <a:pt x="711" y="152"/>
                  </a:lnTo>
                  <a:lnTo>
                    <a:pt x="711" y="153"/>
                  </a:lnTo>
                  <a:lnTo>
                    <a:pt x="709" y="153"/>
                  </a:lnTo>
                  <a:lnTo>
                    <a:pt x="708" y="152"/>
                  </a:lnTo>
                  <a:lnTo>
                    <a:pt x="707" y="152"/>
                  </a:lnTo>
                  <a:lnTo>
                    <a:pt x="706" y="152"/>
                  </a:lnTo>
                  <a:lnTo>
                    <a:pt x="705" y="152"/>
                  </a:lnTo>
                  <a:lnTo>
                    <a:pt x="704" y="152"/>
                  </a:lnTo>
                  <a:lnTo>
                    <a:pt x="704" y="153"/>
                  </a:lnTo>
                  <a:lnTo>
                    <a:pt x="703" y="153"/>
                  </a:lnTo>
                  <a:lnTo>
                    <a:pt x="703" y="152"/>
                  </a:lnTo>
                  <a:lnTo>
                    <a:pt x="702" y="152"/>
                  </a:lnTo>
                  <a:lnTo>
                    <a:pt x="700" y="152"/>
                  </a:lnTo>
                  <a:lnTo>
                    <a:pt x="699" y="152"/>
                  </a:lnTo>
                  <a:lnTo>
                    <a:pt x="698" y="152"/>
                  </a:lnTo>
                  <a:lnTo>
                    <a:pt x="698" y="153"/>
                  </a:lnTo>
                  <a:lnTo>
                    <a:pt x="697" y="153"/>
                  </a:lnTo>
                  <a:lnTo>
                    <a:pt x="697" y="152"/>
                  </a:lnTo>
                  <a:lnTo>
                    <a:pt x="696" y="151"/>
                  </a:lnTo>
                  <a:lnTo>
                    <a:pt x="691" y="151"/>
                  </a:lnTo>
                  <a:lnTo>
                    <a:pt x="690" y="150"/>
                  </a:lnTo>
                  <a:lnTo>
                    <a:pt x="689" y="150"/>
                  </a:lnTo>
                  <a:lnTo>
                    <a:pt x="688" y="148"/>
                  </a:lnTo>
                  <a:lnTo>
                    <a:pt x="687" y="147"/>
                  </a:lnTo>
                  <a:lnTo>
                    <a:pt x="687" y="145"/>
                  </a:lnTo>
                  <a:lnTo>
                    <a:pt x="686" y="144"/>
                  </a:lnTo>
                  <a:lnTo>
                    <a:pt x="685" y="144"/>
                  </a:lnTo>
                  <a:lnTo>
                    <a:pt x="685" y="143"/>
                  </a:lnTo>
                  <a:lnTo>
                    <a:pt x="683" y="143"/>
                  </a:lnTo>
                  <a:lnTo>
                    <a:pt x="683" y="144"/>
                  </a:lnTo>
                  <a:lnTo>
                    <a:pt x="685" y="145"/>
                  </a:lnTo>
                  <a:lnTo>
                    <a:pt x="685" y="146"/>
                  </a:lnTo>
                  <a:lnTo>
                    <a:pt x="686" y="147"/>
                  </a:lnTo>
                  <a:lnTo>
                    <a:pt x="686" y="148"/>
                  </a:lnTo>
                  <a:lnTo>
                    <a:pt x="686" y="150"/>
                  </a:lnTo>
                  <a:lnTo>
                    <a:pt x="687" y="150"/>
                  </a:lnTo>
                  <a:lnTo>
                    <a:pt x="687" y="151"/>
                  </a:lnTo>
                  <a:lnTo>
                    <a:pt x="687" y="152"/>
                  </a:lnTo>
                  <a:lnTo>
                    <a:pt x="687" y="153"/>
                  </a:lnTo>
                  <a:lnTo>
                    <a:pt x="686" y="153"/>
                  </a:lnTo>
                  <a:lnTo>
                    <a:pt x="686" y="152"/>
                  </a:lnTo>
                  <a:lnTo>
                    <a:pt x="685" y="152"/>
                  </a:lnTo>
                  <a:lnTo>
                    <a:pt x="683" y="152"/>
                  </a:lnTo>
                  <a:lnTo>
                    <a:pt x="682" y="152"/>
                  </a:lnTo>
                  <a:lnTo>
                    <a:pt x="681" y="152"/>
                  </a:lnTo>
                  <a:lnTo>
                    <a:pt x="680" y="153"/>
                  </a:lnTo>
                  <a:lnTo>
                    <a:pt x="679" y="154"/>
                  </a:lnTo>
                  <a:lnTo>
                    <a:pt x="678" y="155"/>
                  </a:lnTo>
                  <a:lnTo>
                    <a:pt x="678" y="157"/>
                  </a:lnTo>
                  <a:lnTo>
                    <a:pt x="678" y="159"/>
                  </a:lnTo>
                  <a:lnTo>
                    <a:pt x="677" y="159"/>
                  </a:lnTo>
                  <a:lnTo>
                    <a:pt x="677" y="160"/>
                  </a:lnTo>
                  <a:lnTo>
                    <a:pt x="675" y="162"/>
                  </a:lnTo>
                  <a:lnTo>
                    <a:pt x="674" y="162"/>
                  </a:lnTo>
                  <a:lnTo>
                    <a:pt x="675" y="163"/>
                  </a:lnTo>
                  <a:lnTo>
                    <a:pt x="675" y="164"/>
                  </a:lnTo>
                  <a:lnTo>
                    <a:pt x="674" y="164"/>
                  </a:lnTo>
                  <a:lnTo>
                    <a:pt x="673" y="165"/>
                  </a:lnTo>
                  <a:lnTo>
                    <a:pt x="673" y="167"/>
                  </a:lnTo>
                  <a:lnTo>
                    <a:pt x="672" y="168"/>
                  </a:lnTo>
                  <a:lnTo>
                    <a:pt x="672" y="169"/>
                  </a:lnTo>
                  <a:lnTo>
                    <a:pt x="672" y="170"/>
                  </a:lnTo>
                  <a:lnTo>
                    <a:pt x="671" y="171"/>
                  </a:lnTo>
                  <a:lnTo>
                    <a:pt x="671" y="172"/>
                  </a:lnTo>
                  <a:lnTo>
                    <a:pt x="672" y="172"/>
                  </a:lnTo>
                  <a:lnTo>
                    <a:pt x="671" y="173"/>
                  </a:lnTo>
                  <a:lnTo>
                    <a:pt x="671" y="175"/>
                  </a:lnTo>
                  <a:lnTo>
                    <a:pt x="671" y="176"/>
                  </a:lnTo>
                  <a:lnTo>
                    <a:pt x="672" y="176"/>
                  </a:lnTo>
                  <a:lnTo>
                    <a:pt x="672" y="177"/>
                  </a:lnTo>
                  <a:lnTo>
                    <a:pt x="672" y="178"/>
                  </a:lnTo>
                  <a:lnTo>
                    <a:pt x="672" y="179"/>
                  </a:lnTo>
                  <a:lnTo>
                    <a:pt x="671" y="179"/>
                  </a:lnTo>
                  <a:lnTo>
                    <a:pt x="671" y="180"/>
                  </a:lnTo>
                  <a:lnTo>
                    <a:pt x="670" y="181"/>
                  </a:lnTo>
                  <a:lnTo>
                    <a:pt x="670" y="182"/>
                  </a:lnTo>
                  <a:lnTo>
                    <a:pt x="670" y="184"/>
                  </a:lnTo>
                  <a:lnTo>
                    <a:pt x="670" y="185"/>
                  </a:lnTo>
                  <a:lnTo>
                    <a:pt x="670" y="186"/>
                  </a:lnTo>
                  <a:lnTo>
                    <a:pt x="671" y="187"/>
                  </a:lnTo>
                  <a:lnTo>
                    <a:pt x="671" y="188"/>
                  </a:lnTo>
                  <a:lnTo>
                    <a:pt x="671" y="189"/>
                  </a:lnTo>
                  <a:lnTo>
                    <a:pt x="670" y="189"/>
                  </a:lnTo>
                  <a:lnTo>
                    <a:pt x="670" y="190"/>
                  </a:lnTo>
                  <a:lnTo>
                    <a:pt x="670" y="192"/>
                  </a:lnTo>
                  <a:lnTo>
                    <a:pt x="670" y="193"/>
                  </a:lnTo>
                  <a:lnTo>
                    <a:pt x="671" y="192"/>
                  </a:lnTo>
                  <a:lnTo>
                    <a:pt x="674" y="189"/>
                  </a:lnTo>
                  <a:lnTo>
                    <a:pt x="675" y="189"/>
                  </a:lnTo>
                  <a:lnTo>
                    <a:pt x="675" y="190"/>
                  </a:lnTo>
                  <a:lnTo>
                    <a:pt x="674" y="190"/>
                  </a:lnTo>
                  <a:lnTo>
                    <a:pt x="673" y="192"/>
                  </a:lnTo>
                  <a:lnTo>
                    <a:pt x="674" y="192"/>
                  </a:lnTo>
                  <a:lnTo>
                    <a:pt x="674" y="193"/>
                  </a:lnTo>
                  <a:lnTo>
                    <a:pt x="674" y="194"/>
                  </a:lnTo>
                  <a:lnTo>
                    <a:pt x="673" y="194"/>
                  </a:lnTo>
                  <a:lnTo>
                    <a:pt x="673" y="195"/>
                  </a:lnTo>
                  <a:lnTo>
                    <a:pt x="672" y="195"/>
                  </a:lnTo>
                  <a:lnTo>
                    <a:pt x="673" y="195"/>
                  </a:lnTo>
                  <a:lnTo>
                    <a:pt x="673" y="196"/>
                  </a:lnTo>
                  <a:lnTo>
                    <a:pt x="672" y="197"/>
                  </a:lnTo>
                  <a:lnTo>
                    <a:pt x="673" y="197"/>
                  </a:lnTo>
                  <a:lnTo>
                    <a:pt x="672" y="197"/>
                  </a:lnTo>
                  <a:lnTo>
                    <a:pt x="671" y="197"/>
                  </a:lnTo>
                  <a:lnTo>
                    <a:pt x="672" y="198"/>
                  </a:lnTo>
                  <a:lnTo>
                    <a:pt x="673" y="198"/>
                  </a:lnTo>
                  <a:lnTo>
                    <a:pt x="674" y="198"/>
                  </a:lnTo>
                  <a:lnTo>
                    <a:pt x="675" y="198"/>
                  </a:lnTo>
                  <a:lnTo>
                    <a:pt x="675" y="199"/>
                  </a:lnTo>
                  <a:lnTo>
                    <a:pt x="674" y="199"/>
                  </a:lnTo>
                  <a:lnTo>
                    <a:pt x="674" y="201"/>
                  </a:lnTo>
                  <a:lnTo>
                    <a:pt x="673" y="201"/>
                  </a:lnTo>
                  <a:lnTo>
                    <a:pt x="672" y="201"/>
                  </a:lnTo>
                  <a:lnTo>
                    <a:pt x="671" y="201"/>
                  </a:lnTo>
                  <a:lnTo>
                    <a:pt x="671" y="202"/>
                  </a:lnTo>
                  <a:lnTo>
                    <a:pt x="670" y="201"/>
                  </a:lnTo>
                  <a:lnTo>
                    <a:pt x="670" y="202"/>
                  </a:lnTo>
                  <a:lnTo>
                    <a:pt x="670" y="203"/>
                  </a:lnTo>
                  <a:lnTo>
                    <a:pt x="669" y="203"/>
                  </a:lnTo>
                  <a:lnTo>
                    <a:pt x="667" y="202"/>
                  </a:lnTo>
                  <a:lnTo>
                    <a:pt x="667" y="203"/>
                  </a:lnTo>
                  <a:lnTo>
                    <a:pt x="666" y="203"/>
                  </a:lnTo>
                  <a:lnTo>
                    <a:pt x="666" y="204"/>
                  </a:lnTo>
                  <a:lnTo>
                    <a:pt x="666" y="203"/>
                  </a:lnTo>
                  <a:lnTo>
                    <a:pt x="666" y="202"/>
                  </a:lnTo>
                  <a:lnTo>
                    <a:pt x="665" y="201"/>
                  </a:lnTo>
                  <a:lnTo>
                    <a:pt x="664" y="202"/>
                  </a:lnTo>
                  <a:lnTo>
                    <a:pt x="664" y="203"/>
                  </a:lnTo>
                  <a:lnTo>
                    <a:pt x="664" y="204"/>
                  </a:lnTo>
                  <a:lnTo>
                    <a:pt x="663" y="204"/>
                  </a:lnTo>
                  <a:lnTo>
                    <a:pt x="662" y="205"/>
                  </a:lnTo>
                  <a:lnTo>
                    <a:pt x="662" y="206"/>
                  </a:lnTo>
                  <a:lnTo>
                    <a:pt x="658" y="210"/>
                  </a:lnTo>
                  <a:lnTo>
                    <a:pt x="657" y="211"/>
                  </a:lnTo>
                  <a:lnTo>
                    <a:pt x="657" y="212"/>
                  </a:lnTo>
                  <a:lnTo>
                    <a:pt x="656" y="213"/>
                  </a:lnTo>
                  <a:lnTo>
                    <a:pt x="655" y="213"/>
                  </a:lnTo>
                  <a:lnTo>
                    <a:pt x="652" y="214"/>
                  </a:lnTo>
                  <a:lnTo>
                    <a:pt x="650" y="214"/>
                  </a:lnTo>
                  <a:lnTo>
                    <a:pt x="650" y="213"/>
                  </a:lnTo>
                  <a:lnTo>
                    <a:pt x="652" y="212"/>
                  </a:lnTo>
                  <a:lnTo>
                    <a:pt x="650" y="212"/>
                  </a:lnTo>
                  <a:lnTo>
                    <a:pt x="650" y="213"/>
                  </a:lnTo>
                  <a:lnTo>
                    <a:pt x="650" y="212"/>
                  </a:lnTo>
                  <a:lnTo>
                    <a:pt x="650" y="211"/>
                  </a:lnTo>
                  <a:lnTo>
                    <a:pt x="649" y="210"/>
                  </a:lnTo>
                  <a:lnTo>
                    <a:pt x="648" y="209"/>
                  </a:lnTo>
                  <a:lnTo>
                    <a:pt x="649" y="207"/>
                  </a:lnTo>
                  <a:lnTo>
                    <a:pt x="648" y="207"/>
                  </a:lnTo>
                  <a:lnTo>
                    <a:pt x="648" y="209"/>
                  </a:lnTo>
                  <a:lnTo>
                    <a:pt x="648" y="210"/>
                  </a:lnTo>
                  <a:lnTo>
                    <a:pt x="648" y="211"/>
                  </a:lnTo>
                  <a:lnTo>
                    <a:pt x="649" y="212"/>
                  </a:lnTo>
                  <a:lnTo>
                    <a:pt x="648" y="213"/>
                  </a:lnTo>
                  <a:lnTo>
                    <a:pt x="649" y="213"/>
                  </a:lnTo>
                  <a:lnTo>
                    <a:pt x="650" y="213"/>
                  </a:lnTo>
                  <a:lnTo>
                    <a:pt x="650" y="214"/>
                  </a:lnTo>
                  <a:lnTo>
                    <a:pt x="649" y="214"/>
                  </a:lnTo>
                  <a:lnTo>
                    <a:pt x="649" y="215"/>
                  </a:lnTo>
                  <a:lnTo>
                    <a:pt x="649" y="217"/>
                  </a:lnTo>
                  <a:lnTo>
                    <a:pt x="649" y="218"/>
                  </a:lnTo>
                  <a:lnTo>
                    <a:pt x="648" y="218"/>
                  </a:lnTo>
                  <a:lnTo>
                    <a:pt x="645" y="219"/>
                  </a:lnTo>
                  <a:lnTo>
                    <a:pt x="644" y="220"/>
                  </a:lnTo>
                  <a:lnTo>
                    <a:pt x="642" y="221"/>
                  </a:lnTo>
                  <a:lnTo>
                    <a:pt x="642" y="222"/>
                  </a:lnTo>
                  <a:lnTo>
                    <a:pt x="642" y="223"/>
                  </a:lnTo>
                  <a:lnTo>
                    <a:pt x="644" y="223"/>
                  </a:lnTo>
                  <a:lnTo>
                    <a:pt x="644" y="224"/>
                  </a:lnTo>
                  <a:lnTo>
                    <a:pt x="642" y="226"/>
                  </a:lnTo>
                  <a:lnTo>
                    <a:pt x="639" y="226"/>
                  </a:lnTo>
                  <a:lnTo>
                    <a:pt x="638" y="227"/>
                  </a:lnTo>
                  <a:lnTo>
                    <a:pt x="637" y="227"/>
                  </a:lnTo>
                  <a:lnTo>
                    <a:pt x="636" y="228"/>
                  </a:lnTo>
                  <a:lnTo>
                    <a:pt x="635" y="229"/>
                  </a:lnTo>
                  <a:lnTo>
                    <a:pt x="633" y="230"/>
                  </a:lnTo>
                  <a:lnTo>
                    <a:pt x="635" y="230"/>
                  </a:lnTo>
                  <a:lnTo>
                    <a:pt x="636" y="230"/>
                  </a:lnTo>
                  <a:lnTo>
                    <a:pt x="637" y="230"/>
                  </a:lnTo>
                  <a:lnTo>
                    <a:pt x="637" y="229"/>
                  </a:lnTo>
                  <a:lnTo>
                    <a:pt x="638" y="230"/>
                  </a:lnTo>
                  <a:lnTo>
                    <a:pt x="638" y="229"/>
                  </a:lnTo>
                  <a:lnTo>
                    <a:pt x="639" y="229"/>
                  </a:lnTo>
                  <a:lnTo>
                    <a:pt x="640" y="230"/>
                  </a:lnTo>
                  <a:lnTo>
                    <a:pt x="639" y="231"/>
                  </a:lnTo>
                  <a:lnTo>
                    <a:pt x="640" y="232"/>
                  </a:lnTo>
                  <a:lnTo>
                    <a:pt x="640" y="234"/>
                  </a:lnTo>
                  <a:lnTo>
                    <a:pt x="640" y="235"/>
                  </a:lnTo>
                  <a:lnTo>
                    <a:pt x="640" y="237"/>
                  </a:lnTo>
                  <a:lnTo>
                    <a:pt x="640" y="238"/>
                  </a:lnTo>
                  <a:lnTo>
                    <a:pt x="639" y="238"/>
                  </a:lnTo>
                  <a:lnTo>
                    <a:pt x="637" y="239"/>
                  </a:lnTo>
                  <a:lnTo>
                    <a:pt x="636" y="240"/>
                  </a:lnTo>
                  <a:lnTo>
                    <a:pt x="635" y="242"/>
                  </a:lnTo>
                  <a:lnTo>
                    <a:pt x="636" y="242"/>
                  </a:lnTo>
                  <a:lnTo>
                    <a:pt x="637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3"/>
                  </a:lnTo>
                  <a:lnTo>
                    <a:pt x="641" y="242"/>
                  </a:lnTo>
                  <a:lnTo>
                    <a:pt x="642" y="242"/>
                  </a:lnTo>
                  <a:lnTo>
                    <a:pt x="642" y="243"/>
                  </a:lnTo>
                  <a:lnTo>
                    <a:pt x="644" y="243"/>
                  </a:lnTo>
                  <a:lnTo>
                    <a:pt x="644" y="242"/>
                  </a:lnTo>
                  <a:lnTo>
                    <a:pt x="645" y="242"/>
                  </a:lnTo>
                  <a:lnTo>
                    <a:pt x="645" y="243"/>
                  </a:lnTo>
                  <a:lnTo>
                    <a:pt x="644" y="247"/>
                  </a:lnTo>
                  <a:lnTo>
                    <a:pt x="642" y="252"/>
                  </a:lnTo>
                  <a:lnTo>
                    <a:pt x="642" y="253"/>
                  </a:lnTo>
                  <a:lnTo>
                    <a:pt x="641" y="253"/>
                  </a:lnTo>
                  <a:lnTo>
                    <a:pt x="640" y="253"/>
                  </a:lnTo>
                  <a:lnTo>
                    <a:pt x="640" y="252"/>
                  </a:lnTo>
                  <a:lnTo>
                    <a:pt x="639" y="251"/>
                  </a:lnTo>
                  <a:lnTo>
                    <a:pt x="639" y="252"/>
                  </a:lnTo>
                  <a:lnTo>
                    <a:pt x="638" y="252"/>
                  </a:lnTo>
                  <a:lnTo>
                    <a:pt x="637" y="252"/>
                  </a:lnTo>
                  <a:lnTo>
                    <a:pt x="636" y="252"/>
                  </a:lnTo>
                  <a:lnTo>
                    <a:pt x="636" y="253"/>
                  </a:lnTo>
                  <a:lnTo>
                    <a:pt x="636" y="254"/>
                  </a:lnTo>
                  <a:lnTo>
                    <a:pt x="636" y="255"/>
                  </a:lnTo>
                  <a:lnTo>
                    <a:pt x="637" y="253"/>
                  </a:lnTo>
                  <a:lnTo>
                    <a:pt x="638" y="253"/>
                  </a:lnTo>
                  <a:lnTo>
                    <a:pt x="638" y="254"/>
                  </a:lnTo>
                  <a:lnTo>
                    <a:pt x="638" y="255"/>
                  </a:lnTo>
                  <a:lnTo>
                    <a:pt x="638" y="256"/>
                  </a:lnTo>
                  <a:lnTo>
                    <a:pt x="638" y="261"/>
                  </a:lnTo>
                  <a:lnTo>
                    <a:pt x="638" y="262"/>
                  </a:lnTo>
                  <a:lnTo>
                    <a:pt x="637" y="263"/>
                  </a:lnTo>
                  <a:lnTo>
                    <a:pt x="637" y="264"/>
                  </a:lnTo>
                  <a:lnTo>
                    <a:pt x="635" y="265"/>
                  </a:lnTo>
                  <a:lnTo>
                    <a:pt x="635" y="266"/>
                  </a:lnTo>
                  <a:lnTo>
                    <a:pt x="633" y="266"/>
                  </a:lnTo>
                  <a:lnTo>
                    <a:pt x="633" y="265"/>
                  </a:lnTo>
                  <a:lnTo>
                    <a:pt x="633" y="264"/>
                  </a:lnTo>
                  <a:lnTo>
                    <a:pt x="632" y="264"/>
                  </a:lnTo>
                  <a:lnTo>
                    <a:pt x="632" y="263"/>
                  </a:lnTo>
                  <a:lnTo>
                    <a:pt x="631" y="263"/>
                  </a:lnTo>
                  <a:lnTo>
                    <a:pt x="631" y="262"/>
                  </a:lnTo>
                  <a:lnTo>
                    <a:pt x="631" y="261"/>
                  </a:lnTo>
                  <a:lnTo>
                    <a:pt x="630" y="261"/>
                  </a:lnTo>
                  <a:lnTo>
                    <a:pt x="630" y="262"/>
                  </a:lnTo>
                  <a:lnTo>
                    <a:pt x="631" y="262"/>
                  </a:lnTo>
                  <a:lnTo>
                    <a:pt x="630" y="263"/>
                  </a:lnTo>
                  <a:lnTo>
                    <a:pt x="630" y="264"/>
                  </a:lnTo>
                  <a:lnTo>
                    <a:pt x="630" y="265"/>
                  </a:lnTo>
                  <a:lnTo>
                    <a:pt x="630" y="266"/>
                  </a:lnTo>
                  <a:lnTo>
                    <a:pt x="631" y="266"/>
                  </a:lnTo>
                  <a:lnTo>
                    <a:pt x="631" y="268"/>
                  </a:lnTo>
                  <a:lnTo>
                    <a:pt x="632" y="268"/>
                  </a:lnTo>
                  <a:lnTo>
                    <a:pt x="635" y="270"/>
                  </a:lnTo>
                  <a:lnTo>
                    <a:pt x="633" y="271"/>
                  </a:lnTo>
                  <a:lnTo>
                    <a:pt x="632" y="271"/>
                  </a:lnTo>
                  <a:lnTo>
                    <a:pt x="631" y="271"/>
                  </a:lnTo>
                  <a:lnTo>
                    <a:pt x="632" y="272"/>
                  </a:lnTo>
                  <a:lnTo>
                    <a:pt x="632" y="273"/>
                  </a:lnTo>
                  <a:lnTo>
                    <a:pt x="631" y="274"/>
                  </a:lnTo>
                  <a:lnTo>
                    <a:pt x="630" y="274"/>
                  </a:lnTo>
                  <a:lnTo>
                    <a:pt x="630" y="273"/>
                  </a:lnTo>
                  <a:lnTo>
                    <a:pt x="631" y="273"/>
                  </a:lnTo>
                  <a:lnTo>
                    <a:pt x="631" y="274"/>
                  </a:lnTo>
                  <a:lnTo>
                    <a:pt x="631" y="273"/>
                  </a:lnTo>
                  <a:lnTo>
                    <a:pt x="630" y="273"/>
                  </a:lnTo>
                  <a:lnTo>
                    <a:pt x="630" y="274"/>
                  </a:lnTo>
                  <a:lnTo>
                    <a:pt x="629" y="276"/>
                  </a:lnTo>
                  <a:lnTo>
                    <a:pt x="628" y="279"/>
                  </a:lnTo>
                  <a:lnTo>
                    <a:pt x="627" y="280"/>
                  </a:lnTo>
                  <a:lnTo>
                    <a:pt x="627" y="282"/>
                  </a:lnTo>
                  <a:lnTo>
                    <a:pt x="627" y="284"/>
                  </a:lnTo>
                  <a:lnTo>
                    <a:pt x="625" y="285"/>
                  </a:lnTo>
                  <a:lnTo>
                    <a:pt x="623" y="285"/>
                  </a:lnTo>
                  <a:lnTo>
                    <a:pt x="622" y="285"/>
                  </a:lnTo>
                  <a:lnTo>
                    <a:pt x="621" y="286"/>
                  </a:lnTo>
                  <a:lnTo>
                    <a:pt x="620" y="287"/>
                  </a:lnTo>
                  <a:lnTo>
                    <a:pt x="614" y="289"/>
                  </a:lnTo>
                  <a:lnTo>
                    <a:pt x="606" y="293"/>
                  </a:lnTo>
                  <a:lnTo>
                    <a:pt x="598" y="296"/>
                  </a:lnTo>
                  <a:lnTo>
                    <a:pt x="593" y="298"/>
                  </a:lnTo>
                  <a:lnTo>
                    <a:pt x="588" y="302"/>
                  </a:lnTo>
                  <a:lnTo>
                    <a:pt x="587" y="302"/>
                  </a:lnTo>
                  <a:lnTo>
                    <a:pt x="586" y="302"/>
                  </a:lnTo>
                  <a:lnTo>
                    <a:pt x="585" y="301"/>
                  </a:lnTo>
                  <a:lnTo>
                    <a:pt x="585" y="298"/>
                  </a:lnTo>
                  <a:lnTo>
                    <a:pt x="586" y="296"/>
                  </a:lnTo>
                  <a:lnTo>
                    <a:pt x="585" y="294"/>
                  </a:lnTo>
                  <a:lnTo>
                    <a:pt x="585" y="291"/>
                  </a:lnTo>
                  <a:lnTo>
                    <a:pt x="585" y="287"/>
                  </a:lnTo>
                  <a:lnTo>
                    <a:pt x="585" y="286"/>
                  </a:lnTo>
                  <a:lnTo>
                    <a:pt x="582" y="284"/>
                  </a:lnTo>
                  <a:lnTo>
                    <a:pt x="582" y="281"/>
                  </a:lnTo>
                  <a:lnTo>
                    <a:pt x="582" y="280"/>
                  </a:lnTo>
                  <a:lnTo>
                    <a:pt x="583" y="277"/>
                  </a:lnTo>
                  <a:lnTo>
                    <a:pt x="582" y="277"/>
                  </a:lnTo>
                  <a:lnTo>
                    <a:pt x="581" y="278"/>
                  </a:lnTo>
                  <a:lnTo>
                    <a:pt x="581" y="281"/>
                  </a:lnTo>
                  <a:lnTo>
                    <a:pt x="580" y="281"/>
                  </a:lnTo>
                  <a:lnTo>
                    <a:pt x="579" y="281"/>
                  </a:lnTo>
                  <a:lnTo>
                    <a:pt x="578" y="280"/>
                  </a:lnTo>
                  <a:lnTo>
                    <a:pt x="575" y="279"/>
                  </a:lnTo>
                  <a:lnTo>
                    <a:pt x="574" y="279"/>
                  </a:lnTo>
                  <a:lnTo>
                    <a:pt x="574" y="278"/>
                  </a:lnTo>
                  <a:lnTo>
                    <a:pt x="575" y="277"/>
                  </a:lnTo>
                  <a:lnTo>
                    <a:pt x="577" y="274"/>
                  </a:lnTo>
                  <a:lnTo>
                    <a:pt x="578" y="273"/>
                  </a:lnTo>
                  <a:lnTo>
                    <a:pt x="578" y="272"/>
                  </a:lnTo>
                  <a:lnTo>
                    <a:pt x="577" y="273"/>
                  </a:lnTo>
                  <a:lnTo>
                    <a:pt x="575" y="276"/>
                  </a:lnTo>
                  <a:lnTo>
                    <a:pt x="574" y="277"/>
                  </a:lnTo>
                  <a:lnTo>
                    <a:pt x="572" y="278"/>
                  </a:lnTo>
                  <a:lnTo>
                    <a:pt x="571" y="278"/>
                  </a:lnTo>
                  <a:lnTo>
                    <a:pt x="571" y="277"/>
                  </a:lnTo>
                  <a:lnTo>
                    <a:pt x="570" y="277"/>
                  </a:lnTo>
                  <a:lnTo>
                    <a:pt x="570" y="276"/>
                  </a:lnTo>
                  <a:lnTo>
                    <a:pt x="571" y="272"/>
                  </a:lnTo>
                  <a:lnTo>
                    <a:pt x="570" y="272"/>
                  </a:lnTo>
                  <a:lnTo>
                    <a:pt x="570" y="273"/>
                  </a:lnTo>
                  <a:lnTo>
                    <a:pt x="570" y="274"/>
                  </a:lnTo>
                  <a:lnTo>
                    <a:pt x="569" y="274"/>
                  </a:lnTo>
                  <a:lnTo>
                    <a:pt x="568" y="277"/>
                  </a:lnTo>
                  <a:lnTo>
                    <a:pt x="566" y="278"/>
                  </a:lnTo>
                  <a:lnTo>
                    <a:pt x="565" y="278"/>
                  </a:lnTo>
                  <a:lnTo>
                    <a:pt x="563" y="279"/>
                  </a:lnTo>
                  <a:lnTo>
                    <a:pt x="561" y="280"/>
                  </a:lnTo>
                  <a:lnTo>
                    <a:pt x="558" y="280"/>
                  </a:lnTo>
                  <a:lnTo>
                    <a:pt x="556" y="280"/>
                  </a:lnTo>
                  <a:lnTo>
                    <a:pt x="555" y="278"/>
                  </a:lnTo>
                  <a:lnTo>
                    <a:pt x="556" y="277"/>
                  </a:lnTo>
                  <a:lnTo>
                    <a:pt x="556" y="276"/>
                  </a:lnTo>
                  <a:lnTo>
                    <a:pt x="556" y="273"/>
                  </a:lnTo>
                  <a:lnTo>
                    <a:pt x="555" y="272"/>
                  </a:lnTo>
                  <a:lnTo>
                    <a:pt x="555" y="271"/>
                  </a:lnTo>
                  <a:lnTo>
                    <a:pt x="552" y="271"/>
                  </a:lnTo>
                  <a:lnTo>
                    <a:pt x="550" y="272"/>
                  </a:lnTo>
                  <a:lnTo>
                    <a:pt x="550" y="273"/>
                  </a:lnTo>
                  <a:lnTo>
                    <a:pt x="549" y="273"/>
                  </a:lnTo>
                  <a:lnTo>
                    <a:pt x="548" y="273"/>
                  </a:lnTo>
                  <a:lnTo>
                    <a:pt x="547" y="273"/>
                  </a:lnTo>
                  <a:lnTo>
                    <a:pt x="547" y="272"/>
                  </a:lnTo>
                  <a:lnTo>
                    <a:pt x="546" y="271"/>
                  </a:lnTo>
                  <a:lnTo>
                    <a:pt x="547" y="273"/>
                  </a:lnTo>
                  <a:lnTo>
                    <a:pt x="547" y="274"/>
                  </a:lnTo>
                  <a:lnTo>
                    <a:pt x="546" y="272"/>
                  </a:lnTo>
                  <a:lnTo>
                    <a:pt x="545" y="272"/>
                  </a:lnTo>
                  <a:lnTo>
                    <a:pt x="544" y="271"/>
                  </a:lnTo>
                  <a:lnTo>
                    <a:pt x="544" y="270"/>
                  </a:lnTo>
                  <a:lnTo>
                    <a:pt x="544" y="269"/>
                  </a:lnTo>
                  <a:lnTo>
                    <a:pt x="543" y="269"/>
                  </a:lnTo>
                  <a:lnTo>
                    <a:pt x="541" y="268"/>
                  </a:lnTo>
                  <a:lnTo>
                    <a:pt x="540" y="268"/>
                  </a:lnTo>
                  <a:lnTo>
                    <a:pt x="538" y="264"/>
                  </a:lnTo>
                  <a:lnTo>
                    <a:pt x="538" y="266"/>
                  </a:lnTo>
                  <a:lnTo>
                    <a:pt x="537" y="268"/>
                  </a:lnTo>
                  <a:lnTo>
                    <a:pt x="536" y="268"/>
                  </a:lnTo>
                  <a:lnTo>
                    <a:pt x="536" y="269"/>
                  </a:lnTo>
                  <a:lnTo>
                    <a:pt x="535" y="270"/>
                  </a:lnTo>
                  <a:lnTo>
                    <a:pt x="536" y="270"/>
                  </a:lnTo>
                  <a:lnTo>
                    <a:pt x="536" y="271"/>
                  </a:lnTo>
                  <a:lnTo>
                    <a:pt x="537" y="271"/>
                  </a:lnTo>
                  <a:lnTo>
                    <a:pt x="538" y="271"/>
                  </a:lnTo>
                  <a:lnTo>
                    <a:pt x="527" y="278"/>
                  </a:lnTo>
                  <a:lnTo>
                    <a:pt x="527" y="279"/>
                  </a:lnTo>
                  <a:lnTo>
                    <a:pt x="526" y="279"/>
                  </a:lnTo>
                  <a:lnTo>
                    <a:pt x="524" y="279"/>
                  </a:lnTo>
                  <a:lnTo>
                    <a:pt x="523" y="279"/>
                  </a:lnTo>
                  <a:lnTo>
                    <a:pt x="519" y="277"/>
                  </a:lnTo>
                  <a:lnTo>
                    <a:pt x="518" y="276"/>
                  </a:lnTo>
                  <a:lnTo>
                    <a:pt x="516" y="276"/>
                  </a:lnTo>
                  <a:lnTo>
                    <a:pt x="513" y="276"/>
                  </a:lnTo>
                  <a:lnTo>
                    <a:pt x="511" y="278"/>
                  </a:lnTo>
                  <a:lnTo>
                    <a:pt x="506" y="282"/>
                  </a:lnTo>
                  <a:lnTo>
                    <a:pt x="505" y="282"/>
                  </a:lnTo>
                  <a:lnTo>
                    <a:pt x="504" y="284"/>
                  </a:lnTo>
                  <a:lnTo>
                    <a:pt x="503" y="284"/>
                  </a:lnTo>
                  <a:lnTo>
                    <a:pt x="502" y="282"/>
                  </a:lnTo>
                  <a:lnTo>
                    <a:pt x="502" y="281"/>
                  </a:lnTo>
                  <a:lnTo>
                    <a:pt x="502" y="280"/>
                  </a:lnTo>
                  <a:lnTo>
                    <a:pt x="503" y="278"/>
                  </a:lnTo>
                  <a:lnTo>
                    <a:pt x="503" y="277"/>
                  </a:lnTo>
                  <a:lnTo>
                    <a:pt x="502" y="272"/>
                  </a:lnTo>
                  <a:lnTo>
                    <a:pt x="502" y="271"/>
                  </a:lnTo>
                  <a:lnTo>
                    <a:pt x="502" y="268"/>
                  </a:lnTo>
                  <a:lnTo>
                    <a:pt x="502" y="266"/>
                  </a:lnTo>
                  <a:lnTo>
                    <a:pt x="499" y="263"/>
                  </a:lnTo>
                  <a:lnTo>
                    <a:pt x="499" y="262"/>
                  </a:lnTo>
                  <a:lnTo>
                    <a:pt x="499" y="261"/>
                  </a:lnTo>
                  <a:lnTo>
                    <a:pt x="499" y="260"/>
                  </a:lnTo>
                  <a:lnTo>
                    <a:pt x="499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2"/>
                  </a:lnTo>
                  <a:lnTo>
                    <a:pt x="497" y="263"/>
                  </a:lnTo>
                  <a:lnTo>
                    <a:pt x="497" y="264"/>
                  </a:lnTo>
                  <a:lnTo>
                    <a:pt x="498" y="264"/>
                  </a:lnTo>
                  <a:lnTo>
                    <a:pt x="496" y="265"/>
                  </a:lnTo>
                  <a:lnTo>
                    <a:pt x="495" y="266"/>
                  </a:lnTo>
                  <a:lnTo>
                    <a:pt x="494" y="266"/>
                  </a:lnTo>
                  <a:lnTo>
                    <a:pt x="493" y="266"/>
                  </a:lnTo>
                  <a:lnTo>
                    <a:pt x="493" y="265"/>
                  </a:lnTo>
                  <a:lnTo>
                    <a:pt x="491" y="264"/>
                  </a:lnTo>
                  <a:lnTo>
                    <a:pt x="490" y="264"/>
                  </a:lnTo>
                  <a:lnTo>
                    <a:pt x="488" y="264"/>
                  </a:lnTo>
                  <a:lnTo>
                    <a:pt x="487" y="264"/>
                  </a:lnTo>
                  <a:lnTo>
                    <a:pt x="486" y="264"/>
                  </a:lnTo>
                  <a:lnTo>
                    <a:pt x="479" y="268"/>
                  </a:lnTo>
                  <a:lnTo>
                    <a:pt x="477" y="269"/>
                  </a:lnTo>
                  <a:lnTo>
                    <a:pt x="476" y="269"/>
                  </a:lnTo>
                  <a:lnTo>
                    <a:pt x="474" y="269"/>
                  </a:lnTo>
                  <a:lnTo>
                    <a:pt x="472" y="268"/>
                  </a:lnTo>
                  <a:lnTo>
                    <a:pt x="471" y="268"/>
                  </a:lnTo>
                  <a:lnTo>
                    <a:pt x="470" y="268"/>
                  </a:lnTo>
                  <a:lnTo>
                    <a:pt x="470" y="266"/>
                  </a:lnTo>
                  <a:lnTo>
                    <a:pt x="470" y="265"/>
                  </a:lnTo>
                  <a:lnTo>
                    <a:pt x="471" y="265"/>
                  </a:lnTo>
                  <a:lnTo>
                    <a:pt x="472" y="264"/>
                  </a:lnTo>
                  <a:lnTo>
                    <a:pt x="473" y="264"/>
                  </a:lnTo>
                  <a:lnTo>
                    <a:pt x="476" y="263"/>
                  </a:lnTo>
                  <a:lnTo>
                    <a:pt x="477" y="263"/>
                  </a:lnTo>
                  <a:lnTo>
                    <a:pt x="476" y="263"/>
                  </a:lnTo>
                  <a:lnTo>
                    <a:pt x="474" y="263"/>
                  </a:lnTo>
                  <a:lnTo>
                    <a:pt x="473" y="264"/>
                  </a:lnTo>
                  <a:lnTo>
                    <a:pt x="472" y="264"/>
                  </a:lnTo>
                  <a:lnTo>
                    <a:pt x="471" y="264"/>
                  </a:lnTo>
                  <a:lnTo>
                    <a:pt x="471" y="265"/>
                  </a:lnTo>
                  <a:lnTo>
                    <a:pt x="468" y="268"/>
                  </a:lnTo>
                  <a:lnTo>
                    <a:pt x="468" y="269"/>
                  </a:lnTo>
                  <a:lnTo>
                    <a:pt x="466" y="268"/>
                  </a:lnTo>
                  <a:lnTo>
                    <a:pt x="466" y="266"/>
                  </a:lnTo>
                  <a:lnTo>
                    <a:pt x="466" y="265"/>
                  </a:lnTo>
                  <a:lnTo>
                    <a:pt x="466" y="264"/>
                  </a:lnTo>
                  <a:lnTo>
                    <a:pt x="465" y="263"/>
                  </a:lnTo>
                  <a:lnTo>
                    <a:pt x="464" y="262"/>
                  </a:lnTo>
                  <a:lnTo>
                    <a:pt x="462" y="262"/>
                  </a:lnTo>
                  <a:lnTo>
                    <a:pt x="460" y="264"/>
                  </a:lnTo>
                  <a:lnTo>
                    <a:pt x="456" y="266"/>
                  </a:lnTo>
                  <a:lnTo>
                    <a:pt x="455" y="266"/>
                  </a:lnTo>
                  <a:lnTo>
                    <a:pt x="454" y="265"/>
                  </a:lnTo>
                  <a:lnTo>
                    <a:pt x="454" y="264"/>
                  </a:lnTo>
                  <a:lnTo>
                    <a:pt x="454" y="263"/>
                  </a:lnTo>
                  <a:lnTo>
                    <a:pt x="454" y="262"/>
                  </a:lnTo>
                  <a:lnTo>
                    <a:pt x="455" y="261"/>
                  </a:lnTo>
                  <a:lnTo>
                    <a:pt x="455" y="260"/>
                  </a:lnTo>
                  <a:lnTo>
                    <a:pt x="454" y="259"/>
                  </a:lnTo>
                  <a:lnTo>
                    <a:pt x="454" y="257"/>
                  </a:lnTo>
                  <a:lnTo>
                    <a:pt x="454" y="256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3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5" y="253"/>
                  </a:lnTo>
                  <a:lnTo>
                    <a:pt x="455" y="252"/>
                  </a:lnTo>
                  <a:lnTo>
                    <a:pt x="455" y="253"/>
                  </a:lnTo>
                  <a:lnTo>
                    <a:pt x="454" y="252"/>
                  </a:lnTo>
                  <a:lnTo>
                    <a:pt x="453" y="252"/>
                  </a:lnTo>
                  <a:lnTo>
                    <a:pt x="452" y="249"/>
                  </a:lnTo>
                  <a:lnTo>
                    <a:pt x="452" y="248"/>
                  </a:lnTo>
                  <a:lnTo>
                    <a:pt x="452" y="247"/>
                  </a:lnTo>
                  <a:lnTo>
                    <a:pt x="452" y="245"/>
                  </a:lnTo>
                  <a:lnTo>
                    <a:pt x="452" y="244"/>
                  </a:lnTo>
                  <a:lnTo>
                    <a:pt x="451" y="244"/>
                  </a:lnTo>
                  <a:lnTo>
                    <a:pt x="451" y="243"/>
                  </a:lnTo>
                  <a:lnTo>
                    <a:pt x="451" y="240"/>
                  </a:lnTo>
                  <a:lnTo>
                    <a:pt x="451" y="239"/>
                  </a:lnTo>
                  <a:lnTo>
                    <a:pt x="452" y="238"/>
                  </a:lnTo>
                  <a:lnTo>
                    <a:pt x="451" y="237"/>
                  </a:lnTo>
                  <a:lnTo>
                    <a:pt x="451" y="235"/>
                  </a:lnTo>
                  <a:lnTo>
                    <a:pt x="449" y="234"/>
                  </a:lnTo>
                  <a:lnTo>
                    <a:pt x="448" y="234"/>
                  </a:lnTo>
                  <a:lnTo>
                    <a:pt x="447" y="232"/>
                  </a:lnTo>
                  <a:lnTo>
                    <a:pt x="446" y="232"/>
                  </a:lnTo>
                  <a:lnTo>
                    <a:pt x="445" y="231"/>
                  </a:lnTo>
                  <a:lnTo>
                    <a:pt x="445" y="230"/>
                  </a:lnTo>
                  <a:lnTo>
                    <a:pt x="445" y="229"/>
                  </a:lnTo>
                  <a:lnTo>
                    <a:pt x="446" y="229"/>
                  </a:lnTo>
                  <a:lnTo>
                    <a:pt x="447" y="229"/>
                  </a:lnTo>
                  <a:lnTo>
                    <a:pt x="447" y="228"/>
                  </a:lnTo>
                  <a:lnTo>
                    <a:pt x="448" y="226"/>
                  </a:lnTo>
                  <a:lnTo>
                    <a:pt x="448" y="223"/>
                  </a:lnTo>
                  <a:lnTo>
                    <a:pt x="449" y="219"/>
                  </a:lnTo>
                  <a:lnTo>
                    <a:pt x="449" y="218"/>
                  </a:lnTo>
                  <a:lnTo>
                    <a:pt x="449" y="217"/>
                  </a:lnTo>
                  <a:lnTo>
                    <a:pt x="448" y="215"/>
                  </a:lnTo>
                  <a:lnTo>
                    <a:pt x="447" y="214"/>
                  </a:lnTo>
                  <a:lnTo>
                    <a:pt x="446" y="214"/>
                  </a:lnTo>
                  <a:lnTo>
                    <a:pt x="446" y="213"/>
                  </a:lnTo>
                  <a:lnTo>
                    <a:pt x="445" y="213"/>
                  </a:lnTo>
                  <a:lnTo>
                    <a:pt x="445" y="212"/>
                  </a:lnTo>
                  <a:lnTo>
                    <a:pt x="445" y="210"/>
                  </a:lnTo>
                  <a:lnTo>
                    <a:pt x="444" y="210"/>
                  </a:lnTo>
                  <a:lnTo>
                    <a:pt x="444" y="209"/>
                  </a:lnTo>
                  <a:lnTo>
                    <a:pt x="443" y="209"/>
                  </a:lnTo>
                  <a:lnTo>
                    <a:pt x="441" y="209"/>
                  </a:lnTo>
                  <a:lnTo>
                    <a:pt x="441" y="207"/>
                  </a:lnTo>
                  <a:lnTo>
                    <a:pt x="440" y="207"/>
                  </a:lnTo>
                  <a:lnTo>
                    <a:pt x="440" y="206"/>
                  </a:lnTo>
                  <a:lnTo>
                    <a:pt x="439" y="205"/>
                  </a:lnTo>
                  <a:lnTo>
                    <a:pt x="439" y="204"/>
                  </a:lnTo>
                  <a:lnTo>
                    <a:pt x="440" y="203"/>
                  </a:lnTo>
                  <a:lnTo>
                    <a:pt x="439" y="203"/>
                  </a:lnTo>
                  <a:lnTo>
                    <a:pt x="439" y="204"/>
                  </a:lnTo>
                  <a:lnTo>
                    <a:pt x="439" y="205"/>
                  </a:lnTo>
                  <a:lnTo>
                    <a:pt x="438" y="205"/>
                  </a:lnTo>
                  <a:lnTo>
                    <a:pt x="438" y="206"/>
                  </a:lnTo>
                  <a:lnTo>
                    <a:pt x="437" y="205"/>
                  </a:lnTo>
                  <a:lnTo>
                    <a:pt x="436" y="205"/>
                  </a:lnTo>
                  <a:lnTo>
                    <a:pt x="435" y="203"/>
                  </a:lnTo>
                  <a:lnTo>
                    <a:pt x="434" y="202"/>
                  </a:lnTo>
                  <a:lnTo>
                    <a:pt x="432" y="202"/>
                  </a:lnTo>
                  <a:lnTo>
                    <a:pt x="430" y="202"/>
                  </a:lnTo>
                  <a:lnTo>
                    <a:pt x="430" y="203"/>
                  </a:lnTo>
                  <a:lnTo>
                    <a:pt x="430" y="204"/>
                  </a:lnTo>
                  <a:lnTo>
                    <a:pt x="429" y="204"/>
                  </a:lnTo>
                  <a:lnTo>
                    <a:pt x="428" y="203"/>
                  </a:lnTo>
                  <a:lnTo>
                    <a:pt x="427" y="203"/>
                  </a:lnTo>
                  <a:lnTo>
                    <a:pt x="426" y="203"/>
                  </a:lnTo>
                  <a:lnTo>
                    <a:pt x="426" y="202"/>
                  </a:lnTo>
                  <a:lnTo>
                    <a:pt x="424" y="197"/>
                  </a:lnTo>
                  <a:lnTo>
                    <a:pt x="426" y="196"/>
                  </a:lnTo>
                  <a:lnTo>
                    <a:pt x="427" y="197"/>
                  </a:lnTo>
                  <a:lnTo>
                    <a:pt x="429" y="197"/>
                  </a:lnTo>
                  <a:lnTo>
                    <a:pt x="430" y="198"/>
                  </a:lnTo>
                  <a:lnTo>
                    <a:pt x="431" y="198"/>
                  </a:lnTo>
                  <a:lnTo>
                    <a:pt x="432" y="198"/>
                  </a:lnTo>
                  <a:lnTo>
                    <a:pt x="431" y="198"/>
                  </a:lnTo>
                  <a:lnTo>
                    <a:pt x="430" y="197"/>
                  </a:lnTo>
                  <a:lnTo>
                    <a:pt x="430" y="196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9" y="195"/>
                  </a:lnTo>
                  <a:lnTo>
                    <a:pt x="428" y="195"/>
                  </a:lnTo>
                  <a:lnTo>
                    <a:pt x="429" y="195"/>
                  </a:lnTo>
                  <a:lnTo>
                    <a:pt x="430" y="195"/>
                  </a:lnTo>
                  <a:lnTo>
                    <a:pt x="429" y="195"/>
                  </a:lnTo>
                  <a:lnTo>
                    <a:pt x="429" y="194"/>
                  </a:lnTo>
                  <a:lnTo>
                    <a:pt x="428" y="194"/>
                  </a:lnTo>
                  <a:lnTo>
                    <a:pt x="426" y="194"/>
                  </a:lnTo>
                  <a:lnTo>
                    <a:pt x="424" y="194"/>
                  </a:lnTo>
                  <a:lnTo>
                    <a:pt x="423" y="193"/>
                  </a:lnTo>
                  <a:lnTo>
                    <a:pt x="422" y="193"/>
                  </a:lnTo>
                  <a:lnTo>
                    <a:pt x="421" y="193"/>
                  </a:lnTo>
                  <a:lnTo>
                    <a:pt x="421" y="192"/>
                  </a:lnTo>
                  <a:lnTo>
                    <a:pt x="421" y="189"/>
                  </a:lnTo>
                  <a:lnTo>
                    <a:pt x="420" y="188"/>
                  </a:lnTo>
                  <a:lnTo>
                    <a:pt x="421" y="187"/>
                  </a:lnTo>
                  <a:lnTo>
                    <a:pt x="421" y="186"/>
                  </a:lnTo>
                  <a:lnTo>
                    <a:pt x="420" y="185"/>
                  </a:lnTo>
                  <a:lnTo>
                    <a:pt x="420" y="184"/>
                  </a:lnTo>
                  <a:lnTo>
                    <a:pt x="420" y="185"/>
                  </a:lnTo>
                  <a:lnTo>
                    <a:pt x="419" y="185"/>
                  </a:lnTo>
                  <a:lnTo>
                    <a:pt x="419" y="184"/>
                  </a:lnTo>
                  <a:lnTo>
                    <a:pt x="420" y="182"/>
                  </a:lnTo>
                  <a:lnTo>
                    <a:pt x="421" y="182"/>
                  </a:lnTo>
                  <a:lnTo>
                    <a:pt x="422" y="182"/>
                  </a:lnTo>
                  <a:lnTo>
                    <a:pt x="423" y="184"/>
                  </a:lnTo>
                  <a:lnTo>
                    <a:pt x="424" y="184"/>
                  </a:lnTo>
                  <a:lnTo>
                    <a:pt x="423" y="182"/>
                  </a:lnTo>
                  <a:lnTo>
                    <a:pt x="423" y="181"/>
                  </a:lnTo>
                  <a:lnTo>
                    <a:pt x="423" y="180"/>
                  </a:lnTo>
                  <a:lnTo>
                    <a:pt x="423" y="179"/>
                  </a:lnTo>
                  <a:lnTo>
                    <a:pt x="423" y="178"/>
                  </a:lnTo>
                  <a:lnTo>
                    <a:pt x="422" y="177"/>
                  </a:lnTo>
                  <a:lnTo>
                    <a:pt x="422" y="176"/>
                  </a:lnTo>
                  <a:lnTo>
                    <a:pt x="423" y="176"/>
                  </a:lnTo>
                  <a:lnTo>
                    <a:pt x="427" y="177"/>
                  </a:lnTo>
                  <a:lnTo>
                    <a:pt x="426" y="176"/>
                  </a:lnTo>
                  <a:lnTo>
                    <a:pt x="424" y="175"/>
                  </a:lnTo>
                  <a:lnTo>
                    <a:pt x="422" y="173"/>
                  </a:lnTo>
                  <a:lnTo>
                    <a:pt x="421" y="169"/>
                  </a:lnTo>
                  <a:lnTo>
                    <a:pt x="419" y="168"/>
                  </a:lnTo>
                  <a:lnTo>
                    <a:pt x="418" y="168"/>
                  </a:lnTo>
                  <a:lnTo>
                    <a:pt x="416" y="168"/>
                  </a:lnTo>
                  <a:lnTo>
                    <a:pt x="415" y="168"/>
                  </a:lnTo>
                  <a:lnTo>
                    <a:pt x="415" y="167"/>
                  </a:lnTo>
                  <a:lnTo>
                    <a:pt x="415" y="165"/>
                  </a:lnTo>
                  <a:lnTo>
                    <a:pt x="415" y="164"/>
                  </a:lnTo>
                  <a:lnTo>
                    <a:pt x="415" y="163"/>
                  </a:lnTo>
                  <a:lnTo>
                    <a:pt x="415" y="162"/>
                  </a:lnTo>
                  <a:lnTo>
                    <a:pt x="414" y="161"/>
                  </a:lnTo>
                  <a:lnTo>
                    <a:pt x="415" y="161"/>
                  </a:lnTo>
                  <a:lnTo>
                    <a:pt x="415" y="160"/>
                  </a:lnTo>
                  <a:lnTo>
                    <a:pt x="415" y="159"/>
                  </a:lnTo>
                  <a:lnTo>
                    <a:pt x="415" y="157"/>
                  </a:lnTo>
                  <a:lnTo>
                    <a:pt x="415" y="156"/>
                  </a:lnTo>
                  <a:lnTo>
                    <a:pt x="414" y="155"/>
                  </a:lnTo>
                  <a:lnTo>
                    <a:pt x="414" y="154"/>
                  </a:lnTo>
                  <a:lnTo>
                    <a:pt x="414" y="153"/>
                  </a:lnTo>
                  <a:lnTo>
                    <a:pt x="413" y="152"/>
                  </a:lnTo>
                  <a:lnTo>
                    <a:pt x="414" y="151"/>
                  </a:lnTo>
                  <a:lnTo>
                    <a:pt x="415" y="151"/>
                  </a:lnTo>
                  <a:lnTo>
                    <a:pt x="416" y="150"/>
                  </a:lnTo>
                  <a:lnTo>
                    <a:pt x="416" y="148"/>
                  </a:lnTo>
                  <a:lnTo>
                    <a:pt x="416" y="147"/>
                  </a:lnTo>
                  <a:lnTo>
                    <a:pt x="415" y="143"/>
                  </a:lnTo>
                  <a:lnTo>
                    <a:pt x="415" y="142"/>
                  </a:lnTo>
                  <a:lnTo>
                    <a:pt x="416" y="142"/>
                  </a:lnTo>
                  <a:lnTo>
                    <a:pt x="418" y="142"/>
                  </a:lnTo>
                  <a:lnTo>
                    <a:pt x="419" y="140"/>
                  </a:lnTo>
                  <a:lnTo>
                    <a:pt x="421" y="140"/>
                  </a:lnTo>
                  <a:lnTo>
                    <a:pt x="422" y="139"/>
                  </a:lnTo>
                  <a:lnTo>
                    <a:pt x="423" y="137"/>
                  </a:lnTo>
                  <a:lnTo>
                    <a:pt x="424" y="136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6"/>
                  </a:lnTo>
                  <a:lnTo>
                    <a:pt x="423" y="136"/>
                  </a:lnTo>
                  <a:lnTo>
                    <a:pt x="422" y="138"/>
                  </a:lnTo>
                  <a:lnTo>
                    <a:pt x="421" y="139"/>
                  </a:lnTo>
                  <a:lnTo>
                    <a:pt x="420" y="139"/>
                  </a:lnTo>
                  <a:lnTo>
                    <a:pt x="418" y="140"/>
                  </a:lnTo>
                  <a:lnTo>
                    <a:pt x="416" y="140"/>
                  </a:lnTo>
                  <a:lnTo>
                    <a:pt x="418" y="139"/>
                  </a:lnTo>
                  <a:lnTo>
                    <a:pt x="418" y="138"/>
                  </a:lnTo>
                  <a:lnTo>
                    <a:pt x="419" y="137"/>
                  </a:lnTo>
                  <a:lnTo>
                    <a:pt x="419" y="136"/>
                  </a:lnTo>
                  <a:lnTo>
                    <a:pt x="419" y="135"/>
                  </a:lnTo>
                  <a:lnTo>
                    <a:pt x="419" y="131"/>
                  </a:lnTo>
                  <a:lnTo>
                    <a:pt x="420" y="130"/>
                  </a:lnTo>
                  <a:lnTo>
                    <a:pt x="424" y="127"/>
                  </a:lnTo>
                  <a:lnTo>
                    <a:pt x="426" y="126"/>
                  </a:lnTo>
                  <a:lnTo>
                    <a:pt x="427" y="125"/>
                  </a:lnTo>
                  <a:lnTo>
                    <a:pt x="427" y="123"/>
                  </a:lnTo>
                  <a:lnTo>
                    <a:pt x="428" y="123"/>
                  </a:lnTo>
                  <a:lnTo>
                    <a:pt x="428" y="122"/>
                  </a:lnTo>
                  <a:lnTo>
                    <a:pt x="426" y="123"/>
                  </a:lnTo>
                  <a:lnTo>
                    <a:pt x="427" y="122"/>
                  </a:lnTo>
                  <a:lnTo>
                    <a:pt x="428" y="121"/>
                  </a:lnTo>
                  <a:lnTo>
                    <a:pt x="428" y="120"/>
                  </a:lnTo>
                  <a:lnTo>
                    <a:pt x="428" y="119"/>
                  </a:lnTo>
                  <a:lnTo>
                    <a:pt x="430" y="118"/>
                  </a:lnTo>
                  <a:lnTo>
                    <a:pt x="435" y="117"/>
                  </a:lnTo>
                  <a:lnTo>
                    <a:pt x="436" y="117"/>
                  </a:lnTo>
                  <a:lnTo>
                    <a:pt x="437" y="114"/>
                  </a:lnTo>
                  <a:lnTo>
                    <a:pt x="436" y="115"/>
                  </a:lnTo>
                  <a:lnTo>
                    <a:pt x="436" y="118"/>
                  </a:lnTo>
                  <a:lnTo>
                    <a:pt x="435" y="118"/>
                  </a:lnTo>
                  <a:lnTo>
                    <a:pt x="435" y="119"/>
                  </a:lnTo>
                  <a:lnTo>
                    <a:pt x="434" y="119"/>
                  </a:lnTo>
                  <a:lnTo>
                    <a:pt x="434" y="120"/>
                  </a:lnTo>
                  <a:lnTo>
                    <a:pt x="434" y="121"/>
                  </a:lnTo>
                  <a:lnTo>
                    <a:pt x="434" y="122"/>
                  </a:lnTo>
                  <a:lnTo>
                    <a:pt x="435" y="123"/>
                  </a:lnTo>
                  <a:lnTo>
                    <a:pt x="436" y="123"/>
                  </a:lnTo>
                  <a:lnTo>
                    <a:pt x="437" y="123"/>
                  </a:lnTo>
                  <a:lnTo>
                    <a:pt x="437" y="127"/>
                  </a:lnTo>
                  <a:lnTo>
                    <a:pt x="437" y="128"/>
                  </a:lnTo>
                  <a:lnTo>
                    <a:pt x="437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0" y="132"/>
                  </a:lnTo>
                  <a:lnTo>
                    <a:pt x="440" y="134"/>
                  </a:lnTo>
                  <a:lnTo>
                    <a:pt x="441" y="132"/>
                  </a:lnTo>
                  <a:lnTo>
                    <a:pt x="443" y="135"/>
                  </a:lnTo>
                  <a:lnTo>
                    <a:pt x="444" y="135"/>
                  </a:lnTo>
                  <a:lnTo>
                    <a:pt x="445" y="135"/>
                  </a:lnTo>
                  <a:lnTo>
                    <a:pt x="445" y="136"/>
                  </a:lnTo>
                  <a:lnTo>
                    <a:pt x="446" y="137"/>
                  </a:lnTo>
                  <a:lnTo>
                    <a:pt x="446" y="138"/>
                  </a:lnTo>
                  <a:lnTo>
                    <a:pt x="447" y="138"/>
                  </a:lnTo>
                  <a:lnTo>
                    <a:pt x="448" y="139"/>
                  </a:lnTo>
                  <a:lnTo>
                    <a:pt x="448" y="140"/>
                  </a:lnTo>
                  <a:lnTo>
                    <a:pt x="449" y="140"/>
                  </a:lnTo>
                  <a:lnTo>
                    <a:pt x="451" y="140"/>
                  </a:lnTo>
                  <a:lnTo>
                    <a:pt x="452" y="142"/>
                  </a:lnTo>
                  <a:lnTo>
                    <a:pt x="453" y="142"/>
                  </a:lnTo>
                  <a:lnTo>
                    <a:pt x="454" y="144"/>
                  </a:lnTo>
                  <a:lnTo>
                    <a:pt x="455" y="145"/>
                  </a:lnTo>
                  <a:lnTo>
                    <a:pt x="455" y="146"/>
                  </a:lnTo>
                  <a:lnTo>
                    <a:pt x="455" y="147"/>
                  </a:lnTo>
                  <a:lnTo>
                    <a:pt x="456" y="147"/>
                  </a:lnTo>
                  <a:lnTo>
                    <a:pt x="457" y="147"/>
                  </a:lnTo>
                  <a:lnTo>
                    <a:pt x="459" y="147"/>
                  </a:lnTo>
                  <a:lnTo>
                    <a:pt x="460" y="150"/>
                  </a:lnTo>
                  <a:lnTo>
                    <a:pt x="461" y="151"/>
                  </a:lnTo>
                  <a:lnTo>
                    <a:pt x="462" y="151"/>
                  </a:lnTo>
                  <a:lnTo>
                    <a:pt x="464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6" y="150"/>
                  </a:lnTo>
                  <a:lnTo>
                    <a:pt x="466" y="151"/>
                  </a:lnTo>
                  <a:lnTo>
                    <a:pt x="468" y="151"/>
                  </a:lnTo>
                  <a:lnTo>
                    <a:pt x="468" y="150"/>
                  </a:lnTo>
                  <a:lnTo>
                    <a:pt x="469" y="150"/>
                  </a:lnTo>
                  <a:lnTo>
                    <a:pt x="470" y="150"/>
                  </a:lnTo>
                  <a:lnTo>
                    <a:pt x="471" y="150"/>
                  </a:lnTo>
                  <a:lnTo>
                    <a:pt x="471" y="148"/>
                  </a:lnTo>
                  <a:lnTo>
                    <a:pt x="473" y="147"/>
                  </a:lnTo>
                  <a:lnTo>
                    <a:pt x="473" y="146"/>
                  </a:lnTo>
                  <a:lnTo>
                    <a:pt x="474" y="146"/>
                  </a:lnTo>
                  <a:lnTo>
                    <a:pt x="477" y="146"/>
                  </a:lnTo>
                  <a:lnTo>
                    <a:pt x="483" y="145"/>
                  </a:lnTo>
                  <a:lnTo>
                    <a:pt x="488" y="146"/>
                  </a:lnTo>
                  <a:lnTo>
                    <a:pt x="489" y="146"/>
                  </a:lnTo>
                  <a:lnTo>
                    <a:pt x="490" y="146"/>
                  </a:lnTo>
                  <a:lnTo>
                    <a:pt x="491" y="146"/>
                  </a:lnTo>
                  <a:lnTo>
                    <a:pt x="491" y="147"/>
                  </a:lnTo>
                  <a:lnTo>
                    <a:pt x="493" y="148"/>
                  </a:lnTo>
                  <a:lnTo>
                    <a:pt x="493" y="147"/>
                  </a:lnTo>
                  <a:lnTo>
                    <a:pt x="494" y="147"/>
                  </a:lnTo>
                  <a:lnTo>
                    <a:pt x="496" y="146"/>
                  </a:lnTo>
                  <a:lnTo>
                    <a:pt x="497" y="146"/>
                  </a:lnTo>
                  <a:lnTo>
                    <a:pt x="499" y="146"/>
                  </a:lnTo>
                  <a:lnTo>
                    <a:pt x="499" y="147"/>
                  </a:lnTo>
                  <a:lnTo>
                    <a:pt x="502" y="146"/>
                  </a:lnTo>
                  <a:lnTo>
                    <a:pt x="504" y="144"/>
                  </a:lnTo>
                  <a:lnTo>
                    <a:pt x="506" y="143"/>
                  </a:lnTo>
                  <a:lnTo>
                    <a:pt x="508" y="143"/>
                  </a:lnTo>
                  <a:lnTo>
                    <a:pt x="510" y="143"/>
                  </a:lnTo>
                  <a:lnTo>
                    <a:pt x="510" y="142"/>
                  </a:lnTo>
                  <a:lnTo>
                    <a:pt x="512" y="137"/>
                  </a:lnTo>
                  <a:lnTo>
                    <a:pt x="513" y="136"/>
                  </a:lnTo>
                  <a:lnTo>
                    <a:pt x="513" y="135"/>
                  </a:lnTo>
                  <a:lnTo>
                    <a:pt x="512" y="135"/>
                  </a:lnTo>
                  <a:lnTo>
                    <a:pt x="512" y="134"/>
                  </a:lnTo>
                  <a:lnTo>
                    <a:pt x="515" y="131"/>
                  </a:lnTo>
                  <a:lnTo>
                    <a:pt x="516" y="131"/>
                  </a:lnTo>
                  <a:lnTo>
                    <a:pt x="519" y="131"/>
                  </a:lnTo>
                  <a:lnTo>
                    <a:pt x="520" y="130"/>
                  </a:lnTo>
                  <a:lnTo>
                    <a:pt x="521" y="130"/>
                  </a:lnTo>
                  <a:lnTo>
                    <a:pt x="530" y="130"/>
                  </a:lnTo>
                  <a:lnTo>
                    <a:pt x="531" y="130"/>
                  </a:lnTo>
                  <a:lnTo>
                    <a:pt x="532" y="129"/>
                  </a:lnTo>
                  <a:lnTo>
                    <a:pt x="533" y="129"/>
                  </a:lnTo>
                  <a:lnTo>
                    <a:pt x="535" y="130"/>
                  </a:lnTo>
                  <a:lnTo>
                    <a:pt x="536" y="129"/>
                  </a:lnTo>
                  <a:lnTo>
                    <a:pt x="536" y="130"/>
                  </a:lnTo>
                  <a:lnTo>
                    <a:pt x="537" y="130"/>
                  </a:lnTo>
                  <a:lnTo>
                    <a:pt x="538" y="130"/>
                  </a:lnTo>
                  <a:lnTo>
                    <a:pt x="538" y="131"/>
                  </a:lnTo>
                  <a:lnTo>
                    <a:pt x="538" y="132"/>
                  </a:lnTo>
                  <a:lnTo>
                    <a:pt x="537" y="132"/>
                  </a:lnTo>
                  <a:lnTo>
                    <a:pt x="536" y="134"/>
                  </a:lnTo>
                  <a:lnTo>
                    <a:pt x="536" y="135"/>
                  </a:lnTo>
                  <a:lnTo>
                    <a:pt x="537" y="134"/>
                  </a:lnTo>
                  <a:lnTo>
                    <a:pt x="538" y="134"/>
                  </a:lnTo>
                  <a:lnTo>
                    <a:pt x="539" y="134"/>
                  </a:lnTo>
                  <a:lnTo>
                    <a:pt x="540" y="135"/>
                  </a:lnTo>
                  <a:lnTo>
                    <a:pt x="541" y="135"/>
                  </a:lnTo>
                  <a:lnTo>
                    <a:pt x="543" y="135"/>
                  </a:lnTo>
                  <a:lnTo>
                    <a:pt x="544" y="135"/>
                  </a:lnTo>
                  <a:lnTo>
                    <a:pt x="545" y="136"/>
                  </a:lnTo>
                  <a:lnTo>
                    <a:pt x="547" y="136"/>
                  </a:lnTo>
                  <a:lnTo>
                    <a:pt x="548" y="138"/>
                  </a:lnTo>
                  <a:lnTo>
                    <a:pt x="550" y="138"/>
                  </a:lnTo>
                  <a:lnTo>
                    <a:pt x="552" y="137"/>
                  </a:lnTo>
                  <a:lnTo>
                    <a:pt x="553" y="137"/>
                  </a:lnTo>
                  <a:lnTo>
                    <a:pt x="553" y="138"/>
                  </a:lnTo>
                  <a:lnTo>
                    <a:pt x="555" y="139"/>
                  </a:lnTo>
                  <a:lnTo>
                    <a:pt x="555" y="140"/>
                  </a:lnTo>
                  <a:lnTo>
                    <a:pt x="556" y="139"/>
                  </a:lnTo>
                  <a:lnTo>
                    <a:pt x="561" y="137"/>
                  </a:lnTo>
                  <a:lnTo>
                    <a:pt x="563" y="135"/>
                  </a:lnTo>
                  <a:lnTo>
                    <a:pt x="563" y="134"/>
                  </a:lnTo>
                  <a:lnTo>
                    <a:pt x="564" y="134"/>
                  </a:lnTo>
                  <a:lnTo>
                    <a:pt x="569" y="132"/>
                  </a:lnTo>
                  <a:lnTo>
                    <a:pt x="570" y="132"/>
                  </a:lnTo>
                  <a:lnTo>
                    <a:pt x="571" y="134"/>
                  </a:lnTo>
                  <a:lnTo>
                    <a:pt x="572" y="134"/>
                  </a:lnTo>
                  <a:lnTo>
                    <a:pt x="573" y="134"/>
                  </a:lnTo>
                  <a:lnTo>
                    <a:pt x="578" y="131"/>
                  </a:lnTo>
                  <a:lnTo>
                    <a:pt x="579" y="131"/>
                  </a:lnTo>
                  <a:lnTo>
                    <a:pt x="579" y="132"/>
                  </a:lnTo>
                  <a:lnTo>
                    <a:pt x="581" y="134"/>
                  </a:lnTo>
                  <a:lnTo>
                    <a:pt x="582" y="134"/>
                  </a:lnTo>
                  <a:lnTo>
                    <a:pt x="583" y="134"/>
                  </a:lnTo>
                  <a:lnTo>
                    <a:pt x="583" y="132"/>
                  </a:lnTo>
                  <a:lnTo>
                    <a:pt x="583" y="131"/>
                  </a:lnTo>
                  <a:lnTo>
                    <a:pt x="583" y="130"/>
                  </a:lnTo>
                  <a:lnTo>
                    <a:pt x="585" y="129"/>
                  </a:lnTo>
                  <a:lnTo>
                    <a:pt x="586" y="129"/>
                  </a:lnTo>
                  <a:lnTo>
                    <a:pt x="586" y="128"/>
                  </a:lnTo>
                  <a:lnTo>
                    <a:pt x="587" y="126"/>
                  </a:lnTo>
                  <a:lnTo>
                    <a:pt x="587" y="123"/>
                  </a:lnTo>
                  <a:lnTo>
                    <a:pt x="587" y="122"/>
                  </a:lnTo>
                  <a:lnTo>
                    <a:pt x="587" y="121"/>
                  </a:lnTo>
                  <a:lnTo>
                    <a:pt x="588" y="121"/>
                  </a:lnTo>
                  <a:lnTo>
                    <a:pt x="589" y="121"/>
                  </a:lnTo>
                  <a:lnTo>
                    <a:pt x="591" y="120"/>
                  </a:lnTo>
                  <a:lnTo>
                    <a:pt x="591" y="119"/>
                  </a:lnTo>
                  <a:lnTo>
                    <a:pt x="591" y="118"/>
                  </a:lnTo>
                  <a:lnTo>
                    <a:pt x="591" y="117"/>
                  </a:lnTo>
                  <a:lnTo>
                    <a:pt x="593" y="117"/>
                  </a:lnTo>
                  <a:lnTo>
                    <a:pt x="591" y="115"/>
                  </a:lnTo>
                  <a:lnTo>
                    <a:pt x="590" y="115"/>
                  </a:lnTo>
                  <a:lnTo>
                    <a:pt x="590" y="114"/>
                  </a:lnTo>
                  <a:lnTo>
                    <a:pt x="590" y="113"/>
                  </a:lnTo>
                  <a:lnTo>
                    <a:pt x="589" y="113"/>
                  </a:lnTo>
                  <a:lnTo>
                    <a:pt x="589" y="112"/>
                  </a:lnTo>
                  <a:lnTo>
                    <a:pt x="589" y="111"/>
                  </a:lnTo>
                  <a:lnTo>
                    <a:pt x="590" y="110"/>
                  </a:lnTo>
                  <a:lnTo>
                    <a:pt x="591" y="109"/>
                  </a:lnTo>
                  <a:lnTo>
                    <a:pt x="594" y="109"/>
                  </a:lnTo>
                  <a:lnTo>
                    <a:pt x="595" y="108"/>
                  </a:lnTo>
                  <a:lnTo>
                    <a:pt x="594" y="108"/>
                  </a:lnTo>
                  <a:lnTo>
                    <a:pt x="594" y="106"/>
                  </a:lnTo>
                  <a:lnTo>
                    <a:pt x="595" y="106"/>
                  </a:lnTo>
                  <a:lnTo>
                    <a:pt x="596" y="106"/>
                  </a:lnTo>
                  <a:lnTo>
                    <a:pt x="596" y="105"/>
                  </a:lnTo>
                  <a:lnTo>
                    <a:pt x="598" y="105"/>
                  </a:lnTo>
                  <a:lnTo>
                    <a:pt x="598" y="104"/>
                  </a:lnTo>
                  <a:lnTo>
                    <a:pt x="599" y="103"/>
                  </a:lnTo>
                  <a:lnTo>
                    <a:pt x="600" y="103"/>
                  </a:lnTo>
                  <a:lnTo>
                    <a:pt x="602" y="102"/>
                  </a:lnTo>
                  <a:lnTo>
                    <a:pt x="603" y="102"/>
                  </a:lnTo>
                  <a:lnTo>
                    <a:pt x="603" y="101"/>
                  </a:lnTo>
                  <a:lnTo>
                    <a:pt x="602" y="100"/>
                  </a:lnTo>
                  <a:lnTo>
                    <a:pt x="602" y="98"/>
                  </a:lnTo>
                  <a:lnTo>
                    <a:pt x="600" y="98"/>
                  </a:lnTo>
                  <a:lnTo>
                    <a:pt x="599" y="98"/>
                  </a:lnTo>
                  <a:lnTo>
                    <a:pt x="599" y="100"/>
                  </a:lnTo>
                  <a:lnTo>
                    <a:pt x="598" y="100"/>
                  </a:lnTo>
                  <a:lnTo>
                    <a:pt x="598" y="98"/>
                  </a:lnTo>
                  <a:lnTo>
                    <a:pt x="598" y="97"/>
                  </a:lnTo>
                  <a:lnTo>
                    <a:pt x="599" y="97"/>
                  </a:lnTo>
                  <a:lnTo>
                    <a:pt x="598" y="96"/>
                  </a:lnTo>
                  <a:lnTo>
                    <a:pt x="598" y="95"/>
                  </a:lnTo>
                  <a:lnTo>
                    <a:pt x="599" y="95"/>
                  </a:lnTo>
                  <a:lnTo>
                    <a:pt x="599" y="94"/>
                  </a:lnTo>
                  <a:lnTo>
                    <a:pt x="599" y="93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0"/>
                  </a:lnTo>
                  <a:lnTo>
                    <a:pt x="600" y="90"/>
                  </a:lnTo>
                  <a:lnTo>
                    <a:pt x="600" y="89"/>
                  </a:lnTo>
                  <a:lnTo>
                    <a:pt x="603" y="88"/>
                  </a:lnTo>
                  <a:lnTo>
                    <a:pt x="603" y="87"/>
                  </a:lnTo>
                  <a:lnTo>
                    <a:pt x="604" y="86"/>
                  </a:lnTo>
                  <a:lnTo>
                    <a:pt x="605" y="87"/>
                  </a:lnTo>
                  <a:lnTo>
                    <a:pt x="606" y="87"/>
                  </a:lnTo>
                  <a:lnTo>
                    <a:pt x="607" y="87"/>
                  </a:lnTo>
                  <a:lnTo>
                    <a:pt x="608" y="86"/>
                  </a:lnTo>
                  <a:lnTo>
                    <a:pt x="610" y="86"/>
                  </a:lnTo>
                  <a:lnTo>
                    <a:pt x="611" y="86"/>
                  </a:lnTo>
                  <a:lnTo>
                    <a:pt x="611" y="84"/>
                  </a:lnTo>
                  <a:lnTo>
                    <a:pt x="612" y="83"/>
                  </a:lnTo>
                  <a:lnTo>
                    <a:pt x="612" y="81"/>
                  </a:lnTo>
                  <a:lnTo>
                    <a:pt x="611" y="81"/>
                  </a:lnTo>
                  <a:lnTo>
                    <a:pt x="611" y="80"/>
                  </a:lnTo>
                  <a:lnTo>
                    <a:pt x="612" y="76"/>
                  </a:lnTo>
                  <a:lnTo>
                    <a:pt x="613" y="75"/>
                  </a:lnTo>
                  <a:lnTo>
                    <a:pt x="614" y="75"/>
                  </a:lnTo>
                  <a:lnTo>
                    <a:pt x="614" y="73"/>
                  </a:lnTo>
                  <a:lnTo>
                    <a:pt x="614" y="72"/>
                  </a:lnTo>
                  <a:lnTo>
                    <a:pt x="614" y="71"/>
                  </a:lnTo>
                  <a:lnTo>
                    <a:pt x="613" y="69"/>
                  </a:lnTo>
                  <a:lnTo>
                    <a:pt x="613" y="68"/>
                  </a:lnTo>
                  <a:lnTo>
                    <a:pt x="613" y="67"/>
                  </a:lnTo>
                  <a:lnTo>
                    <a:pt x="613" y="65"/>
                  </a:lnTo>
                  <a:lnTo>
                    <a:pt x="614" y="62"/>
                  </a:lnTo>
                  <a:lnTo>
                    <a:pt x="614" y="61"/>
                  </a:lnTo>
                  <a:lnTo>
                    <a:pt x="613" y="61"/>
                  </a:lnTo>
                  <a:lnTo>
                    <a:pt x="613" y="60"/>
                  </a:lnTo>
                  <a:lnTo>
                    <a:pt x="613" y="59"/>
                  </a:lnTo>
                  <a:lnTo>
                    <a:pt x="614" y="59"/>
                  </a:lnTo>
                  <a:lnTo>
                    <a:pt x="615" y="58"/>
                  </a:lnTo>
                  <a:lnTo>
                    <a:pt x="615" y="55"/>
                  </a:lnTo>
                  <a:lnTo>
                    <a:pt x="615" y="53"/>
                  </a:lnTo>
                  <a:lnTo>
                    <a:pt x="616" y="52"/>
                  </a:lnTo>
                  <a:lnTo>
                    <a:pt x="618" y="52"/>
                  </a:lnTo>
                  <a:lnTo>
                    <a:pt x="618" y="51"/>
                  </a:lnTo>
                  <a:lnTo>
                    <a:pt x="619" y="50"/>
                  </a:lnTo>
                  <a:lnTo>
                    <a:pt x="619" y="51"/>
                  </a:lnTo>
                  <a:lnTo>
                    <a:pt x="620" y="51"/>
                  </a:lnTo>
                  <a:lnTo>
                    <a:pt x="620" y="50"/>
                  </a:lnTo>
                  <a:lnTo>
                    <a:pt x="621" y="48"/>
                  </a:lnTo>
                  <a:lnTo>
                    <a:pt x="621" y="47"/>
                  </a:lnTo>
                  <a:lnTo>
                    <a:pt x="621" y="46"/>
                  </a:lnTo>
                  <a:lnTo>
                    <a:pt x="622" y="45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4" y="46"/>
                  </a:lnTo>
                  <a:lnTo>
                    <a:pt x="625" y="47"/>
                  </a:lnTo>
                  <a:lnTo>
                    <a:pt x="627" y="47"/>
                  </a:lnTo>
                  <a:lnTo>
                    <a:pt x="627" y="48"/>
                  </a:lnTo>
                  <a:lnTo>
                    <a:pt x="628" y="48"/>
                  </a:lnTo>
                  <a:lnTo>
                    <a:pt x="629" y="47"/>
                  </a:lnTo>
                  <a:lnTo>
                    <a:pt x="630" y="47"/>
                  </a:lnTo>
                  <a:lnTo>
                    <a:pt x="630" y="46"/>
                  </a:lnTo>
                  <a:lnTo>
                    <a:pt x="631" y="46"/>
                  </a:lnTo>
                  <a:lnTo>
                    <a:pt x="633" y="46"/>
                  </a:lnTo>
                  <a:lnTo>
                    <a:pt x="635" y="46"/>
                  </a:lnTo>
                  <a:lnTo>
                    <a:pt x="636" y="45"/>
                  </a:lnTo>
                  <a:lnTo>
                    <a:pt x="637" y="46"/>
                  </a:lnTo>
                  <a:lnTo>
                    <a:pt x="638" y="47"/>
                  </a:lnTo>
                  <a:lnTo>
                    <a:pt x="638" y="48"/>
                  </a:lnTo>
                  <a:lnTo>
                    <a:pt x="639" y="48"/>
                  </a:lnTo>
                  <a:lnTo>
                    <a:pt x="640" y="47"/>
                  </a:lnTo>
                  <a:lnTo>
                    <a:pt x="641" y="47"/>
                  </a:lnTo>
                  <a:lnTo>
                    <a:pt x="641" y="46"/>
                  </a:lnTo>
                  <a:lnTo>
                    <a:pt x="641" y="45"/>
                  </a:lnTo>
                  <a:lnTo>
                    <a:pt x="642" y="45"/>
                  </a:lnTo>
                  <a:lnTo>
                    <a:pt x="644" y="47"/>
                  </a:lnTo>
                  <a:lnTo>
                    <a:pt x="645" y="46"/>
                  </a:lnTo>
                  <a:lnTo>
                    <a:pt x="646" y="47"/>
                  </a:lnTo>
                  <a:lnTo>
                    <a:pt x="647" y="47"/>
                  </a:lnTo>
                  <a:lnTo>
                    <a:pt x="648" y="46"/>
                  </a:lnTo>
                  <a:lnTo>
                    <a:pt x="649" y="47"/>
                  </a:lnTo>
                  <a:lnTo>
                    <a:pt x="650" y="47"/>
                  </a:lnTo>
                  <a:lnTo>
                    <a:pt x="653" y="46"/>
                  </a:lnTo>
                  <a:lnTo>
                    <a:pt x="654" y="46"/>
                  </a:lnTo>
                  <a:lnTo>
                    <a:pt x="656" y="47"/>
                  </a:lnTo>
                  <a:lnTo>
                    <a:pt x="662" y="47"/>
                  </a:lnTo>
                  <a:lnTo>
                    <a:pt x="662" y="46"/>
                  </a:lnTo>
                  <a:lnTo>
                    <a:pt x="663" y="46"/>
                  </a:lnTo>
                  <a:lnTo>
                    <a:pt x="663" y="47"/>
                  </a:lnTo>
                  <a:lnTo>
                    <a:pt x="664" y="48"/>
                  </a:lnTo>
                  <a:lnTo>
                    <a:pt x="667" y="50"/>
                  </a:lnTo>
                  <a:lnTo>
                    <a:pt x="669" y="51"/>
                  </a:lnTo>
                  <a:lnTo>
                    <a:pt x="670" y="52"/>
                  </a:lnTo>
                  <a:lnTo>
                    <a:pt x="671" y="52"/>
                  </a:lnTo>
                  <a:lnTo>
                    <a:pt x="672" y="52"/>
                  </a:lnTo>
                  <a:lnTo>
                    <a:pt x="673" y="52"/>
                  </a:lnTo>
                  <a:close/>
                  <a:moveTo>
                    <a:pt x="1373" y="254"/>
                  </a:moveTo>
                  <a:lnTo>
                    <a:pt x="1373" y="255"/>
                  </a:lnTo>
                  <a:lnTo>
                    <a:pt x="1373" y="261"/>
                  </a:lnTo>
                  <a:lnTo>
                    <a:pt x="1373" y="266"/>
                  </a:lnTo>
                  <a:lnTo>
                    <a:pt x="1373" y="273"/>
                  </a:lnTo>
                  <a:lnTo>
                    <a:pt x="1373" y="284"/>
                  </a:lnTo>
                  <a:lnTo>
                    <a:pt x="1373" y="290"/>
                  </a:lnTo>
                  <a:lnTo>
                    <a:pt x="1373" y="296"/>
                  </a:lnTo>
                  <a:lnTo>
                    <a:pt x="1373" y="302"/>
                  </a:lnTo>
                  <a:lnTo>
                    <a:pt x="1373" y="314"/>
                  </a:lnTo>
                  <a:lnTo>
                    <a:pt x="1373" y="320"/>
                  </a:lnTo>
                  <a:lnTo>
                    <a:pt x="1373" y="326"/>
                  </a:lnTo>
                  <a:lnTo>
                    <a:pt x="1373" y="327"/>
                  </a:lnTo>
                  <a:lnTo>
                    <a:pt x="1373" y="332"/>
                  </a:lnTo>
                  <a:lnTo>
                    <a:pt x="1373" y="336"/>
                  </a:lnTo>
                  <a:lnTo>
                    <a:pt x="1373" y="337"/>
                  </a:lnTo>
                  <a:lnTo>
                    <a:pt x="1373" y="345"/>
                  </a:lnTo>
                  <a:lnTo>
                    <a:pt x="1373" y="351"/>
                  </a:lnTo>
                  <a:lnTo>
                    <a:pt x="1373" y="356"/>
                  </a:lnTo>
                  <a:lnTo>
                    <a:pt x="1373" y="363"/>
                  </a:lnTo>
                  <a:lnTo>
                    <a:pt x="1373" y="366"/>
                  </a:lnTo>
                  <a:lnTo>
                    <a:pt x="1372" y="366"/>
                  </a:lnTo>
                  <a:lnTo>
                    <a:pt x="1372" y="368"/>
                  </a:lnTo>
                  <a:lnTo>
                    <a:pt x="1373" y="368"/>
                  </a:lnTo>
                  <a:lnTo>
                    <a:pt x="1372" y="369"/>
                  </a:lnTo>
                  <a:lnTo>
                    <a:pt x="1370" y="369"/>
                  </a:lnTo>
                  <a:lnTo>
                    <a:pt x="1370" y="370"/>
                  </a:lnTo>
                  <a:lnTo>
                    <a:pt x="1372" y="370"/>
                  </a:lnTo>
                  <a:lnTo>
                    <a:pt x="1372" y="371"/>
                  </a:lnTo>
                  <a:lnTo>
                    <a:pt x="1370" y="372"/>
                  </a:lnTo>
                  <a:lnTo>
                    <a:pt x="1370" y="373"/>
                  </a:lnTo>
                  <a:lnTo>
                    <a:pt x="1370" y="374"/>
                  </a:lnTo>
                  <a:lnTo>
                    <a:pt x="1369" y="374"/>
                  </a:lnTo>
                  <a:lnTo>
                    <a:pt x="1368" y="374"/>
                  </a:lnTo>
                  <a:lnTo>
                    <a:pt x="1369" y="376"/>
                  </a:lnTo>
                  <a:lnTo>
                    <a:pt x="1369" y="377"/>
                  </a:lnTo>
                  <a:lnTo>
                    <a:pt x="1368" y="378"/>
                  </a:lnTo>
                  <a:lnTo>
                    <a:pt x="1369" y="378"/>
                  </a:lnTo>
                  <a:lnTo>
                    <a:pt x="1369" y="379"/>
                  </a:lnTo>
                  <a:lnTo>
                    <a:pt x="1369" y="380"/>
                  </a:lnTo>
                  <a:lnTo>
                    <a:pt x="1370" y="380"/>
                  </a:lnTo>
                  <a:lnTo>
                    <a:pt x="1370" y="381"/>
                  </a:lnTo>
                  <a:lnTo>
                    <a:pt x="1370" y="382"/>
                  </a:lnTo>
                  <a:lnTo>
                    <a:pt x="1372" y="382"/>
                  </a:lnTo>
                  <a:lnTo>
                    <a:pt x="1372" y="383"/>
                  </a:lnTo>
                  <a:lnTo>
                    <a:pt x="1373" y="383"/>
                  </a:lnTo>
                  <a:lnTo>
                    <a:pt x="1373" y="386"/>
                  </a:lnTo>
                  <a:lnTo>
                    <a:pt x="1373" y="391"/>
                  </a:lnTo>
                  <a:lnTo>
                    <a:pt x="1373" y="395"/>
                  </a:lnTo>
                  <a:lnTo>
                    <a:pt x="1373" y="396"/>
                  </a:lnTo>
                  <a:lnTo>
                    <a:pt x="1373" y="404"/>
                  </a:lnTo>
                  <a:lnTo>
                    <a:pt x="1373" y="410"/>
                  </a:lnTo>
                  <a:lnTo>
                    <a:pt x="1373" y="415"/>
                  </a:lnTo>
                  <a:lnTo>
                    <a:pt x="1373" y="416"/>
                  </a:lnTo>
                  <a:lnTo>
                    <a:pt x="1373" y="421"/>
                  </a:lnTo>
                  <a:lnTo>
                    <a:pt x="1373" y="429"/>
                  </a:lnTo>
                  <a:lnTo>
                    <a:pt x="1373" y="435"/>
                  </a:lnTo>
                  <a:lnTo>
                    <a:pt x="1373" y="440"/>
                  </a:lnTo>
                  <a:lnTo>
                    <a:pt x="1373" y="446"/>
                  </a:lnTo>
                  <a:lnTo>
                    <a:pt x="1373" y="449"/>
                  </a:lnTo>
                  <a:lnTo>
                    <a:pt x="1372" y="449"/>
                  </a:lnTo>
                  <a:lnTo>
                    <a:pt x="1370" y="449"/>
                  </a:lnTo>
                  <a:lnTo>
                    <a:pt x="1369" y="448"/>
                  </a:lnTo>
                  <a:lnTo>
                    <a:pt x="1361" y="440"/>
                  </a:lnTo>
                  <a:lnTo>
                    <a:pt x="1358" y="436"/>
                  </a:lnTo>
                  <a:lnTo>
                    <a:pt x="1357" y="433"/>
                  </a:lnTo>
                  <a:lnTo>
                    <a:pt x="1355" y="432"/>
                  </a:lnTo>
                  <a:lnTo>
                    <a:pt x="1355" y="431"/>
                  </a:lnTo>
                  <a:lnTo>
                    <a:pt x="1353" y="431"/>
                  </a:lnTo>
                  <a:lnTo>
                    <a:pt x="1352" y="430"/>
                  </a:lnTo>
                  <a:lnTo>
                    <a:pt x="1351" y="429"/>
                  </a:lnTo>
                  <a:lnTo>
                    <a:pt x="1344" y="423"/>
                  </a:lnTo>
                  <a:lnTo>
                    <a:pt x="1343" y="422"/>
                  </a:lnTo>
                  <a:lnTo>
                    <a:pt x="1342" y="421"/>
                  </a:lnTo>
                  <a:lnTo>
                    <a:pt x="1343" y="420"/>
                  </a:lnTo>
                  <a:lnTo>
                    <a:pt x="1344" y="419"/>
                  </a:lnTo>
                  <a:lnTo>
                    <a:pt x="1345" y="419"/>
                  </a:lnTo>
                  <a:lnTo>
                    <a:pt x="1345" y="418"/>
                  </a:lnTo>
                  <a:lnTo>
                    <a:pt x="1345" y="416"/>
                  </a:lnTo>
                  <a:lnTo>
                    <a:pt x="1345" y="415"/>
                  </a:lnTo>
                  <a:lnTo>
                    <a:pt x="1345" y="414"/>
                  </a:lnTo>
                  <a:lnTo>
                    <a:pt x="1347" y="414"/>
                  </a:lnTo>
                  <a:lnTo>
                    <a:pt x="1348" y="413"/>
                  </a:lnTo>
                  <a:lnTo>
                    <a:pt x="1347" y="414"/>
                  </a:lnTo>
                  <a:lnTo>
                    <a:pt x="1345" y="414"/>
                  </a:lnTo>
                  <a:lnTo>
                    <a:pt x="1344" y="415"/>
                  </a:lnTo>
                  <a:lnTo>
                    <a:pt x="1344" y="418"/>
                  </a:lnTo>
                  <a:lnTo>
                    <a:pt x="1344" y="419"/>
                  </a:lnTo>
                  <a:lnTo>
                    <a:pt x="1342" y="419"/>
                  </a:lnTo>
                  <a:lnTo>
                    <a:pt x="1341" y="420"/>
                  </a:lnTo>
                  <a:lnTo>
                    <a:pt x="1336" y="420"/>
                  </a:lnTo>
                  <a:lnTo>
                    <a:pt x="1332" y="420"/>
                  </a:lnTo>
                  <a:lnTo>
                    <a:pt x="1330" y="421"/>
                  </a:lnTo>
                  <a:lnTo>
                    <a:pt x="1328" y="422"/>
                  </a:lnTo>
                  <a:lnTo>
                    <a:pt x="1326" y="422"/>
                  </a:lnTo>
                  <a:lnTo>
                    <a:pt x="1325" y="422"/>
                  </a:lnTo>
                  <a:lnTo>
                    <a:pt x="1324" y="422"/>
                  </a:lnTo>
                  <a:lnTo>
                    <a:pt x="1323" y="422"/>
                  </a:lnTo>
                  <a:lnTo>
                    <a:pt x="1322" y="421"/>
                  </a:lnTo>
                  <a:lnTo>
                    <a:pt x="1320" y="420"/>
                  </a:lnTo>
                  <a:lnTo>
                    <a:pt x="1320" y="419"/>
                  </a:lnTo>
                  <a:lnTo>
                    <a:pt x="1320" y="418"/>
                  </a:lnTo>
                  <a:lnTo>
                    <a:pt x="1320" y="416"/>
                  </a:lnTo>
                  <a:lnTo>
                    <a:pt x="1320" y="415"/>
                  </a:lnTo>
                  <a:lnTo>
                    <a:pt x="1322" y="416"/>
                  </a:lnTo>
                  <a:lnTo>
                    <a:pt x="1322" y="415"/>
                  </a:lnTo>
                  <a:lnTo>
                    <a:pt x="1320" y="415"/>
                  </a:lnTo>
                  <a:lnTo>
                    <a:pt x="1319" y="415"/>
                  </a:lnTo>
                  <a:lnTo>
                    <a:pt x="1319" y="416"/>
                  </a:lnTo>
                  <a:lnTo>
                    <a:pt x="1320" y="416"/>
                  </a:lnTo>
                  <a:lnTo>
                    <a:pt x="1320" y="418"/>
                  </a:lnTo>
                  <a:lnTo>
                    <a:pt x="1320" y="419"/>
                  </a:lnTo>
                  <a:lnTo>
                    <a:pt x="1319" y="419"/>
                  </a:lnTo>
                  <a:lnTo>
                    <a:pt x="1317" y="420"/>
                  </a:lnTo>
                  <a:lnTo>
                    <a:pt x="1316" y="420"/>
                  </a:lnTo>
                  <a:lnTo>
                    <a:pt x="1313" y="423"/>
                  </a:lnTo>
                  <a:lnTo>
                    <a:pt x="1313" y="424"/>
                  </a:lnTo>
                  <a:lnTo>
                    <a:pt x="1311" y="425"/>
                  </a:lnTo>
                  <a:lnTo>
                    <a:pt x="1310" y="423"/>
                  </a:lnTo>
                  <a:lnTo>
                    <a:pt x="1309" y="422"/>
                  </a:lnTo>
                  <a:lnTo>
                    <a:pt x="1309" y="421"/>
                  </a:lnTo>
                  <a:lnTo>
                    <a:pt x="1309" y="420"/>
                  </a:lnTo>
                  <a:lnTo>
                    <a:pt x="1310" y="419"/>
                  </a:lnTo>
                  <a:lnTo>
                    <a:pt x="1311" y="419"/>
                  </a:lnTo>
                  <a:lnTo>
                    <a:pt x="1311" y="418"/>
                  </a:lnTo>
                  <a:lnTo>
                    <a:pt x="1310" y="418"/>
                  </a:lnTo>
                  <a:lnTo>
                    <a:pt x="1310" y="416"/>
                  </a:lnTo>
                  <a:lnTo>
                    <a:pt x="1310" y="414"/>
                  </a:lnTo>
                  <a:lnTo>
                    <a:pt x="1311" y="413"/>
                  </a:lnTo>
                  <a:lnTo>
                    <a:pt x="1313" y="413"/>
                  </a:lnTo>
                  <a:lnTo>
                    <a:pt x="1314" y="412"/>
                  </a:lnTo>
                  <a:lnTo>
                    <a:pt x="1314" y="408"/>
                  </a:lnTo>
                  <a:lnTo>
                    <a:pt x="1315" y="407"/>
                  </a:lnTo>
                  <a:lnTo>
                    <a:pt x="1315" y="406"/>
                  </a:lnTo>
                  <a:lnTo>
                    <a:pt x="1315" y="405"/>
                  </a:lnTo>
                  <a:lnTo>
                    <a:pt x="1316" y="405"/>
                  </a:lnTo>
                  <a:lnTo>
                    <a:pt x="1316" y="404"/>
                  </a:lnTo>
                  <a:lnTo>
                    <a:pt x="1316" y="403"/>
                  </a:lnTo>
                  <a:lnTo>
                    <a:pt x="1316" y="402"/>
                  </a:lnTo>
                  <a:lnTo>
                    <a:pt x="1315" y="402"/>
                  </a:lnTo>
                  <a:lnTo>
                    <a:pt x="1314" y="402"/>
                  </a:lnTo>
                  <a:lnTo>
                    <a:pt x="1313" y="402"/>
                  </a:lnTo>
                  <a:lnTo>
                    <a:pt x="1311" y="402"/>
                  </a:lnTo>
                  <a:lnTo>
                    <a:pt x="1311" y="399"/>
                  </a:lnTo>
                  <a:lnTo>
                    <a:pt x="1310" y="397"/>
                  </a:lnTo>
                  <a:lnTo>
                    <a:pt x="1309" y="396"/>
                  </a:lnTo>
                  <a:lnTo>
                    <a:pt x="1307" y="394"/>
                  </a:lnTo>
                  <a:lnTo>
                    <a:pt x="1306" y="394"/>
                  </a:lnTo>
                  <a:lnTo>
                    <a:pt x="1305" y="394"/>
                  </a:lnTo>
                  <a:lnTo>
                    <a:pt x="1303" y="393"/>
                  </a:lnTo>
                  <a:lnTo>
                    <a:pt x="1305" y="391"/>
                  </a:lnTo>
                  <a:lnTo>
                    <a:pt x="1310" y="393"/>
                  </a:lnTo>
                  <a:lnTo>
                    <a:pt x="1311" y="393"/>
                  </a:lnTo>
                  <a:lnTo>
                    <a:pt x="1313" y="393"/>
                  </a:lnTo>
                  <a:lnTo>
                    <a:pt x="1314" y="394"/>
                  </a:lnTo>
                  <a:lnTo>
                    <a:pt x="1318" y="394"/>
                  </a:lnTo>
                  <a:lnTo>
                    <a:pt x="1319" y="393"/>
                  </a:lnTo>
                  <a:lnTo>
                    <a:pt x="1319" y="391"/>
                  </a:lnTo>
                  <a:lnTo>
                    <a:pt x="1320" y="391"/>
                  </a:lnTo>
                  <a:lnTo>
                    <a:pt x="1320" y="390"/>
                  </a:lnTo>
                  <a:lnTo>
                    <a:pt x="1319" y="390"/>
                  </a:lnTo>
                  <a:lnTo>
                    <a:pt x="1319" y="391"/>
                  </a:lnTo>
                  <a:lnTo>
                    <a:pt x="1318" y="393"/>
                  </a:lnTo>
                  <a:lnTo>
                    <a:pt x="1317" y="393"/>
                  </a:lnTo>
                  <a:lnTo>
                    <a:pt x="1315" y="393"/>
                  </a:lnTo>
                  <a:lnTo>
                    <a:pt x="1314" y="393"/>
                  </a:lnTo>
                  <a:lnTo>
                    <a:pt x="1313" y="391"/>
                  </a:lnTo>
                  <a:lnTo>
                    <a:pt x="1311" y="391"/>
                  </a:lnTo>
                  <a:lnTo>
                    <a:pt x="1311" y="390"/>
                  </a:lnTo>
                  <a:lnTo>
                    <a:pt x="1309" y="390"/>
                  </a:lnTo>
                  <a:lnTo>
                    <a:pt x="1308" y="390"/>
                  </a:lnTo>
                  <a:lnTo>
                    <a:pt x="1307" y="389"/>
                  </a:lnTo>
                  <a:lnTo>
                    <a:pt x="1306" y="389"/>
                  </a:lnTo>
                  <a:lnTo>
                    <a:pt x="1303" y="386"/>
                  </a:lnTo>
                  <a:lnTo>
                    <a:pt x="1301" y="385"/>
                  </a:lnTo>
                  <a:lnTo>
                    <a:pt x="1300" y="383"/>
                  </a:lnTo>
                  <a:lnTo>
                    <a:pt x="1301" y="382"/>
                  </a:lnTo>
                  <a:lnTo>
                    <a:pt x="1302" y="382"/>
                  </a:lnTo>
                  <a:lnTo>
                    <a:pt x="1303" y="382"/>
                  </a:lnTo>
                  <a:lnTo>
                    <a:pt x="1305" y="383"/>
                  </a:lnTo>
                  <a:lnTo>
                    <a:pt x="1306" y="383"/>
                  </a:lnTo>
                  <a:lnTo>
                    <a:pt x="1306" y="382"/>
                  </a:lnTo>
                  <a:lnTo>
                    <a:pt x="1307" y="382"/>
                  </a:lnTo>
                  <a:lnTo>
                    <a:pt x="1310" y="381"/>
                  </a:lnTo>
                  <a:lnTo>
                    <a:pt x="1311" y="381"/>
                  </a:lnTo>
                  <a:lnTo>
                    <a:pt x="1313" y="382"/>
                  </a:lnTo>
                  <a:lnTo>
                    <a:pt x="1314" y="382"/>
                  </a:lnTo>
                  <a:lnTo>
                    <a:pt x="1314" y="383"/>
                  </a:lnTo>
                  <a:lnTo>
                    <a:pt x="1315" y="383"/>
                  </a:lnTo>
                  <a:lnTo>
                    <a:pt x="1316" y="385"/>
                  </a:lnTo>
                  <a:lnTo>
                    <a:pt x="1317" y="385"/>
                  </a:lnTo>
                  <a:lnTo>
                    <a:pt x="1317" y="386"/>
                  </a:lnTo>
                  <a:lnTo>
                    <a:pt x="1318" y="386"/>
                  </a:lnTo>
                  <a:lnTo>
                    <a:pt x="1319" y="386"/>
                  </a:lnTo>
                  <a:lnTo>
                    <a:pt x="1319" y="385"/>
                  </a:lnTo>
                  <a:lnTo>
                    <a:pt x="1318" y="385"/>
                  </a:lnTo>
                  <a:lnTo>
                    <a:pt x="1317" y="385"/>
                  </a:lnTo>
                  <a:lnTo>
                    <a:pt x="1316" y="383"/>
                  </a:lnTo>
                  <a:lnTo>
                    <a:pt x="1314" y="381"/>
                  </a:lnTo>
                  <a:lnTo>
                    <a:pt x="1313" y="381"/>
                  </a:lnTo>
                  <a:lnTo>
                    <a:pt x="1311" y="381"/>
                  </a:lnTo>
                  <a:lnTo>
                    <a:pt x="1309" y="381"/>
                  </a:lnTo>
                  <a:lnTo>
                    <a:pt x="1309" y="380"/>
                  </a:lnTo>
                  <a:lnTo>
                    <a:pt x="1308" y="380"/>
                  </a:lnTo>
                  <a:lnTo>
                    <a:pt x="1307" y="379"/>
                  </a:lnTo>
                  <a:lnTo>
                    <a:pt x="1306" y="378"/>
                  </a:lnTo>
                  <a:lnTo>
                    <a:pt x="1305" y="378"/>
                  </a:lnTo>
                  <a:lnTo>
                    <a:pt x="1303" y="378"/>
                  </a:lnTo>
                  <a:lnTo>
                    <a:pt x="1303" y="377"/>
                  </a:lnTo>
                  <a:lnTo>
                    <a:pt x="1303" y="376"/>
                  </a:lnTo>
                  <a:lnTo>
                    <a:pt x="1305" y="376"/>
                  </a:lnTo>
                  <a:lnTo>
                    <a:pt x="1306" y="376"/>
                  </a:lnTo>
                  <a:lnTo>
                    <a:pt x="1307" y="377"/>
                  </a:lnTo>
                  <a:lnTo>
                    <a:pt x="1308" y="378"/>
                  </a:lnTo>
                  <a:lnTo>
                    <a:pt x="1305" y="376"/>
                  </a:lnTo>
                  <a:lnTo>
                    <a:pt x="1303" y="374"/>
                  </a:lnTo>
                  <a:lnTo>
                    <a:pt x="1302" y="372"/>
                  </a:lnTo>
                  <a:lnTo>
                    <a:pt x="1301" y="372"/>
                  </a:lnTo>
                  <a:lnTo>
                    <a:pt x="1298" y="369"/>
                  </a:lnTo>
                  <a:lnTo>
                    <a:pt x="1297" y="365"/>
                  </a:lnTo>
                  <a:lnTo>
                    <a:pt x="1296" y="365"/>
                  </a:lnTo>
                  <a:lnTo>
                    <a:pt x="1296" y="364"/>
                  </a:lnTo>
                  <a:lnTo>
                    <a:pt x="1296" y="363"/>
                  </a:lnTo>
                  <a:lnTo>
                    <a:pt x="1296" y="362"/>
                  </a:lnTo>
                  <a:lnTo>
                    <a:pt x="1296" y="361"/>
                  </a:lnTo>
                  <a:lnTo>
                    <a:pt x="1294" y="360"/>
                  </a:lnTo>
                  <a:lnTo>
                    <a:pt x="1294" y="358"/>
                  </a:lnTo>
                  <a:lnTo>
                    <a:pt x="1294" y="357"/>
                  </a:lnTo>
                  <a:lnTo>
                    <a:pt x="1293" y="357"/>
                  </a:lnTo>
                  <a:lnTo>
                    <a:pt x="1292" y="354"/>
                  </a:lnTo>
                  <a:lnTo>
                    <a:pt x="1291" y="354"/>
                  </a:lnTo>
                  <a:lnTo>
                    <a:pt x="1292" y="353"/>
                  </a:lnTo>
                  <a:lnTo>
                    <a:pt x="1293" y="352"/>
                  </a:lnTo>
                  <a:lnTo>
                    <a:pt x="1294" y="352"/>
                  </a:lnTo>
                  <a:lnTo>
                    <a:pt x="1296" y="352"/>
                  </a:lnTo>
                  <a:lnTo>
                    <a:pt x="1294" y="352"/>
                  </a:lnTo>
                  <a:lnTo>
                    <a:pt x="1293" y="352"/>
                  </a:lnTo>
                  <a:lnTo>
                    <a:pt x="1290" y="351"/>
                  </a:lnTo>
                  <a:lnTo>
                    <a:pt x="1289" y="351"/>
                  </a:lnTo>
                  <a:lnTo>
                    <a:pt x="1289" y="349"/>
                  </a:lnTo>
                  <a:lnTo>
                    <a:pt x="1291" y="347"/>
                  </a:lnTo>
                  <a:lnTo>
                    <a:pt x="1293" y="347"/>
                  </a:lnTo>
                  <a:lnTo>
                    <a:pt x="1294" y="346"/>
                  </a:lnTo>
                  <a:lnTo>
                    <a:pt x="1293" y="346"/>
                  </a:lnTo>
                  <a:lnTo>
                    <a:pt x="1292" y="346"/>
                  </a:lnTo>
                  <a:lnTo>
                    <a:pt x="1291" y="346"/>
                  </a:lnTo>
                  <a:lnTo>
                    <a:pt x="1291" y="347"/>
                  </a:lnTo>
                  <a:lnTo>
                    <a:pt x="1290" y="347"/>
                  </a:lnTo>
                  <a:lnTo>
                    <a:pt x="1289" y="347"/>
                  </a:lnTo>
                  <a:lnTo>
                    <a:pt x="1289" y="348"/>
                  </a:lnTo>
                  <a:lnTo>
                    <a:pt x="1286" y="348"/>
                  </a:lnTo>
                  <a:lnTo>
                    <a:pt x="1285" y="348"/>
                  </a:lnTo>
                  <a:lnTo>
                    <a:pt x="1285" y="347"/>
                  </a:lnTo>
                  <a:lnTo>
                    <a:pt x="1285" y="346"/>
                  </a:lnTo>
                  <a:lnTo>
                    <a:pt x="1285" y="345"/>
                  </a:lnTo>
                  <a:lnTo>
                    <a:pt x="1285" y="344"/>
                  </a:lnTo>
                  <a:lnTo>
                    <a:pt x="1285" y="343"/>
                  </a:lnTo>
                  <a:lnTo>
                    <a:pt x="1286" y="343"/>
                  </a:lnTo>
                  <a:lnTo>
                    <a:pt x="1286" y="341"/>
                  </a:lnTo>
                  <a:lnTo>
                    <a:pt x="1285" y="341"/>
                  </a:lnTo>
                  <a:lnTo>
                    <a:pt x="1285" y="340"/>
                  </a:lnTo>
                  <a:lnTo>
                    <a:pt x="1285" y="339"/>
                  </a:lnTo>
                  <a:lnTo>
                    <a:pt x="1285" y="338"/>
                  </a:lnTo>
                  <a:lnTo>
                    <a:pt x="1285" y="339"/>
                  </a:lnTo>
                  <a:lnTo>
                    <a:pt x="1284" y="339"/>
                  </a:lnTo>
                  <a:lnTo>
                    <a:pt x="1284" y="340"/>
                  </a:lnTo>
                  <a:lnTo>
                    <a:pt x="1283" y="340"/>
                  </a:lnTo>
                  <a:lnTo>
                    <a:pt x="1282" y="339"/>
                  </a:lnTo>
                  <a:lnTo>
                    <a:pt x="1281" y="338"/>
                  </a:lnTo>
                  <a:lnTo>
                    <a:pt x="1281" y="337"/>
                  </a:lnTo>
                  <a:lnTo>
                    <a:pt x="1282" y="336"/>
                  </a:lnTo>
                  <a:lnTo>
                    <a:pt x="1281" y="336"/>
                  </a:lnTo>
                  <a:lnTo>
                    <a:pt x="1280" y="337"/>
                  </a:lnTo>
                  <a:lnTo>
                    <a:pt x="1278" y="337"/>
                  </a:lnTo>
                  <a:lnTo>
                    <a:pt x="1277" y="337"/>
                  </a:lnTo>
                  <a:lnTo>
                    <a:pt x="1277" y="336"/>
                  </a:lnTo>
                  <a:lnTo>
                    <a:pt x="1277" y="335"/>
                  </a:lnTo>
                  <a:lnTo>
                    <a:pt x="1277" y="333"/>
                  </a:lnTo>
                  <a:lnTo>
                    <a:pt x="1276" y="335"/>
                  </a:lnTo>
                  <a:lnTo>
                    <a:pt x="1275" y="335"/>
                  </a:lnTo>
                  <a:lnTo>
                    <a:pt x="1275" y="333"/>
                  </a:lnTo>
                  <a:lnTo>
                    <a:pt x="1275" y="332"/>
                  </a:lnTo>
                  <a:lnTo>
                    <a:pt x="1274" y="332"/>
                  </a:lnTo>
                  <a:lnTo>
                    <a:pt x="1273" y="332"/>
                  </a:lnTo>
                  <a:lnTo>
                    <a:pt x="1272" y="332"/>
                  </a:lnTo>
                  <a:lnTo>
                    <a:pt x="1271" y="331"/>
                  </a:lnTo>
                  <a:lnTo>
                    <a:pt x="1272" y="331"/>
                  </a:lnTo>
                  <a:lnTo>
                    <a:pt x="1272" y="330"/>
                  </a:lnTo>
                  <a:lnTo>
                    <a:pt x="1271" y="330"/>
                  </a:lnTo>
                  <a:lnTo>
                    <a:pt x="1269" y="330"/>
                  </a:lnTo>
                  <a:lnTo>
                    <a:pt x="1268" y="330"/>
                  </a:lnTo>
                  <a:lnTo>
                    <a:pt x="1268" y="329"/>
                  </a:lnTo>
                  <a:lnTo>
                    <a:pt x="1267" y="329"/>
                  </a:lnTo>
                  <a:lnTo>
                    <a:pt x="1266" y="329"/>
                  </a:lnTo>
                  <a:lnTo>
                    <a:pt x="1265" y="329"/>
                  </a:lnTo>
                  <a:lnTo>
                    <a:pt x="1265" y="328"/>
                  </a:lnTo>
                  <a:lnTo>
                    <a:pt x="1265" y="327"/>
                  </a:lnTo>
                  <a:lnTo>
                    <a:pt x="1264" y="328"/>
                  </a:lnTo>
                  <a:lnTo>
                    <a:pt x="1264" y="327"/>
                  </a:lnTo>
                  <a:lnTo>
                    <a:pt x="1263" y="326"/>
                  </a:lnTo>
                  <a:lnTo>
                    <a:pt x="1263" y="327"/>
                  </a:lnTo>
                  <a:lnTo>
                    <a:pt x="1261" y="327"/>
                  </a:lnTo>
                  <a:lnTo>
                    <a:pt x="1261" y="326"/>
                  </a:lnTo>
                  <a:lnTo>
                    <a:pt x="1263" y="324"/>
                  </a:lnTo>
                  <a:lnTo>
                    <a:pt x="1260" y="326"/>
                  </a:lnTo>
                  <a:lnTo>
                    <a:pt x="1260" y="327"/>
                  </a:lnTo>
                  <a:lnTo>
                    <a:pt x="1259" y="326"/>
                  </a:lnTo>
                  <a:lnTo>
                    <a:pt x="1258" y="326"/>
                  </a:lnTo>
                  <a:lnTo>
                    <a:pt x="1258" y="324"/>
                  </a:lnTo>
                  <a:lnTo>
                    <a:pt x="1257" y="326"/>
                  </a:lnTo>
                  <a:lnTo>
                    <a:pt x="1257" y="324"/>
                  </a:lnTo>
                  <a:lnTo>
                    <a:pt x="1257" y="323"/>
                  </a:lnTo>
                  <a:lnTo>
                    <a:pt x="1256" y="323"/>
                  </a:lnTo>
                  <a:lnTo>
                    <a:pt x="1255" y="324"/>
                  </a:lnTo>
                  <a:lnTo>
                    <a:pt x="1253" y="324"/>
                  </a:lnTo>
                  <a:lnTo>
                    <a:pt x="1252" y="323"/>
                  </a:lnTo>
                  <a:lnTo>
                    <a:pt x="1253" y="322"/>
                  </a:lnTo>
                  <a:lnTo>
                    <a:pt x="1252" y="322"/>
                  </a:lnTo>
                  <a:lnTo>
                    <a:pt x="1250" y="323"/>
                  </a:lnTo>
                  <a:lnTo>
                    <a:pt x="1249" y="324"/>
                  </a:lnTo>
                  <a:lnTo>
                    <a:pt x="1248" y="323"/>
                  </a:lnTo>
                  <a:lnTo>
                    <a:pt x="1248" y="322"/>
                  </a:lnTo>
                  <a:lnTo>
                    <a:pt x="1247" y="322"/>
                  </a:lnTo>
                  <a:lnTo>
                    <a:pt x="1246" y="322"/>
                  </a:lnTo>
                  <a:lnTo>
                    <a:pt x="1244" y="321"/>
                  </a:lnTo>
                  <a:lnTo>
                    <a:pt x="1242" y="321"/>
                  </a:lnTo>
                  <a:lnTo>
                    <a:pt x="1240" y="320"/>
                  </a:lnTo>
                  <a:lnTo>
                    <a:pt x="1238" y="319"/>
                  </a:lnTo>
                  <a:lnTo>
                    <a:pt x="1236" y="318"/>
                  </a:lnTo>
                  <a:lnTo>
                    <a:pt x="1235" y="316"/>
                  </a:lnTo>
                  <a:lnTo>
                    <a:pt x="1234" y="316"/>
                  </a:lnTo>
                  <a:lnTo>
                    <a:pt x="1232" y="316"/>
                  </a:lnTo>
                  <a:lnTo>
                    <a:pt x="1230" y="315"/>
                  </a:lnTo>
                  <a:lnTo>
                    <a:pt x="1229" y="315"/>
                  </a:lnTo>
                  <a:lnTo>
                    <a:pt x="1227" y="314"/>
                  </a:lnTo>
                  <a:lnTo>
                    <a:pt x="1226" y="314"/>
                  </a:lnTo>
                  <a:lnTo>
                    <a:pt x="1225" y="314"/>
                  </a:lnTo>
                  <a:lnTo>
                    <a:pt x="1224" y="313"/>
                  </a:lnTo>
                  <a:lnTo>
                    <a:pt x="1223" y="312"/>
                  </a:lnTo>
                  <a:lnTo>
                    <a:pt x="1223" y="311"/>
                  </a:lnTo>
                  <a:lnTo>
                    <a:pt x="1222" y="311"/>
                  </a:lnTo>
                  <a:lnTo>
                    <a:pt x="1218" y="311"/>
                  </a:lnTo>
                  <a:lnTo>
                    <a:pt x="1217" y="311"/>
                  </a:lnTo>
                  <a:lnTo>
                    <a:pt x="1216" y="311"/>
                  </a:lnTo>
                  <a:lnTo>
                    <a:pt x="1215" y="311"/>
                  </a:lnTo>
                  <a:lnTo>
                    <a:pt x="1214" y="311"/>
                  </a:lnTo>
                  <a:lnTo>
                    <a:pt x="1213" y="311"/>
                  </a:lnTo>
                  <a:lnTo>
                    <a:pt x="1213" y="310"/>
                  </a:lnTo>
                  <a:lnTo>
                    <a:pt x="1211" y="310"/>
                  </a:lnTo>
                  <a:lnTo>
                    <a:pt x="1208" y="310"/>
                  </a:lnTo>
                  <a:lnTo>
                    <a:pt x="1207" y="310"/>
                  </a:lnTo>
                  <a:lnTo>
                    <a:pt x="1207" y="309"/>
                  </a:lnTo>
                  <a:lnTo>
                    <a:pt x="1206" y="310"/>
                  </a:lnTo>
                  <a:lnTo>
                    <a:pt x="1205" y="310"/>
                  </a:lnTo>
                  <a:lnTo>
                    <a:pt x="1204" y="310"/>
                  </a:lnTo>
                  <a:lnTo>
                    <a:pt x="1202" y="310"/>
                  </a:lnTo>
                  <a:lnTo>
                    <a:pt x="1201" y="310"/>
                  </a:lnTo>
                  <a:lnTo>
                    <a:pt x="1199" y="310"/>
                  </a:lnTo>
                  <a:lnTo>
                    <a:pt x="1193" y="306"/>
                  </a:lnTo>
                  <a:lnTo>
                    <a:pt x="1192" y="305"/>
                  </a:lnTo>
                  <a:lnTo>
                    <a:pt x="1192" y="304"/>
                  </a:lnTo>
                  <a:lnTo>
                    <a:pt x="1191" y="304"/>
                  </a:lnTo>
                  <a:lnTo>
                    <a:pt x="1190" y="304"/>
                  </a:lnTo>
                  <a:lnTo>
                    <a:pt x="1189" y="304"/>
                  </a:lnTo>
                  <a:lnTo>
                    <a:pt x="1188" y="303"/>
                  </a:lnTo>
                  <a:lnTo>
                    <a:pt x="1186" y="302"/>
                  </a:lnTo>
                  <a:lnTo>
                    <a:pt x="1185" y="301"/>
                  </a:lnTo>
                  <a:lnTo>
                    <a:pt x="1184" y="301"/>
                  </a:lnTo>
                  <a:lnTo>
                    <a:pt x="1183" y="299"/>
                  </a:lnTo>
                  <a:lnTo>
                    <a:pt x="1184" y="299"/>
                  </a:lnTo>
                  <a:lnTo>
                    <a:pt x="1184" y="298"/>
                  </a:lnTo>
                  <a:lnTo>
                    <a:pt x="1185" y="298"/>
                  </a:lnTo>
                  <a:lnTo>
                    <a:pt x="1185" y="297"/>
                  </a:lnTo>
                  <a:lnTo>
                    <a:pt x="1184" y="297"/>
                  </a:lnTo>
                  <a:lnTo>
                    <a:pt x="1184" y="295"/>
                  </a:lnTo>
                  <a:lnTo>
                    <a:pt x="1185" y="295"/>
                  </a:lnTo>
                  <a:lnTo>
                    <a:pt x="1185" y="294"/>
                  </a:lnTo>
                  <a:lnTo>
                    <a:pt x="1186" y="295"/>
                  </a:lnTo>
                  <a:lnTo>
                    <a:pt x="1188" y="295"/>
                  </a:lnTo>
                  <a:lnTo>
                    <a:pt x="1190" y="295"/>
                  </a:lnTo>
                  <a:lnTo>
                    <a:pt x="1191" y="295"/>
                  </a:lnTo>
                  <a:lnTo>
                    <a:pt x="1191" y="296"/>
                  </a:lnTo>
                  <a:lnTo>
                    <a:pt x="1192" y="295"/>
                  </a:lnTo>
                  <a:lnTo>
                    <a:pt x="1193" y="295"/>
                  </a:lnTo>
                  <a:lnTo>
                    <a:pt x="1193" y="294"/>
                  </a:lnTo>
                  <a:lnTo>
                    <a:pt x="1193" y="295"/>
                  </a:lnTo>
                  <a:lnTo>
                    <a:pt x="1192" y="295"/>
                  </a:lnTo>
                  <a:lnTo>
                    <a:pt x="1192" y="294"/>
                  </a:lnTo>
                  <a:lnTo>
                    <a:pt x="1191" y="294"/>
                  </a:lnTo>
                  <a:lnTo>
                    <a:pt x="1190" y="294"/>
                  </a:lnTo>
                  <a:lnTo>
                    <a:pt x="1188" y="294"/>
                  </a:lnTo>
                  <a:lnTo>
                    <a:pt x="1185" y="294"/>
                  </a:lnTo>
                  <a:lnTo>
                    <a:pt x="1184" y="294"/>
                  </a:lnTo>
                  <a:lnTo>
                    <a:pt x="1183" y="295"/>
                  </a:lnTo>
                  <a:lnTo>
                    <a:pt x="1182" y="295"/>
                  </a:lnTo>
                  <a:lnTo>
                    <a:pt x="1182" y="296"/>
                  </a:lnTo>
                  <a:lnTo>
                    <a:pt x="1180" y="297"/>
                  </a:lnTo>
                  <a:lnTo>
                    <a:pt x="1179" y="296"/>
                  </a:lnTo>
                  <a:lnTo>
                    <a:pt x="1179" y="295"/>
                  </a:lnTo>
                  <a:lnTo>
                    <a:pt x="1177" y="294"/>
                  </a:lnTo>
                  <a:lnTo>
                    <a:pt x="1176" y="294"/>
                  </a:lnTo>
                  <a:lnTo>
                    <a:pt x="1175" y="293"/>
                  </a:lnTo>
                  <a:lnTo>
                    <a:pt x="1174" y="293"/>
                  </a:lnTo>
                  <a:lnTo>
                    <a:pt x="1175" y="293"/>
                  </a:lnTo>
                  <a:lnTo>
                    <a:pt x="1175" y="294"/>
                  </a:lnTo>
                  <a:lnTo>
                    <a:pt x="1174" y="295"/>
                  </a:lnTo>
                  <a:lnTo>
                    <a:pt x="1173" y="295"/>
                  </a:lnTo>
                  <a:lnTo>
                    <a:pt x="1174" y="295"/>
                  </a:lnTo>
                  <a:lnTo>
                    <a:pt x="1174" y="296"/>
                  </a:lnTo>
                  <a:lnTo>
                    <a:pt x="1174" y="297"/>
                  </a:lnTo>
                  <a:lnTo>
                    <a:pt x="1173" y="297"/>
                  </a:lnTo>
                  <a:lnTo>
                    <a:pt x="1173" y="296"/>
                  </a:lnTo>
                  <a:lnTo>
                    <a:pt x="1172" y="295"/>
                  </a:lnTo>
                  <a:lnTo>
                    <a:pt x="1171" y="295"/>
                  </a:lnTo>
                  <a:lnTo>
                    <a:pt x="1169" y="295"/>
                  </a:lnTo>
                  <a:lnTo>
                    <a:pt x="1169" y="294"/>
                  </a:lnTo>
                  <a:lnTo>
                    <a:pt x="1169" y="293"/>
                  </a:lnTo>
                  <a:lnTo>
                    <a:pt x="1168" y="293"/>
                  </a:lnTo>
                  <a:lnTo>
                    <a:pt x="1168" y="294"/>
                  </a:lnTo>
                  <a:lnTo>
                    <a:pt x="1168" y="293"/>
                  </a:lnTo>
                  <a:lnTo>
                    <a:pt x="1169" y="291"/>
                  </a:lnTo>
                  <a:lnTo>
                    <a:pt x="1169" y="290"/>
                  </a:lnTo>
                  <a:lnTo>
                    <a:pt x="1169" y="289"/>
                  </a:lnTo>
                  <a:lnTo>
                    <a:pt x="1168" y="289"/>
                  </a:lnTo>
                  <a:lnTo>
                    <a:pt x="1168" y="288"/>
                  </a:lnTo>
                  <a:lnTo>
                    <a:pt x="1168" y="289"/>
                  </a:lnTo>
                  <a:lnTo>
                    <a:pt x="1168" y="290"/>
                  </a:lnTo>
                  <a:lnTo>
                    <a:pt x="1167" y="290"/>
                  </a:lnTo>
                  <a:lnTo>
                    <a:pt x="1166" y="290"/>
                  </a:lnTo>
                  <a:lnTo>
                    <a:pt x="1165" y="290"/>
                  </a:lnTo>
                  <a:lnTo>
                    <a:pt x="1164" y="291"/>
                  </a:lnTo>
                  <a:lnTo>
                    <a:pt x="1163" y="291"/>
                  </a:lnTo>
                  <a:lnTo>
                    <a:pt x="1161" y="288"/>
                  </a:lnTo>
                  <a:lnTo>
                    <a:pt x="1161" y="287"/>
                  </a:lnTo>
                  <a:lnTo>
                    <a:pt x="1159" y="286"/>
                  </a:lnTo>
                  <a:lnTo>
                    <a:pt x="1159" y="285"/>
                  </a:lnTo>
                  <a:lnTo>
                    <a:pt x="1159" y="284"/>
                  </a:lnTo>
                  <a:lnTo>
                    <a:pt x="1158" y="284"/>
                  </a:lnTo>
                  <a:lnTo>
                    <a:pt x="1158" y="285"/>
                  </a:lnTo>
                  <a:lnTo>
                    <a:pt x="1158" y="286"/>
                  </a:lnTo>
                  <a:lnTo>
                    <a:pt x="1158" y="287"/>
                  </a:lnTo>
                  <a:lnTo>
                    <a:pt x="1159" y="287"/>
                  </a:lnTo>
                  <a:lnTo>
                    <a:pt x="1159" y="288"/>
                  </a:lnTo>
                  <a:lnTo>
                    <a:pt x="1158" y="288"/>
                  </a:lnTo>
                  <a:lnTo>
                    <a:pt x="1158" y="287"/>
                  </a:lnTo>
                  <a:lnTo>
                    <a:pt x="1157" y="286"/>
                  </a:lnTo>
                  <a:lnTo>
                    <a:pt x="1156" y="286"/>
                  </a:lnTo>
                  <a:lnTo>
                    <a:pt x="1155" y="286"/>
                  </a:lnTo>
                  <a:lnTo>
                    <a:pt x="1156" y="285"/>
                  </a:lnTo>
                  <a:lnTo>
                    <a:pt x="1155" y="284"/>
                  </a:lnTo>
                  <a:lnTo>
                    <a:pt x="1154" y="281"/>
                  </a:lnTo>
                  <a:lnTo>
                    <a:pt x="1154" y="280"/>
                  </a:lnTo>
                  <a:lnTo>
                    <a:pt x="1154" y="279"/>
                  </a:lnTo>
                  <a:lnTo>
                    <a:pt x="1155" y="279"/>
                  </a:lnTo>
                  <a:lnTo>
                    <a:pt x="1155" y="278"/>
                  </a:lnTo>
                  <a:lnTo>
                    <a:pt x="1155" y="276"/>
                  </a:lnTo>
                  <a:lnTo>
                    <a:pt x="1155" y="273"/>
                  </a:lnTo>
                  <a:lnTo>
                    <a:pt x="1155" y="272"/>
                  </a:lnTo>
                  <a:lnTo>
                    <a:pt x="1156" y="273"/>
                  </a:lnTo>
                  <a:lnTo>
                    <a:pt x="1156" y="272"/>
                  </a:lnTo>
                  <a:lnTo>
                    <a:pt x="1157" y="272"/>
                  </a:lnTo>
                  <a:lnTo>
                    <a:pt x="1157" y="271"/>
                  </a:lnTo>
                  <a:lnTo>
                    <a:pt x="1158" y="270"/>
                  </a:lnTo>
                  <a:lnTo>
                    <a:pt x="1159" y="270"/>
                  </a:lnTo>
                  <a:lnTo>
                    <a:pt x="1159" y="269"/>
                  </a:lnTo>
                  <a:lnTo>
                    <a:pt x="1160" y="269"/>
                  </a:lnTo>
                  <a:lnTo>
                    <a:pt x="1161" y="270"/>
                  </a:lnTo>
                  <a:lnTo>
                    <a:pt x="1161" y="269"/>
                  </a:lnTo>
                  <a:lnTo>
                    <a:pt x="1160" y="269"/>
                  </a:lnTo>
                  <a:lnTo>
                    <a:pt x="1160" y="268"/>
                  </a:lnTo>
                  <a:lnTo>
                    <a:pt x="1160" y="266"/>
                  </a:lnTo>
                  <a:lnTo>
                    <a:pt x="1160" y="265"/>
                  </a:lnTo>
                  <a:lnTo>
                    <a:pt x="1160" y="264"/>
                  </a:lnTo>
                  <a:lnTo>
                    <a:pt x="1159" y="264"/>
                  </a:lnTo>
                  <a:lnTo>
                    <a:pt x="1159" y="265"/>
                  </a:lnTo>
                  <a:lnTo>
                    <a:pt x="1158" y="265"/>
                  </a:lnTo>
                  <a:lnTo>
                    <a:pt x="1158" y="266"/>
                  </a:lnTo>
                  <a:lnTo>
                    <a:pt x="1156" y="268"/>
                  </a:lnTo>
                  <a:lnTo>
                    <a:pt x="1155" y="269"/>
                  </a:lnTo>
                  <a:lnTo>
                    <a:pt x="1155" y="270"/>
                  </a:lnTo>
                  <a:lnTo>
                    <a:pt x="1154" y="272"/>
                  </a:lnTo>
                  <a:lnTo>
                    <a:pt x="1154" y="277"/>
                  </a:lnTo>
                  <a:lnTo>
                    <a:pt x="1154" y="279"/>
                  </a:lnTo>
                  <a:lnTo>
                    <a:pt x="1152" y="279"/>
                  </a:lnTo>
                  <a:lnTo>
                    <a:pt x="1151" y="279"/>
                  </a:lnTo>
                  <a:lnTo>
                    <a:pt x="1150" y="279"/>
                  </a:lnTo>
                  <a:lnTo>
                    <a:pt x="1150" y="278"/>
                  </a:lnTo>
                  <a:lnTo>
                    <a:pt x="1150" y="279"/>
                  </a:lnTo>
                  <a:lnTo>
                    <a:pt x="1149" y="279"/>
                  </a:lnTo>
                  <a:lnTo>
                    <a:pt x="1149" y="280"/>
                  </a:lnTo>
                  <a:lnTo>
                    <a:pt x="1150" y="280"/>
                  </a:lnTo>
                  <a:lnTo>
                    <a:pt x="1151" y="280"/>
                  </a:lnTo>
                  <a:lnTo>
                    <a:pt x="1151" y="281"/>
                  </a:lnTo>
                  <a:lnTo>
                    <a:pt x="1152" y="282"/>
                  </a:lnTo>
                  <a:lnTo>
                    <a:pt x="1151" y="284"/>
                  </a:lnTo>
                  <a:lnTo>
                    <a:pt x="1150" y="285"/>
                  </a:lnTo>
                  <a:lnTo>
                    <a:pt x="1149" y="285"/>
                  </a:lnTo>
                  <a:lnTo>
                    <a:pt x="1147" y="288"/>
                  </a:lnTo>
                  <a:lnTo>
                    <a:pt x="1146" y="289"/>
                  </a:lnTo>
                  <a:lnTo>
                    <a:pt x="1147" y="290"/>
                  </a:lnTo>
                  <a:lnTo>
                    <a:pt x="1148" y="291"/>
                  </a:lnTo>
                  <a:lnTo>
                    <a:pt x="1148" y="293"/>
                  </a:lnTo>
                  <a:lnTo>
                    <a:pt x="1147" y="293"/>
                  </a:lnTo>
                  <a:lnTo>
                    <a:pt x="1146" y="294"/>
                  </a:lnTo>
                  <a:lnTo>
                    <a:pt x="1142" y="297"/>
                  </a:lnTo>
                  <a:lnTo>
                    <a:pt x="1142" y="298"/>
                  </a:lnTo>
                  <a:lnTo>
                    <a:pt x="1141" y="298"/>
                  </a:lnTo>
                  <a:lnTo>
                    <a:pt x="1139" y="298"/>
                  </a:lnTo>
                  <a:lnTo>
                    <a:pt x="1137" y="298"/>
                  </a:lnTo>
                  <a:lnTo>
                    <a:pt x="1135" y="298"/>
                  </a:lnTo>
                  <a:lnTo>
                    <a:pt x="1134" y="299"/>
                  </a:lnTo>
                  <a:lnTo>
                    <a:pt x="1133" y="299"/>
                  </a:lnTo>
                  <a:lnTo>
                    <a:pt x="1132" y="299"/>
                  </a:lnTo>
                  <a:lnTo>
                    <a:pt x="1132" y="298"/>
                  </a:lnTo>
                  <a:lnTo>
                    <a:pt x="1131" y="298"/>
                  </a:lnTo>
                  <a:lnTo>
                    <a:pt x="1131" y="297"/>
                  </a:lnTo>
                  <a:lnTo>
                    <a:pt x="1130" y="297"/>
                  </a:lnTo>
                  <a:lnTo>
                    <a:pt x="1130" y="296"/>
                  </a:lnTo>
                  <a:lnTo>
                    <a:pt x="1130" y="295"/>
                  </a:lnTo>
                  <a:lnTo>
                    <a:pt x="1129" y="295"/>
                  </a:lnTo>
                  <a:lnTo>
                    <a:pt x="1129" y="294"/>
                  </a:lnTo>
                  <a:lnTo>
                    <a:pt x="1129" y="291"/>
                  </a:lnTo>
                  <a:lnTo>
                    <a:pt x="1127" y="291"/>
                  </a:lnTo>
                  <a:lnTo>
                    <a:pt x="1127" y="290"/>
                  </a:lnTo>
                  <a:lnTo>
                    <a:pt x="1126" y="287"/>
                  </a:lnTo>
                  <a:lnTo>
                    <a:pt x="1126" y="286"/>
                  </a:lnTo>
                  <a:lnTo>
                    <a:pt x="1127" y="285"/>
                  </a:lnTo>
                  <a:lnTo>
                    <a:pt x="1129" y="285"/>
                  </a:lnTo>
                  <a:lnTo>
                    <a:pt x="1130" y="286"/>
                  </a:lnTo>
                  <a:lnTo>
                    <a:pt x="1131" y="286"/>
                  </a:lnTo>
                  <a:lnTo>
                    <a:pt x="1131" y="285"/>
                  </a:lnTo>
                  <a:lnTo>
                    <a:pt x="1131" y="284"/>
                  </a:lnTo>
                  <a:lnTo>
                    <a:pt x="1132" y="284"/>
                  </a:lnTo>
                  <a:lnTo>
                    <a:pt x="1132" y="282"/>
                  </a:lnTo>
                  <a:lnTo>
                    <a:pt x="1131" y="282"/>
                  </a:lnTo>
                  <a:lnTo>
                    <a:pt x="1131" y="281"/>
                  </a:lnTo>
                  <a:lnTo>
                    <a:pt x="1131" y="280"/>
                  </a:lnTo>
                  <a:lnTo>
                    <a:pt x="1130" y="280"/>
                  </a:lnTo>
                  <a:lnTo>
                    <a:pt x="1129" y="279"/>
                  </a:lnTo>
                  <a:lnTo>
                    <a:pt x="1129" y="278"/>
                  </a:lnTo>
                  <a:lnTo>
                    <a:pt x="1129" y="277"/>
                  </a:lnTo>
                  <a:lnTo>
                    <a:pt x="1129" y="276"/>
                  </a:lnTo>
                  <a:lnTo>
                    <a:pt x="1129" y="274"/>
                  </a:lnTo>
                  <a:lnTo>
                    <a:pt x="1127" y="274"/>
                  </a:lnTo>
                  <a:lnTo>
                    <a:pt x="1126" y="274"/>
                  </a:lnTo>
                  <a:lnTo>
                    <a:pt x="1126" y="276"/>
                  </a:lnTo>
                  <a:lnTo>
                    <a:pt x="1125" y="277"/>
                  </a:lnTo>
                  <a:lnTo>
                    <a:pt x="1124" y="276"/>
                  </a:lnTo>
                  <a:lnTo>
                    <a:pt x="1123" y="274"/>
                  </a:lnTo>
                  <a:lnTo>
                    <a:pt x="1123" y="273"/>
                  </a:lnTo>
                  <a:lnTo>
                    <a:pt x="1123" y="272"/>
                  </a:lnTo>
                  <a:lnTo>
                    <a:pt x="1122" y="271"/>
                  </a:lnTo>
                  <a:lnTo>
                    <a:pt x="1122" y="270"/>
                  </a:lnTo>
                  <a:lnTo>
                    <a:pt x="1121" y="270"/>
                  </a:lnTo>
                  <a:lnTo>
                    <a:pt x="1121" y="269"/>
                  </a:lnTo>
                  <a:lnTo>
                    <a:pt x="1119" y="269"/>
                  </a:lnTo>
                  <a:lnTo>
                    <a:pt x="1119" y="268"/>
                  </a:lnTo>
                  <a:lnTo>
                    <a:pt x="1118" y="268"/>
                  </a:lnTo>
                  <a:lnTo>
                    <a:pt x="1115" y="265"/>
                  </a:lnTo>
                  <a:lnTo>
                    <a:pt x="1114" y="264"/>
                  </a:lnTo>
                  <a:lnTo>
                    <a:pt x="1113" y="264"/>
                  </a:lnTo>
                  <a:lnTo>
                    <a:pt x="1112" y="264"/>
                  </a:lnTo>
                  <a:lnTo>
                    <a:pt x="1110" y="264"/>
                  </a:lnTo>
                  <a:lnTo>
                    <a:pt x="1109" y="264"/>
                  </a:lnTo>
                  <a:lnTo>
                    <a:pt x="1108" y="264"/>
                  </a:lnTo>
                  <a:lnTo>
                    <a:pt x="1108" y="265"/>
                  </a:lnTo>
                  <a:lnTo>
                    <a:pt x="1107" y="265"/>
                  </a:lnTo>
                  <a:lnTo>
                    <a:pt x="1107" y="264"/>
                  </a:lnTo>
                  <a:lnTo>
                    <a:pt x="1106" y="264"/>
                  </a:lnTo>
                  <a:lnTo>
                    <a:pt x="1105" y="264"/>
                  </a:lnTo>
                  <a:lnTo>
                    <a:pt x="1104" y="264"/>
                  </a:lnTo>
                  <a:lnTo>
                    <a:pt x="1104" y="263"/>
                  </a:lnTo>
                  <a:lnTo>
                    <a:pt x="1105" y="263"/>
                  </a:lnTo>
                  <a:lnTo>
                    <a:pt x="1105" y="262"/>
                  </a:lnTo>
                  <a:lnTo>
                    <a:pt x="1104" y="262"/>
                  </a:lnTo>
                  <a:lnTo>
                    <a:pt x="1105" y="261"/>
                  </a:lnTo>
                  <a:lnTo>
                    <a:pt x="1106" y="261"/>
                  </a:lnTo>
                  <a:lnTo>
                    <a:pt x="1106" y="260"/>
                  </a:lnTo>
                  <a:lnTo>
                    <a:pt x="1105" y="260"/>
                  </a:lnTo>
                  <a:lnTo>
                    <a:pt x="1104" y="260"/>
                  </a:lnTo>
                  <a:lnTo>
                    <a:pt x="1105" y="259"/>
                  </a:lnTo>
                  <a:lnTo>
                    <a:pt x="1106" y="259"/>
                  </a:lnTo>
                  <a:lnTo>
                    <a:pt x="1107" y="259"/>
                  </a:lnTo>
                  <a:lnTo>
                    <a:pt x="1108" y="259"/>
                  </a:lnTo>
                  <a:lnTo>
                    <a:pt x="1109" y="259"/>
                  </a:lnTo>
                  <a:lnTo>
                    <a:pt x="1109" y="257"/>
                  </a:lnTo>
                  <a:lnTo>
                    <a:pt x="1108" y="257"/>
                  </a:lnTo>
                  <a:lnTo>
                    <a:pt x="1109" y="256"/>
                  </a:lnTo>
                  <a:lnTo>
                    <a:pt x="1110" y="256"/>
                  </a:lnTo>
                  <a:lnTo>
                    <a:pt x="1114" y="256"/>
                  </a:lnTo>
                  <a:lnTo>
                    <a:pt x="1115" y="257"/>
                  </a:lnTo>
                  <a:lnTo>
                    <a:pt x="1116" y="257"/>
                  </a:lnTo>
                  <a:lnTo>
                    <a:pt x="1117" y="257"/>
                  </a:lnTo>
                  <a:lnTo>
                    <a:pt x="1116" y="257"/>
                  </a:lnTo>
                  <a:lnTo>
                    <a:pt x="1117" y="257"/>
                  </a:lnTo>
                  <a:lnTo>
                    <a:pt x="1117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9" y="257"/>
                  </a:lnTo>
                  <a:lnTo>
                    <a:pt x="1121" y="257"/>
                  </a:lnTo>
                  <a:lnTo>
                    <a:pt x="1122" y="257"/>
                  </a:lnTo>
                  <a:lnTo>
                    <a:pt x="1123" y="259"/>
                  </a:lnTo>
                  <a:lnTo>
                    <a:pt x="1125" y="261"/>
                  </a:lnTo>
                  <a:lnTo>
                    <a:pt x="1126" y="261"/>
                  </a:lnTo>
                  <a:lnTo>
                    <a:pt x="1127" y="260"/>
                  </a:lnTo>
                  <a:lnTo>
                    <a:pt x="1130" y="259"/>
                  </a:lnTo>
                  <a:lnTo>
                    <a:pt x="1130" y="257"/>
                  </a:lnTo>
                  <a:lnTo>
                    <a:pt x="1131" y="255"/>
                  </a:lnTo>
                  <a:lnTo>
                    <a:pt x="1132" y="255"/>
                  </a:lnTo>
                  <a:lnTo>
                    <a:pt x="1133" y="254"/>
                  </a:lnTo>
                  <a:lnTo>
                    <a:pt x="1134" y="252"/>
                  </a:lnTo>
                  <a:lnTo>
                    <a:pt x="1134" y="251"/>
                  </a:lnTo>
                  <a:lnTo>
                    <a:pt x="1135" y="251"/>
                  </a:lnTo>
                  <a:lnTo>
                    <a:pt x="1138" y="249"/>
                  </a:lnTo>
                  <a:lnTo>
                    <a:pt x="1139" y="249"/>
                  </a:lnTo>
                  <a:lnTo>
                    <a:pt x="1140" y="249"/>
                  </a:lnTo>
                  <a:lnTo>
                    <a:pt x="1141" y="249"/>
                  </a:lnTo>
                  <a:lnTo>
                    <a:pt x="1141" y="248"/>
                  </a:lnTo>
                  <a:lnTo>
                    <a:pt x="1142" y="248"/>
                  </a:lnTo>
                  <a:lnTo>
                    <a:pt x="1143" y="249"/>
                  </a:lnTo>
                  <a:lnTo>
                    <a:pt x="1143" y="251"/>
                  </a:lnTo>
                  <a:lnTo>
                    <a:pt x="1144" y="252"/>
                  </a:lnTo>
                  <a:lnTo>
                    <a:pt x="1144" y="251"/>
                  </a:lnTo>
                  <a:lnTo>
                    <a:pt x="1146" y="252"/>
                  </a:lnTo>
                  <a:lnTo>
                    <a:pt x="1146" y="253"/>
                  </a:lnTo>
                  <a:lnTo>
                    <a:pt x="1146" y="256"/>
                  </a:lnTo>
                  <a:lnTo>
                    <a:pt x="1147" y="256"/>
                  </a:lnTo>
                  <a:lnTo>
                    <a:pt x="1147" y="255"/>
                  </a:lnTo>
                  <a:lnTo>
                    <a:pt x="1147" y="254"/>
                  </a:lnTo>
                  <a:lnTo>
                    <a:pt x="1147" y="253"/>
                  </a:lnTo>
                  <a:lnTo>
                    <a:pt x="1148" y="252"/>
                  </a:lnTo>
                  <a:lnTo>
                    <a:pt x="1148" y="251"/>
                  </a:lnTo>
                  <a:lnTo>
                    <a:pt x="1148" y="252"/>
                  </a:lnTo>
                  <a:lnTo>
                    <a:pt x="1148" y="253"/>
                  </a:lnTo>
                  <a:lnTo>
                    <a:pt x="1148" y="254"/>
                  </a:lnTo>
                  <a:lnTo>
                    <a:pt x="1148" y="255"/>
                  </a:lnTo>
                  <a:lnTo>
                    <a:pt x="1149" y="253"/>
                  </a:lnTo>
                  <a:lnTo>
                    <a:pt x="1148" y="253"/>
                  </a:lnTo>
                  <a:lnTo>
                    <a:pt x="1148" y="252"/>
                  </a:lnTo>
                  <a:lnTo>
                    <a:pt x="1149" y="252"/>
                  </a:lnTo>
                  <a:lnTo>
                    <a:pt x="1149" y="253"/>
                  </a:lnTo>
                  <a:lnTo>
                    <a:pt x="1150" y="254"/>
                  </a:lnTo>
                  <a:lnTo>
                    <a:pt x="1150" y="253"/>
                  </a:lnTo>
                  <a:lnTo>
                    <a:pt x="1151" y="253"/>
                  </a:lnTo>
                  <a:lnTo>
                    <a:pt x="1152" y="253"/>
                  </a:lnTo>
                  <a:lnTo>
                    <a:pt x="1152" y="252"/>
                  </a:lnTo>
                  <a:lnTo>
                    <a:pt x="1152" y="253"/>
                  </a:lnTo>
                  <a:lnTo>
                    <a:pt x="1154" y="253"/>
                  </a:lnTo>
                  <a:lnTo>
                    <a:pt x="1155" y="253"/>
                  </a:lnTo>
                  <a:lnTo>
                    <a:pt x="1155" y="254"/>
                  </a:lnTo>
                  <a:lnTo>
                    <a:pt x="1155" y="256"/>
                  </a:lnTo>
                  <a:lnTo>
                    <a:pt x="1155" y="257"/>
                  </a:lnTo>
                  <a:lnTo>
                    <a:pt x="1155" y="256"/>
                  </a:lnTo>
                  <a:lnTo>
                    <a:pt x="1155" y="255"/>
                  </a:lnTo>
                  <a:lnTo>
                    <a:pt x="1156" y="254"/>
                  </a:lnTo>
                  <a:lnTo>
                    <a:pt x="1156" y="252"/>
                  </a:lnTo>
                  <a:lnTo>
                    <a:pt x="1157" y="252"/>
                  </a:lnTo>
                  <a:lnTo>
                    <a:pt x="1157" y="253"/>
                  </a:lnTo>
                  <a:lnTo>
                    <a:pt x="1158" y="254"/>
                  </a:lnTo>
                  <a:lnTo>
                    <a:pt x="1158" y="255"/>
                  </a:lnTo>
                  <a:lnTo>
                    <a:pt x="1158" y="256"/>
                  </a:lnTo>
                  <a:lnTo>
                    <a:pt x="1159" y="255"/>
                  </a:lnTo>
                  <a:lnTo>
                    <a:pt x="1159" y="253"/>
                  </a:lnTo>
                  <a:lnTo>
                    <a:pt x="1158" y="252"/>
                  </a:lnTo>
                  <a:lnTo>
                    <a:pt x="1158" y="251"/>
                  </a:lnTo>
                  <a:lnTo>
                    <a:pt x="1159" y="251"/>
                  </a:lnTo>
                  <a:lnTo>
                    <a:pt x="1158" y="251"/>
                  </a:lnTo>
                  <a:lnTo>
                    <a:pt x="1157" y="251"/>
                  </a:lnTo>
                  <a:lnTo>
                    <a:pt x="1156" y="249"/>
                  </a:lnTo>
                  <a:lnTo>
                    <a:pt x="1157" y="249"/>
                  </a:lnTo>
                  <a:lnTo>
                    <a:pt x="1158" y="249"/>
                  </a:lnTo>
                  <a:lnTo>
                    <a:pt x="1159" y="249"/>
                  </a:lnTo>
                  <a:lnTo>
                    <a:pt x="1160" y="249"/>
                  </a:lnTo>
                  <a:lnTo>
                    <a:pt x="1161" y="251"/>
                  </a:lnTo>
                  <a:lnTo>
                    <a:pt x="1161" y="249"/>
                  </a:lnTo>
                  <a:lnTo>
                    <a:pt x="1160" y="249"/>
                  </a:lnTo>
                  <a:lnTo>
                    <a:pt x="1160" y="248"/>
                  </a:lnTo>
                  <a:lnTo>
                    <a:pt x="1163" y="248"/>
                  </a:lnTo>
                  <a:lnTo>
                    <a:pt x="1164" y="248"/>
                  </a:lnTo>
                  <a:lnTo>
                    <a:pt x="1163" y="248"/>
                  </a:lnTo>
                  <a:lnTo>
                    <a:pt x="1161" y="248"/>
                  </a:lnTo>
                  <a:lnTo>
                    <a:pt x="1161" y="247"/>
                  </a:lnTo>
                  <a:lnTo>
                    <a:pt x="1163" y="246"/>
                  </a:lnTo>
                  <a:lnTo>
                    <a:pt x="1160" y="246"/>
                  </a:lnTo>
                  <a:lnTo>
                    <a:pt x="1161" y="246"/>
                  </a:lnTo>
                  <a:lnTo>
                    <a:pt x="1163" y="246"/>
                  </a:lnTo>
                  <a:lnTo>
                    <a:pt x="1163" y="245"/>
                  </a:lnTo>
                  <a:lnTo>
                    <a:pt x="1163" y="244"/>
                  </a:lnTo>
                  <a:lnTo>
                    <a:pt x="1163" y="243"/>
                  </a:lnTo>
                  <a:lnTo>
                    <a:pt x="1163" y="244"/>
                  </a:lnTo>
                  <a:lnTo>
                    <a:pt x="1161" y="245"/>
                  </a:lnTo>
                  <a:lnTo>
                    <a:pt x="1161" y="244"/>
                  </a:lnTo>
                  <a:lnTo>
                    <a:pt x="1160" y="245"/>
                  </a:lnTo>
                  <a:lnTo>
                    <a:pt x="1159" y="245"/>
                  </a:lnTo>
                  <a:lnTo>
                    <a:pt x="1158" y="245"/>
                  </a:lnTo>
                  <a:lnTo>
                    <a:pt x="1158" y="244"/>
                  </a:lnTo>
                  <a:lnTo>
                    <a:pt x="1159" y="243"/>
                  </a:lnTo>
                  <a:lnTo>
                    <a:pt x="1160" y="243"/>
                  </a:lnTo>
                  <a:lnTo>
                    <a:pt x="1160" y="242"/>
                  </a:lnTo>
                  <a:lnTo>
                    <a:pt x="1161" y="243"/>
                  </a:lnTo>
                  <a:lnTo>
                    <a:pt x="1161" y="242"/>
                  </a:lnTo>
                  <a:lnTo>
                    <a:pt x="1163" y="242"/>
                  </a:lnTo>
                  <a:lnTo>
                    <a:pt x="1161" y="242"/>
                  </a:lnTo>
                  <a:lnTo>
                    <a:pt x="1161" y="240"/>
                  </a:lnTo>
                  <a:lnTo>
                    <a:pt x="1163" y="240"/>
                  </a:lnTo>
                  <a:lnTo>
                    <a:pt x="1163" y="239"/>
                  </a:lnTo>
                  <a:lnTo>
                    <a:pt x="1161" y="239"/>
                  </a:lnTo>
                  <a:lnTo>
                    <a:pt x="1160" y="239"/>
                  </a:lnTo>
                  <a:lnTo>
                    <a:pt x="1159" y="239"/>
                  </a:lnTo>
                  <a:lnTo>
                    <a:pt x="1159" y="240"/>
                  </a:lnTo>
                  <a:lnTo>
                    <a:pt x="1158" y="240"/>
                  </a:lnTo>
                  <a:lnTo>
                    <a:pt x="1157" y="242"/>
                  </a:lnTo>
                  <a:lnTo>
                    <a:pt x="1156" y="242"/>
                  </a:lnTo>
                  <a:lnTo>
                    <a:pt x="1156" y="243"/>
                  </a:lnTo>
                  <a:lnTo>
                    <a:pt x="1155" y="243"/>
                  </a:lnTo>
                  <a:lnTo>
                    <a:pt x="1154" y="243"/>
                  </a:lnTo>
                  <a:lnTo>
                    <a:pt x="1154" y="244"/>
                  </a:lnTo>
                  <a:lnTo>
                    <a:pt x="1154" y="243"/>
                  </a:lnTo>
                  <a:lnTo>
                    <a:pt x="1152" y="243"/>
                  </a:lnTo>
                  <a:lnTo>
                    <a:pt x="1152" y="244"/>
                  </a:lnTo>
                  <a:lnTo>
                    <a:pt x="1152" y="243"/>
                  </a:lnTo>
                  <a:lnTo>
                    <a:pt x="1152" y="242"/>
                  </a:lnTo>
                  <a:lnTo>
                    <a:pt x="1151" y="243"/>
                  </a:lnTo>
                  <a:lnTo>
                    <a:pt x="1151" y="244"/>
                  </a:lnTo>
                  <a:lnTo>
                    <a:pt x="1150" y="244"/>
                  </a:lnTo>
                  <a:lnTo>
                    <a:pt x="1150" y="243"/>
                  </a:lnTo>
                  <a:lnTo>
                    <a:pt x="1149" y="243"/>
                  </a:lnTo>
                  <a:lnTo>
                    <a:pt x="1150" y="243"/>
                  </a:lnTo>
                  <a:lnTo>
                    <a:pt x="1149" y="243"/>
                  </a:lnTo>
                  <a:lnTo>
                    <a:pt x="1149" y="244"/>
                  </a:lnTo>
                  <a:lnTo>
                    <a:pt x="1148" y="244"/>
                  </a:lnTo>
                  <a:lnTo>
                    <a:pt x="1147" y="243"/>
                  </a:lnTo>
                  <a:lnTo>
                    <a:pt x="1146" y="243"/>
                  </a:lnTo>
                  <a:lnTo>
                    <a:pt x="1144" y="243"/>
                  </a:lnTo>
                  <a:lnTo>
                    <a:pt x="1143" y="243"/>
                  </a:lnTo>
                  <a:lnTo>
                    <a:pt x="1142" y="243"/>
                  </a:lnTo>
                  <a:lnTo>
                    <a:pt x="1141" y="243"/>
                  </a:lnTo>
                  <a:lnTo>
                    <a:pt x="1140" y="243"/>
                  </a:lnTo>
                  <a:lnTo>
                    <a:pt x="1139" y="243"/>
                  </a:lnTo>
                  <a:lnTo>
                    <a:pt x="1139" y="244"/>
                  </a:lnTo>
                  <a:lnTo>
                    <a:pt x="1138" y="244"/>
                  </a:lnTo>
                  <a:lnTo>
                    <a:pt x="1137" y="244"/>
                  </a:lnTo>
                  <a:lnTo>
                    <a:pt x="1135" y="244"/>
                  </a:lnTo>
                  <a:lnTo>
                    <a:pt x="1134" y="245"/>
                  </a:lnTo>
                  <a:lnTo>
                    <a:pt x="1133" y="245"/>
                  </a:lnTo>
                  <a:lnTo>
                    <a:pt x="1131" y="245"/>
                  </a:lnTo>
                  <a:lnTo>
                    <a:pt x="1130" y="244"/>
                  </a:lnTo>
                  <a:lnTo>
                    <a:pt x="1129" y="244"/>
                  </a:lnTo>
                  <a:lnTo>
                    <a:pt x="1127" y="244"/>
                  </a:lnTo>
                  <a:lnTo>
                    <a:pt x="1125" y="245"/>
                  </a:lnTo>
                  <a:lnTo>
                    <a:pt x="1125" y="246"/>
                  </a:lnTo>
                  <a:lnTo>
                    <a:pt x="1125" y="245"/>
                  </a:lnTo>
                  <a:lnTo>
                    <a:pt x="1124" y="245"/>
                  </a:lnTo>
                  <a:lnTo>
                    <a:pt x="1123" y="245"/>
                  </a:lnTo>
                  <a:lnTo>
                    <a:pt x="1123" y="244"/>
                  </a:lnTo>
                  <a:lnTo>
                    <a:pt x="1123" y="243"/>
                  </a:lnTo>
                  <a:lnTo>
                    <a:pt x="1122" y="242"/>
                  </a:lnTo>
                  <a:lnTo>
                    <a:pt x="1121" y="242"/>
                  </a:lnTo>
                  <a:lnTo>
                    <a:pt x="1121" y="243"/>
                  </a:lnTo>
                  <a:lnTo>
                    <a:pt x="1119" y="243"/>
                  </a:lnTo>
                  <a:lnTo>
                    <a:pt x="1118" y="243"/>
                  </a:lnTo>
                  <a:lnTo>
                    <a:pt x="1116" y="244"/>
                  </a:lnTo>
                  <a:lnTo>
                    <a:pt x="1115" y="245"/>
                  </a:lnTo>
                  <a:lnTo>
                    <a:pt x="1114" y="244"/>
                  </a:lnTo>
                  <a:lnTo>
                    <a:pt x="1113" y="244"/>
                  </a:lnTo>
                  <a:lnTo>
                    <a:pt x="1113" y="243"/>
                  </a:lnTo>
                  <a:lnTo>
                    <a:pt x="1112" y="243"/>
                  </a:lnTo>
                  <a:lnTo>
                    <a:pt x="1112" y="242"/>
                  </a:lnTo>
                  <a:lnTo>
                    <a:pt x="1110" y="242"/>
                  </a:lnTo>
                  <a:lnTo>
                    <a:pt x="1107" y="239"/>
                  </a:lnTo>
                  <a:lnTo>
                    <a:pt x="1106" y="239"/>
                  </a:lnTo>
                  <a:lnTo>
                    <a:pt x="1106" y="238"/>
                  </a:lnTo>
                  <a:lnTo>
                    <a:pt x="1107" y="237"/>
                  </a:lnTo>
                  <a:lnTo>
                    <a:pt x="1108" y="236"/>
                  </a:lnTo>
                  <a:lnTo>
                    <a:pt x="1107" y="236"/>
                  </a:lnTo>
                  <a:lnTo>
                    <a:pt x="1106" y="237"/>
                  </a:lnTo>
                  <a:lnTo>
                    <a:pt x="1105" y="237"/>
                  </a:lnTo>
                  <a:lnTo>
                    <a:pt x="1105" y="236"/>
                  </a:lnTo>
                  <a:lnTo>
                    <a:pt x="1104" y="236"/>
                  </a:lnTo>
                  <a:lnTo>
                    <a:pt x="1104" y="235"/>
                  </a:lnTo>
                  <a:lnTo>
                    <a:pt x="1104" y="234"/>
                  </a:lnTo>
                  <a:lnTo>
                    <a:pt x="1102" y="234"/>
                  </a:lnTo>
                  <a:lnTo>
                    <a:pt x="1102" y="232"/>
                  </a:lnTo>
                  <a:lnTo>
                    <a:pt x="1102" y="231"/>
                  </a:lnTo>
                  <a:lnTo>
                    <a:pt x="1102" y="230"/>
                  </a:lnTo>
                  <a:lnTo>
                    <a:pt x="1104" y="230"/>
                  </a:lnTo>
                  <a:lnTo>
                    <a:pt x="1104" y="229"/>
                  </a:lnTo>
                  <a:lnTo>
                    <a:pt x="1105" y="228"/>
                  </a:lnTo>
                  <a:lnTo>
                    <a:pt x="1105" y="227"/>
                  </a:lnTo>
                  <a:lnTo>
                    <a:pt x="1104" y="227"/>
                  </a:lnTo>
                  <a:lnTo>
                    <a:pt x="1102" y="228"/>
                  </a:lnTo>
                  <a:lnTo>
                    <a:pt x="1101" y="228"/>
                  </a:lnTo>
                  <a:lnTo>
                    <a:pt x="1101" y="227"/>
                  </a:lnTo>
                  <a:lnTo>
                    <a:pt x="1101" y="226"/>
                  </a:lnTo>
                  <a:lnTo>
                    <a:pt x="1101" y="224"/>
                  </a:lnTo>
                  <a:lnTo>
                    <a:pt x="1101" y="223"/>
                  </a:lnTo>
                  <a:lnTo>
                    <a:pt x="1102" y="223"/>
                  </a:lnTo>
                  <a:lnTo>
                    <a:pt x="1104" y="223"/>
                  </a:lnTo>
                  <a:lnTo>
                    <a:pt x="1104" y="222"/>
                  </a:lnTo>
                  <a:lnTo>
                    <a:pt x="1101" y="223"/>
                  </a:lnTo>
                  <a:lnTo>
                    <a:pt x="1100" y="223"/>
                  </a:lnTo>
                  <a:lnTo>
                    <a:pt x="1099" y="224"/>
                  </a:lnTo>
                  <a:lnTo>
                    <a:pt x="1098" y="223"/>
                  </a:lnTo>
                  <a:lnTo>
                    <a:pt x="1099" y="223"/>
                  </a:lnTo>
                  <a:lnTo>
                    <a:pt x="1099" y="222"/>
                  </a:lnTo>
                  <a:lnTo>
                    <a:pt x="1098" y="221"/>
                  </a:lnTo>
                  <a:lnTo>
                    <a:pt x="1098" y="222"/>
                  </a:lnTo>
                  <a:lnTo>
                    <a:pt x="1098" y="223"/>
                  </a:lnTo>
                  <a:lnTo>
                    <a:pt x="1097" y="223"/>
                  </a:lnTo>
                  <a:lnTo>
                    <a:pt x="1096" y="223"/>
                  </a:lnTo>
                  <a:lnTo>
                    <a:pt x="1096" y="222"/>
                  </a:lnTo>
                  <a:lnTo>
                    <a:pt x="1094" y="222"/>
                  </a:lnTo>
                  <a:lnTo>
                    <a:pt x="1093" y="222"/>
                  </a:lnTo>
                  <a:lnTo>
                    <a:pt x="1092" y="221"/>
                  </a:lnTo>
                  <a:lnTo>
                    <a:pt x="1091" y="221"/>
                  </a:lnTo>
                  <a:lnTo>
                    <a:pt x="1090" y="221"/>
                  </a:lnTo>
                  <a:lnTo>
                    <a:pt x="1090" y="220"/>
                  </a:lnTo>
                  <a:lnTo>
                    <a:pt x="1089" y="220"/>
                  </a:lnTo>
                  <a:lnTo>
                    <a:pt x="1089" y="221"/>
                  </a:lnTo>
                  <a:lnTo>
                    <a:pt x="1088" y="221"/>
                  </a:lnTo>
                  <a:lnTo>
                    <a:pt x="1087" y="220"/>
                  </a:lnTo>
                  <a:lnTo>
                    <a:pt x="1087" y="219"/>
                  </a:lnTo>
                  <a:lnTo>
                    <a:pt x="1085" y="219"/>
                  </a:lnTo>
                  <a:lnTo>
                    <a:pt x="1084" y="219"/>
                  </a:lnTo>
                  <a:lnTo>
                    <a:pt x="1083" y="218"/>
                  </a:lnTo>
                  <a:lnTo>
                    <a:pt x="1083" y="219"/>
                  </a:lnTo>
                  <a:lnTo>
                    <a:pt x="1084" y="220"/>
                  </a:lnTo>
                  <a:lnTo>
                    <a:pt x="1083" y="221"/>
                  </a:lnTo>
                  <a:lnTo>
                    <a:pt x="1082" y="221"/>
                  </a:lnTo>
                  <a:lnTo>
                    <a:pt x="1081" y="222"/>
                  </a:lnTo>
                  <a:lnTo>
                    <a:pt x="1080" y="221"/>
                  </a:lnTo>
                  <a:lnTo>
                    <a:pt x="1080" y="220"/>
                  </a:lnTo>
                  <a:lnTo>
                    <a:pt x="1079" y="220"/>
                  </a:lnTo>
                  <a:lnTo>
                    <a:pt x="1077" y="220"/>
                  </a:lnTo>
                  <a:lnTo>
                    <a:pt x="1075" y="220"/>
                  </a:lnTo>
                  <a:lnTo>
                    <a:pt x="1074" y="220"/>
                  </a:lnTo>
                  <a:lnTo>
                    <a:pt x="1073" y="220"/>
                  </a:lnTo>
                  <a:lnTo>
                    <a:pt x="1073" y="219"/>
                  </a:lnTo>
                  <a:lnTo>
                    <a:pt x="1074" y="218"/>
                  </a:lnTo>
                  <a:lnTo>
                    <a:pt x="1075" y="218"/>
                  </a:lnTo>
                  <a:lnTo>
                    <a:pt x="1075" y="215"/>
                  </a:lnTo>
                  <a:lnTo>
                    <a:pt x="1075" y="214"/>
                  </a:lnTo>
                  <a:lnTo>
                    <a:pt x="1076" y="214"/>
                  </a:lnTo>
                  <a:lnTo>
                    <a:pt x="1076" y="213"/>
                  </a:lnTo>
                  <a:lnTo>
                    <a:pt x="1079" y="213"/>
                  </a:lnTo>
                  <a:lnTo>
                    <a:pt x="1080" y="213"/>
                  </a:lnTo>
                  <a:lnTo>
                    <a:pt x="1081" y="211"/>
                  </a:lnTo>
                  <a:lnTo>
                    <a:pt x="1082" y="210"/>
                  </a:lnTo>
                  <a:lnTo>
                    <a:pt x="1082" y="209"/>
                  </a:lnTo>
                  <a:lnTo>
                    <a:pt x="1082" y="207"/>
                  </a:lnTo>
                  <a:lnTo>
                    <a:pt x="1082" y="206"/>
                  </a:lnTo>
                  <a:lnTo>
                    <a:pt x="1083" y="206"/>
                  </a:lnTo>
                  <a:lnTo>
                    <a:pt x="1082" y="206"/>
                  </a:lnTo>
                  <a:lnTo>
                    <a:pt x="1083" y="205"/>
                  </a:lnTo>
                  <a:lnTo>
                    <a:pt x="1082" y="204"/>
                  </a:lnTo>
                  <a:lnTo>
                    <a:pt x="1083" y="204"/>
                  </a:lnTo>
                  <a:lnTo>
                    <a:pt x="1082" y="203"/>
                  </a:lnTo>
                  <a:lnTo>
                    <a:pt x="1082" y="202"/>
                  </a:lnTo>
                  <a:lnTo>
                    <a:pt x="1082" y="201"/>
                  </a:lnTo>
                  <a:lnTo>
                    <a:pt x="1084" y="201"/>
                  </a:lnTo>
                  <a:lnTo>
                    <a:pt x="1085" y="201"/>
                  </a:lnTo>
                  <a:lnTo>
                    <a:pt x="1087" y="199"/>
                  </a:lnTo>
                  <a:lnTo>
                    <a:pt x="1088" y="199"/>
                  </a:lnTo>
                  <a:lnTo>
                    <a:pt x="1089" y="198"/>
                  </a:lnTo>
                  <a:lnTo>
                    <a:pt x="1090" y="198"/>
                  </a:lnTo>
                  <a:lnTo>
                    <a:pt x="1091" y="198"/>
                  </a:lnTo>
                  <a:lnTo>
                    <a:pt x="1090" y="199"/>
                  </a:lnTo>
                  <a:lnTo>
                    <a:pt x="1091" y="199"/>
                  </a:lnTo>
                  <a:lnTo>
                    <a:pt x="1092" y="199"/>
                  </a:lnTo>
                  <a:lnTo>
                    <a:pt x="1098" y="198"/>
                  </a:lnTo>
                  <a:lnTo>
                    <a:pt x="1100" y="197"/>
                  </a:lnTo>
                  <a:lnTo>
                    <a:pt x="1101" y="197"/>
                  </a:lnTo>
                  <a:lnTo>
                    <a:pt x="1101" y="195"/>
                  </a:lnTo>
                  <a:lnTo>
                    <a:pt x="1102" y="194"/>
                  </a:lnTo>
                  <a:lnTo>
                    <a:pt x="1104" y="194"/>
                  </a:lnTo>
                  <a:lnTo>
                    <a:pt x="1105" y="193"/>
                  </a:lnTo>
                  <a:lnTo>
                    <a:pt x="1106" y="193"/>
                  </a:lnTo>
                  <a:lnTo>
                    <a:pt x="1107" y="193"/>
                  </a:lnTo>
                  <a:lnTo>
                    <a:pt x="1107" y="192"/>
                  </a:lnTo>
                  <a:lnTo>
                    <a:pt x="1107" y="190"/>
                  </a:lnTo>
                  <a:lnTo>
                    <a:pt x="1109" y="189"/>
                  </a:lnTo>
                  <a:lnTo>
                    <a:pt x="1110" y="189"/>
                  </a:lnTo>
                  <a:lnTo>
                    <a:pt x="1112" y="188"/>
                  </a:lnTo>
                  <a:lnTo>
                    <a:pt x="1113" y="188"/>
                  </a:lnTo>
                  <a:lnTo>
                    <a:pt x="1114" y="188"/>
                  </a:lnTo>
                  <a:lnTo>
                    <a:pt x="1116" y="187"/>
                  </a:lnTo>
                  <a:lnTo>
                    <a:pt x="1117" y="187"/>
                  </a:lnTo>
                  <a:lnTo>
                    <a:pt x="1125" y="188"/>
                  </a:lnTo>
                  <a:lnTo>
                    <a:pt x="1125" y="187"/>
                  </a:lnTo>
                  <a:lnTo>
                    <a:pt x="1132" y="190"/>
                  </a:lnTo>
                  <a:lnTo>
                    <a:pt x="1133" y="189"/>
                  </a:lnTo>
                  <a:lnTo>
                    <a:pt x="1133" y="190"/>
                  </a:lnTo>
                  <a:lnTo>
                    <a:pt x="1134" y="190"/>
                  </a:lnTo>
                  <a:lnTo>
                    <a:pt x="1135" y="192"/>
                  </a:lnTo>
                  <a:lnTo>
                    <a:pt x="1137" y="192"/>
                  </a:lnTo>
                  <a:lnTo>
                    <a:pt x="1138" y="192"/>
                  </a:lnTo>
                  <a:lnTo>
                    <a:pt x="1138" y="193"/>
                  </a:lnTo>
                  <a:lnTo>
                    <a:pt x="1139" y="193"/>
                  </a:lnTo>
                  <a:lnTo>
                    <a:pt x="1143" y="195"/>
                  </a:lnTo>
                  <a:lnTo>
                    <a:pt x="1143" y="196"/>
                  </a:lnTo>
                  <a:lnTo>
                    <a:pt x="1144" y="197"/>
                  </a:lnTo>
                  <a:lnTo>
                    <a:pt x="1146" y="198"/>
                  </a:lnTo>
                  <a:lnTo>
                    <a:pt x="1151" y="198"/>
                  </a:lnTo>
                  <a:lnTo>
                    <a:pt x="1151" y="199"/>
                  </a:lnTo>
                  <a:lnTo>
                    <a:pt x="1151" y="198"/>
                  </a:lnTo>
                  <a:lnTo>
                    <a:pt x="1152" y="198"/>
                  </a:lnTo>
                  <a:lnTo>
                    <a:pt x="1154" y="198"/>
                  </a:lnTo>
                  <a:lnTo>
                    <a:pt x="1157" y="199"/>
                  </a:lnTo>
                  <a:lnTo>
                    <a:pt x="1157" y="198"/>
                  </a:lnTo>
                  <a:lnTo>
                    <a:pt x="1158" y="198"/>
                  </a:lnTo>
                  <a:lnTo>
                    <a:pt x="1159" y="198"/>
                  </a:lnTo>
                  <a:lnTo>
                    <a:pt x="1161" y="198"/>
                  </a:lnTo>
                  <a:lnTo>
                    <a:pt x="1163" y="198"/>
                  </a:lnTo>
                  <a:lnTo>
                    <a:pt x="1164" y="198"/>
                  </a:lnTo>
                  <a:lnTo>
                    <a:pt x="1166" y="201"/>
                  </a:lnTo>
                  <a:lnTo>
                    <a:pt x="1167" y="201"/>
                  </a:lnTo>
                  <a:lnTo>
                    <a:pt x="1168" y="202"/>
                  </a:lnTo>
                  <a:lnTo>
                    <a:pt x="1169" y="202"/>
                  </a:lnTo>
                  <a:lnTo>
                    <a:pt x="1169" y="203"/>
                  </a:lnTo>
                  <a:lnTo>
                    <a:pt x="1168" y="203"/>
                  </a:lnTo>
                  <a:lnTo>
                    <a:pt x="1167" y="203"/>
                  </a:lnTo>
                  <a:lnTo>
                    <a:pt x="1166" y="203"/>
                  </a:lnTo>
                  <a:lnTo>
                    <a:pt x="1166" y="204"/>
                  </a:lnTo>
                  <a:lnTo>
                    <a:pt x="1166" y="205"/>
                  </a:lnTo>
                  <a:lnTo>
                    <a:pt x="1165" y="205"/>
                  </a:lnTo>
                  <a:lnTo>
                    <a:pt x="1166" y="207"/>
                  </a:lnTo>
                  <a:lnTo>
                    <a:pt x="1167" y="209"/>
                  </a:lnTo>
                  <a:lnTo>
                    <a:pt x="1167" y="210"/>
                  </a:lnTo>
                  <a:lnTo>
                    <a:pt x="1168" y="211"/>
                  </a:lnTo>
                  <a:lnTo>
                    <a:pt x="1169" y="212"/>
                  </a:lnTo>
                  <a:lnTo>
                    <a:pt x="1171" y="213"/>
                  </a:lnTo>
                  <a:lnTo>
                    <a:pt x="1172" y="217"/>
                  </a:lnTo>
                  <a:lnTo>
                    <a:pt x="1173" y="217"/>
                  </a:lnTo>
                  <a:lnTo>
                    <a:pt x="1172" y="219"/>
                  </a:lnTo>
                  <a:lnTo>
                    <a:pt x="1171" y="220"/>
                  </a:lnTo>
                  <a:lnTo>
                    <a:pt x="1171" y="221"/>
                  </a:lnTo>
                  <a:lnTo>
                    <a:pt x="1171" y="222"/>
                  </a:lnTo>
                  <a:lnTo>
                    <a:pt x="1171" y="223"/>
                  </a:lnTo>
                  <a:lnTo>
                    <a:pt x="1168" y="226"/>
                  </a:lnTo>
                  <a:lnTo>
                    <a:pt x="1167" y="226"/>
                  </a:lnTo>
                  <a:lnTo>
                    <a:pt x="1167" y="227"/>
                  </a:lnTo>
                  <a:lnTo>
                    <a:pt x="1167" y="229"/>
                  </a:lnTo>
                  <a:lnTo>
                    <a:pt x="1168" y="235"/>
                  </a:lnTo>
                  <a:lnTo>
                    <a:pt x="1168" y="237"/>
                  </a:lnTo>
                  <a:lnTo>
                    <a:pt x="1168" y="238"/>
                  </a:lnTo>
                  <a:lnTo>
                    <a:pt x="1167" y="239"/>
                  </a:lnTo>
                  <a:lnTo>
                    <a:pt x="1167" y="240"/>
                  </a:lnTo>
                  <a:lnTo>
                    <a:pt x="1168" y="240"/>
                  </a:lnTo>
                  <a:lnTo>
                    <a:pt x="1168" y="242"/>
                  </a:lnTo>
                  <a:lnTo>
                    <a:pt x="1168" y="243"/>
                  </a:lnTo>
                  <a:lnTo>
                    <a:pt x="1169" y="244"/>
                  </a:lnTo>
                  <a:lnTo>
                    <a:pt x="1169" y="245"/>
                  </a:lnTo>
                  <a:lnTo>
                    <a:pt x="1169" y="246"/>
                  </a:lnTo>
                  <a:lnTo>
                    <a:pt x="1169" y="247"/>
                  </a:lnTo>
                  <a:lnTo>
                    <a:pt x="1171" y="248"/>
                  </a:lnTo>
                  <a:lnTo>
                    <a:pt x="1172" y="249"/>
                  </a:lnTo>
                  <a:lnTo>
                    <a:pt x="1172" y="251"/>
                  </a:lnTo>
                  <a:lnTo>
                    <a:pt x="1173" y="251"/>
                  </a:lnTo>
                  <a:lnTo>
                    <a:pt x="1174" y="252"/>
                  </a:lnTo>
                  <a:lnTo>
                    <a:pt x="1174" y="253"/>
                  </a:lnTo>
                  <a:lnTo>
                    <a:pt x="1174" y="254"/>
                  </a:lnTo>
                  <a:lnTo>
                    <a:pt x="1175" y="255"/>
                  </a:lnTo>
                  <a:lnTo>
                    <a:pt x="1175" y="256"/>
                  </a:lnTo>
                  <a:lnTo>
                    <a:pt x="1176" y="256"/>
                  </a:lnTo>
                  <a:lnTo>
                    <a:pt x="1176" y="259"/>
                  </a:lnTo>
                  <a:lnTo>
                    <a:pt x="1176" y="260"/>
                  </a:lnTo>
                  <a:lnTo>
                    <a:pt x="1177" y="260"/>
                  </a:lnTo>
                  <a:lnTo>
                    <a:pt x="1177" y="261"/>
                  </a:lnTo>
                  <a:lnTo>
                    <a:pt x="1179" y="262"/>
                  </a:lnTo>
                  <a:lnTo>
                    <a:pt x="1180" y="262"/>
                  </a:lnTo>
                  <a:lnTo>
                    <a:pt x="1180" y="261"/>
                  </a:lnTo>
                  <a:lnTo>
                    <a:pt x="1180" y="260"/>
                  </a:lnTo>
                  <a:lnTo>
                    <a:pt x="1180" y="259"/>
                  </a:lnTo>
                  <a:lnTo>
                    <a:pt x="1179" y="259"/>
                  </a:lnTo>
                  <a:lnTo>
                    <a:pt x="1179" y="257"/>
                  </a:lnTo>
                  <a:lnTo>
                    <a:pt x="1179" y="256"/>
                  </a:lnTo>
                  <a:lnTo>
                    <a:pt x="1179" y="255"/>
                  </a:lnTo>
                  <a:lnTo>
                    <a:pt x="1179" y="254"/>
                  </a:lnTo>
                  <a:lnTo>
                    <a:pt x="1179" y="253"/>
                  </a:lnTo>
                  <a:lnTo>
                    <a:pt x="1179" y="252"/>
                  </a:lnTo>
                  <a:lnTo>
                    <a:pt x="1180" y="252"/>
                  </a:lnTo>
                  <a:lnTo>
                    <a:pt x="1181" y="251"/>
                  </a:lnTo>
                  <a:lnTo>
                    <a:pt x="1180" y="251"/>
                  </a:lnTo>
                  <a:lnTo>
                    <a:pt x="1181" y="251"/>
                  </a:lnTo>
                  <a:lnTo>
                    <a:pt x="1182" y="251"/>
                  </a:lnTo>
                  <a:lnTo>
                    <a:pt x="1183" y="252"/>
                  </a:lnTo>
                  <a:lnTo>
                    <a:pt x="1184" y="253"/>
                  </a:lnTo>
                  <a:lnTo>
                    <a:pt x="1184" y="261"/>
                  </a:lnTo>
                  <a:lnTo>
                    <a:pt x="1185" y="265"/>
                  </a:lnTo>
                  <a:lnTo>
                    <a:pt x="1188" y="265"/>
                  </a:lnTo>
                  <a:lnTo>
                    <a:pt x="1189" y="263"/>
                  </a:lnTo>
                  <a:lnTo>
                    <a:pt x="1190" y="263"/>
                  </a:lnTo>
                  <a:lnTo>
                    <a:pt x="1190" y="264"/>
                  </a:lnTo>
                  <a:lnTo>
                    <a:pt x="1190" y="266"/>
                  </a:lnTo>
                  <a:lnTo>
                    <a:pt x="1189" y="266"/>
                  </a:lnTo>
                  <a:lnTo>
                    <a:pt x="1189" y="268"/>
                  </a:lnTo>
                  <a:lnTo>
                    <a:pt x="1189" y="269"/>
                  </a:lnTo>
                  <a:lnTo>
                    <a:pt x="1189" y="270"/>
                  </a:lnTo>
                  <a:lnTo>
                    <a:pt x="1190" y="271"/>
                  </a:lnTo>
                  <a:lnTo>
                    <a:pt x="1190" y="272"/>
                  </a:lnTo>
                  <a:lnTo>
                    <a:pt x="1190" y="273"/>
                  </a:lnTo>
                  <a:lnTo>
                    <a:pt x="1191" y="273"/>
                  </a:lnTo>
                  <a:lnTo>
                    <a:pt x="1191" y="274"/>
                  </a:lnTo>
                  <a:lnTo>
                    <a:pt x="1192" y="274"/>
                  </a:lnTo>
                  <a:lnTo>
                    <a:pt x="1193" y="273"/>
                  </a:lnTo>
                  <a:lnTo>
                    <a:pt x="1192" y="274"/>
                  </a:lnTo>
                  <a:lnTo>
                    <a:pt x="1193" y="274"/>
                  </a:lnTo>
                  <a:lnTo>
                    <a:pt x="1193" y="276"/>
                  </a:lnTo>
                  <a:lnTo>
                    <a:pt x="1194" y="277"/>
                  </a:lnTo>
                  <a:lnTo>
                    <a:pt x="1196" y="277"/>
                  </a:lnTo>
                  <a:lnTo>
                    <a:pt x="1197" y="277"/>
                  </a:lnTo>
                  <a:lnTo>
                    <a:pt x="1198" y="277"/>
                  </a:lnTo>
                  <a:lnTo>
                    <a:pt x="1202" y="277"/>
                  </a:lnTo>
                  <a:lnTo>
                    <a:pt x="1202" y="278"/>
                  </a:lnTo>
                  <a:lnTo>
                    <a:pt x="1204" y="278"/>
                  </a:lnTo>
                  <a:lnTo>
                    <a:pt x="1205" y="278"/>
                  </a:lnTo>
                  <a:lnTo>
                    <a:pt x="1206" y="278"/>
                  </a:lnTo>
                  <a:lnTo>
                    <a:pt x="1208" y="277"/>
                  </a:lnTo>
                  <a:lnTo>
                    <a:pt x="1209" y="277"/>
                  </a:lnTo>
                  <a:lnTo>
                    <a:pt x="1210" y="274"/>
                  </a:lnTo>
                  <a:lnTo>
                    <a:pt x="1211" y="274"/>
                  </a:lnTo>
                  <a:lnTo>
                    <a:pt x="1211" y="273"/>
                  </a:lnTo>
                  <a:lnTo>
                    <a:pt x="1211" y="272"/>
                  </a:lnTo>
                  <a:lnTo>
                    <a:pt x="1213" y="271"/>
                  </a:lnTo>
                  <a:lnTo>
                    <a:pt x="1216" y="271"/>
                  </a:lnTo>
                  <a:lnTo>
                    <a:pt x="1216" y="270"/>
                  </a:lnTo>
                  <a:lnTo>
                    <a:pt x="1217" y="270"/>
                  </a:lnTo>
                  <a:lnTo>
                    <a:pt x="1217" y="269"/>
                  </a:lnTo>
                  <a:lnTo>
                    <a:pt x="1216" y="269"/>
                  </a:lnTo>
                  <a:lnTo>
                    <a:pt x="1216" y="268"/>
                  </a:lnTo>
                  <a:lnTo>
                    <a:pt x="1217" y="268"/>
                  </a:lnTo>
                  <a:lnTo>
                    <a:pt x="1218" y="268"/>
                  </a:lnTo>
                  <a:lnTo>
                    <a:pt x="1219" y="266"/>
                  </a:lnTo>
                  <a:lnTo>
                    <a:pt x="1221" y="266"/>
                  </a:lnTo>
                  <a:lnTo>
                    <a:pt x="1222" y="265"/>
                  </a:lnTo>
                  <a:lnTo>
                    <a:pt x="1222" y="264"/>
                  </a:lnTo>
                  <a:lnTo>
                    <a:pt x="1222" y="263"/>
                  </a:lnTo>
                  <a:lnTo>
                    <a:pt x="1223" y="262"/>
                  </a:lnTo>
                  <a:lnTo>
                    <a:pt x="1223" y="261"/>
                  </a:lnTo>
                  <a:lnTo>
                    <a:pt x="1223" y="260"/>
                  </a:lnTo>
                  <a:lnTo>
                    <a:pt x="1224" y="259"/>
                  </a:lnTo>
                  <a:lnTo>
                    <a:pt x="1225" y="257"/>
                  </a:lnTo>
                  <a:lnTo>
                    <a:pt x="1226" y="257"/>
                  </a:lnTo>
                  <a:lnTo>
                    <a:pt x="1226" y="256"/>
                  </a:lnTo>
                  <a:lnTo>
                    <a:pt x="1227" y="256"/>
                  </a:lnTo>
                  <a:lnTo>
                    <a:pt x="1230" y="255"/>
                  </a:lnTo>
                  <a:lnTo>
                    <a:pt x="1231" y="254"/>
                  </a:lnTo>
                  <a:lnTo>
                    <a:pt x="1232" y="253"/>
                  </a:lnTo>
                  <a:lnTo>
                    <a:pt x="1232" y="252"/>
                  </a:lnTo>
                  <a:lnTo>
                    <a:pt x="1233" y="249"/>
                  </a:lnTo>
                  <a:lnTo>
                    <a:pt x="1234" y="248"/>
                  </a:lnTo>
                  <a:lnTo>
                    <a:pt x="1234" y="247"/>
                  </a:lnTo>
                  <a:lnTo>
                    <a:pt x="1234" y="246"/>
                  </a:lnTo>
                  <a:lnTo>
                    <a:pt x="1234" y="245"/>
                  </a:lnTo>
                  <a:lnTo>
                    <a:pt x="1234" y="244"/>
                  </a:lnTo>
                  <a:lnTo>
                    <a:pt x="1235" y="244"/>
                  </a:lnTo>
                  <a:lnTo>
                    <a:pt x="1236" y="243"/>
                  </a:lnTo>
                  <a:lnTo>
                    <a:pt x="1239" y="243"/>
                  </a:lnTo>
                  <a:lnTo>
                    <a:pt x="1240" y="242"/>
                  </a:lnTo>
                  <a:lnTo>
                    <a:pt x="1240" y="243"/>
                  </a:lnTo>
                  <a:lnTo>
                    <a:pt x="1240" y="244"/>
                  </a:lnTo>
                  <a:lnTo>
                    <a:pt x="1241" y="244"/>
                  </a:lnTo>
                  <a:lnTo>
                    <a:pt x="1242" y="244"/>
                  </a:lnTo>
                  <a:lnTo>
                    <a:pt x="1243" y="244"/>
                  </a:lnTo>
                  <a:lnTo>
                    <a:pt x="1244" y="244"/>
                  </a:lnTo>
                  <a:lnTo>
                    <a:pt x="1246" y="244"/>
                  </a:lnTo>
                  <a:lnTo>
                    <a:pt x="1247" y="244"/>
                  </a:lnTo>
                  <a:lnTo>
                    <a:pt x="1248" y="243"/>
                  </a:lnTo>
                  <a:lnTo>
                    <a:pt x="1250" y="242"/>
                  </a:lnTo>
                  <a:lnTo>
                    <a:pt x="1251" y="242"/>
                  </a:lnTo>
                  <a:lnTo>
                    <a:pt x="1252" y="242"/>
                  </a:lnTo>
                  <a:lnTo>
                    <a:pt x="1252" y="240"/>
                  </a:lnTo>
                  <a:lnTo>
                    <a:pt x="1253" y="240"/>
                  </a:lnTo>
                  <a:lnTo>
                    <a:pt x="1255" y="240"/>
                  </a:lnTo>
                  <a:lnTo>
                    <a:pt x="1258" y="239"/>
                  </a:lnTo>
                  <a:lnTo>
                    <a:pt x="1259" y="239"/>
                  </a:lnTo>
                  <a:lnTo>
                    <a:pt x="1260" y="238"/>
                  </a:lnTo>
                  <a:lnTo>
                    <a:pt x="1260" y="237"/>
                  </a:lnTo>
                  <a:lnTo>
                    <a:pt x="1259" y="237"/>
                  </a:lnTo>
                  <a:lnTo>
                    <a:pt x="1259" y="236"/>
                  </a:lnTo>
                  <a:lnTo>
                    <a:pt x="1260" y="236"/>
                  </a:lnTo>
                  <a:lnTo>
                    <a:pt x="1260" y="235"/>
                  </a:lnTo>
                  <a:lnTo>
                    <a:pt x="1259" y="235"/>
                  </a:lnTo>
                  <a:lnTo>
                    <a:pt x="1258" y="235"/>
                  </a:lnTo>
                  <a:lnTo>
                    <a:pt x="1257" y="232"/>
                  </a:lnTo>
                  <a:lnTo>
                    <a:pt x="1257" y="230"/>
                  </a:lnTo>
                  <a:lnTo>
                    <a:pt x="1258" y="230"/>
                  </a:lnTo>
                  <a:lnTo>
                    <a:pt x="1264" y="228"/>
                  </a:lnTo>
                  <a:lnTo>
                    <a:pt x="1267" y="226"/>
                  </a:lnTo>
                  <a:lnTo>
                    <a:pt x="1268" y="226"/>
                  </a:lnTo>
                  <a:lnTo>
                    <a:pt x="1268" y="224"/>
                  </a:lnTo>
                  <a:lnTo>
                    <a:pt x="1269" y="224"/>
                  </a:lnTo>
                  <a:lnTo>
                    <a:pt x="1277" y="221"/>
                  </a:lnTo>
                  <a:lnTo>
                    <a:pt x="1278" y="221"/>
                  </a:lnTo>
                  <a:lnTo>
                    <a:pt x="1280" y="220"/>
                  </a:lnTo>
                  <a:lnTo>
                    <a:pt x="1282" y="221"/>
                  </a:lnTo>
                  <a:lnTo>
                    <a:pt x="1282" y="222"/>
                  </a:lnTo>
                  <a:lnTo>
                    <a:pt x="1283" y="222"/>
                  </a:lnTo>
                  <a:lnTo>
                    <a:pt x="1284" y="223"/>
                  </a:lnTo>
                  <a:lnTo>
                    <a:pt x="1285" y="224"/>
                  </a:lnTo>
                  <a:lnTo>
                    <a:pt x="1288" y="224"/>
                  </a:lnTo>
                  <a:lnTo>
                    <a:pt x="1291" y="226"/>
                  </a:lnTo>
                  <a:lnTo>
                    <a:pt x="1294" y="228"/>
                  </a:lnTo>
                  <a:lnTo>
                    <a:pt x="1299" y="229"/>
                  </a:lnTo>
                  <a:lnTo>
                    <a:pt x="1301" y="229"/>
                  </a:lnTo>
                  <a:lnTo>
                    <a:pt x="1302" y="230"/>
                  </a:lnTo>
                  <a:lnTo>
                    <a:pt x="1303" y="230"/>
                  </a:lnTo>
                  <a:lnTo>
                    <a:pt x="1306" y="231"/>
                  </a:lnTo>
                  <a:lnTo>
                    <a:pt x="1308" y="234"/>
                  </a:lnTo>
                  <a:lnTo>
                    <a:pt x="1309" y="235"/>
                  </a:lnTo>
                  <a:lnTo>
                    <a:pt x="1311" y="235"/>
                  </a:lnTo>
                  <a:lnTo>
                    <a:pt x="1317" y="237"/>
                  </a:lnTo>
                  <a:lnTo>
                    <a:pt x="1322" y="240"/>
                  </a:lnTo>
                  <a:lnTo>
                    <a:pt x="1325" y="242"/>
                  </a:lnTo>
                  <a:lnTo>
                    <a:pt x="1326" y="242"/>
                  </a:lnTo>
                  <a:lnTo>
                    <a:pt x="1327" y="242"/>
                  </a:lnTo>
                  <a:lnTo>
                    <a:pt x="1327" y="243"/>
                  </a:lnTo>
                  <a:lnTo>
                    <a:pt x="1328" y="244"/>
                  </a:lnTo>
                  <a:lnTo>
                    <a:pt x="1334" y="245"/>
                  </a:lnTo>
                  <a:lnTo>
                    <a:pt x="1336" y="247"/>
                  </a:lnTo>
                  <a:lnTo>
                    <a:pt x="1338" y="247"/>
                  </a:lnTo>
                  <a:lnTo>
                    <a:pt x="1340" y="247"/>
                  </a:lnTo>
                  <a:lnTo>
                    <a:pt x="1345" y="247"/>
                  </a:lnTo>
                  <a:lnTo>
                    <a:pt x="1345" y="246"/>
                  </a:lnTo>
                  <a:lnTo>
                    <a:pt x="1347" y="246"/>
                  </a:lnTo>
                  <a:lnTo>
                    <a:pt x="1348" y="246"/>
                  </a:lnTo>
                  <a:lnTo>
                    <a:pt x="1349" y="246"/>
                  </a:lnTo>
                  <a:lnTo>
                    <a:pt x="1349" y="247"/>
                  </a:lnTo>
                  <a:lnTo>
                    <a:pt x="1350" y="248"/>
                  </a:lnTo>
                  <a:lnTo>
                    <a:pt x="1352" y="249"/>
                  </a:lnTo>
                  <a:lnTo>
                    <a:pt x="1353" y="249"/>
                  </a:lnTo>
                  <a:lnTo>
                    <a:pt x="1355" y="249"/>
                  </a:lnTo>
                  <a:lnTo>
                    <a:pt x="1355" y="248"/>
                  </a:lnTo>
                  <a:lnTo>
                    <a:pt x="1358" y="249"/>
                  </a:lnTo>
                  <a:lnTo>
                    <a:pt x="1361" y="249"/>
                  </a:lnTo>
                  <a:lnTo>
                    <a:pt x="1365" y="251"/>
                  </a:lnTo>
                  <a:lnTo>
                    <a:pt x="1366" y="252"/>
                  </a:lnTo>
                  <a:lnTo>
                    <a:pt x="1366" y="253"/>
                  </a:lnTo>
                  <a:lnTo>
                    <a:pt x="1365" y="253"/>
                  </a:lnTo>
                  <a:lnTo>
                    <a:pt x="1364" y="254"/>
                  </a:lnTo>
                  <a:lnTo>
                    <a:pt x="1365" y="255"/>
                  </a:lnTo>
                  <a:lnTo>
                    <a:pt x="1366" y="255"/>
                  </a:lnTo>
                  <a:lnTo>
                    <a:pt x="1366" y="254"/>
                  </a:lnTo>
                  <a:lnTo>
                    <a:pt x="1367" y="255"/>
                  </a:lnTo>
                  <a:lnTo>
                    <a:pt x="1368" y="255"/>
                  </a:lnTo>
                  <a:lnTo>
                    <a:pt x="1368" y="254"/>
                  </a:lnTo>
                  <a:lnTo>
                    <a:pt x="1370" y="254"/>
                  </a:lnTo>
                  <a:lnTo>
                    <a:pt x="1372" y="254"/>
                  </a:lnTo>
                  <a:lnTo>
                    <a:pt x="1373" y="254"/>
                  </a:lnTo>
                  <a:close/>
                  <a:moveTo>
                    <a:pt x="548" y="430"/>
                  </a:moveTo>
                  <a:lnTo>
                    <a:pt x="549" y="430"/>
                  </a:lnTo>
                  <a:lnTo>
                    <a:pt x="549" y="431"/>
                  </a:lnTo>
                  <a:lnTo>
                    <a:pt x="548" y="431"/>
                  </a:lnTo>
                  <a:lnTo>
                    <a:pt x="546" y="431"/>
                  </a:lnTo>
                  <a:lnTo>
                    <a:pt x="545" y="431"/>
                  </a:lnTo>
                  <a:lnTo>
                    <a:pt x="545" y="430"/>
                  </a:lnTo>
                  <a:lnTo>
                    <a:pt x="546" y="430"/>
                  </a:lnTo>
                  <a:lnTo>
                    <a:pt x="546" y="429"/>
                  </a:lnTo>
                  <a:lnTo>
                    <a:pt x="547" y="430"/>
                  </a:lnTo>
                  <a:lnTo>
                    <a:pt x="548" y="430"/>
                  </a:lnTo>
                  <a:close/>
                  <a:moveTo>
                    <a:pt x="840" y="429"/>
                  </a:moveTo>
                  <a:lnTo>
                    <a:pt x="841" y="430"/>
                  </a:lnTo>
                  <a:lnTo>
                    <a:pt x="840" y="430"/>
                  </a:lnTo>
                  <a:lnTo>
                    <a:pt x="839" y="431"/>
                  </a:lnTo>
                  <a:lnTo>
                    <a:pt x="837" y="431"/>
                  </a:lnTo>
                  <a:lnTo>
                    <a:pt x="836" y="431"/>
                  </a:lnTo>
                  <a:lnTo>
                    <a:pt x="834" y="433"/>
                  </a:lnTo>
                  <a:lnTo>
                    <a:pt x="833" y="435"/>
                  </a:lnTo>
                  <a:lnTo>
                    <a:pt x="832" y="435"/>
                  </a:lnTo>
                  <a:lnTo>
                    <a:pt x="832" y="433"/>
                  </a:lnTo>
                  <a:lnTo>
                    <a:pt x="833" y="432"/>
                  </a:lnTo>
                  <a:lnTo>
                    <a:pt x="836" y="430"/>
                  </a:lnTo>
                  <a:lnTo>
                    <a:pt x="837" y="430"/>
                  </a:lnTo>
                  <a:lnTo>
                    <a:pt x="838" y="430"/>
                  </a:lnTo>
                  <a:lnTo>
                    <a:pt x="839" y="430"/>
                  </a:lnTo>
                  <a:lnTo>
                    <a:pt x="839" y="429"/>
                  </a:lnTo>
                  <a:lnTo>
                    <a:pt x="840" y="429"/>
                  </a:lnTo>
                  <a:close/>
                  <a:moveTo>
                    <a:pt x="992" y="424"/>
                  </a:moveTo>
                  <a:lnTo>
                    <a:pt x="991" y="424"/>
                  </a:lnTo>
                  <a:lnTo>
                    <a:pt x="990" y="424"/>
                  </a:lnTo>
                  <a:lnTo>
                    <a:pt x="989" y="424"/>
                  </a:lnTo>
                  <a:lnTo>
                    <a:pt x="988" y="424"/>
                  </a:lnTo>
                  <a:lnTo>
                    <a:pt x="988" y="423"/>
                  </a:lnTo>
                  <a:lnTo>
                    <a:pt x="989" y="422"/>
                  </a:lnTo>
                  <a:lnTo>
                    <a:pt x="989" y="423"/>
                  </a:lnTo>
                  <a:lnTo>
                    <a:pt x="990" y="422"/>
                  </a:lnTo>
                  <a:lnTo>
                    <a:pt x="991" y="422"/>
                  </a:lnTo>
                  <a:lnTo>
                    <a:pt x="991" y="423"/>
                  </a:lnTo>
                  <a:lnTo>
                    <a:pt x="992" y="424"/>
                  </a:lnTo>
                  <a:close/>
                  <a:moveTo>
                    <a:pt x="1016" y="422"/>
                  </a:moveTo>
                  <a:lnTo>
                    <a:pt x="1016" y="423"/>
                  </a:lnTo>
                  <a:lnTo>
                    <a:pt x="1016" y="424"/>
                  </a:lnTo>
                  <a:lnTo>
                    <a:pt x="1015" y="424"/>
                  </a:lnTo>
                  <a:lnTo>
                    <a:pt x="1014" y="424"/>
                  </a:lnTo>
                  <a:lnTo>
                    <a:pt x="1014" y="423"/>
                  </a:lnTo>
                  <a:lnTo>
                    <a:pt x="1013" y="423"/>
                  </a:lnTo>
                  <a:lnTo>
                    <a:pt x="1013" y="424"/>
                  </a:lnTo>
                  <a:lnTo>
                    <a:pt x="1012" y="423"/>
                  </a:lnTo>
                  <a:lnTo>
                    <a:pt x="1010" y="423"/>
                  </a:lnTo>
                  <a:lnTo>
                    <a:pt x="1009" y="422"/>
                  </a:lnTo>
                  <a:lnTo>
                    <a:pt x="1010" y="422"/>
                  </a:lnTo>
                  <a:lnTo>
                    <a:pt x="1012" y="422"/>
                  </a:lnTo>
                  <a:lnTo>
                    <a:pt x="1014" y="422"/>
                  </a:lnTo>
                  <a:lnTo>
                    <a:pt x="1015" y="422"/>
                  </a:lnTo>
                  <a:lnTo>
                    <a:pt x="1016" y="422"/>
                  </a:lnTo>
                  <a:close/>
                  <a:moveTo>
                    <a:pt x="978" y="421"/>
                  </a:moveTo>
                  <a:lnTo>
                    <a:pt x="978" y="422"/>
                  </a:lnTo>
                  <a:lnTo>
                    <a:pt x="979" y="422"/>
                  </a:lnTo>
                  <a:lnTo>
                    <a:pt x="978" y="423"/>
                  </a:lnTo>
                  <a:lnTo>
                    <a:pt x="976" y="423"/>
                  </a:lnTo>
                  <a:lnTo>
                    <a:pt x="975" y="423"/>
                  </a:lnTo>
                  <a:lnTo>
                    <a:pt x="974" y="423"/>
                  </a:lnTo>
                  <a:lnTo>
                    <a:pt x="973" y="422"/>
                  </a:lnTo>
                  <a:lnTo>
                    <a:pt x="975" y="421"/>
                  </a:lnTo>
                  <a:lnTo>
                    <a:pt x="976" y="421"/>
                  </a:lnTo>
                  <a:lnTo>
                    <a:pt x="978" y="421"/>
                  </a:lnTo>
                  <a:close/>
                  <a:moveTo>
                    <a:pt x="677" y="421"/>
                  </a:moveTo>
                  <a:lnTo>
                    <a:pt x="678" y="422"/>
                  </a:lnTo>
                  <a:lnTo>
                    <a:pt x="677" y="422"/>
                  </a:lnTo>
                  <a:lnTo>
                    <a:pt x="675" y="423"/>
                  </a:lnTo>
                  <a:lnTo>
                    <a:pt x="675" y="424"/>
                  </a:lnTo>
                  <a:lnTo>
                    <a:pt x="673" y="428"/>
                  </a:lnTo>
                  <a:lnTo>
                    <a:pt x="672" y="428"/>
                  </a:lnTo>
                  <a:lnTo>
                    <a:pt x="671" y="427"/>
                  </a:lnTo>
                  <a:lnTo>
                    <a:pt x="672" y="425"/>
                  </a:lnTo>
                  <a:lnTo>
                    <a:pt x="672" y="424"/>
                  </a:lnTo>
                  <a:lnTo>
                    <a:pt x="671" y="424"/>
                  </a:lnTo>
                  <a:lnTo>
                    <a:pt x="671" y="422"/>
                  </a:lnTo>
                  <a:lnTo>
                    <a:pt x="673" y="421"/>
                  </a:lnTo>
                  <a:lnTo>
                    <a:pt x="677" y="421"/>
                  </a:lnTo>
                  <a:close/>
                  <a:moveTo>
                    <a:pt x="962" y="418"/>
                  </a:moveTo>
                  <a:lnTo>
                    <a:pt x="962" y="419"/>
                  </a:lnTo>
                  <a:lnTo>
                    <a:pt x="962" y="420"/>
                  </a:lnTo>
                  <a:lnTo>
                    <a:pt x="959" y="419"/>
                  </a:lnTo>
                  <a:lnTo>
                    <a:pt x="959" y="418"/>
                  </a:lnTo>
                  <a:lnTo>
                    <a:pt x="960" y="418"/>
                  </a:lnTo>
                  <a:lnTo>
                    <a:pt x="960" y="416"/>
                  </a:lnTo>
                  <a:lnTo>
                    <a:pt x="962" y="416"/>
                  </a:lnTo>
                  <a:lnTo>
                    <a:pt x="962" y="418"/>
                  </a:lnTo>
                  <a:close/>
                  <a:moveTo>
                    <a:pt x="1077" y="405"/>
                  </a:moveTo>
                  <a:lnTo>
                    <a:pt x="1079" y="405"/>
                  </a:lnTo>
                  <a:lnTo>
                    <a:pt x="1079" y="406"/>
                  </a:lnTo>
                  <a:lnTo>
                    <a:pt x="1077" y="406"/>
                  </a:lnTo>
                  <a:lnTo>
                    <a:pt x="1077" y="407"/>
                  </a:lnTo>
                  <a:lnTo>
                    <a:pt x="1076" y="407"/>
                  </a:lnTo>
                  <a:lnTo>
                    <a:pt x="1075" y="407"/>
                  </a:lnTo>
                  <a:lnTo>
                    <a:pt x="1076" y="407"/>
                  </a:lnTo>
                  <a:lnTo>
                    <a:pt x="1074" y="407"/>
                  </a:lnTo>
                  <a:lnTo>
                    <a:pt x="1074" y="406"/>
                  </a:lnTo>
                  <a:lnTo>
                    <a:pt x="1075" y="406"/>
                  </a:lnTo>
                  <a:lnTo>
                    <a:pt x="1076" y="405"/>
                  </a:lnTo>
                  <a:lnTo>
                    <a:pt x="1077" y="405"/>
                  </a:lnTo>
                  <a:close/>
                  <a:moveTo>
                    <a:pt x="1074" y="403"/>
                  </a:moveTo>
                  <a:lnTo>
                    <a:pt x="1073" y="403"/>
                  </a:lnTo>
                  <a:lnTo>
                    <a:pt x="1072" y="403"/>
                  </a:lnTo>
                  <a:lnTo>
                    <a:pt x="1071" y="403"/>
                  </a:lnTo>
                  <a:lnTo>
                    <a:pt x="1070" y="403"/>
                  </a:lnTo>
                  <a:lnTo>
                    <a:pt x="1070" y="402"/>
                  </a:lnTo>
                  <a:lnTo>
                    <a:pt x="1071" y="400"/>
                  </a:lnTo>
                  <a:lnTo>
                    <a:pt x="1072" y="402"/>
                  </a:lnTo>
                  <a:lnTo>
                    <a:pt x="1073" y="402"/>
                  </a:lnTo>
                  <a:lnTo>
                    <a:pt x="1074" y="402"/>
                  </a:lnTo>
                  <a:lnTo>
                    <a:pt x="1074" y="403"/>
                  </a:lnTo>
                  <a:close/>
                  <a:moveTo>
                    <a:pt x="1080" y="398"/>
                  </a:moveTo>
                  <a:lnTo>
                    <a:pt x="1080" y="399"/>
                  </a:lnTo>
                  <a:lnTo>
                    <a:pt x="1079" y="400"/>
                  </a:lnTo>
                  <a:lnTo>
                    <a:pt x="1077" y="400"/>
                  </a:lnTo>
                  <a:lnTo>
                    <a:pt x="1077" y="402"/>
                  </a:lnTo>
                  <a:lnTo>
                    <a:pt x="1076" y="402"/>
                  </a:lnTo>
                  <a:lnTo>
                    <a:pt x="1076" y="400"/>
                  </a:lnTo>
                  <a:lnTo>
                    <a:pt x="1075" y="400"/>
                  </a:lnTo>
                  <a:lnTo>
                    <a:pt x="1074" y="400"/>
                  </a:lnTo>
                  <a:lnTo>
                    <a:pt x="1074" y="399"/>
                  </a:lnTo>
                  <a:lnTo>
                    <a:pt x="1075" y="398"/>
                  </a:lnTo>
                  <a:lnTo>
                    <a:pt x="1076" y="398"/>
                  </a:lnTo>
                  <a:lnTo>
                    <a:pt x="1079" y="398"/>
                  </a:lnTo>
                  <a:lnTo>
                    <a:pt x="1080" y="398"/>
                  </a:lnTo>
                  <a:close/>
                  <a:moveTo>
                    <a:pt x="1083" y="396"/>
                  </a:moveTo>
                  <a:lnTo>
                    <a:pt x="1083" y="397"/>
                  </a:lnTo>
                  <a:lnTo>
                    <a:pt x="1081" y="397"/>
                  </a:lnTo>
                  <a:lnTo>
                    <a:pt x="1081" y="396"/>
                  </a:lnTo>
                  <a:lnTo>
                    <a:pt x="1082" y="396"/>
                  </a:lnTo>
                  <a:lnTo>
                    <a:pt x="1082" y="395"/>
                  </a:lnTo>
                  <a:lnTo>
                    <a:pt x="1083" y="395"/>
                  </a:lnTo>
                  <a:lnTo>
                    <a:pt x="1083" y="396"/>
                  </a:lnTo>
                  <a:close/>
                  <a:moveTo>
                    <a:pt x="774" y="395"/>
                  </a:moveTo>
                  <a:lnTo>
                    <a:pt x="776" y="395"/>
                  </a:lnTo>
                  <a:lnTo>
                    <a:pt x="778" y="395"/>
                  </a:lnTo>
                  <a:lnTo>
                    <a:pt x="778" y="396"/>
                  </a:lnTo>
                  <a:lnTo>
                    <a:pt x="776" y="396"/>
                  </a:lnTo>
                  <a:lnTo>
                    <a:pt x="775" y="396"/>
                  </a:lnTo>
                  <a:lnTo>
                    <a:pt x="774" y="396"/>
                  </a:lnTo>
                  <a:lnTo>
                    <a:pt x="773" y="395"/>
                  </a:lnTo>
                  <a:lnTo>
                    <a:pt x="772" y="395"/>
                  </a:lnTo>
                  <a:lnTo>
                    <a:pt x="771" y="395"/>
                  </a:lnTo>
                  <a:lnTo>
                    <a:pt x="770" y="395"/>
                  </a:lnTo>
                  <a:lnTo>
                    <a:pt x="770" y="394"/>
                  </a:lnTo>
                  <a:lnTo>
                    <a:pt x="771" y="394"/>
                  </a:lnTo>
                  <a:lnTo>
                    <a:pt x="772" y="395"/>
                  </a:lnTo>
                  <a:lnTo>
                    <a:pt x="774" y="395"/>
                  </a:lnTo>
                  <a:close/>
                  <a:moveTo>
                    <a:pt x="769" y="388"/>
                  </a:moveTo>
                  <a:lnTo>
                    <a:pt x="770" y="388"/>
                  </a:lnTo>
                  <a:lnTo>
                    <a:pt x="770" y="389"/>
                  </a:lnTo>
                  <a:lnTo>
                    <a:pt x="769" y="389"/>
                  </a:lnTo>
                  <a:lnTo>
                    <a:pt x="769" y="390"/>
                  </a:lnTo>
                  <a:lnTo>
                    <a:pt x="767" y="390"/>
                  </a:lnTo>
                  <a:lnTo>
                    <a:pt x="766" y="390"/>
                  </a:lnTo>
                  <a:lnTo>
                    <a:pt x="765" y="390"/>
                  </a:lnTo>
                  <a:lnTo>
                    <a:pt x="764" y="389"/>
                  </a:lnTo>
                  <a:lnTo>
                    <a:pt x="765" y="389"/>
                  </a:lnTo>
                  <a:lnTo>
                    <a:pt x="764" y="389"/>
                  </a:lnTo>
                  <a:lnTo>
                    <a:pt x="763" y="389"/>
                  </a:lnTo>
                  <a:lnTo>
                    <a:pt x="763" y="388"/>
                  </a:lnTo>
                  <a:lnTo>
                    <a:pt x="764" y="388"/>
                  </a:lnTo>
                  <a:lnTo>
                    <a:pt x="764" y="387"/>
                  </a:lnTo>
                  <a:lnTo>
                    <a:pt x="764" y="386"/>
                  </a:lnTo>
                  <a:lnTo>
                    <a:pt x="765" y="387"/>
                  </a:lnTo>
                  <a:lnTo>
                    <a:pt x="766" y="388"/>
                  </a:lnTo>
                  <a:lnTo>
                    <a:pt x="767" y="388"/>
                  </a:lnTo>
                  <a:lnTo>
                    <a:pt x="769" y="388"/>
                  </a:lnTo>
                  <a:close/>
                  <a:moveTo>
                    <a:pt x="1306" y="379"/>
                  </a:moveTo>
                  <a:lnTo>
                    <a:pt x="1306" y="380"/>
                  </a:lnTo>
                  <a:lnTo>
                    <a:pt x="1307" y="380"/>
                  </a:lnTo>
                  <a:lnTo>
                    <a:pt x="1307" y="381"/>
                  </a:lnTo>
                  <a:lnTo>
                    <a:pt x="1306" y="382"/>
                  </a:lnTo>
                  <a:lnTo>
                    <a:pt x="1305" y="382"/>
                  </a:lnTo>
                  <a:lnTo>
                    <a:pt x="1303" y="381"/>
                  </a:lnTo>
                  <a:lnTo>
                    <a:pt x="1303" y="380"/>
                  </a:lnTo>
                  <a:lnTo>
                    <a:pt x="1302" y="380"/>
                  </a:lnTo>
                  <a:lnTo>
                    <a:pt x="1302" y="379"/>
                  </a:lnTo>
                  <a:lnTo>
                    <a:pt x="1302" y="378"/>
                  </a:lnTo>
                  <a:lnTo>
                    <a:pt x="1303" y="379"/>
                  </a:lnTo>
                  <a:lnTo>
                    <a:pt x="1305" y="379"/>
                  </a:lnTo>
                  <a:lnTo>
                    <a:pt x="1306" y="379"/>
                  </a:lnTo>
                  <a:close/>
                  <a:moveTo>
                    <a:pt x="1092" y="377"/>
                  </a:moveTo>
                  <a:lnTo>
                    <a:pt x="1093" y="377"/>
                  </a:lnTo>
                  <a:lnTo>
                    <a:pt x="1093" y="378"/>
                  </a:lnTo>
                  <a:lnTo>
                    <a:pt x="1092" y="378"/>
                  </a:lnTo>
                  <a:lnTo>
                    <a:pt x="1091" y="378"/>
                  </a:lnTo>
                  <a:lnTo>
                    <a:pt x="1091" y="379"/>
                  </a:lnTo>
                  <a:lnTo>
                    <a:pt x="1092" y="379"/>
                  </a:lnTo>
                  <a:lnTo>
                    <a:pt x="1092" y="380"/>
                  </a:lnTo>
                  <a:lnTo>
                    <a:pt x="1091" y="380"/>
                  </a:lnTo>
                  <a:lnTo>
                    <a:pt x="1090" y="380"/>
                  </a:lnTo>
                  <a:lnTo>
                    <a:pt x="1091" y="378"/>
                  </a:lnTo>
                  <a:lnTo>
                    <a:pt x="1091" y="377"/>
                  </a:lnTo>
                  <a:lnTo>
                    <a:pt x="1092" y="377"/>
                  </a:lnTo>
                  <a:close/>
                  <a:moveTo>
                    <a:pt x="1185" y="373"/>
                  </a:moveTo>
                  <a:lnTo>
                    <a:pt x="1185" y="374"/>
                  </a:lnTo>
                  <a:lnTo>
                    <a:pt x="1186" y="374"/>
                  </a:lnTo>
                  <a:lnTo>
                    <a:pt x="1186" y="376"/>
                  </a:lnTo>
                  <a:lnTo>
                    <a:pt x="1185" y="376"/>
                  </a:lnTo>
                  <a:lnTo>
                    <a:pt x="1185" y="377"/>
                  </a:lnTo>
                  <a:lnTo>
                    <a:pt x="1185" y="378"/>
                  </a:lnTo>
                  <a:lnTo>
                    <a:pt x="1184" y="379"/>
                  </a:lnTo>
                  <a:lnTo>
                    <a:pt x="1183" y="379"/>
                  </a:lnTo>
                  <a:lnTo>
                    <a:pt x="1183" y="378"/>
                  </a:lnTo>
                  <a:lnTo>
                    <a:pt x="1183" y="377"/>
                  </a:lnTo>
                  <a:lnTo>
                    <a:pt x="1184" y="376"/>
                  </a:lnTo>
                  <a:lnTo>
                    <a:pt x="1184" y="374"/>
                  </a:lnTo>
                  <a:lnTo>
                    <a:pt x="1185" y="373"/>
                  </a:lnTo>
                  <a:close/>
                  <a:moveTo>
                    <a:pt x="1182" y="369"/>
                  </a:moveTo>
                  <a:lnTo>
                    <a:pt x="1182" y="370"/>
                  </a:lnTo>
                  <a:lnTo>
                    <a:pt x="1181" y="370"/>
                  </a:lnTo>
                  <a:lnTo>
                    <a:pt x="1181" y="371"/>
                  </a:lnTo>
                  <a:lnTo>
                    <a:pt x="1181" y="372"/>
                  </a:lnTo>
                  <a:lnTo>
                    <a:pt x="1180" y="371"/>
                  </a:lnTo>
                  <a:lnTo>
                    <a:pt x="1179" y="371"/>
                  </a:lnTo>
                  <a:lnTo>
                    <a:pt x="1179" y="370"/>
                  </a:lnTo>
                  <a:lnTo>
                    <a:pt x="1179" y="369"/>
                  </a:lnTo>
                  <a:lnTo>
                    <a:pt x="1177" y="369"/>
                  </a:lnTo>
                  <a:lnTo>
                    <a:pt x="1176" y="369"/>
                  </a:lnTo>
                  <a:lnTo>
                    <a:pt x="1175" y="368"/>
                  </a:lnTo>
                  <a:lnTo>
                    <a:pt x="1174" y="366"/>
                  </a:lnTo>
                  <a:lnTo>
                    <a:pt x="1175" y="366"/>
                  </a:lnTo>
                  <a:lnTo>
                    <a:pt x="1175" y="365"/>
                  </a:lnTo>
                  <a:lnTo>
                    <a:pt x="1176" y="365"/>
                  </a:lnTo>
                  <a:lnTo>
                    <a:pt x="1177" y="364"/>
                  </a:lnTo>
                  <a:lnTo>
                    <a:pt x="1177" y="365"/>
                  </a:lnTo>
                  <a:lnTo>
                    <a:pt x="1179" y="365"/>
                  </a:lnTo>
                  <a:lnTo>
                    <a:pt x="1180" y="365"/>
                  </a:lnTo>
                  <a:lnTo>
                    <a:pt x="1180" y="366"/>
                  </a:lnTo>
                  <a:lnTo>
                    <a:pt x="1181" y="368"/>
                  </a:lnTo>
                  <a:lnTo>
                    <a:pt x="1182" y="368"/>
                  </a:lnTo>
                  <a:lnTo>
                    <a:pt x="1182" y="369"/>
                  </a:lnTo>
                  <a:close/>
                  <a:moveTo>
                    <a:pt x="1189" y="365"/>
                  </a:moveTo>
                  <a:lnTo>
                    <a:pt x="1190" y="364"/>
                  </a:lnTo>
                  <a:lnTo>
                    <a:pt x="1190" y="365"/>
                  </a:lnTo>
                  <a:lnTo>
                    <a:pt x="1191" y="365"/>
                  </a:lnTo>
                  <a:lnTo>
                    <a:pt x="1191" y="366"/>
                  </a:lnTo>
                  <a:lnTo>
                    <a:pt x="1190" y="366"/>
                  </a:lnTo>
                  <a:lnTo>
                    <a:pt x="1190" y="368"/>
                  </a:lnTo>
                  <a:lnTo>
                    <a:pt x="1189" y="370"/>
                  </a:lnTo>
                  <a:lnTo>
                    <a:pt x="1188" y="370"/>
                  </a:lnTo>
                  <a:lnTo>
                    <a:pt x="1189" y="369"/>
                  </a:lnTo>
                  <a:lnTo>
                    <a:pt x="1188" y="369"/>
                  </a:lnTo>
                  <a:lnTo>
                    <a:pt x="1188" y="368"/>
                  </a:lnTo>
                  <a:lnTo>
                    <a:pt x="1189" y="366"/>
                  </a:lnTo>
                  <a:lnTo>
                    <a:pt x="1189" y="365"/>
                  </a:lnTo>
                  <a:close/>
                  <a:moveTo>
                    <a:pt x="1175" y="364"/>
                  </a:moveTo>
                  <a:lnTo>
                    <a:pt x="1176" y="364"/>
                  </a:lnTo>
                  <a:lnTo>
                    <a:pt x="1175" y="365"/>
                  </a:lnTo>
                  <a:lnTo>
                    <a:pt x="1174" y="366"/>
                  </a:lnTo>
                  <a:lnTo>
                    <a:pt x="1174" y="365"/>
                  </a:lnTo>
                  <a:lnTo>
                    <a:pt x="1173" y="365"/>
                  </a:lnTo>
                  <a:lnTo>
                    <a:pt x="1173" y="364"/>
                  </a:lnTo>
                  <a:lnTo>
                    <a:pt x="1171" y="363"/>
                  </a:lnTo>
                  <a:lnTo>
                    <a:pt x="1171" y="362"/>
                  </a:lnTo>
                  <a:lnTo>
                    <a:pt x="1169" y="362"/>
                  </a:lnTo>
                  <a:lnTo>
                    <a:pt x="1169" y="361"/>
                  </a:lnTo>
                  <a:lnTo>
                    <a:pt x="1169" y="360"/>
                  </a:lnTo>
                  <a:lnTo>
                    <a:pt x="1169" y="361"/>
                  </a:lnTo>
                  <a:lnTo>
                    <a:pt x="1168" y="361"/>
                  </a:lnTo>
                  <a:lnTo>
                    <a:pt x="1167" y="360"/>
                  </a:lnTo>
                  <a:lnTo>
                    <a:pt x="1167" y="358"/>
                  </a:lnTo>
                  <a:lnTo>
                    <a:pt x="1168" y="357"/>
                  </a:lnTo>
                  <a:lnTo>
                    <a:pt x="1168" y="356"/>
                  </a:lnTo>
                  <a:lnTo>
                    <a:pt x="1168" y="357"/>
                  </a:lnTo>
                  <a:lnTo>
                    <a:pt x="1169" y="357"/>
                  </a:lnTo>
                  <a:lnTo>
                    <a:pt x="1171" y="357"/>
                  </a:lnTo>
                  <a:lnTo>
                    <a:pt x="1172" y="358"/>
                  </a:lnTo>
                  <a:lnTo>
                    <a:pt x="1172" y="360"/>
                  </a:lnTo>
                  <a:lnTo>
                    <a:pt x="1171" y="360"/>
                  </a:lnTo>
                  <a:lnTo>
                    <a:pt x="1172" y="361"/>
                  </a:lnTo>
                  <a:lnTo>
                    <a:pt x="1172" y="362"/>
                  </a:lnTo>
                  <a:lnTo>
                    <a:pt x="1173" y="362"/>
                  </a:lnTo>
                  <a:lnTo>
                    <a:pt x="1174" y="363"/>
                  </a:lnTo>
                  <a:lnTo>
                    <a:pt x="1175" y="363"/>
                  </a:lnTo>
                  <a:lnTo>
                    <a:pt x="1175" y="364"/>
                  </a:lnTo>
                  <a:close/>
                  <a:moveTo>
                    <a:pt x="445" y="412"/>
                  </a:moveTo>
                  <a:lnTo>
                    <a:pt x="444" y="412"/>
                  </a:lnTo>
                  <a:lnTo>
                    <a:pt x="443" y="412"/>
                  </a:lnTo>
                  <a:lnTo>
                    <a:pt x="441" y="411"/>
                  </a:lnTo>
                  <a:lnTo>
                    <a:pt x="440" y="411"/>
                  </a:lnTo>
                  <a:lnTo>
                    <a:pt x="437" y="410"/>
                  </a:lnTo>
                  <a:lnTo>
                    <a:pt x="432" y="410"/>
                  </a:lnTo>
                  <a:lnTo>
                    <a:pt x="431" y="410"/>
                  </a:lnTo>
                  <a:lnTo>
                    <a:pt x="430" y="410"/>
                  </a:lnTo>
                  <a:lnTo>
                    <a:pt x="430" y="408"/>
                  </a:lnTo>
                  <a:lnTo>
                    <a:pt x="429" y="408"/>
                  </a:lnTo>
                  <a:lnTo>
                    <a:pt x="429" y="407"/>
                  </a:lnTo>
                  <a:lnTo>
                    <a:pt x="423" y="407"/>
                  </a:lnTo>
                  <a:lnTo>
                    <a:pt x="420" y="407"/>
                  </a:lnTo>
                  <a:lnTo>
                    <a:pt x="419" y="407"/>
                  </a:lnTo>
                  <a:lnTo>
                    <a:pt x="418" y="408"/>
                  </a:lnTo>
                  <a:lnTo>
                    <a:pt x="416" y="407"/>
                  </a:lnTo>
                  <a:lnTo>
                    <a:pt x="415" y="407"/>
                  </a:lnTo>
                  <a:lnTo>
                    <a:pt x="414" y="407"/>
                  </a:lnTo>
                  <a:lnTo>
                    <a:pt x="414" y="406"/>
                  </a:lnTo>
                  <a:lnTo>
                    <a:pt x="414" y="405"/>
                  </a:lnTo>
                  <a:lnTo>
                    <a:pt x="413" y="405"/>
                  </a:lnTo>
                  <a:lnTo>
                    <a:pt x="412" y="405"/>
                  </a:lnTo>
                  <a:lnTo>
                    <a:pt x="412" y="406"/>
                  </a:lnTo>
                  <a:lnTo>
                    <a:pt x="411" y="406"/>
                  </a:lnTo>
                  <a:lnTo>
                    <a:pt x="411" y="407"/>
                  </a:lnTo>
                  <a:lnTo>
                    <a:pt x="410" y="406"/>
                  </a:lnTo>
                  <a:lnTo>
                    <a:pt x="409" y="406"/>
                  </a:lnTo>
                  <a:lnTo>
                    <a:pt x="407" y="406"/>
                  </a:lnTo>
                  <a:lnTo>
                    <a:pt x="407" y="407"/>
                  </a:lnTo>
                  <a:lnTo>
                    <a:pt x="406" y="407"/>
                  </a:lnTo>
                  <a:lnTo>
                    <a:pt x="404" y="407"/>
                  </a:lnTo>
                  <a:lnTo>
                    <a:pt x="403" y="407"/>
                  </a:lnTo>
                  <a:lnTo>
                    <a:pt x="403" y="410"/>
                  </a:lnTo>
                  <a:lnTo>
                    <a:pt x="401" y="411"/>
                  </a:lnTo>
                  <a:lnTo>
                    <a:pt x="397" y="411"/>
                  </a:lnTo>
                  <a:lnTo>
                    <a:pt x="391" y="410"/>
                  </a:lnTo>
                  <a:lnTo>
                    <a:pt x="386" y="408"/>
                  </a:lnTo>
                  <a:lnTo>
                    <a:pt x="385" y="408"/>
                  </a:lnTo>
                  <a:lnTo>
                    <a:pt x="384" y="408"/>
                  </a:lnTo>
                  <a:lnTo>
                    <a:pt x="382" y="408"/>
                  </a:lnTo>
                  <a:lnTo>
                    <a:pt x="382" y="407"/>
                  </a:lnTo>
                  <a:lnTo>
                    <a:pt x="381" y="407"/>
                  </a:lnTo>
                  <a:lnTo>
                    <a:pt x="381" y="406"/>
                  </a:lnTo>
                  <a:lnTo>
                    <a:pt x="379" y="406"/>
                  </a:lnTo>
                  <a:lnTo>
                    <a:pt x="378" y="406"/>
                  </a:lnTo>
                  <a:lnTo>
                    <a:pt x="378" y="405"/>
                  </a:lnTo>
                  <a:lnTo>
                    <a:pt x="377" y="404"/>
                  </a:lnTo>
                  <a:lnTo>
                    <a:pt x="376" y="403"/>
                  </a:lnTo>
                  <a:lnTo>
                    <a:pt x="374" y="403"/>
                  </a:lnTo>
                  <a:lnTo>
                    <a:pt x="373" y="403"/>
                  </a:lnTo>
                  <a:lnTo>
                    <a:pt x="372" y="403"/>
                  </a:lnTo>
                  <a:lnTo>
                    <a:pt x="372" y="402"/>
                  </a:lnTo>
                  <a:lnTo>
                    <a:pt x="371" y="402"/>
                  </a:lnTo>
                  <a:lnTo>
                    <a:pt x="370" y="402"/>
                  </a:lnTo>
                  <a:lnTo>
                    <a:pt x="369" y="402"/>
                  </a:lnTo>
                  <a:lnTo>
                    <a:pt x="367" y="402"/>
                  </a:lnTo>
                  <a:lnTo>
                    <a:pt x="365" y="400"/>
                  </a:lnTo>
                  <a:lnTo>
                    <a:pt x="364" y="400"/>
                  </a:lnTo>
                  <a:lnTo>
                    <a:pt x="363" y="400"/>
                  </a:lnTo>
                  <a:lnTo>
                    <a:pt x="362" y="400"/>
                  </a:lnTo>
                  <a:lnTo>
                    <a:pt x="361" y="399"/>
                  </a:lnTo>
                  <a:lnTo>
                    <a:pt x="354" y="399"/>
                  </a:lnTo>
                  <a:lnTo>
                    <a:pt x="352" y="399"/>
                  </a:lnTo>
                  <a:lnTo>
                    <a:pt x="346" y="398"/>
                  </a:lnTo>
                  <a:lnTo>
                    <a:pt x="344" y="398"/>
                  </a:lnTo>
                  <a:lnTo>
                    <a:pt x="343" y="397"/>
                  </a:lnTo>
                  <a:lnTo>
                    <a:pt x="342" y="397"/>
                  </a:lnTo>
                  <a:lnTo>
                    <a:pt x="340" y="397"/>
                  </a:lnTo>
                  <a:lnTo>
                    <a:pt x="339" y="397"/>
                  </a:lnTo>
                  <a:lnTo>
                    <a:pt x="339" y="396"/>
                  </a:lnTo>
                  <a:lnTo>
                    <a:pt x="339" y="394"/>
                  </a:lnTo>
                  <a:lnTo>
                    <a:pt x="339" y="393"/>
                  </a:lnTo>
                  <a:lnTo>
                    <a:pt x="340" y="391"/>
                  </a:lnTo>
                  <a:lnTo>
                    <a:pt x="342" y="391"/>
                  </a:lnTo>
                  <a:lnTo>
                    <a:pt x="342" y="390"/>
                  </a:lnTo>
                  <a:lnTo>
                    <a:pt x="343" y="388"/>
                  </a:lnTo>
                  <a:lnTo>
                    <a:pt x="344" y="388"/>
                  </a:lnTo>
                  <a:lnTo>
                    <a:pt x="344" y="387"/>
                  </a:lnTo>
                  <a:lnTo>
                    <a:pt x="344" y="386"/>
                  </a:lnTo>
                  <a:lnTo>
                    <a:pt x="343" y="385"/>
                  </a:lnTo>
                  <a:lnTo>
                    <a:pt x="343" y="386"/>
                  </a:lnTo>
                  <a:lnTo>
                    <a:pt x="342" y="385"/>
                  </a:lnTo>
                  <a:lnTo>
                    <a:pt x="340" y="385"/>
                  </a:lnTo>
                  <a:lnTo>
                    <a:pt x="340" y="386"/>
                  </a:lnTo>
                  <a:lnTo>
                    <a:pt x="339" y="386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6" y="386"/>
                  </a:lnTo>
                  <a:lnTo>
                    <a:pt x="336" y="385"/>
                  </a:lnTo>
                  <a:lnTo>
                    <a:pt x="335" y="385"/>
                  </a:lnTo>
                  <a:lnTo>
                    <a:pt x="334" y="383"/>
                  </a:lnTo>
                  <a:lnTo>
                    <a:pt x="332" y="383"/>
                  </a:lnTo>
                  <a:lnTo>
                    <a:pt x="331" y="383"/>
                  </a:lnTo>
                  <a:lnTo>
                    <a:pt x="329" y="381"/>
                  </a:lnTo>
                  <a:lnTo>
                    <a:pt x="328" y="381"/>
                  </a:lnTo>
                  <a:lnTo>
                    <a:pt x="327" y="381"/>
                  </a:lnTo>
                  <a:lnTo>
                    <a:pt x="326" y="381"/>
                  </a:lnTo>
                  <a:lnTo>
                    <a:pt x="324" y="381"/>
                  </a:lnTo>
                  <a:lnTo>
                    <a:pt x="323" y="381"/>
                  </a:lnTo>
                  <a:lnTo>
                    <a:pt x="322" y="381"/>
                  </a:lnTo>
                  <a:lnTo>
                    <a:pt x="321" y="381"/>
                  </a:lnTo>
                  <a:lnTo>
                    <a:pt x="320" y="381"/>
                  </a:lnTo>
                  <a:lnTo>
                    <a:pt x="319" y="381"/>
                  </a:lnTo>
                  <a:lnTo>
                    <a:pt x="315" y="381"/>
                  </a:lnTo>
                  <a:lnTo>
                    <a:pt x="314" y="382"/>
                  </a:lnTo>
                  <a:lnTo>
                    <a:pt x="313" y="382"/>
                  </a:lnTo>
                  <a:lnTo>
                    <a:pt x="312" y="382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1" y="382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0"/>
                  </a:lnTo>
                  <a:lnTo>
                    <a:pt x="307" y="380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0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6" y="379"/>
                  </a:lnTo>
                  <a:lnTo>
                    <a:pt x="307" y="378"/>
                  </a:lnTo>
                  <a:lnTo>
                    <a:pt x="307" y="377"/>
                  </a:lnTo>
                  <a:lnTo>
                    <a:pt x="309" y="377"/>
                  </a:lnTo>
                  <a:lnTo>
                    <a:pt x="309" y="376"/>
                  </a:lnTo>
                  <a:lnTo>
                    <a:pt x="310" y="377"/>
                  </a:lnTo>
                  <a:lnTo>
                    <a:pt x="310" y="378"/>
                  </a:lnTo>
                  <a:lnTo>
                    <a:pt x="311" y="379"/>
                  </a:lnTo>
                  <a:lnTo>
                    <a:pt x="311" y="380"/>
                  </a:lnTo>
                  <a:lnTo>
                    <a:pt x="312" y="380"/>
                  </a:lnTo>
                  <a:lnTo>
                    <a:pt x="313" y="380"/>
                  </a:lnTo>
                  <a:lnTo>
                    <a:pt x="313" y="379"/>
                  </a:lnTo>
                  <a:lnTo>
                    <a:pt x="314" y="378"/>
                  </a:lnTo>
                  <a:lnTo>
                    <a:pt x="317" y="376"/>
                  </a:lnTo>
                  <a:lnTo>
                    <a:pt x="317" y="374"/>
                  </a:lnTo>
                  <a:lnTo>
                    <a:pt x="317" y="372"/>
                  </a:lnTo>
                  <a:lnTo>
                    <a:pt x="318" y="371"/>
                  </a:lnTo>
                  <a:lnTo>
                    <a:pt x="318" y="370"/>
                  </a:lnTo>
                  <a:lnTo>
                    <a:pt x="319" y="371"/>
                  </a:lnTo>
                  <a:lnTo>
                    <a:pt x="319" y="372"/>
                  </a:lnTo>
                  <a:lnTo>
                    <a:pt x="320" y="372"/>
                  </a:lnTo>
                  <a:lnTo>
                    <a:pt x="321" y="371"/>
                  </a:lnTo>
                  <a:lnTo>
                    <a:pt x="322" y="371"/>
                  </a:lnTo>
                  <a:lnTo>
                    <a:pt x="322" y="369"/>
                  </a:lnTo>
                  <a:lnTo>
                    <a:pt x="323" y="363"/>
                  </a:lnTo>
                  <a:lnTo>
                    <a:pt x="323" y="362"/>
                  </a:lnTo>
                  <a:lnTo>
                    <a:pt x="323" y="360"/>
                  </a:lnTo>
                  <a:lnTo>
                    <a:pt x="324" y="358"/>
                  </a:lnTo>
                  <a:lnTo>
                    <a:pt x="327" y="356"/>
                  </a:lnTo>
                  <a:lnTo>
                    <a:pt x="327" y="355"/>
                  </a:lnTo>
                  <a:lnTo>
                    <a:pt x="328" y="354"/>
                  </a:lnTo>
                  <a:lnTo>
                    <a:pt x="328" y="353"/>
                  </a:lnTo>
                  <a:lnTo>
                    <a:pt x="329" y="353"/>
                  </a:lnTo>
                  <a:lnTo>
                    <a:pt x="330" y="353"/>
                  </a:lnTo>
                  <a:lnTo>
                    <a:pt x="331" y="354"/>
                  </a:lnTo>
                  <a:lnTo>
                    <a:pt x="331" y="355"/>
                  </a:lnTo>
                  <a:lnTo>
                    <a:pt x="331" y="356"/>
                  </a:lnTo>
                  <a:lnTo>
                    <a:pt x="332" y="356"/>
                  </a:lnTo>
                  <a:lnTo>
                    <a:pt x="334" y="356"/>
                  </a:lnTo>
                  <a:lnTo>
                    <a:pt x="335" y="355"/>
                  </a:lnTo>
                  <a:lnTo>
                    <a:pt x="336" y="354"/>
                  </a:lnTo>
                  <a:lnTo>
                    <a:pt x="337" y="354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0" y="356"/>
                  </a:lnTo>
                  <a:lnTo>
                    <a:pt x="342" y="357"/>
                  </a:lnTo>
                  <a:lnTo>
                    <a:pt x="343" y="357"/>
                  </a:lnTo>
                  <a:lnTo>
                    <a:pt x="344" y="356"/>
                  </a:lnTo>
                  <a:lnTo>
                    <a:pt x="347" y="356"/>
                  </a:lnTo>
                  <a:lnTo>
                    <a:pt x="348" y="356"/>
                  </a:lnTo>
                  <a:lnTo>
                    <a:pt x="349" y="357"/>
                  </a:lnTo>
                  <a:lnTo>
                    <a:pt x="349" y="358"/>
                  </a:lnTo>
                  <a:lnTo>
                    <a:pt x="351" y="358"/>
                  </a:lnTo>
                  <a:lnTo>
                    <a:pt x="352" y="360"/>
                  </a:lnTo>
                  <a:lnTo>
                    <a:pt x="353" y="360"/>
                  </a:lnTo>
                  <a:lnTo>
                    <a:pt x="357" y="358"/>
                  </a:lnTo>
                  <a:lnTo>
                    <a:pt x="357" y="357"/>
                  </a:lnTo>
                  <a:lnTo>
                    <a:pt x="359" y="357"/>
                  </a:lnTo>
                  <a:lnTo>
                    <a:pt x="357" y="356"/>
                  </a:lnTo>
                  <a:lnTo>
                    <a:pt x="359" y="355"/>
                  </a:lnTo>
                  <a:lnTo>
                    <a:pt x="359" y="354"/>
                  </a:lnTo>
                  <a:lnTo>
                    <a:pt x="360" y="354"/>
                  </a:lnTo>
                  <a:lnTo>
                    <a:pt x="361" y="354"/>
                  </a:lnTo>
                  <a:lnTo>
                    <a:pt x="362" y="355"/>
                  </a:lnTo>
                  <a:lnTo>
                    <a:pt x="363" y="355"/>
                  </a:lnTo>
                  <a:lnTo>
                    <a:pt x="364" y="355"/>
                  </a:lnTo>
                  <a:lnTo>
                    <a:pt x="367" y="355"/>
                  </a:lnTo>
                  <a:lnTo>
                    <a:pt x="368" y="355"/>
                  </a:lnTo>
                  <a:lnTo>
                    <a:pt x="369" y="355"/>
                  </a:lnTo>
                  <a:lnTo>
                    <a:pt x="369" y="356"/>
                  </a:lnTo>
                  <a:lnTo>
                    <a:pt x="370" y="358"/>
                  </a:lnTo>
                  <a:lnTo>
                    <a:pt x="371" y="360"/>
                  </a:lnTo>
                  <a:lnTo>
                    <a:pt x="372" y="361"/>
                  </a:lnTo>
                  <a:lnTo>
                    <a:pt x="373" y="361"/>
                  </a:lnTo>
                  <a:lnTo>
                    <a:pt x="374" y="362"/>
                  </a:lnTo>
                  <a:lnTo>
                    <a:pt x="377" y="362"/>
                  </a:lnTo>
                  <a:lnTo>
                    <a:pt x="377" y="363"/>
                  </a:lnTo>
                  <a:lnTo>
                    <a:pt x="378" y="363"/>
                  </a:lnTo>
                  <a:lnTo>
                    <a:pt x="379" y="363"/>
                  </a:lnTo>
                  <a:lnTo>
                    <a:pt x="380" y="363"/>
                  </a:lnTo>
                  <a:lnTo>
                    <a:pt x="381" y="362"/>
                  </a:lnTo>
                  <a:lnTo>
                    <a:pt x="382" y="362"/>
                  </a:lnTo>
                  <a:lnTo>
                    <a:pt x="384" y="362"/>
                  </a:lnTo>
                  <a:lnTo>
                    <a:pt x="385" y="362"/>
                  </a:lnTo>
                  <a:lnTo>
                    <a:pt x="385" y="363"/>
                  </a:lnTo>
                  <a:lnTo>
                    <a:pt x="386" y="364"/>
                  </a:lnTo>
                  <a:lnTo>
                    <a:pt x="387" y="364"/>
                  </a:lnTo>
                  <a:lnTo>
                    <a:pt x="389" y="365"/>
                  </a:lnTo>
                  <a:lnTo>
                    <a:pt x="390" y="366"/>
                  </a:lnTo>
                  <a:lnTo>
                    <a:pt x="391" y="366"/>
                  </a:lnTo>
                  <a:lnTo>
                    <a:pt x="391" y="365"/>
                  </a:lnTo>
                  <a:lnTo>
                    <a:pt x="393" y="365"/>
                  </a:lnTo>
                  <a:lnTo>
                    <a:pt x="394" y="364"/>
                  </a:lnTo>
                  <a:lnTo>
                    <a:pt x="394" y="363"/>
                  </a:lnTo>
                  <a:lnTo>
                    <a:pt x="393" y="363"/>
                  </a:lnTo>
                  <a:lnTo>
                    <a:pt x="394" y="363"/>
                  </a:lnTo>
                  <a:lnTo>
                    <a:pt x="395" y="363"/>
                  </a:lnTo>
                  <a:lnTo>
                    <a:pt x="397" y="363"/>
                  </a:lnTo>
                  <a:lnTo>
                    <a:pt x="397" y="364"/>
                  </a:lnTo>
                  <a:lnTo>
                    <a:pt x="398" y="363"/>
                  </a:lnTo>
                  <a:lnTo>
                    <a:pt x="398" y="364"/>
                  </a:lnTo>
                  <a:lnTo>
                    <a:pt x="398" y="366"/>
                  </a:lnTo>
                  <a:lnTo>
                    <a:pt x="401" y="370"/>
                  </a:lnTo>
                  <a:lnTo>
                    <a:pt x="402" y="370"/>
                  </a:lnTo>
                  <a:lnTo>
                    <a:pt x="404" y="371"/>
                  </a:lnTo>
                  <a:lnTo>
                    <a:pt x="405" y="377"/>
                  </a:lnTo>
                  <a:lnTo>
                    <a:pt x="405" y="379"/>
                  </a:lnTo>
                  <a:lnTo>
                    <a:pt x="407" y="379"/>
                  </a:lnTo>
                  <a:lnTo>
                    <a:pt x="409" y="380"/>
                  </a:lnTo>
                  <a:lnTo>
                    <a:pt x="410" y="380"/>
                  </a:lnTo>
                  <a:lnTo>
                    <a:pt x="411" y="380"/>
                  </a:lnTo>
                  <a:lnTo>
                    <a:pt x="412" y="380"/>
                  </a:lnTo>
                  <a:lnTo>
                    <a:pt x="413" y="380"/>
                  </a:lnTo>
                  <a:lnTo>
                    <a:pt x="414" y="380"/>
                  </a:lnTo>
                  <a:lnTo>
                    <a:pt x="414" y="381"/>
                  </a:lnTo>
                  <a:lnTo>
                    <a:pt x="415" y="381"/>
                  </a:lnTo>
                  <a:lnTo>
                    <a:pt x="416" y="381"/>
                  </a:lnTo>
                  <a:lnTo>
                    <a:pt x="418" y="381"/>
                  </a:lnTo>
                  <a:lnTo>
                    <a:pt x="418" y="380"/>
                  </a:lnTo>
                  <a:lnTo>
                    <a:pt x="419" y="380"/>
                  </a:lnTo>
                  <a:lnTo>
                    <a:pt x="420" y="381"/>
                  </a:lnTo>
                  <a:lnTo>
                    <a:pt x="421" y="381"/>
                  </a:lnTo>
                  <a:lnTo>
                    <a:pt x="422" y="382"/>
                  </a:lnTo>
                  <a:lnTo>
                    <a:pt x="428" y="382"/>
                  </a:lnTo>
                  <a:lnTo>
                    <a:pt x="430" y="382"/>
                  </a:lnTo>
                  <a:lnTo>
                    <a:pt x="432" y="380"/>
                  </a:lnTo>
                  <a:lnTo>
                    <a:pt x="434" y="381"/>
                  </a:lnTo>
                  <a:lnTo>
                    <a:pt x="439" y="382"/>
                  </a:lnTo>
                  <a:lnTo>
                    <a:pt x="444" y="383"/>
                  </a:lnTo>
                  <a:lnTo>
                    <a:pt x="446" y="383"/>
                  </a:lnTo>
                  <a:lnTo>
                    <a:pt x="447" y="383"/>
                  </a:lnTo>
                  <a:lnTo>
                    <a:pt x="451" y="383"/>
                  </a:lnTo>
                  <a:lnTo>
                    <a:pt x="452" y="383"/>
                  </a:lnTo>
                  <a:lnTo>
                    <a:pt x="452" y="382"/>
                  </a:lnTo>
                  <a:lnTo>
                    <a:pt x="453" y="382"/>
                  </a:lnTo>
                  <a:lnTo>
                    <a:pt x="454" y="383"/>
                  </a:lnTo>
                  <a:lnTo>
                    <a:pt x="455" y="383"/>
                  </a:lnTo>
                  <a:lnTo>
                    <a:pt x="456" y="385"/>
                  </a:lnTo>
                  <a:lnTo>
                    <a:pt x="457" y="385"/>
                  </a:lnTo>
                  <a:lnTo>
                    <a:pt x="457" y="386"/>
                  </a:lnTo>
                  <a:lnTo>
                    <a:pt x="459" y="386"/>
                  </a:lnTo>
                  <a:lnTo>
                    <a:pt x="460" y="386"/>
                  </a:lnTo>
                  <a:lnTo>
                    <a:pt x="460" y="385"/>
                  </a:lnTo>
                  <a:lnTo>
                    <a:pt x="461" y="385"/>
                  </a:lnTo>
                  <a:lnTo>
                    <a:pt x="462" y="385"/>
                  </a:lnTo>
                  <a:lnTo>
                    <a:pt x="463" y="383"/>
                  </a:lnTo>
                  <a:lnTo>
                    <a:pt x="464" y="381"/>
                  </a:lnTo>
                  <a:lnTo>
                    <a:pt x="466" y="377"/>
                  </a:lnTo>
                  <a:lnTo>
                    <a:pt x="466" y="376"/>
                  </a:lnTo>
                  <a:lnTo>
                    <a:pt x="468" y="374"/>
                  </a:lnTo>
                  <a:lnTo>
                    <a:pt x="468" y="373"/>
                  </a:lnTo>
                  <a:lnTo>
                    <a:pt x="468" y="372"/>
                  </a:lnTo>
                  <a:lnTo>
                    <a:pt x="468" y="371"/>
                  </a:lnTo>
                  <a:lnTo>
                    <a:pt x="469" y="371"/>
                  </a:lnTo>
                  <a:lnTo>
                    <a:pt x="469" y="370"/>
                  </a:lnTo>
                  <a:lnTo>
                    <a:pt x="471" y="369"/>
                  </a:lnTo>
                  <a:lnTo>
                    <a:pt x="472" y="369"/>
                  </a:lnTo>
                  <a:lnTo>
                    <a:pt x="474" y="369"/>
                  </a:lnTo>
                  <a:lnTo>
                    <a:pt x="476" y="369"/>
                  </a:lnTo>
                  <a:lnTo>
                    <a:pt x="477" y="369"/>
                  </a:lnTo>
                  <a:lnTo>
                    <a:pt x="478" y="369"/>
                  </a:lnTo>
                  <a:lnTo>
                    <a:pt x="478" y="370"/>
                  </a:lnTo>
                  <a:lnTo>
                    <a:pt x="479" y="370"/>
                  </a:lnTo>
                  <a:lnTo>
                    <a:pt x="479" y="371"/>
                  </a:lnTo>
                  <a:lnTo>
                    <a:pt x="480" y="372"/>
                  </a:lnTo>
                  <a:lnTo>
                    <a:pt x="481" y="376"/>
                  </a:lnTo>
                  <a:lnTo>
                    <a:pt x="481" y="377"/>
                  </a:lnTo>
                  <a:lnTo>
                    <a:pt x="482" y="377"/>
                  </a:lnTo>
                  <a:lnTo>
                    <a:pt x="487" y="378"/>
                  </a:lnTo>
                  <a:lnTo>
                    <a:pt x="488" y="378"/>
                  </a:lnTo>
                  <a:lnTo>
                    <a:pt x="489" y="377"/>
                  </a:lnTo>
                  <a:lnTo>
                    <a:pt x="490" y="377"/>
                  </a:lnTo>
                  <a:lnTo>
                    <a:pt x="491" y="376"/>
                  </a:lnTo>
                  <a:lnTo>
                    <a:pt x="491" y="374"/>
                  </a:lnTo>
                  <a:lnTo>
                    <a:pt x="493" y="376"/>
                  </a:lnTo>
                  <a:lnTo>
                    <a:pt x="495" y="376"/>
                  </a:lnTo>
                  <a:lnTo>
                    <a:pt x="496" y="377"/>
                  </a:lnTo>
                  <a:lnTo>
                    <a:pt x="497" y="378"/>
                  </a:lnTo>
                  <a:lnTo>
                    <a:pt x="498" y="379"/>
                  </a:lnTo>
                  <a:lnTo>
                    <a:pt x="499" y="380"/>
                  </a:lnTo>
                  <a:lnTo>
                    <a:pt x="502" y="380"/>
                  </a:lnTo>
                  <a:lnTo>
                    <a:pt x="503" y="380"/>
                  </a:lnTo>
                  <a:lnTo>
                    <a:pt x="504" y="380"/>
                  </a:lnTo>
                  <a:lnTo>
                    <a:pt x="505" y="380"/>
                  </a:lnTo>
                  <a:lnTo>
                    <a:pt x="506" y="380"/>
                  </a:lnTo>
                  <a:lnTo>
                    <a:pt x="507" y="381"/>
                  </a:lnTo>
                  <a:lnTo>
                    <a:pt x="510" y="383"/>
                  </a:lnTo>
                  <a:lnTo>
                    <a:pt x="511" y="383"/>
                  </a:lnTo>
                  <a:lnTo>
                    <a:pt x="512" y="383"/>
                  </a:lnTo>
                  <a:lnTo>
                    <a:pt x="513" y="383"/>
                  </a:lnTo>
                  <a:lnTo>
                    <a:pt x="514" y="383"/>
                  </a:lnTo>
                  <a:lnTo>
                    <a:pt x="514" y="382"/>
                  </a:lnTo>
                  <a:lnTo>
                    <a:pt x="515" y="382"/>
                  </a:lnTo>
                  <a:lnTo>
                    <a:pt x="516" y="382"/>
                  </a:lnTo>
                  <a:lnTo>
                    <a:pt x="518" y="382"/>
                  </a:lnTo>
                  <a:lnTo>
                    <a:pt x="519" y="382"/>
                  </a:lnTo>
                  <a:lnTo>
                    <a:pt x="520" y="382"/>
                  </a:lnTo>
                  <a:lnTo>
                    <a:pt x="521" y="382"/>
                  </a:lnTo>
                  <a:lnTo>
                    <a:pt x="522" y="383"/>
                  </a:lnTo>
                  <a:lnTo>
                    <a:pt x="523" y="383"/>
                  </a:lnTo>
                  <a:lnTo>
                    <a:pt x="524" y="382"/>
                  </a:lnTo>
                  <a:lnTo>
                    <a:pt x="526" y="383"/>
                  </a:lnTo>
                  <a:lnTo>
                    <a:pt x="524" y="385"/>
                  </a:lnTo>
                  <a:lnTo>
                    <a:pt x="524" y="386"/>
                  </a:lnTo>
                  <a:lnTo>
                    <a:pt x="526" y="387"/>
                  </a:lnTo>
                  <a:lnTo>
                    <a:pt x="526" y="388"/>
                  </a:lnTo>
                  <a:lnTo>
                    <a:pt x="527" y="387"/>
                  </a:lnTo>
                  <a:lnTo>
                    <a:pt x="527" y="388"/>
                  </a:lnTo>
                  <a:lnTo>
                    <a:pt x="526" y="388"/>
                  </a:lnTo>
                  <a:lnTo>
                    <a:pt x="526" y="389"/>
                  </a:lnTo>
                  <a:lnTo>
                    <a:pt x="526" y="390"/>
                  </a:lnTo>
                  <a:lnTo>
                    <a:pt x="527" y="390"/>
                  </a:lnTo>
                  <a:lnTo>
                    <a:pt x="528" y="391"/>
                  </a:lnTo>
                  <a:lnTo>
                    <a:pt x="527" y="393"/>
                  </a:lnTo>
                  <a:lnTo>
                    <a:pt x="526" y="391"/>
                  </a:lnTo>
                  <a:lnTo>
                    <a:pt x="526" y="393"/>
                  </a:lnTo>
                  <a:lnTo>
                    <a:pt x="527" y="393"/>
                  </a:lnTo>
                  <a:lnTo>
                    <a:pt x="528" y="394"/>
                  </a:lnTo>
                  <a:lnTo>
                    <a:pt x="529" y="394"/>
                  </a:lnTo>
                  <a:lnTo>
                    <a:pt x="529" y="393"/>
                  </a:lnTo>
                  <a:lnTo>
                    <a:pt x="530" y="393"/>
                  </a:lnTo>
                  <a:lnTo>
                    <a:pt x="531" y="393"/>
                  </a:lnTo>
                  <a:lnTo>
                    <a:pt x="531" y="394"/>
                  </a:lnTo>
                  <a:lnTo>
                    <a:pt x="531" y="395"/>
                  </a:lnTo>
                  <a:lnTo>
                    <a:pt x="531" y="396"/>
                  </a:lnTo>
                  <a:lnTo>
                    <a:pt x="531" y="397"/>
                  </a:lnTo>
                  <a:lnTo>
                    <a:pt x="531" y="398"/>
                  </a:lnTo>
                  <a:lnTo>
                    <a:pt x="530" y="399"/>
                  </a:lnTo>
                  <a:lnTo>
                    <a:pt x="530" y="402"/>
                  </a:lnTo>
                  <a:lnTo>
                    <a:pt x="532" y="404"/>
                  </a:lnTo>
                  <a:lnTo>
                    <a:pt x="536" y="406"/>
                  </a:lnTo>
                  <a:lnTo>
                    <a:pt x="537" y="406"/>
                  </a:lnTo>
                  <a:lnTo>
                    <a:pt x="538" y="406"/>
                  </a:lnTo>
                  <a:lnTo>
                    <a:pt x="539" y="406"/>
                  </a:lnTo>
                  <a:lnTo>
                    <a:pt x="540" y="407"/>
                  </a:lnTo>
                  <a:lnTo>
                    <a:pt x="541" y="408"/>
                  </a:lnTo>
                  <a:lnTo>
                    <a:pt x="543" y="408"/>
                  </a:lnTo>
                  <a:lnTo>
                    <a:pt x="544" y="408"/>
                  </a:lnTo>
                  <a:lnTo>
                    <a:pt x="545" y="408"/>
                  </a:lnTo>
                  <a:lnTo>
                    <a:pt x="546" y="410"/>
                  </a:lnTo>
                  <a:lnTo>
                    <a:pt x="547" y="410"/>
                  </a:lnTo>
                  <a:lnTo>
                    <a:pt x="548" y="408"/>
                  </a:lnTo>
                  <a:lnTo>
                    <a:pt x="549" y="408"/>
                  </a:lnTo>
                  <a:lnTo>
                    <a:pt x="550" y="408"/>
                  </a:lnTo>
                  <a:lnTo>
                    <a:pt x="552" y="407"/>
                  </a:lnTo>
                  <a:lnTo>
                    <a:pt x="553" y="407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8" y="407"/>
                  </a:lnTo>
                  <a:lnTo>
                    <a:pt x="560" y="408"/>
                  </a:lnTo>
                  <a:lnTo>
                    <a:pt x="561" y="408"/>
                  </a:lnTo>
                  <a:lnTo>
                    <a:pt x="561" y="407"/>
                  </a:lnTo>
                  <a:lnTo>
                    <a:pt x="562" y="407"/>
                  </a:lnTo>
                  <a:lnTo>
                    <a:pt x="562" y="406"/>
                  </a:lnTo>
                  <a:lnTo>
                    <a:pt x="563" y="406"/>
                  </a:lnTo>
                  <a:lnTo>
                    <a:pt x="564" y="407"/>
                  </a:lnTo>
                  <a:lnTo>
                    <a:pt x="565" y="406"/>
                  </a:lnTo>
                  <a:lnTo>
                    <a:pt x="568" y="405"/>
                  </a:lnTo>
                  <a:lnTo>
                    <a:pt x="569" y="405"/>
                  </a:lnTo>
                  <a:lnTo>
                    <a:pt x="570" y="406"/>
                  </a:lnTo>
                  <a:lnTo>
                    <a:pt x="571" y="407"/>
                  </a:lnTo>
                  <a:lnTo>
                    <a:pt x="572" y="407"/>
                  </a:lnTo>
                  <a:lnTo>
                    <a:pt x="574" y="407"/>
                  </a:lnTo>
                  <a:lnTo>
                    <a:pt x="575" y="407"/>
                  </a:lnTo>
                  <a:lnTo>
                    <a:pt x="575" y="408"/>
                  </a:lnTo>
                  <a:lnTo>
                    <a:pt x="577" y="408"/>
                  </a:lnTo>
                  <a:lnTo>
                    <a:pt x="578" y="408"/>
                  </a:lnTo>
                  <a:lnTo>
                    <a:pt x="579" y="408"/>
                  </a:lnTo>
                  <a:lnTo>
                    <a:pt x="579" y="410"/>
                  </a:lnTo>
                  <a:lnTo>
                    <a:pt x="580" y="410"/>
                  </a:lnTo>
                  <a:lnTo>
                    <a:pt x="580" y="411"/>
                  </a:lnTo>
                  <a:lnTo>
                    <a:pt x="581" y="411"/>
                  </a:lnTo>
                  <a:lnTo>
                    <a:pt x="581" y="412"/>
                  </a:lnTo>
                  <a:lnTo>
                    <a:pt x="580" y="413"/>
                  </a:lnTo>
                  <a:lnTo>
                    <a:pt x="580" y="414"/>
                  </a:lnTo>
                  <a:lnTo>
                    <a:pt x="580" y="415"/>
                  </a:lnTo>
                  <a:lnTo>
                    <a:pt x="580" y="416"/>
                  </a:lnTo>
                  <a:lnTo>
                    <a:pt x="579" y="421"/>
                  </a:lnTo>
                  <a:lnTo>
                    <a:pt x="578" y="427"/>
                  </a:lnTo>
                  <a:lnTo>
                    <a:pt x="578" y="428"/>
                  </a:lnTo>
                  <a:lnTo>
                    <a:pt x="578" y="429"/>
                  </a:lnTo>
                  <a:lnTo>
                    <a:pt x="578" y="430"/>
                  </a:lnTo>
                  <a:lnTo>
                    <a:pt x="578" y="431"/>
                  </a:lnTo>
                  <a:lnTo>
                    <a:pt x="578" y="432"/>
                  </a:lnTo>
                  <a:lnTo>
                    <a:pt x="579" y="432"/>
                  </a:lnTo>
                  <a:lnTo>
                    <a:pt x="579" y="431"/>
                  </a:lnTo>
                  <a:lnTo>
                    <a:pt x="579" y="430"/>
                  </a:lnTo>
                  <a:lnTo>
                    <a:pt x="580" y="431"/>
                  </a:lnTo>
                  <a:lnTo>
                    <a:pt x="580" y="433"/>
                  </a:lnTo>
                  <a:lnTo>
                    <a:pt x="580" y="435"/>
                  </a:lnTo>
                  <a:lnTo>
                    <a:pt x="581" y="436"/>
                  </a:lnTo>
                  <a:lnTo>
                    <a:pt x="582" y="436"/>
                  </a:lnTo>
                  <a:lnTo>
                    <a:pt x="585" y="437"/>
                  </a:lnTo>
                  <a:lnTo>
                    <a:pt x="586" y="438"/>
                  </a:lnTo>
                  <a:lnTo>
                    <a:pt x="586" y="439"/>
                  </a:lnTo>
                  <a:lnTo>
                    <a:pt x="585" y="440"/>
                  </a:lnTo>
                  <a:lnTo>
                    <a:pt x="583" y="440"/>
                  </a:lnTo>
                  <a:lnTo>
                    <a:pt x="581" y="439"/>
                  </a:lnTo>
                  <a:lnTo>
                    <a:pt x="580" y="439"/>
                  </a:lnTo>
                  <a:lnTo>
                    <a:pt x="579" y="439"/>
                  </a:lnTo>
                  <a:lnTo>
                    <a:pt x="578" y="439"/>
                  </a:lnTo>
                  <a:lnTo>
                    <a:pt x="578" y="438"/>
                  </a:lnTo>
                  <a:lnTo>
                    <a:pt x="579" y="438"/>
                  </a:lnTo>
                  <a:lnTo>
                    <a:pt x="578" y="437"/>
                  </a:lnTo>
                  <a:lnTo>
                    <a:pt x="578" y="436"/>
                  </a:lnTo>
                  <a:lnTo>
                    <a:pt x="575" y="435"/>
                  </a:lnTo>
                  <a:lnTo>
                    <a:pt x="574" y="435"/>
                  </a:lnTo>
                  <a:lnTo>
                    <a:pt x="573" y="436"/>
                  </a:lnTo>
                  <a:lnTo>
                    <a:pt x="572" y="436"/>
                  </a:lnTo>
                  <a:lnTo>
                    <a:pt x="572" y="435"/>
                  </a:lnTo>
                  <a:lnTo>
                    <a:pt x="571" y="435"/>
                  </a:lnTo>
                  <a:lnTo>
                    <a:pt x="570" y="436"/>
                  </a:lnTo>
                  <a:lnTo>
                    <a:pt x="569" y="436"/>
                  </a:lnTo>
                  <a:lnTo>
                    <a:pt x="568" y="435"/>
                  </a:lnTo>
                  <a:lnTo>
                    <a:pt x="566" y="435"/>
                  </a:lnTo>
                  <a:lnTo>
                    <a:pt x="565" y="435"/>
                  </a:lnTo>
                  <a:lnTo>
                    <a:pt x="566" y="435"/>
                  </a:lnTo>
                  <a:lnTo>
                    <a:pt x="566" y="433"/>
                  </a:lnTo>
                  <a:lnTo>
                    <a:pt x="565" y="433"/>
                  </a:lnTo>
                  <a:lnTo>
                    <a:pt x="564" y="433"/>
                  </a:lnTo>
                  <a:lnTo>
                    <a:pt x="563" y="433"/>
                  </a:lnTo>
                  <a:lnTo>
                    <a:pt x="562" y="433"/>
                  </a:lnTo>
                  <a:lnTo>
                    <a:pt x="562" y="432"/>
                  </a:lnTo>
                  <a:lnTo>
                    <a:pt x="562" y="433"/>
                  </a:lnTo>
                  <a:lnTo>
                    <a:pt x="562" y="432"/>
                  </a:lnTo>
                  <a:lnTo>
                    <a:pt x="561" y="431"/>
                  </a:lnTo>
                  <a:lnTo>
                    <a:pt x="560" y="431"/>
                  </a:lnTo>
                  <a:lnTo>
                    <a:pt x="560" y="432"/>
                  </a:lnTo>
                  <a:lnTo>
                    <a:pt x="558" y="432"/>
                  </a:lnTo>
                  <a:lnTo>
                    <a:pt x="558" y="431"/>
                  </a:lnTo>
                  <a:lnTo>
                    <a:pt x="557" y="431"/>
                  </a:lnTo>
                  <a:lnTo>
                    <a:pt x="556" y="431"/>
                  </a:lnTo>
                  <a:lnTo>
                    <a:pt x="556" y="430"/>
                  </a:lnTo>
                  <a:lnTo>
                    <a:pt x="555" y="430"/>
                  </a:lnTo>
                  <a:lnTo>
                    <a:pt x="554" y="429"/>
                  </a:lnTo>
                  <a:lnTo>
                    <a:pt x="553" y="429"/>
                  </a:lnTo>
                  <a:lnTo>
                    <a:pt x="552" y="429"/>
                  </a:lnTo>
                  <a:lnTo>
                    <a:pt x="552" y="428"/>
                  </a:lnTo>
                  <a:lnTo>
                    <a:pt x="550" y="428"/>
                  </a:lnTo>
                  <a:lnTo>
                    <a:pt x="549" y="428"/>
                  </a:lnTo>
                  <a:lnTo>
                    <a:pt x="548" y="428"/>
                  </a:lnTo>
                  <a:lnTo>
                    <a:pt x="547" y="427"/>
                  </a:lnTo>
                  <a:lnTo>
                    <a:pt x="547" y="425"/>
                  </a:lnTo>
                  <a:lnTo>
                    <a:pt x="545" y="425"/>
                  </a:lnTo>
                  <a:lnTo>
                    <a:pt x="544" y="424"/>
                  </a:lnTo>
                  <a:lnTo>
                    <a:pt x="543" y="424"/>
                  </a:lnTo>
                  <a:lnTo>
                    <a:pt x="539" y="425"/>
                  </a:lnTo>
                  <a:lnTo>
                    <a:pt x="538" y="425"/>
                  </a:lnTo>
                  <a:lnTo>
                    <a:pt x="537" y="425"/>
                  </a:lnTo>
                  <a:lnTo>
                    <a:pt x="535" y="428"/>
                  </a:lnTo>
                  <a:lnTo>
                    <a:pt x="533" y="429"/>
                  </a:lnTo>
                  <a:lnTo>
                    <a:pt x="533" y="428"/>
                  </a:lnTo>
                  <a:lnTo>
                    <a:pt x="532" y="428"/>
                  </a:lnTo>
                  <a:lnTo>
                    <a:pt x="531" y="428"/>
                  </a:lnTo>
                  <a:lnTo>
                    <a:pt x="530" y="428"/>
                  </a:lnTo>
                  <a:lnTo>
                    <a:pt x="530" y="429"/>
                  </a:lnTo>
                  <a:lnTo>
                    <a:pt x="529" y="429"/>
                  </a:lnTo>
                  <a:lnTo>
                    <a:pt x="528" y="429"/>
                  </a:lnTo>
                  <a:lnTo>
                    <a:pt x="527" y="430"/>
                  </a:lnTo>
                  <a:lnTo>
                    <a:pt x="527" y="429"/>
                  </a:lnTo>
                  <a:lnTo>
                    <a:pt x="526" y="429"/>
                  </a:lnTo>
                  <a:lnTo>
                    <a:pt x="524" y="429"/>
                  </a:lnTo>
                  <a:lnTo>
                    <a:pt x="522" y="428"/>
                  </a:lnTo>
                  <a:lnTo>
                    <a:pt x="520" y="428"/>
                  </a:lnTo>
                  <a:lnTo>
                    <a:pt x="519" y="428"/>
                  </a:lnTo>
                  <a:lnTo>
                    <a:pt x="519" y="427"/>
                  </a:lnTo>
                  <a:lnTo>
                    <a:pt x="518" y="427"/>
                  </a:lnTo>
                  <a:lnTo>
                    <a:pt x="516" y="427"/>
                  </a:lnTo>
                  <a:lnTo>
                    <a:pt x="515" y="427"/>
                  </a:lnTo>
                  <a:lnTo>
                    <a:pt x="514" y="427"/>
                  </a:lnTo>
                  <a:lnTo>
                    <a:pt x="513" y="425"/>
                  </a:lnTo>
                  <a:lnTo>
                    <a:pt x="507" y="425"/>
                  </a:lnTo>
                  <a:lnTo>
                    <a:pt x="506" y="424"/>
                  </a:lnTo>
                  <a:lnTo>
                    <a:pt x="505" y="425"/>
                  </a:lnTo>
                  <a:lnTo>
                    <a:pt x="504" y="425"/>
                  </a:lnTo>
                  <a:lnTo>
                    <a:pt x="503" y="424"/>
                  </a:lnTo>
                  <a:lnTo>
                    <a:pt x="502" y="424"/>
                  </a:lnTo>
                  <a:lnTo>
                    <a:pt x="501" y="424"/>
                  </a:lnTo>
                  <a:lnTo>
                    <a:pt x="501" y="425"/>
                  </a:lnTo>
                  <a:lnTo>
                    <a:pt x="499" y="425"/>
                  </a:lnTo>
                  <a:lnTo>
                    <a:pt x="498" y="425"/>
                  </a:lnTo>
                  <a:lnTo>
                    <a:pt x="498" y="427"/>
                  </a:lnTo>
                  <a:lnTo>
                    <a:pt x="498" y="428"/>
                  </a:lnTo>
                  <a:lnTo>
                    <a:pt x="497" y="428"/>
                  </a:lnTo>
                  <a:lnTo>
                    <a:pt x="497" y="427"/>
                  </a:lnTo>
                  <a:lnTo>
                    <a:pt x="496" y="427"/>
                  </a:lnTo>
                  <a:lnTo>
                    <a:pt x="496" y="425"/>
                  </a:lnTo>
                  <a:lnTo>
                    <a:pt x="496" y="427"/>
                  </a:lnTo>
                  <a:lnTo>
                    <a:pt x="495" y="427"/>
                  </a:lnTo>
                  <a:lnTo>
                    <a:pt x="494" y="425"/>
                  </a:lnTo>
                  <a:lnTo>
                    <a:pt x="493" y="427"/>
                  </a:lnTo>
                  <a:lnTo>
                    <a:pt x="490" y="425"/>
                  </a:lnTo>
                  <a:lnTo>
                    <a:pt x="490" y="424"/>
                  </a:lnTo>
                  <a:lnTo>
                    <a:pt x="489" y="424"/>
                  </a:lnTo>
                  <a:lnTo>
                    <a:pt x="488" y="424"/>
                  </a:lnTo>
                  <a:lnTo>
                    <a:pt x="487" y="424"/>
                  </a:lnTo>
                  <a:lnTo>
                    <a:pt x="486" y="424"/>
                  </a:lnTo>
                  <a:lnTo>
                    <a:pt x="486" y="423"/>
                  </a:lnTo>
                  <a:lnTo>
                    <a:pt x="485" y="424"/>
                  </a:lnTo>
                  <a:lnTo>
                    <a:pt x="482" y="424"/>
                  </a:lnTo>
                  <a:lnTo>
                    <a:pt x="481" y="424"/>
                  </a:lnTo>
                  <a:lnTo>
                    <a:pt x="481" y="423"/>
                  </a:lnTo>
                  <a:lnTo>
                    <a:pt x="480" y="423"/>
                  </a:lnTo>
                  <a:lnTo>
                    <a:pt x="480" y="422"/>
                  </a:lnTo>
                  <a:lnTo>
                    <a:pt x="480" y="423"/>
                  </a:lnTo>
                  <a:lnTo>
                    <a:pt x="479" y="423"/>
                  </a:lnTo>
                  <a:lnTo>
                    <a:pt x="479" y="424"/>
                  </a:lnTo>
                  <a:lnTo>
                    <a:pt x="478" y="424"/>
                  </a:lnTo>
                  <a:lnTo>
                    <a:pt x="477" y="424"/>
                  </a:lnTo>
                  <a:lnTo>
                    <a:pt x="476" y="423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8" y="422"/>
                  </a:lnTo>
                  <a:lnTo>
                    <a:pt x="468" y="421"/>
                  </a:lnTo>
                  <a:lnTo>
                    <a:pt x="466" y="421"/>
                  </a:lnTo>
                  <a:lnTo>
                    <a:pt x="465" y="421"/>
                  </a:lnTo>
                  <a:lnTo>
                    <a:pt x="464" y="420"/>
                  </a:lnTo>
                  <a:lnTo>
                    <a:pt x="463" y="420"/>
                  </a:lnTo>
                  <a:lnTo>
                    <a:pt x="462" y="420"/>
                  </a:lnTo>
                  <a:lnTo>
                    <a:pt x="460" y="419"/>
                  </a:lnTo>
                  <a:lnTo>
                    <a:pt x="459" y="419"/>
                  </a:lnTo>
                  <a:lnTo>
                    <a:pt x="457" y="418"/>
                  </a:lnTo>
                  <a:lnTo>
                    <a:pt x="457" y="416"/>
                  </a:lnTo>
                  <a:lnTo>
                    <a:pt x="456" y="416"/>
                  </a:lnTo>
                  <a:lnTo>
                    <a:pt x="448" y="413"/>
                  </a:lnTo>
                  <a:lnTo>
                    <a:pt x="445" y="412"/>
                  </a:lnTo>
                  <a:close/>
                  <a:moveTo>
                    <a:pt x="867" y="355"/>
                  </a:moveTo>
                  <a:lnTo>
                    <a:pt x="867" y="356"/>
                  </a:lnTo>
                  <a:lnTo>
                    <a:pt x="867" y="357"/>
                  </a:lnTo>
                  <a:lnTo>
                    <a:pt x="866" y="356"/>
                  </a:lnTo>
                  <a:lnTo>
                    <a:pt x="866" y="355"/>
                  </a:lnTo>
                  <a:lnTo>
                    <a:pt x="865" y="355"/>
                  </a:lnTo>
                  <a:lnTo>
                    <a:pt x="864" y="354"/>
                  </a:lnTo>
                  <a:lnTo>
                    <a:pt x="865" y="353"/>
                  </a:lnTo>
                  <a:lnTo>
                    <a:pt x="865" y="352"/>
                  </a:lnTo>
                  <a:lnTo>
                    <a:pt x="865" y="353"/>
                  </a:lnTo>
                  <a:lnTo>
                    <a:pt x="866" y="354"/>
                  </a:lnTo>
                  <a:lnTo>
                    <a:pt x="867" y="354"/>
                  </a:lnTo>
                  <a:lnTo>
                    <a:pt x="867" y="355"/>
                  </a:lnTo>
                  <a:close/>
                  <a:moveTo>
                    <a:pt x="1129" y="345"/>
                  </a:moveTo>
                  <a:lnTo>
                    <a:pt x="1129" y="346"/>
                  </a:lnTo>
                  <a:lnTo>
                    <a:pt x="1129" y="347"/>
                  </a:lnTo>
                  <a:lnTo>
                    <a:pt x="1129" y="346"/>
                  </a:lnTo>
                  <a:lnTo>
                    <a:pt x="1127" y="346"/>
                  </a:lnTo>
                  <a:lnTo>
                    <a:pt x="1127" y="347"/>
                  </a:lnTo>
                  <a:lnTo>
                    <a:pt x="1127" y="346"/>
                  </a:lnTo>
                  <a:lnTo>
                    <a:pt x="1126" y="345"/>
                  </a:lnTo>
                  <a:lnTo>
                    <a:pt x="1126" y="344"/>
                  </a:lnTo>
                  <a:lnTo>
                    <a:pt x="1127" y="343"/>
                  </a:lnTo>
                  <a:lnTo>
                    <a:pt x="1127" y="341"/>
                  </a:lnTo>
                  <a:lnTo>
                    <a:pt x="1127" y="343"/>
                  </a:lnTo>
                  <a:lnTo>
                    <a:pt x="1129" y="343"/>
                  </a:lnTo>
                  <a:lnTo>
                    <a:pt x="1127" y="343"/>
                  </a:lnTo>
                  <a:lnTo>
                    <a:pt x="1129" y="343"/>
                  </a:lnTo>
                  <a:lnTo>
                    <a:pt x="1129" y="345"/>
                  </a:lnTo>
                  <a:close/>
                  <a:moveTo>
                    <a:pt x="1114" y="341"/>
                  </a:moveTo>
                  <a:lnTo>
                    <a:pt x="1115" y="343"/>
                  </a:lnTo>
                  <a:lnTo>
                    <a:pt x="1116" y="343"/>
                  </a:lnTo>
                  <a:lnTo>
                    <a:pt x="1115" y="343"/>
                  </a:lnTo>
                  <a:lnTo>
                    <a:pt x="1115" y="344"/>
                  </a:lnTo>
                  <a:lnTo>
                    <a:pt x="1114" y="343"/>
                  </a:lnTo>
                  <a:lnTo>
                    <a:pt x="1114" y="341"/>
                  </a:lnTo>
                  <a:close/>
                  <a:moveTo>
                    <a:pt x="858" y="341"/>
                  </a:moveTo>
                  <a:lnTo>
                    <a:pt x="859" y="341"/>
                  </a:lnTo>
                  <a:lnTo>
                    <a:pt x="859" y="343"/>
                  </a:lnTo>
                  <a:lnTo>
                    <a:pt x="859" y="344"/>
                  </a:lnTo>
                  <a:lnTo>
                    <a:pt x="858" y="344"/>
                  </a:lnTo>
                  <a:lnTo>
                    <a:pt x="858" y="343"/>
                  </a:lnTo>
                  <a:lnTo>
                    <a:pt x="857" y="341"/>
                  </a:lnTo>
                  <a:lnTo>
                    <a:pt x="856" y="341"/>
                  </a:lnTo>
                  <a:lnTo>
                    <a:pt x="856" y="340"/>
                  </a:lnTo>
                  <a:lnTo>
                    <a:pt x="857" y="340"/>
                  </a:lnTo>
                  <a:lnTo>
                    <a:pt x="858" y="340"/>
                  </a:lnTo>
                  <a:lnTo>
                    <a:pt x="858" y="341"/>
                  </a:lnTo>
                  <a:close/>
                  <a:moveTo>
                    <a:pt x="851" y="333"/>
                  </a:moveTo>
                  <a:lnTo>
                    <a:pt x="853" y="333"/>
                  </a:lnTo>
                  <a:lnTo>
                    <a:pt x="854" y="333"/>
                  </a:lnTo>
                  <a:lnTo>
                    <a:pt x="854" y="335"/>
                  </a:lnTo>
                  <a:lnTo>
                    <a:pt x="855" y="335"/>
                  </a:lnTo>
                  <a:lnTo>
                    <a:pt x="855" y="337"/>
                  </a:lnTo>
                  <a:lnTo>
                    <a:pt x="854" y="337"/>
                  </a:lnTo>
                  <a:lnTo>
                    <a:pt x="853" y="337"/>
                  </a:lnTo>
                  <a:lnTo>
                    <a:pt x="851" y="335"/>
                  </a:lnTo>
                  <a:lnTo>
                    <a:pt x="851" y="333"/>
                  </a:lnTo>
                  <a:close/>
                  <a:moveTo>
                    <a:pt x="1042" y="312"/>
                  </a:moveTo>
                  <a:lnTo>
                    <a:pt x="1043" y="312"/>
                  </a:lnTo>
                  <a:lnTo>
                    <a:pt x="1043" y="313"/>
                  </a:lnTo>
                  <a:lnTo>
                    <a:pt x="1042" y="313"/>
                  </a:lnTo>
                  <a:lnTo>
                    <a:pt x="1041" y="313"/>
                  </a:lnTo>
                  <a:lnTo>
                    <a:pt x="1040" y="313"/>
                  </a:lnTo>
                  <a:lnTo>
                    <a:pt x="1041" y="312"/>
                  </a:lnTo>
                  <a:lnTo>
                    <a:pt x="1042" y="312"/>
                  </a:lnTo>
                  <a:close/>
                  <a:moveTo>
                    <a:pt x="962" y="290"/>
                  </a:moveTo>
                  <a:lnTo>
                    <a:pt x="963" y="291"/>
                  </a:lnTo>
                  <a:lnTo>
                    <a:pt x="963" y="293"/>
                  </a:lnTo>
                  <a:lnTo>
                    <a:pt x="963" y="294"/>
                  </a:lnTo>
                  <a:lnTo>
                    <a:pt x="962" y="294"/>
                  </a:lnTo>
                  <a:lnTo>
                    <a:pt x="960" y="294"/>
                  </a:lnTo>
                  <a:lnTo>
                    <a:pt x="959" y="293"/>
                  </a:lnTo>
                  <a:lnTo>
                    <a:pt x="959" y="291"/>
                  </a:lnTo>
                  <a:lnTo>
                    <a:pt x="960" y="290"/>
                  </a:lnTo>
                  <a:lnTo>
                    <a:pt x="962" y="290"/>
                  </a:lnTo>
                  <a:close/>
                  <a:moveTo>
                    <a:pt x="815" y="281"/>
                  </a:moveTo>
                  <a:lnTo>
                    <a:pt x="816" y="282"/>
                  </a:lnTo>
                  <a:lnTo>
                    <a:pt x="815" y="284"/>
                  </a:lnTo>
                  <a:lnTo>
                    <a:pt x="814" y="284"/>
                  </a:lnTo>
                  <a:lnTo>
                    <a:pt x="814" y="282"/>
                  </a:lnTo>
                  <a:lnTo>
                    <a:pt x="815" y="282"/>
                  </a:lnTo>
                  <a:lnTo>
                    <a:pt x="815" y="281"/>
                  </a:lnTo>
                  <a:close/>
                  <a:moveTo>
                    <a:pt x="1125" y="280"/>
                  </a:moveTo>
                  <a:lnTo>
                    <a:pt x="1126" y="281"/>
                  </a:lnTo>
                  <a:lnTo>
                    <a:pt x="1125" y="281"/>
                  </a:lnTo>
                  <a:lnTo>
                    <a:pt x="1124" y="280"/>
                  </a:lnTo>
                  <a:lnTo>
                    <a:pt x="1123" y="280"/>
                  </a:lnTo>
                  <a:lnTo>
                    <a:pt x="1123" y="279"/>
                  </a:lnTo>
                  <a:lnTo>
                    <a:pt x="1124" y="279"/>
                  </a:lnTo>
                  <a:lnTo>
                    <a:pt x="1124" y="278"/>
                  </a:lnTo>
                  <a:lnTo>
                    <a:pt x="1124" y="279"/>
                  </a:lnTo>
                  <a:lnTo>
                    <a:pt x="1125" y="279"/>
                  </a:lnTo>
                  <a:lnTo>
                    <a:pt x="1125" y="280"/>
                  </a:lnTo>
                  <a:close/>
                  <a:moveTo>
                    <a:pt x="819" y="279"/>
                  </a:moveTo>
                  <a:lnTo>
                    <a:pt x="820" y="279"/>
                  </a:lnTo>
                  <a:lnTo>
                    <a:pt x="820" y="280"/>
                  </a:lnTo>
                  <a:lnTo>
                    <a:pt x="819" y="281"/>
                  </a:lnTo>
                  <a:lnTo>
                    <a:pt x="819" y="280"/>
                  </a:lnTo>
                  <a:lnTo>
                    <a:pt x="817" y="279"/>
                  </a:lnTo>
                  <a:lnTo>
                    <a:pt x="817" y="278"/>
                  </a:lnTo>
                  <a:lnTo>
                    <a:pt x="819" y="278"/>
                  </a:lnTo>
                  <a:lnTo>
                    <a:pt x="819" y="279"/>
                  </a:lnTo>
                  <a:close/>
                  <a:moveTo>
                    <a:pt x="973" y="276"/>
                  </a:moveTo>
                  <a:lnTo>
                    <a:pt x="974" y="276"/>
                  </a:lnTo>
                  <a:lnTo>
                    <a:pt x="974" y="277"/>
                  </a:lnTo>
                  <a:lnTo>
                    <a:pt x="973" y="277"/>
                  </a:lnTo>
                  <a:lnTo>
                    <a:pt x="972" y="277"/>
                  </a:lnTo>
                  <a:lnTo>
                    <a:pt x="971" y="276"/>
                  </a:lnTo>
                  <a:lnTo>
                    <a:pt x="970" y="276"/>
                  </a:lnTo>
                  <a:lnTo>
                    <a:pt x="970" y="274"/>
                  </a:lnTo>
                  <a:lnTo>
                    <a:pt x="971" y="274"/>
                  </a:lnTo>
                  <a:lnTo>
                    <a:pt x="971" y="273"/>
                  </a:lnTo>
                  <a:lnTo>
                    <a:pt x="972" y="273"/>
                  </a:lnTo>
                  <a:lnTo>
                    <a:pt x="973" y="274"/>
                  </a:lnTo>
                  <a:lnTo>
                    <a:pt x="973" y="276"/>
                  </a:lnTo>
                  <a:close/>
                  <a:moveTo>
                    <a:pt x="979" y="271"/>
                  </a:moveTo>
                  <a:lnTo>
                    <a:pt x="979" y="272"/>
                  </a:lnTo>
                  <a:lnTo>
                    <a:pt x="979" y="273"/>
                  </a:lnTo>
                  <a:lnTo>
                    <a:pt x="978" y="273"/>
                  </a:lnTo>
                  <a:lnTo>
                    <a:pt x="975" y="273"/>
                  </a:lnTo>
                  <a:lnTo>
                    <a:pt x="974" y="273"/>
                  </a:lnTo>
                  <a:lnTo>
                    <a:pt x="975" y="272"/>
                  </a:lnTo>
                  <a:lnTo>
                    <a:pt x="975" y="271"/>
                  </a:lnTo>
                  <a:lnTo>
                    <a:pt x="976" y="271"/>
                  </a:lnTo>
                  <a:lnTo>
                    <a:pt x="978" y="271"/>
                  </a:lnTo>
                  <a:lnTo>
                    <a:pt x="979" y="271"/>
                  </a:lnTo>
                  <a:close/>
                  <a:moveTo>
                    <a:pt x="983" y="264"/>
                  </a:moveTo>
                  <a:lnTo>
                    <a:pt x="984" y="264"/>
                  </a:lnTo>
                  <a:lnTo>
                    <a:pt x="984" y="265"/>
                  </a:lnTo>
                  <a:lnTo>
                    <a:pt x="983" y="265"/>
                  </a:lnTo>
                  <a:lnTo>
                    <a:pt x="983" y="266"/>
                  </a:lnTo>
                  <a:lnTo>
                    <a:pt x="982" y="268"/>
                  </a:lnTo>
                  <a:lnTo>
                    <a:pt x="980" y="268"/>
                  </a:lnTo>
                  <a:lnTo>
                    <a:pt x="980" y="266"/>
                  </a:lnTo>
                  <a:lnTo>
                    <a:pt x="981" y="265"/>
                  </a:lnTo>
                  <a:lnTo>
                    <a:pt x="982" y="265"/>
                  </a:lnTo>
                  <a:lnTo>
                    <a:pt x="983" y="265"/>
                  </a:lnTo>
                  <a:lnTo>
                    <a:pt x="983" y="264"/>
                  </a:lnTo>
                  <a:close/>
                  <a:moveTo>
                    <a:pt x="862" y="237"/>
                  </a:moveTo>
                  <a:lnTo>
                    <a:pt x="862" y="238"/>
                  </a:lnTo>
                  <a:lnTo>
                    <a:pt x="861" y="238"/>
                  </a:lnTo>
                  <a:lnTo>
                    <a:pt x="861" y="237"/>
                  </a:lnTo>
                  <a:lnTo>
                    <a:pt x="862" y="237"/>
                  </a:lnTo>
                  <a:close/>
                  <a:moveTo>
                    <a:pt x="875" y="235"/>
                  </a:moveTo>
                  <a:lnTo>
                    <a:pt x="876" y="236"/>
                  </a:lnTo>
                  <a:lnTo>
                    <a:pt x="876" y="237"/>
                  </a:lnTo>
                  <a:lnTo>
                    <a:pt x="875" y="237"/>
                  </a:lnTo>
                  <a:lnTo>
                    <a:pt x="875" y="236"/>
                  </a:lnTo>
                  <a:lnTo>
                    <a:pt x="874" y="236"/>
                  </a:lnTo>
                  <a:lnTo>
                    <a:pt x="875" y="235"/>
                  </a:lnTo>
                  <a:close/>
                  <a:moveTo>
                    <a:pt x="855" y="234"/>
                  </a:moveTo>
                  <a:lnTo>
                    <a:pt x="855" y="235"/>
                  </a:lnTo>
                  <a:lnTo>
                    <a:pt x="855" y="234"/>
                  </a:lnTo>
                  <a:close/>
                  <a:moveTo>
                    <a:pt x="857" y="234"/>
                  </a:moveTo>
                  <a:lnTo>
                    <a:pt x="858" y="235"/>
                  </a:lnTo>
                  <a:lnTo>
                    <a:pt x="857" y="235"/>
                  </a:lnTo>
                  <a:lnTo>
                    <a:pt x="857" y="234"/>
                  </a:lnTo>
                  <a:close/>
                  <a:moveTo>
                    <a:pt x="407" y="228"/>
                  </a:moveTo>
                  <a:lnTo>
                    <a:pt x="409" y="228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0" y="228"/>
                  </a:lnTo>
                  <a:lnTo>
                    <a:pt x="407" y="228"/>
                  </a:lnTo>
                  <a:close/>
                  <a:moveTo>
                    <a:pt x="966" y="218"/>
                  </a:moveTo>
                  <a:lnTo>
                    <a:pt x="966" y="219"/>
                  </a:lnTo>
                  <a:lnTo>
                    <a:pt x="965" y="219"/>
                  </a:lnTo>
                  <a:lnTo>
                    <a:pt x="965" y="220"/>
                  </a:lnTo>
                  <a:lnTo>
                    <a:pt x="964" y="219"/>
                  </a:lnTo>
                  <a:lnTo>
                    <a:pt x="964" y="218"/>
                  </a:lnTo>
                  <a:lnTo>
                    <a:pt x="965" y="218"/>
                  </a:lnTo>
                  <a:lnTo>
                    <a:pt x="965" y="217"/>
                  </a:lnTo>
                  <a:lnTo>
                    <a:pt x="965" y="218"/>
                  </a:lnTo>
                  <a:lnTo>
                    <a:pt x="966" y="218"/>
                  </a:lnTo>
                  <a:close/>
                  <a:moveTo>
                    <a:pt x="422" y="214"/>
                  </a:moveTo>
                  <a:lnTo>
                    <a:pt x="423" y="214"/>
                  </a:lnTo>
                  <a:lnTo>
                    <a:pt x="422" y="214"/>
                  </a:lnTo>
                  <a:lnTo>
                    <a:pt x="422" y="215"/>
                  </a:lnTo>
                  <a:lnTo>
                    <a:pt x="421" y="215"/>
                  </a:lnTo>
                  <a:lnTo>
                    <a:pt x="420" y="215"/>
                  </a:lnTo>
                  <a:lnTo>
                    <a:pt x="421" y="215"/>
                  </a:lnTo>
                  <a:lnTo>
                    <a:pt x="421" y="214"/>
                  </a:lnTo>
                  <a:lnTo>
                    <a:pt x="422" y="214"/>
                  </a:lnTo>
                  <a:close/>
                  <a:moveTo>
                    <a:pt x="426" y="212"/>
                  </a:moveTo>
                  <a:lnTo>
                    <a:pt x="424" y="213"/>
                  </a:lnTo>
                  <a:lnTo>
                    <a:pt x="424" y="212"/>
                  </a:lnTo>
                  <a:lnTo>
                    <a:pt x="426" y="212"/>
                  </a:lnTo>
                  <a:close/>
                  <a:moveTo>
                    <a:pt x="282" y="185"/>
                  </a:moveTo>
                  <a:lnTo>
                    <a:pt x="282" y="186"/>
                  </a:lnTo>
                  <a:lnTo>
                    <a:pt x="281" y="186"/>
                  </a:lnTo>
                  <a:lnTo>
                    <a:pt x="280" y="186"/>
                  </a:lnTo>
                  <a:lnTo>
                    <a:pt x="280" y="185"/>
                  </a:lnTo>
                  <a:lnTo>
                    <a:pt x="282" y="185"/>
                  </a:lnTo>
                  <a:close/>
                  <a:moveTo>
                    <a:pt x="234" y="168"/>
                  </a:moveTo>
                  <a:lnTo>
                    <a:pt x="235" y="168"/>
                  </a:lnTo>
                  <a:lnTo>
                    <a:pt x="236" y="167"/>
                  </a:lnTo>
                  <a:lnTo>
                    <a:pt x="236" y="168"/>
                  </a:lnTo>
                  <a:lnTo>
                    <a:pt x="235" y="168"/>
                  </a:lnTo>
                  <a:lnTo>
                    <a:pt x="234" y="169"/>
                  </a:lnTo>
                  <a:lnTo>
                    <a:pt x="234" y="168"/>
                  </a:lnTo>
                  <a:close/>
                  <a:moveTo>
                    <a:pt x="240" y="157"/>
                  </a:moveTo>
                  <a:lnTo>
                    <a:pt x="240" y="159"/>
                  </a:lnTo>
                  <a:lnTo>
                    <a:pt x="240" y="160"/>
                  </a:lnTo>
                  <a:lnTo>
                    <a:pt x="240" y="159"/>
                  </a:lnTo>
                  <a:lnTo>
                    <a:pt x="239" y="157"/>
                  </a:lnTo>
                  <a:lnTo>
                    <a:pt x="239" y="156"/>
                  </a:lnTo>
                  <a:lnTo>
                    <a:pt x="240" y="157"/>
                  </a:lnTo>
                  <a:close/>
                  <a:moveTo>
                    <a:pt x="253" y="155"/>
                  </a:moveTo>
                  <a:lnTo>
                    <a:pt x="254" y="155"/>
                  </a:lnTo>
                  <a:lnTo>
                    <a:pt x="254" y="156"/>
                  </a:lnTo>
                  <a:lnTo>
                    <a:pt x="253" y="157"/>
                  </a:lnTo>
                  <a:lnTo>
                    <a:pt x="253" y="159"/>
                  </a:lnTo>
                  <a:lnTo>
                    <a:pt x="252" y="157"/>
                  </a:lnTo>
                  <a:lnTo>
                    <a:pt x="253" y="156"/>
                  </a:lnTo>
                  <a:lnTo>
                    <a:pt x="253" y="155"/>
                  </a:lnTo>
                  <a:close/>
                  <a:moveTo>
                    <a:pt x="242" y="153"/>
                  </a:moveTo>
                  <a:lnTo>
                    <a:pt x="242" y="154"/>
                  </a:lnTo>
                  <a:lnTo>
                    <a:pt x="240" y="155"/>
                  </a:lnTo>
                  <a:lnTo>
                    <a:pt x="240" y="154"/>
                  </a:lnTo>
                  <a:lnTo>
                    <a:pt x="240" y="153"/>
                  </a:lnTo>
                  <a:lnTo>
                    <a:pt x="242" y="153"/>
                  </a:lnTo>
                  <a:close/>
                  <a:moveTo>
                    <a:pt x="285" y="153"/>
                  </a:moveTo>
                  <a:lnTo>
                    <a:pt x="286" y="153"/>
                  </a:lnTo>
                  <a:lnTo>
                    <a:pt x="287" y="153"/>
                  </a:lnTo>
                  <a:lnTo>
                    <a:pt x="286" y="154"/>
                  </a:lnTo>
                  <a:lnTo>
                    <a:pt x="285" y="154"/>
                  </a:lnTo>
                  <a:lnTo>
                    <a:pt x="284" y="154"/>
                  </a:lnTo>
                  <a:lnTo>
                    <a:pt x="284" y="153"/>
                  </a:lnTo>
                  <a:lnTo>
                    <a:pt x="285" y="153"/>
                  </a:lnTo>
                  <a:close/>
                  <a:moveTo>
                    <a:pt x="259" y="152"/>
                  </a:moveTo>
                  <a:lnTo>
                    <a:pt x="260" y="152"/>
                  </a:lnTo>
                  <a:lnTo>
                    <a:pt x="260" y="153"/>
                  </a:lnTo>
                  <a:lnTo>
                    <a:pt x="260" y="154"/>
                  </a:lnTo>
                  <a:lnTo>
                    <a:pt x="259" y="154"/>
                  </a:lnTo>
                  <a:lnTo>
                    <a:pt x="259" y="153"/>
                  </a:lnTo>
                  <a:lnTo>
                    <a:pt x="259" y="152"/>
                  </a:lnTo>
                  <a:close/>
                  <a:moveTo>
                    <a:pt x="252" y="150"/>
                  </a:moveTo>
                  <a:lnTo>
                    <a:pt x="253" y="150"/>
                  </a:lnTo>
                  <a:lnTo>
                    <a:pt x="253" y="151"/>
                  </a:lnTo>
                  <a:lnTo>
                    <a:pt x="252" y="151"/>
                  </a:lnTo>
                  <a:lnTo>
                    <a:pt x="251" y="151"/>
                  </a:lnTo>
                  <a:lnTo>
                    <a:pt x="251" y="150"/>
                  </a:lnTo>
                  <a:lnTo>
                    <a:pt x="252" y="150"/>
                  </a:lnTo>
                  <a:close/>
                  <a:moveTo>
                    <a:pt x="765" y="145"/>
                  </a:moveTo>
                  <a:lnTo>
                    <a:pt x="766" y="145"/>
                  </a:lnTo>
                  <a:lnTo>
                    <a:pt x="765" y="145"/>
                  </a:lnTo>
                  <a:lnTo>
                    <a:pt x="764" y="145"/>
                  </a:lnTo>
                  <a:lnTo>
                    <a:pt x="764" y="144"/>
                  </a:lnTo>
                  <a:lnTo>
                    <a:pt x="765" y="144"/>
                  </a:lnTo>
                  <a:lnTo>
                    <a:pt x="765" y="145"/>
                  </a:lnTo>
                  <a:close/>
                  <a:moveTo>
                    <a:pt x="757" y="144"/>
                  </a:moveTo>
                  <a:lnTo>
                    <a:pt x="758" y="144"/>
                  </a:lnTo>
                  <a:lnTo>
                    <a:pt x="758" y="145"/>
                  </a:lnTo>
                  <a:lnTo>
                    <a:pt x="758" y="146"/>
                  </a:lnTo>
                  <a:lnTo>
                    <a:pt x="757" y="146"/>
                  </a:lnTo>
                  <a:lnTo>
                    <a:pt x="757" y="145"/>
                  </a:lnTo>
                  <a:lnTo>
                    <a:pt x="757" y="144"/>
                  </a:lnTo>
                  <a:close/>
                  <a:moveTo>
                    <a:pt x="741" y="203"/>
                  </a:moveTo>
                  <a:lnTo>
                    <a:pt x="741" y="202"/>
                  </a:lnTo>
                  <a:lnTo>
                    <a:pt x="742" y="201"/>
                  </a:lnTo>
                  <a:lnTo>
                    <a:pt x="742" y="199"/>
                  </a:lnTo>
                  <a:lnTo>
                    <a:pt x="741" y="199"/>
                  </a:lnTo>
                  <a:lnTo>
                    <a:pt x="741" y="198"/>
                  </a:lnTo>
                  <a:lnTo>
                    <a:pt x="741" y="197"/>
                  </a:lnTo>
                  <a:lnTo>
                    <a:pt x="740" y="197"/>
                  </a:lnTo>
                  <a:lnTo>
                    <a:pt x="740" y="196"/>
                  </a:lnTo>
                  <a:lnTo>
                    <a:pt x="740" y="195"/>
                  </a:lnTo>
                  <a:lnTo>
                    <a:pt x="739" y="194"/>
                  </a:lnTo>
                  <a:lnTo>
                    <a:pt x="739" y="193"/>
                  </a:lnTo>
                  <a:lnTo>
                    <a:pt x="739" y="192"/>
                  </a:lnTo>
                  <a:lnTo>
                    <a:pt x="739" y="190"/>
                  </a:lnTo>
                  <a:lnTo>
                    <a:pt x="739" y="184"/>
                  </a:lnTo>
                  <a:lnTo>
                    <a:pt x="740" y="182"/>
                  </a:lnTo>
                  <a:lnTo>
                    <a:pt x="740" y="181"/>
                  </a:lnTo>
                  <a:lnTo>
                    <a:pt x="740" y="180"/>
                  </a:lnTo>
                  <a:lnTo>
                    <a:pt x="739" y="180"/>
                  </a:lnTo>
                  <a:lnTo>
                    <a:pt x="738" y="180"/>
                  </a:lnTo>
                  <a:lnTo>
                    <a:pt x="737" y="180"/>
                  </a:lnTo>
                  <a:lnTo>
                    <a:pt x="737" y="179"/>
                  </a:lnTo>
                  <a:lnTo>
                    <a:pt x="736" y="179"/>
                  </a:lnTo>
                  <a:lnTo>
                    <a:pt x="736" y="178"/>
                  </a:lnTo>
                  <a:lnTo>
                    <a:pt x="734" y="177"/>
                  </a:lnTo>
                  <a:lnTo>
                    <a:pt x="736" y="177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8" y="177"/>
                  </a:lnTo>
                  <a:lnTo>
                    <a:pt x="738" y="178"/>
                  </a:lnTo>
                  <a:lnTo>
                    <a:pt x="739" y="178"/>
                  </a:lnTo>
                  <a:lnTo>
                    <a:pt x="739" y="179"/>
                  </a:lnTo>
                  <a:lnTo>
                    <a:pt x="740" y="179"/>
                  </a:lnTo>
                  <a:lnTo>
                    <a:pt x="741" y="179"/>
                  </a:lnTo>
                  <a:lnTo>
                    <a:pt x="741" y="178"/>
                  </a:lnTo>
                  <a:lnTo>
                    <a:pt x="742" y="176"/>
                  </a:lnTo>
                  <a:lnTo>
                    <a:pt x="742" y="175"/>
                  </a:lnTo>
                  <a:lnTo>
                    <a:pt x="742" y="173"/>
                  </a:lnTo>
                  <a:lnTo>
                    <a:pt x="740" y="171"/>
                  </a:lnTo>
                  <a:lnTo>
                    <a:pt x="740" y="170"/>
                  </a:lnTo>
                  <a:lnTo>
                    <a:pt x="739" y="170"/>
                  </a:lnTo>
                  <a:lnTo>
                    <a:pt x="740" y="169"/>
                  </a:lnTo>
                  <a:lnTo>
                    <a:pt x="741" y="169"/>
                  </a:lnTo>
                  <a:lnTo>
                    <a:pt x="742" y="168"/>
                  </a:lnTo>
                  <a:lnTo>
                    <a:pt x="741" y="167"/>
                  </a:lnTo>
                  <a:lnTo>
                    <a:pt x="741" y="165"/>
                  </a:lnTo>
                  <a:lnTo>
                    <a:pt x="742" y="164"/>
                  </a:lnTo>
                  <a:lnTo>
                    <a:pt x="742" y="163"/>
                  </a:lnTo>
                  <a:lnTo>
                    <a:pt x="744" y="163"/>
                  </a:lnTo>
                  <a:lnTo>
                    <a:pt x="744" y="162"/>
                  </a:lnTo>
                  <a:lnTo>
                    <a:pt x="745" y="162"/>
                  </a:lnTo>
                  <a:lnTo>
                    <a:pt x="746" y="162"/>
                  </a:lnTo>
                  <a:lnTo>
                    <a:pt x="747" y="161"/>
                  </a:lnTo>
                  <a:lnTo>
                    <a:pt x="747" y="160"/>
                  </a:lnTo>
                  <a:lnTo>
                    <a:pt x="747" y="159"/>
                  </a:lnTo>
                  <a:lnTo>
                    <a:pt x="747" y="157"/>
                  </a:lnTo>
                  <a:lnTo>
                    <a:pt x="747" y="156"/>
                  </a:lnTo>
                  <a:lnTo>
                    <a:pt x="747" y="155"/>
                  </a:lnTo>
                  <a:lnTo>
                    <a:pt x="748" y="154"/>
                  </a:lnTo>
                  <a:lnTo>
                    <a:pt x="749" y="154"/>
                  </a:lnTo>
                  <a:lnTo>
                    <a:pt x="752" y="153"/>
                  </a:lnTo>
                  <a:lnTo>
                    <a:pt x="753" y="153"/>
                  </a:lnTo>
                  <a:lnTo>
                    <a:pt x="753" y="152"/>
                  </a:lnTo>
                  <a:lnTo>
                    <a:pt x="754" y="148"/>
                  </a:lnTo>
                  <a:lnTo>
                    <a:pt x="754" y="147"/>
                  </a:lnTo>
                  <a:lnTo>
                    <a:pt x="756" y="147"/>
                  </a:lnTo>
                  <a:lnTo>
                    <a:pt x="756" y="150"/>
                  </a:lnTo>
                  <a:lnTo>
                    <a:pt x="756" y="151"/>
                  </a:lnTo>
                  <a:lnTo>
                    <a:pt x="757" y="151"/>
                  </a:lnTo>
                  <a:lnTo>
                    <a:pt x="757" y="152"/>
                  </a:lnTo>
                  <a:lnTo>
                    <a:pt x="758" y="152"/>
                  </a:lnTo>
                  <a:lnTo>
                    <a:pt x="759" y="153"/>
                  </a:lnTo>
                  <a:lnTo>
                    <a:pt x="761" y="153"/>
                  </a:lnTo>
                  <a:lnTo>
                    <a:pt x="761" y="152"/>
                  </a:lnTo>
                  <a:lnTo>
                    <a:pt x="762" y="152"/>
                  </a:lnTo>
                  <a:lnTo>
                    <a:pt x="762" y="153"/>
                  </a:lnTo>
                  <a:lnTo>
                    <a:pt x="763" y="153"/>
                  </a:lnTo>
                  <a:lnTo>
                    <a:pt x="764" y="152"/>
                  </a:lnTo>
                  <a:lnTo>
                    <a:pt x="764" y="151"/>
                  </a:lnTo>
                  <a:lnTo>
                    <a:pt x="764" y="150"/>
                  </a:lnTo>
                  <a:lnTo>
                    <a:pt x="766" y="147"/>
                  </a:lnTo>
                  <a:lnTo>
                    <a:pt x="767" y="147"/>
                  </a:lnTo>
                  <a:lnTo>
                    <a:pt x="769" y="147"/>
                  </a:lnTo>
                  <a:lnTo>
                    <a:pt x="769" y="146"/>
                  </a:lnTo>
                  <a:lnTo>
                    <a:pt x="770" y="146"/>
                  </a:lnTo>
                  <a:lnTo>
                    <a:pt x="770" y="145"/>
                  </a:lnTo>
                  <a:lnTo>
                    <a:pt x="770" y="143"/>
                  </a:lnTo>
                  <a:lnTo>
                    <a:pt x="770" y="142"/>
                  </a:lnTo>
                  <a:lnTo>
                    <a:pt x="771" y="142"/>
                  </a:lnTo>
                  <a:lnTo>
                    <a:pt x="771" y="140"/>
                  </a:lnTo>
                  <a:lnTo>
                    <a:pt x="771" y="139"/>
                  </a:lnTo>
                  <a:lnTo>
                    <a:pt x="771" y="138"/>
                  </a:lnTo>
                  <a:lnTo>
                    <a:pt x="771" y="137"/>
                  </a:lnTo>
                  <a:lnTo>
                    <a:pt x="772" y="137"/>
                  </a:lnTo>
                  <a:lnTo>
                    <a:pt x="773" y="136"/>
                  </a:lnTo>
                  <a:lnTo>
                    <a:pt x="773" y="137"/>
                  </a:lnTo>
                  <a:lnTo>
                    <a:pt x="774" y="137"/>
                  </a:lnTo>
                  <a:lnTo>
                    <a:pt x="774" y="136"/>
                  </a:lnTo>
                  <a:lnTo>
                    <a:pt x="775" y="136"/>
                  </a:lnTo>
                  <a:lnTo>
                    <a:pt x="778" y="137"/>
                  </a:lnTo>
                  <a:lnTo>
                    <a:pt x="779" y="137"/>
                  </a:lnTo>
                  <a:lnTo>
                    <a:pt x="780" y="137"/>
                  </a:lnTo>
                  <a:lnTo>
                    <a:pt x="781" y="138"/>
                  </a:lnTo>
                  <a:lnTo>
                    <a:pt x="783" y="139"/>
                  </a:lnTo>
                  <a:lnTo>
                    <a:pt x="786" y="139"/>
                  </a:lnTo>
                  <a:lnTo>
                    <a:pt x="787" y="139"/>
                  </a:lnTo>
                  <a:lnTo>
                    <a:pt x="788" y="139"/>
                  </a:lnTo>
                  <a:lnTo>
                    <a:pt x="789" y="138"/>
                  </a:lnTo>
                  <a:lnTo>
                    <a:pt x="790" y="138"/>
                  </a:lnTo>
                  <a:lnTo>
                    <a:pt x="790" y="139"/>
                  </a:lnTo>
                  <a:lnTo>
                    <a:pt x="789" y="139"/>
                  </a:lnTo>
                  <a:lnTo>
                    <a:pt x="789" y="140"/>
                  </a:lnTo>
                  <a:lnTo>
                    <a:pt x="789" y="142"/>
                  </a:lnTo>
                  <a:lnTo>
                    <a:pt x="790" y="143"/>
                  </a:lnTo>
                  <a:lnTo>
                    <a:pt x="791" y="144"/>
                  </a:lnTo>
                  <a:lnTo>
                    <a:pt x="792" y="145"/>
                  </a:lnTo>
                  <a:lnTo>
                    <a:pt x="794" y="145"/>
                  </a:lnTo>
                  <a:lnTo>
                    <a:pt x="795" y="145"/>
                  </a:lnTo>
                  <a:lnTo>
                    <a:pt x="804" y="144"/>
                  </a:lnTo>
                  <a:lnTo>
                    <a:pt x="805" y="145"/>
                  </a:lnTo>
                  <a:lnTo>
                    <a:pt x="805" y="146"/>
                  </a:lnTo>
                  <a:lnTo>
                    <a:pt x="806" y="146"/>
                  </a:lnTo>
                  <a:lnTo>
                    <a:pt x="807" y="145"/>
                  </a:lnTo>
                  <a:lnTo>
                    <a:pt x="808" y="145"/>
                  </a:lnTo>
                  <a:lnTo>
                    <a:pt x="811" y="146"/>
                  </a:lnTo>
                  <a:lnTo>
                    <a:pt x="812" y="146"/>
                  </a:lnTo>
                  <a:lnTo>
                    <a:pt x="813" y="146"/>
                  </a:lnTo>
                  <a:lnTo>
                    <a:pt x="814" y="146"/>
                  </a:lnTo>
                  <a:lnTo>
                    <a:pt x="815" y="146"/>
                  </a:lnTo>
                  <a:lnTo>
                    <a:pt x="817" y="146"/>
                  </a:lnTo>
                  <a:lnTo>
                    <a:pt x="819" y="146"/>
                  </a:lnTo>
                  <a:lnTo>
                    <a:pt x="820" y="146"/>
                  </a:lnTo>
                  <a:lnTo>
                    <a:pt x="820" y="147"/>
                  </a:lnTo>
                  <a:lnTo>
                    <a:pt x="822" y="147"/>
                  </a:lnTo>
                  <a:lnTo>
                    <a:pt x="823" y="147"/>
                  </a:lnTo>
                  <a:lnTo>
                    <a:pt x="824" y="147"/>
                  </a:lnTo>
                  <a:lnTo>
                    <a:pt x="825" y="148"/>
                  </a:lnTo>
                  <a:lnTo>
                    <a:pt x="826" y="150"/>
                  </a:lnTo>
                  <a:lnTo>
                    <a:pt x="828" y="150"/>
                  </a:lnTo>
                  <a:lnTo>
                    <a:pt x="828" y="151"/>
                  </a:lnTo>
                  <a:lnTo>
                    <a:pt x="829" y="151"/>
                  </a:lnTo>
                  <a:lnTo>
                    <a:pt x="830" y="152"/>
                  </a:lnTo>
                  <a:lnTo>
                    <a:pt x="831" y="152"/>
                  </a:lnTo>
                  <a:lnTo>
                    <a:pt x="832" y="152"/>
                  </a:lnTo>
                  <a:lnTo>
                    <a:pt x="833" y="151"/>
                  </a:lnTo>
                  <a:lnTo>
                    <a:pt x="833" y="150"/>
                  </a:lnTo>
                  <a:lnTo>
                    <a:pt x="834" y="150"/>
                  </a:lnTo>
                  <a:lnTo>
                    <a:pt x="834" y="148"/>
                  </a:lnTo>
                  <a:lnTo>
                    <a:pt x="836" y="148"/>
                  </a:lnTo>
                  <a:lnTo>
                    <a:pt x="838" y="148"/>
                  </a:lnTo>
                  <a:lnTo>
                    <a:pt x="839" y="148"/>
                  </a:lnTo>
                  <a:lnTo>
                    <a:pt x="840" y="148"/>
                  </a:lnTo>
                  <a:lnTo>
                    <a:pt x="841" y="150"/>
                  </a:lnTo>
                  <a:lnTo>
                    <a:pt x="841" y="148"/>
                  </a:lnTo>
                  <a:lnTo>
                    <a:pt x="841" y="147"/>
                  </a:lnTo>
                  <a:lnTo>
                    <a:pt x="841" y="148"/>
                  </a:lnTo>
                  <a:lnTo>
                    <a:pt x="842" y="148"/>
                  </a:lnTo>
                  <a:lnTo>
                    <a:pt x="844" y="148"/>
                  </a:lnTo>
                  <a:lnTo>
                    <a:pt x="844" y="150"/>
                  </a:lnTo>
                  <a:lnTo>
                    <a:pt x="845" y="150"/>
                  </a:lnTo>
                  <a:lnTo>
                    <a:pt x="846" y="150"/>
                  </a:lnTo>
                  <a:lnTo>
                    <a:pt x="847" y="148"/>
                  </a:lnTo>
                  <a:lnTo>
                    <a:pt x="847" y="150"/>
                  </a:lnTo>
                  <a:lnTo>
                    <a:pt x="848" y="150"/>
                  </a:lnTo>
                  <a:lnTo>
                    <a:pt x="849" y="150"/>
                  </a:lnTo>
                  <a:lnTo>
                    <a:pt x="851" y="150"/>
                  </a:lnTo>
                  <a:lnTo>
                    <a:pt x="851" y="151"/>
                  </a:lnTo>
                  <a:lnTo>
                    <a:pt x="853" y="151"/>
                  </a:lnTo>
                  <a:lnTo>
                    <a:pt x="854" y="151"/>
                  </a:lnTo>
                  <a:lnTo>
                    <a:pt x="855" y="151"/>
                  </a:lnTo>
                  <a:lnTo>
                    <a:pt x="856" y="151"/>
                  </a:lnTo>
                  <a:lnTo>
                    <a:pt x="861" y="152"/>
                  </a:lnTo>
                  <a:lnTo>
                    <a:pt x="863" y="152"/>
                  </a:lnTo>
                  <a:lnTo>
                    <a:pt x="864" y="152"/>
                  </a:lnTo>
                  <a:lnTo>
                    <a:pt x="864" y="151"/>
                  </a:lnTo>
                  <a:lnTo>
                    <a:pt x="865" y="151"/>
                  </a:lnTo>
                  <a:lnTo>
                    <a:pt x="866" y="150"/>
                  </a:lnTo>
                  <a:lnTo>
                    <a:pt x="868" y="148"/>
                  </a:lnTo>
                  <a:lnTo>
                    <a:pt x="870" y="148"/>
                  </a:lnTo>
                  <a:lnTo>
                    <a:pt x="871" y="148"/>
                  </a:lnTo>
                  <a:lnTo>
                    <a:pt x="871" y="147"/>
                  </a:lnTo>
                  <a:lnTo>
                    <a:pt x="872" y="147"/>
                  </a:lnTo>
                  <a:lnTo>
                    <a:pt x="874" y="146"/>
                  </a:lnTo>
                  <a:lnTo>
                    <a:pt x="875" y="146"/>
                  </a:lnTo>
                  <a:lnTo>
                    <a:pt x="875" y="145"/>
                  </a:lnTo>
                  <a:lnTo>
                    <a:pt x="875" y="143"/>
                  </a:lnTo>
                  <a:lnTo>
                    <a:pt x="876" y="142"/>
                  </a:lnTo>
                  <a:lnTo>
                    <a:pt x="878" y="142"/>
                  </a:lnTo>
                  <a:lnTo>
                    <a:pt x="878" y="140"/>
                  </a:lnTo>
                  <a:lnTo>
                    <a:pt x="879" y="140"/>
                  </a:lnTo>
                  <a:lnTo>
                    <a:pt x="880" y="140"/>
                  </a:lnTo>
                  <a:lnTo>
                    <a:pt x="881" y="140"/>
                  </a:lnTo>
                  <a:lnTo>
                    <a:pt x="882" y="140"/>
                  </a:lnTo>
                  <a:lnTo>
                    <a:pt x="883" y="142"/>
                  </a:lnTo>
                  <a:lnTo>
                    <a:pt x="883" y="140"/>
                  </a:lnTo>
                  <a:lnTo>
                    <a:pt x="883" y="139"/>
                  </a:lnTo>
                  <a:lnTo>
                    <a:pt x="884" y="139"/>
                  </a:lnTo>
                  <a:lnTo>
                    <a:pt x="883" y="138"/>
                  </a:lnTo>
                  <a:lnTo>
                    <a:pt x="882" y="138"/>
                  </a:lnTo>
                  <a:lnTo>
                    <a:pt x="881" y="138"/>
                  </a:lnTo>
                  <a:lnTo>
                    <a:pt x="881" y="137"/>
                  </a:lnTo>
                  <a:lnTo>
                    <a:pt x="882" y="137"/>
                  </a:lnTo>
                  <a:lnTo>
                    <a:pt x="882" y="136"/>
                  </a:lnTo>
                  <a:lnTo>
                    <a:pt x="883" y="135"/>
                  </a:lnTo>
                  <a:lnTo>
                    <a:pt x="884" y="135"/>
                  </a:lnTo>
                  <a:lnTo>
                    <a:pt x="887" y="135"/>
                  </a:lnTo>
                  <a:lnTo>
                    <a:pt x="888" y="135"/>
                  </a:lnTo>
                  <a:lnTo>
                    <a:pt x="888" y="134"/>
                  </a:lnTo>
                  <a:lnTo>
                    <a:pt x="889" y="134"/>
                  </a:lnTo>
                  <a:lnTo>
                    <a:pt x="890" y="132"/>
                  </a:lnTo>
                  <a:lnTo>
                    <a:pt x="891" y="132"/>
                  </a:lnTo>
                  <a:lnTo>
                    <a:pt x="891" y="131"/>
                  </a:lnTo>
                  <a:lnTo>
                    <a:pt x="890" y="131"/>
                  </a:lnTo>
                  <a:lnTo>
                    <a:pt x="890" y="130"/>
                  </a:lnTo>
                  <a:lnTo>
                    <a:pt x="890" y="129"/>
                  </a:lnTo>
                  <a:lnTo>
                    <a:pt x="893" y="127"/>
                  </a:lnTo>
                  <a:lnTo>
                    <a:pt x="895" y="127"/>
                  </a:lnTo>
                  <a:lnTo>
                    <a:pt x="895" y="126"/>
                  </a:lnTo>
                  <a:lnTo>
                    <a:pt x="895" y="125"/>
                  </a:lnTo>
                  <a:lnTo>
                    <a:pt x="896" y="125"/>
                  </a:lnTo>
                  <a:lnTo>
                    <a:pt x="897" y="125"/>
                  </a:lnTo>
                  <a:lnTo>
                    <a:pt x="897" y="126"/>
                  </a:lnTo>
                  <a:lnTo>
                    <a:pt x="897" y="127"/>
                  </a:lnTo>
                  <a:lnTo>
                    <a:pt x="898" y="127"/>
                  </a:lnTo>
                  <a:lnTo>
                    <a:pt x="899" y="127"/>
                  </a:lnTo>
                  <a:lnTo>
                    <a:pt x="900" y="127"/>
                  </a:lnTo>
                  <a:lnTo>
                    <a:pt x="900" y="128"/>
                  </a:lnTo>
                  <a:lnTo>
                    <a:pt x="900" y="129"/>
                  </a:lnTo>
                  <a:lnTo>
                    <a:pt x="901" y="130"/>
                  </a:lnTo>
                  <a:lnTo>
                    <a:pt x="903" y="131"/>
                  </a:lnTo>
                  <a:lnTo>
                    <a:pt x="903" y="132"/>
                  </a:lnTo>
                  <a:lnTo>
                    <a:pt x="901" y="132"/>
                  </a:lnTo>
                  <a:lnTo>
                    <a:pt x="900" y="134"/>
                  </a:lnTo>
                  <a:lnTo>
                    <a:pt x="899" y="134"/>
                  </a:lnTo>
                  <a:lnTo>
                    <a:pt x="899" y="135"/>
                  </a:lnTo>
                  <a:lnTo>
                    <a:pt x="898" y="136"/>
                  </a:lnTo>
                  <a:lnTo>
                    <a:pt x="897" y="142"/>
                  </a:lnTo>
                  <a:lnTo>
                    <a:pt x="895" y="144"/>
                  </a:lnTo>
                  <a:lnTo>
                    <a:pt x="893" y="145"/>
                  </a:lnTo>
                  <a:lnTo>
                    <a:pt x="893" y="146"/>
                  </a:lnTo>
                  <a:lnTo>
                    <a:pt x="892" y="146"/>
                  </a:lnTo>
                  <a:lnTo>
                    <a:pt x="892" y="147"/>
                  </a:lnTo>
                  <a:lnTo>
                    <a:pt x="891" y="148"/>
                  </a:lnTo>
                  <a:lnTo>
                    <a:pt x="890" y="148"/>
                  </a:lnTo>
                  <a:lnTo>
                    <a:pt x="889" y="150"/>
                  </a:lnTo>
                  <a:lnTo>
                    <a:pt x="888" y="150"/>
                  </a:lnTo>
                  <a:lnTo>
                    <a:pt x="888" y="151"/>
                  </a:lnTo>
                  <a:lnTo>
                    <a:pt x="887" y="152"/>
                  </a:lnTo>
                  <a:lnTo>
                    <a:pt x="886" y="152"/>
                  </a:lnTo>
                  <a:lnTo>
                    <a:pt x="886" y="153"/>
                  </a:lnTo>
                  <a:lnTo>
                    <a:pt x="884" y="154"/>
                  </a:lnTo>
                  <a:lnTo>
                    <a:pt x="884" y="155"/>
                  </a:lnTo>
                  <a:lnTo>
                    <a:pt x="883" y="156"/>
                  </a:lnTo>
                  <a:lnTo>
                    <a:pt x="883" y="157"/>
                  </a:lnTo>
                  <a:lnTo>
                    <a:pt x="882" y="157"/>
                  </a:lnTo>
                  <a:lnTo>
                    <a:pt x="883" y="157"/>
                  </a:lnTo>
                  <a:lnTo>
                    <a:pt x="883" y="159"/>
                  </a:lnTo>
                  <a:lnTo>
                    <a:pt x="882" y="159"/>
                  </a:lnTo>
                  <a:lnTo>
                    <a:pt x="881" y="161"/>
                  </a:lnTo>
                  <a:lnTo>
                    <a:pt x="880" y="161"/>
                  </a:lnTo>
                  <a:lnTo>
                    <a:pt x="881" y="161"/>
                  </a:lnTo>
                  <a:lnTo>
                    <a:pt x="881" y="162"/>
                  </a:lnTo>
                  <a:lnTo>
                    <a:pt x="880" y="162"/>
                  </a:lnTo>
                  <a:lnTo>
                    <a:pt x="880" y="163"/>
                  </a:lnTo>
                  <a:lnTo>
                    <a:pt x="879" y="163"/>
                  </a:lnTo>
                  <a:lnTo>
                    <a:pt x="878" y="163"/>
                  </a:lnTo>
                  <a:lnTo>
                    <a:pt x="876" y="164"/>
                  </a:lnTo>
                  <a:lnTo>
                    <a:pt x="875" y="164"/>
                  </a:lnTo>
                  <a:lnTo>
                    <a:pt x="872" y="165"/>
                  </a:lnTo>
                  <a:lnTo>
                    <a:pt x="870" y="165"/>
                  </a:lnTo>
                  <a:lnTo>
                    <a:pt x="868" y="165"/>
                  </a:lnTo>
                  <a:lnTo>
                    <a:pt x="867" y="167"/>
                  </a:lnTo>
                  <a:lnTo>
                    <a:pt x="866" y="165"/>
                  </a:lnTo>
                  <a:lnTo>
                    <a:pt x="865" y="167"/>
                  </a:lnTo>
                  <a:lnTo>
                    <a:pt x="864" y="167"/>
                  </a:lnTo>
                  <a:lnTo>
                    <a:pt x="863" y="167"/>
                  </a:lnTo>
                  <a:lnTo>
                    <a:pt x="862" y="167"/>
                  </a:lnTo>
                  <a:lnTo>
                    <a:pt x="861" y="167"/>
                  </a:lnTo>
                  <a:lnTo>
                    <a:pt x="859" y="168"/>
                  </a:lnTo>
                  <a:lnTo>
                    <a:pt x="858" y="168"/>
                  </a:lnTo>
                  <a:lnTo>
                    <a:pt x="857" y="168"/>
                  </a:lnTo>
                  <a:lnTo>
                    <a:pt x="856" y="168"/>
                  </a:lnTo>
                  <a:lnTo>
                    <a:pt x="855" y="168"/>
                  </a:lnTo>
                  <a:lnTo>
                    <a:pt x="855" y="169"/>
                  </a:lnTo>
                  <a:lnTo>
                    <a:pt x="854" y="169"/>
                  </a:lnTo>
                  <a:lnTo>
                    <a:pt x="853" y="168"/>
                  </a:lnTo>
                  <a:lnTo>
                    <a:pt x="849" y="168"/>
                  </a:lnTo>
                  <a:lnTo>
                    <a:pt x="848" y="168"/>
                  </a:lnTo>
                  <a:lnTo>
                    <a:pt x="847" y="168"/>
                  </a:lnTo>
                  <a:lnTo>
                    <a:pt x="845" y="168"/>
                  </a:lnTo>
                  <a:lnTo>
                    <a:pt x="844" y="167"/>
                  </a:lnTo>
                  <a:lnTo>
                    <a:pt x="842" y="167"/>
                  </a:lnTo>
                  <a:lnTo>
                    <a:pt x="841" y="165"/>
                  </a:lnTo>
                  <a:lnTo>
                    <a:pt x="841" y="164"/>
                  </a:lnTo>
                  <a:lnTo>
                    <a:pt x="840" y="164"/>
                  </a:lnTo>
                  <a:lnTo>
                    <a:pt x="840" y="163"/>
                  </a:lnTo>
                  <a:lnTo>
                    <a:pt x="838" y="162"/>
                  </a:lnTo>
                  <a:lnTo>
                    <a:pt x="838" y="161"/>
                  </a:lnTo>
                  <a:lnTo>
                    <a:pt x="837" y="162"/>
                  </a:lnTo>
                  <a:lnTo>
                    <a:pt x="834" y="162"/>
                  </a:lnTo>
                  <a:lnTo>
                    <a:pt x="831" y="162"/>
                  </a:lnTo>
                  <a:lnTo>
                    <a:pt x="828" y="162"/>
                  </a:lnTo>
                  <a:lnTo>
                    <a:pt x="826" y="162"/>
                  </a:lnTo>
                  <a:lnTo>
                    <a:pt x="825" y="161"/>
                  </a:lnTo>
                  <a:lnTo>
                    <a:pt x="825" y="162"/>
                  </a:lnTo>
                  <a:lnTo>
                    <a:pt x="824" y="162"/>
                  </a:lnTo>
                  <a:lnTo>
                    <a:pt x="823" y="162"/>
                  </a:lnTo>
                  <a:lnTo>
                    <a:pt x="815" y="162"/>
                  </a:lnTo>
                  <a:lnTo>
                    <a:pt x="814" y="162"/>
                  </a:lnTo>
                  <a:lnTo>
                    <a:pt x="812" y="162"/>
                  </a:lnTo>
                  <a:lnTo>
                    <a:pt x="811" y="162"/>
                  </a:lnTo>
                  <a:lnTo>
                    <a:pt x="808" y="162"/>
                  </a:lnTo>
                  <a:lnTo>
                    <a:pt x="807" y="162"/>
                  </a:lnTo>
                  <a:lnTo>
                    <a:pt x="806" y="162"/>
                  </a:lnTo>
                  <a:lnTo>
                    <a:pt x="806" y="163"/>
                  </a:lnTo>
                  <a:lnTo>
                    <a:pt x="805" y="163"/>
                  </a:lnTo>
                  <a:lnTo>
                    <a:pt x="803" y="163"/>
                  </a:lnTo>
                  <a:lnTo>
                    <a:pt x="801" y="163"/>
                  </a:lnTo>
                  <a:lnTo>
                    <a:pt x="799" y="164"/>
                  </a:lnTo>
                  <a:lnTo>
                    <a:pt x="799" y="163"/>
                  </a:lnTo>
                  <a:lnTo>
                    <a:pt x="798" y="162"/>
                  </a:lnTo>
                  <a:lnTo>
                    <a:pt x="797" y="161"/>
                  </a:lnTo>
                  <a:lnTo>
                    <a:pt x="796" y="161"/>
                  </a:lnTo>
                  <a:lnTo>
                    <a:pt x="795" y="161"/>
                  </a:lnTo>
                  <a:lnTo>
                    <a:pt x="794" y="160"/>
                  </a:lnTo>
                  <a:lnTo>
                    <a:pt x="794" y="161"/>
                  </a:lnTo>
                  <a:lnTo>
                    <a:pt x="792" y="161"/>
                  </a:lnTo>
                  <a:lnTo>
                    <a:pt x="791" y="161"/>
                  </a:lnTo>
                  <a:lnTo>
                    <a:pt x="791" y="162"/>
                  </a:lnTo>
                  <a:lnTo>
                    <a:pt x="790" y="162"/>
                  </a:lnTo>
                  <a:lnTo>
                    <a:pt x="789" y="162"/>
                  </a:lnTo>
                  <a:lnTo>
                    <a:pt x="788" y="162"/>
                  </a:lnTo>
                  <a:lnTo>
                    <a:pt x="787" y="162"/>
                  </a:lnTo>
                  <a:lnTo>
                    <a:pt x="786" y="163"/>
                  </a:lnTo>
                  <a:lnTo>
                    <a:pt x="784" y="162"/>
                  </a:lnTo>
                  <a:lnTo>
                    <a:pt x="783" y="162"/>
                  </a:lnTo>
                  <a:lnTo>
                    <a:pt x="782" y="163"/>
                  </a:lnTo>
                  <a:lnTo>
                    <a:pt x="781" y="163"/>
                  </a:lnTo>
                  <a:lnTo>
                    <a:pt x="780" y="163"/>
                  </a:lnTo>
                  <a:lnTo>
                    <a:pt x="780" y="164"/>
                  </a:lnTo>
                  <a:lnTo>
                    <a:pt x="779" y="164"/>
                  </a:lnTo>
                  <a:lnTo>
                    <a:pt x="778" y="164"/>
                  </a:lnTo>
                  <a:lnTo>
                    <a:pt x="776" y="163"/>
                  </a:lnTo>
                  <a:lnTo>
                    <a:pt x="775" y="163"/>
                  </a:lnTo>
                  <a:lnTo>
                    <a:pt x="774" y="163"/>
                  </a:lnTo>
                  <a:lnTo>
                    <a:pt x="773" y="164"/>
                  </a:lnTo>
                  <a:lnTo>
                    <a:pt x="772" y="164"/>
                  </a:lnTo>
                  <a:lnTo>
                    <a:pt x="772" y="163"/>
                  </a:lnTo>
                  <a:lnTo>
                    <a:pt x="771" y="163"/>
                  </a:lnTo>
                  <a:lnTo>
                    <a:pt x="770" y="162"/>
                  </a:lnTo>
                  <a:lnTo>
                    <a:pt x="769" y="162"/>
                  </a:lnTo>
                  <a:lnTo>
                    <a:pt x="767" y="162"/>
                  </a:lnTo>
                  <a:lnTo>
                    <a:pt x="766" y="161"/>
                  </a:lnTo>
                  <a:lnTo>
                    <a:pt x="761" y="161"/>
                  </a:lnTo>
                  <a:lnTo>
                    <a:pt x="758" y="162"/>
                  </a:lnTo>
                  <a:lnTo>
                    <a:pt x="757" y="162"/>
                  </a:lnTo>
                  <a:lnTo>
                    <a:pt x="757" y="163"/>
                  </a:lnTo>
                  <a:lnTo>
                    <a:pt x="756" y="163"/>
                  </a:lnTo>
                  <a:lnTo>
                    <a:pt x="755" y="164"/>
                  </a:lnTo>
                  <a:lnTo>
                    <a:pt x="754" y="165"/>
                  </a:lnTo>
                  <a:lnTo>
                    <a:pt x="753" y="168"/>
                  </a:lnTo>
                  <a:lnTo>
                    <a:pt x="750" y="170"/>
                  </a:lnTo>
                  <a:lnTo>
                    <a:pt x="750" y="171"/>
                  </a:lnTo>
                  <a:lnTo>
                    <a:pt x="749" y="171"/>
                  </a:lnTo>
                  <a:lnTo>
                    <a:pt x="749" y="172"/>
                  </a:lnTo>
                  <a:lnTo>
                    <a:pt x="749" y="173"/>
                  </a:lnTo>
                  <a:lnTo>
                    <a:pt x="749" y="175"/>
                  </a:lnTo>
                  <a:lnTo>
                    <a:pt x="748" y="177"/>
                  </a:lnTo>
                  <a:lnTo>
                    <a:pt x="748" y="178"/>
                  </a:lnTo>
                  <a:lnTo>
                    <a:pt x="747" y="178"/>
                  </a:lnTo>
                  <a:lnTo>
                    <a:pt x="747" y="179"/>
                  </a:lnTo>
                  <a:lnTo>
                    <a:pt x="747" y="180"/>
                  </a:lnTo>
                  <a:lnTo>
                    <a:pt x="747" y="181"/>
                  </a:lnTo>
                  <a:lnTo>
                    <a:pt x="746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7"/>
                  </a:lnTo>
                  <a:lnTo>
                    <a:pt x="747" y="188"/>
                  </a:lnTo>
                  <a:lnTo>
                    <a:pt x="748" y="189"/>
                  </a:lnTo>
                  <a:lnTo>
                    <a:pt x="748" y="190"/>
                  </a:lnTo>
                  <a:lnTo>
                    <a:pt x="747" y="190"/>
                  </a:lnTo>
                  <a:lnTo>
                    <a:pt x="747" y="192"/>
                  </a:lnTo>
                  <a:lnTo>
                    <a:pt x="748" y="192"/>
                  </a:lnTo>
                  <a:lnTo>
                    <a:pt x="748" y="195"/>
                  </a:lnTo>
                  <a:lnTo>
                    <a:pt x="748" y="196"/>
                  </a:lnTo>
                  <a:lnTo>
                    <a:pt x="754" y="203"/>
                  </a:lnTo>
                  <a:lnTo>
                    <a:pt x="755" y="204"/>
                  </a:lnTo>
                  <a:lnTo>
                    <a:pt x="756" y="205"/>
                  </a:lnTo>
                  <a:lnTo>
                    <a:pt x="756" y="204"/>
                  </a:lnTo>
                  <a:lnTo>
                    <a:pt x="757" y="204"/>
                  </a:lnTo>
                  <a:lnTo>
                    <a:pt x="758" y="204"/>
                  </a:lnTo>
                  <a:lnTo>
                    <a:pt x="759" y="205"/>
                  </a:lnTo>
                  <a:lnTo>
                    <a:pt x="761" y="205"/>
                  </a:lnTo>
                  <a:lnTo>
                    <a:pt x="761" y="206"/>
                  </a:lnTo>
                  <a:lnTo>
                    <a:pt x="762" y="206"/>
                  </a:lnTo>
                  <a:lnTo>
                    <a:pt x="763" y="210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3" y="211"/>
                  </a:lnTo>
                  <a:lnTo>
                    <a:pt x="763" y="212"/>
                  </a:lnTo>
                  <a:lnTo>
                    <a:pt x="763" y="213"/>
                  </a:lnTo>
                  <a:lnTo>
                    <a:pt x="764" y="214"/>
                  </a:lnTo>
                  <a:lnTo>
                    <a:pt x="765" y="215"/>
                  </a:lnTo>
                  <a:lnTo>
                    <a:pt x="765" y="217"/>
                  </a:lnTo>
                  <a:lnTo>
                    <a:pt x="765" y="218"/>
                  </a:lnTo>
                  <a:lnTo>
                    <a:pt x="766" y="218"/>
                  </a:lnTo>
                  <a:lnTo>
                    <a:pt x="766" y="219"/>
                  </a:lnTo>
                  <a:lnTo>
                    <a:pt x="769" y="218"/>
                  </a:lnTo>
                  <a:lnTo>
                    <a:pt x="770" y="217"/>
                  </a:lnTo>
                  <a:lnTo>
                    <a:pt x="771" y="217"/>
                  </a:lnTo>
                  <a:lnTo>
                    <a:pt x="771" y="218"/>
                  </a:lnTo>
                  <a:lnTo>
                    <a:pt x="772" y="219"/>
                  </a:lnTo>
                  <a:lnTo>
                    <a:pt x="773" y="219"/>
                  </a:lnTo>
                  <a:lnTo>
                    <a:pt x="774" y="218"/>
                  </a:lnTo>
                  <a:lnTo>
                    <a:pt x="775" y="218"/>
                  </a:lnTo>
                  <a:lnTo>
                    <a:pt x="776" y="219"/>
                  </a:lnTo>
                  <a:lnTo>
                    <a:pt x="778" y="219"/>
                  </a:lnTo>
                  <a:lnTo>
                    <a:pt x="779" y="219"/>
                  </a:lnTo>
                  <a:lnTo>
                    <a:pt x="780" y="218"/>
                  </a:lnTo>
                  <a:lnTo>
                    <a:pt x="781" y="217"/>
                  </a:lnTo>
                  <a:lnTo>
                    <a:pt x="781" y="215"/>
                  </a:lnTo>
                  <a:lnTo>
                    <a:pt x="781" y="214"/>
                  </a:lnTo>
                  <a:lnTo>
                    <a:pt x="781" y="213"/>
                  </a:lnTo>
                  <a:lnTo>
                    <a:pt x="782" y="212"/>
                  </a:lnTo>
                  <a:lnTo>
                    <a:pt x="783" y="211"/>
                  </a:lnTo>
                  <a:lnTo>
                    <a:pt x="784" y="211"/>
                  </a:lnTo>
                  <a:lnTo>
                    <a:pt x="784" y="210"/>
                  </a:lnTo>
                  <a:lnTo>
                    <a:pt x="786" y="209"/>
                  </a:lnTo>
                  <a:lnTo>
                    <a:pt x="787" y="207"/>
                  </a:lnTo>
                  <a:lnTo>
                    <a:pt x="789" y="204"/>
                  </a:lnTo>
                  <a:lnTo>
                    <a:pt x="791" y="202"/>
                  </a:lnTo>
                  <a:lnTo>
                    <a:pt x="792" y="202"/>
                  </a:lnTo>
                  <a:lnTo>
                    <a:pt x="794" y="202"/>
                  </a:lnTo>
                  <a:lnTo>
                    <a:pt x="794" y="201"/>
                  </a:lnTo>
                  <a:lnTo>
                    <a:pt x="795" y="201"/>
                  </a:lnTo>
                  <a:lnTo>
                    <a:pt x="796" y="201"/>
                  </a:lnTo>
                  <a:lnTo>
                    <a:pt x="796" y="203"/>
                  </a:lnTo>
                  <a:lnTo>
                    <a:pt x="797" y="204"/>
                  </a:lnTo>
                  <a:lnTo>
                    <a:pt x="799" y="204"/>
                  </a:lnTo>
                  <a:lnTo>
                    <a:pt x="801" y="205"/>
                  </a:lnTo>
                  <a:lnTo>
                    <a:pt x="803" y="205"/>
                  </a:lnTo>
                  <a:lnTo>
                    <a:pt x="804" y="205"/>
                  </a:lnTo>
                  <a:lnTo>
                    <a:pt x="805" y="205"/>
                  </a:lnTo>
                  <a:lnTo>
                    <a:pt x="806" y="204"/>
                  </a:lnTo>
                  <a:lnTo>
                    <a:pt x="807" y="204"/>
                  </a:lnTo>
                  <a:lnTo>
                    <a:pt x="808" y="204"/>
                  </a:lnTo>
                  <a:lnTo>
                    <a:pt x="809" y="204"/>
                  </a:lnTo>
                  <a:lnTo>
                    <a:pt x="809" y="203"/>
                  </a:lnTo>
                  <a:lnTo>
                    <a:pt x="811" y="202"/>
                  </a:lnTo>
                  <a:lnTo>
                    <a:pt x="811" y="201"/>
                  </a:lnTo>
                  <a:lnTo>
                    <a:pt x="812" y="199"/>
                  </a:lnTo>
                  <a:lnTo>
                    <a:pt x="819" y="199"/>
                  </a:lnTo>
                  <a:lnTo>
                    <a:pt x="820" y="199"/>
                  </a:lnTo>
                  <a:lnTo>
                    <a:pt x="821" y="199"/>
                  </a:lnTo>
                  <a:lnTo>
                    <a:pt x="822" y="199"/>
                  </a:lnTo>
                  <a:lnTo>
                    <a:pt x="823" y="199"/>
                  </a:lnTo>
                  <a:lnTo>
                    <a:pt x="824" y="199"/>
                  </a:lnTo>
                  <a:lnTo>
                    <a:pt x="825" y="199"/>
                  </a:lnTo>
                  <a:lnTo>
                    <a:pt x="826" y="199"/>
                  </a:lnTo>
                  <a:lnTo>
                    <a:pt x="828" y="201"/>
                  </a:lnTo>
                  <a:lnTo>
                    <a:pt x="829" y="199"/>
                  </a:lnTo>
                  <a:lnTo>
                    <a:pt x="833" y="199"/>
                  </a:lnTo>
                  <a:lnTo>
                    <a:pt x="834" y="199"/>
                  </a:lnTo>
                  <a:lnTo>
                    <a:pt x="834" y="198"/>
                  </a:lnTo>
                  <a:lnTo>
                    <a:pt x="832" y="198"/>
                  </a:lnTo>
                  <a:lnTo>
                    <a:pt x="832" y="197"/>
                  </a:lnTo>
                  <a:lnTo>
                    <a:pt x="829" y="197"/>
                  </a:lnTo>
                  <a:lnTo>
                    <a:pt x="828" y="196"/>
                  </a:lnTo>
                  <a:lnTo>
                    <a:pt x="829" y="196"/>
                  </a:lnTo>
                  <a:lnTo>
                    <a:pt x="830" y="195"/>
                  </a:lnTo>
                  <a:lnTo>
                    <a:pt x="831" y="195"/>
                  </a:lnTo>
                  <a:lnTo>
                    <a:pt x="834" y="195"/>
                  </a:lnTo>
                  <a:lnTo>
                    <a:pt x="836" y="195"/>
                  </a:lnTo>
                  <a:lnTo>
                    <a:pt x="837" y="195"/>
                  </a:lnTo>
                  <a:lnTo>
                    <a:pt x="837" y="194"/>
                  </a:lnTo>
                  <a:lnTo>
                    <a:pt x="838" y="194"/>
                  </a:lnTo>
                  <a:lnTo>
                    <a:pt x="838" y="193"/>
                  </a:lnTo>
                  <a:lnTo>
                    <a:pt x="842" y="194"/>
                  </a:lnTo>
                  <a:lnTo>
                    <a:pt x="844" y="194"/>
                  </a:lnTo>
                  <a:lnTo>
                    <a:pt x="846" y="195"/>
                  </a:lnTo>
                  <a:lnTo>
                    <a:pt x="848" y="196"/>
                  </a:lnTo>
                  <a:lnTo>
                    <a:pt x="848" y="197"/>
                  </a:lnTo>
                  <a:lnTo>
                    <a:pt x="848" y="198"/>
                  </a:lnTo>
                  <a:lnTo>
                    <a:pt x="849" y="197"/>
                  </a:lnTo>
                  <a:lnTo>
                    <a:pt x="849" y="198"/>
                  </a:lnTo>
                  <a:lnTo>
                    <a:pt x="849" y="199"/>
                  </a:lnTo>
                  <a:lnTo>
                    <a:pt x="849" y="201"/>
                  </a:lnTo>
                  <a:lnTo>
                    <a:pt x="849" y="202"/>
                  </a:lnTo>
                  <a:lnTo>
                    <a:pt x="848" y="203"/>
                  </a:lnTo>
                  <a:lnTo>
                    <a:pt x="847" y="206"/>
                  </a:lnTo>
                  <a:lnTo>
                    <a:pt x="846" y="207"/>
                  </a:lnTo>
                  <a:lnTo>
                    <a:pt x="845" y="207"/>
                  </a:lnTo>
                  <a:lnTo>
                    <a:pt x="844" y="207"/>
                  </a:lnTo>
                  <a:lnTo>
                    <a:pt x="842" y="207"/>
                  </a:lnTo>
                  <a:lnTo>
                    <a:pt x="842" y="206"/>
                  </a:lnTo>
                  <a:lnTo>
                    <a:pt x="841" y="206"/>
                  </a:lnTo>
                  <a:lnTo>
                    <a:pt x="841" y="205"/>
                  </a:lnTo>
                  <a:lnTo>
                    <a:pt x="840" y="204"/>
                  </a:lnTo>
                  <a:lnTo>
                    <a:pt x="840" y="203"/>
                  </a:lnTo>
                  <a:lnTo>
                    <a:pt x="840" y="202"/>
                  </a:lnTo>
                  <a:lnTo>
                    <a:pt x="839" y="202"/>
                  </a:lnTo>
                  <a:lnTo>
                    <a:pt x="838" y="203"/>
                  </a:lnTo>
                  <a:lnTo>
                    <a:pt x="837" y="203"/>
                  </a:lnTo>
                  <a:lnTo>
                    <a:pt x="836" y="203"/>
                  </a:lnTo>
                  <a:lnTo>
                    <a:pt x="833" y="203"/>
                  </a:lnTo>
                  <a:lnTo>
                    <a:pt x="832" y="204"/>
                  </a:lnTo>
                  <a:lnTo>
                    <a:pt x="831" y="203"/>
                  </a:lnTo>
                  <a:lnTo>
                    <a:pt x="830" y="204"/>
                  </a:lnTo>
                  <a:lnTo>
                    <a:pt x="829" y="207"/>
                  </a:lnTo>
                  <a:lnTo>
                    <a:pt x="828" y="209"/>
                  </a:lnTo>
                  <a:lnTo>
                    <a:pt x="828" y="210"/>
                  </a:lnTo>
                  <a:lnTo>
                    <a:pt x="826" y="210"/>
                  </a:lnTo>
                  <a:lnTo>
                    <a:pt x="825" y="211"/>
                  </a:lnTo>
                  <a:lnTo>
                    <a:pt x="825" y="213"/>
                  </a:lnTo>
                  <a:lnTo>
                    <a:pt x="824" y="213"/>
                  </a:lnTo>
                  <a:lnTo>
                    <a:pt x="823" y="213"/>
                  </a:lnTo>
                  <a:lnTo>
                    <a:pt x="823" y="214"/>
                  </a:lnTo>
                  <a:lnTo>
                    <a:pt x="822" y="215"/>
                  </a:lnTo>
                  <a:lnTo>
                    <a:pt x="821" y="217"/>
                  </a:lnTo>
                  <a:lnTo>
                    <a:pt x="820" y="218"/>
                  </a:lnTo>
                  <a:lnTo>
                    <a:pt x="817" y="220"/>
                  </a:lnTo>
                  <a:lnTo>
                    <a:pt x="817" y="221"/>
                  </a:lnTo>
                  <a:lnTo>
                    <a:pt x="816" y="221"/>
                  </a:lnTo>
                  <a:lnTo>
                    <a:pt x="815" y="222"/>
                  </a:lnTo>
                  <a:lnTo>
                    <a:pt x="813" y="223"/>
                  </a:lnTo>
                  <a:lnTo>
                    <a:pt x="812" y="224"/>
                  </a:lnTo>
                  <a:lnTo>
                    <a:pt x="811" y="224"/>
                  </a:lnTo>
                  <a:lnTo>
                    <a:pt x="809" y="224"/>
                  </a:lnTo>
                  <a:lnTo>
                    <a:pt x="808" y="224"/>
                  </a:lnTo>
                  <a:lnTo>
                    <a:pt x="807" y="224"/>
                  </a:lnTo>
                  <a:lnTo>
                    <a:pt x="806" y="224"/>
                  </a:lnTo>
                  <a:lnTo>
                    <a:pt x="806" y="226"/>
                  </a:lnTo>
                  <a:lnTo>
                    <a:pt x="805" y="226"/>
                  </a:lnTo>
                  <a:lnTo>
                    <a:pt x="805" y="227"/>
                  </a:lnTo>
                  <a:lnTo>
                    <a:pt x="804" y="227"/>
                  </a:lnTo>
                  <a:lnTo>
                    <a:pt x="803" y="227"/>
                  </a:lnTo>
                  <a:lnTo>
                    <a:pt x="801" y="227"/>
                  </a:lnTo>
                  <a:lnTo>
                    <a:pt x="800" y="228"/>
                  </a:lnTo>
                  <a:lnTo>
                    <a:pt x="799" y="228"/>
                  </a:lnTo>
                  <a:lnTo>
                    <a:pt x="799" y="229"/>
                  </a:lnTo>
                  <a:lnTo>
                    <a:pt x="798" y="231"/>
                  </a:lnTo>
                  <a:lnTo>
                    <a:pt x="798" y="232"/>
                  </a:lnTo>
                  <a:lnTo>
                    <a:pt x="797" y="232"/>
                  </a:lnTo>
                  <a:lnTo>
                    <a:pt x="797" y="234"/>
                  </a:lnTo>
                  <a:lnTo>
                    <a:pt x="796" y="234"/>
                  </a:lnTo>
                  <a:lnTo>
                    <a:pt x="795" y="235"/>
                  </a:lnTo>
                  <a:lnTo>
                    <a:pt x="792" y="235"/>
                  </a:lnTo>
                  <a:lnTo>
                    <a:pt x="792" y="234"/>
                  </a:lnTo>
                  <a:lnTo>
                    <a:pt x="791" y="234"/>
                  </a:lnTo>
                  <a:lnTo>
                    <a:pt x="791" y="232"/>
                  </a:lnTo>
                  <a:lnTo>
                    <a:pt x="790" y="232"/>
                  </a:lnTo>
                  <a:lnTo>
                    <a:pt x="789" y="232"/>
                  </a:lnTo>
                  <a:lnTo>
                    <a:pt x="789" y="231"/>
                  </a:lnTo>
                  <a:lnTo>
                    <a:pt x="788" y="230"/>
                  </a:lnTo>
                  <a:lnTo>
                    <a:pt x="787" y="230"/>
                  </a:lnTo>
                  <a:lnTo>
                    <a:pt x="786" y="230"/>
                  </a:lnTo>
                  <a:lnTo>
                    <a:pt x="784" y="231"/>
                  </a:lnTo>
                  <a:lnTo>
                    <a:pt x="786" y="231"/>
                  </a:lnTo>
                  <a:lnTo>
                    <a:pt x="787" y="232"/>
                  </a:lnTo>
                  <a:lnTo>
                    <a:pt x="786" y="232"/>
                  </a:lnTo>
                  <a:lnTo>
                    <a:pt x="786" y="234"/>
                  </a:lnTo>
                  <a:lnTo>
                    <a:pt x="786" y="235"/>
                  </a:lnTo>
                  <a:lnTo>
                    <a:pt x="786" y="236"/>
                  </a:lnTo>
                  <a:lnTo>
                    <a:pt x="787" y="236"/>
                  </a:lnTo>
                  <a:lnTo>
                    <a:pt x="787" y="235"/>
                  </a:lnTo>
                  <a:lnTo>
                    <a:pt x="788" y="234"/>
                  </a:lnTo>
                  <a:lnTo>
                    <a:pt x="788" y="235"/>
                  </a:lnTo>
                  <a:lnTo>
                    <a:pt x="789" y="236"/>
                  </a:lnTo>
                  <a:lnTo>
                    <a:pt x="790" y="236"/>
                  </a:lnTo>
                  <a:lnTo>
                    <a:pt x="790" y="237"/>
                  </a:lnTo>
                  <a:lnTo>
                    <a:pt x="791" y="237"/>
                  </a:lnTo>
                  <a:lnTo>
                    <a:pt x="791" y="238"/>
                  </a:lnTo>
                  <a:lnTo>
                    <a:pt x="792" y="240"/>
                  </a:lnTo>
                  <a:lnTo>
                    <a:pt x="794" y="242"/>
                  </a:lnTo>
                  <a:lnTo>
                    <a:pt x="795" y="242"/>
                  </a:lnTo>
                  <a:lnTo>
                    <a:pt x="796" y="242"/>
                  </a:lnTo>
                  <a:lnTo>
                    <a:pt x="797" y="242"/>
                  </a:lnTo>
                  <a:lnTo>
                    <a:pt x="798" y="243"/>
                  </a:lnTo>
                  <a:lnTo>
                    <a:pt x="799" y="244"/>
                  </a:lnTo>
                  <a:lnTo>
                    <a:pt x="800" y="245"/>
                  </a:lnTo>
                  <a:lnTo>
                    <a:pt x="801" y="246"/>
                  </a:lnTo>
                  <a:lnTo>
                    <a:pt x="801" y="247"/>
                  </a:lnTo>
                  <a:lnTo>
                    <a:pt x="801" y="248"/>
                  </a:lnTo>
                  <a:lnTo>
                    <a:pt x="803" y="248"/>
                  </a:lnTo>
                  <a:lnTo>
                    <a:pt x="804" y="251"/>
                  </a:lnTo>
                  <a:lnTo>
                    <a:pt x="805" y="252"/>
                  </a:lnTo>
                  <a:lnTo>
                    <a:pt x="805" y="253"/>
                  </a:lnTo>
                  <a:lnTo>
                    <a:pt x="806" y="254"/>
                  </a:lnTo>
                  <a:lnTo>
                    <a:pt x="806" y="255"/>
                  </a:lnTo>
                  <a:lnTo>
                    <a:pt x="806" y="256"/>
                  </a:lnTo>
                  <a:lnTo>
                    <a:pt x="806" y="257"/>
                  </a:lnTo>
                  <a:lnTo>
                    <a:pt x="807" y="259"/>
                  </a:lnTo>
                  <a:lnTo>
                    <a:pt x="808" y="260"/>
                  </a:lnTo>
                  <a:lnTo>
                    <a:pt x="809" y="260"/>
                  </a:lnTo>
                  <a:lnTo>
                    <a:pt x="811" y="260"/>
                  </a:lnTo>
                  <a:lnTo>
                    <a:pt x="811" y="261"/>
                  </a:lnTo>
                  <a:lnTo>
                    <a:pt x="812" y="262"/>
                  </a:lnTo>
                  <a:lnTo>
                    <a:pt x="813" y="262"/>
                  </a:lnTo>
                  <a:lnTo>
                    <a:pt x="814" y="263"/>
                  </a:lnTo>
                  <a:lnTo>
                    <a:pt x="815" y="264"/>
                  </a:lnTo>
                  <a:lnTo>
                    <a:pt x="814" y="265"/>
                  </a:lnTo>
                  <a:lnTo>
                    <a:pt x="814" y="266"/>
                  </a:lnTo>
                  <a:lnTo>
                    <a:pt x="814" y="268"/>
                  </a:lnTo>
                  <a:lnTo>
                    <a:pt x="815" y="268"/>
                  </a:lnTo>
                  <a:lnTo>
                    <a:pt x="817" y="270"/>
                  </a:lnTo>
                  <a:lnTo>
                    <a:pt x="819" y="270"/>
                  </a:lnTo>
                  <a:lnTo>
                    <a:pt x="819" y="271"/>
                  </a:lnTo>
                  <a:lnTo>
                    <a:pt x="820" y="271"/>
                  </a:lnTo>
                  <a:lnTo>
                    <a:pt x="819" y="272"/>
                  </a:lnTo>
                  <a:lnTo>
                    <a:pt x="819" y="273"/>
                  </a:lnTo>
                  <a:lnTo>
                    <a:pt x="817" y="273"/>
                  </a:lnTo>
                  <a:lnTo>
                    <a:pt x="816" y="272"/>
                  </a:lnTo>
                  <a:lnTo>
                    <a:pt x="816" y="273"/>
                  </a:lnTo>
                  <a:lnTo>
                    <a:pt x="815" y="274"/>
                  </a:lnTo>
                  <a:lnTo>
                    <a:pt x="814" y="276"/>
                  </a:lnTo>
                  <a:lnTo>
                    <a:pt x="815" y="277"/>
                  </a:lnTo>
                  <a:lnTo>
                    <a:pt x="816" y="277"/>
                  </a:lnTo>
                  <a:lnTo>
                    <a:pt x="817" y="278"/>
                  </a:lnTo>
                  <a:lnTo>
                    <a:pt x="817" y="279"/>
                  </a:lnTo>
                  <a:lnTo>
                    <a:pt x="816" y="279"/>
                  </a:lnTo>
                  <a:lnTo>
                    <a:pt x="816" y="278"/>
                  </a:lnTo>
                  <a:lnTo>
                    <a:pt x="815" y="278"/>
                  </a:lnTo>
                  <a:lnTo>
                    <a:pt x="816" y="278"/>
                  </a:lnTo>
                  <a:lnTo>
                    <a:pt x="815" y="278"/>
                  </a:lnTo>
                  <a:lnTo>
                    <a:pt x="815" y="277"/>
                  </a:lnTo>
                  <a:lnTo>
                    <a:pt x="814" y="277"/>
                  </a:lnTo>
                  <a:lnTo>
                    <a:pt x="814" y="278"/>
                  </a:lnTo>
                  <a:lnTo>
                    <a:pt x="813" y="278"/>
                  </a:lnTo>
                  <a:lnTo>
                    <a:pt x="814" y="279"/>
                  </a:lnTo>
                  <a:lnTo>
                    <a:pt x="814" y="280"/>
                  </a:lnTo>
                  <a:lnTo>
                    <a:pt x="814" y="281"/>
                  </a:lnTo>
                  <a:lnTo>
                    <a:pt x="814" y="282"/>
                  </a:lnTo>
                  <a:lnTo>
                    <a:pt x="813" y="282"/>
                  </a:lnTo>
                  <a:lnTo>
                    <a:pt x="812" y="282"/>
                  </a:lnTo>
                  <a:lnTo>
                    <a:pt x="812" y="284"/>
                  </a:lnTo>
                  <a:lnTo>
                    <a:pt x="813" y="285"/>
                  </a:lnTo>
                  <a:lnTo>
                    <a:pt x="813" y="286"/>
                  </a:lnTo>
                  <a:lnTo>
                    <a:pt x="814" y="286"/>
                  </a:lnTo>
                  <a:lnTo>
                    <a:pt x="815" y="287"/>
                  </a:lnTo>
                  <a:lnTo>
                    <a:pt x="816" y="288"/>
                  </a:lnTo>
                  <a:lnTo>
                    <a:pt x="817" y="288"/>
                  </a:lnTo>
                  <a:lnTo>
                    <a:pt x="819" y="288"/>
                  </a:lnTo>
                  <a:lnTo>
                    <a:pt x="820" y="288"/>
                  </a:lnTo>
                  <a:lnTo>
                    <a:pt x="820" y="289"/>
                  </a:lnTo>
                  <a:lnTo>
                    <a:pt x="822" y="293"/>
                  </a:lnTo>
                  <a:lnTo>
                    <a:pt x="823" y="293"/>
                  </a:lnTo>
                  <a:lnTo>
                    <a:pt x="824" y="293"/>
                  </a:lnTo>
                  <a:lnTo>
                    <a:pt x="825" y="293"/>
                  </a:lnTo>
                  <a:lnTo>
                    <a:pt x="825" y="294"/>
                  </a:lnTo>
                  <a:lnTo>
                    <a:pt x="824" y="294"/>
                  </a:lnTo>
                  <a:lnTo>
                    <a:pt x="824" y="295"/>
                  </a:lnTo>
                  <a:lnTo>
                    <a:pt x="823" y="295"/>
                  </a:lnTo>
                  <a:lnTo>
                    <a:pt x="822" y="295"/>
                  </a:lnTo>
                  <a:lnTo>
                    <a:pt x="824" y="296"/>
                  </a:lnTo>
                  <a:lnTo>
                    <a:pt x="825" y="296"/>
                  </a:lnTo>
                  <a:lnTo>
                    <a:pt x="825" y="297"/>
                  </a:lnTo>
                  <a:lnTo>
                    <a:pt x="825" y="298"/>
                  </a:lnTo>
                  <a:lnTo>
                    <a:pt x="825" y="299"/>
                  </a:lnTo>
                  <a:lnTo>
                    <a:pt x="826" y="301"/>
                  </a:lnTo>
                  <a:lnTo>
                    <a:pt x="826" y="299"/>
                  </a:lnTo>
                  <a:lnTo>
                    <a:pt x="828" y="301"/>
                  </a:lnTo>
                  <a:lnTo>
                    <a:pt x="829" y="301"/>
                  </a:lnTo>
                  <a:lnTo>
                    <a:pt x="830" y="301"/>
                  </a:lnTo>
                  <a:lnTo>
                    <a:pt x="831" y="299"/>
                  </a:lnTo>
                  <a:lnTo>
                    <a:pt x="829" y="298"/>
                  </a:lnTo>
                  <a:lnTo>
                    <a:pt x="829" y="297"/>
                  </a:lnTo>
                  <a:lnTo>
                    <a:pt x="830" y="297"/>
                  </a:lnTo>
                  <a:lnTo>
                    <a:pt x="831" y="298"/>
                  </a:lnTo>
                  <a:lnTo>
                    <a:pt x="832" y="299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3" y="303"/>
                  </a:lnTo>
                  <a:lnTo>
                    <a:pt x="832" y="304"/>
                  </a:lnTo>
                  <a:lnTo>
                    <a:pt x="832" y="305"/>
                  </a:lnTo>
                  <a:lnTo>
                    <a:pt x="832" y="306"/>
                  </a:lnTo>
                  <a:lnTo>
                    <a:pt x="833" y="307"/>
                  </a:lnTo>
                  <a:lnTo>
                    <a:pt x="832" y="307"/>
                  </a:lnTo>
                  <a:lnTo>
                    <a:pt x="832" y="309"/>
                  </a:lnTo>
                  <a:lnTo>
                    <a:pt x="831" y="309"/>
                  </a:lnTo>
                  <a:lnTo>
                    <a:pt x="831" y="310"/>
                  </a:lnTo>
                  <a:lnTo>
                    <a:pt x="830" y="309"/>
                  </a:lnTo>
                  <a:lnTo>
                    <a:pt x="829" y="307"/>
                  </a:lnTo>
                  <a:lnTo>
                    <a:pt x="828" y="306"/>
                  </a:lnTo>
                  <a:lnTo>
                    <a:pt x="826" y="305"/>
                  </a:lnTo>
                  <a:lnTo>
                    <a:pt x="825" y="305"/>
                  </a:lnTo>
                  <a:lnTo>
                    <a:pt x="826" y="306"/>
                  </a:lnTo>
                  <a:lnTo>
                    <a:pt x="828" y="307"/>
                  </a:lnTo>
                  <a:lnTo>
                    <a:pt x="828" y="309"/>
                  </a:lnTo>
                  <a:lnTo>
                    <a:pt x="829" y="309"/>
                  </a:lnTo>
                  <a:lnTo>
                    <a:pt x="829" y="310"/>
                  </a:lnTo>
                  <a:lnTo>
                    <a:pt x="829" y="311"/>
                  </a:lnTo>
                  <a:lnTo>
                    <a:pt x="828" y="311"/>
                  </a:lnTo>
                  <a:lnTo>
                    <a:pt x="826" y="310"/>
                  </a:lnTo>
                  <a:lnTo>
                    <a:pt x="826" y="311"/>
                  </a:lnTo>
                  <a:lnTo>
                    <a:pt x="825" y="310"/>
                  </a:lnTo>
                  <a:lnTo>
                    <a:pt x="825" y="309"/>
                  </a:lnTo>
                  <a:lnTo>
                    <a:pt x="823" y="309"/>
                  </a:lnTo>
                  <a:lnTo>
                    <a:pt x="822" y="309"/>
                  </a:lnTo>
                  <a:lnTo>
                    <a:pt x="821" y="310"/>
                  </a:lnTo>
                  <a:lnTo>
                    <a:pt x="820" y="309"/>
                  </a:lnTo>
                  <a:lnTo>
                    <a:pt x="819" y="309"/>
                  </a:lnTo>
                  <a:lnTo>
                    <a:pt x="817" y="310"/>
                  </a:lnTo>
                  <a:lnTo>
                    <a:pt x="816" y="310"/>
                  </a:lnTo>
                  <a:lnTo>
                    <a:pt x="815" y="310"/>
                  </a:lnTo>
                  <a:lnTo>
                    <a:pt x="813" y="310"/>
                  </a:lnTo>
                  <a:lnTo>
                    <a:pt x="813" y="311"/>
                  </a:lnTo>
                  <a:lnTo>
                    <a:pt x="812" y="311"/>
                  </a:lnTo>
                  <a:lnTo>
                    <a:pt x="811" y="311"/>
                  </a:lnTo>
                  <a:lnTo>
                    <a:pt x="811" y="312"/>
                  </a:lnTo>
                  <a:lnTo>
                    <a:pt x="809" y="312"/>
                  </a:lnTo>
                  <a:lnTo>
                    <a:pt x="808" y="312"/>
                  </a:lnTo>
                  <a:lnTo>
                    <a:pt x="807" y="313"/>
                  </a:lnTo>
                  <a:lnTo>
                    <a:pt x="807" y="315"/>
                  </a:lnTo>
                  <a:lnTo>
                    <a:pt x="807" y="316"/>
                  </a:lnTo>
                  <a:lnTo>
                    <a:pt x="807" y="318"/>
                  </a:lnTo>
                  <a:lnTo>
                    <a:pt x="807" y="319"/>
                  </a:lnTo>
                  <a:lnTo>
                    <a:pt x="808" y="319"/>
                  </a:lnTo>
                  <a:lnTo>
                    <a:pt x="809" y="320"/>
                  </a:lnTo>
                  <a:lnTo>
                    <a:pt x="809" y="321"/>
                  </a:lnTo>
                  <a:lnTo>
                    <a:pt x="808" y="321"/>
                  </a:lnTo>
                  <a:lnTo>
                    <a:pt x="807" y="321"/>
                  </a:lnTo>
                  <a:lnTo>
                    <a:pt x="806" y="322"/>
                  </a:lnTo>
                  <a:lnTo>
                    <a:pt x="805" y="322"/>
                  </a:lnTo>
                  <a:lnTo>
                    <a:pt x="803" y="321"/>
                  </a:lnTo>
                  <a:lnTo>
                    <a:pt x="801" y="321"/>
                  </a:lnTo>
                  <a:lnTo>
                    <a:pt x="800" y="321"/>
                  </a:lnTo>
                  <a:lnTo>
                    <a:pt x="799" y="321"/>
                  </a:lnTo>
                  <a:lnTo>
                    <a:pt x="798" y="321"/>
                  </a:lnTo>
                  <a:lnTo>
                    <a:pt x="797" y="321"/>
                  </a:lnTo>
                  <a:lnTo>
                    <a:pt x="796" y="321"/>
                  </a:lnTo>
                  <a:lnTo>
                    <a:pt x="796" y="320"/>
                  </a:lnTo>
                  <a:lnTo>
                    <a:pt x="795" y="320"/>
                  </a:lnTo>
                  <a:lnTo>
                    <a:pt x="792" y="319"/>
                  </a:lnTo>
                  <a:lnTo>
                    <a:pt x="791" y="316"/>
                  </a:lnTo>
                  <a:lnTo>
                    <a:pt x="790" y="316"/>
                  </a:lnTo>
                  <a:lnTo>
                    <a:pt x="790" y="315"/>
                  </a:lnTo>
                  <a:lnTo>
                    <a:pt x="790" y="313"/>
                  </a:lnTo>
                  <a:lnTo>
                    <a:pt x="791" y="311"/>
                  </a:lnTo>
                  <a:lnTo>
                    <a:pt x="791" y="310"/>
                  </a:lnTo>
                  <a:lnTo>
                    <a:pt x="791" y="309"/>
                  </a:lnTo>
                  <a:lnTo>
                    <a:pt x="791" y="306"/>
                  </a:lnTo>
                  <a:lnTo>
                    <a:pt x="791" y="304"/>
                  </a:lnTo>
                  <a:lnTo>
                    <a:pt x="791" y="303"/>
                  </a:lnTo>
                  <a:lnTo>
                    <a:pt x="792" y="303"/>
                  </a:lnTo>
                  <a:lnTo>
                    <a:pt x="792" y="304"/>
                  </a:lnTo>
                  <a:lnTo>
                    <a:pt x="794" y="303"/>
                  </a:lnTo>
                  <a:lnTo>
                    <a:pt x="795" y="302"/>
                  </a:lnTo>
                  <a:lnTo>
                    <a:pt x="795" y="298"/>
                  </a:lnTo>
                  <a:lnTo>
                    <a:pt x="794" y="297"/>
                  </a:lnTo>
                  <a:lnTo>
                    <a:pt x="792" y="297"/>
                  </a:lnTo>
                  <a:lnTo>
                    <a:pt x="789" y="296"/>
                  </a:lnTo>
                  <a:lnTo>
                    <a:pt x="787" y="295"/>
                  </a:lnTo>
                  <a:lnTo>
                    <a:pt x="786" y="295"/>
                  </a:lnTo>
                  <a:lnTo>
                    <a:pt x="786" y="294"/>
                  </a:lnTo>
                  <a:lnTo>
                    <a:pt x="786" y="293"/>
                  </a:lnTo>
                  <a:lnTo>
                    <a:pt x="784" y="293"/>
                  </a:lnTo>
                  <a:lnTo>
                    <a:pt x="783" y="294"/>
                  </a:lnTo>
                  <a:lnTo>
                    <a:pt x="783" y="293"/>
                  </a:lnTo>
                  <a:lnTo>
                    <a:pt x="783" y="291"/>
                  </a:lnTo>
                  <a:lnTo>
                    <a:pt x="783" y="290"/>
                  </a:lnTo>
                  <a:lnTo>
                    <a:pt x="782" y="290"/>
                  </a:lnTo>
                  <a:lnTo>
                    <a:pt x="781" y="290"/>
                  </a:lnTo>
                  <a:lnTo>
                    <a:pt x="779" y="288"/>
                  </a:lnTo>
                  <a:lnTo>
                    <a:pt x="773" y="282"/>
                  </a:lnTo>
                  <a:lnTo>
                    <a:pt x="772" y="281"/>
                  </a:lnTo>
                  <a:lnTo>
                    <a:pt x="772" y="280"/>
                  </a:lnTo>
                  <a:lnTo>
                    <a:pt x="772" y="279"/>
                  </a:lnTo>
                  <a:lnTo>
                    <a:pt x="773" y="278"/>
                  </a:lnTo>
                  <a:lnTo>
                    <a:pt x="773" y="277"/>
                  </a:lnTo>
                  <a:lnTo>
                    <a:pt x="774" y="277"/>
                  </a:lnTo>
                  <a:lnTo>
                    <a:pt x="774" y="276"/>
                  </a:lnTo>
                  <a:lnTo>
                    <a:pt x="775" y="274"/>
                  </a:lnTo>
                  <a:lnTo>
                    <a:pt x="776" y="274"/>
                  </a:lnTo>
                  <a:lnTo>
                    <a:pt x="776" y="273"/>
                  </a:lnTo>
                  <a:lnTo>
                    <a:pt x="778" y="272"/>
                  </a:lnTo>
                  <a:lnTo>
                    <a:pt x="778" y="270"/>
                  </a:lnTo>
                  <a:lnTo>
                    <a:pt x="778" y="269"/>
                  </a:lnTo>
                  <a:lnTo>
                    <a:pt x="778" y="268"/>
                  </a:lnTo>
                  <a:lnTo>
                    <a:pt x="778" y="266"/>
                  </a:lnTo>
                  <a:lnTo>
                    <a:pt x="778" y="265"/>
                  </a:lnTo>
                  <a:lnTo>
                    <a:pt x="779" y="265"/>
                  </a:lnTo>
                  <a:lnTo>
                    <a:pt x="779" y="264"/>
                  </a:lnTo>
                  <a:lnTo>
                    <a:pt x="779" y="263"/>
                  </a:lnTo>
                  <a:lnTo>
                    <a:pt x="779" y="262"/>
                  </a:lnTo>
                  <a:lnTo>
                    <a:pt x="778" y="262"/>
                  </a:lnTo>
                  <a:lnTo>
                    <a:pt x="776" y="261"/>
                  </a:lnTo>
                  <a:lnTo>
                    <a:pt x="776" y="262"/>
                  </a:lnTo>
                  <a:lnTo>
                    <a:pt x="775" y="262"/>
                  </a:lnTo>
                  <a:lnTo>
                    <a:pt x="775" y="261"/>
                  </a:lnTo>
                  <a:lnTo>
                    <a:pt x="776" y="261"/>
                  </a:lnTo>
                  <a:lnTo>
                    <a:pt x="776" y="260"/>
                  </a:lnTo>
                  <a:lnTo>
                    <a:pt x="778" y="260"/>
                  </a:lnTo>
                  <a:lnTo>
                    <a:pt x="778" y="259"/>
                  </a:lnTo>
                  <a:lnTo>
                    <a:pt x="779" y="259"/>
                  </a:lnTo>
                  <a:lnTo>
                    <a:pt x="778" y="257"/>
                  </a:lnTo>
                  <a:lnTo>
                    <a:pt x="776" y="257"/>
                  </a:lnTo>
                  <a:lnTo>
                    <a:pt x="776" y="256"/>
                  </a:lnTo>
                  <a:lnTo>
                    <a:pt x="772" y="255"/>
                  </a:lnTo>
                  <a:lnTo>
                    <a:pt x="771" y="255"/>
                  </a:lnTo>
                  <a:lnTo>
                    <a:pt x="770" y="255"/>
                  </a:lnTo>
                  <a:lnTo>
                    <a:pt x="769" y="255"/>
                  </a:lnTo>
                  <a:lnTo>
                    <a:pt x="767" y="255"/>
                  </a:lnTo>
                  <a:lnTo>
                    <a:pt x="766" y="255"/>
                  </a:lnTo>
                  <a:lnTo>
                    <a:pt x="765" y="256"/>
                  </a:lnTo>
                  <a:lnTo>
                    <a:pt x="764" y="256"/>
                  </a:lnTo>
                  <a:lnTo>
                    <a:pt x="763" y="256"/>
                  </a:lnTo>
                  <a:lnTo>
                    <a:pt x="763" y="257"/>
                  </a:lnTo>
                  <a:lnTo>
                    <a:pt x="763" y="259"/>
                  </a:lnTo>
                  <a:lnTo>
                    <a:pt x="762" y="259"/>
                  </a:lnTo>
                  <a:lnTo>
                    <a:pt x="755" y="263"/>
                  </a:lnTo>
                  <a:lnTo>
                    <a:pt x="754" y="264"/>
                  </a:lnTo>
                  <a:lnTo>
                    <a:pt x="753" y="264"/>
                  </a:lnTo>
                  <a:lnTo>
                    <a:pt x="752" y="265"/>
                  </a:lnTo>
                  <a:lnTo>
                    <a:pt x="753" y="265"/>
                  </a:lnTo>
                  <a:lnTo>
                    <a:pt x="753" y="266"/>
                  </a:lnTo>
                  <a:lnTo>
                    <a:pt x="753" y="268"/>
                  </a:lnTo>
                  <a:lnTo>
                    <a:pt x="754" y="268"/>
                  </a:lnTo>
                  <a:lnTo>
                    <a:pt x="754" y="269"/>
                  </a:lnTo>
                  <a:lnTo>
                    <a:pt x="755" y="270"/>
                  </a:lnTo>
                  <a:lnTo>
                    <a:pt x="754" y="270"/>
                  </a:lnTo>
                  <a:lnTo>
                    <a:pt x="755" y="271"/>
                  </a:lnTo>
                  <a:lnTo>
                    <a:pt x="756" y="272"/>
                  </a:lnTo>
                  <a:lnTo>
                    <a:pt x="757" y="272"/>
                  </a:lnTo>
                  <a:lnTo>
                    <a:pt x="757" y="273"/>
                  </a:lnTo>
                  <a:lnTo>
                    <a:pt x="758" y="273"/>
                  </a:lnTo>
                  <a:lnTo>
                    <a:pt x="758" y="274"/>
                  </a:lnTo>
                  <a:lnTo>
                    <a:pt x="758" y="273"/>
                  </a:lnTo>
                  <a:lnTo>
                    <a:pt x="758" y="274"/>
                  </a:lnTo>
                  <a:lnTo>
                    <a:pt x="758" y="276"/>
                  </a:lnTo>
                  <a:lnTo>
                    <a:pt x="758" y="277"/>
                  </a:lnTo>
                  <a:lnTo>
                    <a:pt x="758" y="278"/>
                  </a:lnTo>
                  <a:lnTo>
                    <a:pt x="758" y="279"/>
                  </a:lnTo>
                  <a:lnTo>
                    <a:pt x="758" y="280"/>
                  </a:lnTo>
                  <a:lnTo>
                    <a:pt x="758" y="281"/>
                  </a:lnTo>
                  <a:lnTo>
                    <a:pt x="758" y="284"/>
                  </a:lnTo>
                  <a:lnTo>
                    <a:pt x="758" y="286"/>
                  </a:lnTo>
                  <a:lnTo>
                    <a:pt x="759" y="287"/>
                  </a:lnTo>
                  <a:lnTo>
                    <a:pt x="759" y="288"/>
                  </a:lnTo>
                  <a:lnTo>
                    <a:pt x="758" y="289"/>
                  </a:lnTo>
                  <a:lnTo>
                    <a:pt x="757" y="291"/>
                  </a:lnTo>
                  <a:lnTo>
                    <a:pt x="757" y="293"/>
                  </a:lnTo>
                  <a:lnTo>
                    <a:pt x="756" y="294"/>
                  </a:lnTo>
                  <a:lnTo>
                    <a:pt x="756" y="299"/>
                  </a:lnTo>
                  <a:lnTo>
                    <a:pt x="757" y="301"/>
                  </a:lnTo>
                  <a:lnTo>
                    <a:pt x="757" y="302"/>
                  </a:lnTo>
                  <a:lnTo>
                    <a:pt x="757" y="303"/>
                  </a:lnTo>
                  <a:lnTo>
                    <a:pt x="757" y="304"/>
                  </a:lnTo>
                  <a:lnTo>
                    <a:pt x="757" y="305"/>
                  </a:lnTo>
                  <a:lnTo>
                    <a:pt x="757" y="306"/>
                  </a:lnTo>
                  <a:lnTo>
                    <a:pt x="757" y="307"/>
                  </a:lnTo>
                  <a:lnTo>
                    <a:pt x="757" y="309"/>
                  </a:lnTo>
                  <a:lnTo>
                    <a:pt x="757" y="310"/>
                  </a:lnTo>
                  <a:lnTo>
                    <a:pt x="758" y="311"/>
                  </a:lnTo>
                  <a:lnTo>
                    <a:pt x="757" y="311"/>
                  </a:lnTo>
                  <a:lnTo>
                    <a:pt x="757" y="312"/>
                  </a:lnTo>
                  <a:lnTo>
                    <a:pt x="758" y="313"/>
                  </a:lnTo>
                  <a:lnTo>
                    <a:pt x="758" y="314"/>
                  </a:lnTo>
                  <a:lnTo>
                    <a:pt x="759" y="315"/>
                  </a:lnTo>
                  <a:lnTo>
                    <a:pt x="759" y="316"/>
                  </a:lnTo>
                  <a:lnTo>
                    <a:pt x="758" y="316"/>
                  </a:lnTo>
                  <a:lnTo>
                    <a:pt x="758" y="320"/>
                  </a:lnTo>
                  <a:lnTo>
                    <a:pt x="757" y="321"/>
                  </a:lnTo>
                  <a:lnTo>
                    <a:pt x="756" y="321"/>
                  </a:lnTo>
                  <a:lnTo>
                    <a:pt x="755" y="322"/>
                  </a:lnTo>
                  <a:lnTo>
                    <a:pt x="755" y="326"/>
                  </a:lnTo>
                  <a:lnTo>
                    <a:pt x="755" y="329"/>
                  </a:lnTo>
                  <a:lnTo>
                    <a:pt x="754" y="330"/>
                  </a:lnTo>
                  <a:lnTo>
                    <a:pt x="755" y="332"/>
                  </a:lnTo>
                  <a:lnTo>
                    <a:pt x="755" y="333"/>
                  </a:lnTo>
                  <a:lnTo>
                    <a:pt x="756" y="335"/>
                  </a:lnTo>
                  <a:lnTo>
                    <a:pt x="757" y="336"/>
                  </a:lnTo>
                  <a:lnTo>
                    <a:pt x="757" y="337"/>
                  </a:lnTo>
                  <a:lnTo>
                    <a:pt x="759" y="341"/>
                  </a:lnTo>
                  <a:lnTo>
                    <a:pt x="759" y="343"/>
                  </a:lnTo>
                  <a:lnTo>
                    <a:pt x="759" y="344"/>
                  </a:lnTo>
                  <a:lnTo>
                    <a:pt x="759" y="345"/>
                  </a:lnTo>
                  <a:lnTo>
                    <a:pt x="758" y="345"/>
                  </a:lnTo>
                  <a:lnTo>
                    <a:pt x="757" y="344"/>
                  </a:lnTo>
                  <a:lnTo>
                    <a:pt x="757" y="343"/>
                  </a:lnTo>
                  <a:lnTo>
                    <a:pt x="756" y="341"/>
                  </a:lnTo>
                  <a:lnTo>
                    <a:pt x="755" y="341"/>
                  </a:lnTo>
                  <a:lnTo>
                    <a:pt x="754" y="343"/>
                  </a:lnTo>
                  <a:lnTo>
                    <a:pt x="753" y="343"/>
                  </a:lnTo>
                  <a:lnTo>
                    <a:pt x="752" y="343"/>
                  </a:lnTo>
                  <a:lnTo>
                    <a:pt x="752" y="344"/>
                  </a:lnTo>
                  <a:lnTo>
                    <a:pt x="750" y="344"/>
                  </a:lnTo>
                  <a:lnTo>
                    <a:pt x="749" y="344"/>
                  </a:lnTo>
                  <a:lnTo>
                    <a:pt x="748" y="344"/>
                  </a:lnTo>
                  <a:lnTo>
                    <a:pt x="746" y="344"/>
                  </a:lnTo>
                  <a:lnTo>
                    <a:pt x="746" y="343"/>
                  </a:lnTo>
                  <a:lnTo>
                    <a:pt x="745" y="343"/>
                  </a:lnTo>
                  <a:lnTo>
                    <a:pt x="744" y="343"/>
                  </a:lnTo>
                  <a:lnTo>
                    <a:pt x="744" y="344"/>
                  </a:lnTo>
                  <a:lnTo>
                    <a:pt x="742" y="344"/>
                  </a:lnTo>
                  <a:lnTo>
                    <a:pt x="741" y="345"/>
                  </a:lnTo>
                  <a:lnTo>
                    <a:pt x="741" y="346"/>
                  </a:lnTo>
                  <a:lnTo>
                    <a:pt x="740" y="346"/>
                  </a:lnTo>
                  <a:lnTo>
                    <a:pt x="740" y="347"/>
                  </a:lnTo>
                  <a:lnTo>
                    <a:pt x="739" y="347"/>
                  </a:lnTo>
                  <a:lnTo>
                    <a:pt x="738" y="347"/>
                  </a:lnTo>
                  <a:lnTo>
                    <a:pt x="737" y="347"/>
                  </a:lnTo>
                  <a:lnTo>
                    <a:pt x="736" y="346"/>
                  </a:lnTo>
                  <a:lnTo>
                    <a:pt x="736" y="345"/>
                  </a:lnTo>
                  <a:lnTo>
                    <a:pt x="734" y="345"/>
                  </a:lnTo>
                  <a:lnTo>
                    <a:pt x="733" y="345"/>
                  </a:lnTo>
                  <a:lnTo>
                    <a:pt x="733" y="346"/>
                  </a:lnTo>
                  <a:lnTo>
                    <a:pt x="732" y="345"/>
                  </a:lnTo>
                  <a:lnTo>
                    <a:pt x="732" y="344"/>
                  </a:lnTo>
                  <a:lnTo>
                    <a:pt x="731" y="343"/>
                  </a:lnTo>
                  <a:lnTo>
                    <a:pt x="730" y="343"/>
                  </a:lnTo>
                  <a:lnTo>
                    <a:pt x="730" y="344"/>
                  </a:lnTo>
                  <a:lnTo>
                    <a:pt x="729" y="344"/>
                  </a:lnTo>
                  <a:lnTo>
                    <a:pt x="729" y="343"/>
                  </a:lnTo>
                  <a:lnTo>
                    <a:pt x="729" y="341"/>
                  </a:lnTo>
                  <a:lnTo>
                    <a:pt x="729" y="340"/>
                  </a:lnTo>
                  <a:lnTo>
                    <a:pt x="728" y="339"/>
                  </a:lnTo>
                  <a:lnTo>
                    <a:pt x="727" y="338"/>
                  </a:lnTo>
                  <a:lnTo>
                    <a:pt x="727" y="337"/>
                  </a:lnTo>
                  <a:lnTo>
                    <a:pt x="727" y="336"/>
                  </a:lnTo>
                  <a:lnTo>
                    <a:pt x="728" y="335"/>
                  </a:lnTo>
                  <a:lnTo>
                    <a:pt x="728" y="332"/>
                  </a:lnTo>
                  <a:lnTo>
                    <a:pt x="728" y="331"/>
                  </a:lnTo>
                  <a:lnTo>
                    <a:pt x="728" y="330"/>
                  </a:lnTo>
                  <a:lnTo>
                    <a:pt x="729" y="330"/>
                  </a:lnTo>
                  <a:lnTo>
                    <a:pt x="729" y="329"/>
                  </a:lnTo>
                  <a:lnTo>
                    <a:pt x="730" y="329"/>
                  </a:lnTo>
                  <a:lnTo>
                    <a:pt x="730" y="328"/>
                  </a:lnTo>
                  <a:lnTo>
                    <a:pt x="730" y="327"/>
                  </a:lnTo>
                  <a:lnTo>
                    <a:pt x="731" y="326"/>
                  </a:lnTo>
                  <a:lnTo>
                    <a:pt x="731" y="323"/>
                  </a:lnTo>
                  <a:lnTo>
                    <a:pt x="732" y="322"/>
                  </a:lnTo>
                  <a:lnTo>
                    <a:pt x="731" y="319"/>
                  </a:lnTo>
                  <a:lnTo>
                    <a:pt x="731" y="318"/>
                  </a:lnTo>
                  <a:lnTo>
                    <a:pt x="732" y="318"/>
                  </a:lnTo>
                  <a:lnTo>
                    <a:pt x="732" y="316"/>
                  </a:lnTo>
                  <a:lnTo>
                    <a:pt x="732" y="315"/>
                  </a:lnTo>
                  <a:lnTo>
                    <a:pt x="733" y="313"/>
                  </a:lnTo>
                  <a:lnTo>
                    <a:pt x="734" y="309"/>
                  </a:lnTo>
                  <a:lnTo>
                    <a:pt x="734" y="306"/>
                  </a:lnTo>
                  <a:lnTo>
                    <a:pt x="734" y="305"/>
                  </a:lnTo>
                  <a:lnTo>
                    <a:pt x="734" y="304"/>
                  </a:lnTo>
                  <a:lnTo>
                    <a:pt x="734" y="303"/>
                  </a:lnTo>
                  <a:lnTo>
                    <a:pt x="734" y="302"/>
                  </a:lnTo>
                  <a:lnTo>
                    <a:pt x="734" y="301"/>
                  </a:lnTo>
                  <a:lnTo>
                    <a:pt x="734" y="299"/>
                  </a:lnTo>
                  <a:lnTo>
                    <a:pt x="734" y="298"/>
                  </a:lnTo>
                  <a:lnTo>
                    <a:pt x="734" y="297"/>
                  </a:lnTo>
                  <a:lnTo>
                    <a:pt x="736" y="296"/>
                  </a:lnTo>
                  <a:lnTo>
                    <a:pt x="734" y="295"/>
                  </a:lnTo>
                  <a:lnTo>
                    <a:pt x="734" y="296"/>
                  </a:lnTo>
                  <a:lnTo>
                    <a:pt x="733" y="297"/>
                  </a:lnTo>
                  <a:lnTo>
                    <a:pt x="733" y="296"/>
                  </a:lnTo>
                  <a:lnTo>
                    <a:pt x="733" y="295"/>
                  </a:lnTo>
                  <a:lnTo>
                    <a:pt x="731" y="291"/>
                  </a:lnTo>
                  <a:lnTo>
                    <a:pt x="731" y="290"/>
                  </a:lnTo>
                  <a:lnTo>
                    <a:pt x="731" y="289"/>
                  </a:lnTo>
                  <a:lnTo>
                    <a:pt x="730" y="288"/>
                  </a:lnTo>
                  <a:lnTo>
                    <a:pt x="730" y="287"/>
                  </a:lnTo>
                  <a:lnTo>
                    <a:pt x="730" y="286"/>
                  </a:lnTo>
                  <a:lnTo>
                    <a:pt x="731" y="285"/>
                  </a:lnTo>
                  <a:lnTo>
                    <a:pt x="731" y="284"/>
                  </a:lnTo>
                  <a:lnTo>
                    <a:pt x="731" y="282"/>
                  </a:lnTo>
                  <a:lnTo>
                    <a:pt x="731" y="281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9" y="280"/>
                  </a:lnTo>
                  <a:lnTo>
                    <a:pt x="728" y="280"/>
                  </a:lnTo>
                  <a:lnTo>
                    <a:pt x="728" y="279"/>
                  </a:lnTo>
                  <a:lnTo>
                    <a:pt x="727" y="279"/>
                  </a:lnTo>
                  <a:lnTo>
                    <a:pt x="725" y="279"/>
                  </a:lnTo>
                  <a:lnTo>
                    <a:pt x="724" y="279"/>
                  </a:lnTo>
                  <a:lnTo>
                    <a:pt x="723" y="280"/>
                  </a:lnTo>
                  <a:lnTo>
                    <a:pt x="723" y="281"/>
                  </a:lnTo>
                  <a:lnTo>
                    <a:pt x="722" y="281"/>
                  </a:lnTo>
                  <a:lnTo>
                    <a:pt x="721" y="280"/>
                  </a:lnTo>
                  <a:lnTo>
                    <a:pt x="720" y="281"/>
                  </a:lnTo>
                  <a:lnTo>
                    <a:pt x="719" y="281"/>
                  </a:lnTo>
                  <a:lnTo>
                    <a:pt x="717" y="281"/>
                  </a:lnTo>
                  <a:lnTo>
                    <a:pt x="716" y="282"/>
                  </a:lnTo>
                  <a:lnTo>
                    <a:pt x="715" y="282"/>
                  </a:lnTo>
                  <a:lnTo>
                    <a:pt x="714" y="284"/>
                  </a:lnTo>
                  <a:lnTo>
                    <a:pt x="714" y="282"/>
                  </a:lnTo>
                  <a:lnTo>
                    <a:pt x="713" y="279"/>
                  </a:lnTo>
                  <a:lnTo>
                    <a:pt x="712" y="279"/>
                  </a:lnTo>
                  <a:lnTo>
                    <a:pt x="712" y="278"/>
                  </a:lnTo>
                  <a:lnTo>
                    <a:pt x="712" y="277"/>
                  </a:lnTo>
                  <a:lnTo>
                    <a:pt x="712" y="276"/>
                  </a:lnTo>
                  <a:lnTo>
                    <a:pt x="711" y="274"/>
                  </a:lnTo>
                  <a:lnTo>
                    <a:pt x="711" y="272"/>
                  </a:lnTo>
                  <a:lnTo>
                    <a:pt x="711" y="271"/>
                  </a:lnTo>
                  <a:lnTo>
                    <a:pt x="709" y="271"/>
                  </a:lnTo>
                  <a:lnTo>
                    <a:pt x="709" y="270"/>
                  </a:lnTo>
                  <a:lnTo>
                    <a:pt x="709" y="269"/>
                  </a:lnTo>
                  <a:lnTo>
                    <a:pt x="709" y="268"/>
                  </a:lnTo>
                  <a:lnTo>
                    <a:pt x="711" y="268"/>
                  </a:lnTo>
                  <a:lnTo>
                    <a:pt x="711" y="269"/>
                  </a:lnTo>
                  <a:lnTo>
                    <a:pt x="712" y="269"/>
                  </a:lnTo>
                  <a:lnTo>
                    <a:pt x="712" y="268"/>
                  </a:lnTo>
                  <a:lnTo>
                    <a:pt x="712" y="265"/>
                  </a:lnTo>
                  <a:lnTo>
                    <a:pt x="712" y="264"/>
                  </a:lnTo>
                  <a:lnTo>
                    <a:pt x="713" y="264"/>
                  </a:lnTo>
                  <a:lnTo>
                    <a:pt x="713" y="263"/>
                  </a:lnTo>
                  <a:lnTo>
                    <a:pt x="713" y="262"/>
                  </a:lnTo>
                  <a:lnTo>
                    <a:pt x="712" y="262"/>
                  </a:lnTo>
                  <a:lnTo>
                    <a:pt x="711" y="262"/>
                  </a:lnTo>
                  <a:lnTo>
                    <a:pt x="709" y="262"/>
                  </a:lnTo>
                  <a:lnTo>
                    <a:pt x="709" y="260"/>
                  </a:lnTo>
                  <a:lnTo>
                    <a:pt x="708" y="260"/>
                  </a:lnTo>
                  <a:lnTo>
                    <a:pt x="709" y="260"/>
                  </a:lnTo>
                  <a:lnTo>
                    <a:pt x="709" y="259"/>
                  </a:lnTo>
                  <a:lnTo>
                    <a:pt x="709" y="257"/>
                  </a:lnTo>
                  <a:lnTo>
                    <a:pt x="709" y="256"/>
                  </a:lnTo>
                  <a:lnTo>
                    <a:pt x="711" y="255"/>
                  </a:lnTo>
                  <a:lnTo>
                    <a:pt x="712" y="255"/>
                  </a:lnTo>
                  <a:lnTo>
                    <a:pt x="712" y="256"/>
                  </a:lnTo>
                  <a:lnTo>
                    <a:pt x="713" y="256"/>
                  </a:lnTo>
                  <a:lnTo>
                    <a:pt x="714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6" y="254"/>
                  </a:lnTo>
                  <a:lnTo>
                    <a:pt x="716" y="253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1"/>
                  </a:lnTo>
                  <a:lnTo>
                    <a:pt x="720" y="249"/>
                  </a:lnTo>
                  <a:lnTo>
                    <a:pt x="721" y="249"/>
                  </a:lnTo>
                  <a:lnTo>
                    <a:pt x="720" y="247"/>
                  </a:lnTo>
                  <a:lnTo>
                    <a:pt x="720" y="244"/>
                  </a:lnTo>
                  <a:lnTo>
                    <a:pt x="721" y="243"/>
                  </a:lnTo>
                  <a:lnTo>
                    <a:pt x="720" y="243"/>
                  </a:lnTo>
                  <a:lnTo>
                    <a:pt x="721" y="240"/>
                  </a:lnTo>
                  <a:lnTo>
                    <a:pt x="722" y="240"/>
                  </a:lnTo>
                  <a:lnTo>
                    <a:pt x="723" y="237"/>
                  </a:lnTo>
                  <a:lnTo>
                    <a:pt x="723" y="236"/>
                  </a:lnTo>
                  <a:lnTo>
                    <a:pt x="724" y="235"/>
                  </a:lnTo>
                  <a:lnTo>
                    <a:pt x="725" y="235"/>
                  </a:lnTo>
                  <a:lnTo>
                    <a:pt x="725" y="236"/>
                  </a:lnTo>
                  <a:lnTo>
                    <a:pt x="727" y="236"/>
                  </a:lnTo>
                  <a:lnTo>
                    <a:pt x="727" y="235"/>
                  </a:lnTo>
                  <a:lnTo>
                    <a:pt x="727" y="231"/>
                  </a:lnTo>
                  <a:lnTo>
                    <a:pt x="727" y="230"/>
                  </a:lnTo>
                  <a:lnTo>
                    <a:pt x="725" y="230"/>
                  </a:lnTo>
                  <a:lnTo>
                    <a:pt x="725" y="227"/>
                  </a:lnTo>
                  <a:lnTo>
                    <a:pt x="725" y="226"/>
                  </a:lnTo>
                  <a:lnTo>
                    <a:pt x="725" y="224"/>
                  </a:lnTo>
                  <a:lnTo>
                    <a:pt x="727" y="223"/>
                  </a:lnTo>
                  <a:lnTo>
                    <a:pt x="725" y="221"/>
                  </a:lnTo>
                  <a:lnTo>
                    <a:pt x="725" y="219"/>
                  </a:lnTo>
                  <a:lnTo>
                    <a:pt x="725" y="218"/>
                  </a:lnTo>
                  <a:lnTo>
                    <a:pt x="727" y="217"/>
                  </a:lnTo>
                  <a:lnTo>
                    <a:pt x="725" y="215"/>
                  </a:lnTo>
                  <a:lnTo>
                    <a:pt x="725" y="214"/>
                  </a:lnTo>
                  <a:lnTo>
                    <a:pt x="725" y="213"/>
                  </a:lnTo>
                  <a:lnTo>
                    <a:pt x="727" y="212"/>
                  </a:lnTo>
                  <a:lnTo>
                    <a:pt x="728" y="212"/>
                  </a:lnTo>
                  <a:lnTo>
                    <a:pt x="728" y="211"/>
                  </a:lnTo>
                  <a:lnTo>
                    <a:pt x="729" y="210"/>
                  </a:lnTo>
                  <a:lnTo>
                    <a:pt x="730" y="210"/>
                  </a:lnTo>
                  <a:lnTo>
                    <a:pt x="730" y="209"/>
                  </a:lnTo>
                  <a:lnTo>
                    <a:pt x="730" y="207"/>
                  </a:lnTo>
                  <a:lnTo>
                    <a:pt x="731" y="205"/>
                  </a:lnTo>
                  <a:lnTo>
                    <a:pt x="731" y="204"/>
                  </a:lnTo>
                  <a:lnTo>
                    <a:pt x="731" y="203"/>
                  </a:lnTo>
                  <a:lnTo>
                    <a:pt x="732" y="202"/>
                  </a:lnTo>
                  <a:lnTo>
                    <a:pt x="733" y="202"/>
                  </a:lnTo>
                  <a:lnTo>
                    <a:pt x="733" y="201"/>
                  </a:lnTo>
                  <a:lnTo>
                    <a:pt x="734" y="201"/>
                  </a:lnTo>
                  <a:lnTo>
                    <a:pt x="736" y="199"/>
                  </a:lnTo>
                  <a:lnTo>
                    <a:pt x="737" y="198"/>
                  </a:lnTo>
                  <a:lnTo>
                    <a:pt x="736" y="198"/>
                  </a:lnTo>
                  <a:lnTo>
                    <a:pt x="736" y="197"/>
                  </a:lnTo>
                  <a:lnTo>
                    <a:pt x="737" y="197"/>
                  </a:lnTo>
                  <a:lnTo>
                    <a:pt x="737" y="196"/>
                  </a:lnTo>
                  <a:lnTo>
                    <a:pt x="738" y="196"/>
                  </a:lnTo>
                  <a:lnTo>
                    <a:pt x="738" y="195"/>
                  </a:lnTo>
                  <a:lnTo>
                    <a:pt x="738" y="196"/>
                  </a:lnTo>
                  <a:lnTo>
                    <a:pt x="739" y="197"/>
                  </a:lnTo>
                  <a:lnTo>
                    <a:pt x="740" y="199"/>
                  </a:lnTo>
                  <a:lnTo>
                    <a:pt x="740" y="202"/>
                  </a:lnTo>
                  <a:lnTo>
                    <a:pt x="741" y="202"/>
                  </a:lnTo>
                  <a:lnTo>
                    <a:pt x="741" y="203"/>
                  </a:lnTo>
                  <a:close/>
                  <a:moveTo>
                    <a:pt x="979" y="109"/>
                  </a:moveTo>
                  <a:lnTo>
                    <a:pt x="980" y="109"/>
                  </a:lnTo>
                  <a:lnTo>
                    <a:pt x="980" y="110"/>
                  </a:lnTo>
                  <a:lnTo>
                    <a:pt x="979" y="111"/>
                  </a:lnTo>
                  <a:lnTo>
                    <a:pt x="978" y="110"/>
                  </a:lnTo>
                  <a:lnTo>
                    <a:pt x="978" y="109"/>
                  </a:lnTo>
                  <a:lnTo>
                    <a:pt x="979" y="109"/>
                  </a:lnTo>
                  <a:close/>
                  <a:moveTo>
                    <a:pt x="991" y="106"/>
                  </a:moveTo>
                  <a:lnTo>
                    <a:pt x="990" y="108"/>
                  </a:lnTo>
                  <a:lnTo>
                    <a:pt x="990" y="109"/>
                  </a:lnTo>
                  <a:lnTo>
                    <a:pt x="989" y="108"/>
                  </a:lnTo>
                  <a:lnTo>
                    <a:pt x="989" y="106"/>
                  </a:lnTo>
                  <a:lnTo>
                    <a:pt x="989" y="105"/>
                  </a:lnTo>
                  <a:lnTo>
                    <a:pt x="990" y="105"/>
                  </a:lnTo>
                  <a:lnTo>
                    <a:pt x="991" y="106"/>
                  </a:lnTo>
                  <a:close/>
                  <a:moveTo>
                    <a:pt x="177" y="122"/>
                  </a:moveTo>
                  <a:lnTo>
                    <a:pt x="177" y="121"/>
                  </a:lnTo>
                  <a:lnTo>
                    <a:pt x="177" y="120"/>
                  </a:lnTo>
                  <a:lnTo>
                    <a:pt x="176" y="119"/>
                  </a:lnTo>
                  <a:lnTo>
                    <a:pt x="176" y="117"/>
                  </a:lnTo>
                  <a:lnTo>
                    <a:pt x="175" y="115"/>
                  </a:lnTo>
                  <a:lnTo>
                    <a:pt x="173" y="113"/>
                  </a:lnTo>
                  <a:lnTo>
                    <a:pt x="172" y="112"/>
                  </a:lnTo>
                  <a:lnTo>
                    <a:pt x="172" y="111"/>
                  </a:lnTo>
                  <a:lnTo>
                    <a:pt x="173" y="110"/>
                  </a:lnTo>
                  <a:lnTo>
                    <a:pt x="173" y="109"/>
                  </a:lnTo>
                  <a:lnTo>
                    <a:pt x="175" y="108"/>
                  </a:lnTo>
                  <a:lnTo>
                    <a:pt x="176" y="108"/>
                  </a:lnTo>
                  <a:lnTo>
                    <a:pt x="180" y="109"/>
                  </a:lnTo>
                  <a:lnTo>
                    <a:pt x="180" y="110"/>
                  </a:lnTo>
                  <a:lnTo>
                    <a:pt x="184" y="112"/>
                  </a:lnTo>
                  <a:lnTo>
                    <a:pt x="187" y="115"/>
                  </a:lnTo>
                  <a:lnTo>
                    <a:pt x="188" y="117"/>
                  </a:lnTo>
                  <a:lnTo>
                    <a:pt x="188" y="118"/>
                  </a:lnTo>
                  <a:lnTo>
                    <a:pt x="188" y="119"/>
                  </a:lnTo>
                  <a:lnTo>
                    <a:pt x="189" y="121"/>
                  </a:lnTo>
                  <a:lnTo>
                    <a:pt x="189" y="123"/>
                  </a:lnTo>
                  <a:lnTo>
                    <a:pt x="190" y="125"/>
                  </a:lnTo>
                  <a:lnTo>
                    <a:pt x="192" y="126"/>
                  </a:lnTo>
                  <a:lnTo>
                    <a:pt x="193" y="127"/>
                  </a:lnTo>
                  <a:lnTo>
                    <a:pt x="194" y="127"/>
                  </a:lnTo>
                  <a:lnTo>
                    <a:pt x="195" y="127"/>
                  </a:lnTo>
                  <a:lnTo>
                    <a:pt x="196" y="127"/>
                  </a:lnTo>
                  <a:lnTo>
                    <a:pt x="198" y="127"/>
                  </a:lnTo>
                  <a:lnTo>
                    <a:pt x="200" y="127"/>
                  </a:lnTo>
                  <a:lnTo>
                    <a:pt x="201" y="127"/>
                  </a:lnTo>
                  <a:lnTo>
                    <a:pt x="202" y="128"/>
                  </a:lnTo>
                  <a:lnTo>
                    <a:pt x="209" y="134"/>
                  </a:lnTo>
                  <a:lnTo>
                    <a:pt x="212" y="135"/>
                  </a:lnTo>
                  <a:lnTo>
                    <a:pt x="212" y="136"/>
                  </a:lnTo>
                  <a:lnTo>
                    <a:pt x="213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4" y="144"/>
                  </a:lnTo>
                  <a:lnTo>
                    <a:pt x="214" y="145"/>
                  </a:lnTo>
                  <a:lnTo>
                    <a:pt x="214" y="146"/>
                  </a:lnTo>
                  <a:lnTo>
                    <a:pt x="215" y="147"/>
                  </a:lnTo>
                  <a:lnTo>
                    <a:pt x="218" y="150"/>
                  </a:lnTo>
                  <a:lnTo>
                    <a:pt x="221" y="153"/>
                  </a:lnTo>
                  <a:lnTo>
                    <a:pt x="222" y="153"/>
                  </a:lnTo>
                  <a:lnTo>
                    <a:pt x="223" y="154"/>
                  </a:lnTo>
                  <a:lnTo>
                    <a:pt x="225" y="154"/>
                  </a:lnTo>
                  <a:lnTo>
                    <a:pt x="226" y="154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1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7" y="156"/>
                  </a:lnTo>
                  <a:lnTo>
                    <a:pt x="240" y="160"/>
                  </a:lnTo>
                  <a:lnTo>
                    <a:pt x="240" y="161"/>
                  </a:lnTo>
                  <a:lnTo>
                    <a:pt x="240" y="162"/>
                  </a:lnTo>
                  <a:lnTo>
                    <a:pt x="240" y="163"/>
                  </a:lnTo>
                  <a:lnTo>
                    <a:pt x="239" y="164"/>
                  </a:lnTo>
                  <a:lnTo>
                    <a:pt x="237" y="165"/>
                  </a:lnTo>
                  <a:lnTo>
                    <a:pt x="236" y="165"/>
                  </a:lnTo>
                  <a:lnTo>
                    <a:pt x="235" y="167"/>
                  </a:lnTo>
                  <a:lnTo>
                    <a:pt x="234" y="167"/>
                  </a:lnTo>
                  <a:lnTo>
                    <a:pt x="230" y="169"/>
                  </a:lnTo>
                  <a:lnTo>
                    <a:pt x="228" y="169"/>
                  </a:lnTo>
                  <a:lnTo>
                    <a:pt x="227" y="170"/>
                  </a:lnTo>
                  <a:lnTo>
                    <a:pt x="226" y="171"/>
                  </a:lnTo>
                  <a:lnTo>
                    <a:pt x="225" y="171"/>
                  </a:lnTo>
                  <a:lnTo>
                    <a:pt x="223" y="170"/>
                  </a:lnTo>
                  <a:lnTo>
                    <a:pt x="223" y="169"/>
                  </a:lnTo>
                  <a:lnTo>
                    <a:pt x="222" y="169"/>
                  </a:lnTo>
                  <a:lnTo>
                    <a:pt x="221" y="169"/>
                  </a:lnTo>
                  <a:lnTo>
                    <a:pt x="221" y="170"/>
                  </a:lnTo>
                  <a:lnTo>
                    <a:pt x="222" y="170"/>
                  </a:lnTo>
                  <a:lnTo>
                    <a:pt x="223" y="170"/>
                  </a:lnTo>
                  <a:lnTo>
                    <a:pt x="223" y="171"/>
                  </a:lnTo>
                  <a:lnTo>
                    <a:pt x="225" y="171"/>
                  </a:lnTo>
                  <a:lnTo>
                    <a:pt x="226" y="172"/>
                  </a:lnTo>
                  <a:lnTo>
                    <a:pt x="227" y="171"/>
                  </a:lnTo>
                  <a:lnTo>
                    <a:pt x="228" y="170"/>
                  </a:lnTo>
                  <a:lnTo>
                    <a:pt x="229" y="170"/>
                  </a:lnTo>
                  <a:lnTo>
                    <a:pt x="230" y="170"/>
                  </a:lnTo>
                  <a:lnTo>
                    <a:pt x="231" y="170"/>
                  </a:lnTo>
                  <a:lnTo>
                    <a:pt x="233" y="169"/>
                  </a:lnTo>
                  <a:lnTo>
                    <a:pt x="235" y="169"/>
                  </a:lnTo>
                  <a:lnTo>
                    <a:pt x="237" y="168"/>
                  </a:lnTo>
                  <a:lnTo>
                    <a:pt x="238" y="167"/>
                  </a:lnTo>
                  <a:lnTo>
                    <a:pt x="240" y="165"/>
                  </a:lnTo>
                  <a:lnTo>
                    <a:pt x="242" y="165"/>
                  </a:lnTo>
                  <a:lnTo>
                    <a:pt x="242" y="164"/>
                  </a:lnTo>
                  <a:lnTo>
                    <a:pt x="243" y="164"/>
                  </a:lnTo>
                  <a:lnTo>
                    <a:pt x="244" y="164"/>
                  </a:lnTo>
                  <a:lnTo>
                    <a:pt x="244" y="162"/>
                  </a:lnTo>
                  <a:lnTo>
                    <a:pt x="245" y="162"/>
                  </a:lnTo>
                  <a:lnTo>
                    <a:pt x="246" y="162"/>
                  </a:lnTo>
                  <a:lnTo>
                    <a:pt x="247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1" y="161"/>
                  </a:lnTo>
                  <a:lnTo>
                    <a:pt x="253" y="162"/>
                  </a:lnTo>
                  <a:lnTo>
                    <a:pt x="254" y="163"/>
                  </a:lnTo>
                  <a:lnTo>
                    <a:pt x="255" y="165"/>
                  </a:lnTo>
                  <a:lnTo>
                    <a:pt x="256" y="168"/>
                  </a:lnTo>
                  <a:lnTo>
                    <a:pt x="256" y="167"/>
                  </a:lnTo>
                  <a:lnTo>
                    <a:pt x="257" y="167"/>
                  </a:lnTo>
                  <a:lnTo>
                    <a:pt x="259" y="167"/>
                  </a:lnTo>
                  <a:lnTo>
                    <a:pt x="260" y="168"/>
                  </a:lnTo>
                  <a:lnTo>
                    <a:pt x="261" y="169"/>
                  </a:lnTo>
                  <a:lnTo>
                    <a:pt x="261" y="170"/>
                  </a:lnTo>
                  <a:lnTo>
                    <a:pt x="262" y="176"/>
                  </a:lnTo>
                  <a:lnTo>
                    <a:pt x="262" y="177"/>
                  </a:lnTo>
                  <a:lnTo>
                    <a:pt x="261" y="177"/>
                  </a:lnTo>
                  <a:lnTo>
                    <a:pt x="259" y="177"/>
                  </a:lnTo>
                  <a:lnTo>
                    <a:pt x="257" y="177"/>
                  </a:lnTo>
                  <a:lnTo>
                    <a:pt x="257" y="178"/>
                  </a:lnTo>
                  <a:lnTo>
                    <a:pt x="256" y="178"/>
                  </a:lnTo>
                  <a:lnTo>
                    <a:pt x="256" y="177"/>
                  </a:lnTo>
                  <a:lnTo>
                    <a:pt x="255" y="177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5" y="180"/>
                  </a:lnTo>
                  <a:lnTo>
                    <a:pt x="254" y="180"/>
                  </a:lnTo>
                  <a:lnTo>
                    <a:pt x="253" y="180"/>
                  </a:lnTo>
                  <a:lnTo>
                    <a:pt x="253" y="181"/>
                  </a:lnTo>
                  <a:lnTo>
                    <a:pt x="252" y="182"/>
                  </a:lnTo>
                  <a:lnTo>
                    <a:pt x="251" y="184"/>
                  </a:lnTo>
                  <a:lnTo>
                    <a:pt x="247" y="184"/>
                  </a:lnTo>
                  <a:lnTo>
                    <a:pt x="246" y="185"/>
                  </a:lnTo>
                  <a:lnTo>
                    <a:pt x="247" y="185"/>
                  </a:lnTo>
                  <a:lnTo>
                    <a:pt x="248" y="185"/>
                  </a:lnTo>
                  <a:lnTo>
                    <a:pt x="250" y="184"/>
                  </a:lnTo>
                  <a:lnTo>
                    <a:pt x="251" y="184"/>
                  </a:lnTo>
                  <a:lnTo>
                    <a:pt x="252" y="184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2" y="185"/>
                  </a:lnTo>
                  <a:lnTo>
                    <a:pt x="252" y="186"/>
                  </a:lnTo>
                  <a:lnTo>
                    <a:pt x="252" y="187"/>
                  </a:lnTo>
                  <a:lnTo>
                    <a:pt x="251" y="187"/>
                  </a:lnTo>
                  <a:lnTo>
                    <a:pt x="248" y="187"/>
                  </a:lnTo>
                  <a:lnTo>
                    <a:pt x="250" y="188"/>
                  </a:lnTo>
                  <a:lnTo>
                    <a:pt x="251" y="188"/>
                  </a:lnTo>
                  <a:lnTo>
                    <a:pt x="253" y="188"/>
                  </a:lnTo>
                  <a:lnTo>
                    <a:pt x="254" y="188"/>
                  </a:lnTo>
                  <a:lnTo>
                    <a:pt x="255" y="188"/>
                  </a:lnTo>
                  <a:lnTo>
                    <a:pt x="256" y="189"/>
                  </a:lnTo>
                  <a:lnTo>
                    <a:pt x="256" y="190"/>
                  </a:lnTo>
                  <a:lnTo>
                    <a:pt x="255" y="190"/>
                  </a:lnTo>
                  <a:lnTo>
                    <a:pt x="254" y="192"/>
                  </a:lnTo>
                  <a:lnTo>
                    <a:pt x="251" y="192"/>
                  </a:lnTo>
                  <a:lnTo>
                    <a:pt x="250" y="192"/>
                  </a:lnTo>
                  <a:lnTo>
                    <a:pt x="250" y="190"/>
                  </a:lnTo>
                  <a:lnTo>
                    <a:pt x="250" y="192"/>
                  </a:lnTo>
                  <a:lnTo>
                    <a:pt x="250" y="193"/>
                  </a:lnTo>
                  <a:lnTo>
                    <a:pt x="251" y="193"/>
                  </a:lnTo>
                  <a:lnTo>
                    <a:pt x="251" y="194"/>
                  </a:lnTo>
                  <a:lnTo>
                    <a:pt x="251" y="195"/>
                  </a:lnTo>
                  <a:lnTo>
                    <a:pt x="250" y="195"/>
                  </a:lnTo>
                  <a:lnTo>
                    <a:pt x="250" y="196"/>
                  </a:lnTo>
                  <a:lnTo>
                    <a:pt x="250" y="197"/>
                  </a:lnTo>
                  <a:lnTo>
                    <a:pt x="248" y="197"/>
                  </a:lnTo>
                  <a:lnTo>
                    <a:pt x="248" y="198"/>
                  </a:lnTo>
                  <a:lnTo>
                    <a:pt x="250" y="198"/>
                  </a:lnTo>
                  <a:lnTo>
                    <a:pt x="251" y="198"/>
                  </a:lnTo>
                  <a:lnTo>
                    <a:pt x="252" y="198"/>
                  </a:lnTo>
                  <a:lnTo>
                    <a:pt x="252" y="199"/>
                  </a:lnTo>
                  <a:lnTo>
                    <a:pt x="252" y="201"/>
                  </a:lnTo>
                  <a:lnTo>
                    <a:pt x="253" y="201"/>
                  </a:lnTo>
                  <a:lnTo>
                    <a:pt x="254" y="201"/>
                  </a:lnTo>
                  <a:lnTo>
                    <a:pt x="254" y="202"/>
                  </a:lnTo>
                  <a:lnTo>
                    <a:pt x="255" y="202"/>
                  </a:lnTo>
                  <a:lnTo>
                    <a:pt x="255" y="203"/>
                  </a:lnTo>
                  <a:lnTo>
                    <a:pt x="256" y="203"/>
                  </a:lnTo>
                  <a:lnTo>
                    <a:pt x="256" y="204"/>
                  </a:lnTo>
                  <a:lnTo>
                    <a:pt x="257" y="204"/>
                  </a:lnTo>
                  <a:lnTo>
                    <a:pt x="257" y="205"/>
                  </a:lnTo>
                  <a:lnTo>
                    <a:pt x="259" y="205"/>
                  </a:lnTo>
                  <a:lnTo>
                    <a:pt x="260" y="205"/>
                  </a:lnTo>
                  <a:lnTo>
                    <a:pt x="260" y="206"/>
                  </a:lnTo>
                  <a:lnTo>
                    <a:pt x="261" y="206"/>
                  </a:lnTo>
                  <a:lnTo>
                    <a:pt x="262" y="206"/>
                  </a:lnTo>
                  <a:lnTo>
                    <a:pt x="262" y="207"/>
                  </a:lnTo>
                  <a:lnTo>
                    <a:pt x="263" y="209"/>
                  </a:lnTo>
                  <a:lnTo>
                    <a:pt x="263" y="207"/>
                  </a:lnTo>
                  <a:lnTo>
                    <a:pt x="264" y="206"/>
                  </a:lnTo>
                  <a:lnTo>
                    <a:pt x="265" y="206"/>
                  </a:lnTo>
                  <a:lnTo>
                    <a:pt x="267" y="206"/>
                  </a:lnTo>
                  <a:lnTo>
                    <a:pt x="269" y="206"/>
                  </a:lnTo>
                  <a:lnTo>
                    <a:pt x="269" y="207"/>
                  </a:lnTo>
                  <a:lnTo>
                    <a:pt x="270" y="207"/>
                  </a:lnTo>
                  <a:lnTo>
                    <a:pt x="271" y="207"/>
                  </a:lnTo>
                  <a:lnTo>
                    <a:pt x="272" y="207"/>
                  </a:lnTo>
                  <a:lnTo>
                    <a:pt x="273" y="209"/>
                  </a:lnTo>
                  <a:lnTo>
                    <a:pt x="275" y="209"/>
                  </a:lnTo>
                  <a:lnTo>
                    <a:pt x="276" y="209"/>
                  </a:lnTo>
                  <a:lnTo>
                    <a:pt x="276" y="207"/>
                  </a:lnTo>
                  <a:lnTo>
                    <a:pt x="278" y="207"/>
                  </a:lnTo>
                  <a:lnTo>
                    <a:pt x="279" y="207"/>
                  </a:lnTo>
                  <a:lnTo>
                    <a:pt x="280" y="210"/>
                  </a:lnTo>
                  <a:lnTo>
                    <a:pt x="280" y="212"/>
                  </a:lnTo>
                  <a:lnTo>
                    <a:pt x="280" y="213"/>
                  </a:lnTo>
                  <a:lnTo>
                    <a:pt x="280" y="214"/>
                  </a:lnTo>
                  <a:lnTo>
                    <a:pt x="281" y="215"/>
                  </a:lnTo>
                  <a:lnTo>
                    <a:pt x="281" y="218"/>
                  </a:lnTo>
                  <a:lnTo>
                    <a:pt x="281" y="222"/>
                  </a:lnTo>
                  <a:lnTo>
                    <a:pt x="281" y="223"/>
                  </a:lnTo>
                  <a:lnTo>
                    <a:pt x="282" y="224"/>
                  </a:lnTo>
                  <a:lnTo>
                    <a:pt x="284" y="227"/>
                  </a:lnTo>
                  <a:lnTo>
                    <a:pt x="284" y="228"/>
                  </a:lnTo>
                  <a:lnTo>
                    <a:pt x="284" y="229"/>
                  </a:lnTo>
                  <a:lnTo>
                    <a:pt x="284" y="230"/>
                  </a:lnTo>
                  <a:lnTo>
                    <a:pt x="284" y="231"/>
                  </a:lnTo>
                  <a:lnTo>
                    <a:pt x="282" y="232"/>
                  </a:lnTo>
                  <a:lnTo>
                    <a:pt x="282" y="234"/>
                  </a:lnTo>
                  <a:lnTo>
                    <a:pt x="282" y="235"/>
                  </a:lnTo>
                  <a:lnTo>
                    <a:pt x="284" y="234"/>
                  </a:lnTo>
                  <a:lnTo>
                    <a:pt x="284" y="232"/>
                  </a:lnTo>
                  <a:lnTo>
                    <a:pt x="285" y="232"/>
                  </a:lnTo>
                  <a:lnTo>
                    <a:pt x="286" y="232"/>
                  </a:lnTo>
                  <a:lnTo>
                    <a:pt x="286" y="234"/>
                  </a:lnTo>
                  <a:lnTo>
                    <a:pt x="287" y="234"/>
                  </a:lnTo>
                  <a:lnTo>
                    <a:pt x="287" y="235"/>
                  </a:lnTo>
                  <a:lnTo>
                    <a:pt x="286" y="236"/>
                  </a:lnTo>
                  <a:lnTo>
                    <a:pt x="286" y="237"/>
                  </a:lnTo>
                  <a:lnTo>
                    <a:pt x="287" y="237"/>
                  </a:lnTo>
                  <a:lnTo>
                    <a:pt x="287" y="236"/>
                  </a:lnTo>
                  <a:lnTo>
                    <a:pt x="288" y="236"/>
                  </a:lnTo>
                  <a:lnTo>
                    <a:pt x="288" y="237"/>
                  </a:lnTo>
                  <a:lnTo>
                    <a:pt x="288" y="238"/>
                  </a:lnTo>
                  <a:lnTo>
                    <a:pt x="289" y="238"/>
                  </a:lnTo>
                  <a:lnTo>
                    <a:pt x="289" y="237"/>
                  </a:lnTo>
                  <a:lnTo>
                    <a:pt x="290" y="237"/>
                  </a:lnTo>
                  <a:lnTo>
                    <a:pt x="292" y="236"/>
                  </a:lnTo>
                  <a:lnTo>
                    <a:pt x="293" y="237"/>
                  </a:lnTo>
                  <a:lnTo>
                    <a:pt x="294" y="237"/>
                  </a:lnTo>
                  <a:lnTo>
                    <a:pt x="294" y="239"/>
                  </a:lnTo>
                  <a:lnTo>
                    <a:pt x="295" y="240"/>
                  </a:lnTo>
                  <a:lnTo>
                    <a:pt x="294" y="242"/>
                  </a:lnTo>
                  <a:lnTo>
                    <a:pt x="294" y="243"/>
                  </a:lnTo>
                  <a:lnTo>
                    <a:pt x="293" y="244"/>
                  </a:lnTo>
                  <a:lnTo>
                    <a:pt x="290" y="246"/>
                  </a:lnTo>
                  <a:lnTo>
                    <a:pt x="289" y="246"/>
                  </a:lnTo>
                  <a:lnTo>
                    <a:pt x="288" y="247"/>
                  </a:lnTo>
                  <a:lnTo>
                    <a:pt x="287" y="248"/>
                  </a:lnTo>
                  <a:lnTo>
                    <a:pt x="286" y="248"/>
                  </a:lnTo>
                  <a:lnTo>
                    <a:pt x="288" y="247"/>
                  </a:lnTo>
                  <a:lnTo>
                    <a:pt x="289" y="247"/>
                  </a:lnTo>
                  <a:lnTo>
                    <a:pt x="290" y="248"/>
                  </a:lnTo>
                  <a:lnTo>
                    <a:pt x="290" y="249"/>
                  </a:lnTo>
                  <a:lnTo>
                    <a:pt x="289" y="251"/>
                  </a:lnTo>
                  <a:lnTo>
                    <a:pt x="289" y="252"/>
                  </a:lnTo>
                  <a:lnTo>
                    <a:pt x="289" y="253"/>
                  </a:lnTo>
                  <a:lnTo>
                    <a:pt x="289" y="254"/>
                  </a:lnTo>
                  <a:lnTo>
                    <a:pt x="288" y="254"/>
                  </a:lnTo>
                  <a:lnTo>
                    <a:pt x="287" y="254"/>
                  </a:lnTo>
                  <a:lnTo>
                    <a:pt x="286" y="255"/>
                  </a:lnTo>
                  <a:lnTo>
                    <a:pt x="285" y="256"/>
                  </a:lnTo>
                  <a:lnTo>
                    <a:pt x="284" y="257"/>
                  </a:lnTo>
                  <a:lnTo>
                    <a:pt x="284" y="259"/>
                  </a:lnTo>
                  <a:lnTo>
                    <a:pt x="284" y="260"/>
                  </a:lnTo>
                  <a:lnTo>
                    <a:pt x="285" y="259"/>
                  </a:lnTo>
                  <a:lnTo>
                    <a:pt x="285" y="257"/>
                  </a:lnTo>
                  <a:lnTo>
                    <a:pt x="286" y="257"/>
                  </a:lnTo>
                  <a:lnTo>
                    <a:pt x="286" y="256"/>
                  </a:lnTo>
                  <a:lnTo>
                    <a:pt x="287" y="255"/>
                  </a:lnTo>
                  <a:lnTo>
                    <a:pt x="289" y="254"/>
                  </a:lnTo>
                  <a:lnTo>
                    <a:pt x="290" y="254"/>
                  </a:lnTo>
                  <a:lnTo>
                    <a:pt x="290" y="253"/>
                  </a:lnTo>
                  <a:lnTo>
                    <a:pt x="292" y="251"/>
                  </a:lnTo>
                  <a:lnTo>
                    <a:pt x="292" y="249"/>
                  </a:lnTo>
                  <a:lnTo>
                    <a:pt x="292" y="248"/>
                  </a:lnTo>
                  <a:lnTo>
                    <a:pt x="293" y="247"/>
                  </a:lnTo>
                  <a:lnTo>
                    <a:pt x="294" y="245"/>
                  </a:lnTo>
                  <a:lnTo>
                    <a:pt x="295" y="245"/>
                  </a:lnTo>
                  <a:lnTo>
                    <a:pt x="295" y="246"/>
                  </a:lnTo>
                  <a:lnTo>
                    <a:pt x="295" y="247"/>
                  </a:lnTo>
                  <a:lnTo>
                    <a:pt x="296" y="247"/>
                  </a:lnTo>
                  <a:lnTo>
                    <a:pt x="296" y="246"/>
                  </a:lnTo>
                  <a:lnTo>
                    <a:pt x="297" y="246"/>
                  </a:lnTo>
                  <a:lnTo>
                    <a:pt x="298" y="246"/>
                  </a:lnTo>
                  <a:lnTo>
                    <a:pt x="298" y="247"/>
                  </a:lnTo>
                  <a:lnTo>
                    <a:pt x="300" y="247"/>
                  </a:lnTo>
                  <a:lnTo>
                    <a:pt x="301" y="247"/>
                  </a:lnTo>
                  <a:lnTo>
                    <a:pt x="302" y="247"/>
                  </a:lnTo>
                  <a:lnTo>
                    <a:pt x="304" y="247"/>
                  </a:lnTo>
                  <a:lnTo>
                    <a:pt x="305" y="246"/>
                  </a:lnTo>
                  <a:lnTo>
                    <a:pt x="306" y="247"/>
                  </a:lnTo>
                  <a:lnTo>
                    <a:pt x="307" y="247"/>
                  </a:lnTo>
                  <a:lnTo>
                    <a:pt x="310" y="247"/>
                  </a:lnTo>
                  <a:lnTo>
                    <a:pt x="312" y="248"/>
                  </a:lnTo>
                  <a:lnTo>
                    <a:pt x="313" y="248"/>
                  </a:lnTo>
                  <a:lnTo>
                    <a:pt x="314" y="248"/>
                  </a:lnTo>
                  <a:lnTo>
                    <a:pt x="314" y="249"/>
                  </a:lnTo>
                  <a:lnTo>
                    <a:pt x="314" y="248"/>
                  </a:lnTo>
                  <a:lnTo>
                    <a:pt x="315" y="248"/>
                  </a:lnTo>
                  <a:lnTo>
                    <a:pt x="317" y="248"/>
                  </a:lnTo>
                  <a:lnTo>
                    <a:pt x="317" y="249"/>
                  </a:lnTo>
                  <a:lnTo>
                    <a:pt x="317" y="251"/>
                  </a:lnTo>
                  <a:lnTo>
                    <a:pt x="317" y="252"/>
                  </a:lnTo>
                  <a:lnTo>
                    <a:pt x="317" y="253"/>
                  </a:lnTo>
                  <a:lnTo>
                    <a:pt x="317" y="254"/>
                  </a:lnTo>
                  <a:lnTo>
                    <a:pt x="317" y="255"/>
                  </a:lnTo>
                  <a:lnTo>
                    <a:pt x="318" y="255"/>
                  </a:lnTo>
                  <a:lnTo>
                    <a:pt x="318" y="256"/>
                  </a:lnTo>
                  <a:lnTo>
                    <a:pt x="319" y="256"/>
                  </a:lnTo>
                  <a:lnTo>
                    <a:pt x="320" y="256"/>
                  </a:lnTo>
                  <a:lnTo>
                    <a:pt x="321" y="256"/>
                  </a:lnTo>
                  <a:lnTo>
                    <a:pt x="321" y="257"/>
                  </a:lnTo>
                  <a:lnTo>
                    <a:pt x="322" y="257"/>
                  </a:lnTo>
                  <a:lnTo>
                    <a:pt x="321" y="262"/>
                  </a:lnTo>
                  <a:lnTo>
                    <a:pt x="322" y="263"/>
                  </a:lnTo>
                  <a:lnTo>
                    <a:pt x="323" y="264"/>
                  </a:lnTo>
                  <a:lnTo>
                    <a:pt x="324" y="264"/>
                  </a:lnTo>
                  <a:lnTo>
                    <a:pt x="326" y="265"/>
                  </a:lnTo>
                  <a:lnTo>
                    <a:pt x="327" y="264"/>
                  </a:lnTo>
                  <a:lnTo>
                    <a:pt x="327" y="265"/>
                  </a:lnTo>
                  <a:lnTo>
                    <a:pt x="328" y="265"/>
                  </a:lnTo>
                  <a:lnTo>
                    <a:pt x="329" y="265"/>
                  </a:lnTo>
                  <a:lnTo>
                    <a:pt x="329" y="266"/>
                  </a:lnTo>
                  <a:lnTo>
                    <a:pt x="329" y="268"/>
                  </a:lnTo>
                  <a:lnTo>
                    <a:pt x="329" y="270"/>
                  </a:lnTo>
                  <a:lnTo>
                    <a:pt x="329" y="271"/>
                  </a:lnTo>
                  <a:lnTo>
                    <a:pt x="330" y="271"/>
                  </a:lnTo>
                  <a:lnTo>
                    <a:pt x="330" y="272"/>
                  </a:lnTo>
                  <a:lnTo>
                    <a:pt x="330" y="273"/>
                  </a:lnTo>
                  <a:lnTo>
                    <a:pt x="330" y="274"/>
                  </a:lnTo>
                  <a:lnTo>
                    <a:pt x="328" y="276"/>
                  </a:lnTo>
                  <a:lnTo>
                    <a:pt x="327" y="276"/>
                  </a:lnTo>
                  <a:lnTo>
                    <a:pt x="326" y="277"/>
                  </a:lnTo>
                  <a:lnTo>
                    <a:pt x="324" y="278"/>
                  </a:lnTo>
                  <a:lnTo>
                    <a:pt x="324" y="280"/>
                  </a:lnTo>
                  <a:lnTo>
                    <a:pt x="322" y="286"/>
                  </a:lnTo>
                  <a:lnTo>
                    <a:pt x="322" y="287"/>
                  </a:lnTo>
                  <a:lnTo>
                    <a:pt x="323" y="288"/>
                  </a:lnTo>
                  <a:lnTo>
                    <a:pt x="326" y="290"/>
                  </a:lnTo>
                  <a:lnTo>
                    <a:pt x="327" y="291"/>
                  </a:lnTo>
                  <a:lnTo>
                    <a:pt x="327" y="293"/>
                  </a:lnTo>
                  <a:lnTo>
                    <a:pt x="326" y="294"/>
                  </a:lnTo>
                  <a:lnTo>
                    <a:pt x="324" y="296"/>
                  </a:lnTo>
                  <a:lnTo>
                    <a:pt x="323" y="297"/>
                  </a:lnTo>
                  <a:lnTo>
                    <a:pt x="323" y="298"/>
                  </a:lnTo>
                  <a:lnTo>
                    <a:pt x="322" y="301"/>
                  </a:lnTo>
                  <a:lnTo>
                    <a:pt x="322" y="303"/>
                  </a:lnTo>
                  <a:lnTo>
                    <a:pt x="322" y="304"/>
                  </a:lnTo>
                  <a:lnTo>
                    <a:pt x="322" y="305"/>
                  </a:lnTo>
                  <a:lnTo>
                    <a:pt x="322" y="306"/>
                  </a:lnTo>
                  <a:lnTo>
                    <a:pt x="323" y="306"/>
                  </a:lnTo>
                  <a:lnTo>
                    <a:pt x="323" y="307"/>
                  </a:lnTo>
                  <a:lnTo>
                    <a:pt x="323" y="309"/>
                  </a:lnTo>
                  <a:lnTo>
                    <a:pt x="324" y="309"/>
                  </a:lnTo>
                  <a:lnTo>
                    <a:pt x="324" y="310"/>
                  </a:lnTo>
                  <a:lnTo>
                    <a:pt x="324" y="312"/>
                  </a:lnTo>
                  <a:lnTo>
                    <a:pt x="326" y="313"/>
                  </a:lnTo>
                  <a:lnTo>
                    <a:pt x="324" y="313"/>
                  </a:lnTo>
                  <a:lnTo>
                    <a:pt x="324" y="314"/>
                  </a:lnTo>
                  <a:lnTo>
                    <a:pt x="324" y="316"/>
                  </a:lnTo>
                  <a:lnTo>
                    <a:pt x="323" y="320"/>
                  </a:lnTo>
                  <a:lnTo>
                    <a:pt x="323" y="321"/>
                  </a:lnTo>
                  <a:lnTo>
                    <a:pt x="324" y="321"/>
                  </a:lnTo>
                  <a:lnTo>
                    <a:pt x="326" y="323"/>
                  </a:lnTo>
                  <a:lnTo>
                    <a:pt x="326" y="324"/>
                  </a:lnTo>
                  <a:lnTo>
                    <a:pt x="324" y="326"/>
                  </a:lnTo>
                  <a:lnTo>
                    <a:pt x="324" y="327"/>
                  </a:lnTo>
                  <a:lnTo>
                    <a:pt x="323" y="328"/>
                  </a:lnTo>
                  <a:lnTo>
                    <a:pt x="323" y="330"/>
                  </a:lnTo>
                  <a:lnTo>
                    <a:pt x="323" y="332"/>
                  </a:lnTo>
                  <a:lnTo>
                    <a:pt x="323" y="333"/>
                  </a:lnTo>
                  <a:lnTo>
                    <a:pt x="323" y="336"/>
                  </a:lnTo>
                  <a:lnTo>
                    <a:pt x="323" y="338"/>
                  </a:lnTo>
                  <a:lnTo>
                    <a:pt x="323" y="340"/>
                  </a:lnTo>
                  <a:lnTo>
                    <a:pt x="322" y="341"/>
                  </a:lnTo>
                  <a:lnTo>
                    <a:pt x="323" y="344"/>
                  </a:lnTo>
                  <a:lnTo>
                    <a:pt x="323" y="345"/>
                  </a:lnTo>
                  <a:lnTo>
                    <a:pt x="322" y="346"/>
                  </a:lnTo>
                  <a:lnTo>
                    <a:pt x="322" y="347"/>
                  </a:lnTo>
                  <a:lnTo>
                    <a:pt x="321" y="349"/>
                  </a:lnTo>
                  <a:lnTo>
                    <a:pt x="321" y="351"/>
                  </a:lnTo>
                  <a:lnTo>
                    <a:pt x="321" y="352"/>
                  </a:lnTo>
                  <a:lnTo>
                    <a:pt x="320" y="353"/>
                  </a:lnTo>
                  <a:lnTo>
                    <a:pt x="320" y="352"/>
                  </a:lnTo>
                  <a:lnTo>
                    <a:pt x="319" y="351"/>
                  </a:lnTo>
                  <a:lnTo>
                    <a:pt x="315" y="351"/>
                  </a:lnTo>
                  <a:lnTo>
                    <a:pt x="315" y="349"/>
                  </a:lnTo>
                  <a:lnTo>
                    <a:pt x="315" y="347"/>
                  </a:lnTo>
                  <a:lnTo>
                    <a:pt x="315" y="346"/>
                  </a:lnTo>
                  <a:lnTo>
                    <a:pt x="314" y="346"/>
                  </a:lnTo>
                  <a:lnTo>
                    <a:pt x="313" y="346"/>
                  </a:lnTo>
                  <a:lnTo>
                    <a:pt x="312" y="346"/>
                  </a:lnTo>
                  <a:lnTo>
                    <a:pt x="311" y="345"/>
                  </a:lnTo>
                  <a:lnTo>
                    <a:pt x="310" y="344"/>
                  </a:lnTo>
                  <a:lnTo>
                    <a:pt x="310" y="343"/>
                  </a:lnTo>
                  <a:lnTo>
                    <a:pt x="307" y="340"/>
                  </a:lnTo>
                  <a:lnTo>
                    <a:pt x="306" y="339"/>
                  </a:lnTo>
                  <a:lnTo>
                    <a:pt x="305" y="340"/>
                  </a:lnTo>
                  <a:lnTo>
                    <a:pt x="305" y="341"/>
                  </a:lnTo>
                  <a:lnTo>
                    <a:pt x="305" y="343"/>
                  </a:lnTo>
                  <a:lnTo>
                    <a:pt x="305" y="344"/>
                  </a:lnTo>
                  <a:lnTo>
                    <a:pt x="304" y="344"/>
                  </a:lnTo>
                  <a:lnTo>
                    <a:pt x="303" y="344"/>
                  </a:lnTo>
                  <a:lnTo>
                    <a:pt x="304" y="345"/>
                  </a:lnTo>
                  <a:lnTo>
                    <a:pt x="304" y="346"/>
                  </a:lnTo>
                  <a:lnTo>
                    <a:pt x="304" y="347"/>
                  </a:lnTo>
                  <a:lnTo>
                    <a:pt x="303" y="347"/>
                  </a:lnTo>
                  <a:lnTo>
                    <a:pt x="303" y="348"/>
                  </a:lnTo>
                  <a:lnTo>
                    <a:pt x="304" y="348"/>
                  </a:lnTo>
                  <a:lnTo>
                    <a:pt x="304" y="349"/>
                  </a:lnTo>
                  <a:lnTo>
                    <a:pt x="303" y="349"/>
                  </a:lnTo>
                  <a:lnTo>
                    <a:pt x="302" y="349"/>
                  </a:lnTo>
                  <a:lnTo>
                    <a:pt x="301" y="348"/>
                  </a:lnTo>
                  <a:lnTo>
                    <a:pt x="295" y="346"/>
                  </a:lnTo>
                  <a:lnTo>
                    <a:pt x="293" y="345"/>
                  </a:lnTo>
                  <a:lnTo>
                    <a:pt x="292" y="345"/>
                  </a:lnTo>
                  <a:lnTo>
                    <a:pt x="292" y="344"/>
                  </a:lnTo>
                  <a:lnTo>
                    <a:pt x="289" y="341"/>
                  </a:lnTo>
                  <a:lnTo>
                    <a:pt x="288" y="341"/>
                  </a:lnTo>
                  <a:lnTo>
                    <a:pt x="287" y="341"/>
                  </a:lnTo>
                  <a:lnTo>
                    <a:pt x="287" y="340"/>
                  </a:lnTo>
                  <a:lnTo>
                    <a:pt x="286" y="340"/>
                  </a:lnTo>
                  <a:lnTo>
                    <a:pt x="286" y="341"/>
                  </a:lnTo>
                  <a:lnTo>
                    <a:pt x="285" y="341"/>
                  </a:lnTo>
                  <a:lnTo>
                    <a:pt x="284" y="341"/>
                  </a:lnTo>
                  <a:lnTo>
                    <a:pt x="284" y="343"/>
                  </a:lnTo>
                  <a:lnTo>
                    <a:pt x="288" y="351"/>
                  </a:lnTo>
                  <a:lnTo>
                    <a:pt x="289" y="352"/>
                  </a:lnTo>
                  <a:lnTo>
                    <a:pt x="289" y="353"/>
                  </a:lnTo>
                  <a:lnTo>
                    <a:pt x="289" y="354"/>
                  </a:lnTo>
                  <a:lnTo>
                    <a:pt x="285" y="354"/>
                  </a:lnTo>
                  <a:lnTo>
                    <a:pt x="285" y="353"/>
                  </a:lnTo>
                  <a:lnTo>
                    <a:pt x="285" y="352"/>
                  </a:lnTo>
                  <a:lnTo>
                    <a:pt x="282" y="351"/>
                  </a:lnTo>
                  <a:lnTo>
                    <a:pt x="282" y="349"/>
                  </a:lnTo>
                  <a:lnTo>
                    <a:pt x="281" y="349"/>
                  </a:lnTo>
                  <a:lnTo>
                    <a:pt x="281" y="348"/>
                  </a:lnTo>
                  <a:lnTo>
                    <a:pt x="279" y="347"/>
                  </a:lnTo>
                  <a:lnTo>
                    <a:pt x="277" y="345"/>
                  </a:lnTo>
                  <a:lnTo>
                    <a:pt x="278" y="344"/>
                  </a:lnTo>
                  <a:lnTo>
                    <a:pt x="277" y="344"/>
                  </a:lnTo>
                  <a:lnTo>
                    <a:pt x="276" y="343"/>
                  </a:lnTo>
                  <a:lnTo>
                    <a:pt x="276" y="341"/>
                  </a:lnTo>
                  <a:lnTo>
                    <a:pt x="275" y="341"/>
                  </a:lnTo>
                  <a:lnTo>
                    <a:pt x="273" y="341"/>
                  </a:lnTo>
                  <a:lnTo>
                    <a:pt x="273" y="340"/>
                  </a:lnTo>
                  <a:lnTo>
                    <a:pt x="272" y="340"/>
                  </a:lnTo>
                  <a:lnTo>
                    <a:pt x="271" y="339"/>
                  </a:lnTo>
                  <a:lnTo>
                    <a:pt x="269" y="337"/>
                  </a:lnTo>
                  <a:lnTo>
                    <a:pt x="268" y="336"/>
                  </a:lnTo>
                  <a:lnTo>
                    <a:pt x="268" y="335"/>
                  </a:lnTo>
                  <a:lnTo>
                    <a:pt x="268" y="333"/>
                  </a:lnTo>
                  <a:lnTo>
                    <a:pt x="267" y="332"/>
                  </a:lnTo>
                  <a:lnTo>
                    <a:pt x="265" y="332"/>
                  </a:lnTo>
                  <a:lnTo>
                    <a:pt x="265" y="331"/>
                  </a:lnTo>
                  <a:lnTo>
                    <a:pt x="265" y="330"/>
                  </a:lnTo>
                  <a:lnTo>
                    <a:pt x="264" y="329"/>
                  </a:lnTo>
                  <a:lnTo>
                    <a:pt x="263" y="328"/>
                  </a:lnTo>
                  <a:lnTo>
                    <a:pt x="262" y="328"/>
                  </a:lnTo>
                  <a:lnTo>
                    <a:pt x="262" y="327"/>
                  </a:lnTo>
                  <a:lnTo>
                    <a:pt x="261" y="327"/>
                  </a:lnTo>
                  <a:lnTo>
                    <a:pt x="260" y="327"/>
                  </a:lnTo>
                  <a:lnTo>
                    <a:pt x="260" y="326"/>
                  </a:lnTo>
                  <a:lnTo>
                    <a:pt x="260" y="324"/>
                  </a:lnTo>
                  <a:lnTo>
                    <a:pt x="259" y="324"/>
                  </a:lnTo>
                  <a:lnTo>
                    <a:pt x="257" y="326"/>
                  </a:lnTo>
                  <a:lnTo>
                    <a:pt x="257" y="324"/>
                  </a:lnTo>
                  <a:lnTo>
                    <a:pt x="256" y="323"/>
                  </a:lnTo>
                  <a:lnTo>
                    <a:pt x="255" y="323"/>
                  </a:lnTo>
                  <a:lnTo>
                    <a:pt x="254" y="323"/>
                  </a:lnTo>
                  <a:lnTo>
                    <a:pt x="254" y="322"/>
                  </a:lnTo>
                  <a:lnTo>
                    <a:pt x="253" y="322"/>
                  </a:lnTo>
                  <a:lnTo>
                    <a:pt x="252" y="322"/>
                  </a:lnTo>
                  <a:lnTo>
                    <a:pt x="251" y="322"/>
                  </a:lnTo>
                  <a:lnTo>
                    <a:pt x="250" y="321"/>
                  </a:lnTo>
                  <a:lnTo>
                    <a:pt x="250" y="320"/>
                  </a:lnTo>
                  <a:lnTo>
                    <a:pt x="248" y="320"/>
                  </a:lnTo>
                  <a:lnTo>
                    <a:pt x="247" y="320"/>
                  </a:lnTo>
                  <a:lnTo>
                    <a:pt x="247" y="318"/>
                  </a:lnTo>
                  <a:lnTo>
                    <a:pt x="244" y="314"/>
                  </a:lnTo>
                  <a:lnTo>
                    <a:pt x="239" y="312"/>
                  </a:lnTo>
                  <a:lnTo>
                    <a:pt x="236" y="311"/>
                  </a:lnTo>
                  <a:lnTo>
                    <a:pt x="235" y="310"/>
                  </a:lnTo>
                  <a:lnTo>
                    <a:pt x="235" y="309"/>
                  </a:lnTo>
                  <a:lnTo>
                    <a:pt x="229" y="304"/>
                  </a:lnTo>
                  <a:lnTo>
                    <a:pt x="225" y="301"/>
                  </a:lnTo>
                  <a:lnTo>
                    <a:pt x="219" y="297"/>
                  </a:lnTo>
                  <a:lnTo>
                    <a:pt x="219" y="296"/>
                  </a:lnTo>
                  <a:lnTo>
                    <a:pt x="218" y="296"/>
                  </a:lnTo>
                  <a:lnTo>
                    <a:pt x="217" y="295"/>
                  </a:lnTo>
                  <a:lnTo>
                    <a:pt x="217" y="294"/>
                  </a:lnTo>
                  <a:lnTo>
                    <a:pt x="218" y="293"/>
                  </a:lnTo>
                  <a:lnTo>
                    <a:pt x="218" y="291"/>
                  </a:lnTo>
                  <a:lnTo>
                    <a:pt x="217" y="290"/>
                  </a:lnTo>
                  <a:lnTo>
                    <a:pt x="217" y="289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5" y="287"/>
                  </a:lnTo>
                  <a:lnTo>
                    <a:pt x="215" y="286"/>
                  </a:lnTo>
                  <a:lnTo>
                    <a:pt x="210" y="282"/>
                  </a:lnTo>
                  <a:lnTo>
                    <a:pt x="204" y="279"/>
                  </a:lnTo>
                  <a:lnTo>
                    <a:pt x="197" y="273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0" y="264"/>
                  </a:lnTo>
                  <a:lnTo>
                    <a:pt x="190" y="263"/>
                  </a:lnTo>
                  <a:lnTo>
                    <a:pt x="188" y="259"/>
                  </a:lnTo>
                  <a:lnTo>
                    <a:pt x="187" y="257"/>
                  </a:lnTo>
                  <a:lnTo>
                    <a:pt x="186" y="256"/>
                  </a:lnTo>
                  <a:lnTo>
                    <a:pt x="184" y="255"/>
                  </a:lnTo>
                  <a:lnTo>
                    <a:pt x="183" y="255"/>
                  </a:lnTo>
                  <a:lnTo>
                    <a:pt x="181" y="254"/>
                  </a:lnTo>
                  <a:lnTo>
                    <a:pt x="179" y="251"/>
                  </a:lnTo>
                  <a:lnTo>
                    <a:pt x="176" y="246"/>
                  </a:lnTo>
                  <a:lnTo>
                    <a:pt x="173" y="242"/>
                  </a:lnTo>
                  <a:lnTo>
                    <a:pt x="173" y="240"/>
                  </a:lnTo>
                  <a:lnTo>
                    <a:pt x="175" y="239"/>
                  </a:lnTo>
                  <a:lnTo>
                    <a:pt x="175" y="237"/>
                  </a:lnTo>
                  <a:lnTo>
                    <a:pt x="175" y="236"/>
                  </a:lnTo>
                  <a:lnTo>
                    <a:pt x="175" y="235"/>
                  </a:lnTo>
                  <a:lnTo>
                    <a:pt x="175" y="234"/>
                  </a:lnTo>
                  <a:lnTo>
                    <a:pt x="173" y="232"/>
                  </a:lnTo>
                  <a:lnTo>
                    <a:pt x="172" y="231"/>
                  </a:lnTo>
                  <a:lnTo>
                    <a:pt x="172" y="230"/>
                  </a:lnTo>
                  <a:lnTo>
                    <a:pt x="171" y="230"/>
                  </a:lnTo>
                  <a:lnTo>
                    <a:pt x="171" y="229"/>
                  </a:lnTo>
                  <a:lnTo>
                    <a:pt x="170" y="227"/>
                  </a:lnTo>
                  <a:lnTo>
                    <a:pt x="169" y="226"/>
                  </a:lnTo>
                  <a:lnTo>
                    <a:pt x="168" y="224"/>
                  </a:lnTo>
                  <a:lnTo>
                    <a:pt x="168" y="223"/>
                  </a:lnTo>
                  <a:lnTo>
                    <a:pt x="168" y="221"/>
                  </a:lnTo>
                  <a:lnTo>
                    <a:pt x="167" y="220"/>
                  </a:lnTo>
                  <a:lnTo>
                    <a:pt x="165" y="220"/>
                  </a:lnTo>
                  <a:lnTo>
                    <a:pt x="165" y="219"/>
                  </a:lnTo>
                  <a:lnTo>
                    <a:pt x="165" y="218"/>
                  </a:lnTo>
                  <a:lnTo>
                    <a:pt x="165" y="219"/>
                  </a:lnTo>
                  <a:lnTo>
                    <a:pt x="165" y="217"/>
                  </a:lnTo>
                  <a:lnTo>
                    <a:pt x="164" y="215"/>
                  </a:lnTo>
                  <a:lnTo>
                    <a:pt x="163" y="215"/>
                  </a:lnTo>
                  <a:lnTo>
                    <a:pt x="163" y="214"/>
                  </a:lnTo>
                  <a:lnTo>
                    <a:pt x="162" y="214"/>
                  </a:lnTo>
                  <a:lnTo>
                    <a:pt x="161" y="214"/>
                  </a:lnTo>
                  <a:lnTo>
                    <a:pt x="161" y="213"/>
                  </a:lnTo>
                  <a:lnTo>
                    <a:pt x="162" y="213"/>
                  </a:lnTo>
                  <a:lnTo>
                    <a:pt x="161" y="212"/>
                  </a:lnTo>
                  <a:lnTo>
                    <a:pt x="160" y="211"/>
                  </a:lnTo>
                  <a:lnTo>
                    <a:pt x="160" y="210"/>
                  </a:lnTo>
                  <a:lnTo>
                    <a:pt x="160" y="209"/>
                  </a:lnTo>
                  <a:lnTo>
                    <a:pt x="161" y="209"/>
                  </a:lnTo>
                  <a:lnTo>
                    <a:pt x="161" y="207"/>
                  </a:lnTo>
                  <a:lnTo>
                    <a:pt x="160" y="207"/>
                  </a:lnTo>
                  <a:lnTo>
                    <a:pt x="159" y="206"/>
                  </a:lnTo>
                  <a:lnTo>
                    <a:pt x="159" y="204"/>
                  </a:lnTo>
                  <a:lnTo>
                    <a:pt x="159" y="202"/>
                  </a:lnTo>
                  <a:lnTo>
                    <a:pt x="158" y="201"/>
                  </a:lnTo>
                  <a:lnTo>
                    <a:pt x="153" y="196"/>
                  </a:lnTo>
                  <a:lnTo>
                    <a:pt x="152" y="193"/>
                  </a:lnTo>
                  <a:lnTo>
                    <a:pt x="150" y="192"/>
                  </a:lnTo>
                  <a:lnTo>
                    <a:pt x="148" y="190"/>
                  </a:lnTo>
                  <a:lnTo>
                    <a:pt x="146" y="189"/>
                  </a:lnTo>
                  <a:lnTo>
                    <a:pt x="146" y="188"/>
                  </a:lnTo>
                  <a:lnTo>
                    <a:pt x="145" y="187"/>
                  </a:lnTo>
                  <a:lnTo>
                    <a:pt x="144" y="187"/>
                  </a:lnTo>
                  <a:lnTo>
                    <a:pt x="143" y="186"/>
                  </a:lnTo>
                  <a:lnTo>
                    <a:pt x="143" y="185"/>
                  </a:lnTo>
                  <a:lnTo>
                    <a:pt x="143" y="184"/>
                  </a:lnTo>
                  <a:lnTo>
                    <a:pt x="143" y="182"/>
                  </a:lnTo>
                  <a:lnTo>
                    <a:pt x="142" y="182"/>
                  </a:lnTo>
                  <a:lnTo>
                    <a:pt x="142" y="181"/>
                  </a:lnTo>
                  <a:lnTo>
                    <a:pt x="142" y="180"/>
                  </a:lnTo>
                  <a:lnTo>
                    <a:pt x="142" y="179"/>
                  </a:lnTo>
                  <a:lnTo>
                    <a:pt x="142" y="178"/>
                  </a:lnTo>
                  <a:lnTo>
                    <a:pt x="141" y="178"/>
                  </a:lnTo>
                  <a:lnTo>
                    <a:pt x="139" y="176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5" y="172"/>
                  </a:lnTo>
                  <a:lnTo>
                    <a:pt x="134" y="172"/>
                  </a:lnTo>
                  <a:lnTo>
                    <a:pt x="133" y="172"/>
                  </a:lnTo>
                  <a:lnTo>
                    <a:pt x="131" y="172"/>
                  </a:lnTo>
                  <a:lnTo>
                    <a:pt x="130" y="171"/>
                  </a:lnTo>
                  <a:lnTo>
                    <a:pt x="129" y="170"/>
                  </a:lnTo>
                  <a:lnTo>
                    <a:pt x="128" y="169"/>
                  </a:lnTo>
                  <a:lnTo>
                    <a:pt x="128" y="170"/>
                  </a:lnTo>
                  <a:lnTo>
                    <a:pt x="127" y="170"/>
                  </a:lnTo>
                  <a:lnTo>
                    <a:pt x="126" y="170"/>
                  </a:lnTo>
                  <a:lnTo>
                    <a:pt x="125" y="170"/>
                  </a:lnTo>
                  <a:lnTo>
                    <a:pt x="125" y="169"/>
                  </a:lnTo>
                  <a:lnTo>
                    <a:pt x="123" y="169"/>
                  </a:lnTo>
                  <a:lnTo>
                    <a:pt x="122" y="169"/>
                  </a:lnTo>
                  <a:lnTo>
                    <a:pt x="123" y="168"/>
                  </a:lnTo>
                  <a:lnTo>
                    <a:pt x="123" y="167"/>
                  </a:lnTo>
                  <a:lnTo>
                    <a:pt x="122" y="167"/>
                  </a:lnTo>
                  <a:lnTo>
                    <a:pt x="122" y="165"/>
                  </a:lnTo>
                  <a:lnTo>
                    <a:pt x="122" y="164"/>
                  </a:lnTo>
                  <a:lnTo>
                    <a:pt x="122" y="162"/>
                  </a:lnTo>
                  <a:lnTo>
                    <a:pt x="122" y="161"/>
                  </a:lnTo>
                  <a:lnTo>
                    <a:pt x="121" y="161"/>
                  </a:lnTo>
                  <a:lnTo>
                    <a:pt x="122" y="160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20" y="157"/>
                  </a:lnTo>
                  <a:lnTo>
                    <a:pt x="120" y="154"/>
                  </a:lnTo>
                  <a:lnTo>
                    <a:pt x="120" y="153"/>
                  </a:lnTo>
                  <a:lnTo>
                    <a:pt x="119" y="152"/>
                  </a:lnTo>
                  <a:lnTo>
                    <a:pt x="118" y="152"/>
                  </a:lnTo>
                  <a:lnTo>
                    <a:pt x="118" y="151"/>
                  </a:lnTo>
                  <a:lnTo>
                    <a:pt x="118" y="150"/>
                  </a:lnTo>
                  <a:lnTo>
                    <a:pt x="117" y="143"/>
                  </a:lnTo>
                  <a:lnTo>
                    <a:pt x="114" y="138"/>
                  </a:lnTo>
                  <a:lnTo>
                    <a:pt x="114" y="137"/>
                  </a:lnTo>
                  <a:lnTo>
                    <a:pt x="114" y="136"/>
                  </a:lnTo>
                  <a:lnTo>
                    <a:pt x="113" y="135"/>
                  </a:lnTo>
                  <a:lnTo>
                    <a:pt x="112" y="135"/>
                  </a:lnTo>
                  <a:lnTo>
                    <a:pt x="112" y="134"/>
                  </a:lnTo>
                  <a:lnTo>
                    <a:pt x="112" y="132"/>
                  </a:lnTo>
                  <a:lnTo>
                    <a:pt x="112" y="131"/>
                  </a:lnTo>
                  <a:lnTo>
                    <a:pt x="111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1" y="130"/>
                  </a:lnTo>
                  <a:lnTo>
                    <a:pt x="112" y="130"/>
                  </a:lnTo>
                  <a:lnTo>
                    <a:pt x="112" y="129"/>
                  </a:lnTo>
                  <a:lnTo>
                    <a:pt x="113" y="129"/>
                  </a:lnTo>
                  <a:lnTo>
                    <a:pt x="113" y="128"/>
                  </a:lnTo>
                  <a:lnTo>
                    <a:pt x="113" y="127"/>
                  </a:lnTo>
                  <a:lnTo>
                    <a:pt x="113" y="126"/>
                  </a:lnTo>
                  <a:lnTo>
                    <a:pt x="112" y="126"/>
                  </a:lnTo>
                  <a:lnTo>
                    <a:pt x="112" y="125"/>
                  </a:lnTo>
                  <a:lnTo>
                    <a:pt x="112" y="123"/>
                  </a:lnTo>
                  <a:lnTo>
                    <a:pt x="111" y="123"/>
                  </a:lnTo>
                  <a:lnTo>
                    <a:pt x="110" y="123"/>
                  </a:lnTo>
                  <a:lnTo>
                    <a:pt x="111" y="125"/>
                  </a:lnTo>
                  <a:lnTo>
                    <a:pt x="110" y="125"/>
                  </a:lnTo>
                  <a:lnTo>
                    <a:pt x="109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2" y="117"/>
                  </a:lnTo>
                  <a:lnTo>
                    <a:pt x="101" y="117"/>
                  </a:lnTo>
                  <a:lnTo>
                    <a:pt x="100" y="117"/>
                  </a:lnTo>
                  <a:lnTo>
                    <a:pt x="100" y="115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6" y="115"/>
                  </a:lnTo>
                  <a:lnTo>
                    <a:pt x="96" y="114"/>
                  </a:lnTo>
                  <a:lnTo>
                    <a:pt x="95" y="113"/>
                  </a:lnTo>
                  <a:lnTo>
                    <a:pt x="94" y="112"/>
                  </a:lnTo>
                  <a:lnTo>
                    <a:pt x="92" y="111"/>
                  </a:lnTo>
                  <a:lnTo>
                    <a:pt x="88" y="110"/>
                  </a:lnTo>
                  <a:lnTo>
                    <a:pt x="87" y="109"/>
                  </a:lnTo>
                  <a:lnTo>
                    <a:pt x="85" y="110"/>
                  </a:lnTo>
                  <a:lnTo>
                    <a:pt x="84" y="109"/>
                  </a:lnTo>
                  <a:lnTo>
                    <a:pt x="83" y="109"/>
                  </a:lnTo>
                  <a:lnTo>
                    <a:pt x="81" y="109"/>
                  </a:lnTo>
                  <a:lnTo>
                    <a:pt x="80" y="106"/>
                  </a:lnTo>
                  <a:lnTo>
                    <a:pt x="79" y="105"/>
                  </a:lnTo>
                  <a:lnTo>
                    <a:pt x="79" y="104"/>
                  </a:lnTo>
                  <a:lnTo>
                    <a:pt x="79" y="101"/>
                  </a:lnTo>
                  <a:lnTo>
                    <a:pt x="78" y="97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6" y="90"/>
                  </a:lnTo>
                  <a:lnTo>
                    <a:pt x="75" y="90"/>
                  </a:lnTo>
                  <a:lnTo>
                    <a:pt x="74" y="89"/>
                  </a:lnTo>
                  <a:lnTo>
                    <a:pt x="72" y="89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68" y="85"/>
                  </a:lnTo>
                  <a:lnTo>
                    <a:pt x="68" y="84"/>
                  </a:lnTo>
                  <a:lnTo>
                    <a:pt x="68" y="81"/>
                  </a:lnTo>
                  <a:lnTo>
                    <a:pt x="67" y="80"/>
                  </a:lnTo>
                  <a:lnTo>
                    <a:pt x="66" y="80"/>
                  </a:lnTo>
                  <a:lnTo>
                    <a:pt x="64" y="79"/>
                  </a:lnTo>
                  <a:lnTo>
                    <a:pt x="60" y="71"/>
                  </a:lnTo>
                  <a:lnTo>
                    <a:pt x="59" y="71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5" y="67"/>
                  </a:lnTo>
                  <a:lnTo>
                    <a:pt x="54" y="65"/>
                  </a:lnTo>
                  <a:lnTo>
                    <a:pt x="53" y="65"/>
                  </a:lnTo>
                  <a:lnTo>
                    <a:pt x="52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4" y="63"/>
                  </a:lnTo>
                  <a:lnTo>
                    <a:pt x="42" y="62"/>
                  </a:lnTo>
                  <a:lnTo>
                    <a:pt x="37" y="56"/>
                  </a:lnTo>
                  <a:lnTo>
                    <a:pt x="35" y="54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3" y="53"/>
                  </a:lnTo>
                  <a:lnTo>
                    <a:pt x="31" y="51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6" y="46"/>
                  </a:lnTo>
                  <a:lnTo>
                    <a:pt x="24" y="44"/>
                  </a:lnTo>
                  <a:lnTo>
                    <a:pt x="22" y="43"/>
                  </a:lnTo>
                  <a:lnTo>
                    <a:pt x="21" y="42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4" y="36"/>
                  </a:lnTo>
                  <a:lnTo>
                    <a:pt x="13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0" y="26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7" y="8"/>
                  </a:lnTo>
                  <a:lnTo>
                    <a:pt x="18" y="9"/>
                  </a:lnTo>
                  <a:lnTo>
                    <a:pt x="22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3"/>
                  </a:lnTo>
                  <a:lnTo>
                    <a:pt x="27" y="14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3" y="19"/>
                  </a:lnTo>
                  <a:lnTo>
                    <a:pt x="38" y="19"/>
                  </a:lnTo>
                  <a:lnTo>
                    <a:pt x="39" y="20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5" y="19"/>
                  </a:lnTo>
                  <a:lnTo>
                    <a:pt x="56" y="19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21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74" y="20"/>
                  </a:lnTo>
                  <a:lnTo>
                    <a:pt x="75" y="20"/>
                  </a:lnTo>
                  <a:lnTo>
                    <a:pt x="79" y="25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6" y="30"/>
                  </a:lnTo>
                  <a:lnTo>
                    <a:pt x="87" y="33"/>
                  </a:lnTo>
                  <a:lnTo>
                    <a:pt x="88" y="34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9" y="38"/>
                  </a:lnTo>
                  <a:lnTo>
                    <a:pt x="89" y="39"/>
                  </a:lnTo>
                  <a:lnTo>
                    <a:pt x="88" y="39"/>
                  </a:lnTo>
                  <a:lnTo>
                    <a:pt x="88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1"/>
                  </a:lnTo>
                  <a:lnTo>
                    <a:pt x="93" y="41"/>
                  </a:lnTo>
                  <a:lnTo>
                    <a:pt x="94" y="42"/>
                  </a:lnTo>
                  <a:lnTo>
                    <a:pt x="94" y="43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43"/>
                  </a:lnTo>
                  <a:lnTo>
                    <a:pt x="96" y="43"/>
                  </a:lnTo>
                  <a:lnTo>
                    <a:pt x="96" y="44"/>
                  </a:lnTo>
                  <a:lnTo>
                    <a:pt x="97" y="44"/>
                  </a:lnTo>
                  <a:lnTo>
                    <a:pt x="97" y="45"/>
                  </a:lnTo>
                  <a:lnTo>
                    <a:pt x="97" y="46"/>
                  </a:lnTo>
                  <a:lnTo>
                    <a:pt x="97" y="48"/>
                  </a:lnTo>
                  <a:lnTo>
                    <a:pt x="97" y="51"/>
                  </a:lnTo>
                  <a:lnTo>
                    <a:pt x="96" y="51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4" y="52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5" y="53"/>
                  </a:lnTo>
                  <a:lnTo>
                    <a:pt x="96" y="53"/>
                  </a:lnTo>
                  <a:lnTo>
                    <a:pt x="96" y="52"/>
                  </a:lnTo>
                  <a:lnTo>
                    <a:pt x="97" y="54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1" y="54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4" y="56"/>
                  </a:lnTo>
                  <a:lnTo>
                    <a:pt x="105" y="56"/>
                  </a:lnTo>
                  <a:lnTo>
                    <a:pt x="105" y="58"/>
                  </a:lnTo>
                  <a:lnTo>
                    <a:pt x="106" y="59"/>
                  </a:lnTo>
                  <a:lnTo>
                    <a:pt x="108" y="59"/>
                  </a:lnTo>
                  <a:lnTo>
                    <a:pt x="109" y="60"/>
                  </a:lnTo>
                  <a:lnTo>
                    <a:pt x="110" y="61"/>
                  </a:lnTo>
                  <a:lnTo>
                    <a:pt x="110" y="62"/>
                  </a:lnTo>
                  <a:lnTo>
                    <a:pt x="110" y="63"/>
                  </a:lnTo>
                  <a:lnTo>
                    <a:pt x="112" y="65"/>
                  </a:lnTo>
                  <a:lnTo>
                    <a:pt x="116" y="67"/>
                  </a:lnTo>
                  <a:lnTo>
                    <a:pt x="118" y="67"/>
                  </a:lnTo>
                  <a:lnTo>
                    <a:pt x="118" y="68"/>
                  </a:lnTo>
                  <a:lnTo>
                    <a:pt x="119" y="68"/>
                  </a:lnTo>
                  <a:lnTo>
                    <a:pt x="120" y="68"/>
                  </a:lnTo>
                  <a:lnTo>
                    <a:pt x="120" y="69"/>
                  </a:lnTo>
                  <a:lnTo>
                    <a:pt x="121" y="69"/>
                  </a:lnTo>
                  <a:lnTo>
                    <a:pt x="121" y="70"/>
                  </a:lnTo>
                  <a:lnTo>
                    <a:pt x="125" y="70"/>
                  </a:lnTo>
                  <a:lnTo>
                    <a:pt x="127" y="72"/>
                  </a:lnTo>
                  <a:lnTo>
                    <a:pt x="130" y="75"/>
                  </a:lnTo>
                  <a:lnTo>
                    <a:pt x="131" y="76"/>
                  </a:lnTo>
                  <a:lnTo>
                    <a:pt x="133" y="76"/>
                  </a:lnTo>
                  <a:lnTo>
                    <a:pt x="133" y="77"/>
                  </a:lnTo>
                  <a:lnTo>
                    <a:pt x="134" y="77"/>
                  </a:lnTo>
                  <a:lnTo>
                    <a:pt x="134" y="78"/>
                  </a:lnTo>
                  <a:lnTo>
                    <a:pt x="135" y="79"/>
                  </a:lnTo>
                  <a:lnTo>
                    <a:pt x="136" y="79"/>
                  </a:lnTo>
                  <a:lnTo>
                    <a:pt x="136" y="80"/>
                  </a:lnTo>
                  <a:lnTo>
                    <a:pt x="139" y="80"/>
                  </a:lnTo>
                  <a:lnTo>
                    <a:pt x="141" y="81"/>
                  </a:lnTo>
                  <a:lnTo>
                    <a:pt x="142" y="81"/>
                  </a:lnTo>
                  <a:lnTo>
                    <a:pt x="142" y="84"/>
                  </a:lnTo>
                  <a:lnTo>
                    <a:pt x="144" y="85"/>
                  </a:lnTo>
                  <a:lnTo>
                    <a:pt x="144" y="86"/>
                  </a:lnTo>
                  <a:lnTo>
                    <a:pt x="144" y="87"/>
                  </a:lnTo>
                  <a:lnTo>
                    <a:pt x="145" y="86"/>
                  </a:lnTo>
                  <a:lnTo>
                    <a:pt x="146" y="87"/>
                  </a:lnTo>
                  <a:lnTo>
                    <a:pt x="146" y="88"/>
                  </a:lnTo>
                  <a:lnTo>
                    <a:pt x="147" y="88"/>
                  </a:lnTo>
                  <a:lnTo>
                    <a:pt x="148" y="88"/>
                  </a:lnTo>
                  <a:lnTo>
                    <a:pt x="148" y="89"/>
                  </a:lnTo>
                  <a:lnTo>
                    <a:pt x="148" y="93"/>
                  </a:lnTo>
                  <a:lnTo>
                    <a:pt x="148" y="94"/>
                  </a:lnTo>
                  <a:lnTo>
                    <a:pt x="147" y="95"/>
                  </a:lnTo>
                  <a:lnTo>
                    <a:pt x="147" y="96"/>
                  </a:lnTo>
                  <a:lnTo>
                    <a:pt x="148" y="96"/>
                  </a:lnTo>
                  <a:lnTo>
                    <a:pt x="148" y="97"/>
                  </a:lnTo>
                  <a:lnTo>
                    <a:pt x="148" y="98"/>
                  </a:lnTo>
                  <a:lnTo>
                    <a:pt x="150" y="98"/>
                  </a:lnTo>
                  <a:lnTo>
                    <a:pt x="150" y="97"/>
                  </a:lnTo>
                  <a:lnTo>
                    <a:pt x="148" y="96"/>
                  </a:lnTo>
                  <a:lnTo>
                    <a:pt x="147" y="96"/>
                  </a:lnTo>
                  <a:lnTo>
                    <a:pt x="148" y="95"/>
                  </a:lnTo>
                  <a:lnTo>
                    <a:pt x="150" y="95"/>
                  </a:lnTo>
                  <a:lnTo>
                    <a:pt x="151" y="95"/>
                  </a:lnTo>
                  <a:lnTo>
                    <a:pt x="151" y="96"/>
                  </a:lnTo>
                  <a:lnTo>
                    <a:pt x="151" y="97"/>
                  </a:lnTo>
                  <a:lnTo>
                    <a:pt x="151" y="98"/>
                  </a:lnTo>
                  <a:lnTo>
                    <a:pt x="151" y="100"/>
                  </a:lnTo>
                  <a:lnTo>
                    <a:pt x="152" y="100"/>
                  </a:lnTo>
                  <a:lnTo>
                    <a:pt x="152" y="101"/>
                  </a:lnTo>
                  <a:lnTo>
                    <a:pt x="153" y="101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2" y="97"/>
                  </a:lnTo>
                  <a:lnTo>
                    <a:pt x="153" y="96"/>
                  </a:lnTo>
                  <a:lnTo>
                    <a:pt x="154" y="96"/>
                  </a:lnTo>
                  <a:lnTo>
                    <a:pt x="155" y="96"/>
                  </a:lnTo>
                  <a:lnTo>
                    <a:pt x="156" y="97"/>
                  </a:lnTo>
                  <a:lnTo>
                    <a:pt x="156" y="98"/>
                  </a:lnTo>
                  <a:lnTo>
                    <a:pt x="156" y="100"/>
                  </a:lnTo>
                  <a:lnTo>
                    <a:pt x="158" y="100"/>
                  </a:lnTo>
                  <a:lnTo>
                    <a:pt x="158" y="101"/>
                  </a:lnTo>
                  <a:lnTo>
                    <a:pt x="160" y="106"/>
                  </a:lnTo>
                  <a:lnTo>
                    <a:pt x="161" y="108"/>
                  </a:lnTo>
                  <a:lnTo>
                    <a:pt x="162" y="109"/>
                  </a:lnTo>
                  <a:lnTo>
                    <a:pt x="163" y="111"/>
                  </a:lnTo>
                  <a:lnTo>
                    <a:pt x="165" y="112"/>
                  </a:lnTo>
                  <a:lnTo>
                    <a:pt x="167" y="113"/>
                  </a:lnTo>
                  <a:lnTo>
                    <a:pt x="169" y="113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5" y="117"/>
                  </a:lnTo>
                  <a:lnTo>
                    <a:pt x="175" y="118"/>
                  </a:lnTo>
                  <a:lnTo>
                    <a:pt x="175" y="119"/>
                  </a:lnTo>
                  <a:lnTo>
                    <a:pt x="176" y="119"/>
                  </a:lnTo>
                  <a:lnTo>
                    <a:pt x="176" y="120"/>
                  </a:lnTo>
                  <a:lnTo>
                    <a:pt x="176" y="121"/>
                  </a:lnTo>
                  <a:lnTo>
                    <a:pt x="176" y="122"/>
                  </a:lnTo>
                  <a:lnTo>
                    <a:pt x="177" y="122"/>
                  </a:lnTo>
                  <a:close/>
                  <a:moveTo>
                    <a:pt x="770" y="475"/>
                  </a:moveTo>
                  <a:lnTo>
                    <a:pt x="770" y="477"/>
                  </a:lnTo>
                  <a:lnTo>
                    <a:pt x="771" y="478"/>
                  </a:lnTo>
                  <a:lnTo>
                    <a:pt x="771" y="479"/>
                  </a:lnTo>
                  <a:lnTo>
                    <a:pt x="771" y="480"/>
                  </a:lnTo>
                  <a:lnTo>
                    <a:pt x="770" y="480"/>
                  </a:lnTo>
                  <a:lnTo>
                    <a:pt x="769" y="482"/>
                  </a:lnTo>
                  <a:lnTo>
                    <a:pt x="767" y="482"/>
                  </a:lnTo>
                  <a:lnTo>
                    <a:pt x="767" y="483"/>
                  </a:lnTo>
                  <a:lnTo>
                    <a:pt x="765" y="483"/>
                  </a:lnTo>
                  <a:lnTo>
                    <a:pt x="763" y="483"/>
                  </a:lnTo>
                  <a:lnTo>
                    <a:pt x="761" y="485"/>
                  </a:lnTo>
                  <a:lnTo>
                    <a:pt x="761" y="486"/>
                  </a:lnTo>
                  <a:lnTo>
                    <a:pt x="759" y="486"/>
                  </a:lnTo>
                  <a:lnTo>
                    <a:pt x="758" y="486"/>
                  </a:lnTo>
                  <a:lnTo>
                    <a:pt x="758" y="485"/>
                  </a:lnTo>
                  <a:lnTo>
                    <a:pt x="757" y="485"/>
                  </a:lnTo>
                  <a:lnTo>
                    <a:pt x="753" y="485"/>
                  </a:lnTo>
                  <a:lnTo>
                    <a:pt x="750" y="483"/>
                  </a:lnTo>
                  <a:lnTo>
                    <a:pt x="750" y="482"/>
                  </a:lnTo>
                  <a:lnTo>
                    <a:pt x="749" y="482"/>
                  </a:lnTo>
                  <a:lnTo>
                    <a:pt x="748" y="482"/>
                  </a:lnTo>
                  <a:lnTo>
                    <a:pt x="748" y="480"/>
                  </a:lnTo>
                  <a:lnTo>
                    <a:pt x="747" y="480"/>
                  </a:lnTo>
                  <a:lnTo>
                    <a:pt x="747" y="479"/>
                  </a:lnTo>
                  <a:lnTo>
                    <a:pt x="747" y="478"/>
                  </a:lnTo>
                  <a:lnTo>
                    <a:pt x="745" y="477"/>
                  </a:lnTo>
                  <a:lnTo>
                    <a:pt x="745" y="475"/>
                  </a:lnTo>
                  <a:lnTo>
                    <a:pt x="744" y="475"/>
                  </a:lnTo>
                  <a:lnTo>
                    <a:pt x="742" y="475"/>
                  </a:lnTo>
                  <a:lnTo>
                    <a:pt x="742" y="474"/>
                  </a:lnTo>
                  <a:lnTo>
                    <a:pt x="741" y="474"/>
                  </a:lnTo>
                  <a:lnTo>
                    <a:pt x="740" y="474"/>
                  </a:lnTo>
                  <a:lnTo>
                    <a:pt x="739" y="473"/>
                  </a:lnTo>
                  <a:lnTo>
                    <a:pt x="737" y="472"/>
                  </a:lnTo>
                  <a:lnTo>
                    <a:pt x="737" y="471"/>
                  </a:lnTo>
                  <a:lnTo>
                    <a:pt x="736" y="471"/>
                  </a:lnTo>
                  <a:lnTo>
                    <a:pt x="734" y="470"/>
                  </a:lnTo>
                  <a:lnTo>
                    <a:pt x="736" y="470"/>
                  </a:lnTo>
                  <a:lnTo>
                    <a:pt x="734" y="470"/>
                  </a:lnTo>
                  <a:lnTo>
                    <a:pt x="733" y="470"/>
                  </a:lnTo>
                  <a:lnTo>
                    <a:pt x="732" y="470"/>
                  </a:lnTo>
                  <a:lnTo>
                    <a:pt x="731" y="470"/>
                  </a:lnTo>
                  <a:lnTo>
                    <a:pt x="730" y="469"/>
                  </a:lnTo>
                  <a:lnTo>
                    <a:pt x="729" y="470"/>
                  </a:lnTo>
                  <a:lnTo>
                    <a:pt x="728" y="471"/>
                  </a:lnTo>
                  <a:lnTo>
                    <a:pt x="728" y="470"/>
                  </a:lnTo>
                  <a:lnTo>
                    <a:pt x="727" y="470"/>
                  </a:lnTo>
                  <a:lnTo>
                    <a:pt x="725" y="470"/>
                  </a:lnTo>
                  <a:lnTo>
                    <a:pt x="724" y="469"/>
                  </a:lnTo>
                  <a:lnTo>
                    <a:pt x="723" y="469"/>
                  </a:lnTo>
                  <a:lnTo>
                    <a:pt x="721" y="469"/>
                  </a:lnTo>
                  <a:lnTo>
                    <a:pt x="720" y="469"/>
                  </a:lnTo>
                  <a:lnTo>
                    <a:pt x="719" y="469"/>
                  </a:lnTo>
                  <a:lnTo>
                    <a:pt x="719" y="467"/>
                  </a:lnTo>
                  <a:lnTo>
                    <a:pt x="717" y="467"/>
                  </a:lnTo>
                  <a:lnTo>
                    <a:pt x="716" y="466"/>
                  </a:lnTo>
                  <a:lnTo>
                    <a:pt x="716" y="465"/>
                  </a:lnTo>
                  <a:lnTo>
                    <a:pt x="715" y="465"/>
                  </a:lnTo>
                  <a:lnTo>
                    <a:pt x="715" y="464"/>
                  </a:lnTo>
                  <a:lnTo>
                    <a:pt x="714" y="464"/>
                  </a:lnTo>
                  <a:lnTo>
                    <a:pt x="714" y="463"/>
                  </a:lnTo>
                  <a:lnTo>
                    <a:pt x="714" y="462"/>
                  </a:lnTo>
                  <a:lnTo>
                    <a:pt x="715" y="462"/>
                  </a:lnTo>
                  <a:lnTo>
                    <a:pt x="715" y="461"/>
                  </a:lnTo>
                  <a:lnTo>
                    <a:pt x="716" y="460"/>
                  </a:lnTo>
                  <a:lnTo>
                    <a:pt x="717" y="460"/>
                  </a:lnTo>
                  <a:lnTo>
                    <a:pt x="719" y="460"/>
                  </a:lnTo>
                  <a:lnTo>
                    <a:pt x="720" y="458"/>
                  </a:lnTo>
                  <a:lnTo>
                    <a:pt x="721" y="458"/>
                  </a:lnTo>
                  <a:lnTo>
                    <a:pt x="722" y="458"/>
                  </a:lnTo>
                  <a:lnTo>
                    <a:pt x="723" y="458"/>
                  </a:lnTo>
                  <a:lnTo>
                    <a:pt x="724" y="457"/>
                  </a:lnTo>
                  <a:lnTo>
                    <a:pt x="725" y="457"/>
                  </a:lnTo>
                  <a:lnTo>
                    <a:pt x="728" y="458"/>
                  </a:lnTo>
                  <a:lnTo>
                    <a:pt x="729" y="457"/>
                  </a:lnTo>
                  <a:lnTo>
                    <a:pt x="730" y="457"/>
                  </a:lnTo>
                  <a:lnTo>
                    <a:pt x="731" y="457"/>
                  </a:lnTo>
                  <a:lnTo>
                    <a:pt x="732" y="457"/>
                  </a:lnTo>
                  <a:lnTo>
                    <a:pt x="733" y="457"/>
                  </a:lnTo>
                  <a:lnTo>
                    <a:pt x="734" y="457"/>
                  </a:lnTo>
                  <a:lnTo>
                    <a:pt x="736" y="457"/>
                  </a:lnTo>
                  <a:lnTo>
                    <a:pt x="737" y="457"/>
                  </a:lnTo>
                  <a:lnTo>
                    <a:pt x="740" y="458"/>
                  </a:lnTo>
                  <a:lnTo>
                    <a:pt x="745" y="455"/>
                  </a:lnTo>
                  <a:lnTo>
                    <a:pt x="745" y="456"/>
                  </a:lnTo>
                  <a:lnTo>
                    <a:pt x="746" y="457"/>
                  </a:lnTo>
                  <a:lnTo>
                    <a:pt x="748" y="460"/>
                  </a:lnTo>
                  <a:lnTo>
                    <a:pt x="749" y="461"/>
                  </a:lnTo>
                  <a:lnTo>
                    <a:pt x="750" y="461"/>
                  </a:lnTo>
                  <a:lnTo>
                    <a:pt x="752" y="461"/>
                  </a:lnTo>
                  <a:lnTo>
                    <a:pt x="753" y="461"/>
                  </a:lnTo>
                  <a:lnTo>
                    <a:pt x="753" y="462"/>
                  </a:lnTo>
                  <a:lnTo>
                    <a:pt x="754" y="462"/>
                  </a:lnTo>
                  <a:lnTo>
                    <a:pt x="754" y="463"/>
                  </a:lnTo>
                  <a:lnTo>
                    <a:pt x="754" y="464"/>
                  </a:lnTo>
                  <a:lnTo>
                    <a:pt x="754" y="465"/>
                  </a:lnTo>
                  <a:lnTo>
                    <a:pt x="754" y="466"/>
                  </a:lnTo>
                  <a:lnTo>
                    <a:pt x="756" y="466"/>
                  </a:lnTo>
                  <a:lnTo>
                    <a:pt x="757" y="466"/>
                  </a:lnTo>
                  <a:lnTo>
                    <a:pt x="757" y="465"/>
                  </a:lnTo>
                  <a:lnTo>
                    <a:pt x="759" y="465"/>
                  </a:lnTo>
                  <a:lnTo>
                    <a:pt x="761" y="466"/>
                  </a:lnTo>
                  <a:lnTo>
                    <a:pt x="761" y="467"/>
                  </a:lnTo>
                  <a:lnTo>
                    <a:pt x="763" y="469"/>
                  </a:lnTo>
                  <a:lnTo>
                    <a:pt x="764" y="470"/>
                  </a:lnTo>
                  <a:lnTo>
                    <a:pt x="765" y="472"/>
                  </a:lnTo>
                  <a:lnTo>
                    <a:pt x="766" y="473"/>
                  </a:lnTo>
                  <a:lnTo>
                    <a:pt x="766" y="474"/>
                  </a:lnTo>
                  <a:lnTo>
                    <a:pt x="769" y="475"/>
                  </a:lnTo>
                  <a:lnTo>
                    <a:pt x="770" y="475"/>
                  </a:lnTo>
                  <a:close/>
                  <a:moveTo>
                    <a:pt x="613" y="437"/>
                  </a:moveTo>
                  <a:lnTo>
                    <a:pt x="614" y="437"/>
                  </a:lnTo>
                  <a:lnTo>
                    <a:pt x="614" y="438"/>
                  </a:lnTo>
                  <a:lnTo>
                    <a:pt x="615" y="439"/>
                  </a:lnTo>
                  <a:lnTo>
                    <a:pt x="615" y="440"/>
                  </a:lnTo>
                  <a:lnTo>
                    <a:pt x="614" y="440"/>
                  </a:lnTo>
                  <a:lnTo>
                    <a:pt x="613" y="440"/>
                  </a:lnTo>
                  <a:lnTo>
                    <a:pt x="612" y="439"/>
                  </a:lnTo>
                  <a:lnTo>
                    <a:pt x="611" y="439"/>
                  </a:lnTo>
                  <a:lnTo>
                    <a:pt x="611" y="438"/>
                  </a:lnTo>
                  <a:lnTo>
                    <a:pt x="612" y="437"/>
                  </a:lnTo>
                  <a:lnTo>
                    <a:pt x="613" y="437"/>
                  </a:lnTo>
                  <a:close/>
                  <a:moveTo>
                    <a:pt x="738" y="435"/>
                  </a:moveTo>
                  <a:lnTo>
                    <a:pt x="739" y="435"/>
                  </a:lnTo>
                  <a:lnTo>
                    <a:pt x="740" y="435"/>
                  </a:lnTo>
                  <a:lnTo>
                    <a:pt x="740" y="436"/>
                  </a:lnTo>
                  <a:lnTo>
                    <a:pt x="739" y="436"/>
                  </a:lnTo>
                  <a:lnTo>
                    <a:pt x="738" y="437"/>
                  </a:lnTo>
                  <a:lnTo>
                    <a:pt x="739" y="437"/>
                  </a:lnTo>
                  <a:lnTo>
                    <a:pt x="738" y="437"/>
                  </a:lnTo>
                  <a:lnTo>
                    <a:pt x="737" y="437"/>
                  </a:lnTo>
                  <a:lnTo>
                    <a:pt x="737" y="438"/>
                  </a:lnTo>
                  <a:lnTo>
                    <a:pt x="738" y="439"/>
                  </a:lnTo>
                  <a:lnTo>
                    <a:pt x="737" y="440"/>
                  </a:lnTo>
                  <a:lnTo>
                    <a:pt x="736" y="440"/>
                  </a:lnTo>
                  <a:lnTo>
                    <a:pt x="736" y="439"/>
                  </a:lnTo>
                  <a:lnTo>
                    <a:pt x="736" y="440"/>
                  </a:lnTo>
                  <a:lnTo>
                    <a:pt x="734" y="440"/>
                  </a:lnTo>
                  <a:lnTo>
                    <a:pt x="734" y="439"/>
                  </a:lnTo>
                  <a:lnTo>
                    <a:pt x="734" y="438"/>
                  </a:lnTo>
                  <a:lnTo>
                    <a:pt x="736" y="438"/>
                  </a:lnTo>
                  <a:lnTo>
                    <a:pt x="734" y="438"/>
                  </a:lnTo>
                  <a:lnTo>
                    <a:pt x="736" y="438"/>
                  </a:lnTo>
                  <a:lnTo>
                    <a:pt x="736" y="437"/>
                  </a:lnTo>
                  <a:lnTo>
                    <a:pt x="736" y="436"/>
                  </a:lnTo>
                  <a:lnTo>
                    <a:pt x="734" y="435"/>
                  </a:lnTo>
                  <a:lnTo>
                    <a:pt x="736" y="435"/>
                  </a:lnTo>
                  <a:lnTo>
                    <a:pt x="736" y="436"/>
                  </a:lnTo>
                  <a:lnTo>
                    <a:pt x="737" y="436"/>
                  </a:lnTo>
                  <a:lnTo>
                    <a:pt x="737" y="437"/>
                  </a:lnTo>
                  <a:lnTo>
                    <a:pt x="738" y="436"/>
                  </a:lnTo>
                  <a:lnTo>
                    <a:pt x="738" y="435"/>
                  </a:lnTo>
                  <a:close/>
                  <a:moveTo>
                    <a:pt x="733" y="432"/>
                  </a:moveTo>
                  <a:lnTo>
                    <a:pt x="733" y="433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3"/>
                  </a:lnTo>
                  <a:lnTo>
                    <a:pt x="730" y="435"/>
                  </a:lnTo>
                  <a:lnTo>
                    <a:pt x="731" y="435"/>
                  </a:lnTo>
                  <a:lnTo>
                    <a:pt x="730" y="436"/>
                  </a:lnTo>
                  <a:lnTo>
                    <a:pt x="729" y="437"/>
                  </a:lnTo>
                  <a:lnTo>
                    <a:pt x="730" y="438"/>
                  </a:lnTo>
                  <a:lnTo>
                    <a:pt x="730" y="439"/>
                  </a:lnTo>
                  <a:lnTo>
                    <a:pt x="728" y="438"/>
                  </a:lnTo>
                  <a:lnTo>
                    <a:pt x="728" y="439"/>
                  </a:lnTo>
                  <a:lnTo>
                    <a:pt x="728" y="438"/>
                  </a:lnTo>
                  <a:lnTo>
                    <a:pt x="728" y="437"/>
                  </a:lnTo>
                  <a:lnTo>
                    <a:pt x="728" y="436"/>
                  </a:lnTo>
                  <a:lnTo>
                    <a:pt x="728" y="435"/>
                  </a:lnTo>
                  <a:lnTo>
                    <a:pt x="728" y="433"/>
                  </a:lnTo>
                  <a:lnTo>
                    <a:pt x="729" y="433"/>
                  </a:lnTo>
                  <a:lnTo>
                    <a:pt x="729" y="432"/>
                  </a:lnTo>
                  <a:lnTo>
                    <a:pt x="729" y="431"/>
                  </a:lnTo>
                  <a:lnTo>
                    <a:pt x="729" y="430"/>
                  </a:lnTo>
                  <a:lnTo>
                    <a:pt x="730" y="429"/>
                  </a:lnTo>
                  <a:lnTo>
                    <a:pt x="730" y="430"/>
                  </a:lnTo>
                  <a:lnTo>
                    <a:pt x="730" y="431"/>
                  </a:lnTo>
                  <a:lnTo>
                    <a:pt x="732" y="431"/>
                  </a:lnTo>
                  <a:lnTo>
                    <a:pt x="733" y="431"/>
                  </a:lnTo>
                  <a:lnTo>
                    <a:pt x="733" y="432"/>
                  </a:lnTo>
                  <a:close/>
                  <a:moveTo>
                    <a:pt x="846" y="424"/>
                  </a:moveTo>
                  <a:lnTo>
                    <a:pt x="846" y="425"/>
                  </a:lnTo>
                  <a:lnTo>
                    <a:pt x="846" y="428"/>
                  </a:lnTo>
                  <a:lnTo>
                    <a:pt x="845" y="428"/>
                  </a:lnTo>
                  <a:lnTo>
                    <a:pt x="845" y="429"/>
                  </a:lnTo>
                  <a:lnTo>
                    <a:pt x="842" y="429"/>
                  </a:lnTo>
                  <a:lnTo>
                    <a:pt x="840" y="428"/>
                  </a:lnTo>
                  <a:lnTo>
                    <a:pt x="838" y="429"/>
                  </a:lnTo>
                  <a:lnTo>
                    <a:pt x="837" y="429"/>
                  </a:lnTo>
                  <a:lnTo>
                    <a:pt x="837" y="428"/>
                  </a:lnTo>
                  <a:lnTo>
                    <a:pt x="837" y="427"/>
                  </a:lnTo>
                  <a:lnTo>
                    <a:pt x="839" y="424"/>
                  </a:lnTo>
                  <a:lnTo>
                    <a:pt x="840" y="424"/>
                  </a:lnTo>
                  <a:lnTo>
                    <a:pt x="840" y="423"/>
                  </a:lnTo>
                  <a:lnTo>
                    <a:pt x="841" y="423"/>
                  </a:lnTo>
                  <a:lnTo>
                    <a:pt x="842" y="423"/>
                  </a:lnTo>
                  <a:lnTo>
                    <a:pt x="844" y="423"/>
                  </a:lnTo>
                  <a:lnTo>
                    <a:pt x="845" y="423"/>
                  </a:lnTo>
                  <a:lnTo>
                    <a:pt x="845" y="424"/>
                  </a:lnTo>
                  <a:lnTo>
                    <a:pt x="846" y="424"/>
                  </a:lnTo>
                  <a:close/>
                  <a:moveTo>
                    <a:pt x="646" y="424"/>
                  </a:moveTo>
                  <a:lnTo>
                    <a:pt x="646" y="425"/>
                  </a:lnTo>
                  <a:lnTo>
                    <a:pt x="647" y="425"/>
                  </a:lnTo>
                  <a:lnTo>
                    <a:pt x="648" y="427"/>
                  </a:lnTo>
                  <a:lnTo>
                    <a:pt x="648" y="428"/>
                  </a:lnTo>
                  <a:lnTo>
                    <a:pt x="648" y="429"/>
                  </a:lnTo>
                  <a:lnTo>
                    <a:pt x="647" y="430"/>
                  </a:lnTo>
                  <a:lnTo>
                    <a:pt x="647" y="431"/>
                  </a:lnTo>
                  <a:lnTo>
                    <a:pt x="647" y="433"/>
                  </a:lnTo>
                  <a:lnTo>
                    <a:pt x="645" y="435"/>
                  </a:lnTo>
                  <a:lnTo>
                    <a:pt x="645" y="436"/>
                  </a:lnTo>
                  <a:lnTo>
                    <a:pt x="645" y="437"/>
                  </a:lnTo>
                  <a:lnTo>
                    <a:pt x="644" y="437"/>
                  </a:lnTo>
                  <a:lnTo>
                    <a:pt x="644" y="439"/>
                  </a:lnTo>
                  <a:lnTo>
                    <a:pt x="642" y="440"/>
                  </a:lnTo>
                  <a:lnTo>
                    <a:pt x="641" y="440"/>
                  </a:lnTo>
                  <a:lnTo>
                    <a:pt x="641" y="441"/>
                  </a:lnTo>
                  <a:lnTo>
                    <a:pt x="641" y="443"/>
                  </a:lnTo>
                  <a:lnTo>
                    <a:pt x="642" y="443"/>
                  </a:lnTo>
                  <a:lnTo>
                    <a:pt x="642" y="441"/>
                  </a:lnTo>
                  <a:lnTo>
                    <a:pt x="644" y="441"/>
                  </a:lnTo>
                  <a:lnTo>
                    <a:pt x="644" y="443"/>
                  </a:lnTo>
                  <a:lnTo>
                    <a:pt x="644" y="444"/>
                  </a:lnTo>
                  <a:lnTo>
                    <a:pt x="642" y="444"/>
                  </a:lnTo>
                  <a:lnTo>
                    <a:pt x="641" y="444"/>
                  </a:lnTo>
                  <a:lnTo>
                    <a:pt x="640" y="444"/>
                  </a:lnTo>
                  <a:lnTo>
                    <a:pt x="639" y="444"/>
                  </a:lnTo>
                  <a:lnTo>
                    <a:pt x="640" y="443"/>
                  </a:lnTo>
                  <a:lnTo>
                    <a:pt x="640" y="441"/>
                  </a:lnTo>
                  <a:lnTo>
                    <a:pt x="639" y="441"/>
                  </a:lnTo>
                  <a:lnTo>
                    <a:pt x="638" y="443"/>
                  </a:lnTo>
                  <a:lnTo>
                    <a:pt x="638" y="444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4"/>
                  </a:lnTo>
                  <a:lnTo>
                    <a:pt x="637" y="444"/>
                  </a:lnTo>
                  <a:lnTo>
                    <a:pt x="637" y="445"/>
                  </a:lnTo>
                  <a:lnTo>
                    <a:pt x="637" y="444"/>
                  </a:lnTo>
                  <a:lnTo>
                    <a:pt x="636" y="444"/>
                  </a:lnTo>
                  <a:lnTo>
                    <a:pt x="635" y="444"/>
                  </a:lnTo>
                  <a:lnTo>
                    <a:pt x="633" y="444"/>
                  </a:lnTo>
                  <a:lnTo>
                    <a:pt x="632" y="444"/>
                  </a:lnTo>
                  <a:lnTo>
                    <a:pt x="631" y="443"/>
                  </a:lnTo>
                  <a:lnTo>
                    <a:pt x="630" y="443"/>
                  </a:lnTo>
                  <a:lnTo>
                    <a:pt x="630" y="444"/>
                  </a:lnTo>
                  <a:lnTo>
                    <a:pt x="629" y="444"/>
                  </a:lnTo>
                  <a:lnTo>
                    <a:pt x="629" y="443"/>
                  </a:lnTo>
                  <a:lnTo>
                    <a:pt x="628" y="443"/>
                  </a:lnTo>
                  <a:lnTo>
                    <a:pt x="628" y="444"/>
                  </a:lnTo>
                  <a:lnTo>
                    <a:pt x="627" y="444"/>
                  </a:lnTo>
                  <a:lnTo>
                    <a:pt x="627" y="443"/>
                  </a:lnTo>
                  <a:lnTo>
                    <a:pt x="625" y="443"/>
                  </a:lnTo>
                  <a:lnTo>
                    <a:pt x="625" y="441"/>
                  </a:lnTo>
                  <a:lnTo>
                    <a:pt x="625" y="443"/>
                  </a:lnTo>
                  <a:lnTo>
                    <a:pt x="624" y="443"/>
                  </a:lnTo>
                  <a:lnTo>
                    <a:pt x="622" y="441"/>
                  </a:lnTo>
                  <a:lnTo>
                    <a:pt x="621" y="440"/>
                  </a:lnTo>
                  <a:lnTo>
                    <a:pt x="621" y="439"/>
                  </a:lnTo>
                  <a:lnTo>
                    <a:pt x="622" y="439"/>
                  </a:lnTo>
                  <a:lnTo>
                    <a:pt x="622" y="438"/>
                  </a:lnTo>
                  <a:lnTo>
                    <a:pt x="623" y="438"/>
                  </a:lnTo>
                  <a:lnTo>
                    <a:pt x="623" y="439"/>
                  </a:lnTo>
                  <a:lnTo>
                    <a:pt x="624" y="439"/>
                  </a:lnTo>
                  <a:lnTo>
                    <a:pt x="625" y="439"/>
                  </a:lnTo>
                  <a:lnTo>
                    <a:pt x="625" y="438"/>
                  </a:lnTo>
                  <a:lnTo>
                    <a:pt x="627" y="439"/>
                  </a:lnTo>
                  <a:lnTo>
                    <a:pt x="628" y="439"/>
                  </a:lnTo>
                  <a:lnTo>
                    <a:pt x="628" y="438"/>
                  </a:lnTo>
                  <a:lnTo>
                    <a:pt x="628" y="439"/>
                  </a:lnTo>
                  <a:lnTo>
                    <a:pt x="629" y="439"/>
                  </a:lnTo>
                  <a:lnTo>
                    <a:pt x="629" y="438"/>
                  </a:lnTo>
                  <a:lnTo>
                    <a:pt x="629" y="437"/>
                  </a:lnTo>
                  <a:lnTo>
                    <a:pt x="629" y="436"/>
                  </a:lnTo>
                  <a:lnTo>
                    <a:pt x="629" y="433"/>
                  </a:lnTo>
                  <a:lnTo>
                    <a:pt x="629" y="432"/>
                  </a:lnTo>
                  <a:lnTo>
                    <a:pt x="628" y="431"/>
                  </a:lnTo>
                  <a:lnTo>
                    <a:pt x="628" y="430"/>
                  </a:lnTo>
                  <a:lnTo>
                    <a:pt x="628" y="429"/>
                  </a:lnTo>
                  <a:lnTo>
                    <a:pt x="629" y="429"/>
                  </a:lnTo>
                  <a:lnTo>
                    <a:pt x="630" y="429"/>
                  </a:lnTo>
                  <a:lnTo>
                    <a:pt x="630" y="428"/>
                  </a:lnTo>
                  <a:lnTo>
                    <a:pt x="631" y="428"/>
                  </a:lnTo>
                  <a:lnTo>
                    <a:pt x="631" y="427"/>
                  </a:lnTo>
                  <a:lnTo>
                    <a:pt x="632" y="427"/>
                  </a:lnTo>
                  <a:lnTo>
                    <a:pt x="635" y="423"/>
                  </a:lnTo>
                  <a:lnTo>
                    <a:pt x="638" y="422"/>
                  </a:lnTo>
                  <a:lnTo>
                    <a:pt x="639" y="423"/>
                  </a:lnTo>
                  <a:lnTo>
                    <a:pt x="641" y="423"/>
                  </a:lnTo>
                  <a:lnTo>
                    <a:pt x="642" y="423"/>
                  </a:lnTo>
                  <a:lnTo>
                    <a:pt x="644" y="424"/>
                  </a:lnTo>
                  <a:lnTo>
                    <a:pt x="646" y="424"/>
                  </a:lnTo>
                  <a:close/>
                  <a:moveTo>
                    <a:pt x="719" y="420"/>
                  </a:moveTo>
                  <a:lnTo>
                    <a:pt x="720" y="421"/>
                  </a:lnTo>
                  <a:lnTo>
                    <a:pt x="720" y="422"/>
                  </a:lnTo>
                  <a:lnTo>
                    <a:pt x="720" y="423"/>
                  </a:lnTo>
                  <a:lnTo>
                    <a:pt x="719" y="424"/>
                  </a:lnTo>
                  <a:lnTo>
                    <a:pt x="717" y="424"/>
                  </a:lnTo>
                  <a:lnTo>
                    <a:pt x="716" y="423"/>
                  </a:lnTo>
                  <a:lnTo>
                    <a:pt x="716" y="422"/>
                  </a:lnTo>
                  <a:lnTo>
                    <a:pt x="717" y="421"/>
                  </a:lnTo>
                  <a:lnTo>
                    <a:pt x="719" y="420"/>
                  </a:lnTo>
                  <a:close/>
                  <a:moveTo>
                    <a:pt x="722" y="435"/>
                  </a:moveTo>
                  <a:lnTo>
                    <a:pt x="722" y="436"/>
                  </a:lnTo>
                  <a:lnTo>
                    <a:pt x="721" y="436"/>
                  </a:lnTo>
                  <a:lnTo>
                    <a:pt x="721" y="437"/>
                  </a:lnTo>
                  <a:lnTo>
                    <a:pt x="722" y="437"/>
                  </a:lnTo>
                  <a:lnTo>
                    <a:pt x="722" y="438"/>
                  </a:lnTo>
                  <a:lnTo>
                    <a:pt x="721" y="438"/>
                  </a:lnTo>
                  <a:lnTo>
                    <a:pt x="722" y="438"/>
                  </a:lnTo>
                  <a:lnTo>
                    <a:pt x="721" y="438"/>
                  </a:lnTo>
                  <a:lnTo>
                    <a:pt x="721" y="439"/>
                  </a:lnTo>
                  <a:lnTo>
                    <a:pt x="720" y="439"/>
                  </a:lnTo>
                  <a:lnTo>
                    <a:pt x="720" y="438"/>
                  </a:lnTo>
                  <a:lnTo>
                    <a:pt x="720" y="439"/>
                  </a:lnTo>
                  <a:lnTo>
                    <a:pt x="719" y="439"/>
                  </a:lnTo>
                  <a:lnTo>
                    <a:pt x="717" y="439"/>
                  </a:lnTo>
                  <a:lnTo>
                    <a:pt x="716" y="439"/>
                  </a:lnTo>
                  <a:lnTo>
                    <a:pt x="715" y="439"/>
                  </a:lnTo>
                  <a:lnTo>
                    <a:pt x="714" y="438"/>
                  </a:lnTo>
                  <a:lnTo>
                    <a:pt x="714" y="437"/>
                  </a:lnTo>
                  <a:lnTo>
                    <a:pt x="713" y="437"/>
                  </a:lnTo>
                  <a:lnTo>
                    <a:pt x="713" y="438"/>
                  </a:lnTo>
                  <a:lnTo>
                    <a:pt x="712" y="438"/>
                  </a:lnTo>
                  <a:lnTo>
                    <a:pt x="711" y="438"/>
                  </a:lnTo>
                  <a:lnTo>
                    <a:pt x="709" y="438"/>
                  </a:lnTo>
                  <a:lnTo>
                    <a:pt x="708" y="438"/>
                  </a:lnTo>
                  <a:lnTo>
                    <a:pt x="707" y="439"/>
                  </a:lnTo>
                  <a:lnTo>
                    <a:pt x="708" y="439"/>
                  </a:lnTo>
                  <a:lnTo>
                    <a:pt x="708" y="440"/>
                  </a:lnTo>
                  <a:lnTo>
                    <a:pt x="711" y="440"/>
                  </a:lnTo>
                  <a:lnTo>
                    <a:pt x="713" y="440"/>
                  </a:lnTo>
                  <a:lnTo>
                    <a:pt x="714" y="440"/>
                  </a:lnTo>
                  <a:lnTo>
                    <a:pt x="714" y="441"/>
                  </a:lnTo>
                  <a:lnTo>
                    <a:pt x="713" y="443"/>
                  </a:lnTo>
                  <a:lnTo>
                    <a:pt x="713" y="441"/>
                  </a:lnTo>
                  <a:lnTo>
                    <a:pt x="712" y="441"/>
                  </a:lnTo>
                  <a:lnTo>
                    <a:pt x="711" y="441"/>
                  </a:lnTo>
                  <a:lnTo>
                    <a:pt x="711" y="443"/>
                  </a:lnTo>
                  <a:lnTo>
                    <a:pt x="711" y="441"/>
                  </a:lnTo>
                  <a:lnTo>
                    <a:pt x="709" y="440"/>
                  </a:lnTo>
                  <a:lnTo>
                    <a:pt x="708" y="440"/>
                  </a:lnTo>
                  <a:lnTo>
                    <a:pt x="707" y="440"/>
                  </a:lnTo>
                  <a:lnTo>
                    <a:pt x="706" y="440"/>
                  </a:lnTo>
                  <a:lnTo>
                    <a:pt x="700" y="443"/>
                  </a:lnTo>
                  <a:lnTo>
                    <a:pt x="698" y="443"/>
                  </a:lnTo>
                  <a:lnTo>
                    <a:pt x="698" y="440"/>
                  </a:lnTo>
                  <a:lnTo>
                    <a:pt x="698" y="439"/>
                  </a:lnTo>
                  <a:lnTo>
                    <a:pt x="699" y="438"/>
                  </a:lnTo>
                  <a:lnTo>
                    <a:pt x="699" y="437"/>
                  </a:lnTo>
                  <a:lnTo>
                    <a:pt x="699" y="436"/>
                  </a:lnTo>
                  <a:lnTo>
                    <a:pt x="699" y="435"/>
                  </a:lnTo>
                  <a:lnTo>
                    <a:pt x="698" y="435"/>
                  </a:lnTo>
                  <a:lnTo>
                    <a:pt x="698" y="433"/>
                  </a:lnTo>
                  <a:lnTo>
                    <a:pt x="698" y="435"/>
                  </a:lnTo>
                  <a:lnTo>
                    <a:pt x="698" y="437"/>
                  </a:lnTo>
                  <a:lnTo>
                    <a:pt x="697" y="437"/>
                  </a:lnTo>
                  <a:lnTo>
                    <a:pt x="696" y="437"/>
                  </a:lnTo>
                  <a:lnTo>
                    <a:pt x="696" y="438"/>
                  </a:lnTo>
                  <a:lnTo>
                    <a:pt x="695" y="439"/>
                  </a:lnTo>
                  <a:lnTo>
                    <a:pt x="691" y="443"/>
                  </a:lnTo>
                  <a:lnTo>
                    <a:pt x="690" y="443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8" y="441"/>
                  </a:lnTo>
                  <a:lnTo>
                    <a:pt x="687" y="443"/>
                  </a:lnTo>
                  <a:lnTo>
                    <a:pt x="688" y="443"/>
                  </a:lnTo>
                  <a:lnTo>
                    <a:pt x="687" y="443"/>
                  </a:lnTo>
                  <a:lnTo>
                    <a:pt x="686" y="443"/>
                  </a:lnTo>
                  <a:lnTo>
                    <a:pt x="683" y="445"/>
                  </a:lnTo>
                  <a:lnTo>
                    <a:pt x="682" y="445"/>
                  </a:lnTo>
                  <a:lnTo>
                    <a:pt x="681" y="444"/>
                  </a:lnTo>
                  <a:lnTo>
                    <a:pt x="680" y="445"/>
                  </a:lnTo>
                  <a:lnTo>
                    <a:pt x="679" y="445"/>
                  </a:lnTo>
                  <a:lnTo>
                    <a:pt x="679" y="444"/>
                  </a:lnTo>
                  <a:lnTo>
                    <a:pt x="678" y="444"/>
                  </a:lnTo>
                  <a:lnTo>
                    <a:pt x="677" y="445"/>
                  </a:lnTo>
                  <a:lnTo>
                    <a:pt x="673" y="447"/>
                  </a:lnTo>
                  <a:lnTo>
                    <a:pt x="672" y="447"/>
                  </a:lnTo>
                  <a:lnTo>
                    <a:pt x="671" y="447"/>
                  </a:lnTo>
                  <a:lnTo>
                    <a:pt x="667" y="448"/>
                  </a:lnTo>
                  <a:lnTo>
                    <a:pt x="666" y="448"/>
                  </a:lnTo>
                  <a:lnTo>
                    <a:pt x="665" y="448"/>
                  </a:lnTo>
                  <a:lnTo>
                    <a:pt x="664" y="448"/>
                  </a:lnTo>
                  <a:lnTo>
                    <a:pt x="663" y="447"/>
                  </a:lnTo>
                  <a:lnTo>
                    <a:pt x="662" y="447"/>
                  </a:lnTo>
                  <a:lnTo>
                    <a:pt x="661" y="448"/>
                  </a:lnTo>
                  <a:lnTo>
                    <a:pt x="661" y="449"/>
                  </a:lnTo>
                  <a:lnTo>
                    <a:pt x="658" y="449"/>
                  </a:lnTo>
                  <a:lnTo>
                    <a:pt x="656" y="449"/>
                  </a:lnTo>
                  <a:lnTo>
                    <a:pt x="655" y="448"/>
                  </a:lnTo>
                  <a:lnTo>
                    <a:pt x="654" y="448"/>
                  </a:lnTo>
                  <a:lnTo>
                    <a:pt x="652" y="448"/>
                  </a:lnTo>
                  <a:lnTo>
                    <a:pt x="650" y="447"/>
                  </a:lnTo>
                  <a:lnTo>
                    <a:pt x="649" y="447"/>
                  </a:lnTo>
                  <a:lnTo>
                    <a:pt x="649" y="446"/>
                  </a:lnTo>
                  <a:lnTo>
                    <a:pt x="648" y="446"/>
                  </a:lnTo>
                  <a:lnTo>
                    <a:pt x="648" y="445"/>
                  </a:lnTo>
                  <a:lnTo>
                    <a:pt x="649" y="444"/>
                  </a:lnTo>
                  <a:lnTo>
                    <a:pt x="648" y="444"/>
                  </a:lnTo>
                  <a:lnTo>
                    <a:pt x="648" y="443"/>
                  </a:lnTo>
                  <a:lnTo>
                    <a:pt x="649" y="441"/>
                  </a:lnTo>
                  <a:lnTo>
                    <a:pt x="650" y="441"/>
                  </a:lnTo>
                  <a:lnTo>
                    <a:pt x="652" y="440"/>
                  </a:lnTo>
                  <a:lnTo>
                    <a:pt x="650" y="440"/>
                  </a:lnTo>
                  <a:lnTo>
                    <a:pt x="650" y="439"/>
                  </a:lnTo>
                  <a:lnTo>
                    <a:pt x="649" y="439"/>
                  </a:lnTo>
                  <a:lnTo>
                    <a:pt x="649" y="438"/>
                  </a:lnTo>
                  <a:lnTo>
                    <a:pt x="649" y="437"/>
                  </a:lnTo>
                  <a:lnTo>
                    <a:pt x="650" y="433"/>
                  </a:lnTo>
                  <a:lnTo>
                    <a:pt x="652" y="433"/>
                  </a:lnTo>
                  <a:lnTo>
                    <a:pt x="652" y="431"/>
                  </a:lnTo>
                  <a:lnTo>
                    <a:pt x="652" y="432"/>
                  </a:lnTo>
                  <a:lnTo>
                    <a:pt x="653" y="432"/>
                  </a:lnTo>
                  <a:lnTo>
                    <a:pt x="656" y="431"/>
                  </a:lnTo>
                  <a:lnTo>
                    <a:pt x="657" y="430"/>
                  </a:lnTo>
                  <a:lnTo>
                    <a:pt x="660" y="429"/>
                  </a:lnTo>
                  <a:lnTo>
                    <a:pt x="661" y="429"/>
                  </a:lnTo>
                  <a:lnTo>
                    <a:pt x="660" y="428"/>
                  </a:lnTo>
                  <a:lnTo>
                    <a:pt x="661" y="428"/>
                  </a:lnTo>
                  <a:lnTo>
                    <a:pt x="662" y="428"/>
                  </a:lnTo>
                  <a:lnTo>
                    <a:pt x="662" y="427"/>
                  </a:lnTo>
                  <a:lnTo>
                    <a:pt x="663" y="428"/>
                  </a:lnTo>
                  <a:lnTo>
                    <a:pt x="664" y="428"/>
                  </a:lnTo>
                  <a:lnTo>
                    <a:pt x="665" y="429"/>
                  </a:lnTo>
                  <a:lnTo>
                    <a:pt x="666" y="429"/>
                  </a:lnTo>
                  <a:lnTo>
                    <a:pt x="667" y="430"/>
                  </a:lnTo>
                  <a:lnTo>
                    <a:pt x="670" y="431"/>
                  </a:lnTo>
                  <a:lnTo>
                    <a:pt x="669" y="430"/>
                  </a:lnTo>
                  <a:lnTo>
                    <a:pt x="670" y="430"/>
                  </a:lnTo>
                  <a:lnTo>
                    <a:pt x="670" y="429"/>
                  </a:lnTo>
                  <a:lnTo>
                    <a:pt x="671" y="429"/>
                  </a:lnTo>
                  <a:lnTo>
                    <a:pt x="672" y="429"/>
                  </a:lnTo>
                  <a:lnTo>
                    <a:pt x="673" y="429"/>
                  </a:lnTo>
                  <a:lnTo>
                    <a:pt x="673" y="431"/>
                  </a:lnTo>
                  <a:lnTo>
                    <a:pt x="674" y="432"/>
                  </a:lnTo>
                  <a:lnTo>
                    <a:pt x="674" y="431"/>
                  </a:lnTo>
                  <a:lnTo>
                    <a:pt x="674" y="430"/>
                  </a:lnTo>
                  <a:lnTo>
                    <a:pt x="674" y="429"/>
                  </a:lnTo>
                  <a:lnTo>
                    <a:pt x="675" y="430"/>
                  </a:lnTo>
                  <a:lnTo>
                    <a:pt x="675" y="432"/>
                  </a:lnTo>
                  <a:lnTo>
                    <a:pt x="675" y="433"/>
                  </a:lnTo>
                  <a:lnTo>
                    <a:pt x="678" y="433"/>
                  </a:lnTo>
                  <a:lnTo>
                    <a:pt x="679" y="433"/>
                  </a:lnTo>
                  <a:lnTo>
                    <a:pt x="679" y="435"/>
                  </a:lnTo>
                  <a:lnTo>
                    <a:pt x="680" y="435"/>
                  </a:lnTo>
                  <a:lnTo>
                    <a:pt x="679" y="435"/>
                  </a:lnTo>
                  <a:lnTo>
                    <a:pt x="680" y="436"/>
                  </a:lnTo>
                  <a:lnTo>
                    <a:pt x="679" y="436"/>
                  </a:lnTo>
                  <a:lnTo>
                    <a:pt x="680" y="437"/>
                  </a:lnTo>
                  <a:lnTo>
                    <a:pt x="680" y="438"/>
                  </a:lnTo>
                  <a:lnTo>
                    <a:pt x="681" y="438"/>
                  </a:lnTo>
                  <a:lnTo>
                    <a:pt x="683" y="437"/>
                  </a:lnTo>
                  <a:lnTo>
                    <a:pt x="683" y="438"/>
                  </a:lnTo>
                  <a:lnTo>
                    <a:pt x="685" y="438"/>
                  </a:lnTo>
                  <a:lnTo>
                    <a:pt x="686" y="439"/>
                  </a:lnTo>
                  <a:lnTo>
                    <a:pt x="686" y="438"/>
                  </a:lnTo>
                  <a:lnTo>
                    <a:pt x="687" y="437"/>
                  </a:lnTo>
                  <a:lnTo>
                    <a:pt x="688" y="437"/>
                  </a:lnTo>
                  <a:lnTo>
                    <a:pt x="688" y="436"/>
                  </a:lnTo>
                  <a:lnTo>
                    <a:pt x="689" y="436"/>
                  </a:lnTo>
                  <a:lnTo>
                    <a:pt x="690" y="436"/>
                  </a:lnTo>
                  <a:lnTo>
                    <a:pt x="691" y="436"/>
                  </a:lnTo>
                  <a:lnTo>
                    <a:pt x="692" y="436"/>
                  </a:lnTo>
                  <a:lnTo>
                    <a:pt x="694" y="436"/>
                  </a:lnTo>
                  <a:lnTo>
                    <a:pt x="695" y="436"/>
                  </a:lnTo>
                  <a:lnTo>
                    <a:pt x="695" y="435"/>
                  </a:lnTo>
                  <a:lnTo>
                    <a:pt x="695" y="433"/>
                  </a:lnTo>
                  <a:lnTo>
                    <a:pt x="694" y="433"/>
                  </a:lnTo>
                  <a:lnTo>
                    <a:pt x="694" y="432"/>
                  </a:lnTo>
                  <a:lnTo>
                    <a:pt x="694" y="433"/>
                  </a:lnTo>
                  <a:lnTo>
                    <a:pt x="692" y="433"/>
                  </a:lnTo>
                  <a:lnTo>
                    <a:pt x="690" y="432"/>
                  </a:lnTo>
                  <a:lnTo>
                    <a:pt x="690" y="431"/>
                  </a:lnTo>
                  <a:lnTo>
                    <a:pt x="689" y="431"/>
                  </a:lnTo>
                  <a:lnTo>
                    <a:pt x="689" y="430"/>
                  </a:lnTo>
                  <a:lnTo>
                    <a:pt x="688" y="430"/>
                  </a:lnTo>
                  <a:lnTo>
                    <a:pt x="687" y="430"/>
                  </a:lnTo>
                  <a:lnTo>
                    <a:pt x="686" y="430"/>
                  </a:lnTo>
                  <a:lnTo>
                    <a:pt x="685" y="430"/>
                  </a:lnTo>
                  <a:lnTo>
                    <a:pt x="685" y="429"/>
                  </a:lnTo>
                  <a:lnTo>
                    <a:pt x="682" y="428"/>
                  </a:lnTo>
                  <a:lnTo>
                    <a:pt x="681" y="427"/>
                  </a:lnTo>
                  <a:lnTo>
                    <a:pt x="680" y="425"/>
                  </a:lnTo>
                  <a:lnTo>
                    <a:pt x="679" y="424"/>
                  </a:lnTo>
                  <a:lnTo>
                    <a:pt x="678" y="424"/>
                  </a:lnTo>
                  <a:lnTo>
                    <a:pt x="678" y="423"/>
                  </a:lnTo>
                  <a:lnTo>
                    <a:pt x="678" y="422"/>
                  </a:lnTo>
                  <a:lnTo>
                    <a:pt x="678" y="421"/>
                  </a:lnTo>
                  <a:lnTo>
                    <a:pt x="679" y="421"/>
                  </a:lnTo>
                  <a:lnTo>
                    <a:pt x="680" y="420"/>
                  </a:lnTo>
                  <a:lnTo>
                    <a:pt x="681" y="420"/>
                  </a:lnTo>
                  <a:lnTo>
                    <a:pt x="683" y="419"/>
                  </a:lnTo>
                  <a:lnTo>
                    <a:pt x="685" y="419"/>
                  </a:lnTo>
                  <a:lnTo>
                    <a:pt x="686" y="419"/>
                  </a:lnTo>
                  <a:lnTo>
                    <a:pt x="686" y="420"/>
                  </a:lnTo>
                  <a:lnTo>
                    <a:pt x="687" y="420"/>
                  </a:lnTo>
                  <a:lnTo>
                    <a:pt x="688" y="420"/>
                  </a:lnTo>
                  <a:lnTo>
                    <a:pt x="690" y="420"/>
                  </a:lnTo>
                  <a:lnTo>
                    <a:pt x="691" y="421"/>
                  </a:lnTo>
                  <a:lnTo>
                    <a:pt x="691" y="423"/>
                  </a:lnTo>
                  <a:lnTo>
                    <a:pt x="692" y="425"/>
                  </a:lnTo>
                  <a:lnTo>
                    <a:pt x="694" y="427"/>
                  </a:lnTo>
                  <a:lnTo>
                    <a:pt x="695" y="427"/>
                  </a:lnTo>
                  <a:lnTo>
                    <a:pt x="696" y="428"/>
                  </a:lnTo>
                  <a:lnTo>
                    <a:pt x="697" y="427"/>
                  </a:lnTo>
                  <a:lnTo>
                    <a:pt x="698" y="425"/>
                  </a:lnTo>
                  <a:lnTo>
                    <a:pt x="699" y="425"/>
                  </a:lnTo>
                  <a:lnTo>
                    <a:pt x="699" y="424"/>
                  </a:lnTo>
                  <a:lnTo>
                    <a:pt x="700" y="424"/>
                  </a:lnTo>
                  <a:lnTo>
                    <a:pt x="700" y="423"/>
                  </a:lnTo>
                  <a:lnTo>
                    <a:pt x="702" y="423"/>
                  </a:lnTo>
                  <a:lnTo>
                    <a:pt x="702" y="424"/>
                  </a:lnTo>
                  <a:lnTo>
                    <a:pt x="703" y="424"/>
                  </a:lnTo>
                  <a:lnTo>
                    <a:pt x="704" y="424"/>
                  </a:lnTo>
                  <a:lnTo>
                    <a:pt x="705" y="425"/>
                  </a:lnTo>
                  <a:lnTo>
                    <a:pt x="706" y="425"/>
                  </a:lnTo>
                  <a:lnTo>
                    <a:pt x="707" y="428"/>
                  </a:lnTo>
                  <a:lnTo>
                    <a:pt x="707" y="429"/>
                  </a:lnTo>
                  <a:lnTo>
                    <a:pt x="706" y="430"/>
                  </a:lnTo>
                  <a:lnTo>
                    <a:pt x="706" y="432"/>
                  </a:lnTo>
                  <a:lnTo>
                    <a:pt x="707" y="432"/>
                  </a:lnTo>
                  <a:lnTo>
                    <a:pt x="707" y="431"/>
                  </a:lnTo>
                  <a:lnTo>
                    <a:pt x="707" y="430"/>
                  </a:lnTo>
                  <a:lnTo>
                    <a:pt x="708" y="430"/>
                  </a:lnTo>
                  <a:lnTo>
                    <a:pt x="707" y="429"/>
                  </a:lnTo>
                  <a:lnTo>
                    <a:pt x="707" y="428"/>
                  </a:lnTo>
                  <a:lnTo>
                    <a:pt x="708" y="427"/>
                  </a:lnTo>
                  <a:lnTo>
                    <a:pt x="709" y="425"/>
                  </a:lnTo>
                  <a:lnTo>
                    <a:pt x="711" y="425"/>
                  </a:lnTo>
                  <a:lnTo>
                    <a:pt x="712" y="425"/>
                  </a:lnTo>
                  <a:lnTo>
                    <a:pt x="713" y="425"/>
                  </a:lnTo>
                  <a:lnTo>
                    <a:pt x="714" y="425"/>
                  </a:lnTo>
                  <a:lnTo>
                    <a:pt x="715" y="425"/>
                  </a:lnTo>
                  <a:lnTo>
                    <a:pt x="716" y="425"/>
                  </a:lnTo>
                  <a:lnTo>
                    <a:pt x="716" y="427"/>
                  </a:lnTo>
                  <a:lnTo>
                    <a:pt x="716" y="428"/>
                  </a:lnTo>
                  <a:lnTo>
                    <a:pt x="716" y="429"/>
                  </a:lnTo>
                  <a:lnTo>
                    <a:pt x="717" y="430"/>
                  </a:lnTo>
                  <a:lnTo>
                    <a:pt x="717" y="431"/>
                  </a:lnTo>
                  <a:lnTo>
                    <a:pt x="717" y="432"/>
                  </a:lnTo>
                  <a:lnTo>
                    <a:pt x="717" y="433"/>
                  </a:lnTo>
                  <a:lnTo>
                    <a:pt x="717" y="435"/>
                  </a:lnTo>
                  <a:lnTo>
                    <a:pt x="717" y="436"/>
                  </a:lnTo>
                  <a:lnTo>
                    <a:pt x="719" y="436"/>
                  </a:lnTo>
                  <a:lnTo>
                    <a:pt x="720" y="436"/>
                  </a:lnTo>
                  <a:lnTo>
                    <a:pt x="721" y="436"/>
                  </a:lnTo>
                  <a:lnTo>
                    <a:pt x="721" y="435"/>
                  </a:lnTo>
                  <a:lnTo>
                    <a:pt x="720" y="435"/>
                  </a:lnTo>
                  <a:lnTo>
                    <a:pt x="721" y="435"/>
                  </a:lnTo>
                  <a:lnTo>
                    <a:pt x="721" y="433"/>
                  </a:lnTo>
                  <a:lnTo>
                    <a:pt x="722" y="433"/>
                  </a:lnTo>
                  <a:lnTo>
                    <a:pt x="722" y="435"/>
                  </a:lnTo>
                  <a:close/>
                  <a:moveTo>
                    <a:pt x="837" y="425"/>
                  </a:moveTo>
                  <a:lnTo>
                    <a:pt x="837" y="427"/>
                  </a:lnTo>
                  <a:lnTo>
                    <a:pt x="836" y="427"/>
                  </a:lnTo>
                  <a:lnTo>
                    <a:pt x="834" y="427"/>
                  </a:lnTo>
                  <a:lnTo>
                    <a:pt x="833" y="427"/>
                  </a:lnTo>
                  <a:lnTo>
                    <a:pt x="832" y="428"/>
                  </a:lnTo>
                  <a:lnTo>
                    <a:pt x="832" y="429"/>
                  </a:lnTo>
                  <a:lnTo>
                    <a:pt x="833" y="430"/>
                  </a:lnTo>
                  <a:lnTo>
                    <a:pt x="832" y="430"/>
                  </a:lnTo>
                  <a:lnTo>
                    <a:pt x="831" y="430"/>
                  </a:lnTo>
                  <a:lnTo>
                    <a:pt x="830" y="429"/>
                  </a:lnTo>
                  <a:lnTo>
                    <a:pt x="830" y="430"/>
                  </a:lnTo>
                  <a:lnTo>
                    <a:pt x="830" y="431"/>
                  </a:lnTo>
                  <a:lnTo>
                    <a:pt x="831" y="433"/>
                  </a:lnTo>
                  <a:lnTo>
                    <a:pt x="830" y="435"/>
                  </a:lnTo>
                  <a:lnTo>
                    <a:pt x="828" y="435"/>
                  </a:lnTo>
                  <a:lnTo>
                    <a:pt x="828" y="436"/>
                  </a:lnTo>
                  <a:lnTo>
                    <a:pt x="826" y="436"/>
                  </a:lnTo>
                  <a:lnTo>
                    <a:pt x="825" y="436"/>
                  </a:lnTo>
                  <a:lnTo>
                    <a:pt x="823" y="437"/>
                  </a:lnTo>
                  <a:lnTo>
                    <a:pt x="822" y="437"/>
                  </a:lnTo>
                  <a:lnTo>
                    <a:pt x="822" y="438"/>
                  </a:lnTo>
                  <a:lnTo>
                    <a:pt x="821" y="438"/>
                  </a:lnTo>
                  <a:lnTo>
                    <a:pt x="820" y="438"/>
                  </a:lnTo>
                  <a:lnTo>
                    <a:pt x="817" y="439"/>
                  </a:lnTo>
                  <a:lnTo>
                    <a:pt x="815" y="439"/>
                  </a:lnTo>
                  <a:lnTo>
                    <a:pt x="814" y="439"/>
                  </a:lnTo>
                  <a:lnTo>
                    <a:pt x="813" y="439"/>
                  </a:lnTo>
                  <a:lnTo>
                    <a:pt x="813" y="438"/>
                  </a:lnTo>
                  <a:lnTo>
                    <a:pt x="811" y="438"/>
                  </a:lnTo>
                  <a:lnTo>
                    <a:pt x="809" y="438"/>
                  </a:lnTo>
                  <a:lnTo>
                    <a:pt x="808" y="439"/>
                  </a:lnTo>
                  <a:lnTo>
                    <a:pt x="807" y="440"/>
                  </a:lnTo>
                  <a:lnTo>
                    <a:pt x="806" y="440"/>
                  </a:lnTo>
                  <a:lnTo>
                    <a:pt x="801" y="441"/>
                  </a:lnTo>
                  <a:lnTo>
                    <a:pt x="800" y="443"/>
                  </a:lnTo>
                  <a:lnTo>
                    <a:pt x="799" y="443"/>
                  </a:lnTo>
                  <a:lnTo>
                    <a:pt x="799" y="444"/>
                  </a:lnTo>
                  <a:lnTo>
                    <a:pt x="798" y="443"/>
                  </a:lnTo>
                  <a:lnTo>
                    <a:pt x="797" y="443"/>
                  </a:lnTo>
                  <a:lnTo>
                    <a:pt x="796" y="443"/>
                  </a:lnTo>
                  <a:lnTo>
                    <a:pt x="796" y="444"/>
                  </a:lnTo>
                  <a:lnTo>
                    <a:pt x="795" y="444"/>
                  </a:lnTo>
                  <a:lnTo>
                    <a:pt x="795" y="443"/>
                  </a:lnTo>
                  <a:lnTo>
                    <a:pt x="795" y="441"/>
                  </a:lnTo>
                  <a:lnTo>
                    <a:pt x="794" y="441"/>
                  </a:lnTo>
                  <a:lnTo>
                    <a:pt x="792" y="441"/>
                  </a:lnTo>
                  <a:lnTo>
                    <a:pt x="791" y="441"/>
                  </a:lnTo>
                  <a:lnTo>
                    <a:pt x="789" y="440"/>
                  </a:lnTo>
                  <a:lnTo>
                    <a:pt x="788" y="440"/>
                  </a:lnTo>
                  <a:lnTo>
                    <a:pt x="787" y="440"/>
                  </a:lnTo>
                  <a:lnTo>
                    <a:pt x="787" y="441"/>
                  </a:lnTo>
                  <a:lnTo>
                    <a:pt x="787" y="443"/>
                  </a:lnTo>
                  <a:lnTo>
                    <a:pt x="786" y="444"/>
                  </a:lnTo>
                  <a:lnTo>
                    <a:pt x="784" y="444"/>
                  </a:lnTo>
                  <a:lnTo>
                    <a:pt x="782" y="444"/>
                  </a:lnTo>
                  <a:lnTo>
                    <a:pt x="781" y="444"/>
                  </a:lnTo>
                  <a:lnTo>
                    <a:pt x="780" y="444"/>
                  </a:lnTo>
                  <a:lnTo>
                    <a:pt x="778" y="445"/>
                  </a:lnTo>
                  <a:lnTo>
                    <a:pt x="775" y="445"/>
                  </a:lnTo>
                  <a:lnTo>
                    <a:pt x="774" y="445"/>
                  </a:lnTo>
                  <a:lnTo>
                    <a:pt x="773" y="445"/>
                  </a:lnTo>
                  <a:lnTo>
                    <a:pt x="773" y="444"/>
                  </a:lnTo>
                  <a:lnTo>
                    <a:pt x="772" y="443"/>
                  </a:lnTo>
                  <a:lnTo>
                    <a:pt x="771" y="441"/>
                  </a:lnTo>
                  <a:lnTo>
                    <a:pt x="770" y="441"/>
                  </a:lnTo>
                  <a:lnTo>
                    <a:pt x="769" y="443"/>
                  </a:lnTo>
                  <a:lnTo>
                    <a:pt x="767" y="443"/>
                  </a:lnTo>
                  <a:lnTo>
                    <a:pt x="766" y="441"/>
                  </a:lnTo>
                  <a:lnTo>
                    <a:pt x="765" y="441"/>
                  </a:lnTo>
                  <a:lnTo>
                    <a:pt x="764" y="441"/>
                  </a:lnTo>
                  <a:lnTo>
                    <a:pt x="764" y="440"/>
                  </a:lnTo>
                  <a:lnTo>
                    <a:pt x="763" y="440"/>
                  </a:lnTo>
                  <a:lnTo>
                    <a:pt x="762" y="440"/>
                  </a:lnTo>
                  <a:lnTo>
                    <a:pt x="761" y="440"/>
                  </a:lnTo>
                  <a:lnTo>
                    <a:pt x="759" y="440"/>
                  </a:lnTo>
                  <a:lnTo>
                    <a:pt x="758" y="440"/>
                  </a:lnTo>
                  <a:lnTo>
                    <a:pt x="757" y="440"/>
                  </a:lnTo>
                  <a:lnTo>
                    <a:pt x="756" y="441"/>
                  </a:lnTo>
                  <a:lnTo>
                    <a:pt x="754" y="441"/>
                  </a:lnTo>
                  <a:lnTo>
                    <a:pt x="753" y="440"/>
                  </a:lnTo>
                  <a:lnTo>
                    <a:pt x="752" y="440"/>
                  </a:lnTo>
                  <a:lnTo>
                    <a:pt x="750" y="439"/>
                  </a:lnTo>
                  <a:lnTo>
                    <a:pt x="749" y="440"/>
                  </a:lnTo>
                  <a:lnTo>
                    <a:pt x="748" y="440"/>
                  </a:lnTo>
                  <a:lnTo>
                    <a:pt x="745" y="441"/>
                  </a:lnTo>
                  <a:lnTo>
                    <a:pt x="744" y="441"/>
                  </a:lnTo>
                  <a:lnTo>
                    <a:pt x="745" y="443"/>
                  </a:lnTo>
                  <a:lnTo>
                    <a:pt x="744" y="443"/>
                  </a:lnTo>
                  <a:lnTo>
                    <a:pt x="742" y="440"/>
                  </a:lnTo>
                  <a:lnTo>
                    <a:pt x="741" y="440"/>
                  </a:lnTo>
                  <a:lnTo>
                    <a:pt x="740" y="440"/>
                  </a:lnTo>
                  <a:lnTo>
                    <a:pt x="740" y="439"/>
                  </a:lnTo>
                  <a:lnTo>
                    <a:pt x="740" y="435"/>
                  </a:lnTo>
                  <a:lnTo>
                    <a:pt x="740" y="433"/>
                  </a:lnTo>
                  <a:lnTo>
                    <a:pt x="740" y="432"/>
                  </a:lnTo>
                  <a:lnTo>
                    <a:pt x="742" y="431"/>
                  </a:lnTo>
                  <a:lnTo>
                    <a:pt x="742" y="430"/>
                  </a:lnTo>
                  <a:lnTo>
                    <a:pt x="742" y="429"/>
                  </a:lnTo>
                  <a:lnTo>
                    <a:pt x="742" y="430"/>
                  </a:lnTo>
                  <a:lnTo>
                    <a:pt x="744" y="430"/>
                  </a:lnTo>
                  <a:lnTo>
                    <a:pt x="745" y="430"/>
                  </a:lnTo>
                  <a:lnTo>
                    <a:pt x="746" y="429"/>
                  </a:lnTo>
                  <a:lnTo>
                    <a:pt x="746" y="430"/>
                  </a:lnTo>
                  <a:lnTo>
                    <a:pt x="746" y="429"/>
                  </a:lnTo>
                  <a:lnTo>
                    <a:pt x="747" y="429"/>
                  </a:lnTo>
                  <a:lnTo>
                    <a:pt x="747" y="428"/>
                  </a:lnTo>
                  <a:lnTo>
                    <a:pt x="748" y="428"/>
                  </a:lnTo>
                  <a:lnTo>
                    <a:pt x="749" y="428"/>
                  </a:lnTo>
                  <a:lnTo>
                    <a:pt x="749" y="427"/>
                  </a:lnTo>
                  <a:lnTo>
                    <a:pt x="750" y="428"/>
                  </a:lnTo>
                  <a:lnTo>
                    <a:pt x="750" y="427"/>
                  </a:lnTo>
                  <a:lnTo>
                    <a:pt x="752" y="425"/>
                  </a:lnTo>
                  <a:lnTo>
                    <a:pt x="753" y="425"/>
                  </a:lnTo>
                  <a:lnTo>
                    <a:pt x="754" y="424"/>
                  </a:lnTo>
                  <a:lnTo>
                    <a:pt x="757" y="424"/>
                  </a:lnTo>
                  <a:lnTo>
                    <a:pt x="758" y="423"/>
                  </a:lnTo>
                  <a:lnTo>
                    <a:pt x="759" y="423"/>
                  </a:lnTo>
                  <a:lnTo>
                    <a:pt x="759" y="424"/>
                  </a:lnTo>
                  <a:lnTo>
                    <a:pt x="761" y="424"/>
                  </a:lnTo>
                  <a:lnTo>
                    <a:pt x="762" y="424"/>
                  </a:lnTo>
                  <a:lnTo>
                    <a:pt x="763" y="424"/>
                  </a:lnTo>
                  <a:lnTo>
                    <a:pt x="764" y="424"/>
                  </a:lnTo>
                  <a:lnTo>
                    <a:pt x="764" y="423"/>
                  </a:lnTo>
                  <a:lnTo>
                    <a:pt x="765" y="424"/>
                  </a:lnTo>
                  <a:lnTo>
                    <a:pt x="766" y="424"/>
                  </a:lnTo>
                  <a:lnTo>
                    <a:pt x="766" y="425"/>
                  </a:lnTo>
                  <a:lnTo>
                    <a:pt x="767" y="425"/>
                  </a:lnTo>
                  <a:lnTo>
                    <a:pt x="769" y="427"/>
                  </a:lnTo>
                  <a:lnTo>
                    <a:pt x="770" y="425"/>
                  </a:lnTo>
                  <a:lnTo>
                    <a:pt x="771" y="427"/>
                  </a:lnTo>
                  <a:lnTo>
                    <a:pt x="772" y="427"/>
                  </a:lnTo>
                  <a:lnTo>
                    <a:pt x="773" y="427"/>
                  </a:lnTo>
                  <a:lnTo>
                    <a:pt x="774" y="427"/>
                  </a:lnTo>
                  <a:lnTo>
                    <a:pt x="775" y="427"/>
                  </a:lnTo>
                  <a:lnTo>
                    <a:pt x="776" y="428"/>
                  </a:lnTo>
                  <a:lnTo>
                    <a:pt x="778" y="429"/>
                  </a:lnTo>
                  <a:lnTo>
                    <a:pt x="779" y="429"/>
                  </a:lnTo>
                  <a:lnTo>
                    <a:pt x="780" y="429"/>
                  </a:lnTo>
                  <a:lnTo>
                    <a:pt x="781" y="429"/>
                  </a:lnTo>
                  <a:lnTo>
                    <a:pt x="781" y="430"/>
                  </a:lnTo>
                  <a:lnTo>
                    <a:pt x="782" y="430"/>
                  </a:lnTo>
                  <a:lnTo>
                    <a:pt x="783" y="430"/>
                  </a:lnTo>
                  <a:lnTo>
                    <a:pt x="784" y="430"/>
                  </a:lnTo>
                  <a:lnTo>
                    <a:pt x="784" y="431"/>
                  </a:lnTo>
                  <a:lnTo>
                    <a:pt x="786" y="432"/>
                  </a:lnTo>
                  <a:lnTo>
                    <a:pt x="787" y="433"/>
                  </a:lnTo>
                  <a:lnTo>
                    <a:pt x="788" y="433"/>
                  </a:lnTo>
                  <a:lnTo>
                    <a:pt x="789" y="433"/>
                  </a:lnTo>
                  <a:lnTo>
                    <a:pt x="790" y="433"/>
                  </a:lnTo>
                  <a:lnTo>
                    <a:pt x="791" y="435"/>
                  </a:lnTo>
                  <a:lnTo>
                    <a:pt x="792" y="433"/>
                  </a:lnTo>
                  <a:lnTo>
                    <a:pt x="794" y="433"/>
                  </a:lnTo>
                  <a:lnTo>
                    <a:pt x="792" y="432"/>
                  </a:lnTo>
                  <a:lnTo>
                    <a:pt x="794" y="432"/>
                  </a:lnTo>
                  <a:lnTo>
                    <a:pt x="794" y="431"/>
                  </a:lnTo>
                  <a:lnTo>
                    <a:pt x="795" y="430"/>
                  </a:lnTo>
                  <a:lnTo>
                    <a:pt x="796" y="431"/>
                  </a:lnTo>
                  <a:lnTo>
                    <a:pt x="797" y="431"/>
                  </a:lnTo>
                  <a:lnTo>
                    <a:pt x="798" y="431"/>
                  </a:lnTo>
                  <a:lnTo>
                    <a:pt x="799" y="431"/>
                  </a:lnTo>
                  <a:lnTo>
                    <a:pt x="800" y="431"/>
                  </a:lnTo>
                  <a:lnTo>
                    <a:pt x="800" y="430"/>
                  </a:lnTo>
                  <a:lnTo>
                    <a:pt x="801" y="431"/>
                  </a:lnTo>
                  <a:lnTo>
                    <a:pt x="803" y="431"/>
                  </a:lnTo>
                  <a:lnTo>
                    <a:pt x="804" y="431"/>
                  </a:lnTo>
                  <a:lnTo>
                    <a:pt x="804" y="430"/>
                  </a:lnTo>
                  <a:lnTo>
                    <a:pt x="805" y="430"/>
                  </a:lnTo>
                  <a:lnTo>
                    <a:pt x="806" y="430"/>
                  </a:lnTo>
                  <a:lnTo>
                    <a:pt x="806" y="429"/>
                  </a:lnTo>
                  <a:lnTo>
                    <a:pt x="807" y="430"/>
                  </a:lnTo>
                  <a:lnTo>
                    <a:pt x="806" y="430"/>
                  </a:lnTo>
                  <a:lnTo>
                    <a:pt x="806" y="431"/>
                  </a:lnTo>
                  <a:lnTo>
                    <a:pt x="807" y="432"/>
                  </a:lnTo>
                  <a:lnTo>
                    <a:pt x="808" y="432"/>
                  </a:lnTo>
                  <a:lnTo>
                    <a:pt x="809" y="432"/>
                  </a:lnTo>
                  <a:lnTo>
                    <a:pt x="813" y="435"/>
                  </a:lnTo>
                  <a:lnTo>
                    <a:pt x="814" y="436"/>
                  </a:lnTo>
                  <a:lnTo>
                    <a:pt x="820" y="435"/>
                  </a:lnTo>
                  <a:lnTo>
                    <a:pt x="821" y="433"/>
                  </a:lnTo>
                  <a:lnTo>
                    <a:pt x="821" y="432"/>
                  </a:lnTo>
                  <a:lnTo>
                    <a:pt x="820" y="432"/>
                  </a:lnTo>
                  <a:lnTo>
                    <a:pt x="820" y="431"/>
                  </a:lnTo>
                  <a:lnTo>
                    <a:pt x="821" y="431"/>
                  </a:lnTo>
                  <a:lnTo>
                    <a:pt x="822" y="430"/>
                  </a:lnTo>
                  <a:lnTo>
                    <a:pt x="823" y="428"/>
                  </a:lnTo>
                  <a:lnTo>
                    <a:pt x="824" y="428"/>
                  </a:lnTo>
                  <a:lnTo>
                    <a:pt x="825" y="428"/>
                  </a:lnTo>
                  <a:lnTo>
                    <a:pt x="826" y="428"/>
                  </a:lnTo>
                  <a:lnTo>
                    <a:pt x="828" y="428"/>
                  </a:lnTo>
                  <a:lnTo>
                    <a:pt x="829" y="427"/>
                  </a:lnTo>
                  <a:lnTo>
                    <a:pt x="830" y="425"/>
                  </a:lnTo>
                  <a:lnTo>
                    <a:pt x="832" y="424"/>
                  </a:lnTo>
                  <a:lnTo>
                    <a:pt x="834" y="423"/>
                  </a:lnTo>
                  <a:lnTo>
                    <a:pt x="834" y="422"/>
                  </a:lnTo>
                  <a:lnTo>
                    <a:pt x="833" y="422"/>
                  </a:lnTo>
                  <a:lnTo>
                    <a:pt x="832" y="422"/>
                  </a:lnTo>
                  <a:lnTo>
                    <a:pt x="831" y="422"/>
                  </a:lnTo>
                  <a:lnTo>
                    <a:pt x="830" y="423"/>
                  </a:lnTo>
                  <a:lnTo>
                    <a:pt x="829" y="423"/>
                  </a:lnTo>
                  <a:lnTo>
                    <a:pt x="828" y="423"/>
                  </a:lnTo>
                  <a:lnTo>
                    <a:pt x="828" y="422"/>
                  </a:lnTo>
                  <a:lnTo>
                    <a:pt x="829" y="421"/>
                  </a:lnTo>
                  <a:lnTo>
                    <a:pt x="829" y="420"/>
                  </a:lnTo>
                  <a:lnTo>
                    <a:pt x="830" y="420"/>
                  </a:lnTo>
                  <a:lnTo>
                    <a:pt x="831" y="419"/>
                  </a:lnTo>
                  <a:lnTo>
                    <a:pt x="832" y="419"/>
                  </a:lnTo>
                  <a:lnTo>
                    <a:pt x="833" y="420"/>
                  </a:lnTo>
                  <a:lnTo>
                    <a:pt x="834" y="420"/>
                  </a:lnTo>
                  <a:lnTo>
                    <a:pt x="834" y="421"/>
                  </a:lnTo>
                  <a:lnTo>
                    <a:pt x="836" y="421"/>
                  </a:lnTo>
                  <a:lnTo>
                    <a:pt x="834" y="422"/>
                  </a:lnTo>
                  <a:lnTo>
                    <a:pt x="836" y="424"/>
                  </a:lnTo>
                  <a:lnTo>
                    <a:pt x="837" y="424"/>
                  </a:lnTo>
                  <a:lnTo>
                    <a:pt x="837" y="425"/>
                  </a:lnTo>
                  <a:close/>
                  <a:moveTo>
                    <a:pt x="615" y="425"/>
                  </a:moveTo>
                  <a:lnTo>
                    <a:pt x="616" y="425"/>
                  </a:lnTo>
                  <a:lnTo>
                    <a:pt x="618" y="427"/>
                  </a:lnTo>
                  <a:lnTo>
                    <a:pt x="618" y="428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5" y="431"/>
                  </a:lnTo>
                  <a:lnTo>
                    <a:pt x="613" y="431"/>
                  </a:lnTo>
                  <a:lnTo>
                    <a:pt x="612" y="431"/>
                  </a:lnTo>
                  <a:lnTo>
                    <a:pt x="612" y="432"/>
                  </a:lnTo>
                  <a:lnTo>
                    <a:pt x="607" y="435"/>
                  </a:lnTo>
                  <a:lnTo>
                    <a:pt x="606" y="435"/>
                  </a:lnTo>
                  <a:lnTo>
                    <a:pt x="605" y="436"/>
                  </a:lnTo>
                  <a:lnTo>
                    <a:pt x="605" y="437"/>
                  </a:lnTo>
                  <a:lnTo>
                    <a:pt x="604" y="438"/>
                  </a:lnTo>
                  <a:lnTo>
                    <a:pt x="603" y="438"/>
                  </a:lnTo>
                  <a:lnTo>
                    <a:pt x="603" y="439"/>
                  </a:lnTo>
                  <a:lnTo>
                    <a:pt x="603" y="440"/>
                  </a:lnTo>
                  <a:lnTo>
                    <a:pt x="604" y="440"/>
                  </a:lnTo>
                  <a:lnTo>
                    <a:pt x="603" y="440"/>
                  </a:lnTo>
                  <a:lnTo>
                    <a:pt x="603" y="439"/>
                  </a:lnTo>
                  <a:lnTo>
                    <a:pt x="604" y="439"/>
                  </a:lnTo>
                  <a:lnTo>
                    <a:pt x="604" y="441"/>
                  </a:lnTo>
                  <a:lnTo>
                    <a:pt x="603" y="441"/>
                  </a:lnTo>
                  <a:lnTo>
                    <a:pt x="602" y="443"/>
                  </a:lnTo>
                  <a:lnTo>
                    <a:pt x="600" y="443"/>
                  </a:lnTo>
                  <a:lnTo>
                    <a:pt x="600" y="441"/>
                  </a:lnTo>
                  <a:lnTo>
                    <a:pt x="599" y="441"/>
                  </a:lnTo>
                  <a:lnTo>
                    <a:pt x="600" y="440"/>
                  </a:lnTo>
                  <a:lnTo>
                    <a:pt x="602" y="440"/>
                  </a:lnTo>
                  <a:lnTo>
                    <a:pt x="602" y="439"/>
                  </a:lnTo>
                  <a:lnTo>
                    <a:pt x="603" y="438"/>
                  </a:lnTo>
                  <a:lnTo>
                    <a:pt x="602" y="438"/>
                  </a:lnTo>
                  <a:lnTo>
                    <a:pt x="602" y="437"/>
                  </a:lnTo>
                  <a:lnTo>
                    <a:pt x="602" y="436"/>
                  </a:lnTo>
                  <a:lnTo>
                    <a:pt x="600" y="436"/>
                  </a:lnTo>
                  <a:lnTo>
                    <a:pt x="599" y="436"/>
                  </a:lnTo>
                  <a:lnTo>
                    <a:pt x="599" y="435"/>
                  </a:lnTo>
                  <a:lnTo>
                    <a:pt x="599" y="433"/>
                  </a:lnTo>
                  <a:lnTo>
                    <a:pt x="598" y="433"/>
                  </a:lnTo>
                  <a:lnTo>
                    <a:pt x="597" y="432"/>
                  </a:lnTo>
                  <a:lnTo>
                    <a:pt x="595" y="431"/>
                  </a:lnTo>
                  <a:lnTo>
                    <a:pt x="595" y="430"/>
                  </a:lnTo>
                  <a:lnTo>
                    <a:pt x="590" y="429"/>
                  </a:lnTo>
                  <a:lnTo>
                    <a:pt x="589" y="428"/>
                  </a:lnTo>
                  <a:lnTo>
                    <a:pt x="586" y="428"/>
                  </a:lnTo>
                  <a:lnTo>
                    <a:pt x="585" y="428"/>
                  </a:lnTo>
                  <a:lnTo>
                    <a:pt x="583" y="428"/>
                  </a:lnTo>
                  <a:lnTo>
                    <a:pt x="583" y="427"/>
                  </a:lnTo>
                  <a:lnTo>
                    <a:pt x="581" y="423"/>
                  </a:lnTo>
                  <a:lnTo>
                    <a:pt x="580" y="420"/>
                  </a:lnTo>
                  <a:lnTo>
                    <a:pt x="580" y="419"/>
                  </a:lnTo>
                  <a:lnTo>
                    <a:pt x="581" y="419"/>
                  </a:lnTo>
                  <a:lnTo>
                    <a:pt x="582" y="419"/>
                  </a:lnTo>
                  <a:lnTo>
                    <a:pt x="582" y="420"/>
                  </a:lnTo>
                  <a:lnTo>
                    <a:pt x="583" y="420"/>
                  </a:lnTo>
                  <a:lnTo>
                    <a:pt x="585" y="420"/>
                  </a:lnTo>
                  <a:lnTo>
                    <a:pt x="586" y="420"/>
                  </a:lnTo>
                  <a:lnTo>
                    <a:pt x="587" y="420"/>
                  </a:lnTo>
                  <a:lnTo>
                    <a:pt x="588" y="420"/>
                  </a:lnTo>
                  <a:lnTo>
                    <a:pt x="593" y="422"/>
                  </a:lnTo>
                  <a:lnTo>
                    <a:pt x="594" y="422"/>
                  </a:lnTo>
                  <a:lnTo>
                    <a:pt x="596" y="422"/>
                  </a:lnTo>
                  <a:lnTo>
                    <a:pt x="597" y="421"/>
                  </a:lnTo>
                  <a:lnTo>
                    <a:pt x="598" y="421"/>
                  </a:lnTo>
                  <a:lnTo>
                    <a:pt x="600" y="419"/>
                  </a:lnTo>
                  <a:lnTo>
                    <a:pt x="602" y="418"/>
                  </a:lnTo>
                  <a:lnTo>
                    <a:pt x="603" y="418"/>
                  </a:lnTo>
                  <a:lnTo>
                    <a:pt x="604" y="419"/>
                  </a:lnTo>
                  <a:lnTo>
                    <a:pt x="605" y="419"/>
                  </a:lnTo>
                  <a:lnTo>
                    <a:pt x="607" y="420"/>
                  </a:lnTo>
                  <a:lnTo>
                    <a:pt x="612" y="421"/>
                  </a:lnTo>
                  <a:lnTo>
                    <a:pt x="613" y="422"/>
                  </a:lnTo>
                  <a:lnTo>
                    <a:pt x="613" y="423"/>
                  </a:lnTo>
                  <a:lnTo>
                    <a:pt x="615" y="425"/>
                  </a:lnTo>
                  <a:close/>
                  <a:moveTo>
                    <a:pt x="418" y="408"/>
                  </a:moveTo>
                  <a:lnTo>
                    <a:pt x="418" y="410"/>
                  </a:lnTo>
                  <a:lnTo>
                    <a:pt x="419" y="410"/>
                  </a:lnTo>
                  <a:lnTo>
                    <a:pt x="418" y="410"/>
                  </a:lnTo>
                  <a:lnTo>
                    <a:pt x="415" y="408"/>
                  </a:lnTo>
                  <a:lnTo>
                    <a:pt x="414" y="408"/>
                  </a:lnTo>
                  <a:lnTo>
                    <a:pt x="413" y="408"/>
                  </a:lnTo>
                  <a:lnTo>
                    <a:pt x="412" y="408"/>
                  </a:lnTo>
                  <a:lnTo>
                    <a:pt x="411" y="407"/>
                  </a:lnTo>
                  <a:lnTo>
                    <a:pt x="412" y="407"/>
                  </a:lnTo>
                  <a:lnTo>
                    <a:pt x="412" y="406"/>
                  </a:lnTo>
                  <a:lnTo>
                    <a:pt x="414" y="407"/>
                  </a:lnTo>
                  <a:lnTo>
                    <a:pt x="415" y="407"/>
                  </a:lnTo>
                  <a:lnTo>
                    <a:pt x="416" y="407"/>
                  </a:lnTo>
                  <a:lnTo>
                    <a:pt x="418" y="408"/>
                  </a:lnTo>
                  <a:close/>
                  <a:moveTo>
                    <a:pt x="614" y="383"/>
                  </a:moveTo>
                  <a:lnTo>
                    <a:pt x="614" y="385"/>
                  </a:lnTo>
                  <a:lnTo>
                    <a:pt x="613" y="385"/>
                  </a:lnTo>
                  <a:lnTo>
                    <a:pt x="612" y="385"/>
                  </a:lnTo>
                  <a:lnTo>
                    <a:pt x="611" y="383"/>
                  </a:lnTo>
                  <a:lnTo>
                    <a:pt x="610" y="383"/>
                  </a:lnTo>
                  <a:lnTo>
                    <a:pt x="608" y="383"/>
                  </a:lnTo>
                  <a:lnTo>
                    <a:pt x="607" y="383"/>
                  </a:lnTo>
                  <a:lnTo>
                    <a:pt x="607" y="385"/>
                  </a:lnTo>
                  <a:lnTo>
                    <a:pt x="608" y="385"/>
                  </a:lnTo>
                  <a:lnTo>
                    <a:pt x="608" y="386"/>
                  </a:lnTo>
                  <a:lnTo>
                    <a:pt x="607" y="386"/>
                  </a:lnTo>
                  <a:lnTo>
                    <a:pt x="606" y="385"/>
                  </a:lnTo>
                  <a:lnTo>
                    <a:pt x="606" y="386"/>
                  </a:lnTo>
                  <a:lnTo>
                    <a:pt x="605" y="387"/>
                  </a:lnTo>
                  <a:lnTo>
                    <a:pt x="605" y="386"/>
                  </a:lnTo>
                  <a:lnTo>
                    <a:pt x="605" y="385"/>
                  </a:lnTo>
                  <a:lnTo>
                    <a:pt x="604" y="385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4" y="383"/>
                  </a:lnTo>
                  <a:lnTo>
                    <a:pt x="604" y="382"/>
                  </a:lnTo>
                  <a:lnTo>
                    <a:pt x="604" y="381"/>
                  </a:lnTo>
                  <a:lnTo>
                    <a:pt x="605" y="381"/>
                  </a:lnTo>
                  <a:lnTo>
                    <a:pt x="608" y="381"/>
                  </a:lnTo>
                  <a:lnTo>
                    <a:pt x="611" y="381"/>
                  </a:lnTo>
                  <a:lnTo>
                    <a:pt x="613" y="382"/>
                  </a:lnTo>
                  <a:lnTo>
                    <a:pt x="614" y="383"/>
                  </a:lnTo>
                  <a:close/>
                  <a:moveTo>
                    <a:pt x="528" y="348"/>
                  </a:moveTo>
                  <a:lnTo>
                    <a:pt x="529" y="348"/>
                  </a:lnTo>
                  <a:lnTo>
                    <a:pt x="529" y="349"/>
                  </a:lnTo>
                  <a:lnTo>
                    <a:pt x="529" y="351"/>
                  </a:lnTo>
                  <a:lnTo>
                    <a:pt x="529" y="352"/>
                  </a:lnTo>
                  <a:lnTo>
                    <a:pt x="528" y="352"/>
                  </a:lnTo>
                  <a:lnTo>
                    <a:pt x="527" y="352"/>
                  </a:lnTo>
                  <a:lnTo>
                    <a:pt x="526" y="352"/>
                  </a:lnTo>
                  <a:lnTo>
                    <a:pt x="524" y="352"/>
                  </a:lnTo>
                  <a:lnTo>
                    <a:pt x="524" y="351"/>
                  </a:lnTo>
                  <a:lnTo>
                    <a:pt x="524" y="349"/>
                  </a:lnTo>
                  <a:lnTo>
                    <a:pt x="526" y="349"/>
                  </a:lnTo>
                  <a:lnTo>
                    <a:pt x="527" y="348"/>
                  </a:lnTo>
                  <a:lnTo>
                    <a:pt x="528" y="348"/>
                  </a:lnTo>
                  <a:close/>
                  <a:moveTo>
                    <a:pt x="220" y="338"/>
                  </a:moveTo>
                  <a:lnTo>
                    <a:pt x="220" y="339"/>
                  </a:lnTo>
                  <a:lnTo>
                    <a:pt x="219" y="339"/>
                  </a:lnTo>
                  <a:lnTo>
                    <a:pt x="220" y="340"/>
                  </a:lnTo>
                  <a:lnTo>
                    <a:pt x="218" y="340"/>
                  </a:lnTo>
                  <a:lnTo>
                    <a:pt x="217" y="340"/>
                  </a:lnTo>
                  <a:lnTo>
                    <a:pt x="217" y="341"/>
                  </a:lnTo>
                  <a:lnTo>
                    <a:pt x="217" y="340"/>
                  </a:lnTo>
                  <a:lnTo>
                    <a:pt x="215" y="340"/>
                  </a:lnTo>
                  <a:lnTo>
                    <a:pt x="215" y="339"/>
                  </a:lnTo>
                  <a:lnTo>
                    <a:pt x="212" y="337"/>
                  </a:lnTo>
                  <a:lnTo>
                    <a:pt x="211" y="336"/>
                  </a:lnTo>
                  <a:lnTo>
                    <a:pt x="213" y="335"/>
                  </a:lnTo>
                  <a:lnTo>
                    <a:pt x="214" y="335"/>
                  </a:lnTo>
                  <a:lnTo>
                    <a:pt x="215" y="335"/>
                  </a:lnTo>
                  <a:lnTo>
                    <a:pt x="215" y="336"/>
                  </a:lnTo>
                  <a:lnTo>
                    <a:pt x="217" y="336"/>
                  </a:lnTo>
                  <a:lnTo>
                    <a:pt x="218" y="337"/>
                  </a:lnTo>
                  <a:lnTo>
                    <a:pt x="219" y="337"/>
                  </a:lnTo>
                  <a:lnTo>
                    <a:pt x="220" y="337"/>
                  </a:lnTo>
                  <a:lnTo>
                    <a:pt x="220" y="338"/>
                  </a:lnTo>
                  <a:close/>
                  <a:moveTo>
                    <a:pt x="622" y="319"/>
                  </a:moveTo>
                  <a:lnTo>
                    <a:pt x="622" y="320"/>
                  </a:lnTo>
                  <a:lnTo>
                    <a:pt x="621" y="321"/>
                  </a:lnTo>
                  <a:lnTo>
                    <a:pt x="620" y="321"/>
                  </a:lnTo>
                  <a:lnTo>
                    <a:pt x="621" y="320"/>
                  </a:lnTo>
                  <a:lnTo>
                    <a:pt x="622" y="319"/>
                  </a:lnTo>
                  <a:close/>
                  <a:moveTo>
                    <a:pt x="638" y="278"/>
                  </a:moveTo>
                  <a:lnTo>
                    <a:pt x="639" y="278"/>
                  </a:lnTo>
                  <a:lnTo>
                    <a:pt x="639" y="279"/>
                  </a:lnTo>
                  <a:lnTo>
                    <a:pt x="639" y="280"/>
                  </a:lnTo>
                  <a:lnTo>
                    <a:pt x="639" y="281"/>
                  </a:lnTo>
                  <a:lnTo>
                    <a:pt x="639" y="284"/>
                  </a:lnTo>
                  <a:lnTo>
                    <a:pt x="638" y="285"/>
                  </a:lnTo>
                  <a:lnTo>
                    <a:pt x="638" y="286"/>
                  </a:lnTo>
                  <a:lnTo>
                    <a:pt x="638" y="285"/>
                  </a:lnTo>
                  <a:lnTo>
                    <a:pt x="637" y="284"/>
                  </a:lnTo>
                  <a:lnTo>
                    <a:pt x="636" y="282"/>
                  </a:lnTo>
                  <a:lnTo>
                    <a:pt x="637" y="281"/>
                  </a:lnTo>
                  <a:lnTo>
                    <a:pt x="637" y="280"/>
                  </a:lnTo>
                  <a:lnTo>
                    <a:pt x="637" y="279"/>
                  </a:lnTo>
                  <a:lnTo>
                    <a:pt x="638" y="279"/>
                  </a:lnTo>
                  <a:lnTo>
                    <a:pt x="638" y="278"/>
                  </a:lnTo>
                  <a:close/>
                  <a:moveTo>
                    <a:pt x="636" y="288"/>
                  </a:moveTo>
                  <a:lnTo>
                    <a:pt x="637" y="288"/>
                  </a:lnTo>
                  <a:lnTo>
                    <a:pt x="637" y="289"/>
                  </a:lnTo>
                  <a:lnTo>
                    <a:pt x="636" y="289"/>
                  </a:lnTo>
                  <a:lnTo>
                    <a:pt x="636" y="290"/>
                  </a:lnTo>
                  <a:lnTo>
                    <a:pt x="636" y="291"/>
                  </a:lnTo>
                  <a:lnTo>
                    <a:pt x="636" y="293"/>
                  </a:lnTo>
                  <a:lnTo>
                    <a:pt x="636" y="294"/>
                  </a:lnTo>
                  <a:lnTo>
                    <a:pt x="635" y="294"/>
                  </a:lnTo>
                  <a:lnTo>
                    <a:pt x="633" y="294"/>
                  </a:lnTo>
                  <a:lnTo>
                    <a:pt x="633" y="295"/>
                  </a:lnTo>
                  <a:lnTo>
                    <a:pt x="632" y="295"/>
                  </a:lnTo>
                  <a:lnTo>
                    <a:pt x="632" y="296"/>
                  </a:lnTo>
                  <a:lnTo>
                    <a:pt x="631" y="296"/>
                  </a:lnTo>
                  <a:lnTo>
                    <a:pt x="631" y="297"/>
                  </a:lnTo>
                  <a:lnTo>
                    <a:pt x="630" y="297"/>
                  </a:lnTo>
                  <a:lnTo>
                    <a:pt x="630" y="298"/>
                  </a:lnTo>
                  <a:lnTo>
                    <a:pt x="629" y="298"/>
                  </a:lnTo>
                  <a:lnTo>
                    <a:pt x="629" y="297"/>
                  </a:lnTo>
                  <a:lnTo>
                    <a:pt x="628" y="297"/>
                  </a:lnTo>
                  <a:lnTo>
                    <a:pt x="628" y="296"/>
                  </a:lnTo>
                  <a:lnTo>
                    <a:pt x="629" y="295"/>
                  </a:lnTo>
                  <a:lnTo>
                    <a:pt x="629" y="294"/>
                  </a:lnTo>
                  <a:lnTo>
                    <a:pt x="629" y="293"/>
                  </a:lnTo>
                  <a:lnTo>
                    <a:pt x="629" y="290"/>
                  </a:lnTo>
                  <a:lnTo>
                    <a:pt x="629" y="289"/>
                  </a:lnTo>
                  <a:lnTo>
                    <a:pt x="628" y="289"/>
                  </a:lnTo>
                  <a:lnTo>
                    <a:pt x="628" y="288"/>
                  </a:lnTo>
                  <a:lnTo>
                    <a:pt x="627" y="288"/>
                  </a:lnTo>
                  <a:lnTo>
                    <a:pt x="627" y="286"/>
                  </a:lnTo>
                  <a:lnTo>
                    <a:pt x="627" y="285"/>
                  </a:lnTo>
                  <a:lnTo>
                    <a:pt x="628" y="284"/>
                  </a:lnTo>
                  <a:lnTo>
                    <a:pt x="628" y="281"/>
                  </a:lnTo>
                  <a:lnTo>
                    <a:pt x="628" y="280"/>
                  </a:lnTo>
                  <a:lnTo>
                    <a:pt x="629" y="278"/>
                  </a:lnTo>
                  <a:lnTo>
                    <a:pt x="630" y="277"/>
                  </a:lnTo>
                  <a:lnTo>
                    <a:pt x="630" y="276"/>
                  </a:lnTo>
                  <a:lnTo>
                    <a:pt x="631" y="276"/>
                  </a:lnTo>
                  <a:lnTo>
                    <a:pt x="633" y="273"/>
                  </a:lnTo>
                  <a:lnTo>
                    <a:pt x="635" y="273"/>
                  </a:lnTo>
                  <a:lnTo>
                    <a:pt x="635" y="274"/>
                  </a:lnTo>
                  <a:lnTo>
                    <a:pt x="635" y="277"/>
                  </a:lnTo>
                  <a:lnTo>
                    <a:pt x="635" y="278"/>
                  </a:lnTo>
                  <a:lnTo>
                    <a:pt x="636" y="279"/>
                  </a:lnTo>
                  <a:lnTo>
                    <a:pt x="636" y="280"/>
                  </a:lnTo>
                  <a:lnTo>
                    <a:pt x="636" y="281"/>
                  </a:lnTo>
                  <a:lnTo>
                    <a:pt x="635" y="281"/>
                  </a:lnTo>
                  <a:lnTo>
                    <a:pt x="635" y="282"/>
                  </a:lnTo>
                  <a:lnTo>
                    <a:pt x="636" y="284"/>
                  </a:lnTo>
                  <a:lnTo>
                    <a:pt x="636" y="285"/>
                  </a:lnTo>
                  <a:lnTo>
                    <a:pt x="636" y="286"/>
                  </a:lnTo>
                  <a:lnTo>
                    <a:pt x="636" y="287"/>
                  </a:lnTo>
                  <a:lnTo>
                    <a:pt x="636" y="288"/>
                  </a:lnTo>
                  <a:close/>
                  <a:moveTo>
                    <a:pt x="163" y="270"/>
                  </a:moveTo>
                  <a:lnTo>
                    <a:pt x="164" y="271"/>
                  </a:lnTo>
                  <a:lnTo>
                    <a:pt x="164" y="272"/>
                  </a:lnTo>
                  <a:lnTo>
                    <a:pt x="163" y="271"/>
                  </a:lnTo>
                  <a:lnTo>
                    <a:pt x="163" y="270"/>
                  </a:lnTo>
                  <a:close/>
                  <a:moveTo>
                    <a:pt x="161" y="272"/>
                  </a:moveTo>
                  <a:lnTo>
                    <a:pt x="161" y="273"/>
                  </a:lnTo>
                  <a:lnTo>
                    <a:pt x="162" y="274"/>
                  </a:lnTo>
                  <a:lnTo>
                    <a:pt x="163" y="276"/>
                  </a:lnTo>
                  <a:lnTo>
                    <a:pt x="162" y="277"/>
                  </a:lnTo>
                  <a:lnTo>
                    <a:pt x="162" y="276"/>
                  </a:lnTo>
                  <a:lnTo>
                    <a:pt x="161" y="276"/>
                  </a:lnTo>
                  <a:lnTo>
                    <a:pt x="161" y="274"/>
                  </a:lnTo>
                  <a:lnTo>
                    <a:pt x="160" y="274"/>
                  </a:lnTo>
                  <a:lnTo>
                    <a:pt x="160" y="273"/>
                  </a:lnTo>
                  <a:lnTo>
                    <a:pt x="159" y="273"/>
                  </a:lnTo>
                  <a:lnTo>
                    <a:pt x="159" y="272"/>
                  </a:lnTo>
                  <a:lnTo>
                    <a:pt x="160" y="272"/>
                  </a:lnTo>
                  <a:lnTo>
                    <a:pt x="159" y="272"/>
                  </a:lnTo>
                  <a:lnTo>
                    <a:pt x="159" y="271"/>
                  </a:lnTo>
                  <a:lnTo>
                    <a:pt x="159" y="270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8"/>
                  </a:lnTo>
                  <a:lnTo>
                    <a:pt x="155" y="266"/>
                  </a:lnTo>
                  <a:lnTo>
                    <a:pt x="154" y="265"/>
                  </a:lnTo>
                  <a:lnTo>
                    <a:pt x="154" y="264"/>
                  </a:lnTo>
                  <a:lnTo>
                    <a:pt x="154" y="263"/>
                  </a:lnTo>
                  <a:lnTo>
                    <a:pt x="154" y="261"/>
                  </a:lnTo>
                  <a:lnTo>
                    <a:pt x="154" y="260"/>
                  </a:lnTo>
                  <a:lnTo>
                    <a:pt x="155" y="260"/>
                  </a:lnTo>
                  <a:lnTo>
                    <a:pt x="156" y="260"/>
                  </a:lnTo>
                  <a:lnTo>
                    <a:pt x="156" y="261"/>
                  </a:lnTo>
                  <a:lnTo>
                    <a:pt x="158" y="261"/>
                  </a:lnTo>
                  <a:lnTo>
                    <a:pt x="159" y="263"/>
                  </a:lnTo>
                  <a:lnTo>
                    <a:pt x="160" y="264"/>
                  </a:lnTo>
                  <a:lnTo>
                    <a:pt x="161" y="265"/>
                  </a:lnTo>
                  <a:lnTo>
                    <a:pt x="162" y="266"/>
                  </a:lnTo>
                  <a:lnTo>
                    <a:pt x="163" y="268"/>
                  </a:lnTo>
                  <a:lnTo>
                    <a:pt x="162" y="269"/>
                  </a:lnTo>
                  <a:lnTo>
                    <a:pt x="163" y="269"/>
                  </a:lnTo>
                  <a:lnTo>
                    <a:pt x="163" y="270"/>
                  </a:lnTo>
                  <a:lnTo>
                    <a:pt x="162" y="270"/>
                  </a:lnTo>
                  <a:lnTo>
                    <a:pt x="161" y="270"/>
                  </a:lnTo>
                  <a:lnTo>
                    <a:pt x="160" y="271"/>
                  </a:lnTo>
                  <a:lnTo>
                    <a:pt x="161" y="271"/>
                  </a:lnTo>
                  <a:lnTo>
                    <a:pt x="161" y="272"/>
                  </a:lnTo>
                  <a:close/>
                  <a:moveTo>
                    <a:pt x="155" y="257"/>
                  </a:moveTo>
                  <a:lnTo>
                    <a:pt x="155" y="259"/>
                  </a:lnTo>
                  <a:lnTo>
                    <a:pt x="154" y="259"/>
                  </a:lnTo>
                  <a:lnTo>
                    <a:pt x="154" y="260"/>
                  </a:lnTo>
                  <a:lnTo>
                    <a:pt x="153" y="260"/>
                  </a:lnTo>
                  <a:lnTo>
                    <a:pt x="153" y="261"/>
                  </a:lnTo>
                  <a:lnTo>
                    <a:pt x="152" y="261"/>
                  </a:lnTo>
                  <a:lnTo>
                    <a:pt x="151" y="261"/>
                  </a:lnTo>
                  <a:lnTo>
                    <a:pt x="150" y="261"/>
                  </a:lnTo>
                  <a:lnTo>
                    <a:pt x="150" y="262"/>
                  </a:lnTo>
                  <a:lnTo>
                    <a:pt x="150" y="261"/>
                  </a:lnTo>
                  <a:lnTo>
                    <a:pt x="148" y="261"/>
                  </a:lnTo>
                  <a:lnTo>
                    <a:pt x="148" y="260"/>
                  </a:lnTo>
                  <a:lnTo>
                    <a:pt x="148" y="259"/>
                  </a:lnTo>
                  <a:lnTo>
                    <a:pt x="148" y="257"/>
                  </a:lnTo>
                  <a:lnTo>
                    <a:pt x="148" y="256"/>
                  </a:lnTo>
                  <a:lnTo>
                    <a:pt x="148" y="255"/>
                  </a:lnTo>
                  <a:lnTo>
                    <a:pt x="147" y="255"/>
                  </a:lnTo>
                  <a:lnTo>
                    <a:pt x="147" y="254"/>
                  </a:lnTo>
                  <a:lnTo>
                    <a:pt x="147" y="253"/>
                  </a:lnTo>
                  <a:lnTo>
                    <a:pt x="147" y="252"/>
                  </a:lnTo>
                  <a:lnTo>
                    <a:pt x="147" y="251"/>
                  </a:lnTo>
                  <a:lnTo>
                    <a:pt x="148" y="251"/>
                  </a:lnTo>
                  <a:lnTo>
                    <a:pt x="148" y="252"/>
                  </a:lnTo>
                  <a:lnTo>
                    <a:pt x="150" y="252"/>
                  </a:lnTo>
                  <a:lnTo>
                    <a:pt x="151" y="254"/>
                  </a:lnTo>
                  <a:lnTo>
                    <a:pt x="152" y="254"/>
                  </a:lnTo>
                  <a:lnTo>
                    <a:pt x="153" y="255"/>
                  </a:lnTo>
                  <a:lnTo>
                    <a:pt x="154" y="255"/>
                  </a:lnTo>
                  <a:lnTo>
                    <a:pt x="154" y="256"/>
                  </a:lnTo>
                  <a:lnTo>
                    <a:pt x="155" y="257"/>
                  </a:lnTo>
                  <a:close/>
                  <a:moveTo>
                    <a:pt x="143" y="245"/>
                  </a:moveTo>
                  <a:lnTo>
                    <a:pt x="144" y="246"/>
                  </a:lnTo>
                  <a:lnTo>
                    <a:pt x="144" y="247"/>
                  </a:lnTo>
                  <a:lnTo>
                    <a:pt x="143" y="247"/>
                  </a:lnTo>
                  <a:lnTo>
                    <a:pt x="143" y="246"/>
                  </a:lnTo>
                  <a:lnTo>
                    <a:pt x="142" y="246"/>
                  </a:lnTo>
                  <a:lnTo>
                    <a:pt x="141" y="246"/>
                  </a:lnTo>
                  <a:lnTo>
                    <a:pt x="139" y="245"/>
                  </a:lnTo>
                  <a:lnTo>
                    <a:pt x="138" y="245"/>
                  </a:lnTo>
                  <a:lnTo>
                    <a:pt x="138" y="244"/>
                  </a:lnTo>
                  <a:lnTo>
                    <a:pt x="137" y="244"/>
                  </a:lnTo>
                  <a:lnTo>
                    <a:pt x="137" y="243"/>
                  </a:lnTo>
                  <a:lnTo>
                    <a:pt x="136" y="243"/>
                  </a:lnTo>
                  <a:lnTo>
                    <a:pt x="135" y="242"/>
                  </a:lnTo>
                  <a:lnTo>
                    <a:pt x="135" y="240"/>
                  </a:lnTo>
                  <a:lnTo>
                    <a:pt x="136" y="240"/>
                  </a:lnTo>
                  <a:lnTo>
                    <a:pt x="135" y="239"/>
                  </a:lnTo>
                  <a:lnTo>
                    <a:pt x="135" y="238"/>
                  </a:lnTo>
                  <a:lnTo>
                    <a:pt x="136" y="237"/>
                  </a:lnTo>
                  <a:lnTo>
                    <a:pt x="137" y="237"/>
                  </a:lnTo>
                  <a:lnTo>
                    <a:pt x="138" y="237"/>
                  </a:lnTo>
                  <a:lnTo>
                    <a:pt x="138" y="238"/>
                  </a:lnTo>
                  <a:lnTo>
                    <a:pt x="139" y="238"/>
                  </a:lnTo>
                  <a:lnTo>
                    <a:pt x="139" y="239"/>
                  </a:lnTo>
                  <a:lnTo>
                    <a:pt x="139" y="240"/>
                  </a:lnTo>
                  <a:lnTo>
                    <a:pt x="141" y="242"/>
                  </a:lnTo>
                  <a:lnTo>
                    <a:pt x="142" y="244"/>
                  </a:lnTo>
                  <a:lnTo>
                    <a:pt x="143" y="245"/>
                  </a:lnTo>
                  <a:close/>
                  <a:moveTo>
                    <a:pt x="416" y="223"/>
                  </a:moveTo>
                  <a:lnTo>
                    <a:pt x="416" y="224"/>
                  </a:lnTo>
                  <a:lnTo>
                    <a:pt x="415" y="226"/>
                  </a:lnTo>
                  <a:lnTo>
                    <a:pt x="413" y="227"/>
                  </a:lnTo>
                  <a:lnTo>
                    <a:pt x="412" y="227"/>
                  </a:lnTo>
                  <a:lnTo>
                    <a:pt x="412" y="226"/>
                  </a:lnTo>
                  <a:lnTo>
                    <a:pt x="412" y="224"/>
                  </a:lnTo>
                  <a:lnTo>
                    <a:pt x="412" y="223"/>
                  </a:lnTo>
                  <a:lnTo>
                    <a:pt x="412" y="224"/>
                  </a:lnTo>
                  <a:lnTo>
                    <a:pt x="411" y="223"/>
                  </a:lnTo>
                  <a:lnTo>
                    <a:pt x="412" y="223"/>
                  </a:lnTo>
                  <a:lnTo>
                    <a:pt x="414" y="222"/>
                  </a:lnTo>
                  <a:lnTo>
                    <a:pt x="415" y="222"/>
                  </a:lnTo>
                  <a:lnTo>
                    <a:pt x="416" y="223"/>
                  </a:lnTo>
                  <a:close/>
                  <a:moveTo>
                    <a:pt x="440" y="210"/>
                  </a:moveTo>
                  <a:lnTo>
                    <a:pt x="440" y="211"/>
                  </a:lnTo>
                  <a:lnTo>
                    <a:pt x="439" y="211"/>
                  </a:lnTo>
                  <a:lnTo>
                    <a:pt x="438" y="212"/>
                  </a:lnTo>
                  <a:lnTo>
                    <a:pt x="436" y="213"/>
                  </a:lnTo>
                  <a:lnTo>
                    <a:pt x="435" y="214"/>
                  </a:lnTo>
                  <a:lnTo>
                    <a:pt x="434" y="214"/>
                  </a:lnTo>
                  <a:lnTo>
                    <a:pt x="432" y="215"/>
                  </a:lnTo>
                  <a:lnTo>
                    <a:pt x="431" y="215"/>
                  </a:lnTo>
                  <a:lnTo>
                    <a:pt x="430" y="214"/>
                  </a:lnTo>
                  <a:lnTo>
                    <a:pt x="430" y="213"/>
                  </a:lnTo>
                  <a:lnTo>
                    <a:pt x="431" y="212"/>
                  </a:lnTo>
                  <a:lnTo>
                    <a:pt x="431" y="206"/>
                  </a:lnTo>
                  <a:lnTo>
                    <a:pt x="432" y="206"/>
                  </a:lnTo>
                  <a:lnTo>
                    <a:pt x="434" y="206"/>
                  </a:lnTo>
                  <a:lnTo>
                    <a:pt x="435" y="205"/>
                  </a:lnTo>
                  <a:lnTo>
                    <a:pt x="436" y="205"/>
                  </a:lnTo>
                  <a:lnTo>
                    <a:pt x="437" y="206"/>
                  </a:lnTo>
                  <a:lnTo>
                    <a:pt x="438" y="206"/>
                  </a:lnTo>
                  <a:lnTo>
                    <a:pt x="439" y="206"/>
                  </a:lnTo>
                  <a:lnTo>
                    <a:pt x="440" y="207"/>
                  </a:lnTo>
                  <a:lnTo>
                    <a:pt x="440" y="210"/>
                  </a:lnTo>
                  <a:close/>
                  <a:moveTo>
                    <a:pt x="127" y="226"/>
                  </a:moveTo>
                  <a:lnTo>
                    <a:pt x="128" y="227"/>
                  </a:lnTo>
                  <a:lnTo>
                    <a:pt x="128" y="228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7" y="226"/>
                  </a:lnTo>
                  <a:lnTo>
                    <a:pt x="126" y="224"/>
                  </a:lnTo>
                  <a:lnTo>
                    <a:pt x="125" y="226"/>
                  </a:lnTo>
                  <a:lnTo>
                    <a:pt x="126" y="228"/>
                  </a:lnTo>
                  <a:lnTo>
                    <a:pt x="127" y="229"/>
                  </a:lnTo>
                  <a:lnTo>
                    <a:pt x="126" y="230"/>
                  </a:lnTo>
                  <a:lnTo>
                    <a:pt x="125" y="229"/>
                  </a:lnTo>
                  <a:lnTo>
                    <a:pt x="123" y="230"/>
                  </a:lnTo>
                  <a:lnTo>
                    <a:pt x="122" y="230"/>
                  </a:lnTo>
                  <a:lnTo>
                    <a:pt x="121" y="230"/>
                  </a:lnTo>
                  <a:lnTo>
                    <a:pt x="118" y="229"/>
                  </a:lnTo>
                  <a:lnTo>
                    <a:pt x="118" y="228"/>
                  </a:lnTo>
                  <a:lnTo>
                    <a:pt x="116" y="227"/>
                  </a:lnTo>
                  <a:lnTo>
                    <a:pt x="114" y="224"/>
                  </a:lnTo>
                  <a:lnTo>
                    <a:pt x="113" y="224"/>
                  </a:lnTo>
                  <a:lnTo>
                    <a:pt x="113" y="223"/>
                  </a:lnTo>
                  <a:lnTo>
                    <a:pt x="113" y="222"/>
                  </a:lnTo>
                  <a:lnTo>
                    <a:pt x="109" y="215"/>
                  </a:lnTo>
                  <a:lnTo>
                    <a:pt x="108" y="215"/>
                  </a:lnTo>
                  <a:lnTo>
                    <a:pt x="108" y="214"/>
                  </a:lnTo>
                  <a:lnTo>
                    <a:pt x="108" y="213"/>
                  </a:lnTo>
                  <a:lnTo>
                    <a:pt x="106" y="213"/>
                  </a:lnTo>
                  <a:lnTo>
                    <a:pt x="106" y="212"/>
                  </a:lnTo>
                  <a:lnTo>
                    <a:pt x="108" y="211"/>
                  </a:lnTo>
                  <a:lnTo>
                    <a:pt x="108" y="210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9" y="206"/>
                  </a:lnTo>
                  <a:lnTo>
                    <a:pt x="109" y="205"/>
                  </a:lnTo>
                  <a:lnTo>
                    <a:pt x="110" y="205"/>
                  </a:lnTo>
                  <a:lnTo>
                    <a:pt x="111" y="205"/>
                  </a:lnTo>
                  <a:lnTo>
                    <a:pt x="112" y="205"/>
                  </a:lnTo>
                  <a:lnTo>
                    <a:pt x="113" y="205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6" y="204"/>
                  </a:lnTo>
                  <a:lnTo>
                    <a:pt x="117" y="205"/>
                  </a:lnTo>
                  <a:lnTo>
                    <a:pt x="117" y="206"/>
                  </a:lnTo>
                  <a:lnTo>
                    <a:pt x="116" y="206"/>
                  </a:lnTo>
                  <a:lnTo>
                    <a:pt x="117" y="206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8" y="209"/>
                  </a:lnTo>
                  <a:lnTo>
                    <a:pt x="118" y="210"/>
                  </a:lnTo>
                  <a:lnTo>
                    <a:pt x="119" y="210"/>
                  </a:lnTo>
                  <a:lnTo>
                    <a:pt x="119" y="211"/>
                  </a:lnTo>
                  <a:lnTo>
                    <a:pt x="120" y="212"/>
                  </a:lnTo>
                  <a:lnTo>
                    <a:pt x="120" y="213"/>
                  </a:lnTo>
                  <a:lnTo>
                    <a:pt x="121" y="213"/>
                  </a:lnTo>
                  <a:lnTo>
                    <a:pt x="121" y="214"/>
                  </a:lnTo>
                  <a:lnTo>
                    <a:pt x="120" y="214"/>
                  </a:lnTo>
                  <a:lnTo>
                    <a:pt x="121" y="215"/>
                  </a:lnTo>
                  <a:lnTo>
                    <a:pt x="121" y="217"/>
                  </a:lnTo>
                  <a:lnTo>
                    <a:pt x="122" y="218"/>
                  </a:lnTo>
                  <a:lnTo>
                    <a:pt x="123" y="218"/>
                  </a:lnTo>
                  <a:lnTo>
                    <a:pt x="123" y="219"/>
                  </a:lnTo>
                  <a:lnTo>
                    <a:pt x="123" y="220"/>
                  </a:lnTo>
                  <a:lnTo>
                    <a:pt x="122" y="219"/>
                  </a:lnTo>
                  <a:lnTo>
                    <a:pt x="122" y="220"/>
                  </a:lnTo>
                  <a:lnTo>
                    <a:pt x="123" y="220"/>
                  </a:lnTo>
                  <a:lnTo>
                    <a:pt x="125" y="221"/>
                  </a:lnTo>
                  <a:lnTo>
                    <a:pt x="125" y="222"/>
                  </a:lnTo>
                  <a:lnTo>
                    <a:pt x="125" y="223"/>
                  </a:lnTo>
                  <a:lnTo>
                    <a:pt x="126" y="223"/>
                  </a:lnTo>
                  <a:lnTo>
                    <a:pt x="127" y="224"/>
                  </a:lnTo>
                  <a:lnTo>
                    <a:pt x="127" y="226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3" y="192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3" y="193"/>
                  </a:lnTo>
                  <a:lnTo>
                    <a:pt x="102" y="193"/>
                  </a:lnTo>
                  <a:lnTo>
                    <a:pt x="102" y="194"/>
                  </a:lnTo>
                  <a:lnTo>
                    <a:pt x="101" y="194"/>
                  </a:lnTo>
                  <a:lnTo>
                    <a:pt x="98" y="193"/>
                  </a:lnTo>
                  <a:lnTo>
                    <a:pt x="97" y="193"/>
                  </a:lnTo>
                  <a:lnTo>
                    <a:pt x="97" y="192"/>
                  </a:lnTo>
                  <a:lnTo>
                    <a:pt x="98" y="192"/>
                  </a:lnTo>
                  <a:lnTo>
                    <a:pt x="100" y="192"/>
                  </a:lnTo>
                  <a:lnTo>
                    <a:pt x="100" y="189"/>
                  </a:lnTo>
                  <a:lnTo>
                    <a:pt x="100" y="188"/>
                  </a:lnTo>
                  <a:lnTo>
                    <a:pt x="100" y="187"/>
                  </a:lnTo>
                  <a:lnTo>
                    <a:pt x="101" y="186"/>
                  </a:lnTo>
                  <a:lnTo>
                    <a:pt x="102" y="186"/>
                  </a:lnTo>
                  <a:lnTo>
                    <a:pt x="102" y="185"/>
                  </a:lnTo>
                  <a:lnTo>
                    <a:pt x="102" y="184"/>
                  </a:lnTo>
                  <a:lnTo>
                    <a:pt x="102" y="185"/>
                  </a:lnTo>
                  <a:lnTo>
                    <a:pt x="104" y="186"/>
                  </a:lnTo>
                  <a:lnTo>
                    <a:pt x="104" y="187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90"/>
                  </a:lnTo>
                  <a:close/>
                  <a:moveTo>
                    <a:pt x="103" y="181"/>
                  </a:moveTo>
                  <a:lnTo>
                    <a:pt x="104" y="182"/>
                  </a:lnTo>
                  <a:lnTo>
                    <a:pt x="105" y="184"/>
                  </a:lnTo>
                  <a:lnTo>
                    <a:pt x="105" y="185"/>
                  </a:lnTo>
                  <a:lnTo>
                    <a:pt x="105" y="186"/>
                  </a:lnTo>
                  <a:lnTo>
                    <a:pt x="105" y="187"/>
                  </a:lnTo>
                  <a:lnTo>
                    <a:pt x="105" y="188"/>
                  </a:lnTo>
                  <a:lnTo>
                    <a:pt x="104" y="186"/>
                  </a:lnTo>
                  <a:lnTo>
                    <a:pt x="101" y="181"/>
                  </a:lnTo>
                  <a:lnTo>
                    <a:pt x="100" y="179"/>
                  </a:lnTo>
                  <a:lnTo>
                    <a:pt x="100" y="178"/>
                  </a:lnTo>
                  <a:lnTo>
                    <a:pt x="98" y="178"/>
                  </a:lnTo>
                  <a:lnTo>
                    <a:pt x="97" y="177"/>
                  </a:lnTo>
                  <a:lnTo>
                    <a:pt x="98" y="177"/>
                  </a:lnTo>
                  <a:lnTo>
                    <a:pt x="100" y="177"/>
                  </a:lnTo>
                  <a:lnTo>
                    <a:pt x="101" y="177"/>
                  </a:lnTo>
                  <a:lnTo>
                    <a:pt x="102" y="178"/>
                  </a:lnTo>
                  <a:lnTo>
                    <a:pt x="103" y="180"/>
                  </a:lnTo>
                  <a:lnTo>
                    <a:pt x="103" y="181"/>
                  </a:lnTo>
                  <a:close/>
                  <a:moveTo>
                    <a:pt x="247" y="157"/>
                  </a:moveTo>
                  <a:lnTo>
                    <a:pt x="247" y="159"/>
                  </a:lnTo>
                  <a:lnTo>
                    <a:pt x="247" y="160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3" y="161"/>
                  </a:lnTo>
                  <a:lnTo>
                    <a:pt x="243" y="160"/>
                  </a:lnTo>
                  <a:lnTo>
                    <a:pt x="243" y="156"/>
                  </a:lnTo>
                  <a:lnTo>
                    <a:pt x="244" y="156"/>
                  </a:lnTo>
                  <a:lnTo>
                    <a:pt x="245" y="155"/>
                  </a:lnTo>
                  <a:lnTo>
                    <a:pt x="246" y="156"/>
                  </a:lnTo>
                  <a:lnTo>
                    <a:pt x="247" y="157"/>
                  </a:lnTo>
                  <a:close/>
                  <a:moveTo>
                    <a:pt x="254" y="152"/>
                  </a:moveTo>
                  <a:lnTo>
                    <a:pt x="254" y="153"/>
                  </a:lnTo>
                  <a:lnTo>
                    <a:pt x="253" y="152"/>
                  </a:lnTo>
                  <a:lnTo>
                    <a:pt x="252" y="152"/>
                  </a:lnTo>
                  <a:lnTo>
                    <a:pt x="251" y="151"/>
                  </a:lnTo>
                  <a:lnTo>
                    <a:pt x="253" y="152"/>
                  </a:lnTo>
                  <a:lnTo>
                    <a:pt x="254" y="152"/>
                  </a:lnTo>
                  <a:close/>
                  <a:moveTo>
                    <a:pt x="263" y="151"/>
                  </a:moveTo>
                  <a:lnTo>
                    <a:pt x="264" y="151"/>
                  </a:lnTo>
                  <a:lnTo>
                    <a:pt x="265" y="151"/>
                  </a:lnTo>
                  <a:lnTo>
                    <a:pt x="265" y="152"/>
                  </a:lnTo>
                  <a:lnTo>
                    <a:pt x="267" y="153"/>
                  </a:lnTo>
                  <a:lnTo>
                    <a:pt x="267" y="154"/>
                  </a:lnTo>
                  <a:lnTo>
                    <a:pt x="265" y="153"/>
                  </a:lnTo>
                  <a:lnTo>
                    <a:pt x="264" y="152"/>
                  </a:lnTo>
                  <a:lnTo>
                    <a:pt x="263" y="152"/>
                  </a:lnTo>
                  <a:lnTo>
                    <a:pt x="263" y="151"/>
                  </a:lnTo>
                  <a:close/>
                  <a:moveTo>
                    <a:pt x="253" y="153"/>
                  </a:moveTo>
                  <a:lnTo>
                    <a:pt x="253" y="154"/>
                  </a:lnTo>
                  <a:lnTo>
                    <a:pt x="253" y="156"/>
                  </a:lnTo>
                  <a:lnTo>
                    <a:pt x="252" y="157"/>
                  </a:lnTo>
                  <a:lnTo>
                    <a:pt x="251" y="157"/>
                  </a:lnTo>
                  <a:lnTo>
                    <a:pt x="251" y="156"/>
                  </a:lnTo>
                  <a:lnTo>
                    <a:pt x="250" y="155"/>
                  </a:lnTo>
                  <a:lnTo>
                    <a:pt x="248" y="154"/>
                  </a:lnTo>
                  <a:lnTo>
                    <a:pt x="248" y="153"/>
                  </a:lnTo>
                  <a:lnTo>
                    <a:pt x="248" y="152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1" y="151"/>
                  </a:lnTo>
                  <a:lnTo>
                    <a:pt x="251" y="152"/>
                  </a:lnTo>
                  <a:lnTo>
                    <a:pt x="252" y="152"/>
                  </a:lnTo>
                  <a:lnTo>
                    <a:pt x="252" y="153"/>
                  </a:lnTo>
                  <a:lnTo>
                    <a:pt x="253" y="153"/>
                  </a:lnTo>
                  <a:close/>
                  <a:moveTo>
                    <a:pt x="262" y="151"/>
                  </a:moveTo>
                  <a:lnTo>
                    <a:pt x="263" y="152"/>
                  </a:lnTo>
                  <a:lnTo>
                    <a:pt x="263" y="153"/>
                  </a:lnTo>
                  <a:lnTo>
                    <a:pt x="263" y="154"/>
                  </a:lnTo>
                  <a:lnTo>
                    <a:pt x="262" y="153"/>
                  </a:lnTo>
                  <a:lnTo>
                    <a:pt x="261" y="153"/>
                  </a:lnTo>
                  <a:lnTo>
                    <a:pt x="261" y="152"/>
                  </a:lnTo>
                  <a:lnTo>
                    <a:pt x="260" y="152"/>
                  </a:lnTo>
                  <a:lnTo>
                    <a:pt x="260" y="151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62" y="151"/>
                  </a:lnTo>
                  <a:close/>
                  <a:moveTo>
                    <a:pt x="267" y="147"/>
                  </a:moveTo>
                  <a:lnTo>
                    <a:pt x="267" y="148"/>
                  </a:lnTo>
                  <a:lnTo>
                    <a:pt x="265" y="148"/>
                  </a:lnTo>
                  <a:lnTo>
                    <a:pt x="264" y="147"/>
                  </a:lnTo>
                  <a:lnTo>
                    <a:pt x="263" y="147"/>
                  </a:lnTo>
                  <a:lnTo>
                    <a:pt x="263" y="146"/>
                  </a:lnTo>
                  <a:lnTo>
                    <a:pt x="264" y="146"/>
                  </a:lnTo>
                  <a:lnTo>
                    <a:pt x="265" y="146"/>
                  </a:lnTo>
                  <a:lnTo>
                    <a:pt x="267" y="147"/>
                  </a:lnTo>
                  <a:close/>
                  <a:moveTo>
                    <a:pt x="292" y="146"/>
                  </a:moveTo>
                  <a:lnTo>
                    <a:pt x="293" y="146"/>
                  </a:lnTo>
                  <a:lnTo>
                    <a:pt x="294" y="146"/>
                  </a:lnTo>
                  <a:lnTo>
                    <a:pt x="293" y="146"/>
                  </a:lnTo>
                  <a:lnTo>
                    <a:pt x="294" y="147"/>
                  </a:lnTo>
                  <a:lnTo>
                    <a:pt x="293" y="148"/>
                  </a:lnTo>
                  <a:lnTo>
                    <a:pt x="293" y="147"/>
                  </a:lnTo>
                  <a:lnTo>
                    <a:pt x="292" y="146"/>
                  </a:lnTo>
                  <a:close/>
                  <a:moveTo>
                    <a:pt x="374" y="146"/>
                  </a:moveTo>
                  <a:lnTo>
                    <a:pt x="376" y="146"/>
                  </a:lnTo>
                  <a:lnTo>
                    <a:pt x="374" y="147"/>
                  </a:lnTo>
                  <a:lnTo>
                    <a:pt x="374" y="146"/>
                  </a:lnTo>
                  <a:lnTo>
                    <a:pt x="373" y="146"/>
                  </a:lnTo>
                  <a:lnTo>
                    <a:pt x="374" y="146"/>
                  </a:lnTo>
                  <a:close/>
                  <a:moveTo>
                    <a:pt x="252" y="146"/>
                  </a:moveTo>
                  <a:lnTo>
                    <a:pt x="252" y="147"/>
                  </a:lnTo>
                  <a:lnTo>
                    <a:pt x="251" y="147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8" y="143"/>
                  </a:lnTo>
                  <a:lnTo>
                    <a:pt x="250" y="143"/>
                  </a:lnTo>
                  <a:lnTo>
                    <a:pt x="250" y="144"/>
                  </a:lnTo>
                  <a:lnTo>
                    <a:pt x="250" y="145"/>
                  </a:lnTo>
                  <a:lnTo>
                    <a:pt x="251" y="145"/>
                  </a:lnTo>
                  <a:lnTo>
                    <a:pt x="251" y="146"/>
                  </a:lnTo>
                  <a:lnTo>
                    <a:pt x="252" y="146"/>
                  </a:lnTo>
                  <a:close/>
                  <a:moveTo>
                    <a:pt x="239" y="153"/>
                  </a:moveTo>
                  <a:lnTo>
                    <a:pt x="240" y="153"/>
                  </a:lnTo>
                  <a:lnTo>
                    <a:pt x="239" y="154"/>
                  </a:lnTo>
                  <a:lnTo>
                    <a:pt x="239" y="155"/>
                  </a:lnTo>
                  <a:lnTo>
                    <a:pt x="238" y="156"/>
                  </a:lnTo>
                  <a:lnTo>
                    <a:pt x="238" y="155"/>
                  </a:lnTo>
                  <a:lnTo>
                    <a:pt x="236" y="154"/>
                  </a:lnTo>
                  <a:lnTo>
                    <a:pt x="235" y="153"/>
                  </a:lnTo>
                  <a:lnTo>
                    <a:pt x="234" y="153"/>
                  </a:lnTo>
                  <a:lnTo>
                    <a:pt x="231" y="153"/>
                  </a:lnTo>
                  <a:lnTo>
                    <a:pt x="230" y="153"/>
                  </a:lnTo>
                  <a:lnTo>
                    <a:pt x="229" y="153"/>
                  </a:lnTo>
                  <a:lnTo>
                    <a:pt x="226" y="153"/>
                  </a:lnTo>
                  <a:lnTo>
                    <a:pt x="225" y="153"/>
                  </a:lnTo>
                  <a:lnTo>
                    <a:pt x="223" y="153"/>
                  </a:lnTo>
                  <a:lnTo>
                    <a:pt x="222" y="152"/>
                  </a:lnTo>
                  <a:lnTo>
                    <a:pt x="220" y="151"/>
                  </a:lnTo>
                  <a:lnTo>
                    <a:pt x="220" y="150"/>
                  </a:lnTo>
                  <a:lnTo>
                    <a:pt x="221" y="150"/>
                  </a:lnTo>
                  <a:lnTo>
                    <a:pt x="221" y="148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2" y="145"/>
                  </a:lnTo>
                  <a:lnTo>
                    <a:pt x="222" y="144"/>
                  </a:lnTo>
                  <a:lnTo>
                    <a:pt x="223" y="143"/>
                  </a:lnTo>
                  <a:lnTo>
                    <a:pt x="225" y="143"/>
                  </a:lnTo>
                  <a:lnTo>
                    <a:pt x="227" y="145"/>
                  </a:lnTo>
                  <a:lnTo>
                    <a:pt x="227" y="146"/>
                  </a:lnTo>
                  <a:lnTo>
                    <a:pt x="228" y="147"/>
                  </a:lnTo>
                  <a:lnTo>
                    <a:pt x="229" y="147"/>
                  </a:lnTo>
                  <a:lnTo>
                    <a:pt x="229" y="146"/>
                  </a:lnTo>
                  <a:lnTo>
                    <a:pt x="230" y="146"/>
                  </a:lnTo>
                  <a:lnTo>
                    <a:pt x="231" y="146"/>
                  </a:lnTo>
                  <a:lnTo>
                    <a:pt x="234" y="147"/>
                  </a:lnTo>
                  <a:lnTo>
                    <a:pt x="236" y="148"/>
                  </a:lnTo>
                  <a:lnTo>
                    <a:pt x="239" y="152"/>
                  </a:lnTo>
                  <a:lnTo>
                    <a:pt x="239" y="153"/>
                  </a:lnTo>
                  <a:close/>
                  <a:moveTo>
                    <a:pt x="242" y="148"/>
                  </a:moveTo>
                  <a:lnTo>
                    <a:pt x="243" y="150"/>
                  </a:lnTo>
                  <a:lnTo>
                    <a:pt x="244" y="151"/>
                  </a:lnTo>
                  <a:lnTo>
                    <a:pt x="243" y="151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37" y="148"/>
                  </a:lnTo>
                  <a:lnTo>
                    <a:pt x="236" y="147"/>
                  </a:lnTo>
                  <a:lnTo>
                    <a:pt x="235" y="147"/>
                  </a:lnTo>
                  <a:lnTo>
                    <a:pt x="234" y="147"/>
                  </a:lnTo>
                  <a:lnTo>
                    <a:pt x="233" y="147"/>
                  </a:lnTo>
                  <a:lnTo>
                    <a:pt x="233" y="146"/>
                  </a:lnTo>
                  <a:lnTo>
                    <a:pt x="231" y="146"/>
                  </a:lnTo>
                  <a:lnTo>
                    <a:pt x="229" y="146"/>
                  </a:lnTo>
                  <a:lnTo>
                    <a:pt x="228" y="146"/>
                  </a:lnTo>
                  <a:lnTo>
                    <a:pt x="227" y="146"/>
                  </a:lnTo>
                  <a:lnTo>
                    <a:pt x="227" y="145"/>
                  </a:lnTo>
                  <a:lnTo>
                    <a:pt x="228" y="145"/>
                  </a:lnTo>
                  <a:lnTo>
                    <a:pt x="229" y="144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1" y="142"/>
                  </a:lnTo>
                  <a:lnTo>
                    <a:pt x="233" y="142"/>
                  </a:lnTo>
                  <a:lnTo>
                    <a:pt x="235" y="143"/>
                  </a:lnTo>
                  <a:lnTo>
                    <a:pt x="237" y="144"/>
                  </a:lnTo>
                  <a:lnTo>
                    <a:pt x="239" y="145"/>
                  </a:lnTo>
                  <a:lnTo>
                    <a:pt x="240" y="146"/>
                  </a:lnTo>
                  <a:lnTo>
                    <a:pt x="242" y="148"/>
                  </a:lnTo>
                  <a:close/>
                  <a:moveTo>
                    <a:pt x="272" y="142"/>
                  </a:moveTo>
                  <a:lnTo>
                    <a:pt x="272" y="143"/>
                  </a:lnTo>
                  <a:lnTo>
                    <a:pt x="272" y="145"/>
                  </a:lnTo>
                  <a:lnTo>
                    <a:pt x="271" y="145"/>
                  </a:lnTo>
                  <a:lnTo>
                    <a:pt x="271" y="146"/>
                  </a:lnTo>
                  <a:lnTo>
                    <a:pt x="271" y="147"/>
                  </a:lnTo>
                  <a:lnTo>
                    <a:pt x="270" y="147"/>
                  </a:lnTo>
                  <a:lnTo>
                    <a:pt x="269" y="147"/>
                  </a:lnTo>
                  <a:lnTo>
                    <a:pt x="268" y="146"/>
                  </a:lnTo>
                  <a:lnTo>
                    <a:pt x="267" y="146"/>
                  </a:lnTo>
                  <a:lnTo>
                    <a:pt x="265" y="145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3"/>
                  </a:lnTo>
                  <a:lnTo>
                    <a:pt x="268" y="143"/>
                  </a:lnTo>
                  <a:lnTo>
                    <a:pt x="269" y="143"/>
                  </a:lnTo>
                  <a:lnTo>
                    <a:pt x="269" y="142"/>
                  </a:lnTo>
                  <a:lnTo>
                    <a:pt x="270" y="143"/>
                  </a:lnTo>
                  <a:lnTo>
                    <a:pt x="271" y="143"/>
                  </a:lnTo>
                  <a:lnTo>
                    <a:pt x="271" y="142"/>
                  </a:lnTo>
                  <a:lnTo>
                    <a:pt x="270" y="142"/>
                  </a:lnTo>
                  <a:lnTo>
                    <a:pt x="271" y="142"/>
                  </a:lnTo>
                  <a:lnTo>
                    <a:pt x="272" y="142"/>
                  </a:lnTo>
                  <a:close/>
                  <a:moveTo>
                    <a:pt x="288" y="144"/>
                  </a:moveTo>
                  <a:lnTo>
                    <a:pt x="288" y="146"/>
                  </a:lnTo>
                  <a:lnTo>
                    <a:pt x="287" y="146"/>
                  </a:lnTo>
                  <a:lnTo>
                    <a:pt x="287" y="147"/>
                  </a:lnTo>
                  <a:lnTo>
                    <a:pt x="288" y="147"/>
                  </a:lnTo>
                  <a:lnTo>
                    <a:pt x="288" y="148"/>
                  </a:lnTo>
                  <a:lnTo>
                    <a:pt x="287" y="150"/>
                  </a:lnTo>
                  <a:lnTo>
                    <a:pt x="286" y="150"/>
                  </a:lnTo>
                  <a:lnTo>
                    <a:pt x="286" y="151"/>
                  </a:lnTo>
                  <a:lnTo>
                    <a:pt x="286" y="152"/>
                  </a:lnTo>
                  <a:lnTo>
                    <a:pt x="285" y="152"/>
                  </a:lnTo>
                  <a:lnTo>
                    <a:pt x="282" y="151"/>
                  </a:lnTo>
                  <a:lnTo>
                    <a:pt x="282" y="150"/>
                  </a:lnTo>
                  <a:lnTo>
                    <a:pt x="281" y="150"/>
                  </a:lnTo>
                  <a:lnTo>
                    <a:pt x="282" y="150"/>
                  </a:lnTo>
                  <a:lnTo>
                    <a:pt x="282" y="148"/>
                  </a:lnTo>
                  <a:lnTo>
                    <a:pt x="281" y="148"/>
                  </a:lnTo>
                  <a:lnTo>
                    <a:pt x="280" y="148"/>
                  </a:lnTo>
                  <a:lnTo>
                    <a:pt x="280" y="147"/>
                  </a:lnTo>
                  <a:lnTo>
                    <a:pt x="281" y="147"/>
                  </a:lnTo>
                  <a:lnTo>
                    <a:pt x="281" y="146"/>
                  </a:lnTo>
                  <a:lnTo>
                    <a:pt x="282" y="146"/>
                  </a:lnTo>
                  <a:lnTo>
                    <a:pt x="282" y="145"/>
                  </a:lnTo>
                  <a:lnTo>
                    <a:pt x="281" y="145"/>
                  </a:lnTo>
                  <a:lnTo>
                    <a:pt x="279" y="146"/>
                  </a:lnTo>
                  <a:lnTo>
                    <a:pt x="278" y="146"/>
                  </a:lnTo>
                  <a:lnTo>
                    <a:pt x="277" y="146"/>
                  </a:lnTo>
                  <a:lnTo>
                    <a:pt x="276" y="146"/>
                  </a:lnTo>
                  <a:lnTo>
                    <a:pt x="276" y="145"/>
                  </a:lnTo>
                  <a:lnTo>
                    <a:pt x="275" y="145"/>
                  </a:lnTo>
                  <a:lnTo>
                    <a:pt x="275" y="144"/>
                  </a:lnTo>
                  <a:lnTo>
                    <a:pt x="276" y="144"/>
                  </a:lnTo>
                  <a:lnTo>
                    <a:pt x="277" y="143"/>
                  </a:lnTo>
                  <a:lnTo>
                    <a:pt x="278" y="143"/>
                  </a:lnTo>
                  <a:lnTo>
                    <a:pt x="278" y="142"/>
                  </a:lnTo>
                  <a:lnTo>
                    <a:pt x="279" y="142"/>
                  </a:lnTo>
                  <a:lnTo>
                    <a:pt x="280" y="142"/>
                  </a:lnTo>
                  <a:lnTo>
                    <a:pt x="280" y="140"/>
                  </a:lnTo>
                  <a:lnTo>
                    <a:pt x="281" y="142"/>
                  </a:lnTo>
                  <a:lnTo>
                    <a:pt x="282" y="142"/>
                  </a:lnTo>
                  <a:lnTo>
                    <a:pt x="284" y="142"/>
                  </a:lnTo>
                  <a:lnTo>
                    <a:pt x="285" y="140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3"/>
                  </a:lnTo>
                  <a:lnTo>
                    <a:pt x="287" y="144"/>
                  </a:lnTo>
                  <a:lnTo>
                    <a:pt x="288" y="144"/>
                  </a:lnTo>
                  <a:close/>
                  <a:moveTo>
                    <a:pt x="222" y="139"/>
                  </a:moveTo>
                  <a:lnTo>
                    <a:pt x="222" y="140"/>
                  </a:lnTo>
                  <a:lnTo>
                    <a:pt x="221" y="144"/>
                  </a:lnTo>
                  <a:lnTo>
                    <a:pt x="221" y="145"/>
                  </a:lnTo>
                  <a:lnTo>
                    <a:pt x="222" y="147"/>
                  </a:lnTo>
                  <a:lnTo>
                    <a:pt x="222" y="148"/>
                  </a:lnTo>
                  <a:lnTo>
                    <a:pt x="221" y="147"/>
                  </a:lnTo>
                  <a:lnTo>
                    <a:pt x="221" y="148"/>
                  </a:lnTo>
                  <a:lnTo>
                    <a:pt x="220" y="148"/>
                  </a:lnTo>
                  <a:lnTo>
                    <a:pt x="219" y="148"/>
                  </a:lnTo>
                  <a:lnTo>
                    <a:pt x="219" y="147"/>
                  </a:lnTo>
                  <a:lnTo>
                    <a:pt x="217" y="146"/>
                  </a:lnTo>
                  <a:lnTo>
                    <a:pt x="215" y="145"/>
                  </a:lnTo>
                  <a:lnTo>
                    <a:pt x="215" y="144"/>
                  </a:lnTo>
                  <a:lnTo>
                    <a:pt x="215" y="143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39"/>
                  </a:lnTo>
                  <a:lnTo>
                    <a:pt x="214" y="139"/>
                  </a:lnTo>
                  <a:lnTo>
                    <a:pt x="214" y="138"/>
                  </a:lnTo>
                  <a:lnTo>
                    <a:pt x="214" y="137"/>
                  </a:lnTo>
                  <a:lnTo>
                    <a:pt x="214" y="136"/>
                  </a:lnTo>
                  <a:lnTo>
                    <a:pt x="214" y="135"/>
                  </a:lnTo>
                  <a:lnTo>
                    <a:pt x="215" y="135"/>
                  </a:lnTo>
                  <a:lnTo>
                    <a:pt x="217" y="135"/>
                  </a:lnTo>
                  <a:lnTo>
                    <a:pt x="218" y="135"/>
                  </a:lnTo>
                  <a:lnTo>
                    <a:pt x="220" y="137"/>
                  </a:lnTo>
                  <a:lnTo>
                    <a:pt x="222" y="138"/>
                  </a:lnTo>
                  <a:lnTo>
                    <a:pt x="222" y="139"/>
                  </a:lnTo>
                  <a:close/>
                  <a:moveTo>
                    <a:pt x="223" y="136"/>
                  </a:moveTo>
                  <a:lnTo>
                    <a:pt x="223" y="138"/>
                  </a:lnTo>
                  <a:lnTo>
                    <a:pt x="222" y="138"/>
                  </a:lnTo>
                  <a:lnTo>
                    <a:pt x="221" y="138"/>
                  </a:lnTo>
                  <a:lnTo>
                    <a:pt x="220" y="136"/>
                  </a:lnTo>
                  <a:lnTo>
                    <a:pt x="218" y="135"/>
                  </a:lnTo>
                  <a:lnTo>
                    <a:pt x="218" y="134"/>
                  </a:lnTo>
                  <a:lnTo>
                    <a:pt x="217" y="134"/>
                  </a:lnTo>
                  <a:lnTo>
                    <a:pt x="212" y="134"/>
                  </a:lnTo>
                  <a:lnTo>
                    <a:pt x="211" y="132"/>
                  </a:lnTo>
                  <a:lnTo>
                    <a:pt x="210" y="131"/>
                  </a:lnTo>
                  <a:lnTo>
                    <a:pt x="209" y="130"/>
                  </a:lnTo>
                  <a:lnTo>
                    <a:pt x="209" y="129"/>
                  </a:lnTo>
                  <a:lnTo>
                    <a:pt x="209" y="128"/>
                  </a:lnTo>
                  <a:lnTo>
                    <a:pt x="210" y="128"/>
                  </a:lnTo>
                  <a:lnTo>
                    <a:pt x="211" y="128"/>
                  </a:lnTo>
                  <a:lnTo>
                    <a:pt x="212" y="129"/>
                  </a:lnTo>
                  <a:lnTo>
                    <a:pt x="213" y="129"/>
                  </a:lnTo>
                  <a:lnTo>
                    <a:pt x="215" y="130"/>
                  </a:lnTo>
                  <a:lnTo>
                    <a:pt x="218" y="130"/>
                  </a:lnTo>
                  <a:lnTo>
                    <a:pt x="219" y="130"/>
                  </a:lnTo>
                  <a:lnTo>
                    <a:pt x="220" y="130"/>
                  </a:lnTo>
                  <a:lnTo>
                    <a:pt x="222" y="131"/>
                  </a:lnTo>
                  <a:lnTo>
                    <a:pt x="223" y="132"/>
                  </a:lnTo>
                  <a:lnTo>
                    <a:pt x="223" y="134"/>
                  </a:lnTo>
                  <a:lnTo>
                    <a:pt x="223" y="136"/>
                  </a:lnTo>
                  <a:close/>
                  <a:moveTo>
                    <a:pt x="105" y="127"/>
                  </a:moveTo>
                  <a:lnTo>
                    <a:pt x="106" y="127"/>
                  </a:lnTo>
                  <a:lnTo>
                    <a:pt x="106" y="128"/>
                  </a:lnTo>
                  <a:lnTo>
                    <a:pt x="105" y="128"/>
                  </a:lnTo>
                  <a:lnTo>
                    <a:pt x="104" y="128"/>
                  </a:lnTo>
                  <a:lnTo>
                    <a:pt x="103" y="128"/>
                  </a:lnTo>
                  <a:lnTo>
                    <a:pt x="102" y="128"/>
                  </a:lnTo>
                  <a:lnTo>
                    <a:pt x="102" y="127"/>
                  </a:lnTo>
                  <a:lnTo>
                    <a:pt x="102" y="126"/>
                  </a:lnTo>
                  <a:lnTo>
                    <a:pt x="103" y="126"/>
                  </a:lnTo>
                  <a:lnTo>
                    <a:pt x="104" y="127"/>
                  </a:lnTo>
                  <a:lnTo>
                    <a:pt x="105" y="127"/>
                  </a:lnTo>
                  <a:close/>
                  <a:moveTo>
                    <a:pt x="63" y="115"/>
                  </a:moveTo>
                  <a:lnTo>
                    <a:pt x="62" y="115"/>
                  </a:lnTo>
                  <a:lnTo>
                    <a:pt x="62" y="117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2" y="113"/>
                  </a:lnTo>
                  <a:lnTo>
                    <a:pt x="63" y="113"/>
                  </a:lnTo>
                  <a:lnTo>
                    <a:pt x="63" y="114"/>
                  </a:lnTo>
                  <a:lnTo>
                    <a:pt x="63" y="115"/>
                  </a:lnTo>
                  <a:close/>
                  <a:moveTo>
                    <a:pt x="200" y="115"/>
                  </a:moveTo>
                  <a:lnTo>
                    <a:pt x="201" y="117"/>
                  </a:lnTo>
                  <a:lnTo>
                    <a:pt x="202" y="118"/>
                  </a:lnTo>
                  <a:lnTo>
                    <a:pt x="202" y="119"/>
                  </a:lnTo>
                  <a:lnTo>
                    <a:pt x="201" y="120"/>
                  </a:lnTo>
                  <a:lnTo>
                    <a:pt x="201" y="121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198" y="125"/>
                  </a:lnTo>
                  <a:lnTo>
                    <a:pt x="198" y="126"/>
                  </a:lnTo>
                  <a:lnTo>
                    <a:pt x="197" y="126"/>
                  </a:lnTo>
                  <a:lnTo>
                    <a:pt x="196" y="126"/>
                  </a:lnTo>
                  <a:lnTo>
                    <a:pt x="194" y="126"/>
                  </a:lnTo>
                  <a:lnTo>
                    <a:pt x="193" y="125"/>
                  </a:lnTo>
                  <a:lnTo>
                    <a:pt x="193" y="123"/>
                  </a:lnTo>
                  <a:lnTo>
                    <a:pt x="192" y="122"/>
                  </a:lnTo>
                  <a:lnTo>
                    <a:pt x="192" y="121"/>
                  </a:lnTo>
                  <a:lnTo>
                    <a:pt x="190" y="120"/>
                  </a:lnTo>
                  <a:lnTo>
                    <a:pt x="190" y="119"/>
                  </a:lnTo>
                  <a:lnTo>
                    <a:pt x="190" y="117"/>
                  </a:lnTo>
                  <a:lnTo>
                    <a:pt x="190" y="115"/>
                  </a:lnTo>
                  <a:lnTo>
                    <a:pt x="192" y="114"/>
                  </a:lnTo>
                  <a:lnTo>
                    <a:pt x="193" y="114"/>
                  </a:lnTo>
                  <a:lnTo>
                    <a:pt x="194" y="115"/>
                  </a:lnTo>
                  <a:lnTo>
                    <a:pt x="195" y="115"/>
                  </a:lnTo>
                  <a:lnTo>
                    <a:pt x="195" y="114"/>
                  </a:lnTo>
                  <a:lnTo>
                    <a:pt x="197" y="113"/>
                  </a:lnTo>
                  <a:lnTo>
                    <a:pt x="198" y="113"/>
                  </a:lnTo>
                  <a:lnTo>
                    <a:pt x="200" y="114"/>
                  </a:lnTo>
                  <a:lnTo>
                    <a:pt x="200" y="115"/>
                  </a:lnTo>
                  <a:close/>
                  <a:moveTo>
                    <a:pt x="49" y="113"/>
                  </a:moveTo>
                  <a:lnTo>
                    <a:pt x="50" y="113"/>
                  </a:lnTo>
                  <a:lnTo>
                    <a:pt x="50" y="114"/>
                  </a:lnTo>
                  <a:lnTo>
                    <a:pt x="49" y="114"/>
                  </a:lnTo>
                  <a:lnTo>
                    <a:pt x="47" y="114"/>
                  </a:lnTo>
                  <a:lnTo>
                    <a:pt x="47" y="113"/>
                  </a:lnTo>
                  <a:lnTo>
                    <a:pt x="49" y="113"/>
                  </a:lnTo>
                  <a:close/>
                  <a:moveTo>
                    <a:pt x="69" y="112"/>
                  </a:moveTo>
                  <a:lnTo>
                    <a:pt x="69" y="113"/>
                  </a:lnTo>
                  <a:lnTo>
                    <a:pt x="69" y="114"/>
                  </a:lnTo>
                  <a:lnTo>
                    <a:pt x="69" y="115"/>
                  </a:lnTo>
                  <a:lnTo>
                    <a:pt x="68" y="115"/>
                  </a:lnTo>
                  <a:lnTo>
                    <a:pt x="68" y="114"/>
                  </a:lnTo>
                  <a:lnTo>
                    <a:pt x="68" y="113"/>
                  </a:lnTo>
                  <a:lnTo>
                    <a:pt x="66" y="112"/>
                  </a:lnTo>
                  <a:lnTo>
                    <a:pt x="62" y="111"/>
                  </a:lnTo>
                  <a:lnTo>
                    <a:pt x="62" y="110"/>
                  </a:lnTo>
                  <a:lnTo>
                    <a:pt x="63" y="110"/>
                  </a:lnTo>
                  <a:lnTo>
                    <a:pt x="64" y="110"/>
                  </a:lnTo>
                  <a:lnTo>
                    <a:pt x="64" y="111"/>
                  </a:lnTo>
                  <a:lnTo>
                    <a:pt x="66" y="111"/>
                  </a:lnTo>
                  <a:lnTo>
                    <a:pt x="66" y="110"/>
                  </a:lnTo>
                  <a:lnTo>
                    <a:pt x="67" y="110"/>
                  </a:lnTo>
                  <a:lnTo>
                    <a:pt x="68" y="110"/>
                  </a:lnTo>
                  <a:lnTo>
                    <a:pt x="68" y="111"/>
                  </a:lnTo>
                  <a:lnTo>
                    <a:pt x="69" y="112"/>
                  </a:lnTo>
                  <a:close/>
                  <a:moveTo>
                    <a:pt x="704" y="110"/>
                  </a:moveTo>
                  <a:lnTo>
                    <a:pt x="705" y="111"/>
                  </a:lnTo>
                  <a:lnTo>
                    <a:pt x="706" y="111"/>
                  </a:lnTo>
                  <a:lnTo>
                    <a:pt x="705" y="111"/>
                  </a:lnTo>
                  <a:lnTo>
                    <a:pt x="704" y="110"/>
                  </a:lnTo>
                  <a:lnTo>
                    <a:pt x="703" y="109"/>
                  </a:lnTo>
                  <a:lnTo>
                    <a:pt x="703" y="108"/>
                  </a:lnTo>
                  <a:lnTo>
                    <a:pt x="704" y="108"/>
                  </a:lnTo>
                  <a:lnTo>
                    <a:pt x="705" y="109"/>
                  </a:lnTo>
                  <a:lnTo>
                    <a:pt x="704" y="109"/>
                  </a:lnTo>
                  <a:lnTo>
                    <a:pt x="704" y="108"/>
                  </a:lnTo>
                  <a:lnTo>
                    <a:pt x="704" y="109"/>
                  </a:lnTo>
                  <a:lnTo>
                    <a:pt x="704" y="110"/>
                  </a:lnTo>
                  <a:close/>
                  <a:moveTo>
                    <a:pt x="421" y="101"/>
                  </a:moveTo>
                  <a:lnTo>
                    <a:pt x="421" y="102"/>
                  </a:lnTo>
                  <a:lnTo>
                    <a:pt x="420" y="102"/>
                  </a:lnTo>
                  <a:lnTo>
                    <a:pt x="419" y="102"/>
                  </a:lnTo>
                  <a:lnTo>
                    <a:pt x="418" y="102"/>
                  </a:lnTo>
                  <a:lnTo>
                    <a:pt x="418" y="101"/>
                  </a:lnTo>
                  <a:lnTo>
                    <a:pt x="416" y="101"/>
                  </a:lnTo>
                  <a:lnTo>
                    <a:pt x="416" y="100"/>
                  </a:lnTo>
                  <a:lnTo>
                    <a:pt x="418" y="100"/>
                  </a:lnTo>
                  <a:lnTo>
                    <a:pt x="418" y="101"/>
                  </a:lnTo>
                  <a:lnTo>
                    <a:pt x="419" y="101"/>
                  </a:lnTo>
                  <a:lnTo>
                    <a:pt x="420" y="101"/>
                  </a:lnTo>
                  <a:lnTo>
                    <a:pt x="421" y="101"/>
                  </a:lnTo>
                  <a:close/>
                  <a:moveTo>
                    <a:pt x="335" y="94"/>
                  </a:moveTo>
                  <a:lnTo>
                    <a:pt x="335" y="95"/>
                  </a:lnTo>
                  <a:lnTo>
                    <a:pt x="335" y="94"/>
                  </a:lnTo>
                  <a:lnTo>
                    <a:pt x="334" y="93"/>
                  </a:lnTo>
                  <a:lnTo>
                    <a:pt x="335" y="93"/>
                  </a:lnTo>
                  <a:lnTo>
                    <a:pt x="335" y="94"/>
                  </a:lnTo>
                  <a:close/>
                  <a:moveTo>
                    <a:pt x="44" y="104"/>
                  </a:moveTo>
                  <a:lnTo>
                    <a:pt x="43" y="105"/>
                  </a:lnTo>
                  <a:lnTo>
                    <a:pt x="44" y="105"/>
                  </a:lnTo>
                  <a:lnTo>
                    <a:pt x="44" y="106"/>
                  </a:lnTo>
                  <a:lnTo>
                    <a:pt x="43" y="106"/>
                  </a:lnTo>
                  <a:lnTo>
                    <a:pt x="42" y="106"/>
                  </a:lnTo>
                  <a:lnTo>
                    <a:pt x="41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7" y="104"/>
                  </a:lnTo>
                  <a:lnTo>
                    <a:pt x="36" y="103"/>
                  </a:lnTo>
                  <a:lnTo>
                    <a:pt x="31" y="100"/>
                  </a:lnTo>
                  <a:lnTo>
                    <a:pt x="30" y="100"/>
                  </a:lnTo>
                  <a:lnTo>
                    <a:pt x="29" y="98"/>
                  </a:lnTo>
                  <a:lnTo>
                    <a:pt x="28" y="98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6" y="98"/>
                  </a:lnTo>
                  <a:lnTo>
                    <a:pt x="26" y="97"/>
                  </a:lnTo>
                  <a:lnTo>
                    <a:pt x="25" y="97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5"/>
                  </a:lnTo>
                  <a:lnTo>
                    <a:pt x="21" y="94"/>
                  </a:lnTo>
                  <a:lnTo>
                    <a:pt x="20" y="94"/>
                  </a:lnTo>
                  <a:lnTo>
                    <a:pt x="20" y="93"/>
                  </a:lnTo>
                  <a:lnTo>
                    <a:pt x="20" y="92"/>
                  </a:lnTo>
                  <a:lnTo>
                    <a:pt x="22" y="92"/>
                  </a:lnTo>
                  <a:lnTo>
                    <a:pt x="22" y="90"/>
                  </a:lnTo>
                  <a:lnTo>
                    <a:pt x="22" y="89"/>
                  </a:lnTo>
                  <a:lnTo>
                    <a:pt x="22" y="88"/>
                  </a:lnTo>
                  <a:lnTo>
                    <a:pt x="24" y="89"/>
                  </a:lnTo>
                  <a:lnTo>
                    <a:pt x="26" y="89"/>
                  </a:lnTo>
                  <a:lnTo>
                    <a:pt x="27" y="89"/>
                  </a:lnTo>
                  <a:lnTo>
                    <a:pt x="27" y="90"/>
                  </a:lnTo>
                  <a:lnTo>
                    <a:pt x="26" y="90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8" y="92"/>
                  </a:lnTo>
                  <a:lnTo>
                    <a:pt x="28" y="93"/>
                  </a:lnTo>
                  <a:lnTo>
                    <a:pt x="29" y="94"/>
                  </a:lnTo>
                  <a:lnTo>
                    <a:pt x="30" y="94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5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6" y="98"/>
                  </a:lnTo>
                  <a:lnTo>
                    <a:pt x="37" y="100"/>
                  </a:lnTo>
                  <a:lnTo>
                    <a:pt x="38" y="100"/>
                  </a:lnTo>
                  <a:lnTo>
                    <a:pt x="39" y="101"/>
                  </a:lnTo>
                  <a:lnTo>
                    <a:pt x="39" y="102"/>
                  </a:lnTo>
                  <a:lnTo>
                    <a:pt x="41" y="102"/>
                  </a:lnTo>
                  <a:lnTo>
                    <a:pt x="41" y="103"/>
                  </a:lnTo>
                  <a:lnTo>
                    <a:pt x="41" y="102"/>
                  </a:lnTo>
                  <a:lnTo>
                    <a:pt x="41" y="101"/>
                  </a:lnTo>
                  <a:lnTo>
                    <a:pt x="42" y="102"/>
                  </a:lnTo>
                  <a:lnTo>
                    <a:pt x="43" y="102"/>
                  </a:lnTo>
                  <a:lnTo>
                    <a:pt x="43" y="104"/>
                  </a:lnTo>
                  <a:lnTo>
                    <a:pt x="44" y="104"/>
                  </a:lnTo>
                  <a:close/>
                  <a:moveTo>
                    <a:pt x="413" y="88"/>
                  </a:moveTo>
                  <a:lnTo>
                    <a:pt x="413" y="87"/>
                  </a:lnTo>
                  <a:lnTo>
                    <a:pt x="414" y="87"/>
                  </a:lnTo>
                  <a:lnTo>
                    <a:pt x="414" y="88"/>
                  </a:lnTo>
                  <a:lnTo>
                    <a:pt x="414" y="89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2" y="90"/>
                  </a:lnTo>
                  <a:lnTo>
                    <a:pt x="411" y="90"/>
                  </a:lnTo>
                  <a:lnTo>
                    <a:pt x="411" y="89"/>
                  </a:lnTo>
                  <a:lnTo>
                    <a:pt x="412" y="89"/>
                  </a:lnTo>
                  <a:lnTo>
                    <a:pt x="413" y="88"/>
                  </a:lnTo>
                  <a:close/>
                  <a:moveTo>
                    <a:pt x="381" y="86"/>
                  </a:moveTo>
                  <a:lnTo>
                    <a:pt x="382" y="87"/>
                  </a:lnTo>
                  <a:lnTo>
                    <a:pt x="380" y="87"/>
                  </a:lnTo>
                  <a:lnTo>
                    <a:pt x="381" y="86"/>
                  </a:lnTo>
                  <a:close/>
                  <a:moveTo>
                    <a:pt x="322" y="87"/>
                  </a:moveTo>
                  <a:lnTo>
                    <a:pt x="323" y="87"/>
                  </a:lnTo>
                  <a:lnTo>
                    <a:pt x="323" y="88"/>
                  </a:lnTo>
                  <a:lnTo>
                    <a:pt x="323" y="87"/>
                  </a:lnTo>
                  <a:lnTo>
                    <a:pt x="322" y="89"/>
                  </a:lnTo>
                  <a:lnTo>
                    <a:pt x="322" y="90"/>
                  </a:lnTo>
                  <a:lnTo>
                    <a:pt x="321" y="89"/>
                  </a:lnTo>
                  <a:lnTo>
                    <a:pt x="321" y="90"/>
                  </a:lnTo>
                  <a:lnTo>
                    <a:pt x="320" y="90"/>
                  </a:lnTo>
                  <a:lnTo>
                    <a:pt x="321" y="90"/>
                  </a:lnTo>
                  <a:lnTo>
                    <a:pt x="321" y="92"/>
                  </a:lnTo>
                  <a:lnTo>
                    <a:pt x="320" y="92"/>
                  </a:lnTo>
                  <a:lnTo>
                    <a:pt x="319" y="92"/>
                  </a:lnTo>
                  <a:lnTo>
                    <a:pt x="319" y="90"/>
                  </a:lnTo>
                  <a:lnTo>
                    <a:pt x="319" y="89"/>
                  </a:lnTo>
                  <a:lnTo>
                    <a:pt x="319" y="88"/>
                  </a:lnTo>
                  <a:lnTo>
                    <a:pt x="320" y="88"/>
                  </a:lnTo>
                  <a:lnTo>
                    <a:pt x="320" y="87"/>
                  </a:lnTo>
                  <a:lnTo>
                    <a:pt x="319" y="87"/>
                  </a:lnTo>
                  <a:lnTo>
                    <a:pt x="319" y="86"/>
                  </a:lnTo>
                  <a:lnTo>
                    <a:pt x="319" y="85"/>
                  </a:lnTo>
                  <a:lnTo>
                    <a:pt x="319" y="86"/>
                  </a:lnTo>
                  <a:lnTo>
                    <a:pt x="320" y="86"/>
                  </a:lnTo>
                  <a:lnTo>
                    <a:pt x="320" y="87"/>
                  </a:lnTo>
                  <a:lnTo>
                    <a:pt x="321" y="87"/>
                  </a:lnTo>
                  <a:lnTo>
                    <a:pt x="322" y="87"/>
                  </a:lnTo>
                  <a:close/>
                  <a:moveTo>
                    <a:pt x="336" y="81"/>
                  </a:moveTo>
                  <a:lnTo>
                    <a:pt x="336" y="85"/>
                  </a:lnTo>
                  <a:lnTo>
                    <a:pt x="336" y="84"/>
                  </a:lnTo>
                  <a:lnTo>
                    <a:pt x="335" y="84"/>
                  </a:lnTo>
                  <a:lnTo>
                    <a:pt x="334" y="84"/>
                  </a:lnTo>
                  <a:lnTo>
                    <a:pt x="335" y="83"/>
                  </a:lnTo>
                  <a:lnTo>
                    <a:pt x="334" y="80"/>
                  </a:lnTo>
                  <a:lnTo>
                    <a:pt x="335" y="80"/>
                  </a:lnTo>
                  <a:lnTo>
                    <a:pt x="336" y="80"/>
                  </a:lnTo>
                  <a:lnTo>
                    <a:pt x="336" y="81"/>
                  </a:lnTo>
                  <a:close/>
                  <a:moveTo>
                    <a:pt x="671" y="77"/>
                  </a:moveTo>
                  <a:lnTo>
                    <a:pt x="672" y="77"/>
                  </a:lnTo>
                  <a:lnTo>
                    <a:pt x="672" y="78"/>
                  </a:lnTo>
                  <a:lnTo>
                    <a:pt x="671" y="78"/>
                  </a:lnTo>
                  <a:lnTo>
                    <a:pt x="670" y="78"/>
                  </a:lnTo>
                  <a:lnTo>
                    <a:pt x="670" y="79"/>
                  </a:lnTo>
                  <a:lnTo>
                    <a:pt x="669" y="78"/>
                  </a:lnTo>
                  <a:lnTo>
                    <a:pt x="669" y="77"/>
                  </a:lnTo>
                  <a:lnTo>
                    <a:pt x="670" y="77"/>
                  </a:lnTo>
                  <a:lnTo>
                    <a:pt x="671" y="77"/>
                  </a:lnTo>
                  <a:close/>
                  <a:moveTo>
                    <a:pt x="336" y="76"/>
                  </a:moveTo>
                  <a:lnTo>
                    <a:pt x="337" y="76"/>
                  </a:lnTo>
                  <a:lnTo>
                    <a:pt x="337" y="78"/>
                  </a:lnTo>
                  <a:lnTo>
                    <a:pt x="337" y="79"/>
                  </a:lnTo>
                  <a:lnTo>
                    <a:pt x="336" y="79"/>
                  </a:lnTo>
                  <a:lnTo>
                    <a:pt x="336" y="78"/>
                  </a:lnTo>
                  <a:lnTo>
                    <a:pt x="336" y="79"/>
                  </a:lnTo>
                  <a:lnTo>
                    <a:pt x="336" y="80"/>
                  </a:lnTo>
                  <a:lnTo>
                    <a:pt x="335" y="79"/>
                  </a:lnTo>
                  <a:lnTo>
                    <a:pt x="335" y="78"/>
                  </a:lnTo>
                  <a:lnTo>
                    <a:pt x="335" y="77"/>
                  </a:lnTo>
                  <a:lnTo>
                    <a:pt x="336" y="77"/>
                  </a:lnTo>
                  <a:lnTo>
                    <a:pt x="336" y="76"/>
                  </a:lnTo>
                  <a:close/>
                  <a:moveTo>
                    <a:pt x="675" y="73"/>
                  </a:moveTo>
                  <a:lnTo>
                    <a:pt x="677" y="75"/>
                  </a:lnTo>
                  <a:lnTo>
                    <a:pt x="677" y="76"/>
                  </a:lnTo>
                  <a:lnTo>
                    <a:pt x="677" y="77"/>
                  </a:lnTo>
                  <a:lnTo>
                    <a:pt x="677" y="79"/>
                  </a:lnTo>
                  <a:lnTo>
                    <a:pt x="675" y="79"/>
                  </a:lnTo>
                  <a:lnTo>
                    <a:pt x="675" y="78"/>
                  </a:lnTo>
                  <a:lnTo>
                    <a:pt x="673" y="78"/>
                  </a:lnTo>
                  <a:lnTo>
                    <a:pt x="673" y="77"/>
                  </a:lnTo>
                  <a:lnTo>
                    <a:pt x="672" y="76"/>
                  </a:lnTo>
                  <a:lnTo>
                    <a:pt x="672" y="75"/>
                  </a:lnTo>
                  <a:lnTo>
                    <a:pt x="673" y="73"/>
                  </a:lnTo>
                  <a:lnTo>
                    <a:pt x="675" y="73"/>
                  </a:lnTo>
                  <a:close/>
                  <a:moveTo>
                    <a:pt x="683" y="72"/>
                  </a:moveTo>
                  <a:lnTo>
                    <a:pt x="683" y="73"/>
                  </a:lnTo>
                  <a:lnTo>
                    <a:pt x="682" y="73"/>
                  </a:lnTo>
                  <a:lnTo>
                    <a:pt x="681" y="72"/>
                  </a:lnTo>
                  <a:lnTo>
                    <a:pt x="681" y="71"/>
                  </a:lnTo>
                  <a:lnTo>
                    <a:pt x="680" y="71"/>
                  </a:lnTo>
                  <a:lnTo>
                    <a:pt x="680" y="70"/>
                  </a:lnTo>
                  <a:lnTo>
                    <a:pt x="680" y="69"/>
                  </a:lnTo>
                  <a:lnTo>
                    <a:pt x="681" y="69"/>
                  </a:lnTo>
                  <a:lnTo>
                    <a:pt x="682" y="70"/>
                  </a:lnTo>
                  <a:lnTo>
                    <a:pt x="682" y="71"/>
                  </a:lnTo>
                  <a:lnTo>
                    <a:pt x="683" y="71"/>
                  </a:lnTo>
                  <a:lnTo>
                    <a:pt x="683" y="72"/>
                  </a:lnTo>
                  <a:close/>
                  <a:moveTo>
                    <a:pt x="672" y="72"/>
                  </a:moveTo>
                  <a:lnTo>
                    <a:pt x="671" y="73"/>
                  </a:lnTo>
                  <a:lnTo>
                    <a:pt x="670" y="73"/>
                  </a:lnTo>
                  <a:lnTo>
                    <a:pt x="667" y="72"/>
                  </a:lnTo>
                  <a:lnTo>
                    <a:pt x="665" y="72"/>
                  </a:lnTo>
                  <a:lnTo>
                    <a:pt x="664" y="72"/>
                  </a:lnTo>
                  <a:lnTo>
                    <a:pt x="664" y="71"/>
                  </a:lnTo>
                  <a:lnTo>
                    <a:pt x="663" y="71"/>
                  </a:lnTo>
                  <a:lnTo>
                    <a:pt x="663" y="70"/>
                  </a:lnTo>
                  <a:lnTo>
                    <a:pt x="664" y="69"/>
                  </a:lnTo>
                  <a:lnTo>
                    <a:pt x="665" y="69"/>
                  </a:lnTo>
                  <a:lnTo>
                    <a:pt x="665" y="70"/>
                  </a:lnTo>
                  <a:lnTo>
                    <a:pt x="669" y="70"/>
                  </a:lnTo>
                  <a:lnTo>
                    <a:pt x="670" y="71"/>
                  </a:lnTo>
                  <a:lnTo>
                    <a:pt x="671" y="72"/>
                  </a:lnTo>
                  <a:lnTo>
                    <a:pt x="672" y="72"/>
                  </a:lnTo>
                  <a:close/>
                  <a:moveTo>
                    <a:pt x="681" y="63"/>
                  </a:moveTo>
                  <a:lnTo>
                    <a:pt x="680" y="62"/>
                  </a:lnTo>
                  <a:lnTo>
                    <a:pt x="679" y="62"/>
                  </a:lnTo>
                  <a:lnTo>
                    <a:pt x="679" y="61"/>
                  </a:lnTo>
                  <a:lnTo>
                    <a:pt x="678" y="61"/>
                  </a:lnTo>
                  <a:lnTo>
                    <a:pt x="679" y="61"/>
                  </a:lnTo>
                  <a:lnTo>
                    <a:pt x="680" y="61"/>
                  </a:lnTo>
                  <a:lnTo>
                    <a:pt x="681" y="62"/>
                  </a:lnTo>
                  <a:lnTo>
                    <a:pt x="682" y="62"/>
                  </a:lnTo>
                  <a:lnTo>
                    <a:pt x="681" y="63"/>
                  </a:lnTo>
                  <a:close/>
                  <a:moveTo>
                    <a:pt x="678" y="54"/>
                  </a:moveTo>
                  <a:lnTo>
                    <a:pt x="679" y="54"/>
                  </a:lnTo>
                  <a:lnTo>
                    <a:pt x="679" y="55"/>
                  </a:lnTo>
                  <a:lnTo>
                    <a:pt x="679" y="56"/>
                  </a:lnTo>
                  <a:lnTo>
                    <a:pt x="678" y="58"/>
                  </a:lnTo>
                  <a:lnTo>
                    <a:pt x="677" y="58"/>
                  </a:lnTo>
                  <a:lnTo>
                    <a:pt x="675" y="56"/>
                  </a:lnTo>
                  <a:lnTo>
                    <a:pt x="674" y="55"/>
                  </a:lnTo>
                  <a:lnTo>
                    <a:pt x="674" y="54"/>
                  </a:lnTo>
                  <a:lnTo>
                    <a:pt x="675" y="53"/>
                  </a:lnTo>
                  <a:lnTo>
                    <a:pt x="677" y="53"/>
                  </a:lnTo>
                  <a:lnTo>
                    <a:pt x="678" y="54"/>
                  </a:lnTo>
                  <a:close/>
                  <a:moveTo>
                    <a:pt x="399" y="61"/>
                  </a:moveTo>
                  <a:lnTo>
                    <a:pt x="399" y="62"/>
                  </a:lnTo>
                  <a:lnTo>
                    <a:pt x="399" y="63"/>
                  </a:lnTo>
                  <a:lnTo>
                    <a:pt x="397" y="64"/>
                  </a:lnTo>
                  <a:lnTo>
                    <a:pt x="397" y="65"/>
                  </a:lnTo>
                  <a:lnTo>
                    <a:pt x="397" y="67"/>
                  </a:lnTo>
                  <a:lnTo>
                    <a:pt x="396" y="67"/>
                  </a:lnTo>
                  <a:lnTo>
                    <a:pt x="395" y="67"/>
                  </a:lnTo>
                  <a:lnTo>
                    <a:pt x="394" y="67"/>
                  </a:lnTo>
                  <a:lnTo>
                    <a:pt x="394" y="68"/>
                  </a:lnTo>
                  <a:lnTo>
                    <a:pt x="393" y="68"/>
                  </a:lnTo>
                  <a:lnTo>
                    <a:pt x="391" y="67"/>
                  </a:lnTo>
                  <a:lnTo>
                    <a:pt x="390" y="67"/>
                  </a:lnTo>
                  <a:lnTo>
                    <a:pt x="391" y="65"/>
                  </a:lnTo>
                  <a:lnTo>
                    <a:pt x="391" y="64"/>
                  </a:lnTo>
                  <a:lnTo>
                    <a:pt x="393" y="64"/>
                  </a:lnTo>
                  <a:lnTo>
                    <a:pt x="393" y="63"/>
                  </a:lnTo>
                  <a:lnTo>
                    <a:pt x="394" y="63"/>
                  </a:lnTo>
                  <a:lnTo>
                    <a:pt x="395" y="64"/>
                  </a:lnTo>
                  <a:lnTo>
                    <a:pt x="396" y="64"/>
                  </a:lnTo>
                  <a:lnTo>
                    <a:pt x="396" y="65"/>
                  </a:lnTo>
                  <a:lnTo>
                    <a:pt x="396" y="64"/>
                  </a:lnTo>
                  <a:lnTo>
                    <a:pt x="395" y="63"/>
                  </a:lnTo>
                  <a:lnTo>
                    <a:pt x="395" y="62"/>
                  </a:lnTo>
                  <a:lnTo>
                    <a:pt x="394" y="62"/>
                  </a:lnTo>
                  <a:lnTo>
                    <a:pt x="393" y="62"/>
                  </a:lnTo>
                  <a:lnTo>
                    <a:pt x="390" y="62"/>
                  </a:lnTo>
                  <a:lnTo>
                    <a:pt x="389" y="61"/>
                  </a:lnTo>
                  <a:lnTo>
                    <a:pt x="388" y="60"/>
                  </a:lnTo>
                  <a:lnTo>
                    <a:pt x="388" y="59"/>
                  </a:lnTo>
                  <a:lnTo>
                    <a:pt x="388" y="58"/>
                  </a:lnTo>
                  <a:lnTo>
                    <a:pt x="387" y="56"/>
                  </a:lnTo>
                  <a:lnTo>
                    <a:pt x="388" y="55"/>
                  </a:lnTo>
                  <a:lnTo>
                    <a:pt x="389" y="55"/>
                  </a:lnTo>
                  <a:lnTo>
                    <a:pt x="389" y="54"/>
                  </a:lnTo>
                  <a:lnTo>
                    <a:pt x="390" y="54"/>
                  </a:lnTo>
                  <a:lnTo>
                    <a:pt x="393" y="52"/>
                  </a:lnTo>
                  <a:lnTo>
                    <a:pt x="393" y="51"/>
                  </a:lnTo>
                  <a:lnTo>
                    <a:pt x="394" y="51"/>
                  </a:lnTo>
                  <a:lnTo>
                    <a:pt x="394" y="50"/>
                  </a:lnTo>
                  <a:lnTo>
                    <a:pt x="395" y="50"/>
                  </a:lnTo>
                  <a:lnTo>
                    <a:pt x="395" y="51"/>
                  </a:lnTo>
                  <a:lnTo>
                    <a:pt x="395" y="52"/>
                  </a:lnTo>
                  <a:lnTo>
                    <a:pt x="395" y="53"/>
                  </a:lnTo>
                  <a:lnTo>
                    <a:pt x="396" y="54"/>
                  </a:lnTo>
                  <a:lnTo>
                    <a:pt x="397" y="54"/>
                  </a:lnTo>
                  <a:lnTo>
                    <a:pt x="398" y="56"/>
                  </a:lnTo>
                  <a:lnTo>
                    <a:pt x="399" y="58"/>
                  </a:lnTo>
                  <a:lnTo>
                    <a:pt x="399" y="59"/>
                  </a:lnTo>
                  <a:lnTo>
                    <a:pt x="399" y="60"/>
                  </a:lnTo>
                  <a:lnTo>
                    <a:pt x="398" y="60"/>
                  </a:lnTo>
                  <a:lnTo>
                    <a:pt x="399" y="60"/>
                  </a:lnTo>
                  <a:lnTo>
                    <a:pt x="399" y="61"/>
                  </a:lnTo>
                  <a:close/>
                  <a:moveTo>
                    <a:pt x="388" y="34"/>
                  </a:moveTo>
                  <a:lnTo>
                    <a:pt x="388" y="35"/>
                  </a:lnTo>
                  <a:lnTo>
                    <a:pt x="388" y="36"/>
                  </a:lnTo>
                  <a:lnTo>
                    <a:pt x="387" y="36"/>
                  </a:lnTo>
                  <a:lnTo>
                    <a:pt x="387" y="37"/>
                  </a:lnTo>
                  <a:lnTo>
                    <a:pt x="386" y="36"/>
                  </a:lnTo>
                  <a:lnTo>
                    <a:pt x="387" y="35"/>
                  </a:lnTo>
                  <a:lnTo>
                    <a:pt x="387" y="34"/>
                  </a:lnTo>
                  <a:lnTo>
                    <a:pt x="388" y="34"/>
                  </a:lnTo>
                  <a:close/>
                  <a:moveTo>
                    <a:pt x="4" y="9"/>
                  </a:move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close/>
                  <a:moveTo>
                    <a:pt x="3" y="5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5"/>
                  </a:lnTo>
                  <a:close/>
                  <a:moveTo>
                    <a:pt x="10" y="0"/>
                  </a:moveTo>
                  <a:lnTo>
                    <a:pt x="10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close/>
                  <a:moveTo>
                    <a:pt x="847" y="495"/>
                  </a:moveTo>
                  <a:lnTo>
                    <a:pt x="848" y="495"/>
                  </a:lnTo>
                  <a:lnTo>
                    <a:pt x="848" y="496"/>
                  </a:lnTo>
                  <a:lnTo>
                    <a:pt x="848" y="497"/>
                  </a:lnTo>
                  <a:lnTo>
                    <a:pt x="847" y="497"/>
                  </a:lnTo>
                  <a:lnTo>
                    <a:pt x="846" y="497"/>
                  </a:lnTo>
                  <a:lnTo>
                    <a:pt x="844" y="499"/>
                  </a:lnTo>
                  <a:lnTo>
                    <a:pt x="842" y="499"/>
                  </a:lnTo>
                  <a:lnTo>
                    <a:pt x="842" y="500"/>
                  </a:lnTo>
                  <a:lnTo>
                    <a:pt x="842" y="502"/>
                  </a:lnTo>
                  <a:lnTo>
                    <a:pt x="841" y="502"/>
                  </a:lnTo>
                  <a:lnTo>
                    <a:pt x="840" y="502"/>
                  </a:lnTo>
                  <a:lnTo>
                    <a:pt x="836" y="503"/>
                  </a:lnTo>
                  <a:lnTo>
                    <a:pt x="834" y="504"/>
                  </a:lnTo>
                  <a:lnTo>
                    <a:pt x="832" y="505"/>
                  </a:lnTo>
                  <a:lnTo>
                    <a:pt x="831" y="505"/>
                  </a:lnTo>
                  <a:lnTo>
                    <a:pt x="830" y="504"/>
                  </a:lnTo>
                  <a:lnTo>
                    <a:pt x="830" y="502"/>
                  </a:lnTo>
                  <a:lnTo>
                    <a:pt x="830" y="500"/>
                  </a:lnTo>
                  <a:lnTo>
                    <a:pt x="831" y="500"/>
                  </a:lnTo>
                  <a:lnTo>
                    <a:pt x="831" y="499"/>
                  </a:lnTo>
                  <a:lnTo>
                    <a:pt x="833" y="499"/>
                  </a:lnTo>
                  <a:lnTo>
                    <a:pt x="834" y="499"/>
                  </a:lnTo>
                  <a:lnTo>
                    <a:pt x="836" y="499"/>
                  </a:lnTo>
                  <a:lnTo>
                    <a:pt x="836" y="498"/>
                  </a:lnTo>
                  <a:lnTo>
                    <a:pt x="837" y="498"/>
                  </a:lnTo>
                  <a:lnTo>
                    <a:pt x="839" y="497"/>
                  </a:lnTo>
                  <a:lnTo>
                    <a:pt x="840" y="496"/>
                  </a:lnTo>
                  <a:lnTo>
                    <a:pt x="841" y="496"/>
                  </a:lnTo>
                  <a:lnTo>
                    <a:pt x="841" y="495"/>
                  </a:lnTo>
                  <a:lnTo>
                    <a:pt x="841" y="494"/>
                  </a:lnTo>
                  <a:lnTo>
                    <a:pt x="842" y="495"/>
                  </a:lnTo>
                  <a:lnTo>
                    <a:pt x="842" y="494"/>
                  </a:lnTo>
                  <a:lnTo>
                    <a:pt x="842" y="492"/>
                  </a:lnTo>
                  <a:lnTo>
                    <a:pt x="844" y="492"/>
                  </a:lnTo>
                  <a:lnTo>
                    <a:pt x="846" y="491"/>
                  </a:lnTo>
                  <a:lnTo>
                    <a:pt x="847" y="490"/>
                  </a:lnTo>
                  <a:lnTo>
                    <a:pt x="847" y="491"/>
                  </a:lnTo>
                  <a:lnTo>
                    <a:pt x="847" y="492"/>
                  </a:lnTo>
                  <a:lnTo>
                    <a:pt x="847" y="494"/>
                  </a:lnTo>
                  <a:lnTo>
                    <a:pt x="847" y="495"/>
                  </a:lnTo>
                  <a:lnTo>
                    <a:pt x="846" y="495"/>
                  </a:lnTo>
                  <a:lnTo>
                    <a:pt x="847" y="495"/>
                  </a:lnTo>
                  <a:close/>
                  <a:moveTo>
                    <a:pt x="804" y="490"/>
                  </a:moveTo>
                  <a:lnTo>
                    <a:pt x="805" y="490"/>
                  </a:lnTo>
                  <a:lnTo>
                    <a:pt x="806" y="490"/>
                  </a:lnTo>
                  <a:lnTo>
                    <a:pt x="806" y="491"/>
                  </a:lnTo>
                  <a:lnTo>
                    <a:pt x="806" y="492"/>
                  </a:lnTo>
                  <a:lnTo>
                    <a:pt x="805" y="492"/>
                  </a:lnTo>
                  <a:lnTo>
                    <a:pt x="804" y="494"/>
                  </a:lnTo>
                  <a:lnTo>
                    <a:pt x="804" y="495"/>
                  </a:lnTo>
                  <a:lnTo>
                    <a:pt x="803" y="495"/>
                  </a:lnTo>
                  <a:lnTo>
                    <a:pt x="801" y="495"/>
                  </a:lnTo>
                  <a:lnTo>
                    <a:pt x="799" y="495"/>
                  </a:lnTo>
                  <a:lnTo>
                    <a:pt x="798" y="495"/>
                  </a:lnTo>
                  <a:lnTo>
                    <a:pt x="797" y="495"/>
                  </a:lnTo>
                  <a:lnTo>
                    <a:pt x="797" y="494"/>
                  </a:lnTo>
                  <a:lnTo>
                    <a:pt x="800" y="491"/>
                  </a:lnTo>
                  <a:lnTo>
                    <a:pt x="801" y="490"/>
                  </a:lnTo>
                  <a:lnTo>
                    <a:pt x="803" y="490"/>
                  </a:lnTo>
                  <a:lnTo>
                    <a:pt x="803" y="489"/>
                  </a:lnTo>
                  <a:lnTo>
                    <a:pt x="804" y="489"/>
                  </a:lnTo>
                  <a:lnTo>
                    <a:pt x="804" y="490"/>
                  </a:lnTo>
                  <a:close/>
                  <a:moveTo>
                    <a:pt x="849" y="481"/>
                  </a:moveTo>
                  <a:lnTo>
                    <a:pt x="849" y="482"/>
                  </a:lnTo>
                  <a:lnTo>
                    <a:pt x="850" y="482"/>
                  </a:lnTo>
                  <a:lnTo>
                    <a:pt x="849" y="483"/>
                  </a:lnTo>
                  <a:lnTo>
                    <a:pt x="849" y="485"/>
                  </a:lnTo>
                  <a:lnTo>
                    <a:pt x="848" y="485"/>
                  </a:lnTo>
                  <a:lnTo>
                    <a:pt x="848" y="483"/>
                  </a:lnTo>
                  <a:lnTo>
                    <a:pt x="847" y="483"/>
                  </a:lnTo>
                  <a:lnTo>
                    <a:pt x="848" y="485"/>
                  </a:lnTo>
                  <a:lnTo>
                    <a:pt x="848" y="486"/>
                  </a:lnTo>
                  <a:lnTo>
                    <a:pt x="848" y="487"/>
                  </a:lnTo>
                  <a:lnTo>
                    <a:pt x="847" y="487"/>
                  </a:lnTo>
                  <a:lnTo>
                    <a:pt x="847" y="486"/>
                  </a:lnTo>
                  <a:lnTo>
                    <a:pt x="846" y="487"/>
                  </a:lnTo>
                  <a:lnTo>
                    <a:pt x="845" y="487"/>
                  </a:lnTo>
                  <a:lnTo>
                    <a:pt x="845" y="486"/>
                  </a:lnTo>
                  <a:lnTo>
                    <a:pt x="845" y="485"/>
                  </a:lnTo>
                  <a:lnTo>
                    <a:pt x="846" y="485"/>
                  </a:lnTo>
                  <a:lnTo>
                    <a:pt x="846" y="483"/>
                  </a:lnTo>
                  <a:lnTo>
                    <a:pt x="847" y="483"/>
                  </a:lnTo>
                  <a:lnTo>
                    <a:pt x="847" y="482"/>
                  </a:lnTo>
                  <a:lnTo>
                    <a:pt x="848" y="481"/>
                  </a:lnTo>
                  <a:lnTo>
                    <a:pt x="849" y="481"/>
                  </a:lnTo>
                  <a:close/>
                  <a:moveTo>
                    <a:pt x="863" y="423"/>
                  </a:moveTo>
                  <a:lnTo>
                    <a:pt x="864" y="423"/>
                  </a:lnTo>
                  <a:lnTo>
                    <a:pt x="864" y="424"/>
                  </a:lnTo>
                  <a:lnTo>
                    <a:pt x="863" y="424"/>
                  </a:lnTo>
                  <a:lnTo>
                    <a:pt x="862" y="425"/>
                  </a:lnTo>
                  <a:lnTo>
                    <a:pt x="859" y="425"/>
                  </a:lnTo>
                  <a:lnTo>
                    <a:pt x="858" y="425"/>
                  </a:lnTo>
                  <a:lnTo>
                    <a:pt x="858" y="427"/>
                  </a:lnTo>
                  <a:lnTo>
                    <a:pt x="857" y="428"/>
                  </a:lnTo>
                  <a:lnTo>
                    <a:pt x="856" y="429"/>
                  </a:lnTo>
                  <a:lnTo>
                    <a:pt x="856" y="430"/>
                  </a:lnTo>
                  <a:lnTo>
                    <a:pt x="856" y="429"/>
                  </a:lnTo>
                  <a:lnTo>
                    <a:pt x="855" y="429"/>
                  </a:lnTo>
                  <a:lnTo>
                    <a:pt x="854" y="429"/>
                  </a:lnTo>
                  <a:lnTo>
                    <a:pt x="854" y="430"/>
                  </a:lnTo>
                  <a:lnTo>
                    <a:pt x="853" y="430"/>
                  </a:lnTo>
                  <a:lnTo>
                    <a:pt x="853" y="431"/>
                  </a:lnTo>
                  <a:lnTo>
                    <a:pt x="854" y="432"/>
                  </a:lnTo>
                  <a:lnTo>
                    <a:pt x="854" y="433"/>
                  </a:lnTo>
                  <a:lnTo>
                    <a:pt x="853" y="433"/>
                  </a:lnTo>
                  <a:lnTo>
                    <a:pt x="851" y="433"/>
                  </a:lnTo>
                  <a:lnTo>
                    <a:pt x="850" y="432"/>
                  </a:lnTo>
                  <a:lnTo>
                    <a:pt x="849" y="433"/>
                  </a:lnTo>
                  <a:lnTo>
                    <a:pt x="848" y="435"/>
                  </a:lnTo>
                  <a:lnTo>
                    <a:pt x="848" y="433"/>
                  </a:lnTo>
                  <a:lnTo>
                    <a:pt x="847" y="433"/>
                  </a:lnTo>
                  <a:lnTo>
                    <a:pt x="846" y="432"/>
                  </a:lnTo>
                  <a:lnTo>
                    <a:pt x="845" y="432"/>
                  </a:lnTo>
                  <a:lnTo>
                    <a:pt x="845" y="433"/>
                  </a:lnTo>
                  <a:lnTo>
                    <a:pt x="844" y="433"/>
                  </a:lnTo>
                  <a:lnTo>
                    <a:pt x="844" y="432"/>
                  </a:lnTo>
                  <a:lnTo>
                    <a:pt x="842" y="432"/>
                  </a:lnTo>
                  <a:lnTo>
                    <a:pt x="844" y="431"/>
                  </a:lnTo>
                  <a:lnTo>
                    <a:pt x="845" y="430"/>
                  </a:lnTo>
                  <a:lnTo>
                    <a:pt x="846" y="429"/>
                  </a:lnTo>
                  <a:lnTo>
                    <a:pt x="847" y="429"/>
                  </a:lnTo>
                  <a:lnTo>
                    <a:pt x="849" y="428"/>
                  </a:lnTo>
                  <a:lnTo>
                    <a:pt x="850" y="427"/>
                  </a:lnTo>
                  <a:lnTo>
                    <a:pt x="849" y="425"/>
                  </a:lnTo>
                  <a:lnTo>
                    <a:pt x="847" y="425"/>
                  </a:lnTo>
                  <a:lnTo>
                    <a:pt x="848" y="424"/>
                  </a:lnTo>
                  <a:lnTo>
                    <a:pt x="849" y="424"/>
                  </a:lnTo>
                  <a:lnTo>
                    <a:pt x="850" y="424"/>
                  </a:lnTo>
                  <a:lnTo>
                    <a:pt x="850" y="423"/>
                  </a:lnTo>
                  <a:lnTo>
                    <a:pt x="851" y="423"/>
                  </a:lnTo>
                  <a:lnTo>
                    <a:pt x="853" y="423"/>
                  </a:lnTo>
                  <a:lnTo>
                    <a:pt x="853" y="424"/>
                  </a:lnTo>
                  <a:lnTo>
                    <a:pt x="853" y="425"/>
                  </a:lnTo>
                  <a:lnTo>
                    <a:pt x="851" y="425"/>
                  </a:lnTo>
                  <a:lnTo>
                    <a:pt x="851" y="427"/>
                  </a:lnTo>
                  <a:lnTo>
                    <a:pt x="851" y="428"/>
                  </a:lnTo>
                  <a:lnTo>
                    <a:pt x="853" y="428"/>
                  </a:lnTo>
                  <a:lnTo>
                    <a:pt x="854" y="428"/>
                  </a:lnTo>
                  <a:lnTo>
                    <a:pt x="854" y="427"/>
                  </a:lnTo>
                  <a:lnTo>
                    <a:pt x="853" y="425"/>
                  </a:lnTo>
                  <a:lnTo>
                    <a:pt x="854" y="425"/>
                  </a:lnTo>
                  <a:lnTo>
                    <a:pt x="855" y="425"/>
                  </a:lnTo>
                  <a:lnTo>
                    <a:pt x="855" y="424"/>
                  </a:lnTo>
                  <a:lnTo>
                    <a:pt x="854" y="423"/>
                  </a:lnTo>
                  <a:lnTo>
                    <a:pt x="855" y="423"/>
                  </a:lnTo>
                  <a:lnTo>
                    <a:pt x="856" y="423"/>
                  </a:lnTo>
                  <a:lnTo>
                    <a:pt x="856" y="424"/>
                  </a:lnTo>
                  <a:lnTo>
                    <a:pt x="857" y="423"/>
                  </a:lnTo>
                  <a:lnTo>
                    <a:pt x="858" y="422"/>
                  </a:lnTo>
                  <a:lnTo>
                    <a:pt x="859" y="422"/>
                  </a:lnTo>
                  <a:lnTo>
                    <a:pt x="861" y="422"/>
                  </a:lnTo>
                  <a:lnTo>
                    <a:pt x="861" y="423"/>
                  </a:lnTo>
                  <a:lnTo>
                    <a:pt x="862" y="423"/>
                  </a:lnTo>
                  <a:lnTo>
                    <a:pt x="863" y="423"/>
                  </a:lnTo>
                  <a:close/>
                  <a:moveTo>
                    <a:pt x="874" y="423"/>
                  </a:moveTo>
                  <a:lnTo>
                    <a:pt x="874" y="424"/>
                  </a:lnTo>
                  <a:lnTo>
                    <a:pt x="874" y="425"/>
                  </a:lnTo>
                  <a:lnTo>
                    <a:pt x="874" y="427"/>
                  </a:lnTo>
                  <a:lnTo>
                    <a:pt x="873" y="428"/>
                  </a:lnTo>
                  <a:lnTo>
                    <a:pt x="872" y="428"/>
                  </a:lnTo>
                  <a:lnTo>
                    <a:pt x="872" y="429"/>
                  </a:lnTo>
                  <a:lnTo>
                    <a:pt x="872" y="430"/>
                  </a:lnTo>
                  <a:lnTo>
                    <a:pt x="871" y="431"/>
                  </a:lnTo>
                  <a:lnTo>
                    <a:pt x="871" y="432"/>
                  </a:lnTo>
                  <a:lnTo>
                    <a:pt x="870" y="432"/>
                  </a:lnTo>
                  <a:lnTo>
                    <a:pt x="868" y="433"/>
                  </a:lnTo>
                  <a:lnTo>
                    <a:pt x="867" y="433"/>
                  </a:lnTo>
                  <a:lnTo>
                    <a:pt x="867" y="432"/>
                  </a:lnTo>
                  <a:lnTo>
                    <a:pt x="867" y="431"/>
                  </a:lnTo>
                  <a:lnTo>
                    <a:pt x="866" y="430"/>
                  </a:lnTo>
                  <a:lnTo>
                    <a:pt x="866" y="429"/>
                  </a:lnTo>
                  <a:lnTo>
                    <a:pt x="865" y="429"/>
                  </a:lnTo>
                  <a:lnTo>
                    <a:pt x="865" y="430"/>
                  </a:lnTo>
                  <a:lnTo>
                    <a:pt x="864" y="430"/>
                  </a:lnTo>
                  <a:lnTo>
                    <a:pt x="863" y="430"/>
                  </a:lnTo>
                  <a:lnTo>
                    <a:pt x="863" y="429"/>
                  </a:lnTo>
                  <a:lnTo>
                    <a:pt x="864" y="429"/>
                  </a:lnTo>
                  <a:lnTo>
                    <a:pt x="864" y="427"/>
                  </a:lnTo>
                  <a:lnTo>
                    <a:pt x="865" y="427"/>
                  </a:lnTo>
                  <a:lnTo>
                    <a:pt x="866" y="425"/>
                  </a:lnTo>
                  <a:lnTo>
                    <a:pt x="867" y="425"/>
                  </a:lnTo>
                  <a:lnTo>
                    <a:pt x="867" y="427"/>
                  </a:lnTo>
                  <a:lnTo>
                    <a:pt x="868" y="427"/>
                  </a:lnTo>
                  <a:lnTo>
                    <a:pt x="868" y="428"/>
                  </a:lnTo>
                  <a:lnTo>
                    <a:pt x="870" y="427"/>
                  </a:lnTo>
                  <a:lnTo>
                    <a:pt x="871" y="424"/>
                  </a:lnTo>
                  <a:lnTo>
                    <a:pt x="872" y="424"/>
                  </a:lnTo>
                  <a:lnTo>
                    <a:pt x="872" y="422"/>
                  </a:lnTo>
                  <a:lnTo>
                    <a:pt x="873" y="422"/>
                  </a:lnTo>
                  <a:lnTo>
                    <a:pt x="874" y="422"/>
                  </a:lnTo>
                  <a:lnTo>
                    <a:pt x="874" y="423"/>
                  </a:lnTo>
                  <a:close/>
                  <a:moveTo>
                    <a:pt x="1310" y="427"/>
                  </a:moveTo>
                  <a:lnTo>
                    <a:pt x="1310" y="428"/>
                  </a:lnTo>
                  <a:lnTo>
                    <a:pt x="1310" y="429"/>
                  </a:lnTo>
                  <a:lnTo>
                    <a:pt x="1305" y="428"/>
                  </a:lnTo>
                  <a:lnTo>
                    <a:pt x="1303" y="428"/>
                  </a:lnTo>
                  <a:lnTo>
                    <a:pt x="1302" y="428"/>
                  </a:lnTo>
                  <a:lnTo>
                    <a:pt x="1301" y="428"/>
                  </a:lnTo>
                  <a:lnTo>
                    <a:pt x="1300" y="428"/>
                  </a:lnTo>
                  <a:lnTo>
                    <a:pt x="1300" y="427"/>
                  </a:lnTo>
                  <a:lnTo>
                    <a:pt x="1300" y="425"/>
                  </a:lnTo>
                  <a:lnTo>
                    <a:pt x="1302" y="424"/>
                  </a:lnTo>
                  <a:lnTo>
                    <a:pt x="1303" y="423"/>
                  </a:lnTo>
                  <a:lnTo>
                    <a:pt x="1303" y="422"/>
                  </a:lnTo>
                  <a:lnTo>
                    <a:pt x="1305" y="422"/>
                  </a:lnTo>
                  <a:lnTo>
                    <a:pt x="1306" y="422"/>
                  </a:lnTo>
                  <a:lnTo>
                    <a:pt x="1307" y="421"/>
                  </a:lnTo>
                  <a:lnTo>
                    <a:pt x="1308" y="421"/>
                  </a:lnTo>
                  <a:lnTo>
                    <a:pt x="1308" y="422"/>
                  </a:lnTo>
                  <a:lnTo>
                    <a:pt x="1308" y="423"/>
                  </a:lnTo>
                  <a:lnTo>
                    <a:pt x="1308" y="424"/>
                  </a:lnTo>
                  <a:lnTo>
                    <a:pt x="1309" y="424"/>
                  </a:lnTo>
                  <a:lnTo>
                    <a:pt x="1309" y="425"/>
                  </a:lnTo>
                  <a:lnTo>
                    <a:pt x="1310" y="427"/>
                  </a:lnTo>
                  <a:close/>
                  <a:moveTo>
                    <a:pt x="899" y="423"/>
                  </a:moveTo>
                  <a:lnTo>
                    <a:pt x="899" y="425"/>
                  </a:lnTo>
                  <a:lnTo>
                    <a:pt x="899" y="427"/>
                  </a:lnTo>
                  <a:lnTo>
                    <a:pt x="898" y="427"/>
                  </a:lnTo>
                  <a:lnTo>
                    <a:pt x="896" y="428"/>
                  </a:lnTo>
                  <a:lnTo>
                    <a:pt x="893" y="428"/>
                  </a:lnTo>
                  <a:lnTo>
                    <a:pt x="888" y="429"/>
                  </a:lnTo>
                  <a:lnTo>
                    <a:pt x="887" y="429"/>
                  </a:lnTo>
                  <a:lnTo>
                    <a:pt x="886" y="429"/>
                  </a:lnTo>
                  <a:lnTo>
                    <a:pt x="884" y="429"/>
                  </a:lnTo>
                  <a:lnTo>
                    <a:pt x="883" y="429"/>
                  </a:lnTo>
                  <a:lnTo>
                    <a:pt x="882" y="430"/>
                  </a:lnTo>
                  <a:lnTo>
                    <a:pt x="881" y="430"/>
                  </a:lnTo>
                  <a:lnTo>
                    <a:pt x="881" y="429"/>
                  </a:lnTo>
                  <a:lnTo>
                    <a:pt x="880" y="429"/>
                  </a:lnTo>
                  <a:lnTo>
                    <a:pt x="879" y="430"/>
                  </a:lnTo>
                  <a:lnTo>
                    <a:pt x="878" y="430"/>
                  </a:lnTo>
                  <a:lnTo>
                    <a:pt x="876" y="430"/>
                  </a:lnTo>
                  <a:lnTo>
                    <a:pt x="875" y="430"/>
                  </a:lnTo>
                  <a:lnTo>
                    <a:pt x="875" y="429"/>
                  </a:lnTo>
                  <a:lnTo>
                    <a:pt x="875" y="428"/>
                  </a:lnTo>
                  <a:lnTo>
                    <a:pt x="876" y="428"/>
                  </a:lnTo>
                  <a:lnTo>
                    <a:pt x="876" y="427"/>
                  </a:lnTo>
                  <a:lnTo>
                    <a:pt x="878" y="425"/>
                  </a:lnTo>
                  <a:lnTo>
                    <a:pt x="880" y="424"/>
                  </a:lnTo>
                  <a:lnTo>
                    <a:pt x="881" y="424"/>
                  </a:lnTo>
                  <a:lnTo>
                    <a:pt x="881" y="423"/>
                  </a:lnTo>
                  <a:lnTo>
                    <a:pt x="882" y="423"/>
                  </a:lnTo>
                  <a:lnTo>
                    <a:pt x="881" y="423"/>
                  </a:lnTo>
                  <a:lnTo>
                    <a:pt x="880" y="423"/>
                  </a:lnTo>
                  <a:lnTo>
                    <a:pt x="878" y="424"/>
                  </a:lnTo>
                  <a:lnTo>
                    <a:pt x="878" y="423"/>
                  </a:lnTo>
                  <a:lnTo>
                    <a:pt x="878" y="422"/>
                  </a:lnTo>
                  <a:lnTo>
                    <a:pt x="879" y="422"/>
                  </a:lnTo>
                  <a:lnTo>
                    <a:pt x="879" y="421"/>
                  </a:lnTo>
                  <a:lnTo>
                    <a:pt x="880" y="420"/>
                  </a:lnTo>
                  <a:lnTo>
                    <a:pt x="880" y="421"/>
                  </a:lnTo>
                  <a:lnTo>
                    <a:pt x="882" y="420"/>
                  </a:lnTo>
                  <a:lnTo>
                    <a:pt x="883" y="421"/>
                  </a:lnTo>
                  <a:lnTo>
                    <a:pt x="883" y="422"/>
                  </a:lnTo>
                  <a:lnTo>
                    <a:pt x="884" y="422"/>
                  </a:lnTo>
                  <a:lnTo>
                    <a:pt x="886" y="421"/>
                  </a:lnTo>
                  <a:lnTo>
                    <a:pt x="889" y="421"/>
                  </a:lnTo>
                  <a:lnTo>
                    <a:pt x="892" y="421"/>
                  </a:lnTo>
                  <a:lnTo>
                    <a:pt x="893" y="421"/>
                  </a:lnTo>
                  <a:lnTo>
                    <a:pt x="895" y="421"/>
                  </a:lnTo>
                  <a:lnTo>
                    <a:pt x="896" y="421"/>
                  </a:lnTo>
                  <a:lnTo>
                    <a:pt x="897" y="421"/>
                  </a:lnTo>
                  <a:lnTo>
                    <a:pt x="898" y="421"/>
                  </a:lnTo>
                  <a:lnTo>
                    <a:pt x="899" y="422"/>
                  </a:lnTo>
                  <a:lnTo>
                    <a:pt x="899" y="423"/>
                  </a:lnTo>
                  <a:close/>
                  <a:moveTo>
                    <a:pt x="988" y="420"/>
                  </a:moveTo>
                  <a:lnTo>
                    <a:pt x="989" y="421"/>
                  </a:lnTo>
                  <a:lnTo>
                    <a:pt x="989" y="422"/>
                  </a:lnTo>
                  <a:lnTo>
                    <a:pt x="987" y="423"/>
                  </a:lnTo>
                  <a:lnTo>
                    <a:pt x="987" y="424"/>
                  </a:lnTo>
                  <a:lnTo>
                    <a:pt x="985" y="424"/>
                  </a:lnTo>
                  <a:lnTo>
                    <a:pt x="984" y="424"/>
                  </a:lnTo>
                  <a:lnTo>
                    <a:pt x="983" y="423"/>
                  </a:lnTo>
                  <a:lnTo>
                    <a:pt x="981" y="422"/>
                  </a:lnTo>
                  <a:lnTo>
                    <a:pt x="980" y="422"/>
                  </a:lnTo>
                  <a:lnTo>
                    <a:pt x="979" y="422"/>
                  </a:lnTo>
                  <a:lnTo>
                    <a:pt x="979" y="421"/>
                  </a:lnTo>
                  <a:lnTo>
                    <a:pt x="979" y="420"/>
                  </a:lnTo>
                  <a:lnTo>
                    <a:pt x="978" y="420"/>
                  </a:lnTo>
                  <a:lnTo>
                    <a:pt x="979" y="420"/>
                  </a:lnTo>
                  <a:lnTo>
                    <a:pt x="980" y="420"/>
                  </a:lnTo>
                  <a:lnTo>
                    <a:pt x="981" y="420"/>
                  </a:lnTo>
                  <a:lnTo>
                    <a:pt x="983" y="420"/>
                  </a:lnTo>
                  <a:lnTo>
                    <a:pt x="985" y="421"/>
                  </a:lnTo>
                  <a:lnTo>
                    <a:pt x="987" y="421"/>
                  </a:lnTo>
                  <a:lnTo>
                    <a:pt x="988" y="420"/>
                  </a:lnTo>
                  <a:close/>
                  <a:moveTo>
                    <a:pt x="1077" y="420"/>
                  </a:moveTo>
                  <a:lnTo>
                    <a:pt x="1079" y="420"/>
                  </a:lnTo>
                  <a:lnTo>
                    <a:pt x="1080" y="420"/>
                  </a:lnTo>
                  <a:lnTo>
                    <a:pt x="1080" y="421"/>
                  </a:lnTo>
                  <a:lnTo>
                    <a:pt x="1079" y="421"/>
                  </a:lnTo>
                  <a:lnTo>
                    <a:pt x="1077" y="422"/>
                  </a:lnTo>
                  <a:lnTo>
                    <a:pt x="1076" y="422"/>
                  </a:lnTo>
                  <a:lnTo>
                    <a:pt x="1074" y="423"/>
                  </a:lnTo>
                  <a:lnTo>
                    <a:pt x="1073" y="423"/>
                  </a:lnTo>
                  <a:lnTo>
                    <a:pt x="1072" y="424"/>
                  </a:lnTo>
                  <a:lnTo>
                    <a:pt x="1072" y="425"/>
                  </a:lnTo>
                  <a:lnTo>
                    <a:pt x="1071" y="425"/>
                  </a:lnTo>
                  <a:lnTo>
                    <a:pt x="1070" y="427"/>
                  </a:lnTo>
                  <a:lnTo>
                    <a:pt x="1068" y="427"/>
                  </a:lnTo>
                  <a:lnTo>
                    <a:pt x="1067" y="427"/>
                  </a:lnTo>
                  <a:lnTo>
                    <a:pt x="1070" y="424"/>
                  </a:lnTo>
                  <a:lnTo>
                    <a:pt x="1071" y="423"/>
                  </a:lnTo>
                  <a:lnTo>
                    <a:pt x="1072" y="423"/>
                  </a:lnTo>
                  <a:lnTo>
                    <a:pt x="1072" y="422"/>
                  </a:lnTo>
                  <a:lnTo>
                    <a:pt x="1072" y="421"/>
                  </a:lnTo>
                  <a:lnTo>
                    <a:pt x="1072" y="420"/>
                  </a:lnTo>
                  <a:lnTo>
                    <a:pt x="1073" y="420"/>
                  </a:lnTo>
                  <a:lnTo>
                    <a:pt x="1073" y="421"/>
                  </a:lnTo>
                  <a:lnTo>
                    <a:pt x="1074" y="421"/>
                  </a:lnTo>
                  <a:lnTo>
                    <a:pt x="1075" y="419"/>
                  </a:lnTo>
                  <a:lnTo>
                    <a:pt x="1076" y="419"/>
                  </a:lnTo>
                  <a:lnTo>
                    <a:pt x="1077" y="420"/>
                  </a:lnTo>
                  <a:lnTo>
                    <a:pt x="1076" y="421"/>
                  </a:lnTo>
                  <a:lnTo>
                    <a:pt x="1077" y="421"/>
                  </a:lnTo>
                  <a:lnTo>
                    <a:pt x="1077" y="420"/>
                  </a:lnTo>
                  <a:close/>
                  <a:moveTo>
                    <a:pt x="1040" y="413"/>
                  </a:moveTo>
                  <a:lnTo>
                    <a:pt x="1040" y="414"/>
                  </a:lnTo>
                  <a:lnTo>
                    <a:pt x="1039" y="415"/>
                  </a:lnTo>
                  <a:lnTo>
                    <a:pt x="1038" y="418"/>
                  </a:lnTo>
                  <a:lnTo>
                    <a:pt x="1035" y="418"/>
                  </a:lnTo>
                  <a:lnTo>
                    <a:pt x="1032" y="414"/>
                  </a:lnTo>
                  <a:lnTo>
                    <a:pt x="1032" y="413"/>
                  </a:lnTo>
                  <a:lnTo>
                    <a:pt x="1032" y="412"/>
                  </a:lnTo>
                  <a:lnTo>
                    <a:pt x="1033" y="411"/>
                  </a:lnTo>
                  <a:lnTo>
                    <a:pt x="1033" y="410"/>
                  </a:lnTo>
                  <a:lnTo>
                    <a:pt x="1037" y="410"/>
                  </a:lnTo>
                  <a:lnTo>
                    <a:pt x="1037" y="411"/>
                  </a:lnTo>
                  <a:lnTo>
                    <a:pt x="1038" y="411"/>
                  </a:lnTo>
                  <a:lnTo>
                    <a:pt x="1039" y="411"/>
                  </a:lnTo>
                  <a:lnTo>
                    <a:pt x="1040" y="411"/>
                  </a:lnTo>
                  <a:lnTo>
                    <a:pt x="1040" y="412"/>
                  </a:lnTo>
                  <a:lnTo>
                    <a:pt x="1040" y="413"/>
                  </a:lnTo>
                  <a:close/>
                  <a:moveTo>
                    <a:pt x="950" y="408"/>
                  </a:moveTo>
                  <a:lnTo>
                    <a:pt x="950" y="410"/>
                  </a:lnTo>
                  <a:lnTo>
                    <a:pt x="949" y="408"/>
                  </a:lnTo>
                  <a:lnTo>
                    <a:pt x="948" y="408"/>
                  </a:lnTo>
                  <a:lnTo>
                    <a:pt x="947" y="408"/>
                  </a:lnTo>
                  <a:lnTo>
                    <a:pt x="945" y="410"/>
                  </a:lnTo>
                  <a:lnTo>
                    <a:pt x="943" y="410"/>
                  </a:lnTo>
                  <a:lnTo>
                    <a:pt x="943" y="411"/>
                  </a:lnTo>
                  <a:lnTo>
                    <a:pt x="942" y="411"/>
                  </a:lnTo>
                  <a:lnTo>
                    <a:pt x="940" y="413"/>
                  </a:lnTo>
                  <a:lnTo>
                    <a:pt x="940" y="414"/>
                  </a:lnTo>
                  <a:lnTo>
                    <a:pt x="939" y="415"/>
                  </a:lnTo>
                  <a:lnTo>
                    <a:pt x="938" y="414"/>
                  </a:lnTo>
                  <a:lnTo>
                    <a:pt x="937" y="414"/>
                  </a:lnTo>
                  <a:lnTo>
                    <a:pt x="935" y="414"/>
                  </a:lnTo>
                  <a:lnTo>
                    <a:pt x="934" y="414"/>
                  </a:lnTo>
                  <a:lnTo>
                    <a:pt x="933" y="414"/>
                  </a:lnTo>
                  <a:lnTo>
                    <a:pt x="931" y="414"/>
                  </a:lnTo>
                  <a:lnTo>
                    <a:pt x="930" y="414"/>
                  </a:lnTo>
                  <a:lnTo>
                    <a:pt x="930" y="413"/>
                  </a:lnTo>
                  <a:lnTo>
                    <a:pt x="929" y="413"/>
                  </a:lnTo>
                  <a:lnTo>
                    <a:pt x="928" y="413"/>
                  </a:lnTo>
                  <a:lnTo>
                    <a:pt x="926" y="413"/>
                  </a:lnTo>
                  <a:lnTo>
                    <a:pt x="925" y="413"/>
                  </a:lnTo>
                  <a:lnTo>
                    <a:pt x="924" y="413"/>
                  </a:lnTo>
                  <a:lnTo>
                    <a:pt x="923" y="413"/>
                  </a:lnTo>
                  <a:lnTo>
                    <a:pt x="923" y="414"/>
                  </a:lnTo>
                  <a:lnTo>
                    <a:pt x="922" y="414"/>
                  </a:lnTo>
                  <a:lnTo>
                    <a:pt x="920" y="416"/>
                  </a:lnTo>
                  <a:lnTo>
                    <a:pt x="918" y="416"/>
                  </a:lnTo>
                  <a:lnTo>
                    <a:pt x="918" y="415"/>
                  </a:lnTo>
                  <a:lnTo>
                    <a:pt x="920" y="415"/>
                  </a:lnTo>
                  <a:lnTo>
                    <a:pt x="920" y="414"/>
                  </a:lnTo>
                  <a:lnTo>
                    <a:pt x="920" y="412"/>
                  </a:lnTo>
                  <a:lnTo>
                    <a:pt x="921" y="411"/>
                  </a:lnTo>
                  <a:lnTo>
                    <a:pt x="922" y="410"/>
                  </a:lnTo>
                  <a:lnTo>
                    <a:pt x="922" y="408"/>
                  </a:lnTo>
                  <a:lnTo>
                    <a:pt x="923" y="408"/>
                  </a:lnTo>
                  <a:lnTo>
                    <a:pt x="923" y="407"/>
                  </a:lnTo>
                  <a:lnTo>
                    <a:pt x="924" y="406"/>
                  </a:lnTo>
                  <a:lnTo>
                    <a:pt x="925" y="406"/>
                  </a:lnTo>
                  <a:lnTo>
                    <a:pt x="926" y="406"/>
                  </a:lnTo>
                  <a:lnTo>
                    <a:pt x="926" y="407"/>
                  </a:lnTo>
                  <a:lnTo>
                    <a:pt x="931" y="407"/>
                  </a:lnTo>
                  <a:lnTo>
                    <a:pt x="932" y="407"/>
                  </a:lnTo>
                  <a:lnTo>
                    <a:pt x="933" y="407"/>
                  </a:lnTo>
                  <a:lnTo>
                    <a:pt x="934" y="407"/>
                  </a:lnTo>
                  <a:lnTo>
                    <a:pt x="935" y="407"/>
                  </a:lnTo>
                  <a:lnTo>
                    <a:pt x="937" y="405"/>
                  </a:lnTo>
                  <a:lnTo>
                    <a:pt x="939" y="405"/>
                  </a:lnTo>
                  <a:lnTo>
                    <a:pt x="940" y="404"/>
                  </a:lnTo>
                  <a:lnTo>
                    <a:pt x="943" y="403"/>
                  </a:lnTo>
                  <a:lnTo>
                    <a:pt x="945" y="403"/>
                  </a:lnTo>
                  <a:lnTo>
                    <a:pt x="943" y="404"/>
                  </a:lnTo>
                  <a:lnTo>
                    <a:pt x="945" y="404"/>
                  </a:lnTo>
                  <a:lnTo>
                    <a:pt x="945" y="405"/>
                  </a:lnTo>
                  <a:lnTo>
                    <a:pt x="946" y="405"/>
                  </a:lnTo>
                  <a:lnTo>
                    <a:pt x="946" y="406"/>
                  </a:lnTo>
                  <a:lnTo>
                    <a:pt x="947" y="406"/>
                  </a:lnTo>
                  <a:lnTo>
                    <a:pt x="949" y="406"/>
                  </a:lnTo>
                  <a:lnTo>
                    <a:pt x="950" y="406"/>
                  </a:lnTo>
                  <a:lnTo>
                    <a:pt x="950" y="407"/>
                  </a:lnTo>
                  <a:lnTo>
                    <a:pt x="950" y="408"/>
                  </a:lnTo>
                  <a:close/>
                  <a:moveTo>
                    <a:pt x="970" y="402"/>
                  </a:moveTo>
                  <a:lnTo>
                    <a:pt x="970" y="403"/>
                  </a:lnTo>
                  <a:lnTo>
                    <a:pt x="970" y="404"/>
                  </a:lnTo>
                  <a:lnTo>
                    <a:pt x="968" y="405"/>
                  </a:lnTo>
                  <a:lnTo>
                    <a:pt x="967" y="405"/>
                  </a:lnTo>
                  <a:lnTo>
                    <a:pt x="966" y="406"/>
                  </a:lnTo>
                  <a:lnTo>
                    <a:pt x="965" y="405"/>
                  </a:lnTo>
                  <a:lnTo>
                    <a:pt x="966" y="404"/>
                  </a:lnTo>
                  <a:lnTo>
                    <a:pt x="966" y="403"/>
                  </a:lnTo>
                  <a:lnTo>
                    <a:pt x="966" y="402"/>
                  </a:lnTo>
                  <a:lnTo>
                    <a:pt x="967" y="402"/>
                  </a:lnTo>
                  <a:lnTo>
                    <a:pt x="968" y="402"/>
                  </a:lnTo>
                  <a:lnTo>
                    <a:pt x="970" y="402"/>
                  </a:lnTo>
                  <a:close/>
                  <a:moveTo>
                    <a:pt x="1311" y="403"/>
                  </a:moveTo>
                  <a:lnTo>
                    <a:pt x="1313" y="403"/>
                  </a:lnTo>
                  <a:lnTo>
                    <a:pt x="1315" y="403"/>
                  </a:lnTo>
                  <a:lnTo>
                    <a:pt x="1316" y="404"/>
                  </a:lnTo>
                  <a:lnTo>
                    <a:pt x="1315" y="404"/>
                  </a:lnTo>
                  <a:lnTo>
                    <a:pt x="1315" y="405"/>
                  </a:lnTo>
                  <a:lnTo>
                    <a:pt x="1314" y="406"/>
                  </a:lnTo>
                  <a:lnTo>
                    <a:pt x="1314" y="407"/>
                  </a:lnTo>
                  <a:lnTo>
                    <a:pt x="1314" y="408"/>
                  </a:lnTo>
                  <a:lnTo>
                    <a:pt x="1313" y="411"/>
                  </a:lnTo>
                  <a:lnTo>
                    <a:pt x="1313" y="412"/>
                  </a:lnTo>
                  <a:lnTo>
                    <a:pt x="1310" y="413"/>
                  </a:lnTo>
                  <a:lnTo>
                    <a:pt x="1310" y="414"/>
                  </a:lnTo>
                  <a:lnTo>
                    <a:pt x="1310" y="416"/>
                  </a:lnTo>
                  <a:lnTo>
                    <a:pt x="1310" y="418"/>
                  </a:lnTo>
                  <a:lnTo>
                    <a:pt x="1310" y="419"/>
                  </a:lnTo>
                  <a:lnTo>
                    <a:pt x="1309" y="419"/>
                  </a:lnTo>
                  <a:lnTo>
                    <a:pt x="1308" y="419"/>
                  </a:lnTo>
                  <a:lnTo>
                    <a:pt x="1307" y="420"/>
                  </a:lnTo>
                  <a:lnTo>
                    <a:pt x="1307" y="421"/>
                  </a:lnTo>
                  <a:lnTo>
                    <a:pt x="1306" y="421"/>
                  </a:lnTo>
                  <a:lnTo>
                    <a:pt x="1305" y="421"/>
                  </a:lnTo>
                  <a:lnTo>
                    <a:pt x="1303" y="421"/>
                  </a:lnTo>
                  <a:lnTo>
                    <a:pt x="1303" y="422"/>
                  </a:lnTo>
                  <a:lnTo>
                    <a:pt x="1302" y="423"/>
                  </a:lnTo>
                  <a:lnTo>
                    <a:pt x="1301" y="424"/>
                  </a:lnTo>
                  <a:lnTo>
                    <a:pt x="1300" y="425"/>
                  </a:lnTo>
                  <a:lnTo>
                    <a:pt x="1299" y="425"/>
                  </a:lnTo>
                  <a:lnTo>
                    <a:pt x="1298" y="427"/>
                  </a:lnTo>
                  <a:lnTo>
                    <a:pt x="1297" y="428"/>
                  </a:lnTo>
                  <a:lnTo>
                    <a:pt x="1296" y="428"/>
                  </a:lnTo>
                  <a:lnTo>
                    <a:pt x="1294" y="429"/>
                  </a:lnTo>
                  <a:lnTo>
                    <a:pt x="1293" y="429"/>
                  </a:lnTo>
                  <a:lnTo>
                    <a:pt x="1292" y="429"/>
                  </a:lnTo>
                  <a:lnTo>
                    <a:pt x="1290" y="428"/>
                  </a:lnTo>
                  <a:lnTo>
                    <a:pt x="1289" y="428"/>
                  </a:lnTo>
                  <a:lnTo>
                    <a:pt x="1284" y="428"/>
                  </a:lnTo>
                  <a:lnTo>
                    <a:pt x="1280" y="428"/>
                  </a:lnTo>
                  <a:lnTo>
                    <a:pt x="1277" y="428"/>
                  </a:lnTo>
                  <a:lnTo>
                    <a:pt x="1276" y="428"/>
                  </a:lnTo>
                  <a:lnTo>
                    <a:pt x="1274" y="429"/>
                  </a:lnTo>
                  <a:lnTo>
                    <a:pt x="1273" y="429"/>
                  </a:lnTo>
                  <a:lnTo>
                    <a:pt x="1273" y="428"/>
                  </a:lnTo>
                  <a:lnTo>
                    <a:pt x="1275" y="421"/>
                  </a:lnTo>
                  <a:lnTo>
                    <a:pt x="1276" y="420"/>
                  </a:lnTo>
                  <a:lnTo>
                    <a:pt x="1276" y="419"/>
                  </a:lnTo>
                  <a:lnTo>
                    <a:pt x="1277" y="418"/>
                  </a:lnTo>
                  <a:lnTo>
                    <a:pt x="1278" y="415"/>
                  </a:lnTo>
                  <a:lnTo>
                    <a:pt x="1281" y="411"/>
                  </a:lnTo>
                  <a:lnTo>
                    <a:pt x="1281" y="410"/>
                  </a:lnTo>
                  <a:lnTo>
                    <a:pt x="1283" y="408"/>
                  </a:lnTo>
                  <a:lnTo>
                    <a:pt x="1283" y="407"/>
                  </a:lnTo>
                  <a:lnTo>
                    <a:pt x="1283" y="406"/>
                  </a:lnTo>
                  <a:lnTo>
                    <a:pt x="1284" y="405"/>
                  </a:lnTo>
                  <a:lnTo>
                    <a:pt x="1286" y="403"/>
                  </a:lnTo>
                  <a:lnTo>
                    <a:pt x="1291" y="399"/>
                  </a:lnTo>
                  <a:lnTo>
                    <a:pt x="1296" y="398"/>
                  </a:lnTo>
                  <a:lnTo>
                    <a:pt x="1299" y="398"/>
                  </a:lnTo>
                  <a:lnTo>
                    <a:pt x="1300" y="397"/>
                  </a:lnTo>
                  <a:lnTo>
                    <a:pt x="1302" y="397"/>
                  </a:lnTo>
                  <a:lnTo>
                    <a:pt x="1305" y="397"/>
                  </a:lnTo>
                  <a:lnTo>
                    <a:pt x="1308" y="397"/>
                  </a:lnTo>
                  <a:lnTo>
                    <a:pt x="1309" y="399"/>
                  </a:lnTo>
                  <a:lnTo>
                    <a:pt x="1310" y="402"/>
                  </a:lnTo>
                  <a:lnTo>
                    <a:pt x="1311" y="402"/>
                  </a:lnTo>
                  <a:lnTo>
                    <a:pt x="1311" y="403"/>
                  </a:lnTo>
                  <a:close/>
                  <a:moveTo>
                    <a:pt x="1096" y="393"/>
                  </a:moveTo>
                  <a:lnTo>
                    <a:pt x="1094" y="393"/>
                  </a:lnTo>
                  <a:lnTo>
                    <a:pt x="1094" y="394"/>
                  </a:lnTo>
                  <a:lnTo>
                    <a:pt x="1093" y="394"/>
                  </a:lnTo>
                  <a:lnTo>
                    <a:pt x="1093" y="395"/>
                  </a:lnTo>
                  <a:lnTo>
                    <a:pt x="1093" y="396"/>
                  </a:lnTo>
                  <a:lnTo>
                    <a:pt x="1094" y="396"/>
                  </a:lnTo>
                  <a:lnTo>
                    <a:pt x="1094" y="397"/>
                  </a:lnTo>
                  <a:lnTo>
                    <a:pt x="1094" y="398"/>
                  </a:lnTo>
                  <a:lnTo>
                    <a:pt x="1096" y="398"/>
                  </a:lnTo>
                  <a:lnTo>
                    <a:pt x="1096" y="399"/>
                  </a:lnTo>
                  <a:lnTo>
                    <a:pt x="1094" y="399"/>
                  </a:lnTo>
                  <a:lnTo>
                    <a:pt x="1094" y="400"/>
                  </a:lnTo>
                  <a:lnTo>
                    <a:pt x="1094" y="402"/>
                  </a:lnTo>
                  <a:lnTo>
                    <a:pt x="1094" y="403"/>
                  </a:lnTo>
                  <a:lnTo>
                    <a:pt x="1093" y="404"/>
                  </a:lnTo>
                  <a:lnTo>
                    <a:pt x="1093" y="405"/>
                  </a:lnTo>
                  <a:lnTo>
                    <a:pt x="1092" y="405"/>
                  </a:lnTo>
                  <a:lnTo>
                    <a:pt x="1092" y="406"/>
                  </a:lnTo>
                  <a:lnTo>
                    <a:pt x="1092" y="407"/>
                  </a:lnTo>
                  <a:lnTo>
                    <a:pt x="1091" y="407"/>
                  </a:lnTo>
                  <a:lnTo>
                    <a:pt x="1090" y="407"/>
                  </a:lnTo>
                  <a:lnTo>
                    <a:pt x="1089" y="408"/>
                  </a:lnTo>
                  <a:lnTo>
                    <a:pt x="1090" y="408"/>
                  </a:lnTo>
                  <a:lnTo>
                    <a:pt x="1089" y="408"/>
                  </a:lnTo>
                  <a:lnTo>
                    <a:pt x="1089" y="410"/>
                  </a:lnTo>
                  <a:lnTo>
                    <a:pt x="1088" y="411"/>
                  </a:lnTo>
                  <a:lnTo>
                    <a:pt x="1087" y="412"/>
                  </a:lnTo>
                  <a:lnTo>
                    <a:pt x="1085" y="412"/>
                  </a:lnTo>
                  <a:lnTo>
                    <a:pt x="1085" y="413"/>
                  </a:lnTo>
                  <a:lnTo>
                    <a:pt x="1085" y="414"/>
                  </a:lnTo>
                  <a:lnTo>
                    <a:pt x="1084" y="414"/>
                  </a:lnTo>
                  <a:lnTo>
                    <a:pt x="1085" y="414"/>
                  </a:lnTo>
                  <a:lnTo>
                    <a:pt x="1085" y="415"/>
                  </a:lnTo>
                  <a:lnTo>
                    <a:pt x="1084" y="416"/>
                  </a:lnTo>
                  <a:lnTo>
                    <a:pt x="1083" y="418"/>
                  </a:lnTo>
                  <a:lnTo>
                    <a:pt x="1083" y="416"/>
                  </a:lnTo>
                  <a:lnTo>
                    <a:pt x="1083" y="415"/>
                  </a:lnTo>
                  <a:lnTo>
                    <a:pt x="1084" y="415"/>
                  </a:lnTo>
                  <a:lnTo>
                    <a:pt x="1083" y="414"/>
                  </a:lnTo>
                  <a:lnTo>
                    <a:pt x="1082" y="415"/>
                  </a:lnTo>
                  <a:lnTo>
                    <a:pt x="1082" y="416"/>
                  </a:lnTo>
                  <a:lnTo>
                    <a:pt x="1081" y="416"/>
                  </a:lnTo>
                  <a:lnTo>
                    <a:pt x="1080" y="416"/>
                  </a:lnTo>
                  <a:lnTo>
                    <a:pt x="1077" y="416"/>
                  </a:lnTo>
                  <a:lnTo>
                    <a:pt x="1077" y="415"/>
                  </a:lnTo>
                  <a:lnTo>
                    <a:pt x="1079" y="414"/>
                  </a:lnTo>
                  <a:lnTo>
                    <a:pt x="1077" y="413"/>
                  </a:lnTo>
                  <a:lnTo>
                    <a:pt x="1077" y="412"/>
                  </a:lnTo>
                  <a:lnTo>
                    <a:pt x="1077" y="411"/>
                  </a:lnTo>
                  <a:lnTo>
                    <a:pt x="1079" y="411"/>
                  </a:lnTo>
                  <a:lnTo>
                    <a:pt x="1080" y="411"/>
                  </a:lnTo>
                  <a:lnTo>
                    <a:pt x="1079" y="410"/>
                  </a:lnTo>
                  <a:lnTo>
                    <a:pt x="1080" y="410"/>
                  </a:lnTo>
                  <a:lnTo>
                    <a:pt x="1079" y="408"/>
                  </a:lnTo>
                  <a:lnTo>
                    <a:pt x="1077" y="407"/>
                  </a:lnTo>
                  <a:lnTo>
                    <a:pt x="1079" y="407"/>
                  </a:lnTo>
                  <a:lnTo>
                    <a:pt x="1080" y="407"/>
                  </a:lnTo>
                  <a:lnTo>
                    <a:pt x="1081" y="407"/>
                  </a:lnTo>
                  <a:lnTo>
                    <a:pt x="1082" y="407"/>
                  </a:lnTo>
                  <a:lnTo>
                    <a:pt x="1081" y="407"/>
                  </a:lnTo>
                  <a:lnTo>
                    <a:pt x="1080" y="406"/>
                  </a:lnTo>
                  <a:lnTo>
                    <a:pt x="1080" y="405"/>
                  </a:lnTo>
                  <a:lnTo>
                    <a:pt x="1081" y="404"/>
                  </a:lnTo>
                  <a:lnTo>
                    <a:pt x="1081" y="403"/>
                  </a:lnTo>
                  <a:lnTo>
                    <a:pt x="1081" y="402"/>
                  </a:lnTo>
                  <a:lnTo>
                    <a:pt x="1082" y="402"/>
                  </a:lnTo>
                  <a:lnTo>
                    <a:pt x="1082" y="400"/>
                  </a:lnTo>
                  <a:lnTo>
                    <a:pt x="1084" y="399"/>
                  </a:lnTo>
                  <a:lnTo>
                    <a:pt x="1084" y="398"/>
                  </a:lnTo>
                  <a:lnTo>
                    <a:pt x="1084" y="399"/>
                  </a:lnTo>
                  <a:lnTo>
                    <a:pt x="1085" y="399"/>
                  </a:lnTo>
                  <a:lnTo>
                    <a:pt x="1085" y="398"/>
                  </a:lnTo>
                  <a:lnTo>
                    <a:pt x="1087" y="398"/>
                  </a:lnTo>
                  <a:lnTo>
                    <a:pt x="1087" y="397"/>
                  </a:lnTo>
                  <a:lnTo>
                    <a:pt x="1087" y="396"/>
                  </a:lnTo>
                  <a:lnTo>
                    <a:pt x="1088" y="396"/>
                  </a:lnTo>
                  <a:lnTo>
                    <a:pt x="1088" y="395"/>
                  </a:lnTo>
                  <a:lnTo>
                    <a:pt x="1089" y="395"/>
                  </a:lnTo>
                  <a:lnTo>
                    <a:pt x="1089" y="394"/>
                  </a:lnTo>
                  <a:lnTo>
                    <a:pt x="1089" y="393"/>
                  </a:lnTo>
                  <a:lnTo>
                    <a:pt x="1090" y="393"/>
                  </a:lnTo>
                  <a:lnTo>
                    <a:pt x="1091" y="393"/>
                  </a:lnTo>
                  <a:lnTo>
                    <a:pt x="1090" y="391"/>
                  </a:lnTo>
                  <a:lnTo>
                    <a:pt x="1091" y="390"/>
                  </a:lnTo>
                  <a:lnTo>
                    <a:pt x="1092" y="390"/>
                  </a:lnTo>
                  <a:lnTo>
                    <a:pt x="1093" y="389"/>
                  </a:lnTo>
                  <a:lnTo>
                    <a:pt x="1094" y="389"/>
                  </a:lnTo>
                  <a:lnTo>
                    <a:pt x="1094" y="390"/>
                  </a:lnTo>
                  <a:lnTo>
                    <a:pt x="1094" y="391"/>
                  </a:lnTo>
                  <a:lnTo>
                    <a:pt x="1096" y="390"/>
                  </a:lnTo>
                  <a:lnTo>
                    <a:pt x="1097" y="393"/>
                  </a:lnTo>
                  <a:lnTo>
                    <a:pt x="1096" y="393"/>
                  </a:lnTo>
                  <a:close/>
                  <a:moveTo>
                    <a:pt x="1104" y="391"/>
                  </a:moveTo>
                  <a:lnTo>
                    <a:pt x="1104" y="393"/>
                  </a:lnTo>
                  <a:lnTo>
                    <a:pt x="1104" y="394"/>
                  </a:lnTo>
                  <a:lnTo>
                    <a:pt x="1102" y="393"/>
                  </a:lnTo>
                  <a:lnTo>
                    <a:pt x="1101" y="393"/>
                  </a:lnTo>
                  <a:lnTo>
                    <a:pt x="1101" y="391"/>
                  </a:lnTo>
                  <a:lnTo>
                    <a:pt x="1100" y="391"/>
                  </a:lnTo>
                  <a:lnTo>
                    <a:pt x="1098" y="391"/>
                  </a:lnTo>
                  <a:lnTo>
                    <a:pt x="1097" y="391"/>
                  </a:lnTo>
                  <a:lnTo>
                    <a:pt x="1097" y="390"/>
                  </a:lnTo>
                  <a:lnTo>
                    <a:pt x="1097" y="389"/>
                  </a:lnTo>
                  <a:lnTo>
                    <a:pt x="1101" y="389"/>
                  </a:lnTo>
                  <a:lnTo>
                    <a:pt x="1102" y="389"/>
                  </a:lnTo>
                  <a:lnTo>
                    <a:pt x="1102" y="390"/>
                  </a:lnTo>
                  <a:lnTo>
                    <a:pt x="1104" y="391"/>
                  </a:lnTo>
                  <a:close/>
                  <a:moveTo>
                    <a:pt x="1005" y="390"/>
                  </a:moveTo>
                  <a:lnTo>
                    <a:pt x="1005" y="391"/>
                  </a:lnTo>
                  <a:lnTo>
                    <a:pt x="1004" y="393"/>
                  </a:lnTo>
                  <a:lnTo>
                    <a:pt x="1002" y="391"/>
                  </a:lnTo>
                  <a:lnTo>
                    <a:pt x="1001" y="391"/>
                  </a:lnTo>
                  <a:lnTo>
                    <a:pt x="1001" y="390"/>
                  </a:lnTo>
                  <a:lnTo>
                    <a:pt x="1000" y="390"/>
                  </a:lnTo>
                  <a:lnTo>
                    <a:pt x="1001" y="389"/>
                  </a:lnTo>
                  <a:lnTo>
                    <a:pt x="1002" y="388"/>
                  </a:lnTo>
                  <a:lnTo>
                    <a:pt x="1004" y="388"/>
                  </a:lnTo>
                  <a:lnTo>
                    <a:pt x="1004" y="389"/>
                  </a:lnTo>
                  <a:lnTo>
                    <a:pt x="1005" y="389"/>
                  </a:lnTo>
                  <a:lnTo>
                    <a:pt x="1006" y="389"/>
                  </a:lnTo>
                  <a:lnTo>
                    <a:pt x="1006" y="390"/>
                  </a:lnTo>
                  <a:lnTo>
                    <a:pt x="1005" y="390"/>
                  </a:lnTo>
                  <a:close/>
                  <a:moveTo>
                    <a:pt x="569" y="383"/>
                  </a:moveTo>
                  <a:lnTo>
                    <a:pt x="570" y="385"/>
                  </a:lnTo>
                  <a:lnTo>
                    <a:pt x="571" y="386"/>
                  </a:lnTo>
                  <a:lnTo>
                    <a:pt x="570" y="386"/>
                  </a:lnTo>
                  <a:lnTo>
                    <a:pt x="569" y="387"/>
                  </a:lnTo>
                  <a:lnTo>
                    <a:pt x="566" y="387"/>
                  </a:lnTo>
                  <a:lnTo>
                    <a:pt x="565" y="388"/>
                  </a:lnTo>
                  <a:lnTo>
                    <a:pt x="564" y="388"/>
                  </a:lnTo>
                  <a:lnTo>
                    <a:pt x="563" y="388"/>
                  </a:lnTo>
                  <a:lnTo>
                    <a:pt x="563" y="389"/>
                  </a:lnTo>
                  <a:lnTo>
                    <a:pt x="564" y="389"/>
                  </a:lnTo>
                  <a:lnTo>
                    <a:pt x="564" y="390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0" y="390"/>
                  </a:lnTo>
                  <a:lnTo>
                    <a:pt x="558" y="389"/>
                  </a:lnTo>
                  <a:lnTo>
                    <a:pt x="557" y="389"/>
                  </a:lnTo>
                  <a:lnTo>
                    <a:pt x="556" y="390"/>
                  </a:lnTo>
                  <a:lnTo>
                    <a:pt x="555" y="390"/>
                  </a:lnTo>
                  <a:lnTo>
                    <a:pt x="554" y="390"/>
                  </a:lnTo>
                  <a:lnTo>
                    <a:pt x="554" y="391"/>
                  </a:lnTo>
                  <a:lnTo>
                    <a:pt x="554" y="393"/>
                  </a:lnTo>
                  <a:lnTo>
                    <a:pt x="553" y="394"/>
                  </a:lnTo>
                  <a:lnTo>
                    <a:pt x="552" y="394"/>
                  </a:lnTo>
                  <a:lnTo>
                    <a:pt x="552" y="393"/>
                  </a:lnTo>
                  <a:lnTo>
                    <a:pt x="550" y="393"/>
                  </a:lnTo>
                  <a:lnTo>
                    <a:pt x="549" y="393"/>
                  </a:lnTo>
                  <a:lnTo>
                    <a:pt x="545" y="393"/>
                  </a:lnTo>
                  <a:lnTo>
                    <a:pt x="544" y="393"/>
                  </a:lnTo>
                  <a:lnTo>
                    <a:pt x="543" y="393"/>
                  </a:lnTo>
                  <a:lnTo>
                    <a:pt x="541" y="393"/>
                  </a:lnTo>
                  <a:lnTo>
                    <a:pt x="541" y="391"/>
                  </a:lnTo>
                  <a:lnTo>
                    <a:pt x="541" y="390"/>
                  </a:lnTo>
                  <a:lnTo>
                    <a:pt x="540" y="390"/>
                  </a:lnTo>
                  <a:lnTo>
                    <a:pt x="540" y="391"/>
                  </a:lnTo>
                  <a:lnTo>
                    <a:pt x="541" y="393"/>
                  </a:lnTo>
                  <a:lnTo>
                    <a:pt x="540" y="393"/>
                  </a:lnTo>
                  <a:lnTo>
                    <a:pt x="531" y="391"/>
                  </a:lnTo>
                  <a:lnTo>
                    <a:pt x="530" y="391"/>
                  </a:lnTo>
                  <a:lnTo>
                    <a:pt x="529" y="391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8" y="389"/>
                  </a:lnTo>
                  <a:lnTo>
                    <a:pt x="528" y="388"/>
                  </a:lnTo>
                  <a:lnTo>
                    <a:pt x="528" y="387"/>
                  </a:lnTo>
                  <a:lnTo>
                    <a:pt x="529" y="387"/>
                  </a:lnTo>
                  <a:lnTo>
                    <a:pt x="530" y="387"/>
                  </a:lnTo>
                  <a:lnTo>
                    <a:pt x="531" y="386"/>
                  </a:lnTo>
                  <a:lnTo>
                    <a:pt x="532" y="383"/>
                  </a:lnTo>
                  <a:lnTo>
                    <a:pt x="533" y="383"/>
                  </a:lnTo>
                  <a:lnTo>
                    <a:pt x="535" y="383"/>
                  </a:lnTo>
                  <a:lnTo>
                    <a:pt x="536" y="382"/>
                  </a:lnTo>
                  <a:lnTo>
                    <a:pt x="537" y="382"/>
                  </a:lnTo>
                  <a:lnTo>
                    <a:pt x="539" y="382"/>
                  </a:lnTo>
                  <a:lnTo>
                    <a:pt x="541" y="383"/>
                  </a:lnTo>
                  <a:lnTo>
                    <a:pt x="545" y="383"/>
                  </a:lnTo>
                  <a:lnTo>
                    <a:pt x="550" y="382"/>
                  </a:lnTo>
                  <a:lnTo>
                    <a:pt x="553" y="383"/>
                  </a:lnTo>
                  <a:lnTo>
                    <a:pt x="557" y="382"/>
                  </a:lnTo>
                  <a:lnTo>
                    <a:pt x="561" y="382"/>
                  </a:lnTo>
                  <a:lnTo>
                    <a:pt x="564" y="382"/>
                  </a:lnTo>
                  <a:lnTo>
                    <a:pt x="565" y="382"/>
                  </a:lnTo>
                  <a:lnTo>
                    <a:pt x="566" y="382"/>
                  </a:lnTo>
                  <a:lnTo>
                    <a:pt x="568" y="382"/>
                  </a:lnTo>
                  <a:lnTo>
                    <a:pt x="568" y="383"/>
                  </a:lnTo>
                  <a:lnTo>
                    <a:pt x="569" y="383"/>
                  </a:lnTo>
                  <a:close/>
                  <a:moveTo>
                    <a:pt x="306" y="372"/>
                  </a:moveTo>
                  <a:lnTo>
                    <a:pt x="306" y="373"/>
                  </a:lnTo>
                  <a:lnTo>
                    <a:pt x="306" y="374"/>
                  </a:lnTo>
                  <a:lnTo>
                    <a:pt x="305" y="376"/>
                  </a:lnTo>
                  <a:lnTo>
                    <a:pt x="304" y="376"/>
                  </a:lnTo>
                  <a:lnTo>
                    <a:pt x="304" y="377"/>
                  </a:lnTo>
                  <a:lnTo>
                    <a:pt x="303" y="377"/>
                  </a:lnTo>
                  <a:lnTo>
                    <a:pt x="303" y="376"/>
                  </a:lnTo>
                  <a:lnTo>
                    <a:pt x="304" y="376"/>
                  </a:lnTo>
                  <a:lnTo>
                    <a:pt x="304" y="374"/>
                  </a:lnTo>
                  <a:lnTo>
                    <a:pt x="303" y="374"/>
                  </a:lnTo>
                  <a:lnTo>
                    <a:pt x="303" y="373"/>
                  </a:lnTo>
                  <a:lnTo>
                    <a:pt x="302" y="374"/>
                  </a:lnTo>
                  <a:lnTo>
                    <a:pt x="302" y="376"/>
                  </a:lnTo>
                  <a:lnTo>
                    <a:pt x="302" y="374"/>
                  </a:lnTo>
                  <a:lnTo>
                    <a:pt x="302" y="373"/>
                  </a:lnTo>
                  <a:lnTo>
                    <a:pt x="304" y="372"/>
                  </a:lnTo>
                  <a:lnTo>
                    <a:pt x="304" y="373"/>
                  </a:lnTo>
                  <a:lnTo>
                    <a:pt x="304" y="372"/>
                  </a:lnTo>
                  <a:lnTo>
                    <a:pt x="305" y="372"/>
                  </a:lnTo>
                  <a:lnTo>
                    <a:pt x="306" y="372"/>
                  </a:lnTo>
                  <a:close/>
                  <a:moveTo>
                    <a:pt x="1179" y="373"/>
                  </a:moveTo>
                  <a:lnTo>
                    <a:pt x="1180" y="373"/>
                  </a:lnTo>
                  <a:lnTo>
                    <a:pt x="1180" y="374"/>
                  </a:lnTo>
                  <a:lnTo>
                    <a:pt x="1180" y="376"/>
                  </a:lnTo>
                  <a:lnTo>
                    <a:pt x="1179" y="376"/>
                  </a:lnTo>
                  <a:lnTo>
                    <a:pt x="1177" y="376"/>
                  </a:lnTo>
                  <a:lnTo>
                    <a:pt x="1176" y="376"/>
                  </a:lnTo>
                  <a:lnTo>
                    <a:pt x="1177" y="377"/>
                  </a:lnTo>
                  <a:lnTo>
                    <a:pt x="1176" y="378"/>
                  </a:lnTo>
                  <a:lnTo>
                    <a:pt x="1174" y="380"/>
                  </a:lnTo>
                  <a:lnTo>
                    <a:pt x="1175" y="380"/>
                  </a:lnTo>
                  <a:lnTo>
                    <a:pt x="1175" y="381"/>
                  </a:lnTo>
                  <a:lnTo>
                    <a:pt x="1173" y="382"/>
                  </a:lnTo>
                  <a:lnTo>
                    <a:pt x="1172" y="382"/>
                  </a:lnTo>
                  <a:lnTo>
                    <a:pt x="1171" y="383"/>
                  </a:lnTo>
                  <a:lnTo>
                    <a:pt x="1169" y="383"/>
                  </a:lnTo>
                  <a:lnTo>
                    <a:pt x="1168" y="382"/>
                  </a:lnTo>
                  <a:lnTo>
                    <a:pt x="1168" y="381"/>
                  </a:lnTo>
                  <a:lnTo>
                    <a:pt x="1167" y="381"/>
                  </a:lnTo>
                  <a:lnTo>
                    <a:pt x="1166" y="381"/>
                  </a:lnTo>
                  <a:lnTo>
                    <a:pt x="1166" y="380"/>
                  </a:lnTo>
                  <a:lnTo>
                    <a:pt x="1166" y="379"/>
                  </a:lnTo>
                  <a:lnTo>
                    <a:pt x="1166" y="378"/>
                  </a:lnTo>
                  <a:lnTo>
                    <a:pt x="1167" y="376"/>
                  </a:lnTo>
                  <a:lnTo>
                    <a:pt x="1167" y="370"/>
                  </a:lnTo>
                  <a:lnTo>
                    <a:pt x="1168" y="371"/>
                  </a:lnTo>
                  <a:lnTo>
                    <a:pt x="1169" y="371"/>
                  </a:lnTo>
                  <a:lnTo>
                    <a:pt x="1171" y="371"/>
                  </a:lnTo>
                  <a:lnTo>
                    <a:pt x="1169" y="370"/>
                  </a:lnTo>
                  <a:lnTo>
                    <a:pt x="1168" y="370"/>
                  </a:lnTo>
                  <a:lnTo>
                    <a:pt x="1167" y="369"/>
                  </a:lnTo>
                  <a:lnTo>
                    <a:pt x="1168" y="366"/>
                  </a:lnTo>
                  <a:lnTo>
                    <a:pt x="1168" y="365"/>
                  </a:lnTo>
                  <a:lnTo>
                    <a:pt x="1167" y="363"/>
                  </a:lnTo>
                  <a:lnTo>
                    <a:pt x="1167" y="362"/>
                  </a:lnTo>
                  <a:lnTo>
                    <a:pt x="1167" y="361"/>
                  </a:lnTo>
                  <a:lnTo>
                    <a:pt x="1168" y="361"/>
                  </a:lnTo>
                  <a:lnTo>
                    <a:pt x="1168" y="362"/>
                  </a:lnTo>
                  <a:lnTo>
                    <a:pt x="1169" y="363"/>
                  </a:lnTo>
                  <a:lnTo>
                    <a:pt x="1171" y="363"/>
                  </a:lnTo>
                  <a:lnTo>
                    <a:pt x="1172" y="364"/>
                  </a:lnTo>
                  <a:lnTo>
                    <a:pt x="1173" y="365"/>
                  </a:lnTo>
                  <a:lnTo>
                    <a:pt x="1173" y="366"/>
                  </a:lnTo>
                  <a:lnTo>
                    <a:pt x="1174" y="368"/>
                  </a:lnTo>
                  <a:lnTo>
                    <a:pt x="1176" y="369"/>
                  </a:lnTo>
                  <a:lnTo>
                    <a:pt x="1177" y="370"/>
                  </a:lnTo>
                  <a:lnTo>
                    <a:pt x="1179" y="370"/>
                  </a:lnTo>
                  <a:lnTo>
                    <a:pt x="1179" y="371"/>
                  </a:lnTo>
                  <a:lnTo>
                    <a:pt x="1179" y="372"/>
                  </a:lnTo>
                  <a:lnTo>
                    <a:pt x="1179" y="373"/>
                  </a:lnTo>
                  <a:close/>
                  <a:moveTo>
                    <a:pt x="762" y="354"/>
                  </a:moveTo>
                  <a:lnTo>
                    <a:pt x="763" y="355"/>
                  </a:lnTo>
                  <a:lnTo>
                    <a:pt x="763" y="357"/>
                  </a:lnTo>
                  <a:lnTo>
                    <a:pt x="763" y="358"/>
                  </a:lnTo>
                  <a:lnTo>
                    <a:pt x="763" y="360"/>
                  </a:lnTo>
                  <a:lnTo>
                    <a:pt x="762" y="361"/>
                  </a:lnTo>
                  <a:lnTo>
                    <a:pt x="762" y="362"/>
                  </a:lnTo>
                  <a:lnTo>
                    <a:pt x="762" y="363"/>
                  </a:lnTo>
                  <a:lnTo>
                    <a:pt x="762" y="365"/>
                  </a:lnTo>
                  <a:lnTo>
                    <a:pt x="762" y="366"/>
                  </a:lnTo>
                  <a:lnTo>
                    <a:pt x="761" y="368"/>
                  </a:lnTo>
                  <a:lnTo>
                    <a:pt x="761" y="369"/>
                  </a:lnTo>
                  <a:lnTo>
                    <a:pt x="761" y="370"/>
                  </a:lnTo>
                  <a:lnTo>
                    <a:pt x="761" y="371"/>
                  </a:lnTo>
                  <a:lnTo>
                    <a:pt x="761" y="369"/>
                  </a:lnTo>
                  <a:lnTo>
                    <a:pt x="759" y="369"/>
                  </a:lnTo>
                  <a:lnTo>
                    <a:pt x="759" y="368"/>
                  </a:lnTo>
                  <a:lnTo>
                    <a:pt x="761" y="364"/>
                  </a:lnTo>
                  <a:lnTo>
                    <a:pt x="759" y="364"/>
                  </a:lnTo>
                  <a:lnTo>
                    <a:pt x="759" y="363"/>
                  </a:lnTo>
                  <a:lnTo>
                    <a:pt x="758" y="362"/>
                  </a:lnTo>
                  <a:lnTo>
                    <a:pt x="759" y="362"/>
                  </a:lnTo>
                  <a:lnTo>
                    <a:pt x="759" y="361"/>
                  </a:lnTo>
                  <a:lnTo>
                    <a:pt x="759" y="358"/>
                  </a:lnTo>
                  <a:lnTo>
                    <a:pt x="759" y="355"/>
                  </a:lnTo>
                  <a:lnTo>
                    <a:pt x="759" y="352"/>
                  </a:lnTo>
                  <a:lnTo>
                    <a:pt x="759" y="351"/>
                  </a:lnTo>
                  <a:lnTo>
                    <a:pt x="759" y="349"/>
                  </a:lnTo>
                  <a:lnTo>
                    <a:pt x="761" y="349"/>
                  </a:lnTo>
                  <a:lnTo>
                    <a:pt x="761" y="351"/>
                  </a:lnTo>
                  <a:lnTo>
                    <a:pt x="762" y="352"/>
                  </a:lnTo>
                  <a:lnTo>
                    <a:pt x="762" y="353"/>
                  </a:lnTo>
                  <a:lnTo>
                    <a:pt x="762" y="354"/>
                  </a:lnTo>
                  <a:close/>
                  <a:moveTo>
                    <a:pt x="293" y="349"/>
                  </a:moveTo>
                  <a:lnTo>
                    <a:pt x="294" y="349"/>
                  </a:lnTo>
                  <a:lnTo>
                    <a:pt x="294" y="351"/>
                  </a:lnTo>
                  <a:lnTo>
                    <a:pt x="293" y="351"/>
                  </a:lnTo>
                  <a:lnTo>
                    <a:pt x="292" y="349"/>
                  </a:lnTo>
                  <a:lnTo>
                    <a:pt x="292" y="348"/>
                  </a:lnTo>
                  <a:lnTo>
                    <a:pt x="293" y="348"/>
                  </a:lnTo>
                  <a:lnTo>
                    <a:pt x="293" y="349"/>
                  </a:lnTo>
                  <a:close/>
                  <a:moveTo>
                    <a:pt x="1129" y="349"/>
                  </a:moveTo>
                  <a:lnTo>
                    <a:pt x="1129" y="351"/>
                  </a:lnTo>
                  <a:lnTo>
                    <a:pt x="1129" y="352"/>
                  </a:lnTo>
                  <a:lnTo>
                    <a:pt x="1129" y="353"/>
                  </a:lnTo>
                  <a:lnTo>
                    <a:pt x="1127" y="353"/>
                  </a:lnTo>
                  <a:lnTo>
                    <a:pt x="1127" y="354"/>
                  </a:lnTo>
                  <a:lnTo>
                    <a:pt x="1126" y="355"/>
                  </a:lnTo>
                  <a:lnTo>
                    <a:pt x="1126" y="354"/>
                  </a:lnTo>
                  <a:lnTo>
                    <a:pt x="1126" y="353"/>
                  </a:lnTo>
                  <a:lnTo>
                    <a:pt x="1125" y="354"/>
                  </a:lnTo>
                  <a:lnTo>
                    <a:pt x="1124" y="353"/>
                  </a:lnTo>
                  <a:lnTo>
                    <a:pt x="1124" y="354"/>
                  </a:lnTo>
                  <a:lnTo>
                    <a:pt x="1124" y="353"/>
                  </a:lnTo>
                  <a:lnTo>
                    <a:pt x="1124" y="352"/>
                  </a:lnTo>
                  <a:lnTo>
                    <a:pt x="1124" y="349"/>
                  </a:lnTo>
                  <a:lnTo>
                    <a:pt x="1125" y="349"/>
                  </a:lnTo>
                  <a:lnTo>
                    <a:pt x="1125" y="348"/>
                  </a:lnTo>
                  <a:lnTo>
                    <a:pt x="1124" y="347"/>
                  </a:lnTo>
                  <a:lnTo>
                    <a:pt x="1124" y="346"/>
                  </a:lnTo>
                  <a:lnTo>
                    <a:pt x="1124" y="345"/>
                  </a:lnTo>
                  <a:lnTo>
                    <a:pt x="1123" y="345"/>
                  </a:lnTo>
                  <a:lnTo>
                    <a:pt x="1123" y="344"/>
                  </a:lnTo>
                  <a:lnTo>
                    <a:pt x="1124" y="345"/>
                  </a:lnTo>
                  <a:lnTo>
                    <a:pt x="1125" y="344"/>
                  </a:lnTo>
                  <a:lnTo>
                    <a:pt x="1125" y="345"/>
                  </a:lnTo>
                  <a:lnTo>
                    <a:pt x="1125" y="346"/>
                  </a:lnTo>
                  <a:lnTo>
                    <a:pt x="1126" y="346"/>
                  </a:lnTo>
                  <a:lnTo>
                    <a:pt x="1126" y="347"/>
                  </a:lnTo>
                  <a:lnTo>
                    <a:pt x="1127" y="348"/>
                  </a:lnTo>
                  <a:lnTo>
                    <a:pt x="1127" y="347"/>
                  </a:lnTo>
                  <a:lnTo>
                    <a:pt x="1127" y="348"/>
                  </a:lnTo>
                  <a:lnTo>
                    <a:pt x="1127" y="349"/>
                  </a:lnTo>
                  <a:lnTo>
                    <a:pt x="1129" y="349"/>
                  </a:lnTo>
                  <a:close/>
                  <a:moveTo>
                    <a:pt x="1186" y="361"/>
                  </a:moveTo>
                  <a:lnTo>
                    <a:pt x="1186" y="362"/>
                  </a:lnTo>
                  <a:lnTo>
                    <a:pt x="1186" y="363"/>
                  </a:lnTo>
                  <a:lnTo>
                    <a:pt x="1185" y="364"/>
                  </a:lnTo>
                  <a:lnTo>
                    <a:pt x="1185" y="365"/>
                  </a:lnTo>
                  <a:lnTo>
                    <a:pt x="1183" y="366"/>
                  </a:lnTo>
                  <a:lnTo>
                    <a:pt x="1182" y="368"/>
                  </a:lnTo>
                  <a:lnTo>
                    <a:pt x="1182" y="366"/>
                  </a:lnTo>
                  <a:lnTo>
                    <a:pt x="1181" y="366"/>
                  </a:lnTo>
                  <a:lnTo>
                    <a:pt x="1180" y="366"/>
                  </a:lnTo>
                  <a:lnTo>
                    <a:pt x="1180" y="365"/>
                  </a:lnTo>
                  <a:lnTo>
                    <a:pt x="1177" y="364"/>
                  </a:lnTo>
                  <a:lnTo>
                    <a:pt x="1175" y="363"/>
                  </a:lnTo>
                  <a:lnTo>
                    <a:pt x="1174" y="363"/>
                  </a:lnTo>
                  <a:lnTo>
                    <a:pt x="1174" y="362"/>
                  </a:lnTo>
                  <a:lnTo>
                    <a:pt x="1173" y="361"/>
                  </a:lnTo>
                  <a:lnTo>
                    <a:pt x="1173" y="360"/>
                  </a:lnTo>
                  <a:lnTo>
                    <a:pt x="1173" y="358"/>
                  </a:lnTo>
                  <a:lnTo>
                    <a:pt x="1173" y="357"/>
                  </a:lnTo>
                  <a:lnTo>
                    <a:pt x="1174" y="357"/>
                  </a:lnTo>
                  <a:lnTo>
                    <a:pt x="1175" y="357"/>
                  </a:lnTo>
                  <a:lnTo>
                    <a:pt x="1174" y="357"/>
                  </a:lnTo>
                  <a:lnTo>
                    <a:pt x="1173" y="356"/>
                  </a:lnTo>
                  <a:lnTo>
                    <a:pt x="1174" y="355"/>
                  </a:lnTo>
                  <a:lnTo>
                    <a:pt x="1173" y="354"/>
                  </a:lnTo>
                  <a:lnTo>
                    <a:pt x="1174" y="353"/>
                  </a:lnTo>
                  <a:lnTo>
                    <a:pt x="1174" y="352"/>
                  </a:lnTo>
                  <a:lnTo>
                    <a:pt x="1175" y="352"/>
                  </a:lnTo>
                  <a:lnTo>
                    <a:pt x="1175" y="351"/>
                  </a:lnTo>
                  <a:lnTo>
                    <a:pt x="1175" y="349"/>
                  </a:lnTo>
                  <a:lnTo>
                    <a:pt x="1174" y="351"/>
                  </a:lnTo>
                  <a:lnTo>
                    <a:pt x="1174" y="349"/>
                  </a:lnTo>
                  <a:lnTo>
                    <a:pt x="1173" y="349"/>
                  </a:lnTo>
                  <a:lnTo>
                    <a:pt x="1172" y="349"/>
                  </a:lnTo>
                  <a:lnTo>
                    <a:pt x="1171" y="348"/>
                  </a:lnTo>
                  <a:lnTo>
                    <a:pt x="1171" y="347"/>
                  </a:lnTo>
                  <a:lnTo>
                    <a:pt x="1172" y="347"/>
                  </a:lnTo>
                  <a:lnTo>
                    <a:pt x="1172" y="346"/>
                  </a:lnTo>
                  <a:lnTo>
                    <a:pt x="1173" y="347"/>
                  </a:lnTo>
                  <a:lnTo>
                    <a:pt x="1174" y="347"/>
                  </a:lnTo>
                  <a:lnTo>
                    <a:pt x="1175" y="347"/>
                  </a:lnTo>
                  <a:lnTo>
                    <a:pt x="1175" y="346"/>
                  </a:lnTo>
                  <a:lnTo>
                    <a:pt x="1176" y="346"/>
                  </a:lnTo>
                  <a:lnTo>
                    <a:pt x="1176" y="345"/>
                  </a:lnTo>
                  <a:lnTo>
                    <a:pt x="1177" y="343"/>
                  </a:lnTo>
                  <a:lnTo>
                    <a:pt x="1179" y="343"/>
                  </a:lnTo>
                  <a:lnTo>
                    <a:pt x="1180" y="343"/>
                  </a:lnTo>
                  <a:lnTo>
                    <a:pt x="1180" y="341"/>
                  </a:lnTo>
                  <a:lnTo>
                    <a:pt x="1179" y="341"/>
                  </a:lnTo>
                  <a:lnTo>
                    <a:pt x="1179" y="339"/>
                  </a:lnTo>
                  <a:lnTo>
                    <a:pt x="1180" y="339"/>
                  </a:lnTo>
                  <a:lnTo>
                    <a:pt x="1181" y="339"/>
                  </a:lnTo>
                  <a:lnTo>
                    <a:pt x="1182" y="339"/>
                  </a:lnTo>
                  <a:lnTo>
                    <a:pt x="1183" y="339"/>
                  </a:lnTo>
                  <a:lnTo>
                    <a:pt x="1183" y="340"/>
                  </a:lnTo>
                  <a:lnTo>
                    <a:pt x="1183" y="341"/>
                  </a:lnTo>
                  <a:lnTo>
                    <a:pt x="1184" y="341"/>
                  </a:lnTo>
                  <a:lnTo>
                    <a:pt x="1185" y="343"/>
                  </a:lnTo>
                  <a:lnTo>
                    <a:pt x="1184" y="343"/>
                  </a:lnTo>
                  <a:lnTo>
                    <a:pt x="1184" y="344"/>
                  </a:lnTo>
                  <a:lnTo>
                    <a:pt x="1183" y="344"/>
                  </a:lnTo>
                  <a:lnTo>
                    <a:pt x="1184" y="344"/>
                  </a:lnTo>
                  <a:lnTo>
                    <a:pt x="1185" y="345"/>
                  </a:lnTo>
                  <a:lnTo>
                    <a:pt x="1186" y="345"/>
                  </a:lnTo>
                  <a:lnTo>
                    <a:pt x="1186" y="346"/>
                  </a:lnTo>
                  <a:lnTo>
                    <a:pt x="1186" y="347"/>
                  </a:lnTo>
                  <a:lnTo>
                    <a:pt x="1185" y="347"/>
                  </a:lnTo>
                  <a:lnTo>
                    <a:pt x="1185" y="348"/>
                  </a:lnTo>
                  <a:lnTo>
                    <a:pt x="1186" y="348"/>
                  </a:lnTo>
                  <a:lnTo>
                    <a:pt x="1186" y="349"/>
                  </a:lnTo>
                  <a:lnTo>
                    <a:pt x="1186" y="351"/>
                  </a:lnTo>
                  <a:lnTo>
                    <a:pt x="1185" y="351"/>
                  </a:lnTo>
                  <a:lnTo>
                    <a:pt x="1185" y="352"/>
                  </a:lnTo>
                  <a:lnTo>
                    <a:pt x="1186" y="352"/>
                  </a:lnTo>
                  <a:lnTo>
                    <a:pt x="1186" y="353"/>
                  </a:lnTo>
                  <a:lnTo>
                    <a:pt x="1186" y="354"/>
                  </a:lnTo>
                  <a:lnTo>
                    <a:pt x="1185" y="354"/>
                  </a:lnTo>
                  <a:lnTo>
                    <a:pt x="1185" y="353"/>
                  </a:lnTo>
                  <a:lnTo>
                    <a:pt x="1185" y="354"/>
                  </a:lnTo>
                  <a:lnTo>
                    <a:pt x="1186" y="354"/>
                  </a:lnTo>
                  <a:lnTo>
                    <a:pt x="1185" y="354"/>
                  </a:lnTo>
                  <a:lnTo>
                    <a:pt x="1186" y="355"/>
                  </a:lnTo>
                  <a:lnTo>
                    <a:pt x="1185" y="355"/>
                  </a:lnTo>
                  <a:lnTo>
                    <a:pt x="1184" y="355"/>
                  </a:lnTo>
                  <a:lnTo>
                    <a:pt x="1184" y="354"/>
                  </a:lnTo>
                  <a:lnTo>
                    <a:pt x="1183" y="354"/>
                  </a:lnTo>
                  <a:lnTo>
                    <a:pt x="1182" y="354"/>
                  </a:lnTo>
                  <a:lnTo>
                    <a:pt x="1182" y="355"/>
                  </a:lnTo>
                  <a:lnTo>
                    <a:pt x="1183" y="355"/>
                  </a:lnTo>
                  <a:lnTo>
                    <a:pt x="1184" y="355"/>
                  </a:lnTo>
                  <a:lnTo>
                    <a:pt x="1184" y="356"/>
                  </a:lnTo>
                  <a:lnTo>
                    <a:pt x="1185" y="356"/>
                  </a:lnTo>
                  <a:lnTo>
                    <a:pt x="1185" y="357"/>
                  </a:lnTo>
                  <a:lnTo>
                    <a:pt x="1186" y="358"/>
                  </a:lnTo>
                  <a:lnTo>
                    <a:pt x="1188" y="358"/>
                  </a:lnTo>
                  <a:lnTo>
                    <a:pt x="1188" y="360"/>
                  </a:lnTo>
                  <a:lnTo>
                    <a:pt x="1186" y="360"/>
                  </a:lnTo>
                  <a:lnTo>
                    <a:pt x="1186" y="361"/>
                  </a:lnTo>
                  <a:lnTo>
                    <a:pt x="1185" y="361"/>
                  </a:lnTo>
                  <a:lnTo>
                    <a:pt x="1185" y="362"/>
                  </a:lnTo>
                  <a:lnTo>
                    <a:pt x="1184" y="362"/>
                  </a:lnTo>
                  <a:lnTo>
                    <a:pt x="1186" y="361"/>
                  </a:lnTo>
                  <a:close/>
                  <a:moveTo>
                    <a:pt x="1140" y="336"/>
                  </a:moveTo>
                  <a:lnTo>
                    <a:pt x="1140" y="337"/>
                  </a:lnTo>
                  <a:lnTo>
                    <a:pt x="1139" y="338"/>
                  </a:lnTo>
                  <a:lnTo>
                    <a:pt x="1139" y="341"/>
                  </a:lnTo>
                  <a:lnTo>
                    <a:pt x="1138" y="344"/>
                  </a:lnTo>
                  <a:lnTo>
                    <a:pt x="1137" y="345"/>
                  </a:lnTo>
                  <a:lnTo>
                    <a:pt x="1135" y="346"/>
                  </a:lnTo>
                  <a:lnTo>
                    <a:pt x="1134" y="346"/>
                  </a:lnTo>
                  <a:lnTo>
                    <a:pt x="1134" y="347"/>
                  </a:lnTo>
                  <a:lnTo>
                    <a:pt x="1133" y="348"/>
                  </a:lnTo>
                  <a:lnTo>
                    <a:pt x="1133" y="349"/>
                  </a:lnTo>
                  <a:lnTo>
                    <a:pt x="1133" y="351"/>
                  </a:lnTo>
                  <a:lnTo>
                    <a:pt x="1133" y="352"/>
                  </a:lnTo>
                  <a:lnTo>
                    <a:pt x="1133" y="353"/>
                  </a:lnTo>
                  <a:lnTo>
                    <a:pt x="1130" y="356"/>
                  </a:lnTo>
                  <a:lnTo>
                    <a:pt x="1131" y="351"/>
                  </a:lnTo>
                  <a:lnTo>
                    <a:pt x="1132" y="349"/>
                  </a:lnTo>
                  <a:lnTo>
                    <a:pt x="1132" y="347"/>
                  </a:lnTo>
                  <a:lnTo>
                    <a:pt x="1133" y="345"/>
                  </a:lnTo>
                  <a:lnTo>
                    <a:pt x="1133" y="346"/>
                  </a:lnTo>
                  <a:lnTo>
                    <a:pt x="1134" y="346"/>
                  </a:lnTo>
                  <a:lnTo>
                    <a:pt x="1134" y="345"/>
                  </a:lnTo>
                  <a:lnTo>
                    <a:pt x="1134" y="343"/>
                  </a:lnTo>
                  <a:lnTo>
                    <a:pt x="1135" y="343"/>
                  </a:lnTo>
                  <a:lnTo>
                    <a:pt x="1135" y="341"/>
                  </a:lnTo>
                  <a:lnTo>
                    <a:pt x="1137" y="338"/>
                  </a:lnTo>
                  <a:lnTo>
                    <a:pt x="1138" y="337"/>
                  </a:lnTo>
                  <a:lnTo>
                    <a:pt x="1138" y="336"/>
                  </a:lnTo>
                  <a:lnTo>
                    <a:pt x="1138" y="335"/>
                  </a:lnTo>
                  <a:lnTo>
                    <a:pt x="1139" y="335"/>
                  </a:lnTo>
                  <a:lnTo>
                    <a:pt x="1140" y="335"/>
                  </a:lnTo>
                  <a:lnTo>
                    <a:pt x="1140" y="336"/>
                  </a:lnTo>
                  <a:close/>
                  <a:moveTo>
                    <a:pt x="807" y="332"/>
                  </a:moveTo>
                  <a:lnTo>
                    <a:pt x="807" y="333"/>
                  </a:lnTo>
                  <a:lnTo>
                    <a:pt x="807" y="335"/>
                  </a:lnTo>
                  <a:lnTo>
                    <a:pt x="807" y="339"/>
                  </a:lnTo>
                  <a:lnTo>
                    <a:pt x="807" y="340"/>
                  </a:lnTo>
                  <a:lnTo>
                    <a:pt x="806" y="340"/>
                  </a:lnTo>
                  <a:lnTo>
                    <a:pt x="805" y="340"/>
                  </a:lnTo>
                  <a:lnTo>
                    <a:pt x="804" y="339"/>
                  </a:lnTo>
                  <a:lnTo>
                    <a:pt x="804" y="338"/>
                  </a:lnTo>
                  <a:lnTo>
                    <a:pt x="803" y="338"/>
                  </a:lnTo>
                  <a:lnTo>
                    <a:pt x="801" y="338"/>
                  </a:lnTo>
                  <a:lnTo>
                    <a:pt x="801" y="337"/>
                  </a:lnTo>
                  <a:lnTo>
                    <a:pt x="800" y="335"/>
                  </a:lnTo>
                  <a:lnTo>
                    <a:pt x="800" y="333"/>
                  </a:lnTo>
                  <a:lnTo>
                    <a:pt x="800" y="332"/>
                  </a:lnTo>
                  <a:lnTo>
                    <a:pt x="800" y="331"/>
                  </a:lnTo>
                  <a:lnTo>
                    <a:pt x="801" y="331"/>
                  </a:lnTo>
                  <a:lnTo>
                    <a:pt x="801" y="330"/>
                  </a:lnTo>
                  <a:lnTo>
                    <a:pt x="803" y="330"/>
                  </a:lnTo>
                  <a:lnTo>
                    <a:pt x="801" y="330"/>
                  </a:lnTo>
                  <a:lnTo>
                    <a:pt x="801" y="329"/>
                  </a:lnTo>
                  <a:lnTo>
                    <a:pt x="803" y="328"/>
                  </a:lnTo>
                  <a:lnTo>
                    <a:pt x="804" y="328"/>
                  </a:lnTo>
                  <a:lnTo>
                    <a:pt x="803" y="328"/>
                  </a:lnTo>
                  <a:lnTo>
                    <a:pt x="803" y="329"/>
                  </a:lnTo>
                  <a:lnTo>
                    <a:pt x="804" y="329"/>
                  </a:lnTo>
                  <a:lnTo>
                    <a:pt x="805" y="328"/>
                  </a:lnTo>
                  <a:lnTo>
                    <a:pt x="805" y="329"/>
                  </a:lnTo>
                  <a:lnTo>
                    <a:pt x="806" y="330"/>
                  </a:lnTo>
                  <a:lnTo>
                    <a:pt x="806" y="331"/>
                  </a:lnTo>
                  <a:lnTo>
                    <a:pt x="807" y="330"/>
                  </a:lnTo>
                  <a:lnTo>
                    <a:pt x="807" y="331"/>
                  </a:lnTo>
                  <a:lnTo>
                    <a:pt x="807" y="332"/>
                  </a:lnTo>
                  <a:close/>
                  <a:moveTo>
                    <a:pt x="1097" y="316"/>
                  </a:moveTo>
                  <a:lnTo>
                    <a:pt x="1097" y="318"/>
                  </a:lnTo>
                  <a:lnTo>
                    <a:pt x="1097" y="319"/>
                  </a:lnTo>
                  <a:lnTo>
                    <a:pt x="1096" y="318"/>
                  </a:lnTo>
                  <a:lnTo>
                    <a:pt x="1097" y="318"/>
                  </a:lnTo>
                  <a:lnTo>
                    <a:pt x="1097" y="316"/>
                  </a:lnTo>
                  <a:close/>
                  <a:moveTo>
                    <a:pt x="829" y="323"/>
                  </a:moveTo>
                  <a:lnTo>
                    <a:pt x="829" y="324"/>
                  </a:lnTo>
                  <a:lnTo>
                    <a:pt x="828" y="324"/>
                  </a:lnTo>
                  <a:lnTo>
                    <a:pt x="828" y="326"/>
                  </a:lnTo>
                  <a:lnTo>
                    <a:pt x="825" y="328"/>
                  </a:lnTo>
                  <a:lnTo>
                    <a:pt x="825" y="329"/>
                  </a:lnTo>
                  <a:lnTo>
                    <a:pt x="824" y="331"/>
                  </a:lnTo>
                  <a:lnTo>
                    <a:pt x="824" y="332"/>
                  </a:lnTo>
                  <a:lnTo>
                    <a:pt x="823" y="333"/>
                  </a:lnTo>
                  <a:lnTo>
                    <a:pt x="824" y="333"/>
                  </a:lnTo>
                  <a:lnTo>
                    <a:pt x="825" y="333"/>
                  </a:lnTo>
                  <a:lnTo>
                    <a:pt x="825" y="335"/>
                  </a:lnTo>
                  <a:lnTo>
                    <a:pt x="825" y="336"/>
                  </a:lnTo>
                  <a:lnTo>
                    <a:pt x="825" y="337"/>
                  </a:lnTo>
                  <a:lnTo>
                    <a:pt x="824" y="337"/>
                  </a:lnTo>
                  <a:lnTo>
                    <a:pt x="824" y="338"/>
                  </a:lnTo>
                  <a:lnTo>
                    <a:pt x="823" y="339"/>
                  </a:lnTo>
                  <a:lnTo>
                    <a:pt x="823" y="338"/>
                  </a:lnTo>
                  <a:lnTo>
                    <a:pt x="823" y="339"/>
                  </a:lnTo>
                  <a:lnTo>
                    <a:pt x="822" y="339"/>
                  </a:lnTo>
                  <a:lnTo>
                    <a:pt x="822" y="338"/>
                  </a:lnTo>
                  <a:lnTo>
                    <a:pt x="822" y="336"/>
                  </a:lnTo>
                  <a:lnTo>
                    <a:pt x="821" y="335"/>
                  </a:lnTo>
                  <a:lnTo>
                    <a:pt x="821" y="336"/>
                  </a:lnTo>
                  <a:lnTo>
                    <a:pt x="821" y="337"/>
                  </a:lnTo>
                  <a:lnTo>
                    <a:pt x="820" y="338"/>
                  </a:lnTo>
                  <a:lnTo>
                    <a:pt x="819" y="338"/>
                  </a:lnTo>
                  <a:lnTo>
                    <a:pt x="819" y="337"/>
                  </a:lnTo>
                  <a:lnTo>
                    <a:pt x="817" y="337"/>
                  </a:lnTo>
                  <a:lnTo>
                    <a:pt x="819" y="336"/>
                  </a:lnTo>
                  <a:lnTo>
                    <a:pt x="820" y="336"/>
                  </a:lnTo>
                  <a:lnTo>
                    <a:pt x="819" y="336"/>
                  </a:lnTo>
                  <a:lnTo>
                    <a:pt x="817" y="336"/>
                  </a:lnTo>
                  <a:lnTo>
                    <a:pt x="817" y="337"/>
                  </a:lnTo>
                  <a:lnTo>
                    <a:pt x="817" y="338"/>
                  </a:lnTo>
                  <a:lnTo>
                    <a:pt x="816" y="338"/>
                  </a:lnTo>
                  <a:lnTo>
                    <a:pt x="815" y="338"/>
                  </a:lnTo>
                  <a:lnTo>
                    <a:pt x="814" y="338"/>
                  </a:lnTo>
                  <a:lnTo>
                    <a:pt x="814" y="337"/>
                  </a:lnTo>
                  <a:lnTo>
                    <a:pt x="814" y="336"/>
                  </a:lnTo>
                  <a:lnTo>
                    <a:pt x="815" y="333"/>
                  </a:lnTo>
                  <a:lnTo>
                    <a:pt x="815" y="332"/>
                  </a:lnTo>
                  <a:lnTo>
                    <a:pt x="815" y="330"/>
                  </a:lnTo>
                  <a:lnTo>
                    <a:pt x="816" y="329"/>
                  </a:lnTo>
                  <a:lnTo>
                    <a:pt x="817" y="329"/>
                  </a:lnTo>
                  <a:lnTo>
                    <a:pt x="817" y="328"/>
                  </a:lnTo>
                  <a:lnTo>
                    <a:pt x="817" y="327"/>
                  </a:lnTo>
                  <a:lnTo>
                    <a:pt x="817" y="326"/>
                  </a:lnTo>
                  <a:lnTo>
                    <a:pt x="817" y="324"/>
                  </a:lnTo>
                  <a:lnTo>
                    <a:pt x="816" y="323"/>
                  </a:lnTo>
                  <a:lnTo>
                    <a:pt x="816" y="322"/>
                  </a:lnTo>
                  <a:lnTo>
                    <a:pt x="815" y="321"/>
                  </a:lnTo>
                  <a:lnTo>
                    <a:pt x="816" y="321"/>
                  </a:lnTo>
                  <a:lnTo>
                    <a:pt x="816" y="319"/>
                  </a:lnTo>
                  <a:lnTo>
                    <a:pt x="817" y="319"/>
                  </a:lnTo>
                  <a:lnTo>
                    <a:pt x="820" y="318"/>
                  </a:lnTo>
                  <a:lnTo>
                    <a:pt x="821" y="318"/>
                  </a:lnTo>
                  <a:lnTo>
                    <a:pt x="822" y="318"/>
                  </a:lnTo>
                  <a:lnTo>
                    <a:pt x="824" y="315"/>
                  </a:lnTo>
                  <a:lnTo>
                    <a:pt x="825" y="315"/>
                  </a:lnTo>
                  <a:lnTo>
                    <a:pt x="826" y="314"/>
                  </a:lnTo>
                  <a:lnTo>
                    <a:pt x="828" y="315"/>
                  </a:lnTo>
                  <a:lnTo>
                    <a:pt x="829" y="319"/>
                  </a:lnTo>
                  <a:lnTo>
                    <a:pt x="829" y="321"/>
                  </a:lnTo>
                  <a:lnTo>
                    <a:pt x="829" y="322"/>
                  </a:lnTo>
                  <a:lnTo>
                    <a:pt x="829" y="323"/>
                  </a:lnTo>
                  <a:close/>
                  <a:moveTo>
                    <a:pt x="1092" y="309"/>
                  </a:moveTo>
                  <a:lnTo>
                    <a:pt x="1093" y="309"/>
                  </a:lnTo>
                  <a:lnTo>
                    <a:pt x="1093" y="310"/>
                  </a:lnTo>
                  <a:lnTo>
                    <a:pt x="1094" y="311"/>
                  </a:lnTo>
                  <a:lnTo>
                    <a:pt x="1094" y="312"/>
                  </a:lnTo>
                  <a:lnTo>
                    <a:pt x="1093" y="310"/>
                  </a:lnTo>
                  <a:lnTo>
                    <a:pt x="1092" y="309"/>
                  </a:lnTo>
                  <a:close/>
                  <a:moveTo>
                    <a:pt x="840" y="332"/>
                  </a:moveTo>
                  <a:lnTo>
                    <a:pt x="841" y="333"/>
                  </a:lnTo>
                  <a:lnTo>
                    <a:pt x="842" y="333"/>
                  </a:lnTo>
                  <a:lnTo>
                    <a:pt x="842" y="335"/>
                  </a:lnTo>
                  <a:lnTo>
                    <a:pt x="841" y="336"/>
                  </a:lnTo>
                  <a:lnTo>
                    <a:pt x="841" y="337"/>
                  </a:lnTo>
                  <a:lnTo>
                    <a:pt x="840" y="337"/>
                  </a:lnTo>
                  <a:lnTo>
                    <a:pt x="840" y="338"/>
                  </a:lnTo>
                  <a:lnTo>
                    <a:pt x="839" y="338"/>
                  </a:lnTo>
                  <a:lnTo>
                    <a:pt x="838" y="339"/>
                  </a:lnTo>
                  <a:lnTo>
                    <a:pt x="837" y="339"/>
                  </a:lnTo>
                  <a:lnTo>
                    <a:pt x="836" y="338"/>
                  </a:lnTo>
                  <a:lnTo>
                    <a:pt x="834" y="338"/>
                  </a:lnTo>
                  <a:lnTo>
                    <a:pt x="832" y="339"/>
                  </a:lnTo>
                  <a:lnTo>
                    <a:pt x="832" y="340"/>
                  </a:lnTo>
                  <a:lnTo>
                    <a:pt x="831" y="341"/>
                  </a:lnTo>
                  <a:lnTo>
                    <a:pt x="832" y="341"/>
                  </a:lnTo>
                  <a:lnTo>
                    <a:pt x="833" y="341"/>
                  </a:lnTo>
                  <a:lnTo>
                    <a:pt x="832" y="344"/>
                  </a:lnTo>
                  <a:lnTo>
                    <a:pt x="831" y="345"/>
                  </a:lnTo>
                  <a:lnTo>
                    <a:pt x="830" y="346"/>
                  </a:lnTo>
                  <a:lnTo>
                    <a:pt x="830" y="347"/>
                  </a:lnTo>
                  <a:lnTo>
                    <a:pt x="829" y="347"/>
                  </a:lnTo>
                  <a:lnTo>
                    <a:pt x="829" y="346"/>
                  </a:lnTo>
                  <a:lnTo>
                    <a:pt x="829" y="345"/>
                  </a:lnTo>
                  <a:lnTo>
                    <a:pt x="829" y="346"/>
                  </a:lnTo>
                  <a:lnTo>
                    <a:pt x="828" y="346"/>
                  </a:lnTo>
                  <a:lnTo>
                    <a:pt x="828" y="345"/>
                  </a:lnTo>
                  <a:lnTo>
                    <a:pt x="826" y="346"/>
                  </a:lnTo>
                  <a:lnTo>
                    <a:pt x="825" y="346"/>
                  </a:lnTo>
                  <a:lnTo>
                    <a:pt x="823" y="341"/>
                  </a:lnTo>
                  <a:lnTo>
                    <a:pt x="825" y="339"/>
                  </a:lnTo>
                  <a:lnTo>
                    <a:pt x="825" y="338"/>
                  </a:lnTo>
                  <a:lnTo>
                    <a:pt x="824" y="338"/>
                  </a:lnTo>
                  <a:lnTo>
                    <a:pt x="825" y="337"/>
                  </a:lnTo>
                  <a:lnTo>
                    <a:pt x="825" y="336"/>
                  </a:lnTo>
                  <a:lnTo>
                    <a:pt x="826" y="336"/>
                  </a:lnTo>
                  <a:lnTo>
                    <a:pt x="826" y="335"/>
                  </a:lnTo>
                  <a:lnTo>
                    <a:pt x="828" y="335"/>
                  </a:lnTo>
                  <a:lnTo>
                    <a:pt x="828" y="333"/>
                  </a:lnTo>
                  <a:lnTo>
                    <a:pt x="829" y="333"/>
                  </a:lnTo>
                  <a:lnTo>
                    <a:pt x="830" y="333"/>
                  </a:lnTo>
                  <a:lnTo>
                    <a:pt x="830" y="332"/>
                  </a:lnTo>
                  <a:lnTo>
                    <a:pt x="830" y="331"/>
                  </a:lnTo>
                  <a:lnTo>
                    <a:pt x="829" y="332"/>
                  </a:lnTo>
                  <a:lnTo>
                    <a:pt x="829" y="331"/>
                  </a:lnTo>
                  <a:lnTo>
                    <a:pt x="829" y="330"/>
                  </a:lnTo>
                  <a:lnTo>
                    <a:pt x="829" y="329"/>
                  </a:lnTo>
                  <a:lnTo>
                    <a:pt x="830" y="328"/>
                  </a:lnTo>
                  <a:lnTo>
                    <a:pt x="830" y="327"/>
                  </a:lnTo>
                  <a:lnTo>
                    <a:pt x="829" y="327"/>
                  </a:lnTo>
                  <a:lnTo>
                    <a:pt x="830" y="326"/>
                  </a:lnTo>
                  <a:lnTo>
                    <a:pt x="830" y="324"/>
                  </a:lnTo>
                  <a:lnTo>
                    <a:pt x="831" y="324"/>
                  </a:lnTo>
                  <a:lnTo>
                    <a:pt x="831" y="323"/>
                  </a:lnTo>
                  <a:lnTo>
                    <a:pt x="831" y="322"/>
                  </a:lnTo>
                  <a:lnTo>
                    <a:pt x="830" y="322"/>
                  </a:lnTo>
                  <a:lnTo>
                    <a:pt x="830" y="321"/>
                  </a:lnTo>
                  <a:lnTo>
                    <a:pt x="831" y="321"/>
                  </a:lnTo>
                  <a:lnTo>
                    <a:pt x="831" y="315"/>
                  </a:lnTo>
                  <a:lnTo>
                    <a:pt x="831" y="314"/>
                  </a:lnTo>
                  <a:lnTo>
                    <a:pt x="832" y="313"/>
                  </a:lnTo>
                  <a:lnTo>
                    <a:pt x="832" y="312"/>
                  </a:lnTo>
                  <a:lnTo>
                    <a:pt x="832" y="311"/>
                  </a:lnTo>
                  <a:lnTo>
                    <a:pt x="833" y="311"/>
                  </a:lnTo>
                  <a:lnTo>
                    <a:pt x="833" y="310"/>
                  </a:lnTo>
                  <a:lnTo>
                    <a:pt x="837" y="307"/>
                  </a:lnTo>
                  <a:lnTo>
                    <a:pt x="838" y="307"/>
                  </a:lnTo>
                  <a:lnTo>
                    <a:pt x="838" y="309"/>
                  </a:lnTo>
                  <a:lnTo>
                    <a:pt x="838" y="310"/>
                  </a:lnTo>
                  <a:lnTo>
                    <a:pt x="840" y="312"/>
                  </a:lnTo>
                  <a:lnTo>
                    <a:pt x="841" y="313"/>
                  </a:lnTo>
                  <a:lnTo>
                    <a:pt x="841" y="314"/>
                  </a:lnTo>
                  <a:lnTo>
                    <a:pt x="841" y="315"/>
                  </a:lnTo>
                  <a:lnTo>
                    <a:pt x="841" y="316"/>
                  </a:lnTo>
                  <a:lnTo>
                    <a:pt x="842" y="316"/>
                  </a:lnTo>
                  <a:lnTo>
                    <a:pt x="842" y="318"/>
                  </a:lnTo>
                  <a:lnTo>
                    <a:pt x="842" y="321"/>
                  </a:lnTo>
                  <a:lnTo>
                    <a:pt x="841" y="321"/>
                  </a:lnTo>
                  <a:lnTo>
                    <a:pt x="841" y="320"/>
                  </a:lnTo>
                  <a:lnTo>
                    <a:pt x="841" y="319"/>
                  </a:lnTo>
                  <a:lnTo>
                    <a:pt x="840" y="319"/>
                  </a:lnTo>
                  <a:lnTo>
                    <a:pt x="840" y="318"/>
                  </a:lnTo>
                  <a:lnTo>
                    <a:pt x="839" y="318"/>
                  </a:lnTo>
                  <a:lnTo>
                    <a:pt x="839" y="319"/>
                  </a:lnTo>
                  <a:lnTo>
                    <a:pt x="838" y="319"/>
                  </a:lnTo>
                  <a:lnTo>
                    <a:pt x="837" y="319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6" y="322"/>
                  </a:lnTo>
                  <a:lnTo>
                    <a:pt x="836" y="323"/>
                  </a:lnTo>
                  <a:lnTo>
                    <a:pt x="836" y="324"/>
                  </a:lnTo>
                  <a:lnTo>
                    <a:pt x="834" y="324"/>
                  </a:lnTo>
                  <a:lnTo>
                    <a:pt x="834" y="326"/>
                  </a:lnTo>
                  <a:lnTo>
                    <a:pt x="834" y="327"/>
                  </a:lnTo>
                  <a:lnTo>
                    <a:pt x="836" y="328"/>
                  </a:lnTo>
                  <a:lnTo>
                    <a:pt x="836" y="329"/>
                  </a:lnTo>
                  <a:lnTo>
                    <a:pt x="834" y="329"/>
                  </a:lnTo>
                  <a:lnTo>
                    <a:pt x="834" y="330"/>
                  </a:lnTo>
                  <a:lnTo>
                    <a:pt x="834" y="331"/>
                  </a:lnTo>
                  <a:lnTo>
                    <a:pt x="834" y="332"/>
                  </a:lnTo>
                  <a:lnTo>
                    <a:pt x="836" y="331"/>
                  </a:lnTo>
                  <a:lnTo>
                    <a:pt x="837" y="330"/>
                  </a:lnTo>
                  <a:lnTo>
                    <a:pt x="838" y="330"/>
                  </a:lnTo>
                  <a:lnTo>
                    <a:pt x="838" y="331"/>
                  </a:lnTo>
                  <a:lnTo>
                    <a:pt x="839" y="331"/>
                  </a:lnTo>
                  <a:lnTo>
                    <a:pt x="839" y="332"/>
                  </a:lnTo>
                  <a:lnTo>
                    <a:pt x="840" y="332"/>
                  </a:lnTo>
                  <a:close/>
                  <a:moveTo>
                    <a:pt x="1151" y="303"/>
                  </a:moveTo>
                  <a:lnTo>
                    <a:pt x="1152" y="305"/>
                  </a:lnTo>
                  <a:lnTo>
                    <a:pt x="1154" y="305"/>
                  </a:lnTo>
                  <a:lnTo>
                    <a:pt x="1152" y="305"/>
                  </a:lnTo>
                  <a:lnTo>
                    <a:pt x="1151" y="304"/>
                  </a:lnTo>
                  <a:lnTo>
                    <a:pt x="1150" y="303"/>
                  </a:lnTo>
                  <a:lnTo>
                    <a:pt x="1149" y="304"/>
                  </a:lnTo>
                  <a:lnTo>
                    <a:pt x="1148" y="304"/>
                  </a:lnTo>
                  <a:lnTo>
                    <a:pt x="1148" y="303"/>
                  </a:lnTo>
                  <a:lnTo>
                    <a:pt x="1147" y="303"/>
                  </a:lnTo>
                  <a:lnTo>
                    <a:pt x="1146" y="302"/>
                  </a:lnTo>
                  <a:lnTo>
                    <a:pt x="1144" y="302"/>
                  </a:lnTo>
                  <a:lnTo>
                    <a:pt x="1144" y="301"/>
                  </a:lnTo>
                  <a:lnTo>
                    <a:pt x="1143" y="301"/>
                  </a:lnTo>
                  <a:lnTo>
                    <a:pt x="1143" y="299"/>
                  </a:lnTo>
                  <a:lnTo>
                    <a:pt x="1144" y="299"/>
                  </a:lnTo>
                  <a:lnTo>
                    <a:pt x="1147" y="301"/>
                  </a:lnTo>
                  <a:lnTo>
                    <a:pt x="1147" y="302"/>
                  </a:lnTo>
                  <a:lnTo>
                    <a:pt x="1148" y="302"/>
                  </a:lnTo>
                  <a:lnTo>
                    <a:pt x="1149" y="303"/>
                  </a:lnTo>
                  <a:lnTo>
                    <a:pt x="1150" y="303"/>
                  </a:lnTo>
                  <a:lnTo>
                    <a:pt x="1151" y="303"/>
                  </a:lnTo>
                  <a:close/>
                  <a:moveTo>
                    <a:pt x="1085" y="299"/>
                  </a:moveTo>
                  <a:lnTo>
                    <a:pt x="1087" y="301"/>
                  </a:lnTo>
                  <a:lnTo>
                    <a:pt x="1085" y="301"/>
                  </a:lnTo>
                  <a:lnTo>
                    <a:pt x="1083" y="299"/>
                  </a:lnTo>
                  <a:lnTo>
                    <a:pt x="1083" y="298"/>
                  </a:lnTo>
                  <a:lnTo>
                    <a:pt x="1084" y="298"/>
                  </a:lnTo>
                  <a:lnTo>
                    <a:pt x="1085" y="299"/>
                  </a:lnTo>
                  <a:close/>
                  <a:moveTo>
                    <a:pt x="1082" y="296"/>
                  </a:moveTo>
                  <a:lnTo>
                    <a:pt x="1082" y="297"/>
                  </a:lnTo>
                  <a:lnTo>
                    <a:pt x="1081" y="297"/>
                  </a:lnTo>
                  <a:lnTo>
                    <a:pt x="1081" y="296"/>
                  </a:lnTo>
                  <a:lnTo>
                    <a:pt x="1082" y="296"/>
                  </a:lnTo>
                  <a:close/>
                  <a:moveTo>
                    <a:pt x="841" y="296"/>
                  </a:moveTo>
                  <a:lnTo>
                    <a:pt x="842" y="297"/>
                  </a:lnTo>
                  <a:lnTo>
                    <a:pt x="844" y="297"/>
                  </a:lnTo>
                  <a:lnTo>
                    <a:pt x="844" y="298"/>
                  </a:lnTo>
                  <a:lnTo>
                    <a:pt x="842" y="299"/>
                  </a:lnTo>
                  <a:lnTo>
                    <a:pt x="841" y="302"/>
                  </a:lnTo>
                  <a:lnTo>
                    <a:pt x="840" y="303"/>
                  </a:lnTo>
                  <a:lnTo>
                    <a:pt x="838" y="303"/>
                  </a:lnTo>
                  <a:lnTo>
                    <a:pt x="837" y="303"/>
                  </a:lnTo>
                  <a:lnTo>
                    <a:pt x="836" y="302"/>
                  </a:lnTo>
                  <a:lnTo>
                    <a:pt x="834" y="299"/>
                  </a:lnTo>
                  <a:lnTo>
                    <a:pt x="834" y="298"/>
                  </a:lnTo>
                  <a:lnTo>
                    <a:pt x="834" y="297"/>
                  </a:lnTo>
                  <a:lnTo>
                    <a:pt x="836" y="297"/>
                  </a:lnTo>
                  <a:lnTo>
                    <a:pt x="836" y="296"/>
                  </a:lnTo>
                  <a:lnTo>
                    <a:pt x="837" y="295"/>
                  </a:lnTo>
                  <a:lnTo>
                    <a:pt x="837" y="296"/>
                  </a:lnTo>
                  <a:lnTo>
                    <a:pt x="838" y="296"/>
                  </a:lnTo>
                  <a:lnTo>
                    <a:pt x="839" y="296"/>
                  </a:lnTo>
                  <a:lnTo>
                    <a:pt x="840" y="296"/>
                  </a:lnTo>
                  <a:lnTo>
                    <a:pt x="841" y="296"/>
                  </a:lnTo>
                  <a:close/>
                  <a:moveTo>
                    <a:pt x="1088" y="297"/>
                  </a:moveTo>
                  <a:lnTo>
                    <a:pt x="1088" y="298"/>
                  </a:lnTo>
                  <a:lnTo>
                    <a:pt x="1087" y="297"/>
                  </a:lnTo>
                  <a:lnTo>
                    <a:pt x="1085" y="296"/>
                  </a:lnTo>
                  <a:lnTo>
                    <a:pt x="1085" y="295"/>
                  </a:lnTo>
                  <a:lnTo>
                    <a:pt x="1087" y="295"/>
                  </a:lnTo>
                  <a:lnTo>
                    <a:pt x="1088" y="296"/>
                  </a:lnTo>
                  <a:lnTo>
                    <a:pt x="1088" y="297"/>
                  </a:lnTo>
                  <a:close/>
                  <a:moveTo>
                    <a:pt x="1008" y="286"/>
                  </a:moveTo>
                  <a:lnTo>
                    <a:pt x="1009" y="286"/>
                  </a:lnTo>
                  <a:lnTo>
                    <a:pt x="1009" y="287"/>
                  </a:lnTo>
                  <a:lnTo>
                    <a:pt x="1008" y="287"/>
                  </a:lnTo>
                  <a:lnTo>
                    <a:pt x="1007" y="287"/>
                  </a:lnTo>
                  <a:lnTo>
                    <a:pt x="1007" y="286"/>
                  </a:lnTo>
                  <a:lnTo>
                    <a:pt x="1008" y="286"/>
                  </a:lnTo>
                  <a:close/>
                  <a:moveTo>
                    <a:pt x="841" y="284"/>
                  </a:moveTo>
                  <a:lnTo>
                    <a:pt x="841" y="285"/>
                  </a:lnTo>
                  <a:lnTo>
                    <a:pt x="840" y="285"/>
                  </a:lnTo>
                  <a:lnTo>
                    <a:pt x="839" y="285"/>
                  </a:lnTo>
                  <a:lnTo>
                    <a:pt x="838" y="285"/>
                  </a:lnTo>
                  <a:lnTo>
                    <a:pt x="838" y="284"/>
                  </a:lnTo>
                  <a:lnTo>
                    <a:pt x="840" y="282"/>
                  </a:lnTo>
                  <a:lnTo>
                    <a:pt x="841" y="284"/>
                  </a:lnTo>
                  <a:close/>
                  <a:moveTo>
                    <a:pt x="1000" y="282"/>
                  </a:moveTo>
                  <a:lnTo>
                    <a:pt x="1001" y="282"/>
                  </a:lnTo>
                  <a:lnTo>
                    <a:pt x="1001" y="284"/>
                  </a:lnTo>
                  <a:lnTo>
                    <a:pt x="1001" y="285"/>
                  </a:lnTo>
                  <a:lnTo>
                    <a:pt x="1000" y="285"/>
                  </a:lnTo>
                  <a:lnTo>
                    <a:pt x="999" y="285"/>
                  </a:lnTo>
                  <a:lnTo>
                    <a:pt x="998" y="285"/>
                  </a:lnTo>
                  <a:lnTo>
                    <a:pt x="997" y="286"/>
                  </a:lnTo>
                  <a:lnTo>
                    <a:pt x="997" y="285"/>
                  </a:lnTo>
                  <a:lnTo>
                    <a:pt x="997" y="284"/>
                  </a:lnTo>
                  <a:lnTo>
                    <a:pt x="997" y="282"/>
                  </a:lnTo>
                  <a:lnTo>
                    <a:pt x="998" y="282"/>
                  </a:lnTo>
                  <a:lnTo>
                    <a:pt x="999" y="281"/>
                  </a:lnTo>
                  <a:lnTo>
                    <a:pt x="1000" y="282"/>
                  </a:lnTo>
                  <a:close/>
                  <a:moveTo>
                    <a:pt x="995" y="281"/>
                  </a:moveTo>
                  <a:lnTo>
                    <a:pt x="996" y="282"/>
                  </a:lnTo>
                  <a:lnTo>
                    <a:pt x="995" y="282"/>
                  </a:lnTo>
                  <a:lnTo>
                    <a:pt x="995" y="284"/>
                  </a:lnTo>
                  <a:lnTo>
                    <a:pt x="995" y="285"/>
                  </a:lnTo>
                  <a:lnTo>
                    <a:pt x="993" y="285"/>
                  </a:lnTo>
                  <a:lnTo>
                    <a:pt x="992" y="285"/>
                  </a:lnTo>
                  <a:lnTo>
                    <a:pt x="993" y="286"/>
                  </a:lnTo>
                  <a:lnTo>
                    <a:pt x="993" y="287"/>
                  </a:lnTo>
                  <a:lnTo>
                    <a:pt x="992" y="287"/>
                  </a:lnTo>
                  <a:lnTo>
                    <a:pt x="992" y="288"/>
                  </a:lnTo>
                  <a:lnTo>
                    <a:pt x="991" y="288"/>
                  </a:lnTo>
                  <a:lnTo>
                    <a:pt x="990" y="288"/>
                  </a:lnTo>
                  <a:lnTo>
                    <a:pt x="989" y="289"/>
                  </a:lnTo>
                  <a:lnTo>
                    <a:pt x="988" y="289"/>
                  </a:lnTo>
                  <a:lnTo>
                    <a:pt x="989" y="288"/>
                  </a:lnTo>
                  <a:lnTo>
                    <a:pt x="990" y="287"/>
                  </a:lnTo>
                  <a:lnTo>
                    <a:pt x="991" y="286"/>
                  </a:lnTo>
                  <a:lnTo>
                    <a:pt x="990" y="286"/>
                  </a:lnTo>
                  <a:lnTo>
                    <a:pt x="989" y="287"/>
                  </a:lnTo>
                  <a:lnTo>
                    <a:pt x="988" y="287"/>
                  </a:lnTo>
                  <a:lnTo>
                    <a:pt x="987" y="288"/>
                  </a:lnTo>
                  <a:lnTo>
                    <a:pt x="985" y="288"/>
                  </a:lnTo>
                  <a:lnTo>
                    <a:pt x="985" y="289"/>
                  </a:lnTo>
                  <a:lnTo>
                    <a:pt x="984" y="289"/>
                  </a:lnTo>
                  <a:lnTo>
                    <a:pt x="983" y="289"/>
                  </a:lnTo>
                  <a:lnTo>
                    <a:pt x="983" y="288"/>
                  </a:lnTo>
                  <a:lnTo>
                    <a:pt x="982" y="288"/>
                  </a:lnTo>
                  <a:lnTo>
                    <a:pt x="982" y="287"/>
                  </a:lnTo>
                  <a:lnTo>
                    <a:pt x="983" y="286"/>
                  </a:lnTo>
                  <a:lnTo>
                    <a:pt x="984" y="285"/>
                  </a:lnTo>
                  <a:lnTo>
                    <a:pt x="985" y="284"/>
                  </a:lnTo>
                  <a:lnTo>
                    <a:pt x="987" y="284"/>
                  </a:lnTo>
                  <a:lnTo>
                    <a:pt x="989" y="284"/>
                  </a:lnTo>
                  <a:lnTo>
                    <a:pt x="990" y="284"/>
                  </a:lnTo>
                  <a:lnTo>
                    <a:pt x="992" y="282"/>
                  </a:lnTo>
                  <a:lnTo>
                    <a:pt x="993" y="281"/>
                  </a:lnTo>
                  <a:lnTo>
                    <a:pt x="995" y="281"/>
                  </a:lnTo>
                  <a:close/>
                  <a:moveTo>
                    <a:pt x="1006" y="282"/>
                  </a:moveTo>
                  <a:lnTo>
                    <a:pt x="1007" y="282"/>
                  </a:lnTo>
                  <a:lnTo>
                    <a:pt x="1007" y="285"/>
                  </a:lnTo>
                  <a:lnTo>
                    <a:pt x="1006" y="285"/>
                  </a:lnTo>
                  <a:lnTo>
                    <a:pt x="1006" y="284"/>
                  </a:lnTo>
                  <a:lnTo>
                    <a:pt x="1005" y="284"/>
                  </a:lnTo>
                  <a:lnTo>
                    <a:pt x="1005" y="285"/>
                  </a:lnTo>
                  <a:lnTo>
                    <a:pt x="1004" y="285"/>
                  </a:lnTo>
                  <a:lnTo>
                    <a:pt x="1004" y="284"/>
                  </a:lnTo>
                  <a:lnTo>
                    <a:pt x="1002" y="284"/>
                  </a:lnTo>
                  <a:lnTo>
                    <a:pt x="1002" y="282"/>
                  </a:lnTo>
                  <a:lnTo>
                    <a:pt x="1001" y="282"/>
                  </a:lnTo>
                  <a:lnTo>
                    <a:pt x="1001" y="281"/>
                  </a:lnTo>
                  <a:lnTo>
                    <a:pt x="1002" y="281"/>
                  </a:lnTo>
                  <a:lnTo>
                    <a:pt x="1004" y="281"/>
                  </a:lnTo>
                  <a:lnTo>
                    <a:pt x="1004" y="282"/>
                  </a:lnTo>
                  <a:lnTo>
                    <a:pt x="1005" y="282"/>
                  </a:lnTo>
                  <a:lnTo>
                    <a:pt x="1005" y="281"/>
                  </a:lnTo>
                  <a:lnTo>
                    <a:pt x="1006" y="281"/>
                  </a:lnTo>
                  <a:lnTo>
                    <a:pt x="1006" y="282"/>
                  </a:lnTo>
                  <a:close/>
                  <a:moveTo>
                    <a:pt x="963" y="280"/>
                  </a:moveTo>
                  <a:lnTo>
                    <a:pt x="963" y="285"/>
                  </a:lnTo>
                  <a:lnTo>
                    <a:pt x="962" y="286"/>
                  </a:lnTo>
                  <a:lnTo>
                    <a:pt x="960" y="286"/>
                  </a:lnTo>
                  <a:lnTo>
                    <a:pt x="959" y="286"/>
                  </a:lnTo>
                  <a:lnTo>
                    <a:pt x="958" y="286"/>
                  </a:lnTo>
                  <a:lnTo>
                    <a:pt x="955" y="288"/>
                  </a:lnTo>
                  <a:lnTo>
                    <a:pt x="954" y="289"/>
                  </a:lnTo>
                  <a:lnTo>
                    <a:pt x="953" y="289"/>
                  </a:lnTo>
                  <a:lnTo>
                    <a:pt x="950" y="290"/>
                  </a:lnTo>
                  <a:lnTo>
                    <a:pt x="948" y="291"/>
                  </a:lnTo>
                  <a:lnTo>
                    <a:pt x="947" y="291"/>
                  </a:lnTo>
                  <a:lnTo>
                    <a:pt x="946" y="293"/>
                  </a:lnTo>
                  <a:lnTo>
                    <a:pt x="946" y="291"/>
                  </a:lnTo>
                  <a:lnTo>
                    <a:pt x="945" y="291"/>
                  </a:lnTo>
                  <a:lnTo>
                    <a:pt x="942" y="290"/>
                  </a:lnTo>
                  <a:lnTo>
                    <a:pt x="941" y="290"/>
                  </a:lnTo>
                  <a:lnTo>
                    <a:pt x="938" y="289"/>
                  </a:lnTo>
                  <a:lnTo>
                    <a:pt x="937" y="287"/>
                  </a:lnTo>
                  <a:lnTo>
                    <a:pt x="935" y="287"/>
                  </a:lnTo>
                  <a:lnTo>
                    <a:pt x="934" y="287"/>
                  </a:lnTo>
                  <a:lnTo>
                    <a:pt x="933" y="286"/>
                  </a:lnTo>
                  <a:lnTo>
                    <a:pt x="932" y="285"/>
                  </a:lnTo>
                  <a:lnTo>
                    <a:pt x="931" y="285"/>
                  </a:lnTo>
                  <a:lnTo>
                    <a:pt x="930" y="285"/>
                  </a:lnTo>
                  <a:lnTo>
                    <a:pt x="930" y="284"/>
                  </a:lnTo>
                  <a:lnTo>
                    <a:pt x="930" y="282"/>
                  </a:lnTo>
                  <a:lnTo>
                    <a:pt x="928" y="280"/>
                  </a:lnTo>
                  <a:lnTo>
                    <a:pt x="926" y="280"/>
                  </a:lnTo>
                  <a:lnTo>
                    <a:pt x="926" y="279"/>
                  </a:lnTo>
                  <a:lnTo>
                    <a:pt x="925" y="277"/>
                  </a:lnTo>
                  <a:lnTo>
                    <a:pt x="925" y="273"/>
                  </a:lnTo>
                  <a:lnTo>
                    <a:pt x="925" y="271"/>
                  </a:lnTo>
                  <a:lnTo>
                    <a:pt x="926" y="271"/>
                  </a:lnTo>
                  <a:lnTo>
                    <a:pt x="928" y="270"/>
                  </a:lnTo>
                  <a:lnTo>
                    <a:pt x="929" y="270"/>
                  </a:lnTo>
                  <a:lnTo>
                    <a:pt x="929" y="271"/>
                  </a:lnTo>
                  <a:lnTo>
                    <a:pt x="930" y="271"/>
                  </a:lnTo>
                  <a:lnTo>
                    <a:pt x="931" y="272"/>
                  </a:lnTo>
                  <a:lnTo>
                    <a:pt x="932" y="271"/>
                  </a:lnTo>
                  <a:lnTo>
                    <a:pt x="933" y="270"/>
                  </a:lnTo>
                  <a:lnTo>
                    <a:pt x="934" y="270"/>
                  </a:lnTo>
                  <a:lnTo>
                    <a:pt x="938" y="269"/>
                  </a:lnTo>
                  <a:lnTo>
                    <a:pt x="947" y="268"/>
                  </a:lnTo>
                  <a:lnTo>
                    <a:pt x="950" y="269"/>
                  </a:lnTo>
                  <a:lnTo>
                    <a:pt x="951" y="269"/>
                  </a:lnTo>
                  <a:lnTo>
                    <a:pt x="951" y="270"/>
                  </a:lnTo>
                  <a:lnTo>
                    <a:pt x="953" y="270"/>
                  </a:lnTo>
                  <a:lnTo>
                    <a:pt x="954" y="270"/>
                  </a:lnTo>
                  <a:lnTo>
                    <a:pt x="955" y="270"/>
                  </a:lnTo>
                  <a:lnTo>
                    <a:pt x="955" y="271"/>
                  </a:lnTo>
                  <a:lnTo>
                    <a:pt x="956" y="271"/>
                  </a:lnTo>
                  <a:lnTo>
                    <a:pt x="957" y="271"/>
                  </a:lnTo>
                  <a:lnTo>
                    <a:pt x="957" y="272"/>
                  </a:lnTo>
                  <a:lnTo>
                    <a:pt x="958" y="272"/>
                  </a:lnTo>
                  <a:lnTo>
                    <a:pt x="958" y="273"/>
                  </a:lnTo>
                  <a:lnTo>
                    <a:pt x="958" y="274"/>
                  </a:lnTo>
                  <a:lnTo>
                    <a:pt x="957" y="274"/>
                  </a:lnTo>
                  <a:lnTo>
                    <a:pt x="956" y="274"/>
                  </a:lnTo>
                  <a:lnTo>
                    <a:pt x="956" y="276"/>
                  </a:lnTo>
                  <a:lnTo>
                    <a:pt x="957" y="276"/>
                  </a:lnTo>
                  <a:lnTo>
                    <a:pt x="957" y="277"/>
                  </a:lnTo>
                  <a:lnTo>
                    <a:pt x="958" y="277"/>
                  </a:lnTo>
                  <a:lnTo>
                    <a:pt x="959" y="277"/>
                  </a:lnTo>
                  <a:lnTo>
                    <a:pt x="960" y="277"/>
                  </a:lnTo>
                  <a:lnTo>
                    <a:pt x="962" y="277"/>
                  </a:lnTo>
                  <a:lnTo>
                    <a:pt x="963" y="278"/>
                  </a:lnTo>
                  <a:lnTo>
                    <a:pt x="963" y="280"/>
                  </a:lnTo>
                  <a:close/>
                  <a:moveTo>
                    <a:pt x="355" y="264"/>
                  </a:moveTo>
                  <a:lnTo>
                    <a:pt x="354" y="266"/>
                  </a:lnTo>
                  <a:lnTo>
                    <a:pt x="354" y="268"/>
                  </a:lnTo>
                  <a:lnTo>
                    <a:pt x="352" y="266"/>
                  </a:lnTo>
                  <a:lnTo>
                    <a:pt x="351" y="265"/>
                  </a:lnTo>
                  <a:lnTo>
                    <a:pt x="349" y="265"/>
                  </a:lnTo>
                  <a:lnTo>
                    <a:pt x="349" y="264"/>
                  </a:lnTo>
                  <a:lnTo>
                    <a:pt x="351" y="264"/>
                  </a:lnTo>
                  <a:lnTo>
                    <a:pt x="351" y="263"/>
                  </a:lnTo>
                  <a:lnTo>
                    <a:pt x="352" y="263"/>
                  </a:lnTo>
                  <a:lnTo>
                    <a:pt x="353" y="263"/>
                  </a:lnTo>
                  <a:lnTo>
                    <a:pt x="354" y="264"/>
                  </a:lnTo>
                  <a:lnTo>
                    <a:pt x="355" y="264"/>
                  </a:lnTo>
                  <a:close/>
                  <a:moveTo>
                    <a:pt x="361" y="262"/>
                  </a:moveTo>
                  <a:lnTo>
                    <a:pt x="361" y="263"/>
                  </a:lnTo>
                  <a:lnTo>
                    <a:pt x="360" y="263"/>
                  </a:lnTo>
                  <a:lnTo>
                    <a:pt x="359" y="263"/>
                  </a:lnTo>
                  <a:lnTo>
                    <a:pt x="359" y="262"/>
                  </a:lnTo>
                  <a:lnTo>
                    <a:pt x="360" y="261"/>
                  </a:lnTo>
                  <a:lnTo>
                    <a:pt x="360" y="262"/>
                  </a:lnTo>
                  <a:lnTo>
                    <a:pt x="361" y="262"/>
                  </a:lnTo>
                  <a:close/>
                  <a:moveTo>
                    <a:pt x="370" y="262"/>
                  </a:moveTo>
                  <a:lnTo>
                    <a:pt x="370" y="261"/>
                  </a:lnTo>
                  <a:lnTo>
                    <a:pt x="371" y="261"/>
                  </a:lnTo>
                  <a:lnTo>
                    <a:pt x="372" y="261"/>
                  </a:lnTo>
                  <a:lnTo>
                    <a:pt x="372" y="262"/>
                  </a:lnTo>
                  <a:lnTo>
                    <a:pt x="372" y="263"/>
                  </a:lnTo>
                  <a:lnTo>
                    <a:pt x="371" y="264"/>
                  </a:lnTo>
                  <a:lnTo>
                    <a:pt x="370" y="264"/>
                  </a:lnTo>
                  <a:lnTo>
                    <a:pt x="369" y="263"/>
                  </a:lnTo>
                  <a:lnTo>
                    <a:pt x="368" y="263"/>
                  </a:lnTo>
                  <a:lnTo>
                    <a:pt x="368" y="262"/>
                  </a:lnTo>
                  <a:lnTo>
                    <a:pt x="369" y="263"/>
                  </a:lnTo>
                  <a:lnTo>
                    <a:pt x="369" y="262"/>
                  </a:lnTo>
                  <a:lnTo>
                    <a:pt x="370" y="262"/>
                  </a:lnTo>
                  <a:close/>
                  <a:moveTo>
                    <a:pt x="1071" y="284"/>
                  </a:moveTo>
                  <a:lnTo>
                    <a:pt x="1071" y="285"/>
                  </a:lnTo>
                  <a:lnTo>
                    <a:pt x="1071" y="286"/>
                  </a:lnTo>
                  <a:lnTo>
                    <a:pt x="1070" y="286"/>
                  </a:lnTo>
                  <a:lnTo>
                    <a:pt x="1070" y="287"/>
                  </a:lnTo>
                  <a:lnTo>
                    <a:pt x="1070" y="290"/>
                  </a:lnTo>
                  <a:lnTo>
                    <a:pt x="1070" y="291"/>
                  </a:lnTo>
                  <a:lnTo>
                    <a:pt x="1070" y="293"/>
                  </a:lnTo>
                  <a:lnTo>
                    <a:pt x="1068" y="291"/>
                  </a:lnTo>
                  <a:lnTo>
                    <a:pt x="1067" y="291"/>
                  </a:lnTo>
                  <a:lnTo>
                    <a:pt x="1066" y="291"/>
                  </a:lnTo>
                  <a:lnTo>
                    <a:pt x="1064" y="290"/>
                  </a:lnTo>
                  <a:lnTo>
                    <a:pt x="1063" y="289"/>
                  </a:lnTo>
                  <a:lnTo>
                    <a:pt x="1062" y="288"/>
                  </a:lnTo>
                  <a:lnTo>
                    <a:pt x="1060" y="288"/>
                  </a:lnTo>
                  <a:lnTo>
                    <a:pt x="1060" y="287"/>
                  </a:lnTo>
                  <a:lnTo>
                    <a:pt x="1059" y="287"/>
                  </a:lnTo>
                  <a:lnTo>
                    <a:pt x="1058" y="287"/>
                  </a:lnTo>
                  <a:lnTo>
                    <a:pt x="1058" y="286"/>
                  </a:lnTo>
                  <a:lnTo>
                    <a:pt x="1057" y="286"/>
                  </a:lnTo>
                  <a:lnTo>
                    <a:pt x="1057" y="285"/>
                  </a:lnTo>
                  <a:lnTo>
                    <a:pt x="1056" y="285"/>
                  </a:lnTo>
                  <a:lnTo>
                    <a:pt x="1055" y="285"/>
                  </a:lnTo>
                  <a:lnTo>
                    <a:pt x="1054" y="284"/>
                  </a:lnTo>
                  <a:lnTo>
                    <a:pt x="1048" y="282"/>
                  </a:lnTo>
                  <a:lnTo>
                    <a:pt x="1048" y="281"/>
                  </a:lnTo>
                  <a:lnTo>
                    <a:pt x="1047" y="281"/>
                  </a:lnTo>
                  <a:lnTo>
                    <a:pt x="1046" y="281"/>
                  </a:lnTo>
                  <a:lnTo>
                    <a:pt x="1045" y="280"/>
                  </a:lnTo>
                  <a:lnTo>
                    <a:pt x="1043" y="280"/>
                  </a:lnTo>
                  <a:lnTo>
                    <a:pt x="1043" y="279"/>
                  </a:lnTo>
                  <a:lnTo>
                    <a:pt x="1043" y="278"/>
                  </a:lnTo>
                  <a:lnTo>
                    <a:pt x="1042" y="277"/>
                  </a:lnTo>
                  <a:lnTo>
                    <a:pt x="1041" y="277"/>
                  </a:lnTo>
                  <a:lnTo>
                    <a:pt x="1031" y="276"/>
                  </a:lnTo>
                  <a:lnTo>
                    <a:pt x="1030" y="276"/>
                  </a:lnTo>
                  <a:lnTo>
                    <a:pt x="1030" y="277"/>
                  </a:lnTo>
                  <a:lnTo>
                    <a:pt x="1031" y="278"/>
                  </a:lnTo>
                  <a:lnTo>
                    <a:pt x="1032" y="279"/>
                  </a:lnTo>
                  <a:lnTo>
                    <a:pt x="1031" y="280"/>
                  </a:lnTo>
                  <a:lnTo>
                    <a:pt x="1030" y="280"/>
                  </a:lnTo>
                  <a:lnTo>
                    <a:pt x="1026" y="279"/>
                  </a:lnTo>
                  <a:lnTo>
                    <a:pt x="1025" y="279"/>
                  </a:lnTo>
                  <a:lnTo>
                    <a:pt x="1022" y="278"/>
                  </a:lnTo>
                  <a:lnTo>
                    <a:pt x="1021" y="278"/>
                  </a:lnTo>
                  <a:lnTo>
                    <a:pt x="1018" y="277"/>
                  </a:lnTo>
                  <a:lnTo>
                    <a:pt x="1017" y="277"/>
                  </a:lnTo>
                  <a:lnTo>
                    <a:pt x="1016" y="277"/>
                  </a:lnTo>
                  <a:lnTo>
                    <a:pt x="1014" y="277"/>
                  </a:lnTo>
                  <a:lnTo>
                    <a:pt x="1013" y="277"/>
                  </a:lnTo>
                  <a:lnTo>
                    <a:pt x="1013" y="276"/>
                  </a:lnTo>
                  <a:lnTo>
                    <a:pt x="1014" y="273"/>
                  </a:lnTo>
                  <a:lnTo>
                    <a:pt x="1013" y="272"/>
                  </a:lnTo>
                  <a:lnTo>
                    <a:pt x="1012" y="272"/>
                  </a:lnTo>
                  <a:lnTo>
                    <a:pt x="1010" y="272"/>
                  </a:lnTo>
                  <a:lnTo>
                    <a:pt x="1010" y="273"/>
                  </a:lnTo>
                  <a:lnTo>
                    <a:pt x="1008" y="274"/>
                  </a:lnTo>
                  <a:lnTo>
                    <a:pt x="1006" y="277"/>
                  </a:lnTo>
                  <a:lnTo>
                    <a:pt x="1005" y="277"/>
                  </a:lnTo>
                  <a:lnTo>
                    <a:pt x="1005" y="278"/>
                  </a:lnTo>
                  <a:lnTo>
                    <a:pt x="1006" y="278"/>
                  </a:lnTo>
                  <a:lnTo>
                    <a:pt x="1006" y="279"/>
                  </a:lnTo>
                  <a:lnTo>
                    <a:pt x="1005" y="279"/>
                  </a:lnTo>
                  <a:lnTo>
                    <a:pt x="1004" y="279"/>
                  </a:lnTo>
                  <a:lnTo>
                    <a:pt x="1002" y="279"/>
                  </a:lnTo>
                  <a:lnTo>
                    <a:pt x="1001" y="279"/>
                  </a:lnTo>
                  <a:lnTo>
                    <a:pt x="1000" y="280"/>
                  </a:lnTo>
                  <a:lnTo>
                    <a:pt x="999" y="280"/>
                  </a:lnTo>
                  <a:lnTo>
                    <a:pt x="998" y="279"/>
                  </a:lnTo>
                  <a:lnTo>
                    <a:pt x="997" y="279"/>
                  </a:lnTo>
                  <a:lnTo>
                    <a:pt x="993" y="273"/>
                  </a:lnTo>
                  <a:lnTo>
                    <a:pt x="993" y="272"/>
                  </a:lnTo>
                  <a:lnTo>
                    <a:pt x="992" y="272"/>
                  </a:lnTo>
                  <a:lnTo>
                    <a:pt x="991" y="272"/>
                  </a:lnTo>
                  <a:lnTo>
                    <a:pt x="990" y="272"/>
                  </a:lnTo>
                  <a:lnTo>
                    <a:pt x="990" y="271"/>
                  </a:lnTo>
                  <a:lnTo>
                    <a:pt x="990" y="270"/>
                  </a:lnTo>
                  <a:lnTo>
                    <a:pt x="991" y="270"/>
                  </a:lnTo>
                  <a:lnTo>
                    <a:pt x="991" y="269"/>
                  </a:lnTo>
                  <a:lnTo>
                    <a:pt x="990" y="269"/>
                  </a:lnTo>
                  <a:lnTo>
                    <a:pt x="989" y="269"/>
                  </a:lnTo>
                  <a:lnTo>
                    <a:pt x="988" y="269"/>
                  </a:lnTo>
                  <a:lnTo>
                    <a:pt x="988" y="270"/>
                  </a:lnTo>
                  <a:lnTo>
                    <a:pt x="988" y="271"/>
                  </a:lnTo>
                  <a:lnTo>
                    <a:pt x="987" y="272"/>
                  </a:lnTo>
                  <a:lnTo>
                    <a:pt x="987" y="276"/>
                  </a:lnTo>
                  <a:lnTo>
                    <a:pt x="985" y="277"/>
                  </a:lnTo>
                  <a:lnTo>
                    <a:pt x="985" y="278"/>
                  </a:lnTo>
                  <a:lnTo>
                    <a:pt x="984" y="278"/>
                  </a:lnTo>
                  <a:lnTo>
                    <a:pt x="984" y="279"/>
                  </a:lnTo>
                  <a:lnTo>
                    <a:pt x="983" y="279"/>
                  </a:lnTo>
                  <a:lnTo>
                    <a:pt x="983" y="280"/>
                  </a:lnTo>
                  <a:lnTo>
                    <a:pt x="983" y="281"/>
                  </a:lnTo>
                  <a:lnTo>
                    <a:pt x="983" y="282"/>
                  </a:lnTo>
                  <a:lnTo>
                    <a:pt x="982" y="282"/>
                  </a:lnTo>
                  <a:lnTo>
                    <a:pt x="982" y="280"/>
                  </a:lnTo>
                  <a:lnTo>
                    <a:pt x="983" y="278"/>
                  </a:lnTo>
                  <a:lnTo>
                    <a:pt x="983" y="277"/>
                  </a:lnTo>
                  <a:lnTo>
                    <a:pt x="983" y="276"/>
                  </a:lnTo>
                  <a:lnTo>
                    <a:pt x="982" y="276"/>
                  </a:lnTo>
                  <a:lnTo>
                    <a:pt x="982" y="274"/>
                  </a:lnTo>
                  <a:lnTo>
                    <a:pt x="981" y="272"/>
                  </a:lnTo>
                  <a:lnTo>
                    <a:pt x="980" y="271"/>
                  </a:lnTo>
                  <a:lnTo>
                    <a:pt x="981" y="271"/>
                  </a:lnTo>
                  <a:lnTo>
                    <a:pt x="982" y="271"/>
                  </a:lnTo>
                  <a:lnTo>
                    <a:pt x="982" y="270"/>
                  </a:lnTo>
                  <a:lnTo>
                    <a:pt x="983" y="270"/>
                  </a:lnTo>
                  <a:lnTo>
                    <a:pt x="984" y="269"/>
                  </a:lnTo>
                  <a:lnTo>
                    <a:pt x="985" y="269"/>
                  </a:lnTo>
                  <a:lnTo>
                    <a:pt x="987" y="268"/>
                  </a:lnTo>
                  <a:lnTo>
                    <a:pt x="987" y="269"/>
                  </a:lnTo>
                  <a:lnTo>
                    <a:pt x="988" y="269"/>
                  </a:lnTo>
                  <a:lnTo>
                    <a:pt x="988" y="268"/>
                  </a:lnTo>
                  <a:lnTo>
                    <a:pt x="988" y="266"/>
                  </a:lnTo>
                  <a:lnTo>
                    <a:pt x="989" y="266"/>
                  </a:lnTo>
                  <a:lnTo>
                    <a:pt x="989" y="265"/>
                  </a:lnTo>
                  <a:lnTo>
                    <a:pt x="988" y="265"/>
                  </a:lnTo>
                  <a:lnTo>
                    <a:pt x="987" y="265"/>
                  </a:lnTo>
                  <a:lnTo>
                    <a:pt x="988" y="265"/>
                  </a:lnTo>
                  <a:lnTo>
                    <a:pt x="988" y="264"/>
                  </a:lnTo>
                  <a:lnTo>
                    <a:pt x="989" y="264"/>
                  </a:lnTo>
                  <a:lnTo>
                    <a:pt x="989" y="263"/>
                  </a:lnTo>
                  <a:lnTo>
                    <a:pt x="990" y="263"/>
                  </a:lnTo>
                  <a:lnTo>
                    <a:pt x="990" y="262"/>
                  </a:lnTo>
                  <a:lnTo>
                    <a:pt x="991" y="262"/>
                  </a:lnTo>
                  <a:lnTo>
                    <a:pt x="997" y="262"/>
                  </a:lnTo>
                  <a:lnTo>
                    <a:pt x="999" y="262"/>
                  </a:lnTo>
                  <a:lnTo>
                    <a:pt x="1000" y="261"/>
                  </a:lnTo>
                  <a:lnTo>
                    <a:pt x="1001" y="261"/>
                  </a:lnTo>
                  <a:lnTo>
                    <a:pt x="1002" y="262"/>
                  </a:lnTo>
                  <a:lnTo>
                    <a:pt x="1009" y="262"/>
                  </a:lnTo>
                  <a:lnTo>
                    <a:pt x="1010" y="262"/>
                  </a:lnTo>
                  <a:lnTo>
                    <a:pt x="1012" y="262"/>
                  </a:lnTo>
                  <a:lnTo>
                    <a:pt x="1013" y="262"/>
                  </a:lnTo>
                  <a:lnTo>
                    <a:pt x="1015" y="261"/>
                  </a:lnTo>
                  <a:lnTo>
                    <a:pt x="1016" y="261"/>
                  </a:lnTo>
                  <a:lnTo>
                    <a:pt x="1017" y="261"/>
                  </a:lnTo>
                  <a:lnTo>
                    <a:pt x="1017" y="262"/>
                  </a:lnTo>
                  <a:lnTo>
                    <a:pt x="1017" y="263"/>
                  </a:lnTo>
                  <a:lnTo>
                    <a:pt x="1018" y="264"/>
                  </a:lnTo>
                  <a:lnTo>
                    <a:pt x="1018" y="265"/>
                  </a:lnTo>
                  <a:lnTo>
                    <a:pt x="1020" y="264"/>
                  </a:lnTo>
                  <a:lnTo>
                    <a:pt x="1020" y="265"/>
                  </a:lnTo>
                  <a:lnTo>
                    <a:pt x="1021" y="265"/>
                  </a:lnTo>
                  <a:lnTo>
                    <a:pt x="1021" y="264"/>
                  </a:lnTo>
                  <a:lnTo>
                    <a:pt x="1022" y="264"/>
                  </a:lnTo>
                  <a:lnTo>
                    <a:pt x="1022" y="263"/>
                  </a:lnTo>
                  <a:lnTo>
                    <a:pt x="1023" y="263"/>
                  </a:lnTo>
                  <a:lnTo>
                    <a:pt x="1024" y="262"/>
                  </a:lnTo>
                  <a:lnTo>
                    <a:pt x="1025" y="262"/>
                  </a:lnTo>
                  <a:lnTo>
                    <a:pt x="1025" y="261"/>
                  </a:lnTo>
                  <a:lnTo>
                    <a:pt x="1026" y="261"/>
                  </a:lnTo>
                  <a:lnTo>
                    <a:pt x="1026" y="260"/>
                  </a:lnTo>
                  <a:lnTo>
                    <a:pt x="1027" y="260"/>
                  </a:lnTo>
                  <a:lnTo>
                    <a:pt x="1031" y="260"/>
                  </a:lnTo>
                  <a:lnTo>
                    <a:pt x="1033" y="261"/>
                  </a:lnTo>
                  <a:lnTo>
                    <a:pt x="1038" y="262"/>
                  </a:lnTo>
                  <a:lnTo>
                    <a:pt x="1039" y="263"/>
                  </a:lnTo>
                  <a:lnTo>
                    <a:pt x="1039" y="264"/>
                  </a:lnTo>
                  <a:lnTo>
                    <a:pt x="1040" y="264"/>
                  </a:lnTo>
                  <a:lnTo>
                    <a:pt x="1040" y="263"/>
                  </a:lnTo>
                  <a:lnTo>
                    <a:pt x="1041" y="263"/>
                  </a:lnTo>
                  <a:lnTo>
                    <a:pt x="1041" y="264"/>
                  </a:lnTo>
                  <a:lnTo>
                    <a:pt x="1042" y="264"/>
                  </a:lnTo>
                  <a:lnTo>
                    <a:pt x="1043" y="265"/>
                  </a:lnTo>
                  <a:lnTo>
                    <a:pt x="1046" y="266"/>
                  </a:lnTo>
                  <a:lnTo>
                    <a:pt x="1051" y="265"/>
                  </a:lnTo>
                  <a:lnTo>
                    <a:pt x="1054" y="265"/>
                  </a:lnTo>
                  <a:lnTo>
                    <a:pt x="1055" y="265"/>
                  </a:lnTo>
                  <a:lnTo>
                    <a:pt x="1056" y="266"/>
                  </a:lnTo>
                  <a:lnTo>
                    <a:pt x="1059" y="269"/>
                  </a:lnTo>
                  <a:lnTo>
                    <a:pt x="1062" y="270"/>
                  </a:lnTo>
                  <a:lnTo>
                    <a:pt x="1063" y="270"/>
                  </a:lnTo>
                  <a:lnTo>
                    <a:pt x="1063" y="271"/>
                  </a:lnTo>
                  <a:lnTo>
                    <a:pt x="1063" y="272"/>
                  </a:lnTo>
                  <a:lnTo>
                    <a:pt x="1064" y="273"/>
                  </a:lnTo>
                  <a:lnTo>
                    <a:pt x="1064" y="277"/>
                  </a:lnTo>
                  <a:lnTo>
                    <a:pt x="1064" y="278"/>
                  </a:lnTo>
                  <a:lnTo>
                    <a:pt x="1065" y="278"/>
                  </a:lnTo>
                  <a:lnTo>
                    <a:pt x="1066" y="278"/>
                  </a:lnTo>
                  <a:lnTo>
                    <a:pt x="1067" y="278"/>
                  </a:lnTo>
                  <a:lnTo>
                    <a:pt x="1068" y="279"/>
                  </a:lnTo>
                  <a:lnTo>
                    <a:pt x="1070" y="279"/>
                  </a:lnTo>
                  <a:lnTo>
                    <a:pt x="1070" y="280"/>
                  </a:lnTo>
                  <a:lnTo>
                    <a:pt x="1068" y="280"/>
                  </a:lnTo>
                  <a:lnTo>
                    <a:pt x="1068" y="281"/>
                  </a:lnTo>
                  <a:lnTo>
                    <a:pt x="1070" y="281"/>
                  </a:lnTo>
                  <a:lnTo>
                    <a:pt x="1070" y="282"/>
                  </a:lnTo>
                  <a:lnTo>
                    <a:pt x="1071" y="282"/>
                  </a:lnTo>
                  <a:lnTo>
                    <a:pt x="1071" y="284"/>
                  </a:lnTo>
                  <a:close/>
                  <a:moveTo>
                    <a:pt x="1092" y="255"/>
                  </a:moveTo>
                  <a:lnTo>
                    <a:pt x="1093" y="255"/>
                  </a:lnTo>
                  <a:lnTo>
                    <a:pt x="1094" y="255"/>
                  </a:lnTo>
                  <a:lnTo>
                    <a:pt x="1093" y="255"/>
                  </a:lnTo>
                  <a:lnTo>
                    <a:pt x="1092" y="256"/>
                  </a:lnTo>
                  <a:lnTo>
                    <a:pt x="1091" y="256"/>
                  </a:lnTo>
                  <a:lnTo>
                    <a:pt x="1092" y="255"/>
                  </a:lnTo>
                  <a:close/>
                  <a:moveTo>
                    <a:pt x="396" y="262"/>
                  </a:moveTo>
                  <a:lnTo>
                    <a:pt x="396" y="263"/>
                  </a:lnTo>
                  <a:lnTo>
                    <a:pt x="395" y="264"/>
                  </a:lnTo>
                  <a:lnTo>
                    <a:pt x="394" y="265"/>
                  </a:lnTo>
                  <a:lnTo>
                    <a:pt x="394" y="266"/>
                  </a:lnTo>
                  <a:lnTo>
                    <a:pt x="394" y="268"/>
                  </a:lnTo>
                  <a:lnTo>
                    <a:pt x="394" y="269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4" y="270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1" y="271"/>
                  </a:lnTo>
                  <a:lnTo>
                    <a:pt x="390" y="271"/>
                  </a:lnTo>
                  <a:lnTo>
                    <a:pt x="389" y="272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3"/>
                  </a:lnTo>
                  <a:lnTo>
                    <a:pt x="387" y="272"/>
                  </a:lnTo>
                  <a:lnTo>
                    <a:pt x="387" y="271"/>
                  </a:lnTo>
                  <a:lnTo>
                    <a:pt x="386" y="270"/>
                  </a:lnTo>
                  <a:lnTo>
                    <a:pt x="385" y="269"/>
                  </a:lnTo>
                  <a:lnTo>
                    <a:pt x="384" y="268"/>
                  </a:lnTo>
                  <a:lnTo>
                    <a:pt x="382" y="268"/>
                  </a:lnTo>
                  <a:lnTo>
                    <a:pt x="382" y="269"/>
                  </a:lnTo>
                  <a:lnTo>
                    <a:pt x="382" y="270"/>
                  </a:lnTo>
                  <a:lnTo>
                    <a:pt x="382" y="271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3"/>
                  </a:lnTo>
                  <a:lnTo>
                    <a:pt x="377" y="273"/>
                  </a:lnTo>
                  <a:lnTo>
                    <a:pt x="376" y="273"/>
                  </a:lnTo>
                  <a:lnTo>
                    <a:pt x="376" y="272"/>
                  </a:lnTo>
                  <a:lnTo>
                    <a:pt x="376" y="271"/>
                  </a:lnTo>
                  <a:lnTo>
                    <a:pt x="377" y="270"/>
                  </a:lnTo>
                  <a:lnTo>
                    <a:pt x="376" y="269"/>
                  </a:lnTo>
                  <a:lnTo>
                    <a:pt x="376" y="268"/>
                  </a:lnTo>
                  <a:lnTo>
                    <a:pt x="376" y="266"/>
                  </a:lnTo>
                  <a:lnTo>
                    <a:pt x="374" y="266"/>
                  </a:lnTo>
                  <a:lnTo>
                    <a:pt x="376" y="265"/>
                  </a:lnTo>
                  <a:lnTo>
                    <a:pt x="376" y="264"/>
                  </a:lnTo>
                  <a:lnTo>
                    <a:pt x="376" y="263"/>
                  </a:lnTo>
                  <a:lnTo>
                    <a:pt x="376" y="264"/>
                  </a:lnTo>
                  <a:lnTo>
                    <a:pt x="374" y="264"/>
                  </a:lnTo>
                  <a:lnTo>
                    <a:pt x="374" y="263"/>
                  </a:lnTo>
                  <a:lnTo>
                    <a:pt x="376" y="263"/>
                  </a:lnTo>
                  <a:lnTo>
                    <a:pt x="376" y="262"/>
                  </a:lnTo>
                  <a:lnTo>
                    <a:pt x="376" y="261"/>
                  </a:lnTo>
                  <a:lnTo>
                    <a:pt x="376" y="260"/>
                  </a:lnTo>
                  <a:lnTo>
                    <a:pt x="377" y="260"/>
                  </a:lnTo>
                  <a:lnTo>
                    <a:pt x="377" y="259"/>
                  </a:lnTo>
                  <a:lnTo>
                    <a:pt x="377" y="256"/>
                  </a:lnTo>
                  <a:lnTo>
                    <a:pt x="377" y="254"/>
                  </a:lnTo>
                  <a:lnTo>
                    <a:pt x="378" y="253"/>
                  </a:lnTo>
                  <a:lnTo>
                    <a:pt x="379" y="253"/>
                  </a:lnTo>
                  <a:lnTo>
                    <a:pt x="380" y="253"/>
                  </a:lnTo>
                  <a:lnTo>
                    <a:pt x="381" y="253"/>
                  </a:lnTo>
                  <a:lnTo>
                    <a:pt x="382" y="252"/>
                  </a:lnTo>
                  <a:lnTo>
                    <a:pt x="384" y="253"/>
                  </a:lnTo>
                  <a:lnTo>
                    <a:pt x="385" y="253"/>
                  </a:lnTo>
                  <a:lnTo>
                    <a:pt x="386" y="253"/>
                  </a:lnTo>
                  <a:lnTo>
                    <a:pt x="387" y="254"/>
                  </a:lnTo>
                  <a:lnTo>
                    <a:pt x="388" y="254"/>
                  </a:lnTo>
                  <a:lnTo>
                    <a:pt x="388" y="255"/>
                  </a:lnTo>
                  <a:lnTo>
                    <a:pt x="389" y="255"/>
                  </a:lnTo>
                  <a:lnTo>
                    <a:pt x="389" y="254"/>
                  </a:lnTo>
                  <a:lnTo>
                    <a:pt x="390" y="254"/>
                  </a:lnTo>
                  <a:lnTo>
                    <a:pt x="390" y="255"/>
                  </a:lnTo>
                  <a:lnTo>
                    <a:pt x="391" y="255"/>
                  </a:lnTo>
                  <a:lnTo>
                    <a:pt x="391" y="256"/>
                  </a:lnTo>
                  <a:lnTo>
                    <a:pt x="393" y="256"/>
                  </a:lnTo>
                  <a:lnTo>
                    <a:pt x="394" y="256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6" y="262"/>
                  </a:lnTo>
                  <a:close/>
                  <a:moveTo>
                    <a:pt x="1182" y="248"/>
                  </a:moveTo>
                  <a:lnTo>
                    <a:pt x="1182" y="249"/>
                  </a:lnTo>
                  <a:lnTo>
                    <a:pt x="1181" y="249"/>
                  </a:lnTo>
                  <a:lnTo>
                    <a:pt x="1180" y="249"/>
                  </a:lnTo>
                  <a:lnTo>
                    <a:pt x="1181" y="249"/>
                  </a:lnTo>
                  <a:lnTo>
                    <a:pt x="1180" y="248"/>
                  </a:lnTo>
                  <a:lnTo>
                    <a:pt x="1181" y="247"/>
                  </a:lnTo>
                  <a:lnTo>
                    <a:pt x="1181" y="246"/>
                  </a:lnTo>
                  <a:lnTo>
                    <a:pt x="1181" y="245"/>
                  </a:lnTo>
                  <a:lnTo>
                    <a:pt x="1182" y="246"/>
                  </a:lnTo>
                  <a:lnTo>
                    <a:pt x="1182" y="248"/>
                  </a:lnTo>
                  <a:close/>
                  <a:moveTo>
                    <a:pt x="1175" y="237"/>
                  </a:moveTo>
                  <a:lnTo>
                    <a:pt x="1176" y="237"/>
                  </a:lnTo>
                  <a:lnTo>
                    <a:pt x="1177" y="237"/>
                  </a:lnTo>
                  <a:lnTo>
                    <a:pt x="1176" y="238"/>
                  </a:lnTo>
                  <a:lnTo>
                    <a:pt x="1176" y="239"/>
                  </a:lnTo>
                  <a:lnTo>
                    <a:pt x="1176" y="240"/>
                  </a:lnTo>
                  <a:lnTo>
                    <a:pt x="1175" y="240"/>
                  </a:lnTo>
                  <a:lnTo>
                    <a:pt x="1174" y="240"/>
                  </a:lnTo>
                  <a:lnTo>
                    <a:pt x="1174" y="239"/>
                  </a:lnTo>
                  <a:lnTo>
                    <a:pt x="1174" y="238"/>
                  </a:lnTo>
                  <a:lnTo>
                    <a:pt x="1175" y="237"/>
                  </a:lnTo>
                  <a:close/>
                  <a:moveTo>
                    <a:pt x="928" y="248"/>
                  </a:moveTo>
                  <a:lnTo>
                    <a:pt x="928" y="249"/>
                  </a:lnTo>
                  <a:lnTo>
                    <a:pt x="928" y="251"/>
                  </a:lnTo>
                  <a:lnTo>
                    <a:pt x="926" y="251"/>
                  </a:lnTo>
                  <a:lnTo>
                    <a:pt x="925" y="251"/>
                  </a:lnTo>
                  <a:lnTo>
                    <a:pt x="925" y="249"/>
                  </a:lnTo>
                  <a:lnTo>
                    <a:pt x="924" y="248"/>
                  </a:lnTo>
                  <a:lnTo>
                    <a:pt x="924" y="247"/>
                  </a:lnTo>
                  <a:lnTo>
                    <a:pt x="924" y="245"/>
                  </a:lnTo>
                  <a:lnTo>
                    <a:pt x="923" y="245"/>
                  </a:lnTo>
                  <a:lnTo>
                    <a:pt x="923" y="244"/>
                  </a:lnTo>
                  <a:lnTo>
                    <a:pt x="922" y="244"/>
                  </a:lnTo>
                  <a:lnTo>
                    <a:pt x="922" y="243"/>
                  </a:lnTo>
                  <a:lnTo>
                    <a:pt x="922" y="242"/>
                  </a:lnTo>
                  <a:lnTo>
                    <a:pt x="922" y="240"/>
                  </a:lnTo>
                  <a:lnTo>
                    <a:pt x="922" y="239"/>
                  </a:lnTo>
                  <a:lnTo>
                    <a:pt x="921" y="239"/>
                  </a:lnTo>
                  <a:lnTo>
                    <a:pt x="921" y="238"/>
                  </a:lnTo>
                  <a:lnTo>
                    <a:pt x="921" y="237"/>
                  </a:lnTo>
                  <a:lnTo>
                    <a:pt x="922" y="237"/>
                  </a:lnTo>
                  <a:lnTo>
                    <a:pt x="922" y="236"/>
                  </a:lnTo>
                  <a:lnTo>
                    <a:pt x="923" y="236"/>
                  </a:lnTo>
                  <a:lnTo>
                    <a:pt x="923" y="235"/>
                  </a:lnTo>
                  <a:lnTo>
                    <a:pt x="923" y="236"/>
                  </a:lnTo>
                  <a:lnTo>
                    <a:pt x="924" y="236"/>
                  </a:lnTo>
                  <a:lnTo>
                    <a:pt x="925" y="236"/>
                  </a:lnTo>
                  <a:lnTo>
                    <a:pt x="925" y="237"/>
                  </a:lnTo>
                  <a:lnTo>
                    <a:pt x="925" y="238"/>
                  </a:lnTo>
                  <a:lnTo>
                    <a:pt x="924" y="239"/>
                  </a:lnTo>
                  <a:lnTo>
                    <a:pt x="924" y="240"/>
                  </a:lnTo>
                  <a:lnTo>
                    <a:pt x="924" y="242"/>
                  </a:lnTo>
                  <a:lnTo>
                    <a:pt x="928" y="247"/>
                  </a:lnTo>
                  <a:lnTo>
                    <a:pt x="928" y="248"/>
                  </a:lnTo>
                  <a:close/>
                  <a:moveTo>
                    <a:pt x="862" y="235"/>
                  </a:moveTo>
                  <a:lnTo>
                    <a:pt x="862" y="236"/>
                  </a:lnTo>
                  <a:lnTo>
                    <a:pt x="861" y="236"/>
                  </a:lnTo>
                  <a:lnTo>
                    <a:pt x="861" y="237"/>
                  </a:lnTo>
                  <a:lnTo>
                    <a:pt x="859" y="236"/>
                  </a:lnTo>
                  <a:lnTo>
                    <a:pt x="858" y="234"/>
                  </a:lnTo>
                  <a:lnTo>
                    <a:pt x="859" y="232"/>
                  </a:lnTo>
                  <a:lnTo>
                    <a:pt x="861" y="235"/>
                  </a:lnTo>
                  <a:lnTo>
                    <a:pt x="862" y="235"/>
                  </a:lnTo>
                  <a:close/>
                  <a:moveTo>
                    <a:pt x="935" y="231"/>
                  </a:moveTo>
                  <a:lnTo>
                    <a:pt x="933" y="232"/>
                  </a:lnTo>
                  <a:lnTo>
                    <a:pt x="932" y="232"/>
                  </a:lnTo>
                  <a:lnTo>
                    <a:pt x="931" y="232"/>
                  </a:lnTo>
                  <a:lnTo>
                    <a:pt x="930" y="232"/>
                  </a:lnTo>
                  <a:lnTo>
                    <a:pt x="926" y="232"/>
                  </a:lnTo>
                  <a:lnTo>
                    <a:pt x="926" y="234"/>
                  </a:lnTo>
                  <a:lnTo>
                    <a:pt x="925" y="234"/>
                  </a:lnTo>
                  <a:lnTo>
                    <a:pt x="924" y="234"/>
                  </a:lnTo>
                  <a:lnTo>
                    <a:pt x="923" y="235"/>
                  </a:lnTo>
                  <a:lnTo>
                    <a:pt x="923" y="234"/>
                  </a:lnTo>
                  <a:lnTo>
                    <a:pt x="922" y="234"/>
                  </a:lnTo>
                  <a:lnTo>
                    <a:pt x="921" y="234"/>
                  </a:lnTo>
                  <a:lnTo>
                    <a:pt x="918" y="234"/>
                  </a:lnTo>
                  <a:lnTo>
                    <a:pt x="914" y="234"/>
                  </a:lnTo>
                  <a:lnTo>
                    <a:pt x="913" y="234"/>
                  </a:lnTo>
                  <a:lnTo>
                    <a:pt x="912" y="235"/>
                  </a:lnTo>
                  <a:lnTo>
                    <a:pt x="909" y="235"/>
                  </a:lnTo>
                  <a:lnTo>
                    <a:pt x="908" y="235"/>
                  </a:lnTo>
                  <a:lnTo>
                    <a:pt x="908" y="234"/>
                  </a:lnTo>
                  <a:lnTo>
                    <a:pt x="908" y="232"/>
                  </a:lnTo>
                  <a:lnTo>
                    <a:pt x="907" y="232"/>
                  </a:lnTo>
                  <a:lnTo>
                    <a:pt x="906" y="232"/>
                  </a:lnTo>
                  <a:lnTo>
                    <a:pt x="905" y="232"/>
                  </a:lnTo>
                  <a:lnTo>
                    <a:pt x="905" y="231"/>
                  </a:lnTo>
                  <a:lnTo>
                    <a:pt x="906" y="231"/>
                  </a:lnTo>
                  <a:lnTo>
                    <a:pt x="906" y="230"/>
                  </a:lnTo>
                  <a:lnTo>
                    <a:pt x="907" y="230"/>
                  </a:lnTo>
                  <a:lnTo>
                    <a:pt x="907" y="229"/>
                  </a:lnTo>
                  <a:lnTo>
                    <a:pt x="907" y="230"/>
                  </a:lnTo>
                  <a:lnTo>
                    <a:pt x="908" y="230"/>
                  </a:lnTo>
                  <a:lnTo>
                    <a:pt x="909" y="230"/>
                  </a:lnTo>
                  <a:lnTo>
                    <a:pt x="911" y="230"/>
                  </a:lnTo>
                  <a:lnTo>
                    <a:pt x="912" y="230"/>
                  </a:lnTo>
                  <a:lnTo>
                    <a:pt x="913" y="230"/>
                  </a:lnTo>
                  <a:lnTo>
                    <a:pt x="914" y="231"/>
                  </a:lnTo>
                  <a:lnTo>
                    <a:pt x="914" y="230"/>
                  </a:lnTo>
                  <a:lnTo>
                    <a:pt x="916" y="231"/>
                  </a:lnTo>
                  <a:lnTo>
                    <a:pt x="917" y="231"/>
                  </a:lnTo>
                  <a:lnTo>
                    <a:pt x="917" y="230"/>
                  </a:lnTo>
                  <a:lnTo>
                    <a:pt x="918" y="230"/>
                  </a:lnTo>
                  <a:lnTo>
                    <a:pt x="920" y="230"/>
                  </a:lnTo>
                  <a:lnTo>
                    <a:pt x="923" y="230"/>
                  </a:lnTo>
                  <a:lnTo>
                    <a:pt x="925" y="230"/>
                  </a:lnTo>
                  <a:lnTo>
                    <a:pt x="929" y="230"/>
                  </a:lnTo>
                  <a:lnTo>
                    <a:pt x="934" y="231"/>
                  </a:lnTo>
                  <a:lnTo>
                    <a:pt x="935" y="231"/>
                  </a:lnTo>
                  <a:close/>
                  <a:moveTo>
                    <a:pt x="840" y="229"/>
                  </a:moveTo>
                  <a:lnTo>
                    <a:pt x="840" y="230"/>
                  </a:lnTo>
                  <a:lnTo>
                    <a:pt x="840" y="231"/>
                  </a:lnTo>
                  <a:lnTo>
                    <a:pt x="839" y="231"/>
                  </a:lnTo>
                  <a:lnTo>
                    <a:pt x="839" y="232"/>
                  </a:lnTo>
                  <a:lnTo>
                    <a:pt x="839" y="234"/>
                  </a:lnTo>
                  <a:lnTo>
                    <a:pt x="838" y="234"/>
                  </a:lnTo>
                  <a:lnTo>
                    <a:pt x="838" y="231"/>
                  </a:lnTo>
                  <a:lnTo>
                    <a:pt x="838" y="230"/>
                  </a:lnTo>
                  <a:lnTo>
                    <a:pt x="838" y="229"/>
                  </a:lnTo>
                  <a:lnTo>
                    <a:pt x="839" y="229"/>
                  </a:lnTo>
                  <a:lnTo>
                    <a:pt x="840" y="229"/>
                  </a:lnTo>
                  <a:close/>
                  <a:moveTo>
                    <a:pt x="1172" y="229"/>
                  </a:moveTo>
                  <a:lnTo>
                    <a:pt x="1172" y="230"/>
                  </a:lnTo>
                  <a:lnTo>
                    <a:pt x="1171" y="230"/>
                  </a:lnTo>
                  <a:lnTo>
                    <a:pt x="1171" y="231"/>
                  </a:lnTo>
                  <a:lnTo>
                    <a:pt x="1171" y="232"/>
                  </a:lnTo>
                  <a:lnTo>
                    <a:pt x="1169" y="234"/>
                  </a:lnTo>
                  <a:lnTo>
                    <a:pt x="1169" y="235"/>
                  </a:lnTo>
                  <a:lnTo>
                    <a:pt x="1169" y="234"/>
                  </a:lnTo>
                  <a:lnTo>
                    <a:pt x="1169" y="232"/>
                  </a:lnTo>
                  <a:lnTo>
                    <a:pt x="1169" y="231"/>
                  </a:lnTo>
                  <a:lnTo>
                    <a:pt x="1171" y="229"/>
                  </a:lnTo>
                  <a:lnTo>
                    <a:pt x="1172" y="229"/>
                  </a:lnTo>
                  <a:close/>
                  <a:moveTo>
                    <a:pt x="1056" y="232"/>
                  </a:moveTo>
                  <a:lnTo>
                    <a:pt x="1055" y="234"/>
                  </a:lnTo>
                  <a:lnTo>
                    <a:pt x="1055" y="235"/>
                  </a:lnTo>
                  <a:lnTo>
                    <a:pt x="1058" y="235"/>
                  </a:lnTo>
                  <a:lnTo>
                    <a:pt x="1058" y="236"/>
                  </a:lnTo>
                  <a:lnTo>
                    <a:pt x="1057" y="236"/>
                  </a:lnTo>
                  <a:lnTo>
                    <a:pt x="1056" y="236"/>
                  </a:lnTo>
                  <a:lnTo>
                    <a:pt x="1056" y="237"/>
                  </a:lnTo>
                  <a:lnTo>
                    <a:pt x="1056" y="236"/>
                  </a:lnTo>
                  <a:lnTo>
                    <a:pt x="1055" y="236"/>
                  </a:lnTo>
                  <a:lnTo>
                    <a:pt x="1055" y="235"/>
                  </a:lnTo>
                  <a:lnTo>
                    <a:pt x="1054" y="236"/>
                  </a:lnTo>
                  <a:lnTo>
                    <a:pt x="1054" y="237"/>
                  </a:lnTo>
                  <a:lnTo>
                    <a:pt x="1052" y="237"/>
                  </a:lnTo>
                  <a:lnTo>
                    <a:pt x="1052" y="238"/>
                  </a:lnTo>
                  <a:lnTo>
                    <a:pt x="1051" y="238"/>
                  </a:lnTo>
                  <a:lnTo>
                    <a:pt x="1049" y="238"/>
                  </a:lnTo>
                  <a:lnTo>
                    <a:pt x="1048" y="238"/>
                  </a:lnTo>
                  <a:lnTo>
                    <a:pt x="1048" y="237"/>
                  </a:lnTo>
                  <a:lnTo>
                    <a:pt x="1047" y="237"/>
                  </a:lnTo>
                  <a:lnTo>
                    <a:pt x="1045" y="237"/>
                  </a:lnTo>
                  <a:lnTo>
                    <a:pt x="1043" y="237"/>
                  </a:lnTo>
                  <a:lnTo>
                    <a:pt x="1042" y="237"/>
                  </a:lnTo>
                  <a:lnTo>
                    <a:pt x="1042" y="236"/>
                  </a:lnTo>
                  <a:lnTo>
                    <a:pt x="1041" y="236"/>
                  </a:lnTo>
                  <a:lnTo>
                    <a:pt x="1040" y="236"/>
                  </a:lnTo>
                  <a:lnTo>
                    <a:pt x="1040" y="235"/>
                  </a:lnTo>
                  <a:lnTo>
                    <a:pt x="1039" y="235"/>
                  </a:lnTo>
                  <a:lnTo>
                    <a:pt x="1038" y="234"/>
                  </a:lnTo>
                  <a:lnTo>
                    <a:pt x="1037" y="234"/>
                  </a:lnTo>
                  <a:lnTo>
                    <a:pt x="1037" y="232"/>
                  </a:lnTo>
                  <a:lnTo>
                    <a:pt x="1041" y="231"/>
                  </a:lnTo>
                  <a:lnTo>
                    <a:pt x="1041" y="230"/>
                  </a:lnTo>
                  <a:lnTo>
                    <a:pt x="1042" y="230"/>
                  </a:lnTo>
                  <a:lnTo>
                    <a:pt x="1043" y="230"/>
                  </a:lnTo>
                  <a:lnTo>
                    <a:pt x="1045" y="229"/>
                  </a:lnTo>
                  <a:lnTo>
                    <a:pt x="1046" y="229"/>
                  </a:lnTo>
                  <a:lnTo>
                    <a:pt x="1048" y="228"/>
                  </a:lnTo>
                  <a:lnTo>
                    <a:pt x="1049" y="228"/>
                  </a:lnTo>
                  <a:lnTo>
                    <a:pt x="1051" y="228"/>
                  </a:lnTo>
                  <a:lnTo>
                    <a:pt x="1052" y="228"/>
                  </a:lnTo>
                  <a:lnTo>
                    <a:pt x="1054" y="227"/>
                  </a:lnTo>
                  <a:lnTo>
                    <a:pt x="1055" y="227"/>
                  </a:lnTo>
                  <a:lnTo>
                    <a:pt x="1056" y="227"/>
                  </a:lnTo>
                  <a:lnTo>
                    <a:pt x="1055" y="229"/>
                  </a:lnTo>
                  <a:lnTo>
                    <a:pt x="1057" y="230"/>
                  </a:lnTo>
                  <a:lnTo>
                    <a:pt x="1057" y="231"/>
                  </a:lnTo>
                  <a:lnTo>
                    <a:pt x="1058" y="231"/>
                  </a:lnTo>
                  <a:lnTo>
                    <a:pt x="1057" y="232"/>
                  </a:lnTo>
                  <a:lnTo>
                    <a:pt x="1056" y="232"/>
                  </a:lnTo>
                  <a:close/>
                  <a:moveTo>
                    <a:pt x="905" y="230"/>
                  </a:moveTo>
                  <a:lnTo>
                    <a:pt x="905" y="232"/>
                  </a:lnTo>
                  <a:lnTo>
                    <a:pt x="904" y="232"/>
                  </a:lnTo>
                  <a:lnTo>
                    <a:pt x="903" y="232"/>
                  </a:lnTo>
                  <a:lnTo>
                    <a:pt x="901" y="232"/>
                  </a:lnTo>
                  <a:lnTo>
                    <a:pt x="900" y="232"/>
                  </a:lnTo>
                  <a:lnTo>
                    <a:pt x="899" y="232"/>
                  </a:lnTo>
                  <a:lnTo>
                    <a:pt x="899" y="234"/>
                  </a:lnTo>
                  <a:lnTo>
                    <a:pt x="898" y="234"/>
                  </a:lnTo>
                  <a:lnTo>
                    <a:pt x="897" y="234"/>
                  </a:lnTo>
                  <a:lnTo>
                    <a:pt x="897" y="232"/>
                  </a:lnTo>
                  <a:lnTo>
                    <a:pt x="896" y="234"/>
                  </a:lnTo>
                  <a:lnTo>
                    <a:pt x="896" y="235"/>
                  </a:lnTo>
                  <a:lnTo>
                    <a:pt x="895" y="235"/>
                  </a:lnTo>
                  <a:lnTo>
                    <a:pt x="895" y="234"/>
                  </a:lnTo>
                  <a:lnTo>
                    <a:pt x="893" y="234"/>
                  </a:lnTo>
                  <a:lnTo>
                    <a:pt x="892" y="234"/>
                  </a:lnTo>
                  <a:lnTo>
                    <a:pt x="891" y="234"/>
                  </a:lnTo>
                  <a:lnTo>
                    <a:pt x="890" y="234"/>
                  </a:lnTo>
                  <a:lnTo>
                    <a:pt x="889" y="234"/>
                  </a:lnTo>
                  <a:lnTo>
                    <a:pt x="887" y="235"/>
                  </a:lnTo>
                  <a:lnTo>
                    <a:pt x="886" y="236"/>
                  </a:lnTo>
                  <a:lnTo>
                    <a:pt x="883" y="236"/>
                  </a:lnTo>
                  <a:lnTo>
                    <a:pt x="882" y="236"/>
                  </a:lnTo>
                  <a:lnTo>
                    <a:pt x="882" y="237"/>
                  </a:lnTo>
                  <a:lnTo>
                    <a:pt x="881" y="237"/>
                  </a:lnTo>
                  <a:lnTo>
                    <a:pt x="879" y="237"/>
                  </a:lnTo>
                  <a:lnTo>
                    <a:pt x="878" y="237"/>
                  </a:lnTo>
                  <a:lnTo>
                    <a:pt x="878" y="236"/>
                  </a:lnTo>
                  <a:lnTo>
                    <a:pt x="875" y="232"/>
                  </a:lnTo>
                  <a:lnTo>
                    <a:pt x="875" y="231"/>
                  </a:lnTo>
                  <a:lnTo>
                    <a:pt x="875" y="230"/>
                  </a:lnTo>
                  <a:lnTo>
                    <a:pt x="876" y="230"/>
                  </a:lnTo>
                  <a:lnTo>
                    <a:pt x="876" y="229"/>
                  </a:lnTo>
                  <a:lnTo>
                    <a:pt x="876" y="228"/>
                  </a:lnTo>
                  <a:lnTo>
                    <a:pt x="876" y="227"/>
                  </a:lnTo>
                  <a:lnTo>
                    <a:pt x="878" y="226"/>
                  </a:lnTo>
                  <a:lnTo>
                    <a:pt x="879" y="226"/>
                  </a:lnTo>
                  <a:lnTo>
                    <a:pt x="880" y="226"/>
                  </a:lnTo>
                  <a:lnTo>
                    <a:pt x="881" y="226"/>
                  </a:lnTo>
                  <a:lnTo>
                    <a:pt x="882" y="226"/>
                  </a:lnTo>
                  <a:lnTo>
                    <a:pt x="883" y="226"/>
                  </a:lnTo>
                  <a:lnTo>
                    <a:pt x="884" y="226"/>
                  </a:lnTo>
                  <a:lnTo>
                    <a:pt x="886" y="226"/>
                  </a:lnTo>
                  <a:lnTo>
                    <a:pt x="887" y="226"/>
                  </a:lnTo>
                  <a:lnTo>
                    <a:pt x="888" y="226"/>
                  </a:lnTo>
                  <a:lnTo>
                    <a:pt x="888" y="227"/>
                  </a:lnTo>
                  <a:lnTo>
                    <a:pt x="890" y="227"/>
                  </a:lnTo>
                  <a:lnTo>
                    <a:pt x="891" y="227"/>
                  </a:lnTo>
                  <a:lnTo>
                    <a:pt x="893" y="228"/>
                  </a:lnTo>
                  <a:lnTo>
                    <a:pt x="893" y="227"/>
                  </a:lnTo>
                  <a:lnTo>
                    <a:pt x="895" y="227"/>
                  </a:lnTo>
                  <a:lnTo>
                    <a:pt x="895" y="228"/>
                  </a:lnTo>
                  <a:lnTo>
                    <a:pt x="896" y="228"/>
                  </a:lnTo>
                  <a:lnTo>
                    <a:pt x="897" y="229"/>
                  </a:lnTo>
                  <a:lnTo>
                    <a:pt x="898" y="229"/>
                  </a:lnTo>
                  <a:lnTo>
                    <a:pt x="899" y="229"/>
                  </a:lnTo>
                  <a:lnTo>
                    <a:pt x="898" y="229"/>
                  </a:lnTo>
                  <a:lnTo>
                    <a:pt x="899" y="227"/>
                  </a:lnTo>
                  <a:lnTo>
                    <a:pt x="900" y="227"/>
                  </a:lnTo>
                  <a:lnTo>
                    <a:pt x="900" y="228"/>
                  </a:lnTo>
                  <a:lnTo>
                    <a:pt x="901" y="228"/>
                  </a:lnTo>
                  <a:lnTo>
                    <a:pt x="901" y="229"/>
                  </a:lnTo>
                  <a:lnTo>
                    <a:pt x="901" y="230"/>
                  </a:lnTo>
                  <a:lnTo>
                    <a:pt x="903" y="230"/>
                  </a:lnTo>
                  <a:lnTo>
                    <a:pt x="903" y="229"/>
                  </a:lnTo>
                  <a:lnTo>
                    <a:pt x="903" y="228"/>
                  </a:lnTo>
                  <a:lnTo>
                    <a:pt x="904" y="228"/>
                  </a:lnTo>
                  <a:lnTo>
                    <a:pt x="904" y="229"/>
                  </a:lnTo>
                  <a:lnTo>
                    <a:pt x="905" y="229"/>
                  </a:lnTo>
                  <a:lnTo>
                    <a:pt x="904" y="229"/>
                  </a:lnTo>
                  <a:lnTo>
                    <a:pt x="904" y="230"/>
                  </a:lnTo>
                  <a:lnTo>
                    <a:pt x="905" y="230"/>
                  </a:lnTo>
                  <a:close/>
                  <a:moveTo>
                    <a:pt x="1249" y="229"/>
                  </a:moveTo>
                  <a:lnTo>
                    <a:pt x="1251" y="230"/>
                  </a:lnTo>
                  <a:lnTo>
                    <a:pt x="1250" y="230"/>
                  </a:lnTo>
                  <a:lnTo>
                    <a:pt x="1250" y="231"/>
                  </a:lnTo>
                  <a:lnTo>
                    <a:pt x="1248" y="231"/>
                  </a:lnTo>
                  <a:lnTo>
                    <a:pt x="1247" y="231"/>
                  </a:lnTo>
                  <a:lnTo>
                    <a:pt x="1246" y="231"/>
                  </a:lnTo>
                  <a:lnTo>
                    <a:pt x="1244" y="232"/>
                  </a:lnTo>
                  <a:lnTo>
                    <a:pt x="1243" y="232"/>
                  </a:lnTo>
                  <a:lnTo>
                    <a:pt x="1240" y="232"/>
                  </a:lnTo>
                  <a:lnTo>
                    <a:pt x="1240" y="234"/>
                  </a:lnTo>
                  <a:lnTo>
                    <a:pt x="1239" y="234"/>
                  </a:lnTo>
                  <a:lnTo>
                    <a:pt x="1239" y="232"/>
                  </a:lnTo>
                  <a:lnTo>
                    <a:pt x="1238" y="234"/>
                  </a:lnTo>
                  <a:lnTo>
                    <a:pt x="1236" y="232"/>
                  </a:lnTo>
                  <a:lnTo>
                    <a:pt x="1235" y="232"/>
                  </a:lnTo>
                  <a:lnTo>
                    <a:pt x="1234" y="232"/>
                  </a:lnTo>
                  <a:lnTo>
                    <a:pt x="1233" y="232"/>
                  </a:lnTo>
                  <a:lnTo>
                    <a:pt x="1232" y="232"/>
                  </a:lnTo>
                  <a:lnTo>
                    <a:pt x="1232" y="234"/>
                  </a:lnTo>
                  <a:lnTo>
                    <a:pt x="1231" y="234"/>
                  </a:lnTo>
                  <a:lnTo>
                    <a:pt x="1231" y="232"/>
                  </a:lnTo>
                  <a:lnTo>
                    <a:pt x="1230" y="232"/>
                  </a:lnTo>
                  <a:lnTo>
                    <a:pt x="1227" y="231"/>
                  </a:lnTo>
                  <a:lnTo>
                    <a:pt x="1226" y="231"/>
                  </a:lnTo>
                  <a:lnTo>
                    <a:pt x="1225" y="231"/>
                  </a:lnTo>
                  <a:lnTo>
                    <a:pt x="1224" y="231"/>
                  </a:lnTo>
                  <a:lnTo>
                    <a:pt x="1223" y="230"/>
                  </a:lnTo>
                  <a:lnTo>
                    <a:pt x="1222" y="229"/>
                  </a:lnTo>
                  <a:lnTo>
                    <a:pt x="1221" y="229"/>
                  </a:lnTo>
                  <a:lnTo>
                    <a:pt x="1219" y="229"/>
                  </a:lnTo>
                  <a:lnTo>
                    <a:pt x="1218" y="229"/>
                  </a:lnTo>
                  <a:lnTo>
                    <a:pt x="1217" y="228"/>
                  </a:lnTo>
                  <a:lnTo>
                    <a:pt x="1216" y="228"/>
                  </a:lnTo>
                  <a:lnTo>
                    <a:pt x="1215" y="228"/>
                  </a:lnTo>
                  <a:lnTo>
                    <a:pt x="1214" y="228"/>
                  </a:lnTo>
                  <a:lnTo>
                    <a:pt x="1214" y="227"/>
                  </a:lnTo>
                  <a:lnTo>
                    <a:pt x="1213" y="228"/>
                  </a:lnTo>
                  <a:lnTo>
                    <a:pt x="1211" y="227"/>
                  </a:lnTo>
                  <a:lnTo>
                    <a:pt x="1210" y="227"/>
                  </a:lnTo>
                  <a:lnTo>
                    <a:pt x="1209" y="227"/>
                  </a:lnTo>
                  <a:lnTo>
                    <a:pt x="1208" y="227"/>
                  </a:lnTo>
                  <a:lnTo>
                    <a:pt x="1208" y="226"/>
                  </a:lnTo>
                  <a:lnTo>
                    <a:pt x="1207" y="226"/>
                  </a:lnTo>
                  <a:lnTo>
                    <a:pt x="1207" y="224"/>
                  </a:lnTo>
                  <a:lnTo>
                    <a:pt x="1208" y="224"/>
                  </a:lnTo>
                  <a:lnTo>
                    <a:pt x="1211" y="224"/>
                  </a:lnTo>
                  <a:lnTo>
                    <a:pt x="1217" y="226"/>
                  </a:lnTo>
                  <a:lnTo>
                    <a:pt x="1219" y="226"/>
                  </a:lnTo>
                  <a:lnTo>
                    <a:pt x="1221" y="226"/>
                  </a:lnTo>
                  <a:lnTo>
                    <a:pt x="1223" y="226"/>
                  </a:lnTo>
                  <a:lnTo>
                    <a:pt x="1225" y="226"/>
                  </a:lnTo>
                  <a:lnTo>
                    <a:pt x="1227" y="226"/>
                  </a:lnTo>
                  <a:lnTo>
                    <a:pt x="1230" y="226"/>
                  </a:lnTo>
                  <a:lnTo>
                    <a:pt x="1231" y="227"/>
                  </a:lnTo>
                  <a:lnTo>
                    <a:pt x="1232" y="227"/>
                  </a:lnTo>
                  <a:lnTo>
                    <a:pt x="1233" y="227"/>
                  </a:lnTo>
                  <a:lnTo>
                    <a:pt x="1234" y="228"/>
                  </a:lnTo>
                  <a:lnTo>
                    <a:pt x="1235" y="228"/>
                  </a:lnTo>
                  <a:lnTo>
                    <a:pt x="1238" y="228"/>
                  </a:lnTo>
                  <a:lnTo>
                    <a:pt x="1242" y="229"/>
                  </a:lnTo>
                  <a:lnTo>
                    <a:pt x="1244" y="228"/>
                  </a:lnTo>
                  <a:lnTo>
                    <a:pt x="1246" y="228"/>
                  </a:lnTo>
                  <a:lnTo>
                    <a:pt x="1247" y="229"/>
                  </a:lnTo>
                  <a:lnTo>
                    <a:pt x="1248" y="229"/>
                  </a:lnTo>
                  <a:lnTo>
                    <a:pt x="1249" y="229"/>
                  </a:lnTo>
                  <a:close/>
                  <a:moveTo>
                    <a:pt x="351" y="253"/>
                  </a:moveTo>
                  <a:lnTo>
                    <a:pt x="352" y="253"/>
                  </a:lnTo>
                  <a:lnTo>
                    <a:pt x="353" y="253"/>
                  </a:lnTo>
                  <a:lnTo>
                    <a:pt x="353" y="254"/>
                  </a:lnTo>
                  <a:lnTo>
                    <a:pt x="352" y="254"/>
                  </a:lnTo>
                  <a:lnTo>
                    <a:pt x="351" y="254"/>
                  </a:lnTo>
                  <a:lnTo>
                    <a:pt x="349" y="255"/>
                  </a:lnTo>
                  <a:lnTo>
                    <a:pt x="348" y="257"/>
                  </a:lnTo>
                  <a:lnTo>
                    <a:pt x="346" y="262"/>
                  </a:lnTo>
                  <a:lnTo>
                    <a:pt x="346" y="263"/>
                  </a:lnTo>
                  <a:lnTo>
                    <a:pt x="346" y="264"/>
                  </a:lnTo>
                  <a:lnTo>
                    <a:pt x="347" y="265"/>
                  </a:lnTo>
                  <a:lnTo>
                    <a:pt x="348" y="265"/>
                  </a:lnTo>
                  <a:lnTo>
                    <a:pt x="348" y="266"/>
                  </a:lnTo>
                  <a:lnTo>
                    <a:pt x="349" y="266"/>
                  </a:lnTo>
                  <a:lnTo>
                    <a:pt x="351" y="266"/>
                  </a:lnTo>
                  <a:lnTo>
                    <a:pt x="351" y="268"/>
                  </a:lnTo>
                  <a:lnTo>
                    <a:pt x="349" y="268"/>
                  </a:lnTo>
                  <a:lnTo>
                    <a:pt x="351" y="269"/>
                  </a:lnTo>
                  <a:lnTo>
                    <a:pt x="349" y="269"/>
                  </a:lnTo>
                  <a:lnTo>
                    <a:pt x="348" y="269"/>
                  </a:lnTo>
                  <a:lnTo>
                    <a:pt x="347" y="269"/>
                  </a:lnTo>
                  <a:lnTo>
                    <a:pt x="346" y="269"/>
                  </a:lnTo>
                  <a:lnTo>
                    <a:pt x="345" y="269"/>
                  </a:lnTo>
                  <a:lnTo>
                    <a:pt x="344" y="269"/>
                  </a:lnTo>
                  <a:lnTo>
                    <a:pt x="344" y="270"/>
                  </a:lnTo>
                  <a:lnTo>
                    <a:pt x="344" y="269"/>
                  </a:lnTo>
                  <a:lnTo>
                    <a:pt x="343" y="269"/>
                  </a:lnTo>
                  <a:lnTo>
                    <a:pt x="343" y="268"/>
                  </a:lnTo>
                  <a:lnTo>
                    <a:pt x="342" y="266"/>
                  </a:lnTo>
                  <a:lnTo>
                    <a:pt x="342" y="265"/>
                  </a:lnTo>
                  <a:lnTo>
                    <a:pt x="340" y="265"/>
                  </a:lnTo>
                  <a:lnTo>
                    <a:pt x="339" y="265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0" y="262"/>
                  </a:lnTo>
                  <a:lnTo>
                    <a:pt x="330" y="261"/>
                  </a:lnTo>
                  <a:lnTo>
                    <a:pt x="328" y="261"/>
                  </a:lnTo>
                  <a:lnTo>
                    <a:pt x="326" y="257"/>
                  </a:lnTo>
                  <a:lnTo>
                    <a:pt x="324" y="256"/>
                  </a:lnTo>
                  <a:lnTo>
                    <a:pt x="324" y="255"/>
                  </a:lnTo>
                  <a:lnTo>
                    <a:pt x="326" y="254"/>
                  </a:lnTo>
                  <a:lnTo>
                    <a:pt x="326" y="253"/>
                  </a:lnTo>
                  <a:lnTo>
                    <a:pt x="326" y="252"/>
                  </a:lnTo>
                  <a:lnTo>
                    <a:pt x="326" y="249"/>
                  </a:lnTo>
                  <a:lnTo>
                    <a:pt x="324" y="249"/>
                  </a:lnTo>
                  <a:lnTo>
                    <a:pt x="323" y="248"/>
                  </a:lnTo>
                  <a:lnTo>
                    <a:pt x="322" y="248"/>
                  </a:lnTo>
                  <a:lnTo>
                    <a:pt x="322" y="247"/>
                  </a:lnTo>
                  <a:lnTo>
                    <a:pt x="322" y="246"/>
                  </a:lnTo>
                  <a:lnTo>
                    <a:pt x="322" y="245"/>
                  </a:lnTo>
                  <a:lnTo>
                    <a:pt x="322" y="244"/>
                  </a:lnTo>
                  <a:lnTo>
                    <a:pt x="322" y="243"/>
                  </a:lnTo>
                  <a:lnTo>
                    <a:pt x="322" y="242"/>
                  </a:lnTo>
                  <a:lnTo>
                    <a:pt x="321" y="242"/>
                  </a:lnTo>
                  <a:lnTo>
                    <a:pt x="321" y="240"/>
                  </a:lnTo>
                  <a:lnTo>
                    <a:pt x="320" y="240"/>
                  </a:lnTo>
                  <a:lnTo>
                    <a:pt x="319" y="240"/>
                  </a:lnTo>
                  <a:lnTo>
                    <a:pt x="318" y="240"/>
                  </a:lnTo>
                  <a:lnTo>
                    <a:pt x="318" y="239"/>
                  </a:lnTo>
                  <a:lnTo>
                    <a:pt x="318" y="240"/>
                  </a:lnTo>
                  <a:lnTo>
                    <a:pt x="317" y="240"/>
                  </a:lnTo>
                  <a:lnTo>
                    <a:pt x="317" y="239"/>
                  </a:lnTo>
                  <a:lnTo>
                    <a:pt x="315" y="239"/>
                  </a:lnTo>
                  <a:lnTo>
                    <a:pt x="315" y="238"/>
                  </a:lnTo>
                  <a:lnTo>
                    <a:pt x="314" y="239"/>
                  </a:lnTo>
                  <a:lnTo>
                    <a:pt x="313" y="239"/>
                  </a:lnTo>
                  <a:lnTo>
                    <a:pt x="312" y="239"/>
                  </a:lnTo>
                  <a:lnTo>
                    <a:pt x="311" y="240"/>
                  </a:lnTo>
                  <a:lnTo>
                    <a:pt x="309" y="240"/>
                  </a:lnTo>
                  <a:lnTo>
                    <a:pt x="307" y="240"/>
                  </a:lnTo>
                  <a:lnTo>
                    <a:pt x="306" y="240"/>
                  </a:lnTo>
                  <a:lnTo>
                    <a:pt x="306" y="239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3" y="238"/>
                  </a:lnTo>
                  <a:lnTo>
                    <a:pt x="303" y="239"/>
                  </a:lnTo>
                  <a:lnTo>
                    <a:pt x="302" y="238"/>
                  </a:lnTo>
                  <a:lnTo>
                    <a:pt x="302" y="237"/>
                  </a:lnTo>
                  <a:lnTo>
                    <a:pt x="302" y="236"/>
                  </a:lnTo>
                  <a:lnTo>
                    <a:pt x="303" y="235"/>
                  </a:lnTo>
                  <a:lnTo>
                    <a:pt x="303" y="234"/>
                  </a:lnTo>
                  <a:lnTo>
                    <a:pt x="306" y="232"/>
                  </a:lnTo>
                  <a:lnTo>
                    <a:pt x="310" y="231"/>
                  </a:lnTo>
                  <a:lnTo>
                    <a:pt x="310" y="230"/>
                  </a:lnTo>
                  <a:lnTo>
                    <a:pt x="310" y="229"/>
                  </a:lnTo>
                  <a:lnTo>
                    <a:pt x="309" y="228"/>
                  </a:lnTo>
                  <a:lnTo>
                    <a:pt x="307" y="227"/>
                  </a:lnTo>
                  <a:lnTo>
                    <a:pt x="309" y="227"/>
                  </a:lnTo>
                  <a:lnTo>
                    <a:pt x="309" y="226"/>
                  </a:lnTo>
                  <a:lnTo>
                    <a:pt x="310" y="226"/>
                  </a:lnTo>
                  <a:lnTo>
                    <a:pt x="310" y="224"/>
                  </a:lnTo>
                  <a:lnTo>
                    <a:pt x="311" y="224"/>
                  </a:lnTo>
                  <a:lnTo>
                    <a:pt x="312" y="223"/>
                  </a:lnTo>
                  <a:lnTo>
                    <a:pt x="313" y="223"/>
                  </a:lnTo>
                  <a:lnTo>
                    <a:pt x="314" y="223"/>
                  </a:lnTo>
                  <a:lnTo>
                    <a:pt x="314" y="222"/>
                  </a:lnTo>
                  <a:lnTo>
                    <a:pt x="315" y="222"/>
                  </a:lnTo>
                  <a:lnTo>
                    <a:pt x="317" y="222"/>
                  </a:lnTo>
                  <a:lnTo>
                    <a:pt x="317" y="223"/>
                  </a:lnTo>
                  <a:lnTo>
                    <a:pt x="317" y="224"/>
                  </a:lnTo>
                  <a:lnTo>
                    <a:pt x="318" y="226"/>
                  </a:lnTo>
                  <a:lnTo>
                    <a:pt x="319" y="226"/>
                  </a:lnTo>
                  <a:lnTo>
                    <a:pt x="319" y="227"/>
                  </a:lnTo>
                  <a:lnTo>
                    <a:pt x="318" y="228"/>
                  </a:lnTo>
                  <a:lnTo>
                    <a:pt x="318" y="229"/>
                  </a:lnTo>
                  <a:lnTo>
                    <a:pt x="319" y="229"/>
                  </a:lnTo>
                  <a:lnTo>
                    <a:pt x="320" y="229"/>
                  </a:lnTo>
                  <a:lnTo>
                    <a:pt x="321" y="229"/>
                  </a:lnTo>
                  <a:lnTo>
                    <a:pt x="321" y="230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1" y="229"/>
                  </a:lnTo>
                  <a:lnTo>
                    <a:pt x="321" y="228"/>
                  </a:lnTo>
                  <a:lnTo>
                    <a:pt x="320" y="228"/>
                  </a:lnTo>
                  <a:lnTo>
                    <a:pt x="320" y="227"/>
                  </a:lnTo>
                  <a:lnTo>
                    <a:pt x="321" y="226"/>
                  </a:lnTo>
                  <a:lnTo>
                    <a:pt x="320" y="226"/>
                  </a:lnTo>
                  <a:lnTo>
                    <a:pt x="320" y="224"/>
                  </a:lnTo>
                  <a:lnTo>
                    <a:pt x="320" y="223"/>
                  </a:lnTo>
                  <a:lnTo>
                    <a:pt x="319" y="223"/>
                  </a:lnTo>
                  <a:lnTo>
                    <a:pt x="319" y="222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23" y="222"/>
                  </a:lnTo>
                  <a:lnTo>
                    <a:pt x="324" y="221"/>
                  </a:lnTo>
                  <a:lnTo>
                    <a:pt x="326" y="221"/>
                  </a:lnTo>
                  <a:lnTo>
                    <a:pt x="326" y="222"/>
                  </a:lnTo>
                  <a:lnTo>
                    <a:pt x="327" y="222"/>
                  </a:lnTo>
                  <a:lnTo>
                    <a:pt x="328" y="222"/>
                  </a:lnTo>
                  <a:lnTo>
                    <a:pt x="329" y="223"/>
                  </a:lnTo>
                  <a:lnTo>
                    <a:pt x="329" y="224"/>
                  </a:lnTo>
                  <a:lnTo>
                    <a:pt x="329" y="226"/>
                  </a:lnTo>
                  <a:lnTo>
                    <a:pt x="329" y="227"/>
                  </a:lnTo>
                  <a:lnTo>
                    <a:pt x="330" y="228"/>
                  </a:lnTo>
                  <a:lnTo>
                    <a:pt x="330" y="229"/>
                  </a:lnTo>
                  <a:lnTo>
                    <a:pt x="331" y="230"/>
                  </a:lnTo>
                  <a:lnTo>
                    <a:pt x="331" y="231"/>
                  </a:lnTo>
                  <a:lnTo>
                    <a:pt x="334" y="232"/>
                  </a:lnTo>
                  <a:lnTo>
                    <a:pt x="334" y="234"/>
                  </a:lnTo>
                  <a:lnTo>
                    <a:pt x="332" y="235"/>
                  </a:lnTo>
                  <a:lnTo>
                    <a:pt x="332" y="237"/>
                  </a:lnTo>
                  <a:lnTo>
                    <a:pt x="334" y="242"/>
                  </a:lnTo>
                  <a:lnTo>
                    <a:pt x="336" y="247"/>
                  </a:lnTo>
                  <a:lnTo>
                    <a:pt x="337" y="248"/>
                  </a:lnTo>
                  <a:lnTo>
                    <a:pt x="337" y="249"/>
                  </a:lnTo>
                  <a:lnTo>
                    <a:pt x="338" y="251"/>
                  </a:lnTo>
                  <a:lnTo>
                    <a:pt x="339" y="251"/>
                  </a:lnTo>
                  <a:lnTo>
                    <a:pt x="340" y="251"/>
                  </a:lnTo>
                  <a:lnTo>
                    <a:pt x="342" y="251"/>
                  </a:lnTo>
                  <a:lnTo>
                    <a:pt x="344" y="252"/>
                  </a:lnTo>
                  <a:lnTo>
                    <a:pt x="348" y="252"/>
                  </a:lnTo>
                  <a:lnTo>
                    <a:pt x="351" y="253"/>
                  </a:lnTo>
                  <a:close/>
                  <a:moveTo>
                    <a:pt x="1202" y="221"/>
                  </a:moveTo>
                  <a:lnTo>
                    <a:pt x="1204" y="221"/>
                  </a:lnTo>
                  <a:lnTo>
                    <a:pt x="1204" y="222"/>
                  </a:lnTo>
                  <a:lnTo>
                    <a:pt x="1202" y="222"/>
                  </a:lnTo>
                  <a:lnTo>
                    <a:pt x="1200" y="222"/>
                  </a:lnTo>
                  <a:lnTo>
                    <a:pt x="1197" y="222"/>
                  </a:lnTo>
                  <a:lnTo>
                    <a:pt x="1197" y="221"/>
                  </a:lnTo>
                  <a:lnTo>
                    <a:pt x="1198" y="221"/>
                  </a:lnTo>
                  <a:lnTo>
                    <a:pt x="1199" y="221"/>
                  </a:lnTo>
                  <a:lnTo>
                    <a:pt x="1200" y="221"/>
                  </a:lnTo>
                  <a:lnTo>
                    <a:pt x="1201" y="221"/>
                  </a:lnTo>
                  <a:lnTo>
                    <a:pt x="1202" y="221"/>
                  </a:lnTo>
                  <a:close/>
                  <a:moveTo>
                    <a:pt x="989" y="224"/>
                  </a:moveTo>
                  <a:lnTo>
                    <a:pt x="990" y="226"/>
                  </a:lnTo>
                  <a:lnTo>
                    <a:pt x="989" y="227"/>
                  </a:lnTo>
                  <a:lnTo>
                    <a:pt x="988" y="228"/>
                  </a:lnTo>
                  <a:lnTo>
                    <a:pt x="987" y="228"/>
                  </a:lnTo>
                  <a:lnTo>
                    <a:pt x="983" y="227"/>
                  </a:lnTo>
                  <a:lnTo>
                    <a:pt x="982" y="227"/>
                  </a:lnTo>
                  <a:lnTo>
                    <a:pt x="981" y="227"/>
                  </a:lnTo>
                  <a:lnTo>
                    <a:pt x="976" y="227"/>
                  </a:lnTo>
                  <a:lnTo>
                    <a:pt x="975" y="227"/>
                  </a:lnTo>
                  <a:lnTo>
                    <a:pt x="975" y="228"/>
                  </a:lnTo>
                  <a:lnTo>
                    <a:pt x="974" y="228"/>
                  </a:lnTo>
                  <a:lnTo>
                    <a:pt x="972" y="228"/>
                  </a:lnTo>
                  <a:lnTo>
                    <a:pt x="971" y="228"/>
                  </a:lnTo>
                  <a:lnTo>
                    <a:pt x="970" y="228"/>
                  </a:lnTo>
                  <a:lnTo>
                    <a:pt x="968" y="227"/>
                  </a:lnTo>
                  <a:lnTo>
                    <a:pt x="966" y="226"/>
                  </a:lnTo>
                  <a:lnTo>
                    <a:pt x="966" y="224"/>
                  </a:lnTo>
                  <a:lnTo>
                    <a:pt x="967" y="223"/>
                  </a:lnTo>
                  <a:lnTo>
                    <a:pt x="967" y="222"/>
                  </a:lnTo>
                  <a:lnTo>
                    <a:pt x="967" y="221"/>
                  </a:lnTo>
                  <a:lnTo>
                    <a:pt x="967" y="220"/>
                  </a:lnTo>
                  <a:lnTo>
                    <a:pt x="967" y="219"/>
                  </a:lnTo>
                  <a:lnTo>
                    <a:pt x="968" y="219"/>
                  </a:lnTo>
                  <a:lnTo>
                    <a:pt x="970" y="220"/>
                  </a:lnTo>
                  <a:lnTo>
                    <a:pt x="971" y="219"/>
                  </a:lnTo>
                  <a:lnTo>
                    <a:pt x="974" y="217"/>
                  </a:lnTo>
                  <a:lnTo>
                    <a:pt x="976" y="217"/>
                  </a:lnTo>
                  <a:lnTo>
                    <a:pt x="978" y="217"/>
                  </a:lnTo>
                  <a:lnTo>
                    <a:pt x="978" y="218"/>
                  </a:lnTo>
                  <a:lnTo>
                    <a:pt x="979" y="218"/>
                  </a:lnTo>
                  <a:lnTo>
                    <a:pt x="979" y="219"/>
                  </a:lnTo>
                  <a:lnTo>
                    <a:pt x="980" y="219"/>
                  </a:lnTo>
                  <a:lnTo>
                    <a:pt x="981" y="220"/>
                  </a:lnTo>
                  <a:lnTo>
                    <a:pt x="981" y="219"/>
                  </a:lnTo>
                  <a:lnTo>
                    <a:pt x="982" y="219"/>
                  </a:lnTo>
                  <a:lnTo>
                    <a:pt x="982" y="220"/>
                  </a:lnTo>
                  <a:lnTo>
                    <a:pt x="983" y="220"/>
                  </a:lnTo>
                  <a:lnTo>
                    <a:pt x="985" y="221"/>
                  </a:lnTo>
                  <a:lnTo>
                    <a:pt x="985" y="222"/>
                  </a:lnTo>
                  <a:lnTo>
                    <a:pt x="987" y="222"/>
                  </a:lnTo>
                  <a:lnTo>
                    <a:pt x="987" y="223"/>
                  </a:lnTo>
                  <a:lnTo>
                    <a:pt x="988" y="223"/>
                  </a:lnTo>
                  <a:lnTo>
                    <a:pt x="989" y="223"/>
                  </a:lnTo>
                  <a:lnTo>
                    <a:pt x="989" y="224"/>
                  </a:lnTo>
                  <a:close/>
                  <a:moveTo>
                    <a:pt x="975" y="213"/>
                  </a:moveTo>
                  <a:lnTo>
                    <a:pt x="976" y="213"/>
                  </a:lnTo>
                  <a:lnTo>
                    <a:pt x="975" y="214"/>
                  </a:lnTo>
                  <a:lnTo>
                    <a:pt x="974" y="214"/>
                  </a:lnTo>
                  <a:lnTo>
                    <a:pt x="973" y="214"/>
                  </a:lnTo>
                  <a:lnTo>
                    <a:pt x="972" y="213"/>
                  </a:lnTo>
                  <a:lnTo>
                    <a:pt x="971" y="213"/>
                  </a:lnTo>
                  <a:lnTo>
                    <a:pt x="971" y="214"/>
                  </a:lnTo>
                  <a:lnTo>
                    <a:pt x="970" y="214"/>
                  </a:lnTo>
                  <a:lnTo>
                    <a:pt x="968" y="214"/>
                  </a:lnTo>
                  <a:lnTo>
                    <a:pt x="968" y="213"/>
                  </a:lnTo>
                  <a:lnTo>
                    <a:pt x="970" y="213"/>
                  </a:lnTo>
                  <a:lnTo>
                    <a:pt x="970" y="212"/>
                  </a:lnTo>
                  <a:lnTo>
                    <a:pt x="971" y="212"/>
                  </a:lnTo>
                  <a:lnTo>
                    <a:pt x="972" y="212"/>
                  </a:lnTo>
                  <a:lnTo>
                    <a:pt x="973" y="212"/>
                  </a:lnTo>
                  <a:lnTo>
                    <a:pt x="974" y="213"/>
                  </a:lnTo>
                  <a:lnTo>
                    <a:pt x="975" y="213"/>
                  </a:lnTo>
                  <a:close/>
                  <a:moveTo>
                    <a:pt x="850" y="214"/>
                  </a:moveTo>
                  <a:lnTo>
                    <a:pt x="851" y="214"/>
                  </a:lnTo>
                  <a:lnTo>
                    <a:pt x="853" y="215"/>
                  </a:lnTo>
                  <a:lnTo>
                    <a:pt x="853" y="217"/>
                  </a:lnTo>
                  <a:lnTo>
                    <a:pt x="851" y="218"/>
                  </a:lnTo>
                  <a:lnTo>
                    <a:pt x="851" y="219"/>
                  </a:lnTo>
                  <a:lnTo>
                    <a:pt x="851" y="220"/>
                  </a:lnTo>
                  <a:lnTo>
                    <a:pt x="850" y="220"/>
                  </a:lnTo>
                  <a:lnTo>
                    <a:pt x="849" y="221"/>
                  </a:lnTo>
                  <a:lnTo>
                    <a:pt x="848" y="221"/>
                  </a:lnTo>
                  <a:lnTo>
                    <a:pt x="848" y="222"/>
                  </a:lnTo>
                  <a:lnTo>
                    <a:pt x="847" y="221"/>
                  </a:lnTo>
                  <a:lnTo>
                    <a:pt x="847" y="222"/>
                  </a:lnTo>
                  <a:lnTo>
                    <a:pt x="846" y="221"/>
                  </a:lnTo>
                  <a:lnTo>
                    <a:pt x="846" y="220"/>
                  </a:lnTo>
                  <a:lnTo>
                    <a:pt x="846" y="219"/>
                  </a:lnTo>
                  <a:lnTo>
                    <a:pt x="845" y="219"/>
                  </a:lnTo>
                  <a:lnTo>
                    <a:pt x="844" y="219"/>
                  </a:lnTo>
                  <a:lnTo>
                    <a:pt x="844" y="220"/>
                  </a:lnTo>
                  <a:lnTo>
                    <a:pt x="844" y="222"/>
                  </a:lnTo>
                  <a:lnTo>
                    <a:pt x="844" y="224"/>
                  </a:lnTo>
                  <a:lnTo>
                    <a:pt x="844" y="226"/>
                  </a:lnTo>
                  <a:lnTo>
                    <a:pt x="842" y="226"/>
                  </a:lnTo>
                  <a:lnTo>
                    <a:pt x="842" y="224"/>
                  </a:lnTo>
                  <a:lnTo>
                    <a:pt x="841" y="224"/>
                  </a:lnTo>
                  <a:lnTo>
                    <a:pt x="840" y="224"/>
                  </a:lnTo>
                  <a:lnTo>
                    <a:pt x="839" y="224"/>
                  </a:lnTo>
                  <a:lnTo>
                    <a:pt x="839" y="223"/>
                  </a:lnTo>
                  <a:lnTo>
                    <a:pt x="841" y="222"/>
                  </a:lnTo>
                  <a:lnTo>
                    <a:pt x="841" y="221"/>
                  </a:lnTo>
                  <a:lnTo>
                    <a:pt x="840" y="217"/>
                  </a:lnTo>
                  <a:lnTo>
                    <a:pt x="840" y="215"/>
                  </a:lnTo>
                  <a:lnTo>
                    <a:pt x="840" y="217"/>
                  </a:lnTo>
                  <a:lnTo>
                    <a:pt x="839" y="217"/>
                  </a:lnTo>
                  <a:lnTo>
                    <a:pt x="838" y="218"/>
                  </a:lnTo>
                  <a:lnTo>
                    <a:pt x="838" y="219"/>
                  </a:lnTo>
                  <a:lnTo>
                    <a:pt x="837" y="219"/>
                  </a:lnTo>
                  <a:lnTo>
                    <a:pt x="837" y="220"/>
                  </a:lnTo>
                  <a:lnTo>
                    <a:pt x="836" y="221"/>
                  </a:lnTo>
                  <a:lnTo>
                    <a:pt x="836" y="222"/>
                  </a:lnTo>
                  <a:lnTo>
                    <a:pt x="833" y="223"/>
                  </a:lnTo>
                  <a:lnTo>
                    <a:pt x="832" y="224"/>
                  </a:lnTo>
                  <a:lnTo>
                    <a:pt x="832" y="223"/>
                  </a:lnTo>
                  <a:lnTo>
                    <a:pt x="830" y="220"/>
                  </a:lnTo>
                  <a:lnTo>
                    <a:pt x="830" y="219"/>
                  </a:lnTo>
                  <a:lnTo>
                    <a:pt x="830" y="218"/>
                  </a:lnTo>
                  <a:lnTo>
                    <a:pt x="830" y="215"/>
                  </a:lnTo>
                  <a:lnTo>
                    <a:pt x="831" y="214"/>
                  </a:lnTo>
                  <a:lnTo>
                    <a:pt x="832" y="212"/>
                  </a:lnTo>
                  <a:lnTo>
                    <a:pt x="833" y="212"/>
                  </a:lnTo>
                  <a:lnTo>
                    <a:pt x="834" y="212"/>
                  </a:lnTo>
                  <a:lnTo>
                    <a:pt x="836" y="212"/>
                  </a:lnTo>
                  <a:lnTo>
                    <a:pt x="837" y="212"/>
                  </a:lnTo>
                  <a:lnTo>
                    <a:pt x="838" y="211"/>
                  </a:lnTo>
                  <a:lnTo>
                    <a:pt x="839" y="211"/>
                  </a:lnTo>
                  <a:lnTo>
                    <a:pt x="839" y="212"/>
                  </a:lnTo>
                  <a:lnTo>
                    <a:pt x="840" y="212"/>
                  </a:lnTo>
                  <a:lnTo>
                    <a:pt x="840" y="211"/>
                  </a:lnTo>
                  <a:lnTo>
                    <a:pt x="841" y="211"/>
                  </a:lnTo>
                  <a:lnTo>
                    <a:pt x="842" y="213"/>
                  </a:lnTo>
                  <a:lnTo>
                    <a:pt x="842" y="214"/>
                  </a:lnTo>
                  <a:lnTo>
                    <a:pt x="841" y="214"/>
                  </a:lnTo>
                  <a:lnTo>
                    <a:pt x="841" y="215"/>
                  </a:lnTo>
                  <a:lnTo>
                    <a:pt x="842" y="215"/>
                  </a:lnTo>
                  <a:lnTo>
                    <a:pt x="842" y="217"/>
                  </a:lnTo>
                  <a:lnTo>
                    <a:pt x="842" y="218"/>
                  </a:lnTo>
                  <a:lnTo>
                    <a:pt x="842" y="219"/>
                  </a:lnTo>
                  <a:lnTo>
                    <a:pt x="844" y="218"/>
                  </a:lnTo>
                  <a:lnTo>
                    <a:pt x="844" y="217"/>
                  </a:lnTo>
                  <a:lnTo>
                    <a:pt x="845" y="215"/>
                  </a:lnTo>
                  <a:lnTo>
                    <a:pt x="846" y="214"/>
                  </a:lnTo>
                  <a:lnTo>
                    <a:pt x="846" y="213"/>
                  </a:lnTo>
                  <a:lnTo>
                    <a:pt x="847" y="213"/>
                  </a:lnTo>
                  <a:lnTo>
                    <a:pt x="848" y="213"/>
                  </a:lnTo>
                  <a:lnTo>
                    <a:pt x="848" y="214"/>
                  </a:lnTo>
                  <a:lnTo>
                    <a:pt x="849" y="213"/>
                  </a:lnTo>
                  <a:lnTo>
                    <a:pt x="850" y="214"/>
                  </a:lnTo>
                  <a:close/>
                  <a:moveTo>
                    <a:pt x="1043" y="211"/>
                  </a:moveTo>
                  <a:lnTo>
                    <a:pt x="1043" y="212"/>
                  </a:lnTo>
                  <a:lnTo>
                    <a:pt x="1042" y="213"/>
                  </a:lnTo>
                  <a:lnTo>
                    <a:pt x="1042" y="212"/>
                  </a:lnTo>
                  <a:lnTo>
                    <a:pt x="1041" y="213"/>
                  </a:lnTo>
                  <a:lnTo>
                    <a:pt x="1040" y="213"/>
                  </a:lnTo>
                  <a:lnTo>
                    <a:pt x="1041" y="213"/>
                  </a:lnTo>
                  <a:lnTo>
                    <a:pt x="1041" y="212"/>
                  </a:lnTo>
                  <a:lnTo>
                    <a:pt x="1040" y="212"/>
                  </a:lnTo>
                  <a:lnTo>
                    <a:pt x="1040" y="213"/>
                  </a:lnTo>
                  <a:lnTo>
                    <a:pt x="1038" y="213"/>
                  </a:lnTo>
                  <a:lnTo>
                    <a:pt x="1037" y="212"/>
                  </a:lnTo>
                  <a:lnTo>
                    <a:pt x="1038" y="212"/>
                  </a:lnTo>
                  <a:lnTo>
                    <a:pt x="1040" y="211"/>
                  </a:lnTo>
                  <a:lnTo>
                    <a:pt x="1041" y="211"/>
                  </a:lnTo>
                  <a:lnTo>
                    <a:pt x="1042" y="211"/>
                  </a:lnTo>
                  <a:lnTo>
                    <a:pt x="1043" y="211"/>
                  </a:lnTo>
                  <a:close/>
                  <a:moveTo>
                    <a:pt x="1194" y="207"/>
                  </a:moveTo>
                  <a:lnTo>
                    <a:pt x="1193" y="207"/>
                  </a:lnTo>
                  <a:lnTo>
                    <a:pt x="1193" y="209"/>
                  </a:lnTo>
                  <a:lnTo>
                    <a:pt x="1192" y="210"/>
                  </a:lnTo>
                  <a:lnTo>
                    <a:pt x="1192" y="211"/>
                  </a:lnTo>
                  <a:lnTo>
                    <a:pt x="1191" y="211"/>
                  </a:lnTo>
                  <a:lnTo>
                    <a:pt x="1190" y="211"/>
                  </a:lnTo>
                  <a:lnTo>
                    <a:pt x="1190" y="210"/>
                  </a:lnTo>
                  <a:lnTo>
                    <a:pt x="1189" y="209"/>
                  </a:lnTo>
                  <a:lnTo>
                    <a:pt x="1189" y="207"/>
                  </a:lnTo>
                  <a:lnTo>
                    <a:pt x="1188" y="207"/>
                  </a:lnTo>
                  <a:lnTo>
                    <a:pt x="1189" y="206"/>
                  </a:lnTo>
                  <a:lnTo>
                    <a:pt x="1189" y="205"/>
                  </a:lnTo>
                  <a:lnTo>
                    <a:pt x="1190" y="205"/>
                  </a:lnTo>
                  <a:lnTo>
                    <a:pt x="1190" y="204"/>
                  </a:lnTo>
                  <a:lnTo>
                    <a:pt x="1192" y="205"/>
                  </a:lnTo>
                  <a:lnTo>
                    <a:pt x="1192" y="206"/>
                  </a:lnTo>
                  <a:lnTo>
                    <a:pt x="1192" y="207"/>
                  </a:lnTo>
                  <a:lnTo>
                    <a:pt x="1192" y="209"/>
                  </a:lnTo>
                  <a:lnTo>
                    <a:pt x="1193" y="209"/>
                  </a:lnTo>
                  <a:lnTo>
                    <a:pt x="1193" y="207"/>
                  </a:lnTo>
                  <a:lnTo>
                    <a:pt x="1194" y="207"/>
                  </a:lnTo>
                  <a:close/>
                  <a:moveTo>
                    <a:pt x="1076" y="206"/>
                  </a:moveTo>
                  <a:lnTo>
                    <a:pt x="1076" y="207"/>
                  </a:lnTo>
                  <a:lnTo>
                    <a:pt x="1076" y="209"/>
                  </a:lnTo>
                  <a:lnTo>
                    <a:pt x="1075" y="213"/>
                  </a:lnTo>
                  <a:lnTo>
                    <a:pt x="1075" y="214"/>
                  </a:lnTo>
                  <a:lnTo>
                    <a:pt x="1075" y="215"/>
                  </a:lnTo>
                  <a:lnTo>
                    <a:pt x="1074" y="217"/>
                  </a:lnTo>
                  <a:lnTo>
                    <a:pt x="1073" y="217"/>
                  </a:lnTo>
                  <a:lnTo>
                    <a:pt x="1072" y="217"/>
                  </a:lnTo>
                  <a:lnTo>
                    <a:pt x="1071" y="217"/>
                  </a:lnTo>
                  <a:lnTo>
                    <a:pt x="1070" y="215"/>
                  </a:lnTo>
                  <a:lnTo>
                    <a:pt x="1068" y="214"/>
                  </a:lnTo>
                  <a:lnTo>
                    <a:pt x="1067" y="214"/>
                  </a:lnTo>
                  <a:lnTo>
                    <a:pt x="1067" y="213"/>
                  </a:lnTo>
                  <a:lnTo>
                    <a:pt x="1067" y="212"/>
                  </a:lnTo>
                  <a:lnTo>
                    <a:pt x="1066" y="212"/>
                  </a:lnTo>
                  <a:lnTo>
                    <a:pt x="1066" y="211"/>
                  </a:lnTo>
                  <a:lnTo>
                    <a:pt x="1066" y="210"/>
                  </a:lnTo>
                  <a:lnTo>
                    <a:pt x="1065" y="210"/>
                  </a:lnTo>
                  <a:lnTo>
                    <a:pt x="1066" y="210"/>
                  </a:lnTo>
                  <a:lnTo>
                    <a:pt x="1066" y="209"/>
                  </a:lnTo>
                  <a:lnTo>
                    <a:pt x="1066" y="207"/>
                  </a:lnTo>
                  <a:lnTo>
                    <a:pt x="1065" y="207"/>
                  </a:lnTo>
                  <a:lnTo>
                    <a:pt x="1064" y="206"/>
                  </a:lnTo>
                  <a:lnTo>
                    <a:pt x="1064" y="205"/>
                  </a:lnTo>
                  <a:lnTo>
                    <a:pt x="1065" y="205"/>
                  </a:lnTo>
                  <a:lnTo>
                    <a:pt x="1068" y="204"/>
                  </a:lnTo>
                  <a:lnTo>
                    <a:pt x="1070" y="204"/>
                  </a:lnTo>
                  <a:lnTo>
                    <a:pt x="1071" y="203"/>
                  </a:lnTo>
                  <a:lnTo>
                    <a:pt x="1072" y="203"/>
                  </a:lnTo>
                  <a:lnTo>
                    <a:pt x="1073" y="204"/>
                  </a:lnTo>
                  <a:lnTo>
                    <a:pt x="1074" y="204"/>
                  </a:lnTo>
                  <a:lnTo>
                    <a:pt x="1075" y="204"/>
                  </a:lnTo>
                  <a:lnTo>
                    <a:pt x="1076" y="204"/>
                  </a:lnTo>
                  <a:lnTo>
                    <a:pt x="1076" y="205"/>
                  </a:lnTo>
                  <a:lnTo>
                    <a:pt x="1076" y="206"/>
                  </a:lnTo>
                  <a:close/>
                  <a:moveTo>
                    <a:pt x="1072" y="199"/>
                  </a:moveTo>
                  <a:lnTo>
                    <a:pt x="1072" y="201"/>
                  </a:lnTo>
                  <a:lnTo>
                    <a:pt x="1071" y="201"/>
                  </a:lnTo>
                  <a:lnTo>
                    <a:pt x="1072" y="201"/>
                  </a:lnTo>
                  <a:lnTo>
                    <a:pt x="1072" y="202"/>
                  </a:lnTo>
                  <a:lnTo>
                    <a:pt x="1071" y="202"/>
                  </a:lnTo>
                  <a:lnTo>
                    <a:pt x="1070" y="202"/>
                  </a:lnTo>
                  <a:lnTo>
                    <a:pt x="1070" y="203"/>
                  </a:lnTo>
                  <a:lnTo>
                    <a:pt x="1068" y="203"/>
                  </a:lnTo>
                  <a:lnTo>
                    <a:pt x="1067" y="203"/>
                  </a:lnTo>
                  <a:lnTo>
                    <a:pt x="1063" y="204"/>
                  </a:lnTo>
                  <a:lnTo>
                    <a:pt x="1060" y="204"/>
                  </a:lnTo>
                  <a:lnTo>
                    <a:pt x="1059" y="204"/>
                  </a:lnTo>
                  <a:lnTo>
                    <a:pt x="1058" y="204"/>
                  </a:lnTo>
                  <a:lnTo>
                    <a:pt x="1057" y="204"/>
                  </a:lnTo>
                  <a:lnTo>
                    <a:pt x="1058" y="203"/>
                  </a:lnTo>
                  <a:lnTo>
                    <a:pt x="1058" y="202"/>
                  </a:lnTo>
                  <a:lnTo>
                    <a:pt x="1058" y="201"/>
                  </a:lnTo>
                  <a:lnTo>
                    <a:pt x="1059" y="201"/>
                  </a:lnTo>
                  <a:lnTo>
                    <a:pt x="1059" y="202"/>
                  </a:lnTo>
                  <a:lnTo>
                    <a:pt x="1060" y="202"/>
                  </a:lnTo>
                  <a:lnTo>
                    <a:pt x="1062" y="202"/>
                  </a:lnTo>
                  <a:lnTo>
                    <a:pt x="1062" y="201"/>
                  </a:lnTo>
                  <a:lnTo>
                    <a:pt x="1063" y="202"/>
                  </a:lnTo>
                  <a:lnTo>
                    <a:pt x="1063" y="201"/>
                  </a:lnTo>
                  <a:lnTo>
                    <a:pt x="1064" y="201"/>
                  </a:lnTo>
                  <a:lnTo>
                    <a:pt x="1065" y="201"/>
                  </a:lnTo>
                  <a:lnTo>
                    <a:pt x="1066" y="201"/>
                  </a:lnTo>
                  <a:lnTo>
                    <a:pt x="1066" y="202"/>
                  </a:lnTo>
                  <a:lnTo>
                    <a:pt x="1067" y="201"/>
                  </a:lnTo>
                  <a:lnTo>
                    <a:pt x="1068" y="201"/>
                  </a:lnTo>
                  <a:lnTo>
                    <a:pt x="1070" y="201"/>
                  </a:lnTo>
                  <a:lnTo>
                    <a:pt x="1068" y="201"/>
                  </a:lnTo>
                  <a:lnTo>
                    <a:pt x="1070" y="201"/>
                  </a:lnTo>
                  <a:lnTo>
                    <a:pt x="1068" y="199"/>
                  </a:lnTo>
                  <a:lnTo>
                    <a:pt x="1070" y="199"/>
                  </a:lnTo>
                  <a:lnTo>
                    <a:pt x="1071" y="199"/>
                  </a:lnTo>
                  <a:lnTo>
                    <a:pt x="1072" y="199"/>
                  </a:lnTo>
                  <a:close/>
                  <a:moveTo>
                    <a:pt x="1235" y="210"/>
                  </a:moveTo>
                  <a:lnTo>
                    <a:pt x="1235" y="211"/>
                  </a:lnTo>
                  <a:lnTo>
                    <a:pt x="1234" y="211"/>
                  </a:lnTo>
                  <a:lnTo>
                    <a:pt x="1233" y="212"/>
                  </a:lnTo>
                  <a:lnTo>
                    <a:pt x="1231" y="212"/>
                  </a:lnTo>
                  <a:lnTo>
                    <a:pt x="1230" y="213"/>
                  </a:lnTo>
                  <a:lnTo>
                    <a:pt x="1229" y="213"/>
                  </a:lnTo>
                  <a:lnTo>
                    <a:pt x="1227" y="213"/>
                  </a:lnTo>
                  <a:lnTo>
                    <a:pt x="1225" y="212"/>
                  </a:lnTo>
                  <a:lnTo>
                    <a:pt x="1224" y="212"/>
                  </a:lnTo>
                  <a:lnTo>
                    <a:pt x="1223" y="212"/>
                  </a:lnTo>
                  <a:lnTo>
                    <a:pt x="1222" y="212"/>
                  </a:lnTo>
                  <a:lnTo>
                    <a:pt x="1221" y="212"/>
                  </a:lnTo>
                  <a:lnTo>
                    <a:pt x="1219" y="212"/>
                  </a:lnTo>
                  <a:lnTo>
                    <a:pt x="1219" y="211"/>
                  </a:lnTo>
                  <a:lnTo>
                    <a:pt x="1219" y="210"/>
                  </a:lnTo>
                  <a:lnTo>
                    <a:pt x="1218" y="210"/>
                  </a:lnTo>
                  <a:lnTo>
                    <a:pt x="1219" y="207"/>
                  </a:lnTo>
                  <a:lnTo>
                    <a:pt x="1218" y="207"/>
                  </a:lnTo>
                  <a:lnTo>
                    <a:pt x="1218" y="206"/>
                  </a:lnTo>
                  <a:lnTo>
                    <a:pt x="1218" y="205"/>
                  </a:lnTo>
                  <a:lnTo>
                    <a:pt x="1217" y="203"/>
                  </a:lnTo>
                  <a:lnTo>
                    <a:pt x="1217" y="202"/>
                  </a:lnTo>
                  <a:lnTo>
                    <a:pt x="1216" y="201"/>
                  </a:lnTo>
                  <a:lnTo>
                    <a:pt x="1216" y="202"/>
                  </a:lnTo>
                  <a:lnTo>
                    <a:pt x="1215" y="202"/>
                  </a:lnTo>
                  <a:lnTo>
                    <a:pt x="1215" y="203"/>
                  </a:lnTo>
                  <a:lnTo>
                    <a:pt x="1214" y="203"/>
                  </a:lnTo>
                  <a:lnTo>
                    <a:pt x="1213" y="203"/>
                  </a:lnTo>
                  <a:lnTo>
                    <a:pt x="1208" y="199"/>
                  </a:lnTo>
                  <a:lnTo>
                    <a:pt x="1209" y="201"/>
                  </a:lnTo>
                  <a:lnTo>
                    <a:pt x="1208" y="201"/>
                  </a:lnTo>
                  <a:lnTo>
                    <a:pt x="1207" y="199"/>
                  </a:lnTo>
                  <a:lnTo>
                    <a:pt x="1206" y="198"/>
                  </a:lnTo>
                  <a:lnTo>
                    <a:pt x="1205" y="196"/>
                  </a:lnTo>
                  <a:lnTo>
                    <a:pt x="1206" y="195"/>
                  </a:lnTo>
                  <a:lnTo>
                    <a:pt x="1207" y="196"/>
                  </a:lnTo>
                  <a:lnTo>
                    <a:pt x="1208" y="196"/>
                  </a:lnTo>
                  <a:lnTo>
                    <a:pt x="1209" y="197"/>
                  </a:lnTo>
                  <a:lnTo>
                    <a:pt x="1210" y="197"/>
                  </a:lnTo>
                  <a:lnTo>
                    <a:pt x="1211" y="196"/>
                  </a:lnTo>
                  <a:lnTo>
                    <a:pt x="1211" y="197"/>
                  </a:lnTo>
                  <a:lnTo>
                    <a:pt x="1214" y="197"/>
                  </a:lnTo>
                  <a:lnTo>
                    <a:pt x="1215" y="197"/>
                  </a:lnTo>
                  <a:lnTo>
                    <a:pt x="1215" y="198"/>
                  </a:lnTo>
                  <a:lnTo>
                    <a:pt x="1216" y="198"/>
                  </a:lnTo>
                  <a:lnTo>
                    <a:pt x="1217" y="198"/>
                  </a:lnTo>
                  <a:lnTo>
                    <a:pt x="1217" y="199"/>
                  </a:lnTo>
                  <a:lnTo>
                    <a:pt x="1217" y="198"/>
                  </a:lnTo>
                  <a:lnTo>
                    <a:pt x="1218" y="198"/>
                  </a:lnTo>
                  <a:lnTo>
                    <a:pt x="1218" y="197"/>
                  </a:lnTo>
                  <a:lnTo>
                    <a:pt x="1219" y="197"/>
                  </a:lnTo>
                  <a:lnTo>
                    <a:pt x="1221" y="198"/>
                  </a:lnTo>
                  <a:lnTo>
                    <a:pt x="1223" y="201"/>
                  </a:lnTo>
                  <a:lnTo>
                    <a:pt x="1225" y="202"/>
                  </a:lnTo>
                  <a:lnTo>
                    <a:pt x="1226" y="203"/>
                  </a:lnTo>
                  <a:lnTo>
                    <a:pt x="1226" y="204"/>
                  </a:lnTo>
                  <a:lnTo>
                    <a:pt x="1227" y="204"/>
                  </a:lnTo>
                  <a:lnTo>
                    <a:pt x="1227" y="205"/>
                  </a:lnTo>
                  <a:lnTo>
                    <a:pt x="1227" y="206"/>
                  </a:lnTo>
                  <a:lnTo>
                    <a:pt x="1229" y="206"/>
                  </a:lnTo>
                  <a:lnTo>
                    <a:pt x="1229" y="207"/>
                  </a:lnTo>
                  <a:lnTo>
                    <a:pt x="1230" y="207"/>
                  </a:lnTo>
                  <a:lnTo>
                    <a:pt x="1230" y="209"/>
                  </a:lnTo>
                  <a:lnTo>
                    <a:pt x="1231" y="209"/>
                  </a:lnTo>
                  <a:lnTo>
                    <a:pt x="1231" y="207"/>
                  </a:lnTo>
                  <a:lnTo>
                    <a:pt x="1232" y="207"/>
                  </a:lnTo>
                  <a:lnTo>
                    <a:pt x="1233" y="209"/>
                  </a:lnTo>
                  <a:lnTo>
                    <a:pt x="1235" y="210"/>
                  </a:lnTo>
                  <a:close/>
                  <a:moveTo>
                    <a:pt x="964" y="198"/>
                  </a:moveTo>
                  <a:lnTo>
                    <a:pt x="965" y="199"/>
                  </a:lnTo>
                  <a:lnTo>
                    <a:pt x="965" y="201"/>
                  </a:lnTo>
                  <a:lnTo>
                    <a:pt x="964" y="201"/>
                  </a:lnTo>
                  <a:lnTo>
                    <a:pt x="963" y="201"/>
                  </a:lnTo>
                  <a:lnTo>
                    <a:pt x="963" y="199"/>
                  </a:lnTo>
                  <a:lnTo>
                    <a:pt x="962" y="199"/>
                  </a:lnTo>
                  <a:lnTo>
                    <a:pt x="960" y="199"/>
                  </a:lnTo>
                  <a:lnTo>
                    <a:pt x="959" y="199"/>
                  </a:lnTo>
                  <a:lnTo>
                    <a:pt x="959" y="198"/>
                  </a:lnTo>
                  <a:lnTo>
                    <a:pt x="960" y="197"/>
                  </a:lnTo>
                  <a:lnTo>
                    <a:pt x="960" y="196"/>
                  </a:lnTo>
                  <a:lnTo>
                    <a:pt x="960" y="195"/>
                  </a:lnTo>
                  <a:lnTo>
                    <a:pt x="962" y="195"/>
                  </a:lnTo>
                  <a:lnTo>
                    <a:pt x="963" y="195"/>
                  </a:lnTo>
                  <a:lnTo>
                    <a:pt x="963" y="196"/>
                  </a:lnTo>
                  <a:lnTo>
                    <a:pt x="963" y="197"/>
                  </a:lnTo>
                  <a:lnTo>
                    <a:pt x="964" y="197"/>
                  </a:lnTo>
                  <a:lnTo>
                    <a:pt x="964" y="198"/>
                  </a:lnTo>
                  <a:close/>
                  <a:moveTo>
                    <a:pt x="1065" y="189"/>
                  </a:moveTo>
                  <a:lnTo>
                    <a:pt x="1065" y="190"/>
                  </a:lnTo>
                  <a:lnTo>
                    <a:pt x="1064" y="192"/>
                  </a:lnTo>
                  <a:lnTo>
                    <a:pt x="1064" y="193"/>
                  </a:lnTo>
                  <a:lnTo>
                    <a:pt x="1063" y="193"/>
                  </a:lnTo>
                  <a:lnTo>
                    <a:pt x="1062" y="193"/>
                  </a:lnTo>
                  <a:lnTo>
                    <a:pt x="1063" y="192"/>
                  </a:lnTo>
                  <a:lnTo>
                    <a:pt x="1063" y="190"/>
                  </a:lnTo>
                  <a:lnTo>
                    <a:pt x="1062" y="190"/>
                  </a:lnTo>
                  <a:lnTo>
                    <a:pt x="1062" y="192"/>
                  </a:lnTo>
                  <a:lnTo>
                    <a:pt x="1060" y="192"/>
                  </a:lnTo>
                  <a:lnTo>
                    <a:pt x="1058" y="193"/>
                  </a:lnTo>
                  <a:lnTo>
                    <a:pt x="1058" y="192"/>
                  </a:lnTo>
                  <a:lnTo>
                    <a:pt x="1059" y="192"/>
                  </a:lnTo>
                  <a:lnTo>
                    <a:pt x="1058" y="192"/>
                  </a:lnTo>
                  <a:lnTo>
                    <a:pt x="1058" y="190"/>
                  </a:lnTo>
                  <a:lnTo>
                    <a:pt x="1059" y="190"/>
                  </a:lnTo>
                  <a:lnTo>
                    <a:pt x="1059" y="189"/>
                  </a:lnTo>
                  <a:lnTo>
                    <a:pt x="1060" y="190"/>
                  </a:lnTo>
                  <a:lnTo>
                    <a:pt x="1062" y="190"/>
                  </a:lnTo>
                  <a:lnTo>
                    <a:pt x="1062" y="189"/>
                  </a:lnTo>
                  <a:lnTo>
                    <a:pt x="1063" y="189"/>
                  </a:lnTo>
                  <a:lnTo>
                    <a:pt x="1064" y="189"/>
                  </a:lnTo>
                  <a:lnTo>
                    <a:pt x="1065" y="189"/>
                  </a:lnTo>
                  <a:close/>
                  <a:moveTo>
                    <a:pt x="801" y="188"/>
                  </a:moveTo>
                  <a:lnTo>
                    <a:pt x="803" y="189"/>
                  </a:lnTo>
                  <a:lnTo>
                    <a:pt x="803" y="190"/>
                  </a:lnTo>
                  <a:lnTo>
                    <a:pt x="804" y="190"/>
                  </a:lnTo>
                  <a:lnTo>
                    <a:pt x="803" y="192"/>
                  </a:lnTo>
                  <a:lnTo>
                    <a:pt x="801" y="192"/>
                  </a:lnTo>
                  <a:lnTo>
                    <a:pt x="800" y="190"/>
                  </a:lnTo>
                  <a:lnTo>
                    <a:pt x="801" y="192"/>
                  </a:lnTo>
                  <a:lnTo>
                    <a:pt x="800" y="192"/>
                  </a:lnTo>
                  <a:lnTo>
                    <a:pt x="799" y="192"/>
                  </a:lnTo>
                  <a:lnTo>
                    <a:pt x="798" y="192"/>
                  </a:lnTo>
                  <a:lnTo>
                    <a:pt x="798" y="190"/>
                  </a:lnTo>
                  <a:lnTo>
                    <a:pt x="797" y="192"/>
                  </a:lnTo>
                  <a:lnTo>
                    <a:pt x="797" y="193"/>
                  </a:lnTo>
                  <a:lnTo>
                    <a:pt x="796" y="193"/>
                  </a:lnTo>
                  <a:lnTo>
                    <a:pt x="795" y="193"/>
                  </a:lnTo>
                  <a:lnTo>
                    <a:pt x="796" y="192"/>
                  </a:lnTo>
                  <a:lnTo>
                    <a:pt x="796" y="190"/>
                  </a:lnTo>
                  <a:lnTo>
                    <a:pt x="797" y="190"/>
                  </a:lnTo>
                  <a:lnTo>
                    <a:pt x="798" y="189"/>
                  </a:lnTo>
                  <a:lnTo>
                    <a:pt x="798" y="188"/>
                  </a:lnTo>
                  <a:lnTo>
                    <a:pt x="799" y="189"/>
                  </a:lnTo>
                  <a:lnTo>
                    <a:pt x="800" y="189"/>
                  </a:lnTo>
                  <a:lnTo>
                    <a:pt x="801" y="188"/>
                  </a:lnTo>
                  <a:close/>
                  <a:moveTo>
                    <a:pt x="285" y="188"/>
                  </a:moveTo>
                  <a:lnTo>
                    <a:pt x="286" y="190"/>
                  </a:lnTo>
                  <a:lnTo>
                    <a:pt x="286" y="192"/>
                  </a:lnTo>
                  <a:lnTo>
                    <a:pt x="285" y="192"/>
                  </a:lnTo>
                  <a:lnTo>
                    <a:pt x="284" y="193"/>
                  </a:lnTo>
                  <a:lnTo>
                    <a:pt x="284" y="195"/>
                  </a:lnTo>
                  <a:lnTo>
                    <a:pt x="282" y="195"/>
                  </a:lnTo>
                  <a:lnTo>
                    <a:pt x="281" y="194"/>
                  </a:lnTo>
                  <a:lnTo>
                    <a:pt x="280" y="194"/>
                  </a:lnTo>
                  <a:lnTo>
                    <a:pt x="280" y="195"/>
                  </a:lnTo>
                  <a:lnTo>
                    <a:pt x="279" y="196"/>
                  </a:lnTo>
                  <a:lnTo>
                    <a:pt x="278" y="194"/>
                  </a:lnTo>
                  <a:lnTo>
                    <a:pt x="278" y="193"/>
                  </a:lnTo>
                  <a:lnTo>
                    <a:pt x="276" y="190"/>
                  </a:lnTo>
                  <a:lnTo>
                    <a:pt x="277" y="189"/>
                  </a:lnTo>
                  <a:lnTo>
                    <a:pt x="277" y="188"/>
                  </a:lnTo>
                  <a:lnTo>
                    <a:pt x="278" y="188"/>
                  </a:lnTo>
                  <a:lnTo>
                    <a:pt x="278" y="187"/>
                  </a:lnTo>
                  <a:lnTo>
                    <a:pt x="278" y="188"/>
                  </a:lnTo>
                  <a:lnTo>
                    <a:pt x="278" y="189"/>
                  </a:lnTo>
                  <a:lnTo>
                    <a:pt x="279" y="188"/>
                  </a:lnTo>
                  <a:lnTo>
                    <a:pt x="280" y="188"/>
                  </a:lnTo>
                  <a:lnTo>
                    <a:pt x="282" y="187"/>
                  </a:lnTo>
                  <a:lnTo>
                    <a:pt x="284" y="187"/>
                  </a:lnTo>
                  <a:lnTo>
                    <a:pt x="284" y="188"/>
                  </a:lnTo>
                  <a:lnTo>
                    <a:pt x="285" y="188"/>
                  </a:lnTo>
                  <a:close/>
                  <a:moveTo>
                    <a:pt x="806" y="187"/>
                  </a:moveTo>
                  <a:lnTo>
                    <a:pt x="807" y="187"/>
                  </a:lnTo>
                  <a:lnTo>
                    <a:pt x="807" y="188"/>
                  </a:lnTo>
                  <a:lnTo>
                    <a:pt x="806" y="189"/>
                  </a:lnTo>
                  <a:lnTo>
                    <a:pt x="805" y="188"/>
                  </a:lnTo>
                  <a:lnTo>
                    <a:pt x="805" y="189"/>
                  </a:lnTo>
                  <a:lnTo>
                    <a:pt x="804" y="189"/>
                  </a:lnTo>
                  <a:lnTo>
                    <a:pt x="803" y="189"/>
                  </a:lnTo>
                  <a:lnTo>
                    <a:pt x="801" y="188"/>
                  </a:lnTo>
                  <a:lnTo>
                    <a:pt x="801" y="187"/>
                  </a:lnTo>
                  <a:lnTo>
                    <a:pt x="803" y="186"/>
                  </a:lnTo>
                  <a:lnTo>
                    <a:pt x="803" y="187"/>
                  </a:lnTo>
                  <a:lnTo>
                    <a:pt x="804" y="187"/>
                  </a:lnTo>
                  <a:lnTo>
                    <a:pt x="804" y="186"/>
                  </a:lnTo>
                  <a:lnTo>
                    <a:pt x="805" y="186"/>
                  </a:lnTo>
                  <a:lnTo>
                    <a:pt x="806" y="187"/>
                  </a:lnTo>
                  <a:close/>
                  <a:moveTo>
                    <a:pt x="982" y="199"/>
                  </a:moveTo>
                  <a:lnTo>
                    <a:pt x="982" y="201"/>
                  </a:lnTo>
                  <a:lnTo>
                    <a:pt x="981" y="201"/>
                  </a:lnTo>
                  <a:lnTo>
                    <a:pt x="980" y="202"/>
                  </a:lnTo>
                  <a:lnTo>
                    <a:pt x="980" y="203"/>
                  </a:lnTo>
                  <a:lnTo>
                    <a:pt x="979" y="203"/>
                  </a:lnTo>
                  <a:lnTo>
                    <a:pt x="978" y="203"/>
                  </a:lnTo>
                  <a:lnTo>
                    <a:pt x="976" y="203"/>
                  </a:lnTo>
                  <a:lnTo>
                    <a:pt x="976" y="202"/>
                  </a:lnTo>
                  <a:lnTo>
                    <a:pt x="975" y="202"/>
                  </a:lnTo>
                  <a:lnTo>
                    <a:pt x="974" y="202"/>
                  </a:lnTo>
                  <a:lnTo>
                    <a:pt x="974" y="201"/>
                  </a:lnTo>
                  <a:lnTo>
                    <a:pt x="975" y="201"/>
                  </a:lnTo>
                  <a:lnTo>
                    <a:pt x="974" y="199"/>
                  </a:lnTo>
                  <a:lnTo>
                    <a:pt x="973" y="199"/>
                  </a:lnTo>
                  <a:lnTo>
                    <a:pt x="971" y="201"/>
                  </a:lnTo>
                  <a:lnTo>
                    <a:pt x="970" y="201"/>
                  </a:lnTo>
                  <a:lnTo>
                    <a:pt x="968" y="201"/>
                  </a:lnTo>
                  <a:lnTo>
                    <a:pt x="968" y="199"/>
                  </a:lnTo>
                  <a:lnTo>
                    <a:pt x="968" y="198"/>
                  </a:lnTo>
                  <a:lnTo>
                    <a:pt x="970" y="196"/>
                  </a:lnTo>
                  <a:lnTo>
                    <a:pt x="968" y="196"/>
                  </a:lnTo>
                  <a:lnTo>
                    <a:pt x="968" y="195"/>
                  </a:lnTo>
                  <a:lnTo>
                    <a:pt x="967" y="195"/>
                  </a:lnTo>
                  <a:lnTo>
                    <a:pt x="966" y="195"/>
                  </a:lnTo>
                  <a:lnTo>
                    <a:pt x="966" y="194"/>
                  </a:lnTo>
                  <a:lnTo>
                    <a:pt x="965" y="193"/>
                  </a:lnTo>
                  <a:lnTo>
                    <a:pt x="964" y="193"/>
                  </a:lnTo>
                  <a:lnTo>
                    <a:pt x="964" y="192"/>
                  </a:lnTo>
                  <a:lnTo>
                    <a:pt x="964" y="190"/>
                  </a:lnTo>
                  <a:lnTo>
                    <a:pt x="964" y="189"/>
                  </a:lnTo>
                  <a:lnTo>
                    <a:pt x="965" y="189"/>
                  </a:lnTo>
                  <a:lnTo>
                    <a:pt x="965" y="188"/>
                  </a:lnTo>
                  <a:lnTo>
                    <a:pt x="965" y="187"/>
                  </a:lnTo>
                  <a:lnTo>
                    <a:pt x="965" y="186"/>
                  </a:lnTo>
                  <a:lnTo>
                    <a:pt x="966" y="186"/>
                  </a:lnTo>
                  <a:lnTo>
                    <a:pt x="966" y="187"/>
                  </a:lnTo>
                  <a:lnTo>
                    <a:pt x="967" y="187"/>
                  </a:lnTo>
                  <a:lnTo>
                    <a:pt x="967" y="188"/>
                  </a:lnTo>
                  <a:lnTo>
                    <a:pt x="968" y="189"/>
                  </a:lnTo>
                  <a:lnTo>
                    <a:pt x="970" y="188"/>
                  </a:lnTo>
                  <a:lnTo>
                    <a:pt x="970" y="187"/>
                  </a:lnTo>
                  <a:lnTo>
                    <a:pt x="971" y="186"/>
                  </a:lnTo>
                  <a:lnTo>
                    <a:pt x="972" y="186"/>
                  </a:lnTo>
                  <a:lnTo>
                    <a:pt x="973" y="187"/>
                  </a:lnTo>
                  <a:lnTo>
                    <a:pt x="973" y="188"/>
                  </a:lnTo>
                  <a:lnTo>
                    <a:pt x="974" y="188"/>
                  </a:lnTo>
                  <a:lnTo>
                    <a:pt x="974" y="189"/>
                  </a:lnTo>
                  <a:lnTo>
                    <a:pt x="975" y="189"/>
                  </a:lnTo>
                  <a:lnTo>
                    <a:pt x="975" y="190"/>
                  </a:lnTo>
                  <a:lnTo>
                    <a:pt x="975" y="192"/>
                  </a:lnTo>
                  <a:lnTo>
                    <a:pt x="973" y="194"/>
                  </a:lnTo>
                  <a:lnTo>
                    <a:pt x="973" y="195"/>
                  </a:lnTo>
                  <a:lnTo>
                    <a:pt x="973" y="196"/>
                  </a:lnTo>
                  <a:lnTo>
                    <a:pt x="974" y="196"/>
                  </a:lnTo>
                  <a:lnTo>
                    <a:pt x="974" y="197"/>
                  </a:lnTo>
                  <a:lnTo>
                    <a:pt x="975" y="198"/>
                  </a:lnTo>
                  <a:lnTo>
                    <a:pt x="976" y="197"/>
                  </a:lnTo>
                  <a:lnTo>
                    <a:pt x="979" y="197"/>
                  </a:lnTo>
                  <a:lnTo>
                    <a:pt x="981" y="198"/>
                  </a:lnTo>
                  <a:lnTo>
                    <a:pt x="981" y="199"/>
                  </a:lnTo>
                  <a:lnTo>
                    <a:pt x="982" y="199"/>
                  </a:lnTo>
                  <a:close/>
                  <a:moveTo>
                    <a:pt x="962" y="192"/>
                  </a:moveTo>
                  <a:lnTo>
                    <a:pt x="960" y="193"/>
                  </a:lnTo>
                  <a:lnTo>
                    <a:pt x="958" y="193"/>
                  </a:lnTo>
                  <a:lnTo>
                    <a:pt x="958" y="192"/>
                  </a:lnTo>
                  <a:lnTo>
                    <a:pt x="959" y="192"/>
                  </a:lnTo>
                  <a:lnTo>
                    <a:pt x="959" y="190"/>
                  </a:lnTo>
                  <a:lnTo>
                    <a:pt x="958" y="190"/>
                  </a:lnTo>
                  <a:lnTo>
                    <a:pt x="958" y="189"/>
                  </a:lnTo>
                  <a:lnTo>
                    <a:pt x="958" y="188"/>
                  </a:lnTo>
                  <a:lnTo>
                    <a:pt x="958" y="187"/>
                  </a:lnTo>
                  <a:lnTo>
                    <a:pt x="958" y="186"/>
                  </a:lnTo>
                  <a:lnTo>
                    <a:pt x="958" y="185"/>
                  </a:lnTo>
                  <a:lnTo>
                    <a:pt x="959" y="185"/>
                  </a:lnTo>
                  <a:lnTo>
                    <a:pt x="960" y="185"/>
                  </a:lnTo>
                  <a:lnTo>
                    <a:pt x="962" y="185"/>
                  </a:lnTo>
                  <a:lnTo>
                    <a:pt x="962" y="184"/>
                  </a:lnTo>
                  <a:lnTo>
                    <a:pt x="962" y="185"/>
                  </a:lnTo>
                  <a:lnTo>
                    <a:pt x="962" y="184"/>
                  </a:lnTo>
                  <a:lnTo>
                    <a:pt x="963" y="185"/>
                  </a:lnTo>
                  <a:lnTo>
                    <a:pt x="964" y="185"/>
                  </a:lnTo>
                  <a:lnTo>
                    <a:pt x="964" y="186"/>
                  </a:lnTo>
                  <a:lnTo>
                    <a:pt x="963" y="186"/>
                  </a:lnTo>
                  <a:lnTo>
                    <a:pt x="963" y="187"/>
                  </a:lnTo>
                  <a:lnTo>
                    <a:pt x="963" y="188"/>
                  </a:lnTo>
                  <a:lnTo>
                    <a:pt x="964" y="188"/>
                  </a:lnTo>
                  <a:lnTo>
                    <a:pt x="963" y="189"/>
                  </a:lnTo>
                  <a:lnTo>
                    <a:pt x="963" y="190"/>
                  </a:lnTo>
                  <a:lnTo>
                    <a:pt x="963" y="192"/>
                  </a:lnTo>
                  <a:lnTo>
                    <a:pt x="962" y="192"/>
                  </a:lnTo>
                  <a:close/>
                  <a:moveTo>
                    <a:pt x="260" y="185"/>
                  </a:moveTo>
                  <a:lnTo>
                    <a:pt x="261" y="186"/>
                  </a:lnTo>
                  <a:lnTo>
                    <a:pt x="261" y="187"/>
                  </a:lnTo>
                  <a:lnTo>
                    <a:pt x="260" y="187"/>
                  </a:lnTo>
                  <a:lnTo>
                    <a:pt x="259" y="187"/>
                  </a:lnTo>
                  <a:lnTo>
                    <a:pt x="257" y="187"/>
                  </a:lnTo>
                  <a:lnTo>
                    <a:pt x="257" y="188"/>
                  </a:lnTo>
                  <a:lnTo>
                    <a:pt x="256" y="188"/>
                  </a:lnTo>
                  <a:lnTo>
                    <a:pt x="255" y="188"/>
                  </a:lnTo>
                  <a:lnTo>
                    <a:pt x="254" y="188"/>
                  </a:lnTo>
                  <a:lnTo>
                    <a:pt x="253" y="187"/>
                  </a:lnTo>
                  <a:lnTo>
                    <a:pt x="252" y="187"/>
                  </a:lnTo>
                  <a:lnTo>
                    <a:pt x="253" y="185"/>
                  </a:lnTo>
                  <a:lnTo>
                    <a:pt x="254" y="184"/>
                  </a:lnTo>
                  <a:lnTo>
                    <a:pt x="255" y="184"/>
                  </a:lnTo>
                  <a:lnTo>
                    <a:pt x="257" y="184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60" y="185"/>
                  </a:lnTo>
                  <a:close/>
                  <a:moveTo>
                    <a:pt x="812" y="184"/>
                  </a:moveTo>
                  <a:lnTo>
                    <a:pt x="813" y="184"/>
                  </a:lnTo>
                  <a:lnTo>
                    <a:pt x="813" y="185"/>
                  </a:lnTo>
                  <a:lnTo>
                    <a:pt x="812" y="185"/>
                  </a:lnTo>
                  <a:lnTo>
                    <a:pt x="811" y="184"/>
                  </a:lnTo>
                  <a:lnTo>
                    <a:pt x="811" y="182"/>
                  </a:lnTo>
                  <a:lnTo>
                    <a:pt x="812" y="182"/>
                  </a:lnTo>
                  <a:lnTo>
                    <a:pt x="811" y="184"/>
                  </a:lnTo>
                  <a:lnTo>
                    <a:pt x="812" y="184"/>
                  </a:lnTo>
                  <a:close/>
                  <a:moveTo>
                    <a:pt x="816" y="185"/>
                  </a:moveTo>
                  <a:lnTo>
                    <a:pt x="816" y="186"/>
                  </a:lnTo>
                  <a:lnTo>
                    <a:pt x="817" y="186"/>
                  </a:lnTo>
                  <a:lnTo>
                    <a:pt x="817" y="187"/>
                  </a:lnTo>
                  <a:lnTo>
                    <a:pt x="816" y="186"/>
                  </a:lnTo>
                  <a:lnTo>
                    <a:pt x="815" y="185"/>
                  </a:lnTo>
                  <a:lnTo>
                    <a:pt x="814" y="184"/>
                  </a:lnTo>
                  <a:lnTo>
                    <a:pt x="813" y="184"/>
                  </a:lnTo>
                  <a:lnTo>
                    <a:pt x="813" y="182"/>
                  </a:lnTo>
                  <a:lnTo>
                    <a:pt x="814" y="182"/>
                  </a:lnTo>
                  <a:lnTo>
                    <a:pt x="814" y="184"/>
                  </a:lnTo>
                  <a:lnTo>
                    <a:pt x="815" y="184"/>
                  </a:lnTo>
                  <a:lnTo>
                    <a:pt x="816" y="184"/>
                  </a:lnTo>
                  <a:lnTo>
                    <a:pt x="816" y="185"/>
                  </a:lnTo>
                  <a:close/>
                  <a:moveTo>
                    <a:pt x="794" y="182"/>
                  </a:moveTo>
                  <a:lnTo>
                    <a:pt x="792" y="181"/>
                  </a:lnTo>
                  <a:lnTo>
                    <a:pt x="794" y="180"/>
                  </a:lnTo>
                  <a:lnTo>
                    <a:pt x="795" y="180"/>
                  </a:lnTo>
                  <a:lnTo>
                    <a:pt x="796" y="181"/>
                  </a:lnTo>
                  <a:lnTo>
                    <a:pt x="795" y="181"/>
                  </a:lnTo>
                  <a:lnTo>
                    <a:pt x="795" y="182"/>
                  </a:lnTo>
                  <a:lnTo>
                    <a:pt x="794" y="182"/>
                  </a:lnTo>
                  <a:close/>
                  <a:moveTo>
                    <a:pt x="1083" y="184"/>
                  </a:moveTo>
                  <a:lnTo>
                    <a:pt x="1084" y="185"/>
                  </a:lnTo>
                  <a:lnTo>
                    <a:pt x="1084" y="186"/>
                  </a:lnTo>
                  <a:lnTo>
                    <a:pt x="1083" y="186"/>
                  </a:lnTo>
                  <a:lnTo>
                    <a:pt x="1083" y="187"/>
                  </a:lnTo>
                  <a:lnTo>
                    <a:pt x="1082" y="187"/>
                  </a:lnTo>
                  <a:lnTo>
                    <a:pt x="1082" y="188"/>
                  </a:lnTo>
                  <a:lnTo>
                    <a:pt x="1081" y="188"/>
                  </a:lnTo>
                  <a:lnTo>
                    <a:pt x="1080" y="187"/>
                  </a:lnTo>
                  <a:lnTo>
                    <a:pt x="1079" y="187"/>
                  </a:lnTo>
                  <a:lnTo>
                    <a:pt x="1077" y="187"/>
                  </a:lnTo>
                  <a:lnTo>
                    <a:pt x="1077" y="186"/>
                  </a:lnTo>
                  <a:lnTo>
                    <a:pt x="1076" y="187"/>
                  </a:lnTo>
                  <a:lnTo>
                    <a:pt x="1075" y="187"/>
                  </a:lnTo>
                  <a:lnTo>
                    <a:pt x="1074" y="187"/>
                  </a:lnTo>
                  <a:lnTo>
                    <a:pt x="1073" y="187"/>
                  </a:lnTo>
                  <a:lnTo>
                    <a:pt x="1073" y="186"/>
                  </a:lnTo>
                  <a:lnTo>
                    <a:pt x="1072" y="186"/>
                  </a:lnTo>
                  <a:lnTo>
                    <a:pt x="1072" y="185"/>
                  </a:lnTo>
                  <a:lnTo>
                    <a:pt x="1071" y="184"/>
                  </a:lnTo>
                  <a:lnTo>
                    <a:pt x="1070" y="184"/>
                  </a:lnTo>
                  <a:lnTo>
                    <a:pt x="1068" y="184"/>
                  </a:lnTo>
                  <a:lnTo>
                    <a:pt x="1068" y="182"/>
                  </a:lnTo>
                  <a:lnTo>
                    <a:pt x="1066" y="180"/>
                  </a:lnTo>
                  <a:lnTo>
                    <a:pt x="1066" y="179"/>
                  </a:lnTo>
                  <a:lnTo>
                    <a:pt x="1065" y="179"/>
                  </a:lnTo>
                  <a:lnTo>
                    <a:pt x="1064" y="179"/>
                  </a:lnTo>
                  <a:lnTo>
                    <a:pt x="1063" y="179"/>
                  </a:lnTo>
                  <a:lnTo>
                    <a:pt x="1064" y="179"/>
                  </a:lnTo>
                  <a:lnTo>
                    <a:pt x="1064" y="180"/>
                  </a:lnTo>
                  <a:lnTo>
                    <a:pt x="1064" y="181"/>
                  </a:lnTo>
                  <a:lnTo>
                    <a:pt x="1065" y="181"/>
                  </a:lnTo>
                  <a:lnTo>
                    <a:pt x="1066" y="184"/>
                  </a:lnTo>
                  <a:lnTo>
                    <a:pt x="1067" y="185"/>
                  </a:lnTo>
                  <a:lnTo>
                    <a:pt x="1068" y="186"/>
                  </a:lnTo>
                  <a:lnTo>
                    <a:pt x="1070" y="186"/>
                  </a:lnTo>
                  <a:lnTo>
                    <a:pt x="1070" y="185"/>
                  </a:lnTo>
                  <a:lnTo>
                    <a:pt x="1071" y="186"/>
                  </a:lnTo>
                  <a:lnTo>
                    <a:pt x="1072" y="186"/>
                  </a:lnTo>
                  <a:lnTo>
                    <a:pt x="1073" y="187"/>
                  </a:lnTo>
                  <a:lnTo>
                    <a:pt x="1073" y="188"/>
                  </a:lnTo>
                  <a:lnTo>
                    <a:pt x="1072" y="188"/>
                  </a:lnTo>
                  <a:lnTo>
                    <a:pt x="1072" y="189"/>
                  </a:lnTo>
                  <a:lnTo>
                    <a:pt x="1071" y="189"/>
                  </a:lnTo>
                  <a:lnTo>
                    <a:pt x="1068" y="190"/>
                  </a:lnTo>
                  <a:lnTo>
                    <a:pt x="1067" y="190"/>
                  </a:lnTo>
                  <a:lnTo>
                    <a:pt x="1066" y="189"/>
                  </a:lnTo>
                  <a:lnTo>
                    <a:pt x="1065" y="187"/>
                  </a:lnTo>
                  <a:lnTo>
                    <a:pt x="1065" y="186"/>
                  </a:lnTo>
                  <a:lnTo>
                    <a:pt x="1065" y="185"/>
                  </a:lnTo>
                  <a:lnTo>
                    <a:pt x="1063" y="186"/>
                  </a:lnTo>
                  <a:lnTo>
                    <a:pt x="1062" y="187"/>
                  </a:lnTo>
                  <a:lnTo>
                    <a:pt x="1062" y="188"/>
                  </a:lnTo>
                  <a:lnTo>
                    <a:pt x="1062" y="187"/>
                  </a:lnTo>
                  <a:lnTo>
                    <a:pt x="1062" y="188"/>
                  </a:lnTo>
                  <a:lnTo>
                    <a:pt x="1062" y="189"/>
                  </a:lnTo>
                  <a:lnTo>
                    <a:pt x="1060" y="189"/>
                  </a:lnTo>
                  <a:lnTo>
                    <a:pt x="1062" y="188"/>
                  </a:lnTo>
                  <a:lnTo>
                    <a:pt x="1060" y="188"/>
                  </a:lnTo>
                  <a:lnTo>
                    <a:pt x="1060" y="187"/>
                  </a:lnTo>
                  <a:lnTo>
                    <a:pt x="1060" y="186"/>
                  </a:lnTo>
                  <a:lnTo>
                    <a:pt x="1060" y="185"/>
                  </a:lnTo>
                  <a:lnTo>
                    <a:pt x="1059" y="184"/>
                  </a:lnTo>
                  <a:lnTo>
                    <a:pt x="1059" y="185"/>
                  </a:lnTo>
                  <a:lnTo>
                    <a:pt x="1058" y="185"/>
                  </a:lnTo>
                  <a:lnTo>
                    <a:pt x="1057" y="185"/>
                  </a:lnTo>
                  <a:lnTo>
                    <a:pt x="1056" y="185"/>
                  </a:lnTo>
                  <a:lnTo>
                    <a:pt x="1055" y="185"/>
                  </a:lnTo>
                  <a:lnTo>
                    <a:pt x="1054" y="185"/>
                  </a:lnTo>
                  <a:lnTo>
                    <a:pt x="1054" y="184"/>
                  </a:lnTo>
                  <a:lnTo>
                    <a:pt x="1052" y="184"/>
                  </a:lnTo>
                  <a:lnTo>
                    <a:pt x="1051" y="182"/>
                  </a:lnTo>
                  <a:lnTo>
                    <a:pt x="1052" y="182"/>
                  </a:lnTo>
                  <a:lnTo>
                    <a:pt x="1054" y="182"/>
                  </a:lnTo>
                  <a:lnTo>
                    <a:pt x="1055" y="182"/>
                  </a:lnTo>
                  <a:lnTo>
                    <a:pt x="1056" y="182"/>
                  </a:lnTo>
                  <a:lnTo>
                    <a:pt x="1057" y="182"/>
                  </a:lnTo>
                  <a:lnTo>
                    <a:pt x="1056" y="181"/>
                  </a:lnTo>
                  <a:lnTo>
                    <a:pt x="1057" y="181"/>
                  </a:lnTo>
                  <a:lnTo>
                    <a:pt x="1057" y="180"/>
                  </a:lnTo>
                  <a:lnTo>
                    <a:pt x="1057" y="181"/>
                  </a:lnTo>
                  <a:lnTo>
                    <a:pt x="1056" y="181"/>
                  </a:lnTo>
                  <a:lnTo>
                    <a:pt x="1056" y="180"/>
                  </a:lnTo>
                  <a:lnTo>
                    <a:pt x="1056" y="181"/>
                  </a:lnTo>
                  <a:lnTo>
                    <a:pt x="1055" y="181"/>
                  </a:lnTo>
                  <a:lnTo>
                    <a:pt x="1055" y="182"/>
                  </a:lnTo>
                  <a:lnTo>
                    <a:pt x="1054" y="182"/>
                  </a:lnTo>
                  <a:lnTo>
                    <a:pt x="1054" y="181"/>
                  </a:lnTo>
                  <a:lnTo>
                    <a:pt x="1052" y="180"/>
                  </a:lnTo>
                  <a:lnTo>
                    <a:pt x="1054" y="179"/>
                  </a:lnTo>
                  <a:lnTo>
                    <a:pt x="1054" y="180"/>
                  </a:lnTo>
                  <a:lnTo>
                    <a:pt x="1055" y="180"/>
                  </a:lnTo>
                  <a:lnTo>
                    <a:pt x="1055" y="179"/>
                  </a:lnTo>
                  <a:lnTo>
                    <a:pt x="1055" y="180"/>
                  </a:lnTo>
                  <a:lnTo>
                    <a:pt x="1056" y="180"/>
                  </a:lnTo>
                  <a:lnTo>
                    <a:pt x="1056" y="179"/>
                  </a:lnTo>
                  <a:lnTo>
                    <a:pt x="1057" y="179"/>
                  </a:lnTo>
                  <a:lnTo>
                    <a:pt x="1057" y="180"/>
                  </a:lnTo>
                  <a:lnTo>
                    <a:pt x="1057" y="179"/>
                  </a:lnTo>
                  <a:lnTo>
                    <a:pt x="1058" y="179"/>
                  </a:lnTo>
                  <a:lnTo>
                    <a:pt x="1059" y="179"/>
                  </a:lnTo>
                  <a:lnTo>
                    <a:pt x="1059" y="178"/>
                  </a:lnTo>
                  <a:lnTo>
                    <a:pt x="1060" y="178"/>
                  </a:lnTo>
                  <a:lnTo>
                    <a:pt x="1060" y="179"/>
                  </a:lnTo>
                  <a:lnTo>
                    <a:pt x="1062" y="178"/>
                  </a:lnTo>
                  <a:lnTo>
                    <a:pt x="1062" y="179"/>
                  </a:lnTo>
                  <a:lnTo>
                    <a:pt x="1062" y="178"/>
                  </a:lnTo>
                  <a:lnTo>
                    <a:pt x="1063" y="178"/>
                  </a:lnTo>
                  <a:lnTo>
                    <a:pt x="1064" y="178"/>
                  </a:lnTo>
                  <a:lnTo>
                    <a:pt x="1065" y="178"/>
                  </a:lnTo>
                  <a:lnTo>
                    <a:pt x="1066" y="178"/>
                  </a:lnTo>
                  <a:lnTo>
                    <a:pt x="1067" y="178"/>
                  </a:lnTo>
                  <a:lnTo>
                    <a:pt x="1068" y="178"/>
                  </a:lnTo>
                  <a:lnTo>
                    <a:pt x="1067" y="178"/>
                  </a:lnTo>
                  <a:lnTo>
                    <a:pt x="1067" y="177"/>
                  </a:lnTo>
                  <a:lnTo>
                    <a:pt x="1068" y="177"/>
                  </a:lnTo>
                  <a:lnTo>
                    <a:pt x="1070" y="177"/>
                  </a:lnTo>
                  <a:lnTo>
                    <a:pt x="1073" y="178"/>
                  </a:lnTo>
                  <a:lnTo>
                    <a:pt x="1074" y="178"/>
                  </a:lnTo>
                  <a:lnTo>
                    <a:pt x="1075" y="178"/>
                  </a:lnTo>
                  <a:lnTo>
                    <a:pt x="1076" y="178"/>
                  </a:lnTo>
                  <a:lnTo>
                    <a:pt x="1076" y="179"/>
                  </a:lnTo>
                  <a:lnTo>
                    <a:pt x="1077" y="179"/>
                  </a:lnTo>
                  <a:lnTo>
                    <a:pt x="1079" y="179"/>
                  </a:lnTo>
                  <a:lnTo>
                    <a:pt x="1080" y="179"/>
                  </a:lnTo>
                  <a:lnTo>
                    <a:pt x="1080" y="180"/>
                  </a:lnTo>
                  <a:lnTo>
                    <a:pt x="1081" y="180"/>
                  </a:lnTo>
                  <a:lnTo>
                    <a:pt x="1082" y="180"/>
                  </a:lnTo>
                  <a:lnTo>
                    <a:pt x="1082" y="181"/>
                  </a:lnTo>
                  <a:lnTo>
                    <a:pt x="1083" y="181"/>
                  </a:lnTo>
                  <a:lnTo>
                    <a:pt x="1084" y="182"/>
                  </a:lnTo>
                  <a:lnTo>
                    <a:pt x="1083" y="184"/>
                  </a:lnTo>
                  <a:close/>
                  <a:moveTo>
                    <a:pt x="296" y="184"/>
                  </a:moveTo>
                  <a:lnTo>
                    <a:pt x="298" y="185"/>
                  </a:lnTo>
                  <a:lnTo>
                    <a:pt x="298" y="186"/>
                  </a:lnTo>
                  <a:lnTo>
                    <a:pt x="297" y="185"/>
                  </a:lnTo>
                  <a:lnTo>
                    <a:pt x="296" y="185"/>
                  </a:lnTo>
                  <a:lnTo>
                    <a:pt x="295" y="185"/>
                  </a:lnTo>
                  <a:lnTo>
                    <a:pt x="296" y="186"/>
                  </a:lnTo>
                  <a:lnTo>
                    <a:pt x="296" y="187"/>
                  </a:lnTo>
                  <a:lnTo>
                    <a:pt x="295" y="186"/>
                  </a:lnTo>
                  <a:lnTo>
                    <a:pt x="294" y="186"/>
                  </a:lnTo>
                  <a:lnTo>
                    <a:pt x="293" y="185"/>
                  </a:lnTo>
                  <a:lnTo>
                    <a:pt x="292" y="185"/>
                  </a:lnTo>
                  <a:lnTo>
                    <a:pt x="290" y="184"/>
                  </a:lnTo>
                  <a:lnTo>
                    <a:pt x="290" y="182"/>
                  </a:lnTo>
                  <a:lnTo>
                    <a:pt x="289" y="182"/>
                  </a:lnTo>
                  <a:lnTo>
                    <a:pt x="288" y="182"/>
                  </a:lnTo>
                  <a:lnTo>
                    <a:pt x="287" y="184"/>
                  </a:lnTo>
                  <a:lnTo>
                    <a:pt x="286" y="184"/>
                  </a:lnTo>
                  <a:lnTo>
                    <a:pt x="285" y="184"/>
                  </a:lnTo>
                  <a:lnTo>
                    <a:pt x="285" y="185"/>
                  </a:lnTo>
                  <a:lnTo>
                    <a:pt x="284" y="185"/>
                  </a:lnTo>
                  <a:lnTo>
                    <a:pt x="284" y="184"/>
                  </a:lnTo>
                  <a:lnTo>
                    <a:pt x="282" y="184"/>
                  </a:lnTo>
                  <a:lnTo>
                    <a:pt x="281" y="184"/>
                  </a:lnTo>
                  <a:lnTo>
                    <a:pt x="281" y="182"/>
                  </a:lnTo>
                  <a:lnTo>
                    <a:pt x="281" y="181"/>
                  </a:lnTo>
                  <a:lnTo>
                    <a:pt x="282" y="180"/>
                  </a:lnTo>
                  <a:lnTo>
                    <a:pt x="284" y="180"/>
                  </a:lnTo>
                  <a:lnTo>
                    <a:pt x="284" y="179"/>
                  </a:lnTo>
                  <a:lnTo>
                    <a:pt x="284" y="177"/>
                  </a:lnTo>
                  <a:lnTo>
                    <a:pt x="284" y="176"/>
                  </a:lnTo>
                  <a:lnTo>
                    <a:pt x="285" y="177"/>
                  </a:lnTo>
                  <a:lnTo>
                    <a:pt x="285" y="176"/>
                  </a:lnTo>
                  <a:lnTo>
                    <a:pt x="286" y="177"/>
                  </a:lnTo>
                  <a:lnTo>
                    <a:pt x="287" y="177"/>
                  </a:lnTo>
                  <a:lnTo>
                    <a:pt x="288" y="178"/>
                  </a:lnTo>
                  <a:lnTo>
                    <a:pt x="288" y="179"/>
                  </a:lnTo>
                  <a:lnTo>
                    <a:pt x="287" y="179"/>
                  </a:lnTo>
                  <a:lnTo>
                    <a:pt x="288" y="179"/>
                  </a:lnTo>
                  <a:lnTo>
                    <a:pt x="289" y="179"/>
                  </a:lnTo>
                  <a:lnTo>
                    <a:pt x="290" y="180"/>
                  </a:lnTo>
                  <a:lnTo>
                    <a:pt x="290" y="181"/>
                  </a:lnTo>
                  <a:lnTo>
                    <a:pt x="290" y="182"/>
                  </a:lnTo>
                  <a:lnTo>
                    <a:pt x="292" y="182"/>
                  </a:lnTo>
                  <a:lnTo>
                    <a:pt x="293" y="182"/>
                  </a:lnTo>
                  <a:lnTo>
                    <a:pt x="293" y="181"/>
                  </a:lnTo>
                  <a:lnTo>
                    <a:pt x="294" y="180"/>
                  </a:lnTo>
                  <a:lnTo>
                    <a:pt x="294" y="181"/>
                  </a:lnTo>
                  <a:lnTo>
                    <a:pt x="296" y="184"/>
                  </a:lnTo>
                  <a:close/>
                  <a:moveTo>
                    <a:pt x="1031" y="180"/>
                  </a:moveTo>
                  <a:lnTo>
                    <a:pt x="1031" y="181"/>
                  </a:lnTo>
                  <a:lnTo>
                    <a:pt x="1032" y="181"/>
                  </a:lnTo>
                  <a:lnTo>
                    <a:pt x="1032" y="182"/>
                  </a:lnTo>
                  <a:lnTo>
                    <a:pt x="1031" y="182"/>
                  </a:lnTo>
                  <a:lnTo>
                    <a:pt x="1031" y="184"/>
                  </a:lnTo>
                  <a:lnTo>
                    <a:pt x="1031" y="182"/>
                  </a:lnTo>
                  <a:lnTo>
                    <a:pt x="1030" y="182"/>
                  </a:lnTo>
                  <a:lnTo>
                    <a:pt x="1029" y="180"/>
                  </a:lnTo>
                  <a:lnTo>
                    <a:pt x="1026" y="179"/>
                  </a:lnTo>
                  <a:lnTo>
                    <a:pt x="1026" y="178"/>
                  </a:lnTo>
                  <a:lnTo>
                    <a:pt x="1025" y="178"/>
                  </a:lnTo>
                  <a:lnTo>
                    <a:pt x="1025" y="177"/>
                  </a:lnTo>
                  <a:lnTo>
                    <a:pt x="1024" y="176"/>
                  </a:lnTo>
                  <a:lnTo>
                    <a:pt x="1023" y="176"/>
                  </a:lnTo>
                  <a:lnTo>
                    <a:pt x="1024" y="176"/>
                  </a:lnTo>
                  <a:lnTo>
                    <a:pt x="1024" y="175"/>
                  </a:lnTo>
                  <a:lnTo>
                    <a:pt x="1024" y="176"/>
                  </a:lnTo>
                  <a:lnTo>
                    <a:pt x="1029" y="179"/>
                  </a:lnTo>
                  <a:lnTo>
                    <a:pt x="1030" y="180"/>
                  </a:lnTo>
                  <a:lnTo>
                    <a:pt x="1031" y="180"/>
                  </a:lnTo>
                  <a:close/>
                  <a:moveTo>
                    <a:pt x="968" y="177"/>
                  </a:moveTo>
                  <a:lnTo>
                    <a:pt x="968" y="178"/>
                  </a:lnTo>
                  <a:lnTo>
                    <a:pt x="968" y="177"/>
                  </a:lnTo>
                  <a:lnTo>
                    <a:pt x="967" y="176"/>
                  </a:lnTo>
                  <a:lnTo>
                    <a:pt x="967" y="177"/>
                  </a:lnTo>
                  <a:lnTo>
                    <a:pt x="967" y="176"/>
                  </a:lnTo>
                  <a:lnTo>
                    <a:pt x="967" y="175"/>
                  </a:lnTo>
                  <a:lnTo>
                    <a:pt x="967" y="173"/>
                  </a:lnTo>
                  <a:lnTo>
                    <a:pt x="967" y="172"/>
                  </a:lnTo>
                  <a:lnTo>
                    <a:pt x="968" y="172"/>
                  </a:lnTo>
                  <a:lnTo>
                    <a:pt x="968" y="173"/>
                  </a:lnTo>
                  <a:lnTo>
                    <a:pt x="968" y="177"/>
                  </a:lnTo>
                  <a:close/>
                  <a:moveTo>
                    <a:pt x="282" y="175"/>
                  </a:moveTo>
                  <a:lnTo>
                    <a:pt x="282" y="176"/>
                  </a:lnTo>
                  <a:lnTo>
                    <a:pt x="281" y="176"/>
                  </a:lnTo>
                  <a:lnTo>
                    <a:pt x="280" y="173"/>
                  </a:lnTo>
                  <a:lnTo>
                    <a:pt x="281" y="173"/>
                  </a:lnTo>
                  <a:lnTo>
                    <a:pt x="280" y="173"/>
                  </a:lnTo>
                  <a:lnTo>
                    <a:pt x="280" y="172"/>
                  </a:lnTo>
                  <a:lnTo>
                    <a:pt x="280" y="171"/>
                  </a:lnTo>
                  <a:lnTo>
                    <a:pt x="281" y="172"/>
                  </a:lnTo>
                  <a:lnTo>
                    <a:pt x="282" y="175"/>
                  </a:lnTo>
                  <a:close/>
                  <a:moveTo>
                    <a:pt x="288" y="175"/>
                  </a:moveTo>
                  <a:lnTo>
                    <a:pt x="289" y="176"/>
                  </a:lnTo>
                  <a:lnTo>
                    <a:pt x="288" y="176"/>
                  </a:lnTo>
                  <a:lnTo>
                    <a:pt x="288" y="175"/>
                  </a:lnTo>
                  <a:lnTo>
                    <a:pt x="287" y="175"/>
                  </a:lnTo>
                  <a:lnTo>
                    <a:pt x="287" y="173"/>
                  </a:lnTo>
                  <a:lnTo>
                    <a:pt x="286" y="173"/>
                  </a:lnTo>
                  <a:lnTo>
                    <a:pt x="285" y="172"/>
                  </a:lnTo>
                  <a:lnTo>
                    <a:pt x="285" y="171"/>
                  </a:lnTo>
                  <a:lnTo>
                    <a:pt x="284" y="171"/>
                  </a:lnTo>
                  <a:lnTo>
                    <a:pt x="282" y="170"/>
                  </a:lnTo>
                  <a:lnTo>
                    <a:pt x="282" y="169"/>
                  </a:lnTo>
                  <a:lnTo>
                    <a:pt x="284" y="170"/>
                  </a:lnTo>
                  <a:lnTo>
                    <a:pt x="285" y="170"/>
                  </a:lnTo>
                  <a:lnTo>
                    <a:pt x="288" y="175"/>
                  </a:lnTo>
                  <a:close/>
                  <a:moveTo>
                    <a:pt x="280" y="167"/>
                  </a:moveTo>
                  <a:lnTo>
                    <a:pt x="280" y="168"/>
                  </a:lnTo>
                  <a:lnTo>
                    <a:pt x="280" y="167"/>
                  </a:lnTo>
                  <a:lnTo>
                    <a:pt x="279" y="167"/>
                  </a:lnTo>
                  <a:lnTo>
                    <a:pt x="278" y="165"/>
                  </a:lnTo>
                  <a:lnTo>
                    <a:pt x="279" y="165"/>
                  </a:lnTo>
                  <a:lnTo>
                    <a:pt x="280" y="167"/>
                  </a:lnTo>
                  <a:close/>
                  <a:moveTo>
                    <a:pt x="967" y="165"/>
                  </a:moveTo>
                  <a:lnTo>
                    <a:pt x="967" y="167"/>
                  </a:lnTo>
                  <a:lnTo>
                    <a:pt x="967" y="168"/>
                  </a:lnTo>
                  <a:lnTo>
                    <a:pt x="966" y="168"/>
                  </a:lnTo>
                  <a:lnTo>
                    <a:pt x="965" y="168"/>
                  </a:lnTo>
                  <a:lnTo>
                    <a:pt x="965" y="167"/>
                  </a:lnTo>
                  <a:lnTo>
                    <a:pt x="965" y="165"/>
                  </a:lnTo>
                  <a:lnTo>
                    <a:pt x="966" y="165"/>
                  </a:lnTo>
                  <a:lnTo>
                    <a:pt x="967" y="165"/>
                  </a:lnTo>
                  <a:close/>
                  <a:moveTo>
                    <a:pt x="275" y="155"/>
                  </a:moveTo>
                  <a:lnTo>
                    <a:pt x="276" y="156"/>
                  </a:lnTo>
                  <a:lnTo>
                    <a:pt x="277" y="157"/>
                  </a:lnTo>
                  <a:lnTo>
                    <a:pt x="276" y="157"/>
                  </a:lnTo>
                  <a:lnTo>
                    <a:pt x="276" y="156"/>
                  </a:lnTo>
                  <a:lnTo>
                    <a:pt x="275" y="156"/>
                  </a:lnTo>
                  <a:lnTo>
                    <a:pt x="275" y="155"/>
                  </a:lnTo>
                  <a:close/>
                  <a:moveTo>
                    <a:pt x="966" y="157"/>
                  </a:moveTo>
                  <a:lnTo>
                    <a:pt x="966" y="156"/>
                  </a:lnTo>
                  <a:lnTo>
                    <a:pt x="966" y="155"/>
                  </a:lnTo>
                  <a:lnTo>
                    <a:pt x="966" y="154"/>
                  </a:lnTo>
                  <a:lnTo>
                    <a:pt x="967" y="154"/>
                  </a:lnTo>
                  <a:lnTo>
                    <a:pt x="968" y="154"/>
                  </a:lnTo>
                  <a:lnTo>
                    <a:pt x="968" y="155"/>
                  </a:lnTo>
                  <a:lnTo>
                    <a:pt x="968" y="156"/>
                  </a:lnTo>
                  <a:lnTo>
                    <a:pt x="968" y="157"/>
                  </a:lnTo>
                  <a:lnTo>
                    <a:pt x="967" y="157"/>
                  </a:lnTo>
                  <a:lnTo>
                    <a:pt x="966" y="159"/>
                  </a:lnTo>
                  <a:lnTo>
                    <a:pt x="966" y="157"/>
                  </a:lnTo>
                  <a:close/>
                  <a:moveTo>
                    <a:pt x="277" y="155"/>
                  </a:moveTo>
                  <a:lnTo>
                    <a:pt x="276" y="155"/>
                  </a:lnTo>
                  <a:lnTo>
                    <a:pt x="275" y="155"/>
                  </a:lnTo>
                  <a:lnTo>
                    <a:pt x="273" y="154"/>
                  </a:lnTo>
                  <a:lnTo>
                    <a:pt x="273" y="153"/>
                  </a:lnTo>
                  <a:lnTo>
                    <a:pt x="275" y="153"/>
                  </a:lnTo>
                  <a:lnTo>
                    <a:pt x="276" y="153"/>
                  </a:lnTo>
                  <a:lnTo>
                    <a:pt x="277" y="153"/>
                  </a:lnTo>
                  <a:lnTo>
                    <a:pt x="277" y="154"/>
                  </a:lnTo>
                  <a:lnTo>
                    <a:pt x="277" y="155"/>
                  </a:lnTo>
                  <a:close/>
                  <a:moveTo>
                    <a:pt x="966" y="153"/>
                  </a:moveTo>
                  <a:lnTo>
                    <a:pt x="966" y="154"/>
                  </a:lnTo>
                  <a:lnTo>
                    <a:pt x="965" y="154"/>
                  </a:lnTo>
                  <a:lnTo>
                    <a:pt x="964" y="154"/>
                  </a:lnTo>
                  <a:lnTo>
                    <a:pt x="964" y="153"/>
                  </a:lnTo>
                  <a:lnTo>
                    <a:pt x="964" y="152"/>
                  </a:lnTo>
                  <a:lnTo>
                    <a:pt x="964" y="151"/>
                  </a:lnTo>
                  <a:lnTo>
                    <a:pt x="965" y="151"/>
                  </a:lnTo>
                  <a:lnTo>
                    <a:pt x="966" y="152"/>
                  </a:lnTo>
                  <a:lnTo>
                    <a:pt x="966" y="153"/>
                  </a:lnTo>
                  <a:close/>
                  <a:moveTo>
                    <a:pt x="275" y="151"/>
                  </a:moveTo>
                  <a:lnTo>
                    <a:pt x="276" y="151"/>
                  </a:lnTo>
                  <a:lnTo>
                    <a:pt x="276" y="152"/>
                  </a:lnTo>
                  <a:lnTo>
                    <a:pt x="273" y="153"/>
                  </a:lnTo>
                  <a:lnTo>
                    <a:pt x="273" y="152"/>
                  </a:lnTo>
                  <a:lnTo>
                    <a:pt x="272" y="152"/>
                  </a:lnTo>
                  <a:lnTo>
                    <a:pt x="272" y="151"/>
                  </a:lnTo>
                  <a:lnTo>
                    <a:pt x="271" y="151"/>
                  </a:lnTo>
                  <a:lnTo>
                    <a:pt x="271" y="150"/>
                  </a:lnTo>
                  <a:lnTo>
                    <a:pt x="271" y="148"/>
                  </a:lnTo>
                  <a:lnTo>
                    <a:pt x="272" y="148"/>
                  </a:lnTo>
                  <a:lnTo>
                    <a:pt x="272" y="150"/>
                  </a:lnTo>
                  <a:lnTo>
                    <a:pt x="273" y="150"/>
                  </a:lnTo>
                  <a:lnTo>
                    <a:pt x="273" y="151"/>
                  </a:lnTo>
                  <a:lnTo>
                    <a:pt x="275" y="151"/>
                  </a:lnTo>
                  <a:close/>
                  <a:moveTo>
                    <a:pt x="87" y="147"/>
                  </a:moveTo>
                  <a:lnTo>
                    <a:pt x="86" y="148"/>
                  </a:lnTo>
                  <a:lnTo>
                    <a:pt x="86" y="150"/>
                  </a:lnTo>
                  <a:lnTo>
                    <a:pt x="86" y="151"/>
                  </a:lnTo>
                  <a:lnTo>
                    <a:pt x="86" y="152"/>
                  </a:lnTo>
                  <a:lnTo>
                    <a:pt x="86" y="153"/>
                  </a:lnTo>
                  <a:lnTo>
                    <a:pt x="85" y="155"/>
                  </a:lnTo>
                  <a:lnTo>
                    <a:pt x="85" y="157"/>
                  </a:lnTo>
                  <a:lnTo>
                    <a:pt x="84" y="160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1" y="160"/>
                  </a:lnTo>
                  <a:lnTo>
                    <a:pt x="80" y="159"/>
                  </a:lnTo>
                  <a:lnTo>
                    <a:pt x="80" y="160"/>
                  </a:lnTo>
                  <a:lnTo>
                    <a:pt x="80" y="159"/>
                  </a:lnTo>
                  <a:lnTo>
                    <a:pt x="79" y="159"/>
                  </a:lnTo>
                  <a:lnTo>
                    <a:pt x="79" y="157"/>
                  </a:lnTo>
                  <a:lnTo>
                    <a:pt x="79" y="156"/>
                  </a:lnTo>
                  <a:lnTo>
                    <a:pt x="79" y="155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8" y="153"/>
                  </a:lnTo>
                  <a:lnTo>
                    <a:pt x="77" y="152"/>
                  </a:lnTo>
                  <a:lnTo>
                    <a:pt x="76" y="151"/>
                  </a:lnTo>
                  <a:lnTo>
                    <a:pt x="74" y="150"/>
                  </a:lnTo>
                  <a:lnTo>
                    <a:pt x="74" y="148"/>
                  </a:lnTo>
                  <a:lnTo>
                    <a:pt x="72" y="148"/>
                  </a:lnTo>
                  <a:lnTo>
                    <a:pt x="71" y="148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69" y="143"/>
                  </a:lnTo>
                  <a:lnTo>
                    <a:pt x="68" y="142"/>
                  </a:lnTo>
                  <a:lnTo>
                    <a:pt x="68" y="140"/>
                  </a:lnTo>
                  <a:lnTo>
                    <a:pt x="67" y="140"/>
                  </a:lnTo>
                  <a:lnTo>
                    <a:pt x="67" y="139"/>
                  </a:lnTo>
                  <a:lnTo>
                    <a:pt x="67" y="138"/>
                  </a:lnTo>
                  <a:lnTo>
                    <a:pt x="66" y="138"/>
                  </a:lnTo>
                  <a:lnTo>
                    <a:pt x="64" y="138"/>
                  </a:lnTo>
                  <a:lnTo>
                    <a:pt x="64" y="137"/>
                  </a:lnTo>
                  <a:lnTo>
                    <a:pt x="64" y="136"/>
                  </a:lnTo>
                  <a:lnTo>
                    <a:pt x="63" y="135"/>
                  </a:lnTo>
                  <a:lnTo>
                    <a:pt x="62" y="135"/>
                  </a:lnTo>
                  <a:lnTo>
                    <a:pt x="61" y="135"/>
                  </a:lnTo>
                  <a:lnTo>
                    <a:pt x="61" y="134"/>
                  </a:lnTo>
                  <a:lnTo>
                    <a:pt x="62" y="134"/>
                  </a:lnTo>
                  <a:lnTo>
                    <a:pt x="63" y="134"/>
                  </a:lnTo>
                  <a:lnTo>
                    <a:pt x="63" y="135"/>
                  </a:lnTo>
                  <a:lnTo>
                    <a:pt x="64" y="135"/>
                  </a:lnTo>
                  <a:lnTo>
                    <a:pt x="66" y="135"/>
                  </a:lnTo>
                  <a:lnTo>
                    <a:pt x="67" y="134"/>
                  </a:lnTo>
                  <a:lnTo>
                    <a:pt x="68" y="134"/>
                  </a:lnTo>
                  <a:lnTo>
                    <a:pt x="69" y="132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1"/>
                  </a:lnTo>
                  <a:lnTo>
                    <a:pt x="71" y="131"/>
                  </a:lnTo>
                  <a:lnTo>
                    <a:pt x="72" y="131"/>
                  </a:lnTo>
                  <a:lnTo>
                    <a:pt x="72" y="132"/>
                  </a:lnTo>
                  <a:lnTo>
                    <a:pt x="74" y="132"/>
                  </a:lnTo>
                  <a:lnTo>
                    <a:pt x="74" y="134"/>
                  </a:lnTo>
                  <a:lnTo>
                    <a:pt x="75" y="134"/>
                  </a:lnTo>
                  <a:lnTo>
                    <a:pt x="75" y="135"/>
                  </a:lnTo>
                  <a:lnTo>
                    <a:pt x="77" y="137"/>
                  </a:lnTo>
                  <a:lnTo>
                    <a:pt x="77" y="138"/>
                  </a:lnTo>
                  <a:lnTo>
                    <a:pt x="79" y="142"/>
                  </a:lnTo>
                  <a:lnTo>
                    <a:pt x="80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3"/>
                  </a:lnTo>
                  <a:lnTo>
                    <a:pt x="84" y="144"/>
                  </a:lnTo>
                  <a:lnTo>
                    <a:pt x="84" y="145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6" y="146"/>
                  </a:lnTo>
                  <a:lnTo>
                    <a:pt x="87" y="147"/>
                  </a:lnTo>
                  <a:close/>
                  <a:moveTo>
                    <a:pt x="904" y="130"/>
                  </a:moveTo>
                  <a:lnTo>
                    <a:pt x="905" y="130"/>
                  </a:lnTo>
                  <a:lnTo>
                    <a:pt x="905" y="131"/>
                  </a:lnTo>
                  <a:lnTo>
                    <a:pt x="904" y="131"/>
                  </a:lnTo>
                  <a:lnTo>
                    <a:pt x="904" y="132"/>
                  </a:lnTo>
                  <a:lnTo>
                    <a:pt x="904" y="134"/>
                  </a:lnTo>
                  <a:lnTo>
                    <a:pt x="904" y="135"/>
                  </a:lnTo>
                  <a:lnTo>
                    <a:pt x="903" y="135"/>
                  </a:lnTo>
                  <a:lnTo>
                    <a:pt x="901" y="135"/>
                  </a:lnTo>
                  <a:lnTo>
                    <a:pt x="900" y="135"/>
                  </a:lnTo>
                  <a:lnTo>
                    <a:pt x="900" y="134"/>
                  </a:lnTo>
                  <a:lnTo>
                    <a:pt x="901" y="134"/>
                  </a:lnTo>
                  <a:lnTo>
                    <a:pt x="903" y="134"/>
                  </a:lnTo>
                  <a:lnTo>
                    <a:pt x="904" y="130"/>
                  </a:lnTo>
                  <a:close/>
                  <a:moveTo>
                    <a:pt x="975" y="182"/>
                  </a:moveTo>
                  <a:lnTo>
                    <a:pt x="975" y="181"/>
                  </a:lnTo>
                  <a:lnTo>
                    <a:pt x="975" y="180"/>
                  </a:lnTo>
                  <a:lnTo>
                    <a:pt x="975" y="177"/>
                  </a:lnTo>
                  <a:lnTo>
                    <a:pt x="975" y="176"/>
                  </a:lnTo>
                  <a:lnTo>
                    <a:pt x="976" y="176"/>
                  </a:lnTo>
                  <a:lnTo>
                    <a:pt x="976" y="175"/>
                  </a:lnTo>
                  <a:lnTo>
                    <a:pt x="975" y="173"/>
                  </a:lnTo>
                  <a:lnTo>
                    <a:pt x="975" y="172"/>
                  </a:lnTo>
                  <a:lnTo>
                    <a:pt x="976" y="169"/>
                  </a:lnTo>
                  <a:lnTo>
                    <a:pt x="976" y="168"/>
                  </a:lnTo>
                  <a:lnTo>
                    <a:pt x="976" y="167"/>
                  </a:lnTo>
                  <a:lnTo>
                    <a:pt x="975" y="167"/>
                  </a:lnTo>
                  <a:lnTo>
                    <a:pt x="974" y="167"/>
                  </a:lnTo>
                  <a:lnTo>
                    <a:pt x="973" y="165"/>
                  </a:lnTo>
                  <a:lnTo>
                    <a:pt x="973" y="164"/>
                  </a:lnTo>
                  <a:lnTo>
                    <a:pt x="972" y="164"/>
                  </a:lnTo>
                  <a:lnTo>
                    <a:pt x="972" y="163"/>
                  </a:lnTo>
                  <a:lnTo>
                    <a:pt x="972" y="161"/>
                  </a:lnTo>
                  <a:lnTo>
                    <a:pt x="971" y="161"/>
                  </a:lnTo>
                  <a:lnTo>
                    <a:pt x="971" y="160"/>
                  </a:lnTo>
                  <a:lnTo>
                    <a:pt x="971" y="159"/>
                  </a:lnTo>
                  <a:lnTo>
                    <a:pt x="971" y="156"/>
                  </a:lnTo>
                  <a:lnTo>
                    <a:pt x="972" y="155"/>
                  </a:lnTo>
                  <a:lnTo>
                    <a:pt x="972" y="154"/>
                  </a:lnTo>
                  <a:lnTo>
                    <a:pt x="973" y="154"/>
                  </a:lnTo>
                  <a:lnTo>
                    <a:pt x="973" y="153"/>
                  </a:lnTo>
                  <a:lnTo>
                    <a:pt x="973" y="152"/>
                  </a:lnTo>
                  <a:lnTo>
                    <a:pt x="974" y="152"/>
                  </a:lnTo>
                  <a:lnTo>
                    <a:pt x="973" y="151"/>
                  </a:lnTo>
                  <a:lnTo>
                    <a:pt x="972" y="151"/>
                  </a:lnTo>
                  <a:lnTo>
                    <a:pt x="971" y="151"/>
                  </a:lnTo>
                  <a:lnTo>
                    <a:pt x="970" y="150"/>
                  </a:lnTo>
                  <a:lnTo>
                    <a:pt x="971" y="148"/>
                  </a:lnTo>
                  <a:lnTo>
                    <a:pt x="971" y="147"/>
                  </a:lnTo>
                  <a:lnTo>
                    <a:pt x="970" y="147"/>
                  </a:lnTo>
                  <a:lnTo>
                    <a:pt x="970" y="146"/>
                  </a:lnTo>
                  <a:lnTo>
                    <a:pt x="970" y="145"/>
                  </a:lnTo>
                  <a:lnTo>
                    <a:pt x="968" y="145"/>
                  </a:lnTo>
                  <a:lnTo>
                    <a:pt x="967" y="145"/>
                  </a:lnTo>
                  <a:lnTo>
                    <a:pt x="967" y="144"/>
                  </a:lnTo>
                  <a:lnTo>
                    <a:pt x="967" y="143"/>
                  </a:lnTo>
                  <a:lnTo>
                    <a:pt x="967" y="142"/>
                  </a:lnTo>
                  <a:lnTo>
                    <a:pt x="967" y="140"/>
                  </a:lnTo>
                  <a:lnTo>
                    <a:pt x="967" y="139"/>
                  </a:lnTo>
                  <a:lnTo>
                    <a:pt x="968" y="138"/>
                  </a:lnTo>
                  <a:lnTo>
                    <a:pt x="968" y="137"/>
                  </a:lnTo>
                  <a:lnTo>
                    <a:pt x="970" y="136"/>
                  </a:lnTo>
                  <a:lnTo>
                    <a:pt x="971" y="134"/>
                  </a:lnTo>
                  <a:lnTo>
                    <a:pt x="971" y="132"/>
                  </a:lnTo>
                  <a:lnTo>
                    <a:pt x="971" y="131"/>
                  </a:lnTo>
                  <a:lnTo>
                    <a:pt x="971" y="130"/>
                  </a:lnTo>
                  <a:lnTo>
                    <a:pt x="972" y="129"/>
                  </a:lnTo>
                  <a:lnTo>
                    <a:pt x="972" y="128"/>
                  </a:lnTo>
                  <a:lnTo>
                    <a:pt x="971" y="128"/>
                  </a:lnTo>
                  <a:lnTo>
                    <a:pt x="972" y="128"/>
                  </a:lnTo>
                  <a:lnTo>
                    <a:pt x="972" y="127"/>
                  </a:lnTo>
                  <a:lnTo>
                    <a:pt x="972" y="126"/>
                  </a:lnTo>
                  <a:lnTo>
                    <a:pt x="972" y="125"/>
                  </a:lnTo>
                  <a:lnTo>
                    <a:pt x="974" y="122"/>
                  </a:lnTo>
                  <a:lnTo>
                    <a:pt x="974" y="121"/>
                  </a:lnTo>
                  <a:lnTo>
                    <a:pt x="975" y="120"/>
                  </a:lnTo>
                  <a:lnTo>
                    <a:pt x="975" y="119"/>
                  </a:lnTo>
                  <a:lnTo>
                    <a:pt x="978" y="118"/>
                  </a:lnTo>
                  <a:lnTo>
                    <a:pt x="978" y="117"/>
                  </a:lnTo>
                  <a:lnTo>
                    <a:pt x="981" y="113"/>
                  </a:lnTo>
                  <a:lnTo>
                    <a:pt x="982" y="113"/>
                  </a:lnTo>
                  <a:lnTo>
                    <a:pt x="982" y="112"/>
                  </a:lnTo>
                  <a:lnTo>
                    <a:pt x="983" y="111"/>
                  </a:lnTo>
                  <a:lnTo>
                    <a:pt x="984" y="111"/>
                  </a:lnTo>
                  <a:lnTo>
                    <a:pt x="985" y="111"/>
                  </a:lnTo>
                  <a:lnTo>
                    <a:pt x="987" y="111"/>
                  </a:lnTo>
                  <a:lnTo>
                    <a:pt x="987" y="112"/>
                  </a:lnTo>
                  <a:lnTo>
                    <a:pt x="985" y="113"/>
                  </a:lnTo>
                  <a:lnTo>
                    <a:pt x="985" y="114"/>
                  </a:lnTo>
                  <a:lnTo>
                    <a:pt x="984" y="114"/>
                  </a:lnTo>
                  <a:lnTo>
                    <a:pt x="984" y="115"/>
                  </a:lnTo>
                  <a:lnTo>
                    <a:pt x="983" y="115"/>
                  </a:lnTo>
                  <a:lnTo>
                    <a:pt x="983" y="117"/>
                  </a:lnTo>
                  <a:lnTo>
                    <a:pt x="983" y="118"/>
                  </a:lnTo>
                  <a:lnTo>
                    <a:pt x="982" y="118"/>
                  </a:lnTo>
                  <a:lnTo>
                    <a:pt x="982" y="119"/>
                  </a:lnTo>
                  <a:lnTo>
                    <a:pt x="981" y="119"/>
                  </a:lnTo>
                  <a:lnTo>
                    <a:pt x="981" y="120"/>
                  </a:lnTo>
                  <a:lnTo>
                    <a:pt x="980" y="121"/>
                  </a:lnTo>
                  <a:lnTo>
                    <a:pt x="981" y="122"/>
                  </a:lnTo>
                  <a:lnTo>
                    <a:pt x="983" y="122"/>
                  </a:lnTo>
                  <a:lnTo>
                    <a:pt x="983" y="123"/>
                  </a:lnTo>
                  <a:lnTo>
                    <a:pt x="984" y="123"/>
                  </a:lnTo>
                  <a:lnTo>
                    <a:pt x="985" y="125"/>
                  </a:lnTo>
                  <a:lnTo>
                    <a:pt x="985" y="126"/>
                  </a:lnTo>
                  <a:lnTo>
                    <a:pt x="985" y="128"/>
                  </a:lnTo>
                  <a:lnTo>
                    <a:pt x="984" y="128"/>
                  </a:lnTo>
                  <a:lnTo>
                    <a:pt x="985" y="128"/>
                  </a:lnTo>
                  <a:lnTo>
                    <a:pt x="985" y="129"/>
                  </a:lnTo>
                  <a:lnTo>
                    <a:pt x="985" y="130"/>
                  </a:lnTo>
                  <a:lnTo>
                    <a:pt x="985" y="131"/>
                  </a:lnTo>
                  <a:lnTo>
                    <a:pt x="985" y="132"/>
                  </a:lnTo>
                  <a:lnTo>
                    <a:pt x="985" y="134"/>
                  </a:lnTo>
                  <a:lnTo>
                    <a:pt x="985" y="135"/>
                  </a:lnTo>
                  <a:lnTo>
                    <a:pt x="984" y="136"/>
                  </a:lnTo>
                  <a:lnTo>
                    <a:pt x="985" y="136"/>
                  </a:lnTo>
                  <a:lnTo>
                    <a:pt x="985" y="137"/>
                  </a:lnTo>
                  <a:lnTo>
                    <a:pt x="985" y="138"/>
                  </a:lnTo>
                  <a:lnTo>
                    <a:pt x="984" y="138"/>
                  </a:lnTo>
                  <a:lnTo>
                    <a:pt x="983" y="139"/>
                  </a:lnTo>
                  <a:lnTo>
                    <a:pt x="982" y="140"/>
                  </a:lnTo>
                  <a:lnTo>
                    <a:pt x="982" y="142"/>
                  </a:lnTo>
                  <a:lnTo>
                    <a:pt x="982" y="143"/>
                  </a:lnTo>
                  <a:lnTo>
                    <a:pt x="981" y="143"/>
                  </a:lnTo>
                  <a:lnTo>
                    <a:pt x="980" y="143"/>
                  </a:lnTo>
                  <a:lnTo>
                    <a:pt x="978" y="144"/>
                  </a:lnTo>
                  <a:lnTo>
                    <a:pt x="975" y="146"/>
                  </a:lnTo>
                  <a:lnTo>
                    <a:pt x="974" y="146"/>
                  </a:lnTo>
                  <a:lnTo>
                    <a:pt x="974" y="148"/>
                  </a:lnTo>
                  <a:lnTo>
                    <a:pt x="974" y="150"/>
                  </a:lnTo>
                  <a:lnTo>
                    <a:pt x="975" y="151"/>
                  </a:lnTo>
                  <a:lnTo>
                    <a:pt x="976" y="151"/>
                  </a:lnTo>
                  <a:lnTo>
                    <a:pt x="976" y="152"/>
                  </a:lnTo>
                  <a:lnTo>
                    <a:pt x="978" y="152"/>
                  </a:lnTo>
                  <a:lnTo>
                    <a:pt x="979" y="153"/>
                  </a:lnTo>
                  <a:lnTo>
                    <a:pt x="980" y="153"/>
                  </a:lnTo>
                  <a:lnTo>
                    <a:pt x="981" y="152"/>
                  </a:lnTo>
                  <a:lnTo>
                    <a:pt x="982" y="151"/>
                  </a:lnTo>
                  <a:lnTo>
                    <a:pt x="983" y="151"/>
                  </a:lnTo>
                  <a:lnTo>
                    <a:pt x="983" y="147"/>
                  </a:lnTo>
                  <a:lnTo>
                    <a:pt x="983" y="146"/>
                  </a:lnTo>
                  <a:lnTo>
                    <a:pt x="984" y="144"/>
                  </a:lnTo>
                  <a:lnTo>
                    <a:pt x="985" y="144"/>
                  </a:lnTo>
                  <a:lnTo>
                    <a:pt x="987" y="143"/>
                  </a:lnTo>
                  <a:lnTo>
                    <a:pt x="988" y="143"/>
                  </a:lnTo>
                  <a:lnTo>
                    <a:pt x="989" y="143"/>
                  </a:lnTo>
                  <a:lnTo>
                    <a:pt x="990" y="143"/>
                  </a:lnTo>
                  <a:lnTo>
                    <a:pt x="990" y="142"/>
                  </a:lnTo>
                  <a:lnTo>
                    <a:pt x="991" y="142"/>
                  </a:lnTo>
                  <a:lnTo>
                    <a:pt x="991" y="140"/>
                  </a:lnTo>
                  <a:lnTo>
                    <a:pt x="990" y="139"/>
                  </a:lnTo>
                  <a:lnTo>
                    <a:pt x="989" y="139"/>
                  </a:lnTo>
                  <a:lnTo>
                    <a:pt x="988" y="139"/>
                  </a:lnTo>
                  <a:lnTo>
                    <a:pt x="988" y="138"/>
                  </a:lnTo>
                  <a:lnTo>
                    <a:pt x="989" y="138"/>
                  </a:lnTo>
                  <a:lnTo>
                    <a:pt x="990" y="137"/>
                  </a:lnTo>
                  <a:lnTo>
                    <a:pt x="990" y="136"/>
                  </a:lnTo>
                  <a:lnTo>
                    <a:pt x="991" y="135"/>
                  </a:lnTo>
                  <a:lnTo>
                    <a:pt x="992" y="135"/>
                  </a:lnTo>
                  <a:lnTo>
                    <a:pt x="992" y="134"/>
                  </a:lnTo>
                  <a:lnTo>
                    <a:pt x="993" y="134"/>
                  </a:lnTo>
                  <a:lnTo>
                    <a:pt x="995" y="134"/>
                  </a:lnTo>
                  <a:lnTo>
                    <a:pt x="996" y="132"/>
                  </a:lnTo>
                  <a:lnTo>
                    <a:pt x="996" y="131"/>
                  </a:lnTo>
                  <a:lnTo>
                    <a:pt x="997" y="131"/>
                  </a:lnTo>
                  <a:lnTo>
                    <a:pt x="998" y="130"/>
                  </a:lnTo>
                  <a:lnTo>
                    <a:pt x="999" y="130"/>
                  </a:lnTo>
                  <a:lnTo>
                    <a:pt x="1000" y="131"/>
                  </a:lnTo>
                  <a:lnTo>
                    <a:pt x="1000" y="130"/>
                  </a:lnTo>
                  <a:lnTo>
                    <a:pt x="1001" y="130"/>
                  </a:lnTo>
                  <a:lnTo>
                    <a:pt x="1002" y="129"/>
                  </a:lnTo>
                  <a:lnTo>
                    <a:pt x="1005" y="129"/>
                  </a:lnTo>
                  <a:lnTo>
                    <a:pt x="1006" y="130"/>
                  </a:lnTo>
                  <a:lnTo>
                    <a:pt x="1007" y="130"/>
                  </a:lnTo>
                  <a:lnTo>
                    <a:pt x="1006" y="131"/>
                  </a:lnTo>
                  <a:lnTo>
                    <a:pt x="1006" y="132"/>
                  </a:lnTo>
                  <a:lnTo>
                    <a:pt x="1006" y="134"/>
                  </a:lnTo>
                  <a:lnTo>
                    <a:pt x="1006" y="135"/>
                  </a:lnTo>
                  <a:lnTo>
                    <a:pt x="1007" y="135"/>
                  </a:lnTo>
                  <a:lnTo>
                    <a:pt x="1007" y="136"/>
                  </a:lnTo>
                  <a:lnTo>
                    <a:pt x="1007" y="137"/>
                  </a:lnTo>
                  <a:lnTo>
                    <a:pt x="1006" y="138"/>
                  </a:lnTo>
                  <a:lnTo>
                    <a:pt x="1006" y="139"/>
                  </a:lnTo>
                  <a:lnTo>
                    <a:pt x="1006" y="140"/>
                  </a:lnTo>
                  <a:lnTo>
                    <a:pt x="1006" y="142"/>
                  </a:lnTo>
                  <a:lnTo>
                    <a:pt x="1006" y="144"/>
                  </a:lnTo>
                  <a:lnTo>
                    <a:pt x="1006" y="145"/>
                  </a:lnTo>
                  <a:lnTo>
                    <a:pt x="1005" y="145"/>
                  </a:lnTo>
                  <a:lnTo>
                    <a:pt x="1004" y="145"/>
                  </a:lnTo>
                  <a:lnTo>
                    <a:pt x="1001" y="146"/>
                  </a:lnTo>
                  <a:lnTo>
                    <a:pt x="1001" y="147"/>
                  </a:lnTo>
                  <a:lnTo>
                    <a:pt x="999" y="148"/>
                  </a:lnTo>
                  <a:lnTo>
                    <a:pt x="998" y="148"/>
                  </a:lnTo>
                  <a:lnTo>
                    <a:pt x="997" y="148"/>
                  </a:lnTo>
                  <a:lnTo>
                    <a:pt x="995" y="150"/>
                  </a:lnTo>
                  <a:lnTo>
                    <a:pt x="993" y="150"/>
                  </a:lnTo>
                  <a:lnTo>
                    <a:pt x="993" y="151"/>
                  </a:lnTo>
                  <a:lnTo>
                    <a:pt x="993" y="152"/>
                  </a:lnTo>
                  <a:lnTo>
                    <a:pt x="992" y="152"/>
                  </a:lnTo>
                  <a:lnTo>
                    <a:pt x="991" y="152"/>
                  </a:lnTo>
                  <a:lnTo>
                    <a:pt x="991" y="153"/>
                  </a:lnTo>
                  <a:lnTo>
                    <a:pt x="991" y="154"/>
                  </a:lnTo>
                  <a:lnTo>
                    <a:pt x="992" y="154"/>
                  </a:lnTo>
                  <a:lnTo>
                    <a:pt x="993" y="155"/>
                  </a:lnTo>
                  <a:lnTo>
                    <a:pt x="993" y="156"/>
                  </a:lnTo>
                  <a:lnTo>
                    <a:pt x="995" y="156"/>
                  </a:lnTo>
                  <a:lnTo>
                    <a:pt x="996" y="157"/>
                  </a:lnTo>
                  <a:lnTo>
                    <a:pt x="997" y="157"/>
                  </a:lnTo>
                  <a:lnTo>
                    <a:pt x="998" y="157"/>
                  </a:lnTo>
                  <a:lnTo>
                    <a:pt x="999" y="159"/>
                  </a:lnTo>
                  <a:lnTo>
                    <a:pt x="1000" y="159"/>
                  </a:lnTo>
                  <a:lnTo>
                    <a:pt x="1001" y="159"/>
                  </a:lnTo>
                  <a:lnTo>
                    <a:pt x="1002" y="160"/>
                  </a:lnTo>
                  <a:lnTo>
                    <a:pt x="1004" y="160"/>
                  </a:lnTo>
                  <a:lnTo>
                    <a:pt x="1005" y="160"/>
                  </a:lnTo>
                  <a:lnTo>
                    <a:pt x="1006" y="161"/>
                  </a:lnTo>
                  <a:lnTo>
                    <a:pt x="1005" y="161"/>
                  </a:lnTo>
                  <a:lnTo>
                    <a:pt x="1005" y="162"/>
                  </a:lnTo>
                  <a:lnTo>
                    <a:pt x="1006" y="162"/>
                  </a:lnTo>
                  <a:lnTo>
                    <a:pt x="1006" y="163"/>
                  </a:lnTo>
                  <a:lnTo>
                    <a:pt x="1006" y="165"/>
                  </a:lnTo>
                  <a:lnTo>
                    <a:pt x="1006" y="167"/>
                  </a:lnTo>
                  <a:lnTo>
                    <a:pt x="1008" y="167"/>
                  </a:lnTo>
                  <a:lnTo>
                    <a:pt x="1008" y="168"/>
                  </a:lnTo>
                  <a:lnTo>
                    <a:pt x="1009" y="168"/>
                  </a:lnTo>
                  <a:lnTo>
                    <a:pt x="1010" y="168"/>
                  </a:lnTo>
                  <a:lnTo>
                    <a:pt x="1012" y="169"/>
                  </a:lnTo>
                  <a:lnTo>
                    <a:pt x="1012" y="170"/>
                  </a:lnTo>
                  <a:lnTo>
                    <a:pt x="1010" y="169"/>
                  </a:lnTo>
                  <a:lnTo>
                    <a:pt x="1009" y="169"/>
                  </a:lnTo>
                  <a:lnTo>
                    <a:pt x="1006" y="168"/>
                  </a:lnTo>
                  <a:lnTo>
                    <a:pt x="1005" y="168"/>
                  </a:lnTo>
                  <a:lnTo>
                    <a:pt x="1004" y="168"/>
                  </a:lnTo>
                  <a:lnTo>
                    <a:pt x="1002" y="168"/>
                  </a:lnTo>
                  <a:lnTo>
                    <a:pt x="1001" y="167"/>
                  </a:lnTo>
                  <a:lnTo>
                    <a:pt x="1000" y="167"/>
                  </a:lnTo>
                  <a:lnTo>
                    <a:pt x="999" y="165"/>
                  </a:lnTo>
                  <a:lnTo>
                    <a:pt x="999" y="164"/>
                  </a:lnTo>
                  <a:lnTo>
                    <a:pt x="998" y="164"/>
                  </a:lnTo>
                  <a:lnTo>
                    <a:pt x="997" y="164"/>
                  </a:lnTo>
                  <a:lnTo>
                    <a:pt x="996" y="164"/>
                  </a:lnTo>
                  <a:lnTo>
                    <a:pt x="993" y="165"/>
                  </a:lnTo>
                  <a:lnTo>
                    <a:pt x="992" y="165"/>
                  </a:lnTo>
                  <a:lnTo>
                    <a:pt x="992" y="164"/>
                  </a:lnTo>
                  <a:lnTo>
                    <a:pt x="991" y="164"/>
                  </a:lnTo>
                  <a:lnTo>
                    <a:pt x="990" y="164"/>
                  </a:lnTo>
                  <a:lnTo>
                    <a:pt x="990" y="163"/>
                  </a:lnTo>
                  <a:lnTo>
                    <a:pt x="987" y="163"/>
                  </a:lnTo>
                  <a:lnTo>
                    <a:pt x="985" y="162"/>
                  </a:lnTo>
                  <a:lnTo>
                    <a:pt x="984" y="162"/>
                  </a:lnTo>
                  <a:lnTo>
                    <a:pt x="983" y="162"/>
                  </a:lnTo>
                  <a:lnTo>
                    <a:pt x="983" y="163"/>
                  </a:lnTo>
                  <a:lnTo>
                    <a:pt x="982" y="163"/>
                  </a:lnTo>
                  <a:lnTo>
                    <a:pt x="982" y="165"/>
                  </a:lnTo>
                  <a:lnTo>
                    <a:pt x="981" y="167"/>
                  </a:lnTo>
                  <a:lnTo>
                    <a:pt x="981" y="168"/>
                  </a:lnTo>
                  <a:lnTo>
                    <a:pt x="982" y="169"/>
                  </a:lnTo>
                  <a:lnTo>
                    <a:pt x="982" y="172"/>
                  </a:lnTo>
                  <a:lnTo>
                    <a:pt x="982" y="173"/>
                  </a:lnTo>
                  <a:lnTo>
                    <a:pt x="982" y="175"/>
                  </a:lnTo>
                  <a:lnTo>
                    <a:pt x="981" y="175"/>
                  </a:lnTo>
                  <a:lnTo>
                    <a:pt x="982" y="176"/>
                  </a:lnTo>
                  <a:lnTo>
                    <a:pt x="982" y="177"/>
                  </a:lnTo>
                  <a:lnTo>
                    <a:pt x="982" y="178"/>
                  </a:lnTo>
                  <a:lnTo>
                    <a:pt x="983" y="180"/>
                  </a:lnTo>
                  <a:lnTo>
                    <a:pt x="983" y="181"/>
                  </a:lnTo>
                  <a:lnTo>
                    <a:pt x="984" y="182"/>
                  </a:lnTo>
                  <a:lnTo>
                    <a:pt x="984" y="184"/>
                  </a:lnTo>
                  <a:lnTo>
                    <a:pt x="984" y="185"/>
                  </a:lnTo>
                  <a:lnTo>
                    <a:pt x="985" y="186"/>
                  </a:lnTo>
                  <a:lnTo>
                    <a:pt x="985" y="187"/>
                  </a:lnTo>
                  <a:lnTo>
                    <a:pt x="985" y="188"/>
                  </a:lnTo>
                  <a:lnTo>
                    <a:pt x="987" y="189"/>
                  </a:lnTo>
                  <a:lnTo>
                    <a:pt x="988" y="190"/>
                  </a:lnTo>
                  <a:lnTo>
                    <a:pt x="988" y="192"/>
                  </a:lnTo>
                  <a:lnTo>
                    <a:pt x="989" y="193"/>
                  </a:lnTo>
                  <a:lnTo>
                    <a:pt x="989" y="194"/>
                  </a:lnTo>
                  <a:lnTo>
                    <a:pt x="992" y="197"/>
                  </a:lnTo>
                  <a:lnTo>
                    <a:pt x="993" y="199"/>
                  </a:lnTo>
                  <a:lnTo>
                    <a:pt x="995" y="201"/>
                  </a:lnTo>
                  <a:lnTo>
                    <a:pt x="996" y="201"/>
                  </a:lnTo>
                  <a:lnTo>
                    <a:pt x="996" y="202"/>
                  </a:lnTo>
                  <a:lnTo>
                    <a:pt x="997" y="203"/>
                  </a:lnTo>
                  <a:lnTo>
                    <a:pt x="998" y="203"/>
                  </a:lnTo>
                  <a:lnTo>
                    <a:pt x="998" y="204"/>
                  </a:lnTo>
                  <a:lnTo>
                    <a:pt x="997" y="203"/>
                  </a:lnTo>
                  <a:lnTo>
                    <a:pt x="996" y="203"/>
                  </a:lnTo>
                  <a:lnTo>
                    <a:pt x="993" y="203"/>
                  </a:lnTo>
                  <a:lnTo>
                    <a:pt x="992" y="203"/>
                  </a:lnTo>
                  <a:lnTo>
                    <a:pt x="992" y="202"/>
                  </a:lnTo>
                  <a:lnTo>
                    <a:pt x="993" y="202"/>
                  </a:lnTo>
                  <a:lnTo>
                    <a:pt x="992" y="201"/>
                  </a:lnTo>
                  <a:lnTo>
                    <a:pt x="991" y="199"/>
                  </a:lnTo>
                  <a:lnTo>
                    <a:pt x="987" y="198"/>
                  </a:lnTo>
                  <a:lnTo>
                    <a:pt x="985" y="197"/>
                  </a:lnTo>
                  <a:lnTo>
                    <a:pt x="984" y="194"/>
                  </a:lnTo>
                  <a:lnTo>
                    <a:pt x="982" y="190"/>
                  </a:lnTo>
                  <a:lnTo>
                    <a:pt x="982" y="188"/>
                  </a:lnTo>
                  <a:lnTo>
                    <a:pt x="981" y="188"/>
                  </a:lnTo>
                  <a:lnTo>
                    <a:pt x="981" y="187"/>
                  </a:lnTo>
                  <a:lnTo>
                    <a:pt x="980" y="187"/>
                  </a:lnTo>
                  <a:lnTo>
                    <a:pt x="979" y="186"/>
                  </a:lnTo>
                  <a:lnTo>
                    <a:pt x="978" y="186"/>
                  </a:lnTo>
                  <a:lnTo>
                    <a:pt x="976" y="186"/>
                  </a:lnTo>
                  <a:lnTo>
                    <a:pt x="976" y="185"/>
                  </a:lnTo>
                  <a:lnTo>
                    <a:pt x="975" y="185"/>
                  </a:lnTo>
                  <a:lnTo>
                    <a:pt x="975" y="184"/>
                  </a:lnTo>
                  <a:lnTo>
                    <a:pt x="975" y="182"/>
                  </a:lnTo>
                  <a:close/>
                  <a:moveTo>
                    <a:pt x="908" y="105"/>
                  </a:moveTo>
                  <a:lnTo>
                    <a:pt x="909" y="106"/>
                  </a:lnTo>
                  <a:lnTo>
                    <a:pt x="908" y="108"/>
                  </a:lnTo>
                  <a:lnTo>
                    <a:pt x="907" y="108"/>
                  </a:lnTo>
                  <a:lnTo>
                    <a:pt x="906" y="106"/>
                  </a:lnTo>
                  <a:lnTo>
                    <a:pt x="906" y="105"/>
                  </a:lnTo>
                  <a:lnTo>
                    <a:pt x="907" y="105"/>
                  </a:lnTo>
                  <a:lnTo>
                    <a:pt x="908" y="105"/>
                  </a:lnTo>
                  <a:close/>
                  <a:moveTo>
                    <a:pt x="1006" y="102"/>
                  </a:moveTo>
                  <a:lnTo>
                    <a:pt x="1006" y="104"/>
                  </a:lnTo>
                  <a:lnTo>
                    <a:pt x="1005" y="105"/>
                  </a:lnTo>
                  <a:lnTo>
                    <a:pt x="1005" y="106"/>
                  </a:lnTo>
                  <a:lnTo>
                    <a:pt x="1004" y="108"/>
                  </a:lnTo>
                  <a:lnTo>
                    <a:pt x="1004" y="109"/>
                  </a:lnTo>
                  <a:lnTo>
                    <a:pt x="1002" y="112"/>
                  </a:lnTo>
                  <a:lnTo>
                    <a:pt x="1002" y="113"/>
                  </a:lnTo>
                  <a:lnTo>
                    <a:pt x="1001" y="113"/>
                  </a:lnTo>
                  <a:lnTo>
                    <a:pt x="1000" y="115"/>
                  </a:lnTo>
                  <a:lnTo>
                    <a:pt x="999" y="115"/>
                  </a:lnTo>
                  <a:lnTo>
                    <a:pt x="996" y="115"/>
                  </a:lnTo>
                  <a:lnTo>
                    <a:pt x="995" y="115"/>
                  </a:lnTo>
                  <a:lnTo>
                    <a:pt x="995" y="117"/>
                  </a:lnTo>
                  <a:lnTo>
                    <a:pt x="993" y="117"/>
                  </a:lnTo>
                  <a:lnTo>
                    <a:pt x="993" y="115"/>
                  </a:lnTo>
                  <a:lnTo>
                    <a:pt x="992" y="114"/>
                  </a:lnTo>
                  <a:lnTo>
                    <a:pt x="992" y="113"/>
                  </a:lnTo>
                  <a:lnTo>
                    <a:pt x="992" y="112"/>
                  </a:lnTo>
                  <a:lnTo>
                    <a:pt x="992" y="110"/>
                  </a:lnTo>
                  <a:lnTo>
                    <a:pt x="991" y="109"/>
                  </a:lnTo>
                  <a:lnTo>
                    <a:pt x="992" y="108"/>
                  </a:lnTo>
                  <a:lnTo>
                    <a:pt x="993" y="106"/>
                  </a:lnTo>
                  <a:lnTo>
                    <a:pt x="995" y="103"/>
                  </a:lnTo>
                  <a:lnTo>
                    <a:pt x="996" y="102"/>
                  </a:lnTo>
                  <a:lnTo>
                    <a:pt x="997" y="102"/>
                  </a:lnTo>
                  <a:lnTo>
                    <a:pt x="998" y="101"/>
                  </a:lnTo>
                  <a:lnTo>
                    <a:pt x="998" y="100"/>
                  </a:lnTo>
                  <a:lnTo>
                    <a:pt x="999" y="100"/>
                  </a:lnTo>
                  <a:lnTo>
                    <a:pt x="1000" y="100"/>
                  </a:lnTo>
                  <a:lnTo>
                    <a:pt x="1000" y="98"/>
                  </a:lnTo>
                  <a:lnTo>
                    <a:pt x="1001" y="98"/>
                  </a:lnTo>
                  <a:lnTo>
                    <a:pt x="1002" y="98"/>
                  </a:lnTo>
                  <a:lnTo>
                    <a:pt x="1004" y="100"/>
                  </a:lnTo>
                  <a:lnTo>
                    <a:pt x="1004" y="101"/>
                  </a:lnTo>
                  <a:lnTo>
                    <a:pt x="1006" y="102"/>
                  </a:lnTo>
                  <a:close/>
                  <a:moveTo>
                    <a:pt x="908" y="93"/>
                  </a:moveTo>
                  <a:lnTo>
                    <a:pt x="908" y="94"/>
                  </a:lnTo>
                  <a:lnTo>
                    <a:pt x="908" y="95"/>
                  </a:lnTo>
                  <a:lnTo>
                    <a:pt x="907" y="95"/>
                  </a:lnTo>
                  <a:lnTo>
                    <a:pt x="907" y="96"/>
                  </a:lnTo>
                  <a:lnTo>
                    <a:pt x="908" y="97"/>
                  </a:lnTo>
                  <a:lnTo>
                    <a:pt x="908" y="98"/>
                  </a:lnTo>
                  <a:lnTo>
                    <a:pt x="907" y="98"/>
                  </a:lnTo>
                  <a:lnTo>
                    <a:pt x="907" y="97"/>
                  </a:lnTo>
                  <a:lnTo>
                    <a:pt x="907" y="96"/>
                  </a:lnTo>
                  <a:lnTo>
                    <a:pt x="906" y="96"/>
                  </a:lnTo>
                  <a:lnTo>
                    <a:pt x="906" y="95"/>
                  </a:lnTo>
                  <a:lnTo>
                    <a:pt x="906" y="94"/>
                  </a:lnTo>
                  <a:lnTo>
                    <a:pt x="907" y="93"/>
                  </a:lnTo>
                  <a:lnTo>
                    <a:pt x="908" y="93"/>
                  </a:lnTo>
                  <a:close/>
                  <a:moveTo>
                    <a:pt x="915" y="73"/>
                  </a:moveTo>
                  <a:lnTo>
                    <a:pt x="915" y="75"/>
                  </a:lnTo>
                  <a:lnTo>
                    <a:pt x="914" y="75"/>
                  </a:lnTo>
                  <a:lnTo>
                    <a:pt x="913" y="75"/>
                  </a:lnTo>
                  <a:lnTo>
                    <a:pt x="913" y="73"/>
                  </a:lnTo>
                  <a:lnTo>
                    <a:pt x="911" y="73"/>
                  </a:lnTo>
                  <a:lnTo>
                    <a:pt x="911" y="72"/>
                  </a:lnTo>
                  <a:lnTo>
                    <a:pt x="911" y="71"/>
                  </a:lnTo>
                  <a:lnTo>
                    <a:pt x="911" y="70"/>
                  </a:lnTo>
                  <a:lnTo>
                    <a:pt x="911" y="69"/>
                  </a:lnTo>
                  <a:lnTo>
                    <a:pt x="908" y="68"/>
                  </a:lnTo>
                  <a:lnTo>
                    <a:pt x="908" y="67"/>
                  </a:lnTo>
                  <a:lnTo>
                    <a:pt x="908" y="65"/>
                  </a:lnTo>
                  <a:lnTo>
                    <a:pt x="908" y="64"/>
                  </a:lnTo>
                  <a:lnTo>
                    <a:pt x="909" y="65"/>
                  </a:lnTo>
                  <a:lnTo>
                    <a:pt x="911" y="65"/>
                  </a:lnTo>
                  <a:lnTo>
                    <a:pt x="912" y="67"/>
                  </a:lnTo>
                  <a:lnTo>
                    <a:pt x="913" y="68"/>
                  </a:lnTo>
                  <a:lnTo>
                    <a:pt x="913" y="69"/>
                  </a:lnTo>
                  <a:lnTo>
                    <a:pt x="913" y="70"/>
                  </a:lnTo>
                  <a:lnTo>
                    <a:pt x="914" y="71"/>
                  </a:lnTo>
                  <a:lnTo>
                    <a:pt x="915" y="71"/>
                  </a:lnTo>
                  <a:lnTo>
                    <a:pt x="915" y="72"/>
                  </a:lnTo>
                  <a:lnTo>
                    <a:pt x="915" y="73"/>
                  </a:lnTo>
                  <a:close/>
                  <a:moveTo>
                    <a:pt x="947" y="61"/>
                  </a:moveTo>
                  <a:lnTo>
                    <a:pt x="948" y="62"/>
                  </a:lnTo>
                  <a:lnTo>
                    <a:pt x="949" y="62"/>
                  </a:lnTo>
                  <a:lnTo>
                    <a:pt x="950" y="63"/>
                  </a:lnTo>
                  <a:lnTo>
                    <a:pt x="950" y="64"/>
                  </a:lnTo>
                  <a:lnTo>
                    <a:pt x="949" y="65"/>
                  </a:lnTo>
                  <a:lnTo>
                    <a:pt x="948" y="64"/>
                  </a:lnTo>
                  <a:lnTo>
                    <a:pt x="947" y="62"/>
                  </a:lnTo>
                  <a:lnTo>
                    <a:pt x="947" y="61"/>
                  </a:lnTo>
                  <a:close/>
                  <a:moveTo>
                    <a:pt x="945" y="58"/>
                  </a:moveTo>
                  <a:lnTo>
                    <a:pt x="946" y="59"/>
                  </a:lnTo>
                  <a:lnTo>
                    <a:pt x="947" y="60"/>
                  </a:lnTo>
                  <a:lnTo>
                    <a:pt x="946" y="61"/>
                  </a:lnTo>
                  <a:lnTo>
                    <a:pt x="946" y="62"/>
                  </a:lnTo>
                  <a:lnTo>
                    <a:pt x="946" y="61"/>
                  </a:lnTo>
                  <a:lnTo>
                    <a:pt x="945" y="60"/>
                  </a:lnTo>
                  <a:lnTo>
                    <a:pt x="945" y="59"/>
                  </a:lnTo>
                  <a:lnTo>
                    <a:pt x="943" y="58"/>
                  </a:lnTo>
                  <a:lnTo>
                    <a:pt x="943" y="56"/>
                  </a:lnTo>
                  <a:lnTo>
                    <a:pt x="943" y="55"/>
                  </a:lnTo>
                  <a:lnTo>
                    <a:pt x="945" y="56"/>
                  </a:lnTo>
                  <a:lnTo>
                    <a:pt x="945" y="58"/>
                  </a:lnTo>
                  <a:close/>
                  <a:moveTo>
                    <a:pt x="951" y="47"/>
                  </a:moveTo>
                  <a:lnTo>
                    <a:pt x="953" y="47"/>
                  </a:lnTo>
                  <a:lnTo>
                    <a:pt x="953" y="48"/>
                  </a:lnTo>
                  <a:lnTo>
                    <a:pt x="951" y="51"/>
                  </a:lnTo>
                  <a:lnTo>
                    <a:pt x="949" y="52"/>
                  </a:lnTo>
                  <a:lnTo>
                    <a:pt x="949" y="54"/>
                  </a:lnTo>
                  <a:lnTo>
                    <a:pt x="949" y="56"/>
                  </a:lnTo>
                  <a:lnTo>
                    <a:pt x="948" y="58"/>
                  </a:lnTo>
                  <a:lnTo>
                    <a:pt x="947" y="56"/>
                  </a:lnTo>
                  <a:lnTo>
                    <a:pt x="946" y="56"/>
                  </a:lnTo>
                  <a:lnTo>
                    <a:pt x="945" y="56"/>
                  </a:lnTo>
                  <a:lnTo>
                    <a:pt x="946" y="55"/>
                  </a:lnTo>
                  <a:lnTo>
                    <a:pt x="946" y="54"/>
                  </a:lnTo>
                  <a:lnTo>
                    <a:pt x="947" y="54"/>
                  </a:lnTo>
                  <a:lnTo>
                    <a:pt x="948" y="52"/>
                  </a:lnTo>
                  <a:lnTo>
                    <a:pt x="949" y="51"/>
                  </a:lnTo>
                  <a:lnTo>
                    <a:pt x="949" y="50"/>
                  </a:lnTo>
                  <a:lnTo>
                    <a:pt x="948" y="50"/>
                  </a:lnTo>
                  <a:lnTo>
                    <a:pt x="947" y="50"/>
                  </a:lnTo>
                  <a:lnTo>
                    <a:pt x="947" y="48"/>
                  </a:lnTo>
                  <a:lnTo>
                    <a:pt x="947" y="47"/>
                  </a:lnTo>
                  <a:lnTo>
                    <a:pt x="946" y="46"/>
                  </a:lnTo>
                  <a:lnTo>
                    <a:pt x="946" y="45"/>
                  </a:lnTo>
                  <a:lnTo>
                    <a:pt x="946" y="44"/>
                  </a:lnTo>
                  <a:lnTo>
                    <a:pt x="947" y="43"/>
                  </a:lnTo>
                  <a:lnTo>
                    <a:pt x="947" y="42"/>
                  </a:lnTo>
                  <a:lnTo>
                    <a:pt x="947" y="41"/>
                  </a:lnTo>
                  <a:lnTo>
                    <a:pt x="948" y="41"/>
                  </a:lnTo>
                  <a:lnTo>
                    <a:pt x="949" y="41"/>
                  </a:lnTo>
                  <a:lnTo>
                    <a:pt x="950" y="41"/>
                  </a:lnTo>
                  <a:lnTo>
                    <a:pt x="950" y="42"/>
                  </a:lnTo>
                  <a:lnTo>
                    <a:pt x="951" y="42"/>
                  </a:lnTo>
                  <a:lnTo>
                    <a:pt x="951" y="43"/>
                  </a:lnTo>
                  <a:lnTo>
                    <a:pt x="951" y="44"/>
                  </a:lnTo>
                  <a:lnTo>
                    <a:pt x="951" y="45"/>
                  </a:lnTo>
                  <a:lnTo>
                    <a:pt x="951" y="46"/>
                  </a:lnTo>
                  <a:lnTo>
                    <a:pt x="951" y="47"/>
                  </a:lnTo>
                  <a:close/>
                  <a:moveTo>
                    <a:pt x="816" y="429"/>
                  </a:moveTo>
                  <a:lnTo>
                    <a:pt x="817" y="429"/>
                  </a:lnTo>
                  <a:lnTo>
                    <a:pt x="819" y="430"/>
                  </a:lnTo>
                  <a:lnTo>
                    <a:pt x="817" y="431"/>
                  </a:lnTo>
                  <a:lnTo>
                    <a:pt x="816" y="431"/>
                  </a:lnTo>
                  <a:lnTo>
                    <a:pt x="816" y="430"/>
                  </a:lnTo>
                  <a:lnTo>
                    <a:pt x="816" y="429"/>
                  </a:lnTo>
                  <a:close/>
                  <a:moveTo>
                    <a:pt x="797" y="425"/>
                  </a:moveTo>
                  <a:lnTo>
                    <a:pt x="798" y="425"/>
                  </a:lnTo>
                  <a:lnTo>
                    <a:pt x="798" y="427"/>
                  </a:lnTo>
                  <a:lnTo>
                    <a:pt x="797" y="427"/>
                  </a:lnTo>
                  <a:lnTo>
                    <a:pt x="796" y="425"/>
                  </a:lnTo>
                  <a:lnTo>
                    <a:pt x="797" y="425"/>
                  </a:lnTo>
                  <a:close/>
                  <a:moveTo>
                    <a:pt x="799" y="396"/>
                  </a:moveTo>
                  <a:lnTo>
                    <a:pt x="800" y="396"/>
                  </a:lnTo>
                  <a:lnTo>
                    <a:pt x="800" y="397"/>
                  </a:lnTo>
                  <a:lnTo>
                    <a:pt x="800" y="398"/>
                  </a:lnTo>
                  <a:lnTo>
                    <a:pt x="799" y="398"/>
                  </a:lnTo>
                  <a:lnTo>
                    <a:pt x="798" y="398"/>
                  </a:lnTo>
                  <a:lnTo>
                    <a:pt x="798" y="397"/>
                  </a:lnTo>
                  <a:lnTo>
                    <a:pt x="799" y="397"/>
                  </a:lnTo>
                  <a:lnTo>
                    <a:pt x="799" y="396"/>
                  </a:lnTo>
                  <a:close/>
                  <a:moveTo>
                    <a:pt x="585" y="390"/>
                  </a:moveTo>
                  <a:lnTo>
                    <a:pt x="586" y="390"/>
                  </a:lnTo>
                  <a:lnTo>
                    <a:pt x="586" y="391"/>
                  </a:lnTo>
                  <a:lnTo>
                    <a:pt x="582" y="391"/>
                  </a:lnTo>
                  <a:lnTo>
                    <a:pt x="581" y="391"/>
                  </a:lnTo>
                  <a:lnTo>
                    <a:pt x="581" y="390"/>
                  </a:lnTo>
                  <a:lnTo>
                    <a:pt x="582" y="390"/>
                  </a:lnTo>
                  <a:lnTo>
                    <a:pt x="583" y="390"/>
                  </a:lnTo>
                  <a:lnTo>
                    <a:pt x="583" y="389"/>
                  </a:lnTo>
                  <a:lnTo>
                    <a:pt x="583" y="390"/>
                  </a:lnTo>
                  <a:lnTo>
                    <a:pt x="585" y="390"/>
                  </a:lnTo>
                  <a:close/>
                  <a:moveTo>
                    <a:pt x="578" y="389"/>
                  </a:moveTo>
                  <a:lnTo>
                    <a:pt x="579" y="390"/>
                  </a:lnTo>
                  <a:lnTo>
                    <a:pt x="579" y="391"/>
                  </a:lnTo>
                  <a:lnTo>
                    <a:pt x="578" y="391"/>
                  </a:lnTo>
                  <a:lnTo>
                    <a:pt x="577" y="391"/>
                  </a:lnTo>
                  <a:lnTo>
                    <a:pt x="577" y="390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4" y="389"/>
                  </a:lnTo>
                  <a:lnTo>
                    <a:pt x="575" y="388"/>
                  </a:lnTo>
                  <a:lnTo>
                    <a:pt x="577" y="388"/>
                  </a:lnTo>
                  <a:lnTo>
                    <a:pt x="578" y="388"/>
                  </a:lnTo>
                  <a:lnTo>
                    <a:pt x="578" y="389"/>
                  </a:lnTo>
                  <a:close/>
                  <a:moveTo>
                    <a:pt x="847" y="227"/>
                  </a:moveTo>
                  <a:lnTo>
                    <a:pt x="847" y="228"/>
                  </a:lnTo>
                  <a:lnTo>
                    <a:pt x="846" y="228"/>
                  </a:lnTo>
                  <a:lnTo>
                    <a:pt x="846" y="229"/>
                  </a:lnTo>
                  <a:lnTo>
                    <a:pt x="845" y="229"/>
                  </a:lnTo>
                  <a:lnTo>
                    <a:pt x="845" y="230"/>
                  </a:lnTo>
                  <a:lnTo>
                    <a:pt x="844" y="230"/>
                  </a:lnTo>
                  <a:lnTo>
                    <a:pt x="844" y="229"/>
                  </a:lnTo>
                  <a:lnTo>
                    <a:pt x="846" y="227"/>
                  </a:lnTo>
                  <a:lnTo>
                    <a:pt x="847" y="227"/>
                  </a:lnTo>
                  <a:close/>
                  <a:moveTo>
                    <a:pt x="809" y="188"/>
                  </a:moveTo>
                  <a:lnTo>
                    <a:pt x="808" y="188"/>
                  </a:lnTo>
                  <a:lnTo>
                    <a:pt x="808" y="189"/>
                  </a:lnTo>
                  <a:lnTo>
                    <a:pt x="808" y="188"/>
                  </a:lnTo>
                  <a:lnTo>
                    <a:pt x="807" y="187"/>
                  </a:lnTo>
                  <a:lnTo>
                    <a:pt x="807" y="186"/>
                  </a:lnTo>
                  <a:lnTo>
                    <a:pt x="808" y="185"/>
                  </a:lnTo>
                  <a:lnTo>
                    <a:pt x="808" y="186"/>
                  </a:lnTo>
                  <a:lnTo>
                    <a:pt x="809" y="187"/>
                  </a:lnTo>
                  <a:lnTo>
                    <a:pt x="811" y="188"/>
                  </a:lnTo>
                  <a:lnTo>
                    <a:pt x="809" y="188"/>
                  </a:lnTo>
                  <a:close/>
                  <a:moveTo>
                    <a:pt x="1047" y="410"/>
                  </a:moveTo>
                  <a:lnTo>
                    <a:pt x="1046" y="410"/>
                  </a:lnTo>
                  <a:lnTo>
                    <a:pt x="1047" y="410"/>
                  </a:lnTo>
                  <a:close/>
                  <a:moveTo>
                    <a:pt x="1045" y="408"/>
                  </a:moveTo>
                  <a:lnTo>
                    <a:pt x="1046" y="408"/>
                  </a:lnTo>
                  <a:lnTo>
                    <a:pt x="1045" y="408"/>
                  </a:lnTo>
                  <a:lnTo>
                    <a:pt x="1045" y="407"/>
                  </a:lnTo>
                  <a:lnTo>
                    <a:pt x="1045" y="408"/>
                  </a:lnTo>
                  <a:close/>
                  <a:moveTo>
                    <a:pt x="1035" y="404"/>
                  </a:moveTo>
                  <a:lnTo>
                    <a:pt x="1034" y="403"/>
                  </a:lnTo>
                  <a:lnTo>
                    <a:pt x="1035" y="403"/>
                  </a:lnTo>
                  <a:lnTo>
                    <a:pt x="1037" y="403"/>
                  </a:lnTo>
                  <a:lnTo>
                    <a:pt x="1035" y="404"/>
                  </a:lnTo>
                  <a:close/>
                  <a:moveTo>
                    <a:pt x="1018" y="386"/>
                  </a:moveTo>
                  <a:lnTo>
                    <a:pt x="1018" y="385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8" y="386"/>
                  </a:lnTo>
                  <a:close/>
                  <a:moveTo>
                    <a:pt x="1030" y="379"/>
                  </a:moveTo>
                  <a:lnTo>
                    <a:pt x="1029" y="379"/>
                  </a:lnTo>
                  <a:lnTo>
                    <a:pt x="1030" y="378"/>
                  </a:lnTo>
                  <a:lnTo>
                    <a:pt x="1031" y="378"/>
                  </a:lnTo>
                  <a:lnTo>
                    <a:pt x="1030" y="379"/>
                  </a:lnTo>
                  <a:close/>
                  <a:moveTo>
                    <a:pt x="1045" y="366"/>
                  </a:moveTo>
                  <a:lnTo>
                    <a:pt x="1045" y="365"/>
                  </a:lnTo>
                  <a:lnTo>
                    <a:pt x="1046" y="365"/>
                  </a:lnTo>
                  <a:lnTo>
                    <a:pt x="1045" y="366"/>
                  </a:lnTo>
                  <a:close/>
                  <a:moveTo>
                    <a:pt x="972" y="340"/>
                  </a:moveTo>
                  <a:lnTo>
                    <a:pt x="972" y="341"/>
                  </a:lnTo>
                  <a:lnTo>
                    <a:pt x="972" y="340"/>
                  </a:lnTo>
                  <a:close/>
                  <a:moveTo>
                    <a:pt x="1104" y="336"/>
                  </a:moveTo>
                  <a:lnTo>
                    <a:pt x="1105" y="336"/>
                  </a:lnTo>
                  <a:lnTo>
                    <a:pt x="1105" y="337"/>
                  </a:lnTo>
                  <a:lnTo>
                    <a:pt x="1104" y="337"/>
                  </a:lnTo>
                  <a:lnTo>
                    <a:pt x="1104" y="338"/>
                  </a:lnTo>
                  <a:lnTo>
                    <a:pt x="1104" y="337"/>
                  </a:lnTo>
                  <a:lnTo>
                    <a:pt x="1104" y="336"/>
                  </a:lnTo>
                  <a:close/>
                  <a:moveTo>
                    <a:pt x="1173" y="154"/>
                  </a:moveTo>
                  <a:lnTo>
                    <a:pt x="1174" y="154"/>
                  </a:lnTo>
                  <a:lnTo>
                    <a:pt x="1174" y="155"/>
                  </a:lnTo>
                  <a:lnTo>
                    <a:pt x="1173" y="155"/>
                  </a:lnTo>
                  <a:lnTo>
                    <a:pt x="1173" y="154"/>
                  </a:lnTo>
                  <a:close/>
                  <a:moveTo>
                    <a:pt x="1082" y="145"/>
                  </a:moveTo>
                  <a:lnTo>
                    <a:pt x="1083" y="145"/>
                  </a:lnTo>
                  <a:lnTo>
                    <a:pt x="1082" y="145"/>
                  </a:lnTo>
                  <a:close/>
                  <a:moveTo>
                    <a:pt x="937" y="137"/>
                  </a:moveTo>
                  <a:lnTo>
                    <a:pt x="937" y="138"/>
                  </a:lnTo>
                  <a:lnTo>
                    <a:pt x="935" y="137"/>
                  </a:lnTo>
                  <a:lnTo>
                    <a:pt x="935" y="136"/>
                  </a:lnTo>
                  <a:lnTo>
                    <a:pt x="937" y="136"/>
                  </a:lnTo>
                  <a:lnTo>
                    <a:pt x="937" y="137"/>
                  </a:lnTo>
                  <a:close/>
                  <a:moveTo>
                    <a:pt x="907" y="113"/>
                  </a:moveTo>
                  <a:lnTo>
                    <a:pt x="907" y="114"/>
                  </a:lnTo>
                  <a:lnTo>
                    <a:pt x="907" y="113"/>
                  </a:lnTo>
                  <a:lnTo>
                    <a:pt x="907" y="114"/>
                  </a:lnTo>
                  <a:lnTo>
                    <a:pt x="906" y="114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6" y="113"/>
                  </a:lnTo>
                  <a:lnTo>
                    <a:pt x="907" y="113"/>
                  </a:lnTo>
                  <a:close/>
                  <a:moveTo>
                    <a:pt x="942" y="10"/>
                  </a:moveTo>
                  <a:lnTo>
                    <a:pt x="943" y="10"/>
                  </a:lnTo>
                  <a:lnTo>
                    <a:pt x="943" y="11"/>
                  </a:lnTo>
                  <a:lnTo>
                    <a:pt x="942" y="10"/>
                  </a:lnTo>
                  <a:close/>
                  <a:moveTo>
                    <a:pt x="795" y="495"/>
                  </a:moveTo>
                  <a:lnTo>
                    <a:pt x="795" y="496"/>
                  </a:lnTo>
                  <a:lnTo>
                    <a:pt x="794" y="496"/>
                  </a:lnTo>
                  <a:lnTo>
                    <a:pt x="792" y="496"/>
                  </a:lnTo>
                  <a:lnTo>
                    <a:pt x="791" y="496"/>
                  </a:lnTo>
                  <a:lnTo>
                    <a:pt x="792" y="496"/>
                  </a:lnTo>
                  <a:lnTo>
                    <a:pt x="792" y="495"/>
                  </a:lnTo>
                  <a:lnTo>
                    <a:pt x="794" y="495"/>
                  </a:lnTo>
                  <a:lnTo>
                    <a:pt x="795" y="495"/>
                  </a:lnTo>
                  <a:close/>
                  <a:moveTo>
                    <a:pt x="623" y="389"/>
                  </a:moveTo>
                  <a:lnTo>
                    <a:pt x="623" y="390"/>
                  </a:lnTo>
                  <a:lnTo>
                    <a:pt x="623" y="391"/>
                  </a:lnTo>
                  <a:lnTo>
                    <a:pt x="622" y="393"/>
                  </a:lnTo>
                  <a:lnTo>
                    <a:pt x="621" y="391"/>
                  </a:lnTo>
                  <a:lnTo>
                    <a:pt x="620" y="391"/>
                  </a:lnTo>
                  <a:lnTo>
                    <a:pt x="619" y="390"/>
                  </a:lnTo>
                  <a:lnTo>
                    <a:pt x="620" y="390"/>
                  </a:lnTo>
                  <a:lnTo>
                    <a:pt x="620" y="389"/>
                  </a:lnTo>
                  <a:lnTo>
                    <a:pt x="620" y="390"/>
                  </a:lnTo>
                  <a:lnTo>
                    <a:pt x="621" y="390"/>
                  </a:lnTo>
                  <a:lnTo>
                    <a:pt x="622" y="391"/>
                  </a:lnTo>
                  <a:lnTo>
                    <a:pt x="623" y="391"/>
                  </a:lnTo>
                  <a:lnTo>
                    <a:pt x="623" y="390"/>
                  </a:lnTo>
                  <a:lnTo>
                    <a:pt x="622" y="390"/>
                  </a:lnTo>
                  <a:lnTo>
                    <a:pt x="623" y="390"/>
                  </a:lnTo>
                  <a:lnTo>
                    <a:pt x="623" y="389"/>
                  </a:lnTo>
                  <a:close/>
                  <a:moveTo>
                    <a:pt x="1185" y="371"/>
                  </a:moveTo>
                  <a:lnTo>
                    <a:pt x="1186" y="372"/>
                  </a:lnTo>
                  <a:lnTo>
                    <a:pt x="1185" y="373"/>
                  </a:lnTo>
                  <a:lnTo>
                    <a:pt x="1185" y="372"/>
                  </a:lnTo>
                  <a:lnTo>
                    <a:pt x="1185" y="373"/>
                  </a:lnTo>
                  <a:lnTo>
                    <a:pt x="1184" y="373"/>
                  </a:lnTo>
                  <a:lnTo>
                    <a:pt x="1183" y="372"/>
                  </a:lnTo>
                  <a:lnTo>
                    <a:pt x="1183" y="371"/>
                  </a:lnTo>
                  <a:lnTo>
                    <a:pt x="1183" y="370"/>
                  </a:lnTo>
                  <a:lnTo>
                    <a:pt x="1184" y="370"/>
                  </a:lnTo>
                  <a:lnTo>
                    <a:pt x="1185" y="370"/>
                  </a:lnTo>
                  <a:lnTo>
                    <a:pt x="1185" y="371"/>
                  </a:lnTo>
                  <a:close/>
                  <a:moveTo>
                    <a:pt x="460" y="352"/>
                  </a:moveTo>
                  <a:lnTo>
                    <a:pt x="461" y="351"/>
                  </a:lnTo>
                  <a:lnTo>
                    <a:pt x="461" y="352"/>
                  </a:lnTo>
                  <a:lnTo>
                    <a:pt x="461" y="353"/>
                  </a:lnTo>
                  <a:lnTo>
                    <a:pt x="460" y="353"/>
                  </a:lnTo>
                  <a:lnTo>
                    <a:pt x="460" y="352"/>
                  </a:lnTo>
                  <a:close/>
                  <a:moveTo>
                    <a:pt x="1171" y="349"/>
                  </a:moveTo>
                  <a:lnTo>
                    <a:pt x="1171" y="351"/>
                  </a:lnTo>
                  <a:lnTo>
                    <a:pt x="1169" y="351"/>
                  </a:lnTo>
                  <a:lnTo>
                    <a:pt x="1169" y="349"/>
                  </a:lnTo>
                  <a:lnTo>
                    <a:pt x="1169" y="348"/>
                  </a:lnTo>
                  <a:lnTo>
                    <a:pt x="1171" y="348"/>
                  </a:lnTo>
                  <a:lnTo>
                    <a:pt x="1171" y="349"/>
                  </a:lnTo>
                  <a:close/>
                  <a:moveTo>
                    <a:pt x="1152" y="251"/>
                  </a:moveTo>
                  <a:lnTo>
                    <a:pt x="1151" y="252"/>
                  </a:lnTo>
                  <a:lnTo>
                    <a:pt x="1150" y="251"/>
                  </a:lnTo>
                  <a:lnTo>
                    <a:pt x="1149" y="251"/>
                  </a:lnTo>
                  <a:lnTo>
                    <a:pt x="1149" y="249"/>
                  </a:lnTo>
                  <a:lnTo>
                    <a:pt x="1150" y="249"/>
                  </a:lnTo>
                  <a:lnTo>
                    <a:pt x="1151" y="249"/>
                  </a:lnTo>
                  <a:lnTo>
                    <a:pt x="1152" y="251"/>
                  </a:lnTo>
                  <a:close/>
                  <a:moveTo>
                    <a:pt x="854" y="224"/>
                  </a:moveTo>
                  <a:lnTo>
                    <a:pt x="854" y="226"/>
                  </a:lnTo>
                  <a:lnTo>
                    <a:pt x="854" y="227"/>
                  </a:lnTo>
                  <a:lnTo>
                    <a:pt x="854" y="228"/>
                  </a:lnTo>
                  <a:lnTo>
                    <a:pt x="853" y="228"/>
                  </a:lnTo>
                  <a:lnTo>
                    <a:pt x="851" y="228"/>
                  </a:lnTo>
                  <a:lnTo>
                    <a:pt x="850" y="228"/>
                  </a:lnTo>
                  <a:lnTo>
                    <a:pt x="850" y="227"/>
                  </a:lnTo>
                  <a:lnTo>
                    <a:pt x="850" y="226"/>
                  </a:lnTo>
                  <a:lnTo>
                    <a:pt x="850" y="224"/>
                  </a:lnTo>
                  <a:lnTo>
                    <a:pt x="850" y="223"/>
                  </a:lnTo>
                  <a:lnTo>
                    <a:pt x="850" y="222"/>
                  </a:lnTo>
                  <a:lnTo>
                    <a:pt x="850" y="221"/>
                  </a:lnTo>
                  <a:lnTo>
                    <a:pt x="851" y="221"/>
                  </a:lnTo>
                  <a:lnTo>
                    <a:pt x="853" y="222"/>
                  </a:lnTo>
                  <a:lnTo>
                    <a:pt x="853" y="223"/>
                  </a:lnTo>
                  <a:lnTo>
                    <a:pt x="853" y="224"/>
                  </a:lnTo>
                  <a:lnTo>
                    <a:pt x="854" y="224"/>
                  </a:lnTo>
                  <a:close/>
                  <a:moveTo>
                    <a:pt x="996" y="206"/>
                  </a:moveTo>
                  <a:lnTo>
                    <a:pt x="997" y="206"/>
                  </a:lnTo>
                  <a:lnTo>
                    <a:pt x="997" y="207"/>
                  </a:lnTo>
                  <a:lnTo>
                    <a:pt x="996" y="207"/>
                  </a:lnTo>
                  <a:lnTo>
                    <a:pt x="995" y="207"/>
                  </a:lnTo>
                  <a:lnTo>
                    <a:pt x="995" y="206"/>
                  </a:lnTo>
                  <a:lnTo>
                    <a:pt x="995" y="205"/>
                  </a:lnTo>
                  <a:lnTo>
                    <a:pt x="993" y="205"/>
                  </a:lnTo>
                  <a:lnTo>
                    <a:pt x="995" y="205"/>
                  </a:lnTo>
                  <a:lnTo>
                    <a:pt x="996" y="206"/>
                  </a:lnTo>
                  <a:close/>
                  <a:moveTo>
                    <a:pt x="1042" y="189"/>
                  </a:moveTo>
                  <a:lnTo>
                    <a:pt x="1042" y="190"/>
                  </a:lnTo>
                  <a:lnTo>
                    <a:pt x="1041" y="190"/>
                  </a:lnTo>
                  <a:lnTo>
                    <a:pt x="1041" y="192"/>
                  </a:lnTo>
                  <a:lnTo>
                    <a:pt x="1040" y="190"/>
                  </a:lnTo>
                  <a:lnTo>
                    <a:pt x="1040" y="189"/>
                  </a:lnTo>
                  <a:lnTo>
                    <a:pt x="1041" y="189"/>
                  </a:lnTo>
                  <a:lnTo>
                    <a:pt x="1042" y="189"/>
                  </a:lnTo>
                  <a:close/>
                  <a:moveTo>
                    <a:pt x="105" y="172"/>
                  </a:moveTo>
                  <a:lnTo>
                    <a:pt x="106" y="171"/>
                  </a:lnTo>
                  <a:lnTo>
                    <a:pt x="108" y="171"/>
                  </a:lnTo>
                  <a:lnTo>
                    <a:pt x="109" y="171"/>
                  </a:lnTo>
                  <a:lnTo>
                    <a:pt x="110" y="171"/>
                  </a:lnTo>
                  <a:lnTo>
                    <a:pt x="111" y="171"/>
                  </a:lnTo>
                  <a:lnTo>
                    <a:pt x="112" y="171"/>
                  </a:lnTo>
                  <a:lnTo>
                    <a:pt x="113" y="172"/>
                  </a:lnTo>
                  <a:lnTo>
                    <a:pt x="114" y="172"/>
                  </a:lnTo>
                  <a:lnTo>
                    <a:pt x="114" y="173"/>
                  </a:lnTo>
                  <a:lnTo>
                    <a:pt x="114" y="175"/>
                  </a:lnTo>
                  <a:lnTo>
                    <a:pt x="113" y="175"/>
                  </a:lnTo>
                  <a:lnTo>
                    <a:pt x="112" y="175"/>
                  </a:lnTo>
                  <a:lnTo>
                    <a:pt x="111" y="175"/>
                  </a:lnTo>
                  <a:lnTo>
                    <a:pt x="110" y="175"/>
                  </a:lnTo>
                  <a:lnTo>
                    <a:pt x="109" y="175"/>
                  </a:lnTo>
                  <a:lnTo>
                    <a:pt x="108" y="175"/>
                  </a:lnTo>
                  <a:lnTo>
                    <a:pt x="106" y="175"/>
                  </a:lnTo>
                  <a:lnTo>
                    <a:pt x="105" y="173"/>
                  </a:lnTo>
                  <a:lnTo>
                    <a:pt x="104" y="173"/>
                  </a:lnTo>
                  <a:lnTo>
                    <a:pt x="104" y="172"/>
                  </a:lnTo>
                  <a:lnTo>
                    <a:pt x="105" y="172"/>
                  </a:lnTo>
                  <a:close/>
                  <a:moveTo>
                    <a:pt x="289" y="154"/>
                  </a:moveTo>
                  <a:lnTo>
                    <a:pt x="290" y="154"/>
                  </a:lnTo>
                  <a:lnTo>
                    <a:pt x="290" y="155"/>
                  </a:lnTo>
                  <a:lnTo>
                    <a:pt x="289" y="154"/>
                  </a:lnTo>
                  <a:close/>
                  <a:moveTo>
                    <a:pt x="288" y="152"/>
                  </a:moveTo>
                  <a:lnTo>
                    <a:pt x="287" y="153"/>
                  </a:lnTo>
                  <a:lnTo>
                    <a:pt x="287" y="152"/>
                  </a:lnTo>
                  <a:lnTo>
                    <a:pt x="287" y="151"/>
                  </a:lnTo>
                  <a:lnTo>
                    <a:pt x="288" y="152"/>
                  </a:lnTo>
                  <a:close/>
                  <a:moveTo>
                    <a:pt x="900" y="122"/>
                  </a:moveTo>
                  <a:lnTo>
                    <a:pt x="900" y="123"/>
                  </a:lnTo>
                  <a:lnTo>
                    <a:pt x="900" y="125"/>
                  </a:lnTo>
                  <a:lnTo>
                    <a:pt x="899" y="125"/>
                  </a:lnTo>
                  <a:lnTo>
                    <a:pt x="899" y="123"/>
                  </a:lnTo>
                  <a:lnTo>
                    <a:pt x="899" y="122"/>
                  </a:lnTo>
                  <a:lnTo>
                    <a:pt x="900" y="122"/>
                  </a:lnTo>
                  <a:close/>
                  <a:moveTo>
                    <a:pt x="959" y="34"/>
                  </a:moveTo>
                  <a:lnTo>
                    <a:pt x="959" y="35"/>
                  </a:lnTo>
                  <a:lnTo>
                    <a:pt x="958" y="35"/>
                  </a:lnTo>
                  <a:lnTo>
                    <a:pt x="958" y="34"/>
                  </a:lnTo>
                  <a:lnTo>
                    <a:pt x="959" y="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269">
              <a:extLst>
                <a:ext uri="{FF2B5EF4-FFF2-40B4-BE49-F238E27FC236}">
                  <a16:creationId xmlns:a16="http://schemas.microsoft.com/office/drawing/2014/main" id="{D7B9585F-A41E-D9DA-2667-B2C4F3C12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9626" y="3738004"/>
              <a:ext cx="835770" cy="278115"/>
            </a:xfrm>
            <a:custGeom>
              <a:avLst/>
              <a:gdLst>
                <a:gd name="T0" fmla="*/ 81 w 586"/>
                <a:gd name="T1" fmla="*/ 36 h 195"/>
                <a:gd name="T2" fmla="*/ 114 w 586"/>
                <a:gd name="T3" fmla="*/ 87 h 195"/>
                <a:gd name="T4" fmla="*/ 112 w 586"/>
                <a:gd name="T5" fmla="*/ 112 h 195"/>
                <a:gd name="T6" fmla="*/ 125 w 586"/>
                <a:gd name="T7" fmla="*/ 147 h 195"/>
                <a:gd name="T8" fmla="*/ 138 w 586"/>
                <a:gd name="T9" fmla="*/ 171 h 195"/>
                <a:gd name="T10" fmla="*/ 130 w 586"/>
                <a:gd name="T11" fmla="*/ 172 h 195"/>
                <a:gd name="T12" fmla="*/ 115 w 586"/>
                <a:gd name="T13" fmla="*/ 182 h 195"/>
                <a:gd name="T14" fmla="*/ 87 w 586"/>
                <a:gd name="T15" fmla="*/ 159 h 195"/>
                <a:gd name="T16" fmla="*/ 56 w 586"/>
                <a:gd name="T17" fmla="*/ 140 h 195"/>
                <a:gd name="T18" fmla="*/ 42 w 586"/>
                <a:gd name="T19" fmla="*/ 113 h 195"/>
                <a:gd name="T20" fmla="*/ 34 w 586"/>
                <a:gd name="T21" fmla="*/ 99 h 195"/>
                <a:gd name="T22" fmla="*/ 30 w 586"/>
                <a:gd name="T23" fmla="*/ 81 h 195"/>
                <a:gd name="T24" fmla="*/ 22 w 586"/>
                <a:gd name="T25" fmla="*/ 67 h 195"/>
                <a:gd name="T26" fmla="*/ 18 w 586"/>
                <a:gd name="T27" fmla="*/ 36 h 195"/>
                <a:gd name="T28" fmla="*/ 21 w 586"/>
                <a:gd name="T29" fmla="*/ 24 h 195"/>
                <a:gd name="T30" fmla="*/ 43 w 586"/>
                <a:gd name="T31" fmla="*/ 33 h 195"/>
                <a:gd name="T32" fmla="*/ 48 w 586"/>
                <a:gd name="T33" fmla="*/ 49 h 195"/>
                <a:gd name="T34" fmla="*/ 67 w 586"/>
                <a:gd name="T35" fmla="*/ 45 h 195"/>
                <a:gd name="T36" fmla="*/ 475 w 586"/>
                <a:gd name="T37" fmla="*/ 70 h 195"/>
                <a:gd name="T38" fmla="*/ 477 w 586"/>
                <a:gd name="T39" fmla="*/ 54 h 195"/>
                <a:gd name="T40" fmla="*/ 498 w 586"/>
                <a:gd name="T41" fmla="*/ 33 h 195"/>
                <a:gd name="T42" fmla="*/ 509 w 586"/>
                <a:gd name="T43" fmla="*/ 14 h 195"/>
                <a:gd name="T44" fmla="*/ 518 w 586"/>
                <a:gd name="T45" fmla="*/ 20 h 195"/>
                <a:gd name="T46" fmla="*/ 527 w 586"/>
                <a:gd name="T47" fmla="*/ 22 h 195"/>
                <a:gd name="T48" fmla="*/ 539 w 586"/>
                <a:gd name="T49" fmla="*/ 33 h 195"/>
                <a:gd name="T50" fmla="*/ 547 w 586"/>
                <a:gd name="T51" fmla="*/ 41 h 195"/>
                <a:gd name="T52" fmla="*/ 552 w 586"/>
                <a:gd name="T53" fmla="*/ 49 h 195"/>
                <a:gd name="T54" fmla="*/ 570 w 586"/>
                <a:gd name="T55" fmla="*/ 55 h 195"/>
                <a:gd name="T56" fmla="*/ 586 w 586"/>
                <a:gd name="T57" fmla="*/ 65 h 195"/>
                <a:gd name="T58" fmla="*/ 553 w 586"/>
                <a:gd name="T59" fmla="*/ 74 h 195"/>
                <a:gd name="T60" fmla="*/ 566 w 586"/>
                <a:gd name="T61" fmla="*/ 87 h 195"/>
                <a:gd name="T62" fmla="*/ 542 w 586"/>
                <a:gd name="T63" fmla="*/ 91 h 195"/>
                <a:gd name="T64" fmla="*/ 526 w 586"/>
                <a:gd name="T65" fmla="*/ 92 h 195"/>
                <a:gd name="T66" fmla="*/ 498 w 586"/>
                <a:gd name="T67" fmla="*/ 89 h 195"/>
                <a:gd name="T68" fmla="*/ 478 w 586"/>
                <a:gd name="T69" fmla="*/ 96 h 195"/>
                <a:gd name="T70" fmla="*/ 473 w 586"/>
                <a:gd name="T71" fmla="*/ 128 h 195"/>
                <a:gd name="T72" fmla="*/ 461 w 586"/>
                <a:gd name="T73" fmla="*/ 144 h 195"/>
                <a:gd name="T74" fmla="*/ 452 w 586"/>
                <a:gd name="T75" fmla="*/ 157 h 195"/>
                <a:gd name="T76" fmla="*/ 441 w 586"/>
                <a:gd name="T77" fmla="*/ 176 h 195"/>
                <a:gd name="T78" fmla="*/ 403 w 586"/>
                <a:gd name="T79" fmla="*/ 179 h 195"/>
                <a:gd name="T80" fmla="*/ 374 w 586"/>
                <a:gd name="T81" fmla="*/ 178 h 195"/>
                <a:gd name="T82" fmla="*/ 339 w 586"/>
                <a:gd name="T83" fmla="*/ 190 h 195"/>
                <a:gd name="T84" fmla="*/ 316 w 586"/>
                <a:gd name="T85" fmla="*/ 188 h 195"/>
                <a:gd name="T86" fmla="*/ 297 w 586"/>
                <a:gd name="T87" fmla="*/ 167 h 195"/>
                <a:gd name="T88" fmla="*/ 315 w 586"/>
                <a:gd name="T89" fmla="*/ 170 h 195"/>
                <a:gd name="T90" fmla="*/ 327 w 586"/>
                <a:gd name="T91" fmla="*/ 173 h 195"/>
                <a:gd name="T92" fmla="*/ 350 w 586"/>
                <a:gd name="T93" fmla="*/ 180 h 195"/>
                <a:gd name="T94" fmla="*/ 344 w 586"/>
                <a:gd name="T95" fmla="*/ 171 h 195"/>
                <a:gd name="T96" fmla="*/ 345 w 586"/>
                <a:gd name="T97" fmla="*/ 154 h 195"/>
                <a:gd name="T98" fmla="*/ 352 w 586"/>
                <a:gd name="T99" fmla="*/ 146 h 195"/>
                <a:gd name="T100" fmla="*/ 405 w 586"/>
                <a:gd name="T101" fmla="*/ 119 h 195"/>
                <a:gd name="T102" fmla="*/ 435 w 586"/>
                <a:gd name="T103" fmla="*/ 86 h 195"/>
                <a:gd name="T104" fmla="*/ 453 w 586"/>
                <a:gd name="T105" fmla="*/ 94 h 195"/>
                <a:gd name="T106" fmla="*/ 459 w 586"/>
                <a:gd name="T107" fmla="*/ 73 h 195"/>
                <a:gd name="T108" fmla="*/ 467 w 586"/>
                <a:gd name="T109" fmla="*/ 83 h 195"/>
                <a:gd name="T110" fmla="*/ 350 w 586"/>
                <a:gd name="T111" fmla="*/ 140 h 195"/>
                <a:gd name="T112" fmla="*/ 568 w 586"/>
                <a:gd name="T113" fmla="*/ 87 h 195"/>
                <a:gd name="T114" fmla="*/ 466 w 586"/>
                <a:gd name="T115" fmla="*/ 63 h 195"/>
                <a:gd name="T116" fmla="*/ 6 w 586"/>
                <a:gd name="T117" fmla="*/ 32 h 195"/>
                <a:gd name="T118" fmla="*/ 0 w 586"/>
                <a:gd name="T119" fmla="*/ 30 h 195"/>
                <a:gd name="T120" fmla="*/ 529 w 586"/>
                <a:gd name="T121" fmla="*/ 21 h 195"/>
                <a:gd name="T122" fmla="*/ 526 w 586"/>
                <a:gd name="T123" fmla="*/ 0 h 195"/>
                <a:gd name="T124" fmla="*/ 50 w 586"/>
                <a:gd name="T125" fmla="*/ 13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6" h="195">
                  <a:moveTo>
                    <a:pt x="540" y="96"/>
                  </a:moveTo>
                  <a:lnTo>
                    <a:pt x="537" y="95"/>
                  </a:lnTo>
                  <a:lnTo>
                    <a:pt x="537" y="94"/>
                  </a:lnTo>
                  <a:lnTo>
                    <a:pt x="539" y="94"/>
                  </a:lnTo>
                  <a:lnTo>
                    <a:pt x="540" y="92"/>
                  </a:lnTo>
                  <a:lnTo>
                    <a:pt x="540" y="94"/>
                  </a:lnTo>
                  <a:lnTo>
                    <a:pt x="541" y="94"/>
                  </a:lnTo>
                  <a:lnTo>
                    <a:pt x="542" y="94"/>
                  </a:lnTo>
                  <a:lnTo>
                    <a:pt x="542" y="95"/>
                  </a:lnTo>
                  <a:lnTo>
                    <a:pt x="543" y="95"/>
                  </a:lnTo>
                  <a:lnTo>
                    <a:pt x="544" y="95"/>
                  </a:lnTo>
                  <a:lnTo>
                    <a:pt x="545" y="96"/>
                  </a:lnTo>
                  <a:lnTo>
                    <a:pt x="544" y="96"/>
                  </a:lnTo>
                  <a:lnTo>
                    <a:pt x="542" y="96"/>
                  </a:lnTo>
                  <a:lnTo>
                    <a:pt x="541" y="96"/>
                  </a:lnTo>
                  <a:lnTo>
                    <a:pt x="540" y="96"/>
                  </a:lnTo>
                  <a:close/>
                  <a:moveTo>
                    <a:pt x="73" y="33"/>
                  </a:moveTo>
                  <a:lnTo>
                    <a:pt x="75" y="35"/>
                  </a:lnTo>
                  <a:lnTo>
                    <a:pt x="75" y="36"/>
                  </a:lnTo>
                  <a:lnTo>
                    <a:pt x="76" y="35"/>
                  </a:lnTo>
                  <a:lnTo>
                    <a:pt x="75" y="35"/>
                  </a:lnTo>
                  <a:lnTo>
                    <a:pt x="76" y="35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7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7" y="46"/>
                  </a:lnTo>
                  <a:lnTo>
                    <a:pt x="89" y="47"/>
                  </a:lnTo>
                  <a:lnTo>
                    <a:pt x="90" y="48"/>
                  </a:lnTo>
                  <a:lnTo>
                    <a:pt x="90" y="49"/>
                  </a:lnTo>
                  <a:lnTo>
                    <a:pt x="91" y="49"/>
                  </a:lnTo>
                  <a:lnTo>
                    <a:pt x="97" y="54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101" y="56"/>
                  </a:lnTo>
                  <a:lnTo>
                    <a:pt x="104" y="60"/>
                  </a:lnTo>
                  <a:lnTo>
                    <a:pt x="107" y="64"/>
                  </a:lnTo>
                  <a:lnTo>
                    <a:pt x="108" y="67"/>
                  </a:lnTo>
                  <a:lnTo>
                    <a:pt x="110" y="72"/>
                  </a:lnTo>
                  <a:lnTo>
                    <a:pt x="113" y="75"/>
                  </a:lnTo>
                  <a:lnTo>
                    <a:pt x="114" y="77"/>
                  </a:lnTo>
                  <a:lnTo>
                    <a:pt x="114" y="78"/>
                  </a:lnTo>
                  <a:lnTo>
                    <a:pt x="114" y="79"/>
                  </a:lnTo>
                  <a:lnTo>
                    <a:pt x="114" y="80"/>
                  </a:lnTo>
                  <a:lnTo>
                    <a:pt x="114" y="85"/>
                  </a:lnTo>
                  <a:lnTo>
                    <a:pt x="114" y="86"/>
                  </a:lnTo>
                  <a:lnTo>
                    <a:pt x="114" y="87"/>
                  </a:lnTo>
                  <a:lnTo>
                    <a:pt x="114" y="88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5" y="94"/>
                  </a:lnTo>
                  <a:lnTo>
                    <a:pt x="114" y="94"/>
                  </a:lnTo>
                  <a:lnTo>
                    <a:pt x="114" y="95"/>
                  </a:lnTo>
                  <a:lnTo>
                    <a:pt x="114" y="96"/>
                  </a:lnTo>
                  <a:lnTo>
                    <a:pt x="113" y="96"/>
                  </a:lnTo>
                  <a:lnTo>
                    <a:pt x="113" y="97"/>
                  </a:lnTo>
                  <a:lnTo>
                    <a:pt x="112" y="97"/>
                  </a:lnTo>
                  <a:lnTo>
                    <a:pt x="112" y="98"/>
                  </a:lnTo>
                  <a:lnTo>
                    <a:pt x="113" y="99"/>
                  </a:lnTo>
                  <a:lnTo>
                    <a:pt x="114" y="102"/>
                  </a:lnTo>
                  <a:lnTo>
                    <a:pt x="113" y="103"/>
                  </a:lnTo>
                  <a:lnTo>
                    <a:pt x="113" y="102"/>
                  </a:lnTo>
                  <a:lnTo>
                    <a:pt x="112" y="103"/>
                  </a:lnTo>
                  <a:lnTo>
                    <a:pt x="112" y="104"/>
                  </a:lnTo>
                  <a:lnTo>
                    <a:pt x="112" y="105"/>
                  </a:lnTo>
                  <a:lnTo>
                    <a:pt x="112" y="106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8"/>
                  </a:lnTo>
                  <a:lnTo>
                    <a:pt x="110" y="109"/>
                  </a:lnTo>
                  <a:lnTo>
                    <a:pt x="112" y="112"/>
                  </a:lnTo>
                  <a:lnTo>
                    <a:pt x="113" y="113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6"/>
                  </a:lnTo>
                  <a:lnTo>
                    <a:pt x="115" y="115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4" y="123"/>
                  </a:lnTo>
                  <a:lnTo>
                    <a:pt x="114" y="124"/>
                  </a:lnTo>
                  <a:lnTo>
                    <a:pt x="114" y="125"/>
                  </a:lnTo>
                  <a:lnTo>
                    <a:pt x="113" y="132"/>
                  </a:lnTo>
                  <a:lnTo>
                    <a:pt x="114" y="133"/>
                  </a:lnTo>
                  <a:lnTo>
                    <a:pt x="114" y="136"/>
                  </a:lnTo>
                  <a:lnTo>
                    <a:pt x="116" y="137"/>
                  </a:lnTo>
                  <a:lnTo>
                    <a:pt x="119" y="141"/>
                  </a:lnTo>
                  <a:lnTo>
                    <a:pt x="121" y="141"/>
                  </a:lnTo>
                  <a:lnTo>
                    <a:pt x="122" y="141"/>
                  </a:lnTo>
                  <a:lnTo>
                    <a:pt x="123" y="141"/>
                  </a:lnTo>
                  <a:lnTo>
                    <a:pt x="123" y="142"/>
                  </a:lnTo>
                  <a:lnTo>
                    <a:pt x="124" y="142"/>
                  </a:lnTo>
                  <a:lnTo>
                    <a:pt x="124" y="144"/>
                  </a:lnTo>
                  <a:lnTo>
                    <a:pt x="125" y="145"/>
                  </a:lnTo>
                  <a:lnTo>
                    <a:pt x="125" y="146"/>
                  </a:lnTo>
                  <a:lnTo>
                    <a:pt x="125" y="147"/>
                  </a:lnTo>
                  <a:lnTo>
                    <a:pt x="127" y="149"/>
                  </a:lnTo>
                  <a:lnTo>
                    <a:pt x="127" y="150"/>
                  </a:lnTo>
                  <a:lnTo>
                    <a:pt x="129" y="150"/>
                  </a:lnTo>
                  <a:lnTo>
                    <a:pt x="129" y="152"/>
                  </a:lnTo>
                  <a:lnTo>
                    <a:pt x="129" y="153"/>
                  </a:lnTo>
                  <a:lnTo>
                    <a:pt x="130" y="153"/>
                  </a:lnTo>
                  <a:lnTo>
                    <a:pt x="130" y="154"/>
                  </a:lnTo>
                  <a:lnTo>
                    <a:pt x="130" y="155"/>
                  </a:lnTo>
                  <a:lnTo>
                    <a:pt x="131" y="157"/>
                  </a:lnTo>
                  <a:lnTo>
                    <a:pt x="132" y="158"/>
                  </a:lnTo>
                  <a:lnTo>
                    <a:pt x="132" y="159"/>
                  </a:lnTo>
                  <a:lnTo>
                    <a:pt x="132" y="161"/>
                  </a:lnTo>
                  <a:lnTo>
                    <a:pt x="133" y="161"/>
                  </a:lnTo>
                  <a:lnTo>
                    <a:pt x="133" y="162"/>
                  </a:lnTo>
                  <a:lnTo>
                    <a:pt x="134" y="162"/>
                  </a:lnTo>
                  <a:lnTo>
                    <a:pt x="134" y="163"/>
                  </a:lnTo>
                  <a:lnTo>
                    <a:pt x="133" y="164"/>
                  </a:lnTo>
                  <a:lnTo>
                    <a:pt x="134" y="165"/>
                  </a:lnTo>
                  <a:lnTo>
                    <a:pt x="135" y="165"/>
                  </a:lnTo>
                  <a:lnTo>
                    <a:pt x="135" y="167"/>
                  </a:lnTo>
                  <a:lnTo>
                    <a:pt x="137" y="169"/>
                  </a:lnTo>
                  <a:lnTo>
                    <a:pt x="137" y="170"/>
                  </a:lnTo>
                  <a:lnTo>
                    <a:pt x="137" y="171"/>
                  </a:lnTo>
                  <a:lnTo>
                    <a:pt x="138" y="171"/>
                  </a:lnTo>
                  <a:lnTo>
                    <a:pt x="138" y="172"/>
                  </a:lnTo>
                  <a:lnTo>
                    <a:pt x="138" y="173"/>
                  </a:lnTo>
                  <a:lnTo>
                    <a:pt x="139" y="175"/>
                  </a:lnTo>
                  <a:lnTo>
                    <a:pt x="139" y="176"/>
                  </a:lnTo>
                  <a:lnTo>
                    <a:pt x="139" y="178"/>
                  </a:lnTo>
                  <a:lnTo>
                    <a:pt x="139" y="179"/>
                  </a:lnTo>
                  <a:lnTo>
                    <a:pt x="139" y="180"/>
                  </a:lnTo>
                  <a:lnTo>
                    <a:pt x="138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3" y="179"/>
                  </a:lnTo>
                  <a:lnTo>
                    <a:pt x="133" y="178"/>
                  </a:lnTo>
                  <a:lnTo>
                    <a:pt x="132" y="178"/>
                  </a:lnTo>
                  <a:lnTo>
                    <a:pt x="132" y="176"/>
                  </a:lnTo>
                  <a:lnTo>
                    <a:pt x="133" y="175"/>
                  </a:lnTo>
                  <a:lnTo>
                    <a:pt x="134" y="175"/>
                  </a:lnTo>
                  <a:lnTo>
                    <a:pt x="134" y="174"/>
                  </a:lnTo>
                  <a:lnTo>
                    <a:pt x="133" y="174"/>
                  </a:lnTo>
                  <a:lnTo>
                    <a:pt x="132" y="175"/>
                  </a:lnTo>
                  <a:lnTo>
                    <a:pt x="131" y="175"/>
                  </a:lnTo>
                  <a:lnTo>
                    <a:pt x="131" y="173"/>
                  </a:lnTo>
                  <a:lnTo>
                    <a:pt x="130" y="172"/>
                  </a:lnTo>
                  <a:lnTo>
                    <a:pt x="129" y="171"/>
                  </a:lnTo>
                  <a:lnTo>
                    <a:pt x="129" y="172"/>
                  </a:lnTo>
                  <a:lnTo>
                    <a:pt x="130" y="173"/>
                  </a:lnTo>
                  <a:lnTo>
                    <a:pt x="131" y="174"/>
                  </a:lnTo>
                  <a:lnTo>
                    <a:pt x="130" y="175"/>
                  </a:lnTo>
                  <a:lnTo>
                    <a:pt x="130" y="176"/>
                  </a:lnTo>
                  <a:lnTo>
                    <a:pt x="131" y="176"/>
                  </a:lnTo>
                  <a:lnTo>
                    <a:pt x="131" y="178"/>
                  </a:lnTo>
                  <a:lnTo>
                    <a:pt x="130" y="178"/>
                  </a:lnTo>
                  <a:lnTo>
                    <a:pt x="127" y="178"/>
                  </a:lnTo>
                  <a:lnTo>
                    <a:pt x="125" y="176"/>
                  </a:lnTo>
                  <a:lnTo>
                    <a:pt x="124" y="176"/>
                  </a:lnTo>
                  <a:lnTo>
                    <a:pt x="123" y="178"/>
                  </a:lnTo>
                  <a:lnTo>
                    <a:pt x="122" y="178"/>
                  </a:lnTo>
                  <a:lnTo>
                    <a:pt x="121" y="178"/>
                  </a:lnTo>
                  <a:lnTo>
                    <a:pt x="119" y="180"/>
                  </a:lnTo>
                  <a:lnTo>
                    <a:pt x="118" y="180"/>
                  </a:lnTo>
                  <a:lnTo>
                    <a:pt x="117" y="180"/>
                  </a:lnTo>
                  <a:lnTo>
                    <a:pt x="116" y="179"/>
                  </a:lnTo>
                  <a:lnTo>
                    <a:pt x="116" y="180"/>
                  </a:lnTo>
                  <a:lnTo>
                    <a:pt x="117" y="180"/>
                  </a:lnTo>
                  <a:lnTo>
                    <a:pt x="116" y="181"/>
                  </a:lnTo>
                  <a:lnTo>
                    <a:pt x="116" y="182"/>
                  </a:lnTo>
                  <a:lnTo>
                    <a:pt x="115" y="182"/>
                  </a:lnTo>
                  <a:lnTo>
                    <a:pt x="114" y="181"/>
                  </a:lnTo>
                  <a:lnTo>
                    <a:pt x="114" y="180"/>
                  </a:lnTo>
                  <a:lnTo>
                    <a:pt x="113" y="176"/>
                  </a:lnTo>
                  <a:lnTo>
                    <a:pt x="112" y="175"/>
                  </a:lnTo>
                  <a:lnTo>
                    <a:pt x="112" y="174"/>
                  </a:lnTo>
                  <a:lnTo>
                    <a:pt x="110" y="174"/>
                  </a:lnTo>
                  <a:lnTo>
                    <a:pt x="106" y="172"/>
                  </a:lnTo>
                  <a:lnTo>
                    <a:pt x="101" y="170"/>
                  </a:lnTo>
                  <a:lnTo>
                    <a:pt x="100" y="169"/>
                  </a:lnTo>
                  <a:lnTo>
                    <a:pt x="99" y="169"/>
                  </a:lnTo>
                  <a:lnTo>
                    <a:pt x="98" y="169"/>
                  </a:lnTo>
                  <a:lnTo>
                    <a:pt x="98" y="167"/>
                  </a:lnTo>
                  <a:lnTo>
                    <a:pt x="97" y="166"/>
                  </a:lnTo>
                  <a:lnTo>
                    <a:pt x="96" y="166"/>
                  </a:lnTo>
                  <a:lnTo>
                    <a:pt x="96" y="165"/>
                  </a:lnTo>
                  <a:lnTo>
                    <a:pt x="95" y="165"/>
                  </a:lnTo>
                  <a:lnTo>
                    <a:pt x="93" y="165"/>
                  </a:lnTo>
                  <a:lnTo>
                    <a:pt x="92" y="165"/>
                  </a:lnTo>
                  <a:lnTo>
                    <a:pt x="91" y="165"/>
                  </a:lnTo>
                  <a:lnTo>
                    <a:pt x="91" y="164"/>
                  </a:lnTo>
                  <a:lnTo>
                    <a:pt x="90" y="163"/>
                  </a:lnTo>
                  <a:lnTo>
                    <a:pt x="88" y="161"/>
                  </a:lnTo>
                  <a:lnTo>
                    <a:pt x="87" y="161"/>
                  </a:lnTo>
                  <a:lnTo>
                    <a:pt x="87" y="159"/>
                  </a:lnTo>
                  <a:lnTo>
                    <a:pt x="87" y="158"/>
                  </a:lnTo>
                  <a:lnTo>
                    <a:pt x="85" y="158"/>
                  </a:lnTo>
                  <a:lnTo>
                    <a:pt x="81" y="156"/>
                  </a:lnTo>
                  <a:lnTo>
                    <a:pt x="76" y="155"/>
                  </a:lnTo>
                  <a:lnTo>
                    <a:pt x="75" y="154"/>
                  </a:lnTo>
                  <a:lnTo>
                    <a:pt x="74" y="153"/>
                  </a:lnTo>
                  <a:lnTo>
                    <a:pt x="72" y="150"/>
                  </a:lnTo>
                  <a:lnTo>
                    <a:pt x="71" y="150"/>
                  </a:lnTo>
                  <a:lnTo>
                    <a:pt x="70" y="149"/>
                  </a:lnTo>
                  <a:lnTo>
                    <a:pt x="68" y="148"/>
                  </a:lnTo>
                  <a:lnTo>
                    <a:pt x="67" y="148"/>
                  </a:lnTo>
                  <a:lnTo>
                    <a:pt x="66" y="149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5" y="146"/>
                  </a:lnTo>
                  <a:lnTo>
                    <a:pt x="64" y="144"/>
                  </a:lnTo>
                  <a:lnTo>
                    <a:pt x="63" y="144"/>
                  </a:lnTo>
                  <a:lnTo>
                    <a:pt x="62" y="144"/>
                  </a:lnTo>
                  <a:lnTo>
                    <a:pt x="62" y="142"/>
                  </a:lnTo>
                  <a:lnTo>
                    <a:pt x="60" y="142"/>
                  </a:lnTo>
                  <a:lnTo>
                    <a:pt x="59" y="141"/>
                  </a:lnTo>
                  <a:lnTo>
                    <a:pt x="58" y="141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5" y="139"/>
                  </a:lnTo>
                  <a:lnTo>
                    <a:pt x="54" y="137"/>
                  </a:lnTo>
                  <a:lnTo>
                    <a:pt x="52" y="137"/>
                  </a:lnTo>
                  <a:lnTo>
                    <a:pt x="51" y="136"/>
                  </a:lnTo>
                  <a:lnTo>
                    <a:pt x="50" y="136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9" y="133"/>
                  </a:lnTo>
                  <a:lnTo>
                    <a:pt x="50" y="132"/>
                  </a:lnTo>
                  <a:lnTo>
                    <a:pt x="51" y="131"/>
                  </a:lnTo>
                  <a:lnTo>
                    <a:pt x="51" y="130"/>
                  </a:lnTo>
                  <a:lnTo>
                    <a:pt x="51" y="129"/>
                  </a:lnTo>
                  <a:lnTo>
                    <a:pt x="50" y="128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8" y="121"/>
                  </a:lnTo>
                  <a:lnTo>
                    <a:pt x="47" y="121"/>
                  </a:lnTo>
                  <a:lnTo>
                    <a:pt x="47" y="120"/>
                  </a:lnTo>
                  <a:lnTo>
                    <a:pt x="46" y="120"/>
                  </a:lnTo>
                  <a:lnTo>
                    <a:pt x="45" y="117"/>
                  </a:lnTo>
                  <a:lnTo>
                    <a:pt x="43" y="116"/>
                  </a:lnTo>
                  <a:lnTo>
                    <a:pt x="42" y="115"/>
                  </a:lnTo>
                  <a:lnTo>
                    <a:pt x="42" y="114"/>
                  </a:lnTo>
                  <a:lnTo>
                    <a:pt x="42" y="113"/>
                  </a:lnTo>
                  <a:lnTo>
                    <a:pt x="41" y="112"/>
                  </a:lnTo>
                  <a:lnTo>
                    <a:pt x="40" y="111"/>
                  </a:lnTo>
                  <a:lnTo>
                    <a:pt x="39" y="111"/>
                  </a:lnTo>
                  <a:lnTo>
                    <a:pt x="38" y="109"/>
                  </a:lnTo>
                  <a:lnTo>
                    <a:pt x="37" y="108"/>
                  </a:lnTo>
                  <a:lnTo>
                    <a:pt x="35" y="107"/>
                  </a:lnTo>
                  <a:lnTo>
                    <a:pt x="34" y="107"/>
                  </a:lnTo>
                  <a:lnTo>
                    <a:pt x="35" y="107"/>
                  </a:lnTo>
                  <a:lnTo>
                    <a:pt x="35" y="106"/>
                  </a:lnTo>
                  <a:lnTo>
                    <a:pt x="35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3" y="106"/>
                  </a:lnTo>
                  <a:lnTo>
                    <a:pt x="32" y="105"/>
                  </a:lnTo>
                  <a:lnTo>
                    <a:pt x="32" y="104"/>
                  </a:lnTo>
                  <a:lnTo>
                    <a:pt x="32" y="102"/>
                  </a:lnTo>
                  <a:lnTo>
                    <a:pt x="34" y="102"/>
                  </a:lnTo>
                  <a:lnTo>
                    <a:pt x="35" y="100"/>
                  </a:lnTo>
                  <a:lnTo>
                    <a:pt x="37" y="100"/>
                  </a:lnTo>
                  <a:lnTo>
                    <a:pt x="37" y="99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3" y="100"/>
                  </a:lnTo>
                  <a:lnTo>
                    <a:pt x="34" y="99"/>
                  </a:lnTo>
                  <a:lnTo>
                    <a:pt x="34" y="98"/>
                  </a:lnTo>
                  <a:lnTo>
                    <a:pt x="33" y="98"/>
                  </a:lnTo>
                  <a:lnTo>
                    <a:pt x="32" y="97"/>
                  </a:lnTo>
                  <a:lnTo>
                    <a:pt x="31" y="97"/>
                  </a:lnTo>
                  <a:lnTo>
                    <a:pt x="31" y="96"/>
                  </a:lnTo>
                  <a:lnTo>
                    <a:pt x="30" y="96"/>
                  </a:lnTo>
                  <a:lnTo>
                    <a:pt x="29" y="96"/>
                  </a:lnTo>
                  <a:lnTo>
                    <a:pt x="29" y="95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29" y="83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0" y="81"/>
                  </a:lnTo>
                  <a:lnTo>
                    <a:pt x="31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8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7" y="77"/>
                  </a:lnTo>
                  <a:lnTo>
                    <a:pt x="27" y="75"/>
                  </a:lnTo>
                  <a:lnTo>
                    <a:pt x="27" y="74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4" y="73"/>
                  </a:lnTo>
                  <a:lnTo>
                    <a:pt x="24" y="74"/>
                  </a:lnTo>
                  <a:lnTo>
                    <a:pt x="24" y="73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3" y="65"/>
                  </a:lnTo>
                  <a:lnTo>
                    <a:pt x="24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2" y="55"/>
                  </a:lnTo>
                  <a:lnTo>
                    <a:pt x="21" y="54"/>
                  </a:lnTo>
                  <a:lnTo>
                    <a:pt x="21" y="50"/>
                  </a:lnTo>
                  <a:lnTo>
                    <a:pt x="21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2" y="47"/>
                  </a:lnTo>
                  <a:lnTo>
                    <a:pt x="21" y="40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20" y="21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2" y="27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4" y="30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9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2" y="49"/>
                  </a:lnTo>
                  <a:lnTo>
                    <a:pt x="42" y="50"/>
                  </a:lnTo>
                  <a:lnTo>
                    <a:pt x="43" y="52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8" y="49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7" y="44"/>
                  </a:lnTo>
                  <a:lnTo>
                    <a:pt x="58" y="44"/>
                  </a:lnTo>
                  <a:lnTo>
                    <a:pt x="58" y="45"/>
                  </a:lnTo>
                  <a:lnTo>
                    <a:pt x="59" y="45"/>
                  </a:lnTo>
                  <a:lnTo>
                    <a:pt x="59" y="46"/>
                  </a:lnTo>
                  <a:lnTo>
                    <a:pt x="60" y="47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3" y="47"/>
                  </a:lnTo>
                  <a:lnTo>
                    <a:pt x="63" y="48"/>
                  </a:lnTo>
                  <a:lnTo>
                    <a:pt x="64" y="49"/>
                  </a:lnTo>
                  <a:lnTo>
                    <a:pt x="65" y="48"/>
                  </a:lnTo>
                  <a:lnTo>
                    <a:pt x="66" y="47"/>
                  </a:lnTo>
                  <a:lnTo>
                    <a:pt x="66" y="46"/>
                  </a:lnTo>
                  <a:lnTo>
                    <a:pt x="67" y="46"/>
                  </a:lnTo>
                  <a:lnTo>
                    <a:pt x="67" y="45"/>
                  </a:lnTo>
                  <a:lnTo>
                    <a:pt x="68" y="44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70" y="40"/>
                  </a:lnTo>
                  <a:lnTo>
                    <a:pt x="72" y="39"/>
                  </a:lnTo>
                  <a:lnTo>
                    <a:pt x="72" y="38"/>
                  </a:lnTo>
                  <a:lnTo>
                    <a:pt x="73" y="37"/>
                  </a:lnTo>
                  <a:lnTo>
                    <a:pt x="72" y="35"/>
                  </a:lnTo>
                  <a:lnTo>
                    <a:pt x="73" y="33"/>
                  </a:lnTo>
                  <a:close/>
                  <a:moveTo>
                    <a:pt x="462" y="74"/>
                  </a:moveTo>
                  <a:lnTo>
                    <a:pt x="464" y="74"/>
                  </a:lnTo>
                  <a:lnTo>
                    <a:pt x="465" y="73"/>
                  </a:lnTo>
                  <a:lnTo>
                    <a:pt x="465" y="72"/>
                  </a:lnTo>
                  <a:lnTo>
                    <a:pt x="466" y="72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4"/>
                  </a:lnTo>
                  <a:lnTo>
                    <a:pt x="469" y="74"/>
                  </a:lnTo>
                  <a:lnTo>
                    <a:pt x="470" y="73"/>
                  </a:lnTo>
                  <a:lnTo>
                    <a:pt x="470" y="72"/>
                  </a:lnTo>
                  <a:lnTo>
                    <a:pt x="472" y="72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5" y="70"/>
                  </a:lnTo>
                  <a:lnTo>
                    <a:pt x="475" y="69"/>
                  </a:lnTo>
                  <a:lnTo>
                    <a:pt x="476" y="67"/>
                  </a:lnTo>
                  <a:lnTo>
                    <a:pt x="476" y="66"/>
                  </a:lnTo>
                  <a:lnTo>
                    <a:pt x="476" y="65"/>
                  </a:lnTo>
                  <a:lnTo>
                    <a:pt x="477" y="65"/>
                  </a:lnTo>
                  <a:lnTo>
                    <a:pt x="476" y="64"/>
                  </a:lnTo>
                  <a:lnTo>
                    <a:pt x="475" y="65"/>
                  </a:lnTo>
                  <a:lnTo>
                    <a:pt x="474" y="65"/>
                  </a:lnTo>
                  <a:lnTo>
                    <a:pt x="473" y="64"/>
                  </a:lnTo>
                  <a:lnTo>
                    <a:pt x="470" y="62"/>
                  </a:lnTo>
                  <a:lnTo>
                    <a:pt x="469" y="62"/>
                  </a:lnTo>
                  <a:lnTo>
                    <a:pt x="469" y="61"/>
                  </a:lnTo>
                  <a:lnTo>
                    <a:pt x="469" y="60"/>
                  </a:lnTo>
                  <a:lnTo>
                    <a:pt x="470" y="60"/>
                  </a:lnTo>
                  <a:lnTo>
                    <a:pt x="470" y="58"/>
                  </a:lnTo>
                  <a:lnTo>
                    <a:pt x="473" y="57"/>
                  </a:lnTo>
                  <a:lnTo>
                    <a:pt x="473" y="56"/>
                  </a:lnTo>
                  <a:lnTo>
                    <a:pt x="475" y="55"/>
                  </a:lnTo>
                  <a:lnTo>
                    <a:pt x="476" y="53"/>
                  </a:lnTo>
                  <a:lnTo>
                    <a:pt x="477" y="52"/>
                  </a:lnTo>
                  <a:lnTo>
                    <a:pt x="477" y="53"/>
                  </a:lnTo>
                  <a:lnTo>
                    <a:pt x="476" y="55"/>
                  </a:lnTo>
                  <a:lnTo>
                    <a:pt x="477" y="55"/>
                  </a:lnTo>
                  <a:lnTo>
                    <a:pt x="477" y="54"/>
                  </a:lnTo>
                  <a:lnTo>
                    <a:pt x="478" y="55"/>
                  </a:lnTo>
                  <a:lnTo>
                    <a:pt x="482" y="55"/>
                  </a:lnTo>
                  <a:lnTo>
                    <a:pt x="483" y="55"/>
                  </a:lnTo>
                  <a:lnTo>
                    <a:pt x="484" y="54"/>
                  </a:lnTo>
                  <a:lnTo>
                    <a:pt x="485" y="53"/>
                  </a:lnTo>
                  <a:lnTo>
                    <a:pt x="485" y="52"/>
                  </a:lnTo>
                  <a:lnTo>
                    <a:pt x="485" y="50"/>
                  </a:lnTo>
                  <a:lnTo>
                    <a:pt x="486" y="49"/>
                  </a:lnTo>
                  <a:lnTo>
                    <a:pt x="486" y="48"/>
                  </a:lnTo>
                  <a:lnTo>
                    <a:pt x="490" y="46"/>
                  </a:lnTo>
                  <a:lnTo>
                    <a:pt x="490" y="45"/>
                  </a:lnTo>
                  <a:lnTo>
                    <a:pt x="491" y="44"/>
                  </a:lnTo>
                  <a:lnTo>
                    <a:pt x="492" y="40"/>
                  </a:lnTo>
                  <a:lnTo>
                    <a:pt x="493" y="39"/>
                  </a:lnTo>
                  <a:lnTo>
                    <a:pt x="492" y="38"/>
                  </a:lnTo>
                  <a:lnTo>
                    <a:pt x="491" y="38"/>
                  </a:lnTo>
                  <a:lnTo>
                    <a:pt x="492" y="37"/>
                  </a:lnTo>
                  <a:lnTo>
                    <a:pt x="493" y="37"/>
                  </a:lnTo>
                  <a:lnTo>
                    <a:pt x="494" y="35"/>
                  </a:lnTo>
                  <a:lnTo>
                    <a:pt x="495" y="33"/>
                  </a:lnTo>
                  <a:lnTo>
                    <a:pt x="497" y="33"/>
                  </a:lnTo>
                  <a:lnTo>
                    <a:pt x="497" y="35"/>
                  </a:lnTo>
                  <a:lnTo>
                    <a:pt x="498" y="35"/>
                  </a:lnTo>
                  <a:lnTo>
                    <a:pt x="498" y="33"/>
                  </a:lnTo>
                  <a:lnTo>
                    <a:pt x="498" y="32"/>
                  </a:lnTo>
                  <a:lnTo>
                    <a:pt x="497" y="32"/>
                  </a:lnTo>
                  <a:lnTo>
                    <a:pt x="497" y="33"/>
                  </a:lnTo>
                  <a:lnTo>
                    <a:pt x="495" y="33"/>
                  </a:lnTo>
                  <a:lnTo>
                    <a:pt x="497" y="32"/>
                  </a:lnTo>
                  <a:lnTo>
                    <a:pt x="498" y="32"/>
                  </a:lnTo>
                  <a:lnTo>
                    <a:pt x="498" y="31"/>
                  </a:lnTo>
                  <a:lnTo>
                    <a:pt x="499" y="30"/>
                  </a:lnTo>
                  <a:lnTo>
                    <a:pt x="501" y="28"/>
                  </a:lnTo>
                  <a:lnTo>
                    <a:pt x="502" y="28"/>
                  </a:lnTo>
                  <a:lnTo>
                    <a:pt x="502" y="27"/>
                  </a:lnTo>
                  <a:lnTo>
                    <a:pt x="503" y="27"/>
                  </a:lnTo>
                  <a:lnTo>
                    <a:pt x="503" y="25"/>
                  </a:lnTo>
                  <a:lnTo>
                    <a:pt x="503" y="24"/>
                  </a:lnTo>
                  <a:lnTo>
                    <a:pt x="504" y="24"/>
                  </a:lnTo>
                  <a:lnTo>
                    <a:pt x="504" y="23"/>
                  </a:lnTo>
                  <a:lnTo>
                    <a:pt x="507" y="21"/>
                  </a:lnTo>
                  <a:lnTo>
                    <a:pt x="508" y="20"/>
                  </a:lnTo>
                  <a:lnTo>
                    <a:pt x="508" y="19"/>
                  </a:lnTo>
                  <a:lnTo>
                    <a:pt x="508" y="18"/>
                  </a:lnTo>
                  <a:lnTo>
                    <a:pt x="508" y="16"/>
                  </a:lnTo>
                  <a:lnTo>
                    <a:pt x="508" y="15"/>
                  </a:lnTo>
                  <a:lnTo>
                    <a:pt x="509" y="15"/>
                  </a:lnTo>
                  <a:lnTo>
                    <a:pt x="509" y="14"/>
                  </a:lnTo>
                  <a:lnTo>
                    <a:pt x="510" y="13"/>
                  </a:lnTo>
                  <a:lnTo>
                    <a:pt x="510" y="12"/>
                  </a:lnTo>
                  <a:lnTo>
                    <a:pt x="510" y="11"/>
                  </a:lnTo>
                  <a:lnTo>
                    <a:pt x="511" y="11"/>
                  </a:lnTo>
                  <a:lnTo>
                    <a:pt x="512" y="11"/>
                  </a:lnTo>
                  <a:lnTo>
                    <a:pt x="514" y="12"/>
                  </a:lnTo>
                  <a:lnTo>
                    <a:pt x="514" y="14"/>
                  </a:lnTo>
                  <a:lnTo>
                    <a:pt x="512" y="14"/>
                  </a:lnTo>
                  <a:lnTo>
                    <a:pt x="512" y="15"/>
                  </a:lnTo>
                  <a:lnTo>
                    <a:pt x="514" y="15"/>
                  </a:lnTo>
                  <a:lnTo>
                    <a:pt x="514" y="16"/>
                  </a:lnTo>
                  <a:lnTo>
                    <a:pt x="515" y="16"/>
                  </a:lnTo>
                  <a:lnTo>
                    <a:pt x="514" y="18"/>
                  </a:lnTo>
                  <a:lnTo>
                    <a:pt x="514" y="19"/>
                  </a:lnTo>
                  <a:lnTo>
                    <a:pt x="512" y="20"/>
                  </a:lnTo>
                  <a:lnTo>
                    <a:pt x="512" y="21"/>
                  </a:lnTo>
                  <a:lnTo>
                    <a:pt x="511" y="22"/>
                  </a:lnTo>
                  <a:lnTo>
                    <a:pt x="512" y="23"/>
                  </a:lnTo>
                  <a:lnTo>
                    <a:pt x="514" y="23"/>
                  </a:lnTo>
                  <a:lnTo>
                    <a:pt x="515" y="23"/>
                  </a:lnTo>
                  <a:lnTo>
                    <a:pt x="515" y="22"/>
                  </a:lnTo>
                  <a:lnTo>
                    <a:pt x="516" y="22"/>
                  </a:lnTo>
                  <a:lnTo>
                    <a:pt x="517" y="21"/>
                  </a:lnTo>
                  <a:lnTo>
                    <a:pt x="518" y="20"/>
                  </a:lnTo>
                  <a:lnTo>
                    <a:pt x="518" y="19"/>
                  </a:lnTo>
                  <a:lnTo>
                    <a:pt x="518" y="18"/>
                  </a:lnTo>
                  <a:lnTo>
                    <a:pt x="519" y="18"/>
                  </a:lnTo>
                  <a:lnTo>
                    <a:pt x="520" y="16"/>
                  </a:lnTo>
                  <a:lnTo>
                    <a:pt x="520" y="15"/>
                  </a:lnTo>
                  <a:lnTo>
                    <a:pt x="519" y="14"/>
                  </a:lnTo>
                  <a:lnTo>
                    <a:pt x="519" y="13"/>
                  </a:lnTo>
                  <a:lnTo>
                    <a:pt x="520" y="13"/>
                  </a:lnTo>
                  <a:lnTo>
                    <a:pt x="520" y="12"/>
                  </a:lnTo>
                  <a:lnTo>
                    <a:pt x="520" y="11"/>
                  </a:lnTo>
                  <a:lnTo>
                    <a:pt x="522" y="11"/>
                  </a:lnTo>
                  <a:lnTo>
                    <a:pt x="522" y="12"/>
                  </a:lnTo>
                  <a:lnTo>
                    <a:pt x="523" y="12"/>
                  </a:lnTo>
                  <a:lnTo>
                    <a:pt x="523" y="11"/>
                  </a:lnTo>
                  <a:lnTo>
                    <a:pt x="524" y="12"/>
                  </a:lnTo>
                  <a:lnTo>
                    <a:pt x="526" y="13"/>
                  </a:lnTo>
                  <a:lnTo>
                    <a:pt x="526" y="15"/>
                  </a:lnTo>
                  <a:lnTo>
                    <a:pt x="525" y="15"/>
                  </a:lnTo>
                  <a:lnTo>
                    <a:pt x="525" y="16"/>
                  </a:lnTo>
                  <a:lnTo>
                    <a:pt x="525" y="18"/>
                  </a:lnTo>
                  <a:lnTo>
                    <a:pt x="526" y="19"/>
                  </a:lnTo>
                  <a:lnTo>
                    <a:pt x="527" y="19"/>
                  </a:lnTo>
                  <a:lnTo>
                    <a:pt x="527" y="21"/>
                  </a:lnTo>
                  <a:lnTo>
                    <a:pt x="527" y="22"/>
                  </a:lnTo>
                  <a:lnTo>
                    <a:pt x="528" y="22"/>
                  </a:lnTo>
                  <a:lnTo>
                    <a:pt x="529" y="22"/>
                  </a:lnTo>
                  <a:lnTo>
                    <a:pt x="531" y="23"/>
                  </a:lnTo>
                  <a:lnTo>
                    <a:pt x="531" y="24"/>
                  </a:lnTo>
                  <a:lnTo>
                    <a:pt x="532" y="24"/>
                  </a:lnTo>
                  <a:lnTo>
                    <a:pt x="533" y="24"/>
                  </a:lnTo>
                  <a:lnTo>
                    <a:pt x="534" y="23"/>
                  </a:lnTo>
                  <a:lnTo>
                    <a:pt x="534" y="22"/>
                  </a:lnTo>
                  <a:lnTo>
                    <a:pt x="534" y="23"/>
                  </a:lnTo>
                  <a:lnTo>
                    <a:pt x="535" y="24"/>
                  </a:lnTo>
                  <a:lnTo>
                    <a:pt x="535" y="25"/>
                  </a:lnTo>
                  <a:lnTo>
                    <a:pt x="536" y="25"/>
                  </a:lnTo>
                  <a:lnTo>
                    <a:pt x="537" y="25"/>
                  </a:lnTo>
                  <a:lnTo>
                    <a:pt x="539" y="27"/>
                  </a:lnTo>
                  <a:lnTo>
                    <a:pt x="540" y="28"/>
                  </a:lnTo>
                  <a:lnTo>
                    <a:pt x="540" y="27"/>
                  </a:lnTo>
                  <a:lnTo>
                    <a:pt x="540" y="28"/>
                  </a:lnTo>
                  <a:lnTo>
                    <a:pt x="540" y="29"/>
                  </a:lnTo>
                  <a:lnTo>
                    <a:pt x="541" y="29"/>
                  </a:lnTo>
                  <a:lnTo>
                    <a:pt x="541" y="30"/>
                  </a:lnTo>
                  <a:lnTo>
                    <a:pt x="540" y="30"/>
                  </a:lnTo>
                  <a:lnTo>
                    <a:pt x="541" y="31"/>
                  </a:lnTo>
                  <a:lnTo>
                    <a:pt x="540" y="33"/>
                  </a:lnTo>
                  <a:lnTo>
                    <a:pt x="539" y="33"/>
                  </a:lnTo>
                  <a:lnTo>
                    <a:pt x="537" y="33"/>
                  </a:lnTo>
                  <a:lnTo>
                    <a:pt x="536" y="35"/>
                  </a:lnTo>
                  <a:lnTo>
                    <a:pt x="536" y="36"/>
                  </a:lnTo>
                  <a:lnTo>
                    <a:pt x="537" y="37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39" y="39"/>
                  </a:lnTo>
                  <a:lnTo>
                    <a:pt x="537" y="39"/>
                  </a:lnTo>
                  <a:lnTo>
                    <a:pt x="537" y="40"/>
                  </a:lnTo>
                  <a:lnTo>
                    <a:pt x="539" y="40"/>
                  </a:lnTo>
                  <a:lnTo>
                    <a:pt x="539" y="41"/>
                  </a:lnTo>
                  <a:lnTo>
                    <a:pt x="537" y="42"/>
                  </a:lnTo>
                  <a:lnTo>
                    <a:pt x="533" y="45"/>
                  </a:lnTo>
                  <a:lnTo>
                    <a:pt x="535" y="44"/>
                  </a:lnTo>
                  <a:lnTo>
                    <a:pt x="537" y="44"/>
                  </a:lnTo>
                  <a:lnTo>
                    <a:pt x="540" y="44"/>
                  </a:lnTo>
                  <a:lnTo>
                    <a:pt x="541" y="44"/>
                  </a:lnTo>
                  <a:lnTo>
                    <a:pt x="542" y="44"/>
                  </a:lnTo>
                  <a:lnTo>
                    <a:pt x="542" y="42"/>
                  </a:lnTo>
                  <a:lnTo>
                    <a:pt x="543" y="42"/>
                  </a:lnTo>
                  <a:lnTo>
                    <a:pt x="544" y="42"/>
                  </a:lnTo>
                  <a:lnTo>
                    <a:pt x="545" y="42"/>
                  </a:lnTo>
                  <a:lnTo>
                    <a:pt x="545" y="41"/>
                  </a:lnTo>
                  <a:lnTo>
                    <a:pt x="547" y="41"/>
                  </a:lnTo>
                  <a:lnTo>
                    <a:pt x="548" y="39"/>
                  </a:lnTo>
                  <a:lnTo>
                    <a:pt x="549" y="39"/>
                  </a:lnTo>
                  <a:lnTo>
                    <a:pt x="550" y="40"/>
                  </a:lnTo>
                  <a:lnTo>
                    <a:pt x="550" y="41"/>
                  </a:lnTo>
                  <a:lnTo>
                    <a:pt x="550" y="42"/>
                  </a:lnTo>
                  <a:lnTo>
                    <a:pt x="551" y="44"/>
                  </a:lnTo>
                  <a:lnTo>
                    <a:pt x="552" y="45"/>
                  </a:lnTo>
                  <a:lnTo>
                    <a:pt x="551" y="46"/>
                  </a:lnTo>
                  <a:lnTo>
                    <a:pt x="551" y="47"/>
                  </a:lnTo>
                  <a:lnTo>
                    <a:pt x="550" y="47"/>
                  </a:lnTo>
                  <a:lnTo>
                    <a:pt x="549" y="47"/>
                  </a:lnTo>
                  <a:lnTo>
                    <a:pt x="547" y="47"/>
                  </a:lnTo>
                  <a:lnTo>
                    <a:pt x="545" y="47"/>
                  </a:lnTo>
                  <a:lnTo>
                    <a:pt x="545" y="48"/>
                  </a:lnTo>
                  <a:lnTo>
                    <a:pt x="547" y="50"/>
                  </a:lnTo>
                  <a:lnTo>
                    <a:pt x="548" y="50"/>
                  </a:lnTo>
                  <a:lnTo>
                    <a:pt x="550" y="49"/>
                  </a:lnTo>
                  <a:lnTo>
                    <a:pt x="551" y="50"/>
                  </a:lnTo>
                  <a:lnTo>
                    <a:pt x="551" y="49"/>
                  </a:lnTo>
                  <a:lnTo>
                    <a:pt x="552" y="49"/>
                  </a:lnTo>
                  <a:lnTo>
                    <a:pt x="552" y="50"/>
                  </a:lnTo>
                  <a:lnTo>
                    <a:pt x="553" y="50"/>
                  </a:lnTo>
                  <a:lnTo>
                    <a:pt x="553" y="49"/>
                  </a:lnTo>
                  <a:lnTo>
                    <a:pt x="552" y="49"/>
                  </a:lnTo>
                  <a:lnTo>
                    <a:pt x="553" y="49"/>
                  </a:lnTo>
                  <a:lnTo>
                    <a:pt x="553" y="48"/>
                  </a:lnTo>
                  <a:lnTo>
                    <a:pt x="553" y="47"/>
                  </a:lnTo>
                  <a:lnTo>
                    <a:pt x="554" y="47"/>
                  </a:lnTo>
                  <a:lnTo>
                    <a:pt x="556" y="46"/>
                  </a:lnTo>
                  <a:lnTo>
                    <a:pt x="557" y="46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0" y="47"/>
                  </a:lnTo>
                  <a:lnTo>
                    <a:pt x="564" y="49"/>
                  </a:lnTo>
                  <a:lnTo>
                    <a:pt x="565" y="49"/>
                  </a:lnTo>
                  <a:lnTo>
                    <a:pt x="565" y="50"/>
                  </a:lnTo>
                  <a:lnTo>
                    <a:pt x="566" y="50"/>
                  </a:lnTo>
                  <a:lnTo>
                    <a:pt x="566" y="52"/>
                  </a:lnTo>
                  <a:lnTo>
                    <a:pt x="565" y="54"/>
                  </a:lnTo>
                  <a:lnTo>
                    <a:pt x="565" y="55"/>
                  </a:lnTo>
                  <a:lnTo>
                    <a:pt x="566" y="55"/>
                  </a:lnTo>
                  <a:lnTo>
                    <a:pt x="566" y="54"/>
                  </a:lnTo>
                  <a:lnTo>
                    <a:pt x="566" y="53"/>
                  </a:lnTo>
                  <a:lnTo>
                    <a:pt x="567" y="52"/>
                  </a:lnTo>
                  <a:lnTo>
                    <a:pt x="568" y="52"/>
                  </a:lnTo>
                  <a:lnTo>
                    <a:pt x="568" y="53"/>
                  </a:lnTo>
                  <a:lnTo>
                    <a:pt x="569" y="54"/>
                  </a:lnTo>
                  <a:lnTo>
                    <a:pt x="570" y="55"/>
                  </a:lnTo>
                  <a:lnTo>
                    <a:pt x="571" y="55"/>
                  </a:lnTo>
                  <a:lnTo>
                    <a:pt x="573" y="55"/>
                  </a:lnTo>
                  <a:lnTo>
                    <a:pt x="573" y="56"/>
                  </a:lnTo>
                  <a:lnTo>
                    <a:pt x="573" y="57"/>
                  </a:lnTo>
                  <a:lnTo>
                    <a:pt x="573" y="56"/>
                  </a:lnTo>
                  <a:lnTo>
                    <a:pt x="575" y="57"/>
                  </a:lnTo>
                  <a:lnTo>
                    <a:pt x="576" y="57"/>
                  </a:lnTo>
                  <a:lnTo>
                    <a:pt x="576" y="58"/>
                  </a:lnTo>
                  <a:lnTo>
                    <a:pt x="576" y="60"/>
                  </a:lnTo>
                  <a:lnTo>
                    <a:pt x="577" y="60"/>
                  </a:lnTo>
                  <a:lnTo>
                    <a:pt x="577" y="58"/>
                  </a:lnTo>
                  <a:lnTo>
                    <a:pt x="578" y="58"/>
                  </a:lnTo>
                  <a:lnTo>
                    <a:pt x="579" y="58"/>
                  </a:lnTo>
                  <a:lnTo>
                    <a:pt x="581" y="58"/>
                  </a:lnTo>
                  <a:lnTo>
                    <a:pt x="583" y="57"/>
                  </a:lnTo>
                  <a:lnTo>
                    <a:pt x="584" y="57"/>
                  </a:lnTo>
                  <a:lnTo>
                    <a:pt x="585" y="58"/>
                  </a:lnTo>
                  <a:lnTo>
                    <a:pt x="585" y="60"/>
                  </a:lnTo>
                  <a:lnTo>
                    <a:pt x="586" y="60"/>
                  </a:lnTo>
                  <a:lnTo>
                    <a:pt x="586" y="61"/>
                  </a:lnTo>
                  <a:lnTo>
                    <a:pt x="586" y="62"/>
                  </a:lnTo>
                  <a:lnTo>
                    <a:pt x="586" y="63"/>
                  </a:lnTo>
                  <a:lnTo>
                    <a:pt x="586" y="64"/>
                  </a:lnTo>
                  <a:lnTo>
                    <a:pt x="586" y="65"/>
                  </a:lnTo>
                  <a:lnTo>
                    <a:pt x="585" y="65"/>
                  </a:lnTo>
                  <a:lnTo>
                    <a:pt x="584" y="67"/>
                  </a:lnTo>
                  <a:lnTo>
                    <a:pt x="583" y="67"/>
                  </a:lnTo>
                  <a:lnTo>
                    <a:pt x="577" y="70"/>
                  </a:lnTo>
                  <a:lnTo>
                    <a:pt x="571" y="72"/>
                  </a:lnTo>
                  <a:lnTo>
                    <a:pt x="570" y="72"/>
                  </a:lnTo>
                  <a:lnTo>
                    <a:pt x="569" y="73"/>
                  </a:lnTo>
                  <a:lnTo>
                    <a:pt x="568" y="73"/>
                  </a:lnTo>
                  <a:lnTo>
                    <a:pt x="567" y="72"/>
                  </a:lnTo>
                  <a:lnTo>
                    <a:pt x="566" y="72"/>
                  </a:lnTo>
                  <a:lnTo>
                    <a:pt x="565" y="72"/>
                  </a:lnTo>
                  <a:lnTo>
                    <a:pt x="564" y="73"/>
                  </a:lnTo>
                  <a:lnTo>
                    <a:pt x="562" y="73"/>
                  </a:lnTo>
                  <a:lnTo>
                    <a:pt x="562" y="72"/>
                  </a:lnTo>
                  <a:lnTo>
                    <a:pt x="561" y="71"/>
                  </a:lnTo>
                  <a:lnTo>
                    <a:pt x="560" y="70"/>
                  </a:lnTo>
                  <a:lnTo>
                    <a:pt x="559" y="70"/>
                  </a:lnTo>
                  <a:lnTo>
                    <a:pt x="558" y="70"/>
                  </a:lnTo>
                  <a:lnTo>
                    <a:pt x="558" y="71"/>
                  </a:lnTo>
                  <a:lnTo>
                    <a:pt x="557" y="71"/>
                  </a:lnTo>
                  <a:lnTo>
                    <a:pt x="557" y="72"/>
                  </a:lnTo>
                  <a:lnTo>
                    <a:pt x="556" y="71"/>
                  </a:lnTo>
                  <a:lnTo>
                    <a:pt x="554" y="72"/>
                  </a:lnTo>
                  <a:lnTo>
                    <a:pt x="553" y="74"/>
                  </a:lnTo>
                  <a:lnTo>
                    <a:pt x="552" y="74"/>
                  </a:lnTo>
                  <a:lnTo>
                    <a:pt x="552" y="75"/>
                  </a:lnTo>
                  <a:lnTo>
                    <a:pt x="553" y="75"/>
                  </a:lnTo>
                  <a:lnTo>
                    <a:pt x="553" y="77"/>
                  </a:lnTo>
                  <a:lnTo>
                    <a:pt x="554" y="78"/>
                  </a:lnTo>
                  <a:lnTo>
                    <a:pt x="554" y="79"/>
                  </a:lnTo>
                  <a:lnTo>
                    <a:pt x="556" y="79"/>
                  </a:lnTo>
                  <a:lnTo>
                    <a:pt x="557" y="80"/>
                  </a:lnTo>
                  <a:lnTo>
                    <a:pt x="558" y="81"/>
                  </a:lnTo>
                  <a:lnTo>
                    <a:pt x="559" y="81"/>
                  </a:lnTo>
                  <a:lnTo>
                    <a:pt x="559" y="82"/>
                  </a:lnTo>
                  <a:lnTo>
                    <a:pt x="560" y="82"/>
                  </a:lnTo>
                  <a:lnTo>
                    <a:pt x="560" y="83"/>
                  </a:lnTo>
                  <a:lnTo>
                    <a:pt x="561" y="83"/>
                  </a:lnTo>
                  <a:lnTo>
                    <a:pt x="561" y="82"/>
                  </a:lnTo>
                  <a:lnTo>
                    <a:pt x="562" y="82"/>
                  </a:lnTo>
                  <a:lnTo>
                    <a:pt x="562" y="83"/>
                  </a:lnTo>
                  <a:lnTo>
                    <a:pt x="562" y="85"/>
                  </a:lnTo>
                  <a:lnTo>
                    <a:pt x="562" y="86"/>
                  </a:lnTo>
                  <a:lnTo>
                    <a:pt x="564" y="86"/>
                  </a:lnTo>
                  <a:lnTo>
                    <a:pt x="565" y="85"/>
                  </a:lnTo>
                  <a:lnTo>
                    <a:pt x="565" y="86"/>
                  </a:lnTo>
                  <a:lnTo>
                    <a:pt x="566" y="86"/>
                  </a:lnTo>
                  <a:lnTo>
                    <a:pt x="566" y="87"/>
                  </a:lnTo>
                  <a:lnTo>
                    <a:pt x="567" y="88"/>
                  </a:lnTo>
                  <a:lnTo>
                    <a:pt x="568" y="88"/>
                  </a:lnTo>
                  <a:lnTo>
                    <a:pt x="567" y="88"/>
                  </a:lnTo>
                  <a:lnTo>
                    <a:pt x="566" y="88"/>
                  </a:lnTo>
                  <a:lnTo>
                    <a:pt x="566" y="89"/>
                  </a:lnTo>
                  <a:lnTo>
                    <a:pt x="566" y="90"/>
                  </a:lnTo>
                  <a:lnTo>
                    <a:pt x="565" y="90"/>
                  </a:lnTo>
                  <a:lnTo>
                    <a:pt x="564" y="90"/>
                  </a:lnTo>
                  <a:lnTo>
                    <a:pt x="562" y="90"/>
                  </a:lnTo>
                  <a:lnTo>
                    <a:pt x="561" y="90"/>
                  </a:lnTo>
                  <a:lnTo>
                    <a:pt x="560" y="90"/>
                  </a:lnTo>
                  <a:lnTo>
                    <a:pt x="559" y="90"/>
                  </a:lnTo>
                  <a:lnTo>
                    <a:pt x="558" y="90"/>
                  </a:lnTo>
                  <a:lnTo>
                    <a:pt x="558" y="91"/>
                  </a:lnTo>
                  <a:lnTo>
                    <a:pt x="556" y="91"/>
                  </a:lnTo>
                  <a:lnTo>
                    <a:pt x="553" y="91"/>
                  </a:lnTo>
                  <a:lnTo>
                    <a:pt x="552" y="92"/>
                  </a:lnTo>
                  <a:lnTo>
                    <a:pt x="549" y="94"/>
                  </a:lnTo>
                  <a:lnTo>
                    <a:pt x="548" y="94"/>
                  </a:lnTo>
                  <a:lnTo>
                    <a:pt x="545" y="94"/>
                  </a:lnTo>
                  <a:lnTo>
                    <a:pt x="544" y="92"/>
                  </a:lnTo>
                  <a:lnTo>
                    <a:pt x="543" y="92"/>
                  </a:lnTo>
                  <a:lnTo>
                    <a:pt x="543" y="91"/>
                  </a:lnTo>
                  <a:lnTo>
                    <a:pt x="542" y="91"/>
                  </a:lnTo>
                  <a:lnTo>
                    <a:pt x="541" y="90"/>
                  </a:lnTo>
                  <a:lnTo>
                    <a:pt x="540" y="90"/>
                  </a:lnTo>
                  <a:lnTo>
                    <a:pt x="540" y="89"/>
                  </a:lnTo>
                  <a:lnTo>
                    <a:pt x="539" y="89"/>
                  </a:lnTo>
                  <a:lnTo>
                    <a:pt x="539" y="88"/>
                  </a:lnTo>
                  <a:lnTo>
                    <a:pt x="537" y="88"/>
                  </a:lnTo>
                  <a:lnTo>
                    <a:pt x="537" y="89"/>
                  </a:lnTo>
                  <a:lnTo>
                    <a:pt x="536" y="89"/>
                  </a:lnTo>
                  <a:lnTo>
                    <a:pt x="536" y="90"/>
                  </a:lnTo>
                  <a:lnTo>
                    <a:pt x="537" y="90"/>
                  </a:lnTo>
                  <a:lnTo>
                    <a:pt x="537" y="91"/>
                  </a:lnTo>
                  <a:lnTo>
                    <a:pt x="537" y="92"/>
                  </a:lnTo>
                  <a:lnTo>
                    <a:pt x="537" y="94"/>
                  </a:lnTo>
                  <a:lnTo>
                    <a:pt x="536" y="94"/>
                  </a:lnTo>
                  <a:lnTo>
                    <a:pt x="536" y="95"/>
                  </a:lnTo>
                  <a:lnTo>
                    <a:pt x="537" y="96"/>
                  </a:lnTo>
                  <a:lnTo>
                    <a:pt x="536" y="96"/>
                  </a:lnTo>
                  <a:lnTo>
                    <a:pt x="535" y="96"/>
                  </a:lnTo>
                  <a:lnTo>
                    <a:pt x="534" y="96"/>
                  </a:lnTo>
                  <a:lnTo>
                    <a:pt x="533" y="96"/>
                  </a:lnTo>
                  <a:lnTo>
                    <a:pt x="532" y="96"/>
                  </a:lnTo>
                  <a:lnTo>
                    <a:pt x="531" y="95"/>
                  </a:lnTo>
                  <a:lnTo>
                    <a:pt x="529" y="94"/>
                  </a:lnTo>
                  <a:lnTo>
                    <a:pt x="526" y="92"/>
                  </a:lnTo>
                  <a:lnTo>
                    <a:pt x="525" y="91"/>
                  </a:lnTo>
                  <a:lnTo>
                    <a:pt x="525" y="90"/>
                  </a:lnTo>
                  <a:lnTo>
                    <a:pt x="524" y="90"/>
                  </a:lnTo>
                  <a:lnTo>
                    <a:pt x="524" y="91"/>
                  </a:lnTo>
                  <a:lnTo>
                    <a:pt x="518" y="91"/>
                  </a:lnTo>
                  <a:lnTo>
                    <a:pt x="516" y="90"/>
                  </a:lnTo>
                  <a:lnTo>
                    <a:pt x="515" y="90"/>
                  </a:lnTo>
                  <a:lnTo>
                    <a:pt x="512" y="91"/>
                  </a:lnTo>
                  <a:lnTo>
                    <a:pt x="511" y="91"/>
                  </a:lnTo>
                  <a:lnTo>
                    <a:pt x="510" y="90"/>
                  </a:lnTo>
                  <a:lnTo>
                    <a:pt x="509" y="91"/>
                  </a:lnTo>
                  <a:lnTo>
                    <a:pt x="508" y="91"/>
                  </a:lnTo>
                  <a:lnTo>
                    <a:pt x="507" y="90"/>
                  </a:lnTo>
                  <a:lnTo>
                    <a:pt x="506" y="91"/>
                  </a:lnTo>
                  <a:lnTo>
                    <a:pt x="504" y="89"/>
                  </a:lnTo>
                  <a:lnTo>
                    <a:pt x="503" y="89"/>
                  </a:lnTo>
                  <a:lnTo>
                    <a:pt x="503" y="90"/>
                  </a:lnTo>
                  <a:lnTo>
                    <a:pt x="503" y="91"/>
                  </a:lnTo>
                  <a:lnTo>
                    <a:pt x="502" y="91"/>
                  </a:lnTo>
                  <a:lnTo>
                    <a:pt x="501" y="92"/>
                  </a:lnTo>
                  <a:lnTo>
                    <a:pt x="500" y="92"/>
                  </a:lnTo>
                  <a:lnTo>
                    <a:pt x="500" y="91"/>
                  </a:lnTo>
                  <a:lnTo>
                    <a:pt x="499" y="90"/>
                  </a:lnTo>
                  <a:lnTo>
                    <a:pt x="498" y="89"/>
                  </a:lnTo>
                  <a:lnTo>
                    <a:pt x="497" y="90"/>
                  </a:lnTo>
                  <a:lnTo>
                    <a:pt x="495" y="90"/>
                  </a:lnTo>
                  <a:lnTo>
                    <a:pt x="493" y="90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1" y="91"/>
                  </a:lnTo>
                  <a:lnTo>
                    <a:pt x="490" y="92"/>
                  </a:lnTo>
                  <a:lnTo>
                    <a:pt x="489" y="92"/>
                  </a:lnTo>
                  <a:lnTo>
                    <a:pt x="489" y="91"/>
                  </a:lnTo>
                  <a:lnTo>
                    <a:pt x="487" y="91"/>
                  </a:lnTo>
                  <a:lnTo>
                    <a:pt x="486" y="90"/>
                  </a:lnTo>
                  <a:lnTo>
                    <a:pt x="485" y="90"/>
                  </a:lnTo>
                  <a:lnTo>
                    <a:pt x="484" y="90"/>
                  </a:lnTo>
                  <a:lnTo>
                    <a:pt x="484" y="89"/>
                  </a:lnTo>
                  <a:lnTo>
                    <a:pt x="483" y="90"/>
                  </a:lnTo>
                  <a:lnTo>
                    <a:pt x="483" y="91"/>
                  </a:lnTo>
                  <a:lnTo>
                    <a:pt x="483" y="92"/>
                  </a:lnTo>
                  <a:lnTo>
                    <a:pt x="482" y="94"/>
                  </a:lnTo>
                  <a:lnTo>
                    <a:pt x="482" y="95"/>
                  </a:lnTo>
                  <a:lnTo>
                    <a:pt x="481" y="95"/>
                  </a:lnTo>
                  <a:lnTo>
                    <a:pt x="481" y="94"/>
                  </a:lnTo>
                  <a:lnTo>
                    <a:pt x="480" y="95"/>
                  </a:lnTo>
                  <a:lnTo>
                    <a:pt x="480" y="96"/>
                  </a:lnTo>
                  <a:lnTo>
                    <a:pt x="478" y="96"/>
                  </a:lnTo>
                  <a:lnTo>
                    <a:pt x="477" y="97"/>
                  </a:lnTo>
                  <a:lnTo>
                    <a:pt x="477" y="99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5" y="105"/>
                  </a:lnTo>
                  <a:lnTo>
                    <a:pt x="476" y="105"/>
                  </a:lnTo>
                  <a:lnTo>
                    <a:pt x="476" y="106"/>
                  </a:lnTo>
                  <a:lnTo>
                    <a:pt x="475" y="109"/>
                  </a:lnTo>
                  <a:lnTo>
                    <a:pt x="475" y="111"/>
                  </a:lnTo>
                  <a:lnTo>
                    <a:pt x="475" y="112"/>
                  </a:lnTo>
                  <a:lnTo>
                    <a:pt x="475" y="113"/>
                  </a:lnTo>
                  <a:lnTo>
                    <a:pt x="476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9"/>
                  </a:lnTo>
                  <a:lnTo>
                    <a:pt x="475" y="119"/>
                  </a:lnTo>
                  <a:lnTo>
                    <a:pt x="474" y="120"/>
                  </a:lnTo>
                  <a:lnTo>
                    <a:pt x="473" y="124"/>
                  </a:lnTo>
                  <a:lnTo>
                    <a:pt x="473" y="125"/>
                  </a:lnTo>
                  <a:lnTo>
                    <a:pt x="474" y="125"/>
                  </a:lnTo>
                  <a:lnTo>
                    <a:pt x="474" y="127"/>
                  </a:lnTo>
                  <a:lnTo>
                    <a:pt x="473" y="128"/>
                  </a:lnTo>
                  <a:lnTo>
                    <a:pt x="473" y="130"/>
                  </a:lnTo>
                  <a:lnTo>
                    <a:pt x="472" y="130"/>
                  </a:lnTo>
                  <a:lnTo>
                    <a:pt x="470" y="130"/>
                  </a:lnTo>
                  <a:lnTo>
                    <a:pt x="469" y="131"/>
                  </a:lnTo>
                  <a:lnTo>
                    <a:pt x="468" y="131"/>
                  </a:lnTo>
                  <a:lnTo>
                    <a:pt x="467" y="131"/>
                  </a:lnTo>
                  <a:lnTo>
                    <a:pt x="466" y="130"/>
                  </a:lnTo>
                  <a:lnTo>
                    <a:pt x="465" y="131"/>
                  </a:lnTo>
                  <a:lnTo>
                    <a:pt x="465" y="132"/>
                  </a:lnTo>
                  <a:lnTo>
                    <a:pt x="462" y="133"/>
                  </a:lnTo>
                  <a:lnTo>
                    <a:pt x="462" y="134"/>
                  </a:lnTo>
                  <a:lnTo>
                    <a:pt x="461" y="134"/>
                  </a:lnTo>
                  <a:lnTo>
                    <a:pt x="461" y="136"/>
                  </a:lnTo>
                  <a:lnTo>
                    <a:pt x="460" y="136"/>
                  </a:lnTo>
                  <a:lnTo>
                    <a:pt x="461" y="137"/>
                  </a:lnTo>
                  <a:lnTo>
                    <a:pt x="461" y="138"/>
                  </a:lnTo>
                  <a:lnTo>
                    <a:pt x="461" y="139"/>
                  </a:lnTo>
                  <a:lnTo>
                    <a:pt x="460" y="139"/>
                  </a:lnTo>
                  <a:lnTo>
                    <a:pt x="460" y="140"/>
                  </a:lnTo>
                  <a:lnTo>
                    <a:pt x="461" y="141"/>
                  </a:lnTo>
                  <a:lnTo>
                    <a:pt x="460" y="141"/>
                  </a:lnTo>
                  <a:lnTo>
                    <a:pt x="460" y="142"/>
                  </a:lnTo>
                  <a:lnTo>
                    <a:pt x="460" y="144"/>
                  </a:lnTo>
                  <a:lnTo>
                    <a:pt x="461" y="144"/>
                  </a:lnTo>
                  <a:lnTo>
                    <a:pt x="461" y="142"/>
                  </a:lnTo>
                  <a:lnTo>
                    <a:pt x="462" y="142"/>
                  </a:lnTo>
                  <a:lnTo>
                    <a:pt x="464" y="142"/>
                  </a:lnTo>
                  <a:lnTo>
                    <a:pt x="464" y="144"/>
                  </a:lnTo>
                  <a:lnTo>
                    <a:pt x="465" y="145"/>
                  </a:lnTo>
                  <a:lnTo>
                    <a:pt x="465" y="146"/>
                  </a:lnTo>
                  <a:lnTo>
                    <a:pt x="464" y="146"/>
                  </a:lnTo>
                  <a:lnTo>
                    <a:pt x="462" y="147"/>
                  </a:lnTo>
                  <a:lnTo>
                    <a:pt x="461" y="147"/>
                  </a:lnTo>
                  <a:lnTo>
                    <a:pt x="460" y="148"/>
                  </a:lnTo>
                  <a:lnTo>
                    <a:pt x="460" y="149"/>
                  </a:lnTo>
                  <a:lnTo>
                    <a:pt x="458" y="149"/>
                  </a:lnTo>
                  <a:lnTo>
                    <a:pt x="458" y="150"/>
                  </a:lnTo>
                  <a:lnTo>
                    <a:pt x="457" y="150"/>
                  </a:lnTo>
                  <a:lnTo>
                    <a:pt x="456" y="150"/>
                  </a:lnTo>
                  <a:lnTo>
                    <a:pt x="456" y="152"/>
                  </a:lnTo>
                  <a:lnTo>
                    <a:pt x="457" y="152"/>
                  </a:lnTo>
                  <a:lnTo>
                    <a:pt x="456" y="153"/>
                  </a:lnTo>
                  <a:lnTo>
                    <a:pt x="453" y="153"/>
                  </a:lnTo>
                  <a:lnTo>
                    <a:pt x="452" y="154"/>
                  </a:lnTo>
                  <a:lnTo>
                    <a:pt x="451" y="155"/>
                  </a:lnTo>
                  <a:lnTo>
                    <a:pt x="451" y="156"/>
                  </a:lnTo>
                  <a:lnTo>
                    <a:pt x="451" y="157"/>
                  </a:lnTo>
                  <a:lnTo>
                    <a:pt x="452" y="157"/>
                  </a:lnTo>
                  <a:lnTo>
                    <a:pt x="452" y="158"/>
                  </a:lnTo>
                  <a:lnTo>
                    <a:pt x="452" y="159"/>
                  </a:lnTo>
                  <a:lnTo>
                    <a:pt x="453" y="159"/>
                  </a:lnTo>
                  <a:lnTo>
                    <a:pt x="455" y="161"/>
                  </a:lnTo>
                  <a:lnTo>
                    <a:pt x="453" y="161"/>
                  </a:lnTo>
                  <a:lnTo>
                    <a:pt x="453" y="162"/>
                  </a:lnTo>
                  <a:lnTo>
                    <a:pt x="453" y="163"/>
                  </a:lnTo>
                  <a:lnTo>
                    <a:pt x="453" y="164"/>
                  </a:lnTo>
                  <a:lnTo>
                    <a:pt x="451" y="165"/>
                  </a:lnTo>
                  <a:lnTo>
                    <a:pt x="450" y="165"/>
                  </a:lnTo>
                  <a:lnTo>
                    <a:pt x="449" y="165"/>
                  </a:lnTo>
                  <a:lnTo>
                    <a:pt x="449" y="166"/>
                  </a:lnTo>
                  <a:lnTo>
                    <a:pt x="449" y="167"/>
                  </a:lnTo>
                  <a:lnTo>
                    <a:pt x="449" y="170"/>
                  </a:lnTo>
                  <a:lnTo>
                    <a:pt x="448" y="172"/>
                  </a:lnTo>
                  <a:lnTo>
                    <a:pt x="448" y="173"/>
                  </a:lnTo>
                  <a:lnTo>
                    <a:pt x="447" y="173"/>
                  </a:lnTo>
                  <a:lnTo>
                    <a:pt x="445" y="174"/>
                  </a:lnTo>
                  <a:lnTo>
                    <a:pt x="445" y="175"/>
                  </a:lnTo>
                  <a:lnTo>
                    <a:pt x="445" y="176"/>
                  </a:lnTo>
                  <a:lnTo>
                    <a:pt x="445" y="178"/>
                  </a:lnTo>
                  <a:lnTo>
                    <a:pt x="444" y="178"/>
                  </a:lnTo>
                  <a:lnTo>
                    <a:pt x="443" y="178"/>
                  </a:lnTo>
                  <a:lnTo>
                    <a:pt x="441" y="176"/>
                  </a:lnTo>
                  <a:lnTo>
                    <a:pt x="441" y="175"/>
                  </a:lnTo>
                  <a:lnTo>
                    <a:pt x="440" y="175"/>
                  </a:lnTo>
                  <a:lnTo>
                    <a:pt x="435" y="178"/>
                  </a:lnTo>
                  <a:lnTo>
                    <a:pt x="434" y="178"/>
                  </a:lnTo>
                  <a:lnTo>
                    <a:pt x="433" y="178"/>
                  </a:lnTo>
                  <a:lnTo>
                    <a:pt x="432" y="176"/>
                  </a:lnTo>
                  <a:lnTo>
                    <a:pt x="431" y="176"/>
                  </a:lnTo>
                  <a:lnTo>
                    <a:pt x="426" y="178"/>
                  </a:lnTo>
                  <a:lnTo>
                    <a:pt x="425" y="178"/>
                  </a:lnTo>
                  <a:lnTo>
                    <a:pt x="425" y="179"/>
                  </a:lnTo>
                  <a:lnTo>
                    <a:pt x="423" y="181"/>
                  </a:lnTo>
                  <a:lnTo>
                    <a:pt x="418" y="183"/>
                  </a:lnTo>
                  <a:lnTo>
                    <a:pt x="417" y="184"/>
                  </a:lnTo>
                  <a:lnTo>
                    <a:pt x="417" y="183"/>
                  </a:lnTo>
                  <a:lnTo>
                    <a:pt x="415" y="182"/>
                  </a:lnTo>
                  <a:lnTo>
                    <a:pt x="415" y="181"/>
                  </a:lnTo>
                  <a:lnTo>
                    <a:pt x="414" y="181"/>
                  </a:lnTo>
                  <a:lnTo>
                    <a:pt x="412" y="182"/>
                  </a:lnTo>
                  <a:lnTo>
                    <a:pt x="410" y="182"/>
                  </a:lnTo>
                  <a:lnTo>
                    <a:pt x="409" y="180"/>
                  </a:lnTo>
                  <a:lnTo>
                    <a:pt x="407" y="180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3" y="179"/>
                  </a:lnTo>
                  <a:lnTo>
                    <a:pt x="402" y="179"/>
                  </a:lnTo>
                  <a:lnTo>
                    <a:pt x="401" y="178"/>
                  </a:lnTo>
                  <a:lnTo>
                    <a:pt x="400" y="178"/>
                  </a:lnTo>
                  <a:lnTo>
                    <a:pt x="399" y="178"/>
                  </a:lnTo>
                  <a:lnTo>
                    <a:pt x="398" y="179"/>
                  </a:lnTo>
                  <a:lnTo>
                    <a:pt x="398" y="178"/>
                  </a:lnTo>
                  <a:lnTo>
                    <a:pt x="399" y="176"/>
                  </a:lnTo>
                  <a:lnTo>
                    <a:pt x="400" y="176"/>
                  </a:lnTo>
                  <a:lnTo>
                    <a:pt x="400" y="175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8" y="174"/>
                  </a:lnTo>
                  <a:lnTo>
                    <a:pt x="398" y="173"/>
                  </a:lnTo>
                  <a:lnTo>
                    <a:pt x="397" y="174"/>
                  </a:lnTo>
                  <a:lnTo>
                    <a:pt x="395" y="173"/>
                  </a:lnTo>
                  <a:lnTo>
                    <a:pt x="394" y="173"/>
                  </a:lnTo>
                  <a:lnTo>
                    <a:pt x="393" y="174"/>
                  </a:lnTo>
                  <a:lnTo>
                    <a:pt x="392" y="174"/>
                  </a:lnTo>
                  <a:lnTo>
                    <a:pt x="383" y="174"/>
                  </a:lnTo>
                  <a:lnTo>
                    <a:pt x="382" y="174"/>
                  </a:lnTo>
                  <a:lnTo>
                    <a:pt x="381" y="175"/>
                  </a:lnTo>
                  <a:lnTo>
                    <a:pt x="378" y="175"/>
                  </a:lnTo>
                  <a:lnTo>
                    <a:pt x="377" y="175"/>
                  </a:lnTo>
                  <a:lnTo>
                    <a:pt x="374" y="178"/>
                  </a:lnTo>
                  <a:lnTo>
                    <a:pt x="374" y="179"/>
                  </a:lnTo>
                  <a:lnTo>
                    <a:pt x="375" y="179"/>
                  </a:lnTo>
                  <a:lnTo>
                    <a:pt x="375" y="180"/>
                  </a:lnTo>
                  <a:lnTo>
                    <a:pt x="374" y="181"/>
                  </a:lnTo>
                  <a:lnTo>
                    <a:pt x="372" y="186"/>
                  </a:lnTo>
                  <a:lnTo>
                    <a:pt x="372" y="187"/>
                  </a:lnTo>
                  <a:lnTo>
                    <a:pt x="370" y="187"/>
                  </a:lnTo>
                  <a:lnTo>
                    <a:pt x="368" y="187"/>
                  </a:lnTo>
                  <a:lnTo>
                    <a:pt x="366" y="188"/>
                  </a:lnTo>
                  <a:lnTo>
                    <a:pt x="364" y="190"/>
                  </a:lnTo>
                  <a:lnTo>
                    <a:pt x="361" y="191"/>
                  </a:lnTo>
                  <a:lnTo>
                    <a:pt x="361" y="190"/>
                  </a:lnTo>
                  <a:lnTo>
                    <a:pt x="359" y="190"/>
                  </a:lnTo>
                  <a:lnTo>
                    <a:pt x="358" y="190"/>
                  </a:lnTo>
                  <a:lnTo>
                    <a:pt x="356" y="191"/>
                  </a:lnTo>
                  <a:lnTo>
                    <a:pt x="355" y="191"/>
                  </a:lnTo>
                  <a:lnTo>
                    <a:pt x="355" y="192"/>
                  </a:lnTo>
                  <a:lnTo>
                    <a:pt x="353" y="191"/>
                  </a:lnTo>
                  <a:lnTo>
                    <a:pt x="353" y="190"/>
                  </a:lnTo>
                  <a:lnTo>
                    <a:pt x="352" y="190"/>
                  </a:lnTo>
                  <a:lnTo>
                    <a:pt x="351" y="190"/>
                  </a:lnTo>
                  <a:lnTo>
                    <a:pt x="350" y="190"/>
                  </a:lnTo>
                  <a:lnTo>
                    <a:pt x="345" y="189"/>
                  </a:lnTo>
                  <a:lnTo>
                    <a:pt x="339" y="190"/>
                  </a:lnTo>
                  <a:lnTo>
                    <a:pt x="336" y="190"/>
                  </a:lnTo>
                  <a:lnTo>
                    <a:pt x="335" y="190"/>
                  </a:lnTo>
                  <a:lnTo>
                    <a:pt x="335" y="191"/>
                  </a:lnTo>
                  <a:lnTo>
                    <a:pt x="333" y="192"/>
                  </a:lnTo>
                  <a:lnTo>
                    <a:pt x="333" y="194"/>
                  </a:lnTo>
                  <a:lnTo>
                    <a:pt x="332" y="194"/>
                  </a:lnTo>
                  <a:lnTo>
                    <a:pt x="331" y="194"/>
                  </a:lnTo>
                  <a:lnTo>
                    <a:pt x="330" y="194"/>
                  </a:lnTo>
                  <a:lnTo>
                    <a:pt x="330" y="195"/>
                  </a:lnTo>
                  <a:lnTo>
                    <a:pt x="328" y="195"/>
                  </a:lnTo>
                  <a:lnTo>
                    <a:pt x="328" y="194"/>
                  </a:lnTo>
                  <a:lnTo>
                    <a:pt x="327" y="194"/>
                  </a:lnTo>
                  <a:lnTo>
                    <a:pt x="327" y="195"/>
                  </a:lnTo>
                  <a:lnTo>
                    <a:pt x="326" y="195"/>
                  </a:lnTo>
                  <a:lnTo>
                    <a:pt x="324" y="195"/>
                  </a:lnTo>
                  <a:lnTo>
                    <a:pt x="323" y="195"/>
                  </a:lnTo>
                  <a:lnTo>
                    <a:pt x="322" y="194"/>
                  </a:lnTo>
                  <a:lnTo>
                    <a:pt x="321" y="191"/>
                  </a:lnTo>
                  <a:lnTo>
                    <a:pt x="319" y="191"/>
                  </a:lnTo>
                  <a:lnTo>
                    <a:pt x="318" y="191"/>
                  </a:lnTo>
                  <a:lnTo>
                    <a:pt x="317" y="191"/>
                  </a:lnTo>
                  <a:lnTo>
                    <a:pt x="317" y="190"/>
                  </a:lnTo>
                  <a:lnTo>
                    <a:pt x="317" y="189"/>
                  </a:lnTo>
                  <a:lnTo>
                    <a:pt x="316" y="188"/>
                  </a:lnTo>
                  <a:lnTo>
                    <a:pt x="315" y="186"/>
                  </a:lnTo>
                  <a:lnTo>
                    <a:pt x="314" y="186"/>
                  </a:lnTo>
                  <a:lnTo>
                    <a:pt x="313" y="184"/>
                  </a:lnTo>
                  <a:lnTo>
                    <a:pt x="311" y="184"/>
                  </a:lnTo>
                  <a:lnTo>
                    <a:pt x="310" y="184"/>
                  </a:lnTo>
                  <a:lnTo>
                    <a:pt x="310" y="183"/>
                  </a:lnTo>
                  <a:lnTo>
                    <a:pt x="309" y="182"/>
                  </a:lnTo>
                  <a:lnTo>
                    <a:pt x="308" y="182"/>
                  </a:lnTo>
                  <a:lnTo>
                    <a:pt x="308" y="181"/>
                  </a:lnTo>
                  <a:lnTo>
                    <a:pt x="307" y="180"/>
                  </a:lnTo>
                  <a:lnTo>
                    <a:pt x="307" y="179"/>
                  </a:lnTo>
                  <a:lnTo>
                    <a:pt x="306" y="179"/>
                  </a:lnTo>
                  <a:lnTo>
                    <a:pt x="305" y="179"/>
                  </a:lnTo>
                  <a:lnTo>
                    <a:pt x="303" y="176"/>
                  </a:lnTo>
                  <a:lnTo>
                    <a:pt x="302" y="178"/>
                  </a:lnTo>
                  <a:lnTo>
                    <a:pt x="302" y="176"/>
                  </a:lnTo>
                  <a:lnTo>
                    <a:pt x="302" y="175"/>
                  </a:lnTo>
                  <a:lnTo>
                    <a:pt x="300" y="173"/>
                  </a:lnTo>
                  <a:lnTo>
                    <a:pt x="299" y="173"/>
                  </a:lnTo>
                  <a:lnTo>
                    <a:pt x="299" y="172"/>
                  </a:lnTo>
                  <a:lnTo>
                    <a:pt x="299" y="171"/>
                  </a:lnTo>
                  <a:lnTo>
                    <a:pt x="299" y="167"/>
                  </a:lnTo>
                  <a:lnTo>
                    <a:pt x="298" y="167"/>
                  </a:lnTo>
                  <a:lnTo>
                    <a:pt x="297" y="167"/>
                  </a:lnTo>
                  <a:lnTo>
                    <a:pt x="296" y="166"/>
                  </a:lnTo>
                  <a:lnTo>
                    <a:pt x="296" y="165"/>
                  </a:lnTo>
                  <a:lnTo>
                    <a:pt x="296" y="164"/>
                  </a:lnTo>
                  <a:lnTo>
                    <a:pt x="296" y="163"/>
                  </a:lnTo>
                  <a:lnTo>
                    <a:pt x="297" y="163"/>
                  </a:lnTo>
                  <a:lnTo>
                    <a:pt x="297" y="162"/>
                  </a:lnTo>
                  <a:lnTo>
                    <a:pt x="298" y="162"/>
                  </a:lnTo>
                  <a:lnTo>
                    <a:pt x="298" y="159"/>
                  </a:lnTo>
                  <a:lnTo>
                    <a:pt x="299" y="158"/>
                  </a:lnTo>
                  <a:lnTo>
                    <a:pt x="299" y="159"/>
                  </a:lnTo>
                  <a:lnTo>
                    <a:pt x="299" y="161"/>
                  </a:lnTo>
                  <a:lnTo>
                    <a:pt x="299" y="162"/>
                  </a:lnTo>
                  <a:lnTo>
                    <a:pt x="299" y="163"/>
                  </a:lnTo>
                  <a:lnTo>
                    <a:pt x="300" y="165"/>
                  </a:lnTo>
                  <a:lnTo>
                    <a:pt x="301" y="165"/>
                  </a:lnTo>
                  <a:lnTo>
                    <a:pt x="303" y="166"/>
                  </a:lnTo>
                  <a:lnTo>
                    <a:pt x="305" y="167"/>
                  </a:lnTo>
                  <a:lnTo>
                    <a:pt x="306" y="167"/>
                  </a:lnTo>
                  <a:lnTo>
                    <a:pt x="306" y="169"/>
                  </a:lnTo>
                  <a:lnTo>
                    <a:pt x="307" y="170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5" y="170"/>
                  </a:lnTo>
                  <a:lnTo>
                    <a:pt x="316" y="171"/>
                  </a:lnTo>
                  <a:lnTo>
                    <a:pt x="316" y="170"/>
                  </a:lnTo>
                  <a:lnTo>
                    <a:pt x="317" y="170"/>
                  </a:lnTo>
                  <a:lnTo>
                    <a:pt x="318" y="171"/>
                  </a:lnTo>
                  <a:lnTo>
                    <a:pt x="318" y="170"/>
                  </a:lnTo>
                  <a:lnTo>
                    <a:pt x="318" y="169"/>
                  </a:lnTo>
                  <a:lnTo>
                    <a:pt x="318" y="167"/>
                  </a:lnTo>
                  <a:lnTo>
                    <a:pt x="319" y="166"/>
                  </a:lnTo>
                  <a:lnTo>
                    <a:pt x="319" y="167"/>
                  </a:lnTo>
                  <a:lnTo>
                    <a:pt x="321" y="169"/>
                  </a:lnTo>
                  <a:lnTo>
                    <a:pt x="321" y="170"/>
                  </a:lnTo>
                  <a:lnTo>
                    <a:pt x="322" y="170"/>
                  </a:lnTo>
                  <a:lnTo>
                    <a:pt x="323" y="170"/>
                  </a:lnTo>
                  <a:lnTo>
                    <a:pt x="324" y="169"/>
                  </a:lnTo>
                  <a:lnTo>
                    <a:pt x="325" y="169"/>
                  </a:lnTo>
                  <a:lnTo>
                    <a:pt x="324" y="170"/>
                  </a:lnTo>
                  <a:lnTo>
                    <a:pt x="324" y="171"/>
                  </a:lnTo>
                  <a:lnTo>
                    <a:pt x="324" y="172"/>
                  </a:lnTo>
                  <a:lnTo>
                    <a:pt x="323" y="172"/>
                  </a:lnTo>
                  <a:lnTo>
                    <a:pt x="324" y="172"/>
                  </a:lnTo>
                  <a:lnTo>
                    <a:pt x="325" y="172"/>
                  </a:lnTo>
                  <a:lnTo>
                    <a:pt x="325" y="173"/>
                  </a:lnTo>
                  <a:lnTo>
                    <a:pt x="326" y="173"/>
                  </a:lnTo>
                  <a:lnTo>
                    <a:pt x="327" y="173"/>
                  </a:lnTo>
                  <a:lnTo>
                    <a:pt x="328" y="173"/>
                  </a:lnTo>
                  <a:lnTo>
                    <a:pt x="331" y="174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0" y="178"/>
                  </a:lnTo>
                  <a:lnTo>
                    <a:pt x="331" y="178"/>
                  </a:lnTo>
                  <a:lnTo>
                    <a:pt x="332" y="176"/>
                  </a:lnTo>
                  <a:lnTo>
                    <a:pt x="332" y="175"/>
                  </a:lnTo>
                  <a:lnTo>
                    <a:pt x="332" y="174"/>
                  </a:lnTo>
                  <a:lnTo>
                    <a:pt x="333" y="173"/>
                  </a:lnTo>
                  <a:lnTo>
                    <a:pt x="334" y="174"/>
                  </a:lnTo>
                  <a:lnTo>
                    <a:pt x="336" y="175"/>
                  </a:lnTo>
                  <a:lnTo>
                    <a:pt x="339" y="175"/>
                  </a:lnTo>
                  <a:lnTo>
                    <a:pt x="341" y="178"/>
                  </a:lnTo>
                  <a:lnTo>
                    <a:pt x="342" y="179"/>
                  </a:lnTo>
                  <a:lnTo>
                    <a:pt x="343" y="180"/>
                  </a:lnTo>
                  <a:lnTo>
                    <a:pt x="344" y="180"/>
                  </a:lnTo>
                  <a:lnTo>
                    <a:pt x="345" y="179"/>
                  </a:lnTo>
                  <a:lnTo>
                    <a:pt x="347" y="179"/>
                  </a:lnTo>
                  <a:lnTo>
                    <a:pt x="348" y="180"/>
                  </a:lnTo>
                  <a:lnTo>
                    <a:pt x="349" y="181"/>
                  </a:lnTo>
                  <a:lnTo>
                    <a:pt x="351" y="180"/>
                  </a:lnTo>
                  <a:lnTo>
                    <a:pt x="350" y="180"/>
                  </a:lnTo>
                  <a:lnTo>
                    <a:pt x="349" y="180"/>
                  </a:lnTo>
                  <a:lnTo>
                    <a:pt x="349" y="179"/>
                  </a:lnTo>
                  <a:lnTo>
                    <a:pt x="348" y="179"/>
                  </a:lnTo>
                  <a:lnTo>
                    <a:pt x="347" y="178"/>
                  </a:lnTo>
                  <a:lnTo>
                    <a:pt x="347" y="179"/>
                  </a:lnTo>
                  <a:lnTo>
                    <a:pt x="345" y="179"/>
                  </a:lnTo>
                  <a:lnTo>
                    <a:pt x="344" y="179"/>
                  </a:lnTo>
                  <a:lnTo>
                    <a:pt x="343" y="179"/>
                  </a:lnTo>
                  <a:lnTo>
                    <a:pt x="343" y="178"/>
                  </a:lnTo>
                  <a:lnTo>
                    <a:pt x="342" y="178"/>
                  </a:lnTo>
                  <a:lnTo>
                    <a:pt x="341" y="176"/>
                  </a:lnTo>
                  <a:lnTo>
                    <a:pt x="340" y="175"/>
                  </a:lnTo>
                  <a:lnTo>
                    <a:pt x="340" y="174"/>
                  </a:lnTo>
                  <a:lnTo>
                    <a:pt x="340" y="173"/>
                  </a:lnTo>
                  <a:lnTo>
                    <a:pt x="340" y="172"/>
                  </a:lnTo>
                  <a:lnTo>
                    <a:pt x="340" y="171"/>
                  </a:lnTo>
                  <a:lnTo>
                    <a:pt x="342" y="170"/>
                  </a:lnTo>
                  <a:lnTo>
                    <a:pt x="343" y="170"/>
                  </a:lnTo>
                  <a:lnTo>
                    <a:pt x="343" y="171"/>
                  </a:lnTo>
                  <a:lnTo>
                    <a:pt x="344" y="172"/>
                  </a:lnTo>
                  <a:lnTo>
                    <a:pt x="345" y="172"/>
                  </a:lnTo>
                  <a:lnTo>
                    <a:pt x="347" y="172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4" y="170"/>
                  </a:lnTo>
                  <a:lnTo>
                    <a:pt x="343" y="170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3" y="167"/>
                  </a:lnTo>
                  <a:lnTo>
                    <a:pt x="342" y="166"/>
                  </a:lnTo>
                  <a:lnTo>
                    <a:pt x="343" y="165"/>
                  </a:lnTo>
                  <a:lnTo>
                    <a:pt x="343" y="164"/>
                  </a:lnTo>
                  <a:lnTo>
                    <a:pt x="344" y="162"/>
                  </a:lnTo>
                  <a:lnTo>
                    <a:pt x="345" y="159"/>
                  </a:lnTo>
                  <a:lnTo>
                    <a:pt x="345" y="158"/>
                  </a:lnTo>
                  <a:lnTo>
                    <a:pt x="347" y="158"/>
                  </a:lnTo>
                  <a:lnTo>
                    <a:pt x="347" y="157"/>
                  </a:lnTo>
                  <a:lnTo>
                    <a:pt x="348" y="157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0" y="156"/>
                  </a:lnTo>
                  <a:lnTo>
                    <a:pt x="349" y="157"/>
                  </a:lnTo>
                  <a:lnTo>
                    <a:pt x="348" y="156"/>
                  </a:lnTo>
                  <a:lnTo>
                    <a:pt x="345" y="156"/>
                  </a:lnTo>
                  <a:lnTo>
                    <a:pt x="344" y="156"/>
                  </a:lnTo>
                  <a:lnTo>
                    <a:pt x="344" y="155"/>
                  </a:lnTo>
                  <a:lnTo>
                    <a:pt x="345" y="155"/>
                  </a:lnTo>
                  <a:lnTo>
                    <a:pt x="345" y="154"/>
                  </a:lnTo>
                  <a:lnTo>
                    <a:pt x="347" y="155"/>
                  </a:lnTo>
                  <a:lnTo>
                    <a:pt x="345" y="154"/>
                  </a:lnTo>
                  <a:lnTo>
                    <a:pt x="344" y="154"/>
                  </a:lnTo>
                  <a:lnTo>
                    <a:pt x="344" y="153"/>
                  </a:lnTo>
                  <a:lnTo>
                    <a:pt x="345" y="152"/>
                  </a:lnTo>
                  <a:lnTo>
                    <a:pt x="345" y="149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9" y="149"/>
                  </a:lnTo>
                  <a:lnTo>
                    <a:pt x="349" y="150"/>
                  </a:lnTo>
                  <a:lnTo>
                    <a:pt x="350" y="150"/>
                  </a:lnTo>
                  <a:lnTo>
                    <a:pt x="351" y="150"/>
                  </a:lnTo>
                  <a:lnTo>
                    <a:pt x="352" y="149"/>
                  </a:lnTo>
                  <a:lnTo>
                    <a:pt x="353" y="150"/>
                  </a:lnTo>
                  <a:lnTo>
                    <a:pt x="353" y="149"/>
                  </a:lnTo>
                  <a:lnTo>
                    <a:pt x="352" y="148"/>
                  </a:lnTo>
                  <a:lnTo>
                    <a:pt x="351" y="147"/>
                  </a:lnTo>
                  <a:lnTo>
                    <a:pt x="351" y="146"/>
                  </a:lnTo>
                  <a:lnTo>
                    <a:pt x="352" y="147"/>
                  </a:lnTo>
                  <a:lnTo>
                    <a:pt x="353" y="147"/>
                  </a:lnTo>
                  <a:lnTo>
                    <a:pt x="355" y="146"/>
                  </a:lnTo>
                  <a:lnTo>
                    <a:pt x="353" y="146"/>
                  </a:lnTo>
                  <a:lnTo>
                    <a:pt x="352" y="146"/>
                  </a:lnTo>
                  <a:lnTo>
                    <a:pt x="352" y="145"/>
                  </a:lnTo>
                  <a:lnTo>
                    <a:pt x="351" y="145"/>
                  </a:lnTo>
                  <a:lnTo>
                    <a:pt x="351" y="144"/>
                  </a:lnTo>
                  <a:lnTo>
                    <a:pt x="352" y="141"/>
                  </a:lnTo>
                  <a:lnTo>
                    <a:pt x="352" y="140"/>
                  </a:lnTo>
                  <a:lnTo>
                    <a:pt x="355" y="138"/>
                  </a:lnTo>
                  <a:lnTo>
                    <a:pt x="358" y="136"/>
                  </a:lnTo>
                  <a:lnTo>
                    <a:pt x="359" y="136"/>
                  </a:lnTo>
                  <a:lnTo>
                    <a:pt x="365" y="134"/>
                  </a:lnTo>
                  <a:lnTo>
                    <a:pt x="369" y="134"/>
                  </a:lnTo>
                  <a:lnTo>
                    <a:pt x="378" y="132"/>
                  </a:lnTo>
                  <a:lnTo>
                    <a:pt x="386" y="130"/>
                  </a:lnTo>
                  <a:lnTo>
                    <a:pt x="391" y="129"/>
                  </a:lnTo>
                  <a:lnTo>
                    <a:pt x="392" y="129"/>
                  </a:lnTo>
                  <a:lnTo>
                    <a:pt x="393" y="129"/>
                  </a:lnTo>
                  <a:lnTo>
                    <a:pt x="398" y="127"/>
                  </a:lnTo>
                  <a:lnTo>
                    <a:pt x="399" y="127"/>
                  </a:lnTo>
                  <a:lnTo>
                    <a:pt x="401" y="124"/>
                  </a:lnTo>
                  <a:lnTo>
                    <a:pt x="401" y="123"/>
                  </a:lnTo>
                  <a:lnTo>
                    <a:pt x="401" y="122"/>
                  </a:lnTo>
                  <a:lnTo>
                    <a:pt x="402" y="122"/>
                  </a:lnTo>
                  <a:lnTo>
                    <a:pt x="403" y="121"/>
                  </a:lnTo>
                  <a:lnTo>
                    <a:pt x="403" y="120"/>
                  </a:lnTo>
                  <a:lnTo>
                    <a:pt x="405" y="119"/>
                  </a:lnTo>
                  <a:lnTo>
                    <a:pt x="407" y="116"/>
                  </a:lnTo>
                  <a:lnTo>
                    <a:pt x="408" y="115"/>
                  </a:lnTo>
                  <a:lnTo>
                    <a:pt x="408" y="114"/>
                  </a:lnTo>
                  <a:lnTo>
                    <a:pt x="409" y="114"/>
                  </a:lnTo>
                  <a:lnTo>
                    <a:pt x="409" y="113"/>
                  </a:lnTo>
                  <a:lnTo>
                    <a:pt x="410" y="112"/>
                  </a:lnTo>
                  <a:lnTo>
                    <a:pt x="411" y="111"/>
                  </a:lnTo>
                  <a:lnTo>
                    <a:pt x="411" y="109"/>
                  </a:lnTo>
                  <a:lnTo>
                    <a:pt x="411" y="108"/>
                  </a:lnTo>
                  <a:lnTo>
                    <a:pt x="412" y="108"/>
                  </a:lnTo>
                  <a:lnTo>
                    <a:pt x="414" y="107"/>
                  </a:lnTo>
                  <a:lnTo>
                    <a:pt x="420" y="100"/>
                  </a:lnTo>
                  <a:lnTo>
                    <a:pt x="427" y="92"/>
                  </a:lnTo>
                  <a:lnTo>
                    <a:pt x="427" y="91"/>
                  </a:lnTo>
                  <a:lnTo>
                    <a:pt x="427" y="90"/>
                  </a:lnTo>
                  <a:lnTo>
                    <a:pt x="428" y="89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3"/>
                  </a:lnTo>
                  <a:lnTo>
                    <a:pt x="431" y="83"/>
                  </a:lnTo>
                  <a:lnTo>
                    <a:pt x="432" y="85"/>
                  </a:lnTo>
                  <a:lnTo>
                    <a:pt x="433" y="85"/>
                  </a:lnTo>
                  <a:lnTo>
                    <a:pt x="434" y="86"/>
                  </a:lnTo>
                  <a:lnTo>
                    <a:pt x="435" y="86"/>
                  </a:lnTo>
                  <a:lnTo>
                    <a:pt x="435" y="87"/>
                  </a:lnTo>
                  <a:lnTo>
                    <a:pt x="436" y="87"/>
                  </a:lnTo>
                  <a:lnTo>
                    <a:pt x="436" y="88"/>
                  </a:lnTo>
                  <a:lnTo>
                    <a:pt x="437" y="89"/>
                  </a:lnTo>
                  <a:lnTo>
                    <a:pt x="437" y="90"/>
                  </a:lnTo>
                  <a:lnTo>
                    <a:pt x="437" y="91"/>
                  </a:lnTo>
                  <a:lnTo>
                    <a:pt x="437" y="92"/>
                  </a:lnTo>
                  <a:lnTo>
                    <a:pt x="437" y="94"/>
                  </a:lnTo>
                  <a:lnTo>
                    <a:pt x="439" y="94"/>
                  </a:lnTo>
                  <a:lnTo>
                    <a:pt x="440" y="94"/>
                  </a:lnTo>
                  <a:lnTo>
                    <a:pt x="441" y="94"/>
                  </a:lnTo>
                  <a:lnTo>
                    <a:pt x="442" y="94"/>
                  </a:lnTo>
                  <a:lnTo>
                    <a:pt x="442" y="96"/>
                  </a:lnTo>
                  <a:lnTo>
                    <a:pt x="443" y="97"/>
                  </a:lnTo>
                  <a:lnTo>
                    <a:pt x="445" y="98"/>
                  </a:lnTo>
                  <a:lnTo>
                    <a:pt x="445" y="99"/>
                  </a:lnTo>
                  <a:lnTo>
                    <a:pt x="447" y="100"/>
                  </a:lnTo>
                  <a:lnTo>
                    <a:pt x="448" y="100"/>
                  </a:lnTo>
                  <a:lnTo>
                    <a:pt x="449" y="99"/>
                  </a:lnTo>
                  <a:lnTo>
                    <a:pt x="451" y="97"/>
                  </a:lnTo>
                  <a:lnTo>
                    <a:pt x="452" y="97"/>
                  </a:lnTo>
                  <a:lnTo>
                    <a:pt x="452" y="96"/>
                  </a:lnTo>
                  <a:lnTo>
                    <a:pt x="452" y="95"/>
                  </a:lnTo>
                  <a:lnTo>
                    <a:pt x="453" y="94"/>
                  </a:lnTo>
                  <a:lnTo>
                    <a:pt x="453" y="92"/>
                  </a:lnTo>
                  <a:lnTo>
                    <a:pt x="452" y="94"/>
                  </a:lnTo>
                  <a:lnTo>
                    <a:pt x="452" y="92"/>
                  </a:lnTo>
                  <a:lnTo>
                    <a:pt x="453" y="91"/>
                  </a:lnTo>
                  <a:lnTo>
                    <a:pt x="453" y="90"/>
                  </a:lnTo>
                  <a:lnTo>
                    <a:pt x="455" y="89"/>
                  </a:lnTo>
                  <a:lnTo>
                    <a:pt x="455" y="88"/>
                  </a:lnTo>
                  <a:lnTo>
                    <a:pt x="453" y="88"/>
                  </a:lnTo>
                  <a:lnTo>
                    <a:pt x="452" y="87"/>
                  </a:lnTo>
                  <a:lnTo>
                    <a:pt x="452" y="86"/>
                  </a:lnTo>
                  <a:lnTo>
                    <a:pt x="452" y="82"/>
                  </a:lnTo>
                  <a:lnTo>
                    <a:pt x="452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9"/>
                  </a:lnTo>
                  <a:lnTo>
                    <a:pt x="453" y="78"/>
                  </a:lnTo>
                  <a:lnTo>
                    <a:pt x="455" y="77"/>
                  </a:lnTo>
                  <a:lnTo>
                    <a:pt x="456" y="77"/>
                  </a:lnTo>
                  <a:lnTo>
                    <a:pt x="457" y="77"/>
                  </a:lnTo>
                  <a:lnTo>
                    <a:pt x="457" y="75"/>
                  </a:lnTo>
                  <a:lnTo>
                    <a:pt x="458" y="75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59" y="73"/>
                  </a:lnTo>
                  <a:lnTo>
                    <a:pt x="459" y="74"/>
                  </a:lnTo>
                  <a:lnTo>
                    <a:pt x="459" y="75"/>
                  </a:lnTo>
                  <a:lnTo>
                    <a:pt x="459" y="77"/>
                  </a:lnTo>
                  <a:lnTo>
                    <a:pt x="459" y="79"/>
                  </a:lnTo>
                  <a:lnTo>
                    <a:pt x="459" y="81"/>
                  </a:lnTo>
                  <a:lnTo>
                    <a:pt x="460" y="82"/>
                  </a:lnTo>
                  <a:lnTo>
                    <a:pt x="460" y="85"/>
                  </a:lnTo>
                  <a:lnTo>
                    <a:pt x="461" y="86"/>
                  </a:lnTo>
                  <a:lnTo>
                    <a:pt x="461" y="89"/>
                  </a:lnTo>
                  <a:lnTo>
                    <a:pt x="462" y="89"/>
                  </a:lnTo>
                  <a:lnTo>
                    <a:pt x="464" y="90"/>
                  </a:lnTo>
                  <a:lnTo>
                    <a:pt x="465" y="90"/>
                  </a:lnTo>
                  <a:lnTo>
                    <a:pt x="466" y="90"/>
                  </a:lnTo>
                  <a:lnTo>
                    <a:pt x="466" y="91"/>
                  </a:lnTo>
                  <a:lnTo>
                    <a:pt x="467" y="91"/>
                  </a:lnTo>
                  <a:lnTo>
                    <a:pt x="468" y="91"/>
                  </a:lnTo>
                  <a:lnTo>
                    <a:pt x="469" y="91"/>
                  </a:lnTo>
                  <a:lnTo>
                    <a:pt x="469" y="90"/>
                  </a:lnTo>
                  <a:lnTo>
                    <a:pt x="468" y="89"/>
                  </a:lnTo>
                  <a:lnTo>
                    <a:pt x="467" y="88"/>
                  </a:lnTo>
                  <a:lnTo>
                    <a:pt x="467" y="87"/>
                  </a:lnTo>
                  <a:lnTo>
                    <a:pt x="467" y="86"/>
                  </a:lnTo>
                  <a:lnTo>
                    <a:pt x="467" y="85"/>
                  </a:lnTo>
                  <a:lnTo>
                    <a:pt x="467" y="83"/>
                  </a:lnTo>
                  <a:lnTo>
                    <a:pt x="467" y="82"/>
                  </a:lnTo>
                  <a:lnTo>
                    <a:pt x="465" y="77"/>
                  </a:lnTo>
                  <a:lnTo>
                    <a:pt x="464" y="75"/>
                  </a:lnTo>
                  <a:lnTo>
                    <a:pt x="464" y="74"/>
                  </a:lnTo>
                  <a:lnTo>
                    <a:pt x="462" y="74"/>
                  </a:lnTo>
                  <a:close/>
                  <a:moveTo>
                    <a:pt x="554" y="46"/>
                  </a:moveTo>
                  <a:lnTo>
                    <a:pt x="556" y="46"/>
                  </a:lnTo>
                  <a:lnTo>
                    <a:pt x="554" y="46"/>
                  </a:lnTo>
                  <a:lnTo>
                    <a:pt x="553" y="46"/>
                  </a:lnTo>
                  <a:lnTo>
                    <a:pt x="554" y="46"/>
                  </a:lnTo>
                  <a:close/>
                  <a:moveTo>
                    <a:pt x="351" y="149"/>
                  </a:moveTo>
                  <a:lnTo>
                    <a:pt x="350" y="149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49" y="148"/>
                  </a:lnTo>
                  <a:lnTo>
                    <a:pt x="349" y="147"/>
                  </a:lnTo>
                  <a:lnTo>
                    <a:pt x="349" y="146"/>
                  </a:lnTo>
                  <a:lnTo>
                    <a:pt x="349" y="145"/>
                  </a:lnTo>
                  <a:lnTo>
                    <a:pt x="348" y="140"/>
                  </a:lnTo>
                  <a:lnTo>
                    <a:pt x="348" y="138"/>
                  </a:lnTo>
                  <a:lnTo>
                    <a:pt x="349" y="138"/>
                  </a:lnTo>
                  <a:lnTo>
                    <a:pt x="350" y="138"/>
                  </a:lnTo>
                  <a:lnTo>
                    <a:pt x="350" y="139"/>
                  </a:lnTo>
                  <a:lnTo>
                    <a:pt x="350" y="140"/>
                  </a:lnTo>
                  <a:lnTo>
                    <a:pt x="350" y="145"/>
                  </a:lnTo>
                  <a:lnTo>
                    <a:pt x="351" y="147"/>
                  </a:lnTo>
                  <a:lnTo>
                    <a:pt x="351" y="149"/>
                  </a:lnTo>
                  <a:close/>
                  <a:moveTo>
                    <a:pt x="137" y="138"/>
                  </a:moveTo>
                  <a:lnTo>
                    <a:pt x="137" y="139"/>
                  </a:lnTo>
                  <a:lnTo>
                    <a:pt x="135" y="140"/>
                  </a:lnTo>
                  <a:lnTo>
                    <a:pt x="134" y="139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5" y="137"/>
                  </a:lnTo>
                  <a:lnTo>
                    <a:pt x="135" y="136"/>
                  </a:lnTo>
                  <a:lnTo>
                    <a:pt x="134" y="136"/>
                  </a:lnTo>
                  <a:lnTo>
                    <a:pt x="134" y="134"/>
                  </a:lnTo>
                  <a:lnTo>
                    <a:pt x="135" y="134"/>
                  </a:lnTo>
                  <a:lnTo>
                    <a:pt x="135" y="136"/>
                  </a:lnTo>
                  <a:lnTo>
                    <a:pt x="137" y="136"/>
                  </a:lnTo>
                  <a:lnTo>
                    <a:pt x="137" y="138"/>
                  </a:lnTo>
                  <a:close/>
                  <a:moveTo>
                    <a:pt x="570" y="87"/>
                  </a:moveTo>
                  <a:lnTo>
                    <a:pt x="571" y="87"/>
                  </a:lnTo>
                  <a:lnTo>
                    <a:pt x="570" y="87"/>
                  </a:lnTo>
                  <a:lnTo>
                    <a:pt x="570" y="88"/>
                  </a:lnTo>
                  <a:lnTo>
                    <a:pt x="569" y="88"/>
                  </a:lnTo>
                  <a:lnTo>
                    <a:pt x="568" y="88"/>
                  </a:lnTo>
                  <a:lnTo>
                    <a:pt x="568" y="87"/>
                  </a:lnTo>
                  <a:lnTo>
                    <a:pt x="567" y="86"/>
                  </a:lnTo>
                  <a:lnTo>
                    <a:pt x="568" y="86"/>
                  </a:lnTo>
                  <a:lnTo>
                    <a:pt x="570" y="87"/>
                  </a:lnTo>
                  <a:close/>
                  <a:moveTo>
                    <a:pt x="564" y="81"/>
                  </a:moveTo>
                  <a:lnTo>
                    <a:pt x="565" y="81"/>
                  </a:lnTo>
                  <a:lnTo>
                    <a:pt x="566" y="81"/>
                  </a:lnTo>
                  <a:lnTo>
                    <a:pt x="566" y="82"/>
                  </a:lnTo>
                  <a:lnTo>
                    <a:pt x="566" y="83"/>
                  </a:lnTo>
                  <a:lnTo>
                    <a:pt x="565" y="82"/>
                  </a:lnTo>
                  <a:lnTo>
                    <a:pt x="565" y="83"/>
                  </a:lnTo>
                  <a:lnTo>
                    <a:pt x="564" y="83"/>
                  </a:lnTo>
                  <a:lnTo>
                    <a:pt x="564" y="82"/>
                  </a:lnTo>
                  <a:lnTo>
                    <a:pt x="562" y="82"/>
                  </a:lnTo>
                  <a:lnTo>
                    <a:pt x="561" y="82"/>
                  </a:lnTo>
                  <a:lnTo>
                    <a:pt x="560" y="81"/>
                  </a:lnTo>
                  <a:lnTo>
                    <a:pt x="559" y="81"/>
                  </a:lnTo>
                  <a:lnTo>
                    <a:pt x="561" y="81"/>
                  </a:lnTo>
                  <a:lnTo>
                    <a:pt x="561" y="80"/>
                  </a:lnTo>
                  <a:lnTo>
                    <a:pt x="562" y="80"/>
                  </a:lnTo>
                  <a:lnTo>
                    <a:pt x="562" y="81"/>
                  </a:lnTo>
                  <a:lnTo>
                    <a:pt x="564" y="81"/>
                  </a:lnTo>
                  <a:close/>
                  <a:moveTo>
                    <a:pt x="466" y="61"/>
                  </a:moveTo>
                  <a:lnTo>
                    <a:pt x="466" y="62"/>
                  </a:lnTo>
                  <a:lnTo>
                    <a:pt x="466" y="63"/>
                  </a:lnTo>
                  <a:lnTo>
                    <a:pt x="465" y="63"/>
                  </a:lnTo>
                  <a:lnTo>
                    <a:pt x="464" y="63"/>
                  </a:lnTo>
                  <a:lnTo>
                    <a:pt x="465" y="61"/>
                  </a:lnTo>
                  <a:lnTo>
                    <a:pt x="466" y="60"/>
                  </a:lnTo>
                  <a:lnTo>
                    <a:pt x="466" y="61"/>
                  </a:lnTo>
                  <a:close/>
                  <a:moveTo>
                    <a:pt x="20" y="57"/>
                  </a:moveTo>
                  <a:lnTo>
                    <a:pt x="21" y="58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20" y="57"/>
                  </a:lnTo>
                  <a:close/>
                  <a:moveTo>
                    <a:pt x="5" y="33"/>
                  </a:move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5" y="33"/>
                  </a:lnTo>
                  <a:close/>
                  <a:moveTo>
                    <a:pt x="8" y="30"/>
                  </a:moveTo>
                  <a:lnTo>
                    <a:pt x="8" y="31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30"/>
                  </a:lnTo>
                  <a:close/>
                  <a:moveTo>
                    <a:pt x="533" y="18"/>
                  </a:moveTo>
                  <a:lnTo>
                    <a:pt x="533" y="19"/>
                  </a:lnTo>
                  <a:lnTo>
                    <a:pt x="534" y="20"/>
                  </a:lnTo>
                  <a:lnTo>
                    <a:pt x="534" y="21"/>
                  </a:lnTo>
                  <a:lnTo>
                    <a:pt x="533" y="22"/>
                  </a:lnTo>
                  <a:lnTo>
                    <a:pt x="532" y="22"/>
                  </a:lnTo>
                  <a:lnTo>
                    <a:pt x="531" y="22"/>
                  </a:lnTo>
                  <a:lnTo>
                    <a:pt x="529" y="22"/>
                  </a:lnTo>
                  <a:lnTo>
                    <a:pt x="528" y="21"/>
                  </a:lnTo>
                  <a:lnTo>
                    <a:pt x="529" y="21"/>
                  </a:lnTo>
                  <a:lnTo>
                    <a:pt x="531" y="21"/>
                  </a:lnTo>
                  <a:lnTo>
                    <a:pt x="532" y="20"/>
                  </a:lnTo>
                  <a:lnTo>
                    <a:pt x="531" y="20"/>
                  </a:lnTo>
                  <a:lnTo>
                    <a:pt x="531" y="19"/>
                  </a:lnTo>
                  <a:lnTo>
                    <a:pt x="532" y="19"/>
                  </a:lnTo>
                  <a:lnTo>
                    <a:pt x="533" y="18"/>
                  </a:lnTo>
                  <a:close/>
                  <a:moveTo>
                    <a:pt x="518" y="0"/>
                  </a:moveTo>
                  <a:lnTo>
                    <a:pt x="519" y="0"/>
                  </a:lnTo>
                  <a:lnTo>
                    <a:pt x="519" y="2"/>
                  </a:lnTo>
                  <a:lnTo>
                    <a:pt x="518" y="3"/>
                  </a:lnTo>
                  <a:lnTo>
                    <a:pt x="518" y="2"/>
                  </a:lnTo>
                  <a:lnTo>
                    <a:pt x="518" y="3"/>
                  </a:lnTo>
                  <a:lnTo>
                    <a:pt x="517" y="3"/>
                  </a:lnTo>
                  <a:lnTo>
                    <a:pt x="518" y="4"/>
                  </a:lnTo>
                  <a:lnTo>
                    <a:pt x="515" y="4"/>
                  </a:lnTo>
                  <a:lnTo>
                    <a:pt x="516" y="5"/>
                  </a:lnTo>
                  <a:lnTo>
                    <a:pt x="515" y="5"/>
                  </a:lnTo>
                  <a:lnTo>
                    <a:pt x="514" y="5"/>
                  </a:lnTo>
                  <a:lnTo>
                    <a:pt x="516" y="3"/>
                  </a:lnTo>
                  <a:lnTo>
                    <a:pt x="516" y="2"/>
                  </a:lnTo>
                  <a:lnTo>
                    <a:pt x="517" y="2"/>
                  </a:lnTo>
                  <a:lnTo>
                    <a:pt x="518" y="0"/>
                  </a:lnTo>
                  <a:close/>
                  <a:moveTo>
                    <a:pt x="524" y="0"/>
                  </a:moveTo>
                  <a:lnTo>
                    <a:pt x="526" y="0"/>
                  </a:lnTo>
                  <a:lnTo>
                    <a:pt x="527" y="0"/>
                  </a:lnTo>
                  <a:lnTo>
                    <a:pt x="527" y="2"/>
                  </a:lnTo>
                  <a:lnTo>
                    <a:pt x="526" y="4"/>
                  </a:lnTo>
                  <a:lnTo>
                    <a:pt x="526" y="5"/>
                  </a:lnTo>
                  <a:lnTo>
                    <a:pt x="525" y="5"/>
                  </a:lnTo>
                  <a:lnTo>
                    <a:pt x="523" y="6"/>
                  </a:lnTo>
                  <a:lnTo>
                    <a:pt x="522" y="6"/>
                  </a:lnTo>
                  <a:lnTo>
                    <a:pt x="522" y="7"/>
                  </a:lnTo>
                  <a:lnTo>
                    <a:pt x="520" y="7"/>
                  </a:lnTo>
                  <a:lnTo>
                    <a:pt x="520" y="8"/>
                  </a:lnTo>
                  <a:lnTo>
                    <a:pt x="520" y="7"/>
                  </a:lnTo>
                  <a:lnTo>
                    <a:pt x="520" y="5"/>
                  </a:lnTo>
                  <a:lnTo>
                    <a:pt x="520" y="4"/>
                  </a:lnTo>
                  <a:lnTo>
                    <a:pt x="520" y="3"/>
                  </a:lnTo>
                  <a:lnTo>
                    <a:pt x="522" y="3"/>
                  </a:lnTo>
                  <a:lnTo>
                    <a:pt x="522" y="2"/>
                  </a:lnTo>
                  <a:lnTo>
                    <a:pt x="523" y="0"/>
                  </a:lnTo>
                  <a:lnTo>
                    <a:pt x="524" y="0"/>
                  </a:lnTo>
                  <a:close/>
                  <a:moveTo>
                    <a:pt x="49" y="130"/>
                  </a:moveTo>
                  <a:lnTo>
                    <a:pt x="48" y="130"/>
                  </a:lnTo>
                  <a:lnTo>
                    <a:pt x="48" y="129"/>
                  </a:lnTo>
                  <a:lnTo>
                    <a:pt x="49" y="130"/>
                  </a:lnTo>
                  <a:close/>
                  <a:moveTo>
                    <a:pt x="50" y="130"/>
                  </a:moveTo>
                  <a:lnTo>
                    <a:pt x="50" y="131"/>
                  </a:lnTo>
                  <a:lnTo>
                    <a:pt x="49" y="131"/>
                  </a:lnTo>
                  <a:lnTo>
                    <a:pt x="49" y="132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49" y="130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50" y="13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792">
              <a:extLst>
                <a:ext uri="{FF2B5EF4-FFF2-40B4-BE49-F238E27FC236}">
                  <a16:creationId xmlns:a16="http://schemas.microsoft.com/office/drawing/2014/main" id="{40B6AC06-E4D7-2B1B-E8E9-70C6E38206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8169" y="3632462"/>
              <a:ext cx="95558" cy="168295"/>
            </a:xfrm>
            <a:custGeom>
              <a:avLst/>
              <a:gdLst>
                <a:gd name="T0" fmla="*/ 65 w 67"/>
                <a:gd name="T1" fmla="*/ 92 h 118"/>
                <a:gd name="T2" fmla="*/ 58 w 67"/>
                <a:gd name="T3" fmla="*/ 103 h 118"/>
                <a:gd name="T4" fmla="*/ 45 w 67"/>
                <a:gd name="T5" fmla="*/ 111 h 118"/>
                <a:gd name="T6" fmla="*/ 36 w 67"/>
                <a:gd name="T7" fmla="*/ 114 h 118"/>
                <a:gd name="T8" fmla="*/ 29 w 67"/>
                <a:gd name="T9" fmla="*/ 116 h 118"/>
                <a:gd name="T10" fmla="*/ 23 w 67"/>
                <a:gd name="T11" fmla="*/ 116 h 118"/>
                <a:gd name="T12" fmla="*/ 18 w 67"/>
                <a:gd name="T13" fmla="*/ 114 h 118"/>
                <a:gd name="T14" fmla="*/ 11 w 67"/>
                <a:gd name="T15" fmla="*/ 106 h 118"/>
                <a:gd name="T16" fmla="*/ 10 w 67"/>
                <a:gd name="T17" fmla="*/ 101 h 118"/>
                <a:gd name="T18" fmla="*/ 6 w 67"/>
                <a:gd name="T19" fmla="*/ 85 h 118"/>
                <a:gd name="T20" fmla="*/ 6 w 67"/>
                <a:gd name="T21" fmla="*/ 79 h 118"/>
                <a:gd name="T22" fmla="*/ 4 w 67"/>
                <a:gd name="T23" fmla="*/ 63 h 118"/>
                <a:gd name="T24" fmla="*/ 1 w 67"/>
                <a:gd name="T25" fmla="*/ 48 h 118"/>
                <a:gd name="T26" fmla="*/ 2 w 67"/>
                <a:gd name="T27" fmla="*/ 46 h 118"/>
                <a:gd name="T28" fmla="*/ 2 w 67"/>
                <a:gd name="T29" fmla="*/ 53 h 118"/>
                <a:gd name="T30" fmla="*/ 4 w 67"/>
                <a:gd name="T31" fmla="*/ 54 h 118"/>
                <a:gd name="T32" fmla="*/ 6 w 67"/>
                <a:gd name="T33" fmla="*/ 47 h 118"/>
                <a:gd name="T34" fmla="*/ 8 w 67"/>
                <a:gd name="T35" fmla="*/ 38 h 118"/>
                <a:gd name="T36" fmla="*/ 8 w 67"/>
                <a:gd name="T37" fmla="*/ 27 h 118"/>
                <a:gd name="T38" fmla="*/ 12 w 67"/>
                <a:gd name="T39" fmla="*/ 21 h 118"/>
                <a:gd name="T40" fmla="*/ 12 w 67"/>
                <a:gd name="T41" fmla="*/ 12 h 118"/>
                <a:gd name="T42" fmla="*/ 12 w 67"/>
                <a:gd name="T43" fmla="*/ 7 h 118"/>
                <a:gd name="T44" fmla="*/ 18 w 67"/>
                <a:gd name="T45" fmla="*/ 11 h 118"/>
                <a:gd name="T46" fmla="*/ 28 w 67"/>
                <a:gd name="T47" fmla="*/ 11 h 118"/>
                <a:gd name="T48" fmla="*/ 21 w 67"/>
                <a:gd name="T49" fmla="*/ 9 h 118"/>
                <a:gd name="T50" fmla="*/ 16 w 67"/>
                <a:gd name="T51" fmla="*/ 6 h 118"/>
                <a:gd name="T52" fmla="*/ 11 w 67"/>
                <a:gd name="T53" fmla="*/ 5 h 118"/>
                <a:gd name="T54" fmla="*/ 9 w 67"/>
                <a:gd name="T55" fmla="*/ 0 h 118"/>
                <a:gd name="T56" fmla="*/ 15 w 67"/>
                <a:gd name="T57" fmla="*/ 2 h 118"/>
                <a:gd name="T58" fmla="*/ 23 w 67"/>
                <a:gd name="T59" fmla="*/ 6 h 118"/>
                <a:gd name="T60" fmla="*/ 17 w 67"/>
                <a:gd name="T61" fmla="*/ 0 h 118"/>
                <a:gd name="T62" fmla="*/ 34 w 67"/>
                <a:gd name="T63" fmla="*/ 15 h 118"/>
                <a:gd name="T64" fmla="*/ 36 w 67"/>
                <a:gd name="T65" fmla="*/ 20 h 118"/>
                <a:gd name="T66" fmla="*/ 37 w 67"/>
                <a:gd name="T67" fmla="*/ 23 h 118"/>
                <a:gd name="T68" fmla="*/ 38 w 67"/>
                <a:gd name="T69" fmla="*/ 27 h 118"/>
                <a:gd name="T70" fmla="*/ 44 w 67"/>
                <a:gd name="T71" fmla="*/ 31 h 118"/>
                <a:gd name="T72" fmla="*/ 46 w 67"/>
                <a:gd name="T73" fmla="*/ 36 h 118"/>
                <a:gd name="T74" fmla="*/ 44 w 67"/>
                <a:gd name="T75" fmla="*/ 39 h 118"/>
                <a:gd name="T76" fmla="*/ 51 w 67"/>
                <a:gd name="T77" fmla="*/ 39 h 118"/>
                <a:gd name="T78" fmla="*/ 51 w 67"/>
                <a:gd name="T79" fmla="*/ 44 h 118"/>
                <a:gd name="T80" fmla="*/ 53 w 67"/>
                <a:gd name="T81" fmla="*/ 52 h 118"/>
                <a:gd name="T82" fmla="*/ 54 w 67"/>
                <a:gd name="T83" fmla="*/ 53 h 118"/>
                <a:gd name="T84" fmla="*/ 57 w 67"/>
                <a:gd name="T85" fmla="*/ 56 h 118"/>
                <a:gd name="T86" fmla="*/ 60 w 67"/>
                <a:gd name="T87" fmla="*/ 61 h 118"/>
                <a:gd name="T88" fmla="*/ 58 w 67"/>
                <a:gd name="T89" fmla="*/ 63 h 118"/>
                <a:gd name="T90" fmla="*/ 61 w 67"/>
                <a:gd name="T91" fmla="*/ 65 h 118"/>
                <a:gd name="T92" fmla="*/ 63 w 67"/>
                <a:gd name="T93" fmla="*/ 70 h 118"/>
                <a:gd name="T94" fmla="*/ 67 w 67"/>
                <a:gd name="T95" fmla="*/ 76 h 118"/>
                <a:gd name="T96" fmla="*/ 63 w 67"/>
                <a:gd name="T97" fmla="*/ 67 h 118"/>
                <a:gd name="T98" fmla="*/ 62 w 67"/>
                <a:gd name="T99" fmla="*/ 65 h 118"/>
                <a:gd name="T100" fmla="*/ 6 w 67"/>
                <a:gd name="T101" fmla="*/ 22 h 118"/>
                <a:gd name="T102" fmla="*/ 8 w 67"/>
                <a:gd name="T103" fmla="*/ 25 h 118"/>
                <a:gd name="T104" fmla="*/ 3 w 67"/>
                <a:gd name="T105" fmla="*/ 22 h 118"/>
                <a:gd name="T106" fmla="*/ 1 w 67"/>
                <a:gd name="T107" fmla="*/ 9 h 118"/>
                <a:gd name="T108" fmla="*/ 6 w 67"/>
                <a:gd name="T109" fmla="*/ 2 h 118"/>
                <a:gd name="T110" fmla="*/ 10 w 67"/>
                <a:gd name="T111" fmla="*/ 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7" h="118">
                  <a:moveTo>
                    <a:pt x="66" y="82"/>
                  </a:moveTo>
                  <a:lnTo>
                    <a:pt x="67" y="82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67" y="86"/>
                  </a:lnTo>
                  <a:lnTo>
                    <a:pt x="65" y="90"/>
                  </a:lnTo>
                  <a:lnTo>
                    <a:pt x="65" y="92"/>
                  </a:lnTo>
                  <a:lnTo>
                    <a:pt x="65" y="93"/>
                  </a:lnTo>
                  <a:lnTo>
                    <a:pt x="65" y="94"/>
                  </a:lnTo>
                  <a:lnTo>
                    <a:pt x="63" y="95"/>
                  </a:lnTo>
                  <a:lnTo>
                    <a:pt x="63" y="96"/>
                  </a:lnTo>
                  <a:lnTo>
                    <a:pt x="63" y="97"/>
                  </a:lnTo>
                  <a:lnTo>
                    <a:pt x="60" y="102"/>
                  </a:lnTo>
                  <a:lnTo>
                    <a:pt x="58" y="103"/>
                  </a:lnTo>
                  <a:lnTo>
                    <a:pt x="58" y="104"/>
                  </a:lnTo>
                  <a:lnTo>
                    <a:pt x="57" y="104"/>
                  </a:lnTo>
                  <a:lnTo>
                    <a:pt x="51" y="109"/>
                  </a:lnTo>
                  <a:lnTo>
                    <a:pt x="50" y="109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5" y="111"/>
                  </a:lnTo>
                  <a:lnTo>
                    <a:pt x="44" y="111"/>
                  </a:lnTo>
                  <a:lnTo>
                    <a:pt x="43" y="112"/>
                  </a:lnTo>
                  <a:lnTo>
                    <a:pt x="41" y="112"/>
                  </a:lnTo>
                  <a:lnTo>
                    <a:pt x="38" y="113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4"/>
                  </a:lnTo>
                  <a:lnTo>
                    <a:pt x="35" y="114"/>
                  </a:lnTo>
                  <a:lnTo>
                    <a:pt x="34" y="114"/>
                  </a:lnTo>
                  <a:lnTo>
                    <a:pt x="33" y="115"/>
                  </a:lnTo>
                  <a:lnTo>
                    <a:pt x="32" y="115"/>
                  </a:lnTo>
                  <a:lnTo>
                    <a:pt x="32" y="116"/>
                  </a:lnTo>
                  <a:lnTo>
                    <a:pt x="31" y="116"/>
                  </a:lnTo>
                  <a:lnTo>
                    <a:pt x="29" y="116"/>
                  </a:lnTo>
                  <a:lnTo>
                    <a:pt x="28" y="118"/>
                  </a:lnTo>
                  <a:lnTo>
                    <a:pt x="27" y="118"/>
                  </a:lnTo>
                  <a:lnTo>
                    <a:pt x="27" y="116"/>
                  </a:lnTo>
                  <a:lnTo>
                    <a:pt x="26" y="116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3" y="116"/>
                  </a:lnTo>
                  <a:lnTo>
                    <a:pt x="21" y="116"/>
                  </a:lnTo>
                  <a:lnTo>
                    <a:pt x="21" y="115"/>
                  </a:lnTo>
                  <a:lnTo>
                    <a:pt x="20" y="115"/>
                  </a:lnTo>
                  <a:lnTo>
                    <a:pt x="20" y="116"/>
                  </a:lnTo>
                  <a:lnTo>
                    <a:pt x="20" y="115"/>
                  </a:lnTo>
                  <a:lnTo>
                    <a:pt x="18" y="115"/>
                  </a:lnTo>
                  <a:lnTo>
                    <a:pt x="18" y="114"/>
                  </a:lnTo>
                  <a:lnTo>
                    <a:pt x="17" y="114"/>
                  </a:lnTo>
                  <a:lnTo>
                    <a:pt x="16" y="114"/>
                  </a:lnTo>
                  <a:lnTo>
                    <a:pt x="13" y="111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0" y="104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9" y="101"/>
                  </a:lnTo>
                  <a:lnTo>
                    <a:pt x="10" y="101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7" y="90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6" y="85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7" y="81"/>
                  </a:lnTo>
                  <a:lnTo>
                    <a:pt x="6" y="80"/>
                  </a:lnTo>
                  <a:lnTo>
                    <a:pt x="6" y="79"/>
                  </a:lnTo>
                  <a:lnTo>
                    <a:pt x="6" y="78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5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2" y="54"/>
                  </a:lnTo>
                  <a:lnTo>
                    <a:pt x="3" y="55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5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1" y="6"/>
                  </a:lnTo>
                  <a:lnTo>
                    <a:pt x="24" y="7"/>
                  </a:lnTo>
                  <a:lnTo>
                    <a:pt x="23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23" y="6"/>
                  </a:lnTo>
                  <a:lnTo>
                    <a:pt x="24" y="7"/>
                  </a:lnTo>
                  <a:lnTo>
                    <a:pt x="33" y="14"/>
                  </a:lnTo>
                  <a:lnTo>
                    <a:pt x="34" y="15"/>
                  </a:lnTo>
                  <a:lnTo>
                    <a:pt x="33" y="15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6" y="21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40" y="26"/>
                  </a:lnTo>
                  <a:lnTo>
                    <a:pt x="41" y="27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3" y="29"/>
                  </a:lnTo>
                  <a:lnTo>
                    <a:pt x="43" y="30"/>
                  </a:lnTo>
                  <a:lnTo>
                    <a:pt x="44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6" y="39"/>
                  </a:lnTo>
                  <a:lnTo>
                    <a:pt x="45" y="39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1" y="44"/>
                  </a:lnTo>
                  <a:lnTo>
                    <a:pt x="51" y="43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3" y="49"/>
                  </a:lnTo>
                  <a:lnTo>
                    <a:pt x="53" y="51"/>
                  </a:lnTo>
                  <a:lnTo>
                    <a:pt x="53" y="52"/>
                  </a:lnTo>
                  <a:lnTo>
                    <a:pt x="52" y="51"/>
                  </a:lnTo>
                  <a:lnTo>
                    <a:pt x="52" y="49"/>
                  </a:lnTo>
                  <a:lnTo>
                    <a:pt x="52" y="51"/>
                  </a:lnTo>
                  <a:lnTo>
                    <a:pt x="52" y="52"/>
                  </a:lnTo>
                  <a:lnTo>
                    <a:pt x="53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4"/>
                  </a:lnTo>
                  <a:lnTo>
                    <a:pt x="56" y="55"/>
                  </a:lnTo>
                  <a:lnTo>
                    <a:pt x="56" y="54"/>
                  </a:lnTo>
                  <a:lnTo>
                    <a:pt x="57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7" y="56"/>
                  </a:lnTo>
                  <a:lnTo>
                    <a:pt x="58" y="56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60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60" y="61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61" y="64"/>
                  </a:lnTo>
                  <a:lnTo>
                    <a:pt x="60" y="63"/>
                  </a:lnTo>
                  <a:lnTo>
                    <a:pt x="59" y="62"/>
                  </a:lnTo>
                  <a:lnTo>
                    <a:pt x="58" y="62"/>
                  </a:lnTo>
                  <a:lnTo>
                    <a:pt x="58" y="63"/>
                  </a:lnTo>
                  <a:lnTo>
                    <a:pt x="59" y="63"/>
                  </a:lnTo>
                  <a:lnTo>
                    <a:pt x="60" y="63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1" y="65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2" y="65"/>
                  </a:lnTo>
                  <a:lnTo>
                    <a:pt x="62" y="67"/>
                  </a:lnTo>
                  <a:lnTo>
                    <a:pt x="63" y="68"/>
                  </a:lnTo>
                  <a:lnTo>
                    <a:pt x="63" y="69"/>
                  </a:lnTo>
                  <a:lnTo>
                    <a:pt x="63" y="70"/>
                  </a:lnTo>
                  <a:lnTo>
                    <a:pt x="62" y="70"/>
                  </a:lnTo>
                  <a:lnTo>
                    <a:pt x="63" y="70"/>
                  </a:lnTo>
                  <a:lnTo>
                    <a:pt x="63" y="71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5" y="72"/>
                  </a:lnTo>
                  <a:lnTo>
                    <a:pt x="65" y="71"/>
                  </a:lnTo>
                  <a:lnTo>
                    <a:pt x="66" y="72"/>
                  </a:lnTo>
                  <a:lnTo>
                    <a:pt x="67" y="76"/>
                  </a:lnTo>
                  <a:lnTo>
                    <a:pt x="66" y="82"/>
                  </a:lnTo>
                  <a:close/>
                  <a:moveTo>
                    <a:pt x="62" y="65"/>
                  </a:moveTo>
                  <a:lnTo>
                    <a:pt x="62" y="64"/>
                  </a:lnTo>
                  <a:lnTo>
                    <a:pt x="62" y="63"/>
                  </a:lnTo>
                  <a:lnTo>
                    <a:pt x="62" y="64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3" y="70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2" y="65"/>
                  </a:lnTo>
                  <a:close/>
                  <a:moveTo>
                    <a:pt x="2" y="22"/>
                  </a:moveTo>
                  <a:lnTo>
                    <a:pt x="1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close/>
                  <a:moveTo>
                    <a:pt x="2" y="10"/>
                  </a:move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0"/>
                  </a:lnTo>
                  <a:close/>
                  <a:moveTo>
                    <a:pt x="7" y="6"/>
                  </a:move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530">
              <a:extLst>
                <a:ext uri="{FF2B5EF4-FFF2-40B4-BE49-F238E27FC236}">
                  <a16:creationId xmlns:a16="http://schemas.microsoft.com/office/drawing/2014/main" id="{AF589CBB-CAF7-6320-9A81-53E4BD540D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3724" y="3419955"/>
              <a:ext cx="225344" cy="185409"/>
            </a:xfrm>
            <a:custGeom>
              <a:avLst/>
              <a:gdLst>
                <a:gd name="T0" fmla="*/ 151 w 158"/>
                <a:gd name="T1" fmla="*/ 8 h 130"/>
                <a:gd name="T2" fmla="*/ 151 w 158"/>
                <a:gd name="T3" fmla="*/ 21 h 130"/>
                <a:gd name="T4" fmla="*/ 154 w 158"/>
                <a:gd name="T5" fmla="*/ 30 h 130"/>
                <a:gd name="T6" fmla="*/ 154 w 158"/>
                <a:gd name="T7" fmla="*/ 52 h 130"/>
                <a:gd name="T8" fmla="*/ 156 w 158"/>
                <a:gd name="T9" fmla="*/ 64 h 130"/>
                <a:gd name="T10" fmla="*/ 151 w 158"/>
                <a:gd name="T11" fmla="*/ 75 h 130"/>
                <a:gd name="T12" fmla="*/ 138 w 158"/>
                <a:gd name="T13" fmla="*/ 80 h 130"/>
                <a:gd name="T14" fmla="*/ 125 w 158"/>
                <a:gd name="T15" fmla="*/ 84 h 130"/>
                <a:gd name="T16" fmla="*/ 121 w 158"/>
                <a:gd name="T17" fmla="*/ 91 h 130"/>
                <a:gd name="T18" fmla="*/ 114 w 158"/>
                <a:gd name="T19" fmla="*/ 91 h 130"/>
                <a:gd name="T20" fmla="*/ 104 w 158"/>
                <a:gd name="T21" fmla="*/ 94 h 130"/>
                <a:gd name="T22" fmla="*/ 106 w 158"/>
                <a:gd name="T23" fmla="*/ 104 h 130"/>
                <a:gd name="T24" fmla="*/ 113 w 158"/>
                <a:gd name="T25" fmla="*/ 111 h 130"/>
                <a:gd name="T26" fmla="*/ 116 w 158"/>
                <a:gd name="T27" fmla="*/ 120 h 130"/>
                <a:gd name="T28" fmla="*/ 108 w 158"/>
                <a:gd name="T29" fmla="*/ 118 h 130"/>
                <a:gd name="T30" fmla="*/ 99 w 158"/>
                <a:gd name="T31" fmla="*/ 113 h 130"/>
                <a:gd name="T32" fmla="*/ 86 w 158"/>
                <a:gd name="T33" fmla="*/ 117 h 130"/>
                <a:gd name="T34" fmla="*/ 82 w 158"/>
                <a:gd name="T35" fmla="*/ 121 h 130"/>
                <a:gd name="T36" fmla="*/ 68 w 158"/>
                <a:gd name="T37" fmla="*/ 127 h 130"/>
                <a:gd name="T38" fmla="*/ 60 w 158"/>
                <a:gd name="T39" fmla="*/ 128 h 130"/>
                <a:gd name="T40" fmla="*/ 54 w 158"/>
                <a:gd name="T41" fmla="*/ 126 h 130"/>
                <a:gd name="T42" fmla="*/ 46 w 158"/>
                <a:gd name="T43" fmla="*/ 124 h 130"/>
                <a:gd name="T44" fmla="*/ 43 w 158"/>
                <a:gd name="T45" fmla="*/ 127 h 130"/>
                <a:gd name="T46" fmla="*/ 36 w 158"/>
                <a:gd name="T47" fmla="*/ 125 h 130"/>
                <a:gd name="T48" fmla="*/ 41 w 158"/>
                <a:gd name="T49" fmla="*/ 119 h 130"/>
                <a:gd name="T50" fmla="*/ 37 w 158"/>
                <a:gd name="T51" fmla="*/ 109 h 130"/>
                <a:gd name="T52" fmla="*/ 33 w 158"/>
                <a:gd name="T53" fmla="*/ 114 h 130"/>
                <a:gd name="T54" fmla="*/ 26 w 158"/>
                <a:gd name="T55" fmla="*/ 117 h 130"/>
                <a:gd name="T56" fmla="*/ 24 w 158"/>
                <a:gd name="T57" fmla="*/ 108 h 130"/>
                <a:gd name="T58" fmla="*/ 24 w 158"/>
                <a:gd name="T59" fmla="*/ 102 h 130"/>
                <a:gd name="T60" fmla="*/ 25 w 158"/>
                <a:gd name="T61" fmla="*/ 97 h 130"/>
                <a:gd name="T62" fmla="*/ 21 w 158"/>
                <a:gd name="T63" fmla="*/ 95 h 130"/>
                <a:gd name="T64" fmla="*/ 20 w 158"/>
                <a:gd name="T65" fmla="*/ 94 h 130"/>
                <a:gd name="T66" fmla="*/ 22 w 158"/>
                <a:gd name="T67" fmla="*/ 92 h 130"/>
                <a:gd name="T68" fmla="*/ 18 w 158"/>
                <a:gd name="T69" fmla="*/ 88 h 130"/>
                <a:gd name="T70" fmla="*/ 17 w 158"/>
                <a:gd name="T71" fmla="*/ 88 h 130"/>
                <a:gd name="T72" fmla="*/ 13 w 158"/>
                <a:gd name="T73" fmla="*/ 70 h 130"/>
                <a:gd name="T74" fmla="*/ 4 w 158"/>
                <a:gd name="T75" fmla="*/ 62 h 130"/>
                <a:gd name="T76" fmla="*/ 4 w 158"/>
                <a:gd name="T77" fmla="*/ 52 h 130"/>
                <a:gd name="T78" fmla="*/ 0 w 158"/>
                <a:gd name="T79" fmla="*/ 37 h 130"/>
                <a:gd name="T80" fmla="*/ 8 w 158"/>
                <a:gd name="T81" fmla="*/ 30 h 130"/>
                <a:gd name="T82" fmla="*/ 17 w 158"/>
                <a:gd name="T83" fmla="*/ 19 h 130"/>
                <a:gd name="T84" fmla="*/ 25 w 158"/>
                <a:gd name="T85" fmla="*/ 11 h 130"/>
                <a:gd name="T86" fmla="*/ 35 w 158"/>
                <a:gd name="T87" fmla="*/ 9 h 130"/>
                <a:gd name="T88" fmla="*/ 43 w 158"/>
                <a:gd name="T89" fmla="*/ 10 h 130"/>
                <a:gd name="T90" fmla="*/ 52 w 158"/>
                <a:gd name="T91" fmla="*/ 10 h 130"/>
                <a:gd name="T92" fmla="*/ 64 w 158"/>
                <a:gd name="T93" fmla="*/ 10 h 130"/>
                <a:gd name="T94" fmla="*/ 74 w 158"/>
                <a:gd name="T95" fmla="*/ 8 h 130"/>
                <a:gd name="T96" fmla="*/ 83 w 158"/>
                <a:gd name="T97" fmla="*/ 15 h 130"/>
                <a:gd name="T98" fmla="*/ 91 w 158"/>
                <a:gd name="T99" fmla="*/ 18 h 130"/>
                <a:gd name="T100" fmla="*/ 101 w 158"/>
                <a:gd name="T101" fmla="*/ 18 h 130"/>
                <a:gd name="T102" fmla="*/ 112 w 158"/>
                <a:gd name="T103" fmla="*/ 24 h 130"/>
                <a:gd name="T104" fmla="*/ 110 w 158"/>
                <a:gd name="T105" fmla="*/ 15 h 130"/>
                <a:gd name="T106" fmla="*/ 116 w 158"/>
                <a:gd name="T107" fmla="*/ 10 h 130"/>
                <a:gd name="T108" fmla="*/ 122 w 158"/>
                <a:gd name="T109" fmla="*/ 5 h 130"/>
                <a:gd name="T110" fmla="*/ 128 w 158"/>
                <a:gd name="T111" fmla="*/ 7 h 130"/>
                <a:gd name="T112" fmla="*/ 138 w 158"/>
                <a:gd name="T113" fmla="*/ 10 h 130"/>
                <a:gd name="T114" fmla="*/ 146 w 158"/>
                <a:gd name="T115" fmla="*/ 5 h 130"/>
                <a:gd name="T116" fmla="*/ 153 w 158"/>
                <a:gd name="T117" fmla="*/ 3 h 130"/>
                <a:gd name="T118" fmla="*/ 29 w 158"/>
                <a:gd name="T119" fmla="*/ 122 h 130"/>
                <a:gd name="T120" fmla="*/ 21 w 158"/>
                <a:gd name="T121" fmla="*/ 104 h 130"/>
                <a:gd name="T122" fmla="*/ 21 w 158"/>
                <a:gd name="T123" fmla="*/ 101 h 130"/>
                <a:gd name="T124" fmla="*/ 30 w 158"/>
                <a:gd name="T125" fmla="*/ 1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8" h="130">
                  <a:moveTo>
                    <a:pt x="155" y="0"/>
                  </a:moveTo>
                  <a:lnTo>
                    <a:pt x="155" y="1"/>
                  </a:lnTo>
                  <a:lnTo>
                    <a:pt x="154" y="3"/>
                  </a:lnTo>
                  <a:lnTo>
                    <a:pt x="155" y="4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3" y="8"/>
                  </a:lnTo>
                  <a:lnTo>
                    <a:pt x="152" y="9"/>
                  </a:lnTo>
                  <a:lnTo>
                    <a:pt x="152" y="8"/>
                  </a:lnTo>
                  <a:lnTo>
                    <a:pt x="151" y="8"/>
                  </a:lnTo>
                  <a:lnTo>
                    <a:pt x="151" y="9"/>
                  </a:lnTo>
                  <a:lnTo>
                    <a:pt x="151" y="10"/>
                  </a:lnTo>
                  <a:lnTo>
                    <a:pt x="150" y="11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0" y="17"/>
                  </a:lnTo>
                  <a:lnTo>
                    <a:pt x="150" y="18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1" y="21"/>
                  </a:lnTo>
                  <a:lnTo>
                    <a:pt x="152" y="21"/>
                  </a:lnTo>
                  <a:lnTo>
                    <a:pt x="153" y="21"/>
                  </a:lnTo>
                  <a:lnTo>
                    <a:pt x="153" y="22"/>
                  </a:lnTo>
                  <a:lnTo>
                    <a:pt x="153" y="24"/>
                  </a:lnTo>
                  <a:lnTo>
                    <a:pt x="153" y="25"/>
                  </a:lnTo>
                  <a:lnTo>
                    <a:pt x="153" y="26"/>
                  </a:lnTo>
                  <a:lnTo>
                    <a:pt x="153" y="27"/>
                  </a:lnTo>
                  <a:lnTo>
                    <a:pt x="153" y="28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8" y="35"/>
                  </a:lnTo>
                  <a:lnTo>
                    <a:pt x="158" y="36"/>
                  </a:lnTo>
                  <a:lnTo>
                    <a:pt x="158" y="40"/>
                  </a:lnTo>
                  <a:lnTo>
                    <a:pt x="158" y="41"/>
                  </a:lnTo>
                  <a:lnTo>
                    <a:pt x="156" y="43"/>
                  </a:lnTo>
                  <a:lnTo>
                    <a:pt x="156" y="44"/>
                  </a:lnTo>
                  <a:lnTo>
                    <a:pt x="153" y="51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4" y="53"/>
                  </a:lnTo>
                  <a:lnTo>
                    <a:pt x="153" y="53"/>
                  </a:lnTo>
                  <a:lnTo>
                    <a:pt x="154" y="54"/>
                  </a:lnTo>
                  <a:lnTo>
                    <a:pt x="154" y="55"/>
                  </a:lnTo>
                  <a:lnTo>
                    <a:pt x="154" y="57"/>
                  </a:lnTo>
                  <a:lnTo>
                    <a:pt x="155" y="58"/>
                  </a:lnTo>
                  <a:lnTo>
                    <a:pt x="155" y="59"/>
                  </a:lnTo>
                  <a:lnTo>
                    <a:pt x="155" y="60"/>
                  </a:lnTo>
                  <a:lnTo>
                    <a:pt x="155" y="61"/>
                  </a:lnTo>
                  <a:lnTo>
                    <a:pt x="156" y="64"/>
                  </a:lnTo>
                  <a:lnTo>
                    <a:pt x="156" y="66"/>
                  </a:lnTo>
                  <a:lnTo>
                    <a:pt x="156" y="67"/>
                  </a:lnTo>
                  <a:lnTo>
                    <a:pt x="156" y="68"/>
                  </a:lnTo>
                  <a:lnTo>
                    <a:pt x="155" y="70"/>
                  </a:lnTo>
                  <a:lnTo>
                    <a:pt x="155" y="71"/>
                  </a:lnTo>
                  <a:lnTo>
                    <a:pt x="155" y="72"/>
                  </a:lnTo>
                  <a:lnTo>
                    <a:pt x="154" y="72"/>
                  </a:lnTo>
                  <a:lnTo>
                    <a:pt x="153" y="74"/>
                  </a:lnTo>
                  <a:lnTo>
                    <a:pt x="152" y="75"/>
                  </a:lnTo>
                  <a:lnTo>
                    <a:pt x="151" y="75"/>
                  </a:lnTo>
                  <a:lnTo>
                    <a:pt x="150" y="72"/>
                  </a:lnTo>
                  <a:lnTo>
                    <a:pt x="147" y="72"/>
                  </a:lnTo>
                  <a:lnTo>
                    <a:pt x="146" y="74"/>
                  </a:lnTo>
                  <a:lnTo>
                    <a:pt x="144" y="74"/>
                  </a:lnTo>
                  <a:lnTo>
                    <a:pt x="143" y="75"/>
                  </a:lnTo>
                  <a:lnTo>
                    <a:pt x="143" y="76"/>
                  </a:lnTo>
                  <a:lnTo>
                    <a:pt x="142" y="76"/>
                  </a:lnTo>
                  <a:lnTo>
                    <a:pt x="141" y="77"/>
                  </a:lnTo>
                  <a:lnTo>
                    <a:pt x="139" y="79"/>
                  </a:lnTo>
                  <a:lnTo>
                    <a:pt x="138" y="80"/>
                  </a:lnTo>
                  <a:lnTo>
                    <a:pt x="137" y="80"/>
                  </a:lnTo>
                  <a:lnTo>
                    <a:pt x="136" y="80"/>
                  </a:lnTo>
                  <a:lnTo>
                    <a:pt x="134" y="80"/>
                  </a:lnTo>
                  <a:lnTo>
                    <a:pt x="133" y="80"/>
                  </a:lnTo>
                  <a:lnTo>
                    <a:pt x="131" y="82"/>
                  </a:lnTo>
                  <a:lnTo>
                    <a:pt x="131" y="83"/>
                  </a:lnTo>
                  <a:lnTo>
                    <a:pt x="130" y="84"/>
                  </a:lnTo>
                  <a:lnTo>
                    <a:pt x="129" y="84"/>
                  </a:lnTo>
                  <a:lnTo>
                    <a:pt x="126" y="84"/>
                  </a:lnTo>
                  <a:lnTo>
                    <a:pt x="125" y="84"/>
                  </a:lnTo>
                  <a:lnTo>
                    <a:pt x="124" y="84"/>
                  </a:lnTo>
                  <a:lnTo>
                    <a:pt x="122" y="84"/>
                  </a:lnTo>
                  <a:lnTo>
                    <a:pt x="121" y="84"/>
                  </a:lnTo>
                  <a:lnTo>
                    <a:pt x="122" y="84"/>
                  </a:lnTo>
                  <a:lnTo>
                    <a:pt x="122" y="86"/>
                  </a:lnTo>
                  <a:lnTo>
                    <a:pt x="122" y="87"/>
                  </a:lnTo>
                  <a:lnTo>
                    <a:pt x="122" y="88"/>
                  </a:lnTo>
                  <a:lnTo>
                    <a:pt x="122" y="89"/>
                  </a:lnTo>
                  <a:lnTo>
                    <a:pt x="121" y="89"/>
                  </a:lnTo>
                  <a:lnTo>
                    <a:pt x="121" y="91"/>
                  </a:lnTo>
                  <a:lnTo>
                    <a:pt x="122" y="92"/>
                  </a:lnTo>
                  <a:lnTo>
                    <a:pt x="122" y="93"/>
                  </a:lnTo>
                  <a:lnTo>
                    <a:pt x="121" y="93"/>
                  </a:lnTo>
                  <a:lnTo>
                    <a:pt x="121" y="92"/>
                  </a:lnTo>
                  <a:lnTo>
                    <a:pt x="120" y="92"/>
                  </a:lnTo>
                  <a:lnTo>
                    <a:pt x="118" y="93"/>
                  </a:lnTo>
                  <a:lnTo>
                    <a:pt x="118" y="92"/>
                  </a:lnTo>
                  <a:lnTo>
                    <a:pt x="117" y="92"/>
                  </a:lnTo>
                  <a:lnTo>
                    <a:pt x="117" y="91"/>
                  </a:lnTo>
                  <a:lnTo>
                    <a:pt x="114" y="91"/>
                  </a:lnTo>
                  <a:lnTo>
                    <a:pt x="113" y="91"/>
                  </a:lnTo>
                  <a:lnTo>
                    <a:pt x="112" y="89"/>
                  </a:lnTo>
                  <a:lnTo>
                    <a:pt x="110" y="89"/>
                  </a:lnTo>
                  <a:lnTo>
                    <a:pt x="110" y="91"/>
                  </a:lnTo>
                  <a:lnTo>
                    <a:pt x="109" y="92"/>
                  </a:lnTo>
                  <a:lnTo>
                    <a:pt x="109" y="93"/>
                  </a:lnTo>
                  <a:lnTo>
                    <a:pt x="108" y="93"/>
                  </a:lnTo>
                  <a:lnTo>
                    <a:pt x="106" y="93"/>
                  </a:lnTo>
                  <a:lnTo>
                    <a:pt x="105" y="93"/>
                  </a:lnTo>
                  <a:lnTo>
                    <a:pt x="104" y="94"/>
                  </a:lnTo>
                  <a:lnTo>
                    <a:pt x="103" y="94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6"/>
                  </a:lnTo>
                  <a:lnTo>
                    <a:pt x="105" y="97"/>
                  </a:lnTo>
                  <a:lnTo>
                    <a:pt x="106" y="100"/>
                  </a:lnTo>
                  <a:lnTo>
                    <a:pt x="106" y="101"/>
                  </a:lnTo>
                  <a:lnTo>
                    <a:pt x="105" y="102"/>
                  </a:lnTo>
                  <a:lnTo>
                    <a:pt x="105" y="104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6" y="107"/>
                  </a:lnTo>
                  <a:lnTo>
                    <a:pt x="108" y="107"/>
                  </a:lnTo>
                  <a:lnTo>
                    <a:pt x="109" y="108"/>
                  </a:lnTo>
                  <a:lnTo>
                    <a:pt x="110" y="108"/>
                  </a:lnTo>
                  <a:lnTo>
                    <a:pt x="110" y="109"/>
                  </a:lnTo>
                  <a:lnTo>
                    <a:pt x="111" y="109"/>
                  </a:lnTo>
                  <a:lnTo>
                    <a:pt x="112" y="110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4" y="111"/>
                  </a:lnTo>
                  <a:lnTo>
                    <a:pt x="116" y="113"/>
                  </a:lnTo>
                  <a:lnTo>
                    <a:pt x="116" y="114"/>
                  </a:lnTo>
                  <a:lnTo>
                    <a:pt x="114" y="114"/>
                  </a:lnTo>
                  <a:lnTo>
                    <a:pt x="114" y="113"/>
                  </a:lnTo>
                  <a:lnTo>
                    <a:pt x="113" y="114"/>
                  </a:lnTo>
                  <a:lnTo>
                    <a:pt x="113" y="116"/>
                  </a:lnTo>
                  <a:lnTo>
                    <a:pt x="114" y="117"/>
                  </a:lnTo>
                  <a:lnTo>
                    <a:pt x="116" y="120"/>
                  </a:lnTo>
                  <a:lnTo>
                    <a:pt x="114" y="119"/>
                  </a:lnTo>
                  <a:lnTo>
                    <a:pt x="113" y="119"/>
                  </a:lnTo>
                  <a:lnTo>
                    <a:pt x="112" y="119"/>
                  </a:lnTo>
                  <a:lnTo>
                    <a:pt x="111" y="119"/>
                  </a:lnTo>
                  <a:lnTo>
                    <a:pt x="110" y="119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7"/>
                  </a:lnTo>
                  <a:lnTo>
                    <a:pt x="108" y="117"/>
                  </a:lnTo>
                  <a:lnTo>
                    <a:pt x="108" y="118"/>
                  </a:lnTo>
                  <a:lnTo>
                    <a:pt x="106" y="118"/>
                  </a:lnTo>
                  <a:lnTo>
                    <a:pt x="105" y="118"/>
                  </a:lnTo>
                  <a:lnTo>
                    <a:pt x="105" y="117"/>
                  </a:lnTo>
                  <a:lnTo>
                    <a:pt x="104" y="116"/>
                  </a:lnTo>
                  <a:lnTo>
                    <a:pt x="103" y="114"/>
                  </a:lnTo>
                  <a:lnTo>
                    <a:pt x="103" y="113"/>
                  </a:lnTo>
                  <a:lnTo>
                    <a:pt x="102" y="112"/>
                  </a:lnTo>
                  <a:lnTo>
                    <a:pt x="101" y="112"/>
                  </a:lnTo>
                  <a:lnTo>
                    <a:pt x="100" y="113"/>
                  </a:lnTo>
                  <a:lnTo>
                    <a:pt x="99" y="113"/>
                  </a:lnTo>
                  <a:lnTo>
                    <a:pt x="99" y="114"/>
                  </a:lnTo>
                  <a:lnTo>
                    <a:pt x="95" y="114"/>
                  </a:lnTo>
                  <a:lnTo>
                    <a:pt x="94" y="114"/>
                  </a:lnTo>
                  <a:lnTo>
                    <a:pt x="93" y="114"/>
                  </a:lnTo>
                  <a:lnTo>
                    <a:pt x="92" y="114"/>
                  </a:lnTo>
                  <a:lnTo>
                    <a:pt x="91" y="116"/>
                  </a:lnTo>
                  <a:lnTo>
                    <a:pt x="89" y="118"/>
                  </a:lnTo>
                  <a:lnTo>
                    <a:pt x="88" y="117"/>
                  </a:lnTo>
                  <a:lnTo>
                    <a:pt x="87" y="117"/>
                  </a:lnTo>
                  <a:lnTo>
                    <a:pt x="86" y="117"/>
                  </a:lnTo>
                  <a:lnTo>
                    <a:pt x="84" y="116"/>
                  </a:lnTo>
                  <a:lnTo>
                    <a:pt x="83" y="116"/>
                  </a:lnTo>
                  <a:lnTo>
                    <a:pt x="83" y="114"/>
                  </a:lnTo>
                  <a:lnTo>
                    <a:pt x="82" y="114"/>
                  </a:lnTo>
                  <a:lnTo>
                    <a:pt x="82" y="116"/>
                  </a:lnTo>
                  <a:lnTo>
                    <a:pt x="80" y="116"/>
                  </a:lnTo>
                  <a:lnTo>
                    <a:pt x="80" y="117"/>
                  </a:lnTo>
                  <a:lnTo>
                    <a:pt x="80" y="118"/>
                  </a:lnTo>
                  <a:lnTo>
                    <a:pt x="80" y="119"/>
                  </a:lnTo>
                  <a:lnTo>
                    <a:pt x="82" y="121"/>
                  </a:lnTo>
                  <a:lnTo>
                    <a:pt x="82" y="122"/>
                  </a:lnTo>
                  <a:lnTo>
                    <a:pt x="78" y="124"/>
                  </a:lnTo>
                  <a:lnTo>
                    <a:pt x="78" y="125"/>
                  </a:lnTo>
                  <a:lnTo>
                    <a:pt x="76" y="127"/>
                  </a:lnTo>
                  <a:lnTo>
                    <a:pt x="75" y="128"/>
                  </a:lnTo>
                  <a:lnTo>
                    <a:pt x="74" y="128"/>
                  </a:lnTo>
                  <a:lnTo>
                    <a:pt x="71" y="128"/>
                  </a:lnTo>
                  <a:lnTo>
                    <a:pt x="71" y="127"/>
                  </a:lnTo>
                  <a:lnTo>
                    <a:pt x="69" y="127"/>
                  </a:lnTo>
                  <a:lnTo>
                    <a:pt x="68" y="127"/>
                  </a:lnTo>
                  <a:lnTo>
                    <a:pt x="67" y="127"/>
                  </a:lnTo>
                  <a:lnTo>
                    <a:pt x="67" y="128"/>
                  </a:lnTo>
                  <a:lnTo>
                    <a:pt x="66" y="128"/>
                  </a:lnTo>
                  <a:lnTo>
                    <a:pt x="64" y="130"/>
                  </a:lnTo>
                  <a:lnTo>
                    <a:pt x="63" y="130"/>
                  </a:lnTo>
                  <a:lnTo>
                    <a:pt x="62" y="129"/>
                  </a:lnTo>
                  <a:lnTo>
                    <a:pt x="62" y="130"/>
                  </a:lnTo>
                  <a:lnTo>
                    <a:pt x="61" y="129"/>
                  </a:lnTo>
                  <a:lnTo>
                    <a:pt x="61" y="128"/>
                  </a:lnTo>
                  <a:lnTo>
                    <a:pt x="60" y="128"/>
                  </a:lnTo>
                  <a:lnTo>
                    <a:pt x="60" y="129"/>
                  </a:lnTo>
                  <a:lnTo>
                    <a:pt x="59" y="129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4" y="126"/>
                  </a:lnTo>
                  <a:lnTo>
                    <a:pt x="53" y="126"/>
                  </a:lnTo>
                  <a:lnTo>
                    <a:pt x="53" y="127"/>
                  </a:lnTo>
                  <a:lnTo>
                    <a:pt x="52" y="127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7" y="125"/>
                  </a:lnTo>
                  <a:lnTo>
                    <a:pt x="47" y="124"/>
                  </a:lnTo>
                  <a:lnTo>
                    <a:pt x="46" y="124"/>
                  </a:lnTo>
                  <a:lnTo>
                    <a:pt x="46" y="122"/>
                  </a:lnTo>
                  <a:lnTo>
                    <a:pt x="46" y="124"/>
                  </a:lnTo>
                  <a:lnTo>
                    <a:pt x="46" y="125"/>
                  </a:lnTo>
                  <a:lnTo>
                    <a:pt x="45" y="126"/>
                  </a:lnTo>
                  <a:lnTo>
                    <a:pt x="45" y="127"/>
                  </a:lnTo>
                  <a:lnTo>
                    <a:pt x="44" y="127"/>
                  </a:lnTo>
                  <a:lnTo>
                    <a:pt x="43" y="127"/>
                  </a:lnTo>
                  <a:lnTo>
                    <a:pt x="42" y="127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2" y="127"/>
                  </a:lnTo>
                  <a:lnTo>
                    <a:pt x="43" y="127"/>
                  </a:lnTo>
                  <a:lnTo>
                    <a:pt x="43" y="128"/>
                  </a:lnTo>
                  <a:lnTo>
                    <a:pt x="42" y="128"/>
                  </a:lnTo>
                  <a:lnTo>
                    <a:pt x="41" y="128"/>
                  </a:lnTo>
                  <a:lnTo>
                    <a:pt x="39" y="128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7" y="127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4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7" y="121"/>
                  </a:lnTo>
                  <a:lnTo>
                    <a:pt x="38" y="121"/>
                  </a:lnTo>
                  <a:lnTo>
                    <a:pt x="41" y="121"/>
                  </a:lnTo>
                  <a:lnTo>
                    <a:pt x="41" y="120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2" y="118"/>
                  </a:lnTo>
                  <a:lnTo>
                    <a:pt x="42" y="117"/>
                  </a:lnTo>
                  <a:lnTo>
                    <a:pt x="42" y="116"/>
                  </a:lnTo>
                  <a:lnTo>
                    <a:pt x="41" y="113"/>
                  </a:lnTo>
                  <a:lnTo>
                    <a:pt x="39" y="112"/>
                  </a:lnTo>
                  <a:lnTo>
                    <a:pt x="41" y="111"/>
                  </a:lnTo>
                  <a:lnTo>
                    <a:pt x="39" y="111"/>
                  </a:lnTo>
                  <a:lnTo>
                    <a:pt x="38" y="110"/>
                  </a:lnTo>
                  <a:lnTo>
                    <a:pt x="37" y="109"/>
                  </a:lnTo>
                  <a:lnTo>
                    <a:pt x="36" y="108"/>
                  </a:lnTo>
                  <a:lnTo>
                    <a:pt x="35" y="108"/>
                  </a:lnTo>
                  <a:lnTo>
                    <a:pt x="35" y="109"/>
                  </a:lnTo>
                  <a:lnTo>
                    <a:pt x="34" y="109"/>
                  </a:lnTo>
                  <a:lnTo>
                    <a:pt x="35" y="109"/>
                  </a:lnTo>
                  <a:lnTo>
                    <a:pt x="34" y="110"/>
                  </a:lnTo>
                  <a:lnTo>
                    <a:pt x="34" y="111"/>
                  </a:lnTo>
                  <a:lnTo>
                    <a:pt x="34" y="112"/>
                  </a:lnTo>
                  <a:lnTo>
                    <a:pt x="33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8" y="116"/>
                  </a:lnTo>
                  <a:lnTo>
                    <a:pt x="27" y="116"/>
                  </a:lnTo>
                  <a:lnTo>
                    <a:pt x="27" y="117"/>
                  </a:lnTo>
                  <a:lnTo>
                    <a:pt x="26" y="117"/>
                  </a:lnTo>
                  <a:lnTo>
                    <a:pt x="25" y="117"/>
                  </a:lnTo>
                  <a:lnTo>
                    <a:pt x="24" y="117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4" y="113"/>
                  </a:lnTo>
                  <a:lnTo>
                    <a:pt x="24" y="111"/>
                  </a:lnTo>
                  <a:lnTo>
                    <a:pt x="24" y="110"/>
                  </a:lnTo>
                  <a:lnTo>
                    <a:pt x="24" y="109"/>
                  </a:lnTo>
                  <a:lnTo>
                    <a:pt x="24" y="108"/>
                  </a:lnTo>
                  <a:lnTo>
                    <a:pt x="24" y="107"/>
                  </a:lnTo>
                  <a:lnTo>
                    <a:pt x="22" y="107"/>
                  </a:lnTo>
                  <a:lnTo>
                    <a:pt x="22" y="105"/>
                  </a:lnTo>
                  <a:lnTo>
                    <a:pt x="22" y="104"/>
                  </a:lnTo>
                  <a:lnTo>
                    <a:pt x="24" y="104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5" y="103"/>
                  </a:lnTo>
                  <a:lnTo>
                    <a:pt x="25" y="102"/>
                  </a:lnTo>
                  <a:lnTo>
                    <a:pt x="24" y="102"/>
                  </a:lnTo>
                  <a:lnTo>
                    <a:pt x="24" y="103"/>
                  </a:lnTo>
                  <a:lnTo>
                    <a:pt x="24" y="102"/>
                  </a:lnTo>
                  <a:lnTo>
                    <a:pt x="22" y="101"/>
                  </a:lnTo>
                  <a:lnTo>
                    <a:pt x="22" y="100"/>
                  </a:lnTo>
                  <a:lnTo>
                    <a:pt x="24" y="100"/>
                  </a:lnTo>
                  <a:lnTo>
                    <a:pt x="24" y="99"/>
                  </a:lnTo>
                  <a:lnTo>
                    <a:pt x="25" y="100"/>
                  </a:lnTo>
                  <a:lnTo>
                    <a:pt x="26" y="100"/>
                  </a:lnTo>
                  <a:lnTo>
                    <a:pt x="25" y="99"/>
                  </a:lnTo>
                  <a:lnTo>
                    <a:pt x="25" y="97"/>
                  </a:lnTo>
                  <a:lnTo>
                    <a:pt x="24" y="97"/>
                  </a:lnTo>
                  <a:lnTo>
                    <a:pt x="24" y="99"/>
                  </a:lnTo>
                  <a:lnTo>
                    <a:pt x="22" y="99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2" y="95"/>
                  </a:lnTo>
                  <a:lnTo>
                    <a:pt x="21" y="96"/>
                  </a:lnTo>
                  <a:lnTo>
                    <a:pt x="21" y="95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1" y="96"/>
                  </a:lnTo>
                  <a:lnTo>
                    <a:pt x="20" y="96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9" y="95"/>
                  </a:lnTo>
                  <a:lnTo>
                    <a:pt x="20" y="96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21" y="94"/>
                  </a:lnTo>
                  <a:lnTo>
                    <a:pt x="20" y="94"/>
                  </a:lnTo>
                  <a:lnTo>
                    <a:pt x="20" y="93"/>
                  </a:lnTo>
                  <a:lnTo>
                    <a:pt x="19" y="93"/>
                  </a:lnTo>
                  <a:lnTo>
                    <a:pt x="19" y="94"/>
                  </a:lnTo>
                  <a:lnTo>
                    <a:pt x="19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1" y="92"/>
                  </a:lnTo>
                  <a:lnTo>
                    <a:pt x="22" y="92"/>
                  </a:lnTo>
                  <a:lnTo>
                    <a:pt x="22" y="91"/>
                  </a:lnTo>
                  <a:lnTo>
                    <a:pt x="22" y="92"/>
                  </a:lnTo>
                  <a:lnTo>
                    <a:pt x="21" y="92"/>
                  </a:lnTo>
                  <a:lnTo>
                    <a:pt x="21" y="91"/>
                  </a:lnTo>
                  <a:lnTo>
                    <a:pt x="20" y="92"/>
                  </a:lnTo>
                  <a:lnTo>
                    <a:pt x="19" y="91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7" y="87"/>
                  </a:lnTo>
                  <a:lnTo>
                    <a:pt x="18" y="88"/>
                  </a:lnTo>
                  <a:lnTo>
                    <a:pt x="19" y="91"/>
                  </a:lnTo>
                  <a:lnTo>
                    <a:pt x="19" y="92"/>
                  </a:lnTo>
                  <a:lnTo>
                    <a:pt x="19" y="93"/>
                  </a:lnTo>
                  <a:lnTo>
                    <a:pt x="19" y="94"/>
                  </a:lnTo>
                  <a:lnTo>
                    <a:pt x="19" y="95"/>
                  </a:lnTo>
                  <a:lnTo>
                    <a:pt x="18" y="94"/>
                  </a:lnTo>
                  <a:lnTo>
                    <a:pt x="18" y="93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7" y="88"/>
                  </a:lnTo>
                  <a:lnTo>
                    <a:pt x="16" y="86"/>
                  </a:lnTo>
                  <a:lnTo>
                    <a:pt x="15" y="84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0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1" y="67"/>
                  </a:lnTo>
                  <a:lnTo>
                    <a:pt x="10" y="67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5" y="62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8" y="30"/>
                  </a:lnTo>
                  <a:lnTo>
                    <a:pt x="10" y="29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2" y="12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0" y="11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5" y="10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10"/>
                  </a:lnTo>
                  <a:lnTo>
                    <a:pt x="68" y="9"/>
                  </a:lnTo>
                  <a:lnTo>
                    <a:pt x="69" y="9"/>
                  </a:lnTo>
                  <a:lnTo>
                    <a:pt x="70" y="9"/>
                  </a:lnTo>
                  <a:lnTo>
                    <a:pt x="70" y="8"/>
                  </a:lnTo>
                  <a:lnTo>
                    <a:pt x="71" y="8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4" y="8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10"/>
                  </a:lnTo>
                  <a:lnTo>
                    <a:pt x="79" y="12"/>
                  </a:lnTo>
                  <a:lnTo>
                    <a:pt x="80" y="13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3" y="15"/>
                  </a:lnTo>
                  <a:lnTo>
                    <a:pt x="84" y="12"/>
                  </a:lnTo>
                  <a:lnTo>
                    <a:pt x="85" y="11"/>
                  </a:lnTo>
                  <a:lnTo>
                    <a:pt x="86" y="12"/>
                  </a:lnTo>
                  <a:lnTo>
                    <a:pt x="86" y="13"/>
                  </a:lnTo>
                  <a:lnTo>
                    <a:pt x="87" y="16"/>
                  </a:lnTo>
                  <a:lnTo>
                    <a:pt x="88" y="16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8"/>
                  </a:lnTo>
                  <a:lnTo>
                    <a:pt x="91" y="18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6" y="16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9"/>
                  </a:lnTo>
                  <a:lnTo>
                    <a:pt x="103" y="19"/>
                  </a:lnTo>
                  <a:lnTo>
                    <a:pt x="103" y="20"/>
                  </a:lnTo>
                  <a:lnTo>
                    <a:pt x="103" y="21"/>
                  </a:lnTo>
                  <a:lnTo>
                    <a:pt x="106" y="24"/>
                  </a:lnTo>
                  <a:lnTo>
                    <a:pt x="108" y="24"/>
                  </a:lnTo>
                  <a:lnTo>
                    <a:pt x="109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3" y="20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3" y="19"/>
                  </a:lnTo>
                  <a:lnTo>
                    <a:pt x="113" y="18"/>
                  </a:lnTo>
                  <a:lnTo>
                    <a:pt x="112" y="16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3"/>
                  </a:lnTo>
                  <a:lnTo>
                    <a:pt x="110" y="12"/>
                  </a:lnTo>
                  <a:lnTo>
                    <a:pt x="109" y="11"/>
                  </a:lnTo>
                  <a:lnTo>
                    <a:pt x="109" y="10"/>
                  </a:lnTo>
                  <a:lnTo>
                    <a:pt x="110" y="10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6" y="10"/>
                  </a:lnTo>
                  <a:lnTo>
                    <a:pt x="116" y="9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9" y="8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2" y="7"/>
                  </a:lnTo>
                  <a:lnTo>
                    <a:pt x="124" y="7"/>
                  </a:lnTo>
                  <a:lnTo>
                    <a:pt x="124" y="5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5" y="5"/>
                  </a:lnTo>
                  <a:lnTo>
                    <a:pt x="124" y="4"/>
                  </a:lnTo>
                  <a:lnTo>
                    <a:pt x="125" y="4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6" y="4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8" y="7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1" y="9"/>
                  </a:lnTo>
                  <a:lnTo>
                    <a:pt x="133" y="10"/>
                  </a:lnTo>
                  <a:lnTo>
                    <a:pt x="134" y="11"/>
                  </a:lnTo>
                  <a:lnTo>
                    <a:pt x="135" y="12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0"/>
                  </a:lnTo>
                  <a:lnTo>
                    <a:pt x="139" y="10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9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7"/>
                  </a:lnTo>
                  <a:lnTo>
                    <a:pt x="145" y="5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47" y="3"/>
                  </a:lnTo>
                  <a:lnTo>
                    <a:pt x="149" y="3"/>
                  </a:lnTo>
                  <a:lnTo>
                    <a:pt x="150" y="3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2" y="4"/>
                  </a:lnTo>
                  <a:lnTo>
                    <a:pt x="153" y="4"/>
                  </a:lnTo>
                  <a:lnTo>
                    <a:pt x="153" y="3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5" y="0"/>
                  </a:lnTo>
                  <a:close/>
                  <a:moveTo>
                    <a:pt x="44" y="128"/>
                  </a:moveTo>
                  <a:lnTo>
                    <a:pt x="44" y="129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4" y="128"/>
                  </a:lnTo>
                  <a:close/>
                  <a:moveTo>
                    <a:pt x="29" y="121"/>
                  </a:moveTo>
                  <a:lnTo>
                    <a:pt x="29" y="122"/>
                  </a:lnTo>
                  <a:lnTo>
                    <a:pt x="28" y="122"/>
                  </a:lnTo>
                  <a:lnTo>
                    <a:pt x="27" y="121"/>
                  </a:lnTo>
                  <a:lnTo>
                    <a:pt x="26" y="120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8" y="121"/>
                  </a:lnTo>
                  <a:lnTo>
                    <a:pt x="29" y="121"/>
                  </a:lnTo>
                  <a:close/>
                  <a:moveTo>
                    <a:pt x="21" y="102"/>
                  </a:moveTo>
                  <a:lnTo>
                    <a:pt x="21" y="103"/>
                  </a:lnTo>
                  <a:lnTo>
                    <a:pt x="21" y="104"/>
                  </a:lnTo>
                  <a:lnTo>
                    <a:pt x="21" y="105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0" y="101"/>
                  </a:lnTo>
                  <a:lnTo>
                    <a:pt x="20" y="100"/>
                  </a:lnTo>
                  <a:lnTo>
                    <a:pt x="20" y="101"/>
                  </a:lnTo>
                  <a:lnTo>
                    <a:pt x="20" y="100"/>
                  </a:lnTo>
                  <a:lnTo>
                    <a:pt x="21" y="101"/>
                  </a:lnTo>
                  <a:lnTo>
                    <a:pt x="21" y="102"/>
                  </a:lnTo>
                  <a:close/>
                  <a:moveTo>
                    <a:pt x="21" y="97"/>
                  </a:moveTo>
                  <a:lnTo>
                    <a:pt x="21" y="99"/>
                  </a:lnTo>
                  <a:lnTo>
                    <a:pt x="21" y="100"/>
                  </a:lnTo>
                  <a:lnTo>
                    <a:pt x="21" y="99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1" y="97"/>
                  </a:lnTo>
                  <a:close/>
                  <a:moveTo>
                    <a:pt x="30" y="126"/>
                  </a:moveTo>
                  <a:lnTo>
                    <a:pt x="30" y="127"/>
                  </a:lnTo>
                  <a:lnTo>
                    <a:pt x="29" y="127"/>
                  </a:lnTo>
                  <a:lnTo>
                    <a:pt x="29" y="126"/>
                  </a:lnTo>
                  <a:lnTo>
                    <a:pt x="29" y="125"/>
                  </a:lnTo>
                  <a:lnTo>
                    <a:pt x="29" y="126"/>
                  </a:lnTo>
                  <a:lnTo>
                    <a:pt x="30" y="1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546">
              <a:extLst>
                <a:ext uri="{FF2B5EF4-FFF2-40B4-BE49-F238E27FC236}">
                  <a16:creationId xmlns:a16="http://schemas.microsoft.com/office/drawing/2014/main" id="{8CAFB6D0-1619-F484-439E-89E974E8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593" y="3067677"/>
              <a:ext cx="322327" cy="386508"/>
            </a:xfrm>
            <a:custGeom>
              <a:avLst/>
              <a:gdLst>
                <a:gd name="T0" fmla="*/ 70 w 226"/>
                <a:gd name="T1" fmla="*/ 17 h 271"/>
                <a:gd name="T2" fmla="*/ 81 w 226"/>
                <a:gd name="T3" fmla="*/ 22 h 271"/>
                <a:gd name="T4" fmla="*/ 83 w 226"/>
                <a:gd name="T5" fmla="*/ 37 h 271"/>
                <a:gd name="T6" fmla="*/ 86 w 226"/>
                <a:gd name="T7" fmla="*/ 48 h 271"/>
                <a:gd name="T8" fmla="*/ 100 w 226"/>
                <a:gd name="T9" fmla="*/ 56 h 271"/>
                <a:gd name="T10" fmla="*/ 110 w 226"/>
                <a:gd name="T11" fmla="*/ 54 h 271"/>
                <a:gd name="T12" fmla="*/ 125 w 226"/>
                <a:gd name="T13" fmla="*/ 54 h 271"/>
                <a:gd name="T14" fmla="*/ 129 w 226"/>
                <a:gd name="T15" fmla="*/ 64 h 271"/>
                <a:gd name="T16" fmla="*/ 141 w 226"/>
                <a:gd name="T17" fmla="*/ 74 h 271"/>
                <a:gd name="T18" fmla="*/ 140 w 226"/>
                <a:gd name="T19" fmla="*/ 86 h 271"/>
                <a:gd name="T20" fmla="*/ 127 w 226"/>
                <a:gd name="T21" fmla="*/ 91 h 271"/>
                <a:gd name="T22" fmla="*/ 119 w 226"/>
                <a:gd name="T23" fmla="*/ 97 h 271"/>
                <a:gd name="T24" fmla="*/ 117 w 226"/>
                <a:gd name="T25" fmla="*/ 105 h 271"/>
                <a:gd name="T26" fmla="*/ 133 w 226"/>
                <a:gd name="T27" fmla="*/ 115 h 271"/>
                <a:gd name="T28" fmla="*/ 149 w 226"/>
                <a:gd name="T29" fmla="*/ 122 h 271"/>
                <a:gd name="T30" fmla="*/ 153 w 226"/>
                <a:gd name="T31" fmla="*/ 135 h 271"/>
                <a:gd name="T32" fmla="*/ 161 w 226"/>
                <a:gd name="T33" fmla="*/ 140 h 271"/>
                <a:gd name="T34" fmla="*/ 170 w 226"/>
                <a:gd name="T35" fmla="*/ 156 h 271"/>
                <a:gd name="T36" fmla="*/ 190 w 226"/>
                <a:gd name="T37" fmla="*/ 176 h 271"/>
                <a:gd name="T38" fmla="*/ 199 w 226"/>
                <a:gd name="T39" fmla="*/ 192 h 271"/>
                <a:gd name="T40" fmla="*/ 208 w 226"/>
                <a:gd name="T41" fmla="*/ 198 h 271"/>
                <a:gd name="T42" fmla="*/ 218 w 226"/>
                <a:gd name="T43" fmla="*/ 207 h 271"/>
                <a:gd name="T44" fmla="*/ 216 w 226"/>
                <a:gd name="T45" fmla="*/ 220 h 271"/>
                <a:gd name="T46" fmla="*/ 226 w 226"/>
                <a:gd name="T47" fmla="*/ 230 h 271"/>
                <a:gd name="T48" fmla="*/ 221 w 226"/>
                <a:gd name="T49" fmla="*/ 242 h 271"/>
                <a:gd name="T50" fmla="*/ 213 w 226"/>
                <a:gd name="T51" fmla="*/ 250 h 271"/>
                <a:gd name="T52" fmla="*/ 202 w 226"/>
                <a:gd name="T53" fmla="*/ 258 h 271"/>
                <a:gd name="T54" fmla="*/ 190 w 226"/>
                <a:gd name="T55" fmla="*/ 252 h 271"/>
                <a:gd name="T56" fmla="*/ 176 w 226"/>
                <a:gd name="T57" fmla="*/ 257 h 271"/>
                <a:gd name="T58" fmla="*/ 177 w 226"/>
                <a:gd name="T59" fmla="*/ 271 h 271"/>
                <a:gd name="T60" fmla="*/ 160 w 226"/>
                <a:gd name="T61" fmla="*/ 264 h 271"/>
                <a:gd name="T62" fmla="*/ 155 w 226"/>
                <a:gd name="T63" fmla="*/ 256 h 271"/>
                <a:gd name="T64" fmla="*/ 161 w 226"/>
                <a:gd name="T65" fmla="*/ 241 h 271"/>
                <a:gd name="T66" fmla="*/ 160 w 226"/>
                <a:gd name="T67" fmla="*/ 227 h 271"/>
                <a:gd name="T68" fmla="*/ 159 w 226"/>
                <a:gd name="T69" fmla="*/ 213 h 271"/>
                <a:gd name="T70" fmla="*/ 146 w 226"/>
                <a:gd name="T71" fmla="*/ 198 h 271"/>
                <a:gd name="T72" fmla="*/ 138 w 226"/>
                <a:gd name="T73" fmla="*/ 182 h 271"/>
                <a:gd name="T74" fmla="*/ 136 w 226"/>
                <a:gd name="T75" fmla="*/ 158 h 271"/>
                <a:gd name="T76" fmla="*/ 117 w 226"/>
                <a:gd name="T77" fmla="*/ 134 h 271"/>
                <a:gd name="T78" fmla="*/ 104 w 226"/>
                <a:gd name="T79" fmla="*/ 131 h 271"/>
                <a:gd name="T80" fmla="*/ 91 w 226"/>
                <a:gd name="T81" fmla="*/ 138 h 271"/>
                <a:gd name="T82" fmla="*/ 78 w 226"/>
                <a:gd name="T83" fmla="*/ 147 h 271"/>
                <a:gd name="T84" fmla="*/ 67 w 226"/>
                <a:gd name="T85" fmla="*/ 142 h 271"/>
                <a:gd name="T86" fmla="*/ 49 w 226"/>
                <a:gd name="T87" fmla="*/ 146 h 271"/>
                <a:gd name="T88" fmla="*/ 38 w 226"/>
                <a:gd name="T89" fmla="*/ 153 h 271"/>
                <a:gd name="T90" fmla="*/ 24 w 226"/>
                <a:gd name="T91" fmla="*/ 158 h 271"/>
                <a:gd name="T92" fmla="*/ 31 w 226"/>
                <a:gd name="T93" fmla="*/ 143 h 271"/>
                <a:gd name="T94" fmla="*/ 28 w 226"/>
                <a:gd name="T95" fmla="*/ 128 h 271"/>
                <a:gd name="T96" fmla="*/ 35 w 226"/>
                <a:gd name="T97" fmla="*/ 114 h 271"/>
                <a:gd name="T98" fmla="*/ 34 w 226"/>
                <a:gd name="T99" fmla="*/ 98 h 271"/>
                <a:gd name="T100" fmla="*/ 18 w 226"/>
                <a:gd name="T101" fmla="*/ 96 h 271"/>
                <a:gd name="T102" fmla="*/ 9 w 226"/>
                <a:gd name="T103" fmla="*/ 87 h 271"/>
                <a:gd name="T104" fmla="*/ 9 w 226"/>
                <a:gd name="T105" fmla="*/ 73 h 271"/>
                <a:gd name="T106" fmla="*/ 0 w 226"/>
                <a:gd name="T107" fmla="*/ 68 h 271"/>
                <a:gd name="T108" fmla="*/ 8 w 226"/>
                <a:gd name="T109" fmla="*/ 54 h 271"/>
                <a:gd name="T110" fmla="*/ 17 w 226"/>
                <a:gd name="T111" fmla="*/ 43 h 271"/>
                <a:gd name="T112" fmla="*/ 33 w 226"/>
                <a:gd name="T113" fmla="*/ 38 h 271"/>
                <a:gd name="T114" fmla="*/ 45 w 226"/>
                <a:gd name="T115" fmla="*/ 42 h 271"/>
                <a:gd name="T116" fmla="*/ 49 w 226"/>
                <a:gd name="T117" fmla="*/ 33 h 271"/>
                <a:gd name="T118" fmla="*/ 46 w 226"/>
                <a:gd name="T119" fmla="*/ 19 h 271"/>
                <a:gd name="T120" fmla="*/ 45 w 226"/>
                <a:gd name="T121" fmla="*/ 3 h 271"/>
                <a:gd name="T122" fmla="*/ 59 w 226"/>
                <a:gd name="T123" fmla="*/ 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271">
                  <a:moveTo>
                    <a:pt x="60" y="4"/>
                  </a:moveTo>
                  <a:lnTo>
                    <a:pt x="60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3" y="9"/>
                  </a:lnTo>
                  <a:lnTo>
                    <a:pt x="65" y="11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73" y="20"/>
                  </a:lnTo>
                  <a:lnTo>
                    <a:pt x="74" y="20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6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79" y="26"/>
                  </a:lnTo>
                  <a:lnTo>
                    <a:pt x="79" y="25"/>
                  </a:lnTo>
                  <a:lnTo>
                    <a:pt x="79" y="23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2" y="24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4" y="25"/>
                  </a:lnTo>
                  <a:lnTo>
                    <a:pt x="85" y="25"/>
                  </a:lnTo>
                  <a:lnTo>
                    <a:pt x="85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1"/>
                  </a:lnTo>
                  <a:lnTo>
                    <a:pt x="84" y="32"/>
                  </a:lnTo>
                  <a:lnTo>
                    <a:pt x="83" y="33"/>
                  </a:lnTo>
                  <a:lnTo>
                    <a:pt x="82" y="36"/>
                  </a:lnTo>
                  <a:lnTo>
                    <a:pt x="83" y="34"/>
                  </a:lnTo>
                  <a:lnTo>
                    <a:pt x="84" y="34"/>
                  </a:lnTo>
                  <a:lnTo>
                    <a:pt x="83" y="37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2" y="40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2" y="41"/>
                  </a:lnTo>
                  <a:lnTo>
                    <a:pt x="83" y="41"/>
                  </a:lnTo>
                  <a:lnTo>
                    <a:pt x="83" y="42"/>
                  </a:lnTo>
                  <a:lnTo>
                    <a:pt x="83" y="43"/>
                  </a:lnTo>
                  <a:lnTo>
                    <a:pt x="84" y="43"/>
                  </a:lnTo>
                  <a:lnTo>
                    <a:pt x="84" y="45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7" y="49"/>
                  </a:lnTo>
                  <a:lnTo>
                    <a:pt x="88" y="51"/>
                  </a:lnTo>
                  <a:lnTo>
                    <a:pt x="90" y="53"/>
                  </a:lnTo>
                  <a:lnTo>
                    <a:pt x="90" y="54"/>
                  </a:lnTo>
                  <a:lnTo>
                    <a:pt x="91" y="54"/>
                  </a:lnTo>
                  <a:lnTo>
                    <a:pt x="92" y="54"/>
                  </a:lnTo>
                  <a:lnTo>
                    <a:pt x="92" y="55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5" y="55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99" y="55"/>
                  </a:lnTo>
                  <a:lnTo>
                    <a:pt x="100" y="55"/>
                  </a:lnTo>
                  <a:lnTo>
                    <a:pt x="100" y="56"/>
                  </a:lnTo>
                  <a:lnTo>
                    <a:pt x="101" y="57"/>
                  </a:lnTo>
                  <a:lnTo>
                    <a:pt x="102" y="57"/>
                  </a:lnTo>
                  <a:lnTo>
                    <a:pt x="103" y="57"/>
                  </a:lnTo>
                  <a:lnTo>
                    <a:pt x="104" y="58"/>
                  </a:lnTo>
                  <a:lnTo>
                    <a:pt x="105" y="59"/>
                  </a:lnTo>
                  <a:lnTo>
                    <a:pt x="107" y="59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09" y="56"/>
                  </a:lnTo>
                  <a:lnTo>
                    <a:pt x="109" y="55"/>
                  </a:lnTo>
                  <a:lnTo>
                    <a:pt x="109" y="54"/>
                  </a:lnTo>
                  <a:lnTo>
                    <a:pt x="110" y="54"/>
                  </a:lnTo>
                  <a:lnTo>
                    <a:pt x="111" y="54"/>
                  </a:lnTo>
                  <a:lnTo>
                    <a:pt x="112" y="53"/>
                  </a:lnTo>
                  <a:lnTo>
                    <a:pt x="115" y="53"/>
                  </a:lnTo>
                  <a:lnTo>
                    <a:pt x="115" y="51"/>
                  </a:lnTo>
                  <a:lnTo>
                    <a:pt x="116" y="51"/>
                  </a:lnTo>
                  <a:lnTo>
                    <a:pt x="117" y="51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1" y="50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3" y="53"/>
                  </a:lnTo>
                  <a:lnTo>
                    <a:pt x="124" y="53"/>
                  </a:lnTo>
                  <a:lnTo>
                    <a:pt x="125" y="53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6"/>
                  </a:lnTo>
                  <a:lnTo>
                    <a:pt x="130" y="57"/>
                  </a:lnTo>
                  <a:lnTo>
                    <a:pt x="130" y="58"/>
                  </a:lnTo>
                  <a:lnTo>
                    <a:pt x="133" y="59"/>
                  </a:lnTo>
                  <a:lnTo>
                    <a:pt x="134" y="59"/>
                  </a:lnTo>
                  <a:lnTo>
                    <a:pt x="135" y="61"/>
                  </a:lnTo>
                  <a:lnTo>
                    <a:pt x="134" y="61"/>
                  </a:lnTo>
                  <a:lnTo>
                    <a:pt x="133" y="64"/>
                  </a:lnTo>
                  <a:lnTo>
                    <a:pt x="132" y="64"/>
                  </a:lnTo>
                  <a:lnTo>
                    <a:pt x="130" y="64"/>
                  </a:lnTo>
                  <a:lnTo>
                    <a:pt x="129" y="64"/>
                  </a:lnTo>
                  <a:lnTo>
                    <a:pt x="128" y="65"/>
                  </a:lnTo>
                  <a:lnTo>
                    <a:pt x="127" y="66"/>
                  </a:lnTo>
                  <a:lnTo>
                    <a:pt x="128" y="67"/>
                  </a:lnTo>
                  <a:lnTo>
                    <a:pt x="129" y="67"/>
                  </a:lnTo>
                  <a:lnTo>
                    <a:pt x="133" y="67"/>
                  </a:lnTo>
                  <a:lnTo>
                    <a:pt x="134" y="67"/>
                  </a:lnTo>
                  <a:lnTo>
                    <a:pt x="134" y="68"/>
                  </a:lnTo>
                  <a:lnTo>
                    <a:pt x="135" y="70"/>
                  </a:lnTo>
                  <a:lnTo>
                    <a:pt x="136" y="70"/>
                  </a:lnTo>
                  <a:lnTo>
                    <a:pt x="136" y="71"/>
                  </a:lnTo>
                  <a:lnTo>
                    <a:pt x="136" y="72"/>
                  </a:lnTo>
                  <a:lnTo>
                    <a:pt x="135" y="73"/>
                  </a:lnTo>
                  <a:lnTo>
                    <a:pt x="136" y="74"/>
                  </a:lnTo>
                  <a:lnTo>
                    <a:pt x="138" y="74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3" y="75"/>
                  </a:lnTo>
                  <a:lnTo>
                    <a:pt x="143" y="76"/>
                  </a:lnTo>
                  <a:lnTo>
                    <a:pt x="143" y="78"/>
                  </a:lnTo>
                  <a:lnTo>
                    <a:pt x="144" y="78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4" y="81"/>
                  </a:lnTo>
                  <a:lnTo>
                    <a:pt x="143" y="81"/>
                  </a:lnTo>
                  <a:lnTo>
                    <a:pt x="142" y="81"/>
                  </a:lnTo>
                  <a:lnTo>
                    <a:pt x="142" y="82"/>
                  </a:lnTo>
                  <a:lnTo>
                    <a:pt x="141" y="83"/>
                  </a:lnTo>
                  <a:lnTo>
                    <a:pt x="140" y="83"/>
                  </a:lnTo>
                  <a:lnTo>
                    <a:pt x="138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1" y="87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89"/>
                  </a:lnTo>
                  <a:lnTo>
                    <a:pt x="137" y="89"/>
                  </a:lnTo>
                  <a:lnTo>
                    <a:pt x="136" y="90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34" y="92"/>
                  </a:lnTo>
                  <a:lnTo>
                    <a:pt x="133" y="93"/>
                  </a:lnTo>
                  <a:lnTo>
                    <a:pt x="132" y="93"/>
                  </a:lnTo>
                  <a:lnTo>
                    <a:pt x="129" y="92"/>
                  </a:lnTo>
                  <a:lnTo>
                    <a:pt x="128" y="92"/>
                  </a:lnTo>
                  <a:lnTo>
                    <a:pt x="128" y="91"/>
                  </a:lnTo>
                  <a:lnTo>
                    <a:pt x="127" y="91"/>
                  </a:lnTo>
                  <a:lnTo>
                    <a:pt x="126" y="91"/>
                  </a:lnTo>
                  <a:lnTo>
                    <a:pt x="125" y="91"/>
                  </a:lnTo>
                  <a:lnTo>
                    <a:pt x="124" y="90"/>
                  </a:lnTo>
                  <a:lnTo>
                    <a:pt x="123" y="90"/>
                  </a:lnTo>
                  <a:lnTo>
                    <a:pt x="120" y="91"/>
                  </a:lnTo>
                  <a:lnTo>
                    <a:pt x="119" y="91"/>
                  </a:lnTo>
                  <a:lnTo>
                    <a:pt x="119" y="92"/>
                  </a:lnTo>
                  <a:lnTo>
                    <a:pt x="118" y="91"/>
                  </a:lnTo>
                  <a:lnTo>
                    <a:pt x="117" y="91"/>
                  </a:lnTo>
                  <a:lnTo>
                    <a:pt x="116" y="91"/>
                  </a:lnTo>
                  <a:lnTo>
                    <a:pt x="116" y="92"/>
                  </a:lnTo>
                  <a:lnTo>
                    <a:pt x="117" y="93"/>
                  </a:lnTo>
                  <a:lnTo>
                    <a:pt x="118" y="95"/>
                  </a:lnTo>
                  <a:lnTo>
                    <a:pt x="118" y="96"/>
                  </a:lnTo>
                  <a:lnTo>
                    <a:pt x="118" y="97"/>
                  </a:lnTo>
                  <a:lnTo>
                    <a:pt x="119" y="97"/>
                  </a:lnTo>
                  <a:lnTo>
                    <a:pt x="118" y="97"/>
                  </a:lnTo>
                  <a:lnTo>
                    <a:pt x="118" y="98"/>
                  </a:lnTo>
                  <a:lnTo>
                    <a:pt x="118" y="99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6" y="100"/>
                  </a:lnTo>
                  <a:lnTo>
                    <a:pt x="115" y="100"/>
                  </a:lnTo>
                  <a:lnTo>
                    <a:pt x="113" y="101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12" y="103"/>
                  </a:lnTo>
                  <a:lnTo>
                    <a:pt x="113" y="104"/>
                  </a:lnTo>
                  <a:lnTo>
                    <a:pt x="113" y="105"/>
                  </a:lnTo>
                  <a:lnTo>
                    <a:pt x="115" y="105"/>
                  </a:lnTo>
                  <a:lnTo>
                    <a:pt x="116" y="105"/>
                  </a:lnTo>
                  <a:lnTo>
                    <a:pt x="117" y="105"/>
                  </a:lnTo>
                  <a:lnTo>
                    <a:pt x="120" y="107"/>
                  </a:lnTo>
                  <a:lnTo>
                    <a:pt x="121" y="107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4" y="109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6" y="110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8" y="113"/>
                  </a:lnTo>
                  <a:lnTo>
                    <a:pt x="129" y="113"/>
                  </a:lnTo>
                  <a:lnTo>
                    <a:pt x="130" y="113"/>
                  </a:lnTo>
                  <a:lnTo>
                    <a:pt x="130" y="114"/>
                  </a:lnTo>
                  <a:lnTo>
                    <a:pt x="132" y="114"/>
                  </a:lnTo>
                  <a:lnTo>
                    <a:pt x="133" y="115"/>
                  </a:lnTo>
                  <a:lnTo>
                    <a:pt x="133" y="116"/>
                  </a:lnTo>
                  <a:lnTo>
                    <a:pt x="134" y="116"/>
                  </a:lnTo>
                  <a:lnTo>
                    <a:pt x="135" y="117"/>
                  </a:lnTo>
                  <a:lnTo>
                    <a:pt x="136" y="117"/>
                  </a:lnTo>
                  <a:lnTo>
                    <a:pt x="136" y="118"/>
                  </a:lnTo>
                  <a:lnTo>
                    <a:pt x="137" y="118"/>
                  </a:lnTo>
                  <a:lnTo>
                    <a:pt x="138" y="120"/>
                  </a:lnTo>
                  <a:lnTo>
                    <a:pt x="140" y="120"/>
                  </a:lnTo>
                  <a:lnTo>
                    <a:pt x="141" y="120"/>
                  </a:lnTo>
                  <a:lnTo>
                    <a:pt x="142" y="120"/>
                  </a:lnTo>
                  <a:lnTo>
                    <a:pt x="143" y="120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5" y="121"/>
                  </a:lnTo>
                  <a:lnTo>
                    <a:pt x="148" y="122"/>
                  </a:lnTo>
                  <a:lnTo>
                    <a:pt x="149" y="122"/>
                  </a:lnTo>
                  <a:lnTo>
                    <a:pt x="150" y="122"/>
                  </a:lnTo>
                  <a:lnTo>
                    <a:pt x="150" y="123"/>
                  </a:lnTo>
                  <a:lnTo>
                    <a:pt x="151" y="124"/>
                  </a:lnTo>
                  <a:lnTo>
                    <a:pt x="151" y="125"/>
                  </a:lnTo>
                  <a:lnTo>
                    <a:pt x="150" y="125"/>
                  </a:lnTo>
                  <a:lnTo>
                    <a:pt x="149" y="126"/>
                  </a:lnTo>
                  <a:lnTo>
                    <a:pt x="149" y="129"/>
                  </a:lnTo>
                  <a:lnTo>
                    <a:pt x="149" y="130"/>
                  </a:lnTo>
                  <a:lnTo>
                    <a:pt x="149" y="131"/>
                  </a:lnTo>
                  <a:lnTo>
                    <a:pt x="150" y="131"/>
                  </a:lnTo>
                  <a:lnTo>
                    <a:pt x="150" y="132"/>
                  </a:lnTo>
                  <a:lnTo>
                    <a:pt x="151" y="132"/>
                  </a:lnTo>
                  <a:lnTo>
                    <a:pt x="151" y="133"/>
                  </a:lnTo>
                  <a:lnTo>
                    <a:pt x="151" y="134"/>
                  </a:lnTo>
                  <a:lnTo>
                    <a:pt x="152" y="135"/>
                  </a:lnTo>
                  <a:lnTo>
                    <a:pt x="153" y="135"/>
                  </a:lnTo>
                  <a:lnTo>
                    <a:pt x="153" y="137"/>
                  </a:lnTo>
                  <a:lnTo>
                    <a:pt x="154" y="137"/>
                  </a:lnTo>
                  <a:lnTo>
                    <a:pt x="154" y="135"/>
                  </a:lnTo>
                  <a:lnTo>
                    <a:pt x="154" y="137"/>
                  </a:lnTo>
                  <a:lnTo>
                    <a:pt x="155" y="137"/>
                  </a:lnTo>
                  <a:lnTo>
                    <a:pt x="154" y="138"/>
                  </a:lnTo>
                  <a:lnTo>
                    <a:pt x="155" y="138"/>
                  </a:lnTo>
                  <a:lnTo>
                    <a:pt x="155" y="139"/>
                  </a:lnTo>
                  <a:lnTo>
                    <a:pt x="157" y="139"/>
                  </a:lnTo>
                  <a:lnTo>
                    <a:pt x="158" y="139"/>
                  </a:lnTo>
                  <a:lnTo>
                    <a:pt x="158" y="138"/>
                  </a:lnTo>
                  <a:lnTo>
                    <a:pt x="159" y="138"/>
                  </a:lnTo>
                  <a:lnTo>
                    <a:pt x="160" y="138"/>
                  </a:lnTo>
                  <a:lnTo>
                    <a:pt x="160" y="139"/>
                  </a:lnTo>
                  <a:lnTo>
                    <a:pt x="160" y="140"/>
                  </a:lnTo>
                  <a:lnTo>
                    <a:pt x="161" y="140"/>
                  </a:lnTo>
                  <a:lnTo>
                    <a:pt x="161" y="141"/>
                  </a:lnTo>
                  <a:lnTo>
                    <a:pt x="162" y="142"/>
                  </a:lnTo>
                  <a:lnTo>
                    <a:pt x="162" y="143"/>
                  </a:lnTo>
                  <a:lnTo>
                    <a:pt x="163" y="143"/>
                  </a:lnTo>
                  <a:lnTo>
                    <a:pt x="163" y="145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5" y="148"/>
                  </a:lnTo>
                  <a:lnTo>
                    <a:pt x="166" y="149"/>
                  </a:lnTo>
                  <a:lnTo>
                    <a:pt x="166" y="151"/>
                  </a:lnTo>
                  <a:lnTo>
                    <a:pt x="167" y="153"/>
                  </a:lnTo>
                  <a:lnTo>
                    <a:pt x="167" y="154"/>
                  </a:lnTo>
                  <a:lnTo>
                    <a:pt x="168" y="154"/>
                  </a:lnTo>
                  <a:lnTo>
                    <a:pt x="168" y="155"/>
                  </a:lnTo>
                  <a:lnTo>
                    <a:pt x="169" y="155"/>
                  </a:lnTo>
                  <a:lnTo>
                    <a:pt x="170" y="156"/>
                  </a:lnTo>
                  <a:lnTo>
                    <a:pt x="171" y="157"/>
                  </a:lnTo>
                  <a:lnTo>
                    <a:pt x="174" y="159"/>
                  </a:lnTo>
                  <a:lnTo>
                    <a:pt x="176" y="163"/>
                  </a:lnTo>
                  <a:lnTo>
                    <a:pt x="182" y="167"/>
                  </a:lnTo>
                  <a:lnTo>
                    <a:pt x="183" y="167"/>
                  </a:lnTo>
                  <a:lnTo>
                    <a:pt x="184" y="166"/>
                  </a:lnTo>
                  <a:lnTo>
                    <a:pt x="184" y="167"/>
                  </a:lnTo>
                  <a:lnTo>
                    <a:pt x="185" y="167"/>
                  </a:lnTo>
                  <a:lnTo>
                    <a:pt x="185" y="168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3"/>
                  </a:lnTo>
                  <a:lnTo>
                    <a:pt x="187" y="174"/>
                  </a:lnTo>
                  <a:lnTo>
                    <a:pt x="188" y="175"/>
                  </a:lnTo>
                  <a:lnTo>
                    <a:pt x="188" y="176"/>
                  </a:lnTo>
                  <a:lnTo>
                    <a:pt x="190" y="176"/>
                  </a:lnTo>
                  <a:lnTo>
                    <a:pt x="191" y="176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85"/>
                  </a:lnTo>
                  <a:lnTo>
                    <a:pt x="192" y="187"/>
                  </a:lnTo>
                  <a:lnTo>
                    <a:pt x="193" y="188"/>
                  </a:lnTo>
                  <a:lnTo>
                    <a:pt x="194" y="188"/>
                  </a:lnTo>
                  <a:lnTo>
                    <a:pt x="195" y="188"/>
                  </a:lnTo>
                  <a:lnTo>
                    <a:pt x="195" y="189"/>
                  </a:lnTo>
                  <a:lnTo>
                    <a:pt x="195" y="190"/>
                  </a:lnTo>
                  <a:lnTo>
                    <a:pt x="195" y="192"/>
                  </a:lnTo>
                  <a:lnTo>
                    <a:pt x="196" y="192"/>
                  </a:lnTo>
                  <a:lnTo>
                    <a:pt x="196" y="193"/>
                  </a:lnTo>
                  <a:lnTo>
                    <a:pt x="197" y="193"/>
                  </a:lnTo>
                  <a:lnTo>
                    <a:pt x="199" y="193"/>
                  </a:lnTo>
                  <a:lnTo>
                    <a:pt x="199" y="192"/>
                  </a:lnTo>
                  <a:lnTo>
                    <a:pt x="200" y="192"/>
                  </a:lnTo>
                  <a:lnTo>
                    <a:pt x="200" y="191"/>
                  </a:lnTo>
                  <a:lnTo>
                    <a:pt x="201" y="190"/>
                  </a:lnTo>
                  <a:lnTo>
                    <a:pt x="202" y="191"/>
                  </a:lnTo>
                  <a:lnTo>
                    <a:pt x="202" y="192"/>
                  </a:lnTo>
                  <a:lnTo>
                    <a:pt x="202" y="193"/>
                  </a:lnTo>
                  <a:lnTo>
                    <a:pt x="201" y="193"/>
                  </a:lnTo>
                  <a:lnTo>
                    <a:pt x="202" y="193"/>
                  </a:lnTo>
                  <a:lnTo>
                    <a:pt x="202" y="195"/>
                  </a:lnTo>
                  <a:lnTo>
                    <a:pt x="203" y="195"/>
                  </a:lnTo>
                  <a:lnTo>
                    <a:pt x="204" y="196"/>
                  </a:lnTo>
                  <a:lnTo>
                    <a:pt x="204" y="197"/>
                  </a:lnTo>
                  <a:lnTo>
                    <a:pt x="205" y="197"/>
                  </a:lnTo>
                  <a:lnTo>
                    <a:pt x="207" y="197"/>
                  </a:lnTo>
                  <a:lnTo>
                    <a:pt x="208" y="197"/>
                  </a:lnTo>
                  <a:lnTo>
                    <a:pt x="208" y="198"/>
                  </a:lnTo>
                  <a:lnTo>
                    <a:pt x="209" y="198"/>
                  </a:lnTo>
                  <a:lnTo>
                    <a:pt x="210" y="200"/>
                  </a:lnTo>
                  <a:lnTo>
                    <a:pt x="210" y="201"/>
                  </a:lnTo>
                  <a:lnTo>
                    <a:pt x="211" y="201"/>
                  </a:lnTo>
                  <a:lnTo>
                    <a:pt x="212" y="201"/>
                  </a:lnTo>
                  <a:lnTo>
                    <a:pt x="213" y="202"/>
                  </a:lnTo>
                  <a:lnTo>
                    <a:pt x="213" y="204"/>
                  </a:lnTo>
                  <a:lnTo>
                    <a:pt x="215" y="205"/>
                  </a:lnTo>
                  <a:lnTo>
                    <a:pt x="216" y="205"/>
                  </a:lnTo>
                  <a:lnTo>
                    <a:pt x="217" y="205"/>
                  </a:lnTo>
                  <a:lnTo>
                    <a:pt x="218" y="204"/>
                  </a:lnTo>
                  <a:lnTo>
                    <a:pt x="219" y="204"/>
                  </a:lnTo>
                  <a:lnTo>
                    <a:pt x="219" y="205"/>
                  </a:lnTo>
                  <a:lnTo>
                    <a:pt x="219" y="206"/>
                  </a:lnTo>
                  <a:lnTo>
                    <a:pt x="219" y="207"/>
                  </a:lnTo>
                  <a:lnTo>
                    <a:pt x="218" y="207"/>
                  </a:lnTo>
                  <a:lnTo>
                    <a:pt x="217" y="208"/>
                  </a:lnTo>
                  <a:lnTo>
                    <a:pt x="217" y="209"/>
                  </a:lnTo>
                  <a:lnTo>
                    <a:pt x="216" y="209"/>
                  </a:lnTo>
                  <a:lnTo>
                    <a:pt x="215" y="209"/>
                  </a:lnTo>
                  <a:lnTo>
                    <a:pt x="212" y="210"/>
                  </a:lnTo>
                  <a:lnTo>
                    <a:pt x="211" y="210"/>
                  </a:lnTo>
                  <a:lnTo>
                    <a:pt x="211" y="212"/>
                  </a:lnTo>
                  <a:lnTo>
                    <a:pt x="210" y="213"/>
                  </a:lnTo>
                  <a:lnTo>
                    <a:pt x="210" y="214"/>
                  </a:lnTo>
                  <a:lnTo>
                    <a:pt x="212" y="215"/>
                  </a:lnTo>
                  <a:lnTo>
                    <a:pt x="212" y="216"/>
                  </a:lnTo>
                  <a:lnTo>
                    <a:pt x="212" y="217"/>
                  </a:lnTo>
                  <a:lnTo>
                    <a:pt x="213" y="217"/>
                  </a:lnTo>
                  <a:lnTo>
                    <a:pt x="213" y="218"/>
                  </a:lnTo>
                  <a:lnTo>
                    <a:pt x="215" y="218"/>
                  </a:lnTo>
                  <a:lnTo>
                    <a:pt x="216" y="220"/>
                  </a:lnTo>
                  <a:lnTo>
                    <a:pt x="217" y="222"/>
                  </a:lnTo>
                  <a:lnTo>
                    <a:pt x="218" y="222"/>
                  </a:lnTo>
                  <a:lnTo>
                    <a:pt x="219" y="222"/>
                  </a:lnTo>
                  <a:lnTo>
                    <a:pt x="219" y="223"/>
                  </a:lnTo>
                  <a:lnTo>
                    <a:pt x="220" y="222"/>
                  </a:lnTo>
                  <a:lnTo>
                    <a:pt x="220" y="223"/>
                  </a:lnTo>
                  <a:lnTo>
                    <a:pt x="220" y="224"/>
                  </a:lnTo>
                  <a:lnTo>
                    <a:pt x="221" y="225"/>
                  </a:lnTo>
                  <a:lnTo>
                    <a:pt x="222" y="224"/>
                  </a:lnTo>
                  <a:lnTo>
                    <a:pt x="222" y="225"/>
                  </a:lnTo>
                  <a:lnTo>
                    <a:pt x="222" y="226"/>
                  </a:lnTo>
                  <a:lnTo>
                    <a:pt x="224" y="226"/>
                  </a:lnTo>
                  <a:lnTo>
                    <a:pt x="224" y="227"/>
                  </a:lnTo>
                  <a:lnTo>
                    <a:pt x="225" y="229"/>
                  </a:lnTo>
                  <a:lnTo>
                    <a:pt x="226" y="229"/>
                  </a:lnTo>
                  <a:lnTo>
                    <a:pt x="226" y="230"/>
                  </a:lnTo>
                  <a:lnTo>
                    <a:pt x="225" y="231"/>
                  </a:lnTo>
                  <a:lnTo>
                    <a:pt x="225" y="232"/>
                  </a:lnTo>
                  <a:lnTo>
                    <a:pt x="225" y="233"/>
                  </a:lnTo>
                  <a:lnTo>
                    <a:pt x="224" y="233"/>
                  </a:lnTo>
                  <a:lnTo>
                    <a:pt x="224" y="234"/>
                  </a:lnTo>
                  <a:lnTo>
                    <a:pt x="222" y="234"/>
                  </a:lnTo>
                  <a:lnTo>
                    <a:pt x="224" y="235"/>
                  </a:lnTo>
                  <a:lnTo>
                    <a:pt x="222" y="235"/>
                  </a:lnTo>
                  <a:lnTo>
                    <a:pt x="221" y="235"/>
                  </a:lnTo>
                  <a:lnTo>
                    <a:pt x="220" y="237"/>
                  </a:lnTo>
                  <a:lnTo>
                    <a:pt x="219" y="237"/>
                  </a:lnTo>
                  <a:lnTo>
                    <a:pt x="219" y="238"/>
                  </a:lnTo>
                  <a:lnTo>
                    <a:pt x="219" y="239"/>
                  </a:lnTo>
                  <a:lnTo>
                    <a:pt x="220" y="239"/>
                  </a:lnTo>
                  <a:lnTo>
                    <a:pt x="222" y="241"/>
                  </a:lnTo>
                  <a:lnTo>
                    <a:pt x="221" y="242"/>
                  </a:lnTo>
                  <a:lnTo>
                    <a:pt x="220" y="243"/>
                  </a:lnTo>
                  <a:lnTo>
                    <a:pt x="220" y="244"/>
                  </a:lnTo>
                  <a:lnTo>
                    <a:pt x="221" y="244"/>
                  </a:lnTo>
                  <a:lnTo>
                    <a:pt x="220" y="246"/>
                  </a:lnTo>
                  <a:lnTo>
                    <a:pt x="221" y="246"/>
                  </a:lnTo>
                  <a:lnTo>
                    <a:pt x="221" y="247"/>
                  </a:lnTo>
                  <a:lnTo>
                    <a:pt x="220" y="248"/>
                  </a:lnTo>
                  <a:lnTo>
                    <a:pt x="219" y="249"/>
                  </a:lnTo>
                  <a:lnTo>
                    <a:pt x="219" y="250"/>
                  </a:lnTo>
                  <a:lnTo>
                    <a:pt x="219" y="251"/>
                  </a:lnTo>
                  <a:lnTo>
                    <a:pt x="218" y="251"/>
                  </a:lnTo>
                  <a:lnTo>
                    <a:pt x="217" y="251"/>
                  </a:lnTo>
                  <a:lnTo>
                    <a:pt x="216" y="251"/>
                  </a:lnTo>
                  <a:lnTo>
                    <a:pt x="216" y="250"/>
                  </a:lnTo>
                  <a:lnTo>
                    <a:pt x="215" y="250"/>
                  </a:lnTo>
                  <a:lnTo>
                    <a:pt x="213" y="250"/>
                  </a:lnTo>
                  <a:lnTo>
                    <a:pt x="213" y="251"/>
                  </a:lnTo>
                  <a:lnTo>
                    <a:pt x="212" y="251"/>
                  </a:lnTo>
                  <a:lnTo>
                    <a:pt x="212" y="252"/>
                  </a:lnTo>
                  <a:lnTo>
                    <a:pt x="212" y="254"/>
                  </a:lnTo>
                  <a:lnTo>
                    <a:pt x="211" y="252"/>
                  </a:lnTo>
                  <a:lnTo>
                    <a:pt x="211" y="254"/>
                  </a:lnTo>
                  <a:lnTo>
                    <a:pt x="210" y="255"/>
                  </a:lnTo>
                  <a:lnTo>
                    <a:pt x="209" y="256"/>
                  </a:lnTo>
                  <a:lnTo>
                    <a:pt x="208" y="256"/>
                  </a:lnTo>
                  <a:lnTo>
                    <a:pt x="207" y="255"/>
                  </a:lnTo>
                  <a:lnTo>
                    <a:pt x="205" y="256"/>
                  </a:lnTo>
                  <a:lnTo>
                    <a:pt x="205" y="257"/>
                  </a:lnTo>
                  <a:lnTo>
                    <a:pt x="204" y="257"/>
                  </a:lnTo>
                  <a:lnTo>
                    <a:pt x="204" y="258"/>
                  </a:lnTo>
                  <a:lnTo>
                    <a:pt x="203" y="258"/>
                  </a:lnTo>
                  <a:lnTo>
                    <a:pt x="202" y="258"/>
                  </a:lnTo>
                  <a:lnTo>
                    <a:pt x="201" y="259"/>
                  </a:lnTo>
                  <a:lnTo>
                    <a:pt x="200" y="258"/>
                  </a:lnTo>
                  <a:lnTo>
                    <a:pt x="199" y="257"/>
                  </a:lnTo>
                  <a:lnTo>
                    <a:pt x="197" y="256"/>
                  </a:lnTo>
                  <a:lnTo>
                    <a:pt x="197" y="255"/>
                  </a:lnTo>
                  <a:lnTo>
                    <a:pt x="195" y="255"/>
                  </a:lnTo>
                  <a:lnTo>
                    <a:pt x="194" y="254"/>
                  </a:lnTo>
                  <a:lnTo>
                    <a:pt x="193" y="252"/>
                  </a:lnTo>
                  <a:lnTo>
                    <a:pt x="192" y="252"/>
                  </a:lnTo>
                  <a:lnTo>
                    <a:pt x="192" y="251"/>
                  </a:lnTo>
                  <a:lnTo>
                    <a:pt x="192" y="250"/>
                  </a:lnTo>
                  <a:lnTo>
                    <a:pt x="191" y="250"/>
                  </a:lnTo>
                  <a:lnTo>
                    <a:pt x="191" y="251"/>
                  </a:lnTo>
                  <a:lnTo>
                    <a:pt x="190" y="251"/>
                  </a:lnTo>
                  <a:lnTo>
                    <a:pt x="191" y="252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88" y="254"/>
                  </a:lnTo>
                  <a:lnTo>
                    <a:pt x="187" y="255"/>
                  </a:lnTo>
                  <a:lnTo>
                    <a:pt x="186" y="255"/>
                  </a:lnTo>
                  <a:lnTo>
                    <a:pt x="185" y="255"/>
                  </a:lnTo>
                  <a:lnTo>
                    <a:pt x="183" y="254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0" y="257"/>
                  </a:lnTo>
                  <a:lnTo>
                    <a:pt x="179" y="257"/>
                  </a:lnTo>
                  <a:lnTo>
                    <a:pt x="178" y="257"/>
                  </a:lnTo>
                  <a:lnTo>
                    <a:pt x="177" y="257"/>
                  </a:lnTo>
                  <a:lnTo>
                    <a:pt x="176" y="257"/>
                  </a:lnTo>
                  <a:lnTo>
                    <a:pt x="175" y="257"/>
                  </a:lnTo>
                  <a:lnTo>
                    <a:pt x="175" y="258"/>
                  </a:lnTo>
                  <a:lnTo>
                    <a:pt x="176" y="259"/>
                  </a:lnTo>
                  <a:lnTo>
                    <a:pt x="176" y="260"/>
                  </a:lnTo>
                  <a:lnTo>
                    <a:pt x="176" y="262"/>
                  </a:lnTo>
                  <a:lnTo>
                    <a:pt x="177" y="262"/>
                  </a:lnTo>
                  <a:lnTo>
                    <a:pt x="178" y="263"/>
                  </a:lnTo>
                  <a:lnTo>
                    <a:pt x="179" y="265"/>
                  </a:lnTo>
                  <a:lnTo>
                    <a:pt x="179" y="266"/>
                  </a:lnTo>
                  <a:lnTo>
                    <a:pt x="180" y="266"/>
                  </a:lnTo>
                  <a:lnTo>
                    <a:pt x="180" y="267"/>
                  </a:lnTo>
                  <a:lnTo>
                    <a:pt x="179" y="267"/>
                  </a:lnTo>
                  <a:lnTo>
                    <a:pt x="179" y="268"/>
                  </a:lnTo>
                  <a:lnTo>
                    <a:pt x="178" y="268"/>
                  </a:lnTo>
                  <a:lnTo>
                    <a:pt x="178" y="271"/>
                  </a:lnTo>
                  <a:lnTo>
                    <a:pt x="177" y="271"/>
                  </a:lnTo>
                  <a:lnTo>
                    <a:pt x="176" y="271"/>
                  </a:lnTo>
                  <a:lnTo>
                    <a:pt x="175" y="271"/>
                  </a:lnTo>
                  <a:lnTo>
                    <a:pt x="174" y="271"/>
                  </a:lnTo>
                  <a:lnTo>
                    <a:pt x="172" y="271"/>
                  </a:lnTo>
                  <a:lnTo>
                    <a:pt x="169" y="268"/>
                  </a:lnTo>
                  <a:lnTo>
                    <a:pt x="169" y="267"/>
                  </a:lnTo>
                  <a:lnTo>
                    <a:pt x="169" y="266"/>
                  </a:lnTo>
                  <a:lnTo>
                    <a:pt x="168" y="266"/>
                  </a:lnTo>
                  <a:lnTo>
                    <a:pt x="167" y="265"/>
                  </a:lnTo>
                  <a:lnTo>
                    <a:pt x="166" y="265"/>
                  </a:lnTo>
                  <a:lnTo>
                    <a:pt x="165" y="265"/>
                  </a:lnTo>
                  <a:lnTo>
                    <a:pt x="163" y="264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4"/>
                  </a:lnTo>
                  <a:lnTo>
                    <a:pt x="160" y="264"/>
                  </a:lnTo>
                  <a:lnTo>
                    <a:pt x="159" y="265"/>
                  </a:lnTo>
                  <a:lnTo>
                    <a:pt x="158" y="265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4"/>
                  </a:lnTo>
                  <a:lnTo>
                    <a:pt x="154" y="264"/>
                  </a:lnTo>
                  <a:lnTo>
                    <a:pt x="154" y="263"/>
                  </a:lnTo>
                  <a:lnTo>
                    <a:pt x="153" y="263"/>
                  </a:lnTo>
                  <a:lnTo>
                    <a:pt x="152" y="260"/>
                  </a:lnTo>
                  <a:lnTo>
                    <a:pt x="152" y="259"/>
                  </a:lnTo>
                  <a:lnTo>
                    <a:pt x="151" y="258"/>
                  </a:lnTo>
                  <a:lnTo>
                    <a:pt x="152" y="258"/>
                  </a:lnTo>
                  <a:lnTo>
                    <a:pt x="153" y="257"/>
                  </a:lnTo>
                  <a:lnTo>
                    <a:pt x="154" y="257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7" y="256"/>
                  </a:lnTo>
                  <a:lnTo>
                    <a:pt x="158" y="256"/>
                  </a:lnTo>
                  <a:lnTo>
                    <a:pt x="158" y="255"/>
                  </a:lnTo>
                  <a:lnTo>
                    <a:pt x="159" y="255"/>
                  </a:lnTo>
                  <a:lnTo>
                    <a:pt x="159" y="254"/>
                  </a:lnTo>
                  <a:lnTo>
                    <a:pt x="160" y="252"/>
                  </a:lnTo>
                  <a:lnTo>
                    <a:pt x="161" y="251"/>
                  </a:lnTo>
                  <a:lnTo>
                    <a:pt x="161" y="250"/>
                  </a:lnTo>
                  <a:lnTo>
                    <a:pt x="161" y="248"/>
                  </a:lnTo>
                  <a:lnTo>
                    <a:pt x="161" y="247"/>
                  </a:lnTo>
                  <a:lnTo>
                    <a:pt x="161" y="246"/>
                  </a:lnTo>
                  <a:lnTo>
                    <a:pt x="161" y="244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1" y="242"/>
                  </a:lnTo>
                  <a:lnTo>
                    <a:pt x="161" y="241"/>
                  </a:lnTo>
                  <a:lnTo>
                    <a:pt x="162" y="241"/>
                  </a:lnTo>
                  <a:lnTo>
                    <a:pt x="162" y="240"/>
                  </a:lnTo>
                  <a:lnTo>
                    <a:pt x="162" y="239"/>
                  </a:lnTo>
                  <a:lnTo>
                    <a:pt x="163" y="238"/>
                  </a:lnTo>
                  <a:lnTo>
                    <a:pt x="162" y="238"/>
                  </a:lnTo>
                  <a:lnTo>
                    <a:pt x="161" y="235"/>
                  </a:lnTo>
                  <a:lnTo>
                    <a:pt x="160" y="234"/>
                  </a:lnTo>
                  <a:lnTo>
                    <a:pt x="159" y="234"/>
                  </a:lnTo>
                  <a:lnTo>
                    <a:pt x="159" y="233"/>
                  </a:lnTo>
                  <a:lnTo>
                    <a:pt x="160" y="232"/>
                  </a:lnTo>
                  <a:lnTo>
                    <a:pt x="161" y="230"/>
                  </a:lnTo>
                  <a:lnTo>
                    <a:pt x="162" y="230"/>
                  </a:lnTo>
                  <a:lnTo>
                    <a:pt x="162" y="229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0" y="227"/>
                  </a:lnTo>
                  <a:lnTo>
                    <a:pt x="160" y="226"/>
                  </a:lnTo>
                  <a:lnTo>
                    <a:pt x="161" y="225"/>
                  </a:lnTo>
                  <a:lnTo>
                    <a:pt x="162" y="225"/>
                  </a:lnTo>
                  <a:lnTo>
                    <a:pt x="163" y="224"/>
                  </a:lnTo>
                  <a:lnTo>
                    <a:pt x="165" y="224"/>
                  </a:lnTo>
                  <a:lnTo>
                    <a:pt x="165" y="223"/>
                  </a:lnTo>
                  <a:lnTo>
                    <a:pt x="165" y="222"/>
                  </a:lnTo>
                  <a:lnTo>
                    <a:pt x="165" y="220"/>
                  </a:lnTo>
                  <a:lnTo>
                    <a:pt x="166" y="217"/>
                  </a:lnTo>
                  <a:lnTo>
                    <a:pt x="165" y="216"/>
                  </a:lnTo>
                  <a:lnTo>
                    <a:pt x="165" y="215"/>
                  </a:lnTo>
                  <a:lnTo>
                    <a:pt x="163" y="214"/>
                  </a:lnTo>
                  <a:lnTo>
                    <a:pt x="161" y="214"/>
                  </a:lnTo>
                  <a:lnTo>
                    <a:pt x="160" y="214"/>
                  </a:lnTo>
                  <a:lnTo>
                    <a:pt x="159" y="214"/>
                  </a:lnTo>
                  <a:lnTo>
                    <a:pt x="159" y="213"/>
                  </a:lnTo>
                  <a:lnTo>
                    <a:pt x="158" y="213"/>
                  </a:lnTo>
                  <a:lnTo>
                    <a:pt x="157" y="210"/>
                  </a:lnTo>
                  <a:lnTo>
                    <a:pt x="157" y="209"/>
                  </a:lnTo>
                  <a:lnTo>
                    <a:pt x="157" y="208"/>
                  </a:lnTo>
                  <a:lnTo>
                    <a:pt x="158" y="207"/>
                  </a:lnTo>
                  <a:lnTo>
                    <a:pt x="159" y="207"/>
                  </a:lnTo>
                  <a:lnTo>
                    <a:pt x="159" y="206"/>
                  </a:lnTo>
                  <a:lnTo>
                    <a:pt x="158" y="206"/>
                  </a:lnTo>
                  <a:lnTo>
                    <a:pt x="154" y="205"/>
                  </a:lnTo>
                  <a:lnTo>
                    <a:pt x="153" y="205"/>
                  </a:lnTo>
                  <a:lnTo>
                    <a:pt x="149" y="204"/>
                  </a:lnTo>
                  <a:lnTo>
                    <a:pt x="148" y="202"/>
                  </a:lnTo>
                  <a:lnTo>
                    <a:pt x="146" y="201"/>
                  </a:lnTo>
                  <a:lnTo>
                    <a:pt x="146" y="200"/>
                  </a:lnTo>
                  <a:lnTo>
                    <a:pt x="146" y="199"/>
                  </a:lnTo>
                  <a:lnTo>
                    <a:pt x="146" y="198"/>
                  </a:lnTo>
                  <a:lnTo>
                    <a:pt x="145" y="197"/>
                  </a:lnTo>
                  <a:lnTo>
                    <a:pt x="144" y="197"/>
                  </a:lnTo>
                  <a:lnTo>
                    <a:pt x="144" y="196"/>
                  </a:lnTo>
                  <a:lnTo>
                    <a:pt x="143" y="196"/>
                  </a:lnTo>
                  <a:lnTo>
                    <a:pt x="143" y="195"/>
                  </a:lnTo>
                  <a:lnTo>
                    <a:pt x="143" y="193"/>
                  </a:lnTo>
                  <a:lnTo>
                    <a:pt x="142" y="193"/>
                  </a:lnTo>
                  <a:lnTo>
                    <a:pt x="142" y="192"/>
                  </a:lnTo>
                  <a:lnTo>
                    <a:pt x="141" y="192"/>
                  </a:lnTo>
                  <a:lnTo>
                    <a:pt x="140" y="191"/>
                  </a:lnTo>
                  <a:lnTo>
                    <a:pt x="138" y="190"/>
                  </a:lnTo>
                  <a:lnTo>
                    <a:pt x="138" y="189"/>
                  </a:lnTo>
                  <a:lnTo>
                    <a:pt x="138" y="188"/>
                  </a:lnTo>
                  <a:lnTo>
                    <a:pt x="138" y="185"/>
                  </a:lnTo>
                  <a:lnTo>
                    <a:pt x="140" y="184"/>
                  </a:lnTo>
                  <a:lnTo>
                    <a:pt x="138" y="182"/>
                  </a:lnTo>
                  <a:lnTo>
                    <a:pt x="138" y="181"/>
                  </a:lnTo>
                  <a:lnTo>
                    <a:pt x="138" y="180"/>
                  </a:lnTo>
                  <a:lnTo>
                    <a:pt x="138" y="179"/>
                  </a:lnTo>
                  <a:lnTo>
                    <a:pt x="138" y="177"/>
                  </a:lnTo>
                  <a:lnTo>
                    <a:pt x="138" y="175"/>
                  </a:lnTo>
                  <a:lnTo>
                    <a:pt x="138" y="174"/>
                  </a:lnTo>
                  <a:lnTo>
                    <a:pt x="141" y="170"/>
                  </a:lnTo>
                  <a:lnTo>
                    <a:pt x="141" y="167"/>
                  </a:lnTo>
                  <a:lnTo>
                    <a:pt x="141" y="166"/>
                  </a:lnTo>
                  <a:lnTo>
                    <a:pt x="141" y="164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8" y="160"/>
                  </a:lnTo>
                  <a:lnTo>
                    <a:pt x="137" y="159"/>
                  </a:lnTo>
                  <a:lnTo>
                    <a:pt x="137" y="158"/>
                  </a:lnTo>
                  <a:lnTo>
                    <a:pt x="136" y="158"/>
                  </a:lnTo>
                  <a:lnTo>
                    <a:pt x="135" y="158"/>
                  </a:lnTo>
                  <a:lnTo>
                    <a:pt x="130" y="155"/>
                  </a:lnTo>
                  <a:lnTo>
                    <a:pt x="129" y="155"/>
                  </a:lnTo>
                  <a:lnTo>
                    <a:pt x="128" y="154"/>
                  </a:lnTo>
                  <a:lnTo>
                    <a:pt x="128" y="153"/>
                  </a:lnTo>
                  <a:lnTo>
                    <a:pt x="128" y="151"/>
                  </a:lnTo>
                  <a:lnTo>
                    <a:pt x="127" y="150"/>
                  </a:lnTo>
                  <a:lnTo>
                    <a:pt x="127" y="149"/>
                  </a:lnTo>
                  <a:lnTo>
                    <a:pt x="125" y="148"/>
                  </a:lnTo>
                  <a:lnTo>
                    <a:pt x="124" y="148"/>
                  </a:lnTo>
                  <a:lnTo>
                    <a:pt x="124" y="147"/>
                  </a:lnTo>
                  <a:lnTo>
                    <a:pt x="123" y="143"/>
                  </a:lnTo>
                  <a:lnTo>
                    <a:pt x="120" y="141"/>
                  </a:lnTo>
                  <a:lnTo>
                    <a:pt x="119" y="140"/>
                  </a:lnTo>
                  <a:lnTo>
                    <a:pt x="118" y="137"/>
                  </a:lnTo>
                  <a:lnTo>
                    <a:pt x="117" y="134"/>
                  </a:lnTo>
                  <a:lnTo>
                    <a:pt x="116" y="134"/>
                  </a:lnTo>
                  <a:lnTo>
                    <a:pt x="116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4"/>
                  </a:lnTo>
                  <a:lnTo>
                    <a:pt x="112" y="134"/>
                  </a:lnTo>
                  <a:lnTo>
                    <a:pt x="112" y="135"/>
                  </a:lnTo>
                  <a:lnTo>
                    <a:pt x="111" y="134"/>
                  </a:lnTo>
                  <a:lnTo>
                    <a:pt x="111" y="133"/>
                  </a:lnTo>
                  <a:lnTo>
                    <a:pt x="110" y="133"/>
                  </a:lnTo>
                  <a:lnTo>
                    <a:pt x="109" y="133"/>
                  </a:lnTo>
                  <a:lnTo>
                    <a:pt x="108" y="133"/>
                  </a:lnTo>
                  <a:lnTo>
                    <a:pt x="107" y="133"/>
                  </a:lnTo>
                  <a:lnTo>
                    <a:pt x="105" y="132"/>
                  </a:lnTo>
                  <a:lnTo>
                    <a:pt x="104" y="132"/>
                  </a:lnTo>
                  <a:lnTo>
                    <a:pt x="104" y="131"/>
                  </a:lnTo>
                  <a:lnTo>
                    <a:pt x="102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8" y="130"/>
                  </a:lnTo>
                  <a:lnTo>
                    <a:pt x="95" y="131"/>
                  </a:lnTo>
                  <a:lnTo>
                    <a:pt x="94" y="131"/>
                  </a:lnTo>
                  <a:lnTo>
                    <a:pt x="93" y="132"/>
                  </a:lnTo>
                  <a:lnTo>
                    <a:pt x="93" y="133"/>
                  </a:lnTo>
                  <a:lnTo>
                    <a:pt x="94" y="133"/>
                  </a:lnTo>
                  <a:lnTo>
                    <a:pt x="95" y="134"/>
                  </a:lnTo>
                  <a:lnTo>
                    <a:pt x="95" y="135"/>
                  </a:lnTo>
                  <a:lnTo>
                    <a:pt x="94" y="135"/>
                  </a:lnTo>
                  <a:lnTo>
                    <a:pt x="93" y="135"/>
                  </a:lnTo>
                  <a:lnTo>
                    <a:pt x="92" y="135"/>
                  </a:lnTo>
                  <a:lnTo>
                    <a:pt x="91" y="137"/>
                  </a:lnTo>
                  <a:lnTo>
                    <a:pt x="91" y="138"/>
                  </a:lnTo>
                  <a:lnTo>
                    <a:pt x="91" y="139"/>
                  </a:lnTo>
                  <a:lnTo>
                    <a:pt x="90" y="139"/>
                  </a:lnTo>
                  <a:lnTo>
                    <a:pt x="90" y="140"/>
                  </a:lnTo>
                  <a:lnTo>
                    <a:pt x="88" y="140"/>
                  </a:lnTo>
                  <a:lnTo>
                    <a:pt x="88" y="141"/>
                  </a:lnTo>
                  <a:lnTo>
                    <a:pt x="88" y="142"/>
                  </a:lnTo>
                  <a:lnTo>
                    <a:pt x="88" y="143"/>
                  </a:lnTo>
                  <a:lnTo>
                    <a:pt x="87" y="143"/>
                  </a:lnTo>
                  <a:lnTo>
                    <a:pt x="87" y="145"/>
                  </a:lnTo>
                  <a:lnTo>
                    <a:pt x="86" y="145"/>
                  </a:lnTo>
                  <a:lnTo>
                    <a:pt x="85" y="143"/>
                  </a:lnTo>
                  <a:lnTo>
                    <a:pt x="84" y="143"/>
                  </a:lnTo>
                  <a:lnTo>
                    <a:pt x="82" y="145"/>
                  </a:lnTo>
                  <a:lnTo>
                    <a:pt x="82" y="146"/>
                  </a:lnTo>
                  <a:lnTo>
                    <a:pt x="79" y="147"/>
                  </a:lnTo>
                  <a:lnTo>
                    <a:pt x="78" y="147"/>
                  </a:lnTo>
                  <a:lnTo>
                    <a:pt x="78" y="148"/>
                  </a:lnTo>
                  <a:lnTo>
                    <a:pt x="77" y="148"/>
                  </a:lnTo>
                  <a:lnTo>
                    <a:pt x="76" y="148"/>
                  </a:lnTo>
                  <a:lnTo>
                    <a:pt x="76" y="149"/>
                  </a:lnTo>
                  <a:lnTo>
                    <a:pt x="77" y="149"/>
                  </a:lnTo>
                  <a:lnTo>
                    <a:pt x="77" y="150"/>
                  </a:lnTo>
                  <a:lnTo>
                    <a:pt x="76" y="150"/>
                  </a:lnTo>
                  <a:lnTo>
                    <a:pt x="75" y="149"/>
                  </a:lnTo>
                  <a:lnTo>
                    <a:pt x="74" y="149"/>
                  </a:lnTo>
                  <a:lnTo>
                    <a:pt x="75" y="147"/>
                  </a:lnTo>
                  <a:lnTo>
                    <a:pt x="74" y="146"/>
                  </a:lnTo>
                  <a:lnTo>
                    <a:pt x="74" y="145"/>
                  </a:lnTo>
                  <a:lnTo>
                    <a:pt x="70" y="145"/>
                  </a:lnTo>
                  <a:lnTo>
                    <a:pt x="69" y="145"/>
                  </a:lnTo>
                  <a:lnTo>
                    <a:pt x="68" y="143"/>
                  </a:lnTo>
                  <a:lnTo>
                    <a:pt x="67" y="142"/>
                  </a:lnTo>
                  <a:lnTo>
                    <a:pt x="66" y="142"/>
                  </a:lnTo>
                  <a:lnTo>
                    <a:pt x="63" y="141"/>
                  </a:lnTo>
                  <a:lnTo>
                    <a:pt x="63" y="140"/>
                  </a:lnTo>
                  <a:lnTo>
                    <a:pt x="62" y="139"/>
                  </a:lnTo>
                  <a:lnTo>
                    <a:pt x="61" y="138"/>
                  </a:lnTo>
                  <a:lnTo>
                    <a:pt x="60" y="138"/>
                  </a:lnTo>
                  <a:lnTo>
                    <a:pt x="59" y="138"/>
                  </a:lnTo>
                  <a:lnTo>
                    <a:pt x="58" y="138"/>
                  </a:lnTo>
                  <a:lnTo>
                    <a:pt x="53" y="142"/>
                  </a:lnTo>
                  <a:lnTo>
                    <a:pt x="53" y="143"/>
                  </a:lnTo>
                  <a:lnTo>
                    <a:pt x="52" y="142"/>
                  </a:lnTo>
                  <a:lnTo>
                    <a:pt x="51" y="142"/>
                  </a:lnTo>
                  <a:lnTo>
                    <a:pt x="50" y="141"/>
                  </a:lnTo>
                  <a:lnTo>
                    <a:pt x="50" y="142"/>
                  </a:lnTo>
                  <a:lnTo>
                    <a:pt x="49" y="145"/>
                  </a:lnTo>
                  <a:lnTo>
                    <a:pt x="49" y="146"/>
                  </a:lnTo>
                  <a:lnTo>
                    <a:pt x="49" y="147"/>
                  </a:lnTo>
                  <a:lnTo>
                    <a:pt x="45" y="147"/>
                  </a:lnTo>
                  <a:lnTo>
                    <a:pt x="45" y="148"/>
                  </a:lnTo>
                  <a:lnTo>
                    <a:pt x="44" y="148"/>
                  </a:lnTo>
                  <a:lnTo>
                    <a:pt x="44" y="149"/>
                  </a:lnTo>
                  <a:lnTo>
                    <a:pt x="43" y="149"/>
                  </a:lnTo>
                  <a:lnTo>
                    <a:pt x="43" y="150"/>
                  </a:lnTo>
                  <a:lnTo>
                    <a:pt x="42" y="150"/>
                  </a:lnTo>
                  <a:lnTo>
                    <a:pt x="43" y="150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1" y="151"/>
                  </a:lnTo>
                  <a:lnTo>
                    <a:pt x="41" y="153"/>
                  </a:lnTo>
                  <a:lnTo>
                    <a:pt x="40" y="151"/>
                  </a:lnTo>
                  <a:lnTo>
                    <a:pt x="40" y="153"/>
                  </a:lnTo>
                  <a:lnTo>
                    <a:pt x="38" y="153"/>
                  </a:lnTo>
                  <a:lnTo>
                    <a:pt x="37" y="153"/>
                  </a:lnTo>
                  <a:lnTo>
                    <a:pt x="38" y="153"/>
                  </a:lnTo>
                  <a:lnTo>
                    <a:pt x="38" y="154"/>
                  </a:lnTo>
                  <a:lnTo>
                    <a:pt x="37" y="154"/>
                  </a:lnTo>
                  <a:lnTo>
                    <a:pt x="34" y="157"/>
                  </a:lnTo>
                  <a:lnTo>
                    <a:pt x="33" y="157"/>
                  </a:lnTo>
                  <a:lnTo>
                    <a:pt x="33" y="158"/>
                  </a:lnTo>
                  <a:lnTo>
                    <a:pt x="33" y="159"/>
                  </a:lnTo>
                  <a:lnTo>
                    <a:pt x="32" y="159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8" y="159"/>
                  </a:lnTo>
                  <a:lnTo>
                    <a:pt x="27" y="159"/>
                  </a:lnTo>
                  <a:lnTo>
                    <a:pt x="26" y="158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3" y="157"/>
                  </a:lnTo>
                  <a:lnTo>
                    <a:pt x="24" y="156"/>
                  </a:lnTo>
                  <a:lnTo>
                    <a:pt x="25" y="155"/>
                  </a:lnTo>
                  <a:lnTo>
                    <a:pt x="25" y="154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6" y="149"/>
                  </a:lnTo>
                  <a:lnTo>
                    <a:pt x="26" y="148"/>
                  </a:lnTo>
                  <a:lnTo>
                    <a:pt x="27" y="147"/>
                  </a:lnTo>
                  <a:lnTo>
                    <a:pt x="28" y="146"/>
                  </a:lnTo>
                  <a:lnTo>
                    <a:pt x="29" y="146"/>
                  </a:lnTo>
                  <a:lnTo>
                    <a:pt x="29" y="145"/>
                  </a:lnTo>
                  <a:lnTo>
                    <a:pt x="29" y="143"/>
                  </a:lnTo>
                  <a:lnTo>
                    <a:pt x="31" y="143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31" y="140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31" y="137"/>
                  </a:lnTo>
                  <a:lnTo>
                    <a:pt x="31" y="135"/>
                  </a:lnTo>
                  <a:lnTo>
                    <a:pt x="31" y="134"/>
                  </a:lnTo>
                  <a:lnTo>
                    <a:pt x="32" y="134"/>
                  </a:lnTo>
                  <a:lnTo>
                    <a:pt x="31" y="133"/>
                  </a:lnTo>
                  <a:lnTo>
                    <a:pt x="29" y="132"/>
                  </a:lnTo>
                  <a:lnTo>
                    <a:pt x="28" y="132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8" y="129"/>
                  </a:lnTo>
                  <a:lnTo>
                    <a:pt x="28" y="128"/>
                  </a:lnTo>
                  <a:lnTo>
                    <a:pt x="31" y="126"/>
                  </a:lnTo>
                  <a:lnTo>
                    <a:pt x="32" y="126"/>
                  </a:lnTo>
                  <a:lnTo>
                    <a:pt x="32" y="125"/>
                  </a:lnTo>
                  <a:lnTo>
                    <a:pt x="32" y="124"/>
                  </a:lnTo>
                  <a:lnTo>
                    <a:pt x="33" y="124"/>
                  </a:lnTo>
                  <a:lnTo>
                    <a:pt x="34" y="123"/>
                  </a:lnTo>
                  <a:lnTo>
                    <a:pt x="34" y="122"/>
                  </a:lnTo>
                  <a:lnTo>
                    <a:pt x="33" y="122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3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4" y="116"/>
                  </a:lnTo>
                  <a:lnTo>
                    <a:pt x="34" y="115"/>
                  </a:lnTo>
                  <a:lnTo>
                    <a:pt x="35" y="114"/>
                  </a:lnTo>
                  <a:lnTo>
                    <a:pt x="35" y="113"/>
                  </a:lnTo>
                  <a:lnTo>
                    <a:pt x="36" y="112"/>
                  </a:lnTo>
                  <a:lnTo>
                    <a:pt x="36" y="110"/>
                  </a:lnTo>
                  <a:lnTo>
                    <a:pt x="35" y="110"/>
                  </a:lnTo>
                  <a:lnTo>
                    <a:pt x="34" y="108"/>
                  </a:lnTo>
                  <a:lnTo>
                    <a:pt x="33" y="108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3" y="101"/>
                  </a:lnTo>
                  <a:lnTo>
                    <a:pt x="32" y="101"/>
                  </a:lnTo>
                  <a:lnTo>
                    <a:pt x="32" y="100"/>
                  </a:lnTo>
                  <a:lnTo>
                    <a:pt x="32" y="99"/>
                  </a:lnTo>
                  <a:lnTo>
                    <a:pt x="32" y="98"/>
                  </a:lnTo>
                  <a:lnTo>
                    <a:pt x="33" y="98"/>
                  </a:lnTo>
                  <a:lnTo>
                    <a:pt x="34" y="98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4" y="95"/>
                  </a:lnTo>
                  <a:lnTo>
                    <a:pt x="33" y="93"/>
                  </a:lnTo>
                  <a:lnTo>
                    <a:pt x="32" y="95"/>
                  </a:lnTo>
                  <a:lnTo>
                    <a:pt x="31" y="95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7" y="93"/>
                  </a:lnTo>
                  <a:lnTo>
                    <a:pt x="26" y="93"/>
                  </a:lnTo>
                  <a:lnTo>
                    <a:pt x="23" y="93"/>
                  </a:lnTo>
                  <a:lnTo>
                    <a:pt x="21" y="93"/>
                  </a:lnTo>
                  <a:lnTo>
                    <a:pt x="20" y="96"/>
                  </a:lnTo>
                  <a:lnTo>
                    <a:pt x="19" y="97"/>
                  </a:lnTo>
                  <a:lnTo>
                    <a:pt x="18" y="97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5" y="96"/>
                  </a:lnTo>
                  <a:lnTo>
                    <a:pt x="13" y="97"/>
                  </a:lnTo>
                  <a:lnTo>
                    <a:pt x="12" y="97"/>
                  </a:lnTo>
                  <a:lnTo>
                    <a:pt x="11" y="96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10" y="86"/>
                  </a:lnTo>
                  <a:lnTo>
                    <a:pt x="11" y="86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3" y="78"/>
                  </a:lnTo>
                  <a:lnTo>
                    <a:pt x="13" y="75"/>
                  </a:lnTo>
                  <a:lnTo>
                    <a:pt x="12" y="75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1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9" y="73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3" y="68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6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3" y="58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7" y="43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3" y="39"/>
                  </a:lnTo>
                  <a:lnTo>
                    <a:pt x="24" y="38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3" y="37"/>
                  </a:lnTo>
                  <a:lnTo>
                    <a:pt x="34" y="37"/>
                  </a:lnTo>
                  <a:lnTo>
                    <a:pt x="33" y="38"/>
                  </a:lnTo>
                  <a:lnTo>
                    <a:pt x="33" y="39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4" y="42"/>
                  </a:lnTo>
                  <a:lnTo>
                    <a:pt x="34" y="43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7" y="42"/>
                  </a:lnTo>
                  <a:lnTo>
                    <a:pt x="37" y="41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6" y="43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0" y="43"/>
                  </a:lnTo>
                  <a:lnTo>
                    <a:pt x="49" y="42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39"/>
                  </a:lnTo>
                  <a:lnTo>
                    <a:pt x="48" y="39"/>
                  </a:lnTo>
                  <a:lnTo>
                    <a:pt x="48" y="38"/>
                  </a:lnTo>
                  <a:lnTo>
                    <a:pt x="49" y="37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49" y="31"/>
                  </a:lnTo>
                  <a:lnTo>
                    <a:pt x="49" y="30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1" y="29"/>
                  </a:lnTo>
                  <a:lnTo>
                    <a:pt x="50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3" y="11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4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60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612">
              <a:extLst>
                <a:ext uri="{FF2B5EF4-FFF2-40B4-BE49-F238E27FC236}">
                  <a16:creationId xmlns:a16="http://schemas.microsoft.com/office/drawing/2014/main" id="{1FEC9B2A-AE7D-01A9-0B84-DE0F31DF1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7920" y="4399772"/>
              <a:ext cx="139770" cy="59902"/>
            </a:xfrm>
            <a:custGeom>
              <a:avLst/>
              <a:gdLst>
                <a:gd name="T0" fmla="*/ 13 w 98"/>
                <a:gd name="T1" fmla="*/ 35 h 42"/>
                <a:gd name="T2" fmla="*/ 10 w 98"/>
                <a:gd name="T3" fmla="*/ 37 h 42"/>
                <a:gd name="T4" fmla="*/ 9 w 98"/>
                <a:gd name="T5" fmla="*/ 38 h 42"/>
                <a:gd name="T6" fmla="*/ 9 w 98"/>
                <a:gd name="T7" fmla="*/ 41 h 42"/>
                <a:gd name="T8" fmla="*/ 7 w 98"/>
                <a:gd name="T9" fmla="*/ 42 h 42"/>
                <a:gd name="T10" fmla="*/ 7 w 98"/>
                <a:gd name="T11" fmla="*/ 41 h 42"/>
                <a:gd name="T12" fmla="*/ 6 w 98"/>
                <a:gd name="T13" fmla="*/ 38 h 42"/>
                <a:gd name="T14" fmla="*/ 4 w 98"/>
                <a:gd name="T15" fmla="*/ 38 h 42"/>
                <a:gd name="T16" fmla="*/ 0 w 98"/>
                <a:gd name="T17" fmla="*/ 37 h 42"/>
                <a:gd name="T18" fmla="*/ 5 w 98"/>
                <a:gd name="T19" fmla="*/ 35 h 42"/>
                <a:gd name="T20" fmla="*/ 12 w 98"/>
                <a:gd name="T21" fmla="*/ 33 h 42"/>
                <a:gd name="T22" fmla="*/ 26 w 98"/>
                <a:gd name="T23" fmla="*/ 25 h 42"/>
                <a:gd name="T24" fmla="*/ 31 w 98"/>
                <a:gd name="T25" fmla="*/ 21 h 42"/>
                <a:gd name="T26" fmla="*/ 33 w 98"/>
                <a:gd name="T27" fmla="*/ 17 h 42"/>
                <a:gd name="T28" fmla="*/ 37 w 98"/>
                <a:gd name="T29" fmla="*/ 15 h 42"/>
                <a:gd name="T30" fmla="*/ 41 w 98"/>
                <a:gd name="T31" fmla="*/ 13 h 42"/>
                <a:gd name="T32" fmla="*/ 46 w 98"/>
                <a:gd name="T33" fmla="*/ 12 h 42"/>
                <a:gd name="T34" fmla="*/ 49 w 98"/>
                <a:gd name="T35" fmla="*/ 12 h 42"/>
                <a:gd name="T36" fmla="*/ 60 w 98"/>
                <a:gd name="T37" fmla="*/ 12 h 42"/>
                <a:gd name="T38" fmla="*/ 64 w 98"/>
                <a:gd name="T39" fmla="*/ 11 h 42"/>
                <a:gd name="T40" fmla="*/ 69 w 98"/>
                <a:gd name="T41" fmla="*/ 10 h 42"/>
                <a:gd name="T42" fmla="*/ 72 w 98"/>
                <a:gd name="T43" fmla="*/ 9 h 42"/>
                <a:gd name="T44" fmla="*/ 75 w 98"/>
                <a:gd name="T45" fmla="*/ 11 h 42"/>
                <a:gd name="T46" fmla="*/ 81 w 98"/>
                <a:gd name="T47" fmla="*/ 9 h 42"/>
                <a:gd name="T48" fmla="*/ 84 w 98"/>
                <a:gd name="T49" fmla="*/ 8 h 42"/>
                <a:gd name="T50" fmla="*/ 91 w 98"/>
                <a:gd name="T51" fmla="*/ 7 h 42"/>
                <a:gd name="T52" fmla="*/ 94 w 98"/>
                <a:gd name="T53" fmla="*/ 7 h 42"/>
                <a:gd name="T54" fmla="*/ 96 w 98"/>
                <a:gd name="T55" fmla="*/ 7 h 42"/>
                <a:gd name="T56" fmla="*/ 98 w 98"/>
                <a:gd name="T57" fmla="*/ 9 h 42"/>
                <a:gd name="T58" fmla="*/ 90 w 98"/>
                <a:gd name="T59" fmla="*/ 17 h 42"/>
                <a:gd name="T60" fmla="*/ 80 w 98"/>
                <a:gd name="T61" fmla="*/ 19 h 42"/>
                <a:gd name="T62" fmla="*/ 77 w 98"/>
                <a:gd name="T63" fmla="*/ 20 h 42"/>
                <a:gd name="T64" fmla="*/ 73 w 98"/>
                <a:gd name="T65" fmla="*/ 25 h 42"/>
                <a:gd name="T66" fmla="*/ 60 w 98"/>
                <a:gd name="T67" fmla="*/ 28 h 42"/>
                <a:gd name="T68" fmla="*/ 55 w 98"/>
                <a:gd name="T69" fmla="*/ 30 h 42"/>
                <a:gd name="T70" fmla="*/ 49 w 98"/>
                <a:gd name="T71" fmla="*/ 33 h 42"/>
                <a:gd name="T72" fmla="*/ 46 w 98"/>
                <a:gd name="T73" fmla="*/ 33 h 42"/>
                <a:gd name="T74" fmla="*/ 38 w 98"/>
                <a:gd name="T75" fmla="*/ 37 h 42"/>
                <a:gd name="T76" fmla="*/ 35 w 98"/>
                <a:gd name="T77" fmla="*/ 40 h 42"/>
                <a:gd name="T78" fmla="*/ 31 w 98"/>
                <a:gd name="T79" fmla="*/ 41 h 42"/>
                <a:gd name="T80" fmla="*/ 30 w 98"/>
                <a:gd name="T81" fmla="*/ 37 h 42"/>
                <a:gd name="T82" fmla="*/ 29 w 98"/>
                <a:gd name="T83" fmla="*/ 35 h 42"/>
                <a:gd name="T84" fmla="*/ 30 w 98"/>
                <a:gd name="T85" fmla="*/ 32 h 42"/>
                <a:gd name="T86" fmla="*/ 31 w 98"/>
                <a:gd name="T87" fmla="*/ 33 h 42"/>
                <a:gd name="T88" fmla="*/ 33 w 98"/>
                <a:gd name="T89" fmla="*/ 32 h 42"/>
                <a:gd name="T90" fmla="*/ 34 w 98"/>
                <a:gd name="T91" fmla="*/ 32 h 42"/>
                <a:gd name="T92" fmla="*/ 34 w 98"/>
                <a:gd name="T93" fmla="*/ 28 h 42"/>
                <a:gd name="T94" fmla="*/ 32 w 98"/>
                <a:gd name="T95" fmla="*/ 26 h 42"/>
                <a:gd name="T96" fmla="*/ 31 w 98"/>
                <a:gd name="T97" fmla="*/ 27 h 42"/>
                <a:gd name="T98" fmla="*/ 27 w 98"/>
                <a:gd name="T99" fmla="*/ 29 h 42"/>
                <a:gd name="T100" fmla="*/ 26 w 98"/>
                <a:gd name="T101" fmla="*/ 27 h 42"/>
                <a:gd name="T102" fmla="*/ 48 w 98"/>
                <a:gd name="T103" fmla="*/ 1 h 42"/>
                <a:gd name="T104" fmla="*/ 47 w 98"/>
                <a:gd name="T105" fmla="*/ 5 h 42"/>
                <a:gd name="T106" fmla="*/ 46 w 98"/>
                <a:gd name="T107" fmla="*/ 5 h 42"/>
                <a:gd name="T108" fmla="*/ 45 w 98"/>
                <a:gd name="T109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8" h="42">
                  <a:moveTo>
                    <a:pt x="13" y="32"/>
                  </a:moveTo>
                  <a:lnTo>
                    <a:pt x="13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1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2"/>
                  </a:lnTo>
                  <a:close/>
                  <a:moveTo>
                    <a:pt x="26" y="25"/>
                  </a:moveTo>
                  <a:lnTo>
                    <a:pt x="27" y="25"/>
                  </a:lnTo>
                  <a:lnTo>
                    <a:pt x="29" y="24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9" y="15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9" y="11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11"/>
                  </a:lnTo>
                  <a:lnTo>
                    <a:pt x="76" y="10"/>
                  </a:lnTo>
                  <a:lnTo>
                    <a:pt x="79" y="10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4" y="8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9" y="5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3" y="8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6" y="11"/>
                  </a:lnTo>
                  <a:lnTo>
                    <a:pt x="94" y="12"/>
                  </a:lnTo>
                  <a:lnTo>
                    <a:pt x="92" y="15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89" y="17"/>
                  </a:lnTo>
                  <a:lnTo>
                    <a:pt x="88" y="17"/>
                  </a:lnTo>
                  <a:lnTo>
                    <a:pt x="85" y="19"/>
                  </a:lnTo>
                  <a:lnTo>
                    <a:pt x="84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76" y="20"/>
                  </a:lnTo>
                  <a:lnTo>
                    <a:pt x="75" y="23"/>
                  </a:lnTo>
                  <a:lnTo>
                    <a:pt x="74" y="24"/>
                  </a:lnTo>
                  <a:lnTo>
                    <a:pt x="73" y="25"/>
                  </a:lnTo>
                  <a:lnTo>
                    <a:pt x="72" y="25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3" y="27"/>
                  </a:lnTo>
                  <a:lnTo>
                    <a:pt x="60" y="28"/>
                  </a:lnTo>
                  <a:lnTo>
                    <a:pt x="58" y="30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1" y="32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8" y="32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6" y="33"/>
                  </a:lnTo>
                  <a:lnTo>
                    <a:pt x="43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2" y="41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3" y="32"/>
                  </a:lnTo>
                  <a:lnTo>
                    <a:pt x="33" y="33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7" y="26"/>
                  </a:lnTo>
                  <a:lnTo>
                    <a:pt x="26" y="25"/>
                  </a:lnTo>
                  <a:close/>
                  <a:moveTo>
                    <a:pt x="47" y="2"/>
                  </a:moveTo>
                  <a:lnTo>
                    <a:pt x="47" y="2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6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699">
              <a:extLst>
                <a:ext uri="{FF2B5EF4-FFF2-40B4-BE49-F238E27FC236}">
                  <a16:creationId xmlns:a16="http://schemas.microsoft.com/office/drawing/2014/main" id="{76EACD87-57F7-D45D-8FE6-2A196788F1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6986" y="3131857"/>
              <a:ext cx="410753" cy="721671"/>
            </a:xfrm>
            <a:custGeom>
              <a:avLst/>
              <a:gdLst>
                <a:gd name="T0" fmla="*/ 269 w 288"/>
                <a:gd name="T1" fmla="*/ 358 h 506"/>
                <a:gd name="T2" fmla="*/ 269 w 288"/>
                <a:gd name="T3" fmla="*/ 438 h 506"/>
                <a:gd name="T4" fmla="*/ 246 w 288"/>
                <a:gd name="T5" fmla="*/ 473 h 506"/>
                <a:gd name="T6" fmla="*/ 218 w 288"/>
                <a:gd name="T7" fmla="*/ 424 h 506"/>
                <a:gd name="T8" fmla="*/ 182 w 288"/>
                <a:gd name="T9" fmla="*/ 418 h 506"/>
                <a:gd name="T10" fmla="*/ 151 w 288"/>
                <a:gd name="T11" fmla="*/ 428 h 506"/>
                <a:gd name="T12" fmla="*/ 192 w 288"/>
                <a:gd name="T13" fmla="*/ 385 h 506"/>
                <a:gd name="T14" fmla="*/ 228 w 288"/>
                <a:gd name="T15" fmla="*/ 390 h 506"/>
                <a:gd name="T16" fmla="*/ 254 w 288"/>
                <a:gd name="T17" fmla="*/ 352 h 506"/>
                <a:gd name="T18" fmla="*/ 280 w 288"/>
                <a:gd name="T19" fmla="*/ 389 h 506"/>
                <a:gd name="T20" fmla="*/ 248 w 288"/>
                <a:gd name="T21" fmla="*/ 343 h 506"/>
                <a:gd name="T22" fmla="*/ 221 w 288"/>
                <a:gd name="T23" fmla="*/ 295 h 506"/>
                <a:gd name="T24" fmla="*/ 164 w 288"/>
                <a:gd name="T25" fmla="*/ 122 h 506"/>
                <a:gd name="T26" fmla="*/ 148 w 288"/>
                <a:gd name="T27" fmla="*/ 157 h 506"/>
                <a:gd name="T28" fmla="*/ 144 w 288"/>
                <a:gd name="T29" fmla="*/ 219 h 506"/>
                <a:gd name="T30" fmla="*/ 177 w 288"/>
                <a:gd name="T31" fmla="*/ 215 h 506"/>
                <a:gd name="T32" fmla="*/ 199 w 288"/>
                <a:gd name="T33" fmla="*/ 227 h 506"/>
                <a:gd name="T34" fmla="*/ 215 w 288"/>
                <a:gd name="T35" fmla="*/ 255 h 506"/>
                <a:gd name="T36" fmla="*/ 193 w 288"/>
                <a:gd name="T37" fmla="*/ 253 h 506"/>
                <a:gd name="T38" fmla="*/ 170 w 288"/>
                <a:gd name="T39" fmla="*/ 243 h 506"/>
                <a:gd name="T40" fmla="*/ 121 w 288"/>
                <a:gd name="T41" fmla="*/ 234 h 506"/>
                <a:gd name="T42" fmla="*/ 116 w 288"/>
                <a:gd name="T43" fmla="*/ 201 h 506"/>
                <a:gd name="T44" fmla="*/ 93 w 288"/>
                <a:gd name="T45" fmla="*/ 190 h 506"/>
                <a:gd name="T46" fmla="*/ 101 w 288"/>
                <a:gd name="T47" fmla="*/ 160 h 506"/>
                <a:gd name="T48" fmla="*/ 108 w 288"/>
                <a:gd name="T49" fmla="*/ 85 h 506"/>
                <a:gd name="T50" fmla="*/ 97 w 288"/>
                <a:gd name="T51" fmla="*/ 491 h 506"/>
                <a:gd name="T52" fmla="*/ 148 w 288"/>
                <a:gd name="T53" fmla="*/ 449 h 506"/>
                <a:gd name="T54" fmla="*/ 8 w 288"/>
                <a:gd name="T55" fmla="*/ 400 h 506"/>
                <a:gd name="T56" fmla="*/ 201 w 288"/>
                <a:gd name="T57" fmla="*/ 371 h 506"/>
                <a:gd name="T58" fmla="*/ 213 w 288"/>
                <a:gd name="T59" fmla="*/ 344 h 506"/>
                <a:gd name="T60" fmla="*/ 261 w 288"/>
                <a:gd name="T61" fmla="*/ 333 h 506"/>
                <a:gd name="T62" fmla="*/ 170 w 288"/>
                <a:gd name="T63" fmla="*/ 323 h 506"/>
                <a:gd name="T64" fmla="*/ 167 w 288"/>
                <a:gd name="T65" fmla="*/ 360 h 506"/>
                <a:gd name="T66" fmla="*/ 196 w 288"/>
                <a:gd name="T67" fmla="*/ 319 h 506"/>
                <a:gd name="T68" fmla="*/ 202 w 288"/>
                <a:gd name="T69" fmla="*/ 328 h 506"/>
                <a:gd name="T70" fmla="*/ 68 w 288"/>
                <a:gd name="T71" fmla="*/ 343 h 506"/>
                <a:gd name="T72" fmla="*/ 17 w 288"/>
                <a:gd name="T73" fmla="*/ 390 h 506"/>
                <a:gd name="T74" fmla="*/ 48 w 288"/>
                <a:gd name="T75" fmla="*/ 351 h 506"/>
                <a:gd name="T76" fmla="*/ 69 w 288"/>
                <a:gd name="T77" fmla="*/ 319 h 506"/>
                <a:gd name="T78" fmla="*/ 76 w 288"/>
                <a:gd name="T79" fmla="*/ 315 h 506"/>
                <a:gd name="T80" fmla="*/ 242 w 288"/>
                <a:gd name="T81" fmla="*/ 344 h 506"/>
                <a:gd name="T82" fmla="*/ 224 w 288"/>
                <a:gd name="T83" fmla="*/ 302 h 506"/>
                <a:gd name="T84" fmla="*/ 184 w 288"/>
                <a:gd name="T85" fmla="*/ 311 h 506"/>
                <a:gd name="T86" fmla="*/ 153 w 288"/>
                <a:gd name="T87" fmla="*/ 299 h 506"/>
                <a:gd name="T88" fmla="*/ 185 w 288"/>
                <a:gd name="T89" fmla="*/ 301 h 506"/>
                <a:gd name="T90" fmla="*/ 86 w 288"/>
                <a:gd name="T91" fmla="*/ 279 h 506"/>
                <a:gd name="T92" fmla="*/ 260 w 288"/>
                <a:gd name="T93" fmla="*/ 311 h 506"/>
                <a:gd name="T94" fmla="*/ 233 w 288"/>
                <a:gd name="T95" fmla="*/ 287 h 506"/>
                <a:gd name="T96" fmla="*/ 257 w 288"/>
                <a:gd name="T97" fmla="*/ 279 h 506"/>
                <a:gd name="T98" fmla="*/ 204 w 288"/>
                <a:gd name="T99" fmla="*/ 287 h 506"/>
                <a:gd name="T100" fmla="*/ 192 w 288"/>
                <a:gd name="T101" fmla="*/ 269 h 506"/>
                <a:gd name="T102" fmla="*/ 150 w 288"/>
                <a:gd name="T103" fmla="*/ 280 h 506"/>
                <a:gd name="T104" fmla="*/ 185 w 288"/>
                <a:gd name="T105" fmla="*/ 254 h 506"/>
                <a:gd name="T106" fmla="*/ 115 w 288"/>
                <a:gd name="T107" fmla="*/ 256 h 506"/>
                <a:gd name="T108" fmla="*/ 134 w 288"/>
                <a:gd name="T109" fmla="*/ 249 h 506"/>
                <a:gd name="T110" fmla="*/ 94 w 288"/>
                <a:gd name="T111" fmla="*/ 228 h 506"/>
                <a:gd name="T112" fmla="*/ 149 w 288"/>
                <a:gd name="T113" fmla="*/ 217 h 506"/>
                <a:gd name="T114" fmla="*/ 133 w 288"/>
                <a:gd name="T115" fmla="*/ 70 h 506"/>
                <a:gd name="T116" fmla="*/ 150 w 288"/>
                <a:gd name="T117" fmla="*/ 22 h 506"/>
                <a:gd name="T118" fmla="*/ 119 w 288"/>
                <a:gd name="T119" fmla="*/ 470 h 506"/>
                <a:gd name="T120" fmla="*/ 142 w 288"/>
                <a:gd name="T121" fmla="*/ 255 h 506"/>
                <a:gd name="T122" fmla="*/ 206 w 288"/>
                <a:gd name="T123" fmla="*/ 356 h 506"/>
                <a:gd name="T124" fmla="*/ 211 w 288"/>
                <a:gd name="T125" fmla="*/ 24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8" h="506">
                  <a:moveTo>
                    <a:pt x="117" y="479"/>
                  </a:moveTo>
                  <a:lnTo>
                    <a:pt x="118" y="479"/>
                  </a:lnTo>
                  <a:lnTo>
                    <a:pt x="118" y="480"/>
                  </a:lnTo>
                  <a:lnTo>
                    <a:pt x="118" y="481"/>
                  </a:lnTo>
                  <a:lnTo>
                    <a:pt x="117" y="481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9"/>
                  </a:lnTo>
                  <a:close/>
                  <a:moveTo>
                    <a:pt x="148" y="465"/>
                  </a:moveTo>
                  <a:lnTo>
                    <a:pt x="149" y="465"/>
                  </a:lnTo>
                  <a:lnTo>
                    <a:pt x="148" y="465"/>
                  </a:lnTo>
                  <a:lnTo>
                    <a:pt x="146" y="466"/>
                  </a:lnTo>
                  <a:lnTo>
                    <a:pt x="145" y="465"/>
                  </a:lnTo>
                  <a:lnTo>
                    <a:pt x="144" y="464"/>
                  </a:lnTo>
                  <a:lnTo>
                    <a:pt x="146" y="465"/>
                  </a:lnTo>
                  <a:lnTo>
                    <a:pt x="148" y="465"/>
                  </a:lnTo>
                  <a:close/>
                  <a:moveTo>
                    <a:pt x="263" y="438"/>
                  </a:moveTo>
                  <a:lnTo>
                    <a:pt x="263" y="439"/>
                  </a:lnTo>
                  <a:lnTo>
                    <a:pt x="262" y="438"/>
                  </a:lnTo>
                  <a:lnTo>
                    <a:pt x="262" y="437"/>
                  </a:lnTo>
                  <a:lnTo>
                    <a:pt x="262" y="436"/>
                  </a:lnTo>
                  <a:lnTo>
                    <a:pt x="261" y="435"/>
                  </a:lnTo>
                  <a:lnTo>
                    <a:pt x="260" y="435"/>
                  </a:lnTo>
                  <a:lnTo>
                    <a:pt x="260" y="433"/>
                  </a:lnTo>
                  <a:lnTo>
                    <a:pt x="261" y="432"/>
                  </a:lnTo>
                  <a:lnTo>
                    <a:pt x="261" y="431"/>
                  </a:lnTo>
                  <a:lnTo>
                    <a:pt x="261" y="430"/>
                  </a:lnTo>
                  <a:lnTo>
                    <a:pt x="262" y="430"/>
                  </a:lnTo>
                  <a:lnTo>
                    <a:pt x="262" y="431"/>
                  </a:lnTo>
                  <a:lnTo>
                    <a:pt x="263" y="431"/>
                  </a:lnTo>
                  <a:lnTo>
                    <a:pt x="263" y="432"/>
                  </a:lnTo>
                  <a:lnTo>
                    <a:pt x="263" y="437"/>
                  </a:lnTo>
                  <a:lnTo>
                    <a:pt x="263" y="438"/>
                  </a:lnTo>
                  <a:close/>
                  <a:moveTo>
                    <a:pt x="179" y="424"/>
                  </a:moveTo>
                  <a:lnTo>
                    <a:pt x="179" y="425"/>
                  </a:lnTo>
                  <a:lnTo>
                    <a:pt x="178" y="425"/>
                  </a:lnTo>
                  <a:lnTo>
                    <a:pt x="177" y="427"/>
                  </a:lnTo>
                  <a:lnTo>
                    <a:pt x="176" y="427"/>
                  </a:lnTo>
                  <a:lnTo>
                    <a:pt x="175" y="428"/>
                  </a:lnTo>
                  <a:lnTo>
                    <a:pt x="175" y="427"/>
                  </a:lnTo>
                  <a:lnTo>
                    <a:pt x="175" y="425"/>
                  </a:lnTo>
                  <a:lnTo>
                    <a:pt x="175" y="424"/>
                  </a:lnTo>
                  <a:lnTo>
                    <a:pt x="175" y="423"/>
                  </a:lnTo>
                  <a:lnTo>
                    <a:pt x="176" y="423"/>
                  </a:lnTo>
                  <a:lnTo>
                    <a:pt x="177" y="424"/>
                  </a:lnTo>
                  <a:lnTo>
                    <a:pt x="177" y="423"/>
                  </a:lnTo>
                  <a:lnTo>
                    <a:pt x="178" y="423"/>
                  </a:lnTo>
                  <a:lnTo>
                    <a:pt x="179" y="423"/>
                  </a:lnTo>
                  <a:lnTo>
                    <a:pt x="179" y="424"/>
                  </a:lnTo>
                  <a:close/>
                  <a:moveTo>
                    <a:pt x="128" y="356"/>
                  </a:moveTo>
                  <a:lnTo>
                    <a:pt x="128" y="357"/>
                  </a:lnTo>
                  <a:lnTo>
                    <a:pt x="127" y="358"/>
                  </a:lnTo>
                  <a:lnTo>
                    <a:pt x="127" y="357"/>
                  </a:lnTo>
                  <a:lnTo>
                    <a:pt x="128" y="357"/>
                  </a:lnTo>
                  <a:lnTo>
                    <a:pt x="128" y="356"/>
                  </a:lnTo>
                  <a:close/>
                  <a:moveTo>
                    <a:pt x="270" y="355"/>
                  </a:moveTo>
                  <a:lnTo>
                    <a:pt x="270" y="356"/>
                  </a:lnTo>
                  <a:lnTo>
                    <a:pt x="269" y="357"/>
                  </a:lnTo>
                  <a:lnTo>
                    <a:pt x="270" y="357"/>
                  </a:lnTo>
                  <a:lnTo>
                    <a:pt x="269" y="357"/>
                  </a:lnTo>
                  <a:lnTo>
                    <a:pt x="269" y="358"/>
                  </a:lnTo>
                  <a:lnTo>
                    <a:pt x="269" y="357"/>
                  </a:lnTo>
                  <a:lnTo>
                    <a:pt x="268" y="357"/>
                  </a:lnTo>
                  <a:lnTo>
                    <a:pt x="268" y="356"/>
                  </a:lnTo>
                  <a:lnTo>
                    <a:pt x="268" y="355"/>
                  </a:lnTo>
                  <a:lnTo>
                    <a:pt x="268" y="354"/>
                  </a:lnTo>
                  <a:lnTo>
                    <a:pt x="268" y="353"/>
                  </a:lnTo>
                  <a:lnTo>
                    <a:pt x="269" y="353"/>
                  </a:lnTo>
                  <a:lnTo>
                    <a:pt x="269" y="354"/>
                  </a:lnTo>
                  <a:lnTo>
                    <a:pt x="269" y="355"/>
                  </a:lnTo>
                  <a:lnTo>
                    <a:pt x="270" y="355"/>
                  </a:lnTo>
                  <a:close/>
                  <a:moveTo>
                    <a:pt x="287" y="427"/>
                  </a:moveTo>
                  <a:lnTo>
                    <a:pt x="288" y="428"/>
                  </a:lnTo>
                  <a:lnTo>
                    <a:pt x="287" y="429"/>
                  </a:lnTo>
                  <a:lnTo>
                    <a:pt x="287" y="430"/>
                  </a:lnTo>
                  <a:lnTo>
                    <a:pt x="286" y="430"/>
                  </a:lnTo>
                  <a:lnTo>
                    <a:pt x="286" y="432"/>
                  </a:lnTo>
                  <a:lnTo>
                    <a:pt x="285" y="433"/>
                  </a:lnTo>
                  <a:lnTo>
                    <a:pt x="284" y="435"/>
                  </a:lnTo>
                  <a:lnTo>
                    <a:pt x="284" y="436"/>
                  </a:lnTo>
                  <a:lnTo>
                    <a:pt x="284" y="437"/>
                  </a:lnTo>
                  <a:lnTo>
                    <a:pt x="283" y="437"/>
                  </a:lnTo>
                  <a:lnTo>
                    <a:pt x="282" y="437"/>
                  </a:lnTo>
                  <a:lnTo>
                    <a:pt x="280" y="436"/>
                  </a:lnTo>
                  <a:lnTo>
                    <a:pt x="279" y="437"/>
                  </a:lnTo>
                  <a:lnTo>
                    <a:pt x="279" y="438"/>
                  </a:lnTo>
                  <a:lnTo>
                    <a:pt x="279" y="439"/>
                  </a:lnTo>
                  <a:lnTo>
                    <a:pt x="280" y="440"/>
                  </a:lnTo>
                  <a:lnTo>
                    <a:pt x="280" y="441"/>
                  </a:lnTo>
                  <a:lnTo>
                    <a:pt x="280" y="443"/>
                  </a:lnTo>
                  <a:lnTo>
                    <a:pt x="279" y="443"/>
                  </a:lnTo>
                  <a:lnTo>
                    <a:pt x="279" y="441"/>
                  </a:lnTo>
                  <a:lnTo>
                    <a:pt x="278" y="439"/>
                  </a:lnTo>
                  <a:lnTo>
                    <a:pt x="277" y="438"/>
                  </a:lnTo>
                  <a:lnTo>
                    <a:pt x="276" y="438"/>
                  </a:lnTo>
                  <a:lnTo>
                    <a:pt x="276" y="439"/>
                  </a:lnTo>
                  <a:lnTo>
                    <a:pt x="275" y="439"/>
                  </a:lnTo>
                  <a:lnTo>
                    <a:pt x="276" y="440"/>
                  </a:lnTo>
                  <a:lnTo>
                    <a:pt x="276" y="441"/>
                  </a:lnTo>
                  <a:lnTo>
                    <a:pt x="277" y="443"/>
                  </a:lnTo>
                  <a:lnTo>
                    <a:pt x="278" y="443"/>
                  </a:lnTo>
                  <a:lnTo>
                    <a:pt x="278" y="444"/>
                  </a:lnTo>
                  <a:lnTo>
                    <a:pt x="277" y="445"/>
                  </a:lnTo>
                  <a:lnTo>
                    <a:pt x="277" y="447"/>
                  </a:lnTo>
                  <a:lnTo>
                    <a:pt x="277" y="452"/>
                  </a:lnTo>
                  <a:lnTo>
                    <a:pt x="276" y="454"/>
                  </a:lnTo>
                  <a:lnTo>
                    <a:pt x="276" y="457"/>
                  </a:lnTo>
                  <a:lnTo>
                    <a:pt x="276" y="455"/>
                  </a:lnTo>
                  <a:lnTo>
                    <a:pt x="275" y="455"/>
                  </a:lnTo>
                  <a:lnTo>
                    <a:pt x="275" y="454"/>
                  </a:lnTo>
                  <a:lnTo>
                    <a:pt x="275" y="453"/>
                  </a:lnTo>
                  <a:lnTo>
                    <a:pt x="274" y="452"/>
                  </a:lnTo>
                  <a:lnTo>
                    <a:pt x="273" y="450"/>
                  </a:lnTo>
                  <a:lnTo>
                    <a:pt x="273" y="447"/>
                  </a:lnTo>
                  <a:lnTo>
                    <a:pt x="273" y="446"/>
                  </a:lnTo>
                  <a:lnTo>
                    <a:pt x="273" y="445"/>
                  </a:lnTo>
                  <a:lnTo>
                    <a:pt x="273" y="444"/>
                  </a:lnTo>
                  <a:lnTo>
                    <a:pt x="273" y="443"/>
                  </a:lnTo>
                  <a:lnTo>
                    <a:pt x="273" y="441"/>
                  </a:lnTo>
                  <a:lnTo>
                    <a:pt x="273" y="440"/>
                  </a:lnTo>
                  <a:lnTo>
                    <a:pt x="271" y="440"/>
                  </a:lnTo>
                  <a:lnTo>
                    <a:pt x="270" y="440"/>
                  </a:lnTo>
                  <a:lnTo>
                    <a:pt x="269" y="438"/>
                  </a:lnTo>
                  <a:lnTo>
                    <a:pt x="270" y="437"/>
                  </a:lnTo>
                  <a:lnTo>
                    <a:pt x="270" y="436"/>
                  </a:lnTo>
                  <a:lnTo>
                    <a:pt x="269" y="436"/>
                  </a:lnTo>
                  <a:lnTo>
                    <a:pt x="268" y="433"/>
                  </a:lnTo>
                  <a:lnTo>
                    <a:pt x="267" y="433"/>
                  </a:lnTo>
                  <a:lnTo>
                    <a:pt x="267" y="432"/>
                  </a:lnTo>
                  <a:lnTo>
                    <a:pt x="267" y="431"/>
                  </a:lnTo>
                  <a:lnTo>
                    <a:pt x="266" y="429"/>
                  </a:lnTo>
                  <a:lnTo>
                    <a:pt x="266" y="427"/>
                  </a:lnTo>
                  <a:lnTo>
                    <a:pt x="266" y="425"/>
                  </a:lnTo>
                  <a:lnTo>
                    <a:pt x="265" y="425"/>
                  </a:lnTo>
                  <a:lnTo>
                    <a:pt x="262" y="427"/>
                  </a:lnTo>
                  <a:lnTo>
                    <a:pt x="261" y="428"/>
                  </a:lnTo>
                  <a:lnTo>
                    <a:pt x="260" y="428"/>
                  </a:lnTo>
                  <a:lnTo>
                    <a:pt x="260" y="429"/>
                  </a:lnTo>
                  <a:lnTo>
                    <a:pt x="260" y="430"/>
                  </a:lnTo>
                  <a:lnTo>
                    <a:pt x="260" y="431"/>
                  </a:lnTo>
                  <a:lnTo>
                    <a:pt x="260" y="432"/>
                  </a:lnTo>
                  <a:lnTo>
                    <a:pt x="260" y="433"/>
                  </a:lnTo>
                  <a:lnTo>
                    <a:pt x="259" y="433"/>
                  </a:lnTo>
                  <a:lnTo>
                    <a:pt x="258" y="435"/>
                  </a:lnTo>
                  <a:lnTo>
                    <a:pt x="257" y="435"/>
                  </a:lnTo>
                  <a:lnTo>
                    <a:pt x="256" y="436"/>
                  </a:lnTo>
                  <a:lnTo>
                    <a:pt x="254" y="437"/>
                  </a:lnTo>
                  <a:lnTo>
                    <a:pt x="254" y="438"/>
                  </a:lnTo>
                  <a:lnTo>
                    <a:pt x="254" y="439"/>
                  </a:lnTo>
                  <a:lnTo>
                    <a:pt x="253" y="440"/>
                  </a:lnTo>
                  <a:lnTo>
                    <a:pt x="252" y="441"/>
                  </a:lnTo>
                  <a:lnTo>
                    <a:pt x="252" y="443"/>
                  </a:lnTo>
                  <a:lnTo>
                    <a:pt x="252" y="445"/>
                  </a:lnTo>
                  <a:lnTo>
                    <a:pt x="252" y="446"/>
                  </a:lnTo>
                  <a:lnTo>
                    <a:pt x="252" y="447"/>
                  </a:lnTo>
                  <a:lnTo>
                    <a:pt x="252" y="448"/>
                  </a:lnTo>
                  <a:lnTo>
                    <a:pt x="253" y="448"/>
                  </a:lnTo>
                  <a:lnTo>
                    <a:pt x="253" y="447"/>
                  </a:lnTo>
                  <a:lnTo>
                    <a:pt x="254" y="448"/>
                  </a:lnTo>
                  <a:lnTo>
                    <a:pt x="256" y="449"/>
                  </a:lnTo>
                  <a:lnTo>
                    <a:pt x="257" y="450"/>
                  </a:lnTo>
                  <a:lnTo>
                    <a:pt x="258" y="450"/>
                  </a:lnTo>
                  <a:lnTo>
                    <a:pt x="258" y="452"/>
                  </a:lnTo>
                  <a:lnTo>
                    <a:pt x="258" y="453"/>
                  </a:lnTo>
                  <a:lnTo>
                    <a:pt x="259" y="455"/>
                  </a:lnTo>
                  <a:lnTo>
                    <a:pt x="260" y="456"/>
                  </a:lnTo>
                  <a:lnTo>
                    <a:pt x="260" y="457"/>
                  </a:lnTo>
                  <a:lnTo>
                    <a:pt x="261" y="462"/>
                  </a:lnTo>
                  <a:lnTo>
                    <a:pt x="261" y="463"/>
                  </a:lnTo>
                  <a:lnTo>
                    <a:pt x="261" y="464"/>
                  </a:lnTo>
                  <a:lnTo>
                    <a:pt x="261" y="465"/>
                  </a:lnTo>
                  <a:lnTo>
                    <a:pt x="261" y="466"/>
                  </a:lnTo>
                  <a:lnTo>
                    <a:pt x="260" y="467"/>
                  </a:lnTo>
                  <a:lnTo>
                    <a:pt x="258" y="470"/>
                  </a:lnTo>
                  <a:lnTo>
                    <a:pt x="256" y="474"/>
                  </a:lnTo>
                  <a:lnTo>
                    <a:pt x="253" y="478"/>
                  </a:lnTo>
                  <a:lnTo>
                    <a:pt x="252" y="479"/>
                  </a:lnTo>
                  <a:lnTo>
                    <a:pt x="251" y="479"/>
                  </a:lnTo>
                  <a:lnTo>
                    <a:pt x="250" y="479"/>
                  </a:lnTo>
                  <a:lnTo>
                    <a:pt x="250" y="475"/>
                  </a:lnTo>
                  <a:lnTo>
                    <a:pt x="249" y="475"/>
                  </a:lnTo>
                  <a:lnTo>
                    <a:pt x="249" y="474"/>
                  </a:lnTo>
                  <a:lnTo>
                    <a:pt x="248" y="474"/>
                  </a:lnTo>
                  <a:lnTo>
                    <a:pt x="248" y="473"/>
                  </a:lnTo>
                  <a:lnTo>
                    <a:pt x="246" y="473"/>
                  </a:lnTo>
                  <a:lnTo>
                    <a:pt x="245" y="472"/>
                  </a:lnTo>
                  <a:lnTo>
                    <a:pt x="246" y="471"/>
                  </a:lnTo>
                  <a:lnTo>
                    <a:pt x="246" y="470"/>
                  </a:lnTo>
                  <a:lnTo>
                    <a:pt x="248" y="469"/>
                  </a:lnTo>
                  <a:lnTo>
                    <a:pt x="249" y="467"/>
                  </a:lnTo>
                  <a:lnTo>
                    <a:pt x="249" y="466"/>
                  </a:lnTo>
                  <a:lnTo>
                    <a:pt x="249" y="465"/>
                  </a:lnTo>
                  <a:lnTo>
                    <a:pt x="249" y="464"/>
                  </a:lnTo>
                  <a:lnTo>
                    <a:pt x="248" y="463"/>
                  </a:lnTo>
                  <a:lnTo>
                    <a:pt x="246" y="463"/>
                  </a:lnTo>
                  <a:lnTo>
                    <a:pt x="245" y="463"/>
                  </a:lnTo>
                  <a:lnTo>
                    <a:pt x="245" y="464"/>
                  </a:lnTo>
                  <a:lnTo>
                    <a:pt x="244" y="464"/>
                  </a:lnTo>
                  <a:lnTo>
                    <a:pt x="244" y="467"/>
                  </a:lnTo>
                  <a:lnTo>
                    <a:pt x="243" y="470"/>
                  </a:lnTo>
                  <a:lnTo>
                    <a:pt x="242" y="470"/>
                  </a:lnTo>
                  <a:lnTo>
                    <a:pt x="241" y="470"/>
                  </a:lnTo>
                  <a:lnTo>
                    <a:pt x="240" y="470"/>
                  </a:lnTo>
                  <a:lnTo>
                    <a:pt x="238" y="470"/>
                  </a:lnTo>
                  <a:lnTo>
                    <a:pt x="235" y="469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2" y="467"/>
                  </a:lnTo>
                  <a:lnTo>
                    <a:pt x="229" y="466"/>
                  </a:lnTo>
                  <a:lnTo>
                    <a:pt x="228" y="466"/>
                  </a:lnTo>
                  <a:lnTo>
                    <a:pt x="228" y="465"/>
                  </a:lnTo>
                  <a:lnTo>
                    <a:pt x="227" y="465"/>
                  </a:lnTo>
                  <a:lnTo>
                    <a:pt x="223" y="463"/>
                  </a:lnTo>
                  <a:lnTo>
                    <a:pt x="221" y="462"/>
                  </a:lnTo>
                  <a:lnTo>
                    <a:pt x="218" y="461"/>
                  </a:lnTo>
                  <a:lnTo>
                    <a:pt x="217" y="461"/>
                  </a:lnTo>
                  <a:lnTo>
                    <a:pt x="217" y="460"/>
                  </a:lnTo>
                  <a:lnTo>
                    <a:pt x="216" y="458"/>
                  </a:lnTo>
                  <a:lnTo>
                    <a:pt x="216" y="457"/>
                  </a:lnTo>
                  <a:lnTo>
                    <a:pt x="213" y="455"/>
                  </a:lnTo>
                  <a:lnTo>
                    <a:pt x="212" y="454"/>
                  </a:lnTo>
                  <a:lnTo>
                    <a:pt x="212" y="453"/>
                  </a:lnTo>
                  <a:lnTo>
                    <a:pt x="211" y="452"/>
                  </a:lnTo>
                  <a:lnTo>
                    <a:pt x="211" y="450"/>
                  </a:lnTo>
                  <a:lnTo>
                    <a:pt x="211" y="449"/>
                  </a:lnTo>
                  <a:lnTo>
                    <a:pt x="212" y="449"/>
                  </a:lnTo>
                  <a:lnTo>
                    <a:pt x="212" y="447"/>
                  </a:lnTo>
                  <a:lnTo>
                    <a:pt x="212" y="446"/>
                  </a:lnTo>
                  <a:lnTo>
                    <a:pt x="211" y="444"/>
                  </a:lnTo>
                  <a:lnTo>
                    <a:pt x="211" y="443"/>
                  </a:lnTo>
                  <a:lnTo>
                    <a:pt x="211" y="441"/>
                  </a:lnTo>
                  <a:lnTo>
                    <a:pt x="210" y="443"/>
                  </a:lnTo>
                  <a:lnTo>
                    <a:pt x="210" y="441"/>
                  </a:lnTo>
                  <a:lnTo>
                    <a:pt x="209" y="441"/>
                  </a:lnTo>
                  <a:lnTo>
                    <a:pt x="210" y="440"/>
                  </a:lnTo>
                  <a:lnTo>
                    <a:pt x="210" y="437"/>
                  </a:lnTo>
                  <a:lnTo>
                    <a:pt x="210" y="436"/>
                  </a:lnTo>
                  <a:lnTo>
                    <a:pt x="211" y="432"/>
                  </a:lnTo>
                  <a:lnTo>
                    <a:pt x="212" y="432"/>
                  </a:lnTo>
                  <a:lnTo>
                    <a:pt x="213" y="431"/>
                  </a:lnTo>
                  <a:lnTo>
                    <a:pt x="215" y="431"/>
                  </a:lnTo>
                  <a:lnTo>
                    <a:pt x="216" y="430"/>
                  </a:lnTo>
                  <a:lnTo>
                    <a:pt x="216" y="429"/>
                  </a:lnTo>
                  <a:lnTo>
                    <a:pt x="217" y="428"/>
                  </a:lnTo>
                  <a:lnTo>
                    <a:pt x="217" y="427"/>
                  </a:lnTo>
                  <a:lnTo>
                    <a:pt x="217" y="425"/>
                  </a:lnTo>
                  <a:lnTo>
                    <a:pt x="218" y="424"/>
                  </a:lnTo>
                  <a:lnTo>
                    <a:pt x="217" y="423"/>
                  </a:lnTo>
                  <a:lnTo>
                    <a:pt x="216" y="423"/>
                  </a:lnTo>
                  <a:lnTo>
                    <a:pt x="215" y="422"/>
                  </a:lnTo>
                  <a:lnTo>
                    <a:pt x="213" y="419"/>
                  </a:lnTo>
                  <a:lnTo>
                    <a:pt x="212" y="418"/>
                  </a:lnTo>
                  <a:lnTo>
                    <a:pt x="211" y="416"/>
                  </a:lnTo>
                  <a:lnTo>
                    <a:pt x="209" y="415"/>
                  </a:lnTo>
                  <a:lnTo>
                    <a:pt x="208" y="415"/>
                  </a:lnTo>
                  <a:lnTo>
                    <a:pt x="207" y="415"/>
                  </a:lnTo>
                  <a:lnTo>
                    <a:pt x="206" y="415"/>
                  </a:lnTo>
                  <a:lnTo>
                    <a:pt x="204" y="414"/>
                  </a:lnTo>
                  <a:lnTo>
                    <a:pt x="203" y="414"/>
                  </a:lnTo>
                  <a:lnTo>
                    <a:pt x="202" y="412"/>
                  </a:lnTo>
                  <a:lnTo>
                    <a:pt x="201" y="412"/>
                  </a:lnTo>
                  <a:lnTo>
                    <a:pt x="200" y="412"/>
                  </a:lnTo>
                  <a:lnTo>
                    <a:pt x="199" y="411"/>
                  </a:lnTo>
                  <a:lnTo>
                    <a:pt x="198" y="411"/>
                  </a:lnTo>
                  <a:lnTo>
                    <a:pt x="196" y="411"/>
                  </a:lnTo>
                  <a:lnTo>
                    <a:pt x="195" y="411"/>
                  </a:lnTo>
                  <a:lnTo>
                    <a:pt x="194" y="412"/>
                  </a:lnTo>
                  <a:lnTo>
                    <a:pt x="194" y="413"/>
                  </a:lnTo>
                  <a:lnTo>
                    <a:pt x="195" y="414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8"/>
                  </a:lnTo>
                  <a:lnTo>
                    <a:pt x="193" y="418"/>
                  </a:lnTo>
                  <a:lnTo>
                    <a:pt x="192" y="418"/>
                  </a:lnTo>
                  <a:lnTo>
                    <a:pt x="192" y="419"/>
                  </a:lnTo>
                  <a:lnTo>
                    <a:pt x="191" y="419"/>
                  </a:lnTo>
                  <a:lnTo>
                    <a:pt x="192" y="420"/>
                  </a:lnTo>
                  <a:lnTo>
                    <a:pt x="192" y="421"/>
                  </a:lnTo>
                  <a:lnTo>
                    <a:pt x="193" y="421"/>
                  </a:lnTo>
                  <a:lnTo>
                    <a:pt x="193" y="422"/>
                  </a:lnTo>
                  <a:lnTo>
                    <a:pt x="194" y="422"/>
                  </a:lnTo>
                  <a:lnTo>
                    <a:pt x="194" y="423"/>
                  </a:lnTo>
                  <a:lnTo>
                    <a:pt x="194" y="424"/>
                  </a:lnTo>
                  <a:lnTo>
                    <a:pt x="193" y="424"/>
                  </a:lnTo>
                  <a:lnTo>
                    <a:pt x="192" y="424"/>
                  </a:lnTo>
                  <a:lnTo>
                    <a:pt x="191" y="423"/>
                  </a:lnTo>
                  <a:lnTo>
                    <a:pt x="190" y="422"/>
                  </a:lnTo>
                  <a:lnTo>
                    <a:pt x="190" y="421"/>
                  </a:lnTo>
                  <a:lnTo>
                    <a:pt x="189" y="421"/>
                  </a:lnTo>
                  <a:lnTo>
                    <a:pt x="189" y="420"/>
                  </a:lnTo>
                  <a:lnTo>
                    <a:pt x="187" y="420"/>
                  </a:lnTo>
                  <a:lnTo>
                    <a:pt x="187" y="421"/>
                  </a:lnTo>
                  <a:lnTo>
                    <a:pt x="186" y="421"/>
                  </a:lnTo>
                  <a:lnTo>
                    <a:pt x="186" y="422"/>
                  </a:lnTo>
                  <a:lnTo>
                    <a:pt x="185" y="421"/>
                  </a:lnTo>
                  <a:lnTo>
                    <a:pt x="184" y="420"/>
                  </a:lnTo>
                  <a:lnTo>
                    <a:pt x="184" y="419"/>
                  </a:lnTo>
                  <a:lnTo>
                    <a:pt x="185" y="419"/>
                  </a:lnTo>
                  <a:lnTo>
                    <a:pt x="186" y="419"/>
                  </a:lnTo>
                  <a:lnTo>
                    <a:pt x="186" y="418"/>
                  </a:lnTo>
                  <a:lnTo>
                    <a:pt x="186" y="416"/>
                  </a:lnTo>
                  <a:lnTo>
                    <a:pt x="185" y="416"/>
                  </a:lnTo>
                  <a:lnTo>
                    <a:pt x="185" y="415"/>
                  </a:lnTo>
                  <a:lnTo>
                    <a:pt x="185" y="414"/>
                  </a:lnTo>
                  <a:lnTo>
                    <a:pt x="184" y="414"/>
                  </a:lnTo>
                  <a:lnTo>
                    <a:pt x="183" y="415"/>
                  </a:lnTo>
                  <a:lnTo>
                    <a:pt x="183" y="416"/>
                  </a:lnTo>
                  <a:lnTo>
                    <a:pt x="182" y="416"/>
                  </a:lnTo>
                  <a:lnTo>
                    <a:pt x="182" y="418"/>
                  </a:lnTo>
                  <a:lnTo>
                    <a:pt x="182" y="419"/>
                  </a:lnTo>
                  <a:lnTo>
                    <a:pt x="182" y="420"/>
                  </a:lnTo>
                  <a:lnTo>
                    <a:pt x="181" y="420"/>
                  </a:lnTo>
                  <a:lnTo>
                    <a:pt x="181" y="421"/>
                  </a:lnTo>
                  <a:lnTo>
                    <a:pt x="181" y="422"/>
                  </a:lnTo>
                  <a:lnTo>
                    <a:pt x="179" y="422"/>
                  </a:lnTo>
                  <a:lnTo>
                    <a:pt x="179" y="421"/>
                  </a:lnTo>
                  <a:lnTo>
                    <a:pt x="178" y="420"/>
                  </a:lnTo>
                  <a:lnTo>
                    <a:pt x="177" y="420"/>
                  </a:lnTo>
                  <a:lnTo>
                    <a:pt x="177" y="421"/>
                  </a:lnTo>
                  <a:lnTo>
                    <a:pt x="177" y="422"/>
                  </a:lnTo>
                  <a:lnTo>
                    <a:pt x="176" y="422"/>
                  </a:lnTo>
                  <a:lnTo>
                    <a:pt x="175" y="422"/>
                  </a:lnTo>
                  <a:lnTo>
                    <a:pt x="175" y="421"/>
                  </a:lnTo>
                  <a:lnTo>
                    <a:pt x="174" y="421"/>
                  </a:lnTo>
                  <a:lnTo>
                    <a:pt x="175" y="421"/>
                  </a:lnTo>
                  <a:lnTo>
                    <a:pt x="175" y="420"/>
                  </a:lnTo>
                  <a:lnTo>
                    <a:pt x="176" y="420"/>
                  </a:lnTo>
                  <a:lnTo>
                    <a:pt x="175" y="419"/>
                  </a:lnTo>
                  <a:lnTo>
                    <a:pt x="175" y="416"/>
                  </a:lnTo>
                  <a:lnTo>
                    <a:pt x="175" y="415"/>
                  </a:lnTo>
                  <a:lnTo>
                    <a:pt x="175" y="414"/>
                  </a:lnTo>
                  <a:lnTo>
                    <a:pt x="175" y="413"/>
                  </a:lnTo>
                  <a:lnTo>
                    <a:pt x="174" y="413"/>
                  </a:lnTo>
                  <a:lnTo>
                    <a:pt x="173" y="413"/>
                  </a:lnTo>
                  <a:lnTo>
                    <a:pt x="171" y="412"/>
                  </a:lnTo>
                  <a:lnTo>
                    <a:pt x="170" y="412"/>
                  </a:lnTo>
                  <a:lnTo>
                    <a:pt x="169" y="413"/>
                  </a:lnTo>
                  <a:lnTo>
                    <a:pt x="168" y="413"/>
                  </a:lnTo>
                  <a:lnTo>
                    <a:pt x="166" y="415"/>
                  </a:lnTo>
                  <a:lnTo>
                    <a:pt x="165" y="416"/>
                  </a:lnTo>
                  <a:lnTo>
                    <a:pt x="164" y="418"/>
                  </a:lnTo>
                  <a:lnTo>
                    <a:pt x="164" y="419"/>
                  </a:lnTo>
                  <a:lnTo>
                    <a:pt x="165" y="419"/>
                  </a:lnTo>
                  <a:lnTo>
                    <a:pt x="165" y="420"/>
                  </a:lnTo>
                  <a:lnTo>
                    <a:pt x="165" y="421"/>
                  </a:lnTo>
                  <a:lnTo>
                    <a:pt x="164" y="421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21"/>
                  </a:lnTo>
                  <a:lnTo>
                    <a:pt x="162" y="421"/>
                  </a:lnTo>
                  <a:lnTo>
                    <a:pt x="161" y="422"/>
                  </a:lnTo>
                  <a:lnTo>
                    <a:pt x="161" y="423"/>
                  </a:lnTo>
                  <a:lnTo>
                    <a:pt x="162" y="424"/>
                  </a:lnTo>
                  <a:lnTo>
                    <a:pt x="161" y="425"/>
                  </a:lnTo>
                  <a:lnTo>
                    <a:pt x="160" y="427"/>
                  </a:lnTo>
                  <a:lnTo>
                    <a:pt x="159" y="427"/>
                  </a:lnTo>
                  <a:lnTo>
                    <a:pt x="159" y="429"/>
                  </a:lnTo>
                  <a:lnTo>
                    <a:pt x="158" y="431"/>
                  </a:lnTo>
                  <a:lnTo>
                    <a:pt x="158" y="432"/>
                  </a:lnTo>
                  <a:lnTo>
                    <a:pt x="158" y="433"/>
                  </a:lnTo>
                  <a:lnTo>
                    <a:pt x="157" y="435"/>
                  </a:lnTo>
                  <a:lnTo>
                    <a:pt x="156" y="438"/>
                  </a:lnTo>
                  <a:lnTo>
                    <a:pt x="154" y="439"/>
                  </a:lnTo>
                  <a:lnTo>
                    <a:pt x="153" y="439"/>
                  </a:lnTo>
                  <a:lnTo>
                    <a:pt x="152" y="438"/>
                  </a:lnTo>
                  <a:lnTo>
                    <a:pt x="150" y="437"/>
                  </a:lnTo>
                  <a:lnTo>
                    <a:pt x="149" y="437"/>
                  </a:lnTo>
                  <a:lnTo>
                    <a:pt x="148" y="435"/>
                  </a:lnTo>
                  <a:lnTo>
                    <a:pt x="148" y="432"/>
                  </a:lnTo>
                  <a:lnTo>
                    <a:pt x="149" y="429"/>
                  </a:lnTo>
                  <a:lnTo>
                    <a:pt x="151" y="428"/>
                  </a:lnTo>
                  <a:lnTo>
                    <a:pt x="152" y="427"/>
                  </a:lnTo>
                  <a:lnTo>
                    <a:pt x="152" y="425"/>
                  </a:lnTo>
                  <a:lnTo>
                    <a:pt x="152" y="423"/>
                  </a:lnTo>
                  <a:lnTo>
                    <a:pt x="152" y="422"/>
                  </a:lnTo>
                  <a:lnTo>
                    <a:pt x="152" y="421"/>
                  </a:lnTo>
                  <a:lnTo>
                    <a:pt x="153" y="421"/>
                  </a:lnTo>
                  <a:lnTo>
                    <a:pt x="153" y="420"/>
                  </a:lnTo>
                  <a:lnTo>
                    <a:pt x="154" y="420"/>
                  </a:lnTo>
                  <a:lnTo>
                    <a:pt x="154" y="419"/>
                  </a:lnTo>
                  <a:lnTo>
                    <a:pt x="156" y="419"/>
                  </a:lnTo>
                  <a:lnTo>
                    <a:pt x="154" y="418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3" y="413"/>
                  </a:lnTo>
                  <a:lnTo>
                    <a:pt x="154" y="412"/>
                  </a:lnTo>
                  <a:lnTo>
                    <a:pt x="157" y="408"/>
                  </a:lnTo>
                  <a:lnTo>
                    <a:pt x="158" y="407"/>
                  </a:lnTo>
                  <a:lnTo>
                    <a:pt x="158" y="406"/>
                  </a:lnTo>
                  <a:lnTo>
                    <a:pt x="159" y="406"/>
                  </a:lnTo>
                  <a:lnTo>
                    <a:pt x="159" y="405"/>
                  </a:lnTo>
                  <a:lnTo>
                    <a:pt x="160" y="405"/>
                  </a:lnTo>
                  <a:lnTo>
                    <a:pt x="161" y="405"/>
                  </a:lnTo>
                  <a:lnTo>
                    <a:pt x="164" y="404"/>
                  </a:lnTo>
                  <a:lnTo>
                    <a:pt x="165" y="404"/>
                  </a:lnTo>
                  <a:lnTo>
                    <a:pt x="166" y="404"/>
                  </a:lnTo>
                  <a:lnTo>
                    <a:pt x="168" y="403"/>
                  </a:lnTo>
                  <a:lnTo>
                    <a:pt x="170" y="403"/>
                  </a:lnTo>
                  <a:lnTo>
                    <a:pt x="170" y="402"/>
                  </a:lnTo>
                  <a:lnTo>
                    <a:pt x="171" y="400"/>
                  </a:lnTo>
                  <a:lnTo>
                    <a:pt x="171" y="402"/>
                  </a:lnTo>
                  <a:lnTo>
                    <a:pt x="171" y="403"/>
                  </a:lnTo>
                  <a:lnTo>
                    <a:pt x="173" y="403"/>
                  </a:lnTo>
                  <a:lnTo>
                    <a:pt x="174" y="403"/>
                  </a:lnTo>
                  <a:lnTo>
                    <a:pt x="176" y="402"/>
                  </a:lnTo>
                  <a:lnTo>
                    <a:pt x="177" y="402"/>
                  </a:lnTo>
                  <a:lnTo>
                    <a:pt x="178" y="402"/>
                  </a:lnTo>
                  <a:lnTo>
                    <a:pt x="179" y="400"/>
                  </a:lnTo>
                  <a:lnTo>
                    <a:pt x="181" y="399"/>
                  </a:lnTo>
                  <a:lnTo>
                    <a:pt x="181" y="398"/>
                  </a:lnTo>
                  <a:lnTo>
                    <a:pt x="179" y="397"/>
                  </a:lnTo>
                  <a:lnTo>
                    <a:pt x="179" y="396"/>
                  </a:lnTo>
                  <a:lnTo>
                    <a:pt x="181" y="396"/>
                  </a:lnTo>
                  <a:lnTo>
                    <a:pt x="181" y="395"/>
                  </a:lnTo>
                  <a:lnTo>
                    <a:pt x="181" y="394"/>
                  </a:lnTo>
                  <a:lnTo>
                    <a:pt x="182" y="393"/>
                  </a:lnTo>
                  <a:lnTo>
                    <a:pt x="182" y="391"/>
                  </a:lnTo>
                  <a:lnTo>
                    <a:pt x="182" y="390"/>
                  </a:lnTo>
                  <a:lnTo>
                    <a:pt x="183" y="390"/>
                  </a:lnTo>
                  <a:lnTo>
                    <a:pt x="185" y="390"/>
                  </a:lnTo>
                  <a:lnTo>
                    <a:pt x="186" y="389"/>
                  </a:lnTo>
                  <a:lnTo>
                    <a:pt x="187" y="389"/>
                  </a:lnTo>
                  <a:lnTo>
                    <a:pt x="187" y="390"/>
                  </a:lnTo>
                  <a:lnTo>
                    <a:pt x="190" y="390"/>
                  </a:lnTo>
                  <a:lnTo>
                    <a:pt x="191" y="389"/>
                  </a:lnTo>
                  <a:lnTo>
                    <a:pt x="191" y="388"/>
                  </a:lnTo>
                  <a:lnTo>
                    <a:pt x="192" y="387"/>
                  </a:lnTo>
                  <a:lnTo>
                    <a:pt x="193" y="387"/>
                  </a:lnTo>
                  <a:lnTo>
                    <a:pt x="193" y="386"/>
                  </a:lnTo>
                  <a:lnTo>
                    <a:pt x="193" y="385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5"/>
                  </a:lnTo>
                  <a:lnTo>
                    <a:pt x="194" y="385"/>
                  </a:lnTo>
                  <a:lnTo>
                    <a:pt x="195" y="385"/>
                  </a:lnTo>
                  <a:lnTo>
                    <a:pt x="196" y="385"/>
                  </a:lnTo>
                  <a:lnTo>
                    <a:pt x="196" y="387"/>
                  </a:lnTo>
                  <a:lnTo>
                    <a:pt x="198" y="387"/>
                  </a:lnTo>
                  <a:lnTo>
                    <a:pt x="198" y="388"/>
                  </a:lnTo>
                  <a:lnTo>
                    <a:pt x="199" y="388"/>
                  </a:lnTo>
                  <a:lnTo>
                    <a:pt x="199" y="387"/>
                  </a:lnTo>
                  <a:lnTo>
                    <a:pt x="199" y="386"/>
                  </a:lnTo>
                  <a:lnTo>
                    <a:pt x="200" y="386"/>
                  </a:lnTo>
                  <a:lnTo>
                    <a:pt x="202" y="387"/>
                  </a:lnTo>
                  <a:lnTo>
                    <a:pt x="202" y="388"/>
                  </a:lnTo>
                  <a:lnTo>
                    <a:pt x="203" y="388"/>
                  </a:lnTo>
                  <a:lnTo>
                    <a:pt x="203" y="389"/>
                  </a:lnTo>
                  <a:lnTo>
                    <a:pt x="204" y="389"/>
                  </a:lnTo>
                  <a:lnTo>
                    <a:pt x="206" y="391"/>
                  </a:lnTo>
                  <a:lnTo>
                    <a:pt x="206" y="393"/>
                  </a:lnTo>
                  <a:lnTo>
                    <a:pt x="207" y="394"/>
                  </a:lnTo>
                  <a:lnTo>
                    <a:pt x="207" y="395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7" y="402"/>
                  </a:lnTo>
                  <a:lnTo>
                    <a:pt x="203" y="404"/>
                  </a:lnTo>
                  <a:lnTo>
                    <a:pt x="201" y="405"/>
                  </a:lnTo>
                  <a:lnTo>
                    <a:pt x="201" y="406"/>
                  </a:lnTo>
                  <a:lnTo>
                    <a:pt x="201" y="407"/>
                  </a:lnTo>
                  <a:lnTo>
                    <a:pt x="201" y="406"/>
                  </a:lnTo>
                  <a:lnTo>
                    <a:pt x="202" y="406"/>
                  </a:lnTo>
                  <a:lnTo>
                    <a:pt x="203" y="406"/>
                  </a:lnTo>
                  <a:lnTo>
                    <a:pt x="207" y="403"/>
                  </a:lnTo>
                  <a:lnTo>
                    <a:pt x="208" y="403"/>
                  </a:lnTo>
                  <a:lnTo>
                    <a:pt x="208" y="402"/>
                  </a:lnTo>
                  <a:lnTo>
                    <a:pt x="209" y="402"/>
                  </a:lnTo>
                  <a:lnTo>
                    <a:pt x="209" y="400"/>
                  </a:lnTo>
                  <a:lnTo>
                    <a:pt x="210" y="400"/>
                  </a:lnTo>
                  <a:lnTo>
                    <a:pt x="211" y="400"/>
                  </a:lnTo>
                  <a:lnTo>
                    <a:pt x="215" y="400"/>
                  </a:lnTo>
                  <a:lnTo>
                    <a:pt x="217" y="400"/>
                  </a:lnTo>
                  <a:lnTo>
                    <a:pt x="217" y="399"/>
                  </a:lnTo>
                  <a:lnTo>
                    <a:pt x="218" y="399"/>
                  </a:lnTo>
                  <a:lnTo>
                    <a:pt x="218" y="398"/>
                  </a:lnTo>
                  <a:lnTo>
                    <a:pt x="219" y="397"/>
                  </a:lnTo>
                  <a:lnTo>
                    <a:pt x="218" y="397"/>
                  </a:lnTo>
                  <a:lnTo>
                    <a:pt x="218" y="396"/>
                  </a:lnTo>
                  <a:lnTo>
                    <a:pt x="219" y="395"/>
                  </a:lnTo>
                  <a:lnTo>
                    <a:pt x="219" y="394"/>
                  </a:lnTo>
                  <a:lnTo>
                    <a:pt x="219" y="393"/>
                  </a:lnTo>
                  <a:lnTo>
                    <a:pt x="219" y="391"/>
                  </a:lnTo>
                  <a:lnTo>
                    <a:pt x="220" y="390"/>
                  </a:lnTo>
                  <a:lnTo>
                    <a:pt x="220" y="389"/>
                  </a:lnTo>
                  <a:lnTo>
                    <a:pt x="221" y="388"/>
                  </a:lnTo>
                  <a:lnTo>
                    <a:pt x="223" y="388"/>
                  </a:lnTo>
                  <a:lnTo>
                    <a:pt x="224" y="387"/>
                  </a:lnTo>
                  <a:lnTo>
                    <a:pt x="225" y="387"/>
                  </a:lnTo>
                  <a:lnTo>
                    <a:pt x="225" y="388"/>
                  </a:lnTo>
                  <a:lnTo>
                    <a:pt x="226" y="388"/>
                  </a:lnTo>
                  <a:lnTo>
                    <a:pt x="226" y="389"/>
                  </a:lnTo>
                  <a:lnTo>
                    <a:pt x="227" y="389"/>
                  </a:lnTo>
                  <a:lnTo>
                    <a:pt x="227" y="390"/>
                  </a:lnTo>
                  <a:lnTo>
                    <a:pt x="228" y="390"/>
                  </a:lnTo>
                  <a:lnTo>
                    <a:pt x="231" y="390"/>
                  </a:lnTo>
                  <a:lnTo>
                    <a:pt x="229" y="391"/>
                  </a:lnTo>
                  <a:lnTo>
                    <a:pt x="229" y="393"/>
                  </a:lnTo>
                  <a:lnTo>
                    <a:pt x="231" y="391"/>
                  </a:lnTo>
                  <a:lnTo>
                    <a:pt x="232" y="391"/>
                  </a:lnTo>
                  <a:lnTo>
                    <a:pt x="233" y="391"/>
                  </a:lnTo>
                  <a:lnTo>
                    <a:pt x="233" y="390"/>
                  </a:lnTo>
                  <a:lnTo>
                    <a:pt x="233" y="389"/>
                  </a:lnTo>
                  <a:lnTo>
                    <a:pt x="234" y="388"/>
                  </a:lnTo>
                  <a:lnTo>
                    <a:pt x="234" y="387"/>
                  </a:lnTo>
                  <a:lnTo>
                    <a:pt x="233" y="386"/>
                  </a:lnTo>
                  <a:lnTo>
                    <a:pt x="233" y="385"/>
                  </a:lnTo>
                  <a:lnTo>
                    <a:pt x="234" y="385"/>
                  </a:lnTo>
                  <a:lnTo>
                    <a:pt x="234" y="383"/>
                  </a:lnTo>
                  <a:lnTo>
                    <a:pt x="234" y="382"/>
                  </a:lnTo>
                  <a:lnTo>
                    <a:pt x="234" y="381"/>
                  </a:lnTo>
                  <a:lnTo>
                    <a:pt x="234" y="379"/>
                  </a:lnTo>
                  <a:lnTo>
                    <a:pt x="234" y="377"/>
                  </a:lnTo>
                  <a:lnTo>
                    <a:pt x="234" y="376"/>
                  </a:lnTo>
                  <a:lnTo>
                    <a:pt x="235" y="376"/>
                  </a:lnTo>
                  <a:lnTo>
                    <a:pt x="236" y="376"/>
                  </a:lnTo>
                  <a:lnTo>
                    <a:pt x="237" y="376"/>
                  </a:lnTo>
                  <a:lnTo>
                    <a:pt x="238" y="377"/>
                  </a:lnTo>
                  <a:lnTo>
                    <a:pt x="241" y="378"/>
                  </a:lnTo>
                  <a:lnTo>
                    <a:pt x="242" y="378"/>
                  </a:lnTo>
                  <a:lnTo>
                    <a:pt x="242" y="379"/>
                  </a:lnTo>
                  <a:lnTo>
                    <a:pt x="243" y="380"/>
                  </a:lnTo>
                  <a:lnTo>
                    <a:pt x="243" y="381"/>
                  </a:lnTo>
                  <a:lnTo>
                    <a:pt x="244" y="381"/>
                  </a:lnTo>
                  <a:lnTo>
                    <a:pt x="244" y="380"/>
                  </a:lnTo>
                  <a:lnTo>
                    <a:pt x="245" y="380"/>
                  </a:lnTo>
                  <a:lnTo>
                    <a:pt x="246" y="379"/>
                  </a:lnTo>
                  <a:lnTo>
                    <a:pt x="246" y="377"/>
                  </a:lnTo>
                  <a:lnTo>
                    <a:pt x="245" y="376"/>
                  </a:lnTo>
                  <a:lnTo>
                    <a:pt x="246" y="374"/>
                  </a:lnTo>
                  <a:lnTo>
                    <a:pt x="246" y="373"/>
                  </a:lnTo>
                  <a:lnTo>
                    <a:pt x="248" y="373"/>
                  </a:lnTo>
                  <a:lnTo>
                    <a:pt x="248" y="374"/>
                  </a:lnTo>
                  <a:lnTo>
                    <a:pt x="249" y="376"/>
                  </a:lnTo>
                  <a:lnTo>
                    <a:pt x="250" y="376"/>
                  </a:lnTo>
                  <a:lnTo>
                    <a:pt x="252" y="376"/>
                  </a:lnTo>
                  <a:lnTo>
                    <a:pt x="253" y="377"/>
                  </a:lnTo>
                  <a:lnTo>
                    <a:pt x="254" y="377"/>
                  </a:lnTo>
                  <a:lnTo>
                    <a:pt x="256" y="376"/>
                  </a:lnTo>
                  <a:lnTo>
                    <a:pt x="256" y="374"/>
                  </a:lnTo>
                  <a:lnTo>
                    <a:pt x="257" y="374"/>
                  </a:lnTo>
                  <a:lnTo>
                    <a:pt x="257" y="373"/>
                  </a:lnTo>
                  <a:lnTo>
                    <a:pt x="257" y="370"/>
                  </a:lnTo>
                  <a:lnTo>
                    <a:pt x="257" y="369"/>
                  </a:lnTo>
                  <a:lnTo>
                    <a:pt x="256" y="369"/>
                  </a:lnTo>
                  <a:lnTo>
                    <a:pt x="256" y="368"/>
                  </a:lnTo>
                  <a:lnTo>
                    <a:pt x="256" y="366"/>
                  </a:lnTo>
                  <a:lnTo>
                    <a:pt x="256" y="365"/>
                  </a:lnTo>
                  <a:lnTo>
                    <a:pt x="254" y="365"/>
                  </a:lnTo>
                  <a:lnTo>
                    <a:pt x="254" y="364"/>
                  </a:lnTo>
                  <a:lnTo>
                    <a:pt x="254" y="363"/>
                  </a:lnTo>
                  <a:lnTo>
                    <a:pt x="254" y="362"/>
                  </a:lnTo>
                  <a:lnTo>
                    <a:pt x="253" y="360"/>
                  </a:lnTo>
                  <a:lnTo>
                    <a:pt x="252" y="355"/>
                  </a:lnTo>
                  <a:lnTo>
                    <a:pt x="252" y="354"/>
                  </a:lnTo>
                  <a:lnTo>
                    <a:pt x="254" y="351"/>
                  </a:lnTo>
                  <a:lnTo>
                    <a:pt x="254" y="352"/>
                  </a:lnTo>
                  <a:lnTo>
                    <a:pt x="256" y="352"/>
                  </a:lnTo>
                  <a:lnTo>
                    <a:pt x="257" y="353"/>
                  </a:lnTo>
                  <a:lnTo>
                    <a:pt x="258" y="353"/>
                  </a:lnTo>
                  <a:lnTo>
                    <a:pt x="258" y="354"/>
                  </a:lnTo>
                  <a:lnTo>
                    <a:pt x="259" y="355"/>
                  </a:lnTo>
                  <a:lnTo>
                    <a:pt x="259" y="356"/>
                  </a:lnTo>
                  <a:lnTo>
                    <a:pt x="260" y="357"/>
                  </a:lnTo>
                  <a:lnTo>
                    <a:pt x="261" y="357"/>
                  </a:lnTo>
                  <a:lnTo>
                    <a:pt x="261" y="358"/>
                  </a:lnTo>
                  <a:lnTo>
                    <a:pt x="262" y="358"/>
                  </a:lnTo>
                  <a:lnTo>
                    <a:pt x="263" y="358"/>
                  </a:lnTo>
                  <a:lnTo>
                    <a:pt x="263" y="360"/>
                  </a:lnTo>
                  <a:lnTo>
                    <a:pt x="266" y="360"/>
                  </a:lnTo>
                  <a:lnTo>
                    <a:pt x="267" y="361"/>
                  </a:lnTo>
                  <a:lnTo>
                    <a:pt x="268" y="361"/>
                  </a:lnTo>
                  <a:lnTo>
                    <a:pt x="269" y="362"/>
                  </a:lnTo>
                  <a:lnTo>
                    <a:pt x="269" y="361"/>
                  </a:lnTo>
                  <a:lnTo>
                    <a:pt x="269" y="362"/>
                  </a:lnTo>
                  <a:lnTo>
                    <a:pt x="269" y="363"/>
                  </a:lnTo>
                  <a:lnTo>
                    <a:pt x="268" y="363"/>
                  </a:lnTo>
                  <a:lnTo>
                    <a:pt x="268" y="364"/>
                  </a:lnTo>
                  <a:lnTo>
                    <a:pt x="269" y="364"/>
                  </a:lnTo>
                  <a:lnTo>
                    <a:pt x="270" y="364"/>
                  </a:lnTo>
                  <a:lnTo>
                    <a:pt x="270" y="365"/>
                  </a:lnTo>
                  <a:lnTo>
                    <a:pt x="270" y="366"/>
                  </a:lnTo>
                  <a:lnTo>
                    <a:pt x="271" y="369"/>
                  </a:lnTo>
                  <a:lnTo>
                    <a:pt x="273" y="369"/>
                  </a:lnTo>
                  <a:lnTo>
                    <a:pt x="274" y="368"/>
                  </a:lnTo>
                  <a:lnTo>
                    <a:pt x="275" y="368"/>
                  </a:lnTo>
                  <a:lnTo>
                    <a:pt x="276" y="366"/>
                  </a:lnTo>
                  <a:lnTo>
                    <a:pt x="277" y="366"/>
                  </a:lnTo>
                  <a:lnTo>
                    <a:pt x="277" y="368"/>
                  </a:lnTo>
                  <a:lnTo>
                    <a:pt x="276" y="369"/>
                  </a:lnTo>
                  <a:lnTo>
                    <a:pt x="276" y="371"/>
                  </a:lnTo>
                  <a:lnTo>
                    <a:pt x="276" y="373"/>
                  </a:lnTo>
                  <a:lnTo>
                    <a:pt x="277" y="373"/>
                  </a:lnTo>
                  <a:lnTo>
                    <a:pt x="277" y="374"/>
                  </a:lnTo>
                  <a:lnTo>
                    <a:pt x="279" y="377"/>
                  </a:lnTo>
                  <a:lnTo>
                    <a:pt x="279" y="378"/>
                  </a:lnTo>
                  <a:lnTo>
                    <a:pt x="280" y="379"/>
                  </a:lnTo>
                  <a:lnTo>
                    <a:pt x="280" y="380"/>
                  </a:lnTo>
                  <a:lnTo>
                    <a:pt x="280" y="381"/>
                  </a:lnTo>
                  <a:lnTo>
                    <a:pt x="279" y="382"/>
                  </a:lnTo>
                  <a:lnTo>
                    <a:pt x="278" y="383"/>
                  </a:lnTo>
                  <a:lnTo>
                    <a:pt x="277" y="383"/>
                  </a:lnTo>
                  <a:lnTo>
                    <a:pt x="277" y="385"/>
                  </a:lnTo>
                  <a:lnTo>
                    <a:pt x="278" y="385"/>
                  </a:lnTo>
                  <a:lnTo>
                    <a:pt x="278" y="386"/>
                  </a:lnTo>
                  <a:lnTo>
                    <a:pt x="277" y="385"/>
                  </a:lnTo>
                  <a:lnTo>
                    <a:pt x="276" y="385"/>
                  </a:lnTo>
                  <a:lnTo>
                    <a:pt x="275" y="386"/>
                  </a:lnTo>
                  <a:lnTo>
                    <a:pt x="274" y="387"/>
                  </a:lnTo>
                  <a:lnTo>
                    <a:pt x="274" y="388"/>
                  </a:lnTo>
                  <a:lnTo>
                    <a:pt x="275" y="389"/>
                  </a:lnTo>
                  <a:lnTo>
                    <a:pt x="275" y="390"/>
                  </a:lnTo>
                  <a:lnTo>
                    <a:pt x="276" y="390"/>
                  </a:lnTo>
                  <a:lnTo>
                    <a:pt x="277" y="390"/>
                  </a:lnTo>
                  <a:lnTo>
                    <a:pt x="277" y="389"/>
                  </a:lnTo>
                  <a:lnTo>
                    <a:pt x="278" y="389"/>
                  </a:lnTo>
                  <a:lnTo>
                    <a:pt x="279" y="389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90"/>
                  </a:lnTo>
                  <a:lnTo>
                    <a:pt x="283" y="391"/>
                  </a:lnTo>
                  <a:lnTo>
                    <a:pt x="282" y="391"/>
                  </a:lnTo>
                  <a:lnTo>
                    <a:pt x="283" y="391"/>
                  </a:lnTo>
                  <a:lnTo>
                    <a:pt x="282" y="391"/>
                  </a:lnTo>
                  <a:lnTo>
                    <a:pt x="282" y="393"/>
                  </a:lnTo>
                  <a:lnTo>
                    <a:pt x="282" y="394"/>
                  </a:lnTo>
                  <a:lnTo>
                    <a:pt x="280" y="395"/>
                  </a:lnTo>
                  <a:lnTo>
                    <a:pt x="280" y="396"/>
                  </a:lnTo>
                  <a:lnTo>
                    <a:pt x="282" y="397"/>
                  </a:lnTo>
                  <a:lnTo>
                    <a:pt x="282" y="398"/>
                  </a:lnTo>
                  <a:lnTo>
                    <a:pt x="280" y="399"/>
                  </a:lnTo>
                  <a:lnTo>
                    <a:pt x="280" y="400"/>
                  </a:lnTo>
                  <a:lnTo>
                    <a:pt x="282" y="400"/>
                  </a:lnTo>
                  <a:lnTo>
                    <a:pt x="282" y="399"/>
                  </a:lnTo>
                  <a:lnTo>
                    <a:pt x="283" y="399"/>
                  </a:lnTo>
                  <a:lnTo>
                    <a:pt x="284" y="398"/>
                  </a:lnTo>
                  <a:lnTo>
                    <a:pt x="284" y="399"/>
                  </a:lnTo>
                  <a:lnTo>
                    <a:pt x="284" y="402"/>
                  </a:lnTo>
                  <a:lnTo>
                    <a:pt x="284" y="403"/>
                  </a:lnTo>
                  <a:lnTo>
                    <a:pt x="284" y="404"/>
                  </a:lnTo>
                  <a:lnTo>
                    <a:pt x="283" y="405"/>
                  </a:lnTo>
                  <a:lnTo>
                    <a:pt x="283" y="406"/>
                  </a:lnTo>
                  <a:lnTo>
                    <a:pt x="284" y="406"/>
                  </a:lnTo>
                  <a:lnTo>
                    <a:pt x="283" y="407"/>
                  </a:lnTo>
                  <a:lnTo>
                    <a:pt x="282" y="408"/>
                  </a:lnTo>
                  <a:lnTo>
                    <a:pt x="282" y="410"/>
                  </a:lnTo>
                  <a:lnTo>
                    <a:pt x="283" y="411"/>
                  </a:lnTo>
                  <a:lnTo>
                    <a:pt x="283" y="412"/>
                  </a:lnTo>
                  <a:lnTo>
                    <a:pt x="284" y="412"/>
                  </a:lnTo>
                  <a:lnTo>
                    <a:pt x="284" y="413"/>
                  </a:lnTo>
                  <a:lnTo>
                    <a:pt x="285" y="413"/>
                  </a:lnTo>
                  <a:lnTo>
                    <a:pt x="285" y="414"/>
                  </a:lnTo>
                  <a:lnTo>
                    <a:pt x="287" y="414"/>
                  </a:lnTo>
                  <a:lnTo>
                    <a:pt x="287" y="415"/>
                  </a:lnTo>
                  <a:lnTo>
                    <a:pt x="287" y="418"/>
                  </a:lnTo>
                  <a:lnTo>
                    <a:pt x="288" y="420"/>
                  </a:lnTo>
                  <a:lnTo>
                    <a:pt x="288" y="421"/>
                  </a:lnTo>
                  <a:lnTo>
                    <a:pt x="288" y="422"/>
                  </a:lnTo>
                  <a:lnTo>
                    <a:pt x="287" y="423"/>
                  </a:lnTo>
                  <a:lnTo>
                    <a:pt x="287" y="424"/>
                  </a:lnTo>
                  <a:lnTo>
                    <a:pt x="287" y="425"/>
                  </a:lnTo>
                  <a:lnTo>
                    <a:pt x="287" y="427"/>
                  </a:lnTo>
                  <a:close/>
                  <a:moveTo>
                    <a:pt x="249" y="346"/>
                  </a:moveTo>
                  <a:lnTo>
                    <a:pt x="250" y="347"/>
                  </a:lnTo>
                  <a:lnTo>
                    <a:pt x="249" y="347"/>
                  </a:lnTo>
                  <a:lnTo>
                    <a:pt x="249" y="348"/>
                  </a:lnTo>
                  <a:lnTo>
                    <a:pt x="249" y="347"/>
                  </a:lnTo>
                  <a:lnTo>
                    <a:pt x="248" y="347"/>
                  </a:lnTo>
                  <a:lnTo>
                    <a:pt x="248" y="346"/>
                  </a:lnTo>
                  <a:lnTo>
                    <a:pt x="246" y="345"/>
                  </a:lnTo>
                  <a:lnTo>
                    <a:pt x="245" y="344"/>
                  </a:lnTo>
                  <a:lnTo>
                    <a:pt x="244" y="344"/>
                  </a:lnTo>
                  <a:lnTo>
                    <a:pt x="244" y="343"/>
                  </a:lnTo>
                  <a:lnTo>
                    <a:pt x="244" y="341"/>
                  </a:lnTo>
                  <a:lnTo>
                    <a:pt x="244" y="340"/>
                  </a:lnTo>
                  <a:lnTo>
                    <a:pt x="245" y="340"/>
                  </a:lnTo>
                  <a:lnTo>
                    <a:pt x="245" y="341"/>
                  </a:lnTo>
                  <a:lnTo>
                    <a:pt x="246" y="341"/>
                  </a:lnTo>
                  <a:lnTo>
                    <a:pt x="248" y="341"/>
                  </a:lnTo>
                  <a:lnTo>
                    <a:pt x="248" y="343"/>
                  </a:lnTo>
                  <a:lnTo>
                    <a:pt x="248" y="345"/>
                  </a:lnTo>
                  <a:lnTo>
                    <a:pt x="249" y="345"/>
                  </a:lnTo>
                  <a:lnTo>
                    <a:pt x="249" y="346"/>
                  </a:lnTo>
                  <a:close/>
                  <a:moveTo>
                    <a:pt x="221" y="324"/>
                  </a:moveTo>
                  <a:lnTo>
                    <a:pt x="223" y="326"/>
                  </a:lnTo>
                  <a:lnTo>
                    <a:pt x="221" y="327"/>
                  </a:lnTo>
                  <a:lnTo>
                    <a:pt x="219" y="328"/>
                  </a:lnTo>
                  <a:lnTo>
                    <a:pt x="219" y="327"/>
                  </a:lnTo>
                  <a:lnTo>
                    <a:pt x="219" y="326"/>
                  </a:lnTo>
                  <a:lnTo>
                    <a:pt x="220" y="324"/>
                  </a:lnTo>
                  <a:lnTo>
                    <a:pt x="220" y="323"/>
                  </a:lnTo>
                  <a:lnTo>
                    <a:pt x="221" y="323"/>
                  </a:lnTo>
                  <a:lnTo>
                    <a:pt x="221" y="324"/>
                  </a:lnTo>
                  <a:close/>
                  <a:moveTo>
                    <a:pt x="225" y="323"/>
                  </a:moveTo>
                  <a:lnTo>
                    <a:pt x="226" y="324"/>
                  </a:lnTo>
                  <a:lnTo>
                    <a:pt x="226" y="326"/>
                  </a:lnTo>
                  <a:lnTo>
                    <a:pt x="224" y="327"/>
                  </a:lnTo>
                  <a:lnTo>
                    <a:pt x="223" y="326"/>
                  </a:lnTo>
                  <a:lnTo>
                    <a:pt x="223" y="324"/>
                  </a:lnTo>
                  <a:lnTo>
                    <a:pt x="224" y="323"/>
                  </a:lnTo>
                  <a:lnTo>
                    <a:pt x="225" y="323"/>
                  </a:lnTo>
                  <a:close/>
                  <a:moveTo>
                    <a:pt x="265" y="323"/>
                  </a:moveTo>
                  <a:lnTo>
                    <a:pt x="265" y="324"/>
                  </a:lnTo>
                  <a:lnTo>
                    <a:pt x="263" y="324"/>
                  </a:lnTo>
                  <a:lnTo>
                    <a:pt x="262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0" y="322"/>
                  </a:lnTo>
                  <a:lnTo>
                    <a:pt x="261" y="321"/>
                  </a:lnTo>
                  <a:lnTo>
                    <a:pt x="262" y="321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5" y="323"/>
                  </a:lnTo>
                  <a:close/>
                  <a:moveTo>
                    <a:pt x="79" y="313"/>
                  </a:moveTo>
                  <a:lnTo>
                    <a:pt x="81" y="313"/>
                  </a:lnTo>
                  <a:lnTo>
                    <a:pt x="81" y="314"/>
                  </a:lnTo>
                  <a:lnTo>
                    <a:pt x="79" y="314"/>
                  </a:lnTo>
                  <a:lnTo>
                    <a:pt x="79" y="315"/>
                  </a:lnTo>
                  <a:lnTo>
                    <a:pt x="79" y="314"/>
                  </a:lnTo>
                  <a:lnTo>
                    <a:pt x="78" y="314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9" y="313"/>
                  </a:lnTo>
                  <a:close/>
                  <a:moveTo>
                    <a:pt x="79" y="309"/>
                  </a:moveTo>
                  <a:lnTo>
                    <a:pt x="79" y="310"/>
                  </a:lnTo>
                  <a:lnTo>
                    <a:pt x="79" y="311"/>
                  </a:lnTo>
                  <a:lnTo>
                    <a:pt x="78" y="311"/>
                  </a:lnTo>
                  <a:lnTo>
                    <a:pt x="78" y="310"/>
                  </a:lnTo>
                  <a:lnTo>
                    <a:pt x="79" y="310"/>
                  </a:lnTo>
                  <a:lnTo>
                    <a:pt x="79" y="309"/>
                  </a:lnTo>
                  <a:close/>
                  <a:moveTo>
                    <a:pt x="228" y="298"/>
                  </a:moveTo>
                  <a:lnTo>
                    <a:pt x="229" y="298"/>
                  </a:lnTo>
                  <a:lnTo>
                    <a:pt x="229" y="299"/>
                  </a:lnTo>
                  <a:lnTo>
                    <a:pt x="228" y="301"/>
                  </a:lnTo>
                  <a:lnTo>
                    <a:pt x="226" y="301"/>
                  </a:lnTo>
                  <a:lnTo>
                    <a:pt x="225" y="301"/>
                  </a:lnTo>
                  <a:lnTo>
                    <a:pt x="224" y="301"/>
                  </a:lnTo>
                  <a:lnTo>
                    <a:pt x="224" y="299"/>
                  </a:lnTo>
                  <a:lnTo>
                    <a:pt x="223" y="299"/>
                  </a:lnTo>
                  <a:lnTo>
                    <a:pt x="223" y="298"/>
                  </a:lnTo>
                  <a:lnTo>
                    <a:pt x="221" y="296"/>
                  </a:lnTo>
                  <a:lnTo>
                    <a:pt x="221" y="295"/>
                  </a:lnTo>
                  <a:lnTo>
                    <a:pt x="220" y="294"/>
                  </a:lnTo>
                  <a:lnTo>
                    <a:pt x="221" y="295"/>
                  </a:lnTo>
                  <a:lnTo>
                    <a:pt x="223" y="294"/>
                  </a:lnTo>
                  <a:lnTo>
                    <a:pt x="224" y="294"/>
                  </a:lnTo>
                  <a:lnTo>
                    <a:pt x="225" y="294"/>
                  </a:lnTo>
                  <a:lnTo>
                    <a:pt x="226" y="294"/>
                  </a:lnTo>
                  <a:lnTo>
                    <a:pt x="227" y="295"/>
                  </a:lnTo>
                  <a:lnTo>
                    <a:pt x="227" y="296"/>
                  </a:lnTo>
                  <a:lnTo>
                    <a:pt x="228" y="297"/>
                  </a:lnTo>
                  <a:lnTo>
                    <a:pt x="228" y="298"/>
                  </a:lnTo>
                  <a:close/>
                  <a:moveTo>
                    <a:pt x="235" y="296"/>
                  </a:moveTo>
                  <a:lnTo>
                    <a:pt x="236" y="297"/>
                  </a:lnTo>
                  <a:lnTo>
                    <a:pt x="236" y="298"/>
                  </a:lnTo>
                  <a:lnTo>
                    <a:pt x="235" y="298"/>
                  </a:lnTo>
                  <a:lnTo>
                    <a:pt x="235" y="297"/>
                  </a:lnTo>
                  <a:lnTo>
                    <a:pt x="234" y="297"/>
                  </a:lnTo>
                  <a:lnTo>
                    <a:pt x="234" y="296"/>
                  </a:lnTo>
                  <a:lnTo>
                    <a:pt x="233" y="296"/>
                  </a:lnTo>
                  <a:lnTo>
                    <a:pt x="233" y="295"/>
                  </a:lnTo>
                  <a:lnTo>
                    <a:pt x="232" y="294"/>
                  </a:lnTo>
                  <a:lnTo>
                    <a:pt x="233" y="293"/>
                  </a:lnTo>
                  <a:lnTo>
                    <a:pt x="233" y="294"/>
                  </a:lnTo>
                  <a:lnTo>
                    <a:pt x="234" y="294"/>
                  </a:lnTo>
                  <a:lnTo>
                    <a:pt x="234" y="295"/>
                  </a:lnTo>
                  <a:lnTo>
                    <a:pt x="235" y="295"/>
                  </a:lnTo>
                  <a:lnTo>
                    <a:pt x="235" y="296"/>
                  </a:lnTo>
                  <a:close/>
                  <a:moveTo>
                    <a:pt x="160" y="86"/>
                  </a:moveTo>
                  <a:lnTo>
                    <a:pt x="160" y="87"/>
                  </a:lnTo>
                  <a:lnTo>
                    <a:pt x="160" y="88"/>
                  </a:lnTo>
                  <a:lnTo>
                    <a:pt x="160" y="89"/>
                  </a:lnTo>
                  <a:lnTo>
                    <a:pt x="160" y="90"/>
                  </a:lnTo>
                  <a:lnTo>
                    <a:pt x="159" y="92"/>
                  </a:lnTo>
                  <a:lnTo>
                    <a:pt x="159" y="93"/>
                  </a:lnTo>
                  <a:lnTo>
                    <a:pt x="158" y="94"/>
                  </a:lnTo>
                  <a:lnTo>
                    <a:pt x="157" y="94"/>
                  </a:lnTo>
                  <a:lnTo>
                    <a:pt x="156" y="95"/>
                  </a:lnTo>
                  <a:lnTo>
                    <a:pt x="156" y="96"/>
                  </a:lnTo>
                  <a:lnTo>
                    <a:pt x="156" y="97"/>
                  </a:lnTo>
                  <a:lnTo>
                    <a:pt x="156" y="98"/>
                  </a:lnTo>
                  <a:lnTo>
                    <a:pt x="157" y="100"/>
                  </a:lnTo>
                  <a:lnTo>
                    <a:pt x="154" y="105"/>
                  </a:lnTo>
                  <a:lnTo>
                    <a:pt x="154" y="106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6" y="109"/>
                  </a:lnTo>
                  <a:lnTo>
                    <a:pt x="156" y="111"/>
                  </a:lnTo>
                  <a:lnTo>
                    <a:pt x="156" y="112"/>
                  </a:lnTo>
                  <a:lnTo>
                    <a:pt x="157" y="114"/>
                  </a:lnTo>
                  <a:lnTo>
                    <a:pt x="157" y="115"/>
                  </a:lnTo>
                  <a:lnTo>
                    <a:pt x="158" y="117"/>
                  </a:lnTo>
                  <a:lnTo>
                    <a:pt x="158" y="118"/>
                  </a:lnTo>
                  <a:lnTo>
                    <a:pt x="158" y="119"/>
                  </a:lnTo>
                  <a:lnTo>
                    <a:pt x="159" y="119"/>
                  </a:lnTo>
                  <a:lnTo>
                    <a:pt x="160" y="120"/>
                  </a:lnTo>
                  <a:lnTo>
                    <a:pt x="161" y="119"/>
                  </a:lnTo>
                  <a:lnTo>
                    <a:pt x="162" y="119"/>
                  </a:lnTo>
                  <a:lnTo>
                    <a:pt x="162" y="120"/>
                  </a:lnTo>
                  <a:lnTo>
                    <a:pt x="162" y="121"/>
                  </a:lnTo>
                  <a:lnTo>
                    <a:pt x="162" y="120"/>
                  </a:lnTo>
                  <a:lnTo>
                    <a:pt x="164" y="120"/>
                  </a:lnTo>
                  <a:lnTo>
                    <a:pt x="164" y="121"/>
                  </a:lnTo>
                  <a:lnTo>
                    <a:pt x="164" y="122"/>
                  </a:lnTo>
                  <a:lnTo>
                    <a:pt x="164" y="121"/>
                  </a:lnTo>
                  <a:lnTo>
                    <a:pt x="162" y="121"/>
                  </a:lnTo>
                  <a:lnTo>
                    <a:pt x="164" y="122"/>
                  </a:lnTo>
                  <a:lnTo>
                    <a:pt x="164" y="123"/>
                  </a:lnTo>
                  <a:lnTo>
                    <a:pt x="164" y="125"/>
                  </a:lnTo>
                  <a:lnTo>
                    <a:pt x="162" y="126"/>
                  </a:lnTo>
                  <a:lnTo>
                    <a:pt x="164" y="126"/>
                  </a:lnTo>
                  <a:lnTo>
                    <a:pt x="165" y="127"/>
                  </a:lnTo>
                  <a:lnTo>
                    <a:pt x="166" y="126"/>
                  </a:lnTo>
                  <a:lnTo>
                    <a:pt x="166" y="127"/>
                  </a:lnTo>
                  <a:lnTo>
                    <a:pt x="167" y="127"/>
                  </a:lnTo>
                  <a:lnTo>
                    <a:pt x="167" y="128"/>
                  </a:lnTo>
                  <a:lnTo>
                    <a:pt x="166" y="128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5" y="130"/>
                  </a:lnTo>
                  <a:lnTo>
                    <a:pt x="165" y="132"/>
                  </a:lnTo>
                  <a:lnTo>
                    <a:pt x="165" y="134"/>
                  </a:lnTo>
                  <a:lnTo>
                    <a:pt x="165" y="135"/>
                  </a:lnTo>
                  <a:lnTo>
                    <a:pt x="164" y="137"/>
                  </a:lnTo>
                  <a:lnTo>
                    <a:pt x="162" y="139"/>
                  </a:lnTo>
                  <a:lnTo>
                    <a:pt x="161" y="140"/>
                  </a:lnTo>
                  <a:lnTo>
                    <a:pt x="161" y="142"/>
                  </a:lnTo>
                  <a:lnTo>
                    <a:pt x="160" y="143"/>
                  </a:lnTo>
                  <a:lnTo>
                    <a:pt x="160" y="144"/>
                  </a:lnTo>
                  <a:lnTo>
                    <a:pt x="159" y="144"/>
                  </a:lnTo>
                  <a:lnTo>
                    <a:pt x="158" y="145"/>
                  </a:lnTo>
                  <a:lnTo>
                    <a:pt x="158" y="146"/>
                  </a:lnTo>
                  <a:lnTo>
                    <a:pt x="158" y="147"/>
                  </a:lnTo>
                  <a:lnTo>
                    <a:pt x="157" y="147"/>
                  </a:lnTo>
                  <a:lnTo>
                    <a:pt x="157" y="148"/>
                  </a:lnTo>
                  <a:lnTo>
                    <a:pt x="157" y="150"/>
                  </a:lnTo>
                  <a:lnTo>
                    <a:pt x="158" y="148"/>
                  </a:lnTo>
                  <a:lnTo>
                    <a:pt x="158" y="150"/>
                  </a:lnTo>
                  <a:lnTo>
                    <a:pt x="157" y="152"/>
                  </a:lnTo>
                  <a:lnTo>
                    <a:pt x="158" y="152"/>
                  </a:lnTo>
                  <a:lnTo>
                    <a:pt x="157" y="153"/>
                  </a:lnTo>
                  <a:lnTo>
                    <a:pt x="157" y="154"/>
                  </a:lnTo>
                  <a:lnTo>
                    <a:pt x="156" y="154"/>
                  </a:lnTo>
                  <a:lnTo>
                    <a:pt x="156" y="155"/>
                  </a:lnTo>
                  <a:lnTo>
                    <a:pt x="154" y="156"/>
                  </a:lnTo>
                  <a:lnTo>
                    <a:pt x="153" y="157"/>
                  </a:lnTo>
                  <a:lnTo>
                    <a:pt x="153" y="159"/>
                  </a:lnTo>
                  <a:lnTo>
                    <a:pt x="152" y="159"/>
                  </a:lnTo>
                  <a:lnTo>
                    <a:pt x="151" y="160"/>
                  </a:lnTo>
                  <a:lnTo>
                    <a:pt x="151" y="161"/>
                  </a:lnTo>
                  <a:lnTo>
                    <a:pt x="150" y="160"/>
                  </a:lnTo>
                  <a:lnTo>
                    <a:pt x="151" y="160"/>
                  </a:lnTo>
                  <a:lnTo>
                    <a:pt x="151" y="159"/>
                  </a:lnTo>
                  <a:lnTo>
                    <a:pt x="152" y="157"/>
                  </a:lnTo>
                  <a:lnTo>
                    <a:pt x="153" y="156"/>
                  </a:lnTo>
                  <a:lnTo>
                    <a:pt x="153" y="155"/>
                  </a:lnTo>
                  <a:lnTo>
                    <a:pt x="154" y="154"/>
                  </a:lnTo>
                  <a:lnTo>
                    <a:pt x="154" y="153"/>
                  </a:lnTo>
                  <a:lnTo>
                    <a:pt x="153" y="153"/>
                  </a:lnTo>
                  <a:lnTo>
                    <a:pt x="153" y="154"/>
                  </a:lnTo>
                  <a:lnTo>
                    <a:pt x="153" y="155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0" y="157"/>
                  </a:lnTo>
                  <a:lnTo>
                    <a:pt x="149" y="157"/>
                  </a:lnTo>
                  <a:lnTo>
                    <a:pt x="148" y="157"/>
                  </a:lnTo>
                  <a:lnTo>
                    <a:pt x="146" y="157"/>
                  </a:lnTo>
                  <a:lnTo>
                    <a:pt x="146" y="159"/>
                  </a:lnTo>
                  <a:lnTo>
                    <a:pt x="145" y="159"/>
                  </a:lnTo>
                  <a:lnTo>
                    <a:pt x="144" y="159"/>
                  </a:lnTo>
                  <a:lnTo>
                    <a:pt x="143" y="159"/>
                  </a:lnTo>
                  <a:lnTo>
                    <a:pt x="141" y="161"/>
                  </a:lnTo>
                  <a:lnTo>
                    <a:pt x="140" y="162"/>
                  </a:lnTo>
                  <a:lnTo>
                    <a:pt x="139" y="163"/>
                  </a:lnTo>
                  <a:lnTo>
                    <a:pt x="137" y="164"/>
                  </a:lnTo>
                  <a:lnTo>
                    <a:pt x="137" y="165"/>
                  </a:lnTo>
                  <a:lnTo>
                    <a:pt x="137" y="167"/>
                  </a:lnTo>
                  <a:lnTo>
                    <a:pt x="137" y="168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70"/>
                  </a:lnTo>
                  <a:lnTo>
                    <a:pt x="139" y="171"/>
                  </a:lnTo>
                  <a:lnTo>
                    <a:pt x="140" y="172"/>
                  </a:lnTo>
                  <a:lnTo>
                    <a:pt x="139" y="172"/>
                  </a:lnTo>
                  <a:lnTo>
                    <a:pt x="139" y="173"/>
                  </a:lnTo>
                  <a:lnTo>
                    <a:pt x="137" y="173"/>
                  </a:lnTo>
                  <a:lnTo>
                    <a:pt x="137" y="175"/>
                  </a:lnTo>
                  <a:lnTo>
                    <a:pt x="135" y="176"/>
                  </a:lnTo>
                  <a:lnTo>
                    <a:pt x="135" y="177"/>
                  </a:lnTo>
                  <a:lnTo>
                    <a:pt x="135" y="178"/>
                  </a:lnTo>
                  <a:lnTo>
                    <a:pt x="135" y="179"/>
                  </a:lnTo>
                  <a:lnTo>
                    <a:pt x="134" y="181"/>
                  </a:lnTo>
                  <a:lnTo>
                    <a:pt x="133" y="180"/>
                  </a:lnTo>
                  <a:lnTo>
                    <a:pt x="132" y="181"/>
                  </a:lnTo>
                  <a:lnTo>
                    <a:pt x="132" y="182"/>
                  </a:lnTo>
                  <a:lnTo>
                    <a:pt x="133" y="184"/>
                  </a:lnTo>
                  <a:lnTo>
                    <a:pt x="133" y="185"/>
                  </a:lnTo>
                  <a:lnTo>
                    <a:pt x="134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7" y="193"/>
                  </a:lnTo>
                  <a:lnTo>
                    <a:pt x="137" y="194"/>
                  </a:lnTo>
                  <a:lnTo>
                    <a:pt x="139" y="195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39" y="196"/>
                  </a:lnTo>
                  <a:lnTo>
                    <a:pt x="139" y="197"/>
                  </a:lnTo>
                  <a:lnTo>
                    <a:pt x="140" y="198"/>
                  </a:lnTo>
                  <a:lnTo>
                    <a:pt x="141" y="198"/>
                  </a:lnTo>
                  <a:lnTo>
                    <a:pt x="142" y="201"/>
                  </a:lnTo>
                  <a:lnTo>
                    <a:pt x="143" y="201"/>
                  </a:lnTo>
                  <a:lnTo>
                    <a:pt x="142" y="201"/>
                  </a:lnTo>
                  <a:lnTo>
                    <a:pt x="141" y="202"/>
                  </a:lnTo>
                  <a:lnTo>
                    <a:pt x="140" y="202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40" y="209"/>
                  </a:lnTo>
                  <a:lnTo>
                    <a:pt x="141" y="210"/>
                  </a:lnTo>
                  <a:lnTo>
                    <a:pt x="141" y="211"/>
                  </a:lnTo>
                  <a:lnTo>
                    <a:pt x="142" y="213"/>
                  </a:lnTo>
                  <a:lnTo>
                    <a:pt x="143" y="213"/>
                  </a:lnTo>
                  <a:lnTo>
                    <a:pt x="143" y="214"/>
                  </a:lnTo>
                  <a:lnTo>
                    <a:pt x="143" y="215"/>
                  </a:lnTo>
                  <a:lnTo>
                    <a:pt x="143" y="217"/>
                  </a:lnTo>
                  <a:lnTo>
                    <a:pt x="143" y="218"/>
                  </a:lnTo>
                  <a:lnTo>
                    <a:pt x="144" y="219"/>
                  </a:lnTo>
                  <a:lnTo>
                    <a:pt x="146" y="221"/>
                  </a:lnTo>
                  <a:lnTo>
                    <a:pt x="149" y="223"/>
                  </a:lnTo>
                  <a:lnTo>
                    <a:pt x="153" y="226"/>
                  </a:lnTo>
                  <a:lnTo>
                    <a:pt x="158" y="226"/>
                  </a:lnTo>
                  <a:lnTo>
                    <a:pt x="158" y="224"/>
                  </a:lnTo>
                  <a:lnTo>
                    <a:pt x="157" y="223"/>
                  </a:lnTo>
                  <a:lnTo>
                    <a:pt x="159" y="224"/>
                  </a:lnTo>
                  <a:lnTo>
                    <a:pt x="160" y="224"/>
                  </a:lnTo>
                  <a:lnTo>
                    <a:pt x="160" y="223"/>
                  </a:lnTo>
                  <a:lnTo>
                    <a:pt x="160" y="222"/>
                  </a:lnTo>
                  <a:lnTo>
                    <a:pt x="159" y="222"/>
                  </a:lnTo>
                  <a:lnTo>
                    <a:pt x="158" y="221"/>
                  </a:lnTo>
                  <a:lnTo>
                    <a:pt x="157" y="221"/>
                  </a:lnTo>
                  <a:lnTo>
                    <a:pt x="157" y="220"/>
                  </a:lnTo>
                  <a:lnTo>
                    <a:pt x="156" y="219"/>
                  </a:lnTo>
                  <a:lnTo>
                    <a:pt x="156" y="218"/>
                  </a:lnTo>
                  <a:lnTo>
                    <a:pt x="156" y="219"/>
                  </a:lnTo>
                  <a:lnTo>
                    <a:pt x="157" y="219"/>
                  </a:lnTo>
                  <a:lnTo>
                    <a:pt x="157" y="218"/>
                  </a:lnTo>
                  <a:lnTo>
                    <a:pt x="158" y="217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8"/>
                  </a:lnTo>
                  <a:lnTo>
                    <a:pt x="159" y="219"/>
                  </a:lnTo>
                  <a:lnTo>
                    <a:pt x="160" y="219"/>
                  </a:lnTo>
                  <a:lnTo>
                    <a:pt x="160" y="220"/>
                  </a:lnTo>
                  <a:lnTo>
                    <a:pt x="161" y="220"/>
                  </a:lnTo>
                  <a:lnTo>
                    <a:pt x="161" y="219"/>
                  </a:lnTo>
                  <a:lnTo>
                    <a:pt x="160" y="218"/>
                  </a:lnTo>
                  <a:lnTo>
                    <a:pt x="160" y="217"/>
                  </a:lnTo>
                  <a:lnTo>
                    <a:pt x="161" y="217"/>
                  </a:lnTo>
                  <a:lnTo>
                    <a:pt x="161" y="218"/>
                  </a:lnTo>
                  <a:lnTo>
                    <a:pt x="161" y="217"/>
                  </a:lnTo>
                  <a:lnTo>
                    <a:pt x="162" y="217"/>
                  </a:lnTo>
                  <a:lnTo>
                    <a:pt x="162" y="215"/>
                  </a:lnTo>
                  <a:lnTo>
                    <a:pt x="161" y="215"/>
                  </a:lnTo>
                  <a:lnTo>
                    <a:pt x="162" y="214"/>
                  </a:lnTo>
                  <a:lnTo>
                    <a:pt x="164" y="214"/>
                  </a:lnTo>
                  <a:lnTo>
                    <a:pt x="164" y="213"/>
                  </a:lnTo>
                  <a:lnTo>
                    <a:pt x="165" y="213"/>
                  </a:lnTo>
                  <a:lnTo>
                    <a:pt x="166" y="213"/>
                  </a:lnTo>
                  <a:lnTo>
                    <a:pt x="167" y="212"/>
                  </a:lnTo>
                  <a:lnTo>
                    <a:pt x="168" y="213"/>
                  </a:lnTo>
                  <a:lnTo>
                    <a:pt x="169" y="213"/>
                  </a:lnTo>
                  <a:lnTo>
                    <a:pt x="168" y="213"/>
                  </a:lnTo>
                  <a:lnTo>
                    <a:pt x="169" y="214"/>
                  </a:lnTo>
                  <a:lnTo>
                    <a:pt x="169" y="213"/>
                  </a:lnTo>
                  <a:lnTo>
                    <a:pt x="169" y="214"/>
                  </a:lnTo>
                  <a:lnTo>
                    <a:pt x="170" y="214"/>
                  </a:lnTo>
                  <a:lnTo>
                    <a:pt x="171" y="214"/>
                  </a:lnTo>
                  <a:lnTo>
                    <a:pt x="170" y="213"/>
                  </a:lnTo>
                  <a:lnTo>
                    <a:pt x="171" y="212"/>
                  </a:lnTo>
                  <a:lnTo>
                    <a:pt x="171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4"/>
                  </a:lnTo>
                  <a:lnTo>
                    <a:pt x="175" y="214"/>
                  </a:lnTo>
                  <a:lnTo>
                    <a:pt x="176" y="214"/>
                  </a:lnTo>
                  <a:lnTo>
                    <a:pt x="177" y="215"/>
                  </a:lnTo>
                  <a:lnTo>
                    <a:pt x="177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8" y="217"/>
                  </a:lnTo>
                  <a:lnTo>
                    <a:pt x="179" y="218"/>
                  </a:lnTo>
                  <a:lnTo>
                    <a:pt x="179" y="219"/>
                  </a:lnTo>
                  <a:lnTo>
                    <a:pt x="181" y="220"/>
                  </a:lnTo>
                  <a:lnTo>
                    <a:pt x="182" y="220"/>
                  </a:lnTo>
                  <a:lnTo>
                    <a:pt x="182" y="221"/>
                  </a:lnTo>
                  <a:lnTo>
                    <a:pt x="182" y="222"/>
                  </a:lnTo>
                  <a:lnTo>
                    <a:pt x="182" y="223"/>
                  </a:lnTo>
                  <a:lnTo>
                    <a:pt x="183" y="223"/>
                  </a:lnTo>
                  <a:lnTo>
                    <a:pt x="183" y="224"/>
                  </a:lnTo>
                  <a:lnTo>
                    <a:pt x="183" y="226"/>
                  </a:lnTo>
                  <a:lnTo>
                    <a:pt x="183" y="227"/>
                  </a:lnTo>
                  <a:lnTo>
                    <a:pt x="182" y="228"/>
                  </a:lnTo>
                  <a:lnTo>
                    <a:pt x="182" y="229"/>
                  </a:lnTo>
                  <a:lnTo>
                    <a:pt x="182" y="230"/>
                  </a:lnTo>
                  <a:lnTo>
                    <a:pt x="183" y="231"/>
                  </a:lnTo>
                  <a:lnTo>
                    <a:pt x="184" y="231"/>
                  </a:lnTo>
                  <a:lnTo>
                    <a:pt x="185" y="231"/>
                  </a:lnTo>
                  <a:lnTo>
                    <a:pt x="187" y="231"/>
                  </a:lnTo>
                  <a:lnTo>
                    <a:pt x="189" y="231"/>
                  </a:lnTo>
                  <a:lnTo>
                    <a:pt x="190" y="230"/>
                  </a:lnTo>
                  <a:lnTo>
                    <a:pt x="190" y="229"/>
                  </a:lnTo>
                  <a:lnTo>
                    <a:pt x="190" y="228"/>
                  </a:lnTo>
                  <a:lnTo>
                    <a:pt x="190" y="227"/>
                  </a:lnTo>
                  <a:lnTo>
                    <a:pt x="189" y="227"/>
                  </a:lnTo>
                  <a:lnTo>
                    <a:pt x="189" y="226"/>
                  </a:lnTo>
                  <a:lnTo>
                    <a:pt x="190" y="226"/>
                  </a:lnTo>
                  <a:lnTo>
                    <a:pt x="191" y="226"/>
                  </a:lnTo>
                  <a:lnTo>
                    <a:pt x="191" y="224"/>
                  </a:lnTo>
                  <a:lnTo>
                    <a:pt x="191" y="223"/>
                  </a:lnTo>
                  <a:lnTo>
                    <a:pt x="191" y="224"/>
                  </a:lnTo>
                  <a:lnTo>
                    <a:pt x="190" y="226"/>
                  </a:lnTo>
                  <a:lnTo>
                    <a:pt x="189" y="226"/>
                  </a:lnTo>
                  <a:lnTo>
                    <a:pt x="187" y="224"/>
                  </a:lnTo>
                  <a:lnTo>
                    <a:pt x="187" y="223"/>
                  </a:lnTo>
                  <a:lnTo>
                    <a:pt x="189" y="223"/>
                  </a:lnTo>
                  <a:lnTo>
                    <a:pt x="187" y="222"/>
                  </a:lnTo>
                  <a:lnTo>
                    <a:pt x="189" y="222"/>
                  </a:lnTo>
                  <a:lnTo>
                    <a:pt x="189" y="221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91" y="221"/>
                  </a:lnTo>
                  <a:lnTo>
                    <a:pt x="191" y="220"/>
                  </a:lnTo>
                  <a:lnTo>
                    <a:pt x="191" y="221"/>
                  </a:lnTo>
                  <a:lnTo>
                    <a:pt x="192" y="222"/>
                  </a:lnTo>
                  <a:lnTo>
                    <a:pt x="191" y="222"/>
                  </a:lnTo>
                  <a:lnTo>
                    <a:pt x="191" y="223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3" y="224"/>
                  </a:lnTo>
                  <a:lnTo>
                    <a:pt x="193" y="226"/>
                  </a:lnTo>
                  <a:lnTo>
                    <a:pt x="194" y="226"/>
                  </a:lnTo>
                  <a:lnTo>
                    <a:pt x="194" y="224"/>
                  </a:lnTo>
                  <a:lnTo>
                    <a:pt x="195" y="224"/>
                  </a:lnTo>
                  <a:lnTo>
                    <a:pt x="195" y="226"/>
                  </a:lnTo>
                  <a:lnTo>
                    <a:pt x="196" y="226"/>
                  </a:lnTo>
                  <a:lnTo>
                    <a:pt x="199" y="227"/>
                  </a:lnTo>
                  <a:lnTo>
                    <a:pt x="201" y="227"/>
                  </a:lnTo>
                  <a:lnTo>
                    <a:pt x="202" y="226"/>
                  </a:lnTo>
                  <a:lnTo>
                    <a:pt x="202" y="227"/>
                  </a:lnTo>
                  <a:lnTo>
                    <a:pt x="203" y="228"/>
                  </a:lnTo>
                  <a:lnTo>
                    <a:pt x="204" y="228"/>
                  </a:lnTo>
                  <a:lnTo>
                    <a:pt x="207" y="229"/>
                  </a:lnTo>
                  <a:lnTo>
                    <a:pt x="208" y="229"/>
                  </a:lnTo>
                  <a:lnTo>
                    <a:pt x="209" y="230"/>
                  </a:lnTo>
                  <a:lnTo>
                    <a:pt x="209" y="231"/>
                  </a:lnTo>
                  <a:lnTo>
                    <a:pt x="210" y="231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1"/>
                  </a:lnTo>
                  <a:lnTo>
                    <a:pt x="206" y="231"/>
                  </a:lnTo>
                  <a:lnTo>
                    <a:pt x="206" y="232"/>
                  </a:lnTo>
                  <a:lnTo>
                    <a:pt x="204" y="232"/>
                  </a:lnTo>
                  <a:lnTo>
                    <a:pt x="203" y="232"/>
                  </a:lnTo>
                  <a:lnTo>
                    <a:pt x="201" y="232"/>
                  </a:lnTo>
                  <a:lnTo>
                    <a:pt x="200" y="232"/>
                  </a:lnTo>
                  <a:lnTo>
                    <a:pt x="199" y="231"/>
                  </a:lnTo>
                  <a:lnTo>
                    <a:pt x="198" y="231"/>
                  </a:lnTo>
                  <a:lnTo>
                    <a:pt x="198" y="232"/>
                  </a:lnTo>
                  <a:lnTo>
                    <a:pt x="196" y="235"/>
                  </a:lnTo>
                  <a:lnTo>
                    <a:pt x="196" y="236"/>
                  </a:lnTo>
                  <a:lnTo>
                    <a:pt x="196" y="237"/>
                  </a:lnTo>
                  <a:lnTo>
                    <a:pt x="198" y="237"/>
                  </a:lnTo>
                  <a:lnTo>
                    <a:pt x="199" y="238"/>
                  </a:lnTo>
                  <a:lnTo>
                    <a:pt x="201" y="239"/>
                  </a:lnTo>
                  <a:lnTo>
                    <a:pt x="202" y="240"/>
                  </a:lnTo>
                  <a:lnTo>
                    <a:pt x="202" y="242"/>
                  </a:lnTo>
                  <a:lnTo>
                    <a:pt x="202" y="243"/>
                  </a:lnTo>
                  <a:lnTo>
                    <a:pt x="203" y="244"/>
                  </a:lnTo>
                  <a:lnTo>
                    <a:pt x="204" y="245"/>
                  </a:lnTo>
                  <a:lnTo>
                    <a:pt x="206" y="246"/>
                  </a:lnTo>
                  <a:lnTo>
                    <a:pt x="207" y="247"/>
                  </a:lnTo>
                  <a:lnTo>
                    <a:pt x="204" y="247"/>
                  </a:lnTo>
                  <a:lnTo>
                    <a:pt x="203" y="247"/>
                  </a:lnTo>
                  <a:lnTo>
                    <a:pt x="203" y="248"/>
                  </a:lnTo>
                  <a:lnTo>
                    <a:pt x="203" y="249"/>
                  </a:lnTo>
                  <a:lnTo>
                    <a:pt x="203" y="251"/>
                  </a:lnTo>
                  <a:lnTo>
                    <a:pt x="203" y="252"/>
                  </a:lnTo>
                  <a:lnTo>
                    <a:pt x="203" y="253"/>
                  </a:lnTo>
                  <a:lnTo>
                    <a:pt x="204" y="253"/>
                  </a:lnTo>
                  <a:lnTo>
                    <a:pt x="204" y="252"/>
                  </a:lnTo>
                  <a:lnTo>
                    <a:pt x="206" y="252"/>
                  </a:lnTo>
                  <a:lnTo>
                    <a:pt x="207" y="251"/>
                  </a:lnTo>
                  <a:lnTo>
                    <a:pt x="207" y="249"/>
                  </a:lnTo>
                  <a:lnTo>
                    <a:pt x="208" y="249"/>
                  </a:lnTo>
                  <a:lnTo>
                    <a:pt x="208" y="251"/>
                  </a:lnTo>
                  <a:lnTo>
                    <a:pt x="209" y="251"/>
                  </a:lnTo>
                  <a:lnTo>
                    <a:pt x="210" y="251"/>
                  </a:lnTo>
                  <a:lnTo>
                    <a:pt x="211" y="252"/>
                  </a:lnTo>
                  <a:lnTo>
                    <a:pt x="212" y="254"/>
                  </a:lnTo>
                  <a:lnTo>
                    <a:pt x="213" y="253"/>
                  </a:lnTo>
                  <a:lnTo>
                    <a:pt x="213" y="252"/>
                  </a:lnTo>
                  <a:lnTo>
                    <a:pt x="215" y="252"/>
                  </a:lnTo>
                  <a:lnTo>
                    <a:pt x="216" y="252"/>
                  </a:lnTo>
                  <a:lnTo>
                    <a:pt x="216" y="253"/>
                  </a:lnTo>
                  <a:lnTo>
                    <a:pt x="216" y="254"/>
                  </a:lnTo>
                  <a:lnTo>
                    <a:pt x="215" y="254"/>
                  </a:lnTo>
                  <a:lnTo>
                    <a:pt x="215" y="255"/>
                  </a:lnTo>
                  <a:lnTo>
                    <a:pt x="213" y="256"/>
                  </a:lnTo>
                  <a:lnTo>
                    <a:pt x="213" y="257"/>
                  </a:lnTo>
                  <a:lnTo>
                    <a:pt x="215" y="257"/>
                  </a:lnTo>
                  <a:lnTo>
                    <a:pt x="215" y="260"/>
                  </a:lnTo>
                  <a:lnTo>
                    <a:pt x="215" y="264"/>
                  </a:lnTo>
                  <a:lnTo>
                    <a:pt x="213" y="265"/>
                  </a:lnTo>
                  <a:lnTo>
                    <a:pt x="213" y="266"/>
                  </a:lnTo>
                  <a:lnTo>
                    <a:pt x="212" y="266"/>
                  </a:lnTo>
                  <a:lnTo>
                    <a:pt x="213" y="266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1" y="268"/>
                  </a:lnTo>
                  <a:lnTo>
                    <a:pt x="210" y="268"/>
                  </a:lnTo>
                  <a:lnTo>
                    <a:pt x="209" y="268"/>
                  </a:lnTo>
                  <a:lnTo>
                    <a:pt x="209" y="265"/>
                  </a:lnTo>
                  <a:lnTo>
                    <a:pt x="208" y="265"/>
                  </a:lnTo>
                  <a:lnTo>
                    <a:pt x="207" y="265"/>
                  </a:lnTo>
                  <a:lnTo>
                    <a:pt x="207" y="264"/>
                  </a:lnTo>
                  <a:lnTo>
                    <a:pt x="206" y="263"/>
                  </a:lnTo>
                  <a:lnTo>
                    <a:pt x="206" y="262"/>
                  </a:lnTo>
                  <a:lnTo>
                    <a:pt x="206" y="261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7" y="257"/>
                  </a:lnTo>
                  <a:lnTo>
                    <a:pt x="207" y="259"/>
                  </a:lnTo>
                  <a:lnTo>
                    <a:pt x="208" y="259"/>
                  </a:lnTo>
                  <a:lnTo>
                    <a:pt x="209" y="259"/>
                  </a:lnTo>
                  <a:lnTo>
                    <a:pt x="209" y="257"/>
                  </a:lnTo>
                  <a:lnTo>
                    <a:pt x="210" y="257"/>
                  </a:lnTo>
                  <a:lnTo>
                    <a:pt x="211" y="257"/>
                  </a:lnTo>
                  <a:lnTo>
                    <a:pt x="211" y="256"/>
                  </a:lnTo>
                  <a:lnTo>
                    <a:pt x="211" y="255"/>
                  </a:lnTo>
                  <a:lnTo>
                    <a:pt x="210" y="255"/>
                  </a:lnTo>
                  <a:lnTo>
                    <a:pt x="209" y="255"/>
                  </a:lnTo>
                  <a:lnTo>
                    <a:pt x="208" y="255"/>
                  </a:lnTo>
                  <a:lnTo>
                    <a:pt x="207" y="255"/>
                  </a:lnTo>
                  <a:lnTo>
                    <a:pt x="207" y="256"/>
                  </a:lnTo>
                  <a:lnTo>
                    <a:pt x="206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3" y="259"/>
                  </a:lnTo>
                  <a:lnTo>
                    <a:pt x="203" y="257"/>
                  </a:lnTo>
                  <a:lnTo>
                    <a:pt x="203" y="259"/>
                  </a:lnTo>
                  <a:lnTo>
                    <a:pt x="202" y="259"/>
                  </a:lnTo>
                  <a:lnTo>
                    <a:pt x="202" y="257"/>
                  </a:lnTo>
                  <a:lnTo>
                    <a:pt x="201" y="257"/>
                  </a:lnTo>
                  <a:lnTo>
                    <a:pt x="201" y="259"/>
                  </a:lnTo>
                  <a:lnTo>
                    <a:pt x="201" y="257"/>
                  </a:lnTo>
                  <a:lnTo>
                    <a:pt x="202" y="256"/>
                  </a:lnTo>
                  <a:lnTo>
                    <a:pt x="201" y="256"/>
                  </a:lnTo>
                  <a:lnTo>
                    <a:pt x="200" y="256"/>
                  </a:lnTo>
                  <a:lnTo>
                    <a:pt x="200" y="257"/>
                  </a:lnTo>
                  <a:lnTo>
                    <a:pt x="199" y="257"/>
                  </a:lnTo>
                  <a:lnTo>
                    <a:pt x="198" y="256"/>
                  </a:lnTo>
                  <a:lnTo>
                    <a:pt x="196" y="255"/>
                  </a:lnTo>
                  <a:lnTo>
                    <a:pt x="195" y="255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4" y="253"/>
                  </a:lnTo>
                  <a:lnTo>
                    <a:pt x="193" y="253"/>
                  </a:lnTo>
                  <a:lnTo>
                    <a:pt x="192" y="253"/>
                  </a:lnTo>
                  <a:lnTo>
                    <a:pt x="191" y="253"/>
                  </a:lnTo>
                  <a:lnTo>
                    <a:pt x="190" y="254"/>
                  </a:lnTo>
                  <a:lnTo>
                    <a:pt x="190" y="253"/>
                  </a:lnTo>
                  <a:lnTo>
                    <a:pt x="190" y="252"/>
                  </a:lnTo>
                  <a:lnTo>
                    <a:pt x="189" y="252"/>
                  </a:lnTo>
                  <a:lnTo>
                    <a:pt x="190" y="252"/>
                  </a:lnTo>
                  <a:lnTo>
                    <a:pt x="189" y="251"/>
                  </a:lnTo>
                  <a:lnTo>
                    <a:pt x="190" y="248"/>
                  </a:lnTo>
                  <a:lnTo>
                    <a:pt x="190" y="247"/>
                  </a:lnTo>
                  <a:lnTo>
                    <a:pt x="189" y="246"/>
                  </a:lnTo>
                  <a:lnTo>
                    <a:pt x="189" y="245"/>
                  </a:lnTo>
                  <a:lnTo>
                    <a:pt x="187" y="245"/>
                  </a:lnTo>
                  <a:lnTo>
                    <a:pt x="187" y="244"/>
                  </a:lnTo>
                  <a:lnTo>
                    <a:pt x="186" y="243"/>
                  </a:lnTo>
                  <a:lnTo>
                    <a:pt x="186" y="242"/>
                  </a:lnTo>
                  <a:lnTo>
                    <a:pt x="185" y="240"/>
                  </a:lnTo>
                  <a:lnTo>
                    <a:pt x="185" y="239"/>
                  </a:lnTo>
                  <a:lnTo>
                    <a:pt x="184" y="239"/>
                  </a:lnTo>
                  <a:lnTo>
                    <a:pt x="183" y="238"/>
                  </a:lnTo>
                  <a:lnTo>
                    <a:pt x="182" y="238"/>
                  </a:lnTo>
                  <a:lnTo>
                    <a:pt x="181" y="238"/>
                  </a:lnTo>
                  <a:lnTo>
                    <a:pt x="179" y="238"/>
                  </a:lnTo>
                  <a:lnTo>
                    <a:pt x="179" y="237"/>
                  </a:lnTo>
                  <a:lnTo>
                    <a:pt x="177" y="236"/>
                  </a:lnTo>
                  <a:lnTo>
                    <a:pt x="176" y="236"/>
                  </a:lnTo>
                  <a:lnTo>
                    <a:pt x="176" y="235"/>
                  </a:lnTo>
                  <a:lnTo>
                    <a:pt x="175" y="234"/>
                  </a:lnTo>
                  <a:lnTo>
                    <a:pt x="176" y="232"/>
                  </a:lnTo>
                  <a:lnTo>
                    <a:pt x="175" y="231"/>
                  </a:lnTo>
                  <a:lnTo>
                    <a:pt x="174" y="230"/>
                  </a:lnTo>
                  <a:lnTo>
                    <a:pt x="174" y="229"/>
                  </a:lnTo>
                  <a:lnTo>
                    <a:pt x="173" y="229"/>
                  </a:lnTo>
                  <a:lnTo>
                    <a:pt x="171" y="229"/>
                  </a:lnTo>
                  <a:lnTo>
                    <a:pt x="171" y="228"/>
                  </a:lnTo>
                  <a:lnTo>
                    <a:pt x="171" y="229"/>
                  </a:lnTo>
                  <a:lnTo>
                    <a:pt x="170" y="229"/>
                  </a:lnTo>
                  <a:lnTo>
                    <a:pt x="170" y="228"/>
                  </a:lnTo>
                  <a:lnTo>
                    <a:pt x="169" y="227"/>
                  </a:lnTo>
                  <a:lnTo>
                    <a:pt x="168" y="226"/>
                  </a:lnTo>
                  <a:lnTo>
                    <a:pt x="167" y="226"/>
                  </a:lnTo>
                  <a:lnTo>
                    <a:pt x="167" y="224"/>
                  </a:lnTo>
                  <a:lnTo>
                    <a:pt x="166" y="226"/>
                  </a:lnTo>
                  <a:lnTo>
                    <a:pt x="165" y="226"/>
                  </a:lnTo>
                  <a:lnTo>
                    <a:pt x="164" y="224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6" y="228"/>
                  </a:lnTo>
                  <a:lnTo>
                    <a:pt x="166" y="229"/>
                  </a:lnTo>
                  <a:lnTo>
                    <a:pt x="166" y="230"/>
                  </a:lnTo>
                  <a:lnTo>
                    <a:pt x="166" y="231"/>
                  </a:lnTo>
                  <a:lnTo>
                    <a:pt x="165" y="231"/>
                  </a:lnTo>
                  <a:lnTo>
                    <a:pt x="166" y="234"/>
                  </a:lnTo>
                  <a:lnTo>
                    <a:pt x="166" y="235"/>
                  </a:lnTo>
                  <a:lnTo>
                    <a:pt x="167" y="236"/>
                  </a:lnTo>
                  <a:lnTo>
                    <a:pt x="169" y="237"/>
                  </a:lnTo>
                  <a:lnTo>
                    <a:pt x="169" y="238"/>
                  </a:lnTo>
                  <a:lnTo>
                    <a:pt x="168" y="237"/>
                  </a:lnTo>
                  <a:lnTo>
                    <a:pt x="168" y="238"/>
                  </a:lnTo>
                  <a:lnTo>
                    <a:pt x="170" y="240"/>
                  </a:lnTo>
                  <a:lnTo>
                    <a:pt x="170" y="242"/>
                  </a:lnTo>
                  <a:lnTo>
                    <a:pt x="170" y="243"/>
                  </a:lnTo>
                  <a:lnTo>
                    <a:pt x="171" y="244"/>
                  </a:lnTo>
                  <a:lnTo>
                    <a:pt x="171" y="245"/>
                  </a:lnTo>
                  <a:lnTo>
                    <a:pt x="171" y="246"/>
                  </a:lnTo>
                  <a:lnTo>
                    <a:pt x="171" y="247"/>
                  </a:lnTo>
                  <a:lnTo>
                    <a:pt x="170" y="247"/>
                  </a:lnTo>
                  <a:lnTo>
                    <a:pt x="170" y="248"/>
                  </a:lnTo>
                  <a:lnTo>
                    <a:pt x="169" y="248"/>
                  </a:lnTo>
                  <a:lnTo>
                    <a:pt x="168" y="248"/>
                  </a:lnTo>
                  <a:lnTo>
                    <a:pt x="166" y="246"/>
                  </a:lnTo>
                  <a:lnTo>
                    <a:pt x="166" y="245"/>
                  </a:lnTo>
                  <a:lnTo>
                    <a:pt x="166" y="243"/>
                  </a:lnTo>
                  <a:lnTo>
                    <a:pt x="162" y="239"/>
                  </a:lnTo>
                  <a:lnTo>
                    <a:pt x="162" y="238"/>
                  </a:lnTo>
                  <a:lnTo>
                    <a:pt x="162" y="237"/>
                  </a:lnTo>
                  <a:lnTo>
                    <a:pt x="161" y="237"/>
                  </a:lnTo>
                  <a:lnTo>
                    <a:pt x="161" y="236"/>
                  </a:lnTo>
                  <a:lnTo>
                    <a:pt x="160" y="236"/>
                  </a:lnTo>
                  <a:lnTo>
                    <a:pt x="159" y="236"/>
                  </a:lnTo>
                  <a:lnTo>
                    <a:pt x="158" y="235"/>
                  </a:lnTo>
                  <a:lnTo>
                    <a:pt x="157" y="235"/>
                  </a:lnTo>
                  <a:lnTo>
                    <a:pt x="157" y="234"/>
                  </a:lnTo>
                  <a:lnTo>
                    <a:pt x="156" y="234"/>
                  </a:lnTo>
                  <a:lnTo>
                    <a:pt x="154" y="231"/>
                  </a:lnTo>
                  <a:lnTo>
                    <a:pt x="153" y="230"/>
                  </a:lnTo>
                  <a:lnTo>
                    <a:pt x="152" y="229"/>
                  </a:lnTo>
                  <a:lnTo>
                    <a:pt x="152" y="230"/>
                  </a:lnTo>
                  <a:lnTo>
                    <a:pt x="151" y="229"/>
                  </a:lnTo>
                  <a:lnTo>
                    <a:pt x="150" y="229"/>
                  </a:lnTo>
                  <a:lnTo>
                    <a:pt x="149" y="228"/>
                  </a:lnTo>
                  <a:lnTo>
                    <a:pt x="148" y="228"/>
                  </a:lnTo>
                  <a:lnTo>
                    <a:pt x="148" y="227"/>
                  </a:lnTo>
                  <a:lnTo>
                    <a:pt x="146" y="227"/>
                  </a:lnTo>
                  <a:lnTo>
                    <a:pt x="145" y="227"/>
                  </a:lnTo>
                  <a:lnTo>
                    <a:pt x="145" y="226"/>
                  </a:lnTo>
                  <a:lnTo>
                    <a:pt x="144" y="224"/>
                  </a:lnTo>
                  <a:lnTo>
                    <a:pt x="143" y="224"/>
                  </a:lnTo>
                  <a:lnTo>
                    <a:pt x="142" y="224"/>
                  </a:lnTo>
                  <a:lnTo>
                    <a:pt x="142" y="226"/>
                  </a:lnTo>
                  <a:lnTo>
                    <a:pt x="140" y="226"/>
                  </a:lnTo>
                  <a:lnTo>
                    <a:pt x="140" y="227"/>
                  </a:lnTo>
                  <a:lnTo>
                    <a:pt x="139" y="227"/>
                  </a:lnTo>
                  <a:lnTo>
                    <a:pt x="137" y="227"/>
                  </a:lnTo>
                  <a:lnTo>
                    <a:pt x="136" y="228"/>
                  </a:lnTo>
                  <a:lnTo>
                    <a:pt x="135" y="228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32"/>
                  </a:lnTo>
                  <a:lnTo>
                    <a:pt x="135" y="232"/>
                  </a:lnTo>
                  <a:lnTo>
                    <a:pt x="134" y="234"/>
                  </a:lnTo>
                  <a:lnTo>
                    <a:pt x="133" y="234"/>
                  </a:lnTo>
                  <a:lnTo>
                    <a:pt x="132" y="234"/>
                  </a:lnTo>
                  <a:lnTo>
                    <a:pt x="129" y="235"/>
                  </a:lnTo>
                  <a:lnTo>
                    <a:pt x="129" y="236"/>
                  </a:lnTo>
                  <a:lnTo>
                    <a:pt x="128" y="236"/>
                  </a:lnTo>
                  <a:lnTo>
                    <a:pt x="128" y="235"/>
                  </a:lnTo>
                  <a:lnTo>
                    <a:pt x="127" y="235"/>
                  </a:lnTo>
                  <a:lnTo>
                    <a:pt x="126" y="235"/>
                  </a:lnTo>
                  <a:lnTo>
                    <a:pt x="125" y="235"/>
                  </a:lnTo>
                  <a:lnTo>
                    <a:pt x="124" y="235"/>
                  </a:lnTo>
                  <a:lnTo>
                    <a:pt x="123" y="235"/>
                  </a:lnTo>
                  <a:lnTo>
                    <a:pt x="121" y="235"/>
                  </a:lnTo>
                  <a:lnTo>
                    <a:pt x="121" y="234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31"/>
                  </a:lnTo>
                  <a:lnTo>
                    <a:pt x="121" y="230"/>
                  </a:lnTo>
                  <a:lnTo>
                    <a:pt x="120" y="230"/>
                  </a:lnTo>
                  <a:lnTo>
                    <a:pt x="118" y="232"/>
                  </a:lnTo>
                  <a:lnTo>
                    <a:pt x="117" y="232"/>
                  </a:lnTo>
                  <a:lnTo>
                    <a:pt x="117" y="231"/>
                  </a:lnTo>
                  <a:lnTo>
                    <a:pt x="118" y="231"/>
                  </a:lnTo>
                  <a:lnTo>
                    <a:pt x="118" y="230"/>
                  </a:lnTo>
                  <a:lnTo>
                    <a:pt x="119" y="230"/>
                  </a:lnTo>
                  <a:lnTo>
                    <a:pt x="118" y="229"/>
                  </a:lnTo>
                  <a:lnTo>
                    <a:pt x="118" y="228"/>
                  </a:lnTo>
                  <a:lnTo>
                    <a:pt x="118" y="227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5" y="226"/>
                  </a:lnTo>
                  <a:lnTo>
                    <a:pt x="114" y="226"/>
                  </a:lnTo>
                  <a:lnTo>
                    <a:pt x="112" y="226"/>
                  </a:lnTo>
                  <a:lnTo>
                    <a:pt x="111" y="226"/>
                  </a:lnTo>
                  <a:lnTo>
                    <a:pt x="112" y="227"/>
                  </a:lnTo>
                  <a:lnTo>
                    <a:pt x="112" y="228"/>
                  </a:lnTo>
                  <a:lnTo>
                    <a:pt x="111" y="228"/>
                  </a:lnTo>
                  <a:lnTo>
                    <a:pt x="110" y="228"/>
                  </a:lnTo>
                  <a:lnTo>
                    <a:pt x="110" y="229"/>
                  </a:lnTo>
                  <a:lnTo>
                    <a:pt x="111" y="229"/>
                  </a:lnTo>
                  <a:lnTo>
                    <a:pt x="111" y="230"/>
                  </a:lnTo>
                  <a:lnTo>
                    <a:pt x="110" y="230"/>
                  </a:lnTo>
                  <a:lnTo>
                    <a:pt x="110" y="229"/>
                  </a:lnTo>
                  <a:lnTo>
                    <a:pt x="109" y="228"/>
                  </a:lnTo>
                  <a:lnTo>
                    <a:pt x="109" y="226"/>
                  </a:lnTo>
                  <a:lnTo>
                    <a:pt x="109" y="224"/>
                  </a:lnTo>
                  <a:lnTo>
                    <a:pt x="110" y="223"/>
                  </a:lnTo>
                  <a:lnTo>
                    <a:pt x="109" y="223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20"/>
                  </a:lnTo>
                  <a:lnTo>
                    <a:pt x="108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8" y="218"/>
                  </a:lnTo>
                  <a:lnTo>
                    <a:pt x="109" y="218"/>
                  </a:lnTo>
                  <a:lnTo>
                    <a:pt x="109" y="217"/>
                  </a:lnTo>
                  <a:lnTo>
                    <a:pt x="109" y="215"/>
                  </a:lnTo>
                  <a:lnTo>
                    <a:pt x="110" y="215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2" y="214"/>
                  </a:lnTo>
                  <a:lnTo>
                    <a:pt x="112" y="213"/>
                  </a:lnTo>
                  <a:lnTo>
                    <a:pt x="114" y="213"/>
                  </a:lnTo>
                  <a:lnTo>
                    <a:pt x="115" y="212"/>
                  </a:lnTo>
                  <a:lnTo>
                    <a:pt x="117" y="209"/>
                  </a:lnTo>
                  <a:lnTo>
                    <a:pt x="118" y="209"/>
                  </a:lnTo>
                  <a:lnTo>
                    <a:pt x="119" y="209"/>
                  </a:lnTo>
                  <a:lnTo>
                    <a:pt x="120" y="207"/>
                  </a:lnTo>
                  <a:lnTo>
                    <a:pt x="120" y="206"/>
                  </a:lnTo>
                  <a:lnTo>
                    <a:pt x="119" y="205"/>
                  </a:lnTo>
                  <a:lnTo>
                    <a:pt x="119" y="204"/>
                  </a:lnTo>
                  <a:lnTo>
                    <a:pt x="119" y="203"/>
                  </a:lnTo>
                  <a:lnTo>
                    <a:pt x="118" y="202"/>
                  </a:lnTo>
                  <a:lnTo>
                    <a:pt x="118" y="201"/>
                  </a:lnTo>
                  <a:lnTo>
                    <a:pt x="116" y="201"/>
                  </a:lnTo>
                  <a:lnTo>
                    <a:pt x="116" y="199"/>
                  </a:lnTo>
                  <a:lnTo>
                    <a:pt x="112" y="199"/>
                  </a:lnTo>
                  <a:lnTo>
                    <a:pt x="111" y="199"/>
                  </a:lnTo>
                  <a:lnTo>
                    <a:pt x="110" y="199"/>
                  </a:lnTo>
                  <a:lnTo>
                    <a:pt x="110" y="198"/>
                  </a:lnTo>
                  <a:lnTo>
                    <a:pt x="110" y="197"/>
                  </a:lnTo>
                  <a:lnTo>
                    <a:pt x="109" y="196"/>
                  </a:lnTo>
                  <a:lnTo>
                    <a:pt x="109" y="197"/>
                  </a:lnTo>
                  <a:lnTo>
                    <a:pt x="109" y="198"/>
                  </a:lnTo>
                  <a:lnTo>
                    <a:pt x="109" y="197"/>
                  </a:lnTo>
                  <a:lnTo>
                    <a:pt x="109" y="198"/>
                  </a:lnTo>
                  <a:lnTo>
                    <a:pt x="109" y="196"/>
                  </a:lnTo>
                  <a:lnTo>
                    <a:pt x="109" y="195"/>
                  </a:lnTo>
                  <a:lnTo>
                    <a:pt x="108" y="196"/>
                  </a:lnTo>
                  <a:lnTo>
                    <a:pt x="108" y="197"/>
                  </a:lnTo>
                  <a:lnTo>
                    <a:pt x="107" y="197"/>
                  </a:lnTo>
                  <a:lnTo>
                    <a:pt x="107" y="199"/>
                  </a:lnTo>
                  <a:lnTo>
                    <a:pt x="107" y="201"/>
                  </a:lnTo>
                  <a:lnTo>
                    <a:pt x="107" y="202"/>
                  </a:lnTo>
                  <a:lnTo>
                    <a:pt x="108" y="203"/>
                  </a:lnTo>
                  <a:lnTo>
                    <a:pt x="108" y="204"/>
                  </a:lnTo>
                  <a:lnTo>
                    <a:pt x="109" y="206"/>
                  </a:lnTo>
                  <a:lnTo>
                    <a:pt x="109" y="207"/>
                  </a:lnTo>
                  <a:lnTo>
                    <a:pt x="109" y="209"/>
                  </a:lnTo>
                  <a:lnTo>
                    <a:pt x="108" y="210"/>
                  </a:lnTo>
                  <a:lnTo>
                    <a:pt x="107" y="210"/>
                  </a:lnTo>
                  <a:lnTo>
                    <a:pt x="106" y="210"/>
                  </a:lnTo>
                  <a:lnTo>
                    <a:pt x="104" y="210"/>
                  </a:lnTo>
                  <a:lnTo>
                    <a:pt x="103" y="210"/>
                  </a:lnTo>
                  <a:lnTo>
                    <a:pt x="102" y="209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2" y="204"/>
                  </a:lnTo>
                  <a:lnTo>
                    <a:pt x="101" y="203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3"/>
                  </a:lnTo>
                  <a:lnTo>
                    <a:pt x="99" y="202"/>
                  </a:lnTo>
                  <a:lnTo>
                    <a:pt x="98" y="201"/>
                  </a:lnTo>
                  <a:lnTo>
                    <a:pt x="99" y="201"/>
                  </a:lnTo>
                  <a:lnTo>
                    <a:pt x="99" y="199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100" y="197"/>
                  </a:lnTo>
                  <a:lnTo>
                    <a:pt x="99" y="197"/>
                  </a:lnTo>
                  <a:lnTo>
                    <a:pt x="98" y="197"/>
                  </a:lnTo>
                  <a:lnTo>
                    <a:pt x="98" y="196"/>
                  </a:lnTo>
                  <a:lnTo>
                    <a:pt x="97" y="196"/>
                  </a:lnTo>
                  <a:lnTo>
                    <a:pt x="97" y="197"/>
                  </a:lnTo>
                  <a:lnTo>
                    <a:pt x="97" y="198"/>
                  </a:lnTo>
                  <a:lnTo>
                    <a:pt x="97" y="199"/>
                  </a:lnTo>
                  <a:lnTo>
                    <a:pt x="95" y="199"/>
                  </a:lnTo>
                  <a:lnTo>
                    <a:pt x="94" y="199"/>
                  </a:lnTo>
                  <a:lnTo>
                    <a:pt x="93" y="198"/>
                  </a:lnTo>
                  <a:lnTo>
                    <a:pt x="94" y="198"/>
                  </a:lnTo>
                  <a:lnTo>
                    <a:pt x="94" y="197"/>
                  </a:lnTo>
                  <a:lnTo>
                    <a:pt x="94" y="198"/>
                  </a:lnTo>
                  <a:lnTo>
                    <a:pt x="93" y="198"/>
                  </a:lnTo>
                  <a:lnTo>
                    <a:pt x="93" y="196"/>
                  </a:lnTo>
                  <a:lnTo>
                    <a:pt x="92" y="195"/>
                  </a:lnTo>
                  <a:lnTo>
                    <a:pt x="93" y="192"/>
                  </a:lnTo>
                  <a:lnTo>
                    <a:pt x="93" y="190"/>
                  </a:lnTo>
                  <a:lnTo>
                    <a:pt x="92" y="186"/>
                  </a:lnTo>
                  <a:lnTo>
                    <a:pt x="91" y="186"/>
                  </a:lnTo>
                  <a:lnTo>
                    <a:pt x="91" y="185"/>
                  </a:lnTo>
                  <a:lnTo>
                    <a:pt x="91" y="184"/>
                  </a:lnTo>
                  <a:lnTo>
                    <a:pt x="91" y="182"/>
                  </a:lnTo>
                  <a:lnTo>
                    <a:pt x="90" y="181"/>
                  </a:lnTo>
                  <a:lnTo>
                    <a:pt x="87" y="180"/>
                  </a:lnTo>
                  <a:lnTo>
                    <a:pt x="87" y="179"/>
                  </a:lnTo>
                  <a:lnTo>
                    <a:pt x="89" y="179"/>
                  </a:lnTo>
                  <a:lnTo>
                    <a:pt x="89" y="178"/>
                  </a:lnTo>
                  <a:lnTo>
                    <a:pt x="90" y="178"/>
                  </a:lnTo>
                  <a:lnTo>
                    <a:pt x="90" y="177"/>
                  </a:lnTo>
                  <a:lnTo>
                    <a:pt x="90" y="176"/>
                  </a:lnTo>
                  <a:lnTo>
                    <a:pt x="89" y="175"/>
                  </a:lnTo>
                  <a:lnTo>
                    <a:pt x="89" y="176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89" y="171"/>
                  </a:lnTo>
                  <a:lnTo>
                    <a:pt x="87" y="170"/>
                  </a:lnTo>
                  <a:lnTo>
                    <a:pt x="87" y="169"/>
                  </a:lnTo>
                  <a:lnTo>
                    <a:pt x="87" y="168"/>
                  </a:lnTo>
                  <a:lnTo>
                    <a:pt x="87" y="167"/>
                  </a:lnTo>
                  <a:lnTo>
                    <a:pt x="87" y="165"/>
                  </a:lnTo>
                  <a:lnTo>
                    <a:pt x="87" y="164"/>
                  </a:lnTo>
                  <a:lnTo>
                    <a:pt x="87" y="163"/>
                  </a:lnTo>
                  <a:lnTo>
                    <a:pt x="86" y="163"/>
                  </a:lnTo>
                  <a:lnTo>
                    <a:pt x="85" y="163"/>
                  </a:lnTo>
                  <a:lnTo>
                    <a:pt x="84" y="163"/>
                  </a:lnTo>
                  <a:lnTo>
                    <a:pt x="84" y="164"/>
                  </a:lnTo>
                  <a:lnTo>
                    <a:pt x="84" y="163"/>
                  </a:lnTo>
                  <a:lnTo>
                    <a:pt x="84" y="160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4" y="156"/>
                  </a:lnTo>
                  <a:lnTo>
                    <a:pt x="84" y="155"/>
                  </a:lnTo>
                  <a:lnTo>
                    <a:pt x="84" y="153"/>
                  </a:lnTo>
                  <a:lnTo>
                    <a:pt x="84" y="152"/>
                  </a:lnTo>
                  <a:lnTo>
                    <a:pt x="85" y="151"/>
                  </a:lnTo>
                  <a:lnTo>
                    <a:pt x="85" y="150"/>
                  </a:lnTo>
                  <a:lnTo>
                    <a:pt x="86" y="150"/>
                  </a:lnTo>
                  <a:lnTo>
                    <a:pt x="87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89" y="154"/>
                  </a:lnTo>
                  <a:lnTo>
                    <a:pt x="90" y="154"/>
                  </a:lnTo>
                  <a:lnTo>
                    <a:pt x="91" y="155"/>
                  </a:lnTo>
                  <a:lnTo>
                    <a:pt x="92" y="155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4" y="159"/>
                  </a:lnTo>
                  <a:lnTo>
                    <a:pt x="94" y="160"/>
                  </a:lnTo>
                  <a:lnTo>
                    <a:pt x="95" y="160"/>
                  </a:lnTo>
                  <a:lnTo>
                    <a:pt x="97" y="161"/>
                  </a:lnTo>
                  <a:lnTo>
                    <a:pt x="98" y="161"/>
                  </a:lnTo>
                  <a:lnTo>
                    <a:pt x="98" y="160"/>
                  </a:lnTo>
                  <a:lnTo>
                    <a:pt x="99" y="160"/>
                  </a:lnTo>
                  <a:lnTo>
                    <a:pt x="100" y="160"/>
                  </a:lnTo>
                  <a:lnTo>
                    <a:pt x="100" y="161"/>
                  </a:lnTo>
                  <a:lnTo>
                    <a:pt x="101" y="160"/>
                  </a:lnTo>
                  <a:lnTo>
                    <a:pt x="102" y="160"/>
                  </a:lnTo>
                  <a:lnTo>
                    <a:pt x="102" y="159"/>
                  </a:lnTo>
                  <a:lnTo>
                    <a:pt x="101" y="160"/>
                  </a:lnTo>
                  <a:lnTo>
                    <a:pt x="101" y="159"/>
                  </a:lnTo>
                  <a:lnTo>
                    <a:pt x="102" y="157"/>
                  </a:lnTo>
                  <a:lnTo>
                    <a:pt x="103" y="156"/>
                  </a:lnTo>
                  <a:lnTo>
                    <a:pt x="103" y="155"/>
                  </a:lnTo>
                  <a:lnTo>
                    <a:pt x="103" y="154"/>
                  </a:lnTo>
                  <a:lnTo>
                    <a:pt x="102" y="154"/>
                  </a:lnTo>
                  <a:lnTo>
                    <a:pt x="101" y="152"/>
                  </a:lnTo>
                  <a:lnTo>
                    <a:pt x="101" y="153"/>
                  </a:lnTo>
                  <a:lnTo>
                    <a:pt x="101" y="152"/>
                  </a:lnTo>
                  <a:lnTo>
                    <a:pt x="100" y="147"/>
                  </a:lnTo>
                  <a:lnTo>
                    <a:pt x="100" y="146"/>
                  </a:lnTo>
                  <a:lnTo>
                    <a:pt x="100" y="145"/>
                  </a:lnTo>
                  <a:lnTo>
                    <a:pt x="100" y="144"/>
                  </a:lnTo>
                  <a:lnTo>
                    <a:pt x="100" y="143"/>
                  </a:lnTo>
                  <a:lnTo>
                    <a:pt x="99" y="143"/>
                  </a:lnTo>
                  <a:lnTo>
                    <a:pt x="100" y="142"/>
                  </a:lnTo>
                  <a:lnTo>
                    <a:pt x="100" y="143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01" y="139"/>
                  </a:lnTo>
                  <a:lnTo>
                    <a:pt x="101" y="138"/>
                  </a:lnTo>
                  <a:lnTo>
                    <a:pt x="100" y="138"/>
                  </a:lnTo>
                  <a:lnTo>
                    <a:pt x="100" y="137"/>
                  </a:lnTo>
                  <a:lnTo>
                    <a:pt x="100" y="136"/>
                  </a:lnTo>
                  <a:lnTo>
                    <a:pt x="101" y="136"/>
                  </a:lnTo>
                  <a:lnTo>
                    <a:pt x="101" y="135"/>
                  </a:lnTo>
                  <a:lnTo>
                    <a:pt x="103" y="131"/>
                  </a:lnTo>
                  <a:lnTo>
                    <a:pt x="104" y="131"/>
                  </a:lnTo>
                  <a:lnTo>
                    <a:pt x="104" y="130"/>
                  </a:lnTo>
                  <a:lnTo>
                    <a:pt x="103" y="125"/>
                  </a:lnTo>
                  <a:lnTo>
                    <a:pt x="103" y="123"/>
                  </a:lnTo>
                  <a:lnTo>
                    <a:pt x="103" y="122"/>
                  </a:lnTo>
                  <a:lnTo>
                    <a:pt x="103" y="120"/>
                  </a:lnTo>
                  <a:lnTo>
                    <a:pt x="103" y="119"/>
                  </a:lnTo>
                  <a:lnTo>
                    <a:pt x="104" y="119"/>
                  </a:lnTo>
                  <a:lnTo>
                    <a:pt x="104" y="118"/>
                  </a:lnTo>
                  <a:lnTo>
                    <a:pt x="104" y="117"/>
                  </a:lnTo>
                  <a:lnTo>
                    <a:pt x="103" y="114"/>
                  </a:lnTo>
                  <a:lnTo>
                    <a:pt x="102" y="113"/>
                  </a:lnTo>
                  <a:lnTo>
                    <a:pt x="101" y="113"/>
                  </a:lnTo>
                  <a:lnTo>
                    <a:pt x="101" y="109"/>
                  </a:lnTo>
                  <a:lnTo>
                    <a:pt x="102" y="109"/>
                  </a:lnTo>
                  <a:lnTo>
                    <a:pt x="103" y="109"/>
                  </a:lnTo>
                  <a:lnTo>
                    <a:pt x="103" y="108"/>
                  </a:lnTo>
                  <a:lnTo>
                    <a:pt x="103" y="106"/>
                  </a:lnTo>
                  <a:lnTo>
                    <a:pt x="102" y="105"/>
                  </a:lnTo>
                  <a:lnTo>
                    <a:pt x="103" y="105"/>
                  </a:lnTo>
                  <a:lnTo>
                    <a:pt x="103" y="104"/>
                  </a:lnTo>
                  <a:lnTo>
                    <a:pt x="103" y="103"/>
                  </a:lnTo>
                  <a:lnTo>
                    <a:pt x="103" y="102"/>
                  </a:lnTo>
                  <a:lnTo>
                    <a:pt x="104" y="101"/>
                  </a:lnTo>
                  <a:lnTo>
                    <a:pt x="106" y="100"/>
                  </a:lnTo>
                  <a:lnTo>
                    <a:pt x="106" y="98"/>
                  </a:lnTo>
                  <a:lnTo>
                    <a:pt x="106" y="97"/>
                  </a:lnTo>
                  <a:lnTo>
                    <a:pt x="104" y="96"/>
                  </a:lnTo>
                  <a:lnTo>
                    <a:pt x="107" y="93"/>
                  </a:lnTo>
                  <a:lnTo>
                    <a:pt x="107" y="92"/>
                  </a:lnTo>
                  <a:lnTo>
                    <a:pt x="108" y="89"/>
                  </a:lnTo>
                  <a:lnTo>
                    <a:pt x="108" y="88"/>
                  </a:lnTo>
                  <a:lnTo>
                    <a:pt x="109" y="87"/>
                  </a:lnTo>
                  <a:lnTo>
                    <a:pt x="109" y="86"/>
                  </a:lnTo>
                  <a:lnTo>
                    <a:pt x="108" y="85"/>
                  </a:lnTo>
                  <a:lnTo>
                    <a:pt x="108" y="84"/>
                  </a:lnTo>
                  <a:lnTo>
                    <a:pt x="109" y="83"/>
                  </a:lnTo>
                  <a:lnTo>
                    <a:pt x="110" y="81"/>
                  </a:lnTo>
                  <a:lnTo>
                    <a:pt x="111" y="83"/>
                  </a:lnTo>
                  <a:lnTo>
                    <a:pt x="112" y="81"/>
                  </a:lnTo>
                  <a:lnTo>
                    <a:pt x="114" y="81"/>
                  </a:lnTo>
                  <a:lnTo>
                    <a:pt x="115" y="80"/>
                  </a:lnTo>
                  <a:lnTo>
                    <a:pt x="115" y="79"/>
                  </a:lnTo>
                  <a:lnTo>
                    <a:pt x="116" y="79"/>
                  </a:lnTo>
                  <a:lnTo>
                    <a:pt x="117" y="79"/>
                  </a:lnTo>
                  <a:lnTo>
                    <a:pt x="118" y="80"/>
                  </a:lnTo>
                  <a:lnTo>
                    <a:pt x="118" y="81"/>
                  </a:lnTo>
                  <a:lnTo>
                    <a:pt x="119" y="81"/>
                  </a:lnTo>
                  <a:lnTo>
                    <a:pt x="119" y="80"/>
                  </a:lnTo>
                  <a:lnTo>
                    <a:pt x="120" y="80"/>
                  </a:lnTo>
                  <a:lnTo>
                    <a:pt x="121" y="79"/>
                  </a:lnTo>
                  <a:lnTo>
                    <a:pt x="123" y="79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9"/>
                  </a:lnTo>
                  <a:lnTo>
                    <a:pt x="126" y="80"/>
                  </a:lnTo>
                  <a:lnTo>
                    <a:pt x="128" y="80"/>
                  </a:lnTo>
                  <a:lnTo>
                    <a:pt x="128" y="81"/>
                  </a:lnTo>
                  <a:lnTo>
                    <a:pt x="132" y="83"/>
                  </a:lnTo>
                  <a:lnTo>
                    <a:pt x="132" y="84"/>
                  </a:lnTo>
                  <a:lnTo>
                    <a:pt x="133" y="84"/>
                  </a:lnTo>
                  <a:lnTo>
                    <a:pt x="134" y="84"/>
                  </a:lnTo>
                  <a:lnTo>
                    <a:pt x="136" y="86"/>
                  </a:lnTo>
                  <a:lnTo>
                    <a:pt x="137" y="86"/>
                  </a:lnTo>
                  <a:lnTo>
                    <a:pt x="139" y="87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41" y="89"/>
                  </a:lnTo>
                  <a:lnTo>
                    <a:pt x="140" y="88"/>
                  </a:lnTo>
                  <a:lnTo>
                    <a:pt x="140" y="87"/>
                  </a:lnTo>
                  <a:lnTo>
                    <a:pt x="141" y="87"/>
                  </a:lnTo>
                  <a:lnTo>
                    <a:pt x="141" y="88"/>
                  </a:lnTo>
                  <a:lnTo>
                    <a:pt x="146" y="89"/>
                  </a:lnTo>
                  <a:lnTo>
                    <a:pt x="148" y="90"/>
                  </a:lnTo>
                  <a:lnTo>
                    <a:pt x="149" y="90"/>
                  </a:lnTo>
                  <a:lnTo>
                    <a:pt x="150" y="90"/>
                  </a:lnTo>
                  <a:lnTo>
                    <a:pt x="150" y="89"/>
                  </a:lnTo>
                  <a:lnTo>
                    <a:pt x="152" y="89"/>
                  </a:lnTo>
                  <a:lnTo>
                    <a:pt x="153" y="87"/>
                  </a:lnTo>
                  <a:lnTo>
                    <a:pt x="154" y="87"/>
                  </a:lnTo>
                  <a:lnTo>
                    <a:pt x="154" y="86"/>
                  </a:lnTo>
                  <a:lnTo>
                    <a:pt x="154" y="85"/>
                  </a:lnTo>
                  <a:lnTo>
                    <a:pt x="156" y="83"/>
                  </a:lnTo>
                  <a:lnTo>
                    <a:pt x="157" y="83"/>
                  </a:lnTo>
                  <a:lnTo>
                    <a:pt x="158" y="83"/>
                  </a:lnTo>
                  <a:lnTo>
                    <a:pt x="158" y="84"/>
                  </a:lnTo>
                  <a:lnTo>
                    <a:pt x="158" y="85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60" y="86"/>
                  </a:lnTo>
                  <a:close/>
                  <a:moveTo>
                    <a:pt x="99" y="488"/>
                  </a:moveTo>
                  <a:lnTo>
                    <a:pt x="99" y="489"/>
                  </a:lnTo>
                  <a:lnTo>
                    <a:pt x="98" y="490"/>
                  </a:lnTo>
                  <a:lnTo>
                    <a:pt x="98" y="491"/>
                  </a:lnTo>
                  <a:lnTo>
                    <a:pt x="98" y="492"/>
                  </a:lnTo>
                  <a:lnTo>
                    <a:pt x="97" y="492"/>
                  </a:lnTo>
                  <a:lnTo>
                    <a:pt x="97" y="491"/>
                  </a:lnTo>
                  <a:lnTo>
                    <a:pt x="97" y="490"/>
                  </a:lnTo>
                  <a:lnTo>
                    <a:pt x="95" y="490"/>
                  </a:lnTo>
                  <a:lnTo>
                    <a:pt x="94" y="490"/>
                  </a:lnTo>
                  <a:lnTo>
                    <a:pt x="94" y="489"/>
                  </a:lnTo>
                  <a:lnTo>
                    <a:pt x="94" y="490"/>
                  </a:lnTo>
                  <a:lnTo>
                    <a:pt x="94" y="491"/>
                  </a:lnTo>
                  <a:lnTo>
                    <a:pt x="93" y="491"/>
                  </a:lnTo>
                  <a:lnTo>
                    <a:pt x="92" y="491"/>
                  </a:lnTo>
                  <a:lnTo>
                    <a:pt x="91" y="491"/>
                  </a:lnTo>
                  <a:lnTo>
                    <a:pt x="91" y="492"/>
                  </a:lnTo>
                  <a:lnTo>
                    <a:pt x="90" y="494"/>
                  </a:lnTo>
                  <a:lnTo>
                    <a:pt x="89" y="494"/>
                  </a:lnTo>
                  <a:lnTo>
                    <a:pt x="87" y="494"/>
                  </a:lnTo>
                  <a:lnTo>
                    <a:pt x="87" y="495"/>
                  </a:lnTo>
                  <a:lnTo>
                    <a:pt x="86" y="495"/>
                  </a:lnTo>
                  <a:lnTo>
                    <a:pt x="85" y="495"/>
                  </a:lnTo>
                  <a:lnTo>
                    <a:pt x="85" y="494"/>
                  </a:lnTo>
                  <a:lnTo>
                    <a:pt x="85" y="492"/>
                  </a:lnTo>
                  <a:lnTo>
                    <a:pt x="86" y="492"/>
                  </a:lnTo>
                  <a:lnTo>
                    <a:pt x="87" y="491"/>
                  </a:lnTo>
                  <a:lnTo>
                    <a:pt x="89" y="491"/>
                  </a:lnTo>
                  <a:lnTo>
                    <a:pt x="90" y="490"/>
                  </a:lnTo>
                  <a:lnTo>
                    <a:pt x="90" y="489"/>
                  </a:lnTo>
                  <a:lnTo>
                    <a:pt x="91" y="489"/>
                  </a:lnTo>
                  <a:lnTo>
                    <a:pt x="92" y="489"/>
                  </a:lnTo>
                  <a:lnTo>
                    <a:pt x="93" y="488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5" y="487"/>
                  </a:lnTo>
                  <a:lnTo>
                    <a:pt x="97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9" y="488"/>
                  </a:lnTo>
                  <a:close/>
                  <a:moveTo>
                    <a:pt x="109" y="455"/>
                  </a:moveTo>
                  <a:lnTo>
                    <a:pt x="109" y="456"/>
                  </a:lnTo>
                  <a:lnTo>
                    <a:pt x="108" y="458"/>
                  </a:lnTo>
                  <a:lnTo>
                    <a:pt x="107" y="458"/>
                  </a:lnTo>
                  <a:lnTo>
                    <a:pt x="106" y="458"/>
                  </a:lnTo>
                  <a:lnTo>
                    <a:pt x="107" y="458"/>
                  </a:lnTo>
                  <a:lnTo>
                    <a:pt x="107" y="457"/>
                  </a:lnTo>
                  <a:lnTo>
                    <a:pt x="107" y="456"/>
                  </a:lnTo>
                  <a:lnTo>
                    <a:pt x="108" y="456"/>
                  </a:lnTo>
                  <a:lnTo>
                    <a:pt x="108" y="455"/>
                  </a:lnTo>
                  <a:lnTo>
                    <a:pt x="109" y="455"/>
                  </a:lnTo>
                  <a:close/>
                  <a:moveTo>
                    <a:pt x="160" y="447"/>
                  </a:moveTo>
                  <a:lnTo>
                    <a:pt x="161" y="448"/>
                  </a:lnTo>
                  <a:lnTo>
                    <a:pt x="160" y="448"/>
                  </a:lnTo>
                  <a:lnTo>
                    <a:pt x="158" y="448"/>
                  </a:lnTo>
                  <a:lnTo>
                    <a:pt x="158" y="449"/>
                  </a:lnTo>
                  <a:lnTo>
                    <a:pt x="157" y="449"/>
                  </a:lnTo>
                  <a:lnTo>
                    <a:pt x="157" y="450"/>
                  </a:lnTo>
                  <a:lnTo>
                    <a:pt x="157" y="452"/>
                  </a:lnTo>
                  <a:lnTo>
                    <a:pt x="157" y="453"/>
                  </a:lnTo>
                  <a:lnTo>
                    <a:pt x="156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1" y="454"/>
                  </a:lnTo>
                  <a:lnTo>
                    <a:pt x="150" y="454"/>
                  </a:lnTo>
                  <a:lnTo>
                    <a:pt x="150" y="453"/>
                  </a:lnTo>
                  <a:lnTo>
                    <a:pt x="149" y="453"/>
                  </a:lnTo>
                  <a:lnTo>
                    <a:pt x="148" y="450"/>
                  </a:lnTo>
                  <a:lnTo>
                    <a:pt x="148" y="449"/>
                  </a:lnTo>
                  <a:lnTo>
                    <a:pt x="146" y="449"/>
                  </a:lnTo>
                  <a:lnTo>
                    <a:pt x="146" y="448"/>
                  </a:lnTo>
                  <a:lnTo>
                    <a:pt x="145" y="448"/>
                  </a:lnTo>
                  <a:lnTo>
                    <a:pt x="145" y="447"/>
                  </a:lnTo>
                  <a:lnTo>
                    <a:pt x="145" y="446"/>
                  </a:lnTo>
                  <a:lnTo>
                    <a:pt x="149" y="446"/>
                  </a:lnTo>
                  <a:lnTo>
                    <a:pt x="150" y="445"/>
                  </a:lnTo>
                  <a:lnTo>
                    <a:pt x="151" y="445"/>
                  </a:lnTo>
                  <a:lnTo>
                    <a:pt x="151" y="444"/>
                  </a:lnTo>
                  <a:lnTo>
                    <a:pt x="152" y="444"/>
                  </a:lnTo>
                  <a:lnTo>
                    <a:pt x="153" y="444"/>
                  </a:lnTo>
                  <a:lnTo>
                    <a:pt x="153" y="445"/>
                  </a:lnTo>
                  <a:lnTo>
                    <a:pt x="154" y="445"/>
                  </a:lnTo>
                  <a:lnTo>
                    <a:pt x="156" y="445"/>
                  </a:lnTo>
                  <a:lnTo>
                    <a:pt x="156" y="446"/>
                  </a:lnTo>
                  <a:lnTo>
                    <a:pt x="158" y="446"/>
                  </a:lnTo>
                  <a:lnTo>
                    <a:pt x="158" y="447"/>
                  </a:lnTo>
                  <a:lnTo>
                    <a:pt x="159" y="447"/>
                  </a:lnTo>
                  <a:lnTo>
                    <a:pt x="160" y="447"/>
                  </a:lnTo>
                  <a:close/>
                  <a:moveTo>
                    <a:pt x="48" y="436"/>
                  </a:moveTo>
                  <a:lnTo>
                    <a:pt x="47" y="436"/>
                  </a:lnTo>
                  <a:lnTo>
                    <a:pt x="47" y="437"/>
                  </a:lnTo>
                  <a:lnTo>
                    <a:pt x="45" y="437"/>
                  </a:lnTo>
                  <a:lnTo>
                    <a:pt x="44" y="437"/>
                  </a:lnTo>
                  <a:lnTo>
                    <a:pt x="44" y="436"/>
                  </a:lnTo>
                  <a:lnTo>
                    <a:pt x="44" y="435"/>
                  </a:lnTo>
                  <a:lnTo>
                    <a:pt x="45" y="435"/>
                  </a:lnTo>
                  <a:lnTo>
                    <a:pt x="47" y="435"/>
                  </a:lnTo>
                  <a:lnTo>
                    <a:pt x="48" y="435"/>
                  </a:lnTo>
                  <a:lnTo>
                    <a:pt x="48" y="436"/>
                  </a:lnTo>
                  <a:close/>
                  <a:moveTo>
                    <a:pt x="3" y="404"/>
                  </a:moveTo>
                  <a:lnTo>
                    <a:pt x="3" y="405"/>
                  </a:lnTo>
                  <a:lnTo>
                    <a:pt x="5" y="405"/>
                  </a:lnTo>
                  <a:lnTo>
                    <a:pt x="5" y="406"/>
                  </a:lnTo>
                  <a:lnTo>
                    <a:pt x="3" y="406"/>
                  </a:lnTo>
                  <a:lnTo>
                    <a:pt x="3" y="407"/>
                  </a:lnTo>
                  <a:lnTo>
                    <a:pt x="3" y="408"/>
                  </a:lnTo>
                  <a:lnTo>
                    <a:pt x="3" y="410"/>
                  </a:lnTo>
                  <a:lnTo>
                    <a:pt x="5" y="410"/>
                  </a:lnTo>
                  <a:lnTo>
                    <a:pt x="3" y="410"/>
                  </a:lnTo>
                  <a:lnTo>
                    <a:pt x="3" y="411"/>
                  </a:lnTo>
                  <a:lnTo>
                    <a:pt x="2" y="411"/>
                  </a:lnTo>
                  <a:lnTo>
                    <a:pt x="2" y="412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1" y="410"/>
                  </a:lnTo>
                  <a:lnTo>
                    <a:pt x="0" y="408"/>
                  </a:lnTo>
                  <a:lnTo>
                    <a:pt x="0" y="404"/>
                  </a:lnTo>
                  <a:lnTo>
                    <a:pt x="1" y="405"/>
                  </a:lnTo>
                  <a:lnTo>
                    <a:pt x="1" y="404"/>
                  </a:lnTo>
                  <a:lnTo>
                    <a:pt x="2" y="404"/>
                  </a:lnTo>
                  <a:lnTo>
                    <a:pt x="3" y="404"/>
                  </a:lnTo>
                  <a:close/>
                  <a:moveTo>
                    <a:pt x="2" y="404"/>
                  </a:moveTo>
                  <a:lnTo>
                    <a:pt x="2" y="403"/>
                  </a:lnTo>
                  <a:lnTo>
                    <a:pt x="1" y="403"/>
                  </a:lnTo>
                  <a:lnTo>
                    <a:pt x="2" y="402"/>
                  </a:lnTo>
                  <a:lnTo>
                    <a:pt x="3" y="402"/>
                  </a:lnTo>
                  <a:lnTo>
                    <a:pt x="3" y="403"/>
                  </a:lnTo>
                  <a:lnTo>
                    <a:pt x="3" y="404"/>
                  </a:lnTo>
                  <a:lnTo>
                    <a:pt x="2" y="404"/>
                  </a:lnTo>
                  <a:close/>
                  <a:moveTo>
                    <a:pt x="7" y="400"/>
                  </a:moveTo>
                  <a:lnTo>
                    <a:pt x="8" y="400"/>
                  </a:lnTo>
                  <a:lnTo>
                    <a:pt x="8" y="402"/>
                  </a:lnTo>
                  <a:lnTo>
                    <a:pt x="7" y="402"/>
                  </a:lnTo>
                  <a:lnTo>
                    <a:pt x="6" y="402"/>
                  </a:lnTo>
                  <a:lnTo>
                    <a:pt x="6" y="400"/>
                  </a:lnTo>
                  <a:lnTo>
                    <a:pt x="7" y="400"/>
                  </a:lnTo>
                  <a:close/>
                  <a:moveTo>
                    <a:pt x="11" y="396"/>
                  </a:moveTo>
                  <a:lnTo>
                    <a:pt x="12" y="397"/>
                  </a:lnTo>
                  <a:lnTo>
                    <a:pt x="11" y="398"/>
                  </a:lnTo>
                  <a:lnTo>
                    <a:pt x="12" y="399"/>
                  </a:lnTo>
                  <a:lnTo>
                    <a:pt x="11" y="399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10" y="400"/>
                  </a:lnTo>
                  <a:lnTo>
                    <a:pt x="10" y="399"/>
                  </a:lnTo>
                  <a:lnTo>
                    <a:pt x="9" y="398"/>
                  </a:lnTo>
                  <a:lnTo>
                    <a:pt x="9" y="397"/>
                  </a:lnTo>
                  <a:lnTo>
                    <a:pt x="10" y="396"/>
                  </a:lnTo>
                  <a:lnTo>
                    <a:pt x="11" y="396"/>
                  </a:lnTo>
                  <a:close/>
                  <a:moveTo>
                    <a:pt x="9" y="396"/>
                  </a:moveTo>
                  <a:lnTo>
                    <a:pt x="9" y="397"/>
                  </a:lnTo>
                  <a:lnTo>
                    <a:pt x="8" y="398"/>
                  </a:lnTo>
                  <a:lnTo>
                    <a:pt x="7" y="398"/>
                  </a:lnTo>
                  <a:lnTo>
                    <a:pt x="7" y="397"/>
                  </a:lnTo>
                  <a:lnTo>
                    <a:pt x="9" y="396"/>
                  </a:lnTo>
                  <a:lnTo>
                    <a:pt x="8" y="396"/>
                  </a:lnTo>
                  <a:lnTo>
                    <a:pt x="9" y="396"/>
                  </a:lnTo>
                  <a:close/>
                  <a:moveTo>
                    <a:pt x="234" y="370"/>
                  </a:moveTo>
                  <a:lnTo>
                    <a:pt x="235" y="371"/>
                  </a:lnTo>
                  <a:lnTo>
                    <a:pt x="234" y="372"/>
                  </a:lnTo>
                  <a:lnTo>
                    <a:pt x="234" y="373"/>
                  </a:lnTo>
                  <a:lnTo>
                    <a:pt x="233" y="373"/>
                  </a:lnTo>
                  <a:lnTo>
                    <a:pt x="231" y="372"/>
                  </a:lnTo>
                  <a:lnTo>
                    <a:pt x="229" y="371"/>
                  </a:lnTo>
                  <a:lnTo>
                    <a:pt x="229" y="370"/>
                  </a:lnTo>
                  <a:lnTo>
                    <a:pt x="229" y="369"/>
                  </a:lnTo>
                  <a:lnTo>
                    <a:pt x="231" y="369"/>
                  </a:lnTo>
                  <a:lnTo>
                    <a:pt x="232" y="368"/>
                  </a:lnTo>
                  <a:lnTo>
                    <a:pt x="233" y="369"/>
                  </a:lnTo>
                  <a:lnTo>
                    <a:pt x="234" y="370"/>
                  </a:lnTo>
                  <a:close/>
                  <a:moveTo>
                    <a:pt x="201" y="371"/>
                  </a:moveTo>
                  <a:lnTo>
                    <a:pt x="202" y="371"/>
                  </a:lnTo>
                  <a:lnTo>
                    <a:pt x="202" y="372"/>
                  </a:lnTo>
                  <a:lnTo>
                    <a:pt x="201" y="372"/>
                  </a:lnTo>
                  <a:lnTo>
                    <a:pt x="200" y="372"/>
                  </a:lnTo>
                  <a:lnTo>
                    <a:pt x="200" y="373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5" y="371"/>
                  </a:lnTo>
                  <a:lnTo>
                    <a:pt x="194" y="370"/>
                  </a:lnTo>
                  <a:lnTo>
                    <a:pt x="195" y="369"/>
                  </a:lnTo>
                  <a:lnTo>
                    <a:pt x="196" y="370"/>
                  </a:lnTo>
                  <a:lnTo>
                    <a:pt x="196" y="369"/>
                  </a:lnTo>
                  <a:lnTo>
                    <a:pt x="198" y="369"/>
                  </a:lnTo>
                  <a:lnTo>
                    <a:pt x="199" y="368"/>
                  </a:lnTo>
                  <a:lnTo>
                    <a:pt x="199" y="366"/>
                  </a:lnTo>
                  <a:lnTo>
                    <a:pt x="200" y="366"/>
                  </a:lnTo>
                  <a:lnTo>
                    <a:pt x="200" y="368"/>
                  </a:lnTo>
                  <a:lnTo>
                    <a:pt x="201" y="369"/>
                  </a:lnTo>
                  <a:lnTo>
                    <a:pt x="202" y="369"/>
                  </a:lnTo>
                  <a:lnTo>
                    <a:pt x="201" y="369"/>
                  </a:lnTo>
                  <a:lnTo>
                    <a:pt x="201" y="370"/>
                  </a:lnTo>
                  <a:lnTo>
                    <a:pt x="201" y="371"/>
                  </a:lnTo>
                  <a:close/>
                  <a:moveTo>
                    <a:pt x="275" y="351"/>
                  </a:moveTo>
                  <a:lnTo>
                    <a:pt x="276" y="352"/>
                  </a:lnTo>
                  <a:lnTo>
                    <a:pt x="275" y="352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3"/>
                  </a:lnTo>
                  <a:lnTo>
                    <a:pt x="271" y="352"/>
                  </a:lnTo>
                  <a:lnTo>
                    <a:pt x="271" y="353"/>
                  </a:lnTo>
                  <a:lnTo>
                    <a:pt x="270" y="352"/>
                  </a:lnTo>
                  <a:lnTo>
                    <a:pt x="270" y="351"/>
                  </a:lnTo>
                  <a:lnTo>
                    <a:pt x="269" y="351"/>
                  </a:lnTo>
                  <a:lnTo>
                    <a:pt x="269" y="349"/>
                  </a:lnTo>
                  <a:lnTo>
                    <a:pt x="269" y="351"/>
                  </a:lnTo>
                  <a:lnTo>
                    <a:pt x="270" y="349"/>
                  </a:lnTo>
                  <a:lnTo>
                    <a:pt x="269" y="348"/>
                  </a:lnTo>
                  <a:lnTo>
                    <a:pt x="271" y="346"/>
                  </a:lnTo>
                  <a:lnTo>
                    <a:pt x="271" y="345"/>
                  </a:lnTo>
                  <a:lnTo>
                    <a:pt x="271" y="344"/>
                  </a:lnTo>
                  <a:lnTo>
                    <a:pt x="273" y="344"/>
                  </a:lnTo>
                  <a:lnTo>
                    <a:pt x="274" y="347"/>
                  </a:lnTo>
                  <a:lnTo>
                    <a:pt x="275" y="348"/>
                  </a:lnTo>
                  <a:lnTo>
                    <a:pt x="274" y="349"/>
                  </a:lnTo>
                  <a:lnTo>
                    <a:pt x="275" y="349"/>
                  </a:lnTo>
                  <a:lnTo>
                    <a:pt x="275" y="351"/>
                  </a:lnTo>
                  <a:close/>
                  <a:moveTo>
                    <a:pt x="227" y="349"/>
                  </a:moveTo>
                  <a:lnTo>
                    <a:pt x="227" y="351"/>
                  </a:lnTo>
                  <a:lnTo>
                    <a:pt x="229" y="352"/>
                  </a:lnTo>
                  <a:lnTo>
                    <a:pt x="228" y="353"/>
                  </a:lnTo>
                  <a:lnTo>
                    <a:pt x="228" y="354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6" y="353"/>
                  </a:lnTo>
                  <a:lnTo>
                    <a:pt x="225" y="353"/>
                  </a:lnTo>
                  <a:lnTo>
                    <a:pt x="224" y="354"/>
                  </a:lnTo>
                  <a:lnTo>
                    <a:pt x="223" y="354"/>
                  </a:lnTo>
                  <a:lnTo>
                    <a:pt x="223" y="355"/>
                  </a:lnTo>
                  <a:lnTo>
                    <a:pt x="223" y="356"/>
                  </a:lnTo>
                  <a:lnTo>
                    <a:pt x="221" y="356"/>
                  </a:lnTo>
                  <a:lnTo>
                    <a:pt x="220" y="357"/>
                  </a:lnTo>
                  <a:lnTo>
                    <a:pt x="219" y="357"/>
                  </a:lnTo>
                  <a:lnTo>
                    <a:pt x="218" y="357"/>
                  </a:lnTo>
                  <a:lnTo>
                    <a:pt x="217" y="357"/>
                  </a:lnTo>
                  <a:lnTo>
                    <a:pt x="212" y="357"/>
                  </a:lnTo>
                  <a:lnTo>
                    <a:pt x="209" y="357"/>
                  </a:lnTo>
                  <a:lnTo>
                    <a:pt x="207" y="356"/>
                  </a:lnTo>
                  <a:lnTo>
                    <a:pt x="207" y="355"/>
                  </a:lnTo>
                  <a:lnTo>
                    <a:pt x="207" y="354"/>
                  </a:lnTo>
                  <a:lnTo>
                    <a:pt x="206" y="353"/>
                  </a:lnTo>
                  <a:lnTo>
                    <a:pt x="206" y="354"/>
                  </a:lnTo>
                  <a:lnTo>
                    <a:pt x="204" y="353"/>
                  </a:lnTo>
                  <a:lnTo>
                    <a:pt x="204" y="352"/>
                  </a:lnTo>
                  <a:lnTo>
                    <a:pt x="206" y="351"/>
                  </a:lnTo>
                  <a:lnTo>
                    <a:pt x="206" y="349"/>
                  </a:lnTo>
                  <a:lnTo>
                    <a:pt x="207" y="348"/>
                  </a:lnTo>
                  <a:lnTo>
                    <a:pt x="208" y="348"/>
                  </a:lnTo>
                  <a:lnTo>
                    <a:pt x="208" y="347"/>
                  </a:lnTo>
                  <a:lnTo>
                    <a:pt x="209" y="347"/>
                  </a:lnTo>
                  <a:lnTo>
                    <a:pt x="211" y="347"/>
                  </a:lnTo>
                  <a:lnTo>
                    <a:pt x="212" y="346"/>
                  </a:lnTo>
                  <a:lnTo>
                    <a:pt x="212" y="345"/>
                  </a:lnTo>
                  <a:lnTo>
                    <a:pt x="212" y="344"/>
                  </a:lnTo>
                  <a:lnTo>
                    <a:pt x="213" y="344"/>
                  </a:lnTo>
                  <a:lnTo>
                    <a:pt x="213" y="343"/>
                  </a:lnTo>
                  <a:lnTo>
                    <a:pt x="215" y="343"/>
                  </a:lnTo>
                  <a:lnTo>
                    <a:pt x="215" y="341"/>
                  </a:lnTo>
                  <a:lnTo>
                    <a:pt x="216" y="341"/>
                  </a:lnTo>
                  <a:lnTo>
                    <a:pt x="217" y="340"/>
                  </a:lnTo>
                  <a:lnTo>
                    <a:pt x="218" y="340"/>
                  </a:lnTo>
                  <a:lnTo>
                    <a:pt x="220" y="340"/>
                  </a:lnTo>
                  <a:lnTo>
                    <a:pt x="221" y="340"/>
                  </a:lnTo>
                  <a:lnTo>
                    <a:pt x="221" y="343"/>
                  </a:lnTo>
                  <a:lnTo>
                    <a:pt x="221" y="341"/>
                  </a:lnTo>
                  <a:lnTo>
                    <a:pt x="223" y="340"/>
                  </a:lnTo>
                  <a:lnTo>
                    <a:pt x="223" y="341"/>
                  </a:lnTo>
                  <a:lnTo>
                    <a:pt x="223" y="343"/>
                  </a:lnTo>
                  <a:lnTo>
                    <a:pt x="224" y="343"/>
                  </a:lnTo>
                  <a:lnTo>
                    <a:pt x="225" y="344"/>
                  </a:lnTo>
                  <a:lnTo>
                    <a:pt x="226" y="344"/>
                  </a:lnTo>
                  <a:lnTo>
                    <a:pt x="227" y="344"/>
                  </a:lnTo>
                  <a:lnTo>
                    <a:pt x="228" y="345"/>
                  </a:lnTo>
                  <a:lnTo>
                    <a:pt x="228" y="346"/>
                  </a:lnTo>
                  <a:lnTo>
                    <a:pt x="227" y="346"/>
                  </a:lnTo>
                  <a:lnTo>
                    <a:pt x="227" y="347"/>
                  </a:lnTo>
                  <a:lnTo>
                    <a:pt x="227" y="348"/>
                  </a:lnTo>
                  <a:lnTo>
                    <a:pt x="228" y="348"/>
                  </a:lnTo>
                  <a:lnTo>
                    <a:pt x="228" y="349"/>
                  </a:lnTo>
                  <a:lnTo>
                    <a:pt x="227" y="349"/>
                  </a:lnTo>
                  <a:close/>
                  <a:moveTo>
                    <a:pt x="262" y="348"/>
                  </a:moveTo>
                  <a:lnTo>
                    <a:pt x="261" y="349"/>
                  </a:lnTo>
                  <a:lnTo>
                    <a:pt x="260" y="349"/>
                  </a:lnTo>
                  <a:lnTo>
                    <a:pt x="260" y="348"/>
                  </a:lnTo>
                  <a:lnTo>
                    <a:pt x="260" y="347"/>
                  </a:lnTo>
                  <a:lnTo>
                    <a:pt x="259" y="347"/>
                  </a:lnTo>
                  <a:lnTo>
                    <a:pt x="259" y="346"/>
                  </a:lnTo>
                  <a:lnTo>
                    <a:pt x="258" y="346"/>
                  </a:lnTo>
                  <a:lnTo>
                    <a:pt x="258" y="345"/>
                  </a:lnTo>
                  <a:lnTo>
                    <a:pt x="258" y="344"/>
                  </a:lnTo>
                  <a:lnTo>
                    <a:pt x="259" y="344"/>
                  </a:lnTo>
                  <a:lnTo>
                    <a:pt x="258" y="343"/>
                  </a:lnTo>
                  <a:lnTo>
                    <a:pt x="257" y="343"/>
                  </a:lnTo>
                  <a:lnTo>
                    <a:pt x="257" y="344"/>
                  </a:lnTo>
                  <a:lnTo>
                    <a:pt x="256" y="344"/>
                  </a:lnTo>
                  <a:lnTo>
                    <a:pt x="256" y="343"/>
                  </a:lnTo>
                  <a:lnTo>
                    <a:pt x="256" y="341"/>
                  </a:lnTo>
                  <a:lnTo>
                    <a:pt x="256" y="340"/>
                  </a:lnTo>
                  <a:lnTo>
                    <a:pt x="256" y="339"/>
                  </a:lnTo>
                  <a:lnTo>
                    <a:pt x="257" y="339"/>
                  </a:lnTo>
                  <a:lnTo>
                    <a:pt x="257" y="338"/>
                  </a:lnTo>
                  <a:lnTo>
                    <a:pt x="257" y="337"/>
                  </a:lnTo>
                  <a:lnTo>
                    <a:pt x="256" y="337"/>
                  </a:lnTo>
                  <a:lnTo>
                    <a:pt x="257" y="337"/>
                  </a:lnTo>
                  <a:lnTo>
                    <a:pt x="256" y="336"/>
                  </a:lnTo>
                  <a:lnTo>
                    <a:pt x="257" y="336"/>
                  </a:lnTo>
                  <a:lnTo>
                    <a:pt x="257" y="335"/>
                  </a:lnTo>
                  <a:lnTo>
                    <a:pt x="257" y="333"/>
                  </a:lnTo>
                  <a:lnTo>
                    <a:pt x="258" y="333"/>
                  </a:lnTo>
                  <a:lnTo>
                    <a:pt x="258" y="335"/>
                  </a:lnTo>
                  <a:lnTo>
                    <a:pt x="259" y="335"/>
                  </a:lnTo>
                  <a:lnTo>
                    <a:pt x="259" y="333"/>
                  </a:lnTo>
                  <a:lnTo>
                    <a:pt x="259" y="332"/>
                  </a:lnTo>
                  <a:lnTo>
                    <a:pt x="259" y="331"/>
                  </a:lnTo>
                  <a:lnTo>
                    <a:pt x="260" y="331"/>
                  </a:lnTo>
                  <a:lnTo>
                    <a:pt x="260" y="332"/>
                  </a:lnTo>
                  <a:lnTo>
                    <a:pt x="261" y="333"/>
                  </a:lnTo>
                  <a:lnTo>
                    <a:pt x="261" y="335"/>
                  </a:lnTo>
                  <a:lnTo>
                    <a:pt x="260" y="337"/>
                  </a:lnTo>
                  <a:lnTo>
                    <a:pt x="259" y="337"/>
                  </a:lnTo>
                  <a:lnTo>
                    <a:pt x="259" y="338"/>
                  </a:lnTo>
                  <a:lnTo>
                    <a:pt x="260" y="338"/>
                  </a:lnTo>
                  <a:lnTo>
                    <a:pt x="260" y="339"/>
                  </a:lnTo>
                  <a:lnTo>
                    <a:pt x="260" y="340"/>
                  </a:lnTo>
                  <a:lnTo>
                    <a:pt x="261" y="340"/>
                  </a:lnTo>
                  <a:lnTo>
                    <a:pt x="260" y="341"/>
                  </a:lnTo>
                  <a:lnTo>
                    <a:pt x="261" y="341"/>
                  </a:lnTo>
                  <a:lnTo>
                    <a:pt x="261" y="343"/>
                  </a:lnTo>
                  <a:lnTo>
                    <a:pt x="261" y="344"/>
                  </a:lnTo>
                  <a:lnTo>
                    <a:pt x="261" y="345"/>
                  </a:lnTo>
                  <a:lnTo>
                    <a:pt x="261" y="346"/>
                  </a:lnTo>
                  <a:lnTo>
                    <a:pt x="261" y="347"/>
                  </a:lnTo>
                  <a:lnTo>
                    <a:pt x="262" y="348"/>
                  </a:lnTo>
                  <a:close/>
                  <a:moveTo>
                    <a:pt x="90" y="327"/>
                  </a:moveTo>
                  <a:lnTo>
                    <a:pt x="90" y="328"/>
                  </a:lnTo>
                  <a:lnTo>
                    <a:pt x="91" y="328"/>
                  </a:lnTo>
                  <a:lnTo>
                    <a:pt x="91" y="329"/>
                  </a:lnTo>
                  <a:lnTo>
                    <a:pt x="90" y="329"/>
                  </a:lnTo>
                  <a:lnTo>
                    <a:pt x="90" y="330"/>
                  </a:lnTo>
                  <a:lnTo>
                    <a:pt x="89" y="329"/>
                  </a:lnTo>
                  <a:lnTo>
                    <a:pt x="89" y="330"/>
                  </a:lnTo>
                  <a:lnTo>
                    <a:pt x="89" y="331"/>
                  </a:lnTo>
                  <a:lnTo>
                    <a:pt x="87" y="331"/>
                  </a:lnTo>
                  <a:lnTo>
                    <a:pt x="86" y="331"/>
                  </a:lnTo>
                  <a:lnTo>
                    <a:pt x="85" y="331"/>
                  </a:lnTo>
                  <a:lnTo>
                    <a:pt x="85" y="332"/>
                  </a:lnTo>
                  <a:lnTo>
                    <a:pt x="85" y="331"/>
                  </a:lnTo>
                  <a:lnTo>
                    <a:pt x="84" y="331"/>
                  </a:lnTo>
                  <a:lnTo>
                    <a:pt x="84" y="330"/>
                  </a:lnTo>
                  <a:lnTo>
                    <a:pt x="84" y="329"/>
                  </a:lnTo>
                  <a:lnTo>
                    <a:pt x="85" y="328"/>
                  </a:lnTo>
                  <a:lnTo>
                    <a:pt x="86" y="327"/>
                  </a:lnTo>
                  <a:lnTo>
                    <a:pt x="86" y="326"/>
                  </a:lnTo>
                  <a:lnTo>
                    <a:pt x="87" y="327"/>
                  </a:lnTo>
                  <a:lnTo>
                    <a:pt x="89" y="327"/>
                  </a:lnTo>
                  <a:lnTo>
                    <a:pt x="90" y="327"/>
                  </a:lnTo>
                  <a:close/>
                  <a:moveTo>
                    <a:pt x="171" y="323"/>
                  </a:moveTo>
                  <a:lnTo>
                    <a:pt x="173" y="324"/>
                  </a:lnTo>
                  <a:lnTo>
                    <a:pt x="173" y="326"/>
                  </a:lnTo>
                  <a:lnTo>
                    <a:pt x="173" y="328"/>
                  </a:lnTo>
                  <a:lnTo>
                    <a:pt x="171" y="330"/>
                  </a:lnTo>
                  <a:lnTo>
                    <a:pt x="170" y="331"/>
                  </a:lnTo>
                  <a:lnTo>
                    <a:pt x="169" y="332"/>
                  </a:lnTo>
                  <a:lnTo>
                    <a:pt x="168" y="332"/>
                  </a:lnTo>
                  <a:lnTo>
                    <a:pt x="169" y="331"/>
                  </a:lnTo>
                  <a:lnTo>
                    <a:pt x="168" y="331"/>
                  </a:lnTo>
                  <a:lnTo>
                    <a:pt x="168" y="332"/>
                  </a:lnTo>
                  <a:lnTo>
                    <a:pt x="167" y="332"/>
                  </a:lnTo>
                  <a:lnTo>
                    <a:pt x="166" y="331"/>
                  </a:lnTo>
                  <a:lnTo>
                    <a:pt x="165" y="330"/>
                  </a:lnTo>
                  <a:lnTo>
                    <a:pt x="166" y="330"/>
                  </a:lnTo>
                  <a:lnTo>
                    <a:pt x="167" y="329"/>
                  </a:lnTo>
                  <a:lnTo>
                    <a:pt x="167" y="328"/>
                  </a:lnTo>
                  <a:lnTo>
                    <a:pt x="167" y="327"/>
                  </a:lnTo>
                  <a:lnTo>
                    <a:pt x="168" y="326"/>
                  </a:lnTo>
                  <a:lnTo>
                    <a:pt x="168" y="324"/>
                  </a:lnTo>
                  <a:lnTo>
                    <a:pt x="169" y="324"/>
                  </a:lnTo>
                  <a:lnTo>
                    <a:pt x="169" y="323"/>
                  </a:lnTo>
                  <a:lnTo>
                    <a:pt x="170" y="323"/>
                  </a:lnTo>
                  <a:lnTo>
                    <a:pt x="170" y="322"/>
                  </a:lnTo>
                  <a:lnTo>
                    <a:pt x="171" y="323"/>
                  </a:lnTo>
                  <a:close/>
                  <a:moveTo>
                    <a:pt x="198" y="320"/>
                  </a:moveTo>
                  <a:lnTo>
                    <a:pt x="198" y="322"/>
                  </a:lnTo>
                  <a:lnTo>
                    <a:pt x="196" y="323"/>
                  </a:lnTo>
                  <a:lnTo>
                    <a:pt x="196" y="324"/>
                  </a:lnTo>
                  <a:lnTo>
                    <a:pt x="195" y="329"/>
                  </a:lnTo>
                  <a:lnTo>
                    <a:pt x="194" y="329"/>
                  </a:lnTo>
                  <a:lnTo>
                    <a:pt x="192" y="332"/>
                  </a:lnTo>
                  <a:lnTo>
                    <a:pt x="192" y="333"/>
                  </a:lnTo>
                  <a:lnTo>
                    <a:pt x="191" y="335"/>
                  </a:lnTo>
                  <a:lnTo>
                    <a:pt x="191" y="336"/>
                  </a:lnTo>
                  <a:lnTo>
                    <a:pt x="191" y="338"/>
                  </a:lnTo>
                  <a:lnTo>
                    <a:pt x="190" y="340"/>
                  </a:lnTo>
                  <a:lnTo>
                    <a:pt x="190" y="341"/>
                  </a:lnTo>
                  <a:lnTo>
                    <a:pt x="190" y="343"/>
                  </a:lnTo>
                  <a:lnTo>
                    <a:pt x="187" y="345"/>
                  </a:lnTo>
                  <a:lnTo>
                    <a:pt x="187" y="346"/>
                  </a:lnTo>
                  <a:lnTo>
                    <a:pt x="186" y="347"/>
                  </a:lnTo>
                  <a:lnTo>
                    <a:pt x="186" y="348"/>
                  </a:lnTo>
                  <a:lnTo>
                    <a:pt x="185" y="348"/>
                  </a:lnTo>
                  <a:lnTo>
                    <a:pt x="185" y="349"/>
                  </a:lnTo>
                  <a:lnTo>
                    <a:pt x="185" y="355"/>
                  </a:lnTo>
                  <a:lnTo>
                    <a:pt x="185" y="356"/>
                  </a:lnTo>
                  <a:lnTo>
                    <a:pt x="185" y="357"/>
                  </a:lnTo>
                  <a:lnTo>
                    <a:pt x="186" y="357"/>
                  </a:lnTo>
                  <a:lnTo>
                    <a:pt x="185" y="358"/>
                  </a:lnTo>
                  <a:lnTo>
                    <a:pt x="185" y="360"/>
                  </a:lnTo>
                  <a:lnTo>
                    <a:pt x="186" y="360"/>
                  </a:lnTo>
                  <a:lnTo>
                    <a:pt x="186" y="361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9" y="364"/>
                  </a:lnTo>
                  <a:lnTo>
                    <a:pt x="190" y="364"/>
                  </a:lnTo>
                  <a:lnTo>
                    <a:pt x="190" y="365"/>
                  </a:lnTo>
                  <a:lnTo>
                    <a:pt x="191" y="366"/>
                  </a:lnTo>
                  <a:lnTo>
                    <a:pt x="190" y="368"/>
                  </a:lnTo>
                  <a:lnTo>
                    <a:pt x="190" y="369"/>
                  </a:lnTo>
                  <a:lnTo>
                    <a:pt x="187" y="372"/>
                  </a:lnTo>
                  <a:lnTo>
                    <a:pt x="185" y="373"/>
                  </a:lnTo>
                  <a:lnTo>
                    <a:pt x="184" y="373"/>
                  </a:lnTo>
                  <a:lnTo>
                    <a:pt x="184" y="374"/>
                  </a:lnTo>
                  <a:lnTo>
                    <a:pt x="183" y="374"/>
                  </a:lnTo>
                  <a:lnTo>
                    <a:pt x="182" y="374"/>
                  </a:lnTo>
                  <a:lnTo>
                    <a:pt x="181" y="374"/>
                  </a:lnTo>
                  <a:lnTo>
                    <a:pt x="179" y="373"/>
                  </a:lnTo>
                  <a:lnTo>
                    <a:pt x="178" y="372"/>
                  </a:lnTo>
                  <a:lnTo>
                    <a:pt x="177" y="369"/>
                  </a:lnTo>
                  <a:lnTo>
                    <a:pt x="177" y="366"/>
                  </a:lnTo>
                  <a:lnTo>
                    <a:pt x="176" y="365"/>
                  </a:lnTo>
                  <a:lnTo>
                    <a:pt x="175" y="365"/>
                  </a:lnTo>
                  <a:lnTo>
                    <a:pt x="175" y="364"/>
                  </a:lnTo>
                  <a:lnTo>
                    <a:pt x="173" y="364"/>
                  </a:lnTo>
                  <a:lnTo>
                    <a:pt x="171" y="364"/>
                  </a:lnTo>
                  <a:lnTo>
                    <a:pt x="170" y="364"/>
                  </a:lnTo>
                  <a:lnTo>
                    <a:pt x="170" y="363"/>
                  </a:lnTo>
                  <a:lnTo>
                    <a:pt x="169" y="363"/>
                  </a:lnTo>
                  <a:lnTo>
                    <a:pt x="168" y="363"/>
                  </a:lnTo>
                  <a:lnTo>
                    <a:pt x="168" y="362"/>
                  </a:lnTo>
                  <a:lnTo>
                    <a:pt x="168" y="361"/>
                  </a:lnTo>
                  <a:lnTo>
                    <a:pt x="167" y="361"/>
                  </a:lnTo>
                  <a:lnTo>
                    <a:pt x="167" y="360"/>
                  </a:lnTo>
                  <a:lnTo>
                    <a:pt x="166" y="360"/>
                  </a:lnTo>
                  <a:lnTo>
                    <a:pt x="166" y="358"/>
                  </a:lnTo>
                  <a:lnTo>
                    <a:pt x="165" y="357"/>
                  </a:lnTo>
                  <a:lnTo>
                    <a:pt x="165" y="356"/>
                  </a:lnTo>
                  <a:lnTo>
                    <a:pt x="164" y="355"/>
                  </a:lnTo>
                  <a:lnTo>
                    <a:pt x="164" y="356"/>
                  </a:lnTo>
                  <a:lnTo>
                    <a:pt x="164" y="355"/>
                  </a:lnTo>
                  <a:lnTo>
                    <a:pt x="164" y="354"/>
                  </a:lnTo>
                  <a:lnTo>
                    <a:pt x="162" y="354"/>
                  </a:lnTo>
                  <a:lnTo>
                    <a:pt x="162" y="355"/>
                  </a:lnTo>
                  <a:lnTo>
                    <a:pt x="162" y="353"/>
                  </a:lnTo>
                  <a:lnTo>
                    <a:pt x="162" y="352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4" y="348"/>
                  </a:lnTo>
                  <a:lnTo>
                    <a:pt x="165" y="346"/>
                  </a:lnTo>
                  <a:lnTo>
                    <a:pt x="166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70" y="346"/>
                  </a:lnTo>
                  <a:lnTo>
                    <a:pt x="171" y="346"/>
                  </a:lnTo>
                  <a:lnTo>
                    <a:pt x="173" y="346"/>
                  </a:lnTo>
                  <a:lnTo>
                    <a:pt x="174" y="344"/>
                  </a:lnTo>
                  <a:lnTo>
                    <a:pt x="175" y="344"/>
                  </a:lnTo>
                  <a:lnTo>
                    <a:pt x="176" y="344"/>
                  </a:lnTo>
                  <a:lnTo>
                    <a:pt x="177" y="343"/>
                  </a:lnTo>
                  <a:lnTo>
                    <a:pt x="177" y="341"/>
                  </a:lnTo>
                  <a:lnTo>
                    <a:pt x="176" y="340"/>
                  </a:lnTo>
                  <a:lnTo>
                    <a:pt x="176" y="338"/>
                  </a:lnTo>
                  <a:lnTo>
                    <a:pt x="177" y="335"/>
                  </a:lnTo>
                  <a:lnTo>
                    <a:pt x="176" y="333"/>
                  </a:lnTo>
                  <a:lnTo>
                    <a:pt x="175" y="331"/>
                  </a:lnTo>
                  <a:lnTo>
                    <a:pt x="175" y="330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7" y="329"/>
                  </a:lnTo>
                  <a:lnTo>
                    <a:pt x="177" y="328"/>
                  </a:lnTo>
                  <a:lnTo>
                    <a:pt x="178" y="328"/>
                  </a:lnTo>
                  <a:lnTo>
                    <a:pt x="178" y="326"/>
                  </a:lnTo>
                  <a:lnTo>
                    <a:pt x="179" y="323"/>
                  </a:lnTo>
                  <a:lnTo>
                    <a:pt x="179" y="321"/>
                  </a:lnTo>
                  <a:lnTo>
                    <a:pt x="179" y="320"/>
                  </a:lnTo>
                  <a:lnTo>
                    <a:pt x="179" y="319"/>
                  </a:lnTo>
                  <a:lnTo>
                    <a:pt x="181" y="318"/>
                  </a:lnTo>
                  <a:lnTo>
                    <a:pt x="182" y="318"/>
                  </a:lnTo>
                  <a:lnTo>
                    <a:pt x="183" y="318"/>
                  </a:lnTo>
                  <a:lnTo>
                    <a:pt x="185" y="315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0" y="316"/>
                  </a:lnTo>
                  <a:lnTo>
                    <a:pt x="191" y="316"/>
                  </a:lnTo>
                  <a:lnTo>
                    <a:pt x="192" y="316"/>
                  </a:lnTo>
                  <a:lnTo>
                    <a:pt x="193" y="316"/>
                  </a:lnTo>
                  <a:lnTo>
                    <a:pt x="192" y="316"/>
                  </a:lnTo>
                  <a:lnTo>
                    <a:pt x="192" y="318"/>
                  </a:lnTo>
                  <a:lnTo>
                    <a:pt x="193" y="318"/>
                  </a:lnTo>
                  <a:lnTo>
                    <a:pt x="193" y="316"/>
                  </a:lnTo>
                  <a:lnTo>
                    <a:pt x="194" y="316"/>
                  </a:lnTo>
                  <a:lnTo>
                    <a:pt x="195" y="318"/>
                  </a:lnTo>
                  <a:lnTo>
                    <a:pt x="196" y="318"/>
                  </a:lnTo>
                  <a:lnTo>
                    <a:pt x="196" y="319"/>
                  </a:lnTo>
                  <a:lnTo>
                    <a:pt x="196" y="320"/>
                  </a:lnTo>
                  <a:lnTo>
                    <a:pt x="198" y="320"/>
                  </a:lnTo>
                  <a:close/>
                  <a:moveTo>
                    <a:pt x="212" y="320"/>
                  </a:moveTo>
                  <a:lnTo>
                    <a:pt x="211" y="321"/>
                  </a:lnTo>
                  <a:lnTo>
                    <a:pt x="211" y="322"/>
                  </a:lnTo>
                  <a:lnTo>
                    <a:pt x="211" y="324"/>
                  </a:lnTo>
                  <a:lnTo>
                    <a:pt x="212" y="327"/>
                  </a:lnTo>
                  <a:lnTo>
                    <a:pt x="212" y="328"/>
                  </a:lnTo>
                  <a:lnTo>
                    <a:pt x="211" y="328"/>
                  </a:lnTo>
                  <a:lnTo>
                    <a:pt x="211" y="331"/>
                  </a:lnTo>
                  <a:lnTo>
                    <a:pt x="211" y="333"/>
                  </a:lnTo>
                  <a:lnTo>
                    <a:pt x="211" y="335"/>
                  </a:lnTo>
                  <a:lnTo>
                    <a:pt x="210" y="335"/>
                  </a:lnTo>
                  <a:lnTo>
                    <a:pt x="210" y="333"/>
                  </a:lnTo>
                  <a:lnTo>
                    <a:pt x="210" y="335"/>
                  </a:lnTo>
                  <a:lnTo>
                    <a:pt x="210" y="336"/>
                  </a:lnTo>
                  <a:lnTo>
                    <a:pt x="209" y="336"/>
                  </a:lnTo>
                  <a:lnTo>
                    <a:pt x="208" y="337"/>
                  </a:lnTo>
                  <a:lnTo>
                    <a:pt x="207" y="337"/>
                  </a:lnTo>
                  <a:lnTo>
                    <a:pt x="207" y="338"/>
                  </a:lnTo>
                  <a:lnTo>
                    <a:pt x="206" y="338"/>
                  </a:lnTo>
                  <a:lnTo>
                    <a:pt x="204" y="338"/>
                  </a:lnTo>
                  <a:lnTo>
                    <a:pt x="203" y="339"/>
                  </a:lnTo>
                  <a:lnTo>
                    <a:pt x="202" y="340"/>
                  </a:lnTo>
                  <a:lnTo>
                    <a:pt x="202" y="341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200" y="343"/>
                  </a:lnTo>
                  <a:lnTo>
                    <a:pt x="200" y="344"/>
                  </a:lnTo>
                  <a:lnTo>
                    <a:pt x="200" y="347"/>
                  </a:lnTo>
                  <a:lnTo>
                    <a:pt x="200" y="348"/>
                  </a:lnTo>
                  <a:lnTo>
                    <a:pt x="199" y="349"/>
                  </a:lnTo>
                  <a:lnTo>
                    <a:pt x="195" y="356"/>
                  </a:lnTo>
                  <a:lnTo>
                    <a:pt x="195" y="357"/>
                  </a:lnTo>
                  <a:lnTo>
                    <a:pt x="195" y="358"/>
                  </a:lnTo>
                  <a:lnTo>
                    <a:pt x="195" y="360"/>
                  </a:lnTo>
                  <a:lnTo>
                    <a:pt x="194" y="360"/>
                  </a:lnTo>
                  <a:lnTo>
                    <a:pt x="193" y="361"/>
                  </a:lnTo>
                  <a:lnTo>
                    <a:pt x="192" y="363"/>
                  </a:lnTo>
                  <a:lnTo>
                    <a:pt x="191" y="363"/>
                  </a:lnTo>
                  <a:lnTo>
                    <a:pt x="190" y="363"/>
                  </a:lnTo>
                  <a:lnTo>
                    <a:pt x="190" y="361"/>
                  </a:lnTo>
                  <a:lnTo>
                    <a:pt x="192" y="352"/>
                  </a:lnTo>
                  <a:lnTo>
                    <a:pt x="193" y="349"/>
                  </a:lnTo>
                  <a:lnTo>
                    <a:pt x="193" y="348"/>
                  </a:lnTo>
                  <a:lnTo>
                    <a:pt x="193" y="347"/>
                  </a:lnTo>
                  <a:lnTo>
                    <a:pt x="192" y="347"/>
                  </a:lnTo>
                  <a:lnTo>
                    <a:pt x="192" y="346"/>
                  </a:lnTo>
                  <a:lnTo>
                    <a:pt x="193" y="346"/>
                  </a:lnTo>
                  <a:lnTo>
                    <a:pt x="193" y="345"/>
                  </a:lnTo>
                  <a:lnTo>
                    <a:pt x="193" y="344"/>
                  </a:lnTo>
                  <a:lnTo>
                    <a:pt x="194" y="343"/>
                  </a:lnTo>
                  <a:lnTo>
                    <a:pt x="195" y="341"/>
                  </a:lnTo>
                  <a:lnTo>
                    <a:pt x="196" y="341"/>
                  </a:lnTo>
                  <a:lnTo>
                    <a:pt x="196" y="339"/>
                  </a:lnTo>
                  <a:lnTo>
                    <a:pt x="198" y="338"/>
                  </a:lnTo>
                  <a:lnTo>
                    <a:pt x="199" y="336"/>
                  </a:lnTo>
                  <a:lnTo>
                    <a:pt x="199" y="335"/>
                  </a:lnTo>
                  <a:lnTo>
                    <a:pt x="202" y="331"/>
                  </a:lnTo>
                  <a:lnTo>
                    <a:pt x="202" y="330"/>
                  </a:lnTo>
                  <a:lnTo>
                    <a:pt x="202" y="329"/>
                  </a:lnTo>
                  <a:lnTo>
                    <a:pt x="202" y="328"/>
                  </a:lnTo>
                  <a:lnTo>
                    <a:pt x="203" y="327"/>
                  </a:lnTo>
                  <a:lnTo>
                    <a:pt x="203" y="326"/>
                  </a:lnTo>
                  <a:lnTo>
                    <a:pt x="204" y="324"/>
                  </a:lnTo>
                  <a:lnTo>
                    <a:pt x="206" y="323"/>
                  </a:lnTo>
                  <a:lnTo>
                    <a:pt x="206" y="322"/>
                  </a:lnTo>
                  <a:lnTo>
                    <a:pt x="208" y="316"/>
                  </a:lnTo>
                  <a:lnTo>
                    <a:pt x="209" y="316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9" y="313"/>
                  </a:lnTo>
                  <a:lnTo>
                    <a:pt x="209" y="312"/>
                  </a:lnTo>
                  <a:lnTo>
                    <a:pt x="210" y="313"/>
                  </a:lnTo>
                  <a:lnTo>
                    <a:pt x="209" y="311"/>
                  </a:lnTo>
                  <a:lnTo>
                    <a:pt x="209" y="310"/>
                  </a:lnTo>
                  <a:lnTo>
                    <a:pt x="210" y="310"/>
                  </a:lnTo>
                  <a:lnTo>
                    <a:pt x="211" y="307"/>
                  </a:lnTo>
                  <a:lnTo>
                    <a:pt x="212" y="306"/>
                  </a:lnTo>
                  <a:lnTo>
                    <a:pt x="212" y="307"/>
                  </a:lnTo>
                  <a:lnTo>
                    <a:pt x="212" y="309"/>
                  </a:lnTo>
                  <a:lnTo>
                    <a:pt x="212" y="310"/>
                  </a:lnTo>
                  <a:lnTo>
                    <a:pt x="212" y="311"/>
                  </a:lnTo>
                  <a:lnTo>
                    <a:pt x="211" y="311"/>
                  </a:lnTo>
                  <a:lnTo>
                    <a:pt x="211" y="312"/>
                  </a:lnTo>
                  <a:lnTo>
                    <a:pt x="210" y="313"/>
                  </a:lnTo>
                  <a:lnTo>
                    <a:pt x="211" y="313"/>
                  </a:lnTo>
                  <a:lnTo>
                    <a:pt x="212" y="313"/>
                  </a:lnTo>
                  <a:lnTo>
                    <a:pt x="212" y="314"/>
                  </a:lnTo>
                  <a:lnTo>
                    <a:pt x="212" y="315"/>
                  </a:lnTo>
                  <a:lnTo>
                    <a:pt x="212" y="316"/>
                  </a:lnTo>
                  <a:lnTo>
                    <a:pt x="212" y="318"/>
                  </a:lnTo>
                  <a:lnTo>
                    <a:pt x="212" y="319"/>
                  </a:lnTo>
                  <a:lnTo>
                    <a:pt x="212" y="320"/>
                  </a:lnTo>
                  <a:close/>
                  <a:moveTo>
                    <a:pt x="204" y="310"/>
                  </a:moveTo>
                  <a:lnTo>
                    <a:pt x="206" y="311"/>
                  </a:lnTo>
                  <a:lnTo>
                    <a:pt x="204" y="311"/>
                  </a:lnTo>
                  <a:lnTo>
                    <a:pt x="203" y="311"/>
                  </a:lnTo>
                  <a:lnTo>
                    <a:pt x="202" y="311"/>
                  </a:lnTo>
                  <a:lnTo>
                    <a:pt x="202" y="309"/>
                  </a:lnTo>
                  <a:lnTo>
                    <a:pt x="202" y="307"/>
                  </a:lnTo>
                  <a:lnTo>
                    <a:pt x="202" y="306"/>
                  </a:lnTo>
                  <a:lnTo>
                    <a:pt x="203" y="306"/>
                  </a:lnTo>
                  <a:lnTo>
                    <a:pt x="204" y="309"/>
                  </a:lnTo>
                  <a:lnTo>
                    <a:pt x="204" y="310"/>
                  </a:lnTo>
                  <a:close/>
                  <a:moveTo>
                    <a:pt x="81" y="329"/>
                  </a:moveTo>
                  <a:lnTo>
                    <a:pt x="83" y="329"/>
                  </a:lnTo>
                  <a:lnTo>
                    <a:pt x="83" y="330"/>
                  </a:lnTo>
                  <a:lnTo>
                    <a:pt x="82" y="330"/>
                  </a:lnTo>
                  <a:lnTo>
                    <a:pt x="81" y="331"/>
                  </a:lnTo>
                  <a:lnTo>
                    <a:pt x="81" y="332"/>
                  </a:lnTo>
                  <a:lnTo>
                    <a:pt x="78" y="333"/>
                  </a:lnTo>
                  <a:lnTo>
                    <a:pt x="77" y="335"/>
                  </a:lnTo>
                  <a:lnTo>
                    <a:pt x="76" y="335"/>
                  </a:lnTo>
                  <a:lnTo>
                    <a:pt x="75" y="333"/>
                  </a:lnTo>
                  <a:lnTo>
                    <a:pt x="75" y="335"/>
                  </a:lnTo>
                  <a:lnTo>
                    <a:pt x="74" y="335"/>
                  </a:lnTo>
                  <a:lnTo>
                    <a:pt x="73" y="335"/>
                  </a:lnTo>
                  <a:lnTo>
                    <a:pt x="72" y="336"/>
                  </a:lnTo>
                  <a:lnTo>
                    <a:pt x="69" y="337"/>
                  </a:lnTo>
                  <a:lnTo>
                    <a:pt x="69" y="339"/>
                  </a:lnTo>
                  <a:lnTo>
                    <a:pt x="68" y="340"/>
                  </a:lnTo>
                  <a:lnTo>
                    <a:pt x="68" y="343"/>
                  </a:lnTo>
                  <a:lnTo>
                    <a:pt x="67" y="344"/>
                  </a:lnTo>
                  <a:lnTo>
                    <a:pt x="66" y="344"/>
                  </a:lnTo>
                  <a:lnTo>
                    <a:pt x="65" y="345"/>
                  </a:lnTo>
                  <a:lnTo>
                    <a:pt x="64" y="345"/>
                  </a:lnTo>
                  <a:lnTo>
                    <a:pt x="62" y="345"/>
                  </a:lnTo>
                  <a:lnTo>
                    <a:pt x="61" y="345"/>
                  </a:lnTo>
                  <a:lnTo>
                    <a:pt x="61" y="346"/>
                  </a:lnTo>
                  <a:lnTo>
                    <a:pt x="60" y="346"/>
                  </a:lnTo>
                  <a:lnTo>
                    <a:pt x="58" y="346"/>
                  </a:lnTo>
                  <a:lnTo>
                    <a:pt x="57" y="347"/>
                  </a:lnTo>
                  <a:lnTo>
                    <a:pt x="56" y="347"/>
                  </a:lnTo>
                  <a:lnTo>
                    <a:pt x="54" y="347"/>
                  </a:lnTo>
                  <a:lnTo>
                    <a:pt x="53" y="348"/>
                  </a:lnTo>
                  <a:lnTo>
                    <a:pt x="53" y="349"/>
                  </a:lnTo>
                  <a:lnTo>
                    <a:pt x="54" y="351"/>
                  </a:lnTo>
                  <a:lnTo>
                    <a:pt x="54" y="352"/>
                  </a:lnTo>
                  <a:lnTo>
                    <a:pt x="54" y="354"/>
                  </a:lnTo>
                  <a:lnTo>
                    <a:pt x="53" y="354"/>
                  </a:lnTo>
                  <a:lnTo>
                    <a:pt x="53" y="353"/>
                  </a:lnTo>
                  <a:lnTo>
                    <a:pt x="53" y="352"/>
                  </a:lnTo>
                  <a:lnTo>
                    <a:pt x="52" y="352"/>
                  </a:lnTo>
                  <a:lnTo>
                    <a:pt x="52" y="353"/>
                  </a:lnTo>
                  <a:lnTo>
                    <a:pt x="52" y="354"/>
                  </a:lnTo>
                  <a:lnTo>
                    <a:pt x="52" y="355"/>
                  </a:lnTo>
                  <a:lnTo>
                    <a:pt x="53" y="355"/>
                  </a:lnTo>
                  <a:lnTo>
                    <a:pt x="53" y="356"/>
                  </a:lnTo>
                  <a:lnTo>
                    <a:pt x="52" y="357"/>
                  </a:lnTo>
                  <a:lnTo>
                    <a:pt x="52" y="358"/>
                  </a:lnTo>
                  <a:lnTo>
                    <a:pt x="51" y="358"/>
                  </a:lnTo>
                  <a:lnTo>
                    <a:pt x="49" y="362"/>
                  </a:lnTo>
                  <a:lnTo>
                    <a:pt x="48" y="363"/>
                  </a:lnTo>
                  <a:lnTo>
                    <a:pt x="48" y="364"/>
                  </a:lnTo>
                  <a:lnTo>
                    <a:pt x="47" y="366"/>
                  </a:lnTo>
                  <a:lnTo>
                    <a:pt x="45" y="366"/>
                  </a:lnTo>
                  <a:lnTo>
                    <a:pt x="44" y="368"/>
                  </a:lnTo>
                  <a:lnTo>
                    <a:pt x="43" y="369"/>
                  </a:lnTo>
                  <a:lnTo>
                    <a:pt x="42" y="370"/>
                  </a:lnTo>
                  <a:lnTo>
                    <a:pt x="41" y="370"/>
                  </a:lnTo>
                  <a:lnTo>
                    <a:pt x="40" y="370"/>
                  </a:lnTo>
                  <a:lnTo>
                    <a:pt x="39" y="371"/>
                  </a:lnTo>
                  <a:lnTo>
                    <a:pt x="36" y="371"/>
                  </a:lnTo>
                  <a:lnTo>
                    <a:pt x="35" y="372"/>
                  </a:lnTo>
                  <a:lnTo>
                    <a:pt x="35" y="373"/>
                  </a:lnTo>
                  <a:lnTo>
                    <a:pt x="34" y="373"/>
                  </a:lnTo>
                  <a:lnTo>
                    <a:pt x="35" y="374"/>
                  </a:lnTo>
                  <a:lnTo>
                    <a:pt x="34" y="374"/>
                  </a:lnTo>
                  <a:lnTo>
                    <a:pt x="34" y="376"/>
                  </a:lnTo>
                  <a:lnTo>
                    <a:pt x="33" y="377"/>
                  </a:lnTo>
                  <a:lnTo>
                    <a:pt x="32" y="379"/>
                  </a:lnTo>
                  <a:lnTo>
                    <a:pt x="28" y="381"/>
                  </a:lnTo>
                  <a:lnTo>
                    <a:pt x="26" y="382"/>
                  </a:lnTo>
                  <a:lnTo>
                    <a:pt x="25" y="385"/>
                  </a:lnTo>
                  <a:lnTo>
                    <a:pt x="24" y="385"/>
                  </a:lnTo>
                  <a:lnTo>
                    <a:pt x="23" y="386"/>
                  </a:lnTo>
                  <a:lnTo>
                    <a:pt x="22" y="386"/>
                  </a:lnTo>
                  <a:lnTo>
                    <a:pt x="20" y="386"/>
                  </a:lnTo>
                  <a:lnTo>
                    <a:pt x="19" y="386"/>
                  </a:lnTo>
                  <a:lnTo>
                    <a:pt x="18" y="386"/>
                  </a:lnTo>
                  <a:lnTo>
                    <a:pt x="18" y="387"/>
                  </a:lnTo>
                  <a:lnTo>
                    <a:pt x="18" y="388"/>
                  </a:lnTo>
                  <a:lnTo>
                    <a:pt x="17" y="389"/>
                  </a:lnTo>
                  <a:lnTo>
                    <a:pt x="17" y="390"/>
                  </a:lnTo>
                  <a:lnTo>
                    <a:pt x="16" y="390"/>
                  </a:lnTo>
                  <a:lnTo>
                    <a:pt x="12" y="391"/>
                  </a:lnTo>
                  <a:lnTo>
                    <a:pt x="11" y="391"/>
                  </a:lnTo>
                  <a:lnTo>
                    <a:pt x="11" y="393"/>
                  </a:lnTo>
                  <a:lnTo>
                    <a:pt x="10" y="393"/>
                  </a:lnTo>
                  <a:lnTo>
                    <a:pt x="9" y="394"/>
                  </a:lnTo>
                  <a:lnTo>
                    <a:pt x="9" y="395"/>
                  </a:lnTo>
                  <a:lnTo>
                    <a:pt x="8" y="395"/>
                  </a:lnTo>
                  <a:lnTo>
                    <a:pt x="7" y="396"/>
                  </a:lnTo>
                  <a:lnTo>
                    <a:pt x="7" y="395"/>
                  </a:lnTo>
                  <a:lnTo>
                    <a:pt x="7" y="394"/>
                  </a:lnTo>
                  <a:lnTo>
                    <a:pt x="8" y="394"/>
                  </a:lnTo>
                  <a:lnTo>
                    <a:pt x="8" y="393"/>
                  </a:lnTo>
                  <a:lnTo>
                    <a:pt x="8" y="391"/>
                  </a:lnTo>
                  <a:lnTo>
                    <a:pt x="8" y="390"/>
                  </a:lnTo>
                  <a:lnTo>
                    <a:pt x="9" y="389"/>
                  </a:lnTo>
                  <a:lnTo>
                    <a:pt x="9" y="388"/>
                  </a:lnTo>
                  <a:lnTo>
                    <a:pt x="10" y="388"/>
                  </a:lnTo>
                  <a:lnTo>
                    <a:pt x="10" y="387"/>
                  </a:lnTo>
                  <a:lnTo>
                    <a:pt x="10" y="386"/>
                  </a:lnTo>
                  <a:lnTo>
                    <a:pt x="11" y="386"/>
                  </a:lnTo>
                  <a:lnTo>
                    <a:pt x="11" y="385"/>
                  </a:lnTo>
                  <a:lnTo>
                    <a:pt x="12" y="383"/>
                  </a:lnTo>
                  <a:lnTo>
                    <a:pt x="14" y="383"/>
                  </a:lnTo>
                  <a:lnTo>
                    <a:pt x="15" y="382"/>
                  </a:lnTo>
                  <a:lnTo>
                    <a:pt x="17" y="379"/>
                  </a:lnTo>
                  <a:lnTo>
                    <a:pt x="18" y="378"/>
                  </a:lnTo>
                  <a:lnTo>
                    <a:pt x="20" y="376"/>
                  </a:lnTo>
                  <a:lnTo>
                    <a:pt x="20" y="374"/>
                  </a:lnTo>
                  <a:lnTo>
                    <a:pt x="22" y="373"/>
                  </a:lnTo>
                  <a:lnTo>
                    <a:pt x="23" y="373"/>
                  </a:lnTo>
                  <a:lnTo>
                    <a:pt x="24" y="373"/>
                  </a:lnTo>
                  <a:lnTo>
                    <a:pt x="25" y="372"/>
                  </a:lnTo>
                  <a:lnTo>
                    <a:pt x="25" y="371"/>
                  </a:lnTo>
                  <a:lnTo>
                    <a:pt x="26" y="370"/>
                  </a:lnTo>
                  <a:lnTo>
                    <a:pt x="27" y="370"/>
                  </a:lnTo>
                  <a:lnTo>
                    <a:pt x="28" y="368"/>
                  </a:lnTo>
                  <a:lnTo>
                    <a:pt x="30" y="368"/>
                  </a:lnTo>
                  <a:lnTo>
                    <a:pt x="31" y="368"/>
                  </a:lnTo>
                  <a:lnTo>
                    <a:pt x="31" y="369"/>
                  </a:lnTo>
                  <a:lnTo>
                    <a:pt x="32" y="369"/>
                  </a:lnTo>
                  <a:lnTo>
                    <a:pt x="32" y="368"/>
                  </a:lnTo>
                  <a:lnTo>
                    <a:pt x="33" y="368"/>
                  </a:lnTo>
                  <a:lnTo>
                    <a:pt x="33" y="366"/>
                  </a:lnTo>
                  <a:lnTo>
                    <a:pt x="35" y="365"/>
                  </a:lnTo>
                  <a:lnTo>
                    <a:pt x="35" y="364"/>
                  </a:lnTo>
                  <a:lnTo>
                    <a:pt x="36" y="363"/>
                  </a:lnTo>
                  <a:lnTo>
                    <a:pt x="37" y="363"/>
                  </a:lnTo>
                  <a:lnTo>
                    <a:pt x="37" y="361"/>
                  </a:lnTo>
                  <a:lnTo>
                    <a:pt x="40" y="360"/>
                  </a:lnTo>
                  <a:lnTo>
                    <a:pt x="40" y="358"/>
                  </a:lnTo>
                  <a:lnTo>
                    <a:pt x="41" y="358"/>
                  </a:lnTo>
                  <a:lnTo>
                    <a:pt x="41" y="357"/>
                  </a:lnTo>
                  <a:lnTo>
                    <a:pt x="42" y="357"/>
                  </a:lnTo>
                  <a:lnTo>
                    <a:pt x="42" y="356"/>
                  </a:lnTo>
                  <a:lnTo>
                    <a:pt x="43" y="356"/>
                  </a:lnTo>
                  <a:lnTo>
                    <a:pt x="43" y="355"/>
                  </a:lnTo>
                  <a:lnTo>
                    <a:pt x="44" y="355"/>
                  </a:lnTo>
                  <a:lnTo>
                    <a:pt x="44" y="354"/>
                  </a:lnTo>
                  <a:lnTo>
                    <a:pt x="47" y="353"/>
                  </a:lnTo>
                  <a:lnTo>
                    <a:pt x="48" y="352"/>
                  </a:lnTo>
                  <a:lnTo>
                    <a:pt x="48" y="351"/>
                  </a:lnTo>
                  <a:lnTo>
                    <a:pt x="49" y="349"/>
                  </a:lnTo>
                  <a:lnTo>
                    <a:pt x="50" y="349"/>
                  </a:lnTo>
                  <a:lnTo>
                    <a:pt x="50" y="348"/>
                  </a:lnTo>
                  <a:lnTo>
                    <a:pt x="51" y="346"/>
                  </a:lnTo>
                  <a:lnTo>
                    <a:pt x="51" y="345"/>
                  </a:lnTo>
                  <a:lnTo>
                    <a:pt x="53" y="345"/>
                  </a:lnTo>
                  <a:lnTo>
                    <a:pt x="53" y="344"/>
                  </a:lnTo>
                  <a:lnTo>
                    <a:pt x="54" y="341"/>
                  </a:lnTo>
                  <a:lnTo>
                    <a:pt x="54" y="343"/>
                  </a:lnTo>
                  <a:lnTo>
                    <a:pt x="54" y="344"/>
                  </a:lnTo>
                  <a:lnTo>
                    <a:pt x="56" y="344"/>
                  </a:lnTo>
                  <a:lnTo>
                    <a:pt x="56" y="343"/>
                  </a:lnTo>
                  <a:lnTo>
                    <a:pt x="57" y="343"/>
                  </a:lnTo>
                  <a:lnTo>
                    <a:pt x="56" y="341"/>
                  </a:lnTo>
                  <a:lnTo>
                    <a:pt x="56" y="340"/>
                  </a:lnTo>
                  <a:lnTo>
                    <a:pt x="56" y="339"/>
                  </a:lnTo>
                  <a:lnTo>
                    <a:pt x="57" y="339"/>
                  </a:lnTo>
                  <a:lnTo>
                    <a:pt x="58" y="339"/>
                  </a:lnTo>
                  <a:lnTo>
                    <a:pt x="59" y="339"/>
                  </a:lnTo>
                  <a:lnTo>
                    <a:pt x="60" y="338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60" y="337"/>
                  </a:lnTo>
                  <a:lnTo>
                    <a:pt x="61" y="336"/>
                  </a:lnTo>
                  <a:lnTo>
                    <a:pt x="62" y="335"/>
                  </a:lnTo>
                  <a:lnTo>
                    <a:pt x="61" y="335"/>
                  </a:lnTo>
                  <a:lnTo>
                    <a:pt x="60" y="335"/>
                  </a:lnTo>
                  <a:lnTo>
                    <a:pt x="61" y="333"/>
                  </a:lnTo>
                  <a:lnTo>
                    <a:pt x="62" y="333"/>
                  </a:lnTo>
                  <a:lnTo>
                    <a:pt x="64" y="333"/>
                  </a:lnTo>
                  <a:lnTo>
                    <a:pt x="64" y="332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4" y="331"/>
                  </a:lnTo>
                  <a:lnTo>
                    <a:pt x="65" y="331"/>
                  </a:lnTo>
                  <a:lnTo>
                    <a:pt x="65" y="330"/>
                  </a:lnTo>
                  <a:lnTo>
                    <a:pt x="65" y="331"/>
                  </a:lnTo>
                  <a:lnTo>
                    <a:pt x="65" y="333"/>
                  </a:lnTo>
                  <a:lnTo>
                    <a:pt x="66" y="333"/>
                  </a:lnTo>
                  <a:lnTo>
                    <a:pt x="67" y="332"/>
                  </a:lnTo>
                  <a:lnTo>
                    <a:pt x="67" y="331"/>
                  </a:lnTo>
                  <a:lnTo>
                    <a:pt x="68" y="331"/>
                  </a:lnTo>
                  <a:lnTo>
                    <a:pt x="69" y="330"/>
                  </a:lnTo>
                  <a:lnTo>
                    <a:pt x="69" y="329"/>
                  </a:lnTo>
                  <a:lnTo>
                    <a:pt x="68" y="329"/>
                  </a:lnTo>
                  <a:lnTo>
                    <a:pt x="69" y="329"/>
                  </a:lnTo>
                  <a:lnTo>
                    <a:pt x="70" y="328"/>
                  </a:lnTo>
                  <a:lnTo>
                    <a:pt x="72" y="323"/>
                  </a:lnTo>
                  <a:lnTo>
                    <a:pt x="70" y="322"/>
                  </a:lnTo>
                  <a:lnTo>
                    <a:pt x="69" y="322"/>
                  </a:lnTo>
                  <a:lnTo>
                    <a:pt x="69" y="321"/>
                  </a:lnTo>
                  <a:lnTo>
                    <a:pt x="69" y="320"/>
                  </a:lnTo>
                  <a:lnTo>
                    <a:pt x="68" y="320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8"/>
                  </a:lnTo>
                  <a:lnTo>
                    <a:pt x="68" y="316"/>
                  </a:lnTo>
                  <a:lnTo>
                    <a:pt x="68" y="318"/>
                  </a:lnTo>
                  <a:lnTo>
                    <a:pt x="69" y="318"/>
                  </a:lnTo>
                  <a:lnTo>
                    <a:pt x="69" y="316"/>
                  </a:lnTo>
                  <a:lnTo>
                    <a:pt x="69" y="318"/>
                  </a:lnTo>
                  <a:lnTo>
                    <a:pt x="69" y="319"/>
                  </a:lnTo>
                  <a:lnTo>
                    <a:pt x="70" y="319"/>
                  </a:lnTo>
                  <a:lnTo>
                    <a:pt x="70" y="320"/>
                  </a:lnTo>
                  <a:lnTo>
                    <a:pt x="72" y="320"/>
                  </a:lnTo>
                  <a:lnTo>
                    <a:pt x="72" y="321"/>
                  </a:lnTo>
                  <a:lnTo>
                    <a:pt x="73" y="321"/>
                  </a:lnTo>
                  <a:lnTo>
                    <a:pt x="73" y="322"/>
                  </a:lnTo>
                  <a:lnTo>
                    <a:pt x="74" y="322"/>
                  </a:lnTo>
                  <a:lnTo>
                    <a:pt x="74" y="323"/>
                  </a:lnTo>
                  <a:lnTo>
                    <a:pt x="75" y="323"/>
                  </a:lnTo>
                  <a:lnTo>
                    <a:pt x="75" y="322"/>
                  </a:lnTo>
                  <a:lnTo>
                    <a:pt x="75" y="321"/>
                  </a:lnTo>
                  <a:lnTo>
                    <a:pt x="74" y="321"/>
                  </a:lnTo>
                  <a:lnTo>
                    <a:pt x="75" y="320"/>
                  </a:lnTo>
                  <a:lnTo>
                    <a:pt x="74" y="320"/>
                  </a:lnTo>
                  <a:lnTo>
                    <a:pt x="74" y="319"/>
                  </a:lnTo>
                  <a:lnTo>
                    <a:pt x="73" y="319"/>
                  </a:lnTo>
                  <a:lnTo>
                    <a:pt x="72" y="319"/>
                  </a:lnTo>
                  <a:lnTo>
                    <a:pt x="72" y="318"/>
                  </a:lnTo>
                  <a:lnTo>
                    <a:pt x="72" y="316"/>
                  </a:lnTo>
                  <a:lnTo>
                    <a:pt x="72" y="318"/>
                  </a:lnTo>
                  <a:lnTo>
                    <a:pt x="70" y="318"/>
                  </a:lnTo>
                  <a:lnTo>
                    <a:pt x="70" y="316"/>
                  </a:lnTo>
                  <a:lnTo>
                    <a:pt x="70" y="315"/>
                  </a:lnTo>
                  <a:lnTo>
                    <a:pt x="70" y="314"/>
                  </a:lnTo>
                  <a:lnTo>
                    <a:pt x="72" y="314"/>
                  </a:lnTo>
                  <a:lnTo>
                    <a:pt x="72" y="315"/>
                  </a:lnTo>
                  <a:lnTo>
                    <a:pt x="72" y="314"/>
                  </a:lnTo>
                  <a:lnTo>
                    <a:pt x="70" y="313"/>
                  </a:lnTo>
                  <a:lnTo>
                    <a:pt x="70" y="312"/>
                  </a:lnTo>
                  <a:lnTo>
                    <a:pt x="72" y="312"/>
                  </a:lnTo>
                  <a:lnTo>
                    <a:pt x="72" y="313"/>
                  </a:lnTo>
                  <a:lnTo>
                    <a:pt x="73" y="313"/>
                  </a:lnTo>
                  <a:lnTo>
                    <a:pt x="74" y="313"/>
                  </a:lnTo>
                  <a:lnTo>
                    <a:pt x="74" y="312"/>
                  </a:lnTo>
                  <a:lnTo>
                    <a:pt x="74" y="311"/>
                  </a:lnTo>
                  <a:lnTo>
                    <a:pt x="73" y="310"/>
                  </a:lnTo>
                  <a:lnTo>
                    <a:pt x="74" y="309"/>
                  </a:lnTo>
                  <a:lnTo>
                    <a:pt x="74" y="307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6" y="303"/>
                  </a:lnTo>
                  <a:lnTo>
                    <a:pt x="76" y="304"/>
                  </a:lnTo>
                  <a:lnTo>
                    <a:pt x="77" y="305"/>
                  </a:lnTo>
                  <a:lnTo>
                    <a:pt x="78" y="306"/>
                  </a:lnTo>
                  <a:lnTo>
                    <a:pt x="78" y="307"/>
                  </a:lnTo>
                  <a:lnTo>
                    <a:pt x="78" y="309"/>
                  </a:lnTo>
                  <a:lnTo>
                    <a:pt x="77" y="310"/>
                  </a:lnTo>
                  <a:lnTo>
                    <a:pt x="77" y="311"/>
                  </a:lnTo>
                  <a:lnTo>
                    <a:pt x="76" y="312"/>
                  </a:lnTo>
                  <a:lnTo>
                    <a:pt x="77" y="312"/>
                  </a:lnTo>
                  <a:lnTo>
                    <a:pt x="77" y="313"/>
                  </a:lnTo>
                  <a:lnTo>
                    <a:pt x="78" y="313"/>
                  </a:lnTo>
                  <a:lnTo>
                    <a:pt x="78" y="314"/>
                  </a:lnTo>
                  <a:lnTo>
                    <a:pt x="78" y="315"/>
                  </a:lnTo>
                  <a:lnTo>
                    <a:pt x="77" y="314"/>
                  </a:lnTo>
                  <a:lnTo>
                    <a:pt x="76" y="314"/>
                  </a:lnTo>
                  <a:lnTo>
                    <a:pt x="76" y="315"/>
                  </a:lnTo>
                  <a:lnTo>
                    <a:pt x="76" y="316"/>
                  </a:lnTo>
                  <a:lnTo>
                    <a:pt x="76" y="318"/>
                  </a:lnTo>
                  <a:lnTo>
                    <a:pt x="76" y="319"/>
                  </a:lnTo>
                  <a:lnTo>
                    <a:pt x="76" y="320"/>
                  </a:lnTo>
                  <a:lnTo>
                    <a:pt x="77" y="320"/>
                  </a:lnTo>
                  <a:lnTo>
                    <a:pt x="77" y="321"/>
                  </a:lnTo>
                  <a:lnTo>
                    <a:pt x="78" y="320"/>
                  </a:lnTo>
                  <a:lnTo>
                    <a:pt x="79" y="320"/>
                  </a:lnTo>
                  <a:lnTo>
                    <a:pt x="79" y="321"/>
                  </a:lnTo>
                  <a:lnTo>
                    <a:pt x="78" y="321"/>
                  </a:lnTo>
                  <a:lnTo>
                    <a:pt x="79" y="322"/>
                  </a:lnTo>
                  <a:lnTo>
                    <a:pt x="79" y="323"/>
                  </a:lnTo>
                  <a:lnTo>
                    <a:pt x="79" y="324"/>
                  </a:lnTo>
                  <a:lnTo>
                    <a:pt x="78" y="324"/>
                  </a:lnTo>
                  <a:lnTo>
                    <a:pt x="78" y="326"/>
                  </a:lnTo>
                  <a:lnTo>
                    <a:pt x="79" y="326"/>
                  </a:lnTo>
                  <a:lnTo>
                    <a:pt x="81" y="324"/>
                  </a:lnTo>
                  <a:lnTo>
                    <a:pt x="81" y="326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1" y="329"/>
                  </a:lnTo>
                  <a:close/>
                  <a:moveTo>
                    <a:pt x="87" y="299"/>
                  </a:moveTo>
                  <a:lnTo>
                    <a:pt x="87" y="301"/>
                  </a:lnTo>
                  <a:lnTo>
                    <a:pt x="87" y="302"/>
                  </a:lnTo>
                  <a:lnTo>
                    <a:pt x="86" y="303"/>
                  </a:lnTo>
                  <a:lnTo>
                    <a:pt x="86" y="304"/>
                  </a:lnTo>
                  <a:lnTo>
                    <a:pt x="85" y="303"/>
                  </a:lnTo>
                  <a:lnTo>
                    <a:pt x="86" y="303"/>
                  </a:lnTo>
                  <a:lnTo>
                    <a:pt x="86" y="302"/>
                  </a:lnTo>
                  <a:lnTo>
                    <a:pt x="85" y="302"/>
                  </a:lnTo>
                  <a:lnTo>
                    <a:pt x="84" y="303"/>
                  </a:lnTo>
                  <a:lnTo>
                    <a:pt x="84" y="302"/>
                  </a:lnTo>
                  <a:lnTo>
                    <a:pt x="83" y="302"/>
                  </a:lnTo>
                  <a:lnTo>
                    <a:pt x="83" y="301"/>
                  </a:lnTo>
                  <a:lnTo>
                    <a:pt x="84" y="302"/>
                  </a:lnTo>
                  <a:lnTo>
                    <a:pt x="84" y="301"/>
                  </a:lnTo>
                  <a:lnTo>
                    <a:pt x="84" y="299"/>
                  </a:lnTo>
                  <a:lnTo>
                    <a:pt x="85" y="301"/>
                  </a:lnTo>
                  <a:lnTo>
                    <a:pt x="86" y="301"/>
                  </a:lnTo>
                  <a:lnTo>
                    <a:pt x="86" y="299"/>
                  </a:lnTo>
                  <a:lnTo>
                    <a:pt x="87" y="299"/>
                  </a:lnTo>
                  <a:close/>
                  <a:moveTo>
                    <a:pt x="249" y="336"/>
                  </a:moveTo>
                  <a:lnTo>
                    <a:pt x="249" y="337"/>
                  </a:lnTo>
                  <a:lnTo>
                    <a:pt x="248" y="338"/>
                  </a:lnTo>
                  <a:lnTo>
                    <a:pt x="245" y="337"/>
                  </a:lnTo>
                  <a:lnTo>
                    <a:pt x="244" y="337"/>
                  </a:lnTo>
                  <a:lnTo>
                    <a:pt x="244" y="338"/>
                  </a:lnTo>
                  <a:lnTo>
                    <a:pt x="244" y="339"/>
                  </a:lnTo>
                  <a:lnTo>
                    <a:pt x="245" y="340"/>
                  </a:lnTo>
                  <a:lnTo>
                    <a:pt x="244" y="339"/>
                  </a:lnTo>
                  <a:lnTo>
                    <a:pt x="243" y="338"/>
                  </a:lnTo>
                  <a:lnTo>
                    <a:pt x="242" y="337"/>
                  </a:lnTo>
                  <a:lnTo>
                    <a:pt x="242" y="336"/>
                  </a:lnTo>
                  <a:lnTo>
                    <a:pt x="242" y="335"/>
                  </a:lnTo>
                  <a:lnTo>
                    <a:pt x="241" y="333"/>
                  </a:lnTo>
                  <a:lnTo>
                    <a:pt x="240" y="333"/>
                  </a:lnTo>
                  <a:lnTo>
                    <a:pt x="240" y="335"/>
                  </a:lnTo>
                  <a:lnTo>
                    <a:pt x="240" y="336"/>
                  </a:lnTo>
                  <a:lnTo>
                    <a:pt x="241" y="339"/>
                  </a:lnTo>
                  <a:lnTo>
                    <a:pt x="241" y="341"/>
                  </a:lnTo>
                  <a:lnTo>
                    <a:pt x="241" y="343"/>
                  </a:lnTo>
                  <a:lnTo>
                    <a:pt x="242" y="344"/>
                  </a:lnTo>
                  <a:lnTo>
                    <a:pt x="242" y="345"/>
                  </a:lnTo>
                  <a:lnTo>
                    <a:pt x="241" y="345"/>
                  </a:lnTo>
                  <a:lnTo>
                    <a:pt x="240" y="344"/>
                  </a:lnTo>
                  <a:lnTo>
                    <a:pt x="238" y="343"/>
                  </a:lnTo>
                  <a:lnTo>
                    <a:pt x="237" y="343"/>
                  </a:lnTo>
                  <a:lnTo>
                    <a:pt x="237" y="341"/>
                  </a:lnTo>
                  <a:lnTo>
                    <a:pt x="236" y="341"/>
                  </a:lnTo>
                  <a:lnTo>
                    <a:pt x="235" y="341"/>
                  </a:lnTo>
                  <a:lnTo>
                    <a:pt x="234" y="341"/>
                  </a:lnTo>
                  <a:lnTo>
                    <a:pt x="234" y="340"/>
                  </a:lnTo>
                  <a:lnTo>
                    <a:pt x="233" y="340"/>
                  </a:lnTo>
                  <a:lnTo>
                    <a:pt x="234" y="338"/>
                  </a:lnTo>
                  <a:lnTo>
                    <a:pt x="234" y="337"/>
                  </a:lnTo>
                  <a:lnTo>
                    <a:pt x="234" y="336"/>
                  </a:lnTo>
                  <a:lnTo>
                    <a:pt x="234" y="335"/>
                  </a:lnTo>
                  <a:lnTo>
                    <a:pt x="234" y="333"/>
                  </a:lnTo>
                  <a:lnTo>
                    <a:pt x="233" y="333"/>
                  </a:lnTo>
                  <a:lnTo>
                    <a:pt x="233" y="332"/>
                  </a:lnTo>
                  <a:lnTo>
                    <a:pt x="233" y="330"/>
                  </a:lnTo>
                  <a:lnTo>
                    <a:pt x="233" y="329"/>
                  </a:lnTo>
                  <a:lnTo>
                    <a:pt x="234" y="328"/>
                  </a:lnTo>
                  <a:lnTo>
                    <a:pt x="234" y="326"/>
                  </a:lnTo>
                  <a:lnTo>
                    <a:pt x="234" y="324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20"/>
                  </a:lnTo>
                  <a:lnTo>
                    <a:pt x="233" y="319"/>
                  </a:lnTo>
                  <a:lnTo>
                    <a:pt x="232" y="319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29" y="316"/>
                  </a:lnTo>
                  <a:lnTo>
                    <a:pt x="229" y="315"/>
                  </a:lnTo>
                  <a:lnTo>
                    <a:pt x="228" y="315"/>
                  </a:lnTo>
                  <a:lnTo>
                    <a:pt x="227" y="315"/>
                  </a:lnTo>
                  <a:lnTo>
                    <a:pt x="227" y="316"/>
                  </a:lnTo>
                  <a:lnTo>
                    <a:pt x="227" y="318"/>
                  </a:lnTo>
                  <a:lnTo>
                    <a:pt x="226" y="319"/>
                  </a:lnTo>
                  <a:lnTo>
                    <a:pt x="225" y="318"/>
                  </a:lnTo>
                  <a:lnTo>
                    <a:pt x="224" y="318"/>
                  </a:lnTo>
                  <a:lnTo>
                    <a:pt x="224" y="316"/>
                  </a:lnTo>
                  <a:lnTo>
                    <a:pt x="223" y="318"/>
                  </a:lnTo>
                  <a:lnTo>
                    <a:pt x="223" y="316"/>
                  </a:lnTo>
                  <a:lnTo>
                    <a:pt x="223" y="315"/>
                  </a:lnTo>
                  <a:lnTo>
                    <a:pt x="223" y="314"/>
                  </a:lnTo>
                  <a:lnTo>
                    <a:pt x="223" y="313"/>
                  </a:lnTo>
                  <a:lnTo>
                    <a:pt x="223" y="312"/>
                  </a:lnTo>
                  <a:lnTo>
                    <a:pt x="223" y="311"/>
                  </a:lnTo>
                  <a:lnTo>
                    <a:pt x="223" y="309"/>
                  </a:lnTo>
                  <a:lnTo>
                    <a:pt x="223" y="306"/>
                  </a:lnTo>
                  <a:lnTo>
                    <a:pt x="221" y="306"/>
                  </a:lnTo>
                  <a:lnTo>
                    <a:pt x="221" y="305"/>
                  </a:lnTo>
                  <a:lnTo>
                    <a:pt x="220" y="304"/>
                  </a:lnTo>
                  <a:lnTo>
                    <a:pt x="221" y="304"/>
                  </a:lnTo>
                  <a:lnTo>
                    <a:pt x="220" y="303"/>
                  </a:lnTo>
                  <a:lnTo>
                    <a:pt x="220" y="302"/>
                  </a:lnTo>
                  <a:lnTo>
                    <a:pt x="220" y="301"/>
                  </a:lnTo>
                  <a:lnTo>
                    <a:pt x="219" y="299"/>
                  </a:lnTo>
                  <a:lnTo>
                    <a:pt x="219" y="298"/>
                  </a:lnTo>
                  <a:lnTo>
                    <a:pt x="220" y="298"/>
                  </a:lnTo>
                  <a:lnTo>
                    <a:pt x="221" y="299"/>
                  </a:lnTo>
                  <a:lnTo>
                    <a:pt x="223" y="301"/>
                  </a:lnTo>
                  <a:lnTo>
                    <a:pt x="224" y="302"/>
                  </a:lnTo>
                  <a:lnTo>
                    <a:pt x="225" y="303"/>
                  </a:lnTo>
                  <a:lnTo>
                    <a:pt x="225" y="302"/>
                  </a:lnTo>
                  <a:lnTo>
                    <a:pt x="226" y="302"/>
                  </a:lnTo>
                  <a:lnTo>
                    <a:pt x="227" y="303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6"/>
                  </a:lnTo>
                  <a:lnTo>
                    <a:pt x="231" y="306"/>
                  </a:lnTo>
                  <a:lnTo>
                    <a:pt x="232" y="305"/>
                  </a:lnTo>
                  <a:lnTo>
                    <a:pt x="233" y="305"/>
                  </a:lnTo>
                  <a:lnTo>
                    <a:pt x="234" y="304"/>
                  </a:lnTo>
                  <a:lnTo>
                    <a:pt x="235" y="302"/>
                  </a:lnTo>
                  <a:lnTo>
                    <a:pt x="236" y="302"/>
                  </a:lnTo>
                  <a:lnTo>
                    <a:pt x="237" y="302"/>
                  </a:lnTo>
                  <a:lnTo>
                    <a:pt x="238" y="302"/>
                  </a:lnTo>
                  <a:lnTo>
                    <a:pt x="238" y="303"/>
                  </a:lnTo>
                  <a:lnTo>
                    <a:pt x="240" y="303"/>
                  </a:lnTo>
                  <a:lnTo>
                    <a:pt x="240" y="304"/>
                  </a:lnTo>
                  <a:lnTo>
                    <a:pt x="240" y="305"/>
                  </a:lnTo>
                  <a:lnTo>
                    <a:pt x="240" y="306"/>
                  </a:lnTo>
                  <a:lnTo>
                    <a:pt x="240" y="307"/>
                  </a:lnTo>
                  <a:lnTo>
                    <a:pt x="241" y="307"/>
                  </a:lnTo>
                  <a:lnTo>
                    <a:pt x="241" y="309"/>
                  </a:lnTo>
                  <a:lnTo>
                    <a:pt x="241" y="307"/>
                  </a:lnTo>
                  <a:lnTo>
                    <a:pt x="242" y="307"/>
                  </a:lnTo>
                  <a:lnTo>
                    <a:pt x="242" y="309"/>
                  </a:lnTo>
                  <a:lnTo>
                    <a:pt x="241" y="310"/>
                  </a:lnTo>
                  <a:lnTo>
                    <a:pt x="242" y="311"/>
                  </a:lnTo>
                  <a:lnTo>
                    <a:pt x="242" y="312"/>
                  </a:lnTo>
                  <a:lnTo>
                    <a:pt x="242" y="314"/>
                  </a:lnTo>
                  <a:lnTo>
                    <a:pt x="242" y="316"/>
                  </a:lnTo>
                  <a:lnTo>
                    <a:pt x="241" y="320"/>
                  </a:lnTo>
                  <a:lnTo>
                    <a:pt x="241" y="321"/>
                  </a:lnTo>
                  <a:lnTo>
                    <a:pt x="241" y="322"/>
                  </a:lnTo>
                  <a:lnTo>
                    <a:pt x="241" y="323"/>
                  </a:lnTo>
                  <a:lnTo>
                    <a:pt x="243" y="323"/>
                  </a:lnTo>
                  <a:lnTo>
                    <a:pt x="244" y="324"/>
                  </a:lnTo>
                  <a:lnTo>
                    <a:pt x="244" y="326"/>
                  </a:lnTo>
                  <a:lnTo>
                    <a:pt x="245" y="327"/>
                  </a:lnTo>
                  <a:lnTo>
                    <a:pt x="246" y="327"/>
                  </a:lnTo>
                  <a:lnTo>
                    <a:pt x="246" y="328"/>
                  </a:lnTo>
                  <a:lnTo>
                    <a:pt x="245" y="329"/>
                  </a:lnTo>
                  <a:lnTo>
                    <a:pt x="246" y="330"/>
                  </a:lnTo>
                  <a:lnTo>
                    <a:pt x="246" y="331"/>
                  </a:lnTo>
                  <a:lnTo>
                    <a:pt x="246" y="332"/>
                  </a:lnTo>
                  <a:lnTo>
                    <a:pt x="246" y="333"/>
                  </a:lnTo>
                  <a:lnTo>
                    <a:pt x="248" y="333"/>
                  </a:lnTo>
                  <a:lnTo>
                    <a:pt x="249" y="335"/>
                  </a:lnTo>
                  <a:lnTo>
                    <a:pt x="249" y="336"/>
                  </a:lnTo>
                  <a:close/>
                  <a:moveTo>
                    <a:pt x="185" y="301"/>
                  </a:moveTo>
                  <a:lnTo>
                    <a:pt x="186" y="301"/>
                  </a:lnTo>
                  <a:lnTo>
                    <a:pt x="185" y="302"/>
                  </a:lnTo>
                  <a:lnTo>
                    <a:pt x="185" y="303"/>
                  </a:lnTo>
                  <a:lnTo>
                    <a:pt x="185" y="304"/>
                  </a:lnTo>
                  <a:lnTo>
                    <a:pt x="184" y="304"/>
                  </a:lnTo>
                  <a:lnTo>
                    <a:pt x="184" y="305"/>
                  </a:lnTo>
                  <a:lnTo>
                    <a:pt x="184" y="306"/>
                  </a:lnTo>
                  <a:lnTo>
                    <a:pt x="184" y="307"/>
                  </a:lnTo>
                  <a:lnTo>
                    <a:pt x="184" y="309"/>
                  </a:lnTo>
                  <a:lnTo>
                    <a:pt x="185" y="309"/>
                  </a:lnTo>
                  <a:lnTo>
                    <a:pt x="184" y="310"/>
                  </a:lnTo>
                  <a:lnTo>
                    <a:pt x="184" y="311"/>
                  </a:lnTo>
                  <a:lnTo>
                    <a:pt x="183" y="310"/>
                  </a:lnTo>
                  <a:lnTo>
                    <a:pt x="182" y="310"/>
                  </a:lnTo>
                  <a:lnTo>
                    <a:pt x="182" y="312"/>
                  </a:lnTo>
                  <a:lnTo>
                    <a:pt x="181" y="312"/>
                  </a:lnTo>
                  <a:lnTo>
                    <a:pt x="181" y="313"/>
                  </a:lnTo>
                  <a:lnTo>
                    <a:pt x="179" y="313"/>
                  </a:lnTo>
                  <a:lnTo>
                    <a:pt x="179" y="314"/>
                  </a:lnTo>
                  <a:lnTo>
                    <a:pt x="179" y="313"/>
                  </a:lnTo>
                  <a:lnTo>
                    <a:pt x="178" y="313"/>
                  </a:lnTo>
                  <a:lnTo>
                    <a:pt x="178" y="314"/>
                  </a:lnTo>
                  <a:lnTo>
                    <a:pt x="177" y="314"/>
                  </a:lnTo>
                  <a:lnTo>
                    <a:pt x="176" y="314"/>
                  </a:lnTo>
                  <a:lnTo>
                    <a:pt x="175" y="315"/>
                  </a:lnTo>
                  <a:lnTo>
                    <a:pt x="174" y="315"/>
                  </a:lnTo>
                  <a:lnTo>
                    <a:pt x="174" y="316"/>
                  </a:lnTo>
                  <a:lnTo>
                    <a:pt x="174" y="318"/>
                  </a:lnTo>
                  <a:lnTo>
                    <a:pt x="175" y="318"/>
                  </a:lnTo>
                  <a:lnTo>
                    <a:pt x="175" y="319"/>
                  </a:lnTo>
                  <a:lnTo>
                    <a:pt x="174" y="320"/>
                  </a:lnTo>
                  <a:lnTo>
                    <a:pt x="174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0" y="321"/>
                  </a:lnTo>
                  <a:lnTo>
                    <a:pt x="170" y="322"/>
                  </a:lnTo>
                  <a:lnTo>
                    <a:pt x="169" y="322"/>
                  </a:lnTo>
                  <a:lnTo>
                    <a:pt x="169" y="323"/>
                  </a:lnTo>
                  <a:lnTo>
                    <a:pt x="168" y="323"/>
                  </a:lnTo>
                  <a:lnTo>
                    <a:pt x="168" y="324"/>
                  </a:lnTo>
                  <a:lnTo>
                    <a:pt x="167" y="324"/>
                  </a:lnTo>
                  <a:lnTo>
                    <a:pt x="165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0" y="326"/>
                  </a:lnTo>
                  <a:lnTo>
                    <a:pt x="159" y="326"/>
                  </a:lnTo>
                  <a:lnTo>
                    <a:pt x="158" y="326"/>
                  </a:lnTo>
                  <a:lnTo>
                    <a:pt x="157" y="327"/>
                  </a:lnTo>
                  <a:lnTo>
                    <a:pt x="156" y="327"/>
                  </a:lnTo>
                  <a:lnTo>
                    <a:pt x="156" y="328"/>
                  </a:lnTo>
                  <a:lnTo>
                    <a:pt x="154" y="328"/>
                  </a:lnTo>
                  <a:lnTo>
                    <a:pt x="153" y="328"/>
                  </a:lnTo>
                  <a:lnTo>
                    <a:pt x="152" y="331"/>
                  </a:lnTo>
                  <a:lnTo>
                    <a:pt x="151" y="332"/>
                  </a:lnTo>
                  <a:lnTo>
                    <a:pt x="150" y="332"/>
                  </a:lnTo>
                  <a:lnTo>
                    <a:pt x="149" y="332"/>
                  </a:lnTo>
                  <a:lnTo>
                    <a:pt x="149" y="331"/>
                  </a:lnTo>
                  <a:lnTo>
                    <a:pt x="149" y="330"/>
                  </a:lnTo>
                  <a:lnTo>
                    <a:pt x="150" y="328"/>
                  </a:lnTo>
                  <a:lnTo>
                    <a:pt x="150" y="327"/>
                  </a:lnTo>
                  <a:lnTo>
                    <a:pt x="150" y="326"/>
                  </a:lnTo>
                  <a:lnTo>
                    <a:pt x="150" y="323"/>
                  </a:lnTo>
                  <a:lnTo>
                    <a:pt x="149" y="322"/>
                  </a:lnTo>
                  <a:lnTo>
                    <a:pt x="149" y="321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2" y="314"/>
                  </a:lnTo>
                  <a:lnTo>
                    <a:pt x="152" y="313"/>
                  </a:lnTo>
                  <a:lnTo>
                    <a:pt x="152" y="307"/>
                  </a:lnTo>
                  <a:lnTo>
                    <a:pt x="152" y="306"/>
                  </a:lnTo>
                  <a:lnTo>
                    <a:pt x="152" y="305"/>
                  </a:lnTo>
                  <a:lnTo>
                    <a:pt x="152" y="304"/>
                  </a:lnTo>
                  <a:lnTo>
                    <a:pt x="153" y="301"/>
                  </a:lnTo>
                  <a:lnTo>
                    <a:pt x="153" y="299"/>
                  </a:lnTo>
                  <a:lnTo>
                    <a:pt x="154" y="295"/>
                  </a:lnTo>
                  <a:lnTo>
                    <a:pt x="153" y="294"/>
                  </a:lnTo>
                  <a:lnTo>
                    <a:pt x="153" y="293"/>
                  </a:lnTo>
                  <a:lnTo>
                    <a:pt x="152" y="293"/>
                  </a:lnTo>
                  <a:lnTo>
                    <a:pt x="151" y="293"/>
                  </a:lnTo>
                  <a:lnTo>
                    <a:pt x="150" y="293"/>
                  </a:lnTo>
                  <a:lnTo>
                    <a:pt x="150" y="291"/>
                  </a:lnTo>
                  <a:lnTo>
                    <a:pt x="149" y="291"/>
                  </a:lnTo>
                  <a:lnTo>
                    <a:pt x="148" y="291"/>
                  </a:lnTo>
                  <a:lnTo>
                    <a:pt x="146" y="291"/>
                  </a:lnTo>
                  <a:lnTo>
                    <a:pt x="146" y="290"/>
                  </a:lnTo>
                  <a:lnTo>
                    <a:pt x="148" y="290"/>
                  </a:lnTo>
                  <a:lnTo>
                    <a:pt x="148" y="289"/>
                  </a:lnTo>
                  <a:lnTo>
                    <a:pt x="148" y="288"/>
                  </a:lnTo>
                  <a:lnTo>
                    <a:pt x="149" y="288"/>
                  </a:lnTo>
                  <a:lnTo>
                    <a:pt x="149" y="287"/>
                  </a:lnTo>
                  <a:lnTo>
                    <a:pt x="150" y="287"/>
                  </a:lnTo>
                  <a:lnTo>
                    <a:pt x="151" y="287"/>
                  </a:lnTo>
                  <a:lnTo>
                    <a:pt x="152" y="288"/>
                  </a:lnTo>
                  <a:lnTo>
                    <a:pt x="153" y="289"/>
                  </a:lnTo>
                  <a:lnTo>
                    <a:pt x="154" y="290"/>
                  </a:lnTo>
                  <a:lnTo>
                    <a:pt x="158" y="290"/>
                  </a:lnTo>
                  <a:lnTo>
                    <a:pt x="159" y="291"/>
                  </a:lnTo>
                  <a:lnTo>
                    <a:pt x="160" y="291"/>
                  </a:lnTo>
                  <a:lnTo>
                    <a:pt x="160" y="293"/>
                  </a:lnTo>
                  <a:lnTo>
                    <a:pt x="161" y="293"/>
                  </a:lnTo>
                  <a:lnTo>
                    <a:pt x="162" y="293"/>
                  </a:lnTo>
                  <a:lnTo>
                    <a:pt x="164" y="295"/>
                  </a:lnTo>
                  <a:lnTo>
                    <a:pt x="165" y="295"/>
                  </a:lnTo>
                  <a:lnTo>
                    <a:pt x="166" y="297"/>
                  </a:lnTo>
                  <a:lnTo>
                    <a:pt x="168" y="297"/>
                  </a:lnTo>
                  <a:lnTo>
                    <a:pt x="168" y="298"/>
                  </a:lnTo>
                  <a:lnTo>
                    <a:pt x="169" y="299"/>
                  </a:lnTo>
                  <a:lnTo>
                    <a:pt x="170" y="299"/>
                  </a:lnTo>
                  <a:lnTo>
                    <a:pt x="170" y="298"/>
                  </a:lnTo>
                  <a:lnTo>
                    <a:pt x="170" y="297"/>
                  </a:lnTo>
                  <a:lnTo>
                    <a:pt x="170" y="298"/>
                  </a:lnTo>
                  <a:lnTo>
                    <a:pt x="171" y="298"/>
                  </a:lnTo>
                  <a:lnTo>
                    <a:pt x="171" y="297"/>
                  </a:lnTo>
                  <a:lnTo>
                    <a:pt x="173" y="297"/>
                  </a:lnTo>
                  <a:lnTo>
                    <a:pt x="173" y="296"/>
                  </a:lnTo>
                  <a:lnTo>
                    <a:pt x="174" y="296"/>
                  </a:lnTo>
                  <a:lnTo>
                    <a:pt x="175" y="296"/>
                  </a:lnTo>
                  <a:lnTo>
                    <a:pt x="176" y="296"/>
                  </a:lnTo>
                  <a:lnTo>
                    <a:pt x="176" y="297"/>
                  </a:lnTo>
                  <a:lnTo>
                    <a:pt x="177" y="298"/>
                  </a:lnTo>
                  <a:lnTo>
                    <a:pt x="179" y="299"/>
                  </a:lnTo>
                  <a:lnTo>
                    <a:pt x="177" y="301"/>
                  </a:lnTo>
                  <a:lnTo>
                    <a:pt x="177" y="302"/>
                  </a:lnTo>
                  <a:lnTo>
                    <a:pt x="178" y="302"/>
                  </a:lnTo>
                  <a:lnTo>
                    <a:pt x="179" y="301"/>
                  </a:lnTo>
                  <a:lnTo>
                    <a:pt x="181" y="301"/>
                  </a:lnTo>
                  <a:lnTo>
                    <a:pt x="182" y="299"/>
                  </a:lnTo>
                  <a:lnTo>
                    <a:pt x="183" y="299"/>
                  </a:lnTo>
                  <a:lnTo>
                    <a:pt x="184" y="298"/>
                  </a:lnTo>
                  <a:lnTo>
                    <a:pt x="185" y="297"/>
                  </a:lnTo>
                  <a:lnTo>
                    <a:pt x="185" y="298"/>
                  </a:lnTo>
                  <a:lnTo>
                    <a:pt x="185" y="299"/>
                  </a:lnTo>
                  <a:lnTo>
                    <a:pt x="184" y="299"/>
                  </a:lnTo>
                  <a:lnTo>
                    <a:pt x="185" y="301"/>
                  </a:lnTo>
                  <a:lnTo>
                    <a:pt x="185" y="299"/>
                  </a:lnTo>
                  <a:lnTo>
                    <a:pt x="185" y="301"/>
                  </a:lnTo>
                  <a:close/>
                  <a:moveTo>
                    <a:pt x="92" y="288"/>
                  </a:moveTo>
                  <a:lnTo>
                    <a:pt x="93" y="288"/>
                  </a:lnTo>
                  <a:lnTo>
                    <a:pt x="93" y="289"/>
                  </a:lnTo>
                  <a:lnTo>
                    <a:pt x="92" y="289"/>
                  </a:lnTo>
                  <a:lnTo>
                    <a:pt x="92" y="290"/>
                  </a:lnTo>
                  <a:lnTo>
                    <a:pt x="93" y="290"/>
                  </a:lnTo>
                  <a:lnTo>
                    <a:pt x="93" y="291"/>
                  </a:lnTo>
                  <a:lnTo>
                    <a:pt x="93" y="293"/>
                  </a:lnTo>
                  <a:lnTo>
                    <a:pt x="92" y="294"/>
                  </a:lnTo>
                  <a:lnTo>
                    <a:pt x="91" y="294"/>
                  </a:lnTo>
                  <a:lnTo>
                    <a:pt x="90" y="295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94"/>
                  </a:lnTo>
                  <a:lnTo>
                    <a:pt x="91" y="293"/>
                  </a:lnTo>
                  <a:lnTo>
                    <a:pt x="91" y="291"/>
                  </a:lnTo>
                  <a:lnTo>
                    <a:pt x="91" y="290"/>
                  </a:lnTo>
                  <a:lnTo>
                    <a:pt x="91" y="291"/>
                  </a:lnTo>
                  <a:lnTo>
                    <a:pt x="91" y="290"/>
                  </a:lnTo>
                  <a:lnTo>
                    <a:pt x="90" y="291"/>
                  </a:lnTo>
                  <a:lnTo>
                    <a:pt x="89" y="291"/>
                  </a:lnTo>
                  <a:lnTo>
                    <a:pt x="89" y="290"/>
                  </a:lnTo>
                  <a:lnTo>
                    <a:pt x="89" y="289"/>
                  </a:lnTo>
                  <a:lnTo>
                    <a:pt x="87" y="288"/>
                  </a:lnTo>
                  <a:lnTo>
                    <a:pt x="87" y="287"/>
                  </a:lnTo>
                  <a:lnTo>
                    <a:pt x="86" y="286"/>
                  </a:lnTo>
                  <a:lnTo>
                    <a:pt x="87" y="286"/>
                  </a:lnTo>
                  <a:lnTo>
                    <a:pt x="89" y="286"/>
                  </a:lnTo>
                  <a:lnTo>
                    <a:pt x="89" y="285"/>
                  </a:lnTo>
                  <a:lnTo>
                    <a:pt x="89" y="286"/>
                  </a:lnTo>
                  <a:lnTo>
                    <a:pt x="90" y="286"/>
                  </a:lnTo>
                  <a:lnTo>
                    <a:pt x="90" y="287"/>
                  </a:lnTo>
                  <a:lnTo>
                    <a:pt x="91" y="287"/>
                  </a:lnTo>
                  <a:lnTo>
                    <a:pt x="92" y="287"/>
                  </a:lnTo>
                  <a:lnTo>
                    <a:pt x="91" y="287"/>
                  </a:lnTo>
                  <a:lnTo>
                    <a:pt x="91" y="288"/>
                  </a:lnTo>
                  <a:lnTo>
                    <a:pt x="92" y="288"/>
                  </a:lnTo>
                  <a:close/>
                  <a:moveTo>
                    <a:pt x="101" y="284"/>
                  </a:moveTo>
                  <a:lnTo>
                    <a:pt x="101" y="285"/>
                  </a:lnTo>
                  <a:lnTo>
                    <a:pt x="100" y="285"/>
                  </a:lnTo>
                  <a:lnTo>
                    <a:pt x="99" y="285"/>
                  </a:lnTo>
                  <a:lnTo>
                    <a:pt x="98" y="285"/>
                  </a:lnTo>
                  <a:lnTo>
                    <a:pt x="97" y="285"/>
                  </a:lnTo>
                  <a:lnTo>
                    <a:pt x="97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6"/>
                  </a:lnTo>
                  <a:lnTo>
                    <a:pt x="94" y="285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3" y="285"/>
                  </a:lnTo>
                  <a:lnTo>
                    <a:pt x="92" y="285"/>
                  </a:lnTo>
                  <a:lnTo>
                    <a:pt x="91" y="285"/>
                  </a:lnTo>
                  <a:lnTo>
                    <a:pt x="91" y="284"/>
                  </a:lnTo>
                  <a:lnTo>
                    <a:pt x="90" y="282"/>
                  </a:lnTo>
                  <a:lnTo>
                    <a:pt x="89" y="281"/>
                  </a:lnTo>
                  <a:lnTo>
                    <a:pt x="89" y="280"/>
                  </a:lnTo>
                  <a:lnTo>
                    <a:pt x="89" y="279"/>
                  </a:lnTo>
                  <a:lnTo>
                    <a:pt x="87" y="278"/>
                  </a:lnTo>
                  <a:lnTo>
                    <a:pt x="87" y="279"/>
                  </a:lnTo>
                  <a:lnTo>
                    <a:pt x="86" y="280"/>
                  </a:lnTo>
                  <a:lnTo>
                    <a:pt x="86" y="279"/>
                  </a:lnTo>
                  <a:lnTo>
                    <a:pt x="87" y="279"/>
                  </a:lnTo>
                  <a:lnTo>
                    <a:pt x="87" y="278"/>
                  </a:lnTo>
                  <a:lnTo>
                    <a:pt x="87" y="277"/>
                  </a:lnTo>
                  <a:lnTo>
                    <a:pt x="89" y="277"/>
                  </a:lnTo>
                  <a:lnTo>
                    <a:pt x="89" y="276"/>
                  </a:lnTo>
                  <a:lnTo>
                    <a:pt x="87" y="276"/>
                  </a:lnTo>
                  <a:lnTo>
                    <a:pt x="87" y="277"/>
                  </a:lnTo>
                  <a:lnTo>
                    <a:pt x="87" y="276"/>
                  </a:lnTo>
                  <a:lnTo>
                    <a:pt x="87" y="274"/>
                  </a:lnTo>
                  <a:lnTo>
                    <a:pt x="89" y="274"/>
                  </a:lnTo>
                  <a:lnTo>
                    <a:pt x="89" y="276"/>
                  </a:lnTo>
                  <a:lnTo>
                    <a:pt x="90" y="277"/>
                  </a:lnTo>
                  <a:lnTo>
                    <a:pt x="91" y="277"/>
                  </a:lnTo>
                  <a:lnTo>
                    <a:pt x="92" y="277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4" y="279"/>
                  </a:lnTo>
                  <a:lnTo>
                    <a:pt x="97" y="281"/>
                  </a:lnTo>
                  <a:lnTo>
                    <a:pt x="97" y="280"/>
                  </a:lnTo>
                  <a:lnTo>
                    <a:pt x="98" y="280"/>
                  </a:lnTo>
                  <a:lnTo>
                    <a:pt x="98" y="281"/>
                  </a:lnTo>
                  <a:lnTo>
                    <a:pt x="98" y="278"/>
                  </a:lnTo>
                  <a:lnTo>
                    <a:pt x="99" y="278"/>
                  </a:lnTo>
                  <a:lnTo>
                    <a:pt x="99" y="279"/>
                  </a:lnTo>
                  <a:lnTo>
                    <a:pt x="99" y="280"/>
                  </a:lnTo>
                  <a:lnTo>
                    <a:pt x="100" y="280"/>
                  </a:lnTo>
                  <a:lnTo>
                    <a:pt x="100" y="281"/>
                  </a:lnTo>
                  <a:lnTo>
                    <a:pt x="101" y="281"/>
                  </a:lnTo>
                  <a:lnTo>
                    <a:pt x="101" y="282"/>
                  </a:lnTo>
                  <a:lnTo>
                    <a:pt x="101" y="284"/>
                  </a:lnTo>
                  <a:lnTo>
                    <a:pt x="100" y="284"/>
                  </a:lnTo>
                  <a:lnTo>
                    <a:pt x="101" y="284"/>
                  </a:lnTo>
                  <a:close/>
                  <a:moveTo>
                    <a:pt x="171" y="272"/>
                  </a:moveTo>
                  <a:lnTo>
                    <a:pt x="170" y="274"/>
                  </a:lnTo>
                  <a:lnTo>
                    <a:pt x="170" y="276"/>
                  </a:lnTo>
                  <a:lnTo>
                    <a:pt x="169" y="276"/>
                  </a:lnTo>
                  <a:lnTo>
                    <a:pt x="168" y="276"/>
                  </a:lnTo>
                  <a:lnTo>
                    <a:pt x="167" y="274"/>
                  </a:lnTo>
                  <a:lnTo>
                    <a:pt x="167" y="273"/>
                  </a:lnTo>
                  <a:lnTo>
                    <a:pt x="166" y="273"/>
                  </a:lnTo>
                  <a:lnTo>
                    <a:pt x="165" y="272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70"/>
                  </a:lnTo>
                  <a:lnTo>
                    <a:pt x="165" y="270"/>
                  </a:lnTo>
                  <a:lnTo>
                    <a:pt x="168" y="270"/>
                  </a:lnTo>
                  <a:lnTo>
                    <a:pt x="169" y="270"/>
                  </a:lnTo>
                  <a:lnTo>
                    <a:pt x="170" y="270"/>
                  </a:lnTo>
                  <a:lnTo>
                    <a:pt x="170" y="271"/>
                  </a:lnTo>
                  <a:lnTo>
                    <a:pt x="171" y="272"/>
                  </a:lnTo>
                  <a:close/>
                  <a:moveTo>
                    <a:pt x="261" y="311"/>
                  </a:moveTo>
                  <a:lnTo>
                    <a:pt x="262" y="312"/>
                  </a:lnTo>
                  <a:lnTo>
                    <a:pt x="263" y="312"/>
                  </a:lnTo>
                  <a:lnTo>
                    <a:pt x="263" y="313"/>
                  </a:lnTo>
                  <a:lnTo>
                    <a:pt x="263" y="314"/>
                  </a:lnTo>
                  <a:lnTo>
                    <a:pt x="262" y="314"/>
                  </a:lnTo>
                  <a:lnTo>
                    <a:pt x="262" y="313"/>
                  </a:lnTo>
                  <a:lnTo>
                    <a:pt x="261" y="313"/>
                  </a:lnTo>
                  <a:lnTo>
                    <a:pt x="261" y="312"/>
                  </a:lnTo>
                  <a:lnTo>
                    <a:pt x="261" y="311"/>
                  </a:lnTo>
                  <a:lnTo>
                    <a:pt x="260" y="311"/>
                  </a:lnTo>
                  <a:lnTo>
                    <a:pt x="259" y="311"/>
                  </a:lnTo>
                  <a:lnTo>
                    <a:pt x="258" y="312"/>
                  </a:lnTo>
                  <a:lnTo>
                    <a:pt x="258" y="311"/>
                  </a:lnTo>
                  <a:lnTo>
                    <a:pt x="257" y="311"/>
                  </a:lnTo>
                  <a:lnTo>
                    <a:pt x="257" y="312"/>
                  </a:lnTo>
                  <a:lnTo>
                    <a:pt x="256" y="312"/>
                  </a:lnTo>
                  <a:lnTo>
                    <a:pt x="254" y="311"/>
                  </a:lnTo>
                  <a:lnTo>
                    <a:pt x="253" y="312"/>
                  </a:lnTo>
                  <a:lnTo>
                    <a:pt x="252" y="312"/>
                  </a:lnTo>
                  <a:lnTo>
                    <a:pt x="251" y="311"/>
                  </a:lnTo>
                  <a:lnTo>
                    <a:pt x="250" y="311"/>
                  </a:lnTo>
                  <a:lnTo>
                    <a:pt x="249" y="311"/>
                  </a:lnTo>
                  <a:lnTo>
                    <a:pt x="249" y="312"/>
                  </a:lnTo>
                  <a:lnTo>
                    <a:pt x="248" y="312"/>
                  </a:lnTo>
                  <a:lnTo>
                    <a:pt x="246" y="312"/>
                  </a:lnTo>
                  <a:lnTo>
                    <a:pt x="246" y="311"/>
                  </a:lnTo>
                  <a:lnTo>
                    <a:pt x="246" y="310"/>
                  </a:lnTo>
                  <a:lnTo>
                    <a:pt x="246" y="309"/>
                  </a:lnTo>
                  <a:lnTo>
                    <a:pt x="245" y="307"/>
                  </a:lnTo>
                  <a:lnTo>
                    <a:pt x="244" y="306"/>
                  </a:lnTo>
                  <a:lnTo>
                    <a:pt x="243" y="306"/>
                  </a:lnTo>
                  <a:lnTo>
                    <a:pt x="242" y="306"/>
                  </a:lnTo>
                  <a:lnTo>
                    <a:pt x="241" y="306"/>
                  </a:lnTo>
                  <a:lnTo>
                    <a:pt x="240" y="305"/>
                  </a:lnTo>
                  <a:lnTo>
                    <a:pt x="241" y="303"/>
                  </a:lnTo>
                  <a:lnTo>
                    <a:pt x="241" y="302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8" y="301"/>
                  </a:lnTo>
                  <a:lnTo>
                    <a:pt x="237" y="301"/>
                  </a:lnTo>
                  <a:lnTo>
                    <a:pt x="237" y="299"/>
                  </a:lnTo>
                  <a:lnTo>
                    <a:pt x="237" y="301"/>
                  </a:lnTo>
                  <a:lnTo>
                    <a:pt x="236" y="301"/>
                  </a:lnTo>
                  <a:lnTo>
                    <a:pt x="235" y="299"/>
                  </a:lnTo>
                  <a:lnTo>
                    <a:pt x="236" y="299"/>
                  </a:lnTo>
                  <a:lnTo>
                    <a:pt x="236" y="298"/>
                  </a:lnTo>
                  <a:lnTo>
                    <a:pt x="237" y="298"/>
                  </a:lnTo>
                  <a:lnTo>
                    <a:pt x="237" y="297"/>
                  </a:lnTo>
                  <a:lnTo>
                    <a:pt x="238" y="297"/>
                  </a:lnTo>
                  <a:lnTo>
                    <a:pt x="240" y="297"/>
                  </a:lnTo>
                  <a:lnTo>
                    <a:pt x="240" y="296"/>
                  </a:lnTo>
                  <a:lnTo>
                    <a:pt x="241" y="296"/>
                  </a:lnTo>
                  <a:lnTo>
                    <a:pt x="240" y="295"/>
                  </a:lnTo>
                  <a:lnTo>
                    <a:pt x="241" y="294"/>
                  </a:lnTo>
                  <a:lnTo>
                    <a:pt x="242" y="293"/>
                  </a:lnTo>
                  <a:lnTo>
                    <a:pt x="242" y="294"/>
                  </a:lnTo>
                  <a:lnTo>
                    <a:pt x="242" y="293"/>
                  </a:lnTo>
                  <a:lnTo>
                    <a:pt x="242" y="291"/>
                  </a:lnTo>
                  <a:lnTo>
                    <a:pt x="241" y="291"/>
                  </a:lnTo>
                  <a:lnTo>
                    <a:pt x="240" y="291"/>
                  </a:lnTo>
                  <a:lnTo>
                    <a:pt x="238" y="293"/>
                  </a:lnTo>
                  <a:lnTo>
                    <a:pt x="237" y="291"/>
                  </a:lnTo>
                  <a:lnTo>
                    <a:pt x="235" y="289"/>
                  </a:lnTo>
                  <a:lnTo>
                    <a:pt x="234" y="289"/>
                  </a:lnTo>
                  <a:lnTo>
                    <a:pt x="235" y="289"/>
                  </a:lnTo>
                  <a:lnTo>
                    <a:pt x="234" y="288"/>
                  </a:lnTo>
                  <a:lnTo>
                    <a:pt x="235" y="288"/>
                  </a:lnTo>
                  <a:lnTo>
                    <a:pt x="235" y="287"/>
                  </a:lnTo>
                  <a:lnTo>
                    <a:pt x="234" y="287"/>
                  </a:lnTo>
                  <a:lnTo>
                    <a:pt x="234" y="288"/>
                  </a:lnTo>
                  <a:lnTo>
                    <a:pt x="233" y="288"/>
                  </a:lnTo>
                  <a:lnTo>
                    <a:pt x="233" y="287"/>
                  </a:lnTo>
                  <a:lnTo>
                    <a:pt x="233" y="286"/>
                  </a:lnTo>
                  <a:lnTo>
                    <a:pt x="232" y="285"/>
                  </a:lnTo>
                  <a:lnTo>
                    <a:pt x="231" y="284"/>
                  </a:lnTo>
                  <a:lnTo>
                    <a:pt x="229" y="284"/>
                  </a:lnTo>
                  <a:lnTo>
                    <a:pt x="228" y="282"/>
                  </a:lnTo>
                  <a:lnTo>
                    <a:pt x="227" y="284"/>
                  </a:lnTo>
                  <a:lnTo>
                    <a:pt x="227" y="282"/>
                  </a:lnTo>
                  <a:lnTo>
                    <a:pt x="225" y="281"/>
                  </a:lnTo>
                  <a:lnTo>
                    <a:pt x="224" y="280"/>
                  </a:lnTo>
                  <a:lnTo>
                    <a:pt x="223" y="279"/>
                  </a:lnTo>
                  <a:lnTo>
                    <a:pt x="224" y="279"/>
                  </a:lnTo>
                  <a:lnTo>
                    <a:pt x="223" y="279"/>
                  </a:lnTo>
                  <a:lnTo>
                    <a:pt x="223" y="278"/>
                  </a:lnTo>
                  <a:lnTo>
                    <a:pt x="220" y="273"/>
                  </a:lnTo>
                  <a:lnTo>
                    <a:pt x="219" y="269"/>
                  </a:lnTo>
                  <a:lnTo>
                    <a:pt x="219" y="268"/>
                  </a:lnTo>
                  <a:lnTo>
                    <a:pt x="219" y="266"/>
                  </a:lnTo>
                  <a:lnTo>
                    <a:pt x="220" y="266"/>
                  </a:lnTo>
                  <a:lnTo>
                    <a:pt x="221" y="268"/>
                  </a:lnTo>
                  <a:lnTo>
                    <a:pt x="223" y="268"/>
                  </a:lnTo>
                  <a:lnTo>
                    <a:pt x="224" y="268"/>
                  </a:lnTo>
                  <a:lnTo>
                    <a:pt x="226" y="268"/>
                  </a:lnTo>
                  <a:lnTo>
                    <a:pt x="226" y="269"/>
                  </a:lnTo>
                  <a:lnTo>
                    <a:pt x="227" y="269"/>
                  </a:lnTo>
                  <a:lnTo>
                    <a:pt x="228" y="269"/>
                  </a:lnTo>
                  <a:lnTo>
                    <a:pt x="231" y="269"/>
                  </a:lnTo>
                  <a:lnTo>
                    <a:pt x="236" y="269"/>
                  </a:lnTo>
                  <a:lnTo>
                    <a:pt x="237" y="268"/>
                  </a:lnTo>
                  <a:lnTo>
                    <a:pt x="236" y="266"/>
                  </a:lnTo>
                  <a:lnTo>
                    <a:pt x="237" y="266"/>
                  </a:lnTo>
                  <a:lnTo>
                    <a:pt x="237" y="268"/>
                  </a:lnTo>
                  <a:lnTo>
                    <a:pt x="238" y="268"/>
                  </a:lnTo>
                  <a:lnTo>
                    <a:pt x="240" y="266"/>
                  </a:lnTo>
                  <a:lnTo>
                    <a:pt x="240" y="268"/>
                  </a:lnTo>
                  <a:lnTo>
                    <a:pt x="241" y="268"/>
                  </a:lnTo>
                  <a:lnTo>
                    <a:pt x="242" y="268"/>
                  </a:lnTo>
                  <a:lnTo>
                    <a:pt x="242" y="269"/>
                  </a:lnTo>
                  <a:lnTo>
                    <a:pt x="243" y="268"/>
                  </a:lnTo>
                  <a:lnTo>
                    <a:pt x="243" y="266"/>
                  </a:lnTo>
                  <a:lnTo>
                    <a:pt x="244" y="268"/>
                  </a:lnTo>
                  <a:lnTo>
                    <a:pt x="244" y="266"/>
                  </a:lnTo>
                  <a:lnTo>
                    <a:pt x="245" y="266"/>
                  </a:lnTo>
                  <a:lnTo>
                    <a:pt x="246" y="268"/>
                  </a:lnTo>
                  <a:lnTo>
                    <a:pt x="248" y="269"/>
                  </a:lnTo>
                  <a:lnTo>
                    <a:pt x="249" y="269"/>
                  </a:lnTo>
                  <a:lnTo>
                    <a:pt x="249" y="270"/>
                  </a:lnTo>
                  <a:lnTo>
                    <a:pt x="250" y="271"/>
                  </a:lnTo>
                  <a:lnTo>
                    <a:pt x="250" y="272"/>
                  </a:lnTo>
                  <a:lnTo>
                    <a:pt x="251" y="272"/>
                  </a:lnTo>
                  <a:lnTo>
                    <a:pt x="250" y="272"/>
                  </a:lnTo>
                  <a:lnTo>
                    <a:pt x="250" y="273"/>
                  </a:lnTo>
                  <a:lnTo>
                    <a:pt x="250" y="274"/>
                  </a:lnTo>
                  <a:lnTo>
                    <a:pt x="250" y="276"/>
                  </a:lnTo>
                  <a:lnTo>
                    <a:pt x="251" y="274"/>
                  </a:lnTo>
                  <a:lnTo>
                    <a:pt x="251" y="276"/>
                  </a:lnTo>
                  <a:lnTo>
                    <a:pt x="252" y="276"/>
                  </a:lnTo>
                  <a:lnTo>
                    <a:pt x="253" y="276"/>
                  </a:lnTo>
                  <a:lnTo>
                    <a:pt x="253" y="277"/>
                  </a:lnTo>
                  <a:lnTo>
                    <a:pt x="254" y="277"/>
                  </a:lnTo>
                  <a:lnTo>
                    <a:pt x="256" y="277"/>
                  </a:lnTo>
                  <a:lnTo>
                    <a:pt x="256" y="278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4" y="279"/>
                  </a:lnTo>
                  <a:lnTo>
                    <a:pt x="254" y="280"/>
                  </a:lnTo>
                  <a:lnTo>
                    <a:pt x="256" y="280"/>
                  </a:lnTo>
                  <a:lnTo>
                    <a:pt x="254" y="280"/>
                  </a:lnTo>
                  <a:lnTo>
                    <a:pt x="254" y="281"/>
                  </a:lnTo>
                  <a:lnTo>
                    <a:pt x="256" y="281"/>
                  </a:lnTo>
                  <a:lnTo>
                    <a:pt x="256" y="282"/>
                  </a:lnTo>
                  <a:lnTo>
                    <a:pt x="256" y="284"/>
                  </a:lnTo>
                  <a:lnTo>
                    <a:pt x="254" y="285"/>
                  </a:lnTo>
                  <a:lnTo>
                    <a:pt x="254" y="286"/>
                  </a:lnTo>
                  <a:lnTo>
                    <a:pt x="253" y="286"/>
                  </a:lnTo>
                  <a:lnTo>
                    <a:pt x="253" y="287"/>
                  </a:lnTo>
                  <a:lnTo>
                    <a:pt x="253" y="288"/>
                  </a:lnTo>
                  <a:lnTo>
                    <a:pt x="254" y="288"/>
                  </a:lnTo>
                  <a:lnTo>
                    <a:pt x="254" y="289"/>
                  </a:lnTo>
                  <a:lnTo>
                    <a:pt x="254" y="290"/>
                  </a:lnTo>
                  <a:lnTo>
                    <a:pt x="256" y="290"/>
                  </a:lnTo>
                  <a:lnTo>
                    <a:pt x="256" y="291"/>
                  </a:lnTo>
                  <a:lnTo>
                    <a:pt x="254" y="291"/>
                  </a:lnTo>
                  <a:lnTo>
                    <a:pt x="253" y="291"/>
                  </a:lnTo>
                  <a:lnTo>
                    <a:pt x="253" y="293"/>
                  </a:lnTo>
                  <a:lnTo>
                    <a:pt x="254" y="291"/>
                  </a:lnTo>
                  <a:lnTo>
                    <a:pt x="256" y="293"/>
                  </a:lnTo>
                  <a:lnTo>
                    <a:pt x="256" y="294"/>
                  </a:lnTo>
                  <a:lnTo>
                    <a:pt x="256" y="295"/>
                  </a:lnTo>
                  <a:lnTo>
                    <a:pt x="254" y="295"/>
                  </a:lnTo>
                  <a:lnTo>
                    <a:pt x="254" y="296"/>
                  </a:lnTo>
                  <a:lnTo>
                    <a:pt x="254" y="297"/>
                  </a:lnTo>
                  <a:lnTo>
                    <a:pt x="256" y="297"/>
                  </a:lnTo>
                  <a:lnTo>
                    <a:pt x="256" y="298"/>
                  </a:lnTo>
                  <a:lnTo>
                    <a:pt x="256" y="299"/>
                  </a:lnTo>
                  <a:lnTo>
                    <a:pt x="257" y="301"/>
                  </a:lnTo>
                  <a:lnTo>
                    <a:pt x="256" y="301"/>
                  </a:lnTo>
                  <a:lnTo>
                    <a:pt x="257" y="301"/>
                  </a:lnTo>
                  <a:lnTo>
                    <a:pt x="257" y="302"/>
                  </a:lnTo>
                  <a:lnTo>
                    <a:pt x="258" y="303"/>
                  </a:lnTo>
                  <a:lnTo>
                    <a:pt x="259" y="303"/>
                  </a:lnTo>
                  <a:lnTo>
                    <a:pt x="259" y="304"/>
                  </a:lnTo>
                  <a:lnTo>
                    <a:pt x="259" y="305"/>
                  </a:lnTo>
                  <a:lnTo>
                    <a:pt x="258" y="307"/>
                  </a:lnTo>
                  <a:lnTo>
                    <a:pt x="257" y="307"/>
                  </a:lnTo>
                  <a:lnTo>
                    <a:pt x="257" y="309"/>
                  </a:lnTo>
                  <a:lnTo>
                    <a:pt x="258" y="310"/>
                  </a:lnTo>
                  <a:lnTo>
                    <a:pt x="259" y="309"/>
                  </a:lnTo>
                  <a:lnTo>
                    <a:pt x="259" y="307"/>
                  </a:lnTo>
                  <a:lnTo>
                    <a:pt x="260" y="309"/>
                  </a:lnTo>
                  <a:lnTo>
                    <a:pt x="261" y="310"/>
                  </a:lnTo>
                  <a:lnTo>
                    <a:pt x="261" y="311"/>
                  </a:lnTo>
                  <a:close/>
                  <a:moveTo>
                    <a:pt x="212" y="290"/>
                  </a:moveTo>
                  <a:lnTo>
                    <a:pt x="212" y="291"/>
                  </a:lnTo>
                  <a:lnTo>
                    <a:pt x="212" y="293"/>
                  </a:lnTo>
                  <a:lnTo>
                    <a:pt x="211" y="293"/>
                  </a:lnTo>
                  <a:lnTo>
                    <a:pt x="211" y="291"/>
                  </a:lnTo>
                  <a:lnTo>
                    <a:pt x="211" y="290"/>
                  </a:lnTo>
                  <a:lnTo>
                    <a:pt x="210" y="290"/>
                  </a:lnTo>
                  <a:lnTo>
                    <a:pt x="209" y="289"/>
                  </a:lnTo>
                  <a:lnTo>
                    <a:pt x="208" y="289"/>
                  </a:lnTo>
                  <a:lnTo>
                    <a:pt x="207" y="288"/>
                  </a:lnTo>
                  <a:lnTo>
                    <a:pt x="207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3" y="287"/>
                  </a:lnTo>
                  <a:lnTo>
                    <a:pt x="202" y="286"/>
                  </a:lnTo>
                  <a:lnTo>
                    <a:pt x="202" y="285"/>
                  </a:lnTo>
                  <a:lnTo>
                    <a:pt x="203" y="285"/>
                  </a:lnTo>
                  <a:lnTo>
                    <a:pt x="202" y="285"/>
                  </a:lnTo>
                  <a:lnTo>
                    <a:pt x="201" y="284"/>
                  </a:lnTo>
                  <a:lnTo>
                    <a:pt x="200" y="284"/>
                  </a:lnTo>
                  <a:lnTo>
                    <a:pt x="200" y="282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199" y="282"/>
                  </a:lnTo>
                  <a:lnTo>
                    <a:pt x="199" y="281"/>
                  </a:lnTo>
                  <a:lnTo>
                    <a:pt x="199" y="280"/>
                  </a:lnTo>
                  <a:lnTo>
                    <a:pt x="198" y="279"/>
                  </a:lnTo>
                  <a:lnTo>
                    <a:pt x="196" y="279"/>
                  </a:lnTo>
                  <a:lnTo>
                    <a:pt x="195" y="278"/>
                  </a:lnTo>
                  <a:lnTo>
                    <a:pt x="194" y="278"/>
                  </a:lnTo>
                  <a:lnTo>
                    <a:pt x="193" y="278"/>
                  </a:lnTo>
                  <a:lnTo>
                    <a:pt x="193" y="279"/>
                  </a:lnTo>
                  <a:lnTo>
                    <a:pt x="192" y="280"/>
                  </a:lnTo>
                  <a:lnTo>
                    <a:pt x="192" y="281"/>
                  </a:lnTo>
                  <a:lnTo>
                    <a:pt x="191" y="281"/>
                  </a:lnTo>
                  <a:lnTo>
                    <a:pt x="191" y="282"/>
                  </a:lnTo>
                  <a:lnTo>
                    <a:pt x="190" y="282"/>
                  </a:lnTo>
                  <a:lnTo>
                    <a:pt x="189" y="285"/>
                  </a:lnTo>
                  <a:lnTo>
                    <a:pt x="186" y="287"/>
                  </a:lnTo>
                  <a:lnTo>
                    <a:pt x="185" y="287"/>
                  </a:lnTo>
                  <a:lnTo>
                    <a:pt x="185" y="286"/>
                  </a:lnTo>
                  <a:lnTo>
                    <a:pt x="185" y="285"/>
                  </a:lnTo>
                  <a:lnTo>
                    <a:pt x="186" y="285"/>
                  </a:lnTo>
                  <a:lnTo>
                    <a:pt x="186" y="284"/>
                  </a:lnTo>
                  <a:lnTo>
                    <a:pt x="186" y="282"/>
                  </a:lnTo>
                  <a:lnTo>
                    <a:pt x="187" y="282"/>
                  </a:lnTo>
                  <a:lnTo>
                    <a:pt x="187" y="281"/>
                  </a:lnTo>
                  <a:lnTo>
                    <a:pt x="187" y="280"/>
                  </a:lnTo>
                  <a:lnTo>
                    <a:pt x="187" y="281"/>
                  </a:lnTo>
                  <a:lnTo>
                    <a:pt x="187" y="280"/>
                  </a:lnTo>
                  <a:lnTo>
                    <a:pt x="189" y="280"/>
                  </a:lnTo>
                  <a:lnTo>
                    <a:pt x="189" y="279"/>
                  </a:lnTo>
                  <a:lnTo>
                    <a:pt x="189" y="278"/>
                  </a:lnTo>
                  <a:lnTo>
                    <a:pt x="190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7" y="277"/>
                  </a:lnTo>
                  <a:lnTo>
                    <a:pt x="189" y="276"/>
                  </a:lnTo>
                  <a:lnTo>
                    <a:pt x="189" y="274"/>
                  </a:lnTo>
                  <a:lnTo>
                    <a:pt x="189" y="273"/>
                  </a:lnTo>
                  <a:lnTo>
                    <a:pt x="189" y="272"/>
                  </a:lnTo>
                  <a:lnTo>
                    <a:pt x="189" y="271"/>
                  </a:lnTo>
                  <a:lnTo>
                    <a:pt x="187" y="270"/>
                  </a:lnTo>
                  <a:lnTo>
                    <a:pt x="187" y="266"/>
                  </a:lnTo>
                  <a:lnTo>
                    <a:pt x="189" y="266"/>
                  </a:lnTo>
                  <a:lnTo>
                    <a:pt x="190" y="266"/>
                  </a:lnTo>
                  <a:lnTo>
                    <a:pt x="190" y="268"/>
                  </a:lnTo>
                  <a:lnTo>
                    <a:pt x="191" y="268"/>
                  </a:lnTo>
                  <a:lnTo>
                    <a:pt x="191" y="269"/>
                  </a:lnTo>
                  <a:lnTo>
                    <a:pt x="191" y="270"/>
                  </a:lnTo>
                  <a:lnTo>
                    <a:pt x="190" y="271"/>
                  </a:lnTo>
                  <a:lnTo>
                    <a:pt x="191" y="271"/>
                  </a:lnTo>
                  <a:lnTo>
                    <a:pt x="191" y="270"/>
                  </a:lnTo>
                  <a:lnTo>
                    <a:pt x="192" y="270"/>
                  </a:lnTo>
                  <a:lnTo>
                    <a:pt x="192" y="269"/>
                  </a:lnTo>
                  <a:lnTo>
                    <a:pt x="193" y="269"/>
                  </a:lnTo>
                  <a:lnTo>
                    <a:pt x="194" y="269"/>
                  </a:lnTo>
                  <a:lnTo>
                    <a:pt x="195" y="270"/>
                  </a:lnTo>
                  <a:lnTo>
                    <a:pt x="196" y="270"/>
                  </a:lnTo>
                  <a:lnTo>
                    <a:pt x="198" y="271"/>
                  </a:lnTo>
                  <a:lnTo>
                    <a:pt x="198" y="272"/>
                  </a:lnTo>
                  <a:lnTo>
                    <a:pt x="199" y="272"/>
                  </a:lnTo>
                  <a:lnTo>
                    <a:pt x="199" y="273"/>
                  </a:lnTo>
                  <a:lnTo>
                    <a:pt x="198" y="273"/>
                  </a:lnTo>
                  <a:lnTo>
                    <a:pt x="199" y="273"/>
                  </a:lnTo>
                  <a:lnTo>
                    <a:pt x="200" y="273"/>
                  </a:lnTo>
                  <a:lnTo>
                    <a:pt x="200" y="274"/>
                  </a:lnTo>
                  <a:lnTo>
                    <a:pt x="201" y="274"/>
                  </a:lnTo>
                  <a:lnTo>
                    <a:pt x="202" y="274"/>
                  </a:lnTo>
                  <a:lnTo>
                    <a:pt x="203" y="278"/>
                  </a:lnTo>
                  <a:lnTo>
                    <a:pt x="204" y="279"/>
                  </a:lnTo>
                  <a:lnTo>
                    <a:pt x="204" y="278"/>
                  </a:lnTo>
                  <a:lnTo>
                    <a:pt x="204" y="277"/>
                  </a:lnTo>
                  <a:lnTo>
                    <a:pt x="206" y="278"/>
                  </a:lnTo>
                  <a:lnTo>
                    <a:pt x="207" y="278"/>
                  </a:lnTo>
                  <a:lnTo>
                    <a:pt x="208" y="279"/>
                  </a:lnTo>
                  <a:lnTo>
                    <a:pt x="209" y="281"/>
                  </a:lnTo>
                  <a:lnTo>
                    <a:pt x="210" y="281"/>
                  </a:lnTo>
                  <a:lnTo>
                    <a:pt x="210" y="282"/>
                  </a:lnTo>
                  <a:lnTo>
                    <a:pt x="210" y="284"/>
                  </a:lnTo>
                  <a:lnTo>
                    <a:pt x="211" y="285"/>
                  </a:lnTo>
                  <a:lnTo>
                    <a:pt x="212" y="286"/>
                  </a:lnTo>
                  <a:lnTo>
                    <a:pt x="211" y="286"/>
                  </a:lnTo>
                  <a:lnTo>
                    <a:pt x="211" y="285"/>
                  </a:lnTo>
                  <a:lnTo>
                    <a:pt x="210" y="285"/>
                  </a:lnTo>
                  <a:lnTo>
                    <a:pt x="211" y="285"/>
                  </a:lnTo>
                  <a:lnTo>
                    <a:pt x="211" y="286"/>
                  </a:lnTo>
                  <a:lnTo>
                    <a:pt x="211" y="287"/>
                  </a:lnTo>
                  <a:lnTo>
                    <a:pt x="212" y="288"/>
                  </a:lnTo>
                  <a:lnTo>
                    <a:pt x="212" y="289"/>
                  </a:lnTo>
                  <a:lnTo>
                    <a:pt x="212" y="290"/>
                  </a:lnTo>
                  <a:close/>
                  <a:moveTo>
                    <a:pt x="159" y="266"/>
                  </a:moveTo>
                  <a:lnTo>
                    <a:pt x="160" y="266"/>
                  </a:lnTo>
                  <a:lnTo>
                    <a:pt x="160" y="268"/>
                  </a:lnTo>
                  <a:lnTo>
                    <a:pt x="160" y="269"/>
                  </a:lnTo>
                  <a:lnTo>
                    <a:pt x="159" y="270"/>
                  </a:lnTo>
                  <a:lnTo>
                    <a:pt x="158" y="269"/>
                  </a:lnTo>
                  <a:lnTo>
                    <a:pt x="158" y="268"/>
                  </a:lnTo>
                  <a:lnTo>
                    <a:pt x="158" y="266"/>
                  </a:lnTo>
                  <a:lnTo>
                    <a:pt x="159" y="266"/>
                  </a:lnTo>
                  <a:lnTo>
                    <a:pt x="159" y="265"/>
                  </a:lnTo>
                  <a:lnTo>
                    <a:pt x="159" y="266"/>
                  </a:lnTo>
                  <a:close/>
                  <a:moveTo>
                    <a:pt x="154" y="264"/>
                  </a:moveTo>
                  <a:lnTo>
                    <a:pt x="156" y="264"/>
                  </a:lnTo>
                  <a:lnTo>
                    <a:pt x="156" y="265"/>
                  </a:lnTo>
                  <a:lnTo>
                    <a:pt x="154" y="265"/>
                  </a:lnTo>
                  <a:lnTo>
                    <a:pt x="154" y="268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3" y="272"/>
                  </a:lnTo>
                  <a:lnTo>
                    <a:pt x="153" y="274"/>
                  </a:lnTo>
                  <a:lnTo>
                    <a:pt x="152" y="277"/>
                  </a:lnTo>
                  <a:lnTo>
                    <a:pt x="152" y="278"/>
                  </a:lnTo>
                  <a:lnTo>
                    <a:pt x="152" y="279"/>
                  </a:lnTo>
                  <a:lnTo>
                    <a:pt x="151" y="280"/>
                  </a:lnTo>
                  <a:lnTo>
                    <a:pt x="151" y="281"/>
                  </a:lnTo>
                  <a:lnTo>
                    <a:pt x="150" y="280"/>
                  </a:lnTo>
                  <a:lnTo>
                    <a:pt x="150" y="279"/>
                  </a:lnTo>
                  <a:lnTo>
                    <a:pt x="150" y="278"/>
                  </a:lnTo>
                  <a:lnTo>
                    <a:pt x="150" y="279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0" y="277"/>
                  </a:lnTo>
                  <a:lnTo>
                    <a:pt x="149" y="276"/>
                  </a:lnTo>
                  <a:lnTo>
                    <a:pt x="149" y="274"/>
                  </a:lnTo>
                  <a:lnTo>
                    <a:pt x="149" y="273"/>
                  </a:lnTo>
                  <a:lnTo>
                    <a:pt x="149" y="272"/>
                  </a:lnTo>
                  <a:lnTo>
                    <a:pt x="150" y="272"/>
                  </a:lnTo>
                  <a:lnTo>
                    <a:pt x="151" y="271"/>
                  </a:lnTo>
                  <a:lnTo>
                    <a:pt x="151" y="270"/>
                  </a:lnTo>
                  <a:lnTo>
                    <a:pt x="151" y="269"/>
                  </a:lnTo>
                  <a:lnTo>
                    <a:pt x="150" y="268"/>
                  </a:lnTo>
                  <a:lnTo>
                    <a:pt x="151" y="266"/>
                  </a:lnTo>
                  <a:lnTo>
                    <a:pt x="151" y="265"/>
                  </a:lnTo>
                  <a:lnTo>
                    <a:pt x="153" y="265"/>
                  </a:lnTo>
                  <a:lnTo>
                    <a:pt x="154" y="264"/>
                  </a:lnTo>
                  <a:close/>
                  <a:moveTo>
                    <a:pt x="204" y="273"/>
                  </a:moveTo>
                  <a:lnTo>
                    <a:pt x="204" y="274"/>
                  </a:lnTo>
                  <a:lnTo>
                    <a:pt x="203" y="273"/>
                  </a:lnTo>
                  <a:lnTo>
                    <a:pt x="202" y="272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9" y="265"/>
                  </a:lnTo>
                  <a:lnTo>
                    <a:pt x="199" y="264"/>
                  </a:lnTo>
                  <a:lnTo>
                    <a:pt x="199" y="263"/>
                  </a:lnTo>
                  <a:lnTo>
                    <a:pt x="200" y="264"/>
                  </a:lnTo>
                  <a:lnTo>
                    <a:pt x="201" y="265"/>
                  </a:lnTo>
                  <a:lnTo>
                    <a:pt x="202" y="265"/>
                  </a:lnTo>
                  <a:lnTo>
                    <a:pt x="201" y="265"/>
                  </a:lnTo>
                  <a:lnTo>
                    <a:pt x="202" y="265"/>
                  </a:lnTo>
                  <a:lnTo>
                    <a:pt x="202" y="266"/>
                  </a:lnTo>
                  <a:lnTo>
                    <a:pt x="202" y="268"/>
                  </a:lnTo>
                  <a:lnTo>
                    <a:pt x="203" y="269"/>
                  </a:lnTo>
                  <a:lnTo>
                    <a:pt x="203" y="270"/>
                  </a:lnTo>
                  <a:lnTo>
                    <a:pt x="204" y="272"/>
                  </a:lnTo>
                  <a:lnTo>
                    <a:pt x="204" y="273"/>
                  </a:lnTo>
                  <a:close/>
                  <a:moveTo>
                    <a:pt x="189" y="259"/>
                  </a:moveTo>
                  <a:lnTo>
                    <a:pt x="190" y="260"/>
                  </a:lnTo>
                  <a:lnTo>
                    <a:pt x="192" y="262"/>
                  </a:lnTo>
                  <a:lnTo>
                    <a:pt x="192" y="263"/>
                  </a:lnTo>
                  <a:lnTo>
                    <a:pt x="191" y="263"/>
                  </a:lnTo>
                  <a:lnTo>
                    <a:pt x="189" y="260"/>
                  </a:lnTo>
                  <a:lnTo>
                    <a:pt x="189" y="259"/>
                  </a:lnTo>
                  <a:lnTo>
                    <a:pt x="187" y="259"/>
                  </a:lnTo>
                  <a:lnTo>
                    <a:pt x="186" y="259"/>
                  </a:lnTo>
                  <a:lnTo>
                    <a:pt x="184" y="256"/>
                  </a:lnTo>
                  <a:lnTo>
                    <a:pt x="183" y="255"/>
                  </a:lnTo>
                  <a:lnTo>
                    <a:pt x="183" y="254"/>
                  </a:lnTo>
                  <a:lnTo>
                    <a:pt x="182" y="254"/>
                  </a:lnTo>
                  <a:lnTo>
                    <a:pt x="179" y="253"/>
                  </a:lnTo>
                  <a:lnTo>
                    <a:pt x="179" y="251"/>
                  </a:lnTo>
                  <a:lnTo>
                    <a:pt x="181" y="249"/>
                  </a:lnTo>
                  <a:lnTo>
                    <a:pt x="182" y="249"/>
                  </a:lnTo>
                  <a:lnTo>
                    <a:pt x="182" y="251"/>
                  </a:lnTo>
                  <a:lnTo>
                    <a:pt x="183" y="251"/>
                  </a:lnTo>
                  <a:lnTo>
                    <a:pt x="183" y="252"/>
                  </a:lnTo>
                  <a:lnTo>
                    <a:pt x="184" y="253"/>
                  </a:lnTo>
                  <a:lnTo>
                    <a:pt x="184" y="254"/>
                  </a:lnTo>
                  <a:lnTo>
                    <a:pt x="185" y="254"/>
                  </a:lnTo>
                  <a:lnTo>
                    <a:pt x="185" y="255"/>
                  </a:lnTo>
                  <a:lnTo>
                    <a:pt x="185" y="256"/>
                  </a:lnTo>
                  <a:lnTo>
                    <a:pt x="186" y="256"/>
                  </a:lnTo>
                  <a:lnTo>
                    <a:pt x="187" y="257"/>
                  </a:lnTo>
                  <a:lnTo>
                    <a:pt x="187" y="256"/>
                  </a:lnTo>
                  <a:lnTo>
                    <a:pt x="189" y="257"/>
                  </a:lnTo>
                  <a:lnTo>
                    <a:pt x="189" y="259"/>
                  </a:lnTo>
                  <a:close/>
                  <a:moveTo>
                    <a:pt x="136" y="263"/>
                  </a:moveTo>
                  <a:lnTo>
                    <a:pt x="136" y="264"/>
                  </a:lnTo>
                  <a:lnTo>
                    <a:pt x="137" y="264"/>
                  </a:lnTo>
                  <a:lnTo>
                    <a:pt x="137" y="265"/>
                  </a:lnTo>
                  <a:lnTo>
                    <a:pt x="136" y="266"/>
                  </a:lnTo>
                  <a:lnTo>
                    <a:pt x="135" y="268"/>
                  </a:lnTo>
                  <a:lnTo>
                    <a:pt x="134" y="269"/>
                  </a:lnTo>
                  <a:lnTo>
                    <a:pt x="134" y="270"/>
                  </a:lnTo>
                  <a:lnTo>
                    <a:pt x="134" y="271"/>
                  </a:lnTo>
                  <a:lnTo>
                    <a:pt x="133" y="271"/>
                  </a:lnTo>
                  <a:lnTo>
                    <a:pt x="133" y="272"/>
                  </a:lnTo>
                  <a:lnTo>
                    <a:pt x="134" y="273"/>
                  </a:lnTo>
                  <a:lnTo>
                    <a:pt x="133" y="273"/>
                  </a:lnTo>
                  <a:lnTo>
                    <a:pt x="132" y="273"/>
                  </a:lnTo>
                  <a:lnTo>
                    <a:pt x="133" y="274"/>
                  </a:lnTo>
                  <a:lnTo>
                    <a:pt x="132" y="274"/>
                  </a:lnTo>
                  <a:lnTo>
                    <a:pt x="133" y="274"/>
                  </a:lnTo>
                  <a:lnTo>
                    <a:pt x="133" y="276"/>
                  </a:lnTo>
                  <a:lnTo>
                    <a:pt x="132" y="276"/>
                  </a:lnTo>
                  <a:lnTo>
                    <a:pt x="132" y="274"/>
                  </a:lnTo>
                  <a:lnTo>
                    <a:pt x="131" y="274"/>
                  </a:lnTo>
                  <a:lnTo>
                    <a:pt x="131" y="276"/>
                  </a:lnTo>
                  <a:lnTo>
                    <a:pt x="129" y="276"/>
                  </a:lnTo>
                  <a:lnTo>
                    <a:pt x="129" y="277"/>
                  </a:lnTo>
                  <a:lnTo>
                    <a:pt x="128" y="278"/>
                  </a:lnTo>
                  <a:lnTo>
                    <a:pt x="127" y="278"/>
                  </a:lnTo>
                  <a:lnTo>
                    <a:pt x="127" y="277"/>
                  </a:lnTo>
                  <a:lnTo>
                    <a:pt x="125" y="277"/>
                  </a:lnTo>
                  <a:lnTo>
                    <a:pt x="124" y="277"/>
                  </a:lnTo>
                  <a:lnTo>
                    <a:pt x="124" y="276"/>
                  </a:lnTo>
                  <a:lnTo>
                    <a:pt x="124" y="274"/>
                  </a:lnTo>
                  <a:lnTo>
                    <a:pt x="124" y="276"/>
                  </a:lnTo>
                  <a:lnTo>
                    <a:pt x="125" y="276"/>
                  </a:lnTo>
                  <a:lnTo>
                    <a:pt x="125" y="274"/>
                  </a:lnTo>
                  <a:lnTo>
                    <a:pt x="125" y="276"/>
                  </a:lnTo>
                  <a:lnTo>
                    <a:pt x="124" y="274"/>
                  </a:lnTo>
                  <a:lnTo>
                    <a:pt x="123" y="274"/>
                  </a:lnTo>
                  <a:lnTo>
                    <a:pt x="123" y="273"/>
                  </a:lnTo>
                  <a:lnTo>
                    <a:pt x="121" y="273"/>
                  </a:lnTo>
                  <a:lnTo>
                    <a:pt x="121" y="272"/>
                  </a:lnTo>
                  <a:lnTo>
                    <a:pt x="120" y="272"/>
                  </a:lnTo>
                  <a:lnTo>
                    <a:pt x="119" y="270"/>
                  </a:lnTo>
                  <a:lnTo>
                    <a:pt x="118" y="269"/>
                  </a:lnTo>
                  <a:lnTo>
                    <a:pt x="118" y="268"/>
                  </a:lnTo>
                  <a:lnTo>
                    <a:pt x="119" y="266"/>
                  </a:lnTo>
                  <a:lnTo>
                    <a:pt x="118" y="265"/>
                  </a:lnTo>
                  <a:lnTo>
                    <a:pt x="117" y="264"/>
                  </a:lnTo>
                  <a:lnTo>
                    <a:pt x="117" y="263"/>
                  </a:lnTo>
                  <a:lnTo>
                    <a:pt x="116" y="262"/>
                  </a:lnTo>
                  <a:lnTo>
                    <a:pt x="115" y="262"/>
                  </a:lnTo>
                  <a:lnTo>
                    <a:pt x="115" y="261"/>
                  </a:lnTo>
                  <a:lnTo>
                    <a:pt x="115" y="260"/>
                  </a:lnTo>
                  <a:lnTo>
                    <a:pt x="114" y="259"/>
                  </a:lnTo>
                  <a:lnTo>
                    <a:pt x="115" y="259"/>
                  </a:lnTo>
                  <a:lnTo>
                    <a:pt x="115" y="256"/>
                  </a:lnTo>
                  <a:lnTo>
                    <a:pt x="114" y="255"/>
                  </a:lnTo>
                  <a:lnTo>
                    <a:pt x="114" y="254"/>
                  </a:lnTo>
                  <a:lnTo>
                    <a:pt x="114" y="253"/>
                  </a:lnTo>
                  <a:lnTo>
                    <a:pt x="111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8"/>
                  </a:lnTo>
                  <a:lnTo>
                    <a:pt x="108" y="247"/>
                  </a:lnTo>
                  <a:lnTo>
                    <a:pt x="107" y="247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5"/>
                  </a:lnTo>
                  <a:lnTo>
                    <a:pt x="104" y="244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3" y="240"/>
                  </a:lnTo>
                  <a:lnTo>
                    <a:pt x="103" y="242"/>
                  </a:lnTo>
                  <a:lnTo>
                    <a:pt x="102" y="242"/>
                  </a:lnTo>
                  <a:lnTo>
                    <a:pt x="102" y="243"/>
                  </a:lnTo>
                  <a:lnTo>
                    <a:pt x="101" y="243"/>
                  </a:lnTo>
                  <a:lnTo>
                    <a:pt x="101" y="242"/>
                  </a:lnTo>
                  <a:lnTo>
                    <a:pt x="100" y="242"/>
                  </a:lnTo>
                  <a:lnTo>
                    <a:pt x="100" y="240"/>
                  </a:lnTo>
                  <a:lnTo>
                    <a:pt x="100" y="239"/>
                  </a:lnTo>
                  <a:lnTo>
                    <a:pt x="101" y="239"/>
                  </a:lnTo>
                  <a:lnTo>
                    <a:pt x="101" y="238"/>
                  </a:lnTo>
                  <a:lnTo>
                    <a:pt x="102" y="238"/>
                  </a:lnTo>
                  <a:lnTo>
                    <a:pt x="103" y="238"/>
                  </a:lnTo>
                  <a:lnTo>
                    <a:pt x="106" y="238"/>
                  </a:lnTo>
                  <a:lnTo>
                    <a:pt x="107" y="238"/>
                  </a:lnTo>
                  <a:lnTo>
                    <a:pt x="108" y="238"/>
                  </a:lnTo>
                  <a:lnTo>
                    <a:pt x="109" y="238"/>
                  </a:lnTo>
                  <a:lnTo>
                    <a:pt x="109" y="239"/>
                  </a:lnTo>
                  <a:lnTo>
                    <a:pt x="110" y="239"/>
                  </a:lnTo>
                  <a:lnTo>
                    <a:pt x="111" y="239"/>
                  </a:lnTo>
                  <a:lnTo>
                    <a:pt x="112" y="239"/>
                  </a:lnTo>
                  <a:lnTo>
                    <a:pt x="114" y="239"/>
                  </a:lnTo>
                  <a:lnTo>
                    <a:pt x="115" y="239"/>
                  </a:lnTo>
                  <a:lnTo>
                    <a:pt x="117" y="238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20" y="238"/>
                  </a:lnTo>
                  <a:lnTo>
                    <a:pt x="119" y="238"/>
                  </a:lnTo>
                  <a:lnTo>
                    <a:pt x="119" y="239"/>
                  </a:lnTo>
                  <a:lnTo>
                    <a:pt x="120" y="239"/>
                  </a:lnTo>
                  <a:lnTo>
                    <a:pt x="121" y="240"/>
                  </a:lnTo>
                  <a:lnTo>
                    <a:pt x="121" y="242"/>
                  </a:lnTo>
                  <a:lnTo>
                    <a:pt x="123" y="242"/>
                  </a:lnTo>
                  <a:lnTo>
                    <a:pt x="124" y="242"/>
                  </a:lnTo>
                  <a:lnTo>
                    <a:pt x="125" y="242"/>
                  </a:lnTo>
                  <a:lnTo>
                    <a:pt x="125" y="243"/>
                  </a:lnTo>
                  <a:lnTo>
                    <a:pt x="125" y="242"/>
                  </a:lnTo>
                  <a:lnTo>
                    <a:pt x="126" y="242"/>
                  </a:lnTo>
                  <a:lnTo>
                    <a:pt x="126" y="240"/>
                  </a:lnTo>
                  <a:lnTo>
                    <a:pt x="127" y="240"/>
                  </a:lnTo>
                  <a:lnTo>
                    <a:pt x="127" y="242"/>
                  </a:lnTo>
                  <a:lnTo>
                    <a:pt x="131" y="245"/>
                  </a:lnTo>
                  <a:lnTo>
                    <a:pt x="132" y="246"/>
                  </a:lnTo>
                  <a:lnTo>
                    <a:pt x="133" y="247"/>
                  </a:lnTo>
                  <a:lnTo>
                    <a:pt x="134" y="247"/>
                  </a:lnTo>
                  <a:lnTo>
                    <a:pt x="134" y="248"/>
                  </a:lnTo>
                  <a:lnTo>
                    <a:pt x="134" y="249"/>
                  </a:lnTo>
                  <a:lnTo>
                    <a:pt x="135" y="249"/>
                  </a:lnTo>
                  <a:lnTo>
                    <a:pt x="136" y="249"/>
                  </a:lnTo>
                  <a:lnTo>
                    <a:pt x="137" y="249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6" y="252"/>
                  </a:lnTo>
                  <a:lnTo>
                    <a:pt x="135" y="253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5" y="257"/>
                  </a:lnTo>
                  <a:lnTo>
                    <a:pt x="135" y="259"/>
                  </a:lnTo>
                  <a:lnTo>
                    <a:pt x="135" y="260"/>
                  </a:lnTo>
                  <a:lnTo>
                    <a:pt x="135" y="261"/>
                  </a:lnTo>
                  <a:lnTo>
                    <a:pt x="135" y="262"/>
                  </a:lnTo>
                  <a:lnTo>
                    <a:pt x="136" y="263"/>
                  </a:lnTo>
                  <a:close/>
                  <a:moveTo>
                    <a:pt x="153" y="242"/>
                  </a:moveTo>
                  <a:lnTo>
                    <a:pt x="154" y="242"/>
                  </a:lnTo>
                  <a:lnTo>
                    <a:pt x="154" y="243"/>
                  </a:lnTo>
                  <a:lnTo>
                    <a:pt x="152" y="245"/>
                  </a:lnTo>
                  <a:lnTo>
                    <a:pt x="152" y="246"/>
                  </a:lnTo>
                  <a:lnTo>
                    <a:pt x="152" y="247"/>
                  </a:lnTo>
                  <a:lnTo>
                    <a:pt x="151" y="247"/>
                  </a:lnTo>
                  <a:lnTo>
                    <a:pt x="151" y="248"/>
                  </a:lnTo>
                  <a:lnTo>
                    <a:pt x="150" y="247"/>
                  </a:lnTo>
                  <a:lnTo>
                    <a:pt x="149" y="246"/>
                  </a:lnTo>
                  <a:lnTo>
                    <a:pt x="148" y="246"/>
                  </a:lnTo>
                  <a:lnTo>
                    <a:pt x="146" y="245"/>
                  </a:lnTo>
                  <a:lnTo>
                    <a:pt x="145" y="244"/>
                  </a:lnTo>
                  <a:lnTo>
                    <a:pt x="145" y="243"/>
                  </a:lnTo>
                  <a:lnTo>
                    <a:pt x="145" y="242"/>
                  </a:lnTo>
                  <a:lnTo>
                    <a:pt x="145" y="240"/>
                  </a:lnTo>
                  <a:lnTo>
                    <a:pt x="145" y="239"/>
                  </a:lnTo>
                  <a:lnTo>
                    <a:pt x="146" y="238"/>
                  </a:lnTo>
                  <a:lnTo>
                    <a:pt x="146" y="237"/>
                  </a:lnTo>
                  <a:lnTo>
                    <a:pt x="148" y="237"/>
                  </a:lnTo>
                  <a:lnTo>
                    <a:pt x="148" y="238"/>
                  </a:lnTo>
                  <a:lnTo>
                    <a:pt x="149" y="237"/>
                  </a:lnTo>
                  <a:lnTo>
                    <a:pt x="149" y="238"/>
                  </a:lnTo>
                  <a:lnTo>
                    <a:pt x="150" y="238"/>
                  </a:lnTo>
                  <a:lnTo>
                    <a:pt x="151" y="237"/>
                  </a:lnTo>
                  <a:lnTo>
                    <a:pt x="151" y="238"/>
                  </a:lnTo>
                  <a:lnTo>
                    <a:pt x="152" y="238"/>
                  </a:lnTo>
                  <a:lnTo>
                    <a:pt x="152" y="239"/>
                  </a:lnTo>
                  <a:lnTo>
                    <a:pt x="153" y="239"/>
                  </a:lnTo>
                  <a:lnTo>
                    <a:pt x="154" y="239"/>
                  </a:lnTo>
                  <a:lnTo>
                    <a:pt x="154" y="240"/>
                  </a:lnTo>
                  <a:lnTo>
                    <a:pt x="153" y="240"/>
                  </a:lnTo>
                  <a:lnTo>
                    <a:pt x="153" y="242"/>
                  </a:lnTo>
                  <a:close/>
                  <a:moveTo>
                    <a:pt x="99" y="232"/>
                  </a:moveTo>
                  <a:lnTo>
                    <a:pt x="100" y="232"/>
                  </a:lnTo>
                  <a:lnTo>
                    <a:pt x="99" y="234"/>
                  </a:lnTo>
                  <a:lnTo>
                    <a:pt x="99" y="232"/>
                  </a:lnTo>
                  <a:lnTo>
                    <a:pt x="98" y="232"/>
                  </a:lnTo>
                  <a:lnTo>
                    <a:pt x="98" y="231"/>
                  </a:lnTo>
                  <a:lnTo>
                    <a:pt x="97" y="231"/>
                  </a:lnTo>
                  <a:lnTo>
                    <a:pt x="95" y="231"/>
                  </a:lnTo>
                  <a:lnTo>
                    <a:pt x="95" y="230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3" y="229"/>
                  </a:lnTo>
                  <a:lnTo>
                    <a:pt x="93" y="228"/>
                  </a:lnTo>
                  <a:lnTo>
                    <a:pt x="94" y="228"/>
                  </a:lnTo>
                  <a:lnTo>
                    <a:pt x="95" y="228"/>
                  </a:lnTo>
                  <a:lnTo>
                    <a:pt x="97" y="229"/>
                  </a:lnTo>
                  <a:lnTo>
                    <a:pt x="98" y="229"/>
                  </a:lnTo>
                  <a:lnTo>
                    <a:pt x="99" y="231"/>
                  </a:lnTo>
                  <a:lnTo>
                    <a:pt x="99" y="232"/>
                  </a:lnTo>
                  <a:close/>
                  <a:moveTo>
                    <a:pt x="223" y="227"/>
                  </a:moveTo>
                  <a:lnTo>
                    <a:pt x="223" y="228"/>
                  </a:lnTo>
                  <a:lnTo>
                    <a:pt x="223" y="229"/>
                  </a:lnTo>
                  <a:lnTo>
                    <a:pt x="223" y="230"/>
                  </a:lnTo>
                  <a:lnTo>
                    <a:pt x="223" y="231"/>
                  </a:lnTo>
                  <a:lnTo>
                    <a:pt x="223" y="232"/>
                  </a:lnTo>
                  <a:lnTo>
                    <a:pt x="223" y="234"/>
                  </a:lnTo>
                  <a:lnTo>
                    <a:pt x="221" y="234"/>
                  </a:lnTo>
                  <a:lnTo>
                    <a:pt x="220" y="235"/>
                  </a:lnTo>
                  <a:lnTo>
                    <a:pt x="220" y="236"/>
                  </a:lnTo>
                  <a:lnTo>
                    <a:pt x="220" y="237"/>
                  </a:lnTo>
                  <a:lnTo>
                    <a:pt x="219" y="236"/>
                  </a:lnTo>
                  <a:lnTo>
                    <a:pt x="218" y="236"/>
                  </a:lnTo>
                  <a:lnTo>
                    <a:pt x="217" y="236"/>
                  </a:lnTo>
                  <a:lnTo>
                    <a:pt x="217" y="237"/>
                  </a:lnTo>
                  <a:lnTo>
                    <a:pt x="217" y="238"/>
                  </a:lnTo>
                  <a:lnTo>
                    <a:pt x="216" y="238"/>
                  </a:lnTo>
                  <a:lnTo>
                    <a:pt x="213" y="236"/>
                  </a:lnTo>
                  <a:lnTo>
                    <a:pt x="212" y="236"/>
                  </a:lnTo>
                  <a:lnTo>
                    <a:pt x="212" y="235"/>
                  </a:lnTo>
                  <a:lnTo>
                    <a:pt x="211" y="234"/>
                  </a:lnTo>
                  <a:lnTo>
                    <a:pt x="212" y="232"/>
                  </a:lnTo>
                  <a:lnTo>
                    <a:pt x="213" y="232"/>
                  </a:lnTo>
                  <a:lnTo>
                    <a:pt x="213" y="231"/>
                  </a:lnTo>
                  <a:lnTo>
                    <a:pt x="215" y="230"/>
                  </a:lnTo>
                  <a:lnTo>
                    <a:pt x="215" y="229"/>
                  </a:lnTo>
                  <a:lnTo>
                    <a:pt x="213" y="227"/>
                  </a:lnTo>
                  <a:lnTo>
                    <a:pt x="215" y="227"/>
                  </a:lnTo>
                  <a:lnTo>
                    <a:pt x="215" y="226"/>
                  </a:lnTo>
                  <a:lnTo>
                    <a:pt x="213" y="224"/>
                  </a:lnTo>
                  <a:lnTo>
                    <a:pt x="213" y="223"/>
                  </a:lnTo>
                  <a:lnTo>
                    <a:pt x="215" y="223"/>
                  </a:lnTo>
                  <a:lnTo>
                    <a:pt x="215" y="222"/>
                  </a:lnTo>
                  <a:lnTo>
                    <a:pt x="215" y="221"/>
                  </a:lnTo>
                  <a:lnTo>
                    <a:pt x="216" y="221"/>
                  </a:lnTo>
                  <a:lnTo>
                    <a:pt x="216" y="220"/>
                  </a:lnTo>
                  <a:lnTo>
                    <a:pt x="217" y="220"/>
                  </a:lnTo>
                  <a:lnTo>
                    <a:pt x="217" y="221"/>
                  </a:lnTo>
                  <a:lnTo>
                    <a:pt x="218" y="221"/>
                  </a:lnTo>
                  <a:lnTo>
                    <a:pt x="218" y="222"/>
                  </a:lnTo>
                  <a:lnTo>
                    <a:pt x="219" y="223"/>
                  </a:lnTo>
                  <a:lnTo>
                    <a:pt x="219" y="224"/>
                  </a:lnTo>
                  <a:lnTo>
                    <a:pt x="219" y="226"/>
                  </a:lnTo>
                  <a:lnTo>
                    <a:pt x="220" y="226"/>
                  </a:lnTo>
                  <a:lnTo>
                    <a:pt x="221" y="226"/>
                  </a:lnTo>
                  <a:lnTo>
                    <a:pt x="223" y="227"/>
                  </a:lnTo>
                  <a:close/>
                  <a:moveTo>
                    <a:pt x="153" y="220"/>
                  </a:moveTo>
                  <a:lnTo>
                    <a:pt x="156" y="221"/>
                  </a:lnTo>
                  <a:lnTo>
                    <a:pt x="157" y="222"/>
                  </a:lnTo>
                  <a:lnTo>
                    <a:pt x="156" y="223"/>
                  </a:lnTo>
                  <a:lnTo>
                    <a:pt x="154" y="222"/>
                  </a:lnTo>
                  <a:lnTo>
                    <a:pt x="153" y="222"/>
                  </a:lnTo>
                  <a:lnTo>
                    <a:pt x="152" y="220"/>
                  </a:lnTo>
                  <a:lnTo>
                    <a:pt x="151" y="219"/>
                  </a:lnTo>
                  <a:lnTo>
                    <a:pt x="150" y="219"/>
                  </a:lnTo>
                  <a:lnTo>
                    <a:pt x="149" y="218"/>
                  </a:lnTo>
                  <a:lnTo>
                    <a:pt x="149" y="217"/>
                  </a:lnTo>
                  <a:lnTo>
                    <a:pt x="150" y="217"/>
                  </a:lnTo>
                  <a:lnTo>
                    <a:pt x="153" y="220"/>
                  </a:lnTo>
                  <a:close/>
                  <a:moveTo>
                    <a:pt x="158" y="198"/>
                  </a:moveTo>
                  <a:lnTo>
                    <a:pt x="158" y="199"/>
                  </a:lnTo>
                  <a:lnTo>
                    <a:pt x="158" y="201"/>
                  </a:lnTo>
                  <a:lnTo>
                    <a:pt x="156" y="198"/>
                  </a:lnTo>
                  <a:lnTo>
                    <a:pt x="154" y="198"/>
                  </a:lnTo>
                  <a:lnTo>
                    <a:pt x="154" y="197"/>
                  </a:lnTo>
                  <a:lnTo>
                    <a:pt x="153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7" y="197"/>
                  </a:lnTo>
                  <a:lnTo>
                    <a:pt x="157" y="198"/>
                  </a:lnTo>
                  <a:lnTo>
                    <a:pt x="158" y="198"/>
                  </a:lnTo>
                  <a:close/>
                  <a:moveTo>
                    <a:pt x="151" y="192"/>
                  </a:moveTo>
                  <a:lnTo>
                    <a:pt x="152" y="193"/>
                  </a:lnTo>
                  <a:lnTo>
                    <a:pt x="152" y="194"/>
                  </a:lnTo>
                  <a:lnTo>
                    <a:pt x="152" y="193"/>
                  </a:lnTo>
                  <a:lnTo>
                    <a:pt x="151" y="193"/>
                  </a:lnTo>
                  <a:lnTo>
                    <a:pt x="151" y="194"/>
                  </a:lnTo>
                  <a:lnTo>
                    <a:pt x="151" y="195"/>
                  </a:lnTo>
                  <a:lnTo>
                    <a:pt x="150" y="195"/>
                  </a:lnTo>
                  <a:lnTo>
                    <a:pt x="150" y="196"/>
                  </a:lnTo>
                  <a:lnTo>
                    <a:pt x="150" y="197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1" y="201"/>
                  </a:lnTo>
                  <a:lnTo>
                    <a:pt x="151" y="203"/>
                  </a:lnTo>
                  <a:lnTo>
                    <a:pt x="150" y="203"/>
                  </a:lnTo>
                  <a:lnTo>
                    <a:pt x="149" y="204"/>
                  </a:lnTo>
                  <a:lnTo>
                    <a:pt x="149" y="203"/>
                  </a:lnTo>
                  <a:lnTo>
                    <a:pt x="148" y="203"/>
                  </a:lnTo>
                  <a:lnTo>
                    <a:pt x="148" y="202"/>
                  </a:lnTo>
                  <a:lnTo>
                    <a:pt x="149" y="201"/>
                  </a:lnTo>
                  <a:lnTo>
                    <a:pt x="149" y="199"/>
                  </a:lnTo>
                  <a:lnTo>
                    <a:pt x="149" y="198"/>
                  </a:lnTo>
                  <a:lnTo>
                    <a:pt x="148" y="197"/>
                  </a:lnTo>
                  <a:lnTo>
                    <a:pt x="148" y="196"/>
                  </a:lnTo>
                  <a:lnTo>
                    <a:pt x="146" y="196"/>
                  </a:lnTo>
                  <a:lnTo>
                    <a:pt x="146" y="195"/>
                  </a:lnTo>
                  <a:lnTo>
                    <a:pt x="146" y="194"/>
                  </a:lnTo>
                  <a:lnTo>
                    <a:pt x="145" y="194"/>
                  </a:lnTo>
                  <a:lnTo>
                    <a:pt x="145" y="192"/>
                  </a:lnTo>
                  <a:lnTo>
                    <a:pt x="146" y="192"/>
                  </a:lnTo>
                  <a:lnTo>
                    <a:pt x="148" y="192"/>
                  </a:lnTo>
                  <a:lnTo>
                    <a:pt x="148" y="190"/>
                  </a:lnTo>
                  <a:lnTo>
                    <a:pt x="149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1" y="192"/>
                  </a:lnTo>
                  <a:close/>
                  <a:moveTo>
                    <a:pt x="133" y="70"/>
                  </a:moveTo>
                  <a:lnTo>
                    <a:pt x="134" y="70"/>
                  </a:lnTo>
                  <a:lnTo>
                    <a:pt x="134" y="71"/>
                  </a:lnTo>
                  <a:lnTo>
                    <a:pt x="135" y="71"/>
                  </a:lnTo>
                  <a:lnTo>
                    <a:pt x="134" y="71"/>
                  </a:lnTo>
                  <a:lnTo>
                    <a:pt x="134" y="72"/>
                  </a:lnTo>
                  <a:lnTo>
                    <a:pt x="133" y="72"/>
                  </a:lnTo>
                  <a:lnTo>
                    <a:pt x="131" y="72"/>
                  </a:lnTo>
                  <a:lnTo>
                    <a:pt x="129" y="72"/>
                  </a:lnTo>
                  <a:lnTo>
                    <a:pt x="129" y="71"/>
                  </a:lnTo>
                  <a:lnTo>
                    <a:pt x="132" y="71"/>
                  </a:lnTo>
                  <a:lnTo>
                    <a:pt x="133" y="70"/>
                  </a:lnTo>
                  <a:close/>
                  <a:moveTo>
                    <a:pt x="150" y="68"/>
                  </a:moveTo>
                  <a:lnTo>
                    <a:pt x="150" y="69"/>
                  </a:lnTo>
                  <a:lnTo>
                    <a:pt x="149" y="70"/>
                  </a:lnTo>
                  <a:lnTo>
                    <a:pt x="149" y="71"/>
                  </a:lnTo>
                  <a:lnTo>
                    <a:pt x="148" y="71"/>
                  </a:lnTo>
                  <a:lnTo>
                    <a:pt x="148" y="72"/>
                  </a:lnTo>
                  <a:lnTo>
                    <a:pt x="146" y="72"/>
                  </a:lnTo>
                  <a:lnTo>
                    <a:pt x="146" y="73"/>
                  </a:lnTo>
                  <a:lnTo>
                    <a:pt x="145" y="72"/>
                  </a:lnTo>
                  <a:lnTo>
                    <a:pt x="146" y="72"/>
                  </a:lnTo>
                  <a:lnTo>
                    <a:pt x="146" y="71"/>
                  </a:lnTo>
                  <a:lnTo>
                    <a:pt x="146" y="70"/>
                  </a:lnTo>
                  <a:lnTo>
                    <a:pt x="146" y="69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8"/>
                  </a:lnTo>
                  <a:close/>
                  <a:moveTo>
                    <a:pt x="127" y="62"/>
                  </a:moveTo>
                  <a:lnTo>
                    <a:pt x="128" y="63"/>
                  </a:lnTo>
                  <a:lnTo>
                    <a:pt x="128" y="64"/>
                  </a:lnTo>
                  <a:lnTo>
                    <a:pt x="128" y="65"/>
                  </a:lnTo>
                  <a:lnTo>
                    <a:pt x="128" y="67"/>
                  </a:lnTo>
                  <a:lnTo>
                    <a:pt x="127" y="65"/>
                  </a:lnTo>
                  <a:lnTo>
                    <a:pt x="126" y="64"/>
                  </a:lnTo>
                  <a:lnTo>
                    <a:pt x="127" y="62"/>
                  </a:lnTo>
                  <a:close/>
                  <a:moveTo>
                    <a:pt x="136" y="58"/>
                  </a:moveTo>
                  <a:lnTo>
                    <a:pt x="137" y="58"/>
                  </a:lnTo>
                  <a:lnTo>
                    <a:pt x="137" y="59"/>
                  </a:lnTo>
                  <a:lnTo>
                    <a:pt x="136" y="59"/>
                  </a:lnTo>
                  <a:lnTo>
                    <a:pt x="135" y="59"/>
                  </a:lnTo>
                  <a:lnTo>
                    <a:pt x="134" y="58"/>
                  </a:lnTo>
                  <a:lnTo>
                    <a:pt x="133" y="58"/>
                  </a:lnTo>
                  <a:lnTo>
                    <a:pt x="132" y="56"/>
                  </a:lnTo>
                  <a:lnTo>
                    <a:pt x="132" y="55"/>
                  </a:lnTo>
                  <a:lnTo>
                    <a:pt x="133" y="54"/>
                  </a:lnTo>
                  <a:lnTo>
                    <a:pt x="134" y="55"/>
                  </a:lnTo>
                  <a:lnTo>
                    <a:pt x="135" y="55"/>
                  </a:lnTo>
                  <a:lnTo>
                    <a:pt x="136" y="55"/>
                  </a:lnTo>
                  <a:lnTo>
                    <a:pt x="136" y="56"/>
                  </a:lnTo>
                  <a:lnTo>
                    <a:pt x="136" y="58"/>
                  </a:lnTo>
                  <a:close/>
                  <a:moveTo>
                    <a:pt x="150" y="50"/>
                  </a:moveTo>
                  <a:lnTo>
                    <a:pt x="151" y="50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49" y="52"/>
                  </a:lnTo>
                  <a:lnTo>
                    <a:pt x="149" y="51"/>
                  </a:lnTo>
                  <a:lnTo>
                    <a:pt x="148" y="51"/>
                  </a:lnTo>
                  <a:lnTo>
                    <a:pt x="148" y="50"/>
                  </a:lnTo>
                  <a:lnTo>
                    <a:pt x="149" y="50"/>
                  </a:lnTo>
                  <a:lnTo>
                    <a:pt x="150" y="50"/>
                  </a:lnTo>
                  <a:close/>
                  <a:moveTo>
                    <a:pt x="146" y="25"/>
                  </a:moveTo>
                  <a:lnTo>
                    <a:pt x="148" y="25"/>
                  </a:lnTo>
                  <a:lnTo>
                    <a:pt x="148" y="26"/>
                  </a:lnTo>
                  <a:lnTo>
                    <a:pt x="146" y="27"/>
                  </a:lnTo>
                  <a:lnTo>
                    <a:pt x="145" y="26"/>
                  </a:lnTo>
                  <a:lnTo>
                    <a:pt x="145" y="25"/>
                  </a:lnTo>
                  <a:lnTo>
                    <a:pt x="146" y="25"/>
                  </a:lnTo>
                  <a:close/>
                  <a:moveTo>
                    <a:pt x="151" y="20"/>
                  </a:moveTo>
                  <a:lnTo>
                    <a:pt x="152" y="21"/>
                  </a:lnTo>
                  <a:lnTo>
                    <a:pt x="151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50" y="21"/>
                  </a:lnTo>
                  <a:lnTo>
                    <a:pt x="151" y="20"/>
                  </a:lnTo>
                  <a:close/>
                  <a:moveTo>
                    <a:pt x="146" y="11"/>
                  </a:moveTo>
                  <a:lnTo>
                    <a:pt x="146" y="12"/>
                  </a:lnTo>
                  <a:lnTo>
                    <a:pt x="146" y="13"/>
                  </a:lnTo>
                  <a:lnTo>
                    <a:pt x="145" y="13"/>
                  </a:lnTo>
                  <a:lnTo>
                    <a:pt x="144" y="13"/>
                  </a:lnTo>
                  <a:lnTo>
                    <a:pt x="144" y="12"/>
                  </a:lnTo>
                  <a:lnTo>
                    <a:pt x="145" y="12"/>
                  </a:lnTo>
                  <a:lnTo>
                    <a:pt x="145" y="11"/>
                  </a:lnTo>
                  <a:lnTo>
                    <a:pt x="145" y="10"/>
                  </a:lnTo>
                  <a:lnTo>
                    <a:pt x="146" y="9"/>
                  </a:lnTo>
                  <a:lnTo>
                    <a:pt x="146" y="10"/>
                  </a:lnTo>
                  <a:lnTo>
                    <a:pt x="148" y="10"/>
                  </a:lnTo>
                  <a:lnTo>
                    <a:pt x="148" y="11"/>
                  </a:lnTo>
                  <a:lnTo>
                    <a:pt x="146" y="11"/>
                  </a:lnTo>
                  <a:close/>
                  <a:moveTo>
                    <a:pt x="76" y="500"/>
                  </a:moveTo>
                  <a:lnTo>
                    <a:pt x="76" y="502"/>
                  </a:lnTo>
                  <a:lnTo>
                    <a:pt x="76" y="503"/>
                  </a:lnTo>
                  <a:lnTo>
                    <a:pt x="76" y="504"/>
                  </a:lnTo>
                  <a:lnTo>
                    <a:pt x="75" y="506"/>
                  </a:lnTo>
                  <a:lnTo>
                    <a:pt x="75" y="505"/>
                  </a:lnTo>
                  <a:lnTo>
                    <a:pt x="75" y="503"/>
                  </a:lnTo>
                  <a:lnTo>
                    <a:pt x="75" y="500"/>
                  </a:lnTo>
                  <a:lnTo>
                    <a:pt x="75" y="499"/>
                  </a:lnTo>
                  <a:lnTo>
                    <a:pt x="74" y="499"/>
                  </a:lnTo>
                  <a:lnTo>
                    <a:pt x="75" y="499"/>
                  </a:lnTo>
                  <a:lnTo>
                    <a:pt x="75" y="500"/>
                  </a:lnTo>
                  <a:lnTo>
                    <a:pt x="76" y="500"/>
                  </a:lnTo>
                  <a:close/>
                  <a:moveTo>
                    <a:pt x="127" y="471"/>
                  </a:moveTo>
                  <a:lnTo>
                    <a:pt x="127" y="472"/>
                  </a:lnTo>
                  <a:lnTo>
                    <a:pt x="128" y="472"/>
                  </a:lnTo>
                  <a:lnTo>
                    <a:pt x="127" y="472"/>
                  </a:lnTo>
                  <a:lnTo>
                    <a:pt x="126" y="472"/>
                  </a:lnTo>
                  <a:lnTo>
                    <a:pt x="125" y="472"/>
                  </a:lnTo>
                  <a:lnTo>
                    <a:pt x="125" y="471"/>
                  </a:lnTo>
                  <a:lnTo>
                    <a:pt x="126" y="471"/>
                  </a:lnTo>
                  <a:lnTo>
                    <a:pt x="127" y="471"/>
                  </a:lnTo>
                  <a:close/>
                  <a:moveTo>
                    <a:pt x="132" y="466"/>
                  </a:moveTo>
                  <a:lnTo>
                    <a:pt x="133" y="466"/>
                  </a:lnTo>
                  <a:lnTo>
                    <a:pt x="134" y="467"/>
                  </a:lnTo>
                  <a:lnTo>
                    <a:pt x="133" y="467"/>
                  </a:lnTo>
                  <a:lnTo>
                    <a:pt x="133" y="469"/>
                  </a:lnTo>
                  <a:lnTo>
                    <a:pt x="132" y="469"/>
                  </a:lnTo>
                  <a:lnTo>
                    <a:pt x="131" y="469"/>
                  </a:lnTo>
                  <a:lnTo>
                    <a:pt x="129" y="470"/>
                  </a:lnTo>
                  <a:lnTo>
                    <a:pt x="128" y="470"/>
                  </a:lnTo>
                  <a:lnTo>
                    <a:pt x="128" y="469"/>
                  </a:lnTo>
                  <a:lnTo>
                    <a:pt x="127" y="467"/>
                  </a:lnTo>
                  <a:lnTo>
                    <a:pt x="126" y="467"/>
                  </a:lnTo>
                  <a:lnTo>
                    <a:pt x="124" y="469"/>
                  </a:lnTo>
                  <a:lnTo>
                    <a:pt x="124" y="470"/>
                  </a:lnTo>
                  <a:lnTo>
                    <a:pt x="123" y="470"/>
                  </a:lnTo>
                  <a:lnTo>
                    <a:pt x="123" y="469"/>
                  </a:lnTo>
                  <a:lnTo>
                    <a:pt x="121" y="469"/>
                  </a:lnTo>
                  <a:lnTo>
                    <a:pt x="120" y="469"/>
                  </a:lnTo>
                  <a:lnTo>
                    <a:pt x="119" y="469"/>
                  </a:lnTo>
                  <a:lnTo>
                    <a:pt x="119" y="470"/>
                  </a:lnTo>
                  <a:lnTo>
                    <a:pt x="118" y="470"/>
                  </a:lnTo>
                  <a:lnTo>
                    <a:pt x="118" y="469"/>
                  </a:lnTo>
                  <a:lnTo>
                    <a:pt x="117" y="467"/>
                  </a:lnTo>
                  <a:lnTo>
                    <a:pt x="117" y="466"/>
                  </a:lnTo>
                  <a:lnTo>
                    <a:pt x="118" y="465"/>
                  </a:lnTo>
                  <a:lnTo>
                    <a:pt x="119" y="465"/>
                  </a:lnTo>
                  <a:lnTo>
                    <a:pt x="120" y="464"/>
                  </a:lnTo>
                  <a:lnTo>
                    <a:pt x="121" y="463"/>
                  </a:lnTo>
                  <a:lnTo>
                    <a:pt x="123" y="463"/>
                  </a:lnTo>
                  <a:lnTo>
                    <a:pt x="124" y="463"/>
                  </a:lnTo>
                  <a:lnTo>
                    <a:pt x="125" y="463"/>
                  </a:lnTo>
                  <a:lnTo>
                    <a:pt x="125" y="464"/>
                  </a:lnTo>
                  <a:lnTo>
                    <a:pt x="126" y="464"/>
                  </a:lnTo>
                  <a:lnTo>
                    <a:pt x="127" y="465"/>
                  </a:lnTo>
                  <a:lnTo>
                    <a:pt x="127" y="466"/>
                  </a:lnTo>
                  <a:lnTo>
                    <a:pt x="128" y="466"/>
                  </a:lnTo>
                  <a:lnTo>
                    <a:pt x="128" y="465"/>
                  </a:lnTo>
                  <a:lnTo>
                    <a:pt x="129" y="465"/>
                  </a:lnTo>
                  <a:lnTo>
                    <a:pt x="131" y="466"/>
                  </a:lnTo>
                  <a:lnTo>
                    <a:pt x="132" y="466"/>
                  </a:lnTo>
                  <a:close/>
                  <a:moveTo>
                    <a:pt x="140" y="446"/>
                  </a:moveTo>
                  <a:lnTo>
                    <a:pt x="140" y="448"/>
                  </a:lnTo>
                  <a:lnTo>
                    <a:pt x="140" y="449"/>
                  </a:lnTo>
                  <a:lnTo>
                    <a:pt x="139" y="449"/>
                  </a:lnTo>
                  <a:lnTo>
                    <a:pt x="139" y="448"/>
                  </a:lnTo>
                  <a:lnTo>
                    <a:pt x="139" y="447"/>
                  </a:lnTo>
                  <a:lnTo>
                    <a:pt x="139" y="446"/>
                  </a:lnTo>
                  <a:lnTo>
                    <a:pt x="140" y="446"/>
                  </a:lnTo>
                  <a:close/>
                  <a:moveTo>
                    <a:pt x="124" y="319"/>
                  </a:moveTo>
                  <a:lnTo>
                    <a:pt x="124" y="320"/>
                  </a:lnTo>
                  <a:lnTo>
                    <a:pt x="123" y="321"/>
                  </a:lnTo>
                  <a:lnTo>
                    <a:pt x="121" y="321"/>
                  </a:lnTo>
                  <a:lnTo>
                    <a:pt x="121" y="320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4" y="318"/>
                  </a:lnTo>
                  <a:lnTo>
                    <a:pt x="124" y="319"/>
                  </a:lnTo>
                  <a:close/>
                  <a:moveTo>
                    <a:pt x="100" y="287"/>
                  </a:moveTo>
                  <a:lnTo>
                    <a:pt x="99" y="287"/>
                  </a:lnTo>
                  <a:lnTo>
                    <a:pt x="99" y="288"/>
                  </a:lnTo>
                  <a:lnTo>
                    <a:pt x="99" y="289"/>
                  </a:lnTo>
                  <a:lnTo>
                    <a:pt x="99" y="290"/>
                  </a:lnTo>
                  <a:lnTo>
                    <a:pt x="99" y="289"/>
                  </a:lnTo>
                  <a:lnTo>
                    <a:pt x="98" y="288"/>
                  </a:lnTo>
                  <a:lnTo>
                    <a:pt x="97" y="286"/>
                  </a:lnTo>
                  <a:lnTo>
                    <a:pt x="98" y="286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0" y="287"/>
                  </a:lnTo>
                  <a:close/>
                  <a:moveTo>
                    <a:pt x="133" y="282"/>
                  </a:moveTo>
                  <a:lnTo>
                    <a:pt x="133" y="284"/>
                  </a:lnTo>
                  <a:lnTo>
                    <a:pt x="133" y="285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2"/>
                  </a:lnTo>
                  <a:lnTo>
                    <a:pt x="132" y="281"/>
                  </a:lnTo>
                  <a:lnTo>
                    <a:pt x="133" y="282"/>
                  </a:lnTo>
                  <a:close/>
                  <a:moveTo>
                    <a:pt x="142" y="256"/>
                  </a:moveTo>
                  <a:lnTo>
                    <a:pt x="142" y="257"/>
                  </a:lnTo>
                  <a:lnTo>
                    <a:pt x="142" y="256"/>
                  </a:lnTo>
                  <a:lnTo>
                    <a:pt x="141" y="256"/>
                  </a:lnTo>
                  <a:lnTo>
                    <a:pt x="142" y="255"/>
                  </a:lnTo>
                  <a:lnTo>
                    <a:pt x="143" y="256"/>
                  </a:lnTo>
                  <a:lnTo>
                    <a:pt x="142" y="256"/>
                  </a:lnTo>
                  <a:close/>
                  <a:moveTo>
                    <a:pt x="124" y="238"/>
                  </a:moveTo>
                  <a:lnTo>
                    <a:pt x="123" y="237"/>
                  </a:lnTo>
                  <a:lnTo>
                    <a:pt x="123" y="236"/>
                  </a:lnTo>
                  <a:lnTo>
                    <a:pt x="124" y="237"/>
                  </a:lnTo>
                  <a:lnTo>
                    <a:pt x="124" y="238"/>
                  </a:lnTo>
                  <a:close/>
                  <a:moveTo>
                    <a:pt x="149" y="0"/>
                  </a:moveTo>
                  <a:lnTo>
                    <a:pt x="150" y="0"/>
                  </a:lnTo>
                  <a:lnTo>
                    <a:pt x="149" y="1"/>
                  </a:lnTo>
                  <a:lnTo>
                    <a:pt x="149" y="0"/>
                  </a:lnTo>
                  <a:close/>
                  <a:moveTo>
                    <a:pt x="86" y="502"/>
                  </a:moveTo>
                  <a:lnTo>
                    <a:pt x="86" y="503"/>
                  </a:lnTo>
                  <a:lnTo>
                    <a:pt x="85" y="502"/>
                  </a:lnTo>
                  <a:lnTo>
                    <a:pt x="86" y="502"/>
                  </a:lnTo>
                  <a:close/>
                  <a:moveTo>
                    <a:pt x="86" y="500"/>
                  </a:moveTo>
                  <a:lnTo>
                    <a:pt x="85" y="500"/>
                  </a:lnTo>
                  <a:lnTo>
                    <a:pt x="85" y="499"/>
                  </a:lnTo>
                  <a:lnTo>
                    <a:pt x="85" y="498"/>
                  </a:lnTo>
                  <a:lnTo>
                    <a:pt x="86" y="499"/>
                  </a:lnTo>
                  <a:lnTo>
                    <a:pt x="86" y="500"/>
                  </a:lnTo>
                  <a:close/>
                  <a:moveTo>
                    <a:pt x="85" y="495"/>
                  </a:moveTo>
                  <a:lnTo>
                    <a:pt x="84" y="495"/>
                  </a:lnTo>
                  <a:lnTo>
                    <a:pt x="83" y="495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5" y="492"/>
                  </a:lnTo>
                  <a:lnTo>
                    <a:pt x="85" y="494"/>
                  </a:lnTo>
                  <a:lnTo>
                    <a:pt x="85" y="495"/>
                  </a:lnTo>
                  <a:close/>
                  <a:moveTo>
                    <a:pt x="253" y="483"/>
                  </a:moveTo>
                  <a:lnTo>
                    <a:pt x="253" y="485"/>
                  </a:lnTo>
                  <a:lnTo>
                    <a:pt x="252" y="485"/>
                  </a:lnTo>
                  <a:lnTo>
                    <a:pt x="251" y="485"/>
                  </a:lnTo>
                  <a:lnTo>
                    <a:pt x="250" y="485"/>
                  </a:lnTo>
                  <a:lnTo>
                    <a:pt x="251" y="485"/>
                  </a:lnTo>
                  <a:lnTo>
                    <a:pt x="251" y="483"/>
                  </a:lnTo>
                  <a:lnTo>
                    <a:pt x="252" y="483"/>
                  </a:lnTo>
                  <a:lnTo>
                    <a:pt x="253" y="483"/>
                  </a:lnTo>
                  <a:close/>
                  <a:moveTo>
                    <a:pt x="117" y="475"/>
                  </a:moveTo>
                  <a:lnTo>
                    <a:pt x="116" y="475"/>
                  </a:lnTo>
                  <a:lnTo>
                    <a:pt x="116" y="477"/>
                  </a:lnTo>
                  <a:lnTo>
                    <a:pt x="115" y="477"/>
                  </a:lnTo>
                  <a:lnTo>
                    <a:pt x="115" y="475"/>
                  </a:lnTo>
                  <a:lnTo>
                    <a:pt x="116" y="474"/>
                  </a:lnTo>
                  <a:lnTo>
                    <a:pt x="117" y="475"/>
                  </a:lnTo>
                  <a:close/>
                  <a:moveTo>
                    <a:pt x="118" y="473"/>
                  </a:moveTo>
                  <a:lnTo>
                    <a:pt x="119" y="474"/>
                  </a:lnTo>
                  <a:lnTo>
                    <a:pt x="118" y="474"/>
                  </a:lnTo>
                  <a:lnTo>
                    <a:pt x="118" y="475"/>
                  </a:lnTo>
                  <a:lnTo>
                    <a:pt x="118" y="474"/>
                  </a:lnTo>
                  <a:lnTo>
                    <a:pt x="118" y="473"/>
                  </a:lnTo>
                  <a:close/>
                  <a:moveTo>
                    <a:pt x="206" y="356"/>
                  </a:moveTo>
                  <a:lnTo>
                    <a:pt x="207" y="356"/>
                  </a:lnTo>
                  <a:lnTo>
                    <a:pt x="207" y="357"/>
                  </a:lnTo>
                  <a:lnTo>
                    <a:pt x="206" y="357"/>
                  </a:lnTo>
                  <a:lnTo>
                    <a:pt x="204" y="358"/>
                  </a:lnTo>
                  <a:lnTo>
                    <a:pt x="203" y="358"/>
                  </a:lnTo>
                  <a:lnTo>
                    <a:pt x="202" y="358"/>
                  </a:lnTo>
                  <a:lnTo>
                    <a:pt x="202" y="357"/>
                  </a:lnTo>
                  <a:lnTo>
                    <a:pt x="203" y="357"/>
                  </a:lnTo>
                  <a:lnTo>
                    <a:pt x="204" y="357"/>
                  </a:lnTo>
                  <a:lnTo>
                    <a:pt x="206" y="356"/>
                  </a:lnTo>
                  <a:close/>
                  <a:moveTo>
                    <a:pt x="228" y="341"/>
                  </a:moveTo>
                  <a:lnTo>
                    <a:pt x="228" y="343"/>
                  </a:lnTo>
                  <a:lnTo>
                    <a:pt x="227" y="343"/>
                  </a:lnTo>
                  <a:lnTo>
                    <a:pt x="227" y="344"/>
                  </a:lnTo>
                  <a:lnTo>
                    <a:pt x="226" y="344"/>
                  </a:lnTo>
                  <a:lnTo>
                    <a:pt x="226" y="343"/>
                  </a:lnTo>
                  <a:lnTo>
                    <a:pt x="226" y="341"/>
                  </a:lnTo>
                  <a:lnTo>
                    <a:pt x="227" y="341"/>
                  </a:lnTo>
                  <a:lnTo>
                    <a:pt x="228" y="341"/>
                  </a:lnTo>
                  <a:close/>
                  <a:moveTo>
                    <a:pt x="135" y="288"/>
                  </a:moveTo>
                  <a:lnTo>
                    <a:pt x="136" y="289"/>
                  </a:lnTo>
                  <a:lnTo>
                    <a:pt x="135" y="290"/>
                  </a:lnTo>
                  <a:lnTo>
                    <a:pt x="134" y="289"/>
                  </a:lnTo>
                  <a:lnTo>
                    <a:pt x="133" y="289"/>
                  </a:lnTo>
                  <a:lnTo>
                    <a:pt x="134" y="289"/>
                  </a:lnTo>
                  <a:lnTo>
                    <a:pt x="134" y="288"/>
                  </a:lnTo>
                  <a:lnTo>
                    <a:pt x="135" y="288"/>
                  </a:lnTo>
                  <a:close/>
                  <a:moveTo>
                    <a:pt x="217" y="282"/>
                  </a:moveTo>
                  <a:lnTo>
                    <a:pt x="216" y="284"/>
                  </a:lnTo>
                  <a:lnTo>
                    <a:pt x="215" y="284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7" y="282"/>
                  </a:lnTo>
                  <a:close/>
                  <a:moveTo>
                    <a:pt x="124" y="279"/>
                  </a:moveTo>
                  <a:lnTo>
                    <a:pt x="125" y="279"/>
                  </a:lnTo>
                  <a:lnTo>
                    <a:pt x="125" y="280"/>
                  </a:lnTo>
                  <a:lnTo>
                    <a:pt x="124" y="280"/>
                  </a:lnTo>
                  <a:lnTo>
                    <a:pt x="124" y="279"/>
                  </a:lnTo>
                  <a:lnTo>
                    <a:pt x="123" y="278"/>
                  </a:lnTo>
                  <a:lnTo>
                    <a:pt x="121" y="277"/>
                  </a:lnTo>
                  <a:lnTo>
                    <a:pt x="123" y="276"/>
                  </a:lnTo>
                  <a:lnTo>
                    <a:pt x="124" y="277"/>
                  </a:lnTo>
                  <a:lnTo>
                    <a:pt x="124" y="278"/>
                  </a:lnTo>
                  <a:lnTo>
                    <a:pt x="124" y="279"/>
                  </a:lnTo>
                  <a:close/>
                  <a:moveTo>
                    <a:pt x="216" y="272"/>
                  </a:moveTo>
                  <a:lnTo>
                    <a:pt x="215" y="272"/>
                  </a:lnTo>
                  <a:lnTo>
                    <a:pt x="215" y="271"/>
                  </a:lnTo>
                  <a:lnTo>
                    <a:pt x="215" y="270"/>
                  </a:lnTo>
                  <a:lnTo>
                    <a:pt x="216" y="271"/>
                  </a:lnTo>
                  <a:lnTo>
                    <a:pt x="216" y="272"/>
                  </a:lnTo>
                  <a:close/>
                  <a:moveTo>
                    <a:pt x="215" y="248"/>
                  </a:moveTo>
                  <a:lnTo>
                    <a:pt x="213" y="248"/>
                  </a:lnTo>
                  <a:lnTo>
                    <a:pt x="212" y="247"/>
                  </a:lnTo>
                  <a:lnTo>
                    <a:pt x="213" y="247"/>
                  </a:lnTo>
                  <a:lnTo>
                    <a:pt x="215" y="247"/>
                  </a:lnTo>
                  <a:lnTo>
                    <a:pt x="216" y="247"/>
                  </a:lnTo>
                  <a:lnTo>
                    <a:pt x="217" y="247"/>
                  </a:lnTo>
                  <a:lnTo>
                    <a:pt x="217" y="248"/>
                  </a:lnTo>
                  <a:lnTo>
                    <a:pt x="216" y="248"/>
                  </a:lnTo>
                  <a:lnTo>
                    <a:pt x="215" y="248"/>
                  </a:lnTo>
                  <a:close/>
                  <a:moveTo>
                    <a:pt x="213" y="246"/>
                  </a:moveTo>
                  <a:lnTo>
                    <a:pt x="212" y="246"/>
                  </a:lnTo>
                  <a:lnTo>
                    <a:pt x="212" y="247"/>
                  </a:lnTo>
                  <a:lnTo>
                    <a:pt x="211" y="247"/>
                  </a:lnTo>
                  <a:lnTo>
                    <a:pt x="210" y="247"/>
                  </a:lnTo>
                  <a:lnTo>
                    <a:pt x="209" y="247"/>
                  </a:lnTo>
                  <a:lnTo>
                    <a:pt x="209" y="246"/>
                  </a:lnTo>
                  <a:lnTo>
                    <a:pt x="208" y="246"/>
                  </a:lnTo>
                  <a:lnTo>
                    <a:pt x="208" y="245"/>
                  </a:lnTo>
                  <a:lnTo>
                    <a:pt x="209" y="245"/>
                  </a:lnTo>
                  <a:lnTo>
                    <a:pt x="210" y="245"/>
                  </a:lnTo>
                  <a:lnTo>
                    <a:pt x="211" y="245"/>
                  </a:lnTo>
                  <a:lnTo>
                    <a:pt x="211" y="246"/>
                  </a:lnTo>
                  <a:lnTo>
                    <a:pt x="211" y="245"/>
                  </a:lnTo>
                  <a:lnTo>
                    <a:pt x="212" y="245"/>
                  </a:lnTo>
                  <a:lnTo>
                    <a:pt x="212" y="246"/>
                  </a:lnTo>
                  <a:lnTo>
                    <a:pt x="213" y="246"/>
                  </a:lnTo>
                  <a:close/>
                  <a:moveTo>
                    <a:pt x="207" y="246"/>
                  </a:moveTo>
                  <a:lnTo>
                    <a:pt x="208" y="246"/>
                  </a:lnTo>
                  <a:lnTo>
                    <a:pt x="208" y="247"/>
                  </a:lnTo>
                  <a:lnTo>
                    <a:pt x="207" y="247"/>
                  </a:lnTo>
                  <a:lnTo>
                    <a:pt x="207" y="246"/>
                  </a:lnTo>
                  <a:lnTo>
                    <a:pt x="206" y="246"/>
                  </a:lnTo>
                  <a:lnTo>
                    <a:pt x="206" y="245"/>
                  </a:lnTo>
                  <a:lnTo>
                    <a:pt x="206" y="244"/>
                  </a:lnTo>
                  <a:lnTo>
                    <a:pt x="206" y="243"/>
                  </a:lnTo>
                  <a:lnTo>
                    <a:pt x="207" y="243"/>
                  </a:lnTo>
                  <a:lnTo>
                    <a:pt x="208" y="244"/>
                  </a:lnTo>
                  <a:lnTo>
                    <a:pt x="208" y="245"/>
                  </a:lnTo>
                  <a:lnTo>
                    <a:pt x="207" y="246"/>
                  </a:lnTo>
                  <a:close/>
                  <a:moveTo>
                    <a:pt x="204" y="243"/>
                  </a:moveTo>
                  <a:lnTo>
                    <a:pt x="203" y="242"/>
                  </a:lnTo>
                  <a:lnTo>
                    <a:pt x="204" y="242"/>
                  </a:lnTo>
                  <a:lnTo>
                    <a:pt x="206" y="243"/>
                  </a:lnTo>
                  <a:lnTo>
                    <a:pt x="204" y="243"/>
                  </a:lnTo>
                  <a:close/>
                  <a:moveTo>
                    <a:pt x="164" y="201"/>
                  </a:moveTo>
                  <a:lnTo>
                    <a:pt x="164" y="202"/>
                  </a:lnTo>
                  <a:lnTo>
                    <a:pt x="162" y="202"/>
                  </a:lnTo>
                  <a:lnTo>
                    <a:pt x="161" y="202"/>
                  </a:lnTo>
                  <a:lnTo>
                    <a:pt x="160" y="202"/>
                  </a:lnTo>
                  <a:lnTo>
                    <a:pt x="161" y="202"/>
                  </a:lnTo>
                  <a:lnTo>
                    <a:pt x="161" y="201"/>
                  </a:lnTo>
                  <a:lnTo>
                    <a:pt x="162" y="201"/>
                  </a:lnTo>
                  <a:lnTo>
                    <a:pt x="164" y="201"/>
                  </a:lnTo>
                  <a:close/>
                  <a:moveTo>
                    <a:pt x="91" y="153"/>
                  </a:moveTo>
                  <a:lnTo>
                    <a:pt x="91" y="154"/>
                  </a:lnTo>
                  <a:lnTo>
                    <a:pt x="90" y="154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2"/>
                  </a:lnTo>
                  <a:lnTo>
                    <a:pt x="90" y="151"/>
                  </a:lnTo>
                  <a:lnTo>
                    <a:pt x="91" y="151"/>
                  </a:lnTo>
                  <a:lnTo>
                    <a:pt x="91" y="152"/>
                  </a:lnTo>
                  <a:lnTo>
                    <a:pt x="91" y="153"/>
                  </a:lnTo>
                  <a:close/>
                  <a:moveTo>
                    <a:pt x="210" y="336"/>
                  </a:moveTo>
                  <a:lnTo>
                    <a:pt x="211" y="336"/>
                  </a:lnTo>
                  <a:lnTo>
                    <a:pt x="210" y="337"/>
                  </a:lnTo>
                  <a:lnTo>
                    <a:pt x="210" y="338"/>
                  </a:lnTo>
                  <a:lnTo>
                    <a:pt x="209" y="338"/>
                  </a:lnTo>
                  <a:lnTo>
                    <a:pt x="209" y="337"/>
                  </a:lnTo>
                  <a:lnTo>
                    <a:pt x="209" y="336"/>
                  </a:lnTo>
                  <a:lnTo>
                    <a:pt x="210" y="33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479">
              <a:extLst>
                <a:ext uri="{FF2B5EF4-FFF2-40B4-BE49-F238E27FC236}">
                  <a16:creationId xmlns:a16="http://schemas.microsoft.com/office/drawing/2014/main" id="{B69DE8EC-2BC1-3781-D461-E8AE03B79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675" y="2798120"/>
              <a:ext cx="142623" cy="74164"/>
            </a:xfrm>
            <a:custGeom>
              <a:avLst/>
              <a:gdLst>
                <a:gd name="T0" fmla="*/ 56 w 100"/>
                <a:gd name="T1" fmla="*/ 5 h 52"/>
                <a:gd name="T2" fmla="*/ 62 w 100"/>
                <a:gd name="T3" fmla="*/ 7 h 52"/>
                <a:gd name="T4" fmla="*/ 70 w 100"/>
                <a:gd name="T5" fmla="*/ 9 h 52"/>
                <a:gd name="T6" fmla="*/ 74 w 100"/>
                <a:gd name="T7" fmla="*/ 5 h 52"/>
                <a:gd name="T8" fmla="*/ 78 w 100"/>
                <a:gd name="T9" fmla="*/ 7 h 52"/>
                <a:gd name="T10" fmla="*/ 84 w 100"/>
                <a:gd name="T11" fmla="*/ 9 h 52"/>
                <a:gd name="T12" fmla="*/ 87 w 100"/>
                <a:gd name="T13" fmla="*/ 11 h 52"/>
                <a:gd name="T14" fmla="*/ 87 w 100"/>
                <a:gd name="T15" fmla="*/ 16 h 52"/>
                <a:gd name="T16" fmla="*/ 85 w 100"/>
                <a:gd name="T17" fmla="*/ 24 h 52"/>
                <a:gd name="T18" fmla="*/ 90 w 100"/>
                <a:gd name="T19" fmla="*/ 26 h 52"/>
                <a:gd name="T20" fmla="*/ 97 w 100"/>
                <a:gd name="T21" fmla="*/ 26 h 52"/>
                <a:gd name="T22" fmla="*/ 99 w 100"/>
                <a:gd name="T23" fmla="*/ 33 h 52"/>
                <a:gd name="T24" fmla="*/ 98 w 100"/>
                <a:gd name="T25" fmla="*/ 36 h 52"/>
                <a:gd name="T26" fmla="*/ 97 w 100"/>
                <a:gd name="T27" fmla="*/ 38 h 52"/>
                <a:gd name="T28" fmla="*/ 100 w 100"/>
                <a:gd name="T29" fmla="*/ 44 h 52"/>
                <a:gd name="T30" fmla="*/ 95 w 100"/>
                <a:gd name="T31" fmla="*/ 45 h 52"/>
                <a:gd name="T32" fmla="*/ 95 w 100"/>
                <a:gd name="T33" fmla="*/ 47 h 52"/>
                <a:gd name="T34" fmla="*/ 92 w 100"/>
                <a:gd name="T35" fmla="*/ 46 h 52"/>
                <a:gd name="T36" fmla="*/ 85 w 100"/>
                <a:gd name="T37" fmla="*/ 47 h 52"/>
                <a:gd name="T38" fmla="*/ 82 w 100"/>
                <a:gd name="T39" fmla="*/ 46 h 52"/>
                <a:gd name="T40" fmla="*/ 79 w 100"/>
                <a:gd name="T41" fmla="*/ 47 h 52"/>
                <a:gd name="T42" fmla="*/ 76 w 100"/>
                <a:gd name="T43" fmla="*/ 50 h 52"/>
                <a:gd name="T44" fmla="*/ 70 w 100"/>
                <a:gd name="T45" fmla="*/ 49 h 52"/>
                <a:gd name="T46" fmla="*/ 53 w 100"/>
                <a:gd name="T47" fmla="*/ 47 h 52"/>
                <a:gd name="T48" fmla="*/ 47 w 100"/>
                <a:gd name="T49" fmla="*/ 46 h 52"/>
                <a:gd name="T50" fmla="*/ 41 w 100"/>
                <a:gd name="T51" fmla="*/ 50 h 52"/>
                <a:gd name="T52" fmla="*/ 33 w 100"/>
                <a:gd name="T53" fmla="*/ 51 h 52"/>
                <a:gd name="T54" fmla="*/ 33 w 100"/>
                <a:gd name="T55" fmla="*/ 51 h 52"/>
                <a:gd name="T56" fmla="*/ 32 w 100"/>
                <a:gd name="T57" fmla="*/ 52 h 52"/>
                <a:gd name="T58" fmla="*/ 31 w 100"/>
                <a:gd name="T59" fmla="*/ 52 h 52"/>
                <a:gd name="T60" fmla="*/ 26 w 100"/>
                <a:gd name="T61" fmla="*/ 51 h 52"/>
                <a:gd name="T62" fmla="*/ 21 w 100"/>
                <a:gd name="T63" fmla="*/ 49 h 52"/>
                <a:gd name="T64" fmla="*/ 16 w 100"/>
                <a:gd name="T65" fmla="*/ 46 h 52"/>
                <a:gd name="T66" fmla="*/ 12 w 100"/>
                <a:gd name="T67" fmla="*/ 47 h 52"/>
                <a:gd name="T68" fmla="*/ 8 w 100"/>
                <a:gd name="T69" fmla="*/ 44 h 52"/>
                <a:gd name="T70" fmla="*/ 6 w 100"/>
                <a:gd name="T71" fmla="*/ 44 h 52"/>
                <a:gd name="T72" fmla="*/ 5 w 100"/>
                <a:gd name="T73" fmla="*/ 43 h 52"/>
                <a:gd name="T74" fmla="*/ 4 w 100"/>
                <a:gd name="T75" fmla="*/ 39 h 52"/>
                <a:gd name="T76" fmla="*/ 0 w 100"/>
                <a:gd name="T77" fmla="*/ 36 h 52"/>
                <a:gd name="T78" fmla="*/ 5 w 100"/>
                <a:gd name="T79" fmla="*/ 32 h 52"/>
                <a:gd name="T80" fmla="*/ 7 w 100"/>
                <a:gd name="T81" fmla="*/ 29 h 52"/>
                <a:gd name="T82" fmla="*/ 8 w 100"/>
                <a:gd name="T83" fmla="*/ 25 h 52"/>
                <a:gd name="T84" fmla="*/ 11 w 100"/>
                <a:gd name="T85" fmla="*/ 25 h 52"/>
                <a:gd name="T86" fmla="*/ 12 w 100"/>
                <a:gd name="T87" fmla="*/ 24 h 52"/>
                <a:gd name="T88" fmla="*/ 13 w 100"/>
                <a:gd name="T89" fmla="*/ 21 h 52"/>
                <a:gd name="T90" fmla="*/ 15 w 100"/>
                <a:gd name="T91" fmla="*/ 16 h 52"/>
                <a:gd name="T92" fmla="*/ 21 w 100"/>
                <a:gd name="T93" fmla="*/ 9 h 52"/>
                <a:gd name="T94" fmla="*/ 23 w 100"/>
                <a:gd name="T95" fmla="*/ 5 h 52"/>
                <a:gd name="T96" fmla="*/ 31 w 100"/>
                <a:gd name="T97" fmla="*/ 2 h 52"/>
                <a:gd name="T98" fmla="*/ 33 w 100"/>
                <a:gd name="T99" fmla="*/ 0 h 52"/>
                <a:gd name="T100" fmla="*/ 38 w 100"/>
                <a:gd name="T101" fmla="*/ 2 h 52"/>
                <a:gd name="T102" fmla="*/ 41 w 100"/>
                <a:gd name="T103" fmla="*/ 2 h 52"/>
                <a:gd name="T104" fmla="*/ 46 w 100"/>
                <a:gd name="T105" fmla="*/ 3 h 52"/>
                <a:gd name="T106" fmla="*/ 49 w 100"/>
                <a:gd name="T10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52">
                  <a:moveTo>
                    <a:pt x="53" y="5"/>
                  </a:moveTo>
                  <a:lnTo>
                    <a:pt x="53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6" y="8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80" y="8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4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8" y="11"/>
                  </a:lnTo>
                  <a:lnTo>
                    <a:pt x="87" y="11"/>
                  </a:lnTo>
                  <a:lnTo>
                    <a:pt x="87" y="12"/>
                  </a:lnTo>
                  <a:lnTo>
                    <a:pt x="87" y="13"/>
                  </a:lnTo>
                  <a:lnTo>
                    <a:pt x="84" y="13"/>
                  </a:lnTo>
                  <a:lnTo>
                    <a:pt x="84" y="14"/>
                  </a:lnTo>
                  <a:lnTo>
                    <a:pt x="85" y="14"/>
                  </a:lnTo>
                  <a:lnTo>
                    <a:pt x="87" y="16"/>
                  </a:lnTo>
                  <a:lnTo>
                    <a:pt x="87" y="17"/>
                  </a:lnTo>
                  <a:lnTo>
                    <a:pt x="87" y="18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1" y="26"/>
                  </a:lnTo>
                  <a:lnTo>
                    <a:pt x="92" y="26"/>
                  </a:lnTo>
                  <a:lnTo>
                    <a:pt x="93" y="26"/>
                  </a:lnTo>
                  <a:lnTo>
                    <a:pt x="95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8" y="27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3"/>
                  </a:lnTo>
                  <a:lnTo>
                    <a:pt x="99" y="33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7" y="38"/>
                  </a:lnTo>
                  <a:lnTo>
                    <a:pt x="98" y="39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5"/>
                  </a:lnTo>
                  <a:lnTo>
                    <a:pt x="99" y="46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6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47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2" y="46"/>
                  </a:lnTo>
                  <a:lnTo>
                    <a:pt x="91" y="46"/>
                  </a:lnTo>
                  <a:lnTo>
                    <a:pt x="90" y="47"/>
                  </a:lnTo>
                  <a:lnTo>
                    <a:pt x="89" y="49"/>
                  </a:lnTo>
                  <a:lnTo>
                    <a:pt x="88" y="49"/>
                  </a:lnTo>
                  <a:lnTo>
                    <a:pt x="87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4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1" y="49"/>
                  </a:lnTo>
                  <a:lnTo>
                    <a:pt x="70" y="49"/>
                  </a:lnTo>
                  <a:lnTo>
                    <a:pt x="68" y="49"/>
                  </a:lnTo>
                  <a:lnTo>
                    <a:pt x="68" y="49"/>
                  </a:lnTo>
                  <a:lnTo>
                    <a:pt x="66" y="49"/>
                  </a:lnTo>
                  <a:lnTo>
                    <a:pt x="59" y="50"/>
                  </a:lnTo>
                  <a:lnTo>
                    <a:pt x="56" y="49"/>
                  </a:lnTo>
                  <a:lnTo>
                    <a:pt x="53" y="47"/>
                  </a:lnTo>
                  <a:lnTo>
                    <a:pt x="49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3" y="47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0" y="51"/>
                  </a:lnTo>
                  <a:lnTo>
                    <a:pt x="37" y="51"/>
                  </a:lnTo>
                  <a:lnTo>
                    <a:pt x="36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5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8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614">
              <a:extLst>
                <a:ext uri="{FF2B5EF4-FFF2-40B4-BE49-F238E27FC236}">
                  <a16:creationId xmlns:a16="http://schemas.microsoft.com/office/drawing/2014/main" id="{658AED74-F131-D599-D693-C80695C9F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0052" y="3837839"/>
              <a:ext cx="58476" cy="42787"/>
            </a:xfrm>
            <a:custGeom>
              <a:avLst/>
              <a:gdLst>
                <a:gd name="T0" fmla="*/ 36 w 41"/>
                <a:gd name="T1" fmla="*/ 4 h 30"/>
                <a:gd name="T2" fmla="*/ 37 w 41"/>
                <a:gd name="T3" fmla="*/ 7 h 30"/>
                <a:gd name="T4" fmla="*/ 39 w 41"/>
                <a:gd name="T5" fmla="*/ 13 h 30"/>
                <a:gd name="T6" fmla="*/ 39 w 41"/>
                <a:gd name="T7" fmla="*/ 17 h 30"/>
                <a:gd name="T8" fmla="*/ 41 w 41"/>
                <a:gd name="T9" fmla="*/ 20 h 30"/>
                <a:gd name="T10" fmla="*/ 41 w 41"/>
                <a:gd name="T11" fmla="*/ 21 h 30"/>
                <a:gd name="T12" fmla="*/ 39 w 41"/>
                <a:gd name="T13" fmla="*/ 21 h 30"/>
                <a:gd name="T14" fmla="*/ 38 w 41"/>
                <a:gd name="T15" fmla="*/ 20 h 30"/>
                <a:gd name="T16" fmla="*/ 37 w 41"/>
                <a:gd name="T17" fmla="*/ 20 h 30"/>
                <a:gd name="T18" fmla="*/ 33 w 41"/>
                <a:gd name="T19" fmla="*/ 19 h 30"/>
                <a:gd name="T20" fmla="*/ 32 w 41"/>
                <a:gd name="T21" fmla="*/ 15 h 30"/>
                <a:gd name="T22" fmla="*/ 31 w 41"/>
                <a:gd name="T23" fmla="*/ 9 h 30"/>
                <a:gd name="T24" fmla="*/ 32 w 41"/>
                <a:gd name="T25" fmla="*/ 7 h 30"/>
                <a:gd name="T26" fmla="*/ 34 w 41"/>
                <a:gd name="T27" fmla="*/ 5 h 30"/>
                <a:gd name="T28" fmla="*/ 34 w 41"/>
                <a:gd name="T29" fmla="*/ 4 h 30"/>
                <a:gd name="T30" fmla="*/ 34 w 41"/>
                <a:gd name="T31" fmla="*/ 4 h 30"/>
                <a:gd name="T32" fmla="*/ 30 w 41"/>
                <a:gd name="T33" fmla="*/ 4 h 30"/>
                <a:gd name="T34" fmla="*/ 29 w 41"/>
                <a:gd name="T35" fmla="*/ 7 h 30"/>
                <a:gd name="T36" fmla="*/ 28 w 41"/>
                <a:gd name="T37" fmla="*/ 7 h 30"/>
                <a:gd name="T38" fmla="*/ 27 w 41"/>
                <a:gd name="T39" fmla="*/ 7 h 30"/>
                <a:gd name="T40" fmla="*/ 24 w 41"/>
                <a:gd name="T41" fmla="*/ 9 h 30"/>
                <a:gd name="T42" fmla="*/ 23 w 41"/>
                <a:gd name="T43" fmla="*/ 9 h 30"/>
                <a:gd name="T44" fmla="*/ 24 w 41"/>
                <a:gd name="T45" fmla="*/ 11 h 30"/>
                <a:gd name="T46" fmla="*/ 24 w 41"/>
                <a:gd name="T47" fmla="*/ 16 h 30"/>
                <a:gd name="T48" fmla="*/ 25 w 41"/>
                <a:gd name="T49" fmla="*/ 18 h 30"/>
                <a:gd name="T50" fmla="*/ 27 w 41"/>
                <a:gd name="T51" fmla="*/ 19 h 30"/>
                <a:gd name="T52" fmla="*/ 25 w 41"/>
                <a:gd name="T53" fmla="*/ 21 h 30"/>
                <a:gd name="T54" fmla="*/ 24 w 41"/>
                <a:gd name="T55" fmla="*/ 22 h 30"/>
                <a:gd name="T56" fmla="*/ 25 w 41"/>
                <a:gd name="T57" fmla="*/ 24 h 30"/>
                <a:gd name="T58" fmla="*/ 24 w 41"/>
                <a:gd name="T59" fmla="*/ 26 h 30"/>
                <a:gd name="T60" fmla="*/ 21 w 41"/>
                <a:gd name="T61" fmla="*/ 29 h 30"/>
                <a:gd name="T62" fmla="*/ 19 w 41"/>
                <a:gd name="T63" fmla="*/ 30 h 30"/>
                <a:gd name="T64" fmla="*/ 17 w 41"/>
                <a:gd name="T65" fmla="*/ 29 h 30"/>
                <a:gd name="T66" fmla="*/ 14 w 41"/>
                <a:gd name="T67" fmla="*/ 26 h 30"/>
                <a:gd name="T68" fmla="*/ 13 w 41"/>
                <a:gd name="T69" fmla="*/ 24 h 30"/>
                <a:gd name="T70" fmla="*/ 11 w 41"/>
                <a:gd name="T71" fmla="*/ 24 h 30"/>
                <a:gd name="T72" fmla="*/ 9 w 41"/>
                <a:gd name="T73" fmla="*/ 22 h 30"/>
                <a:gd name="T74" fmla="*/ 9 w 41"/>
                <a:gd name="T75" fmla="*/ 21 h 30"/>
                <a:gd name="T76" fmla="*/ 9 w 41"/>
                <a:gd name="T77" fmla="*/ 19 h 30"/>
                <a:gd name="T78" fmla="*/ 8 w 41"/>
                <a:gd name="T79" fmla="*/ 17 h 30"/>
                <a:gd name="T80" fmla="*/ 8 w 41"/>
                <a:gd name="T81" fmla="*/ 17 h 30"/>
                <a:gd name="T82" fmla="*/ 7 w 41"/>
                <a:gd name="T83" fmla="*/ 17 h 30"/>
                <a:gd name="T84" fmla="*/ 6 w 41"/>
                <a:gd name="T85" fmla="*/ 16 h 30"/>
                <a:gd name="T86" fmla="*/ 3 w 41"/>
                <a:gd name="T87" fmla="*/ 13 h 30"/>
                <a:gd name="T88" fmla="*/ 11 w 41"/>
                <a:gd name="T89" fmla="*/ 13 h 30"/>
                <a:gd name="T90" fmla="*/ 16 w 41"/>
                <a:gd name="T91" fmla="*/ 10 h 30"/>
                <a:gd name="T92" fmla="*/ 19 w 41"/>
                <a:gd name="T93" fmla="*/ 8 h 30"/>
                <a:gd name="T94" fmla="*/ 29 w 41"/>
                <a:gd name="T95" fmla="*/ 1 h 30"/>
                <a:gd name="T96" fmla="*/ 33 w 41"/>
                <a:gd name="T97" fmla="*/ 0 h 30"/>
                <a:gd name="T98" fmla="*/ 32 w 41"/>
                <a:gd name="T99" fmla="*/ 1 h 30"/>
                <a:gd name="T100" fmla="*/ 31 w 41"/>
                <a:gd name="T101" fmla="*/ 3 h 30"/>
                <a:gd name="T102" fmla="*/ 30 w 41"/>
                <a:gd name="T10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" h="30">
                  <a:moveTo>
                    <a:pt x="34" y="4"/>
                  </a:moveTo>
                  <a:lnTo>
                    <a:pt x="34" y="4"/>
                  </a:lnTo>
                  <a:lnTo>
                    <a:pt x="36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0" y="19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4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2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close/>
                  <a:moveTo>
                    <a:pt x="30" y="4"/>
                  </a:moveTo>
                  <a:lnTo>
                    <a:pt x="30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4" y="27"/>
                  </a:lnTo>
                  <a:lnTo>
                    <a:pt x="23" y="27"/>
                  </a:lnTo>
                  <a:lnTo>
                    <a:pt x="21" y="29"/>
                  </a:lnTo>
                  <a:lnTo>
                    <a:pt x="20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8"/>
                  </a:lnTo>
                  <a:lnTo>
                    <a:pt x="15" y="27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9" y="8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9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550">
              <a:extLst>
                <a:ext uri="{FF2B5EF4-FFF2-40B4-BE49-F238E27FC236}">
                  <a16:creationId xmlns:a16="http://schemas.microsoft.com/office/drawing/2014/main" id="{3D8DAF30-3CA1-8B20-AEE3-9D4DBBEB93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6417" y="2117810"/>
              <a:ext cx="134065" cy="135492"/>
            </a:xfrm>
            <a:custGeom>
              <a:avLst/>
              <a:gdLst>
                <a:gd name="T0" fmla="*/ 50 w 94"/>
                <a:gd name="T1" fmla="*/ 4 h 95"/>
                <a:gd name="T2" fmla="*/ 47 w 94"/>
                <a:gd name="T3" fmla="*/ 9 h 95"/>
                <a:gd name="T4" fmla="*/ 52 w 94"/>
                <a:gd name="T5" fmla="*/ 10 h 95"/>
                <a:gd name="T6" fmla="*/ 58 w 94"/>
                <a:gd name="T7" fmla="*/ 11 h 95"/>
                <a:gd name="T8" fmla="*/ 60 w 94"/>
                <a:gd name="T9" fmla="*/ 15 h 95"/>
                <a:gd name="T10" fmla="*/ 63 w 94"/>
                <a:gd name="T11" fmla="*/ 20 h 95"/>
                <a:gd name="T12" fmla="*/ 56 w 94"/>
                <a:gd name="T13" fmla="*/ 26 h 95"/>
                <a:gd name="T14" fmla="*/ 60 w 94"/>
                <a:gd name="T15" fmla="*/ 30 h 95"/>
                <a:gd name="T16" fmla="*/ 70 w 94"/>
                <a:gd name="T17" fmla="*/ 40 h 95"/>
                <a:gd name="T18" fmla="*/ 75 w 94"/>
                <a:gd name="T19" fmla="*/ 42 h 95"/>
                <a:gd name="T20" fmla="*/ 74 w 94"/>
                <a:gd name="T21" fmla="*/ 47 h 95"/>
                <a:gd name="T22" fmla="*/ 64 w 94"/>
                <a:gd name="T23" fmla="*/ 50 h 95"/>
                <a:gd name="T24" fmla="*/ 69 w 94"/>
                <a:gd name="T25" fmla="*/ 54 h 95"/>
                <a:gd name="T26" fmla="*/ 76 w 94"/>
                <a:gd name="T27" fmla="*/ 61 h 95"/>
                <a:gd name="T28" fmla="*/ 81 w 94"/>
                <a:gd name="T29" fmla="*/ 67 h 95"/>
                <a:gd name="T30" fmla="*/ 87 w 94"/>
                <a:gd name="T31" fmla="*/ 68 h 95"/>
                <a:gd name="T32" fmla="*/ 92 w 94"/>
                <a:gd name="T33" fmla="*/ 69 h 95"/>
                <a:gd name="T34" fmla="*/ 91 w 94"/>
                <a:gd name="T35" fmla="*/ 72 h 95"/>
                <a:gd name="T36" fmla="*/ 91 w 94"/>
                <a:gd name="T37" fmla="*/ 77 h 95"/>
                <a:gd name="T38" fmla="*/ 93 w 94"/>
                <a:gd name="T39" fmla="*/ 80 h 95"/>
                <a:gd name="T40" fmla="*/ 91 w 94"/>
                <a:gd name="T41" fmla="*/ 83 h 95"/>
                <a:gd name="T42" fmla="*/ 91 w 94"/>
                <a:gd name="T43" fmla="*/ 85 h 95"/>
                <a:gd name="T44" fmla="*/ 89 w 94"/>
                <a:gd name="T45" fmla="*/ 91 h 95"/>
                <a:gd name="T46" fmla="*/ 87 w 94"/>
                <a:gd name="T47" fmla="*/ 93 h 95"/>
                <a:gd name="T48" fmla="*/ 81 w 94"/>
                <a:gd name="T49" fmla="*/ 95 h 95"/>
                <a:gd name="T50" fmla="*/ 75 w 94"/>
                <a:gd name="T51" fmla="*/ 83 h 95"/>
                <a:gd name="T52" fmla="*/ 75 w 94"/>
                <a:gd name="T53" fmla="*/ 79 h 95"/>
                <a:gd name="T54" fmla="*/ 69 w 94"/>
                <a:gd name="T55" fmla="*/ 76 h 95"/>
                <a:gd name="T56" fmla="*/ 70 w 94"/>
                <a:gd name="T57" fmla="*/ 70 h 95"/>
                <a:gd name="T58" fmla="*/ 63 w 94"/>
                <a:gd name="T59" fmla="*/ 69 h 95"/>
                <a:gd name="T60" fmla="*/ 59 w 94"/>
                <a:gd name="T61" fmla="*/ 71 h 95"/>
                <a:gd name="T62" fmla="*/ 54 w 94"/>
                <a:gd name="T63" fmla="*/ 68 h 95"/>
                <a:gd name="T64" fmla="*/ 50 w 94"/>
                <a:gd name="T65" fmla="*/ 67 h 95"/>
                <a:gd name="T66" fmla="*/ 47 w 94"/>
                <a:gd name="T67" fmla="*/ 60 h 95"/>
                <a:gd name="T68" fmla="*/ 39 w 94"/>
                <a:gd name="T69" fmla="*/ 62 h 95"/>
                <a:gd name="T70" fmla="*/ 36 w 94"/>
                <a:gd name="T71" fmla="*/ 59 h 95"/>
                <a:gd name="T72" fmla="*/ 34 w 94"/>
                <a:gd name="T73" fmla="*/ 57 h 95"/>
                <a:gd name="T74" fmla="*/ 30 w 94"/>
                <a:gd name="T75" fmla="*/ 52 h 95"/>
                <a:gd name="T76" fmla="*/ 20 w 94"/>
                <a:gd name="T77" fmla="*/ 50 h 95"/>
                <a:gd name="T78" fmla="*/ 17 w 94"/>
                <a:gd name="T79" fmla="*/ 51 h 95"/>
                <a:gd name="T80" fmla="*/ 8 w 94"/>
                <a:gd name="T81" fmla="*/ 45 h 95"/>
                <a:gd name="T82" fmla="*/ 7 w 94"/>
                <a:gd name="T83" fmla="*/ 41 h 95"/>
                <a:gd name="T84" fmla="*/ 4 w 94"/>
                <a:gd name="T85" fmla="*/ 35 h 95"/>
                <a:gd name="T86" fmla="*/ 5 w 94"/>
                <a:gd name="T87" fmla="*/ 30 h 95"/>
                <a:gd name="T88" fmla="*/ 5 w 94"/>
                <a:gd name="T89" fmla="*/ 30 h 95"/>
                <a:gd name="T90" fmla="*/ 8 w 94"/>
                <a:gd name="T91" fmla="*/ 25 h 95"/>
                <a:gd name="T92" fmla="*/ 5 w 94"/>
                <a:gd name="T93" fmla="*/ 16 h 95"/>
                <a:gd name="T94" fmla="*/ 0 w 94"/>
                <a:gd name="T95" fmla="*/ 11 h 95"/>
                <a:gd name="T96" fmla="*/ 2 w 94"/>
                <a:gd name="T97" fmla="*/ 7 h 95"/>
                <a:gd name="T98" fmla="*/ 14 w 94"/>
                <a:gd name="T99" fmla="*/ 5 h 95"/>
                <a:gd name="T100" fmla="*/ 20 w 94"/>
                <a:gd name="T101" fmla="*/ 4 h 95"/>
                <a:gd name="T102" fmla="*/ 21 w 94"/>
                <a:gd name="T103" fmla="*/ 3 h 95"/>
                <a:gd name="T104" fmla="*/ 26 w 94"/>
                <a:gd name="T105" fmla="*/ 3 h 95"/>
                <a:gd name="T106" fmla="*/ 30 w 94"/>
                <a:gd name="T107" fmla="*/ 4 h 95"/>
                <a:gd name="T108" fmla="*/ 33 w 94"/>
                <a:gd name="T109" fmla="*/ 4 h 95"/>
                <a:gd name="T110" fmla="*/ 42 w 94"/>
                <a:gd name="T111" fmla="*/ 3 h 95"/>
                <a:gd name="T112" fmla="*/ 43 w 94"/>
                <a:gd name="T113" fmla="*/ 1 h 95"/>
                <a:gd name="T114" fmla="*/ 45 w 94"/>
                <a:gd name="T115" fmla="*/ 10 h 95"/>
                <a:gd name="T116" fmla="*/ 52 w 94"/>
                <a:gd name="T117" fmla="*/ 13 h 95"/>
                <a:gd name="T118" fmla="*/ 52 w 94"/>
                <a:gd name="T119" fmla="*/ 13 h 95"/>
                <a:gd name="T120" fmla="*/ 60 w 94"/>
                <a:gd name="T121" fmla="*/ 26 h 95"/>
                <a:gd name="T122" fmla="*/ 61 w 94"/>
                <a:gd name="T123" fmla="*/ 2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4" h="95">
                  <a:moveTo>
                    <a:pt x="46" y="0"/>
                  </a:moveTo>
                  <a:lnTo>
                    <a:pt x="47" y="3"/>
                  </a:lnTo>
                  <a:lnTo>
                    <a:pt x="46" y="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3" y="18"/>
                  </a:lnTo>
                  <a:lnTo>
                    <a:pt x="63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2"/>
                  </a:lnTo>
                  <a:lnTo>
                    <a:pt x="58" y="24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8" y="27"/>
                  </a:lnTo>
                  <a:lnTo>
                    <a:pt x="58" y="28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1" y="32"/>
                  </a:lnTo>
                  <a:lnTo>
                    <a:pt x="61" y="34"/>
                  </a:lnTo>
                  <a:lnTo>
                    <a:pt x="63" y="35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5" y="42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5" y="46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2" y="49"/>
                  </a:lnTo>
                  <a:lnTo>
                    <a:pt x="72" y="50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0" y="51"/>
                  </a:lnTo>
                  <a:lnTo>
                    <a:pt x="64" y="50"/>
                  </a:lnTo>
                  <a:lnTo>
                    <a:pt x="63" y="51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4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71" y="59"/>
                  </a:lnTo>
                  <a:lnTo>
                    <a:pt x="72" y="59"/>
                  </a:lnTo>
                  <a:lnTo>
                    <a:pt x="74" y="60"/>
                  </a:lnTo>
                  <a:lnTo>
                    <a:pt x="75" y="60"/>
                  </a:lnTo>
                  <a:lnTo>
                    <a:pt x="76" y="61"/>
                  </a:lnTo>
                  <a:lnTo>
                    <a:pt x="77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0" y="66"/>
                  </a:lnTo>
                  <a:lnTo>
                    <a:pt x="80" y="67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3" y="67"/>
                  </a:lnTo>
                  <a:lnTo>
                    <a:pt x="85" y="66"/>
                  </a:lnTo>
                  <a:lnTo>
                    <a:pt x="86" y="66"/>
                  </a:lnTo>
                  <a:lnTo>
                    <a:pt x="86" y="67"/>
                  </a:lnTo>
                  <a:lnTo>
                    <a:pt x="87" y="67"/>
                  </a:lnTo>
                  <a:lnTo>
                    <a:pt x="87" y="68"/>
                  </a:lnTo>
                  <a:lnTo>
                    <a:pt x="88" y="68"/>
                  </a:lnTo>
                  <a:lnTo>
                    <a:pt x="91" y="68"/>
                  </a:lnTo>
                  <a:lnTo>
                    <a:pt x="91" y="68"/>
                  </a:lnTo>
                  <a:lnTo>
                    <a:pt x="91" y="68"/>
                  </a:lnTo>
                  <a:lnTo>
                    <a:pt x="92" y="68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1" y="70"/>
                  </a:lnTo>
                  <a:lnTo>
                    <a:pt x="91" y="70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88" y="72"/>
                  </a:lnTo>
                  <a:lnTo>
                    <a:pt x="87" y="74"/>
                  </a:lnTo>
                  <a:lnTo>
                    <a:pt x="86" y="74"/>
                  </a:lnTo>
                  <a:lnTo>
                    <a:pt x="87" y="75"/>
                  </a:lnTo>
                  <a:lnTo>
                    <a:pt x="88" y="76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92" y="79"/>
                  </a:lnTo>
                  <a:lnTo>
                    <a:pt x="92" y="80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4" y="82"/>
                  </a:lnTo>
                  <a:lnTo>
                    <a:pt x="94" y="82"/>
                  </a:lnTo>
                  <a:lnTo>
                    <a:pt x="94" y="82"/>
                  </a:lnTo>
                  <a:lnTo>
                    <a:pt x="94" y="82"/>
                  </a:lnTo>
                  <a:lnTo>
                    <a:pt x="93" y="82"/>
                  </a:lnTo>
                  <a:lnTo>
                    <a:pt x="92" y="83"/>
                  </a:lnTo>
                  <a:lnTo>
                    <a:pt x="91" y="83"/>
                  </a:lnTo>
                  <a:lnTo>
                    <a:pt x="89" y="82"/>
                  </a:lnTo>
                  <a:lnTo>
                    <a:pt x="88" y="82"/>
                  </a:lnTo>
                  <a:lnTo>
                    <a:pt x="87" y="83"/>
                  </a:lnTo>
                  <a:lnTo>
                    <a:pt x="87" y="84"/>
                  </a:lnTo>
                  <a:lnTo>
                    <a:pt x="88" y="84"/>
                  </a:lnTo>
                  <a:lnTo>
                    <a:pt x="89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7"/>
                  </a:lnTo>
                  <a:lnTo>
                    <a:pt x="91" y="88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1" y="94"/>
                  </a:lnTo>
                  <a:lnTo>
                    <a:pt x="91" y="94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86" y="93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4" y="93"/>
                  </a:lnTo>
                  <a:lnTo>
                    <a:pt x="83" y="94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78" y="92"/>
                  </a:lnTo>
                  <a:lnTo>
                    <a:pt x="77" y="87"/>
                  </a:lnTo>
                  <a:lnTo>
                    <a:pt x="76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80"/>
                  </a:lnTo>
                  <a:lnTo>
                    <a:pt x="75" y="79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1" y="78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5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0"/>
                  </a:lnTo>
                  <a:lnTo>
                    <a:pt x="70" y="69"/>
                  </a:lnTo>
                  <a:lnTo>
                    <a:pt x="69" y="69"/>
                  </a:lnTo>
                  <a:lnTo>
                    <a:pt x="69" y="68"/>
                  </a:lnTo>
                  <a:lnTo>
                    <a:pt x="68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3" y="69"/>
                  </a:lnTo>
                  <a:lnTo>
                    <a:pt x="62" y="69"/>
                  </a:lnTo>
                  <a:lnTo>
                    <a:pt x="60" y="70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8" y="70"/>
                  </a:lnTo>
                  <a:lnTo>
                    <a:pt x="58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0" y="67"/>
                  </a:lnTo>
                  <a:lnTo>
                    <a:pt x="51" y="66"/>
                  </a:lnTo>
                  <a:lnTo>
                    <a:pt x="51" y="64"/>
                  </a:lnTo>
                  <a:lnTo>
                    <a:pt x="51" y="64"/>
                  </a:lnTo>
                  <a:lnTo>
                    <a:pt x="50" y="63"/>
                  </a:lnTo>
                  <a:lnTo>
                    <a:pt x="49" y="61"/>
                  </a:lnTo>
                  <a:lnTo>
                    <a:pt x="47" y="61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2"/>
                  </a:lnTo>
                  <a:lnTo>
                    <a:pt x="43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0"/>
                  </a:lnTo>
                  <a:lnTo>
                    <a:pt x="37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5" y="59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4"/>
                  </a:lnTo>
                  <a:lnTo>
                    <a:pt x="31" y="54"/>
                  </a:lnTo>
                  <a:lnTo>
                    <a:pt x="30" y="52"/>
                  </a:lnTo>
                  <a:lnTo>
                    <a:pt x="27" y="51"/>
                  </a:lnTo>
                  <a:lnTo>
                    <a:pt x="26" y="50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3" y="50"/>
                  </a:lnTo>
                  <a:lnTo>
                    <a:pt x="10" y="49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0"/>
                  </a:lnTo>
                  <a:close/>
                  <a:moveTo>
                    <a:pt x="45" y="9"/>
                  </a:moveTo>
                  <a:lnTo>
                    <a:pt x="45" y="9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6" y="9"/>
                  </a:lnTo>
                  <a:lnTo>
                    <a:pt x="45" y="9"/>
                  </a:lnTo>
                  <a:close/>
                  <a:moveTo>
                    <a:pt x="52" y="13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2" y="13"/>
                  </a:lnTo>
                  <a:lnTo>
                    <a:pt x="52" y="13"/>
                  </a:lnTo>
                  <a:close/>
                  <a:moveTo>
                    <a:pt x="61" y="27"/>
                  </a:moveTo>
                  <a:lnTo>
                    <a:pt x="60" y="27"/>
                  </a:lnTo>
                  <a:lnTo>
                    <a:pt x="60" y="27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532">
              <a:extLst>
                <a:ext uri="{FF2B5EF4-FFF2-40B4-BE49-F238E27FC236}">
                  <a16:creationId xmlns:a16="http://schemas.microsoft.com/office/drawing/2014/main" id="{84B5FCD3-FD28-DD5A-FF9B-2A801411C3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1564" y="2900808"/>
              <a:ext cx="205377" cy="162590"/>
            </a:xfrm>
            <a:custGeom>
              <a:avLst/>
              <a:gdLst>
                <a:gd name="T0" fmla="*/ 143 w 144"/>
                <a:gd name="T1" fmla="*/ 23 h 114"/>
                <a:gd name="T2" fmla="*/ 143 w 144"/>
                <a:gd name="T3" fmla="*/ 34 h 114"/>
                <a:gd name="T4" fmla="*/ 138 w 144"/>
                <a:gd name="T5" fmla="*/ 41 h 114"/>
                <a:gd name="T6" fmla="*/ 131 w 144"/>
                <a:gd name="T7" fmla="*/ 41 h 114"/>
                <a:gd name="T8" fmla="*/ 129 w 144"/>
                <a:gd name="T9" fmla="*/ 37 h 114"/>
                <a:gd name="T10" fmla="*/ 127 w 144"/>
                <a:gd name="T11" fmla="*/ 47 h 114"/>
                <a:gd name="T12" fmla="*/ 127 w 144"/>
                <a:gd name="T13" fmla="*/ 56 h 114"/>
                <a:gd name="T14" fmla="*/ 129 w 144"/>
                <a:gd name="T15" fmla="*/ 62 h 114"/>
                <a:gd name="T16" fmla="*/ 125 w 144"/>
                <a:gd name="T17" fmla="*/ 69 h 114"/>
                <a:gd name="T18" fmla="*/ 117 w 144"/>
                <a:gd name="T19" fmla="*/ 70 h 114"/>
                <a:gd name="T20" fmla="*/ 117 w 144"/>
                <a:gd name="T21" fmla="*/ 80 h 114"/>
                <a:gd name="T22" fmla="*/ 110 w 144"/>
                <a:gd name="T23" fmla="*/ 98 h 114"/>
                <a:gd name="T24" fmla="*/ 97 w 144"/>
                <a:gd name="T25" fmla="*/ 113 h 114"/>
                <a:gd name="T26" fmla="*/ 64 w 144"/>
                <a:gd name="T27" fmla="*/ 108 h 114"/>
                <a:gd name="T28" fmla="*/ 30 w 144"/>
                <a:gd name="T29" fmla="*/ 104 h 114"/>
                <a:gd name="T30" fmla="*/ 20 w 144"/>
                <a:gd name="T31" fmla="*/ 91 h 114"/>
                <a:gd name="T32" fmla="*/ 8 w 144"/>
                <a:gd name="T33" fmla="*/ 74 h 114"/>
                <a:gd name="T34" fmla="*/ 0 w 144"/>
                <a:gd name="T35" fmla="*/ 61 h 114"/>
                <a:gd name="T36" fmla="*/ 2 w 144"/>
                <a:gd name="T37" fmla="*/ 62 h 114"/>
                <a:gd name="T38" fmla="*/ 6 w 144"/>
                <a:gd name="T39" fmla="*/ 61 h 114"/>
                <a:gd name="T40" fmla="*/ 10 w 144"/>
                <a:gd name="T41" fmla="*/ 69 h 114"/>
                <a:gd name="T42" fmla="*/ 18 w 144"/>
                <a:gd name="T43" fmla="*/ 70 h 114"/>
                <a:gd name="T44" fmla="*/ 27 w 144"/>
                <a:gd name="T45" fmla="*/ 66 h 114"/>
                <a:gd name="T46" fmla="*/ 31 w 144"/>
                <a:gd name="T47" fmla="*/ 63 h 114"/>
                <a:gd name="T48" fmla="*/ 43 w 144"/>
                <a:gd name="T49" fmla="*/ 64 h 114"/>
                <a:gd name="T50" fmla="*/ 47 w 144"/>
                <a:gd name="T51" fmla="*/ 63 h 114"/>
                <a:gd name="T52" fmla="*/ 59 w 144"/>
                <a:gd name="T53" fmla="*/ 66 h 114"/>
                <a:gd name="T54" fmla="*/ 64 w 144"/>
                <a:gd name="T55" fmla="*/ 67 h 114"/>
                <a:gd name="T56" fmla="*/ 77 w 144"/>
                <a:gd name="T57" fmla="*/ 64 h 114"/>
                <a:gd name="T58" fmla="*/ 86 w 144"/>
                <a:gd name="T59" fmla="*/ 59 h 114"/>
                <a:gd name="T60" fmla="*/ 88 w 144"/>
                <a:gd name="T61" fmla="*/ 54 h 114"/>
                <a:gd name="T62" fmla="*/ 86 w 144"/>
                <a:gd name="T63" fmla="*/ 50 h 114"/>
                <a:gd name="T64" fmla="*/ 89 w 144"/>
                <a:gd name="T65" fmla="*/ 51 h 114"/>
                <a:gd name="T66" fmla="*/ 93 w 144"/>
                <a:gd name="T67" fmla="*/ 47 h 114"/>
                <a:gd name="T68" fmla="*/ 95 w 144"/>
                <a:gd name="T69" fmla="*/ 42 h 114"/>
                <a:gd name="T70" fmla="*/ 102 w 144"/>
                <a:gd name="T71" fmla="*/ 38 h 114"/>
                <a:gd name="T72" fmla="*/ 111 w 144"/>
                <a:gd name="T73" fmla="*/ 29 h 114"/>
                <a:gd name="T74" fmla="*/ 113 w 144"/>
                <a:gd name="T75" fmla="*/ 25 h 114"/>
                <a:gd name="T76" fmla="*/ 118 w 144"/>
                <a:gd name="T77" fmla="*/ 21 h 114"/>
                <a:gd name="T78" fmla="*/ 121 w 144"/>
                <a:gd name="T79" fmla="*/ 19 h 114"/>
                <a:gd name="T80" fmla="*/ 129 w 144"/>
                <a:gd name="T81" fmla="*/ 12 h 114"/>
                <a:gd name="T82" fmla="*/ 132 w 144"/>
                <a:gd name="T83" fmla="*/ 7 h 114"/>
                <a:gd name="T84" fmla="*/ 135 w 144"/>
                <a:gd name="T85" fmla="*/ 2 h 114"/>
                <a:gd name="T86" fmla="*/ 137 w 144"/>
                <a:gd name="T87" fmla="*/ 8 h 114"/>
                <a:gd name="T88" fmla="*/ 139 w 144"/>
                <a:gd name="T89" fmla="*/ 16 h 114"/>
                <a:gd name="T90" fmla="*/ 138 w 144"/>
                <a:gd name="T91" fmla="*/ 29 h 114"/>
                <a:gd name="T92" fmla="*/ 140 w 144"/>
                <a:gd name="T93" fmla="*/ 25 h 114"/>
                <a:gd name="T94" fmla="*/ 63 w 144"/>
                <a:gd name="T95" fmla="*/ 62 h 114"/>
                <a:gd name="T96" fmla="*/ 69 w 144"/>
                <a:gd name="T97" fmla="*/ 62 h 114"/>
                <a:gd name="T98" fmla="*/ 68 w 144"/>
                <a:gd name="T99" fmla="*/ 64 h 114"/>
                <a:gd name="T100" fmla="*/ 78 w 144"/>
                <a:gd name="T101" fmla="*/ 61 h 114"/>
                <a:gd name="T102" fmla="*/ 30 w 144"/>
                <a:gd name="T103" fmla="*/ 57 h 114"/>
                <a:gd name="T104" fmla="*/ 29 w 144"/>
                <a:gd name="T105" fmla="*/ 58 h 114"/>
                <a:gd name="T106" fmla="*/ 51 w 144"/>
                <a:gd name="T107" fmla="*/ 58 h 114"/>
                <a:gd name="T108" fmla="*/ 56 w 144"/>
                <a:gd name="T109" fmla="*/ 56 h 114"/>
                <a:gd name="T110" fmla="*/ 83 w 144"/>
                <a:gd name="T111" fmla="*/ 54 h 114"/>
                <a:gd name="T112" fmla="*/ 84 w 144"/>
                <a:gd name="T113" fmla="*/ 55 h 114"/>
                <a:gd name="T114" fmla="*/ 81 w 144"/>
                <a:gd name="T115" fmla="*/ 59 h 114"/>
                <a:gd name="T116" fmla="*/ 81 w 144"/>
                <a:gd name="T117" fmla="*/ 56 h 114"/>
                <a:gd name="T118" fmla="*/ 21 w 144"/>
                <a:gd name="T119" fmla="*/ 5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" h="114">
                  <a:moveTo>
                    <a:pt x="140" y="15"/>
                  </a:moveTo>
                  <a:lnTo>
                    <a:pt x="142" y="15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4" y="19"/>
                  </a:lnTo>
                  <a:lnTo>
                    <a:pt x="144" y="22"/>
                  </a:lnTo>
                  <a:lnTo>
                    <a:pt x="144" y="23"/>
                  </a:lnTo>
                  <a:lnTo>
                    <a:pt x="143" y="23"/>
                  </a:lnTo>
                  <a:lnTo>
                    <a:pt x="143" y="24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4" y="27"/>
                  </a:lnTo>
                  <a:lnTo>
                    <a:pt x="144" y="28"/>
                  </a:lnTo>
                  <a:lnTo>
                    <a:pt x="144" y="29"/>
                  </a:lnTo>
                  <a:lnTo>
                    <a:pt x="143" y="33"/>
                  </a:lnTo>
                  <a:lnTo>
                    <a:pt x="143" y="34"/>
                  </a:lnTo>
                  <a:lnTo>
                    <a:pt x="144" y="37"/>
                  </a:lnTo>
                  <a:lnTo>
                    <a:pt x="143" y="37"/>
                  </a:lnTo>
                  <a:lnTo>
                    <a:pt x="142" y="37"/>
                  </a:lnTo>
                  <a:lnTo>
                    <a:pt x="142" y="38"/>
                  </a:lnTo>
                  <a:lnTo>
                    <a:pt x="142" y="39"/>
                  </a:lnTo>
                  <a:lnTo>
                    <a:pt x="140" y="40"/>
                  </a:lnTo>
                  <a:lnTo>
                    <a:pt x="139" y="41"/>
                  </a:lnTo>
                  <a:lnTo>
                    <a:pt x="138" y="41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6" y="44"/>
                  </a:lnTo>
                  <a:lnTo>
                    <a:pt x="136" y="45"/>
                  </a:lnTo>
                  <a:lnTo>
                    <a:pt x="135" y="45"/>
                  </a:lnTo>
                  <a:lnTo>
                    <a:pt x="134" y="45"/>
                  </a:lnTo>
                  <a:lnTo>
                    <a:pt x="132" y="42"/>
                  </a:lnTo>
                  <a:lnTo>
                    <a:pt x="131" y="41"/>
                  </a:lnTo>
                  <a:lnTo>
                    <a:pt x="131" y="40"/>
                  </a:lnTo>
                  <a:lnTo>
                    <a:pt x="132" y="40"/>
                  </a:lnTo>
                  <a:lnTo>
                    <a:pt x="134" y="40"/>
                  </a:lnTo>
                  <a:lnTo>
                    <a:pt x="132" y="39"/>
                  </a:lnTo>
                  <a:lnTo>
                    <a:pt x="132" y="38"/>
                  </a:lnTo>
                  <a:lnTo>
                    <a:pt x="131" y="37"/>
                  </a:lnTo>
                  <a:lnTo>
                    <a:pt x="130" y="37"/>
                  </a:lnTo>
                  <a:lnTo>
                    <a:pt x="129" y="37"/>
                  </a:lnTo>
                  <a:lnTo>
                    <a:pt x="128" y="38"/>
                  </a:lnTo>
                  <a:lnTo>
                    <a:pt x="127" y="39"/>
                  </a:lnTo>
                  <a:lnTo>
                    <a:pt x="127" y="40"/>
                  </a:lnTo>
                  <a:lnTo>
                    <a:pt x="126" y="41"/>
                  </a:lnTo>
                  <a:lnTo>
                    <a:pt x="127" y="44"/>
                  </a:lnTo>
                  <a:lnTo>
                    <a:pt x="126" y="45"/>
                  </a:lnTo>
                  <a:lnTo>
                    <a:pt x="127" y="46"/>
                  </a:lnTo>
                  <a:lnTo>
                    <a:pt x="127" y="47"/>
                  </a:lnTo>
                  <a:lnTo>
                    <a:pt x="127" y="48"/>
                  </a:lnTo>
                  <a:lnTo>
                    <a:pt x="126" y="48"/>
                  </a:lnTo>
                  <a:lnTo>
                    <a:pt x="126" y="49"/>
                  </a:lnTo>
                  <a:lnTo>
                    <a:pt x="126" y="50"/>
                  </a:lnTo>
                  <a:lnTo>
                    <a:pt x="126" y="51"/>
                  </a:lnTo>
                  <a:lnTo>
                    <a:pt x="126" y="53"/>
                  </a:lnTo>
                  <a:lnTo>
                    <a:pt x="126" y="55"/>
                  </a:lnTo>
                  <a:lnTo>
                    <a:pt x="127" y="56"/>
                  </a:lnTo>
                  <a:lnTo>
                    <a:pt x="127" y="57"/>
                  </a:lnTo>
                  <a:lnTo>
                    <a:pt x="127" y="58"/>
                  </a:lnTo>
                  <a:lnTo>
                    <a:pt x="126" y="61"/>
                  </a:lnTo>
                  <a:lnTo>
                    <a:pt x="125" y="61"/>
                  </a:lnTo>
                  <a:lnTo>
                    <a:pt x="126" y="62"/>
                  </a:lnTo>
                  <a:lnTo>
                    <a:pt x="127" y="62"/>
                  </a:lnTo>
                  <a:lnTo>
                    <a:pt x="128" y="62"/>
                  </a:lnTo>
                  <a:lnTo>
                    <a:pt x="129" y="62"/>
                  </a:lnTo>
                  <a:lnTo>
                    <a:pt x="130" y="62"/>
                  </a:lnTo>
                  <a:lnTo>
                    <a:pt x="131" y="63"/>
                  </a:lnTo>
                  <a:lnTo>
                    <a:pt x="131" y="64"/>
                  </a:lnTo>
                  <a:lnTo>
                    <a:pt x="132" y="66"/>
                  </a:lnTo>
                  <a:lnTo>
                    <a:pt x="130" y="67"/>
                  </a:lnTo>
                  <a:lnTo>
                    <a:pt x="127" y="69"/>
                  </a:lnTo>
                  <a:lnTo>
                    <a:pt x="126" y="69"/>
                  </a:lnTo>
                  <a:lnTo>
                    <a:pt x="125" y="69"/>
                  </a:lnTo>
                  <a:lnTo>
                    <a:pt x="123" y="69"/>
                  </a:lnTo>
                  <a:lnTo>
                    <a:pt x="122" y="69"/>
                  </a:lnTo>
                  <a:lnTo>
                    <a:pt x="121" y="69"/>
                  </a:lnTo>
                  <a:lnTo>
                    <a:pt x="120" y="69"/>
                  </a:lnTo>
                  <a:lnTo>
                    <a:pt x="119" y="69"/>
                  </a:lnTo>
                  <a:lnTo>
                    <a:pt x="119" y="70"/>
                  </a:lnTo>
                  <a:lnTo>
                    <a:pt x="118" y="70"/>
                  </a:lnTo>
                  <a:lnTo>
                    <a:pt x="117" y="70"/>
                  </a:lnTo>
                  <a:lnTo>
                    <a:pt x="117" y="71"/>
                  </a:lnTo>
                  <a:lnTo>
                    <a:pt x="117" y="72"/>
                  </a:lnTo>
                  <a:lnTo>
                    <a:pt x="118" y="72"/>
                  </a:lnTo>
                  <a:lnTo>
                    <a:pt x="119" y="73"/>
                  </a:lnTo>
                  <a:lnTo>
                    <a:pt x="119" y="74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7" y="80"/>
                  </a:lnTo>
                  <a:lnTo>
                    <a:pt x="115" y="83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4" y="87"/>
                  </a:lnTo>
                  <a:lnTo>
                    <a:pt x="113" y="88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8"/>
                  </a:lnTo>
                  <a:lnTo>
                    <a:pt x="109" y="100"/>
                  </a:lnTo>
                  <a:lnTo>
                    <a:pt x="109" y="101"/>
                  </a:lnTo>
                  <a:lnTo>
                    <a:pt x="109" y="106"/>
                  </a:lnTo>
                  <a:lnTo>
                    <a:pt x="109" y="111"/>
                  </a:lnTo>
                  <a:lnTo>
                    <a:pt x="106" y="114"/>
                  </a:lnTo>
                  <a:lnTo>
                    <a:pt x="105" y="114"/>
                  </a:lnTo>
                  <a:lnTo>
                    <a:pt x="102" y="113"/>
                  </a:lnTo>
                  <a:lnTo>
                    <a:pt x="97" y="113"/>
                  </a:lnTo>
                  <a:lnTo>
                    <a:pt x="94" y="112"/>
                  </a:lnTo>
                  <a:lnTo>
                    <a:pt x="89" y="112"/>
                  </a:lnTo>
                  <a:lnTo>
                    <a:pt x="85" y="111"/>
                  </a:lnTo>
                  <a:lnTo>
                    <a:pt x="81" y="111"/>
                  </a:lnTo>
                  <a:lnTo>
                    <a:pt x="77" y="109"/>
                  </a:lnTo>
                  <a:lnTo>
                    <a:pt x="72" y="109"/>
                  </a:lnTo>
                  <a:lnTo>
                    <a:pt x="69" y="108"/>
                  </a:lnTo>
                  <a:lnTo>
                    <a:pt x="64" y="108"/>
                  </a:lnTo>
                  <a:lnTo>
                    <a:pt x="60" y="107"/>
                  </a:lnTo>
                  <a:lnTo>
                    <a:pt x="56" y="107"/>
                  </a:lnTo>
                  <a:lnTo>
                    <a:pt x="52" y="106"/>
                  </a:lnTo>
                  <a:lnTo>
                    <a:pt x="47" y="106"/>
                  </a:lnTo>
                  <a:lnTo>
                    <a:pt x="44" y="106"/>
                  </a:lnTo>
                  <a:lnTo>
                    <a:pt x="39" y="105"/>
                  </a:lnTo>
                  <a:lnTo>
                    <a:pt x="35" y="105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3"/>
                  </a:lnTo>
                  <a:lnTo>
                    <a:pt x="27" y="100"/>
                  </a:lnTo>
                  <a:lnTo>
                    <a:pt x="26" y="99"/>
                  </a:lnTo>
                  <a:lnTo>
                    <a:pt x="25" y="97"/>
                  </a:lnTo>
                  <a:lnTo>
                    <a:pt x="22" y="95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8" y="89"/>
                  </a:lnTo>
                  <a:lnTo>
                    <a:pt x="17" y="87"/>
                  </a:lnTo>
                  <a:lnTo>
                    <a:pt x="15" y="84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9"/>
                  </a:lnTo>
                  <a:lnTo>
                    <a:pt x="9" y="76"/>
                  </a:lnTo>
                  <a:lnTo>
                    <a:pt x="8" y="74"/>
                  </a:lnTo>
                  <a:lnTo>
                    <a:pt x="5" y="73"/>
                  </a:lnTo>
                  <a:lnTo>
                    <a:pt x="4" y="71"/>
                  </a:lnTo>
                  <a:lnTo>
                    <a:pt x="3" y="69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0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5" y="62"/>
                  </a:lnTo>
                  <a:lnTo>
                    <a:pt x="4" y="62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6" y="64"/>
                  </a:lnTo>
                  <a:lnTo>
                    <a:pt x="6" y="65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5" y="70"/>
                  </a:lnTo>
                  <a:lnTo>
                    <a:pt x="17" y="70"/>
                  </a:lnTo>
                  <a:lnTo>
                    <a:pt x="18" y="70"/>
                  </a:lnTo>
                  <a:lnTo>
                    <a:pt x="19" y="70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5" y="67"/>
                  </a:lnTo>
                  <a:lnTo>
                    <a:pt x="26" y="67"/>
                  </a:lnTo>
                  <a:lnTo>
                    <a:pt x="27" y="66"/>
                  </a:lnTo>
                  <a:lnTo>
                    <a:pt x="28" y="66"/>
                  </a:lnTo>
                  <a:lnTo>
                    <a:pt x="28" y="65"/>
                  </a:lnTo>
                  <a:lnTo>
                    <a:pt x="29" y="65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3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3" y="64"/>
                  </a:lnTo>
                  <a:lnTo>
                    <a:pt x="34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2" y="64"/>
                  </a:lnTo>
                  <a:lnTo>
                    <a:pt x="43" y="64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5"/>
                  </a:lnTo>
                  <a:lnTo>
                    <a:pt x="46" y="64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8" y="64"/>
                  </a:lnTo>
                  <a:lnTo>
                    <a:pt x="50" y="64"/>
                  </a:lnTo>
                  <a:lnTo>
                    <a:pt x="50" y="65"/>
                  </a:lnTo>
                  <a:lnTo>
                    <a:pt x="51" y="65"/>
                  </a:lnTo>
                  <a:lnTo>
                    <a:pt x="52" y="66"/>
                  </a:lnTo>
                  <a:lnTo>
                    <a:pt x="56" y="65"/>
                  </a:lnTo>
                  <a:lnTo>
                    <a:pt x="58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0" y="67"/>
                  </a:lnTo>
                  <a:lnTo>
                    <a:pt x="61" y="67"/>
                  </a:lnTo>
                  <a:lnTo>
                    <a:pt x="62" y="67"/>
                  </a:lnTo>
                  <a:lnTo>
                    <a:pt x="63" y="67"/>
                  </a:lnTo>
                  <a:lnTo>
                    <a:pt x="63" y="66"/>
                  </a:lnTo>
                  <a:lnTo>
                    <a:pt x="64" y="66"/>
                  </a:lnTo>
                  <a:lnTo>
                    <a:pt x="64" y="67"/>
                  </a:lnTo>
                  <a:lnTo>
                    <a:pt x="69" y="67"/>
                  </a:lnTo>
                  <a:lnTo>
                    <a:pt x="69" y="66"/>
                  </a:lnTo>
                  <a:lnTo>
                    <a:pt x="71" y="65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4"/>
                  </a:lnTo>
                  <a:lnTo>
                    <a:pt x="76" y="64"/>
                  </a:lnTo>
                  <a:lnTo>
                    <a:pt x="77" y="64"/>
                  </a:lnTo>
                  <a:lnTo>
                    <a:pt x="78" y="63"/>
                  </a:lnTo>
                  <a:lnTo>
                    <a:pt x="78" y="62"/>
                  </a:lnTo>
                  <a:lnTo>
                    <a:pt x="80" y="62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59"/>
                  </a:lnTo>
                  <a:lnTo>
                    <a:pt x="86" y="58"/>
                  </a:lnTo>
                  <a:lnTo>
                    <a:pt x="87" y="56"/>
                  </a:lnTo>
                  <a:lnTo>
                    <a:pt x="87" y="55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88" y="55"/>
                  </a:lnTo>
                  <a:lnTo>
                    <a:pt x="89" y="55"/>
                  </a:lnTo>
                  <a:lnTo>
                    <a:pt x="88" y="54"/>
                  </a:lnTo>
                  <a:lnTo>
                    <a:pt x="89" y="54"/>
                  </a:lnTo>
                  <a:lnTo>
                    <a:pt x="89" y="53"/>
                  </a:lnTo>
                  <a:lnTo>
                    <a:pt x="88" y="53"/>
                  </a:lnTo>
                  <a:lnTo>
                    <a:pt x="87" y="53"/>
                  </a:lnTo>
                  <a:lnTo>
                    <a:pt x="86" y="51"/>
                  </a:lnTo>
                  <a:lnTo>
                    <a:pt x="85" y="51"/>
                  </a:lnTo>
                  <a:lnTo>
                    <a:pt x="86" y="51"/>
                  </a:lnTo>
                  <a:lnTo>
                    <a:pt x="86" y="50"/>
                  </a:lnTo>
                  <a:lnTo>
                    <a:pt x="86" y="51"/>
                  </a:lnTo>
                  <a:lnTo>
                    <a:pt x="87" y="51"/>
                  </a:lnTo>
                  <a:lnTo>
                    <a:pt x="87" y="50"/>
                  </a:lnTo>
                  <a:lnTo>
                    <a:pt x="87" y="51"/>
                  </a:lnTo>
                  <a:lnTo>
                    <a:pt x="88" y="51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2" y="49"/>
                  </a:lnTo>
                  <a:lnTo>
                    <a:pt x="90" y="49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2" y="46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5" y="41"/>
                  </a:lnTo>
                  <a:lnTo>
                    <a:pt x="98" y="40"/>
                  </a:lnTo>
                  <a:lnTo>
                    <a:pt x="100" y="39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7" y="33"/>
                  </a:lnTo>
                  <a:lnTo>
                    <a:pt x="110" y="29"/>
                  </a:lnTo>
                  <a:lnTo>
                    <a:pt x="111" y="29"/>
                  </a:lnTo>
                  <a:lnTo>
                    <a:pt x="111" y="28"/>
                  </a:lnTo>
                  <a:lnTo>
                    <a:pt x="112" y="28"/>
                  </a:lnTo>
                  <a:lnTo>
                    <a:pt x="112" y="29"/>
                  </a:lnTo>
                  <a:lnTo>
                    <a:pt x="112" y="30"/>
                  </a:lnTo>
                  <a:lnTo>
                    <a:pt x="112" y="29"/>
                  </a:lnTo>
                  <a:lnTo>
                    <a:pt x="112" y="28"/>
                  </a:lnTo>
                  <a:lnTo>
                    <a:pt x="112" y="27"/>
                  </a:lnTo>
                  <a:lnTo>
                    <a:pt x="113" y="25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5" y="22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2"/>
                  </a:lnTo>
                  <a:lnTo>
                    <a:pt x="117" y="21"/>
                  </a:lnTo>
                  <a:lnTo>
                    <a:pt x="118" y="21"/>
                  </a:lnTo>
                  <a:lnTo>
                    <a:pt x="118" y="20"/>
                  </a:lnTo>
                  <a:lnTo>
                    <a:pt x="118" y="19"/>
                  </a:lnTo>
                  <a:lnTo>
                    <a:pt x="119" y="17"/>
                  </a:lnTo>
                  <a:lnTo>
                    <a:pt x="120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0" y="19"/>
                  </a:lnTo>
                  <a:lnTo>
                    <a:pt x="121" y="19"/>
                  </a:lnTo>
                  <a:lnTo>
                    <a:pt x="122" y="16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6" y="14"/>
                  </a:lnTo>
                  <a:lnTo>
                    <a:pt x="126" y="13"/>
                  </a:lnTo>
                  <a:lnTo>
                    <a:pt x="127" y="13"/>
                  </a:lnTo>
                  <a:lnTo>
                    <a:pt x="128" y="13"/>
                  </a:lnTo>
                  <a:lnTo>
                    <a:pt x="129" y="12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1" y="9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1" y="9"/>
                  </a:lnTo>
                  <a:lnTo>
                    <a:pt x="131" y="8"/>
                  </a:lnTo>
                  <a:lnTo>
                    <a:pt x="132" y="7"/>
                  </a:lnTo>
                  <a:lnTo>
                    <a:pt x="134" y="7"/>
                  </a:lnTo>
                  <a:lnTo>
                    <a:pt x="134" y="6"/>
                  </a:lnTo>
                  <a:lnTo>
                    <a:pt x="134" y="5"/>
                  </a:lnTo>
                  <a:lnTo>
                    <a:pt x="134" y="6"/>
                  </a:lnTo>
                  <a:lnTo>
                    <a:pt x="132" y="6"/>
                  </a:lnTo>
                  <a:lnTo>
                    <a:pt x="134" y="5"/>
                  </a:lnTo>
                  <a:lnTo>
                    <a:pt x="134" y="4"/>
                  </a:lnTo>
                  <a:lnTo>
                    <a:pt x="135" y="2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8" y="2"/>
                  </a:lnTo>
                  <a:lnTo>
                    <a:pt x="138" y="3"/>
                  </a:lnTo>
                  <a:lnTo>
                    <a:pt x="138" y="4"/>
                  </a:lnTo>
                  <a:lnTo>
                    <a:pt x="137" y="7"/>
                  </a:lnTo>
                  <a:lnTo>
                    <a:pt x="137" y="8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7" y="14"/>
                  </a:lnTo>
                  <a:lnTo>
                    <a:pt x="138" y="14"/>
                  </a:lnTo>
                  <a:lnTo>
                    <a:pt x="138" y="15"/>
                  </a:lnTo>
                  <a:lnTo>
                    <a:pt x="139" y="16"/>
                  </a:lnTo>
                  <a:lnTo>
                    <a:pt x="139" y="15"/>
                  </a:lnTo>
                  <a:lnTo>
                    <a:pt x="140" y="15"/>
                  </a:lnTo>
                  <a:close/>
                  <a:moveTo>
                    <a:pt x="140" y="25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8" y="28"/>
                  </a:lnTo>
                  <a:lnTo>
                    <a:pt x="138" y="29"/>
                  </a:lnTo>
                  <a:lnTo>
                    <a:pt x="139" y="29"/>
                  </a:lnTo>
                  <a:lnTo>
                    <a:pt x="140" y="29"/>
                  </a:lnTo>
                  <a:lnTo>
                    <a:pt x="142" y="28"/>
                  </a:lnTo>
                  <a:lnTo>
                    <a:pt x="143" y="28"/>
                  </a:lnTo>
                  <a:lnTo>
                    <a:pt x="143" y="27"/>
                  </a:lnTo>
                  <a:lnTo>
                    <a:pt x="142" y="27"/>
                  </a:lnTo>
                  <a:lnTo>
                    <a:pt x="142" y="25"/>
                  </a:lnTo>
                  <a:lnTo>
                    <a:pt x="140" y="25"/>
                  </a:lnTo>
                  <a:close/>
                  <a:moveTo>
                    <a:pt x="140" y="28"/>
                  </a:moveTo>
                  <a:lnTo>
                    <a:pt x="140" y="27"/>
                  </a:lnTo>
                  <a:lnTo>
                    <a:pt x="142" y="28"/>
                  </a:lnTo>
                  <a:lnTo>
                    <a:pt x="140" y="28"/>
                  </a:lnTo>
                  <a:close/>
                  <a:moveTo>
                    <a:pt x="62" y="64"/>
                  </a:moveTo>
                  <a:lnTo>
                    <a:pt x="62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7" y="61"/>
                  </a:lnTo>
                  <a:lnTo>
                    <a:pt x="68" y="61"/>
                  </a:lnTo>
                  <a:lnTo>
                    <a:pt x="68" y="59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2"/>
                  </a:lnTo>
                  <a:lnTo>
                    <a:pt x="70" y="62"/>
                  </a:lnTo>
                  <a:lnTo>
                    <a:pt x="71" y="62"/>
                  </a:lnTo>
                  <a:lnTo>
                    <a:pt x="71" y="6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69" y="64"/>
                  </a:lnTo>
                  <a:lnTo>
                    <a:pt x="68" y="63"/>
                  </a:lnTo>
                  <a:lnTo>
                    <a:pt x="68" y="64"/>
                  </a:lnTo>
                  <a:lnTo>
                    <a:pt x="67" y="64"/>
                  </a:lnTo>
                  <a:lnTo>
                    <a:pt x="65" y="65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4"/>
                  </a:lnTo>
                  <a:lnTo>
                    <a:pt x="62" y="64"/>
                  </a:lnTo>
                  <a:close/>
                  <a:moveTo>
                    <a:pt x="78" y="62"/>
                  </a:moveTo>
                  <a:lnTo>
                    <a:pt x="78" y="61"/>
                  </a:lnTo>
                  <a:lnTo>
                    <a:pt x="77" y="61"/>
                  </a:lnTo>
                  <a:lnTo>
                    <a:pt x="76" y="59"/>
                  </a:lnTo>
                  <a:lnTo>
                    <a:pt x="76" y="58"/>
                  </a:lnTo>
                  <a:lnTo>
                    <a:pt x="77" y="58"/>
                  </a:lnTo>
                  <a:lnTo>
                    <a:pt x="78" y="59"/>
                  </a:lnTo>
                  <a:lnTo>
                    <a:pt x="79" y="61"/>
                  </a:lnTo>
                  <a:lnTo>
                    <a:pt x="78" y="62"/>
                  </a:lnTo>
                  <a:close/>
                  <a:moveTo>
                    <a:pt x="30" y="57"/>
                  </a:moveTo>
                  <a:lnTo>
                    <a:pt x="31" y="57"/>
                  </a:lnTo>
                  <a:lnTo>
                    <a:pt x="33" y="57"/>
                  </a:lnTo>
                  <a:lnTo>
                    <a:pt x="33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0" y="61"/>
                  </a:lnTo>
                  <a:lnTo>
                    <a:pt x="30" y="59"/>
                  </a:lnTo>
                  <a:lnTo>
                    <a:pt x="29" y="58"/>
                  </a:lnTo>
                  <a:lnTo>
                    <a:pt x="30" y="57"/>
                  </a:lnTo>
                  <a:close/>
                  <a:moveTo>
                    <a:pt x="53" y="61"/>
                  </a:moveTo>
                  <a:lnTo>
                    <a:pt x="52" y="59"/>
                  </a:lnTo>
                  <a:lnTo>
                    <a:pt x="51" y="59"/>
                  </a:lnTo>
                  <a:lnTo>
                    <a:pt x="50" y="59"/>
                  </a:lnTo>
                  <a:lnTo>
                    <a:pt x="48" y="59"/>
                  </a:lnTo>
                  <a:lnTo>
                    <a:pt x="50" y="59"/>
                  </a:lnTo>
                  <a:lnTo>
                    <a:pt x="51" y="58"/>
                  </a:lnTo>
                  <a:lnTo>
                    <a:pt x="52" y="58"/>
                  </a:lnTo>
                  <a:lnTo>
                    <a:pt x="53" y="58"/>
                  </a:lnTo>
                  <a:lnTo>
                    <a:pt x="54" y="58"/>
                  </a:lnTo>
                  <a:lnTo>
                    <a:pt x="54" y="57"/>
                  </a:lnTo>
                  <a:lnTo>
                    <a:pt x="55" y="56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4" y="59"/>
                  </a:lnTo>
                  <a:lnTo>
                    <a:pt x="53" y="59"/>
                  </a:lnTo>
                  <a:lnTo>
                    <a:pt x="53" y="61"/>
                  </a:lnTo>
                  <a:close/>
                  <a:moveTo>
                    <a:pt x="84" y="55"/>
                  </a:moveTo>
                  <a:lnTo>
                    <a:pt x="83" y="54"/>
                  </a:lnTo>
                  <a:lnTo>
                    <a:pt x="84" y="53"/>
                  </a:lnTo>
                  <a:lnTo>
                    <a:pt x="85" y="51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4"/>
                  </a:lnTo>
                  <a:lnTo>
                    <a:pt x="87" y="55"/>
                  </a:lnTo>
                  <a:lnTo>
                    <a:pt x="86" y="55"/>
                  </a:lnTo>
                  <a:lnTo>
                    <a:pt x="84" y="55"/>
                  </a:lnTo>
                  <a:close/>
                  <a:moveTo>
                    <a:pt x="80" y="59"/>
                  </a:moveTo>
                  <a:lnTo>
                    <a:pt x="79" y="59"/>
                  </a:lnTo>
                  <a:lnTo>
                    <a:pt x="78" y="58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80" y="57"/>
                  </a:lnTo>
                  <a:lnTo>
                    <a:pt x="80" y="58"/>
                  </a:lnTo>
                  <a:lnTo>
                    <a:pt x="81" y="59"/>
                  </a:lnTo>
                  <a:lnTo>
                    <a:pt x="80" y="59"/>
                  </a:lnTo>
                  <a:close/>
                  <a:moveTo>
                    <a:pt x="83" y="57"/>
                  </a:moveTo>
                  <a:lnTo>
                    <a:pt x="83" y="58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3" y="57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3" y="57"/>
                  </a:lnTo>
                  <a:close/>
                  <a:moveTo>
                    <a:pt x="22" y="51"/>
                  </a:moveTo>
                  <a:lnTo>
                    <a:pt x="23" y="53"/>
                  </a:lnTo>
                  <a:lnTo>
                    <a:pt x="22" y="53"/>
                  </a:lnTo>
                  <a:lnTo>
                    <a:pt x="22" y="54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1" y="51"/>
                  </a:lnTo>
                  <a:lnTo>
                    <a:pt x="22" y="5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689">
              <a:extLst>
                <a:ext uri="{FF2B5EF4-FFF2-40B4-BE49-F238E27FC236}">
                  <a16:creationId xmlns:a16="http://schemas.microsoft.com/office/drawing/2014/main" id="{3B1502D1-3419-E204-4208-D51D3A409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729" y="2542824"/>
              <a:ext cx="186836" cy="209656"/>
            </a:xfrm>
            <a:custGeom>
              <a:avLst/>
              <a:gdLst>
                <a:gd name="T0" fmla="*/ 23 w 131"/>
                <a:gd name="T1" fmla="*/ 24 h 147"/>
                <a:gd name="T2" fmla="*/ 25 w 131"/>
                <a:gd name="T3" fmla="*/ 22 h 147"/>
                <a:gd name="T4" fmla="*/ 30 w 131"/>
                <a:gd name="T5" fmla="*/ 24 h 147"/>
                <a:gd name="T6" fmla="*/ 30 w 131"/>
                <a:gd name="T7" fmla="*/ 25 h 147"/>
                <a:gd name="T8" fmla="*/ 32 w 131"/>
                <a:gd name="T9" fmla="*/ 25 h 147"/>
                <a:gd name="T10" fmla="*/ 34 w 131"/>
                <a:gd name="T11" fmla="*/ 31 h 147"/>
                <a:gd name="T12" fmla="*/ 37 w 131"/>
                <a:gd name="T13" fmla="*/ 31 h 147"/>
                <a:gd name="T14" fmla="*/ 38 w 131"/>
                <a:gd name="T15" fmla="*/ 30 h 147"/>
                <a:gd name="T16" fmla="*/ 46 w 131"/>
                <a:gd name="T17" fmla="*/ 36 h 147"/>
                <a:gd name="T18" fmla="*/ 54 w 131"/>
                <a:gd name="T19" fmla="*/ 38 h 147"/>
                <a:gd name="T20" fmla="*/ 66 w 131"/>
                <a:gd name="T21" fmla="*/ 31 h 147"/>
                <a:gd name="T22" fmla="*/ 90 w 131"/>
                <a:gd name="T23" fmla="*/ 16 h 147"/>
                <a:gd name="T24" fmla="*/ 116 w 131"/>
                <a:gd name="T25" fmla="*/ 5 h 147"/>
                <a:gd name="T26" fmla="*/ 121 w 131"/>
                <a:gd name="T27" fmla="*/ 32 h 147"/>
                <a:gd name="T28" fmla="*/ 123 w 131"/>
                <a:gd name="T29" fmla="*/ 38 h 147"/>
                <a:gd name="T30" fmla="*/ 130 w 131"/>
                <a:gd name="T31" fmla="*/ 41 h 147"/>
                <a:gd name="T32" fmla="*/ 121 w 131"/>
                <a:gd name="T33" fmla="*/ 49 h 147"/>
                <a:gd name="T34" fmla="*/ 97 w 131"/>
                <a:gd name="T35" fmla="*/ 56 h 147"/>
                <a:gd name="T36" fmla="*/ 68 w 131"/>
                <a:gd name="T37" fmla="*/ 65 h 147"/>
                <a:gd name="T38" fmla="*/ 72 w 131"/>
                <a:gd name="T39" fmla="*/ 80 h 147"/>
                <a:gd name="T40" fmla="*/ 80 w 131"/>
                <a:gd name="T41" fmla="*/ 88 h 147"/>
                <a:gd name="T42" fmla="*/ 91 w 131"/>
                <a:gd name="T43" fmla="*/ 101 h 147"/>
                <a:gd name="T44" fmla="*/ 81 w 131"/>
                <a:gd name="T45" fmla="*/ 107 h 147"/>
                <a:gd name="T46" fmla="*/ 76 w 131"/>
                <a:gd name="T47" fmla="*/ 119 h 147"/>
                <a:gd name="T48" fmla="*/ 55 w 131"/>
                <a:gd name="T49" fmla="*/ 123 h 147"/>
                <a:gd name="T50" fmla="*/ 47 w 131"/>
                <a:gd name="T51" fmla="*/ 136 h 147"/>
                <a:gd name="T52" fmla="*/ 32 w 131"/>
                <a:gd name="T53" fmla="*/ 147 h 147"/>
                <a:gd name="T54" fmla="*/ 12 w 131"/>
                <a:gd name="T55" fmla="*/ 142 h 147"/>
                <a:gd name="T56" fmla="*/ 1 w 131"/>
                <a:gd name="T57" fmla="*/ 137 h 147"/>
                <a:gd name="T58" fmla="*/ 1 w 131"/>
                <a:gd name="T59" fmla="*/ 133 h 147"/>
                <a:gd name="T60" fmla="*/ 1 w 131"/>
                <a:gd name="T61" fmla="*/ 131 h 147"/>
                <a:gd name="T62" fmla="*/ 4 w 131"/>
                <a:gd name="T63" fmla="*/ 120 h 147"/>
                <a:gd name="T64" fmla="*/ 6 w 131"/>
                <a:gd name="T65" fmla="*/ 115 h 147"/>
                <a:gd name="T66" fmla="*/ 6 w 131"/>
                <a:gd name="T67" fmla="*/ 108 h 147"/>
                <a:gd name="T68" fmla="*/ 6 w 131"/>
                <a:gd name="T69" fmla="*/ 105 h 147"/>
                <a:gd name="T70" fmla="*/ 11 w 131"/>
                <a:gd name="T71" fmla="*/ 94 h 147"/>
                <a:gd name="T72" fmla="*/ 11 w 131"/>
                <a:gd name="T73" fmla="*/ 91 h 147"/>
                <a:gd name="T74" fmla="*/ 12 w 131"/>
                <a:gd name="T75" fmla="*/ 87 h 147"/>
                <a:gd name="T76" fmla="*/ 15 w 131"/>
                <a:gd name="T77" fmla="*/ 80 h 147"/>
                <a:gd name="T78" fmla="*/ 14 w 131"/>
                <a:gd name="T79" fmla="*/ 75 h 147"/>
                <a:gd name="T80" fmla="*/ 16 w 131"/>
                <a:gd name="T81" fmla="*/ 70 h 147"/>
                <a:gd name="T82" fmla="*/ 16 w 131"/>
                <a:gd name="T83" fmla="*/ 66 h 147"/>
                <a:gd name="T84" fmla="*/ 18 w 131"/>
                <a:gd name="T85" fmla="*/ 58 h 147"/>
                <a:gd name="T86" fmla="*/ 18 w 131"/>
                <a:gd name="T87" fmla="*/ 52 h 147"/>
                <a:gd name="T88" fmla="*/ 18 w 131"/>
                <a:gd name="T89" fmla="*/ 50 h 147"/>
                <a:gd name="T90" fmla="*/ 18 w 131"/>
                <a:gd name="T91" fmla="*/ 46 h 147"/>
                <a:gd name="T92" fmla="*/ 18 w 131"/>
                <a:gd name="T93" fmla="*/ 44 h 147"/>
                <a:gd name="T94" fmla="*/ 18 w 131"/>
                <a:gd name="T95" fmla="*/ 40 h 147"/>
                <a:gd name="T96" fmla="*/ 18 w 131"/>
                <a:gd name="T97" fmla="*/ 39 h 147"/>
                <a:gd name="T98" fmla="*/ 18 w 131"/>
                <a:gd name="T99" fmla="*/ 36 h 147"/>
                <a:gd name="T100" fmla="*/ 18 w 131"/>
                <a:gd name="T101" fmla="*/ 36 h 147"/>
                <a:gd name="T102" fmla="*/ 18 w 131"/>
                <a:gd name="T103" fmla="*/ 34 h 147"/>
                <a:gd name="T104" fmla="*/ 18 w 131"/>
                <a:gd name="T105" fmla="*/ 33 h 147"/>
                <a:gd name="T106" fmla="*/ 20 w 131"/>
                <a:gd name="T107" fmla="*/ 32 h 147"/>
                <a:gd name="T108" fmla="*/ 20 w 131"/>
                <a:gd name="T109" fmla="*/ 32 h 147"/>
                <a:gd name="T110" fmla="*/ 18 w 131"/>
                <a:gd name="T111" fmla="*/ 31 h 147"/>
                <a:gd name="T112" fmla="*/ 18 w 131"/>
                <a:gd name="T113" fmla="*/ 30 h 147"/>
                <a:gd name="T114" fmla="*/ 20 w 131"/>
                <a:gd name="T115" fmla="*/ 29 h 147"/>
                <a:gd name="T116" fmla="*/ 20 w 131"/>
                <a:gd name="T117" fmla="*/ 28 h 147"/>
                <a:gd name="T118" fmla="*/ 20 w 131"/>
                <a:gd name="T119" fmla="*/ 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" h="147">
                  <a:moveTo>
                    <a:pt x="21" y="24"/>
                  </a:move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7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9" y="31"/>
                  </a:lnTo>
                  <a:lnTo>
                    <a:pt x="40" y="33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51" y="37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7" y="38"/>
                  </a:lnTo>
                  <a:lnTo>
                    <a:pt x="62" y="34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70" y="29"/>
                  </a:lnTo>
                  <a:lnTo>
                    <a:pt x="74" y="27"/>
                  </a:lnTo>
                  <a:lnTo>
                    <a:pt x="76" y="24"/>
                  </a:lnTo>
                  <a:lnTo>
                    <a:pt x="80" y="23"/>
                  </a:lnTo>
                  <a:lnTo>
                    <a:pt x="84" y="20"/>
                  </a:lnTo>
                  <a:lnTo>
                    <a:pt x="90" y="16"/>
                  </a:lnTo>
                  <a:lnTo>
                    <a:pt x="93" y="14"/>
                  </a:lnTo>
                  <a:lnTo>
                    <a:pt x="99" y="11"/>
                  </a:lnTo>
                  <a:lnTo>
                    <a:pt x="101" y="8"/>
                  </a:lnTo>
                  <a:lnTo>
                    <a:pt x="107" y="5"/>
                  </a:lnTo>
                  <a:lnTo>
                    <a:pt x="115" y="0"/>
                  </a:lnTo>
                  <a:lnTo>
                    <a:pt x="116" y="5"/>
                  </a:lnTo>
                  <a:lnTo>
                    <a:pt x="117" y="10"/>
                  </a:lnTo>
                  <a:lnTo>
                    <a:pt x="118" y="14"/>
                  </a:lnTo>
                  <a:lnTo>
                    <a:pt x="120" y="19"/>
                  </a:lnTo>
                  <a:lnTo>
                    <a:pt x="122" y="24"/>
                  </a:lnTo>
                  <a:lnTo>
                    <a:pt x="123" y="31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9" y="37"/>
                  </a:lnTo>
                  <a:lnTo>
                    <a:pt x="130" y="37"/>
                  </a:lnTo>
                  <a:lnTo>
                    <a:pt x="130" y="38"/>
                  </a:lnTo>
                  <a:lnTo>
                    <a:pt x="131" y="40"/>
                  </a:lnTo>
                  <a:lnTo>
                    <a:pt x="130" y="41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5" y="45"/>
                  </a:lnTo>
                  <a:lnTo>
                    <a:pt x="125" y="46"/>
                  </a:lnTo>
                  <a:lnTo>
                    <a:pt x="122" y="49"/>
                  </a:lnTo>
                  <a:lnTo>
                    <a:pt x="121" y="49"/>
                  </a:lnTo>
                  <a:lnTo>
                    <a:pt x="121" y="49"/>
                  </a:lnTo>
                  <a:lnTo>
                    <a:pt x="121" y="49"/>
                  </a:lnTo>
                  <a:lnTo>
                    <a:pt x="117" y="50"/>
                  </a:lnTo>
                  <a:lnTo>
                    <a:pt x="110" y="52"/>
                  </a:lnTo>
                  <a:lnTo>
                    <a:pt x="104" y="54"/>
                  </a:lnTo>
                  <a:lnTo>
                    <a:pt x="97" y="56"/>
                  </a:lnTo>
                  <a:lnTo>
                    <a:pt x="91" y="57"/>
                  </a:lnTo>
                  <a:lnTo>
                    <a:pt x="90" y="58"/>
                  </a:lnTo>
                  <a:lnTo>
                    <a:pt x="84" y="59"/>
                  </a:lnTo>
                  <a:lnTo>
                    <a:pt x="83" y="61"/>
                  </a:lnTo>
                  <a:lnTo>
                    <a:pt x="75" y="63"/>
                  </a:lnTo>
                  <a:lnTo>
                    <a:pt x="68" y="65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5" y="71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72" y="80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80" y="88"/>
                  </a:lnTo>
                  <a:lnTo>
                    <a:pt x="83" y="92"/>
                  </a:lnTo>
                  <a:lnTo>
                    <a:pt x="87" y="96"/>
                  </a:lnTo>
                  <a:lnTo>
                    <a:pt x="90" y="99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9" y="103"/>
                  </a:lnTo>
                  <a:lnTo>
                    <a:pt x="85" y="105"/>
                  </a:lnTo>
                  <a:lnTo>
                    <a:pt x="82" y="107"/>
                  </a:lnTo>
                  <a:lnTo>
                    <a:pt x="81" y="107"/>
                  </a:lnTo>
                  <a:lnTo>
                    <a:pt x="81" y="108"/>
                  </a:lnTo>
                  <a:lnTo>
                    <a:pt x="80" y="109"/>
                  </a:lnTo>
                  <a:lnTo>
                    <a:pt x="79" y="113"/>
                  </a:lnTo>
                  <a:lnTo>
                    <a:pt x="78" y="115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3" y="120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59" y="122"/>
                  </a:lnTo>
                  <a:lnTo>
                    <a:pt x="57" y="123"/>
                  </a:lnTo>
                  <a:lnTo>
                    <a:pt x="55" y="123"/>
                  </a:lnTo>
                  <a:lnTo>
                    <a:pt x="54" y="124"/>
                  </a:lnTo>
                  <a:lnTo>
                    <a:pt x="53" y="124"/>
                  </a:lnTo>
                  <a:lnTo>
                    <a:pt x="51" y="128"/>
                  </a:lnTo>
                  <a:lnTo>
                    <a:pt x="50" y="130"/>
                  </a:lnTo>
                  <a:lnTo>
                    <a:pt x="48" y="133"/>
                  </a:lnTo>
                  <a:lnTo>
                    <a:pt x="47" y="136"/>
                  </a:lnTo>
                  <a:lnTo>
                    <a:pt x="43" y="138"/>
                  </a:lnTo>
                  <a:lnTo>
                    <a:pt x="40" y="141"/>
                  </a:lnTo>
                  <a:lnTo>
                    <a:pt x="38" y="144"/>
                  </a:lnTo>
                  <a:lnTo>
                    <a:pt x="34" y="146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0" y="146"/>
                  </a:lnTo>
                  <a:lnTo>
                    <a:pt x="26" y="146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6" y="144"/>
                  </a:lnTo>
                  <a:lnTo>
                    <a:pt x="12" y="142"/>
                  </a:lnTo>
                  <a:lnTo>
                    <a:pt x="7" y="142"/>
                  </a:lnTo>
                  <a:lnTo>
                    <a:pt x="4" y="141"/>
                  </a:lnTo>
                  <a:lnTo>
                    <a:pt x="0" y="141"/>
                  </a:lnTo>
                  <a:lnTo>
                    <a:pt x="1" y="140"/>
                  </a:lnTo>
                  <a:lnTo>
                    <a:pt x="1" y="138"/>
                  </a:lnTo>
                  <a:lnTo>
                    <a:pt x="1" y="137"/>
                  </a:lnTo>
                  <a:lnTo>
                    <a:pt x="3" y="136"/>
                  </a:lnTo>
                  <a:lnTo>
                    <a:pt x="3" y="13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1" y="132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5" y="119"/>
                  </a:lnTo>
                  <a:lnTo>
                    <a:pt x="5" y="117"/>
                  </a:lnTo>
                  <a:lnTo>
                    <a:pt x="6" y="115"/>
                  </a:lnTo>
                  <a:lnTo>
                    <a:pt x="6" y="114"/>
                  </a:lnTo>
                  <a:lnTo>
                    <a:pt x="6" y="113"/>
                  </a:lnTo>
                  <a:lnTo>
                    <a:pt x="6" y="112"/>
                  </a:lnTo>
                  <a:lnTo>
                    <a:pt x="6" y="111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8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3" y="87"/>
                  </a:lnTo>
                  <a:lnTo>
                    <a:pt x="13" y="86"/>
                  </a:lnTo>
                  <a:lnTo>
                    <a:pt x="14" y="86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5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4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1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6" y="62"/>
                  </a:lnTo>
                  <a:lnTo>
                    <a:pt x="17" y="59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7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1" y="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289">
              <a:extLst>
                <a:ext uri="{FF2B5EF4-FFF2-40B4-BE49-F238E27FC236}">
                  <a16:creationId xmlns:a16="http://schemas.microsoft.com/office/drawing/2014/main" id="{78158750-DF22-717D-18D8-09E7880E7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0057" y="2423023"/>
              <a:ext cx="98410" cy="55624"/>
            </a:xfrm>
            <a:custGeom>
              <a:avLst/>
              <a:gdLst>
                <a:gd name="T0" fmla="*/ 44 w 69"/>
                <a:gd name="T1" fmla="*/ 27 h 39"/>
                <a:gd name="T2" fmla="*/ 44 w 69"/>
                <a:gd name="T3" fmla="*/ 25 h 39"/>
                <a:gd name="T4" fmla="*/ 45 w 69"/>
                <a:gd name="T5" fmla="*/ 27 h 39"/>
                <a:gd name="T6" fmla="*/ 45 w 69"/>
                <a:gd name="T7" fmla="*/ 27 h 39"/>
                <a:gd name="T8" fmla="*/ 44 w 69"/>
                <a:gd name="T9" fmla="*/ 25 h 39"/>
                <a:gd name="T10" fmla="*/ 44 w 69"/>
                <a:gd name="T11" fmla="*/ 25 h 39"/>
                <a:gd name="T12" fmla="*/ 49 w 69"/>
                <a:gd name="T13" fmla="*/ 22 h 39"/>
                <a:gd name="T14" fmla="*/ 49 w 69"/>
                <a:gd name="T15" fmla="*/ 22 h 39"/>
                <a:gd name="T16" fmla="*/ 48 w 69"/>
                <a:gd name="T17" fmla="*/ 23 h 39"/>
                <a:gd name="T18" fmla="*/ 46 w 69"/>
                <a:gd name="T19" fmla="*/ 23 h 39"/>
                <a:gd name="T20" fmla="*/ 44 w 69"/>
                <a:gd name="T21" fmla="*/ 24 h 39"/>
                <a:gd name="T22" fmla="*/ 43 w 69"/>
                <a:gd name="T23" fmla="*/ 24 h 39"/>
                <a:gd name="T24" fmla="*/ 42 w 69"/>
                <a:gd name="T25" fmla="*/ 23 h 39"/>
                <a:gd name="T26" fmla="*/ 43 w 69"/>
                <a:gd name="T27" fmla="*/ 24 h 39"/>
                <a:gd name="T28" fmla="*/ 43 w 69"/>
                <a:gd name="T29" fmla="*/ 27 h 39"/>
                <a:gd name="T30" fmla="*/ 41 w 69"/>
                <a:gd name="T31" fmla="*/ 28 h 39"/>
                <a:gd name="T32" fmla="*/ 41 w 69"/>
                <a:gd name="T33" fmla="*/ 31 h 39"/>
                <a:gd name="T34" fmla="*/ 40 w 69"/>
                <a:gd name="T35" fmla="*/ 32 h 39"/>
                <a:gd name="T36" fmla="*/ 37 w 69"/>
                <a:gd name="T37" fmla="*/ 33 h 39"/>
                <a:gd name="T38" fmla="*/ 34 w 69"/>
                <a:gd name="T39" fmla="*/ 33 h 39"/>
                <a:gd name="T40" fmla="*/ 29 w 69"/>
                <a:gd name="T41" fmla="*/ 36 h 39"/>
                <a:gd name="T42" fmla="*/ 24 w 69"/>
                <a:gd name="T43" fmla="*/ 37 h 39"/>
                <a:gd name="T44" fmla="*/ 20 w 69"/>
                <a:gd name="T45" fmla="*/ 39 h 39"/>
                <a:gd name="T46" fmla="*/ 20 w 69"/>
                <a:gd name="T47" fmla="*/ 38 h 39"/>
                <a:gd name="T48" fmla="*/ 19 w 69"/>
                <a:gd name="T49" fmla="*/ 38 h 39"/>
                <a:gd name="T50" fmla="*/ 18 w 69"/>
                <a:gd name="T51" fmla="*/ 37 h 39"/>
                <a:gd name="T52" fmla="*/ 17 w 69"/>
                <a:gd name="T53" fmla="*/ 37 h 39"/>
                <a:gd name="T54" fmla="*/ 16 w 69"/>
                <a:gd name="T55" fmla="*/ 37 h 39"/>
                <a:gd name="T56" fmla="*/ 15 w 69"/>
                <a:gd name="T57" fmla="*/ 38 h 39"/>
                <a:gd name="T58" fmla="*/ 10 w 69"/>
                <a:gd name="T59" fmla="*/ 38 h 39"/>
                <a:gd name="T60" fmla="*/ 5 w 69"/>
                <a:gd name="T61" fmla="*/ 36 h 39"/>
                <a:gd name="T62" fmla="*/ 3 w 69"/>
                <a:gd name="T63" fmla="*/ 33 h 39"/>
                <a:gd name="T64" fmla="*/ 2 w 69"/>
                <a:gd name="T65" fmla="*/ 30 h 39"/>
                <a:gd name="T66" fmla="*/ 1 w 69"/>
                <a:gd name="T67" fmla="*/ 28 h 39"/>
                <a:gd name="T68" fmla="*/ 0 w 69"/>
                <a:gd name="T69" fmla="*/ 24 h 39"/>
                <a:gd name="T70" fmla="*/ 2 w 69"/>
                <a:gd name="T71" fmla="*/ 23 h 39"/>
                <a:gd name="T72" fmla="*/ 5 w 69"/>
                <a:gd name="T73" fmla="*/ 22 h 39"/>
                <a:gd name="T74" fmla="*/ 8 w 69"/>
                <a:gd name="T75" fmla="*/ 20 h 39"/>
                <a:gd name="T76" fmla="*/ 9 w 69"/>
                <a:gd name="T77" fmla="*/ 20 h 39"/>
                <a:gd name="T78" fmla="*/ 11 w 69"/>
                <a:gd name="T79" fmla="*/ 19 h 39"/>
                <a:gd name="T80" fmla="*/ 13 w 69"/>
                <a:gd name="T81" fmla="*/ 19 h 39"/>
                <a:gd name="T82" fmla="*/ 18 w 69"/>
                <a:gd name="T83" fmla="*/ 19 h 39"/>
                <a:gd name="T84" fmla="*/ 19 w 69"/>
                <a:gd name="T85" fmla="*/ 12 h 39"/>
                <a:gd name="T86" fmla="*/ 24 w 69"/>
                <a:gd name="T87" fmla="*/ 13 h 39"/>
                <a:gd name="T88" fmla="*/ 41 w 69"/>
                <a:gd name="T89" fmla="*/ 13 h 39"/>
                <a:gd name="T90" fmla="*/ 52 w 69"/>
                <a:gd name="T91" fmla="*/ 8 h 39"/>
                <a:gd name="T92" fmla="*/ 59 w 69"/>
                <a:gd name="T93" fmla="*/ 5 h 39"/>
                <a:gd name="T94" fmla="*/ 69 w 69"/>
                <a:gd name="T95" fmla="*/ 0 h 39"/>
                <a:gd name="T96" fmla="*/ 68 w 69"/>
                <a:gd name="T97" fmla="*/ 2 h 39"/>
                <a:gd name="T98" fmla="*/ 65 w 69"/>
                <a:gd name="T99" fmla="*/ 4 h 39"/>
                <a:gd name="T100" fmla="*/ 53 w 69"/>
                <a:gd name="T101" fmla="*/ 13 h 39"/>
                <a:gd name="T102" fmla="*/ 51 w 69"/>
                <a:gd name="T103" fmla="*/ 14 h 39"/>
                <a:gd name="T104" fmla="*/ 49 w 69"/>
                <a:gd name="T105" fmla="*/ 20 h 39"/>
                <a:gd name="T106" fmla="*/ 51 w 69"/>
                <a:gd name="T107" fmla="*/ 22 h 39"/>
                <a:gd name="T108" fmla="*/ 53 w 69"/>
                <a:gd name="T109" fmla="*/ 25 h 39"/>
                <a:gd name="T110" fmla="*/ 53 w 69"/>
                <a:gd name="T111" fmla="*/ 27 h 39"/>
                <a:gd name="T112" fmla="*/ 49 w 69"/>
                <a:gd name="T113" fmla="*/ 27 h 39"/>
                <a:gd name="T114" fmla="*/ 46 w 69"/>
                <a:gd name="T115" fmla="*/ 27 h 39"/>
                <a:gd name="T116" fmla="*/ 46 w 69"/>
                <a:gd name="T117" fmla="*/ 25 h 39"/>
                <a:gd name="T118" fmla="*/ 45 w 69"/>
                <a:gd name="T119" fmla="*/ 23 h 39"/>
                <a:gd name="T120" fmla="*/ 48 w 69"/>
                <a:gd name="T1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" h="39">
                  <a:moveTo>
                    <a:pt x="45" y="27"/>
                  </a:moveTo>
                  <a:lnTo>
                    <a:pt x="45" y="27"/>
                  </a:lnTo>
                  <a:lnTo>
                    <a:pt x="45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close/>
                  <a:moveTo>
                    <a:pt x="44" y="25"/>
                  </a:moveTo>
                  <a:lnTo>
                    <a:pt x="44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close/>
                  <a:moveTo>
                    <a:pt x="49" y="23"/>
                  </a:moveTo>
                  <a:lnTo>
                    <a:pt x="49" y="23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2" y="27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3" y="36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3" y="38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4" y="13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4" y="14"/>
                  </a:lnTo>
                  <a:lnTo>
                    <a:pt x="41" y="13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8" y="9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61" y="4"/>
                  </a:lnTo>
                  <a:lnTo>
                    <a:pt x="62" y="3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7" y="3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0" y="14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0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610">
              <a:extLst>
                <a:ext uri="{FF2B5EF4-FFF2-40B4-BE49-F238E27FC236}">
                  <a16:creationId xmlns:a16="http://schemas.microsoft.com/office/drawing/2014/main" id="{33532853-0A06-0CA6-2CDE-FB24D614F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7631" y="2706841"/>
              <a:ext cx="79868" cy="75590"/>
            </a:xfrm>
            <a:custGeom>
              <a:avLst/>
              <a:gdLst>
                <a:gd name="T0" fmla="*/ 43 w 56"/>
                <a:gd name="T1" fmla="*/ 6 h 53"/>
                <a:gd name="T2" fmla="*/ 43 w 56"/>
                <a:gd name="T3" fmla="*/ 9 h 53"/>
                <a:gd name="T4" fmla="*/ 46 w 56"/>
                <a:gd name="T5" fmla="*/ 14 h 53"/>
                <a:gd name="T6" fmla="*/ 49 w 56"/>
                <a:gd name="T7" fmla="*/ 19 h 53"/>
                <a:gd name="T8" fmla="*/ 46 w 56"/>
                <a:gd name="T9" fmla="*/ 18 h 53"/>
                <a:gd name="T10" fmla="*/ 43 w 56"/>
                <a:gd name="T11" fmla="*/ 18 h 53"/>
                <a:gd name="T12" fmla="*/ 37 w 56"/>
                <a:gd name="T13" fmla="*/ 22 h 53"/>
                <a:gd name="T14" fmla="*/ 35 w 56"/>
                <a:gd name="T15" fmla="*/ 25 h 53"/>
                <a:gd name="T16" fmla="*/ 37 w 56"/>
                <a:gd name="T17" fmla="*/ 25 h 53"/>
                <a:gd name="T18" fmla="*/ 38 w 56"/>
                <a:gd name="T19" fmla="*/ 25 h 53"/>
                <a:gd name="T20" fmla="*/ 39 w 56"/>
                <a:gd name="T21" fmla="*/ 27 h 53"/>
                <a:gd name="T22" fmla="*/ 41 w 56"/>
                <a:gd name="T23" fmla="*/ 25 h 53"/>
                <a:gd name="T24" fmla="*/ 43 w 56"/>
                <a:gd name="T25" fmla="*/ 24 h 53"/>
                <a:gd name="T26" fmla="*/ 44 w 56"/>
                <a:gd name="T27" fmla="*/ 26 h 53"/>
                <a:gd name="T28" fmla="*/ 46 w 56"/>
                <a:gd name="T29" fmla="*/ 27 h 53"/>
                <a:gd name="T30" fmla="*/ 47 w 56"/>
                <a:gd name="T31" fmla="*/ 31 h 53"/>
                <a:gd name="T32" fmla="*/ 49 w 56"/>
                <a:gd name="T33" fmla="*/ 39 h 53"/>
                <a:gd name="T34" fmla="*/ 52 w 56"/>
                <a:gd name="T35" fmla="*/ 42 h 53"/>
                <a:gd name="T36" fmla="*/ 53 w 56"/>
                <a:gd name="T37" fmla="*/ 46 h 53"/>
                <a:gd name="T38" fmla="*/ 55 w 56"/>
                <a:gd name="T39" fmla="*/ 47 h 53"/>
                <a:gd name="T40" fmla="*/ 55 w 56"/>
                <a:gd name="T41" fmla="*/ 49 h 53"/>
                <a:gd name="T42" fmla="*/ 54 w 56"/>
                <a:gd name="T43" fmla="*/ 49 h 53"/>
                <a:gd name="T44" fmla="*/ 54 w 56"/>
                <a:gd name="T45" fmla="*/ 50 h 53"/>
                <a:gd name="T46" fmla="*/ 54 w 56"/>
                <a:gd name="T47" fmla="*/ 50 h 53"/>
                <a:gd name="T48" fmla="*/ 55 w 56"/>
                <a:gd name="T49" fmla="*/ 50 h 53"/>
                <a:gd name="T50" fmla="*/ 56 w 56"/>
                <a:gd name="T51" fmla="*/ 53 h 53"/>
                <a:gd name="T52" fmla="*/ 46 w 56"/>
                <a:gd name="T53" fmla="*/ 53 h 53"/>
                <a:gd name="T54" fmla="*/ 34 w 56"/>
                <a:gd name="T55" fmla="*/ 53 h 53"/>
                <a:gd name="T56" fmla="*/ 31 w 56"/>
                <a:gd name="T57" fmla="*/ 50 h 53"/>
                <a:gd name="T58" fmla="*/ 30 w 56"/>
                <a:gd name="T59" fmla="*/ 46 h 53"/>
                <a:gd name="T60" fmla="*/ 27 w 56"/>
                <a:gd name="T61" fmla="*/ 38 h 53"/>
                <a:gd name="T62" fmla="*/ 22 w 56"/>
                <a:gd name="T63" fmla="*/ 38 h 53"/>
                <a:gd name="T64" fmla="*/ 10 w 56"/>
                <a:gd name="T65" fmla="*/ 36 h 53"/>
                <a:gd name="T66" fmla="*/ 1 w 56"/>
                <a:gd name="T67" fmla="*/ 34 h 53"/>
                <a:gd name="T68" fmla="*/ 9 w 56"/>
                <a:gd name="T69" fmla="*/ 23 h 53"/>
                <a:gd name="T70" fmla="*/ 13 w 56"/>
                <a:gd name="T71" fmla="*/ 15 h 53"/>
                <a:gd name="T72" fmla="*/ 17 w 56"/>
                <a:gd name="T73" fmla="*/ 5 h 53"/>
                <a:gd name="T74" fmla="*/ 26 w 56"/>
                <a:gd name="T75" fmla="*/ 0 h 53"/>
                <a:gd name="T76" fmla="*/ 53 w 56"/>
                <a:gd name="T77" fmla="*/ 22 h 53"/>
                <a:gd name="T78" fmla="*/ 55 w 56"/>
                <a:gd name="T79" fmla="*/ 23 h 53"/>
                <a:gd name="T80" fmla="*/ 55 w 56"/>
                <a:gd name="T81" fmla="*/ 24 h 53"/>
                <a:gd name="T82" fmla="*/ 53 w 56"/>
                <a:gd name="T83" fmla="*/ 23 h 53"/>
                <a:gd name="T84" fmla="*/ 52 w 56"/>
                <a:gd name="T85" fmla="*/ 23 h 53"/>
                <a:gd name="T86" fmla="*/ 54 w 56"/>
                <a:gd name="T87" fmla="*/ 14 h 53"/>
                <a:gd name="T88" fmla="*/ 51 w 56"/>
                <a:gd name="T89" fmla="*/ 17 h 53"/>
                <a:gd name="T90" fmla="*/ 47 w 56"/>
                <a:gd name="T91" fmla="*/ 14 h 53"/>
                <a:gd name="T92" fmla="*/ 45 w 56"/>
                <a:gd name="T93" fmla="*/ 10 h 53"/>
                <a:gd name="T94" fmla="*/ 46 w 56"/>
                <a:gd name="T95" fmla="*/ 9 h 53"/>
                <a:gd name="T96" fmla="*/ 46 w 56"/>
                <a:gd name="T97" fmla="*/ 8 h 53"/>
                <a:gd name="T98" fmla="*/ 46 w 56"/>
                <a:gd name="T99" fmla="*/ 7 h 53"/>
                <a:gd name="T100" fmla="*/ 49 w 56"/>
                <a:gd name="T101" fmla="*/ 8 h 53"/>
                <a:gd name="T102" fmla="*/ 50 w 56"/>
                <a:gd name="T103" fmla="*/ 7 h 53"/>
                <a:gd name="T104" fmla="*/ 49 w 56"/>
                <a:gd name="T105" fmla="*/ 6 h 53"/>
                <a:gd name="T106" fmla="*/ 47 w 56"/>
                <a:gd name="T107" fmla="*/ 6 h 53"/>
                <a:gd name="T108" fmla="*/ 47 w 56"/>
                <a:gd name="T109" fmla="*/ 5 h 53"/>
                <a:gd name="T110" fmla="*/ 47 w 56"/>
                <a:gd name="T111" fmla="*/ 4 h 53"/>
                <a:gd name="T112" fmla="*/ 50 w 56"/>
                <a:gd name="T113" fmla="*/ 5 h 53"/>
                <a:gd name="T114" fmla="*/ 46 w 56"/>
                <a:gd name="T115" fmla="*/ 4 h 53"/>
                <a:gd name="T116" fmla="*/ 44 w 56"/>
                <a:gd name="T117" fmla="*/ 5 h 53"/>
                <a:gd name="T118" fmla="*/ 44 w 56"/>
                <a:gd name="T119" fmla="*/ 4 h 53"/>
                <a:gd name="T120" fmla="*/ 46 w 56"/>
                <a:gd name="T121" fmla="*/ 2 h 53"/>
                <a:gd name="T122" fmla="*/ 46 w 56"/>
                <a:gd name="T123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" h="53">
                  <a:moveTo>
                    <a:pt x="42" y="4"/>
                  </a:moveTo>
                  <a:lnTo>
                    <a:pt x="42" y="5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5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7" y="16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9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41" y="19"/>
                  </a:lnTo>
                  <a:lnTo>
                    <a:pt x="39" y="21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7" y="33"/>
                  </a:lnTo>
                  <a:lnTo>
                    <a:pt x="49" y="38"/>
                  </a:lnTo>
                  <a:lnTo>
                    <a:pt x="49" y="39"/>
                  </a:lnTo>
                  <a:lnTo>
                    <a:pt x="50" y="41"/>
                  </a:lnTo>
                  <a:lnTo>
                    <a:pt x="51" y="41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4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5" y="49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5" y="51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1" y="53"/>
                  </a:lnTo>
                  <a:lnTo>
                    <a:pt x="46" y="53"/>
                  </a:lnTo>
                  <a:lnTo>
                    <a:pt x="41" y="53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1" y="51"/>
                  </a:lnTo>
                  <a:lnTo>
                    <a:pt x="31" y="50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28" y="41"/>
                  </a:lnTo>
                  <a:lnTo>
                    <a:pt x="27" y="39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5" y="38"/>
                  </a:lnTo>
                  <a:lnTo>
                    <a:pt x="22" y="38"/>
                  </a:lnTo>
                  <a:lnTo>
                    <a:pt x="19" y="38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5" y="29"/>
                  </a:lnTo>
                  <a:lnTo>
                    <a:pt x="7" y="25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10" y="21"/>
                  </a:lnTo>
                  <a:lnTo>
                    <a:pt x="12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4" y="11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42" y="4"/>
                  </a:lnTo>
                  <a:close/>
                  <a:moveTo>
                    <a:pt x="53" y="22"/>
                  </a:moveTo>
                  <a:lnTo>
                    <a:pt x="54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3" y="22"/>
                  </a:lnTo>
                  <a:close/>
                  <a:moveTo>
                    <a:pt x="54" y="14"/>
                  </a:moveTo>
                  <a:lnTo>
                    <a:pt x="53" y="15"/>
                  </a:lnTo>
                  <a:lnTo>
                    <a:pt x="53" y="16"/>
                  </a:lnTo>
                  <a:lnTo>
                    <a:pt x="52" y="17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4" y="10"/>
                  </a:lnTo>
                  <a:lnTo>
                    <a:pt x="54" y="13"/>
                  </a:lnTo>
                  <a:lnTo>
                    <a:pt x="54" y="14"/>
                  </a:lnTo>
                  <a:close/>
                  <a:moveTo>
                    <a:pt x="46" y="4"/>
                  </a:move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568">
              <a:extLst>
                <a:ext uri="{FF2B5EF4-FFF2-40B4-BE49-F238E27FC236}">
                  <a16:creationId xmlns:a16="http://schemas.microsoft.com/office/drawing/2014/main" id="{75A366F6-4D36-8F70-745E-9A8E4CC38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334" y="2897955"/>
              <a:ext cx="37082" cy="74164"/>
            </a:xfrm>
            <a:custGeom>
              <a:avLst/>
              <a:gdLst>
                <a:gd name="T0" fmla="*/ 3 w 26"/>
                <a:gd name="T1" fmla="*/ 44 h 52"/>
                <a:gd name="T2" fmla="*/ 1 w 26"/>
                <a:gd name="T3" fmla="*/ 38 h 52"/>
                <a:gd name="T4" fmla="*/ 1 w 26"/>
                <a:gd name="T5" fmla="*/ 35 h 52"/>
                <a:gd name="T6" fmla="*/ 0 w 26"/>
                <a:gd name="T7" fmla="*/ 32 h 52"/>
                <a:gd name="T8" fmla="*/ 0 w 26"/>
                <a:gd name="T9" fmla="*/ 30 h 52"/>
                <a:gd name="T10" fmla="*/ 0 w 26"/>
                <a:gd name="T11" fmla="*/ 23 h 52"/>
                <a:gd name="T12" fmla="*/ 1 w 26"/>
                <a:gd name="T13" fmla="*/ 21 h 52"/>
                <a:gd name="T14" fmla="*/ 2 w 26"/>
                <a:gd name="T15" fmla="*/ 23 h 52"/>
                <a:gd name="T16" fmla="*/ 2 w 26"/>
                <a:gd name="T17" fmla="*/ 21 h 52"/>
                <a:gd name="T18" fmla="*/ 2 w 26"/>
                <a:gd name="T19" fmla="*/ 18 h 52"/>
                <a:gd name="T20" fmla="*/ 1 w 26"/>
                <a:gd name="T21" fmla="*/ 17 h 52"/>
                <a:gd name="T22" fmla="*/ 2 w 26"/>
                <a:gd name="T23" fmla="*/ 17 h 52"/>
                <a:gd name="T24" fmla="*/ 3 w 26"/>
                <a:gd name="T25" fmla="*/ 17 h 52"/>
                <a:gd name="T26" fmla="*/ 3 w 26"/>
                <a:gd name="T27" fmla="*/ 18 h 52"/>
                <a:gd name="T28" fmla="*/ 3 w 26"/>
                <a:gd name="T29" fmla="*/ 21 h 52"/>
                <a:gd name="T30" fmla="*/ 4 w 26"/>
                <a:gd name="T31" fmla="*/ 21 h 52"/>
                <a:gd name="T32" fmla="*/ 4 w 26"/>
                <a:gd name="T33" fmla="*/ 18 h 52"/>
                <a:gd name="T34" fmla="*/ 5 w 26"/>
                <a:gd name="T35" fmla="*/ 18 h 52"/>
                <a:gd name="T36" fmla="*/ 4 w 26"/>
                <a:gd name="T37" fmla="*/ 17 h 52"/>
                <a:gd name="T38" fmla="*/ 4 w 26"/>
                <a:gd name="T39" fmla="*/ 14 h 52"/>
                <a:gd name="T40" fmla="*/ 4 w 26"/>
                <a:gd name="T41" fmla="*/ 14 h 52"/>
                <a:gd name="T42" fmla="*/ 4 w 26"/>
                <a:gd name="T43" fmla="*/ 13 h 52"/>
                <a:gd name="T44" fmla="*/ 5 w 26"/>
                <a:gd name="T45" fmla="*/ 11 h 52"/>
                <a:gd name="T46" fmla="*/ 5 w 26"/>
                <a:gd name="T47" fmla="*/ 13 h 52"/>
                <a:gd name="T48" fmla="*/ 5 w 26"/>
                <a:gd name="T49" fmla="*/ 10 h 52"/>
                <a:gd name="T50" fmla="*/ 7 w 26"/>
                <a:gd name="T51" fmla="*/ 7 h 52"/>
                <a:gd name="T52" fmla="*/ 7 w 26"/>
                <a:gd name="T53" fmla="*/ 6 h 52"/>
                <a:gd name="T54" fmla="*/ 9 w 26"/>
                <a:gd name="T55" fmla="*/ 2 h 52"/>
                <a:gd name="T56" fmla="*/ 11 w 26"/>
                <a:gd name="T57" fmla="*/ 1 h 52"/>
                <a:gd name="T58" fmla="*/ 13 w 26"/>
                <a:gd name="T59" fmla="*/ 0 h 52"/>
                <a:gd name="T60" fmla="*/ 18 w 26"/>
                <a:gd name="T61" fmla="*/ 2 h 52"/>
                <a:gd name="T62" fmla="*/ 18 w 26"/>
                <a:gd name="T63" fmla="*/ 5 h 52"/>
                <a:gd name="T64" fmla="*/ 19 w 26"/>
                <a:gd name="T65" fmla="*/ 7 h 52"/>
                <a:gd name="T66" fmla="*/ 21 w 26"/>
                <a:gd name="T67" fmla="*/ 7 h 52"/>
                <a:gd name="T68" fmla="*/ 24 w 26"/>
                <a:gd name="T69" fmla="*/ 8 h 52"/>
                <a:gd name="T70" fmla="*/ 25 w 26"/>
                <a:gd name="T71" fmla="*/ 13 h 52"/>
                <a:gd name="T72" fmla="*/ 24 w 26"/>
                <a:gd name="T73" fmla="*/ 13 h 52"/>
                <a:gd name="T74" fmla="*/ 24 w 26"/>
                <a:gd name="T75" fmla="*/ 14 h 52"/>
                <a:gd name="T76" fmla="*/ 24 w 26"/>
                <a:gd name="T77" fmla="*/ 14 h 52"/>
                <a:gd name="T78" fmla="*/ 24 w 26"/>
                <a:gd name="T79" fmla="*/ 16 h 52"/>
                <a:gd name="T80" fmla="*/ 22 w 26"/>
                <a:gd name="T81" fmla="*/ 16 h 52"/>
                <a:gd name="T82" fmla="*/ 24 w 26"/>
                <a:gd name="T83" fmla="*/ 17 h 52"/>
                <a:gd name="T84" fmla="*/ 22 w 26"/>
                <a:gd name="T85" fmla="*/ 17 h 52"/>
                <a:gd name="T86" fmla="*/ 21 w 26"/>
                <a:gd name="T87" fmla="*/ 19 h 52"/>
                <a:gd name="T88" fmla="*/ 21 w 26"/>
                <a:gd name="T89" fmla="*/ 22 h 52"/>
                <a:gd name="T90" fmla="*/ 22 w 26"/>
                <a:gd name="T91" fmla="*/ 25 h 52"/>
                <a:gd name="T92" fmla="*/ 22 w 26"/>
                <a:gd name="T93" fmla="*/ 29 h 52"/>
                <a:gd name="T94" fmla="*/ 26 w 26"/>
                <a:gd name="T95" fmla="*/ 31 h 52"/>
                <a:gd name="T96" fmla="*/ 26 w 26"/>
                <a:gd name="T97" fmla="*/ 38 h 52"/>
                <a:gd name="T98" fmla="*/ 24 w 26"/>
                <a:gd name="T99" fmla="*/ 41 h 52"/>
                <a:gd name="T100" fmla="*/ 22 w 26"/>
                <a:gd name="T101" fmla="*/ 42 h 52"/>
                <a:gd name="T102" fmla="*/ 21 w 26"/>
                <a:gd name="T103" fmla="*/ 47 h 52"/>
                <a:gd name="T104" fmla="*/ 20 w 26"/>
                <a:gd name="T105" fmla="*/ 49 h 52"/>
                <a:gd name="T106" fmla="*/ 18 w 26"/>
                <a:gd name="T107" fmla="*/ 51 h 52"/>
                <a:gd name="T108" fmla="*/ 17 w 26"/>
                <a:gd name="T109" fmla="*/ 51 h 52"/>
                <a:gd name="T110" fmla="*/ 17 w 26"/>
                <a:gd name="T111" fmla="*/ 50 h 52"/>
                <a:gd name="T112" fmla="*/ 15 w 26"/>
                <a:gd name="T113" fmla="*/ 49 h 52"/>
                <a:gd name="T114" fmla="*/ 13 w 26"/>
                <a:gd name="T115" fmla="*/ 50 h 52"/>
                <a:gd name="T116" fmla="*/ 10 w 26"/>
                <a:gd name="T117" fmla="*/ 52 h 52"/>
                <a:gd name="T118" fmla="*/ 3 w 26"/>
                <a:gd name="T11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52">
                  <a:moveTo>
                    <a:pt x="1" y="47"/>
                  </a:moveTo>
                  <a:lnTo>
                    <a:pt x="2" y="47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5" y="36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4" y="41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5" y="51"/>
                  </a:lnTo>
                  <a:lnTo>
                    <a:pt x="3" y="50"/>
                  </a:lnTo>
                  <a:lnTo>
                    <a:pt x="1" y="4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903">
              <a:extLst>
                <a:ext uri="{FF2B5EF4-FFF2-40B4-BE49-F238E27FC236}">
                  <a16:creationId xmlns:a16="http://schemas.microsoft.com/office/drawing/2014/main" id="{E14FEF86-56AB-3FCA-823A-1DC65BE098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0219" y="2892250"/>
              <a:ext cx="19968" cy="32804"/>
            </a:xfrm>
            <a:custGeom>
              <a:avLst/>
              <a:gdLst>
                <a:gd name="T0" fmla="*/ 7 w 14"/>
                <a:gd name="T1" fmla="*/ 3 h 23"/>
                <a:gd name="T2" fmla="*/ 8 w 14"/>
                <a:gd name="T3" fmla="*/ 4 h 23"/>
                <a:gd name="T4" fmla="*/ 8 w 14"/>
                <a:gd name="T5" fmla="*/ 5 h 23"/>
                <a:gd name="T6" fmla="*/ 7 w 14"/>
                <a:gd name="T7" fmla="*/ 10 h 23"/>
                <a:gd name="T8" fmla="*/ 6 w 14"/>
                <a:gd name="T9" fmla="*/ 15 h 23"/>
                <a:gd name="T10" fmla="*/ 6 w 14"/>
                <a:gd name="T11" fmla="*/ 14 h 23"/>
                <a:gd name="T12" fmla="*/ 3 w 14"/>
                <a:gd name="T13" fmla="*/ 11 h 23"/>
                <a:gd name="T14" fmla="*/ 4 w 14"/>
                <a:gd name="T15" fmla="*/ 8 h 23"/>
                <a:gd name="T16" fmla="*/ 4 w 14"/>
                <a:gd name="T17" fmla="*/ 5 h 23"/>
                <a:gd name="T18" fmla="*/ 3 w 14"/>
                <a:gd name="T19" fmla="*/ 3 h 23"/>
                <a:gd name="T20" fmla="*/ 4 w 14"/>
                <a:gd name="T21" fmla="*/ 1 h 23"/>
                <a:gd name="T22" fmla="*/ 4 w 14"/>
                <a:gd name="T23" fmla="*/ 1 h 23"/>
                <a:gd name="T24" fmla="*/ 5 w 14"/>
                <a:gd name="T25" fmla="*/ 2 h 23"/>
                <a:gd name="T26" fmla="*/ 7 w 14"/>
                <a:gd name="T27" fmla="*/ 1 h 23"/>
                <a:gd name="T28" fmla="*/ 7 w 14"/>
                <a:gd name="T29" fmla="*/ 2 h 23"/>
                <a:gd name="T30" fmla="*/ 7 w 14"/>
                <a:gd name="T31" fmla="*/ 3 h 23"/>
                <a:gd name="T32" fmla="*/ 2 w 14"/>
                <a:gd name="T33" fmla="*/ 3 h 23"/>
                <a:gd name="T34" fmla="*/ 2 w 14"/>
                <a:gd name="T35" fmla="*/ 4 h 23"/>
                <a:gd name="T36" fmla="*/ 2 w 14"/>
                <a:gd name="T37" fmla="*/ 5 h 23"/>
                <a:gd name="T38" fmla="*/ 0 w 14"/>
                <a:gd name="T39" fmla="*/ 4 h 23"/>
                <a:gd name="T40" fmla="*/ 8 w 14"/>
                <a:gd name="T41" fmla="*/ 0 h 23"/>
                <a:gd name="T42" fmla="*/ 8 w 14"/>
                <a:gd name="T43" fmla="*/ 1 h 23"/>
                <a:gd name="T44" fmla="*/ 9 w 14"/>
                <a:gd name="T45" fmla="*/ 2 h 23"/>
                <a:gd name="T46" fmla="*/ 8 w 14"/>
                <a:gd name="T47" fmla="*/ 2 h 23"/>
                <a:gd name="T48" fmla="*/ 7 w 14"/>
                <a:gd name="T49" fmla="*/ 1 h 23"/>
                <a:gd name="T50" fmla="*/ 7 w 14"/>
                <a:gd name="T51" fmla="*/ 0 h 23"/>
                <a:gd name="T52" fmla="*/ 13 w 14"/>
                <a:gd name="T53" fmla="*/ 18 h 23"/>
                <a:gd name="T54" fmla="*/ 13 w 14"/>
                <a:gd name="T55" fmla="*/ 19 h 23"/>
                <a:gd name="T56" fmla="*/ 13 w 14"/>
                <a:gd name="T57" fmla="*/ 19 h 23"/>
                <a:gd name="T58" fmla="*/ 13 w 14"/>
                <a:gd name="T59" fmla="*/ 20 h 23"/>
                <a:gd name="T60" fmla="*/ 12 w 14"/>
                <a:gd name="T61" fmla="*/ 20 h 23"/>
                <a:gd name="T62" fmla="*/ 13 w 14"/>
                <a:gd name="T63" fmla="*/ 21 h 23"/>
                <a:gd name="T64" fmla="*/ 12 w 14"/>
                <a:gd name="T65" fmla="*/ 21 h 23"/>
                <a:gd name="T66" fmla="*/ 12 w 14"/>
                <a:gd name="T67" fmla="*/ 22 h 23"/>
                <a:gd name="T68" fmla="*/ 12 w 14"/>
                <a:gd name="T69" fmla="*/ 22 h 23"/>
                <a:gd name="T70" fmla="*/ 12 w 14"/>
                <a:gd name="T71" fmla="*/ 22 h 23"/>
                <a:gd name="T72" fmla="*/ 12 w 14"/>
                <a:gd name="T73" fmla="*/ 21 h 23"/>
                <a:gd name="T74" fmla="*/ 12 w 14"/>
                <a:gd name="T75" fmla="*/ 20 h 23"/>
                <a:gd name="T76" fmla="*/ 12 w 14"/>
                <a:gd name="T77" fmla="*/ 19 h 23"/>
                <a:gd name="T78" fmla="*/ 13 w 14"/>
                <a:gd name="T79" fmla="*/ 18 h 23"/>
                <a:gd name="T80" fmla="*/ 13 w 14"/>
                <a:gd name="T81" fmla="*/ 18 h 23"/>
                <a:gd name="T82" fmla="*/ 13 w 14"/>
                <a:gd name="T83" fmla="*/ 20 h 23"/>
                <a:gd name="T84" fmla="*/ 13 w 14"/>
                <a:gd name="T85" fmla="*/ 20 h 23"/>
                <a:gd name="T86" fmla="*/ 13 w 14"/>
                <a:gd name="T87" fmla="*/ 20 h 23"/>
                <a:gd name="T88" fmla="*/ 13 w 14"/>
                <a:gd name="T89" fmla="*/ 21 h 23"/>
                <a:gd name="T90" fmla="*/ 13 w 14"/>
                <a:gd name="T91" fmla="*/ 21 h 23"/>
                <a:gd name="T92" fmla="*/ 13 w 14"/>
                <a:gd name="T93" fmla="*/ 21 h 23"/>
                <a:gd name="T94" fmla="*/ 13 w 14"/>
                <a:gd name="T95" fmla="*/ 21 h 23"/>
                <a:gd name="T96" fmla="*/ 13 w 14"/>
                <a:gd name="T97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" h="23">
                  <a:moveTo>
                    <a:pt x="6" y="3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8"/>
                  </a:lnTo>
                  <a:lnTo>
                    <a:pt x="7" y="10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3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close/>
                  <a:moveTo>
                    <a:pt x="7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close/>
                  <a:moveTo>
                    <a:pt x="13" y="18"/>
                  </a:move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8"/>
                  </a:lnTo>
                  <a:close/>
                  <a:moveTo>
                    <a:pt x="13" y="18"/>
                  </a:moveTo>
                  <a:lnTo>
                    <a:pt x="13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close/>
                  <a:moveTo>
                    <a:pt x="13" y="20"/>
                  </a:moveTo>
                  <a:lnTo>
                    <a:pt x="14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close/>
                  <a:moveTo>
                    <a:pt x="13" y="20"/>
                  </a:moveTo>
                  <a:lnTo>
                    <a:pt x="13" y="20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420">
              <a:extLst>
                <a:ext uri="{FF2B5EF4-FFF2-40B4-BE49-F238E27FC236}">
                  <a16:creationId xmlns:a16="http://schemas.microsoft.com/office/drawing/2014/main" id="{FB685C4A-DA9B-A4AC-99A7-DCB2D2A94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860" y="2475792"/>
              <a:ext cx="64181" cy="84147"/>
            </a:xfrm>
            <a:custGeom>
              <a:avLst/>
              <a:gdLst>
                <a:gd name="T0" fmla="*/ 0 w 45"/>
                <a:gd name="T1" fmla="*/ 58 h 59"/>
                <a:gd name="T2" fmla="*/ 1 w 45"/>
                <a:gd name="T3" fmla="*/ 55 h 59"/>
                <a:gd name="T4" fmla="*/ 2 w 45"/>
                <a:gd name="T5" fmla="*/ 54 h 59"/>
                <a:gd name="T6" fmla="*/ 3 w 45"/>
                <a:gd name="T7" fmla="*/ 52 h 59"/>
                <a:gd name="T8" fmla="*/ 4 w 45"/>
                <a:gd name="T9" fmla="*/ 47 h 59"/>
                <a:gd name="T10" fmla="*/ 6 w 45"/>
                <a:gd name="T11" fmla="*/ 44 h 59"/>
                <a:gd name="T12" fmla="*/ 9 w 45"/>
                <a:gd name="T13" fmla="*/ 37 h 59"/>
                <a:gd name="T14" fmla="*/ 10 w 45"/>
                <a:gd name="T15" fmla="*/ 35 h 59"/>
                <a:gd name="T16" fmla="*/ 11 w 45"/>
                <a:gd name="T17" fmla="*/ 29 h 59"/>
                <a:gd name="T18" fmla="*/ 12 w 45"/>
                <a:gd name="T19" fmla="*/ 28 h 59"/>
                <a:gd name="T20" fmla="*/ 13 w 45"/>
                <a:gd name="T21" fmla="*/ 28 h 59"/>
                <a:gd name="T22" fmla="*/ 15 w 45"/>
                <a:gd name="T23" fmla="*/ 27 h 59"/>
                <a:gd name="T24" fmla="*/ 16 w 45"/>
                <a:gd name="T25" fmla="*/ 26 h 59"/>
                <a:gd name="T26" fmla="*/ 16 w 45"/>
                <a:gd name="T27" fmla="*/ 25 h 59"/>
                <a:gd name="T28" fmla="*/ 17 w 45"/>
                <a:gd name="T29" fmla="*/ 21 h 59"/>
                <a:gd name="T30" fmla="*/ 16 w 45"/>
                <a:gd name="T31" fmla="*/ 18 h 59"/>
                <a:gd name="T32" fmla="*/ 17 w 45"/>
                <a:gd name="T33" fmla="*/ 14 h 59"/>
                <a:gd name="T34" fmla="*/ 19 w 45"/>
                <a:gd name="T35" fmla="*/ 11 h 59"/>
                <a:gd name="T36" fmla="*/ 21 w 45"/>
                <a:gd name="T37" fmla="*/ 8 h 59"/>
                <a:gd name="T38" fmla="*/ 27 w 45"/>
                <a:gd name="T39" fmla="*/ 5 h 59"/>
                <a:gd name="T40" fmla="*/ 26 w 45"/>
                <a:gd name="T41" fmla="*/ 1 h 59"/>
                <a:gd name="T42" fmla="*/ 28 w 45"/>
                <a:gd name="T43" fmla="*/ 2 h 59"/>
                <a:gd name="T44" fmla="*/ 32 w 45"/>
                <a:gd name="T45" fmla="*/ 2 h 59"/>
                <a:gd name="T46" fmla="*/ 33 w 45"/>
                <a:gd name="T47" fmla="*/ 2 h 59"/>
                <a:gd name="T48" fmla="*/ 35 w 45"/>
                <a:gd name="T49" fmla="*/ 1 h 59"/>
                <a:gd name="T50" fmla="*/ 38 w 45"/>
                <a:gd name="T51" fmla="*/ 2 h 59"/>
                <a:gd name="T52" fmla="*/ 40 w 45"/>
                <a:gd name="T53" fmla="*/ 3 h 59"/>
                <a:gd name="T54" fmla="*/ 38 w 45"/>
                <a:gd name="T55" fmla="*/ 4 h 59"/>
                <a:gd name="T56" fmla="*/ 37 w 45"/>
                <a:gd name="T57" fmla="*/ 7 h 59"/>
                <a:gd name="T58" fmla="*/ 37 w 45"/>
                <a:gd name="T59" fmla="*/ 7 h 59"/>
                <a:gd name="T60" fmla="*/ 40 w 45"/>
                <a:gd name="T61" fmla="*/ 7 h 59"/>
                <a:gd name="T62" fmla="*/ 42 w 45"/>
                <a:gd name="T63" fmla="*/ 9 h 59"/>
                <a:gd name="T64" fmla="*/ 43 w 45"/>
                <a:gd name="T65" fmla="*/ 10 h 59"/>
                <a:gd name="T66" fmla="*/ 43 w 45"/>
                <a:gd name="T67" fmla="*/ 12 h 59"/>
                <a:gd name="T68" fmla="*/ 44 w 45"/>
                <a:gd name="T69" fmla="*/ 13 h 59"/>
                <a:gd name="T70" fmla="*/ 44 w 45"/>
                <a:gd name="T71" fmla="*/ 14 h 59"/>
                <a:gd name="T72" fmla="*/ 45 w 45"/>
                <a:gd name="T73" fmla="*/ 18 h 59"/>
                <a:gd name="T74" fmla="*/ 42 w 45"/>
                <a:gd name="T75" fmla="*/ 21 h 59"/>
                <a:gd name="T76" fmla="*/ 41 w 45"/>
                <a:gd name="T77" fmla="*/ 24 h 59"/>
                <a:gd name="T78" fmla="*/ 36 w 45"/>
                <a:gd name="T79" fmla="*/ 26 h 59"/>
                <a:gd name="T80" fmla="*/ 35 w 45"/>
                <a:gd name="T81" fmla="*/ 28 h 59"/>
                <a:gd name="T82" fmla="*/ 38 w 45"/>
                <a:gd name="T83" fmla="*/ 30 h 59"/>
                <a:gd name="T84" fmla="*/ 34 w 45"/>
                <a:gd name="T85" fmla="*/ 30 h 59"/>
                <a:gd name="T86" fmla="*/ 32 w 45"/>
                <a:gd name="T87" fmla="*/ 30 h 59"/>
                <a:gd name="T88" fmla="*/ 29 w 45"/>
                <a:gd name="T89" fmla="*/ 32 h 59"/>
                <a:gd name="T90" fmla="*/ 26 w 45"/>
                <a:gd name="T91" fmla="*/ 34 h 59"/>
                <a:gd name="T92" fmla="*/ 26 w 45"/>
                <a:gd name="T93" fmla="*/ 36 h 59"/>
                <a:gd name="T94" fmla="*/ 25 w 45"/>
                <a:gd name="T95" fmla="*/ 37 h 59"/>
                <a:gd name="T96" fmla="*/ 27 w 45"/>
                <a:gd name="T97" fmla="*/ 38 h 59"/>
                <a:gd name="T98" fmla="*/ 27 w 45"/>
                <a:gd name="T99" fmla="*/ 42 h 59"/>
                <a:gd name="T100" fmla="*/ 25 w 45"/>
                <a:gd name="T101" fmla="*/ 43 h 59"/>
                <a:gd name="T102" fmla="*/ 21 w 45"/>
                <a:gd name="T103" fmla="*/ 46 h 59"/>
                <a:gd name="T104" fmla="*/ 19 w 45"/>
                <a:gd name="T105" fmla="*/ 49 h 59"/>
                <a:gd name="T106" fmla="*/ 18 w 45"/>
                <a:gd name="T107" fmla="*/ 50 h 59"/>
                <a:gd name="T108" fmla="*/ 16 w 45"/>
                <a:gd name="T109" fmla="*/ 51 h 59"/>
                <a:gd name="T110" fmla="*/ 16 w 45"/>
                <a:gd name="T111" fmla="*/ 52 h 59"/>
                <a:gd name="T112" fmla="*/ 15 w 45"/>
                <a:gd name="T113" fmla="*/ 51 h 59"/>
                <a:gd name="T114" fmla="*/ 13 w 45"/>
                <a:gd name="T115" fmla="*/ 52 h 59"/>
                <a:gd name="T116" fmla="*/ 11 w 45"/>
                <a:gd name="T117" fmla="*/ 57 h 59"/>
                <a:gd name="T118" fmla="*/ 7 w 45"/>
                <a:gd name="T119" fmla="*/ 59 h 59"/>
                <a:gd name="T120" fmla="*/ 6 w 45"/>
                <a:gd name="T121" fmla="*/ 57 h 59"/>
                <a:gd name="T122" fmla="*/ 3 w 45"/>
                <a:gd name="T123" fmla="*/ 58 h 59"/>
                <a:gd name="T124" fmla="*/ 0 w 45"/>
                <a:gd name="T125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59">
                  <a:moveTo>
                    <a:pt x="0" y="58"/>
                  </a:move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7"/>
                  </a:lnTo>
                  <a:lnTo>
                    <a:pt x="1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4" y="50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3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38" y="24"/>
                  </a:lnTo>
                  <a:lnTo>
                    <a:pt x="37" y="25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7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7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3"/>
                  </a:lnTo>
                  <a:lnTo>
                    <a:pt x="25" y="44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57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8" y="59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416">
              <a:extLst>
                <a:ext uri="{FF2B5EF4-FFF2-40B4-BE49-F238E27FC236}">
                  <a16:creationId xmlns:a16="http://schemas.microsoft.com/office/drawing/2014/main" id="{276040CB-9948-3801-2BDF-EED564B78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204" y="2548530"/>
              <a:ext cx="59902" cy="189689"/>
            </a:xfrm>
            <a:custGeom>
              <a:avLst/>
              <a:gdLst>
                <a:gd name="T0" fmla="*/ 3 w 42"/>
                <a:gd name="T1" fmla="*/ 66 h 133"/>
                <a:gd name="T2" fmla="*/ 7 w 42"/>
                <a:gd name="T3" fmla="*/ 59 h 133"/>
                <a:gd name="T4" fmla="*/ 15 w 42"/>
                <a:gd name="T5" fmla="*/ 43 h 133"/>
                <a:gd name="T6" fmla="*/ 19 w 42"/>
                <a:gd name="T7" fmla="*/ 24 h 133"/>
                <a:gd name="T8" fmla="*/ 23 w 42"/>
                <a:gd name="T9" fmla="*/ 16 h 133"/>
                <a:gd name="T10" fmla="*/ 24 w 42"/>
                <a:gd name="T11" fmla="*/ 12 h 133"/>
                <a:gd name="T12" fmla="*/ 25 w 42"/>
                <a:gd name="T13" fmla="*/ 7 h 133"/>
                <a:gd name="T14" fmla="*/ 28 w 42"/>
                <a:gd name="T15" fmla="*/ 7 h 133"/>
                <a:gd name="T16" fmla="*/ 32 w 42"/>
                <a:gd name="T17" fmla="*/ 7 h 133"/>
                <a:gd name="T18" fmla="*/ 37 w 42"/>
                <a:gd name="T19" fmla="*/ 4 h 133"/>
                <a:gd name="T20" fmla="*/ 38 w 42"/>
                <a:gd name="T21" fmla="*/ 0 h 133"/>
                <a:gd name="T22" fmla="*/ 41 w 42"/>
                <a:gd name="T23" fmla="*/ 1 h 133"/>
                <a:gd name="T24" fmla="*/ 42 w 42"/>
                <a:gd name="T25" fmla="*/ 1 h 133"/>
                <a:gd name="T26" fmla="*/ 40 w 42"/>
                <a:gd name="T27" fmla="*/ 9 h 133"/>
                <a:gd name="T28" fmla="*/ 41 w 42"/>
                <a:gd name="T29" fmla="*/ 13 h 133"/>
                <a:gd name="T30" fmla="*/ 42 w 42"/>
                <a:gd name="T31" fmla="*/ 18 h 133"/>
                <a:gd name="T32" fmla="*/ 41 w 42"/>
                <a:gd name="T33" fmla="*/ 20 h 133"/>
                <a:gd name="T34" fmla="*/ 38 w 42"/>
                <a:gd name="T35" fmla="*/ 23 h 133"/>
                <a:gd name="T36" fmla="*/ 40 w 42"/>
                <a:gd name="T37" fmla="*/ 25 h 133"/>
                <a:gd name="T38" fmla="*/ 40 w 42"/>
                <a:gd name="T39" fmla="*/ 26 h 133"/>
                <a:gd name="T40" fmla="*/ 40 w 42"/>
                <a:gd name="T41" fmla="*/ 27 h 133"/>
                <a:gd name="T42" fmla="*/ 40 w 42"/>
                <a:gd name="T43" fmla="*/ 28 h 133"/>
                <a:gd name="T44" fmla="*/ 38 w 42"/>
                <a:gd name="T45" fmla="*/ 29 h 133"/>
                <a:gd name="T46" fmla="*/ 38 w 42"/>
                <a:gd name="T47" fmla="*/ 30 h 133"/>
                <a:gd name="T48" fmla="*/ 34 w 42"/>
                <a:gd name="T49" fmla="*/ 29 h 133"/>
                <a:gd name="T50" fmla="*/ 28 w 42"/>
                <a:gd name="T51" fmla="*/ 26 h 133"/>
                <a:gd name="T52" fmla="*/ 24 w 42"/>
                <a:gd name="T53" fmla="*/ 29 h 133"/>
                <a:gd name="T54" fmla="*/ 21 w 42"/>
                <a:gd name="T55" fmla="*/ 35 h 133"/>
                <a:gd name="T56" fmla="*/ 21 w 42"/>
                <a:gd name="T57" fmla="*/ 38 h 133"/>
                <a:gd name="T58" fmla="*/ 23 w 42"/>
                <a:gd name="T59" fmla="*/ 45 h 133"/>
                <a:gd name="T60" fmla="*/ 24 w 42"/>
                <a:gd name="T61" fmla="*/ 49 h 133"/>
                <a:gd name="T62" fmla="*/ 21 w 42"/>
                <a:gd name="T63" fmla="*/ 51 h 133"/>
                <a:gd name="T64" fmla="*/ 25 w 42"/>
                <a:gd name="T65" fmla="*/ 50 h 133"/>
                <a:gd name="T66" fmla="*/ 27 w 42"/>
                <a:gd name="T67" fmla="*/ 51 h 133"/>
                <a:gd name="T68" fmla="*/ 28 w 42"/>
                <a:gd name="T69" fmla="*/ 50 h 133"/>
                <a:gd name="T70" fmla="*/ 29 w 42"/>
                <a:gd name="T71" fmla="*/ 50 h 133"/>
                <a:gd name="T72" fmla="*/ 29 w 42"/>
                <a:gd name="T73" fmla="*/ 51 h 133"/>
                <a:gd name="T74" fmla="*/ 29 w 42"/>
                <a:gd name="T75" fmla="*/ 53 h 133"/>
                <a:gd name="T76" fmla="*/ 29 w 42"/>
                <a:gd name="T77" fmla="*/ 55 h 133"/>
                <a:gd name="T78" fmla="*/ 27 w 42"/>
                <a:gd name="T79" fmla="*/ 54 h 133"/>
                <a:gd name="T80" fmla="*/ 20 w 42"/>
                <a:gd name="T81" fmla="*/ 59 h 133"/>
                <a:gd name="T82" fmla="*/ 18 w 42"/>
                <a:gd name="T83" fmla="*/ 67 h 133"/>
                <a:gd name="T84" fmla="*/ 32 w 42"/>
                <a:gd name="T85" fmla="*/ 63 h 133"/>
                <a:gd name="T86" fmla="*/ 35 w 42"/>
                <a:gd name="T87" fmla="*/ 68 h 133"/>
                <a:gd name="T88" fmla="*/ 35 w 42"/>
                <a:gd name="T89" fmla="*/ 75 h 133"/>
                <a:gd name="T90" fmla="*/ 32 w 42"/>
                <a:gd name="T91" fmla="*/ 83 h 133"/>
                <a:gd name="T92" fmla="*/ 31 w 42"/>
                <a:gd name="T93" fmla="*/ 87 h 133"/>
                <a:gd name="T94" fmla="*/ 26 w 42"/>
                <a:gd name="T95" fmla="*/ 100 h 133"/>
                <a:gd name="T96" fmla="*/ 26 w 42"/>
                <a:gd name="T97" fmla="*/ 104 h 133"/>
                <a:gd name="T98" fmla="*/ 25 w 42"/>
                <a:gd name="T99" fmla="*/ 115 h 133"/>
                <a:gd name="T100" fmla="*/ 23 w 42"/>
                <a:gd name="T101" fmla="*/ 124 h 133"/>
                <a:gd name="T102" fmla="*/ 20 w 42"/>
                <a:gd name="T103" fmla="*/ 130 h 133"/>
                <a:gd name="T104" fmla="*/ 19 w 42"/>
                <a:gd name="T105" fmla="*/ 133 h 133"/>
                <a:gd name="T106" fmla="*/ 15 w 42"/>
                <a:gd name="T107" fmla="*/ 115 h 133"/>
                <a:gd name="T108" fmla="*/ 10 w 42"/>
                <a:gd name="T109" fmla="*/ 102 h 133"/>
                <a:gd name="T110" fmla="*/ 8 w 42"/>
                <a:gd name="T111" fmla="*/ 96 h 133"/>
                <a:gd name="T112" fmla="*/ 0 w 42"/>
                <a:gd name="T113" fmla="*/ 7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" h="133">
                  <a:moveTo>
                    <a:pt x="0" y="73"/>
                  </a:moveTo>
                  <a:lnTo>
                    <a:pt x="0" y="73"/>
                  </a:lnTo>
                  <a:lnTo>
                    <a:pt x="2" y="71"/>
                  </a:lnTo>
                  <a:lnTo>
                    <a:pt x="3" y="70"/>
                  </a:lnTo>
                  <a:lnTo>
                    <a:pt x="3" y="69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7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2" y="50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7" y="35"/>
                  </a:lnTo>
                  <a:lnTo>
                    <a:pt x="18" y="29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9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4" y="30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6" y="27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5" y="55"/>
                  </a:lnTo>
                  <a:lnTo>
                    <a:pt x="24" y="57"/>
                  </a:lnTo>
                  <a:lnTo>
                    <a:pt x="21" y="58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19" y="65"/>
                  </a:lnTo>
                  <a:lnTo>
                    <a:pt x="18" y="66"/>
                  </a:lnTo>
                  <a:lnTo>
                    <a:pt x="18" y="67"/>
                  </a:lnTo>
                  <a:lnTo>
                    <a:pt x="19" y="6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1" y="68"/>
                  </a:lnTo>
                  <a:lnTo>
                    <a:pt x="24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5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5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5" y="74"/>
                  </a:lnTo>
                  <a:lnTo>
                    <a:pt x="35" y="75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4" y="79"/>
                  </a:lnTo>
                  <a:lnTo>
                    <a:pt x="34" y="80"/>
                  </a:lnTo>
                  <a:lnTo>
                    <a:pt x="34" y="82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28" y="93"/>
                  </a:lnTo>
                  <a:lnTo>
                    <a:pt x="27" y="97"/>
                  </a:lnTo>
                  <a:lnTo>
                    <a:pt x="27" y="99"/>
                  </a:lnTo>
                  <a:lnTo>
                    <a:pt x="26" y="100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6" y="104"/>
                  </a:lnTo>
                  <a:lnTo>
                    <a:pt x="26" y="105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09"/>
                  </a:lnTo>
                  <a:lnTo>
                    <a:pt x="26" y="110"/>
                  </a:lnTo>
                  <a:lnTo>
                    <a:pt x="26" y="111"/>
                  </a:lnTo>
                  <a:lnTo>
                    <a:pt x="25" y="113"/>
                  </a:lnTo>
                  <a:lnTo>
                    <a:pt x="25" y="115"/>
                  </a:lnTo>
                  <a:lnTo>
                    <a:pt x="25" y="116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7"/>
                  </a:lnTo>
                  <a:lnTo>
                    <a:pt x="24" y="119"/>
                  </a:lnTo>
                  <a:lnTo>
                    <a:pt x="24" y="120"/>
                  </a:lnTo>
                  <a:lnTo>
                    <a:pt x="23" y="124"/>
                  </a:lnTo>
                  <a:lnTo>
                    <a:pt x="23" y="125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21" y="128"/>
                  </a:lnTo>
                  <a:lnTo>
                    <a:pt x="21" y="129"/>
                  </a:lnTo>
                  <a:lnTo>
                    <a:pt x="20" y="129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7" y="124"/>
                  </a:lnTo>
                  <a:lnTo>
                    <a:pt x="16" y="120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3" y="111"/>
                  </a:lnTo>
                  <a:lnTo>
                    <a:pt x="11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7" y="92"/>
                  </a:lnTo>
                  <a:lnTo>
                    <a:pt x="4" y="87"/>
                  </a:lnTo>
                  <a:lnTo>
                    <a:pt x="3" y="83"/>
                  </a:lnTo>
                  <a:lnTo>
                    <a:pt x="2" y="80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418">
              <a:extLst>
                <a:ext uri="{FF2B5EF4-FFF2-40B4-BE49-F238E27FC236}">
                  <a16:creationId xmlns:a16="http://schemas.microsoft.com/office/drawing/2014/main" id="{06330163-4B50-7100-7E3C-CB7AC8F556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2778" y="2585612"/>
              <a:ext cx="58476" cy="67033"/>
            </a:xfrm>
            <a:custGeom>
              <a:avLst/>
              <a:gdLst>
                <a:gd name="T0" fmla="*/ 9 w 41"/>
                <a:gd name="T1" fmla="*/ 36 h 47"/>
                <a:gd name="T2" fmla="*/ 4 w 41"/>
                <a:gd name="T3" fmla="*/ 40 h 47"/>
                <a:gd name="T4" fmla="*/ 4 w 41"/>
                <a:gd name="T5" fmla="*/ 44 h 47"/>
                <a:gd name="T6" fmla="*/ 0 w 41"/>
                <a:gd name="T7" fmla="*/ 45 h 47"/>
                <a:gd name="T8" fmla="*/ 1 w 41"/>
                <a:gd name="T9" fmla="*/ 42 h 47"/>
                <a:gd name="T10" fmla="*/ 4 w 41"/>
                <a:gd name="T11" fmla="*/ 37 h 47"/>
                <a:gd name="T12" fmla="*/ 22 w 41"/>
                <a:gd name="T13" fmla="*/ 20 h 47"/>
                <a:gd name="T14" fmla="*/ 24 w 41"/>
                <a:gd name="T15" fmla="*/ 18 h 47"/>
                <a:gd name="T16" fmla="*/ 22 w 41"/>
                <a:gd name="T17" fmla="*/ 12 h 47"/>
                <a:gd name="T18" fmla="*/ 24 w 41"/>
                <a:gd name="T19" fmla="*/ 10 h 47"/>
                <a:gd name="T20" fmla="*/ 22 w 41"/>
                <a:gd name="T21" fmla="*/ 9 h 47"/>
                <a:gd name="T22" fmla="*/ 24 w 41"/>
                <a:gd name="T23" fmla="*/ 7 h 47"/>
                <a:gd name="T24" fmla="*/ 25 w 41"/>
                <a:gd name="T25" fmla="*/ 6 h 47"/>
                <a:gd name="T26" fmla="*/ 27 w 41"/>
                <a:gd name="T27" fmla="*/ 1 h 47"/>
                <a:gd name="T28" fmla="*/ 29 w 41"/>
                <a:gd name="T29" fmla="*/ 0 h 47"/>
                <a:gd name="T30" fmla="*/ 32 w 41"/>
                <a:gd name="T31" fmla="*/ 1 h 47"/>
                <a:gd name="T32" fmla="*/ 35 w 41"/>
                <a:gd name="T33" fmla="*/ 2 h 47"/>
                <a:gd name="T34" fmla="*/ 37 w 41"/>
                <a:gd name="T35" fmla="*/ 4 h 47"/>
                <a:gd name="T36" fmla="*/ 41 w 41"/>
                <a:gd name="T37" fmla="*/ 6 h 47"/>
                <a:gd name="T38" fmla="*/ 39 w 41"/>
                <a:gd name="T39" fmla="*/ 6 h 47"/>
                <a:gd name="T40" fmla="*/ 39 w 41"/>
                <a:gd name="T41" fmla="*/ 8 h 47"/>
                <a:gd name="T42" fmla="*/ 41 w 41"/>
                <a:gd name="T43" fmla="*/ 10 h 47"/>
                <a:gd name="T44" fmla="*/ 41 w 41"/>
                <a:gd name="T45" fmla="*/ 10 h 47"/>
                <a:gd name="T46" fmla="*/ 39 w 41"/>
                <a:gd name="T47" fmla="*/ 14 h 47"/>
                <a:gd name="T48" fmla="*/ 39 w 41"/>
                <a:gd name="T49" fmla="*/ 15 h 47"/>
                <a:gd name="T50" fmla="*/ 39 w 41"/>
                <a:gd name="T51" fmla="*/ 16 h 47"/>
                <a:gd name="T52" fmla="*/ 39 w 41"/>
                <a:gd name="T53" fmla="*/ 19 h 47"/>
                <a:gd name="T54" fmla="*/ 39 w 41"/>
                <a:gd name="T55" fmla="*/ 22 h 47"/>
                <a:gd name="T56" fmla="*/ 38 w 41"/>
                <a:gd name="T57" fmla="*/ 22 h 47"/>
                <a:gd name="T58" fmla="*/ 39 w 41"/>
                <a:gd name="T59" fmla="*/ 27 h 47"/>
                <a:gd name="T60" fmla="*/ 37 w 41"/>
                <a:gd name="T61" fmla="*/ 34 h 47"/>
                <a:gd name="T62" fmla="*/ 37 w 41"/>
                <a:gd name="T63" fmla="*/ 36 h 47"/>
                <a:gd name="T64" fmla="*/ 30 w 41"/>
                <a:gd name="T65" fmla="*/ 41 h 47"/>
                <a:gd name="T66" fmla="*/ 21 w 41"/>
                <a:gd name="T67" fmla="*/ 42 h 47"/>
                <a:gd name="T68" fmla="*/ 19 w 41"/>
                <a:gd name="T69" fmla="*/ 40 h 47"/>
                <a:gd name="T70" fmla="*/ 21 w 41"/>
                <a:gd name="T71" fmla="*/ 34 h 47"/>
                <a:gd name="T72" fmla="*/ 22 w 41"/>
                <a:gd name="T73" fmla="*/ 32 h 47"/>
                <a:gd name="T74" fmla="*/ 27 w 41"/>
                <a:gd name="T75" fmla="*/ 28 h 47"/>
                <a:gd name="T76" fmla="*/ 28 w 41"/>
                <a:gd name="T77" fmla="*/ 28 h 47"/>
                <a:gd name="T78" fmla="*/ 30 w 41"/>
                <a:gd name="T79" fmla="*/ 28 h 47"/>
                <a:gd name="T80" fmla="*/ 30 w 41"/>
                <a:gd name="T81" fmla="*/ 28 h 47"/>
                <a:gd name="T82" fmla="*/ 32 w 41"/>
                <a:gd name="T83" fmla="*/ 28 h 47"/>
                <a:gd name="T84" fmla="*/ 30 w 41"/>
                <a:gd name="T85" fmla="*/ 26 h 47"/>
                <a:gd name="T86" fmla="*/ 30 w 41"/>
                <a:gd name="T87" fmla="*/ 26 h 47"/>
                <a:gd name="T88" fmla="*/ 30 w 41"/>
                <a:gd name="T89" fmla="*/ 25 h 47"/>
                <a:gd name="T90" fmla="*/ 30 w 41"/>
                <a:gd name="T91" fmla="*/ 25 h 47"/>
                <a:gd name="T92" fmla="*/ 30 w 41"/>
                <a:gd name="T93" fmla="*/ 24 h 47"/>
                <a:gd name="T94" fmla="*/ 29 w 41"/>
                <a:gd name="T95" fmla="*/ 24 h 47"/>
                <a:gd name="T96" fmla="*/ 29 w 41"/>
                <a:gd name="T97" fmla="*/ 25 h 47"/>
                <a:gd name="T98" fmla="*/ 29 w 41"/>
                <a:gd name="T99" fmla="*/ 25 h 47"/>
                <a:gd name="T100" fmla="*/ 29 w 41"/>
                <a:gd name="T101" fmla="*/ 25 h 47"/>
                <a:gd name="T102" fmla="*/ 27 w 41"/>
                <a:gd name="T103" fmla="*/ 25 h 47"/>
                <a:gd name="T104" fmla="*/ 26 w 41"/>
                <a:gd name="T105" fmla="*/ 24 h 47"/>
                <a:gd name="T106" fmla="*/ 24 w 41"/>
                <a:gd name="T107" fmla="*/ 25 h 47"/>
                <a:gd name="T108" fmla="*/ 22 w 41"/>
                <a:gd name="T109" fmla="*/ 25 h 47"/>
                <a:gd name="T110" fmla="*/ 24 w 41"/>
                <a:gd name="T111" fmla="*/ 24 h 47"/>
                <a:gd name="T112" fmla="*/ 24 w 41"/>
                <a:gd name="T113" fmla="*/ 22 h 47"/>
                <a:gd name="T114" fmla="*/ 24 w 41"/>
                <a:gd name="T115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7">
                  <a:moveTo>
                    <a:pt x="8" y="34"/>
                  </a:moveTo>
                  <a:lnTo>
                    <a:pt x="9" y="34"/>
                  </a:lnTo>
                  <a:lnTo>
                    <a:pt x="10" y="35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4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3" y="4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7" y="35"/>
                  </a:lnTo>
                  <a:lnTo>
                    <a:pt x="8" y="34"/>
                  </a:lnTo>
                  <a:lnTo>
                    <a:pt x="8" y="34"/>
                  </a:lnTo>
                  <a:close/>
                  <a:moveTo>
                    <a:pt x="22" y="20"/>
                  </a:moveTo>
                  <a:lnTo>
                    <a:pt x="24" y="19"/>
                  </a:lnTo>
                  <a:lnTo>
                    <a:pt x="24" y="19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16"/>
                  </a:lnTo>
                  <a:lnTo>
                    <a:pt x="22" y="15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8"/>
                  </a:lnTo>
                  <a:lnTo>
                    <a:pt x="38" y="29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5" y="41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39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2" y="32"/>
                  </a:lnTo>
                  <a:lnTo>
                    <a:pt x="25" y="31"/>
                  </a:lnTo>
                  <a:lnTo>
                    <a:pt x="26" y="29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902">
              <a:extLst>
                <a:ext uri="{FF2B5EF4-FFF2-40B4-BE49-F238E27FC236}">
                  <a16:creationId xmlns:a16="http://schemas.microsoft.com/office/drawing/2014/main" id="{9C89BC59-4B48-E29E-4CEA-274E83CCEF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1513" y="3747987"/>
              <a:ext cx="44213" cy="333737"/>
            </a:xfrm>
            <a:custGeom>
              <a:avLst/>
              <a:gdLst>
                <a:gd name="T0" fmla="*/ 15 w 31"/>
                <a:gd name="T1" fmla="*/ 233 h 234"/>
                <a:gd name="T2" fmla="*/ 16 w 31"/>
                <a:gd name="T3" fmla="*/ 233 h 234"/>
                <a:gd name="T4" fmla="*/ 16 w 31"/>
                <a:gd name="T5" fmla="*/ 231 h 234"/>
                <a:gd name="T6" fmla="*/ 22 w 31"/>
                <a:gd name="T7" fmla="*/ 223 h 234"/>
                <a:gd name="T8" fmla="*/ 25 w 31"/>
                <a:gd name="T9" fmla="*/ 202 h 234"/>
                <a:gd name="T10" fmla="*/ 5 w 31"/>
                <a:gd name="T11" fmla="*/ 108 h 234"/>
                <a:gd name="T12" fmla="*/ 7 w 31"/>
                <a:gd name="T13" fmla="*/ 108 h 234"/>
                <a:gd name="T14" fmla="*/ 8 w 31"/>
                <a:gd name="T15" fmla="*/ 106 h 234"/>
                <a:gd name="T16" fmla="*/ 0 w 31"/>
                <a:gd name="T17" fmla="*/ 93 h 234"/>
                <a:gd name="T18" fmla="*/ 30 w 31"/>
                <a:gd name="T19" fmla="*/ 81 h 234"/>
                <a:gd name="T20" fmla="*/ 31 w 31"/>
                <a:gd name="T21" fmla="*/ 81 h 234"/>
                <a:gd name="T22" fmla="*/ 14 w 31"/>
                <a:gd name="T23" fmla="*/ 57 h 234"/>
                <a:gd name="T24" fmla="*/ 26 w 31"/>
                <a:gd name="T25" fmla="*/ 56 h 234"/>
                <a:gd name="T26" fmla="*/ 28 w 31"/>
                <a:gd name="T27" fmla="*/ 54 h 234"/>
                <a:gd name="T28" fmla="*/ 19 w 31"/>
                <a:gd name="T29" fmla="*/ 53 h 234"/>
                <a:gd name="T30" fmla="*/ 19 w 31"/>
                <a:gd name="T31" fmla="*/ 53 h 234"/>
                <a:gd name="T32" fmla="*/ 8 w 31"/>
                <a:gd name="T33" fmla="*/ 23 h 234"/>
                <a:gd name="T34" fmla="*/ 13 w 31"/>
                <a:gd name="T35" fmla="*/ 233 h 234"/>
                <a:gd name="T36" fmla="*/ 13 w 31"/>
                <a:gd name="T37" fmla="*/ 232 h 234"/>
                <a:gd name="T38" fmla="*/ 20 w 31"/>
                <a:gd name="T39" fmla="*/ 159 h 234"/>
                <a:gd name="T40" fmla="*/ 24 w 31"/>
                <a:gd name="T41" fmla="*/ 159 h 234"/>
                <a:gd name="T42" fmla="*/ 16 w 31"/>
                <a:gd name="T43" fmla="*/ 157 h 234"/>
                <a:gd name="T44" fmla="*/ 25 w 31"/>
                <a:gd name="T45" fmla="*/ 156 h 234"/>
                <a:gd name="T46" fmla="*/ 26 w 31"/>
                <a:gd name="T47" fmla="*/ 155 h 234"/>
                <a:gd name="T48" fmla="*/ 18 w 31"/>
                <a:gd name="T49" fmla="*/ 154 h 234"/>
                <a:gd name="T50" fmla="*/ 19 w 31"/>
                <a:gd name="T51" fmla="*/ 141 h 234"/>
                <a:gd name="T52" fmla="*/ 6 w 31"/>
                <a:gd name="T53" fmla="*/ 133 h 234"/>
                <a:gd name="T54" fmla="*/ 20 w 31"/>
                <a:gd name="T55" fmla="*/ 131 h 234"/>
                <a:gd name="T56" fmla="*/ 25 w 31"/>
                <a:gd name="T57" fmla="*/ 127 h 234"/>
                <a:gd name="T58" fmla="*/ 19 w 31"/>
                <a:gd name="T59" fmla="*/ 126 h 234"/>
                <a:gd name="T60" fmla="*/ 6 w 31"/>
                <a:gd name="T61" fmla="*/ 125 h 234"/>
                <a:gd name="T62" fmla="*/ 8 w 31"/>
                <a:gd name="T63" fmla="*/ 121 h 234"/>
                <a:gd name="T64" fmla="*/ 10 w 31"/>
                <a:gd name="T65" fmla="*/ 118 h 234"/>
                <a:gd name="T66" fmla="*/ 8 w 31"/>
                <a:gd name="T67" fmla="*/ 99 h 234"/>
                <a:gd name="T68" fmla="*/ 25 w 31"/>
                <a:gd name="T69" fmla="*/ 87 h 234"/>
                <a:gd name="T70" fmla="*/ 25 w 31"/>
                <a:gd name="T71" fmla="*/ 89 h 234"/>
                <a:gd name="T72" fmla="*/ 25 w 31"/>
                <a:gd name="T73" fmla="*/ 88 h 234"/>
                <a:gd name="T74" fmla="*/ 26 w 31"/>
                <a:gd name="T75" fmla="*/ 75 h 234"/>
                <a:gd name="T76" fmla="*/ 10 w 31"/>
                <a:gd name="T77" fmla="*/ 46 h 234"/>
                <a:gd name="T78" fmla="*/ 22 w 31"/>
                <a:gd name="T79" fmla="*/ 39 h 234"/>
                <a:gd name="T80" fmla="*/ 8 w 31"/>
                <a:gd name="T81" fmla="*/ 38 h 234"/>
                <a:gd name="T82" fmla="*/ 16 w 31"/>
                <a:gd name="T83" fmla="*/ 26 h 234"/>
                <a:gd name="T84" fmla="*/ 15 w 31"/>
                <a:gd name="T85" fmla="*/ 24 h 234"/>
                <a:gd name="T86" fmla="*/ 6 w 31"/>
                <a:gd name="T87" fmla="*/ 21 h 234"/>
                <a:gd name="T88" fmla="*/ 7 w 31"/>
                <a:gd name="T89" fmla="*/ 12 h 234"/>
                <a:gd name="T90" fmla="*/ 14 w 31"/>
                <a:gd name="T91" fmla="*/ 12 h 234"/>
                <a:gd name="T92" fmla="*/ 9 w 31"/>
                <a:gd name="T93" fmla="*/ 8 h 234"/>
                <a:gd name="T94" fmla="*/ 14 w 31"/>
                <a:gd name="T95" fmla="*/ 9 h 234"/>
                <a:gd name="T96" fmla="*/ 13 w 31"/>
                <a:gd name="T97" fmla="*/ 8 h 234"/>
                <a:gd name="T98" fmla="*/ 16 w 31"/>
                <a:gd name="T99" fmla="*/ 6 h 234"/>
                <a:gd name="T100" fmla="*/ 15 w 31"/>
                <a:gd name="T101" fmla="*/ 5 h 234"/>
                <a:gd name="T102" fmla="*/ 6 w 31"/>
                <a:gd name="T103" fmla="*/ 5 h 234"/>
                <a:gd name="T104" fmla="*/ 9 w 31"/>
                <a:gd name="T105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" h="234">
                  <a:moveTo>
                    <a:pt x="14" y="234"/>
                  </a:moveTo>
                  <a:lnTo>
                    <a:pt x="15" y="234"/>
                  </a:lnTo>
                  <a:lnTo>
                    <a:pt x="14" y="234"/>
                  </a:lnTo>
                  <a:moveTo>
                    <a:pt x="15" y="233"/>
                  </a:moveTo>
                  <a:lnTo>
                    <a:pt x="15" y="234"/>
                  </a:lnTo>
                  <a:lnTo>
                    <a:pt x="15" y="233"/>
                  </a:lnTo>
                  <a:moveTo>
                    <a:pt x="16" y="232"/>
                  </a:moveTo>
                  <a:lnTo>
                    <a:pt x="16" y="233"/>
                  </a:lnTo>
                  <a:lnTo>
                    <a:pt x="16" y="232"/>
                  </a:lnTo>
                  <a:moveTo>
                    <a:pt x="17" y="231"/>
                  </a:moveTo>
                  <a:lnTo>
                    <a:pt x="16" y="232"/>
                  </a:lnTo>
                  <a:lnTo>
                    <a:pt x="16" y="231"/>
                  </a:lnTo>
                  <a:lnTo>
                    <a:pt x="17" y="231"/>
                  </a:lnTo>
                  <a:moveTo>
                    <a:pt x="22" y="222"/>
                  </a:moveTo>
                  <a:lnTo>
                    <a:pt x="23" y="223"/>
                  </a:lnTo>
                  <a:lnTo>
                    <a:pt x="22" y="223"/>
                  </a:lnTo>
                  <a:lnTo>
                    <a:pt x="22" y="222"/>
                  </a:lnTo>
                  <a:moveTo>
                    <a:pt x="25" y="202"/>
                  </a:moveTo>
                  <a:lnTo>
                    <a:pt x="24" y="202"/>
                  </a:lnTo>
                  <a:lnTo>
                    <a:pt x="25" y="202"/>
                  </a:lnTo>
                  <a:moveTo>
                    <a:pt x="24" y="198"/>
                  </a:moveTo>
                  <a:lnTo>
                    <a:pt x="24" y="199"/>
                  </a:lnTo>
                  <a:lnTo>
                    <a:pt x="24" y="198"/>
                  </a:lnTo>
                  <a:moveTo>
                    <a:pt x="5" y="108"/>
                  </a:moveTo>
                  <a:lnTo>
                    <a:pt x="5" y="109"/>
                  </a:lnTo>
                  <a:lnTo>
                    <a:pt x="5" y="108"/>
                  </a:lnTo>
                  <a:moveTo>
                    <a:pt x="7" y="107"/>
                  </a:moveTo>
                  <a:lnTo>
                    <a:pt x="7" y="108"/>
                  </a:lnTo>
                  <a:lnTo>
                    <a:pt x="7" y="107"/>
                  </a:lnTo>
                  <a:moveTo>
                    <a:pt x="8" y="106"/>
                  </a:moveTo>
                  <a:lnTo>
                    <a:pt x="7" y="106"/>
                  </a:lnTo>
                  <a:lnTo>
                    <a:pt x="8" y="106"/>
                  </a:lnTo>
                  <a:moveTo>
                    <a:pt x="24" y="96"/>
                  </a:moveTo>
                  <a:lnTo>
                    <a:pt x="23" y="96"/>
                  </a:lnTo>
                  <a:lnTo>
                    <a:pt x="24" y="96"/>
                  </a:lnTo>
                  <a:moveTo>
                    <a:pt x="0" y="93"/>
                  </a:moveTo>
                  <a:lnTo>
                    <a:pt x="0" y="95"/>
                  </a:lnTo>
                  <a:lnTo>
                    <a:pt x="0" y="93"/>
                  </a:lnTo>
                  <a:moveTo>
                    <a:pt x="31" y="81"/>
                  </a:moveTo>
                  <a:lnTo>
                    <a:pt x="30" y="81"/>
                  </a:lnTo>
                  <a:lnTo>
                    <a:pt x="31" y="81"/>
                  </a:lnTo>
                  <a:moveTo>
                    <a:pt x="31" y="81"/>
                  </a:moveTo>
                  <a:lnTo>
                    <a:pt x="30" y="81"/>
                  </a:lnTo>
                  <a:lnTo>
                    <a:pt x="31" y="81"/>
                  </a:lnTo>
                  <a:moveTo>
                    <a:pt x="24" y="72"/>
                  </a:moveTo>
                  <a:lnTo>
                    <a:pt x="24" y="73"/>
                  </a:lnTo>
                  <a:lnTo>
                    <a:pt x="24" y="72"/>
                  </a:lnTo>
                  <a:moveTo>
                    <a:pt x="14" y="57"/>
                  </a:moveTo>
                  <a:lnTo>
                    <a:pt x="13" y="57"/>
                  </a:lnTo>
                  <a:lnTo>
                    <a:pt x="14" y="57"/>
                  </a:lnTo>
                  <a:moveTo>
                    <a:pt x="27" y="56"/>
                  </a:moveTo>
                  <a:lnTo>
                    <a:pt x="26" y="56"/>
                  </a:lnTo>
                  <a:lnTo>
                    <a:pt x="27" y="56"/>
                  </a:lnTo>
                  <a:moveTo>
                    <a:pt x="28" y="54"/>
                  </a:moveTo>
                  <a:lnTo>
                    <a:pt x="27" y="54"/>
                  </a:lnTo>
                  <a:lnTo>
                    <a:pt x="28" y="54"/>
                  </a:lnTo>
                  <a:moveTo>
                    <a:pt x="20" y="54"/>
                  </a:moveTo>
                  <a:lnTo>
                    <a:pt x="22" y="54"/>
                  </a:lnTo>
                  <a:lnTo>
                    <a:pt x="20" y="54"/>
                  </a:lnTo>
                  <a:moveTo>
                    <a:pt x="19" y="53"/>
                  </a:moveTo>
                  <a:lnTo>
                    <a:pt x="19" y="54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9" y="53"/>
                  </a:lnTo>
                  <a:moveTo>
                    <a:pt x="8" y="50"/>
                  </a:moveTo>
                  <a:lnTo>
                    <a:pt x="7" y="50"/>
                  </a:lnTo>
                  <a:lnTo>
                    <a:pt x="8" y="50"/>
                  </a:lnTo>
                  <a:moveTo>
                    <a:pt x="8" y="23"/>
                  </a:moveTo>
                  <a:lnTo>
                    <a:pt x="8" y="24"/>
                  </a:lnTo>
                  <a:lnTo>
                    <a:pt x="8" y="23"/>
                  </a:lnTo>
                  <a:moveTo>
                    <a:pt x="13" y="232"/>
                  </a:moveTo>
                  <a:lnTo>
                    <a:pt x="13" y="233"/>
                  </a:lnTo>
                  <a:lnTo>
                    <a:pt x="13" y="232"/>
                  </a:lnTo>
                  <a:lnTo>
                    <a:pt x="11" y="231"/>
                  </a:lnTo>
                  <a:lnTo>
                    <a:pt x="13" y="231"/>
                  </a:lnTo>
                  <a:lnTo>
                    <a:pt x="13" y="232"/>
                  </a:lnTo>
                  <a:moveTo>
                    <a:pt x="22" y="159"/>
                  </a:moveTo>
                  <a:lnTo>
                    <a:pt x="22" y="160"/>
                  </a:lnTo>
                  <a:lnTo>
                    <a:pt x="20" y="160"/>
                  </a:lnTo>
                  <a:lnTo>
                    <a:pt x="20" y="159"/>
                  </a:lnTo>
                  <a:lnTo>
                    <a:pt x="22" y="159"/>
                  </a:lnTo>
                  <a:moveTo>
                    <a:pt x="25" y="158"/>
                  </a:moveTo>
                  <a:lnTo>
                    <a:pt x="24" y="158"/>
                  </a:lnTo>
                  <a:lnTo>
                    <a:pt x="24" y="159"/>
                  </a:lnTo>
                  <a:lnTo>
                    <a:pt x="24" y="158"/>
                  </a:lnTo>
                  <a:lnTo>
                    <a:pt x="25" y="158"/>
                  </a:lnTo>
                  <a:moveTo>
                    <a:pt x="17" y="157"/>
                  </a:moveTo>
                  <a:lnTo>
                    <a:pt x="16" y="157"/>
                  </a:lnTo>
                  <a:lnTo>
                    <a:pt x="17" y="157"/>
                  </a:lnTo>
                  <a:moveTo>
                    <a:pt x="26" y="156"/>
                  </a:moveTo>
                  <a:lnTo>
                    <a:pt x="25" y="157"/>
                  </a:lnTo>
                  <a:lnTo>
                    <a:pt x="25" y="156"/>
                  </a:lnTo>
                  <a:lnTo>
                    <a:pt x="26" y="156"/>
                  </a:lnTo>
                  <a:moveTo>
                    <a:pt x="26" y="155"/>
                  </a:moveTo>
                  <a:lnTo>
                    <a:pt x="25" y="155"/>
                  </a:lnTo>
                  <a:lnTo>
                    <a:pt x="26" y="155"/>
                  </a:lnTo>
                  <a:moveTo>
                    <a:pt x="18" y="154"/>
                  </a:moveTo>
                  <a:lnTo>
                    <a:pt x="19" y="155"/>
                  </a:lnTo>
                  <a:lnTo>
                    <a:pt x="18" y="155"/>
                  </a:lnTo>
                  <a:lnTo>
                    <a:pt x="18" y="154"/>
                  </a:lnTo>
                  <a:moveTo>
                    <a:pt x="26" y="150"/>
                  </a:moveTo>
                  <a:lnTo>
                    <a:pt x="26" y="151"/>
                  </a:lnTo>
                  <a:lnTo>
                    <a:pt x="26" y="150"/>
                  </a:lnTo>
                  <a:moveTo>
                    <a:pt x="19" y="141"/>
                  </a:moveTo>
                  <a:lnTo>
                    <a:pt x="20" y="141"/>
                  </a:lnTo>
                  <a:lnTo>
                    <a:pt x="20" y="142"/>
                  </a:lnTo>
                  <a:lnTo>
                    <a:pt x="19" y="141"/>
                  </a:lnTo>
                  <a:moveTo>
                    <a:pt x="6" y="133"/>
                  </a:moveTo>
                  <a:lnTo>
                    <a:pt x="7" y="133"/>
                  </a:lnTo>
                  <a:lnTo>
                    <a:pt x="6" y="133"/>
                  </a:lnTo>
                  <a:moveTo>
                    <a:pt x="22" y="131"/>
                  </a:moveTo>
                  <a:lnTo>
                    <a:pt x="20" y="131"/>
                  </a:lnTo>
                  <a:lnTo>
                    <a:pt x="22" y="131"/>
                  </a:lnTo>
                  <a:moveTo>
                    <a:pt x="25" y="127"/>
                  </a:moveTo>
                  <a:lnTo>
                    <a:pt x="26" y="127"/>
                  </a:lnTo>
                  <a:lnTo>
                    <a:pt x="25" y="127"/>
                  </a:lnTo>
                  <a:moveTo>
                    <a:pt x="20" y="126"/>
                  </a:moveTo>
                  <a:lnTo>
                    <a:pt x="20" y="127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20" y="126"/>
                  </a:lnTo>
                  <a:moveTo>
                    <a:pt x="6" y="125"/>
                  </a:moveTo>
                  <a:lnTo>
                    <a:pt x="5" y="125"/>
                  </a:lnTo>
                  <a:lnTo>
                    <a:pt x="6" y="125"/>
                  </a:lnTo>
                  <a:moveTo>
                    <a:pt x="6" y="122"/>
                  </a:moveTo>
                  <a:lnTo>
                    <a:pt x="7" y="122"/>
                  </a:lnTo>
                  <a:lnTo>
                    <a:pt x="6" y="122"/>
                  </a:lnTo>
                  <a:moveTo>
                    <a:pt x="8" y="121"/>
                  </a:moveTo>
                  <a:lnTo>
                    <a:pt x="9" y="121"/>
                  </a:lnTo>
                  <a:lnTo>
                    <a:pt x="8" y="121"/>
                  </a:lnTo>
                  <a:moveTo>
                    <a:pt x="10" y="117"/>
                  </a:moveTo>
                  <a:lnTo>
                    <a:pt x="10" y="118"/>
                  </a:lnTo>
                  <a:lnTo>
                    <a:pt x="10" y="117"/>
                  </a:lnTo>
                  <a:moveTo>
                    <a:pt x="8" y="99"/>
                  </a:moveTo>
                  <a:lnTo>
                    <a:pt x="7" y="99"/>
                  </a:lnTo>
                  <a:lnTo>
                    <a:pt x="8" y="99"/>
                  </a:lnTo>
                  <a:moveTo>
                    <a:pt x="23" y="99"/>
                  </a:moveTo>
                  <a:lnTo>
                    <a:pt x="22" y="99"/>
                  </a:lnTo>
                  <a:lnTo>
                    <a:pt x="23" y="99"/>
                  </a:lnTo>
                  <a:moveTo>
                    <a:pt x="25" y="87"/>
                  </a:moveTo>
                  <a:lnTo>
                    <a:pt x="26" y="87"/>
                  </a:lnTo>
                  <a:lnTo>
                    <a:pt x="26" y="88"/>
                  </a:lnTo>
                  <a:lnTo>
                    <a:pt x="25" y="88"/>
                  </a:lnTo>
                  <a:lnTo>
                    <a:pt x="25" y="89"/>
                  </a:lnTo>
                  <a:lnTo>
                    <a:pt x="24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8"/>
                  </a:lnTo>
                  <a:lnTo>
                    <a:pt x="25" y="87"/>
                  </a:lnTo>
                  <a:moveTo>
                    <a:pt x="26" y="75"/>
                  </a:moveTo>
                  <a:lnTo>
                    <a:pt x="25" y="75"/>
                  </a:lnTo>
                  <a:lnTo>
                    <a:pt x="26" y="75"/>
                  </a:lnTo>
                  <a:moveTo>
                    <a:pt x="28" y="51"/>
                  </a:moveTo>
                  <a:lnTo>
                    <a:pt x="28" y="53"/>
                  </a:lnTo>
                  <a:lnTo>
                    <a:pt x="28" y="51"/>
                  </a:lnTo>
                  <a:moveTo>
                    <a:pt x="10" y="46"/>
                  </a:moveTo>
                  <a:lnTo>
                    <a:pt x="9" y="46"/>
                  </a:lnTo>
                  <a:lnTo>
                    <a:pt x="10" y="46"/>
                  </a:lnTo>
                  <a:moveTo>
                    <a:pt x="23" y="39"/>
                  </a:moveTo>
                  <a:lnTo>
                    <a:pt x="22" y="39"/>
                  </a:lnTo>
                  <a:lnTo>
                    <a:pt x="23" y="39"/>
                  </a:lnTo>
                  <a:moveTo>
                    <a:pt x="8" y="38"/>
                  </a:moveTo>
                  <a:lnTo>
                    <a:pt x="8" y="39"/>
                  </a:lnTo>
                  <a:lnTo>
                    <a:pt x="8" y="38"/>
                  </a:lnTo>
                  <a:moveTo>
                    <a:pt x="17" y="32"/>
                  </a:moveTo>
                  <a:lnTo>
                    <a:pt x="16" y="32"/>
                  </a:lnTo>
                  <a:lnTo>
                    <a:pt x="17" y="32"/>
                  </a:lnTo>
                  <a:moveTo>
                    <a:pt x="16" y="26"/>
                  </a:moveTo>
                  <a:lnTo>
                    <a:pt x="16" y="28"/>
                  </a:lnTo>
                  <a:lnTo>
                    <a:pt x="16" y="26"/>
                  </a:lnTo>
                  <a:moveTo>
                    <a:pt x="15" y="23"/>
                  </a:moveTo>
                  <a:lnTo>
                    <a:pt x="15" y="24"/>
                  </a:lnTo>
                  <a:lnTo>
                    <a:pt x="15" y="23"/>
                  </a:lnTo>
                  <a:moveTo>
                    <a:pt x="6" y="21"/>
                  </a:moveTo>
                  <a:lnTo>
                    <a:pt x="7" y="21"/>
                  </a:lnTo>
                  <a:lnTo>
                    <a:pt x="6" y="21"/>
                  </a:lnTo>
                  <a:moveTo>
                    <a:pt x="10" y="16"/>
                  </a:moveTo>
                  <a:lnTo>
                    <a:pt x="10" y="17"/>
                  </a:lnTo>
                  <a:lnTo>
                    <a:pt x="10" y="16"/>
                  </a:lnTo>
                  <a:moveTo>
                    <a:pt x="7" y="12"/>
                  </a:moveTo>
                  <a:lnTo>
                    <a:pt x="7" y="11"/>
                  </a:lnTo>
                  <a:lnTo>
                    <a:pt x="7" y="12"/>
                  </a:lnTo>
                  <a:moveTo>
                    <a:pt x="14" y="11"/>
                  </a:moveTo>
                  <a:lnTo>
                    <a:pt x="14" y="12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moveTo>
                    <a:pt x="9" y="8"/>
                  </a:moveTo>
                  <a:lnTo>
                    <a:pt x="9" y="9"/>
                  </a:lnTo>
                  <a:lnTo>
                    <a:pt x="9" y="8"/>
                  </a:lnTo>
                  <a:moveTo>
                    <a:pt x="14" y="8"/>
                  </a:moveTo>
                  <a:lnTo>
                    <a:pt x="14" y="9"/>
                  </a:lnTo>
                  <a:lnTo>
                    <a:pt x="14" y="8"/>
                  </a:lnTo>
                  <a:moveTo>
                    <a:pt x="13" y="8"/>
                  </a:moveTo>
                  <a:lnTo>
                    <a:pt x="11" y="8"/>
                  </a:lnTo>
                  <a:lnTo>
                    <a:pt x="13" y="8"/>
                  </a:lnTo>
                  <a:moveTo>
                    <a:pt x="16" y="6"/>
                  </a:moveTo>
                  <a:lnTo>
                    <a:pt x="16" y="7"/>
                  </a:lnTo>
                  <a:lnTo>
                    <a:pt x="15" y="7"/>
                  </a:lnTo>
                  <a:lnTo>
                    <a:pt x="16" y="6"/>
                  </a:lnTo>
                  <a:moveTo>
                    <a:pt x="7" y="5"/>
                  </a:moveTo>
                  <a:lnTo>
                    <a:pt x="7" y="6"/>
                  </a:lnTo>
                  <a:lnTo>
                    <a:pt x="7" y="5"/>
                  </a:lnTo>
                  <a:moveTo>
                    <a:pt x="15" y="5"/>
                  </a:moveTo>
                  <a:lnTo>
                    <a:pt x="15" y="6"/>
                  </a:lnTo>
                  <a:lnTo>
                    <a:pt x="15" y="5"/>
                  </a:lnTo>
                  <a:moveTo>
                    <a:pt x="6" y="4"/>
                  </a:moveTo>
                  <a:lnTo>
                    <a:pt x="6" y="5"/>
                  </a:lnTo>
                  <a:lnTo>
                    <a:pt x="6" y="4"/>
                  </a:lnTo>
                  <a:moveTo>
                    <a:pt x="9" y="4"/>
                  </a:moveTo>
                  <a:lnTo>
                    <a:pt x="8" y="4"/>
                  </a:lnTo>
                  <a:lnTo>
                    <a:pt x="9" y="4"/>
                  </a:lnTo>
                  <a:moveTo>
                    <a:pt x="6" y="0"/>
                  </a:move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54">
              <a:extLst>
                <a:ext uri="{FF2B5EF4-FFF2-40B4-BE49-F238E27FC236}">
                  <a16:creationId xmlns:a16="http://schemas.microsoft.com/office/drawing/2014/main" id="{9B43A6BF-2066-19B0-E851-FB845A24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886" y="3994190"/>
              <a:ext cx="16070" cy="8286"/>
            </a:xfrm>
            <a:custGeom>
              <a:avLst/>
              <a:gdLst>
                <a:gd name="T0" fmla="*/ 114 w 128"/>
                <a:gd name="T1" fmla="*/ 21 h 66"/>
                <a:gd name="T2" fmla="*/ 123 w 128"/>
                <a:gd name="T3" fmla="*/ 23 h 66"/>
                <a:gd name="T4" fmla="*/ 127 w 128"/>
                <a:gd name="T5" fmla="*/ 25 h 66"/>
                <a:gd name="T6" fmla="*/ 128 w 128"/>
                <a:gd name="T7" fmla="*/ 27 h 66"/>
                <a:gd name="T8" fmla="*/ 124 w 128"/>
                <a:gd name="T9" fmla="*/ 34 h 66"/>
                <a:gd name="T10" fmla="*/ 119 w 128"/>
                <a:gd name="T11" fmla="*/ 41 h 66"/>
                <a:gd name="T12" fmla="*/ 111 w 128"/>
                <a:gd name="T13" fmla="*/ 47 h 66"/>
                <a:gd name="T14" fmla="*/ 103 w 128"/>
                <a:gd name="T15" fmla="*/ 49 h 66"/>
                <a:gd name="T16" fmla="*/ 94 w 128"/>
                <a:gd name="T17" fmla="*/ 50 h 66"/>
                <a:gd name="T18" fmla="*/ 88 w 128"/>
                <a:gd name="T19" fmla="*/ 53 h 66"/>
                <a:gd name="T20" fmla="*/ 75 w 128"/>
                <a:gd name="T21" fmla="*/ 61 h 66"/>
                <a:gd name="T22" fmla="*/ 73 w 128"/>
                <a:gd name="T23" fmla="*/ 64 h 66"/>
                <a:gd name="T24" fmla="*/ 72 w 128"/>
                <a:gd name="T25" fmla="*/ 64 h 66"/>
                <a:gd name="T26" fmla="*/ 70 w 128"/>
                <a:gd name="T27" fmla="*/ 65 h 66"/>
                <a:gd name="T28" fmla="*/ 66 w 128"/>
                <a:gd name="T29" fmla="*/ 66 h 66"/>
                <a:gd name="T30" fmla="*/ 57 w 128"/>
                <a:gd name="T31" fmla="*/ 66 h 66"/>
                <a:gd name="T32" fmla="*/ 53 w 128"/>
                <a:gd name="T33" fmla="*/ 64 h 66"/>
                <a:gd name="T34" fmla="*/ 51 w 128"/>
                <a:gd name="T35" fmla="*/ 63 h 66"/>
                <a:gd name="T36" fmla="*/ 48 w 128"/>
                <a:gd name="T37" fmla="*/ 58 h 66"/>
                <a:gd name="T38" fmla="*/ 41 w 128"/>
                <a:gd name="T39" fmla="*/ 54 h 66"/>
                <a:gd name="T40" fmla="*/ 32 w 128"/>
                <a:gd name="T41" fmla="*/ 52 h 66"/>
                <a:gd name="T42" fmla="*/ 24 w 128"/>
                <a:gd name="T43" fmla="*/ 51 h 66"/>
                <a:gd name="T44" fmla="*/ 8 w 128"/>
                <a:gd name="T45" fmla="*/ 51 h 66"/>
                <a:gd name="T46" fmla="*/ 3 w 128"/>
                <a:gd name="T47" fmla="*/ 51 h 66"/>
                <a:gd name="T48" fmla="*/ 0 w 128"/>
                <a:gd name="T49" fmla="*/ 45 h 66"/>
                <a:gd name="T50" fmla="*/ 1 w 128"/>
                <a:gd name="T51" fmla="*/ 40 h 66"/>
                <a:gd name="T52" fmla="*/ 12 w 128"/>
                <a:gd name="T53" fmla="*/ 25 h 66"/>
                <a:gd name="T54" fmla="*/ 13 w 128"/>
                <a:gd name="T55" fmla="*/ 18 h 66"/>
                <a:gd name="T56" fmla="*/ 15 w 128"/>
                <a:gd name="T57" fmla="*/ 14 h 66"/>
                <a:gd name="T58" fmla="*/ 19 w 128"/>
                <a:gd name="T59" fmla="*/ 10 h 66"/>
                <a:gd name="T60" fmla="*/ 24 w 128"/>
                <a:gd name="T61" fmla="*/ 7 h 66"/>
                <a:gd name="T62" fmla="*/ 27 w 128"/>
                <a:gd name="T63" fmla="*/ 7 h 66"/>
                <a:gd name="T64" fmla="*/ 35 w 128"/>
                <a:gd name="T65" fmla="*/ 8 h 66"/>
                <a:gd name="T66" fmla="*/ 43 w 128"/>
                <a:gd name="T67" fmla="*/ 7 h 66"/>
                <a:gd name="T68" fmla="*/ 53 w 128"/>
                <a:gd name="T69" fmla="*/ 2 h 66"/>
                <a:gd name="T70" fmla="*/ 58 w 128"/>
                <a:gd name="T71" fmla="*/ 0 h 66"/>
                <a:gd name="T72" fmla="*/ 68 w 128"/>
                <a:gd name="T73" fmla="*/ 1 h 66"/>
                <a:gd name="T74" fmla="*/ 76 w 128"/>
                <a:gd name="T75" fmla="*/ 4 h 66"/>
                <a:gd name="T76" fmla="*/ 103 w 128"/>
                <a:gd name="T77" fmla="*/ 17 h 66"/>
                <a:gd name="T78" fmla="*/ 114 w 128"/>
                <a:gd name="T7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66">
                  <a:moveTo>
                    <a:pt x="114" y="21"/>
                  </a:moveTo>
                  <a:lnTo>
                    <a:pt x="123" y="23"/>
                  </a:lnTo>
                  <a:lnTo>
                    <a:pt x="127" y="25"/>
                  </a:lnTo>
                  <a:lnTo>
                    <a:pt x="128" y="27"/>
                  </a:lnTo>
                  <a:lnTo>
                    <a:pt x="124" y="34"/>
                  </a:lnTo>
                  <a:lnTo>
                    <a:pt x="119" y="41"/>
                  </a:lnTo>
                  <a:lnTo>
                    <a:pt x="111" y="47"/>
                  </a:lnTo>
                  <a:lnTo>
                    <a:pt x="103" y="49"/>
                  </a:lnTo>
                  <a:lnTo>
                    <a:pt x="94" y="50"/>
                  </a:lnTo>
                  <a:lnTo>
                    <a:pt x="88" y="53"/>
                  </a:lnTo>
                  <a:lnTo>
                    <a:pt x="75" y="61"/>
                  </a:lnTo>
                  <a:lnTo>
                    <a:pt x="73" y="64"/>
                  </a:lnTo>
                  <a:lnTo>
                    <a:pt x="72" y="64"/>
                  </a:lnTo>
                  <a:lnTo>
                    <a:pt x="70" y="65"/>
                  </a:lnTo>
                  <a:lnTo>
                    <a:pt x="66" y="66"/>
                  </a:lnTo>
                  <a:lnTo>
                    <a:pt x="57" y="66"/>
                  </a:lnTo>
                  <a:lnTo>
                    <a:pt x="53" y="64"/>
                  </a:lnTo>
                  <a:lnTo>
                    <a:pt x="51" y="63"/>
                  </a:lnTo>
                  <a:lnTo>
                    <a:pt x="48" y="58"/>
                  </a:lnTo>
                  <a:lnTo>
                    <a:pt x="41" y="54"/>
                  </a:lnTo>
                  <a:lnTo>
                    <a:pt x="32" y="52"/>
                  </a:lnTo>
                  <a:lnTo>
                    <a:pt x="24" y="51"/>
                  </a:lnTo>
                  <a:lnTo>
                    <a:pt x="8" y="51"/>
                  </a:lnTo>
                  <a:lnTo>
                    <a:pt x="3" y="51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12" y="25"/>
                  </a:lnTo>
                  <a:lnTo>
                    <a:pt x="13" y="18"/>
                  </a:lnTo>
                  <a:lnTo>
                    <a:pt x="15" y="14"/>
                  </a:lnTo>
                  <a:lnTo>
                    <a:pt x="19" y="10"/>
                  </a:lnTo>
                  <a:lnTo>
                    <a:pt x="24" y="7"/>
                  </a:lnTo>
                  <a:lnTo>
                    <a:pt x="27" y="7"/>
                  </a:lnTo>
                  <a:lnTo>
                    <a:pt x="35" y="8"/>
                  </a:lnTo>
                  <a:lnTo>
                    <a:pt x="43" y="7"/>
                  </a:lnTo>
                  <a:lnTo>
                    <a:pt x="53" y="2"/>
                  </a:lnTo>
                  <a:lnTo>
                    <a:pt x="58" y="0"/>
                  </a:lnTo>
                  <a:lnTo>
                    <a:pt x="68" y="1"/>
                  </a:lnTo>
                  <a:lnTo>
                    <a:pt x="76" y="4"/>
                  </a:lnTo>
                  <a:lnTo>
                    <a:pt x="103" y="17"/>
                  </a:lnTo>
                  <a:lnTo>
                    <a:pt x="114" y="2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82" name="Group 1381">
              <a:extLst>
                <a:ext uri="{FF2B5EF4-FFF2-40B4-BE49-F238E27FC236}">
                  <a16:creationId xmlns:a16="http://schemas.microsoft.com/office/drawing/2014/main" id="{8B27FFA5-69A9-B1B2-EFBC-D6C82509B1F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92628" y="3065018"/>
              <a:ext cx="31989" cy="18000"/>
              <a:chOff x="1547813" y="1792288"/>
              <a:chExt cx="4178300" cy="2351088"/>
            </a:xfrm>
            <a:grpFill/>
          </p:grpSpPr>
          <p:sp>
            <p:nvSpPr>
              <p:cNvPr id="1383" name="Freeform 7">
                <a:extLst>
                  <a:ext uri="{FF2B5EF4-FFF2-40B4-BE49-F238E27FC236}">
                    <a16:creationId xmlns:a16="http://schemas.microsoft.com/office/drawing/2014/main" id="{B3C458D0-6C49-9AFB-20D8-BCD608CB56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1175" y="1792288"/>
                <a:ext cx="2674938" cy="1982788"/>
              </a:xfrm>
              <a:custGeom>
                <a:avLst/>
                <a:gdLst>
                  <a:gd name="T0" fmla="*/ 1112 w 1685"/>
                  <a:gd name="T1" fmla="*/ 130 h 1249"/>
                  <a:gd name="T2" fmla="*/ 1230 w 1685"/>
                  <a:gd name="T3" fmla="*/ 52 h 1249"/>
                  <a:gd name="T4" fmla="*/ 1292 w 1685"/>
                  <a:gd name="T5" fmla="*/ 124 h 1249"/>
                  <a:gd name="T6" fmla="*/ 1377 w 1685"/>
                  <a:gd name="T7" fmla="*/ 203 h 1249"/>
                  <a:gd name="T8" fmla="*/ 1324 w 1685"/>
                  <a:gd name="T9" fmla="*/ 294 h 1249"/>
                  <a:gd name="T10" fmla="*/ 1119 w 1685"/>
                  <a:gd name="T11" fmla="*/ 302 h 1249"/>
                  <a:gd name="T12" fmla="*/ 1090 w 1685"/>
                  <a:gd name="T13" fmla="*/ 342 h 1249"/>
                  <a:gd name="T14" fmla="*/ 1119 w 1685"/>
                  <a:gd name="T15" fmla="*/ 463 h 1249"/>
                  <a:gd name="T16" fmla="*/ 1198 w 1685"/>
                  <a:gd name="T17" fmla="*/ 415 h 1249"/>
                  <a:gd name="T18" fmla="*/ 1312 w 1685"/>
                  <a:gd name="T19" fmla="*/ 465 h 1249"/>
                  <a:gd name="T20" fmla="*/ 1457 w 1685"/>
                  <a:gd name="T21" fmla="*/ 287 h 1249"/>
                  <a:gd name="T22" fmla="*/ 1510 w 1685"/>
                  <a:gd name="T23" fmla="*/ 407 h 1249"/>
                  <a:gd name="T24" fmla="*/ 1592 w 1685"/>
                  <a:gd name="T25" fmla="*/ 401 h 1249"/>
                  <a:gd name="T26" fmla="*/ 1592 w 1685"/>
                  <a:gd name="T27" fmla="*/ 536 h 1249"/>
                  <a:gd name="T28" fmla="*/ 1619 w 1685"/>
                  <a:gd name="T29" fmla="*/ 652 h 1249"/>
                  <a:gd name="T30" fmla="*/ 1508 w 1685"/>
                  <a:gd name="T31" fmla="*/ 705 h 1249"/>
                  <a:gd name="T32" fmla="*/ 1382 w 1685"/>
                  <a:gd name="T33" fmla="*/ 589 h 1249"/>
                  <a:gd name="T34" fmla="*/ 1284 w 1685"/>
                  <a:gd name="T35" fmla="*/ 672 h 1249"/>
                  <a:gd name="T36" fmla="*/ 1356 w 1685"/>
                  <a:gd name="T37" fmla="*/ 799 h 1249"/>
                  <a:gd name="T38" fmla="*/ 1354 w 1685"/>
                  <a:gd name="T39" fmla="*/ 891 h 1249"/>
                  <a:gd name="T40" fmla="*/ 1373 w 1685"/>
                  <a:gd name="T41" fmla="*/ 988 h 1249"/>
                  <a:gd name="T42" fmla="*/ 1282 w 1685"/>
                  <a:gd name="T43" fmla="*/ 802 h 1249"/>
                  <a:gd name="T44" fmla="*/ 1128 w 1685"/>
                  <a:gd name="T45" fmla="*/ 849 h 1249"/>
                  <a:gd name="T46" fmla="*/ 1029 w 1685"/>
                  <a:gd name="T47" fmla="*/ 871 h 1249"/>
                  <a:gd name="T48" fmla="*/ 963 w 1685"/>
                  <a:gd name="T49" fmla="*/ 804 h 1249"/>
                  <a:gd name="T50" fmla="*/ 818 w 1685"/>
                  <a:gd name="T51" fmla="*/ 639 h 1249"/>
                  <a:gd name="T52" fmla="*/ 660 w 1685"/>
                  <a:gd name="T53" fmla="*/ 655 h 1249"/>
                  <a:gd name="T54" fmla="*/ 462 w 1685"/>
                  <a:gd name="T55" fmla="*/ 646 h 1249"/>
                  <a:gd name="T56" fmla="*/ 352 w 1685"/>
                  <a:gd name="T57" fmla="*/ 627 h 1249"/>
                  <a:gd name="T58" fmla="*/ 178 w 1685"/>
                  <a:gd name="T59" fmla="*/ 502 h 1249"/>
                  <a:gd name="T60" fmla="*/ 501 w 1685"/>
                  <a:gd name="T61" fmla="*/ 244 h 1249"/>
                  <a:gd name="T62" fmla="*/ 580 w 1685"/>
                  <a:gd name="T63" fmla="*/ 264 h 1249"/>
                  <a:gd name="T64" fmla="*/ 706 w 1685"/>
                  <a:gd name="T65" fmla="*/ 147 h 1249"/>
                  <a:gd name="T66" fmla="*/ 836 w 1685"/>
                  <a:gd name="T67" fmla="*/ 118 h 1249"/>
                  <a:gd name="T68" fmla="*/ 1033 w 1685"/>
                  <a:gd name="T69" fmla="*/ 25 h 1249"/>
                  <a:gd name="T70" fmla="*/ 827 w 1685"/>
                  <a:gd name="T71" fmla="*/ 1123 h 1249"/>
                  <a:gd name="T72" fmla="*/ 884 w 1685"/>
                  <a:gd name="T73" fmla="*/ 1123 h 1249"/>
                  <a:gd name="T74" fmla="*/ 902 w 1685"/>
                  <a:gd name="T75" fmla="*/ 1204 h 1249"/>
                  <a:gd name="T76" fmla="*/ 1214 w 1685"/>
                  <a:gd name="T77" fmla="*/ 967 h 1249"/>
                  <a:gd name="T78" fmla="*/ 1251 w 1685"/>
                  <a:gd name="T79" fmla="*/ 1164 h 1249"/>
                  <a:gd name="T80" fmla="*/ 1133 w 1685"/>
                  <a:gd name="T81" fmla="*/ 1065 h 1249"/>
                  <a:gd name="T82" fmla="*/ 1142 w 1685"/>
                  <a:gd name="T83" fmla="*/ 1201 h 1249"/>
                  <a:gd name="T84" fmla="*/ 1072 w 1685"/>
                  <a:gd name="T85" fmla="*/ 1126 h 1249"/>
                  <a:gd name="T86" fmla="*/ 986 w 1685"/>
                  <a:gd name="T87" fmla="*/ 1085 h 1249"/>
                  <a:gd name="T88" fmla="*/ 860 w 1685"/>
                  <a:gd name="T89" fmla="*/ 992 h 1249"/>
                  <a:gd name="T90" fmla="*/ 872 w 1685"/>
                  <a:gd name="T91" fmla="*/ 899 h 1249"/>
                  <a:gd name="T92" fmla="*/ 1074 w 1685"/>
                  <a:gd name="T93" fmla="*/ 879 h 1249"/>
                  <a:gd name="T94" fmla="*/ 6 w 1685"/>
                  <a:gd name="T95" fmla="*/ 1065 h 1249"/>
                  <a:gd name="T96" fmla="*/ 68 w 1685"/>
                  <a:gd name="T97" fmla="*/ 971 h 1249"/>
                  <a:gd name="T98" fmla="*/ 252 w 1685"/>
                  <a:gd name="T99" fmla="*/ 879 h 1249"/>
                  <a:gd name="T100" fmla="*/ 485 w 1685"/>
                  <a:gd name="T101" fmla="*/ 781 h 1249"/>
                  <a:gd name="T102" fmla="*/ 636 w 1685"/>
                  <a:gd name="T103" fmla="*/ 788 h 1249"/>
                  <a:gd name="T104" fmla="*/ 552 w 1685"/>
                  <a:gd name="T105" fmla="*/ 847 h 1249"/>
                  <a:gd name="T106" fmla="*/ 532 w 1685"/>
                  <a:gd name="T107" fmla="*/ 1088 h 1249"/>
                  <a:gd name="T108" fmla="*/ 324 w 1685"/>
                  <a:gd name="T109" fmla="*/ 1055 h 1249"/>
                  <a:gd name="T110" fmla="*/ 207 w 1685"/>
                  <a:gd name="T111" fmla="*/ 1163 h 1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5" h="1249">
                    <a:moveTo>
                      <a:pt x="1173" y="26"/>
                    </a:moveTo>
                    <a:lnTo>
                      <a:pt x="1188" y="25"/>
                    </a:lnTo>
                    <a:lnTo>
                      <a:pt x="1165" y="54"/>
                    </a:lnTo>
                    <a:lnTo>
                      <a:pt x="1150" y="72"/>
                    </a:lnTo>
                    <a:lnTo>
                      <a:pt x="1128" y="95"/>
                    </a:lnTo>
                    <a:lnTo>
                      <a:pt x="1113" y="95"/>
                    </a:lnTo>
                    <a:lnTo>
                      <a:pt x="1112" y="130"/>
                    </a:lnTo>
                    <a:lnTo>
                      <a:pt x="1137" y="122"/>
                    </a:lnTo>
                    <a:lnTo>
                      <a:pt x="1139" y="110"/>
                    </a:lnTo>
                    <a:lnTo>
                      <a:pt x="1174" y="100"/>
                    </a:lnTo>
                    <a:lnTo>
                      <a:pt x="1186" y="87"/>
                    </a:lnTo>
                    <a:lnTo>
                      <a:pt x="1209" y="44"/>
                    </a:lnTo>
                    <a:lnTo>
                      <a:pt x="1221" y="42"/>
                    </a:lnTo>
                    <a:lnTo>
                      <a:pt x="1230" y="52"/>
                    </a:lnTo>
                    <a:lnTo>
                      <a:pt x="1247" y="42"/>
                    </a:lnTo>
                    <a:lnTo>
                      <a:pt x="1256" y="52"/>
                    </a:lnTo>
                    <a:lnTo>
                      <a:pt x="1242" y="79"/>
                    </a:lnTo>
                    <a:lnTo>
                      <a:pt x="1261" y="75"/>
                    </a:lnTo>
                    <a:lnTo>
                      <a:pt x="1280" y="93"/>
                    </a:lnTo>
                    <a:lnTo>
                      <a:pt x="1279" y="114"/>
                    </a:lnTo>
                    <a:lnTo>
                      <a:pt x="1292" y="124"/>
                    </a:lnTo>
                    <a:lnTo>
                      <a:pt x="1316" y="110"/>
                    </a:lnTo>
                    <a:lnTo>
                      <a:pt x="1322" y="122"/>
                    </a:lnTo>
                    <a:lnTo>
                      <a:pt x="1322" y="143"/>
                    </a:lnTo>
                    <a:lnTo>
                      <a:pt x="1316" y="169"/>
                    </a:lnTo>
                    <a:lnTo>
                      <a:pt x="1338" y="170"/>
                    </a:lnTo>
                    <a:lnTo>
                      <a:pt x="1350" y="189"/>
                    </a:lnTo>
                    <a:lnTo>
                      <a:pt x="1377" y="203"/>
                    </a:lnTo>
                    <a:lnTo>
                      <a:pt x="1462" y="178"/>
                    </a:lnTo>
                    <a:lnTo>
                      <a:pt x="1480" y="168"/>
                    </a:lnTo>
                    <a:lnTo>
                      <a:pt x="1488" y="186"/>
                    </a:lnTo>
                    <a:lnTo>
                      <a:pt x="1431" y="231"/>
                    </a:lnTo>
                    <a:lnTo>
                      <a:pt x="1399" y="261"/>
                    </a:lnTo>
                    <a:lnTo>
                      <a:pt x="1363" y="277"/>
                    </a:lnTo>
                    <a:lnTo>
                      <a:pt x="1324" y="294"/>
                    </a:lnTo>
                    <a:lnTo>
                      <a:pt x="1289" y="320"/>
                    </a:lnTo>
                    <a:lnTo>
                      <a:pt x="1275" y="342"/>
                    </a:lnTo>
                    <a:lnTo>
                      <a:pt x="1245" y="362"/>
                    </a:lnTo>
                    <a:lnTo>
                      <a:pt x="1221" y="362"/>
                    </a:lnTo>
                    <a:lnTo>
                      <a:pt x="1177" y="304"/>
                    </a:lnTo>
                    <a:lnTo>
                      <a:pt x="1135" y="312"/>
                    </a:lnTo>
                    <a:lnTo>
                      <a:pt x="1119" y="302"/>
                    </a:lnTo>
                    <a:lnTo>
                      <a:pt x="1112" y="317"/>
                    </a:lnTo>
                    <a:lnTo>
                      <a:pt x="1116" y="345"/>
                    </a:lnTo>
                    <a:lnTo>
                      <a:pt x="1130" y="352"/>
                    </a:lnTo>
                    <a:lnTo>
                      <a:pt x="1135" y="375"/>
                    </a:lnTo>
                    <a:lnTo>
                      <a:pt x="1113" y="370"/>
                    </a:lnTo>
                    <a:lnTo>
                      <a:pt x="1112" y="355"/>
                    </a:lnTo>
                    <a:lnTo>
                      <a:pt x="1090" y="342"/>
                    </a:lnTo>
                    <a:lnTo>
                      <a:pt x="1056" y="347"/>
                    </a:lnTo>
                    <a:lnTo>
                      <a:pt x="1044" y="362"/>
                    </a:lnTo>
                    <a:lnTo>
                      <a:pt x="987" y="375"/>
                    </a:lnTo>
                    <a:lnTo>
                      <a:pt x="1013" y="390"/>
                    </a:lnTo>
                    <a:lnTo>
                      <a:pt x="1046" y="413"/>
                    </a:lnTo>
                    <a:lnTo>
                      <a:pt x="1085" y="438"/>
                    </a:lnTo>
                    <a:lnTo>
                      <a:pt x="1119" y="463"/>
                    </a:lnTo>
                    <a:lnTo>
                      <a:pt x="1113" y="488"/>
                    </a:lnTo>
                    <a:lnTo>
                      <a:pt x="1128" y="501"/>
                    </a:lnTo>
                    <a:lnTo>
                      <a:pt x="1112" y="534"/>
                    </a:lnTo>
                    <a:lnTo>
                      <a:pt x="1130" y="529"/>
                    </a:lnTo>
                    <a:lnTo>
                      <a:pt x="1154" y="481"/>
                    </a:lnTo>
                    <a:lnTo>
                      <a:pt x="1186" y="449"/>
                    </a:lnTo>
                    <a:lnTo>
                      <a:pt x="1198" y="415"/>
                    </a:lnTo>
                    <a:lnTo>
                      <a:pt x="1214" y="415"/>
                    </a:lnTo>
                    <a:lnTo>
                      <a:pt x="1238" y="430"/>
                    </a:lnTo>
                    <a:lnTo>
                      <a:pt x="1284" y="430"/>
                    </a:lnTo>
                    <a:lnTo>
                      <a:pt x="1291" y="447"/>
                    </a:lnTo>
                    <a:lnTo>
                      <a:pt x="1284" y="478"/>
                    </a:lnTo>
                    <a:lnTo>
                      <a:pt x="1300" y="498"/>
                    </a:lnTo>
                    <a:lnTo>
                      <a:pt x="1312" y="465"/>
                    </a:lnTo>
                    <a:lnTo>
                      <a:pt x="1349" y="446"/>
                    </a:lnTo>
                    <a:lnTo>
                      <a:pt x="1312" y="387"/>
                    </a:lnTo>
                    <a:lnTo>
                      <a:pt x="1349" y="358"/>
                    </a:lnTo>
                    <a:lnTo>
                      <a:pt x="1387" y="347"/>
                    </a:lnTo>
                    <a:lnTo>
                      <a:pt x="1384" y="320"/>
                    </a:lnTo>
                    <a:lnTo>
                      <a:pt x="1454" y="271"/>
                    </a:lnTo>
                    <a:lnTo>
                      <a:pt x="1457" y="287"/>
                    </a:lnTo>
                    <a:lnTo>
                      <a:pt x="1474" y="291"/>
                    </a:lnTo>
                    <a:lnTo>
                      <a:pt x="1457" y="322"/>
                    </a:lnTo>
                    <a:lnTo>
                      <a:pt x="1489" y="330"/>
                    </a:lnTo>
                    <a:lnTo>
                      <a:pt x="1496" y="380"/>
                    </a:lnTo>
                    <a:lnTo>
                      <a:pt x="1480" y="401"/>
                    </a:lnTo>
                    <a:lnTo>
                      <a:pt x="1494" y="428"/>
                    </a:lnTo>
                    <a:lnTo>
                      <a:pt x="1510" y="407"/>
                    </a:lnTo>
                    <a:lnTo>
                      <a:pt x="1524" y="455"/>
                    </a:lnTo>
                    <a:lnTo>
                      <a:pt x="1539" y="453"/>
                    </a:lnTo>
                    <a:lnTo>
                      <a:pt x="1536" y="397"/>
                    </a:lnTo>
                    <a:lnTo>
                      <a:pt x="1561" y="333"/>
                    </a:lnTo>
                    <a:lnTo>
                      <a:pt x="1585" y="352"/>
                    </a:lnTo>
                    <a:lnTo>
                      <a:pt x="1583" y="380"/>
                    </a:lnTo>
                    <a:lnTo>
                      <a:pt x="1592" y="401"/>
                    </a:lnTo>
                    <a:lnTo>
                      <a:pt x="1639" y="403"/>
                    </a:lnTo>
                    <a:lnTo>
                      <a:pt x="1681" y="413"/>
                    </a:lnTo>
                    <a:lnTo>
                      <a:pt x="1673" y="438"/>
                    </a:lnTo>
                    <a:lnTo>
                      <a:pt x="1685" y="488"/>
                    </a:lnTo>
                    <a:lnTo>
                      <a:pt x="1649" y="472"/>
                    </a:lnTo>
                    <a:lnTo>
                      <a:pt x="1626" y="468"/>
                    </a:lnTo>
                    <a:lnTo>
                      <a:pt x="1592" y="536"/>
                    </a:lnTo>
                    <a:lnTo>
                      <a:pt x="1607" y="528"/>
                    </a:lnTo>
                    <a:lnTo>
                      <a:pt x="1636" y="571"/>
                    </a:lnTo>
                    <a:lnTo>
                      <a:pt x="1650" y="639"/>
                    </a:lnTo>
                    <a:lnTo>
                      <a:pt x="1641" y="643"/>
                    </a:lnTo>
                    <a:lnTo>
                      <a:pt x="1639" y="625"/>
                    </a:lnTo>
                    <a:lnTo>
                      <a:pt x="1610" y="624"/>
                    </a:lnTo>
                    <a:lnTo>
                      <a:pt x="1619" y="652"/>
                    </a:lnTo>
                    <a:lnTo>
                      <a:pt x="1608" y="680"/>
                    </a:lnTo>
                    <a:lnTo>
                      <a:pt x="1592" y="695"/>
                    </a:lnTo>
                    <a:lnTo>
                      <a:pt x="1564" y="705"/>
                    </a:lnTo>
                    <a:lnTo>
                      <a:pt x="1555" y="748"/>
                    </a:lnTo>
                    <a:lnTo>
                      <a:pt x="1539" y="725"/>
                    </a:lnTo>
                    <a:lnTo>
                      <a:pt x="1539" y="685"/>
                    </a:lnTo>
                    <a:lnTo>
                      <a:pt x="1508" y="705"/>
                    </a:lnTo>
                    <a:lnTo>
                      <a:pt x="1499" y="682"/>
                    </a:lnTo>
                    <a:lnTo>
                      <a:pt x="1480" y="660"/>
                    </a:lnTo>
                    <a:lnTo>
                      <a:pt x="1484" y="610"/>
                    </a:lnTo>
                    <a:lnTo>
                      <a:pt x="1443" y="591"/>
                    </a:lnTo>
                    <a:lnTo>
                      <a:pt x="1438" y="564"/>
                    </a:lnTo>
                    <a:lnTo>
                      <a:pt x="1413" y="582"/>
                    </a:lnTo>
                    <a:lnTo>
                      <a:pt x="1382" y="589"/>
                    </a:lnTo>
                    <a:lnTo>
                      <a:pt x="1340" y="558"/>
                    </a:lnTo>
                    <a:lnTo>
                      <a:pt x="1316" y="558"/>
                    </a:lnTo>
                    <a:lnTo>
                      <a:pt x="1289" y="599"/>
                    </a:lnTo>
                    <a:lnTo>
                      <a:pt x="1303" y="647"/>
                    </a:lnTo>
                    <a:lnTo>
                      <a:pt x="1322" y="675"/>
                    </a:lnTo>
                    <a:lnTo>
                      <a:pt x="1312" y="697"/>
                    </a:lnTo>
                    <a:lnTo>
                      <a:pt x="1284" y="672"/>
                    </a:lnTo>
                    <a:lnTo>
                      <a:pt x="1282" y="639"/>
                    </a:lnTo>
                    <a:lnTo>
                      <a:pt x="1258" y="652"/>
                    </a:lnTo>
                    <a:lnTo>
                      <a:pt x="1249" y="672"/>
                    </a:lnTo>
                    <a:lnTo>
                      <a:pt x="1280" y="703"/>
                    </a:lnTo>
                    <a:lnTo>
                      <a:pt x="1300" y="786"/>
                    </a:lnTo>
                    <a:lnTo>
                      <a:pt x="1314" y="790"/>
                    </a:lnTo>
                    <a:lnTo>
                      <a:pt x="1356" y="799"/>
                    </a:lnTo>
                    <a:lnTo>
                      <a:pt x="1358" y="836"/>
                    </a:lnTo>
                    <a:lnTo>
                      <a:pt x="1371" y="836"/>
                    </a:lnTo>
                    <a:lnTo>
                      <a:pt x="1393" y="831"/>
                    </a:lnTo>
                    <a:lnTo>
                      <a:pt x="1417" y="862"/>
                    </a:lnTo>
                    <a:lnTo>
                      <a:pt x="1399" y="882"/>
                    </a:lnTo>
                    <a:lnTo>
                      <a:pt x="1375" y="899"/>
                    </a:lnTo>
                    <a:lnTo>
                      <a:pt x="1354" y="891"/>
                    </a:lnTo>
                    <a:lnTo>
                      <a:pt x="1349" y="893"/>
                    </a:lnTo>
                    <a:lnTo>
                      <a:pt x="1351" y="912"/>
                    </a:lnTo>
                    <a:lnTo>
                      <a:pt x="1351" y="937"/>
                    </a:lnTo>
                    <a:lnTo>
                      <a:pt x="1382" y="926"/>
                    </a:lnTo>
                    <a:lnTo>
                      <a:pt x="1392" y="953"/>
                    </a:lnTo>
                    <a:lnTo>
                      <a:pt x="1392" y="975"/>
                    </a:lnTo>
                    <a:lnTo>
                      <a:pt x="1373" y="988"/>
                    </a:lnTo>
                    <a:lnTo>
                      <a:pt x="1349" y="967"/>
                    </a:lnTo>
                    <a:lnTo>
                      <a:pt x="1317" y="948"/>
                    </a:lnTo>
                    <a:lnTo>
                      <a:pt x="1322" y="920"/>
                    </a:lnTo>
                    <a:lnTo>
                      <a:pt x="1303" y="866"/>
                    </a:lnTo>
                    <a:lnTo>
                      <a:pt x="1278" y="846"/>
                    </a:lnTo>
                    <a:lnTo>
                      <a:pt x="1280" y="821"/>
                    </a:lnTo>
                    <a:lnTo>
                      <a:pt x="1282" y="802"/>
                    </a:lnTo>
                    <a:lnTo>
                      <a:pt x="1249" y="780"/>
                    </a:lnTo>
                    <a:lnTo>
                      <a:pt x="1238" y="836"/>
                    </a:lnTo>
                    <a:lnTo>
                      <a:pt x="1242" y="866"/>
                    </a:lnTo>
                    <a:lnTo>
                      <a:pt x="1200" y="912"/>
                    </a:lnTo>
                    <a:lnTo>
                      <a:pt x="1167" y="879"/>
                    </a:lnTo>
                    <a:lnTo>
                      <a:pt x="1119" y="819"/>
                    </a:lnTo>
                    <a:lnTo>
                      <a:pt x="1128" y="849"/>
                    </a:lnTo>
                    <a:lnTo>
                      <a:pt x="1121" y="849"/>
                    </a:lnTo>
                    <a:lnTo>
                      <a:pt x="1070" y="794"/>
                    </a:lnTo>
                    <a:lnTo>
                      <a:pt x="1044" y="824"/>
                    </a:lnTo>
                    <a:lnTo>
                      <a:pt x="1058" y="846"/>
                    </a:lnTo>
                    <a:lnTo>
                      <a:pt x="1058" y="856"/>
                    </a:lnTo>
                    <a:lnTo>
                      <a:pt x="1035" y="846"/>
                    </a:lnTo>
                    <a:lnTo>
                      <a:pt x="1029" y="871"/>
                    </a:lnTo>
                    <a:lnTo>
                      <a:pt x="1013" y="881"/>
                    </a:lnTo>
                    <a:lnTo>
                      <a:pt x="999" y="889"/>
                    </a:lnTo>
                    <a:lnTo>
                      <a:pt x="986" y="872"/>
                    </a:lnTo>
                    <a:lnTo>
                      <a:pt x="989" y="834"/>
                    </a:lnTo>
                    <a:lnTo>
                      <a:pt x="981" y="819"/>
                    </a:lnTo>
                    <a:lnTo>
                      <a:pt x="979" y="804"/>
                    </a:lnTo>
                    <a:lnTo>
                      <a:pt x="963" y="804"/>
                    </a:lnTo>
                    <a:lnTo>
                      <a:pt x="963" y="781"/>
                    </a:lnTo>
                    <a:lnTo>
                      <a:pt x="941" y="761"/>
                    </a:lnTo>
                    <a:lnTo>
                      <a:pt x="899" y="737"/>
                    </a:lnTo>
                    <a:lnTo>
                      <a:pt x="857" y="716"/>
                    </a:lnTo>
                    <a:lnTo>
                      <a:pt x="855" y="732"/>
                    </a:lnTo>
                    <a:lnTo>
                      <a:pt x="825" y="682"/>
                    </a:lnTo>
                    <a:lnTo>
                      <a:pt x="818" y="639"/>
                    </a:lnTo>
                    <a:lnTo>
                      <a:pt x="800" y="627"/>
                    </a:lnTo>
                    <a:lnTo>
                      <a:pt x="778" y="649"/>
                    </a:lnTo>
                    <a:lnTo>
                      <a:pt x="722" y="639"/>
                    </a:lnTo>
                    <a:lnTo>
                      <a:pt x="720" y="649"/>
                    </a:lnTo>
                    <a:lnTo>
                      <a:pt x="696" y="649"/>
                    </a:lnTo>
                    <a:lnTo>
                      <a:pt x="687" y="662"/>
                    </a:lnTo>
                    <a:lnTo>
                      <a:pt x="660" y="655"/>
                    </a:lnTo>
                    <a:lnTo>
                      <a:pt x="636" y="662"/>
                    </a:lnTo>
                    <a:lnTo>
                      <a:pt x="605" y="675"/>
                    </a:lnTo>
                    <a:lnTo>
                      <a:pt x="547" y="690"/>
                    </a:lnTo>
                    <a:lnTo>
                      <a:pt x="532" y="680"/>
                    </a:lnTo>
                    <a:lnTo>
                      <a:pt x="532" y="662"/>
                    </a:lnTo>
                    <a:lnTo>
                      <a:pt x="483" y="662"/>
                    </a:lnTo>
                    <a:lnTo>
                      <a:pt x="462" y="646"/>
                    </a:lnTo>
                    <a:lnTo>
                      <a:pt x="435" y="637"/>
                    </a:lnTo>
                    <a:lnTo>
                      <a:pt x="417" y="597"/>
                    </a:lnTo>
                    <a:lnTo>
                      <a:pt x="406" y="595"/>
                    </a:lnTo>
                    <a:lnTo>
                      <a:pt x="399" y="571"/>
                    </a:lnTo>
                    <a:lnTo>
                      <a:pt x="381" y="593"/>
                    </a:lnTo>
                    <a:lnTo>
                      <a:pt x="411" y="620"/>
                    </a:lnTo>
                    <a:lnTo>
                      <a:pt x="352" y="627"/>
                    </a:lnTo>
                    <a:lnTo>
                      <a:pt x="322" y="652"/>
                    </a:lnTo>
                    <a:lnTo>
                      <a:pt x="279" y="630"/>
                    </a:lnTo>
                    <a:lnTo>
                      <a:pt x="266" y="630"/>
                    </a:lnTo>
                    <a:lnTo>
                      <a:pt x="231" y="607"/>
                    </a:lnTo>
                    <a:lnTo>
                      <a:pt x="242" y="569"/>
                    </a:lnTo>
                    <a:lnTo>
                      <a:pt x="219" y="534"/>
                    </a:lnTo>
                    <a:lnTo>
                      <a:pt x="178" y="502"/>
                    </a:lnTo>
                    <a:lnTo>
                      <a:pt x="216" y="470"/>
                    </a:lnTo>
                    <a:lnTo>
                      <a:pt x="279" y="465"/>
                    </a:lnTo>
                    <a:lnTo>
                      <a:pt x="310" y="443"/>
                    </a:lnTo>
                    <a:lnTo>
                      <a:pt x="350" y="370"/>
                    </a:lnTo>
                    <a:lnTo>
                      <a:pt x="419" y="339"/>
                    </a:lnTo>
                    <a:lnTo>
                      <a:pt x="483" y="244"/>
                    </a:lnTo>
                    <a:lnTo>
                      <a:pt x="501" y="244"/>
                    </a:lnTo>
                    <a:lnTo>
                      <a:pt x="525" y="252"/>
                    </a:lnTo>
                    <a:lnTo>
                      <a:pt x="521" y="271"/>
                    </a:lnTo>
                    <a:lnTo>
                      <a:pt x="520" y="294"/>
                    </a:lnTo>
                    <a:lnTo>
                      <a:pt x="532" y="287"/>
                    </a:lnTo>
                    <a:lnTo>
                      <a:pt x="567" y="277"/>
                    </a:lnTo>
                    <a:lnTo>
                      <a:pt x="576" y="277"/>
                    </a:lnTo>
                    <a:lnTo>
                      <a:pt x="580" y="264"/>
                    </a:lnTo>
                    <a:lnTo>
                      <a:pt x="578" y="246"/>
                    </a:lnTo>
                    <a:lnTo>
                      <a:pt x="578" y="221"/>
                    </a:lnTo>
                    <a:lnTo>
                      <a:pt x="612" y="203"/>
                    </a:lnTo>
                    <a:lnTo>
                      <a:pt x="660" y="191"/>
                    </a:lnTo>
                    <a:lnTo>
                      <a:pt x="671" y="178"/>
                    </a:lnTo>
                    <a:lnTo>
                      <a:pt x="683" y="155"/>
                    </a:lnTo>
                    <a:lnTo>
                      <a:pt x="706" y="147"/>
                    </a:lnTo>
                    <a:lnTo>
                      <a:pt x="720" y="143"/>
                    </a:lnTo>
                    <a:lnTo>
                      <a:pt x="742" y="133"/>
                    </a:lnTo>
                    <a:lnTo>
                      <a:pt x="733" y="111"/>
                    </a:lnTo>
                    <a:lnTo>
                      <a:pt x="760" y="95"/>
                    </a:lnTo>
                    <a:lnTo>
                      <a:pt x="810" y="95"/>
                    </a:lnTo>
                    <a:lnTo>
                      <a:pt x="827" y="113"/>
                    </a:lnTo>
                    <a:lnTo>
                      <a:pt x="836" y="118"/>
                    </a:lnTo>
                    <a:lnTo>
                      <a:pt x="871" y="84"/>
                    </a:lnTo>
                    <a:lnTo>
                      <a:pt x="899" y="79"/>
                    </a:lnTo>
                    <a:lnTo>
                      <a:pt x="930" y="84"/>
                    </a:lnTo>
                    <a:lnTo>
                      <a:pt x="946" y="38"/>
                    </a:lnTo>
                    <a:lnTo>
                      <a:pt x="970" y="11"/>
                    </a:lnTo>
                    <a:lnTo>
                      <a:pt x="1004" y="0"/>
                    </a:lnTo>
                    <a:lnTo>
                      <a:pt x="1033" y="25"/>
                    </a:lnTo>
                    <a:lnTo>
                      <a:pt x="1083" y="25"/>
                    </a:lnTo>
                    <a:lnTo>
                      <a:pt x="1146" y="28"/>
                    </a:lnTo>
                    <a:lnTo>
                      <a:pt x="1173" y="26"/>
                    </a:lnTo>
                    <a:close/>
                    <a:moveTo>
                      <a:pt x="897" y="1243"/>
                    </a:moveTo>
                    <a:lnTo>
                      <a:pt x="818" y="1249"/>
                    </a:lnTo>
                    <a:lnTo>
                      <a:pt x="827" y="1222"/>
                    </a:lnTo>
                    <a:lnTo>
                      <a:pt x="827" y="1123"/>
                    </a:lnTo>
                    <a:lnTo>
                      <a:pt x="797" y="1124"/>
                    </a:lnTo>
                    <a:lnTo>
                      <a:pt x="804" y="1102"/>
                    </a:lnTo>
                    <a:lnTo>
                      <a:pt x="805" y="1059"/>
                    </a:lnTo>
                    <a:lnTo>
                      <a:pt x="825" y="1067"/>
                    </a:lnTo>
                    <a:lnTo>
                      <a:pt x="837" y="1105"/>
                    </a:lnTo>
                    <a:lnTo>
                      <a:pt x="862" y="1132"/>
                    </a:lnTo>
                    <a:lnTo>
                      <a:pt x="884" y="1123"/>
                    </a:lnTo>
                    <a:lnTo>
                      <a:pt x="884" y="1143"/>
                    </a:lnTo>
                    <a:lnTo>
                      <a:pt x="862" y="1158"/>
                    </a:lnTo>
                    <a:lnTo>
                      <a:pt x="899" y="1156"/>
                    </a:lnTo>
                    <a:lnTo>
                      <a:pt x="934" y="1156"/>
                    </a:lnTo>
                    <a:lnTo>
                      <a:pt x="948" y="1164"/>
                    </a:lnTo>
                    <a:lnTo>
                      <a:pt x="914" y="1188"/>
                    </a:lnTo>
                    <a:lnTo>
                      <a:pt x="902" y="1204"/>
                    </a:lnTo>
                    <a:lnTo>
                      <a:pt x="921" y="1244"/>
                    </a:lnTo>
                    <a:lnTo>
                      <a:pt x="897" y="1243"/>
                    </a:lnTo>
                    <a:close/>
                    <a:moveTo>
                      <a:pt x="1130" y="899"/>
                    </a:moveTo>
                    <a:lnTo>
                      <a:pt x="1148" y="920"/>
                    </a:lnTo>
                    <a:lnTo>
                      <a:pt x="1167" y="914"/>
                    </a:lnTo>
                    <a:lnTo>
                      <a:pt x="1191" y="924"/>
                    </a:lnTo>
                    <a:lnTo>
                      <a:pt x="1214" y="967"/>
                    </a:lnTo>
                    <a:lnTo>
                      <a:pt x="1238" y="984"/>
                    </a:lnTo>
                    <a:lnTo>
                      <a:pt x="1238" y="1017"/>
                    </a:lnTo>
                    <a:lnTo>
                      <a:pt x="1219" y="1040"/>
                    </a:lnTo>
                    <a:lnTo>
                      <a:pt x="1230" y="1071"/>
                    </a:lnTo>
                    <a:lnTo>
                      <a:pt x="1245" y="1098"/>
                    </a:lnTo>
                    <a:lnTo>
                      <a:pt x="1230" y="1102"/>
                    </a:lnTo>
                    <a:lnTo>
                      <a:pt x="1251" y="1164"/>
                    </a:lnTo>
                    <a:lnTo>
                      <a:pt x="1214" y="1171"/>
                    </a:lnTo>
                    <a:lnTo>
                      <a:pt x="1205" y="1158"/>
                    </a:lnTo>
                    <a:lnTo>
                      <a:pt x="1181" y="1138"/>
                    </a:lnTo>
                    <a:lnTo>
                      <a:pt x="1181" y="1105"/>
                    </a:lnTo>
                    <a:lnTo>
                      <a:pt x="1172" y="1067"/>
                    </a:lnTo>
                    <a:lnTo>
                      <a:pt x="1152" y="1050"/>
                    </a:lnTo>
                    <a:lnTo>
                      <a:pt x="1133" y="1065"/>
                    </a:lnTo>
                    <a:lnTo>
                      <a:pt x="1152" y="1071"/>
                    </a:lnTo>
                    <a:lnTo>
                      <a:pt x="1152" y="1096"/>
                    </a:lnTo>
                    <a:lnTo>
                      <a:pt x="1139" y="1098"/>
                    </a:lnTo>
                    <a:lnTo>
                      <a:pt x="1119" y="1123"/>
                    </a:lnTo>
                    <a:lnTo>
                      <a:pt x="1139" y="1156"/>
                    </a:lnTo>
                    <a:lnTo>
                      <a:pt x="1130" y="1179"/>
                    </a:lnTo>
                    <a:lnTo>
                      <a:pt x="1142" y="1201"/>
                    </a:lnTo>
                    <a:lnTo>
                      <a:pt x="1106" y="1209"/>
                    </a:lnTo>
                    <a:lnTo>
                      <a:pt x="1102" y="1158"/>
                    </a:lnTo>
                    <a:lnTo>
                      <a:pt x="1112" y="1151"/>
                    </a:lnTo>
                    <a:lnTo>
                      <a:pt x="1103" y="1135"/>
                    </a:lnTo>
                    <a:lnTo>
                      <a:pt x="1072" y="1151"/>
                    </a:lnTo>
                    <a:lnTo>
                      <a:pt x="1058" y="1143"/>
                    </a:lnTo>
                    <a:lnTo>
                      <a:pt x="1072" y="1126"/>
                    </a:lnTo>
                    <a:lnTo>
                      <a:pt x="1050" y="1114"/>
                    </a:lnTo>
                    <a:lnTo>
                      <a:pt x="1065" y="1093"/>
                    </a:lnTo>
                    <a:lnTo>
                      <a:pt x="1058" y="1075"/>
                    </a:lnTo>
                    <a:lnTo>
                      <a:pt x="1032" y="1071"/>
                    </a:lnTo>
                    <a:lnTo>
                      <a:pt x="1036" y="1043"/>
                    </a:lnTo>
                    <a:lnTo>
                      <a:pt x="997" y="1068"/>
                    </a:lnTo>
                    <a:lnTo>
                      <a:pt x="986" y="1085"/>
                    </a:lnTo>
                    <a:lnTo>
                      <a:pt x="979" y="1085"/>
                    </a:lnTo>
                    <a:lnTo>
                      <a:pt x="972" y="1068"/>
                    </a:lnTo>
                    <a:lnTo>
                      <a:pt x="968" y="1045"/>
                    </a:lnTo>
                    <a:lnTo>
                      <a:pt x="941" y="1030"/>
                    </a:lnTo>
                    <a:lnTo>
                      <a:pt x="893" y="1027"/>
                    </a:lnTo>
                    <a:lnTo>
                      <a:pt x="872" y="1017"/>
                    </a:lnTo>
                    <a:lnTo>
                      <a:pt x="860" y="992"/>
                    </a:lnTo>
                    <a:lnTo>
                      <a:pt x="855" y="978"/>
                    </a:lnTo>
                    <a:lnTo>
                      <a:pt x="842" y="953"/>
                    </a:lnTo>
                    <a:lnTo>
                      <a:pt x="822" y="945"/>
                    </a:lnTo>
                    <a:lnTo>
                      <a:pt x="825" y="924"/>
                    </a:lnTo>
                    <a:lnTo>
                      <a:pt x="831" y="920"/>
                    </a:lnTo>
                    <a:lnTo>
                      <a:pt x="846" y="912"/>
                    </a:lnTo>
                    <a:lnTo>
                      <a:pt x="872" y="899"/>
                    </a:lnTo>
                    <a:lnTo>
                      <a:pt x="902" y="889"/>
                    </a:lnTo>
                    <a:lnTo>
                      <a:pt x="935" y="899"/>
                    </a:lnTo>
                    <a:lnTo>
                      <a:pt x="955" y="912"/>
                    </a:lnTo>
                    <a:lnTo>
                      <a:pt x="981" y="920"/>
                    </a:lnTo>
                    <a:lnTo>
                      <a:pt x="1021" y="920"/>
                    </a:lnTo>
                    <a:lnTo>
                      <a:pt x="1048" y="893"/>
                    </a:lnTo>
                    <a:lnTo>
                      <a:pt x="1074" y="879"/>
                    </a:lnTo>
                    <a:lnTo>
                      <a:pt x="1103" y="890"/>
                    </a:lnTo>
                    <a:lnTo>
                      <a:pt x="1130" y="899"/>
                    </a:lnTo>
                    <a:close/>
                    <a:moveTo>
                      <a:pt x="27" y="1184"/>
                    </a:moveTo>
                    <a:lnTo>
                      <a:pt x="6" y="1159"/>
                    </a:lnTo>
                    <a:lnTo>
                      <a:pt x="2" y="1117"/>
                    </a:lnTo>
                    <a:lnTo>
                      <a:pt x="0" y="1083"/>
                    </a:lnTo>
                    <a:lnTo>
                      <a:pt x="6" y="1065"/>
                    </a:lnTo>
                    <a:lnTo>
                      <a:pt x="37" y="1065"/>
                    </a:lnTo>
                    <a:lnTo>
                      <a:pt x="37" y="1033"/>
                    </a:lnTo>
                    <a:lnTo>
                      <a:pt x="59" y="1026"/>
                    </a:lnTo>
                    <a:lnTo>
                      <a:pt x="59" y="1007"/>
                    </a:lnTo>
                    <a:lnTo>
                      <a:pt x="40" y="992"/>
                    </a:lnTo>
                    <a:lnTo>
                      <a:pt x="42" y="991"/>
                    </a:lnTo>
                    <a:lnTo>
                      <a:pt x="68" y="971"/>
                    </a:lnTo>
                    <a:lnTo>
                      <a:pt x="89" y="953"/>
                    </a:lnTo>
                    <a:lnTo>
                      <a:pt x="91" y="947"/>
                    </a:lnTo>
                    <a:lnTo>
                      <a:pt x="118" y="942"/>
                    </a:lnTo>
                    <a:lnTo>
                      <a:pt x="140" y="920"/>
                    </a:lnTo>
                    <a:lnTo>
                      <a:pt x="166" y="876"/>
                    </a:lnTo>
                    <a:lnTo>
                      <a:pt x="222" y="876"/>
                    </a:lnTo>
                    <a:lnTo>
                      <a:pt x="252" y="879"/>
                    </a:lnTo>
                    <a:lnTo>
                      <a:pt x="273" y="901"/>
                    </a:lnTo>
                    <a:lnTo>
                      <a:pt x="303" y="889"/>
                    </a:lnTo>
                    <a:lnTo>
                      <a:pt x="373" y="849"/>
                    </a:lnTo>
                    <a:lnTo>
                      <a:pt x="417" y="858"/>
                    </a:lnTo>
                    <a:lnTo>
                      <a:pt x="437" y="823"/>
                    </a:lnTo>
                    <a:lnTo>
                      <a:pt x="463" y="819"/>
                    </a:lnTo>
                    <a:lnTo>
                      <a:pt x="485" y="781"/>
                    </a:lnTo>
                    <a:lnTo>
                      <a:pt x="538" y="738"/>
                    </a:lnTo>
                    <a:lnTo>
                      <a:pt x="547" y="761"/>
                    </a:lnTo>
                    <a:lnTo>
                      <a:pt x="617" y="705"/>
                    </a:lnTo>
                    <a:lnTo>
                      <a:pt x="634" y="716"/>
                    </a:lnTo>
                    <a:lnTo>
                      <a:pt x="651" y="736"/>
                    </a:lnTo>
                    <a:lnTo>
                      <a:pt x="641" y="761"/>
                    </a:lnTo>
                    <a:lnTo>
                      <a:pt x="636" y="788"/>
                    </a:lnTo>
                    <a:lnTo>
                      <a:pt x="625" y="778"/>
                    </a:lnTo>
                    <a:lnTo>
                      <a:pt x="601" y="773"/>
                    </a:lnTo>
                    <a:lnTo>
                      <a:pt x="580" y="773"/>
                    </a:lnTo>
                    <a:lnTo>
                      <a:pt x="575" y="823"/>
                    </a:lnTo>
                    <a:lnTo>
                      <a:pt x="525" y="816"/>
                    </a:lnTo>
                    <a:lnTo>
                      <a:pt x="525" y="858"/>
                    </a:lnTo>
                    <a:lnTo>
                      <a:pt x="552" y="847"/>
                    </a:lnTo>
                    <a:lnTo>
                      <a:pt x="540" y="888"/>
                    </a:lnTo>
                    <a:lnTo>
                      <a:pt x="543" y="967"/>
                    </a:lnTo>
                    <a:lnTo>
                      <a:pt x="499" y="967"/>
                    </a:lnTo>
                    <a:lnTo>
                      <a:pt x="473" y="957"/>
                    </a:lnTo>
                    <a:lnTo>
                      <a:pt x="508" y="1007"/>
                    </a:lnTo>
                    <a:lnTo>
                      <a:pt x="463" y="1042"/>
                    </a:lnTo>
                    <a:lnTo>
                      <a:pt x="532" y="1088"/>
                    </a:lnTo>
                    <a:lnTo>
                      <a:pt x="487" y="1123"/>
                    </a:lnTo>
                    <a:lnTo>
                      <a:pt x="433" y="1149"/>
                    </a:lnTo>
                    <a:lnTo>
                      <a:pt x="428" y="1126"/>
                    </a:lnTo>
                    <a:lnTo>
                      <a:pt x="428" y="1055"/>
                    </a:lnTo>
                    <a:lnTo>
                      <a:pt x="394" y="1055"/>
                    </a:lnTo>
                    <a:lnTo>
                      <a:pt x="366" y="1055"/>
                    </a:lnTo>
                    <a:lnTo>
                      <a:pt x="324" y="1055"/>
                    </a:lnTo>
                    <a:lnTo>
                      <a:pt x="273" y="1098"/>
                    </a:lnTo>
                    <a:lnTo>
                      <a:pt x="252" y="1098"/>
                    </a:lnTo>
                    <a:lnTo>
                      <a:pt x="242" y="1114"/>
                    </a:lnTo>
                    <a:lnTo>
                      <a:pt x="273" y="1121"/>
                    </a:lnTo>
                    <a:lnTo>
                      <a:pt x="273" y="1141"/>
                    </a:lnTo>
                    <a:lnTo>
                      <a:pt x="245" y="1159"/>
                    </a:lnTo>
                    <a:lnTo>
                      <a:pt x="207" y="1163"/>
                    </a:lnTo>
                    <a:lnTo>
                      <a:pt x="170" y="1126"/>
                    </a:lnTo>
                    <a:lnTo>
                      <a:pt x="166" y="1102"/>
                    </a:lnTo>
                    <a:lnTo>
                      <a:pt x="140" y="1110"/>
                    </a:lnTo>
                    <a:lnTo>
                      <a:pt x="109" y="1133"/>
                    </a:lnTo>
                    <a:lnTo>
                      <a:pt x="66" y="1171"/>
                    </a:lnTo>
                    <a:lnTo>
                      <a:pt x="27" y="118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</a:ln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9">
                <a:extLst>
                  <a:ext uri="{FF2B5EF4-FFF2-40B4-BE49-F238E27FC236}">
                    <a16:creationId xmlns:a16="http://schemas.microsoft.com/office/drawing/2014/main" id="{41D93C8A-CD90-32E7-CF12-47165B83B2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47813" y="3551238"/>
                <a:ext cx="319088" cy="592138"/>
              </a:xfrm>
              <a:custGeom>
                <a:avLst/>
                <a:gdLst>
                  <a:gd name="T0" fmla="*/ 148 w 201"/>
                  <a:gd name="T1" fmla="*/ 194 h 373"/>
                  <a:gd name="T2" fmla="*/ 161 w 201"/>
                  <a:gd name="T3" fmla="*/ 209 h 373"/>
                  <a:gd name="T4" fmla="*/ 143 w 201"/>
                  <a:gd name="T5" fmla="*/ 226 h 373"/>
                  <a:gd name="T6" fmla="*/ 121 w 201"/>
                  <a:gd name="T7" fmla="*/ 256 h 373"/>
                  <a:gd name="T8" fmla="*/ 157 w 201"/>
                  <a:gd name="T9" fmla="*/ 269 h 373"/>
                  <a:gd name="T10" fmla="*/ 173 w 201"/>
                  <a:gd name="T11" fmla="*/ 267 h 373"/>
                  <a:gd name="T12" fmla="*/ 178 w 201"/>
                  <a:gd name="T13" fmla="*/ 287 h 373"/>
                  <a:gd name="T14" fmla="*/ 199 w 201"/>
                  <a:gd name="T15" fmla="*/ 294 h 373"/>
                  <a:gd name="T16" fmla="*/ 201 w 201"/>
                  <a:gd name="T17" fmla="*/ 309 h 373"/>
                  <a:gd name="T18" fmla="*/ 190 w 201"/>
                  <a:gd name="T19" fmla="*/ 315 h 373"/>
                  <a:gd name="T20" fmla="*/ 173 w 201"/>
                  <a:gd name="T21" fmla="*/ 323 h 373"/>
                  <a:gd name="T22" fmla="*/ 152 w 201"/>
                  <a:gd name="T23" fmla="*/ 325 h 373"/>
                  <a:gd name="T24" fmla="*/ 140 w 201"/>
                  <a:gd name="T25" fmla="*/ 334 h 373"/>
                  <a:gd name="T26" fmla="*/ 139 w 201"/>
                  <a:gd name="T27" fmla="*/ 365 h 373"/>
                  <a:gd name="T28" fmla="*/ 111 w 201"/>
                  <a:gd name="T29" fmla="*/ 353 h 373"/>
                  <a:gd name="T30" fmla="*/ 94 w 201"/>
                  <a:gd name="T31" fmla="*/ 370 h 373"/>
                  <a:gd name="T32" fmla="*/ 80 w 201"/>
                  <a:gd name="T33" fmla="*/ 373 h 373"/>
                  <a:gd name="T34" fmla="*/ 63 w 201"/>
                  <a:gd name="T35" fmla="*/ 346 h 373"/>
                  <a:gd name="T36" fmla="*/ 67 w 201"/>
                  <a:gd name="T37" fmla="*/ 258 h 373"/>
                  <a:gd name="T38" fmla="*/ 42 w 201"/>
                  <a:gd name="T39" fmla="*/ 233 h 373"/>
                  <a:gd name="T40" fmla="*/ 37 w 201"/>
                  <a:gd name="T41" fmla="*/ 220 h 373"/>
                  <a:gd name="T42" fmla="*/ 64 w 201"/>
                  <a:gd name="T43" fmla="*/ 189 h 373"/>
                  <a:gd name="T44" fmla="*/ 98 w 201"/>
                  <a:gd name="T45" fmla="*/ 177 h 373"/>
                  <a:gd name="T46" fmla="*/ 49 w 201"/>
                  <a:gd name="T47" fmla="*/ 13 h 373"/>
                  <a:gd name="T48" fmla="*/ 73 w 201"/>
                  <a:gd name="T49" fmla="*/ 10 h 373"/>
                  <a:gd name="T50" fmla="*/ 92 w 201"/>
                  <a:gd name="T51" fmla="*/ 23 h 373"/>
                  <a:gd name="T52" fmla="*/ 106 w 201"/>
                  <a:gd name="T53" fmla="*/ 43 h 373"/>
                  <a:gd name="T54" fmla="*/ 94 w 201"/>
                  <a:gd name="T55" fmla="*/ 53 h 373"/>
                  <a:gd name="T56" fmla="*/ 88 w 201"/>
                  <a:gd name="T57" fmla="*/ 68 h 373"/>
                  <a:gd name="T58" fmla="*/ 111 w 201"/>
                  <a:gd name="T59" fmla="*/ 59 h 373"/>
                  <a:gd name="T60" fmla="*/ 101 w 201"/>
                  <a:gd name="T61" fmla="*/ 81 h 373"/>
                  <a:gd name="T62" fmla="*/ 92 w 201"/>
                  <a:gd name="T63" fmla="*/ 81 h 373"/>
                  <a:gd name="T64" fmla="*/ 94 w 201"/>
                  <a:gd name="T65" fmla="*/ 93 h 373"/>
                  <a:gd name="T66" fmla="*/ 94 w 201"/>
                  <a:gd name="T67" fmla="*/ 101 h 373"/>
                  <a:gd name="T68" fmla="*/ 68 w 201"/>
                  <a:gd name="T69" fmla="*/ 118 h 373"/>
                  <a:gd name="T70" fmla="*/ 48 w 201"/>
                  <a:gd name="T71" fmla="*/ 123 h 373"/>
                  <a:gd name="T72" fmla="*/ 26 w 201"/>
                  <a:gd name="T73" fmla="*/ 136 h 373"/>
                  <a:gd name="T74" fmla="*/ 14 w 201"/>
                  <a:gd name="T75" fmla="*/ 152 h 373"/>
                  <a:gd name="T76" fmla="*/ 0 w 201"/>
                  <a:gd name="T77" fmla="*/ 116 h 373"/>
                  <a:gd name="T78" fmla="*/ 15 w 201"/>
                  <a:gd name="T79" fmla="*/ 90 h 373"/>
                  <a:gd name="T80" fmla="*/ 31 w 201"/>
                  <a:gd name="T81" fmla="*/ 63 h 373"/>
                  <a:gd name="T82" fmla="*/ 41 w 201"/>
                  <a:gd name="T83" fmla="*/ 33 h 373"/>
                  <a:gd name="T84" fmla="*/ 39 w 201"/>
                  <a:gd name="T85" fmla="*/ 38 h 373"/>
                  <a:gd name="T86" fmla="*/ 13 w 201"/>
                  <a:gd name="T87" fmla="*/ 26 h 373"/>
                  <a:gd name="T88" fmla="*/ 26 w 201"/>
                  <a:gd name="T89" fmla="*/ 21 h 373"/>
                  <a:gd name="T90" fmla="*/ 49 w 201"/>
                  <a:gd name="T91" fmla="*/ 1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1" h="373">
                    <a:moveTo>
                      <a:pt x="115" y="186"/>
                    </a:moveTo>
                    <a:lnTo>
                      <a:pt x="148" y="194"/>
                    </a:lnTo>
                    <a:lnTo>
                      <a:pt x="161" y="194"/>
                    </a:lnTo>
                    <a:lnTo>
                      <a:pt x="161" y="209"/>
                    </a:lnTo>
                    <a:lnTo>
                      <a:pt x="155" y="219"/>
                    </a:lnTo>
                    <a:lnTo>
                      <a:pt x="143" y="226"/>
                    </a:lnTo>
                    <a:lnTo>
                      <a:pt x="130" y="226"/>
                    </a:lnTo>
                    <a:lnTo>
                      <a:pt x="121" y="256"/>
                    </a:lnTo>
                    <a:lnTo>
                      <a:pt x="142" y="264"/>
                    </a:lnTo>
                    <a:lnTo>
                      <a:pt x="157" y="269"/>
                    </a:lnTo>
                    <a:lnTo>
                      <a:pt x="173" y="262"/>
                    </a:lnTo>
                    <a:lnTo>
                      <a:pt x="173" y="267"/>
                    </a:lnTo>
                    <a:lnTo>
                      <a:pt x="164" y="277"/>
                    </a:lnTo>
                    <a:lnTo>
                      <a:pt x="178" y="287"/>
                    </a:lnTo>
                    <a:lnTo>
                      <a:pt x="197" y="286"/>
                    </a:lnTo>
                    <a:lnTo>
                      <a:pt x="199" y="294"/>
                    </a:lnTo>
                    <a:lnTo>
                      <a:pt x="201" y="302"/>
                    </a:lnTo>
                    <a:lnTo>
                      <a:pt x="201" y="309"/>
                    </a:lnTo>
                    <a:lnTo>
                      <a:pt x="197" y="312"/>
                    </a:lnTo>
                    <a:lnTo>
                      <a:pt x="190" y="315"/>
                    </a:lnTo>
                    <a:lnTo>
                      <a:pt x="172" y="303"/>
                    </a:lnTo>
                    <a:lnTo>
                      <a:pt x="173" y="323"/>
                    </a:lnTo>
                    <a:lnTo>
                      <a:pt x="161" y="327"/>
                    </a:lnTo>
                    <a:lnTo>
                      <a:pt x="152" y="325"/>
                    </a:lnTo>
                    <a:lnTo>
                      <a:pt x="140" y="315"/>
                    </a:lnTo>
                    <a:lnTo>
                      <a:pt x="140" y="334"/>
                    </a:lnTo>
                    <a:lnTo>
                      <a:pt x="135" y="349"/>
                    </a:lnTo>
                    <a:lnTo>
                      <a:pt x="139" y="365"/>
                    </a:lnTo>
                    <a:lnTo>
                      <a:pt x="130" y="367"/>
                    </a:lnTo>
                    <a:lnTo>
                      <a:pt x="111" y="353"/>
                    </a:lnTo>
                    <a:lnTo>
                      <a:pt x="97" y="365"/>
                    </a:lnTo>
                    <a:lnTo>
                      <a:pt x="94" y="370"/>
                    </a:lnTo>
                    <a:lnTo>
                      <a:pt x="88" y="373"/>
                    </a:lnTo>
                    <a:lnTo>
                      <a:pt x="80" y="373"/>
                    </a:lnTo>
                    <a:lnTo>
                      <a:pt x="71" y="365"/>
                    </a:lnTo>
                    <a:lnTo>
                      <a:pt x="63" y="346"/>
                    </a:lnTo>
                    <a:lnTo>
                      <a:pt x="75" y="344"/>
                    </a:lnTo>
                    <a:lnTo>
                      <a:pt x="67" y="258"/>
                    </a:lnTo>
                    <a:lnTo>
                      <a:pt x="66" y="258"/>
                    </a:lnTo>
                    <a:lnTo>
                      <a:pt x="42" y="233"/>
                    </a:lnTo>
                    <a:lnTo>
                      <a:pt x="37" y="220"/>
                    </a:lnTo>
                    <a:lnTo>
                      <a:pt x="37" y="220"/>
                    </a:lnTo>
                    <a:lnTo>
                      <a:pt x="43" y="192"/>
                    </a:lnTo>
                    <a:lnTo>
                      <a:pt x="64" y="189"/>
                    </a:lnTo>
                    <a:lnTo>
                      <a:pt x="68" y="184"/>
                    </a:lnTo>
                    <a:lnTo>
                      <a:pt x="98" y="177"/>
                    </a:lnTo>
                    <a:lnTo>
                      <a:pt x="115" y="186"/>
                    </a:lnTo>
                    <a:close/>
                    <a:moveTo>
                      <a:pt x="49" y="13"/>
                    </a:moveTo>
                    <a:lnTo>
                      <a:pt x="57" y="0"/>
                    </a:lnTo>
                    <a:lnTo>
                      <a:pt x="73" y="10"/>
                    </a:lnTo>
                    <a:lnTo>
                      <a:pt x="73" y="15"/>
                    </a:lnTo>
                    <a:lnTo>
                      <a:pt x="92" y="23"/>
                    </a:lnTo>
                    <a:lnTo>
                      <a:pt x="101" y="30"/>
                    </a:lnTo>
                    <a:lnTo>
                      <a:pt x="106" y="43"/>
                    </a:lnTo>
                    <a:lnTo>
                      <a:pt x="110" y="56"/>
                    </a:lnTo>
                    <a:lnTo>
                      <a:pt x="94" y="53"/>
                    </a:lnTo>
                    <a:lnTo>
                      <a:pt x="85" y="60"/>
                    </a:lnTo>
                    <a:lnTo>
                      <a:pt x="88" y="68"/>
                    </a:lnTo>
                    <a:lnTo>
                      <a:pt x="92" y="71"/>
                    </a:lnTo>
                    <a:lnTo>
                      <a:pt x="111" y="59"/>
                    </a:lnTo>
                    <a:lnTo>
                      <a:pt x="101" y="78"/>
                    </a:lnTo>
                    <a:lnTo>
                      <a:pt x="101" y="81"/>
                    </a:lnTo>
                    <a:lnTo>
                      <a:pt x="97" y="75"/>
                    </a:lnTo>
                    <a:lnTo>
                      <a:pt x="92" y="81"/>
                    </a:lnTo>
                    <a:lnTo>
                      <a:pt x="94" y="86"/>
                    </a:lnTo>
                    <a:lnTo>
                      <a:pt x="94" y="93"/>
                    </a:lnTo>
                    <a:lnTo>
                      <a:pt x="94" y="96"/>
                    </a:lnTo>
                    <a:lnTo>
                      <a:pt x="94" y="101"/>
                    </a:lnTo>
                    <a:lnTo>
                      <a:pt x="85" y="106"/>
                    </a:lnTo>
                    <a:lnTo>
                      <a:pt x="68" y="118"/>
                    </a:lnTo>
                    <a:lnTo>
                      <a:pt x="59" y="123"/>
                    </a:lnTo>
                    <a:lnTo>
                      <a:pt x="48" y="123"/>
                    </a:lnTo>
                    <a:lnTo>
                      <a:pt x="39" y="136"/>
                    </a:lnTo>
                    <a:lnTo>
                      <a:pt x="26" y="136"/>
                    </a:lnTo>
                    <a:lnTo>
                      <a:pt x="15" y="152"/>
                    </a:lnTo>
                    <a:lnTo>
                      <a:pt x="14" y="152"/>
                    </a:lnTo>
                    <a:lnTo>
                      <a:pt x="0" y="119"/>
                    </a:lnTo>
                    <a:lnTo>
                      <a:pt x="0" y="116"/>
                    </a:lnTo>
                    <a:lnTo>
                      <a:pt x="7" y="98"/>
                    </a:lnTo>
                    <a:lnTo>
                      <a:pt x="15" y="90"/>
                    </a:lnTo>
                    <a:lnTo>
                      <a:pt x="16" y="88"/>
                    </a:lnTo>
                    <a:lnTo>
                      <a:pt x="31" y="63"/>
                    </a:lnTo>
                    <a:lnTo>
                      <a:pt x="46" y="43"/>
                    </a:lnTo>
                    <a:lnTo>
                      <a:pt x="41" y="33"/>
                    </a:lnTo>
                    <a:lnTo>
                      <a:pt x="37" y="33"/>
                    </a:lnTo>
                    <a:lnTo>
                      <a:pt x="39" y="38"/>
                    </a:lnTo>
                    <a:lnTo>
                      <a:pt x="22" y="43"/>
                    </a:lnTo>
                    <a:lnTo>
                      <a:pt x="13" y="26"/>
                    </a:lnTo>
                    <a:lnTo>
                      <a:pt x="26" y="23"/>
                    </a:lnTo>
                    <a:lnTo>
                      <a:pt x="26" y="21"/>
                    </a:lnTo>
                    <a:lnTo>
                      <a:pt x="46" y="21"/>
                    </a:lnTo>
                    <a:lnTo>
                      <a:pt x="49" y="1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</a:ln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707900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3C39DE-2716-F082-8904-4C8AE0B0F1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EA9BDD92-1F1C-C88A-7C40-17A632FE81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kern="0" dirty="0"/>
              <a:t>Africa Map 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D2D44DF-205E-D162-8B05-4BB422A7E20C}"/>
              </a:ext>
            </a:extLst>
          </p:cNvPr>
          <p:cNvGrpSpPr/>
          <p:nvPr/>
        </p:nvGrpSpPr>
        <p:grpSpPr>
          <a:xfrm>
            <a:off x="611044" y="1021797"/>
            <a:ext cx="3960956" cy="3955638"/>
            <a:chOff x="2672042" y="771550"/>
            <a:chExt cx="4321480" cy="4315678"/>
          </a:xfrm>
          <a:solidFill>
            <a:srgbClr val="BFBFBF"/>
          </a:solidFill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3EEC6DC6-EB20-3E94-7BB8-A7416F9E9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469" y="1835212"/>
              <a:ext cx="631990" cy="489511"/>
            </a:xfrm>
            <a:custGeom>
              <a:avLst/>
              <a:gdLst>
                <a:gd name="T0" fmla="*/ 39 w 448"/>
                <a:gd name="T1" fmla="*/ 133 h 347"/>
                <a:gd name="T2" fmla="*/ 55 w 448"/>
                <a:gd name="T3" fmla="*/ 127 h 347"/>
                <a:gd name="T4" fmla="*/ 59 w 448"/>
                <a:gd name="T5" fmla="*/ 111 h 347"/>
                <a:gd name="T6" fmla="*/ 65 w 448"/>
                <a:gd name="T7" fmla="*/ 93 h 347"/>
                <a:gd name="T8" fmla="*/ 73 w 448"/>
                <a:gd name="T9" fmla="*/ 81 h 347"/>
                <a:gd name="T10" fmla="*/ 94 w 448"/>
                <a:gd name="T11" fmla="*/ 63 h 347"/>
                <a:gd name="T12" fmla="*/ 103 w 448"/>
                <a:gd name="T13" fmla="*/ 33 h 347"/>
                <a:gd name="T14" fmla="*/ 113 w 448"/>
                <a:gd name="T15" fmla="*/ 17 h 347"/>
                <a:gd name="T16" fmla="*/ 124 w 448"/>
                <a:gd name="T17" fmla="*/ 14 h 347"/>
                <a:gd name="T18" fmla="*/ 134 w 448"/>
                <a:gd name="T19" fmla="*/ 20 h 347"/>
                <a:gd name="T20" fmla="*/ 148 w 448"/>
                <a:gd name="T21" fmla="*/ 1 h 347"/>
                <a:gd name="T22" fmla="*/ 159 w 448"/>
                <a:gd name="T23" fmla="*/ 11 h 347"/>
                <a:gd name="T24" fmla="*/ 173 w 448"/>
                <a:gd name="T25" fmla="*/ 13 h 347"/>
                <a:gd name="T26" fmla="*/ 182 w 448"/>
                <a:gd name="T27" fmla="*/ 8 h 347"/>
                <a:gd name="T28" fmla="*/ 195 w 448"/>
                <a:gd name="T29" fmla="*/ 10 h 347"/>
                <a:gd name="T30" fmla="*/ 209 w 448"/>
                <a:gd name="T31" fmla="*/ 13 h 347"/>
                <a:gd name="T32" fmla="*/ 231 w 448"/>
                <a:gd name="T33" fmla="*/ 21 h 347"/>
                <a:gd name="T34" fmla="*/ 262 w 448"/>
                <a:gd name="T35" fmla="*/ 52 h 347"/>
                <a:gd name="T36" fmla="*/ 280 w 448"/>
                <a:gd name="T37" fmla="*/ 77 h 347"/>
                <a:gd name="T38" fmla="*/ 264 w 448"/>
                <a:gd name="T39" fmla="*/ 96 h 347"/>
                <a:gd name="T40" fmla="*/ 267 w 448"/>
                <a:gd name="T41" fmla="*/ 121 h 347"/>
                <a:gd name="T42" fmla="*/ 281 w 448"/>
                <a:gd name="T43" fmla="*/ 119 h 347"/>
                <a:gd name="T44" fmla="*/ 297 w 448"/>
                <a:gd name="T45" fmla="*/ 120 h 347"/>
                <a:gd name="T46" fmla="*/ 290 w 448"/>
                <a:gd name="T47" fmla="*/ 130 h 347"/>
                <a:gd name="T48" fmla="*/ 299 w 448"/>
                <a:gd name="T49" fmla="*/ 146 h 347"/>
                <a:gd name="T50" fmla="*/ 308 w 448"/>
                <a:gd name="T51" fmla="*/ 161 h 347"/>
                <a:gd name="T52" fmla="*/ 323 w 448"/>
                <a:gd name="T53" fmla="*/ 173 h 347"/>
                <a:gd name="T54" fmla="*/ 353 w 448"/>
                <a:gd name="T55" fmla="*/ 188 h 347"/>
                <a:gd name="T56" fmla="*/ 384 w 448"/>
                <a:gd name="T57" fmla="*/ 198 h 347"/>
                <a:gd name="T58" fmla="*/ 415 w 448"/>
                <a:gd name="T59" fmla="*/ 209 h 347"/>
                <a:gd name="T60" fmla="*/ 444 w 448"/>
                <a:gd name="T61" fmla="*/ 214 h 347"/>
                <a:gd name="T62" fmla="*/ 426 w 448"/>
                <a:gd name="T63" fmla="*/ 231 h 347"/>
                <a:gd name="T64" fmla="*/ 409 w 448"/>
                <a:gd name="T65" fmla="*/ 248 h 347"/>
                <a:gd name="T66" fmla="*/ 392 w 448"/>
                <a:gd name="T67" fmla="*/ 264 h 347"/>
                <a:gd name="T68" fmla="*/ 361 w 448"/>
                <a:gd name="T69" fmla="*/ 298 h 347"/>
                <a:gd name="T70" fmla="*/ 344 w 448"/>
                <a:gd name="T71" fmla="*/ 302 h 347"/>
                <a:gd name="T72" fmla="*/ 325 w 448"/>
                <a:gd name="T73" fmla="*/ 303 h 347"/>
                <a:gd name="T74" fmla="*/ 297 w 448"/>
                <a:gd name="T75" fmla="*/ 318 h 347"/>
                <a:gd name="T76" fmla="*/ 272 w 448"/>
                <a:gd name="T77" fmla="*/ 324 h 347"/>
                <a:gd name="T78" fmla="*/ 258 w 448"/>
                <a:gd name="T79" fmla="*/ 330 h 347"/>
                <a:gd name="T80" fmla="*/ 238 w 448"/>
                <a:gd name="T81" fmla="*/ 326 h 347"/>
                <a:gd name="T82" fmla="*/ 215 w 448"/>
                <a:gd name="T83" fmla="*/ 329 h 347"/>
                <a:gd name="T84" fmla="*/ 197 w 448"/>
                <a:gd name="T85" fmla="*/ 345 h 347"/>
                <a:gd name="T86" fmla="*/ 183 w 448"/>
                <a:gd name="T87" fmla="*/ 344 h 347"/>
                <a:gd name="T88" fmla="*/ 167 w 448"/>
                <a:gd name="T89" fmla="*/ 342 h 347"/>
                <a:gd name="T90" fmla="*/ 151 w 448"/>
                <a:gd name="T91" fmla="*/ 340 h 347"/>
                <a:gd name="T92" fmla="*/ 125 w 448"/>
                <a:gd name="T93" fmla="*/ 322 h 347"/>
                <a:gd name="T94" fmla="*/ 99 w 448"/>
                <a:gd name="T95" fmla="*/ 317 h 347"/>
                <a:gd name="T96" fmla="*/ 88 w 448"/>
                <a:gd name="T97" fmla="*/ 311 h 347"/>
                <a:gd name="T98" fmla="*/ 84 w 448"/>
                <a:gd name="T99" fmla="*/ 290 h 347"/>
                <a:gd name="T100" fmla="*/ 71 w 448"/>
                <a:gd name="T101" fmla="*/ 289 h 347"/>
                <a:gd name="T102" fmla="*/ 60 w 448"/>
                <a:gd name="T103" fmla="*/ 275 h 347"/>
                <a:gd name="T104" fmla="*/ 56 w 448"/>
                <a:gd name="T105" fmla="*/ 262 h 347"/>
                <a:gd name="T106" fmla="*/ 47 w 448"/>
                <a:gd name="T107" fmla="*/ 247 h 347"/>
                <a:gd name="T108" fmla="*/ 36 w 448"/>
                <a:gd name="T109" fmla="*/ 238 h 347"/>
                <a:gd name="T110" fmla="*/ 25 w 448"/>
                <a:gd name="T111" fmla="*/ 223 h 347"/>
                <a:gd name="T112" fmla="*/ 13 w 448"/>
                <a:gd name="T113" fmla="*/ 218 h 347"/>
                <a:gd name="T114" fmla="*/ 0 w 448"/>
                <a:gd name="T115" fmla="*/ 212 h 347"/>
                <a:gd name="T116" fmla="*/ 7 w 448"/>
                <a:gd name="T117" fmla="*/ 202 h 347"/>
                <a:gd name="T118" fmla="*/ 15 w 448"/>
                <a:gd name="T119" fmla="*/ 195 h 347"/>
                <a:gd name="T120" fmla="*/ 26 w 448"/>
                <a:gd name="T121" fmla="*/ 197 h 347"/>
                <a:gd name="T122" fmla="*/ 33 w 448"/>
                <a:gd name="T123" fmla="*/ 16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8" h="347">
                  <a:moveTo>
                    <a:pt x="33" y="166"/>
                  </a:moveTo>
                  <a:lnTo>
                    <a:pt x="33" y="163"/>
                  </a:lnTo>
                  <a:lnTo>
                    <a:pt x="33" y="159"/>
                  </a:lnTo>
                  <a:lnTo>
                    <a:pt x="38" y="148"/>
                  </a:lnTo>
                  <a:lnTo>
                    <a:pt x="39" y="147"/>
                  </a:lnTo>
                  <a:lnTo>
                    <a:pt x="40" y="146"/>
                  </a:lnTo>
                  <a:lnTo>
                    <a:pt x="40" y="145"/>
                  </a:lnTo>
                  <a:lnTo>
                    <a:pt x="40" y="144"/>
                  </a:lnTo>
                  <a:lnTo>
                    <a:pt x="40" y="143"/>
                  </a:lnTo>
                  <a:lnTo>
                    <a:pt x="40" y="141"/>
                  </a:lnTo>
                  <a:lnTo>
                    <a:pt x="39" y="135"/>
                  </a:lnTo>
                  <a:lnTo>
                    <a:pt x="39" y="133"/>
                  </a:lnTo>
                  <a:lnTo>
                    <a:pt x="41" y="128"/>
                  </a:lnTo>
                  <a:lnTo>
                    <a:pt x="42" y="126"/>
                  </a:lnTo>
                  <a:lnTo>
                    <a:pt x="43" y="126"/>
                  </a:lnTo>
                  <a:lnTo>
                    <a:pt x="43" y="125"/>
                  </a:lnTo>
                  <a:lnTo>
                    <a:pt x="47" y="122"/>
                  </a:lnTo>
                  <a:lnTo>
                    <a:pt x="48" y="122"/>
                  </a:lnTo>
                  <a:lnTo>
                    <a:pt x="51" y="126"/>
                  </a:lnTo>
                  <a:lnTo>
                    <a:pt x="52" y="126"/>
                  </a:lnTo>
                  <a:lnTo>
                    <a:pt x="54" y="127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5" y="127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7" y="125"/>
                  </a:lnTo>
                  <a:lnTo>
                    <a:pt x="58" y="123"/>
                  </a:lnTo>
                  <a:lnTo>
                    <a:pt x="59" y="122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60" y="114"/>
                  </a:lnTo>
                  <a:lnTo>
                    <a:pt x="60" y="113"/>
                  </a:lnTo>
                  <a:lnTo>
                    <a:pt x="59" y="112"/>
                  </a:lnTo>
                  <a:lnTo>
                    <a:pt x="59" y="111"/>
                  </a:lnTo>
                  <a:lnTo>
                    <a:pt x="63" y="102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1" y="100"/>
                  </a:lnTo>
                  <a:lnTo>
                    <a:pt x="61" y="97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63" y="95"/>
                  </a:lnTo>
                  <a:lnTo>
                    <a:pt x="63" y="94"/>
                  </a:lnTo>
                  <a:lnTo>
                    <a:pt x="63" y="93"/>
                  </a:lnTo>
                  <a:lnTo>
                    <a:pt x="64" y="93"/>
                  </a:lnTo>
                  <a:lnTo>
                    <a:pt x="65" y="93"/>
                  </a:lnTo>
                  <a:lnTo>
                    <a:pt x="67" y="92"/>
                  </a:lnTo>
                  <a:lnTo>
                    <a:pt x="68" y="91"/>
                  </a:lnTo>
                  <a:lnTo>
                    <a:pt x="68" y="89"/>
                  </a:lnTo>
                  <a:lnTo>
                    <a:pt x="69" y="88"/>
                  </a:lnTo>
                  <a:lnTo>
                    <a:pt x="69" y="87"/>
                  </a:lnTo>
                  <a:lnTo>
                    <a:pt x="71" y="87"/>
                  </a:lnTo>
                  <a:lnTo>
                    <a:pt x="71" y="85"/>
                  </a:lnTo>
                  <a:lnTo>
                    <a:pt x="71" y="84"/>
                  </a:lnTo>
                  <a:lnTo>
                    <a:pt x="72" y="84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1"/>
                  </a:lnTo>
                  <a:lnTo>
                    <a:pt x="73" y="80"/>
                  </a:lnTo>
                  <a:lnTo>
                    <a:pt x="79" y="71"/>
                  </a:lnTo>
                  <a:lnTo>
                    <a:pt x="80" y="70"/>
                  </a:lnTo>
                  <a:lnTo>
                    <a:pt x="81" y="70"/>
                  </a:lnTo>
                  <a:lnTo>
                    <a:pt x="81" y="69"/>
                  </a:lnTo>
                  <a:lnTo>
                    <a:pt x="81" y="68"/>
                  </a:lnTo>
                  <a:lnTo>
                    <a:pt x="82" y="68"/>
                  </a:lnTo>
                  <a:lnTo>
                    <a:pt x="91" y="67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4" y="67"/>
                  </a:lnTo>
                  <a:lnTo>
                    <a:pt x="94" y="63"/>
                  </a:lnTo>
                  <a:lnTo>
                    <a:pt x="94" y="62"/>
                  </a:lnTo>
                  <a:lnTo>
                    <a:pt x="93" y="61"/>
                  </a:lnTo>
                  <a:lnTo>
                    <a:pt x="93" y="60"/>
                  </a:lnTo>
                  <a:lnTo>
                    <a:pt x="94" y="59"/>
                  </a:lnTo>
                  <a:lnTo>
                    <a:pt x="94" y="58"/>
                  </a:lnTo>
                  <a:lnTo>
                    <a:pt x="94" y="56"/>
                  </a:lnTo>
                  <a:lnTo>
                    <a:pt x="98" y="46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7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7" y="18"/>
                  </a:lnTo>
                  <a:lnTo>
                    <a:pt x="108" y="18"/>
                  </a:lnTo>
                  <a:lnTo>
                    <a:pt x="109" y="18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2" y="19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5" y="13"/>
                  </a:lnTo>
                  <a:lnTo>
                    <a:pt x="126" y="13"/>
                  </a:lnTo>
                  <a:lnTo>
                    <a:pt x="127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1" y="14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2" y="18"/>
                  </a:lnTo>
                  <a:lnTo>
                    <a:pt x="133" y="18"/>
                  </a:lnTo>
                  <a:lnTo>
                    <a:pt x="134" y="19"/>
                  </a:lnTo>
                  <a:lnTo>
                    <a:pt x="134" y="20"/>
                  </a:lnTo>
                  <a:lnTo>
                    <a:pt x="134" y="21"/>
                  </a:lnTo>
                  <a:lnTo>
                    <a:pt x="135" y="21"/>
                  </a:lnTo>
                  <a:lnTo>
                    <a:pt x="135" y="22"/>
                  </a:lnTo>
                  <a:lnTo>
                    <a:pt x="136" y="24"/>
                  </a:lnTo>
                  <a:lnTo>
                    <a:pt x="138" y="24"/>
                  </a:lnTo>
                  <a:lnTo>
                    <a:pt x="138" y="21"/>
                  </a:lnTo>
                  <a:lnTo>
                    <a:pt x="140" y="17"/>
                  </a:lnTo>
                  <a:lnTo>
                    <a:pt x="142" y="12"/>
                  </a:lnTo>
                  <a:lnTo>
                    <a:pt x="143" y="8"/>
                  </a:lnTo>
                  <a:lnTo>
                    <a:pt x="146" y="3"/>
                  </a:lnTo>
                  <a:lnTo>
                    <a:pt x="147" y="0"/>
                  </a:lnTo>
                  <a:lnTo>
                    <a:pt x="148" y="1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3"/>
                  </a:lnTo>
                  <a:lnTo>
                    <a:pt x="150" y="4"/>
                  </a:lnTo>
                  <a:lnTo>
                    <a:pt x="153" y="7"/>
                  </a:lnTo>
                  <a:lnTo>
                    <a:pt x="156" y="5"/>
                  </a:lnTo>
                  <a:lnTo>
                    <a:pt x="157" y="5"/>
                  </a:lnTo>
                  <a:lnTo>
                    <a:pt x="157" y="7"/>
                  </a:lnTo>
                  <a:lnTo>
                    <a:pt x="158" y="8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59" y="11"/>
                  </a:lnTo>
                  <a:lnTo>
                    <a:pt x="160" y="11"/>
                  </a:lnTo>
                  <a:lnTo>
                    <a:pt x="160" y="12"/>
                  </a:lnTo>
                  <a:lnTo>
                    <a:pt x="161" y="13"/>
                  </a:lnTo>
                  <a:lnTo>
                    <a:pt x="163" y="13"/>
                  </a:lnTo>
                  <a:lnTo>
                    <a:pt x="163" y="14"/>
                  </a:lnTo>
                  <a:lnTo>
                    <a:pt x="164" y="14"/>
                  </a:lnTo>
                  <a:lnTo>
                    <a:pt x="165" y="14"/>
                  </a:lnTo>
                  <a:lnTo>
                    <a:pt x="167" y="14"/>
                  </a:lnTo>
                  <a:lnTo>
                    <a:pt x="168" y="13"/>
                  </a:lnTo>
                  <a:lnTo>
                    <a:pt x="171" y="12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3" y="12"/>
                  </a:lnTo>
                  <a:lnTo>
                    <a:pt x="175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7" y="11"/>
                  </a:lnTo>
                  <a:lnTo>
                    <a:pt x="178" y="10"/>
                  </a:lnTo>
                  <a:lnTo>
                    <a:pt x="180" y="10"/>
                  </a:lnTo>
                  <a:lnTo>
                    <a:pt x="180" y="9"/>
                  </a:lnTo>
                  <a:lnTo>
                    <a:pt x="180" y="8"/>
                  </a:lnTo>
                  <a:lnTo>
                    <a:pt x="181" y="7"/>
                  </a:lnTo>
                  <a:lnTo>
                    <a:pt x="181" y="8"/>
                  </a:lnTo>
                  <a:lnTo>
                    <a:pt x="182" y="8"/>
                  </a:lnTo>
                  <a:lnTo>
                    <a:pt x="183" y="8"/>
                  </a:lnTo>
                  <a:lnTo>
                    <a:pt x="184" y="9"/>
                  </a:lnTo>
                  <a:lnTo>
                    <a:pt x="184" y="10"/>
                  </a:lnTo>
                  <a:lnTo>
                    <a:pt x="185" y="12"/>
                  </a:lnTo>
                  <a:lnTo>
                    <a:pt x="186" y="13"/>
                  </a:lnTo>
                  <a:lnTo>
                    <a:pt x="188" y="12"/>
                  </a:lnTo>
                  <a:lnTo>
                    <a:pt x="189" y="12"/>
                  </a:lnTo>
                  <a:lnTo>
                    <a:pt x="190" y="12"/>
                  </a:lnTo>
                  <a:lnTo>
                    <a:pt x="191" y="12"/>
                  </a:lnTo>
                  <a:lnTo>
                    <a:pt x="193" y="11"/>
                  </a:lnTo>
                  <a:lnTo>
                    <a:pt x="194" y="11"/>
                  </a:lnTo>
                  <a:lnTo>
                    <a:pt x="195" y="10"/>
                  </a:lnTo>
                  <a:lnTo>
                    <a:pt x="197" y="10"/>
                  </a:lnTo>
                  <a:lnTo>
                    <a:pt x="198" y="11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3" y="12"/>
                  </a:lnTo>
                  <a:lnTo>
                    <a:pt x="205" y="12"/>
                  </a:lnTo>
                  <a:lnTo>
                    <a:pt x="206" y="13"/>
                  </a:lnTo>
                  <a:lnTo>
                    <a:pt x="207" y="14"/>
                  </a:lnTo>
                  <a:lnTo>
                    <a:pt x="208" y="13"/>
                  </a:lnTo>
                  <a:lnTo>
                    <a:pt x="209" y="13"/>
                  </a:lnTo>
                  <a:lnTo>
                    <a:pt x="210" y="13"/>
                  </a:lnTo>
                  <a:lnTo>
                    <a:pt x="211" y="13"/>
                  </a:lnTo>
                  <a:lnTo>
                    <a:pt x="213" y="12"/>
                  </a:lnTo>
                  <a:lnTo>
                    <a:pt x="216" y="13"/>
                  </a:lnTo>
                  <a:lnTo>
                    <a:pt x="217" y="14"/>
                  </a:lnTo>
                  <a:lnTo>
                    <a:pt x="218" y="14"/>
                  </a:lnTo>
                  <a:lnTo>
                    <a:pt x="220" y="17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7" y="21"/>
                  </a:lnTo>
                  <a:lnTo>
                    <a:pt x="228" y="21"/>
                  </a:lnTo>
                  <a:lnTo>
                    <a:pt x="231" y="21"/>
                  </a:lnTo>
                  <a:lnTo>
                    <a:pt x="233" y="22"/>
                  </a:lnTo>
                  <a:lnTo>
                    <a:pt x="234" y="24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3" y="35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50" y="43"/>
                  </a:lnTo>
                  <a:lnTo>
                    <a:pt x="256" y="46"/>
                  </a:lnTo>
                  <a:lnTo>
                    <a:pt x="259" y="49"/>
                  </a:lnTo>
                  <a:lnTo>
                    <a:pt x="261" y="50"/>
                  </a:lnTo>
                  <a:lnTo>
                    <a:pt x="262" y="52"/>
                  </a:lnTo>
                  <a:lnTo>
                    <a:pt x="264" y="53"/>
                  </a:lnTo>
                  <a:lnTo>
                    <a:pt x="264" y="54"/>
                  </a:lnTo>
                  <a:lnTo>
                    <a:pt x="266" y="60"/>
                  </a:lnTo>
                  <a:lnTo>
                    <a:pt x="268" y="61"/>
                  </a:lnTo>
                  <a:lnTo>
                    <a:pt x="270" y="63"/>
                  </a:lnTo>
                  <a:lnTo>
                    <a:pt x="272" y="63"/>
                  </a:lnTo>
                  <a:lnTo>
                    <a:pt x="274" y="64"/>
                  </a:lnTo>
                  <a:lnTo>
                    <a:pt x="275" y="66"/>
                  </a:lnTo>
                  <a:lnTo>
                    <a:pt x="277" y="69"/>
                  </a:lnTo>
                  <a:lnTo>
                    <a:pt x="280" y="72"/>
                  </a:lnTo>
                  <a:lnTo>
                    <a:pt x="281" y="75"/>
                  </a:lnTo>
                  <a:lnTo>
                    <a:pt x="280" y="77"/>
                  </a:lnTo>
                  <a:lnTo>
                    <a:pt x="278" y="78"/>
                  </a:lnTo>
                  <a:lnTo>
                    <a:pt x="274" y="84"/>
                  </a:lnTo>
                  <a:lnTo>
                    <a:pt x="274" y="85"/>
                  </a:lnTo>
                  <a:lnTo>
                    <a:pt x="274" y="86"/>
                  </a:lnTo>
                  <a:lnTo>
                    <a:pt x="273" y="86"/>
                  </a:lnTo>
                  <a:lnTo>
                    <a:pt x="272" y="88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6" y="94"/>
                  </a:lnTo>
                  <a:lnTo>
                    <a:pt x="266" y="95"/>
                  </a:lnTo>
                  <a:lnTo>
                    <a:pt x="265" y="96"/>
                  </a:lnTo>
                  <a:lnTo>
                    <a:pt x="264" y="96"/>
                  </a:lnTo>
                  <a:lnTo>
                    <a:pt x="264" y="97"/>
                  </a:lnTo>
                  <a:lnTo>
                    <a:pt x="262" y="100"/>
                  </a:lnTo>
                  <a:lnTo>
                    <a:pt x="262" y="102"/>
                  </a:lnTo>
                  <a:lnTo>
                    <a:pt x="262" y="104"/>
                  </a:lnTo>
                  <a:lnTo>
                    <a:pt x="262" y="108"/>
                  </a:lnTo>
                  <a:lnTo>
                    <a:pt x="264" y="111"/>
                  </a:lnTo>
                  <a:lnTo>
                    <a:pt x="264" y="117"/>
                  </a:lnTo>
                  <a:lnTo>
                    <a:pt x="262" y="118"/>
                  </a:lnTo>
                  <a:lnTo>
                    <a:pt x="262" y="119"/>
                  </a:lnTo>
                  <a:lnTo>
                    <a:pt x="264" y="120"/>
                  </a:lnTo>
                  <a:lnTo>
                    <a:pt x="267" y="120"/>
                  </a:lnTo>
                  <a:lnTo>
                    <a:pt x="267" y="121"/>
                  </a:lnTo>
                  <a:lnTo>
                    <a:pt x="268" y="121"/>
                  </a:lnTo>
                  <a:lnTo>
                    <a:pt x="268" y="120"/>
                  </a:lnTo>
                  <a:lnTo>
                    <a:pt x="269" y="120"/>
                  </a:lnTo>
                  <a:lnTo>
                    <a:pt x="270" y="120"/>
                  </a:lnTo>
                  <a:lnTo>
                    <a:pt x="272" y="119"/>
                  </a:lnTo>
                  <a:lnTo>
                    <a:pt x="273" y="119"/>
                  </a:lnTo>
                  <a:lnTo>
                    <a:pt x="274" y="119"/>
                  </a:lnTo>
                  <a:lnTo>
                    <a:pt x="276" y="119"/>
                  </a:lnTo>
                  <a:lnTo>
                    <a:pt x="277" y="119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1" y="119"/>
                  </a:lnTo>
                  <a:lnTo>
                    <a:pt x="282" y="118"/>
                  </a:lnTo>
                  <a:lnTo>
                    <a:pt x="284" y="117"/>
                  </a:lnTo>
                  <a:lnTo>
                    <a:pt x="286" y="117"/>
                  </a:lnTo>
                  <a:lnTo>
                    <a:pt x="287" y="117"/>
                  </a:lnTo>
                  <a:lnTo>
                    <a:pt x="290" y="117"/>
                  </a:lnTo>
                  <a:lnTo>
                    <a:pt x="291" y="117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4" y="122"/>
                  </a:lnTo>
                  <a:lnTo>
                    <a:pt x="294" y="123"/>
                  </a:lnTo>
                  <a:lnTo>
                    <a:pt x="293" y="123"/>
                  </a:lnTo>
                  <a:lnTo>
                    <a:pt x="293" y="125"/>
                  </a:lnTo>
                  <a:lnTo>
                    <a:pt x="292" y="126"/>
                  </a:lnTo>
                  <a:lnTo>
                    <a:pt x="291" y="127"/>
                  </a:lnTo>
                  <a:lnTo>
                    <a:pt x="291" y="128"/>
                  </a:lnTo>
                  <a:lnTo>
                    <a:pt x="291" y="129"/>
                  </a:lnTo>
                  <a:lnTo>
                    <a:pt x="290" y="129"/>
                  </a:lnTo>
                  <a:lnTo>
                    <a:pt x="290" y="130"/>
                  </a:lnTo>
                  <a:lnTo>
                    <a:pt x="289" y="130"/>
                  </a:lnTo>
                  <a:lnTo>
                    <a:pt x="290" y="133"/>
                  </a:lnTo>
                  <a:lnTo>
                    <a:pt x="290" y="134"/>
                  </a:lnTo>
                  <a:lnTo>
                    <a:pt x="292" y="135"/>
                  </a:lnTo>
                  <a:lnTo>
                    <a:pt x="292" y="136"/>
                  </a:lnTo>
                  <a:lnTo>
                    <a:pt x="293" y="136"/>
                  </a:lnTo>
                  <a:lnTo>
                    <a:pt x="293" y="139"/>
                  </a:lnTo>
                  <a:lnTo>
                    <a:pt x="293" y="141"/>
                  </a:lnTo>
                  <a:lnTo>
                    <a:pt x="294" y="143"/>
                  </a:lnTo>
                  <a:lnTo>
                    <a:pt x="295" y="144"/>
                  </a:lnTo>
                  <a:lnTo>
                    <a:pt x="298" y="146"/>
                  </a:lnTo>
                  <a:lnTo>
                    <a:pt x="299" y="146"/>
                  </a:lnTo>
                  <a:lnTo>
                    <a:pt x="299" y="147"/>
                  </a:lnTo>
                  <a:lnTo>
                    <a:pt x="300" y="148"/>
                  </a:lnTo>
                  <a:lnTo>
                    <a:pt x="300" y="150"/>
                  </a:lnTo>
                  <a:lnTo>
                    <a:pt x="301" y="151"/>
                  </a:lnTo>
                  <a:lnTo>
                    <a:pt x="301" y="152"/>
                  </a:lnTo>
                  <a:lnTo>
                    <a:pt x="302" y="152"/>
                  </a:lnTo>
                  <a:lnTo>
                    <a:pt x="303" y="152"/>
                  </a:lnTo>
                  <a:lnTo>
                    <a:pt x="305" y="153"/>
                  </a:lnTo>
                  <a:lnTo>
                    <a:pt x="306" y="154"/>
                  </a:lnTo>
                  <a:lnTo>
                    <a:pt x="307" y="159"/>
                  </a:lnTo>
                  <a:lnTo>
                    <a:pt x="307" y="160"/>
                  </a:lnTo>
                  <a:lnTo>
                    <a:pt x="308" y="161"/>
                  </a:lnTo>
                  <a:lnTo>
                    <a:pt x="309" y="161"/>
                  </a:lnTo>
                  <a:lnTo>
                    <a:pt x="309" y="162"/>
                  </a:lnTo>
                  <a:lnTo>
                    <a:pt x="310" y="163"/>
                  </a:lnTo>
                  <a:lnTo>
                    <a:pt x="311" y="164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4" y="168"/>
                  </a:lnTo>
                  <a:lnTo>
                    <a:pt x="316" y="169"/>
                  </a:lnTo>
                  <a:lnTo>
                    <a:pt x="317" y="169"/>
                  </a:lnTo>
                  <a:lnTo>
                    <a:pt x="318" y="169"/>
                  </a:lnTo>
                  <a:lnTo>
                    <a:pt x="320" y="171"/>
                  </a:lnTo>
                  <a:lnTo>
                    <a:pt x="323" y="173"/>
                  </a:lnTo>
                  <a:lnTo>
                    <a:pt x="327" y="177"/>
                  </a:lnTo>
                  <a:lnTo>
                    <a:pt x="328" y="179"/>
                  </a:lnTo>
                  <a:lnTo>
                    <a:pt x="330" y="180"/>
                  </a:lnTo>
                  <a:lnTo>
                    <a:pt x="333" y="180"/>
                  </a:lnTo>
                  <a:lnTo>
                    <a:pt x="335" y="181"/>
                  </a:lnTo>
                  <a:lnTo>
                    <a:pt x="337" y="183"/>
                  </a:lnTo>
                  <a:lnTo>
                    <a:pt x="340" y="184"/>
                  </a:lnTo>
                  <a:lnTo>
                    <a:pt x="343" y="184"/>
                  </a:lnTo>
                  <a:lnTo>
                    <a:pt x="345" y="185"/>
                  </a:lnTo>
                  <a:lnTo>
                    <a:pt x="348" y="186"/>
                  </a:lnTo>
                  <a:lnTo>
                    <a:pt x="351" y="187"/>
                  </a:lnTo>
                  <a:lnTo>
                    <a:pt x="353" y="188"/>
                  </a:lnTo>
                  <a:lnTo>
                    <a:pt x="356" y="188"/>
                  </a:lnTo>
                  <a:lnTo>
                    <a:pt x="359" y="189"/>
                  </a:lnTo>
                  <a:lnTo>
                    <a:pt x="361" y="190"/>
                  </a:lnTo>
                  <a:lnTo>
                    <a:pt x="364" y="192"/>
                  </a:lnTo>
                  <a:lnTo>
                    <a:pt x="367" y="192"/>
                  </a:lnTo>
                  <a:lnTo>
                    <a:pt x="369" y="193"/>
                  </a:lnTo>
                  <a:lnTo>
                    <a:pt x="372" y="194"/>
                  </a:lnTo>
                  <a:lnTo>
                    <a:pt x="375" y="195"/>
                  </a:lnTo>
                  <a:lnTo>
                    <a:pt x="377" y="195"/>
                  </a:lnTo>
                  <a:lnTo>
                    <a:pt x="379" y="196"/>
                  </a:lnTo>
                  <a:lnTo>
                    <a:pt x="382" y="197"/>
                  </a:lnTo>
                  <a:lnTo>
                    <a:pt x="384" y="198"/>
                  </a:lnTo>
                  <a:lnTo>
                    <a:pt x="387" y="198"/>
                  </a:lnTo>
                  <a:lnTo>
                    <a:pt x="390" y="200"/>
                  </a:lnTo>
                  <a:lnTo>
                    <a:pt x="392" y="201"/>
                  </a:lnTo>
                  <a:lnTo>
                    <a:pt x="394" y="202"/>
                  </a:lnTo>
                  <a:lnTo>
                    <a:pt x="397" y="202"/>
                  </a:lnTo>
                  <a:lnTo>
                    <a:pt x="400" y="203"/>
                  </a:lnTo>
                  <a:lnTo>
                    <a:pt x="402" y="204"/>
                  </a:lnTo>
                  <a:lnTo>
                    <a:pt x="404" y="205"/>
                  </a:lnTo>
                  <a:lnTo>
                    <a:pt x="407" y="205"/>
                  </a:lnTo>
                  <a:lnTo>
                    <a:pt x="409" y="206"/>
                  </a:lnTo>
                  <a:lnTo>
                    <a:pt x="412" y="208"/>
                  </a:lnTo>
                  <a:lnTo>
                    <a:pt x="415" y="209"/>
                  </a:lnTo>
                  <a:lnTo>
                    <a:pt x="417" y="209"/>
                  </a:lnTo>
                  <a:lnTo>
                    <a:pt x="418" y="210"/>
                  </a:lnTo>
                  <a:lnTo>
                    <a:pt x="420" y="210"/>
                  </a:lnTo>
                  <a:lnTo>
                    <a:pt x="425" y="210"/>
                  </a:lnTo>
                  <a:lnTo>
                    <a:pt x="429" y="210"/>
                  </a:lnTo>
                  <a:lnTo>
                    <a:pt x="434" y="210"/>
                  </a:lnTo>
                  <a:lnTo>
                    <a:pt x="439" y="210"/>
                  </a:lnTo>
                  <a:lnTo>
                    <a:pt x="444" y="210"/>
                  </a:lnTo>
                  <a:lnTo>
                    <a:pt x="448" y="210"/>
                  </a:lnTo>
                  <a:lnTo>
                    <a:pt x="446" y="211"/>
                  </a:lnTo>
                  <a:lnTo>
                    <a:pt x="445" y="212"/>
                  </a:lnTo>
                  <a:lnTo>
                    <a:pt x="444" y="214"/>
                  </a:lnTo>
                  <a:lnTo>
                    <a:pt x="442" y="215"/>
                  </a:lnTo>
                  <a:lnTo>
                    <a:pt x="441" y="217"/>
                  </a:lnTo>
                  <a:lnTo>
                    <a:pt x="440" y="218"/>
                  </a:lnTo>
                  <a:lnTo>
                    <a:pt x="437" y="220"/>
                  </a:lnTo>
                  <a:lnTo>
                    <a:pt x="436" y="221"/>
                  </a:lnTo>
                  <a:lnTo>
                    <a:pt x="435" y="222"/>
                  </a:lnTo>
                  <a:lnTo>
                    <a:pt x="434" y="223"/>
                  </a:lnTo>
                  <a:lnTo>
                    <a:pt x="432" y="226"/>
                  </a:lnTo>
                  <a:lnTo>
                    <a:pt x="431" y="227"/>
                  </a:lnTo>
                  <a:lnTo>
                    <a:pt x="429" y="228"/>
                  </a:lnTo>
                  <a:lnTo>
                    <a:pt x="428" y="229"/>
                  </a:lnTo>
                  <a:lnTo>
                    <a:pt x="426" y="231"/>
                  </a:lnTo>
                  <a:lnTo>
                    <a:pt x="425" y="233"/>
                  </a:lnTo>
                  <a:lnTo>
                    <a:pt x="424" y="234"/>
                  </a:lnTo>
                  <a:lnTo>
                    <a:pt x="421" y="235"/>
                  </a:lnTo>
                  <a:lnTo>
                    <a:pt x="420" y="237"/>
                  </a:lnTo>
                  <a:lnTo>
                    <a:pt x="419" y="238"/>
                  </a:lnTo>
                  <a:lnTo>
                    <a:pt x="418" y="239"/>
                  </a:lnTo>
                  <a:lnTo>
                    <a:pt x="416" y="240"/>
                  </a:lnTo>
                  <a:lnTo>
                    <a:pt x="415" y="243"/>
                  </a:lnTo>
                  <a:lnTo>
                    <a:pt x="414" y="244"/>
                  </a:lnTo>
                  <a:lnTo>
                    <a:pt x="411" y="245"/>
                  </a:lnTo>
                  <a:lnTo>
                    <a:pt x="410" y="246"/>
                  </a:lnTo>
                  <a:lnTo>
                    <a:pt x="409" y="248"/>
                  </a:lnTo>
                  <a:lnTo>
                    <a:pt x="408" y="250"/>
                  </a:lnTo>
                  <a:lnTo>
                    <a:pt x="407" y="250"/>
                  </a:lnTo>
                  <a:lnTo>
                    <a:pt x="406" y="251"/>
                  </a:lnTo>
                  <a:lnTo>
                    <a:pt x="404" y="253"/>
                  </a:lnTo>
                  <a:lnTo>
                    <a:pt x="403" y="253"/>
                  </a:lnTo>
                  <a:lnTo>
                    <a:pt x="403" y="254"/>
                  </a:lnTo>
                  <a:lnTo>
                    <a:pt x="402" y="255"/>
                  </a:lnTo>
                  <a:lnTo>
                    <a:pt x="400" y="256"/>
                  </a:lnTo>
                  <a:lnTo>
                    <a:pt x="398" y="259"/>
                  </a:lnTo>
                  <a:lnTo>
                    <a:pt x="397" y="261"/>
                  </a:lnTo>
                  <a:lnTo>
                    <a:pt x="394" y="262"/>
                  </a:lnTo>
                  <a:lnTo>
                    <a:pt x="392" y="264"/>
                  </a:lnTo>
                  <a:lnTo>
                    <a:pt x="391" y="267"/>
                  </a:lnTo>
                  <a:lnTo>
                    <a:pt x="389" y="268"/>
                  </a:lnTo>
                  <a:lnTo>
                    <a:pt x="387" y="270"/>
                  </a:lnTo>
                  <a:lnTo>
                    <a:pt x="384" y="273"/>
                  </a:lnTo>
                  <a:lnTo>
                    <a:pt x="381" y="277"/>
                  </a:lnTo>
                  <a:lnTo>
                    <a:pt x="377" y="280"/>
                  </a:lnTo>
                  <a:lnTo>
                    <a:pt x="375" y="284"/>
                  </a:lnTo>
                  <a:lnTo>
                    <a:pt x="374" y="284"/>
                  </a:lnTo>
                  <a:lnTo>
                    <a:pt x="372" y="287"/>
                  </a:lnTo>
                  <a:lnTo>
                    <a:pt x="368" y="292"/>
                  </a:lnTo>
                  <a:lnTo>
                    <a:pt x="365" y="295"/>
                  </a:lnTo>
                  <a:lnTo>
                    <a:pt x="361" y="298"/>
                  </a:lnTo>
                  <a:lnTo>
                    <a:pt x="360" y="300"/>
                  </a:lnTo>
                  <a:lnTo>
                    <a:pt x="358" y="303"/>
                  </a:lnTo>
                  <a:lnTo>
                    <a:pt x="357" y="303"/>
                  </a:lnTo>
                  <a:lnTo>
                    <a:pt x="354" y="303"/>
                  </a:lnTo>
                  <a:lnTo>
                    <a:pt x="353" y="303"/>
                  </a:lnTo>
                  <a:lnTo>
                    <a:pt x="352" y="303"/>
                  </a:lnTo>
                  <a:lnTo>
                    <a:pt x="350" y="303"/>
                  </a:lnTo>
                  <a:lnTo>
                    <a:pt x="349" y="303"/>
                  </a:lnTo>
                  <a:lnTo>
                    <a:pt x="348" y="302"/>
                  </a:lnTo>
                  <a:lnTo>
                    <a:pt x="347" y="302"/>
                  </a:lnTo>
                  <a:lnTo>
                    <a:pt x="345" y="302"/>
                  </a:lnTo>
                  <a:lnTo>
                    <a:pt x="344" y="302"/>
                  </a:lnTo>
                  <a:lnTo>
                    <a:pt x="342" y="302"/>
                  </a:lnTo>
                  <a:lnTo>
                    <a:pt x="341" y="302"/>
                  </a:lnTo>
                  <a:lnTo>
                    <a:pt x="340" y="302"/>
                  </a:lnTo>
                  <a:lnTo>
                    <a:pt x="337" y="302"/>
                  </a:lnTo>
                  <a:lnTo>
                    <a:pt x="336" y="302"/>
                  </a:lnTo>
                  <a:lnTo>
                    <a:pt x="335" y="302"/>
                  </a:lnTo>
                  <a:lnTo>
                    <a:pt x="333" y="302"/>
                  </a:lnTo>
                  <a:lnTo>
                    <a:pt x="332" y="302"/>
                  </a:lnTo>
                  <a:lnTo>
                    <a:pt x="331" y="302"/>
                  </a:lnTo>
                  <a:lnTo>
                    <a:pt x="328" y="302"/>
                  </a:lnTo>
                  <a:lnTo>
                    <a:pt x="327" y="302"/>
                  </a:lnTo>
                  <a:lnTo>
                    <a:pt x="325" y="303"/>
                  </a:lnTo>
                  <a:lnTo>
                    <a:pt x="324" y="303"/>
                  </a:lnTo>
                  <a:lnTo>
                    <a:pt x="320" y="303"/>
                  </a:lnTo>
                  <a:lnTo>
                    <a:pt x="318" y="304"/>
                  </a:lnTo>
                  <a:lnTo>
                    <a:pt x="315" y="304"/>
                  </a:lnTo>
                  <a:lnTo>
                    <a:pt x="314" y="305"/>
                  </a:lnTo>
                  <a:lnTo>
                    <a:pt x="310" y="307"/>
                  </a:lnTo>
                  <a:lnTo>
                    <a:pt x="307" y="309"/>
                  </a:lnTo>
                  <a:lnTo>
                    <a:pt x="303" y="311"/>
                  </a:lnTo>
                  <a:lnTo>
                    <a:pt x="300" y="312"/>
                  </a:lnTo>
                  <a:lnTo>
                    <a:pt x="298" y="314"/>
                  </a:lnTo>
                  <a:lnTo>
                    <a:pt x="298" y="315"/>
                  </a:lnTo>
                  <a:lnTo>
                    <a:pt x="297" y="318"/>
                  </a:lnTo>
                  <a:lnTo>
                    <a:pt x="297" y="319"/>
                  </a:lnTo>
                  <a:lnTo>
                    <a:pt x="295" y="320"/>
                  </a:lnTo>
                  <a:lnTo>
                    <a:pt x="294" y="321"/>
                  </a:lnTo>
                  <a:lnTo>
                    <a:pt x="293" y="321"/>
                  </a:lnTo>
                  <a:lnTo>
                    <a:pt x="291" y="321"/>
                  </a:lnTo>
                  <a:lnTo>
                    <a:pt x="286" y="322"/>
                  </a:lnTo>
                  <a:lnTo>
                    <a:pt x="282" y="323"/>
                  </a:lnTo>
                  <a:lnTo>
                    <a:pt x="278" y="323"/>
                  </a:lnTo>
                  <a:lnTo>
                    <a:pt x="276" y="323"/>
                  </a:lnTo>
                  <a:lnTo>
                    <a:pt x="274" y="323"/>
                  </a:lnTo>
                  <a:lnTo>
                    <a:pt x="273" y="324"/>
                  </a:lnTo>
                  <a:lnTo>
                    <a:pt x="272" y="324"/>
                  </a:lnTo>
                  <a:lnTo>
                    <a:pt x="269" y="326"/>
                  </a:lnTo>
                  <a:lnTo>
                    <a:pt x="268" y="327"/>
                  </a:lnTo>
                  <a:lnTo>
                    <a:pt x="267" y="328"/>
                  </a:lnTo>
                  <a:lnTo>
                    <a:pt x="267" y="329"/>
                  </a:lnTo>
                  <a:lnTo>
                    <a:pt x="267" y="330"/>
                  </a:lnTo>
                  <a:lnTo>
                    <a:pt x="266" y="330"/>
                  </a:lnTo>
                  <a:lnTo>
                    <a:pt x="265" y="331"/>
                  </a:lnTo>
                  <a:lnTo>
                    <a:pt x="264" y="331"/>
                  </a:lnTo>
                  <a:lnTo>
                    <a:pt x="262" y="330"/>
                  </a:lnTo>
                  <a:lnTo>
                    <a:pt x="260" y="330"/>
                  </a:lnTo>
                  <a:lnTo>
                    <a:pt x="259" y="330"/>
                  </a:lnTo>
                  <a:lnTo>
                    <a:pt x="258" y="330"/>
                  </a:lnTo>
                  <a:lnTo>
                    <a:pt x="257" y="330"/>
                  </a:lnTo>
                  <a:lnTo>
                    <a:pt x="255" y="331"/>
                  </a:lnTo>
                  <a:lnTo>
                    <a:pt x="253" y="331"/>
                  </a:lnTo>
                  <a:lnTo>
                    <a:pt x="252" y="331"/>
                  </a:lnTo>
                  <a:lnTo>
                    <a:pt x="249" y="331"/>
                  </a:lnTo>
                  <a:lnTo>
                    <a:pt x="247" y="331"/>
                  </a:lnTo>
                  <a:lnTo>
                    <a:pt x="244" y="331"/>
                  </a:lnTo>
                  <a:lnTo>
                    <a:pt x="243" y="331"/>
                  </a:lnTo>
                  <a:lnTo>
                    <a:pt x="242" y="330"/>
                  </a:lnTo>
                  <a:lnTo>
                    <a:pt x="240" y="327"/>
                  </a:lnTo>
                  <a:lnTo>
                    <a:pt x="239" y="327"/>
                  </a:lnTo>
                  <a:lnTo>
                    <a:pt x="238" y="326"/>
                  </a:lnTo>
                  <a:lnTo>
                    <a:pt x="236" y="326"/>
                  </a:lnTo>
                  <a:lnTo>
                    <a:pt x="235" y="324"/>
                  </a:lnTo>
                  <a:lnTo>
                    <a:pt x="235" y="323"/>
                  </a:lnTo>
                  <a:lnTo>
                    <a:pt x="233" y="322"/>
                  </a:lnTo>
                  <a:lnTo>
                    <a:pt x="233" y="321"/>
                  </a:lnTo>
                  <a:lnTo>
                    <a:pt x="231" y="322"/>
                  </a:lnTo>
                  <a:lnTo>
                    <a:pt x="228" y="323"/>
                  </a:lnTo>
                  <a:lnTo>
                    <a:pt x="225" y="324"/>
                  </a:lnTo>
                  <a:lnTo>
                    <a:pt x="222" y="326"/>
                  </a:lnTo>
                  <a:lnTo>
                    <a:pt x="220" y="327"/>
                  </a:lnTo>
                  <a:lnTo>
                    <a:pt x="218" y="328"/>
                  </a:lnTo>
                  <a:lnTo>
                    <a:pt x="215" y="329"/>
                  </a:lnTo>
                  <a:lnTo>
                    <a:pt x="214" y="330"/>
                  </a:lnTo>
                  <a:lnTo>
                    <a:pt x="210" y="331"/>
                  </a:lnTo>
                  <a:lnTo>
                    <a:pt x="208" y="332"/>
                  </a:lnTo>
                  <a:lnTo>
                    <a:pt x="206" y="334"/>
                  </a:lnTo>
                  <a:lnTo>
                    <a:pt x="205" y="335"/>
                  </a:lnTo>
                  <a:lnTo>
                    <a:pt x="205" y="336"/>
                  </a:lnTo>
                  <a:lnTo>
                    <a:pt x="203" y="338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3"/>
                  </a:lnTo>
                  <a:lnTo>
                    <a:pt x="198" y="344"/>
                  </a:lnTo>
                  <a:lnTo>
                    <a:pt x="197" y="345"/>
                  </a:lnTo>
                  <a:lnTo>
                    <a:pt x="197" y="347"/>
                  </a:lnTo>
                  <a:lnTo>
                    <a:pt x="195" y="347"/>
                  </a:lnTo>
                  <a:lnTo>
                    <a:pt x="194" y="347"/>
                  </a:lnTo>
                  <a:lnTo>
                    <a:pt x="194" y="346"/>
                  </a:lnTo>
                  <a:lnTo>
                    <a:pt x="193" y="346"/>
                  </a:lnTo>
                  <a:lnTo>
                    <a:pt x="189" y="346"/>
                  </a:lnTo>
                  <a:lnTo>
                    <a:pt x="190" y="345"/>
                  </a:lnTo>
                  <a:lnTo>
                    <a:pt x="189" y="345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5" y="345"/>
                  </a:lnTo>
                  <a:lnTo>
                    <a:pt x="183" y="344"/>
                  </a:lnTo>
                  <a:lnTo>
                    <a:pt x="182" y="344"/>
                  </a:lnTo>
                  <a:lnTo>
                    <a:pt x="181" y="344"/>
                  </a:lnTo>
                  <a:lnTo>
                    <a:pt x="180" y="344"/>
                  </a:lnTo>
                  <a:lnTo>
                    <a:pt x="178" y="344"/>
                  </a:lnTo>
                  <a:lnTo>
                    <a:pt x="177" y="344"/>
                  </a:lnTo>
                  <a:lnTo>
                    <a:pt x="177" y="345"/>
                  </a:lnTo>
                  <a:lnTo>
                    <a:pt x="175" y="344"/>
                  </a:lnTo>
                  <a:lnTo>
                    <a:pt x="172" y="343"/>
                  </a:lnTo>
                  <a:lnTo>
                    <a:pt x="171" y="343"/>
                  </a:lnTo>
                  <a:lnTo>
                    <a:pt x="169" y="342"/>
                  </a:lnTo>
                  <a:lnTo>
                    <a:pt x="168" y="342"/>
                  </a:lnTo>
                  <a:lnTo>
                    <a:pt x="167" y="342"/>
                  </a:lnTo>
                  <a:lnTo>
                    <a:pt x="166" y="342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5" y="342"/>
                  </a:lnTo>
                  <a:lnTo>
                    <a:pt x="164" y="342"/>
                  </a:lnTo>
                  <a:lnTo>
                    <a:pt x="161" y="342"/>
                  </a:lnTo>
                  <a:lnTo>
                    <a:pt x="158" y="342"/>
                  </a:lnTo>
                  <a:lnTo>
                    <a:pt x="156" y="342"/>
                  </a:lnTo>
                  <a:lnTo>
                    <a:pt x="155" y="342"/>
                  </a:lnTo>
                  <a:lnTo>
                    <a:pt x="153" y="342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51" y="339"/>
                  </a:lnTo>
                  <a:lnTo>
                    <a:pt x="150" y="338"/>
                  </a:lnTo>
                  <a:lnTo>
                    <a:pt x="149" y="338"/>
                  </a:lnTo>
                  <a:lnTo>
                    <a:pt x="149" y="337"/>
                  </a:lnTo>
                  <a:lnTo>
                    <a:pt x="146" y="336"/>
                  </a:lnTo>
                  <a:lnTo>
                    <a:pt x="142" y="334"/>
                  </a:lnTo>
                  <a:lnTo>
                    <a:pt x="140" y="331"/>
                  </a:lnTo>
                  <a:lnTo>
                    <a:pt x="136" y="330"/>
                  </a:lnTo>
                  <a:lnTo>
                    <a:pt x="134" y="328"/>
                  </a:lnTo>
                  <a:lnTo>
                    <a:pt x="131" y="326"/>
                  </a:lnTo>
                  <a:lnTo>
                    <a:pt x="128" y="324"/>
                  </a:lnTo>
                  <a:lnTo>
                    <a:pt x="125" y="322"/>
                  </a:lnTo>
                  <a:lnTo>
                    <a:pt x="124" y="321"/>
                  </a:lnTo>
                  <a:lnTo>
                    <a:pt x="123" y="321"/>
                  </a:lnTo>
                  <a:lnTo>
                    <a:pt x="123" y="320"/>
                  </a:lnTo>
                  <a:lnTo>
                    <a:pt x="122" y="320"/>
                  </a:lnTo>
                  <a:lnTo>
                    <a:pt x="121" y="319"/>
                  </a:lnTo>
                  <a:lnTo>
                    <a:pt x="119" y="319"/>
                  </a:lnTo>
                  <a:lnTo>
                    <a:pt x="117" y="318"/>
                  </a:lnTo>
                  <a:lnTo>
                    <a:pt x="116" y="317"/>
                  </a:lnTo>
                  <a:lnTo>
                    <a:pt x="110" y="317"/>
                  </a:lnTo>
                  <a:lnTo>
                    <a:pt x="109" y="317"/>
                  </a:lnTo>
                  <a:lnTo>
                    <a:pt x="105" y="317"/>
                  </a:lnTo>
                  <a:lnTo>
                    <a:pt x="99" y="317"/>
                  </a:lnTo>
                  <a:lnTo>
                    <a:pt x="98" y="317"/>
                  </a:lnTo>
                  <a:lnTo>
                    <a:pt x="97" y="317"/>
                  </a:lnTo>
                  <a:lnTo>
                    <a:pt x="96" y="317"/>
                  </a:lnTo>
                  <a:lnTo>
                    <a:pt x="92" y="317"/>
                  </a:lnTo>
                  <a:lnTo>
                    <a:pt x="91" y="317"/>
                  </a:lnTo>
                  <a:lnTo>
                    <a:pt x="90" y="315"/>
                  </a:lnTo>
                  <a:lnTo>
                    <a:pt x="89" y="315"/>
                  </a:lnTo>
                  <a:lnTo>
                    <a:pt x="89" y="314"/>
                  </a:lnTo>
                  <a:lnTo>
                    <a:pt x="89" y="313"/>
                  </a:lnTo>
                  <a:lnTo>
                    <a:pt x="89" y="312"/>
                  </a:lnTo>
                  <a:lnTo>
                    <a:pt x="88" y="312"/>
                  </a:lnTo>
                  <a:lnTo>
                    <a:pt x="88" y="311"/>
                  </a:lnTo>
                  <a:lnTo>
                    <a:pt x="84" y="307"/>
                  </a:lnTo>
                  <a:lnTo>
                    <a:pt x="83" y="305"/>
                  </a:lnTo>
                  <a:lnTo>
                    <a:pt x="83" y="304"/>
                  </a:lnTo>
                  <a:lnTo>
                    <a:pt x="83" y="298"/>
                  </a:lnTo>
                  <a:lnTo>
                    <a:pt x="83" y="297"/>
                  </a:lnTo>
                  <a:lnTo>
                    <a:pt x="84" y="296"/>
                  </a:lnTo>
                  <a:lnTo>
                    <a:pt x="84" y="295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3" y="293"/>
                  </a:lnTo>
                  <a:lnTo>
                    <a:pt x="84" y="292"/>
                  </a:lnTo>
                  <a:lnTo>
                    <a:pt x="84" y="290"/>
                  </a:lnTo>
                  <a:lnTo>
                    <a:pt x="83" y="289"/>
                  </a:lnTo>
                  <a:lnTo>
                    <a:pt x="81" y="288"/>
                  </a:lnTo>
                  <a:lnTo>
                    <a:pt x="80" y="288"/>
                  </a:lnTo>
                  <a:lnTo>
                    <a:pt x="79" y="288"/>
                  </a:lnTo>
                  <a:lnTo>
                    <a:pt x="79" y="289"/>
                  </a:lnTo>
                  <a:lnTo>
                    <a:pt x="77" y="288"/>
                  </a:lnTo>
                  <a:lnTo>
                    <a:pt x="76" y="287"/>
                  </a:lnTo>
                  <a:lnTo>
                    <a:pt x="75" y="287"/>
                  </a:lnTo>
                  <a:lnTo>
                    <a:pt x="74" y="287"/>
                  </a:lnTo>
                  <a:lnTo>
                    <a:pt x="73" y="287"/>
                  </a:lnTo>
                  <a:lnTo>
                    <a:pt x="72" y="289"/>
                  </a:lnTo>
                  <a:lnTo>
                    <a:pt x="71" y="289"/>
                  </a:lnTo>
                  <a:lnTo>
                    <a:pt x="69" y="289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6"/>
                  </a:lnTo>
                  <a:lnTo>
                    <a:pt x="68" y="285"/>
                  </a:lnTo>
                  <a:lnTo>
                    <a:pt x="67" y="284"/>
                  </a:lnTo>
                  <a:lnTo>
                    <a:pt x="65" y="282"/>
                  </a:lnTo>
                  <a:lnTo>
                    <a:pt x="64" y="281"/>
                  </a:lnTo>
                  <a:lnTo>
                    <a:pt x="63" y="280"/>
                  </a:lnTo>
                  <a:lnTo>
                    <a:pt x="63" y="279"/>
                  </a:lnTo>
                  <a:lnTo>
                    <a:pt x="63" y="278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9" y="273"/>
                  </a:lnTo>
                  <a:lnTo>
                    <a:pt x="60" y="273"/>
                  </a:lnTo>
                  <a:lnTo>
                    <a:pt x="60" y="272"/>
                  </a:lnTo>
                  <a:lnTo>
                    <a:pt x="59" y="272"/>
                  </a:lnTo>
                  <a:lnTo>
                    <a:pt x="59" y="271"/>
                  </a:lnTo>
                  <a:lnTo>
                    <a:pt x="59" y="270"/>
                  </a:lnTo>
                  <a:lnTo>
                    <a:pt x="59" y="268"/>
                  </a:lnTo>
                  <a:lnTo>
                    <a:pt x="58" y="267"/>
                  </a:lnTo>
                  <a:lnTo>
                    <a:pt x="57" y="265"/>
                  </a:lnTo>
                  <a:lnTo>
                    <a:pt x="57" y="264"/>
                  </a:lnTo>
                  <a:lnTo>
                    <a:pt x="56" y="262"/>
                  </a:lnTo>
                  <a:lnTo>
                    <a:pt x="56" y="260"/>
                  </a:lnTo>
                  <a:lnTo>
                    <a:pt x="55" y="257"/>
                  </a:lnTo>
                  <a:lnTo>
                    <a:pt x="54" y="256"/>
                  </a:lnTo>
                  <a:lnTo>
                    <a:pt x="54" y="255"/>
                  </a:lnTo>
                  <a:lnTo>
                    <a:pt x="54" y="253"/>
                  </a:lnTo>
                  <a:lnTo>
                    <a:pt x="52" y="252"/>
                  </a:lnTo>
                  <a:lnTo>
                    <a:pt x="52" y="251"/>
                  </a:lnTo>
                  <a:lnTo>
                    <a:pt x="51" y="250"/>
                  </a:lnTo>
                  <a:lnTo>
                    <a:pt x="50" y="248"/>
                  </a:lnTo>
                  <a:lnTo>
                    <a:pt x="49" y="247"/>
                  </a:lnTo>
                  <a:lnTo>
                    <a:pt x="48" y="247"/>
                  </a:lnTo>
                  <a:lnTo>
                    <a:pt x="47" y="247"/>
                  </a:lnTo>
                  <a:lnTo>
                    <a:pt x="46" y="246"/>
                  </a:lnTo>
                  <a:lnTo>
                    <a:pt x="46" y="245"/>
                  </a:lnTo>
                  <a:lnTo>
                    <a:pt x="47" y="245"/>
                  </a:lnTo>
                  <a:lnTo>
                    <a:pt x="46" y="244"/>
                  </a:lnTo>
                  <a:lnTo>
                    <a:pt x="46" y="243"/>
                  </a:lnTo>
                  <a:lnTo>
                    <a:pt x="43" y="242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6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5"/>
                  </a:lnTo>
                  <a:lnTo>
                    <a:pt x="35" y="235"/>
                  </a:lnTo>
                  <a:lnTo>
                    <a:pt x="34" y="235"/>
                  </a:lnTo>
                  <a:lnTo>
                    <a:pt x="33" y="234"/>
                  </a:lnTo>
                  <a:lnTo>
                    <a:pt x="32" y="233"/>
                  </a:lnTo>
                  <a:lnTo>
                    <a:pt x="32" y="229"/>
                  </a:lnTo>
                  <a:lnTo>
                    <a:pt x="31" y="228"/>
                  </a:lnTo>
                  <a:lnTo>
                    <a:pt x="27" y="223"/>
                  </a:lnTo>
                  <a:lnTo>
                    <a:pt x="26" y="223"/>
                  </a:lnTo>
                  <a:lnTo>
                    <a:pt x="25" y="223"/>
                  </a:lnTo>
                  <a:lnTo>
                    <a:pt x="24" y="222"/>
                  </a:lnTo>
                  <a:lnTo>
                    <a:pt x="23" y="220"/>
                  </a:lnTo>
                  <a:lnTo>
                    <a:pt x="22" y="220"/>
                  </a:lnTo>
                  <a:lnTo>
                    <a:pt x="21" y="220"/>
                  </a:lnTo>
                  <a:lnTo>
                    <a:pt x="21" y="219"/>
                  </a:lnTo>
                  <a:lnTo>
                    <a:pt x="19" y="219"/>
                  </a:lnTo>
                  <a:lnTo>
                    <a:pt x="18" y="219"/>
                  </a:lnTo>
                  <a:lnTo>
                    <a:pt x="17" y="219"/>
                  </a:lnTo>
                  <a:lnTo>
                    <a:pt x="16" y="218"/>
                  </a:lnTo>
                  <a:lnTo>
                    <a:pt x="15" y="218"/>
                  </a:lnTo>
                  <a:lnTo>
                    <a:pt x="14" y="218"/>
                  </a:lnTo>
                  <a:lnTo>
                    <a:pt x="13" y="218"/>
                  </a:lnTo>
                  <a:lnTo>
                    <a:pt x="12" y="218"/>
                  </a:lnTo>
                  <a:lnTo>
                    <a:pt x="9" y="218"/>
                  </a:lnTo>
                  <a:lnTo>
                    <a:pt x="8" y="217"/>
                  </a:lnTo>
                  <a:lnTo>
                    <a:pt x="7" y="217"/>
                  </a:lnTo>
                  <a:lnTo>
                    <a:pt x="6" y="215"/>
                  </a:lnTo>
                  <a:lnTo>
                    <a:pt x="5" y="215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4" y="215"/>
                  </a:lnTo>
                  <a:lnTo>
                    <a:pt x="2" y="215"/>
                  </a:lnTo>
                  <a:lnTo>
                    <a:pt x="1" y="214"/>
                  </a:lnTo>
                  <a:lnTo>
                    <a:pt x="0" y="212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4" y="208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5"/>
                  </a:lnTo>
                  <a:lnTo>
                    <a:pt x="6" y="204"/>
                  </a:lnTo>
                  <a:lnTo>
                    <a:pt x="6" y="203"/>
                  </a:lnTo>
                  <a:lnTo>
                    <a:pt x="7" y="203"/>
                  </a:lnTo>
                  <a:lnTo>
                    <a:pt x="7" y="202"/>
                  </a:lnTo>
                  <a:lnTo>
                    <a:pt x="6" y="202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6" y="198"/>
                  </a:lnTo>
                  <a:lnTo>
                    <a:pt x="6" y="197"/>
                  </a:lnTo>
                  <a:lnTo>
                    <a:pt x="7" y="197"/>
                  </a:lnTo>
                  <a:lnTo>
                    <a:pt x="7" y="196"/>
                  </a:lnTo>
                  <a:lnTo>
                    <a:pt x="8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6" y="195"/>
                  </a:lnTo>
                  <a:lnTo>
                    <a:pt x="16" y="196"/>
                  </a:lnTo>
                  <a:lnTo>
                    <a:pt x="17" y="196"/>
                  </a:lnTo>
                  <a:lnTo>
                    <a:pt x="18" y="196"/>
                  </a:lnTo>
                  <a:lnTo>
                    <a:pt x="19" y="196"/>
                  </a:lnTo>
                  <a:lnTo>
                    <a:pt x="21" y="196"/>
                  </a:lnTo>
                  <a:lnTo>
                    <a:pt x="21" y="197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4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7" y="197"/>
                  </a:lnTo>
                  <a:lnTo>
                    <a:pt x="29" y="197"/>
                  </a:lnTo>
                  <a:lnTo>
                    <a:pt x="29" y="196"/>
                  </a:lnTo>
                  <a:lnTo>
                    <a:pt x="30" y="196"/>
                  </a:lnTo>
                  <a:lnTo>
                    <a:pt x="33" y="194"/>
                  </a:lnTo>
                  <a:lnTo>
                    <a:pt x="33" y="193"/>
                  </a:lnTo>
                  <a:lnTo>
                    <a:pt x="34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3"/>
                  </a:lnTo>
                  <a:lnTo>
                    <a:pt x="33" y="173"/>
                  </a:lnTo>
                  <a:lnTo>
                    <a:pt x="33" y="16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D1A6613-661F-575C-45BB-F49997BCF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046" y="1949478"/>
              <a:ext cx="496564" cy="372423"/>
            </a:xfrm>
            <a:custGeom>
              <a:avLst/>
              <a:gdLst>
                <a:gd name="T0" fmla="*/ 329 w 352"/>
                <a:gd name="T1" fmla="*/ 230 h 264"/>
                <a:gd name="T2" fmla="*/ 297 w 352"/>
                <a:gd name="T3" fmla="*/ 239 h 264"/>
                <a:gd name="T4" fmla="*/ 271 w 352"/>
                <a:gd name="T5" fmla="*/ 256 h 264"/>
                <a:gd name="T6" fmla="*/ 240 w 352"/>
                <a:gd name="T7" fmla="*/ 261 h 264"/>
                <a:gd name="T8" fmla="*/ 232 w 352"/>
                <a:gd name="T9" fmla="*/ 259 h 264"/>
                <a:gd name="T10" fmla="*/ 220 w 352"/>
                <a:gd name="T11" fmla="*/ 259 h 264"/>
                <a:gd name="T12" fmla="*/ 203 w 352"/>
                <a:gd name="T13" fmla="*/ 258 h 264"/>
                <a:gd name="T14" fmla="*/ 196 w 352"/>
                <a:gd name="T15" fmla="*/ 259 h 264"/>
                <a:gd name="T16" fmla="*/ 186 w 352"/>
                <a:gd name="T17" fmla="*/ 251 h 264"/>
                <a:gd name="T18" fmla="*/ 176 w 352"/>
                <a:gd name="T19" fmla="*/ 245 h 264"/>
                <a:gd name="T20" fmla="*/ 169 w 352"/>
                <a:gd name="T21" fmla="*/ 236 h 264"/>
                <a:gd name="T22" fmla="*/ 161 w 352"/>
                <a:gd name="T23" fmla="*/ 229 h 264"/>
                <a:gd name="T24" fmla="*/ 154 w 352"/>
                <a:gd name="T25" fmla="*/ 238 h 264"/>
                <a:gd name="T26" fmla="*/ 140 w 352"/>
                <a:gd name="T27" fmla="*/ 234 h 264"/>
                <a:gd name="T28" fmla="*/ 131 w 352"/>
                <a:gd name="T29" fmla="*/ 238 h 264"/>
                <a:gd name="T30" fmla="*/ 120 w 352"/>
                <a:gd name="T31" fmla="*/ 238 h 264"/>
                <a:gd name="T32" fmla="*/ 113 w 352"/>
                <a:gd name="T33" fmla="*/ 232 h 264"/>
                <a:gd name="T34" fmla="*/ 106 w 352"/>
                <a:gd name="T35" fmla="*/ 224 h 264"/>
                <a:gd name="T36" fmla="*/ 97 w 352"/>
                <a:gd name="T37" fmla="*/ 215 h 264"/>
                <a:gd name="T38" fmla="*/ 94 w 352"/>
                <a:gd name="T39" fmla="*/ 203 h 264"/>
                <a:gd name="T40" fmla="*/ 87 w 352"/>
                <a:gd name="T41" fmla="*/ 195 h 264"/>
                <a:gd name="T42" fmla="*/ 80 w 352"/>
                <a:gd name="T43" fmla="*/ 190 h 264"/>
                <a:gd name="T44" fmla="*/ 69 w 352"/>
                <a:gd name="T45" fmla="*/ 187 h 264"/>
                <a:gd name="T46" fmla="*/ 67 w 352"/>
                <a:gd name="T47" fmla="*/ 180 h 264"/>
                <a:gd name="T48" fmla="*/ 65 w 352"/>
                <a:gd name="T49" fmla="*/ 169 h 264"/>
                <a:gd name="T50" fmla="*/ 56 w 352"/>
                <a:gd name="T51" fmla="*/ 159 h 264"/>
                <a:gd name="T52" fmla="*/ 47 w 352"/>
                <a:gd name="T53" fmla="*/ 154 h 264"/>
                <a:gd name="T54" fmla="*/ 37 w 352"/>
                <a:gd name="T55" fmla="*/ 149 h 264"/>
                <a:gd name="T56" fmla="*/ 34 w 352"/>
                <a:gd name="T57" fmla="*/ 139 h 264"/>
                <a:gd name="T58" fmla="*/ 26 w 352"/>
                <a:gd name="T59" fmla="*/ 130 h 264"/>
                <a:gd name="T60" fmla="*/ 14 w 352"/>
                <a:gd name="T61" fmla="*/ 122 h 264"/>
                <a:gd name="T62" fmla="*/ 2 w 352"/>
                <a:gd name="T63" fmla="*/ 120 h 264"/>
                <a:gd name="T64" fmla="*/ 3 w 352"/>
                <a:gd name="T65" fmla="*/ 109 h 264"/>
                <a:gd name="T66" fmla="*/ 13 w 352"/>
                <a:gd name="T67" fmla="*/ 102 h 264"/>
                <a:gd name="T68" fmla="*/ 22 w 352"/>
                <a:gd name="T69" fmla="*/ 72 h 264"/>
                <a:gd name="T70" fmla="*/ 29 w 352"/>
                <a:gd name="T71" fmla="*/ 60 h 264"/>
                <a:gd name="T72" fmla="*/ 39 w 352"/>
                <a:gd name="T73" fmla="*/ 57 h 264"/>
                <a:gd name="T74" fmla="*/ 53 w 352"/>
                <a:gd name="T75" fmla="*/ 63 h 264"/>
                <a:gd name="T76" fmla="*/ 74 w 352"/>
                <a:gd name="T77" fmla="*/ 85 h 264"/>
                <a:gd name="T78" fmla="*/ 112 w 352"/>
                <a:gd name="T79" fmla="*/ 80 h 264"/>
                <a:gd name="T80" fmla="*/ 146 w 352"/>
                <a:gd name="T81" fmla="*/ 80 h 264"/>
                <a:gd name="T82" fmla="*/ 182 w 352"/>
                <a:gd name="T83" fmla="*/ 64 h 264"/>
                <a:gd name="T84" fmla="*/ 224 w 352"/>
                <a:gd name="T85" fmla="*/ 62 h 264"/>
                <a:gd name="T86" fmla="*/ 245 w 352"/>
                <a:gd name="T87" fmla="*/ 29 h 264"/>
                <a:gd name="T88" fmla="*/ 256 w 352"/>
                <a:gd name="T89" fmla="*/ 3 h 264"/>
                <a:gd name="T90" fmla="*/ 269 w 352"/>
                <a:gd name="T91" fmla="*/ 31 h 264"/>
                <a:gd name="T92" fmla="*/ 293 w 352"/>
                <a:gd name="T93" fmla="*/ 63 h 264"/>
                <a:gd name="T94" fmla="*/ 291 w 352"/>
                <a:gd name="T95" fmla="*/ 83 h 264"/>
                <a:gd name="T96" fmla="*/ 293 w 352"/>
                <a:gd name="T97" fmla="*/ 115 h 264"/>
                <a:gd name="T98" fmla="*/ 282 w 352"/>
                <a:gd name="T99" fmla="*/ 115 h 264"/>
                <a:gd name="T100" fmla="*/ 270 w 352"/>
                <a:gd name="T101" fmla="*/ 116 h 264"/>
                <a:gd name="T102" fmla="*/ 269 w 352"/>
                <a:gd name="T103" fmla="*/ 125 h 264"/>
                <a:gd name="T104" fmla="*/ 269 w 352"/>
                <a:gd name="T105" fmla="*/ 136 h 264"/>
                <a:gd name="T106" fmla="*/ 281 w 352"/>
                <a:gd name="T107" fmla="*/ 138 h 264"/>
                <a:gd name="T108" fmla="*/ 295 w 352"/>
                <a:gd name="T109" fmla="*/ 147 h 264"/>
                <a:gd name="T110" fmla="*/ 302 w 352"/>
                <a:gd name="T111" fmla="*/ 158 h 264"/>
                <a:gd name="T112" fmla="*/ 312 w 352"/>
                <a:gd name="T113" fmla="*/ 166 h 264"/>
                <a:gd name="T114" fmla="*/ 320 w 352"/>
                <a:gd name="T115" fmla="*/ 181 h 264"/>
                <a:gd name="T116" fmla="*/ 323 w 352"/>
                <a:gd name="T117" fmla="*/ 194 h 264"/>
                <a:gd name="T118" fmla="*/ 333 w 352"/>
                <a:gd name="T119" fmla="*/ 207 h 264"/>
                <a:gd name="T120" fmla="*/ 344 w 352"/>
                <a:gd name="T121" fmla="*/ 207 h 264"/>
                <a:gd name="T122" fmla="*/ 347 w 352"/>
                <a:gd name="T123" fmla="*/ 21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64">
                  <a:moveTo>
                    <a:pt x="352" y="230"/>
                  </a:moveTo>
                  <a:lnTo>
                    <a:pt x="350" y="230"/>
                  </a:lnTo>
                  <a:lnTo>
                    <a:pt x="348" y="230"/>
                  </a:lnTo>
                  <a:lnTo>
                    <a:pt x="346" y="230"/>
                  </a:lnTo>
                  <a:lnTo>
                    <a:pt x="346" y="231"/>
                  </a:lnTo>
                  <a:lnTo>
                    <a:pt x="343" y="230"/>
                  </a:lnTo>
                  <a:lnTo>
                    <a:pt x="340" y="230"/>
                  </a:lnTo>
                  <a:lnTo>
                    <a:pt x="338" y="230"/>
                  </a:lnTo>
                  <a:lnTo>
                    <a:pt x="335" y="230"/>
                  </a:lnTo>
                  <a:lnTo>
                    <a:pt x="332" y="230"/>
                  </a:lnTo>
                  <a:lnTo>
                    <a:pt x="329" y="230"/>
                  </a:lnTo>
                  <a:lnTo>
                    <a:pt x="327" y="230"/>
                  </a:lnTo>
                  <a:lnTo>
                    <a:pt x="323" y="230"/>
                  </a:lnTo>
                  <a:lnTo>
                    <a:pt x="320" y="230"/>
                  </a:lnTo>
                  <a:lnTo>
                    <a:pt x="318" y="230"/>
                  </a:lnTo>
                  <a:lnTo>
                    <a:pt x="314" y="230"/>
                  </a:lnTo>
                  <a:lnTo>
                    <a:pt x="312" y="230"/>
                  </a:lnTo>
                  <a:lnTo>
                    <a:pt x="308" y="230"/>
                  </a:lnTo>
                  <a:lnTo>
                    <a:pt x="306" y="230"/>
                  </a:lnTo>
                  <a:lnTo>
                    <a:pt x="303" y="233"/>
                  </a:lnTo>
                  <a:lnTo>
                    <a:pt x="300" y="237"/>
                  </a:lnTo>
                  <a:lnTo>
                    <a:pt x="297" y="239"/>
                  </a:lnTo>
                  <a:lnTo>
                    <a:pt x="294" y="242"/>
                  </a:lnTo>
                  <a:lnTo>
                    <a:pt x="291" y="245"/>
                  </a:lnTo>
                  <a:lnTo>
                    <a:pt x="289" y="247"/>
                  </a:lnTo>
                  <a:lnTo>
                    <a:pt x="286" y="250"/>
                  </a:lnTo>
                  <a:lnTo>
                    <a:pt x="282" y="254"/>
                  </a:lnTo>
                  <a:lnTo>
                    <a:pt x="281" y="256"/>
                  </a:lnTo>
                  <a:lnTo>
                    <a:pt x="280" y="256"/>
                  </a:lnTo>
                  <a:lnTo>
                    <a:pt x="279" y="256"/>
                  </a:lnTo>
                  <a:lnTo>
                    <a:pt x="278" y="256"/>
                  </a:lnTo>
                  <a:lnTo>
                    <a:pt x="273" y="256"/>
                  </a:lnTo>
                  <a:lnTo>
                    <a:pt x="271" y="256"/>
                  </a:lnTo>
                  <a:lnTo>
                    <a:pt x="270" y="256"/>
                  </a:lnTo>
                  <a:lnTo>
                    <a:pt x="269" y="256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7" y="256"/>
                  </a:lnTo>
                  <a:lnTo>
                    <a:pt x="253" y="256"/>
                  </a:lnTo>
                  <a:lnTo>
                    <a:pt x="247" y="257"/>
                  </a:lnTo>
                  <a:lnTo>
                    <a:pt x="246" y="257"/>
                  </a:lnTo>
                  <a:lnTo>
                    <a:pt x="240" y="261"/>
                  </a:lnTo>
                  <a:lnTo>
                    <a:pt x="240" y="262"/>
                  </a:lnTo>
                  <a:lnTo>
                    <a:pt x="240" y="263"/>
                  </a:lnTo>
                  <a:lnTo>
                    <a:pt x="240" y="264"/>
                  </a:lnTo>
                  <a:lnTo>
                    <a:pt x="239" y="264"/>
                  </a:lnTo>
                  <a:lnTo>
                    <a:pt x="238" y="263"/>
                  </a:lnTo>
                  <a:lnTo>
                    <a:pt x="237" y="263"/>
                  </a:lnTo>
                  <a:lnTo>
                    <a:pt x="237" y="262"/>
                  </a:lnTo>
                  <a:lnTo>
                    <a:pt x="236" y="262"/>
                  </a:lnTo>
                  <a:lnTo>
                    <a:pt x="233" y="261"/>
                  </a:lnTo>
                  <a:lnTo>
                    <a:pt x="232" y="261"/>
                  </a:lnTo>
                  <a:lnTo>
                    <a:pt x="232" y="259"/>
                  </a:lnTo>
                  <a:lnTo>
                    <a:pt x="232" y="258"/>
                  </a:lnTo>
                  <a:lnTo>
                    <a:pt x="232" y="257"/>
                  </a:lnTo>
                  <a:lnTo>
                    <a:pt x="230" y="255"/>
                  </a:lnTo>
                  <a:lnTo>
                    <a:pt x="229" y="255"/>
                  </a:lnTo>
                  <a:lnTo>
                    <a:pt x="228" y="255"/>
                  </a:lnTo>
                  <a:lnTo>
                    <a:pt x="226" y="257"/>
                  </a:lnTo>
                  <a:lnTo>
                    <a:pt x="224" y="257"/>
                  </a:lnTo>
                  <a:lnTo>
                    <a:pt x="222" y="258"/>
                  </a:lnTo>
                  <a:lnTo>
                    <a:pt x="221" y="258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6" y="257"/>
                  </a:lnTo>
                  <a:lnTo>
                    <a:pt x="214" y="256"/>
                  </a:lnTo>
                  <a:lnTo>
                    <a:pt x="213" y="255"/>
                  </a:lnTo>
                  <a:lnTo>
                    <a:pt x="212" y="255"/>
                  </a:lnTo>
                  <a:lnTo>
                    <a:pt x="210" y="255"/>
                  </a:lnTo>
                  <a:lnTo>
                    <a:pt x="208" y="256"/>
                  </a:lnTo>
                  <a:lnTo>
                    <a:pt x="207" y="257"/>
                  </a:lnTo>
                  <a:lnTo>
                    <a:pt x="206" y="257"/>
                  </a:lnTo>
                  <a:lnTo>
                    <a:pt x="205" y="258"/>
                  </a:lnTo>
                  <a:lnTo>
                    <a:pt x="204" y="258"/>
                  </a:lnTo>
                  <a:lnTo>
                    <a:pt x="203" y="258"/>
                  </a:lnTo>
                  <a:lnTo>
                    <a:pt x="203" y="259"/>
                  </a:lnTo>
                  <a:lnTo>
                    <a:pt x="201" y="263"/>
                  </a:lnTo>
                  <a:lnTo>
                    <a:pt x="201" y="264"/>
                  </a:lnTo>
                  <a:lnTo>
                    <a:pt x="199" y="264"/>
                  </a:lnTo>
                  <a:lnTo>
                    <a:pt x="201" y="262"/>
                  </a:lnTo>
                  <a:lnTo>
                    <a:pt x="199" y="262"/>
                  </a:lnTo>
                  <a:lnTo>
                    <a:pt x="198" y="261"/>
                  </a:lnTo>
                  <a:lnTo>
                    <a:pt x="198" y="259"/>
                  </a:lnTo>
                  <a:lnTo>
                    <a:pt x="197" y="258"/>
                  </a:lnTo>
                  <a:lnTo>
                    <a:pt x="197" y="259"/>
                  </a:lnTo>
                  <a:lnTo>
                    <a:pt x="196" y="259"/>
                  </a:lnTo>
                  <a:lnTo>
                    <a:pt x="195" y="259"/>
                  </a:lnTo>
                  <a:lnTo>
                    <a:pt x="194" y="261"/>
                  </a:lnTo>
                  <a:lnTo>
                    <a:pt x="193" y="261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1" y="258"/>
                  </a:lnTo>
                  <a:lnTo>
                    <a:pt x="191" y="254"/>
                  </a:lnTo>
                  <a:lnTo>
                    <a:pt x="190" y="253"/>
                  </a:lnTo>
                  <a:lnTo>
                    <a:pt x="189" y="253"/>
                  </a:lnTo>
                  <a:lnTo>
                    <a:pt x="188" y="253"/>
                  </a:lnTo>
                  <a:lnTo>
                    <a:pt x="186" y="251"/>
                  </a:lnTo>
                  <a:lnTo>
                    <a:pt x="184" y="250"/>
                  </a:lnTo>
                  <a:lnTo>
                    <a:pt x="181" y="250"/>
                  </a:lnTo>
                  <a:lnTo>
                    <a:pt x="180" y="250"/>
                  </a:lnTo>
                  <a:lnTo>
                    <a:pt x="180" y="249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7"/>
                  </a:lnTo>
                  <a:lnTo>
                    <a:pt x="179" y="246"/>
                  </a:lnTo>
                  <a:lnTo>
                    <a:pt x="178" y="246"/>
                  </a:lnTo>
                  <a:lnTo>
                    <a:pt x="177" y="245"/>
                  </a:lnTo>
                  <a:lnTo>
                    <a:pt x="176" y="245"/>
                  </a:lnTo>
                  <a:lnTo>
                    <a:pt x="176" y="242"/>
                  </a:lnTo>
                  <a:lnTo>
                    <a:pt x="174" y="242"/>
                  </a:lnTo>
                  <a:lnTo>
                    <a:pt x="173" y="242"/>
                  </a:lnTo>
                  <a:lnTo>
                    <a:pt x="173" y="241"/>
                  </a:lnTo>
                  <a:lnTo>
                    <a:pt x="173" y="240"/>
                  </a:lnTo>
                  <a:lnTo>
                    <a:pt x="172" y="239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9" y="238"/>
                  </a:lnTo>
                  <a:lnTo>
                    <a:pt x="169" y="237"/>
                  </a:lnTo>
                  <a:lnTo>
                    <a:pt x="169" y="236"/>
                  </a:lnTo>
                  <a:lnTo>
                    <a:pt x="169" y="234"/>
                  </a:lnTo>
                  <a:lnTo>
                    <a:pt x="169" y="233"/>
                  </a:lnTo>
                  <a:lnTo>
                    <a:pt x="169" y="232"/>
                  </a:lnTo>
                  <a:lnTo>
                    <a:pt x="168" y="231"/>
                  </a:lnTo>
                  <a:lnTo>
                    <a:pt x="166" y="231"/>
                  </a:lnTo>
                  <a:lnTo>
                    <a:pt x="165" y="230"/>
                  </a:lnTo>
                  <a:lnTo>
                    <a:pt x="164" y="230"/>
                  </a:lnTo>
                  <a:lnTo>
                    <a:pt x="163" y="230"/>
                  </a:lnTo>
                  <a:lnTo>
                    <a:pt x="162" y="230"/>
                  </a:lnTo>
                  <a:lnTo>
                    <a:pt x="162" y="229"/>
                  </a:lnTo>
                  <a:lnTo>
                    <a:pt x="161" y="229"/>
                  </a:lnTo>
                  <a:lnTo>
                    <a:pt x="160" y="229"/>
                  </a:lnTo>
                  <a:lnTo>
                    <a:pt x="159" y="229"/>
                  </a:lnTo>
                  <a:lnTo>
                    <a:pt x="159" y="230"/>
                  </a:lnTo>
                  <a:lnTo>
                    <a:pt x="159" y="231"/>
                  </a:lnTo>
                  <a:lnTo>
                    <a:pt x="157" y="232"/>
                  </a:lnTo>
                  <a:lnTo>
                    <a:pt x="157" y="233"/>
                  </a:lnTo>
                  <a:lnTo>
                    <a:pt x="157" y="234"/>
                  </a:lnTo>
                  <a:lnTo>
                    <a:pt x="155" y="236"/>
                  </a:lnTo>
                  <a:lnTo>
                    <a:pt x="155" y="237"/>
                  </a:lnTo>
                  <a:lnTo>
                    <a:pt x="154" y="237"/>
                  </a:lnTo>
                  <a:lnTo>
                    <a:pt x="154" y="238"/>
                  </a:lnTo>
                  <a:lnTo>
                    <a:pt x="153" y="237"/>
                  </a:lnTo>
                  <a:lnTo>
                    <a:pt x="152" y="238"/>
                  </a:lnTo>
                  <a:lnTo>
                    <a:pt x="152" y="239"/>
                  </a:lnTo>
                  <a:lnTo>
                    <a:pt x="151" y="239"/>
                  </a:lnTo>
                  <a:lnTo>
                    <a:pt x="148" y="237"/>
                  </a:lnTo>
                  <a:lnTo>
                    <a:pt x="147" y="236"/>
                  </a:lnTo>
                  <a:lnTo>
                    <a:pt x="146" y="236"/>
                  </a:lnTo>
                  <a:lnTo>
                    <a:pt x="145" y="234"/>
                  </a:lnTo>
                  <a:lnTo>
                    <a:pt x="143" y="234"/>
                  </a:lnTo>
                  <a:lnTo>
                    <a:pt x="141" y="234"/>
                  </a:lnTo>
                  <a:lnTo>
                    <a:pt x="140" y="234"/>
                  </a:lnTo>
                  <a:lnTo>
                    <a:pt x="139" y="234"/>
                  </a:lnTo>
                  <a:lnTo>
                    <a:pt x="139" y="233"/>
                  </a:lnTo>
                  <a:lnTo>
                    <a:pt x="138" y="232"/>
                  </a:lnTo>
                  <a:lnTo>
                    <a:pt x="137" y="232"/>
                  </a:lnTo>
                  <a:lnTo>
                    <a:pt x="137" y="233"/>
                  </a:lnTo>
                  <a:lnTo>
                    <a:pt x="136" y="233"/>
                  </a:lnTo>
                  <a:lnTo>
                    <a:pt x="135" y="236"/>
                  </a:lnTo>
                  <a:lnTo>
                    <a:pt x="134" y="237"/>
                  </a:lnTo>
                  <a:lnTo>
                    <a:pt x="132" y="237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30" y="238"/>
                  </a:lnTo>
                  <a:lnTo>
                    <a:pt x="129" y="240"/>
                  </a:lnTo>
                  <a:lnTo>
                    <a:pt x="128" y="240"/>
                  </a:lnTo>
                  <a:lnTo>
                    <a:pt x="127" y="240"/>
                  </a:lnTo>
                  <a:lnTo>
                    <a:pt x="126" y="240"/>
                  </a:lnTo>
                  <a:lnTo>
                    <a:pt x="126" y="239"/>
                  </a:lnTo>
                  <a:lnTo>
                    <a:pt x="124" y="238"/>
                  </a:lnTo>
                  <a:lnTo>
                    <a:pt x="123" y="238"/>
                  </a:lnTo>
                  <a:lnTo>
                    <a:pt x="122" y="239"/>
                  </a:lnTo>
                  <a:lnTo>
                    <a:pt x="121" y="239"/>
                  </a:lnTo>
                  <a:lnTo>
                    <a:pt x="120" y="238"/>
                  </a:lnTo>
                  <a:lnTo>
                    <a:pt x="119" y="237"/>
                  </a:lnTo>
                  <a:lnTo>
                    <a:pt x="119" y="236"/>
                  </a:lnTo>
                  <a:lnTo>
                    <a:pt x="118" y="236"/>
                  </a:lnTo>
                  <a:lnTo>
                    <a:pt x="118" y="237"/>
                  </a:lnTo>
                  <a:lnTo>
                    <a:pt x="117" y="237"/>
                  </a:lnTo>
                  <a:lnTo>
                    <a:pt x="117" y="234"/>
                  </a:lnTo>
                  <a:lnTo>
                    <a:pt x="115" y="234"/>
                  </a:lnTo>
                  <a:lnTo>
                    <a:pt x="115" y="233"/>
                  </a:lnTo>
                  <a:lnTo>
                    <a:pt x="115" y="232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2" y="232"/>
                  </a:lnTo>
                  <a:lnTo>
                    <a:pt x="111" y="232"/>
                  </a:lnTo>
                  <a:lnTo>
                    <a:pt x="110" y="231"/>
                  </a:lnTo>
                  <a:lnTo>
                    <a:pt x="109" y="231"/>
                  </a:lnTo>
                  <a:lnTo>
                    <a:pt x="109" y="230"/>
                  </a:lnTo>
                  <a:lnTo>
                    <a:pt x="109" y="229"/>
                  </a:lnTo>
                  <a:lnTo>
                    <a:pt x="109" y="226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6" y="224"/>
                  </a:lnTo>
                  <a:lnTo>
                    <a:pt x="105" y="223"/>
                  </a:lnTo>
                  <a:lnTo>
                    <a:pt x="105" y="222"/>
                  </a:lnTo>
                  <a:lnTo>
                    <a:pt x="102" y="222"/>
                  </a:lnTo>
                  <a:lnTo>
                    <a:pt x="101" y="221"/>
                  </a:lnTo>
                  <a:lnTo>
                    <a:pt x="101" y="220"/>
                  </a:lnTo>
                  <a:lnTo>
                    <a:pt x="99" y="219"/>
                  </a:lnTo>
                  <a:lnTo>
                    <a:pt x="98" y="219"/>
                  </a:lnTo>
                  <a:lnTo>
                    <a:pt x="98" y="217"/>
                  </a:lnTo>
                  <a:lnTo>
                    <a:pt x="98" y="216"/>
                  </a:lnTo>
                  <a:lnTo>
                    <a:pt x="97" y="216"/>
                  </a:lnTo>
                  <a:lnTo>
                    <a:pt x="97" y="215"/>
                  </a:lnTo>
                  <a:lnTo>
                    <a:pt x="96" y="214"/>
                  </a:lnTo>
                  <a:lnTo>
                    <a:pt x="95" y="213"/>
                  </a:lnTo>
                  <a:lnTo>
                    <a:pt x="94" y="212"/>
                  </a:lnTo>
                  <a:lnTo>
                    <a:pt x="94" y="211"/>
                  </a:lnTo>
                  <a:lnTo>
                    <a:pt x="93" y="209"/>
                  </a:lnTo>
                  <a:lnTo>
                    <a:pt x="93" y="208"/>
                  </a:lnTo>
                  <a:lnTo>
                    <a:pt x="93" y="207"/>
                  </a:lnTo>
                  <a:lnTo>
                    <a:pt x="93" y="206"/>
                  </a:lnTo>
                  <a:lnTo>
                    <a:pt x="92" y="206"/>
                  </a:lnTo>
                  <a:lnTo>
                    <a:pt x="93" y="206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3" y="201"/>
                  </a:lnTo>
                  <a:lnTo>
                    <a:pt x="92" y="201"/>
                  </a:lnTo>
                  <a:lnTo>
                    <a:pt x="92" y="200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7"/>
                  </a:lnTo>
                  <a:lnTo>
                    <a:pt x="89" y="197"/>
                  </a:lnTo>
                  <a:lnTo>
                    <a:pt x="89" y="196"/>
                  </a:lnTo>
                  <a:lnTo>
                    <a:pt x="88" y="195"/>
                  </a:lnTo>
                  <a:lnTo>
                    <a:pt x="87" y="195"/>
                  </a:lnTo>
                  <a:lnTo>
                    <a:pt x="87" y="196"/>
                  </a:lnTo>
                  <a:lnTo>
                    <a:pt x="87" y="195"/>
                  </a:lnTo>
                  <a:lnTo>
                    <a:pt x="86" y="195"/>
                  </a:lnTo>
                  <a:lnTo>
                    <a:pt x="86" y="194"/>
                  </a:lnTo>
                  <a:lnTo>
                    <a:pt x="85" y="194"/>
                  </a:lnTo>
                  <a:lnTo>
                    <a:pt x="84" y="194"/>
                  </a:lnTo>
                  <a:lnTo>
                    <a:pt x="82" y="192"/>
                  </a:lnTo>
                  <a:lnTo>
                    <a:pt x="81" y="192"/>
                  </a:lnTo>
                  <a:lnTo>
                    <a:pt x="80" y="192"/>
                  </a:lnTo>
                  <a:lnTo>
                    <a:pt x="80" y="191"/>
                  </a:lnTo>
                  <a:lnTo>
                    <a:pt x="80" y="190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7" y="189"/>
                  </a:lnTo>
                  <a:lnTo>
                    <a:pt x="74" y="189"/>
                  </a:lnTo>
                  <a:lnTo>
                    <a:pt x="73" y="189"/>
                  </a:lnTo>
                  <a:lnTo>
                    <a:pt x="72" y="188"/>
                  </a:lnTo>
                  <a:lnTo>
                    <a:pt x="71" y="188"/>
                  </a:lnTo>
                  <a:lnTo>
                    <a:pt x="71" y="187"/>
                  </a:lnTo>
                  <a:lnTo>
                    <a:pt x="71" y="186"/>
                  </a:lnTo>
                  <a:lnTo>
                    <a:pt x="70" y="186"/>
                  </a:lnTo>
                  <a:lnTo>
                    <a:pt x="69" y="187"/>
                  </a:lnTo>
                  <a:lnTo>
                    <a:pt x="69" y="186"/>
                  </a:lnTo>
                  <a:lnTo>
                    <a:pt x="69" y="184"/>
                  </a:lnTo>
                  <a:lnTo>
                    <a:pt x="70" y="184"/>
                  </a:lnTo>
                  <a:lnTo>
                    <a:pt x="71" y="183"/>
                  </a:lnTo>
                  <a:lnTo>
                    <a:pt x="71" y="182"/>
                  </a:lnTo>
                  <a:lnTo>
                    <a:pt x="70" y="182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7" y="179"/>
                  </a:lnTo>
                  <a:lnTo>
                    <a:pt x="65" y="178"/>
                  </a:lnTo>
                  <a:lnTo>
                    <a:pt x="64" y="178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4" y="174"/>
                  </a:lnTo>
                  <a:lnTo>
                    <a:pt x="65" y="173"/>
                  </a:lnTo>
                  <a:lnTo>
                    <a:pt x="67" y="172"/>
                  </a:lnTo>
                  <a:lnTo>
                    <a:pt x="67" y="171"/>
                  </a:lnTo>
                  <a:lnTo>
                    <a:pt x="67" y="170"/>
                  </a:lnTo>
                  <a:lnTo>
                    <a:pt x="65" y="169"/>
                  </a:lnTo>
                  <a:lnTo>
                    <a:pt x="64" y="167"/>
                  </a:lnTo>
                  <a:lnTo>
                    <a:pt x="63" y="167"/>
                  </a:lnTo>
                  <a:lnTo>
                    <a:pt x="62" y="166"/>
                  </a:lnTo>
                  <a:lnTo>
                    <a:pt x="61" y="166"/>
                  </a:lnTo>
                  <a:lnTo>
                    <a:pt x="60" y="165"/>
                  </a:lnTo>
                  <a:lnTo>
                    <a:pt x="60" y="164"/>
                  </a:lnTo>
                  <a:lnTo>
                    <a:pt x="59" y="164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6" y="161"/>
                  </a:lnTo>
                  <a:lnTo>
                    <a:pt x="56" y="159"/>
                  </a:lnTo>
                  <a:lnTo>
                    <a:pt x="55" y="158"/>
                  </a:lnTo>
                  <a:lnTo>
                    <a:pt x="54" y="158"/>
                  </a:lnTo>
                  <a:lnTo>
                    <a:pt x="53" y="158"/>
                  </a:lnTo>
                  <a:lnTo>
                    <a:pt x="53" y="157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5"/>
                  </a:lnTo>
                  <a:lnTo>
                    <a:pt x="48" y="155"/>
                  </a:lnTo>
                  <a:lnTo>
                    <a:pt x="47" y="154"/>
                  </a:lnTo>
                  <a:lnTo>
                    <a:pt x="46" y="154"/>
                  </a:lnTo>
                  <a:lnTo>
                    <a:pt x="46" y="153"/>
                  </a:lnTo>
                  <a:lnTo>
                    <a:pt x="45" y="153"/>
                  </a:lnTo>
                  <a:lnTo>
                    <a:pt x="44" y="153"/>
                  </a:lnTo>
                  <a:lnTo>
                    <a:pt x="43" y="153"/>
                  </a:lnTo>
                  <a:lnTo>
                    <a:pt x="42" y="152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39" y="150"/>
                  </a:lnTo>
                  <a:lnTo>
                    <a:pt x="38" y="149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5" y="146"/>
                  </a:lnTo>
                  <a:lnTo>
                    <a:pt x="34" y="146"/>
                  </a:lnTo>
                  <a:lnTo>
                    <a:pt x="34" y="145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0" y="141"/>
                  </a:lnTo>
                  <a:lnTo>
                    <a:pt x="31" y="141"/>
                  </a:lnTo>
                  <a:lnTo>
                    <a:pt x="34" y="140"/>
                  </a:lnTo>
                  <a:lnTo>
                    <a:pt x="34" y="139"/>
                  </a:lnTo>
                  <a:lnTo>
                    <a:pt x="34" y="138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4" y="134"/>
                  </a:lnTo>
                  <a:lnTo>
                    <a:pt x="32" y="133"/>
                  </a:lnTo>
                  <a:lnTo>
                    <a:pt x="31" y="132"/>
                  </a:lnTo>
                  <a:lnTo>
                    <a:pt x="30" y="132"/>
                  </a:lnTo>
                  <a:lnTo>
                    <a:pt x="29" y="132"/>
                  </a:lnTo>
                  <a:lnTo>
                    <a:pt x="28" y="132"/>
                  </a:lnTo>
                  <a:lnTo>
                    <a:pt x="27" y="131"/>
                  </a:lnTo>
                  <a:lnTo>
                    <a:pt x="26" y="130"/>
                  </a:lnTo>
                  <a:lnTo>
                    <a:pt x="25" y="130"/>
                  </a:lnTo>
                  <a:lnTo>
                    <a:pt x="25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1" y="124"/>
                  </a:lnTo>
                  <a:lnTo>
                    <a:pt x="20" y="123"/>
                  </a:lnTo>
                  <a:lnTo>
                    <a:pt x="18" y="123"/>
                  </a:lnTo>
                  <a:lnTo>
                    <a:pt x="18" y="122"/>
                  </a:lnTo>
                  <a:lnTo>
                    <a:pt x="17" y="122"/>
                  </a:lnTo>
                  <a:lnTo>
                    <a:pt x="15" y="122"/>
                  </a:lnTo>
                  <a:lnTo>
                    <a:pt x="14" y="122"/>
                  </a:lnTo>
                  <a:lnTo>
                    <a:pt x="12" y="122"/>
                  </a:lnTo>
                  <a:lnTo>
                    <a:pt x="11" y="122"/>
                  </a:lnTo>
                  <a:lnTo>
                    <a:pt x="10" y="122"/>
                  </a:lnTo>
                  <a:lnTo>
                    <a:pt x="10" y="121"/>
                  </a:lnTo>
                  <a:lnTo>
                    <a:pt x="9" y="121"/>
                  </a:lnTo>
                  <a:lnTo>
                    <a:pt x="7" y="121"/>
                  </a:lnTo>
                  <a:lnTo>
                    <a:pt x="6" y="121"/>
                  </a:lnTo>
                  <a:lnTo>
                    <a:pt x="5" y="121"/>
                  </a:lnTo>
                  <a:lnTo>
                    <a:pt x="4" y="121"/>
                  </a:lnTo>
                  <a:lnTo>
                    <a:pt x="3" y="121"/>
                  </a:lnTo>
                  <a:lnTo>
                    <a:pt x="2" y="120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3" y="112"/>
                  </a:lnTo>
                  <a:lnTo>
                    <a:pt x="3" y="111"/>
                  </a:lnTo>
                  <a:lnTo>
                    <a:pt x="2" y="109"/>
                  </a:lnTo>
                  <a:lnTo>
                    <a:pt x="3" y="109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1" y="108"/>
                  </a:lnTo>
                  <a:lnTo>
                    <a:pt x="1" y="107"/>
                  </a:lnTo>
                  <a:lnTo>
                    <a:pt x="2" y="107"/>
                  </a:lnTo>
                  <a:lnTo>
                    <a:pt x="3" y="106"/>
                  </a:lnTo>
                  <a:lnTo>
                    <a:pt x="4" y="105"/>
                  </a:lnTo>
                  <a:lnTo>
                    <a:pt x="7" y="103"/>
                  </a:lnTo>
                  <a:lnTo>
                    <a:pt x="11" y="103"/>
                  </a:lnTo>
                  <a:lnTo>
                    <a:pt x="12" y="103"/>
                  </a:lnTo>
                  <a:lnTo>
                    <a:pt x="13" y="102"/>
                  </a:lnTo>
                  <a:lnTo>
                    <a:pt x="13" y="98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7" y="87"/>
                  </a:lnTo>
                  <a:lnTo>
                    <a:pt x="18" y="86"/>
                  </a:lnTo>
                  <a:lnTo>
                    <a:pt x="19" y="83"/>
                  </a:lnTo>
                  <a:lnTo>
                    <a:pt x="20" y="82"/>
                  </a:lnTo>
                  <a:lnTo>
                    <a:pt x="20" y="74"/>
                  </a:lnTo>
                  <a:lnTo>
                    <a:pt x="20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66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8" y="60"/>
                  </a:lnTo>
                  <a:lnTo>
                    <a:pt x="29" y="60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3" y="57"/>
                  </a:lnTo>
                  <a:lnTo>
                    <a:pt x="45" y="56"/>
                  </a:lnTo>
                  <a:lnTo>
                    <a:pt x="46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7"/>
                  </a:lnTo>
                  <a:lnTo>
                    <a:pt x="53" y="57"/>
                  </a:lnTo>
                  <a:lnTo>
                    <a:pt x="53" y="63"/>
                  </a:lnTo>
                  <a:lnTo>
                    <a:pt x="54" y="64"/>
                  </a:lnTo>
                  <a:lnTo>
                    <a:pt x="55" y="64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7" y="67"/>
                  </a:lnTo>
                  <a:lnTo>
                    <a:pt x="59" y="69"/>
                  </a:lnTo>
                  <a:lnTo>
                    <a:pt x="61" y="70"/>
                  </a:lnTo>
                  <a:lnTo>
                    <a:pt x="67" y="77"/>
                  </a:lnTo>
                  <a:lnTo>
                    <a:pt x="72" y="82"/>
                  </a:lnTo>
                  <a:lnTo>
                    <a:pt x="73" y="83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77" y="85"/>
                  </a:lnTo>
                  <a:lnTo>
                    <a:pt x="88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102" y="80"/>
                  </a:lnTo>
                  <a:lnTo>
                    <a:pt x="104" y="80"/>
                  </a:lnTo>
                  <a:lnTo>
                    <a:pt x="105" y="80"/>
                  </a:lnTo>
                  <a:lnTo>
                    <a:pt x="109" y="81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5" y="87"/>
                  </a:lnTo>
                  <a:lnTo>
                    <a:pt x="117" y="88"/>
                  </a:lnTo>
                  <a:lnTo>
                    <a:pt x="129" y="89"/>
                  </a:lnTo>
                  <a:lnTo>
                    <a:pt x="140" y="89"/>
                  </a:lnTo>
                  <a:lnTo>
                    <a:pt x="140" y="88"/>
                  </a:lnTo>
                  <a:lnTo>
                    <a:pt x="140" y="87"/>
                  </a:lnTo>
                  <a:lnTo>
                    <a:pt x="140" y="86"/>
                  </a:lnTo>
                  <a:lnTo>
                    <a:pt x="140" y="85"/>
                  </a:lnTo>
                  <a:lnTo>
                    <a:pt x="143" y="82"/>
                  </a:lnTo>
                  <a:lnTo>
                    <a:pt x="145" y="81"/>
                  </a:lnTo>
                  <a:lnTo>
                    <a:pt x="146" y="80"/>
                  </a:lnTo>
                  <a:lnTo>
                    <a:pt x="149" y="79"/>
                  </a:lnTo>
                  <a:lnTo>
                    <a:pt x="153" y="77"/>
                  </a:lnTo>
                  <a:lnTo>
                    <a:pt x="160" y="75"/>
                  </a:lnTo>
                  <a:lnTo>
                    <a:pt x="162" y="73"/>
                  </a:lnTo>
                  <a:lnTo>
                    <a:pt x="163" y="71"/>
                  </a:lnTo>
                  <a:lnTo>
                    <a:pt x="164" y="66"/>
                  </a:lnTo>
                  <a:lnTo>
                    <a:pt x="164" y="65"/>
                  </a:lnTo>
                  <a:lnTo>
                    <a:pt x="166" y="65"/>
                  </a:lnTo>
                  <a:lnTo>
                    <a:pt x="174" y="61"/>
                  </a:lnTo>
                  <a:lnTo>
                    <a:pt x="176" y="60"/>
                  </a:lnTo>
                  <a:lnTo>
                    <a:pt x="182" y="64"/>
                  </a:lnTo>
                  <a:lnTo>
                    <a:pt x="189" y="69"/>
                  </a:lnTo>
                  <a:lnTo>
                    <a:pt x="197" y="77"/>
                  </a:lnTo>
                  <a:lnTo>
                    <a:pt x="198" y="77"/>
                  </a:lnTo>
                  <a:lnTo>
                    <a:pt x="199" y="77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204" y="75"/>
                  </a:lnTo>
                  <a:lnTo>
                    <a:pt x="210" y="75"/>
                  </a:lnTo>
                  <a:lnTo>
                    <a:pt x="212" y="74"/>
                  </a:lnTo>
                  <a:lnTo>
                    <a:pt x="219" y="69"/>
                  </a:lnTo>
                  <a:lnTo>
                    <a:pt x="224" y="62"/>
                  </a:lnTo>
                  <a:lnTo>
                    <a:pt x="228" y="57"/>
                  </a:lnTo>
                  <a:lnTo>
                    <a:pt x="229" y="57"/>
                  </a:lnTo>
                  <a:lnTo>
                    <a:pt x="231" y="54"/>
                  </a:lnTo>
                  <a:lnTo>
                    <a:pt x="232" y="49"/>
                  </a:lnTo>
                  <a:lnTo>
                    <a:pt x="233" y="48"/>
                  </a:lnTo>
                  <a:lnTo>
                    <a:pt x="240" y="42"/>
                  </a:lnTo>
                  <a:lnTo>
                    <a:pt x="247" y="37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6" y="30"/>
                  </a:lnTo>
                  <a:lnTo>
                    <a:pt x="245" y="29"/>
                  </a:lnTo>
                  <a:lnTo>
                    <a:pt x="245" y="25"/>
                  </a:lnTo>
                  <a:lnTo>
                    <a:pt x="246" y="21"/>
                  </a:lnTo>
                  <a:lnTo>
                    <a:pt x="246" y="18"/>
                  </a:lnTo>
                  <a:lnTo>
                    <a:pt x="245" y="16"/>
                  </a:lnTo>
                  <a:lnTo>
                    <a:pt x="237" y="7"/>
                  </a:lnTo>
                  <a:lnTo>
                    <a:pt x="247" y="7"/>
                  </a:lnTo>
                  <a:lnTo>
                    <a:pt x="257" y="7"/>
                  </a:lnTo>
                  <a:lnTo>
                    <a:pt x="257" y="6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6" y="3"/>
                  </a:lnTo>
                  <a:lnTo>
                    <a:pt x="256" y="2"/>
                  </a:lnTo>
                  <a:lnTo>
                    <a:pt x="256" y="0"/>
                  </a:lnTo>
                  <a:lnTo>
                    <a:pt x="271" y="0"/>
                  </a:lnTo>
                  <a:lnTo>
                    <a:pt x="271" y="4"/>
                  </a:lnTo>
                  <a:lnTo>
                    <a:pt x="269" y="10"/>
                  </a:lnTo>
                  <a:lnTo>
                    <a:pt x="269" y="13"/>
                  </a:lnTo>
                  <a:lnTo>
                    <a:pt x="269" y="18"/>
                  </a:lnTo>
                  <a:lnTo>
                    <a:pt x="269" y="19"/>
                  </a:lnTo>
                  <a:lnTo>
                    <a:pt x="268" y="19"/>
                  </a:lnTo>
                  <a:lnTo>
                    <a:pt x="268" y="20"/>
                  </a:lnTo>
                  <a:lnTo>
                    <a:pt x="269" y="31"/>
                  </a:lnTo>
                  <a:lnTo>
                    <a:pt x="270" y="42"/>
                  </a:lnTo>
                  <a:lnTo>
                    <a:pt x="270" y="44"/>
                  </a:lnTo>
                  <a:lnTo>
                    <a:pt x="269" y="45"/>
                  </a:lnTo>
                  <a:lnTo>
                    <a:pt x="269" y="46"/>
                  </a:lnTo>
                  <a:lnTo>
                    <a:pt x="276" y="48"/>
                  </a:lnTo>
                  <a:lnTo>
                    <a:pt x="277" y="48"/>
                  </a:lnTo>
                  <a:lnTo>
                    <a:pt x="277" y="49"/>
                  </a:lnTo>
                  <a:lnTo>
                    <a:pt x="279" y="52"/>
                  </a:lnTo>
                  <a:lnTo>
                    <a:pt x="286" y="57"/>
                  </a:lnTo>
                  <a:lnTo>
                    <a:pt x="291" y="63"/>
                  </a:lnTo>
                  <a:lnTo>
                    <a:pt x="293" y="63"/>
                  </a:lnTo>
                  <a:lnTo>
                    <a:pt x="294" y="66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4" y="70"/>
                  </a:lnTo>
                  <a:lnTo>
                    <a:pt x="294" y="71"/>
                  </a:lnTo>
                  <a:lnTo>
                    <a:pt x="294" y="72"/>
                  </a:lnTo>
                  <a:lnTo>
                    <a:pt x="294" y="73"/>
                  </a:lnTo>
                  <a:lnTo>
                    <a:pt x="291" y="77"/>
                  </a:lnTo>
                  <a:lnTo>
                    <a:pt x="291" y="80"/>
                  </a:lnTo>
                  <a:lnTo>
                    <a:pt x="291" y="82"/>
                  </a:lnTo>
                  <a:lnTo>
                    <a:pt x="291" y="83"/>
                  </a:lnTo>
                  <a:lnTo>
                    <a:pt x="291" y="85"/>
                  </a:lnTo>
                  <a:lnTo>
                    <a:pt x="297" y="85"/>
                  </a:lnTo>
                  <a:lnTo>
                    <a:pt x="297" y="92"/>
                  </a:lnTo>
                  <a:lnTo>
                    <a:pt x="297" y="102"/>
                  </a:lnTo>
                  <a:lnTo>
                    <a:pt x="298" y="109"/>
                  </a:lnTo>
                  <a:lnTo>
                    <a:pt x="298" y="111"/>
                  </a:lnTo>
                  <a:lnTo>
                    <a:pt x="298" y="112"/>
                  </a:lnTo>
                  <a:lnTo>
                    <a:pt x="297" y="112"/>
                  </a:lnTo>
                  <a:lnTo>
                    <a:pt x="297" y="113"/>
                  </a:lnTo>
                  <a:lnTo>
                    <a:pt x="294" y="115"/>
                  </a:lnTo>
                  <a:lnTo>
                    <a:pt x="293" y="115"/>
                  </a:lnTo>
                  <a:lnTo>
                    <a:pt x="293" y="116"/>
                  </a:lnTo>
                  <a:lnTo>
                    <a:pt x="291" y="116"/>
                  </a:lnTo>
                  <a:lnTo>
                    <a:pt x="290" y="116"/>
                  </a:lnTo>
                  <a:lnTo>
                    <a:pt x="289" y="116"/>
                  </a:lnTo>
                  <a:lnTo>
                    <a:pt x="288" y="116"/>
                  </a:lnTo>
                  <a:lnTo>
                    <a:pt x="287" y="117"/>
                  </a:lnTo>
                  <a:lnTo>
                    <a:pt x="286" y="117"/>
                  </a:lnTo>
                  <a:lnTo>
                    <a:pt x="285" y="116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2" y="115"/>
                  </a:lnTo>
                  <a:lnTo>
                    <a:pt x="281" y="115"/>
                  </a:lnTo>
                  <a:lnTo>
                    <a:pt x="280" y="115"/>
                  </a:lnTo>
                  <a:lnTo>
                    <a:pt x="280" y="114"/>
                  </a:lnTo>
                  <a:lnTo>
                    <a:pt x="279" y="114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6" y="115"/>
                  </a:lnTo>
                  <a:lnTo>
                    <a:pt x="272" y="115"/>
                  </a:lnTo>
                  <a:lnTo>
                    <a:pt x="271" y="115"/>
                  </a:lnTo>
                  <a:lnTo>
                    <a:pt x="271" y="116"/>
                  </a:lnTo>
                  <a:lnTo>
                    <a:pt x="270" y="116"/>
                  </a:lnTo>
                  <a:lnTo>
                    <a:pt x="270" y="117"/>
                  </a:lnTo>
                  <a:lnTo>
                    <a:pt x="270" y="119"/>
                  </a:lnTo>
                  <a:lnTo>
                    <a:pt x="270" y="120"/>
                  </a:lnTo>
                  <a:lnTo>
                    <a:pt x="270" y="121"/>
                  </a:lnTo>
                  <a:lnTo>
                    <a:pt x="271" y="121"/>
                  </a:lnTo>
                  <a:lnTo>
                    <a:pt x="271" y="122"/>
                  </a:lnTo>
                  <a:lnTo>
                    <a:pt x="270" y="122"/>
                  </a:lnTo>
                  <a:lnTo>
                    <a:pt x="270" y="123"/>
                  </a:lnTo>
                  <a:lnTo>
                    <a:pt x="270" y="124"/>
                  </a:lnTo>
                  <a:lnTo>
                    <a:pt x="270" y="125"/>
                  </a:lnTo>
                  <a:lnTo>
                    <a:pt x="269" y="125"/>
                  </a:lnTo>
                  <a:lnTo>
                    <a:pt x="268" y="125"/>
                  </a:lnTo>
                  <a:lnTo>
                    <a:pt x="268" y="127"/>
                  </a:lnTo>
                  <a:lnTo>
                    <a:pt x="266" y="129"/>
                  </a:lnTo>
                  <a:lnTo>
                    <a:pt x="265" y="129"/>
                  </a:lnTo>
                  <a:lnTo>
                    <a:pt x="265" y="130"/>
                  </a:lnTo>
                  <a:lnTo>
                    <a:pt x="264" y="131"/>
                  </a:lnTo>
                  <a:lnTo>
                    <a:pt x="265" y="133"/>
                  </a:lnTo>
                  <a:lnTo>
                    <a:pt x="266" y="134"/>
                  </a:lnTo>
                  <a:lnTo>
                    <a:pt x="268" y="134"/>
                  </a:lnTo>
                  <a:lnTo>
                    <a:pt x="268" y="136"/>
                  </a:lnTo>
                  <a:lnTo>
                    <a:pt x="269" y="136"/>
                  </a:lnTo>
                  <a:lnTo>
                    <a:pt x="269" y="134"/>
                  </a:lnTo>
                  <a:lnTo>
                    <a:pt x="270" y="134"/>
                  </a:lnTo>
                  <a:lnTo>
                    <a:pt x="271" y="136"/>
                  </a:lnTo>
                  <a:lnTo>
                    <a:pt x="272" y="136"/>
                  </a:lnTo>
                  <a:lnTo>
                    <a:pt x="273" y="137"/>
                  </a:lnTo>
                  <a:lnTo>
                    <a:pt x="276" y="137"/>
                  </a:lnTo>
                  <a:lnTo>
                    <a:pt x="277" y="137"/>
                  </a:lnTo>
                  <a:lnTo>
                    <a:pt x="278" y="137"/>
                  </a:lnTo>
                  <a:lnTo>
                    <a:pt x="279" y="137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2" y="138"/>
                  </a:lnTo>
                  <a:lnTo>
                    <a:pt x="283" y="138"/>
                  </a:lnTo>
                  <a:lnTo>
                    <a:pt x="285" y="138"/>
                  </a:lnTo>
                  <a:lnTo>
                    <a:pt x="285" y="139"/>
                  </a:lnTo>
                  <a:lnTo>
                    <a:pt x="286" y="139"/>
                  </a:lnTo>
                  <a:lnTo>
                    <a:pt x="287" y="139"/>
                  </a:lnTo>
                  <a:lnTo>
                    <a:pt x="288" y="141"/>
                  </a:lnTo>
                  <a:lnTo>
                    <a:pt x="289" y="142"/>
                  </a:lnTo>
                  <a:lnTo>
                    <a:pt x="290" y="142"/>
                  </a:lnTo>
                  <a:lnTo>
                    <a:pt x="291" y="142"/>
                  </a:lnTo>
                  <a:lnTo>
                    <a:pt x="295" y="147"/>
                  </a:lnTo>
                  <a:lnTo>
                    <a:pt x="296" y="148"/>
                  </a:lnTo>
                  <a:lnTo>
                    <a:pt x="296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0" y="154"/>
                  </a:lnTo>
                  <a:lnTo>
                    <a:pt x="300" y="155"/>
                  </a:lnTo>
                  <a:lnTo>
                    <a:pt x="300" y="156"/>
                  </a:lnTo>
                  <a:lnTo>
                    <a:pt x="300" y="157"/>
                  </a:lnTo>
                  <a:lnTo>
                    <a:pt x="302" y="157"/>
                  </a:lnTo>
                  <a:lnTo>
                    <a:pt x="302" y="158"/>
                  </a:lnTo>
                  <a:lnTo>
                    <a:pt x="303" y="158"/>
                  </a:lnTo>
                  <a:lnTo>
                    <a:pt x="303" y="159"/>
                  </a:lnTo>
                  <a:lnTo>
                    <a:pt x="304" y="159"/>
                  </a:lnTo>
                  <a:lnTo>
                    <a:pt x="307" y="161"/>
                  </a:lnTo>
                  <a:lnTo>
                    <a:pt x="310" y="162"/>
                  </a:lnTo>
                  <a:lnTo>
                    <a:pt x="310" y="163"/>
                  </a:lnTo>
                  <a:lnTo>
                    <a:pt x="311" y="164"/>
                  </a:lnTo>
                  <a:lnTo>
                    <a:pt x="310" y="164"/>
                  </a:lnTo>
                  <a:lnTo>
                    <a:pt x="310" y="165"/>
                  </a:lnTo>
                  <a:lnTo>
                    <a:pt x="311" y="166"/>
                  </a:lnTo>
                  <a:lnTo>
                    <a:pt x="312" y="166"/>
                  </a:lnTo>
                  <a:lnTo>
                    <a:pt x="313" y="166"/>
                  </a:lnTo>
                  <a:lnTo>
                    <a:pt x="314" y="167"/>
                  </a:lnTo>
                  <a:lnTo>
                    <a:pt x="315" y="169"/>
                  </a:lnTo>
                  <a:lnTo>
                    <a:pt x="316" y="170"/>
                  </a:lnTo>
                  <a:lnTo>
                    <a:pt x="316" y="171"/>
                  </a:lnTo>
                  <a:lnTo>
                    <a:pt x="318" y="172"/>
                  </a:lnTo>
                  <a:lnTo>
                    <a:pt x="318" y="174"/>
                  </a:lnTo>
                  <a:lnTo>
                    <a:pt x="318" y="175"/>
                  </a:lnTo>
                  <a:lnTo>
                    <a:pt x="319" y="176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1" y="183"/>
                  </a:lnTo>
                  <a:lnTo>
                    <a:pt x="321" y="184"/>
                  </a:lnTo>
                  <a:lnTo>
                    <a:pt x="322" y="186"/>
                  </a:lnTo>
                  <a:lnTo>
                    <a:pt x="323" y="187"/>
                  </a:lnTo>
                  <a:lnTo>
                    <a:pt x="323" y="189"/>
                  </a:lnTo>
                  <a:lnTo>
                    <a:pt x="323" y="190"/>
                  </a:lnTo>
                  <a:lnTo>
                    <a:pt x="323" y="191"/>
                  </a:lnTo>
                  <a:lnTo>
                    <a:pt x="324" y="191"/>
                  </a:lnTo>
                  <a:lnTo>
                    <a:pt x="324" y="192"/>
                  </a:lnTo>
                  <a:lnTo>
                    <a:pt x="323" y="192"/>
                  </a:lnTo>
                  <a:lnTo>
                    <a:pt x="323" y="194"/>
                  </a:lnTo>
                  <a:lnTo>
                    <a:pt x="324" y="194"/>
                  </a:lnTo>
                  <a:lnTo>
                    <a:pt x="327" y="197"/>
                  </a:lnTo>
                  <a:lnTo>
                    <a:pt x="327" y="198"/>
                  </a:lnTo>
                  <a:lnTo>
                    <a:pt x="327" y="199"/>
                  </a:lnTo>
                  <a:lnTo>
                    <a:pt x="328" y="200"/>
                  </a:lnTo>
                  <a:lnTo>
                    <a:pt x="329" y="201"/>
                  </a:lnTo>
                  <a:lnTo>
                    <a:pt x="331" y="203"/>
                  </a:lnTo>
                  <a:lnTo>
                    <a:pt x="332" y="204"/>
                  </a:lnTo>
                  <a:lnTo>
                    <a:pt x="332" y="205"/>
                  </a:lnTo>
                  <a:lnTo>
                    <a:pt x="332" y="206"/>
                  </a:lnTo>
                  <a:lnTo>
                    <a:pt x="333" y="207"/>
                  </a:lnTo>
                  <a:lnTo>
                    <a:pt x="333" y="208"/>
                  </a:lnTo>
                  <a:lnTo>
                    <a:pt x="335" y="208"/>
                  </a:lnTo>
                  <a:lnTo>
                    <a:pt x="336" y="208"/>
                  </a:lnTo>
                  <a:lnTo>
                    <a:pt x="337" y="206"/>
                  </a:lnTo>
                  <a:lnTo>
                    <a:pt x="338" y="206"/>
                  </a:lnTo>
                  <a:lnTo>
                    <a:pt x="339" y="206"/>
                  </a:lnTo>
                  <a:lnTo>
                    <a:pt x="340" y="206"/>
                  </a:lnTo>
                  <a:lnTo>
                    <a:pt x="341" y="207"/>
                  </a:lnTo>
                  <a:lnTo>
                    <a:pt x="343" y="208"/>
                  </a:lnTo>
                  <a:lnTo>
                    <a:pt x="343" y="207"/>
                  </a:lnTo>
                  <a:lnTo>
                    <a:pt x="344" y="207"/>
                  </a:lnTo>
                  <a:lnTo>
                    <a:pt x="345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8" y="211"/>
                  </a:lnTo>
                  <a:lnTo>
                    <a:pt x="347" y="212"/>
                  </a:lnTo>
                  <a:lnTo>
                    <a:pt x="348" y="212"/>
                  </a:lnTo>
                  <a:lnTo>
                    <a:pt x="348" y="213"/>
                  </a:lnTo>
                  <a:lnTo>
                    <a:pt x="348" y="214"/>
                  </a:lnTo>
                  <a:lnTo>
                    <a:pt x="348" y="215"/>
                  </a:lnTo>
                  <a:lnTo>
                    <a:pt x="347" y="216"/>
                  </a:lnTo>
                  <a:lnTo>
                    <a:pt x="347" y="217"/>
                  </a:lnTo>
                  <a:lnTo>
                    <a:pt x="347" y="223"/>
                  </a:lnTo>
                  <a:lnTo>
                    <a:pt x="347" y="224"/>
                  </a:lnTo>
                  <a:lnTo>
                    <a:pt x="348" y="226"/>
                  </a:lnTo>
                  <a:lnTo>
                    <a:pt x="352" y="23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38E86C9B-64CA-04B9-663D-799DA5D59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625" y="1959353"/>
              <a:ext cx="440136" cy="582616"/>
            </a:xfrm>
            <a:custGeom>
              <a:avLst/>
              <a:gdLst>
                <a:gd name="T0" fmla="*/ 176 w 312"/>
                <a:gd name="T1" fmla="*/ 155 h 413"/>
                <a:gd name="T2" fmla="*/ 192 w 312"/>
                <a:gd name="T3" fmla="*/ 139 h 413"/>
                <a:gd name="T4" fmla="*/ 207 w 312"/>
                <a:gd name="T5" fmla="*/ 123 h 413"/>
                <a:gd name="T6" fmla="*/ 173 w 312"/>
                <a:gd name="T7" fmla="*/ 120 h 413"/>
                <a:gd name="T8" fmla="*/ 145 w 312"/>
                <a:gd name="T9" fmla="*/ 110 h 413"/>
                <a:gd name="T10" fmla="*/ 117 w 312"/>
                <a:gd name="T11" fmla="*/ 100 h 413"/>
                <a:gd name="T12" fmla="*/ 89 w 312"/>
                <a:gd name="T13" fmla="*/ 91 h 413"/>
                <a:gd name="T14" fmla="*/ 71 w 312"/>
                <a:gd name="T15" fmla="*/ 75 h 413"/>
                <a:gd name="T16" fmla="*/ 62 w 312"/>
                <a:gd name="T17" fmla="*/ 63 h 413"/>
                <a:gd name="T18" fmla="*/ 53 w 312"/>
                <a:gd name="T19" fmla="*/ 48 h 413"/>
                <a:gd name="T20" fmla="*/ 54 w 312"/>
                <a:gd name="T21" fmla="*/ 37 h 413"/>
                <a:gd name="T22" fmla="*/ 69 w 312"/>
                <a:gd name="T23" fmla="*/ 17 h 413"/>
                <a:gd name="T24" fmla="*/ 76 w 312"/>
                <a:gd name="T25" fmla="*/ 25 h 413"/>
                <a:gd name="T26" fmla="*/ 93 w 312"/>
                <a:gd name="T27" fmla="*/ 43 h 413"/>
                <a:gd name="T28" fmla="*/ 112 w 312"/>
                <a:gd name="T29" fmla="*/ 48 h 413"/>
                <a:gd name="T30" fmla="*/ 128 w 312"/>
                <a:gd name="T31" fmla="*/ 43 h 413"/>
                <a:gd name="T32" fmla="*/ 140 w 312"/>
                <a:gd name="T33" fmla="*/ 37 h 413"/>
                <a:gd name="T34" fmla="*/ 153 w 312"/>
                <a:gd name="T35" fmla="*/ 38 h 413"/>
                <a:gd name="T36" fmla="*/ 165 w 312"/>
                <a:gd name="T37" fmla="*/ 39 h 413"/>
                <a:gd name="T38" fmla="*/ 180 w 312"/>
                <a:gd name="T39" fmla="*/ 33 h 413"/>
                <a:gd name="T40" fmla="*/ 201 w 312"/>
                <a:gd name="T41" fmla="*/ 28 h 413"/>
                <a:gd name="T42" fmla="*/ 219 w 312"/>
                <a:gd name="T43" fmla="*/ 24 h 413"/>
                <a:gd name="T44" fmla="*/ 234 w 312"/>
                <a:gd name="T45" fmla="*/ 22 h 413"/>
                <a:gd name="T46" fmla="*/ 254 w 312"/>
                <a:gd name="T47" fmla="*/ 20 h 413"/>
                <a:gd name="T48" fmla="*/ 267 w 312"/>
                <a:gd name="T49" fmla="*/ 15 h 413"/>
                <a:gd name="T50" fmla="*/ 282 w 312"/>
                <a:gd name="T51" fmla="*/ 9 h 413"/>
                <a:gd name="T52" fmla="*/ 292 w 312"/>
                <a:gd name="T53" fmla="*/ 1 h 413"/>
                <a:gd name="T54" fmla="*/ 307 w 312"/>
                <a:gd name="T55" fmla="*/ 5 h 413"/>
                <a:gd name="T56" fmla="*/ 303 w 312"/>
                <a:gd name="T57" fmla="*/ 16 h 413"/>
                <a:gd name="T58" fmla="*/ 304 w 312"/>
                <a:gd name="T59" fmla="*/ 29 h 413"/>
                <a:gd name="T60" fmla="*/ 301 w 312"/>
                <a:gd name="T61" fmla="*/ 47 h 413"/>
                <a:gd name="T62" fmla="*/ 306 w 312"/>
                <a:gd name="T63" fmla="*/ 46 h 413"/>
                <a:gd name="T64" fmla="*/ 307 w 312"/>
                <a:gd name="T65" fmla="*/ 50 h 413"/>
                <a:gd name="T66" fmla="*/ 296 w 312"/>
                <a:gd name="T67" fmla="*/ 59 h 413"/>
                <a:gd name="T68" fmla="*/ 294 w 312"/>
                <a:gd name="T69" fmla="*/ 73 h 413"/>
                <a:gd name="T70" fmla="*/ 289 w 312"/>
                <a:gd name="T71" fmla="*/ 88 h 413"/>
                <a:gd name="T72" fmla="*/ 279 w 312"/>
                <a:gd name="T73" fmla="*/ 105 h 413"/>
                <a:gd name="T74" fmla="*/ 268 w 312"/>
                <a:gd name="T75" fmla="*/ 121 h 413"/>
                <a:gd name="T76" fmla="*/ 262 w 312"/>
                <a:gd name="T77" fmla="*/ 134 h 413"/>
                <a:gd name="T78" fmla="*/ 242 w 312"/>
                <a:gd name="T79" fmla="*/ 173 h 413"/>
                <a:gd name="T80" fmla="*/ 215 w 312"/>
                <a:gd name="T81" fmla="*/ 215 h 413"/>
                <a:gd name="T82" fmla="*/ 171 w 312"/>
                <a:gd name="T83" fmla="*/ 268 h 413"/>
                <a:gd name="T84" fmla="*/ 154 w 312"/>
                <a:gd name="T85" fmla="*/ 285 h 413"/>
                <a:gd name="T86" fmla="*/ 115 w 312"/>
                <a:gd name="T87" fmla="*/ 309 h 413"/>
                <a:gd name="T88" fmla="*/ 93 w 312"/>
                <a:gd name="T89" fmla="*/ 326 h 413"/>
                <a:gd name="T90" fmla="*/ 75 w 312"/>
                <a:gd name="T91" fmla="*/ 343 h 413"/>
                <a:gd name="T92" fmla="*/ 46 w 312"/>
                <a:gd name="T93" fmla="*/ 373 h 413"/>
                <a:gd name="T94" fmla="*/ 36 w 312"/>
                <a:gd name="T95" fmla="*/ 384 h 413"/>
                <a:gd name="T96" fmla="*/ 29 w 312"/>
                <a:gd name="T97" fmla="*/ 391 h 413"/>
                <a:gd name="T98" fmla="*/ 27 w 312"/>
                <a:gd name="T99" fmla="*/ 397 h 413"/>
                <a:gd name="T100" fmla="*/ 17 w 312"/>
                <a:gd name="T101" fmla="*/ 411 h 413"/>
                <a:gd name="T102" fmla="*/ 8 w 312"/>
                <a:gd name="T103" fmla="*/ 398 h 413"/>
                <a:gd name="T104" fmla="*/ 0 w 312"/>
                <a:gd name="T105" fmla="*/ 374 h 413"/>
                <a:gd name="T106" fmla="*/ 0 w 312"/>
                <a:gd name="T107" fmla="*/ 339 h 413"/>
                <a:gd name="T108" fmla="*/ 0 w 312"/>
                <a:gd name="T109" fmla="*/ 301 h 413"/>
                <a:gd name="T110" fmla="*/ 3 w 312"/>
                <a:gd name="T111" fmla="*/ 273 h 413"/>
                <a:gd name="T112" fmla="*/ 27 w 312"/>
                <a:gd name="T113" fmla="*/ 242 h 413"/>
                <a:gd name="T114" fmla="*/ 43 w 312"/>
                <a:gd name="T115" fmla="*/ 235 h 413"/>
                <a:gd name="T116" fmla="*/ 64 w 312"/>
                <a:gd name="T117" fmla="*/ 223 h 413"/>
                <a:gd name="T118" fmla="*/ 92 w 312"/>
                <a:gd name="T119" fmla="*/ 214 h 413"/>
                <a:gd name="T120" fmla="*/ 108 w 312"/>
                <a:gd name="T121" fmla="*/ 214 h 413"/>
                <a:gd name="T122" fmla="*/ 126 w 312"/>
                <a:gd name="T123" fmla="*/ 207 h 413"/>
                <a:gd name="T124" fmla="*/ 153 w 312"/>
                <a:gd name="T125" fmla="*/ 17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" h="413">
                  <a:moveTo>
                    <a:pt x="164" y="166"/>
                  </a:moveTo>
                  <a:lnTo>
                    <a:pt x="164" y="165"/>
                  </a:lnTo>
                  <a:lnTo>
                    <a:pt x="165" y="165"/>
                  </a:lnTo>
                  <a:lnTo>
                    <a:pt x="167" y="163"/>
                  </a:lnTo>
                  <a:lnTo>
                    <a:pt x="168" y="162"/>
                  </a:lnTo>
                  <a:lnTo>
                    <a:pt x="169" y="162"/>
                  </a:lnTo>
                  <a:lnTo>
                    <a:pt x="170" y="160"/>
                  </a:lnTo>
                  <a:lnTo>
                    <a:pt x="171" y="158"/>
                  </a:lnTo>
                  <a:lnTo>
                    <a:pt x="172" y="157"/>
                  </a:lnTo>
                  <a:lnTo>
                    <a:pt x="175" y="156"/>
                  </a:lnTo>
                  <a:lnTo>
                    <a:pt x="176" y="155"/>
                  </a:lnTo>
                  <a:lnTo>
                    <a:pt x="177" y="152"/>
                  </a:lnTo>
                  <a:lnTo>
                    <a:pt x="179" y="151"/>
                  </a:lnTo>
                  <a:lnTo>
                    <a:pt x="180" y="150"/>
                  </a:lnTo>
                  <a:lnTo>
                    <a:pt x="181" y="149"/>
                  </a:lnTo>
                  <a:lnTo>
                    <a:pt x="182" y="147"/>
                  </a:lnTo>
                  <a:lnTo>
                    <a:pt x="185" y="146"/>
                  </a:lnTo>
                  <a:lnTo>
                    <a:pt x="186" y="145"/>
                  </a:lnTo>
                  <a:lnTo>
                    <a:pt x="187" y="143"/>
                  </a:lnTo>
                  <a:lnTo>
                    <a:pt x="189" y="141"/>
                  </a:lnTo>
                  <a:lnTo>
                    <a:pt x="190" y="140"/>
                  </a:lnTo>
                  <a:lnTo>
                    <a:pt x="192" y="139"/>
                  </a:lnTo>
                  <a:lnTo>
                    <a:pt x="193" y="138"/>
                  </a:lnTo>
                  <a:lnTo>
                    <a:pt x="195" y="135"/>
                  </a:lnTo>
                  <a:lnTo>
                    <a:pt x="196" y="134"/>
                  </a:lnTo>
                  <a:lnTo>
                    <a:pt x="197" y="133"/>
                  </a:lnTo>
                  <a:lnTo>
                    <a:pt x="198" y="132"/>
                  </a:lnTo>
                  <a:lnTo>
                    <a:pt x="201" y="130"/>
                  </a:lnTo>
                  <a:lnTo>
                    <a:pt x="202" y="129"/>
                  </a:lnTo>
                  <a:lnTo>
                    <a:pt x="203" y="127"/>
                  </a:lnTo>
                  <a:lnTo>
                    <a:pt x="205" y="126"/>
                  </a:lnTo>
                  <a:lnTo>
                    <a:pt x="206" y="124"/>
                  </a:lnTo>
                  <a:lnTo>
                    <a:pt x="207" y="123"/>
                  </a:lnTo>
                  <a:lnTo>
                    <a:pt x="209" y="122"/>
                  </a:lnTo>
                  <a:lnTo>
                    <a:pt x="205" y="122"/>
                  </a:lnTo>
                  <a:lnTo>
                    <a:pt x="200" y="122"/>
                  </a:lnTo>
                  <a:lnTo>
                    <a:pt x="195" y="122"/>
                  </a:lnTo>
                  <a:lnTo>
                    <a:pt x="190" y="122"/>
                  </a:lnTo>
                  <a:lnTo>
                    <a:pt x="186" y="122"/>
                  </a:lnTo>
                  <a:lnTo>
                    <a:pt x="181" y="122"/>
                  </a:lnTo>
                  <a:lnTo>
                    <a:pt x="179" y="122"/>
                  </a:lnTo>
                  <a:lnTo>
                    <a:pt x="178" y="121"/>
                  </a:lnTo>
                  <a:lnTo>
                    <a:pt x="176" y="121"/>
                  </a:lnTo>
                  <a:lnTo>
                    <a:pt x="173" y="120"/>
                  </a:lnTo>
                  <a:lnTo>
                    <a:pt x="170" y="118"/>
                  </a:lnTo>
                  <a:lnTo>
                    <a:pt x="168" y="117"/>
                  </a:lnTo>
                  <a:lnTo>
                    <a:pt x="165" y="117"/>
                  </a:lnTo>
                  <a:lnTo>
                    <a:pt x="163" y="116"/>
                  </a:lnTo>
                  <a:lnTo>
                    <a:pt x="161" y="115"/>
                  </a:lnTo>
                  <a:lnTo>
                    <a:pt x="158" y="114"/>
                  </a:lnTo>
                  <a:lnTo>
                    <a:pt x="155" y="114"/>
                  </a:lnTo>
                  <a:lnTo>
                    <a:pt x="153" y="113"/>
                  </a:lnTo>
                  <a:lnTo>
                    <a:pt x="151" y="112"/>
                  </a:lnTo>
                  <a:lnTo>
                    <a:pt x="148" y="110"/>
                  </a:lnTo>
                  <a:lnTo>
                    <a:pt x="145" y="110"/>
                  </a:lnTo>
                  <a:lnTo>
                    <a:pt x="143" y="109"/>
                  </a:lnTo>
                  <a:lnTo>
                    <a:pt x="140" y="108"/>
                  </a:lnTo>
                  <a:lnTo>
                    <a:pt x="138" y="107"/>
                  </a:lnTo>
                  <a:lnTo>
                    <a:pt x="136" y="107"/>
                  </a:lnTo>
                  <a:lnTo>
                    <a:pt x="133" y="106"/>
                  </a:lnTo>
                  <a:lnTo>
                    <a:pt x="130" y="105"/>
                  </a:lnTo>
                  <a:lnTo>
                    <a:pt x="128" y="104"/>
                  </a:lnTo>
                  <a:lnTo>
                    <a:pt x="125" y="104"/>
                  </a:lnTo>
                  <a:lnTo>
                    <a:pt x="122" y="102"/>
                  </a:lnTo>
                  <a:lnTo>
                    <a:pt x="120" y="101"/>
                  </a:lnTo>
                  <a:lnTo>
                    <a:pt x="117" y="100"/>
                  </a:lnTo>
                  <a:lnTo>
                    <a:pt x="114" y="100"/>
                  </a:lnTo>
                  <a:lnTo>
                    <a:pt x="112" y="99"/>
                  </a:lnTo>
                  <a:lnTo>
                    <a:pt x="109" y="98"/>
                  </a:lnTo>
                  <a:lnTo>
                    <a:pt x="106" y="97"/>
                  </a:lnTo>
                  <a:lnTo>
                    <a:pt x="104" y="96"/>
                  </a:lnTo>
                  <a:lnTo>
                    <a:pt x="101" y="96"/>
                  </a:lnTo>
                  <a:lnTo>
                    <a:pt x="98" y="95"/>
                  </a:lnTo>
                  <a:lnTo>
                    <a:pt x="96" y="93"/>
                  </a:lnTo>
                  <a:lnTo>
                    <a:pt x="94" y="92"/>
                  </a:lnTo>
                  <a:lnTo>
                    <a:pt x="91" y="92"/>
                  </a:lnTo>
                  <a:lnTo>
                    <a:pt x="89" y="91"/>
                  </a:lnTo>
                  <a:lnTo>
                    <a:pt x="88" y="89"/>
                  </a:lnTo>
                  <a:lnTo>
                    <a:pt x="84" y="85"/>
                  </a:lnTo>
                  <a:lnTo>
                    <a:pt x="81" y="83"/>
                  </a:lnTo>
                  <a:lnTo>
                    <a:pt x="79" y="81"/>
                  </a:lnTo>
                  <a:lnTo>
                    <a:pt x="78" y="81"/>
                  </a:lnTo>
                  <a:lnTo>
                    <a:pt x="77" y="81"/>
                  </a:lnTo>
                  <a:lnTo>
                    <a:pt x="75" y="80"/>
                  </a:lnTo>
                  <a:lnTo>
                    <a:pt x="72" y="79"/>
                  </a:lnTo>
                  <a:lnTo>
                    <a:pt x="72" y="78"/>
                  </a:lnTo>
                  <a:lnTo>
                    <a:pt x="72" y="76"/>
                  </a:lnTo>
                  <a:lnTo>
                    <a:pt x="71" y="75"/>
                  </a:lnTo>
                  <a:lnTo>
                    <a:pt x="70" y="74"/>
                  </a:lnTo>
                  <a:lnTo>
                    <a:pt x="70" y="73"/>
                  </a:lnTo>
                  <a:lnTo>
                    <a:pt x="69" y="73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67" y="66"/>
                  </a:lnTo>
                  <a:lnTo>
                    <a:pt x="66" y="65"/>
                  </a:lnTo>
                  <a:lnTo>
                    <a:pt x="64" y="64"/>
                  </a:lnTo>
                  <a:lnTo>
                    <a:pt x="63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1" y="62"/>
                  </a:lnTo>
                  <a:lnTo>
                    <a:pt x="61" y="60"/>
                  </a:lnTo>
                  <a:lnTo>
                    <a:pt x="60" y="59"/>
                  </a:lnTo>
                  <a:lnTo>
                    <a:pt x="60" y="58"/>
                  </a:lnTo>
                  <a:lnTo>
                    <a:pt x="59" y="58"/>
                  </a:lnTo>
                  <a:lnTo>
                    <a:pt x="56" y="56"/>
                  </a:lnTo>
                  <a:lnTo>
                    <a:pt x="55" y="55"/>
                  </a:lnTo>
                  <a:lnTo>
                    <a:pt x="54" y="53"/>
                  </a:lnTo>
                  <a:lnTo>
                    <a:pt x="54" y="51"/>
                  </a:lnTo>
                  <a:lnTo>
                    <a:pt x="54" y="48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5" y="35"/>
                  </a:lnTo>
                  <a:lnTo>
                    <a:pt x="55" y="34"/>
                  </a:lnTo>
                  <a:lnTo>
                    <a:pt x="56" y="33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66" y="18"/>
                  </a:lnTo>
                  <a:lnTo>
                    <a:pt x="68" y="16"/>
                  </a:lnTo>
                  <a:lnTo>
                    <a:pt x="68" y="17"/>
                  </a:lnTo>
                  <a:lnTo>
                    <a:pt x="69" y="17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2" y="20"/>
                  </a:lnTo>
                  <a:lnTo>
                    <a:pt x="73" y="20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5" y="23"/>
                  </a:lnTo>
                  <a:lnTo>
                    <a:pt x="75" y="24"/>
                  </a:lnTo>
                  <a:lnTo>
                    <a:pt x="76" y="24"/>
                  </a:lnTo>
                  <a:lnTo>
                    <a:pt x="76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9" y="29"/>
                  </a:lnTo>
                  <a:lnTo>
                    <a:pt x="80" y="31"/>
                  </a:lnTo>
                  <a:lnTo>
                    <a:pt x="83" y="34"/>
                  </a:lnTo>
                  <a:lnTo>
                    <a:pt x="85" y="37"/>
                  </a:lnTo>
                  <a:lnTo>
                    <a:pt x="88" y="39"/>
                  </a:lnTo>
                  <a:lnTo>
                    <a:pt x="92" y="41"/>
                  </a:lnTo>
                  <a:lnTo>
                    <a:pt x="93" y="43"/>
                  </a:lnTo>
                  <a:lnTo>
                    <a:pt x="95" y="45"/>
                  </a:lnTo>
                  <a:lnTo>
                    <a:pt x="98" y="47"/>
                  </a:lnTo>
                  <a:lnTo>
                    <a:pt x="100" y="48"/>
                  </a:lnTo>
                  <a:lnTo>
                    <a:pt x="101" y="49"/>
                  </a:lnTo>
                  <a:lnTo>
                    <a:pt x="102" y="49"/>
                  </a:lnTo>
                  <a:lnTo>
                    <a:pt x="104" y="49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10" y="49"/>
                  </a:lnTo>
                  <a:lnTo>
                    <a:pt x="112" y="48"/>
                  </a:lnTo>
                  <a:lnTo>
                    <a:pt x="113" y="48"/>
                  </a:lnTo>
                  <a:lnTo>
                    <a:pt x="114" y="48"/>
                  </a:lnTo>
                  <a:lnTo>
                    <a:pt x="115" y="49"/>
                  </a:lnTo>
                  <a:lnTo>
                    <a:pt x="117" y="49"/>
                  </a:lnTo>
                  <a:lnTo>
                    <a:pt x="119" y="49"/>
                  </a:lnTo>
                  <a:lnTo>
                    <a:pt x="120" y="48"/>
                  </a:lnTo>
                  <a:lnTo>
                    <a:pt x="120" y="47"/>
                  </a:lnTo>
                  <a:lnTo>
                    <a:pt x="123" y="46"/>
                  </a:lnTo>
                  <a:lnTo>
                    <a:pt x="123" y="45"/>
                  </a:lnTo>
                  <a:lnTo>
                    <a:pt x="125" y="45"/>
                  </a:lnTo>
                  <a:lnTo>
                    <a:pt x="128" y="43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1" y="41"/>
                  </a:lnTo>
                  <a:lnTo>
                    <a:pt x="133" y="41"/>
                  </a:lnTo>
                  <a:lnTo>
                    <a:pt x="134" y="41"/>
                  </a:lnTo>
                  <a:lnTo>
                    <a:pt x="135" y="40"/>
                  </a:lnTo>
                  <a:lnTo>
                    <a:pt x="136" y="40"/>
                  </a:lnTo>
                  <a:lnTo>
                    <a:pt x="136" y="39"/>
                  </a:lnTo>
                  <a:lnTo>
                    <a:pt x="137" y="38"/>
                  </a:lnTo>
                  <a:lnTo>
                    <a:pt x="139" y="38"/>
                  </a:lnTo>
                  <a:lnTo>
                    <a:pt x="140" y="37"/>
                  </a:lnTo>
                  <a:lnTo>
                    <a:pt x="142" y="35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5" y="34"/>
                  </a:lnTo>
                  <a:lnTo>
                    <a:pt x="145" y="35"/>
                  </a:lnTo>
                  <a:lnTo>
                    <a:pt x="146" y="37"/>
                  </a:lnTo>
                  <a:lnTo>
                    <a:pt x="146" y="35"/>
                  </a:lnTo>
                  <a:lnTo>
                    <a:pt x="150" y="37"/>
                  </a:lnTo>
                  <a:lnTo>
                    <a:pt x="151" y="37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4" y="38"/>
                  </a:lnTo>
                  <a:lnTo>
                    <a:pt x="156" y="37"/>
                  </a:lnTo>
                  <a:lnTo>
                    <a:pt x="158" y="37"/>
                  </a:lnTo>
                  <a:lnTo>
                    <a:pt x="158" y="38"/>
                  </a:lnTo>
                  <a:lnTo>
                    <a:pt x="159" y="39"/>
                  </a:lnTo>
                  <a:lnTo>
                    <a:pt x="160" y="40"/>
                  </a:lnTo>
                  <a:lnTo>
                    <a:pt x="161" y="40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4" y="40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8" y="39"/>
                  </a:lnTo>
                  <a:lnTo>
                    <a:pt x="169" y="39"/>
                  </a:lnTo>
                  <a:lnTo>
                    <a:pt x="170" y="38"/>
                  </a:lnTo>
                  <a:lnTo>
                    <a:pt x="171" y="38"/>
                  </a:lnTo>
                  <a:lnTo>
                    <a:pt x="173" y="37"/>
                  </a:lnTo>
                  <a:lnTo>
                    <a:pt x="175" y="35"/>
                  </a:lnTo>
                  <a:lnTo>
                    <a:pt x="176" y="34"/>
                  </a:lnTo>
                  <a:lnTo>
                    <a:pt x="177" y="34"/>
                  </a:lnTo>
                  <a:lnTo>
                    <a:pt x="177" y="33"/>
                  </a:lnTo>
                  <a:lnTo>
                    <a:pt x="180" y="33"/>
                  </a:lnTo>
                  <a:lnTo>
                    <a:pt x="182" y="31"/>
                  </a:lnTo>
                  <a:lnTo>
                    <a:pt x="184" y="30"/>
                  </a:lnTo>
                  <a:lnTo>
                    <a:pt x="185" y="29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5"/>
                  </a:lnTo>
                  <a:lnTo>
                    <a:pt x="195" y="25"/>
                  </a:lnTo>
                  <a:lnTo>
                    <a:pt x="200" y="28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6"/>
                  </a:lnTo>
                  <a:lnTo>
                    <a:pt x="209" y="28"/>
                  </a:lnTo>
                  <a:lnTo>
                    <a:pt x="213" y="26"/>
                  </a:lnTo>
                  <a:lnTo>
                    <a:pt x="214" y="26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7" y="24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19" y="23"/>
                  </a:lnTo>
                  <a:lnTo>
                    <a:pt x="220" y="23"/>
                  </a:lnTo>
                  <a:lnTo>
                    <a:pt x="221" y="22"/>
                  </a:lnTo>
                  <a:lnTo>
                    <a:pt x="223" y="22"/>
                  </a:lnTo>
                  <a:lnTo>
                    <a:pt x="225" y="22"/>
                  </a:lnTo>
                  <a:lnTo>
                    <a:pt x="226" y="21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2" y="22"/>
                  </a:lnTo>
                  <a:lnTo>
                    <a:pt x="234" y="22"/>
                  </a:lnTo>
                  <a:lnTo>
                    <a:pt x="236" y="23"/>
                  </a:lnTo>
                  <a:lnTo>
                    <a:pt x="237" y="23"/>
                  </a:lnTo>
                  <a:lnTo>
                    <a:pt x="238" y="23"/>
                  </a:lnTo>
                  <a:lnTo>
                    <a:pt x="239" y="23"/>
                  </a:lnTo>
                  <a:lnTo>
                    <a:pt x="243" y="22"/>
                  </a:lnTo>
                  <a:lnTo>
                    <a:pt x="247" y="22"/>
                  </a:lnTo>
                  <a:lnTo>
                    <a:pt x="248" y="21"/>
                  </a:lnTo>
                  <a:lnTo>
                    <a:pt x="250" y="21"/>
                  </a:lnTo>
                  <a:lnTo>
                    <a:pt x="252" y="21"/>
                  </a:lnTo>
                  <a:lnTo>
                    <a:pt x="253" y="21"/>
                  </a:lnTo>
                  <a:lnTo>
                    <a:pt x="254" y="20"/>
                  </a:lnTo>
                  <a:lnTo>
                    <a:pt x="255" y="20"/>
                  </a:lnTo>
                  <a:lnTo>
                    <a:pt x="255" y="18"/>
                  </a:lnTo>
                  <a:lnTo>
                    <a:pt x="256" y="17"/>
                  </a:lnTo>
                  <a:lnTo>
                    <a:pt x="257" y="17"/>
                  </a:lnTo>
                  <a:lnTo>
                    <a:pt x="259" y="17"/>
                  </a:lnTo>
                  <a:lnTo>
                    <a:pt x="260" y="16"/>
                  </a:lnTo>
                  <a:lnTo>
                    <a:pt x="261" y="16"/>
                  </a:lnTo>
                  <a:lnTo>
                    <a:pt x="263" y="17"/>
                  </a:lnTo>
                  <a:lnTo>
                    <a:pt x="265" y="16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8" y="15"/>
                  </a:lnTo>
                  <a:lnTo>
                    <a:pt x="269" y="15"/>
                  </a:lnTo>
                  <a:lnTo>
                    <a:pt x="271" y="15"/>
                  </a:lnTo>
                  <a:lnTo>
                    <a:pt x="273" y="14"/>
                  </a:lnTo>
                  <a:lnTo>
                    <a:pt x="274" y="14"/>
                  </a:lnTo>
                  <a:lnTo>
                    <a:pt x="276" y="14"/>
                  </a:lnTo>
                  <a:lnTo>
                    <a:pt x="276" y="13"/>
                  </a:lnTo>
                  <a:lnTo>
                    <a:pt x="278" y="13"/>
                  </a:lnTo>
                  <a:lnTo>
                    <a:pt x="280" y="11"/>
                  </a:lnTo>
                  <a:lnTo>
                    <a:pt x="282" y="11"/>
                  </a:lnTo>
                  <a:lnTo>
                    <a:pt x="282" y="9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5" y="7"/>
                  </a:lnTo>
                  <a:lnTo>
                    <a:pt x="285" y="6"/>
                  </a:lnTo>
                  <a:lnTo>
                    <a:pt x="285" y="5"/>
                  </a:lnTo>
                  <a:lnTo>
                    <a:pt x="286" y="4"/>
                  </a:lnTo>
                  <a:lnTo>
                    <a:pt x="287" y="3"/>
                  </a:lnTo>
                  <a:lnTo>
                    <a:pt x="288" y="3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3" y="0"/>
                  </a:lnTo>
                  <a:lnTo>
                    <a:pt x="294" y="0"/>
                  </a:lnTo>
                  <a:lnTo>
                    <a:pt x="295" y="3"/>
                  </a:lnTo>
                  <a:lnTo>
                    <a:pt x="298" y="3"/>
                  </a:lnTo>
                  <a:lnTo>
                    <a:pt x="301" y="4"/>
                  </a:lnTo>
                  <a:lnTo>
                    <a:pt x="303" y="4"/>
                  </a:lnTo>
                  <a:lnTo>
                    <a:pt x="304" y="4"/>
                  </a:lnTo>
                  <a:lnTo>
                    <a:pt x="305" y="5"/>
                  </a:lnTo>
                  <a:lnTo>
                    <a:pt x="306" y="5"/>
                  </a:lnTo>
                  <a:lnTo>
                    <a:pt x="307" y="5"/>
                  </a:lnTo>
                  <a:lnTo>
                    <a:pt x="309" y="6"/>
                  </a:lnTo>
                  <a:lnTo>
                    <a:pt x="307" y="6"/>
                  </a:lnTo>
                  <a:lnTo>
                    <a:pt x="307" y="8"/>
                  </a:lnTo>
                  <a:lnTo>
                    <a:pt x="306" y="8"/>
                  </a:lnTo>
                  <a:lnTo>
                    <a:pt x="307" y="11"/>
                  </a:lnTo>
                  <a:lnTo>
                    <a:pt x="306" y="11"/>
                  </a:lnTo>
                  <a:lnTo>
                    <a:pt x="306" y="12"/>
                  </a:lnTo>
                  <a:lnTo>
                    <a:pt x="305" y="13"/>
                  </a:lnTo>
                  <a:lnTo>
                    <a:pt x="304" y="15"/>
                  </a:lnTo>
                  <a:lnTo>
                    <a:pt x="303" y="15"/>
                  </a:lnTo>
                  <a:lnTo>
                    <a:pt x="303" y="16"/>
                  </a:lnTo>
                  <a:lnTo>
                    <a:pt x="303" y="17"/>
                  </a:lnTo>
                  <a:lnTo>
                    <a:pt x="302" y="20"/>
                  </a:lnTo>
                  <a:lnTo>
                    <a:pt x="302" y="21"/>
                  </a:lnTo>
                  <a:lnTo>
                    <a:pt x="302" y="23"/>
                  </a:lnTo>
                  <a:lnTo>
                    <a:pt x="302" y="24"/>
                  </a:lnTo>
                  <a:lnTo>
                    <a:pt x="302" y="25"/>
                  </a:lnTo>
                  <a:lnTo>
                    <a:pt x="303" y="26"/>
                  </a:lnTo>
                  <a:lnTo>
                    <a:pt x="304" y="26"/>
                  </a:lnTo>
                  <a:lnTo>
                    <a:pt x="305" y="26"/>
                  </a:lnTo>
                  <a:lnTo>
                    <a:pt x="304" y="28"/>
                  </a:lnTo>
                  <a:lnTo>
                    <a:pt x="304" y="29"/>
                  </a:lnTo>
                  <a:lnTo>
                    <a:pt x="303" y="29"/>
                  </a:lnTo>
                  <a:lnTo>
                    <a:pt x="303" y="30"/>
                  </a:lnTo>
                  <a:lnTo>
                    <a:pt x="303" y="31"/>
                  </a:lnTo>
                  <a:lnTo>
                    <a:pt x="303" y="35"/>
                  </a:lnTo>
                  <a:lnTo>
                    <a:pt x="303" y="41"/>
                  </a:lnTo>
                  <a:lnTo>
                    <a:pt x="304" y="43"/>
                  </a:lnTo>
                  <a:lnTo>
                    <a:pt x="303" y="43"/>
                  </a:lnTo>
                  <a:lnTo>
                    <a:pt x="303" y="45"/>
                  </a:lnTo>
                  <a:lnTo>
                    <a:pt x="303" y="46"/>
                  </a:lnTo>
                  <a:lnTo>
                    <a:pt x="302" y="47"/>
                  </a:lnTo>
                  <a:lnTo>
                    <a:pt x="301" y="47"/>
                  </a:lnTo>
                  <a:lnTo>
                    <a:pt x="299" y="48"/>
                  </a:lnTo>
                  <a:lnTo>
                    <a:pt x="301" y="49"/>
                  </a:lnTo>
                  <a:lnTo>
                    <a:pt x="305" y="48"/>
                  </a:lnTo>
                  <a:lnTo>
                    <a:pt x="306" y="48"/>
                  </a:lnTo>
                  <a:lnTo>
                    <a:pt x="306" y="47"/>
                  </a:lnTo>
                  <a:lnTo>
                    <a:pt x="305" y="47"/>
                  </a:lnTo>
                  <a:lnTo>
                    <a:pt x="305" y="46"/>
                  </a:lnTo>
                  <a:lnTo>
                    <a:pt x="305" y="45"/>
                  </a:lnTo>
                  <a:lnTo>
                    <a:pt x="304" y="45"/>
                  </a:lnTo>
                  <a:lnTo>
                    <a:pt x="305" y="45"/>
                  </a:lnTo>
                  <a:lnTo>
                    <a:pt x="306" y="46"/>
                  </a:lnTo>
                  <a:lnTo>
                    <a:pt x="307" y="46"/>
                  </a:lnTo>
                  <a:lnTo>
                    <a:pt x="307" y="47"/>
                  </a:lnTo>
                  <a:lnTo>
                    <a:pt x="309" y="47"/>
                  </a:lnTo>
                  <a:lnTo>
                    <a:pt x="310" y="47"/>
                  </a:lnTo>
                  <a:lnTo>
                    <a:pt x="311" y="47"/>
                  </a:lnTo>
                  <a:lnTo>
                    <a:pt x="312" y="48"/>
                  </a:lnTo>
                  <a:lnTo>
                    <a:pt x="311" y="49"/>
                  </a:lnTo>
                  <a:lnTo>
                    <a:pt x="311" y="50"/>
                  </a:lnTo>
                  <a:lnTo>
                    <a:pt x="310" y="50"/>
                  </a:lnTo>
                  <a:lnTo>
                    <a:pt x="309" y="50"/>
                  </a:lnTo>
                  <a:lnTo>
                    <a:pt x="307" y="50"/>
                  </a:lnTo>
                  <a:lnTo>
                    <a:pt x="307" y="49"/>
                  </a:lnTo>
                  <a:lnTo>
                    <a:pt x="307" y="48"/>
                  </a:lnTo>
                  <a:lnTo>
                    <a:pt x="306" y="48"/>
                  </a:lnTo>
                  <a:lnTo>
                    <a:pt x="302" y="49"/>
                  </a:lnTo>
                  <a:lnTo>
                    <a:pt x="299" y="49"/>
                  </a:lnTo>
                  <a:lnTo>
                    <a:pt x="297" y="51"/>
                  </a:lnTo>
                  <a:lnTo>
                    <a:pt x="296" y="53"/>
                  </a:lnTo>
                  <a:lnTo>
                    <a:pt x="296" y="54"/>
                  </a:lnTo>
                  <a:lnTo>
                    <a:pt x="297" y="56"/>
                  </a:lnTo>
                  <a:lnTo>
                    <a:pt x="296" y="58"/>
                  </a:lnTo>
                  <a:lnTo>
                    <a:pt x="296" y="59"/>
                  </a:lnTo>
                  <a:lnTo>
                    <a:pt x="296" y="60"/>
                  </a:lnTo>
                  <a:lnTo>
                    <a:pt x="296" y="62"/>
                  </a:lnTo>
                  <a:lnTo>
                    <a:pt x="296" y="64"/>
                  </a:lnTo>
                  <a:lnTo>
                    <a:pt x="295" y="65"/>
                  </a:lnTo>
                  <a:lnTo>
                    <a:pt x="295" y="67"/>
                  </a:lnTo>
                  <a:lnTo>
                    <a:pt x="295" y="68"/>
                  </a:lnTo>
                  <a:lnTo>
                    <a:pt x="294" y="68"/>
                  </a:lnTo>
                  <a:lnTo>
                    <a:pt x="295" y="70"/>
                  </a:lnTo>
                  <a:lnTo>
                    <a:pt x="294" y="70"/>
                  </a:lnTo>
                  <a:lnTo>
                    <a:pt x="294" y="72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5" y="78"/>
                  </a:lnTo>
                  <a:lnTo>
                    <a:pt x="295" y="79"/>
                  </a:lnTo>
                  <a:lnTo>
                    <a:pt x="294" y="79"/>
                  </a:lnTo>
                  <a:lnTo>
                    <a:pt x="293" y="82"/>
                  </a:lnTo>
                  <a:lnTo>
                    <a:pt x="292" y="82"/>
                  </a:lnTo>
                  <a:lnTo>
                    <a:pt x="290" y="83"/>
                  </a:lnTo>
                  <a:lnTo>
                    <a:pt x="289" y="83"/>
                  </a:lnTo>
                  <a:lnTo>
                    <a:pt x="289" y="85"/>
                  </a:lnTo>
                  <a:lnTo>
                    <a:pt x="288" y="85"/>
                  </a:lnTo>
                  <a:lnTo>
                    <a:pt x="289" y="88"/>
                  </a:lnTo>
                  <a:lnTo>
                    <a:pt x="288" y="89"/>
                  </a:lnTo>
                  <a:lnTo>
                    <a:pt x="287" y="90"/>
                  </a:lnTo>
                  <a:lnTo>
                    <a:pt x="285" y="93"/>
                  </a:lnTo>
                  <a:lnTo>
                    <a:pt x="284" y="93"/>
                  </a:lnTo>
                  <a:lnTo>
                    <a:pt x="282" y="95"/>
                  </a:lnTo>
                  <a:lnTo>
                    <a:pt x="282" y="96"/>
                  </a:lnTo>
                  <a:lnTo>
                    <a:pt x="281" y="97"/>
                  </a:lnTo>
                  <a:lnTo>
                    <a:pt x="281" y="99"/>
                  </a:lnTo>
                  <a:lnTo>
                    <a:pt x="280" y="100"/>
                  </a:lnTo>
                  <a:lnTo>
                    <a:pt x="279" y="102"/>
                  </a:lnTo>
                  <a:lnTo>
                    <a:pt x="279" y="105"/>
                  </a:lnTo>
                  <a:lnTo>
                    <a:pt x="279" y="106"/>
                  </a:lnTo>
                  <a:lnTo>
                    <a:pt x="278" y="107"/>
                  </a:lnTo>
                  <a:lnTo>
                    <a:pt x="277" y="107"/>
                  </a:lnTo>
                  <a:lnTo>
                    <a:pt x="277" y="108"/>
                  </a:lnTo>
                  <a:lnTo>
                    <a:pt x="277" y="109"/>
                  </a:lnTo>
                  <a:lnTo>
                    <a:pt x="274" y="112"/>
                  </a:lnTo>
                  <a:lnTo>
                    <a:pt x="273" y="113"/>
                  </a:lnTo>
                  <a:lnTo>
                    <a:pt x="273" y="116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8" y="121"/>
                  </a:lnTo>
                  <a:lnTo>
                    <a:pt x="264" y="123"/>
                  </a:lnTo>
                  <a:lnTo>
                    <a:pt x="264" y="124"/>
                  </a:lnTo>
                  <a:lnTo>
                    <a:pt x="264" y="125"/>
                  </a:lnTo>
                  <a:lnTo>
                    <a:pt x="263" y="127"/>
                  </a:lnTo>
                  <a:lnTo>
                    <a:pt x="264" y="127"/>
                  </a:lnTo>
                  <a:lnTo>
                    <a:pt x="264" y="129"/>
                  </a:lnTo>
                  <a:lnTo>
                    <a:pt x="264" y="130"/>
                  </a:lnTo>
                  <a:lnTo>
                    <a:pt x="263" y="131"/>
                  </a:lnTo>
                  <a:lnTo>
                    <a:pt x="262" y="132"/>
                  </a:lnTo>
                  <a:lnTo>
                    <a:pt x="262" y="133"/>
                  </a:lnTo>
                  <a:lnTo>
                    <a:pt x="262" y="134"/>
                  </a:lnTo>
                  <a:lnTo>
                    <a:pt x="259" y="140"/>
                  </a:lnTo>
                  <a:lnTo>
                    <a:pt x="257" y="142"/>
                  </a:lnTo>
                  <a:lnTo>
                    <a:pt x="255" y="145"/>
                  </a:lnTo>
                  <a:lnTo>
                    <a:pt x="251" y="151"/>
                  </a:lnTo>
                  <a:lnTo>
                    <a:pt x="248" y="156"/>
                  </a:lnTo>
                  <a:lnTo>
                    <a:pt x="247" y="157"/>
                  </a:lnTo>
                  <a:lnTo>
                    <a:pt x="245" y="162"/>
                  </a:lnTo>
                  <a:lnTo>
                    <a:pt x="242" y="169"/>
                  </a:lnTo>
                  <a:lnTo>
                    <a:pt x="242" y="171"/>
                  </a:lnTo>
                  <a:lnTo>
                    <a:pt x="242" y="172"/>
                  </a:lnTo>
                  <a:lnTo>
                    <a:pt x="242" y="173"/>
                  </a:lnTo>
                  <a:lnTo>
                    <a:pt x="242" y="175"/>
                  </a:lnTo>
                  <a:lnTo>
                    <a:pt x="240" y="177"/>
                  </a:lnTo>
                  <a:lnTo>
                    <a:pt x="238" y="182"/>
                  </a:lnTo>
                  <a:lnTo>
                    <a:pt x="235" y="188"/>
                  </a:lnTo>
                  <a:lnTo>
                    <a:pt x="230" y="194"/>
                  </a:lnTo>
                  <a:lnTo>
                    <a:pt x="229" y="198"/>
                  </a:lnTo>
                  <a:lnTo>
                    <a:pt x="228" y="199"/>
                  </a:lnTo>
                  <a:lnTo>
                    <a:pt x="226" y="200"/>
                  </a:lnTo>
                  <a:lnTo>
                    <a:pt x="223" y="206"/>
                  </a:lnTo>
                  <a:lnTo>
                    <a:pt x="220" y="209"/>
                  </a:lnTo>
                  <a:lnTo>
                    <a:pt x="215" y="215"/>
                  </a:lnTo>
                  <a:lnTo>
                    <a:pt x="211" y="224"/>
                  </a:lnTo>
                  <a:lnTo>
                    <a:pt x="209" y="229"/>
                  </a:lnTo>
                  <a:lnTo>
                    <a:pt x="205" y="232"/>
                  </a:lnTo>
                  <a:lnTo>
                    <a:pt x="197" y="240"/>
                  </a:lnTo>
                  <a:lnTo>
                    <a:pt x="195" y="243"/>
                  </a:lnTo>
                  <a:lnTo>
                    <a:pt x="189" y="249"/>
                  </a:lnTo>
                  <a:lnTo>
                    <a:pt x="186" y="252"/>
                  </a:lnTo>
                  <a:lnTo>
                    <a:pt x="181" y="258"/>
                  </a:lnTo>
                  <a:lnTo>
                    <a:pt x="180" y="258"/>
                  </a:lnTo>
                  <a:lnTo>
                    <a:pt x="175" y="265"/>
                  </a:lnTo>
                  <a:lnTo>
                    <a:pt x="171" y="268"/>
                  </a:lnTo>
                  <a:lnTo>
                    <a:pt x="169" y="271"/>
                  </a:lnTo>
                  <a:lnTo>
                    <a:pt x="164" y="274"/>
                  </a:lnTo>
                  <a:lnTo>
                    <a:pt x="162" y="276"/>
                  </a:lnTo>
                  <a:lnTo>
                    <a:pt x="161" y="279"/>
                  </a:lnTo>
                  <a:lnTo>
                    <a:pt x="160" y="279"/>
                  </a:lnTo>
                  <a:lnTo>
                    <a:pt x="160" y="280"/>
                  </a:lnTo>
                  <a:lnTo>
                    <a:pt x="159" y="280"/>
                  </a:lnTo>
                  <a:lnTo>
                    <a:pt x="159" y="281"/>
                  </a:lnTo>
                  <a:lnTo>
                    <a:pt x="158" y="282"/>
                  </a:lnTo>
                  <a:lnTo>
                    <a:pt x="154" y="284"/>
                  </a:lnTo>
                  <a:lnTo>
                    <a:pt x="154" y="285"/>
                  </a:lnTo>
                  <a:lnTo>
                    <a:pt x="153" y="286"/>
                  </a:lnTo>
                  <a:lnTo>
                    <a:pt x="152" y="288"/>
                  </a:lnTo>
                  <a:lnTo>
                    <a:pt x="151" y="289"/>
                  </a:lnTo>
                  <a:lnTo>
                    <a:pt x="145" y="292"/>
                  </a:lnTo>
                  <a:lnTo>
                    <a:pt x="142" y="294"/>
                  </a:lnTo>
                  <a:lnTo>
                    <a:pt x="138" y="297"/>
                  </a:lnTo>
                  <a:lnTo>
                    <a:pt x="128" y="302"/>
                  </a:lnTo>
                  <a:lnTo>
                    <a:pt x="127" y="302"/>
                  </a:lnTo>
                  <a:lnTo>
                    <a:pt x="126" y="302"/>
                  </a:lnTo>
                  <a:lnTo>
                    <a:pt x="120" y="306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1" y="313"/>
                  </a:lnTo>
                  <a:lnTo>
                    <a:pt x="106" y="315"/>
                  </a:lnTo>
                  <a:lnTo>
                    <a:pt x="101" y="319"/>
                  </a:lnTo>
                  <a:lnTo>
                    <a:pt x="97" y="323"/>
                  </a:lnTo>
                  <a:lnTo>
                    <a:pt x="96" y="324"/>
                  </a:lnTo>
                  <a:lnTo>
                    <a:pt x="95" y="324"/>
                  </a:lnTo>
                  <a:lnTo>
                    <a:pt x="95" y="325"/>
                  </a:lnTo>
                  <a:lnTo>
                    <a:pt x="94" y="325"/>
                  </a:lnTo>
                  <a:lnTo>
                    <a:pt x="94" y="326"/>
                  </a:lnTo>
                  <a:lnTo>
                    <a:pt x="93" y="326"/>
                  </a:lnTo>
                  <a:lnTo>
                    <a:pt x="92" y="328"/>
                  </a:lnTo>
                  <a:lnTo>
                    <a:pt x="91" y="328"/>
                  </a:lnTo>
                  <a:lnTo>
                    <a:pt x="91" y="330"/>
                  </a:lnTo>
                  <a:lnTo>
                    <a:pt x="89" y="330"/>
                  </a:lnTo>
                  <a:lnTo>
                    <a:pt x="88" y="331"/>
                  </a:lnTo>
                  <a:lnTo>
                    <a:pt x="85" y="333"/>
                  </a:lnTo>
                  <a:lnTo>
                    <a:pt x="84" y="334"/>
                  </a:lnTo>
                  <a:lnTo>
                    <a:pt x="83" y="335"/>
                  </a:lnTo>
                  <a:lnTo>
                    <a:pt x="81" y="336"/>
                  </a:lnTo>
                  <a:lnTo>
                    <a:pt x="80" y="338"/>
                  </a:lnTo>
                  <a:lnTo>
                    <a:pt x="75" y="343"/>
                  </a:lnTo>
                  <a:lnTo>
                    <a:pt x="69" y="349"/>
                  </a:lnTo>
                  <a:lnTo>
                    <a:pt x="66" y="352"/>
                  </a:lnTo>
                  <a:lnTo>
                    <a:pt x="63" y="355"/>
                  </a:lnTo>
                  <a:lnTo>
                    <a:pt x="58" y="361"/>
                  </a:lnTo>
                  <a:lnTo>
                    <a:pt x="53" y="365"/>
                  </a:lnTo>
                  <a:lnTo>
                    <a:pt x="52" y="367"/>
                  </a:lnTo>
                  <a:lnTo>
                    <a:pt x="50" y="368"/>
                  </a:lnTo>
                  <a:lnTo>
                    <a:pt x="47" y="370"/>
                  </a:lnTo>
                  <a:lnTo>
                    <a:pt x="47" y="372"/>
                  </a:lnTo>
                  <a:lnTo>
                    <a:pt x="46" y="372"/>
                  </a:lnTo>
                  <a:lnTo>
                    <a:pt x="46" y="373"/>
                  </a:lnTo>
                  <a:lnTo>
                    <a:pt x="45" y="374"/>
                  </a:lnTo>
                  <a:lnTo>
                    <a:pt x="45" y="375"/>
                  </a:lnTo>
                  <a:lnTo>
                    <a:pt x="44" y="375"/>
                  </a:lnTo>
                  <a:lnTo>
                    <a:pt x="43" y="376"/>
                  </a:lnTo>
                  <a:lnTo>
                    <a:pt x="43" y="377"/>
                  </a:lnTo>
                  <a:lnTo>
                    <a:pt x="42" y="377"/>
                  </a:lnTo>
                  <a:lnTo>
                    <a:pt x="41" y="378"/>
                  </a:lnTo>
                  <a:lnTo>
                    <a:pt x="38" y="382"/>
                  </a:lnTo>
                  <a:lnTo>
                    <a:pt x="38" y="383"/>
                  </a:lnTo>
                  <a:lnTo>
                    <a:pt x="37" y="383"/>
                  </a:lnTo>
                  <a:lnTo>
                    <a:pt x="36" y="384"/>
                  </a:lnTo>
                  <a:lnTo>
                    <a:pt x="36" y="385"/>
                  </a:lnTo>
                  <a:lnTo>
                    <a:pt x="35" y="385"/>
                  </a:lnTo>
                  <a:lnTo>
                    <a:pt x="35" y="386"/>
                  </a:lnTo>
                  <a:lnTo>
                    <a:pt x="34" y="386"/>
                  </a:lnTo>
                  <a:lnTo>
                    <a:pt x="33" y="386"/>
                  </a:lnTo>
                  <a:lnTo>
                    <a:pt x="33" y="388"/>
                  </a:lnTo>
                  <a:lnTo>
                    <a:pt x="33" y="389"/>
                  </a:lnTo>
                  <a:lnTo>
                    <a:pt x="31" y="389"/>
                  </a:lnTo>
                  <a:lnTo>
                    <a:pt x="31" y="390"/>
                  </a:lnTo>
                  <a:lnTo>
                    <a:pt x="30" y="391"/>
                  </a:lnTo>
                  <a:lnTo>
                    <a:pt x="29" y="391"/>
                  </a:lnTo>
                  <a:lnTo>
                    <a:pt x="29" y="390"/>
                  </a:lnTo>
                  <a:lnTo>
                    <a:pt x="29" y="389"/>
                  </a:lnTo>
                  <a:lnTo>
                    <a:pt x="29" y="388"/>
                  </a:lnTo>
                  <a:lnTo>
                    <a:pt x="29" y="389"/>
                  </a:lnTo>
                  <a:lnTo>
                    <a:pt x="29" y="390"/>
                  </a:lnTo>
                  <a:lnTo>
                    <a:pt x="29" y="391"/>
                  </a:lnTo>
                  <a:lnTo>
                    <a:pt x="29" y="392"/>
                  </a:lnTo>
                  <a:lnTo>
                    <a:pt x="29" y="393"/>
                  </a:lnTo>
                  <a:lnTo>
                    <a:pt x="28" y="394"/>
                  </a:lnTo>
                  <a:lnTo>
                    <a:pt x="28" y="395"/>
                  </a:lnTo>
                  <a:lnTo>
                    <a:pt x="27" y="397"/>
                  </a:lnTo>
                  <a:lnTo>
                    <a:pt x="27" y="398"/>
                  </a:lnTo>
                  <a:lnTo>
                    <a:pt x="26" y="397"/>
                  </a:lnTo>
                  <a:lnTo>
                    <a:pt x="26" y="398"/>
                  </a:lnTo>
                  <a:lnTo>
                    <a:pt x="26" y="399"/>
                  </a:lnTo>
                  <a:lnTo>
                    <a:pt x="22" y="405"/>
                  </a:lnTo>
                  <a:lnTo>
                    <a:pt x="21" y="406"/>
                  </a:lnTo>
                  <a:lnTo>
                    <a:pt x="20" y="408"/>
                  </a:lnTo>
                  <a:lnTo>
                    <a:pt x="20" y="409"/>
                  </a:lnTo>
                  <a:lnTo>
                    <a:pt x="19" y="409"/>
                  </a:lnTo>
                  <a:lnTo>
                    <a:pt x="18" y="410"/>
                  </a:lnTo>
                  <a:lnTo>
                    <a:pt x="17" y="411"/>
                  </a:lnTo>
                  <a:lnTo>
                    <a:pt x="18" y="411"/>
                  </a:lnTo>
                  <a:lnTo>
                    <a:pt x="17" y="413"/>
                  </a:lnTo>
                  <a:lnTo>
                    <a:pt x="17" y="411"/>
                  </a:lnTo>
                  <a:lnTo>
                    <a:pt x="17" y="409"/>
                  </a:lnTo>
                  <a:lnTo>
                    <a:pt x="17" y="408"/>
                  </a:lnTo>
                  <a:lnTo>
                    <a:pt x="16" y="407"/>
                  </a:lnTo>
                  <a:lnTo>
                    <a:pt x="13" y="405"/>
                  </a:lnTo>
                  <a:lnTo>
                    <a:pt x="12" y="403"/>
                  </a:lnTo>
                  <a:lnTo>
                    <a:pt x="11" y="401"/>
                  </a:lnTo>
                  <a:lnTo>
                    <a:pt x="9" y="399"/>
                  </a:lnTo>
                  <a:lnTo>
                    <a:pt x="8" y="398"/>
                  </a:lnTo>
                  <a:lnTo>
                    <a:pt x="6" y="395"/>
                  </a:lnTo>
                  <a:lnTo>
                    <a:pt x="4" y="393"/>
                  </a:lnTo>
                  <a:lnTo>
                    <a:pt x="3" y="391"/>
                  </a:lnTo>
                  <a:lnTo>
                    <a:pt x="2" y="390"/>
                  </a:lnTo>
                  <a:lnTo>
                    <a:pt x="1" y="389"/>
                  </a:lnTo>
                  <a:lnTo>
                    <a:pt x="0" y="388"/>
                  </a:lnTo>
                  <a:lnTo>
                    <a:pt x="0" y="385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0" y="377"/>
                  </a:lnTo>
                  <a:lnTo>
                    <a:pt x="0" y="374"/>
                  </a:lnTo>
                  <a:lnTo>
                    <a:pt x="0" y="372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0" y="364"/>
                  </a:lnTo>
                  <a:lnTo>
                    <a:pt x="0" y="361"/>
                  </a:lnTo>
                  <a:lnTo>
                    <a:pt x="0" y="358"/>
                  </a:lnTo>
                  <a:lnTo>
                    <a:pt x="0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3"/>
                  </a:lnTo>
                  <a:lnTo>
                    <a:pt x="0" y="339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7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0" y="313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1"/>
                  </a:lnTo>
                  <a:lnTo>
                    <a:pt x="0" y="299"/>
                  </a:lnTo>
                  <a:lnTo>
                    <a:pt x="0" y="296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0" y="276"/>
                  </a:lnTo>
                  <a:lnTo>
                    <a:pt x="1" y="275"/>
                  </a:lnTo>
                  <a:lnTo>
                    <a:pt x="3" y="273"/>
                  </a:lnTo>
                  <a:lnTo>
                    <a:pt x="6" y="271"/>
                  </a:lnTo>
                  <a:lnTo>
                    <a:pt x="9" y="268"/>
                  </a:lnTo>
                  <a:lnTo>
                    <a:pt x="11" y="266"/>
                  </a:lnTo>
                  <a:lnTo>
                    <a:pt x="12" y="264"/>
                  </a:lnTo>
                  <a:lnTo>
                    <a:pt x="14" y="261"/>
                  </a:lnTo>
                  <a:lnTo>
                    <a:pt x="16" y="259"/>
                  </a:lnTo>
                  <a:lnTo>
                    <a:pt x="17" y="257"/>
                  </a:lnTo>
                  <a:lnTo>
                    <a:pt x="20" y="254"/>
                  </a:lnTo>
                  <a:lnTo>
                    <a:pt x="22" y="250"/>
                  </a:lnTo>
                  <a:lnTo>
                    <a:pt x="25" y="246"/>
                  </a:lnTo>
                  <a:lnTo>
                    <a:pt x="27" y="242"/>
                  </a:lnTo>
                  <a:lnTo>
                    <a:pt x="28" y="242"/>
                  </a:lnTo>
                  <a:lnTo>
                    <a:pt x="28" y="241"/>
                  </a:lnTo>
                  <a:lnTo>
                    <a:pt x="28" y="240"/>
                  </a:lnTo>
                  <a:lnTo>
                    <a:pt x="29" y="239"/>
                  </a:lnTo>
                  <a:lnTo>
                    <a:pt x="30" y="238"/>
                  </a:lnTo>
                  <a:lnTo>
                    <a:pt x="33" y="236"/>
                  </a:lnTo>
                  <a:lnTo>
                    <a:pt x="34" y="236"/>
                  </a:lnTo>
                  <a:lnTo>
                    <a:pt x="35" y="235"/>
                  </a:lnTo>
                  <a:lnTo>
                    <a:pt x="37" y="235"/>
                  </a:lnTo>
                  <a:lnTo>
                    <a:pt x="39" y="235"/>
                  </a:lnTo>
                  <a:lnTo>
                    <a:pt x="43" y="235"/>
                  </a:lnTo>
                  <a:lnTo>
                    <a:pt x="47" y="234"/>
                  </a:lnTo>
                  <a:lnTo>
                    <a:pt x="52" y="233"/>
                  </a:lnTo>
                  <a:lnTo>
                    <a:pt x="54" y="233"/>
                  </a:lnTo>
                  <a:lnTo>
                    <a:pt x="55" y="233"/>
                  </a:lnTo>
                  <a:lnTo>
                    <a:pt x="56" y="232"/>
                  </a:lnTo>
                  <a:lnTo>
                    <a:pt x="58" y="231"/>
                  </a:lnTo>
                  <a:lnTo>
                    <a:pt x="58" y="230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61" y="224"/>
                  </a:lnTo>
                  <a:lnTo>
                    <a:pt x="64" y="223"/>
                  </a:lnTo>
                  <a:lnTo>
                    <a:pt x="68" y="221"/>
                  </a:lnTo>
                  <a:lnTo>
                    <a:pt x="71" y="219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9" y="216"/>
                  </a:lnTo>
                  <a:lnTo>
                    <a:pt x="81" y="215"/>
                  </a:lnTo>
                  <a:lnTo>
                    <a:pt x="85" y="215"/>
                  </a:lnTo>
                  <a:lnTo>
                    <a:pt x="86" y="215"/>
                  </a:lnTo>
                  <a:lnTo>
                    <a:pt x="88" y="214"/>
                  </a:lnTo>
                  <a:lnTo>
                    <a:pt x="89" y="214"/>
                  </a:lnTo>
                  <a:lnTo>
                    <a:pt x="92" y="214"/>
                  </a:lnTo>
                  <a:lnTo>
                    <a:pt x="93" y="214"/>
                  </a:lnTo>
                  <a:lnTo>
                    <a:pt x="94" y="214"/>
                  </a:lnTo>
                  <a:lnTo>
                    <a:pt x="96" y="214"/>
                  </a:lnTo>
                  <a:lnTo>
                    <a:pt x="97" y="214"/>
                  </a:lnTo>
                  <a:lnTo>
                    <a:pt x="98" y="214"/>
                  </a:lnTo>
                  <a:lnTo>
                    <a:pt x="101" y="214"/>
                  </a:lnTo>
                  <a:lnTo>
                    <a:pt x="102" y="214"/>
                  </a:lnTo>
                  <a:lnTo>
                    <a:pt x="103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10" y="215"/>
                  </a:lnTo>
                  <a:lnTo>
                    <a:pt x="111" y="215"/>
                  </a:lnTo>
                  <a:lnTo>
                    <a:pt x="113" y="215"/>
                  </a:lnTo>
                  <a:lnTo>
                    <a:pt x="114" y="215"/>
                  </a:lnTo>
                  <a:lnTo>
                    <a:pt x="115" y="215"/>
                  </a:lnTo>
                  <a:lnTo>
                    <a:pt x="118" y="215"/>
                  </a:lnTo>
                  <a:lnTo>
                    <a:pt x="119" y="215"/>
                  </a:lnTo>
                  <a:lnTo>
                    <a:pt x="121" y="212"/>
                  </a:lnTo>
                  <a:lnTo>
                    <a:pt x="122" y="210"/>
                  </a:lnTo>
                  <a:lnTo>
                    <a:pt x="126" y="207"/>
                  </a:lnTo>
                  <a:lnTo>
                    <a:pt x="129" y="204"/>
                  </a:lnTo>
                  <a:lnTo>
                    <a:pt x="133" y="199"/>
                  </a:lnTo>
                  <a:lnTo>
                    <a:pt x="135" y="196"/>
                  </a:lnTo>
                  <a:lnTo>
                    <a:pt x="136" y="196"/>
                  </a:lnTo>
                  <a:lnTo>
                    <a:pt x="138" y="192"/>
                  </a:lnTo>
                  <a:lnTo>
                    <a:pt x="142" y="189"/>
                  </a:lnTo>
                  <a:lnTo>
                    <a:pt x="145" y="185"/>
                  </a:lnTo>
                  <a:lnTo>
                    <a:pt x="148" y="182"/>
                  </a:lnTo>
                  <a:lnTo>
                    <a:pt x="150" y="180"/>
                  </a:lnTo>
                  <a:lnTo>
                    <a:pt x="152" y="179"/>
                  </a:lnTo>
                  <a:lnTo>
                    <a:pt x="153" y="176"/>
                  </a:lnTo>
                  <a:lnTo>
                    <a:pt x="155" y="174"/>
                  </a:lnTo>
                  <a:lnTo>
                    <a:pt x="158" y="173"/>
                  </a:lnTo>
                  <a:lnTo>
                    <a:pt x="159" y="171"/>
                  </a:lnTo>
                  <a:lnTo>
                    <a:pt x="161" y="168"/>
                  </a:lnTo>
                  <a:lnTo>
                    <a:pt x="163" y="167"/>
                  </a:lnTo>
                  <a:lnTo>
                    <a:pt x="164" y="16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351CE9B1-15AF-D946-80AB-40B5A8C1D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4839" y="2241492"/>
              <a:ext cx="802685" cy="799863"/>
            </a:xfrm>
            <a:custGeom>
              <a:avLst/>
              <a:gdLst>
                <a:gd name="T0" fmla="*/ 203 w 569"/>
                <a:gd name="T1" fmla="*/ 19 h 567"/>
                <a:gd name="T2" fmla="*/ 229 w 569"/>
                <a:gd name="T3" fmla="*/ 12 h 567"/>
                <a:gd name="T4" fmla="*/ 259 w 569"/>
                <a:gd name="T5" fmla="*/ 29 h 567"/>
                <a:gd name="T6" fmla="*/ 291 w 569"/>
                <a:gd name="T7" fmla="*/ 34 h 567"/>
                <a:gd name="T8" fmla="*/ 314 w 569"/>
                <a:gd name="T9" fmla="*/ 24 h 567"/>
                <a:gd name="T10" fmla="*/ 333 w 569"/>
                <a:gd name="T11" fmla="*/ 24 h 567"/>
                <a:gd name="T12" fmla="*/ 359 w 569"/>
                <a:gd name="T13" fmla="*/ 13 h 567"/>
                <a:gd name="T14" fmla="*/ 378 w 569"/>
                <a:gd name="T15" fmla="*/ 14 h 567"/>
                <a:gd name="T16" fmla="*/ 398 w 569"/>
                <a:gd name="T17" fmla="*/ 1 h 567"/>
                <a:gd name="T18" fmla="*/ 413 w 569"/>
                <a:gd name="T19" fmla="*/ 6 h 567"/>
                <a:gd name="T20" fmla="*/ 434 w 569"/>
                <a:gd name="T21" fmla="*/ 9 h 567"/>
                <a:gd name="T22" fmla="*/ 463 w 569"/>
                <a:gd name="T23" fmla="*/ 18 h 567"/>
                <a:gd name="T24" fmla="*/ 484 w 569"/>
                <a:gd name="T25" fmla="*/ 33 h 567"/>
                <a:gd name="T26" fmla="*/ 511 w 569"/>
                <a:gd name="T27" fmla="*/ 29 h 567"/>
                <a:gd name="T28" fmla="*/ 530 w 569"/>
                <a:gd name="T29" fmla="*/ 35 h 567"/>
                <a:gd name="T30" fmla="*/ 554 w 569"/>
                <a:gd name="T31" fmla="*/ 54 h 567"/>
                <a:gd name="T32" fmla="*/ 553 w 569"/>
                <a:gd name="T33" fmla="*/ 83 h 567"/>
                <a:gd name="T34" fmla="*/ 560 w 569"/>
                <a:gd name="T35" fmla="*/ 110 h 567"/>
                <a:gd name="T36" fmla="*/ 529 w 569"/>
                <a:gd name="T37" fmla="*/ 138 h 567"/>
                <a:gd name="T38" fmla="*/ 520 w 569"/>
                <a:gd name="T39" fmla="*/ 180 h 567"/>
                <a:gd name="T40" fmla="*/ 511 w 569"/>
                <a:gd name="T41" fmla="*/ 207 h 567"/>
                <a:gd name="T42" fmla="*/ 499 w 569"/>
                <a:gd name="T43" fmla="*/ 241 h 567"/>
                <a:gd name="T44" fmla="*/ 508 w 569"/>
                <a:gd name="T45" fmla="*/ 274 h 567"/>
                <a:gd name="T46" fmla="*/ 520 w 569"/>
                <a:gd name="T47" fmla="*/ 354 h 567"/>
                <a:gd name="T48" fmla="*/ 499 w 569"/>
                <a:gd name="T49" fmla="*/ 416 h 567"/>
                <a:gd name="T50" fmla="*/ 492 w 569"/>
                <a:gd name="T51" fmla="*/ 456 h 567"/>
                <a:gd name="T52" fmla="*/ 490 w 569"/>
                <a:gd name="T53" fmla="*/ 484 h 567"/>
                <a:gd name="T54" fmla="*/ 485 w 569"/>
                <a:gd name="T55" fmla="*/ 513 h 567"/>
                <a:gd name="T56" fmla="*/ 507 w 569"/>
                <a:gd name="T57" fmla="*/ 534 h 567"/>
                <a:gd name="T58" fmla="*/ 525 w 569"/>
                <a:gd name="T59" fmla="*/ 544 h 567"/>
                <a:gd name="T60" fmla="*/ 508 w 569"/>
                <a:gd name="T61" fmla="*/ 566 h 567"/>
                <a:gd name="T62" fmla="*/ 486 w 569"/>
                <a:gd name="T63" fmla="*/ 546 h 567"/>
                <a:gd name="T64" fmla="*/ 462 w 569"/>
                <a:gd name="T65" fmla="*/ 532 h 567"/>
                <a:gd name="T66" fmla="*/ 436 w 569"/>
                <a:gd name="T67" fmla="*/ 521 h 567"/>
                <a:gd name="T68" fmla="*/ 404 w 569"/>
                <a:gd name="T69" fmla="*/ 517 h 567"/>
                <a:gd name="T70" fmla="*/ 391 w 569"/>
                <a:gd name="T71" fmla="*/ 498 h 567"/>
                <a:gd name="T72" fmla="*/ 363 w 569"/>
                <a:gd name="T73" fmla="*/ 501 h 567"/>
                <a:gd name="T74" fmla="*/ 346 w 569"/>
                <a:gd name="T75" fmla="*/ 493 h 567"/>
                <a:gd name="T76" fmla="*/ 307 w 569"/>
                <a:gd name="T77" fmla="*/ 493 h 567"/>
                <a:gd name="T78" fmla="*/ 300 w 569"/>
                <a:gd name="T79" fmla="*/ 477 h 567"/>
                <a:gd name="T80" fmla="*/ 286 w 569"/>
                <a:gd name="T81" fmla="*/ 443 h 567"/>
                <a:gd name="T82" fmla="*/ 287 w 569"/>
                <a:gd name="T83" fmla="*/ 404 h 567"/>
                <a:gd name="T84" fmla="*/ 282 w 569"/>
                <a:gd name="T85" fmla="*/ 379 h 567"/>
                <a:gd name="T86" fmla="*/ 242 w 569"/>
                <a:gd name="T87" fmla="*/ 369 h 567"/>
                <a:gd name="T88" fmla="*/ 217 w 569"/>
                <a:gd name="T89" fmla="*/ 382 h 567"/>
                <a:gd name="T90" fmla="*/ 191 w 569"/>
                <a:gd name="T91" fmla="*/ 399 h 567"/>
                <a:gd name="T92" fmla="*/ 158 w 569"/>
                <a:gd name="T93" fmla="*/ 400 h 567"/>
                <a:gd name="T94" fmla="*/ 145 w 569"/>
                <a:gd name="T95" fmla="*/ 382 h 567"/>
                <a:gd name="T96" fmla="*/ 134 w 569"/>
                <a:gd name="T97" fmla="*/ 356 h 567"/>
                <a:gd name="T98" fmla="*/ 124 w 569"/>
                <a:gd name="T99" fmla="*/ 337 h 567"/>
                <a:gd name="T100" fmla="*/ 58 w 569"/>
                <a:gd name="T101" fmla="*/ 336 h 567"/>
                <a:gd name="T102" fmla="*/ 15 w 569"/>
                <a:gd name="T103" fmla="*/ 340 h 567"/>
                <a:gd name="T104" fmla="*/ 7 w 569"/>
                <a:gd name="T105" fmla="*/ 312 h 567"/>
                <a:gd name="T106" fmla="*/ 34 w 569"/>
                <a:gd name="T107" fmla="*/ 304 h 567"/>
                <a:gd name="T108" fmla="*/ 48 w 569"/>
                <a:gd name="T109" fmla="*/ 294 h 567"/>
                <a:gd name="T110" fmla="*/ 65 w 569"/>
                <a:gd name="T111" fmla="*/ 300 h 567"/>
                <a:gd name="T112" fmla="*/ 85 w 569"/>
                <a:gd name="T113" fmla="*/ 297 h 567"/>
                <a:gd name="T114" fmla="*/ 118 w 569"/>
                <a:gd name="T115" fmla="*/ 265 h 567"/>
                <a:gd name="T116" fmla="*/ 125 w 569"/>
                <a:gd name="T117" fmla="*/ 222 h 567"/>
                <a:gd name="T118" fmla="*/ 152 w 569"/>
                <a:gd name="T119" fmla="*/ 192 h 567"/>
                <a:gd name="T120" fmla="*/ 169 w 569"/>
                <a:gd name="T121" fmla="*/ 135 h 567"/>
                <a:gd name="T122" fmla="*/ 184 w 569"/>
                <a:gd name="T123" fmla="*/ 81 h 567"/>
                <a:gd name="T124" fmla="*/ 19 w 569"/>
                <a:gd name="T125" fmla="*/ 33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9" h="567">
                  <a:moveTo>
                    <a:pt x="192" y="57"/>
                  </a:moveTo>
                  <a:lnTo>
                    <a:pt x="191" y="50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1" y="44"/>
                  </a:lnTo>
                  <a:lnTo>
                    <a:pt x="192" y="43"/>
                  </a:lnTo>
                  <a:lnTo>
                    <a:pt x="192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1" y="36"/>
                  </a:lnTo>
                  <a:lnTo>
                    <a:pt x="190" y="34"/>
                  </a:lnTo>
                  <a:lnTo>
                    <a:pt x="189" y="33"/>
                  </a:lnTo>
                  <a:lnTo>
                    <a:pt x="189" y="32"/>
                  </a:lnTo>
                  <a:lnTo>
                    <a:pt x="190" y="31"/>
                  </a:lnTo>
                  <a:lnTo>
                    <a:pt x="191" y="31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5" y="30"/>
                  </a:lnTo>
                  <a:lnTo>
                    <a:pt x="197" y="29"/>
                  </a:lnTo>
                  <a:lnTo>
                    <a:pt x="198" y="25"/>
                  </a:lnTo>
                  <a:lnTo>
                    <a:pt x="198" y="24"/>
                  </a:lnTo>
                  <a:lnTo>
                    <a:pt x="199" y="23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201" y="21"/>
                  </a:lnTo>
                  <a:lnTo>
                    <a:pt x="202" y="19"/>
                  </a:lnTo>
                  <a:lnTo>
                    <a:pt x="203" y="19"/>
                  </a:lnTo>
                  <a:lnTo>
                    <a:pt x="203" y="18"/>
                  </a:lnTo>
                  <a:lnTo>
                    <a:pt x="203" y="17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6" y="15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4"/>
                  </a:lnTo>
                  <a:lnTo>
                    <a:pt x="209" y="14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12"/>
                  </a:lnTo>
                  <a:lnTo>
                    <a:pt x="211" y="10"/>
                  </a:lnTo>
                  <a:lnTo>
                    <a:pt x="214" y="9"/>
                  </a:lnTo>
                  <a:lnTo>
                    <a:pt x="215" y="8"/>
                  </a:lnTo>
                  <a:lnTo>
                    <a:pt x="216" y="8"/>
                  </a:lnTo>
                  <a:lnTo>
                    <a:pt x="217" y="8"/>
                  </a:lnTo>
                  <a:lnTo>
                    <a:pt x="218" y="8"/>
                  </a:lnTo>
                  <a:lnTo>
                    <a:pt x="219" y="7"/>
                  </a:lnTo>
                  <a:lnTo>
                    <a:pt x="220" y="8"/>
                  </a:lnTo>
                  <a:lnTo>
                    <a:pt x="224" y="8"/>
                  </a:lnTo>
                  <a:lnTo>
                    <a:pt x="225" y="8"/>
                  </a:lnTo>
                  <a:lnTo>
                    <a:pt x="226" y="8"/>
                  </a:lnTo>
                  <a:lnTo>
                    <a:pt x="227" y="9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2"/>
                  </a:lnTo>
                  <a:lnTo>
                    <a:pt x="233" y="13"/>
                  </a:lnTo>
                  <a:lnTo>
                    <a:pt x="234" y="14"/>
                  </a:lnTo>
                  <a:lnTo>
                    <a:pt x="235" y="15"/>
                  </a:lnTo>
                  <a:lnTo>
                    <a:pt x="237" y="15"/>
                  </a:lnTo>
                  <a:lnTo>
                    <a:pt x="237" y="16"/>
                  </a:lnTo>
                  <a:lnTo>
                    <a:pt x="239" y="17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3" y="19"/>
                  </a:lnTo>
                  <a:lnTo>
                    <a:pt x="243" y="21"/>
                  </a:lnTo>
                  <a:lnTo>
                    <a:pt x="244" y="22"/>
                  </a:lnTo>
                  <a:lnTo>
                    <a:pt x="245" y="22"/>
                  </a:lnTo>
                  <a:lnTo>
                    <a:pt x="245" y="23"/>
                  </a:lnTo>
                  <a:lnTo>
                    <a:pt x="246" y="23"/>
                  </a:lnTo>
                  <a:lnTo>
                    <a:pt x="246" y="24"/>
                  </a:lnTo>
                  <a:lnTo>
                    <a:pt x="245" y="25"/>
                  </a:lnTo>
                  <a:lnTo>
                    <a:pt x="246" y="26"/>
                  </a:lnTo>
                  <a:lnTo>
                    <a:pt x="249" y="29"/>
                  </a:lnTo>
                  <a:lnTo>
                    <a:pt x="250" y="30"/>
                  </a:lnTo>
                  <a:lnTo>
                    <a:pt x="251" y="30"/>
                  </a:lnTo>
                  <a:lnTo>
                    <a:pt x="253" y="30"/>
                  </a:lnTo>
                  <a:lnTo>
                    <a:pt x="256" y="30"/>
                  </a:lnTo>
                  <a:lnTo>
                    <a:pt x="256" y="29"/>
                  </a:lnTo>
                  <a:lnTo>
                    <a:pt x="257" y="29"/>
                  </a:lnTo>
                  <a:lnTo>
                    <a:pt x="258" y="29"/>
                  </a:lnTo>
                  <a:lnTo>
                    <a:pt x="259" y="29"/>
                  </a:lnTo>
                  <a:lnTo>
                    <a:pt x="261" y="29"/>
                  </a:lnTo>
                  <a:lnTo>
                    <a:pt x="265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7" y="32"/>
                  </a:lnTo>
                  <a:lnTo>
                    <a:pt x="267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69" y="32"/>
                  </a:lnTo>
                  <a:lnTo>
                    <a:pt x="270" y="32"/>
                  </a:lnTo>
                  <a:lnTo>
                    <a:pt x="271" y="32"/>
                  </a:lnTo>
                  <a:lnTo>
                    <a:pt x="273" y="33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5" y="34"/>
                  </a:lnTo>
                  <a:lnTo>
                    <a:pt x="276" y="34"/>
                  </a:lnTo>
                  <a:lnTo>
                    <a:pt x="277" y="34"/>
                  </a:lnTo>
                  <a:lnTo>
                    <a:pt x="278" y="34"/>
                  </a:lnTo>
                  <a:lnTo>
                    <a:pt x="282" y="33"/>
                  </a:lnTo>
                  <a:lnTo>
                    <a:pt x="283" y="33"/>
                  </a:lnTo>
                  <a:lnTo>
                    <a:pt x="284" y="33"/>
                  </a:lnTo>
                  <a:lnTo>
                    <a:pt x="285" y="33"/>
                  </a:lnTo>
                  <a:lnTo>
                    <a:pt x="286" y="34"/>
                  </a:lnTo>
                  <a:lnTo>
                    <a:pt x="286" y="33"/>
                  </a:lnTo>
                  <a:lnTo>
                    <a:pt x="287" y="34"/>
                  </a:lnTo>
                  <a:lnTo>
                    <a:pt x="289" y="34"/>
                  </a:lnTo>
                  <a:lnTo>
                    <a:pt x="291" y="35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3" y="35"/>
                  </a:lnTo>
                  <a:lnTo>
                    <a:pt x="294" y="35"/>
                  </a:lnTo>
                  <a:lnTo>
                    <a:pt x="295" y="35"/>
                  </a:lnTo>
                  <a:lnTo>
                    <a:pt x="296" y="35"/>
                  </a:lnTo>
                  <a:lnTo>
                    <a:pt x="296" y="36"/>
                  </a:lnTo>
                  <a:lnTo>
                    <a:pt x="298" y="36"/>
                  </a:lnTo>
                  <a:lnTo>
                    <a:pt x="299" y="38"/>
                  </a:lnTo>
                  <a:lnTo>
                    <a:pt x="301" y="38"/>
                  </a:lnTo>
                  <a:lnTo>
                    <a:pt x="304" y="38"/>
                  </a:lnTo>
                  <a:lnTo>
                    <a:pt x="306" y="38"/>
                  </a:lnTo>
                  <a:lnTo>
                    <a:pt x="307" y="36"/>
                  </a:lnTo>
                  <a:lnTo>
                    <a:pt x="308" y="36"/>
                  </a:lnTo>
                  <a:lnTo>
                    <a:pt x="308" y="35"/>
                  </a:lnTo>
                  <a:lnTo>
                    <a:pt x="309" y="34"/>
                  </a:lnTo>
                  <a:lnTo>
                    <a:pt x="308" y="34"/>
                  </a:lnTo>
                  <a:lnTo>
                    <a:pt x="308" y="33"/>
                  </a:lnTo>
                  <a:lnTo>
                    <a:pt x="309" y="32"/>
                  </a:lnTo>
                  <a:lnTo>
                    <a:pt x="310" y="32"/>
                  </a:lnTo>
                  <a:lnTo>
                    <a:pt x="310" y="31"/>
                  </a:lnTo>
                  <a:lnTo>
                    <a:pt x="310" y="30"/>
                  </a:lnTo>
                  <a:lnTo>
                    <a:pt x="310" y="29"/>
                  </a:lnTo>
                  <a:lnTo>
                    <a:pt x="310" y="27"/>
                  </a:lnTo>
                  <a:lnTo>
                    <a:pt x="311" y="27"/>
                  </a:lnTo>
                  <a:lnTo>
                    <a:pt x="312" y="27"/>
                  </a:lnTo>
                  <a:lnTo>
                    <a:pt x="314" y="26"/>
                  </a:lnTo>
                  <a:lnTo>
                    <a:pt x="314" y="25"/>
                  </a:lnTo>
                  <a:lnTo>
                    <a:pt x="314" y="24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2"/>
                  </a:lnTo>
                  <a:lnTo>
                    <a:pt x="316" y="21"/>
                  </a:lnTo>
                  <a:lnTo>
                    <a:pt x="316" y="19"/>
                  </a:lnTo>
                  <a:lnTo>
                    <a:pt x="317" y="21"/>
                  </a:lnTo>
                  <a:lnTo>
                    <a:pt x="318" y="21"/>
                  </a:lnTo>
                  <a:lnTo>
                    <a:pt x="318" y="19"/>
                  </a:lnTo>
                  <a:lnTo>
                    <a:pt x="319" y="19"/>
                  </a:lnTo>
                  <a:lnTo>
                    <a:pt x="319" y="18"/>
                  </a:lnTo>
                  <a:lnTo>
                    <a:pt x="318" y="18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8"/>
                  </a:lnTo>
                  <a:lnTo>
                    <a:pt x="323" y="18"/>
                  </a:lnTo>
                  <a:lnTo>
                    <a:pt x="323" y="19"/>
                  </a:lnTo>
                  <a:lnTo>
                    <a:pt x="324" y="19"/>
                  </a:lnTo>
                  <a:lnTo>
                    <a:pt x="325" y="21"/>
                  </a:lnTo>
                  <a:lnTo>
                    <a:pt x="326" y="21"/>
                  </a:lnTo>
                  <a:lnTo>
                    <a:pt x="327" y="19"/>
                  </a:lnTo>
                  <a:lnTo>
                    <a:pt x="327" y="21"/>
                  </a:lnTo>
                  <a:lnTo>
                    <a:pt x="328" y="21"/>
                  </a:lnTo>
                  <a:lnTo>
                    <a:pt x="328" y="22"/>
                  </a:lnTo>
                  <a:lnTo>
                    <a:pt x="329" y="22"/>
                  </a:lnTo>
                  <a:lnTo>
                    <a:pt x="331" y="23"/>
                  </a:lnTo>
                  <a:lnTo>
                    <a:pt x="332" y="24"/>
                  </a:lnTo>
                  <a:lnTo>
                    <a:pt x="333" y="24"/>
                  </a:lnTo>
                  <a:lnTo>
                    <a:pt x="334" y="24"/>
                  </a:lnTo>
                  <a:lnTo>
                    <a:pt x="335" y="24"/>
                  </a:lnTo>
                  <a:lnTo>
                    <a:pt x="335" y="23"/>
                  </a:lnTo>
                  <a:lnTo>
                    <a:pt x="335" y="22"/>
                  </a:lnTo>
                  <a:lnTo>
                    <a:pt x="336" y="22"/>
                  </a:lnTo>
                  <a:lnTo>
                    <a:pt x="337" y="22"/>
                  </a:lnTo>
                  <a:lnTo>
                    <a:pt x="338" y="21"/>
                  </a:lnTo>
                  <a:lnTo>
                    <a:pt x="340" y="19"/>
                  </a:lnTo>
                  <a:lnTo>
                    <a:pt x="341" y="19"/>
                  </a:lnTo>
                  <a:lnTo>
                    <a:pt x="342" y="18"/>
                  </a:lnTo>
                  <a:lnTo>
                    <a:pt x="343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7"/>
                  </a:lnTo>
                  <a:lnTo>
                    <a:pt x="348" y="17"/>
                  </a:lnTo>
                  <a:lnTo>
                    <a:pt x="349" y="17"/>
                  </a:lnTo>
                  <a:lnTo>
                    <a:pt x="350" y="17"/>
                  </a:lnTo>
                  <a:lnTo>
                    <a:pt x="350" y="16"/>
                  </a:lnTo>
                  <a:lnTo>
                    <a:pt x="351" y="16"/>
                  </a:lnTo>
                  <a:lnTo>
                    <a:pt x="352" y="16"/>
                  </a:lnTo>
                  <a:lnTo>
                    <a:pt x="353" y="15"/>
                  </a:lnTo>
                  <a:lnTo>
                    <a:pt x="354" y="15"/>
                  </a:lnTo>
                  <a:lnTo>
                    <a:pt x="354" y="14"/>
                  </a:lnTo>
                  <a:lnTo>
                    <a:pt x="356" y="14"/>
                  </a:lnTo>
                  <a:lnTo>
                    <a:pt x="357" y="15"/>
                  </a:lnTo>
                  <a:lnTo>
                    <a:pt x="358" y="14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59" y="14"/>
                  </a:lnTo>
                  <a:lnTo>
                    <a:pt x="360" y="14"/>
                  </a:lnTo>
                  <a:lnTo>
                    <a:pt x="360" y="13"/>
                  </a:lnTo>
                  <a:lnTo>
                    <a:pt x="360" y="12"/>
                  </a:lnTo>
                  <a:lnTo>
                    <a:pt x="361" y="12"/>
                  </a:lnTo>
                  <a:lnTo>
                    <a:pt x="363" y="12"/>
                  </a:lnTo>
                  <a:lnTo>
                    <a:pt x="363" y="10"/>
                  </a:lnTo>
                  <a:lnTo>
                    <a:pt x="362" y="10"/>
                  </a:lnTo>
                  <a:lnTo>
                    <a:pt x="363" y="9"/>
                  </a:lnTo>
                  <a:lnTo>
                    <a:pt x="363" y="8"/>
                  </a:lnTo>
                  <a:lnTo>
                    <a:pt x="365" y="9"/>
                  </a:lnTo>
                  <a:lnTo>
                    <a:pt x="365" y="10"/>
                  </a:lnTo>
                  <a:lnTo>
                    <a:pt x="365" y="9"/>
                  </a:lnTo>
                  <a:lnTo>
                    <a:pt x="366" y="8"/>
                  </a:lnTo>
                  <a:lnTo>
                    <a:pt x="366" y="9"/>
                  </a:lnTo>
                  <a:lnTo>
                    <a:pt x="367" y="9"/>
                  </a:lnTo>
                  <a:lnTo>
                    <a:pt x="368" y="9"/>
                  </a:lnTo>
                  <a:lnTo>
                    <a:pt x="368" y="10"/>
                  </a:lnTo>
                  <a:lnTo>
                    <a:pt x="369" y="10"/>
                  </a:lnTo>
                  <a:lnTo>
                    <a:pt x="370" y="12"/>
                  </a:lnTo>
                  <a:lnTo>
                    <a:pt x="370" y="13"/>
                  </a:lnTo>
                  <a:lnTo>
                    <a:pt x="371" y="13"/>
                  </a:lnTo>
                  <a:lnTo>
                    <a:pt x="371" y="14"/>
                  </a:lnTo>
                  <a:lnTo>
                    <a:pt x="374" y="14"/>
                  </a:lnTo>
                  <a:lnTo>
                    <a:pt x="375" y="14"/>
                  </a:lnTo>
                  <a:lnTo>
                    <a:pt x="376" y="14"/>
                  </a:lnTo>
                  <a:lnTo>
                    <a:pt x="377" y="14"/>
                  </a:lnTo>
                  <a:lnTo>
                    <a:pt x="378" y="14"/>
                  </a:lnTo>
                  <a:lnTo>
                    <a:pt x="379" y="13"/>
                  </a:lnTo>
                  <a:lnTo>
                    <a:pt x="381" y="13"/>
                  </a:lnTo>
                  <a:lnTo>
                    <a:pt x="382" y="13"/>
                  </a:lnTo>
                  <a:lnTo>
                    <a:pt x="383" y="13"/>
                  </a:lnTo>
                  <a:lnTo>
                    <a:pt x="384" y="14"/>
                  </a:lnTo>
                  <a:lnTo>
                    <a:pt x="385" y="13"/>
                  </a:lnTo>
                  <a:lnTo>
                    <a:pt x="385" y="12"/>
                  </a:lnTo>
                  <a:lnTo>
                    <a:pt x="386" y="12"/>
                  </a:lnTo>
                  <a:lnTo>
                    <a:pt x="388" y="12"/>
                  </a:lnTo>
                  <a:lnTo>
                    <a:pt x="390" y="12"/>
                  </a:lnTo>
                  <a:lnTo>
                    <a:pt x="391" y="12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2" y="9"/>
                  </a:lnTo>
                  <a:lnTo>
                    <a:pt x="392" y="8"/>
                  </a:lnTo>
                  <a:lnTo>
                    <a:pt x="392" y="7"/>
                  </a:lnTo>
                  <a:lnTo>
                    <a:pt x="391" y="7"/>
                  </a:lnTo>
                  <a:lnTo>
                    <a:pt x="391" y="6"/>
                  </a:lnTo>
                  <a:lnTo>
                    <a:pt x="392" y="6"/>
                  </a:lnTo>
                  <a:lnTo>
                    <a:pt x="392" y="5"/>
                  </a:lnTo>
                  <a:lnTo>
                    <a:pt x="392" y="4"/>
                  </a:lnTo>
                  <a:lnTo>
                    <a:pt x="393" y="4"/>
                  </a:lnTo>
                  <a:lnTo>
                    <a:pt x="393" y="2"/>
                  </a:lnTo>
                  <a:lnTo>
                    <a:pt x="394" y="1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1"/>
                  </a:lnTo>
                  <a:lnTo>
                    <a:pt x="398" y="1"/>
                  </a:lnTo>
                  <a:lnTo>
                    <a:pt x="398" y="0"/>
                  </a:lnTo>
                  <a:lnTo>
                    <a:pt x="399" y="0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0" y="1"/>
                  </a:lnTo>
                  <a:lnTo>
                    <a:pt x="400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3" y="4"/>
                  </a:lnTo>
                  <a:lnTo>
                    <a:pt x="404" y="5"/>
                  </a:lnTo>
                  <a:lnTo>
                    <a:pt x="405" y="4"/>
                  </a:lnTo>
                  <a:lnTo>
                    <a:pt x="404" y="4"/>
                  </a:lnTo>
                  <a:lnTo>
                    <a:pt x="405" y="4"/>
                  </a:lnTo>
                  <a:lnTo>
                    <a:pt x="405" y="5"/>
                  </a:lnTo>
                  <a:lnTo>
                    <a:pt x="407" y="5"/>
                  </a:lnTo>
                  <a:lnTo>
                    <a:pt x="405" y="5"/>
                  </a:lnTo>
                  <a:lnTo>
                    <a:pt x="407" y="5"/>
                  </a:lnTo>
                  <a:lnTo>
                    <a:pt x="407" y="6"/>
                  </a:lnTo>
                  <a:lnTo>
                    <a:pt x="408" y="6"/>
                  </a:lnTo>
                  <a:lnTo>
                    <a:pt x="409" y="6"/>
                  </a:lnTo>
                  <a:lnTo>
                    <a:pt x="409" y="7"/>
                  </a:lnTo>
                  <a:lnTo>
                    <a:pt x="409" y="6"/>
                  </a:lnTo>
                  <a:lnTo>
                    <a:pt x="410" y="6"/>
                  </a:lnTo>
                  <a:lnTo>
                    <a:pt x="410" y="5"/>
                  </a:lnTo>
                  <a:lnTo>
                    <a:pt x="411" y="5"/>
                  </a:lnTo>
                  <a:lnTo>
                    <a:pt x="411" y="6"/>
                  </a:lnTo>
                  <a:lnTo>
                    <a:pt x="412" y="6"/>
                  </a:lnTo>
                  <a:lnTo>
                    <a:pt x="413" y="6"/>
                  </a:lnTo>
                  <a:lnTo>
                    <a:pt x="415" y="6"/>
                  </a:lnTo>
                  <a:lnTo>
                    <a:pt x="415" y="5"/>
                  </a:lnTo>
                  <a:lnTo>
                    <a:pt x="416" y="5"/>
                  </a:lnTo>
                  <a:lnTo>
                    <a:pt x="416" y="4"/>
                  </a:lnTo>
                  <a:lnTo>
                    <a:pt x="416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8" y="6"/>
                  </a:lnTo>
                  <a:lnTo>
                    <a:pt x="419" y="6"/>
                  </a:lnTo>
                  <a:lnTo>
                    <a:pt x="419" y="7"/>
                  </a:lnTo>
                  <a:lnTo>
                    <a:pt x="420" y="7"/>
                  </a:lnTo>
                  <a:lnTo>
                    <a:pt x="421" y="7"/>
                  </a:lnTo>
                  <a:lnTo>
                    <a:pt x="423" y="7"/>
                  </a:lnTo>
                  <a:lnTo>
                    <a:pt x="423" y="8"/>
                  </a:lnTo>
                  <a:lnTo>
                    <a:pt x="424" y="7"/>
                  </a:lnTo>
                  <a:lnTo>
                    <a:pt x="424" y="8"/>
                  </a:lnTo>
                  <a:lnTo>
                    <a:pt x="425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9"/>
                  </a:lnTo>
                  <a:lnTo>
                    <a:pt x="430" y="9"/>
                  </a:lnTo>
                  <a:lnTo>
                    <a:pt x="430" y="10"/>
                  </a:lnTo>
                  <a:lnTo>
                    <a:pt x="430" y="9"/>
                  </a:lnTo>
                  <a:lnTo>
                    <a:pt x="432" y="9"/>
                  </a:lnTo>
                  <a:lnTo>
                    <a:pt x="433" y="9"/>
                  </a:lnTo>
                  <a:lnTo>
                    <a:pt x="434" y="9"/>
                  </a:lnTo>
                  <a:lnTo>
                    <a:pt x="436" y="10"/>
                  </a:lnTo>
                  <a:lnTo>
                    <a:pt x="437" y="10"/>
                  </a:lnTo>
                  <a:lnTo>
                    <a:pt x="438" y="10"/>
                  </a:lnTo>
                  <a:lnTo>
                    <a:pt x="438" y="9"/>
                  </a:lnTo>
                  <a:lnTo>
                    <a:pt x="440" y="8"/>
                  </a:lnTo>
                  <a:lnTo>
                    <a:pt x="441" y="7"/>
                  </a:lnTo>
                  <a:lnTo>
                    <a:pt x="442" y="7"/>
                  </a:lnTo>
                  <a:lnTo>
                    <a:pt x="442" y="6"/>
                  </a:lnTo>
                  <a:lnTo>
                    <a:pt x="444" y="6"/>
                  </a:lnTo>
                  <a:lnTo>
                    <a:pt x="445" y="6"/>
                  </a:lnTo>
                  <a:lnTo>
                    <a:pt x="446" y="6"/>
                  </a:lnTo>
                  <a:lnTo>
                    <a:pt x="449" y="7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2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4" y="10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7" y="13"/>
                  </a:lnTo>
                  <a:lnTo>
                    <a:pt x="457" y="14"/>
                  </a:lnTo>
                  <a:lnTo>
                    <a:pt x="458" y="15"/>
                  </a:lnTo>
                  <a:lnTo>
                    <a:pt x="461" y="15"/>
                  </a:lnTo>
                  <a:lnTo>
                    <a:pt x="461" y="16"/>
                  </a:lnTo>
                  <a:lnTo>
                    <a:pt x="462" y="17"/>
                  </a:lnTo>
                  <a:lnTo>
                    <a:pt x="462" y="18"/>
                  </a:lnTo>
                  <a:lnTo>
                    <a:pt x="463" y="18"/>
                  </a:lnTo>
                  <a:lnTo>
                    <a:pt x="465" y="18"/>
                  </a:lnTo>
                  <a:lnTo>
                    <a:pt x="465" y="19"/>
                  </a:lnTo>
                  <a:lnTo>
                    <a:pt x="465" y="22"/>
                  </a:lnTo>
                  <a:lnTo>
                    <a:pt x="465" y="23"/>
                  </a:lnTo>
                  <a:lnTo>
                    <a:pt x="465" y="24"/>
                  </a:lnTo>
                  <a:lnTo>
                    <a:pt x="466" y="24"/>
                  </a:lnTo>
                  <a:lnTo>
                    <a:pt x="467" y="25"/>
                  </a:lnTo>
                  <a:lnTo>
                    <a:pt x="468" y="25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5"/>
                  </a:lnTo>
                  <a:lnTo>
                    <a:pt x="471" y="26"/>
                  </a:lnTo>
                  <a:lnTo>
                    <a:pt x="471" y="27"/>
                  </a:lnTo>
                  <a:lnTo>
                    <a:pt x="473" y="27"/>
                  </a:lnTo>
                  <a:lnTo>
                    <a:pt x="473" y="30"/>
                  </a:lnTo>
                  <a:lnTo>
                    <a:pt x="474" y="30"/>
                  </a:lnTo>
                  <a:lnTo>
                    <a:pt x="474" y="29"/>
                  </a:lnTo>
                  <a:lnTo>
                    <a:pt x="475" y="29"/>
                  </a:lnTo>
                  <a:lnTo>
                    <a:pt x="475" y="30"/>
                  </a:lnTo>
                  <a:lnTo>
                    <a:pt x="476" y="31"/>
                  </a:lnTo>
                  <a:lnTo>
                    <a:pt x="477" y="32"/>
                  </a:lnTo>
                  <a:lnTo>
                    <a:pt x="478" y="32"/>
                  </a:lnTo>
                  <a:lnTo>
                    <a:pt x="479" y="31"/>
                  </a:lnTo>
                  <a:lnTo>
                    <a:pt x="480" y="31"/>
                  </a:lnTo>
                  <a:lnTo>
                    <a:pt x="482" y="32"/>
                  </a:lnTo>
                  <a:lnTo>
                    <a:pt x="482" y="33"/>
                  </a:lnTo>
                  <a:lnTo>
                    <a:pt x="483" y="33"/>
                  </a:lnTo>
                  <a:lnTo>
                    <a:pt x="484" y="33"/>
                  </a:lnTo>
                  <a:lnTo>
                    <a:pt x="485" y="33"/>
                  </a:lnTo>
                  <a:lnTo>
                    <a:pt x="486" y="31"/>
                  </a:lnTo>
                  <a:lnTo>
                    <a:pt x="487" y="31"/>
                  </a:lnTo>
                  <a:lnTo>
                    <a:pt x="488" y="31"/>
                  </a:lnTo>
                  <a:lnTo>
                    <a:pt x="488" y="30"/>
                  </a:lnTo>
                  <a:lnTo>
                    <a:pt x="490" y="30"/>
                  </a:lnTo>
                  <a:lnTo>
                    <a:pt x="491" y="29"/>
                  </a:lnTo>
                  <a:lnTo>
                    <a:pt x="492" y="26"/>
                  </a:lnTo>
                  <a:lnTo>
                    <a:pt x="493" y="26"/>
                  </a:lnTo>
                  <a:lnTo>
                    <a:pt x="493" y="25"/>
                  </a:lnTo>
                  <a:lnTo>
                    <a:pt x="494" y="25"/>
                  </a:lnTo>
                  <a:lnTo>
                    <a:pt x="495" y="26"/>
                  </a:lnTo>
                  <a:lnTo>
                    <a:pt x="495" y="27"/>
                  </a:lnTo>
                  <a:lnTo>
                    <a:pt x="496" y="27"/>
                  </a:lnTo>
                  <a:lnTo>
                    <a:pt x="497" y="27"/>
                  </a:lnTo>
                  <a:lnTo>
                    <a:pt x="499" y="27"/>
                  </a:lnTo>
                  <a:lnTo>
                    <a:pt x="501" y="27"/>
                  </a:lnTo>
                  <a:lnTo>
                    <a:pt x="502" y="29"/>
                  </a:lnTo>
                  <a:lnTo>
                    <a:pt x="503" y="29"/>
                  </a:lnTo>
                  <a:lnTo>
                    <a:pt x="504" y="30"/>
                  </a:lnTo>
                  <a:lnTo>
                    <a:pt x="507" y="32"/>
                  </a:lnTo>
                  <a:lnTo>
                    <a:pt x="508" y="32"/>
                  </a:lnTo>
                  <a:lnTo>
                    <a:pt x="508" y="31"/>
                  </a:lnTo>
                  <a:lnTo>
                    <a:pt x="509" y="30"/>
                  </a:lnTo>
                  <a:lnTo>
                    <a:pt x="510" y="31"/>
                  </a:lnTo>
                  <a:lnTo>
                    <a:pt x="510" y="30"/>
                  </a:lnTo>
                  <a:lnTo>
                    <a:pt x="511" y="30"/>
                  </a:lnTo>
                  <a:lnTo>
                    <a:pt x="511" y="29"/>
                  </a:lnTo>
                  <a:lnTo>
                    <a:pt x="513" y="27"/>
                  </a:lnTo>
                  <a:lnTo>
                    <a:pt x="513" y="26"/>
                  </a:lnTo>
                  <a:lnTo>
                    <a:pt x="513" y="25"/>
                  </a:lnTo>
                  <a:lnTo>
                    <a:pt x="515" y="24"/>
                  </a:lnTo>
                  <a:lnTo>
                    <a:pt x="515" y="23"/>
                  </a:lnTo>
                  <a:lnTo>
                    <a:pt x="515" y="22"/>
                  </a:lnTo>
                  <a:lnTo>
                    <a:pt x="516" y="22"/>
                  </a:lnTo>
                  <a:lnTo>
                    <a:pt x="517" y="22"/>
                  </a:lnTo>
                  <a:lnTo>
                    <a:pt x="518" y="22"/>
                  </a:lnTo>
                  <a:lnTo>
                    <a:pt x="518" y="23"/>
                  </a:lnTo>
                  <a:lnTo>
                    <a:pt x="519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4"/>
                  </a:lnTo>
                  <a:lnTo>
                    <a:pt x="524" y="24"/>
                  </a:lnTo>
                  <a:lnTo>
                    <a:pt x="525" y="25"/>
                  </a:lnTo>
                  <a:lnTo>
                    <a:pt x="525" y="26"/>
                  </a:lnTo>
                  <a:lnTo>
                    <a:pt x="525" y="27"/>
                  </a:lnTo>
                  <a:lnTo>
                    <a:pt x="525" y="29"/>
                  </a:lnTo>
                  <a:lnTo>
                    <a:pt x="525" y="30"/>
                  </a:lnTo>
                  <a:lnTo>
                    <a:pt x="525" y="31"/>
                  </a:lnTo>
                  <a:lnTo>
                    <a:pt x="526" y="32"/>
                  </a:lnTo>
                  <a:lnTo>
                    <a:pt x="527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29" y="34"/>
                  </a:lnTo>
                  <a:lnTo>
                    <a:pt x="529" y="35"/>
                  </a:lnTo>
                  <a:lnTo>
                    <a:pt x="530" y="35"/>
                  </a:lnTo>
                  <a:lnTo>
                    <a:pt x="532" y="35"/>
                  </a:lnTo>
                  <a:lnTo>
                    <a:pt x="532" y="38"/>
                  </a:lnTo>
                  <a:lnTo>
                    <a:pt x="533" y="38"/>
                  </a:lnTo>
                  <a:lnTo>
                    <a:pt x="534" y="39"/>
                  </a:lnTo>
                  <a:lnTo>
                    <a:pt x="535" y="39"/>
                  </a:lnTo>
                  <a:lnTo>
                    <a:pt x="535" y="40"/>
                  </a:lnTo>
                  <a:lnTo>
                    <a:pt x="535" y="41"/>
                  </a:lnTo>
                  <a:lnTo>
                    <a:pt x="536" y="41"/>
                  </a:lnTo>
                  <a:lnTo>
                    <a:pt x="536" y="42"/>
                  </a:lnTo>
                  <a:lnTo>
                    <a:pt x="536" y="43"/>
                  </a:lnTo>
                  <a:lnTo>
                    <a:pt x="537" y="43"/>
                  </a:lnTo>
                  <a:lnTo>
                    <a:pt x="540" y="43"/>
                  </a:lnTo>
                  <a:lnTo>
                    <a:pt x="542" y="44"/>
                  </a:lnTo>
                  <a:lnTo>
                    <a:pt x="544" y="46"/>
                  </a:lnTo>
                  <a:lnTo>
                    <a:pt x="545" y="46"/>
                  </a:lnTo>
                  <a:lnTo>
                    <a:pt x="546" y="46"/>
                  </a:lnTo>
                  <a:lnTo>
                    <a:pt x="547" y="47"/>
                  </a:lnTo>
                  <a:lnTo>
                    <a:pt x="547" y="51"/>
                  </a:lnTo>
                  <a:lnTo>
                    <a:pt x="547" y="52"/>
                  </a:lnTo>
                  <a:lnTo>
                    <a:pt x="547" y="54"/>
                  </a:lnTo>
                  <a:lnTo>
                    <a:pt x="549" y="54"/>
                  </a:lnTo>
                  <a:lnTo>
                    <a:pt x="550" y="54"/>
                  </a:lnTo>
                  <a:lnTo>
                    <a:pt x="551" y="52"/>
                  </a:lnTo>
                  <a:lnTo>
                    <a:pt x="552" y="52"/>
                  </a:lnTo>
                  <a:lnTo>
                    <a:pt x="553" y="52"/>
                  </a:lnTo>
                  <a:lnTo>
                    <a:pt x="553" y="51"/>
                  </a:lnTo>
                  <a:lnTo>
                    <a:pt x="554" y="52"/>
                  </a:lnTo>
                  <a:lnTo>
                    <a:pt x="554" y="54"/>
                  </a:lnTo>
                  <a:lnTo>
                    <a:pt x="555" y="55"/>
                  </a:lnTo>
                  <a:lnTo>
                    <a:pt x="557" y="55"/>
                  </a:lnTo>
                  <a:lnTo>
                    <a:pt x="555" y="57"/>
                  </a:lnTo>
                  <a:lnTo>
                    <a:pt x="557" y="57"/>
                  </a:lnTo>
                  <a:lnTo>
                    <a:pt x="558" y="56"/>
                  </a:lnTo>
                  <a:lnTo>
                    <a:pt x="559" y="57"/>
                  </a:lnTo>
                  <a:lnTo>
                    <a:pt x="558" y="58"/>
                  </a:lnTo>
                  <a:lnTo>
                    <a:pt x="559" y="59"/>
                  </a:lnTo>
                  <a:lnTo>
                    <a:pt x="559" y="60"/>
                  </a:lnTo>
                  <a:lnTo>
                    <a:pt x="558" y="60"/>
                  </a:lnTo>
                  <a:lnTo>
                    <a:pt x="557" y="61"/>
                  </a:lnTo>
                  <a:lnTo>
                    <a:pt x="557" y="63"/>
                  </a:lnTo>
                  <a:lnTo>
                    <a:pt x="555" y="64"/>
                  </a:lnTo>
                  <a:lnTo>
                    <a:pt x="555" y="65"/>
                  </a:lnTo>
                  <a:lnTo>
                    <a:pt x="554" y="68"/>
                  </a:lnTo>
                  <a:lnTo>
                    <a:pt x="553" y="69"/>
                  </a:lnTo>
                  <a:lnTo>
                    <a:pt x="553" y="71"/>
                  </a:lnTo>
                  <a:lnTo>
                    <a:pt x="554" y="71"/>
                  </a:lnTo>
                  <a:lnTo>
                    <a:pt x="555" y="72"/>
                  </a:lnTo>
                  <a:lnTo>
                    <a:pt x="555" y="73"/>
                  </a:lnTo>
                  <a:lnTo>
                    <a:pt x="557" y="74"/>
                  </a:lnTo>
                  <a:lnTo>
                    <a:pt x="557" y="75"/>
                  </a:lnTo>
                  <a:lnTo>
                    <a:pt x="557" y="76"/>
                  </a:lnTo>
                  <a:lnTo>
                    <a:pt x="555" y="79"/>
                  </a:lnTo>
                  <a:lnTo>
                    <a:pt x="555" y="80"/>
                  </a:lnTo>
                  <a:lnTo>
                    <a:pt x="554" y="82"/>
                  </a:lnTo>
                  <a:lnTo>
                    <a:pt x="554" y="83"/>
                  </a:lnTo>
                  <a:lnTo>
                    <a:pt x="553" y="83"/>
                  </a:lnTo>
                  <a:lnTo>
                    <a:pt x="553" y="84"/>
                  </a:lnTo>
                  <a:lnTo>
                    <a:pt x="553" y="85"/>
                  </a:lnTo>
                  <a:lnTo>
                    <a:pt x="553" y="86"/>
                  </a:lnTo>
                  <a:lnTo>
                    <a:pt x="552" y="88"/>
                  </a:lnTo>
                  <a:lnTo>
                    <a:pt x="552" y="89"/>
                  </a:lnTo>
                  <a:lnTo>
                    <a:pt x="553" y="89"/>
                  </a:lnTo>
                  <a:lnTo>
                    <a:pt x="555" y="89"/>
                  </a:lnTo>
                  <a:lnTo>
                    <a:pt x="555" y="90"/>
                  </a:lnTo>
                  <a:lnTo>
                    <a:pt x="557" y="91"/>
                  </a:lnTo>
                  <a:lnTo>
                    <a:pt x="558" y="92"/>
                  </a:lnTo>
                  <a:lnTo>
                    <a:pt x="558" y="91"/>
                  </a:lnTo>
                  <a:lnTo>
                    <a:pt x="559" y="90"/>
                  </a:lnTo>
                  <a:lnTo>
                    <a:pt x="560" y="90"/>
                  </a:lnTo>
                  <a:lnTo>
                    <a:pt x="561" y="90"/>
                  </a:lnTo>
                  <a:lnTo>
                    <a:pt x="562" y="92"/>
                  </a:lnTo>
                  <a:lnTo>
                    <a:pt x="562" y="93"/>
                  </a:lnTo>
                  <a:lnTo>
                    <a:pt x="564" y="93"/>
                  </a:lnTo>
                  <a:lnTo>
                    <a:pt x="567" y="92"/>
                  </a:lnTo>
                  <a:lnTo>
                    <a:pt x="567" y="94"/>
                  </a:lnTo>
                  <a:lnTo>
                    <a:pt x="567" y="96"/>
                  </a:lnTo>
                  <a:lnTo>
                    <a:pt x="569" y="97"/>
                  </a:lnTo>
                  <a:lnTo>
                    <a:pt x="569" y="99"/>
                  </a:lnTo>
                  <a:lnTo>
                    <a:pt x="568" y="100"/>
                  </a:lnTo>
                  <a:lnTo>
                    <a:pt x="567" y="102"/>
                  </a:lnTo>
                  <a:lnTo>
                    <a:pt x="564" y="105"/>
                  </a:lnTo>
                  <a:lnTo>
                    <a:pt x="563" y="106"/>
                  </a:lnTo>
                  <a:lnTo>
                    <a:pt x="562" y="108"/>
                  </a:lnTo>
                  <a:lnTo>
                    <a:pt x="560" y="110"/>
                  </a:lnTo>
                  <a:lnTo>
                    <a:pt x="555" y="114"/>
                  </a:lnTo>
                  <a:lnTo>
                    <a:pt x="552" y="117"/>
                  </a:lnTo>
                  <a:lnTo>
                    <a:pt x="549" y="119"/>
                  </a:lnTo>
                  <a:lnTo>
                    <a:pt x="547" y="122"/>
                  </a:lnTo>
                  <a:lnTo>
                    <a:pt x="545" y="124"/>
                  </a:lnTo>
                  <a:lnTo>
                    <a:pt x="545" y="125"/>
                  </a:lnTo>
                  <a:lnTo>
                    <a:pt x="544" y="125"/>
                  </a:lnTo>
                  <a:lnTo>
                    <a:pt x="543" y="125"/>
                  </a:lnTo>
                  <a:lnTo>
                    <a:pt x="542" y="125"/>
                  </a:lnTo>
                  <a:lnTo>
                    <a:pt x="542" y="126"/>
                  </a:lnTo>
                  <a:lnTo>
                    <a:pt x="541" y="126"/>
                  </a:lnTo>
                  <a:lnTo>
                    <a:pt x="541" y="127"/>
                  </a:lnTo>
                  <a:lnTo>
                    <a:pt x="541" y="126"/>
                  </a:lnTo>
                  <a:lnTo>
                    <a:pt x="540" y="126"/>
                  </a:lnTo>
                  <a:lnTo>
                    <a:pt x="538" y="127"/>
                  </a:lnTo>
                  <a:lnTo>
                    <a:pt x="538" y="128"/>
                  </a:lnTo>
                  <a:lnTo>
                    <a:pt x="537" y="130"/>
                  </a:lnTo>
                  <a:lnTo>
                    <a:pt x="537" y="131"/>
                  </a:lnTo>
                  <a:lnTo>
                    <a:pt x="537" y="132"/>
                  </a:lnTo>
                  <a:lnTo>
                    <a:pt x="537" y="133"/>
                  </a:lnTo>
                  <a:lnTo>
                    <a:pt x="536" y="133"/>
                  </a:lnTo>
                  <a:lnTo>
                    <a:pt x="536" y="134"/>
                  </a:lnTo>
                  <a:lnTo>
                    <a:pt x="535" y="134"/>
                  </a:lnTo>
                  <a:lnTo>
                    <a:pt x="533" y="135"/>
                  </a:lnTo>
                  <a:lnTo>
                    <a:pt x="532" y="135"/>
                  </a:lnTo>
                  <a:lnTo>
                    <a:pt x="530" y="136"/>
                  </a:lnTo>
                  <a:lnTo>
                    <a:pt x="529" y="136"/>
                  </a:lnTo>
                  <a:lnTo>
                    <a:pt x="529" y="138"/>
                  </a:lnTo>
                  <a:lnTo>
                    <a:pt x="529" y="139"/>
                  </a:lnTo>
                  <a:lnTo>
                    <a:pt x="529" y="140"/>
                  </a:lnTo>
                  <a:lnTo>
                    <a:pt x="529" y="142"/>
                  </a:lnTo>
                  <a:lnTo>
                    <a:pt x="529" y="143"/>
                  </a:lnTo>
                  <a:lnTo>
                    <a:pt x="529" y="146"/>
                  </a:lnTo>
                  <a:lnTo>
                    <a:pt x="529" y="147"/>
                  </a:lnTo>
                  <a:lnTo>
                    <a:pt x="529" y="148"/>
                  </a:lnTo>
                  <a:lnTo>
                    <a:pt x="528" y="148"/>
                  </a:lnTo>
                  <a:lnTo>
                    <a:pt x="527" y="150"/>
                  </a:lnTo>
                  <a:lnTo>
                    <a:pt x="526" y="151"/>
                  </a:lnTo>
                  <a:lnTo>
                    <a:pt x="525" y="156"/>
                  </a:lnTo>
                  <a:lnTo>
                    <a:pt x="525" y="157"/>
                  </a:lnTo>
                  <a:lnTo>
                    <a:pt x="524" y="156"/>
                  </a:lnTo>
                  <a:lnTo>
                    <a:pt x="524" y="157"/>
                  </a:lnTo>
                  <a:lnTo>
                    <a:pt x="522" y="158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2" y="161"/>
                  </a:lnTo>
                  <a:lnTo>
                    <a:pt x="522" y="163"/>
                  </a:lnTo>
                  <a:lnTo>
                    <a:pt x="522" y="164"/>
                  </a:lnTo>
                  <a:lnTo>
                    <a:pt x="521" y="166"/>
                  </a:lnTo>
                  <a:lnTo>
                    <a:pt x="521" y="167"/>
                  </a:lnTo>
                  <a:lnTo>
                    <a:pt x="521" y="170"/>
                  </a:lnTo>
                  <a:lnTo>
                    <a:pt x="520" y="170"/>
                  </a:lnTo>
                  <a:lnTo>
                    <a:pt x="520" y="175"/>
                  </a:lnTo>
                  <a:lnTo>
                    <a:pt x="520" y="176"/>
                  </a:lnTo>
                  <a:lnTo>
                    <a:pt x="520" y="178"/>
                  </a:lnTo>
                  <a:lnTo>
                    <a:pt x="520" y="180"/>
                  </a:lnTo>
                  <a:lnTo>
                    <a:pt x="520" y="181"/>
                  </a:lnTo>
                  <a:lnTo>
                    <a:pt x="519" y="183"/>
                  </a:lnTo>
                  <a:lnTo>
                    <a:pt x="519" y="184"/>
                  </a:lnTo>
                  <a:lnTo>
                    <a:pt x="519" y="185"/>
                  </a:lnTo>
                  <a:lnTo>
                    <a:pt x="519" y="188"/>
                  </a:lnTo>
                  <a:lnTo>
                    <a:pt x="518" y="189"/>
                  </a:lnTo>
                  <a:lnTo>
                    <a:pt x="518" y="190"/>
                  </a:lnTo>
                  <a:lnTo>
                    <a:pt x="518" y="191"/>
                  </a:lnTo>
                  <a:lnTo>
                    <a:pt x="518" y="192"/>
                  </a:lnTo>
                  <a:lnTo>
                    <a:pt x="518" y="193"/>
                  </a:lnTo>
                  <a:lnTo>
                    <a:pt x="518" y="194"/>
                  </a:lnTo>
                  <a:lnTo>
                    <a:pt x="518" y="195"/>
                  </a:lnTo>
                  <a:lnTo>
                    <a:pt x="518" y="197"/>
                  </a:lnTo>
                  <a:lnTo>
                    <a:pt x="518" y="198"/>
                  </a:lnTo>
                  <a:lnTo>
                    <a:pt x="519" y="198"/>
                  </a:lnTo>
                  <a:lnTo>
                    <a:pt x="519" y="199"/>
                  </a:lnTo>
                  <a:lnTo>
                    <a:pt x="518" y="199"/>
                  </a:lnTo>
                  <a:lnTo>
                    <a:pt x="518" y="200"/>
                  </a:lnTo>
                  <a:lnTo>
                    <a:pt x="519" y="200"/>
                  </a:lnTo>
                  <a:lnTo>
                    <a:pt x="519" y="201"/>
                  </a:lnTo>
                  <a:lnTo>
                    <a:pt x="519" y="202"/>
                  </a:lnTo>
                  <a:lnTo>
                    <a:pt x="517" y="203"/>
                  </a:lnTo>
                  <a:lnTo>
                    <a:pt x="516" y="205"/>
                  </a:lnTo>
                  <a:lnTo>
                    <a:pt x="516" y="206"/>
                  </a:lnTo>
                  <a:lnTo>
                    <a:pt x="515" y="206"/>
                  </a:lnTo>
                  <a:lnTo>
                    <a:pt x="515" y="207"/>
                  </a:lnTo>
                  <a:lnTo>
                    <a:pt x="512" y="207"/>
                  </a:lnTo>
                  <a:lnTo>
                    <a:pt x="511" y="207"/>
                  </a:lnTo>
                  <a:lnTo>
                    <a:pt x="510" y="209"/>
                  </a:lnTo>
                  <a:lnTo>
                    <a:pt x="509" y="210"/>
                  </a:lnTo>
                  <a:lnTo>
                    <a:pt x="508" y="211"/>
                  </a:lnTo>
                  <a:lnTo>
                    <a:pt x="508" y="213"/>
                  </a:lnTo>
                  <a:lnTo>
                    <a:pt x="507" y="214"/>
                  </a:lnTo>
                  <a:lnTo>
                    <a:pt x="505" y="215"/>
                  </a:lnTo>
                  <a:lnTo>
                    <a:pt x="505" y="216"/>
                  </a:lnTo>
                  <a:lnTo>
                    <a:pt x="505" y="217"/>
                  </a:lnTo>
                  <a:lnTo>
                    <a:pt x="505" y="218"/>
                  </a:lnTo>
                  <a:lnTo>
                    <a:pt x="505" y="223"/>
                  </a:lnTo>
                  <a:lnTo>
                    <a:pt x="505" y="224"/>
                  </a:lnTo>
                  <a:lnTo>
                    <a:pt x="505" y="226"/>
                  </a:lnTo>
                  <a:lnTo>
                    <a:pt x="505" y="227"/>
                  </a:lnTo>
                  <a:lnTo>
                    <a:pt x="504" y="228"/>
                  </a:lnTo>
                  <a:lnTo>
                    <a:pt x="503" y="230"/>
                  </a:lnTo>
                  <a:lnTo>
                    <a:pt x="502" y="230"/>
                  </a:lnTo>
                  <a:lnTo>
                    <a:pt x="501" y="230"/>
                  </a:lnTo>
                  <a:lnTo>
                    <a:pt x="501" y="231"/>
                  </a:lnTo>
                  <a:lnTo>
                    <a:pt x="500" y="232"/>
                  </a:lnTo>
                  <a:lnTo>
                    <a:pt x="499" y="232"/>
                  </a:lnTo>
                  <a:lnTo>
                    <a:pt x="497" y="233"/>
                  </a:lnTo>
                  <a:lnTo>
                    <a:pt x="497" y="234"/>
                  </a:lnTo>
                  <a:lnTo>
                    <a:pt x="497" y="235"/>
                  </a:lnTo>
                  <a:lnTo>
                    <a:pt x="497" y="236"/>
                  </a:lnTo>
                  <a:lnTo>
                    <a:pt x="497" y="237"/>
                  </a:lnTo>
                  <a:lnTo>
                    <a:pt x="499" y="239"/>
                  </a:lnTo>
                  <a:lnTo>
                    <a:pt x="497" y="241"/>
                  </a:lnTo>
                  <a:lnTo>
                    <a:pt x="499" y="241"/>
                  </a:lnTo>
                  <a:lnTo>
                    <a:pt x="500" y="242"/>
                  </a:lnTo>
                  <a:lnTo>
                    <a:pt x="501" y="242"/>
                  </a:lnTo>
                  <a:lnTo>
                    <a:pt x="502" y="243"/>
                  </a:lnTo>
                  <a:lnTo>
                    <a:pt x="501" y="244"/>
                  </a:lnTo>
                  <a:lnTo>
                    <a:pt x="501" y="245"/>
                  </a:lnTo>
                  <a:lnTo>
                    <a:pt x="502" y="245"/>
                  </a:lnTo>
                  <a:lnTo>
                    <a:pt x="503" y="245"/>
                  </a:lnTo>
                  <a:lnTo>
                    <a:pt x="503" y="247"/>
                  </a:lnTo>
                  <a:lnTo>
                    <a:pt x="503" y="248"/>
                  </a:lnTo>
                  <a:lnTo>
                    <a:pt x="504" y="249"/>
                  </a:lnTo>
                  <a:lnTo>
                    <a:pt x="505" y="249"/>
                  </a:lnTo>
                  <a:lnTo>
                    <a:pt x="505" y="250"/>
                  </a:lnTo>
                  <a:lnTo>
                    <a:pt x="505" y="251"/>
                  </a:lnTo>
                  <a:lnTo>
                    <a:pt x="507" y="251"/>
                  </a:lnTo>
                  <a:lnTo>
                    <a:pt x="508" y="251"/>
                  </a:lnTo>
                  <a:lnTo>
                    <a:pt x="508" y="252"/>
                  </a:lnTo>
                  <a:lnTo>
                    <a:pt x="509" y="255"/>
                  </a:lnTo>
                  <a:lnTo>
                    <a:pt x="508" y="255"/>
                  </a:lnTo>
                  <a:lnTo>
                    <a:pt x="508" y="256"/>
                  </a:lnTo>
                  <a:lnTo>
                    <a:pt x="508" y="258"/>
                  </a:lnTo>
                  <a:lnTo>
                    <a:pt x="508" y="259"/>
                  </a:lnTo>
                  <a:lnTo>
                    <a:pt x="509" y="259"/>
                  </a:lnTo>
                  <a:lnTo>
                    <a:pt x="508" y="260"/>
                  </a:lnTo>
                  <a:lnTo>
                    <a:pt x="508" y="261"/>
                  </a:lnTo>
                  <a:lnTo>
                    <a:pt x="508" y="268"/>
                  </a:lnTo>
                  <a:lnTo>
                    <a:pt x="508" y="270"/>
                  </a:lnTo>
                  <a:lnTo>
                    <a:pt x="508" y="273"/>
                  </a:lnTo>
                  <a:lnTo>
                    <a:pt x="508" y="274"/>
                  </a:lnTo>
                  <a:lnTo>
                    <a:pt x="508" y="278"/>
                  </a:lnTo>
                  <a:lnTo>
                    <a:pt x="509" y="280"/>
                  </a:lnTo>
                  <a:lnTo>
                    <a:pt x="510" y="281"/>
                  </a:lnTo>
                  <a:lnTo>
                    <a:pt x="511" y="284"/>
                  </a:lnTo>
                  <a:lnTo>
                    <a:pt x="512" y="286"/>
                  </a:lnTo>
                  <a:lnTo>
                    <a:pt x="512" y="287"/>
                  </a:lnTo>
                  <a:lnTo>
                    <a:pt x="513" y="294"/>
                  </a:lnTo>
                  <a:lnTo>
                    <a:pt x="513" y="295"/>
                  </a:lnTo>
                  <a:lnTo>
                    <a:pt x="513" y="299"/>
                  </a:lnTo>
                  <a:lnTo>
                    <a:pt x="511" y="303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1" y="311"/>
                  </a:lnTo>
                  <a:lnTo>
                    <a:pt x="512" y="314"/>
                  </a:lnTo>
                  <a:lnTo>
                    <a:pt x="515" y="318"/>
                  </a:lnTo>
                  <a:lnTo>
                    <a:pt x="516" y="323"/>
                  </a:lnTo>
                  <a:lnTo>
                    <a:pt x="519" y="329"/>
                  </a:lnTo>
                  <a:lnTo>
                    <a:pt x="519" y="332"/>
                  </a:lnTo>
                  <a:lnTo>
                    <a:pt x="519" y="334"/>
                  </a:lnTo>
                  <a:lnTo>
                    <a:pt x="518" y="336"/>
                  </a:lnTo>
                  <a:lnTo>
                    <a:pt x="516" y="339"/>
                  </a:lnTo>
                  <a:lnTo>
                    <a:pt x="516" y="341"/>
                  </a:lnTo>
                  <a:lnTo>
                    <a:pt x="516" y="342"/>
                  </a:lnTo>
                  <a:lnTo>
                    <a:pt x="517" y="345"/>
                  </a:lnTo>
                  <a:lnTo>
                    <a:pt x="517" y="349"/>
                  </a:lnTo>
                  <a:lnTo>
                    <a:pt x="517" y="350"/>
                  </a:lnTo>
                  <a:lnTo>
                    <a:pt x="518" y="352"/>
                  </a:lnTo>
                  <a:lnTo>
                    <a:pt x="520" y="354"/>
                  </a:lnTo>
                  <a:lnTo>
                    <a:pt x="521" y="358"/>
                  </a:lnTo>
                  <a:lnTo>
                    <a:pt x="522" y="359"/>
                  </a:lnTo>
                  <a:lnTo>
                    <a:pt x="524" y="360"/>
                  </a:lnTo>
                  <a:lnTo>
                    <a:pt x="527" y="364"/>
                  </a:lnTo>
                  <a:lnTo>
                    <a:pt x="530" y="365"/>
                  </a:lnTo>
                  <a:lnTo>
                    <a:pt x="532" y="366"/>
                  </a:lnTo>
                  <a:lnTo>
                    <a:pt x="534" y="368"/>
                  </a:lnTo>
                  <a:lnTo>
                    <a:pt x="538" y="373"/>
                  </a:lnTo>
                  <a:lnTo>
                    <a:pt x="540" y="375"/>
                  </a:lnTo>
                  <a:lnTo>
                    <a:pt x="542" y="381"/>
                  </a:lnTo>
                  <a:lnTo>
                    <a:pt x="543" y="384"/>
                  </a:lnTo>
                  <a:lnTo>
                    <a:pt x="544" y="386"/>
                  </a:lnTo>
                  <a:lnTo>
                    <a:pt x="544" y="389"/>
                  </a:lnTo>
                  <a:lnTo>
                    <a:pt x="551" y="399"/>
                  </a:lnTo>
                  <a:lnTo>
                    <a:pt x="553" y="404"/>
                  </a:lnTo>
                  <a:lnTo>
                    <a:pt x="553" y="407"/>
                  </a:lnTo>
                  <a:lnTo>
                    <a:pt x="549" y="408"/>
                  </a:lnTo>
                  <a:lnTo>
                    <a:pt x="541" y="409"/>
                  </a:lnTo>
                  <a:lnTo>
                    <a:pt x="535" y="410"/>
                  </a:lnTo>
                  <a:lnTo>
                    <a:pt x="527" y="411"/>
                  </a:lnTo>
                  <a:lnTo>
                    <a:pt x="519" y="412"/>
                  </a:lnTo>
                  <a:lnTo>
                    <a:pt x="518" y="412"/>
                  </a:lnTo>
                  <a:lnTo>
                    <a:pt x="512" y="413"/>
                  </a:lnTo>
                  <a:lnTo>
                    <a:pt x="508" y="413"/>
                  </a:lnTo>
                  <a:lnTo>
                    <a:pt x="502" y="415"/>
                  </a:lnTo>
                  <a:lnTo>
                    <a:pt x="499" y="416"/>
                  </a:lnTo>
                  <a:lnTo>
                    <a:pt x="497" y="416"/>
                  </a:lnTo>
                  <a:lnTo>
                    <a:pt x="499" y="416"/>
                  </a:lnTo>
                  <a:lnTo>
                    <a:pt x="500" y="419"/>
                  </a:lnTo>
                  <a:lnTo>
                    <a:pt x="499" y="421"/>
                  </a:lnTo>
                  <a:lnTo>
                    <a:pt x="499" y="424"/>
                  </a:lnTo>
                  <a:lnTo>
                    <a:pt x="494" y="429"/>
                  </a:lnTo>
                  <a:lnTo>
                    <a:pt x="490" y="434"/>
                  </a:lnTo>
                  <a:lnTo>
                    <a:pt x="486" y="436"/>
                  </a:lnTo>
                  <a:lnTo>
                    <a:pt x="484" y="437"/>
                  </a:lnTo>
                  <a:lnTo>
                    <a:pt x="483" y="438"/>
                  </a:lnTo>
                  <a:lnTo>
                    <a:pt x="482" y="440"/>
                  </a:lnTo>
                  <a:lnTo>
                    <a:pt x="483" y="441"/>
                  </a:lnTo>
                  <a:lnTo>
                    <a:pt x="484" y="441"/>
                  </a:lnTo>
                  <a:lnTo>
                    <a:pt x="485" y="442"/>
                  </a:lnTo>
                  <a:lnTo>
                    <a:pt x="486" y="442"/>
                  </a:lnTo>
                  <a:lnTo>
                    <a:pt x="487" y="443"/>
                  </a:lnTo>
                  <a:lnTo>
                    <a:pt x="487" y="444"/>
                  </a:lnTo>
                  <a:lnTo>
                    <a:pt x="487" y="445"/>
                  </a:lnTo>
                  <a:lnTo>
                    <a:pt x="488" y="445"/>
                  </a:lnTo>
                  <a:lnTo>
                    <a:pt x="488" y="446"/>
                  </a:lnTo>
                  <a:lnTo>
                    <a:pt x="488" y="448"/>
                  </a:lnTo>
                  <a:lnTo>
                    <a:pt x="490" y="448"/>
                  </a:lnTo>
                  <a:lnTo>
                    <a:pt x="488" y="449"/>
                  </a:lnTo>
                  <a:lnTo>
                    <a:pt x="490" y="449"/>
                  </a:lnTo>
                  <a:lnTo>
                    <a:pt x="490" y="450"/>
                  </a:lnTo>
                  <a:lnTo>
                    <a:pt x="490" y="451"/>
                  </a:lnTo>
                  <a:lnTo>
                    <a:pt x="490" y="452"/>
                  </a:lnTo>
                  <a:lnTo>
                    <a:pt x="491" y="453"/>
                  </a:lnTo>
                  <a:lnTo>
                    <a:pt x="492" y="454"/>
                  </a:lnTo>
                  <a:lnTo>
                    <a:pt x="492" y="456"/>
                  </a:lnTo>
                  <a:lnTo>
                    <a:pt x="492" y="457"/>
                  </a:lnTo>
                  <a:lnTo>
                    <a:pt x="491" y="458"/>
                  </a:lnTo>
                  <a:lnTo>
                    <a:pt x="491" y="459"/>
                  </a:lnTo>
                  <a:lnTo>
                    <a:pt x="490" y="460"/>
                  </a:lnTo>
                  <a:lnTo>
                    <a:pt x="491" y="462"/>
                  </a:lnTo>
                  <a:lnTo>
                    <a:pt x="491" y="465"/>
                  </a:lnTo>
                  <a:lnTo>
                    <a:pt x="490" y="466"/>
                  </a:lnTo>
                  <a:lnTo>
                    <a:pt x="490" y="467"/>
                  </a:lnTo>
                  <a:lnTo>
                    <a:pt x="488" y="468"/>
                  </a:lnTo>
                  <a:lnTo>
                    <a:pt x="490" y="469"/>
                  </a:lnTo>
                  <a:lnTo>
                    <a:pt x="490" y="470"/>
                  </a:lnTo>
                  <a:lnTo>
                    <a:pt x="491" y="470"/>
                  </a:lnTo>
                  <a:lnTo>
                    <a:pt x="491" y="471"/>
                  </a:lnTo>
                  <a:lnTo>
                    <a:pt x="490" y="471"/>
                  </a:lnTo>
                  <a:lnTo>
                    <a:pt x="490" y="473"/>
                  </a:lnTo>
                  <a:lnTo>
                    <a:pt x="491" y="474"/>
                  </a:lnTo>
                  <a:lnTo>
                    <a:pt x="491" y="475"/>
                  </a:lnTo>
                  <a:lnTo>
                    <a:pt x="491" y="476"/>
                  </a:lnTo>
                  <a:lnTo>
                    <a:pt x="491" y="477"/>
                  </a:lnTo>
                  <a:lnTo>
                    <a:pt x="491" y="478"/>
                  </a:lnTo>
                  <a:lnTo>
                    <a:pt x="492" y="478"/>
                  </a:lnTo>
                  <a:lnTo>
                    <a:pt x="492" y="479"/>
                  </a:lnTo>
                  <a:lnTo>
                    <a:pt x="492" y="480"/>
                  </a:lnTo>
                  <a:lnTo>
                    <a:pt x="492" y="482"/>
                  </a:lnTo>
                  <a:lnTo>
                    <a:pt x="492" y="483"/>
                  </a:lnTo>
                  <a:lnTo>
                    <a:pt x="491" y="483"/>
                  </a:lnTo>
                  <a:lnTo>
                    <a:pt x="490" y="483"/>
                  </a:lnTo>
                  <a:lnTo>
                    <a:pt x="490" y="484"/>
                  </a:lnTo>
                  <a:lnTo>
                    <a:pt x="490" y="485"/>
                  </a:lnTo>
                  <a:lnTo>
                    <a:pt x="488" y="485"/>
                  </a:lnTo>
                  <a:lnTo>
                    <a:pt x="488" y="486"/>
                  </a:lnTo>
                  <a:lnTo>
                    <a:pt x="488" y="487"/>
                  </a:lnTo>
                  <a:lnTo>
                    <a:pt x="487" y="487"/>
                  </a:lnTo>
                  <a:lnTo>
                    <a:pt x="487" y="488"/>
                  </a:lnTo>
                  <a:lnTo>
                    <a:pt x="487" y="490"/>
                  </a:lnTo>
                  <a:lnTo>
                    <a:pt x="487" y="491"/>
                  </a:lnTo>
                  <a:lnTo>
                    <a:pt x="486" y="492"/>
                  </a:lnTo>
                  <a:lnTo>
                    <a:pt x="486" y="493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6" y="498"/>
                  </a:lnTo>
                  <a:lnTo>
                    <a:pt x="485" y="498"/>
                  </a:lnTo>
                  <a:lnTo>
                    <a:pt x="485" y="499"/>
                  </a:lnTo>
                  <a:lnTo>
                    <a:pt x="485" y="500"/>
                  </a:lnTo>
                  <a:lnTo>
                    <a:pt x="484" y="501"/>
                  </a:lnTo>
                  <a:lnTo>
                    <a:pt x="485" y="502"/>
                  </a:lnTo>
                  <a:lnTo>
                    <a:pt x="484" y="502"/>
                  </a:lnTo>
                  <a:lnTo>
                    <a:pt x="484" y="503"/>
                  </a:lnTo>
                  <a:lnTo>
                    <a:pt x="482" y="505"/>
                  </a:lnTo>
                  <a:lnTo>
                    <a:pt x="482" y="508"/>
                  </a:lnTo>
                  <a:lnTo>
                    <a:pt x="483" y="508"/>
                  </a:lnTo>
                  <a:lnTo>
                    <a:pt x="483" y="509"/>
                  </a:lnTo>
                  <a:lnTo>
                    <a:pt x="483" y="510"/>
                  </a:lnTo>
                  <a:lnTo>
                    <a:pt x="484" y="510"/>
                  </a:lnTo>
                  <a:lnTo>
                    <a:pt x="484" y="512"/>
                  </a:lnTo>
                  <a:lnTo>
                    <a:pt x="485" y="513"/>
                  </a:lnTo>
                  <a:lnTo>
                    <a:pt x="485" y="516"/>
                  </a:lnTo>
                  <a:lnTo>
                    <a:pt x="486" y="516"/>
                  </a:lnTo>
                  <a:lnTo>
                    <a:pt x="486" y="517"/>
                  </a:lnTo>
                  <a:lnTo>
                    <a:pt x="486" y="518"/>
                  </a:lnTo>
                  <a:lnTo>
                    <a:pt x="487" y="518"/>
                  </a:lnTo>
                  <a:lnTo>
                    <a:pt x="487" y="519"/>
                  </a:lnTo>
                  <a:lnTo>
                    <a:pt x="488" y="519"/>
                  </a:lnTo>
                  <a:lnTo>
                    <a:pt x="488" y="520"/>
                  </a:lnTo>
                  <a:lnTo>
                    <a:pt x="490" y="519"/>
                  </a:lnTo>
                  <a:lnTo>
                    <a:pt x="490" y="520"/>
                  </a:lnTo>
                  <a:lnTo>
                    <a:pt x="491" y="521"/>
                  </a:lnTo>
                  <a:lnTo>
                    <a:pt x="492" y="521"/>
                  </a:lnTo>
                  <a:lnTo>
                    <a:pt x="493" y="523"/>
                  </a:lnTo>
                  <a:lnTo>
                    <a:pt x="494" y="521"/>
                  </a:lnTo>
                  <a:lnTo>
                    <a:pt x="494" y="523"/>
                  </a:lnTo>
                  <a:lnTo>
                    <a:pt x="494" y="524"/>
                  </a:lnTo>
                  <a:lnTo>
                    <a:pt x="495" y="525"/>
                  </a:lnTo>
                  <a:lnTo>
                    <a:pt x="496" y="525"/>
                  </a:lnTo>
                  <a:lnTo>
                    <a:pt x="496" y="526"/>
                  </a:lnTo>
                  <a:lnTo>
                    <a:pt x="497" y="527"/>
                  </a:lnTo>
                  <a:lnTo>
                    <a:pt x="499" y="528"/>
                  </a:lnTo>
                  <a:lnTo>
                    <a:pt x="500" y="528"/>
                  </a:lnTo>
                  <a:lnTo>
                    <a:pt x="502" y="533"/>
                  </a:lnTo>
                  <a:lnTo>
                    <a:pt x="502" y="534"/>
                  </a:lnTo>
                  <a:lnTo>
                    <a:pt x="503" y="534"/>
                  </a:lnTo>
                  <a:lnTo>
                    <a:pt x="504" y="534"/>
                  </a:lnTo>
                  <a:lnTo>
                    <a:pt x="505" y="534"/>
                  </a:lnTo>
                  <a:lnTo>
                    <a:pt x="507" y="534"/>
                  </a:lnTo>
                  <a:lnTo>
                    <a:pt x="509" y="534"/>
                  </a:lnTo>
                  <a:lnTo>
                    <a:pt x="510" y="534"/>
                  </a:lnTo>
                  <a:lnTo>
                    <a:pt x="510" y="535"/>
                  </a:lnTo>
                  <a:lnTo>
                    <a:pt x="511" y="535"/>
                  </a:lnTo>
                  <a:lnTo>
                    <a:pt x="512" y="535"/>
                  </a:lnTo>
                  <a:lnTo>
                    <a:pt x="513" y="535"/>
                  </a:lnTo>
                  <a:lnTo>
                    <a:pt x="515" y="536"/>
                  </a:lnTo>
                  <a:lnTo>
                    <a:pt x="516" y="536"/>
                  </a:lnTo>
                  <a:lnTo>
                    <a:pt x="517" y="536"/>
                  </a:lnTo>
                  <a:lnTo>
                    <a:pt x="517" y="535"/>
                  </a:lnTo>
                  <a:lnTo>
                    <a:pt x="517" y="534"/>
                  </a:lnTo>
                  <a:lnTo>
                    <a:pt x="516" y="534"/>
                  </a:lnTo>
                  <a:lnTo>
                    <a:pt x="515" y="533"/>
                  </a:lnTo>
                  <a:lnTo>
                    <a:pt x="515" y="532"/>
                  </a:lnTo>
                  <a:lnTo>
                    <a:pt x="516" y="530"/>
                  </a:lnTo>
                  <a:lnTo>
                    <a:pt x="516" y="529"/>
                  </a:lnTo>
                  <a:lnTo>
                    <a:pt x="517" y="529"/>
                  </a:lnTo>
                  <a:lnTo>
                    <a:pt x="518" y="528"/>
                  </a:lnTo>
                  <a:lnTo>
                    <a:pt x="519" y="528"/>
                  </a:lnTo>
                  <a:lnTo>
                    <a:pt x="520" y="528"/>
                  </a:lnTo>
                  <a:lnTo>
                    <a:pt x="520" y="529"/>
                  </a:lnTo>
                  <a:lnTo>
                    <a:pt x="522" y="528"/>
                  </a:lnTo>
                  <a:lnTo>
                    <a:pt x="524" y="527"/>
                  </a:lnTo>
                  <a:lnTo>
                    <a:pt x="525" y="527"/>
                  </a:lnTo>
                  <a:lnTo>
                    <a:pt x="525" y="530"/>
                  </a:lnTo>
                  <a:lnTo>
                    <a:pt x="525" y="534"/>
                  </a:lnTo>
                  <a:lnTo>
                    <a:pt x="525" y="540"/>
                  </a:lnTo>
                  <a:lnTo>
                    <a:pt x="525" y="544"/>
                  </a:lnTo>
                  <a:lnTo>
                    <a:pt x="525" y="549"/>
                  </a:lnTo>
                  <a:lnTo>
                    <a:pt x="525" y="553"/>
                  </a:lnTo>
                  <a:lnTo>
                    <a:pt x="525" y="558"/>
                  </a:lnTo>
                  <a:lnTo>
                    <a:pt x="525" y="562"/>
                  </a:lnTo>
                  <a:lnTo>
                    <a:pt x="525" y="566"/>
                  </a:lnTo>
                  <a:lnTo>
                    <a:pt x="525" y="567"/>
                  </a:lnTo>
                  <a:lnTo>
                    <a:pt x="524" y="567"/>
                  </a:lnTo>
                  <a:lnTo>
                    <a:pt x="522" y="567"/>
                  </a:lnTo>
                  <a:lnTo>
                    <a:pt x="521" y="567"/>
                  </a:lnTo>
                  <a:lnTo>
                    <a:pt x="520" y="567"/>
                  </a:lnTo>
                  <a:lnTo>
                    <a:pt x="520" y="566"/>
                  </a:lnTo>
                  <a:lnTo>
                    <a:pt x="519" y="566"/>
                  </a:lnTo>
                  <a:lnTo>
                    <a:pt x="519" y="565"/>
                  </a:lnTo>
                  <a:lnTo>
                    <a:pt x="520" y="565"/>
                  </a:lnTo>
                  <a:lnTo>
                    <a:pt x="520" y="563"/>
                  </a:lnTo>
                  <a:lnTo>
                    <a:pt x="520" y="562"/>
                  </a:lnTo>
                  <a:lnTo>
                    <a:pt x="521" y="562"/>
                  </a:lnTo>
                  <a:lnTo>
                    <a:pt x="521" y="561"/>
                  </a:lnTo>
                  <a:lnTo>
                    <a:pt x="520" y="561"/>
                  </a:lnTo>
                  <a:lnTo>
                    <a:pt x="519" y="561"/>
                  </a:lnTo>
                  <a:lnTo>
                    <a:pt x="519" y="560"/>
                  </a:lnTo>
                  <a:lnTo>
                    <a:pt x="518" y="560"/>
                  </a:lnTo>
                  <a:lnTo>
                    <a:pt x="517" y="560"/>
                  </a:lnTo>
                  <a:lnTo>
                    <a:pt x="516" y="562"/>
                  </a:lnTo>
                  <a:lnTo>
                    <a:pt x="515" y="562"/>
                  </a:lnTo>
                  <a:lnTo>
                    <a:pt x="510" y="563"/>
                  </a:lnTo>
                  <a:lnTo>
                    <a:pt x="509" y="565"/>
                  </a:lnTo>
                  <a:lnTo>
                    <a:pt x="508" y="566"/>
                  </a:lnTo>
                  <a:lnTo>
                    <a:pt x="507" y="566"/>
                  </a:lnTo>
                  <a:lnTo>
                    <a:pt x="507" y="567"/>
                  </a:lnTo>
                  <a:lnTo>
                    <a:pt x="507" y="566"/>
                  </a:lnTo>
                  <a:lnTo>
                    <a:pt x="505" y="566"/>
                  </a:lnTo>
                  <a:lnTo>
                    <a:pt x="505" y="565"/>
                  </a:lnTo>
                  <a:lnTo>
                    <a:pt x="504" y="565"/>
                  </a:lnTo>
                  <a:lnTo>
                    <a:pt x="503" y="565"/>
                  </a:lnTo>
                  <a:lnTo>
                    <a:pt x="502" y="565"/>
                  </a:lnTo>
                  <a:lnTo>
                    <a:pt x="502" y="566"/>
                  </a:lnTo>
                  <a:lnTo>
                    <a:pt x="501" y="565"/>
                  </a:lnTo>
                  <a:lnTo>
                    <a:pt x="500" y="563"/>
                  </a:lnTo>
                  <a:lnTo>
                    <a:pt x="500" y="562"/>
                  </a:lnTo>
                  <a:lnTo>
                    <a:pt x="499" y="558"/>
                  </a:lnTo>
                  <a:lnTo>
                    <a:pt x="497" y="558"/>
                  </a:lnTo>
                  <a:lnTo>
                    <a:pt x="496" y="557"/>
                  </a:lnTo>
                  <a:lnTo>
                    <a:pt x="496" y="555"/>
                  </a:lnTo>
                  <a:lnTo>
                    <a:pt x="496" y="554"/>
                  </a:lnTo>
                  <a:lnTo>
                    <a:pt x="495" y="554"/>
                  </a:lnTo>
                  <a:lnTo>
                    <a:pt x="495" y="553"/>
                  </a:lnTo>
                  <a:lnTo>
                    <a:pt x="494" y="552"/>
                  </a:lnTo>
                  <a:lnTo>
                    <a:pt x="493" y="550"/>
                  </a:lnTo>
                  <a:lnTo>
                    <a:pt x="492" y="549"/>
                  </a:lnTo>
                  <a:lnTo>
                    <a:pt x="490" y="547"/>
                  </a:lnTo>
                  <a:lnTo>
                    <a:pt x="490" y="549"/>
                  </a:lnTo>
                  <a:lnTo>
                    <a:pt x="488" y="550"/>
                  </a:lnTo>
                  <a:lnTo>
                    <a:pt x="487" y="550"/>
                  </a:lnTo>
                  <a:lnTo>
                    <a:pt x="487" y="547"/>
                  </a:lnTo>
                  <a:lnTo>
                    <a:pt x="486" y="546"/>
                  </a:lnTo>
                  <a:lnTo>
                    <a:pt x="486" y="545"/>
                  </a:lnTo>
                  <a:lnTo>
                    <a:pt x="485" y="545"/>
                  </a:lnTo>
                  <a:lnTo>
                    <a:pt x="486" y="544"/>
                  </a:lnTo>
                  <a:lnTo>
                    <a:pt x="487" y="543"/>
                  </a:lnTo>
                  <a:lnTo>
                    <a:pt x="486" y="542"/>
                  </a:lnTo>
                  <a:lnTo>
                    <a:pt x="485" y="541"/>
                  </a:lnTo>
                  <a:lnTo>
                    <a:pt x="485" y="538"/>
                  </a:lnTo>
                  <a:lnTo>
                    <a:pt x="484" y="538"/>
                  </a:lnTo>
                  <a:lnTo>
                    <a:pt x="482" y="536"/>
                  </a:lnTo>
                  <a:lnTo>
                    <a:pt x="480" y="536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8" y="535"/>
                  </a:lnTo>
                  <a:lnTo>
                    <a:pt x="477" y="535"/>
                  </a:lnTo>
                  <a:lnTo>
                    <a:pt x="476" y="535"/>
                  </a:lnTo>
                  <a:lnTo>
                    <a:pt x="475" y="535"/>
                  </a:lnTo>
                  <a:lnTo>
                    <a:pt x="475" y="534"/>
                  </a:lnTo>
                  <a:lnTo>
                    <a:pt x="474" y="534"/>
                  </a:lnTo>
                  <a:lnTo>
                    <a:pt x="471" y="534"/>
                  </a:lnTo>
                  <a:lnTo>
                    <a:pt x="470" y="534"/>
                  </a:lnTo>
                  <a:lnTo>
                    <a:pt x="470" y="533"/>
                  </a:lnTo>
                  <a:lnTo>
                    <a:pt x="470" y="532"/>
                  </a:lnTo>
                  <a:lnTo>
                    <a:pt x="469" y="532"/>
                  </a:lnTo>
                  <a:lnTo>
                    <a:pt x="468" y="530"/>
                  </a:lnTo>
                  <a:lnTo>
                    <a:pt x="467" y="530"/>
                  </a:lnTo>
                  <a:lnTo>
                    <a:pt x="466" y="530"/>
                  </a:lnTo>
                  <a:lnTo>
                    <a:pt x="465" y="532"/>
                  </a:lnTo>
                  <a:lnTo>
                    <a:pt x="462" y="532"/>
                  </a:lnTo>
                  <a:lnTo>
                    <a:pt x="461" y="532"/>
                  </a:lnTo>
                  <a:lnTo>
                    <a:pt x="459" y="529"/>
                  </a:lnTo>
                  <a:lnTo>
                    <a:pt x="458" y="528"/>
                  </a:lnTo>
                  <a:lnTo>
                    <a:pt x="457" y="528"/>
                  </a:lnTo>
                  <a:lnTo>
                    <a:pt x="455" y="524"/>
                  </a:lnTo>
                  <a:lnTo>
                    <a:pt x="455" y="523"/>
                  </a:lnTo>
                  <a:lnTo>
                    <a:pt x="454" y="520"/>
                  </a:lnTo>
                  <a:lnTo>
                    <a:pt x="449" y="517"/>
                  </a:lnTo>
                  <a:lnTo>
                    <a:pt x="448" y="513"/>
                  </a:lnTo>
                  <a:lnTo>
                    <a:pt x="448" y="512"/>
                  </a:lnTo>
                  <a:lnTo>
                    <a:pt x="448" y="511"/>
                  </a:lnTo>
                  <a:lnTo>
                    <a:pt x="448" y="510"/>
                  </a:lnTo>
                  <a:lnTo>
                    <a:pt x="446" y="509"/>
                  </a:lnTo>
                  <a:lnTo>
                    <a:pt x="446" y="510"/>
                  </a:lnTo>
                  <a:lnTo>
                    <a:pt x="444" y="510"/>
                  </a:lnTo>
                  <a:lnTo>
                    <a:pt x="443" y="510"/>
                  </a:lnTo>
                  <a:lnTo>
                    <a:pt x="442" y="510"/>
                  </a:lnTo>
                  <a:lnTo>
                    <a:pt x="442" y="511"/>
                  </a:lnTo>
                  <a:lnTo>
                    <a:pt x="442" y="512"/>
                  </a:lnTo>
                  <a:lnTo>
                    <a:pt x="442" y="513"/>
                  </a:lnTo>
                  <a:lnTo>
                    <a:pt x="442" y="515"/>
                  </a:lnTo>
                  <a:lnTo>
                    <a:pt x="441" y="515"/>
                  </a:lnTo>
                  <a:lnTo>
                    <a:pt x="441" y="516"/>
                  </a:lnTo>
                  <a:lnTo>
                    <a:pt x="441" y="518"/>
                  </a:lnTo>
                  <a:lnTo>
                    <a:pt x="440" y="519"/>
                  </a:lnTo>
                  <a:lnTo>
                    <a:pt x="438" y="520"/>
                  </a:lnTo>
                  <a:lnTo>
                    <a:pt x="437" y="521"/>
                  </a:lnTo>
                  <a:lnTo>
                    <a:pt x="436" y="521"/>
                  </a:lnTo>
                  <a:lnTo>
                    <a:pt x="435" y="521"/>
                  </a:lnTo>
                  <a:lnTo>
                    <a:pt x="434" y="521"/>
                  </a:lnTo>
                  <a:lnTo>
                    <a:pt x="434" y="523"/>
                  </a:lnTo>
                  <a:lnTo>
                    <a:pt x="433" y="523"/>
                  </a:lnTo>
                  <a:lnTo>
                    <a:pt x="432" y="523"/>
                  </a:lnTo>
                  <a:lnTo>
                    <a:pt x="430" y="521"/>
                  </a:lnTo>
                  <a:lnTo>
                    <a:pt x="429" y="521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6" y="520"/>
                  </a:lnTo>
                  <a:lnTo>
                    <a:pt x="425" y="520"/>
                  </a:lnTo>
                  <a:lnTo>
                    <a:pt x="424" y="519"/>
                  </a:lnTo>
                  <a:lnTo>
                    <a:pt x="423" y="520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20"/>
                  </a:lnTo>
                  <a:lnTo>
                    <a:pt x="418" y="520"/>
                  </a:lnTo>
                  <a:lnTo>
                    <a:pt x="417" y="519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0" y="518"/>
                  </a:lnTo>
                  <a:lnTo>
                    <a:pt x="409" y="518"/>
                  </a:lnTo>
                  <a:lnTo>
                    <a:pt x="408" y="517"/>
                  </a:lnTo>
                  <a:lnTo>
                    <a:pt x="408" y="516"/>
                  </a:lnTo>
                  <a:lnTo>
                    <a:pt x="407" y="516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4" y="517"/>
                  </a:lnTo>
                  <a:lnTo>
                    <a:pt x="403" y="516"/>
                  </a:lnTo>
                  <a:lnTo>
                    <a:pt x="402" y="516"/>
                  </a:lnTo>
                  <a:lnTo>
                    <a:pt x="401" y="515"/>
                  </a:lnTo>
                  <a:lnTo>
                    <a:pt x="400" y="515"/>
                  </a:lnTo>
                  <a:lnTo>
                    <a:pt x="399" y="515"/>
                  </a:lnTo>
                  <a:lnTo>
                    <a:pt x="398" y="515"/>
                  </a:lnTo>
                  <a:lnTo>
                    <a:pt x="398" y="516"/>
                  </a:lnTo>
                  <a:lnTo>
                    <a:pt x="396" y="516"/>
                  </a:lnTo>
                  <a:lnTo>
                    <a:pt x="396" y="515"/>
                  </a:lnTo>
                  <a:lnTo>
                    <a:pt x="396" y="513"/>
                  </a:lnTo>
                  <a:lnTo>
                    <a:pt x="395" y="513"/>
                  </a:lnTo>
                  <a:lnTo>
                    <a:pt x="394" y="512"/>
                  </a:lnTo>
                  <a:lnTo>
                    <a:pt x="393" y="512"/>
                  </a:lnTo>
                  <a:lnTo>
                    <a:pt x="393" y="511"/>
                  </a:lnTo>
                  <a:lnTo>
                    <a:pt x="392" y="511"/>
                  </a:lnTo>
                  <a:lnTo>
                    <a:pt x="391" y="508"/>
                  </a:lnTo>
                  <a:lnTo>
                    <a:pt x="391" y="507"/>
                  </a:lnTo>
                  <a:lnTo>
                    <a:pt x="391" y="505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3"/>
                  </a:lnTo>
                  <a:lnTo>
                    <a:pt x="391" y="503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2" y="501"/>
                  </a:lnTo>
                  <a:lnTo>
                    <a:pt x="392" y="500"/>
                  </a:lnTo>
                  <a:lnTo>
                    <a:pt x="392" y="499"/>
                  </a:lnTo>
                  <a:lnTo>
                    <a:pt x="391" y="498"/>
                  </a:lnTo>
                  <a:lnTo>
                    <a:pt x="390" y="498"/>
                  </a:lnTo>
                  <a:lnTo>
                    <a:pt x="387" y="500"/>
                  </a:lnTo>
                  <a:lnTo>
                    <a:pt x="385" y="500"/>
                  </a:lnTo>
                  <a:lnTo>
                    <a:pt x="382" y="500"/>
                  </a:lnTo>
                  <a:lnTo>
                    <a:pt x="381" y="500"/>
                  </a:lnTo>
                  <a:lnTo>
                    <a:pt x="379" y="501"/>
                  </a:lnTo>
                  <a:lnTo>
                    <a:pt x="377" y="502"/>
                  </a:lnTo>
                  <a:lnTo>
                    <a:pt x="376" y="502"/>
                  </a:lnTo>
                  <a:lnTo>
                    <a:pt x="374" y="502"/>
                  </a:lnTo>
                  <a:lnTo>
                    <a:pt x="373" y="502"/>
                  </a:lnTo>
                  <a:lnTo>
                    <a:pt x="371" y="502"/>
                  </a:lnTo>
                  <a:lnTo>
                    <a:pt x="371" y="503"/>
                  </a:lnTo>
                  <a:lnTo>
                    <a:pt x="370" y="503"/>
                  </a:lnTo>
                  <a:lnTo>
                    <a:pt x="370" y="504"/>
                  </a:lnTo>
                  <a:lnTo>
                    <a:pt x="369" y="504"/>
                  </a:lnTo>
                  <a:lnTo>
                    <a:pt x="369" y="505"/>
                  </a:lnTo>
                  <a:lnTo>
                    <a:pt x="368" y="505"/>
                  </a:lnTo>
                  <a:lnTo>
                    <a:pt x="367" y="505"/>
                  </a:lnTo>
                  <a:lnTo>
                    <a:pt x="366" y="505"/>
                  </a:lnTo>
                  <a:lnTo>
                    <a:pt x="365" y="505"/>
                  </a:lnTo>
                  <a:lnTo>
                    <a:pt x="363" y="504"/>
                  </a:lnTo>
                  <a:lnTo>
                    <a:pt x="362" y="504"/>
                  </a:lnTo>
                  <a:lnTo>
                    <a:pt x="361" y="504"/>
                  </a:lnTo>
                  <a:lnTo>
                    <a:pt x="360" y="503"/>
                  </a:lnTo>
                  <a:lnTo>
                    <a:pt x="361" y="503"/>
                  </a:lnTo>
                  <a:lnTo>
                    <a:pt x="362" y="503"/>
                  </a:lnTo>
                  <a:lnTo>
                    <a:pt x="362" y="502"/>
                  </a:lnTo>
                  <a:lnTo>
                    <a:pt x="363" y="501"/>
                  </a:lnTo>
                  <a:lnTo>
                    <a:pt x="363" y="500"/>
                  </a:lnTo>
                  <a:lnTo>
                    <a:pt x="363" y="499"/>
                  </a:lnTo>
                  <a:lnTo>
                    <a:pt x="363" y="498"/>
                  </a:lnTo>
                  <a:lnTo>
                    <a:pt x="362" y="496"/>
                  </a:lnTo>
                  <a:lnTo>
                    <a:pt x="363" y="496"/>
                  </a:lnTo>
                  <a:lnTo>
                    <a:pt x="363" y="495"/>
                  </a:lnTo>
                  <a:lnTo>
                    <a:pt x="362" y="494"/>
                  </a:lnTo>
                  <a:lnTo>
                    <a:pt x="361" y="494"/>
                  </a:lnTo>
                  <a:lnTo>
                    <a:pt x="361" y="493"/>
                  </a:lnTo>
                  <a:lnTo>
                    <a:pt x="360" y="493"/>
                  </a:lnTo>
                  <a:lnTo>
                    <a:pt x="359" y="493"/>
                  </a:lnTo>
                  <a:lnTo>
                    <a:pt x="358" y="493"/>
                  </a:lnTo>
                  <a:lnTo>
                    <a:pt x="357" y="493"/>
                  </a:lnTo>
                  <a:lnTo>
                    <a:pt x="356" y="493"/>
                  </a:lnTo>
                  <a:lnTo>
                    <a:pt x="356" y="492"/>
                  </a:lnTo>
                  <a:lnTo>
                    <a:pt x="356" y="491"/>
                  </a:lnTo>
                  <a:lnTo>
                    <a:pt x="356" y="490"/>
                  </a:lnTo>
                  <a:lnTo>
                    <a:pt x="354" y="488"/>
                  </a:lnTo>
                  <a:lnTo>
                    <a:pt x="353" y="488"/>
                  </a:lnTo>
                  <a:lnTo>
                    <a:pt x="352" y="488"/>
                  </a:lnTo>
                  <a:lnTo>
                    <a:pt x="351" y="488"/>
                  </a:lnTo>
                  <a:lnTo>
                    <a:pt x="350" y="488"/>
                  </a:lnTo>
                  <a:lnTo>
                    <a:pt x="350" y="490"/>
                  </a:lnTo>
                  <a:lnTo>
                    <a:pt x="350" y="491"/>
                  </a:lnTo>
                  <a:lnTo>
                    <a:pt x="349" y="491"/>
                  </a:lnTo>
                  <a:lnTo>
                    <a:pt x="349" y="492"/>
                  </a:lnTo>
                  <a:lnTo>
                    <a:pt x="348" y="492"/>
                  </a:lnTo>
                  <a:lnTo>
                    <a:pt x="346" y="493"/>
                  </a:lnTo>
                  <a:lnTo>
                    <a:pt x="345" y="493"/>
                  </a:lnTo>
                  <a:lnTo>
                    <a:pt x="344" y="492"/>
                  </a:lnTo>
                  <a:lnTo>
                    <a:pt x="343" y="492"/>
                  </a:lnTo>
                  <a:lnTo>
                    <a:pt x="342" y="492"/>
                  </a:lnTo>
                  <a:lnTo>
                    <a:pt x="341" y="492"/>
                  </a:lnTo>
                  <a:lnTo>
                    <a:pt x="338" y="492"/>
                  </a:lnTo>
                  <a:lnTo>
                    <a:pt x="337" y="491"/>
                  </a:lnTo>
                  <a:lnTo>
                    <a:pt x="336" y="491"/>
                  </a:lnTo>
                  <a:lnTo>
                    <a:pt x="334" y="491"/>
                  </a:lnTo>
                  <a:lnTo>
                    <a:pt x="333" y="491"/>
                  </a:lnTo>
                  <a:lnTo>
                    <a:pt x="332" y="492"/>
                  </a:lnTo>
                  <a:lnTo>
                    <a:pt x="328" y="494"/>
                  </a:lnTo>
                  <a:lnTo>
                    <a:pt x="326" y="494"/>
                  </a:lnTo>
                  <a:lnTo>
                    <a:pt x="323" y="495"/>
                  </a:lnTo>
                  <a:lnTo>
                    <a:pt x="321" y="495"/>
                  </a:lnTo>
                  <a:lnTo>
                    <a:pt x="320" y="495"/>
                  </a:lnTo>
                  <a:lnTo>
                    <a:pt x="319" y="494"/>
                  </a:lnTo>
                  <a:lnTo>
                    <a:pt x="318" y="494"/>
                  </a:lnTo>
                  <a:lnTo>
                    <a:pt x="318" y="493"/>
                  </a:lnTo>
                  <a:lnTo>
                    <a:pt x="317" y="493"/>
                  </a:lnTo>
                  <a:lnTo>
                    <a:pt x="316" y="494"/>
                  </a:lnTo>
                  <a:lnTo>
                    <a:pt x="315" y="494"/>
                  </a:lnTo>
                  <a:lnTo>
                    <a:pt x="314" y="495"/>
                  </a:lnTo>
                  <a:lnTo>
                    <a:pt x="312" y="494"/>
                  </a:lnTo>
                  <a:lnTo>
                    <a:pt x="311" y="494"/>
                  </a:lnTo>
                  <a:lnTo>
                    <a:pt x="310" y="494"/>
                  </a:lnTo>
                  <a:lnTo>
                    <a:pt x="308" y="493"/>
                  </a:lnTo>
                  <a:lnTo>
                    <a:pt x="307" y="493"/>
                  </a:lnTo>
                  <a:lnTo>
                    <a:pt x="307" y="495"/>
                  </a:lnTo>
                  <a:lnTo>
                    <a:pt x="306" y="496"/>
                  </a:lnTo>
                  <a:lnTo>
                    <a:pt x="302" y="498"/>
                  </a:lnTo>
                  <a:lnTo>
                    <a:pt x="301" y="499"/>
                  </a:lnTo>
                  <a:lnTo>
                    <a:pt x="300" y="500"/>
                  </a:lnTo>
                  <a:lnTo>
                    <a:pt x="300" y="499"/>
                  </a:lnTo>
                  <a:lnTo>
                    <a:pt x="300" y="496"/>
                  </a:lnTo>
                  <a:lnTo>
                    <a:pt x="300" y="494"/>
                  </a:lnTo>
                  <a:lnTo>
                    <a:pt x="299" y="494"/>
                  </a:lnTo>
                  <a:lnTo>
                    <a:pt x="299" y="493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1"/>
                  </a:lnTo>
                  <a:lnTo>
                    <a:pt x="298" y="488"/>
                  </a:lnTo>
                  <a:lnTo>
                    <a:pt x="298" y="487"/>
                  </a:lnTo>
                  <a:lnTo>
                    <a:pt x="298" y="486"/>
                  </a:lnTo>
                  <a:lnTo>
                    <a:pt x="299" y="486"/>
                  </a:lnTo>
                  <a:lnTo>
                    <a:pt x="300" y="485"/>
                  </a:lnTo>
                  <a:lnTo>
                    <a:pt x="301" y="485"/>
                  </a:lnTo>
                  <a:lnTo>
                    <a:pt x="302" y="485"/>
                  </a:lnTo>
                  <a:lnTo>
                    <a:pt x="302" y="484"/>
                  </a:lnTo>
                  <a:lnTo>
                    <a:pt x="302" y="483"/>
                  </a:lnTo>
                  <a:lnTo>
                    <a:pt x="301" y="482"/>
                  </a:lnTo>
                  <a:lnTo>
                    <a:pt x="301" y="480"/>
                  </a:lnTo>
                  <a:lnTo>
                    <a:pt x="301" y="479"/>
                  </a:lnTo>
                  <a:lnTo>
                    <a:pt x="301" y="478"/>
                  </a:lnTo>
                  <a:lnTo>
                    <a:pt x="301" y="477"/>
                  </a:lnTo>
                  <a:lnTo>
                    <a:pt x="300" y="477"/>
                  </a:lnTo>
                  <a:lnTo>
                    <a:pt x="300" y="476"/>
                  </a:lnTo>
                  <a:lnTo>
                    <a:pt x="301" y="476"/>
                  </a:lnTo>
                  <a:lnTo>
                    <a:pt x="301" y="475"/>
                  </a:lnTo>
                  <a:lnTo>
                    <a:pt x="301" y="474"/>
                  </a:lnTo>
                  <a:lnTo>
                    <a:pt x="301" y="473"/>
                  </a:lnTo>
                  <a:lnTo>
                    <a:pt x="301" y="471"/>
                  </a:lnTo>
                  <a:lnTo>
                    <a:pt x="300" y="469"/>
                  </a:lnTo>
                  <a:lnTo>
                    <a:pt x="300" y="468"/>
                  </a:lnTo>
                  <a:lnTo>
                    <a:pt x="299" y="467"/>
                  </a:lnTo>
                  <a:lnTo>
                    <a:pt x="299" y="466"/>
                  </a:lnTo>
                  <a:lnTo>
                    <a:pt x="299" y="465"/>
                  </a:lnTo>
                  <a:lnTo>
                    <a:pt x="298" y="462"/>
                  </a:lnTo>
                  <a:lnTo>
                    <a:pt x="298" y="461"/>
                  </a:lnTo>
                  <a:lnTo>
                    <a:pt x="298" y="460"/>
                  </a:lnTo>
                  <a:lnTo>
                    <a:pt x="296" y="459"/>
                  </a:lnTo>
                  <a:lnTo>
                    <a:pt x="295" y="458"/>
                  </a:lnTo>
                  <a:lnTo>
                    <a:pt x="294" y="458"/>
                  </a:lnTo>
                  <a:lnTo>
                    <a:pt x="292" y="456"/>
                  </a:lnTo>
                  <a:lnTo>
                    <a:pt x="292" y="454"/>
                  </a:lnTo>
                  <a:lnTo>
                    <a:pt x="291" y="454"/>
                  </a:lnTo>
                  <a:lnTo>
                    <a:pt x="291" y="453"/>
                  </a:lnTo>
                  <a:lnTo>
                    <a:pt x="289" y="451"/>
                  </a:lnTo>
                  <a:lnTo>
                    <a:pt x="287" y="450"/>
                  </a:lnTo>
                  <a:lnTo>
                    <a:pt x="287" y="449"/>
                  </a:lnTo>
                  <a:lnTo>
                    <a:pt x="287" y="446"/>
                  </a:lnTo>
                  <a:lnTo>
                    <a:pt x="287" y="445"/>
                  </a:lnTo>
                  <a:lnTo>
                    <a:pt x="286" y="444"/>
                  </a:lnTo>
                  <a:lnTo>
                    <a:pt x="286" y="443"/>
                  </a:lnTo>
                  <a:lnTo>
                    <a:pt x="286" y="442"/>
                  </a:lnTo>
                  <a:lnTo>
                    <a:pt x="287" y="440"/>
                  </a:lnTo>
                  <a:lnTo>
                    <a:pt x="287" y="438"/>
                  </a:lnTo>
                  <a:lnTo>
                    <a:pt x="287" y="437"/>
                  </a:lnTo>
                  <a:lnTo>
                    <a:pt x="287" y="434"/>
                  </a:lnTo>
                  <a:lnTo>
                    <a:pt x="287" y="431"/>
                  </a:lnTo>
                  <a:lnTo>
                    <a:pt x="287" y="429"/>
                  </a:lnTo>
                  <a:lnTo>
                    <a:pt x="289" y="427"/>
                  </a:lnTo>
                  <a:lnTo>
                    <a:pt x="289" y="426"/>
                  </a:lnTo>
                  <a:lnTo>
                    <a:pt x="289" y="425"/>
                  </a:lnTo>
                  <a:lnTo>
                    <a:pt x="289" y="423"/>
                  </a:lnTo>
                  <a:lnTo>
                    <a:pt x="290" y="420"/>
                  </a:lnTo>
                  <a:lnTo>
                    <a:pt x="290" y="419"/>
                  </a:lnTo>
                  <a:lnTo>
                    <a:pt x="291" y="419"/>
                  </a:lnTo>
                  <a:lnTo>
                    <a:pt x="290" y="418"/>
                  </a:lnTo>
                  <a:lnTo>
                    <a:pt x="291" y="416"/>
                  </a:lnTo>
                  <a:lnTo>
                    <a:pt x="291" y="415"/>
                  </a:lnTo>
                  <a:lnTo>
                    <a:pt x="291" y="413"/>
                  </a:lnTo>
                  <a:lnTo>
                    <a:pt x="290" y="412"/>
                  </a:lnTo>
                  <a:lnTo>
                    <a:pt x="290" y="411"/>
                  </a:lnTo>
                  <a:lnTo>
                    <a:pt x="290" y="410"/>
                  </a:lnTo>
                  <a:lnTo>
                    <a:pt x="289" y="410"/>
                  </a:lnTo>
                  <a:lnTo>
                    <a:pt x="289" y="409"/>
                  </a:lnTo>
                  <a:lnTo>
                    <a:pt x="289" y="408"/>
                  </a:lnTo>
                  <a:lnTo>
                    <a:pt x="289" y="407"/>
                  </a:lnTo>
                  <a:lnTo>
                    <a:pt x="289" y="406"/>
                  </a:lnTo>
                  <a:lnTo>
                    <a:pt x="287" y="406"/>
                  </a:lnTo>
                  <a:lnTo>
                    <a:pt x="287" y="404"/>
                  </a:lnTo>
                  <a:lnTo>
                    <a:pt x="286" y="404"/>
                  </a:lnTo>
                  <a:lnTo>
                    <a:pt x="286" y="403"/>
                  </a:lnTo>
                  <a:lnTo>
                    <a:pt x="286" y="402"/>
                  </a:lnTo>
                  <a:lnTo>
                    <a:pt x="285" y="402"/>
                  </a:lnTo>
                  <a:lnTo>
                    <a:pt x="285" y="401"/>
                  </a:lnTo>
                  <a:lnTo>
                    <a:pt x="285" y="399"/>
                  </a:lnTo>
                  <a:lnTo>
                    <a:pt x="285" y="398"/>
                  </a:lnTo>
                  <a:lnTo>
                    <a:pt x="285" y="396"/>
                  </a:lnTo>
                  <a:lnTo>
                    <a:pt x="285" y="395"/>
                  </a:lnTo>
                  <a:lnTo>
                    <a:pt x="285" y="394"/>
                  </a:lnTo>
                  <a:lnTo>
                    <a:pt x="286" y="394"/>
                  </a:lnTo>
                  <a:lnTo>
                    <a:pt x="286" y="393"/>
                  </a:lnTo>
                  <a:lnTo>
                    <a:pt x="286" y="392"/>
                  </a:lnTo>
                  <a:lnTo>
                    <a:pt x="287" y="391"/>
                  </a:lnTo>
                  <a:lnTo>
                    <a:pt x="287" y="390"/>
                  </a:lnTo>
                  <a:lnTo>
                    <a:pt x="287" y="389"/>
                  </a:lnTo>
                  <a:lnTo>
                    <a:pt x="287" y="387"/>
                  </a:lnTo>
                  <a:lnTo>
                    <a:pt x="287" y="386"/>
                  </a:lnTo>
                  <a:lnTo>
                    <a:pt x="289" y="385"/>
                  </a:lnTo>
                  <a:lnTo>
                    <a:pt x="287" y="385"/>
                  </a:lnTo>
                  <a:lnTo>
                    <a:pt x="287" y="384"/>
                  </a:lnTo>
                  <a:lnTo>
                    <a:pt x="287" y="383"/>
                  </a:lnTo>
                  <a:lnTo>
                    <a:pt x="287" y="382"/>
                  </a:lnTo>
                  <a:lnTo>
                    <a:pt x="286" y="381"/>
                  </a:lnTo>
                  <a:lnTo>
                    <a:pt x="286" y="379"/>
                  </a:lnTo>
                  <a:lnTo>
                    <a:pt x="285" y="379"/>
                  </a:lnTo>
                  <a:lnTo>
                    <a:pt x="284" y="379"/>
                  </a:lnTo>
                  <a:lnTo>
                    <a:pt x="282" y="379"/>
                  </a:lnTo>
                  <a:lnTo>
                    <a:pt x="279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4" y="379"/>
                  </a:lnTo>
                  <a:lnTo>
                    <a:pt x="271" y="379"/>
                  </a:lnTo>
                  <a:lnTo>
                    <a:pt x="269" y="379"/>
                  </a:lnTo>
                  <a:lnTo>
                    <a:pt x="267" y="379"/>
                  </a:lnTo>
                  <a:lnTo>
                    <a:pt x="265" y="379"/>
                  </a:lnTo>
                  <a:lnTo>
                    <a:pt x="262" y="379"/>
                  </a:lnTo>
                  <a:lnTo>
                    <a:pt x="260" y="379"/>
                  </a:lnTo>
                  <a:lnTo>
                    <a:pt x="258" y="379"/>
                  </a:lnTo>
                  <a:lnTo>
                    <a:pt x="256" y="379"/>
                  </a:lnTo>
                  <a:lnTo>
                    <a:pt x="253" y="379"/>
                  </a:lnTo>
                  <a:lnTo>
                    <a:pt x="251" y="379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8"/>
                  </a:lnTo>
                  <a:lnTo>
                    <a:pt x="248" y="377"/>
                  </a:lnTo>
                  <a:lnTo>
                    <a:pt x="248" y="375"/>
                  </a:lnTo>
                  <a:lnTo>
                    <a:pt x="249" y="374"/>
                  </a:lnTo>
                  <a:lnTo>
                    <a:pt x="249" y="373"/>
                  </a:lnTo>
                  <a:lnTo>
                    <a:pt x="250" y="370"/>
                  </a:lnTo>
                  <a:lnTo>
                    <a:pt x="251" y="368"/>
                  </a:lnTo>
                  <a:lnTo>
                    <a:pt x="249" y="368"/>
                  </a:lnTo>
                  <a:lnTo>
                    <a:pt x="246" y="368"/>
                  </a:lnTo>
                  <a:lnTo>
                    <a:pt x="244" y="368"/>
                  </a:lnTo>
                  <a:lnTo>
                    <a:pt x="242" y="368"/>
                  </a:lnTo>
                  <a:lnTo>
                    <a:pt x="242" y="369"/>
                  </a:lnTo>
                  <a:lnTo>
                    <a:pt x="241" y="370"/>
                  </a:lnTo>
                  <a:lnTo>
                    <a:pt x="241" y="371"/>
                  </a:lnTo>
                  <a:lnTo>
                    <a:pt x="240" y="371"/>
                  </a:lnTo>
                  <a:lnTo>
                    <a:pt x="239" y="371"/>
                  </a:lnTo>
                  <a:lnTo>
                    <a:pt x="237" y="371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4" y="371"/>
                  </a:lnTo>
                  <a:lnTo>
                    <a:pt x="233" y="371"/>
                  </a:lnTo>
                  <a:lnTo>
                    <a:pt x="232" y="371"/>
                  </a:lnTo>
                  <a:lnTo>
                    <a:pt x="231" y="371"/>
                  </a:lnTo>
                  <a:lnTo>
                    <a:pt x="229" y="371"/>
                  </a:lnTo>
                  <a:lnTo>
                    <a:pt x="228" y="371"/>
                  </a:lnTo>
                  <a:lnTo>
                    <a:pt x="227" y="371"/>
                  </a:lnTo>
                  <a:lnTo>
                    <a:pt x="226" y="371"/>
                  </a:lnTo>
                  <a:lnTo>
                    <a:pt x="225" y="371"/>
                  </a:lnTo>
                  <a:lnTo>
                    <a:pt x="224" y="371"/>
                  </a:lnTo>
                  <a:lnTo>
                    <a:pt x="223" y="371"/>
                  </a:lnTo>
                  <a:lnTo>
                    <a:pt x="222" y="371"/>
                  </a:lnTo>
                  <a:lnTo>
                    <a:pt x="219" y="371"/>
                  </a:lnTo>
                  <a:lnTo>
                    <a:pt x="218" y="371"/>
                  </a:lnTo>
                  <a:lnTo>
                    <a:pt x="219" y="373"/>
                  </a:lnTo>
                  <a:lnTo>
                    <a:pt x="218" y="373"/>
                  </a:lnTo>
                  <a:lnTo>
                    <a:pt x="218" y="374"/>
                  </a:lnTo>
                  <a:lnTo>
                    <a:pt x="217" y="375"/>
                  </a:lnTo>
                  <a:lnTo>
                    <a:pt x="217" y="376"/>
                  </a:lnTo>
                  <a:lnTo>
                    <a:pt x="217" y="381"/>
                  </a:lnTo>
                  <a:lnTo>
                    <a:pt x="217" y="382"/>
                  </a:lnTo>
                  <a:lnTo>
                    <a:pt x="217" y="383"/>
                  </a:lnTo>
                  <a:lnTo>
                    <a:pt x="218" y="384"/>
                  </a:lnTo>
                  <a:lnTo>
                    <a:pt x="218" y="385"/>
                  </a:lnTo>
                  <a:lnTo>
                    <a:pt x="217" y="386"/>
                  </a:lnTo>
                  <a:lnTo>
                    <a:pt x="216" y="387"/>
                  </a:lnTo>
                  <a:lnTo>
                    <a:pt x="216" y="389"/>
                  </a:lnTo>
                  <a:lnTo>
                    <a:pt x="214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4" y="392"/>
                  </a:lnTo>
                  <a:lnTo>
                    <a:pt x="214" y="393"/>
                  </a:lnTo>
                  <a:lnTo>
                    <a:pt x="214" y="394"/>
                  </a:lnTo>
                  <a:lnTo>
                    <a:pt x="214" y="395"/>
                  </a:lnTo>
                  <a:lnTo>
                    <a:pt x="212" y="396"/>
                  </a:lnTo>
                  <a:lnTo>
                    <a:pt x="212" y="398"/>
                  </a:lnTo>
                  <a:lnTo>
                    <a:pt x="212" y="399"/>
                  </a:lnTo>
                  <a:lnTo>
                    <a:pt x="214" y="401"/>
                  </a:lnTo>
                  <a:lnTo>
                    <a:pt x="212" y="401"/>
                  </a:lnTo>
                  <a:lnTo>
                    <a:pt x="209" y="401"/>
                  </a:lnTo>
                  <a:lnTo>
                    <a:pt x="204" y="401"/>
                  </a:lnTo>
                  <a:lnTo>
                    <a:pt x="201" y="401"/>
                  </a:lnTo>
                  <a:lnTo>
                    <a:pt x="198" y="401"/>
                  </a:lnTo>
                  <a:lnTo>
                    <a:pt x="195" y="401"/>
                  </a:lnTo>
                  <a:lnTo>
                    <a:pt x="195" y="400"/>
                  </a:lnTo>
                  <a:lnTo>
                    <a:pt x="195" y="399"/>
                  </a:lnTo>
                  <a:lnTo>
                    <a:pt x="194" y="399"/>
                  </a:lnTo>
                  <a:lnTo>
                    <a:pt x="193" y="399"/>
                  </a:lnTo>
                  <a:lnTo>
                    <a:pt x="191" y="399"/>
                  </a:lnTo>
                  <a:lnTo>
                    <a:pt x="189" y="399"/>
                  </a:lnTo>
                  <a:lnTo>
                    <a:pt x="187" y="399"/>
                  </a:lnTo>
                  <a:lnTo>
                    <a:pt x="187" y="400"/>
                  </a:lnTo>
                  <a:lnTo>
                    <a:pt x="187" y="401"/>
                  </a:lnTo>
                  <a:lnTo>
                    <a:pt x="185" y="401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1" y="401"/>
                  </a:lnTo>
                  <a:lnTo>
                    <a:pt x="178" y="401"/>
                  </a:lnTo>
                  <a:lnTo>
                    <a:pt x="177" y="402"/>
                  </a:lnTo>
                  <a:lnTo>
                    <a:pt x="176" y="402"/>
                  </a:lnTo>
                  <a:lnTo>
                    <a:pt x="176" y="403"/>
                  </a:lnTo>
                  <a:lnTo>
                    <a:pt x="175" y="403"/>
                  </a:lnTo>
                  <a:lnTo>
                    <a:pt x="176" y="404"/>
                  </a:lnTo>
                  <a:lnTo>
                    <a:pt x="173" y="404"/>
                  </a:lnTo>
                  <a:lnTo>
                    <a:pt x="170" y="403"/>
                  </a:lnTo>
                  <a:lnTo>
                    <a:pt x="169" y="402"/>
                  </a:lnTo>
                  <a:lnTo>
                    <a:pt x="168" y="402"/>
                  </a:lnTo>
                  <a:lnTo>
                    <a:pt x="167" y="403"/>
                  </a:lnTo>
                  <a:lnTo>
                    <a:pt x="166" y="403"/>
                  </a:lnTo>
                  <a:lnTo>
                    <a:pt x="165" y="403"/>
                  </a:lnTo>
                  <a:lnTo>
                    <a:pt x="161" y="404"/>
                  </a:lnTo>
                  <a:lnTo>
                    <a:pt x="159" y="403"/>
                  </a:lnTo>
                  <a:lnTo>
                    <a:pt x="159" y="402"/>
                  </a:lnTo>
                  <a:lnTo>
                    <a:pt x="159" y="401"/>
                  </a:lnTo>
                  <a:lnTo>
                    <a:pt x="158" y="401"/>
                  </a:lnTo>
                  <a:lnTo>
                    <a:pt x="158" y="400"/>
                  </a:lnTo>
                  <a:lnTo>
                    <a:pt x="157" y="400"/>
                  </a:lnTo>
                  <a:lnTo>
                    <a:pt x="157" y="399"/>
                  </a:lnTo>
                  <a:lnTo>
                    <a:pt x="156" y="399"/>
                  </a:lnTo>
                  <a:lnTo>
                    <a:pt x="156" y="398"/>
                  </a:lnTo>
                  <a:lnTo>
                    <a:pt x="157" y="398"/>
                  </a:lnTo>
                  <a:lnTo>
                    <a:pt x="156" y="398"/>
                  </a:lnTo>
                  <a:lnTo>
                    <a:pt x="156" y="396"/>
                  </a:lnTo>
                  <a:lnTo>
                    <a:pt x="155" y="396"/>
                  </a:lnTo>
                  <a:lnTo>
                    <a:pt x="155" y="395"/>
                  </a:lnTo>
                  <a:lnTo>
                    <a:pt x="155" y="394"/>
                  </a:lnTo>
                  <a:lnTo>
                    <a:pt x="153" y="394"/>
                  </a:lnTo>
                  <a:lnTo>
                    <a:pt x="152" y="393"/>
                  </a:lnTo>
                  <a:lnTo>
                    <a:pt x="152" y="392"/>
                  </a:lnTo>
                  <a:lnTo>
                    <a:pt x="151" y="392"/>
                  </a:lnTo>
                  <a:lnTo>
                    <a:pt x="151" y="391"/>
                  </a:lnTo>
                  <a:lnTo>
                    <a:pt x="151" y="390"/>
                  </a:lnTo>
                  <a:lnTo>
                    <a:pt x="150" y="389"/>
                  </a:lnTo>
                  <a:lnTo>
                    <a:pt x="149" y="387"/>
                  </a:lnTo>
                  <a:lnTo>
                    <a:pt x="149" y="386"/>
                  </a:lnTo>
                  <a:lnTo>
                    <a:pt x="148" y="386"/>
                  </a:lnTo>
                  <a:lnTo>
                    <a:pt x="148" y="385"/>
                  </a:lnTo>
                  <a:lnTo>
                    <a:pt x="148" y="384"/>
                  </a:lnTo>
                  <a:lnTo>
                    <a:pt x="149" y="384"/>
                  </a:lnTo>
                  <a:lnTo>
                    <a:pt x="148" y="384"/>
                  </a:lnTo>
                  <a:lnTo>
                    <a:pt x="147" y="383"/>
                  </a:lnTo>
                  <a:lnTo>
                    <a:pt x="147" y="384"/>
                  </a:lnTo>
                  <a:lnTo>
                    <a:pt x="145" y="383"/>
                  </a:lnTo>
                  <a:lnTo>
                    <a:pt x="145" y="382"/>
                  </a:lnTo>
                  <a:lnTo>
                    <a:pt x="144" y="381"/>
                  </a:lnTo>
                  <a:lnTo>
                    <a:pt x="143" y="381"/>
                  </a:lnTo>
                  <a:lnTo>
                    <a:pt x="143" y="379"/>
                  </a:lnTo>
                  <a:lnTo>
                    <a:pt x="142" y="378"/>
                  </a:lnTo>
                  <a:lnTo>
                    <a:pt x="142" y="377"/>
                  </a:lnTo>
                  <a:lnTo>
                    <a:pt x="141" y="377"/>
                  </a:lnTo>
                  <a:lnTo>
                    <a:pt x="141" y="375"/>
                  </a:lnTo>
                  <a:lnTo>
                    <a:pt x="141" y="374"/>
                  </a:lnTo>
                  <a:lnTo>
                    <a:pt x="141" y="373"/>
                  </a:lnTo>
                  <a:lnTo>
                    <a:pt x="142" y="373"/>
                  </a:lnTo>
                  <a:lnTo>
                    <a:pt x="142" y="371"/>
                  </a:lnTo>
                  <a:lnTo>
                    <a:pt x="142" y="370"/>
                  </a:lnTo>
                  <a:lnTo>
                    <a:pt x="141" y="370"/>
                  </a:lnTo>
                  <a:lnTo>
                    <a:pt x="141" y="369"/>
                  </a:lnTo>
                  <a:lnTo>
                    <a:pt x="141" y="368"/>
                  </a:lnTo>
                  <a:lnTo>
                    <a:pt x="141" y="367"/>
                  </a:lnTo>
                  <a:lnTo>
                    <a:pt x="140" y="366"/>
                  </a:lnTo>
                  <a:lnTo>
                    <a:pt x="139" y="366"/>
                  </a:lnTo>
                  <a:lnTo>
                    <a:pt x="137" y="366"/>
                  </a:lnTo>
                  <a:lnTo>
                    <a:pt x="137" y="365"/>
                  </a:lnTo>
                  <a:lnTo>
                    <a:pt x="136" y="362"/>
                  </a:lnTo>
                  <a:lnTo>
                    <a:pt x="135" y="361"/>
                  </a:lnTo>
                  <a:lnTo>
                    <a:pt x="135" y="360"/>
                  </a:lnTo>
                  <a:lnTo>
                    <a:pt x="135" y="359"/>
                  </a:lnTo>
                  <a:lnTo>
                    <a:pt x="135" y="358"/>
                  </a:lnTo>
                  <a:lnTo>
                    <a:pt x="135" y="357"/>
                  </a:lnTo>
                  <a:lnTo>
                    <a:pt x="135" y="356"/>
                  </a:lnTo>
                  <a:lnTo>
                    <a:pt x="134" y="356"/>
                  </a:lnTo>
                  <a:lnTo>
                    <a:pt x="135" y="354"/>
                  </a:lnTo>
                  <a:lnTo>
                    <a:pt x="134" y="354"/>
                  </a:lnTo>
                  <a:lnTo>
                    <a:pt x="134" y="353"/>
                  </a:lnTo>
                  <a:lnTo>
                    <a:pt x="134" y="352"/>
                  </a:lnTo>
                  <a:lnTo>
                    <a:pt x="134" y="351"/>
                  </a:lnTo>
                  <a:lnTo>
                    <a:pt x="134" y="350"/>
                  </a:lnTo>
                  <a:lnTo>
                    <a:pt x="134" y="348"/>
                  </a:lnTo>
                  <a:lnTo>
                    <a:pt x="135" y="347"/>
                  </a:lnTo>
                  <a:lnTo>
                    <a:pt x="134" y="347"/>
                  </a:lnTo>
                  <a:lnTo>
                    <a:pt x="134" y="345"/>
                  </a:lnTo>
                  <a:lnTo>
                    <a:pt x="133" y="345"/>
                  </a:lnTo>
                  <a:lnTo>
                    <a:pt x="133" y="344"/>
                  </a:lnTo>
                  <a:lnTo>
                    <a:pt x="132" y="344"/>
                  </a:lnTo>
                  <a:lnTo>
                    <a:pt x="132" y="343"/>
                  </a:lnTo>
                  <a:lnTo>
                    <a:pt x="132" y="342"/>
                  </a:lnTo>
                  <a:lnTo>
                    <a:pt x="132" y="343"/>
                  </a:lnTo>
                  <a:lnTo>
                    <a:pt x="131" y="343"/>
                  </a:lnTo>
                  <a:lnTo>
                    <a:pt x="131" y="342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1" y="339"/>
                  </a:lnTo>
                  <a:lnTo>
                    <a:pt x="130" y="339"/>
                  </a:lnTo>
                  <a:lnTo>
                    <a:pt x="130" y="337"/>
                  </a:lnTo>
                  <a:lnTo>
                    <a:pt x="128" y="337"/>
                  </a:lnTo>
                  <a:lnTo>
                    <a:pt x="127" y="337"/>
                  </a:lnTo>
                  <a:lnTo>
                    <a:pt x="126" y="337"/>
                  </a:lnTo>
                  <a:lnTo>
                    <a:pt x="125" y="337"/>
                  </a:lnTo>
                  <a:lnTo>
                    <a:pt x="124" y="337"/>
                  </a:lnTo>
                  <a:lnTo>
                    <a:pt x="123" y="336"/>
                  </a:lnTo>
                  <a:lnTo>
                    <a:pt x="120" y="336"/>
                  </a:lnTo>
                  <a:lnTo>
                    <a:pt x="118" y="336"/>
                  </a:lnTo>
                  <a:lnTo>
                    <a:pt x="116" y="336"/>
                  </a:lnTo>
                  <a:lnTo>
                    <a:pt x="115" y="336"/>
                  </a:lnTo>
                  <a:lnTo>
                    <a:pt x="112" y="336"/>
                  </a:lnTo>
                  <a:lnTo>
                    <a:pt x="110" y="336"/>
                  </a:lnTo>
                  <a:lnTo>
                    <a:pt x="107" y="336"/>
                  </a:lnTo>
                  <a:lnTo>
                    <a:pt x="105" y="336"/>
                  </a:lnTo>
                  <a:lnTo>
                    <a:pt x="101" y="336"/>
                  </a:lnTo>
                  <a:lnTo>
                    <a:pt x="99" y="337"/>
                  </a:lnTo>
                  <a:lnTo>
                    <a:pt x="97" y="337"/>
                  </a:lnTo>
                  <a:lnTo>
                    <a:pt x="93" y="337"/>
                  </a:lnTo>
                  <a:lnTo>
                    <a:pt x="91" y="337"/>
                  </a:lnTo>
                  <a:lnTo>
                    <a:pt x="87" y="337"/>
                  </a:lnTo>
                  <a:lnTo>
                    <a:pt x="85" y="337"/>
                  </a:lnTo>
                  <a:lnTo>
                    <a:pt x="83" y="337"/>
                  </a:lnTo>
                  <a:lnTo>
                    <a:pt x="80" y="337"/>
                  </a:lnTo>
                  <a:lnTo>
                    <a:pt x="77" y="337"/>
                  </a:lnTo>
                  <a:lnTo>
                    <a:pt x="76" y="337"/>
                  </a:lnTo>
                  <a:lnTo>
                    <a:pt x="74" y="337"/>
                  </a:lnTo>
                  <a:lnTo>
                    <a:pt x="70" y="339"/>
                  </a:lnTo>
                  <a:lnTo>
                    <a:pt x="69" y="337"/>
                  </a:lnTo>
                  <a:lnTo>
                    <a:pt x="68" y="337"/>
                  </a:lnTo>
                  <a:lnTo>
                    <a:pt x="66" y="337"/>
                  </a:lnTo>
                  <a:lnTo>
                    <a:pt x="64" y="337"/>
                  </a:lnTo>
                  <a:lnTo>
                    <a:pt x="60" y="337"/>
                  </a:lnTo>
                  <a:lnTo>
                    <a:pt x="58" y="336"/>
                  </a:lnTo>
                  <a:lnTo>
                    <a:pt x="53" y="337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40" y="336"/>
                  </a:lnTo>
                  <a:lnTo>
                    <a:pt x="40" y="337"/>
                  </a:lnTo>
                  <a:lnTo>
                    <a:pt x="39" y="337"/>
                  </a:lnTo>
                  <a:lnTo>
                    <a:pt x="39" y="336"/>
                  </a:lnTo>
                  <a:lnTo>
                    <a:pt x="35" y="336"/>
                  </a:lnTo>
                  <a:lnTo>
                    <a:pt x="34" y="336"/>
                  </a:lnTo>
                  <a:lnTo>
                    <a:pt x="34" y="337"/>
                  </a:lnTo>
                  <a:lnTo>
                    <a:pt x="33" y="337"/>
                  </a:lnTo>
                  <a:lnTo>
                    <a:pt x="32" y="336"/>
                  </a:lnTo>
                  <a:lnTo>
                    <a:pt x="28" y="336"/>
                  </a:lnTo>
                  <a:lnTo>
                    <a:pt x="27" y="336"/>
                  </a:lnTo>
                  <a:lnTo>
                    <a:pt x="26" y="336"/>
                  </a:lnTo>
                  <a:lnTo>
                    <a:pt x="25" y="336"/>
                  </a:lnTo>
                  <a:lnTo>
                    <a:pt x="23" y="336"/>
                  </a:lnTo>
                  <a:lnTo>
                    <a:pt x="22" y="335"/>
                  </a:lnTo>
                  <a:lnTo>
                    <a:pt x="20" y="335"/>
                  </a:lnTo>
                  <a:lnTo>
                    <a:pt x="19" y="335"/>
                  </a:lnTo>
                  <a:lnTo>
                    <a:pt x="18" y="336"/>
                  </a:lnTo>
                  <a:lnTo>
                    <a:pt x="17" y="336"/>
                  </a:lnTo>
                  <a:lnTo>
                    <a:pt x="16" y="336"/>
                  </a:lnTo>
                  <a:lnTo>
                    <a:pt x="16" y="337"/>
                  </a:lnTo>
                  <a:lnTo>
                    <a:pt x="15" y="339"/>
                  </a:lnTo>
                  <a:lnTo>
                    <a:pt x="15" y="340"/>
                  </a:lnTo>
                  <a:lnTo>
                    <a:pt x="14" y="341"/>
                  </a:lnTo>
                  <a:lnTo>
                    <a:pt x="11" y="341"/>
                  </a:lnTo>
                  <a:lnTo>
                    <a:pt x="10" y="342"/>
                  </a:lnTo>
                  <a:lnTo>
                    <a:pt x="8" y="342"/>
                  </a:lnTo>
                  <a:lnTo>
                    <a:pt x="7" y="342"/>
                  </a:lnTo>
                  <a:lnTo>
                    <a:pt x="7" y="341"/>
                  </a:lnTo>
                  <a:lnTo>
                    <a:pt x="7" y="340"/>
                  </a:lnTo>
                  <a:lnTo>
                    <a:pt x="6" y="340"/>
                  </a:lnTo>
                  <a:lnTo>
                    <a:pt x="6" y="341"/>
                  </a:lnTo>
                  <a:lnTo>
                    <a:pt x="5" y="341"/>
                  </a:lnTo>
                  <a:lnTo>
                    <a:pt x="5" y="340"/>
                  </a:lnTo>
                  <a:lnTo>
                    <a:pt x="3" y="339"/>
                  </a:lnTo>
                  <a:lnTo>
                    <a:pt x="1" y="336"/>
                  </a:lnTo>
                  <a:lnTo>
                    <a:pt x="1" y="335"/>
                  </a:lnTo>
                  <a:lnTo>
                    <a:pt x="0" y="334"/>
                  </a:lnTo>
                  <a:lnTo>
                    <a:pt x="1" y="333"/>
                  </a:lnTo>
                  <a:lnTo>
                    <a:pt x="3" y="333"/>
                  </a:lnTo>
                  <a:lnTo>
                    <a:pt x="7" y="333"/>
                  </a:lnTo>
                  <a:lnTo>
                    <a:pt x="9" y="333"/>
                  </a:lnTo>
                  <a:lnTo>
                    <a:pt x="9" y="329"/>
                  </a:lnTo>
                  <a:lnTo>
                    <a:pt x="9" y="328"/>
                  </a:lnTo>
                  <a:lnTo>
                    <a:pt x="9" y="324"/>
                  </a:lnTo>
                  <a:lnTo>
                    <a:pt x="9" y="320"/>
                  </a:lnTo>
                  <a:lnTo>
                    <a:pt x="9" y="318"/>
                  </a:lnTo>
                  <a:lnTo>
                    <a:pt x="9" y="316"/>
                  </a:lnTo>
                  <a:lnTo>
                    <a:pt x="9" y="315"/>
                  </a:lnTo>
                  <a:lnTo>
                    <a:pt x="7" y="314"/>
                  </a:lnTo>
                  <a:lnTo>
                    <a:pt x="7" y="312"/>
                  </a:lnTo>
                  <a:lnTo>
                    <a:pt x="8" y="312"/>
                  </a:lnTo>
                  <a:lnTo>
                    <a:pt x="10" y="311"/>
                  </a:lnTo>
                  <a:lnTo>
                    <a:pt x="11" y="311"/>
                  </a:lnTo>
                  <a:lnTo>
                    <a:pt x="11" y="310"/>
                  </a:lnTo>
                  <a:lnTo>
                    <a:pt x="11" y="309"/>
                  </a:lnTo>
                  <a:lnTo>
                    <a:pt x="14" y="309"/>
                  </a:lnTo>
                  <a:lnTo>
                    <a:pt x="14" y="308"/>
                  </a:lnTo>
                  <a:lnTo>
                    <a:pt x="15" y="307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7" y="304"/>
                  </a:lnTo>
                  <a:lnTo>
                    <a:pt x="17" y="303"/>
                  </a:lnTo>
                  <a:lnTo>
                    <a:pt x="18" y="302"/>
                  </a:lnTo>
                  <a:lnTo>
                    <a:pt x="24" y="301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5" y="299"/>
                  </a:lnTo>
                  <a:lnTo>
                    <a:pt x="26" y="299"/>
                  </a:lnTo>
                  <a:lnTo>
                    <a:pt x="27" y="298"/>
                  </a:lnTo>
                  <a:lnTo>
                    <a:pt x="27" y="299"/>
                  </a:lnTo>
                  <a:lnTo>
                    <a:pt x="27" y="300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30" y="302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4"/>
                  </a:lnTo>
                  <a:lnTo>
                    <a:pt x="34" y="304"/>
                  </a:lnTo>
                  <a:lnTo>
                    <a:pt x="34" y="306"/>
                  </a:lnTo>
                  <a:lnTo>
                    <a:pt x="35" y="308"/>
                  </a:lnTo>
                  <a:lnTo>
                    <a:pt x="35" y="307"/>
                  </a:lnTo>
                  <a:lnTo>
                    <a:pt x="36" y="306"/>
                  </a:lnTo>
                  <a:lnTo>
                    <a:pt x="38" y="304"/>
                  </a:lnTo>
                  <a:lnTo>
                    <a:pt x="39" y="304"/>
                  </a:lnTo>
                  <a:lnTo>
                    <a:pt x="38" y="304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0" y="304"/>
                  </a:lnTo>
                  <a:lnTo>
                    <a:pt x="41" y="304"/>
                  </a:lnTo>
                  <a:lnTo>
                    <a:pt x="42" y="303"/>
                  </a:lnTo>
                  <a:lnTo>
                    <a:pt x="42" y="302"/>
                  </a:lnTo>
                  <a:lnTo>
                    <a:pt x="43" y="302"/>
                  </a:lnTo>
                  <a:lnTo>
                    <a:pt x="43" y="303"/>
                  </a:lnTo>
                  <a:lnTo>
                    <a:pt x="43" y="302"/>
                  </a:lnTo>
                  <a:lnTo>
                    <a:pt x="44" y="302"/>
                  </a:lnTo>
                  <a:lnTo>
                    <a:pt x="44" y="301"/>
                  </a:lnTo>
                  <a:lnTo>
                    <a:pt x="44" y="302"/>
                  </a:lnTo>
                  <a:lnTo>
                    <a:pt x="44" y="301"/>
                  </a:lnTo>
                  <a:lnTo>
                    <a:pt x="44" y="300"/>
                  </a:lnTo>
                  <a:lnTo>
                    <a:pt x="44" y="299"/>
                  </a:lnTo>
                  <a:lnTo>
                    <a:pt x="45" y="298"/>
                  </a:lnTo>
                  <a:lnTo>
                    <a:pt x="44" y="294"/>
                  </a:lnTo>
                  <a:lnTo>
                    <a:pt x="45" y="294"/>
                  </a:lnTo>
                  <a:lnTo>
                    <a:pt x="47" y="293"/>
                  </a:lnTo>
                  <a:lnTo>
                    <a:pt x="48" y="293"/>
                  </a:lnTo>
                  <a:lnTo>
                    <a:pt x="48" y="294"/>
                  </a:lnTo>
                  <a:lnTo>
                    <a:pt x="49" y="294"/>
                  </a:lnTo>
                  <a:lnTo>
                    <a:pt x="49" y="295"/>
                  </a:lnTo>
                  <a:lnTo>
                    <a:pt x="50" y="295"/>
                  </a:lnTo>
                  <a:lnTo>
                    <a:pt x="51" y="295"/>
                  </a:lnTo>
                  <a:lnTo>
                    <a:pt x="52" y="295"/>
                  </a:lnTo>
                  <a:lnTo>
                    <a:pt x="53" y="294"/>
                  </a:lnTo>
                  <a:lnTo>
                    <a:pt x="53" y="293"/>
                  </a:lnTo>
                  <a:lnTo>
                    <a:pt x="55" y="293"/>
                  </a:lnTo>
                  <a:lnTo>
                    <a:pt x="58" y="293"/>
                  </a:lnTo>
                  <a:lnTo>
                    <a:pt x="59" y="292"/>
                  </a:lnTo>
                  <a:lnTo>
                    <a:pt x="60" y="292"/>
                  </a:lnTo>
                  <a:lnTo>
                    <a:pt x="61" y="291"/>
                  </a:lnTo>
                  <a:lnTo>
                    <a:pt x="61" y="290"/>
                  </a:lnTo>
                  <a:lnTo>
                    <a:pt x="63" y="290"/>
                  </a:lnTo>
                  <a:lnTo>
                    <a:pt x="65" y="290"/>
                  </a:lnTo>
                  <a:lnTo>
                    <a:pt x="65" y="291"/>
                  </a:lnTo>
                  <a:lnTo>
                    <a:pt x="65" y="292"/>
                  </a:lnTo>
                  <a:lnTo>
                    <a:pt x="66" y="292"/>
                  </a:lnTo>
                  <a:lnTo>
                    <a:pt x="66" y="293"/>
                  </a:lnTo>
                  <a:lnTo>
                    <a:pt x="67" y="293"/>
                  </a:lnTo>
                  <a:lnTo>
                    <a:pt x="67" y="294"/>
                  </a:lnTo>
                  <a:lnTo>
                    <a:pt x="67" y="295"/>
                  </a:lnTo>
                  <a:lnTo>
                    <a:pt x="66" y="295"/>
                  </a:lnTo>
                  <a:lnTo>
                    <a:pt x="66" y="297"/>
                  </a:lnTo>
                  <a:lnTo>
                    <a:pt x="65" y="297"/>
                  </a:lnTo>
                  <a:lnTo>
                    <a:pt x="64" y="298"/>
                  </a:lnTo>
                  <a:lnTo>
                    <a:pt x="64" y="299"/>
                  </a:lnTo>
                  <a:lnTo>
                    <a:pt x="65" y="300"/>
                  </a:lnTo>
                  <a:lnTo>
                    <a:pt x="65" y="301"/>
                  </a:lnTo>
                  <a:lnTo>
                    <a:pt x="66" y="301"/>
                  </a:lnTo>
                  <a:lnTo>
                    <a:pt x="66" y="302"/>
                  </a:lnTo>
                  <a:lnTo>
                    <a:pt x="65" y="302"/>
                  </a:lnTo>
                  <a:lnTo>
                    <a:pt x="65" y="303"/>
                  </a:lnTo>
                  <a:lnTo>
                    <a:pt x="66" y="303"/>
                  </a:lnTo>
                  <a:lnTo>
                    <a:pt x="66" y="304"/>
                  </a:lnTo>
                  <a:lnTo>
                    <a:pt x="65" y="307"/>
                  </a:lnTo>
                  <a:lnTo>
                    <a:pt x="65" y="308"/>
                  </a:lnTo>
                  <a:lnTo>
                    <a:pt x="66" y="308"/>
                  </a:lnTo>
                  <a:lnTo>
                    <a:pt x="66" y="307"/>
                  </a:lnTo>
                  <a:lnTo>
                    <a:pt x="67" y="307"/>
                  </a:lnTo>
                  <a:lnTo>
                    <a:pt x="68" y="307"/>
                  </a:lnTo>
                  <a:lnTo>
                    <a:pt x="68" y="306"/>
                  </a:lnTo>
                  <a:lnTo>
                    <a:pt x="69" y="306"/>
                  </a:lnTo>
                  <a:lnTo>
                    <a:pt x="69" y="307"/>
                  </a:lnTo>
                  <a:lnTo>
                    <a:pt x="70" y="307"/>
                  </a:lnTo>
                  <a:lnTo>
                    <a:pt x="72" y="308"/>
                  </a:lnTo>
                  <a:lnTo>
                    <a:pt x="73" y="308"/>
                  </a:lnTo>
                  <a:lnTo>
                    <a:pt x="74" y="308"/>
                  </a:lnTo>
                  <a:lnTo>
                    <a:pt x="76" y="307"/>
                  </a:lnTo>
                  <a:lnTo>
                    <a:pt x="77" y="306"/>
                  </a:lnTo>
                  <a:lnTo>
                    <a:pt x="78" y="306"/>
                  </a:lnTo>
                  <a:lnTo>
                    <a:pt x="78" y="304"/>
                  </a:lnTo>
                  <a:lnTo>
                    <a:pt x="81" y="300"/>
                  </a:lnTo>
                  <a:lnTo>
                    <a:pt x="83" y="298"/>
                  </a:lnTo>
                  <a:lnTo>
                    <a:pt x="84" y="298"/>
                  </a:lnTo>
                  <a:lnTo>
                    <a:pt x="85" y="297"/>
                  </a:lnTo>
                  <a:lnTo>
                    <a:pt x="86" y="295"/>
                  </a:lnTo>
                  <a:lnTo>
                    <a:pt x="87" y="293"/>
                  </a:lnTo>
                  <a:lnTo>
                    <a:pt x="89" y="292"/>
                  </a:lnTo>
                  <a:lnTo>
                    <a:pt x="90" y="291"/>
                  </a:lnTo>
                  <a:lnTo>
                    <a:pt x="91" y="290"/>
                  </a:lnTo>
                  <a:lnTo>
                    <a:pt x="94" y="289"/>
                  </a:lnTo>
                  <a:lnTo>
                    <a:pt x="95" y="287"/>
                  </a:lnTo>
                  <a:lnTo>
                    <a:pt x="97" y="287"/>
                  </a:lnTo>
                  <a:lnTo>
                    <a:pt x="98" y="286"/>
                  </a:lnTo>
                  <a:lnTo>
                    <a:pt x="99" y="283"/>
                  </a:lnTo>
                  <a:lnTo>
                    <a:pt x="100" y="282"/>
                  </a:lnTo>
                  <a:lnTo>
                    <a:pt x="105" y="281"/>
                  </a:lnTo>
                  <a:lnTo>
                    <a:pt x="106" y="281"/>
                  </a:lnTo>
                  <a:lnTo>
                    <a:pt x="107" y="281"/>
                  </a:lnTo>
                  <a:lnTo>
                    <a:pt x="108" y="280"/>
                  </a:lnTo>
                  <a:lnTo>
                    <a:pt x="109" y="280"/>
                  </a:lnTo>
                  <a:lnTo>
                    <a:pt x="110" y="280"/>
                  </a:lnTo>
                  <a:lnTo>
                    <a:pt x="110" y="278"/>
                  </a:lnTo>
                  <a:lnTo>
                    <a:pt x="111" y="277"/>
                  </a:lnTo>
                  <a:lnTo>
                    <a:pt x="111" y="276"/>
                  </a:lnTo>
                  <a:lnTo>
                    <a:pt x="112" y="275"/>
                  </a:lnTo>
                  <a:lnTo>
                    <a:pt x="112" y="273"/>
                  </a:lnTo>
                  <a:lnTo>
                    <a:pt x="114" y="273"/>
                  </a:lnTo>
                  <a:lnTo>
                    <a:pt x="114" y="272"/>
                  </a:lnTo>
                  <a:lnTo>
                    <a:pt x="115" y="269"/>
                  </a:lnTo>
                  <a:lnTo>
                    <a:pt x="117" y="267"/>
                  </a:lnTo>
                  <a:lnTo>
                    <a:pt x="117" y="266"/>
                  </a:lnTo>
                  <a:lnTo>
                    <a:pt x="118" y="265"/>
                  </a:lnTo>
                  <a:lnTo>
                    <a:pt x="119" y="261"/>
                  </a:lnTo>
                  <a:lnTo>
                    <a:pt x="119" y="260"/>
                  </a:lnTo>
                  <a:lnTo>
                    <a:pt x="119" y="259"/>
                  </a:lnTo>
                  <a:lnTo>
                    <a:pt x="119" y="258"/>
                  </a:lnTo>
                  <a:lnTo>
                    <a:pt x="119" y="257"/>
                  </a:lnTo>
                  <a:lnTo>
                    <a:pt x="119" y="256"/>
                  </a:lnTo>
                  <a:lnTo>
                    <a:pt x="118" y="256"/>
                  </a:lnTo>
                  <a:lnTo>
                    <a:pt x="118" y="255"/>
                  </a:lnTo>
                  <a:lnTo>
                    <a:pt x="118" y="253"/>
                  </a:lnTo>
                  <a:lnTo>
                    <a:pt x="118" y="252"/>
                  </a:lnTo>
                  <a:lnTo>
                    <a:pt x="118" y="250"/>
                  </a:lnTo>
                  <a:lnTo>
                    <a:pt x="118" y="249"/>
                  </a:lnTo>
                  <a:lnTo>
                    <a:pt x="118" y="248"/>
                  </a:lnTo>
                  <a:lnTo>
                    <a:pt x="118" y="247"/>
                  </a:lnTo>
                  <a:lnTo>
                    <a:pt x="119" y="244"/>
                  </a:lnTo>
                  <a:lnTo>
                    <a:pt x="119" y="240"/>
                  </a:lnTo>
                  <a:lnTo>
                    <a:pt x="119" y="233"/>
                  </a:lnTo>
                  <a:lnTo>
                    <a:pt x="119" y="232"/>
                  </a:lnTo>
                  <a:lnTo>
                    <a:pt x="118" y="231"/>
                  </a:lnTo>
                  <a:lnTo>
                    <a:pt x="118" y="230"/>
                  </a:lnTo>
                  <a:lnTo>
                    <a:pt x="118" y="228"/>
                  </a:lnTo>
                  <a:lnTo>
                    <a:pt x="118" y="227"/>
                  </a:lnTo>
                  <a:lnTo>
                    <a:pt x="119" y="226"/>
                  </a:lnTo>
                  <a:lnTo>
                    <a:pt x="120" y="225"/>
                  </a:lnTo>
                  <a:lnTo>
                    <a:pt x="120" y="224"/>
                  </a:lnTo>
                  <a:lnTo>
                    <a:pt x="122" y="224"/>
                  </a:lnTo>
                  <a:lnTo>
                    <a:pt x="123" y="222"/>
                  </a:lnTo>
                  <a:lnTo>
                    <a:pt x="125" y="222"/>
                  </a:lnTo>
                  <a:lnTo>
                    <a:pt x="126" y="219"/>
                  </a:lnTo>
                  <a:lnTo>
                    <a:pt x="127" y="218"/>
                  </a:lnTo>
                  <a:lnTo>
                    <a:pt x="128" y="218"/>
                  </a:lnTo>
                  <a:lnTo>
                    <a:pt x="128" y="217"/>
                  </a:lnTo>
                  <a:lnTo>
                    <a:pt x="131" y="214"/>
                  </a:lnTo>
                  <a:lnTo>
                    <a:pt x="132" y="213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09"/>
                  </a:lnTo>
                  <a:lnTo>
                    <a:pt x="133" y="208"/>
                  </a:lnTo>
                  <a:lnTo>
                    <a:pt x="134" y="207"/>
                  </a:lnTo>
                  <a:lnTo>
                    <a:pt x="135" y="206"/>
                  </a:lnTo>
                  <a:lnTo>
                    <a:pt x="136" y="203"/>
                  </a:lnTo>
                  <a:lnTo>
                    <a:pt x="136" y="202"/>
                  </a:lnTo>
                  <a:lnTo>
                    <a:pt x="136" y="201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9" y="199"/>
                  </a:lnTo>
                  <a:lnTo>
                    <a:pt x="140" y="198"/>
                  </a:lnTo>
                  <a:lnTo>
                    <a:pt x="141" y="197"/>
                  </a:lnTo>
                  <a:lnTo>
                    <a:pt x="142" y="195"/>
                  </a:lnTo>
                  <a:lnTo>
                    <a:pt x="143" y="194"/>
                  </a:lnTo>
                  <a:lnTo>
                    <a:pt x="144" y="194"/>
                  </a:lnTo>
                  <a:lnTo>
                    <a:pt x="147" y="193"/>
                  </a:lnTo>
                  <a:lnTo>
                    <a:pt x="148" y="193"/>
                  </a:lnTo>
                  <a:lnTo>
                    <a:pt x="149" y="192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2" y="191"/>
                  </a:lnTo>
                  <a:lnTo>
                    <a:pt x="153" y="191"/>
                  </a:lnTo>
                  <a:lnTo>
                    <a:pt x="153" y="190"/>
                  </a:lnTo>
                  <a:lnTo>
                    <a:pt x="155" y="190"/>
                  </a:lnTo>
                  <a:lnTo>
                    <a:pt x="156" y="189"/>
                  </a:lnTo>
                  <a:lnTo>
                    <a:pt x="159" y="184"/>
                  </a:lnTo>
                  <a:lnTo>
                    <a:pt x="161" y="182"/>
                  </a:lnTo>
                  <a:lnTo>
                    <a:pt x="161" y="181"/>
                  </a:lnTo>
                  <a:lnTo>
                    <a:pt x="162" y="181"/>
                  </a:lnTo>
                  <a:lnTo>
                    <a:pt x="162" y="180"/>
                  </a:lnTo>
                  <a:lnTo>
                    <a:pt x="165" y="178"/>
                  </a:lnTo>
                  <a:lnTo>
                    <a:pt x="165" y="177"/>
                  </a:lnTo>
                  <a:lnTo>
                    <a:pt x="165" y="172"/>
                  </a:lnTo>
                  <a:lnTo>
                    <a:pt x="165" y="168"/>
                  </a:lnTo>
                  <a:lnTo>
                    <a:pt x="165" y="167"/>
                  </a:lnTo>
                  <a:lnTo>
                    <a:pt x="166" y="161"/>
                  </a:lnTo>
                  <a:lnTo>
                    <a:pt x="166" y="160"/>
                  </a:lnTo>
                  <a:lnTo>
                    <a:pt x="168" y="155"/>
                  </a:lnTo>
                  <a:lnTo>
                    <a:pt x="170" y="150"/>
                  </a:lnTo>
                  <a:lnTo>
                    <a:pt x="172" y="150"/>
                  </a:lnTo>
                  <a:lnTo>
                    <a:pt x="172" y="147"/>
                  </a:lnTo>
                  <a:lnTo>
                    <a:pt x="170" y="146"/>
                  </a:lnTo>
                  <a:lnTo>
                    <a:pt x="169" y="144"/>
                  </a:lnTo>
                  <a:lnTo>
                    <a:pt x="169" y="143"/>
                  </a:lnTo>
                  <a:lnTo>
                    <a:pt x="169" y="142"/>
                  </a:lnTo>
                  <a:lnTo>
                    <a:pt x="170" y="140"/>
                  </a:lnTo>
                  <a:lnTo>
                    <a:pt x="170" y="139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1"/>
                  </a:lnTo>
                  <a:lnTo>
                    <a:pt x="169" y="130"/>
                  </a:lnTo>
                  <a:lnTo>
                    <a:pt x="170" y="128"/>
                  </a:lnTo>
                  <a:lnTo>
                    <a:pt x="172" y="126"/>
                  </a:lnTo>
                  <a:lnTo>
                    <a:pt x="172" y="124"/>
                  </a:lnTo>
                  <a:lnTo>
                    <a:pt x="173" y="121"/>
                  </a:lnTo>
                  <a:lnTo>
                    <a:pt x="173" y="119"/>
                  </a:lnTo>
                  <a:lnTo>
                    <a:pt x="175" y="115"/>
                  </a:lnTo>
                  <a:lnTo>
                    <a:pt x="175" y="106"/>
                  </a:lnTo>
                  <a:lnTo>
                    <a:pt x="175" y="105"/>
                  </a:lnTo>
                  <a:lnTo>
                    <a:pt x="175" y="103"/>
                  </a:lnTo>
                  <a:lnTo>
                    <a:pt x="175" y="102"/>
                  </a:lnTo>
                  <a:lnTo>
                    <a:pt x="175" y="99"/>
                  </a:lnTo>
                  <a:lnTo>
                    <a:pt x="175" y="98"/>
                  </a:lnTo>
                  <a:lnTo>
                    <a:pt x="175" y="97"/>
                  </a:lnTo>
                  <a:lnTo>
                    <a:pt x="176" y="93"/>
                  </a:lnTo>
                  <a:lnTo>
                    <a:pt x="177" y="92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9" y="90"/>
                  </a:lnTo>
                  <a:lnTo>
                    <a:pt x="179" y="89"/>
                  </a:lnTo>
                  <a:lnTo>
                    <a:pt x="179" y="88"/>
                  </a:lnTo>
                  <a:lnTo>
                    <a:pt x="179" y="86"/>
                  </a:lnTo>
                  <a:lnTo>
                    <a:pt x="181" y="86"/>
                  </a:lnTo>
                  <a:lnTo>
                    <a:pt x="182" y="84"/>
                  </a:lnTo>
                  <a:lnTo>
                    <a:pt x="184" y="81"/>
                  </a:lnTo>
                  <a:lnTo>
                    <a:pt x="185" y="79"/>
                  </a:lnTo>
                  <a:lnTo>
                    <a:pt x="185" y="77"/>
                  </a:lnTo>
                  <a:lnTo>
                    <a:pt x="186" y="75"/>
                  </a:lnTo>
                  <a:lnTo>
                    <a:pt x="186" y="74"/>
                  </a:lnTo>
                  <a:lnTo>
                    <a:pt x="187" y="74"/>
                  </a:lnTo>
                  <a:lnTo>
                    <a:pt x="187" y="73"/>
                  </a:lnTo>
                  <a:lnTo>
                    <a:pt x="189" y="69"/>
                  </a:lnTo>
                  <a:lnTo>
                    <a:pt x="190" y="68"/>
                  </a:lnTo>
                  <a:lnTo>
                    <a:pt x="191" y="68"/>
                  </a:lnTo>
                  <a:lnTo>
                    <a:pt x="191" y="67"/>
                  </a:lnTo>
                  <a:lnTo>
                    <a:pt x="192" y="66"/>
                  </a:lnTo>
                  <a:lnTo>
                    <a:pt x="192" y="63"/>
                  </a:lnTo>
                  <a:lnTo>
                    <a:pt x="192" y="58"/>
                  </a:lnTo>
                  <a:lnTo>
                    <a:pt x="192" y="57"/>
                  </a:lnTo>
                  <a:close/>
                  <a:moveTo>
                    <a:pt x="20" y="337"/>
                  </a:moveTo>
                  <a:lnTo>
                    <a:pt x="22" y="337"/>
                  </a:lnTo>
                  <a:lnTo>
                    <a:pt x="23" y="337"/>
                  </a:lnTo>
                  <a:lnTo>
                    <a:pt x="22" y="337"/>
                  </a:lnTo>
                  <a:lnTo>
                    <a:pt x="20" y="339"/>
                  </a:lnTo>
                  <a:lnTo>
                    <a:pt x="19" y="339"/>
                  </a:lnTo>
                  <a:lnTo>
                    <a:pt x="18" y="339"/>
                  </a:lnTo>
                  <a:lnTo>
                    <a:pt x="18" y="340"/>
                  </a:lnTo>
                  <a:lnTo>
                    <a:pt x="17" y="340"/>
                  </a:lnTo>
                  <a:lnTo>
                    <a:pt x="16" y="340"/>
                  </a:lnTo>
                  <a:lnTo>
                    <a:pt x="16" y="339"/>
                  </a:lnTo>
                  <a:lnTo>
                    <a:pt x="17" y="337"/>
                  </a:lnTo>
                  <a:lnTo>
                    <a:pt x="18" y="337"/>
                  </a:lnTo>
                  <a:lnTo>
                    <a:pt x="19" y="337"/>
                  </a:lnTo>
                  <a:lnTo>
                    <a:pt x="20" y="33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3">
              <a:extLst>
                <a:ext uri="{FF2B5EF4-FFF2-40B4-BE49-F238E27FC236}">
                  <a16:creationId xmlns:a16="http://schemas.microsoft.com/office/drawing/2014/main" id="{841F1718-9E10-ED56-22DC-2836C0730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124" y="844906"/>
              <a:ext cx="513492" cy="411922"/>
            </a:xfrm>
            <a:custGeom>
              <a:avLst/>
              <a:gdLst>
                <a:gd name="T0" fmla="*/ 237 w 364"/>
                <a:gd name="T1" fmla="*/ 9 h 292"/>
                <a:gd name="T2" fmla="*/ 246 w 364"/>
                <a:gd name="T3" fmla="*/ 20 h 292"/>
                <a:gd name="T4" fmla="*/ 264 w 364"/>
                <a:gd name="T5" fmla="*/ 28 h 292"/>
                <a:gd name="T6" fmla="*/ 277 w 364"/>
                <a:gd name="T7" fmla="*/ 26 h 292"/>
                <a:gd name="T8" fmla="*/ 285 w 364"/>
                <a:gd name="T9" fmla="*/ 24 h 292"/>
                <a:gd name="T10" fmla="*/ 299 w 364"/>
                <a:gd name="T11" fmla="*/ 26 h 292"/>
                <a:gd name="T12" fmla="*/ 306 w 364"/>
                <a:gd name="T13" fmla="*/ 18 h 292"/>
                <a:gd name="T14" fmla="*/ 307 w 364"/>
                <a:gd name="T15" fmla="*/ 26 h 292"/>
                <a:gd name="T16" fmla="*/ 308 w 364"/>
                <a:gd name="T17" fmla="*/ 26 h 292"/>
                <a:gd name="T18" fmla="*/ 321 w 364"/>
                <a:gd name="T19" fmla="*/ 31 h 292"/>
                <a:gd name="T20" fmla="*/ 331 w 364"/>
                <a:gd name="T21" fmla="*/ 35 h 292"/>
                <a:gd name="T22" fmla="*/ 341 w 364"/>
                <a:gd name="T23" fmla="*/ 44 h 292"/>
                <a:gd name="T24" fmla="*/ 345 w 364"/>
                <a:gd name="T25" fmla="*/ 68 h 292"/>
                <a:gd name="T26" fmla="*/ 345 w 364"/>
                <a:gd name="T27" fmla="*/ 84 h 292"/>
                <a:gd name="T28" fmla="*/ 346 w 364"/>
                <a:gd name="T29" fmla="*/ 100 h 292"/>
                <a:gd name="T30" fmla="*/ 348 w 364"/>
                <a:gd name="T31" fmla="*/ 109 h 292"/>
                <a:gd name="T32" fmla="*/ 358 w 364"/>
                <a:gd name="T33" fmla="*/ 128 h 292"/>
                <a:gd name="T34" fmla="*/ 358 w 364"/>
                <a:gd name="T35" fmla="*/ 136 h 292"/>
                <a:gd name="T36" fmla="*/ 347 w 364"/>
                <a:gd name="T37" fmla="*/ 138 h 292"/>
                <a:gd name="T38" fmla="*/ 325 w 364"/>
                <a:gd name="T39" fmla="*/ 137 h 292"/>
                <a:gd name="T40" fmla="*/ 298 w 364"/>
                <a:gd name="T41" fmla="*/ 152 h 292"/>
                <a:gd name="T42" fmla="*/ 280 w 364"/>
                <a:gd name="T43" fmla="*/ 166 h 292"/>
                <a:gd name="T44" fmla="*/ 283 w 364"/>
                <a:gd name="T45" fmla="*/ 171 h 292"/>
                <a:gd name="T46" fmla="*/ 285 w 364"/>
                <a:gd name="T47" fmla="*/ 187 h 292"/>
                <a:gd name="T48" fmla="*/ 249 w 364"/>
                <a:gd name="T49" fmla="*/ 205 h 292"/>
                <a:gd name="T50" fmla="*/ 223 w 364"/>
                <a:gd name="T51" fmla="*/ 228 h 292"/>
                <a:gd name="T52" fmla="*/ 191 w 364"/>
                <a:gd name="T53" fmla="*/ 230 h 292"/>
                <a:gd name="T54" fmla="*/ 166 w 364"/>
                <a:gd name="T55" fmla="*/ 233 h 292"/>
                <a:gd name="T56" fmla="*/ 148 w 364"/>
                <a:gd name="T57" fmla="*/ 246 h 292"/>
                <a:gd name="T58" fmla="*/ 136 w 364"/>
                <a:gd name="T59" fmla="*/ 257 h 292"/>
                <a:gd name="T60" fmla="*/ 134 w 364"/>
                <a:gd name="T61" fmla="*/ 274 h 292"/>
                <a:gd name="T62" fmla="*/ 134 w 364"/>
                <a:gd name="T63" fmla="*/ 292 h 292"/>
                <a:gd name="T64" fmla="*/ 116 w 364"/>
                <a:gd name="T65" fmla="*/ 292 h 292"/>
                <a:gd name="T66" fmla="*/ 97 w 364"/>
                <a:gd name="T67" fmla="*/ 292 h 292"/>
                <a:gd name="T68" fmla="*/ 79 w 364"/>
                <a:gd name="T69" fmla="*/ 292 h 292"/>
                <a:gd name="T70" fmla="*/ 59 w 364"/>
                <a:gd name="T71" fmla="*/ 292 h 292"/>
                <a:gd name="T72" fmla="*/ 41 w 364"/>
                <a:gd name="T73" fmla="*/ 292 h 292"/>
                <a:gd name="T74" fmla="*/ 24 w 364"/>
                <a:gd name="T75" fmla="*/ 292 h 292"/>
                <a:gd name="T76" fmla="*/ 5 w 364"/>
                <a:gd name="T77" fmla="*/ 292 h 292"/>
                <a:gd name="T78" fmla="*/ 6 w 364"/>
                <a:gd name="T79" fmla="*/ 286 h 292"/>
                <a:gd name="T80" fmla="*/ 34 w 364"/>
                <a:gd name="T81" fmla="*/ 276 h 292"/>
                <a:gd name="T82" fmla="*/ 56 w 364"/>
                <a:gd name="T83" fmla="*/ 262 h 292"/>
                <a:gd name="T84" fmla="*/ 73 w 364"/>
                <a:gd name="T85" fmla="*/ 250 h 292"/>
                <a:gd name="T86" fmla="*/ 89 w 364"/>
                <a:gd name="T87" fmla="*/ 235 h 292"/>
                <a:gd name="T88" fmla="*/ 94 w 364"/>
                <a:gd name="T89" fmla="*/ 226 h 292"/>
                <a:gd name="T90" fmla="*/ 107 w 364"/>
                <a:gd name="T91" fmla="*/ 201 h 292"/>
                <a:gd name="T92" fmla="*/ 103 w 364"/>
                <a:gd name="T93" fmla="*/ 191 h 292"/>
                <a:gd name="T94" fmla="*/ 100 w 364"/>
                <a:gd name="T95" fmla="*/ 182 h 292"/>
                <a:gd name="T96" fmla="*/ 100 w 364"/>
                <a:gd name="T97" fmla="*/ 162 h 292"/>
                <a:gd name="T98" fmla="*/ 105 w 364"/>
                <a:gd name="T99" fmla="*/ 152 h 292"/>
                <a:gd name="T100" fmla="*/ 115 w 364"/>
                <a:gd name="T101" fmla="*/ 140 h 292"/>
                <a:gd name="T102" fmla="*/ 116 w 364"/>
                <a:gd name="T103" fmla="*/ 128 h 292"/>
                <a:gd name="T104" fmla="*/ 122 w 364"/>
                <a:gd name="T105" fmla="*/ 118 h 292"/>
                <a:gd name="T106" fmla="*/ 140 w 364"/>
                <a:gd name="T107" fmla="*/ 96 h 292"/>
                <a:gd name="T108" fmla="*/ 153 w 364"/>
                <a:gd name="T109" fmla="*/ 91 h 292"/>
                <a:gd name="T110" fmla="*/ 165 w 364"/>
                <a:gd name="T111" fmla="*/ 85 h 292"/>
                <a:gd name="T112" fmla="*/ 171 w 364"/>
                <a:gd name="T113" fmla="*/ 82 h 292"/>
                <a:gd name="T114" fmla="*/ 182 w 364"/>
                <a:gd name="T115" fmla="*/ 77 h 292"/>
                <a:gd name="T116" fmla="*/ 199 w 364"/>
                <a:gd name="T117" fmla="*/ 54 h 292"/>
                <a:gd name="T118" fmla="*/ 216 w 364"/>
                <a:gd name="T119" fmla="*/ 10 h 292"/>
                <a:gd name="T120" fmla="*/ 224 w 364"/>
                <a:gd name="T121" fmla="*/ 3 h 292"/>
                <a:gd name="T122" fmla="*/ 232 w 364"/>
                <a:gd name="T123" fmla="*/ 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4" h="292">
                  <a:moveTo>
                    <a:pt x="233" y="1"/>
                  </a:moveTo>
                  <a:lnTo>
                    <a:pt x="233" y="2"/>
                  </a:lnTo>
                  <a:lnTo>
                    <a:pt x="234" y="2"/>
                  </a:lnTo>
                  <a:lnTo>
                    <a:pt x="234" y="3"/>
                  </a:lnTo>
                  <a:lnTo>
                    <a:pt x="234" y="4"/>
                  </a:lnTo>
                  <a:lnTo>
                    <a:pt x="235" y="7"/>
                  </a:lnTo>
                  <a:lnTo>
                    <a:pt x="235" y="8"/>
                  </a:lnTo>
                  <a:lnTo>
                    <a:pt x="235" y="9"/>
                  </a:lnTo>
                  <a:lnTo>
                    <a:pt x="237" y="9"/>
                  </a:lnTo>
                  <a:lnTo>
                    <a:pt x="237" y="10"/>
                  </a:lnTo>
                  <a:lnTo>
                    <a:pt x="237" y="12"/>
                  </a:lnTo>
                  <a:lnTo>
                    <a:pt x="238" y="14"/>
                  </a:lnTo>
                  <a:lnTo>
                    <a:pt x="239" y="15"/>
                  </a:lnTo>
                  <a:lnTo>
                    <a:pt x="240" y="16"/>
                  </a:lnTo>
                  <a:lnTo>
                    <a:pt x="243" y="19"/>
                  </a:lnTo>
                  <a:lnTo>
                    <a:pt x="245" y="19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6" y="22"/>
                  </a:lnTo>
                  <a:lnTo>
                    <a:pt x="247" y="23"/>
                  </a:lnTo>
                  <a:lnTo>
                    <a:pt x="248" y="23"/>
                  </a:lnTo>
                  <a:lnTo>
                    <a:pt x="249" y="24"/>
                  </a:lnTo>
                  <a:lnTo>
                    <a:pt x="250" y="25"/>
                  </a:lnTo>
                  <a:lnTo>
                    <a:pt x="251" y="26"/>
                  </a:lnTo>
                  <a:lnTo>
                    <a:pt x="256" y="27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9"/>
                  </a:lnTo>
                  <a:lnTo>
                    <a:pt x="265" y="28"/>
                  </a:lnTo>
                  <a:lnTo>
                    <a:pt x="266" y="27"/>
                  </a:lnTo>
                  <a:lnTo>
                    <a:pt x="271" y="27"/>
                  </a:lnTo>
                  <a:lnTo>
                    <a:pt x="273" y="26"/>
                  </a:lnTo>
                  <a:lnTo>
                    <a:pt x="276" y="25"/>
                  </a:lnTo>
                  <a:lnTo>
                    <a:pt x="277" y="25"/>
                  </a:lnTo>
                  <a:lnTo>
                    <a:pt x="276" y="26"/>
                  </a:lnTo>
                  <a:lnTo>
                    <a:pt x="277" y="26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0" y="27"/>
                  </a:lnTo>
                  <a:lnTo>
                    <a:pt x="281" y="27"/>
                  </a:lnTo>
                  <a:lnTo>
                    <a:pt x="282" y="26"/>
                  </a:lnTo>
                  <a:lnTo>
                    <a:pt x="282" y="25"/>
                  </a:lnTo>
                  <a:lnTo>
                    <a:pt x="283" y="24"/>
                  </a:lnTo>
                  <a:lnTo>
                    <a:pt x="284" y="24"/>
                  </a:lnTo>
                  <a:lnTo>
                    <a:pt x="285" y="24"/>
                  </a:lnTo>
                  <a:lnTo>
                    <a:pt x="287" y="25"/>
                  </a:lnTo>
                  <a:lnTo>
                    <a:pt x="287" y="26"/>
                  </a:lnTo>
                  <a:lnTo>
                    <a:pt x="289" y="26"/>
                  </a:lnTo>
                  <a:lnTo>
                    <a:pt x="290" y="27"/>
                  </a:lnTo>
                  <a:lnTo>
                    <a:pt x="291" y="27"/>
                  </a:lnTo>
                  <a:lnTo>
                    <a:pt x="292" y="27"/>
                  </a:lnTo>
                  <a:lnTo>
                    <a:pt x="293" y="27"/>
                  </a:lnTo>
                  <a:lnTo>
                    <a:pt x="295" y="27"/>
                  </a:lnTo>
                  <a:lnTo>
                    <a:pt x="299" y="26"/>
                  </a:lnTo>
                  <a:lnTo>
                    <a:pt x="299" y="25"/>
                  </a:lnTo>
                  <a:lnTo>
                    <a:pt x="300" y="24"/>
                  </a:lnTo>
                  <a:lnTo>
                    <a:pt x="301" y="24"/>
                  </a:lnTo>
                  <a:lnTo>
                    <a:pt x="302" y="24"/>
                  </a:lnTo>
                  <a:lnTo>
                    <a:pt x="304" y="23"/>
                  </a:lnTo>
                  <a:lnTo>
                    <a:pt x="305" y="20"/>
                  </a:lnTo>
                  <a:lnTo>
                    <a:pt x="305" y="19"/>
                  </a:lnTo>
                  <a:lnTo>
                    <a:pt x="305" y="18"/>
                  </a:lnTo>
                  <a:lnTo>
                    <a:pt x="306" y="18"/>
                  </a:lnTo>
                  <a:lnTo>
                    <a:pt x="306" y="19"/>
                  </a:lnTo>
                  <a:lnTo>
                    <a:pt x="306" y="20"/>
                  </a:lnTo>
                  <a:lnTo>
                    <a:pt x="306" y="23"/>
                  </a:lnTo>
                  <a:lnTo>
                    <a:pt x="306" y="24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08" y="25"/>
                  </a:lnTo>
                  <a:lnTo>
                    <a:pt x="307" y="25"/>
                  </a:lnTo>
                  <a:lnTo>
                    <a:pt x="307" y="26"/>
                  </a:lnTo>
                  <a:lnTo>
                    <a:pt x="307" y="27"/>
                  </a:lnTo>
                  <a:lnTo>
                    <a:pt x="307" y="28"/>
                  </a:lnTo>
                  <a:lnTo>
                    <a:pt x="308" y="28"/>
                  </a:lnTo>
                  <a:lnTo>
                    <a:pt x="308" y="29"/>
                  </a:lnTo>
                  <a:lnTo>
                    <a:pt x="309" y="29"/>
                  </a:lnTo>
                  <a:lnTo>
                    <a:pt x="310" y="29"/>
                  </a:lnTo>
                  <a:lnTo>
                    <a:pt x="312" y="31"/>
                  </a:lnTo>
                  <a:lnTo>
                    <a:pt x="310" y="29"/>
                  </a:lnTo>
                  <a:lnTo>
                    <a:pt x="308" y="26"/>
                  </a:lnTo>
                  <a:lnTo>
                    <a:pt x="308" y="25"/>
                  </a:lnTo>
                  <a:lnTo>
                    <a:pt x="308" y="26"/>
                  </a:lnTo>
                  <a:lnTo>
                    <a:pt x="310" y="27"/>
                  </a:lnTo>
                  <a:lnTo>
                    <a:pt x="312" y="29"/>
                  </a:lnTo>
                  <a:lnTo>
                    <a:pt x="313" y="29"/>
                  </a:lnTo>
                  <a:lnTo>
                    <a:pt x="315" y="31"/>
                  </a:lnTo>
                  <a:lnTo>
                    <a:pt x="317" y="31"/>
                  </a:lnTo>
                  <a:lnTo>
                    <a:pt x="320" y="31"/>
                  </a:lnTo>
                  <a:lnTo>
                    <a:pt x="321" y="31"/>
                  </a:lnTo>
                  <a:lnTo>
                    <a:pt x="321" y="29"/>
                  </a:lnTo>
                  <a:lnTo>
                    <a:pt x="322" y="29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3"/>
                  </a:lnTo>
                  <a:lnTo>
                    <a:pt x="329" y="34"/>
                  </a:lnTo>
                  <a:lnTo>
                    <a:pt x="330" y="35"/>
                  </a:lnTo>
                  <a:lnTo>
                    <a:pt x="331" y="35"/>
                  </a:lnTo>
                  <a:lnTo>
                    <a:pt x="332" y="36"/>
                  </a:lnTo>
                  <a:lnTo>
                    <a:pt x="333" y="37"/>
                  </a:lnTo>
                  <a:lnTo>
                    <a:pt x="334" y="37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7" y="41"/>
                  </a:lnTo>
                  <a:lnTo>
                    <a:pt x="338" y="41"/>
                  </a:lnTo>
                  <a:lnTo>
                    <a:pt x="341" y="43"/>
                  </a:lnTo>
                  <a:lnTo>
                    <a:pt x="341" y="44"/>
                  </a:lnTo>
                  <a:lnTo>
                    <a:pt x="340" y="46"/>
                  </a:lnTo>
                  <a:lnTo>
                    <a:pt x="339" y="49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0" y="57"/>
                  </a:lnTo>
                  <a:lnTo>
                    <a:pt x="341" y="59"/>
                  </a:lnTo>
                  <a:lnTo>
                    <a:pt x="342" y="60"/>
                  </a:lnTo>
                  <a:lnTo>
                    <a:pt x="345" y="67"/>
                  </a:lnTo>
                  <a:lnTo>
                    <a:pt x="345" y="68"/>
                  </a:lnTo>
                  <a:lnTo>
                    <a:pt x="343" y="75"/>
                  </a:lnTo>
                  <a:lnTo>
                    <a:pt x="342" y="76"/>
                  </a:lnTo>
                  <a:lnTo>
                    <a:pt x="343" y="78"/>
                  </a:lnTo>
                  <a:lnTo>
                    <a:pt x="343" y="79"/>
                  </a:lnTo>
                  <a:lnTo>
                    <a:pt x="342" y="81"/>
                  </a:lnTo>
                  <a:lnTo>
                    <a:pt x="342" y="82"/>
                  </a:lnTo>
                  <a:lnTo>
                    <a:pt x="343" y="83"/>
                  </a:lnTo>
                  <a:lnTo>
                    <a:pt x="345" y="83"/>
                  </a:lnTo>
                  <a:lnTo>
                    <a:pt x="345" y="84"/>
                  </a:lnTo>
                  <a:lnTo>
                    <a:pt x="346" y="86"/>
                  </a:lnTo>
                  <a:lnTo>
                    <a:pt x="346" y="87"/>
                  </a:lnTo>
                  <a:lnTo>
                    <a:pt x="346" y="89"/>
                  </a:lnTo>
                  <a:lnTo>
                    <a:pt x="346" y="90"/>
                  </a:lnTo>
                  <a:lnTo>
                    <a:pt x="345" y="92"/>
                  </a:lnTo>
                  <a:lnTo>
                    <a:pt x="343" y="93"/>
                  </a:lnTo>
                  <a:lnTo>
                    <a:pt x="343" y="96"/>
                  </a:lnTo>
                  <a:lnTo>
                    <a:pt x="345" y="98"/>
                  </a:lnTo>
                  <a:lnTo>
                    <a:pt x="346" y="100"/>
                  </a:lnTo>
                  <a:lnTo>
                    <a:pt x="347" y="101"/>
                  </a:lnTo>
                  <a:lnTo>
                    <a:pt x="347" y="102"/>
                  </a:lnTo>
                  <a:lnTo>
                    <a:pt x="348" y="103"/>
                  </a:lnTo>
                  <a:lnTo>
                    <a:pt x="349" y="103"/>
                  </a:lnTo>
                  <a:lnTo>
                    <a:pt x="349" y="104"/>
                  </a:lnTo>
                  <a:lnTo>
                    <a:pt x="349" y="106"/>
                  </a:lnTo>
                  <a:lnTo>
                    <a:pt x="349" y="107"/>
                  </a:lnTo>
                  <a:lnTo>
                    <a:pt x="349" y="108"/>
                  </a:lnTo>
                  <a:lnTo>
                    <a:pt x="348" y="109"/>
                  </a:lnTo>
                  <a:lnTo>
                    <a:pt x="351" y="116"/>
                  </a:lnTo>
                  <a:lnTo>
                    <a:pt x="352" y="117"/>
                  </a:lnTo>
                  <a:lnTo>
                    <a:pt x="355" y="117"/>
                  </a:lnTo>
                  <a:lnTo>
                    <a:pt x="363" y="124"/>
                  </a:lnTo>
                  <a:lnTo>
                    <a:pt x="364" y="125"/>
                  </a:lnTo>
                  <a:lnTo>
                    <a:pt x="362" y="126"/>
                  </a:lnTo>
                  <a:lnTo>
                    <a:pt x="360" y="127"/>
                  </a:lnTo>
                  <a:lnTo>
                    <a:pt x="359" y="127"/>
                  </a:lnTo>
                  <a:lnTo>
                    <a:pt x="358" y="128"/>
                  </a:lnTo>
                  <a:lnTo>
                    <a:pt x="357" y="128"/>
                  </a:lnTo>
                  <a:lnTo>
                    <a:pt x="357" y="129"/>
                  </a:lnTo>
                  <a:lnTo>
                    <a:pt x="357" y="131"/>
                  </a:lnTo>
                  <a:lnTo>
                    <a:pt x="356" y="134"/>
                  </a:lnTo>
                  <a:lnTo>
                    <a:pt x="356" y="135"/>
                  </a:lnTo>
                  <a:lnTo>
                    <a:pt x="355" y="136"/>
                  </a:lnTo>
                  <a:lnTo>
                    <a:pt x="356" y="136"/>
                  </a:lnTo>
                  <a:lnTo>
                    <a:pt x="357" y="136"/>
                  </a:lnTo>
                  <a:lnTo>
                    <a:pt x="358" y="136"/>
                  </a:lnTo>
                  <a:lnTo>
                    <a:pt x="358" y="137"/>
                  </a:lnTo>
                  <a:lnTo>
                    <a:pt x="358" y="138"/>
                  </a:lnTo>
                  <a:lnTo>
                    <a:pt x="357" y="138"/>
                  </a:lnTo>
                  <a:lnTo>
                    <a:pt x="355" y="138"/>
                  </a:lnTo>
                  <a:lnTo>
                    <a:pt x="354" y="138"/>
                  </a:lnTo>
                  <a:lnTo>
                    <a:pt x="352" y="138"/>
                  </a:lnTo>
                  <a:lnTo>
                    <a:pt x="351" y="138"/>
                  </a:lnTo>
                  <a:lnTo>
                    <a:pt x="349" y="138"/>
                  </a:lnTo>
                  <a:lnTo>
                    <a:pt x="347" y="138"/>
                  </a:lnTo>
                  <a:lnTo>
                    <a:pt x="345" y="138"/>
                  </a:lnTo>
                  <a:lnTo>
                    <a:pt x="342" y="138"/>
                  </a:lnTo>
                  <a:lnTo>
                    <a:pt x="340" y="138"/>
                  </a:lnTo>
                  <a:lnTo>
                    <a:pt x="338" y="138"/>
                  </a:lnTo>
                  <a:lnTo>
                    <a:pt x="334" y="138"/>
                  </a:lnTo>
                  <a:lnTo>
                    <a:pt x="332" y="137"/>
                  </a:lnTo>
                  <a:lnTo>
                    <a:pt x="330" y="137"/>
                  </a:lnTo>
                  <a:lnTo>
                    <a:pt x="327" y="137"/>
                  </a:lnTo>
                  <a:lnTo>
                    <a:pt x="325" y="137"/>
                  </a:lnTo>
                  <a:lnTo>
                    <a:pt x="323" y="137"/>
                  </a:lnTo>
                  <a:lnTo>
                    <a:pt x="320" y="137"/>
                  </a:lnTo>
                  <a:lnTo>
                    <a:pt x="314" y="138"/>
                  </a:lnTo>
                  <a:lnTo>
                    <a:pt x="308" y="140"/>
                  </a:lnTo>
                  <a:lnTo>
                    <a:pt x="306" y="140"/>
                  </a:lnTo>
                  <a:lnTo>
                    <a:pt x="308" y="145"/>
                  </a:lnTo>
                  <a:lnTo>
                    <a:pt x="309" y="149"/>
                  </a:lnTo>
                  <a:lnTo>
                    <a:pt x="305" y="150"/>
                  </a:lnTo>
                  <a:lnTo>
                    <a:pt x="298" y="152"/>
                  </a:lnTo>
                  <a:lnTo>
                    <a:pt x="289" y="153"/>
                  </a:lnTo>
                  <a:lnTo>
                    <a:pt x="288" y="153"/>
                  </a:lnTo>
                  <a:lnTo>
                    <a:pt x="287" y="153"/>
                  </a:lnTo>
                  <a:lnTo>
                    <a:pt x="285" y="154"/>
                  </a:lnTo>
                  <a:lnTo>
                    <a:pt x="284" y="163"/>
                  </a:lnTo>
                  <a:lnTo>
                    <a:pt x="282" y="163"/>
                  </a:lnTo>
                  <a:lnTo>
                    <a:pt x="281" y="165"/>
                  </a:lnTo>
                  <a:lnTo>
                    <a:pt x="280" y="165"/>
                  </a:lnTo>
                  <a:lnTo>
                    <a:pt x="280" y="166"/>
                  </a:lnTo>
                  <a:lnTo>
                    <a:pt x="280" y="168"/>
                  </a:lnTo>
                  <a:lnTo>
                    <a:pt x="280" y="169"/>
                  </a:lnTo>
                  <a:lnTo>
                    <a:pt x="280" y="170"/>
                  </a:lnTo>
                  <a:lnTo>
                    <a:pt x="280" y="171"/>
                  </a:lnTo>
                  <a:lnTo>
                    <a:pt x="281" y="171"/>
                  </a:lnTo>
                  <a:lnTo>
                    <a:pt x="282" y="171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71"/>
                  </a:lnTo>
                  <a:lnTo>
                    <a:pt x="284" y="173"/>
                  </a:lnTo>
                  <a:lnTo>
                    <a:pt x="285" y="174"/>
                  </a:lnTo>
                  <a:lnTo>
                    <a:pt x="287" y="175"/>
                  </a:lnTo>
                  <a:lnTo>
                    <a:pt x="287" y="176"/>
                  </a:lnTo>
                  <a:lnTo>
                    <a:pt x="288" y="178"/>
                  </a:lnTo>
                  <a:lnTo>
                    <a:pt x="287" y="182"/>
                  </a:lnTo>
                  <a:lnTo>
                    <a:pt x="285" y="183"/>
                  </a:lnTo>
                  <a:lnTo>
                    <a:pt x="285" y="185"/>
                  </a:lnTo>
                  <a:lnTo>
                    <a:pt x="285" y="187"/>
                  </a:lnTo>
                  <a:lnTo>
                    <a:pt x="280" y="190"/>
                  </a:lnTo>
                  <a:lnTo>
                    <a:pt x="275" y="191"/>
                  </a:lnTo>
                  <a:lnTo>
                    <a:pt x="270" y="192"/>
                  </a:lnTo>
                  <a:lnTo>
                    <a:pt x="266" y="192"/>
                  </a:lnTo>
                  <a:lnTo>
                    <a:pt x="264" y="194"/>
                  </a:lnTo>
                  <a:lnTo>
                    <a:pt x="260" y="199"/>
                  </a:lnTo>
                  <a:lnTo>
                    <a:pt x="256" y="202"/>
                  </a:lnTo>
                  <a:lnTo>
                    <a:pt x="251" y="203"/>
                  </a:lnTo>
                  <a:lnTo>
                    <a:pt x="249" y="205"/>
                  </a:lnTo>
                  <a:lnTo>
                    <a:pt x="246" y="208"/>
                  </a:lnTo>
                  <a:lnTo>
                    <a:pt x="242" y="210"/>
                  </a:lnTo>
                  <a:lnTo>
                    <a:pt x="240" y="212"/>
                  </a:lnTo>
                  <a:lnTo>
                    <a:pt x="237" y="216"/>
                  </a:lnTo>
                  <a:lnTo>
                    <a:pt x="234" y="219"/>
                  </a:lnTo>
                  <a:lnTo>
                    <a:pt x="232" y="224"/>
                  </a:lnTo>
                  <a:lnTo>
                    <a:pt x="229" y="228"/>
                  </a:lnTo>
                  <a:lnTo>
                    <a:pt x="226" y="229"/>
                  </a:lnTo>
                  <a:lnTo>
                    <a:pt x="223" y="228"/>
                  </a:lnTo>
                  <a:lnTo>
                    <a:pt x="222" y="225"/>
                  </a:lnTo>
                  <a:lnTo>
                    <a:pt x="218" y="225"/>
                  </a:lnTo>
                  <a:lnTo>
                    <a:pt x="215" y="226"/>
                  </a:lnTo>
                  <a:lnTo>
                    <a:pt x="212" y="226"/>
                  </a:lnTo>
                  <a:lnTo>
                    <a:pt x="207" y="226"/>
                  </a:lnTo>
                  <a:lnTo>
                    <a:pt x="203" y="227"/>
                  </a:lnTo>
                  <a:lnTo>
                    <a:pt x="198" y="228"/>
                  </a:lnTo>
                  <a:lnTo>
                    <a:pt x="195" y="228"/>
                  </a:lnTo>
                  <a:lnTo>
                    <a:pt x="191" y="230"/>
                  </a:lnTo>
                  <a:lnTo>
                    <a:pt x="187" y="228"/>
                  </a:lnTo>
                  <a:lnTo>
                    <a:pt x="183" y="228"/>
                  </a:lnTo>
                  <a:lnTo>
                    <a:pt x="181" y="228"/>
                  </a:lnTo>
                  <a:lnTo>
                    <a:pt x="178" y="229"/>
                  </a:lnTo>
                  <a:lnTo>
                    <a:pt x="174" y="233"/>
                  </a:lnTo>
                  <a:lnTo>
                    <a:pt x="171" y="233"/>
                  </a:lnTo>
                  <a:lnTo>
                    <a:pt x="170" y="233"/>
                  </a:lnTo>
                  <a:lnTo>
                    <a:pt x="168" y="233"/>
                  </a:lnTo>
                  <a:lnTo>
                    <a:pt x="166" y="233"/>
                  </a:lnTo>
                  <a:lnTo>
                    <a:pt x="165" y="233"/>
                  </a:lnTo>
                  <a:lnTo>
                    <a:pt x="164" y="235"/>
                  </a:lnTo>
                  <a:lnTo>
                    <a:pt x="163" y="235"/>
                  </a:lnTo>
                  <a:lnTo>
                    <a:pt x="162" y="236"/>
                  </a:lnTo>
                  <a:lnTo>
                    <a:pt x="161" y="237"/>
                  </a:lnTo>
                  <a:lnTo>
                    <a:pt x="157" y="240"/>
                  </a:lnTo>
                  <a:lnTo>
                    <a:pt x="154" y="243"/>
                  </a:lnTo>
                  <a:lnTo>
                    <a:pt x="150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6" y="249"/>
                  </a:lnTo>
                  <a:lnTo>
                    <a:pt x="145" y="249"/>
                  </a:lnTo>
                  <a:lnTo>
                    <a:pt x="143" y="249"/>
                  </a:lnTo>
                  <a:lnTo>
                    <a:pt x="142" y="251"/>
                  </a:lnTo>
                  <a:lnTo>
                    <a:pt x="141" y="252"/>
                  </a:lnTo>
                  <a:lnTo>
                    <a:pt x="140" y="253"/>
                  </a:lnTo>
                  <a:lnTo>
                    <a:pt x="136" y="255"/>
                  </a:lnTo>
                  <a:lnTo>
                    <a:pt x="136" y="257"/>
                  </a:lnTo>
                  <a:lnTo>
                    <a:pt x="134" y="258"/>
                  </a:lnTo>
                  <a:lnTo>
                    <a:pt x="134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4" y="269"/>
                  </a:lnTo>
                  <a:lnTo>
                    <a:pt x="134" y="271"/>
                  </a:lnTo>
                  <a:lnTo>
                    <a:pt x="134" y="274"/>
                  </a:lnTo>
                  <a:lnTo>
                    <a:pt x="134" y="275"/>
                  </a:lnTo>
                  <a:lnTo>
                    <a:pt x="134" y="277"/>
                  </a:lnTo>
                  <a:lnTo>
                    <a:pt x="134" y="279"/>
                  </a:lnTo>
                  <a:lnTo>
                    <a:pt x="134" y="282"/>
                  </a:lnTo>
                  <a:lnTo>
                    <a:pt x="134" y="283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92"/>
                  </a:lnTo>
                  <a:lnTo>
                    <a:pt x="133" y="292"/>
                  </a:lnTo>
                  <a:lnTo>
                    <a:pt x="131" y="292"/>
                  </a:lnTo>
                  <a:lnTo>
                    <a:pt x="129" y="292"/>
                  </a:lnTo>
                  <a:lnTo>
                    <a:pt x="126" y="292"/>
                  </a:lnTo>
                  <a:lnTo>
                    <a:pt x="124" y="292"/>
                  </a:lnTo>
                  <a:lnTo>
                    <a:pt x="122" y="292"/>
                  </a:lnTo>
                  <a:lnTo>
                    <a:pt x="121" y="292"/>
                  </a:lnTo>
                  <a:lnTo>
                    <a:pt x="118" y="292"/>
                  </a:lnTo>
                  <a:lnTo>
                    <a:pt x="116" y="292"/>
                  </a:lnTo>
                  <a:lnTo>
                    <a:pt x="114" y="292"/>
                  </a:lnTo>
                  <a:lnTo>
                    <a:pt x="112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1" y="292"/>
                  </a:lnTo>
                  <a:lnTo>
                    <a:pt x="99" y="292"/>
                  </a:lnTo>
                  <a:lnTo>
                    <a:pt x="97" y="292"/>
                  </a:lnTo>
                  <a:lnTo>
                    <a:pt x="95" y="292"/>
                  </a:lnTo>
                  <a:lnTo>
                    <a:pt x="92" y="292"/>
                  </a:lnTo>
                  <a:lnTo>
                    <a:pt x="91" y="292"/>
                  </a:lnTo>
                  <a:lnTo>
                    <a:pt x="89" y="292"/>
                  </a:lnTo>
                  <a:lnTo>
                    <a:pt x="87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0" y="292"/>
                  </a:lnTo>
                  <a:lnTo>
                    <a:pt x="79" y="292"/>
                  </a:lnTo>
                  <a:lnTo>
                    <a:pt x="76" y="292"/>
                  </a:lnTo>
                  <a:lnTo>
                    <a:pt x="74" y="292"/>
                  </a:lnTo>
                  <a:lnTo>
                    <a:pt x="72" y="292"/>
                  </a:lnTo>
                  <a:lnTo>
                    <a:pt x="70" y="292"/>
                  </a:lnTo>
                  <a:lnTo>
                    <a:pt x="67" y="292"/>
                  </a:lnTo>
                  <a:lnTo>
                    <a:pt x="65" y="292"/>
                  </a:lnTo>
                  <a:lnTo>
                    <a:pt x="64" y="292"/>
                  </a:lnTo>
                  <a:lnTo>
                    <a:pt x="62" y="292"/>
                  </a:lnTo>
                  <a:lnTo>
                    <a:pt x="59" y="292"/>
                  </a:lnTo>
                  <a:lnTo>
                    <a:pt x="57" y="292"/>
                  </a:lnTo>
                  <a:lnTo>
                    <a:pt x="55" y="292"/>
                  </a:lnTo>
                  <a:lnTo>
                    <a:pt x="53" y="292"/>
                  </a:lnTo>
                  <a:lnTo>
                    <a:pt x="51" y="292"/>
                  </a:lnTo>
                  <a:lnTo>
                    <a:pt x="49" y="292"/>
                  </a:lnTo>
                  <a:lnTo>
                    <a:pt x="47" y="292"/>
                  </a:lnTo>
                  <a:lnTo>
                    <a:pt x="45" y="292"/>
                  </a:lnTo>
                  <a:lnTo>
                    <a:pt x="42" y="292"/>
                  </a:lnTo>
                  <a:lnTo>
                    <a:pt x="41" y="292"/>
                  </a:lnTo>
                  <a:lnTo>
                    <a:pt x="40" y="292"/>
                  </a:lnTo>
                  <a:lnTo>
                    <a:pt x="38" y="292"/>
                  </a:lnTo>
                  <a:lnTo>
                    <a:pt x="37" y="292"/>
                  </a:lnTo>
                  <a:lnTo>
                    <a:pt x="34" y="292"/>
                  </a:lnTo>
                  <a:lnTo>
                    <a:pt x="32" y="292"/>
                  </a:lnTo>
                  <a:lnTo>
                    <a:pt x="30" y="292"/>
                  </a:lnTo>
                  <a:lnTo>
                    <a:pt x="28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2" y="292"/>
                  </a:lnTo>
                  <a:lnTo>
                    <a:pt x="20" y="292"/>
                  </a:lnTo>
                  <a:lnTo>
                    <a:pt x="17" y="292"/>
                  </a:lnTo>
                  <a:lnTo>
                    <a:pt x="15" y="292"/>
                  </a:lnTo>
                  <a:lnTo>
                    <a:pt x="13" y="292"/>
                  </a:lnTo>
                  <a:lnTo>
                    <a:pt x="11" y="292"/>
                  </a:lnTo>
                  <a:lnTo>
                    <a:pt x="9" y="292"/>
                  </a:lnTo>
                  <a:lnTo>
                    <a:pt x="7" y="292"/>
                  </a:lnTo>
                  <a:lnTo>
                    <a:pt x="5" y="292"/>
                  </a:lnTo>
                  <a:lnTo>
                    <a:pt x="3" y="292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2" y="291"/>
                  </a:lnTo>
                  <a:lnTo>
                    <a:pt x="2" y="289"/>
                  </a:lnTo>
                  <a:lnTo>
                    <a:pt x="3" y="288"/>
                  </a:lnTo>
                  <a:lnTo>
                    <a:pt x="4" y="288"/>
                  </a:lnTo>
                  <a:lnTo>
                    <a:pt x="5" y="288"/>
                  </a:lnTo>
                  <a:lnTo>
                    <a:pt x="6" y="286"/>
                  </a:lnTo>
                  <a:lnTo>
                    <a:pt x="6" y="284"/>
                  </a:lnTo>
                  <a:lnTo>
                    <a:pt x="7" y="283"/>
                  </a:lnTo>
                  <a:lnTo>
                    <a:pt x="8" y="282"/>
                  </a:lnTo>
                  <a:lnTo>
                    <a:pt x="11" y="280"/>
                  </a:lnTo>
                  <a:lnTo>
                    <a:pt x="16" y="280"/>
                  </a:lnTo>
                  <a:lnTo>
                    <a:pt x="21" y="280"/>
                  </a:lnTo>
                  <a:lnTo>
                    <a:pt x="25" y="278"/>
                  </a:lnTo>
                  <a:lnTo>
                    <a:pt x="34" y="277"/>
                  </a:lnTo>
                  <a:lnTo>
                    <a:pt x="34" y="276"/>
                  </a:lnTo>
                  <a:lnTo>
                    <a:pt x="36" y="276"/>
                  </a:lnTo>
                  <a:lnTo>
                    <a:pt x="42" y="272"/>
                  </a:lnTo>
                  <a:lnTo>
                    <a:pt x="51" y="269"/>
                  </a:lnTo>
                  <a:lnTo>
                    <a:pt x="53" y="268"/>
                  </a:lnTo>
                  <a:lnTo>
                    <a:pt x="53" y="267"/>
                  </a:lnTo>
                  <a:lnTo>
                    <a:pt x="54" y="266"/>
                  </a:lnTo>
                  <a:lnTo>
                    <a:pt x="55" y="265"/>
                  </a:lnTo>
                  <a:lnTo>
                    <a:pt x="56" y="263"/>
                  </a:lnTo>
                  <a:lnTo>
                    <a:pt x="56" y="262"/>
                  </a:lnTo>
                  <a:lnTo>
                    <a:pt x="57" y="261"/>
                  </a:lnTo>
                  <a:lnTo>
                    <a:pt x="59" y="259"/>
                  </a:lnTo>
                  <a:lnTo>
                    <a:pt x="61" y="258"/>
                  </a:lnTo>
                  <a:lnTo>
                    <a:pt x="62" y="258"/>
                  </a:lnTo>
                  <a:lnTo>
                    <a:pt x="62" y="257"/>
                  </a:lnTo>
                  <a:lnTo>
                    <a:pt x="63" y="257"/>
                  </a:lnTo>
                  <a:lnTo>
                    <a:pt x="63" y="255"/>
                  </a:lnTo>
                  <a:lnTo>
                    <a:pt x="64" y="254"/>
                  </a:lnTo>
                  <a:lnTo>
                    <a:pt x="73" y="250"/>
                  </a:lnTo>
                  <a:lnTo>
                    <a:pt x="75" y="249"/>
                  </a:lnTo>
                  <a:lnTo>
                    <a:pt x="78" y="247"/>
                  </a:lnTo>
                  <a:lnTo>
                    <a:pt x="79" y="246"/>
                  </a:lnTo>
                  <a:lnTo>
                    <a:pt x="82" y="243"/>
                  </a:lnTo>
                  <a:lnTo>
                    <a:pt x="86" y="238"/>
                  </a:lnTo>
                  <a:lnTo>
                    <a:pt x="86" y="237"/>
                  </a:lnTo>
                  <a:lnTo>
                    <a:pt x="87" y="236"/>
                  </a:lnTo>
                  <a:lnTo>
                    <a:pt x="88" y="236"/>
                  </a:lnTo>
                  <a:lnTo>
                    <a:pt x="89" y="235"/>
                  </a:lnTo>
                  <a:lnTo>
                    <a:pt x="90" y="234"/>
                  </a:lnTo>
                  <a:lnTo>
                    <a:pt x="90" y="233"/>
                  </a:lnTo>
                  <a:lnTo>
                    <a:pt x="90" y="232"/>
                  </a:lnTo>
                  <a:lnTo>
                    <a:pt x="91" y="232"/>
                  </a:lnTo>
                  <a:lnTo>
                    <a:pt x="91" y="230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4" y="227"/>
                  </a:lnTo>
                  <a:lnTo>
                    <a:pt x="94" y="226"/>
                  </a:lnTo>
                  <a:lnTo>
                    <a:pt x="94" y="225"/>
                  </a:lnTo>
                  <a:lnTo>
                    <a:pt x="96" y="224"/>
                  </a:lnTo>
                  <a:lnTo>
                    <a:pt x="96" y="222"/>
                  </a:lnTo>
                  <a:lnTo>
                    <a:pt x="97" y="221"/>
                  </a:lnTo>
                  <a:lnTo>
                    <a:pt x="101" y="217"/>
                  </a:lnTo>
                  <a:lnTo>
                    <a:pt x="104" y="211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7" y="201"/>
                  </a:lnTo>
                  <a:lnTo>
                    <a:pt x="107" y="199"/>
                  </a:lnTo>
                  <a:lnTo>
                    <a:pt x="107" y="198"/>
                  </a:lnTo>
                  <a:lnTo>
                    <a:pt x="106" y="196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5" y="193"/>
                  </a:lnTo>
                  <a:lnTo>
                    <a:pt x="104" y="193"/>
                  </a:lnTo>
                  <a:lnTo>
                    <a:pt x="104" y="192"/>
                  </a:lnTo>
                  <a:lnTo>
                    <a:pt x="103" y="191"/>
                  </a:lnTo>
                  <a:lnTo>
                    <a:pt x="100" y="190"/>
                  </a:lnTo>
                  <a:lnTo>
                    <a:pt x="99" y="190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100" y="185"/>
                  </a:lnTo>
                  <a:lnTo>
                    <a:pt x="101" y="184"/>
                  </a:lnTo>
                  <a:lnTo>
                    <a:pt x="101" y="183"/>
                  </a:lnTo>
                  <a:lnTo>
                    <a:pt x="100" y="183"/>
                  </a:lnTo>
                  <a:lnTo>
                    <a:pt x="100" y="182"/>
                  </a:lnTo>
                  <a:lnTo>
                    <a:pt x="101" y="182"/>
                  </a:lnTo>
                  <a:lnTo>
                    <a:pt x="100" y="175"/>
                  </a:lnTo>
                  <a:lnTo>
                    <a:pt x="100" y="174"/>
                  </a:lnTo>
                  <a:lnTo>
                    <a:pt x="100" y="173"/>
                  </a:lnTo>
                  <a:lnTo>
                    <a:pt x="100" y="171"/>
                  </a:lnTo>
                  <a:lnTo>
                    <a:pt x="101" y="167"/>
                  </a:lnTo>
                  <a:lnTo>
                    <a:pt x="101" y="165"/>
                  </a:lnTo>
                  <a:lnTo>
                    <a:pt x="100" y="163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1" y="160"/>
                  </a:lnTo>
                  <a:lnTo>
                    <a:pt x="103" y="158"/>
                  </a:lnTo>
                  <a:lnTo>
                    <a:pt x="104" y="158"/>
                  </a:lnTo>
                  <a:lnTo>
                    <a:pt x="104" y="157"/>
                  </a:lnTo>
                  <a:lnTo>
                    <a:pt x="104" y="155"/>
                  </a:lnTo>
                  <a:lnTo>
                    <a:pt x="105" y="155"/>
                  </a:lnTo>
                  <a:lnTo>
                    <a:pt x="105" y="154"/>
                  </a:lnTo>
                  <a:lnTo>
                    <a:pt x="105" y="152"/>
                  </a:lnTo>
                  <a:lnTo>
                    <a:pt x="106" y="151"/>
                  </a:lnTo>
                  <a:lnTo>
                    <a:pt x="108" y="149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5"/>
                  </a:lnTo>
                  <a:lnTo>
                    <a:pt x="111" y="144"/>
                  </a:lnTo>
                  <a:lnTo>
                    <a:pt x="114" y="141"/>
                  </a:lnTo>
                  <a:lnTo>
                    <a:pt x="115" y="141"/>
                  </a:lnTo>
                  <a:lnTo>
                    <a:pt x="115" y="140"/>
                  </a:lnTo>
                  <a:lnTo>
                    <a:pt x="115" y="138"/>
                  </a:lnTo>
                  <a:lnTo>
                    <a:pt x="115" y="137"/>
                  </a:lnTo>
                  <a:lnTo>
                    <a:pt x="116" y="136"/>
                  </a:lnTo>
                  <a:lnTo>
                    <a:pt x="117" y="135"/>
                  </a:lnTo>
                  <a:lnTo>
                    <a:pt x="117" y="134"/>
                  </a:lnTo>
                  <a:lnTo>
                    <a:pt x="117" y="131"/>
                  </a:lnTo>
                  <a:lnTo>
                    <a:pt x="117" y="129"/>
                  </a:lnTo>
                  <a:lnTo>
                    <a:pt x="116" y="129"/>
                  </a:lnTo>
                  <a:lnTo>
                    <a:pt x="116" y="128"/>
                  </a:lnTo>
                  <a:lnTo>
                    <a:pt x="117" y="128"/>
                  </a:lnTo>
                  <a:lnTo>
                    <a:pt x="117" y="127"/>
                  </a:lnTo>
                  <a:lnTo>
                    <a:pt x="118" y="126"/>
                  </a:lnTo>
                  <a:lnTo>
                    <a:pt x="118" y="125"/>
                  </a:lnTo>
                  <a:lnTo>
                    <a:pt x="117" y="125"/>
                  </a:lnTo>
                  <a:lnTo>
                    <a:pt x="117" y="124"/>
                  </a:lnTo>
                  <a:lnTo>
                    <a:pt x="117" y="123"/>
                  </a:lnTo>
                  <a:lnTo>
                    <a:pt x="117" y="121"/>
                  </a:lnTo>
                  <a:lnTo>
                    <a:pt x="122" y="118"/>
                  </a:lnTo>
                  <a:lnTo>
                    <a:pt x="125" y="113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33" y="106"/>
                  </a:lnTo>
                  <a:lnTo>
                    <a:pt x="137" y="102"/>
                  </a:lnTo>
                  <a:lnTo>
                    <a:pt x="137" y="101"/>
                  </a:lnTo>
                  <a:lnTo>
                    <a:pt x="137" y="100"/>
                  </a:lnTo>
                  <a:lnTo>
                    <a:pt x="139" y="96"/>
                  </a:lnTo>
                  <a:lnTo>
                    <a:pt x="140" y="96"/>
                  </a:lnTo>
                  <a:lnTo>
                    <a:pt x="140" y="98"/>
                  </a:lnTo>
                  <a:lnTo>
                    <a:pt x="141" y="98"/>
                  </a:lnTo>
                  <a:lnTo>
                    <a:pt x="142" y="98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8" y="92"/>
                  </a:lnTo>
                  <a:lnTo>
                    <a:pt x="153" y="91"/>
                  </a:lnTo>
                  <a:lnTo>
                    <a:pt x="155" y="90"/>
                  </a:lnTo>
                  <a:lnTo>
                    <a:pt x="156" y="90"/>
                  </a:lnTo>
                  <a:lnTo>
                    <a:pt x="158" y="89"/>
                  </a:lnTo>
                  <a:lnTo>
                    <a:pt x="159" y="87"/>
                  </a:lnTo>
                  <a:lnTo>
                    <a:pt x="162" y="86"/>
                  </a:lnTo>
                  <a:lnTo>
                    <a:pt x="163" y="86"/>
                  </a:lnTo>
                  <a:lnTo>
                    <a:pt x="164" y="86"/>
                  </a:lnTo>
                  <a:lnTo>
                    <a:pt x="164" y="85"/>
                  </a:lnTo>
                  <a:lnTo>
                    <a:pt x="165" y="85"/>
                  </a:lnTo>
                  <a:lnTo>
                    <a:pt x="166" y="85"/>
                  </a:lnTo>
                  <a:lnTo>
                    <a:pt x="166" y="84"/>
                  </a:lnTo>
                  <a:lnTo>
                    <a:pt x="166" y="85"/>
                  </a:lnTo>
                  <a:lnTo>
                    <a:pt x="167" y="85"/>
                  </a:lnTo>
                  <a:lnTo>
                    <a:pt x="167" y="84"/>
                  </a:lnTo>
                  <a:lnTo>
                    <a:pt x="168" y="84"/>
                  </a:lnTo>
                  <a:lnTo>
                    <a:pt x="170" y="84"/>
                  </a:lnTo>
                  <a:lnTo>
                    <a:pt x="171" y="83"/>
                  </a:lnTo>
                  <a:lnTo>
                    <a:pt x="171" y="82"/>
                  </a:lnTo>
                  <a:lnTo>
                    <a:pt x="172" y="82"/>
                  </a:lnTo>
                  <a:lnTo>
                    <a:pt x="173" y="81"/>
                  </a:lnTo>
                  <a:lnTo>
                    <a:pt x="174" y="81"/>
                  </a:lnTo>
                  <a:lnTo>
                    <a:pt x="175" y="81"/>
                  </a:lnTo>
                  <a:lnTo>
                    <a:pt x="178" y="78"/>
                  </a:lnTo>
                  <a:lnTo>
                    <a:pt x="179" y="78"/>
                  </a:lnTo>
                  <a:lnTo>
                    <a:pt x="180" y="77"/>
                  </a:lnTo>
                  <a:lnTo>
                    <a:pt x="181" y="77"/>
                  </a:lnTo>
                  <a:lnTo>
                    <a:pt x="182" y="77"/>
                  </a:lnTo>
                  <a:lnTo>
                    <a:pt x="182" y="76"/>
                  </a:lnTo>
                  <a:lnTo>
                    <a:pt x="183" y="76"/>
                  </a:lnTo>
                  <a:lnTo>
                    <a:pt x="184" y="75"/>
                  </a:lnTo>
                  <a:lnTo>
                    <a:pt x="188" y="73"/>
                  </a:lnTo>
                  <a:lnTo>
                    <a:pt x="190" y="69"/>
                  </a:lnTo>
                  <a:lnTo>
                    <a:pt x="193" y="65"/>
                  </a:lnTo>
                  <a:lnTo>
                    <a:pt x="195" y="60"/>
                  </a:lnTo>
                  <a:lnTo>
                    <a:pt x="198" y="56"/>
                  </a:lnTo>
                  <a:lnTo>
                    <a:pt x="199" y="54"/>
                  </a:lnTo>
                  <a:lnTo>
                    <a:pt x="199" y="53"/>
                  </a:lnTo>
                  <a:lnTo>
                    <a:pt x="200" y="52"/>
                  </a:lnTo>
                  <a:lnTo>
                    <a:pt x="206" y="39"/>
                  </a:lnTo>
                  <a:lnTo>
                    <a:pt x="209" y="29"/>
                  </a:lnTo>
                  <a:lnTo>
                    <a:pt x="214" y="16"/>
                  </a:lnTo>
                  <a:lnTo>
                    <a:pt x="215" y="15"/>
                  </a:lnTo>
                  <a:lnTo>
                    <a:pt x="215" y="14"/>
                  </a:lnTo>
                  <a:lnTo>
                    <a:pt x="215" y="12"/>
                  </a:lnTo>
                  <a:lnTo>
                    <a:pt x="216" y="10"/>
                  </a:lnTo>
                  <a:lnTo>
                    <a:pt x="216" y="9"/>
                  </a:lnTo>
                  <a:lnTo>
                    <a:pt x="216" y="7"/>
                  </a:lnTo>
                  <a:lnTo>
                    <a:pt x="217" y="7"/>
                  </a:lnTo>
                  <a:lnTo>
                    <a:pt x="217" y="6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4" y="4"/>
                  </a:lnTo>
                  <a:lnTo>
                    <a:pt x="224" y="3"/>
                  </a:lnTo>
                  <a:lnTo>
                    <a:pt x="224" y="4"/>
                  </a:lnTo>
                  <a:lnTo>
                    <a:pt x="225" y="3"/>
                  </a:lnTo>
                  <a:lnTo>
                    <a:pt x="226" y="4"/>
                  </a:lnTo>
                  <a:lnTo>
                    <a:pt x="228" y="4"/>
                  </a:lnTo>
                  <a:lnTo>
                    <a:pt x="229" y="3"/>
                  </a:lnTo>
                  <a:lnTo>
                    <a:pt x="230" y="3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3" y="1"/>
                  </a:lnTo>
                  <a:lnTo>
                    <a:pt x="233" y="0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4">
              <a:extLst>
                <a:ext uri="{FF2B5EF4-FFF2-40B4-BE49-F238E27FC236}">
                  <a16:creationId xmlns:a16="http://schemas.microsoft.com/office/drawing/2014/main" id="{3740DBFD-4DFF-97D6-542D-BB37A19A1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109" y="985975"/>
              <a:ext cx="667258" cy="644687"/>
            </a:xfrm>
            <a:custGeom>
              <a:avLst/>
              <a:gdLst>
                <a:gd name="T0" fmla="*/ 73 w 473"/>
                <a:gd name="T1" fmla="*/ 3 h 457"/>
                <a:gd name="T2" fmla="*/ 89 w 473"/>
                <a:gd name="T3" fmla="*/ 12 h 457"/>
                <a:gd name="T4" fmla="*/ 118 w 473"/>
                <a:gd name="T5" fmla="*/ 9 h 457"/>
                <a:gd name="T6" fmla="*/ 147 w 473"/>
                <a:gd name="T7" fmla="*/ 17 h 457"/>
                <a:gd name="T8" fmla="*/ 168 w 473"/>
                <a:gd name="T9" fmla="*/ 26 h 457"/>
                <a:gd name="T10" fmla="*/ 180 w 473"/>
                <a:gd name="T11" fmla="*/ 34 h 457"/>
                <a:gd name="T12" fmla="*/ 186 w 473"/>
                <a:gd name="T13" fmla="*/ 54 h 457"/>
                <a:gd name="T14" fmla="*/ 239 w 473"/>
                <a:gd name="T15" fmla="*/ 74 h 457"/>
                <a:gd name="T16" fmla="*/ 256 w 473"/>
                <a:gd name="T17" fmla="*/ 82 h 457"/>
                <a:gd name="T18" fmla="*/ 279 w 473"/>
                <a:gd name="T19" fmla="*/ 98 h 457"/>
                <a:gd name="T20" fmla="*/ 298 w 473"/>
                <a:gd name="T21" fmla="*/ 102 h 457"/>
                <a:gd name="T22" fmla="*/ 319 w 473"/>
                <a:gd name="T23" fmla="*/ 86 h 457"/>
                <a:gd name="T24" fmla="*/ 322 w 473"/>
                <a:gd name="T25" fmla="*/ 66 h 457"/>
                <a:gd name="T26" fmla="*/ 316 w 473"/>
                <a:gd name="T27" fmla="*/ 50 h 457"/>
                <a:gd name="T28" fmla="*/ 329 w 473"/>
                <a:gd name="T29" fmla="*/ 27 h 457"/>
                <a:gd name="T30" fmla="*/ 357 w 473"/>
                <a:gd name="T31" fmla="*/ 15 h 457"/>
                <a:gd name="T32" fmla="*/ 374 w 473"/>
                <a:gd name="T33" fmla="*/ 10 h 457"/>
                <a:gd name="T34" fmla="*/ 390 w 473"/>
                <a:gd name="T35" fmla="*/ 11 h 457"/>
                <a:gd name="T36" fmla="*/ 410 w 473"/>
                <a:gd name="T37" fmla="*/ 18 h 457"/>
                <a:gd name="T38" fmla="*/ 413 w 473"/>
                <a:gd name="T39" fmla="*/ 26 h 457"/>
                <a:gd name="T40" fmla="*/ 416 w 473"/>
                <a:gd name="T41" fmla="*/ 33 h 457"/>
                <a:gd name="T42" fmla="*/ 421 w 473"/>
                <a:gd name="T43" fmla="*/ 35 h 457"/>
                <a:gd name="T44" fmla="*/ 455 w 473"/>
                <a:gd name="T45" fmla="*/ 42 h 457"/>
                <a:gd name="T46" fmla="*/ 470 w 473"/>
                <a:gd name="T47" fmla="*/ 44 h 457"/>
                <a:gd name="T48" fmla="*/ 471 w 473"/>
                <a:gd name="T49" fmla="*/ 55 h 457"/>
                <a:gd name="T50" fmla="*/ 466 w 473"/>
                <a:gd name="T51" fmla="*/ 78 h 457"/>
                <a:gd name="T52" fmla="*/ 466 w 473"/>
                <a:gd name="T53" fmla="*/ 94 h 457"/>
                <a:gd name="T54" fmla="*/ 460 w 473"/>
                <a:gd name="T55" fmla="*/ 107 h 457"/>
                <a:gd name="T56" fmla="*/ 465 w 473"/>
                <a:gd name="T57" fmla="*/ 125 h 457"/>
                <a:gd name="T58" fmla="*/ 469 w 473"/>
                <a:gd name="T59" fmla="*/ 163 h 457"/>
                <a:gd name="T60" fmla="*/ 469 w 473"/>
                <a:gd name="T61" fmla="*/ 225 h 457"/>
                <a:gd name="T62" fmla="*/ 469 w 473"/>
                <a:gd name="T63" fmla="*/ 311 h 457"/>
                <a:gd name="T64" fmla="*/ 469 w 473"/>
                <a:gd name="T65" fmla="*/ 386 h 457"/>
                <a:gd name="T66" fmla="*/ 469 w 473"/>
                <a:gd name="T67" fmla="*/ 422 h 457"/>
                <a:gd name="T68" fmla="*/ 461 w 473"/>
                <a:gd name="T69" fmla="*/ 442 h 457"/>
                <a:gd name="T70" fmla="*/ 438 w 473"/>
                <a:gd name="T71" fmla="*/ 454 h 457"/>
                <a:gd name="T72" fmla="*/ 408 w 473"/>
                <a:gd name="T73" fmla="*/ 442 h 457"/>
                <a:gd name="T74" fmla="*/ 376 w 473"/>
                <a:gd name="T75" fmla="*/ 425 h 457"/>
                <a:gd name="T76" fmla="*/ 343 w 473"/>
                <a:gd name="T77" fmla="*/ 408 h 457"/>
                <a:gd name="T78" fmla="*/ 310 w 473"/>
                <a:gd name="T79" fmla="*/ 389 h 457"/>
                <a:gd name="T80" fmla="*/ 280 w 473"/>
                <a:gd name="T81" fmla="*/ 373 h 457"/>
                <a:gd name="T82" fmla="*/ 246 w 473"/>
                <a:gd name="T83" fmla="*/ 356 h 457"/>
                <a:gd name="T84" fmla="*/ 213 w 473"/>
                <a:gd name="T85" fmla="*/ 338 h 457"/>
                <a:gd name="T86" fmla="*/ 193 w 473"/>
                <a:gd name="T87" fmla="*/ 334 h 457"/>
                <a:gd name="T88" fmla="*/ 177 w 473"/>
                <a:gd name="T89" fmla="*/ 342 h 457"/>
                <a:gd name="T90" fmla="*/ 147 w 473"/>
                <a:gd name="T91" fmla="*/ 358 h 457"/>
                <a:gd name="T92" fmla="*/ 122 w 473"/>
                <a:gd name="T93" fmla="*/ 338 h 457"/>
                <a:gd name="T94" fmla="*/ 98 w 473"/>
                <a:gd name="T95" fmla="*/ 333 h 457"/>
                <a:gd name="T96" fmla="*/ 76 w 473"/>
                <a:gd name="T97" fmla="*/ 320 h 457"/>
                <a:gd name="T98" fmla="*/ 48 w 473"/>
                <a:gd name="T99" fmla="*/ 296 h 457"/>
                <a:gd name="T100" fmla="*/ 27 w 473"/>
                <a:gd name="T101" fmla="*/ 289 h 457"/>
                <a:gd name="T102" fmla="*/ 15 w 473"/>
                <a:gd name="T103" fmla="*/ 261 h 457"/>
                <a:gd name="T104" fmla="*/ 5 w 473"/>
                <a:gd name="T105" fmla="*/ 235 h 457"/>
                <a:gd name="T106" fmla="*/ 15 w 473"/>
                <a:gd name="T107" fmla="*/ 217 h 457"/>
                <a:gd name="T108" fmla="*/ 15 w 473"/>
                <a:gd name="T109" fmla="*/ 197 h 457"/>
                <a:gd name="T110" fmla="*/ 14 w 473"/>
                <a:gd name="T111" fmla="*/ 171 h 457"/>
                <a:gd name="T112" fmla="*/ 2 w 473"/>
                <a:gd name="T113" fmla="*/ 111 h 457"/>
                <a:gd name="T114" fmla="*/ 27 w 473"/>
                <a:gd name="T115" fmla="*/ 86 h 457"/>
                <a:gd name="T116" fmla="*/ 27 w 473"/>
                <a:gd name="T117" fmla="*/ 68 h 457"/>
                <a:gd name="T118" fmla="*/ 35 w 473"/>
                <a:gd name="T119" fmla="*/ 51 h 457"/>
                <a:gd name="T120" fmla="*/ 43 w 473"/>
                <a:gd name="T121" fmla="*/ 42 h 457"/>
                <a:gd name="T122" fmla="*/ 68 w 473"/>
                <a:gd name="T123" fmla="*/ 26 h 457"/>
                <a:gd name="T124" fmla="*/ 64 w 473"/>
                <a:gd name="T125" fmla="*/ 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457">
                  <a:moveTo>
                    <a:pt x="65" y="0"/>
                  </a:moveTo>
                  <a:lnTo>
                    <a:pt x="67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6" y="3"/>
                  </a:lnTo>
                  <a:lnTo>
                    <a:pt x="82" y="8"/>
                  </a:lnTo>
                  <a:lnTo>
                    <a:pt x="85" y="9"/>
                  </a:lnTo>
                  <a:lnTo>
                    <a:pt x="86" y="10"/>
                  </a:lnTo>
                  <a:lnTo>
                    <a:pt x="87" y="11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13" y="11"/>
                  </a:lnTo>
                  <a:lnTo>
                    <a:pt x="114" y="11"/>
                  </a:lnTo>
                  <a:lnTo>
                    <a:pt x="114" y="10"/>
                  </a:lnTo>
                  <a:lnTo>
                    <a:pt x="115" y="10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21" y="10"/>
                  </a:lnTo>
                  <a:lnTo>
                    <a:pt x="128" y="13"/>
                  </a:lnTo>
                  <a:lnTo>
                    <a:pt x="129" y="13"/>
                  </a:lnTo>
                  <a:lnTo>
                    <a:pt x="134" y="13"/>
                  </a:lnTo>
                  <a:lnTo>
                    <a:pt x="135" y="13"/>
                  </a:lnTo>
                  <a:lnTo>
                    <a:pt x="138" y="15"/>
                  </a:lnTo>
                  <a:lnTo>
                    <a:pt x="140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8"/>
                  </a:lnTo>
                  <a:lnTo>
                    <a:pt x="150" y="19"/>
                  </a:lnTo>
                  <a:lnTo>
                    <a:pt x="153" y="21"/>
                  </a:lnTo>
                  <a:lnTo>
                    <a:pt x="154" y="24"/>
                  </a:lnTo>
                  <a:lnTo>
                    <a:pt x="159" y="25"/>
                  </a:lnTo>
                  <a:lnTo>
                    <a:pt x="160" y="25"/>
                  </a:lnTo>
                  <a:lnTo>
                    <a:pt x="161" y="26"/>
                  </a:lnTo>
                  <a:lnTo>
                    <a:pt x="162" y="26"/>
                  </a:lnTo>
                  <a:lnTo>
                    <a:pt x="168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8" y="31"/>
                  </a:lnTo>
                  <a:lnTo>
                    <a:pt x="179" y="31"/>
                  </a:lnTo>
                  <a:lnTo>
                    <a:pt x="179" y="32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6"/>
                  </a:lnTo>
                  <a:lnTo>
                    <a:pt x="181" y="37"/>
                  </a:lnTo>
                  <a:lnTo>
                    <a:pt x="181" y="38"/>
                  </a:lnTo>
                  <a:lnTo>
                    <a:pt x="181" y="40"/>
                  </a:lnTo>
                  <a:lnTo>
                    <a:pt x="181" y="41"/>
                  </a:lnTo>
                  <a:lnTo>
                    <a:pt x="181" y="43"/>
                  </a:lnTo>
                  <a:lnTo>
                    <a:pt x="181" y="44"/>
                  </a:lnTo>
                  <a:lnTo>
                    <a:pt x="185" y="53"/>
                  </a:lnTo>
                  <a:lnTo>
                    <a:pt x="186" y="54"/>
                  </a:lnTo>
                  <a:lnTo>
                    <a:pt x="189" y="60"/>
                  </a:lnTo>
                  <a:lnTo>
                    <a:pt x="190" y="61"/>
                  </a:lnTo>
                  <a:lnTo>
                    <a:pt x="193" y="63"/>
                  </a:lnTo>
                  <a:lnTo>
                    <a:pt x="202" y="67"/>
                  </a:lnTo>
                  <a:lnTo>
                    <a:pt x="211" y="69"/>
                  </a:lnTo>
                  <a:lnTo>
                    <a:pt x="222" y="69"/>
                  </a:lnTo>
                  <a:lnTo>
                    <a:pt x="228" y="70"/>
                  </a:lnTo>
                  <a:lnTo>
                    <a:pt x="235" y="73"/>
                  </a:lnTo>
                  <a:lnTo>
                    <a:pt x="239" y="74"/>
                  </a:lnTo>
                  <a:lnTo>
                    <a:pt x="240" y="74"/>
                  </a:lnTo>
                  <a:lnTo>
                    <a:pt x="242" y="74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8" y="77"/>
                  </a:lnTo>
                  <a:lnTo>
                    <a:pt x="251" y="78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6" y="82"/>
                  </a:lnTo>
                  <a:lnTo>
                    <a:pt x="257" y="82"/>
                  </a:lnTo>
                  <a:lnTo>
                    <a:pt x="261" y="83"/>
                  </a:lnTo>
                  <a:lnTo>
                    <a:pt x="265" y="84"/>
                  </a:lnTo>
                  <a:lnTo>
                    <a:pt x="266" y="85"/>
                  </a:lnTo>
                  <a:lnTo>
                    <a:pt x="266" y="86"/>
                  </a:lnTo>
                  <a:lnTo>
                    <a:pt x="270" y="88"/>
                  </a:lnTo>
                  <a:lnTo>
                    <a:pt x="277" y="94"/>
                  </a:lnTo>
                  <a:lnTo>
                    <a:pt x="278" y="96"/>
                  </a:lnTo>
                  <a:lnTo>
                    <a:pt x="279" y="98"/>
                  </a:lnTo>
                  <a:lnTo>
                    <a:pt x="281" y="98"/>
                  </a:lnTo>
                  <a:lnTo>
                    <a:pt x="282" y="99"/>
                  </a:lnTo>
                  <a:lnTo>
                    <a:pt x="284" y="99"/>
                  </a:lnTo>
                  <a:lnTo>
                    <a:pt x="287" y="101"/>
                  </a:lnTo>
                  <a:lnTo>
                    <a:pt x="289" y="102"/>
                  </a:lnTo>
                  <a:lnTo>
                    <a:pt x="291" y="102"/>
                  </a:lnTo>
                  <a:lnTo>
                    <a:pt x="294" y="102"/>
                  </a:lnTo>
                  <a:lnTo>
                    <a:pt x="297" y="102"/>
                  </a:lnTo>
                  <a:lnTo>
                    <a:pt x="298" y="102"/>
                  </a:lnTo>
                  <a:lnTo>
                    <a:pt x="299" y="101"/>
                  </a:lnTo>
                  <a:lnTo>
                    <a:pt x="302" y="100"/>
                  </a:lnTo>
                  <a:lnTo>
                    <a:pt x="305" y="98"/>
                  </a:lnTo>
                  <a:lnTo>
                    <a:pt x="306" y="98"/>
                  </a:lnTo>
                  <a:lnTo>
                    <a:pt x="307" y="98"/>
                  </a:lnTo>
                  <a:lnTo>
                    <a:pt x="309" y="98"/>
                  </a:lnTo>
                  <a:lnTo>
                    <a:pt x="312" y="94"/>
                  </a:lnTo>
                  <a:lnTo>
                    <a:pt x="316" y="88"/>
                  </a:lnTo>
                  <a:lnTo>
                    <a:pt x="319" y="86"/>
                  </a:lnTo>
                  <a:lnTo>
                    <a:pt x="319" y="85"/>
                  </a:lnTo>
                  <a:lnTo>
                    <a:pt x="320" y="84"/>
                  </a:lnTo>
                  <a:lnTo>
                    <a:pt x="321" y="83"/>
                  </a:lnTo>
                  <a:lnTo>
                    <a:pt x="322" y="79"/>
                  </a:lnTo>
                  <a:lnTo>
                    <a:pt x="324" y="75"/>
                  </a:lnTo>
                  <a:lnTo>
                    <a:pt x="324" y="74"/>
                  </a:lnTo>
                  <a:lnTo>
                    <a:pt x="324" y="69"/>
                  </a:lnTo>
                  <a:lnTo>
                    <a:pt x="323" y="68"/>
                  </a:lnTo>
                  <a:lnTo>
                    <a:pt x="322" y="66"/>
                  </a:lnTo>
                  <a:lnTo>
                    <a:pt x="322" y="65"/>
                  </a:lnTo>
                  <a:lnTo>
                    <a:pt x="321" y="63"/>
                  </a:lnTo>
                  <a:lnTo>
                    <a:pt x="320" y="63"/>
                  </a:lnTo>
                  <a:lnTo>
                    <a:pt x="318" y="58"/>
                  </a:lnTo>
                  <a:lnTo>
                    <a:pt x="318" y="55"/>
                  </a:lnTo>
                  <a:lnTo>
                    <a:pt x="318" y="54"/>
                  </a:lnTo>
                  <a:lnTo>
                    <a:pt x="318" y="53"/>
                  </a:lnTo>
                  <a:lnTo>
                    <a:pt x="318" y="52"/>
                  </a:lnTo>
                  <a:lnTo>
                    <a:pt x="316" y="50"/>
                  </a:lnTo>
                  <a:lnTo>
                    <a:pt x="318" y="49"/>
                  </a:lnTo>
                  <a:lnTo>
                    <a:pt x="318" y="45"/>
                  </a:lnTo>
                  <a:lnTo>
                    <a:pt x="318" y="44"/>
                  </a:lnTo>
                  <a:lnTo>
                    <a:pt x="318" y="43"/>
                  </a:lnTo>
                  <a:lnTo>
                    <a:pt x="319" y="43"/>
                  </a:lnTo>
                  <a:lnTo>
                    <a:pt x="321" y="36"/>
                  </a:lnTo>
                  <a:lnTo>
                    <a:pt x="322" y="36"/>
                  </a:lnTo>
                  <a:lnTo>
                    <a:pt x="328" y="29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1" y="26"/>
                  </a:lnTo>
                  <a:lnTo>
                    <a:pt x="332" y="26"/>
                  </a:lnTo>
                  <a:lnTo>
                    <a:pt x="336" y="23"/>
                  </a:lnTo>
                  <a:lnTo>
                    <a:pt x="344" y="19"/>
                  </a:lnTo>
                  <a:lnTo>
                    <a:pt x="347" y="16"/>
                  </a:lnTo>
                  <a:lnTo>
                    <a:pt x="351" y="15"/>
                  </a:lnTo>
                  <a:lnTo>
                    <a:pt x="353" y="15"/>
                  </a:lnTo>
                  <a:lnTo>
                    <a:pt x="357" y="15"/>
                  </a:lnTo>
                  <a:lnTo>
                    <a:pt x="360" y="15"/>
                  </a:lnTo>
                  <a:lnTo>
                    <a:pt x="362" y="13"/>
                  </a:lnTo>
                  <a:lnTo>
                    <a:pt x="363" y="13"/>
                  </a:lnTo>
                  <a:lnTo>
                    <a:pt x="368" y="9"/>
                  </a:lnTo>
                  <a:lnTo>
                    <a:pt x="370" y="9"/>
                  </a:lnTo>
                  <a:lnTo>
                    <a:pt x="371" y="8"/>
                  </a:lnTo>
                  <a:lnTo>
                    <a:pt x="372" y="9"/>
                  </a:lnTo>
                  <a:lnTo>
                    <a:pt x="373" y="9"/>
                  </a:lnTo>
                  <a:lnTo>
                    <a:pt x="374" y="10"/>
                  </a:lnTo>
                  <a:lnTo>
                    <a:pt x="376" y="10"/>
                  </a:lnTo>
                  <a:lnTo>
                    <a:pt x="382" y="9"/>
                  </a:lnTo>
                  <a:lnTo>
                    <a:pt x="383" y="8"/>
                  </a:lnTo>
                  <a:lnTo>
                    <a:pt x="383" y="9"/>
                  </a:lnTo>
                  <a:lnTo>
                    <a:pt x="385" y="9"/>
                  </a:lnTo>
                  <a:lnTo>
                    <a:pt x="386" y="10"/>
                  </a:lnTo>
                  <a:lnTo>
                    <a:pt x="387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4" y="13"/>
                  </a:lnTo>
                  <a:lnTo>
                    <a:pt x="395" y="13"/>
                  </a:lnTo>
                  <a:lnTo>
                    <a:pt x="396" y="15"/>
                  </a:lnTo>
                  <a:lnTo>
                    <a:pt x="404" y="16"/>
                  </a:lnTo>
                  <a:lnTo>
                    <a:pt x="405" y="17"/>
                  </a:lnTo>
                  <a:lnTo>
                    <a:pt x="406" y="18"/>
                  </a:lnTo>
                  <a:lnTo>
                    <a:pt x="407" y="18"/>
                  </a:lnTo>
                  <a:lnTo>
                    <a:pt x="408" y="18"/>
                  </a:lnTo>
                  <a:lnTo>
                    <a:pt x="410" y="18"/>
                  </a:lnTo>
                  <a:lnTo>
                    <a:pt x="411" y="19"/>
                  </a:lnTo>
                  <a:lnTo>
                    <a:pt x="412" y="19"/>
                  </a:lnTo>
                  <a:lnTo>
                    <a:pt x="413" y="19"/>
                  </a:lnTo>
                  <a:lnTo>
                    <a:pt x="413" y="20"/>
                  </a:lnTo>
                  <a:lnTo>
                    <a:pt x="412" y="21"/>
                  </a:lnTo>
                  <a:lnTo>
                    <a:pt x="412" y="24"/>
                  </a:lnTo>
                  <a:lnTo>
                    <a:pt x="413" y="24"/>
                  </a:lnTo>
                  <a:lnTo>
                    <a:pt x="413" y="25"/>
                  </a:lnTo>
                  <a:lnTo>
                    <a:pt x="413" y="26"/>
                  </a:lnTo>
                  <a:lnTo>
                    <a:pt x="413" y="28"/>
                  </a:lnTo>
                  <a:lnTo>
                    <a:pt x="412" y="27"/>
                  </a:lnTo>
                  <a:lnTo>
                    <a:pt x="412" y="26"/>
                  </a:lnTo>
                  <a:lnTo>
                    <a:pt x="412" y="29"/>
                  </a:lnTo>
                  <a:lnTo>
                    <a:pt x="412" y="31"/>
                  </a:lnTo>
                  <a:lnTo>
                    <a:pt x="414" y="32"/>
                  </a:lnTo>
                  <a:lnTo>
                    <a:pt x="415" y="32"/>
                  </a:lnTo>
                  <a:lnTo>
                    <a:pt x="415" y="33"/>
                  </a:lnTo>
                  <a:lnTo>
                    <a:pt x="416" y="33"/>
                  </a:lnTo>
                  <a:lnTo>
                    <a:pt x="416" y="34"/>
                  </a:lnTo>
                  <a:lnTo>
                    <a:pt x="418" y="34"/>
                  </a:lnTo>
                  <a:lnTo>
                    <a:pt x="418" y="35"/>
                  </a:lnTo>
                  <a:lnTo>
                    <a:pt x="419" y="36"/>
                  </a:lnTo>
                  <a:lnTo>
                    <a:pt x="419" y="35"/>
                  </a:lnTo>
                  <a:lnTo>
                    <a:pt x="418" y="34"/>
                  </a:lnTo>
                  <a:lnTo>
                    <a:pt x="419" y="34"/>
                  </a:lnTo>
                  <a:lnTo>
                    <a:pt x="420" y="34"/>
                  </a:lnTo>
                  <a:lnTo>
                    <a:pt x="421" y="35"/>
                  </a:lnTo>
                  <a:lnTo>
                    <a:pt x="425" y="35"/>
                  </a:lnTo>
                  <a:lnTo>
                    <a:pt x="429" y="35"/>
                  </a:lnTo>
                  <a:lnTo>
                    <a:pt x="435" y="36"/>
                  </a:lnTo>
                  <a:lnTo>
                    <a:pt x="439" y="38"/>
                  </a:lnTo>
                  <a:lnTo>
                    <a:pt x="438" y="40"/>
                  </a:lnTo>
                  <a:lnTo>
                    <a:pt x="439" y="40"/>
                  </a:lnTo>
                  <a:lnTo>
                    <a:pt x="441" y="42"/>
                  </a:lnTo>
                  <a:lnTo>
                    <a:pt x="447" y="42"/>
                  </a:lnTo>
                  <a:lnTo>
                    <a:pt x="455" y="42"/>
                  </a:lnTo>
                  <a:lnTo>
                    <a:pt x="458" y="42"/>
                  </a:lnTo>
                  <a:lnTo>
                    <a:pt x="458" y="41"/>
                  </a:lnTo>
                  <a:lnTo>
                    <a:pt x="461" y="41"/>
                  </a:lnTo>
                  <a:lnTo>
                    <a:pt x="462" y="41"/>
                  </a:lnTo>
                  <a:lnTo>
                    <a:pt x="463" y="42"/>
                  </a:lnTo>
                  <a:lnTo>
                    <a:pt x="464" y="42"/>
                  </a:lnTo>
                  <a:lnTo>
                    <a:pt x="465" y="42"/>
                  </a:lnTo>
                  <a:lnTo>
                    <a:pt x="469" y="43"/>
                  </a:lnTo>
                  <a:lnTo>
                    <a:pt x="470" y="44"/>
                  </a:lnTo>
                  <a:lnTo>
                    <a:pt x="470" y="45"/>
                  </a:lnTo>
                  <a:lnTo>
                    <a:pt x="470" y="46"/>
                  </a:lnTo>
                  <a:lnTo>
                    <a:pt x="470" y="48"/>
                  </a:lnTo>
                  <a:lnTo>
                    <a:pt x="471" y="49"/>
                  </a:lnTo>
                  <a:lnTo>
                    <a:pt x="472" y="51"/>
                  </a:lnTo>
                  <a:lnTo>
                    <a:pt x="472" y="52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1" y="55"/>
                  </a:lnTo>
                  <a:lnTo>
                    <a:pt x="471" y="57"/>
                  </a:lnTo>
                  <a:lnTo>
                    <a:pt x="470" y="60"/>
                  </a:lnTo>
                  <a:lnTo>
                    <a:pt x="464" y="63"/>
                  </a:lnTo>
                  <a:lnTo>
                    <a:pt x="464" y="65"/>
                  </a:lnTo>
                  <a:lnTo>
                    <a:pt x="464" y="66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5" y="76"/>
                  </a:lnTo>
                  <a:lnTo>
                    <a:pt x="466" y="78"/>
                  </a:lnTo>
                  <a:lnTo>
                    <a:pt x="468" y="80"/>
                  </a:lnTo>
                  <a:lnTo>
                    <a:pt x="469" y="83"/>
                  </a:lnTo>
                  <a:lnTo>
                    <a:pt x="469" y="84"/>
                  </a:lnTo>
                  <a:lnTo>
                    <a:pt x="469" y="85"/>
                  </a:lnTo>
                  <a:lnTo>
                    <a:pt x="468" y="87"/>
                  </a:lnTo>
                  <a:lnTo>
                    <a:pt x="468" y="88"/>
                  </a:lnTo>
                  <a:lnTo>
                    <a:pt x="468" y="90"/>
                  </a:lnTo>
                  <a:lnTo>
                    <a:pt x="466" y="93"/>
                  </a:lnTo>
                  <a:lnTo>
                    <a:pt x="466" y="94"/>
                  </a:lnTo>
                  <a:lnTo>
                    <a:pt x="465" y="95"/>
                  </a:lnTo>
                  <a:lnTo>
                    <a:pt x="464" y="99"/>
                  </a:lnTo>
                  <a:lnTo>
                    <a:pt x="463" y="99"/>
                  </a:lnTo>
                  <a:lnTo>
                    <a:pt x="462" y="100"/>
                  </a:lnTo>
                  <a:lnTo>
                    <a:pt x="462" y="101"/>
                  </a:lnTo>
                  <a:lnTo>
                    <a:pt x="461" y="102"/>
                  </a:lnTo>
                  <a:lnTo>
                    <a:pt x="460" y="104"/>
                  </a:lnTo>
                  <a:lnTo>
                    <a:pt x="460" y="105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1" y="109"/>
                  </a:lnTo>
                  <a:lnTo>
                    <a:pt x="463" y="116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3" y="120"/>
                  </a:lnTo>
                  <a:lnTo>
                    <a:pt x="464" y="122"/>
                  </a:lnTo>
                  <a:lnTo>
                    <a:pt x="465" y="124"/>
                  </a:lnTo>
                  <a:lnTo>
                    <a:pt x="465" y="125"/>
                  </a:lnTo>
                  <a:lnTo>
                    <a:pt x="465" y="127"/>
                  </a:lnTo>
                  <a:lnTo>
                    <a:pt x="465" y="128"/>
                  </a:lnTo>
                  <a:lnTo>
                    <a:pt x="465" y="129"/>
                  </a:lnTo>
                  <a:lnTo>
                    <a:pt x="468" y="136"/>
                  </a:lnTo>
                  <a:lnTo>
                    <a:pt x="468" y="137"/>
                  </a:lnTo>
                  <a:lnTo>
                    <a:pt x="469" y="140"/>
                  </a:lnTo>
                  <a:lnTo>
                    <a:pt x="469" y="144"/>
                  </a:lnTo>
                  <a:lnTo>
                    <a:pt x="469" y="150"/>
                  </a:lnTo>
                  <a:lnTo>
                    <a:pt x="469" y="163"/>
                  </a:lnTo>
                  <a:lnTo>
                    <a:pt x="469" y="177"/>
                  </a:lnTo>
                  <a:lnTo>
                    <a:pt x="469" y="179"/>
                  </a:lnTo>
                  <a:lnTo>
                    <a:pt x="469" y="191"/>
                  </a:lnTo>
                  <a:lnTo>
                    <a:pt x="469" y="193"/>
                  </a:lnTo>
                  <a:lnTo>
                    <a:pt x="469" y="197"/>
                  </a:lnTo>
                  <a:lnTo>
                    <a:pt x="469" y="209"/>
                  </a:lnTo>
                  <a:lnTo>
                    <a:pt x="469" y="212"/>
                  </a:lnTo>
                  <a:lnTo>
                    <a:pt x="469" y="218"/>
                  </a:lnTo>
                  <a:lnTo>
                    <a:pt x="469" y="225"/>
                  </a:lnTo>
                  <a:lnTo>
                    <a:pt x="469" y="235"/>
                  </a:lnTo>
                  <a:lnTo>
                    <a:pt x="469" y="244"/>
                  </a:lnTo>
                  <a:lnTo>
                    <a:pt x="469" y="254"/>
                  </a:lnTo>
                  <a:lnTo>
                    <a:pt x="469" y="263"/>
                  </a:lnTo>
                  <a:lnTo>
                    <a:pt x="469" y="274"/>
                  </a:lnTo>
                  <a:lnTo>
                    <a:pt x="469" y="283"/>
                  </a:lnTo>
                  <a:lnTo>
                    <a:pt x="469" y="293"/>
                  </a:lnTo>
                  <a:lnTo>
                    <a:pt x="469" y="302"/>
                  </a:lnTo>
                  <a:lnTo>
                    <a:pt x="469" y="311"/>
                  </a:lnTo>
                  <a:lnTo>
                    <a:pt x="469" y="321"/>
                  </a:lnTo>
                  <a:lnTo>
                    <a:pt x="469" y="330"/>
                  </a:lnTo>
                  <a:lnTo>
                    <a:pt x="469" y="341"/>
                  </a:lnTo>
                  <a:lnTo>
                    <a:pt x="469" y="350"/>
                  </a:lnTo>
                  <a:lnTo>
                    <a:pt x="469" y="359"/>
                  </a:lnTo>
                  <a:lnTo>
                    <a:pt x="469" y="369"/>
                  </a:lnTo>
                  <a:lnTo>
                    <a:pt x="469" y="378"/>
                  </a:lnTo>
                  <a:lnTo>
                    <a:pt x="469" y="381"/>
                  </a:lnTo>
                  <a:lnTo>
                    <a:pt x="469" y="386"/>
                  </a:lnTo>
                  <a:lnTo>
                    <a:pt x="469" y="389"/>
                  </a:lnTo>
                  <a:lnTo>
                    <a:pt x="469" y="394"/>
                  </a:lnTo>
                  <a:lnTo>
                    <a:pt x="469" y="397"/>
                  </a:lnTo>
                  <a:lnTo>
                    <a:pt x="469" y="402"/>
                  </a:lnTo>
                  <a:lnTo>
                    <a:pt x="469" y="405"/>
                  </a:lnTo>
                  <a:lnTo>
                    <a:pt x="469" y="410"/>
                  </a:lnTo>
                  <a:lnTo>
                    <a:pt x="469" y="413"/>
                  </a:lnTo>
                  <a:lnTo>
                    <a:pt x="469" y="418"/>
                  </a:lnTo>
                  <a:lnTo>
                    <a:pt x="469" y="422"/>
                  </a:lnTo>
                  <a:lnTo>
                    <a:pt x="469" y="426"/>
                  </a:lnTo>
                  <a:lnTo>
                    <a:pt x="469" y="429"/>
                  </a:lnTo>
                  <a:lnTo>
                    <a:pt x="469" y="431"/>
                  </a:lnTo>
                  <a:lnTo>
                    <a:pt x="469" y="435"/>
                  </a:lnTo>
                  <a:lnTo>
                    <a:pt x="469" y="438"/>
                  </a:lnTo>
                  <a:lnTo>
                    <a:pt x="469" y="442"/>
                  </a:lnTo>
                  <a:lnTo>
                    <a:pt x="468" y="442"/>
                  </a:lnTo>
                  <a:lnTo>
                    <a:pt x="465" y="442"/>
                  </a:lnTo>
                  <a:lnTo>
                    <a:pt x="461" y="442"/>
                  </a:lnTo>
                  <a:lnTo>
                    <a:pt x="457" y="442"/>
                  </a:lnTo>
                  <a:lnTo>
                    <a:pt x="453" y="442"/>
                  </a:lnTo>
                  <a:lnTo>
                    <a:pt x="449" y="442"/>
                  </a:lnTo>
                  <a:lnTo>
                    <a:pt x="446" y="442"/>
                  </a:lnTo>
                  <a:lnTo>
                    <a:pt x="444" y="442"/>
                  </a:lnTo>
                  <a:lnTo>
                    <a:pt x="438" y="442"/>
                  </a:lnTo>
                  <a:lnTo>
                    <a:pt x="438" y="446"/>
                  </a:lnTo>
                  <a:lnTo>
                    <a:pt x="438" y="450"/>
                  </a:lnTo>
                  <a:lnTo>
                    <a:pt x="438" y="454"/>
                  </a:lnTo>
                  <a:lnTo>
                    <a:pt x="438" y="457"/>
                  </a:lnTo>
                  <a:lnTo>
                    <a:pt x="435" y="455"/>
                  </a:lnTo>
                  <a:lnTo>
                    <a:pt x="431" y="454"/>
                  </a:lnTo>
                  <a:lnTo>
                    <a:pt x="428" y="452"/>
                  </a:lnTo>
                  <a:lnTo>
                    <a:pt x="423" y="450"/>
                  </a:lnTo>
                  <a:lnTo>
                    <a:pt x="420" y="448"/>
                  </a:lnTo>
                  <a:lnTo>
                    <a:pt x="416" y="446"/>
                  </a:lnTo>
                  <a:lnTo>
                    <a:pt x="413" y="444"/>
                  </a:lnTo>
                  <a:lnTo>
                    <a:pt x="408" y="442"/>
                  </a:lnTo>
                  <a:lnTo>
                    <a:pt x="405" y="440"/>
                  </a:lnTo>
                  <a:lnTo>
                    <a:pt x="402" y="438"/>
                  </a:lnTo>
                  <a:lnTo>
                    <a:pt x="398" y="436"/>
                  </a:lnTo>
                  <a:lnTo>
                    <a:pt x="394" y="435"/>
                  </a:lnTo>
                  <a:lnTo>
                    <a:pt x="390" y="433"/>
                  </a:lnTo>
                  <a:lnTo>
                    <a:pt x="387" y="430"/>
                  </a:lnTo>
                  <a:lnTo>
                    <a:pt x="383" y="429"/>
                  </a:lnTo>
                  <a:lnTo>
                    <a:pt x="379" y="427"/>
                  </a:lnTo>
                  <a:lnTo>
                    <a:pt x="376" y="425"/>
                  </a:lnTo>
                  <a:lnTo>
                    <a:pt x="372" y="422"/>
                  </a:lnTo>
                  <a:lnTo>
                    <a:pt x="369" y="421"/>
                  </a:lnTo>
                  <a:lnTo>
                    <a:pt x="364" y="419"/>
                  </a:lnTo>
                  <a:lnTo>
                    <a:pt x="361" y="417"/>
                  </a:lnTo>
                  <a:lnTo>
                    <a:pt x="357" y="415"/>
                  </a:lnTo>
                  <a:lnTo>
                    <a:pt x="354" y="413"/>
                  </a:lnTo>
                  <a:lnTo>
                    <a:pt x="349" y="411"/>
                  </a:lnTo>
                  <a:lnTo>
                    <a:pt x="346" y="409"/>
                  </a:lnTo>
                  <a:lnTo>
                    <a:pt x="343" y="408"/>
                  </a:lnTo>
                  <a:lnTo>
                    <a:pt x="339" y="405"/>
                  </a:lnTo>
                  <a:lnTo>
                    <a:pt x="335" y="403"/>
                  </a:lnTo>
                  <a:lnTo>
                    <a:pt x="331" y="401"/>
                  </a:lnTo>
                  <a:lnTo>
                    <a:pt x="328" y="400"/>
                  </a:lnTo>
                  <a:lnTo>
                    <a:pt x="324" y="397"/>
                  </a:lnTo>
                  <a:lnTo>
                    <a:pt x="320" y="395"/>
                  </a:lnTo>
                  <a:lnTo>
                    <a:pt x="316" y="394"/>
                  </a:lnTo>
                  <a:lnTo>
                    <a:pt x="313" y="392"/>
                  </a:lnTo>
                  <a:lnTo>
                    <a:pt x="310" y="389"/>
                  </a:lnTo>
                  <a:lnTo>
                    <a:pt x="305" y="387"/>
                  </a:lnTo>
                  <a:lnTo>
                    <a:pt x="302" y="386"/>
                  </a:lnTo>
                  <a:lnTo>
                    <a:pt x="298" y="384"/>
                  </a:lnTo>
                  <a:lnTo>
                    <a:pt x="295" y="383"/>
                  </a:lnTo>
                  <a:lnTo>
                    <a:pt x="295" y="381"/>
                  </a:lnTo>
                  <a:lnTo>
                    <a:pt x="290" y="380"/>
                  </a:lnTo>
                  <a:lnTo>
                    <a:pt x="287" y="378"/>
                  </a:lnTo>
                  <a:lnTo>
                    <a:pt x="284" y="376"/>
                  </a:lnTo>
                  <a:lnTo>
                    <a:pt x="280" y="373"/>
                  </a:lnTo>
                  <a:lnTo>
                    <a:pt x="276" y="372"/>
                  </a:lnTo>
                  <a:lnTo>
                    <a:pt x="272" y="370"/>
                  </a:lnTo>
                  <a:lnTo>
                    <a:pt x="269" y="368"/>
                  </a:lnTo>
                  <a:lnTo>
                    <a:pt x="265" y="366"/>
                  </a:lnTo>
                  <a:lnTo>
                    <a:pt x="261" y="364"/>
                  </a:lnTo>
                  <a:lnTo>
                    <a:pt x="257" y="362"/>
                  </a:lnTo>
                  <a:lnTo>
                    <a:pt x="254" y="360"/>
                  </a:lnTo>
                  <a:lnTo>
                    <a:pt x="251" y="358"/>
                  </a:lnTo>
                  <a:lnTo>
                    <a:pt x="246" y="356"/>
                  </a:lnTo>
                  <a:lnTo>
                    <a:pt x="243" y="354"/>
                  </a:lnTo>
                  <a:lnTo>
                    <a:pt x="239" y="352"/>
                  </a:lnTo>
                  <a:lnTo>
                    <a:pt x="236" y="350"/>
                  </a:lnTo>
                  <a:lnTo>
                    <a:pt x="231" y="348"/>
                  </a:lnTo>
                  <a:lnTo>
                    <a:pt x="228" y="346"/>
                  </a:lnTo>
                  <a:lnTo>
                    <a:pt x="224" y="344"/>
                  </a:lnTo>
                  <a:lnTo>
                    <a:pt x="221" y="343"/>
                  </a:lnTo>
                  <a:lnTo>
                    <a:pt x="217" y="341"/>
                  </a:lnTo>
                  <a:lnTo>
                    <a:pt x="213" y="338"/>
                  </a:lnTo>
                  <a:lnTo>
                    <a:pt x="210" y="336"/>
                  </a:lnTo>
                  <a:lnTo>
                    <a:pt x="206" y="335"/>
                  </a:lnTo>
                  <a:lnTo>
                    <a:pt x="202" y="333"/>
                  </a:lnTo>
                  <a:lnTo>
                    <a:pt x="199" y="330"/>
                  </a:lnTo>
                  <a:lnTo>
                    <a:pt x="199" y="331"/>
                  </a:lnTo>
                  <a:lnTo>
                    <a:pt x="197" y="331"/>
                  </a:lnTo>
                  <a:lnTo>
                    <a:pt x="196" y="333"/>
                  </a:lnTo>
                  <a:lnTo>
                    <a:pt x="194" y="334"/>
                  </a:lnTo>
                  <a:lnTo>
                    <a:pt x="193" y="334"/>
                  </a:lnTo>
                  <a:lnTo>
                    <a:pt x="190" y="335"/>
                  </a:lnTo>
                  <a:lnTo>
                    <a:pt x="189" y="336"/>
                  </a:lnTo>
                  <a:lnTo>
                    <a:pt x="187" y="337"/>
                  </a:lnTo>
                  <a:lnTo>
                    <a:pt x="186" y="337"/>
                  </a:lnTo>
                  <a:lnTo>
                    <a:pt x="184" y="338"/>
                  </a:lnTo>
                  <a:lnTo>
                    <a:pt x="182" y="339"/>
                  </a:lnTo>
                  <a:lnTo>
                    <a:pt x="180" y="341"/>
                  </a:lnTo>
                  <a:lnTo>
                    <a:pt x="179" y="341"/>
                  </a:lnTo>
                  <a:lnTo>
                    <a:pt x="177" y="342"/>
                  </a:lnTo>
                  <a:lnTo>
                    <a:pt x="176" y="343"/>
                  </a:lnTo>
                  <a:lnTo>
                    <a:pt x="173" y="344"/>
                  </a:lnTo>
                  <a:lnTo>
                    <a:pt x="172" y="344"/>
                  </a:lnTo>
                  <a:lnTo>
                    <a:pt x="170" y="345"/>
                  </a:lnTo>
                  <a:lnTo>
                    <a:pt x="164" y="348"/>
                  </a:lnTo>
                  <a:lnTo>
                    <a:pt x="160" y="351"/>
                  </a:lnTo>
                  <a:lnTo>
                    <a:pt x="154" y="354"/>
                  </a:lnTo>
                  <a:lnTo>
                    <a:pt x="150" y="356"/>
                  </a:lnTo>
                  <a:lnTo>
                    <a:pt x="147" y="358"/>
                  </a:lnTo>
                  <a:lnTo>
                    <a:pt x="146" y="358"/>
                  </a:lnTo>
                  <a:lnTo>
                    <a:pt x="145" y="356"/>
                  </a:lnTo>
                  <a:lnTo>
                    <a:pt x="142" y="353"/>
                  </a:lnTo>
                  <a:lnTo>
                    <a:pt x="137" y="350"/>
                  </a:lnTo>
                  <a:lnTo>
                    <a:pt x="134" y="346"/>
                  </a:lnTo>
                  <a:lnTo>
                    <a:pt x="130" y="343"/>
                  </a:lnTo>
                  <a:lnTo>
                    <a:pt x="128" y="342"/>
                  </a:lnTo>
                  <a:lnTo>
                    <a:pt x="125" y="339"/>
                  </a:lnTo>
                  <a:lnTo>
                    <a:pt x="122" y="338"/>
                  </a:lnTo>
                  <a:lnTo>
                    <a:pt x="119" y="338"/>
                  </a:lnTo>
                  <a:lnTo>
                    <a:pt x="117" y="337"/>
                  </a:lnTo>
                  <a:lnTo>
                    <a:pt x="114" y="337"/>
                  </a:lnTo>
                  <a:lnTo>
                    <a:pt x="111" y="336"/>
                  </a:lnTo>
                  <a:lnTo>
                    <a:pt x="109" y="336"/>
                  </a:lnTo>
                  <a:lnTo>
                    <a:pt x="106" y="335"/>
                  </a:lnTo>
                  <a:lnTo>
                    <a:pt x="103" y="334"/>
                  </a:lnTo>
                  <a:lnTo>
                    <a:pt x="101" y="334"/>
                  </a:lnTo>
                  <a:lnTo>
                    <a:pt x="98" y="333"/>
                  </a:lnTo>
                  <a:lnTo>
                    <a:pt x="95" y="333"/>
                  </a:lnTo>
                  <a:lnTo>
                    <a:pt x="93" y="331"/>
                  </a:lnTo>
                  <a:lnTo>
                    <a:pt x="90" y="331"/>
                  </a:lnTo>
                  <a:lnTo>
                    <a:pt x="87" y="330"/>
                  </a:lnTo>
                  <a:lnTo>
                    <a:pt x="85" y="330"/>
                  </a:lnTo>
                  <a:lnTo>
                    <a:pt x="82" y="329"/>
                  </a:lnTo>
                  <a:lnTo>
                    <a:pt x="79" y="328"/>
                  </a:lnTo>
                  <a:lnTo>
                    <a:pt x="77" y="323"/>
                  </a:lnTo>
                  <a:lnTo>
                    <a:pt x="76" y="320"/>
                  </a:lnTo>
                  <a:lnTo>
                    <a:pt x="72" y="313"/>
                  </a:lnTo>
                  <a:lnTo>
                    <a:pt x="72" y="312"/>
                  </a:lnTo>
                  <a:lnTo>
                    <a:pt x="70" y="309"/>
                  </a:lnTo>
                  <a:lnTo>
                    <a:pt x="68" y="304"/>
                  </a:lnTo>
                  <a:lnTo>
                    <a:pt x="67" y="303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5" y="299"/>
                  </a:lnTo>
                  <a:lnTo>
                    <a:pt x="48" y="296"/>
                  </a:lnTo>
                  <a:lnTo>
                    <a:pt x="43" y="295"/>
                  </a:lnTo>
                  <a:lnTo>
                    <a:pt x="42" y="295"/>
                  </a:lnTo>
                  <a:lnTo>
                    <a:pt x="38" y="296"/>
                  </a:lnTo>
                  <a:lnTo>
                    <a:pt x="35" y="297"/>
                  </a:lnTo>
                  <a:lnTo>
                    <a:pt x="33" y="297"/>
                  </a:lnTo>
                  <a:lnTo>
                    <a:pt x="29" y="294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7" y="289"/>
                  </a:lnTo>
                  <a:lnTo>
                    <a:pt x="27" y="288"/>
                  </a:lnTo>
                  <a:lnTo>
                    <a:pt x="22" y="286"/>
                  </a:lnTo>
                  <a:lnTo>
                    <a:pt x="22" y="285"/>
                  </a:lnTo>
                  <a:lnTo>
                    <a:pt x="21" y="280"/>
                  </a:lnTo>
                  <a:lnTo>
                    <a:pt x="21" y="276"/>
                  </a:lnTo>
                  <a:lnTo>
                    <a:pt x="21" y="271"/>
                  </a:lnTo>
                  <a:lnTo>
                    <a:pt x="21" y="269"/>
                  </a:lnTo>
                  <a:lnTo>
                    <a:pt x="20" y="267"/>
                  </a:lnTo>
                  <a:lnTo>
                    <a:pt x="15" y="261"/>
                  </a:lnTo>
                  <a:lnTo>
                    <a:pt x="12" y="255"/>
                  </a:lnTo>
                  <a:lnTo>
                    <a:pt x="8" y="249"/>
                  </a:lnTo>
                  <a:lnTo>
                    <a:pt x="3" y="243"/>
                  </a:lnTo>
                  <a:lnTo>
                    <a:pt x="2" y="242"/>
                  </a:lnTo>
                  <a:lnTo>
                    <a:pt x="3" y="239"/>
                  </a:lnTo>
                  <a:lnTo>
                    <a:pt x="4" y="238"/>
                  </a:lnTo>
                  <a:lnTo>
                    <a:pt x="5" y="237"/>
                  </a:lnTo>
                  <a:lnTo>
                    <a:pt x="5" y="236"/>
                  </a:lnTo>
                  <a:lnTo>
                    <a:pt x="5" y="235"/>
                  </a:lnTo>
                  <a:lnTo>
                    <a:pt x="15" y="230"/>
                  </a:lnTo>
                  <a:lnTo>
                    <a:pt x="17" y="229"/>
                  </a:lnTo>
                  <a:lnTo>
                    <a:pt x="18" y="225"/>
                  </a:lnTo>
                  <a:lnTo>
                    <a:pt x="18" y="224"/>
                  </a:lnTo>
                  <a:lnTo>
                    <a:pt x="18" y="222"/>
                  </a:lnTo>
                  <a:lnTo>
                    <a:pt x="18" y="219"/>
                  </a:lnTo>
                  <a:lnTo>
                    <a:pt x="18" y="218"/>
                  </a:lnTo>
                  <a:lnTo>
                    <a:pt x="17" y="217"/>
                  </a:lnTo>
                  <a:lnTo>
                    <a:pt x="15" y="217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2" y="204"/>
                  </a:lnTo>
                  <a:lnTo>
                    <a:pt x="12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4" y="199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4" y="195"/>
                  </a:lnTo>
                  <a:lnTo>
                    <a:pt x="14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9" y="186"/>
                  </a:lnTo>
                  <a:lnTo>
                    <a:pt x="19" y="184"/>
                  </a:lnTo>
                  <a:lnTo>
                    <a:pt x="14" y="172"/>
                  </a:lnTo>
                  <a:lnTo>
                    <a:pt x="14" y="171"/>
                  </a:lnTo>
                  <a:lnTo>
                    <a:pt x="15" y="159"/>
                  </a:lnTo>
                  <a:lnTo>
                    <a:pt x="17" y="153"/>
                  </a:lnTo>
                  <a:lnTo>
                    <a:pt x="17" y="146"/>
                  </a:lnTo>
                  <a:lnTo>
                    <a:pt x="15" y="142"/>
                  </a:lnTo>
                  <a:lnTo>
                    <a:pt x="13" y="133"/>
                  </a:lnTo>
                  <a:lnTo>
                    <a:pt x="11" y="125"/>
                  </a:lnTo>
                  <a:lnTo>
                    <a:pt x="8" y="118"/>
                  </a:lnTo>
                  <a:lnTo>
                    <a:pt x="3" y="112"/>
                  </a:lnTo>
                  <a:lnTo>
                    <a:pt x="2" y="111"/>
                  </a:lnTo>
                  <a:lnTo>
                    <a:pt x="1" y="109"/>
                  </a:lnTo>
                  <a:lnTo>
                    <a:pt x="0" y="108"/>
                  </a:lnTo>
                  <a:lnTo>
                    <a:pt x="6" y="103"/>
                  </a:lnTo>
                  <a:lnTo>
                    <a:pt x="13" y="100"/>
                  </a:lnTo>
                  <a:lnTo>
                    <a:pt x="14" y="100"/>
                  </a:lnTo>
                  <a:lnTo>
                    <a:pt x="17" y="100"/>
                  </a:lnTo>
                  <a:lnTo>
                    <a:pt x="21" y="94"/>
                  </a:lnTo>
                  <a:lnTo>
                    <a:pt x="23" y="90"/>
                  </a:lnTo>
                  <a:lnTo>
                    <a:pt x="27" y="86"/>
                  </a:lnTo>
                  <a:lnTo>
                    <a:pt x="28" y="83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27" y="73"/>
                  </a:lnTo>
                  <a:lnTo>
                    <a:pt x="27" y="68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25" y="59"/>
                  </a:lnTo>
                  <a:lnTo>
                    <a:pt x="27" y="57"/>
                  </a:lnTo>
                  <a:lnTo>
                    <a:pt x="29" y="53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5" y="51"/>
                  </a:lnTo>
                  <a:lnTo>
                    <a:pt x="36" y="51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38" y="46"/>
                  </a:lnTo>
                  <a:lnTo>
                    <a:pt x="39" y="43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5" y="41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56" y="33"/>
                  </a:lnTo>
                  <a:lnTo>
                    <a:pt x="64" y="29"/>
                  </a:lnTo>
                  <a:lnTo>
                    <a:pt x="67" y="27"/>
                  </a:lnTo>
                  <a:lnTo>
                    <a:pt x="67" y="26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7" y="23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4" y="13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5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5">
              <a:extLst>
                <a:ext uri="{FF2B5EF4-FFF2-40B4-BE49-F238E27FC236}">
                  <a16:creationId xmlns:a16="http://schemas.microsoft.com/office/drawing/2014/main" id="{FFBC1290-9CC8-3E52-6171-9706F017FF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4521" y="771550"/>
              <a:ext cx="173516" cy="359727"/>
            </a:xfrm>
            <a:custGeom>
              <a:avLst/>
              <a:gdLst>
                <a:gd name="T0" fmla="*/ 119 w 123"/>
                <a:gd name="T1" fmla="*/ 171 h 255"/>
                <a:gd name="T2" fmla="*/ 102 w 123"/>
                <a:gd name="T3" fmla="*/ 189 h 255"/>
                <a:gd name="T4" fmla="*/ 93 w 123"/>
                <a:gd name="T5" fmla="*/ 200 h 255"/>
                <a:gd name="T6" fmla="*/ 80 w 123"/>
                <a:gd name="T7" fmla="*/ 211 h 255"/>
                <a:gd name="T8" fmla="*/ 83 w 123"/>
                <a:gd name="T9" fmla="*/ 229 h 255"/>
                <a:gd name="T10" fmla="*/ 68 w 123"/>
                <a:gd name="T11" fmla="*/ 252 h 255"/>
                <a:gd name="T12" fmla="*/ 55 w 123"/>
                <a:gd name="T13" fmla="*/ 225 h 255"/>
                <a:gd name="T14" fmla="*/ 48 w 123"/>
                <a:gd name="T15" fmla="*/ 192 h 255"/>
                <a:gd name="T16" fmla="*/ 25 w 123"/>
                <a:gd name="T17" fmla="*/ 165 h 255"/>
                <a:gd name="T18" fmla="*/ 10 w 123"/>
                <a:gd name="T19" fmla="*/ 152 h 255"/>
                <a:gd name="T20" fmla="*/ 2 w 123"/>
                <a:gd name="T21" fmla="*/ 133 h 255"/>
                <a:gd name="T22" fmla="*/ 5 w 123"/>
                <a:gd name="T23" fmla="*/ 117 h 255"/>
                <a:gd name="T24" fmla="*/ 15 w 123"/>
                <a:gd name="T25" fmla="*/ 105 h 255"/>
                <a:gd name="T26" fmla="*/ 24 w 123"/>
                <a:gd name="T27" fmla="*/ 96 h 255"/>
                <a:gd name="T28" fmla="*/ 28 w 123"/>
                <a:gd name="T29" fmla="*/ 78 h 255"/>
                <a:gd name="T30" fmla="*/ 26 w 123"/>
                <a:gd name="T31" fmla="*/ 67 h 255"/>
                <a:gd name="T32" fmla="*/ 24 w 123"/>
                <a:gd name="T33" fmla="*/ 49 h 255"/>
                <a:gd name="T34" fmla="*/ 27 w 123"/>
                <a:gd name="T35" fmla="*/ 35 h 255"/>
                <a:gd name="T36" fmla="*/ 25 w 123"/>
                <a:gd name="T37" fmla="*/ 28 h 255"/>
                <a:gd name="T38" fmla="*/ 31 w 123"/>
                <a:gd name="T39" fmla="*/ 20 h 255"/>
                <a:gd name="T40" fmla="*/ 38 w 123"/>
                <a:gd name="T41" fmla="*/ 13 h 255"/>
                <a:gd name="T42" fmla="*/ 47 w 123"/>
                <a:gd name="T43" fmla="*/ 8 h 255"/>
                <a:gd name="T44" fmla="*/ 59 w 123"/>
                <a:gd name="T45" fmla="*/ 2 h 255"/>
                <a:gd name="T46" fmla="*/ 66 w 123"/>
                <a:gd name="T47" fmla="*/ 0 h 255"/>
                <a:gd name="T48" fmla="*/ 69 w 123"/>
                <a:gd name="T49" fmla="*/ 7 h 255"/>
                <a:gd name="T50" fmla="*/ 72 w 123"/>
                <a:gd name="T51" fmla="*/ 3 h 255"/>
                <a:gd name="T52" fmla="*/ 83 w 123"/>
                <a:gd name="T53" fmla="*/ 7 h 255"/>
                <a:gd name="T54" fmla="*/ 83 w 123"/>
                <a:gd name="T55" fmla="*/ 9 h 255"/>
                <a:gd name="T56" fmla="*/ 85 w 123"/>
                <a:gd name="T57" fmla="*/ 18 h 255"/>
                <a:gd name="T58" fmla="*/ 84 w 123"/>
                <a:gd name="T59" fmla="*/ 19 h 255"/>
                <a:gd name="T60" fmla="*/ 92 w 123"/>
                <a:gd name="T61" fmla="*/ 20 h 255"/>
                <a:gd name="T62" fmla="*/ 100 w 123"/>
                <a:gd name="T63" fmla="*/ 14 h 255"/>
                <a:gd name="T64" fmla="*/ 108 w 123"/>
                <a:gd name="T65" fmla="*/ 10 h 255"/>
                <a:gd name="T66" fmla="*/ 109 w 123"/>
                <a:gd name="T67" fmla="*/ 17 h 255"/>
                <a:gd name="T68" fmla="*/ 100 w 123"/>
                <a:gd name="T69" fmla="*/ 31 h 255"/>
                <a:gd name="T70" fmla="*/ 90 w 123"/>
                <a:gd name="T71" fmla="*/ 42 h 255"/>
                <a:gd name="T72" fmla="*/ 93 w 123"/>
                <a:gd name="T73" fmla="*/ 53 h 255"/>
                <a:gd name="T74" fmla="*/ 102 w 123"/>
                <a:gd name="T75" fmla="*/ 61 h 255"/>
                <a:gd name="T76" fmla="*/ 108 w 123"/>
                <a:gd name="T77" fmla="*/ 68 h 255"/>
                <a:gd name="T78" fmla="*/ 109 w 123"/>
                <a:gd name="T79" fmla="*/ 79 h 255"/>
                <a:gd name="T80" fmla="*/ 103 w 123"/>
                <a:gd name="T81" fmla="*/ 88 h 255"/>
                <a:gd name="T82" fmla="*/ 100 w 123"/>
                <a:gd name="T83" fmla="*/ 95 h 255"/>
                <a:gd name="T84" fmla="*/ 93 w 123"/>
                <a:gd name="T85" fmla="*/ 102 h 255"/>
                <a:gd name="T86" fmla="*/ 83 w 123"/>
                <a:gd name="T87" fmla="*/ 110 h 255"/>
                <a:gd name="T88" fmla="*/ 76 w 123"/>
                <a:gd name="T89" fmla="*/ 119 h 255"/>
                <a:gd name="T90" fmla="*/ 85 w 123"/>
                <a:gd name="T91" fmla="*/ 134 h 255"/>
                <a:gd name="T92" fmla="*/ 98 w 123"/>
                <a:gd name="T93" fmla="*/ 135 h 255"/>
                <a:gd name="T94" fmla="*/ 102 w 123"/>
                <a:gd name="T95" fmla="*/ 139 h 255"/>
                <a:gd name="T96" fmla="*/ 109 w 123"/>
                <a:gd name="T97" fmla="*/ 139 h 255"/>
                <a:gd name="T98" fmla="*/ 115 w 123"/>
                <a:gd name="T99" fmla="*/ 148 h 255"/>
                <a:gd name="T100" fmla="*/ 115 w 123"/>
                <a:gd name="T101" fmla="*/ 151 h 255"/>
                <a:gd name="T102" fmla="*/ 106 w 123"/>
                <a:gd name="T103" fmla="*/ 128 h 255"/>
                <a:gd name="T104" fmla="*/ 103 w 123"/>
                <a:gd name="T105" fmla="*/ 133 h 255"/>
                <a:gd name="T106" fmla="*/ 99 w 123"/>
                <a:gd name="T107" fmla="*/ 133 h 255"/>
                <a:gd name="T108" fmla="*/ 101 w 123"/>
                <a:gd name="T109" fmla="*/ 127 h 255"/>
                <a:gd name="T110" fmla="*/ 107 w 123"/>
                <a:gd name="T111" fmla="*/ 101 h 255"/>
                <a:gd name="T112" fmla="*/ 110 w 123"/>
                <a:gd name="T113" fmla="*/ 97 h 255"/>
                <a:gd name="T114" fmla="*/ 115 w 123"/>
                <a:gd name="T115" fmla="*/ 9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255">
                  <a:moveTo>
                    <a:pt x="120" y="152"/>
                  </a:moveTo>
                  <a:lnTo>
                    <a:pt x="120" y="154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9" y="160"/>
                  </a:lnTo>
                  <a:lnTo>
                    <a:pt x="119" y="162"/>
                  </a:lnTo>
                  <a:lnTo>
                    <a:pt x="119" y="165"/>
                  </a:lnTo>
                  <a:lnTo>
                    <a:pt x="119" y="169"/>
                  </a:lnTo>
                  <a:lnTo>
                    <a:pt x="119" y="171"/>
                  </a:lnTo>
                  <a:lnTo>
                    <a:pt x="119" y="172"/>
                  </a:lnTo>
                  <a:lnTo>
                    <a:pt x="122" y="175"/>
                  </a:lnTo>
                  <a:lnTo>
                    <a:pt x="123" y="176"/>
                  </a:lnTo>
                  <a:lnTo>
                    <a:pt x="123" y="178"/>
                  </a:lnTo>
                  <a:lnTo>
                    <a:pt x="122" y="178"/>
                  </a:lnTo>
                  <a:lnTo>
                    <a:pt x="122" y="179"/>
                  </a:lnTo>
                  <a:lnTo>
                    <a:pt x="119" y="181"/>
                  </a:lnTo>
                  <a:lnTo>
                    <a:pt x="111" y="185"/>
                  </a:lnTo>
                  <a:lnTo>
                    <a:pt x="102" y="189"/>
                  </a:lnTo>
                  <a:lnTo>
                    <a:pt x="101" y="190"/>
                  </a:lnTo>
                  <a:lnTo>
                    <a:pt x="100" y="193"/>
                  </a:lnTo>
                  <a:lnTo>
                    <a:pt x="99" y="194"/>
                  </a:lnTo>
                  <a:lnTo>
                    <a:pt x="98" y="194"/>
                  </a:lnTo>
                  <a:lnTo>
                    <a:pt x="97" y="195"/>
                  </a:lnTo>
                  <a:lnTo>
                    <a:pt x="95" y="195"/>
                  </a:lnTo>
                  <a:lnTo>
                    <a:pt x="94" y="195"/>
                  </a:lnTo>
                  <a:lnTo>
                    <a:pt x="93" y="198"/>
                  </a:lnTo>
                  <a:lnTo>
                    <a:pt x="93" y="200"/>
                  </a:lnTo>
                  <a:lnTo>
                    <a:pt x="92" y="201"/>
                  </a:lnTo>
                  <a:lnTo>
                    <a:pt x="92" y="202"/>
                  </a:lnTo>
                  <a:lnTo>
                    <a:pt x="91" y="203"/>
                  </a:lnTo>
                  <a:lnTo>
                    <a:pt x="90" y="203"/>
                  </a:lnTo>
                  <a:lnTo>
                    <a:pt x="89" y="204"/>
                  </a:lnTo>
                  <a:lnTo>
                    <a:pt x="85" y="204"/>
                  </a:lnTo>
                  <a:lnTo>
                    <a:pt x="84" y="205"/>
                  </a:lnTo>
                  <a:lnTo>
                    <a:pt x="82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78" y="214"/>
                  </a:lnTo>
                  <a:lnTo>
                    <a:pt x="80" y="214"/>
                  </a:lnTo>
                  <a:lnTo>
                    <a:pt x="82" y="220"/>
                  </a:lnTo>
                  <a:lnTo>
                    <a:pt x="82" y="225"/>
                  </a:lnTo>
                  <a:lnTo>
                    <a:pt x="83" y="226"/>
                  </a:lnTo>
                  <a:lnTo>
                    <a:pt x="83" y="227"/>
                  </a:lnTo>
                  <a:lnTo>
                    <a:pt x="83" y="228"/>
                  </a:lnTo>
                  <a:lnTo>
                    <a:pt x="83" y="229"/>
                  </a:lnTo>
                  <a:lnTo>
                    <a:pt x="84" y="231"/>
                  </a:lnTo>
                  <a:lnTo>
                    <a:pt x="84" y="232"/>
                  </a:lnTo>
                  <a:lnTo>
                    <a:pt x="83" y="235"/>
                  </a:lnTo>
                  <a:lnTo>
                    <a:pt x="82" y="238"/>
                  </a:lnTo>
                  <a:lnTo>
                    <a:pt x="78" y="242"/>
                  </a:lnTo>
                  <a:lnTo>
                    <a:pt x="76" y="246"/>
                  </a:lnTo>
                  <a:lnTo>
                    <a:pt x="72" y="252"/>
                  </a:lnTo>
                  <a:lnTo>
                    <a:pt x="69" y="252"/>
                  </a:lnTo>
                  <a:lnTo>
                    <a:pt x="68" y="252"/>
                  </a:lnTo>
                  <a:lnTo>
                    <a:pt x="61" y="255"/>
                  </a:lnTo>
                  <a:lnTo>
                    <a:pt x="60" y="252"/>
                  </a:lnTo>
                  <a:lnTo>
                    <a:pt x="60" y="248"/>
                  </a:lnTo>
                  <a:lnTo>
                    <a:pt x="59" y="244"/>
                  </a:lnTo>
                  <a:lnTo>
                    <a:pt x="58" y="240"/>
                  </a:lnTo>
                  <a:lnTo>
                    <a:pt x="57" y="237"/>
                  </a:lnTo>
                  <a:lnTo>
                    <a:pt x="57" y="232"/>
                  </a:lnTo>
                  <a:lnTo>
                    <a:pt x="56" y="229"/>
                  </a:lnTo>
                  <a:lnTo>
                    <a:pt x="55" y="225"/>
                  </a:lnTo>
                  <a:lnTo>
                    <a:pt x="53" y="221"/>
                  </a:lnTo>
                  <a:lnTo>
                    <a:pt x="53" y="218"/>
                  </a:lnTo>
                  <a:lnTo>
                    <a:pt x="52" y="213"/>
                  </a:lnTo>
                  <a:lnTo>
                    <a:pt x="51" y="210"/>
                  </a:lnTo>
                  <a:lnTo>
                    <a:pt x="50" y="206"/>
                  </a:lnTo>
                  <a:lnTo>
                    <a:pt x="50" y="202"/>
                  </a:lnTo>
                  <a:lnTo>
                    <a:pt x="49" y="198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7" y="190"/>
                  </a:lnTo>
                  <a:lnTo>
                    <a:pt x="42" y="187"/>
                  </a:lnTo>
                  <a:lnTo>
                    <a:pt x="35" y="183"/>
                  </a:lnTo>
                  <a:lnTo>
                    <a:pt x="31" y="178"/>
                  </a:lnTo>
                  <a:lnTo>
                    <a:pt x="27" y="176"/>
                  </a:lnTo>
                  <a:lnTo>
                    <a:pt x="26" y="176"/>
                  </a:lnTo>
                  <a:lnTo>
                    <a:pt x="26" y="175"/>
                  </a:lnTo>
                  <a:lnTo>
                    <a:pt x="25" y="170"/>
                  </a:lnTo>
                  <a:lnTo>
                    <a:pt x="25" y="165"/>
                  </a:lnTo>
                  <a:lnTo>
                    <a:pt x="25" y="164"/>
                  </a:lnTo>
                  <a:lnTo>
                    <a:pt x="22" y="160"/>
                  </a:lnTo>
                  <a:lnTo>
                    <a:pt x="18" y="155"/>
                  </a:lnTo>
                  <a:lnTo>
                    <a:pt x="18" y="154"/>
                  </a:lnTo>
                  <a:lnTo>
                    <a:pt x="17" y="155"/>
                  </a:lnTo>
                  <a:lnTo>
                    <a:pt x="16" y="154"/>
                  </a:lnTo>
                  <a:lnTo>
                    <a:pt x="13" y="152"/>
                  </a:lnTo>
                  <a:lnTo>
                    <a:pt x="11" y="152"/>
                  </a:lnTo>
                  <a:lnTo>
                    <a:pt x="10" y="152"/>
                  </a:lnTo>
                  <a:lnTo>
                    <a:pt x="9" y="151"/>
                  </a:lnTo>
                  <a:lnTo>
                    <a:pt x="8" y="151"/>
                  </a:lnTo>
                  <a:lnTo>
                    <a:pt x="7" y="148"/>
                  </a:lnTo>
                  <a:lnTo>
                    <a:pt x="7" y="144"/>
                  </a:lnTo>
                  <a:lnTo>
                    <a:pt x="7" y="143"/>
                  </a:lnTo>
                  <a:lnTo>
                    <a:pt x="5" y="138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1" y="130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1" y="122"/>
                  </a:lnTo>
                  <a:lnTo>
                    <a:pt x="1" y="120"/>
                  </a:lnTo>
                  <a:lnTo>
                    <a:pt x="1" y="119"/>
                  </a:lnTo>
                  <a:lnTo>
                    <a:pt x="2" y="119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6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10" y="109"/>
                  </a:lnTo>
                  <a:lnTo>
                    <a:pt x="11" y="108"/>
                  </a:lnTo>
                  <a:lnTo>
                    <a:pt x="13" y="106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9" y="103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3" y="100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4"/>
                  </a:lnTo>
                  <a:lnTo>
                    <a:pt x="25" y="83"/>
                  </a:lnTo>
                  <a:lnTo>
                    <a:pt x="27" y="81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26" y="77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68"/>
                  </a:lnTo>
                  <a:lnTo>
                    <a:pt x="26" y="67"/>
                  </a:lnTo>
                  <a:lnTo>
                    <a:pt x="26" y="63"/>
                  </a:lnTo>
                  <a:lnTo>
                    <a:pt x="26" y="62"/>
                  </a:lnTo>
                  <a:lnTo>
                    <a:pt x="25" y="61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23" y="56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5" y="45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7"/>
                  </a:lnTo>
                  <a:lnTo>
                    <a:pt x="26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5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1" y="13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1"/>
                  </a:lnTo>
                  <a:lnTo>
                    <a:pt x="44" y="10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7" y="3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2" y="2"/>
                  </a:lnTo>
                  <a:lnTo>
                    <a:pt x="70" y="3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81" y="4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3" y="7"/>
                  </a:lnTo>
                  <a:lnTo>
                    <a:pt x="82" y="7"/>
                  </a:lnTo>
                  <a:lnTo>
                    <a:pt x="81" y="5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3" y="9"/>
                  </a:lnTo>
                  <a:lnTo>
                    <a:pt x="82" y="9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4" y="14"/>
                  </a:lnTo>
                  <a:lnTo>
                    <a:pt x="85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5" y="19"/>
                  </a:lnTo>
                  <a:lnTo>
                    <a:pt x="84" y="19"/>
                  </a:lnTo>
                  <a:lnTo>
                    <a:pt x="84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5" y="22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2" y="21"/>
                  </a:lnTo>
                  <a:lnTo>
                    <a:pt x="92" y="20"/>
                  </a:lnTo>
                  <a:lnTo>
                    <a:pt x="92" y="19"/>
                  </a:lnTo>
                  <a:lnTo>
                    <a:pt x="93" y="18"/>
                  </a:lnTo>
                  <a:lnTo>
                    <a:pt x="93" y="17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7" y="17"/>
                  </a:lnTo>
                  <a:lnTo>
                    <a:pt x="98" y="17"/>
                  </a:lnTo>
                  <a:lnTo>
                    <a:pt x="99" y="16"/>
                  </a:lnTo>
                  <a:lnTo>
                    <a:pt x="100" y="14"/>
                  </a:lnTo>
                  <a:lnTo>
                    <a:pt x="101" y="13"/>
                  </a:lnTo>
                  <a:lnTo>
                    <a:pt x="102" y="12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7" y="11"/>
                  </a:lnTo>
                  <a:lnTo>
                    <a:pt x="107" y="12"/>
                  </a:lnTo>
                  <a:lnTo>
                    <a:pt x="108" y="12"/>
                  </a:lnTo>
                  <a:lnTo>
                    <a:pt x="108" y="13"/>
                  </a:lnTo>
                  <a:lnTo>
                    <a:pt x="108" y="14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20"/>
                  </a:lnTo>
                  <a:lnTo>
                    <a:pt x="106" y="22"/>
                  </a:lnTo>
                  <a:lnTo>
                    <a:pt x="105" y="24"/>
                  </a:lnTo>
                  <a:lnTo>
                    <a:pt x="102" y="28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4"/>
                  </a:lnTo>
                  <a:lnTo>
                    <a:pt x="94" y="35"/>
                  </a:lnTo>
                  <a:lnTo>
                    <a:pt x="93" y="35"/>
                  </a:lnTo>
                  <a:lnTo>
                    <a:pt x="92" y="36"/>
                  </a:lnTo>
                  <a:lnTo>
                    <a:pt x="91" y="37"/>
                  </a:lnTo>
                  <a:lnTo>
                    <a:pt x="91" y="38"/>
                  </a:lnTo>
                  <a:lnTo>
                    <a:pt x="91" y="41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90" y="45"/>
                  </a:lnTo>
                  <a:lnTo>
                    <a:pt x="90" y="46"/>
                  </a:lnTo>
                  <a:lnTo>
                    <a:pt x="91" y="49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3"/>
                  </a:lnTo>
                  <a:lnTo>
                    <a:pt x="94" y="55"/>
                  </a:lnTo>
                  <a:lnTo>
                    <a:pt x="97" y="58"/>
                  </a:lnTo>
                  <a:lnTo>
                    <a:pt x="98" y="59"/>
                  </a:lnTo>
                  <a:lnTo>
                    <a:pt x="100" y="58"/>
                  </a:lnTo>
                  <a:lnTo>
                    <a:pt x="101" y="59"/>
                  </a:lnTo>
                  <a:lnTo>
                    <a:pt x="100" y="60"/>
                  </a:lnTo>
                  <a:lnTo>
                    <a:pt x="101" y="60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5" y="62"/>
                  </a:lnTo>
                  <a:lnTo>
                    <a:pt x="106" y="62"/>
                  </a:lnTo>
                  <a:lnTo>
                    <a:pt x="107" y="63"/>
                  </a:lnTo>
                  <a:lnTo>
                    <a:pt x="107" y="64"/>
                  </a:lnTo>
                  <a:lnTo>
                    <a:pt x="106" y="64"/>
                  </a:lnTo>
                  <a:lnTo>
                    <a:pt x="106" y="66"/>
                  </a:lnTo>
                  <a:lnTo>
                    <a:pt x="107" y="67"/>
                  </a:lnTo>
                  <a:lnTo>
                    <a:pt x="107" y="68"/>
                  </a:lnTo>
                  <a:lnTo>
                    <a:pt x="108" y="68"/>
                  </a:lnTo>
                  <a:lnTo>
                    <a:pt x="108" y="69"/>
                  </a:lnTo>
                  <a:lnTo>
                    <a:pt x="107" y="70"/>
                  </a:lnTo>
                  <a:lnTo>
                    <a:pt x="107" y="72"/>
                  </a:lnTo>
                  <a:lnTo>
                    <a:pt x="107" y="75"/>
                  </a:lnTo>
                  <a:lnTo>
                    <a:pt x="108" y="76"/>
                  </a:lnTo>
                  <a:lnTo>
                    <a:pt x="109" y="77"/>
                  </a:lnTo>
                  <a:lnTo>
                    <a:pt x="110" y="78"/>
                  </a:lnTo>
                  <a:lnTo>
                    <a:pt x="109" y="78"/>
                  </a:lnTo>
                  <a:lnTo>
                    <a:pt x="109" y="79"/>
                  </a:lnTo>
                  <a:lnTo>
                    <a:pt x="108" y="80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6" y="83"/>
                  </a:lnTo>
                  <a:lnTo>
                    <a:pt x="107" y="84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5" y="87"/>
                  </a:lnTo>
                  <a:lnTo>
                    <a:pt x="103" y="88"/>
                  </a:lnTo>
                  <a:lnTo>
                    <a:pt x="103" y="89"/>
                  </a:lnTo>
                  <a:lnTo>
                    <a:pt x="103" y="91"/>
                  </a:lnTo>
                  <a:lnTo>
                    <a:pt x="102" y="92"/>
                  </a:lnTo>
                  <a:lnTo>
                    <a:pt x="101" y="92"/>
                  </a:lnTo>
                  <a:lnTo>
                    <a:pt x="101" y="93"/>
                  </a:lnTo>
                  <a:lnTo>
                    <a:pt x="102" y="93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5"/>
                  </a:lnTo>
                  <a:lnTo>
                    <a:pt x="99" y="96"/>
                  </a:lnTo>
                  <a:lnTo>
                    <a:pt x="99" y="97"/>
                  </a:lnTo>
                  <a:lnTo>
                    <a:pt x="98" y="97"/>
                  </a:lnTo>
                  <a:lnTo>
                    <a:pt x="98" y="98"/>
                  </a:lnTo>
                  <a:lnTo>
                    <a:pt x="97" y="98"/>
                  </a:lnTo>
                  <a:lnTo>
                    <a:pt x="94" y="100"/>
                  </a:lnTo>
                  <a:lnTo>
                    <a:pt x="94" y="101"/>
                  </a:lnTo>
                  <a:lnTo>
                    <a:pt x="94" y="102"/>
                  </a:lnTo>
                  <a:lnTo>
                    <a:pt x="93" y="102"/>
                  </a:lnTo>
                  <a:lnTo>
                    <a:pt x="93" y="103"/>
                  </a:lnTo>
                  <a:lnTo>
                    <a:pt x="92" y="104"/>
                  </a:lnTo>
                  <a:lnTo>
                    <a:pt x="90" y="104"/>
                  </a:lnTo>
                  <a:lnTo>
                    <a:pt x="89" y="104"/>
                  </a:lnTo>
                  <a:lnTo>
                    <a:pt x="88" y="108"/>
                  </a:lnTo>
                  <a:lnTo>
                    <a:pt x="85" y="108"/>
                  </a:lnTo>
                  <a:lnTo>
                    <a:pt x="84" y="108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1" y="111"/>
                  </a:lnTo>
                  <a:lnTo>
                    <a:pt x="80" y="111"/>
                  </a:lnTo>
                  <a:lnTo>
                    <a:pt x="78" y="112"/>
                  </a:lnTo>
                  <a:lnTo>
                    <a:pt x="78" y="113"/>
                  </a:lnTo>
                  <a:lnTo>
                    <a:pt x="77" y="116"/>
                  </a:lnTo>
                  <a:lnTo>
                    <a:pt x="76" y="117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7" y="122"/>
                  </a:lnTo>
                  <a:lnTo>
                    <a:pt x="77" y="123"/>
                  </a:lnTo>
                  <a:lnTo>
                    <a:pt x="78" y="125"/>
                  </a:lnTo>
                  <a:lnTo>
                    <a:pt x="81" y="128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5" y="134"/>
                  </a:lnTo>
                  <a:lnTo>
                    <a:pt x="86" y="134"/>
                  </a:lnTo>
                  <a:lnTo>
                    <a:pt x="89" y="135"/>
                  </a:lnTo>
                  <a:lnTo>
                    <a:pt x="90" y="135"/>
                  </a:lnTo>
                  <a:lnTo>
                    <a:pt x="91" y="135"/>
                  </a:lnTo>
                  <a:lnTo>
                    <a:pt x="92" y="135"/>
                  </a:lnTo>
                  <a:lnTo>
                    <a:pt x="94" y="135"/>
                  </a:lnTo>
                  <a:lnTo>
                    <a:pt x="97" y="134"/>
                  </a:lnTo>
                  <a:lnTo>
                    <a:pt x="98" y="134"/>
                  </a:lnTo>
                  <a:lnTo>
                    <a:pt x="98" y="135"/>
                  </a:lnTo>
                  <a:lnTo>
                    <a:pt x="98" y="137"/>
                  </a:lnTo>
                  <a:lnTo>
                    <a:pt x="97" y="138"/>
                  </a:lnTo>
                  <a:lnTo>
                    <a:pt x="95" y="139"/>
                  </a:lnTo>
                  <a:lnTo>
                    <a:pt x="97" y="139"/>
                  </a:lnTo>
                  <a:lnTo>
                    <a:pt x="97" y="141"/>
                  </a:lnTo>
                  <a:lnTo>
                    <a:pt x="98" y="142"/>
                  </a:lnTo>
                  <a:lnTo>
                    <a:pt x="99" y="142"/>
                  </a:lnTo>
                  <a:lnTo>
                    <a:pt x="101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3" y="138"/>
                  </a:lnTo>
                  <a:lnTo>
                    <a:pt x="103" y="137"/>
                  </a:lnTo>
                  <a:lnTo>
                    <a:pt x="103" y="136"/>
                  </a:lnTo>
                  <a:lnTo>
                    <a:pt x="105" y="136"/>
                  </a:lnTo>
                  <a:lnTo>
                    <a:pt x="106" y="136"/>
                  </a:lnTo>
                  <a:lnTo>
                    <a:pt x="107" y="136"/>
                  </a:lnTo>
                  <a:lnTo>
                    <a:pt x="108" y="137"/>
                  </a:lnTo>
                  <a:lnTo>
                    <a:pt x="109" y="139"/>
                  </a:lnTo>
                  <a:lnTo>
                    <a:pt x="109" y="141"/>
                  </a:lnTo>
                  <a:lnTo>
                    <a:pt x="108" y="143"/>
                  </a:lnTo>
                  <a:lnTo>
                    <a:pt x="109" y="144"/>
                  </a:lnTo>
                  <a:lnTo>
                    <a:pt x="109" y="145"/>
                  </a:lnTo>
                  <a:lnTo>
                    <a:pt x="110" y="146"/>
                  </a:lnTo>
                  <a:lnTo>
                    <a:pt x="111" y="147"/>
                  </a:lnTo>
                  <a:lnTo>
                    <a:pt x="113" y="147"/>
                  </a:lnTo>
                  <a:lnTo>
                    <a:pt x="114" y="148"/>
                  </a:lnTo>
                  <a:lnTo>
                    <a:pt x="115" y="148"/>
                  </a:lnTo>
                  <a:lnTo>
                    <a:pt x="114" y="148"/>
                  </a:lnTo>
                  <a:lnTo>
                    <a:pt x="111" y="147"/>
                  </a:lnTo>
                  <a:lnTo>
                    <a:pt x="110" y="147"/>
                  </a:lnTo>
                  <a:lnTo>
                    <a:pt x="109" y="148"/>
                  </a:lnTo>
                  <a:lnTo>
                    <a:pt x="110" y="150"/>
                  </a:lnTo>
                  <a:lnTo>
                    <a:pt x="110" y="151"/>
                  </a:lnTo>
                  <a:lnTo>
                    <a:pt x="111" y="151"/>
                  </a:lnTo>
                  <a:lnTo>
                    <a:pt x="113" y="151"/>
                  </a:lnTo>
                  <a:lnTo>
                    <a:pt x="115" y="151"/>
                  </a:lnTo>
                  <a:lnTo>
                    <a:pt x="117" y="152"/>
                  </a:lnTo>
                  <a:lnTo>
                    <a:pt x="118" y="152"/>
                  </a:lnTo>
                  <a:lnTo>
                    <a:pt x="118" y="151"/>
                  </a:lnTo>
                  <a:lnTo>
                    <a:pt x="117" y="151"/>
                  </a:lnTo>
                  <a:lnTo>
                    <a:pt x="117" y="150"/>
                  </a:lnTo>
                  <a:lnTo>
                    <a:pt x="116" y="150"/>
                  </a:lnTo>
                  <a:lnTo>
                    <a:pt x="119" y="151"/>
                  </a:lnTo>
                  <a:lnTo>
                    <a:pt x="120" y="152"/>
                  </a:lnTo>
                  <a:close/>
                  <a:moveTo>
                    <a:pt x="106" y="128"/>
                  </a:moveTo>
                  <a:lnTo>
                    <a:pt x="106" y="129"/>
                  </a:lnTo>
                  <a:lnTo>
                    <a:pt x="107" y="129"/>
                  </a:lnTo>
                  <a:lnTo>
                    <a:pt x="108" y="130"/>
                  </a:lnTo>
                  <a:lnTo>
                    <a:pt x="106" y="131"/>
                  </a:lnTo>
                  <a:lnTo>
                    <a:pt x="105" y="131"/>
                  </a:lnTo>
                  <a:lnTo>
                    <a:pt x="105" y="133"/>
                  </a:lnTo>
                  <a:lnTo>
                    <a:pt x="105" y="134"/>
                  </a:lnTo>
                  <a:lnTo>
                    <a:pt x="105" y="133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5"/>
                  </a:lnTo>
                  <a:lnTo>
                    <a:pt x="102" y="135"/>
                  </a:lnTo>
                  <a:lnTo>
                    <a:pt x="102" y="136"/>
                  </a:lnTo>
                  <a:lnTo>
                    <a:pt x="102" y="135"/>
                  </a:lnTo>
                  <a:lnTo>
                    <a:pt x="102" y="134"/>
                  </a:lnTo>
                  <a:lnTo>
                    <a:pt x="101" y="133"/>
                  </a:lnTo>
                  <a:lnTo>
                    <a:pt x="100" y="133"/>
                  </a:lnTo>
                  <a:lnTo>
                    <a:pt x="99" y="133"/>
                  </a:lnTo>
                  <a:lnTo>
                    <a:pt x="99" y="134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8" y="128"/>
                  </a:lnTo>
                  <a:lnTo>
                    <a:pt x="98" y="127"/>
                  </a:lnTo>
                  <a:lnTo>
                    <a:pt x="99" y="127"/>
                  </a:lnTo>
                  <a:lnTo>
                    <a:pt x="101" y="127"/>
                  </a:lnTo>
                  <a:lnTo>
                    <a:pt x="102" y="127"/>
                  </a:lnTo>
                  <a:lnTo>
                    <a:pt x="103" y="127"/>
                  </a:lnTo>
                  <a:lnTo>
                    <a:pt x="105" y="128"/>
                  </a:lnTo>
                  <a:lnTo>
                    <a:pt x="106" y="128"/>
                  </a:lnTo>
                  <a:close/>
                  <a:moveTo>
                    <a:pt x="105" y="98"/>
                  </a:moveTo>
                  <a:lnTo>
                    <a:pt x="106" y="98"/>
                  </a:lnTo>
                  <a:lnTo>
                    <a:pt x="109" y="98"/>
                  </a:lnTo>
                  <a:lnTo>
                    <a:pt x="109" y="100"/>
                  </a:lnTo>
                  <a:lnTo>
                    <a:pt x="107" y="101"/>
                  </a:lnTo>
                  <a:lnTo>
                    <a:pt x="107" y="100"/>
                  </a:lnTo>
                  <a:lnTo>
                    <a:pt x="106" y="100"/>
                  </a:lnTo>
                  <a:lnTo>
                    <a:pt x="105" y="98"/>
                  </a:lnTo>
                  <a:close/>
                  <a:moveTo>
                    <a:pt x="114" y="95"/>
                  </a:moveTo>
                  <a:lnTo>
                    <a:pt x="115" y="96"/>
                  </a:lnTo>
                  <a:lnTo>
                    <a:pt x="111" y="97"/>
                  </a:lnTo>
                  <a:lnTo>
                    <a:pt x="110" y="98"/>
                  </a:lnTo>
                  <a:lnTo>
                    <a:pt x="109" y="98"/>
                  </a:lnTo>
                  <a:lnTo>
                    <a:pt x="110" y="97"/>
                  </a:lnTo>
                  <a:lnTo>
                    <a:pt x="110" y="96"/>
                  </a:lnTo>
                  <a:lnTo>
                    <a:pt x="111" y="96"/>
                  </a:lnTo>
                  <a:lnTo>
                    <a:pt x="111" y="95"/>
                  </a:lnTo>
                  <a:lnTo>
                    <a:pt x="111" y="96"/>
                  </a:lnTo>
                  <a:lnTo>
                    <a:pt x="113" y="95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5" y="93"/>
                  </a:lnTo>
                  <a:lnTo>
                    <a:pt x="115" y="94"/>
                  </a:lnTo>
                  <a:lnTo>
                    <a:pt x="114" y="94"/>
                  </a:lnTo>
                  <a:lnTo>
                    <a:pt x="114" y="9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6">
              <a:extLst>
                <a:ext uri="{FF2B5EF4-FFF2-40B4-BE49-F238E27FC236}">
                  <a16:creationId xmlns:a16="http://schemas.microsoft.com/office/drawing/2014/main" id="{42C22B16-6DB8-C54D-9990-0772AF9BA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761" y="2815643"/>
              <a:ext cx="492332" cy="427440"/>
            </a:xfrm>
            <a:custGeom>
              <a:avLst/>
              <a:gdLst>
                <a:gd name="T0" fmla="*/ 333 w 349"/>
                <a:gd name="T1" fmla="*/ 43 h 303"/>
                <a:gd name="T2" fmla="*/ 338 w 349"/>
                <a:gd name="T3" fmla="*/ 56 h 303"/>
                <a:gd name="T4" fmla="*/ 349 w 349"/>
                <a:gd name="T5" fmla="*/ 72 h 303"/>
                <a:gd name="T6" fmla="*/ 337 w 349"/>
                <a:gd name="T7" fmla="*/ 84 h 303"/>
                <a:gd name="T8" fmla="*/ 336 w 349"/>
                <a:gd name="T9" fmla="*/ 102 h 303"/>
                <a:gd name="T10" fmla="*/ 338 w 349"/>
                <a:gd name="T11" fmla="*/ 125 h 303"/>
                <a:gd name="T12" fmla="*/ 335 w 349"/>
                <a:gd name="T13" fmla="*/ 133 h 303"/>
                <a:gd name="T14" fmla="*/ 329 w 349"/>
                <a:gd name="T15" fmla="*/ 144 h 303"/>
                <a:gd name="T16" fmla="*/ 321 w 349"/>
                <a:gd name="T17" fmla="*/ 163 h 303"/>
                <a:gd name="T18" fmla="*/ 327 w 349"/>
                <a:gd name="T19" fmla="*/ 175 h 303"/>
                <a:gd name="T20" fmla="*/ 321 w 349"/>
                <a:gd name="T21" fmla="*/ 181 h 303"/>
                <a:gd name="T22" fmla="*/ 271 w 349"/>
                <a:gd name="T23" fmla="*/ 198 h 303"/>
                <a:gd name="T24" fmla="*/ 249 w 349"/>
                <a:gd name="T25" fmla="*/ 217 h 303"/>
                <a:gd name="T26" fmla="*/ 243 w 349"/>
                <a:gd name="T27" fmla="*/ 227 h 303"/>
                <a:gd name="T28" fmla="*/ 213 w 349"/>
                <a:gd name="T29" fmla="*/ 234 h 303"/>
                <a:gd name="T30" fmla="*/ 204 w 349"/>
                <a:gd name="T31" fmla="*/ 248 h 303"/>
                <a:gd name="T32" fmla="*/ 174 w 349"/>
                <a:gd name="T33" fmla="*/ 269 h 303"/>
                <a:gd name="T34" fmla="*/ 148 w 349"/>
                <a:gd name="T35" fmla="*/ 299 h 303"/>
                <a:gd name="T36" fmla="*/ 128 w 349"/>
                <a:gd name="T37" fmla="*/ 298 h 303"/>
                <a:gd name="T38" fmla="*/ 115 w 349"/>
                <a:gd name="T39" fmla="*/ 298 h 303"/>
                <a:gd name="T40" fmla="*/ 98 w 349"/>
                <a:gd name="T41" fmla="*/ 294 h 303"/>
                <a:gd name="T42" fmla="*/ 84 w 349"/>
                <a:gd name="T43" fmla="*/ 286 h 303"/>
                <a:gd name="T44" fmla="*/ 66 w 349"/>
                <a:gd name="T45" fmla="*/ 285 h 303"/>
                <a:gd name="T46" fmla="*/ 45 w 349"/>
                <a:gd name="T47" fmla="*/ 289 h 303"/>
                <a:gd name="T48" fmla="*/ 33 w 349"/>
                <a:gd name="T49" fmla="*/ 284 h 303"/>
                <a:gd name="T50" fmla="*/ 19 w 349"/>
                <a:gd name="T51" fmla="*/ 270 h 303"/>
                <a:gd name="T52" fmla="*/ 4 w 349"/>
                <a:gd name="T53" fmla="*/ 255 h 303"/>
                <a:gd name="T54" fmla="*/ 0 w 349"/>
                <a:gd name="T55" fmla="*/ 240 h 303"/>
                <a:gd name="T56" fmla="*/ 0 w 349"/>
                <a:gd name="T57" fmla="*/ 193 h 303"/>
                <a:gd name="T58" fmla="*/ 18 w 349"/>
                <a:gd name="T59" fmla="*/ 146 h 303"/>
                <a:gd name="T60" fmla="*/ 57 w 349"/>
                <a:gd name="T61" fmla="*/ 142 h 303"/>
                <a:gd name="T62" fmla="*/ 59 w 349"/>
                <a:gd name="T63" fmla="*/ 120 h 303"/>
                <a:gd name="T64" fmla="*/ 60 w 349"/>
                <a:gd name="T65" fmla="*/ 88 h 303"/>
                <a:gd name="T66" fmla="*/ 67 w 349"/>
                <a:gd name="T67" fmla="*/ 86 h 303"/>
                <a:gd name="T68" fmla="*/ 69 w 349"/>
                <a:gd name="T69" fmla="*/ 97 h 303"/>
                <a:gd name="T70" fmla="*/ 85 w 349"/>
                <a:gd name="T71" fmla="*/ 95 h 303"/>
                <a:gd name="T72" fmla="*/ 99 w 349"/>
                <a:gd name="T73" fmla="*/ 97 h 303"/>
                <a:gd name="T74" fmla="*/ 109 w 349"/>
                <a:gd name="T75" fmla="*/ 108 h 303"/>
                <a:gd name="T76" fmla="*/ 128 w 349"/>
                <a:gd name="T77" fmla="*/ 113 h 303"/>
                <a:gd name="T78" fmla="*/ 145 w 349"/>
                <a:gd name="T79" fmla="*/ 114 h 303"/>
                <a:gd name="T80" fmla="*/ 156 w 349"/>
                <a:gd name="T81" fmla="*/ 104 h 303"/>
                <a:gd name="T82" fmla="*/ 177 w 349"/>
                <a:gd name="T83" fmla="*/ 125 h 303"/>
                <a:gd name="T84" fmla="*/ 193 w 349"/>
                <a:gd name="T85" fmla="*/ 131 h 303"/>
                <a:gd name="T86" fmla="*/ 203 w 349"/>
                <a:gd name="T87" fmla="*/ 146 h 303"/>
                <a:gd name="T88" fmla="*/ 215 w 349"/>
                <a:gd name="T89" fmla="*/ 159 h 303"/>
                <a:gd name="T90" fmla="*/ 228 w 349"/>
                <a:gd name="T91" fmla="*/ 156 h 303"/>
                <a:gd name="T92" fmla="*/ 233 w 349"/>
                <a:gd name="T93" fmla="*/ 133 h 303"/>
                <a:gd name="T94" fmla="*/ 225 w 349"/>
                <a:gd name="T95" fmla="*/ 127 h 303"/>
                <a:gd name="T96" fmla="*/ 210 w 349"/>
                <a:gd name="T97" fmla="*/ 126 h 303"/>
                <a:gd name="T98" fmla="*/ 196 w 349"/>
                <a:gd name="T99" fmla="*/ 112 h 303"/>
                <a:gd name="T100" fmla="*/ 192 w 349"/>
                <a:gd name="T101" fmla="*/ 95 h 303"/>
                <a:gd name="T102" fmla="*/ 196 w 349"/>
                <a:gd name="T103" fmla="*/ 79 h 303"/>
                <a:gd name="T104" fmla="*/ 198 w 349"/>
                <a:gd name="T105" fmla="*/ 66 h 303"/>
                <a:gd name="T106" fmla="*/ 200 w 349"/>
                <a:gd name="T107" fmla="*/ 47 h 303"/>
                <a:gd name="T108" fmla="*/ 192 w 349"/>
                <a:gd name="T109" fmla="*/ 34 h 303"/>
                <a:gd name="T110" fmla="*/ 220 w 349"/>
                <a:gd name="T111" fmla="*/ 6 h 303"/>
                <a:gd name="T112" fmla="*/ 274 w 349"/>
                <a:gd name="T113" fmla="*/ 12 h 303"/>
                <a:gd name="T114" fmla="*/ 285 w 349"/>
                <a:gd name="T115" fmla="*/ 19 h 303"/>
                <a:gd name="T116" fmla="*/ 303 w 349"/>
                <a:gd name="T117" fmla="*/ 27 h 303"/>
                <a:gd name="T118" fmla="*/ 324 w 349"/>
                <a:gd name="T119" fmla="*/ 3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9" h="303">
                  <a:moveTo>
                    <a:pt x="326" y="36"/>
                  </a:moveTo>
                  <a:lnTo>
                    <a:pt x="326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7" y="38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8" y="41"/>
                  </a:lnTo>
                  <a:lnTo>
                    <a:pt x="328" y="43"/>
                  </a:lnTo>
                  <a:lnTo>
                    <a:pt x="329" y="43"/>
                  </a:lnTo>
                  <a:lnTo>
                    <a:pt x="330" y="43"/>
                  </a:lnTo>
                  <a:lnTo>
                    <a:pt x="330" y="44"/>
                  </a:lnTo>
                  <a:lnTo>
                    <a:pt x="332" y="44"/>
                  </a:lnTo>
                  <a:lnTo>
                    <a:pt x="332" y="43"/>
                  </a:lnTo>
                  <a:lnTo>
                    <a:pt x="332" y="42"/>
                  </a:lnTo>
                  <a:lnTo>
                    <a:pt x="333" y="43"/>
                  </a:lnTo>
                  <a:lnTo>
                    <a:pt x="334" y="43"/>
                  </a:lnTo>
                  <a:lnTo>
                    <a:pt x="335" y="43"/>
                  </a:lnTo>
                  <a:lnTo>
                    <a:pt x="335" y="44"/>
                  </a:lnTo>
                  <a:lnTo>
                    <a:pt x="335" y="45"/>
                  </a:lnTo>
                  <a:lnTo>
                    <a:pt x="335" y="46"/>
                  </a:lnTo>
                  <a:lnTo>
                    <a:pt x="336" y="46"/>
                  </a:lnTo>
                  <a:lnTo>
                    <a:pt x="336" y="47"/>
                  </a:lnTo>
                  <a:lnTo>
                    <a:pt x="337" y="47"/>
                  </a:lnTo>
                  <a:lnTo>
                    <a:pt x="337" y="49"/>
                  </a:lnTo>
                  <a:lnTo>
                    <a:pt x="338" y="50"/>
                  </a:lnTo>
                  <a:lnTo>
                    <a:pt x="340" y="50"/>
                  </a:lnTo>
                  <a:lnTo>
                    <a:pt x="340" y="51"/>
                  </a:lnTo>
                  <a:lnTo>
                    <a:pt x="340" y="52"/>
                  </a:lnTo>
                  <a:lnTo>
                    <a:pt x="338" y="53"/>
                  </a:lnTo>
                  <a:lnTo>
                    <a:pt x="338" y="55"/>
                  </a:lnTo>
                  <a:lnTo>
                    <a:pt x="338" y="56"/>
                  </a:lnTo>
                  <a:lnTo>
                    <a:pt x="341" y="58"/>
                  </a:lnTo>
                  <a:lnTo>
                    <a:pt x="342" y="59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4" y="61"/>
                  </a:lnTo>
                  <a:lnTo>
                    <a:pt x="345" y="61"/>
                  </a:lnTo>
                  <a:lnTo>
                    <a:pt x="345" y="62"/>
                  </a:lnTo>
                  <a:lnTo>
                    <a:pt x="344" y="64"/>
                  </a:lnTo>
                  <a:lnTo>
                    <a:pt x="345" y="64"/>
                  </a:lnTo>
                  <a:lnTo>
                    <a:pt x="345" y="67"/>
                  </a:lnTo>
                  <a:lnTo>
                    <a:pt x="346" y="68"/>
                  </a:lnTo>
                  <a:lnTo>
                    <a:pt x="347" y="69"/>
                  </a:lnTo>
                  <a:lnTo>
                    <a:pt x="347" y="70"/>
                  </a:lnTo>
                  <a:lnTo>
                    <a:pt x="349" y="70"/>
                  </a:lnTo>
                  <a:lnTo>
                    <a:pt x="349" y="71"/>
                  </a:lnTo>
                  <a:lnTo>
                    <a:pt x="349" y="72"/>
                  </a:lnTo>
                  <a:lnTo>
                    <a:pt x="347" y="73"/>
                  </a:lnTo>
                  <a:lnTo>
                    <a:pt x="346" y="73"/>
                  </a:lnTo>
                  <a:lnTo>
                    <a:pt x="346" y="75"/>
                  </a:lnTo>
                  <a:lnTo>
                    <a:pt x="344" y="76"/>
                  </a:lnTo>
                  <a:lnTo>
                    <a:pt x="344" y="77"/>
                  </a:lnTo>
                  <a:lnTo>
                    <a:pt x="344" y="78"/>
                  </a:lnTo>
                  <a:lnTo>
                    <a:pt x="343" y="78"/>
                  </a:lnTo>
                  <a:lnTo>
                    <a:pt x="342" y="79"/>
                  </a:lnTo>
                  <a:lnTo>
                    <a:pt x="341" y="79"/>
                  </a:lnTo>
                  <a:lnTo>
                    <a:pt x="340" y="79"/>
                  </a:lnTo>
                  <a:lnTo>
                    <a:pt x="338" y="79"/>
                  </a:lnTo>
                  <a:lnTo>
                    <a:pt x="337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7" y="83"/>
                  </a:lnTo>
                  <a:lnTo>
                    <a:pt x="337" y="84"/>
                  </a:lnTo>
                  <a:lnTo>
                    <a:pt x="337" y="85"/>
                  </a:lnTo>
                  <a:lnTo>
                    <a:pt x="337" y="86"/>
                  </a:lnTo>
                  <a:lnTo>
                    <a:pt x="338" y="87"/>
                  </a:lnTo>
                  <a:lnTo>
                    <a:pt x="340" y="88"/>
                  </a:lnTo>
                  <a:lnTo>
                    <a:pt x="341" y="89"/>
                  </a:lnTo>
                  <a:lnTo>
                    <a:pt x="341" y="91"/>
                  </a:lnTo>
                  <a:lnTo>
                    <a:pt x="340" y="92"/>
                  </a:lnTo>
                  <a:lnTo>
                    <a:pt x="337" y="95"/>
                  </a:lnTo>
                  <a:lnTo>
                    <a:pt x="337" y="96"/>
                  </a:lnTo>
                  <a:lnTo>
                    <a:pt x="337" y="97"/>
                  </a:lnTo>
                  <a:lnTo>
                    <a:pt x="336" y="97"/>
                  </a:lnTo>
                  <a:lnTo>
                    <a:pt x="336" y="100"/>
                  </a:lnTo>
                  <a:lnTo>
                    <a:pt x="336" y="101"/>
                  </a:lnTo>
                  <a:lnTo>
                    <a:pt x="335" y="101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6" y="103"/>
                  </a:lnTo>
                  <a:lnTo>
                    <a:pt x="337" y="102"/>
                  </a:lnTo>
                  <a:lnTo>
                    <a:pt x="337" y="103"/>
                  </a:lnTo>
                  <a:lnTo>
                    <a:pt x="338" y="109"/>
                  </a:lnTo>
                  <a:lnTo>
                    <a:pt x="338" y="110"/>
                  </a:lnTo>
                  <a:lnTo>
                    <a:pt x="337" y="111"/>
                  </a:lnTo>
                  <a:lnTo>
                    <a:pt x="338" y="112"/>
                  </a:lnTo>
                  <a:lnTo>
                    <a:pt x="338" y="113"/>
                  </a:lnTo>
                  <a:lnTo>
                    <a:pt x="337" y="113"/>
                  </a:lnTo>
                  <a:lnTo>
                    <a:pt x="337" y="114"/>
                  </a:lnTo>
                  <a:lnTo>
                    <a:pt x="336" y="118"/>
                  </a:lnTo>
                  <a:lnTo>
                    <a:pt x="336" y="119"/>
                  </a:lnTo>
                  <a:lnTo>
                    <a:pt x="336" y="120"/>
                  </a:lnTo>
                  <a:lnTo>
                    <a:pt x="337" y="121"/>
                  </a:lnTo>
                  <a:lnTo>
                    <a:pt x="338" y="122"/>
                  </a:lnTo>
                  <a:lnTo>
                    <a:pt x="338" y="125"/>
                  </a:lnTo>
                  <a:lnTo>
                    <a:pt x="340" y="126"/>
                  </a:lnTo>
                  <a:lnTo>
                    <a:pt x="341" y="126"/>
                  </a:lnTo>
                  <a:lnTo>
                    <a:pt x="343" y="125"/>
                  </a:lnTo>
                  <a:lnTo>
                    <a:pt x="344" y="126"/>
                  </a:lnTo>
                  <a:lnTo>
                    <a:pt x="344" y="127"/>
                  </a:lnTo>
                  <a:lnTo>
                    <a:pt x="343" y="127"/>
                  </a:lnTo>
                  <a:lnTo>
                    <a:pt x="343" y="128"/>
                  </a:lnTo>
                  <a:lnTo>
                    <a:pt x="343" y="129"/>
                  </a:lnTo>
                  <a:lnTo>
                    <a:pt x="342" y="129"/>
                  </a:lnTo>
                  <a:lnTo>
                    <a:pt x="341" y="130"/>
                  </a:lnTo>
                  <a:lnTo>
                    <a:pt x="340" y="131"/>
                  </a:lnTo>
                  <a:lnTo>
                    <a:pt x="338" y="131"/>
                  </a:lnTo>
                  <a:lnTo>
                    <a:pt x="337" y="131"/>
                  </a:lnTo>
                  <a:lnTo>
                    <a:pt x="336" y="131"/>
                  </a:lnTo>
                  <a:lnTo>
                    <a:pt x="336" y="133"/>
                  </a:lnTo>
                  <a:lnTo>
                    <a:pt x="335" y="133"/>
                  </a:lnTo>
                  <a:lnTo>
                    <a:pt x="335" y="134"/>
                  </a:lnTo>
                  <a:lnTo>
                    <a:pt x="334" y="134"/>
                  </a:lnTo>
                  <a:lnTo>
                    <a:pt x="334" y="135"/>
                  </a:lnTo>
                  <a:lnTo>
                    <a:pt x="334" y="134"/>
                  </a:lnTo>
                  <a:lnTo>
                    <a:pt x="333" y="134"/>
                  </a:lnTo>
                  <a:lnTo>
                    <a:pt x="332" y="134"/>
                  </a:lnTo>
                  <a:lnTo>
                    <a:pt x="330" y="134"/>
                  </a:lnTo>
                  <a:lnTo>
                    <a:pt x="329" y="134"/>
                  </a:lnTo>
                  <a:lnTo>
                    <a:pt x="328" y="136"/>
                  </a:lnTo>
                  <a:lnTo>
                    <a:pt x="327" y="137"/>
                  </a:lnTo>
                  <a:lnTo>
                    <a:pt x="327" y="138"/>
                  </a:lnTo>
                  <a:lnTo>
                    <a:pt x="327" y="139"/>
                  </a:lnTo>
                  <a:lnTo>
                    <a:pt x="327" y="142"/>
                  </a:lnTo>
                  <a:lnTo>
                    <a:pt x="328" y="142"/>
                  </a:lnTo>
                  <a:lnTo>
                    <a:pt x="329" y="143"/>
                  </a:lnTo>
                  <a:lnTo>
                    <a:pt x="329" y="144"/>
                  </a:lnTo>
                  <a:lnTo>
                    <a:pt x="328" y="146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8" y="153"/>
                  </a:lnTo>
                  <a:lnTo>
                    <a:pt x="327" y="154"/>
                  </a:lnTo>
                  <a:lnTo>
                    <a:pt x="326" y="155"/>
                  </a:lnTo>
                  <a:lnTo>
                    <a:pt x="326" y="156"/>
                  </a:lnTo>
                  <a:lnTo>
                    <a:pt x="326" y="159"/>
                  </a:lnTo>
                  <a:lnTo>
                    <a:pt x="325" y="160"/>
                  </a:lnTo>
                  <a:lnTo>
                    <a:pt x="324" y="160"/>
                  </a:lnTo>
                  <a:lnTo>
                    <a:pt x="324" y="161"/>
                  </a:lnTo>
                  <a:lnTo>
                    <a:pt x="324" y="162"/>
                  </a:lnTo>
                  <a:lnTo>
                    <a:pt x="322" y="162"/>
                  </a:lnTo>
                  <a:lnTo>
                    <a:pt x="321" y="162"/>
                  </a:lnTo>
                  <a:lnTo>
                    <a:pt x="321" y="163"/>
                  </a:lnTo>
                  <a:lnTo>
                    <a:pt x="320" y="163"/>
                  </a:lnTo>
                  <a:lnTo>
                    <a:pt x="319" y="163"/>
                  </a:lnTo>
                  <a:lnTo>
                    <a:pt x="319" y="164"/>
                  </a:lnTo>
                  <a:lnTo>
                    <a:pt x="319" y="165"/>
                  </a:lnTo>
                  <a:lnTo>
                    <a:pt x="320" y="165"/>
                  </a:lnTo>
                  <a:lnTo>
                    <a:pt x="321" y="165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2" y="168"/>
                  </a:lnTo>
                  <a:lnTo>
                    <a:pt x="321" y="169"/>
                  </a:lnTo>
                  <a:lnTo>
                    <a:pt x="321" y="170"/>
                  </a:lnTo>
                  <a:lnTo>
                    <a:pt x="322" y="170"/>
                  </a:lnTo>
                  <a:lnTo>
                    <a:pt x="324" y="170"/>
                  </a:lnTo>
                  <a:lnTo>
                    <a:pt x="325" y="171"/>
                  </a:lnTo>
                  <a:lnTo>
                    <a:pt x="327" y="173"/>
                  </a:lnTo>
                  <a:lnTo>
                    <a:pt x="327" y="175"/>
                  </a:lnTo>
                  <a:lnTo>
                    <a:pt x="328" y="175"/>
                  </a:lnTo>
                  <a:lnTo>
                    <a:pt x="328" y="176"/>
                  </a:lnTo>
                  <a:lnTo>
                    <a:pt x="328" y="177"/>
                  </a:lnTo>
                  <a:lnTo>
                    <a:pt x="329" y="178"/>
                  </a:lnTo>
                  <a:lnTo>
                    <a:pt x="330" y="177"/>
                  </a:lnTo>
                  <a:lnTo>
                    <a:pt x="330" y="176"/>
                  </a:lnTo>
                  <a:lnTo>
                    <a:pt x="332" y="176"/>
                  </a:lnTo>
                  <a:lnTo>
                    <a:pt x="333" y="176"/>
                  </a:lnTo>
                  <a:lnTo>
                    <a:pt x="333" y="175"/>
                  </a:lnTo>
                  <a:lnTo>
                    <a:pt x="334" y="175"/>
                  </a:lnTo>
                  <a:lnTo>
                    <a:pt x="334" y="177"/>
                  </a:lnTo>
                  <a:lnTo>
                    <a:pt x="335" y="177"/>
                  </a:lnTo>
                  <a:lnTo>
                    <a:pt x="333" y="178"/>
                  </a:lnTo>
                  <a:lnTo>
                    <a:pt x="330" y="179"/>
                  </a:lnTo>
                  <a:lnTo>
                    <a:pt x="326" y="180"/>
                  </a:lnTo>
                  <a:lnTo>
                    <a:pt x="321" y="181"/>
                  </a:lnTo>
                  <a:lnTo>
                    <a:pt x="316" y="184"/>
                  </a:lnTo>
                  <a:lnTo>
                    <a:pt x="311" y="185"/>
                  </a:lnTo>
                  <a:lnTo>
                    <a:pt x="309" y="186"/>
                  </a:lnTo>
                  <a:lnTo>
                    <a:pt x="305" y="187"/>
                  </a:lnTo>
                  <a:lnTo>
                    <a:pt x="303" y="187"/>
                  </a:lnTo>
                  <a:lnTo>
                    <a:pt x="302" y="188"/>
                  </a:lnTo>
                  <a:lnTo>
                    <a:pt x="300" y="189"/>
                  </a:lnTo>
                  <a:lnTo>
                    <a:pt x="296" y="190"/>
                  </a:lnTo>
                  <a:lnTo>
                    <a:pt x="293" y="192"/>
                  </a:lnTo>
                  <a:lnTo>
                    <a:pt x="288" y="193"/>
                  </a:lnTo>
                  <a:lnTo>
                    <a:pt x="286" y="194"/>
                  </a:lnTo>
                  <a:lnTo>
                    <a:pt x="284" y="195"/>
                  </a:lnTo>
                  <a:lnTo>
                    <a:pt x="282" y="196"/>
                  </a:lnTo>
                  <a:lnTo>
                    <a:pt x="278" y="197"/>
                  </a:lnTo>
                  <a:lnTo>
                    <a:pt x="275" y="198"/>
                  </a:lnTo>
                  <a:lnTo>
                    <a:pt x="271" y="198"/>
                  </a:lnTo>
                  <a:lnTo>
                    <a:pt x="270" y="198"/>
                  </a:lnTo>
                  <a:lnTo>
                    <a:pt x="267" y="200"/>
                  </a:lnTo>
                  <a:lnTo>
                    <a:pt x="263" y="201"/>
                  </a:lnTo>
                  <a:lnTo>
                    <a:pt x="259" y="202"/>
                  </a:lnTo>
                  <a:lnTo>
                    <a:pt x="257" y="203"/>
                  </a:lnTo>
                  <a:lnTo>
                    <a:pt x="253" y="204"/>
                  </a:lnTo>
                  <a:lnTo>
                    <a:pt x="251" y="205"/>
                  </a:lnTo>
                  <a:lnTo>
                    <a:pt x="249" y="206"/>
                  </a:lnTo>
                  <a:lnTo>
                    <a:pt x="246" y="206"/>
                  </a:lnTo>
                  <a:lnTo>
                    <a:pt x="245" y="206"/>
                  </a:lnTo>
                  <a:lnTo>
                    <a:pt x="245" y="207"/>
                  </a:lnTo>
                  <a:lnTo>
                    <a:pt x="245" y="210"/>
                  </a:lnTo>
                  <a:lnTo>
                    <a:pt x="246" y="211"/>
                  </a:lnTo>
                  <a:lnTo>
                    <a:pt x="248" y="214"/>
                  </a:lnTo>
                  <a:lnTo>
                    <a:pt x="248" y="217"/>
                  </a:lnTo>
                  <a:lnTo>
                    <a:pt x="249" y="217"/>
                  </a:lnTo>
                  <a:lnTo>
                    <a:pt x="250" y="218"/>
                  </a:lnTo>
                  <a:lnTo>
                    <a:pt x="250" y="219"/>
                  </a:lnTo>
                  <a:lnTo>
                    <a:pt x="250" y="221"/>
                  </a:lnTo>
                  <a:lnTo>
                    <a:pt x="251" y="222"/>
                  </a:lnTo>
                  <a:lnTo>
                    <a:pt x="250" y="223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1" y="227"/>
                  </a:lnTo>
                  <a:lnTo>
                    <a:pt x="250" y="228"/>
                  </a:lnTo>
                  <a:lnTo>
                    <a:pt x="249" y="228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8"/>
                  </a:lnTo>
                  <a:lnTo>
                    <a:pt x="245" y="228"/>
                  </a:lnTo>
                  <a:lnTo>
                    <a:pt x="244" y="227"/>
                  </a:lnTo>
                  <a:lnTo>
                    <a:pt x="243" y="227"/>
                  </a:lnTo>
                  <a:lnTo>
                    <a:pt x="242" y="227"/>
                  </a:lnTo>
                  <a:lnTo>
                    <a:pt x="241" y="227"/>
                  </a:lnTo>
                  <a:lnTo>
                    <a:pt x="240" y="228"/>
                  </a:lnTo>
                  <a:lnTo>
                    <a:pt x="238" y="227"/>
                  </a:lnTo>
                  <a:lnTo>
                    <a:pt x="236" y="227"/>
                  </a:lnTo>
                  <a:lnTo>
                    <a:pt x="234" y="227"/>
                  </a:lnTo>
                  <a:lnTo>
                    <a:pt x="233" y="227"/>
                  </a:lnTo>
                  <a:lnTo>
                    <a:pt x="232" y="228"/>
                  </a:lnTo>
                  <a:lnTo>
                    <a:pt x="229" y="228"/>
                  </a:lnTo>
                  <a:lnTo>
                    <a:pt x="228" y="228"/>
                  </a:lnTo>
                  <a:lnTo>
                    <a:pt x="227" y="228"/>
                  </a:lnTo>
                  <a:lnTo>
                    <a:pt x="226" y="228"/>
                  </a:lnTo>
                  <a:lnTo>
                    <a:pt x="225" y="229"/>
                  </a:lnTo>
                  <a:lnTo>
                    <a:pt x="221" y="229"/>
                  </a:lnTo>
                  <a:lnTo>
                    <a:pt x="215" y="232"/>
                  </a:lnTo>
                  <a:lnTo>
                    <a:pt x="213" y="234"/>
                  </a:lnTo>
                  <a:lnTo>
                    <a:pt x="212" y="235"/>
                  </a:lnTo>
                  <a:lnTo>
                    <a:pt x="211" y="235"/>
                  </a:lnTo>
                  <a:lnTo>
                    <a:pt x="211" y="236"/>
                  </a:lnTo>
                  <a:lnTo>
                    <a:pt x="210" y="237"/>
                  </a:lnTo>
                  <a:lnTo>
                    <a:pt x="209" y="237"/>
                  </a:lnTo>
                  <a:lnTo>
                    <a:pt x="208" y="237"/>
                  </a:lnTo>
                  <a:lnTo>
                    <a:pt x="207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5" y="243"/>
                  </a:lnTo>
                  <a:lnTo>
                    <a:pt x="204" y="244"/>
                  </a:lnTo>
                  <a:lnTo>
                    <a:pt x="204" y="245"/>
                  </a:lnTo>
                  <a:lnTo>
                    <a:pt x="205" y="246"/>
                  </a:lnTo>
                  <a:lnTo>
                    <a:pt x="204" y="247"/>
                  </a:lnTo>
                  <a:lnTo>
                    <a:pt x="204" y="248"/>
                  </a:lnTo>
                  <a:lnTo>
                    <a:pt x="205" y="250"/>
                  </a:lnTo>
                  <a:lnTo>
                    <a:pt x="205" y="251"/>
                  </a:lnTo>
                  <a:lnTo>
                    <a:pt x="204" y="252"/>
                  </a:lnTo>
                  <a:lnTo>
                    <a:pt x="204" y="253"/>
                  </a:lnTo>
                  <a:lnTo>
                    <a:pt x="203" y="254"/>
                  </a:lnTo>
                  <a:lnTo>
                    <a:pt x="202" y="254"/>
                  </a:lnTo>
                  <a:lnTo>
                    <a:pt x="202" y="255"/>
                  </a:lnTo>
                  <a:lnTo>
                    <a:pt x="201" y="256"/>
                  </a:lnTo>
                  <a:lnTo>
                    <a:pt x="200" y="256"/>
                  </a:lnTo>
                  <a:lnTo>
                    <a:pt x="199" y="256"/>
                  </a:lnTo>
                  <a:lnTo>
                    <a:pt x="187" y="261"/>
                  </a:lnTo>
                  <a:lnTo>
                    <a:pt x="186" y="262"/>
                  </a:lnTo>
                  <a:lnTo>
                    <a:pt x="183" y="264"/>
                  </a:lnTo>
                  <a:lnTo>
                    <a:pt x="181" y="265"/>
                  </a:lnTo>
                  <a:lnTo>
                    <a:pt x="176" y="268"/>
                  </a:lnTo>
                  <a:lnTo>
                    <a:pt x="174" y="269"/>
                  </a:lnTo>
                  <a:lnTo>
                    <a:pt x="173" y="270"/>
                  </a:lnTo>
                  <a:lnTo>
                    <a:pt x="169" y="276"/>
                  </a:lnTo>
                  <a:lnTo>
                    <a:pt x="168" y="277"/>
                  </a:lnTo>
                  <a:lnTo>
                    <a:pt x="168" y="279"/>
                  </a:lnTo>
                  <a:lnTo>
                    <a:pt x="167" y="281"/>
                  </a:lnTo>
                  <a:lnTo>
                    <a:pt x="166" y="282"/>
                  </a:lnTo>
                  <a:lnTo>
                    <a:pt x="162" y="286"/>
                  </a:lnTo>
                  <a:lnTo>
                    <a:pt x="154" y="294"/>
                  </a:lnTo>
                  <a:lnTo>
                    <a:pt x="154" y="295"/>
                  </a:lnTo>
                  <a:lnTo>
                    <a:pt x="154" y="296"/>
                  </a:lnTo>
                  <a:lnTo>
                    <a:pt x="153" y="297"/>
                  </a:lnTo>
                  <a:lnTo>
                    <a:pt x="152" y="298"/>
                  </a:lnTo>
                  <a:lnTo>
                    <a:pt x="151" y="299"/>
                  </a:lnTo>
                  <a:lnTo>
                    <a:pt x="150" y="299"/>
                  </a:lnTo>
                  <a:lnTo>
                    <a:pt x="149" y="299"/>
                  </a:lnTo>
                  <a:lnTo>
                    <a:pt x="148" y="299"/>
                  </a:lnTo>
                  <a:lnTo>
                    <a:pt x="146" y="301"/>
                  </a:lnTo>
                  <a:lnTo>
                    <a:pt x="143" y="302"/>
                  </a:lnTo>
                  <a:lnTo>
                    <a:pt x="142" y="302"/>
                  </a:lnTo>
                  <a:lnTo>
                    <a:pt x="141" y="303"/>
                  </a:lnTo>
                  <a:lnTo>
                    <a:pt x="140" y="303"/>
                  </a:lnTo>
                  <a:lnTo>
                    <a:pt x="138" y="303"/>
                  </a:lnTo>
                  <a:lnTo>
                    <a:pt x="138" y="302"/>
                  </a:lnTo>
                  <a:lnTo>
                    <a:pt x="137" y="302"/>
                  </a:lnTo>
                  <a:lnTo>
                    <a:pt x="136" y="301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2" y="299"/>
                  </a:lnTo>
                  <a:lnTo>
                    <a:pt x="131" y="298"/>
                  </a:lnTo>
                  <a:lnTo>
                    <a:pt x="129" y="299"/>
                  </a:lnTo>
                  <a:lnTo>
                    <a:pt x="129" y="298"/>
                  </a:lnTo>
                  <a:lnTo>
                    <a:pt x="128" y="298"/>
                  </a:lnTo>
                  <a:lnTo>
                    <a:pt x="127" y="298"/>
                  </a:lnTo>
                  <a:lnTo>
                    <a:pt x="126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8"/>
                  </a:lnTo>
                  <a:lnTo>
                    <a:pt x="123" y="299"/>
                  </a:lnTo>
                  <a:lnTo>
                    <a:pt x="121" y="299"/>
                  </a:lnTo>
                  <a:lnTo>
                    <a:pt x="121" y="301"/>
                  </a:lnTo>
                  <a:lnTo>
                    <a:pt x="120" y="299"/>
                  </a:lnTo>
                  <a:lnTo>
                    <a:pt x="119" y="301"/>
                  </a:lnTo>
                  <a:lnTo>
                    <a:pt x="117" y="301"/>
                  </a:lnTo>
                  <a:lnTo>
                    <a:pt x="116" y="299"/>
                  </a:lnTo>
                  <a:lnTo>
                    <a:pt x="115" y="299"/>
                  </a:lnTo>
                  <a:lnTo>
                    <a:pt x="115" y="298"/>
                  </a:lnTo>
                  <a:lnTo>
                    <a:pt x="116" y="298"/>
                  </a:lnTo>
                  <a:lnTo>
                    <a:pt x="115" y="298"/>
                  </a:lnTo>
                  <a:lnTo>
                    <a:pt x="113" y="297"/>
                  </a:lnTo>
                  <a:lnTo>
                    <a:pt x="113" y="296"/>
                  </a:lnTo>
                  <a:lnTo>
                    <a:pt x="112" y="296"/>
                  </a:lnTo>
                  <a:lnTo>
                    <a:pt x="111" y="296"/>
                  </a:lnTo>
                  <a:lnTo>
                    <a:pt x="110" y="295"/>
                  </a:lnTo>
                  <a:lnTo>
                    <a:pt x="109" y="295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4" y="296"/>
                  </a:lnTo>
                  <a:lnTo>
                    <a:pt x="102" y="296"/>
                  </a:lnTo>
                  <a:lnTo>
                    <a:pt x="101" y="296"/>
                  </a:lnTo>
                  <a:lnTo>
                    <a:pt x="100" y="296"/>
                  </a:lnTo>
                  <a:lnTo>
                    <a:pt x="99" y="296"/>
                  </a:lnTo>
                  <a:lnTo>
                    <a:pt x="99" y="295"/>
                  </a:lnTo>
                  <a:lnTo>
                    <a:pt x="98" y="295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4" y="293"/>
                  </a:lnTo>
                  <a:lnTo>
                    <a:pt x="94" y="292"/>
                  </a:lnTo>
                  <a:lnTo>
                    <a:pt x="93" y="292"/>
                  </a:lnTo>
                  <a:lnTo>
                    <a:pt x="93" y="290"/>
                  </a:lnTo>
                  <a:lnTo>
                    <a:pt x="92" y="289"/>
                  </a:lnTo>
                  <a:lnTo>
                    <a:pt x="91" y="289"/>
                  </a:lnTo>
                  <a:lnTo>
                    <a:pt x="91" y="288"/>
                  </a:lnTo>
                  <a:lnTo>
                    <a:pt x="90" y="288"/>
                  </a:lnTo>
                  <a:lnTo>
                    <a:pt x="89" y="287"/>
                  </a:lnTo>
                  <a:lnTo>
                    <a:pt x="87" y="287"/>
                  </a:lnTo>
                  <a:lnTo>
                    <a:pt x="86" y="286"/>
                  </a:lnTo>
                  <a:lnTo>
                    <a:pt x="85" y="286"/>
                  </a:lnTo>
                  <a:lnTo>
                    <a:pt x="84" y="286"/>
                  </a:lnTo>
                  <a:lnTo>
                    <a:pt x="83" y="286"/>
                  </a:lnTo>
                  <a:lnTo>
                    <a:pt x="81" y="285"/>
                  </a:lnTo>
                  <a:lnTo>
                    <a:pt x="79" y="285"/>
                  </a:lnTo>
                  <a:lnTo>
                    <a:pt x="78" y="285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6"/>
                  </a:lnTo>
                  <a:lnTo>
                    <a:pt x="74" y="285"/>
                  </a:lnTo>
                  <a:lnTo>
                    <a:pt x="73" y="285"/>
                  </a:lnTo>
                  <a:lnTo>
                    <a:pt x="71" y="285"/>
                  </a:lnTo>
                  <a:lnTo>
                    <a:pt x="70" y="285"/>
                  </a:lnTo>
                  <a:lnTo>
                    <a:pt x="69" y="285"/>
                  </a:lnTo>
                  <a:lnTo>
                    <a:pt x="68" y="285"/>
                  </a:lnTo>
                  <a:lnTo>
                    <a:pt x="67" y="285"/>
                  </a:lnTo>
                  <a:lnTo>
                    <a:pt x="66" y="285"/>
                  </a:lnTo>
                  <a:lnTo>
                    <a:pt x="65" y="285"/>
                  </a:lnTo>
                  <a:lnTo>
                    <a:pt x="64" y="286"/>
                  </a:lnTo>
                  <a:lnTo>
                    <a:pt x="61" y="286"/>
                  </a:lnTo>
                  <a:lnTo>
                    <a:pt x="60" y="286"/>
                  </a:lnTo>
                  <a:lnTo>
                    <a:pt x="59" y="286"/>
                  </a:lnTo>
                  <a:lnTo>
                    <a:pt x="58" y="286"/>
                  </a:lnTo>
                  <a:lnTo>
                    <a:pt x="57" y="287"/>
                  </a:lnTo>
                  <a:lnTo>
                    <a:pt x="56" y="287"/>
                  </a:lnTo>
                  <a:lnTo>
                    <a:pt x="54" y="287"/>
                  </a:lnTo>
                  <a:lnTo>
                    <a:pt x="53" y="287"/>
                  </a:lnTo>
                  <a:lnTo>
                    <a:pt x="51" y="288"/>
                  </a:lnTo>
                  <a:lnTo>
                    <a:pt x="50" y="288"/>
                  </a:lnTo>
                  <a:lnTo>
                    <a:pt x="49" y="288"/>
                  </a:lnTo>
                  <a:lnTo>
                    <a:pt x="48" y="288"/>
                  </a:lnTo>
                  <a:lnTo>
                    <a:pt x="46" y="289"/>
                  </a:lnTo>
                  <a:lnTo>
                    <a:pt x="45" y="289"/>
                  </a:lnTo>
                  <a:lnTo>
                    <a:pt x="44" y="289"/>
                  </a:lnTo>
                  <a:lnTo>
                    <a:pt x="43" y="289"/>
                  </a:lnTo>
                  <a:lnTo>
                    <a:pt x="42" y="289"/>
                  </a:lnTo>
                  <a:lnTo>
                    <a:pt x="41" y="289"/>
                  </a:lnTo>
                  <a:lnTo>
                    <a:pt x="42" y="288"/>
                  </a:lnTo>
                  <a:lnTo>
                    <a:pt x="41" y="288"/>
                  </a:lnTo>
                  <a:lnTo>
                    <a:pt x="41" y="287"/>
                  </a:lnTo>
                  <a:lnTo>
                    <a:pt x="40" y="287"/>
                  </a:lnTo>
                  <a:lnTo>
                    <a:pt x="39" y="286"/>
                  </a:lnTo>
                  <a:lnTo>
                    <a:pt x="37" y="286"/>
                  </a:lnTo>
                  <a:lnTo>
                    <a:pt x="36" y="287"/>
                  </a:lnTo>
                  <a:lnTo>
                    <a:pt x="36" y="286"/>
                  </a:lnTo>
                  <a:lnTo>
                    <a:pt x="35" y="286"/>
                  </a:lnTo>
                  <a:lnTo>
                    <a:pt x="35" y="285"/>
                  </a:lnTo>
                  <a:lnTo>
                    <a:pt x="34" y="284"/>
                  </a:lnTo>
                  <a:lnTo>
                    <a:pt x="33" y="284"/>
                  </a:lnTo>
                  <a:lnTo>
                    <a:pt x="32" y="282"/>
                  </a:lnTo>
                  <a:lnTo>
                    <a:pt x="32" y="281"/>
                  </a:lnTo>
                  <a:lnTo>
                    <a:pt x="32" y="280"/>
                  </a:lnTo>
                  <a:lnTo>
                    <a:pt x="31" y="279"/>
                  </a:lnTo>
                  <a:lnTo>
                    <a:pt x="29" y="279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6" y="277"/>
                  </a:lnTo>
                  <a:lnTo>
                    <a:pt x="25" y="276"/>
                  </a:lnTo>
                  <a:lnTo>
                    <a:pt x="24" y="276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2" y="272"/>
                  </a:lnTo>
                  <a:lnTo>
                    <a:pt x="22" y="271"/>
                  </a:lnTo>
                  <a:lnTo>
                    <a:pt x="20" y="270"/>
                  </a:lnTo>
                  <a:lnTo>
                    <a:pt x="19" y="270"/>
                  </a:lnTo>
                  <a:lnTo>
                    <a:pt x="18" y="269"/>
                  </a:lnTo>
                  <a:lnTo>
                    <a:pt x="17" y="269"/>
                  </a:lnTo>
                  <a:lnTo>
                    <a:pt x="17" y="268"/>
                  </a:lnTo>
                  <a:lnTo>
                    <a:pt x="16" y="267"/>
                  </a:lnTo>
                  <a:lnTo>
                    <a:pt x="15" y="267"/>
                  </a:lnTo>
                  <a:lnTo>
                    <a:pt x="15" y="265"/>
                  </a:lnTo>
                  <a:lnTo>
                    <a:pt x="12" y="262"/>
                  </a:lnTo>
                  <a:lnTo>
                    <a:pt x="11" y="261"/>
                  </a:lnTo>
                  <a:lnTo>
                    <a:pt x="10" y="260"/>
                  </a:lnTo>
                  <a:lnTo>
                    <a:pt x="9" y="260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60"/>
                  </a:lnTo>
                  <a:lnTo>
                    <a:pt x="4" y="257"/>
                  </a:lnTo>
                  <a:lnTo>
                    <a:pt x="4" y="256"/>
                  </a:lnTo>
                  <a:lnTo>
                    <a:pt x="4" y="255"/>
                  </a:lnTo>
                  <a:lnTo>
                    <a:pt x="3" y="255"/>
                  </a:lnTo>
                  <a:lnTo>
                    <a:pt x="3" y="254"/>
                  </a:lnTo>
                  <a:lnTo>
                    <a:pt x="2" y="253"/>
                  </a:lnTo>
                  <a:lnTo>
                    <a:pt x="2" y="252"/>
                  </a:lnTo>
                  <a:lnTo>
                    <a:pt x="3" y="252"/>
                  </a:lnTo>
                  <a:lnTo>
                    <a:pt x="3" y="251"/>
                  </a:lnTo>
                  <a:lnTo>
                    <a:pt x="3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1" y="248"/>
                  </a:lnTo>
                  <a:lnTo>
                    <a:pt x="1" y="247"/>
                  </a:lnTo>
                  <a:lnTo>
                    <a:pt x="1" y="246"/>
                  </a:lnTo>
                  <a:lnTo>
                    <a:pt x="1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0" y="240"/>
                  </a:lnTo>
                  <a:lnTo>
                    <a:pt x="0" y="238"/>
                  </a:lnTo>
                  <a:lnTo>
                    <a:pt x="0" y="237"/>
                  </a:lnTo>
                  <a:lnTo>
                    <a:pt x="0" y="234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0" y="202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8"/>
                  </a:lnTo>
                  <a:lnTo>
                    <a:pt x="0" y="173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0" y="155"/>
                  </a:lnTo>
                  <a:lnTo>
                    <a:pt x="0" y="151"/>
                  </a:lnTo>
                  <a:lnTo>
                    <a:pt x="0" y="146"/>
                  </a:lnTo>
                  <a:lnTo>
                    <a:pt x="3" y="146"/>
                  </a:lnTo>
                  <a:lnTo>
                    <a:pt x="7" y="146"/>
                  </a:lnTo>
                  <a:lnTo>
                    <a:pt x="11" y="146"/>
                  </a:lnTo>
                  <a:lnTo>
                    <a:pt x="15" y="146"/>
                  </a:lnTo>
                  <a:lnTo>
                    <a:pt x="18" y="146"/>
                  </a:lnTo>
                  <a:lnTo>
                    <a:pt x="22" y="146"/>
                  </a:lnTo>
                  <a:lnTo>
                    <a:pt x="26" y="146"/>
                  </a:lnTo>
                  <a:lnTo>
                    <a:pt x="29" y="146"/>
                  </a:lnTo>
                  <a:lnTo>
                    <a:pt x="33" y="146"/>
                  </a:lnTo>
                  <a:lnTo>
                    <a:pt x="36" y="146"/>
                  </a:lnTo>
                  <a:lnTo>
                    <a:pt x="41" y="146"/>
                  </a:lnTo>
                  <a:lnTo>
                    <a:pt x="44" y="146"/>
                  </a:lnTo>
                  <a:lnTo>
                    <a:pt x="48" y="146"/>
                  </a:lnTo>
                  <a:lnTo>
                    <a:pt x="51" y="146"/>
                  </a:lnTo>
                  <a:lnTo>
                    <a:pt x="56" y="146"/>
                  </a:lnTo>
                  <a:lnTo>
                    <a:pt x="59" y="146"/>
                  </a:lnTo>
                  <a:lnTo>
                    <a:pt x="60" y="146"/>
                  </a:lnTo>
                  <a:lnTo>
                    <a:pt x="60" y="145"/>
                  </a:lnTo>
                  <a:lnTo>
                    <a:pt x="59" y="144"/>
                  </a:lnTo>
                  <a:lnTo>
                    <a:pt x="59" y="143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6" y="139"/>
                  </a:lnTo>
                  <a:lnTo>
                    <a:pt x="56" y="138"/>
                  </a:lnTo>
                  <a:lnTo>
                    <a:pt x="57" y="137"/>
                  </a:lnTo>
                  <a:lnTo>
                    <a:pt x="57" y="135"/>
                  </a:lnTo>
                  <a:lnTo>
                    <a:pt x="58" y="133"/>
                  </a:lnTo>
                  <a:lnTo>
                    <a:pt x="58" y="131"/>
                  </a:lnTo>
                  <a:lnTo>
                    <a:pt x="59" y="129"/>
                  </a:lnTo>
                  <a:lnTo>
                    <a:pt x="60" y="128"/>
                  </a:lnTo>
                  <a:lnTo>
                    <a:pt x="61" y="128"/>
                  </a:lnTo>
                  <a:lnTo>
                    <a:pt x="61" y="127"/>
                  </a:lnTo>
                  <a:lnTo>
                    <a:pt x="60" y="126"/>
                  </a:lnTo>
                  <a:lnTo>
                    <a:pt x="60" y="123"/>
                  </a:lnTo>
                  <a:lnTo>
                    <a:pt x="59" y="122"/>
                  </a:lnTo>
                  <a:lnTo>
                    <a:pt x="59" y="121"/>
                  </a:lnTo>
                  <a:lnTo>
                    <a:pt x="59" y="120"/>
                  </a:lnTo>
                  <a:lnTo>
                    <a:pt x="59" y="116"/>
                  </a:lnTo>
                  <a:lnTo>
                    <a:pt x="59" y="112"/>
                  </a:lnTo>
                  <a:lnTo>
                    <a:pt x="60" y="110"/>
                  </a:lnTo>
                  <a:lnTo>
                    <a:pt x="59" y="109"/>
                  </a:lnTo>
                  <a:lnTo>
                    <a:pt x="59" y="106"/>
                  </a:lnTo>
                  <a:lnTo>
                    <a:pt x="59" y="105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0" y="94"/>
                  </a:lnTo>
                  <a:lnTo>
                    <a:pt x="60" y="93"/>
                  </a:lnTo>
                  <a:lnTo>
                    <a:pt x="60" y="89"/>
                  </a:lnTo>
                  <a:lnTo>
                    <a:pt x="60" y="88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60" y="85"/>
                  </a:lnTo>
                  <a:lnTo>
                    <a:pt x="60" y="84"/>
                  </a:lnTo>
                  <a:lnTo>
                    <a:pt x="59" y="83"/>
                  </a:lnTo>
                  <a:lnTo>
                    <a:pt x="59" y="81"/>
                  </a:lnTo>
                  <a:lnTo>
                    <a:pt x="60" y="81"/>
                  </a:lnTo>
                  <a:lnTo>
                    <a:pt x="61" y="81"/>
                  </a:lnTo>
                  <a:lnTo>
                    <a:pt x="62" y="81"/>
                  </a:lnTo>
                  <a:lnTo>
                    <a:pt x="64" y="83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5" y="86"/>
                  </a:lnTo>
                  <a:lnTo>
                    <a:pt x="66" y="86"/>
                  </a:lnTo>
                  <a:lnTo>
                    <a:pt x="67" y="86"/>
                  </a:lnTo>
                  <a:lnTo>
                    <a:pt x="68" y="86"/>
                  </a:lnTo>
                  <a:lnTo>
                    <a:pt x="69" y="86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1" y="88"/>
                  </a:lnTo>
                  <a:lnTo>
                    <a:pt x="71" y="89"/>
                  </a:lnTo>
                  <a:lnTo>
                    <a:pt x="70" y="89"/>
                  </a:lnTo>
                  <a:lnTo>
                    <a:pt x="71" y="91"/>
                  </a:lnTo>
                  <a:lnTo>
                    <a:pt x="71" y="92"/>
                  </a:lnTo>
                  <a:lnTo>
                    <a:pt x="71" y="93"/>
                  </a:lnTo>
                  <a:lnTo>
                    <a:pt x="71" y="94"/>
                  </a:lnTo>
                  <a:lnTo>
                    <a:pt x="70" y="95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8" y="96"/>
                  </a:lnTo>
                  <a:lnTo>
                    <a:pt x="69" y="97"/>
                  </a:lnTo>
                  <a:lnTo>
                    <a:pt x="70" y="97"/>
                  </a:lnTo>
                  <a:lnTo>
                    <a:pt x="71" y="97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7" y="98"/>
                  </a:lnTo>
                  <a:lnTo>
                    <a:pt x="77" y="97"/>
                  </a:lnTo>
                  <a:lnTo>
                    <a:pt x="78" y="97"/>
                  </a:lnTo>
                  <a:lnTo>
                    <a:pt x="78" y="96"/>
                  </a:lnTo>
                  <a:lnTo>
                    <a:pt x="79" y="96"/>
                  </a:lnTo>
                  <a:lnTo>
                    <a:pt x="79" y="95"/>
                  </a:lnTo>
                  <a:lnTo>
                    <a:pt x="81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9" y="93"/>
                  </a:lnTo>
                  <a:lnTo>
                    <a:pt x="90" y="93"/>
                  </a:lnTo>
                  <a:lnTo>
                    <a:pt x="93" y="93"/>
                  </a:lnTo>
                  <a:lnTo>
                    <a:pt x="95" y="93"/>
                  </a:lnTo>
                  <a:lnTo>
                    <a:pt x="98" y="91"/>
                  </a:lnTo>
                  <a:lnTo>
                    <a:pt x="99" y="91"/>
                  </a:lnTo>
                  <a:lnTo>
                    <a:pt x="100" y="92"/>
                  </a:lnTo>
                  <a:lnTo>
                    <a:pt x="100" y="93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8" y="96"/>
                  </a:lnTo>
                  <a:lnTo>
                    <a:pt x="98" y="97"/>
                  </a:lnTo>
                  <a:lnTo>
                    <a:pt x="99" y="97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1"/>
                  </a:lnTo>
                  <a:lnTo>
                    <a:pt x="100" y="104"/>
                  </a:lnTo>
                  <a:lnTo>
                    <a:pt x="101" y="104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3" y="106"/>
                  </a:lnTo>
                  <a:lnTo>
                    <a:pt x="104" y="106"/>
                  </a:lnTo>
                  <a:lnTo>
                    <a:pt x="104" y="108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6" y="108"/>
                  </a:lnTo>
                  <a:lnTo>
                    <a:pt x="107" y="108"/>
                  </a:lnTo>
                  <a:lnTo>
                    <a:pt x="108" y="108"/>
                  </a:lnTo>
                  <a:lnTo>
                    <a:pt x="109" y="108"/>
                  </a:lnTo>
                  <a:lnTo>
                    <a:pt x="110" y="109"/>
                  </a:lnTo>
                  <a:lnTo>
                    <a:pt x="111" y="109"/>
                  </a:lnTo>
                  <a:lnTo>
                    <a:pt x="112" y="110"/>
                  </a:lnTo>
                  <a:lnTo>
                    <a:pt x="113" y="110"/>
                  </a:lnTo>
                  <a:lnTo>
                    <a:pt x="115" y="110"/>
                  </a:lnTo>
                  <a:lnTo>
                    <a:pt x="115" y="109"/>
                  </a:lnTo>
                  <a:lnTo>
                    <a:pt x="116" y="109"/>
                  </a:lnTo>
                  <a:lnTo>
                    <a:pt x="116" y="110"/>
                  </a:lnTo>
                  <a:lnTo>
                    <a:pt x="117" y="111"/>
                  </a:lnTo>
                  <a:lnTo>
                    <a:pt x="118" y="111"/>
                  </a:lnTo>
                  <a:lnTo>
                    <a:pt x="118" y="112"/>
                  </a:lnTo>
                  <a:lnTo>
                    <a:pt x="119" y="112"/>
                  </a:lnTo>
                  <a:lnTo>
                    <a:pt x="125" y="112"/>
                  </a:lnTo>
                  <a:lnTo>
                    <a:pt x="126" y="113"/>
                  </a:lnTo>
                  <a:lnTo>
                    <a:pt x="127" y="113"/>
                  </a:lnTo>
                  <a:lnTo>
                    <a:pt x="128" y="113"/>
                  </a:lnTo>
                  <a:lnTo>
                    <a:pt x="129" y="113"/>
                  </a:lnTo>
                  <a:lnTo>
                    <a:pt x="131" y="113"/>
                  </a:lnTo>
                  <a:lnTo>
                    <a:pt x="132" y="112"/>
                  </a:lnTo>
                  <a:lnTo>
                    <a:pt x="133" y="113"/>
                  </a:lnTo>
                  <a:lnTo>
                    <a:pt x="134" y="113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7" y="114"/>
                  </a:lnTo>
                  <a:lnTo>
                    <a:pt x="138" y="114"/>
                  </a:lnTo>
                  <a:lnTo>
                    <a:pt x="140" y="116"/>
                  </a:lnTo>
                  <a:lnTo>
                    <a:pt x="141" y="116"/>
                  </a:lnTo>
                  <a:lnTo>
                    <a:pt x="142" y="116"/>
                  </a:lnTo>
                  <a:lnTo>
                    <a:pt x="142" y="114"/>
                  </a:lnTo>
                  <a:lnTo>
                    <a:pt x="143" y="114"/>
                  </a:lnTo>
                  <a:lnTo>
                    <a:pt x="144" y="114"/>
                  </a:lnTo>
                  <a:lnTo>
                    <a:pt x="145" y="114"/>
                  </a:lnTo>
                  <a:lnTo>
                    <a:pt x="146" y="113"/>
                  </a:lnTo>
                  <a:lnTo>
                    <a:pt x="148" y="112"/>
                  </a:lnTo>
                  <a:lnTo>
                    <a:pt x="149" y="111"/>
                  </a:lnTo>
                  <a:lnTo>
                    <a:pt x="149" y="109"/>
                  </a:lnTo>
                  <a:lnTo>
                    <a:pt x="149" y="108"/>
                  </a:lnTo>
                  <a:lnTo>
                    <a:pt x="150" y="108"/>
                  </a:lnTo>
                  <a:lnTo>
                    <a:pt x="150" y="106"/>
                  </a:lnTo>
                  <a:lnTo>
                    <a:pt x="150" y="105"/>
                  </a:lnTo>
                  <a:lnTo>
                    <a:pt x="150" y="104"/>
                  </a:lnTo>
                  <a:lnTo>
                    <a:pt x="150" y="103"/>
                  </a:lnTo>
                  <a:lnTo>
                    <a:pt x="151" y="103"/>
                  </a:lnTo>
                  <a:lnTo>
                    <a:pt x="152" y="103"/>
                  </a:lnTo>
                  <a:lnTo>
                    <a:pt x="154" y="103"/>
                  </a:lnTo>
                  <a:lnTo>
                    <a:pt x="154" y="102"/>
                  </a:lnTo>
                  <a:lnTo>
                    <a:pt x="156" y="103"/>
                  </a:lnTo>
                  <a:lnTo>
                    <a:pt x="156" y="104"/>
                  </a:lnTo>
                  <a:lnTo>
                    <a:pt x="156" y="105"/>
                  </a:lnTo>
                  <a:lnTo>
                    <a:pt x="156" y="106"/>
                  </a:lnTo>
                  <a:lnTo>
                    <a:pt x="157" y="110"/>
                  </a:lnTo>
                  <a:lnTo>
                    <a:pt x="162" y="113"/>
                  </a:lnTo>
                  <a:lnTo>
                    <a:pt x="163" y="116"/>
                  </a:lnTo>
                  <a:lnTo>
                    <a:pt x="163" y="117"/>
                  </a:lnTo>
                  <a:lnTo>
                    <a:pt x="165" y="121"/>
                  </a:lnTo>
                  <a:lnTo>
                    <a:pt x="166" y="121"/>
                  </a:lnTo>
                  <a:lnTo>
                    <a:pt x="167" y="122"/>
                  </a:lnTo>
                  <a:lnTo>
                    <a:pt x="169" y="125"/>
                  </a:lnTo>
                  <a:lnTo>
                    <a:pt x="170" y="125"/>
                  </a:lnTo>
                  <a:lnTo>
                    <a:pt x="173" y="125"/>
                  </a:lnTo>
                  <a:lnTo>
                    <a:pt x="174" y="123"/>
                  </a:lnTo>
                  <a:lnTo>
                    <a:pt x="175" y="123"/>
                  </a:lnTo>
                  <a:lnTo>
                    <a:pt x="176" y="123"/>
                  </a:lnTo>
                  <a:lnTo>
                    <a:pt x="177" y="125"/>
                  </a:lnTo>
                  <a:lnTo>
                    <a:pt x="178" y="125"/>
                  </a:lnTo>
                  <a:lnTo>
                    <a:pt x="178" y="126"/>
                  </a:lnTo>
                  <a:lnTo>
                    <a:pt x="178" y="127"/>
                  </a:lnTo>
                  <a:lnTo>
                    <a:pt x="179" y="127"/>
                  </a:lnTo>
                  <a:lnTo>
                    <a:pt x="182" y="127"/>
                  </a:lnTo>
                  <a:lnTo>
                    <a:pt x="183" y="127"/>
                  </a:lnTo>
                  <a:lnTo>
                    <a:pt x="183" y="128"/>
                  </a:lnTo>
                  <a:lnTo>
                    <a:pt x="184" y="128"/>
                  </a:lnTo>
                  <a:lnTo>
                    <a:pt x="185" y="128"/>
                  </a:lnTo>
                  <a:lnTo>
                    <a:pt x="186" y="128"/>
                  </a:lnTo>
                  <a:lnTo>
                    <a:pt x="186" y="129"/>
                  </a:lnTo>
                  <a:lnTo>
                    <a:pt x="187" y="129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2" y="131"/>
                  </a:lnTo>
                  <a:lnTo>
                    <a:pt x="193" y="131"/>
                  </a:lnTo>
                  <a:lnTo>
                    <a:pt x="193" y="134"/>
                  </a:lnTo>
                  <a:lnTo>
                    <a:pt x="194" y="135"/>
                  </a:lnTo>
                  <a:lnTo>
                    <a:pt x="195" y="136"/>
                  </a:lnTo>
                  <a:lnTo>
                    <a:pt x="194" y="137"/>
                  </a:lnTo>
                  <a:lnTo>
                    <a:pt x="193" y="138"/>
                  </a:lnTo>
                  <a:lnTo>
                    <a:pt x="194" y="138"/>
                  </a:lnTo>
                  <a:lnTo>
                    <a:pt x="194" y="139"/>
                  </a:lnTo>
                  <a:lnTo>
                    <a:pt x="195" y="140"/>
                  </a:lnTo>
                  <a:lnTo>
                    <a:pt x="195" y="143"/>
                  </a:lnTo>
                  <a:lnTo>
                    <a:pt x="196" y="143"/>
                  </a:lnTo>
                  <a:lnTo>
                    <a:pt x="198" y="142"/>
                  </a:lnTo>
                  <a:lnTo>
                    <a:pt x="198" y="140"/>
                  </a:lnTo>
                  <a:lnTo>
                    <a:pt x="200" y="142"/>
                  </a:lnTo>
                  <a:lnTo>
                    <a:pt x="201" y="143"/>
                  </a:lnTo>
                  <a:lnTo>
                    <a:pt x="202" y="145"/>
                  </a:lnTo>
                  <a:lnTo>
                    <a:pt x="203" y="146"/>
                  </a:lnTo>
                  <a:lnTo>
                    <a:pt x="203" y="147"/>
                  </a:lnTo>
                  <a:lnTo>
                    <a:pt x="204" y="147"/>
                  </a:lnTo>
                  <a:lnTo>
                    <a:pt x="204" y="148"/>
                  </a:lnTo>
                  <a:lnTo>
                    <a:pt x="204" y="150"/>
                  </a:lnTo>
                  <a:lnTo>
                    <a:pt x="205" y="151"/>
                  </a:lnTo>
                  <a:lnTo>
                    <a:pt x="207" y="151"/>
                  </a:lnTo>
                  <a:lnTo>
                    <a:pt x="208" y="155"/>
                  </a:lnTo>
                  <a:lnTo>
                    <a:pt x="208" y="156"/>
                  </a:lnTo>
                  <a:lnTo>
                    <a:pt x="209" y="158"/>
                  </a:lnTo>
                  <a:lnTo>
                    <a:pt x="210" y="159"/>
                  </a:lnTo>
                  <a:lnTo>
                    <a:pt x="210" y="158"/>
                  </a:lnTo>
                  <a:lnTo>
                    <a:pt x="211" y="158"/>
                  </a:lnTo>
                  <a:lnTo>
                    <a:pt x="212" y="158"/>
                  </a:lnTo>
                  <a:lnTo>
                    <a:pt x="213" y="158"/>
                  </a:lnTo>
                  <a:lnTo>
                    <a:pt x="213" y="159"/>
                  </a:lnTo>
                  <a:lnTo>
                    <a:pt x="215" y="159"/>
                  </a:lnTo>
                  <a:lnTo>
                    <a:pt x="215" y="160"/>
                  </a:lnTo>
                  <a:lnTo>
                    <a:pt x="215" y="159"/>
                  </a:lnTo>
                  <a:lnTo>
                    <a:pt x="216" y="159"/>
                  </a:lnTo>
                  <a:lnTo>
                    <a:pt x="217" y="158"/>
                  </a:lnTo>
                  <a:lnTo>
                    <a:pt x="218" y="156"/>
                  </a:lnTo>
                  <a:lnTo>
                    <a:pt x="223" y="155"/>
                  </a:lnTo>
                  <a:lnTo>
                    <a:pt x="224" y="155"/>
                  </a:lnTo>
                  <a:lnTo>
                    <a:pt x="225" y="153"/>
                  </a:lnTo>
                  <a:lnTo>
                    <a:pt x="226" y="153"/>
                  </a:lnTo>
                  <a:lnTo>
                    <a:pt x="227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29" y="154"/>
                  </a:lnTo>
                  <a:lnTo>
                    <a:pt x="229" y="155"/>
                  </a:lnTo>
                  <a:lnTo>
                    <a:pt x="228" y="155"/>
                  </a:lnTo>
                  <a:lnTo>
                    <a:pt x="228" y="156"/>
                  </a:lnTo>
                  <a:lnTo>
                    <a:pt x="228" y="158"/>
                  </a:lnTo>
                  <a:lnTo>
                    <a:pt x="227" y="158"/>
                  </a:lnTo>
                  <a:lnTo>
                    <a:pt x="227" y="159"/>
                  </a:lnTo>
                  <a:lnTo>
                    <a:pt x="228" y="159"/>
                  </a:lnTo>
                  <a:lnTo>
                    <a:pt x="228" y="160"/>
                  </a:lnTo>
                  <a:lnTo>
                    <a:pt x="229" y="160"/>
                  </a:lnTo>
                  <a:lnTo>
                    <a:pt x="230" y="160"/>
                  </a:lnTo>
                  <a:lnTo>
                    <a:pt x="232" y="160"/>
                  </a:lnTo>
                  <a:lnTo>
                    <a:pt x="233" y="160"/>
                  </a:lnTo>
                  <a:lnTo>
                    <a:pt x="233" y="159"/>
                  </a:lnTo>
                  <a:lnTo>
                    <a:pt x="233" y="155"/>
                  </a:lnTo>
                  <a:lnTo>
                    <a:pt x="233" y="151"/>
                  </a:lnTo>
                  <a:lnTo>
                    <a:pt x="233" y="146"/>
                  </a:lnTo>
                  <a:lnTo>
                    <a:pt x="233" y="142"/>
                  </a:lnTo>
                  <a:lnTo>
                    <a:pt x="233" y="137"/>
                  </a:lnTo>
                  <a:lnTo>
                    <a:pt x="233" y="133"/>
                  </a:lnTo>
                  <a:lnTo>
                    <a:pt x="233" y="127"/>
                  </a:lnTo>
                  <a:lnTo>
                    <a:pt x="233" y="123"/>
                  </a:lnTo>
                  <a:lnTo>
                    <a:pt x="233" y="120"/>
                  </a:lnTo>
                  <a:lnTo>
                    <a:pt x="232" y="120"/>
                  </a:lnTo>
                  <a:lnTo>
                    <a:pt x="230" y="121"/>
                  </a:lnTo>
                  <a:lnTo>
                    <a:pt x="228" y="122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6" y="121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4" y="123"/>
                  </a:lnTo>
                  <a:lnTo>
                    <a:pt x="223" y="125"/>
                  </a:lnTo>
                  <a:lnTo>
                    <a:pt x="223" y="126"/>
                  </a:lnTo>
                  <a:lnTo>
                    <a:pt x="224" y="127"/>
                  </a:lnTo>
                  <a:lnTo>
                    <a:pt x="225" y="127"/>
                  </a:lnTo>
                  <a:lnTo>
                    <a:pt x="225" y="128"/>
                  </a:lnTo>
                  <a:lnTo>
                    <a:pt x="225" y="129"/>
                  </a:lnTo>
                  <a:lnTo>
                    <a:pt x="224" y="129"/>
                  </a:lnTo>
                  <a:lnTo>
                    <a:pt x="223" y="129"/>
                  </a:lnTo>
                  <a:lnTo>
                    <a:pt x="221" y="128"/>
                  </a:lnTo>
                  <a:lnTo>
                    <a:pt x="220" y="128"/>
                  </a:lnTo>
                  <a:lnTo>
                    <a:pt x="219" y="128"/>
                  </a:lnTo>
                  <a:lnTo>
                    <a:pt x="218" y="128"/>
                  </a:lnTo>
                  <a:lnTo>
                    <a:pt x="218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3" y="127"/>
                  </a:lnTo>
                  <a:lnTo>
                    <a:pt x="212" y="127"/>
                  </a:lnTo>
                  <a:lnTo>
                    <a:pt x="211" y="127"/>
                  </a:lnTo>
                  <a:lnTo>
                    <a:pt x="210" y="127"/>
                  </a:lnTo>
                  <a:lnTo>
                    <a:pt x="210" y="126"/>
                  </a:lnTo>
                  <a:lnTo>
                    <a:pt x="208" y="121"/>
                  </a:lnTo>
                  <a:lnTo>
                    <a:pt x="207" y="121"/>
                  </a:lnTo>
                  <a:lnTo>
                    <a:pt x="205" y="120"/>
                  </a:lnTo>
                  <a:lnTo>
                    <a:pt x="204" y="119"/>
                  </a:lnTo>
                  <a:lnTo>
                    <a:pt x="204" y="118"/>
                  </a:lnTo>
                  <a:lnTo>
                    <a:pt x="203" y="118"/>
                  </a:lnTo>
                  <a:lnTo>
                    <a:pt x="202" y="117"/>
                  </a:lnTo>
                  <a:lnTo>
                    <a:pt x="202" y="116"/>
                  </a:lnTo>
                  <a:lnTo>
                    <a:pt x="202" y="114"/>
                  </a:lnTo>
                  <a:lnTo>
                    <a:pt x="201" y="116"/>
                  </a:lnTo>
                  <a:lnTo>
                    <a:pt x="200" y="114"/>
                  </a:lnTo>
                  <a:lnTo>
                    <a:pt x="199" y="114"/>
                  </a:lnTo>
                  <a:lnTo>
                    <a:pt x="198" y="113"/>
                  </a:lnTo>
                  <a:lnTo>
                    <a:pt x="198" y="112"/>
                  </a:lnTo>
                  <a:lnTo>
                    <a:pt x="196" y="113"/>
                  </a:lnTo>
                  <a:lnTo>
                    <a:pt x="196" y="112"/>
                  </a:lnTo>
                  <a:lnTo>
                    <a:pt x="195" y="112"/>
                  </a:lnTo>
                  <a:lnTo>
                    <a:pt x="195" y="111"/>
                  </a:lnTo>
                  <a:lnTo>
                    <a:pt x="194" y="111"/>
                  </a:lnTo>
                  <a:lnTo>
                    <a:pt x="194" y="110"/>
                  </a:lnTo>
                  <a:lnTo>
                    <a:pt x="194" y="109"/>
                  </a:lnTo>
                  <a:lnTo>
                    <a:pt x="193" y="109"/>
                  </a:lnTo>
                  <a:lnTo>
                    <a:pt x="193" y="106"/>
                  </a:lnTo>
                  <a:lnTo>
                    <a:pt x="192" y="105"/>
                  </a:lnTo>
                  <a:lnTo>
                    <a:pt x="192" y="103"/>
                  </a:lnTo>
                  <a:lnTo>
                    <a:pt x="191" y="103"/>
                  </a:lnTo>
                  <a:lnTo>
                    <a:pt x="191" y="102"/>
                  </a:lnTo>
                  <a:lnTo>
                    <a:pt x="191" y="101"/>
                  </a:lnTo>
                  <a:lnTo>
                    <a:pt x="190" y="101"/>
                  </a:lnTo>
                  <a:lnTo>
                    <a:pt x="190" y="98"/>
                  </a:lnTo>
                  <a:lnTo>
                    <a:pt x="192" y="96"/>
                  </a:lnTo>
                  <a:lnTo>
                    <a:pt x="192" y="95"/>
                  </a:lnTo>
                  <a:lnTo>
                    <a:pt x="193" y="95"/>
                  </a:lnTo>
                  <a:lnTo>
                    <a:pt x="192" y="94"/>
                  </a:lnTo>
                  <a:lnTo>
                    <a:pt x="193" y="93"/>
                  </a:lnTo>
                  <a:lnTo>
                    <a:pt x="193" y="92"/>
                  </a:lnTo>
                  <a:lnTo>
                    <a:pt x="193" y="91"/>
                  </a:lnTo>
                  <a:lnTo>
                    <a:pt x="194" y="91"/>
                  </a:lnTo>
                  <a:lnTo>
                    <a:pt x="194" y="89"/>
                  </a:lnTo>
                  <a:lnTo>
                    <a:pt x="194" y="87"/>
                  </a:lnTo>
                  <a:lnTo>
                    <a:pt x="194" y="86"/>
                  </a:lnTo>
                  <a:lnTo>
                    <a:pt x="194" y="85"/>
                  </a:lnTo>
                  <a:lnTo>
                    <a:pt x="195" y="84"/>
                  </a:lnTo>
                  <a:lnTo>
                    <a:pt x="195" y="83"/>
                  </a:lnTo>
                  <a:lnTo>
                    <a:pt x="195" y="81"/>
                  </a:lnTo>
                  <a:lnTo>
                    <a:pt x="195" y="80"/>
                  </a:lnTo>
                  <a:lnTo>
                    <a:pt x="196" y="80"/>
                  </a:lnTo>
                  <a:lnTo>
                    <a:pt x="196" y="79"/>
                  </a:lnTo>
                  <a:lnTo>
                    <a:pt x="196" y="78"/>
                  </a:lnTo>
                  <a:lnTo>
                    <a:pt x="198" y="78"/>
                  </a:lnTo>
                  <a:lnTo>
                    <a:pt x="198" y="77"/>
                  </a:lnTo>
                  <a:lnTo>
                    <a:pt x="198" y="76"/>
                  </a:lnTo>
                  <a:lnTo>
                    <a:pt x="199" y="76"/>
                  </a:lnTo>
                  <a:lnTo>
                    <a:pt x="200" y="76"/>
                  </a:lnTo>
                  <a:lnTo>
                    <a:pt x="200" y="75"/>
                  </a:lnTo>
                  <a:lnTo>
                    <a:pt x="200" y="73"/>
                  </a:lnTo>
                  <a:lnTo>
                    <a:pt x="200" y="72"/>
                  </a:lnTo>
                  <a:lnTo>
                    <a:pt x="200" y="71"/>
                  </a:lnTo>
                  <a:lnTo>
                    <a:pt x="199" y="71"/>
                  </a:lnTo>
                  <a:lnTo>
                    <a:pt x="199" y="70"/>
                  </a:lnTo>
                  <a:lnTo>
                    <a:pt x="199" y="69"/>
                  </a:lnTo>
                  <a:lnTo>
                    <a:pt x="199" y="68"/>
                  </a:lnTo>
                  <a:lnTo>
                    <a:pt x="199" y="67"/>
                  </a:lnTo>
                  <a:lnTo>
                    <a:pt x="198" y="66"/>
                  </a:lnTo>
                  <a:lnTo>
                    <a:pt x="198" y="64"/>
                  </a:lnTo>
                  <a:lnTo>
                    <a:pt x="199" y="64"/>
                  </a:lnTo>
                  <a:lnTo>
                    <a:pt x="199" y="63"/>
                  </a:lnTo>
                  <a:lnTo>
                    <a:pt x="198" y="63"/>
                  </a:lnTo>
                  <a:lnTo>
                    <a:pt x="198" y="62"/>
                  </a:lnTo>
                  <a:lnTo>
                    <a:pt x="196" y="61"/>
                  </a:lnTo>
                  <a:lnTo>
                    <a:pt x="198" y="60"/>
                  </a:lnTo>
                  <a:lnTo>
                    <a:pt x="198" y="59"/>
                  </a:lnTo>
                  <a:lnTo>
                    <a:pt x="199" y="58"/>
                  </a:lnTo>
                  <a:lnTo>
                    <a:pt x="199" y="55"/>
                  </a:lnTo>
                  <a:lnTo>
                    <a:pt x="198" y="53"/>
                  </a:lnTo>
                  <a:lnTo>
                    <a:pt x="199" y="52"/>
                  </a:lnTo>
                  <a:lnTo>
                    <a:pt x="199" y="51"/>
                  </a:lnTo>
                  <a:lnTo>
                    <a:pt x="200" y="50"/>
                  </a:lnTo>
                  <a:lnTo>
                    <a:pt x="200" y="49"/>
                  </a:lnTo>
                  <a:lnTo>
                    <a:pt x="200" y="47"/>
                  </a:lnTo>
                  <a:lnTo>
                    <a:pt x="199" y="46"/>
                  </a:lnTo>
                  <a:lnTo>
                    <a:pt x="198" y="45"/>
                  </a:lnTo>
                  <a:lnTo>
                    <a:pt x="198" y="44"/>
                  </a:lnTo>
                  <a:lnTo>
                    <a:pt x="198" y="43"/>
                  </a:lnTo>
                  <a:lnTo>
                    <a:pt x="198" y="42"/>
                  </a:lnTo>
                  <a:lnTo>
                    <a:pt x="196" y="42"/>
                  </a:lnTo>
                  <a:lnTo>
                    <a:pt x="198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6" y="38"/>
                  </a:lnTo>
                  <a:lnTo>
                    <a:pt x="195" y="38"/>
                  </a:lnTo>
                  <a:lnTo>
                    <a:pt x="195" y="37"/>
                  </a:lnTo>
                  <a:lnTo>
                    <a:pt x="195" y="36"/>
                  </a:lnTo>
                  <a:lnTo>
                    <a:pt x="194" y="35"/>
                  </a:lnTo>
                  <a:lnTo>
                    <a:pt x="193" y="35"/>
                  </a:lnTo>
                  <a:lnTo>
                    <a:pt x="192" y="34"/>
                  </a:lnTo>
                  <a:lnTo>
                    <a:pt x="191" y="34"/>
                  </a:lnTo>
                  <a:lnTo>
                    <a:pt x="190" y="33"/>
                  </a:lnTo>
                  <a:lnTo>
                    <a:pt x="191" y="31"/>
                  </a:lnTo>
                  <a:lnTo>
                    <a:pt x="192" y="30"/>
                  </a:lnTo>
                  <a:lnTo>
                    <a:pt x="194" y="29"/>
                  </a:lnTo>
                  <a:lnTo>
                    <a:pt x="198" y="27"/>
                  </a:lnTo>
                  <a:lnTo>
                    <a:pt x="202" y="22"/>
                  </a:lnTo>
                  <a:lnTo>
                    <a:pt x="207" y="17"/>
                  </a:lnTo>
                  <a:lnTo>
                    <a:pt x="207" y="14"/>
                  </a:lnTo>
                  <a:lnTo>
                    <a:pt x="208" y="12"/>
                  </a:lnTo>
                  <a:lnTo>
                    <a:pt x="207" y="9"/>
                  </a:lnTo>
                  <a:lnTo>
                    <a:pt x="205" y="9"/>
                  </a:lnTo>
                  <a:lnTo>
                    <a:pt x="207" y="9"/>
                  </a:lnTo>
                  <a:lnTo>
                    <a:pt x="210" y="8"/>
                  </a:lnTo>
                  <a:lnTo>
                    <a:pt x="216" y="6"/>
                  </a:lnTo>
                  <a:lnTo>
                    <a:pt x="220" y="6"/>
                  </a:lnTo>
                  <a:lnTo>
                    <a:pt x="226" y="5"/>
                  </a:lnTo>
                  <a:lnTo>
                    <a:pt x="227" y="5"/>
                  </a:lnTo>
                  <a:lnTo>
                    <a:pt x="235" y="4"/>
                  </a:lnTo>
                  <a:lnTo>
                    <a:pt x="243" y="3"/>
                  </a:lnTo>
                  <a:lnTo>
                    <a:pt x="249" y="2"/>
                  </a:lnTo>
                  <a:lnTo>
                    <a:pt x="257" y="1"/>
                  </a:lnTo>
                  <a:lnTo>
                    <a:pt x="261" y="0"/>
                  </a:lnTo>
                  <a:lnTo>
                    <a:pt x="262" y="3"/>
                  </a:lnTo>
                  <a:lnTo>
                    <a:pt x="263" y="5"/>
                  </a:lnTo>
                  <a:lnTo>
                    <a:pt x="266" y="9"/>
                  </a:lnTo>
                  <a:lnTo>
                    <a:pt x="268" y="11"/>
                  </a:lnTo>
                  <a:lnTo>
                    <a:pt x="269" y="11"/>
                  </a:lnTo>
                  <a:lnTo>
                    <a:pt x="270" y="12"/>
                  </a:lnTo>
                  <a:lnTo>
                    <a:pt x="271" y="12"/>
                  </a:lnTo>
                  <a:lnTo>
                    <a:pt x="272" y="12"/>
                  </a:lnTo>
                  <a:lnTo>
                    <a:pt x="274" y="12"/>
                  </a:lnTo>
                  <a:lnTo>
                    <a:pt x="275" y="11"/>
                  </a:lnTo>
                  <a:lnTo>
                    <a:pt x="276" y="12"/>
                  </a:lnTo>
                  <a:lnTo>
                    <a:pt x="276" y="13"/>
                  </a:lnTo>
                  <a:lnTo>
                    <a:pt x="277" y="13"/>
                  </a:lnTo>
                  <a:lnTo>
                    <a:pt x="277" y="12"/>
                  </a:lnTo>
                  <a:lnTo>
                    <a:pt x="279" y="12"/>
                  </a:lnTo>
                  <a:lnTo>
                    <a:pt x="280" y="12"/>
                  </a:lnTo>
                  <a:lnTo>
                    <a:pt x="280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3" y="14"/>
                  </a:lnTo>
                  <a:lnTo>
                    <a:pt x="284" y="14"/>
                  </a:lnTo>
                  <a:lnTo>
                    <a:pt x="285" y="14"/>
                  </a:lnTo>
                  <a:lnTo>
                    <a:pt x="285" y="16"/>
                  </a:lnTo>
                  <a:lnTo>
                    <a:pt x="285" y="17"/>
                  </a:lnTo>
                  <a:lnTo>
                    <a:pt x="285" y="19"/>
                  </a:lnTo>
                  <a:lnTo>
                    <a:pt x="286" y="19"/>
                  </a:lnTo>
                  <a:lnTo>
                    <a:pt x="290" y="21"/>
                  </a:lnTo>
                  <a:lnTo>
                    <a:pt x="291" y="21"/>
                  </a:lnTo>
                  <a:lnTo>
                    <a:pt x="292" y="21"/>
                  </a:lnTo>
                  <a:lnTo>
                    <a:pt x="293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9" y="27"/>
                  </a:lnTo>
                  <a:lnTo>
                    <a:pt x="299" y="26"/>
                  </a:lnTo>
                  <a:lnTo>
                    <a:pt x="300" y="26"/>
                  </a:lnTo>
                  <a:lnTo>
                    <a:pt x="301" y="26"/>
                  </a:lnTo>
                  <a:lnTo>
                    <a:pt x="302" y="26"/>
                  </a:lnTo>
                  <a:lnTo>
                    <a:pt x="303" y="26"/>
                  </a:lnTo>
                  <a:lnTo>
                    <a:pt x="303" y="27"/>
                  </a:lnTo>
                  <a:lnTo>
                    <a:pt x="304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10" y="28"/>
                  </a:lnTo>
                  <a:lnTo>
                    <a:pt x="311" y="28"/>
                  </a:lnTo>
                  <a:lnTo>
                    <a:pt x="312" y="29"/>
                  </a:lnTo>
                  <a:lnTo>
                    <a:pt x="313" y="29"/>
                  </a:lnTo>
                  <a:lnTo>
                    <a:pt x="313" y="31"/>
                  </a:lnTo>
                  <a:lnTo>
                    <a:pt x="315" y="31"/>
                  </a:lnTo>
                  <a:lnTo>
                    <a:pt x="316" y="33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4"/>
                  </a:lnTo>
                  <a:lnTo>
                    <a:pt x="321" y="35"/>
                  </a:lnTo>
                  <a:lnTo>
                    <a:pt x="322" y="35"/>
                  </a:lnTo>
                  <a:lnTo>
                    <a:pt x="324" y="35"/>
                  </a:lnTo>
                  <a:lnTo>
                    <a:pt x="326" y="3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B7F00903-FA6D-A52E-2214-EFD97CA2B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535" y="2003084"/>
              <a:ext cx="548760" cy="371013"/>
            </a:xfrm>
            <a:custGeom>
              <a:avLst/>
              <a:gdLst>
                <a:gd name="T0" fmla="*/ 276 w 389"/>
                <a:gd name="T1" fmla="*/ 47 h 263"/>
                <a:gd name="T2" fmla="*/ 273 w 389"/>
                <a:gd name="T3" fmla="*/ 60 h 263"/>
                <a:gd name="T4" fmla="*/ 280 w 389"/>
                <a:gd name="T5" fmla="*/ 69 h 263"/>
                <a:gd name="T6" fmla="*/ 291 w 389"/>
                <a:gd name="T7" fmla="*/ 77 h 263"/>
                <a:gd name="T8" fmla="*/ 305 w 389"/>
                <a:gd name="T9" fmla="*/ 84 h 263"/>
                <a:gd name="T10" fmla="*/ 322 w 389"/>
                <a:gd name="T11" fmla="*/ 94 h 263"/>
                <a:gd name="T12" fmla="*/ 327 w 389"/>
                <a:gd name="T13" fmla="*/ 110 h 263"/>
                <a:gd name="T14" fmla="*/ 342 w 389"/>
                <a:gd name="T15" fmla="*/ 118 h 263"/>
                <a:gd name="T16" fmla="*/ 354 w 389"/>
                <a:gd name="T17" fmla="*/ 129 h 263"/>
                <a:gd name="T18" fmla="*/ 360 w 389"/>
                <a:gd name="T19" fmla="*/ 143 h 263"/>
                <a:gd name="T20" fmla="*/ 368 w 389"/>
                <a:gd name="T21" fmla="*/ 151 h 263"/>
                <a:gd name="T22" fmla="*/ 380 w 389"/>
                <a:gd name="T23" fmla="*/ 158 h 263"/>
                <a:gd name="T24" fmla="*/ 385 w 389"/>
                <a:gd name="T25" fmla="*/ 173 h 263"/>
                <a:gd name="T26" fmla="*/ 377 w 389"/>
                <a:gd name="T27" fmla="*/ 176 h 263"/>
                <a:gd name="T28" fmla="*/ 361 w 389"/>
                <a:gd name="T29" fmla="*/ 179 h 263"/>
                <a:gd name="T30" fmla="*/ 351 w 389"/>
                <a:gd name="T31" fmla="*/ 174 h 263"/>
                <a:gd name="T32" fmla="*/ 342 w 389"/>
                <a:gd name="T33" fmla="*/ 174 h 263"/>
                <a:gd name="T34" fmla="*/ 331 w 389"/>
                <a:gd name="T35" fmla="*/ 170 h 263"/>
                <a:gd name="T36" fmla="*/ 326 w 389"/>
                <a:gd name="T37" fmla="*/ 181 h 263"/>
                <a:gd name="T38" fmla="*/ 306 w 389"/>
                <a:gd name="T39" fmla="*/ 183 h 263"/>
                <a:gd name="T40" fmla="*/ 298 w 389"/>
                <a:gd name="T41" fmla="*/ 179 h 263"/>
                <a:gd name="T42" fmla="*/ 286 w 389"/>
                <a:gd name="T43" fmla="*/ 185 h 263"/>
                <a:gd name="T44" fmla="*/ 270 w 389"/>
                <a:gd name="T45" fmla="*/ 192 h 263"/>
                <a:gd name="T46" fmla="*/ 256 w 389"/>
                <a:gd name="T47" fmla="*/ 187 h 263"/>
                <a:gd name="T48" fmla="*/ 249 w 389"/>
                <a:gd name="T49" fmla="*/ 194 h 263"/>
                <a:gd name="T50" fmla="*/ 241 w 389"/>
                <a:gd name="T51" fmla="*/ 207 h 263"/>
                <a:gd name="T52" fmla="*/ 221 w 389"/>
                <a:gd name="T53" fmla="*/ 203 h 263"/>
                <a:gd name="T54" fmla="*/ 203 w 389"/>
                <a:gd name="T55" fmla="*/ 202 h 263"/>
                <a:gd name="T56" fmla="*/ 181 w 389"/>
                <a:gd name="T57" fmla="*/ 195 h 263"/>
                <a:gd name="T58" fmla="*/ 170 w 389"/>
                <a:gd name="T59" fmla="*/ 184 h 263"/>
                <a:gd name="T60" fmla="*/ 149 w 389"/>
                <a:gd name="T61" fmla="*/ 178 h 263"/>
                <a:gd name="T62" fmla="*/ 137 w 389"/>
                <a:gd name="T63" fmla="*/ 188 h 263"/>
                <a:gd name="T64" fmla="*/ 125 w 389"/>
                <a:gd name="T65" fmla="*/ 203 h 263"/>
                <a:gd name="T66" fmla="*/ 121 w 389"/>
                <a:gd name="T67" fmla="*/ 223 h 263"/>
                <a:gd name="T68" fmla="*/ 108 w 389"/>
                <a:gd name="T69" fmla="*/ 225 h 263"/>
                <a:gd name="T70" fmla="*/ 92 w 389"/>
                <a:gd name="T71" fmla="*/ 219 h 263"/>
                <a:gd name="T72" fmla="*/ 76 w 389"/>
                <a:gd name="T73" fmla="*/ 224 h 263"/>
                <a:gd name="T74" fmla="*/ 62 w 389"/>
                <a:gd name="T75" fmla="*/ 236 h 263"/>
                <a:gd name="T76" fmla="*/ 53 w 389"/>
                <a:gd name="T77" fmla="*/ 263 h 263"/>
                <a:gd name="T78" fmla="*/ 50 w 389"/>
                <a:gd name="T79" fmla="*/ 248 h 263"/>
                <a:gd name="T80" fmla="*/ 36 w 389"/>
                <a:gd name="T81" fmla="*/ 232 h 263"/>
                <a:gd name="T82" fmla="*/ 21 w 389"/>
                <a:gd name="T83" fmla="*/ 208 h 263"/>
                <a:gd name="T84" fmla="*/ 9 w 389"/>
                <a:gd name="T85" fmla="*/ 187 h 263"/>
                <a:gd name="T86" fmla="*/ 4 w 389"/>
                <a:gd name="T87" fmla="*/ 170 h 263"/>
                <a:gd name="T88" fmla="*/ 4 w 389"/>
                <a:gd name="T89" fmla="*/ 153 h 263"/>
                <a:gd name="T90" fmla="*/ 12 w 389"/>
                <a:gd name="T91" fmla="*/ 141 h 263"/>
                <a:gd name="T92" fmla="*/ 24 w 389"/>
                <a:gd name="T93" fmla="*/ 118 h 263"/>
                <a:gd name="T94" fmla="*/ 41 w 389"/>
                <a:gd name="T95" fmla="*/ 107 h 263"/>
                <a:gd name="T96" fmla="*/ 60 w 389"/>
                <a:gd name="T97" fmla="*/ 96 h 263"/>
                <a:gd name="T98" fmla="*/ 69 w 389"/>
                <a:gd name="T99" fmla="*/ 101 h 263"/>
                <a:gd name="T100" fmla="*/ 83 w 389"/>
                <a:gd name="T101" fmla="*/ 99 h 263"/>
                <a:gd name="T102" fmla="*/ 107 w 389"/>
                <a:gd name="T103" fmla="*/ 91 h 263"/>
                <a:gd name="T104" fmla="*/ 138 w 389"/>
                <a:gd name="T105" fmla="*/ 74 h 263"/>
                <a:gd name="T106" fmla="*/ 137 w 389"/>
                <a:gd name="T107" fmla="*/ 62 h 263"/>
                <a:gd name="T108" fmla="*/ 155 w 389"/>
                <a:gd name="T109" fmla="*/ 60 h 263"/>
                <a:gd name="T110" fmla="*/ 169 w 389"/>
                <a:gd name="T111" fmla="*/ 57 h 263"/>
                <a:gd name="T112" fmla="*/ 183 w 389"/>
                <a:gd name="T113" fmla="*/ 53 h 263"/>
                <a:gd name="T114" fmla="*/ 194 w 389"/>
                <a:gd name="T115" fmla="*/ 45 h 263"/>
                <a:gd name="T116" fmla="*/ 203 w 389"/>
                <a:gd name="T117" fmla="*/ 34 h 263"/>
                <a:gd name="T118" fmla="*/ 219 w 389"/>
                <a:gd name="T119" fmla="*/ 22 h 263"/>
                <a:gd name="T120" fmla="*/ 221 w 389"/>
                <a:gd name="T121" fmla="*/ 10 h 263"/>
                <a:gd name="T122" fmla="*/ 231 w 389"/>
                <a:gd name="T123" fmla="*/ 4 h 263"/>
                <a:gd name="T124" fmla="*/ 247 w 389"/>
                <a:gd name="T125" fmla="*/ 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" h="263">
                  <a:moveTo>
                    <a:pt x="253" y="2"/>
                  </a:moveTo>
                  <a:lnTo>
                    <a:pt x="253" y="3"/>
                  </a:lnTo>
                  <a:lnTo>
                    <a:pt x="258" y="9"/>
                  </a:lnTo>
                  <a:lnTo>
                    <a:pt x="260" y="11"/>
                  </a:lnTo>
                  <a:lnTo>
                    <a:pt x="266" y="17"/>
                  </a:lnTo>
                  <a:lnTo>
                    <a:pt x="271" y="25"/>
                  </a:lnTo>
                  <a:lnTo>
                    <a:pt x="276" y="33"/>
                  </a:lnTo>
                  <a:lnTo>
                    <a:pt x="277" y="34"/>
                  </a:lnTo>
                  <a:lnTo>
                    <a:pt x="277" y="40"/>
                  </a:lnTo>
                  <a:lnTo>
                    <a:pt x="277" y="41"/>
                  </a:lnTo>
                  <a:lnTo>
                    <a:pt x="277" y="42"/>
                  </a:lnTo>
                  <a:lnTo>
                    <a:pt x="276" y="43"/>
                  </a:lnTo>
                  <a:lnTo>
                    <a:pt x="275" y="44"/>
                  </a:lnTo>
                  <a:lnTo>
                    <a:pt x="276" y="44"/>
                  </a:lnTo>
                  <a:lnTo>
                    <a:pt x="276" y="45"/>
                  </a:lnTo>
                  <a:lnTo>
                    <a:pt x="276" y="47"/>
                  </a:lnTo>
                  <a:lnTo>
                    <a:pt x="276" y="48"/>
                  </a:lnTo>
                  <a:lnTo>
                    <a:pt x="277" y="48"/>
                  </a:lnTo>
                  <a:lnTo>
                    <a:pt x="276" y="50"/>
                  </a:lnTo>
                  <a:lnTo>
                    <a:pt x="276" y="51"/>
                  </a:lnTo>
                  <a:lnTo>
                    <a:pt x="276" y="52"/>
                  </a:lnTo>
                  <a:lnTo>
                    <a:pt x="276" y="53"/>
                  </a:lnTo>
                  <a:lnTo>
                    <a:pt x="275" y="54"/>
                  </a:lnTo>
                  <a:lnTo>
                    <a:pt x="273" y="54"/>
                  </a:lnTo>
                  <a:lnTo>
                    <a:pt x="273" y="56"/>
                  </a:lnTo>
                  <a:lnTo>
                    <a:pt x="272" y="56"/>
                  </a:lnTo>
                  <a:lnTo>
                    <a:pt x="271" y="56"/>
                  </a:lnTo>
                  <a:lnTo>
                    <a:pt x="270" y="60"/>
                  </a:lnTo>
                  <a:lnTo>
                    <a:pt x="270" y="61"/>
                  </a:lnTo>
                  <a:lnTo>
                    <a:pt x="271" y="61"/>
                  </a:lnTo>
                  <a:lnTo>
                    <a:pt x="272" y="61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5"/>
                  </a:lnTo>
                  <a:lnTo>
                    <a:pt x="272" y="66"/>
                  </a:lnTo>
                  <a:lnTo>
                    <a:pt x="271" y="67"/>
                  </a:lnTo>
                  <a:lnTo>
                    <a:pt x="271" y="68"/>
                  </a:lnTo>
                  <a:lnTo>
                    <a:pt x="272" y="69"/>
                  </a:lnTo>
                  <a:lnTo>
                    <a:pt x="273" y="69"/>
                  </a:lnTo>
                  <a:lnTo>
                    <a:pt x="275" y="68"/>
                  </a:lnTo>
                  <a:lnTo>
                    <a:pt x="276" y="68"/>
                  </a:lnTo>
                  <a:lnTo>
                    <a:pt x="276" y="69"/>
                  </a:lnTo>
                  <a:lnTo>
                    <a:pt x="277" y="69"/>
                  </a:lnTo>
                  <a:lnTo>
                    <a:pt x="278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1" y="69"/>
                  </a:lnTo>
                  <a:lnTo>
                    <a:pt x="283" y="69"/>
                  </a:lnTo>
                  <a:lnTo>
                    <a:pt x="285" y="69"/>
                  </a:lnTo>
                  <a:lnTo>
                    <a:pt x="286" y="69"/>
                  </a:lnTo>
                  <a:lnTo>
                    <a:pt x="287" y="69"/>
                  </a:lnTo>
                  <a:lnTo>
                    <a:pt x="291" y="70"/>
                  </a:lnTo>
                  <a:lnTo>
                    <a:pt x="292" y="70"/>
                  </a:lnTo>
                  <a:lnTo>
                    <a:pt x="293" y="70"/>
                  </a:lnTo>
                  <a:lnTo>
                    <a:pt x="294" y="70"/>
                  </a:lnTo>
                  <a:lnTo>
                    <a:pt x="294" y="71"/>
                  </a:lnTo>
                  <a:lnTo>
                    <a:pt x="293" y="71"/>
                  </a:lnTo>
                  <a:lnTo>
                    <a:pt x="294" y="73"/>
                  </a:lnTo>
                  <a:lnTo>
                    <a:pt x="294" y="74"/>
                  </a:lnTo>
                  <a:lnTo>
                    <a:pt x="293" y="74"/>
                  </a:lnTo>
                  <a:lnTo>
                    <a:pt x="293" y="75"/>
                  </a:lnTo>
                  <a:lnTo>
                    <a:pt x="291" y="77"/>
                  </a:lnTo>
                  <a:lnTo>
                    <a:pt x="291" y="78"/>
                  </a:lnTo>
                  <a:lnTo>
                    <a:pt x="291" y="79"/>
                  </a:lnTo>
                  <a:lnTo>
                    <a:pt x="291" y="81"/>
                  </a:lnTo>
                  <a:lnTo>
                    <a:pt x="292" y="81"/>
                  </a:lnTo>
                  <a:lnTo>
                    <a:pt x="293" y="82"/>
                  </a:lnTo>
                  <a:lnTo>
                    <a:pt x="294" y="83"/>
                  </a:lnTo>
                  <a:lnTo>
                    <a:pt x="295" y="83"/>
                  </a:lnTo>
                  <a:lnTo>
                    <a:pt x="296" y="83"/>
                  </a:lnTo>
                  <a:lnTo>
                    <a:pt x="297" y="83"/>
                  </a:lnTo>
                  <a:lnTo>
                    <a:pt x="298" y="83"/>
                  </a:lnTo>
                  <a:lnTo>
                    <a:pt x="300" y="83"/>
                  </a:lnTo>
                  <a:lnTo>
                    <a:pt x="301" y="83"/>
                  </a:lnTo>
                  <a:lnTo>
                    <a:pt x="301" y="84"/>
                  </a:lnTo>
                  <a:lnTo>
                    <a:pt x="302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6" y="84"/>
                  </a:lnTo>
                  <a:lnTo>
                    <a:pt x="308" y="84"/>
                  </a:lnTo>
                  <a:lnTo>
                    <a:pt x="309" y="84"/>
                  </a:lnTo>
                  <a:lnTo>
                    <a:pt x="309" y="85"/>
                  </a:lnTo>
                  <a:lnTo>
                    <a:pt x="311" y="85"/>
                  </a:lnTo>
                  <a:lnTo>
                    <a:pt x="312" y="86"/>
                  </a:lnTo>
                  <a:lnTo>
                    <a:pt x="314" y="89"/>
                  </a:lnTo>
                  <a:lnTo>
                    <a:pt x="314" y="90"/>
                  </a:lnTo>
                  <a:lnTo>
                    <a:pt x="316" y="91"/>
                  </a:lnTo>
                  <a:lnTo>
                    <a:pt x="316" y="92"/>
                  </a:lnTo>
                  <a:lnTo>
                    <a:pt x="317" y="92"/>
                  </a:lnTo>
                  <a:lnTo>
                    <a:pt x="318" y="93"/>
                  </a:lnTo>
                  <a:lnTo>
                    <a:pt x="319" y="94"/>
                  </a:lnTo>
                  <a:lnTo>
                    <a:pt x="320" y="94"/>
                  </a:lnTo>
                  <a:lnTo>
                    <a:pt x="321" y="94"/>
                  </a:lnTo>
                  <a:lnTo>
                    <a:pt x="322" y="94"/>
                  </a:lnTo>
                  <a:lnTo>
                    <a:pt x="323" y="95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5" y="99"/>
                  </a:lnTo>
                  <a:lnTo>
                    <a:pt x="325" y="100"/>
                  </a:lnTo>
                  <a:lnTo>
                    <a:pt x="325" y="101"/>
                  </a:lnTo>
                  <a:lnTo>
                    <a:pt x="325" y="102"/>
                  </a:lnTo>
                  <a:lnTo>
                    <a:pt x="322" y="103"/>
                  </a:lnTo>
                  <a:lnTo>
                    <a:pt x="321" y="103"/>
                  </a:lnTo>
                  <a:lnTo>
                    <a:pt x="322" y="104"/>
                  </a:lnTo>
                  <a:lnTo>
                    <a:pt x="322" y="106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6" y="108"/>
                  </a:lnTo>
                  <a:lnTo>
                    <a:pt x="327" y="109"/>
                  </a:lnTo>
                  <a:lnTo>
                    <a:pt x="327" y="110"/>
                  </a:lnTo>
                  <a:lnTo>
                    <a:pt x="328" y="111"/>
                  </a:lnTo>
                  <a:lnTo>
                    <a:pt x="329" y="111"/>
                  </a:lnTo>
                  <a:lnTo>
                    <a:pt x="330" y="112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3" y="114"/>
                  </a:lnTo>
                  <a:lnTo>
                    <a:pt x="334" y="115"/>
                  </a:lnTo>
                  <a:lnTo>
                    <a:pt x="335" y="115"/>
                  </a:lnTo>
                  <a:lnTo>
                    <a:pt x="336" y="115"/>
                  </a:lnTo>
                  <a:lnTo>
                    <a:pt x="337" y="115"/>
                  </a:lnTo>
                  <a:lnTo>
                    <a:pt x="337" y="116"/>
                  </a:lnTo>
                  <a:lnTo>
                    <a:pt x="338" y="116"/>
                  </a:lnTo>
                  <a:lnTo>
                    <a:pt x="339" y="117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2" y="118"/>
                  </a:lnTo>
                  <a:lnTo>
                    <a:pt x="343" y="118"/>
                  </a:lnTo>
                  <a:lnTo>
                    <a:pt x="343" y="119"/>
                  </a:lnTo>
                  <a:lnTo>
                    <a:pt x="344" y="119"/>
                  </a:lnTo>
                  <a:lnTo>
                    <a:pt x="344" y="120"/>
                  </a:lnTo>
                  <a:lnTo>
                    <a:pt x="345" y="120"/>
                  </a:lnTo>
                  <a:lnTo>
                    <a:pt x="346" y="120"/>
                  </a:lnTo>
                  <a:lnTo>
                    <a:pt x="347" y="121"/>
                  </a:lnTo>
                  <a:lnTo>
                    <a:pt x="347" y="123"/>
                  </a:lnTo>
                  <a:lnTo>
                    <a:pt x="348" y="124"/>
                  </a:lnTo>
                  <a:lnTo>
                    <a:pt x="348" y="125"/>
                  </a:lnTo>
                  <a:lnTo>
                    <a:pt x="350" y="126"/>
                  </a:lnTo>
                  <a:lnTo>
                    <a:pt x="351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8"/>
                  </a:lnTo>
                  <a:lnTo>
                    <a:pt x="354" y="129"/>
                  </a:lnTo>
                  <a:lnTo>
                    <a:pt x="355" y="129"/>
                  </a:lnTo>
                  <a:lnTo>
                    <a:pt x="356" y="131"/>
                  </a:lnTo>
                  <a:lnTo>
                    <a:pt x="358" y="132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6" y="135"/>
                  </a:lnTo>
                  <a:lnTo>
                    <a:pt x="355" y="136"/>
                  </a:lnTo>
                  <a:lnTo>
                    <a:pt x="355" y="137"/>
                  </a:lnTo>
                  <a:lnTo>
                    <a:pt x="355" y="138"/>
                  </a:lnTo>
                  <a:lnTo>
                    <a:pt x="355" y="140"/>
                  </a:lnTo>
                  <a:lnTo>
                    <a:pt x="356" y="140"/>
                  </a:lnTo>
                  <a:lnTo>
                    <a:pt x="358" y="141"/>
                  </a:lnTo>
                  <a:lnTo>
                    <a:pt x="358" y="142"/>
                  </a:lnTo>
                  <a:lnTo>
                    <a:pt x="359" y="142"/>
                  </a:lnTo>
                  <a:lnTo>
                    <a:pt x="360" y="142"/>
                  </a:lnTo>
                  <a:lnTo>
                    <a:pt x="360" y="143"/>
                  </a:lnTo>
                  <a:lnTo>
                    <a:pt x="360" y="144"/>
                  </a:lnTo>
                  <a:lnTo>
                    <a:pt x="361" y="144"/>
                  </a:lnTo>
                  <a:lnTo>
                    <a:pt x="362" y="144"/>
                  </a:lnTo>
                  <a:lnTo>
                    <a:pt x="362" y="145"/>
                  </a:lnTo>
                  <a:lnTo>
                    <a:pt x="361" y="146"/>
                  </a:lnTo>
                  <a:lnTo>
                    <a:pt x="360" y="146"/>
                  </a:lnTo>
                  <a:lnTo>
                    <a:pt x="360" y="148"/>
                  </a:lnTo>
                  <a:lnTo>
                    <a:pt x="360" y="149"/>
                  </a:lnTo>
                  <a:lnTo>
                    <a:pt x="361" y="148"/>
                  </a:lnTo>
                  <a:lnTo>
                    <a:pt x="362" y="148"/>
                  </a:lnTo>
                  <a:lnTo>
                    <a:pt x="362" y="149"/>
                  </a:lnTo>
                  <a:lnTo>
                    <a:pt x="362" y="150"/>
                  </a:lnTo>
                  <a:lnTo>
                    <a:pt x="363" y="150"/>
                  </a:lnTo>
                  <a:lnTo>
                    <a:pt x="364" y="151"/>
                  </a:lnTo>
                  <a:lnTo>
                    <a:pt x="365" y="151"/>
                  </a:lnTo>
                  <a:lnTo>
                    <a:pt x="368" y="151"/>
                  </a:lnTo>
                  <a:lnTo>
                    <a:pt x="370" y="151"/>
                  </a:lnTo>
                  <a:lnTo>
                    <a:pt x="370" y="152"/>
                  </a:lnTo>
                  <a:lnTo>
                    <a:pt x="371" y="152"/>
                  </a:lnTo>
                  <a:lnTo>
                    <a:pt x="371" y="153"/>
                  </a:lnTo>
                  <a:lnTo>
                    <a:pt x="371" y="154"/>
                  </a:lnTo>
                  <a:lnTo>
                    <a:pt x="372" y="154"/>
                  </a:lnTo>
                  <a:lnTo>
                    <a:pt x="373" y="154"/>
                  </a:lnTo>
                  <a:lnTo>
                    <a:pt x="375" y="156"/>
                  </a:lnTo>
                  <a:lnTo>
                    <a:pt x="376" y="156"/>
                  </a:lnTo>
                  <a:lnTo>
                    <a:pt x="377" y="156"/>
                  </a:lnTo>
                  <a:lnTo>
                    <a:pt x="377" y="157"/>
                  </a:lnTo>
                  <a:lnTo>
                    <a:pt x="378" y="157"/>
                  </a:lnTo>
                  <a:lnTo>
                    <a:pt x="378" y="158"/>
                  </a:lnTo>
                  <a:lnTo>
                    <a:pt x="378" y="157"/>
                  </a:lnTo>
                  <a:lnTo>
                    <a:pt x="379" y="157"/>
                  </a:lnTo>
                  <a:lnTo>
                    <a:pt x="380" y="158"/>
                  </a:lnTo>
                  <a:lnTo>
                    <a:pt x="380" y="159"/>
                  </a:lnTo>
                  <a:lnTo>
                    <a:pt x="381" y="159"/>
                  </a:lnTo>
                  <a:lnTo>
                    <a:pt x="383" y="160"/>
                  </a:lnTo>
                  <a:lnTo>
                    <a:pt x="383" y="161"/>
                  </a:lnTo>
                  <a:lnTo>
                    <a:pt x="383" y="162"/>
                  </a:lnTo>
                  <a:lnTo>
                    <a:pt x="383" y="163"/>
                  </a:lnTo>
                  <a:lnTo>
                    <a:pt x="384" y="163"/>
                  </a:lnTo>
                  <a:lnTo>
                    <a:pt x="385" y="163"/>
                  </a:lnTo>
                  <a:lnTo>
                    <a:pt x="385" y="165"/>
                  </a:lnTo>
                  <a:lnTo>
                    <a:pt x="384" y="168"/>
                  </a:lnTo>
                  <a:lnTo>
                    <a:pt x="383" y="168"/>
                  </a:lnTo>
                  <a:lnTo>
                    <a:pt x="384" y="168"/>
                  </a:lnTo>
                  <a:lnTo>
                    <a:pt x="384" y="169"/>
                  </a:lnTo>
                  <a:lnTo>
                    <a:pt x="384" y="170"/>
                  </a:lnTo>
                  <a:lnTo>
                    <a:pt x="384" y="171"/>
                  </a:lnTo>
                  <a:lnTo>
                    <a:pt x="385" y="173"/>
                  </a:lnTo>
                  <a:lnTo>
                    <a:pt x="385" y="174"/>
                  </a:lnTo>
                  <a:lnTo>
                    <a:pt x="386" y="175"/>
                  </a:lnTo>
                  <a:lnTo>
                    <a:pt x="387" y="176"/>
                  </a:lnTo>
                  <a:lnTo>
                    <a:pt x="388" y="177"/>
                  </a:lnTo>
                  <a:lnTo>
                    <a:pt x="388" y="178"/>
                  </a:lnTo>
                  <a:lnTo>
                    <a:pt x="389" y="178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6" y="177"/>
                  </a:lnTo>
                  <a:lnTo>
                    <a:pt x="385" y="177"/>
                  </a:lnTo>
                  <a:lnTo>
                    <a:pt x="384" y="176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79" y="175"/>
                  </a:lnTo>
                  <a:lnTo>
                    <a:pt x="377" y="175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7"/>
                  </a:lnTo>
                  <a:lnTo>
                    <a:pt x="373" y="178"/>
                  </a:lnTo>
                  <a:lnTo>
                    <a:pt x="373" y="179"/>
                  </a:lnTo>
                  <a:lnTo>
                    <a:pt x="372" y="179"/>
                  </a:lnTo>
                  <a:lnTo>
                    <a:pt x="371" y="179"/>
                  </a:lnTo>
                  <a:lnTo>
                    <a:pt x="369" y="178"/>
                  </a:lnTo>
                  <a:lnTo>
                    <a:pt x="368" y="178"/>
                  </a:lnTo>
                  <a:lnTo>
                    <a:pt x="367" y="178"/>
                  </a:lnTo>
                  <a:lnTo>
                    <a:pt x="365" y="178"/>
                  </a:lnTo>
                  <a:lnTo>
                    <a:pt x="365" y="179"/>
                  </a:lnTo>
                  <a:lnTo>
                    <a:pt x="365" y="178"/>
                  </a:lnTo>
                  <a:lnTo>
                    <a:pt x="364" y="178"/>
                  </a:lnTo>
                  <a:lnTo>
                    <a:pt x="363" y="179"/>
                  </a:lnTo>
                  <a:lnTo>
                    <a:pt x="362" y="179"/>
                  </a:lnTo>
                  <a:lnTo>
                    <a:pt x="361" y="179"/>
                  </a:lnTo>
                  <a:lnTo>
                    <a:pt x="360" y="178"/>
                  </a:lnTo>
                  <a:lnTo>
                    <a:pt x="360" y="177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8" y="177"/>
                  </a:lnTo>
                  <a:lnTo>
                    <a:pt x="358" y="176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4" y="176"/>
                  </a:lnTo>
                  <a:lnTo>
                    <a:pt x="354" y="175"/>
                  </a:lnTo>
                  <a:lnTo>
                    <a:pt x="353" y="175"/>
                  </a:lnTo>
                  <a:lnTo>
                    <a:pt x="353" y="174"/>
                  </a:lnTo>
                  <a:lnTo>
                    <a:pt x="352" y="174"/>
                  </a:lnTo>
                  <a:lnTo>
                    <a:pt x="351" y="174"/>
                  </a:lnTo>
                  <a:lnTo>
                    <a:pt x="351" y="173"/>
                  </a:lnTo>
                  <a:lnTo>
                    <a:pt x="351" y="174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8" y="175"/>
                  </a:lnTo>
                  <a:lnTo>
                    <a:pt x="347" y="175"/>
                  </a:lnTo>
                  <a:lnTo>
                    <a:pt x="346" y="175"/>
                  </a:lnTo>
                  <a:lnTo>
                    <a:pt x="346" y="174"/>
                  </a:lnTo>
                  <a:lnTo>
                    <a:pt x="345" y="174"/>
                  </a:lnTo>
                  <a:lnTo>
                    <a:pt x="345" y="175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3" y="175"/>
                  </a:lnTo>
                  <a:lnTo>
                    <a:pt x="342" y="175"/>
                  </a:lnTo>
                  <a:lnTo>
                    <a:pt x="342" y="174"/>
                  </a:lnTo>
                  <a:lnTo>
                    <a:pt x="340" y="174"/>
                  </a:lnTo>
                  <a:lnTo>
                    <a:pt x="342" y="174"/>
                  </a:lnTo>
                  <a:lnTo>
                    <a:pt x="340" y="174"/>
                  </a:lnTo>
                  <a:lnTo>
                    <a:pt x="340" y="173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39" y="174"/>
                  </a:lnTo>
                  <a:lnTo>
                    <a:pt x="338" y="173"/>
                  </a:lnTo>
                  <a:lnTo>
                    <a:pt x="337" y="171"/>
                  </a:lnTo>
                  <a:lnTo>
                    <a:pt x="336" y="171"/>
                  </a:lnTo>
                  <a:lnTo>
                    <a:pt x="335" y="171"/>
                  </a:lnTo>
                  <a:lnTo>
                    <a:pt x="335" y="170"/>
                  </a:lnTo>
                  <a:lnTo>
                    <a:pt x="336" y="170"/>
                  </a:lnTo>
                  <a:lnTo>
                    <a:pt x="335" y="170"/>
                  </a:lnTo>
                  <a:lnTo>
                    <a:pt x="334" y="169"/>
                  </a:lnTo>
                  <a:lnTo>
                    <a:pt x="333" y="169"/>
                  </a:lnTo>
                  <a:lnTo>
                    <a:pt x="333" y="170"/>
                  </a:lnTo>
                  <a:lnTo>
                    <a:pt x="331" y="170"/>
                  </a:lnTo>
                  <a:lnTo>
                    <a:pt x="330" y="171"/>
                  </a:lnTo>
                  <a:lnTo>
                    <a:pt x="329" y="171"/>
                  </a:lnTo>
                  <a:lnTo>
                    <a:pt x="329" y="170"/>
                  </a:lnTo>
                  <a:lnTo>
                    <a:pt x="328" y="171"/>
                  </a:lnTo>
                  <a:lnTo>
                    <a:pt x="328" y="173"/>
                  </a:lnTo>
                  <a:lnTo>
                    <a:pt x="327" y="173"/>
                  </a:lnTo>
                  <a:lnTo>
                    <a:pt x="327" y="174"/>
                  </a:lnTo>
                  <a:lnTo>
                    <a:pt x="327" y="175"/>
                  </a:lnTo>
                  <a:lnTo>
                    <a:pt x="326" y="175"/>
                  </a:lnTo>
                  <a:lnTo>
                    <a:pt x="326" y="176"/>
                  </a:lnTo>
                  <a:lnTo>
                    <a:pt x="327" y="176"/>
                  </a:lnTo>
                  <a:lnTo>
                    <a:pt x="327" y="177"/>
                  </a:lnTo>
                  <a:lnTo>
                    <a:pt x="327" y="178"/>
                  </a:lnTo>
                  <a:lnTo>
                    <a:pt x="327" y="179"/>
                  </a:lnTo>
                  <a:lnTo>
                    <a:pt x="326" y="179"/>
                  </a:lnTo>
                  <a:lnTo>
                    <a:pt x="326" y="181"/>
                  </a:lnTo>
                  <a:lnTo>
                    <a:pt x="325" y="181"/>
                  </a:lnTo>
                  <a:lnTo>
                    <a:pt x="323" y="181"/>
                  </a:lnTo>
                  <a:lnTo>
                    <a:pt x="321" y="181"/>
                  </a:lnTo>
                  <a:lnTo>
                    <a:pt x="320" y="181"/>
                  </a:lnTo>
                  <a:lnTo>
                    <a:pt x="320" y="182"/>
                  </a:lnTo>
                  <a:lnTo>
                    <a:pt x="319" y="183"/>
                  </a:lnTo>
                  <a:lnTo>
                    <a:pt x="318" y="182"/>
                  </a:lnTo>
                  <a:lnTo>
                    <a:pt x="317" y="182"/>
                  </a:lnTo>
                  <a:lnTo>
                    <a:pt x="316" y="182"/>
                  </a:lnTo>
                  <a:lnTo>
                    <a:pt x="314" y="182"/>
                  </a:lnTo>
                  <a:lnTo>
                    <a:pt x="313" y="183"/>
                  </a:lnTo>
                  <a:lnTo>
                    <a:pt x="312" y="183"/>
                  </a:lnTo>
                  <a:lnTo>
                    <a:pt x="311" y="183"/>
                  </a:lnTo>
                  <a:lnTo>
                    <a:pt x="310" y="183"/>
                  </a:lnTo>
                  <a:lnTo>
                    <a:pt x="309" y="183"/>
                  </a:lnTo>
                  <a:lnTo>
                    <a:pt x="306" y="183"/>
                  </a:lnTo>
                  <a:lnTo>
                    <a:pt x="306" y="182"/>
                  </a:lnTo>
                  <a:lnTo>
                    <a:pt x="305" y="182"/>
                  </a:lnTo>
                  <a:lnTo>
                    <a:pt x="305" y="181"/>
                  </a:lnTo>
                  <a:lnTo>
                    <a:pt x="304" y="179"/>
                  </a:lnTo>
                  <a:lnTo>
                    <a:pt x="303" y="179"/>
                  </a:lnTo>
                  <a:lnTo>
                    <a:pt x="303" y="178"/>
                  </a:lnTo>
                  <a:lnTo>
                    <a:pt x="302" y="178"/>
                  </a:lnTo>
                  <a:lnTo>
                    <a:pt x="301" y="178"/>
                  </a:lnTo>
                  <a:lnTo>
                    <a:pt x="301" y="177"/>
                  </a:lnTo>
                  <a:lnTo>
                    <a:pt x="300" y="178"/>
                  </a:lnTo>
                  <a:lnTo>
                    <a:pt x="300" y="179"/>
                  </a:lnTo>
                  <a:lnTo>
                    <a:pt x="300" y="178"/>
                  </a:lnTo>
                  <a:lnTo>
                    <a:pt x="298" y="177"/>
                  </a:lnTo>
                  <a:lnTo>
                    <a:pt x="298" y="178"/>
                  </a:lnTo>
                  <a:lnTo>
                    <a:pt x="297" y="179"/>
                  </a:lnTo>
                  <a:lnTo>
                    <a:pt x="298" y="179"/>
                  </a:lnTo>
                  <a:lnTo>
                    <a:pt x="298" y="181"/>
                  </a:lnTo>
                  <a:lnTo>
                    <a:pt x="296" y="181"/>
                  </a:lnTo>
                  <a:lnTo>
                    <a:pt x="295" y="181"/>
                  </a:lnTo>
                  <a:lnTo>
                    <a:pt x="295" y="182"/>
                  </a:lnTo>
                  <a:lnTo>
                    <a:pt x="295" y="183"/>
                  </a:lnTo>
                  <a:lnTo>
                    <a:pt x="294" y="183"/>
                  </a:lnTo>
                  <a:lnTo>
                    <a:pt x="294" y="182"/>
                  </a:lnTo>
                  <a:lnTo>
                    <a:pt x="293" y="182"/>
                  </a:lnTo>
                  <a:lnTo>
                    <a:pt x="293" y="183"/>
                  </a:lnTo>
                  <a:lnTo>
                    <a:pt x="292" y="184"/>
                  </a:lnTo>
                  <a:lnTo>
                    <a:pt x="291" y="183"/>
                  </a:lnTo>
                  <a:lnTo>
                    <a:pt x="289" y="183"/>
                  </a:lnTo>
                  <a:lnTo>
                    <a:pt x="289" y="184"/>
                  </a:lnTo>
                  <a:lnTo>
                    <a:pt x="288" y="184"/>
                  </a:lnTo>
                  <a:lnTo>
                    <a:pt x="287" y="185"/>
                  </a:lnTo>
                  <a:lnTo>
                    <a:pt x="286" y="185"/>
                  </a:lnTo>
                  <a:lnTo>
                    <a:pt x="285" y="185"/>
                  </a:lnTo>
                  <a:lnTo>
                    <a:pt x="285" y="186"/>
                  </a:lnTo>
                  <a:lnTo>
                    <a:pt x="284" y="186"/>
                  </a:lnTo>
                  <a:lnTo>
                    <a:pt x="283" y="186"/>
                  </a:lnTo>
                  <a:lnTo>
                    <a:pt x="281" y="186"/>
                  </a:lnTo>
                  <a:lnTo>
                    <a:pt x="280" y="187"/>
                  </a:lnTo>
                  <a:lnTo>
                    <a:pt x="279" y="187"/>
                  </a:lnTo>
                  <a:lnTo>
                    <a:pt x="278" y="187"/>
                  </a:lnTo>
                  <a:lnTo>
                    <a:pt x="277" y="187"/>
                  </a:lnTo>
                  <a:lnTo>
                    <a:pt x="276" y="188"/>
                  </a:lnTo>
                  <a:lnTo>
                    <a:pt x="275" y="188"/>
                  </a:lnTo>
                  <a:lnTo>
                    <a:pt x="273" y="190"/>
                  </a:lnTo>
                  <a:lnTo>
                    <a:pt x="272" y="191"/>
                  </a:lnTo>
                  <a:lnTo>
                    <a:pt x="271" y="191"/>
                  </a:lnTo>
                  <a:lnTo>
                    <a:pt x="270" y="191"/>
                  </a:lnTo>
                  <a:lnTo>
                    <a:pt x="270" y="192"/>
                  </a:lnTo>
                  <a:lnTo>
                    <a:pt x="270" y="193"/>
                  </a:lnTo>
                  <a:lnTo>
                    <a:pt x="269" y="193"/>
                  </a:lnTo>
                  <a:lnTo>
                    <a:pt x="268" y="193"/>
                  </a:lnTo>
                  <a:lnTo>
                    <a:pt x="267" y="193"/>
                  </a:lnTo>
                  <a:lnTo>
                    <a:pt x="266" y="192"/>
                  </a:lnTo>
                  <a:lnTo>
                    <a:pt x="264" y="191"/>
                  </a:lnTo>
                  <a:lnTo>
                    <a:pt x="263" y="191"/>
                  </a:lnTo>
                  <a:lnTo>
                    <a:pt x="263" y="190"/>
                  </a:lnTo>
                  <a:lnTo>
                    <a:pt x="262" y="190"/>
                  </a:lnTo>
                  <a:lnTo>
                    <a:pt x="262" y="188"/>
                  </a:lnTo>
                  <a:lnTo>
                    <a:pt x="261" y="190"/>
                  </a:lnTo>
                  <a:lnTo>
                    <a:pt x="260" y="190"/>
                  </a:lnTo>
                  <a:lnTo>
                    <a:pt x="259" y="188"/>
                  </a:lnTo>
                  <a:lnTo>
                    <a:pt x="258" y="188"/>
                  </a:lnTo>
                  <a:lnTo>
                    <a:pt x="258" y="187"/>
                  </a:lnTo>
                  <a:lnTo>
                    <a:pt x="256" y="187"/>
                  </a:lnTo>
                  <a:lnTo>
                    <a:pt x="256" y="186"/>
                  </a:lnTo>
                  <a:lnTo>
                    <a:pt x="255" y="186"/>
                  </a:lnTo>
                  <a:lnTo>
                    <a:pt x="254" y="186"/>
                  </a:lnTo>
                  <a:lnTo>
                    <a:pt x="253" y="187"/>
                  </a:lnTo>
                  <a:lnTo>
                    <a:pt x="254" y="187"/>
                  </a:lnTo>
                  <a:lnTo>
                    <a:pt x="254" y="188"/>
                  </a:lnTo>
                  <a:lnTo>
                    <a:pt x="253" y="188"/>
                  </a:lnTo>
                  <a:lnTo>
                    <a:pt x="253" y="190"/>
                  </a:lnTo>
                  <a:lnTo>
                    <a:pt x="252" y="190"/>
                  </a:lnTo>
                  <a:lnTo>
                    <a:pt x="251" y="188"/>
                  </a:lnTo>
                  <a:lnTo>
                    <a:pt x="251" y="190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49" y="192"/>
                  </a:lnTo>
                  <a:lnTo>
                    <a:pt x="249" y="193"/>
                  </a:lnTo>
                  <a:lnTo>
                    <a:pt x="249" y="194"/>
                  </a:lnTo>
                  <a:lnTo>
                    <a:pt x="249" y="195"/>
                  </a:lnTo>
                  <a:lnTo>
                    <a:pt x="247" y="196"/>
                  </a:lnTo>
                  <a:lnTo>
                    <a:pt x="246" y="196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5" y="200"/>
                  </a:lnTo>
                  <a:lnTo>
                    <a:pt x="245" y="201"/>
                  </a:lnTo>
                  <a:lnTo>
                    <a:pt x="244" y="201"/>
                  </a:lnTo>
                  <a:lnTo>
                    <a:pt x="243" y="202"/>
                  </a:lnTo>
                  <a:lnTo>
                    <a:pt x="243" y="203"/>
                  </a:lnTo>
                  <a:lnTo>
                    <a:pt x="244" y="203"/>
                  </a:lnTo>
                  <a:lnTo>
                    <a:pt x="243" y="204"/>
                  </a:lnTo>
                  <a:lnTo>
                    <a:pt x="243" y="205"/>
                  </a:lnTo>
                  <a:lnTo>
                    <a:pt x="242" y="205"/>
                  </a:lnTo>
                  <a:lnTo>
                    <a:pt x="241" y="207"/>
                  </a:lnTo>
                  <a:lnTo>
                    <a:pt x="239" y="207"/>
                  </a:lnTo>
                  <a:lnTo>
                    <a:pt x="236" y="207"/>
                  </a:lnTo>
                  <a:lnTo>
                    <a:pt x="234" y="207"/>
                  </a:lnTo>
                  <a:lnTo>
                    <a:pt x="233" y="205"/>
                  </a:lnTo>
                  <a:lnTo>
                    <a:pt x="231" y="205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29" y="204"/>
                  </a:lnTo>
                  <a:lnTo>
                    <a:pt x="228" y="204"/>
                  </a:lnTo>
                  <a:lnTo>
                    <a:pt x="227" y="203"/>
                  </a:lnTo>
                  <a:lnTo>
                    <a:pt x="226" y="203"/>
                  </a:lnTo>
                  <a:lnTo>
                    <a:pt x="226" y="204"/>
                  </a:lnTo>
                  <a:lnTo>
                    <a:pt x="224" y="203"/>
                  </a:lnTo>
                  <a:lnTo>
                    <a:pt x="222" y="203"/>
                  </a:lnTo>
                  <a:lnTo>
                    <a:pt x="221" y="202"/>
                  </a:lnTo>
                  <a:lnTo>
                    <a:pt x="221" y="203"/>
                  </a:lnTo>
                  <a:lnTo>
                    <a:pt x="220" y="202"/>
                  </a:lnTo>
                  <a:lnTo>
                    <a:pt x="219" y="202"/>
                  </a:lnTo>
                  <a:lnTo>
                    <a:pt x="218" y="202"/>
                  </a:lnTo>
                  <a:lnTo>
                    <a:pt x="217" y="202"/>
                  </a:lnTo>
                  <a:lnTo>
                    <a:pt x="213" y="203"/>
                  </a:lnTo>
                  <a:lnTo>
                    <a:pt x="212" y="203"/>
                  </a:lnTo>
                  <a:lnTo>
                    <a:pt x="211" y="203"/>
                  </a:lnTo>
                  <a:lnTo>
                    <a:pt x="210" y="203"/>
                  </a:lnTo>
                  <a:lnTo>
                    <a:pt x="209" y="203"/>
                  </a:lnTo>
                  <a:lnTo>
                    <a:pt x="209" y="202"/>
                  </a:lnTo>
                  <a:lnTo>
                    <a:pt x="208" y="202"/>
                  </a:lnTo>
                  <a:lnTo>
                    <a:pt x="206" y="201"/>
                  </a:lnTo>
                  <a:lnTo>
                    <a:pt x="205" y="201"/>
                  </a:lnTo>
                  <a:lnTo>
                    <a:pt x="204" y="201"/>
                  </a:lnTo>
                  <a:lnTo>
                    <a:pt x="204" y="202"/>
                  </a:lnTo>
                  <a:lnTo>
                    <a:pt x="203" y="202"/>
                  </a:lnTo>
                  <a:lnTo>
                    <a:pt x="202" y="202"/>
                  </a:lnTo>
                  <a:lnTo>
                    <a:pt x="202" y="201"/>
                  </a:lnTo>
                  <a:lnTo>
                    <a:pt x="201" y="201"/>
                  </a:lnTo>
                  <a:lnTo>
                    <a:pt x="201" y="200"/>
                  </a:lnTo>
                  <a:lnTo>
                    <a:pt x="200" y="199"/>
                  </a:lnTo>
                  <a:lnTo>
                    <a:pt x="196" y="198"/>
                  </a:lnTo>
                  <a:lnTo>
                    <a:pt x="194" y="198"/>
                  </a:lnTo>
                  <a:lnTo>
                    <a:pt x="193" y="198"/>
                  </a:lnTo>
                  <a:lnTo>
                    <a:pt x="192" y="198"/>
                  </a:lnTo>
                  <a:lnTo>
                    <a:pt x="191" y="198"/>
                  </a:lnTo>
                  <a:lnTo>
                    <a:pt x="191" y="199"/>
                  </a:lnTo>
                  <a:lnTo>
                    <a:pt x="188" y="199"/>
                  </a:lnTo>
                  <a:lnTo>
                    <a:pt x="186" y="199"/>
                  </a:lnTo>
                  <a:lnTo>
                    <a:pt x="185" y="199"/>
                  </a:lnTo>
                  <a:lnTo>
                    <a:pt x="184" y="198"/>
                  </a:lnTo>
                  <a:lnTo>
                    <a:pt x="181" y="195"/>
                  </a:lnTo>
                  <a:lnTo>
                    <a:pt x="180" y="194"/>
                  </a:lnTo>
                  <a:lnTo>
                    <a:pt x="181" y="193"/>
                  </a:lnTo>
                  <a:lnTo>
                    <a:pt x="181" y="192"/>
                  </a:lnTo>
                  <a:lnTo>
                    <a:pt x="180" y="192"/>
                  </a:lnTo>
                  <a:lnTo>
                    <a:pt x="180" y="191"/>
                  </a:lnTo>
                  <a:lnTo>
                    <a:pt x="179" y="191"/>
                  </a:lnTo>
                  <a:lnTo>
                    <a:pt x="178" y="190"/>
                  </a:lnTo>
                  <a:lnTo>
                    <a:pt x="178" y="188"/>
                  </a:lnTo>
                  <a:lnTo>
                    <a:pt x="178" y="187"/>
                  </a:lnTo>
                  <a:lnTo>
                    <a:pt x="177" y="187"/>
                  </a:lnTo>
                  <a:lnTo>
                    <a:pt x="175" y="187"/>
                  </a:lnTo>
                  <a:lnTo>
                    <a:pt x="175" y="186"/>
                  </a:lnTo>
                  <a:lnTo>
                    <a:pt x="174" y="186"/>
                  </a:lnTo>
                  <a:lnTo>
                    <a:pt x="172" y="185"/>
                  </a:lnTo>
                  <a:lnTo>
                    <a:pt x="172" y="184"/>
                  </a:lnTo>
                  <a:lnTo>
                    <a:pt x="170" y="184"/>
                  </a:lnTo>
                  <a:lnTo>
                    <a:pt x="169" y="183"/>
                  </a:lnTo>
                  <a:lnTo>
                    <a:pt x="168" y="182"/>
                  </a:lnTo>
                  <a:lnTo>
                    <a:pt x="164" y="181"/>
                  </a:lnTo>
                  <a:lnTo>
                    <a:pt x="163" y="179"/>
                  </a:lnTo>
                  <a:lnTo>
                    <a:pt x="163" y="178"/>
                  </a:lnTo>
                  <a:lnTo>
                    <a:pt x="162" y="178"/>
                  </a:lnTo>
                  <a:lnTo>
                    <a:pt x="161" y="177"/>
                  </a:lnTo>
                  <a:lnTo>
                    <a:pt x="160" y="177"/>
                  </a:lnTo>
                  <a:lnTo>
                    <a:pt x="159" y="177"/>
                  </a:lnTo>
                  <a:lnTo>
                    <a:pt x="155" y="177"/>
                  </a:lnTo>
                  <a:lnTo>
                    <a:pt x="154" y="176"/>
                  </a:lnTo>
                  <a:lnTo>
                    <a:pt x="153" y="177"/>
                  </a:lnTo>
                  <a:lnTo>
                    <a:pt x="152" y="177"/>
                  </a:lnTo>
                  <a:lnTo>
                    <a:pt x="151" y="177"/>
                  </a:lnTo>
                  <a:lnTo>
                    <a:pt x="150" y="177"/>
                  </a:lnTo>
                  <a:lnTo>
                    <a:pt x="149" y="178"/>
                  </a:lnTo>
                  <a:lnTo>
                    <a:pt x="146" y="179"/>
                  </a:lnTo>
                  <a:lnTo>
                    <a:pt x="145" y="181"/>
                  </a:lnTo>
                  <a:lnTo>
                    <a:pt x="144" y="181"/>
                  </a:lnTo>
                  <a:lnTo>
                    <a:pt x="144" y="182"/>
                  </a:lnTo>
                  <a:lnTo>
                    <a:pt x="144" y="183"/>
                  </a:lnTo>
                  <a:lnTo>
                    <a:pt x="143" y="183"/>
                  </a:lnTo>
                  <a:lnTo>
                    <a:pt x="142" y="183"/>
                  </a:lnTo>
                  <a:lnTo>
                    <a:pt x="141" y="183"/>
                  </a:lnTo>
                  <a:lnTo>
                    <a:pt x="141" y="184"/>
                  </a:lnTo>
                  <a:lnTo>
                    <a:pt x="139" y="184"/>
                  </a:lnTo>
                  <a:lnTo>
                    <a:pt x="139" y="185"/>
                  </a:lnTo>
                  <a:lnTo>
                    <a:pt x="139" y="186"/>
                  </a:lnTo>
                  <a:lnTo>
                    <a:pt x="138" y="186"/>
                  </a:lnTo>
                  <a:lnTo>
                    <a:pt x="138" y="187"/>
                  </a:lnTo>
                  <a:lnTo>
                    <a:pt x="138" y="188"/>
                  </a:lnTo>
                  <a:lnTo>
                    <a:pt x="137" y="188"/>
                  </a:lnTo>
                  <a:lnTo>
                    <a:pt x="136" y="190"/>
                  </a:lnTo>
                  <a:lnTo>
                    <a:pt x="135" y="191"/>
                  </a:lnTo>
                  <a:lnTo>
                    <a:pt x="135" y="192"/>
                  </a:lnTo>
                  <a:lnTo>
                    <a:pt x="134" y="192"/>
                  </a:lnTo>
                  <a:lnTo>
                    <a:pt x="133" y="193"/>
                  </a:lnTo>
                  <a:lnTo>
                    <a:pt x="133" y="194"/>
                  </a:lnTo>
                  <a:lnTo>
                    <a:pt x="132" y="198"/>
                  </a:lnTo>
                  <a:lnTo>
                    <a:pt x="130" y="199"/>
                  </a:lnTo>
                  <a:lnTo>
                    <a:pt x="129" y="200"/>
                  </a:lnTo>
                  <a:lnTo>
                    <a:pt x="128" y="200"/>
                  </a:lnTo>
                  <a:lnTo>
                    <a:pt x="127" y="200"/>
                  </a:lnTo>
                  <a:lnTo>
                    <a:pt x="126" y="200"/>
                  </a:lnTo>
                  <a:lnTo>
                    <a:pt x="125" y="200"/>
                  </a:lnTo>
                  <a:lnTo>
                    <a:pt x="124" y="201"/>
                  </a:lnTo>
                  <a:lnTo>
                    <a:pt x="124" y="202"/>
                  </a:lnTo>
                  <a:lnTo>
                    <a:pt x="125" y="203"/>
                  </a:lnTo>
                  <a:lnTo>
                    <a:pt x="126" y="205"/>
                  </a:lnTo>
                  <a:lnTo>
                    <a:pt x="127" y="207"/>
                  </a:lnTo>
                  <a:lnTo>
                    <a:pt x="127" y="209"/>
                  </a:lnTo>
                  <a:lnTo>
                    <a:pt x="127" y="211"/>
                  </a:lnTo>
                  <a:lnTo>
                    <a:pt x="127" y="212"/>
                  </a:lnTo>
                  <a:lnTo>
                    <a:pt x="126" y="213"/>
                  </a:lnTo>
                  <a:lnTo>
                    <a:pt x="126" y="215"/>
                  </a:lnTo>
                  <a:lnTo>
                    <a:pt x="126" y="216"/>
                  </a:lnTo>
                  <a:lnTo>
                    <a:pt x="126" y="219"/>
                  </a:lnTo>
                  <a:lnTo>
                    <a:pt x="127" y="226"/>
                  </a:lnTo>
                  <a:lnTo>
                    <a:pt x="125" y="226"/>
                  </a:lnTo>
                  <a:lnTo>
                    <a:pt x="125" y="225"/>
                  </a:lnTo>
                  <a:lnTo>
                    <a:pt x="124" y="223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0" y="223"/>
                  </a:lnTo>
                  <a:lnTo>
                    <a:pt x="119" y="223"/>
                  </a:lnTo>
                  <a:lnTo>
                    <a:pt x="119" y="224"/>
                  </a:lnTo>
                  <a:lnTo>
                    <a:pt x="118" y="224"/>
                  </a:lnTo>
                  <a:lnTo>
                    <a:pt x="116" y="224"/>
                  </a:lnTo>
                  <a:lnTo>
                    <a:pt x="114" y="224"/>
                  </a:lnTo>
                  <a:lnTo>
                    <a:pt x="114" y="225"/>
                  </a:lnTo>
                  <a:lnTo>
                    <a:pt x="114" y="226"/>
                  </a:lnTo>
                  <a:lnTo>
                    <a:pt x="113" y="226"/>
                  </a:lnTo>
                  <a:lnTo>
                    <a:pt x="112" y="226"/>
                  </a:lnTo>
                  <a:lnTo>
                    <a:pt x="112" y="225"/>
                  </a:lnTo>
                  <a:lnTo>
                    <a:pt x="111" y="224"/>
                  </a:lnTo>
                  <a:lnTo>
                    <a:pt x="110" y="224"/>
                  </a:lnTo>
                  <a:lnTo>
                    <a:pt x="109" y="224"/>
                  </a:lnTo>
                  <a:lnTo>
                    <a:pt x="108" y="224"/>
                  </a:lnTo>
                  <a:lnTo>
                    <a:pt x="108" y="225"/>
                  </a:lnTo>
                  <a:lnTo>
                    <a:pt x="107" y="225"/>
                  </a:lnTo>
                  <a:lnTo>
                    <a:pt x="105" y="224"/>
                  </a:lnTo>
                  <a:lnTo>
                    <a:pt x="104" y="225"/>
                  </a:lnTo>
                  <a:lnTo>
                    <a:pt x="103" y="225"/>
                  </a:lnTo>
                  <a:lnTo>
                    <a:pt x="103" y="224"/>
                  </a:lnTo>
                  <a:lnTo>
                    <a:pt x="102" y="223"/>
                  </a:lnTo>
                  <a:lnTo>
                    <a:pt x="101" y="223"/>
                  </a:lnTo>
                  <a:lnTo>
                    <a:pt x="100" y="223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99" y="223"/>
                  </a:lnTo>
                  <a:lnTo>
                    <a:pt x="96" y="223"/>
                  </a:lnTo>
                  <a:lnTo>
                    <a:pt x="95" y="221"/>
                  </a:lnTo>
                  <a:lnTo>
                    <a:pt x="94" y="221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1" y="220"/>
                  </a:lnTo>
                  <a:lnTo>
                    <a:pt x="90" y="221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7" y="223"/>
                  </a:lnTo>
                  <a:lnTo>
                    <a:pt x="86" y="223"/>
                  </a:lnTo>
                  <a:lnTo>
                    <a:pt x="85" y="223"/>
                  </a:lnTo>
                  <a:lnTo>
                    <a:pt x="84" y="224"/>
                  </a:lnTo>
                  <a:lnTo>
                    <a:pt x="83" y="224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9" y="224"/>
                  </a:lnTo>
                  <a:lnTo>
                    <a:pt x="79" y="225"/>
                  </a:lnTo>
                  <a:lnTo>
                    <a:pt x="78" y="225"/>
                  </a:lnTo>
                  <a:lnTo>
                    <a:pt x="77" y="225"/>
                  </a:lnTo>
                  <a:lnTo>
                    <a:pt x="76" y="224"/>
                  </a:lnTo>
                  <a:lnTo>
                    <a:pt x="75" y="225"/>
                  </a:lnTo>
                  <a:lnTo>
                    <a:pt x="75" y="224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2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7" y="225"/>
                  </a:lnTo>
                  <a:lnTo>
                    <a:pt x="66" y="226"/>
                  </a:lnTo>
                  <a:lnTo>
                    <a:pt x="65" y="227"/>
                  </a:lnTo>
                  <a:lnTo>
                    <a:pt x="65" y="228"/>
                  </a:lnTo>
                  <a:lnTo>
                    <a:pt x="65" y="230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2" y="235"/>
                  </a:lnTo>
                  <a:lnTo>
                    <a:pt x="62" y="236"/>
                  </a:lnTo>
                  <a:lnTo>
                    <a:pt x="62" y="237"/>
                  </a:lnTo>
                  <a:lnTo>
                    <a:pt x="62" y="238"/>
                  </a:lnTo>
                  <a:lnTo>
                    <a:pt x="62" y="240"/>
                  </a:lnTo>
                  <a:lnTo>
                    <a:pt x="61" y="242"/>
                  </a:lnTo>
                  <a:lnTo>
                    <a:pt x="61" y="243"/>
                  </a:lnTo>
                  <a:lnTo>
                    <a:pt x="62" y="244"/>
                  </a:lnTo>
                  <a:lnTo>
                    <a:pt x="62" y="245"/>
                  </a:lnTo>
                  <a:lnTo>
                    <a:pt x="61" y="248"/>
                  </a:lnTo>
                  <a:lnTo>
                    <a:pt x="61" y="249"/>
                  </a:lnTo>
                  <a:lnTo>
                    <a:pt x="60" y="250"/>
                  </a:lnTo>
                  <a:lnTo>
                    <a:pt x="59" y="252"/>
                  </a:lnTo>
                  <a:lnTo>
                    <a:pt x="58" y="255"/>
                  </a:lnTo>
                  <a:lnTo>
                    <a:pt x="57" y="258"/>
                  </a:lnTo>
                  <a:lnTo>
                    <a:pt x="55" y="260"/>
                  </a:lnTo>
                  <a:lnTo>
                    <a:pt x="54" y="263"/>
                  </a:lnTo>
                  <a:lnTo>
                    <a:pt x="53" y="263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2" y="260"/>
                  </a:lnTo>
                  <a:lnTo>
                    <a:pt x="52" y="259"/>
                  </a:lnTo>
                  <a:lnTo>
                    <a:pt x="51" y="259"/>
                  </a:lnTo>
                  <a:lnTo>
                    <a:pt x="51" y="258"/>
                  </a:lnTo>
                  <a:lnTo>
                    <a:pt x="51" y="257"/>
                  </a:lnTo>
                  <a:lnTo>
                    <a:pt x="51" y="255"/>
                  </a:lnTo>
                  <a:lnTo>
                    <a:pt x="51" y="254"/>
                  </a:lnTo>
                  <a:lnTo>
                    <a:pt x="51" y="253"/>
                  </a:lnTo>
                  <a:lnTo>
                    <a:pt x="51" y="252"/>
                  </a:lnTo>
                  <a:lnTo>
                    <a:pt x="51" y="251"/>
                  </a:lnTo>
                  <a:lnTo>
                    <a:pt x="51" y="250"/>
                  </a:lnTo>
                  <a:lnTo>
                    <a:pt x="50" y="250"/>
                  </a:lnTo>
                  <a:lnTo>
                    <a:pt x="50" y="249"/>
                  </a:lnTo>
                  <a:lnTo>
                    <a:pt x="50" y="248"/>
                  </a:lnTo>
                  <a:lnTo>
                    <a:pt x="51" y="246"/>
                  </a:lnTo>
                  <a:lnTo>
                    <a:pt x="51" y="245"/>
                  </a:lnTo>
                  <a:lnTo>
                    <a:pt x="51" y="244"/>
                  </a:lnTo>
                  <a:lnTo>
                    <a:pt x="50" y="243"/>
                  </a:lnTo>
                  <a:lnTo>
                    <a:pt x="49" y="242"/>
                  </a:lnTo>
                  <a:lnTo>
                    <a:pt x="49" y="241"/>
                  </a:lnTo>
                  <a:lnTo>
                    <a:pt x="47" y="242"/>
                  </a:lnTo>
                  <a:lnTo>
                    <a:pt x="47" y="241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5" y="237"/>
                  </a:lnTo>
                  <a:lnTo>
                    <a:pt x="44" y="237"/>
                  </a:lnTo>
                  <a:lnTo>
                    <a:pt x="43" y="237"/>
                  </a:lnTo>
                  <a:lnTo>
                    <a:pt x="42" y="237"/>
                  </a:lnTo>
                  <a:lnTo>
                    <a:pt x="40" y="235"/>
                  </a:lnTo>
                  <a:lnTo>
                    <a:pt x="36" y="232"/>
                  </a:lnTo>
                  <a:lnTo>
                    <a:pt x="34" y="229"/>
                  </a:lnTo>
                  <a:lnTo>
                    <a:pt x="30" y="226"/>
                  </a:lnTo>
                  <a:lnTo>
                    <a:pt x="28" y="223"/>
                  </a:lnTo>
                  <a:lnTo>
                    <a:pt x="26" y="221"/>
                  </a:lnTo>
                  <a:lnTo>
                    <a:pt x="26" y="220"/>
                  </a:lnTo>
                  <a:lnTo>
                    <a:pt x="24" y="218"/>
                  </a:lnTo>
                  <a:lnTo>
                    <a:pt x="20" y="215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1" y="210"/>
                  </a:lnTo>
                  <a:lnTo>
                    <a:pt x="22" y="210"/>
                  </a:lnTo>
                  <a:lnTo>
                    <a:pt x="24" y="210"/>
                  </a:lnTo>
                  <a:lnTo>
                    <a:pt x="24" y="209"/>
                  </a:lnTo>
                  <a:lnTo>
                    <a:pt x="22" y="209"/>
                  </a:lnTo>
                  <a:lnTo>
                    <a:pt x="22" y="208"/>
                  </a:lnTo>
                  <a:lnTo>
                    <a:pt x="21" y="208"/>
                  </a:lnTo>
                  <a:lnTo>
                    <a:pt x="21" y="207"/>
                  </a:lnTo>
                  <a:lnTo>
                    <a:pt x="20" y="207"/>
                  </a:lnTo>
                  <a:lnTo>
                    <a:pt x="20" y="204"/>
                  </a:lnTo>
                  <a:lnTo>
                    <a:pt x="20" y="203"/>
                  </a:lnTo>
                  <a:lnTo>
                    <a:pt x="20" y="202"/>
                  </a:lnTo>
                  <a:lnTo>
                    <a:pt x="19" y="201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9"/>
                  </a:lnTo>
                  <a:lnTo>
                    <a:pt x="17" y="198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10" y="192"/>
                  </a:lnTo>
                  <a:lnTo>
                    <a:pt x="9" y="191"/>
                  </a:lnTo>
                  <a:lnTo>
                    <a:pt x="9" y="188"/>
                  </a:lnTo>
                  <a:lnTo>
                    <a:pt x="9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2"/>
                  </a:lnTo>
                  <a:lnTo>
                    <a:pt x="8" y="182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8" y="178"/>
                  </a:lnTo>
                  <a:lnTo>
                    <a:pt x="8" y="177"/>
                  </a:lnTo>
                  <a:lnTo>
                    <a:pt x="8" y="176"/>
                  </a:lnTo>
                  <a:lnTo>
                    <a:pt x="8" y="175"/>
                  </a:lnTo>
                  <a:lnTo>
                    <a:pt x="7" y="174"/>
                  </a:lnTo>
                  <a:lnTo>
                    <a:pt x="5" y="174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7" y="166"/>
                  </a:lnTo>
                  <a:lnTo>
                    <a:pt x="7" y="165"/>
                  </a:lnTo>
                  <a:lnTo>
                    <a:pt x="7" y="163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7" y="154"/>
                  </a:lnTo>
                  <a:lnTo>
                    <a:pt x="7" y="153"/>
                  </a:lnTo>
                  <a:lnTo>
                    <a:pt x="5" y="153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3"/>
                  </a:lnTo>
                  <a:lnTo>
                    <a:pt x="2" y="152"/>
                  </a:lnTo>
                  <a:lnTo>
                    <a:pt x="1" y="151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49"/>
                  </a:lnTo>
                  <a:lnTo>
                    <a:pt x="2" y="148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4" y="145"/>
                  </a:lnTo>
                  <a:lnTo>
                    <a:pt x="5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2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2" y="138"/>
                  </a:lnTo>
                  <a:lnTo>
                    <a:pt x="16" y="131"/>
                  </a:lnTo>
                  <a:lnTo>
                    <a:pt x="16" y="129"/>
                  </a:lnTo>
                  <a:lnTo>
                    <a:pt x="17" y="129"/>
                  </a:lnTo>
                  <a:lnTo>
                    <a:pt x="17" y="128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20" y="126"/>
                  </a:lnTo>
                  <a:lnTo>
                    <a:pt x="20" y="125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2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6" y="112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30" y="109"/>
                  </a:lnTo>
                  <a:lnTo>
                    <a:pt x="32" y="109"/>
                  </a:lnTo>
                  <a:lnTo>
                    <a:pt x="30" y="108"/>
                  </a:lnTo>
                  <a:lnTo>
                    <a:pt x="33" y="106"/>
                  </a:lnTo>
                  <a:lnTo>
                    <a:pt x="34" y="106"/>
                  </a:lnTo>
                  <a:lnTo>
                    <a:pt x="35" y="106"/>
                  </a:lnTo>
                  <a:lnTo>
                    <a:pt x="37" y="106"/>
                  </a:lnTo>
                  <a:lnTo>
                    <a:pt x="38" y="106"/>
                  </a:lnTo>
                  <a:lnTo>
                    <a:pt x="40" y="107"/>
                  </a:lnTo>
                  <a:lnTo>
                    <a:pt x="41" y="107"/>
                  </a:lnTo>
                  <a:lnTo>
                    <a:pt x="42" y="107"/>
                  </a:lnTo>
                  <a:lnTo>
                    <a:pt x="46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49" y="103"/>
                  </a:lnTo>
                  <a:lnTo>
                    <a:pt x="50" y="103"/>
                  </a:lnTo>
                  <a:lnTo>
                    <a:pt x="52" y="103"/>
                  </a:lnTo>
                  <a:lnTo>
                    <a:pt x="53" y="102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59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96"/>
                  </a:lnTo>
                  <a:lnTo>
                    <a:pt x="62" y="96"/>
                  </a:lnTo>
                  <a:lnTo>
                    <a:pt x="62" y="95"/>
                  </a:lnTo>
                  <a:lnTo>
                    <a:pt x="63" y="95"/>
                  </a:lnTo>
                  <a:lnTo>
                    <a:pt x="65" y="94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5" y="98"/>
                  </a:lnTo>
                  <a:lnTo>
                    <a:pt x="66" y="98"/>
                  </a:lnTo>
                  <a:lnTo>
                    <a:pt x="67" y="99"/>
                  </a:lnTo>
                  <a:lnTo>
                    <a:pt x="67" y="100"/>
                  </a:lnTo>
                  <a:lnTo>
                    <a:pt x="67" y="101"/>
                  </a:lnTo>
                  <a:lnTo>
                    <a:pt x="68" y="101"/>
                  </a:lnTo>
                  <a:lnTo>
                    <a:pt x="69" y="101"/>
                  </a:lnTo>
                  <a:lnTo>
                    <a:pt x="69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4" y="103"/>
                  </a:lnTo>
                  <a:lnTo>
                    <a:pt x="74" y="102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1"/>
                  </a:lnTo>
                  <a:lnTo>
                    <a:pt x="78" y="101"/>
                  </a:lnTo>
                  <a:lnTo>
                    <a:pt x="79" y="101"/>
                  </a:lnTo>
                  <a:lnTo>
                    <a:pt x="79" y="100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3" y="99"/>
                  </a:lnTo>
                  <a:lnTo>
                    <a:pt x="84" y="98"/>
                  </a:lnTo>
                  <a:lnTo>
                    <a:pt x="85" y="96"/>
                  </a:lnTo>
                  <a:lnTo>
                    <a:pt x="90" y="94"/>
                  </a:lnTo>
                  <a:lnTo>
                    <a:pt x="91" y="94"/>
                  </a:lnTo>
                  <a:lnTo>
                    <a:pt x="92" y="94"/>
                  </a:lnTo>
                  <a:lnTo>
                    <a:pt x="93" y="93"/>
                  </a:lnTo>
                  <a:lnTo>
                    <a:pt x="94" y="93"/>
                  </a:lnTo>
                  <a:lnTo>
                    <a:pt x="95" y="92"/>
                  </a:lnTo>
                  <a:lnTo>
                    <a:pt x="96" y="92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9" y="91"/>
                  </a:lnTo>
                  <a:lnTo>
                    <a:pt x="102" y="92"/>
                  </a:lnTo>
                  <a:lnTo>
                    <a:pt x="103" y="92"/>
                  </a:lnTo>
                  <a:lnTo>
                    <a:pt x="104" y="92"/>
                  </a:lnTo>
                  <a:lnTo>
                    <a:pt x="107" y="91"/>
                  </a:lnTo>
                  <a:lnTo>
                    <a:pt x="110" y="90"/>
                  </a:lnTo>
                  <a:lnTo>
                    <a:pt x="122" y="90"/>
                  </a:lnTo>
                  <a:lnTo>
                    <a:pt x="126" y="90"/>
                  </a:lnTo>
                  <a:lnTo>
                    <a:pt x="126" y="89"/>
                  </a:lnTo>
                  <a:lnTo>
                    <a:pt x="126" y="86"/>
                  </a:lnTo>
                  <a:lnTo>
                    <a:pt x="127" y="85"/>
                  </a:lnTo>
                  <a:lnTo>
                    <a:pt x="128" y="84"/>
                  </a:lnTo>
                  <a:lnTo>
                    <a:pt x="129" y="84"/>
                  </a:lnTo>
                  <a:lnTo>
                    <a:pt x="130" y="83"/>
                  </a:lnTo>
                  <a:lnTo>
                    <a:pt x="132" y="83"/>
                  </a:lnTo>
                  <a:lnTo>
                    <a:pt x="134" y="81"/>
                  </a:lnTo>
                  <a:lnTo>
                    <a:pt x="134" y="79"/>
                  </a:lnTo>
                  <a:lnTo>
                    <a:pt x="135" y="79"/>
                  </a:lnTo>
                  <a:lnTo>
                    <a:pt x="135" y="78"/>
                  </a:lnTo>
                  <a:lnTo>
                    <a:pt x="135" y="77"/>
                  </a:lnTo>
                  <a:lnTo>
                    <a:pt x="138" y="74"/>
                  </a:lnTo>
                  <a:lnTo>
                    <a:pt x="139" y="71"/>
                  </a:lnTo>
                  <a:lnTo>
                    <a:pt x="141" y="71"/>
                  </a:lnTo>
                  <a:lnTo>
                    <a:pt x="142" y="70"/>
                  </a:lnTo>
                  <a:lnTo>
                    <a:pt x="141" y="69"/>
                  </a:lnTo>
                  <a:lnTo>
                    <a:pt x="139" y="69"/>
                  </a:lnTo>
                  <a:lnTo>
                    <a:pt x="139" y="68"/>
                  </a:lnTo>
                  <a:lnTo>
                    <a:pt x="136" y="67"/>
                  </a:lnTo>
                  <a:lnTo>
                    <a:pt x="135" y="67"/>
                  </a:lnTo>
                  <a:lnTo>
                    <a:pt x="135" y="66"/>
                  </a:lnTo>
                  <a:lnTo>
                    <a:pt x="135" y="65"/>
                  </a:lnTo>
                  <a:lnTo>
                    <a:pt x="134" y="66"/>
                  </a:lnTo>
                  <a:lnTo>
                    <a:pt x="134" y="65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6" y="62"/>
                  </a:lnTo>
                  <a:lnTo>
                    <a:pt x="137" y="62"/>
                  </a:lnTo>
                  <a:lnTo>
                    <a:pt x="137" y="61"/>
                  </a:lnTo>
                  <a:lnTo>
                    <a:pt x="138" y="61"/>
                  </a:lnTo>
                  <a:lnTo>
                    <a:pt x="139" y="60"/>
                  </a:lnTo>
                  <a:lnTo>
                    <a:pt x="141" y="60"/>
                  </a:lnTo>
                  <a:lnTo>
                    <a:pt x="142" y="60"/>
                  </a:lnTo>
                  <a:lnTo>
                    <a:pt x="143" y="60"/>
                  </a:lnTo>
                  <a:lnTo>
                    <a:pt x="144" y="60"/>
                  </a:lnTo>
                  <a:lnTo>
                    <a:pt x="145" y="60"/>
                  </a:lnTo>
                  <a:lnTo>
                    <a:pt x="146" y="60"/>
                  </a:lnTo>
                  <a:lnTo>
                    <a:pt x="147" y="60"/>
                  </a:lnTo>
                  <a:lnTo>
                    <a:pt x="149" y="60"/>
                  </a:lnTo>
                  <a:lnTo>
                    <a:pt x="150" y="60"/>
                  </a:lnTo>
                  <a:lnTo>
                    <a:pt x="151" y="60"/>
                  </a:lnTo>
                  <a:lnTo>
                    <a:pt x="153" y="60"/>
                  </a:lnTo>
                  <a:lnTo>
                    <a:pt x="154" y="60"/>
                  </a:lnTo>
                  <a:lnTo>
                    <a:pt x="155" y="60"/>
                  </a:lnTo>
                  <a:lnTo>
                    <a:pt x="157" y="59"/>
                  </a:lnTo>
                  <a:lnTo>
                    <a:pt x="157" y="60"/>
                  </a:lnTo>
                  <a:lnTo>
                    <a:pt x="158" y="60"/>
                  </a:lnTo>
                  <a:lnTo>
                    <a:pt x="159" y="60"/>
                  </a:lnTo>
                  <a:lnTo>
                    <a:pt x="160" y="59"/>
                  </a:lnTo>
                  <a:lnTo>
                    <a:pt x="161" y="59"/>
                  </a:lnTo>
                  <a:lnTo>
                    <a:pt x="162" y="59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6" y="59"/>
                  </a:lnTo>
                  <a:lnTo>
                    <a:pt x="167" y="58"/>
                  </a:lnTo>
                  <a:lnTo>
                    <a:pt x="168" y="58"/>
                  </a:lnTo>
                  <a:lnTo>
                    <a:pt x="168" y="57"/>
                  </a:lnTo>
                  <a:lnTo>
                    <a:pt x="168" y="58"/>
                  </a:lnTo>
                  <a:lnTo>
                    <a:pt x="168" y="57"/>
                  </a:lnTo>
                  <a:lnTo>
                    <a:pt x="169" y="57"/>
                  </a:lnTo>
                  <a:lnTo>
                    <a:pt x="170" y="57"/>
                  </a:lnTo>
                  <a:lnTo>
                    <a:pt x="170" y="56"/>
                  </a:lnTo>
                  <a:lnTo>
                    <a:pt x="171" y="56"/>
                  </a:lnTo>
                  <a:lnTo>
                    <a:pt x="171" y="57"/>
                  </a:lnTo>
                  <a:lnTo>
                    <a:pt x="172" y="57"/>
                  </a:lnTo>
                  <a:lnTo>
                    <a:pt x="174" y="57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8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1" y="56"/>
                  </a:lnTo>
                  <a:lnTo>
                    <a:pt x="181" y="54"/>
                  </a:lnTo>
                  <a:lnTo>
                    <a:pt x="183" y="54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4" y="52"/>
                  </a:lnTo>
                  <a:lnTo>
                    <a:pt x="184" y="51"/>
                  </a:lnTo>
                  <a:lnTo>
                    <a:pt x="185" y="51"/>
                  </a:lnTo>
                  <a:lnTo>
                    <a:pt x="186" y="51"/>
                  </a:lnTo>
                  <a:lnTo>
                    <a:pt x="187" y="51"/>
                  </a:lnTo>
                  <a:lnTo>
                    <a:pt x="187" y="50"/>
                  </a:lnTo>
                  <a:lnTo>
                    <a:pt x="188" y="50"/>
                  </a:lnTo>
                  <a:lnTo>
                    <a:pt x="189" y="49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2" y="48"/>
                  </a:lnTo>
                  <a:lnTo>
                    <a:pt x="193" y="48"/>
                  </a:lnTo>
                  <a:lnTo>
                    <a:pt x="193" y="47"/>
                  </a:lnTo>
                  <a:lnTo>
                    <a:pt x="193" y="45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5" y="43"/>
                  </a:lnTo>
                  <a:lnTo>
                    <a:pt x="196" y="43"/>
                  </a:lnTo>
                  <a:lnTo>
                    <a:pt x="196" y="42"/>
                  </a:lnTo>
                  <a:lnTo>
                    <a:pt x="197" y="42"/>
                  </a:lnTo>
                  <a:lnTo>
                    <a:pt x="196" y="42"/>
                  </a:lnTo>
                  <a:lnTo>
                    <a:pt x="197" y="41"/>
                  </a:lnTo>
                  <a:lnTo>
                    <a:pt x="197" y="40"/>
                  </a:lnTo>
                  <a:lnTo>
                    <a:pt x="197" y="39"/>
                  </a:lnTo>
                  <a:lnTo>
                    <a:pt x="197" y="37"/>
                  </a:lnTo>
                  <a:lnTo>
                    <a:pt x="199" y="37"/>
                  </a:lnTo>
                  <a:lnTo>
                    <a:pt x="200" y="37"/>
                  </a:lnTo>
                  <a:lnTo>
                    <a:pt x="201" y="37"/>
                  </a:lnTo>
                  <a:lnTo>
                    <a:pt x="201" y="36"/>
                  </a:lnTo>
                  <a:lnTo>
                    <a:pt x="201" y="35"/>
                  </a:lnTo>
                  <a:lnTo>
                    <a:pt x="203" y="34"/>
                  </a:lnTo>
                  <a:lnTo>
                    <a:pt x="203" y="33"/>
                  </a:lnTo>
                  <a:lnTo>
                    <a:pt x="205" y="31"/>
                  </a:lnTo>
                  <a:lnTo>
                    <a:pt x="208" y="32"/>
                  </a:lnTo>
                  <a:lnTo>
                    <a:pt x="209" y="31"/>
                  </a:lnTo>
                  <a:lnTo>
                    <a:pt x="210" y="31"/>
                  </a:lnTo>
                  <a:lnTo>
                    <a:pt x="210" y="28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6" y="24"/>
                  </a:lnTo>
                  <a:lnTo>
                    <a:pt x="217" y="24"/>
                  </a:lnTo>
                  <a:lnTo>
                    <a:pt x="217" y="23"/>
                  </a:lnTo>
                  <a:lnTo>
                    <a:pt x="218" y="23"/>
                  </a:lnTo>
                  <a:lnTo>
                    <a:pt x="218" y="22"/>
                  </a:lnTo>
                  <a:lnTo>
                    <a:pt x="219" y="22"/>
                  </a:lnTo>
                  <a:lnTo>
                    <a:pt x="219" y="20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0" y="17"/>
                  </a:lnTo>
                  <a:lnTo>
                    <a:pt x="219" y="17"/>
                  </a:lnTo>
                  <a:lnTo>
                    <a:pt x="220" y="17"/>
                  </a:lnTo>
                  <a:lnTo>
                    <a:pt x="219" y="17"/>
                  </a:lnTo>
                  <a:lnTo>
                    <a:pt x="219" y="16"/>
                  </a:lnTo>
                  <a:lnTo>
                    <a:pt x="219" y="15"/>
                  </a:lnTo>
                  <a:lnTo>
                    <a:pt x="219" y="14"/>
                  </a:lnTo>
                  <a:lnTo>
                    <a:pt x="218" y="14"/>
                  </a:lnTo>
                  <a:lnTo>
                    <a:pt x="219" y="12"/>
                  </a:lnTo>
                  <a:lnTo>
                    <a:pt x="219" y="11"/>
                  </a:lnTo>
                  <a:lnTo>
                    <a:pt x="219" y="10"/>
                  </a:lnTo>
                  <a:lnTo>
                    <a:pt x="220" y="10"/>
                  </a:lnTo>
                  <a:lnTo>
                    <a:pt x="221" y="10"/>
                  </a:lnTo>
                  <a:lnTo>
                    <a:pt x="222" y="10"/>
                  </a:lnTo>
                  <a:lnTo>
                    <a:pt x="222" y="9"/>
                  </a:lnTo>
                  <a:lnTo>
                    <a:pt x="222" y="10"/>
                  </a:lnTo>
                  <a:lnTo>
                    <a:pt x="224" y="10"/>
                  </a:lnTo>
                  <a:lnTo>
                    <a:pt x="224" y="9"/>
                  </a:lnTo>
                  <a:lnTo>
                    <a:pt x="225" y="8"/>
                  </a:lnTo>
                  <a:lnTo>
                    <a:pt x="226" y="8"/>
                  </a:lnTo>
                  <a:lnTo>
                    <a:pt x="227" y="8"/>
                  </a:lnTo>
                  <a:lnTo>
                    <a:pt x="228" y="7"/>
                  </a:lnTo>
                  <a:lnTo>
                    <a:pt x="227" y="7"/>
                  </a:lnTo>
                  <a:lnTo>
                    <a:pt x="228" y="7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1" y="4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1"/>
                  </a:lnTo>
                  <a:lnTo>
                    <a:pt x="247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1" y="2"/>
                  </a:lnTo>
                  <a:lnTo>
                    <a:pt x="253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E115964E-F2ED-5067-A1E3-DBE6322096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8297" y="1507931"/>
              <a:ext cx="708168" cy="593902"/>
            </a:xfrm>
            <a:custGeom>
              <a:avLst/>
              <a:gdLst>
                <a:gd name="T0" fmla="*/ 30 w 502"/>
                <a:gd name="T1" fmla="*/ 337 h 421"/>
                <a:gd name="T2" fmla="*/ 21 w 502"/>
                <a:gd name="T3" fmla="*/ 319 h 421"/>
                <a:gd name="T4" fmla="*/ 9 w 502"/>
                <a:gd name="T5" fmla="*/ 301 h 421"/>
                <a:gd name="T6" fmla="*/ 6 w 502"/>
                <a:gd name="T7" fmla="*/ 286 h 421"/>
                <a:gd name="T8" fmla="*/ 9 w 502"/>
                <a:gd name="T9" fmla="*/ 269 h 421"/>
                <a:gd name="T10" fmla="*/ 23 w 502"/>
                <a:gd name="T11" fmla="*/ 254 h 421"/>
                <a:gd name="T12" fmla="*/ 18 w 502"/>
                <a:gd name="T13" fmla="*/ 241 h 421"/>
                <a:gd name="T14" fmla="*/ 31 w 502"/>
                <a:gd name="T15" fmla="*/ 226 h 421"/>
                <a:gd name="T16" fmla="*/ 34 w 502"/>
                <a:gd name="T17" fmla="*/ 211 h 421"/>
                <a:gd name="T18" fmla="*/ 65 w 502"/>
                <a:gd name="T19" fmla="*/ 207 h 421"/>
                <a:gd name="T20" fmla="*/ 65 w 502"/>
                <a:gd name="T21" fmla="*/ 124 h 421"/>
                <a:gd name="T22" fmla="*/ 80 w 502"/>
                <a:gd name="T23" fmla="*/ 72 h 421"/>
                <a:gd name="T24" fmla="*/ 96 w 502"/>
                <a:gd name="T25" fmla="*/ 43 h 421"/>
                <a:gd name="T26" fmla="*/ 107 w 502"/>
                <a:gd name="T27" fmla="*/ 8 h 421"/>
                <a:gd name="T28" fmla="*/ 144 w 502"/>
                <a:gd name="T29" fmla="*/ 8 h 421"/>
                <a:gd name="T30" fmla="*/ 182 w 502"/>
                <a:gd name="T31" fmla="*/ 8 h 421"/>
                <a:gd name="T32" fmla="*/ 221 w 502"/>
                <a:gd name="T33" fmla="*/ 8 h 421"/>
                <a:gd name="T34" fmla="*/ 258 w 502"/>
                <a:gd name="T35" fmla="*/ 8 h 421"/>
                <a:gd name="T36" fmla="*/ 286 w 502"/>
                <a:gd name="T37" fmla="*/ 1 h 421"/>
                <a:gd name="T38" fmla="*/ 302 w 502"/>
                <a:gd name="T39" fmla="*/ 8 h 421"/>
                <a:gd name="T40" fmla="*/ 340 w 502"/>
                <a:gd name="T41" fmla="*/ 8 h 421"/>
                <a:gd name="T42" fmla="*/ 416 w 502"/>
                <a:gd name="T43" fmla="*/ 8 h 421"/>
                <a:gd name="T44" fmla="*/ 452 w 502"/>
                <a:gd name="T45" fmla="*/ 20 h 421"/>
                <a:gd name="T46" fmla="*/ 462 w 502"/>
                <a:gd name="T47" fmla="*/ 39 h 421"/>
                <a:gd name="T48" fmla="*/ 458 w 502"/>
                <a:gd name="T49" fmla="*/ 36 h 421"/>
                <a:gd name="T50" fmla="*/ 459 w 502"/>
                <a:gd name="T51" fmla="*/ 57 h 421"/>
                <a:gd name="T52" fmla="*/ 462 w 502"/>
                <a:gd name="T53" fmla="*/ 77 h 421"/>
                <a:gd name="T54" fmla="*/ 466 w 502"/>
                <a:gd name="T55" fmla="*/ 101 h 421"/>
                <a:gd name="T56" fmla="*/ 476 w 502"/>
                <a:gd name="T57" fmla="*/ 112 h 421"/>
                <a:gd name="T58" fmla="*/ 486 w 502"/>
                <a:gd name="T59" fmla="*/ 123 h 421"/>
                <a:gd name="T60" fmla="*/ 492 w 502"/>
                <a:gd name="T61" fmla="*/ 127 h 421"/>
                <a:gd name="T62" fmla="*/ 500 w 502"/>
                <a:gd name="T63" fmla="*/ 133 h 421"/>
                <a:gd name="T64" fmla="*/ 492 w 502"/>
                <a:gd name="T65" fmla="*/ 148 h 421"/>
                <a:gd name="T66" fmla="*/ 484 w 502"/>
                <a:gd name="T67" fmla="*/ 149 h 421"/>
                <a:gd name="T68" fmla="*/ 469 w 502"/>
                <a:gd name="T69" fmla="*/ 159 h 421"/>
                <a:gd name="T70" fmla="*/ 455 w 502"/>
                <a:gd name="T71" fmla="*/ 164 h 421"/>
                <a:gd name="T72" fmla="*/ 453 w 502"/>
                <a:gd name="T73" fmla="*/ 175 h 421"/>
                <a:gd name="T74" fmla="*/ 452 w 502"/>
                <a:gd name="T75" fmla="*/ 189 h 421"/>
                <a:gd name="T76" fmla="*/ 442 w 502"/>
                <a:gd name="T77" fmla="*/ 216 h 421"/>
                <a:gd name="T78" fmla="*/ 437 w 502"/>
                <a:gd name="T79" fmla="*/ 260 h 421"/>
                <a:gd name="T80" fmla="*/ 427 w 502"/>
                <a:gd name="T81" fmla="*/ 293 h 421"/>
                <a:gd name="T82" fmla="*/ 407 w 502"/>
                <a:gd name="T83" fmla="*/ 312 h 421"/>
                <a:gd name="T84" fmla="*/ 399 w 502"/>
                <a:gd name="T85" fmla="*/ 325 h 421"/>
                <a:gd name="T86" fmla="*/ 393 w 502"/>
                <a:gd name="T87" fmla="*/ 344 h 421"/>
                <a:gd name="T88" fmla="*/ 388 w 502"/>
                <a:gd name="T89" fmla="*/ 360 h 421"/>
                <a:gd name="T90" fmla="*/ 374 w 502"/>
                <a:gd name="T91" fmla="*/ 375 h 421"/>
                <a:gd name="T92" fmla="*/ 361 w 502"/>
                <a:gd name="T93" fmla="*/ 390 h 421"/>
                <a:gd name="T94" fmla="*/ 347 w 502"/>
                <a:gd name="T95" fmla="*/ 361 h 421"/>
                <a:gd name="T96" fmla="*/ 341 w 502"/>
                <a:gd name="T97" fmla="*/ 317 h 421"/>
                <a:gd name="T98" fmla="*/ 316 w 502"/>
                <a:gd name="T99" fmla="*/ 334 h 421"/>
                <a:gd name="T100" fmla="*/ 294 w 502"/>
                <a:gd name="T101" fmla="*/ 375 h 421"/>
                <a:gd name="T102" fmla="*/ 244 w 502"/>
                <a:gd name="T103" fmla="*/ 374 h 421"/>
                <a:gd name="T104" fmla="*/ 210 w 502"/>
                <a:gd name="T105" fmla="*/ 399 h 421"/>
                <a:gd name="T106" fmla="*/ 167 w 502"/>
                <a:gd name="T107" fmla="*/ 393 h 421"/>
                <a:gd name="T108" fmla="*/ 126 w 502"/>
                <a:gd name="T109" fmla="*/ 377 h 421"/>
                <a:gd name="T110" fmla="*/ 110 w 502"/>
                <a:gd name="T111" fmla="*/ 370 h 421"/>
                <a:gd name="T112" fmla="*/ 98 w 502"/>
                <a:gd name="T113" fmla="*/ 373 h 421"/>
                <a:gd name="T114" fmla="*/ 90 w 502"/>
                <a:gd name="T115" fmla="*/ 387 h 421"/>
                <a:gd name="T116" fmla="*/ 73 w 502"/>
                <a:gd name="T117" fmla="*/ 419 h 421"/>
                <a:gd name="T118" fmla="*/ 56 w 502"/>
                <a:gd name="T119" fmla="*/ 420 h 421"/>
                <a:gd name="T120" fmla="*/ 52 w 502"/>
                <a:gd name="T121" fmla="*/ 411 h 421"/>
                <a:gd name="T122" fmla="*/ 55 w 502"/>
                <a:gd name="T123" fmla="*/ 401 h 421"/>
                <a:gd name="T124" fmla="*/ 50 w 502"/>
                <a:gd name="T125" fmla="*/ 376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" h="421">
                  <a:moveTo>
                    <a:pt x="32" y="353"/>
                  </a:moveTo>
                  <a:lnTo>
                    <a:pt x="33" y="349"/>
                  </a:lnTo>
                  <a:lnTo>
                    <a:pt x="34" y="349"/>
                  </a:lnTo>
                  <a:lnTo>
                    <a:pt x="34" y="348"/>
                  </a:lnTo>
                  <a:lnTo>
                    <a:pt x="34" y="346"/>
                  </a:lnTo>
                  <a:lnTo>
                    <a:pt x="34" y="345"/>
                  </a:lnTo>
                  <a:lnTo>
                    <a:pt x="34" y="344"/>
                  </a:lnTo>
                  <a:lnTo>
                    <a:pt x="34" y="343"/>
                  </a:lnTo>
                  <a:lnTo>
                    <a:pt x="34" y="341"/>
                  </a:lnTo>
                  <a:lnTo>
                    <a:pt x="33" y="338"/>
                  </a:lnTo>
                  <a:lnTo>
                    <a:pt x="32" y="338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7"/>
                  </a:lnTo>
                  <a:lnTo>
                    <a:pt x="29" y="336"/>
                  </a:lnTo>
                  <a:lnTo>
                    <a:pt x="26" y="336"/>
                  </a:lnTo>
                  <a:lnTo>
                    <a:pt x="25" y="335"/>
                  </a:lnTo>
                  <a:lnTo>
                    <a:pt x="24" y="334"/>
                  </a:lnTo>
                  <a:lnTo>
                    <a:pt x="23" y="333"/>
                  </a:lnTo>
                  <a:lnTo>
                    <a:pt x="22" y="332"/>
                  </a:lnTo>
                  <a:lnTo>
                    <a:pt x="22" y="331"/>
                  </a:lnTo>
                  <a:lnTo>
                    <a:pt x="24" y="320"/>
                  </a:lnTo>
                  <a:lnTo>
                    <a:pt x="24" y="319"/>
                  </a:lnTo>
                  <a:lnTo>
                    <a:pt x="24" y="318"/>
                  </a:lnTo>
                  <a:lnTo>
                    <a:pt x="23" y="318"/>
                  </a:lnTo>
                  <a:lnTo>
                    <a:pt x="21" y="319"/>
                  </a:lnTo>
                  <a:lnTo>
                    <a:pt x="20" y="319"/>
                  </a:lnTo>
                  <a:lnTo>
                    <a:pt x="21" y="316"/>
                  </a:lnTo>
                  <a:lnTo>
                    <a:pt x="21" y="315"/>
                  </a:lnTo>
                  <a:lnTo>
                    <a:pt x="18" y="308"/>
                  </a:lnTo>
                  <a:lnTo>
                    <a:pt x="17" y="307"/>
                  </a:lnTo>
                  <a:lnTo>
                    <a:pt x="18" y="306"/>
                  </a:lnTo>
                  <a:lnTo>
                    <a:pt x="20" y="302"/>
                  </a:lnTo>
                  <a:lnTo>
                    <a:pt x="20" y="301"/>
                  </a:lnTo>
                  <a:lnTo>
                    <a:pt x="16" y="300"/>
                  </a:lnTo>
                  <a:lnTo>
                    <a:pt x="13" y="298"/>
                  </a:lnTo>
                  <a:lnTo>
                    <a:pt x="12" y="299"/>
                  </a:lnTo>
                  <a:lnTo>
                    <a:pt x="10" y="300"/>
                  </a:lnTo>
                  <a:lnTo>
                    <a:pt x="9" y="301"/>
                  </a:lnTo>
                  <a:lnTo>
                    <a:pt x="8" y="301"/>
                  </a:lnTo>
                  <a:lnTo>
                    <a:pt x="7" y="301"/>
                  </a:lnTo>
                  <a:lnTo>
                    <a:pt x="6" y="301"/>
                  </a:lnTo>
                  <a:lnTo>
                    <a:pt x="5" y="301"/>
                  </a:lnTo>
                  <a:lnTo>
                    <a:pt x="4" y="300"/>
                  </a:lnTo>
                  <a:lnTo>
                    <a:pt x="3" y="300"/>
                  </a:lnTo>
                  <a:lnTo>
                    <a:pt x="1" y="298"/>
                  </a:lnTo>
                  <a:lnTo>
                    <a:pt x="0" y="296"/>
                  </a:lnTo>
                  <a:lnTo>
                    <a:pt x="1" y="295"/>
                  </a:lnTo>
                  <a:lnTo>
                    <a:pt x="1" y="293"/>
                  </a:lnTo>
                  <a:lnTo>
                    <a:pt x="5" y="288"/>
                  </a:lnTo>
                  <a:lnTo>
                    <a:pt x="5" y="286"/>
                  </a:lnTo>
                  <a:lnTo>
                    <a:pt x="6" y="286"/>
                  </a:lnTo>
                  <a:lnTo>
                    <a:pt x="7" y="285"/>
                  </a:lnTo>
                  <a:lnTo>
                    <a:pt x="9" y="284"/>
                  </a:lnTo>
                  <a:lnTo>
                    <a:pt x="10" y="284"/>
                  </a:lnTo>
                  <a:lnTo>
                    <a:pt x="13" y="281"/>
                  </a:lnTo>
                  <a:lnTo>
                    <a:pt x="14" y="279"/>
                  </a:lnTo>
                  <a:lnTo>
                    <a:pt x="15" y="278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5"/>
                  </a:lnTo>
                  <a:lnTo>
                    <a:pt x="13" y="274"/>
                  </a:lnTo>
                  <a:lnTo>
                    <a:pt x="12" y="271"/>
                  </a:lnTo>
                  <a:lnTo>
                    <a:pt x="10" y="270"/>
                  </a:lnTo>
                  <a:lnTo>
                    <a:pt x="9" y="269"/>
                  </a:lnTo>
                  <a:lnTo>
                    <a:pt x="9" y="268"/>
                  </a:lnTo>
                  <a:lnTo>
                    <a:pt x="9" y="267"/>
                  </a:lnTo>
                  <a:lnTo>
                    <a:pt x="8" y="266"/>
                  </a:lnTo>
                  <a:lnTo>
                    <a:pt x="9" y="265"/>
                  </a:lnTo>
                  <a:lnTo>
                    <a:pt x="12" y="261"/>
                  </a:lnTo>
                  <a:lnTo>
                    <a:pt x="13" y="260"/>
                  </a:lnTo>
                  <a:lnTo>
                    <a:pt x="14" y="260"/>
                  </a:lnTo>
                  <a:lnTo>
                    <a:pt x="18" y="258"/>
                  </a:lnTo>
                  <a:lnTo>
                    <a:pt x="18" y="257"/>
                  </a:lnTo>
                  <a:lnTo>
                    <a:pt x="20" y="256"/>
                  </a:lnTo>
                  <a:lnTo>
                    <a:pt x="21" y="256"/>
                  </a:lnTo>
                  <a:lnTo>
                    <a:pt x="22" y="256"/>
                  </a:lnTo>
                  <a:lnTo>
                    <a:pt x="23" y="254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20" y="249"/>
                  </a:lnTo>
                  <a:lnTo>
                    <a:pt x="20" y="248"/>
                  </a:lnTo>
                  <a:lnTo>
                    <a:pt x="18" y="244"/>
                  </a:lnTo>
                  <a:lnTo>
                    <a:pt x="17" y="243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8" y="241"/>
                  </a:lnTo>
                  <a:lnTo>
                    <a:pt x="20" y="240"/>
                  </a:lnTo>
                  <a:lnTo>
                    <a:pt x="26" y="239"/>
                  </a:lnTo>
                  <a:lnTo>
                    <a:pt x="26" y="237"/>
                  </a:lnTo>
                  <a:lnTo>
                    <a:pt x="26" y="236"/>
                  </a:lnTo>
                  <a:lnTo>
                    <a:pt x="26" y="235"/>
                  </a:lnTo>
                  <a:lnTo>
                    <a:pt x="25" y="234"/>
                  </a:lnTo>
                  <a:lnTo>
                    <a:pt x="25" y="233"/>
                  </a:lnTo>
                  <a:lnTo>
                    <a:pt x="26" y="233"/>
                  </a:lnTo>
                  <a:lnTo>
                    <a:pt x="28" y="232"/>
                  </a:lnTo>
                  <a:lnTo>
                    <a:pt x="28" y="231"/>
                  </a:lnTo>
                  <a:lnTo>
                    <a:pt x="28" y="229"/>
                  </a:lnTo>
                  <a:lnTo>
                    <a:pt x="29" y="228"/>
                  </a:lnTo>
                  <a:lnTo>
                    <a:pt x="31" y="226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5"/>
                  </a:lnTo>
                  <a:lnTo>
                    <a:pt x="34" y="221"/>
                  </a:lnTo>
                  <a:lnTo>
                    <a:pt x="35" y="221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6"/>
                  </a:lnTo>
                  <a:lnTo>
                    <a:pt x="34" y="215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3" y="211"/>
                  </a:lnTo>
                  <a:lnTo>
                    <a:pt x="34" y="211"/>
                  </a:lnTo>
                  <a:lnTo>
                    <a:pt x="37" y="209"/>
                  </a:lnTo>
                  <a:lnTo>
                    <a:pt x="38" y="207"/>
                  </a:lnTo>
                  <a:lnTo>
                    <a:pt x="39" y="207"/>
                  </a:lnTo>
                  <a:lnTo>
                    <a:pt x="40" y="207"/>
                  </a:lnTo>
                  <a:lnTo>
                    <a:pt x="41" y="206"/>
                  </a:lnTo>
                  <a:lnTo>
                    <a:pt x="46" y="207"/>
                  </a:lnTo>
                  <a:lnTo>
                    <a:pt x="48" y="207"/>
                  </a:lnTo>
                  <a:lnTo>
                    <a:pt x="51" y="206"/>
                  </a:lnTo>
                  <a:lnTo>
                    <a:pt x="54" y="206"/>
                  </a:lnTo>
                  <a:lnTo>
                    <a:pt x="57" y="206"/>
                  </a:lnTo>
                  <a:lnTo>
                    <a:pt x="60" y="206"/>
                  </a:lnTo>
                  <a:lnTo>
                    <a:pt x="64" y="207"/>
                  </a:lnTo>
                  <a:lnTo>
                    <a:pt x="65" y="207"/>
                  </a:lnTo>
                  <a:lnTo>
                    <a:pt x="65" y="206"/>
                  </a:lnTo>
                  <a:lnTo>
                    <a:pt x="65" y="204"/>
                  </a:lnTo>
                  <a:lnTo>
                    <a:pt x="65" y="197"/>
                  </a:lnTo>
                  <a:lnTo>
                    <a:pt x="65" y="190"/>
                  </a:lnTo>
                  <a:lnTo>
                    <a:pt x="65" y="183"/>
                  </a:lnTo>
                  <a:lnTo>
                    <a:pt x="65" y="175"/>
                  </a:lnTo>
                  <a:lnTo>
                    <a:pt x="65" y="168"/>
                  </a:lnTo>
                  <a:lnTo>
                    <a:pt x="65" y="160"/>
                  </a:lnTo>
                  <a:lnTo>
                    <a:pt x="65" y="153"/>
                  </a:lnTo>
                  <a:lnTo>
                    <a:pt x="65" y="147"/>
                  </a:lnTo>
                  <a:lnTo>
                    <a:pt x="65" y="139"/>
                  </a:lnTo>
                  <a:lnTo>
                    <a:pt x="65" y="132"/>
                  </a:lnTo>
                  <a:lnTo>
                    <a:pt x="65" y="124"/>
                  </a:lnTo>
                  <a:lnTo>
                    <a:pt x="65" y="117"/>
                  </a:lnTo>
                  <a:lnTo>
                    <a:pt x="65" y="109"/>
                  </a:lnTo>
                  <a:lnTo>
                    <a:pt x="65" y="102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65" y="84"/>
                  </a:lnTo>
                  <a:lnTo>
                    <a:pt x="65" y="80"/>
                  </a:lnTo>
                  <a:lnTo>
                    <a:pt x="65" y="76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3" y="72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4" y="72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5" y="72"/>
                  </a:lnTo>
                  <a:lnTo>
                    <a:pt x="96" y="72"/>
                  </a:lnTo>
                  <a:lnTo>
                    <a:pt x="96" y="68"/>
                  </a:lnTo>
                  <a:lnTo>
                    <a:pt x="96" y="65"/>
                  </a:lnTo>
                  <a:lnTo>
                    <a:pt x="96" y="61"/>
                  </a:lnTo>
                  <a:lnTo>
                    <a:pt x="96" y="59"/>
                  </a:lnTo>
                  <a:lnTo>
                    <a:pt x="96" y="56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3"/>
                  </a:lnTo>
                  <a:lnTo>
                    <a:pt x="96" y="40"/>
                  </a:lnTo>
                  <a:lnTo>
                    <a:pt x="96" y="35"/>
                  </a:lnTo>
                  <a:lnTo>
                    <a:pt x="96" y="32"/>
                  </a:lnTo>
                  <a:lnTo>
                    <a:pt x="96" y="27"/>
                  </a:lnTo>
                  <a:lnTo>
                    <a:pt x="96" y="24"/>
                  </a:lnTo>
                  <a:lnTo>
                    <a:pt x="96" y="19"/>
                  </a:lnTo>
                  <a:lnTo>
                    <a:pt x="96" y="16"/>
                  </a:lnTo>
                  <a:lnTo>
                    <a:pt x="96" y="11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101" y="8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09" y="8"/>
                  </a:lnTo>
                  <a:lnTo>
                    <a:pt x="113" y="8"/>
                  </a:lnTo>
                  <a:lnTo>
                    <a:pt x="116" y="8"/>
                  </a:lnTo>
                  <a:lnTo>
                    <a:pt x="118" y="8"/>
                  </a:lnTo>
                  <a:lnTo>
                    <a:pt x="122" y="8"/>
                  </a:lnTo>
                  <a:lnTo>
                    <a:pt x="124" y="8"/>
                  </a:lnTo>
                  <a:lnTo>
                    <a:pt x="127" y="8"/>
                  </a:lnTo>
                  <a:lnTo>
                    <a:pt x="130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4" y="8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5" y="8"/>
                  </a:lnTo>
                  <a:lnTo>
                    <a:pt x="168" y="8"/>
                  </a:lnTo>
                  <a:lnTo>
                    <a:pt x="171" y="8"/>
                  </a:lnTo>
                  <a:lnTo>
                    <a:pt x="174" y="8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5" y="8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4" y="8"/>
                  </a:lnTo>
                  <a:lnTo>
                    <a:pt x="197" y="8"/>
                  </a:lnTo>
                  <a:lnTo>
                    <a:pt x="200" y="8"/>
                  </a:lnTo>
                  <a:lnTo>
                    <a:pt x="202" y="8"/>
                  </a:lnTo>
                  <a:lnTo>
                    <a:pt x="206" y="8"/>
                  </a:lnTo>
                  <a:lnTo>
                    <a:pt x="208" y="8"/>
                  </a:lnTo>
                  <a:lnTo>
                    <a:pt x="211" y="8"/>
                  </a:lnTo>
                  <a:lnTo>
                    <a:pt x="215" y="8"/>
                  </a:lnTo>
                  <a:lnTo>
                    <a:pt x="217" y="8"/>
                  </a:lnTo>
                  <a:lnTo>
                    <a:pt x="221" y="8"/>
                  </a:lnTo>
                  <a:lnTo>
                    <a:pt x="223" y="8"/>
                  </a:lnTo>
                  <a:lnTo>
                    <a:pt x="226" y="8"/>
                  </a:lnTo>
                  <a:lnTo>
                    <a:pt x="229" y="8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8" y="8"/>
                  </a:lnTo>
                  <a:lnTo>
                    <a:pt x="241" y="8"/>
                  </a:lnTo>
                  <a:lnTo>
                    <a:pt x="243" y="8"/>
                  </a:lnTo>
                  <a:lnTo>
                    <a:pt x="247" y="8"/>
                  </a:lnTo>
                  <a:lnTo>
                    <a:pt x="249" y="8"/>
                  </a:lnTo>
                  <a:lnTo>
                    <a:pt x="252" y="8"/>
                  </a:lnTo>
                  <a:lnTo>
                    <a:pt x="255" y="8"/>
                  </a:lnTo>
                  <a:lnTo>
                    <a:pt x="258" y="8"/>
                  </a:lnTo>
                  <a:lnTo>
                    <a:pt x="261" y="8"/>
                  </a:lnTo>
                  <a:lnTo>
                    <a:pt x="264" y="8"/>
                  </a:lnTo>
                  <a:lnTo>
                    <a:pt x="267" y="8"/>
                  </a:lnTo>
                  <a:lnTo>
                    <a:pt x="269" y="8"/>
                  </a:lnTo>
                  <a:lnTo>
                    <a:pt x="273" y="8"/>
                  </a:lnTo>
                  <a:lnTo>
                    <a:pt x="275" y="8"/>
                  </a:lnTo>
                  <a:lnTo>
                    <a:pt x="278" y="8"/>
                  </a:lnTo>
                  <a:lnTo>
                    <a:pt x="281" y="8"/>
                  </a:lnTo>
                  <a:lnTo>
                    <a:pt x="282" y="8"/>
                  </a:lnTo>
                  <a:lnTo>
                    <a:pt x="283" y="8"/>
                  </a:lnTo>
                  <a:lnTo>
                    <a:pt x="284" y="5"/>
                  </a:lnTo>
                  <a:lnTo>
                    <a:pt x="285" y="1"/>
                  </a:lnTo>
                  <a:lnTo>
                    <a:pt x="286" y="1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0" y="2"/>
                  </a:lnTo>
                  <a:lnTo>
                    <a:pt x="289" y="5"/>
                  </a:lnTo>
                  <a:lnTo>
                    <a:pt x="288" y="8"/>
                  </a:lnTo>
                  <a:lnTo>
                    <a:pt x="290" y="8"/>
                  </a:lnTo>
                  <a:lnTo>
                    <a:pt x="291" y="8"/>
                  </a:lnTo>
                  <a:lnTo>
                    <a:pt x="293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8"/>
                  </a:lnTo>
                  <a:lnTo>
                    <a:pt x="306" y="8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8" y="8"/>
                  </a:lnTo>
                  <a:lnTo>
                    <a:pt x="321" y="8"/>
                  </a:lnTo>
                  <a:lnTo>
                    <a:pt x="322" y="8"/>
                  </a:lnTo>
                  <a:lnTo>
                    <a:pt x="324" y="8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3" y="8"/>
                  </a:lnTo>
                  <a:lnTo>
                    <a:pt x="336" y="8"/>
                  </a:lnTo>
                  <a:lnTo>
                    <a:pt x="340" y="8"/>
                  </a:lnTo>
                  <a:lnTo>
                    <a:pt x="343" y="10"/>
                  </a:lnTo>
                  <a:lnTo>
                    <a:pt x="348" y="14"/>
                  </a:lnTo>
                  <a:lnTo>
                    <a:pt x="351" y="17"/>
                  </a:lnTo>
                  <a:lnTo>
                    <a:pt x="360" y="16"/>
                  </a:lnTo>
                  <a:lnTo>
                    <a:pt x="365" y="15"/>
                  </a:lnTo>
                  <a:lnTo>
                    <a:pt x="367" y="8"/>
                  </a:lnTo>
                  <a:lnTo>
                    <a:pt x="374" y="8"/>
                  </a:lnTo>
                  <a:lnTo>
                    <a:pt x="381" y="8"/>
                  </a:lnTo>
                  <a:lnTo>
                    <a:pt x="389" y="8"/>
                  </a:lnTo>
                  <a:lnTo>
                    <a:pt x="395" y="8"/>
                  </a:lnTo>
                  <a:lnTo>
                    <a:pt x="402" y="8"/>
                  </a:lnTo>
                  <a:lnTo>
                    <a:pt x="409" y="8"/>
                  </a:lnTo>
                  <a:lnTo>
                    <a:pt x="416" y="8"/>
                  </a:lnTo>
                  <a:lnTo>
                    <a:pt x="423" y="8"/>
                  </a:lnTo>
                  <a:lnTo>
                    <a:pt x="430" y="8"/>
                  </a:lnTo>
                  <a:lnTo>
                    <a:pt x="436" y="8"/>
                  </a:lnTo>
                  <a:lnTo>
                    <a:pt x="443" y="8"/>
                  </a:lnTo>
                  <a:lnTo>
                    <a:pt x="451" y="8"/>
                  </a:lnTo>
                  <a:lnTo>
                    <a:pt x="450" y="8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0" y="14"/>
                  </a:lnTo>
                  <a:lnTo>
                    <a:pt x="451" y="18"/>
                  </a:lnTo>
                  <a:lnTo>
                    <a:pt x="451" y="19"/>
                  </a:lnTo>
                  <a:lnTo>
                    <a:pt x="451" y="20"/>
                  </a:lnTo>
                  <a:lnTo>
                    <a:pt x="452" y="20"/>
                  </a:lnTo>
                  <a:lnTo>
                    <a:pt x="453" y="25"/>
                  </a:lnTo>
                  <a:lnTo>
                    <a:pt x="458" y="31"/>
                  </a:lnTo>
                  <a:lnTo>
                    <a:pt x="460" y="33"/>
                  </a:lnTo>
                  <a:lnTo>
                    <a:pt x="464" y="38"/>
                  </a:lnTo>
                  <a:lnTo>
                    <a:pt x="464" y="39"/>
                  </a:lnTo>
                  <a:lnTo>
                    <a:pt x="462" y="40"/>
                  </a:lnTo>
                  <a:lnTo>
                    <a:pt x="462" y="39"/>
                  </a:lnTo>
                  <a:lnTo>
                    <a:pt x="461" y="40"/>
                  </a:lnTo>
                  <a:lnTo>
                    <a:pt x="461" y="39"/>
                  </a:lnTo>
                  <a:lnTo>
                    <a:pt x="460" y="38"/>
                  </a:lnTo>
                  <a:lnTo>
                    <a:pt x="460" y="36"/>
                  </a:lnTo>
                  <a:lnTo>
                    <a:pt x="461" y="38"/>
                  </a:lnTo>
                  <a:lnTo>
                    <a:pt x="462" y="39"/>
                  </a:lnTo>
                  <a:lnTo>
                    <a:pt x="462" y="38"/>
                  </a:lnTo>
                  <a:lnTo>
                    <a:pt x="461" y="36"/>
                  </a:lnTo>
                  <a:lnTo>
                    <a:pt x="461" y="35"/>
                  </a:lnTo>
                  <a:lnTo>
                    <a:pt x="460" y="35"/>
                  </a:lnTo>
                  <a:lnTo>
                    <a:pt x="459" y="35"/>
                  </a:lnTo>
                  <a:lnTo>
                    <a:pt x="459" y="34"/>
                  </a:lnTo>
                  <a:lnTo>
                    <a:pt x="459" y="33"/>
                  </a:lnTo>
                  <a:lnTo>
                    <a:pt x="458" y="33"/>
                  </a:lnTo>
                  <a:lnTo>
                    <a:pt x="457" y="33"/>
                  </a:lnTo>
                  <a:lnTo>
                    <a:pt x="457" y="34"/>
                  </a:lnTo>
                  <a:lnTo>
                    <a:pt x="457" y="35"/>
                  </a:lnTo>
                  <a:lnTo>
                    <a:pt x="458" y="35"/>
                  </a:lnTo>
                  <a:lnTo>
                    <a:pt x="458" y="36"/>
                  </a:lnTo>
                  <a:lnTo>
                    <a:pt x="458" y="38"/>
                  </a:lnTo>
                  <a:lnTo>
                    <a:pt x="457" y="38"/>
                  </a:lnTo>
                  <a:lnTo>
                    <a:pt x="457" y="39"/>
                  </a:lnTo>
                  <a:lnTo>
                    <a:pt x="458" y="40"/>
                  </a:lnTo>
                  <a:lnTo>
                    <a:pt x="459" y="42"/>
                  </a:lnTo>
                  <a:lnTo>
                    <a:pt x="459" y="43"/>
                  </a:lnTo>
                  <a:lnTo>
                    <a:pt x="459" y="48"/>
                  </a:lnTo>
                  <a:lnTo>
                    <a:pt x="460" y="50"/>
                  </a:lnTo>
                  <a:lnTo>
                    <a:pt x="461" y="53"/>
                  </a:lnTo>
                  <a:lnTo>
                    <a:pt x="461" y="56"/>
                  </a:lnTo>
                  <a:lnTo>
                    <a:pt x="461" y="57"/>
                  </a:lnTo>
                  <a:lnTo>
                    <a:pt x="460" y="57"/>
                  </a:lnTo>
                  <a:lnTo>
                    <a:pt x="459" y="57"/>
                  </a:lnTo>
                  <a:lnTo>
                    <a:pt x="459" y="58"/>
                  </a:lnTo>
                  <a:lnTo>
                    <a:pt x="459" y="60"/>
                  </a:lnTo>
                  <a:lnTo>
                    <a:pt x="459" y="61"/>
                  </a:lnTo>
                  <a:lnTo>
                    <a:pt x="459" y="63"/>
                  </a:lnTo>
                  <a:lnTo>
                    <a:pt x="460" y="64"/>
                  </a:lnTo>
                  <a:lnTo>
                    <a:pt x="460" y="65"/>
                  </a:lnTo>
                  <a:lnTo>
                    <a:pt x="460" y="66"/>
                  </a:lnTo>
                  <a:lnTo>
                    <a:pt x="461" y="68"/>
                  </a:lnTo>
                  <a:lnTo>
                    <a:pt x="460" y="69"/>
                  </a:lnTo>
                  <a:lnTo>
                    <a:pt x="460" y="70"/>
                  </a:lnTo>
                  <a:lnTo>
                    <a:pt x="460" y="72"/>
                  </a:lnTo>
                  <a:lnTo>
                    <a:pt x="460" y="73"/>
                  </a:lnTo>
                  <a:lnTo>
                    <a:pt x="462" y="77"/>
                  </a:lnTo>
                  <a:lnTo>
                    <a:pt x="462" y="78"/>
                  </a:lnTo>
                  <a:lnTo>
                    <a:pt x="462" y="81"/>
                  </a:lnTo>
                  <a:lnTo>
                    <a:pt x="461" y="82"/>
                  </a:lnTo>
                  <a:lnTo>
                    <a:pt x="461" y="83"/>
                  </a:lnTo>
                  <a:lnTo>
                    <a:pt x="461" y="84"/>
                  </a:lnTo>
                  <a:lnTo>
                    <a:pt x="461" y="85"/>
                  </a:lnTo>
                  <a:lnTo>
                    <a:pt x="462" y="86"/>
                  </a:lnTo>
                  <a:lnTo>
                    <a:pt x="462" y="89"/>
                  </a:lnTo>
                  <a:lnTo>
                    <a:pt x="464" y="95"/>
                  </a:lnTo>
                  <a:lnTo>
                    <a:pt x="464" y="98"/>
                  </a:lnTo>
                  <a:lnTo>
                    <a:pt x="465" y="99"/>
                  </a:lnTo>
                  <a:lnTo>
                    <a:pt x="465" y="100"/>
                  </a:lnTo>
                  <a:lnTo>
                    <a:pt x="466" y="101"/>
                  </a:lnTo>
                  <a:lnTo>
                    <a:pt x="466" y="102"/>
                  </a:lnTo>
                  <a:lnTo>
                    <a:pt x="467" y="105"/>
                  </a:lnTo>
                  <a:lnTo>
                    <a:pt x="467" y="106"/>
                  </a:lnTo>
                  <a:lnTo>
                    <a:pt x="467" y="108"/>
                  </a:lnTo>
                  <a:lnTo>
                    <a:pt x="468" y="109"/>
                  </a:lnTo>
                  <a:lnTo>
                    <a:pt x="469" y="110"/>
                  </a:lnTo>
                  <a:lnTo>
                    <a:pt x="470" y="111"/>
                  </a:lnTo>
                  <a:lnTo>
                    <a:pt x="470" y="112"/>
                  </a:lnTo>
                  <a:lnTo>
                    <a:pt x="472" y="112"/>
                  </a:lnTo>
                  <a:lnTo>
                    <a:pt x="474" y="112"/>
                  </a:lnTo>
                  <a:lnTo>
                    <a:pt x="474" y="111"/>
                  </a:lnTo>
                  <a:lnTo>
                    <a:pt x="475" y="112"/>
                  </a:lnTo>
                  <a:lnTo>
                    <a:pt x="476" y="112"/>
                  </a:lnTo>
                  <a:lnTo>
                    <a:pt x="476" y="114"/>
                  </a:lnTo>
                  <a:lnTo>
                    <a:pt x="477" y="114"/>
                  </a:lnTo>
                  <a:lnTo>
                    <a:pt x="477" y="115"/>
                  </a:lnTo>
                  <a:lnTo>
                    <a:pt x="478" y="115"/>
                  </a:lnTo>
                  <a:lnTo>
                    <a:pt x="478" y="116"/>
                  </a:lnTo>
                  <a:lnTo>
                    <a:pt x="482" y="116"/>
                  </a:lnTo>
                  <a:lnTo>
                    <a:pt x="483" y="118"/>
                  </a:lnTo>
                  <a:lnTo>
                    <a:pt x="484" y="119"/>
                  </a:lnTo>
                  <a:lnTo>
                    <a:pt x="485" y="120"/>
                  </a:lnTo>
                  <a:lnTo>
                    <a:pt x="486" y="120"/>
                  </a:lnTo>
                  <a:lnTo>
                    <a:pt x="487" y="122"/>
                  </a:lnTo>
                  <a:lnTo>
                    <a:pt x="487" y="123"/>
                  </a:lnTo>
                  <a:lnTo>
                    <a:pt x="486" y="123"/>
                  </a:lnTo>
                  <a:lnTo>
                    <a:pt x="486" y="124"/>
                  </a:lnTo>
                  <a:lnTo>
                    <a:pt x="487" y="126"/>
                  </a:lnTo>
                  <a:lnTo>
                    <a:pt x="489" y="127"/>
                  </a:lnTo>
                  <a:lnTo>
                    <a:pt x="490" y="127"/>
                  </a:lnTo>
                  <a:lnTo>
                    <a:pt x="491" y="127"/>
                  </a:lnTo>
                  <a:lnTo>
                    <a:pt x="492" y="126"/>
                  </a:lnTo>
                  <a:lnTo>
                    <a:pt x="493" y="125"/>
                  </a:lnTo>
                  <a:lnTo>
                    <a:pt x="493" y="126"/>
                  </a:lnTo>
                  <a:lnTo>
                    <a:pt x="492" y="126"/>
                  </a:lnTo>
                  <a:lnTo>
                    <a:pt x="492" y="127"/>
                  </a:lnTo>
                  <a:lnTo>
                    <a:pt x="491" y="127"/>
                  </a:lnTo>
                  <a:lnTo>
                    <a:pt x="491" y="128"/>
                  </a:lnTo>
                  <a:lnTo>
                    <a:pt x="492" y="127"/>
                  </a:lnTo>
                  <a:lnTo>
                    <a:pt x="492" y="128"/>
                  </a:lnTo>
                  <a:lnTo>
                    <a:pt x="493" y="128"/>
                  </a:lnTo>
                  <a:lnTo>
                    <a:pt x="494" y="128"/>
                  </a:lnTo>
                  <a:lnTo>
                    <a:pt x="495" y="128"/>
                  </a:lnTo>
                  <a:lnTo>
                    <a:pt x="495" y="127"/>
                  </a:lnTo>
                  <a:lnTo>
                    <a:pt x="497" y="128"/>
                  </a:lnTo>
                  <a:lnTo>
                    <a:pt x="498" y="130"/>
                  </a:lnTo>
                  <a:lnTo>
                    <a:pt x="497" y="131"/>
                  </a:lnTo>
                  <a:lnTo>
                    <a:pt x="498" y="131"/>
                  </a:lnTo>
                  <a:lnTo>
                    <a:pt x="499" y="131"/>
                  </a:lnTo>
                  <a:lnTo>
                    <a:pt x="499" y="132"/>
                  </a:lnTo>
                  <a:lnTo>
                    <a:pt x="499" y="133"/>
                  </a:lnTo>
                  <a:lnTo>
                    <a:pt x="500" y="133"/>
                  </a:lnTo>
                  <a:lnTo>
                    <a:pt x="500" y="132"/>
                  </a:lnTo>
                  <a:lnTo>
                    <a:pt x="500" y="131"/>
                  </a:lnTo>
                  <a:lnTo>
                    <a:pt x="501" y="133"/>
                  </a:lnTo>
                  <a:lnTo>
                    <a:pt x="502" y="133"/>
                  </a:lnTo>
                  <a:lnTo>
                    <a:pt x="502" y="134"/>
                  </a:lnTo>
                  <a:lnTo>
                    <a:pt x="502" y="135"/>
                  </a:lnTo>
                  <a:lnTo>
                    <a:pt x="498" y="139"/>
                  </a:lnTo>
                  <a:lnTo>
                    <a:pt x="497" y="140"/>
                  </a:lnTo>
                  <a:lnTo>
                    <a:pt x="495" y="144"/>
                  </a:lnTo>
                  <a:lnTo>
                    <a:pt x="494" y="145"/>
                  </a:lnTo>
                  <a:lnTo>
                    <a:pt x="493" y="147"/>
                  </a:lnTo>
                  <a:lnTo>
                    <a:pt x="492" y="147"/>
                  </a:lnTo>
                  <a:lnTo>
                    <a:pt x="492" y="148"/>
                  </a:lnTo>
                  <a:lnTo>
                    <a:pt x="492" y="149"/>
                  </a:lnTo>
                  <a:lnTo>
                    <a:pt x="491" y="150"/>
                  </a:lnTo>
                  <a:lnTo>
                    <a:pt x="490" y="150"/>
                  </a:lnTo>
                  <a:lnTo>
                    <a:pt x="490" y="149"/>
                  </a:lnTo>
                  <a:lnTo>
                    <a:pt x="489" y="149"/>
                  </a:lnTo>
                  <a:lnTo>
                    <a:pt x="487" y="149"/>
                  </a:lnTo>
                  <a:lnTo>
                    <a:pt x="487" y="150"/>
                  </a:lnTo>
                  <a:lnTo>
                    <a:pt x="487" y="151"/>
                  </a:lnTo>
                  <a:lnTo>
                    <a:pt x="486" y="151"/>
                  </a:lnTo>
                  <a:lnTo>
                    <a:pt x="486" y="150"/>
                  </a:lnTo>
                  <a:lnTo>
                    <a:pt x="486" y="149"/>
                  </a:lnTo>
                  <a:lnTo>
                    <a:pt x="485" y="149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2" y="152"/>
                  </a:lnTo>
                  <a:lnTo>
                    <a:pt x="481" y="152"/>
                  </a:lnTo>
                  <a:lnTo>
                    <a:pt x="480" y="152"/>
                  </a:lnTo>
                  <a:lnTo>
                    <a:pt x="478" y="151"/>
                  </a:lnTo>
                  <a:lnTo>
                    <a:pt x="477" y="152"/>
                  </a:lnTo>
                  <a:lnTo>
                    <a:pt x="476" y="154"/>
                  </a:lnTo>
                  <a:lnTo>
                    <a:pt x="475" y="154"/>
                  </a:lnTo>
                  <a:lnTo>
                    <a:pt x="474" y="154"/>
                  </a:lnTo>
                  <a:lnTo>
                    <a:pt x="469" y="156"/>
                  </a:lnTo>
                  <a:lnTo>
                    <a:pt x="469" y="157"/>
                  </a:lnTo>
                  <a:lnTo>
                    <a:pt x="469" y="158"/>
                  </a:lnTo>
                  <a:lnTo>
                    <a:pt x="469" y="159"/>
                  </a:lnTo>
                  <a:lnTo>
                    <a:pt x="469" y="160"/>
                  </a:lnTo>
                  <a:lnTo>
                    <a:pt x="468" y="161"/>
                  </a:lnTo>
                  <a:lnTo>
                    <a:pt x="468" y="162"/>
                  </a:lnTo>
                  <a:lnTo>
                    <a:pt x="468" y="164"/>
                  </a:lnTo>
                  <a:lnTo>
                    <a:pt x="466" y="165"/>
                  </a:lnTo>
                  <a:lnTo>
                    <a:pt x="464" y="165"/>
                  </a:lnTo>
                  <a:lnTo>
                    <a:pt x="462" y="165"/>
                  </a:lnTo>
                  <a:lnTo>
                    <a:pt x="461" y="166"/>
                  </a:lnTo>
                  <a:lnTo>
                    <a:pt x="460" y="166"/>
                  </a:lnTo>
                  <a:lnTo>
                    <a:pt x="458" y="166"/>
                  </a:lnTo>
                  <a:lnTo>
                    <a:pt x="457" y="165"/>
                  </a:lnTo>
                  <a:lnTo>
                    <a:pt x="456" y="165"/>
                  </a:lnTo>
                  <a:lnTo>
                    <a:pt x="455" y="164"/>
                  </a:lnTo>
                  <a:lnTo>
                    <a:pt x="453" y="164"/>
                  </a:lnTo>
                  <a:lnTo>
                    <a:pt x="453" y="165"/>
                  </a:lnTo>
                  <a:lnTo>
                    <a:pt x="455" y="166"/>
                  </a:lnTo>
                  <a:lnTo>
                    <a:pt x="453" y="167"/>
                  </a:lnTo>
                  <a:lnTo>
                    <a:pt x="453" y="168"/>
                  </a:lnTo>
                  <a:lnTo>
                    <a:pt x="453" y="169"/>
                  </a:lnTo>
                  <a:lnTo>
                    <a:pt x="455" y="169"/>
                  </a:lnTo>
                  <a:lnTo>
                    <a:pt x="453" y="170"/>
                  </a:lnTo>
                  <a:lnTo>
                    <a:pt x="455" y="170"/>
                  </a:lnTo>
                  <a:lnTo>
                    <a:pt x="455" y="172"/>
                  </a:lnTo>
                  <a:lnTo>
                    <a:pt x="453" y="172"/>
                  </a:lnTo>
                  <a:lnTo>
                    <a:pt x="453" y="174"/>
                  </a:lnTo>
                  <a:lnTo>
                    <a:pt x="453" y="175"/>
                  </a:lnTo>
                  <a:lnTo>
                    <a:pt x="452" y="176"/>
                  </a:lnTo>
                  <a:lnTo>
                    <a:pt x="451" y="177"/>
                  </a:lnTo>
                  <a:lnTo>
                    <a:pt x="451" y="178"/>
                  </a:lnTo>
                  <a:lnTo>
                    <a:pt x="451" y="179"/>
                  </a:lnTo>
                  <a:lnTo>
                    <a:pt x="450" y="181"/>
                  </a:lnTo>
                  <a:lnTo>
                    <a:pt x="450" y="182"/>
                  </a:lnTo>
                  <a:lnTo>
                    <a:pt x="451" y="182"/>
                  </a:lnTo>
                  <a:lnTo>
                    <a:pt x="451" y="183"/>
                  </a:lnTo>
                  <a:lnTo>
                    <a:pt x="452" y="184"/>
                  </a:lnTo>
                  <a:lnTo>
                    <a:pt x="452" y="185"/>
                  </a:lnTo>
                  <a:lnTo>
                    <a:pt x="452" y="186"/>
                  </a:lnTo>
                  <a:lnTo>
                    <a:pt x="452" y="187"/>
                  </a:lnTo>
                  <a:lnTo>
                    <a:pt x="452" y="189"/>
                  </a:lnTo>
                  <a:lnTo>
                    <a:pt x="452" y="190"/>
                  </a:lnTo>
                  <a:lnTo>
                    <a:pt x="451" y="191"/>
                  </a:lnTo>
                  <a:lnTo>
                    <a:pt x="451" y="192"/>
                  </a:lnTo>
                  <a:lnTo>
                    <a:pt x="450" y="194"/>
                  </a:lnTo>
                  <a:lnTo>
                    <a:pt x="449" y="198"/>
                  </a:lnTo>
                  <a:lnTo>
                    <a:pt x="447" y="202"/>
                  </a:lnTo>
                  <a:lnTo>
                    <a:pt x="447" y="203"/>
                  </a:lnTo>
                  <a:lnTo>
                    <a:pt x="444" y="206"/>
                  </a:lnTo>
                  <a:lnTo>
                    <a:pt x="443" y="211"/>
                  </a:lnTo>
                  <a:lnTo>
                    <a:pt x="443" y="214"/>
                  </a:lnTo>
                  <a:lnTo>
                    <a:pt x="443" y="215"/>
                  </a:lnTo>
                  <a:lnTo>
                    <a:pt x="442" y="215"/>
                  </a:lnTo>
                  <a:lnTo>
                    <a:pt x="442" y="216"/>
                  </a:lnTo>
                  <a:lnTo>
                    <a:pt x="440" y="220"/>
                  </a:lnTo>
                  <a:lnTo>
                    <a:pt x="440" y="221"/>
                  </a:lnTo>
                  <a:lnTo>
                    <a:pt x="437" y="224"/>
                  </a:lnTo>
                  <a:lnTo>
                    <a:pt x="437" y="225"/>
                  </a:lnTo>
                  <a:lnTo>
                    <a:pt x="437" y="227"/>
                  </a:lnTo>
                  <a:lnTo>
                    <a:pt x="437" y="233"/>
                  </a:lnTo>
                  <a:lnTo>
                    <a:pt x="439" y="235"/>
                  </a:lnTo>
                  <a:lnTo>
                    <a:pt x="439" y="237"/>
                  </a:lnTo>
                  <a:lnTo>
                    <a:pt x="439" y="242"/>
                  </a:lnTo>
                  <a:lnTo>
                    <a:pt x="440" y="245"/>
                  </a:lnTo>
                  <a:lnTo>
                    <a:pt x="440" y="251"/>
                  </a:lnTo>
                  <a:lnTo>
                    <a:pt x="437" y="259"/>
                  </a:lnTo>
                  <a:lnTo>
                    <a:pt x="437" y="260"/>
                  </a:lnTo>
                  <a:lnTo>
                    <a:pt x="437" y="261"/>
                  </a:lnTo>
                  <a:lnTo>
                    <a:pt x="437" y="264"/>
                  </a:lnTo>
                  <a:lnTo>
                    <a:pt x="437" y="265"/>
                  </a:lnTo>
                  <a:lnTo>
                    <a:pt x="437" y="266"/>
                  </a:lnTo>
                  <a:lnTo>
                    <a:pt x="436" y="269"/>
                  </a:lnTo>
                  <a:lnTo>
                    <a:pt x="436" y="271"/>
                  </a:lnTo>
                  <a:lnTo>
                    <a:pt x="435" y="273"/>
                  </a:lnTo>
                  <a:lnTo>
                    <a:pt x="432" y="278"/>
                  </a:lnTo>
                  <a:lnTo>
                    <a:pt x="428" y="288"/>
                  </a:lnTo>
                  <a:lnTo>
                    <a:pt x="428" y="290"/>
                  </a:lnTo>
                  <a:lnTo>
                    <a:pt x="428" y="291"/>
                  </a:lnTo>
                  <a:lnTo>
                    <a:pt x="427" y="292"/>
                  </a:lnTo>
                  <a:lnTo>
                    <a:pt x="427" y="293"/>
                  </a:lnTo>
                  <a:lnTo>
                    <a:pt x="428" y="294"/>
                  </a:lnTo>
                  <a:lnTo>
                    <a:pt x="428" y="295"/>
                  </a:lnTo>
                  <a:lnTo>
                    <a:pt x="428" y="299"/>
                  </a:lnTo>
                  <a:lnTo>
                    <a:pt x="427" y="299"/>
                  </a:lnTo>
                  <a:lnTo>
                    <a:pt x="426" y="299"/>
                  </a:lnTo>
                  <a:lnTo>
                    <a:pt x="425" y="299"/>
                  </a:lnTo>
                  <a:lnTo>
                    <a:pt x="416" y="300"/>
                  </a:lnTo>
                  <a:lnTo>
                    <a:pt x="415" y="300"/>
                  </a:lnTo>
                  <a:lnTo>
                    <a:pt x="415" y="301"/>
                  </a:lnTo>
                  <a:lnTo>
                    <a:pt x="415" y="302"/>
                  </a:lnTo>
                  <a:lnTo>
                    <a:pt x="414" y="302"/>
                  </a:lnTo>
                  <a:lnTo>
                    <a:pt x="413" y="303"/>
                  </a:lnTo>
                  <a:lnTo>
                    <a:pt x="407" y="312"/>
                  </a:lnTo>
                  <a:lnTo>
                    <a:pt x="407" y="313"/>
                  </a:lnTo>
                  <a:lnTo>
                    <a:pt x="407" y="315"/>
                  </a:lnTo>
                  <a:lnTo>
                    <a:pt x="406" y="315"/>
                  </a:lnTo>
                  <a:lnTo>
                    <a:pt x="406" y="316"/>
                  </a:lnTo>
                  <a:lnTo>
                    <a:pt x="405" y="316"/>
                  </a:lnTo>
                  <a:lnTo>
                    <a:pt x="405" y="317"/>
                  </a:lnTo>
                  <a:lnTo>
                    <a:pt x="405" y="319"/>
                  </a:lnTo>
                  <a:lnTo>
                    <a:pt x="403" y="319"/>
                  </a:lnTo>
                  <a:lnTo>
                    <a:pt x="403" y="320"/>
                  </a:lnTo>
                  <a:lnTo>
                    <a:pt x="402" y="321"/>
                  </a:lnTo>
                  <a:lnTo>
                    <a:pt x="402" y="323"/>
                  </a:lnTo>
                  <a:lnTo>
                    <a:pt x="401" y="324"/>
                  </a:lnTo>
                  <a:lnTo>
                    <a:pt x="399" y="325"/>
                  </a:lnTo>
                  <a:lnTo>
                    <a:pt x="398" y="325"/>
                  </a:lnTo>
                  <a:lnTo>
                    <a:pt x="397" y="325"/>
                  </a:lnTo>
                  <a:lnTo>
                    <a:pt x="397" y="326"/>
                  </a:lnTo>
                  <a:lnTo>
                    <a:pt x="397" y="327"/>
                  </a:lnTo>
                  <a:lnTo>
                    <a:pt x="395" y="327"/>
                  </a:lnTo>
                  <a:lnTo>
                    <a:pt x="395" y="328"/>
                  </a:lnTo>
                  <a:lnTo>
                    <a:pt x="395" y="329"/>
                  </a:lnTo>
                  <a:lnTo>
                    <a:pt x="395" y="332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7" y="334"/>
                  </a:lnTo>
                  <a:lnTo>
                    <a:pt x="393" y="343"/>
                  </a:lnTo>
                  <a:lnTo>
                    <a:pt x="393" y="344"/>
                  </a:lnTo>
                  <a:lnTo>
                    <a:pt x="394" y="345"/>
                  </a:lnTo>
                  <a:lnTo>
                    <a:pt x="394" y="346"/>
                  </a:lnTo>
                  <a:lnTo>
                    <a:pt x="392" y="352"/>
                  </a:lnTo>
                  <a:lnTo>
                    <a:pt x="392" y="353"/>
                  </a:lnTo>
                  <a:lnTo>
                    <a:pt x="393" y="353"/>
                  </a:lnTo>
                  <a:lnTo>
                    <a:pt x="393" y="354"/>
                  </a:lnTo>
                  <a:lnTo>
                    <a:pt x="392" y="355"/>
                  </a:lnTo>
                  <a:lnTo>
                    <a:pt x="391" y="357"/>
                  </a:lnTo>
                  <a:lnTo>
                    <a:pt x="390" y="358"/>
                  </a:lnTo>
                  <a:lnTo>
                    <a:pt x="390" y="359"/>
                  </a:lnTo>
                  <a:lnTo>
                    <a:pt x="389" y="359"/>
                  </a:lnTo>
                  <a:lnTo>
                    <a:pt x="388" y="359"/>
                  </a:lnTo>
                  <a:lnTo>
                    <a:pt x="388" y="360"/>
                  </a:lnTo>
                  <a:lnTo>
                    <a:pt x="388" y="359"/>
                  </a:lnTo>
                  <a:lnTo>
                    <a:pt x="386" y="358"/>
                  </a:lnTo>
                  <a:lnTo>
                    <a:pt x="385" y="358"/>
                  </a:lnTo>
                  <a:lnTo>
                    <a:pt x="382" y="354"/>
                  </a:lnTo>
                  <a:lnTo>
                    <a:pt x="381" y="354"/>
                  </a:lnTo>
                  <a:lnTo>
                    <a:pt x="377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60"/>
                  </a:lnTo>
                  <a:lnTo>
                    <a:pt x="373" y="365"/>
                  </a:lnTo>
                  <a:lnTo>
                    <a:pt x="373" y="367"/>
                  </a:lnTo>
                  <a:lnTo>
                    <a:pt x="374" y="373"/>
                  </a:lnTo>
                  <a:lnTo>
                    <a:pt x="374" y="375"/>
                  </a:lnTo>
                  <a:lnTo>
                    <a:pt x="374" y="376"/>
                  </a:lnTo>
                  <a:lnTo>
                    <a:pt x="374" y="377"/>
                  </a:lnTo>
                  <a:lnTo>
                    <a:pt x="374" y="378"/>
                  </a:lnTo>
                  <a:lnTo>
                    <a:pt x="373" y="379"/>
                  </a:lnTo>
                  <a:lnTo>
                    <a:pt x="372" y="380"/>
                  </a:lnTo>
                  <a:lnTo>
                    <a:pt x="367" y="391"/>
                  </a:lnTo>
                  <a:lnTo>
                    <a:pt x="367" y="395"/>
                  </a:lnTo>
                  <a:lnTo>
                    <a:pt x="367" y="398"/>
                  </a:lnTo>
                  <a:lnTo>
                    <a:pt x="361" y="398"/>
                  </a:lnTo>
                  <a:lnTo>
                    <a:pt x="361" y="396"/>
                  </a:lnTo>
                  <a:lnTo>
                    <a:pt x="361" y="395"/>
                  </a:lnTo>
                  <a:lnTo>
                    <a:pt x="361" y="393"/>
                  </a:lnTo>
                  <a:lnTo>
                    <a:pt x="361" y="390"/>
                  </a:lnTo>
                  <a:lnTo>
                    <a:pt x="364" y="386"/>
                  </a:lnTo>
                  <a:lnTo>
                    <a:pt x="364" y="385"/>
                  </a:lnTo>
                  <a:lnTo>
                    <a:pt x="364" y="384"/>
                  </a:lnTo>
                  <a:lnTo>
                    <a:pt x="364" y="383"/>
                  </a:lnTo>
                  <a:lnTo>
                    <a:pt x="364" y="382"/>
                  </a:lnTo>
                  <a:lnTo>
                    <a:pt x="364" y="380"/>
                  </a:lnTo>
                  <a:lnTo>
                    <a:pt x="364" y="379"/>
                  </a:lnTo>
                  <a:lnTo>
                    <a:pt x="363" y="376"/>
                  </a:lnTo>
                  <a:lnTo>
                    <a:pt x="361" y="376"/>
                  </a:lnTo>
                  <a:lnTo>
                    <a:pt x="356" y="370"/>
                  </a:lnTo>
                  <a:lnTo>
                    <a:pt x="349" y="365"/>
                  </a:lnTo>
                  <a:lnTo>
                    <a:pt x="347" y="362"/>
                  </a:lnTo>
                  <a:lnTo>
                    <a:pt x="347" y="361"/>
                  </a:lnTo>
                  <a:lnTo>
                    <a:pt x="346" y="361"/>
                  </a:lnTo>
                  <a:lnTo>
                    <a:pt x="339" y="359"/>
                  </a:lnTo>
                  <a:lnTo>
                    <a:pt x="339" y="358"/>
                  </a:lnTo>
                  <a:lnTo>
                    <a:pt x="340" y="357"/>
                  </a:lnTo>
                  <a:lnTo>
                    <a:pt x="340" y="355"/>
                  </a:lnTo>
                  <a:lnTo>
                    <a:pt x="339" y="344"/>
                  </a:lnTo>
                  <a:lnTo>
                    <a:pt x="338" y="333"/>
                  </a:lnTo>
                  <a:lnTo>
                    <a:pt x="338" y="332"/>
                  </a:lnTo>
                  <a:lnTo>
                    <a:pt x="339" y="332"/>
                  </a:lnTo>
                  <a:lnTo>
                    <a:pt x="339" y="331"/>
                  </a:lnTo>
                  <a:lnTo>
                    <a:pt x="339" y="326"/>
                  </a:lnTo>
                  <a:lnTo>
                    <a:pt x="339" y="323"/>
                  </a:lnTo>
                  <a:lnTo>
                    <a:pt x="341" y="317"/>
                  </a:lnTo>
                  <a:lnTo>
                    <a:pt x="341" y="313"/>
                  </a:lnTo>
                  <a:lnTo>
                    <a:pt x="326" y="313"/>
                  </a:lnTo>
                  <a:lnTo>
                    <a:pt x="326" y="315"/>
                  </a:lnTo>
                  <a:lnTo>
                    <a:pt x="326" y="316"/>
                  </a:lnTo>
                  <a:lnTo>
                    <a:pt x="326" y="317"/>
                  </a:lnTo>
                  <a:lnTo>
                    <a:pt x="326" y="318"/>
                  </a:lnTo>
                  <a:lnTo>
                    <a:pt x="327" y="319"/>
                  </a:lnTo>
                  <a:lnTo>
                    <a:pt x="327" y="320"/>
                  </a:lnTo>
                  <a:lnTo>
                    <a:pt x="317" y="320"/>
                  </a:lnTo>
                  <a:lnTo>
                    <a:pt x="307" y="320"/>
                  </a:lnTo>
                  <a:lnTo>
                    <a:pt x="315" y="329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5" y="338"/>
                  </a:lnTo>
                  <a:lnTo>
                    <a:pt x="315" y="342"/>
                  </a:lnTo>
                  <a:lnTo>
                    <a:pt x="316" y="343"/>
                  </a:lnTo>
                  <a:lnTo>
                    <a:pt x="318" y="348"/>
                  </a:lnTo>
                  <a:lnTo>
                    <a:pt x="318" y="349"/>
                  </a:lnTo>
                  <a:lnTo>
                    <a:pt x="317" y="350"/>
                  </a:lnTo>
                  <a:lnTo>
                    <a:pt x="310" y="355"/>
                  </a:lnTo>
                  <a:lnTo>
                    <a:pt x="303" y="361"/>
                  </a:lnTo>
                  <a:lnTo>
                    <a:pt x="302" y="362"/>
                  </a:lnTo>
                  <a:lnTo>
                    <a:pt x="301" y="367"/>
                  </a:lnTo>
                  <a:lnTo>
                    <a:pt x="299" y="370"/>
                  </a:lnTo>
                  <a:lnTo>
                    <a:pt x="298" y="370"/>
                  </a:lnTo>
                  <a:lnTo>
                    <a:pt x="294" y="375"/>
                  </a:lnTo>
                  <a:lnTo>
                    <a:pt x="289" y="382"/>
                  </a:lnTo>
                  <a:lnTo>
                    <a:pt x="282" y="387"/>
                  </a:lnTo>
                  <a:lnTo>
                    <a:pt x="280" y="388"/>
                  </a:lnTo>
                  <a:lnTo>
                    <a:pt x="274" y="388"/>
                  </a:lnTo>
                  <a:lnTo>
                    <a:pt x="271" y="388"/>
                  </a:lnTo>
                  <a:lnTo>
                    <a:pt x="269" y="388"/>
                  </a:lnTo>
                  <a:lnTo>
                    <a:pt x="269" y="390"/>
                  </a:lnTo>
                  <a:lnTo>
                    <a:pt x="268" y="390"/>
                  </a:lnTo>
                  <a:lnTo>
                    <a:pt x="267" y="390"/>
                  </a:lnTo>
                  <a:lnTo>
                    <a:pt x="259" y="382"/>
                  </a:lnTo>
                  <a:lnTo>
                    <a:pt x="252" y="377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36" y="378"/>
                  </a:lnTo>
                  <a:lnTo>
                    <a:pt x="234" y="378"/>
                  </a:lnTo>
                  <a:lnTo>
                    <a:pt x="234" y="379"/>
                  </a:lnTo>
                  <a:lnTo>
                    <a:pt x="233" y="384"/>
                  </a:lnTo>
                  <a:lnTo>
                    <a:pt x="232" y="386"/>
                  </a:lnTo>
                  <a:lnTo>
                    <a:pt x="230" y="388"/>
                  </a:lnTo>
                  <a:lnTo>
                    <a:pt x="223" y="390"/>
                  </a:lnTo>
                  <a:lnTo>
                    <a:pt x="219" y="392"/>
                  </a:lnTo>
                  <a:lnTo>
                    <a:pt x="216" y="393"/>
                  </a:lnTo>
                  <a:lnTo>
                    <a:pt x="215" y="394"/>
                  </a:lnTo>
                  <a:lnTo>
                    <a:pt x="213" y="395"/>
                  </a:lnTo>
                  <a:lnTo>
                    <a:pt x="210" y="398"/>
                  </a:lnTo>
                  <a:lnTo>
                    <a:pt x="210" y="399"/>
                  </a:lnTo>
                  <a:lnTo>
                    <a:pt x="210" y="400"/>
                  </a:lnTo>
                  <a:lnTo>
                    <a:pt x="210" y="401"/>
                  </a:lnTo>
                  <a:lnTo>
                    <a:pt x="210" y="402"/>
                  </a:lnTo>
                  <a:lnTo>
                    <a:pt x="199" y="402"/>
                  </a:lnTo>
                  <a:lnTo>
                    <a:pt x="187" y="401"/>
                  </a:lnTo>
                  <a:lnTo>
                    <a:pt x="185" y="400"/>
                  </a:lnTo>
                  <a:lnTo>
                    <a:pt x="182" y="393"/>
                  </a:lnTo>
                  <a:lnTo>
                    <a:pt x="182" y="394"/>
                  </a:lnTo>
                  <a:lnTo>
                    <a:pt x="179" y="394"/>
                  </a:lnTo>
                  <a:lnTo>
                    <a:pt x="175" y="393"/>
                  </a:lnTo>
                  <a:lnTo>
                    <a:pt x="174" y="393"/>
                  </a:lnTo>
                  <a:lnTo>
                    <a:pt x="172" y="393"/>
                  </a:lnTo>
                  <a:lnTo>
                    <a:pt x="167" y="393"/>
                  </a:lnTo>
                  <a:lnTo>
                    <a:pt x="166" y="393"/>
                  </a:lnTo>
                  <a:lnTo>
                    <a:pt x="158" y="393"/>
                  </a:lnTo>
                  <a:lnTo>
                    <a:pt x="147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3" y="396"/>
                  </a:lnTo>
                  <a:lnTo>
                    <a:pt x="142" y="395"/>
                  </a:lnTo>
                  <a:lnTo>
                    <a:pt x="137" y="390"/>
                  </a:lnTo>
                  <a:lnTo>
                    <a:pt x="131" y="383"/>
                  </a:lnTo>
                  <a:lnTo>
                    <a:pt x="129" y="382"/>
                  </a:lnTo>
                  <a:lnTo>
                    <a:pt x="127" y="380"/>
                  </a:lnTo>
                  <a:lnTo>
                    <a:pt x="126" y="378"/>
                  </a:lnTo>
                  <a:lnTo>
                    <a:pt x="126" y="377"/>
                  </a:lnTo>
                  <a:lnTo>
                    <a:pt x="125" y="377"/>
                  </a:lnTo>
                  <a:lnTo>
                    <a:pt x="124" y="377"/>
                  </a:lnTo>
                  <a:lnTo>
                    <a:pt x="123" y="376"/>
                  </a:lnTo>
                  <a:lnTo>
                    <a:pt x="123" y="370"/>
                  </a:lnTo>
                  <a:lnTo>
                    <a:pt x="122" y="370"/>
                  </a:lnTo>
                  <a:lnTo>
                    <a:pt x="121" y="368"/>
                  </a:lnTo>
                  <a:lnTo>
                    <a:pt x="119" y="369"/>
                  </a:lnTo>
                  <a:lnTo>
                    <a:pt x="118" y="369"/>
                  </a:lnTo>
                  <a:lnTo>
                    <a:pt x="117" y="369"/>
                  </a:lnTo>
                  <a:lnTo>
                    <a:pt x="116" y="369"/>
                  </a:lnTo>
                  <a:lnTo>
                    <a:pt x="115" y="369"/>
                  </a:lnTo>
                  <a:lnTo>
                    <a:pt x="113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8" y="370"/>
                  </a:lnTo>
                  <a:lnTo>
                    <a:pt x="108" y="371"/>
                  </a:lnTo>
                  <a:lnTo>
                    <a:pt x="107" y="371"/>
                  </a:lnTo>
                  <a:lnTo>
                    <a:pt x="106" y="371"/>
                  </a:lnTo>
                  <a:lnTo>
                    <a:pt x="105" y="371"/>
                  </a:lnTo>
                  <a:lnTo>
                    <a:pt x="104" y="371"/>
                  </a:lnTo>
                  <a:lnTo>
                    <a:pt x="102" y="371"/>
                  </a:lnTo>
                  <a:lnTo>
                    <a:pt x="101" y="371"/>
                  </a:lnTo>
                  <a:lnTo>
                    <a:pt x="100" y="371"/>
                  </a:lnTo>
                  <a:lnTo>
                    <a:pt x="99" y="371"/>
                  </a:lnTo>
                  <a:lnTo>
                    <a:pt x="99" y="373"/>
                  </a:lnTo>
                  <a:lnTo>
                    <a:pt x="98" y="373"/>
                  </a:lnTo>
                  <a:lnTo>
                    <a:pt x="97" y="376"/>
                  </a:lnTo>
                  <a:lnTo>
                    <a:pt x="97" y="377"/>
                  </a:lnTo>
                  <a:lnTo>
                    <a:pt x="97" y="378"/>
                  </a:lnTo>
                  <a:lnTo>
                    <a:pt x="97" y="379"/>
                  </a:lnTo>
                  <a:lnTo>
                    <a:pt x="96" y="382"/>
                  </a:lnTo>
                  <a:lnTo>
                    <a:pt x="96" y="383"/>
                  </a:lnTo>
                  <a:lnTo>
                    <a:pt x="95" y="383"/>
                  </a:lnTo>
                  <a:lnTo>
                    <a:pt x="93" y="384"/>
                  </a:lnTo>
                  <a:lnTo>
                    <a:pt x="93" y="385"/>
                  </a:lnTo>
                  <a:lnTo>
                    <a:pt x="92" y="385"/>
                  </a:lnTo>
                  <a:lnTo>
                    <a:pt x="91" y="386"/>
                  </a:lnTo>
                  <a:lnTo>
                    <a:pt x="90" y="386"/>
                  </a:lnTo>
                  <a:lnTo>
                    <a:pt x="90" y="387"/>
                  </a:lnTo>
                  <a:lnTo>
                    <a:pt x="90" y="395"/>
                  </a:lnTo>
                  <a:lnTo>
                    <a:pt x="89" y="396"/>
                  </a:lnTo>
                  <a:lnTo>
                    <a:pt x="88" y="399"/>
                  </a:lnTo>
                  <a:lnTo>
                    <a:pt x="87" y="400"/>
                  </a:lnTo>
                  <a:lnTo>
                    <a:pt x="85" y="405"/>
                  </a:lnTo>
                  <a:lnTo>
                    <a:pt x="85" y="407"/>
                  </a:lnTo>
                  <a:lnTo>
                    <a:pt x="83" y="411"/>
                  </a:lnTo>
                  <a:lnTo>
                    <a:pt x="83" y="415"/>
                  </a:lnTo>
                  <a:lnTo>
                    <a:pt x="82" y="416"/>
                  </a:lnTo>
                  <a:lnTo>
                    <a:pt x="81" y="416"/>
                  </a:lnTo>
                  <a:lnTo>
                    <a:pt x="77" y="416"/>
                  </a:lnTo>
                  <a:lnTo>
                    <a:pt x="74" y="418"/>
                  </a:lnTo>
                  <a:lnTo>
                    <a:pt x="73" y="419"/>
                  </a:lnTo>
                  <a:lnTo>
                    <a:pt x="72" y="420"/>
                  </a:lnTo>
                  <a:lnTo>
                    <a:pt x="71" y="420"/>
                  </a:lnTo>
                  <a:lnTo>
                    <a:pt x="71" y="421"/>
                  </a:lnTo>
                  <a:lnTo>
                    <a:pt x="70" y="421"/>
                  </a:lnTo>
                  <a:lnTo>
                    <a:pt x="66" y="420"/>
                  </a:lnTo>
                  <a:lnTo>
                    <a:pt x="65" y="420"/>
                  </a:lnTo>
                  <a:lnTo>
                    <a:pt x="64" y="420"/>
                  </a:lnTo>
                  <a:lnTo>
                    <a:pt x="62" y="420"/>
                  </a:lnTo>
                  <a:lnTo>
                    <a:pt x="60" y="420"/>
                  </a:lnTo>
                  <a:lnTo>
                    <a:pt x="59" y="420"/>
                  </a:lnTo>
                  <a:lnTo>
                    <a:pt x="58" y="420"/>
                  </a:lnTo>
                  <a:lnTo>
                    <a:pt x="57" y="420"/>
                  </a:lnTo>
                  <a:lnTo>
                    <a:pt x="56" y="420"/>
                  </a:lnTo>
                  <a:lnTo>
                    <a:pt x="55" y="420"/>
                  </a:lnTo>
                  <a:lnTo>
                    <a:pt x="55" y="419"/>
                  </a:lnTo>
                  <a:lnTo>
                    <a:pt x="54" y="419"/>
                  </a:lnTo>
                  <a:lnTo>
                    <a:pt x="52" y="420"/>
                  </a:lnTo>
                  <a:lnTo>
                    <a:pt x="51" y="420"/>
                  </a:lnTo>
                  <a:lnTo>
                    <a:pt x="50" y="419"/>
                  </a:lnTo>
                  <a:lnTo>
                    <a:pt x="50" y="418"/>
                  </a:lnTo>
                  <a:lnTo>
                    <a:pt x="51" y="417"/>
                  </a:lnTo>
                  <a:lnTo>
                    <a:pt x="52" y="416"/>
                  </a:lnTo>
                  <a:lnTo>
                    <a:pt x="52" y="415"/>
                  </a:lnTo>
                  <a:lnTo>
                    <a:pt x="52" y="413"/>
                  </a:lnTo>
                  <a:lnTo>
                    <a:pt x="52" y="412"/>
                  </a:lnTo>
                  <a:lnTo>
                    <a:pt x="52" y="411"/>
                  </a:lnTo>
                  <a:lnTo>
                    <a:pt x="51" y="412"/>
                  </a:lnTo>
                  <a:lnTo>
                    <a:pt x="50" y="412"/>
                  </a:lnTo>
                  <a:lnTo>
                    <a:pt x="49" y="412"/>
                  </a:lnTo>
                  <a:lnTo>
                    <a:pt x="49" y="411"/>
                  </a:lnTo>
                  <a:lnTo>
                    <a:pt x="50" y="407"/>
                  </a:lnTo>
                  <a:lnTo>
                    <a:pt x="51" y="407"/>
                  </a:lnTo>
                  <a:lnTo>
                    <a:pt x="52" y="407"/>
                  </a:lnTo>
                  <a:lnTo>
                    <a:pt x="52" y="405"/>
                  </a:lnTo>
                  <a:lnTo>
                    <a:pt x="54" y="405"/>
                  </a:lnTo>
                  <a:lnTo>
                    <a:pt x="55" y="404"/>
                  </a:lnTo>
                  <a:lnTo>
                    <a:pt x="55" y="403"/>
                  </a:lnTo>
                  <a:lnTo>
                    <a:pt x="55" y="402"/>
                  </a:lnTo>
                  <a:lnTo>
                    <a:pt x="55" y="401"/>
                  </a:lnTo>
                  <a:lnTo>
                    <a:pt x="56" y="399"/>
                  </a:lnTo>
                  <a:lnTo>
                    <a:pt x="55" y="399"/>
                  </a:lnTo>
                  <a:lnTo>
                    <a:pt x="55" y="398"/>
                  </a:lnTo>
                  <a:lnTo>
                    <a:pt x="55" y="396"/>
                  </a:lnTo>
                  <a:lnTo>
                    <a:pt x="55" y="395"/>
                  </a:lnTo>
                  <a:lnTo>
                    <a:pt x="54" y="395"/>
                  </a:lnTo>
                  <a:lnTo>
                    <a:pt x="55" y="394"/>
                  </a:lnTo>
                  <a:lnTo>
                    <a:pt x="56" y="393"/>
                  </a:lnTo>
                  <a:lnTo>
                    <a:pt x="56" y="392"/>
                  </a:lnTo>
                  <a:lnTo>
                    <a:pt x="56" y="391"/>
                  </a:lnTo>
                  <a:lnTo>
                    <a:pt x="56" y="385"/>
                  </a:lnTo>
                  <a:lnTo>
                    <a:pt x="55" y="384"/>
                  </a:lnTo>
                  <a:lnTo>
                    <a:pt x="50" y="376"/>
                  </a:lnTo>
                  <a:lnTo>
                    <a:pt x="45" y="368"/>
                  </a:lnTo>
                  <a:lnTo>
                    <a:pt x="39" y="362"/>
                  </a:lnTo>
                  <a:lnTo>
                    <a:pt x="37" y="360"/>
                  </a:lnTo>
                  <a:lnTo>
                    <a:pt x="32" y="354"/>
                  </a:lnTo>
                  <a:lnTo>
                    <a:pt x="32" y="353"/>
                  </a:lnTo>
                  <a:close/>
                  <a:moveTo>
                    <a:pt x="462" y="44"/>
                  </a:moveTo>
                  <a:lnTo>
                    <a:pt x="462" y="45"/>
                  </a:lnTo>
                  <a:lnTo>
                    <a:pt x="462" y="48"/>
                  </a:lnTo>
                  <a:lnTo>
                    <a:pt x="461" y="48"/>
                  </a:lnTo>
                  <a:lnTo>
                    <a:pt x="461" y="47"/>
                  </a:lnTo>
                  <a:lnTo>
                    <a:pt x="461" y="45"/>
                  </a:lnTo>
                  <a:lnTo>
                    <a:pt x="462" y="4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F8361366-EFEE-52C2-2CF8-960B583F2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623" y="1380969"/>
              <a:ext cx="695472" cy="658794"/>
            </a:xfrm>
            <a:custGeom>
              <a:avLst/>
              <a:gdLst>
                <a:gd name="T0" fmla="*/ 13 w 493"/>
                <a:gd name="T1" fmla="*/ 319 h 467"/>
                <a:gd name="T2" fmla="*/ 19 w 493"/>
                <a:gd name="T3" fmla="*/ 301 h 467"/>
                <a:gd name="T4" fmla="*/ 42 w 493"/>
                <a:gd name="T5" fmla="*/ 311 h 467"/>
                <a:gd name="T6" fmla="*/ 59 w 493"/>
                <a:gd name="T7" fmla="*/ 305 h 467"/>
                <a:gd name="T8" fmla="*/ 87 w 493"/>
                <a:gd name="T9" fmla="*/ 297 h 467"/>
                <a:gd name="T10" fmla="*/ 142 w 493"/>
                <a:gd name="T11" fmla="*/ 302 h 467"/>
                <a:gd name="T12" fmla="*/ 203 w 493"/>
                <a:gd name="T13" fmla="*/ 297 h 467"/>
                <a:gd name="T14" fmla="*/ 197 w 493"/>
                <a:gd name="T15" fmla="*/ 264 h 467"/>
                <a:gd name="T16" fmla="*/ 193 w 493"/>
                <a:gd name="T17" fmla="*/ 213 h 467"/>
                <a:gd name="T18" fmla="*/ 186 w 493"/>
                <a:gd name="T19" fmla="*/ 158 h 467"/>
                <a:gd name="T20" fmla="*/ 179 w 493"/>
                <a:gd name="T21" fmla="*/ 91 h 467"/>
                <a:gd name="T22" fmla="*/ 172 w 493"/>
                <a:gd name="T23" fmla="*/ 26 h 467"/>
                <a:gd name="T24" fmla="*/ 222 w 493"/>
                <a:gd name="T25" fmla="*/ 0 h 467"/>
                <a:gd name="T26" fmla="*/ 265 w 493"/>
                <a:gd name="T27" fmla="*/ 31 h 467"/>
                <a:gd name="T28" fmla="*/ 312 w 493"/>
                <a:gd name="T29" fmla="*/ 64 h 467"/>
                <a:gd name="T30" fmla="*/ 359 w 493"/>
                <a:gd name="T31" fmla="*/ 97 h 467"/>
                <a:gd name="T32" fmla="*/ 401 w 493"/>
                <a:gd name="T33" fmla="*/ 128 h 467"/>
                <a:gd name="T34" fmla="*/ 414 w 493"/>
                <a:gd name="T35" fmla="*/ 145 h 467"/>
                <a:gd name="T36" fmla="*/ 432 w 493"/>
                <a:gd name="T37" fmla="*/ 153 h 467"/>
                <a:gd name="T38" fmla="*/ 462 w 493"/>
                <a:gd name="T39" fmla="*/ 168 h 467"/>
                <a:gd name="T40" fmla="*/ 460 w 493"/>
                <a:gd name="T41" fmla="*/ 190 h 467"/>
                <a:gd name="T42" fmla="*/ 493 w 493"/>
                <a:gd name="T43" fmla="*/ 208 h 467"/>
                <a:gd name="T44" fmla="*/ 491 w 493"/>
                <a:gd name="T45" fmla="*/ 260 h 467"/>
                <a:gd name="T46" fmla="*/ 482 w 493"/>
                <a:gd name="T47" fmla="*/ 291 h 467"/>
                <a:gd name="T48" fmla="*/ 456 w 493"/>
                <a:gd name="T49" fmla="*/ 306 h 467"/>
                <a:gd name="T50" fmla="*/ 411 w 493"/>
                <a:gd name="T51" fmla="*/ 309 h 467"/>
                <a:gd name="T52" fmla="*/ 378 w 493"/>
                <a:gd name="T53" fmla="*/ 319 h 467"/>
                <a:gd name="T54" fmla="*/ 343 w 493"/>
                <a:gd name="T55" fmla="*/ 317 h 467"/>
                <a:gd name="T56" fmla="*/ 302 w 493"/>
                <a:gd name="T57" fmla="*/ 344 h 467"/>
                <a:gd name="T58" fmla="*/ 277 w 493"/>
                <a:gd name="T59" fmla="*/ 360 h 467"/>
                <a:gd name="T60" fmla="*/ 263 w 493"/>
                <a:gd name="T61" fmla="*/ 375 h 467"/>
                <a:gd name="T62" fmla="*/ 247 w 493"/>
                <a:gd name="T63" fmla="*/ 365 h 467"/>
                <a:gd name="T64" fmla="*/ 236 w 493"/>
                <a:gd name="T65" fmla="*/ 377 h 467"/>
                <a:gd name="T66" fmla="*/ 234 w 493"/>
                <a:gd name="T67" fmla="*/ 392 h 467"/>
                <a:gd name="T68" fmla="*/ 228 w 493"/>
                <a:gd name="T69" fmla="*/ 408 h 467"/>
                <a:gd name="T70" fmla="*/ 210 w 493"/>
                <a:gd name="T71" fmla="*/ 415 h 467"/>
                <a:gd name="T72" fmla="*/ 210 w 493"/>
                <a:gd name="T73" fmla="*/ 427 h 467"/>
                <a:gd name="T74" fmla="*/ 204 w 493"/>
                <a:gd name="T75" fmla="*/ 444 h 467"/>
                <a:gd name="T76" fmla="*/ 190 w 493"/>
                <a:gd name="T77" fmla="*/ 460 h 467"/>
                <a:gd name="T78" fmla="*/ 181 w 493"/>
                <a:gd name="T79" fmla="*/ 458 h 467"/>
                <a:gd name="T80" fmla="*/ 175 w 493"/>
                <a:gd name="T81" fmla="*/ 450 h 467"/>
                <a:gd name="T82" fmla="*/ 168 w 493"/>
                <a:gd name="T83" fmla="*/ 458 h 467"/>
                <a:gd name="T84" fmla="*/ 155 w 493"/>
                <a:gd name="T85" fmla="*/ 466 h 467"/>
                <a:gd name="T86" fmla="*/ 140 w 493"/>
                <a:gd name="T87" fmla="*/ 458 h 467"/>
                <a:gd name="T88" fmla="*/ 131 w 493"/>
                <a:gd name="T89" fmla="*/ 465 h 467"/>
                <a:gd name="T90" fmla="*/ 120 w 493"/>
                <a:gd name="T91" fmla="*/ 458 h 467"/>
                <a:gd name="T92" fmla="*/ 111 w 493"/>
                <a:gd name="T93" fmla="*/ 441 h 467"/>
                <a:gd name="T94" fmla="*/ 114 w 493"/>
                <a:gd name="T95" fmla="*/ 433 h 467"/>
                <a:gd name="T96" fmla="*/ 106 w 493"/>
                <a:gd name="T97" fmla="*/ 424 h 467"/>
                <a:gd name="T98" fmla="*/ 100 w 493"/>
                <a:gd name="T99" fmla="*/ 405 h 467"/>
                <a:gd name="T100" fmla="*/ 87 w 493"/>
                <a:gd name="T101" fmla="*/ 398 h 467"/>
                <a:gd name="T102" fmla="*/ 73 w 493"/>
                <a:gd name="T103" fmla="*/ 409 h 467"/>
                <a:gd name="T104" fmla="*/ 58 w 493"/>
                <a:gd name="T105" fmla="*/ 405 h 467"/>
                <a:gd name="T106" fmla="*/ 48 w 493"/>
                <a:gd name="T107" fmla="*/ 414 h 467"/>
                <a:gd name="T108" fmla="*/ 34 w 493"/>
                <a:gd name="T109" fmla="*/ 407 h 467"/>
                <a:gd name="T110" fmla="*/ 25 w 493"/>
                <a:gd name="T111" fmla="*/ 399 h 467"/>
                <a:gd name="T112" fmla="*/ 26 w 493"/>
                <a:gd name="T113" fmla="*/ 389 h 467"/>
                <a:gd name="T114" fmla="*/ 25 w 493"/>
                <a:gd name="T115" fmla="*/ 377 h 467"/>
                <a:gd name="T116" fmla="*/ 16 w 493"/>
                <a:gd name="T117" fmla="*/ 367 h 467"/>
                <a:gd name="T118" fmla="*/ 9 w 493"/>
                <a:gd name="T119" fmla="*/ 354 h 467"/>
                <a:gd name="T120" fmla="*/ 1 w 493"/>
                <a:gd name="T121" fmla="*/ 333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467">
                  <a:moveTo>
                    <a:pt x="0" y="325"/>
                  </a:moveTo>
                  <a:lnTo>
                    <a:pt x="1" y="325"/>
                  </a:lnTo>
                  <a:lnTo>
                    <a:pt x="2" y="325"/>
                  </a:lnTo>
                  <a:lnTo>
                    <a:pt x="3" y="325"/>
                  </a:lnTo>
                  <a:lnTo>
                    <a:pt x="4" y="325"/>
                  </a:lnTo>
                  <a:lnTo>
                    <a:pt x="5" y="326"/>
                  </a:lnTo>
                  <a:lnTo>
                    <a:pt x="6" y="326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9" y="325"/>
                  </a:lnTo>
                  <a:lnTo>
                    <a:pt x="10" y="324"/>
                  </a:lnTo>
                  <a:lnTo>
                    <a:pt x="11" y="324"/>
                  </a:lnTo>
                  <a:lnTo>
                    <a:pt x="11" y="323"/>
                  </a:lnTo>
                  <a:lnTo>
                    <a:pt x="12" y="323"/>
                  </a:lnTo>
                  <a:lnTo>
                    <a:pt x="12" y="322"/>
                  </a:lnTo>
                  <a:lnTo>
                    <a:pt x="13" y="322"/>
                  </a:lnTo>
                  <a:lnTo>
                    <a:pt x="13" y="321"/>
                  </a:lnTo>
                  <a:lnTo>
                    <a:pt x="13" y="319"/>
                  </a:lnTo>
                  <a:lnTo>
                    <a:pt x="13" y="318"/>
                  </a:lnTo>
                  <a:lnTo>
                    <a:pt x="13" y="317"/>
                  </a:lnTo>
                  <a:lnTo>
                    <a:pt x="12" y="317"/>
                  </a:lnTo>
                  <a:lnTo>
                    <a:pt x="12" y="316"/>
                  </a:lnTo>
                  <a:lnTo>
                    <a:pt x="12" y="315"/>
                  </a:lnTo>
                  <a:lnTo>
                    <a:pt x="12" y="314"/>
                  </a:lnTo>
                  <a:lnTo>
                    <a:pt x="12" y="313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4" y="307"/>
                  </a:lnTo>
                  <a:lnTo>
                    <a:pt x="14" y="305"/>
                  </a:lnTo>
                  <a:lnTo>
                    <a:pt x="16" y="304"/>
                  </a:lnTo>
                  <a:lnTo>
                    <a:pt x="16" y="302"/>
                  </a:lnTo>
                  <a:lnTo>
                    <a:pt x="16" y="301"/>
                  </a:lnTo>
                  <a:lnTo>
                    <a:pt x="17" y="301"/>
                  </a:lnTo>
                  <a:lnTo>
                    <a:pt x="18" y="302"/>
                  </a:lnTo>
                  <a:lnTo>
                    <a:pt x="19" y="302"/>
                  </a:lnTo>
                  <a:lnTo>
                    <a:pt x="19" y="301"/>
                  </a:lnTo>
                  <a:lnTo>
                    <a:pt x="20" y="300"/>
                  </a:lnTo>
                  <a:lnTo>
                    <a:pt x="21" y="300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3" y="299"/>
                  </a:lnTo>
                  <a:lnTo>
                    <a:pt x="25" y="299"/>
                  </a:lnTo>
                  <a:lnTo>
                    <a:pt x="26" y="300"/>
                  </a:lnTo>
                  <a:lnTo>
                    <a:pt x="28" y="304"/>
                  </a:lnTo>
                  <a:lnTo>
                    <a:pt x="29" y="305"/>
                  </a:lnTo>
                  <a:lnTo>
                    <a:pt x="36" y="310"/>
                  </a:lnTo>
                  <a:lnTo>
                    <a:pt x="37" y="310"/>
                  </a:lnTo>
                  <a:lnTo>
                    <a:pt x="38" y="313"/>
                  </a:lnTo>
                  <a:lnTo>
                    <a:pt x="39" y="314"/>
                  </a:lnTo>
                  <a:lnTo>
                    <a:pt x="41" y="315"/>
                  </a:lnTo>
                  <a:lnTo>
                    <a:pt x="41" y="313"/>
                  </a:lnTo>
                  <a:lnTo>
                    <a:pt x="42" y="313"/>
                  </a:lnTo>
                  <a:lnTo>
                    <a:pt x="42" y="311"/>
                  </a:lnTo>
                  <a:lnTo>
                    <a:pt x="43" y="311"/>
                  </a:lnTo>
                  <a:lnTo>
                    <a:pt x="43" y="310"/>
                  </a:lnTo>
                  <a:lnTo>
                    <a:pt x="43" y="309"/>
                  </a:lnTo>
                  <a:lnTo>
                    <a:pt x="44" y="309"/>
                  </a:lnTo>
                  <a:lnTo>
                    <a:pt x="45" y="308"/>
                  </a:lnTo>
                  <a:lnTo>
                    <a:pt x="45" y="307"/>
                  </a:lnTo>
                  <a:lnTo>
                    <a:pt x="45" y="306"/>
                  </a:lnTo>
                  <a:lnTo>
                    <a:pt x="45" y="305"/>
                  </a:lnTo>
                  <a:lnTo>
                    <a:pt x="46" y="305"/>
                  </a:lnTo>
                  <a:lnTo>
                    <a:pt x="48" y="305"/>
                  </a:lnTo>
                  <a:lnTo>
                    <a:pt x="50" y="305"/>
                  </a:lnTo>
                  <a:lnTo>
                    <a:pt x="51" y="305"/>
                  </a:lnTo>
                  <a:lnTo>
                    <a:pt x="52" y="305"/>
                  </a:lnTo>
                  <a:lnTo>
                    <a:pt x="53" y="305"/>
                  </a:lnTo>
                  <a:lnTo>
                    <a:pt x="55" y="305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6"/>
                  </a:lnTo>
                  <a:lnTo>
                    <a:pt x="62" y="306"/>
                  </a:lnTo>
                  <a:lnTo>
                    <a:pt x="63" y="307"/>
                  </a:lnTo>
                  <a:lnTo>
                    <a:pt x="64" y="307"/>
                  </a:lnTo>
                  <a:lnTo>
                    <a:pt x="66" y="307"/>
                  </a:lnTo>
                  <a:lnTo>
                    <a:pt x="69" y="307"/>
                  </a:lnTo>
                  <a:lnTo>
                    <a:pt x="72" y="307"/>
                  </a:lnTo>
                  <a:lnTo>
                    <a:pt x="73" y="307"/>
                  </a:lnTo>
                  <a:lnTo>
                    <a:pt x="76" y="306"/>
                  </a:lnTo>
                  <a:lnTo>
                    <a:pt x="76" y="305"/>
                  </a:lnTo>
                  <a:lnTo>
                    <a:pt x="77" y="305"/>
                  </a:lnTo>
                  <a:lnTo>
                    <a:pt x="85" y="305"/>
                  </a:lnTo>
                  <a:lnTo>
                    <a:pt x="85" y="302"/>
                  </a:lnTo>
                  <a:lnTo>
                    <a:pt x="84" y="301"/>
                  </a:lnTo>
                  <a:lnTo>
                    <a:pt x="84" y="300"/>
                  </a:lnTo>
                  <a:lnTo>
                    <a:pt x="85" y="299"/>
                  </a:lnTo>
                  <a:lnTo>
                    <a:pt x="86" y="297"/>
                  </a:lnTo>
                  <a:lnTo>
                    <a:pt x="87" y="297"/>
                  </a:lnTo>
                  <a:lnTo>
                    <a:pt x="87" y="298"/>
                  </a:lnTo>
                  <a:lnTo>
                    <a:pt x="87" y="300"/>
                  </a:lnTo>
                  <a:lnTo>
                    <a:pt x="87" y="302"/>
                  </a:lnTo>
                  <a:lnTo>
                    <a:pt x="92" y="302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2" y="302"/>
                  </a:lnTo>
                  <a:lnTo>
                    <a:pt x="104" y="302"/>
                  </a:lnTo>
                  <a:lnTo>
                    <a:pt x="106" y="302"/>
                  </a:lnTo>
                  <a:lnTo>
                    <a:pt x="109" y="302"/>
                  </a:lnTo>
                  <a:lnTo>
                    <a:pt x="113" y="302"/>
                  </a:lnTo>
                  <a:lnTo>
                    <a:pt x="118" y="302"/>
                  </a:lnTo>
                  <a:lnTo>
                    <a:pt x="122" y="302"/>
                  </a:lnTo>
                  <a:lnTo>
                    <a:pt x="127" y="302"/>
                  </a:lnTo>
                  <a:lnTo>
                    <a:pt x="131" y="302"/>
                  </a:lnTo>
                  <a:lnTo>
                    <a:pt x="137" y="302"/>
                  </a:lnTo>
                  <a:lnTo>
                    <a:pt x="142" y="302"/>
                  </a:lnTo>
                  <a:lnTo>
                    <a:pt x="147" y="302"/>
                  </a:lnTo>
                  <a:lnTo>
                    <a:pt x="152" y="302"/>
                  </a:lnTo>
                  <a:lnTo>
                    <a:pt x="158" y="302"/>
                  </a:lnTo>
                  <a:lnTo>
                    <a:pt x="162" y="302"/>
                  </a:lnTo>
                  <a:lnTo>
                    <a:pt x="167" y="302"/>
                  </a:lnTo>
                  <a:lnTo>
                    <a:pt x="171" y="302"/>
                  </a:lnTo>
                  <a:lnTo>
                    <a:pt x="176" y="302"/>
                  </a:lnTo>
                  <a:lnTo>
                    <a:pt x="178" y="302"/>
                  </a:lnTo>
                  <a:lnTo>
                    <a:pt x="180" y="302"/>
                  </a:lnTo>
                  <a:lnTo>
                    <a:pt x="185" y="302"/>
                  </a:lnTo>
                  <a:lnTo>
                    <a:pt x="187" y="302"/>
                  </a:lnTo>
                  <a:lnTo>
                    <a:pt x="189" y="302"/>
                  </a:lnTo>
                  <a:lnTo>
                    <a:pt x="190" y="302"/>
                  </a:lnTo>
                  <a:lnTo>
                    <a:pt x="193" y="302"/>
                  </a:lnTo>
                  <a:lnTo>
                    <a:pt x="197" y="302"/>
                  </a:lnTo>
                  <a:lnTo>
                    <a:pt x="202" y="302"/>
                  </a:lnTo>
                  <a:lnTo>
                    <a:pt x="202" y="299"/>
                  </a:lnTo>
                  <a:lnTo>
                    <a:pt x="203" y="297"/>
                  </a:lnTo>
                  <a:lnTo>
                    <a:pt x="203" y="293"/>
                  </a:lnTo>
                  <a:lnTo>
                    <a:pt x="204" y="290"/>
                  </a:lnTo>
                  <a:lnTo>
                    <a:pt x="204" y="288"/>
                  </a:lnTo>
                  <a:lnTo>
                    <a:pt x="205" y="284"/>
                  </a:lnTo>
                  <a:lnTo>
                    <a:pt x="205" y="282"/>
                  </a:lnTo>
                  <a:lnTo>
                    <a:pt x="206" y="279"/>
                  </a:lnTo>
                  <a:lnTo>
                    <a:pt x="206" y="277"/>
                  </a:lnTo>
                  <a:lnTo>
                    <a:pt x="206" y="276"/>
                  </a:lnTo>
                  <a:lnTo>
                    <a:pt x="205" y="276"/>
                  </a:lnTo>
                  <a:lnTo>
                    <a:pt x="204" y="275"/>
                  </a:lnTo>
                  <a:lnTo>
                    <a:pt x="203" y="274"/>
                  </a:lnTo>
                  <a:lnTo>
                    <a:pt x="201" y="273"/>
                  </a:lnTo>
                  <a:lnTo>
                    <a:pt x="200" y="273"/>
                  </a:lnTo>
                  <a:lnTo>
                    <a:pt x="198" y="272"/>
                  </a:lnTo>
                  <a:lnTo>
                    <a:pt x="198" y="271"/>
                  </a:lnTo>
                  <a:lnTo>
                    <a:pt x="198" y="269"/>
                  </a:lnTo>
                  <a:lnTo>
                    <a:pt x="197" y="267"/>
                  </a:lnTo>
                  <a:lnTo>
                    <a:pt x="197" y="264"/>
                  </a:lnTo>
                  <a:lnTo>
                    <a:pt x="197" y="262"/>
                  </a:lnTo>
                  <a:lnTo>
                    <a:pt x="197" y="258"/>
                  </a:lnTo>
                  <a:lnTo>
                    <a:pt x="196" y="256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6" y="247"/>
                  </a:lnTo>
                  <a:lnTo>
                    <a:pt x="195" y="244"/>
                  </a:lnTo>
                  <a:lnTo>
                    <a:pt x="195" y="241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4" y="233"/>
                  </a:lnTo>
                  <a:lnTo>
                    <a:pt x="194" y="230"/>
                  </a:lnTo>
                  <a:lnTo>
                    <a:pt x="194" y="227"/>
                  </a:lnTo>
                  <a:lnTo>
                    <a:pt x="194" y="224"/>
                  </a:lnTo>
                  <a:lnTo>
                    <a:pt x="193" y="222"/>
                  </a:lnTo>
                  <a:lnTo>
                    <a:pt x="193" y="218"/>
                  </a:lnTo>
                  <a:lnTo>
                    <a:pt x="193" y="216"/>
                  </a:lnTo>
                  <a:lnTo>
                    <a:pt x="193" y="213"/>
                  </a:lnTo>
                  <a:lnTo>
                    <a:pt x="192" y="209"/>
                  </a:lnTo>
                  <a:lnTo>
                    <a:pt x="192" y="207"/>
                  </a:lnTo>
                  <a:lnTo>
                    <a:pt x="192" y="204"/>
                  </a:lnTo>
                  <a:lnTo>
                    <a:pt x="190" y="201"/>
                  </a:lnTo>
                  <a:lnTo>
                    <a:pt x="190" y="198"/>
                  </a:lnTo>
                  <a:lnTo>
                    <a:pt x="190" y="196"/>
                  </a:lnTo>
                  <a:lnTo>
                    <a:pt x="190" y="192"/>
                  </a:lnTo>
                  <a:lnTo>
                    <a:pt x="189" y="189"/>
                  </a:lnTo>
                  <a:lnTo>
                    <a:pt x="189" y="188"/>
                  </a:lnTo>
                  <a:lnTo>
                    <a:pt x="189" y="185"/>
                  </a:lnTo>
                  <a:lnTo>
                    <a:pt x="189" y="184"/>
                  </a:lnTo>
                  <a:lnTo>
                    <a:pt x="189" y="182"/>
                  </a:lnTo>
                  <a:lnTo>
                    <a:pt x="188" y="177"/>
                  </a:lnTo>
                  <a:lnTo>
                    <a:pt x="188" y="174"/>
                  </a:lnTo>
                  <a:lnTo>
                    <a:pt x="188" y="170"/>
                  </a:lnTo>
                  <a:lnTo>
                    <a:pt x="187" y="166"/>
                  </a:lnTo>
                  <a:lnTo>
                    <a:pt x="187" y="162"/>
                  </a:lnTo>
                  <a:lnTo>
                    <a:pt x="186" y="158"/>
                  </a:lnTo>
                  <a:lnTo>
                    <a:pt x="186" y="154"/>
                  </a:lnTo>
                  <a:lnTo>
                    <a:pt x="186" y="150"/>
                  </a:lnTo>
                  <a:lnTo>
                    <a:pt x="185" y="146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4" y="137"/>
                  </a:lnTo>
                  <a:lnTo>
                    <a:pt x="184" y="132"/>
                  </a:lnTo>
                  <a:lnTo>
                    <a:pt x="184" y="131"/>
                  </a:lnTo>
                  <a:lnTo>
                    <a:pt x="182" y="126"/>
                  </a:lnTo>
                  <a:lnTo>
                    <a:pt x="182" y="123"/>
                  </a:lnTo>
                  <a:lnTo>
                    <a:pt x="182" y="118"/>
                  </a:lnTo>
                  <a:lnTo>
                    <a:pt x="181" y="115"/>
                  </a:lnTo>
                  <a:lnTo>
                    <a:pt x="181" y="112"/>
                  </a:lnTo>
                  <a:lnTo>
                    <a:pt x="181" y="107"/>
                  </a:lnTo>
                  <a:lnTo>
                    <a:pt x="180" y="104"/>
                  </a:lnTo>
                  <a:lnTo>
                    <a:pt x="180" y="99"/>
                  </a:lnTo>
                  <a:lnTo>
                    <a:pt x="179" y="96"/>
                  </a:lnTo>
                  <a:lnTo>
                    <a:pt x="179" y="91"/>
                  </a:lnTo>
                  <a:lnTo>
                    <a:pt x="179" y="88"/>
                  </a:lnTo>
                  <a:lnTo>
                    <a:pt x="178" y="84"/>
                  </a:lnTo>
                  <a:lnTo>
                    <a:pt x="178" y="80"/>
                  </a:lnTo>
                  <a:lnTo>
                    <a:pt x="178" y="76"/>
                  </a:lnTo>
                  <a:lnTo>
                    <a:pt x="177" y="72"/>
                  </a:lnTo>
                  <a:lnTo>
                    <a:pt x="177" y="68"/>
                  </a:lnTo>
                  <a:lnTo>
                    <a:pt x="176" y="64"/>
                  </a:lnTo>
                  <a:lnTo>
                    <a:pt x="176" y="62"/>
                  </a:lnTo>
                  <a:lnTo>
                    <a:pt x="176" y="61"/>
                  </a:lnTo>
                  <a:lnTo>
                    <a:pt x="176" y="56"/>
                  </a:lnTo>
                  <a:lnTo>
                    <a:pt x="175" y="53"/>
                  </a:lnTo>
                  <a:lnTo>
                    <a:pt x="175" y="49"/>
                  </a:lnTo>
                  <a:lnTo>
                    <a:pt x="175" y="45"/>
                  </a:lnTo>
                  <a:lnTo>
                    <a:pt x="173" y="41"/>
                  </a:lnTo>
                  <a:lnTo>
                    <a:pt x="173" y="37"/>
                  </a:lnTo>
                  <a:lnTo>
                    <a:pt x="173" y="34"/>
                  </a:lnTo>
                  <a:lnTo>
                    <a:pt x="172" y="30"/>
                  </a:lnTo>
                  <a:lnTo>
                    <a:pt x="172" y="26"/>
                  </a:lnTo>
                  <a:lnTo>
                    <a:pt x="172" y="24"/>
                  </a:lnTo>
                  <a:lnTo>
                    <a:pt x="171" y="21"/>
                  </a:lnTo>
                  <a:lnTo>
                    <a:pt x="171" y="19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70" y="11"/>
                  </a:lnTo>
                  <a:lnTo>
                    <a:pt x="170" y="8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82" y="0"/>
                  </a:lnTo>
                  <a:lnTo>
                    <a:pt x="189" y="0"/>
                  </a:lnTo>
                  <a:lnTo>
                    <a:pt x="196" y="0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5" y="1"/>
                  </a:lnTo>
                  <a:lnTo>
                    <a:pt x="227" y="4"/>
                  </a:lnTo>
                  <a:lnTo>
                    <a:pt x="229" y="5"/>
                  </a:lnTo>
                  <a:lnTo>
                    <a:pt x="231" y="6"/>
                  </a:lnTo>
                  <a:lnTo>
                    <a:pt x="235" y="8"/>
                  </a:lnTo>
                  <a:lnTo>
                    <a:pt x="237" y="11"/>
                  </a:lnTo>
                  <a:lnTo>
                    <a:pt x="239" y="12"/>
                  </a:lnTo>
                  <a:lnTo>
                    <a:pt x="242" y="14"/>
                  </a:lnTo>
                  <a:lnTo>
                    <a:pt x="244" y="15"/>
                  </a:lnTo>
                  <a:lnTo>
                    <a:pt x="246" y="17"/>
                  </a:lnTo>
                  <a:lnTo>
                    <a:pt x="248" y="19"/>
                  </a:lnTo>
                  <a:lnTo>
                    <a:pt x="252" y="21"/>
                  </a:lnTo>
                  <a:lnTo>
                    <a:pt x="254" y="22"/>
                  </a:lnTo>
                  <a:lnTo>
                    <a:pt x="256" y="24"/>
                  </a:lnTo>
                  <a:lnTo>
                    <a:pt x="259" y="25"/>
                  </a:lnTo>
                  <a:lnTo>
                    <a:pt x="261" y="28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8" y="32"/>
                  </a:lnTo>
                  <a:lnTo>
                    <a:pt x="270" y="34"/>
                  </a:lnTo>
                  <a:lnTo>
                    <a:pt x="272" y="36"/>
                  </a:lnTo>
                  <a:lnTo>
                    <a:pt x="276" y="38"/>
                  </a:lnTo>
                  <a:lnTo>
                    <a:pt x="278" y="40"/>
                  </a:lnTo>
                  <a:lnTo>
                    <a:pt x="280" y="41"/>
                  </a:lnTo>
                  <a:lnTo>
                    <a:pt x="284" y="43"/>
                  </a:lnTo>
                  <a:lnTo>
                    <a:pt x="286" y="46"/>
                  </a:lnTo>
                  <a:lnTo>
                    <a:pt x="288" y="47"/>
                  </a:lnTo>
                  <a:lnTo>
                    <a:pt x="290" y="49"/>
                  </a:lnTo>
                  <a:lnTo>
                    <a:pt x="294" y="51"/>
                  </a:lnTo>
                  <a:lnTo>
                    <a:pt x="296" y="53"/>
                  </a:lnTo>
                  <a:lnTo>
                    <a:pt x="298" y="55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1"/>
                  </a:lnTo>
                  <a:lnTo>
                    <a:pt x="309" y="62"/>
                  </a:lnTo>
                  <a:lnTo>
                    <a:pt x="312" y="64"/>
                  </a:lnTo>
                  <a:lnTo>
                    <a:pt x="314" y="65"/>
                  </a:lnTo>
                  <a:lnTo>
                    <a:pt x="317" y="67"/>
                  </a:lnTo>
                  <a:lnTo>
                    <a:pt x="319" y="70"/>
                  </a:lnTo>
                  <a:lnTo>
                    <a:pt x="322" y="71"/>
                  </a:lnTo>
                  <a:lnTo>
                    <a:pt x="324" y="73"/>
                  </a:lnTo>
                  <a:lnTo>
                    <a:pt x="327" y="75"/>
                  </a:lnTo>
                  <a:lnTo>
                    <a:pt x="330" y="76"/>
                  </a:lnTo>
                  <a:lnTo>
                    <a:pt x="332" y="79"/>
                  </a:lnTo>
                  <a:lnTo>
                    <a:pt x="335" y="80"/>
                  </a:lnTo>
                  <a:lnTo>
                    <a:pt x="337" y="82"/>
                  </a:lnTo>
                  <a:lnTo>
                    <a:pt x="340" y="84"/>
                  </a:lnTo>
                  <a:lnTo>
                    <a:pt x="343" y="86"/>
                  </a:lnTo>
                  <a:lnTo>
                    <a:pt x="345" y="88"/>
                  </a:lnTo>
                  <a:lnTo>
                    <a:pt x="348" y="89"/>
                  </a:lnTo>
                  <a:lnTo>
                    <a:pt x="351" y="91"/>
                  </a:lnTo>
                  <a:lnTo>
                    <a:pt x="353" y="93"/>
                  </a:lnTo>
                  <a:lnTo>
                    <a:pt x="355" y="95"/>
                  </a:lnTo>
                  <a:lnTo>
                    <a:pt x="359" y="97"/>
                  </a:lnTo>
                  <a:lnTo>
                    <a:pt x="361" y="98"/>
                  </a:lnTo>
                  <a:lnTo>
                    <a:pt x="363" y="100"/>
                  </a:lnTo>
                  <a:lnTo>
                    <a:pt x="365" y="103"/>
                  </a:lnTo>
                  <a:lnTo>
                    <a:pt x="366" y="103"/>
                  </a:lnTo>
                  <a:lnTo>
                    <a:pt x="369" y="104"/>
                  </a:lnTo>
                  <a:lnTo>
                    <a:pt x="371" y="106"/>
                  </a:lnTo>
                  <a:lnTo>
                    <a:pt x="373" y="108"/>
                  </a:lnTo>
                  <a:lnTo>
                    <a:pt x="377" y="109"/>
                  </a:lnTo>
                  <a:lnTo>
                    <a:pt x="379" y="112"/>
                  </a:lnTo>
                  <a:lnTo>
                    <a:pt x="381" y="113"/>
                  </a:lnTo>
                  <a:lnTo>
                    <a:pt x="384" y="115"/>
                  </a:lnTo>
                  <a:lnTo>
                    <a:pt x="387" y="117"/>
                  </a:lnTo>
                  <a:lnTo>
                    <a:pt x="389" y="118"/>
                  </a:lnTo>
                  <a:lnTo>
                    <a:pt x="391" y="121"/>
                  </a:lnTo>
                  <a:lnTo>
                    <a:pt x="395" y="122"/>
                  </a:lnTo>
                  <a:lnTo>
                    <a:pt x="397" y="124"/>
                  </a:lnTo>
                  <a:lnTo>
                    <a:pt x="401" y="126"/>
                  </a:lnTo>
                  <a:lnTo>
                    <a:pt x="401" y="128"/>
                  </a:lnTo>
                  <a:lnTo>
                    <a:pt x="402" y="129"/>
                  </a:lnTo>
                  <a:lnTo>
                    <a:pt x="402" y="130"/>
                  </a:lnTo>
                  <a:lnTo>
                    <a:pt x="401" y="133"/>
                  </a:lnTo>
                  <a:lnTo>
                    <a:pt x="401" y="137"/>
                  </a:lnTo>
                  <a:lnTo>
                    <a:pt x="401" y="138"/>
                  </a:lnTo>
                  <a:lnTo>
                    <a:pt x="402" y="139"/>
                  </a:lnTo>
                  <a:lnTo>
                    <a:pt x="403" y="139"/>
                  </a:lnTo>
                  <a:lnTo>
                    <a:pt x="404" y="138"/>
                  </a:lnTo>
                  <a:lnTo>
                    <a:pt x="405" y="138"/>
                  </a:lnTo>
                  <a:lnTo>
                    <a:pt x="405" y="139"/>
                  </a:lnTo>
                  <a:lnTo>
                    <a:pt x="406" y="140"/>
                  </a:lnTo>
                  <a:lnTo>
                    <a:pt x="407" y="141"/>
                  </a:lnTo>
                  <a:lnTo>
                    <a:pt x="408" y="141"/>
                  </a:lnTo>
                  <a:lnTo>
                    <a:pt x="410" y="141"/>
                  </a:lnTo>
                  <a:lnTo>
                    <a:pt x="411" y="142"/>
                  </a:lnTo>
                  <a:lnTo>
                    <a:pt x="412" y="142"/>
                  </a:lnTo>
                  <a:lnTo>
                    <a:pt x="413" y="142"/>
                  </a:lnTo>
                  <a:lnTo>
                    <a:pt x="414" y="145"/>
                  </a:lnTo>
                  <a:lnTo>
                    <a:pt x="415" y="145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5" y="149"/>
                  </a:lnTo>
                  <a:lnTo>
                    <a:pt x="420" y="153"/>
                  </a:lnTo>
                  <a:lnTo>
                    <a:pt x="421" y="153"/>
                  </a:lnTo>
                  <a:lnTo>
                    <a:pt x="422" y="153"/>
                  </a:lnTo>
                  <a:lnTo>
                    <a:pt x="422" y="154"/>
                  </a:lnTo>
                  <a:lnTo>
                    <a:pt x="422" y="155"/>
                  </a:lnTo>
                  <a:lnTo>
                    <a:pt x="423" y="155"/>
                  </a:lnTo>
                  <a:lnTo>
                    <a:pt x="423" y="154"/>
                  </a:lnTo>
                  <a:lnTo>
                    <a:pt x="424" y="154"/>
                  </a:lnTo>
                  <a:lnTo>
                    <a:pt x="426" y="154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1" y="153"/>
                  </a:lnTo>
                  <a:lnTo>
                    <a:pt x="432" y="153"/>
                  </a:lnTo>
                  <a:lnTo>
                    <a:pt x="432" y="154"/>
                  </a:lnTo>
                  <a:lnTo>
                    <a:pt x="435" y="155"/>
                  </a:lnTo>
                  <a:lnTo>
                    <a:pt x="436" y="156"/>
                  </a:lnTo>
                  <a:lnTo>
                    <a:pt x="436" y="157"/>
                  </a:lnTo>
                  <a:lnTo>
                    <a:pt x="438" y="159"/>
                  </a:lnTo>
                  <a:lnTo>
                    <a:pt x="438" y="160"/>
                  </a:lnTo>
                  <a:lnTo>
                    <a:pt x="439" y="160"/>
                  </a:lnTo>
                  <a:lnTo>
                    <a:pt x="440" y="160"/>
                  </a:lnTo>
                  <a:lnTo>
                    <a:pt x="441" y="162"/>
                  </a:lnTo>
                  <a:lnTo>
                    <a:pt x="445" y="162"/>
                  </a:lnTo>
                  <a:lnTo>
                    <a:pt x="446" y="162"/>
                  </a:lnTo>
                  <a:lnTo>
                    <a:pt x="454" y="164"/>
                  </a:lnTo>
                  <a:lnTo>
                    <a:pt x="458" y="165"/>
                  </a:lnTo>
                  <a:lnTo>
                    <a:pt x="460" y="166"/>
                  </a:lnTo>
                  <a:lnTo>
                    <a:pt x="460" y="167"/>
                  </a:lnTo>
                  <a:lnTo>
                    <a:pt x="461" y="167"/>
                  </a:lnTo>
                  <a:lnTo>
                    <a:pt x="462" y="167"/>
                  </a:lnTo>
                  <a:lnTo>
                    <a:pt x="462" y="168"/>
                  </a:lnTo>
                  <a:lnTo>
                    <a:pt x="462" y="174"/>
                  </a:lnTo>
                  <a:lnTo>
                    <a:pt x="462" y="175"/>
                  </a:lnTo>
                  <a:lnTo>
                    <a:pt x="462" y="177"/>
                  </a:lnTo>
                  <a:lnTo>
                    <a:pt x="463" y="177"/>
                  </a:lnTo>
                  <a:lnTo>
                    <a:pt x="463" y="179"/>
                  </a:lnTo>
                  <a:lnTo>
                    <a:pt x="463" y="180"/>
                  </a:lnTo>
                  <a:lnTo>
                    <a:pt x="463" y="181"/>
                  </a:lnTo>
                  <a:lnTo>
                    <a:pt x="463" y="182"/>
                  </a:lnTo>
                  <a:lnTo>
                    <a:pt x="462" y="182"/>
                  </a:lnTo>
                  <a:lnTo>
                    <a:pt x="462" y="183"/>
                  </a:lnTo>
                  <a:lnTo>
                    <a:pt x="461" y="183"/>
                  </a:lnTo>
                  <a:lnTo>
                    <a:pt x="461" y="184"/>
                  </a:lnTo>
                  <a:lnTo>
                    <a:pt x="461" y="185"/>
                  </a:lnTo>
                  <a:lnTo>
                    <a:pt x="461" y="187"/>
                  </a:lnTo>
                  <a:lnTo>
                    <a:pt x="460" y="187"/>
                  </a:lnTo>
                  <a:lnTo>
                    <a:pt x="460" y="188"/>
                  </a:lnTo>
                  <a:lnTo>
                    <a:pt x="458" y="189"/>
                  </a:lnTo>
                  <a:lnTo>
                    <a:pt x="460" y="190"/>
                  </a:lnTo>
                  <a:lnTo>
                    <a:pt x="461" y="191"/>
                  </a:lnTo>
                  <a:lnTo>
                    <a:pt x="463" y="192"/>
                  </a:lnTo>
                  <a:lnTo>
                    <a:pt x="464" y="193"/>
                  </a:lnTo>
                  <a:lnTo>
                    <a:pt x="465" y="193"/>
                  </a:lnTo>
                  <a:lnTo>
                    <a:pt x="465" y="195"/>
                  </a:lnTo>
                  <a:lnTo>
                    <a:pt x="466" y="195"/>
                  </a:lnTo>
                  <a:lnTo>
                    <a:pt x="469" y="193"/>
                  </a:lnTo>
                  <a:lnTo>
                    <a:pt x="472" y="193"/>
                  </a:lnTo>
                  <a:lnTo>
                    <a:pt x="477" y="192"/>
                  </a:lnTo>
                  <a:lnTo>
                    <a:pt x="479" y="191"/>
                  </a:lnTo>
                  <a:lnTo>
                    <a:pt x="482" y="191"/>
                  </a:lnTo>
                  <a:lnTo>
                    <a:pt x="487" y="190"/>
                  </a:lnTo>
                  <a:lnTo>
                    <a:pt x="493" y="189"/>
                  </a:lnTo>
                  <a:lnTo>
                    <a:pt x="493" y="192"/>
                  </a:lnTo>
                  <a:lnTo>
                    <a:pt x="493" y="197"/>
                  </a:lnTo>
                  <a:lnTo>
                    <a:pt x="493" y="200"/>
                  </a:lnTo>
                  <a:lnTo>
                    <a:pt x="493" y="205"/>
                  </a:lnTo>
                  <a:lnTo>
                    <a:pt x="493" y="208"/>
                  </a:lnTo>
                  <a:lnTo>
                    <a:pt x="493" y="213"/>
                  </a:lnTo>
                  <a:lnTo>
                    <a:pt x="493" y="216"/>
                  </a:lnTo>
                  <a:lnTo>
                    <a:pt x="493" y="220"/>
                  </a:lnTo>
                  <a:lnTo>
                    <a:pt x="493" y="224"/>
                  </a:lnTo>
                  <a:lnTo>
                    <a:pt x="493" y="225"/>
                  </a:lnTo>
                  <a:lnTo>
                    <a:pt x="493" y="227"/>
                  </a:lnTo>
                  <a:lnTo>
                    <a:pt x="493" y="232"/>
                  </a:lnTo>
                  <a:lnTo>
                    <a:pt x="493" y="235"/>
                  </a:lnTo>
                  <a:lnTo>
                    <a:pt x="493" y="239"/>
                  </a:lnTo>
                  <a:lnTo>
                    <a:pt x="493" y="243"/>
                  </a:lnTo>
                  <a:lnTo>
                    <a:pt x="493" y="247"/>
                  </a:lnTo>
                  <a:lnTo>
                    <a:pt x="493" y="251"/>
                  </a:lnTo>
                  <a:lnTo>
                    <a:pt x="493" y="252"/>
                  </a:lnTo>
                  <a:lnTo>
                    <a:pt x="493" y="256"/>
                  </a:lnTo>
                  <a:lnTo>
                    <a:pt x="493" y="257"/>
                  </a:lnTo>
                  <a:lnTo>
                    <a:pt x="491" y="257"/>
                  </a:lnTo>
                  <a:lnTo>
                    <a:pt x="491" y="258"/>
                  </a:lnTo>
                  <a:lnTo>
                    <a:pt x="491" y="260"/>
                  </a:lnTo>
                  <a:lnTo>
                    <a:pt x="491" y="262"/>
                  </a:lnTo>
                  <a:lnTo>
                    <a:pt x="491" y="264"/>
                  </a:lnTo>
                  <a:lnTo>
                    <a:pt x="491" y="268"/>
                  </a:lnTo>
                  <a:lnTo>
                    <a:pt x="491" y="271"/>
                  </a:lnTo>
                  <a:lnTo>
                    <a:pt x="491" y="274"/>
                  </a:lnTo>
                  <a:lnTo>
                    <a:pt x="491" y="275"/>
                  </a:lnTo>
                  <a:lnTo>
                    <a:pt x="490" y="275"/>
                  </a:lnTo>
                  <a:lnTo>
                    <a:pt x="489" y="276"/>
                  </a:lnTo>
                  <a:lnTo>
                    <a:pt x="488" y="276"/>
                  </a:lnTo>
                  <a:lnTo>
                    <a:pt x="488" y="277"/>
                  </a:lnTo>
                  <a:lnTo>
                    <a:pt x="485" y="284"/>
                  </a:lnTo>
                  <a:lnTo>
                    <a:pt x="485" y="285"/>
                  </a:lnTo>
                  <a:lnTo>
                    <a:pt x="485" y="287"/>
                  </a:lnTo>
                  <a:lnTo>
                    <a:pt x="485" y="288"/>
                  </a:lnTo>
                  <a:lnTo>
                    <a:pt x="486" y="288"/>
                  </a:lnTo>
                  <a:lnTo>
                    <a:pt x="485" y="288"/>
                  </a:lnTo>
                  <a:lnTo>
                    <a:pt x="483" y="290"/>
                  </a:lnTo>
                  <a:lnTo>
                    <a:pt x="482" y="291"/>
                  </a:lnTo>
                  <a:lnTo>
                    <a:pt x="482" y="293"/>
                  </a:lnTo>
                  <a:lnTo>
                    <a:pt x="482" y="294"/>
                  </a:lnTo>
                  <a:lnTo>
                    <a:pt x="482" y="296"/>
                  </a:lnTo>
                  <a:lnTo>
                    <a:pt x="481" y="297"/>
                  </a:lnTo>
                  <a:lnTo>
                    <a:pt x="480" y="298"/>
                  </a:lnTo>
                  <a:lnTo>
                    <a:pt x="478" y="298"/>
                  </a:lnTo>
                  <a:lnTo>
                    <a:pt x="477" y="299"/>
                  </a:lnTo>
                  <a:lnTo>
                    <a:pt x="474" y="301"/>
                  </a:lnTo>
                  <a:lnTo>
                    <a:pt x="471" y="302"/>
                  </a:lnTo>
                  <a:lnTo>
                    <a:pt x="471" y="304"/>
                  </a:lnTo>
                  <a:lnTo>
                    <a:pt x="471" y="307"/>
                  </a:lnTo>
                  <a:lnTo>
                    <a:pt x="470" y="307"/>
                  </a:lnTo>
                  <a:lnTo>
                    <a:pt x="468" y="307"/>
                  </a:lnTo>
                  <a:lnTo>
                    <a:pt x="462" y="306"/>
                  </a:lnTo>
                  <a:lnTo>
                    <a:pt x="458" y="305"/>
                  </a:lnTo>
                  <a:lnTo>
                    <a:pt x="457" y="305"/>
                  </a:lnTo>
                  <a:lnTo>
                    <a:pt x="456" y="305"/>
                  </a:lnTo>
                  <a:lnTo>
                    <a:pt x="456" y="306"/>
                  </a:lnTo>
                  <a:lnTo>
                    <a:pt x="456" y="307"/>
                  </a:lnTo>
                  <a:lnTo>
                    <a:pt x="456" y="308"/>
                  </a:lnTo>
                  <a:lnTo>
                    <a:pt x="454" y="308"/>
                  </a:lnTo>
                  <a:lnTo>
                    <a:pt x="452" y="308"/>
                  </a:lnTo>
                  <a:lnTo>
                    <a:pt x="448" y="308"/>
                  </a:lnTo>
                  <a:lnTo>
                    <a:pt x="446" y="308"/>
                  </a:lnTo>
                  <a:lnTo>
                    <a:pt x="443" y="308"/>
                  </a:lnTo>
                  <a:lnTo>
                    <a:pt x="440" y="308"/>
                  </a:lnTo>
                  <a:lnTo>
                    <a:pt x="437" y="308"/>
                  </a:lnTo>
                  <a:lnTo>
                    <a:pt x="435" y="308"/>
                  </a:lnTo>
                  <a:lnTo>
                    <a:pt x="431" y="308"/>
                  </a:lnTo>
                  <a:lnTo>
                    <a:pt x="428" y="309"/>
                  </a:lnTo>
                  <a:lnTo>
                    <a:pt x="426" y="309"/>
                  </a:lnTo>
                  <a:lnTo>
                    <a:pt x="422" y="309"/>
                  </a:lnTo>
                  <a:lnTo>
                    <a:pt x="420" y="309"/>
                  </a:lnTo>
                  <a:lnTo>
                    <a:pt x="416" y="309"/>
                  </a:lnTo>
                  <a:lnTo>
                    <a:pt x="414" y="309"/>
                  </a:lnTo>
                  <a:lnTo>
                    <a:pt x="411" y="309"/>
                  </a:lnTo>
                  <a:lnTo>
                    <a:pt x="408" y="309"/>
                  </a:lnTo>
                  <a:lnTo>
                    <a:pt x="406" y="309"/>
                  </a:lnTo>
                  <a:lnTo>
                    <a:pt x="405" y="309"/>
                  </a:lnTo>
                  <a:lnTo>
                    <a:pt x="404" y="310"/>
                  </a:lnTo>
                  <a:lnTo>
                    <a:pt x="402" y="313"/>
                  </a:lnTo>
                  <a:lnTo>
                    <a:pt x="399" y="314"/>
                  </a:lnTo>
                  <a:lnTo>
                    <a:pt x="398" y="316"/>
                  </a:lnTo>
                  <a:lnTo>
                    <a:pt x="395" y="318"/>
                  </a:lnTo>
                  <a:lnTo>
                    <a:pt x="394" y="319"/>
                  </a:lnTo>
                  <a:lnTo>
                    <a:pt x="389" y="319"/>
                  </a:lnTo>
                  <a:lnTo>
                    <a:pt x="388" y="319"/>
                  </a:lnTo>
                  <a:lnTo>
                    <a:pt x="387" y="319"/>
                  </a:lnTo>
                  <a:lnTo>
                    <a:pt x="387" y="321"/>
                  </a:lnTo>
                  <a:lnTo>
                    <a:pt x="386" y="321"/>
                  </a:lnTo>
                  <a:lnTo>
                    <a:pt x="381" y="318"/>
                  </a:lnTo>
                  <a:lnTo>
                    <a:pt x="380" y="318"/>
                  </a:lnTo>
                  <a:lnTo>
                    <a:pt x="379" y="319"/>
                  </a:lnTo>
                  <a:lnTo>
                    <a:pt x="378" y="319"/>
                  </a:lnTo>
                  <a:lnTo>
                    <a:pt x="377" y="319"/>
                  </a:lnTo>
                  <a:lnTo>
                    <a:pt x="373" y="318"/>
                  </a:lnTo>
                  <a:lnTo>
                    <a:pt x="372" y="318"/>
                  </a:lnTo>
                  <a:lnTo>
                    <a:pt x="372" y="319"/>
                  </a:lnTo>
                  <a:lnTo>
                    <a:pt x="372" y="321"/>
                  </a:lnTo>
                  <a:lnTo>
                    <a:pt x="365" y="318"/>
                  </a:lnTo>
                  <a:lnTo>
                    <a:pt x="361" y="317"/>
                  </a:lnTo>
                  <a:lnTo>
                    <a:pt x="360" y="316"/>
                  </a:lnTo>
                  <a:lnTo>
                    <a:pt x="357" y="316"/>
                  </a:lnTo>
                  <a:lnTo>
                    <a:pt x="355" y="317"/>
                  </a:lnTo>
                  <a:lnTo>
                    <a:pt x="354" y="318"/>
                  </a:lnTo>
                  <a:lnTo>
                    <a:pt x="353" y="318"/>
                  </a:lnTo>
                  <a:lnTo>
                    <a:pt x="353" y="316"/>
                  </a:lnTo>
                  <a:lnTo>
                    <a:pt x="352" y="316"/>
                  </a:lnTo>
                  <a:lnTo>
                    <a:pt x="345" y="316"/>
                  </a:lnTo>
                  <a:lnTo>
                    <a:pt x="344" y="316"/>
                  </a:lnTo>
                  <a:lnTo>
                    <a:pt x="343" y="316"/>
                  </a:lnTo>
                  <a:lnTo>
                    <a:pt x="343" y="317"/>
                  </a:lnTo>
                  <a:lnTo>
                    <a:pt x="341" y="318"/>
                  </a:lnTo>
                  <a:lnTo>
                    <a:pt x="335" y="324"/>
                  </a:lnTo>
                  <a:lnTo>
                    <a:pt x="334" y="324"/>
                  </a:lnTo>
                  <a:lnTo>
                    <a:pt x="332" y="325"/>
                  </a:lnTo>
                  <a:lnTo>
                    <a:pt x="327" y="326"/>
                  </a:lnTo>
                  <a:lnTo>
                    <a:pt x="326" y="327"/>
                  </a:lnTo>
                  <a:lnTo>
                    <a:pt x="315" y="334"/>
                  </a:lnTo>
                  <a:lnTo>
                    <a:pt x="313" y="334"/>
                  </a:lnTo>
                  <a:lnTo>
                    <a:pt x="311" y="334"/>
                  </a:lnTo>
                  <a:lnTo>
                    <a:pt x="309" y="334"/>
                  </a:lnTo>
                  <a:lnTo>
                    <a:pt x="307" y="334"/>
                  </a:lnTo>
                  <a:lnTo>
                    <a:pt x="306" y="334"/>
                  </a:lnTo>
                  <a:lnTo>
                    <a:pt x="306" y="335"/>
                  </a:lnTo>
                  <a:lnTo>
                    <a:pt x="306" y="343"/>
                  </a:lnTo>
                  <a:lnTo>
                    <a:pt x="305" y="343"/>
                  </a:lnTo>
                  <a:lnTo>
                    <a:pt x="304" y="344"/>
                  </a:lnTo>
                  <a:lnTo>
                    <a:pt x="303" y="344"/>
                  </a:lnTo>
                  <a:lnTo>
                    <a:pt x="302" y="344"/>
                  </a:lnTo>
                  <a:lnTo>
                    <a:pt x="295" y="341"/>
                  </a:lnTo>
                  <a:lnTo>
                    <a:pt x="293" y="340"/>
                  </a:lnTo>
                  <a:lnTo>
                    <a:pt x="292" y="341"/>
                  </a:lnTo>
                  <a:lnTo>
                    <a:pt x="288" y="342"/>
                  </a:lnTo>
                  <a:lnTo>
                    <a:pt x="288" y="343"/>
                  </a:lnTo>
                  <a:lnTo>
                    <a:pt x="286" y="344"/>
                  </a:lnTo>
                  <a:lnTo>
                    <a:pt x="286" y="346"/>
                  </a:lnTo>
                  <a:lnTo>
                    <a:pt x="281" y="348"/>
                  </a:lnTo>
                  <a:lnTo>
                    <a:pt x="280" y="349"/>
                  </a:lnTo>
                  <a:lnTo>
                    <a:pt x="281" y="349"/>
                  </a:lnTo>
                  <a:lnTo>
                    <a:pt x="280" y="354"/>
                  </a:lnTo>
                  <a:lnTo>
                    <a:pt x="279" y="354"/>
                  </a:lnTo>
                  <a:lnTo>
                    <a:pt x="279" y="356"/>
                  </a:lnTo>
                  <a:lnTo>
                    <a:pt x="279" y="357"/>
                  </a:lnTo>
                  <a:lnTo>
                    <a:pt x="280" y="360"/>
                  </a:lnTo>
                  <a:lnTo>
                    <a:pt x="279" y="360"/>
                  </a:lnTo>
                  <a:lnTo>
                    <a:pt x="278" y="360"/>
                  </a:lnTo>
                  <a:lnTo>
                    <a:pt x="277" y="360"/>
                  </a:lnTo>
                  <a:lnTo>
                    <a:pt x="276" y="360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9"/>
                  </a:lnTo>
                  <a:lnTo>
                    <a:pt x="272" y="359"/>
                  </a:lnTo>
                  <a:lnTo>
                    <a:pt x="271" y="359"/>
                  </a:lnTo>
                  <a:lnTo>
                    <a:pt x="270" y="358"/>
                  </a:lnTo>
                  <a:lnTo>
                    <a:pt x="269" y="358"/>
                  </a:lnTo>
                  <a:lnTo>
                    <a:pt x="268" y="358"/>
                  </a:lnTo>
                  <a:lnTo>
                    <a:pt x="269" y="359"/>
                  </a:lnTo>
                  <a:lnTo>
                    <a:pt x="269" y="361"/>
                  </a:lnTo>
                  <a:lnTo>
                    <a:pt x="268" y="363"/>
                  </a:lnTo>
                  <a:lnTo>
                    <a:pt x="269" y="371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3"/>
                  </a:lnTo>
                  <a:lnTo>
                    <a:pt x="263" y="374"/>
                  </a:lnTo>
                  <a:lnTo>
                    <a:pt x="263" y="375"/>
                  </a:lnTo>
                  <a:lnTo>
                    <a:pt x="262" y="375"/>
                  </a:lnTo>
                  <a:lnTo>
                    <a:pt x="261" y="374"/>
                  </a:lnTo>
                  <a:lnTo>
                    <a:pt x="260" y="374"/>
                  </a:lnTo>
                  <a:lnTo>
                    <a:pt x="259" y="374"/>
                  </a:lnTo>
                  <a:lnTo>
                    <a:pt x="256" y="372"/>
                  </a:lnTo>
                  <a:lnTo>
                    <a:pt x="255" y="371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1" y="368"/>
                  </a:lnTo>
                  <a:lnTo>
                    <a:pt x="249" y="368"/>
                  </a:lnTo>
                  <a:lnTo>
                    <a:pt x="248" y="368"/>
                  </a:lnTo>
                  <a:lnTo>
                    <a:pt x="247" y="368"/>
                  </a:lnTo>
                  <a:lnTo>
                    <a:pt x="247" y="367"/>
                  </a:lnTo>
                  <a:lnTo>
                    <a:pt x="248" y="367"/>
                  </a:lnTo>
                  <a:lnTo>
                    <a:pt x="248" y="366"/>
                  </a:lnTo>
                  <a:lnTo>
                    <a:pt x="249" y="366"/>
                  </a:lnTo>
                  <a:lnTo>
                    <a:pt x="248" y="366"/>
                  </a:lnTo>
                  <a:lnTo>
                    <a:pt x="247" y="365"/>
                  </a:lnTo>
                  <a:lnTo>
                    <a:pt x="247" y="366"/>
                  </a:lnTo>
                  <a:lnTo>
                    <a:pt x="246" y="366"/>
                  </a:lnTo>
                  <a:lnTo>
                    <a:pt x="245" y="367"/>
                  </a:lnTo>
                  <a:lnTo>
                    <a:pt x="244" y="367"/>
                  </a:lnTo>
                  <a:lnTo>
                    <a:pt x="244" y="368"/>
                  </a:lnTo>
                  <a:lnTo>
                    <a:pt x="243" y="369"/>
                  </a:lnTo>
                  <a:lnTo>
                    <a:pt x="243" y="371"/>
                  </a:lnTo>
                  <a:lnTo>
                    <a:pt x="242" y="372"/>
                  </a:lnTo>
                  <a:lnTo>
                    <a:pt x="240" y="372"/>
                  </a:lnTo>
                  <a:lnTo>
                    <a:pt x="239" y="372"/>
                  </a:lnTo>
                  <a:lnTo>
                    <a:pt x="239" y="373"/>
                  </a:lnTo>
                  <a:lnTo>
                    <a:pt x="239" y="374"/>
                  </a:lnTo>
                  <a:lnTo>
                    <a:pt x="240" y="374"/>
                  </a:lnTo>
                  <a:lnTo>
                    <a:pt x="239" y="374"/>
                  </a:lnTo>
                  <a:lnTo>
                    <a:pt x="237" y="374"/>
                  </a:lnTo>
                  <a:lnTo>
                    <a:pt x="237" y="375"/>
                  </a:lnTo>
                  <a:lnTo>
                    <a:pt x="236" y="376"/>
                  </a:lnTo>
                  <a:lnTo>
                    <a:pt x="236" y="377"/>
                  </a:lnTo>
                  <a:lnTo>
                    <a:pt x="237" y="377"/>
                  </a:lnTo>
                  <a:lnTo>
                    <a:pt x="238" y="380"/>
                  </a:lnTo>
                  <a:lnTo>
                    <a:pt x="239" y="381"/>
                  </a:lnTo>
                  <a:lnTo>
                    <a:pt x="240" y="382"/>
                  </a:lnTo>
                  <a:lnTo>
                    <a:pt x="240" y="384"/>
                  </a:lnTo>
                  <a:lnTo>
                    <a:pt x="240" y="385"/>
                  </a:lnTo>
                  <a:lnTo>
                    <a:pt x="239" y="388"/>
                  </a:lnTo>
                  <a:lnTo>
                    <a:pt x="239" y="389"/>
                  </a:lnTo>
                  <a:lnTo>
                    <a:pt x="238" y="389"/>
                  </a:lnTo>
                  <a:lnTo>
                    <a:pt x="237" y="389"/>
                  </a:lnTo>
                  <a:lnTo>
                    <a:pt x="237" y="388"/>
                  </a:lnTo>
                  <a:lnTo>
                    <a:pt x="236" y="388"/>
                  </a:lnTo>
                  <a:lnTo>
                    <a:pt x="235" y="388"/>
                  </a:lnTo>
                  <a:lnTo>
                    <a:pt x="234" y="388"/>
                  </a:lnTo>
                  <a:lnTo>
                    <a:pt x="232" y="389"/>
                  </a:lnTo>
                  <a:lnTo>
                    <a:pt x="232" y="390"/>
                  </a:lnTo>
                  <a:lnTo>
                    <a:pt x="232" y="391"/>
                  </a:lnTo>
                  <a:lnTo>
                    <a:pt x="234" y="392"/>
                  </a:lnTo>
                  <a:lnTo>
                    <a:pt x="235" y="393"/>
                  </a:lnTo>
                  <a:lnTo>
                    <a:pt x="235" y="394"/>
                  </a:lnTo>
                  <a:lnTo>
                    <a:pt x="235" y="396"/>
                  </a:lnTo>
                  <a:lnTo>
                    <a:pt x="234" y="396"/>
                  </a:lnTo>
                  <a:lnTo>
                    <a:pt x="234" y="397"/>
                  </a:lnTo>
                  <a:lnTo>
                    <a:pt x="235" y="400"/>
                  </a:lnTo>
                  <a:lnTo>
                    <a:pt x="235" y="401"/>
                  </a:lnTo>
                  <a:lnTo>
                    <a:pt x="234" y="401"/>
                  </a:lnTo>
                  <a:lnTo>
                    <a:pt x="234" y="400"/>
                  </a:lnTo>
                  <a:lnTo>
                    <a:pt x="232" y="400"/>
                  </a:lnTo>
                  <a:lnTo>
                    <a:pt x="232" y="401"/>
                  </a:lnTo>
                  <a:lnTo>
                    <a:pt x="232" y="402"/>
                  </a:lnTo>
                  <a:lnTo>
                    <a:pt x="231" y="402"/>
                  </a:lnTo>
                  <a:lnTo>
                    <a:pt x="229" y="405"/>
                  </a:lnTo>
                  <a:lnTo>
                    <a:pt x="230" y="406"/>
                  </a:lnTo>
                  <a:lnTo>
                    <a:pt x="229" y="406"/>
                  </a:lnTo>
                  <a:lnTo>
                    <a:pt x="228" y="407"/>
                  </a:lnTo>
                  <a:lnTo>
                    <a:pt x="228" y="408"/>
                  </a:lnTo>
                  <a:lnTo>
                    <a:pt x="227" y="408"/>
                  </a:lnTo>
                  <a:lnTo>
                    <a:pt x="226" y="408"/>
                  </a:lnTo>
                  <a:lnTo>
                    <a:pt x="225" y="409"/>
                  </a:lnTo>
                  <a:lnTo>
                    <a:pt x="225" y="410"/>
                  </a:lnTo>
                  <a:lnTo>
                    <a:pt x="223" y="410"/>
                  </a:lnTo>
                  <a:lnTo>
                    <a:pt x="222" y="410"/>
                  </a:lnTo>
                  <a:lnTo>
                    <a:pt x="221" y="410"/>
                  </a:lnTo>
                  <a:lnTo>
                    <a:pt x="220" y="410"/>
                  </a:lnTo>
                  <a:lnTo>
                    <a:pt x="219" y="410"/>
                  </a:lnTo>
                  <a:lnTo>
                    <a:pt x="218" y="410"/>
                  </a:lnTo>
                  <a:lnTo>
                    <a:pt x="217" y="411"/>
                  </a:lnTo>
                  <a:lnTo>
                    <a:pt x="215" y="411"/>
                  </a:lnTo>
                  <a:lnTo>
                    <a:pt x="214" y="411"/>
                  </a:lnTo>
                  <a:lnTo>
                    <a:pt x="213" y="411"/>
                  </a:lnTo>
                  <a:lnTo>
                    <a:pt x="212" y="413"/>
                  </a:lnTo>
                  <a:lnTo>
                    <a:pt x="211" y="413"/>
                  </a:lnTo>
                  <a:lnTo>
                    <a:pt x="211" y="414"/>
                  </a:lnTo>
                  <a:lnTo>
                    <a:pt x="210" y="415"/>
                  </a:lnTo>
                  <a:lnTo>
                    <a:pt x="209" y="415"/>
                  </a:lnTo>
                  <a:lnTo>
                    <a:pt x="207" y="415"/>
                  </a:lnTo>
                  <a:lnTo>
                    <a:pt x="206" y="416"/>
                  </a:lnTo>
                  <a:lnTo>
                    <a:pt x="205" y="416"/>
                  </a:lnTo>
                  <a:lnTo>
                    <a:pt x="204" y="416"/>
                  </a:lnTo>
                  <a:lnTo>
                    <a:pt x="205" y="416"/>
                  </a:lnTo>
                  <a:lnTo>
                    <a:pt x="205" y="417"/>
                  </a:lnTo>
                  <a:lnTo>
                    <a:pt x="206" y="417"/>
                  </a:lnTo>
                  <a:lnTo>
                    <a:pt x="207" y="417"/>
                  </a:lnTo>
                  <a:lnTo>
                    <a:pt x="209" y="418"/>
                  </a:lnTo>
                  <a:lnTo>
                    <a:pt x="209" y="419"/>
                  </a:lnTo>
                  <a:lnTo>
                    <a:pt x="209" y="421"/>
                  </a:lnTo>
                  <a:lnTo>
                    <a:pt x="207" y="422"/>
                  </a:lnTo>
                  <a:lnTo>
                    <a:pt x="207" y="423"/>
                  </a:lnTo>
                  <a:lnTo>
                    <a:pt x="209" y="423"/>
                  </a:lnTo>
                  <a:lnTo>
                    <a:pt x="210" y="423"/>
                  </a:lnTo>
                  <a:lnTo>
                    <a:pt x="210" y="424"/>
                  </a:lnTo>
                  <a:lnTo>
                    <a:pt x="210" y="427"/>
                  </a:lnTo>
                  <a:lnTo>
                    <a:pt x="211" y="427"/>
                  </a:lnTo>
                  <a:lnTo>
                    <a:pt x="211" y="428"/>
                  </a:lnTo>
                  <a:lnTo>
                    <a:pt x="210" y="428"/>
                  </a:lnTo>
                  <a:lnTo>
                    <a:pt x="209" y="428"/>
                  </a:lnTo>
                  <a:lnTo>
                    <a:pt x="209" y="430"/>
                  </a:lnTo>
                  <a:lnTo>
                    <a:pt x="209" y="433"/>
                  </a:lnTo>
                  <a:lnTo>
                    <a:pt x="209" y="434"/>
                  </a:lnTo>
                  <a:lnTo>
                    <a:pt x="207" y="435"/>
                  </a:lnTo>
                  <a:lnTo>
                    <a:pt x="207" y="436"/>
                  </a:lnTo>
                  <a:lnTo>
                    <a:pt x="207" y="438"/>
                  </a:lnTo>
                  <a:lnTo>
                    <a:pt x="206" y="438"/>
                  </a:lnTo>
                  <a:lnTo>
                    <a:pt x="205" y="438"/>
                  </a:lnTo>
                  <a:lnTo>
                    <a:pt x="202" y="439"/>
                  </a:lnTo>
                  <a:lnTo>
                    <a:pt x="202" y="440"/>
                  </a:lnTo>
                  <a:lnTo>
                    <a:pt x="202" y="441"/>
                  </a:lnTo>
                  <a:lnTo>
                    <a:pt x="202" y="442"/>
                  </a:lnTo>
                  <a:lnTo>
                    <a:pt x="203" y="442"/>
                  </a:lnTo>
                  <a:lnTo>
                    <a:pt x="204" y="444"/>
                  </a:lnTo>
                  <a:lnTo>
                    <a:pt x="204" y="445"/>
                  </a:lnTo>
                  <a:lnTo>
                    <a:pt x="204" y="448"/>
                  </a:lnTo>
                  <a:lnTo>
                    <a:pt x="203" y="448"/>
                  </a:lnTo>
                  <a:lnTo>
                    <a:pt x="203" y="449"/>
                  </a:lnTo>
                  <a:lnTo>
                    <a:pt x="203" y="450"/>
                  </a:lnTo>
                  <a:lnTo>
                    <a:pt x="203" y="451"/>
                  </a:lnTo>
                  <a:lnTo>
                    <a:pt x="203" y="452"/>
                  </a:lnTo>
                  <a:lnTo>
                    <a:pt x="203" y="453"/>
                  </a:lnTo>
                  <a:lnTo>
                    <a:pt x="203" y="455"/>
                  </a:lnTo>
                  <a:lnTo>
                    <a:pt x="202" y="456"/>
                  </a:lnTo>
                  <a:lnTo>
                    <a:pt x="202" y="457"/>
                  </a:lnTo>
                  <a:lnTo>
                    <a:pt x="202" y="458"/>
                  </a:lnTo>
                  <a:lnTo>
                    <a:pt x="201" y="458"/>
                  </a:lnTo>
                  <a:lnTo>
                    <a:pt x="200" y="458"/>
                  </a:lnTo>
                  <a:lnTo>
                    <a:pt x="198" y="458"/>
                  </a:lnTo>
                  <a:lnTo>
                    <a:pt x="196" y="458"/>
                  </a:lnTo>
                  <a:lnTo>
                    <a:pt x="193" y="459"/>
                  </a:lnTo>
                  <a:lnTo>
                    <a:pt x="190" y="460"/>
                  </a:lnTo>
                  <a:lnTo>
                    <a:pt x="189" y="460"/>
                  </a:lnTo>
                  <a:lnTo>
                    <a:pt x="189" y="461"/>
                  </a:lnTo>
                  <a:lnTo>
                    <a:pt x="189" y="463"/>
                  </a:lnTo>
                  <a:lnTo>
                    <a:pt x="189" y="464"/>
                  </a:lnTo>
                  <a:lnTo>
                    <a:pt x="188" y="463"/>
                  </a:lnTo>
                  <a:lnTo>
                    <a:pt x="188" y="464"/>
                  </a:lnTo>
                  <a:lnTo>
                    <a:pt x="187" y="465"/>
                  </a:lnTo>
                  <a:lnTo>
                    <a:pt x="187" y="466"/>
                  </a:lnTo>
                  <a:lnTo>
                    <a:pt x="184" y="466"/>
                  </a:lnTo>
                  <a:lnTo>
                    <a:pt x="181" y="465"/>
                  </a:lnTo>
                  <a:lnTo>
                    <a:pt x="180" y="464"/>
                  </a:lnTo>
                  <a:lnTo>
                    <a:pt x="180" y="463"/>
                  </a:lnTo>
                  <a:lnTo>
                    <a:pt x="180" y="461"/>
                  </a:lnTo>
                  <a:lnTo>
                    <a:pt x="181" y="461"/>
                  </a:lnTo>
                  <a:lnTo>
                    <a:pt x="180" y="461"/>
                  </a:lnTo>
                  <a:lnTo>
                    <a:pt x="181" y="460"/>
                  </a:lnTo>
                  <a:lnTo>
                    <a:pt x="181" y="459"/>
                  </a:lnTo>
                  <a:lnTo>
                    <a:pt x="181" y="458"/>
                  </a:lnTo>
                  <a:lnTo>
                    <a:pt x="181" y="457"/>
                  </a:lnTo>
                  <a:lnTo>
                    <a:pt x="181" y="456"/>
                  </a:lnTo>
                  <a:lnTo>
                    <a:pt x="180" y="456"/>
                  </a:lnTo>
                  <a:lnTo>
                    <a:pt x="179" y="456"/>
                  </a:lnTo>
                  <a:lnTo>
                    <a:pt x="179" y="455"/>
                  </a:lnTo>
                  <a:lnTo>
                    <a:pt x="180" y="455"/>
                  </a:lnTo>
                  <a:lnTo>
                    <a:pt x="180" y="453"/>
                  </a:lnTo>
                  <a:lnTo>
                    <a:pt x="180" y="452"/>
                  </a:lnTo>
                  <a:lnTo>
                    <a:pt x="181" y="452"/>
                  </a:lnTo>
                  <a:lnTo>
                    <a:pt x="180" y="451"/>
                  </a:lnTo>
                  <a:lnTo>
                    <a:pt x="179" y="451"/>
                  </a:lnTo>
                  <a:lnTo>
                    <a:pt x="180" y="450"/>
                  </a:lnTo>
                  <a:lnTo>
                    <a:pt x="180" y="449"/>
                  </a:lnTo>
                  <a:lnTo>
                    <a:pt x="179" y="449"/>
                  </a:lnTo>
                  <a:lnTo>
                    <a:pt x="178" y="450"/>
                  </a:lnTo>
                  <a:lnTo>
                    <a:pt x="177" y="450"/>
                  </a:lnTo>
                  <a:lnTo>
                    <a:pt x="176" y="450"/>
                  </a:lnTo>
                  <a:lnTo>
                    <a:pt x="175" y="450"/>
                  </a:lnTo>
                  <a:lnTo>
                    <a:pt x="175" y="451"/>
                  </a:lnTo>
                  <a:lnTo>
                    <a:pt x="175" y="452"/>
                  </a:lnTo>
                  <a:lnTo>
                    <a:pt x="175" y="453"/>
                  </a:lnTo>
                  <a:lnTo>
                    <a:pt x="175" y="455"/>
                  </a:lnTo>
                  <a:lnTo>
                    <a:pt x="173" y="455"/>
                  </a:lnTo>
                  <a:lnTo>
                    <a:pt x="171" y="455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69" y="452"/>
                  </a:lnTo>
                  <a:lnTo>
                    <a:pt x="168" y="451"/>
                  </a:lnTo>
                  <a:lnTo>
                    <a:pt x="167" y="451"/>
                  </a:lnTo>
                  <a:lnTo>
                    <a:pt x="167" y="452"/>
                  </a:lnTo>
                  <a:lnTo>
                    <a:pt x="167" y="453"/>
                  </a:lnTo>
                  <a:lnTo>
                    <a:pt x="167" y="455"/>
                  </a:lnTo>
                  <a:lnTo>
                    <a:pt x="167" y="456"/>
                  </a:lnTo>
                  <a:lnTo>
                    <a:pt x="167" y="457"/>
                  </a:lnTo>
                  <a:lnTo>
                    <a:pt x="167" y="458"/>
                  </a:lnTo>
                  <a:lnTo>
                    <a:pt x="168" y="458"/>
                  </a:lnTo>
                  <a:lnTo>
                    <a:pt x="168" y="459"/>
                  </a:lnTo>
                  <a:lnTo>
                    <a:pt x="167" y="460"/>
                  </a:lnTo>
                  <a:lnTo>
                    <a:pt x="167" y="461"/>
                  </a:lnTo>
                  <a:lnTo>
                    <a:pt x="165" y="460"/>
                  </a:lnTo>
                  <a:lnTo>
                    <a:pt x="164" y="460"/>
                  </a:lnTo>
                  <a:lnTo>
                    <a:pt x="163" y="460"/>
                  </a:lnTo>
                  <a:lnTo>
                    <a:pt x="161" y="460"/>
                  </a:lnTo>
                  <a:lnTo>
                    <a:pt x="161" y="461"/>
                  </a:lnTo>
                  <a:lnTo>
                    <a:pt x="159" y="460"/>
                  </a:lnTo>
                  <a:lnTo>
                    <a:pt x="158" y="461"/>
                  </a:lnTo>
                  <a:lnTo>
                    <a:pt x="158" y="464"/>
                  </a:lnTo>
                  <a:lnTo>
                    <a:pt x="158" y="465"/>
                  </a:lnTo>
                  <a:lnTo>
                    <a:pt x="159" y="465"/>
                  </a:lnTo>
                  <a:lnTo>
                    <a:pt x="159" y="466"/>
                  </a:lnTo>
                  <a:lnTo>
                    <a:pt x="158" y="466"/>
                  </a:lnTo>
                  <a:lnTo>
                    <a:pt x="158" y="467"/>
                  </a:lnTo>
                  <a:lnTo>
                    <a:pt x="156" y="467"/>
                  </a:lnTo>
                  <a:lnTo>
                    <a:pt x="155" y="466"/>
                  </a:lnTo>
                  <a:lnTo>
                    <a:pt x="154" y="465"/>
                  </a:lnTo>
                  <a:lnTo>
                    <a:pt x="151" y="464"/>
                  </a:lnTo>
                  <a:lnTo>
                    <a:pt x="148" y="464"/>
                  </a:lnTo>
                  <a:lnTo>
                    <a:pt x="147" y="464"/>
                  </a:lnTo>
                  <a:lnTo>
                    <a:pt x="146" y="464"/>
                  </a:lnTo>
                  <a:lnTo>
                    <a:pt x="146" y="463"/>
                  </a:lnTo>
                  <a:lnTo>
                    <a:pt x="146" y="461"/>
                  </a:lnTo>
                  <a:lnTo>
                    <a:pt x="146" y="460"/>
                  </a:lnTo>
                  <a:lnTo>
                    <a:pt x="145" y="460"/>
                  </a:lnTo>
                  <a:lnTo>
                    <a:pt x="145" y="461"/>
                  </a:lnTo>
                  <a:lnTo>
                    <a:pt x="144" y="461"/>
                  </a:lnTo>
                  <a:lnTo>
                    <a:pt x="144" y="460"/>
                  </a:lnTo>
                  <a:lnTo>
                    <a:pt x="144" y="459"/>
                  </a:lnTo>
                  <a:lnTo>
                    <a:pt x="143" y="459"/>
                  </a:lnTo>
                  <a:lnTo>
                    <a:pt x="143" y="458"/>
                  </a:lnTo>
                  <a:lnTo>
                    <a:pt x="143" y="457"/>
                  </a:lnTo>
                  <a:lnTo>
                    <a:pt x="142" y="457"/>
                  </a:lnTo>
                  <a:lnTo>
                    <a:pt x="140" y="458"/>
                  </a:lnTo>
                  <a:lnTo>
                    <a:pt x="140" y="459"/>
                  </a:lnTo>
                  <a:lnTo>
                    <a:pt x="140" y="458"/>
                  </a:lnTo>
                  <a:lnTo>
                    <a:pt x="139" y="459"/>
                  </a:lnTo>
                  <a:lnTo>
                    <a:pt x="139" y="458"/>
                  </a:lnTo>
                  <a:lnTo>
                    <a:pt x="138" y="458"/>
                  </a:lnTo>
                  <a:lnTo>
                    <a:pt x="137" y="458"/>
                  </a:lnTo>
                  <a:lnTo>
                    <a:pt x="137" y="459"/>
                  </a:lnTo>
                  <a:lnTo>
                    <a:pt x="136" y="459"/>
                  </a:lnTo>
                  <a:lnTo>
                    <a:pt x="135" y="460"/>
                  </a:lnTo>
                  <a:lnTo>
                    <a:pt x="136" y="460"/>
                  </a:lnTo>
                  <a:lnTo>
                    <a:pt x="135" y="460"/>
                  </a:lnTo>
                  <a:lnTo>
                    <a:pt x="135" y="461"/>
                  </a:lnTo>
                  <a:lnTo>
                    <a:pt x="134" y="461"/>
                  </a:lnTo>
                  <a:lnTo>
                    <a:pt x="135" y="461"/>
                  </a:lnTo>
                  <a:lnTo>
                    <a:pt x="134" y="463"/>
                  </a:lnTo>
                  <a:lnTo>
                    <a:pt x="134" y="464"/>
                  </a:lnTo>
                  <a:lnTo>
                    <a:pt x="133" y="465"/>
                  </a:lnTo>
                  <a:lnTo>
                    <a:pt x="131" y="465"/>
                  </a:lnTo>
                  <a:lnTo>
                    <a:pt x="130" y="466"/>
                  </a:lnTo>
                  <a:lnTo>
                    <a:pt x="129" y="466"/>
                  </a:lnTo>
                  <a:lnTo>
                    <a:pt x="129" y="467"/>
                  </a:lnTo>
                  <a:lnTo>
                    <a:pt x="128" y="467"/>
                  </a:lnTo>
                  <a:lnTo>
                    <a:pt x="128" y="466"/>
                  </a:lnTo>
                  <a:lnTo>
                    <a:pt x="128" y="465"/>
                  </a:lnTo>
                  <a:lnTo>
                    <a:pt x="128" y="464"/>
                  </a:lnTo>
                  <a:lnTo>
                    <a:pt x="128" y="463"/>
                  </a:lnTo>
                  <a:lnTo>
                    <a:pt x="128" y="461"/>
                  </a:lnTo>
                  <a:lnTo>
                    <a:pt x="127" y="461"/>
                  </a:lnTo>
                  <a:lnTo>
                    <a:pt x="126" y="461"/>
                  </a:lnTo>
                  <a:lnTo>
                    <a:pt x="125" y="460"/>
                  </a:lnTo>
                  <a:lnTo>
                    <a:pt x="123" y="460"/>
                  </a:lnTo>
                  <a:lnTo>
                    <a:pt x="123" y="459"/>
                  </a:lnTo>
                  <a:lnTo>
                    <a:pt x="123" y="458"/>
                  </a:lnTo>
                  <a:lnTo>
                    <a:pt x="122" y="458"/>
                  </a:lnTo>
                  <a:lnTo>
                    <a:pt x="121" y="459"/>
                  </a:lnTo>
                  <a:lnTo>
                    <a:pt x="120" y="458"/>
                  </a:lnTo>
                  <a:lnTo>
                    <a:pt x="120" y="457"/>
                  </a:lnTo>
                  <a:lnTo>
                    <a:pt x="119" y="456"/>
                  </a:lnTo>
                  <a:lnTo>
                    <a:pt x="119" y="455"/>
                  </a:lnTo>
                  <a:lnTo>
                    <a:pt x="118" y="449"/>
                  </a:lnTo>
                  <a:lnTo>
                    <a:pt x="117" y="448"/>
                  </a:lnTo>
                  <a:lnTo>
                    <a:pt x="118" y="445"/>
                  </a:lnTo>
                  <a:lnTo>
                    <a:pt x="118" y="444"/>
                  </a:lnTo>
                  <a:lnTo>
                    <a:pt x="118" y="441"/>
                  </a:lnTo>
                  <a:lnTo>
                    <a:pt x="118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5" y="439"/>
                  </a:lnTo>
                  <a:lnTo>
                    <a:pt x="115" y="440"/>
                  </a:lnTo>
                  <a:lnTo>
                    <a:pt x="114" y="440"/>
                  </a:lnTo>
                  <a:lnTo>
                    <a:pt x="113" y="440"/>
                  </a:lnTo>
                  <a:lnTo>
                    <a:pt x="113" y="439"/>
                  </a:lnTo>
                  <a:lnTo>
                    <a:pt x="112" y="439"/>
                  </a:lnTo>
                  <a:lnTo>
                    <a:pt x="111" y="441"/>
                  </a:lnTo>
                  <a:lnTo>
                    <a:pt x="111" y="442"/>
                  </a:lnTo>
                  <a:lnTo>
                    <a:pt x="110" y="442"/>
                  </a:lnTo>
                  <a:lnTo>
                    <a:pt x="109" y="442"/>
                  </a:lnTo>
                  <a:lnTo>
                    <a:pt x="108" y="442"/>
                  </a:lnTo>
                  <a:lnTo>
                    <a:pt x="106" y="442"/>
                  </a:lnTo>
                  <a:lnTo>
                    <a:pt x="106" y="441"/>
                  </a:lnTo>
                  <a:lnTo>
                    <a:pt x="108" y="440"/>
                  </a:lnTo>
                  <a:lnTo>
                    <a:pt x="109" y="439"/>
                  </a:lnTo>
                  <a:lnTo>
                    <a:pt x="109" y="438"/>
                  </a:lnTo>
                  <a:lnTo>
                    <a:pt x="109" y="436"/>
                  </a:lnTo>
                  <a:lnTo>
                    <a:pt x="110" y="436"/>
                  </a:lnTo>
                  <a:lnTo>
                    <a:pt x="111" y="435"/>
                  </a:lnTo>
                  <a:lnTo>
                    <a:pt x="111" y="434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2"/>
                  </a:lnTo>
                  <a:lnTo>
                    <a:pt x="113" y="432"/>
                  </a:lnTo>
                  <a:lnTo>
                    <a:pt x="114" y="433"/>
                  </a:lnTo>
                  <a:lnTo>
                    <a:pt x="115" y="433"/>
                  </a:lnTo>
                  <a:lnTo>
                    <a:pt x="115" y="432"/>
                  </a:lnTo>
                  <a:lnTo>
                    <a:pt x="117" y="431"/>
                  </a:lnTo>
                  <a:lnTo>
                    <a:pt x="115" y="431"/>
                  </a:lnTo>
                  <a:lnTo>
                    <a:pt x="114" y="431"/>
                  </a:lnTo>
                  <a:lnTo>
                    <a:pt x="114" y="430"/>
                  </a:lnTo>
                  <a:lnTo>
                    <a:pt x="115" y="430"/>
                  </a:lnTo>
                  <a:lnTo>
                    <a:pt x="117" y="430"/>
                  </a:lnTo>
                  <a:lnTo>
                    <a:pt x="115" y="430"/>
                  </a:lnTo>
                  <a:lnTo>
                    <a:pt x="114" y="428"/>
                  </a:lnTo>
                  <a:lnTo>
                    <a:pt x="113" y="428"/>
                  </a:lnTo>
                  <a:lnTo>
                    <a:pt x="112" y="428"/>
                  </a:lnTo>
                  <a:lnTo>
                    <a:pt x="111" y="427"/>
                  </a:lnTo>
                  <a:lnTo>
                    <a:pt x="111" y="426"/>
                  </a:lnTo>
                  <a:lnTo>
                    <a:pt x="110" y="426"/>
                  </a:lnTo>
                  <a:lnTo>
                    <a:pt x="108" y="426"/>
                  </a:lnTo>
                  <a:lnTo>
                    <a:pt x="108" y="425"/>
                  </a:lnTo>
                  <a:lnTo>
                    <a:pt x="106" y="424"/>
                  </a:lnTo>
                  <a:lnTo>
                    <a:pt x="106" y="422"/>
                  </a:lnTo>
                  <a:lnTo>
                    <a:pt x="105" y="421"/>
                  </a:lnTo>
                  <a:lnTo>
                    <a:pt x="105" y="422"/>
                  </a:lnTo>
                  <a:lnTo>
                    <a:pt x="104" y="422"/>
                  </a:lnTo>
                  <a:lnTo>
                    <a:pt x="103" y="422"/>
                  </a:lnTo>
                  <a:lnTo>
                    <a:pt x="103" y="421"/>
                  </a:lnTo>
                  <a:lnTo>
                    <a:pt x="102" y="421"/>
                  </a:lnTo>
                  <a:lnTo>
                    <a:pt x="103" y="413"/>
                  </a:lnTo>
                  <a:lnTo>
                    <a:pt x="103" y="411"/>
                  </a:lnTo>
                  <a:lnTo>
                    <a:pt x="103" y="410"/>
                  </a:lnTo>
                  <a:lnTo>
                    <a:pt x="102" y="409"/>
                  </a:lnTo>
                  <a:lnTo>
                    <a:pt x="101" y="409"/>
                  </a:lnTo>
                  <a:lnTo>
                    <a:pt x="100" y="409"/>
                  </a:lnTo>
                  <a:lnTo>
                    <a:pt x="100" y="408"/>
                  </a:lnTo>
                  <a:lnTo>
                    <a:pt x="101" y="407"/>
                  </a:lnTo>
                  <a:lnTo>
                    <a:pt x="101" y="406"/>
                  </a:lnTo>
                  <a:lnTo>
                    <a:pt x="100" y="406"/>
                  </a:lnTo>
                  <a:lnTo>
                    <a:pt x="100" y="405"/>
                  </a:lnTo>
                  <a:lnTo>
                    <a:pt x="98" y="405"/>
                  </a:lnTo>
                  <a:lnTo>
                    <a:pt x="97" y="403"/>
                  </a:lnTo>
                  <a:lnTo>
                    <a:pt x="97" y="402"/>
                  </a:lnTo>
                  <a:lnTo>
                    <a:pt x="97" y="401"/>
                  </a:lnTo>
                  <a:lnTo>
                    <a:pt x="98" y="401"/>
                  </a:lnTo>
                  <a:lnTo>
                    <a:pt x="98" y="400"/>
                  </a:lnTo>
                  <a:lnTo>
                    <a:pt x="98" y="399"/>
                  </a:lnTo>
                  <a:lnTo>
                    <a:pt x="97" y="399"/>
                  </a:lnTo>
                  <a:lnTo>
                    <a:pt x="96" y="398"/>
                  </a:lnTo>
                  <a:lnTo>
                    <a:pt x="93" y="397"/>
                  </a:lnTo>
                  <a:lnTo>
                    <a:pt x="92" y="396"/>
                  </a:lnTo>
                  <a:lnTo>
                    <a:pt x="89" y="396"/>
                  </a:lnTo>
                  <a:lnTo>
                    <a:pt x="88" y="396"/>
                  </a:lnTo>
                  <a:lnTo>
                    <a:pt x="87" y="396"/>
                  </a:lnTo>
                  <a:lnTo>
                    <a:pt x="86" y="396"/>
                  </a:lnTo>
                  <a:lnTo>
                    <a:pt x="85" y="397"/>
                  </a:lnTo>
                  <a:lnTo>
                    <a:pt x="86" y="398"/>
                  </a:lnTo>
                  <a:lnTo>
                    <a:pt x="87" y="398"/>
                  </a:lnTo>
                  <a:lnTo>
                    <a:pt x="87" y="399"/>
                  </a:lnTo>
                  <a:lnTo>
                    <a:pt x="88" y="399"/>
                  </a:lnTo>
                  <a:lnTo>
                    <a:pt x="88" y="400"/>
                  </a:lnTo>
                  <a:lnTo>
                    <a:pt x="88" y="401"/>
                  </a:lnTo>
                  <a:lnTo>
                    <a:pt x="87" y="401"/>
                  </a:lnTo>
                  <a:lnTo>
                    <a:pt x="87" y="402"/>
                  </a:lnTo>
                  <a:lnTo>
                    <a:pt x="85" y="402"/>
                  </a:lnTo>
                  <a:lnTo>
                    <a:pt x="83" y="403"/>
                  </a:lnTo>
                  <a:lnTo>
                    <a:pt x="83" y="405"/>
                  </a:lnTo>
                  <a:lnTo>
                    <a:pt x="79" y="406"/>
                  </a:lnTo>
                  <a:lnTo>
                    <a:pt x="78" y="406"/>
                  </a:lnTo>
                  <a:lnTo>
                    <a:pt x="77" y="406"/>
                  </a:lnTo>
                  <a:lnTo>
                    <a:pt x="77" y="407"/>
                  </a:lnTo>
                  <a:lnTo>
                    <a:pt x="77" y="408"/>
                  </a:lnTo>
                  <a:lnTo>
                    <a:pt x="77" y="409"/>
                  </a:lnTo>
                  <a:lnTo>
                    <a:pt x="76" y="409"/>
                  </a:lnTo>
                  <a:lnTo>
                    <a:pt x="75" y="409"/>
                  </a:lnTo>
                  <a:lnTo>
                    <a:pt x="73" y="409"/>
                  </a:lnTo>
                  <a:lnTo>
                    <a:pt x="72" y="409"/>
                  </a:lnTo>
                  <a:lnTo>
                    <a:pt x="71" y="409"/>
                  </a:lnTo>
                  <a:lnTo>
                    <a:pt x="71" y="408"/>
                  </a:lnTo>
                  <a:lnTo>
                    <a:pt x="70" y="408"/>
                  </a:lnTo>
                  <a:lnTo>
                    <a:pt x="69" y="408"/>
                  </a:lnTo>
                  <a:lnTo>
                    <a:pt x="69" y="407"/>
                  </a:lnTo>
                  <a:lnTo>
                    <a:pt x="68" y="407"/>
                  </a:lnTo>
                  <a:lnTo>
                    <a:pt x="67" y="407"/>
                  </a:lnTo>
                  <a:lnTo>
                    <a:pt x="67" y="406"/>
                  </a:lnTo>
                  <a:lnTo>
                    <a:pt x="66" y="406"/>
                  </a:lnTo>
                  <a:lnTo>
                    <a:pt x="64" y="406"/>
                  </a:lnTo>
                  <a:lnTo>
                    <a:pt x="63" y="405"/>
                  </a:lnTo>
                  <a:lnTo>
                    <a:pt x="62" y="405"/>
                  </a:lnTo>
                  <a:lnTo>
                    <a:pt x="61" y="405"/>
                  </a:lnTo>
                  <a:lnTo>
                    <a:pt x="60" y="405"/>
                  </a:lnTo>
                  <a:lnTo>
                    <a:pt x="60" y="403"/>
                  </a:lnTo>
                  <a:lnTo>
                    <a:pt x="59" y="405"/>
                  </a:lnTo>
                  <a:lnTo>
                    <a:pt x="58" y="405"/>
                  </a:lnTo>
                  <a:lnTo>
                    <a:pt x="56" y="405"/>
                  </a:lnTo>
                  <a:lnTo>
                    <a:pt x="56" y="406"/>
                  </a:lnTo>
                  <a:lnTo>
                    <a:pt x="56" y="405"/>
                  </a:lnTo>
                  <a:lnTo>
                    <a:pt x="55" y="405"/>
                  </a:lnTo>
                  <a:lnTo>
                    <a:pt x="55" y="406"/>
                  </a:lnTo>
                  <a:lnTo>
                    <a:pt x="54" y="406"/>
                  </a:lnTo>
                  <a:lnTo>
                    <a:pt x="54" y="407"/>
                  </a:lnTo>
                  <a:lnTo>
                    <a:pt x="53" y="407"/>
                  </a:lnTo>
                  <a:lnTo>
                    <a:pt x="52" y="407"/>
                  </a:lnTo>
                  <a:lnTo>
                    <a:pt x="53" y="408"/>
                  </a:lnTo>
                  <a:lnTo>
                    <a:pt x="52" y="408"/>
                  </a:lnTo>
                  <a:lnTo>
                    <a:pt x="52" y="409"/>
                  </a:lnTo>
                  <a:lnTo>
                    <a:pt x="51" y="409"/>
                  </a:lnTo>
                  <a:lnTo>
                    <a:pt x="51" y="410"/>
                  </a:lnTo>
                  <a:lnTo>
                    <a:pt x="50" y="411"/>
                  </a:lnTo>
                  <a:lnTo>
                    <a:pt x="48" y="411"/>
                  </a:lnTo>
                  <a:lnTo>
                    <a:pt x="48" y="413"/>
                  </a:lnTo>
                  <a:lnTo>
                    <a:pt x="48" y="414"/>
                  </a:lnTo>
                  <a:lnTo>
                    <a:pt x="47" y="414"/>
                  </a:lnTo>
                  <a:lnTo>
                    <a:pt x="46" y="414"/>
                  </a:lnTo>
                  <a:lnTo>
                    <a:pt x="45" y="413"/>
                  </a:lnTo>
                  <a:lnTo>
                    <a:pt x="44" y="410"/>
                  </a:lnTo>
                  <a:lnTo>
                    <a:pt x="44" y="409"/>
                  </a:lnTo>
                  <a:lnTo>
                    <a:pt x="43" y="409"/>
                  </a:lnTo>
                  <a:lnTo>
                    <a:pt x="44" y="408"/>
                  </a:lnTo>
                  <a:lnTo>
                    <a:pt x="44" y="407"/>
                  </a:lnTo>
                  <a:lnTo>
                    <a:pt x="43" y="407"/>
                  </a:lnTo>
                  <a:lnTo>
                    <a:pt x="42" y="406"/>
                  </a:lnTo>
                  <a:lnTo>
                    <a:pt x="41" y="405"/>
                  </a:lnTo>
                  <a:lnTo>
                    <a:pt x="39" y="403"/>
                  </a:lnTo>
                  <a:lnTo>
                    <a:pt x="38" y="403"/>
                  </a:lnTo>
                  <a:lnTo>
                    <a:pt x="37" y="405"/>
                  </a:lnTo>
                  <a:lnTo>
                    <a:pt x="36" y="405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4" y="407"/>
                  </a:lnTo>
                  <a:lnTo>
                    <a:pt x="34" y="408"/>
                  </a:lnTo>
                  <a:lnTo>
                    <a:pt x="33" y="408"/>
                  </a:lnTo>
                  <a:lnTo>
                    <a:pt x="33" y="409"/>
                  </a:lnTo>
                  <a:lnTo>
                    <a:pt x="31" y="410"/>
                  </a:lnTo>
                  <a:lnTo>
                    <a:pt x="30" y="410"/>
                  </a:lnTo>
                  <a:lnTo>
                    <a:pt x="29" y="410"/>
                  </a:lnTo>
                  <a:lnTo>
                    <a:pt x="28" y="410"/>
                  </a:lnTo>
                  <a:lnTo>
                    <a:pt x="28" y="409"/>
                  </a:lnTo>
                  <a:lnTo>
                    <a:pt x="27" y="409"/>
                  </a:lnTo>
                  <a:lnTo>
                    <a:pt x="26" y="408"/>
                  </a:lnTo>
                  <a:lnTo>
                    <a:pt x="26" y="407"/>
                  </a:lnTo>
                  <a:lnTo>
                    <a:pt x="23" y="406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2"/>
                  </a:lnTo>
                  <a:lnTo>
                    <a:pt x="25" y="401"/>
                  </a:lnTo>
                  <a:lnTo>
                    <a:pt x="25" y="400"/>
                  </a:lnTo>
                  <a:lnTo>
                    <a:pt x="25" y="399"/>
                  </a:lnTo>
                  <a:lnTo>
                    <a:pt x="26" y="399"/>
                  </a:lnTo>
                  <a:lnTo>
                    <a:pt x="26" y="398"/>
                  </a:lnTo>
                  <a:lnTo>
                    <a:pt x="26" y="397"/>
                  </a:lnTo>
                  <a:lnTo>
                    <a:pt x="27" y="397"/>
                  </a:lnTo>
                  <a:lnTo>
                    <a:pt x="27" y="396"/>
                  </a:lnTo>
                  <a:lnTo>
                    <a:pt x="26" y="396"/>
                  </a:lnTo>
                  <a:lnTo>
                    <a:pt x="26" y="394"/>
                  </a:lnTo>
                  <a:lnTo>
                    <a:pt x="25" y="394"/>
                  </a:lnTo>
                  <a:lnTo>
                    <a:pt x="23" y="394"/>
                  </a:lnTo>
                  <a:lnTo>
                    <a:pt x="23" y="393"/>
                  </a:lnTo>
                  <a:lnTo>
                    <a:pt x="25" y="393"/>
                  </a:lnTo>
                  <a:lnTo>
                    <a:pt x="25" y="392"/>
                  </a:lnTo>
                  <a:lnTo>
                    <a:pt x="25" y="391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6" y="389"/>
                  </a:lnTo>
                  <a:lnTo>
                    <a:pt x="26" y="388"/>
                  </a:lnTo>
                  <a:lnTo>
                    <a:pt x="26" y="386"/>
                  </a:lnTo>
                  <a:lnTo>
                    <a:pt x="26" y="385"/>
                  </a:lnTo>
                  <a:lnTo>
                    <a:pt x="25" y="385"/>
                  </a:lnTo>
                  <a:lnTo>
                    <a:pt x="25" y="384"/>
                  </a:lnTo>
                  <a:lnTo>
                    <a:pt x="25" y="383"/>
                  </a:lnTo>
                  <a:lnTo>
                    <a:pt x="26" y="383"/>
                  </a:lnTo>
                  <a:lnTo>
                    <a:pt x="25" y="383"/>
                  </a:lnTo>
                  <a:lnTo>
                    <a:pt x="25" y="382"/>
                  </a:lnTo>
                  <a:lnTo>
                    <a:pt x="26" y="382"/>
                  </a:lnTo>
                  <a:lnTo>
                    <a:pt x="26" y="381"/>
                  </a:lnTo>
                  <a:lnTo>
                    <a:pt x="26" y="380"/>
                  </a:lnTo>
                  <a:lnTo>
                    <a:pt x="26" y="381"/>
                  </a:lnTo>
                  <a:lnTo>
                    <a:pt x="25" y="381"/>
                  </a:lnTo>
                  <a:lnTo>
                    <a:pt x="25" y="380"/>
                  </a:lnTo>
                  <a:lnTo>
                    <a:pt x="25" y="378"/>
                  </a:lnTo>
                  <a:lnTo>
                    <a:pt x="23" y="378"/>
                  </a:lnTo>
                  <a:lnTo>
                    <a:pt x="25" y="377"/>
                  </a:lnTo>
                  <a:lnTo>
                    <a:pt x="23" y="377"/>
                  </a:lnTo>
                  <a:lnTo>
                    <a:pt x="22" y="376"/>
                  </a:lnTo>
                  <a:lnTo>
                    <a:pt x="21" y="376"/>
                  </a:lnTo>
                  <a:lnTo>
                    <a:pt x="21" y="375"/>
                  </a:lnTo>
                  <a:lnTo>
                    <a:pt x="21" y="374"/>
                  </a:lnTo>
                  <a:lnTo>
                    <a:pt x="20" y="373"/>
                  </a:lnTo>
                  <a:lnTo>
                    <a:pt x="21" y="373"/>
                  </a:lnTo>
                  <a:lnTo>
                    <a:pt x="21" y="372"/>
                  </a:lnTo>
                  <a:lnTo>
                    <a:pt x="20" y="371"/>
                  </a:lnTo>
                  <a:lnTo>
                    <a:pt x="19" y="369"/>
                  </a:lnTo>
                  <a:lnTo>
                    <a:pt x="19" y="368"/>
                  </a:lnTo>
                  <a:lnTo>
                    <a:pt x="19" y="369"/>
                  </a:lnTo>
                  <a:lnTo>
                    <a:pt x="18" y="368"/>
                  </a:lnTo>
                  <a:lnTo>
                    <a:pt x="19" y="368"/>
                  </a:lnTo>
                  <a:lnTo>
                    <a:pt x="18" y="368"/>
                  </a:lnTo>
                  <a:lnTo>
                    <a:pt x="17" y="368"/>
                  </a:lnTo>
                  <a:lnTo>
                    <a:pt x="17" y="367"/>
                  </a:lnTo>
                  <a:lnTo>
                    <a:pt x="16" y="367"/>
                  </a:lnTo>
                  <a:lnTo>
                    <a:pt x="14" y="368"/>
                  </a:lnTo>
                  <a:lnTo>
                    <a:pt x="14" y="369"/>
                  </a:lnTo>
                  <a:lnTo>
                    <a:pt x="13" y="371"/>
                  </a:lnTo>
                  <a:lnTo>
                    <a:pt x="12" y="371"/>
                  </a:lnTo>
                  <a:lnTo>
                    <a:pt x="12" y="369"/>
                  </a:lnTo>
                  <a:lnTo>
                    <a:pt x="11" y="368"/>
                  </a:lnTo>
                  <a:lnTo>
                    <a:pt x="11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6" y="361"/>
                  </a:lnTo>
                  <a:lnTo>
                    <a:pt x="6" y="360"/>
                  </a:lnTo>
                  <a:lnTo>
                    <a:pt x="5" y="359"/>
                  </a:lnTo>
                  <a:lnTo>
                    <a:pt x="5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8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6" y="341"/>
                  </a:lnTo>
                  <a:lnTo>
                    <a:pt x="5" y="340"/>
                  </a:lnTo>
                  <a:lnTo>
                    <a:pt x="4" y="340"/>
                  </a:lnTo>
                  <a:lnTo>
                    <a:pt x="4" y="339"/>
                  </a:lnTo>
                  <a:lnTo>
                    <a:pt x="4" y="338"/>
                  </a:lnTo>
                  <a:lnTo>
                    <a:pt x="2" y="338"/>
                  </a:lnTo>
                  <a:lnTo>
                    <a:pt x="1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1" y="333"/>
                  </a:lnTo>
                  <a:lnTo>
                    <a:pt x="2" y="332"/>
                  </a:lnTo>
                  <a:lnTo>
                    <a:pt x="2" y="331"/>
                  </a:lnTo>
                  <a:lnTo>
                    <a:pt x="3" y="330"/>
                  </a:lnTo>
                  <a:lnTo>
                    <a:pt x="2" y="329"/>
                  </a:lnTo>
                  <a:lnTo>
                    <a:pt x="2" y="327"/>
                  </a:lnTo>
                  <a:lnTo>
                    <a:pt x="1" y="327"/>
                  </a:lnTo>
                  <a:lnTo>
                    <a:pt x="1" y="326"/>
                  </a:lnTo>
                  <a:lnTo>
                    <a:pt x="0" y="326"/>
                  </a:lnTo>
                  <a:lnTo>
                    <a:pt x="0" y="32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9">
              <a:extLst>
                <a:ext uri="{FF2B5EF4-FFF2-40B4-BE49-F238E27FC236}">
                  <a16:creationId xmlns:a16="http://schemas.microsoft.com/office/drawing/2014/main" id="{10B61BF9-CB18-8C07-1C7C-43FB579B54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792" y="1877533"/>
              <a:ext cx="506439" cy="411922"/>
            </a:xfrm>
            <a:custGeom>
              <a:avLst/>
              <a:gdLst>
                <a:gd name="T0" fmla="*/ 43 w 359"/>
                <a:gd name="T1" fmla="*/ 21 h 292"/>
                <a:gd name="T2" fmla="*/ 79 w 359"/>
                <a:gd name="T3" fmla="*/ 3 h 292"/>
                <a:gd name="T4" fmla="*/ 125 w 359"/>
                <a:gd name="T5" fmla="*/ 25 h 292"/>
                <a:gd name="T6" fmla="*/ 164 w 359"/>
                <a:gd name="T7" fmla="*/ 20 h 292"/>
                <a:gd name="T8" fmla="*/ 189 w 359"/>
                <a:gd name="T9" fmla="*/ 32 h 292"/>
                <a:gd name="T10" fmla="*/ 262 w 359"/>
                <a:gd name="T11" fmla="*/ 16 h 292"/>
                <a:gd name="T12" fmla="*/ 291 w 359"/>
                <a:gd name="T13" fmla="*/ 25 h 292"/>
                <a:gd name="T14" fmla="*/ 301 w 359"/>
                <a:gd name="T15" fmla="*/ 16 h 292"/>
                <a:gd name="T16" fmla="*/ 313 w 359"/>
                <a:gd name="T17" fmla="*/ 12 h 292"/>
                <a:gd name="T18" fmla="*/ 344 w 359"/>
                <a:gd name="T19" fmla="*/ 47 h 292"/>
                <a:gd name="T20" fmla="*/ 357 w 359"/>
                <a:gd name="T21" fmla="*/ 59 h 292"/>
                <a:gd name="T22" fmla="*/ 350 w 359"/>
                <a:gd name="T23" fmla="*/ 76 h 292"/>
                <a:gd name="T24" fmla="*/ 330 w 359"/>
                <a:gd name="T25" fmla="*/ 89 h 292"/>
                <a:gd name="T26" fmla="*/ 316 w 359"/>
                <a:gd name="T27" fmla="*/ 118 h 292"/>
                <a:gd name="T28" fmla="*/ 304 w 359"/>
                <a:gd name="T29" fmla="*/ 138 h 292"/>
                <a:gd name="T30" fmla="*/ 295 w 359"/>
                <a:gd name="T31" fmla="*/ 162 h 292"/>
                <a:gd name="T32" fmla="*/ 286 w 359"/>
                <a:gd name="T33" fmla="*/ 174 h 292"/>
                <a:gd name="T34" fmla="*/ 273 w 359"/>
                <a:gd name="T35" fmla="*/ 200 h 292"/>
                <a:gd name="T36" fmla="*/ 265 w 359"/>
                <a:gd name="T37" fmla="*/ 215 h 292"/>
                <a:gd name="T38" fmla="*/ 254 w 359"/>
                <a:gd name="T39" fmla="*/ 226 h 292"/>
                <a:gd name="T40" fmla="*/ 238 w 359"/>
                <a:gd name="T41" fmla="*/ 208 h 292"/>
                <a:gd name="T42" fmla="*/ 223 w 359"/>
                <a:gd name="T43" fmla="*/ 209 h 292"/>
                <a:gd name="T44" fmla="*/ 199 w 359"/>
                <a:gd name="T45" fmla="*/ 231 h 292"/>
                <a:gd name="T46" fmla="*/ 184 w 359"/>
                <a:gd name="T47" fmla="*/ 248 h 292"/>
                <a:gd name="T48" fmla="*/ 179 w 359"/>
                <a:gd name="T49" fmla="*/ 270 h 292"/>
                <a:gd name="T50" fmla="*/ 171 w 359"/>
                <a:gd name="T51" fmla="*/ 275 h 292"/>
                <a:gd name="T52" fmla="*/ 169 w 359"/>
                <a:gd name="T53" fmla="*/ 277 h 292"/>
                <a:gd name="T54" fmla="*/ 151 w 359"/>
                <a:gd name="T55" fmla="*/ 285 h 292"/>
                <a:gd name="T56" fmla="*/ 145 w 359"/>
                <a:gd name="T57" fmla="*/ 282 h 292"/>
                <a:gd name="T58" fmla="*/ 135 w 359"/>
                <a:gd name="T59" fmla="*/ 281 h 292"/>
                <a:gd name="T60" fmla="*/ 133 w 359"/>
                <a:gd name="T61" fmla="*/ 285 h 292"/>
                <a:gd name="T62" fmla="*/ 129 w 359"/>
                <a:gd name="T63" fmla="*/ 279 h 292"/>
                <a:gd name="T64" fmla="*/ 129 w 359"/>
                <a:gd name="T65" fmla="*/ 288 h 292"/>
                <a:gd name="T66" fmla="*/ 123 w 359"/>
                <a:gd name="T67" fmla="*/ 280 h 292"/>
                <a:gd name="T68" fmla="*/ 125 w 359"/>
                <a:gd name="T69" fmla="*/ 289 h 292"/>
                <a:gd name="T70" fmla="*/ 120 w 359"/>
                <a:gd name="T71" fmla="*/ 288 h 292"/>
                <a:gd name="T72" fmla="*/ 116 w 359"/>
                <a:gd name="T73" fmla="*/ 284 h 292"/>
                <a:gd name="T74" fmla="*/ 108 w 359"/>
                <a:gd name="T75" fmla="*/ 287 h 292"/>
                <a:gd name="T76" fmla="*/ 102 w 359"/>
                <a:gd name="T77" fmla="*/ 290 h 292"/>
                <a:gd name="T78" fmla="*/ 98 w 359"/>
                <a:gd name="T79" fmla="*/ 290 h 292"/>
                <a:gd name="T80" fmla="*/ 86 w 359"/>
                <a:gd name="T81" fmla="*/ 279 h 292"/>
                <a:gd name="T82" fmla="*/ 83 w 359"/>
                <a:gd name="T83" fmla="*/ 267 h 292"/>
                <a:gd name="T84" fmla="*/ 84 w 359"/>
                <a:gd name="T85" fmla="*/ 258 h 292"/>
                <a:gd name="T86" fmla="*/ 84 w 359"/>
                <a:gd name="T87" fmla="*/ 258 h 292"/>
                <a:gd name="T88" fmla="*/ 82 w 359"/>
                <a:gd name="T89" fmla="*/ 251 h 292"/>
                <a:gd name="T90" fmla="*/ 78 w 359"/>
                <a:gd name="T91" fmla="*/ 251 h 292"/>
                <a:gd name="T92" fmla="*/ 78 w 359"/>
                <a:gd name="T93" fmla="*/ 242 h 292"/>
                <a:gd name="T94" fmla="*/ 56 w 359"/>
                <a:gd name="T95" fmla="*/ 231 h 292"/>
                <a:gd name="T96" fmla="*/ 28 w 359"/>
                <a:gd name="T97" fmla="*/ 224 h 292"/>
                <a:gd name="T98" fmla="*/ 24 w 359"/>
                <a:gd name="T99" fmla="*/ 223 h 292"/>
                <a:gd name="T100" fmla="*/ 1 w 359"/>
                <a:gd name="T101" fmla="*/ 225 h 292"/>
                <a:gd name="T102" fmla="*/ 2 w 359"/>
                <a:gd name="T103" fmla="*/ 208 h 292"/>
                <a:gd name="T104" fmla="*/ 1 w 359"/>
                <a:gd name="T105" fmla="*/ 180 h 292"/>
                <a:gd name="T106" fmla="*/ 1 w 359"/>
                <a:gd name="T107" fmla="*/ 156 h 292"/>
                <a:gd name="T108" fmla="*/ 14 w 359"/>
                <a:gd name="T109" fmla="*/ 142 h 292"/>
                <a:gd name="T110" fmla="*/ 19 w 359"/>
                <a:gd name="T111" fmla="*/ 125 h 292"/>
                <a:gd name="T112" fmla="*/ 28 w 359"/>
                <a:gd name="T113" fmla="*/ 108 h 292"/>
                <a:gd name="T114" fmla="*/ 32 w 359"/>
                <a:gd name="T115" fmla="*/ 95 h 292"/>
                <a:gd name="T116" fmla="*/ 146 w 359"/>
                <a:gd name="T117" fmla="*/ 285 h 292"/>
                <a:gd name="T118" fmla="*/ 139 w 359"/>
                <a:gd name="T119" fmla="*/ 287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9" h="292">
                  <a:moveTo>
                    <a:pt x="27" y="67"/>
                  </a:moveTo>
                  <a:lnTo>
                    <a:pt x="30" y="66"/>
                  </a:lnTo>
                  <a:lnTo>
                    <a:pt x="30" y="65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8" y="62"/>
                  </a:lnTo>
                  <a:lnTo>
                    <a:pt x="28" y="61"/>
                  </a:lnTo>
                  <a:lnTo>
                    <a:pt x="28" y="59"/>
                  </a:lnTo>
                  <a:lnTo>
                    <a:pt x="30" y="58"/>
                  </a:lnTo>
                  <a:lnTo>
                    <a:pt x="28" y="56"/>
                  </a:lnTo>
                  <a:lnTo>
                    <a:pt x="28" y="54"/>
                  </a:lnTo>
                  <a:lnTo>
                    <a:pt x="30" y="50"/>
                  </a:lnTo>
                  <a:lnTo>
                    <a:pt x="30" y="42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42" y="28"/>
                  </a:lnTo>
                  <a:lnTo>
                    <a:pt x="43" y="2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6" y="5"/>
                  </a:lnTo>
                  <a:lnTo>
                    <a:pt x="77" y="5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6" y="2"/>
                  </a:lnTo>
                  <a:lnTo>
                    <a:pt x="94" y="4"/>
                  </a:lnTo>
                  <a:lnTo>
                    <a:pt x="103" y="7"/>
                  </a:lnTo>
                  <a:lnTo>
                    <a:pt x="103" y="8"/>
                  </a:lnTo>
                  <a:lnTo>
                    <a:pt x="104" y="8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8" y="7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19" y="17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5" y="25"/>
                  </a:lnTo>
                  <a:lnTo>
                    <a:pt x="126" y="26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8" y="28"/>
                  </a:lnTo>
                  <a:lnTo>
                    <a:pt x="131" y="28"/>
                  </a:lnTo>
                  <a:lnTo>
                    <a:pt x="132" y="28"/>
                  </a:lnTo>
                  <a:lnTo>
                    <a:pt x="133" y="26"/>
                  </a:lnTo>
                  <a:lnTo>
                    <a:pt x="135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41" y="24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4" y="20"/>
                  </a:lnTo>
                  <a:lnTo>
                    <a:pt x="165" y="20"/>
                  </a:lnTo>
                  <a:lnTo>
                    <a:pt x="165" y="21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8" y="23"/>
                  </a:lnTo>
                  <a:lnTo>
                    <a:pt x="171" y="25"/>
                  </a:lnTo>
                  <a:lnTo>
                    <a:pt x="173" y="25"/>
                  </a:lnTo>
                  <a:lnTo>
                    <a:pt x="174" y="25"/>
                  </a:lnTo>
                  <a:lnTo>
                    <a:pt x="175" y="25"/>
                  </a:lnTo>
                  <a:lnTo>
                    <a:pt x="176" y="26"/>
                  </a:lnTo>
                  <a:lnTo>
                    <a:pt x="177" y="28"/>
                  </a:lnTo>
                  <a:lnTo>
                    <a:pt x="178" y="29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7" y="32"/>
                  </a:lnTo>
                  <a:lnTo>
                    <a:pt x="189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0" y="33"/>
                  </a:lnTo>
                  <a:lnTo>
                    <a:pt x="207" y="33"/>
                  </a:lnTo>
                  <a:lnTo>
                    <a:pt x="208" y="33"/>
                  </a:lnTo>
                  <a:lnTo>
                    <a:pt x="213" y="26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6" y="25"/>
                  </a:lnTo>
                  <a:lnTo>
                    <a:pt x="216" y="24"/>
                  </a:lnTo>
                  <a:lnTo>
                    <a:pt x="217" y="23"/>
                  </a:lnTo>
                  <a:lnTo>
                    <a:pt x="223" y="20"/>
                  </a:lnTo>
                  <a:lnTo>
                    <a:pt x="224" y="20"/>
                  </a:lnTo>
                  <a:lnTo>
                    <a:pt x="238" y="16"/>
                  </a:lnTo>
                  <a:lnTo>
                    <a:pt x="242" y="16"/>
                  </a:lnTo>
                  <a:lnTo>
                    <a:pt x="248" y="16"/>
                  </a:lnTo>
                  <a:lnTo>
                    <a:pt x="262" y="16"/>
                  </a:lnTo>
                  <a:lnTo>
                    <a:pt x="271" y="19"/>
                  </a:lnTo>
                  <a:lnTo>
                    <a:pt x="274" y="21"/>
                  </a:lnTo>
                  <a:lnTo>
                    <a:pt x="278" y="23"/>
                  </a:lnTo>
                  <a:lnTo>
                    <a:pt x="279" y="24"/>
                  </a:lnTo>
                  <a:lnTo>
                    <a:pt x="280" y="24"/>
                  </a:lnTo>
                  <a:lnTo>
                    <a:pt x="282" y="24"/>
                  </a:lnTo>
                  <a:lnTo>
                    <a:pt x="283" y="24"/>
                  </a:lnTo>
                  <a:lnTo>
                    <a:pt x="284" y="24"/>
                  </a:lnTo>
                  <a:lnTo>
                    <a:pt x="285" y="24"/>
                  </a:lnTo>
                  <a:lnTo>
                    <a:pt x="286" y="24"/>
                  </a:lnTo>
                  <a:lnTo>
                    <a:pt x="286" y="25"/>
                  </a:lnTo>
                  <a:lnTo>
                    <a:pt x="287" y="25"/>
                  </a:lnTo>
                  <a:lnTo>
                    <a:pt x="287" y="24"/>
                  </a:lnTo>
                  <a:lnTo>
                    <a:pt x="287" y="25"/>
                  </a:lnTo>
                  <a:lnTo>
                    <a:pt x="288" y="25"/>
                  </a:lnTo>
                  <a:lnTo>
                    <a:pt x="290" y="25"/>
                  </a:lnTo>
                  <a:lnTo>
                    <a:pt x="291" y="25"/>
                  </a:lnTo>
                  <a:lnTo>
                    <a:pt x="292" y="25"/>
                  </a:lnTo>
                  <a:lnTo>
                    <a:pt x="293" y="25"/>
                  </a:lnTo>
                  <a:lnTo>
                    <a:pt x="293" y="23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2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5" y="21"/>
                  </a:lnTo>
                  <a:lnTo>
                    <a:pt x="296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9" y="19"/>
                  </a:lnTo>
                  <a:lnTo>
                    <a:pt x="300" y="19"/>
                  </a:lnTo>
                  <a:lnTo>
                    <a:pt x="300" y="17"/>
                  </a:lnTo>
                  <a:lnTo>
                    <a:pt x="301" y="17"/>
                  </a:lnTo>
                  <a:lnTo>
                    <a:pt x="301" y="16"/>
                  </a:lnTo>
                  <a:lnTo>
                    <a:pt x="302" y="16"/>
                  </a:lnTo>
                  <a:lnTo>
                    <a:pt x="302" y="15"/>
                  </a:lnTo>
                  <a:lnTo>
                    <a:pt x="303" y="15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3" y="13"/>
                  </a:lnTo>
                  <a:lnTo>
                    <a:pt x="304" y="13"/>
                  </a:lnTo>
                  <a:lnTo>
                    <a:pt x="305" y="13"/>
                  </a:lnTo>
                  <a:lnTo>
                    <a:pt x="307" y="13"/>
                  </a:lnTo>
                  <a:lnTo>
                    <a:pt x="309" y="12"/>
                  </a:lnTo>
                  <a:lnTo>
                    <a:pt x="310" y="11"/>
                  </a:lnTo>
                  <a:lnTo>
                    <a:pt x="311" y="11"/>
                  </a:lnTo>
                  <a:lnTo>
                    <a:pt x="311" y="12"/>
                  </a:lnTo>
                  <a:lnTo>
                    <a:pt x="312" y="12"/>
                  </a:lnTo>
                  <a:lnTo>
                    <a:pt x="312" y="11"/>
                  </a:lnTo>
                  <a:lnTo>
                    <a:pt x="313" y="11"/>
                  </a:lnTo>
                  <a:lnTo>
                    <a:pt x="313" y="12"/>
                  </a:lnTo>
                  <a:lnTo>
                    <a:pt x="315" y="12"/>
                  </a:lnTo>
                  <a:lnTo>
                    <a:pt x="316" y="11"/>
                  </a:lnTo>
                  <a:lnTo>
                    <a:pt x="316" y="9"/>
                  </a:lnTo>
                  <a:lnTo>
                    <a:pt x="316" y="8"/>
                  </a:lnTo>
                  <a:lnTo>
                    <a:pt x="317" y="8"/>
                  </a:lnTo>
                  <a:lnTo>
                    <a:pt x="318" y="7"/>
                  </a:lnTo>
                  <a:lnTo>
                    <a:pt x="318" y="6"/>
                  </a:lnTo>
                  <a:lnTo>
                    <a:pt x="319" y="6"/>
                  </a:lnTo>
                  <a:lnTo>
                    <a:pt x="327" y="6"/>
                  </a:lnTo>
                  <a:lnTo>
                    <a:pt x="334" y="16"/>
                  </a:lnTo>
                  <a:lnTo>
                    <a:pt x="341" y="25"/>
                  </a:lnTo>
                  <a:lnTo>
                    <a:pt x="342" y="33"/>
                  </a:lnTo>
                  <a:lnTo>
                    <a:pt x="344" y="41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4" y="47"/>
                  </a:lnTo>
                  <a:lnTo>
                    <a:pt x="345" y="47"/>
                  </a:lnTo>
                  <a:lnTo>
                    <a:pt x="351" y="48"/>
                  </a:lnTo>
                  <a:lnTo>
                    <a:pt x="353" y="48"/>
                  </a:lnTo>
                  <a:lnTo>
                    <a:pt x="353" y="49"/>
                  </a:lnTo>
                  <a:lnTo>
                    <a:pt x="354" y="49"/>
                  </a:lnTo>
                  <a:lnTo>
                    <a:pt x="354" y="50"/>
                  </a:lnTo>
                  <a:lnTo>
                    <a:pt x="355" y="50"/>
                  </a:lnTo>
                  <a:lnTo>
                    <a:pt x="354" y="51"/>
                  </a:lnTo>
                  <a:lnTo>
                    <a:pt x="355" y="51"/>
                  </a:lnTo>
                  <a:lnTo>
                    <a:pt x="357" y="53"/>
                  </a:lnTo>
                  <a:lnTo>
                    <a:pt x="358" y="53"/>
                  </a:lnTo>
                  <a:lnTo>
                    <a:pt x="359" y="54"/>
                  </a:lnTo>
                  <a:lnTo>
                    <a:pt x="358" y="54"/>
                  </a:lnTo>
                  <a:lnTo>
                    <a:pt x="358" y="55"/>
                  </a:lnTo>
                  <a:lnTo>
                    <a:pt x="357" y="57"/>
                  </a:lnTo>
                  <a:lnTo>
                    <a:pt x="357" y="58"/>
                  </a:lnTo>
                  <a:lnTo>
                    <a:pt x="357" y="59"/>
                  </a:lnTo>
                  <a:lnTo>
                    <a:pt x="357" y="61"/>
                  </a:lnTo>
                  <a:lnTo>
                    <a:pt x="357" y="62"/>
                  </a:lnTo>
                  <a:lnTo>
                    <a:pt x="355" y="65"/>
                  </a:lnTo>
                  <a:lnTo>
                    <a:pt x="354" y="67"/>
                  </a:lnTo>
                  <a:lnTo>
                    <a:pt x="355" y="67"/>
                  </a:lnTo>
                  <a:lnTo>
                    <a:pt x="355" y="69"/>
                  </a:lnTo>
                  <a:lnTo>
                    <a:pt x="357" y="69"/>
                  </a:lnTo>
                  <a:lnTo>
                    <a:pt x="357" y="70"/>
                  </a:lnTo>
                  <a:lnTo>
                    <a:pt x="357" y="71"/>
                  </a:lnTo>
                  <a:lnTo>
                    <a:pt x="357" y="72"/>
                  </a:lnTo>
                  <a:lnTo>
                    <a:pt x="357" y="73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4" y="74"/>
                  </a:lnTo>
                  <a:lnTo>
                    <a:pt x="353" y="75"/>
                  </a:lnTo>
                  <a:lnTo>
                    <a:pt x="352" y="76"/>
                  </a:lnTo>
                  <a:lnTo>
                    <a:pt x="350" y="76"/>
                  </a:lnTo>
                  <a:lnTo>
                    <a:pt x="350" y="78"/>
                  </a:lnTo>
                  <a:lnTo>
                    <a:pt x="346" y="80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3" y="82"/>
                  </a:lnTo>
                  <a:lnTo>
                    <a:pt x="342" y="82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7" y="81"/>
                  </a:lnTo>
                  <a:lnTo>
                    <a:pt x="336" y="81"/>
                  </a:lnTo>
                  <a:lnTo>
                    <a:pt x="335" y="82"/>
                  </a:lnTo>
                  <a:lnTo>
                    <a:pt x="335" y="83"/>
                  </a:lnTo>
                  <a:lnTo>
                    <a:pt x="334" y="86"/>
                  </a:lnTo>
                  <a:lnTo>
                    <a:pt x="333" y="87"/>
                  </a:lnTo>
                  <a:lnTo>
                    <a:pt x="332" y="88"/>
                  </a:lnTo>
                  <a:lnTo>
                    <a:pt x="330" y="88"/>
                  </a:lnTo>
                  <a:lnTo>
                    <a:pt x="330" y="89"/>
                  </a:lnTo>
                  <a:lnTo>
                    <a:pt x="330" y="90"/>
                  </a:lnTo>
                  <a:lnTo>
                    <a:pt x="330" y="91"/>
                  </a:lnTo>
                  <a:lnTo>
                    <a:pt x="325" y="99"/>
                  </a:lnTo>
                  <a:lnTo>
                    <a:pt x="325" y="100"/>
                  </a:lnTo>
                  <a:lnTo>
                    <a:pt x="324" y="104"/>
                  </a:lnTo>
                  <a:lnTo>
                    <a:pt x="323" y="109"/>
                  </a:lnTo>
                  <a:lnTo>
                    <a:pt x="321" y="112"/>
                  </a:lnTo>
                  <a:lnTo>
                    <a:pt x="321" y="113"/>
                  </a:lnTo>
                  <a:lnTo>
                    <a:pt x="323" y="113"/>
                  </a:lnTo>
                  <a:lnTo>
                    <a:pt x="321" y="114"/>
                  </a:lnTo>
                  <a:lnTo>
                    <a:pt x="321" y="115"/>
                  </a:lnTo>
                  <a:lnTo>
                    <a:pt x="320" y="115"/>
                  </a:lnTo>
                  <a:lnTo>
                    <a:pt x="320" y="116"/>
                  </a:lnTo>
                  <a:lnTo>
                    <a:pt x="319" y="116"/>
                  </a:lnTo>
                  <a:lnTo>
                    <a:pt x="317" y="116"/>
                  </a:lnTo>
                  <a:lnTo>
                    <a:pt x="316" y="117"/>
                  </a:lnTo>
                  <a:lnTo>
                    <a:pt x="316" y="118"/>
                  </a:lnTo>
                  <a:lnTo>
                    <a:pt x="316" y="120"/>
                  </a:lnTo>
                  <a:lnTo>
                    <a:pt x="316" y="121"/>
                  </a:lnTo>
                  <a:lnTo>
                    <a:pt x="315" y="122"/>
                  </a:lnTo>
                  <a:lnTo>
                    <a:pt x="315" y="123"/>
                  </a:lnTo>
                  <a:lnTo>
                    <a:pt x="315" y="124"/>
                  </a:lnTo>
                  <a:lnTo>
                    <a:pt x="316" y="124"/>
                  </a:lnTo>
                  <a:lnTo>
                    <a:pt x="317" y="125"/>
                  </a:lnTo>
                  <a:lnTo>
                    <a:pt x="316" y="125"/>
                  </a:lnTo>
                  <a:lnTo>
                    <a:pt x="316" y="126"/>
                  </a:lnTo>
                  <a:lnTo>
                    <a:pt x="316" y="129"/>
                  </a:lnTo>
                  <a:lnTo>
                    <a:pt x="315" y="131"/>
                  </a:lnTo>
                  <a:lnTo>
                    <a:pt x="315" y="133"/>
                  </a:lnTo>
                  <a:lnTo>
                    <a:pt x="312" y="134"/>
                  </a:lnTo>
                  <a:lnTo>
                    <a:pt x="310" y="134"/>
                  </a:lnTo>
                  <a:lnTo>
                    <a:pt x="308" y="136"/>
                  </a:lnTo>
                  <a:lnTo>
                    <a:pt x="307" y="137"/>
                  </a:lnTo>
                  <a:lnTo>
                    <a:pt x="304" y="138"/>
                  </a:lnTo>
                  <a:lnTo>
                    <a:pt x="304" y="139"/>
                  </a:lnTo>
                  <a:lnTo>
                    <a:pt x="305" y="139"/>
                  </a:lnTo>
                  <a:lnTo>
                    <a:pt x="305" y="140"/>
                  </a:lnTo>
                  <a:lnTo>
                    <a:pt x="305" y="141"/>
                  </a:lnTo>
                  <a:lnTo>
                    <a:pt x="305" y="142"/>
                  </a:lnTo>
                  <a:lnTo>
                    <a:pt x="303" y="145"/>
                  </a:lnTo>
                  <a:lnTo>
                    <a:pt x="303" y="147"/>
                  </a:lnTo>
                  <a:lnTo>
                    <a:pt x="303" y="148"/>
                  </a:lnTo>
                  <a:lnTo>
                    <a:pt x="303" y="149"/>
                  </a:lnTo>
                  <a:lnTo>
                    <a:pt x="302" y="155"/>
                  </a:lnTo>
                  <a:lnTo>
                    <a:pt x="302" y="156"/>
                  </a:lnTo>
                  <a:lnTo>
                    <a:pt x="302" y="157"/>
                  </a:lnTo>
                  <a:lnTo>
                    <a:pt x="301" y="157"/>
                  </a:lnTo>
                  <a:lnTo>
                    <a:pt x="300" y="157"/>
                  </a:lnTo>
                  <a:lnTo>
                    <a:pt x="300" y="158"/>
                  </a:lnTo>
                  <a:lnTo>
                    <a:pt x="299" y="159"/>
                  </a:lnTo>
                  <a:lnTo>
                    <a:pt x="295" y="162"/>
                  </a:lnTo>
                  <a:lnTo>
                    <a:pt x="294" y="162"/>
                  </a:lnTo>
                  <a:lnTo>
                    <a:pt x="293" y="160"/>
                  </a:lnTo>
                  <a:lnTo>
                    <a:pt x="292" y="162"/>
                  </a:lnTo>
                  <a:lnTo>
                    <a:pt x="291" y="162"/>
                  </a:lnTo>
                  <a:lnTo>
                    <a:pt x="290" y="162"/>
                  </a:lnTo>
                  <a:lnTo>
                    <a:pt x="291" y="164"/>
                  </a:lnTo>
                  <a:lnTo>
                    <a:pt x="291" y="165"/>
                  </a:lnTo>
                  <a:lnTo>
                    <a:pt x="290" y="166"/>
                  </a:lnTo>
                  <a:lnTo>
                    <a:pt x="288" y="166"/>
                  </a:lnTo>
                  <a:lnTo>
                    <a:pt x="288" y="167"/>
                  </a:lnTo>
                  <a:lnTo>
                    <a:pt x="287" y="167"/>
                  </a:lnTo>
                  <a:lnTo>
                    <a:pt x="286" y="167"/>
                  </a:lnTo>
                  <a:lnTo>
                    <a:pt x="285" y="168"/>
                  </a:lnTo>
                  <a:lnTo>
                    <a:pt x="285" y="170"/>
                  </a:lnTo>
                  <a:lnTo>
                    <a:pt x="285" y="171"/>
                  </a:lnTo>
                  <a:lnTo>
                    <a:pt x="286" y="173"/>
                  </a:lnTo>
                  <a:lnTo>
                    <a:pt x="286" y="174"/>
                  </a:lnTo>
                  <a:lnTo>
                    <a:pt x="285" y="174"/>
                  </a:lnTo>
                  <a:lnTo>
                    <a:pt x="284" y="176"/>
                  </a:lnTo>
                  <a:lnTo>
                    <a:pt x="284" y="178"/>
                  </a:lnTo>
                  <a:lnTo>
                    <a:pt x="284" y="179"/>
                  </a:lnTo>
                  <a:lnTo>
                    <a:pt x="284" y="180"/>
                  </a:lnTo>
                  <a:lnTo>
                    <a:pt x="284" y="181"/>
                  </a:lnTo>
                  <a:lnTo>
                    <a:pt x="283" y="182"/>
                  </a:lnTo>
                  <a:lnTo>
                    <a:pt x="280" y="187"/>
                  </a:lnTo>
                  <a:lnTo>
                    <a:pt x="279" y="188"/>
                  </a:lnTo>
                  <a:lnTo>
                    <a:pt x="279" y="189"/>
                  </a:lnTo>
                  <a:lnTo>
                    <a:pt x="279" y="190"/>
                  </a:lnTo>
                  <a:lnTo>
                    <a:pt x="279" y="192"/>
                  </a:lnTo>
                  <a:lnTo>
                    <a:pt x="278" y="193"/>
                  </a:lnTo>
                  <a:lnTo>
                    <a:pt x="277" y="195"/>
                  </a:lnTo>
                  <a:lnTo>
                    <a:pt x="276" y="196"/>
                  </a:lnTo>
                  <a:lnTo>
                    <a:pt x="274" y="198"/>
                  </a:lnTo>
                  <a:lnTo>
                    <a:pt x="273" y="200"/>
                  </a:lnTo>
                  <a:lnTo>
                    <a:pt x="271" y="201"/>
                  </a:lnTo>
                  <a:lnTo>
                    <a:pt x="270" y="201"/>
                  </a:lnTo>
                  <a:lnTo>
                    <a:pt x="271" y="203"/>
                  </a:lnTo>
                  <a:lnTo>
                    <a:pt x="273" y="203"/>
                  </a:lnTo>
                  <a:lnTo>
                    <a:pt x="274" y="205"/>
                  </a:lnTo>
                  <a:lnTo>
                    <a:pt x="275" y="206"/>
                  </a:lnTo>
                  <a:lnTo>
                    <a:pt x="275" y="207"/>
                  </a:lnTo>
                  <a:lnTo>
                    <a:pt x="274" y="207"/>
                  </a:lnTo>
                  <a:lnTo>
                    <a:pt x="273" y="208"/>
                  </a:lnTo>
                  <a:lnTo>
                    <a:pt x="271" y="209"/>
                  </a:lnTo>
                  <a:lnTo>
                    <a:pt x="270" y="209"/>
                  </a:lnTo>
                  <a:lnTo>
                    <a:pt x="270" y="210"/>
                  </a:lnTo>
                  <a:lnTo>
                    <a:pt x="269" y="210"/>
                  </a:lnTo>
                  <a:lnTo>
                    <a:pt x="267" y="212"/>
                  </a:lnTo>
                  <a:lnTo>
                    <a:pt x="266" y="214"/>
                  </a:lnTo>
                  <a:lnTo>
                    <a:pt x="265" y="214"/>
                  </a:lnTo>
                  <a:lnTo>
                    <a:pt x="265" y="215"/>
                  </a:lnTo>
                  <a:lnTo>
                    <a:pt x="266" y="216"/>
                  </a:lnTo>
                  <a:lnTo>
                    <a:pt x="266" y="217"/>
                  </a:lnTo>
                  <a:lnTo>
                    <a:pt x="266" y="218"/>
                  </a:lnTo>
                  <a:lnTo>
                    <a:pt x="265" y="221"/>
                  </a:lnTo>
                  <a:lnTo>
                    <a:pt x="263" y="222"/>
                  </a:lnTo>
                  <a:lnTo>
                    <a:pt x="262" y="222"/>
                  </a:lnTo>
                  <a:lnTo>
                    <a:pt x="261" y="223"/>
                  </a:lnTo>
                  <a:lnTo>
                    <a:pt x="261" y="224"/>
                  </a:lnTo>
                  <a:lnTo>
                    <a:pt x="260" y="225"/>
                  </a:lnTo>
                  <a:lnTo>
                    <a:pt x="260" y="226"/>
                  </a:lnTo>
                  <a:lnTo>
                    <a:pt x="259" y="226"/>
                  </a:lnTo>
                  <a:lnTo>
                    <a:pt x="258" y="226"/>
                  </a:lnTo>
                  <a:lnTo>
                    <a:pt x="257" y="226"/>
                  </a:lnTo>
                  <a:lnTo>
                    <a:pt x="257" y="227"/>
                  </a:lnTo>
                  <a:lnTo>
                    <a:pt x="257" y="226"/>
                  </a:lnTo>
                  <a:lnTo>
                    <a:pt x="256" y="226"/>
                  </a:lnTo>
                  <a:lnTo>
                    <a:pt x="254" y="226"/>
                  </a:lnTo>
                  <a:lnTo>
                    <a:pt x="253" y="227"/>
                  </a:lnTo>
                  <a:lnTo>
                    <a:pt x="252" y="226"/>
                  </a:lnTo>
                  <a:lnTo>
                    <a:pt x="251" y="225"/>
                  </a:lnTo>
                  <a:lnTo>
                    <a:pt x="251" y="223"/>
                  </a:lnTo>
                  <a:lnTo>
                    <a:pt x="251" y="222"/>
                  </a:lnTo>
                  <a:lnTo>
                    <a:pt x="251" y="221"/>
                  </a:lnTo>
                  <a:lnTo>
                    <a:pt x="250" y="218"/>
                  </a:lnTo>
                  <a:lnTo>
                    <a:pt x="250" y="217"/>
                  </a:lnTo>
                  <a:lnTo>
                    <a:pt x="249" y="217"/>
                  </a:lnTo>
                  <a:lnTo>
                    <a:pt x="246" y="216"/>
                  </a:lnTo>
                  <a:lnTo>
                    <a:pt x="245" y="215"/>
                  </a:lnTo>
                  <a:lnTo>
                    <a:pt x="244" y="214"/>
                  </a:lnTo>
                  <a:lnTo>
                    <a:pt x="244" y="213"/>
                  </a:lnTo>
                  <a:lnTo>
                    <a:pt x="244" y="212"/>
                  </a:lnTo>
                  <a:lnTo>
                    <a:pt x="243" y="210"/>
                  </a:lnTo>
                  <a:lnTo>
                    <a:pt x="241" y="209"/>
                  </a:lnTo>
                  <a:lnTo>
                    <a:pt x="238" y="208"/>
                  </a:lnTo>
                  <a:lnTo>
                    <a:pt x="237" y="208"/>
                  </a:lnTo>
                  <a:lnTo>
                    <a:pt x="236" y="207"/>
                  </a:lnTo>
                  <a:lnTo>
                    <a:pt x="236" y="206"/>
                  </a:lnTo>
                  <a:lnTo>
                    <a:pt x="236" y="207"/>
                  </a:lnTo>
                  <a:lnTo>
                    <a:pt x="235" y="208"/>
                  </a:lnTo>
                  <a:lnTo>
                    <a:pt x="235" y="209"/>
                  </a:lnTo>
                  <a:lnTo>
                    <a:pt x="235" y="212"/>
                  </a:lnTo>
                  <a:lnTo>
                    <a:pt x="234" y="212"/>
                  </a:lnTo>
                  <a:lnTo>
                    <a:pt x="234" y="213"/>
                  </a:lnTo>
                  <a:lnTo>
                    <a:pt x="234" y="214"/>
                  </a:lnTo>
                  <a:lnTo>
                    <a:pt x="226" y="214"/>
                  </a:lnTo>
                  <a:lnTo>
                    <a:pt x="225" y="214"/>
                  </a:lnTo>
                  <a:lnTo>
                    <a:pt x="225" y="213"/>
                  </a:lnTo>
                  <a:lnTo>
                    <a:pt x="224" y="213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3" y="209"/>
                  </a:lnTo>
                  <a:lnTo>
                    <a:pt x="223" y="210"/>
                  </a:lnTo>
                  <a:lnTo>
                    <a:pt x="215" y="216"/>
                  </a:lnTo>
                  <a:lnTo>
                    <a:pt x="213" y="216"/>
                  </a:lnTo>
                  <a:lnTo>
                    <a:pt x="212" y="216"/>
                  </a:lnTo>
                  <a:lnTo>
                    <a:pt x="210" y="224"/>
                  </a:lnTo>
                  <a:lnTo>
                    <a:pt x="209" y="224"/>
                  </a:lnTo>
                  <a:lnTo>
                    <a:pt x="208" y="224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6" y="226"/>
                  </a:lnTo>
                  <a:lnTo>
                    <a:pt x="204" y="226"/>
                  </a:lnTo>
                  <a:lnTo>
                    <a:pt x="203" y="227"/>
                  </a:lnTo>
                  <a:lnTo>
                    <a:pt x="202" y="227"/>
                  </a:lnTo>
                  <a:lnTo>
                    <a:pt x="202" y="230"/>
                  </a:lnTo>
                  <a:lnTo>
                    <a:pt x="201" y="230"/>
                  </a:lnTo>
                  <a:lnTo>
                    <a:pt x="200" y="230"/>
                  </a:lnTo>
                  <a:lnTo>
                    <a:pt x="199" y="231"/>
                  </a:lnTo>
                  <a:lnTo>
                    <a:pt x="198" y="233"/>
                  </a:lnTo>
                  <a:lnTo>
                    <a:pt x="198" y="234"/>
                  </a:lnTo>
                  <a:lnTo>
                    <a:pt x="193" y="237"/>
                  </a:lnTo>
                  <a:lnTo>
                    <a:pt x="191" y="240"/>
                  </a:lnTo>
                  <a:lnTo>
                    <a:pt x="190" y="241"/>
                  </a:lnTo>
                  <a:lnTo>
                    <a:pt x="189" y="241"/>
                  </a:lnTo>
                  <a:lnTo>
                    <a:pt x="189" y="242"/>
                  </a:lnTo>
                  <a:lnTo>
                    <a:pt x="189" y="243"/>
                  </a:lnTo>
                  <a:lnTo>
                    <a:pt x="187" y="243"/>
                  </a:lnTo>
                  <a:lnTo>
                    <a:pt x="186" y="242"/>
                  </a:lnTo>
                  <a:lnTo>
                    <a:pt x="186" y="243"/>
                  </a:lnTo>
                  <a:lnTo>
                    <a:pt x="185" y="245"/>
                  </a:lnTo>
                  <a:lnTo>
                    <a:pt x="184" y="245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5" y="247"/>
                  </a:lnTo>
                  <a:lnTo>
                    <a:pt x="184" y="248"/>
                  </a:lnTo>
                  <a:lnTo>
                    <a:pt x="184" y="249"/>
                  </a:lnTo>
                  <a:lnTo>
                    <a:pt x="185" y="250"/>
                  </a:lnTo>
                  <a:lnTo>
                    <a:pt x="186" y="251"/>
                  </a:lnTo>
                  <a:lnTo>
                    <a:pt x="186" y="252"/>
                  </a:lnTo>
                  <a:lnTo>
                    <a:pt x="185" y="254"/>
                  </a:lnTo>
                  <a:lnTo>
                    <a:pt x="184" y="255"/>
                  </a:lnTo>
                  <a:lnTo>
                    <a:pt x="184" y="256"/>
                  </a:lnTo>
                  <a:lnTo>
                    <a:pt x="184" y="257"/>
                  </a:lnTo>
                  <a:lnTo>
                    <a:pt x="184" y="259"/>
                  </a:lnTo>
                  <a:lnTo>
                    <a:pt x="184" y="260"/>
                  </a:lnTo>
                  <a:lnTo>
                    <a:pt x="184" y="262"/>
                  </a:lnTo>
                  <a:lnTo>
                    <a:pt x="183" y="265"/>
                  </a:lnTo>
                  <a:lnTo>
                    <a:pt x="183" y="266"/>
                  </a:lnTo>
                  <a:lnTo>
                    <a:pt x="182" y="266"/>
                  </a:lnTo>
                  <a:lnTo>
                    <a:pt x="181" y="267"/>
                  </a:lnTo>
                  <a:lnTo>
                    <a:pt x="181" y="268"/>
                  </a:lnTo>
                  <a:lnTo>
                    <a:pt x="179" y="270"/>
                  </a:lnTo>
                  <a:lnTo>
                    <a:pt x="178" y="272"/>
                  </a:lnTo>
                  <a:lnTo>
                    <a:pt x="178" y="273"/>
                  </a:lnTo>
                  <a:lnTo>
                    <a:pt x="177" y="273"/>
                  </a:lnTo>
                  <a:lnTo>
                    <a:pt x="177" y="274"/>
                  </a:lnTo>
                  <a:lnTo>
                    <a:pt x="177" y="275"/>
                  </a:lnTo>
                  <a:lnTo>
                    <a:pt x="176" y="275"/>
                  </a:lnTo>
                  <a:lnTo>
                    <a:pt x="175" y="276"/>
                  </a:lnTo>
                  <a:lnTo>
                    <a:pt x="175" y="277"/>
                  </a:lnTo>
                  <a:lnTo>
                    <a:pt x="175" y="279"/>
                  </a:lnTo>
                  <a:lnTo>
                    <a:pt x="174" y="279"/>
                  </a:lnTo>
                  <a:lnTo>
                    <a:pt x="173" y="279"/>
                  </a:lnTo>
                  <a:lnTo>
                    <a:pt x="174" y="279"/>
                  </a:lnTo>
                  <a:lnTo>
                    <a:pt x="174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71" y="276"/>
                  </a:lnTo>
                  <a:lnTo>
                    <a:pt x="171" y="275"/>
                  </a:lnTo>
                  <a:lnTo>
                    <a:pt x="171" y="274"/>
                  </a:lnTo>
                  <a:lnTo>
                    <a:pt x="171" y="275"/>
                  </a:lnTo>
                  <a:lnTo>
                    <a:pt x="170" y="276"/>
                  </a:lnTo>
                  <a:lnTo>
                    <a:pt x="169" y="275"/>
                  </a:lnTo>
                  <a:lnTo>
                    <a:pt x="168" y="274"/>
                  </a:lnTo>
                  <a:lnTo>
                    <a:pt x="168" y="273"/>
                  </a:lnTo>
                  <a:lnTo>
                    <a:pt x="167" y="273"/>
                  </a:lnTo>
                  <a:lnTo>
                    <a:pt x="167" y="272"/>
                  </a:lnTo>
                  <a:lnTo>
                    <a:pt x="166" y="272"/>
                  </a:lnTo>
                  <a:lnTo>
                    <a:pt x="166" y="271"/>
                  </a:lnTo>
                  <a:lnTo>
                    <a:pt x="165" y="271"/>
                  </a:lnTo>
                  <a:lnTo>
                    <a:pt x="166" y="272"/>
                  </a:lnTo>
                  <a:lnTo>
                    <a:pt x="167" y="273"/>
                  </a:lnTo>
                  <a:lnTo>
                    <a:pt x="167" y="274"/>
                  </a:lnTo>
                  <a:lnTo>
                    <a:pt x="167" y="275"/>
                  </a:lnTo>
                  <a:lnTo>
                    <a:pt x="168" y="276"/>
                  </a:lnTo>
                  <a:lnTo>
                    <a:pt x="169" y="277"/>
                  </a:lnTo>
                  <a:lnTo>
                    <a:pt x="169" y="279"/>
                  </a:lnTo>
                  <a:lnTo>
                    <a:pt x="169" y="280"/>
                  </a:lnTo>
                  <a:lnTo>
                    <a:pt x="169" y="281"/>
                  </a:lnTo>
                  <a:lnTo>
                    <a:pt x="169" y="282"/>
                  </a:lnTo>
                  <a:lnTo>
                    <a:pt x="168" y="282"/>
                  </a:lnTo>
                  <a:lnTo>
                    <a:pt x="168" y="283"/>
                  </a:lnTo>
                  <a:lnTo>
                    <a:pt x="167" y="283"/>
                  </a:lnTo>
                  <a:lnTo>
                    <a:pt x="166" y="283"/>
                  </a:lnTo>
                  <a:lnTo>
                    <a:pt x="165" y="283"/>
                  </a:lnTo>
                  <a:lnTo>
                    <a:pt x="162" y="283"/>
                  </a:lnTo>
                  <a:lnTo>
                    <a:pt x="160" y="283"/>
                  </a:lnTo>
                  <a:lnTo>
                    <a:pt x="159" y="283"/>
                  </a:lnTo>
                  <a:lnTo>
                    <a:pt x="157" y="283"/>
                  </a:lnTo>
                  <a:lnTo>
                    <a:pt x="152" y="284"/>
                  </a:lnTo>
                  <a:lnTo>
                    <a:pt x="151" y="284"/>
                  </a:lnTo>
                  <a:lnTo>
                    <a:pt x="152" y="284"/>
                  </a:lnTo>
                  <a:lnTo>
                    <a:pt x="151" y="285"/>
                  </a:lnTo>
                  <a:lnTo>
                    <a:pt x="150" y="285"/>
                  </a:lnTo>
                  <a:lnTo>
                    <a:pt x="150" y="284"/>
                  </a:lnTo>
                  <a:lnTo>
                    <a:pt x="149" y="284"/>
                  </a:lnTo>
                  <a:lnTo>
                    <a:pt x="146" y="284"/>
                  </a:lnTo>
                  <a:lnTo>
                    <a:pt x="146" y="283"/>
                  </a:lnTo>
                  <a:lnTo>
                    <a:pt x="145" y="283"/>
                  </a:lnTo>
                  <a:lnTo>
                    <a:pt x="146" y="282"/>
                  </a:lnTo>
                  <a:lnTo>
                    <a:pt x="145" y="282"/>
                  </a:lnTo>
                  <a:lnTo>
                    <a:pt x="145" y="281"/>
                  </a:lnTo>
                  <a:lnTo>
                    <a:pt x="145" y="280"/>
                  </a:lnTo>
                  <a:lnTo>
                    <a:pt x="145" y="279"/>
                  </a:lnTo>
                  <a:lnTo>
                    <a:pt x="145" y="280"/>
                  </a:lnTo>
                  <a:lnTo>
                    <a:pt x="144" y="280"/>
                  </a:lnTo>
                  <a:lnTo>
                    <a:pt x="145" y="280"/>
                  </a:lnTo>
                  <a:lnTo>
                    <a:pt x="145" y="281"/>
                  </a:lnTo>
                  <a:lnTo>
                    <a:pt x="144" y="281"/>
                  </a:lnTo>
                  <a:lnTo>
                    <a:pt x="145" y="282"/>
                  </a:lnTo>
                  <a:lnTo>
                    <a:pt x="144" y="282"/>
                  </a:lnTo>
                  <a:lnTo>
                    <a:pt x="144" y="283"/>
                  </a:lnTo>
                  <a:lnTo>
                    <a:pt x="143" y="283"/>
                  </a:lnTo>
                  <a:lnTo>
                    <a:pt x="142" y="283"/>
                  </a:lnTo>
                  <a:lnTo>
                    <a:pt x="141" y="283"/>
                  </a:lnTo>
                  <a:lnTo>
                    <a:pt x="140" y="282"/>
                  </a:lnTo>
                  <a:lnTo>
                    <a:pt x="139" y="282"/>
                  </a:lnTo>
                  <a:lnTo>
                    <a:pt x="137" y="282"/>
                  </a:lnTo>
                  <a:lnTo>
                    <a:pt x="137" y="283"/>
                  </a:lnTo>
                  <a:lnTo>
                    <a:pt x="139" y="283"/>
                  </a:lnTo>
                  <a:lnTo>
                    <a:pt x="139" y="284"/>
                  </a:lnTo>
                  <a:lnTo>
                    <a:pt x="140" y="284"/>
                  </a:lnTo>
                  <a:lnTo>
                    <a:pt x="139" y="284"/>
                  </a:lnTo>
                  <a:lnTo>
                    <a:pt x="137" y="284"/>
                  </a:lnTo>
                  <a:lnTo>
                    <a:pt x="136" y="283"/>
                  </a:lnTo>
                  <a:lnTo>
                    <a:pt x="135" y="282"/>
                  </a:lnTo>
                  <a:lnTo>
                    <a:pt x="135" y="281"/>
                  </a:lnTo>
                  <a:lnTo>
                    <a:pt x="135" y="280"/>
                  </a:lnTo>
                  <a:lnTo>
                    <a:pt x="134" y="280"/>
                  </a:lnTo>
                  <a:lnTo>
                    <a:pt x="133" y="280"/>
                  </a:lnTo>
                  <a:lnTo>
                    <a:pt x="132" y="279"/>
                  </a:lnTo>
                  <a:lnTo>
                    <a:pt x="132" y="277"/>
                  </a:lnTo>
                  <a:lnTo>
                    <a:pt x="131" y="277"/>
                  </a:lnTo>
                  <a:lnTo>
                    <a:pt x="131" y="279"/>
                  </a:lnTo>
                  <a:lnTo>
                    <a:pt x="132" y="279"/>
                  </a:lnTo>
                  <a:lnTo>
                    <a:pt x="132" y="280"/>
                  </a:lnTo>
                  <a:lnTo>
                    <a:pt x="133" y="280"/>
                  </a:lnTo>
                  <a:lnTo>
                    <a:pt x="134" y="281"/>
                  </a:lnTo>
                  <a:lnTo>
                    <a:pt x="134" y="282"/>
                  </a:lnTo>
                  <a:lnTo>
                    <a:pt x="134" y="283"/>
                  </a:lnTo>
                  <a:lnTo>
                    <a:pt x="134" y="284"/>
                  </a:lnTo>
                  <a:lnTo>
                    <a:pt x="135" y="284"/>
                  </a:lnTo>
                  <a:lnTo>
                    <a:pt x="134" y="285"/>
                  </a:lnTo>
                  <a:lnTo>
                    <a:pt x="133" y="285"/>
                  </a:lnTo>
                  <a:lnTo>
                    <a:pt x="133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5"/>
                  </a:lnTo>
                  <a:lnTo>
                    <a:pt x="131" y="285"/>
                  </a:lnTo>
                  <a:lnTo>
                    <a:pt x="132" y="287"/>
                  </a:lnTo>
                  <a:lnTo>
                    <a:pt x="131" y="287"/>
                  </a:lnTo>
                  <a:lnTo>
                    <a:pt x="129" y="285"/>
                  </a:lnTo>
                  <a:lnTo>
                    <a:pt x="129" y="284"/>
                  </a:lnTo>
                  <a:lnTo>
                    <a:pt x="129" y="283"/>
                  </a:lnTo>
                  <a:lnTo>
                    <a:pt x="129" y="282"/>
                  </a:lnTo>
                  <a:lnTo>
                    <a:pt x="129" y="281"/>
                  </a:lnTo>
                  <a:lnTo>
                    <a:pt x="131" y="281"/>
                  </a:lnTo>
                  <a:lnTo>
                    <a:pt x="131" y="280"/>
                  </a:lnTo>
                  <a:lnTo>
                    <a:pt x="129" y="280"/>
                  </a:lnTo>
                  <a:lnTo>
                    <a:pt x="129" y="279"/>
                  </a:lnTo>
                  <a:lnTo>
                    <a:pt x="128" y="279"/>
                  </a:lnTo>
                  <a:lnTo>
                    <a:pt x="128" y="277"/>
                  </a:lnTo>
                  <a:lnTo>
                    <a:pt x="128" y="279"/>
                  </a:lnTo>
                  <a:lnTo>
                    <a:pt x="128" y="280"/>
                  </a:lnTo>
                  <a:lnTo>
                    <a:pt x="129" y="282"/>
                  </a:lnTo>
                  <a:lnTo>
                    <a:pt x="128" y="282"/>
                  </a:lnTo>
                  <a:lnTo>
                    <a:pt x="128" y="281"/>
                  </a:lnTo>
                  <a:lnTo>
                    <a:pt x="127" y="281"/>
                  </a:lnTo>
                  <a:lnTo>
                    <a:pt x="126" y="280"/>
                  </a:lnTo>
                  <a:lnTo>
                    <a:pt x="127" y="281"/>
                  </a:lnTo>
                  <a:lnTo>
                    <a:pt x="127" y="282"/>
                  </a:lnTo>
                  <a:lnTo>
                    <a:pt x="127" y="283"/>
                  </a:lnTo>
                  <a:lnTo>
                    <a:pt x="127" y="282"/>
                  </a:lnTo>
                  <a:lnTo>
                    <a:pt x="128" y="282"/>
                  </a:lnTo>
                  <a:lnTo>
                    <a:pt x="128" y="284"/>
                  </a:lnTo>
                  <a:lnTo>
                    <a:pt x="128" y="285"/>
                  </a:lnTo>
                  <a:lnTo>
                    <a:pt x="129" y="288"/>
                  </a:lnTo>
                  <a:lnTo>
                    <a:pt x="129" y="289"/>
                  </a:lnTo>
                  <a:lnTo>
                    <a:pt x="128" y="289"/>
                  </a:lnTo>
                  <a:lnTo>
                    <a:pt x="128" y="288"/>
                  </a:lnTo>
                  <a:lnTo>
                    <a:pt x="128" y="289"/>
                  </a:lnTo>
                  <a:lnTo>
                    <a:pt x="127" y="289"/>
                  </a:lnTo>
                  <a:lnTo>
                    <a:pt x="127" y="288"/>
                  </a:lnTo>
                  <a:lnTo>
                    <a:pt x="126" y="288"/>
                  </a:lnTo>
                  <a:lnTo>
                    <a:pt x="125" y="288"/>
                  </a:lnTo>
                  <a:lnTo>
                    <a:pt x="125" y="287"/>
                  </a:lnTo>
                  <a:lnTo>
                    <a:pt x="124" y="285"/>
                  </a:lnTo>
                  <a:lnTo>
                    <a:pt x="124" y="284"/>
                  </a:lnTo>
                  <a:lnTo>
                    <a:pt x="124" y="283"/>
                  </a:lnTo>
                  <a:lnTo>
                    <a:pt x="124" y="282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4" y="281"/>
                  </a:lnTo>
                  <a:lnTo>
                    <a:pt x="123" y="280"/>
                  </a:lnTo>
                  <a:lnTo>
                    <a:pt x="123" y="277"/>
                  </a:lnTo>
                  <a:lnTo>
                    <a:pt x="123" y="276"/>
                  </a:lnTo>
                  <a:lnTo>
                    <a:pt x="123" y="275"/>
                  </a:lnTo>
                  <a:lnTo>
                    <a:pt x="121" y="275"/>
                  </a:lnTo>
                  <a:lnTo>
                    <a:pt x="120" y="275"/>
                  </a:lnTo>
                  <a:lnTo>
                    <a:pt x="121" y="276"/>
                  </a:lnTo>
                  <a:lnTo>
                    <a:pt x="121" y="277"/>
                  </a:lnTo>
                  <a:lnTo>
                    <a:pt x="123" y="279"/>
                  </a:lnTo>
                  <a:lnTo>
                    <a:pt x="123" y="280"/>
                  </a:lnTo>
                  <a:lnTo>
                    <a:pt x="123" y="281"/>
                  </a:lnTo>
                  <a:lnTo>
                    <a:pt x="124" y="281"/>
                  </a:lnTo>
                  <a:lnTo>
                    <a:pt x="124" y="282"/>
                  </a:lnTo>
                  <a:lnTo>
                    <a:pt x="124" y="283"/>
                  </a:lnTo>
                  <a:lnTo>
                    <a:pt x="123" y="283"/>
                  </a:lnTo>
                  <a:lnTo>
                    <a:pt x="124" y="287"/>
                  </a:lnTo>
                  <a:lnTo>
                    <a:pt x="125" y="288"/>
                  </a:lnTo>
                  <a:lnTo>
                    <a:pt x="125" y="289"/>
                  </a:lnTo>
                  <a:lnTo>
                    <a:pt x="125" y="290"/>
                  </a:lnTo>
                  <a:lnTo>
                    <a:pt x="124" y="290"/>
                  </a:lnTo>
                  <a:lnTo>
                    <a:pt x="123" y="290"/>
                  </a:lnTo>
                  <a:lnTo>
                    <a:pt x="121" y="290"/>
                  </a:lnTo>
                  <a:lnTo>
                    <a:pt x="120" y="289"/>
                  </a:lnTo>
                  <a:lnTo>
                    <a:pt x="120" y="287"/>
                  </a:lnTo>
                  <a:lnTo>
                    <a:pt x="121" y="287"/>
                  </a:lnTo>
                  <a:lnTo>
                    <a:pt x="120" y="287"/>
                  </a:lnTo>
                  <a:lnTo>
                    <a:pt x="120" y="285"/>
                  </a:lnTo>
                  <a:lnTo>
                    <a:pt x="120" y="284"/>
                  </a:lnTo>
                  <a:lnTo>
                    <a:pt x="121" y="283"/>
                  </a:lnTo>
                  <a:lnTo>
                    <a:pt x="121" y="282"/>
                  </a:lnTo>
                  <a:lnTo>
                    <a:pt x="120" y="282"/>
                  </a:lnTo>
                  <a:lnTo>
                    <a:pt x="120" y="283"/>
                  </a:lnTo>
                  <a:lnTo>
                    <a:pt x="120" y="285"/>
                  </a:lnTo>
                  <a:lnTo>
                    <a:pt x="120" y="287"/>
                  </a:lnTo>
                  <a:lnTo>
                    <a:pt x="120" y="288"/>
                  </a:lnTo>
                  <a:lnTo>
                    <a:pt x="120" y="287"/>
                  </a:lnTo>
                  <a:lnTo>
                    <a:pt x="119" y="287"/>
                  </a:lnTo>
                  <a:lnTo>
                    <a:pt x="119" y="284"/>
                  </a:lnTo>
                  <a:lnTo>
                    <a:pt x="119" y="285"/>
                  </a:lnTo>
                  <a:lnTo>
                    <a:pt x="119" y="287"/>
                  </a:lnTo>
                  <a:lnTo>
                    <a:pt x="119" y="288"/>
                  </a:lnTo>
                  <a:lnTo>
                    <a:pt x="120" y="288"/>
                  </a:lnTo>
                  <a:lnTo>
                    <a:pt x="120" y="289"/>
                  </a:lnTo>
                  <a:lnTo>
                    <a:pt x="120" y="290"/>
                  </a:lnTo>
                  <a:lnTo>
                    <a:pt x="119" y="290"/>
                  </a:lnTo>
                  <a:lnTo>
                    <a:pt x="118" y="290"/>
                  </a:lnTo>
                  <a:lnTo>
                    <a:pt x="117" y="289"/>
                  </a:lnTo>
                  <a:lnTo>
                    <a:pt x="117" y="288"/>
                  </a:lnTo>
                  <a:lnTo>
                    <a:pt x="117" y="287"/>
                  </a:lnTo>
                  <a:lnTo>
                    <a:pt x="117" y="285"/>
                  </a:lnTo>
                  <a:lnTo>
                    <a:pt x="117" y="284"/>
                  </a:lnTo>
                  <a:lnTo>
                    <a:pt x="116" y="284"/>
                  </a:lnTo>
                  <a:lnTo>
                    <a:pt x="117" y="285"/>
                  </a:lnTo>
                  <a:lnTo>
                    <a:pt x="117" y="287"/>
                  </a:lnTo>
                  <a:lnTo>
                    <a:pt x="117" y="288"/>
                  </a:lnTo>
                  <a:lnTo>
                    <a:pt x="117" y="289"/>
                  </a:lnTo>
                  <a:lnTo>
                    <a:pt x="116" y="290"/>
                  </a:lnTo>
                  <a:lnTo>
                    <a:pt x="115" y="290"/>
                  </a:lnTo>
                  <a:lnTo>
                    <a:pt x="114" y="290"/>
                  </a:lnTo>
                  <a:lnTo>
                    <a:pt x="112" y="290"/>
                  </a:lnTo>
                  <a:lnTo>
                    <a:pt x="111" y="290"/>
                  </a:lnTo>
                  <a:lnTo>
                    <a:pt x="110" y="290"/>
                  </a:lnTo>
                  <a:lnTo>
                    <a:pt x="110" y="291"/>
                  </a:lnTo>
                  <a:lnTo>
                    <a:pt x="109" y="291"/>
                  </a:lnTo>
                  <a:lnTo>
                    <a:pt x="108" y="291"/>
                  </a:lnTo>
                  <a:lnTo>
                    <a:pt x="107" y="290"/>
                  </a:lnTo>
                  <a:lnTo>
                    <a:pt x="108" y="289"/>
                  </a:lnTo>
                  <a:lnTo>
                    <a:pt x="109" y="287"/>
                  </a:lnTo>
                  <a:lnTo>
                    <a:pt x="108" y="287"/>
                  </a:lnTo>
                  <a:lnTo>
                    <a:pt x="107" y="288"/>
                  </a:lnTo>
                  <a:lnTo>
                    <a:pt x="107" y="287"/>
                  </a:lnTo>
                  <a:lnTo>
                    <a:pt x="107" y="285"/>
                  </a:lnTo>
                  <a:lnTo>
                    <a:pt x="107" y="287"/>
                  </a:lnTo>
                  <a:lnTo>
                    <a:pt x="107" y="288"/>
                  </a:lnTo>
                  <a:lnTo>
                    <a:pt x="107" y="287"/>
                  </a:lnTo>
                  <a:lnTo>
                    <a:pt x="106" y="287"/>
                  </a:lnTo>
                  <a:lnTo>
                    <a:pt x="106" y="288"/>
                  </a:lnTo>
                  <a:lnTo>
                    <a:pt x="107" y="288"/>
                  </a:lnTo>
                  <a:lnTo>
                    <a:pt x="107" y="289"/>
                  </a:lnTo>
                  <a:lnTo>
                    <a:pt x="106" y="290"/>
                  </a:lnTo>
                  <a:lnTo>
                    <a:pt x="106" y="291"/>
                  </a:lnTo>
                  <a:lnTo>
                    <a:pt x="104" y="291"/>
                  </a:lnTo>
                  <a:lnTo>
                    <a:pt x="103" y="291"/>
                  </a:lnTo>
                  <a:lnTo>
                    <a:pt x="102" y="292"/>
                  </a:lnTo>
                  <a:lnTo>
                    <a:pt x="102" y="291"/>
                  </a:lnTo>
                  <a:lnTo>
                    <a:pt x="102" y="290"/>
                  </a:lnTo>
                  <a:lnTo>
                    <a:pt x="102" y="289"/>
                  </a:lnTo>
                  <a:lnTo>
                    <a:pt x="102" y="288"/>
                  </a:lnTo>
                  <a:lnTo>
                    <a:pt x="101" y="288"/>
                  </a:lnTo>
                  <a:lnTo>
                    <a:pt x="101" y="289"/>
                  </a:lnTo>
                  <a:lnTo>
                    <a:pt x="101" y="290"/>
                  </a:lnTo>
                  <a:lnTo>
                    <a:pt x="101" y="291"/>
                  </a:lnTo>
                  <a:lnTo>
                    <a:pt x="100" y="290"/>
                  </a:lnTo>
                  <a:lnTo>
                    <a:pt x="99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99" y="289"/>
                  </a:lnTo>
                  <a:lnTo>
                    <a:pt x="99" y="288"/>
                  </a:lnTo>
                  <a:lnTo>
                    <a:pt x="99" y="289"/>
                  </a:lnTo>
                  <a:lnTo>
                    <a:pt x="98" y="288"/>
                  </a:lnTo>
                  <a:lnTo>
                    <a:pt x="99" y="289"/>
                  </a:lnTo>
                  <a:lnTo>
                    <a:pt x="99" y="290"/>
                  </a:lnTo>
                  <a:lnTo>
                    <a:pt x="98" y="290"/>
                  </a:lnTo>
                  <a:lnTo>
                    <a:pt x="97" y="289"/>
                  </a:lnTo>
                  <a:lnTo>
                    <a:pt x="95" y="288"/>
                  </a:lnTo>
                  <a:lnTo>
                    <a:pt x="95" y="287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7"/>
                  </a:lnTo>
                  <a:lnTo>
                    <a:pt x="93" y="287"/>
                  </a:lnTo>
                  <a:lnTo>
                    <a:pt x="92" y="285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3" y="285"/>
                  </a:lnTo>
                  <a:lnTo>
                    <a:pt x="92" y="285"/>
                  </a:lnTo>
                  <a:lnTo>
                    <a:pt x="91" y="284"/>
                  </a:lnTo>
                  <a:lnTo>
                    <a:pt x="90" y="283"/>
                  </a:lnTo>
                  <a:lnTo>
                    <a:pt x="87" y="281"/>
                  </a:lnTo>
                  <a:lnTo>
                    <a:pt x="86" y="280"/>
                  </a:lnTo>
                  <a:lnTo>
                    <a:pt x="86" y="279"/>
                  </a:lnTo>
                  <a:lnTo>
                    <a:pt x="86" y="277"/>
                  </a:lnTo>
                  <a:lnTo>
                    <a:pt x="85" y="277"/>
                  </a:lnTo>
                  <a:lnTo>
                    <a:pt x="85" y="276"/>
                  </a:lnTo>
                  <a:lnTo>
                    <a:pt x="84" y="275"/>
                  </a:lnTo>
                  <a:lnTo>
                    <a:pt x="84" y="274"/>
                  </a:lnTo>
                  <a:lnTo>
                    <a:pt x="85" y="275"/>
                  </a:lnTo>
                  <a:lnTo>
                    <a:pt x="84" y="274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2" y="270"/>
                  </a:lnTo>
                  <a:lnTo>
                    <a:pt x="82" y="268"/>
                  </a:lnTo>
                  <a:lnTo>
                    <a:pt x="82" y="267"/>
                  </a:lnTo>
                  <a:lnTo>
                    <a:pt x="81" y="266"/>
                  </a:lnTo>
                  <a:lnTo>
                    <a:pt x="82" y="266"/>
                  </a:lnTo>
                  <a:lnTo>
                    <a:pt x="83" y="266"/>
                  </a:lnTo>
                  <a:lnTo>
                    <a:pt x="83" y="267"/>
                  </a:lnTo>
                  <a:lnTo>
                    <a:pt x="84" y="267"/>
                  </a:lnTo>
                  <a:lnTo>
                    <a:pt x="83" y="266"/>
                  </a:lnTo>
                  <a:lnTo>
                    <a:pt x="83" y="265"/>
                  </a:lnTo>
                  <a:lnTo>
                    <a:pt x="84" y="265"/>
                  </a:lnTo>
                  <a:lnTo>
                    <a:pt x="84" y="266"/>
                  </a:lnTo>
                  <a:lnTo>
                    <a:pt x="84" y="265"/>
                  </a:lnTo>
                  <a:lnTo>
                    <a:pt x="83" y="264"/>
                  </a:lnTo>
                  <a:lnTo>
                    <a:pt x="83" y="265"/>
                  </a:lnTo>
                  <a:lnTo>
                    <a:pt x="82" y="265"/>
                  </a:lnTo>
                  <a:lnTo>
                    <a:pt x="81" y="265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79" y="259"/>
                  </a:lnTo>
                  <a:lnTo>
                    <a:pt x="81" y="259"/>
                  </a:lnTo>
                  <a:lnTo>
                    <a:pt x="83" y="259"/>
                  </a:lnTo>
                  <a:lnTo>
                    <a:pt x="84" y="259"/>
                  </a:lnTo>
                  <a:lnTo>
                    <a:pt x="84" y="258"/>
                  </a:lnTo>
                  <a:lnTo>
                    <a:pt x="85" y="258"/>
                  </a:lnTo>
                  <a:lnTo>
                    <a:pt x="86" y="258"/>
                  </a:lnTo>
                  <a:lnTo>
                    <a:pt x="86" y="257"/>
                  </a:lnTo>
                  <a:lnTo>
                    <a:pt x="85" y="257"/>
                  </a:lnTo>
                  <a:lnTo>
                    <a:pt x="85" y="256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7" y="255"/>
                  </a:lnTo>
                  <a:lnTo>
                    <a:pt x="89" y="255"/>
                  </a:lnTo>
                  <a:lnTo>
                    <a:pt x="89" y="254"/>
                  </a:lnTo>
                  <a:lnTo>
                    <a:pt x="87" y="255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4" y="257"/>
                  </a:lnTo>
                  <a:lnTo>
                    <a:pt x="84" y="258"/>
                  </a:lnTo>
                  <a:lnTo>
                    <a:pt x="83" y="257"/>
                  </a:lnTo>
                  <a:lnTo>
                    <a:pt x="82" y="257"/>
                  </a:lnTo>
                  <a:lnTo>
                    <a:pt x="82" y="258"/>
                  </a:lnTo>
                  <a:lnTo>
                    <a:pt x="83" y="258"/>
                  </a:lnTo>
                  <a:lnTo>
                    <a:pt x="81" y="258"/>
                  </a:lnTo>
                  <a:lnTo>
                    <a:pt x="77" y="257"/>
                  </a:lnTo>
                  <a:lnTo>
                    <a:pt x="77" y="256"/>
                  </a:lnTo>
                  <a:lnTo>
                    <a:pt x="76" y="255"/>
                  </a:lnTo>
                  <a:lnTo>
                    <a:pt x="75" y="255"/>
                  </a:lnTo>
                  <a:lnTo>
                    <a:pt x="75" y="254"/>
                  </a:lnTo>
                  <a:lnTo>
                    <a:pt x="76" y="252"/>
                  </a:lnTo>
                  <a:lnTo>
                    <a:pt x="79" y="252"/>
                  </a:lnTo>
                  <a:lnTo>
                    <a:pt x="81" y="252"/>
                  </a:lnTo>
                  <a:lnTo>
                    <a:pt x="81" y="254"/>
                  </a:lnTo>
                  <a:lnTo>
                    <a:pt x="82" y="254"/>
                  </a:lnTo>
                  <a:lnTo>
                    <a:pt x="82" y="252"/>
                  </a:lnTo>
                  <a:lnTo>
                    <a:pt x="82" y="251"/>
                  </a:lnTo>
                  <a:lnTo>
                    <a:pt x="83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5" y="252"/>
                  </a:lnTo>
                  <a:lnTo>
                    <a:pt x="85" y="251"/>
                  </a:lnTo>
                  <a:lnTo>
                    <a:pt x="84" y="251"/>
                  </a:lnTo>
                  <a:lnTo>
                    <a:pt x="83" y="250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1" y="252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79" y="250"/>
                  </a:lnTo>
                  <a:lnTo>
                    <a:pt x="79" y="249"/>
                  </a:lnTo>
                  <a:lnTo>
                    <a:pt x="79" y="248"/>
                  </a:lnTo>
                  <a:lnTo>
                    <a:pt x="78" y="250"/>
                  </a:lnTo>
                  <a:lnTo>
                    <a:pt x="78" y="251"/>
                  </a:lnTo>
                  <a:lnTo>
                    <a:pt x="77" y="251"/>
                  </a:lnTo>
                  <a:lnTo>
                    <a:pt x="76" y="251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4" y="251"/>
                  </a:lnTo>
                  <a:lnTo>
                    <a:pt x="73" y="250"/>
                  </a:lnTo>
                  <a:lnTo>
                    <a:pt x="73" y="249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6"/>
                  </a:lnTo>
                  <a:lnTo>
                    <a:pt x="74" y="246"/>
                  </a:lnTo>
                  <a:lnTo>
                    <a:pt x="74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3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6" y="243"/>
                  </a:lnTo>
                  <a:lnTo>
                    <a:pt x="75" y="243"/>
                  </a:lnTo>
                  <a:lnTo>
                    <a:pt x="73" y="246"/>
                  </a:lnTo>
                  <a:lnTo>
                    <a:pt x="72" y="247"/>
                  </a:lnTo>
                  <a:lnTo>
                    <a:pt x="70" y="247"/>
                  </a:lnTo>
                  <a:lnTo>
                    <a:pt x="69" y="245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2" y="235"/>
                  </a:lnTo>
                  <a:lnTo>
                    <a:pt x="61" y="235"/>
                  </a:lnTo>
                  <a:lnTo>
                    <a:pt x="59" y="233"/>
                  </a:lnTo>
                  <a:lnTo>
                    <a:pt x="58" y="233"/>
                  </a:lnTo>
                  <a:lnTo>
                    <a:pt x="56" y="231"/>
                  </a:lnTo>
                  <a:lnTo>
                    <a:pt x="54" y="231"/>
                  </a:lnTo>
                  <a:lnTo>
                    <a:pt x="54" y="230"/>
                  </a:lnTo>
                  <a:lnTo>
                    <a:pt x="52" y="229"/>
                  </a:lnTo>
                  <a:lnTo>
                    <a:pt x="50" y="229"/>
                  </a:lnTo>
                  <a:lnTo>
                    <a:pt x="43" y="227"/>
                  </a:lnTo>
                  <a:lnTo>
                    <a:pt x="36" y="226"/>
                  </a:lnTo>
                  <a:lnTo>
                    <a:pt x="23" y="227"/>
                  </a:lnTo>
                  <a:lnTo>
                    <a:pt x="22" y="227"/>
                  </a:lnTo>
                  <a:lnTo>
                    <a:pt x="22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4" y="226"/>
                  </a:lnTo>
                  <a:lnTo>
                    <a:pt x="25" y="226"/>
                  </a:lnTo>
                  <a:lnTo>
                    <a:pt x="26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8" y="224"/>
                  </a:lnTo>
                  <a:lnTo>
                    <a:pt x="30" y="224"/>
                  </a:lnTo>
                  <a:lnTo>
                    <a:pt x="31" y="224"/>
                  </a:lnTo>
                  <a:lnTo>
                    <a:pt x="32" y="224"/>
                  </a:lnTo>
                  <a:lnTo>
                    <a:pt x="32" y="223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5" y="222"/>
                  </a:lnTo>
                  <a:lnTo>
                    <a:pt x="34" y="222"/>
                  </a:lnTo>
                  <a:lnTo>
                    <a:pt x="33" y="221"/>
                  </a:lnTo>
                  <a:lnTo>
                    <a:pt x="31" y="222"/>
                  </a:lnTo>
                  <a:lnTo>
                    <a:pt x="30" y="223"/>
                  </a:lnTo>
                  <a:lnTo>
                    <a:pt x="28" y="223"/>
                  </a:lnTo>
                  <a:lnTo>
                    <a:pt x="27" y="223"/>
                  </a:lnTo>
                  <a:lnTo>
                    <a:pt x="26" y="224"/>
                  </a:lnTo>
                  <a:lnTo>
                    <a:pt x="25" y="224"/>
                  </a:lnTo>
                  <a:lnTo>
                    <a:pt x="24" y="224"/>
                  </a:lnTo>
                  <a:lnTo>
                    <a:pt x="24" y="223"/>
                  </a:lnTo>
                  <a:lnTo>
                    <a:pt x="24" y="222"/>
                  </a:lnTo>
                  <a:lnTo>
                    <a:pt x="24" y="223"/>
                  </a:lnTo>
                  <a:lnTo>
                    <a:pt x="23" y="223"/>
                  </a:lnTo>
                  <a:lnTo>
                    <a:pt x="22" y="223"/>
                  </a:lnTo>
                  <a:lnTo>
                    <a:pt x="22" y="224"/>
                  </a:lnTo>
                  <a:lnTo>
                    <a:pt x="22" y="225"/>
                  </a:lnTo>
                  <a:lnTo>
                    <a:pt x="22" y="226"/>
                  </a:lnTo>
                  <a:lnTo>
                    <a:pt x="20" y="226"/>
                  </a:lnTo>
                  <a:lnTo>
                    <a:pt x="22" y="226"/>
                  </a:lnTo>
                  <a:lnTo>
                    <a:pt x="22" y="227"/>
                  </a:lnTo>
                  <a:lnTo>
                    <a:pt x="19" y="229"/>
                  </a:lnTo>
                  <a:lnTo>
                    <a:pt x="16" y="227"/>
                  </a:lnTo>
                  <a:lnTo>
                    <a:pt x="12" y="229"/>
                  </a:lnTo>
                  <a:lnTo>
                    <a:pt x="8" y="229"/>
                  </a:lnTo>
                  <a:lnTo>
                    <a:pt x="1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2" y="223"/>
                  </a:lnTo>
                  <a:lnTo>
                    <a:pt x="2" y="221"/>
                  </a:lnTo>
                  <a:lnTo>
                    <a:pt x="2" y="220"/>
                  </a:lnTo>
                  <a:lnTo>
                    <a:pt x="3" y="220"/>
                  </a:lnTo>
                  <a:lnTo>
                    <a:pt x="3" y="218"/>
                  </a:lnTo>
                  <a:lnTo>
                    <a:pt x="3" y="217"/>
                  </a:lnTo>
                  <a:lnTo>
                    <a:pt x="2" y="217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2" y="213"/>
                  </a:lnTo>
                  <a:lnTo>
                    <a:pt x="1" y="212"/>
                  </a:lnTo>
                  <a:lnTo>
                    <a:pt x="1" y="210"/>
                  </a:lnTo>
                  <a:lnTo>
                    <a:pt x="2" y="209"/>
                  </a:lnTo>
                  <a:lnTo>
                    <a:pt x="3" y="209"/>
                  </a:lnTo>
                  <a:lnTo>
                    <a:pt x="3" y="208"/>
                  </a:lnTo>
                  <a:lnTo>
                    <a:pt x="2" y="208"/>
                  </a:lnTo>
                  <a:lnTo>
                    <a:pt x="2" y="207"/>
                  </a:lnTo>
                  <a:lnTo>
                    <a:pt x="2" y="206"/>
                  </a:lnTo>
                  <a:lnTo>
                    <a:pt x="2" y="205"/>
                  </a:lnTo>
                  <a:lnTo>
                    <a:pt x="2" y="198"/>
                  </a:lnTo>
                  <a:lnTo>
                    <a:pt x="2" y="197"/>
                  </a:lnTo>
                  <a:lnTo>
                    <a:pt x="3" y="197"/>
                  </a:lnTo>
                  <a:lnTo>
                    <a:pt x="3" y="196"/>
                  </a:lnTo>
                  <a:lnTo>
                    <a:pt x="3" y="195"/>
                  </a:lnTo>
                  <a:lnTo>
                    <a:pt x="2" y="193"/>
                  </a:lnTo>
                  <a:lnTo>
                    <a:pt x="1" y="192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0" y="183"/>
                  </a:lnTo>
                  <a:lnTo>
                    <a:pt x="0" y="182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1" y="176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1" y="172"/>
                  </a:lnTo>
                  <a:lnTo>
                    <a:pt x="1" y="171"/>
                  </a:lnTo>
                  <a:lnTo>
                    <a:pt x="1" y="170"/>
                  </a:lnTo>
                  <a:lnTo>
                    <a:pt x="1" y="168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2" y="166"/>
                  </a:lnTo>
                  <a:lnTo>
                    <a:pt x="2" y="165"/>
                  </a:lnTo>
                  <a:lnTo>
                    <a:pt x="2" y="164"/>
                  </a:lnTo>
                  <a:lnTo>
                    <a:pt x="1" y="156"/>
                  </a:lnTo>
                  <a:lnTo>
                    <a:pt x="2" y="156"/>
                  </a:lnTo>
                  <a:lnTo>
                    <a:pt x="2" y="155"/>
                  </a:lnTo>
                  <a:lnTo>
                    <a:pt x="2" y="154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6" y="148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11" y="147"/>
                  </a:lnTo>
                  <a:lnTo>
                    <a:pt x="12" y="147"/>
                  </a:lnTo>
                  <a:lnTo>
                    <a:pt x="12" y="146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4" y="138"/>
                  </a:lnTo>
                  <a:lnTo>
                    <a:pt x="14" y="137"/>
                  </a:lnTo>
                  <a:lnTo>
                    <a:pt x="14" y="136"/>
                  </a:lnTo>
                  <a:lnTo>
                    <a:pt x="15" y="134"/>
                  </a:lnTo>
                  <a:lnTo>
                    <a:pt x="17" y="132"/>
                  </a:lnTo>
                  <a:lnTo>
                    <a:pt x="17" y="131"/>
                  </a:lnTo>
                  <a:lnTo>
                    <a:pt x="17" y="130"/>
                  </a:lnTo>
                  <a:lnTo>
                    <a:pt x="18" y="130"/>
                  </a:lnTo>
                  <a:lnTo>
                    <a:pt x="19" y="130"/>
                  </a:lnTo>
                  <a:lnTo>
                    <a:pt x="20" y="129"/>
                  </a:lnTo>
                  <a:lnTo>
                    <a:pt x="19" y="128"/>
                  </a:lnTo>
                  <a:lnTo>
                    <a:pt x="19" y="126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3" y="124"/>
                  </a:lnTo>
                  <a:lnTo>
                    <a:pt x="24" y="124"/>
                  </a:lnTo>
                  <a:lnTo>
                    <a:pt x="25" y="124"/>
                  </a:lnTo>
                  <a:lnTo>
                    <a:pt x="26" y="123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17"/>
                  </a:lnTo>
                  <a:lnTo>
                    <a:pt x="28" y="116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27" y="112"/>
                  </a:lnTo>
                  <a:lnTo>
                    <a:pt x="27" y="111"/>
                  </a:lnTo>
                  <a:lnTo>
                    <a:pt x="27" y="109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4" y="106"/>
                  </a:lnTo>
                  <a:lnTo>
                    <a:pt x="34" y="104"/>
                  </a:lnTo>
                  <a:lnTo>
                    <a:pt x="34" y="101"/>
                  </a:lnTo>
                  <a:lnTo>
                    <a:pt x="35" y="101"/>
                  </a:lnTo>
                  <a:lnTo>
                    <a:pt x="35" y="100"/>
                  </a:lnTo>
                  <a:lnTo>
                    <a:pt x="35" y="99"/>
                  </a:lnTo>
                  <a:lnTo>
                    <a:pt x="35" y="98"/>
                  </a:lnTo>
                  <a:lnTo>
                    <a:pt x="34" y="98"/>
                  </a:lnTo>
                  <a:lnTo>
                    <a:pt x="33" y="97"/>
                  </a:lnTo>
                  <a:lnTo>
                    <a:pt x="33" y="96"/>
                  </a:lnTo>
                  <a:lnTo>
                    <a:pt x="32" y="96"/>
                  </a:lnTo>
                  <a:lnTo>
                    <a:pt x="32" y="95"/>
                  </a:lnTo>
                  <a:lnTo>
                    <a:pt x="32" y="92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1" y="88"/>
                  </a:lnTo>
                  <a:lnTo>
                    <a:pt x="31" y="87"/>
                  </a:lnTo>
                  <a:lnTo>
                    <a:pt x="32" y="86"/>
                  </a:lnTo>
                  <a:lnTo>
                    <a:pt x="31" y="86"/>
                  </a:lnTo>
                  <a:lnTo>
                    <a:pt x="30" y="84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7" y="69"/>
                  </a:lnTo>
                  <a:lnTo>
                    <a:pt x="27" y="67"/>
                  </a:lnTo>
                  <a:close/>
                  <a:moveTo>
                    <a:pt x="145" y="285"/>
                  </a:moveTo>
                  <a:lnTo>
                    <a:pt x="146" y="285"/>
                  </a:lnTo>
                  <a:lnTo>
                    <a:pt x="146" y="287"/>
                  </a:lnTo>
                  <a:lnTo>
                    <a:pt x="145" y="287"/>
                  </a:lnTo>
                  <a:lnTo>
                    <a:pt x="144" y="287"/>
                  </a:lnTo>
                  <a:lnTo>
                    <a:pt x="143" y="287"/>
                  </a:lnTo>
                  <a:lnTo>
                    <a:pt x="142" y="287"/>
                  </a:lnTo>
                  <a:lnTo>
                    <a:pt x="140" y="287"/>
                  </a:lnTo>
                  <a:lnTo>
                    <a:pt x="140" y="285"/>
                  </a:lnTo>
                  <a:lnTo>
                    <a:pt x="141" y="285"/>
                  </a:lnTo>
                  <a:lnTo>
                    <a:pt x="142" y="285"/>
                  </a:lnTo>
                  <a:lnTo>
                    <a:pt x="143" y="285"/>
                  </a:lnTo>
                  <a:lnTo>
                    <a:pt x="144" y="285"/>
                  </a:lnTo>
                  <a:lnTo>
                    <a:pt x="145" y="285"/>
                  </a:lnTo>
                  <a:close/>
                  <a:moveTo>
                    <a:pt x="137" y="285"/>
                  </a:moveTo>
                  <a:lnTo>
                    <a:pt x="139" y="285"/>
                  </a:lnTo>
                  <a:lnTo>
                    <a:pt x="140" y="285"/>
                  </a:lnTo>
                  <a:lnTo>
                    <a:pt x="139" y="285"/>
                  </a:lnTo>
                  <a:lnTo>
                    <a:pt x="139" y="287"/>
                  </a:lnTo>
                  <a:lnTo>
                    <a:pt x="139" y="288"/>
                  </a:lnTo>
                  <a:lnTo>
                    <a:pt x="137" y="288"/>
                  </a:lnTo>
                  <a:lnTo>
                    <a:pt x="135" y="289"/>
                  </a:lnTo>
                  <a:lnTo>
                    <a:pt x="134" y="289"/>
                  </a:lnTo>
                  <a:lnTo>
                    <a:pt x="133" y="288"/>
                  </a:lnTo>
                  <a:lnTo>
                    <a:pt x="134" y="288"/>
                  </a:lnTo>
                  <a:lnTo>
                    <a:pt x="135" y="287"/>
                  </a:lnTo>
                  <a:lnTo>
                    <a:pt x="135" y="285"/>
                  </a:lnTo>
                  <a:lnTo>
                    <a:pt x="136" y="284"/>
                  </a:lnTo>
                  <a:lnTo>
                    <a:pt x="137" y="28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4">
              <a:extLst>
                <a:ext uri="{FF2B5EF4-FFF2-40B4-BE49-F238E27FC236}">
                  <a16:creationId xmlns:a16="http://schemas.microsoft.com/office/drawing/2014/main" id="{B47BB5D9-CD17-7453-5E8C-735ED2A057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2268" y="2654824"/>
              <a:ext cx="520546" cy="586848"/>
            </a:xfrm>
            <a:custGeom>
              <a:avLst/>
              <a:gdLst>
                <a:gd name="T0" fmla="*/ 23 w 369"/>
                <a:gd name="T1" fmla="*/ 19 h 416"/>
                <a:gd name="T2" fmla="*/ 16 w 369"/>
                <a:gd name="T3" fmla="*/ 34 h 416"/>
                <a:gd name="T4" fmla="*/ 13 w 369"/>
                <a:gd name="T5" fmla="*/ 19 h 416"/>
                <a:gd name="T6" fmla="*/ 23 w 369"/>
                <a:gd name="T7" fmla="*/ 6 h 416"/>
                <a:gd name="T8" fmla="*/ 42 w 369"/>
                <a:gd name="T9" fmla="*/ 7 h 416"/>
                <a:gd name="T10" fmla="*/ 367 w 369"/>
                <a:gd name="T11" fmla="*/ 219 h 416"/>
                <a:gd name="T12" fmla="*/ 365 w 369"/>
                <a:gd name="T13" fmla="*/ 249 h 416"/>
                <a:gd name="T14" fmla="*/ 341 w 369"/>
                <a:gd name="T15" fmla="*/ 260 h 416"/>
                <a:gd name="T16" fmla="*/ 308 w 369"/>
                <a:gd name="T17" fmla="*/ 292 h 416"/>
                <a:gd name="T18" fmla="*/ 308 w 369"/>
                <a:gd name="T19" fmla="*/ 351 h 416"/>
                <a:gd name="T20" fmla="*/ 311 w 369"/>
                <a:gd name="T21" fmla="*/ 369 h 416"/>
                <a:gd name="T22" fmla="*/ 327 w 369"/>
                <a:gd name="T23" fmla="*/ 384 h 416"/>
                <a:gd name="T24" fmla="*/ 342 w 369"/>
                <a:gd name="T25" fmla="*/ 398 h 416"/>
                <a:gd name="T26" fmla="*/ 323 w 369"/>
                <a:gd name="T27" fmla="*/ 409 h 416"/>
                <a:gd name="T28" fmla="*/ 275 w 369"/>
                <a:gd name="T29" fmla="*/ 416 h 416"/>
                <a:gd name="T30" fmla="*/ 257 w 369"/>
                <a:gd name="T31" fmla="*/ 410 h 416"/>
                <a:gd name="T32" fmla="*/ 236 w 369"/>
                <a:gd name="T33" fmla="*/ 410 h 416"/>
                <a:gd name="T34" fmla="*/ 206 w 369"/>
                <a:gd name="T35" fmla="*/ 400 h 416"/>
                <a:gd name="T36" fmla="*/ 124 w 369"/>
                <a:gd name="T37" fmla="*/ 395 h 416"/>
                <a:gd name="T38" fmla="*/ 66 w 369"/>
                <a:gd name="T39" fmla="*/ 394 h 416"/>
                <a:gd name="T40" fmla="*/ 44 w 369"/>
                <a:gd name="T41" fmla="*/ 383 h 416"/>
                <a:gd name="T42" fmla="*/ 30 w 369"/>
                <a:gd name="T43" fmla="*/ 390 h 416"/>
                <a:gd name="T44" fmla="*/ 10 w 369"/>
                <a:gd name="T45" fmla="*/ 388 h 416"/>
                <a:gd name="T46" fmla="*/ 4 w 369"/>
                <a:gd name="T47" fmla="*/ 377 h 416"/>
                <a:gd name="T48" fmla="*/ 7 w 369"/>
                <a:gd name="T49" fmla="*/ 343 h 416"/>
                <a:gd name="T50" fmla="*/ 14 w 369"/>
                <a:gd name="T51" fmla="*/ 320 h 416"/>
                <a:gd name="T52" fmla="*/ 19 w 369"/>
                <a:gd name="T53" fmla="*/ 302 h 416"/>
                <a:gd name="T54" fmla="*/ 24 w 369"/>
                <a:gd name="T55" fmla="*/ 286 h 416"/>
                <a:gd name="T56" fmla="*/ 29 w 369"/>
                <a:gd name="T57" fmla="*/ 268 h 416"/>
                <a:gd name="T58" fmla="*/ 42 w 369"/>
                <a:gd name="T59" fmla="*/ 250 h 416"/>
                <a:gd name="T60" fmla="*/ 57 w 369"/>
                <a:gd name="T61" fmla="*/ 240 h 416"/>
                <a:gd name="T62" fmla="*/ 64 w 369"/>
                <a:gd name="T63" fmla="*/ 209 h 416"/>
                <a:gd name="T64" fmla="*/ 55 w 369"/>
                <a:gd name="T65" fmla="*/ 181 h 416"/>
                <a:gd name="T66" fmla="*/ 46 w 369"/>
                <a:gd name="T67" fmla="*/ 157 h 416"/>
                <a:gd name="T68" fmla="*/ 40 w 369"/>
                <a:gd name="T69" fmla="*/ 141 h 416"/>
                <a:gd name="T70" fmla="*/ 51 w 369"/>
                <a:gd name="T71" fmla="*/ 131 h 416"/>
                <a:gd name="T72" fmla="*/ 43 w 369"/>
                <a:gd name="T73" fmla="*/ 103 h 416"/>
                <a:gd name="T74" fmla="*/ 22 w 369"/>
                <a:gd name="T75" fmla="*/ 58 h 416"/>
                <a:gd name="T76" fmla="*/ 32 w 369"/>
                <a:gd name="T77" fmla="*/ 49 h 416"/>
                <a:gd name="T78" fmla="*/ 51 w 369"/>
                <a:gd name="T79" fmla="*/ 43 h 416"/>
                <a:gd name="T80" fmla="*/ 90 w 369"/>
                <a:gd name="T81" fmla="*/ 44 h 416"/>
                <a:gd name="T82" fmla="*/ 132 w 369"/>
                <a:gd name="T83" fmla="*/ 43 h 416"/>
                <a:gd name="T84" fmla="*/ 148 w 369"/>
                <a:gd name="T85" fmla="*/ 49 h 416"/>
                <a:gd name="T86" fmla="*/ 151 w 369"/>
                <a:gd name="T87" fmla="*/ 64 h 416"/>
                <a:gd name="T88" fmla="*/ 157 w 369"/>
                <a:gd name="T89" fmla="*/ 80 h 416"/>
                <a:gd name="T90" fmla="*/ 164 w 369"/>
                <a:gd name="T91" fmla="*/ 93 h 416"/>
                <a:gd name="T92" fmla="*/ 172 w 369"/>
                <a:gd name="T93" fmla="*/ 106 h 416"/>
                <a:gd name="T94" fmla="*/ 191 w 369"/>
                <a:gd name="T95" fmla="*/ 110 h 416"/>
                <a:gd name="T96" fmla="*/ 211 w 369"/>
                <a:gd name="T97" fmla="*/ 106 h 416"/>
                <a:gd name="T98" fmla="*/ 230 w 369"/>
                <a:gd name="T99" fmla="*/ 97 h 416"/>
                <a:gd name="T100" fmla="*/ 238 w 369"/>
                <a:gd name="T101" fmla="*/ 78 h 416"/>
                <a:gd name="T102" fmla="*/ 257 w 369"/>
                <a:gd name="T103" fmla="*/ 78 h 416"/>
                <a:gd name="T104" fmla="*/ 269 w 369"/>
                <a:gd name="T105" fmla="*/ 86 h 416"/>
                <a:gd name="T106" fmla="*/ 302 w 369"/>
                <a:gd name="T107" fmla="*/ 88 h 416"/>
                <a:gd name="T108" fmla="*/ 301 w 369"/>
                <a:gd name="T109" fmla="*/ 105 h 416"/>
                <a:gd name="T110" fmla="*/ 307 w 369"/>
                <a:gd name="T111" fmla="*/ 120 h 416"/>
                <a:gd name="T112" fmla="*/ 302 w 369"/>
                <a:gd name="T113" fmla="*/ 149 h 416"/>
                <a:gd name="T114" fmla="*/ 314 w 369"/>
                <a:gd name="T115" fmla="*/ 169 h 416"/>
                <a:gd name="T116" fmla="*/ 317 w 369"/>
                <a:gd name="T117" fmla="*/ 189 h 416"/>
                <a:gd name="T118" fmla="*/ 316 w 369"/>
                <a:gd name="T119" fmla="*/ 206 h 416"/>
                <a:gd name="T120" fmla="*/ 335 w 369"/>
                <a:gd name="T121" fmla="*/ 201 h 416"/>
                <a:gd name="T122" fmla="*/ 362 w 369"/>
                <a:gd name="T123" fmla="*/ 200 h 416"/>
                <a:gd name="T124" fmla="*/ 1 w 369"/>
                <a:gd name="T125" fmla="*/ 36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9" h="416">
                  <a:moveTo>
                    <a:pt x="42" y="7"/>
                  </a:moveTo>
                  <a:lnTo>
                    <a:pt x="41" y="8"/>
                  </a:lnTo>
                  <a:lnTo>
                    <a:pt x="40" y="8"/>
                  </a:lnTo>
                  <a:lnTo>
                    <a:pt x="34" y="9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1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6" y="18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31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6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5" y="30"/>
                  </a:lnTo>
                  <a:lnTo>
                    <a:pt x="15" y="27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1" y="22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close/>
                  <a:moveTo>
                    <a:pt x="367" y="195"/>
                  </a:moveTo>
                  <a:lnTo>
                    <a:pt x="367" y="197"/>
                  </a:lnTo>
                  <a:lnTo>
                    <a:pt x="368" y="198"/>
                  </a:lnTo>
                  <a:lnTo>
                    <a:pt x="368" y="199"/>
                  </a:lnTo>
                  <a:lnTo>
                    <a:pt x="368" y="200"/>
                  </a:lnTo>
                  <a:lnTo>
                    <a:pt x="368" y="201"/>
                  </a:lnTo>
                  <a:lnTo>
                    <a:pt x="368" y="202"/>
                  </a:lnTo>
                  <a:lnTo>
                    <a:pt x="368" y="203"/>
                  </a:lnTo>
                  <a:lnTo>
                    <a:pt x="368" y="207"/>
                  </a:lnTo>
                  <a:lnTo>
                    <a:pt x="368" y="208"/>
                  </a:lnTo>
                  <a:lnTo>
                    <a:pt x="369" y="211"/>
                  </a:lnTo>
                  <a:lnTo>
                    <a:pt x="368" y="212"/>
                  </a:lnTo>
                  <a:lnTo>
                    <a:pt x="368" y="214"/>
                  </a:lnTo>
                  <a:lnTo>
                    <a:pt x="368" y="215"/>
                  </a:lnTo>
                  <a:lnTo>
                    <a:pt x="367" y="216"/>
                  </a:lnTo>
                  <a:lnTo>
                    <a:pt x="367" y="218"/>
                  </a:lnTo>
                  <a:lnTo>
                    <a:pt x="367" y="219"/>
                  </a:lnTo>
                  <a:lnTo>
                    <a:pt x="367" y="220"/>
                  </a:lnTo>
                  <a:lnTo>
                    <a:pt x="367" y="223"/>
                  </a:lnTo>
                  <a:lnTo>
                    <a:pt x="368" y="224"/>
                  </a:lnTo>
                  <a:lnTo>
                    <a:pt x="367" y="226"/>
                  </a:lnTo>
                  <a:lnTo>
                    <a:pt x="367" y="230"/>
                  </a:lnTo>
                  <a:lnTo>
                    <a:pt x="367" y="234"/>
                  </a:lnTo>
                  <a:lnTo>
                    <a:pt x="367" y="235"/>
                  </a:lnTo>
                  <a:lnTo>
                    <a:pt x="367" y="236"/>
                  </a:lnTo>
                  <a:lnTo>
                    <a:pt x="368" y="237"/>
                  </a:lnTo>
                  <a:lnTo>
                    <a:pt x="368" y="240"/>
                  </a:lnTo>
                  <a:lnTo>
                    <a:pt x="369" y="241"/>
                  </a:lnTo>
                  <a:lnTo>
                    <a:pt x="369" y="242"/>
                  </a:lnTo>
                  <a:lnTo>
                    <a:pt x="368" y="242"/>
                  </a:lnTo>
                  <a:lnTo>
                    <a:pt x="367" y="243"/>
                  </a:lnTo>
                  <a:lnTo>
                    <a:pt x="366" y="245"/>
                  </a:lnTo>
                  <a:lnTo>
                    <a:pt x="366" y="247"/>
                  </a:lnTo>
                  <a:lnTo>
                    <a:pt x="365" y="249"/>
                  </a:lnTo>
                  <a:lnTo>
                    <a:pt x="365" y="251"/>
                  </a:lnTo>
                  <a:lnTo>
                    <a:pt x="364" y="252"/>
                  </a:lnTo>
                  <a:lnTo>
                    <a:pt x="364" y="253"/>
                  </a:lnTo>
                  <a:lnTo>
                    <a:pt x="365" y="254"/>
                  </a:lnTo>
                  <a:lnTo>
                    <a:pt x="365" y="256"/>
                  </a:lnTo>
                  <a:lnTo>
                    <a:pt x="367" y="257"/>
                  </a:lnTo>
                  <a:lnTo>
                    <a:pt x="367" y="258"/>
                  </a:lnTo>
                  <a:lnTo>
                    <a:pt x="368" y="259"/>
                  </a:lnTo>
                  <a:lnTo>
                    <a:pt x="368" y="260"/>
                  </a:lnTo>
                  <a:lnTo>
                    <a:pt x="367" y="260"/>
                  </a:lnTo>
                  <a:lnTo>
                    <a:pt x="364" y="260"/>
                  </a:lnTo>
                  <a:lnTo>
                    <a:pt x="359" y="260"/>
                  </a:lnTo>
                  <a:lnTo>
                    <a:pt x="356" y="260"/>
                  </a:lnTo>
                  <a:lnTo>
                    <a:pt x="352" y="260"/>
                  </a:lnTo>
                  <a:lnTo>
                    <a:pt x="349" y="260"/>
                  </a:lnTo>
                  <a:lnTo>
                    <a:pt x="344" y="260"/>
                  </a:lnTo>
                  <a:lnTo>
                    <a:pt x="341" y="260"/>
                  </a:lnTo>
                  <a:lnTo>
                    <a:pt x="337" y="260"/>
                  </a:lnTo>
                  <a:lnTo>
                    <a:pt x="334" y="260"/>
                  </a:lnTo>
                  <a:lnTo>
                    <a:pt x="330" y="260"/>
                  </a:lnTo>
                  <a:lnTo>
                    <a:pt x="326" y="260"/>
                  </a:lnTo>
                  <a:lnTo>
                    <a:pt x="323" y="260"/>
                  </a:lnTo>
                  <a:lnTo>
                    <a:pt x="319" y="260"/>
                  </a:lnTo>
                  <a:lnTo>
                    <a:pt x="315" y="260"/>
                  </a:lnTo>
                  <a:lnTo>
                    <a:pt x="311" y="260"/>
                  </a:lnTo>
                  <a:lnTo>
                    <a:pt x="308" y="260"/>
                  </a:lnTo>
                  <a:lnTo>
                    <a:pt x="308" y="265"/>
                  </a:lnTo>
                  <a:lnTo>
                    <a:pt x="308" y="269"/>
                  </a:lnTo>
                  <a:lnTo>
                    <a:pt x="308" y="274"/>
                  </a:lnTo>
                  <a:lnTo>
                    <a:pt x="308" y="278"/>
                  </a:lnTo>
                  <a:lnTo>
                    <a:pt x="308" y="282"/>
                  </a:lnTo>
                  <a:lnTo>
                    <a:pt x="308" y="283"/>
                  </a:lnTo>
                  <a:lnTo>
                    <a:pt x="308" y="287"/>
                  </a:lnTo>
                  <a:lnTo>
                    <a:pt x="308" y="292"/>
                  </a:lnTo>
                  <a:lnTo>
                    <a:pt x="308" y="297"/>
                  </a:lnTo>
                  <a:lnTo>
                    <a:pt x="308" y="302"/>
                  </a:lnTo>
                  <a:lnTo>
                    <a:pt x="308" y="307"/>
                  </a:lnTo>
                  <a:lnTo>
                    <a:pt x="308" y="311"/>
                  </a:lnTo>
                  <a:lnTo>
                    <a:pt x="308" y="316"/>
                  </a:lnTo>
                  <a:lnTo>
                    <a:pt x="308" y="320"/>
                  </a:lnTo>
                  <a:lnTo>
                    <a:pt x="308" y="325"/>
                  </a:lnTo>
                  <a:lnTo>
                    <a:pt x="308" y="329"/>
                  </a:lnTo>
                  <a:lnTo>
                    <a:pt x="308" y="334"/>
                  </a:lnTo>
                  <a:lnTo>
                    <a:pt x="308" y="335"/>
                  </a:lnTo>
                  <a:lnTo>
                    <a:pt x="308" y="336"/>
                  </a:lnTo>
                  <a:lnTo>
                    <a:pt x="308" y="337"/>
                  </a:lnTo>
                  <a:lnTo>
                    <a:pt x="308" y="339"/>
                  </a:lnTo>
                  <a:lnTo>
                    <a:pt x="308" y="342"/>
                  </a:lnTo>
                  <a:lnTo>
                    <a:pt x="308" y="344"/>
                  </a:lnTo>
                  <a:lnTo>
                    <a:pt x="308" y="348"/>
                  </a:lnTo>
                  <a:lnTo>
                    <a:pt x="308" y="351"/>
                  </a:lnTo>
                  <a:lnTo>
                    <a:pt x="308" y="352"/>
                  </a:lnTo>
                  <a:lnTo>
                    <a:pt x="308" y="354"/>
                  </a:lnTo>
                  <a:lnTo>
                    <a:pt x="308" y="357"/>
                  </a:lnTo>
                  <a:lnTo>
                    <a:pt x="308" y="358"/>
                  </a:lnTo>
                  <a:lnTo>
                    <a:pt x="309" y="359"/>
                  </a:lnTo>
                  <a:lnTo>
                    <a:pt x="309" y="360"/>
                  </a:lnTo>
                  <a:lnTo>
                    <a:pt x="309" y="361"/>
                  </a:lnTo>
                  <a:lnTo>
                    <a:pt x="309" y="362"/>
                  </a:lnTo>
                  <a:lnTo>
                    <a:pt x="310" y="362"/>
                  </a:lnTo>
                  <a:lnTo>
                    <a:pt x="310" y="364"/>
                  </a:lnTo>
                  <a:lnTo>
                    <a:pt x="311" y="364"/>
                  </a:lnTo>
                  <a:lnTo>
                    <a:pt x="311" y="365"/>
                  </a:lnTo>
                  <a:lnTo>
                    <a:pt x="311" y="366"/>
                  </a:lnTo>
                  <a:lnTo>
                    <a:pt x="310" y="366"/>
                  </a:lnTo>
                  <a:lnTo>
                    <a:pt x="310" y="367"/>
                  </a:lnTo>
                  <a:lnTo>
                    <a:pt x="311" y="368"/>
                  </a:lnTo>
                  <a:lnTo>
                    <a:pt x="311" y="369"/>
                  </a:lnTo>
                  <a:lnTo>
                    <a:pt x="312" y="369"/>
                  </a:lnTo>
                  <a:lnTo>
                    <a:pt x="312" y="370"/>
                  </a:lnTo>
                  <a:lnTo>
                    <a:pt x="312" y="371"/>
                  </a:lnTo>
                  <a:lnTo>
                    <a:pt x="316" y="374"/>
                  </a:lnTo>
                  <a:lnTo>
                    <a:pt x="316" y="373"/>
                  </a:lnTo>
                  <a:lnTo>
                    <a:pt x="317" y="373"/>
                  </a:lnTo>
                  <a:lnTo>
                    <a:pt x="317" y="374"/>
                  </a:lnTo>
                  <a:lnTo>
                    <a:pt x="318" y="374"/>
                  </a:lnTo>
                  <a:lnTo>
                    <a:pt x="319" y="375"/>
                  </a:lnTo>
                  <a:lnTo>
                    <a:pt x="320" y="376"/>
                  </a:lnTo>
                  <a:lnTo>
                    <a:pt x="323" y="379"/>
                  </a:lnTo>
                  <a:lnTo>
                    <a:pt x="323" y="381"/>
                  </a:lnTo>
                  <a:lnTo>
                    <a:pt x="324" y="381"/>
                  </a:lnTo>
                  <a:lnTo>
                    <a:pt x="325" y="382"/>
                  </a:lnTo>
                  <a:lnTo>
                    <a:pt x="325" y="383"/>
                  </a:lnTo>
                  <a:lnTo>
                    <a:pt x="326" y="383"/>
                  </a:lnTo>
                  <a:lnTo>
                    <a:pt x="327" y="384"/>
                  </a:lnTo>
                  <a:lnTo>
                    <a:pt x="328" y="384"/>
                  </a:lnTo>
                  <a:lnTo>
                    <a:pt x="330" y="385"/>
                  </a:lnTo>
                  <a:lnTo>
                    <a:pt x="330" y="386"/>
                  </a:lnTo>
                  <a:lnTo>
                    <a:pt x="331" y="387"/>
                  </a:lnTo>
                  <a:lnTo>
                    <a:pt x="331" y="388"/>
                  </a:lnTo>
                  <a:lnTo>
                    <a:pt x="332" y="390"/>
                  </a:lnTo>
                  <a:lnTo>
                    <a:pt x="333" y="390"/>
                  </a:lnTo>
                  <a:lnTo>
                    <a:pt x="334" y="391"/>
                  </a:lnTo>
                  <a:lnTo>
                    <a:pt x="334" y="392"/>
                  </a:lnTo>
                  <a:lnTo>
                    <a:pt x="336" y="392"/>
                  </a:lnTo>
                  <a:lnTo>
                    <a:pt x="337" y="393"/>
                  </a:lnTo>
                  <a:lnTo>
                    <a:pt x="339" y="393"/>
                  </a:lnTo>
                  <a:lnTo>
                    <a:pt x="340" y="394"/>
                  </a:lnTo>
                  <a:lnTo>
                    <a:pt x="340" y="395"/>
                  </a:lnTo>
                  <a:lnTo>
                    <a:pt x="340" y="396"/>
                  </a:lnTo>
                  <a:lnTo>
                    <a:pt x="341" y="398"/>
                  </a:lnTo>
                  <a:lnTo>
                    <a:pt x="342" y="398"/>
                  </a:lnTo>
                  <a:lnTo>
                    <a:pt x="343" y="399"/>
                  </a:lnTo>
                  <a:lnTo>
                    <a:pt x="343" y="400"/>
                  </a:lnTo>
                  <a:lnTo>
                    <a:pt x="344" y="400"/>
                  </a:lnTo>
                  <a:lnTo>
                    <a:pt x="344" y="401"/>
                  </a:lnTo>
                  <a:lnTo>
                    <a:pt x="345" y="400"/>
                  </a:lnTo>
                  <a:lnTo>
                    <a:pt x="347" y="400"/>
                  </a:lnTo>
                  <a:lnTo>
                    <a:pt x="348" y="401"/>
                  </a:lnTo>
                  <a:lnTo>
                    <a:pt x="349" y="401"/>
                  </a:lnTo>
                  <a:lnTo>
                    <a:pt x="349" y="402"/>
                  </a:lnTo>
                  <a:lnTo>
                    <a:pt x="350" y="402"/>
                  </a:lnTo>
                  <a:lnTo>
                    <a:pt x="349" y="403"/>
                  </a:lnTo>
                  <a:lnTo>
                    <a:pt x="350" y="403"/>
                  </a:lnTo>
                  <a:lnTo>
                    <a:pt x="347" y="404"/>
                  </a:lnTo>
                  <a:lnTo>
                    <a:pt x="341" y="406"/>
                  </a:lnTo>
                  <a:lnTo>
                    <a:pt x="335" y="407"/>
                  </a:lnTo>
                  <a:lnTo>
                    <a:pt x="328" y="408"/>
                  </a:lnTo>
                  <a:lnTo>
                    <a:pt x="323" y="409"/>
                  </a:lnTo>
                  <a:lnTo>
                    <a:pt x="315" y="410"/>
                  </a:lnTo>
                  <a:lnTo>
                    <a:pt x="308" y="412"/>
                  </a:lnTo>
                  <a:lnTo>
                    <a:pt x="300" y="413"/>
                  </a:lnTo>
                  <a:lnTo>
                    <a:pt x="293" y="415"/>
                  </a:lnTo>
                  <a:lnTo>
                    <a:pt x="291" y="416"/>
                  </a:lnTo>
                  <a:lnTo>
                    <a:pt x="290" y="416"/>
                  </a:lnTo>
                  <a:lnTo>
                    <a:pt x="290" y="415"/>
                  </a:lnTo>
                  <a:lnTo>
                    <a:pt x="289" y="415"/>
                  </a:lnTo>
                  <a:lnTo>
                    <a:pt x="286" y="413"/>
                  </a:lnTo>
                  <a:lnTo>
                    <a:pt x="285" y="412"/>
                  </a:lnTo>
                  <a:lnTo>
                    <a:pt x="284" y="412"/>
                  </a:lnTo>
                  <a:lnTo>
                    <a:pt x="283" y="412"/>
                  </a:lnTo>
                  <a:lnTo>
                    <a:pt x="282" y="413"/>
                  </a:lnTo>
                  <a:lnTo>
                    <a:pt x="281" y="413"/>
                  </a:lnTo>
                  <a:lnTo>
                    <a:pt x="278" y="413"/>
                  </a:lnTo>
                  <a:lnTo>
                    <a:pt x="276" y="415"/>
                  </a:lnTo>
                  <a:lnTo>
                    <a:pt x="275" y="416"/>
                  </a:lnTo>
                  <a:lnTo>
                    <a:pt x="274" y="416"/>
                  </a:lnTo>
                  <a:lnTo>
                    <a:pt x="273" y="416"/>
                  </a:lnTo>
                  <a:lnTo>
                    <a:pt x="272" y="416"/>
                  </a:lnTo>
                  <a:lnTo>
                    <a:pt x="272" y="415"/>
                  </a:lnTo>
                  <a:lnTo>
                    <a:pt x="270" y="415"/>
                  </a:lnTo>
                  <a:lnTo>
                    <a:pt x="269" y="415"/>
                  </a:lnTo>
                  <a:lnTo>
                    <a:pt x="268" y="415"/>
                  </a:lnTo>
                  <a:lnTo>
                    <a:pt x="267" y="415"/>
                  </a:lnTo>
                  <a:lnTo>
                    <a:pt x="266" y="415"/>
                  </a:lnTo>
                  <a:lnTo>
                    <a:pt x="265" y="415"/>
                  </a:lnTo>
                  <a:lnTo>
                    <a:pt x="264" y="413"/>
                  </a:lnTo>
                  <a:lnTo>
                    <a:pt x="262" y="412"/>
                  </a:lnTo>
                  <a:lnTo>
                    <a:pt x="261" y="411"/>
                  </a:lnTo>
                  <a:lnTo>
                    <a:pt x="260" y="411"/>
                  </a:lnTo>
                  <a:lnTo>
                    <a:pt x="259" y="410"/>
                  </a:lnTo>
                  <a:lnTo>
                    <a:pt x="258" y="410"/>
                  </a:lnTo>
                  <a:lnTo>
                    <a:pt x="257" y="410"/>
                  </a:lnTo>
                  <a:lnTo>
                    <a:pt x="256" y="411"/>
                  </a:lnTo>
                  <a:lnTo>
                    <a:pt x="255" y="411"/>
                  </a:lnTo>
                  <a:lnTo>
                    <a:pt x="253" y="411"/>
                  </a:lnTo>
                  <a:lnTo>
                    <a:pt x="252" y="411"/>
                  </a:lnTo>
                  <a:lnTo>
                    <a:pt x="251" y="411"/>
                  </a:lnTo>
                  <a:lnTo>
                    <a:pt x="250" y="411"/>
                  </a:lnTo>
                  <a:lnTo>
                    <a:pt x="249" y="411"/>
                  </a:lnTo>
                  <a:lnTo>
                    <a:pt x="248" y="411"/>
                  </a:lnTo>
                  <a:lnTo>
                    <a:pt x="247" y="410"/>
                  </a:lnTo>
                  <a:lnTo>
                    <a:pt x="242" y="410"/>
                  </a:lnTo>
                  <a:lnTo>
                    <a:pt x="242" y="411"/>
                  </a:lnTo>
                  <a:lnTo>
                    <a:pt x="241" y="411"/>
                  </a:lnTo>
                  <a:lnTo>
                    <a:pt x="240" y="411"/>
                  </a:lnTo>
                  <a:lnTo>
                    <a:pt x="240" y="410"/>
                  </a:lnTo>
                  <a:lnTo>
                    <a:pt x="239" y="410"/>
                  </a:lnTo>
                  <a:lnTo>
                    <a:pt x="238" y="410"/>
                  </a:lnTo>
                  <a:lnTo>
                    <a:pt x="236" y="410"/>
                  </a:lnTo>
                  <a:lnTo>
                    <a:pt x="231" y="410"/>
                  </a:lnTo>
                  <a:lnTo>
                    <a:pt x="226" y="409"/>
                  </a:lnTo>
                  <a:lnTo>
                    <a:pt x="225" y="409"/>
                  </a:lnTo>
                  <a:lnTo>
                    <a:pt x="224" y="409"/>
                  </a:lnTo>
                  <a:lnTo>
                    <a:pt x="223" y="409"/>
                  </a:lnTo>
                  <a:lnTo>
                    <a:pt x="222" y="409"/>
                  </a:lnTo>
                  <a:lnTo>
                    <a:pt x="219" y="409"/>
                  </a:lnTo>
                  <a:lnTo>
                    <a:pt x="215" y="409"/>
                  </a:lnTo>
                  <a:lnTo>
                    <a:pt x="213" y="408"/>
                  </a:lnTo>
                  <a:lnTo>
                    <a:pt x="211" y="407"/>
                  </a:lnTo>
                  <a:lnTo>
                    <a:pt x="210" y="406"/>
                  </a:lnTo>
                  <a:lnTo>
                    <a:pt x="209" y="404"/>
                  </a:lnTo>
                  <a:lnTo>
                    <a:pt x="208" y="404"/>
                  </a:lnTo>
                  <a:lnTo>
                    <a:pt x="208" y="403"/>
                  </a:lnTo>
                  <a:lnTo>
                    <a:pt x="207" y="402"/>
                  </a:lnTo>
                  <a:lnTo>
                    <a:pt x="206" y="401"/>
                  </a:lnTo>
                  <a:lnTo>
                    <a:pt x="206" y="400"/>
                  </a:lnTo>
                  <a:lnTo>
                    <a:pt x="205" y="399"/>
                  </a:lnTo>
                  <a:lnTo>
                    <a:pt x="203" y="398"/>
                  </a:lnTo>
                  <a:lnTo>
                    <a:pt x="202" y="396"/>
                  </a:lnTo>
                  <a:lnTo>
                    <a:pt x="202" y="395"/>
                  </a:lnTo>
                  <a:lnTo>
                    <a:pt x="200" y="395"/>
                  </a:lnTo>
                  <a:lnTo>
                    <a:pt x="193" y="395"/>
                  </a:lnTo>
                  <a:lnTo>
                    <a:pt x="189" y="395"/>
                  </a:lnTo>
                  <a:lnTo>
                    <a:pt x="185" y="395"/>
                  </a:lnTo>
                  <a:lnTo>
                    <a:pt x="177" y="395"/>
                  </a:lnTo>
                  <a:lnTo>
                    <a:pt x="169" y="395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5" y="395"/>
                  </a:lnTo>
                  <a:lnTo>
                    <a:pt x="147" y="395"/>
                  </a:lnTo>
                  <a:lnTo>
                    <a:pt x="139" y="395"/>
                  </a:lnTo>
                  <a:lnTo>
                    <a:pt x="132" y="395"/>
                  </a:lnTo>
                  <a:lnTo>
                    <a:pt x="124" y="395"/>
                  </a:lnTo>
                  <a:lnTo>
                    <a:pt x="116" y="395"/>
                  </a:lnTo>
                  <a:lnTo>
                    <a:pt x="108" y="395"/>
                  </a:lnTo>
                  <a:lnTo>
                    <a:pt x="101" y="395"/>
                  </a:lnTo>
                  <a:lnTo>
                    <a:pt x="93" y="395"/>
                  </a:lnTo>
                  <a:lnTo>
                    <a:pt x="85" y="395"/>
                  </a:lnTo>
                  <a:lnTo>
                    <a:pt x="77" y="395"/>
                  </a:lnTo>
                  <a:lnTo>
                    <a:pt x="76" y="395"/>
                  </a:lnTo>
                  <a:lnTo>
                    <a:pt x="75" y="395"/>
                  </a:lnTo>
                  <a:lnTo>
                    <a:pt x="75" y="396"/>
                  </a:lnTo>
                  <a:lnTo>
                    <a:pt x="74" y="396"/>
                  </a:lnTo>
                  <a:lnTo>
                    <a:pt x="73" y="396"/>
                  </a:lnTo>
                  <a:lnTo>
                    <a:pt x="72" y="396"/>
                  </a:lnTo>
                  <a:lnTo>
                    <a:pt x="71" y="396"/>
                  </a:lnTo>
                  <a:lnTo>
                    <a:pt x="69" y="396"/>
                  </a:lnTo>
                  <a:lnTo>
                    <a:pt x="68" y="396"/>
                  </a:lnTo>
                  <a:lnTo>
                    <a:pt x="67" y="396"/>
                  </a:lnTo>
                  <a:lnTo>
                    <a:pt x="66" y="394"/>
                  </a:lnTo>
                  <a:lnTo>
                    <a:pt x="63" y="393"/>
                  </a:lnTo>
                  <a:lnTo>
                    <a:pt x="60" y="391"/>
                  </a:lnTo>
                  <a:lnTo>
                    <a:pt x="58" y="388"/>
                  </a:lnTo>
                  <a:lnTo>
                    <a:pt x="55" y="387"/>
                  </a:lnTo>
                  <a:lnTo>
                    <a:pt x="56" y="386"/>
                  </a:lnTo>
                  <a:lnTo>
                    <a:pt x="55" y="386"/>
                  </a:lnTo>
                  <a:lnTo>
                    <a:pt x="55" y="385"/>
                  </a:lnTo>
                  <a:lnTo>
                    <a:pt x="55" y="384"/>
                  </a:lnTo>
                  <a:lnTo>
                    <a:pt x="54" y="384"/>
                  </a:lnTo>
                  <a:lnTo>
                    <a:pt x="52" y="384"/>
                  </a:lnTo>
                  <a:lnTo>
                    <a:pt x="51" y="383"/>
                  </a:lnTo>
                  <a:lnTo>
                    <a:pt x="50" y="383"/>
                  </a:lnTo>
                  <a:lnTo>
                    <a:pt x="49" y="383"/>
                  </a:lnTo>
                  <a:lnTo>
                    <a:pt x="48" y="383"/>
                  </a:lnTo>
                  <a:lnTo>
                    <a:pt x="47" y="383"/>
                  </a:lnTo>
                  <a:lnTo>
                    <a:pt x="46" y="383"/>
                  </a:lnTo>
                  <a:lnTo>
                    <a:pt x="44" y="383"/>
                  </a:lnTo>
                  <a:lnTo>
                    <a:pt x="44" y="382"/>
                  </a:lnTo>
                  <a:lnTo>
                    <a:pt x="43" y="382"/>
                  </a:lnTo>
                  <a:lnTo>
                    <a:pt x="43" y="383"/>
                  </a:lnTo>
                  <a:lnTo>
                    <a:pt x="40" y="383"/>
                  </a:lnTo>
                  <a:lnTo>
                    <a:pt x="39" y="384"/>
                  </a:lnTo>
                  <a:lnTo>
                    <a:pt x="38" y="384"/>
                  </a:lnTo>
                  <a:lnTo>
                    <a:pt x="36" y="384"/>
                  </a:lnTo>
                  <a:lnTo>
                    <a:pt x="36" y="385"/>
                  </a:lnTo>
                  <a:lnTo>
                    <a:pt x="35" y="385"/>
                  </a:lnTo>
                  <a:lnTo>
                    <a:pt x="35" y="386"/>
                  </a:lnTo>
                  <a:lnTo>
                    <a:pt x="34" y="386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8"/>
                  </a:lnTo>
                  <a:lnTo>
                    <a:pt x="30" y="388"/>
                  </a:lnTo>
                  <a:lnTo>
                    <a:pt x="30" y="390"/>
                  </a:lnTo>
                  <a:lnTo>
                    <a:pt x="29" y="390"/>
                  </a:lnTo>
                  <a:lnTo>
                    <a:pt x="27" y="391"/>
                  </a:lnTo>
                  <a:lnTo>
                    <a:pt x="26" y="391"/>
                  </a:lnTo>
                  <a:lnTo>
                    <a:pt x="25" y="391"/>
                  </a:lnTo>
                  <a:lnTo>
                    <a:pt x="23" y="391"/>
                  </a:lnTo>
                  <a:lnTo>
                    <a:pt x="22" y="390"/>
                  </a:lnTo>
                  <a:lnTo>
                    <a:pt x="22" y="391"/>
                  </a:lnTo>
                  <a:lnTo>
                    <a:pt x="21" y="391"/>
                  </a:lnTo>
                  <a:lnTo>
                    <a:pt x="19" y="391"/>
                  </a:lnTo>
                  <a:lnTo>
                    <a:pt x="17" y="391"/>
                  </a:lnTo>
                  <a:lnTo>
                    <a:pt x="16" y="390"/>
                  </a:lnTo>
                  <a:lnTo>
                    <a:pt x="15" y="390"/>
                  </a:lnTo>
                  <a:lnTo>
                    <a:pt x="15" y="388"/>
                  </a:lnTo>
                  <a:lnTo>
                    <a:pt x="14" y="388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0" y="388"/>
                  </a:lnTo>
                  <a:lnTo>
                    <a:pt x="9" y="388"/>
                  </a:lnTo>
                  <a:lnTo>
                    <a:pt x="8" y="390"/>
                  </a:lnTo>
                  <a:lnTo>
                    <a:pt x="7" y="391"/>
                  </a:lnTo>
                  <a:lnTo>
                    <a:pt x="5" y="391"/>
                  </a:lnTo>
                  <a:lnTo>
                    <a:pt x="5" y="392"/>
                  </a:lnTo>
                  <a:lnTo>
                    <a:pt x="4" y="392"/>
                  </a:lnTo>
                  <a:lnTo>
                    <a:pt x="2" y="392"/>
                  </a:lnTo>
                  <a:lnTo>
                    <a:pt x="2" y="391"/>
                  </a:lnTo>
                  <a:lnTo>
                    <a:pt x="2" y="390"/>
                  </a:lnTo>
                  <a:lnTo>
                    <a:pt x="2" y="388"/>
                  </a:lnTo>
                  <a:lnTo>
                    <a:pt x="2" y="385"/>
                  </a:lnTo>
                  <a:lnTo>
                    <a:pt x="2" y="382"/>
                  </a:lnTo>
                  <a:lnTo>
                    <a:pt x="4" y="379"/>
                  </a:lnTo>
                  <a:lnTo>
                    <a:pt x="2" y="377"/>
                  </a:lnTo>
                  <a:lnTo>
                    <a:pt x="2" y="376"/>
                  </a:lnTo>
                  <a:lnTo>
                    <a:pt x="4" y="376"/>
                  </a:lnTo>
                  <a:lnTo>
                    <a:pt x="4" y="377"/>
                  </a:lnTo>
                  <a:lnTo>
                    <a:pt x="4" y="378"/>
                  </a:lnTo>
                  <a:lnTo>
                    <a:pt x="5" y="377"/>
                  </a:lnTo>
                  <a:lnTo>
                    <a:pt x="4" y="375"/>
                  </a:lnTo>
                  <a:lnTo>
                    <a:pt x="5" y="374"/>
                  </a:lnTo>
                  <a:lnTo>
                    <a:pt x="4" y="370"/>
                  </a:lnTo>
                  <a:lnTo>
                    <a:pt x="5" y="367"/>
                  </a:lnTo>
                  <a:lnTo>
                    <a:pt x="2" y="356"/>
                  </a:lnTo>
                  <a:lnTo>
                    <a:pt x="4" y="354"/>
                  </a:lnTo>
                  <a:lnTo>
                    <a:pt x="4" y="353"/>
                  </a:lnTo>
                  <a:lnTo>
                    <a:pt x="4" y="352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2" y="346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7" y="342"/>
                  </a:lnTo>
                  <a:lnTo>
                    <a:pt x="9" y="341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0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1" y="328"/>
                  </a:lnTo>
                  <a:lnTo>
                    <a:pt x="13" y="327"/>
                  </a:lnTo>
                  <a:lnTo>
                    <a:pt x="14" y="327"/>
                  </a:lnTo>
                  <a:lnTo>
                    <a:pt x="14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4" y="324"/>
                  </a:lnTo>
                  <a:lnTo>
                    <a:pt x="14" y="321"/>
                  </a:lnTo>
                  <a:lnTo>
                    <a:pt x="14" y="320"/>
                  </a:lnTo>
                  <a:lnTo>
                    <a:pt x="15" y="320"/>
                  </a:lnTo>
                  <a:lnTo>
                    <a:pt x="15" y="319"/>
                  </a:lnTo>
                  <a:lnTo>
                    <a:pt x="15" y="318"/>
                  </a:lnTo>
                  <a:lnTo>
                    <a:pt x="16" y="317"/>
                  </a:lnTo>
                  <a:lnTo>
                    <a:pt x="16" y="316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7" y="314"/>
                  </a:lnTo>
                  <a:lnTo>
                    <a:pt x="17" y="312"/>
                  </a:lnTo>
                  <a:lnTo>
                    <a:pt x="17" y="311"/>
                  </a:lnTo>
                  <a:lnTo>
                    <a:pt x="18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9" y="306"/>
                  </a:lnTo>
                  <a:lnTo>
                    <a:pt x="19" y="304"/>
                  </a:lnTo>
                  <a:lnTo>
                    <a:pt x="19" y="302"/>
                  </a:lnTo>
                  <a:lnTo>
                    <a:pt x="19" y="300"/>
                  </a:lnTo>
                  <a:lnTo>
                    <a:pt x="19" y="299"/>
                  </a:lnTo>
                  <a:lnTo>
                    <a:pt x="19" y="298"/>
                  </a:lnTo>
                  <a:lnTo>
                    <a:pt x="19" y="297"/>
                  </a:lnTo>
                  <a:lnTo>
                    <a:pt x="19" y="295"/>
                  </a:lnTo>
                  <a:lnTo>
                    <a:pt x="21" y="295"/>
                  </a:lnTo>
                  <a:lnTo>
                    <a:pt x="21" y="294"/>
                  </a:lnTo>
                  <a:lnTo>
                    <a:pt x="19" y="294"/>
                  </a:lnTo>
                  <a:lnTo>
                    <a:pt x="19" y="293"/>
                  </a:lnTo>
                  <a:lnTo>
                    <a:pt x="19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2" y="290"/>
                  </a:lnTo>
                  <a:lnTo>
                    <a:pt x="22" y="289"/>
                  </a:lnTo>
                  <a:lnTo>
                    <a:pt x="22" y="287"/>
                  </a:lnTo>
                  <a:lnTo>
                    <a:pt x="23" y="286"/>
                  </a:lnTo>
                  <a:lnTo>
                    <a:pt x="24" y="286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5" y="286"/>
                  </a:lnTo>
                  <a:lnTo>
                    <a:pt x="25" y="285"/>
                  </a:lnTo>
                  <a:lnTo>
                    <a:pt x="25" y="282"/>
                  </a:lnTo>
                  <a:lnTo>
                    <a:pt x="25" y="278"/>
                  </a:lnTo>
                  <a:lnTo>
                    <a:pt x="25" y="277"/>
                  </a:lnTo>
                  <a:lnTo>
                    <a:pt x="25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6" y="272"/>
                  </a:lnTo>
                  <a:lnTo>
                    <a:pt x="27" y="272"/>
                  </a:lnTo>
                  <a:lnTo>
                    <a:pt x="27" y="270"/>
                  </a:lnTo>
                  <a:lnTo>
                    <a:pt x="29" y="270"/>
                  </a:lnTo>
                  <a:lnTo>
                    <a:pt x="29" y="269"/>
                  </a:lnTo>
                  <a:lnTo>
                    <a:pt x="29" y="268"/>
                  </a:lnTo>
                  <a:lnTo>
                    <a:pt x="30" y="268"/>
                  </a:lnTo>
                  <a:lnTo>
                    <a:pt x="30" y="267"/>
                  </a:lnTo>
                  <a:lnTo>
                    <a:pt x="31" y="267"/>
                  </a:lnTo>
                  <a:lnTo>
                    <a:pt x="32" y="266"/>
                  </a:lnTo>
                  <a:lnTo>
                    <a:pt x="34" y="264"/>
                  </a:lnTo>
                  <a:lnTo>
                    <a:pt x="35" y="262"/>
                  </a:lnTo>
                  <a:lnTo>
                    <a:pt x="36" y="261"/>
                  </a:lnTo>
                  <a:lnTo>
                    <a:pt x="38" y="259"/>
                  </a:lnTo>
                  <a:lnTo>
                    <a:pt x="39" y="259"/>
                  </a:lnTo>
                  <a:lnTo>
                    <a:pt x="39" y="258"/>
                  </a:lnTo>
                  <a:lnTo>
                    <a:pt x="38" y="257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39" y="253"/>
                  </a:lnTo>
                  <a:lnTo>
                    <a:pt x="40" y="252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3" y="249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8"/>
                  </a:lnTo>
                  <a:lnTo>
                    <a:pt x="48" y="248"/>
                  </a:lnTo>
                  <a:lnTo>
                    <a:pt x="48" y="247"/>
                  </a:lnTo>
                  <a:lnTo>
                    <a:pt x="49" y="248"/>
                  </a:lnTo>
                  <a:lnTo>
                    <a:pt x="50" y="248"/>
                  </a:lnTo>
                  <a:lnTo>
                    <a:pt x="51" y="247"/>
                  </a:lnTo>
                  <a:lnTo>
                    <a:pt x="52" y="245"/>
                  </a:lnTo>
                  <a:lnTo>
                    <a:pt x="54" y="244"/>
                  </a:lnTo>
                  <a:lnTo>
                    <a:pt x="54" y="243"/>
                  </a:lnTo>
                  <a:lnTo>
                    <a:pt x="54" y="242"/>
                  </a:lnTo>
                  <a:lnTo>
                    <a:pt x="55" y="241"/>
                  </a:lnTo>
                  <a:lnTo>
                    <a:pt x="57" y="239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39"/>
                  </a:lnTo>
                  <a:lnTo>
                    <a:pt x="58" y="237"/>
                  </a:lnTo>
                  <a:lnTo>
                    <a:pt x="59" y="234"/>
                  </a:lnTo>
                  <a:lnTo>
                    <a:pt x="60" y="233"/>
                  </a:lnTo>
                  <a:lnTo>
                    <a:pt x="60" y="232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28"/>
                  </a:lnTo>
                  <a:lnTo>
                    <a:pt x="63" y="227"/>
                  </a:lnTo>
                  <a:lnTo>
                    <a:pt x="63" y="224"/>
                  </a:lnTo>
                  <a:lnTo>
                    <a:pt x="63" y="223"/>
                  </a:lnTo>
                  <a:lnTo>
                    <a:pt x="63" y="217"/>
                  </a:lnTo>
                  <a:lnTo>
                    <a:pt x="63" y="214"/>
                  </a:lnTo>
                  <a:lnTo>
                    <a:pt x="63" y="212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4" y="209"/>
                  </a:lnTo>
                  <a:lnTo>
                    <a:pt x="64" y="208"/>
                  </a:lnTo>
                  <a:lnTo>
                    <a:pt x="64" y="207"/>
                  </a:lnTo>
                  <a:lnTo>
                    <a:pt x="65" y="202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5" y="198"/>
                  </a:lnTo>
                  <a:lnTo>
                    <a:pt x="64" y="197"/>
                  </a:lnTo>
                  <a:lnTo>
                    <a:pt x="61" y="192"/>
                  </a:lnTo>
                  <a:lnTo>
                    <a:pt x="61" y="191"/>
                  </a:lnTo>
                  <a:lnTo>
                    <a:pt x="63" y="190"/>
                  </a:lnTo>
                  <a:lnTo>
                    <a:pt x="63" y="189"/>
                  </a:lnTo>
                  <a:lnTo>
                    <a:pt x="61" y="189"/>
                  </a:lnTo>
                  <a:lnTo>
                    <a:pt x="60" y="187"/>
                  </a:lnTo>
                  <a:lnTo>
                    <a:pt x="60" y="186"/>
                  </a:lnTo>
                  <a:lnTo>
                    <a:pt x="58" y="183"/>
                  </a:lnTo>
                  <a:lnTo>
                    <a:pt x="56" y="182"/>
                  </a:lnTo>
                  <a:lnTo>
                    <a:pt x="55" y="181"/>
                  </a:lnTo>
                  <a:lnTo>
                    <a:pt x="55" y="178"/>
                  </a:lnTo>
                  <a:lnTo>
                    <a:pt x="55" y="177"/>
                  </a:lnTo>
                  <a:lnTo>
                    <a:pt x="54" y="175"/>
                  </a:lnTo>
                  <a:lnTo>
                    <a:pt x="52" y="174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0" y="170"/>
                  </a:lnTo>
                  <a:lnTo>
                    <a:pt x="49" y="168"/>
                  </a:lnTo>
                  <a:lnTo>
                    <a:pt x="49" y="167"/>
                  </a:lnTo>
                  <a:lnTo>
                    <a:pt x="49" y="166"/>
                  </a:lnTo>
                  <a:lnTo>
                    <a:pt x="49" y="165"/>
                  </a:lnTo>
                  <a:lnTo>
                    <a:pt x="49" y="164"/>
                  </a:lnTo>
                  <a:lnTo>
                    <a:pt x="48" y="163"/>
                  </a:lnTo>
                  <a:lnTo>
                    <a:pt x="46" y="159"/>
                  </a:lnTo>
                  <a:lnTo>
                    <a:pt x="46" y="158"/>
                  </a:lnTo>
                  <a:lnTo>
                    <a:pt x="47" y="157"/>
                  </a:lnTo>
                  <a:lnTo>
                    <a:pt x="46" y="157"/>
                  </a:lnTo>
                  <a:lnTo>
                    <a:pt x="46" y="156"/>
                  </a:lnTo>
                  <a:lnTo>
                    <a:pt x="46" y="155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9"/>
                  </a:lnTo>
                  <a:lnTo>
                    <a:pt x="43" y="148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39" y="141"/>
                  </a:lnTo>
                  <a:lnTo>
                    <a:pt x="39" y="140"/>
                  </a:lnTo>
                  <a:lnTo>
                    <a:pt x="40" y="138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3" y="135"/>
                  </a:lnTo>
                  <a:lnTo>
                    <a:pt x="41" y="138"/>
                  </a:lnTo>
                  <a:lnTo>
                    <a:pt x="40" y="140"/>
                  </a:lnTo>
                  <a:lnTo>
                    <a:pt x="40" y="141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3" y="136"/>
                  </a:lnTo>
                  <a:lnTo>
                    <a:pt x="43" y="135"/>
                  </a:lnTo>
                  <a:lnTo>
                    <a:pt x="44" y="135"/>
                  </a:lnTo>
                  <a:lnTo>
                    <a:pt x="44" y="134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7" y="131"/>
                  </a:lnTo>
                  <a:lnTo>
                    <a:pt x="46" y="132"/>
                  </a:lnTo>
                  <a:lnTo>
                    <a:pt x="46" y="133"/>
                  </a:lnTo>
                  <a:lnTo>
                    <a:pt x="47" y="132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50" y="131"/>
                  </a:lnTo>
                  <a:lnTo>
                    <a:pt x="51" y="131"/>
                  </a:lnTo>
                  <a:lnTo>
                    <a:pt x="51" y="130"/>
                  </a:lnTo>
                  <a:lnTo>
                    <a:pt x="51" y="128"/>
                  </a:lnTo>
                  <a:lnTo>
                    <a:pt x="51" y="127"/>
                  </a:lnTo>
                  <a:lnTo>
                    <a:pt x="50" y="126"/>
                  </a:lnTo>
                  <a:lnTo>
                    <a:pt x="50" y="125"/>
                  </a:lnTo>
                  <a:lnTo>
                    <a:pt x="50" y="123"/>
                  </a:lnTo>
                  <a:lnTo>
                    <a:pt x="50" y="122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51" y="118"/>
                  </a:lnTo>
                  <a:lnTo>
                    <a:pt x="50" y="118"/>
                  </a:lnTo>
                  <a:lnTo>
                    <a:pt x="48" y="114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46" y="109"/>
                  </a:lnTo>
                  <a:lnTo>
                    <a:pt x="46" y="107"/>
                  </a:lnTo>
                  <a:lnTo>
                    <a:pt x="43" y="103"/>
                  </a:lnTo>
                  <a:lnTo>
                    <a:pt x="39" y="94"/>
                  </a:lnTo>
                  <a:lnTo>
                    <a:pt x="38" y="91"/>
                  </a:lnTo>
                  <a:lnTo>
                    <a:pt x="36" y="88"/>
                  </a:lnTo>
                  <a:lnTo>
                    <a:pt x="35" y="86"/>
                  </a:lnTo>
                  <a:lnTo>
                    <a:pt x="35" y="85"/>
                  </a:lnTo>
                  <a:lnTo>
                    <a:pt x="35" y="84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1" y="73"/>
                  </a:lnTo>
                  <a:lnTo>
                    <a:pt x="29" y="69"/>
                  </a:lnTo>
                  <a:lnTo>
                    <a:pt x="26" y="67"/>
                  </a:lnTo>
                  <a:lnTo>
                    <a:pt x="23" y="61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1" y="57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8" y="52"/>
                  </a:lnTo>
                  <a:lnTo>
                    <a:pt x="18" y="51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21" y="51"/>
                  </a:lnTo>
                  <a:lnTo>
                    <a:pt x="23" y="51"/>
                  </a:lnTo>
                  <a:lnTo>
                    <a:pt x="24" y="51"/>
                  </a:lnTo>
                  <a:lnTo>
                    <a:pt x="25" y="50"/>
                  </a:lnTo>
                  <a:lnTo>
                    <a:pt x="26" y="50"/>
                  </a:lnTo>
                  <a:lnTo>
                    <a:pt x="27" y="50"/>
                  </a:lnTo>
                  <a:lnTo>
                    <a:pt x="29" y="49"/>
                  </a:lnTo>
                  <a:lnTo>
                    <a:pt x="30" y="49"/>
                  </a:lnTo>
                  <a:lnTo>
                    <a:pt x="31" y="49"/>
                  </a:lnTo>
                  <a:lnTo>
                    <a:pt x="32" y="49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3" y="44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1" y="43"/>
                  </a:lnTo>
                  <a:lnTo>
                    <a:pt x="55" y="43"/>
                  </a:lnTo>
                  <a:lnTo>
                    <a:pt x="55" y="44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64" y="43"/>
                  </a:lnTo>
                  <a:lnTo>
                    <a:pt x="67" y="43"/>
                  </a:lnTo>
                  <a:lnTo>
                    <a:pt x="68" y="43"/>
                  </a:lnTo>
                  <a:lnTo>
                    <a:pt x="69" y="44"/>
                  </a:lnTo>
                  <a:lnTo>
                    <a:pt x="74" y="43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5" y="44"/>
                  </a:lnTo>
                  <a:lnTo>
                    <a:pt x="86" y="46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6" y="44"/>
                  </a:lnTo>
                  <a:lnTo>
                    <a:pt x="99" y="44"/>
                  </a:lnTo>
                  <a:lnTo>
                    <a:pt x="101" y="44"/>
                  </a:lnTo>
                  <a:lnTo>
                    <a:pt x="103" y="44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3"/>
                  </a:lnTo>
                  <a:lnTo>
                    <a:pt x="121" y="43"/>
                  </a:lnTo>
                  <a:lnTo>
                    <a:pt x="123" y="43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3" y="44"/>
                  </a:lnTo>
                  <a:lnTo>
                    <a:pt x="144" y="44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7" y="46"/>
                  </a:lnTo>
                  <a:lnTo>
                    <a:pt x="147" y="47"/>
                  </a:lnTo>
                  <a:lnTo>
                    <a:pt x="147" y="48"/>
                  </a:lnTo>
                  <a:lnTo>
                    <a:pt x="147" y="49"/>
                  </a:lnTo>
                  <a:lnTo>
                    <a:pt x="147" y="50"/>
                  </a:lnTo>
                  <a:lnTo>
                    <a:pt x="148" y="50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48" y="51"/>
                  </a:lnTo>
                  <a:lnTo>
                    <a:pt x="149" y="51"/>
                  </a:lnTo>
                  <a:lnTo>
                    <a:pt x="149" y="52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1" y="54"/>
                  </a:lnTo>
                  <a:lnTo>
                    <a:pt x="150" y="55"/>
                  </a:lnTo>
                  <a:lnTo>
                    <a:pt x="150" y="57"/>
                  </a:lnTo>
                  <a:lnTo>
                    <a:pt x="150" y="58"/>
                  </a:lnTo>
                  <a:lnTo>
                    <a:pt x="150" y="59"/>
                  </a:lnTo>
                  <a:lnTo>
                    <a:pt x="150" y="60"/>
                  </a:lnTo>
                  <a:lnTo>
                    <a:pt x="150" y="61"/>
                  </a:lnTo>
                  <a:lnTo>
                    <a:pt x="151" y="61"/>
                  </a:lnTo>
                  <a:lnTo>
                    <a:pt x="150" y="63"/>
                  </a:lnTo>
                  <a:lnTo>
                    <a:pt x="151" y="63"/>
                  </a:lnTo>
                  <a:lnTo>
                    <a:pt x="151" y="64"/>
                  </a:lnTo>
                  <a:lnTo>
                    <a:pt x="151" y="65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8"/>
                  </a:lnTo>
                  <a:lnTo>
                    <a:pt x="152" y="69"/>
                  </a:lnTo>
                  <a:lnTo>
                    <a:pt x="153" y="72"/>
                  </a:lnTo>
                  <a:lnTo>
                    <a:pt x="153" y="73"/>
                  </a:lnTo>
                  <a:lnTo>
                    <a:pt x="155" y="73"/>
                  </a:lnTo>
                  <a:lnTo>
                    <a:pt x="156" y="73"/>
                  </a:lnTo>
                  <a:lnTo>
                    <a:pt x="157" y="74"/>
                  </a:lnTo>
                  <a:lnTo>
                    <a:pt x="157" y="75"/>
                  </a:lnTo>
                  <a:lnTo>
                    <a:pt x="157" y="76"/>
                  </a:lnTo>
                  <a:lnTo>
                    <a:pt x="157" y="77"/>
                  </a:lnTo>
                  <a:lnTo>
                    <a:pt x="158" y="77"/>
                  </a:lnTo>
                  <a:lnTo>
                    <a:pt x="158" y="78"/>
                  </a:lnTo>
                  <a:lnTo>
                    <a:pt x="158" y="80"/>
                  </a:lnTo>
                  <a:lnTo>
                    <a:pt x="157" y="80"/>
                  </a:lnTo>
                  <a:lnTo>
                    <a:pt x="157" y="81"/>
                  </a:lnTo>
                  <a:lnTo>
                    <a:pt x="157" y="82"/>
                  </a:lnTo>
                  <a:lnTo>
                    <a:pt x="157" y="84"/>
                  </a:lnTo>
                  <a:lnTo>
                    <a:pt x="158" y="84"/>
                  </a:lnTo>
                  <a:lnTo>
                    <a:pt x="158" y="85"/>
                  </a:lnTo>
                  <a:lnTo>
                    <a:pt x="159" y="86"/>
                  </a:lnTo>
                  <a:lnTo>
                    <a:pt x="159" y="88"/>
                  </a:lnTo>
                  <a:lnTo>
                    <a:pt x="160" y="88"/>
                  </a:lnTo>
                  <a:lnTo>
                    <a:pt x="161" y="89"/>
                  </a:lnTo>
                  <a:lnTo>
                    <a:pt x="161" y="90"/>
                  </a:lnTo>
                  <a:lnTo>
                    <a:pt x="163" y="91"/>
                  </a:lnTo>
                  <a:lnTo>
                    <a:pt x="163" y="90"/>
                  </a:lnTo>
                  <a:lnTo>
                    <a:pt x="164" y="91"/>
                  </a:lnTo>
                  <a:lnTo>
                    <a:pt x="165" y="91"/>
                  </a:lnTo>
                  <a:lnTo>
                    <a:pt x="164" y="91"/>
                  </a:lnTo>
                  <a:lnTo>
                    <a:pt x="164" y="92"/>
                  </a:lnTo>
                  <a:lnTo>
                    <a:pt x="164" y="93"/>
                  </a:lnTo>
                  <a:lnTo>
                    <a:pt x="165" y="93"/>
                  </a:lnTo>
                  <a:lnTo>
                    <a:pt x="165" y="94"/>
                  </a:lnTo>
                  <a:lnTo>
                    <a:pt x="166" y="96"/>
                  </a:lnTo>
                  <a:lnTo>
                    <a:pt x="167" y="97"/>
                  </a:lnTo>
                  <a:lnTo>
                    <a:pt x="167" y="98"/>
                  </a:lnTo>
                  <a:lnTo>
                    <a:pt x="167" y="99"/>
                  </a:lnTo>
                  <a:lnTo>
                    <a:pt x="168" y="99"/>
                  </a:lnTo>
                  <a:lnTo>
                    <a:pt x="168" y="100"/>
                  </a:lnTo>
                  <a:lnTo>
                    <a:pt x="169" y="101"/>
                  </a:lnTo>
                  <a:lnTo>
                    <a:pt x="171" y="101"/>
                  </a:lnTo>
                  <a:lnTo>
                    <a:pt x="171" y="102"/>
                  </a:lnTo>
                  <a:lnTo>
                    <a:pt x="171" y="103"/>
                  </a:lnTo>
                  <a:lnTo>
                    <a:pt x="172" y="103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2" y="105"/>
                  </a:lnTo>
                  <a:lnTo>
                    <a:pt x="172" y="106"/>
                  </a:lnTo>
                  <a:lnTo>
                    <a:pt x="173" y="106"/>
                  </a:lnTo>
                  <a:lnTo>
                    <a:pt x="173" y="107"/>
                  </a:lnTo>
                  <a:lnTo>
                    <a:pt x="174" y="107"/>
                  </a:lnTo>
                  <a:lnTo>
                    <a:pt x="174" y="108"/>
                  </a:lnTo>
                  <a:lnTo>
                    <a:pt x="175" y="108"/>
                  </a:lnTo>
                  <a:lnTo>
                    <a:pt x="175" y="109"/>
                  </a:lnTo>
                  <a:lnTo>
                    <a:pt x="175" y="110"/>
                  </a:lnTo>
                  <a:lnTo>
                    <a:pt x="177" y="111"/>
                  </a:lnTo>
                  <a:lnTo>
                    <a:pt x="181" y="110"/>
                  </a:lnTo>
                  <a:lnTo>
                    <a:pt x="182" y="110"/>
                  </a:lnTo>
                  <a:lnTo>
                    <a:pt x="183" y="110"/>
                  </a:lnTo>
                  <a:lnTo>
                    <a:pt x="184" y="109"/>
                  </a:lnTo>
                  <a:lnTo>
                    <a:pt x="185" y="109"/>
                  </a:lnTo>
                  <a:lnTo>
                    <a:pt x="186" y="110"/>
                  </a:lnTo>
                  <a:lnTo>
                    <a:pt x="189" y="111"/>
                  </a:lnTo>
                  <a:lnTo>
                    <a:pt x="192" y="111"/>
                  </a:lnTo>
                  <a:lnTo>
                    <a:pt x="191" y="110"/>
                  </a:lnTo>
                  <a:lnTo>
                    <a:pt x="192" y="110"/>
                  </a:lnTo>
                  <a:lnTo>
                    <a:pt x="192" y="109"/>
                  </a:lnTo>
                  <a:lnTo>
                    <a:pt x="193" y="109"/>
                  </a:lnTo>
                  <a:lnTo>
                    <a:pt x="194" y="108"/>
                  </a:lnTo>
                  <a:lnTo>
                    <a:pt x="197" y="108"/>
                  </a:lnTo>
                  <a:lnTo>
                    <a:pt x="198" y="108"/>
                  </a:lnTo>
                  <a:lnTo>
                    <a:pt x="199" y="108"/>
                  </a:lnTo>
                  <a:lnTo>
                    <a:pt x="200" y="108"/>
                  </a:lnTo>
                  <a:lnTo>
                    <a:pt x="201" y="108"/>
                  </a:lnTo>
                  <a:lnTo>
                    <a:pt x="203" y="108"/>
                  </a:lnTo>
                  <a:lnTo>
                    <a:pt x="203" y="107"/>
                  </a:lnTo>
                  <a:lnTo>
                    <a:pt x="203" y="106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10" y="106"/>
                  </a:lnTo>
                  <a:lnTo>
                    <a:pt x="211" y="106"/>
                  </a:lnTo>
                  <a:lnTo>
                    <a:pt x="211" y="107"/>
                  </a:lnTo>
                  <a:lnTo>
                    <a:pt x="211" y="108"/>
                  </a:lnTo>
                  <a:lnTo>
                    <a:pt x="214" y="108"/>
                  </a:lnTo>
                  <a:lnTo>
                    <a:pt x="217" y="108"/>
                  </a:lnTo>
                  <a:lnTo>
                    <a:pt x="220" y="108"/>
                  </a:lnTo>
                  <a:lnTo>
                    <a:pt x="225" y="108"/>
                  </a:lnTo>
                  <a:lnTo>
                    <a:pt x="228" y="108"/>
                  </a:lnTo>
                  <a:lnTo>
                    <a:pt x="230" y="108"/>
                  </a:lnTo>
                  <a:lnTo>
                    <a:pt x="228" y="106"/>
                  </a:lnTo>
                  <a:lnTo>
                    <a:pt x="228" y="105"/>
                  </a:lnTo>
                  <a:lnTo>
                    <a:pt x="228" y="103"/>
                  </a:lnTo>
                  <a:lnTo>
                    <a:pt x="230" y="102"/>
                  </a:lnTo>
                  <a:lnTo>
                    <a:pt x="230" y="101"/>
                  </a:lnTo>
                  <a:lnTo>
                    <a:pt x="230" y="100"/>
                  </a:lnTo>
                  <a:lnTo>
                    <a:pt x="230" y="99"/>
                  </a:lnTo>
                  <a:lnTo>
                    <a:pt x="230" y="98"/>
                  </a:lnTo>
                  <a:lnTo>
                    <a:pt x="230" y="97"/>
                  </a:lnTo>
                  <a:lnTo>
                    <a:pt x="230" y="96"/>
                  </a:lnTo>
                  <a:lnTo>
                    <a:pt x="232" y="96"/>
                  </a:lnTo>
                  <a:lnTo>
                    <a:pt x="232" y="94"/>
                  </a:lnTo>
                  <a:lnTo>
                    <a:pt x="233" y="93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3" y="90"/>
                  </a:lnTo>
                  <a:lnTo>
                    <a:pt x="233" y="89"/>
                  </a:lnTo>
                  <a:lnTo>
                    <a:pt x="233" y="88"/>
                  </a:lnTo>
                  <a:lnTo>
                    <a:pt x="233" y="83"/>
                  </a:lnTo>
                  <a:lnTo>
                    <a:pt x="233" y="82"/>
                  </a:lnTo>
                  <a:lnTo>
                    <a:pt x="234" y="81"/>
                  </a:lnTo>
                  <a:lnTo>
                    <a:pt x="234" y="80"/>
                  </a:lnTo>
                  <a:lnTo>
                    <a:pt x="235" y="80"/>
                  </a:lnTo>
                  <a:lnTo>
                    <a:pt x="234" y="78"/>
                  </a:lnTo>
                  <a:lnTo>
                    <a:pt x="235" y="78"/>
                  </a:lnTo>
                  <a:lnTo>
                    <a:pt x="238" y="78"/>
                  </a:lnTo>
                  <a:lnTo>
                    <a:pt x="239" y="78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2" y="78"/>
                  </a:lnTo>
                  <a:lnTo>
                    <a:pt x="243" y="78"/>
                  </a:lnTo>
                  <a:lnTo>
                    <a:pt x="244" y="78"/>
                  </a:lnTo>
                  <a:lnTo>
                    <a:pt x="245" y="78"/>
                  </a:lnTo>
                  <a:lnTo>
                    <a:pt x="247" y="78"/>
                  </a:lnTo>
                  <a:lnTo>
                    <a:pt x="248" y="78"/>
                  </a:lnTo>
                  <a:lnTo>
                    <a:pt x="249" y="78"/>
                  </a:lnTo>
                  <a:lnTo>
                    <a:pt x="250" y="78"/>
                  </a:lnTo>
                  <a:lnTo>
                    <a:pt x="251" y="78"/>
                  </a:lnTo>
                  <a:lnTo>
                    <a:pt x="252" y="78"/>
                  </a:lnTo>
                  <a:lnTo>
                    <a:pt x="253" y="78"/>
                  </a:lnTo>
                  <a:lnTo>
                    <a:pt x="255" y="78"/>
                  </a:lnTo>
                  <a:lnTo>
                    <a:pt x="256" y="78"/>
                  </a:lnTo>
                  <a:lnTo>
                    <a:pt x="257" y="78"/>
                  </a:lnTo>
                  <a:lnTo>
                    <a:pt x="257" y="77"/>
                  </a:lnTo>
                  <a:lnTo>
                    <a:pt x="258" y="76"/>
                  </a:lnTo>
                  <a:lnTo>
                    <a:pt x="258" y="75"/>
                  </a:lnTo>
                  <a:lnTo>
                    <a:pt x="260" y="75"/>
                  </a:lnTo>
                  <a:lnTo>
                    <a:pt x="262" y="75"/>
                  </a:lnTo>
                  <a:lnTo>
                    <a:pt x="265" y="75"/>
                  </a:lnTo>
                  <a:lnTo>
                    <a:pt x="267" y="75"/>
                  </a:lnTo>
                  <a:lnTo>
                    <a:pt x="266" y="77"/>
                  </a:lnTo>
                  <a:lnTo>
                    <a:pt x="265" y="80"/>
                  </a:lnTo>
                  <a:lnTo>
                    <a:pt x="265" y="81"/>
                  </a:lnTo>
                  <a:lnTo>
                    <a:pt x="264" y="82"/>
                  </a:lnTo>
                  <a:lnTo>
                    <a:pt x="264" y="84"/>
                  </a:lnTo>
                  <a:lnTo>
                    <a:pt x="264" y="85"/>
                  </a:lnTo>
                  <a:lnTo>
                    <a:pt x="264" y="86"/>
                  </a:lnTo>
                  <a:lnTo>
                    <a:pt x="266" y="86"/>
                  </a:lnTo>
                  <a:lnTo>
                    <a:pt x="267" y="86"/>
                  </a:lnTo>
                  <a:lnTo>
                    <a:pt x="269" y="86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6" y="86"/>
                  </a:lnTo>
                  <a:lnTo>
                    <a:pt x="278" y="86"/>
                  </a:lnTo>
                  <a:lnTo>
                    <a:pt x="281" y="86"/>
                  </a:lnTo>
                  <a:lnTo>
                    <a:pt x="283" y="86"/>
                  </a:lnTo>
                  <a:lnTo>
                    <a:pt x="285" y="86"/>
                  </a:lnTo>
                  <a:lnTo>
                    <a:pt x="287" y="86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5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1" y="86"/>
                  </a:lnTo>
                  <a:lnTo>
                    <a:pt x="302" y="86"/>
                  </a:lnTo>
                  <a:lnTo>
                    <a:pt x="302" y="88"/>
                  </a:lnTo>
                  <a:lnTo>
                    <a:pt x="303" y="89"/>
                  </a:lnTo>
                  <a:lnTo>
                    <a:pt x="303" y="90"/>
                  </a:lnTo>
                  <a:lnTo>
                    <a:pt x="303" y="91"/>
                  </a:lnTo>
                  <a:lnTo>
                    <a:pt x="303" y="92"/>
                  </a:lnTo>
                  <a:lnTo>
                    <a:pt x="305" y="92"/>
                  </a:lnTo>
                  <a:lnTo>
                    <a:pt x="303" y="93"/>
                  </a:lnTo>
                  <a:lnTo>
                    <a:pt x="303" y="94"/>
                  </a:lnTo>
                  <a:lnTo>
                    <a:pt x="303" y="96"/>
                  </a:lnTo>
                  <a:lnTo>
                    <a:pt x="303" y="97"/>
                  </a:lnTo>
                  <a:lnTo>
                    <a:pt x="303" y="98"/>
                  </a:lnTo>
                  <a:lnTo>
                    <a:pt x="302" y="99"/>
                  </a:lnTo>
                  <a:lnTo>
                    <a:pt x="302" y="100"/>
                  </a:lnTo>
                  <a:lnTo>
                    <a:pt x="302" y="101"/>
                  </a:lnTo>
                  <a:lnTo>
                    <a:pt x="301" y="101"/>
                  </a:lnTo>
                  <a:lnTo>
                    <a:pt x="301" y="102"/>
                  </a:lnTo>
                  <a:lnTo>
                    <a:pt x="301" y="103"/>
                  </a:lnTo>
                  <a:lnTo>
                    <a:pt x="301" y="105"/>
                  </a:lnTo>
                  <a:lnTo>
                    <a:pt x="301" y="106"/>
                  </a:lnTo>
                  <a:lnTo>
                    <a:pt x="301" y="108"/>
                  </a:lnTo>
                  <a:lnTo>
                    <a:pt x="301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1"/>
                  </a:lnTo>
                  <a:lnTo>
                    <a:pt x="303" y="111"/>
                  </a:lnTo>
                  <a:lnTo>
                    <a:pt x="303" y="113"/>
                  </a:lnTo>
                  <a:lnTo>
                    <a:pt x="305" y="113"/>
                  </a:lnTo>
                  <a:lnTo>
                    <a:pt x="305" y="114"/>
                  </a:lnTo>
                  <a:lnTo>
                    <a:pt x="305" y="115"/>
                  </a:lnTo>
                  <a:lnTo>
                    <a:pt x="305" y="116"/>
                  </a:lnTo>
                  <a:lnTo>
                    <a:pt x="305" y="117"/>
                  </a:lnTo>
                  <a:lnTo>
                    <a:pt x="306" y="117"/>
                  </a:lnTo>
                  <a:lnTo>
                    <a:pt x="306" y="118"/>
                  </a:lnTo>
                  <a:lnTo>
                    <a:pt x="306" y="119"/>
                  </a:lnTo>
                  <a:lnTo>
                    <a:pt x="307" y="120"/>
                  </a:lnTo>
                  <a:lnTo>
                    <a:pt x="307" y="122"/>
                  </a:lnTo>
                  <a:lnTo>
                    <a:pt x="307" y="123"/>
                  </a:lnTo>
                  <a:lnTo>
                    <a:pt x="306" y="125"/>
                  </a:lnTo>
                  <a:lnTo>
                    <a:pt x="307" y="126"/>
                  </a:lnTo>
                  <a:lnTo>
                    <a:pt x="306" y="126"/>
                  </a:lnTo>
                  <a:lnTo>
                    <a:pt x="306" y="127"/>
                  </a:lnTo>
                  <a:lnTo>
                    <a:pt x="305" y="130"/>
                  </a:lnTo>
                  <a:lnTo>
                    <a:pt x="305" y="132"/>
                  </a:lnTo>
                  <a:lnTo>
                    <a:pt x="305" y="133"/>
                  </a:lnTo>
                  <a:lnTo>
                    <a:pt x="305" y="134"/>
                  </a:lnTo>
                  <a:lnTo>
                    <a:pt x="303" y="136"/>
                  </a:lnTo>
                  <a:lnTo>
                    <a:pt x="303" y="138"/>
                  </a:lnTo>
                  <a:lnTo>
                    <a:pt x="303" y="141"/>
                  </a:lnTo>
                  <a:lnTo>
                    <a:pt x="303" y="144"/>
                  </a:lnTo>
                  <a:lnTo>
                    <a:pt x="303" y="145"/>
                  </a:lnTo>
                  <a:lnTo>
                    <a:pt x="303" y="147"/>
                  </a:lnTo>
                  <a:lnTo>
                    <a:pt x="302" y="149"/>
                  </a:lnTo>
                  <a:lnTo>
                    <a:pt x="302" y="150"/>
                  </a:lnTo>
                  <a:lnTo>
                    <a:pt x="302" y="151"/>
                  </a:lnTo>
                  <a:lnTo>
                    <a:pt x="303" y="152"/>
                  </a:lnTo>
                  <a:lnTo>
                    <a:pt x="303" y="153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05" y="158"/>
                  </a:lnTo>
                  <a:lnTo>
                    <a:pt x="307" y="160"/>
                  </a:lnTo>
                  <a:lnTo>
                    <a:pt x="307" y="161"/>
                  </a:lnTo>
                  <a:lnTo>
                    <a:pt x="308" y="161"/>
                  </a:lnTo>
                  <a:lnTo>
                    <a:pt x="308" y="163"/>
                  </a:lnTo>
                  <a:lnTo>
                    <a:pt x="310" y="165"/>
                  </a:lnTo>
                  <a:lnTo>
                    <a:pt x="311" y="165"/>
                  </a:lnTo>
                  <a:lnTo>
                    <a:pt x="312" y="166"/>
                  </a:lnTo>
                  <a:lnTo>
                    <a:pt x="314" y="167"/>
                  </a:lnTo>
                  <a:lnTo>
                    <a:pt x="314" y="168"/>
                  </a:lnTo>
                  <a:lnTo>
                    <a:pt x="314" y="169"/>
                  </a:lnTo>
                  <a:lnTo>
                    <a:pt x="315" y="172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6" y="175"/>
                  </a:lnTo>
                  <a:lnTo>
                    <a:pt x="316" y="176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1"/>
                  </a:lnTo>
                  <a:lnTo>
                    <a:pt x="317" y="182"/>
                  </a:lnTo>
                  <a:lnTo>
                    <a:pt x="317" y="183"/>
                  </a:lnTo>
                  <a:lnTo>
                    <a:pt x="316" y="183"/>
                  </a:lnTo>
                  <a:lnTo>
                    <a:pt x="316" y="184"/>
                  </a:lnTo>
                  <a:lnTo>
                    <a:pt x="317" y="184"/>
                  </a:lnTo>
                  <a:lnTo>
                    <a:pt x="317" y="185"/>
                  </a:lnTo>
                  <a:lnTo>
                    <a:pt x="317" y="186"/>
                  </a:lnTo>
                  <a:lnTo>
                    <a:pt x="317" y="187"/>
                  </a:lnTo>
                  <a:lnTo>
                    <a:pt x="317" y="189"/>
                  </a:lnTo>
                  <a:lnTo>
                    <a:pt x="318" y="190"/>
                  </a:lnTo>
                  <a:lnTo>
                    <a:pt x="318" y="191"/>
                  </a:lnTo>
                  <a:lnTo>
                    <a:pt x="318" y="192"/>
                  </a:lnTo>
                  <a:lnTo>
                    <a:pt x="317" y="192"/>
                  </a:lnTo>
                  <a:lnTo>
                    <a:pt x="316" y="192"/>
                  </a:lnTo>
                  <a:lnTo>
                    <a:pt x="315" y="193"/>
                  </a:lnTo>
                  <a:lnTo>
                    <a:pt x="314" y="193"/>
                  </a:lnTo>
                  <a:lnTo>
                    <a:pt x="314" y="194"/>
                  </a:lnTo>
                  <a:lnTo>
                    <a:pt x="314" y="195"/>
                  </a:lnTo>
                  <a:lnTo>
                    <a:pt x="314" y="198"/>
                  </a:lnTo>
                  <a:lnTo>
                    <a:pt x="314" y="199"/>
                  </a:lnTo>
                  <a:lnTo>
                    <a:pt x="315" y="199"/>
                  </a:lnTo>
                  <a:lnTo>
                    <a:pt x="315" y="200"/>
                  </a:lnTo>
                  <a:lnTo>
                    <a:pt x="315" y="201"/>
                  </a:lnTo>
                  <a:lnTo>
                    <a:pt x="316" y="201"/>
                  </a:lnTo>
                  <a:lnTo>
                    <a:pt x="316" y="203"/>
                  </a:lnTo>
                  <a:lnTo>
                    <a:pt x="316" y="206"/>
                  </a:lnTo>
                  <a:lnTo>
                    <a:pt x="316" y="207"/>
                  </a:lnTo>
                  <a:lnTo>
                    <a:pt x="317" y="206"/>
                  </a:lnTo>
                  <a:lnTo>
                    <a:pt x="318" y="205"/>
                  </a:lnTo>
                  <a:lnTo>
                    <a:pt x="322" y="203"/>
                  </a:lnTo>
                  <a:lnTo>
                    <a:pt x="323" y="202"/>
                  </a:lnTo>
                  <a:lnTo>
                    <a:pt x="323" y="200"/>
                  </a:lnTo>
                  <a:lnTo>
                    <a:pt x="324" y="200"/>
                  </a:lnTo>
                  <a:lnTo>
                    <a:pt x="326" y="201"/>
                  </a:lnTo>
                  <a:lnTo>
                    <a:pt x="327" y="201"/>
                  </a:lnTo>
                  <a:lnTo>
                    <a:pt x="328" y="201"/>
                  </a:lnTo>
                  <a:lnTo>
                    <a:pt x="330" y="202"/>
                  </a:lnTo>
                  <a:lnTo>
                    <a:pt x="331" y="201"/>
                  </a:lnTo>
                  <a:lnTo>
                    <a:pt x="332" y="201"/>
                  </a:lnTo>
                  <a:lnTo>
                    <a:pt x="333" y="200"/>
                  </a:lnTo>
                  <a:lnTo>
                    <a:pt x="334" y="200"/>
                  </a:lnTo>
                  <a:lnTo>
                    <a:pt x="334" y="201"/>
                  </a:lnTo>
                  <a:lnTo>
                    <a:pt x="335" y="201"/>
                  </a:lnTo>
                  <a:lnTo>
                    <a:pt x="336" y="202"/>
                  </a:lnTo>
                  <a:lnTo>
                    <a:pt x="337" y="202"/>
                  </a:lnTo>
                  <a:lnTo>
                    <a:pt x="339" y="202"/>
                  </a:lnTo>
                  <a:lnTo>
                    <a:pt x="342" y="201"/>
                  </a:lnTo>
                  <a:lnTo>
                    <a:pt x="344" y="201"/>
                  </a:lnTo>
                  <a:lnTo>
                    <a:pt x="348" y="199"/>
                  </a:lnTo>
                  <a:lnTo>
                    <a:pt x="349" y="198"/>
                  </a:lnTo>
                  <a:lnTo>
                    <a:pt x="350" y="198"/>
                  </a:lnTo>
                  <a:lnTo>
                    <a:pt x="352" y="198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7" y="199"/>
                  </a:lnTo>
                  <a:lnTo>
                    <a:pt x="358" y="199"/>
                  </a:lnTo>
                  <a:lnTo>
                    <a:pt x="359" y="199"/>
                  </a:lnTo>
                  <a:lnTo>
                    <a:pt x="360" y="199"/>
                  </a:lnTo>
                  <a:lnTo>
                    <a:pt x="361" y="200"/>
                  </a:lnTo>
                  <a:lnTo>
                    <a:pt x="362" y="200"/>
                  </a:lnTo>
                  <a:lnTo>
                    <a:pt x="364" y="199"/>
                  </a:lnTo>
                  <a:lnTo>
                    <a:pt x="365" y="199"/>
                  </a:lnTo>
                  <a:lnTo>
                    <a:pt x="365" y="198"/>
                  </a:lnTo>
                  <a:lnTo>
                    <a:pt x="366" y="198"/>
                  </a:lnTo>
                  <a:lnTo>
                    <a:pt x="366" y="197"/>
                  </a:lnTo>
                  <a:lnTo>
                    <a:pt x="366" y="195"/>
                  </a:lnTo>
                  <a:lnTo>
                    <a:pt x="367" y="195"/>
                  </a:lnTo>
                  <a:close/>
                  <a:moveTo>
                    <a:pt x="1" y="371"/>
                  </a:moveTo>
                  <a:lnTo>
                    <a:pt x="1" y="373"/>
                  </a:lnTo>
                  <a:lnTo>
                    <a:pt x="1" y="374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3"/>
                  </a:lnTo>
                  <a:lnTo>
                    <a:pt x="0" y="370"/>
                  </a:lnTo>
                  <a:lnTo>
                    <a:pt x="0" y="369"/>
                  </a:lnTo>
                  <a:lnTo>
                    <a:pt x="0" y="368"/>
                  </a:lnTo>
                  <a:lnTo>
                    <a:pt x="1" y="368"/>
                  </a:lnTo>
                  <a:lnTo>
                    <a:pt x="1" y="369"/>
                  </a:lnTo>
                  <a:lnTo>
                    <a:pt x="1" y="370"/>
                  </a:lnTo>
                  <a:lnTo>
                    <a:pt x="1" y="37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0">
              <a:extLst>
                <a:ext uri="{FF2B5EF4-FFF2-40B4-BE49-F238E27FC236}">
                  <a16:creationId xmlns:a16="http://schemas.microsoft.com/office/drawing/2014/main" id="{933F698D-C9F8-C4D6-DC76-CFD01E2DD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624" y="1451504"/>
              <a:ext cx="444369" cy="702525"/>
            </a:xfrm>
            <a:custGeom>
              <a:avLst/>
              <a:gdLst>
                <a:gd name="T0" fmla="*/ 3 w 315"/>
                <a:gd name="T1" fmla="*/ 297 h 498"/>
                <a:gd name="T2" fmla="*/ 7 w 315"/>
                <a:gd name="T3" fmla="*/ 282 h 498"/>
                <a:gd name="T4" fmla="*/ 12 w 315"/>
                <a:gd name="T5" fmla="*/ 269 h 498"/>
                <a:gd name="T6" fmla="*/ 24 w 315"/>
                <a:gd name="T7" fmla="*/ 251 h 498"/>
                <a:gd name="T8" fmla="*/ 42 w 315"/>
                <a:gd name="T9" fmla="*/ 230 h 498"/>
                <a:gd name="T10" fmla="*/ 62 w 315"/>
                <a:gd name="T11" fmla="*/ 208 h 498"/>
                <a:gd name="T12" fmla="*/ 63 w 315"/>
                <a:gd name="T13" fmla="*/ 188 h 498"/>
                <a:gd name="T14" fmla="*/ 65 w 315"/>
                <a:gd name="T15" fmla="*/ 168 h 498"/>
                <a:gd name="T16" fmla="*/ 66 w 315"/>
                <a:gd name="T17" fmla="*/ 148 h 498"/>
                <a:gd name="T18" fmla="*/ 69 w 315"/>
                <a:gd name="T19" fmla="*/ 127 h 498"/>
                <a:gd name="T20" fmla="*/ 74 w 315"/>
                <a:gd name="T21" fmla="*/ 105 h 498"/>
                <a:gd name="T22" fmla="*/ 63 w 315"/>
                <a:gd name="T23" fmla="*/ 87 h 498"/>
                <a:gd name="T24" fmla="*/ 59 w 315"/>
                <a:gd name="T25" fmla="*/ 73 h 498"/>
                <a:gd name="T26" fmla="*/ 53 w 315"/>
                <a:gd name="T27" fmla="*/ 55 h 498"/>
                <a:gd name="T28" fmla="*/ 49 w 315"/>
                <a:gd name="T29" fmla="*/ 28 h 498"/>
                <a:gd name="T30" fmla="*/ 61 w 315"/>
                <a:gd name="T31" fmla="*/ 8 h 498"/>
                <a:gd name="T32" fmla="*/ 90 w 315"/>
                <a:gd name="T33" fmla="*/ 8 h 498"/>
                <a:gd name="T34" fmla="*/ 142 w 315"/>
                <a:gd name="T35" fmla="*/ 36 h 498"/>
                <a:gd name="T36" fmla="*/ 190 w 315"/>
                <a:gd name="T37" fmla="*/ 62 h 498"/>
                <a:gd name="T38" fmla="*/ 241 w 315"/>
                <a:gd name="T39" fmla="*/ 89 h 498"/>
                <a:gd name="T40" fmla="*/ 293 w 315"/>
                <a:gd name="T41" fmla="*/ 116 h 498"/>
                <a:gd name="T42" fmla="*/ 315 w 315"/>
                <a:gd name="T43" fmla="*/ 187 h 498"/>
                <a:gd name="T44" fmla="*/ 304 w 315"/>
                <a:gd name="T45" fmla="*/ 246 h 498"/>
                <a:gd name="T46" fmla="*/ 285 w 315"/>
                <a:gd name="T47" fmla="*/ 256 h 498"/>
                <a:gd name="T48" fmla="*/ 275 w 315"/>
                <a:gd name="T49" fmla="*/ 273 h 498"/>
                <a:gd name="T50" fmla="*/ 268 w 315"/>
                <a:gd name="T51" fmla="*/ 289 h 498"/>
                <a:gd name="T52" fmla="*/ 262 w 315"/>
                <a:gd name="T53" fmla="*/ 301 h 498"/>
                <a:gd name="T54" fmla="*/ 263 w 315"/>
                <a:gd name="T55" fmla="*/ 321 h 498"/>
                <a:gd name="T56" fmla="*/ 256 w 315"/>
                <a:gd name="T57" fmla="*/ 341 h 498"/>
                <a:gd name="T58" fmla="*/ 271 w 315"/>
                <a:gd name="T59" fmla="*/ 356 h 498"/>
                <a:gd name="T60" fmla="*/ 279 w 315"/>
                <a:gd name="T61" fmla="*/ 377 h 498"/>
                <a:gd name="T62" fmla="*/ 280 w 315"/>
                <a:gd name="T63" fmla="*/ 393 h 498"/>
                <a:gd name="T64" fmla="*/ 265 w 315"/>
                <a:gd name="T65" fmla="*/ 393 h 498"/>
                <a:gd name="T66" fmla="*/ 255 w 315"/>
                <a:gd name="T67" fmla="*/ 399 h 498"/>
                <a:gd name="T68" fmla="*/ 248 w 315"/>
                <a:gd name="T69" fmla="*/ 406 h 498"/>
                <a:gd name="T70" fmla="*/ 245 w 315"/>
                <a:gd name="T71" fmla="*/ 415 h 498"/>
                <a:gd name="T72" fmla="*/ 230 w 315"/>
                <a:gd name="T73" fmla="*/ 428 h 498"/>
                <a:gd name="T74" fmla="*/ 222 w 315"/>
                <a:gd name="T75" fmla="*/ 436 h 498"/>
                <a:gd name="T76" fmla="*/ 212 w 315"/>
                <a:gd name="T77" fmla="*/ 443 h 498"/>
                <a:gd name="T78" fmla="*/ 200 w 315"/>
                <a:gd name="T79" fmla="*/ 447 h 498"/>
                <a:gd name="T80" fmla="*/ 189 w 315"/>
                <a:gd name="T81" fmla="*/ 450 h 498"/>
                <a:gd name="T82" fmla="*/ 173 w 315"/>
                <a:gd name="T83" fmla="*/ 451 h 498"/>
                <a:gd name="T84" fmla="*/ 164 w 315"/>
                <a:gd name="T85" fmla="*/ 457 h 498"/>
                <a:gd name="T86" fmla="*/ 163 w 315"/>
                <a:gd name="T87" fmla="*/ 472 h 498"/>
                <a:gd name="T88" fmla="*/ 131 w 315"/>
                <a:gd name="T89" fmla="*/ 483 h 498"/>
                <a:gd name="T90" fmla="*/ 111 w 315"/>
                <a:gd name="T91" fmla="*/ 491 h 498"/>
                <a:gd name="T92" fmla="*/ 98 w 315"/>
                <a:gd name="T93" fmla="*/ 493 h 498"/>
                <a:gd name="T94" fmla="*/ 90 w 315"/>
                <a:gd name="T95" fmla="*/ 487 h 498"/>
                <a:gd name="T96" fmla="*/ 78 w 315"/>
                <a:gd name="T97" fmla="*/ 495 h 498"/>
                <a:gd name="T98" fmla="*/ 64 w 315"/>
                <a:gd name="T99" fmla="*/ 491 h 498"/>
                <a:gd name="T100" fmla="*/ 46 w 315"/>
                <a:gd name="T101" fmla="*/ 460 h 498"/>
                <a:gd name="T102" fmla="*/ 20 w 315"/>
                <a:gd name="T103" fmla="*/ 427 h 498"/>
                <a:gd name="T104" fmla="*/ 51 w 315"/>
                <a:gd name="T105" fmla="*/ 422 h 498"/>
                <a:gd name="T106" fmla="*/ 55 w 315"/>
                <a:gd name="T107" fmla="*/ 408 h 498"/>
                <a:gd name="T108" fmla="*/ 48 w 315"/>
                <a:gd name="T109" fmla="*/ 385 h 498"/>
                <a:gd name="T110" fmla="*/ 49 w 315"/>
                <a:gd name="T111" fmla="*/ 369 h 498"/>
                <a:gd name="T112" fmla="*/ 48 w 315"/>
                <a:gd name="T113" fmla="*/ 360 h 498"/>
                <a:gd name="T114" fmla="*/ 45 w 315"/>
                <a:gd name="T115" fmla="*/ 352 h 498"/>
                <a:gd name="T116" fmla="*/ 38 w 315"/>
                <a:gd name="T117" fmla="*/ 340 h 498"/>
                <a:gd name="T118" fmla="*/ 32 w 315"/>
                <a:gd name="T119" fmla="*/ 33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5" h="498">
                  <a:moveTo>
                    <a:pt x="20" y="327"/>
                  </a:moveTo>
                  <a:lnTo>
                    <a:pt x="13" y="318"/>
                  </a:lnTo>
                  <a:lnTo>
                    <a:pt x="6" y="308"/>
                  </a:lnTo>
                  <a:lnTo>
                    <a:pt x="5" y="307"/>
                  </a:lnTo>
                  <a:lnTo>
                    <a:pt x="5" y="306"/>
                  </a:lnTo>
                  <a:lnTo>
                    <a:pt x="5" y="305"/>
                  </a:lnTo>
                  <a:lnTo>
                    <a:pt x="5" y="304"/>
                  </a:lnTo>
                  <a:lnTo>
                    <a:pt x="4" y="302"/>
                  </a:lnTo>
                  <a:lnTo>
                    <a:pt x="4" y="301"/>
                  </a:lnTo>
                  <a:lnTo>
                    <a:pt x="4" y="300"/>
                  </a:lnTo>
                  <a:lnTo>
                    <a:pt x="4" y="299"/>
                  </a:lnTo>
                  <a:lnTo>
                    <a:pt x="4" y="298"/>
                  </a:lnTo>
                  <a:lnTo>
                    <a:pt x="3" y="298"/>
                  </a:lnTo>
                  <a:lnTo>
                    <a:pt x="3" y="297"/>
                  </a:lnTo>
                  <a:lnTo>
                    <a:pt x="3" y="296"/>
                  </a:lnTo>
                  <a:lnTo>
                    <a:pt x="3" y="294"/>
                  </a:lnTo>
                  <a:lnTo>
                    <a:pt x="3" y="293"/>
                  </a:lnTo>
                  <a:lnTo>
                    <a:pt x="3" y="292"/>
                  </a:lnTo>
                  <a:lnTo>
                    <a:pt x="2" y="291"/>
                  </a:lnTo>
                  <a:lnTo>
                    <a:pt x="2" y="290"/>
                  </a:lnTo>
                  <a:lnTo>
                    <a:pt x="0" y="288"/>
                  </a:lnTo>
                  <a:lnTo>
                    <a:pt x="0" y="285"/>
                  </a:lnTo>
                  <a:lnTo>
                    <a:pt x="2" y="284"/>
                  </a:lnTo>
                  <a:lnTo>
                    <a:pt x="3" y="284"/>
                  </a:lnTo>
                  <a:lnTo>
                    <a:pt x="4" y="283"/>
                  </a:lnTo>
                  <a:lnTo>
                    <a:pt x="5" y="283"/>
                  </a:lnTo>
                  <a:lnTo>
                    <a:pt x="6" y="283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7"/>
                  </a:lnTo>
                  <a:lnTo>
                    <a:pt x="9" y="277"/>
                  </a:lnTo>
                  <a:lnTo>
                    <a:pt x="11" y="277"/>
                  </a:lnTo>
                  <a:lnTo>
                    <a:pt x="11" y="276"/>
                  </a:lnTo>
                  <a:lnTo>
                    <a:pt x="11" y="275"/>
                  </a:lnTo>
                  <a:lnTo>
                    <a:pt x="11" y="274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1" y="273"/>
                  </a:lnTo>
                  <a:lnTo>
                    <a:pt x="11" y="272"/>
                  </a:lnTo>
                  <a:lnTo>
                    <a:pt x="12" y="269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6" y="263"/>
                  </a:lnTo>
                  <a:lnTo>
                    <a:pt x="16" y="261"/>
                  </a:lnTo>
                  <a:lnTo>
                    <a:pt x="17" y="260"/>
                  </a:lnTo>
                  <a:lnTo>
                    <a:pt x="19" y="259"/>
                  </a:lnTo>
                  <a:lnTo>
                    <a:pt x="20" y="258"/>
                  </a:lnTo>
                  <a:lnTo>
                    <a:pt x="21" y="256"/>
                  </a:lnTo>
                  <a:lnTo>
                    <a:pt x="21" y="255"/>
                  </a:lnTo>
                  <a:lnTo>
                    <a:pt x="22" y="254"/>
                  </a:lnTo>
                  <a:lnTo>
                    <a:pt x="23" y="252"/>
                  </a:lnTo>
                  <a:lnTo>
                    <a:pt x="24" y="251"/>
                  </a:lnTo>
                  <a:lnTo>
                    <a:pt x="24" y="250"/>
                  </a:lnTo>
                  <a:lnTo>
                    <a:pt x="25" y="249"/>
                  </a:lnTo>
                  <a:lnTo>
                    <a:pt x="27" y="248"/>
                  </a:lnTo>
                  <a:lnTo>
                    <a:pt x="28" y="247"/>
                  </a:lnTo>
                  <a:lnTo>
                    <a:pt x="29" y="244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3" y="240"/>
                  </a:lnTo>
                  <a:lnTo>
                    <a:pt x="34" y="239"/>
                  </a:lnTo>
                  <a:lnTo>
                    <a:pt x="37" y="237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41" y="231"/>
                  </a:lnTo>
                  <a:lnTo>
                    <a:pt x="42" y="230"/>
                  </a:lnTo>
                  <a:lnTo>
                    <a:pt x="45" y="227"/>
                  </a:lnTo>
                  <a:lnTo>
                    <a:pt x="46" y="225"/>
                  </a:lnTo>
                  <a:lnTo>
                    <a:pt x="48" y="224"/>
                  </a:lnTo>
                  <a:lnTo>
                    <a:pt x="49" y="222"/>
                  </a:lnTo>
                  <a:lnTo>
                    <a:pt x="51" y="221"/>
                  </a:lnTo>
                  <a:lnTo>
                    <a:pt x="53" y="218"/>
                  </a:lnTo>
                  <a:lnTo>
                    <a:pt x="55" y="216"/>
                  </a:lnTo>
                  <a:lnTo>
                    <a:pt x="56" y="215"/>
                  </a:lnTo>
                  <a:lnTo>
                    <a:pt x="58" y="213"/>
                  </a:lnTo>
                  <a:lnTo>
                    <a:pt x="59" y="212"/>
                  </a:lnTo>
                  <a:lnTo>
                    <a:pt x="61" y="210"/>
                  </a:lnTo>
                  <a:lnTo>
                    <a:pt x="61" y="209"/>
                  </a:lnTo>
                  <a:lnTo>
                    <a:pt x="62" y="209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2" y="199"/>
                  </a:lnTo>
                  <a:lnTo>
                    <a:pt x="62" y="198"/>
                  </a:lnTo>
                  <a:lnTo>
                    <a:pt x="62" y="197"/>
                  </a:lnTo>
                  <a:lnTo>
                    <a:pt x="63" y="196"/>
                  </a:lnTo>
                  <a:lnTo>
                    <a:pt x="63" y="193"/>
                  </a:lnTo>
                  <a:lnTo>
                    <a:pt x="63" y="192"/>
                  </a:lnTo>
                  <a:lnTo>
                    <a:pt x="63" y="191"/>
                  </a:lnTo>
                  <a:lnTo>
                    <a:pt x="63" y="189"/>
                  </a:lnTo>
                  <a:lnTo>
                    <a:pt x="63" y="188"/>
                  </a:lnTo>
                  <a:lnTo>
                    <a:pt x="63" y="187"/>
                  </a:lnTo>
                  <a:lnTo>
                    <a:pt x="63" y="185"/>
                  </a:lnTo>
                  <a:lnTo>
                    <a:pt x="63" y="183"/>
                  </a:lnTo>
                  <a:lnTo>
                    <a:pt x="64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7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4" y="174"/>
                  </a:lnTo>
                  <a:lnTo>
                    <a:pt x="64" y="172"/>
                  </a:lnTo>
                  <a:lnTo>
                    <a:pt x="64" y="171"/>
                  </a:lnTo>
                  <a:lnTo>
                    <a:pt x="65" y="170"/>
                  </a:lnTo>
                  <a:lnTo>
                    <a:pt x="65" y="168"/>
                  </a:lnTo>
                  <a:lnTo>
                    <a:pt x="65" y="166"/>
                  </a:lnTo>
                  <a:lnTo>
                    <a:pt x="65" y="165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5" y="160"/>
                  </a:lnTo>
                  <a:lnTo>
                    <a:pt x="65" y="159"/>
                  </a:lnTo>
                  <a:lnTo>
                    <a:pt x="65" y="158"/>
                  </a:lnTo>
                  <a:lnTo>
                    <a:pt x="65" y="156"/>
                  </a:lnTo>
                  <a:lnTo>
                    <a:pt x="66" y="155"/>
                  </a:lnTo>
                  <a:lnTo>
                    <a:pt x="66" y="154"/>
                  </a:lnTo>
                  <a:lnTo>
                    <a:pt x="66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6" y="145"/>
                  </a:lnTo>
                  <a:lnTo>
                    <a:pt x="66" y="143"/>
                  </a:lnTo>
                  <a:lnTo>
                    <a:pt x="67" y="142"/>
                  </a:lnTo>
                  <a:lnTo>
                    <a:pt x="67" y="141"/>
                  </a:lnTo>
                  <a:lnTo>
                    <a:pt x="67" y="139"/>
                  </a:lnTo>
                  <a:lnTo>
                    <a:pt x="67" y="138"/>
                  </a:lnTo>
                  <a:lnTo>
                    <a:pt x="67" y="137"/>
                  </a:lnTo>
                  <a:lnTo>
                    <a:pt x="67" y="134"/>
                  </a:lnTo>
                  <a:lnTo>
                    <a:pt x="67" y="133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9" y="127"/>
                  </a:lnTo>
                  <a:lnTo>
                    <a:pt x="69" y="126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9" y="122"/>
                  </a:lnTo>
                  <a:lnTo>
                    <a:pt x="69" y="121"/>
                  </a:lnTo>
                  <a:lnTo>
                    <a:pt x="69" y="118"/>
                  </a:lnTo>
                  <a:lnTo>
                    <a:pt x="69" y="117"/>
                  </a:lnTo>
                  <a:lnTo>
                    <a:pt x="69" y="116"/>
                  </a:lnTo>
                  <a:lnTo>
                    <a:pt x="70" y="115"/>
                  </a:lnTo>
                  <a:lnTo>
                    <a:pt x="70" y="113"/>
                  </a:lnTo>
                  <a:lnTo>
                    <a:pt x="71" y="112"/>
                  </a:lnTo>
                  <a:lnTo>
                    <a:pt x="72" y="109"/>
                  </a:lnTo>
                  <a:lnTo>
                    <a:pt x="73" y="107"/>
                  </a:lnTo>
                  <a:lnTo>
                    <a:pt x="74" y="105"/>
                  </a:lnTo>
                  <a:lnTo>
                    <a:pt x="75" y="103"/>
                  </a:lnTo>
                  <a:lnTo>
                    <a:pt x="76" y="101"/>
                  </a:lnTo>
                  <a:lnTo>
                    <a:pt x="76" y="100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3" y="97"/>
                  </a:lnTo>
                  <a:lnTo>
                    <a:pt x="72" y="95"/>
                  </a:lnTo>
                  <a:lnTo>
                    <a:pt x="70" y="93"/>
                  </a:lnTo>
                  <a:lnTo>
                    <a:pt x="69" y="91"/>
                  </a:lnTo>
                  <a:lnTo>
                    <a:pt x="67" y="90"/>
                  </a:lnTo>
                  <a:lnTo>
                    <a:pt x="65" y="88"/>
                  </a:lnTo>
                  <a:lnTo>
                    <a:pt x="64" y="88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3" y="84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5" y="81"/>
                  </a:lnTo>
                  <a:lnTo>
                    <a:pt x="64" y="80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1" y="74"/>
                  </a:lnTo>
                  <a:lnTo>
                    <a:pt x="61" y="73"/>
                  </a:lnTo>
                  <a:lnTo>
                    <a:pt x="59" y="73"/>
                  </a:lnTo>
                  <a:lnTo>
                    <a:pt x="59" y="72"/>
                  </a:lnTo>
                  <a:lnTo>
                    <a:pt x="58" y="71"/>
                  </a:lnTo>
                  <a:lnTo>
                    <a:pt x="58" y="70"/>
                  </a:lnTo>
                  <a:lnTo>
                    <a:pt x="57" y="68"/>
                  </a:lnTo>
                  <a:lnTo>
                    <a:pt x="56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3" y="65"/>
                  </a:lnTo>
                  <a:lnTo>
                    <a:pt x="53" y="64"/>
                  </a:lnTo>
                  <a:lnTo>
                    <a:pt x="53" y="63"/>
                  </a:lnTo>
                  <a:lnTo>
                    <a:pt x="53" y="62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5"/>
                  </a:lnTo>
                  <a:lnTo>
                    <a:pt x="53" y="53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1" y="46"/>
                  </a:lnTo>
                  <a:lnTo>
                    <a:pt x="51" y="43"/>
                  </a:lnTo>
                  <a:lnTo>
                    <a:pt x="51" y="42"/>
                  </a:lnTo>
                  <a:lnTo>
                    <a:pt x="50" y="40"/>
                  </a:lnTo>
                  <a:lnTo>
                    <a:pt x="50" y="38"/>
                  </a:lnTo>
                  <a:lnTo>
                    <a:pt x="50" y="36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49" y="30"/>
                  </a:lnTo>
                  <a:lnTo>
                    <a:pt x="49" y="28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0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9" y="9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3" y="3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9" y="3"/>
                  </a:lnTo>
                  <a:lnTo>
                    <a:pt x="83" y="5"/>
                  </a:lnTo>
                  <a:lnTo>
                    <a:pt x="87" y="6"/>
                  </a:lnTo>
                  <a:lnTo>
                    <a:pt x="90" y="8"/>
                  </a:lnTo>
                  <a:lnTo>
                    <a:pt x="94" y="11"/>
                  </a:lnTo>
                  <a:lnTo>
                    <a:pt x="98" y="13"/>
                  </a:lnTo>
                  <a:lnTo>
                    <a:pt x="101" y="14"/>
                  </a:lnTo>
                  <a:lnTo>
                    <a:pt x="105" y="16"/>
                  </a:lnTo>
                  <a:lnTo>
                    <a:pt x="108" y="18"/>
                  </a:lnTo>
                  <a:lnTo>
                    <a:pt x="113" y="20"/>
                  </a:lnTo>
                  <a:lnTo>
                    <a:pt x="116" y="22"/>
                  </a:lnTo>
                  <a:lnTo>
                    <a:pt x="120" y="24"/>
                  </a:lnTo>
                  <a:lnTo>
                    <a:pt x="123" y="26"/>
                  </a:lnTo>
                  <a:lnTo>
                    <a:pt x="128" y="28"/>
                  </a:lnTo>
                  <a:lnTo>
                    <a:pt x="131" y="30"/>
                  </a:lnTo>
                  <a:lnTo>
                    <a:pt x="134" y="32"/>
                  </a:lnTo>
                  <a:lnTo>
                    <a:pt x="138" y="34"/>
                  </a:lnTo>
                  <a:lnTo>
                    <a:pt x="142" y="36"/>
                  </a:lnTo>
                  <a:lnTo>
                    <a:pt x="146" y="38"/>
                  </a:lnTo>
                  <a:lnTo>
                    <a:pt x="149" y="40"/>
                  </a:lnTo>
                  <a:lnTo>
                    <a:pt x="153" y="42"/>
                  </a:lnTo>
                  <a:lnTo>
                    <a:pt x="157" y="43"/>
                  </a:lnTo>
                  <a:lnTo>
                    <a:pt x="161" y="46"/>
                  </a:lnTo>
                  <a:lnTo>
                    <a:pt x="164" y="48"/>
                  </a:lnTo>
                  <a:lnTo>
                    <a:pt x="167" y="50"/>
                  </a:lnTo>
                  <a:lnTo>
                    <a:pt x="172" y="51"/>
                  </a:lnTo>
                  <a:lnTo>
                    <a:pt x="172" y="53"/>
                  </a:lnTo>
                  <a:lnTo>
                    <a:pt x="175" y="54"/>
                  </a:lnTo>
                  <a:lnTo>
                    <a:pt x="179" y="56"/>
                  </a:lnTo>
                  <a:lnTo>
                    <a:pt x="182" y="57"/>
                  </a:lnTo>
                  <a:lnTo>
                    <a:pt x="187" y="59"/>
                  </a:lnTo>
                  <a:lnTo>
                    <a:pt x="190" y="62"/>
                  </a:lnTo>
                  <a:lnTo>
                    <a:pt x="193" y="64"/>
                  </a:lnTo>
                  <a:lnTo>
                    <a:pt x="197" y="65"/>
                  </a:lnTo>
                  <a:lnTo>
                    <a:pt x="201" y="67"/>
                  </a:lnTo>
                  <a:lnTo>
                    <a:pt x="205" y="70"/>
                  </a:lnTo>
                  <a:lnTo>
                    <a:pt x="208" y="71"/>
                  </a:lnTo>
                  <a:lnTo>
                    <a:pt x="212" y="73"/>
                  </a:lnTo>
                  <a:lnTo>
                    <a:pt x="216" y="75"/>
                  </a:lnTo>
                  <a:lnTo>
                    <a:pt x="220" y="78"/>
                  </a:lnTo>
                  <a:lnTo>
                    <a:pt x="223" y="79"/>
                  </a:lnTo>
                  <a:lnTo>
                    <a:pt x="226" y="81"/>
                  </a:lnTo>
                  <a:lnTo>
                    <a:pt x="231" y="83"/>
                  </a:lnTo>
                  <a:lnTo>
                    <a:pt x="234" y="85"/>
                  </a:lnTo>
                  <a:lnTo>
                    <a:pt x="238" y="87"/>
                  </a:lnTo>
                  <a:lnTo>
                    <a:pt x="241" y="89"/>
                  </a:lnTo>
                  <a:lnTo>
                    <a:pt x="246" y="91"/>
                  </a:lnTo>
                  <a:lnTo>
                    <a:pt x="249" y="92"/>
                  </a:lnTo>
                  <a:lnTo>
                    <a:pt x="253" y="95"/>
                  </a:lnTo>
                  <a:lnTo>
                    <a:pt x="256" y="97"/>
                  </a:lnTo>
                  <a:lnTo>
                    <a:pt x="260" y="99"/>
                  </a:lnTo>
                  <a:lnTo>
                    <a:pt x="264" y="100"/>
                  </a:lnTo>
                  <a:lnTo>
                    <a:pt x="267" y="103"/>
                  </a:lnTo>
                  <a:lnTo>
                    <a:pt x="271" y="105"/>
                  </a:lnTo>
                  <a:lnTo>
                    <a:pt x="275" y="106"/>
                  </a:lnTo>
                  <a:lnTo>
                    <a:pt x="279" y="108"/>
                  </a:lnTo>
                  <a:lnTo>
                    <a:pt x="282" y="110"/>
                  </a:lnTo>
                  <a:lnTo>
                    <a:pt x="285" y="112"/>
                  </a:lnTo>
                  <a:lnTo>
                    <a:pt x="290" y="114"/>
                  </a:lnTo>
                  <a:lnTo>
                    <a:pt x="293" y="116"/>
                  </a:lnTo>
                  <a:lnTo>
                    <a:pt x="297" y="118"/>
                  </a:lnTo>
                  <a:lnTo>
                    <a:pt x="300" y="120"/>
                  </a:lnTo>
                  <a:lnTo>
                    <a:pt x="305" y="122"/>
                  </a:lnTo>
                  <a:lnTo>
                    <a:pt x="308" y="124"/>
                  </a:lnTo>
                  <a:lnTo>
                    <a:pt x="312" y="125"/>
                  </a:lnTo>
                  <a:lnTo>
                    <a:pt x="315" y="127"/>
                  </a:lnTo>
                  <a:lnTo>
                    <a:pt x="315" y="135"/>
                  </a:lnTo>
                  <a:lnTo>
                    <a:pt x="315" y="142"/>
                  </a:lnTo>
                  <a:lnTo>
                    <a:pt x="315" y="149"/>
                  </a:lnTo>
                  <a:lnTo>
                    <a:pt x="315" y="157"/>
                  </a:lnTo>
                  <a:lnTo>
                    <a:pt x="315" y="164"/>
                  </a:lnTo>
                  <a:lnTo>
                    <a:pt x="315" y="172"/>
                  </a:lnTo>
                  <a:lnTo>
                    <a:pt x="315" y="179"/>
                  </a:lnTo>
                  <a:lnTo>
                    <a:pt x="315" y="187"/>
                  </a:lnTo>
                  <a:lnTo>
                    <a:pt x="315" y="193"/>
                  </a:lnTo>
                  <a:lnTo>
                    <a:pt x="315" y="200"/>
                  </a:lnTo>
                  <a:lnTo>
                    <a:pt x="315" y="208"/>
                  </a:lnTo>
                  <a:lnTo>
                    <a:pt x="315" y="215"/>
                  </a:lnTo>
                  <a:lnTo>
                    <a:pt x="315" y="223"/>
                  </a:lnTo>
                  <a:lnTo>
                    <a:pt x="315" y="230"/>
                  </a:lnTo>
                  <a:lnTo>
                    <a:pt x="315" y="237"/>
                  </a:lnTo>
                  <a:lnTo>
                    <a:pt x="315" y="244"/>
                  </a:lnTo>
                  <a:lnTo>
                    <a:pt x="315" y="246"/>
                  </a:lnTo>
                  <a:lnTo>
                    <a:pt x="315" y="247"/>
                  </a:lnTo>
                  <a:lnTo>
                    <a:pt x="314" y="247"/>
                  </a:lnTo>
                  <a:lnTo>
                    <a:pt x="310" y="246"/>
                  </a:lnTo>
                  <a:lnTo>
                    <a:pt x="307" y="246"/>
                  </a:lnTo>
                  <a:lnTo>
                    <a:pt x="304" y="246"/>
                  </a:lnTo>
                  <a:lnTo>
                    <a:pt x="301" y="246"/>
                  </a:lnTo>
                  <a:lnTo>
                    <a:pt x="298" y="247"/>
                  </a:lnTo>
                  <a:lnTo>
                    <a:pt x="296" y="247"/>
                  </a:lnTo>
                  <a:lnTo>
                    <a:pt x="291" y="246"/>
                  </a:lnTo>
                  <a:lnTo>
                    <a:pt x="290" y="247"/>
                  </a:lnTo>
                  <a:lnTo>
                    <a:pt x="289" y="247"/>
                  </a:lnTo>
                  <a:lnTo>
                    <a:pt x="288" y="247"/>
                  </a:lnTo>
                  <a:lnTo>
                    <a:pt x="287" y="249"/>
                  </a:lnTo>
                  <a:lnTo>
                    <a:pt x="284" y="251"/>
                  </a:lnTo>
                  <a:lnTo>
                    <a:pt x="283" y="251"/>
                  </a:lnTo>
                  <a:lnTo>
                    <a:pt x="283" y="252"/>
                  </a:lnTo>
                  <a:lnTo>
                    <a:pt x="283" y="254"/>
                  </a:lnTo>
                  <a:lnTo>
                    <a:pt x="284" y="255"/>
                  </a:lnTo>
                  <a:lnTo>
                    <a:pt x="285" y="256"/>
                  </a:lnTo>
                  <a:lnTo>
                    <a:pt x="285" y="257"/>
                  </a:lnTo>
                  <a:lnTo>
                    <a:pt x="285" y="258"/>
                  </a:lnTo>
                  <a:lnTo>
                    <a:pt x="285" y="261"/>
                  </a:lnTo>
                  <a:lnTo>
                    <a:pt x="284" y="261"/>
                  </a:lnTo>
                  <a:lnTo>
                    <a:pt x="283" y="265"/>
                  </a:lnTo>
                  <a:lnTo>
                    <a:pt x="282" y="265"/>
                  </a:lnTo>
                  <a:lnTo>
                    <a:pt x="282" y="266"/>
                  </a:lnTo>
                  <a:lnTo>
                    <a:pt x="281" y="266"/>
                  </a:lnTo>
                  <a:lnTo>
                    <a:pt x="279" y="268"/>
                  </a:lnTo>
                  <a:lnTo>
                    <a:pt x="278" y="269"/>
                  </a:lnTo>
                  <a:lnTo>
                    <a:pt x="278" y="271"/>
                  </a:lnTo>
                  <a:lnTo>
                    <a:pt x="278" y="272"/>
                  </a:lnTo>
                  <a:lnTo>
                    <a:pt x="276" y="273"/>
                  </a:lnTo>
                  <a:lnTo>
                    <a:pt x="275" y="273"/>
                  </a:lnTo>
                  <a:lnTo>
                    <a:pt x="275" y="274"/>
                  </a:lnTo>
                  <a:lnTo>
                    <a:pt x="276" y="275"/>
                  </a:lnTo>
                  <a:lnTo>
                    <a:pt x="276" y="276"/>
                  </a:lnTo>
                  <a:lnTo>
                    <a:pt x="276" y="277"/>
                  </a:lnTo>
                  <a:lnTo>
                    <a:pt x="276" y="279"/>
                  </a:lnTo>
                  <a:lnTo>
                    <a:pt x="270" y="280"/>
                  </a:lnTo>
                  <a:lnTo>
                    <a:pt x="268" y="281"/>
                  </a:lnTo>
                  <a:lnTo>
                    <a:pt x="267" y="281"/>
                  </a:lnTo>
                  <a:lnTo>
                    <a:pt x="267" y="282"/>
                  </a:lnTo>
                  <a:lnTo>
                    <a:pt x="267" y="283"/>
                  </a:lnTo>
                  <a:lnTo>
                    <a:pt x="268" y="284"/>
                  </a:lnTo>
                  <a:lnTo>
                    <a:pt x="270" y="288"/>
                  </a:lnTo>
                  <a:lnTo>
                    <a:pt x="270" y="289"/>
                  </a:lnTo>
                  <a:lnTo>
                    <a:pt x="268" y="289"/>
                  </a:lnTo>
                  <a:lnTo>
                    <a:pt x="268" y="290"/>
                  </a:lnTo>
                  <a:lnTo>
                    <a:pt x="270" y="291"/>
                  </a:lnTo>
                  <a:lnTo>
                    <a:pt x="270" y="292"/>
                  </a:lnTo>
                  <a:lnTo>
                    <a:pt x="272" y="292"/>
                  </a:lnTo>
                  <a:lnTo>
                    <a:pt x="272" y="293"/>
                  </a:lnTo>
                  <a:lnTo>
                    <a:pt x="273" y="294"/>
                  </a:lnTo>
                  <a:lnTo>
                    <a:pt x="272" y="296"/>
                  </a:lnTo>
                  <a:lnTo>
                    <a:pt x="271" y="296"/>
                  </a:lnTo>
                  <a:lnTo>
                    <a:pt x="270" y="296"/>
                  </a:lnTo>
                  <a:lnTo>
                    <a:pt x="268" y="297"/>
                  </a:lnTo>
                  <a:lnTo>
                    <a:pt x="268" y="298"/>
                  </a:lnTo>
                  <a:lnTo>
                    <a:pt x="264" y="300"/>
                  </a:lnTo>
                  <a:lnTo>
                    <a:pt x="263" y="300"/>
                  </a:lnTo>
                  <a:lnTo>
                    <a:pt x="262" y="301"/>
                  </a:lnTo>
                  <a:lnTo>
                    <a:pt x="259" y="305"/>
                  </a:lnTo>
                  <a:lnTo>
                    <a:pt x="258" y="306"/>
                  </a:lnTo>
                  <a:lnTo>
                    <a:pt x="259" y="307"/>
                  </a:lnTo>
                  <a:lnTo>
                    <a:pt x="259" y="308"/>
                  </a:lnTo>
                  <a:lnTo>
                    <a:pt x="259" y="309"/>
                  </a:lnTo>
                  <a:lnTo>
                    <a:pt x="260" y="310"/>
                  </a:lnTo>
                  <a:lnTo>
                    <a:pt x="262" y="311"/>
                  </a:lnTo>
                  <a:lnTo>
                    <a:pt x="263" y="314"/>
                  </a:lnTo>
                  <a:lnTo>
                    <a:pt x="263" y="315"/>
                  </a:lnTo>
                  <a:lnTo>
                    <a:pt x="263" y="316"/>
                  </a:lnTo>
                  <a:lnTo>
                    <a:pt x="264" y="317"/>
                  </a:lnTo>
                  <a:lnTo>
                    <a:pt x="265" y="318"/>
                  </a:lnTo>
                  <a:lnTo>
                    <a:pt x="264" y="319"/>
                  </a:lnTo>
                  <a:lnTo>
                    <a:pt x="263" y="321"/>
                  </a:lnTo>
                  <a:lnTo>
                    <a:pt x="260" y="324"/>
                  </a:lnTo>
                  <a:lnTo>
                    <a:pt x="259" y="324"/>
                  </a:lnTo>
                  <a:lnTo>
                    <a:pt x="257" y="325"/>
                  </a:lnTo>
                  <a:lnTo>
                    <a:pt x="256" y="326"/>
                  </a:lnTo>
                  <a:lnTo>
                    <a:pt x="255" y="326"/>
                  </a:lnTo>
                  <a:lnTo>
                    <a:pt x="255" y="328"/>
                  </a:lnTo>
                  <a:lnTo>
                    <a:pt x="251" y="333"/>
                  </a:lnTo>
                  <a:lnTo>
                    <a:pt x="251" y="335"/>
                  </a:lnTo>
                  <a:lnTo>
                    <a:pt x="250" y="336"/>
                  </a:lnTo>
                  <a:lnTo>
                    <a:pt x="251" y="338"/>
                  </a:lnTo>
                  <a:lnTo>
                    <a:pt x="253" y="340"/>
                  </a:lnTo>
                  <a:lnTo>
                    <a:pt x="254" y="340"/>
                  </a:lnTo>
                  <a:lnTo>
                    <a:pt x="255" y="341"/>
                  </a:lnTo>
                  <a:lnTo>
                    <a:pt x="256" y="341"/>
                  </a:lnTo>
                  <a:lnTo>
                    <a:pt x="257" y="341"/>
                  </a:lnTo>
                  <a:lnTo>
                    <a:pt x="258" y="341"/>
                  </a:lnTo>
                  <a:lnTo>
                    <a:pt x="259" y="341"/>
                  </a:lnTo>
                  <a:lnTo>
                    <a:pt x="260" y="340"/>
                  </a:lnTo>
                  <a:lnTo>
                    <a:pt x="262" y="339"/>
                  </a:lnTo>
                  <a:lnTo>
                    <a:pt x="263" y="338"/>
                  </a:lnTo>
                  <a:lnTo>
                    <a:pt x="266" y="340"/>
                  </a:lnTo>
                  <a:lnTo>
                    <a:pt x="270" y="341"/>
                  </a:lnTo>
                  <a:lnTo>
                    <a:pt x="270" y="342"/>
                  </a:lnTo>
                  <a:lnTo>
                    <a:pt x="268" y="346"/>
                  </a:lnTo>
                  <a:lnTo>
                    <a:pt x="267" y="347"/>
                  </a:lnTo>
                  <a:lnTo>
                    <a:pt x="268" y="348"/>
                  </a:lnTo>
                  <a:lnTo>
                    <a:pt x="271" y="355"/>
                  </a:lnTo>
                  <a:lnTo>
                    <a:pt x="271" y="356"/>
                  </a:lnTo>
                  <a:lnTo>
                    <a:pt x="270" y="359"/>
                  </a:lnTo>
                  <a:lnTo>
                    <a:pt x="271" y="359"/>
                  </a:lnTo>
                  <a:lnTo>
                    <a:pt x="273" y="358"/>
                  </a:lnTo>
                  <a:lnTo>
                    <a:pt x="274" y="358"/>
                  </a:lnTo>
                  <a:lnTo>
                    <a:pt x="274" y="359"/>
                  </a:lnTo>
                  <a:lnTo>
                    <a:pt x="274" y="360"/>
                  </a:lnTo>
                  <a:lnTo>
                    <a:pt x="272" y="371"/>
                  </a:lnTo>
                  <a:lnTo>
                    <a:pt x="272" y="372"/>
                  </a:lnTo>
                  <a:lnTo>
                    <a:pt x="273" y="373"/>
                  </a:lnTo>
                  <a:lnTo>
                    <a:pt x="274" y="374"/>
                  </a:lnTo>
                  <a:lnTo>
                    <a:pt x="275" y="375"/>
                  </a:lnTo>
                  <a:lnTo>
                    <a:pt x="276" y="376"/>
                  </a:lnTo>
                  <a:lnTo>
                    <a:pt x="279" y="376"/>
                  </a:lnTo>
                  <a:lnTo>
                    <a:pt x="279" y="377"/>
                  </a:lnTo>
                  <a:lnTo>
                    <a:pt x="280" y="377"/>
                  </a:lnTo>
                  <a:lnTo>
                    <a:pt x="280" y="378"/>
                  </a:lnTo>
                  <a:lnTo>
                    <a:pt x="282" y="378"/>
                  </a:lnTo>
                  <a:lnTo>
                    <a:pt x="283" y="378"/>
                  </a:lnTo>
                  <a:lnTo>
                    <a:pt x="284" y="381"/>
                  </a:lnTo>
                  <a:lnTo>
                    <a:pt x="284" y="383"/>
                  </a:lnTo>
                  <a:lnTo>
                    <a:pt x="284" y="384"/>
                  </a:lnTo>
                  <a:lnTo>
                    <a:pt x="284" y="385"/>
                  </a:lnTo>
                  <a:lnTo>
                    <a:pt x="284" y="386"/>
                  </a:lnTo>
                  <a:lnTo>
                    <a:pt x="284" y="388"/>
                  </a:lnTo>
                  <a:lnTo>
                    <a:pt x="284" y="389"/>
                  </a:lnTo>
                  <a:lnTo>
                    <a:pt x="283" y="389"/>
                  </a:lnTo>
                  <a:lnTo>
                    <a:pt x="282" y="393"/>
                  </a:lnTo>
                  <a:lnTo>
                    <a:pt x="280" y="393"/>
                  </a:lnTo>
                  <a:lnTo>
                    <a:pt x="279" y="392"/>
                  </a:lnTo>
                  <a:lnTo>
                    <a:pt x="278" y="392"/>
                  </a:lnTo>
                  <a:lnTo>
                    <a:pt x="276" y="392"/>
                  </a:lnTo>
                  <a:lnTo>
                    <a:pt x="275" y="392"/>
                  </a:lnTo>
                  <a:lnTo>
                    <a:pt x="274" y="391"/>
                  </a:lnTo>
                  <a:lnTo>
                    <a:pt x="273" y="391"/>
                  </a:lnTo>
                  <a:lnTo>
                    <a:pt x="272" y="391"/>
                  </a:lnTo>
                  <a:lnTo>
                    <a:pt x="271" y="391"/>
                  </a:lnTo>
                  <a:lnTo>
                    <a:pt x="270" y="391"/>
                  </a:lnTo>
                  <a:lnTo>
                    <a:pt x="268" y="392"/>
                  </a:lnTo>
                  <a:lnTo>
                    <a:pt x="267" y="392"/>
                  </a:lnTo>
                  <a:lnTo>
                    <a:pt x="266" y="392"/>
                  </a:lnTo>
                  <a:lnTo>
                    <a:pt x="266" y="393"/>
                  </a:lnTo>
                  <a:lnTo>
                    <a:pt x="265" y="393"/>
                  </a:lnTo>
                  <a:lnTo>
                    <a:pt x="264" y="393"/>
                  </a:lnTo>
                  <a:lnTo>
                    <a:pt x="263" y="394"/>
                  </a:lnTo>
                  <a:lnTo>
                    <a:pt x="262" y="395"/>
                  </a:lnTo>
                  <a:lnTo>
                    <a:pt x="262" y="397"/>
                  </a:lnTo>
                  <a:lnTo>
                    <a:pt x="260" y="395"/>
                  </a:lnTo>
                  <a:lnTo>
                    <a:pt x="260" y="397"/>
                  </a:lnTo>
                  <a:lnTo>
                    <a:pt x="258" y="395"/>
                  </a:lnTo>
                  <a:lnTo>
                    <a:pt x="257" y="395"/>
                  </a:lnTo>
                  <a:lnTo>
                    <a:pt x="257" y="397"/>
                  </a:lnTo>
                  <a:lnTo>
                    <a:pt x="257" y="398"/>
                  </a:lnTo>
                  <a:lnTo>
                    <a:pt x="256" y="398"/>
                  </a:lnTo>
                  <a:lnTo>
                    <a:pt x="257" y="398"/>
                  </a:lnTo>
                  <a:lnTo>
                    <a:pt x="256" y="399"/>
                  </a:lnTo>
                  <a:lnTo>
                    <a:pt x="255" y="399"/>
                  </a:lnTo>
                  <a:lnTo>
                    <a:pt x="254" y="399"/>
                  </a:lnTo>
                  <a:lnTo>
                    <a:pt x="253" y="400"/>
                  </a:lnTo>
                  <a:lnTo>
                    <a:pt x="253" y="401"/>
                  </a:lnTo>
                  <a:lnTo>
                    <a:pt x="251" y="401"/>
                  </a:lnTo>
                  <a:lnTo>
                    <a:pt x="251" y="400"/>
                  </a:lnTo>
                  <a:lnTo>
                    <a:pt x="251" y="401"/>
                  </a:lnTo>
                  <a:lnTo>
                    <a:pt x="250" y="401"/>
                  </a:lnTo>
                  <a:lnTo>
                    <a:pt x="249" y="401"/>
                  </a:lnTo>
                  <a:lnTo>
                    <a:pt x="248" y="401"/>
                  </a:lnTo>
                  <a:lnTo>
                    <a:pt x="248" y="402"/>
                  </a:lnTo>
                  <a:lnTo>
                    <a:pt x="248" y="403"/>
                  </a:lnTo>
                  <a:lnTo>
                    <a:pt x="247" y="405"/>
                  </a:lnTo>
                  <a:lnTo>
                    <a:pt x="248" y="405"/>
                  </a:lnTo>
                  <a:lnTo>
                    <a:pt x="248" y="406"/>
                  </a:lnTo>
                  <a:lnTo>
                    <a:pt x="248" y="407"/>
                  </a:lnTo>
                  <a:lnTo>
                    <a:pt x="248" y="408"/>
                  </a:lnTo>
                  <a:lnTo>
                    <a:pt x="249" y="408"/>
                  </a:lnTo>
                  <a:lnTo>
                    <a:pt x="248" y="408"/>
                  </a:lnTo>
                  <a:lnTo>
                    <a:pt x="249" y="408"/>
                  </a:lnTo>
                  <a:lnTo>
                    <a:pt x="249" y="409"/>
                  </a:lnTo>
                  <a:lnTo>
                    <a:pt x="248" y="410"/>
                  </a:lnTo>
                  <a:lnTo>
                    <a:pt x="248" y="411"/>
                  </a:lnTo>
                  <a:lnTo>
                    <a:pt x="248" y="413"/>
                  </a:lnTo>
                  <a:lnTo>
                    <a:pt x="247" y="413"/>
                  </a:lnTo>
                  <a:lnTo>
                    <a:pt x="247" y="414"/>
                  </a:lnTo>
                  <a:lnTo>
                    <a:pt x="246" y="414"/>
                  </a:lnTo>
                  <a:lnTo>
                    <a:pt x="246" y="415"/>
                  </a:lnTo>
                  <a:lnTo>
                    <a:pt x="245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6"/>
                  </a:lnTo>
                  <a:lnTo>
                    <a:pt x="239" y="419"/>
                  </a:lnTo>
                  <a:lnTo>
                    <a:pt x="239" y="422"/>
                  </a:lnTo>
                  <a:lnTo>
                    <a:pt x="238" y="422"/>
                  </a:lnTo>
                  <a:lnTo>
                    <a:pt x="237" y="423"/>
                  </a:lnTo>
                  <a:lnTo>
                    <a:pt x="234" y="422"/>
                  </a:lnTo>
                  <a:lnTo>
                    <a:pt x="232" y="424"/>
                  </a:lnTo>
                  <a:lnTo>
                    <a:pt x="232" y="425"/>
                  </a:lnTo>
                  <a:lnTo>
                    <a:pt x="230" y="426"/>
                  </a:lnTo>
                  <a:lnTo>
                    <a:pt x="230" y="427"/>
                  </a:lnTo>
                  <a:lnTo>
                    <a:pt x="230" y="428"/>
                  </a:lnTo>
                  <a:lnTo>
                    <a:pt x="229" y="428"/>
                  </a:lnTo>
                  <a:lnTo>
                    <a:pt x="228" y="428"/>
                  </a:lnTo>
                  <a:lnTo>
                    <a:pt x="226" y="428"/>
                  </a:lnTo>
                  <a:lnTo>
                    <a:pt x="226" y="430"/>
                  </a:lnTo>
                  <a:lnTo>
                    <a:pt x="226" y="431"/>
                  </a:lnTo>
                  <a:lnTo>
                    <a:pt x="226" y="432"/>
                  </a:lnTo>
                  <a:lnTo>
                    <a:pt x="225" y="433"/>
                  </a:lnTo>
                  <a:lnTo>
                    <a:pt x="226" y="433"/>
                  </a:lnTo>
                  <a:lnTo>
                    <a:pt x="225" y="433"/>
                  </a:lnTo>
                  <a:lnTo>
                    <a:pt x="225" y="434"/>
                  </a:lnTo>
                  <a:lnTo>
                    <a:pt x="224" y="434"/>
                  </a:lnTo>
                  <a:lnTo>
                    <a:pt x="224" y="435"/>
                  </a:lnTo>
                  <a:lnTo>
                    <a:pt x="223" y="436"/>
                  </a:lnTo>
                  <a:lnTo>
                    <a:pt x="222" y="436"/>
                  </a:lnTo>
                  <a:lnTo>
                    <a:pt x="222" y="438"/>
                  </a:lnTo>
                  <a:lnTo>
                    <a:pt x="222" y="439"/>
                  </a:lnTo>
                  <a:lnTo>
                    <a:pt x="221" y="439"/>
                  </a:lnTo>
                  <a:lnTo>
                    <a:pt x="220" y="439"/>
                  </a:lnTo>
                  <a:lnTo>
                    <a:pt x="220" y="440"/>
                  </a:lnTo>
                  <a:lnTo>
                    <a:pt x="218" y="440"/>
                  </a:lnTo>
                  <a:lnTo>
                    <a:pt x="217" y="441"/>
                  </a:lnTo>
                  <a:lnTo>
                    <a:pt x="216" y="441"/>
                  </a:lnTo>
                  <a:lnTo>
                    <a:pt x="216" y="442"/>
                  </a:lnTo>
                  <a:lnTo>
                    <a:pt x="215" y="442"/>
                  </a:lnTo>
                  <a:lnTo>
                    <a:pt x="214" y="442"/>
                  </a:lnTo>
                  <a:lnTo>
                    <a:pt x="213" y="442"/>
                  </a:lnTo>
                  <a:lnTo>
                    <a:pt x="213" y="443"/>
                  </a:lnTo>
                  <a:lnTo>
                    <a:pt x="212" y="443"/>
                  </a:lnTo>
                  <a:lnTo>
                    <a:pt x="212" y="444"/>
                  </a:lnTo>
                  <a:lnTo>
                    <a:pt x="212" y="445"/>
                  </a:lnTo>
                  <a:lnTo>
                    <a:pt x="210" y="445"/>
                  </a:lnTo>
                  <a:lnTo>
                    <a:pt x="210" y="447"/>
                  </a:lnTo>
                  <a:lnTo>
                    <a:pt x="209" y="448"/>
                  </a:lnTo>
                  <a:lnTo>
                    <a:pt x="208" y="448"/>
                  </a:lnTo>
                  <a:lnTo>
                    <a:pt x="207" y="448"/>
                  </a:lnTo>
                  <a:lnTo>
                    <a:pt x="205" y="448"/>
                  </a:lnTo>
                  <a:lnTo>
                    <a:pt x="204" y="448"/>
                  </a:lnTo>
                  <a:lnTo>
                    <a:pt x="203" y="447"/>
                  </a:lnTo>
                  <a:lnTo>
                    <a:pt x="203" y="448"/>
                  </a:lnTo>
                  <a:lnTo>
                    <a:pt x="201" y="448"/>
                  </a:lnTo>
                  <a:lnTo>
                    <a:pt x="200" y="448"/>
                  </a:lnTo>
                  <a:lnTo>
                    <a:pt x="200" y="447"/>
                  </a:lnTo>
                  <a:lnTo>
                    <a:pt x="199" y="447"/>
                  </a:lnTo>
                  <a:lnTo>
                    <a:pt x="199" y="448"/>
                  </a:lnTo>
                  <a:lnTo>
                    <a:pt x="198" y="448"/>
                  </a:lnTo>
                  <a:lnTo>
                    <a:pt x="197" y="448"/>
                  </a:lnTo>
                  <a:lnTo>
                    <a:pt x="197" y="449"/>
                  </a:lnTo>
                  <a:lnTo>
                    <a:pt x="197" y="448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50"/>
                  </a:lnTo>
                  <a:lnTo>
                    <a:pt x="193" y="449"/>
                  </a:lnTo>
                  <a:lnTo>
                    <a:pt x="193" y="450"/>
                  </a:lnTo>
                  <a:lnTo>
                    <a:pt x="191" y="450"/>
                  </a:lnTo>
                  <a:lnTo>
                    <a:pt x="190" y="450"/>
                  </a:lnTo>
                  <a:lnTo>
                    <a:pt x="189" y="450"/>
                  </a:lnTo>
                  <a:lnTo>
                    <a:pt x="188" y="451"/>
                  </a:lnTo>
                  <a:lnTo>
                    <a:pt x="187" y="451"/>
                  </a:lnTo>
                  <a:lnTo>
                    <a:pt x="186" y="451"/>
                  </a:lnTo>
                  <a:lnTo>
                    <a:pt x="186" y="450"/>
                  </a:lnTo>
                  <a:lnTo>
                    <a:pt x="184" y="451"/>
                  </a:lnTo>
                  <a:lnTo>
                    <a:pt x="183" y="451"/>
                  </a:lnTo>
                  <a:lnTo>
                    <a:pt x="182" y="451"/>
                  </a:lnTo>
                  <a:lnTo>
                    <a:pt x="180" y="451"/>
                  </a:lnTo>
                  <a:lnTo>
                    <a:pt x="179" y="451"/>
                  </a:lnTo>
                  <a:lnTo>
                    <a:pt x="178" y="451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2" y="451"/>
                  </a:lnTo>
                  <a:lnTo>
                    <a:pt x="171" y="451"/>
                  </a:lnTo>
                  <a:lnTo>
                    <a:pt x="170" y="451"/>
                  </a:lnTo>
                  <a:lnTo>
                    <a:pt x="168" y="451"/>
                  </a:lnTo>
                  <a:lnTo>
                    <a:pt x="167" y="452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5" y="453"/>
                  </a:lnTo>
                  <a:lnTo>
                    <a:pt x="164" y="453"/>
                  </a:lnTo>
                  <a:lnTo>
                    <a:pt x="164" y="455"/>
                  </a:lnTo>
                  <a:lnTo>
                    <a:pt x="163" y="456"/>
                  </a:lnTo>
                  <a:lnTo>
                    <a:pt x="163" y="457"/>
                  </a:lnTo>
                  <a:lnTo>
                    <a:pt x="164" y="456"/>
                  </a:lnTo>
                  <a:lnTo>
                    <a:pt x="164" y="457"/>
                  </a:lnTo>
                  <a:lnTo>
                    <a:pt x="164" y="458"/>
                  </a:lnTo>
                  <a:lnTo>
                    <a:pt x="165" y="458"/>
                  </a:lnTo>
                  <a:lnTo>
                    <a:pt x="168" y="459"/>
                  </a:lnTo>
                  <a:lnTo>
                    <a:pt x="168" y="460"/>
                  </a:lnTo>
                  <a:lnTo>
                    <a:pt x="170" y="460"/>
                  </a:lnTo>
                  <a:lnTo>
                    <a:pt x="171" y="461"/>
                  </a:lnTo>
                  <a:lnTo>
                    <a:pt x="170" y="462"/>
                  </a:lnTo>
                  <a:lnTo>
                    <a:pt x="168" y="462"/>
                  </a:lnTo>
                  <a:lnTo>
                    <a:pt x="167" y="465"/>
                  </a:lnTo>
                  <a:lnTo>
                    <a:pt x="164" y="468"/>
                  </a:lnTo>
                  <a:lnTo>
                    <a:pt x="164" y="469"/>
                  </a:lnTo>
                  <a:lnTo>
                    <a:pt x="164" y="470"/>
                  </a:lnTo>
                  <a:lnTo>
                    <a:pt x="163" y="470"/>
                  </a:lnTo>
                  <a:lnTo>
                    <a:pt x="163" y="472"/>
                  </a:lnTo>
                  <a:lnTo>
                    <a:pt x="161" y="474"/>
                  </a:lnTo>
                  <a:lnTo>
                    <a:pt x="159" y="474"/>
                  </a:lnTo>
                  <a:lnTo>
                    <a:pt x="158" y="475"/>
                  </a:lnTo>
                  <a:lnTo>
                    <a:pt x="157" y="475"/>
                  </a:lnTo>
                  <a:lnTo>
                    <a:pt x="156" y="476"/>
                  </a:lnTo>
                  <a:lnTo>
                    <a:pt x="155" y="477"/>
                  </a:lnTo>
                  <a:lnTo>
                    <a:pt x="155" y="480"/>
                  </a:lnTo>
                  <a:lnTo>
                    <a:pt x="155" y="481"/>
                  </a:lnTo>
                  <a:lnTo>
                    <a:pt x="151" y="481"/>
                  </a:lnTo>
                  <a:lnTo>
                    <a:pt x="139" y="481"/>
                  </a:lnTo>
                  <a:lnTo>
                    <a:pt x="136" y="482"/>
                  </a:lnTo>
                  <a:lnTo>
                    <a:pt x="133" y="483"/>
                  </a:lnTo>
                  <a:lnTo>
                    <a:pt x="132" y="483"/>
                  </a:lnTo>
                  <a:lnTo>
                    <a:pt x="131" y="483"/>
                  </a:lnTo>
                  <a:lnTo>
                    <a:pt x="128" y="482"/>
                  </a:lnTo>
                  <a:lnTo>
                    <a:pt x="126" y="482"/>
                  </a:lnTo>
                  <a:lnTo>
                    <a:pt x="125" y="482"/>
                  </a:lnTo>
                  <a:lnTo>
                    <a:pt x="125" y="483"/>
                  </a:lnTo>
                  <a:lnTo>
                    <a:pt x="124" y="483"/>
                  </a:lnTo>
                  <a:lnTo>
                    <a:pt x="123" y="484"/>
                  </a:lnTo>
                  <a:lnTo>
                    <a:pt x="122" y="484"/>
                  </a:lnTo>
                  <a:lnTo>
                    <a:pt x="121" y="485"/>
                  </a:lnTo>
                  <a:lnTo>
                    <a:pt x="120" y="485"/>
                  </a:lnTo>
                  <a:lnTo>
                    <a:pt x="119" y="485"/>
                  </a:lnTo>
                  <a:lnTo>
                    <a:pt x="114" y="487"/>
                  </a:lnTo>
                  <a:lnTo>
                    <a:pt x="113" y="489"/>
                  </a:lnTo>
                  <a:lnTo>
                    <a:pt x="112" y="490"/>
                  </a:lnTo>
                  <a:lnTo>
                    <a:pt x="111" y="491"/>
                  </a:lnTo>
                  <a:lnTo>
                    <a:pt x="109" y="491"/>
                  </a:lnTo>
                  <a:lnTo>
                    <a:pt x="108" y="491"/>
                  </a:lnTo>
                  <a:lnTo>
                    <a:pt x="108" y="492"/>
                  </a:lnTo>
                  <a:lnTo>
                    <a:pt x="107" y="492"/>
                  </a:lnTo>
                  <a:lnTo>
                    <a:pt x="106" y="492"/>
                  </a:lnTo>
                  <a:lnTo>
                    <a:pt x="105" y="492"/>
                  </a:lnTo>
                  <a:lnTo>
                    <a:pt x="104" y="493"/>
                  </a:lnTo>
                  <a:lnTo>
                    <a:pt x="103" y="493"/>
                  </a:lnTo>
                  <a:lnTo>
                    <a:pt x="103" y="494"/>
                  </a:lnTo>
                  <a:lnTo>
                    <a:pt x="101" y="494"/>
                  </a:lnTo>
                  <a:lnTo>
                    <a:pt x="101" y="495"/>
                  </a:lnTo>
                  <a:lnTo>
                    <a:pt x="100" y="495"/>
                  </a:lnTo>
                  <a:lnTo>
                    <a:pt x="99" y="494"/>
                  </a:lnTo>
                  <a:lnTo>
                    <a:pt x="98" y="493"/>
                  </a:lnTo>
                  <a:lnTo>
                    <a:pt x="98" y="492"/>
                  </a:lnTo>
                  <a:lnTo>
                    <a:pt x="97" y="492"/>
                  </a:lnTo>
                  <a:lnTo>
                    <a:pt x="96" y="492"/>
                  </a:lnTo>
                  <a:lnTo>
                    <a:pt x="96" y="491"/>
                  </a:lnTo>
                  <a:lnTo>
                    <a:pt x="96" y="490"/>
                  </a:lnTo>
                  <a:lnTo>
                    <a:pt x="95" y="489"/>
                  </a:lnTo>
                  <a:lnTo>
                    <a:pt x="94" y="489"/>
                  </a:lnTo>
                  <a:lnTo>
                    <a:pt x="94" y="487"/>
                  </a:lnTo>
                  <a:lnTo>
                    <a:pt x="94" y="486"/>
                  </a:lnTo>
                  <a:lnTo>
                    <a:pt x="94" y="485"/>
                  </a:lnTo>
                  <a:lnTo>
                    <a:pt x="92" y="486"/>
                  </a:lnTo>
                  <a:lnTo>
                    <a:pt x="91" y="486"/>
                  </a:lnTo>
                  <a:lnTo>
                    <a:pt x="91" y="487"/>
                  </a:lnTo>
                  <a:lnTo>
                    <a:pt x="90" y="487"/>
                  </a:lnTo>
                  <a:lnTo>
                    <a:pt x="90" y="489"/>
                  </a:lnTo>
                  <a:lnTo>
                    <a:pt x="90" y="487"/>
                  </a:lnTo>
                  <a:lnTo>
                    <a:pt x="89" y="487"/>
                  </a:lnTo>
                  <a:lnTo>
                    <a:pt x="89" y="489"/>
                  </a:lnTo>
                  <a:lnTo>
                    <a:pt x="89" y="491"/>
                  </a:lnTo>
                  <a:lnTo>
                    <a:pt x="88" y="492"/>
                  </a:lnTo>
                  <a:lnTo>
                    <a:pt x="86" y="492"/>
                  </a:lnTo>
                  <a:lnTo>
                    <a:pt x="84" y="492"/>
                  </a:lnTo>
                  <a:lnTo>
                    <a:pt x="83" y="493"/>
                  </a:lnTo>
                  <a:lnTo>
                    <a:pt x="82" y="493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8" y="494"/>
                  </a:lnTo>
                  <a:lnTo>
                    <a:pt x="78" y="495"/>
                  </a:lnTo>
                  <a:lnTo>
                    <a:pt x="76" y="495"/>
                  </a:lnTo>
                  <a:lnTo>
                    <a:pt x="76" y="497"/>
                  </a:lnTo>
                  <a:lnTo>
                    <a:pt x="75" y="497"/>
                  </a:lnTo>
                  <a:lnTo>
                    <a:pt x="71" y="498"/>
                  </a:lnTo>
                  <a:lnTo>
                    <a:pt x="70" y="498"/>
                  </a:lnTo>
                  <a:lnTo>
                    <a:pt x="69" y="498"/>
                  </a:lnTo>
                  <a:lnTo>
                    <a:pt x="67" y="497"/>
                  </a:lnTo>
                  <a:lnTo>
                    <a:pt x="66" y="497"/>
                  </a:lnTo>
                  <a:lnTo>
                    <a:pt x="64" y="497"/>
                  </a:lnTo>
                  <a:lnTo>
                    <a:pt x="63" y="497"/>
                  </a:lnTo>
                  <a:lnTo>
                    <a:pt x="62" y="497"/>
                  </a:lnTo>
                  <a:lnTo>
                    <a:pt x="63" y="494"/>
                  </a:lnTo>
                  <a:lnTo>
                    <a:pt x="64" y="493"/>
                  </a:lnTo>
                  <a:lnTo>
                    <a:pt x="64" y="491"/>
                  </a:lnTo>
                  <a:lnTo>
                    <a:pt x="64" y="487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1" y="486"/>
                  </a:lnTo>
                  <a:lnTo>
                    <a:pt x="59" y="484"/>
                  </a:lnTo>
                  <a:lnTo>
                    <a:pt x="57" y="477"/>
                  </a:lnTo>
                  <a:lnTo>
                    <a:pt x="54" y="469"/>
                  </a:lnTo>
                  <a:lnTo>
                    <a:pt x="53" y="467"/>
                  </a:lnTo>
                  <a:lnTo>
                    <a:pt x="50" y="465"/>
                  </a:lnTo>
                  <a:lnTo>
                    <a:pt x="49" y="462"/>
                  </a:lnTo>
                  <a:lnTo>
                    <a:pt x="48" y="461"/>
                  </a:lnTo>
                  <a:lnTo>
                    <a:pt x="47" y="461"/>
                  </a:lnTo>
                  <a:lnTo>
                    <a:pt x="46" y="461"/>
                  </a:lnTo>
                  <a:lnTo>
                    <a:pt x="46" y="460"/>
                  </a:lnTo>
                  <a:lnTo>
                    <a:pt x="45" y="459"/>
                  </a:lnTo>
                  <a:lnTo>
                    <a:pt x="45" y="458"/>
                  </a:lnTo>
                  <a:lnTo>
                    <a:pt x="42" y="458"/>
                  </a:lnTo>
                  <a:lnTo>
                    <a:pt x="42" y="457"/>
                  </a:lnTo>
                  <a:lnTo>
                    <a:pt x="41" y="457"/>
                  </a:lnTo>
                  <a:lnTo>
                    <a:pt x="34" y="452"/>
                  </a:lnTo>
                  <a:lnTo>
                    <a:pt x="28" y="447"/>
                  </a:lnTo>
                  <a:lnTo>
                    <a:pt x="28" y="445"/>
                  </a:lnTo>
                  <a:lnTo>
                    <a:pt x="27" y="444"/>
                  </a:lnTo>
                  <a:lnTo>
                    <a:pt x="19" y="434"/>
                  </a:lnTo>
                  <a:lnTo>
                    <a:pt x="16" y="432"/>
                  </a:lnTo>
                  <a:lnTo>
                    <a:pt x="15" y="432"/>
                  </a:lnTo>
                  <a:lnTo>
                    <a:pt x="17" y="430"/>
                  </a:lnTo>
                  <a:lnTo>
                    <a:pt x="20" y="427"/>
                  </a:lnTo>
                  <a:lnTo>
                    <a:pt x="21" y="426"/>
                  </a:lnTo>
                  <a:lnTo>
                    <a:pt x="22" y="423"/>
                  </a:lnTo>
                  <a:lnTo>
                    <a:pt x="22" y="422"/>
                  </a:lnTo>
                  <a:lnTo>
                    <a:pt x="23" y="422"/>
                  </a:lnTo>
                  <a:lnTo>
                    <a:pt x="30" y="422"/>
                  </a:lnTo>
                  <a:lnTo>
                    <a:pt x="39" y="424"/>
                  </a:lnTo>
                  <a:lnTo>
                    <a:pt x="40" y="424"/>
                  </a:lnTo>
                  <a:lnTo>
                    <a:pt x="45" y="423"/>
                  </a:lnTo>
                  <a:lnTo>
                    <a:pt x="46" y="423"/>
                  </a:lnTo>
                  <a:lnTo>
                    <a:pt x="47" y="423"/>
                  </a:lnTo>
                  <a:lnTo>
                    <a:pt x="48" y="423"/>
                  </a:lnTo>
                  <a:lnTo>
                    <a:pt x="49" y="423"/>
                  </a:lnTo>
                  <a:lnTo>
                    <a:pt x="50" y="422"/>
                  </a:lnTo>
                  <a:lnTo>
                    <a:pt x="51" y="422"/>
                  </a:lnTo>
                  <a:lnTo>
                    <a:pt x="54" y="422"/>
                  </a:lnTo>
                  <a:lnTo>
                    <a:pt x="58" y="424"/>
                  </a:lnTo>
                  <a:lnTo>
                    <a:pt x="61" y="423"/>
                  </a:lnTo>
                  <a:lnTo>
                    <a:pt x="67" y="422"/>
                  </a:lnTo>
                  <a:lnTo>
                    <a:pt x="66" y="420"/>
                  </a:lnTo>
                  <a:lnTo>
                    <a:pt x="65" y="420"/>
                  </a:lnTo>
                  <a:lnTo>
                    <a:pt x="63" y="419"/>
                  </a:lnTo>
                  <a:lnTo>
                    <a:pt x="62" y="417"/>
                  </a:lnTo>
                  <a:lnTo>
                    <a:pt x="61" y="416"/>
                  </a:lnTo>
                  <a:lnTo>
                    <a:pt x="56" y="411"/>
                  </a:lnTo>
                  <a:lnTo>
                    <a:pt x="56" y="410"/>
                  </a:lnTo>
                  <a:lnTo>
                    <a:pt x="56" y="409"/>
                  </a:lnTo>
                  <a:lnTo>
                    <a:pt x="55" y="409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3" y="406"/>
                  </a:lnTo>
                  <a:lnTo>
                    <a:pt x="51" y="406"/>
                  </a:lnTo>
                  <a:lnTo>
                    <a:pt x="51" y="405"/>
                  </a:lnTo>
                  <a:lnTo>
                    <a:pt x="51" y="403"/>
                  </a:lnTo>
                  <a:lnTo>
                    <a:pt x="51" y="402"/>
                  </a:lnTo>
                  <a:lnTo>
                    <a:pt x="51" y="401"/>
                  </a:lnTo>
                  <a:lnTo>
                    <a:pt x="49" y="397"/>
                  </a:lnTo>
                  <a:lnTo>
                    <a:pt x="49" y="395"/>
                  </a:lnTo>
                  <a:lnTo>
                    <a:pt x="49" y="394"/>
                  </a:lnTo>
                  <a:lnTo>
                    <a:pt x="49" y="393"/>
                  </a:lnTo>
                  <a:lnTo>
                    <a:pt x="48" y="391"/>
                  </a:lnTo>
                  <a:lnTo>
                    <a:pt x="48" y="389"/>
                  </a:lnTo>
                  <a:lnTo>
                    <a:pt x="48" y="385"/>
                  </a:lnTo>
                  <a:lnTo>
                    <a:pt x="48" y="383"/>
                  </a:lnTo>
                  <a:lnTo>
                    <a:pt x="49" y="382"/>
                  </a:lnTo>
                  <a:lnTo>
                    <a:pt x="49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49" y="378"/>
                  </a:lnTo>
                  <a:lnTo>
                    <a:pt x="49" y="377"/>
                  </a:lnTo>
                  <a:lnTo>
                    <a:pt x="50" y="375"/>
                  </a:lnTo>
                  <a:lnTo>
                    <a:pt x="51" y="375"/>
                  </a:lnTo>
                  <a:lnTo>
                    <a:pt x="50" y="374"/>
                  </a:lnTo>
                  <a:lnTo>
                    <a:pt x="50" y="373"/>
                  </a:lnTo>
                  <a:lnTo>
                    <a:pt x="49" y="372"/>
                  </a:lnTo>
                  <a:lnTo>
                    <a:pt x="49" y="371"/>
                  </a:lnTo>
                  <a:lnTo>
                    <a:pt x="49" y="369"/>
                  </a:lnTo>
                  <a:lnTo>
                    <a:pt x="50" y="369"/>
                  </a:lnTo>
                  <a:lnTo>
                    <a:pt x="50" y="368"/>
                  </a:lnTo>
                  <a:lnTo>
                    <a:pt x="49" y="368"/>
                  </a:lnTo>
                  <a:lnTo>
                    <a:pt x="50" y="368"/>
                  </a:lnTo>
                  <a:lnTo>
                    <a:pt x="50" y="367"/>
                  </a:lnTo>
                  <a:lnTo>
                    <a:pt x="49" y="365"/>
                  </a:lnTo>
                  <a:lnTo>
                    <a:pt x="48" y="364"/>
                  </a:lnTo>
                  <a:lnTo>
                    <a:pt x="48" y="363"/>
                  </a:lnTo>
                  <a:lnTo>
                    <a:pt x="49" y="363"/>
                  </a:lnTo>
                  <a:lnTo>
                    <a:pt x="49" y="361"/>
                  </a:lnTo>
                  <a:lnTo>
                    <a:pt x="48" y="361"/>
                  </a:lnTo>
                  <a:lnTo>
                    <a:pt x="49" y="361"/>
                  </a:lnTo>
                  <a:lnTo>
                    <a:pt x="49" y="360"/>
                  </a:lnTo>
                  <a:lnTo>
                    <a:pt x="48" y="360"/>
                  </a:lnTo>
                  <a:lnTo>
                    <a:pt x="49" y="359"/>
                  </a:lnTo>
                  <a:lnTo>
                    <a:pt x="48" y="359"/>
                  </a:lnTo>
                  <a:lnTo>
                    <a:pt x="48" y="358"/>
                  </a:lnTo>
                  <a:lnTo>
                    <a:pt x="48" y="357"/>
                  </a:lnTo>
                  <a:lnTo>
                    <a:pt x="47" y="357"/>
                  </a:lnTo>
                  <a:lnTo>
                    <a:pt x="47" y="358"/>
                  </a:lnTo>
                  <a:lnTo>
                    <a:pt x="46" y="358"/>
                  </a:lnTo>
                  <a:lnTo>
                    <a:pt x="46" y="357"/>
                  </a:lnTo>
                  <a:lnTo>
                    <a:pt x="45" y="357"/>
                  </a:lnTo>
                  <a:lnTo>
                    <a:pt x="45" y="356"/>
                  </a:lnTo>
                  <a:lnTo>
                    <a:pt x="44" y="356"/>
                  </a:lnTo>
                  <a:lnTo>
                    <a:pt x="45" y="355"/>
                  </a:lnTo>
                  <a:lnTo>
                    <a:pt x="45" y="353"/>
                  </a:lnTo>
                  <a:lnTo>
                    <a:pt x="45" y="352"/>
                  </a:lnTo>
                  <a:lnTo>
                    <a:pt x="45" y="351"/>
                  </a:lnTo>
                  <a:lnTo>
                    <a:pt x="45" y="350"/>
                  </a:lnTo>
                  <a:lnTo>
                    <a:pt x="44" y="348"/>
                  </a:lnTo>
                  <a:lnTo>
                    <a:pt x="44" y="347"/>
                  </a:lnTo>
                  <a:lnTo>
                    <a:pt x="42" y="347"/>
                  </a:lnTo>
                  <a:lnTo>
                    <a:pt x="42" y="346"/>
                  </a:lnTo>
                  <a:lnTo>
                    <a:pt x="44" y="346"/>
                  </a:lnTo>
                  <a:lnTo>
                    <a:pt x="42" y="341"/>
                  </a:lnTo>
                  <a:lnTo>
                    <a:pt x="41" y="341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39" y="340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9" y="339"/>
                  </a:lnTo>
                  <a:lnTo>
                    <a:pt x="38" y="339"/>
                  </a:lnTo>
                  <a:lnTo>
                    <a:pt x="37" y="339"/>
                  </a:lnTo>
                  <a:lnTo>
                    <a:pt x="37" y="338"/>
                  </a:lnTo>
                  <a:lnTo>
                    <a:pt x="36" y="338"/>
                  </a:lnTo>
                  <a:lnTo>
                    <a:pt x="34" y="338"/>
                  </a:lnTo>
                  <a:lnTo>
                    <a:pt x="34" y="336"/>
                  </a:lnTo>
                  <a:lnTo>
                    <a:pt x="33" y="336"/>
                  </a:lnTo>
                  <a:lnTo>
                    <a:pt x="33" y="335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2" y="331"/>
                  </a:lnTo>
                  <a:lnTo>
                    <a:pt x="32" y="330"/>
                  </a:lnTo>
                  <a:lnTo>
                    <a:pt x="30" y="327"/>
                  </a:lnTo>
                  <a:lnTo>
                    <a:pt x="20" y="32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1">
              <a:extLst>
                <a:ext uri="{FF2B5EF4-FFF2-40B4-BE49-F238E27FC236}">
                  <a16:creationId xmlns:a16="http://schemas.microsoft.com/office/drawing/2014/main" id="{E0705278-A266-CE94-C8C9-1BB2F5512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157" y="784246"/>
              <a:ext cx="870398" cy="871808"/>
            </a:xfrm>
            <a:custGeom>
              <a:avLst/>
              <a:gdLst>
                <a:gd name="T0" fmla="*/ 42 w 617"/>
                <a:gd name="T1" fmla="*/ 375 h 618"/>
                <a:gd name="T2" fmla="*/ 0 w 617"/>
                <a:gd name="T3" fmla="*/ 325 h 618"/>
                <a:gd name="T4" fmla="*/ 7 w 617"/>
                <a:gd name="T5" fmla="*/ 295 h 618"/>
                <a:gd name="T6" fmla="*/ 34 w 617"/>
                <a:gd name="T7" fmla="*/ 276 h 618"/>
                <a:gd name="T8" fmla="*/ 88 w 617"/>
                <a:gd name="T9" fmla="*/ 268 h 618"/>
                <a:gd name="T10" fmla="*/ 136 w 617"/>
                <a:gd name="T11" fmla="*/ 235 h 618"/>
                <a:gd name="T12" fmla="*/ 147 w 617"/>
                <a:gd name="T13" fmla="*/ 214 h 618"/>
                <a:gd name="T14" fmla="*/ 175 w 617"/>
                <a:gd name="T15" fmla="*/ 192 h 618"/>
                <a:gd name="T16" fmla="*/ 213 w 617"/>
                <a:gd name="T17" fmla="*/ 181 h 618"/>
                <a:gd name="T18" fmla="*/ 223 w 617"/>
                <a:gd name="T19" fmla="*/ 172 h 618"/>
                <a:gd name="T20" fmla="*/ 215 w 617"/>
                <a:gd name="T21" fmla="*/ 146 h 618"/>
                <a:gd name="T22" fmla="*/ 208 w 617"/>
                <a:gd name="T23" fmla="*/ 125 h 618"/>
                <a:gd name="T24" fmla="*/ 207 w 617"/>
                <a:gd name="T25" fmla="*/ 86 h 618"/>
                <a:gd name="T26" fmla="*/ 197 w 617"/>
                <a:gd name="T27" fmla="*/ 74 h 618"/>
                <a:gd name="T28" fmla="*/ 220 w 617"/>
                <a:gd name="T29" fmla="*/ 66 h 618"/>
                <a:gd name="T30" fmla="*/ 231 w 617"/>
                <a:gd name="T31" fmla="*/ 52 h 618"/>
                <a:gd name="T32" fmla="*/ 243 w 617"/>
                <a:gd name="T33" fmla="*/ 49 h 618"/>
                <a:gd name="T34" fmla="*/ 256 w 617"/>
                <a:gd name="T35" fmla="*/ 49 h 618"/>
                <a:gd name="T36" fmla="*/ 270 w 617"/>
                <a:gd name="T37" fmla="*/ 35 h 618"/>
                <a:gd name="T38" fmla="*/ 287 w 617"/>
                <a:gd name="T39" fmla="*/ 26 h 618"/>
                <a:gd name="T40" fmla="*/ 305 w 617"/>
                <a:gd name="T41" fmla="*/ 21 h 618"/>
                <a:gd name="T42" fmla="*/ 333 w 617"/>
                <a:gd name="T43" fmla="*/ 19 h 618"/>
                <a:gd name="T44" fmla="*/ 356 w 617"/>
                <a:gd name="T45" fmla="*/ 12 h 618"/>
                <a:gd name="T46" fmla="*/ 380 w 617"/>
                <a:gd name="T47" fmla="*/ 8 h 618"/>
                <a:gd name="T48" fmla="*/ 402 w 617"/>
                <a:gd name="T49" fmla="*/ 8 h 618"/>
                <a:gd name="T50" fmla="*/ 424 w 617"/>
                <a:gd name="T51" fmla="*/ 16 h 618"/>
                <a:gd name="T52" fmla="*/ 447 w 617"/>
                <a:gd name="T53" fmla="*/ 4 h 618"/>
                <a:gd name="T54" fmla="*/ 465 w 617"/>
                <a:gd name="T55" fmla="*/ 5 h 618"/>
                <a:gd name="T56" fmla="*/ 476 w 617"/>
                <a:gd name="T57" fmla="*/ 0 h 618"/>
                <a:gd name="T58" fmla="*/ 491 w 617"/>
                <a:gd name="T59" fmla="*/ 5 h 618"/>
                <a:gd name="T60" fmla="*/ 508 w 617"/>
                <a:gd name="T61" fmla="*/ 7 h 618"/>
                <a:gd name="T62" fmla="*/ 511 w 617"/>
                <a:gd name="T63" fmla="*/ 11 h 618"/>
                <a:gd name="T64" fmla="*/ 510 w 617"/>
                <a:gd name="T65" fmla="*/ 26 h 618"/>
                <a:gd name="T66" fmla="*/ 509 w 617"/>
                <a:gd name="T67" fmla="*/ 53 h 618"/>
                <a:gd name="T68" fmla="*/ 507 w 617"/>
                <a:gd name="T69" fmla="*/ 79 h 618"/>
                <a:gd name="T70" fmla="*/ 493 w 617"/>
                <a:gd name="T71" fmla="*/ 100 h 618"/>
                <a:gd name="T72" fmla="*/ 485 w 617"/>
                <a:gd name="T73" fmla="*/ 125 h 618"/>
                <a:gd name="T74" fmla="*/ 508 w 617"/>
                <a:gd name="T75" fmla="*/ 155 h 618"/>
                <a:gd name="T76" fmla="*/ 535 w 617"/>
                <a:gd name="T77" fmla="*/ 204 h 618"/>
                <a:gd name="T78" fmla="*/ 546 w 617"/>
                <a:gd name="T79" fmla="*/ 261 h 618"/>
                <a:gd name="T80" fmla="*/ 553 w 617"/>
                <a:gd name="T81" fmla="*/ 340 h 618"/>
                <a:gd name="T82" fmla="*/ 555 w 617"/>
                <a:gd name="T83" fmla="*/ 372 h 618"/>
                <a:gd name="T84" fmla="*/ 559 w 617"/>
                <a:gd name="T85" fmla="*/ 423 h 618"/>
                <a:gd name="T86" fmla="*/ 603 w 617"/>
                <a:gd name="T87" fmla="*/ 446 h 618"/>
                <a:gd name="T88" fmla="*/ 601 w 617"/>
                <a:gd name="T89" fmla="*/ 482 h 618"/>
                <a:gd name="T90" fmla="*/ 569 w 617"/>
                <a:gd name="T91" fmla="*/ 503 h 618"/>
                <a:gd name="T92" fmla="*/ 536 w 617"/>
                <a:gd name="T93" fmla="*/ 523 h 618"/>
                <a:gd name="T94" fmla="*/ 504 w 617"/>
                <a:gd name="T95" fmla="*/ 544 h 618"/>
                <a:gd name="T96" fmla="*/ 468 w 617"/>
                <a:gd name="T97" fmla="*/ 570 h 618"/>
                <a:gd name="T98" fmla="*/ 439 w 617"/>
                <a:gd name="T99" fmla="*/ 597 h 618"/>
                <a:gd name="T100" fmla="*/ 373 w 617"/>
                <a:gd name="T101" fmla="*/ 614 h 618"/>
                <a:gd name="T102" fmla="*/ 355 w 617"/>
                <a:gd name="T103" fmla="*/ 607 h 618"/>
                <a:gd name="T104" fmla="*/ 354 w 617"/>
                <a:gd name="T105" fmla="*/ 589 h 618"/>
                <a:gd name="T106" fmla="*/ 324 w 617"/>
                <a:gd name="T107" fmla="*/ 577 h 618"/>
                <a:gd name="T108" fmla="*/ 308 w 617"/>
                <a:gd name="T109" fmla="*/ 568 h 618"/>
                <a:gd name="T110" fmla="*/ 296 w 617"/>
                <a:gd name="T111" fmla="*/ 553 h 618"/>
                <a:gd name="T112" fmla="*/ 260 w 617"/>
                <a:gd name="T113" fmla="*/ 526 h 618"/>
                <a:gd name="T114" fmla="*/ 221 w 617"/>
                <a:gd name="T115" fmla="*/ 498 h 618"/>
                <a:gd name="T116" fmla="*/ 180 w 617"/>
                <a:gd name="T117" fmla="*/ 469 h 618"/>
                <a:gd name="T118" fmla="*/ 140 w 617"/>
                <a:gd name="T119" fmla="*/ 44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7" h="618">
                  <a:moveTo>
                    <a:pt x="116" y="423"/>
                  </a:moveTo>
                  <a:lnTo>
                    <a:pt x="111" y="420"/>
                  </a:lnTo>
                  <a:lnTo>
                    <a:pt x="106" y="417"/>
                  </a:lnTo>
                  <a:lnTo>
                    <a:pt x="100" y="412"/>
                  </a:lnTo>
                  <a:lnTo>
                    <a:pt x="96" y="409"/>
                  </a:lnTo>
                  <a:lnTo>
                    <a:pt x="92" y="406"/>
                  </a:lnTo>
                  <a:lnTo>
                    <a:pt x="91" y="406"/>
                  </a:lnTo>
                  <a:lnTo>
                    <a:pt x="87" y="403"/>
                  </a:lnTo>
                  <a:lnTo>
                    <a:pt x="82" y="401"/>
                  </a:lnTo>
                  <a:lnTo>
                    <a:pt x="76" y="397"/>
                  </a:lnTo>
                  <a:lnTo>
                    <a:pt x="72" y="394"/>
                  </a:lnTo>
                  <a:lnTo>
                    <a:pt x="66" y="389"/>
                  </a:lnTo>
                  <a:lnTo>
                    <a:pt x="59" y="386"/>
                  </a:lnTo>
                  <a:lnTo>
                    <a:pt x="54" y="382"/>
                  </a:lnTo>
                  <a:lnTo>
                    <a:pt x="48" y="378"/>
                  </a:lnTo>
                  <a:lnTo>
                    <a:pt x="42" y="375"/>
                  </a:lnTo>
                  <a:lnTo>
                    <a:pt x="37" y="370"/>
                  </a:lnTo>
                  <a:lnTo>
                    <a:pt x="30" y="367"/>
                  </a:lnTo>
                  <a:lnTo>
                    <a:pt x="24" y="362"/>
                  </a:lnTo>
                  <a:lnTo>
                    <a:pt x="19" y="359"/>
                  </a:lnTo>
                  <a:lnTo>
                    <a:pt x="13" y="355"/>
                  </a:lnTo>
                  <a:lnTo>
                    <a:pt x="7" y="351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0"/>
                  </a:lnTo>
                  <a:lnTo>
                    <a:pt x="0" y="337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30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2"/>
                  </a:lnTo>
                  <a:lnTo>
                    <a:pt x="0" y="320"/>
                  </a:lnTo>
                  <a:lnTo>
                    <a:pt x="0" y="318"/>
                  </a:lnTo>
                  <a:lnTo>
                    <a:pt x="0" y="317"/>
                  </a:lnTo>
                  <a:lnTo>
                    <a:pt x="0" y="314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2" y="300"/>
                  </a:lnTo>
                  <a:lnTo>
                    <a:pt x="2" y="298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9" y="292"/>
                  </a:lnTo>
                  <a:lnTo>
                    <a:pt x="11" y="292"/>
                  </a:lnTo>
                  <a:lnTo>
                    <a:pt x="12" y="292"/>
                  </a:lnTo>
                  <a:lnTo>
                    <a:pt x="12" y="290"/>
                  </a:lnTo>
                  <a:lnTo>
                    <a:pt x="14" y="289"/>
                  </a:lnTo>
                  <a:lnTo>
                    <a:pt x="16" y="287"/>
                  </a:lnTo>
                  <a:lnTo>
                    <a:pt x="20" y="286"/>
                  </a:lnTo>
                  <a:lnTo>
                    <a:pt x="23" y="283"/>
                  </a:lnTo>
                  <a:lnTo>
                    <a:pt x="27" y="280"/>
                  </a:lnTo>
                  <a:lnTo>
                    <a:pt x="28" y="279"/>
                  </a:lnTo>
                  <a:lnTo>
                    <a:pt x="29" y="278"/>
                  </a:lnTo>
                  <a:lnTo>
                    <a:pt x="30" y="278"/>
                  </a:lnTo>
                  <a:lnTo>
                    <a:pt x="31" y="276"/>
                  </a:lnTo>
                  <a:lnTo>
                    <a:pt x="32" y="276"/>
                  </a:lnTo>
                  <a:lnTo>
                    <a:pt x="34" y="276"/>
                  </a:lnTo>
                  <a:lnTo>
                    <a:pt x="36" y="276"/>
                  </a:lnTo>
                  <a:lnTo>
                    <a:pt x="37" y="276"/>
                  </a:lnTo>
                  <a:lnTo>
                    <a:pt x="40" y="276"/>
                  </a:lnTo>
                  <a:lnTo>
                    <a:pt x="44" y="272"/>
                  </a:lnTo>
                  <a:lnTo>
                    <a:pt x="47" y="271"/>
                  </a:lnTo>
                  <a:lnTo>
                    <a:pt x="49" y="271"/>
                  </a:lnTo>
                  <a:lnTo>
                    <a:pt x="53" y="271"/>
                  </a:lnTo>
                  <a:lnTo>
                    <a:pt x="57" y="273"/>
                  </a:lnTo>
                  <a:lnTo>
                    <a:pt x="61" y="271"/>
                  </a:lnTo>
                  <a:lnTo>
                    <a:pt x="64" y="271"/>
                  </a:lnTo>
                  <a:lnTo>
                    <a:pt x="69" y="270"/>
                  </a:lnTo>
                  <a:lnTo>
                    <a:pt x="73" y="269"/>
                  </a:lnTo>
                  <a:lnTo>
                    <a:pt x="78" y="269"/>
                  </a:lnTo>
                  <a:lnTo>
                    <a:pt x="81" y="269"/>
                  </a:lnTo>
                  <a:lnTo>
                    <a:pt x="84" y="268"/>
                  </a:lnTo>
                  <a:lnTo>
                    <a:pt x="88" y="268"/>
                  </a:lnTo>
                  <a:lnTo>
                    <a:pt x="89" y="271"/>
                  </a:lnTo>
                  <a:lnTo>
                    <a:pt x="92" y="272"/>
                  </a:lnTo>
                  <a:lnTo>
                    <a:pt x="95" y="271"/>
                  </a:lnTo>
                  <a:lnTo>
                    <a:pt x="98" y="267"/>
                  </a:lnTo>
                  <a:lnTo>
                    <a:pt x="100" y="262"/>
                  </a:lnTo>
                  <a:lnTo>
                    <a:pt x="103" y="259"/>
                  </a:lnTo>
                  <a:lnTo>
                    <a:pt x="106" y="255"/>
                  </a:lnTo>
                  <a:lnTo>
                    <a:pt x="108" y="253"/>
                  </a:lnTo>
                  <a:lnTo>
                    <a:pt x="112" y="251"/>
                  </a:lnTo>
                  <a:lnTo>
                    <a:pt x="115" y="248"/>
                  </a:lnTo>
                  <a:lnTo>
                    <a:pt x="117" y="246"/>
                  </a:lnTo>
                  <a:lnTo>
                    <a:pt x="122" y="245"/>
                  </a:lnTo>
                  <a:lnTo>
                    <a:pt x="126" y="242"/>
                  </a:lnTo>
                  <a:lnTo>
                    <a:pt x="130" y="237"/>
                  </a:lnTo>
                  <a:lnTo>
                    <a:pt x="132" y="235"/>
                  </a:lnTo>
                  <a:lnTo>
                    <a:pt x="136" y="235"/>
                  </a:lnTo>
                  <a:lnTo>
                    <a:pt x="141" y="234"/>
                  </a:lnTo>
                  <a:lnTo>
                    <a:pt x="146" y="233"/>
                  </a:lnTo>
                  <a:lnTo>
                    <a:pt x="151" y="230"/>
                  </a:lnTo>
                  <a:lnTo>
                    <a:pt x="151" y="228"/>
                  </a:lnTo>
                  <a:lnTo>
                    <a:pt x="151" y="226"/>
                  </a:lnTo>
                  <a:lnTo>
                    <a:pt x="153" y="225"/>
                  </a:lnTo>
                  <a:lnTo>
                    <a:pt x="154" y="221"/>
                  </a:lnTo>
                  <a:lnTo>
                    <a:pt x="153" y="219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0" y="216"/>
                  </a:lnTo>
                  <a:lnTo>
                    <a:pt x="149" y="214"/>
                  </a:lnTo>
                  <a:lnTo>
                    <a:pt x="149" y="213"/>
                  </a:lnTo>
                  <a:lnTo>
                    <a:pt x="148" y="213"/>
                  </a:lnTo>
                  <a:lnTo>
                    <a:pt x="148" y="214"/>
                  </a:lnTo>
                  <a:lnTo>
                    <a:pt x="147" y="214"/>
                  </a:lnTo>
                  <a:lnTo>
                    <a:pt x="146" y="214"/>
                  </a:lnTo>
                  <a:lnTo>
                    <a:pt x="146" y="213"/>
                  </a:lnTo>
                  <a:lnTo>
                    <a:pt x="146" y="212"/>
                  </a:lnTo>
                  <a:lnTo>
                    <a:pt x="146" y="211"/>
                  </a:lnTo>
                  <a:lnTo>
                    <a:pt x="146" y="209"/>
                  </a:lnTo>
                  <a:lnTo>
                    <a:pt x="146" y="208"/>
                  </a:lnTo>
                  <a:lnTo>
                    <a:pt x="147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1" y="197"/>
                  </a:lnTo>
                  <a:lnTo>
                    <a:pt x="153" y="196"/>
                  </a:lnTo>
                  <a:lnTo>
                    <a:pt x="154" y="196"/>
                  </a:lnTo>
                  <a:lnTo>
                    <a:pt x="155" y="196"/>
                  </a:lnTo>
                  <a:lnTo>
                    <a:pt x="164" y="195"/>
                  </a:lnTo>
                  <a:lnTo>
                    <a:pt x="171" y="193"/>
                  </a:lnTo>
                  <a:lnTo>
                    <a:pt x="175" y="192"/>
                  </a:lnTo>
                  <a:lnTo>
                    <a:pt x="174" y="188"/>
                  </a:lnTo>
                  <a:lnTo>
                    <a:pt x="172" y="183"/>
                  </a:lnTo>
                  <a:lnTo>
                    <a:pt x="174" y="183"/>
                  </a:lnTo>
                  <a:lnTo>
                    <a:pt x="180" y="181"/>
                  </a:lnTo>
                  <a:lnTo>
                    <a:pt x="186" y="180"/>
                  </a:lnTo>
                  <a:lnTo>
                    <a:pt x="189" y="180"/>
                  </a:lnTo>
                  <a:lnTo>
                    <a:pt x="191" y="180"/>
                  </a:lnTo>
                  <a:lnTo>
                    <a:pt x="193" y="180"/>
                  </a:lnTo>
                  <a:lnTo>
                    <a:pt x="196" y="180"/>
                  </a:lnTo>
                  <a:lnTo>
                    <a:pt x="198" y="180"/>
                  </a:lnTo>
                  <a:lnTo>
                    <a:pt x="200" y="181"/>
                  </a:lnTo>
                  <a:lnTo>
                    <a:pt x="204" y="181"/>
                  </a:lnTo>
                  <a:lnTo>
                    <a:pt x="206" y="181"/>
                  </a:lnTo>
                  <a:lnTo>
                    <a:pt x="208" y="181"/>
                  </a:lnTo>
                  <a:lnTo>
                    <a:pt x="211" y="181"/>
                  </a:lnTo>
                  <a:lnTo>
                    <a:pt x="213" y="181"/>
                  </a:lnTo>
                  <a:lnTo>
                    <a:pt x="215" y="181"/>
                  </a:lnTo>
                  <a:lnTo>
                    <a:pt x="217" y="181"/>
                  </a:lnTo>
                  <a:lnTo>
                    <a:pt x="218" y="181"/>
                  </a:lnTo>
                  <a:lnTo>
                    <a:pt x="220" y="181"/>
                  </a:lnTo>
                  <a:lnTo>
                    <a:pt x="221" y="181"/>
                  </a:lnTo>
                  <a:lnTo>
                    <a:pt x="223" y="181"/>
                  </a:lnTo>
                  <a:lnTo>
                    <a:pt x="224" y="181"/>
                  </a:lnTo>
                  <a:lnTo>
                    <a:pt x="224" y="180"/>
                  </a:lnTo>
                  <a:lnTo>
                    <a:pt x="224" y="179"/>
                  </a:lnTo>
                  <a:lnTo>
                    <a:pt x="223" y="179"/>
                  </a:lnTo>
                  <a:lnTo>
                    <a:pt x="222" y="179"/>
                  </a:lnTo>
                  <a:lnTo>
                    <a:pt x="221" y="179"/>
                  </a:lnTo>
                  <a:lnTo>
                    <a:pt x="222" y="178"/>
                  </a:lnTo>
                  <a:lnTo>
                    <a:pt x="222" y="177"/>
                  </a:lnTo>
                  <a:lnTo>
                    <a:pt x="223" y="174"/>
                  </a:lnTo>
                  <a:lnTo>
                    <a:pt x="223" y="172"/>
                  </a:lnTo>
                  <a:lnTo>
                    <a:pt x="223" y="171"/>
                  </a:lnTo>
                  <a:lnTo>
                    <a:pt x="224" y="171"/>
                  </a:lnTo>
                  <a:lnTo>
                    <a:pt x="225" y="170"/>
                  </a:lnTo>
                  <a:lnTo>
                    <a:pt x="226" y="170"/>
                  </a:lnTo>
                  <a:lnTo>
                    <a:pt x="228" y="169"/>
                  </a:lnTo>
                  <a:lnTo>
                    <a:pt x="230" y="168"/>
                  </a:lnTo>
                  <a:lnTo>
                    <a:pt x="229" y="167"/>
                  </a:lnTo>
                  <a:lnTo>
                    <a:pt x="221" y="160"/>
                  </a:lnTo>
                  <a:lnTo>
                    <a:pt x="218" y="160"/>
                  </a:lnTo>
                  <a:lnTo>
                    <a:pt x="217" y="159"/>
                  </a:lnTo>
                  <a:lnTo>
                    <a:pt x="214" y="152"/>
                  </a:lnTo>
                  <a:lnTo>
                    <a:pt x="215" y="151"/>
                  </a:lnTo>
                  <a:lnTo>
                    <a:pt x="215" y="150"/>
                  </a:lnTo>
                  <a:lnTo>
                    <a:pt x="215" y="149"/>
                  </a:lnTo>
                  <a:lnTo>
                    <a:pt x="215" y="147"/>
                  </a:lnTo>
                  <a:lnTo>
                    <a:pt x="215" y="146"/>
                  </a:lnTo>
                  <a:lnTo>
                    <a:pt x="214" y="146"/>
                  </a:lnTo>
                  <a:lnTo>
                    <a:pt x="213" y="145"/>
                  </a:lnTo>
                  <a:lnTo>
                    <a:pt x="213" y="144"/>
                  </a:lnTo>
                  <a:lnTo>
                    <a:pt x="212" y="143"/>
                  </a:lnTo>
                  <a:lnTo>
                    <a:pt x="211" y="141"/>
                  </a:lnTo>
                  <a:lnTo>
                    <a:pt x="209" y="139"/>
                  </a:lnTo>
                  <a:lnTo>
                    <a:pt x="209" y="136"/>
                  </a:lnTo>
                  <a:lnTo>
                    <a:pt x="211" y="135"/>
                  </a:lnTo>
                  <a:lnTo>
                    <a:pt x="212" y="133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9"/>
                  </a:lnTo>
                  <a:lnTo>
                    <a:pt x="211" y="127"/>
                  </a:lnTo>
                  <a:lnTo>
                    <a:pt x="211" y="126"/>
                  </a:lnTo>
                  <a:lnTo>
                    <a:pt x="209" y="126"/>
                  </a:lnTo>
                  <a:lnTo>
                    <a:pt x="208" y="125"/>
                  </a:lnTo>
                  <a:lnTo>
                    <a:pt x="208" y="124"/>
                  </a:lnTo>
                  <a:lnTo>
                    <a:pt x="209" y="122"/>
                  </a:lnTo>
                  <a:lnTo>
                    <a:pt x="209" y="121"/>
                  </a:lnTo>
                  <a:lnTo>
                    <a:pt x="208" y="119"/>
                  </a:lnTo>
                  <a:lnTo>
                    <a:pt x="209" y="118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08" y="103"/>
                  </a:lnTo>
                  <a:lnTo>
                    <a:pt x="207" y="102"/>
                  </a:lnTo>
                  <a:lnTo>
                    <a:pt x="206" y="100"/>
                  </a:lnTo>
                  <a:lnTo>
                    <a:pt x="209" y="96"/>
                  </a:lnTo>
                  <a:lnTo>
                    <a:pt x="208" y="96"/>
                  </a:lnTo>
                  <a:lnTo>
                    <a:pt x="205" y="92"/>
                  </a:lnTo>
                  <a:lnTo>
                    <a:pt x="206" y="89"/>
                  </a:lnTo>
                  <a:lnTo>
                    <a:pt x="207" y="87"/>
                  </a:lnTo>
                  <a:lnTo>
                    <a:pt x="207" y="86"/>
                  </a:lnTo>
                  <a:lnTo>
                    <a:pt x="204" y="84"/>
                  </a:lnTo>
                  <a:lnTo>
                    <a:pt x="203" y="84"/>
                  </a:lnTo>
                  <a:lnTo>
                    <a:pt x="201" y="83"/>
                  </a:lnTo>
                  <a:lnTo>
                    <a:pt x="200" y="82"/>
                  </a:lnTo>
                  <a:lnTo>
                    <a:pt x="200" y="80"/>
                  </a:lnTo>
                  <a:lnTo>
                    <a:pt x="199" y="80"/>
                  </a:lnTo>
                  <a:lnTo>
                    <a:pt x="198" y="79"/>
                  </a:lnTo>
                  <a:lnTo>
                    <a:pt x="197" y="78"/>
                  </a:lnTo>
                  <a:lnTo>
                    <a:pt x="196" y="78"/>
                  </a:lnTo>
                  <a:lnTo>
                    <a:pt x="195" y="77"/>
                  </a:lnTo>
                  <a:lnTo>
                    <a:pt x="193" y="76"/>
                  </a:lnTo>
                  <a:lnTo>
                    <a:pt x="193" y="74"/>
                  </a:lnTo>
                  <a:lnTo>
                    <a:pt x="195" y="74"/>
                  </a:lnTo>
                  <a:lnTo>
                    <a:pt x="195" y="75"/>
                  </a:lnTo>
                  <a:lnTo>
                    <a:pt x="196" y="74"/>
                  </a:lnTo>
                  <a:lnTo>
                    <a:pt x="197" y="74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5"/>
                  </a:lnTo>
                  <a:lnTo>
                    <a:pt x="201" y="75"/>
                  </a:lnTo>
                  <a:lnTo>
                    <a:pt x="203" y="75"/>
                  </a:lnTo>
                  <a:lnTo>
                    <a:pt x="205" y="74"/>
                  </a:lnTo>
                  <a:lnTo>
                    <a:pt x="206" y="72"/>
                  </a:lnTo>
                  <a:lnTo>
                    <a:pt x="207" y="72"/>
                  </a:lnTo>
                  <a:lnTo>
                    <a:pt x="208" y="72"/>
                  </a:lnTo>
                  <a:lnTo>
                    <a:pt x="209" y="71"/>
                  </a:lnTo>
                  <a:lnTo>
                    <a:pt x="211" y="70"/>
                  </a:lnTo>
                  <a:lnTo>
                    <a:pt x="212" y="70"/>
                  </a:lnTo>
                  <a:lnTo>
                    <a:pt x="215" y="67"/>
                  </a:lnTo>
                  <a:lnTo>
                    <a:pt x="216" y="67"/>
                  </a:lnTo>
                  <a:lnTo>
                    <a:pt x="218" y="66"/>
                  </a:lnTo>
                  <a:lnTo>
                    <a:pt x="220" y="66"/>
                  </a:lnTo>
                  <a:lnTo>
                    <a:pt x="221" y="65"/>
                  </a:lnTo>
                  <a:lnTo>
                    <a:pt x="222" y="65"/>
                  </a:lnTo>
                  <a:lnTo>
                    <a:pt x="222" y="63"/>
                  </a:lnTo>
                  <a:lnTo>
                    <a:pt x="223" y="62"/>
                  </a:lnTo>
                  <a:lnTo>
                    <a:pt x="223" y="61"/>
                  </a:lnTo>
                  <a:lnTo>
                    <a:pt x="223" y="60"/>
                  </a:lnTo>
                  <a:lnTo>
                    <a:pt x="224" y="60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6" y="57"/>
                  </a:lnTo>
                  <a:lnTo>
                    <a:pt x="226" y="55"/>
                  </a:lnTo>
                  <a:lnTo>
                    <a:pt x="226" y="54"/>
                  </a:lnTo>
                  <a:lnTo>
                    <a:pt x="228" y="54"/>
                  </a:lnTo>
                  <a:lnTo>
                    <a:pt x="229" y="53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1"/>
                  </a:lnTo>
                  <a:lnTo>
                    <a:pt x="232" y="51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0"/>
                  </a:lnTo>
                  <a:lnTo>
                    <a:pt x="237" y="49"/>
                  </a:lnTo>
                  <a:lnTo>
                    <a:pt x="237" y="50"/>
                  </a:lnTo>
                  <a:lnTo>
                    <a:pt x="238" y="50"/>
                  </a:lnTo>
                  <a:lnTo>
                    <a:pt x="239" y="50"/>
                  </a:lnTo>
                  <a:lnTo>
                    <a:pt x="239" y="51"/>
                  </a:lnTo>
                  <a:lnTo>
                    <a:pt x="240" y="51"/>
                  </a:lnTo>
                  <a:lnTo>
                    <a:pt x="241" y="51"/>
                  </a:lnTo>
                  <a:lnTo>
                    <a:pt x="242" y="51"/>
                  </a:lnTo>
                  <a:lnTo>
                    <a:pt x="242" y="50"/>
                  </a:lnTo>
                  <a:lnTo>
                    <a:pt x="243" y="50"/>
                  </a:lnTo>
                  <a:lnTo>
                    <a:pt x="243" y="49"/>
                  </a:lnTo>
                  <a:lnTo>
                    <a:pt x="243" y="50"/>
                  </a:lnTo>
                  <a:lnTo>
                    <a:pt x="245" y="50"/>
                  </a:lnTo>
                  <a:lnTo>
                    <a:pt x="245" y="49"/>
                  </a:lnTo>
                  <a:lnTo>
                    <a:pt x="246" y="46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8" y="45"/>
                  </a:lnTo>
                  <a:lnTo>
                    <a:pt x="249" y="44"/>
                  </a:lnTo>
                  <a:lnTo>
                    <a:pt x="250" y="44"/>
                  </a:lnTo>
                  <a:lnTo>
                    <a:pt x="250" y="45"/>
                  </a:lnTo>
                  <a:lnTo>
                    <a:pt x="251" y="45"/>
                  </a:lnTo>
                  <a:lnTo>
                    <a:pt x="251" y="46"/>
                  </a:lnTo>
                  <a:lnTo>
                    <a:pt x="251" y="47"/>
                  </a:lnTo>
                  <a:lnTo>
                    <a:pt x="253" y="47"/>
                  </a:lnTo>
                  <a:lnTo>
                    <a:pt x="255" y="47"/>
                  </a:lnTo>
                  <a:lnTo>
                    <a:pt x="256" y="49"/>
                  </a:lnTo>
                  <a:lnTo>
                    <a:pt x="257" y="49"/>
                  </a:lnTo>
                  <a:lnTo>
                    <a:pt x="258" y="49"/>
                  </a:lnTo>
                  <a:lnTo>
                    <a:pt x="259" y="47"/>
                  </a:lnTo>
                  <a:lnTo>
                    <a:pt x="260" y="46"/>
                  </a:lnTo>
                  <a:lnTo>
                    <a:pt x="262" y="46"/>
                  </a:lnTo>
                  <a:lnTo>
                    <a:pt x="263" y="44"/>
                  </a:lnTo>
                  <a:lnTo>
                    <a:pt x="263" y="43"/>
                  </a:lnTo>
                  <a:lnTo>
                    <a:pt x="264" y="41"/>
                  </a:lnTo>
                  <a:lnTo>
                    <a:pt x="264" y="40"/>
                  </a:lnTo>
                  <a:lnTo>
                    <a:pt x="264" y="38"/>
                  </a:lnTo>
                  <a:lnTo>
                    <a:pt x="265" y="38"/>
                  </a:lnTo>
                  <a:lnTo>
                    <a:pt x="266" y="37"/>
                  </a:lnTo>
                  <a:lnTo>
                    <a:pt x="267" y="36"/>
                  </a:lnTo>
                  <a:lnTo>
                    <a:pt x="268" y="36"/>
                  </a:lnTo>
                  <a:lnTo>
                    <a:pt x="268" y="35"/>
                  </a:lnTo>
                  <a:lnTo>
                    <a:pt x="270" y="35"/>
                  </a:lnTo>
                  <a:lnTo>
                    <a:pt x="270" y="34"/>
                  </a:lnTo>
                  <a:lnTo>
                    <a:pt x="271" y="34"/>
                  </a:lnTo>
                  <a:lnTo>
                    <a:pt x="271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4" y="33"/>
                  </a:lnTo>
                  <a:lnTo>
                    <a:pt x="274" y="32"/>
                  </a:lnTo>
                  <a:lnTo>
                    <a:pt x="276" y="30"/>
                  </a:lnTo>
                  <a:lnTo>
                    <a:pt x="278" y="30"/>
                  </a:lnTo>
                  <a:lnTo>
                    <a:pt x="279" y="29"/>
                  </a:lnTo>
                  <a:lnTo>
                    <a:pt x="280" y="28"/>
                  </a:lnTo>
                  <a:lnTo>
                    <a:pt x="282" y="28"/>
                  </a:lnTo>
                  <a:lnTo>
                    <a:pt x="283" y="28"/>
                  </a:lnTo>
                  <a:lnTo>
                    <a:pt x="284" y="27"/>
                  </a:lnTo>
                  <a:lnTo>
                    <a:pt x="285" y="27"/>
                  </a:lnTo>
                  <a:lnTo>
                    <a:pt x="287" y="26"/>
                  </a:lnTo>
                  <a:lnTo>
                    <a:pt x="288" y="26"/>
                  </a:lnTo>
                  <a:lnTo>
                    <a:pt x="288" y="25"/>
                  </a:lnTo>
                  <a:lnTo>
                    <a:pt x="289" y="24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3" y="22"/>
                  </a:lnTo>
                  <a:lnTo>
                    <a:pt x="295" y="22"/>
                  </a:lnTo>
                  <a:lnTo>
                    <a:pt x="296" y="21"/>
                  </a:lnTo>
                  <a:lnTo>
                    <a:pt x="297" y="21"/>
                  </a:lnTo>
                  <a:lnTo>
                    <a:pt x="298" y="21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20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6" y="20"/>
                  </a:lnTo>
                  <a:lnTo>
                    <a:pt x="310" y="20"/>
                  </a:lnTo>
                  <a:lnTo>
                    <a:pt x="312" y="20"/>
                  </a:lnTo>
                  <a:lnTo>
                    <a:pt x="313" y="20"/>
                  </a:lnTo>
                  <a:lnTo>
                    <a:pt x="314" y="20"/>
                  </a:lnTo>
                  <a:lnTo>
                    <a:pt x="316" y="20"/>
                  </a:lnTo>
                  <a:lnTo>
                    <a:pt x="317" y="19"/>
                  </a:lnTo>
                  <a:lnTo>
                    <a:pt x="318" y="20"/>
                  </a:lnTo>
                  <a:lnTo>
                    <a:pt x="320" y="20"/>
                  </a:lnTo>
                  <a:lnTo>
                    <a:pt x="322" y="19"/>
                  </a:lnTo>
                  <a:lnTo>
                    <a:pt x="329" y="17"/>
                  </a:lnTo>
                  <a:lnTo>
                    <a:pt x="330" y="17"/>
                  </a:lnTo>
                  <a:lnTo>
                    <a:pt x="331" y="17"/>
                  </a:lnTo>
                  <a:lnTo>
                    <a:pt x="332" y="18"/>
                  </a:lnTo>
                  <a:lnTo>
                    <a:pt x="332" y="19"/>
                  </a:lnTo>
                  <a:lnTo>
                    <a:pt x="333" y="19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1" y="16"/>
                  </a:lnTo>
                  <a:lnTo>
                    <a:pt x="343" y="15"/>
                  </a:lnTo>
                  <a:lnTo>
                    <a:pt x="345" y="15"/>
                  </a:lnTo>
                  <a:lnTo>
                    <a:pt x="346" y="13"/>
                  </a:lnTo>
                  <a:lnTo>
                    <a:pt x="346" y="12"/>
                  </a:lnTo>
                  <a:lnTo>
                    <a:pt x="348" y="11"/>
                  </a:lnTo>
                  <a:lnTo>
                    <a:pt x="349" y="10"/>
                  </a:lnTo>
                  <a:lnTo>
                    <a:pt x="350" y="11"/>
                  </a:lnTo>
                  <a:lnTo>
                    <a:pt x="351" y="11"/>
                  </a:lnTo>
                  <a:lnTo>
                    <a:pt x="352" y="12"/>
                  </a:lnTo>
                  <a:lnTo>
                    <a:pt x="352" y="13"/>
                  </a:lnTo>
                  <a:lnTo>
                    <a:pt x="354" y="13"/>
                  </a:lnTo>
                  <a:lnTo>
                    <a:pt x="355" y="13"/>
                  </a:lnTo>
                  <a:lnTo>
                    <a:pt x="356" y="12"/>
                  </a:lnTo>
                  <a:lnTo>
                    <a:pt x="357" y="11"/>
                  </a:lnTo>
                  <a:lnTo>
                    <a:pt x="359" y="11"/>
                  </a:lnTo>
                  <a:lnTo>
                    <a:pt x="360" y="12"/>
                  </a:lnTo>
                  <a:lnTo>
                    <a:pt x="364" y="12"/>
                  </a:lnTo>
                  <a:lnTo>
                    <a:pt x="365" y="11"/>
                  </a:lnTo>
                  <a:lnTo>
                    <a:pt x="366" y="11"/>
                  </a:lnTo>
                  <a:lnTo>
                    <a:pt x="367" y="11"/>
                  </a:lnTo>
                  <a:lnTo>
                    <a:pt x="368" y="11"/>
                  </a:lnTo>
                  <a:lnTo>
                    <a:pt x="370" y="10"/>
                  </a:lnTo>
                  <a:lnTo>
                    <a:pt x="371" y="9"/>
                  </a:lnTo>
                  <a:lnTo>
                    <a:pt x="372" y="8"/>
                  </a:lnTo>
                  <a:lnTo>
                    <a:pt x="374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7" y="8"/>
                  </a:lnTo>
                  <a:lnTo>
                    <a:pt x="387" y="7"/>
                  </a:lnTo>
                  <a:lnTo>
                    <a:pt x="388" y="7"/>
                  </a:lnTo>
                  <a:lnTo>
                    <a:pt x="389" y="8"/>
                  </a:lnTo>
                  <a:lnTo>
                    <a:pt x="393" y="7"/>
                  </a:lnTo>
                  <a:lnTo>
                    <a:pt x="394" y="8"/>
                  </a:lnTo>
                  <a:lnTo>
                    <a:pt x="396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400" y="8"/>
                  </a:lnTo>
                  <a:lnTo>
                    <a:pt x="402" y="8"/>
                  </a:lnTo>
                  <a:lnTo>
                    <a:pt x="404" y="8"/>
                  </a:lnTo>
                  <a:lnTo>
                    <a:pt x="408" y="10"/>
                  </a:lnTo>
                  <a:lnTo>
                    <a:pt x="409" y="10"/>
                  </a:lnTo>
                  <a:lnTo>
                    <a:pt x="410" y="11"/>
                  </a:lnTo>
                  <a:lnTo>
                    <a:pt x="412" y="11"/>
                  </a:lnTo>
                  <a:lnTo>
                    <a:pt x="412" y="12"/>
                  </a:lnTo>
                  <a:lnTo>
                    <a:pt x="413" y="12"/>
                  </a:lnTo>
                  <a:lnTo>
                    <a:pt x="412" y="13"/>
                  </a:lnTo>
                  <a:lnTo>
                    <a:pt x="413" y="15"/>
                  </a:lnTo>
                  <a:lnTo>
                    <a:pt x="416" y="17"/>
                  </a:lnTo>
                  <a:lnTo>
                    <a:pt x="417" y="17"/>
                  </a:lnTo>
                  <a:lnTo>
                    <a:pt x="418" y="17"/>
                  </a:lnTo>
                  <a:lnTo>
                    <a:pt x="421" y="17"/>
                  </a:lnTo>
                  <a:lnTo>
                    <a:pt x="422" y="16"/>
                  </a:lnTo>
                  <a:lnTo>
                    <a:pt x="423" y="16"/>
                  </a:lnTo>
                  <a:lnTo>
                    <a:pt x="424" y="16"/>
                  </a:lnTo>
                  <a:lnTo>
                    <a:pt x="425" y="15"/>
                  </a:lnTo>
                  <a:lnTo>
                    <a:pt x="426" y="15"/>
                  </a:lnTo>
                  <a:lnTo>
                    <a:pt x="426" y="13"/>
                  </a:lnTo>
                  <a:lnTo>
                    <a:pt x="426" y="12"/>
                  </a:lnTo>
                  <a:lnTo>
                    <a:pt x="427" y="12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4" y="10"/>
                  </a:lnTo>
                  <a:lnTo>
                    <a:pt x="435" y="10"/>
                  </a:lnTo>
                  <a:lnTo>
                    <a:pt x="440" y="9"/>
                  </a:lnTo>
                  <a:lnTo>
                    <a:pt x="446" y="8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7" y="4"/>
                  </a:lnTo>
                  <a:lnTo>
                    <a:pt x="447" y="3"/>
                  </a:lnTo>
                  <a:lnTo>
                    <a:pt x="448" y="3"/>
                  </a:lnTo>
                  <a:lnTo>
                    <a:pt x="449" y="2"/>
                  </a:lnTo>
                  <a:lnTo>
                    <a:pt x="449" y="1"/>
                  </a:lnTo>
                  <a:lnTo>
                    <a:pt x="450" y="1"/>
                  </a:lnTo>
                  <a:lnTo>
                    <a:pt x="451" y="0"/>
                  </a:lnTo>
                  <a:lnTo>
                    <a:pt x="454" y="0"/>
                  </a:lnTo>
                  <a:lnTo>
                    <a:pt x="455" y="1"/>
                  </a:lnTo>
                  <a:lnTo>
                    <a:pt x="456" y="1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8" y="4"/>
                  </a:lnTo>
                  <a:lnTo>
                    <a:pt x="459" y="5"/>
                  </a:lnTo>
                  <a:lnTo>
                    <a:pt x="464" y="5"/>
                  </a:lnTo>
                  <a:lnTo>
                    <a:pt x="465" y="5"/>
                  </a:lnTo>
                  <a:lnTo>
                    <a:pt x="465" y="7"/>
                  </a:lnTo>
                  <a:lnTo>
                    <a:pt x="466" y="7"/>
                  </a:lnTo>
                  <a:lnTo>
                    <a:pt x="466" y="8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72" y="7"/>
                  </a:lnTo>
                  <a:lnTo>
                    <a:pt x="473" y="7"/>
                  </a:lnTo>
                  <a:lnTo>
                    <a:pt x="474" y="7"/>
                  </a:lnTo>
                  <a:lnTo>
                    <a:pt x="476" y="5"/>
                  </a:lnTo>
                  <a:lnTo>
                    <a:pt x="476" y="4"/>
                  </a:lnTo>
                  <a:lnTo>
                    <a:pt x="477" y="4"/>
                  </a:lnTo>
                  <a:lnTo>
                    <a:pt x="477" y="3"/>
                  </a:lnTo>
                  <a:lnTo>
                    <a:pt x="476" y="3"/>
                  </a:lnTo>
                  <a:lnTo>
                    <a:pt x="475" y="1"/>
                  </a:lnTo>
                  <a:lnTo>
                    <a:pt x="475" y="0"/>
                  </a:lnTo>
                  <a:lnTo>
                    <a:pt x="476" y="0"/>
                  </a:lnTo>
                  <a:lnTo>
                    <a:pt x="476" y="1"/>
                  </a:lnTo>
                  <a:lnTo>
                    <a:pt x="477" y="1"/>
                  </a:lnTo>
                  <a:lnTo>
                    <a:pt x="479" y="1"/>
                  </a:lnTo>
                  <a:lnTo>
                    <a:pt x="480" y="1"/>
                  </a:lnTo>
                  <a:lnTo>
                    <a:pt x="481" y="1"/>
                  </a:lnTo>
                  <a:lnTo>
                    <a:pt x="481" y="2"/>
                  </a:lnTo>
                  <a:lnTo>
                    <a:pt x="482" y="2"/>
                  </a:lnTo>
                  <a:lnTo>
                    <a:pt x="483" y="2"/>
                  </a:lnTo>
                  <a:lnTo>
                    <a:pt x="484" y="2"/>
                  </a:lnTo>
                  <a:lnTo>
                    <a:pt x="485" y="2"/>
                  </a:lnTo>
                  <a:lnTo>
                    <a:pt x="485" y="3"/>
                  </a:lnTo>
                  <a:lnTo>
                    <a:pt x="486" y="4"/>
                  </a:lnTo>
                  <a:lnTo>
                    <a:pt x="488" y="4"/>
                  </a:lnTo>
                  <a:lnTo>
                    <a:pt x="489" y="4"/>
                  </a:lnTo>
                  <a:lnTo>
                    <a:pt x="490" y="4"/>
                  </a:lnTo>
                  <a:lnTo>
                    <a:pt x="491" y="5"/>
                  </a:lnTo>
                  <a:lnTo>
                    <a:pt x="492" y="4"/>
                  </a:lnTo>
                  <a:lnTo>
                    <a:pt x="493" y="4"/>
                  </a:lnTo>
                  <a:lnTo>
                    <a:pt x="492" y="5"/>
                  </a:lnTo>
                  <a:lnTo>
                    <a:pt x="492" y="7"/>
                  </a:lnTo>
                  <a:lnTo>
                    <a:pt x="493" y="7"/>
                  </a:lnTo>
                  <a:lnTo>
                    <a:pt x="492" y="8"/>
                  </a:lnTo>
                  <a:lnTo>
                    <a:pt x="493" y="9"/>
                  </a:lnTo>
                  <a:lnTo>
                    <a:pt x="496" y="9"/>
                  </a:lnTo>
                  <a:lnTo>
                    <a:pt x="497" y="9"/>
                  </a:lnTo>
                  <a:lnTo>
                    <a:pt x="500" y="8"/>
                  </a:lnTo>
                  <a:lnTo>
                    <a:pt x="501" y="8"/>
                  </a:lnTo>
                  <a:lnTo>
                    <a:pt x="502" y="8"/>
                  </a:lnTo>
                  <a:lnTo>
                    <a:pt x="506" y="5"/>
                  </a:lnTo>
                  <a:lnTo>
                    <a:pt x="507" y="5"/>
                  </a:lnTo>
                  <a:lnTo>
                    <a:pt x="507" y="7"/>
                  </a:lnTo>
                  <a:lnTo>
                    <a:pt x="508" y="7"/>
                  </a:lnTo>
                  <a:lnTo>
                    <a:pt x="509" y="7"/>
                  </a:lnTo>
                  <a:lnTo>
                    <a:pt x="510" y="7"/>
                  </a:lnTo>
                  <a:lnTo>
                    <a:pt x="511" y="7"/>
                  </a:lnTo>
                  <a:lnTo>
                    <a:pt x="511" y="8"/>
                  </a:lnTo>
                  <a:lnTo>
                    <a:pt x="513" y="8"/>
                  </a:lnTo>
                  <a:lnTo>
                    <a:pt x="514" y="8"/>
                  </a:lnTo>
                  <a:lnTo>
                    <a:pt x="517" y="5"/>
                  </a:lnTo>
                  <a:lnTo>
                    <a:pt x="517" y="7"/>
                  </a:lnTo>
                  <a:lnTo>
                    <a:pt x="517" y="8"/>
                  </a:lnTo>
                  <a:lnTo>
                    <a:pt x="518" y="9"/>
                  </a:lnTo>
                  <a:lnTo>
                    <a:pt x="518" y="10"/>
                  </a:lnTo>
                  <a:lnTo>
                    <a:pt x="516" y="11"/>
                  </a:lnTo>
                  <a:lnTo>
                    <a:pt x="515" y="11"/>
                  </a:lnTo>
                  <a:lnTo>
                    <a:pt x="514" y="11"/>
                  </a:lnTo>
                  <a:lnTo>
                    <a:pt x="513" y="11"/>
                  </a:lnTo>
                  <a:lnTo>
                    <a:pt x="511" y="11"/>
                  </a:lnTo>
                  <a:lnTo>
                    <a:pt x="511" y="12"/>
                  </a:lnTo>
                  <a:lnTo>
                    <a:pt x="513" y="12"/>
                  </a:lnTo>
                  <a:lnTo>
                    <a:pt x="513" y="13"/>
                  </a:lnTo>
                  <a:lnTo>
                    <a:pt x="513" y="15"/>
                  </a:lnTo>
                  <a:lnTo>
                    <a:pt x="511" y="16"/>
                  </a:lnTo>
                  <a:lnTo>
                    <a:pt x="511" y="17"/>
                  </a:lnTo>
                  <a:lnTo>
                    <a:pt x="508" y="19"/>
                  </a:lnTo>
                  <a:lnTo>
                    <a:pt x="506" y="20"/>
                  </a:lnTo>
                  <a:lnTo>
                    <a:pt x="505" y="20"/>
                  </a:lnTo>
                  <a:lnTo>
                    <a:pt x="505" y="21"/>
                  </a:lnTo>
                  <a:lnTo>
                    <a:pt x="505" y="22"/>
                  </a:lnTo>
                  <a:lnTo>
                    <a:pt x="506" y="22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5"/>
                  </a:lnTo>
                  <a:lnTo>
                    <a:pt x="510" y="26"/>
                  </a:lnTo>
                  <a:lnTo>
                    <a:pt x="510" y="27"/>
                  </a:lnTo>
                  <a:lnTo>
                    <a:pt x="509" y="27"/>
                  </a:lnTo>
                  <a:lnTo>
                    <a:pt x="509" y="28"/>
                  </a:lnTo>
                  <a:lnTo>
                    <a:pt x="508" y="32"/>
                  </a:lnTo>
                  <a:lnTo>
                    <a:pt x="508" y="33"/>
                  </a:lnTo>
                  <a:lnTo>
                    <a:pt x="508" y="34"/>
                  </a:lnTo>
                  <a:lnTo>
                    <a:pt x="508" y="35"/>
                  </a:lnTo>
                  <a:lnTo>
                    <a:pt x="508" y="36"/>
                  </a:lnTo>
                  <a:lnTo>
                    <a:pt x="507" y="40"/>
                  </a:lnTo>
                  <a:lnTo>
                    <a:pt x="507" y="42"/>
                  </a:lnTo>
                  <a:lnTo>
                    <a:pt x="507" y="44"/>
                  </a:lnTo>
                  <a:lnTo>
                    <a:pt x="506" y="47"/>
                  </a:lnTo>
                  <a:lnTo>
                    <a:pt x="507" y="49"/>
                  </a:lnTo>
                  <a:lnTo>
                    <a:pt x="507" y="50"/>
                  </a:lnTo>
                  <a:lnTo>
                    <a:pt x="508" y="52"/>
                  </a:lnTo>
                  <a:lnTo>
                    <a:pt x="509" y="53"/>
                  </a:lnTo>
                  <a:lnTo>
                    <a:pt x="509" y="54"/>
                  </a:lnTo>
                  <a:lnTo>
                    <a:pt x="509" y="58"/>
                  </a:lnTo>
                  <a:lnTo>
                    <a:pt x="509" y="59"/>
                  </a:lnTo>
                  <a:lnTo>
                    <a:pt x="508" y="61"/>
                  </a:lnTo>
                  <a:lnTo>
                    <a:pt x="508" y="62"/>
                  </a:lnTo>
                  <a:lnTo>
                    <a:pt x="508" y="65"/>
                  </a:lnTo>
                  <a:lnTo>
                    <a:pt x="508" y="66"/>
                  </a:lnTo>
                  <a:lnTo>
                    <a:pt x="508" y="67"/>
                  </a:lnTo>
                  <a:lnTo>
                    <a:pt x="509" y="68"/>
                  </a:lnTo>
                  <a:lnTo>
                    <a:pt x="511" y="68"/>
                  </a:lnTo>
                  <a:lnTo>
                    <a:pt x="511" y="69"/>
                  </a:lnTo>
                  <a:lnTo>
                    <a:pt x="510" y="72"/>
                  </a:lnTo>
                  <a:lnTo>
                    <a:pt x="508" y="74"/>
                  </a:lnTo>
                  <a:lnTo>
                    <a:pt x="508" y="75"/>
                  </a:lnTo>
                  <a:lnTo>
                    <a:pt x="508" y="78"/>
                  </a:lnTo>
                  <a:lnTo>
                    <a:pt x="507" y="79"/>
                  </a:lnTo>
                  <a:lnTo>
                    <a:pt x="507" y="82"/>
                  </a:lnTo>
                  <a:lnTo>
                    <a:pt x="507" y="83"/>
                  </a:lnTo>
                  <a:lnTo>
                    <a:pt x="507" y="86"/>
                  </a:lnTo>
                  <a:lnTo>
                    <a:pt x="507" y="87"/>
                  </a:lnTo>
                  <a:lnTo>
                    <a:pt x="506" y="88"/>
                  </a:lnTo>
                  <a:lnTo>
                    <a:pt x="506" y="89"/>
                  </a:lnTo>
                  <a:lnTo>
                    <a:pt x="506" y="91"/>
                  </a:lnTo>
                  <a:lnTo>
                    <a:pt x="505" y="92"/>
                  </a:lnTo>
                  <a:lnTo>
                    <a:pt x="505" y="93"/>
                  </a:lnTo>
                  <a:lnTo>
                    <a:pt x="504" y="93"/>
                  </a:lnTo>
                  <a:lnTo>
                    <a:pt x="502" y="94"/>
                  </a:lnTo>
                  <a:lnTo>
                    <a:pt x="499" y="96"/>
                  </a:lnTo>
                  <a:lnTo>
                    <a:pt x="498" y="96"/>
                  </a:lnTo>
                  <a:lnTo>
                    <a:pt x="496" y="97"/>
                  </a:lnTo>
                  <a:lnTo>
                    <a:pt x="494" y="99"/>
                  </a:lnTo>
                  <a:lnTo>
                    <a:pt x="493" y="100"/>
                  </a:lnTo>
                  <a:lnTo>
                    <a:pt x="492" y="104"/>
                  </a:lnTo>
                  <a:lnTo>
                    <a:pt x="492" y="105"/>
                  </a:lnTo>
                  <a:lnTo>
                    <a:pt x="491" y="105"/>
                  </a:lnTo>
                  <a:lnTo>
                    <a:pt x="489" y="105"/>
                  </a:lnTo>
                  <a:lnTo>
                    <a:pt x="488" y="107"/>
                  </a:lnTo>
                  <a:lnTo>
                    <a:pt x="488" y="108"/>
                  </a:lnTo>
                  <a:lnTo>
                    <a:pt x="486" y="109"/>
                  </a:lnTo>
                  <a:lnTo>
                    <a:pt x="485" y="110"/>
                  </a:lnTo>
                  <a:lnTo>
                    <a:pt x="484" y="110"/>
                  </a:lnTo>
                  <a:lnTo>
                    <a:pt x="484" y="111"/>
                  </a:lnTo>
                  <a:lnTo>
                    <a:pt x="484" y="113"/>
                  </a:lnTo>
                  <a:lnTo>
                    <a:pt x="483" y="118"/>
                  </a:lnTo>
                  <a:lnTo>
                    <a:pt x="484" y="119"/>
                  </a:lnTo>
                  <a:lnTo>
                    <a:pt x="484" y="121"/>
                  </a:lnTo>
                  <a:lnTo>
                    <a:pt x="485" y="124"/>
                  </a:lnTo>
                  <a:lnTo>
                    <a:pt x="485" y="125"/>
                  </a:lnTo>
                  <a:lnTo>
                    <a:pt x="485" y="126"/>
                  </a:lnTo>
                  <a:lnTo>
                    <a:pt x="488" y="129"/>
                  </a:lnTo>
                  <a:lnTo>
                    <a:pt x="490" y="134"/>
                  </a:lnTo>
                  <a:lnTo>
                    <a:pt x="490" y="135"/>
                  </a:lnTo>
                  <a:lnTo>
                    <a:pt x="490" y="139"/>
                  </a:lnTo>
                  <a:lnTo>
                    <a:pt x="491" y="142"/>
                  </a:lnTo>
                  <a:lnTo>
                    <a:pt x="492" y="142"/>
                  </a:lnTo>
                  <a:lnTo>
                    <a:pt x="493" y="143"/>
                  </a:lnTo>
                  <a:lnTo>
                    <a:pt x="494" y="143"/>
                  </a:lnTo>
                  <a:lnTo>
                    <a:pt x="496" y="143"/>
                  </a:lnTo>
                  <a:lnTo>
                    <a:pt x="499" y="145"/>
                  </a:lnTo>
                  <a:lnTo>
                    <a:pt x="500" y="146"/>
                  </a:lnTo>
                  <a:lnTo>
                    <a:pt x="501" y="145"/>
                  </a:lnTo>
                  <a:lnTo>
                    <a:pt x="501" y="146"/>
                  </a:lnTo>
                  <a:lnTo>
                    <a:pt x="505" y="151"/>
                  </a:lnTo>
                  <a:lnTo>
                    <a:pt x="508" y="155"/>
                  </a:lnTo>
                  <a:lnTo>
                    <a:pt x="508" y="156"/>
                  </a:lnTo>
                  <a:lnTo>
                    <a:pt x="508" y="161"/>
                  </a:lnTo>
                  <a:lnTo>
                    <a:pt x="509" y="166"/>
                  </a:lnTo>
                  <a:lnTo>
                    <a:pt x="509" y="167"/>
                  </a:lnTo>
                  <a:lnTo>
                    <a:pt x="510" y="167"/>
                  </a:lnTo>
                  <a:lnTo>
                    <a:pt x="514" y="169"/>
                  </a:lnTo>
                  <a:lnTo>
                    <a:pt x="518" y="174"/>
                  </a:lnTo>
                  <a:lnTo>
                    <a:pt x="525" y="178"/>
                  </a:lnTo>
                  <a:lnTo>
                    <a:pt x="530" y="181"/>
                  </a:lnTo>
                  <a:lnTo>
                    <a:pt x="531" y="183"/>
                  </a:lnTo>
                  <a:lnTo>
                    <a:pt x="531" y="185"/>
                  </a:lnTo>
                  <a:lnTo>
                    <a:pt x="532" y="189"/>
                  </a:lnTo>
                  <a:lnTo>
                    <a:pt x="533" y="193"/>
                  </a:lnTo>
                  <a:lnTo>
                    <a:pt x="533" y="197"/>
                  </a:lnTo>
                  <a:lnTo>
                    <a:pt x="534" y="201"/>
                  </a:lnTo>
                  <a:lnTo>
                    <a:pt x="535" y="204"/>
                  </a:lnTo>
                  <a:lnTo>
                    <a:pt x="536" y="209"/>
                  </a:lnTo>
                  <a:lnTo>
                    <a:pt x="536" y="212"/>
                  </a:lnTo>
                  <a:lnTo>
                    <a:pt x="538" y="216"/>
                  </a:lnTo>
                  <a:lnTo>
                    <a:pt x="539" y="220"/>
                  </a:lnTo>
                  <a:lnTo>
                    <a:pt x="540" y="223"/>
                  </a:lnTo>
                  <a:lnTo>
                    <a:pt x="540" y="228"/>
                  </a:lnTo>
                  <a:lnTo>
                    <a:pt x="541" y="231"/>
                  </a:lnTo>
                  <a:lnTo>
                    <a:pt x="542" y="235"/>
                  </a:lnTo>
                  <a:lnTo>
                    <a:pt x="543" y="239"/>
                  </a:lnTo>
                  <a:lnTo>
                    <a:pt x="543" y="243"/>
                  </a:lnTo>
                  <a:lnTo>
                    <a:pt x="544" y="246"/>
                  </a:lnTo>
                  <a:lnTo>
                    <a:pt x="538" y="251"/>
                  </a:lnTo>
                  <a:lnTo>
                    <a:pt x="539" y="252"/>
                  </a:lnTo>
                  <a:lnTo>
                    <a:pt x="540" y="254"/>
                  </a:lnTo>
                  <a:lnTo>
                    <a:pt x="541" y="255"/>
                  </a:lnTo>
                  <a:lnTo>
                    <a:pt x="546" y="261"/>
                  </a:lnTo>
                  <a:lnTo>
                    <a:pt x="549" y="268"/>
                  </a:lnTo>
                  <a:lnTo>
                    <a:pt x="551" y="276"/>
                  </a:lnTo>
                  <a:lnTo>
                    <a:pt x="553" y="285"/>
                  </a:lnTo>
                  <a:lnTo>
                    <a:pt x="555" y="289"/>
                  </a:lnTo>
                  <a:lnTo>
                    <a:pt x="555" y="296"/>
                  </a:lnTo>
                  <a:lnTo>
                    <a:pt x="553" y="302"/>
                  </a:lnTo>
                  <a:lnTo>
                    <a:pt x="552" y="314"/>
                  </a:lnTo>
                  <a:lnTo>
                    <a:pt x="552" y="315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5" y="336"/>
                  </a:lnTo>
                  <a:lnTo>
                    <a:pt x="553" y="337"/>
                  </a:lnTo>
                  <a:lnTo>
                    <a:pt x="552" y="337"/>
                  </a:lnTo>
                  <a:lnTo>
                    <a:pt x="552" y="338"/>
                  </a:lnTo>
                  <a:lnTo>
                    <a:pt x="553" y="339"/>
                  </a:lnTo>
                  <a:lnTo>
                    <a:pt x="553" y="340"/>
                  </a:lnTo>
                  <a:lnTo>
                    <a:pt x="552" y="342"/>
                  </a:lnTo>
                  <a:lnTo>
                    <a:pt x="551" y="343"/>
                  </a:lnTo>
                  <a:lnTo>
                    <a:pt x="551" y="344"/>
                  </a:lnTo>
                  <a:lnTo>
                    <a:pt x="551" y="346"/>
                  </a:lnTo>
                  <a:lnTo>
                    <a:pt x="550" y="346"/>
                  </a:lnTo>
                  <a:lnTo>
                    <a:pt x="550" y="347"/>
                  </a:lnTo>
                  <a:lnTo>
                    <a:pt x="553" y="355"/>
                  </a:lnTo>
                  <a:lnTo>
                    <a:pt x="553" y="359"/>
                  </a:lnTo>
                  <a:lnTo>
                    <a:pt x="553" y="360"/>
                  </a:lnTo>
                  <a:lnTo>
                    <a:pt x="555" y="360"/>
                  </a:lnTo>
                  <a:lnTo>
                    <a:pt x="556" y="361"/>
                  </a:lnTo>
                  <a:lnTo>
                    <a:pt x="556" y="362"/>
                  </a:lnTo>
                  <a:lnTo>
                    <a:pt x="556" y="365"/>
                  </a:lnTo>
                  <a:lnTo>
                    <a:pt x="556" y="367"/>
                  </a:lnTo>
                  <a:lnTo>
                    <a:pt x="556" y="368"/>
                  </a:lnTo>
                  <a:lnTo>
                    <a:pt x="555" y="372"/>
                  </a:lnTo>
                  <a:lnTo>
                    <a:pt x="553" y="373"/>
                  </a:lnTo>
                  <a:lnTo>
                    <a:pt x="543" y="378"/>
                  </a:lnTo>
                  <a:lnTo>
                    <a:pt x="543" y="379"/>
                  </a:lnTo>
                  <a:lnTo>
                    <a:pt x="543" y="380"/>
                  </a:lnTo>
                  <a:lnTo>
                    <a:pt x="542" y="381"/>
                  </a:lnTo>
                  <a:lnTo>
                    <a:pt x="541" y="382"/>
                  </a:lnTo>
                  <a:lnTo>
                    <a:pt x="540" y="385"/>
                  </a:lnTo>
                  <a:lnTo>
                    <a:pt x="541" y="386"/>
                  </a:lnTo>
                  <a:lnTo>
                    <a:pt x="546" y="392"/>
                  </a:lnTo>
                  <a:lnTo>
                    <a:pt x="550" y="398"/>
                  </a:lnTo>
                  <a:lnTo>
                    <a:pt x="553" y="404"/>
                  </a:lnTo>
                  <a:lnTo>
                    <a:pt x="558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59" y="419"/>
                  </a:lnTo>
                  <a:lnTo>
                    <a:pt x="559" y="423"/>
                  </a:lnTo>
                  <a:lnTo>
                    <a:pt x="560" y="428"/>
                  </a:lnTo>
                  <a:lnTo>
                    <a:pt x="560" y="429"/>
                  </a:lnTo>
                  <a:lnTo>
                    <a:pt x="565" y="431"/>
                  </a:lnTo>
                  <a:lnTo>
                    <a:pt x="565" y="432"/>
                  </a:lnTo>
                  <a:lnTo>
                    <a:pt x="566" y="435"/>
                  </a:lnTo>
                  <a:lnTo>
                    <a:pt x="566" y="436"/>
                  </a:lnTo>
                  <a:lnTo>
                    <a:pt x="567" y="437"/>
                  </a:lnTo>
                  <a:lnTo>
                    <a:pt x="571" y="440"/>
                  </a:lnTo>
                  <a:lnTo>
                    <a:pt x="573" y="440"/>
                  </a:lnTo>
                  <a:lnTo>
                    <a:pt x="576" y="439"/>
                  </a:lnTo>
                  <a:lnTo>
                    <a:pt x="580" y="438"/>
                  </a:lnTo>
                  <a:lnTo>
                    <a:pt x="581" y="438"/>
                  </a:lnTo>
                  <a:lnTo>
                    <a:pt x="586" y="439"/>
                  </a:lnTo>
                  <a:lnTo>
                    <a:pt x="593" y="442"/>
                  </a:lnTo>
                  <a:lnTo>
                    <a:pt x="602" y="445"/>
                  </a:lnTo>
                  <a:lnTo>
                    <a:pt x="603" y="446"/>
                  </a:lnTo>
                  <a:lnTo>
                    <a:pt x="605" y="446"/>
                  </a:lnTo>
                  <a:lnTo>
                    <a:pt x="606" y="447"/>
                  </a:lnTo>
                  <a:lnTo>
                    <a:pt x="608" y="452"/>
                  </a:lnTo>
                  <a:lnTo>
                    <a:pt x="610" y="455"/>
                  </a:lnTo>
                  <a:lnTo>
                    <a:pt x="610" y="456"/>
                  </a:lnTo>
                  <a:lnTo>
                    <a:pt x="614" y="463"/>
                  </a:lnTo>
                  <a:lnTo>
                    <a:pt x="615" y="466"/>
                  </a:lnTo>
                  <a:lnTo>
                    <a:pt x="617" y="471"/>
                  </a:lnTo>
                  <a:lnTo>
                    <a:pt x="616" y="473"/>
                  </a:lnTo>
                  <a:lnTo>
                    <a:pt x="614" y="474"/>
                  </a:lnTo>
                  <a:lnTo>
                    <a:pt x="611" y="476"/>
                  </a:lnTo>
                  <a:lnTo>
                    <a:pt x="609" y="477"/>
                  </a:lnTo>
                  <a:lnTo>
                    <a:pt x="608" y="478"/>
                  </a:lnTo>
                  <a:lnTo>
                    <a:pt x="606" y="479"/>
                  </a:lnTo>
                  <a:lnTo>
                    <a:pt x="603" y="480"/>
                  </a:lnTo>
                  <a:lnTo>
                    <a:pt x="601" y="482"/>
                  </a:lnTo>
                  <a:lnTo>
                    <a:pt x="599" y="484"/>
                  </a:lnTo>
                  <a:lnTo>
                    <a:pt x="598" y="485"/>
                  </a:lnTo>
                  <a:lnTo>
                    <a:pt x="596" y="486"/>
                  </a:lnTo>
                  <a:lnTo>
                    <a:pt x="593" y="487"/>
                  </a:lnTo>
                  <a:lnTo>
                    <a:pt x="591" y="488"/>
                  </a:lnTo>
                  <a:lnTo>
                    <a:pt x="589" y="489"/>
                  </a:lnTo>
                  <a:lnTo>
                    <a:pt x="588" y="491"/>
                  </a:lnTo>
                  <a:lnTo>
                    <a:pt x="585" y="493"/>
                  </a:lnTo>
                  <a:lnTo>
                    <a:pt x="583" y="494"/>
                  </a:lnTo>
                  <a:lnTo>
                    <a:pt x="581" y="495"/>
                  </a:lnTo>
                  <a:lnTo>
                    <a:pt x="578" y="496"/>
                  </a:lnTo>
                  <a:lnTo>
                    <a:pt x="577" y="497"/>
                  </a:lnTo>
                  <a:lnTo>
                    <a:pt x="575" y="499"/>
                  </a:lnTo>
                  <a:lnTo>
                    <a:pt x="573" y="501"/>
                  </a:lnTo>
                  <a:lnTo>
                    <a:pt x="571" y="502"/>
                  </a:lnTo>
                  <a:lnTo>
                    <a:pt x="569" y="503"/>
                  </a:lnTo>
                  <a:lnTo>
                    <a:pt x="567" y="504"/>
                  </a:lnTo>
                  <a:lnTo>
                    <a:pt x="565" y="505"/>
                  </a:lnTo>
                  <a:lnTo>
                    <a:pt x="563" y="506"/>
                  </a:lnTo>
                  <a:lnTo>
                    <a:pt x="560" y="507"/>
                  </a:lnTo>
                  <a:lnTo>
                    <a:pt x="559" y="510"/>
                  </a:lnTo>
                  <a:lnTo>
                    <a:pt x="557" y="511"/>
                  </a:lnTo>
                  <a:lnTo>
                    <a:pt x="555" y="512"/>
                  </a:lnTo>
                  <a:lnTo>
                    <a:pt x="552" y="513"/>
                  </a:lnTo>
                  <a:lnTo>
                    <a:pt x="550" y="514"/>
                  </a:lnTo>
                  <a:lnTo>
                    <a:pt x="549" y="515"/>
                  </a:lnTo>
                  <a:lnTo>
                    <a:pt x="547" y="516"/>
                  </a:lnTo>
                  <a:lnTo>
                    <a:pt x="544" y="519"/>
                  </a:lnTo>
                  <a:lnTo>
                    <a:pt x="542" y="520"/>
                  </a:lnTo>
                  <a:lnTo>
                    <a:pt x="540" y="521"/>
                  </a:lnTo>
                  <a:lnTo>
                    <a:pt x="539" y="522"/>
                  </a:lnTo>
                  <a:lnTo>
                    <a:pt x="536" y="523"/>
                  </a:lnTo>
                  <a:lnTo>
                    <a:pt x="534" y="524"/>
                  </a:lnTo>
                  <a:lnTo>
                    <a:pt x="532" y="526"/>
                  </a:lnTo>
                  <a:lnTo>
                    <a:pt x="531" y="528"/>
                  </a:lnTo>
                  <a:lnTo>
                    <a:pt x="529" y="529"/>
                  </a:lnTo>
                  <a:lnTo>
                    <a:pt x="526" y="530"/>
                  </a:lnTo>
                  <a:lnTo>
                    <a:pt x="524" y="531"/>
                  </a:lnTo>
                  <a:lnTo>
                    <a:pt x="522" y="532"/>
                  </a:lnTo>
                  <a:lnTo>
                    <a:pt x="521" y="533"/>
                  </a:lnTo>
                  <a:lnTo>
                    <a:pt x="518" y="535"/>
                  </a:lnTo>
                  <a:lnTo>
                    <a:pt x="516" y="537"/>
                  </a:lnTo>
                  <a:lnTo>
                    <a:pt x="514" y="538"/>
                  </a:lnTo>
                  <a:lnTo>
                    <a:pt x="511" y="539"/>
                  </a:lnTo>
                  <a:lnTo>
                    <a:pt x="510" y="540"/>
                  </a:lnTo>
                  <a:lnTo>
                    <a:pt x="508" y="541"/>
                  </a:lnTo>
                  <a:lnTo>
                    <a:pt x="506" y="543"/>
                  </a:lnTo>
                  <a:lnTo>
                    <a:pt x="504" y="544"/>
                  </a:lnTo>
                  <a:lnTo>
                    <a:pt x="501" y="545"/>
                  </a:lnTo>
                  <a:lnTo>
                    <a:pt x="500" y="547"/>
                  </a:lnTo>
                  <a:lnTo>
                    <a:pt x="498" y="548"/>
                  </a:lnTo>
                  <a:lnTo>
                    <a:pt x="496" y="549"/>
                  </a:lnTo>
                  <a:lnTo>
                    <a:pt x="493" y="551"/>
                  </a:lnTo>
                  <a:lnTo>
                    <a:pt x="492" y="552"/>
                  </a:lnTo>
                  <a:lnTo>
                    <a:pt x="490" y="553"/>
                  </a:lnTo>
                  <a:lnTo>
                    <a:pt x="488" y="554"/>
                  </a:lnTo>
                  <a:lnTo>
                    <a:pt x="484" y="557"/>
                  </a:lnTo>
                  <a:lnTo>
                    <a:pt x="481" y="560"/>
                  </a:lnTo>
                  <a:lnTo>
                    <a:pt x="479" y="561"/>
                  </a:lnTo>
                  <a:lnTo>
                    <a:pt x="476" y="563"/>
                  </a:lnTo>
                  <a:lnTo>
                    <a:pt x="474" y="565"/>
                  </a:lnTo>
                  <a:lnTo>
                    <a:pt x="472" y="566"/>
                  </a:lnTo>
                  <a:lnTo>
                    <a:pt x="469" y="569"/>
                  </a:lnTo>
                  <a:lnTo>
                    <a:pt x="468" y="570"/>
                  </a:lnTo>
                  <a:lnTo>
                    <a:pt x="467" y="571"/>
                  </a:lnTo>
                  <a:lnTo>
                    <a:pt x="465" y="573"/>
                  </a:lnTo>
                  <a:lnTo>
                    <a:pt x="464" y="574"/>
                  </a:lnTo>
                  <a:lnTo>
                    <a:pt x="461" y="577"/>
                  </a:lnTo>
                  <a:lnTo>
                    <a:pt x="459" y="579"/>
                  </a:lnTo>
                  <a:lnTo>
                    <a:pt x="458" y="580"/>
                  </a:lnTo>
                  <a:lnTo>
                    <a:pt x="456" y="582"/>
                  </a:lnTo>
                  <a:lnTo>
                    <a:pt x="454" y="583"/>
                  </a:lnTo>
                  <a:lnTo>
                    <a:pt x="452" y="586"/>
                  </a:lnTo>
                  <a:lnTo>
                    <a:pt x="450" y="587"/>
                  </a:lnTo>
                  <a:lnTo>
                    <a:pt x="448" y="589"/>
                  </a:lnTo>
                  <a:lnTo>
                    <a:pt x="447" y="590"/>
                  </a:lnTo>
                  <a:lnTo>
                    <a:pt x="444" y="593"/>
                  </a:lnTo>
                  <a:lnTo>
                    <a:pt x="442" y="594"/>
                  </a:lnTo>
                  <a:lnTo>
                    <a:pt x="441" y="596"/>
                  </a:lnTo>
                  <a:lnTo>
                    <a:pt x="439" y="597"/>
                  </a:lnTo>
                  <a:lnTo>
                    <a:pt x="437" y="599"/>
                  </a:lnTo>
                  <a:lnTo>
                    <a:pt x="434" y="602"/>
                  </a:lnTo>
                  <a:lnTo>
                    <a:pt x="433" y="602"/>
                  </a:lnTo>
                  <a:lnTo>
                    <a:pt x="432" y="603"/>
                  </a:lnTo>
                  <a:lnTo>
                    <a:pt x="429" y="604"/>
                  </a:lnTo>
                  <a:lnTo>
                    <a:pt x="425" y="604"/>
                  </a:lnTo>
                  <a:lnTo>
                    <a:pt x="418" y="605"/>
                  </a:lnTo>
                  <a:lnTo>
                    <a:pt x="412" y="606"/>
                  </a:lnTo>
                  <a:lnTo>
                    <a:pt x="409" y="607"/>
                  </a:lnTo>
                  <a:lnTo>
                    <a:pt x="404" y="608"/>
                  </a:lnTo>
                  <a:lnTo>
                    <a:pt x="398" y="610"/>
                  </a:lnTo>
                  <a:lnTo>
                    <a:pt x="392" y="611"/>
                  </a:lnTo>
                  <a:lnTo>
                    <a:pt x="387" y="612"/>
                  </a:lnTo>
                  <a:lnTo>
                    <a:pt x="381" y="613"/>
                  </a:lnTo>
                  <a:lnTo>
                    <a:pt x="376" y="614"/>
                  </a:lnTo>
                  <a:lnTo>
                    <a:pt x="373" y="614"/>
                  </a:lnTo>
                  <a:lnTo>
                    <a:pt x="371" y="615"/>
                  </a:lnTo>
                  <a:lnTo>
                    <a:pt x="366" y="616"/>
                  </a:lnTo>
                  <a:lnTo>
                    <a:pt x="363" y="616"/>
                  </a:lnTo>
                  <a:lnTo>
                    <a:pt x="360" y="618"/>
                  </a:lnTo>
                  <a:lnTo>
                    <a:pt x="359" y="618"/>
                  </a:lnTo>
                  <a:lnTo>
                    <a:pt x="359" y="616"/>
                  </a:lnTo>
                  <a:lnTo>
                    <a:pt x="358" y="616"/>
                  </a:lnTo>
                  <a:lnTo>
                    <a:pt x="357" y="615"/>
                  </a:lnTo>
                  <a:lnTo>
                    <a:pt x="355" y="614"/>
                  </a:lnTo>
                  <a:lnTo>
                    <a:pt x="354" y="613"/>
                  </a:lnTo>
                  <a:lnTo>
                    <a:pt x="352" y="612"/>
                  </a:lnTo>
                  <a:lnTo>
                    <a:pt x="354" y="611"/>
                  </a:lnTo>
                  <a:lnTo>
                    <a:pt x="354" y="610"/>
                  </a:lnTo>
                  <a:lnTo>
                    <a:pt x="355" y="610"/>
                  </a:lnTo>
                  <a:lnTo>
                    <a:pt x="355" y="608"/>
                  </a:lnTo>
                  <a:lnTo>
                    <a:pt x="355" y="607"/>
                  </a:lnTo>
                  <a:lnTo>
                    <a:pt x="355" y="606"/>
                  </a:lnTo>
                  <a:lnTo>
                    <a:pt x="356" y="606"/>
                  </a:lnTo>
                  <a:lnTo>
                    <a:pt x="356" y="605"/>
                  </a:lnTo>
                  <a:lnTo>
                    <a:pt x="357" y="605"/>
                  </a:lnTo>
                  <a:lnTo>
                    <a:pt x="357" y="604"/>
                  </a:lnTo>
                  <a:lnTo>
                    <a:pt x="357" y="603"/>
                  </a:lnTo>
                  <a:lnTo>
                    <a:pt x="357" y="602"/>
                  </a:lnTo>
                  <a:lnTo>
                    <a:pt x="357" y="600"/>
                  </a:lnTo>
                  <a:lnTo>
                    <a:pt x="356" y="600"/>
                  </a:lnTo>
                  <a:lnTo>
                    <a:pt x="356" y="598"/>
                  </a:lnTo>
                  <a:lnTo>
                    <a:pt x="356" y="597"/>
                  </a:lnTo>
                  <a:lnTo>
                    <a:pt x="356" y="591"/>
                  </a:lnTo>
                  <a:lnTo>
                    <a:pt x="356" y="590"/>
                  </a:lnTo>
                  <a:lnTo>
                    <a:pt x="355" y="590"/>
                  </a:lnTo>
                  <a:lnTo>
                    <a:pt x="354" y="590"/>
                  </a:lnTo>
                  <a:lnTo>
                    <a:pt x="354" y="589"/>
                  </a:lnTo>
                  <a:lnTo>
                    <a:pt x="352" y="588"/>
                  </a:lnTo>
                  <a:lnTo>
                    <a:pt x="348" y="587"/>
                  </a:lnTo>
                  <a:lnTo>
                    <a:pt x="340" y="585"/>
                  </a:lnTo>
                  <a:lnTo>
                    <a:pt x="339" y="585"/>
                  </a:lnTo>
                  <a:lnTo>
                    <a:pt x="335" y="585"/>
                  </a:lnTo>
                  <a:lnTo>
                    <a:pt x="334" y="583"/>
                  </a:lnTo>
                  <a:lnTo>
                    <a:pt x="333" y="583"/>
                  </a:lnTo>
                  <a:lnTo>
                    <a:pt x="332" y="583"/>
                  </a:lnTo>
                  <a:lnTo>
                    <a:pt x="332" y="582"/>
                  </a:lnTo>
                  <a:lnTo>
                    <a:pt x="330" y="580"/>
                  </a:lnTo>
                  <a:lnTo>
                    <a:pt x="330" y="579"/>
                  </a:lnTo>
                  <a:lnTo>
                    <a:pt x="329" y="578"/>
                  </a:lnTo>
                  <a:lnTo>
                    <a:pt x="326" y="577"/>
                  </a:lnTo>
                  <a:lnTo>
                    <a:pt x="326" y="576"/>
                  </a:lnTo>
                  <a:lnTo>
                    <a:pt x="325" y="576"/>
                  </a:lnTo>
                  <a:lnTo>
                    <a:pt x="324" y="577"/>
                  </a:lnTo>
                  <a:lnTo>
                    <a:pt x="323" y="578"/>
                  </a:lnTo>
                  <a:lnTo>
                    <a:pt x="322" y="578"/>
                  </a:lnTo>
                  <a:lnTo>
                    <a:pt x="320" y="577"/>
                  </a:lnTo>
                  <a:lnTo>
                    <a:pt x="318" y="577"/>
                  </a:lnTo>
                  <a:lnTo>
                    <a:pt x="317" y="577"/>
                  </a:lnTo>
                  <a:lnTo>
                    <a:pt x="317" y="578"/>
                  </a:lnTo>
                  <a:lnTo>
                    <a:pt x="316" y="578"/>
                  </a:lnTo>
                  <a:lnTo>
                    <a:pt x="316" y="577"/>
                  </a:lnTo>
                  <a:lnTo>
                    <a:pt x="316" y="576"/>
                  </a:lnTo>
                  <a:lnTo>
                    <a:pt x="315" y="576"/>
                  </a:lnTo>
                  <a:lnTo>
                    <a:pt x="314" y="576"/>
                  </a:lnTo>
                  <a:lnTo>
                    <a:pt x="309" y="572"/>
                  </a:lnTo>
                  <a:lnTo>
                    <a:pt x="309" y="571"/>
                  </a:lnTo>
                  <a:lnTo>
                    <a:pt x="309" y="569"/>
                  </a:lnTo>
                  <a:lnTo>
                    <a:pt x="309" y="568"/>
                  </a:lnTo>
                  <a:lnTo>
                    <a:pt x="308" y="568"/>
                  </a:lnTo>
                  <a:lnTo>
                    <a:pt x="307" y="565"/>
                  </a:lnTo>
                  <a:lnTo>
                    <a:pt x="306" y="565"/>
                  </a:lnTo>
                  <a:lnTo>
                    <a:pt x="305" y="565"/>
                  </a:lnTo>
                  <a:lnTo>
                    <a:pt x="304" y="564"/>
                  </a:lnTo>
                  <a:lnTo>
                    <a:pt x="302" y="564"/>
                  </a:lnTo>
                  <a:lnTo>
                    <a:pt x="301" y="564"/>
                  </a:lnTo>
                  <a:lnTo>
                    <a:pt x="300" y="563"/>
                  </a:lnTo>
                  <a:lnTo>
                    <a:pt x="299" y="562"/>
                  </a:lnTo>
                  <a:lnTo>
                    <a:pt x="299" y="561"/>
                  </a:lnTo>
                  <a:lnTo>
                    <a:pt x="298" y="561"/>
                  </a:lnTo>
                  <a:lnTo>
                    <a:pt x="297" y="562"/>
                  </a:lnTo>
                  <a:lnTo>
                    <a:pt x="296" y="562"/>
                  </a:lnTo>
                  <a:lnTo>
                    <a:pt x="295" y="561"/>
                  </a:lnTo>
                  <a:lnTo>
                    <a:pt x="295" y="560"/>
                  </a:lnTo>
                  <a:lnTo>
                    <a:pt x="295" y="556"/>
                  </a:lnTo>
                  <a:lnTo>
                    <a:pt x="296" y="553"/>
                  </a:lnTo>
                  <a:lnTo>
                    <a:pt x="296" y="552"/>
                  </a:lnTo>
                  <a:lnTo>
                    <a:pt x="295" y="551"/>
                  </a:lnTo>
                  <a:lnTo>
                    <a:pt x="295" y="549"/>
                  </a:lnTo>
                  <a:lnTo>
                    <a:pt x="291" y="547"/>
                  </a:lnTo>
                  <a:lnTo>
                    <a:pt x="289" y="545"/>
                  </a:lnTo>
                  <a:lnTo>
                    <a:pt x="285" y="544"/>
                  </a:lnTo>
                  <a:lnTo>
                    <a:pt x="283" y="541"/>
                  </a:lnTo>
                  <a:lnTo>
                    <a:pt x="281" y="540"/>
                  </a:lnTo>
                  <a:lnTo>
                    <a:pt x="278" y="538"/>
                  </a:lnTo>
                  <a:lnTo>
                    <a:pt x="275" y="536"/>
                  </a:lnTo>
                  <a:lnTo>
                    <a:pt x="273" y="535"/>
                  </a:lnTo>
                  <a:lnTo>
                    <a:pt x="271" y="532"/>
                  </a:lnTo>
                  <a:lnTo>
                    <a:pt x="267" y="531"/>
                  </a:lnTo>
                  <a:lnTo>
                    <a:pt x="265" y="529"/>
                  </a:lnTo>
                  <a:lnTo>
                    <a:pt x="263" y="527"/>
                  </a:lnTo>
                  <a:lnTo>
                    <a:pt x="260" y="526"/>
                  </a:lnTo>
                  <a:lnTo>
                    <a:pt x="259" y="526"/>
                  </a:lnTo>
                  <a:lnTo>
                    <a:pt x="257" y="523"/>
                  </a:lnTo>
                  <a:lnTo>
                    <a:pt x="255" y="521"/>
                  </a:lnTo>
                  <a:lnTo>
                    <a:pt x="253" y="520"/>
                  </a:lnTo>
                  <a:lnTo>
                    <a:pt x="249" y="518"/>
                  </a:lnTo>
                  <a:lnTo>
                    <a:pt x="247" y="516"/>
                  </a:lnTo>
                  <a:lnTo>
                    <a:pt x="245" y="514"/>
                  </a:lnTo>
                  <a:lnTo>
                    <a:pt x="242" y="512"/>
                  </a:lnTo>
                  <a:lnTo>
                    <a:pt x="239" y="511"/>
                  </a:lnTo>
                  <a:lnTo>
                    <a:pt x="237" y="509"/>
                  </a:lnTo>
                  <a:lnTo>
                    <a:pt x="234" y="507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502"/>
                  </a:lnTo>
                  <a:lnTo>
                    <a:pt x="224" y="499"/>
                  </a:lnTo>
                  <a:lnTo>
                    <a:pt x="221" y="498"/>
                  </a:lnTo>
                  <a:lnTo>
                    <a:pt x="218" y="496"/>
                  </a:lnTo>
                  <a:lnTo>
                    <a:pt x="216" y="494"/>
                  </a:lnTo>
                  <a:lnTo>
                    <a:pt x="213" y="493"/>
                  </a:lnTo>
                  <a:lnTo>
                    <a:pt x="211" y="490"/>
                  </a:lnTo>
                  <a:lnTo>
                    <a:pt x="208" y="488"/>
                  </a:lnTo>
                  <a:lnTo>
                    <a:pt x="206" y="487"/>
                  </a:lnTo>
                  <a:lnTo>
                    <a:pt x="203" y="485"/>
                  </a:lnTo>
                  <a:lnTo>
                    <a:pt x="200" y="484"/>
                  </a:lnTo>
                  <a:lnTo>
                    <a:pt x="198" y="481"/>
                  </a:lnTo>
                  <a:lnTo>
                    <a:pt x="196" y="479"/>
                  </a:lnTo>
                  <a:lnTo>
                    <a:pt x="192" y="478"/>
                  </a:lnTo>
                  <a:lnTo>
                    <a:pt x="190" y="476"/>
                  </a:lnTo>
                  <a:lnTo>
                    <a:pt x="188" y="474"/>
                  </a:lnTo>
                  <a:lnTo>
                    <a:pt x="184" y="472"/>
                  </a:lnTo>
                  <a:lnTo>
                    <a:pt x="182" y="470"/>
                  </a:lnTo>
                  <a:lnTo>
                    <a:pt x="180" y="469"/>
                  </a:lnTo>
                  <a:lnTo>
                    <a:pt x="178" y="466"/>
                  </a:lnTo>
                  <a:lnTo>
                    <a:pt x="174" y="464"/>
                  </a:lnTo>
                  <a:lnTo>
                    <a:pt x="172" y="463"/>
                  </a:lnTo>
                  <a:lnTo>
                    <a:pt x="170" y="461"/>
                  </a:lnTo>
                  <a:lnTo>
                    <a:pt x="166" y="459"/>
                  </a:lnTo>
                  <a:lnTo>
                    <a:pt x="164" y="457"/>
                  </a:lnTo>
                  <a:lnTo>
                    <a:pt x="162" y="455"/>
                  </a:lnTo>
                  <a:lnTo>
                    <a:pt x="159" y="454"/>
                  </a:lnTo>
                  <a:lnTo>
                    <a:pt x="157" y="452"/>
                  </a:lnTo>
                  <a:lnTo>
                    <a:pt x="155" y="451"/>
                  </a:lnTo>
                  <a:lnTo>
                    <a:pt x="153" y="448"/>
                  </a:lnTo>
                  <a:lnTo>
                    <a:pt x="150" y="447"/>
                  </a:lnTo>
                  <a:lnTo>
                    <a:pt x="148" y="445"/>
                  </a:lnTo>
                  <a:lnTo>
                    <a:pt x="146" y="444"/>
                  </a:lnTo>
                  <a:lnTo>
                    <a:pt x="142" y="442"/>
                  </a:lnTo>
                  <a:lnTo>
                    <a:pt x="140" y="440"/>
                  </a:lnTo>
                  <a:lnTo>
                    <a:pt x="138" y="438"/>
                  </a:lnTo>
                  <a:lnTo>
                    <a:pt x="136" y="437"/>
                  </a:lnTo>
                  <a:lnTo>
                    <a:pt x="133" y="435"/>
                  </a:lnTo>
                  <a:lnTo>
                    <a:pt x="131" y="434"/>
                  </a:lnTo>
                  <a:lnTo>
                    <a:pt x="129" y="431"/>
                  </a:lnTo>
                  <a:lnTo>
                    <a:pt x="125" y="429"/>
                  </a:lnTo>
                  <a:lnTo>
                    <a:pt x="123" y="428"/>
                  </a:lnTo>
                  <a:lnTo>
                    <a:pt x="121" y="427"/>
                  </a:lnTo>
                  <a:lnTo>
                    <a:pt x="119" y="424"/>
                  </a:lnTo>
                  <a:lnTo>
                    <a:pt x="116" y="4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2">
              <a:extLst>
                <a:ext uri="{FF2B5EF4-FFF2-40B4-BE49-F238E27FC236}">
                  <a16:creationId xmlns:a16="http://schemas.microsoft.com/office/drawing/2014/main" id="{128811D5-D7BE-2FF4-B622-D056A140B6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2381" y="2912981"/>
              <a:ext cx="448600" cy="732150"/>
            </a:xfrm>
            <a:custGeom>
              <a:avLst/>
              <a:gdLst>
                <a:gd name="T0" fmla="*/ 54 w 318"/>
                <a:gd name="T1" fmla="*/ 475 h 519"/>
                <a:gd name="T2" fmla="*/ 43 w 318"/>
                <a:gd name="T3" fmla="*/ 411 h 519"/>
                <a:gd name="T4" fmla="*/ 52 w 318"/>
                <a:gd name="T5" fmla="*/ 351 h 519"/>
                <a:gd name="T6" fmla="*/ 71 w 318"/>
                <a:gd name="T7" fmla="*/ 313 h 519"/>
                <a:gd name="T8" fmla="*/ 84 w 318"/>
                <a:gd name="T9" fmla="*/ 288 h 519"/>
                <a:gd name="T10" fmla="*/ 80 w 318"/>
                <a:gd name="T11" fmla="*/ 267 h 519"/>
                <a:gd name="T12" fmla="*/ 80 w 318"/>
                <a:gd name="T13" fmla="*/ 249 h 519"/>
                <a:gd name="T14" fmla="*/ 82 w 318"/>
                <a:gd name="T15" fmla="*/ 226 h 519"/>
                <a:gd name="T16" fmla="*/ 82 w 318"/>
                <a:gd name="T17" fmla="*/ 195 h 519"/>
                <a:gd name="T18" fmla="*/ 46 w 318"/>
                <a:gd name="T19" fmla="*/ 177 h 519"/>
                <a:gd name="T20" fmla="*/ 16 w 318"/>
                <a:gd name="T21" fmla="*/ 169 h 519"/>
                <a:gd name="T22" fmla="*/ 4 w 318"/>
                <a:gd name="T23" fmla="*/ 137 h 519"/>
                <a:gd name="T24" fmla="*/ 71 w 318"/>
                <a:gd name="T25" fmla="*/ 115 h 519"/>
                <a:gd name="T26" fmla="*/ 102 w 318"/>
                <a:gd name="T27" fmla="*/ 126 h 519"/>
                <a:gd name="T28" fmla="*/ 129 w 318"/>
                <a:gd name="T29" fmla="*/ 127 h 519"/>
                <a:gd name="T30" fmla="*/ 126 w 318"/>
                <a:gd name="T31" fmla="*/ 153 h 519"/>
                <a:gd name="T32" fmla="*/ 131 w 318"/>
                <a:gd name="T33" fmla="*/ 182 h 519"/>
                <a:gd name="T34" fmla="*/ 144 w 318"/>
                <a:gd name="T35" fmla="*/ 201 h 519"/>
                <a:gd name="T36" fmla="*/ 148 w 318"/>
                <a:gd name="T37" fmla="*/ 187 h 519"/>
                <a:gd name="T38" fmla="*/ 167 w 318"/>
                <a:gd name="T39" fmla="*/ 169 h 519"/>
                <a:gd name="T40" fmla="*/ 159 w 318"/>
                <a:gd name="T41" fmla="*/ 116 h 519"/>
                <a:gd name="T42" fmla="*/ 125 w 318"/>
                <a:gd name="T43" fmla="*/ 56 h 519"/>
                <a:gd name="T44" fmla="*/ 165 w 318"/>
                <a:gd name="T45" fmla="*/ 32 h 519"/>
                <a:gd name="T46" fmla="*/ 181 w 318"/>
                <a:gd name="T47" fmla="*/ 37 h 519"/>
                <a:gd name="T48" fmla="*/ 207 w 318"/>
                <a:gd name="T49" fmla="*/ 36 h 519"/>
                <a:gd name="T50" fmla="*/ 229 w 318"/>
                <a:gd name="T51" fmla="*/ 27 h 519"/>
                <a:gd name="T52" fmla="*/ 254 w 318"/>
                <a:gd name="T53" fmla="*/ 24 h 519"/>
                <a:gd name="T54" fmla="*/ 292 w 318"/>
                <a:gd name="T55" fmla="*/ 10 h 519"/>
                <a:gd name="T56" fmla="*/ 313 w 318"/>
                <a:gd name="T57" fmla="*/ 6 h 519"/>
                <a:gd name="T58" fmla="*/ 308 w 318"/>
                <a:gd name="T59" fmla="*/ 22 h 519"/>
                <a:gd name="T60" fmla="*/ 307 w 318"/>
                <a:gd name="T61" fmla="*/ 41 h 519"/>
                <a:gd name="T62" fmla="*/ 309 w 318"/>
                <a:gd name="T63" fmla="*/ 58 h 519"/>
                <a:gd name="T64" fmla="*/ 309 w 318"/>
                <a:gd name="T65" fmla="*/ 71 h 519"/>
                <a:gd name="T66" fmla="*/ 310 w 318"/>
                <a:gd name="T67" fmla="*/ 84 h 519"/>
                <a:gd name="T68" fmla="*/ 313 w 318"/>
                <a:gd name="T69" fmla="*/ 109 h 519"/>
                <a:gd name="T70" fmla="*/ 314 w 318"/>
                <a:gd name="T71" fmla="*/ 118 h 519"/>
                <a:gd name="T72" fmla="*/ 317 w 318"/>
                <a:gd name="T73" fmla="*/ 127 h 519"/>
                <a:gd name="T74" fmla="*/ 313 w 318"/>
                <a:gd name="T75" fmla="*/ 140 h 519"/>
                <a:gd name="T76" fmla="*/ 308 w 318"/>
                <a:gd name="T77" fmla="*/ 154 h 519"/>
                <a:gd name="T78" fmla="*/ 288 w 318"/>
                <a:gd name="T79" fmla="*/ 178 h 519"/>
                <a:gd name="T80" fmla="*/ 267 w 318"/>
                <a:gd name="T81" fmla="*/ 196 h 519"/>
                <a:gd name="T82" fmla="*/ 249 w 318"/>
                <a:gd name="T83" fmla="*/ 204 h 519"/>
                <a:gd name="T84" fmla="*/ 222 w 318"/>
                <a:gd name="T85" fmla="*/ 217 h 519"/>
                <a:gd name="T86" fmla="*/ 199 w 318"/>
                <a:gd name="T87" fmla="*/ 228 h 519"/>
                <a:gd name="T88" fmla="*/ 197 w 318"/>
                <a:gd name="T89" fmla="*/ 242 h 519"/>
                <a:gd name="T90" fmla="*/ 182 w 318"/>
                <a:gd name="T91" fmla="*/ 255 h 519"/>
                <a:gd name="T92" fmla="*/ 171 w 318"/>
                <a:gd name="T93" fmla="*/ 262 h 519"/>
                <a:gd name="T94" fmla="*/ 150 w 318"/>
                <a:gd name="T95" fmla="*/ 283 h 519"/>
                <a:gd name="T96" fmla="*/ 133 w 318"/>
                <a:gd name="T97" fmla="*/ 285 h 519"/>
                <a:gd name="T98" fmla="*/ 133 w 318"/>
                <a:gd name="T99" fmla="*/ 300 h 519"/>
                <a:gd name="T100" fmla="*/ 138 w 318"/>
                <a:gd name="T101" fmla="*/ 313 h 519"/>
                <a:gd name="T102" fmla="*/ 147 w 318"/>
                <a:gd name="T103" fmla="*/ 326 h 519"/>
                <a:gd name="T104" fmla="*/ 147 w 318"/>
                <a:gd name="T105" fmla="*/ 339 h 519"/>
                <a:gd name="T106" fmla="*/ 156 w 318"/>
                <a:gd name="T107" fmla="*/ 367 h 519"/>
                <a:gd name="T108" fmla="*/ 160 w 318"/>
                <a:gd name="T109" fmla="*/ 389 h 519"/>
                <a:gd name="T110" fmla="*/ 154 w 318"/>
                <a:gd name="T111" fmla="*/ 417 h 519"/>
                <a:gd name="T112" fmla="*/ 149 w 318"/>
                <a:gd name="T113" fmla="*/ 439 h 519"/>
                <a:gd name="T114" fmla="*/ 90 w 318"/>
                <a:gd name="T115" fmla="*/ 467 h 519"/>
                <a:gd name="T116" fmla="*/ 68 w 318"/>
                <a:gd name="T117" fmla="*/ 488 h 519"/>
                <a:gd name="T118" fmla="*/ 80 w 318"/>
                <a:gd name="T119" fmla="*/ 498 h 519"/>
                <a:gd name="T120" fmla="*/ 58 w 318"/>
                <a:gd name="T121" fmla="*/ 518 h 519"/>
                <a:gd name="T122" fmla="*/ 131 w 318"/>
                <a:gd name="T123" fmla="*/ 45 h 519"/>
                <a:gd name="T124" fmla="*/ 291 w 318"/>
                <a:gd name="T125" fmla="*/ 17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" h="519">
                  <a:moveTo>
                    <a:pt x="57" y="518"/>
                  </a:moveTo>
                  <a:lnTo>
                    <a:pt x="57" y="509"/>
                  </a:lnTo>
                  <a:lnTo>
                    <a:pt x="57" y="506"/>
                  </a:lnTo>
                  <a:lnTo>
                    <a:pt x="56" y="504"/>
                  </a:lnTo>
                  <a:lnTo>
                    <a:pt x="56" y="503"/>
                  </a:lnTo>
                  <a:lnTo>
                    <a:pt x="55" y="500"/>
                  </a:lnTo>
                  <a:lnTo>
                    <a:pt x="55" y="498"/>
                  </a:lnTo>
                  <a:lnTo>
                    <a:pt x="56" y="496"/>
                  </a:lnTo>
                  <a:lnTo>
                    <a:pt x="56" y="495"/>
                  </a:lnTo>
                  <a:lnTo>
                    <a:pt x="56" y="494"/>
                  </a:lnTo>
                  <a:lnTo>
                    <a:pt x="56" y="493"/>
                  </a:lnTo>
                  <a:lnTo>
                    <a:pt x="56" y="492"/>
                  </a:lnTo>
                  <a:lnTo>
                    <a:pt x="56" y="491"/>
                  </a:lnTo>
                  <a:lnTo>
                    <a:pt x="54" y="489"/>
                  </a:lnTo>
                  <a:lnTo>
                    <a:pt x="52" y="488"/>
                  </a:lnTo>
                  <a:lnTo>
                    <a:pt x="51" y="485"/>
                  </a:lnTo>
                  <a:lnTo>
                    <a:pt x="51" y="484"/>
                  </a:lnTo>
                  <a:lnTo>
                    <a:pt x="51" y="483"/>
                  </a:lnTo>
                  <a:lnTo>
                    <a:pt x="52" y="479"/>
                  </a:lnTo>
                  <a:lnTo>
                    <a:pt x="54" y="479"/>
                  </a:lnTo>
                  <a:lnTo>
                    <a:pt x="54" y="478"/>
                  </a:lnTo>
                  <a:lnTo>
                    <a:pt x="54" y="477"/>
                  </a:lnTo>
                  <a:lnTo>
                    <a:pt x="54" y="475"/>
                  </a:lnTo>
                  <a:lnTo>
                    <a:pt x="52" y="473"/>
                  </a:lnTo>
                  <a:lnTo>
                    <a:pt x="52" y="472"/>
                  </a:lnTo>
                  <a:lnTo>
                    <a:pt x="52" y="471"/>
                  </a:lnTo>
                  <a:lnTo>
                    <a:pt x="54" y="469"/>
                  </a:lnTo>
                  <a:lnTo>
                    <a:pt x="54" y="462"/>
                  </a:lnTo>
                  <a:lnTo>
                    <a:pt x="54" y="456"/>
                  </a:lnTo>
                  <a:lnTo>
                    <a:pt x="54" y="453"/>
                  </a:lnTo>
                  <a:lnTo>
                    <a:pt x="54" y="447"/>
                  </a:lnTo>
                  <a:lnTo>
                    <a:pt x="54" y="443"/>
                  </a:lnTo>
                  <a:lnTo>
                    <a:pt x="54" y="441"/>
                  </a:lnTo>
                  <a:lnTo>
                    <a:pt x="54" y="438"/>
                  </a:lnTo>
                  <a:lnTo>
                    <a:pt x="52" y="435"/>
                  </a:lnTo>
                  <a:lnTo>
                    <a:pt x="51" y="433"/>
                  </a:lnTo>
                  <a:lnTo>
                    <a:pt x="50" y="429"/>
                  </a:lnTo>
                  <a:lnTo>
                    <a:pt x="50" y="428"/>
                  </a:lnTo>
                  <a:lnTo>
                    <a:pt x="49" y="422"/>
                  </a:lnTo>
                  <a:lnTo>
                    <a:pt x="49" y="421"/>
                  </a:lnTo>
                  <a:lnTo>
                    <a:pt x="47" y="420"/>
                  </a:lnTo>
                  <a:lnTo>
                    <a:pt x="47" y="419"/>
                  </a:lnTo>
                  <a:lnTo>
                    <a:pt x="46" y="419"/>
                  </a:lnTo>
                  <a:lnTo>
                    <a:pt x="45" y="416"/>
                  </a:lnTo>
                  <a:lnTo>
                    <a:pt x="43" y="412"/>
                  </a:lnTo>
                  <a:lnTo>
                    <a:pt x="43" y="411"/>
                  </a:lnTo>
                  <a:lnTo>
                    <a:pt x="40" y="408"/>
                  </a:lnTo>
                  <a:lnTo>
                    <a:pt x="40" y="406"/>
                  </a:lnTo>
                  <a:lnTo>
                    <a:pt x="40" y="405"/>
                  </a:lnTo>
                  <a:lnTo>
                    <a:pt x="40" y="397"/>
                  </a:lnTo>
                  <a:lnTo>
                    <a:pt x="40" y="396"/>
                  </a:lnTo>
                  <a:lnTo>
                    <a:pt x="38" y="391"/>
                  </a:lnTo>
                  <a:lnTo>
                    <a:pt x="37" y="386"/>
                  </a:lnTo>
                  <a:lnTo>
                    <a:pt x="35" y="382"/>
                  </a:lnTo>
                  <a:lnTo>
                    <a:pt x="33" y="377"/>
                  </a:lnTo>
                  <a:lnTo>
                    <a:pt x="32" y="372"/>
                  </a:lnTo>
                  <a:lnTo>
                    <a:pt x="33" y="372"/>
                  </a:lnTo>
                  <a:lnTo>
                    <a:pt x="35" y="370"/>
                  </a:lnTo>
                  <a:lnTo>
                    <a:pt x="37" y="369"/>
                  </a:lnTo>
                  <a:lnTo>
                    <a:pt x="39" y="367"/>
                  </a:lnTo>
                  <a:lnTo>
                    <a:pt x="40" y="366"/>
                  </a:lnTo>
                  <a:lnTo>
                    <a:pt x="41" y="363"/>
                  </a:lnTo>
                  <a:lnTo>
                    <a:pt x="43" y="362"/>
                  </a:lnTo>
                  <a:lnTo>
                    <a:pt x="45" y="360"/>
                  </a:lnTo>
                  <a:lnTo>
                    <a:pt x="47" y="359"/>
                  </a:lnTo>
                  <a:lnTo>
                    <a:pt x="48" y="357"/>
                  </a:lnTo>
                  <a:lnTo>
                    <a:pt x="49" y="354"/>
                  </a:lnTo>
                  <a:lnTo>
                    <a:pt x="51" y="353"/>
                  </a:lnTo>
                  <a:lnTo>
                    <a:pt x="52" y="351"/>
                  </a:lnTo>
                  <a:lnTo>
                    <a:pt x="54" y="350"/>
                  </a:lnTo>
                  <a:lnTo>
                    <a:pt x="56" y="347"/>
                  </a:lnTo>
                  <a:lnTo>
                    <a:pt x="57" y="346"/>
                  </a:lnTo>
                  <a:lnTo>
                    <a:pt x="59" y="344"/>
                  </a:lnTo>
                  <a:lnTo>
                    <a:pt x="60" y="343"/>
                  </a:lnTo>
                  <a:lnTo>
                    <a:pt x="62" y="341"/>
                  </a:lnTo>
                  <a:lnTo>
                    <a:pt x="64" y="339"/>
                  </a:lnTo>
                  <a:lnTo>
                    <a:pt x="65" y="337"/>
                  </a:lnTo>
                  <a:lnTo>
                    <a:pt x="66" y="336"/>
                  </a:lnTo>
                  <a:lnTo>
                    <a:pt x="67" y="337"/>
                  </a:lnTo>
                  <a:lnTo>
                    <a:pt x="65" y="333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6" y="328"/>
                  </a:lnTo>
                  <a:lnTo>
                    <a:pt x="68" y="326"/>
                  </a:lnTo>
                  <a:lnTo>
                    <a:pt x="68" y="325"/>
                  </a:lnTo>
                  <a:lnTo>
                    <a:pt x="68" y="324"/>
                  </a:lnTo>
                  <a:lnTo>
                    <a:pt x="68" y="320"/>
                  </a:lnTo>
                  <a:lnTo>
                    <a:pt x="68" y="317"/>
                  </a:lnTo>
                  <a:lnTo>
                    <a:pt x="68" y="316"/>
                  </a:lnTo>
                  <a:lnTo>
                    <a:pt x="68" y="315"/>
                  </a:lnTo>
                  <a:lnTo>
                    <a:pt x="70" y="313"/>
                  </a:lnTo>
                  <a:lnTo>
                    <a:pt x="71" y="313"/>
                  </a:lnTo>
                  <a:lnTo>
                    <a:pt x="72" y="313"/>
                  </a:lnTo>
                  <a:lnTo>
                    <a:pt x="73" y="313"/>
                  </a:lnTo>
                  <a:lnTo>
                    <a:pt x="74" y="312"/>
                  </a:lnTo>
                  <a:lnTo>
                    <a:pt x="75" y="310"/>
                  </a:lnTo>
                  <a:lnTo>
                    <a:pt x="76" y="309"/>
                  </a:lnTo>
                  <a:lnTo>
                    <a:pt x="77" y="305"/>
                  </a:lnTo>
                  <a:lnTo>
                    <a:pt x="79" y="304"/>
                  </a:lnTo>
                  <a:lnTo>
                    <a:pt x="80" y="304"/>
                  </a:lnTo>
                  <a:lnTo>
                    <a:pt x="80" y="303"/>
                  </a:lnTo>
                  <a:lnTo>
                    <a:pt x="80" y="302"/>
                  </a:lnTo>
                  <a:lnTo>
                    <a:pt x="80" y="301"/>
                  </a:lnTo>
                  <a:lnTo>
                    <a:pt x="80" y="300"/>
                  </a:lnTo>
                  <a:lnTo>
                    <a:pt x="80" y="299"/>
                  </a:lnTo>
                  <a:lnTo>
                    <a:pt x="81" y="299"/>
                  </a:lnTo>
                  <a:lnTo>
                    <a:pt x="81" y="297"/>
                  </a:lnTo>
                  <a:lnTo>
                    <a:pt x="82" y="297"/>
                  </a:lnTo>
                  <a:lnTo>
                    <a:pt x="82" y="296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84" y="293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7"/>
                  </a:lnTo>
                  <a:lnTo>
                    <a:pt x="83" y="287"/>
                  </a:lnTo>
                  <a:lnTo>
                    <a:pt x="83" y="286"/>
                  </a:lnTo>
                  <a:lnTo>
                    <a:pt x="82" y="286"/>
                  </a:lnTo>
                  <a:lnTo>
                    <a:pt x="83" y="285"/>
                  </a:lnTo>
                  <a:lnTo>
                    <a:pt x="82" y="284"/>
                  </a:lnTo>
                  <a:lnTo>
                    <a:pt x="81" y="285"/>
                  </a:lnTo>
                  <a:lnTo>
                    <a:pt x="80" y="285"/>
                  </a:lnTo>
                  <a:lnTo>
                    <a:pt x="79" y="285"/>
                  </a:lnTo>
                  <a:lnTo>
                    <a:pt x="79" y="284"/>
                  </a:lnTo>
                  <a:lnTo>
                    <a:pt x="79" y="283"/>
                  </a:lnTo>
                  <a:lnTo>
                    <a:pt x="79" y="282"/>
                  </a:lnTo>
                  <a:lnTo>
                    <a:pt x="79" y="279"/>
                  </a:lnTo>
                  <a:lnTo>
                    <a:pt x="79" y="278"/>
                  </a:lnTo>
                  <a:lnTo>
                    <a:pt x="77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6" y="276"/>
                  </a:lnTo>
                  <a:lnTo>
                    <a:pt x="76" y="275"/>
                  </a:lnTo>
                  <a:lnTo>
                    <a:pt x="77" y="274"/>
                  </a:lnTo>
                  <a:lnTo>
                    <a:pt x="79" y="272"/>
                  </a:lnTo>
                  <a:lnTo>
                    <a:pt x="79" y="271"/>
                  </a:lnTo>
                  <a:lnTo>
                    <a:pt x="80" y="267"/>
                  </a:lnTo>
                  <a:lnTo>
                    <a:pt x="80" y="266"/>
                  </a:lnTo>
                  <a:lnTo>
                    <a:pt x="79" y="266"/>
                  </a:lnTo>
                  <a:lnTo>
                    <a:pt x="79" y="265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5" y="265"/>
                  </a:lnTo>
                  <a:lnTo>
                    <a:pt x="74" y="263"/>
                  </a:lnTo>
                  <a:lnTo>
                    <a:pt x="74" y="262"/>
                  </a:lnTo>
                  <a:lnTo>
                    <a:pt x="74" y="261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4" y="258"/>
                  </a:lnTo>
                  <a:lnTo>
                    <a:pt x="77" y="257"/>
                  </a:lnTo>
                  <a:lnTo>
                    <a:pt x="79" y="257"/>
                  </a:lnTo>
                  <a:lnTo>
                    <a:pt x="80" y="257"/>
                  </a:lnTo>
                  <a:lnTo>
                    <a:pt x="81" y="257"/>
                  </a:lnTo>
                  <a:lnTo>
                    <a:pt x="81" y="255"/>
                  </a:lnTo>
                  <a:lnTo>
                    <a:pt x="81" y="254"/>
                  </a:lnTo>
                  <a:lnTo>
                    <a:pt x="81" y="253"/>
                  </a:lnTo>
                  <a:lnTo>
                    <a:pt x="80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1" y="248"/>
                  </a:lnTo>
                  <a:lnTo>
                    <a:pt x="82" y="248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4" y="246"/>
                  </a:lnTo>
                  <a:lnTo>
                    <a:pt x="83" y="245"/>
                  </a:lnTo>
                  <a:lnTo>
                    <a:pt x="84" y="244"/>
                  </a:lnTo>
                  <a:lnTo>
                    <a:pt x="85" y="243"/>
                  </a:lnTo>
                  <a:lnTo>
                    <a:pt x="84" y="242"/>
                  </a:lnTo>
                  <a:lnTo>
                    <a:pt x="83" y="241"/>
                  </a:lnTo>
                  <a:lnTo>
                    <a:pt x="82" y="240"/>
                  </a:lnTo>
                  <a:lnTo>
                    <a:pt x="83" y="238"/>
                  </a:lnTo>
                  <a:lnTo>
                    <a:pt x="83" y="237"/>
                  </a:lnTo>
                  <a:lnTo>
                    <a:pt x="83" y="236"/>
                  </a:lnTo>
                  <a:lnTo>
                    <a:pt x="82" y="234"/>
                  </a:lnTo>
                  <a:lnTo>
                    <a:pt x="82" y="233"/>
                  </a:lnTo>
                  <a:lnTo>
                    <a:pt x="82" y="232"/>
                  </a:lnTo>
                  <a:lnTo>
                    <a:pt x="82" y="230"/>
                  </a:lnTo>
                  <a:lnTo>
                    <a:pt x="82" y="229"/>
                  </a:lnTo>
                  <a:lnTo>
                    <a:pt x="82" y="228"/>
                  </a:lnTo>
                  <a:lnTo>
                    <a:pt x="82" y="227"/>
                  </a:lnTo>
                  <a:lnTo>
                    <a:pt x="82" y="226"/>
                  </a:lnTo>
                  <a:lnTo>
                    <a:pt x="83" y="226"/>
                  </a:lnTo>
                  <a:lnTo>
                    <a:pt x="84" y="225"/>
                  </a:lnTo>
                  <a:lnTo>
                    <a:pt x="84" y="223"/>
                  </a:lnTo>
                  <a:lnTo>
                    <a:pt x="84" y="221"/>
                  </a:lnTo>
                  <a:lnTo>
                    <a:pt x="84" y="220"/>
                  </a:lnTo>
                  <a:lnTo>
                    <a:pt x="84" y="219"/>
                  </a:lnTo>
                  <a:lnTo>
                    <a:pt x="83" y="218"/>
                  </a:lnTo>
                  <a:lnTo>
                    <a:pt x="82" y="218"/>
                  </a:lnTo>
                  <a:lnTo>
                    <a:pt x="82" y="217"/>
                  </a:lnTo>
                  <a:lnTo>
                    <a:pt x="82" y="216"/>
                  </a:lnTo>
                  <a:lnTo>
                    <a:pt x="83" y="213"/>
                  </a:lnTo>
                  <a:lnTo>
                    <a:pt x="84" y="212"/>
                  </a:lnTo>
                  <a:lnTo>
                    <a:pt x="84" y="211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3" y="208"/>
                  </a:lnTo>
                  <a:lnTo>
                    <a:pt x="82" y="205"/>
                  </a:lnTo>
                  <a:lnTo>
                    <a:pt x="82" y="204"/>
                  </a:lnTo>
                  <a:lnTo>
                    <a:pt x="81" y="202"/>
                  </a:lnTo>
                  <a:lnTo>
                    <a:pt x="79" y="199"/>
                  </a:lnTo>
                  <a:lnTo>
                    <a:pt x="81" y="196"/>
                  </a:lnTo>
                  <a:lnTo>
                    <a:pt x="82" y="195"/>
                  </a:lnTo>
                  <a:lnTo>
                    <a:pt x="82" y="192"/>
                  </a:lnTo>
                  <a:lnTo>
                    <a:pt x="83" y="191"/>
                  </a:lnTo>
                  <a:lnTo>
                    <a:pt x="82" y="191"/>
                  </a:lnTo>
                  <a:lnTo>
                    <a:pt x="81" y="192"/>
                  </a:lnTo>
                  <a:lnTo>
                    <a:pt x="80" y="192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5" y="192"/>
                  </a:lnTo>
                  <a:lnTo>
                    <a:pt x="75" y="191"/>
                  </a:lnTo>
                  <a:lnTo>
                    <a:pt x="74" y="190"/>
                  </a:lnTo>
                  <a:lnTo>
                    <a:pt x="74" y="188"/>
                  </a:lnTo>
                  <a:lnTo>
                    <a:pt x="71" y="186"/>
                  </a:lnTo>
                  <a:lnTo>
                    <a:pt x="66" y="185"/>
                  </a:lnTo>
                  <a:lnTo>
                    <a:pt x="63" y="184"/>
                  </a:lnTo>
                  <a:lnTo>
                    <a:pt x="60" y="183"/>
                  </a:lnTo>
                  <a:lnTo>
                    <a:pt x="55" y="183"/>
                  </a:lnTo>
                  <a:lnTo>
                    <a:pt x="51" y="183"/>
                  </a:lnTo>
                  <a:lnTo>
                    <a:pt x="50" y="183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8" y="179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5" y="176"/>
                  </a:lnTo>
                  <a:lnTo>
                    <a:pt x="40" y="176"/>
                  </a:lnTo>
                  <a:lnTo>
                    <a:pt x="39" y="175"/>
                  </a:lnTo>
                  <a:lnTo>
                    <a:pt x="38" y="175"/>
                  </a:lnTo>
                  <a:lnTo>
                    <a:pt x="37" y="175"/>
                  </a:lnTo>
                  <a:lnTo>
                    <a:pt x="37" y="174"/>
                  </a:lnTo>
                  <a:lnTo>
                    <a:pt x="35" y="174"/>
                  </a:lnTo>
                  <a:lnTo>
                    <a:pt x="34" y="173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2" y="170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6" y="170"/>
                  </a:lnTo>
                  <a:lnTo>
                    <a:pt x="25" y="170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0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16" y="169"/>
                  </a:lnTo>
                  <a:lnTo>
                    <a:pt x="12" y="169"/>
                  </a:lnTo>
                  <a:lnTo>
                    <a:pt x="9" y="169"/>
                  </a:lnTo>
                  <a:lnTo>
                    <a:pt x="6" y="169"/>
                  </a:lnTo>
                  <a:lnTo>
                    <a:pt x="6" y="167"/>
                  </a:lnTo>
                  <a:lnTo>
                    <a:pt x="6" y="163"/>
                  </a:lnTo>
                  <a:lnTo>
                    <a:pt x="6" y="161"/>
                  </a:lnTo>
                  <a:lnTo>
                    <a:pt x="6" y="158"/>
                  </a:lnTo>
                  <a:lnTo>
                    <a:pt x="6" y="157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5" y="152"/>
                  </a:lnTo>
                  <a:lnTo>
                    <a:pt x="5" y="150"/>
                  </a:lnTo>
                  <a:lnTo>
                    <a:pt x="5" y="149"/>
                  </a:lnTo>
                  <a:lnTo>
                    <a:pt x="4" y="148"/>
                  </a:lnTo>
                  <a:lnTo>
                    <a:pt x="3" y="148"/>
                  </a:lnTo>
                  <a:lnTo>
                    <a:pt x="3" y="145"/>
                  </a:lnTo>
                  <a:lnTo>
                    <a:pt x="1" y="142"/>
                  </a:lnTo>
                  <a:lnTo>
                    <a:pt x="0" y="141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1" y="137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8" y="135"/>
                  </a:lnTo>
                  <a:lnTo>
                    <a:pt x="12" y="134"/>
                  </a:lnTo>
                  <a:lnTo>
                    <a:pt x="14" y="133"/>
                  </a:lnTo>
                  <a:lnTo>
                    <a:pt x="18" y="132"/>
                  </a:lnTo>
                  <a:lnTo>
                    <a:pt x="22" y="131"/>
                  </a:lnTo>
                  <a:lnTo>
                    <a:pt x="25" y="129"/>
                  </a:lnTo>
                  <a:lnTo>
                    <a:pt x="26" y="129"/>
                  </a:lnTo>
                  <a:lnTo>
                    <a:pt x="30" y="129"/>
                  </a:lnTo>
                  <a:lnTo>
                    <a:pt x="33" y="128"/>
                  </a:lnTo>
                  <a:lnTo>
                    <a:pt x="37" y="127"/>
                  </a:lnTo>
                  <a:lnTo>
                    <a:pt x="39" y="126"/>
                  </a:lnTo>
                  <a:lnTo>
                    <a:pt x="41" y="125"/>
                  </a:lnTo>
                  <a:lnTo>
                    <a:pt x="43" y="124"/>
                  </a:lnTo>
                  <a:lnTo>
                    <a:pt x="48" y="123"/>
                  </a:lnTo>
                  <a:lnTo>
                    <a:pt x="51" y="121"/>
                  </a:lnTo>
                  <a:lnTo>
                    <a:pt x="55" y="120"/>
                  </a:lnTo>
                  <a:lnTo>
                    <a:pt x="57" y="119"/>
                  </a:lnTo>
                  <a:lnTo>
                    <a:pt x="58" y="118"/>
                  </a:lnTo>
                  <a:lnTo>
                    <a:pt x="60" y="118"/>
                  </a:lnTo>
                  <a:lnTo>
                    <a:pt x="64" y="117"/>
                  </a:lnTo>
                  <a:lnTo>
                    <a:pt x="66" y="116"/>
                  </a:lnTo>
                  <a:lnTo>
                    <a:pt x="71" y="115"/>
                  </a:lnTo>
                  <a:lnTo>
                    <a:pt x="76" y="112"/>
                  </a:lnTo>
                  <a:lnTo>
                    <a:pt x="81" y="111"/>
                  </a:lnTo>
                  <a:lnTo>
                    <a:pt x="85" y="110"/>
                  </a:lnTo>
                  <a:lnTo>
                    <a:pt x="88" y="109"/>
                  </a:lnTo>
                  <a:lnTo>
                    <a:pt x="90" y="108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5" y="116"/>
                  </a:lnTo>
                  <a:lnTo>
                    <a:pt x="96" y="116"/>
                  </a:lnTo>
                  <a:lnTo>
                    <a:pt x="97" y="119"/>
                  </a:lnTo>
                  <a:lnTo>
                    <a:pt x="98" y="120"/>
                  </a:lnTo>
                  <a:lnTo>
                    <a:pt x="99" y="121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4"/>
                  </a:lnTo>
                  <a:lnTo>
                    <a:pt x="102" y="125"/>
                  </a:lnTo>
                  <a:lnTo>
                    <a:pt x="102" y="126"/>
                  </a:lnTo>
                  <a:lnTo>
                    <a:pt x="104" y="126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5" y="123"/>
                  </a:lnTo>
                  <a:lnTo>
                    <a:pt x="107" y="124"/>
                  </a:lnTo>
                  <a:lnTo>
                    <a:pt x="108" y="124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5" y="123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1"/>
                  </a:lnTo>
                  <a:lnTo>
                    <a:pt x="122" y="120"/>
                  </a:lnTo>
                  <a:lnTo>
                    <a:pt x="123" y="120"/>
                  </a:lnTo>
                  <a:lnTo>
                    <a:pt x="123" y="119"/>
                  </a:lnTo>
                  <a:lnTo>
                    <a:pt x="124" y="119"/>
                  </a:lnTo>
                  <a:lnTo>
                    <a:pt x="125" y="120"/>
                  </a:lnTo>
                  <a:lnTo>
                    <a:pt x="125" y="121"/>
                  </a:lnTo>
                  <a:lnTo>
                    <a:pt x="126" y="123"/>
                  </a:lnTo>
                  <a:lnTo>
                    <a:pt x="127" y="124"/>
                  </a:lnTo>
                  <a:lnTo>
                    <a:pt x="129" y="125"/>
                  </a:lnTo>
                  <a:lnTo>
                    <a:pt x="129" y="126"/>
                  </a:lnTo>
                  <a:lnTo>
                    <a:pt x="129" y="127"/>
                  </a:lnTo>
                  <a:lnTo>
                    <a:pt x="129" y="129"/>
                  </a:lnTo>
                  <a:lnTo>
                    <a:pt x="129" y="131"/>
                  </a:lnTo>
                  <a:lnTo>
                    <a:pt x="130" y="132"/>
                  </a:lnTo>
                  <a:lnTo>
                    <a:pt x="130" y="133"/>
                  </a:lnTo>
                  <a:lnTo>
                    <a:pt x="130" y="135"/>
                  </a:lnTo>
                  <a:lnTo>
                    <a:pt x="130" y="136"/>
                  </a:lnTo>
                  <a:lnTo>
                    <a:pt x="131" y="137"/>
                  </a:lnTo>
                  <a:lnTo>
                    <a:pt x="131" y="138"/>
                  </a:lnTo>
                  <a:lnTo>
                    <a:pt x="130" y="140"/>
                  </a:lnTo>
                  <a:lnTo>
                    <a:pt x="130" y="141"/>
                  </a:lnTo>
                  <a:lnTo>
                    <a:pt x="131" y="142"/>
                  </a:lnTo>
                  <a:lnTo>
                    <a:pt x="130" y="142"/>
                  </a:lnTo>
                  <a:lnTo>
                    <a:pt x="131" y="144"/>
                  </a:lnTo>
                  <a:lnTo>
                    <a:pt x="131" y="146"/>
                  </a:lnTo>
                  <a:lnTo>
                    <a:pt x="131" y="148"/>
                  </a:lnTo>
                  <a:lnTo>
                    <a:pt x="130" y="149"/>
                  </a:lnTo>
                  <a:lnTo>
                    <a:pt x="129" y="149"/>
                  </a:lnTo>
                  <a:lnTo>
                    <a:pt x="129" y="150"/>
                  </a:lnTo>
                  <a:lnTo>
                    <a:pt x="129" y="151"/>
                  </a:lnTo>
                  <a:lnTo>
                    <a:pt x="127" y="151"/>
                  </a:lnTo>
                  <a:lnTo>
                    <a:pt x="127" y="152"/>
                  </a:lnTo>
                  <a:lnTo>
                    <a:pt x="126" y="152"/>
                  </a:lnTo>
                  <a:lnTo>
                    <a:pt x="126" y="153"/>
                  </a:lnTo>
                  <a:lnTo>
                    <a:pt x="126" y="154"/>
                  </a:lnTo>
                  <a:lnTo>
                    <a:pt x="126" y="157"/>
                  </a:lnTo>
                  <a:lnTo>
                    <a:pt x="126" y="158"/>
                  </a:lnTo>
                  <a:lnTo>
                    <a:pt x="125" y="159"/>
                  </a:lnTo>
                  <a:lnTo>
                    <a:pt x="124" y="161"/>
                  </a:lnTo>
                  <a:lnTo>
                    <a:pt x="123" y="161"/>
                  </a:lnTo>
                  <a:lnTo>
                    <a:pt x="122" y="162"/>
                  </a:lnTo>
                  <a:lnTo>
                    <a:pt x="121" y="163"/>
                  </a:lnTo>
                  <a:lnTo>
                    <a:pt x="121" y="165"/>
                  </a:lnTo>
                  <a:lnTo>
                    <a:pt x="121" y="166"/>
                  </a:lnTo>
                  <a:lnTo>
                    <a:pt x="121" y="167"/>
                  </a:lnTo>
                  <a:lnTo>
                    <a:pt x="122" y="167"/>
                  </a:lnTo>
                  <a:lnTo>
                    <a:pt x="122" y="168"/>
                  </a:lnTo>
                  <a:lnTo>
                    <a:pt x="123" y="168"/>
                  </a:lnTo>
                  <a:lnTo>
                    <a:pt x="125" y="170"/>
                  </a:lnTo>
                  <a:lnTo>
                    <a:pt x="125" y="171"/>
                  </a:lnTo>
                  <a:lnTo>
                    <a:pt x="126" y="173"/>
                  </a:lnTo>
                  <a:lnTo>
                    <a:pt x="125" y="174"/>
                  </a:lnTo>
                  <a:lnTo>
                    <a:pt x="125" y="175"/>
                  </a:lnTo>
                  <a:lnTo>
                    <a:pt x="126" y="178"/>
                  </a:lnTo>
                  <a:lnTo>
                    <a:pt x="127" y="178"/>
                  </a:lnTo>
                  <a:lnTo>
                    <a:pt x="130" y="179"/>
                  </a:lnTo>
                  <a:lnTo>
                    <a:pt x="131" y="182"/>
                  </a:lnTo>
                  <a:lnTo>
                    <a:pt x="132" y="183"/>
                  </a:lnTo>
                  <a:lnTo>
                    <a:pt x="133" y="184"/>
                  </a:lnTo>
                  <a:lnTo>
                    <a:pt x="133" y="185"/>
                  </a:lnTo>
                  <a:lnTo>
                    <a:pt x="135" y="186"/>
                  </a:lnTo>
                  <a:lnTo>
                    <a:pt x="137" y="187"/>
                  </a:lnTo>
                  <a:lnTo>
                    <a:pt x="138" y="188"/>
                  </a:lnTo>
                  <a:lnTo>
                    <a:pt x="139" y="190"/>
                  </a:lnTo>
                  <a:lnTo>
                    <a:pt x="139" y="191"/>
                  </a:lnTo>
                  <a:lnTo>
                    <a:pt x="140" y="191"/>
                  </a:lnTo>
                  <a:lnTo>
                    <a:pt x="140" y="192"/>
                  </a:lnTo>
                  <a:lnTo>
                    <a:pt x="141" y="193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3" y="195"/>
                  </a:lnTo>
                  <a:lnTo>
                    <a:pt x="144" y="195"/>
                  </a:lnTo>
                  <a:lnTo>
                    <a:pt x="146" y="195"/>
                  </a:lnTo>
                  <a:lnTo>
                    <a:pt x="147" y="195"/>
                  </a:lnTo>
                  <a:lnTo>
                    <a:pt x="147" y="196"/>
                  </a:lnTo>
                  <a:lnTo>
                    <a:pt x="147" y="198"/>
                  </a:lnTo>
                  <a:lnTo>
                    <a:pt x="147" y="199"/>
                  </a:lnTo>
                  <a:lnTo>
                    <a:pt x="147" y="200"/>
                  </a:lnTo>
                  <a:lnTo>
                    <a:pt x="146" y="200"/>
                  </a:lnTo>
                  <a:lnTo>
                    <a:pt x="144" y="201"/>
                  </a:lnTo>
                  <a:lnTo>
                    <a:pt x="144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52" y="204"/>
                  </a:lnTo>
                  <a:lnTo>
                    <a:pt x="152" y="203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2" y="200"/>
                  </a:lnTo>
                  <a:lnTo>
                    <a:pt x="151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2" y="196"/>
                  </a:lnTo>
                  <a:lnTo>
                    <a:pt x="152" y="195"/>
                  </a:lnTo>
                  <a:lnTo>
                    <a:pt x="152" y="194"/>
                  </a:lnTo>
                  <a:lnTo>
                    <a:pt x="151" y="193"/>
                  </a:lnTo>
                  <a:lnTo>
                    <a:pt x="151" y="191"/>
                  </a:lnTo>
                  <a:lnTo>
                    <a:pt x="150" y="190"/>
                  </a:lnTo>
                  <a:lnTo>
                    <a:pt x="149" y="190"/>
                  </a:lnTo>
                  <a:lnTo>
                    <a:pt x="149" y="188"/>
                  </a:lnTo>
                  <a:lnTo>
                    <a:pt x="148" y="188"/>
                  </a:lnTo>
                  <a:lnTo>
                    <a:pt x="148" y="187"/>
                  </a:lnTo>
                  <a:lnTo>
                    <a:pt x="148" y="186"/>
                  </a:lnTo>
                  <a:lnTo>
                    <a:pt x="150" y="185"/>
                  </a:lnTo>
                  <a:lnTo>
                    <a:pt x="150" y="184"/>
                  </a:lnTo>
                  <a:lnTo>
                    <a:pt x="150" y="183"/>
                  </a:lnTo>
                  <a:lnTo>
                    <a:pt x="150" y="182"/>
                  </a:lnTo>
                  <a:lnTo>
                    <a:pt x="151" y="181"/>
                  </a:lnTo>
                  <a:lnTo>
                    <a:pt x="151" y="179"/>
                  </a:lnTo>
                  <a:lnTo>
                    <a:pt x="151" y="178"/>
                  </a:lnTo>
                  <a:lnTo>
                    <a:pt x="151" y="177"/>
                  </a:lnTo>
                  <a:lnTo>
                    <a:pt x="152" y="176"/>
                  </a:lnTo>
                  <a:lnTo>
                    <a:pt x="155" y="174"/>
                  </a:lnTo>
                  <a:lnTo>
                    <a:pt x="156" y="174"/>
                  </a:lnTo>
                  <a:lnTo>
                    <a:pt x="157" y="174"/>
                  </a:lnTo>
                  <a:lnTo>
                    <a:pt x="158" y="174"/>
                  </a:lnTo>
                  <a:lnTo>
                    <a:pt x="158" y="175"/>
                  </a:lnTo>
                  <a:lnTo>
                    <a:pt x="159" y="175"/>
                  </a:lnTo>
                  <a:lnTo>
                    <a:pt x="159" y="174"/>
                  </a:lnTo>
                  <a:lnTo>
                    <a:pt x="160" y="174"/>
                  </a:lnTo>
                  <a:lnTo>
                    <a:pt x="163" y="173"/>
                  </a:lnTo>
                  <a:lnTo>
                    <a:pt x="164" y="173"/>
                  </a:lnTo>
                  <a:lnTo>
                    <a:pt x="166" y="171"/>
                  </a:lnTo>
                  <a:lnTo>
                    <a:pt x="167" y="170"/>
                  </a:lnTo>
                  <a:lnTo>
                    <a:pt x="167" y="169"/>
                  </a:lnTo>
                  <a:lnTo>
                    <a:pt x="167" y="168"/>
                  </a:lnTo>
                  <a:lnTo>
                    <a:pt x="167" y="167"/>
                  </a:lnTo>
                  <a:lnTo>
                    <a:pt x="167" y="166"/>
                  </a:lnTo>
                  <a:lnTo>
                    <a:pt x="168" y="161"/>
                  </a:lnTo>
                  <a:lnTo>
                    <a:pt x="168" y="159"/>
                  </a:lnTo>
                  <a:lnTo>
                    <a:pt x="168" y="156"/>
                  </a:lnTo>
                  <a:lnTo>
                    <a:pt x="168" y="152"/>
                  </a:lnTo>
                  <a:lnTo>
                    <a:pt x="168" y="151"/>
                  </a:lnTo>
                  <a:lnTo>
                    <a:pt x="167" y="148"/>
                  </a:lnTo>
                  <a:lnTo>
                    <a:pt x="167" y="145"/>
                  </a:lnTo>
                  <a:lnTo>
                    <a:pt x="167" y="144"/>
                  </a:lnTo>
                  <a:lnTo>
                    <a:pt x="167" y="143"/>
                  </a:lnTo>
                  <a:lnTo>
                    <a:pt x="168" y="140"/>
                  </a:lnTo>
                  <a:lnTo>
                    <a:pt x="169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28"/>
                  </a:lnTo>
                  <a:lnTo>
                    <a:pt x="168" y="127"/>
                  </a:lnTo>
                  <a:lnTo>
                    <a:pt x="167" y="126"/>
                  </a:lnTo>
                  <a:lnTo>
                    <a:pt x="166" y="125"/>
                  </a:lnTo>
                  <a:lnTo>
                    <a:pt x="165" y="123"/>
                  </a:lnTo>
                  <a:lnTo>
                    <a:pt x="162" y="119"/>
                  </a:lnTo>
                  <a:lnTo>
                    <a:pt x="159" y="116"/>
                  </a:lnTo>
                  <a:lnTo>
                    <a:pt x="157" y="112"/>
                  </a:lnTo>
                  <a:lnTo>
                    <a:pt x="155" y="109"/>
                  </a:lnTo>
                  <a:lnTo>
                    <a:pt x="151" y="106"/>
                  </a:lnTo>
                  <a:lnTo>
                    <a:pt x="149" y="102"/>
                  </a:lnTo>
                  <a:lnTo>
                    <a:pt x="146" y="99"/>
                  </a:lnTo>
                  <a:lnTo>
                    <a:pt x="143" y="96"/>
                  </a:lnTo>
                  <a:lnTo>
                    <a:pt x="140" y="93"/>
                  </a:lnTo>
                  <a:lnTo>
                    <a:pt x="139" y="92"/>
                  </a:lnTo>
                  <a:lnTo>
                    <a:pt x="138" y="92"/>
                  </a:lnTo>
                  <a:lnTo>
                    <a:pt x="133" y="92"/>
                  </a:lnTo>
                  <a:lnTo>
                    <a:pt x="132" y="92"/>
                  </a:lnTo>
                  <a:lnTo>
                    <a:pt x="132" y="91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30" y="87"/>
                  </a:lnTo>
                  <a:lnTo>
                    <a:pt x="130" y="84"/>
                  </a:lnTo>
                  <a:lnTo>
                    <a:pt x="130" y="82"/>
                  </a:lnTo>
                  <a:lnTo>
                    <a:pt x="130" y="78"/>
                  </a:lnTo>
                  <a:lnTo>
                    <a:pt x="130" y="75"/>
                  </a:lnTo>
                  <a:lnTo>
                    <a:pt x="129" y="70"/>
                  </a:lnTo>
                  <a:lnTo>
                    <a:pt x="129" y="67"/>
                  </a:lnTo>
                  <a:lnTo>
                    <a:pt x="126" y="61"/>
                  </a:lnTo>
                  <a:lnTo>
                    <a:pt x="125" y="56"/>
                  </a:lnTo>
                  <a:lnTo>
                    <a:pt x="124" y="52"/>
                  </a:lnTo>
                  <a:lnTo>
                    <a:pt x="124" y="51"/>
                  </a:lnTo>
                  <a:lnTo>
                    <a:pt x="125" y="50"/>
                  </a:lnTo>
                  <a:lnTo>
                    <a:pt x="129" y="44"/>
                  </a:lnTo>
                  <a:lnTo>
                    <a:pt x="131" y="41"/>
                  </a:lnTo>
                  <a:lnTo>
                    <a:pt x="132" y="39"/>
                  </a:lnTo>
                  <a:lnTo>
                    <a:pt x="132" y="37"/>
                  </a:lnTo>
                  <a:lnTo>
                    <a:pt x="132" y="36"/>
                  </a:lnTo>
                  <a:lnTo>
                    <a:pt x="132" y="34"/>
                  </a:lnTo>
                  <a:lnTo>
                    <a:pt x="133" y="33"/>
                  </a:lnTo>
                  <a:lnTo>
                    <a:pt x="142" y="33"/>
                  </a:lnTo>
                  <a:lnTo>
                    <a:pt x="155" y="33"/>
                  </a:lnTo>
                  <a:lnTo>
                    <a:pt x="156" y="33"/>
                  </a:lnTo>
                  <a:lnTo>
                    <a:pt x="156" y="34"/>
                  </a:lnTo>
                  <a:lnTo>
                    <a:pt x="157" y="34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3" y="34"/>
                  </a:lnTo>
                  <a:lnTo>
                    <a:pt x="164" y="33"/>
                  </a:lnTo>
                  <a:lnTo>
                    <a:pt x="164" y="32"/>
                  </a:lnTo>
                  <a:lnTo>
                    <a:pt x="165" y="32"/>
                  </a:lnTo>
                  <a:lnTo>
                    <a:pt x="164" y="31"/>
                  </a:lnTo>
                  <a:lnTo>
                    <a:pt x="165" y="31"/>
                  </a:lnTo>
                  <a:lnTo>
                    <a:pt x="166" y="31"/>
                  </a:lnTo>
                  <a:lnTo>
                    <a:pt x="167" y="29"/>
                  </a:lnTo>
                  <a:lnTo>
                    <a:pt x="167" y="28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9"/>
                  </a:lnTo>
                  <a:lnTo>
                    <a:pt x="172" y="29"/>
                  </a:lnTo>
                  <a:lnTo>
                    <a:pt x="173" y="29"/>
                  </a:lnTo>
                  <a:lnTo>
                    <a:pt x="172" y="31"/>
                  </a:lnTo>
                  <a:lnTo>
                    <a:pt x="173" y="31"/>
                  </a:lnTo>
                  <a:lnTo>
                    <a:pt x="173" y="32"/>
                  </a:lnTo>
                  <a:lnTo>
                    <a:pt x="174" y="32"/>
                  </a:lnTo>
                  <a:lnTo>
                    <a:pt x="175" y="32"/>
                  </a:lnTo>
                  <a:lnTo>
                    <a:pt x="176" y="33"/>
                  </a:lnTo>
                  <a:lnTo>
                    <a:pt x="177" y="33"/>
                  </a:lnTo>
                  <a:lnTo>
                    <a:pt x="179" y="34"/>
                  </a:lnTo>
                  <a:lnTo>
                    <a:pt x="179" y="35"/>
                  </a:lnTo>
                  <a:lnTo>
                    <a:pt x="179" y="36"/>
                  </a:lnTo>
                  <a:lnTo>
                    <a:pt x="179" y="37"/>
                  </a:lnTo>
                  <a:lnTo>
                    <a:pt x="180" y="37"/>
                  </a:lnTo>
                  <a:lnTo>
                    <a:pt x="181" y="37"/>
                  </a:lnTo>
                  <a:lnTo>
                    <a:pt x="182" y="37"/>
                  </a:lnTo>
                  <a:lnTo>
                    <a:pt x="183" y="37"/>
                  </a:lnTo>
                  <a:lnTo>
                    <a:pt x="184" y="37"/>
                  </a:lnTo>
                  <a:lnTo>
                    <a:pt x="184" y="36"/>
                  </a:lnTo>
                  <a:lnTo>
                    <a:pt x="188" y="36"/>
                  </a:lnTo>
                  <a:lnTo>
                    <a:pt x="189" y="36"/>
                  </a:lnTo>
                  <a:lnTo>
                    <a:pt x="189" y="37"/>
                  </a:lnTo>
                  <a:lnTo>
                    <a:pt x="190" y="39"/>
                  </a:lnTo>
                  <a:lnTo>
                    <a:pt x="192" y="37"/>
                  </a:lnTo>
                  <a:lnTo>
                    <a:pt x="193" y="37"/>
                  </a:lnTo>
                  <a:lnTo>
                    <a:pt x="194" y="37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3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4" y="34"/>
                  </a:lnTo>
                  <a:lnTo>
                    <a:pt x="204" y="33"/>
                  </a:lnTo>
                  <a:lnTo>
                    <a:pt x="205" y="33"/>
                  </a:lnTo>
                  <a:lnTo>
                    <a:pt x="205" y="34"/>
                  </a:lnTo>
                  <a:lnTo>
                    <a:pt x="206" y="35"/>
                  </a:lnTo>
                  <a:lnTo>
                    <a:pt x="206" y="36"/>
                  </a:lnTo>
                  <a:lnTo>
                    <a:pt x="207" y="36"/>
                  </a:lnTo>
                  <a:lnTo>
                    <a:pt x="210" y="37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6"/>
                  </a:lnTo>
                  <a:lnTo>
                    <a:pt x="214" y="36"/>
                  </a:lnTo>
                  <a:lnTo>
                    <a:pt x="214" y="37"/>
                  </a:lnTo>
                  <a:lnTo>
                    <a:pt x="215" y="37"/>
                  </a:lnTo>
                  <a:lnTo>
                    <a:pt x="216" y="37"/>
                  </a:lnTo>
                  <a:lnTo>
                    <a:pt x="217" y="37"/>
                  </a:lnTo>
                  <a:lnTo>
                    <a:pt x="218" y="37"/>
                  </a:lnTo>
                  <a:lnTo>
                    <a:pt x="218" y="36"/>
                  </a:lnTo>
                  <a:lnTo>
                    <a:pt x="219" y="36"/>
                  </a:lnTo>
                  <a:lnTo>
                    <a:pt x="221" y="35"/>
                  </a:lnTo>
                  <a:lnTo>
                    <a:pt x="222" y="35"/>
                  </a:lnTo>
                  <a:lnTo>
                    <a:pt x="223" y="35"/>
                  </a:lnTo>
                  <a:lnTo>
                    <a:pt x="224" y="34"/>
                  </a:lnTo>
                  <a:lnTo>
                    <a:pt x="226" y="33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9" y="28"/>
                  </a:lnTo>
                  <a:lnTo>
                    <a:pt x="229" y="27"/>
                  </a:lnTo>
                  <a:lnTo>
                    <a:pt x="229" y="26"/>
                  </a:lnTo>
                  <a:lnTo>
                    <a:pt x="230" y="26"/>
                  </a:lnTo>
                  <a:lnTo>
                    <a:pt x="231" y="25"/>
                  </a:lnTo>
                  <a:lnTo>
                    <a:pt x="232" y="25"/>
                  </a:lnTo>
                  <a:lnTo>
                    <a:pt x="233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8" y="24"/>
                  </a:lnTo>
                  <a:lnTo>
                    <a:pt x="238" y="25"/>
                  </a:lnTo>
                  <a:lnTo>
                    <a:pt x="239" y="25"/>
                  </a:lnTo>
                  <a:lnTo>
                    <a:pt x="239" y="24"/>
                  </a:lnTo>
                  <a:lnTo>
                    <a:pt x="240" y="24"/>
                  </a:lnTo>
                  <a:lnTo>
                    <a:pt x="241" y="24"/>
                  </a:lnTo>
                  <a:lnTo>
                    <a:pt x="242" y="25"/>
                  </a:lnTo>
                  <a:lnTo>
                    <a:pt x="243" y="27"/>
                  </a:lnTo>
                  <a:lnTo>
                    <a:pt x="244" y="27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9" y="27"/>
                  </a:lnTo>
                  <a:lnTo>
                    <a:pt x="251" y="26"/>
                  </a:lnTo>
                  <a:lnTo>
                    <a:pt x="252" y="25"/>
                  </a:lnTo>
                  <a:lnTo>
                    <a:pt x="252" y="24"/>
                  </a:lnTo>
                  <a:lnTo>
                    <a:pt x="254" y="24"/>
                  </a:lnTo>
                  <a:lnTo>
                    <a:pt x="255" y="24"/>
                  </a:lnTo>
                  <a:lnTo>
                    <a:pt x="256" y="24"/>
                  </a:lnTo>
                  <a:lnTo>
                    <a:pt x="257" y="23"/>
                  </a:lnTo>
                  <a:lnTo>
                    <a:pt x="258" y="23"/>
                  </a:lnTo>
                  <a:lnTo>
                    <a:pt x="258" y="22"/>
                  </a:lnTo>
                  <a:lnTo>
                    <a:pt x="259" y="22"/>
                  </a:lnTo>
                  <a:lnTo>
                    <a:pt x="260" y="22"/>
                  </a:lnTo>
                  <a:lnTo>
                    <a:pt x="260" y="20"/>
                  </a:lnTo>
                  <a:lnTo>
                    <a:pt x="265" y="20"/>
                  </a:lnTo>
                  <a:lnTo>
                    <a:pt x="266" y="20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9" y="22"/>
                  </a:lnTo>
                  <a:lnTo>
                    <a:pt x="271" y="22"/>
                  </a:lnTo>
                  <a:lnTo>
                    <a:pt x="271" y="20"/>
                  </a:lnTo>
                  <a:lnTo>
                    <a:pt x="272" y="20"/>
                  </a:lnTo>
                  <a:lnTo>
                    <a:pt x="277" y="16"/>
                  </a:lnTo>
                  <a:lnTo>
                    <a:pt x="278" y="16"/>
                  </a:lnTo>
                  <a:lnTo>
                    <a:pt x="281" y="15"/>
                  </a:lnTo>
                  <a:lnTo>
                    <a:pt x="285" y="14"/>
                  </a:lnTo>
                  <a:lnTo>
                    <a:pt x="286" y="14"/>
                  </a:lnTo>
                  <a:lnTo>
                    <a:pt x="290" y="11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7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300" y="4"/>
                  </a:lnTo>
                  <a:lnTo>
                    <a:pt x="301" y="3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6" y="1"/>
                  </a:lnTo>
                  <a:lnTo>
                    <a:pt x="306" y="0"/>
                  </a:lnTo>
                  <a:lnTo>
                    <a:pt x="307" y="0"/>
                  </a:lnTo>
                  <a:lnTo>
                    <a:pt x="307" y="1"/>
                  </a:lnTo>
                  <a:lnTo>
                    <a:pt x="308" y="0"/>
                  </a:lnTo>
                  <a:lnTo>
                    <a:pt x="309" y="1"/>
                  </a:lnTo>
                  <a:lnTo>
                    <a:pt x="308" y="1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9" y="3"/>
                  </a:lnTo>
                  <a:lnTo>
                    <a:pt x="310" y="3"/>
                  </a:lnTo>
                  <a:lnTo>
                    <a:pt x="310" y="4"/>
                  </a:lnTo>
                  <a:lnTo>
                    <a:pt x="310" y="6"/>
                  </a:lnTo>
                  <a:lnTo>
                    <a:pt x="311" y="6"/>
                  </a:lnTo>
                  <a:lnTo>
                    <a:pt x="313" y="6"/>
                  </a:lnTo>
                  <a:lnTo>
                    <a:pt x="313" y="7"/>
                  </a:lnTo>
                  <a:lnTo>
                    <a:pt x="311" y="7"/>
                  </a:lnTo>
                  <a:lnTo>
                    <a:pt x="310" y="7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8" y="9"/>
                  </a:lnTo>
                  <a:lnTo>
                    <a:pt x="309" y="9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0" y="11"/>
                  </a:lnTo>
                  <a:lnTo>
                    <a:pt x="309" y="12"/>
                  </a:lnTo>
                  <a:lnTo>
                    <a:pt x="308" y="12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7"/>
                  </a:lnTo>
                  <a:lnTo>
                    <a:pt x="309" y="18"/>
                  </a:lnTo>
                  <a:lnTo>
                    <a:pt x="309" y="19"/>
                  </a:lnTo>
                  <a:lnTo>
                    <a:pt x="308" y="19"/>
                  </a:lnTo>
                  <a:lnTo>
                    <a:pt x="308" y="20"/>
                  </a:lnTo>
                  <a:lnTo>
                    <a:pt x="308" y="22"/>
                  </a:lnTo>
                  <a:lnTo>
                    <a:pt x="306" y="24"/>
                  </a:lnTo>
                  <a:lnTo>
                    <a:pt x="305" y="25"/>
                  </a:lnTo>
                  <a:lnTo>
                    <a:pt x="303" y="25"/>
                  </a:lnTo>
                  <a:lnTo>
                    <a:pt x="303" y="26"/>
                  </a:lnTo>
                  <a:lnTo>
                    <a:pt x="303" y="27"/>
                  </a:lnTo>
                  <a:lnTo>
                    <a:pt x="305" y="26"/>
                  </a:lnTo>
                  <a:lnTo>
                    <a:pt x="305" y="27"/>
                  </a:lnTo>
                  <a:lnTo>
                    <a:pt x="306" y="27"/>
                  </a:lnTo>
                  <a:lnTo>
                    <a:pt x="306" y="28"/>
                  </a:lnTo>
                  <a:lnTo>
                    <a:pt x="307" y="27"/>
                  </a:lnTo>
                  <a:lnTo>
                    <a:pt x="307" y="28"/>
                  </a:lnTo>
                  <a:lnTo>
                    <a:pt x="307" y="29"/>
                  </a:lnTo>
                  <a:lnTo>
                    <a:pt x="307" y="31"/>
                  </a:lnTo>
                  <a:lnTo>
                    <a:pt x="306" y="32"/>
                  </a:lnTo>
                  <a:lnTo>
                    <a:pt x="306" y="33"/>
                  </a:lnTo>
                  <a:lnTo>
                    <a:pt x="306" y="34"/>
                  </a:lnTo>
                  <a:lnTo>
                    <a:pt x="307" y="34"/>
                  </a:lnTo>
                  <a:lnTo>
                    <a:pt x="306" y="35"/>
                  </a:lnTo>
                  <a:lnTo>
                    <a:pt x="306" y="36"/>
                  </a:lnTo>
                  <a:lnTo>
                    <a:pt x="306" y="37"/>
                  </a:lnTo>
                  <a:lnTo>
                    <a:pt x="306" y="39"/>
                  </a:lnTo>
                  <a:lnTo>
                    <a:pt x="307" y="39"/>
                  </a:lnTo>
                  <a:lnTo>
                    <a:pt x="307" y="41"/>
                  </a:lnTo>
                  <a:lnTo>
                    <a:pt x="308" y="42"/>
                  </a:lnTo>
                  <a:lnTo>
                    <a:pt x="308" y="41"/>
                  </a:lnTo>
                  <a:lnTo>
                    <a:pt x="308" y="42"/>
                  </a:lnTo>
                  <a:lnTo>
                    <a:pt x="307" y="43"/>
                  </a:lnTo>
                  <a:lnTo>
                    <a:pt x="308" y="44"/>
                  </a:lnTo>
                  <a:lnTo>
                    <a:pt x="308" y="45"/>
                  </a:lnTo>
                  <a:lnTo>
                    <a:pt x="309" y="47"/>
                  </a:lnTo>
                  <a:lnTo>
                    <a:pt x="308" y="47"/>
                  </a:lnTo>
                  <a:lnTo>
                    <a:pt x="308" y="48"/>
                  </a:lnTo>
                  <a:lnTo>
                    <a:pt x="308" y="49"/>
                  </a:lnTo>
                  <a:lnTo>
                    <a:pt x="308" y="50"/>
                  </a:lnTo>
                  <a:lnTo>
                    <a:pt x="308" y="51"/>
                  </a:lnTo>
                  <a:lnTo>
                    <a:pt x="308" y="52"/>
                  </a:lnTo>
                  <a:lnTo>
                    <a:pt x="308" y="53"/>
                  </a:lnTo>
                  <a:lnTo>
                    <a:pt x="308" y="54"/>
                  </a:lnTo>
                  <a:lnTo>
                    <a:pt x="307" y="53"/>
                  </a:lnTo>
                  <a:lnTo>
                    <a:pt x="306" y="54"/>
                  </a:lnTo>
                  <a:lnTo>
                    <a:pt x="307" y="54"/>
                  </a:lnTo>
                  <a:lnTo>
                    <a:pt x="308" y="54"/>
                  </a:lnTo>
                  <a:lnTo>
                    <a:pt x="308" y="56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9" y="58"/>
                  </a:lnTo>
                  <a:lnTo>
                    <a:pt x="309" y="59"/>
                  </a:lnTo>
                  <a:lnTo>
                    <a:pt x="308" y="59"/>
                  </a:lnTo>
                  <a:lnTo>
                    <a:pt x="308" y="60"/>
                  </a:lnTo>
                  <a:lnTo>
                    <a:pt x="307" y="61"/>
                  </a:lnTo>
                  <a:lnTo>
                    <a:pt x="308" y="62"/>
                  </a:lnTo>
                  <a:lnTo>
                    <a:pt x="309" y="62"/>
                  </a:lnTo>
                  <a:lnTo>
                    <a:pt x="309" y="65"/>
                  </a:lnTo>
                  <a:lnTo>
                    <a:pt x="310" y="66"/>
                  </a:lnTo>
                  <a:lnTo>
                    <a:pt x="311" y="66"/>
                  </a:lnTo>
                  <a:lnTo>
                    <a:pt x="311" y="67"/>
                  </a:lnTo>
                  <a:lnTo>
                    <a:pt x="310" y="67"/>
                  </a:lnTo>
                  <a:lnTo>
                    <a:pt x="310" y="66"/>
                  </a:lnTo>
                  <a:lnTo>
                    <a:pt x="310" y="67"/>
                  </a:lnTo>
                  <a:lnTo>
                    <a:pt x="310" y="68"/>
                  </a:lnTo>
                  <a:lnTo>
                    <a:pt x="311" y="68"/>
                  </a:lnTo>
                  <a:lnTo>
                    <a:pt x="311" y="69"/>
                  </a:lnTo>
                  <a:lnTo>
                    <a:pt x="313" y="69"/>
                  </a:lnTo>
                  <a:lnTo>
                    <a:pt x="311" y="70"/>
                  </a:lnTo>
                  <a:lnTo>
                    <a:pt x="310" y="70"/>
                  </a:lnTo>
                  <a:lnTo>
                    <a:pt x="309" y="70"/>
                  </a:lnTo>
                  <a:lnTo>
                    <a:pt x="310" y="70"/>
                  </a:lnTo>
                  <a:lnTo>
                    <a:pt x="310" y="71"/>
                  </a:lnTo>
                  <a:lnTo>
                    <a:pt x="309" y="71"/>
                  </a:lnTo>
                  <a:lnTo>
                    <a:pt x="308" y="71"/>
                  </a:lnTo>
                  <a:lnTo>
                    <a:pt x="309" y="71"/>
                  </a:lnTo>
                  <a:lnTo>
                    <a:pt x="309" y="73"/>
                  </a:lnTo>
                  <a:lnTo>
                    <a:pt x="309" y="74"/>
                  </a:lnTo>
                  <a:lnTo>
                    <a:pt x="308" y="74"/>
                  </a:lnTo>
                  <a:lnTo>
                    <a:pt x="307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5" y="75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7"/>
                  </a:lnTo>
                  <a:lnTo>
                    <a:pt x="308" y="77"/>
                  </a:lnTo>
                  <a:lnTo>
                    <a:pt x="308" y="76"/>
                  </a:lnTo>
                  <a:lnTo>
                    <a:pt x="308" y="75"/>
                  </a:lnTo>
                  <a:lnTo>
                    <a:pt x="309" y="75"/>
                  </a:lnTo>
                  <a:lnTo>
                    <a:pt x="309" y="76"/>
                  </a:lnTo>
                  <a:lnTo>
                    <a:pt x="310" y="76"/>
                  </a:lnTo>
                  <a:lnTo>
                    <a:pt x="310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10" y="82"/>
                  </a:lnTo>
                  <a:lnTo>
                    <a:pt x="310" y="84"/>
                  </a:lnTo>
                  <a:lnTo>
                    <a:pt x="309" y="85"/>
                  </a:lnTo>
                  <a:lnTo>
                    <a:pt x="308" y="86"/>
                  </a:lnTo>
                  <a:lnTo>
                    <a:pt x="309" y="86"/>
                  </a:lnTo>
                  <a:lnTo>
                    <a:pt x="310" y="85"/>
                  </a:lnTo>
                  <a:lnTo>
                    <a:pt x="310" y="89"/>
                  </a:lnTo>
                  <a:lnTo>
                    <a:pt x="309" y="90"/>
                  </a:lnTo>
                  <a:lnTo>
                    <a:pt x="309" y="92"/>
                  </a:lnTo>
                  <a:lnTo>
                    <a:pt x="308" y="93"/>
                  </a:lnTo>
                  <a:lnTo>
                    <a:pt x="309" y="93"/>
                  </a:lnTo>
                  <a:lnTo>
                    <a:pt x="310" y="94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6"/>
                  </a:lnTo>
                  <a:lnTo>
                    <a:pt x="309" y="98"/>
                  </a:lnTo>
                  <a:lnTo>
                    <a:pt x="310" y="99"/>
                  </a:lnTo>
                  <a:lnTo>
                    <a:pt x="310" y="100"/>
                  </a:lnTo>
                  <a:lnTo>
                    <a:pt x="310" y="103"/>
                  </a:lnTo>
                  <a:lnTo>
                    <a:pt x="310" y="104"/>
                  </a:lnTo>
                  <a:lnTo>
                    <a:pt x="311" y="104"/>
                  </a:lnTo>
                  <a:lnTo>
                    <a:pt x="311" y="106"/>
                  </a:lnTo>
                  <a:lnTo>
                    <a:pt x="311" y="107"/>
                  </a:lnTo>
                  <a:lnTo>
                    <a:pt x="313" y="108"/>
                  </a:lnTo>
                  <a:lnTo>
                    <a:pt x="313" y="109"/>
                  </a:lnTo>
                  <a:lnTo>
                    <a:pt x="311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1" y="111"/>
                  </a:lnTo>
                  <a:lnTo>
                    <a:pt x="311" y="112"/>
                  </a:lnTo>
                  <a:lnTo>
                    <a:pt x="310" y="112"/>
                  </a:lnTo>
                  <a:lnTo>
                    <a:pt x="309" y="112"/>
                  </a:lnTo>
                  <a:lnTo>
                    <a:pt x="309" y="114"/>
                  </a:lnTo>
                  <a:lnTo>
                    <a:pt x="309" y="115"/>
                  </a:lnTo>
                  <a:lnTo>
                    <a:pt x="310" y="115"/>
                  </a:lnTo>
                  <a:lnTo>
                    <a:pt x="310" y="114"/>
                  </a:lnTo>
                  <a:lnTo>
                    <a:pt x="310" y="115"/>
                  </a:lnTo>
                  <a:lnTo>
                    <a:pt x="310" y="116"/>
                  </a:lnTo>
                  <a:lnTo>
                    <a:pt x="311" y="116"/>
                  </a:lnTo>
                  <a:lnTo>
                    <a:pt x="311" y="115"/>
                  </a:lnTo>
                  <a:lnTo>
                    <a:pt x="313" y="114"/>
                  </a:lnTo>
                  <a:lnTo>
                    <a:pt x="314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5" y="116"/>
                  </a:lnTo>
                  <a:lnTo>
                    <a:pt x="315" y="117"/>
                  </a:lnTo>
                  <a:lnTo>
                    <a:pt x="315" y="118"/>
                  </a:lnTo>
                  <a:lnTo>
                    <a:pt x="314" y="118"/>
                  </a:lnTo>
                  <a:lnTo>
                    <a:pt x="314" y="119"/>
                  </a:lnTo>
                  <a:lnTo>
                    <a:pt x="313" y="119"/>
                  </a:lnTo>
                  <a:lnTo>
                    <a:pt x="313" y="118"/>
                  </a:lnTo>
                  <a:lnTo>
                    <a:pt x="311" y="118"/>
                  </a:lnTo>
                  <a:lnTo>
                    <a:pt x="313" y="121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3" y="124"/>
                  </a:lnTo>
                  <a:lnTo>
                    <a:pt x="314" y="121"/>
                  </a:lnTo>
                  <a:lnTo>
                    <a:pt x="316" y="120"/>
                  </a:lnTo>
                  <a:lnTo>
                    <a:pt x="317" y="120"/>
                  </a:lnTo>
                  <a:lnTo>
                    <a:pt x="317" y="121"/>
                  </a:lnTo>
                  <a:lnTo>
                    <a:pt x="318" y="121"/>
                  </a:lnTo>
                  <a:lnTo>
                    <a:pt x="317" y="123"/>
                  </a:lnTo>
                  <a:lnTo>
                    <a:pt x="316" y="124"/>
                  </a:lnTo>
                  <a:lnTo>
                    <a:pt x="317" y="124"/>
                  </a:lnTo>
                  <a:lnTo>
                    <a:pt x="318" y="124"/>
                  </a:lnTo>
                  <a:lnTo>
                    <a:pt x="317" y="125"/>
                  </a:lnTo>
                  <a:lnTo>
                    <a:pt x="317" y="126"/>
                  </a:lnTo>
                  <a:lnTo>
                    <a:pt x="317" y="127"/>
                  </a:lnTo>
                  <a:lnTo>
                    <a:pt x="318" y="128"/>
                  </a:lnTo>
                  <a:lnTo>
                    <a:pt x="318" y="129"/>
                  </a:lnTo>
                  <a:lnTo>
                    <a:pt x="318" y="132"/>
                  </a:lnTo>
                  <a:lnTo>
                    <a:pt x="317" y="132"/>
                  </a:lnTo>
                  <a:lnTo>
                    <a:pt x="318" y="132"/>
                  </a:lnTo>
                  <a:lnTo>
                    <a:pt x="318" y="133"/>
                  </a:lnTo>
                  <a:lnTo>
                    <a:pt x="316" y="133"/>
                  </a:lnTo>
                  <a:lnTo>
                    <a:pt x="316" y="134"/>
                  </a:lnTo>
                  <a:lnTo>
                    <a:pt x="315" y="135"/>
                  </a:lnTo>
                  <a:lnTo>
                    <a:pt x="314" y="135"/>
                  </a:lnTo>
                  <a:lnTo>
                    <a:pt x="313" y="135"/>
                  </a:lnTo>
                  <a:lnTo>
                    <a:pt x="313" y="134"/>
                  </a:lnTo>
                  <a:lnTo>
                    <a:pt x="311" y="134"/>
                  </a:lnTo>
                  <a:lnTo>
                    <a:pt x="313" y="135"/>
                  </a:lnTo>
                  <a:lnTo>
                    <a:pt x="313" y="136"/>
                  </a:lnTo>
                  <a:lnTo>
                    <a:pt x="314" y="136"/>
                  </a:lnTo>
                  <a:lnTo>
                    <a:pt x="315" y="136"/>
                  </a:lnTo>
                  <a:lnTo>
                    <a:pt x="316" y="137"/>
                  </a:lnTo>
                  <a:lnTo>
                    <a:pt x="316" y="138"/>
                  </a:lnTo>
                  <a:lnTo>
                    <a:pt x="315" y="138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3" y="140"/>
                  </a:lnTo>
                  <a:lnTo>
                    <a:pt x="314" y="141"/>
                  </a:lnTo>
                  <a:lnTo>
                    <a:pt x="313" y="141"/>
                  </a:lnTo>
                  <a:lnTo>
                    <a:pt x="311" y="142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8" y="143"/>
                  </a:lnTo>
                  <a:lnTo>
                    <a:pt x="308" y="144"/>
                  </a:lnTo>
                  <a:lnTo>
                    <a:pt x="309" y="144"/>
                  </a:lnTo>
                  <a:lnTo>
                    <a:pt x="310" y="145"/>
                  </a:lnTo>
                  <a:lnTo>
                    <a:pt x="310" y="144"/>
                  </a:lnTo>
                  <a:lnTo>
                    <a:pt x="311" y="143"/>
                  </a:lnTo>
                  <a:lnTo>
                    <a:pt x="313" y="144"/>
                  </a:lnTo>
                  <a:lnTo>
                    <a:pt x="314" y="145"/>
                  </a:lnTo>
                  <a:lnTo>
                    <a:pt x="313" y="146"/>
                  </a:lnTo>
                  <a:lnTo>
                    <a:pt x="313" y="148"/>
                  </a:lnTo>
                  <a:lnTo>
                    <a:pt x="311" y="149"/>
                  </a:lnTo>
                  <a:lnTo>
                    <a:pt x="311" y="150"/>
                  </a:lnTo>
                  <a:lnTo>
                    <a:pt x="310" y="151"/>
                  </a:lnTo>
                  <a:lnTo>
                    <a:pt x="310" y="152"/>
                  </a:lnTo>
                  <a:lnTo>
                    <a:pt x="310" y="153"/>
                  </a:lnTo>
                  <a:lnTo>
                    <a:pt x="310" y="154"/>
                  </a:lnTo>
                  <a:lnTo>
                    <a:pt x="309" y="154"/>
                  </a:lnTo>
                  <a:lnTo>
                    <a:pt x="308" y="154"/>
                  </a:lnTo>
                  <a:lnTo>
                    <a:pt x="308" y="156"/>
                  </a:lnTo>
                  <a:lnTo>
                    <a:pt x="307" y="156"/>
                  </a:lnTo>
                  <a:lnTo>
                    <a:pt x="306" y="157"/>
                  </a:lnTo>
                  <a:lnTo>
                    <a:pt x="306" y="158"/>
                  </a:lnTo>
                  <a:lnTo>
                    <a:pt x="303" y="160"/>
                  </a:lnTo>
                  <a:lnTo>
                    <a:pt x="298" y="167"/>
                  </a:lnTo>
                  <a:lnTo>
                    <a:pt x="297" y="168"/>
                  </a:lnTo>
                  <a:lnTo>
                    <a:pt x="296" y="169"/>
                  </a:lnTo>
                  <a:lnTo>
                    <a:pt x="294" y="169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7" y="168"/>
                  </a:lnTo>
                  <a:lnTo>
                    <a:pt x="297" y="169"/>
                  </a:lnTo>
                  <a:lnTo>
                    <a:pt x="297" y="170"/>
                  </a:lnTo>
                  <a:lnTo>
                    <a:pt x="296" y="170"/>
                  </a:lnTo>
                  <a:lnTo>
                    <a:pt x="296" y="171"/>
                  </a:lnTo>
                  <a:lnTo>
                    <a:pt x="294" y="173"/>
                  </a:lnTo>
                  <a:lnTo>
                    <a:pt x="293" y="175"/>
                  </a:lnTo>
                  <a:lnTo>
                    <a:pt x="292" y="176"/>
                  </a:lnTo>
                  <a:lnTo>
                    <a:pt x="291" y="177"/>
                  </a:lnTo>
                  <a:lnTo>
                    <a:pt x="290" y="177"/>
                  </a:lnTo>
                  <a:lnTo>
                    <a:pt x="289" y="177"/>
                  </a:lnTo>
                  <a:lnTo>
                    <a:pt x="288" y="178"/>
                  </a:lnTo>
                  <a:lnTo>
                    <a:pt x="286" y="179"/>
                  </a:lnTo>
                  <a:lnTo>
                    <a:pt x="286" y="181"/>
                  </a:lnTo>
                  <a:lnTo>
                    <a:pt x="288" y="182"/>
                  </a:lnTo>
                  <a:lnTo>
                    <a:pt x="288" y="183"/>
                  </a:lnTo>
                  <a:lnTo>
                    <a:pt x="289" y="183"/>
                  </a:lnTo>
                  <a:lnTo>
                    <a:pt x="288" y="184"/>
                  </a:lnTo>
                  <a:lnTo>
                    <a:pt x="286" y="184"/>
                  </a:lnTo>
                  <a:lnTo>
                    <a:pt x="286" y="183"/>
                  </a:lnTo>
                  <a:lnTo>
                    <a:pt x="285" y="183"/>
                  </a:lnTo>
                  <a:lnTo>
                    <a:pt x="285" y="184"/>
                  </a:lnTo>
                  <a:lnTo>
                    <a:pt x="284" y="184"/>
                  </a:lnTo>
                  <a:lnTo>
                    <a:pt x="284" y="185"/>
                  </a:lnTo>
                  <a:lnTo>
                    <a:pt x="284" y="186"/>
                  </a:lnTo>
                  <a:lnTo>
                    <a:pt x="283" y="186"/>
                  </a:lnTo>
                  <a:lnTo>
                    <a:pt x="282" y="187"/>
                  </a:lnTo>
                  <a:lnTo>
                    <a:pt x="281" y="187"/>
                  </a:lnTo>
                  <a:lnTo>
                    <a:pt x="280" y="188"/>
                  </a:lnTo>
                  <a:lnTo>
                    <a:pt x="278" y="190"/>
                  </a:lnTo>
                  <a:lnTo>
                    <a:pt x="274" y="192"/>
                  </a:lnTo>
                  <a:lnTo>
                    <a:pt x="269" y="195"/>
                  </a:lnTo>
                  <a:lnTo>
                    <a:pt x="268" y="195"/>
                  </a:lnTo>
                  <a:lnTo>
                    <a:pt x="268" y="196"/>
                  </a:lnTo>
                  <a:lnTo>
                    <a:pt x="267" y="196"/>
                  </a:lnTo>
                  <a:lnTo>
                    <a:pt x="267" y="198"/>
                  </a:lnTo>
                  <a:lnTo>
                    <a:pt x="266" y="198"/>
                  </a:lnTo>
                  <a:lnTo>
                    <a:pt x="265" y="198"/>
                  </a:lnTo>
                  <a:lnTo>
                    <a:pt x="266" y="199"/>
                  </a:lnTo>
                  <a:lnTo>
                    <a:pt x="266" y="198"/>
                  </a:lnTo>
                  <a:lnTo>
                    <a:pt x="267" y="198"/>
                  </a:lnTo>
                  <a:lnTo>
                    <a:pt x="267" y="199"/>
                  </a:lnTo>
                  <a:lnTo>
                    <a:pt x="266" y="199"/>
                  </a:lnTo>
                  <a:lnTo>
                    <a:pt x="266" y="200"/>
                  </a:lnTo>
                  <a:lnTo>
                    <a:pt x="265" y="200"/>
                  </a:lnTo>
                  <a:lnTo>
                    <a:pt x="264" y="201"/>
                  </a:lnTo>
                  <a:lnTo>
                    <a:pt x="263" y="201"/>
                  </a:lnTo>
                  <a:lnTo>
                    <a:pt x="260" y="202"/>
                  </a:lnTo>
                  <a:lnTo>
                    <a:pt x="259" y="202"/>
                  </a:lnTo>
                  <a:lnTo>
                    <a:pt x="255" y="202"/>
                  </a:lnTo>
                  <a:lnTo>
                    <a:pt x="254" y="202"/>
                  </a:lnTo>
                  <a:lnTo>
                    <a:pt x="252" y="201"/>
                  </a:lnTo>
                  <a:lnTo>
                    <a:pt x="254" y="202"/>
                  </a:lnTo>
                  <a:lnTo>
                    <a:pt x="254" y="203"/>
                  </a:lnTo>
                  <a:lnTo>
                    <a:pt x="252" y="203"/>
                  </a:lnTo>
                  <a:lnTo>
                    <a:pt x="251" y="203"/>
                  </a:lnTo>
                  <a:lnTo>
                    <a:pt x="250" y="204"/>
                  </a:lnTo>
                  <a:lnTo>
                    <a:pt x="249" y="204"/>
                  </a:lnTo>
                  <a:lnTo>
                    <a:pt x="248" y="204"/>
                  </a:lnTo>
                  <a:lnTo>
                    <a:pt x="240" y="208"/>
                  </a:lnTo>
                  <a:lnTo>
                    <a:pt x="240" y="209"/>
                  </a:lnTo>
                  <a:lnTo>
                    <a:pt x="239" y="209"/>
                  </a:lnTo>
                  <a:lnTo>
                    <a:pt x="239" y="210"/>
                  </a:lnTo>
                  <a:lnTo>
                    <a:pt x="238" y="210"/>
                  </a:lnTo>
                  <a:lnTo>
                    <a:pt x="238" y="209"/>
                  </a:lnTo>
                  <a:lnTo>
                    <a:pt x="238" y="207"/>
                  </a:lnTo>
                  <a:lnTo>
                    <a:pt x="236" y="207"/>
                  </a:lnTo>
                  <a:lnTo>
                    <a:pt x="235" y="207"/>
                  </a:lnTo>
                  <a:lnTo>
                    <a:pt x="235" y="208"/>
                  </a:lnTo>
                  <a:lnTo>
                    <a:pt x="236" y="208"/>
                  </a:lnTo>
                  <a:lnTo>
                    <a:pt x="236" y="209"/>
                  </a:lnTo>
                  <a:lnTo>
                    <a:pt x="236" y="210"/>
                  </a:lnTo>
                  <a:lnTo>
                    <a:pt x="234" y="211"/>
                  </a:lnTo>
                  <a:lnTo>
                    <a:pt x="231" y="211"/>
                  </a:lnTo>
                  <a:lnTo>
                    <a:pt x="229" y="212"/>
                  </a:lnTo>
                  <a:lnTo>
                    <a:pt x="225" y="216"/>
                  </a:lnTo>
                  <a:lnTo>
                    <a:pt x="224" y="216"/>
                  </a:lnTo>
                  <a:lnTo>
                    <a:pt x="225" y="215"/>
                  </a:lnTo>
                  <a:lnTo>
                    <a:pt x="224" y="216"/>
                  </a:lnTo>
                  <a:lnTo>
                    <a:pt x="223" y="216"/>
                  </a:lnTo>
                  <a:lnTo>
                    <a:pt x="222" y="217"/>
                  </a:lnTo>
                  <a:lnTo>
                    <a:pt x="221" y="217"/>
                  </a:lnTo>
                  <a:lnTo>
                    <a:pt x="219" y="218"/>
                  </a:lnTo>
                  <a:lnTo>
                    <a:pt x="216" y="220"/>
                  </a:lnTo>
                  <a:lnTo>
                    <a:pt x="215" y="220"/>
                  </a:lnTo>
                  <a:lnTo>
                    <a:pt x="215" y="221"/>
                  </a:lnTo>
                  <a:lnTo>
                    <a:pt x="214" y="221"/>
                  </a:lnTo>
                  <a:lnTo>
                    <a:pt x="213" y="221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4"/>
                  </a:lnTo>
                  <a:lnTo>
                    <a:pt x="210" y="224"/>
                  </a:lnTo>
                  <a:lnTo>
                    <a:pt x="209" y="224"/>
                  </a:lnTo>
                  <a:lnTo>
                    <a:pt x="209" y="225"/>
                  </a:lnTo>
                  <a:lnTo>
                    <a:pt x="208" y="226"/>
                  </a:lnTo>
                  <a:lnTo>
                    <a:pt x="206" y="228"/>
                  </a:lnTo>
                  <a:lnTo>
                    <a:pt x="204" y="232"/>
                  </a:lnTo>
                  <a:lnTo>
                    <a:pt x="202" y="233"/>
                  </a:lnTo>
                  <a:lnTo>
                    <a:pt x="202" y="232"/>
                  </a:lnTo>
                  <a:lnTo>
                    <a:pt x="201" y="230"/>
                  </a:lnTo>
                  <a:lnTo>
                    <a:pt x="200" y="230"/>
                  </a:lnTo>
                  <a:lnTo>
                    <a:pt x="200" y="229"/>
                  </a:lnTo>
                  <a:lnTo>
                    <a:pt x="200" y="228"/>
                  </a:lnTo>
                  <a:lnTo>
                    <a:pt x="199" y="228"/>
                  </a:lnTo>
                  <a:lnTo>
                    <a:pt x="198" y="228"/>
                  </a:lnTo>
                  <a:lnTo>
                    <a:pt x="198" y="229"/>
                  </a:lnTo>
                  <a:lnTo>
                    <a:pt x="199" y="228"/>
                  </a:lnTo>
                  <a:lnTo>
                    <a:pt x="200" y="229"/>
                  </a:lnTo>
                  <a:lnTo>
                    <a:pt x="200" y="230"/>
                  </a:lnTo>
                  <a:lnTo>
                    <a:pt x="200" y="232"/>
                  </a:lnTo>
                  <a:lnTo>
                    <a:pt x="200" y="233"/>
                  </a:lnTo>
                  <a:lnTo>
                    <a:pt x="201" y="233"/>
                  </a:lnTo>
                  <a:lnTo>
                    <a:pt x="202" y="233"/>
                  </a:lnTo>
                  <a:lnTo>
                    <a:pt x="202" y="234"/>
                  </a:lnTo>
                  <a:lnTo>
                    <a:pt x="201" y="235"/>
                  </a:lnTo>
                  <a:lnTo>
                    <a:pt x="201" y="236"/>
                  </a:lnTo>
                  <a:lnTo>
                    <a:pt x="200" y="236"/>
                  </a:lnTo>
                  <a:lnTo>
                    <a:pt x="200" y="237"/>
                  </a:lnTo>
                  <a:lnTo>
                    <a:pt x="199" y="237"/>
                  </a:lnTo>
                  <a:lnTo>
                    <a:pt x="198" y="237"/>
                  </a:lnTo>
                  <a:lnTo>
                    <a:pt x="197" y="238"/>
                  </a:lnTo>
                  <a:lnTo>
                    <a:pt x="197" y="240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9" y="238"/>
                  </a:lnTo>
                  <a:lnTo>
                    <a:pt x="198" y="238"/>
                  </a:lnTo>
                  <a:lnTo>
                    <a:pt x="197" y="242"/>
                  </a:lnTo>
                  <a:lnTo>
                    <a:pt x="194" y="242"/>
                  </a:lnTo>
                  <a:lnTo>
                    <a:pt x="192" y="245"/>
                  </a:lnTo>
                  <a:lnTo>
                    <a:pt x="191" y="248"/>
                  </a:lnTo>
                  <a:lnTo>
                    <a:pt x="190" y="248"/>
                  </a:lnTo>
                  <a:lnTo>
                    <a:pt x="190" y="249"/>
                  </a:lnTo>
                  <a:lnTo>
                    <a:pt x="189" y="249"/>
                  </a:lnTo>
                  <a:lnTo>
                    <a:pt x="189" y="250"/>
                  </a:lnTo>
                  <a:lnTo>
                    <a:pt x="188" y="250"/>
                  </a:lnTo>
                  <a:lnTo>
                    <a:pt x="188" y="251"/>
                  </a:lnTo>
                  <a:lnTo>
                    <a:pt x="186" y="251"/>
                  </a:lnTo>
                  <a:lnTo>
                    <a:pt x="185" y="253"/>
                  </a:lnTo>
                  <a:lnTo>
                    <a:pt x="185" y="254"/>
                  </a:lnTo>
                  <a:lnTo>
                    <a:pt x="185" y="253"/>
                  </a:lnTo>
                  <a:lnTo>
                    <a:pt x="185" y="254"/>
                  </a:lnTo>
                  <a:lnTo>
                    <a:pt x="184" y="254"/>
                  </a:lnTo>
                  <a:lnTo>
                    <a:pt x="184" y="255"/>
                  </a:lnTo>
                  <a:lnTo>
                    <a:pt x="185" y="255"/>
                  </a:lnTo>
                  <a:lnTo>
                    <a:pt x="185" y="257"/>
                  </a:lnTo>
                  <a:lnTo>
                    <a:pt x="184" y="257"/>
                  </a:lnTo>
                  <a:lnTo>
                    <a:pt x="184" y="258"/>
                  </a:lnTo>
                  <a:lnTo>
                    <a:pt x="183" y="257"/>
                  </a:lnTo>
                  <a:lnTo>
                    <a:pt x="182" y="257"/>
                  </a:lnTo>
                  <a:lnTo>
                    <a:pt x="182" y="255"/>
                  </a:lnTo>
                  <a:lnTo>
                    <a:pt x="181" y="253"/>
                  </a:lnTo>
                  <a:lnTo>
                    <a:pt x="181" y="254"/>
                  </a:lnTo>
                  <a:lnTo>
                    <a:pt x="181" y="257"/>
                  </a:lnTo>
                  <a:lnTo>
                    <a:pt x="181" y="258"/>
                  </a:lnTo>
                  <a:lnTo>
                    <a:pt x="181" y="259"/>
                  </a:lnTo>
                  <a:lnTo>
                    <a:pt x="181" y="260"/>
                  </a:lnTo>
                  <a:lnTo>
                    <a:pt x="182" y="260"/>
                  </a:lnTo>
                  <a:lnTo>
                    <a:pt x="181" y="260"/>
                  </a:lnTo>
                  <a:lnTo>
                    <a:pt x="180" y="260"/>
                  </a:lnTo>
                  <a:lnTo>
                    <a:pt x="179" y="260"/>
                  </a:lnTo>
                  <a:lnTo>
                    <a:pt x="177" y="260"/>
                  </a:lnTo>
                  <a:lnTo>
                    <a:pt x="177" y="258"/>
                  </a:lnTo>
                  <a:lnTo>
                    <a:pt x="177" y="257"/>
                  </a:lnTo>
                  <a:lnTo>
                    <a:pt x="176" y="258"/>
                  </a:lnTo>
                  <a:lnTo>
                    <a:pt x="175" y="258"/>
                  </a:lnTo>
                  <a:lnTo>
                    <a:pt x="174" y="260"/>
                  </a:lnTo>
                  <a:lnTo>
                    <a:pt x="174" y="261"/>
                  </a:lnTo>
                  <a:lnTo>
                    <a:pt x="173" y="261"/>
                  </a:lnTo>
                  <a:lnTo>
                    <a:pt x="173" y="260"/>
                  </a:lnTo>
                  <a:lnTo>
                    <a:pt x="172" y="260"/>
                  </a:lnTo>
                  <a:lnTo>
                    <a:pt x="172" y="261"/>
                  </a:lnTo>
                  <a:lnTo>
                    <a:pt x="172" y="262"/>
                  </a:lnTo>
                  <a:lnTo>
                    <a:pt x="171" y="262"/>
                  </a:lnTo>
                  <a:lnTo>
                    <a:pt x="169" y="262"/>
                  </a:lnTo>
                  <a:lnTo>
                    <a:pt x="169" y="261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9" y="262"/>
                  </a:lnTo>
                  <a:lnTo>
                    <a:pt x="169" y="263"/>
                  </a:lnTo>
                  <a:lnTo>
                    <a:pt x="165" y="266"/>
                  </a:lnTo>
                  <a:lnTo>
                    <a:pt x="165" y="267"/>
                  </a:lnTo>
                  <a:lnTo>
                    <a:pt x="164" y="267"/>
                  </a:lnTo>
                  <a:lnTo>
                    <a:pt x="164" y="268"/>
                  </a:lnTo>
                  <a:lnTo>
                    <a:pt x="163" y="269"/>
                  </a:lnTo>
                  <a:lnTo>
                    <a:pt x="164" y="269"/>
                  </a:lnTo>
                  <a:lnTo>
                    <a:pt x="163" y="269"/>
                  </a:lnTo>
                  <a:lnTo>
                    <a:pt x="162" y="270"/>
                  </a:lnTo>
                  <a:lnTo>
                    <a:pt x="160" y="271"/>
                  </a:lnTo>
                  <a:lnTo>
                    <a:pt x="162" y="271"/>
                  </a:lnTo>
                  <a:lnTo>
                    <a:pt x="160" y="271"/>
                  </a:lnTo>
                  <a:lnTo>
                    <a:pt x="159" y="274"/>
                  </a:lnTo>
                  <a:lnTo>
                    <a:pt x="158" y="274"/>
                  </a:lnTo>
                  <a:lnTo>
                    <a:pt x="158" y="275"/>
                  </a:lnTo>
                  <a:lnTo>
                    <a:pt x="157" y="277"/>
                  </a:lnTo>
                  <a:lnTo>
                    <a:pt x="154" y="280"/>
                  </a:lnTo>
                  <a:lnTo>
                    <a:pt x="150" y="283"/>
                  </a:lnTo>
                  <a:lnTo>
                    <a:pt x="147" y="286"/>
                  </a:lnTo>
                  <a:lnTo>
                    <a:pt x="146" y="286"/>
                  </a:lnTo>
                  <a:lnTo>
                    <a:pt x="143" y="288"/>
                  </a:lnTo>
                  <a:lnTo>
                    <a:pt x="142" y="288"/>
                  </a:lnTo>
                  <a:lnTo>
                    <a:pt x="141" y="290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9" y="290"/>
                  </a:lnTo>
                  <a:lnTo>
                    <a:pt x="139" y="288"/>
                  </a:lnTo>
                  <a:lnTo>
                    <a:pt x="138" y="288"/>
                  </a:lnTo>
                  <a:lnTo>
                    <a:pt x="137" y="287"/>
                  </a:lnTo>
                  <a:lnTo>
                    <a:pt x="135" y="286"/>
                  </a:lnTo>
                  <a:lnTo>
                    <a:pt x="134" y="286"/>
                  </a:lnTo>
                  <a:lnTo>
                    <a:pt x="133" y="284"/>
                  </a:lnTo>
                  <a:lnTo>
                    <a:pt x="132" y="283"/>
                  </a:lnTo>
                  <a:lnTo>
                    <a:pt x="132" y="282"/>
                  </a:lnTo>
                  <a:lnTo>
                    <a:pt x="131" y="282"/>
                  </a:lnTo>
                  <a:lnTo>
                    <a:pt x="130" y="282"/>
                  </a:lnTo>
                  <a:lnTo>
                    <a:pt x="130" y="283"/>
                  </a:lnTo>
                  <a:lnTo>
                    <a:pt x="131" y="283"/>
                  </a:lnTo>
                  <a:lnTo>
                    <a:pt x="132" y="283"/>
                  </a:lnTo>
                  <a:lnTo>
                    <a:pt x="132" y="284"/>
                  </a:lnTo>
                  <a:lnTo>
                    <a:pt x="133" y="285"/>
                  </a:lnTo>
                  <a:lnTo>
                    <a:pt x="134" y="287"/>
                  </a:lnTo>
                  <a:lnTo>
                    <a:pt x="135" y="287"/>
                  </a:lnTo>
                  <a:lnTo>
                    <a:pt x="137" y="288"/>
                  </a:lnTo>
                  <a:lnTo>
                    <a:pt x="137" y="290"/>
                  </a:lnTo>
                  <a:lnTo>
                    <a:pt x="137" y="291"/>
                  </a:lnTo>
                  <a:lnTo>
                    <a:pt x="135" y="292"/>
                  </a:lnTo>
                  <a:lnTo>
                    <a:pt x="134" y="292"/>
                  </a:lnTo>
                  <a:lnTo>
                    <a:pt x="135" y="292"/>
                  </a:lnTo>
                  <a:lnTo>
                    <a:pt x="137" y="292"/>
                  </a:lnTo>
                  <a:lnTo>
                    <a:pt x="137" y="293"/>
                  </a:lnTo>
                  <a:lnTo>
                    <a:pt x="137" y="294"/>
                  </a:lnTo>
                  <a:lnTo>
                    <a:pt x="137" y="295"/>
                  </a:lnTo>
                  <a:lnTo>
                    <a:pt x="135" y="296"/>
                  </a:lnTo>
                  <a:lnTo>
                    <a:pt x="137" y="296"/>
                  </a:lnTo>
                  <a:lnTo>
                    <a:pt x="137" y="297"/>
                  </a:lnTo>
                  <a:lnTo>
                    <a:pt x="137" y="299"/>
                  </a:lnTo>
                  <a:lnTo>
                    <a:pt x="137" y="300"/>
                  </a:lnTo>
                  <a:lnTo>
                    <a:pt x="137" y="301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1"/>
                  </a:lnTo>
                  <a:lnTo>
                    <a:pt x="133" y="301"/>
                  </a:lnTo>
                  <a:lnTo>
                    <a:pt x="133" y="300"/>
                  </a:lnTo>
                  <a:lnTo>
                    <a:pt x="133" y="301"/>
                  </a:lnTo>
                  <a:lnTo>
                    <a:pt x="135" y="302"/>
                  </a:lnTo>
                  <a:lnTo>
                    <a:pt x="135" y="303"/>
                  </a:lnTo>
                  <a:lnTo>
                    <a:pt x="134" y="304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8"/>
                  </a:lnTo>
                  <a:lnTo>
                    <a:pt x="133" y="308"/>
                  </a:lnTo>
                  <a:lnTo>
                    <a:pt x="133" y="307"/>
                  </a:lnTo>
                  <a:lnTo>
                    <a:pt x="133" y="308"/>
                  </a:lnTo>
                  <a:lnTo>
                    <a:pt x="133" y="309"/>
                  </a:lnTo>
                  <a:lnTo>
                    <a:pt x="134" y="309"/>
                  </a:lnTo>
                  <a:lnTo>
                    <a:pt x="135" y="310"/>
                  </a:lnTo>
                  <a:lnTo>
                    <a:pt x="135" y="311"/>
                  </a:lnTo>
                  <a:lnTo>
                    <a:pt x="134" y="312"/>
                  </a:lnTo>
                  <a:lnTo>
                    <a:pt x="133" y="312"/>
                  </a:lnTo>
                  <a:lnTo>
                    <a:pt x="134" y="312"/>
                  </a:lnTo>
                  <a:lnTo>
                    <a:pt x="135" y="311"/>
                  </a:lnTo>
                  <a:lnTo>
                    <a:pt x="135" y="312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3"/>
                  </a:lnTo>
                  <a:lnTo>
                    <a:pt x="138" y="313"/>
                  </a:lnTo>
                  <a:lnTo>
                    <a:pt x="138" y="315"/>
                  </a:lnTo>
                  <a:lnTo>
                    <a:pt x="139" y="315"/>
                  </a:lnTo>
                  <a:lnTo>
                    <a:pt x="139" y="316"/>
                  </a:lnTo>
                  <a:lnTo>
                    <a:pt x="139" y="317"/>
                  </a:lnTo>
                  <a:lnTo>
                    <a:pt x="140" y="316"/>
                  </a:lnTo>
                  <a:lnTo>
                    <a:pt x="140" y="317"/>
                  </a:lnTo>
                  <a:lnTo>
                    <a:pt x="140" y="318"/>
                  </a:lnTo>
                  <a:lnTo>
                    <a:pt x="140" y="317"/>
                  </a:lnTo>
                  <a:lnTo>
                    <a:pt x="141" y="317"/>
                  </a:lnTo>
                  <a:lnTo>
                    <a:pt x="142" y="317"/>
                  </a:lnTo>
                  <a:lnTo>
                    <a:pt x="142" y="318"/>
                  </a:lnTo>
                  <a:lnTo>
                    <a:pt x="143" y="318"/>
                  </a:lnTo>
                  <a:lnTo>
                    <a:pt x="143" y="319"/>
                  </a:lnTo>
                  <a:lnTo>
                    <a:pt x="143" y="320"/>
                  </a:lnTo>
                  <a:lnTo>
                    <a:pt x="144" y="320"/>
                  </a:lnTo>
                  <a:lnTo>
                    <a:pt x="143" y="321"/>
                  </a:lnTo>
                  <a:lnTo>
                    <a:pt x="143" y="322"/>
                  </a:lnTo>
                  <a:lnTo>
                    <a:pt x="144" y="322"/>
                  </a:lnTo>
                  <a:lnTo>
                    <a:pt x="144" y="324"/>
                  </a:lnTo>
                  <a:lnTo>
                    <a:pt x="144" y="325"/>
                  </a:lnTo>
                  <a:lnTo>
                    <a:pt x="146" y="325"/>
                  </a:lnTo>
                  <a:lnTo>
                    <a:pt x="147" y="325"/>
                  </a:lnTo>
                  <a:lnTo>
                    <a:pt x="147" y="326"/>
                  </a:lnTo>
                  <a:lnTo>
                    <a:pt x="147" y="327"/>
                  </a:lnTo>
                  <a:lnTo>
                    <a:pt x="146" y="327"/>
                  </a:lnTo>
                  <a:lnTo>
                    <a:pt x="146" y="328"/>
                  </a:lnTo>
                  <a:lnTo>
                    <a:pt x="146" y="329"/>
                  </a:lnTo>
                  <a:lnTo>
                    <a:pt x="146" y="330"/>
                  </a:lnTo>
                  <a:lnTo>
                    <a:pt x="144" y="330"/>
                  </a:lnTo>
                  <a:lnTo>
                    <a:pt x="144" y="329"/>
                  </a:lnTo>
                  <a:lnTo>
                    <a:pt x="144" y="330"/>
                  </a:lnTo>
                  <a:lnTo>
                    <a:pt x="144" y="332"/>
                  </a:lnTo>
                  <a:lnTo>
                    <a:pt x="146" y="332"/>
                  </a:lnTo>
                  <a:lnTo>
                    <a:pt x="144" y="332"/>
                  </a:lnTo>
                  <a:lnTo>
                    <a:pt x="146" y="333"/>
                  </a:lnTo>
                  <a:lnTo>
                    <a:pt x="146" y="334"/>
                  </a:lnTo>
                  <a:lnTo>
                    <a:pt x="146" y="335"/>
                  </a:lnTo>
                  <a:lnTo>
                    <a:pt x="144" y="335"/>
                  </a:lnTo>
                  <a:lnTo>
                    <a:pt x="146" y="335"/>
                  </a:lnTo>
                  <a:lnTo>
                    <a:pt x="146" y="336"/>
                  </a:lnTo>
                  <a:lnTo>
                    <a:pt x="146" y="337"/>
                  </a:lnTo>
                  <a:lnTo>
                    <a:pt x="147" y="336"/>
                  </a:lnTo>
                  <a:lnTo>
                    <a:pt x="147" y="333"/>
                  </a:lnTo>
                  <a:lnTo>
                    <a:pt x="147" y="335"/>
                  </a:lnTo>
                  <a:lnTo>
                    <a:pt x="147" y="336"/>
                  </a:lnTo>
                  <a:lnTo>
                    <a:pt x="147" y="339"/>
                  </a:lnTo>
                  <a:lnTo>
                    <a:pt x="148" y="342"/>
                  </a:lnTo>
                  <a:lnTo>
                    <a:pt x="150" y="345"/>
                  </a:lnTo>
                  <a:lnTo>
                    <a:pt x="151" y="347"/>
                  </a:lnTo>
                  <a:lnTo>
                    <a:pt x="151" y="349"/>
                  </a:lnTo>
                  <a:lnTo>
                    <a:pt x="151" y="352"/>
                  </a:lnTo>
                  <a:lnTo>
                    <a:pt x="151" y="353"/>
                  </a:lnTo>
                  <a:lnTo>
                    <a:pt x="152" y="355"/>
                  </a:lnTo>
                  <a:lnTo>
                    <a:pt x="152" y="358"/>
                  </a:lnTo>
                  <a:lnTo>
                    <a:pt x="154" y="359"/>
                  </a:lnTo>
                  <a:lnTo>
                    <a:pt x="154" y="362"/>
                  </a:lnTo>
                  <a:lnTo>
                    <a:pt x="152" y="370"/>
                  </a:lnTo>
                  <a:lnTo>
                    <a:pt x="152" y="371"/>
                  </a:lnTo>
                  <a:lnTo>
                    <a:pt x="152" y="372"/>
                  </a:lnTo>
                  <a:lnTo>
                    <a:pt x="154" y="372"/>
                  </a:lnTo>
                  <a:lnTo>
                    <a:pt x="155" y="374"/>
                  </a:lnTo>
                  <a:lnTo>
                    <a:pt x="155" y="375"/>
                  </a:lnTo>
                  <a:lnTo>
                    <a:pt x="156" y="375"/>
                  </a:lnTo>
                  <a:lnTo>
                    <a:pt x="156" y="374"/>
                  </a:lnTo>
                  <a:lnTo>
                    <a:pt x="156" y="372"/>
                  </a:lnTo>
                  <a:lnTo>
                    <a:pt x="156" y="371"/>
                  </a:lnTo>
                  <a:lnTo>
                    <a:pt x="155" y="369"/>
                  </a:lnTo>
                  <a:lnTo>
                    <a:pt x="155" y="368"/>
                  </a:lnTo>
                  <a:lnTo>
                    <a:pt x="156" y="367"/>
                  </a:lnTo>
                  <a:lnTo>
                    <a:pt x="156" y="366"/>
                  </a:lnTo>
                  <a:lnTo>
                    <a:pt x="156" y="367"/>
                  </a:lnTo>
                  <a:lnTo>
                    <a:pt x="157" y="367"/>
                  </a:lnTo>
                  <a:lnTo>
                    <a:pt x="156" y="364"/>
                  </a:lnTo>
                  <a:lnTo>
                    <a:pt x="157" y="363"/>
                  </a:lnTo>
                  <a:lnTo>
                    <a:pt x="157" y="362"/>
                  </a:lnTo>
                  <a:lnTo>
                    <a:pt x="158" y="362"/>
                  </a:lnTo>
                  <a:lnTo>
                    <a:pt x="158" y="363"/>
                  </a:lnTo>
                  <a:lnTo>
                    <a:pt x="159" y="369"/>
                  </a:lnTo>
                  <a:lnTo>
                    <a:pt x="159" y="368"/>
                  </a:lnTo>
                  <a:lnTo>
                    <a:pt x="159" y="366"/>
                  </a:lnTo>
                  <a:lnTo>
                    <a:pt x="159" y="364"/>
                  </a:lnTo>
                  <a:lnTo>
                    <a:pt x="160" y="364"/>
                  </a:lnTo>
                  <a:lnTo>
                    <a:pt x="159" y="369"/>
                  </a:lnTo>
                  <a:lnTo>
                    <a:pt x="159" y="371"/>
                  </a:lnTo>
                  <a:lnTo>
                    <a:pt x="159" y="372"/>
                  </a:lnTo>
                  <a:lnTo>
                    <a:pt x="158" y="377"/>
                  </a:lnTo>
                  <a:lnTo>
                    <a:pt x="158" y="382"/>
                  </a:lnTo>
                  <a:lnTo>
                    <a:pt x="159" y="388"/>
                  </a:lnTo>
                  <a:lnTo>
                    <a:pt x="159" y="389"/>
                  </a:lnTo>
                  <a:lnTo>
                    <a:pt x="160" y="389"/>
                  </a:lnTo>
                  <a:lnTo>
                    <a:pt x="160" y="388"/>
                  </a:lnTo>
                  <a:lnTo>
                    <a:pt x="160" y="389"/>
                  </a:lnTo>
                  <a:lnTo>
                    <a:pt x="162" y="388"/>
                  </a:lnTo>
                  <a:lnTo>
                    <a:pt x="162" y="389"/>
                  </a:lnTo>
                  <a:lnTo>
                    <a:pt x="160" y="392"/>
                  </a:lnTo>
                  <a:lnTo>
                    <a:pt x="159" y="393"/>
                  </a:lnTo>
                  <a:lnTo>
                    <a:pt x="158" y="395"/>
                  </a:lnTo>
                  <a:lnTo>
                    <a:pt x="158" y="396"/>
                  </a:lnTo>
                  <a:lnTo>
                    <a:pt x="158" y="397"/>
                  </a:lnTo>
                  <a:lnTo>
                    <a:pt x="158" y="399"/>
                  </a:lnTo>
                  <a:lnTo>
                    <a:pt x="158" y="400"/>
                  </a:lnTo>
                  <a:lnTo>
                    <a:pt x="158" y="401"/>
                  </a:lnTo>
                  <a:lnTo>
                    <a:pt x="158" y="402"/>
                  </a:lnTo>
                  <a:lnTo>
                    <a:pt x="156" y="406"/>
                  </a:lnTo>
                  <a:lnTo>
                    <a:pt x="156" y="411"/>
                  </a:lnTo>
                  <a:lnTo>
                    <a:pt x="156" y="414"/>
                  </a:lnTo>
                  <a:lnTo>
                    <a:pt x="156" y="416"/>
                  </a:lnTo>
                  <a:lnTo>
                    <a:pt x="155" y="416"/>
                  </a:lnTo>
                  <a:lnTo>
                    <a:pt x="155" y="414"/>
                  </a:lnTo>
                  <a:lnTo>
                    <a:pt x="155" y="413"/>
                  </a:lnTo>
                  <a:lnTo>
                    <a:pt x="154" y="413"/>
                  </a:lnTo>
                  <a:lnTo>
                    <a:pt x="154" y="414"/>
                  </a:lnTo>
                  <a:lnTo>
                    <a:pt x="155" y="414"/>
                  </a:lnTo>
                  <a:lnTo>
                    <a:pt x="155" y="416"/>
                  </a:lnTo>
                  <a:lnTo>
                    <a:pt x="154" y="417"/>
                  </a:lnTo>
                  <a:lnTo>
                    <a:pt x="154" y="418"/>
                  </a:lnTo>
                  <a:lnTo>
                    <a:pt x="154" y="419"/>
                  </a:lnTo>
                  <a:lnTo>
                    <a:pt x="154" y="420"/>
                  </a:lnTo>
                  <a:lnTo>
                    <a:pt x="154" y="421"/>
                  </a:lnTo>
                  <a:lnTo>
                    <a:pt x="154" y="422"/>
                  </a:lnTo>
                  <a:lnTo>
                    <a:pt x="155" y="421"/>
                  </a:lnTo>
                  <a:lnTo>
                    <a:pt x="155" y="420"/>
                  </a:lnTo>
                  <a:lnTo>
                    <a:pt x="155" y="419"/>
                  </a:lnTo>
                  <a:lnTo>
                    <a:pt x="156" y="419"/>
                  </a:lnTo>
                  <a:lnTo>
                    <a:pt x="157" y="420"/>
                  </a:lnTo>
                  <a:lnTo>
                    <a:pt x="158" y="420"/>
                  </a:lnTo>
                  <a:lnTo>
                    <a:pt x="158" y="418"/>
                  </a:lnTo>
                  <a:lnTo>
                    <a:pt x="158" y="417"/>
                  </a:lnTo>
                  <a:lnTo>
                    <a:pt x="159" y="417"/>
                  </a:lnTo>
                  <a:lnTo>
                    <a:pt x="159" y="418"/>
                  </a:lnTo>
                  <a:lnTo>
                    <a:pt x="159" y="419"/>
                  </a:lnTo>
                  <a:lnTo>
                    <a:pt x="158" y="425"/>
                  </a:lnTo>
                  <a:lnTo>
                    <a:pt x="158" y="426"/>
                  </a:lnTo>
                  <a:lnTo>
                    <a:pt x="158" y="427"/>
                  </a:lnTo>
                  <a:lnTo>
                    <a:pt x="158" y="428"/>
                  </a:lnTo>
                  <a:lnTo>
                    <a:pt x="157" y="429"/>
                  </a:lnTo>
                  <a:lnTo>
                    <a:pt x="152" y="436"/>
                  </a:lnTo>
                  <a:lnTo>
                    <a:pt x="149" y="439"/>
                  </a:lnTo>
                  <a:lnTo>
                    <a:pt x="149" y="441"/>
                  </a:lnTo>
                  <a:lnTo>
                    <a:pt x="149" y="442"/>
                  </a:lnTo>
                  <a:lnTo>
                    <a:pt x="147" y="444"/>
                  </a:lnTo>
                  <a:lnTo>
                    <a:pt x="138" y="449"/>
                  </a:lnTo>
                  <a:lnTo>
                    <a:pt x="133" y="451"/>
                  </a:lnTo>
                  <a:lnTo>
                    <a:pt x="127" y="452"/>
                  </a:lnTo>
                  <a:lnTo>
                    <a:pt x="124" y="453"/>
                  </a:lnTo>
                  <a:lnTo>
                    <a:pt x="123" y="454"/>
                  </a:lnTo>
                  <a:lnTo>
                    <a:pt x="119" y="455"/>
                  </a:lnTo>
                  <a:lnTo>
                    <a:pt x="118" y="455"/>
                  </a:lnTo>
                  <a:lnTo>
                    <a:pt x="112" y="458"/>
                  </a:lnTo>
                  <a:lnTo>
                    <a:pt x="106" y="460"/>
                  </a:lnTo>
                  <a:lnTo>
                    <a:pt x="101" y="462"/>
                  </a:lnTo>
                  <a:lnTo>
                    <a:pt x="98" y="463"/>
                  </a:lnTo>
                  <a:lnTo>
                    <a:pt x="93" y="467"/>
                  </a:lnTo>
                  <a:lnTo>
                    <a:pt x="92" y="467"/>
                  </a:lnTo>
                  <a:lnTo>
                    <a:pt x="92" y="466"/>
                  </a:lnTo>
                  <a:lnTo>
                    <a:pt x="93" y="466"/>
                  </a:lnTo>
                  <a:lnTo>
                    <a:pt x="93" y="464"/>
                  </a:lnTo>
                  <a:lnTo>
                    <a:pt x="93" y="466"/>
                  </a:lnTo>
                  <a:lnTo>
                    <a:pt x="92" y="466"/>
                  </a:lnTo>
                  <a:lnTo>
                    <a:pt x="91" y="467"/>
                  </a:lnTo>
                  <a:lnTo>
                    <a:pt x="90" y="467"/>
                  </a:lnTo>
                  <a:lnTo>
                    <a:pt x="90" y="468"/>
                  </a:lnTo>
                  <a:lnTo>
                    <a:pt x="90" y="467"/>
                  </a:lnTo>
                  <a:lnTo>
                    <a:pt x="91" y="467"/>
                  </a:lnTo>
                  <a:lnTo>
                    <a:pt x="90" y="468"/>
                  </a:lnTo>
                  <a:lnTo>
                    <a:pt x="89" y="469"/>
                  </a:lnTo>
                  <a:lnTo>
                    <a:pt x="88" y="469"/>
                  </a:lnTo>
                  <a:lnTo>
                    <a:pt x="80" y="475"/>
                  </a:lnTo>
                  <a:lnTo>
                    <a:pt x="79" y="476"/>
                  </a:lnTo>
                  <a:lnTo>
                    <a:pt x="77" y="478"/>
                  </a:lnTo>
                  <a:lnTo>
                    <a:pt x="76" y="479"/>
                  </a:lnTo>
                  <a:lnTo>
                    <a:pt x="76" y="481"/>
                  </a:lnTo>
                  <a:lnTo>
                    <a:pt x="76" y="483"/>
                  </a:lnTo>
                  <a:lnTo>
                    <a:pt x="76" y="484"/>
                  </a:lnTo>
                  <a:lnTo>
                    <a:pt x="75" y="484"/>
                  </a:lnTo>
                  <a:lnTo>
                    <a:pt x="75" y="485"/>
                  </a:lnTo>
                  <a:lnTo>
                    <a:pt x="74" y="486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2" y="488"/>
                  </a:lnTo>
                  <a:lnTo>
                    <a:pt x="71" y="489"/>
                  </a:lnTo>
                  <a:lnTo>
                    <a:pt x="71" y="488"/>
                  </a:lnTo>
                  <a:lnTo>
                    <a:pt x="70" y="488"/>
                  </a:lnTo>
                  <a:lnTo>
                    <a:pt x="68" y="488"/>
                  </a:lnTo>
                  <a:lnTo>
                    <a:pt x="68" y="489"/>
                  </a:lnTo>
                  <a:lnTo>
                    <a:pt x="68" y="491"/>
                  </a:lnTo>
                  <a:lnTo>
                    <a:pt x="68" y="489"/>
                  </a:lnTo>
                  <a:lnTo>
                    <a:pt x="70" y="488"/>
                  </a:lnTo>
                  <a:lnTo>
                    <a:pt x="70" y="489"/>
                  </a:lnTo>
                  <a:lnTo>
                    <a:pt x="71" y="489"/>
                  </a:lnTo>
                  <a:lnTo>
                    <a:pt x="71" y="491"/>
                  </a:lnTo>
                  <a:lnTo>
                    <a:pt x="72" y="491"/>
                  </a:lnTo>
                  <a:lnTo>
                    <a:pt x="72" y="492"/>
                  </a:lnTo>
                  <a:lnTo>
                    <a:pt x="73" y="492"/>
                  </a:lnTo>
                  <a:lnTo>
                    <a:pt x="73" y="493"/>
                  </a:lnTo>
                  <a:lnTo>
                    <a:pt x="73" y="494"/>
                  </a:lnTo>
                  <a:lnTo>
                    <a:pt x="74" y="495"/>
                  </a:lnTo>
                  <a:lnTo>
                    <a:pt x="74" y="496"/>
                  </a:lnTo>
                  <a:lnTo>
                    <a:pt x="75" y="495"/>
                  </a:lnTo>
                  <a:lnTo>
                    <a:pt x="75" y="496"/>
                  </a:lnTo>
                  <a:lnTo>
                    <a:pt x="76" y="496"/>
                  </a:lnTo>
                  <a:lnTo>
                    <a:pt x="77" y="497"/>
                  </a:lnTo>
                  <a:lnTo>
                    <a:pt x="77" y="498"/>
                  </a:lnTo>
                  <a:lnTo>
                    <a:pt x="79" y="498"/>
                  </a:lnTo>
                  <a:lnTo>
                    <a:pt x="79" y="500"/>
                  </a:lnTo>
                  <a:lnTo>
                    <a:pt x="80" y="500"/>
                  </a:lnTo>
                  <a:lnTo>
                    <a:pt x="80" y="498"/>
                  </a:lnTo>
                  <a:lnTo>
                    <a:pt x="80" y="497"/>
                  </a:lnTo>
                  <a:lnTo>
                    <a:pt x="80" y="496"/>
                  </a:lnTo>
                  <a:lnTo>
                    <a:pt x="81" y="495"/>
                  </a:lnTo>
                  <a:lnTo>
                    <a:pt x="81" y="494"/>
                  </a:lnTo>
                  <a:lnTo>
                    <a:pt x="81" y="493"/>
                  </a:lnTo>
                  <a:lnTo>
                    <a:pt x="82" y="493"/>
                  </a:lnTo>
                  <a:lnTo>
                    <a:pt x="82" y="498"/>
                  </a:lnTo>
                  <a:lnTo>
                    <a:pt x="81" y="508"/>
                  </a:lnTo>
                  <a:lnTo>
                    <a:pt x="81" y="511"/>
                  </a:lnTo>
                  <a:lnTo>
                    <a:pt x="81" y="512"/>
                  </a:lnTo>
                  <a:lnTo>
                    <a:pt x="81" y="513"/>
                  </a:lnTo>
                  <a:lnTo>
                    <a:pt x="81" y="516"/>
                  </a:lnTo>
                  <a:lnTo>
                    <a:pt x="80" y="517"/>
                  </a:lnTo>
                  <a:lnTo>
                    <a:pt x="80" y="518"/>
                  </a:lnTo>
                  <a:lnTo>
                    <a:pt x="81" y="518"/>
                  </a:lnTo>
                  <a:lnTo>
                    <a:pt x="76" y="518"/>
                  </a:lnTo>
                  <a:lnTo>
                    <a:pt x="72" y="518"/>
                  </a:lnTo>
                  <a:lnTo>
                    <a:pt x="68" y="519"/>
                  </a:lnTo>
                  <a:lnTo>
                    <a:pt x="64" y="519"/>
                  </a:lnTo>
                  <a:lnTo>
                    <a:pt x="63" y="518"/>
                  </a:lnTo>
                  <a:lnTo>
                    <a:pt x="60" y="518"/>
                  </a:lnTo>
                  <a:lnTo>
                    <a:pt x="59" y="518"/>
                  </a:lnTo>
                  <a:lnTo>
                    <a:pt x="58" y="518"/>
                  </a:lnTo>
                  <a:lnTo>
                    <a:pt x="57" y="518"/>
                  </a:lnTo>
                  <a:close/>
                  <a:moveTo>
                    <a:pt x="134" y="47"/>
                  </a:moveTo>
                  <a:lnTo>
                    <a:pt x="133" y="48"/>
                  </a:lnTo>
                  <a:lnTo>
                    <a:pt x="133" y="49"/>
                  </a:lnTo>
                  <a:lnTo>
                    <a:pt x="133" y="50"/>
                  </a:lnTo>
                  <a:lnTo>
                    <a:pt x="134" y="50"/>
                  </a:lnTo>
                  <a:lnTo>
                    <a:pt x="135" y="50"/>
                  </a:lnTo>
                  <a:lnTo>
                    <a:pt x="135" y="49"/>
                  </a:lnTo>
                  <a:lnTo>
                    <a:pt x="137" y="49"/>
                  </a:lnTo>
                  <a:lnTo>
                    <a:pt x="137" y="48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4" y="47"/>
                  </a:lnTo>
                  <a:close/>
                  <a:moveTo>
                    <a:pt x="131" y="45"/>
                  </a:moveTo>
                  <a:lnTo>
                    <a:pt x="130" y="47"/>
                  </a:lnTo>
                  <a:lnTo>
                    <a:pt x="131" y="48"/>
                  </a:lnTo>
                  <a:lnTo>
                    <a:pt x="131" y="49"/>
                  </a:lnTo>
                  <a:lnTo>
                    <a:pt x="132" y="49"/>
                  </a:lnTo>
                  <a:lnTo>
                    <a:pt x="132" y="48"/>
                  </a:lnTo>
                  <a:lnTo>
                    <a:pt x="133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1" y="45"/>
                  </a:lnTo>
                  <a:close/>
                  <a:moveTo>
                    <a:pt x="81" y="492"/>
                  </a:moveTo>
                  <a:lnTo>
                    <a:pt x="81" y="491"/>
                  </a:lnTo>
                  <a:lnTo>
                    <a:pt x="81" y="489"/>
                  </a:lnTo>
                  <a:lnTo>
                    <a:pt x="82" y="489"/>
                  </a:lnTo>
                  <a:lnTo>
                    <a:pt x="83" y="488"/>
                  </a:lnTo>
                  <a:lnTo>
                    <a:pt x="83" y="489"/>
                  </a:lnTo>
                  <a:lnTo>
                    <a:pt x="83" y="491"/>
                  </a:lnTo>
                  <a:lnTo>
                    <a:pt x="83" y="492"/>
                  </a:lnTo>
                  <a:lnTo>
                    <a:pt x="82" y="492"/>
                  </a:lnTo>
                  <a:lnTo>
                    <a:pt x="82" y="491"/>
                  </a:lnTo>
                  <a:lnTo>
                    <a:pt x="81" y="491"/>
                  </a:lnTo>
                  <a:lnTo>
                    <a:pt x="81" y="492"/>
                  </a:lnTo>
                  <a:close/>
                  <a:moveTo>
                    <a:pt x="157" y="344"/>
                  </a:moveTo>
                  <a:lnTo>
                    <a:pt x="158" y="344"/>
                  </a:lnTo>
                  <a:lnTo>
                    <a:pt x="158" y="345"/>
                  </a:lnTo>
                  <a:lnTo>
                    <a:pt x="158" y="347"/>
                  </a:lnTo>
                  <a:lnTo>
                    <a:pt x="157" y="352"/>
                  </a:lnTo>
                  <a:lnTo>
                    <a:pt x="156" y="352"/>
                  </a:lnTo>
                  <a:lnTo>
                    <a:pt x="156" y="351"/>
                  </a:lnTo>
                  <a:lnTo>
                    <a:pt x="157" y="349"/>
                  </a:lnTo>
                  <a:lnTo>
                    <a:pt x="157" y="344"/>
                  </a:lnTo>
                  <a:close/>
                  <a:moveTo>
                    <a:pt x="290" y="178"/>
                  </a:moveTo>
                  <a:lnTo>
                    <a:pt x="291" y="178"/>
                  </a:lnTo>
                  <a:lnTo>
                    <a:pt x="291" y="179"/>
                  </a:lnTo>
                  <a:lnTo>
                    <a:pt x="290" y="181"/>
                  </a:lnTo>
                  <a:lnTo>
                    <a:pt x="290" y="182"/>
                  </a:lnTo>
                  <a:lnTo>
                    <a:pt x="289" y="183"/>
                  </a:lnTo>
                  <a:lnTo>
                    <a:pt x="289" y="182"/>
                  </a:lnTo>
                  <a:lnTo>
                    <a:pt x="288" y="182"/>
                  </a:lnTo>
                  <a:lnTo>
                    <a:pt x="288" y="181"/>
                  </a:lnTo>
                  <a:lnTo>
                    <a:pt x="288" y="179"/>
                  </a:lnTo>
                  <a:lnTo>
                    <a:pt x="288" y="178"/>
                  </a:lnTo>
                  <a:lnTo>
                    <a:pt x="289" y="178"/>
                  </a:lnTo>
                  <a:lnTo>
                    <a:pt x="290" y="17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">
              <a:extLst>
                <a:ext uri="{FF2B5EF4-FFF2-40B4-BE49-F238E27FC236}">
                  <a16:creationId xmlns:a16="http://schemas.microsoft.com/office/drawing/2014/main" id="{6D8F6508-558F-4DA5-256F-5D3B5AA4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990" y="1448682"/>
              <a:ext cx="665847" cy="523367"/>
            </a:xfrm>
            <a:custGeom>
              <a:avLst/>
              <a:gdLst>
                <a:gd name="T0" fmla="*/ 93 w 472"/>
                <a:gd name="T1" fmla="*/ 365 h 371"/>
                <a:gd name="T2" fmla="*/ 80 w 472"/>
                <a:gd name="T3" fmla="*/ 351 h 371"/>
                <a:gd name="T4" fmla="*/ 70 w 472"/>
                <a:gd name="T5" fmla="*/ 353 h 371"/>
                <a:gd name="T6" fmla="*/ 66 w 472"/>
                <a:gd name="T7" fmla="*/ 363 h 371"/>
                <a:gd name="T8" fmla="*/ 61 w 472"/>
                <a:gd name="T9" fmla="*/ 350 h 371"/>
                <a:gd name="T10" fmla="*/ 57 w 472"/>
                <a:gd name="T11" fmla="*/ 341 h 371"/>
                <a:gd name="T12" fmla="*/ 39 w 472"/>
                <a:gd name="T13" fmla="*/ 341 h 371"/>
                <a:gd name="T14" fmla="*/ 24 w 472"/>
                <a:gd name="T15" fmla="*/ 327 h 371"/>
                <a:gd name="T16" fmla="*/ 32 w 472"/>
                <a:gd name="T17" fmla="*/ 320 h 371"/>
                <a:gd name="T18" fmla="*/ 18 w 472"/>
                <a:gd name="T19" fmla="*/ 311 h 371"/>
                <a:gd name="T20" fmla="*/ 8 w 472"/>
                <a:gd name="T21" fmla="*/ 302 h 371"/>
                <a:gd name="T22" fmla="*/ 6 w 472"/>
                <a:gd name="T23" fmla="*/ 292 h 371"/>
                <a:gd name="T24" fmla="*/ 1 w 472"/>
                <a:gd name="T25" fmla="*/ 270 h 371"/>
                <a:gd name="T26" fmla="*/ 23 w 472"/>
                <a:gd name="T27" fmla="*/ 271 h 371"/>
                <a:gd name="T28" fmla="*/ 49 w 472"/>
                <a:gd name="T29" fmla="*/ 261 h 371"/>
                <a:gd name="T30" fmla="*/ 83 w 472"/>
                <a:gd name="T31" fmla="*/ 260 h 371"/>
                <a:gd name="T32" fmla="*/ 100 w 472"/>
                <a:gd name="T33" fmla="*/ 254 h 371"/>
                <a:gd name="T34" fmla="*/ 115 w 472"/>
                <a:gd name="T35" fmla="*/ 240 h 371"/>
                <a:gd name="T36" fmla="*/ 120 w 472"/>
                <a:gd name="T37" fmla="*/ 220 h 371"/>
                <a:gd name="T38" fmla="*/ 122 w 472"/>
                <a:gd name="T39" fmla="*/ 191 h 371"/>
                <a:gd name="T40" fmla="*/ 122 w 472"/>
                <a:gd name="T41" fmla="*/ 149 h 371"/>
                <a:gd name="T42" fmla="*/ 168 w 472"/>
                <a:gd name="T43" fmla="*/ 131 h 371"/>
                <a:gd name="T44" fmla="*/ 191 w 472"/>
                <a:gd name="T45" fmla="*/ 111 h 371"/>
                <a:gd name="T46" fmla="*/ 214 w 472"/>
                <a:gd name="T47" fmla="*/ 90 h 371"/>
                <a:gd name="T48" fmla="*/ 241 w 472"/>
                <a:gd name="T49" fmla="*/ 72 h 371"/>
                <a:gd name="T50" fmla="*/ 266 w 472"/>
                <a:gd name="T51" fmla="*/ 57 h 371"/>
                <a:gd name="T52" fmla="*/ 290 w 472"/>
                <a:gd name="T53" fmla="*/ 41 h 371"/>
                <a:gd name="T54" fmla="*/ 313 w 472"/>
                <a:gd name="T55" fmla="*/ 25 h 371"/>
                <a:gd name="T56" fmla="*/ 338 w 472"/>
                <a:gd name="T57" fmla="*/ 9 h 371"/>
                <a:gd name="T58" fmla="*/ 366 w 472"/>
                <a:gd name="T59" fmla="*/ 3 h 371"/>
                <a:gd name="T60" fmla="*/ 398 w 472"/>
                <a:gd name="T61" fmla="*/ 11 h 371"/>
                <a:gd name="T62" fmla="*/ 437 w 472"/>
                <a:gd name="T63" fmla="*/ 20 h 371"/>
                <a:gd name="T64" fmla="*/ 446 w 472"/>
                <a:gd name="T65" fmla="*/ 40 h 371"/>
                <a:gd name="T66" fmla="*/ 449 w 472"/>
                <a:gd name="T67" fmla="*/ 64 h 371"/>
                <a:gd name="T68" fmla="*/ 457 w 472"/>
                <a:gd name="T69" fmla="*/ 75 h 371"/>
                <a:gd name="T70" fmla="*/ 459 w 472"/>
                <a:gd name="T71" fmla="*/ 86 h 371"/>
                <a:gd name="T72" fmla="*/ 472 w 472"/>
                <a:gd name="T73" fmla="*/ 102 h 371"/>
                <a:gd name="T74" fmla="*/ 465 w 472"/>
                <a:gd name="T75" fmla="*/ 123 h 371"/>
                <a:gd name="T76" fmla="*/ 463 w 472"/>
                <a:gd name="T77" fmla="*/ 140 h 371"/>
                <a:gd name="T78" fmla="*/ 462 w 472"/>
                <a:gd name="T79" fmla="*/ 157 h 371"/>
                <a:gd name="T80" fmla="*/ 460 w 472"/>
                <a:gd name="T81" fmla="*/ 174 h 371"/>
                <a:gd name="T82" fmla="*/ 459 w 472"/>
                <a:gd name="T83" fmla="*/ 191 h 371"/>
                <a:gd name="T84" fmla="*/ 458 w 472"/>
                <a:gd name="T85" fmla="*/ 209 h 371"/>
                <a:gd name="T86" fmla="*/ 444 w 472"/>
                <a:gd name="T87" fmla="*/ 226 h 371"/>
                <a:gd name="T88" fmla="*/ 425 w 472"/>
                <a:gd name="T89" fmla="*/ 246 h 371"/>
                <a:gd name="T90" fmla="*/ 413 w 472"/>
                <a:gd name="T91" fmla="*/ 262 h 371"/>
                <a:gd name="T92" fmla="*/ 407 w 472"/>
                <a:gd name="T93" fmla="*/ 276 h 371"/>
                <a:gd name="T94" fmla="*/ 400 w 472"/>
                <a:gd name="T95" fmla="*/ 285 h 371"/>
                <a:gd name="T96" fmla="*/ 399 w 472"/>
                <a:gd name="T97" fmla="*/ 300 h 371"/>
                <a:gd name="T98" fmla="*/ 393 w 472"/>
                <a:gd name="T99" fmla="*/ 310 h 371"/>
                <a:gd name="T100" fmla="*/ 386 w 472"/>
                <a:gd name="T101" fmla="*/ 315 h 371"/>
                <a:gd name="T102" fmla="*/ 376 w 472"/>
                <a:gd name="T103" fmla="*/ 320 h 371"/>
                <a:gd name="T104" fmla="*/ 370 w 472"/>
                <a:gd name="T105" fmla="*/ 327 h 371"/>
                <a:gd name="T106" fmla="*/ 361 w 472"/>
                <a:gd name="T107" fmla="*/ 328 h 371"/>
                <a:gd name="T108" fmla="*/ 317 w 472"/>
                <a:gd name="T109" fmla="*/ 320 h 371"/>
                <a:gd name="T110" fmla="*/ 275 w 472"/>
                <a:gd name="T111" fmla="*/ 337 h 371"/>
                <a:gd name="T112" fmla="*/ 248 w 472"/>
                <a:gd name="T113" fmla="*/ 329 h 371"/>
                <a:gd name="T114" fmla="*/ 227 w 472"/>
                <a:gd name="T115" fmla="*/ 321 h 371"/>
                <a:gd name="T116" fmla="*/ 201 w 472"/>
                <a:gd name="T117" fmla="*/ 330 h 371"/>
                <a:gd name="T118" fmla="*/ 178 w 472"/>
                <a:gd name="T119" fmla="*/ 311 h 371"/>
                <a:gd name="T120" fmla="*/ 144 w 472"/>
                <a:gd name="T121" fmla="*/ 309 h 371"/>
                <a:gd name="T122" fmla="*/ 117 w 472"/>
                <a:gd name="T123" fmla="*/ 332 h 371"/>
                <a:gd name="T124" fmla="*/ 103 w 472"/>
                <a:gd name="T125" fmla="*/ 36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2" h="371">
                  <a:moveTo>
                    <a:pt x="102" y="371"/>
                  </a:moveTo>
                  <a:lnTo>
                    <a:pt x="102" y="370"/>
                  </a:lnTo>
                  <a:lnTo>
                    <a:pt x="101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100" y="367"/>
                  </a:lnTo>
                  <a:lnTo>
                    <a:pt x="99" y="367"/>
                  </a:lnTo>
                  <a:lnTo>
                    <a:pt x="98" y="367"/>
                  </a:lnTo>
                  <a:lnTo>
                    <a:pt x="97" y="366"/>
                  </a:lnTo>
                  <a:lnTo>
                    <a:pt x="95" y="366"/>
                  </a:lnTo>
                  <a:lnTo>
                    <a:pt x="94" y="366"/>
                  </a:lnTo>
                  <a:lnTo>
                    <a:pt x="93" y="365"/>
                  </a:lnTo>
                  <a:lnTo>
                    <a:pt x="93" y="363"/>
                  </a:lnTo>
                  <a:lnTo>
                    <a:pt x="92" y="362"/>
                  </a:lnTo>
                  <a:lnTo>
                    <a:pt x="92" y="361"/>
                  </a:lnTo>
                  <a:lnTo>
                    <a:pt x="86" y="357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3" y="353"/>
                  </a:lnTo>
                  <a:lnTo>
                    <a:pt x="83" y="352"/>
                  </a:lnTo>
                  <a:lnTo>
                    <a:pt x="82" y="352"/>
                  </a:lnTo>
                  <a:lnTo>
                    <a:pt x="82" y="351"/>
                  </a:lnTo>
                  <a:lnTo>
                    <a:pt x="81" y="350"/>
                  </a:lnTo>
                  <a:lnTo>
                    <a:pt x="80" y="351"/>
                  </a:lnTo>
                  <a:lnTo>
                    <a:pt x="78" y="351"/>
                  </a:lnTo>
                  <a:lnTo>
                    <a:pt x="77" y="351"/>
                  </a:lnTo>
                  <a:lnTo>
                    <a:pt x="77" y="352"/>
                  </a:lnTo>
                  <a:lnTo>
                    <a:pt x="76" y="352"/>
                  </a:lnTo>
                  <a:lnTo>
                    <a:pt x="75" y="352"/>
                  </a:lnTo>
                  <a:lnTo>
                    <a:pt x="75" y="353"/>
                  </a:lnTo>
                  <a:lnTo>
                    <a:pt x="74" y="353"/>
                  </a:lnTo>
                  <a:lnTo>
                    <a:pt x="73" y="353"/>
                  </a:lnTo>
                  <a:lnTo>
                    <a:pt x="72" y="353"/>
                  </a:lnTo>
                  <a:lnTo>
                    <a:pt x="72" y="354"/>
                  </a:lnTo>
                  <a:lnTo>
                    <a:pt x="70" y="354"/>
                  </a:lnTo>
                  <a:lnTo>
                    <a:pt x="70" y="353"/>
                  </a:lnTo>
                  <a:lnTo>
                    <a:pt x="69" y="353"/>
                  </a:lnTo>
                  <a:lnTo>
                    <a:pt x="69" y="354"/>
                  </a:lnTo>
                  <a:lnTo>
                    <a:pt x="68" y="354"/>
                  </a:lnTo>
                  <a:lnTo>
                    <a:pt x="67" y="354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6" y="358"/>
                  </a:lnTo>
                  <a:lnTo>
                    <a:pt x="67" y="361"/>
                  </a:lnTo>
                  <a:lnTo>
                    <a:pt x="68" y="362"/>
                  </a:lnTo>
                  <a:lnTo>
                    <a:pt x="68" y="363"/>
                  </a:lnTo>
                  <a:lnTo>
                    <a:pt x="67" y="363"/>
                  </a:lnTo>
                  <a:lnTo>
                    <a:pt x="66" y="363"/>
                  </a:lnTo>
                  <a:lnTo>
                    <a:pt x="66" y="365"/>
                  </a:lnTo>
                  <a:lnTo>
                    <a:pt x="67" y="366"/>
                  </a:lnTo>
                  <a:lnTo>
                    <a:pt x="65" y="365"/>
                  </a:lnTo>
                  <a:lnTo>
                    <a:pt x="62" y="361"/>
                  </a:lnTo>
                  <a:lnTo>
                    <a:pt x="60" y="358"/>
                  </a:lnTo>
                  <a:lnTo>
                    <a:pt x="58" y="354"/>
                  </a:lnTo>
                  <a:lnTo>
                    <a:pt x="57" y="353"/>
                  </a:lnTo>
                  <a:lnTo>
                    <a:pt x="57" y="352"/>
                  </a:lnTo>
                  <a:lnTo>
                    <a:pt x="57" y="351"/>
                  </a:lnTo>
                  <a:lnTo>
                    <a:pt x="59" y="350"/>
                  </a:lnTo>
                  <a:lnTo>
                    <a:pt x="60" y="350"/>
                  </a:lnTo>
                  <a:lnTo>
                    <a:pt x="61" y="350"/>
                  </a:lnTo>
                  <a:lnTo>
                    <a:pt x="62" y="350"/>
                  </a:lnTo>
                  <a:lnTo>
                    <a:pt x="62" y="349"/>
                  </a:lnTo>
                  <a:lnTo>
                    <a:pt x="62" y="348"/>
                  </a:lnTo>
                  <a:lnTo>
                    <a:pt x="61" y="348"/>
                  </a:lnTo>
                  <a:lnTo>
                    <a:pt x="61" y="346"/>
                  </a:lnTo>
                  <a:lnTo>
                    <a:pt x="61" y="344"/>
                  </a:lnTo>
                  <a:lnTo>
                    <a:pt x="60" y="344"/>
                  </a:lnTo>
                  <a:lnTo>
                    <a:pt x="60" y="343"/>
                  </a:lnTo>
                  <a:lnTo>
                    <a:pt x="59" y="343"/>
                  </a:lnTo>
                  <a:lnTo>
                    <a:pt x="59" y="342"/>
                  </a:lnTo>
                  <a:lnTo>
                    <a:pt x="58" y="341"/>
                  </a:lnTo>
                  <a:lnTo>
                    <a:pt x="57" y="341"/>
                  </a:lnTo>
                  <a:lnTo>
                    <a:pt x="55" y="341"/>
                  </a:lnTo>
                  <a:lnTo>
                    <a:pt x="53" y="341"/>
                  </a:lnTo>
                  <a:lnTo>
                    <a:pt x="52" y="341"/>
                  </a:lnTo>
                  <a:lnTo>
                    <a:pt x="52" y="342"/>
                  </a:lnTo>
                  <a:lnTo>
                    <a:pt x="51" y="342"/>
                  </a:lnTo>
                  <a:lnTo>
                    <a:pt x="51" y="343"/>
                  </a:lnTo>
                  <a:lnTo>
                    <a:pt x="50" y="344"/>
                  </a:lnTo>
                  <a:lnTo>
                    <a:pt x="45" y="344"/>
                  </a:lnTo>
                  <a:lnTo>
                    <a:pt x="43" y="343"/>
                  </a:lnTo>
                  <a:lnTo>
                    <a:pt x="42" y="343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7" y="340"/>
                  </a:lnTo>
                  <a:lnTo>
                    <a:pt x="35" y="337"/>
                  </a:lnTo>
                  <a:lnTo>
                    <a:pt x="34" y="336"/>
                  </a:lnTo>
                  <a:lnTo>
                    <a:pt x="32" y="335"/>
                  </a:lnTo>
                  <a:lnTo>
                    <a:pt x="31" y="334"/>
                  </a:lnTo>
                  <a:lnTo>
                    <a:pt x="28" y="332"/>
                  </a:lnTo>
                  <a:lnTo>
                    <a:pt x="27" y="332"/>
                  </a:lnTo>
                  <a:lnTo>
                    <a:pt x="25" y="332"/>
                  </a:lnTo>
                  <a:lnTo>
                    <a:pt x="25" y="330"/>
                  </a:lnTo>
                  <a:lnTo>
                    <a:pt x="24" y="330"/>
                  </a:lnTo>
                  <a:lnTo>
                    <a:pt x="24" y="329"/>
                  </a:lnTo>
                  <a:lnTo>
                    <a:pt x="24" y="327"/>
                  </a:lnTo>
                  <a:lnTo>
                    <a:pt x="24" y="325"/>
                  </a:lnTo>
                  <a:lnTo>
                    <a:pt x="24" y="321"/>
                  </a:lnTo>
                  <a:lnTo>
                    <a:pt x="25" y="320"/>
                  </a:lnTo>
                  <a:lnTo>
                    <a:pt x="27" y="321"/>
                  </a:lnTo>
                  <a:lnTo>
                    <a:pt x="30" y="321"/>
                  </a:lnTo>
                  <a:lnTo>
                    <a:pt x="30" y="323"/>
                  </a:lnTo>
                  <a:lnTo>
                    <a:pt x="31" y="321"/>
                  </a:lnTo>
                  <a:lnTo>
                    <a:pt x="31" y="320"/>
                  </a:lnTo>
                  <a:lnTo>
                    <a:pt x="32" y="321"/>
                  </a:lnTo>
                  <a:lnTo>
                    <a:pt x="33" y="321"/>
                  </a:lnTo>
                  <a:lnTo>
                    <a:pt x="33" y="320"/>
                  </a:lnTo>
                  <a:lnTo>
                    <a:pt x="32" y="320"/>
                  </a:lnTo>
                  <a:lnTo>
                    <a:pt x="31" y="320"/>
                  </a:lnTo>
                  <a:lnTo>
                    <a:pt x="30" y="320"/>
                  </a:lnTo>
                  <a:lnTo>
                    <a:pt x="26" y="318"/>
                  </a:lnTo>
                  <a:lnTo>
                    <a:pt x="25" y="318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4" y="313"/>
                  </a:lnTo>
                  <a:lnTo>
                    <a:pt x="22" y="313"/>
                  </a:lnTo>
                  <a:lnTo>
                    <a:pt x="20" y="312"/>
                  </a:lnTo>
                  <a:lnTo>
                    <a:pt x="19" y="312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4" y="311"/>
                  </a:lnTo>
                  <a:lnTo>
                    <a:pt x="13" y="311"/>
                  </a:lnTo>
                  <a:lnTo>
                    <a:pt x="13" y="310"/>
                  </a:lnTo>
                  <a:lnTo>
                    <a:pt x="13" y="309"/>
                  </a:lnTo>
                  <a:lnTo>
                    <a:pt x="14" y="308"/>
                  </a:lnTo>
                  <a:lnTo>
                    <a:pt x="13" y="308"/>
                  </a:lnTo>
                  <a:lnTo>
                    <a:pt x="11" y="307"/>
                  </a:lnTo>
                  <a:lnTo>
                    <a:pt x="10" y="307"/>
                  </a:lnTo>
                  <a:lnTo>
                    <a:pt x="10" y="306"/>
                  </a:lnTo>
                  <a:lnTo>
                    <a:pt x="9" y="304"/>
                  </a:lnTo>
                  <a:lnTo>
                    <a:pt x="9" y="303"/>
                  </a:lnTo>
                  <a:lnTo>
                    <a:pt x="8" y="302"/>
                  </a:lnTo>
                  <a:lnTo>
                    <a:pt x="7" y="301"/>
                  </a:lnTo>
                  <a:lnTo>
                    <a:pt x="7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6" y="299"/>
                  </a:lnTo>
                  <a:lnTo>
                    <a:pt x="6" y="298"/>
                  </a:lnTo>
                  <a:lnTo>
                    <a:pt x="6" y="296"/>
                  </a:lnTo>
                  <a:lnTo>
                    <a:pt x="6" y="295"/>
                  </a:lnTo>
                  <a:lnTo>
                    <a:pt x="7" y="295"/>
                  </a:lnTo>
                  <a:lnTo>
                    <a:pt x="7" y="294"/>
                  </a:lnTo>
                  <a:lnTo>
                    <a:pt x="7" y="293"/>
                  </a:lnTo>
                  <a:lnTo>
                    <a:pt x="6" y="292"/>
                  </a:lnTo>
                  <a:lnTo>
                    <a:pt x="1" y="287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78"/>
                  </a:lnTo>
                  <a:lnTo>
                    <a:pt x="1" y="277"/>
                  </a:lnTo>
                  <a:lnTo>
                    <a:pt x="1" y="276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2" y="274"/>
                  </a:lnTo>
                  <a:lnTo>
                    <a:pt x="1" y="273"/>
                  </a:lnTo>
                  <a:lnTo>
                    <a:pt x="1" y="271"/>
                  </a:lnTo>
                  <a:lnTo>
                    <a:pt x="1" y="270"/>
                  </a:lnTo>
                  <a:lnTo>
                    <a:pt x="2" y="270"/>
                  </a:lnTo>
                  <a:lnTo>
                    <a:pt x="6" y="271"/>
                  </a:lnTo>
                  <a:lnTo>
                    <a:pt x="7" y="271"/>
                  </a:lnTo>
                  <a:lnTo>
                    <a:pt x="8" y="271"/>
                  </a:lnTo>
                  <a:lnTo>
                    <a:pt x="9" y="270"/>
                  </a:lnTo>
                  <a:lnTo>
                    <a:pt x="10" y="270"/>
                  </a:lnTo>
                  <a:lnTo>
                    <a:pt x="15" y="273"/>
                  </a:lnTo>
                  <a:lnTo>
                    <a:pt x="16" y="273"/>
                  </a:lnTo>
                  <a:lnTo>
                    <a:pt x="16" y="271"/>
                  </a:lnTo>
                  <a:lnTo>
                    <a:pt x="17" y="271"/>
                  </a:lnTo>
                  <a:lnTo>
                    <a:pt x="18" y="271"/>
                  </a:lnTo>
                  <a:lnTo>
                    <a:pt x="23" y="271"/>
                  </a:lnTo>
                  <a:lnTo>
                    <a:pt x="24" y="270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31" y="265"/>
                  </a:lnTo>
                  <a:lnTo>
                    <a:pt x="33" y="262"/>
                  </a:lnTo>
                  <a:lnTo>
                    <a:pt x="34" y="261"/>
                  </a:lnTo>
                  <a:lnTo>
                    <a:pt x="35" y="261"/>
                  </a:lnTo>
                  <a:lnTo>
                    <a:pt x="37" y="261"/>
                  </a:lnTo>
                  <a:lnTo>
                    <a:pt x="40" y="261"/>
                  </a:lnTo>
                  <a:lnTo>
                    <a:pt x="43" y="261"/>
                  </a:lnTo>
                  <a:lnTo>
                    <a:pt x="45" y="261"/>
                  </a:lnTo>
                  <a:lnTo>
                    <a:pt x="49" y="261"/>
                  </a:lnTo>
                  <a:lnTo>
                    <a:pt x="51" y="261"/>
                  </a:lnTo>
                  <a:lnTo>
                    <a:pt x="55" y="261"/>
                  </a:lnTo>
                  <a:lnTo>
                    <a:pt x="57" y="261"/>
                  </a:lnTo>
                  <a:lnTo>
                    <a:pt x="60" y="260"/>
                  </a:lnTo>
                  <a:lnTo>
                    <a:pt x="64" y="260"/>
                  </a:lnTo>
                  <a:lnTo>
                    <a:pt x="66" y="260"/>
                  </a:lnTo>
                  <a:lnTo>
                    <a:pt x="69" y="260"/>
                  </a:lnTo>
                  <a:lnTo>
                    <a:pt x="72" y="260"/>
                  </a:lnTo>
                  <a:lnTo>
                    <a:pt x="75" y="260"/>
                  </a:lnTo>
                  <a:lnTo>
                    <a:pt x="77" y="260"/>
                  </a:lnTo>
                  <a:lnTo>
                    <a:pt x="81" y="260"/>
                  </a:lnTo>
                  <a:lnTo>
                    <a:pt x="83" y="260"/>
                  </a:lnTo>
                  <a:lnTo>
                    <a:pt x="85" y="260"/>
                  </a:lnTo>
                  <a:lnTo>
                    <a:pt x="85" y="259"/>
                  </a:lnTo>
                  <a:lnTo>
                    <a:pt x="85" y="258"/>
                  </a:lnTo>
                  <a:lnTo>
                    <a:pt x="85" y="257"/>
                  </a:lnTo>
                  <a:lnTo>
                    <a:pt x="86" y="257"/>
                  </a:lnTo>
                  <a:lnTo>
                    <a:pt x="87" y="257"/>
                  </a:lnTo>
                  <a:lnTo>
                    <a:pt x="91" y="258"/>
                  </a:lnTo>
                  <a:lnTo>
                    <a:pt x="97" y="259"/>
                  </a:lnTo>
                  <a:lnTo>
                    <a:pt x="99" y="259"/>
                  </a:lnTo>
                  <a:lnTo>
                    <a:pt x="100" y="259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3" y="253"/>
                  </a:lnTo>
                  <a:lnTo>
                    <a:pt x="106" y="251"/>
                  </a:lnTo>
                  <a:lnTo>
                    <a:pt x="107" y="250"/>
                  </a:lnTo>
                  <a:lnTo>
                    <a:pt x="109" y="250"/>
                  </a:lnTo>
                  <a:lnTo>
                    <a:pt x="110" y="249"/>
                  </a:lnTo>
                  <a:lnTo>
                    <a:pt x="111" y="248"/>
                  </a:lnTo>
                  <a:lnTo>
                    <a:pt x="111" y="246"/>
                  </a:lnTo>
                  <a:lnTo>
                    <a:pt x="111" y="245"/>
                  </a:lnTo>
                  <a:lnTo>
                    <a:pt x="111" y="243"/>
                  </a:lnTo>
                  <a:lnTo>
                    <a:pt x="112" y="242"/>
                  </a:lnTo>
                  <a:lnTo>
                    <a:pt x="114" y="240"/>
                  </a:lnTo>
                  <a:lnTo>
                    <a:pt x="115" y="240"/>
                  </a:lnTo>
                  <a:lnTo>
                    <a:pt x="114" y="240"/>
                  </a:lnTo>
                  <a:lnTo>
                    <a:pt x="114" y="239"/>
                  </a:lnTo>
                  <a:lnTo>
                    <a:pt x="114" y="237"/>
                  </a:lnTo>
                  <a:lnTo>
                    <a:pt x="114" y="236"/>
                  </a:lnTo>
                  <a:lnTo>
                    <a:pt x="117" y="229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19" y="227"/>
                  </a:lnTo>
                  <a:lnTo>
                    <a:pt x="120" y="227"/>
                  </a:lnTo>
                  <a:lnTo>
                    <a:pt x="120" y="226"/>
                  </a:lnTo>
                  <a:lnTo>
                    <a:pt x="120" y="223"/>
                  </a:lnTo>
                  <a:lnTo>
                    <a:pt x="120" y="220"/>
                  </a:lnTo>
                  <a:lnTo>
                    <a:pt x="120" y="216"/>
                  </a:lnTo>
                  <a:lnTo>
                    <a:pt x="120" y="214"/>
                  </a:lnTo>
                  <a:lnTo>
                    <a:pt x="120" y="212"/>
                  </a:lnTo>
                  <a:lnTo>
                    <a:pt x="120" y="210"/>
                  </a:lnTo>
                  <a:lnTo>
                    <a:pt x="120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4"/>
                  </a:lnTo>
                  <a:lnTo>
                    <a:pt x="122" y="203"/>
                  </a:lnTo>
                  <a:lnTo>
                    <a:pt x="122" y="199"/>
                  </a:lnTo>
                  <a:lnTo>
                    <a:pt x="122" y="195"/>
                  </a:lnTo>
                  <a:lnTo>
                    <a:pt x="122" y="191"/>
                  </a:lnTo>
                  <a:lnTo>
                    <a:pt x="122" y="187"/>
                  </a:lnTo>
                  <a:lnTo>
                    <a:pt x="122" y="184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6"/>
                  </a:lnTo>
                  <a:lnTo>
                    <a:pt x="122" y="172"/>
                  </a:lnTo>
                  <a:lnTo>
                    <a:pt x="122" y="168"/>
                  </a:lnTo>
                  <a:lnTo>
                    <a:pt x="122" y="165"/>
                  </a:lnTo>
                  <a:lnTo>
                    <a:pt x="122" y="160"/>
                  </a:lnTo>
                  <a:lnTo>
                    <a:pt x="122" y="157"/>
                  </a:lnTo>
                  <a:lnTo>
                    <a:pt x="122" y="152"/>
                  </a:lnTo>
                  <a:lnTo>
                    <a:pt x="122" y="149"/>
                  </a:lnTo>
                  <a:lnTo>
                    <a:pt x="122" y="144"/>
                  </a:lnTo>
                  <a:lnTo>
                    <a:pt x="122" y="141"/>
                  </a:lnTo>
                  <a:lnTo>
                    <a:pt x="127" y="140"/>
                  </a:lnTo>
                  <a:lnTo>
                    <a:pt x="133" y="139"/>
                  </a:lnTo>
                  <a:lnTo>
                    <a:pt x="139" y="137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3" y="134"/>
                  </a:lnTo>
                  <a:lnTo>
                    <a:pt x="160" y="133"/>
                  </a:lnTo>
                  <a:lnTo>
                    <a:pt x="164" y="133"/>
                  </a:lnTo>
                  <a:lnTo>
                    <a:pt x="167" y="132"/>
                  </a:lnTo>
                  <a:lnTo>
                    <a:pt x="168" y="131"/>
                  </a:lnTo>
                  <a:lnTo>
                    <a:pt x="169" y="131"/>
                  </a:lnTo>
                  <a:lnTo>
                    <a:pt x="172" y="128"/>
                  </a:lnTo>
                  <a:lnTo>
                    <a:pt x="174" y="126"/>
                  </a:lnTo>
                  <a:lnTo>
                    <a:pt x="176" y="125"/>
                  </a:lnTo>
                  <a:lnTo>
                    <a:pt x="177" y="123"/>
                  </a:lnTo>
                  <a:lnTo>
                    <a:pt x="179" y="122"/>
                  </a:lnTo>
                  <a:lnTo>
                    <a:pt x="182" y="119"/>
                  </a:lnTo>
                  <a:lnTo>
                    <a:pt x="183" y="118"/>
                  </a:lnTo>
                  <a:lnTo>
                    <a:pt x="185" y="116"/>
                  </a:lnTo>
                  <a:lnTo>
                    <a:pt x="187" y="115"/>
                  </a:lnTo>
                  <a:lnTo>
                    <a:pt x="189" y="112"/>
                  </a:lnTo>
                  <a:lnTo>
                    <a:pt x="191" y="111"/>
                  </a:lnTo>
                  <a:lnTo>
                    <a:pt x="193" y="109"/>
                  </a:lnTo>
                  <a:lnTo>
                    <a:pt x="194" y="108"/>
                  </a:lnTo>
                  <a:lnTo>
                    <a:pt x="196" y="106"/>
                  </a:lnTo>
                  <a:lnTo>
                    <a:pt x="199" y="103"/>
                  </a:lnTo>
                  <a:lnTo>
                    <a:pt x="200" y="102"/>
                  </a:lnTo>
                  <a:lnTo>
                    <a:pt x="202" y="100"/>
                  </a:lnTo>
                  <a:lnTo>
                    <a:pt x="203" y="99"/>
                  </a:lnTo>
                  <a:lnTo>
                    <a:pt x="204" y="98"/>
                  </a:lnTo>
                  <a:lnTo>
                    <a:pt x="207" y="95"/>
                  </a:lnTo>
                  <a:lnTo>
                    <a:pt x="209" y="94"/>
                  </a:lnTo>
                  <a:lnTo>
                    <a:pt x="211" y="92"/>
                  </a:lnTo>
                  <a:lnTo>
                    <a:pt x="214" y="90"/>
                  </a:lnTo>
                  <a:lnTo>
                    <a:pt x="216" y="89"/>
                  </a:lnTo>
                  <a:lnTo>
                    <a:pt x="219" y="86"/>
                  </a:lnTo>
                  <a:lnTo>
                    <a:pt x="223" y="83"/>
                  </a:lnTo>
                  <a:lnTo>
                    <a:pt x="225" y="82"/>
                  </a:lnTo>
                  <a:lnTo>
                    <a:pt x="227" y="81"/>
                  </a:lnTo>
                  <a:lnTo>
                    <a:pt x="228" y="80"/>
                  </a:lnTo>
                  <a:lnTo>
                    <a:pt x="231" y="78"/>
                  </a:lnTo>
                  <a:lnTo>
                    <a:pt x="233" y="77"/>
                  </a:lnTo>
                  <a:lnTo>
                    <a:pt x="235" y="76"/>
                  </a:lnTo>
                  <a:lnTo>
                    <a:pt x="236" y="74"/>
                  </a:lnTo>
                  <a:lnTo>
                    <a:pt x="239" y="73"/>
                  </a:lnTo>
                  <a:lnTo>
                    <a:pt x="241" y="72"/>
                  </a:lnTo>
                  <a:lnTo>
                    <a:pt x="243" y="70"/>
                  </a:lnTo>
                  <a:lnTo>
                    <a:pt x="245" y="69"/>
                  </a:lnTo>
                  <a:lnTo>
                    <a:pt x="246" y="68"/>
                  </a:lnTo>
                  <a:lnTo>
                    <a:pt x="249" y="67"/>
                  </a:lnTo>
                  <a:lnTo>
                    <a:pt x="251" y="66"/>
                  </a:lnTo>
                  <a:lnTo>
                    <a:pt x="253" y="64"/>
                  </a:lnTo>
                  <a:lnTo>
                    <a:pt x="256" y="62"/>
                  </a:lnTo>
                  <a:lnTo>
                    <a:pt x="257" y="61"/>
                  </a:lnTo>
                  <a:lnTo>
                    <a:pt x="259" y="60"/>
                  </a:lnTo>
                  <a:lnTo>
                    <a:pt x="261" y="59"/>
                  </a:lnTo>
                  <a:lnTo>
                    <a:pt x="264" y="58"/>
                  </a:lnTo>
                  <a:lnTo>
                    <a:pt x="266" y="57"/>
                  </a:lnTo>
                  <a:lnTo>
                    <a:pt x="267" y="55"/>
                  </a:lnTo>
                  <a:lnTo>
                    <a:pt x="269" y="53"/>
                  </a:lnTo>
                  <a:lnTo>
                    <a:pt x="271" y="52"/>
                  </a:lnTo>
                  <a:lnTo>
                    <a:pt x="274" y="51"/>
                  </a:lnTo>
                  <a:lnTo>
                    <a:pt x="275" y="50"/>
                  </a:lnTo>
                  <a:lnTo>
                    <a:pt x="277" y="49"/>
                  </a:lnTo>
                  <a:lnTo>
                    <a:pt x="279" y="48"/>
                  </a:lnTo>
                  <a:lnTo>
                    <a:pt x="282" y="45"/>
                  </a:lnTo>
                  <a:lnTo>
                    <a:pt x="284" y="44"/>
                  </a:lnTo>
                  <a:lnTo>
                    <a:pt x="285" y="43"/>
                  </a:lnTo>
                  <a:lnTo>
                    <a:pt x="287" y="42"/>
                  </a:lnTo>
                  <a:lnTo>
                    <a:pt x="290" y="41"/>
                  </a:lnTo>
                  <a:lnTo>
                    <a:pt x="292" y="40"/>
                  </a:lnTo>
                  <a:lnTo>
                    <a:pt x="294" y="39"/>
                  </a:lnTo>
                  <a:lnTo>
                    <a:pt x="295" y="36"/>
                  </a:lnTo>
                  <a:lnTo>
                    <a:pt x="298" y="35"/>
                  </a:lnTo>
                  <a:lnTo>
                    <a:pt x="300" y="34"/>
                  </a:lnTo>
                  <a:lnTo>
                    <a:pt x="302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0"/>
                  </a:lnTo>
                  <a:lnTo>
                    <a:pt x="310" y="28"/>
                  </a:lnTo>
                  <a:lnTo>
                    <a:pt x="312" y="26"/>
                  </a:lnTo>
                  <a:lnTo>
                    <a:pt x="313" y="25"/>
                  </a:lnTo>
                  <a:lnTo>
                    <a:pt x="316" y="24"/>
                  </a:lnTo>
                  <a:lnTo>
                    <a:pt x="318" y="23"/>
                  </a:lnTo>
                  <a:lnTo>
                    <a:pt x="320" y="22"/>
                  </a:lnTo>
                  <a:lnTo>
                    <a:pt x="323" y="20"/>
                  </a:lnTo>
                  <a:lnTo>
                    <a:pt x="324" y="18"/>
                  </a:lnTo>
                  <a:lnTo>
                    <a:pt x="326" y="17"/>
                  </a:lnTo>
                  <a:lnTo>
                    <a:pt x="328" y="16"/>
                  </a:lnTo>
                  <a:lnTo>
                    <a:pt x="331" y="15"/>
                  </a:lnTo>
                  <a:lnTo>
                    <a:pt x="333" y="14"/>
                  </a:lnTo>
                  <a:lnTo>
                    <a:pt x="334" y="13"/>
                  </a:lnTo>
                  <a:lnTo>
                    <a:pt x="336" y="11"/>
                  </a:lnTo>
                  <a:lnTo>
                    <a:pt x="338" y="9"/>
                  </a:lnTo>
                  <a:lnTo>
                    <a:pt x="341" y="8"/>
                  </a:lnTo>
                  <a:lnTo>
                    <a:pt x="343" y="7"/>
                  </a:lnTo>
                  <a:lnTo>
                    <a:pt x="344" y="6"/>
                  </a:lnTo>
                  <a:lnTo>
                    <a:pt x="346" y="5"/>
                  </a:lnTo>
                  <a:lnTo>
                    <a:pt x="349" y="3"/>
                  </a:lnTo>
                  <a:lnTo>
                    <a:pt x="351" y="2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0" y="2"/>
                  </a:lnTo>
                  <a:lnTo>
                    <a:pt x="363" y="3"/>
                  </a:lnTo>
                  <a:lnTo>
                    <a:pt x="366" y="3"/>
                  </a:lnTo>
                  <a:lnTo>
                    <a:pt x="368" y="5"/>
                  </a:lnTo>
                  <a:lnTo>
                    <a:pt x="371" y="5"/>
                  </a:lnTo>
                  <a:lnTo>
                    <a:pt x="374" y="6"/>
                  </a:lnTo>
                  <a:lnTo>
                    <a:pt x="376" y="6"/>
                  </a:lnTo>
                  <a:lnTo>
                    <a:pt x="379" y="7"/>
                  </a:lnTo>
                  <a:lnTo>
                    <a:pt x="382" y="8"/>
                  </a:lnTo>
                  <a:lnTo>
                    <a:pt x="384" y="8"/>
                  </a:lnTo>
                  <a:lnTo>
                    <a:pt x="387" y="9"/>
                  </a:lnTo>
                  <a:lnTo>
                    <a:pt x="390" y="9"/>
                  </a:lnTo>
                  <a:lnTo>
                    <a:pt x="392" y="10"/>
                  </a:lnTo>
                  <a:lnTo>
                    <a:pt x="395" y="10"/>
                  </a:lnTo>
                  <a:lnTo>
                    <a:pt x="398" y="11"/>
                  </a:lnTo>
                  <a:lnTo>
                    <a:pt x="401" y="14"/>
                  </a:lnTo>
                  <a:lnTo>
                    <a:pt x="403" y="15"/>
                  </a:lnTo>
                  <a:lnTo>
                    <a:pt x="407" y="18"/>
                  </a:lnTo>
                  <a:lnTo>
                    <a:pt x="410" y="22"/>
                  </a:lnTo>
                  <a:lnTo>
                    <a:pt x="415" y="25"/>
                  </a:lnTo>
                  <a:lnTo>
                    <a:pt x="418" y="28"/>
                  </a:lnTo>
                  <a:lnTo>
                    <a:pt x="419" y="30"/>
                  </a:lnTo>
                  <a:lnTo>
                    <a:pt x="420" y="30"/>
                  </a:lnTo>
                  <a:lnTo>
                    <a:pt x="423" y="28"/>
                  </a:lnTo>
                  <a:lnTo>
                    <a:pt x="427" y="26"/>
                  </a:lnTo>
                  <a:lnTo>
                    <a:pt x="433" y="23"/>
                  </a:lnTo>
                  <a:lnTo>
                    <a:pt x="437" y="20"/>
                  </a:lnTo>
                  <a:lnTo>
                    <a:pt x="443" y="17"/>
                  </a:lnTo>
                  <a:lnTo>
                    <a:pt x="443" y="19"/>
                  </a:lnTo>
                  <a:lnTo>
                    <a:pt x="443" y="22"/>
                  </a:lnTo>
                  <a:lnTo>
                    <a:pt x="444" y="24"/>
                  </a:lnTo>
                  <a:lnTo>
                    <a:pt x="444" y="25"/>
                  </a:lnTo>
                  <a:lnTo>
                    <a:pt x="444" y="27"/>
                  </a:lnTo>
                  <a:lnTo>
                    <a:pt x="445" y="30"/>
                  </a:lnTo>
                  <a:lnTo>
                    <a:pt x="445" y="32"/>
                  </a:lnTo>
                  <a:lnTo>
                    <a:pt x="445" y="34"/>
                  </a:lnTo>
                  <a:lnTo>
                    <a:pt x="445" y="35"/>
                  </a:lnTo>
                  <a:lnTo>
                    <a:pt x="446" y="38"/>
                  </a:lnTo>
                  <a:lnTo>
                    <a:pt x="446" y="40"/>
                  </a:lnTo>
                  <a:lnTo>
                    <a:pt x="446" y="42"/>
                  </a:lnTo>
                  <a:lnTo>
                    <a:pt x="447" y="44"/>
                  </a:lnTo>
                  <a:lnTo>
                    <a:pt x="447" y="45"/>
                  </a:lnTo>
                  <a:lnTo>
                    <a:pt x="447" y="48"/>
                  </a:lnTo>
                  <a:lnTo>
                    <a:pt x="449" y="49"/>
                  </a:lnTo>
                  <a:lnTo>
                    <a:pt x="449" y="50"/>
                  </a:lnTo>
                  <a:lnTo>
                    <a:pt x="449" y="52"/>
                  </a:lnTo>
                  <a:lnTo>
                    <a:pt x="449" y="55"/>
                  </a:lnTo>
                  <a:lnTo>
                    <a:pt x="449" y="57"/>
                  </a:lnTo>
                  <a:lnTo>
                    <a:pt x="449" y="60"/>
                  </a:lnTo>
                  <a:lnTo>
                    <a:pt x="449" y="62"/>
                  </a:lnTo>
                  <a:lnTo>
                    <a:pt x="449" y="64"/>
                  </a:lnTo>
                  <a:lnTo>
                    <a:pt x="449" y="65"/>
                  </a:lnTo>
                  <a:lnTo>
                    <a:pt x="449" y="66"/>
                  </a:lnTo>
                  <a:lnTo>
                    <a:pt x="449" y="67"/>
                  </a:lnTo>
                  <a:lnTo>
                    <a:pt x="451" y="67"/>
                  </a:lnTo>
                  <a:lnTo>
                    <a:pt x="451" y="68"/>
                  </a:lnTo>
                  <a:lnTo>
                    <a:pt x="452" y="69"/>
                  </a:lnTo>
                  <a:lnTo>
                    <a:pt x="453" y="70"/>
                  </a:lnTo>
                  <a:lnTo>
                    <a:pt x="454" y="72"/>
                  </a:lnTo>
                  <a:lnTo>
                    <a:pt x="454" y="73"/>
                  </a:lnTo>
                  <a:lnTo>
                    <a:pt x="455" y="74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6"/>
                  </a:lnTo>
                  <a:lnTo>
                    <a:pt x="458" y="77"/>
                  </a:lnTo>
                  <a:lnTo>
                    <a:pt x="458" y="78"/>
                  </a:lnTo>
                  <a:lnTo>
                    <a:pt x="459" y="78"/>
                  </a:lnTo>
                  <a:lnTo>
                    <a:pt x="459" y="80"/>
                  </a:lnTo>
                  <a:lnTo>
                    <a:pt x="459" y="81"/>
                  </a:lnTo>
                  <a:lnTo>
                    <a:pt x="460" y="81"/>
                  </a:lnTo>
                  <a:lnTo>
                    <a:pt x="460" y="82"/>
                  </a:lnTo>
                  <a:lnTo>
                    <a:pt x="461" y="83"/>
                  </a:lnTo>
                  <a:lnTo>
                    <a:pt x="460" y="84"/>
                  </a:lnTo>
                  <a:lnTo>
                    <a:pt x="459" y="85"/>
                  </a:lnTo>
                  <a:lnTo>
                    <a:pt x="459" y="86"/>
                  </a:lnTo>
                  <a:lnTo>
                    <a:pt x="459" y="89"/>
                  </a:lnTo>
                  <a:lnTo>
                    <a:pt x="460" y="89"/>
                  </a:lnTo>
                  <a:lnTo>
                    <a:pt x="460" y="90"/>
                  </a:lnTo>
                  <a:lnTo>
                    <a:pt x="461" y="90"/>
                  </a:lnTo>
                  <a:lnTo>
                    <a:pt x="463" y="92"/>
                  </a:lnTo>
                  <a:lnTo>
                    <a:pt x="465" y="93"/>
                  </a:lnTo>
                  <a:lnTo>
                    <a:pt x="466" y="95"/>
                  </a:lnTo>
                  <a:lnTo>
                    <a:pt x="468" y="97"/>
                  </a:lnTo>
                  <a:lnTo>
                    <a:pt x="469" y="99"/>
                  </a:lnTo>
                  <a:lnTo>
                    <a:pt x="471" y="101"/>
                  </a:lnTo>
                  <a:lnTo>
                    <a:pt x="471" y="102"/>
                  </a:lnTo>
                  <a:lnTo>
                    <a:pt x="472" y="102"/>
                  </a:lnTo>
                  <a:lnTo>
                    <a:pt x="472" y="103"/>
                  </a:lnTo>
                  <a:lnTo>
                    <a:pt x="471" y="105"/>
                  </a:lnTo>
                  <a:lnTo>
                    <a:pt x="470" y="107"/>
                  </a:lnTo>
                  <a:lnTo>
                    <a:pt x="469" y="109"/>
                  </a:lnTo>
                  <a:lnTo>
                    <a:pt x="468" y="111"/>
                  </a:lnTo>
                  <a:lnTo>
                    <a:pt x="467" y="114"/>
                  </a:lnTo>
                  <a:lnTo>
                    <a:pt x="466" y="115"/>
                  </a:lnTo>
                  <a:lnTo>
                    <a:pt x="466" y="117"/>
                  </a:lnTo>
                  <a:lnTo>
                    <a:pt x="465" y="118"/>
                  </a:lnTo>
                  <a:lnTo>
                    <a:pt x="465" y="119"/>
                  </a:lnTo>
                  <a:lnTo>
                    <a:pt x="465" y="120"/>
                  </a:lnTo>
                  <a:lnTo>
                    <a:pt x="465" y="123"/>
                  </a:lnTo>
                  <a:lnTo>
                    <a:pt x="465" y="124"/>
                  </a:lnTo>
                  <a:lnTo>
                    <a:pt x="465" y="125"/>
                  </a:lnTo>
                  <a:lnTo>
                    <a:pt x="465" y="127"/>
                  </a:lnTo>
                  <a:lnTo>
                    <a:pt x="465" y="128"/>
                  </a:lnTo>
                  <a:lnTo>
                    <a:pt x="465" y="129"/>
                  </a:lnTo>
                  <a:lnTo>
                    <a:pt x="463" y="131"/>
                  </a:lnTo>
                  <a:lnTo>
                    <a:pt x="463" y="133"/>
                  </a:lnTo>
                  <a:lnTo>
                    <a:pt x="463" y="134"/>
                  </a:lnTo>
                  <a:lnTo>
                    <a:pt x="463" y="135"/>
                  </a:lnTo>
                  <a:lnTo>
                    <a:pt x="463" y="136"/>
                  </a:lnTo>
                  <a:lnTo>
                    <a:pt x="463" y="139"/>
                  </a:lnTo>
                  <a:lnTo>
                    <a:pt x="463" y="140"/>
                  </a:lnTo>
                  <a:lnTo>
                    <a:pt x="463" y="141"/>
                  </a:lnTo>
                  <a:lnTo>
                    <a:pt x="463" y="143"/>
                  </a:lnTo>
                  <a:lnTo>
                    <a:pt x="463" y="144"/>
                  </a:lnTo>
                  <a:lnTo>
                    <a:pt x="462" y="145"/>
                  </a:lnTo>
                  <a:lnTo>
                    <a:pt x="462" y="147"/>
                  </a:lnTo>
                  <a:lnTo>
                    <a:pt x="462" y="149"/>
                  </a:lnTo>
                  <a:lnTo>
                    <a:pt x="462" y="150"/>
                  </a:lnTo>
                  <a:lnTo>
                    <a:pt x="462" y="151"/>
                  </a:lnTo>
                  <a:lnTo>
                    <a:pt x="462" y="152"/>
                  </a:lnTo>
                  <a:lnTo>
                    <a:pt x="462" y="154"/>
                  </a:lnTo>
                  <a:lnTo>
                    <a:pt x="462" y="156"/>
                  </a:lnTo>
                  <a:lnTo>
                    <a:pt x="462" y="157"/>
                  </a:lnTo>
                  <a:lnTo>
                    <a:pt x="461" y="158"/>
                  </a:lnTo>
                  <a:lnTo>
                    <a:pt x="461" y="160"/>
                  </a:lnTo>
                  <a:lnTo>
                    <a:pt x="461" y="161"/>
                  </a:lnTo>
                  <a:lnTo>
                    <a:pt x="461" y="162"/>
                  </a:lnTo>
                  <a:lnTo>
                    <a:pt x="461" y="165"/>
                  </a:lnTo>
                  <a:lnTo>
                    <a:pt x="461" y="166"/>
                  </a:lnTo>
                  <a:lnTo>
                    <a:pt x="461" y="167"/>
                  </a:lnTo>
                  <a:lnTo>
                    <a:pt x="461" y="168"/>
                  </a:lnTo>
                  <a:lnTo>
                    <a:pt x="461" y="170"/>
                  </a:lnTo>
                  <a:lnTo>
                    <a:pt x="461" y="172"/>
                  </a:lnTo>
                  <a:lnTo>
                    <a:pt x="460" y="173"/>
                  </a:lnTo>
                  <a:lnTo>
                    <a:pt x="460" y="174"/>
                  </a:lnTo>
                  <a:lnTo>
                    <a:pt x="460" y="176"/>
                  </a:lnTo>
                  <a:lnTo>
                    <a:pt x="460" y="177"/>
                  </a:lnTo>
                  <a:lnTo>
                    <a:pt x="460" y="178"/>
                  </a:lnTo>
                  <a:lnTo>
                    <a:pt x="460" y="179"/>
                  </a:lnTo>
                  <a:lnTo>
                    <a:pt x="460" y="182"/>
                  </a:lnTo>
                  <a:lnTo>
                    <a:pt x="460" y="183"/>
                  </a:lnTo>
                  <a:lnTo>
                    <a:pt x="460" y="184"/>
                  </a:lnTo>
                  <a:lnTo>
                    <a:pt x="459" y="185"/>
                  </a:lnTo>
                  <a:lnTo>
                    <a:pt x="459" y="187"/>
                  </a:lnTo>
                  <a:lnTo>
                    <a:pt x="459" y="189"/>
                  </a:lnTo>
                  <a:lnTo>
                    <a:pt x="459" y="190"/>
                  </a:lnTo>
                  <a:lnTo>
                    <a:pt x="459" y="191"/>
                  </a:lnTo>
                  <a:lnTo>
                    <a:pt x="459" y="193"/>
                  </a:lnTo>
                  <a:lnTo>
                    <a:pt x="459" y="194"/>
                  </a:lnTo>
                  <a:lnTo>
                    <a:pt x="459" y="195"/>
                  </a:lnTo>
                  <a:lnTo>
                    <a:pt x="459" y="198"/>
                  </a:lnTo>
                  <a:lnTo>
                    <a:pt x="458" y="199"/>
                  </a:lnTo>
                  <a:lnTo>
                    <a:pt x="458" y="200"/>
                  </a:lnTo>
                  <a:lnTo>
                    <a:pt x="458" y="201"/>
                  </a:lnTo>
                  <a:lnTo>
                    <a:pt x="458" y="203"/>
                  </a:lnTo>
                  <a:lnTo>
                    <a:pt x="458" y="204"/>
                  </a:lnTo>
                  <a:lnTo>
                    <a:pt x="458" y="206"/>
                  </a:lnTo>
                  <a:lnTo>
                    <a:pt x="458" y="207"/>
                  </a:lnTo>
                  <a:lnTo>
                    <a:pt x="458" y="209"/>
                  </a:lnTo>
                  <a:lnTo>
                    <a:pt x="458" y="210"/>
                  </a:lnTo>
                  <a:lnTo>
                    <a:pt x="458" y="211"/>
                  </a:lnTo>
                  <a:lnTo>
                    <a:pt x="457" y="211"/>
                  </a:lnTo>
                  <a:lnTo>
                    <a:pt x="457" y="212"/>
                  </a:lnTo>
                  <a:lnTo>
                    <a:pt x="455" y="214"/>
                  </a:lnTo>
                  <a:lnTo>
                    <a:pt x="454" y="215"/>
                  </a:lnTo>
                  <a:lnTo>
                    <a:pt x="452" y="217"/>
                  </a:lnTo>
                  <a:lnTo>
                    <a:pt x="451" y="218"/>
                  </a:lnTo>
                  <a:lnTo>
                    <a:pt x="449" y="220"/>
                  </a:lnTo>
                  <a:lnTo>
                    <a:pt x="447" y="223"/>
                  </a:lnTo>
                  <a:lnTo>
                    <a:pt x="445" y="224"/>
                  </a:lnTo>
                  <a:lnTo>
                    <a:pt x="444" y="226"/>
                  </a:lnTo>
                  <a:lnTo>
                    <a:pt x="442" y="227"/>
                  </a:lnTo>
                  <a:lnTo>
                    <a:pt x="441" y="229"/>
                  </a:lnTo>
                  <a:lnTo>
                    <a:pt x="438" y="232"/>
                  </a:lnTo>
                  <a:lnTo>
                    <a:pt x="437" y="233"/>
                  </a:lnTo>
                  <a:lnTo>
                    <a:pt x="435" y="235"/>
                  </a:lnTo>
                  <a:lnTo>
                    <a:pt x="434" y="236"/>
                  </a:lnTo>
                  <a:lnTo>
                    <a:pt x="433" y="239"/>
                  </a:lnTo>
                  <a:lnTo>
                    <a:pt x="430" y="241"/>
                  </a:lnTo>
                  <a:lnTo>
                    <a:pt x="429" y="242"/>
                  </a:lnTo>
                  <a:lnTo>
                    <a:pt x="428" y="243"/>
                  </a:lnTo>
                  <a:lnTo>
                    <a:pt x="426" y="245"/>
                  </a:lnTo>
                  <a:lnTo>
                    <a:pt x="425" y="246"/>
                  </a:lnTo>
                  <a:lnTo>
                    <a:pt x="424" y="249"/>
                  </a:lnTo>
                  <a:lnTo>
                    <a:pt x="423" y="250"/>
                  </a:lnTo>
                  <a:lnTo>
                    <a:pt x="421" y="251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19" y="254"/>
                  </a:lnTo>
                  <a:lnTo>
                    <a:pt x="418" y="256"/>
                  </a:lnTo>
                  <a:lnTo>
                    <a:pt x="417" y="257"/>
                  </a:lnTo>
                  <a:lnTo>
                    <a:pt x="417" y="258"/>
                  </a:lnTo>
                  <a:lnTo>
                    <a:pt x="416" y="260"/>
                  </a:lnTo>
                  <a:lnTo>
                    <a:pt x="415" y="261"/>
                  </a:lnTo>
                  <a:lnTo>
                    <a:pt x="413" y="262"/>
                  </a:lnTo>
                  <a:lnTo>
                    <a:pt x="412" y="263"/>
                  </a:lnTo>
                  <a:lnTo>
                    <a:pt x="412" y="265"/>
                  </a:lnTo>
                  <a:lnTo>
                    <a:pt x="411" y="266"/>
                  </a:lnTo>
                  <a:lnTo>
                    <a:pt x="410" y="267"/>
                  </a:lnTo>
                  <a:lnTo>
                    <a:pt x="409" y="268"/>
                  </a:lnTo>
                  <a:lnTo>
                    <a:pt x="409" y="269"/>
                  </a:lnTo>
                  <a:lnTo>
                    <a:pt x="408" y="271"/>
                  </a:lnTo>
                  <a:lnTo>
                    <a:pt x="407" y="274"/>
                  </a:lnTo>
                  <a:lnTo>
                    <a:pt x="407" y="275"/>
                  </a:lnTo>
                  <a:lnTo>
                    <a:pt x="405" y="275"/>
                  </a:lnTo>
                  <a:lnTo>
                    <a:pt x="405" y="276"/>
                  </a:lnTo>
                  <a:lnTo>
                    <a:pt x="407" y="276"/>
                  </a:lnTo>
                  <a:lnTo>
                    <a:pt x="407" y="277"/>
                  </a:lnTo>
                  <a:lnTo>
                    <a:pt x="407" y="278"/>
                  </a:lnTo>
                  <a:lnTo>
                    <a:pt x="407" y="279"/>
                  </a:lnTo>
                  <a:lnTo>
                    <a:pt x="405" y="279"/>
                  </a:lnTo>
                  <a:lnTo>
                    <a:pt x="404" y="279"/>
                  </a:lnTo>
                  <a:lnTo>
                    <a:pt x="403" y="281"/>
                  </a:lnTo>
                  <a:lnTo>
                    <a:pt x="403" y="282"/>
                  </a:lnTo>
                  <a:lnTo>
                    <a:pt x="403" y="283"/>
                  </a:lnTo>
                  <a:lnTo>
                    <a:pt x="403" y="284"/>
                  </a:lnTo>
                  <a:lnTo>
                    <a:pt x="402" y="285"/>
                  </a:lnTo>
                  <a:lnTo>
                    <a:pt x="401" y="285"/>
                  </a:lnTo>
                  <a:lnTo>
                    <a:pt x="400" y="285"/>
                  </a:lnTo>
                  <a:lnTo>
                    <a:pt x="399" y="286"/>
                  </a:lnTo>
                  <a:lnTo>
                    <a:pt x="398" y="286"/>
                  </a:lnTo>
                  <a:lnTo>
                    <a:pt x="396" y="287"/>
                  </a:lnTo>
                  <a:lnTo>
                    <a:pt x="396" y="290"/>
                  </a:lnTo>
                  <a:lnTo>
                    <a:pt x="398" y="292"/>
                  </a:lnTo>
                  <a:lnTo>
                    <a:pt x="398" y="293"/>
                  </a:lnTo>
                  <a:lnTo>
                    <a:pt x="399" y="294"/>
                  </a:lnTo>
                  <a:lnTo>
                    <a:pt x="399" y="295"/>
                  </a:lnTo>
                  <a:lnTo>
                    <a:pt x="399" y="296"/>
                  </a:lnTo>
                  <a:lnTo>
                    <a:pt x="399" y="298"/>
                  </a:lnTo>
                  <a:lnTo>
                    <a:pt x="399" y="299"/>
                  </a:lnTo>
                  <a:lnTo>
                    <a:pt x="399" y="300"/>
                  </a:lnTo>
                  <a:lnTo>
                    <a:pt x="400" y="300"/>
                  </a:lnTo>
                  <a:lnTo>
                    <a:pt x="400" y="301"/>
                  </a:lnTo>
                  <a:lnTo>
                    <a:pt x="400" y="302"/>
                  </a:lnTo>
                  <a:lnTo>
                    <a:pt x="400" y="303"/>
                  </a:lnTo>
                  <a:lnTo>
                    <a:pt x="400" y="304"/>
                  </a:lnTo>
                  <a:lnTo>
                    <a:pt x="401" y="306"/>
                  </a:lnTo>
                  <a:lnTo>
                    <a:pt x="401" y="307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2" y="310"/>
                  </a:lnTo>
                  <a:lnTo>
                    <a:pt x="394" y="310"/>
                  </a:lnTo>
                  <a:lnTo>
                    <a:pt x="393" y="310"/>
                  </a:lnTo>
                  <a:lnTo>
                    <a:pt x="393" y="311"/>
                  </a:lnTo>
                  <a:lnTo>
                    <a:pt x="392" y="312"/>
                  </a:lnTo>
                  <a:lnTo>
                    <a:pt x="391" y="312"/>
                  </a:lnTo>
                  <a:lnTo>
                    <a:pt x="391" y="313"/>
                  </a:lnTo>
                  <a:lnTo>
                    <a:pt x="391" y="315"/>
                  </a:lnTo>
                  <a:lnTo>
                    <a:pt x="390" y="316"/>
                  </a:lnTo>
                  <a:lnTo>
                    <a:pt x="388" y="316"/>
                  </a:lnTo>
                  <a:lnTo>
                    <a:pt x="388" y="315"/>
                  </a:lnTo>
                  <a:lnTo>
                    <a:pt x="387" y="315"/>
                  </a:lnTo>
                  <a:lnTo>
                    <a:pt x="387" y="316"/>
                  </a:lnTo>
                  <a:lnTo>
                    <a:pt x="386" y="316"/>
                  </a:lnTo>
                  <a:lnTo>
                    <a:pt x="386" y="315"/>
                  </a:lnTo>
                  <a:lnTo>
                    <a:pt x="385" y="315"/>
                  </a:lnTo>
                  <a:lnTo>
                    <a:pt x="384" y="316"/>
                  </a:lnTo>
                  <a:lnTo>
                    <a:pt x="382" y="317"/>
                  </a:lnTo>
                  <a:lnTo>
                    <a:pt x="380" y="317"/>
                  </a:lnTo>
                  <a:lnTo>
                    <a:pt x="379" y="317"/>
                  </a:lnTo>
                  <a:lnTo>
                    <a:pt x="378" y="317"/>
                  </a:lnTo>
                  <a:lnTo>
                    <a:pt x="379" y="317"/>
                  </a:lnTo>
                  <a:lnTo>
                    <a:pt x="379" y="318"/>
                  </a:lnTo>
                  <a:lnTo>
                    <a:pt x="378" y="319"/>
                  </a:lnTo>
                  <a:lnTo>
                    <a:pt x="377" y="319"/>
                  </a:lnTo>
                  <a:lnTo>
                    <a:pt x="377" y="320"/>
                  </a:lnTo>
                  <a:lnTo>
                    <a:pt x="376" y="320"/>
                  </a:lnTo>
                  <a:lnTo>
                    <a:pt x="376" y="321"/>
                  </a:lnTo>
                  <a:lnTo>
                    <a:pt x="375" y="321"/>
                  </a:lnTo>
                  <a:lnTo>
                    <a:pt x="375" y="323"/>
                  </a:lnTo>
                  <a:lnTo>
                    <a:pt x="374" y="323"/>
                  </a:lnTo>
                  <a:lnTo>
                    <a:pt x="373" y="323"/>
                  </a:lnTo>
                  <a:lnTo>
                    <a:pt x="373" y="324"/>
                  </a:lnTo>
                  <a:lnTo>
                    <a:pt x="371" y="324"/>
                  </a:lnTo>
                  <a:lnTo>
                    <a:pt x="370" y="325"/>
                  </a:lnTo>
                  <a:lnTo>
                    <a:pt x="370" y="326"/>
                  </a:lnTo>
                  <a:lnTo>
                    <a:pt x="369" y="326"/>
                  </a:lnTo>
                  <a:lnTo>
                    <a:pt x="370" y="326"/>
                  </a:lnTo>
                  <a:lnTo>
                    <a:pt x="370" y="327"/>
                  </a:lnTo>
                  <a:lnTo>
                    <a:pt x="369" y="327"/>
                  </a:lnTo>
                  <a:lnTo>
                    <a:pt x="368" y="327"/>
                  </a:lnTo>
                  <a:lnTo>
                    <a:pt x="368" y="329"/>
                  </a:lnTo>
                  <a:lnTo>
                    <a:pt x="367" y="329"/>
                  </a:lnTo>
                  <a:lnTo>
                    <a:pt x="366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2" y="329"/>
                  </a:lnTo>
                  <a:lnTo>
                    <a:pt x="362" y="328"/>
                  </a:lnTo>
                  <a:lnTo>
                    <a:pt x="362" y="329"/>
                  </a:lnTo>
                  <a:lnTo>
                    <a:pt x="361" y="329"/>
                  </a:lnTo>
                  <a:lnTo>
                    <a:pt x="361" y="328"/>
                  </a:lnTo>
                  <a:lnTo>
                    <a:pt x="360" y="328"/>
                  </a:lnTo>
                  <a:lnTo>
                    <a:pt x="359" y="328"/>
                  </a:lnTo>
                  <a:lnTo>
                    <a:pt x="358" y="328"/>
                  </a:lnTo>
                  <a:lnTo>
                    <a:pt x="357" y="328"/>
                  </a:lnTo>
                  <a:lnTo>
                    <a:pt x="355" y="328"/>
                  </a:lnTo>
                  <a:lnTo>
                    <a:pt x="354" y="328"/>
                  </a:lnTo>
                  <a:lnTo>
                    <a:pt x="353" y="327"/>
                  </a:lnTo>
                  <a:lnTo>
                    <a:pt x="349" y="325"/>
                  </a:lnTo>
                  <a:lnTo>
                    <a:pt x="346" y="323"/>
                  </a:lnTo>
                  <a:lnTo>
                    <a:pt x="337" y="320"/>
                  </a:lnTo>
                  <a:lnTo>
                    <a:pt x="323" y="320"/>
                  </a:lnTo>
                  <a:lnTo>
                    <a:pt x="317" y="320"/>
                  </a:lnTo>
                  <a:lnTo>
                    <a:pt x="313" y="320"/>
                  </a:lnTo>
                  <a:lnTo>
                    <a:pt x="299" y="324"/>
                  </a:lnTo>
                  <a:lnTo>
                    <a:pt x="298" y="324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1" y="329"/>
                  </a:lnTo>
                  <a:lnTo>
                    <a:pt x="290" y="329"/>
                  </a:lnTo>
                  <a:lnTo>
                    <a:pt x="290" y="330"/>
                  </a:lnTo>
                  <a:lnTo>
                    <a:pt x="288" y="330"/>
                  </a:lnTo>
                  <a:lnTo>
                    <a:pt x="283" y="337"/>
                  </a:lnTo>
                  <a:lnTo>
                    <a:pt x="282" y="337"/>
                  </a:lnTo>
                  <a:lnTo>
                    <a:pt x="275" y="337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4" y="336"/>
                  </a:lnTo>
                  <a:lnTo>
                    <a:pt x="262" y="336"/>
                  </a:lnTo>
                  <a:lnTo>
                    <a:pt x="254" y="334"/>
                  </a:lnTo>
                  <a:lnTo>
                    <a:pt x="253" y="334"/>
                  </a:lnTo>
                  <a:lnTo>
                    <a:pt x="253" y="333"/>
                  </a:lnTo>
                  <a:lnTo>
                    <a:pt x="252" y="332"/>
                  </a:lnTo>
                  <a:lnTo>
                    <a:pt x="251" y="330"/>
                  </a:lnTo>
                  <a:lnTo>
                    <a:pt x="250" y="329"/>
                  </a:lnTo>
                  <a:lnTo>
                    <a:pt x="249" y="329"/>
                  </a:lnTo>
                  <a:lnTo>
                    <a:pt x="248" y="329"/>
                  </a:lnTo>
                  <a:lnTo>
                    <a:pt x="246" y="329"/>
                  </a:lnTo>
                  <a:lnTo>
                    <a:pt x="243" y="327"/>
                  </a:lnTo>
                  <a:lnTo>
                    <a:pt x="242" y="326"/>
                  </a:lnTo>
                  <a:lnTo>
                    <a:pt x="242" y="325"/>
                  </a:lnTo>
                  <a:lnTo>
                    <a:pt x="241" y="325"/>
                  </a:lnTo>
                  <a:lnTo>
                    <a:pt x="240" y="325"/>
                  </a:lnTo>
                  <a:lnTo>
                    <a:pt x="240" y="324"/>
                  </a:lnTo>
                  <a:lnTo>
                    <a:pt x="239" y="324"/>
                  </a:lnTo>
                  <a:lnTo>
                    <a:pt x="237" y="323"/>
                  </a:lnTo>
                  <a:lnTo>
                    <a:pt x="236" y="323"/>
                  </a:lnTo>
                  <a:lnTo>
                    <a:pt x="228" y="321"/>
                  </a:lnTo>
                  <a:lnTo>
                    <a:pt x="227" y="321"/>
                  </a:lnTo>
                  <a:lnTo>
                    <a:pt x="216" y="328"/>
                  </a:lnTo>
                  <a:lnTo>
                    <a:pt x="215" y="328"/>
                  </a:lnTo>
                  <a:lnTo>
                    <a:pt x="214" y="328"/>
                  </a:lnTo>
                  <a:lnTo>
                    <a:pt x="211" y="328"/>
                  </a:lnTo>
                  <a:lnTo>
                    <a:pt x="210" y="328"/>
                  </a:lnTo>
                  <a:lnTo>
                    <a:pt x="208" y="330"/>
                  </a:lnTo>
                  <a:lnTo>
                    <a:pt x="207" y="332"/>
                  </a:lnTo>
                  <a:lnTo>
                    <a:pt x="206" y="332"/>
                  </a:lnTo>
                  <a:lnTo>
                    <a:pt x="203" y="332"/>
                  </a:lnTo>
                  <a:lnTo>
                    <a:pt x="202" y="332"/>
                  </a:lnTo>
                  <a:lnTo>
                    <a:pt x="201" y="332"/>
                  </a:lnTo>
                  <a:lnTo>
                    <a:pt x="201" y="330"/>
                  </a:lnTo>
                  <a:lnTo>
                    <a:pt x="200" y="329"/>
                  </a:lnTo>
                  <a:lnTo>
                    <a:pt x="198" y="328"/>
                  </a:lnTo>
                  <a:lnTo>
                    <a:pt x="196" y="326"/>
                  </a:lnTo>
                  <a:lnTo>
                    <a:pt x="194" y="321"/>
                  </a:lnTo>
                  <a:lnTo>
                    <a:pt x="190" y="317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1" y="311"/>
                  </a:lnTo>
                  <a:lnTo>
                    <a:pt x="179" y="312"/>
                  </a:lnTo>
                  <a:lnTo>
                    <a:pt x="178" y="312"/>
                  </a:lnTo>
                  <a:lnTo>
                    <a:pt x="178" y="311"/>
                  </a:lnTo>
                  <a:lnTo>
                    <a:pt x="169" y="308"/>
                  </a:lnTo>
                  <a:lnTo>
                    <a:pt x="161" y="306"/>
                  </a:lnTo>
                  <a:lnTo>
                    <a:pt x="160" y="304"/>
                  </a:lnTo>
                  <a:lnTo>
                    <a:pt x="156" y="306"/>
                  </a:lnTo>
                  <a:lnTo>
                    <a:pt x="154" y="306"/>
                  </a:lnTo>
                  <a:lnTo>
                    <a:pt x="154" y="307"/>
                  </a:lnTo>
                  <a:lnTo>
                    <a:pt x="154" y="308"/>
                  </a:lnTo>
                  <a:lnTo>
                    <a:pt x="153" y="308"/>
                  </a:lnTo>
                  <a:lnTo>
                    <a:pt x="152" y="309"/>
                  </a:lnTo>
                  <a:lnTo>
                    <a:pt x="151" y="309"/>
                  </a:lnTo>
                  <a:lnTo>
                    <a:pt x="147" y="309"/>
                  </a:lnTo>
                  <a:lnTo>
                    <a:pt x="144" y="309"/>
                  </a:lnTo>
                  <a:lnTo>
                    <a:pt x="142" y="309"/>
                  </a:lnTo>
                  <a:lnTo>
                    <a:pt x="141" y="308"/>
                  </a:lnTo>
                  <a:lnTo>
                    <a:pt x="140" y="308"/>
                  </a:lnTo>
                  <a:lnTo>
                    <a:pt x="133" y="310"/>
                  </a:lnTo>
                  <a:lnTo>
                    <a:pt x="129" y="310"/>
                  </a:lnTo>
                  <a:lnTo>
                    <a:pt x="128" y="311"/>
                  </a:lnTo>
                  <a:lnTo>
                    <a:pt x="127" y="312"/>
                  </a:lnTo>
                  <a:lnTo>
                    <a:pt x="122" y="317"/>
                  </a:lnTo>
                  <a:lnTo>
                    <a:pt x="120" y="317"/>
                  </a:lnTo>
                  <a:lnTo>
                    <a:pt x="118" y="317"/>
                  </a:lnTo>
                  <a:lnTo>
                    <a:pt x="118" y="325"/>
                  </a:lnTo>
                  <a:lnTo>
                    <a:pt x="117" y="332"/>
                  </a:lnTo>
                  <a:lnTo>
                    <a:pt x="112" y="340"/>
                  </a:lnTo>
                  <a:lnTo>
                    <a:pt x="110" y="342"/>
                  </a:lnTo>
                  <a:lnTo>
                    <a:pt x="105" y="346"/>
                  </a:lnTo>
                  <a:lnTo>
                    <a:pt x="105" y="354"/>
                  </a:lnTo>
                  <a:lnTo>
                    <a:pt x="103" y="358"/>
                  </a:lnTo>
                  <a:lnTo>
                    <a:pt x="103" y="360"/>
                  </a:lnTo>
                  <a:lnTo>
                    <a:pt x="105" y="362"/>
                  </a:lnTo>
                  <a:lnTo>
                    <a:pt x="103" y="363"/>
                  </a:lnTo>
                  <a:lnTo>
                    <a:pt x="103" y="365"/>
                  </a:lnTo>
                  <a:lnTo>
                    <a:pt x="103" y="366"/>
                  </a:lnTo>
                  <a:lnTo>
                    <a:pt x="103" y="367"/>
                  </a:lnTo>
                  <a:lnTo>
                    <a:pt x="103" y="368"/>
                  </a:lnTo>
                  <a:lnTo>
                    <a:pt x="105" y="369"/>
                  </a:lnTo>
                  <a:lnTo>
                    <a:pt x="105" y="370"/>
                  </a:lnTo>
                  <a:lnTo>
                    <a:pt x="102" y="37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8">
              <a:extLst>
                <a:ext uri="{FF2B5EF4-FFF2-40B4-BE49-F238E27FC236}">
                  <a16:creationId xmlns:a16="http://schemas.microsoft.com/office/drawing/2014/main" id="{46EE86FD-F860-621E-C130-D6D5DDBAF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583" y="1826748"/>
              <a:ext cx="332923" cy="245460"/>
            </a:xfrm>
            <a:custGeom>
              <a:avLst/>
              <a:gdLst>
                <a:gd name="T0" fmla="*/ 224 w 236"/>
                <a:gd name="T1" fmla="*/ 112 h 174"/>
                <a:gd name="T2" fmla="*/ 213 w 236"/>
                <a:gd name="T3" fmla="*/ 112 h 174"/>
                <a:gd name="T4" fmla="*/ 204 w 236"/>
                <a:gd name="T5" fmla="*/ 114 h 174"/>
                <a:gd name="T6" fmla="*/ 199 w 236"/>
                <a:gd name="T7" fmla="*/ 117 h 174"/>
                <a:gd name="T8" fmla="*/ 197 w 236"/>
                <a:gd name="T9" fmla="*/ 122 h 174"/>
                <a:gd name="T10" fmla="*/ 193 w 236"/>
                <a:gd name="T11" fmla="*/ 125 h 174"/>
                <a:gd name="T12" fmla="*/ 179 w 236"/>
                <a:gd name="T13" fmla="*/ 125 h 174"/>
                <a:gd name="T14" fmla="*/ 153 w 236"/>
                <a:gd name="T15" fmla="*/ 123 h 174"/>
                <a:gd name="T16" fmla="*/ 146 w 236"/>
                <a:gd name="T17" fmla="*/ 127 h 174"/>
                <a:gd name="T18" fmla="*/ 136 w 236"/>
                <a:gd name="T19" fmla="*/ 125 h 174"/>
                <a:gd name="T20" fmla="*/ 112 w 236"/>
                <a:gd name="T21" fmla="*/ 125 h 174"/>
                <a:gd name="T22" fmla="*/ 80 w 236"/>
                <a:gd name="T23" fmla="*/ 127 h 174"/>
                <a:gd name="T24" fmla="*/ 78 w 236"/>
                <a:gd name="T25" fmla="*/ 140 h 174"/>
                <a:gd name="T26" fmla="*/ 79 w 236"/>
                <a:gd name="T27" fmla="*/ 147 h 174"/>
                <a:gd name="T28" fmla="*/ 82 w 236"/>
                <a:gd name="T29" fmla="*/ 157 h 174"/>
                <a:gd name="T30" fmla="*/ 83 w 236"/>
                <a:gd name="T31" fmla="*/ 166 h 174"/>
                <a:gd name="T32" fmla="*/ 80 w 236"/>
                <a:gd name="T33" fmla="*/ 173 h 174"/>
                <a:gd name="T34" fmla="*/ 70 w 236"/>
                <a:gd name="T35" fmla="*/ 160 h 174"/>
                <a:gd name="T36" fmla="*/ 66 w 236"/>
                <a:gd name="T37" fmla="*/ 158 h 174"/>
                <a:gd name="T38" fmla="*/ 53 w 236"/>
                <a:gd name="T39" fmla="*/ 157 h 174"/>
                <a:gd name="T40" fmla="*/ 44 w 236"/>
                <a:gd name="T41" fmla="*/ 161 h 174"/>
                <a:gd name="T42" fmla="*/ 36 w 236"/>
                <a:gd name="T43" fmla="*/ 165 h 174"/>
                <a:gd name="T44" fmla="*/ 29 w 236"/>
                <a:gd name="T45" fmla="*/ 166 h 174"/>
                <a:gd name="T46" fmla="*/ 26 w 236"/>
                <a:gd name="T47" fmla="*/ 165 h 174"/>
                <a:gd name="T48" fmla="*/ 21 w 236"/>
                <a:gd name="T49" fmla="*/ 161 h 174"/>
                <a:gd name="T50" fmla="*/ 16 w 236"/>
                <a:gd name="T51" fmla="*/ 156 h 174"/>
                <a:gd name="T52" fmla="*/ 12 w 236"/>
                <a:gd name="T53" fmla="*/ 150 h 174"/>
                <a:gd name="T54" fmla="*/ 5 w 236"/>
                <a:gd name="T55" fmla="*/ 147 h 174"/>
                <a:gd name="T56" fmla="*/ 0 w 236"/>
                <a:gd name="T57" fmla="*/ 141 h 174"/>
                <a:gd name="T58" fmla="*/ 2 w 236"/>
                <a:gd name="T59" fmla="*/ 129 h 174"/>
                <a:gd name="T60" fmla="*/ 5 w 236"/>
                <a:gd name="T61" fmla="*/ 120 h 174"/>
                <a:gd name="T62" fmla="*/ 8 w 236"/>
                <a:gd name="T63" fmla="*/ 108 h 174"/>
                <a:gd name="T64" fmla="*/ 3 w 236"/>
                <a:gd name="T65" fmla="*/ 101 h 174"/>
                <a:gd name="T66" fmla="*/ 10 w 236"/>
                <a:gd name="T67" fmla="*/ 97 h 174"/>
                <a:gd name="T68" fmla="*/ 21 w 236"/>
                <a:gd name="T69" fmla="*/ 94 h 174"/>
                <a:gd name="T70" fmla="*/ 29 w 236"/>
                <a:gd name="T71" fmla="*/ 86 h 174"/>
                <a:gd name="T72" fmla="*/ 33 w 236"/>
                <a:gd name="T73" fmla="*/ 80 h 174"/>
                <a:gd name="T74" fmla="*/ 35 w 236"/>
                <a:gd name="T75" fmla="*/ 72 h 174"/>
                <a:gd name="T76" fmla="*/ 35 w 236"/>
                <a:gd name="T77" fmla="*/ 61 h 174"/>
                <a:gd name="T78" fmla="*/ 38 w 236"/>
                <a:gd name="T79" fmla="*/ 56 h 174"/>
                <a:gd name="T80" fmla="*/ 46 w 236"/>
                <a:gd name="T81" fmla="*/ 50 h 174"/>
                <a:gd name="T82" fmla="*/ 51 w 236"/>
                <a:gd name="T83" fmla="*/ 53 h 174"/>
                <a:gd name="T84" fmla="*/ 61 w 236"/>
                <a:gd name="T85" fmla="*/ 56 h 174"/>
                <a:gd name="T86" fmla="*/ 70 w 236"/>
                <a:gd name="T87" fmla="*/ 43 h 174"/>
                <a:gd name="T88" fmla="*/ 77 w 236"/>
                <a:gd name="T89" fmla="*/ 40 h 174"/>
                <a:gd name="T90" fmla="*/ 90 w 236"/>
                <a:gd name="T91" fmla="*/ 25 h 174"/>
                <a:gd name="T92" fmla="*/ 105 w 236"/>
                <a:gd name="T93" fmla="*/ 18 h 174"/>
                <a:gd name="T94" fmla="*/ 139 w 236"/>
                <a:gd name="T95" fmla="*/ 2 h 174"/>
                <a:gd name="T96" fmla="*/ 155 w 236"/>
                <a:gd name="T97" fmla="*/ 0 h 174"/>
                <a:gd name="T98" fmla="*/ 171 w 236"/>
                <a:gd name="T99" fmla="*/ 10 h 174"/>
                <a:gd name="T100" fmla="*/ 175 w 236"/>
                <a:gd name="T101" fmla="*/ 30 h 174"/>
                <a:gd name="T102" fmla="*/ 179 w 236"/>
                <a:gd name="T103" fmla="*/ 39 h 174"/>
                <a:gd name="T104" fmla="*/ 188 w 236"/>
                <a:gd name="T105" fmla="*/ 44 h 174"/>
                <a:gd name="T106" fmla="*/ 201 w 236"/>
                <a:gd name="T107" fmla="*/ 52 h 174"/>
                <a:gd name="T108" fmla="*/ 193 w 236"/>
                <a:gd name="T109" fmla="*/ 53 h 174"/>
                <a:gd name="T110" fmla="*/ 201 w 236"/>
                <a:gd name="T111" fmla="*/ 67 h 174"/>
                <a:gd name="T112" fmla="*/ 220 w 236"/>
                <a:gd name="T113" fmla="*/ 75 h 174"/>
                <a:gd name="T114" fmla="*/ 229 w 236"/>
                <a:gd name="T115" fmla="*/ 75 h 174"/>
                <a:gd name="T116" fmla="*/ 228 w 236"/>
                <a:gd name="T117" fmla="*/ 8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" h="174">
                  <a:moveTo>
                    <a:pt x="236" y="98"/>
                  </a:moveTo>
                  <a:lnTo>
                    <a:pt x="235" y="100"/>
                  </a:lnTo>
                  <a:lnTo>
                    <a:pt x="234" y="101"/>
                  </a:lnTo>
                  <a:lnTo>
                    <a:pt x="233" y="102"/>
                  </a:lnTo>
                  <a:lnTo>
                    <a:pt x="233" y="103"/>
                  </a:lnTo>
                  <a:lnTo>
                    <a:pt x="233" y="105"/>
                  </a:lnTo>
                  <a:lnTo>
                    <a:pt x="230" y="106"/>
                  </a:lnTo>
                  <a:lnTo>
                    <a:pt x="228" y="108"/>
                  </a:lnTo>
                  <a:lnTo>
                    <a:pt x="225" y="111"/>
                  </a:lnTo>
                  <a:lnTo>
                    <a:pt x="224" y="112"/>
                  </a:lnTo>
                  <a:lnTo>
                    <a:pt x="222" y="112"/>
                  </a:lnTo>
                  <a:lnTo>
                    <a:pt x="221" y="111"/>
                  </a:lnTo>
                  <a:lnTo>
                    <a:pt x="220" y="111"/>
                  </a:lnTo>
                  <a:lnTo>
                    <a:pt x="219" y="111"/>
                  </a:lnTo>
                  <a:lnTo>
                    <a:pt x="218" y="111"/>
                  </a:lnTo>
                  <a:lnTo>
                    <a:pt x="217" y="112"/>
                  </a:lnTo>
                  <a:lnTo>
                    <a:pt x="216" y="111"/>
                  </a:lnTo>
                  <a:lnTo>
                    <a:pt x="216" y="112"/>
                  </a:lnTo>
                  <a:lnTo>
                    <a:pt x="214" y="112"/>
                  </a:lnTo>
                  <a:lnTo>
                    <a:pt x="213" y="112"/>
                  </a:lnTo>
                  <a:lnTo>
                    <a:pt x="212" y="112"/>
                  </a:lnTo>
                  <a:lnTo>
                    <a:pt x="211" y="111"/>
                  </a:lnTo>
                  <a:lnTo>
                    <a:pt x="209" y="111"/>
                  </a:lnTo>
                  <a:lnTo>
                    <a:pt x="208" y="110"/>
                  </a:lnTo>
                  <a:lnTo>
                    <a:pt x="206" y="111"/>
                  </a:lnTo>
                  <a:lnTo>
                    <a:pt x="205" y="111"/>
                  </a:lnTo>
                  <a:lnTo>
                    <a:pt x="205" y="112"/>
                  </a:lnTo>
                  <a:lnTo>
                    <a:pt x="206" y="112"/>
                  </a:lnTo>
                  <a:lnTo>
                    <a:pt x="205" y="112"/>
                  </a:lnTo>
                  <a:lnTo>
                    <a:pt x="204" y="114"/>
                  </a:lnTo>
                  <a:lnTo>
                    <a:pt x="204" y="115"/>
                  </a:lnTo>
                  <a:lnTo>
                    <a:pt x="204" y="116"/>
                  </a:lnTo>
                  <a:lnTo>
                    <a:pt x="203" y="116"/>
                  </a:lnTo>
                  <a:lnTo>
                    <a:pt x="202" y="115"/>
                  </a:lnTo>
                  <a:lnTo>
                    <a:pt x="202" y="116"/>
                  </a:lnTo>
                  <a:lnTo>
                    <a:pt x="202" y="117"/>
                  </a:lnTo>
                  <a:lnTo>
                    <a:pt x="201" y="117"/>
                  </a:lnTo>
                  <a:lnTo>
                    <a:pt x="200" y="117"/>
                  </a:lnTo>
                  <a:lnTo>
                    <a:pt x="199" y="116"/>
                  </a:lnTo>
                  <a:lnTo>
                    <a:pt x="199" y="117"/>
                  </a:lnTo>
                  <a:lnTo>
                    <a:pt x="197" y="117"/>
                  </a:lnTo>
                  <a:lnTo>
                    <a:pt x="199" y="118"/>
                  </a:lnTo>
                  <a:lnTo>
                    <a:pt x="199" y="119"/>
                  </a:lnTo>
                  <a:lnTo>
                    <a:pt x="197" y="119"/>
                  </a:lnTo>
                  <a:lnTo>
                    <a:pt x="197" y="120"/>
                  </a:lnTo>
                  <a:lnTo>
                    <a:pt x="196" y="120"/>
                  </a:lnTo>
                  <a:lnTo>
                    <a:pt x="196" y="122"/>
                  </a:lnTo>
                  <a:lnTo>
                    <a:pt x="196" y="120"/>
                  </a:lnTo>
                  <a:lnTo>
                    <a:pt x="196" y="122"/>
                  </a:lnTo>
                  <a:lnTo>
                    <a:pt x="197" y="122"/>
                  </a:lnTo>
                  <a:lnTo>
                    <a:pt x="197" y="123"/>
                  </a:lnTo>
                  <a:lnTo>
                    <a:pt x="197" y="124"/>
                  </a:lnTo>
                  <a:lnTo>
                    <a:pt x="196" y="123"/>
                  </a:lnTo>
                  <a:lnTo>
                    <a:pt x="195" y="123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94" y="123"/>
                  </a:lnTo>
                  <a:lnTo>
                    <a:pt x="193" y="123"/>
                  </a:lnTo>
                  <a:lnTo>
                    <a:pt x="193" y="124"/>
                  </a:lnTo>
                  <a:lnTo>
                    <a:pt x="193" y="125"/>
                  </a:lnTo>
                  <a:lnTo>
                    <a:pt x="193" y="126"/>
                  </a:lnTo>
                  <a:lnTo>
                    <a:pt x="192" y="126"/>
                  </a:lnTo>
                  <a:lnTo>
                    <a:pt x="191" y="125"/>
                  </a:lnTo>
                  <a:lnTo>
                    <a:pt x="187" y="125"/>
                  </a:lnTo>
                  <a:lnTo>
                    <a:pt x="185" y="125"/>
                  </a:lnTo>
                  <a:lnTo>
                    <a:pt x="183" y="126"/>
                  </a:lnTo>
                  <a:lnTo>
                    <a:pt x="179" y="127"/>
                  </a:lnTo>
                  <a:lnTo>
                    <a:pt x="179" y="126"/>
                  </a:lnTo>
                  <a:lnTo>
                    <a:pt x="178" y="125"/>
                  </a:lnTo>
                  <a:lnTo>
                    <a:pt x="179" y="125"/>
                  </a:lnTo>
                  <a:lnTo>
                    <a:pt x="176" y="124"/>
                  </a:lnTo>
                  <a:lnTo>
                    <a:pt x="172" y="124"/>
                  </a:lnTo>
                  <a:lnTo>
                    <a:pt x="166" y="123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2"/>
                  </a:lnTo>
                  <a:lnTo>
                    <a:pt x="154" y="122"/>
                  </a:lnTo>
                  <a:lnTo>
                    <a:pt x="153" y="123"/>
                  </a:lnTo>
                  <a:lnTo>
                    <a:pt x="152" y="122"/>
                  </a:lnTo>
                  <a:lnTo>
                    <a:pt x="151" y="123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50" y="125"/>
                  </a:lnTo>
                  <a:lnTo>
                    <a:pt x="149" y="125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4" y="126"/>
                  </a:lnTo>
                  <a:lnTo>
                    <a:pt x="144" y="125"/>
                  </a:lnTo>
                  <a:lnTo>
                    <a:pt x="143" y="125"/>
                  </a:lnTo>
                  <a:lnTo>
                    <a:pt x="139" y="125"/>
                  </a:lnTo>
                  <a:lnTo>
                    <a:pt x="138" y="125"/>
                  </a:lnTo>
                  <a:lnTo>
                    <a:pt x="138" y="126"/>
                  </a:lnTo>
                  <a:lnTo>
                    <a:pt x="137" y="126"/>
                  </a:lnTo>
                  <a:lnTo>
                    <a:pt x="137" y="125"/>
                  </a:lnTo>
                  <a:lnTo>
                    <a:pt x="136" y="125"/>
                  </a:lnTo>
                  <a:lnTo>
                    <a:pt x="133" y="125"/>
                  </a:lnTo>
                  <a:lnTo>
                    <a:pt x="132" y="125"/>
                  </a:lnTo>
                  <a:lnTo>
                    <a:pt x="127" y="125"/>
                  </a:lnTo>
                  <a:lnTo>
                    <a:pt x="124" y="125"/>
                  </a:lnTo>
                  <a:lnTo>
                    <a:pt x="122" y="125"/>
                  </a:lnTo>
                  <a:lnTo>
                    <a:pt x="121" y="124"/>
                  </a:lnTo>
                  <a:lnTo>
                    <a:pt x="118" y="124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2" y="125"/>
                  </a:lnTo>
                  <a:lnTo>
                    <a:pt x="105" y="125"/>
                  </a:lnTo>
                  <a:lnTo>
                    <a:pt x="99" y="125"/>
                  </a:lnTo>
                  <a:lnTo>
                    <a:pt x="92" y="125"/>
                  </a:lnTo>
                  <a:lnTo>
                    <a:pt x="85" y="125"/>
                  </a:lnTo>
                  <a:lnTo>
                    <a:pt x="83" y="125"/>
                  </a:lnTo>
                  <a:lnTo>
                    <a:pt x="82" y="125"/>
                  </a:lnTo>
                  <a:lnTo>
                    <a:pt x="79" y="125"/>
                  </a:lnTo>
                  <a:lnTo>
                    <a:pt x="79" y="126"/>
                  </a:lnTo>
                  <a:lnTo>
                    <a:pt x="80" y="126"/>
                  </a:lnTo>
                  <a:lnTo>
                    <a:pt x="80" y="127"/>
                  </a:lnTo>
                  <a:lnTo>
                    <a:pt x="79" y="128"/>
                  </a:lnTo>
                  <a:lnTo>
                    <a:pt x="78" y="129"/>
                  </a:lnTo>
                  <a:lnTo>
                    <a:pt x="78" y="131"/>
                  </a:lnTo>
                  <a:lnTo>
                    <a:pt x="78" y="132"/>
                  </a:lnTo>
                  <a:lnTo>
                    <a:pt x="77" y="133"/>
                  </a:lnTo>
                  <a:lnTo>
                    <a:pt x="77" y="134"/>
                  </a:lnTo>
                  <a:lnTo>
                    <a:pt x="77" y="135"/>
                  </a:lnTo>
                  <a:lnTo>
                    <a:pt x="77" y="136"/>
                  </a:lnTo>
                  <a:lnTo>
                    <a:pt x="78" y="139"/>
                  </a:lnTo>
                  <a:lnTo>
                    <a:pt x="78" y="140"/>
                  </a:lnTo>
                  <a:lnTo>
                    <a:pt x="78" y="141"/>
                  </a:lnTo>
                  <a:lnTo>
                    <a:pt x="79" y="141"/>
                  </a:lnTo>
                  <a:lnTo>
                    <a:pt x="79" y="142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2" y="143"/>
                  </a:lnTo>
                  <a:lnTo>
                    <a:pt x="80" y="143"/>
                  </a:lnTo>
                  <a:lnTo>
                    <a:pt x="79" y="144"/>
                  </a:lnTo>
                  <a:lnTo>
                    <a:pt x="79" y="145"/>
                  </a:lnTo>
                  <a:lnTo>
                    <a:pt x="79" y="147"/>
                  </a:lnTo>
                  <a:lnTo>
                    <a:pt x="80" y="147"/>
                  </a:lnTo>
                  <a:lnTo>
                    <a:pt x="82" y="147"/>
                  </a:lnTo>
                  <a:lnTo>
                    <a:pt x="82" y="148"/>
                  </a:lnTo>
                  <a:lnTo>
                    <a:pt x="82" y="149"/>
                  </a:lnTo>
                  <a:lnTo>
                    <a:pt x="80" y="150"/>
                  </a:lnTo>
                  <a:lnTo>
                    <a:pt x="80" y="151"/>
                  </a:lnTo>
                  <a:lnTo>
                    <a:pt x="80" y="154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57"/>
                  </a:lnTo>
                  <a:lnTo>
                    <a:pt x="82" y="158"/>
                  </a:lnTo>
                  <a:lnTo>
                    <a:pt x="82" y="159"/>
                  </a:lnTo>
                  <a:lnTo>
                    <a:pt x="83" y="160"/>
                  </a:lnTo>
                  <a:lnTo>
                    <a:pt x="83" y="161"/>
                  </a:lnTo>
                  <a:lnTo>
                    <a:pt x="82" y="162"/>
                  </a:lnTo>
                  <a:lnTo>
                    <a:pt x="80" y="164"/>
                  </a:lnTo>
                  <a:lnTo>
                    <a:pt x="80" y="165"/>
                  </a:lnTo>
                  <a:lnTo>
                    <a:pt x="82" y="165"/>
                  </a:lnTo>
                  <a:lnTo>
                    <a:pt x="82" y="166"/>
                  </a:lnTo>
                  <a:lnTo>
                    <a:pt x="83" y="166"/>
                  </a:lnTo>
                  <a:lnTo>
                    <a:pt x="82" y="166"/>
                  </a:lnTo>
                  <a:lnTo>
                    <a:pt x="82" y="167"/>
                  </a:lnTo>
                  <a:lnTo>
                    <a:pt x="82" y="168"/>
                  </a:lnTo>
                  <a:lnTo>
                    <a:pt x="83" y="169"/>
                  </a:lnTo>
                  <a:lnTo>
                    <a:pt x="84" y="170"/>
                  </a:lnTo>
                  <a:lnTo>
                    <a:pt x="83" y="172"/>
                  </a:lnTo>
                  <a:lnTo>
                    <a:pt x="83" y="173"/>
                  </a:lnTo>
                  <a:lnTo>
                    <a:pt x="82" y="174"/>
                  </a:lnTo>
                  <a:lnTo>
                    <a:pt x="80" y="174"/>
                  </a:lnTo>
                  <a:lnTo>
                    <a:pt x="80" y="173"/>
                  </a:lnTo>
                  <a:lnTo>
                    <a:pt x="77" y="169"/>
                  </a:lnTo>
                  <a:lnTo>
                    <a:pt x="76" y="166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4" y="164"/>
                  </a:lnTo>
                  <a:lnTo>
                    <a:pt x="72" y="164"/>
                  </a:lnTo>
                  <a:lnTo>
                    <a:pt x="71" y="164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0" y="160"/>
                  </a:lnTo>
                  <a:lnTo>
                    <a:pt x="69" y="160"/>
                  </a:lnTo>
                  <a:lnTo>
                    <a:pt x="68" y="159"/>
                  </a:lnTo>
                  <a:lnTo>
                    <a:pt x="69" y="159"/>
                  </a:lnTo>
                  <a:lnTo>
                    <a:pt x="69" y="158"/>
                  </a:lnTo>
                  <a:lnTo>
                    <a:pt x="68" y="158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3" y="159"/>
                  </a:lnTo>
                  <a:lnTo>
                    <a:pt x="63" y="158"/>
                  </a:lnTo>
                  <a:lnTo>
                    <a:pt x="58" y="158"/>
                  </a:lnTo>
                  <a:lnTo>
                    <a:pt x="57" y="158"/>
                  </a:lnTo>
                  <a:lnTo>
                    <a:pt x="55" y="158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3" y="157"/>
                  </a:lnTo>
                  <a:lnTo>
                    <a:pt x="52" y="157"/>
                  </a:lnTo>
                  <a:lnTo>
                    <a:pt x="51" y="158"/>
                  </a:lnTo>
                  <a:lnTo>
                    <a:pt x="50" y="158"/>
                  </a:lnTo>
                  <a:lnTo>
                    <a:pt x="47" y="158"/>
                  </a:lnTo>
                  <a:lnTo>
                    <a:pt x="47" y="159"/>
                  </a:lnTo>
                  <a:lnTo>
                    <a:pt x="46" y="159"/>
                  </a:lnTo>
                  <a:lnTo>
                    <a:pt x="45" y="159"/>
                  </a:lnTo>
                  <a:lnTo>
                    <a:pt x="45" y="160"/>
                  </a:lnTo>
                  <a:lnTo>
                    <a:pt x="44" y="160"/>
                  </a:lnTo>
                  <a:lnTo>
                    <a:pt x="44" y="161"/>
                  </a:lnTo>
                  <a:lnTo>
                    <a:pt x="43" y="161"/>
                  </a:lnTo>
                  <a:lnTo>
                    <a:pt x="41" y="160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4"/>
                  </a:lnTo>
                  <a:lnTo>
                    <a:pt x="37" y="164"/>
                  </a:lnTo>
                  <a:lnTo>
                    <a:pt x="36" y="165"/>
                  </a:lnTo>
                  <a:lnTo>
                    <a:pt x="36" y="166"/>
                  </a:lnTo>
                  <a:lnTo>
                    <a:pt x="35" y="167"/>
                  </a:lnTo>
                  <a:lnTo>
                    <a:pt x="34" y="167"/>
                  </a:lnTo>
                  <a:lnTo>
                    <a:pt x="34" y="168"/>
                  </a:lnTo>
                  <a:lnTo>
                    <a:pt x="33" y="168"/>
                  </a:lnTo>
                  <a:lnTo>
                    <a:pt x="33" y="167"/>
                  </a:lnTo>
                  <a:lnTo>
                    <a:pt x="33" y="166"/>
                  </a:lnTo>
                  <a:lnTo>
                    <a:pt x="32" y="166"/>
                  </a:lnTo>
                  <a:lnTo>
                    <a:pt x="30" y="166"/>
                  </a:lnTo>
                  <a:lnTo>
                    <a:pt x="29" y="166"/>
                  </a:lnTo>
                  <a:lnTo>
                    <a:pt x="29" y="165"/>
                  </a:lnTo>
                  <a:lnTo>
                    <a:pt x="29" y="164"/>
                  </a:lnTo>
                  <a:lnTo>
                    <a:pt x="29" y="162"/>
                  </a:lnTo>
                  <a:lnTo>
                    <a:pt x="28" y="162"/>
                  </a:lnTo>
                  <a:lnTo>
                    <a:pt x="28" y="164"/>
                  </a:lnTo>
                  <a:lnTo>
                    <a:pt x="28" y="165"/>
                  </a:lnTo>
                  <a:lnTo>
                    <a:pt x="27" y="165"/>
                  </a:lnTo>
                  <a:lnTo>
                    <a:pt x="27" y="164"/>
                  </a:lnTo>
                  <a:lnTo>
                    <a:pt x="26" y="164"/>
                  </a:lnTo>
                  <a:lnTo>
                    <a:pt x="26" y="165"/>
                  </a:lnTo>
                  <a:lnTo>
                    <a:pt x="25" y="165"/>
                  </a:lnTo>
                  <a:lnTo>
                    <a:pt x="24" y="165"/>
                  </a:lnTo>
                  <a:lnTo>
                    <a:pt x="24" y="164"/>
                  </a:lnTo>
                  <a:lnTo>
                    <a:pt x="23" y="162"/>
                  </a:lnTo>
                  <a:lnTo>
                    <a:pt x="23" y="164"/>
                  </a:lnTo>
                  <a:lnTo>
                    <a:pt x="21" y="164"/>
                  </a:lnTo>
                  <a:lnTo>
                    <a:pt x="21" y="162"/>
                  </a:lnTo>
                  <a:lnTo>
                    <a:pt x="20" y="162"/>
                  </a:lnTo>
                  <a:lnTo>
                    <a:pt x="20" y="161"/>
                  </a:lnTo>
                  <a:lnTo>
                    <a:pt x="21" y="161"/>
                  </a:lnTo>
                  <a:lnTo>
                    <a:pt x="21" y="160"/>
                  </a:lnTo>
                  <a:lnTo>
                    <a:pt x="20" y="160"/>
                  </a:lnTo>
                  <a:lnTo>
                    <a:pt x="20" y="159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6" y="153"/>
                  </a:lnTo>
                  <a:lnTo>
                    <a:pt x="15" y="153"/>
                  </a:lnTo>
                  <a:lnTo>
                    <a:pt x="15" y="152"/>
                  </a:lnTo>
                  <a:lnTo>
                    <a:pt x="13" y="152"/>
                  </a:lnTo>
                  <a:lnTo>
                    <a:pt x="12" y="152"/>
                  </a:lnTo>
                  <a:lnTo>
                    <a:pt x="13" y="151"/>
                  </a:lnTo>
                  <a:lnTo>
                    <a:pt x="12" y="150"/>
                  </a:lnTo>
                  <a:lnTo>
                    <a:pt x="13" y="150"/>
                  </a:lnTo>
                  <a:lnTo>
                    <a:pt x="12" y="150"/>
                  </a:lnTo>
                  <a:lnTo>
                    <a:pt x="12" y="149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0" y="145"/>
                  </a:lnTo>
                  <a:lnTo>
                    <a:pt x="10" y="147"/>
                  </a:lnTo>
                  <a:lnTo>
                    <a:pt x="9" y="145"/>
                  </a:lnTo>
                  <a:lnTo>
                    <a:pt x="8" y="145"/>
                  </a:lnTo>
                  <a:lnTo>
                    <a:pt x="7" y="145"/>
                  </a:lnTo>
                  <a:lnTo>
                    <a:pt x="5" y="145"/>
                  </a:lnTo>
                  <a:lnTo>
                    <a:pt x="5" y="147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7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1" y="144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1" y="135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1" y="132"/>
                  </a:lnTo>
                  <a:lnTo>
                    <a:pt x="2" y="132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1" y="126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3" y="122"/>
                  </a:lnTo>
                  <a:lnTo>
                    <a:pt x="4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12"/>
                  </a:lnTo>
                  <a:lnTo>
                    <a:pt x="8" y="112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8" y="111"/>
                  </a:lnTo>
                  <a:lnTo>
                    <a:pt x="8" y="108"/>
                  </a:lnTo>
                  <a:lnTo>
                    <a:pt x="8" y="107"/>
                  </a:lnTo>
                  <a:lnTo>
                    <a:pt x="7" y="107"/>
                  </a:lnTo>
                  <a:lnTo>
                    <a:pt x="5" y="107"/>
                  </a:lnTo>
                  <a:lnTo>
                    <a:pt x="5" y="106"/>
                  </a:lnTo>
                  <a:lnTo>
                    <a:pt x="7" y="105"/>
                  </a:lnTo>
                  <a:lnTo>
                    <a:pt x="7" y="103"/>
                  </a:lnTo>
                  <a:lnTo>
                    <a:pt x="7" y="102"/>
                  </a:lnTo>
                  <a:lnTo>
                    <a:pt x="5" y="101"/>
                  </a:lnTo>
                  <a:lnTo>
                    <a:pt x="4" y="101"/>
                  </a:lnTo>
                  <a:lnTo>
                    <a:pt x="3" y="101"/>
                  </a:lnTo>
                  <a:lnTo>
                    <a:pt x="3" y="100"/>
                  </a:lnTo>
                  <a:lnTo>
                    <a:pt x="2" y="100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7"/>
                  </a:lnTo>
                  <a:lnTo>
                    <a:pt x="10" y="97"/>
                  </a:lnTo>
                  <a:lnTo>
                    <a:pt x="11" y="95"/>
                  </a:lnTo>
                  <a:lnTo>
                    <a:pt x="12" y="95"/>
                  </a:lnTo>
                  <a:lnTo>
                    <a:pt x="13" y="95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19" y="94"/>
                  </a:lnTo>
                  <a:lnTo>
                    <a:pt x="20" y="94"/>
                  </a:lnTo>
                  <a:lnTo>
                    <a:pt x="21" y="94"/>
                  </a:lnTo>
                  <a:lnTo>
                    <a:pt x="23" y="94"/>
                  </a:lnTo>
                  <a:lnTo>
                    <a:pt x="23" y="93"/>
                  </a:lnTo>
                  <a:lnTo>
                    <a:pt x="24" y="92"/>
                  </a:lnTo>
                  <a:lnTo>
                    <a:pt x="25" y="92"/>
                  </a:lnTo>
                  <a:lnTo>
                    <a:pt x="26" y="92"/>
                  </a:lnTo>
                  <a:lnTo>
                    <a:pt x="26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7" y="89"/>
                  </a:lnTo>
                  <a:lnTo>
                    <a:pt x="29" y="86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0" y="84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3" y="85"/>
                  </a:lnTo>
                  <a:lnTo>
                    <a:pt x="33" y="84"/>
                  </a:lnTo>
                  <a:lnTo>
                    <a:pt x="32" y="81"/>
                  </a:lnTo>
                  <a:lnTo>
                    <a:pt x="32" y="80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2" y="76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2" y="72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5" y="72"/>
                  </a:lnTo>
                  <a:lnTo>
                    <a:pt x="35" y="73"/>
                  </a:lnTo>
                  <a:lnTo>
                    <a:pt x="36" y="73"/>
                  </a:lnTo>
                  <a:lnTo>
                    <a:pt x="37" y="73"/>
                  </a:lnTo>
                  <a:lnTo>
                    <a:pt x="37" y="72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6"/>
                  </a:lnTo>
                  <a:lnTo>
                    <a:pt x="37" y="65"/>
                  </a:lnTo>
                  <a:lnTo>
                    <a:pt x="36" y="64"/>
                  </a:lnTo>
                  <a:lnTo>
                    <a:pt x="35" y="61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2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6" y="50"/>
                  </a:lnTo>
                  <a:lnTo>
                    <a:pt x="47" y="50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2"/>
                  </a:lnTo>
                  <a:lnTo>
                    <a:pt x="50" y="53"/>
                  </a:lnTo>
                  <a:lnTo>
                    <a:pt x="51" y="53"/>
                  </a:lnTo>
                  <a:lnTo>
                    <a:pt x="53" y="55"/>
                  </a:lnTo>
                  <a:lnTo>
                    <a:pt x="54" y="56"/>
                  </a:lnTo>
                  <a:lnTo>
                    <a:pt x="57" y="58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1" y="58"/>
                  </a:lnTo>
                  <a:lnTo>
                    <a:pt x="61" y="57"/>
                  </a:lnTo>
                  <a:lnTo>
                    <a:pt x="61" y="56"/>
                  </a:lnTo>
                  <a:lnTo>
                    <a:pt x="62" y="56"/>
                  </a:lnTo>
                  <a:lnTo>
                    <a:pt x="67" y="55"/>
                  </a:lnTo>
                  <a:lnTo>
                    <a:pt x="66" y="47"/>
                  </a:lnTo>
                  <a:lnTo>
                    <a:pt x="67" y="45"/>
                  </a:lnTo>
                  <a:lnTo>
                    <a:pt x="67" y="43"/>
                  </a:lnTo>
                  <a:lnTo>
                    <a:pt x="66" y="42"/>
                  </a:lnTo>
                  <a:lnTo>
                    <a:pt x="67" y="42"/>
                  </a:lnTo>
                  <a:lnTo>
                    <a:pt x="68" y="42"/>
                  </a:lnTo>
                  <a:lnTo>
                    <a:pt x="69" y="43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2" y="44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78" y="44"/>
                  </a:lnTo>
                  <a:lnTo>
                    <a:pt x="77" y="41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79" y="33"/>
                  </a:lnTo>
                  <a:lnTo>
                    <a:pt x="78" y="33"/>
                  </a:lnTo>
                  <a:lnTo>
                    <a:pt x="79" y="32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6" y="27"/>
                  </a:lnTo>
                  <a:lnTo>
                    <a:pt x="86" y="26"/>
                  </a:lnTo>
                  <a:lnTo>
                    <a:pt x="90" y="25"/>
                  </a:lnTo>
                  <a:lnTo>
                    <a:pt x="91" y="24"/>
                  </a:lnTo>
                  <a:lnTo>
                    <a:pt x="93" y="25"/>
                  </a:lnTo>
                  <a:lnTo>
                    <a:pt x="100" y="28"/>
                  </a:lnTo>
                  <a:lnTo>
                    <a:pt x="101" y="28"/>
                  </a:lnTo>
                  <a:lnTo>
                    <a:pt x="102" y="28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4" y="19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7" y="18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8"/>
                  </a:lnTo>
                  <a:lnTo>
                    <a:pt x="124" y="11"/>
                  </a:lnTo>
                  <a:lnTo>
                    <a:pt x="125" y="10"/>
                  </a:lnTo>
                  <a:lnTo>
                    <a:pt x="130" y="9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9" y="2"/>
                  </a:lnTo>
                  <a:lnTo>
                    <a:pt x="141" y="1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1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63" y="2"/>
                  </a:lnTo>
                  <a:lnTo>
                    <a:pt x="170" y="5"/>
                  </a:lnTo>
                  <a:lnTo>
                    <a:pt x="171" y="6"/>
                  </a:lnTo>
                  <a:lnTo>
                    <a:pt x="170" y="6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69" y="18"/>
                  </a:lnTo>
                  <a:lnTo>
                    <a:pt x="170" y="19"/>
                  </a:lnTo>
                  <a:lnTo>
                    <a:pt x="175" y="24"/>
                  </a:lnTo>
                  <a:lnTo>
                    <a:pt x="176" y="25"/>
                  </a:lnTo>
                  <a:lnTo>
                    <a:pt x="176" y="26"/>
                  </a:lnTo>
                  <a:lnTo>
                    <a:pt x="176" y="27"/>
                  </a:lnTo>
                  <a:lnTo>
                    <a:pt x="175" y="27"/>
                  </a:lnTo>
                  <a:lnTo>
                    <a:pt x="175" y="28"/>
                  </a:lnTo>
                  <a:lnTo>
                    <a:pt x="175" y="30"/>
                  </a:lnTo>
                  <a:lnTo>
                    <a:pt x="175" y="31"/>
                  </a:lnTo>
                  <a:lnTo>
                    <a:pt x="176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6" y="33"/>
                  </a:lnTo>
                  <a:lnTo>
                    <a:pt x="177" y="34"/>
                  </a:lnTo>
                  <a:lnTo>
                    <a:pt x="178" y="35"/>
                  </a:lnTo>
                  <a:lnTo>
                    <a:pt x="178" y="36"/>
                  </a:lnTo>
                  <a:lnTo>
                    <a:pt x="179" y="38"/>
                  </a:lnTo>
                  <a:lnTo>
                    <a:pt x="179" y="39"/>
                  </a:lnTo>
                  <a:lnTo>
                    <a:pt x="180" y="39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2" y="41"/>
                  </a:lnTo>
                  <a:lnTo>
                    <a:pt x="182" y="42"/>
                  </a:lnTo>
                  <a:lnTo>
                    <a:pt x="182" y="43"/>
                  </a:lnTo>
                  <a:lnTo>
                    <a:pt x="183" y="43"/>
                  </a:lnTo>
                  <a:lnTo>
                    <a:pt x="187" y="43"/>
                  </a:lnTo>
                  <a:lnTo>
                    <a:pt x="187" y="44"/>
                  </a:lnTo>
                  <a:lnTo>
                    <a:pt x="188" y="44"/>
                  </a:lnTo>
                  <a:lnTo>
                    <a:pt x="189" y="44"/>
                  </a:lnTo>
                  <a:lnTo>
                    <a:pt x="191" y="45"/>
                  </a:lnTo>
                  <a:lnTo>
                    <a:pt x="193" y="45"/>
                  </a:lnTo>
                  <a:lnTo>
                    <a:pt x="194" y="48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9" y="52"/>
                  </a:lnTo>
                  <a:lnTo>
                    <a:pt x="200" y="52"/>
                  </a:lnTo>
                  <a:lnTo>
                    <a:pt x="201" y="52"/>
                  </a:lnTo>
                  <a:lnTo>
                    <a:pt x="202" y="52"/>
                  </a:lnTo>
                  <a:lnTo>
                    <a:pt x="202" y="53"/>
                  </a:lnTo>
                  <a:lnTo>
                    <a:pt x="201" y="53"/>
                  </a:lnTo>
                  <a:lnTo>
                    <a:pt x="200" y="52"/>
                  </a:lnTo>
                  <a:lnTo>
                    <a:pt x="200" y="53"/>
                  </a:lnTo>
                  <a:lnTo>
                    <a:pt x="199" y="55"/>
                  </a:lnTo>
                  <a:lnTo>
                    <a:pt x="199" y="53"/>
                  </a:lnTo>
                  <a:lnTo>
                    <a:pt x="196" y="53"/>
                  </a:lnTo>
                  <a:lnTo>
                    <a:pt x="194" y="52"/>
                  </a:lnTo>
                  <a:lnTo>
                    <a:pt x="193" y="53"/>
                  </a:lnTo>
                  <a:lnTo>
                    <a:pt x="193" y="57"/>
                  </a:lnTo>
                  <a:lnTo>
                    <a:pt x="193" y="59"/>
                  </a:lnTo>
                  <a:lnTo>
                    <a:pt x="193" y="61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4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6"/>
                  </a:lnTo>
                  <a:lnTo>
                    <a:pt x="201" y="67"/>
                  </a:lnTo>
                  <a:lnTo>
                    <a:pt x="203" y="68"/>
                  </a:lnTo>
                  <a:lnTo>
                    <a:pt x="204" y="69"/>
                  </a:lnTo>
                  <a:lnTo>
                    <a:pt x="206" y="72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1" y="75"/>
                  </a:lnTo>
                  <a:lnTo>
                    <a:pt x="212" y="75"/>
                  </a:lnTo>
                  <a:lnTo>
                    <a:pt x="214" y="76"/>
                  </a:lnTo>
                  <a:lnTo>
                    <a:pt x="219" y="76"/>
                  </a:lnTo>
                  <a:lnTo>
                    <a:pt x="220" y="75"/>
                  </a:lnTo>
                  <a:lnTo>
                    <a:pt x="220" y="74"/>
                  </a:lnTo>
                  <a:lnTo>
                    <a:pt x="221" y="74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3"/>
                  </a:lnTo>
                  <a:lnTo>
                    <a:pt x="227" y="73"/>
                  </a:lnTo>
                  <a:lnTo>
                    <a:pt x="228" y="74"/>
                  </a:lnTo>
                  <a:lnTo>
                    <a:pt x="228" y="75"/>
                  </a:lnTo>
                  <a:lnTo>
                    <a:pt x="229" y="75"/>
                  </a:lnTo>
                  <a:lnTo>
                    <a:pt x="229" y="76"/>
                  </a:lnTo>
                  <a:lnTo>
                    <a:pt x="230" y="76"/>
                  </a:lnTo>
                  <a:lnTo>
                    <a:pt x="230" y="78"/>
                  </a:lnTo>
                  <a:lnTo>
                    <a:pt x="230" y="80"/>
                  </a:lnTo>
                  <a:lnTo>
                    <a:pt x="231" y="80"/>
                  </a:lnTo>
                  <a:lnTo>
                    <a:pt x="231" y="81"/>
                  </a:lnTo>
                  <a:lnTo>
                    <a:pt x="231" y="82"/>
                  </a:lnTo>
                  <a:lnTo>
                    <a:pt x="230" y="82"/>
                  </a:lnTo>
                  <a:lnTo>
                    <a:pt x="229" y="82"/>
                  </a:lnTo>
                  <a:lnTo>
                    <a:pt x="228" y="82"/>
                  </a:lnTo>
                  <a:lnTo>
                    <a:pt x="226" y="83"/>
                  </a:lnTo>
                  <a:lnTo>
                    <a:pt x="226" y="84"/>
                  </a:lnTo>
                  <a:lnTo>
                    <a:pt x="226" y="85"/>
                  </a:lnTo>
                  <a:lnTo>
                    <a:pt x="227" y="86"/>
                  </a:lnTo>
                  <a:lnTo>
                    <a:pt x="229" y="90"/>
                  </a:lnTo>
                  <a:lnTo>
                    <a:pt x="231" y="93"/>
                  </a:lnTo>
                  <a:lnTo>
                    <a:pt x="234" y="97"/>
                  </a:lnTo>
                  <a:lnTo>
                    <a:pt x="236" y="9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84">
              <a:extLst>
                <a:ext uri="{FF2B5EF4-FFF2-40B4-BE49-F238E27FC236}">
                  <a16:creationId xmlns:a16="http://schemas.microsoft.com/office/drawing/2014/main" id="{CF834966-A151-4AE9-D70D-3838C89B8B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7558" y="2273937"/>
              <a:ext cx="337156" cy="392173"/>
            </a:xfrm>
            <a:custGeom>
              <a:avLst/>
              <a:gdLst>
                <a:gd name="T0" fmla="*/ 27 w 239"/>
                <a:gd name="T1" fmla="*/ 0 h 278"/>
                <a:gd name="T2" fmla="*/ 52 w 239"/>
                <a:gd name="T3" fmla="*/ 0 h 278"/>
                <a:gd name="T4" fmla="*/ 62 w 239"/>
                <a:gd name="T5" fmla="*/ 3 h 278"/>
                <a:gd name="T6" fmla="*/ 78 w 239"/>
                <a:gd name="T7" fmla="*/ 6 h 278"/>
                <a:gd name="T8" fmla="*/ 96 w 239"/>
                <a:gd name="T9" fmla="*/ 10 h 278"/>
                <a:gd name="T10" fmla="*/ 119 w 239"/>
                <a:gd name="T11" fmla="*/ 25 h 278"/>
                <a:gd name="T12" fmla="*/ 129 w 239"/>
                <a:gd name="T13" fmla="*/ 31 h 278"/>
                <a:gd name="T14" fmla="*/ 141 w 239"/>
                <a:gd name="T15" fmla="*/ 31 h 278"/>
                <a:gd name="T16" fmla="*/ 154 w 239"/>
                <a:gd name="T17" fmla="*/ 33 h 278"/>
                <a:gd name="T18" fmla="*/ 166 w 239"/>
                <a:gd name="T19" fmla="*/ 35 h 278"/>
                <a:gd name="T20" fmla="*/ 175 w 239"/>
                <a:gd name="T21" fmla="*/ 28 h 278"/>
                <a:gd name="T22" fmla="*/ 191 w 239"/>
                <a:gd name="T23" fmla="*/ 17 h 278"/>
                <a:gd name="T24" fmla="*/ 208 w 239"/>
                <a:gd name="T25" fmla="*/ 13 h 278"/>
                <a:gd name="T26" fmla="*/ 222 w 239"/>
                <a:gd name="T27" fmla="*/ 20 h 278"/>
                <a:gd name="T28" fmla="*/ 237 w 239"/>
                <a:gd name="T29" fmla="*/ 20 h 278"/>
                <a:gd name="T30" fmla="*/ 224 w 239"/>
                <a:gd name="T31" fmla="*/ 41 h 278"/>
                <a:gd name="T32" fmla="*/ 212 w 239"/>
                <a:gd name="T33" fmla="*/ 60 h 278"/>
                <a:gd name="T34" fmla="*/ 212 w 239"/>
                <a:gd name="T35" fmla="*/ 90 h 278"/>
                <a:gd name="T36" fmla="*/ 212 w 239"/>
                <a:gd name="T37" fmla="*/ 120 h 278"/>
                <a:gd name="T38" fmla="*/ 212 w 239"/>
                <a:gd name="T39" fmla="*/ 149 h 278"/>
                <a:gd name="T40" fmla="*/ 215 w 239"/>
                <a:gd name="T41" fmla="*/ 168 h 278"/>
                <a:gd name="T42" fmla="*/ 229 w 239"/>
                <a:gd name="T43" fmla="*/ 185 h 278"/>
                <a:gd name="T44" fmla="*/ 222 w 239"/>
                <a:gd name="T45" fmla="*/ 196 h 278"/>
                <a:gd name="T46" fmla="*/ 215 w 239"/>
                <a:gd name="T47" fmla="*/ 199 h 278"/>
                <a:gd name="T48" fmla="*/ 213 w 239"/>
                <a:gd name="T49" fmla="*/ 195 h 278"/>
                <a:gd name="T50" fmla="*/ 209 w 239"/>
                <a:gd name="T51" fmla="*/ 200 h 278"/>
                <a:gd name="T52" fmla="*/ 211 w 239"/>
                <a:gd name="T53" fmla="*/ 207 h 278"/>
                <a:gd name="T54" fmla="*/ 206 w 239"/>
                <a:gd name="T55" fmla="*/ 208 h 278"/>
                <a:gd name="T56" fmla="*/ 199 w 239"/>
                <a:gd name="T57" fmla="*/ 214 h 278"/>
                <a:gd name="T58" fmla="*/ 189 w 239"/>
                <a:gd name="T59" fmla="*/ 220 h 278"/>
                <a:gd name="T60" fmla="*/ 190 w 239"/>
                <a:gd name="T61" fmla="*/ 227 h 278"/>
                <a:gd name="T62" fmla="*/ 186 w 239"/>
                <a:gd name="T63" fmla="*/ 237 h 278"/>
                <a:gd name="T64" fmla="*/ 181 w 239"/>
                <a:gd name="T65" fmla="*/ 241 h 278"/>
                <a:gd name="T66" fmla="*/ 178 w 239"/>
                <a:gd name="T67" fmla="*/ 246 h 278"/>
                <a:gd name="T68" fmla="*/ 174 w 239"/>
                <a:gd name="T69" fmla="*/ 255 h 278"/>
                <a:gd name="T70" fmla="*/ 173 w 239"/>
                <a:gd name="T71" fmla="*/ 259 h 278"/>
                <a:gd name="T72" fmla="*/ 171 w 239"/>
                <a:gd name="T73" fmla="*/ 259 h 278"/>
                <a:gd name="T74" fmla="*/ 168 w 239"/>
                <a:gd name="T75" fmla="*/ 271 h 278"/>
                <a:gd name="T76" fmla="*/ 165 w 239"/>
                <a:gd name="T77" fmla="*/ 276 h 278"/>
                <a:gd name="T78" fmla="*/ 156 w 239"/>
                <a:gd name="T79" fmla="*/ 276 h 278"/>
                <a:gd name="T80" fmla="*/ 136 w 239"/>
                <a:gd name="T81" fmla="*/ 261 h 278"/>
                <a:gd name="T82" fmla="*/ 115 w 239"/>
                <a:gd name="T83" fmla="*/ 246 h 278"/>
                <a:gd name="T84" fmla="*/ 111 w 239"/>
                <a:gd name="T85" fmla="*/ 241 h 278"/>
                <a:gd name="T86" fmla="*/ 106 w 239"/>
                <a:gd name="T87" fmla="*/ 226 h 278"/>
                <a:gd name="T88" fmla="*/ 53 w 239"/>
                <a:gd name="T89" fmla="*/ 195 h 278"/>
                <a:gd name="T90" fmla="*/ 7 w 239"/>
                <a:gd name="T91" fmla="*/ 170 h 278"/>
                <a:gd name="T92" fmla="*/ 2 w 239"/>
                <a:gd name="T93" fmla="*/ 147 h 278"/>
                <a:gd name="T94" fmla="*/ 6 w 239"/>
                <a:gd name="T95" fmla="*/ 127 h 278"/>
                <a:gd name="T96" fmla="*/ 12 w 239"/>
                <a:gd name="T97" fmla="*/ 117 h 278"/>
                <a:gd name="T98" fmla="*/ 19 w 239"/>
                <a:gd name="T99" fmla="*/ 105 h 278"/>
                <a:gd name="T100" fmla="*/ 28 w 239"/>
                <a:gd name="T101" fmla="*/ 100 h 278"/>
                <a:gd name="T102" fmla="*/ 32 w 239"/>
                <a:gd name="T103" fmla="*/ 88 h 278"/>
                <a:gd name="T104" fmla="*/ 31 w 239"/>
                <a:gd name="T105" fmla="*/ 73 h 278"/>
                <a:gd name="T106" fmla="*/ 30 w 239"/>
                <a:gd name="T107" fmla="*/ 63 h 278"/>
                <a:gd name="T108" fmla="*/ 25 w 239"/>
                <a:gd name="T109" fmla="*/ 53 h 278"/>
                <a:gd name="T110" fmla="*/ 17 w 239"/>
                <a:gd name="T111" fmla="*/ 44 h 278"/>
                <a:gd name="T112" fmla="*/ 16 w 239"/>
                <a:gd name="T113" fmla="*/ 34 h 278"/>
                <a:gd name="T114" fmla="*/ 12 w 239"/>
                <a:gd name="T115" fmla="*/ 27 h 278"/>
                <a:gd name="T116" fmla="*/ 8 w 239"/>
                <a:gd name="T117" fmla="*/ 24 h 278"/>
                <a:gd name="T118" fmla="*/ 5 w 239"/>
                <a:gd name="T119" fmla="*/ 18 h 278"/>
                <a:gd name="T120" fmla="*/ 214 w 239"/>
                <a:gd name="T121" fmla="*/ 200 h 278"/>
                <a:gd name="T122" fmla="*/ 215 w 239"/>
                <a:gd name="T123" fmla="*/ 202 h 278"/>
                <a:gd name="T124" fmla="*/ 214 w 239"/>
                <a:gd name="T125" fmla="*/ 20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9" h="278">
                  <a:moveTo>
                    <a:pt x="3" y="12"/>
                  </a:moveTo>
                  <a:lnTo>
                    <a:pt x="6" y="9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9" y="6"/>
                  </a:lnTo>
                  <a:lnTo>
                    <a:pt x="70" y="6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9" y="6"/>
                  </a:lnTo>
                  <a:lnTo>
                    <a:pt x="90" y="7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9"/>
                  </a:lnTo>
                  <a:lnTo>
                    <a:pt x="96" y="9"/>
                  </a:lnTo>
                  <a:lnTo>
                    <a:pt x="96" y="10"/>
                  </a:lnTo>
                  <a:lnTo>
                    <a:pt x="97" y="10"/>
                  </a:lnTo>
                  <a:lnTo>
                    <a:pt x="98" y="11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7" y="17"/>
                  </a:lnTo>
                  <a:lnTo>
                    <a:pt x="109" y="19"/>
                  </a:lnTo>
                  <a:lnTo>
                    <a:pt x="113" y="20"/>
                  </a:lnTo>
                  <a:lnTo>
                    <a:pt x="115" y="23"/>
                  </a:lnTo>
                  <a:lnTo>
                    <a:pt x="119" y="25"/>
                  </a:lnTo>
                  <a:lnTo>
                    <a:pt x="122" y="26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4" y="29"/>
                  </a:lnTo>
                  <a:lnTo>
                    <a:pt x="125" y="29"/>
                  </a:lnTo>
                  <a:lnTo>
                    <a:pt x="126" y="31"/>
                  </a:lnTo>
                  <a:lnTo>
                    <a:pt x="128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4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38" y="29"/>
                  </a:lnTo>
                  <a:lnTo>
                    <a:pt x="139" y="29"/>
                  </a:lnTo>
                  <a:lnTo>
                    <a:pt x="139" y="31"/>
                  </a:lnTo>
                  <a:lnTo>
                    <a:pt x="140" y="31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4" y="32"/>
                  </a:lnTo>
                  <a:lnTo>
                    <a:pt x="145" y="32"/>
                  </a:lnTo>
                  <a:lnTo>
                    <a:pt x="148" y="33"/>
                  </a:lnTo>
                  <a:lnTo>
                    <a:pt x="150" y="34"/>
                  </a:lnTo>
                  <a:lnTo>
                    <a:pt x="150" y="33"/>
                  </a:lnTo>
                  <a:lnTo>
                    <a:pt x="151" y="33"/>
                  </a:lnTo>
                  <a:lnTo>
                    <a:pt x="153" y="33"/>
                  </a:lnTo>
                  <a:lnTo>
                    <a:pt x="154" y="33"/>
                  </a:lnTo>
                  <a:lnTo>
                    <a:pt x="155" y="33"/>
                  </a:lnTo>
                  <a:lnTo>
                    <a:pt x="156" y="33"/>
                  </a:lnTo>
                  <a:lnTo>
                    <a:pt x="158" y="34"/>
                  </a:lnTo>
                  <a:lnTo>
                    <a:pt x="159" y="35"/>
                  </a:lnTo>
                  <a:lnTo>
                    <a:pt x="161" y="35"/>
                  </a:lnTo>
                  <a:lnTo>
                    <a:pt x="162" y="34"/>
                  </a:lnTo>
                  <a:lnTo>
                    <a:pt x="163" y="34"/>
                  </a:lnTo>
                  <a:lnTo>
                    <a:pt x="162" y="35"/>
                  </a:lnTo>
                  <a:lnTo>
                    <a:pt x="166" y="35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70" y="36"/>
                  </a:lnTo>
                  <a:lnTo>
                    <a:pt x="170" y="34"/>
                  </a:lnTo>
                  <a:lnTo>
                    <a:pt x="171" y="33"/>
                  </a:lnTo>
                  <a:lnTo>
                    <a:pt x="173" y="32"/>
                  </a:lnTo>
                  <a:lnTo>
                    <a:pt x="175" y="29"/>
                  </a:lnTo>
                  <a:lnTo>
                    <a:pt x="175" y="28"/>
                  </a:lnTo>
                  <a:lnTo>
                    <a:pt x="176" y="27"/>
                  </a:lnTo>
                  <a:lnTo>
                    <a:pt x="178" y="25"/>
                  </a:lnTo>
                  <a:lnTo>
                    <a:pt x="178" y="24"/>
                  </a:lnTo>
                  <a:lnTo>
                    <a:pt x="179" y="23"/>
                  </a:lnTo>
                  <a:lnTo>
                    <a:pt x="181" y="21"/>
                  </a:lnTo>
                  <a:lnTo>
                    <a:pt x="183" y="20"/>
                  </a:lnTo>
                  <a:lnTo>
                    <a:pt x="187" y="19"/>
                  </a:lnTo>
                  <a:lnTo>
                    <a:pt x="188" y="18"/>
                  </a:lnTo>
                  <a:lnTo>
                    <a:pt x="191" y="17"/>
                  </a:lnTo>
                  <a:lnTo>
                    <a:pt x="193" y="16"/>
                  </a:lnTo>
                  <a:lnTo>
                    <a:pt x="195" y="15"/>
                  </a:lnTo>
                  <a:lnTo>
                    <a:pt x="198" y="13"/>
                  </a:lnTo>
                  <a:lnTo>
                    <a:pt x="201" y="12"/>
                  </a:lnTo>
                  <a:lnTo>
                    <a:pt x="204" y="11"/>
                  </a:lnTo>
                  <a:lnTo>
                    <a:pt x="206" y="10"/>
                  </a:lnTo>
                  <a:lnTo>
                    <a:pt x="206" y="11"/>
                  </a:lnTo>
                  <a:lnTo>
                    <a:pt x="208" y="12"/>
                  </a:lnTo>
                  <a:lnTo>
                    <a:pt x="208" y="13"/>
                  </a:lnTo>
                  <a:lnTo>
                    <a:pt x="209" y="15"/>
                  </a:lnTo>
                  <a:lnTo>
                    <a:pt x="211" y="15"/>
                  </a:lnTo>
                  <a:lnTo>
                    <a:pt x="212" y="16"/>
                  </a:lnTo>
                  <a:lnTo>
                    <a:pt x="213" y="16"/>
                  </a:lnTo>
                  <a:lnTo>
                    <a:pt x="215" y="19"/>
                  </a:lnTo>
                  <a:lnTo>
                    <a:pt x="216" y="20"/>
                  </a:lnTo>
                  <a:lnTo>
                    <a:pt x="217" y="20"/>
                  </a:lnTo>
                  <a:lnTo>
                    <a:pt x="220" y="20"/>
                  </a:lnTo>
                  <a:lnTo>
                    <a:pt x="222" y="20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8" y="20"/>
                  </a:lnTo>
                  <a:lnTo>
                    <a:pt x="230" y="19"/>
                  </a:lnTo>
                  <a:lnTo>
                    <a:pt x="231" y="19"/>
                  </a:lnTo>
                  <a:lnTo>
                    <a:pt x="232" y="19"/>
                  </a:lnTo>
                  <a:lnTo>
                    <a:pt x="233" y="19"/>
                  </a:lnTo>
                  <a:lnTo>
                    <a:pt x="235" y="19"/>
                  </a:lnTo>
                  <a:lnTo>
                    <a:pt x="237" y="20"/>
                  </a:lnTo>
                  <a:lnTo>
                    <a:pt x="238" y="20"/>
                  </a:lnTo>
                  <a:lnTo>
                    <a:pt x="239" y="19"/>
                  </a:lnTo>
                  <a:lnTo>
                    <a:pt x="237" y="23"/>
                  </a:lnTo>
                  <a:lnTo>
                    <a:pt x="234" y="27"/>
                  </a:lnTo>
                  <a:lnTo>
                    <a:pt x="232" y="31"/>
                  </a:lnTo>
                  <a:lnTo>
                    <a:pt x="229" y="34"/>
                  </a:lnTo>
                  <a:lnTo>
                    <a:pt x="228" y="36"/>
                  </a:lnTo>
                  <a:lnTo>
                    <a:pt x="226" y="38"/>
                  </a:lnTo>
                  <a:lnTo>
                    <a:pt x="224" y="41"/>
                  </a:lnTo>
                  <a:lnTo>
                    <a:pt x="223" y="43"/>
                  </a:lnTo>
                  <a:lnTo>
                    <a:pt x="221" y="45"/>
                  </a:lnTo>
                  <a:lnTo>
                    <a:pt x="218" y="48"/>
                  </a:lnTo>
                  <a:lnTo>
                    <a:pt x="215" y="50"/>
                  </a:lnTo>
                  <a:lnTo>
                    <a:pt x="213" y="52"/>
                  </a:lnTo>
                  <a:lnTo>
                    <a:pt x="212" y="53"/>
                  </a:lnTo>
                  <a:lnTo>
                    <a:pt x="212" y="54"/>
                  </a:lnTo>
                  <a:lnTo>
                    <a:pt x="212" y="56"/>
                  </a:lnTo>
                  <a:lnTo>
                    <a:pt x="212" y="60"/>
                  </a:lnTo>
                  <a:lnTo>
                    <a:pt x="212" y="63"/>
                  </a:lnTo>
                  <a:lnTo>
                    <a:pt x="212" y="66"/>
                  </a:lnTo>
                  <a:lnTo>
                    <a:pt x="212" y="69"/>
                  </a:lnTo>
                  <a:lnTo>
                    <a:pt x="212" y="73"/>
                  </a:lnTo>
                  <a:lnTo>
                    <a:pt x="212" y="76"/>
                  </a:lnTo>
                  <a:lnTo>
                    <a:pt x="212" y="78"/>
                  </a:lnTo>
                  <a:lnTo>
                    <a:pt x="212" y="83"/>
                  </a:lnTo>
                  <a:lnTo>
                    <a:pt x="212" y="86"/>
                  </a:lnTo>
                  <a:lnTo>
                    <a:pt x="212" y="90"/>
                  </a:lnTo>
                  <a:lnTo>
                    <a:pt x="212" y="94"/>
                  </a:lnTo>
                  <a:lnTo>
                    <a:pt x="212" y="98"/>
                  </a:lnTo>
                  <a:lnTo>
                    <a:pt x="212" y="101"/>
                  </a:lnTo>
                  <a:lnTo>
                    <a:pt x="212" y="102"/>
                  </a:lnTo>
                  <a:lnTo>
                    <a:pt x="212" y="104"/>
                  </a:lnTo>
                  <a:lnTo>
                    <a:pt x="212" y="109"/>
                  </a:lnTo>
                  <a:lnTo>
                    <a:pt x="212" y="112"/>
                  </a:lnTo>
                  <a:lnTo>
                    <a:pt x="212" y="116"/>
                  </a:lnTo>
                  <a:lnTo>
                    <a:pt x="212" y="120"/>
                  </a:lnTo>
                  <a:lnTo>
                    <a:pt x="212" y="124"/>
                  </a:lnTo>
                  <a:lnTo>
                    <a:pt x="212" y="127"/>
                  </a:lnTo>
                  <a:lnTo>
                    <a:pt x="212" y="130"/>
                  </a:lnTo>
                  <a:lnTo>
                    <a:pt x="212" y="135"/>
                  </a:lnTo>
                  <a:lnTo>
                    <a:pt x="212" y="138"/>
                  </a:lnTo>
                  <a:lnTo>
                    <a:pt x="212" y="141"/>
                  </a:lnTo>
                  <a:lnTo>
                    <a:pt x="212" y="143"/>
                  </a:lnTo>
                  <a:lnTo>
                    <a:pt x="212" y="145"/>
                  </a:lnTo>
                  <a:lnTo>
                    <a:pt x="212" y="149"/>
                  </a:lnTo>
                  <a:lnTo>
                    <a:pt x="212" y="151"/>
                  </a:lnTo>
                  <a:lnTo>
                    <a:pt x="212" y="154"/>
                  </a:lnTo>
                  <a:lnTo>
                    <a:pt x="212" y="158"/>
                  </a:lnTo>
                  <a:lnTo>
                    <a:pt x="212" y="160"/>
                  </a:lnTo>
                  <a:lnTo>
                    <a:pt x="212" y="162"/>
                  </a:lnTo>
                  <a:lnTo>
                    <a:pt x="212" y="165"/>
                  </a:lnTo>
                  <a:lnTo>
                    <a:pt x="213" y="166"/>
                  </a:lnTo>
                  <a:lnTo>
                    <a:pt x="214" y="167"/>
                  </a:lnTo>
                  <a:lnTo>
                    <a:pt x="215" y="168"/>
                  </a:lnTo>
                  <a:lnTo>
                    <a:pt x="216" y="170"/>
                  </a:lnTo>
                  <a:lnTo>
                    <a:pt x="218" y="172"/>
                  </a:lnTo>
                  <a:lnTo>
                    <a:pt x="220" y="175"/>
                  </a:lnTo>
                  <a:lnTo>
                    <a:pt x="221" y="176"/>
                  </a:lnTo>
                  <a:lnTo>
                    <a:pt x="223" y="178"/>
                  </a:lnTo>
                  <a:lnTo>
                    <a:pt x="224" y="180"/>
                  </a:lnTo>
                  <a:lnTo>
                    <a:pt x="225" y="182"/>
                  </a:lnTo>
                  <a:lnTo>
                    <a:pt x="228" y="184"/>
                  </a:lnTo>
                  <a:lnTo>
                    <a:pt x="229" y="185"/>
                  </a:lnTo>
                  <a:lnTo>
                    <a:pt x="229" y="186"/>
                  </a:lnTo>
                  <a:lnTo>
                    <a:pt x="229" y="188"/>
                  </a:lnTo>
                  <a:lnTo>
                    <a:pt x="229" y="190"/>
                  </a:lnTo>
                  <a:lnTo>
                    <a:pt x="226" y="192"/>
                  </a:lnTo>
                  <a:lnTo>
                    <a:pt x="225" y="193"/>
                  </a:lnTo>
                  <a:lnTo>
                    <a:pt x="225" y="194"/>
                  </a:lnTo>
                  <a:lnTo>
                    <a:pt x="224" y="194"/>
                  </a:lnTo>
                  <a:lnTo>
                    <a:pt x="223" y="195"/>
                  </a:lnTo>
                  <a:lnTo>
                    <a:pt x="222" y="196"/>
                  </a:lnTo>
                  <a:lnTo>
                    <a:pt x="221" y="197"/>
                  </a:lnTo>
                  <a:lnTo>
                    <a:pt x="221" y="196"/>
                  </a:lnTo>
                  <a:lnTo>
                    <a:pt x="220" y="196"/>
                  </a:lnTo>
                  <a:lnTo>
                    <a:pt x="218" y="196"/>
                  </a:lnTo>
                  <a:lnTo>
                    <a:pt x="218" y="197"/>
                  </a:lnTo>
                  <a:lnTo>
                    <a:pt x="217" y="197"/>
                  </a:lnTo>
                  <a:lnTo>
                    <a:pt x="216" y="197"/>
                  </a:lnTo>
                  <a:lnTo>
                    <a:pt x="215" y="197"/>
                  </a:lnTo>
                  <a:lnTo>
                    <a:pt x="215" y="199"/>
                  </a:lnTo>
                  <a:lnTo>
                    <a:pt x="214" y="199"/>
                  </a:lnTo>
                  <a:lnTo>
                    <a:pt x="214" y="200"/>
                  </a:lnTo>
                  <a:lnTo>
                    <a:pt x="213" y="200"/>
                  </a:lnTo>
                  <a:lnTo>
                    <a:pt x="213" y="199"/>
                  </a:lnTo>
                  <a:lnTo>
                    <a:pt x="212" y="199"/>
                  </a:lnTo>
                  <a:lnTo>
                    <a:pt x="212" y="197"/>
                  </a:lnTo>
                  <a:lnTo>
                    <a:pt x="213" y="197"/>
                  </a:lnTo>
                  <a:lnTo>
                    <a:pt x="213" y="196"/>
                  </a:lnTo>
                  <a:lnTo>
                    <a:pt x="213" y="195"/>
                  </a:lnTo>
                  <a:lnTo>
                    <a:pt x="212" y="196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09" y="199"/>
                  </a:lnTo>
                  <a:lnTo>
                    <a:pt x="209" y="197"/>
                  </a:lnTo>
                  <a:lnTo>
                    <a:pt x="208" y="197"/>
                  </a:lnTo>
                  <a:lnTo>
                    <a:pt x="208" y="199"/>
                  </a:lnTo>
                  <a:lnTo>
                    <a:pt x="209" y="199"/>
                  </a:lnTo>
                  <a:lnTo>
                    <a:pt x="209" y="200"/>
                  </a:lnTo>
                  <a:lnTo>
                    <a:pt x="209" y="201"/>
                  </a:lnTo>
                  <a:lnTo>
                    <a:pt x="209" y="203"/>
                  </a:lnTo>
                  <a:lnTo>
                    <a:pt x="211" y="204"/>
                  </a:lnTo>
                  <a:lnTo>
                    <a:pt x="212" y="204"/>
                  </a:lnTo>
                  <a:lnTo>
                    <a:pt x="212" y="205"/>
                  </a:lnTo>
                  <a:lnTo>
                    <a:pt x="212" y="207"/>
                  </a:lnTo>
                  <a:lnTo>
                    <a:pt x="211" y="208"/>
                  </a:lnTo>
                  <a:lnTo>
                    <a:pt x="212" y="207"/>
                  </a:lnTo>
                  <a:lnTo>
                    <a:pt x="211" y="207"/>
                  </a:lnTo>
                  <a:lnTo>
                    <a:pt x="209" y="205"/>
                  </a:lnTo>
                  <a:lnTo>
                    <a:pt x="209" y="204"/>
                  </a:lnTo>
                  <a:lnTo>
                    <a:pt x="209" y="205"/>
                  </a:lnTo>
                  <a:lnTo>
                    <a:pt x="208" y="205"/>
                  </a:lnTo>
                  <a:lnTo>
                    <a:pt x="207" y="207"/>
                  </a:lnTo>
                  <a:lnTo>
                    <a:pt x="206" y="207"/>
                  </a:lnTo>
                  <a:lnTo>
                    <a:pt x="206" y="208"/>
                  </a:lnTo>
                  <a:lnTo>
                    <a:pt x="207" y="208"/>
                  </a:lnTo>
                  <a:lnTo>
                    <a:pt x="206" y="208"/>
                  </a:lnTo>
                  <a:lnTo>
                    <a:pt x="206" y="209"/>
                  </a:lnTo>
                  <a:lnTo>
                    <a:pt x="207" y="209"/>
                  </a:lnTo>
                  <a:lnTo>
                    <a:pt x="207" y="210"/>
                  </a:lnTo>
                  <a:lnTo>
                    <a:pt x="206" y="211"/>
                  </a:lnTo>
                  <a:lnTo>
                    <a:pt x="204" y="212"/>
                  </a:lnTo>
                  <a:lnTo>
                    <a:pt x="203" y="214"/>
                  </a:lnTo>
                  <a:lnTo>
                    <a:pt x="201" y="214"/>
                  </a:lnTo>
                  <a:lnTo>
                    <a:pt x="200" y="214"/>
                  </a:lnTo>
                  <a:lnTo>
                    <a:pt x="199" y="214"/>
                  </a:lnTo>
                  <a:lnTo>
                    <a:pt x="198" y="213"/>
                  </a:lnTo>
                  <a:lnTo>
                    <a:pt x="197" y="213"/>
                  </a:lnTo>
                  <a:lnTo>
                    <a:pt x="195" y="214"/>
                  </a:lnTo>
                  <a:lnTo>
                    <a:pt x="193" y="216"/>
                  </a:lnTo>
                  <a:lnTo>
                    <a:pt x="192" y="216"/>
                  </a:lnTo>
                  <a:lnTo>
                    <a:pt x="191" y="217"/>
                  </a:lnTo>
                  <a:lnTo>
                    <a:pt x="190" y="218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88" y="221"/>
                  </a:lnTo>
                  <a:lnTo>
                    <a:pt x="189" y="222"/>
                  </a:lnTo>
                  <a:lnTo>
                    <a:pt x="188" y="222"/>
                  </a:lnTo>
                  <a:lnTo>
                    <a:pt x="188" y="224"/>
                  </a:lnTo>
                  <a:lnTo>
                    <a:pt x="188" y="225"/>
                  </a:lnTo>
                  <a:lnTo>
                    <a:pt x="188" y="226"/>
                  </a:lnTo>
                  <a:lnTo>
                    <a:pt x="188" y="227"/>
                  </a:lnTo>
                  <a:lnTo>
                    <a:pt x="189" y="228"/>
                  </a:lnTo>
                  <a:lnTo>
                    <a:pt x="190" y="227"/>
                  </a:lnTo>
                  <a:lnTo>
                    <a:pt x="189" y="228"/>
                  </a:lnTo>
                  <a:lnTo>
                    <a:pt x="189" y="229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2"/>
                  </a:lnTo>
                  <a:lnTo>
                    <a:pt x="187" y="234"/>
                  </a:lnTo>
                  <a:lnTo>
                    <a:pt x="187" y="235"/>
                  </a:lnTo>
                  <a:lnTo>
                    <a:pt x="187" y="236"/>
                  </a:lnTo>
                  <a:lnTo>
                    <a:pt x="186" y="237"/>
                  </a:lnTo>
                  <a:lnTo>
                    <a:pt x="184" y="237"/>
                  </a:lnTo>
                  <a:lnTo>
                    <a:pt x="183" y="238"/>
                  </a:lnTo>
                  <a:lnTo>
                    <a:pt x="182" y="239"/>
                  </a:lnTo>
                  <a:lnTo>
                    <a:pt x="182" y="238"/>
                  </a:lnTo>
                  <a:lnTo>
                    <a:pt x="182" y="237"/>
                  </a:lnTo>
                  <a:lnTo>
                    <a:pt x="182" y="238"/>
                  </a:lnTo>
                  <a:lnTo>
                    <a:pt x="181" y="239"/>
                  </a:lnTo>
                  <a:lnTo>
                    <a:pt x="182" y="239"/>
                  </a:lnTo>
                  <a:lnTo>
                    <a:pt x="181" y="241"/>
                  </a:lnTo>
                  <a:lnTo>
                    <a:pt x="181" y="243"/>
                  </a:lnTo>
                  <a:lnTo>
                    <a:pt x="180" y="244"/>
                  </a:lnTo>
                  <a:lnTo>
                    <a:pt x="180" y="245"/>
                  </a:lnTo>
                  <a:lnTo>
                    <a:pt x="179" y="246"/>
                  </a:lnTo>
                  <a:lnTo>
                    <a:pt x="178" y="246"/>
                  </a:lnTo>
                  <a:lnTo>
                    <a:pt x="178" y="245"/>
                  </a:lnTo>
                  <a:lnTo>
                    <a:pt x="176" y="245"/>
                  </a:lnTo>
                  <a:lnTo>
                    <a:pt x="176" y="246"/>
                  </a:lnTo>
                  <a:lnTo>
                    <a:pt x="178" y="246"/>
                  </a:lnTo>
                  <a:lnTo>
                    <a:pt x="176" y="246"/>
                  </a:lnTo>
                  <a:lnTo>
                    <a:pt x="176" y="247"/>
                  </a:lnTo>
                  <a:lnTo>
                    <a:pt x="178" y="247"/>
                  </a:lnTo>
                  <a:lnTo>
                    <a:pt x="179" y="246"/>
                  </a:lnTo>
                  <a:lnTo>
                    <a:pt x="179" y="247"/>
                  </a:lnTo>
                  <a:lnTo>
                    <a:pt x="179" y="249"/>
                  </a:lnTo>
                  <a:lnTo>
                    <a:pt x="176" y="255"/>
                  </a:lnTo>
                  <a:lnTo>
                    <a:pt x="175" y="257"/>
                  </a:lnTo>
                  <a:lnTo>
                    <a:pt x="174" y="255"/>
                  </a:lnTo>
                  <a:lnTo>
                    <a:pt x="173" y="255"/>
                  </a:lnTo>
                  <a:lnTo>
                    <a:pt x="174" y="257"/>
                  </a:lnTo>
                  <a:lnTo>
                    <a:pt x="175" y="257"/>
                  </a:lnTo>
                  <a:lnTo>
                    <a:pt x="175" y="258"/>
                  </a:lnTo>
                  <a:lnTo>
                    <a:pt x="174" y="258"/>
                  </a:lnTo>
                  <a:lnTo>
                    <a:pt x="174" y="259"/>
                  </a:lnTo>
                  <a:lnTo>
                    <a:pt x="174" y="260"/>
                  </a:lnTo>
                  <a:lnTo>
                    <a:pt x="173" y="260"/>
                  </a:lnTo>
                  <a:lnTo>
                    <a:pt x="173" y="259"/>
                  </a:lnTo>
                  <a:lnTo>
                    <a:pt x="173" y="258"/>
                  </a:lnTo>
                  <a:lnTo>
                    <a:pt x="173" y="257"/>
                  </a:lnTo>
                  <a:lnTo>
                    <a:pt x="172" y="258"/>
                  </a:lnTo>
                  <a:lnTo>
                    <a:pt x="172" y="257"/>
                  </a:lnTo>
                  <a:lnTo>
                    <a:pt x="171" y="257"/>
                  </a:lnTo>
                  <a:lnTo>
                    <a:pt x="171" y="258"/>
                  </a:lnTo>
                  <a:lnTo>
                    <a:pt x="172" y="258"/>
                  </a:lnTo>
                  <a:lnTo>
                    <a:pt x="172" y="259"/>
                  </a:lnTo>
                  <a:lnTo>
                    <a:pt x="171" y="259"/>
                  </a:lnTo>
                  <a:lnTo>
                    <a:pt x="170" y="259"/>
                  </a:lnTo>
                  <a:lnTo>
                    <a:pt x="170" y="260"/>
                  </a:lnTo>
                  <a:lnTo>
                    <a:pt x="171" y="260"/>
                  </a:lnTo>
                  <a:lnTo>
                    <a:pt x="172" y="260"/>
                  </a:lnTo>
                  <a:lnTo>
                    <a:pt x="173" y="261"/>
                  </a:lnTo>
                  <a:lnTo>
                    <a:pt x="171" y="263"/>
                  </a:lnTo>
                  <a:lnTo>
                    <a:pt x="171" y="267"/>
                  </a:lnTo>
                  <a:lnTo>
                    <a:pt x="170" y="270"/>
                  </a:lnTo>
                  <a:lnTo>
                    <a:pt x="168" y="271"/>
                  </a:lnTo>
                  <a:lnTo>
                    <a:pt x="168" y="270"/>
                  </a:lnTo>
                  <a:lnTo>
                    <a:pt x="168" y="271"/>
                  </a:lnTo>
                  <a:lnTo>
                    <a:pt x="167" y="271"/>
                  </a:lnTo>
                  <a:lnTo>
                    <a:pt x="167" y="272"/>
                  </a:lnTo>
                  <a:lnTo>
                    <a:pt x="166" y="276"/>
                  </a:lnTo>
                  <a:lnTo>
                    <a:pt x="166" y="275"/>
                  </a:lnTo>
                  <a:lnTo>
                    <a:pt x="166" y="274"/>
                  </a:lnTo>
                  <a:lnTo>
                    <a:pt x="165" y="275"/>
                  </a:lnTo>
                  <a:lnTo>
                    <a:pt x="165" y="276"/>
                  </a:lnTo>
                  <a:lnTo>
                    <a:pt x="165" y="277"/>
                  </a:lnTo>
                  <a:lnTo>
                    <a:pt x="164" y="277"/>
                  </a:lnTo>
                  <a:lnTo>
                    <a:pt x="163" y="277"/>
                  </a:lnTo>
                  <a:lnTo>
                    <a:pt x="162" y="276"/>
                  </a:lnTo>
                  <a:lnTo>
                    <a:pt x="161" y="276"/>
                  </a:lnTo>
                  <a:lnTo>
                    <a:pt x="161" y="277"/>
                  </a:lnTo>
                  <a:lnTo>
                    <a:pt x="159" y="278"/>
                  </a:lnTo>
                  <a:lnTo>
                    <a:pt x="158" y="278"/>
                  </a:lnTo>
                  <a:lnTo>
                    <a:pt x="156" y="276"/>
                  </a:lnTo>
                  <a:lnTo>
                    <a:pt x="154" y="275"/>
                  </a:lnTo>
                  <a:lnTo>
                    <a:pt x="151" y="272"/>
                  </a:lnTo>
                  <a:lnTo>
                    <a:pt x="148" y="271"/>
                  </a:lnTo>
                  <a:lnTo>
                    <a:pt x="146" y="269"/>
                  </a:lnTo>
                  <a:lnTo>
                    <a:pt x="144" y="267"/>
                  </a:lnTo>
                  <a:lnTo>
                    <a:pt x="141" y="266"/>
                  </a:lnTo>
                  <a:lnTo>
                    <a:pt x="138" y="263"/>
                  </a:lnTo>
                  <a:lnTo>
                    <a:pt x="136" y="262"/>
                  </a:lnTo>
                  <a:lnTo>
                    <a:pt x="136" y="261"/>
                  </a:lnTo>
                  <a:lnTo>
                    <a:pt x="133" y="260"/>
                  </a:lnTo>
                  <a:lnTo>
                    <a:pt x="131" y="258"/>
                  </a:lnTo>
                  <a:lnTo>
                    <a:pt x="128" y="257"/>
                  </a:lnTo>
                  <a:lnTo>
                    <a:pt x="125" y="254"/>
                  </a:lnTo>
                  <a:lnTo>
                    <a:pt x="123" y="252"/>
                  </a:lnTo>
                  <a:lnTo>
                    <a:pt x="121" y="251"/>
                  </a:lnTo>
                  <a:lnTo>
                    <a:pt x="117" y="249"/>
                  </a:lnTo>
                  <a:lnTo>
                    <a:pt x="116" y="247"/>
                  </a:lnTo>
                  <a:lnTo>
                    <a:pt x="115" y="246"/>
                  </a:lnTo>
                  <a:lnTo>
                    <a:pt x="115" y="245"/>
                  </a:lnTo>
                  <a:lnTo>
                    <a:pt x="115" y="244"/>
                  </a:lnTo>
                  <a:lnTo>
                    <a:pt x="114" y="244"/>
                  </a:lnTo>
                  <a:lnTo>
                    <a:pt x="113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2"/>
                  </a:lnTo>
                  <a:lnTo>
                    <a:pt x="111" y="242"/>
                  </a:lnTo>
                  <a:lnTo>
                    <a:pt x="111" y="241"/>
                  </a:lnTo>
                  <a:lnTo>
                    <a:pt x="112" y="239"/>
                  </a:lnTo>
                  <a:lnTo>
                    <a:pt x="113" y="238"/>
                  </a:lnTo>
                  <a:lnTo>
                    <a:pt x="113" y="237"/>
                  </a:lnTo>
                  <a:lnTo>
                    <a:pt x="114" y="237"/>
                  </a:lnTo>
                  <a:lnTo>
                    <a:pt x="114" y="234"/>
                  </a:lnTo>
                  <a:lnTo>
                    <a:pt x="113" y="230"/>
                  </a:lnTo>
                  <a:lnTo>
                    <a:pt x="113" y="229"/>
                  </a:lnTo>
                  <a:lnTo>
                    <a:pt x="109" y="228"/>
                  </a:lnTo>
                  <a:lnTo>
                    <a:pt x="106" y="226"/>
                  </a:lnTo>
                  <a:lnTo>
                    <a:pt x="104" y="225"/>
                  </a:lnTo>
                  <a:lnTo>
                    <a:pt x="97" y="221"/>
                  </a:lnTo>
                  <a:lnTo>
                    <a:pt x="91" y="217"/>
                  </a:lnTo>
                  <a:lnTo>
                    <a:pt x="84" y="213"/>
                  </a:lnTo>
                  <a:lnTo>
                    <a:pt x="78" y="210"/>
                  </a:lnTo>
                  <a:lnTo>
                    <a:pt x="72" y="207"/>
                  </a:lnTo>
                  <a:lnTo>
                    <a:pt x="65" y="203"/>
                  </a:lnTo>
                  <a:lnTo>
                    <a:pt x="58" y="200"/>
                  </a:lnTo>
                  <a:lnTo>
                    <a:pt x="53" y="195"/>
                  </a:lnTo>
                  <a:lnTo>
                    <a:pt x="46" y="192"/>
                  </a:lnTo>
                  <a:lnTo>
                    <a:pt x="41" y="190"/>
                  </a:lnTo>
                  <a:lnTo>
                    <a:pt x="39" y="188"/>
                  </a:lnTo>
                  <a:lnTo>
                    <a:pt x="33" y="185"/>
                  </a:lnTo>
                  <a:lnTo>
                    <a:pt x="27" y="182"/>
                  </a:lnTo>
                  <a:lnTo>
                    <a:pt x="25" y="180"/>
                  </a:lnTo>
                  <a:lnTo>
                    <a:pt x="20" y="178"/>
                  </a:lnTo>
                  <a:lnTo>
                    <a:pt x="14" y="175"/>
                  </a:lnTo>
                  <a:lnTo>
                    <a:pt x="7" y="170"/>
                  </a:lnTo>
                  <a:lnTo>
                    <a:pt x="5" y="169"/>
                  </a:lnTo>
                  <a:lnTo>
                    <a:pt x="4" y="169"/>
                  </a:lnTo>
                  <a:lnTo>
                    <a:pt x="4" y="168"/>
                  </a:lnTo>
                  <a:lnTo>
                    <a:pt x="3" y="168"/>
                  </a:lnTo>
                  <a:lnTo>
                    <a:pt x="0" y="168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2" y="147"/>
                  </a:lnTo>
                  <a:lnTo>
                    <a:pt x="3" y="143"/>
                  </a:lnTo>
                  <a:lnTo>
                    <a:pt x="3" y="142"/>
                  </a:lnTo>
                  <a:lnTo>
                    <a:pt x="2" y="138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3" y="133"/>
                  </a:lnTo>
                  <a:lnTo>
                    <a:pt x="5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6" y="126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20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3" y="116"/>
                  </a:lnTo>
                  <a:lnTo>
                    <a:pt x="15" y="115"/>
                  </a:lnTo>
                  <a:lnTo>
                    <a:pt x="15" y="112"/>
                  </a:lnTo>
                  <a:lnTo>
                    <a:pt x="16" y="111"/>
                  </a:lnTo>
                  <a:lnTo>
                    <a:pt x="17" y="110"/>
                  </a:lnTo>
                  <a:lnTo>
                    <a:pt x="17" y="109"/>
                  </a:lnTo>
                  <a:lnTo>
                    <a:pt x="17" y="108"/>
                  </a:lnTo>
                  <a:lnTo>
                    <a:pt x="17" y="107"/>
                  </a:lnTo>
                  <a:lnTo>
                    <a:pt x="19" y="105"/>
                  </a:lnTo>
                  <a:lnTo>
                    <a:pt x="20" y="105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2" y="103"/>
                  </a:lnTo>
                  <a:lnTo>
                    <a:pt x="23" y="102"/>
                  </a:lnTo>
                  <a:lnTo>
                    <a:pt x="24" y="102"/>
                  </a:lnTo>
                  <a:lnTo>
                    <a:pt x="27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5"/>
                  </a:lnTo>
                  <a:lnTo>
                    <a:pt x="29" y="93"/>
                  </a:lnTo>
                  <a:lnTo>
                    <a:pt x="30" y="92"/>
                  </a:lnTo>
                  <a:lnTo>
                    <a:pt x="31" y="92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3" y="88"/>
                  </a:lnTo>
                  <a:lnTo>
                    <a:pt x="33" y="83"/>
                  </a:lnTo>
                  <a:lnTo>
                    <a:pt x="33" y="82"/>
                  </a:lnTo>
                  <a:lnTo>
                    <a:pt x="33" y="80"/>
                  </a:lnTo>
                  <a:lnTo>
                    <a:pt x="32" y="79"/>
                  </a:lnTo>
                  <a:lnTo>
                    <a:pt x="32" y="78"/>
                  </a:lnTo>
                  <a:lnTo>
                    <a:pt x="32" y="77"/>
                  </a:lnTo>
                  <a:lnTo>
                    <a:pt x="32" y="76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0" y="68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0" y="66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30" y="62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4" y="52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21" y="50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4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2"/>
                  </a:lnTo>
                  <a:close/>
                  <a:moveTo>
                    <a:pt x="214" y="200"/>
                  </a:moveTo>
                  <a:lnTo>
                    <a:pt x="215" y="200"/>
                  </a:lnTo>
                  <a:lnTo>
                    <a:pt x="216" y="200"/>
                  </a:lnTo>
                  <a:lnTo>
                    <a:pt x="217" y="200"/>
                  </a:lnTo>
                  <a:lnTo>
                    <a:pt x="217" y="201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1"/>
                  </a:lnTo>
                  <a:lnTo>
                    <a:pt x="216" y="202"/>
                  </a:lnTo>
                  <a:lnTo>
                    <a:pt x="215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3"/>
                  </a:lnTo>
                  <a:lnTo>
                    <a:pt x="213" y="204"/>
                  </a:lnTo>
                  <a:lnTo>
                    <a:pt x="212" y="203"/>
                  </a:lnTo>
                  <a:lnTo>
                    <a:pt x="212" y="202"/>
                  </a:lnTo>
                  <a:lnTo>
                    <a:pt x="212" y="201"/>
                  </a:lnTo>
                  <a:lnTo>
                    <a:pt x="213" y="201"/>
                  </a:lnTo>
                  <a:lnTo>
                    <a:pt x="214" y="201"/>
                  </a:lnTo>
                  <a:lnTo>
                    <a:pt x="214" y="20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8">
              <a:extLst>
                <a:ext uri="{FF2B5EF4-FFF2-40B4-BE49-F238E27FC236}">
                  <a16:creationId xmlns:a16="http://schemas.microsoft.com/office/drawing/2014/main" id="{1CE73846-10E7-F209-0244-8E21F96FF5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1140" y="2975052"/>
              <a:ext cx="307531" cy="610830"/>
            </a:xfrm>
            <a:custGeom>
              <a:avLst/>
              <a:gdLst>
                <a:gd name="T0" fmla="*/ 35 w 218"/>
                <a:gd name="T1" fmla="*/ 243 h 433"/>
                <a:gd name="T2" fmla="*/ 35 w 218"/>
                <a:gd name="T3" fmla="*/ 228 h 433"/>
                <a:gd name="T4" fmla="*/ 24 w 218"/>
                <a:gd name="T5" fmla="*/ 188 h 433"/>
                <a:gd name="T6" fmla="*/ 27 w 218"/>
                <a:gd name="T7" fmla="*/ 161 h 433"/>
                <a:gd name="T8" fmla="*/ 36 w 218"/>
                <a:gd name="T9" fmla="*/ 143 h 433"/>
                <a:gd name="T10" fmla="*/ 48 w 218"/>
                <a:gd name="T11" fmla="*/ 132 h 433"/>
                <a:gd name="T12" fmla="*/ 63 w 218"/>
                <a:gd name="T13" fmla="*/ 129 h 433"/>
                <a:gd name="T14" fmla="*/ 71 w 218"/>
                <a:gd name="T15" fmla="*/ 124 h 433"/>
                <a:gd name="T16" fmla="*/ 81 w 218"/>
                <a:gd name="T17" fmla="*/ 118 h 433"/>
                <a:gd name="T18" fmla="*/ 91 w 218"/>
                <a:gd name="T19" fmla="*/ 117 h 433"/>
                <a:gd name="T20" fmla="*/ 97 w 218"/>
                <a:gd name="T21" fmla="*/ 124 h 433"/>
                <a:gd name="T22" fmla="*/ 97 w 218"/>
                <a:gd name="T23" fmla="*/ 109 h 433"/>
                <a:gd name="T24" fmla="*/ 112 w 218"/>
                <a:gd name="T25" fmla="*/ 102 h 433"/>
                <a:gd name="T26" fmla="*/ 120 w 218"/>
                <a:gd name="T27" fmla="*/ 108 h 433"/>
                <a:gd name="T28" fmla="*/ 120 w 218"/>
                <a:gd name="T29" fmla="*/ 93 h 433"/>
                <a:gd name="T30" fmla="*/ 128 w 218"/>
                <a:gd name="T31" fmla="*/ 88 h 433"/>
                <a:gd name="T32" fmla="*/ 133 w 218"/>
                <a:gd name="T33" fmla="*/ 87 h 433"/>
                <a:gd name="T34" fmla="*/ 142 w 218"/>
                <a:gd name="T35" fmla="*/ 83 h 433"/>
                <a:gd name="T36" fmla="*/ 136 w 218"/>
                <a:gd name="T37" fmla="*/ 82 h 433"/>
                <a:gd name="T38" fmla="*/ 139 w 218"/>
                <a:gd name="T39" fmla="*/ 71 h 433"/>
                <a:gd name="T40" fmla="*/ 143 w 218"/>
                <a:gd name="T41" fmla="*/ 73 h 433"/>
                <a:gd name="T42" fmla="*/ 139 w 218"/>
                <a:gd name="T43" fmla="*/ 57 h 433"/>
                <a:gd name="T44" fmla="*/ 145 w 218"/>
                <a:gd name="T45" fmla="*/ 49 h 433"/>
                <a:gd name="T46" fmla="*/ 153 w 218"/>
                <a:gd name="T47" fmla="*/ 54 h 433"/>
                <a:gd name="T48" fmla="*/ 158 w 218"/>
                <a:gd name="T49" fmla="*/ 47 h 433"/>
                <a:gd name="T50" fmla="*/ 168 w 218"/>
                <a:gd name="T51" fmla="*/ 38 h 433"/>
                <a:gd name="T52" fmla="*/ 169 w 218"/>
                <a:gd name="T53" fmla="*/ 21 h 433"/>
                <a:gd name="T54" fmla="*/ 171 w 218"/>
                <a:gd name="T55" fmla="*/ 15 h 433"/>
                <a:gd name="T56" fmla="*/ 178 w 218"/>
                <a:gd name="T57" fmla="*/ 7 h 433"/>
                <a:gd name="T58" fmla="*/ 179 w 218"/>
                <a:gd name="T59" fmla="*/ 3 h 433"/>
                <a:gd name="T60" fmla="*/ 180 w 218"/>
                <a:gd name="T61" fmla="*/ 7 h 433"/>
                <a:gd name="T62" fmla="*/ 185 w 218"/>
                <a:gd name="T63" fmla="*/ 10 h 433"/>
                <a:gd name="T64" fmla="*/ 190 w 218"/>
                <a:gd name="T65" fmla="*/ 18 h 433"/>
                <a:gd name="T66" fmla="*/ 193 w 218"/>
                <a:gd name="T67" fmla="*/ 26 h 433"/>
                <a:gd name="T68" fmla="*/ 201 w 218"/>
                <a:gd name="T69" fmla="*/ 38 h 433"/>
                <a:gd name="T70" fmla="*/ 205 w 218"/>
                <a:gd name="T71" fmla="*/ 55 h 433"/>
                <a:gd name="T72" fmla="*/ 209 w 218"/>
                <a:gd name="T73" fmla="*/ 83 h 433"/>
                <a:gd name="T74" fmla="*/ 217 w 218"/>
                <a:gd name="T75" fmla="*/ 101 h 433"/>
                <a:gd name="T76" fmla="*/ 209 w 218"/>
                <a:gd name="T77" fmla="*/ 125 h 433"/>
                <a:gd name="T78" fmla="*/ 200 w 218"/>
                <a:gd name="T79" fmla="*/ 108 h 433"/>
                <a:gd name="T80" fmla="*/ 194 w 218"/>
                <a:gd name="T81" fmla="*/ 118 h 433"/>
                <a:gd name="T82" fmla="*/ 197 w 218"/>
                <a:gd name="T83" fmla="*/ 135 h 433"/>
                <a:gd name="T84" fmla="*/ 194 w 218"/>
                <a:gd name="T85" fmla="*/ 152 h 433"/>
                <a:gd name="T86" fmla="*/ 185 w 218"/>
                <a:gd name="T87" fmla="*/ 192 h 433"/>
                <a:gd name="T88" fmla="*/ 168 w 218"/>
                <a:gd name="T89" fmla="*/ 248 h 433"/>
                <a:gd name="T90" fmla="*/ 156 w 218"/>
                <a:gd name="T91" fmla="*/ 284 h 433"/>
                <a:gd name="T92" fmla="*/ 138 w 218"/>
                <a:gd name="T93" fmla="*/ 341 h 433"/>
                <a:gd name="T94" fmla="*/ 126 w 218"/>
                <a:gd name="T95" fmla="*/ 382 h 433"/>
                <a:gd name="T96" fmla="*/ 115 w 218"/>
                <a:gd name="T97" fmla="*/ 410 h 433"/>
                <a:gd name="T98" fmla="*/ 98 w 218"/>
                <a:gd name="T99" fmla="*/ 418 h 433"/>
                <a:gd name="T100" fmla="*/ 56 w 218"/>
                <a:gd name="T101" fmla="*/ 431 h 433"/>
                <a:gd name="T102" fmla="*/ 34 w 218"/>
                <a:gd name="T103" fmla="*/ 419 h 433"/>
                <a:gd name="T104" fmla="*/ 21 w 218"/>
                <a:gd name="T105" fmla="*/ 405 h 433"/>
                <a:gd name="T106" fmla="*/ 12 w 218"/>
                <a:gd name="T107" fmla="*/ 374 h 433"/>
                <a:gd name="T108" fmla="*/ 12 w 218"/>
                <a:gd name="T109" fmla="*/ 358 h 433"/>
                <a:gd name="T110" fmla="*/ 3 w 218"/>
                <a:gd name="T111" fmla="*/ 336 h 433"/>
                <a:gd name="T112" fmla="*/ 2 w 218"/>
                <a:gd name="T113" fmla="*/ 320 h 433"/>
                <a:gd name="T114" fmla="*/ 5 w 218"/>
                <a:gd name="T115" fmla="*/ 305 h 433"/>
                <a:gd name="T116" fmla="*/ 20 w 218"/>
                <a:gd name="T117" fmla="*/ 280 h 433"/>
                <a:gd name="T118" fmla="*/ 202 w 218"/>
                <a:gd name="T119" fmla="*/ 148 h 433"/>
                <a:gd name="T120" fmla="*/ 154 w 218"/>
                <a:gd name="T121" fmla="*/ 46 h 433"/>
                <a:gd name="T122" fmla="*/ 153 w 218"/>
                <a:gd name="T123" fmla="*/ 4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" h="433">
                  <a:moveTo>
                    <a:pt x="30" y="263"/>
                  </a:moveTo>
                  <a:lnTo>
                    <a:pt x="31" y="261"/>
                  </a:lnTo>
                  <a:lnTo>
                    <a:pt x="34" y="257"/>
                  </a:lnTo>
                  <a:lnTo>
                    <a:pt x="34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7" y="252"/>
                  </a:lnTo>
                  <a:lnTo>
                    <a:pt x="37" y="251"/>
                  </a:lnTo>
                  <a:lnTo>
                    <a:pt x="37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5" y="246"/>
                  </a:lnTo>
                  <a:lnTo>
                    <a:pt x="35" y="244"/>
                  </a:lnTo>
                  <a:lnTo>
                    <a:pt x="35" y="243"/>
                  </a:lnTo>
                  <a:lnTo>
                    <a:pt x="35" y="242"/>
                  </a:lnTo>
                  <a:lnTo>
                    <a:pt x="36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5" y="240"/>
                  </a:lnTo>
                  <a:lnTo>
                    <a:pt x="35" y="239"/>
                  </a:lnTo>
                  <a:lnTo>
                    <a:pt x="36" y="239"/>
                  </a:lnTo>
                  <a:lnTo>
                    <a:pt x="36" y="238"/>
                  </a:lnTo>
                  <a:lnTo>
                    <a:pt x="36" y="236"/>
                  </a:lnTo>
                  <a:lnTo>
                    <a:pt x="37" y="236"/>
                  </a:lnTo>
                  <a:lnTo>
                    <a:pt x="37" y="234"/>
                  </a:lnTo>
                  <a:lnTo>
                    <a:pt x="37" y="233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5" y="230"/>
                  </a:lnTo>
                  <a:lnTo>
                    <a:pt x="35" y="228"/>
                  </a:lnTo>
                  <a:lnTo>
                    <a:pt x="34" y="227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30" y="216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1" y="214"/>
                  </a:lnTo>
                  <a:lnTo>
                    <a:pt x="30" y="211"/>
                  </a:lnTo>
                  <a:lnTo>
                    <a:pt x="29" y="207"/>
                  </a:lnTo>
                  <a:lnTo>
                    <a:pt x="27" y="205"/>
                  </a:lnTo>
                  <a:lnTo>
                    <a:pt x="25" y="201"/>
                  </a:lnTo>
                  <a:lnTo>
                    <a:pt x="25" y="200"/>
                  </a:lnTo>
                  <a:lnTo>
                    <a:pt x="25" y="194"/>
                  </a:lnTo>
                  <a:lnTo>
                    <a:pt x="24" y="188"/>
                  </a:lnTo>
                  <a:lnTo>
                    <a:pt x="24" y="186"/>
                  </a:lnTo>
                  <a:lnTo>
                    <a:pt x="25" y="182"/>
                  </a:lnTo>
                  <a:lnTo>
                    <a:pt x="25" y="181"/>
                  </a:lnTo>
                  <a:lnTo>
                    <a:pt x="25" y="180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1" y="175"/>
                  </a:lnTo>
                  <a:lnTo>
                    <a:pt x="21" y="174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4" y="168"/>
                  </a:lnTo>
                  <a:lnTo>
                    <a:pt x="24" y="167"/>
                  </a:lnTo>
                  <a:lnTo>
                    <a:pt x="25" y="167"/>
                  </a:lnTo>
                  <a:lnTo>
                    <a:pt x="25" y="166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8" y="161"/>
                  </a:lnTo>
                  <a:lnTo>
                    <a:pt x="28" y="159"/>
                  </a:lnTo>
                  <a:lnTo>
                    <a:pt x="29" y="158"/>
                  </a:lnTo>
                  <a:lnTo>
                    <a:pt x="30" y="156"/>
                  </a:lnTo>
                  <a:lnTo>
                    <a:pt x="31" y="155"/>
                  </a:lnTo>
                  <a:lnTo>
                    <a:pt x="31" y="154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5" y="149"/>
                  </a:lnTo>
                  <a:lnTo>
                    <a:pt x="36" y="147"/>
                  </a:lnTo>
                  <a:lnTo>
                    <a:pt x="36" y="146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6" y="143"/>
                  </a:lnTo>
                  <a:lnTo>
                    <a:pt x="37" y="142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5" y="135"/>
                  </a:lnTo>
                  <a:lnTo>
                    <a:pt x="36" y="135"/>
                  </a:lnTo>
                  <a:lnTo>
                    <a:pt x="36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31"/>
                  </a:lnTo>
                  <a:lnTo>
                    <a:pt x="39" y="131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7" y="132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1" y="131"/>
                  </a:lnTo>
                  <a:lnTo>
                    <a:pt x="52" y="131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5" y="129"/>
                  </a:lnTo>
                  <a:lnTo>
                    <a:pt x="56" y="126"/>
                  </a:lnTo>
                  <a:lnTo>
                    <a:pt x="58" y="125"/>
                  </a:lnTo>
                  <a:lnTo>
                    <a:pt x="60" y="124"/>
                  </a:lnTo>
                  <a:lnTo>
                    <a:pt x="61" y="123"/>
                  </a:lnTo>
                  <a:lnTo>
                    <a:pt x="61" y="124"/>
                  </a:lnTo>
                  <a:lnTo>
                    <a:pt x="61" y="125"/>
                  </a:lnTo>
                  <a:lnTo>
                    <a:pt x="62" y="126"/>
                  </a:lnTo>
                  <a:lnTo>
                    <a:pt x="62" y="127"/>
                  </a:lnTo>
                  <a:lnTo>
                    <a:pt x="62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4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5"/>
                  </a:lnTo>
                  <a:lnTo>
                    <a:pt x="69" y="124"/>
                  </a:lnTo>
                  <a:lnTo>
                    <a:pt x="70" y="124"/>
                  </a:lnTo>
                  <a:lnTo>
                    <a:pt x="70" y="125"/>
                  </a:lnTo>
                  <a:lnTo>
                    <a:pt x="71" y="125"/>
                  </a:lnTo>
                  <a:lnTo>
                    <a:pt x="70" y="126"/>
                  </a:lnTo>
                  <a:lnTo>
                    <a:pt x="71" y="126"/>
                  </a:lnTo>
                  <a:lnTo>
                    <a:pt x="71" y="127"/>
                  </a:lnTo>
                  <a:lnTo>
                    <a:pt x="71" y="126"/>
                  </a:lnTo>
                  <a:lnTo>
                    <a:pt x="71" y="125"/>
                  </a:lnTo>
                  <a:lnTo>
                    <a:pt x="71" y="124"/>
                  </a:lnTo>
                  <a:lnTo>
                    <a:pt x="72" y="124"/>
                  </a:lnTo>
                  <a:lnTo>
                    <a:pt x="72" y="123"/>
                  </a:lnTo>
                  <a:lnTo>
                    <a:pt x="72" y="122"/>
                  </a:lnTo>
                  <a:lnTo>
                    <a:pt x="72" y="121"/>
                  </a:lnTo>
                  <a:lnTo>
                    <a:pt x="71" y="121"/>
                  </a:lnTo>
                  <a:lnTo>
                    <a:pt x="72" y="121"/>
                  </a:lnTo>
                  <a:lnTo>
                    <a:pt x="72" y="119"/>
                  </a:lnTo>
                  <a:lnTo>
                    <a:pt x="73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6" y="119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9" y="118"/>
                  </a:lnTo>
                  <a:lnTo>
                    <a:pt x="80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5" y="118"/>
                  </a:lnTo>
                  <a:lnTo>
                    <a:pt x="85" y="119"/>
                  </a:lnTo>
                  <a:lnTo>
                    <a:pt x="84" y="119"/>
                  </a:lnTo>
                  <a:lnTo>
                    <a:pt x="84" y="118"/>
                  </a:lnTo>
                  <a:lnTo>
                    <a:pt x="85" y="117"/>
                  </a:lnTo>
                  <a:lnTo>
                    <a:pt x="86" y="117"/>
                  </a:lnTo>
                  <a:lnTo>
                    <a:pt x="87" y="116"/>
                  </a:lnTo>
                  <a:lnTo>
                    <a:pt x="88" y="116"/>
                  </a:lnTo>
                  <a:lnTo>
                    <a:pt x="89" y="116"/>
                  </a:lnTo>
                  <a:lnTo>
                    <a:pt x="91" y="117"/>
                  </a:lnTo>
                  <a:lnTo>
                    <a:pt x="91" y="118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1" y="121"/>
                  </a:lnTo>
                  <a:lnTo>
                    <a:pt x="91" y="122"/>
                  </a:lnTo>
                  <a:lnTo>
                    <a:pt x="92" y="124"/>
                  </a:lnTo>
                  <a:lnTo>
                    <a:pt x="93" y="125"/>
                  </a:lnTo>
                  <a:lnTo>
                    <a:pt x="93" y="124"/>
                  </a:lnTo>
                  <a:lnTo>
                    <a:pt x="94" y="124"/>
                  </a:lnTo>
                  <a:lnTo>
                    <a:pt x="95" y="124"/>
                  </a:lnTo>
                  <a:lnTo>
                    <a:pt x="95" y="123"/>
                  </a:lnTo>
                  <a:lnTo>
                    <a:pt x="94" y="123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6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2"/>
                  </a:lnTo>
                  <a:lnTo>
                    <a:pt x="94" y="121"/>
                  </a:lnTo>
                  <a:lnTo>
                    <a:pt x="93" y="121"/>
                  </a:lnTo>
                  <a:lnTo>
                    <a:pt x="92" y="119"/>
                  </a:lnTo>
                  <a:lnTo>
                    <a:pt x="93" y="119"/>
                  </a:lnTo>
                  <a:lnTo>
                    <a:pt x="94" y="117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2" y="116"/>
                  </a:lnTo>
                  <a:lnTo>
                    <a:pt x="93" y="115"/>
                  </a:lnTo>
                  <a:lnTo>
                    <a:pt x="93" y="114"/>
                  </a:lnTo>
                  <a:lnTo>
                    <a:pt x="94" y="114"/>
                  </a:lnTo>
                  <a:lnTo>
                    <a:pt x="95" y="113"/>
                  </a:lnTo>
                  <a:lnTo>
                    <a:pt x="96" y="110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8" y="109"/>
                  </a:lnTo>
                  <a:lnTo>
                    <a:pt x="100" y="108"/>
                  </a:lnTo>
                  <a:lnTo>
                    <a:pt x="101" y="108"/>
                  </a:lnTo>
                  <a:lnTo>
                    <a:pt x="102" y="107"/>
                  </a:lnTo>
                  <a:lnTo>
                    <a:pt x="103" y="107"/>
                  </a:lnTo>
                  <a:lnTo>
                    <a:pt x="102" y="107"/>
                  </a:lnTo>
                  <a:lnTo>
                    <a:pt x="102" y="106"/>
                  </a:lnTo>
                  <a:lnTo>
                    <a:pt x="104" y="106"/>
                  </a:lnTo>
                  <a:lnTo>
                    <a:pt x="106" y="104"/>
                  </a:lnTo>
                  <a:lnTo>
                    <a:pt x="109" y="101"/>
                  </a:lnTo>
                  <a:lnTo>
                    <a:pt x="111" y="101"/>
                  </a:lnTo>
                  <a:lnTo>
                    <a:pt x="111" y="100"/>
                  </a:lnTo>
                  <a:lnTo>
                    <a:pt x="112" y="100"/>
                  </a:lnTo>
                  <a:lnTo>
                    <a:pt x="112" y="101"/>
                  </a:lnTo>
                  <a:lnTo>
                    <a:pt x="112" y="102"/>
                  </a:lnTo>
                  <a:lnTo>
                    <a:pt x="113" y="104"/>
                  </a:lnTo>
                  <a:lnTo>
                    <a:pt x="114" y="105"/>
                  </a:lnTo>
                  <a:lnTo>
                    <a:pt x="115" y="105"/>
                  </a:lnTo>
                  <a:lnTo>
                    <a:pt x="114" y="106"/>
                  </a:lnTo>
                  <a:lnTo>
                    <a:pt x="113" y="107"/>
                  </a:lnTo>
                  <a:lnTo>
                    <a:pt x="112" y="109"/>
                  </a:lnTo>
                  <a:lnTo>
                    <a:pt x="111" y="110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4" y="109"/>
                  </a:lnTo>
                  <a:lnTo>
                    <a:pt x="115" y="109"/>
                  </a:lnTo>
                  <a:lnTo>
                    <a:pt x="117" y="108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20" y="108"/>
                  </a:lnTo>
                  <a:lnTo>
                    <a:pt x="120" y="107"/>
                  </a:lnTo>
                  <a:lnTo>
                    <a:pt x="119" y="107"/>
                  </a:lnTo>
                  <a:lnTo>
                    <a:pt x="118" y="106"/>
                  </a:lnTo>
                  <a:lnTo>
                    <a:pt x="118" y="104"/>
                  </a:lnTo>
                  <a:lnTo>
                    <a:pt x="117" y="104"/>
                  </a:lnTo>
                  <a:lnTo>
                    <a:pt x="117" y="102"/>
                  </a:lnTo>
                  <a:lnTo>
                    <a:pt x="115" y="102"/>
                  </a:lnTo>
                  <a:lnTo>
                    <a:pt x="115" y="101"/>
                  </a:lnTo>
                  <a:lnTo>
                    <a:pt x="114" y="101"/>
                  </a:lnTo>
                  <a:lnTo>
                    <a:pt x="114" y="100"/>
                  </a:lnTo>
                  <a:lnTo>
                    <a:pt x="115" y="99"/>
                  </a:lnTo>
                  <a:lnTo>
                    <a:pt x="117" y="98"/>
                  </a:lnTo>
                  <a:lnTo>
                    <a:pt x="118" y="97"/>
                  </a:lnTo>
                  <a:lnTo>
                    <a:pt x="119" y="96"/>
                  </a:lnTo>
                  <a:lnTo>
                    <a:pt x="120" y="94"/>
                  </a:lnTo>
                  <a:lnTo>
                    <a:pt x="120" y="93"/>
                  </a:lnTo>
                  <a:lnTo>
                    <a:pt x="121" y="92"/>
                  </a:lnTo>
                  <a:lnTo>
                    <a:pt x="122" y="92"/>
                  </a:lnTo>
                  <a:lnTo>
                    <a:pt x="122" y="91"/>
                  </a:lnTo>
                  <a:lnTo>
                    <a:pt x="123" y="91"/>
                  </a:lnTo>
                  <a:lnTo>
                    <a:pt x="125" y="90"/>
                  </a:lnTo>
                  <a:lnTo>
                    <a:pt x="123" y="90"/>
                  </a:lnTo>
                  <a:lnTo>
                    <a:pt x="122" y="90"/>
                  </a:lnTo>
                  <a:lnTo>
                    <a:pt x="122" y="91"/>
                  </a:lnTo>
                  <a:lnTo>
                    <a:pt x="122" y="90"/>
                  </a:lnTo>
                  <a:lnTo>
                    <a:pt x="121" y="90"/>
                  </a:lnTo>
                  <a:lnTo>
                    <a:pt x="122" y="89"/>
                  </a:lnTo>
                  <a:lnTo>
                    <a:pt x="126" y="84"/>
                  </a:lnTo>
                  <a:lnTo>
                    <a:pt x="127" y="84"/>
                  </a:lnTo>
                  <a:lnTo>
                    <a:pt x="127" y="85"/>
                  </a:lnTo>
                  <a:lnTo>
                    <a:pt x="128" y="85"/>
                  </a:lnTo>
                  <a:lnTo>
                    <a:pt x="128" y="88"/>
                  </a:lnTo>
                  <a:lnTo>
                    <a:pt x="128" y="89"/>
                  </a:lnTo>
                  <a:lnTo>
                    <a:pt x="128" y="90"/>
                  </a:lnTo>
                  <a:lnTo>
                    <a:pt x="126" y="92"/>
                  </a:lnTo>
                  <a:lnTo>
                    <a:pt x="126" y="93"/>
                  </a:lnTo>
                  <a:lnTo>
                    <a:pt x="125" y="97"/>
                  </a:lnTo>
                  <a:lnTo>
                    <a:pt x="126" y="98"/>
                  </a:lnTo>
                  <a:lnTo>
                    <a:pt x="127" y="97"/>
                  </a:lnTo>
                  <a:lnTo>
                    <a:pt x="128" y="96"/>
                  </a:lnTo>
                  <a:lnTo>
                    <a:pt x="128" y="94"/>
                  </a:lnTo>
                  <a:lnTo>
                    <a:pt x="129" y="93"/>
                  </a:lnTo>
                  <a:lnTo>
                    <a:pt x="129" y="94"/>
                  </a:lnTo>
                  <a:lnTo>
                    <a:pt x="130" y="93"/>
                  </a:lnTo>
                  <a:lnTo>
                    <a:pt x="130" y="92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3" y="87"/>
                  </a:lnTo>
                  <a:lnTo>
                    <a:pt x="134" y="87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5" y="84"/>
                  </a:lnTo>
                  <a:lnTo>
                    <a:pt x="135" y="83"/>
                  </a:lnTo>
                  <a:lnTo>
                    <a:pt x="136" y="83"/>
                  </a:lnTo>
                  <a:lnTo>
                    <a:pt x="136" y="82"/>
                  </a:lnTo>
                  <a:lnTo>
                    <a:pt x="137" y="81"/>
                  </a:lnTo>
                  <a:lnTo>
                    <a:pt x="138" y="83"/>
                  </a:lnTo>
                  <a:lnTo>
                    <a:pt x="139" y="83"/>
                  </a:lnTo>
                  <a:lnTo>
                    <a:pt x="139" y="84"/>
                  </a:lnTo>
                  <a:lnTo>
                    <a:pt x="140" y="84"/>
                  </a:lnTo>
                  <a:lnTo>
                    <a:pt x="140" y="85"/>
                  </a:lnTo>
                  <a:lnTo>
                    <a:pt x="140" y="84"/>
                  </a:lnTo>
                  <a:lnTo>
                    <a:pt x="140" y="83"/>
                  </a:lnTo>
                  <a:lnTo>
                    <a:pt x="142" y="83"/>
                  </a:lnTo>
                  <a:lnTo>
                    <a:pt x="143" y="83"/>
                  </a:lnTo>
                  <a:lnTo>
                    <a:pt x="143" y="84"/>
                  </a:lnTo>
                  <a:lnTo>
                    <a:pt x="143" y="87"/>
                  </a:lnTo>
                  <a:lnTo>
                    <a:pt x="143" y="88"/>
                  </a:lnTo>
                  <a:lnTo>
                    <a:pt x="143" y="87"/>
                  </a:lnTo>
                  <a:lnTo>
                    <a:pt x="144" y="85"/>
                  </a:lnTo>
                  <a:lnTo>
                    <a:pt x="144" y="84"/>
                  </a:lnTo>
                  <a:lnTo>
                    <a:pt x="143" y="83"/>
                  </a:lnTo>
                  <a:lnTo>
                    <a:pt x="143" y="82"/>
                  </a:lnTo>
                  <a:lnTo>
                    <a:pt x="142" y="82"/>
                  </a:lnTo>
                  <a:lnTo>
                    <a:pt x="140" y="81"/>
                  </a:lnTo>
                  <a:lnTo>
                    <a:pt x="139" y="82"/>
                  </a:lnTo>
                  <a:lnTo>
                    <a:pt x="138" y="82"/>
                  </a:lnTo>
                  <a:lnTo>
                    <a:pt x="137" y="82"/>
                  </a:lnTo>
                  <a:lnTo>
                    <a:pt x="137" y="81"/>
                  </a:lnTo>
                  <a:lnTo>
                    <a:pt x="136" y="82"/>
                  </a:lnTo>
                  <a:lnTo>
                    <a:pt x="135" y="82"/>
                  </a:lnTo>
                  <a:lnTo>
                    <a:pt x="135" y="81"/>
                  </a:lnTo>
                  <a:lnTo>
                    <a:pt x="135" y="80"/>
                  </a:lnTo>
                  <a:lnTo>
                    <a:pt x="134" y="79"/>
                  </a:lnTo>
                  <a:lnTo>
                    <a:pt x="134" y="77"/>
                  </a:lnTo>
                  <a:lnTo>
                    <a:pt x="134" y="76"/>
                  </a:lnTo>
                  <a:lnTo>
                    <a:pt x="134" y="75"/>
                  </a:lnTo>
                  <a:lnTo>
                    <a:pt x="135" y="74"/>
                  </a:lnTo>
                  <a:lnTo>
                    <a:pt x="135" y="73"/>
                  </a:lnTo>
                  <a:lnTo>
                    <a:pt x="136" y="73"/>
                  </a:lnTo>
                  <a:lnTo>
                    <a:pt x="136" y="72"/>
                  </a:lnTo>
                  <a:lnTo>
                    <a:pt x="136" y="71"/>
                  </a:lnTo>
                  <a:lnTo>
                    <a:pt x="137" y="71"/>
                  </a:lnTo>
                  <a:lnTo>
                    <a:pt x="138" y="72"/>
                  </a:lnTo>
                  <a:lnTo>
                    <a:pt x="139" y="72"/>
                  </a:lnTo>
                  <a:lnTo>
                    <a:pt x="139" y="71"/>
                  </a:lnTo>
                  <a:lnTo>
                    <a:pt x="140" y="71"/>
                  </a:lnTo>
                  <a:lnTo>
                    <a:pt x="142" y="71"/>
                  </a:lnTo>
                  <a:lnTo>
                    <a:pt x="142" y="70"/>
                  </a:lnTo>
                  <a:lnTo>
                    <a:pt x="142" y="68"/>
                  </a:lnTo>
                  <a:lnTo>
                    <a:pt x="140" y="67"/>
                  </a:lnTo>
                  <a:lnTo>
                    <a:pt x="140" y="66"/>
                  </a:lnTo>
                  <a:lnTo>
                    <a:pt x="142" y="67"/>
                  </a:lnTo>
                  <a:lnTo>
                    <a:pt x="143" y="67"/>
                  </a:lnTo>
                  <a:lnTo>
                    <a:pt x="143" y="68"/>
                  </a:lnTo>
                  <a:lnTo>
                    <a:pt x="143" y="70"/>
                  </a:lnTo>
                  <a:lnTo>
                    <a:pt x="143" y="71"/>
                  </a:lnTo>
                  <a:lnTo>
                    <a:pt x="142" y="72"/>
                  </a:lnTo>
                  <a:lnTo>
                    <a:pt x="142" y="73"/>
                  </a:lnTo>
                  <a:lnTo>
                    <a:pt x="142" y="74"/>
                  </a:lnTo>
                  <a:lnTo>
                    <a:pt x="143" y="74"/>
                  </a:lnTo>
                  <a:lnTo>
                    <a:pt x="143" y="73"/>
                  </a:lnTo>
                  <a:lnTo>
                    <a:pt x="143" y="72"/>
                  </a:lnTo>
                  <a:lnTo>
                    <a:pt x="144" y="72"/>
                  </a:lnTo>
                  <a:lnTo>
                    <a:pt x="144" y="71"/>
                  </a:lnTo>
                  <a:lnTo>
                    <a:pt x="143" y="71"/>
                  </a:lnTo>
                  <a:lnTo>
                    <a:pt x="143" y="70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4" y="66"/>
                  </a:lnTo>
                  <a:lnTo>
                    <a:pt x="143" y="65"/>
                  </a:lnTo>
                  <a:lnTo>
                    <a:pt x="142" y="65"/>
                  </a:lnTo>
                  <a:lnTo>
                    <a:pt x="140" y="64"/>
                  </a:lnTo>
                  <a:lnTo>
                    <a:pt x="143" y="63"/>
                  </a:lnTo>
                  <a:lnTo>
                    <a:pt x="142" y="62"/>
                  </a:lnTo>
                  <a:lnTo>
                    <a:pt x="140" y="60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39" y="55"/>
                  </a:lnTo>
                  <a:lnTo>
                    <a:pt x="140" y="55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2" y="51"/>
                  </a:lnTo>
                  <a:lnTo>
                    <a:pt x="142" y="50"/>
                  </a:lnTo>
                  <a:lnTo>
                    <a:pt x="142" y="49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3" y="50"/>
                  </a:lnTo>
                  <a:lnTo>
                    <a:pt x="144" y="50"/>
                  </a:lnTo>
                  <a:lnTo>
                    <a:pt x="144" y="49"/>
                  </a:lnTo>
                  <a:lnTo>
                    <a:pt x="145" y="49"/>
                  </a:lnTo>
                  <a:lnTo>
                    <a:pt x="145" y="50"/>
                  </a:lnTo>
                  <a:lnTo>
                    <a:pt x="146" y="51"/>
                  </a:lnTo>
                  <a:lnTo>
                    <a:pt x="147" y="51"/>
                  </a:lnTo>
                  <a:lnTo>
                    <a:pt x="147" y="52"/>
                  </a:lnTo>
                  <a:lnTo>
                    <a:pt x="147" y="54"/>
                  </a:lnTo>
                  <a:lnTo>
                    <a:pt x="148" y="55"/>
                  </a:lnTo>
                  <a:lnTo>
                    <a:pt x="148" y="56"/>
                  </a:lnTo>
                  <a:lnTo>
                    <a:pt x="148" y="57"/>
                  </a:lnTo>
                  <a:lnTo>
                    <a:pt x="150" y="57"/>
                  </a:lnTo>
                  <a:lnTo>
                    <a:pt x="151" y="58"/>
                  </a:lnTo>
                  <a:lnTo>
                    <a:pt x="152" y="57"/>
                  </a:lnTo>
                  <a:lnTo>
                    <a:pt x="153" y="57"/>
                  </a:lnTo>
                  <a:lnTo>
                    <a:pt x="153" y="56"/>
                  </a:lnTo>
                  <a:lnTo>
                    <a:pt x="152" y="55"/>
                  </a:lnTo>
                  <a:lnTo>
                    <a:pt x="153" y="55"/>
                  </a:lnTo>
                  <a:lnTo>
                    <a:pt x="153" y="54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3" y="50"/>
                  </a:lnTo>
                  <a:lnTo>
                    <a:pt x="153" y="49"/>
                  </a:lnTo>
                  <a:lnTo>
                    <a:pt x="154" y="49"/>
                  </a:lnTo>
                  <a:lnTo>
                    <a:pt x="154" y="51"/>
                  </a:lnTo>
                  <a:lnTo>
                    <a:pt x="154" y="50"/>
                  </a:lnTo>
                  <a:lnTo>
                    <a:pt x="155" y="50"/>
                  </a:lnTo>
                  <a:lnTo>
                    <a:pt x="155" y="49"/>
                  </a:lnTo>
                  <a:lnTo>
                    <a:pt x="156" y="49"/>
                  </a:lnTo>
                  <a:lnTo>
                    <a:pt x="158" y="49"/>
                  </a:lnTo>
                  <a:lnTo>
                    <a:pt x="158" y="48"/>
                  </a:lnTo>
                  <a:lnTo>
                    <a:pt x="158" y="49"/>
                  </a:lnTo>
                  <a:lnTo>
                    <a:pt x="159" y="49"/>
                  </a:lnTo>
                  <a:lnTo>
                    <a:pt x="158" y="48"/>
                  </a:lnTo>
                  <a:lnTo>
                    <a:pt x="158" y="47"/>
                  </a:lnTo>
                  <a:lnTo>
                    <a:pt x="158" y="46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59" y="46"/>
                  </a:lnTo>
                  <a:lnTo>
                    <a:pt x="161" y="47"/>
                  </a:lnTo>
                  <a:lnTo>
                    <a:pt x="162" y="47"/>
                  </a:lnTo>
                  <a:lnTo>
                    <a:pt x="163" y="47"/>
                  </a:lnTo>
                  <a:lnTo>
                    <a:pt x="164" y="46"/>
                  </a:lnTo>
                  <a:lnTo>
                    <a:pt x="165" y="46"/>
                  </a:lnTo>
                  <a:lnTo>
                    <a:pt x="165" y="45"/>
                  </a:lnTo>
                  <a:lnTo>
                    <a:pt x="167" y="43"/>
                  </a:lnTo>
                  <a:lnTo>
                    <a:pt x="167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7" y="39"/>
                  </a:lnTo>
                  <a:lnTo>
                    <a:pt x="168" y="38"/>
                  </a:lnTo>
                  <a:lnTo>
                    <a:pt x="168" y="35"/>
                  </a:lnTo>
                  <a:lnTo>
                    <a:pt x="168" y="34"/>
                  </a:lnTo>
                  <a:lnTo>
                    <a:pt x="169" y="33"/>
                  </a:lnTo>
                  <a:lnTo>
                    <a:pt x="170" y="32"/>
                  </a:lnTo>
                  <a:lnTo>
                    <a:pt x="170" y="31"/>
                  </a:lnTo>
                  <a:lnTo>
                    <a:pt x="171" y="31"/>
                  </a:lnTo>
                  <a:lnTo>
                    <a:pt x="171" y="30"/>
                  </a:lnTo>
                  <a:lnTo>
                    <a:pt x="171" y="27"/>
                  </a:lnTo>
                  <a:lnTo>
                    <a:pt x="171" y="26"/>
                  </a:lnTo>
                  <a:lnTo>
                    <a:pt x="170" y="26"/>
                  </a:lnTo>
                  <a:lnTo>
                    <a:pt x="170" y="25"/>
                  </a:lnTo>
                  <a:lnTo>
                    <a:pt x="170" y="24"/>
                  </a:lnTo>
                  <a:lnTo>
                    <a:pt x="170" y="23"/>
                  </a:lnTo>
                  <a:lnTo>
                    <a:pt x="169" y="23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9" y="20"/>
                  </a:lnTo>
                  <a:lnTo>
                    <a:pt x="168" y="20"/>
                  </a:lnTo>
                  <a:lnTo>
                    <a:pt x="168" y="18"/>
                  </a:lnTo>
                  <a:lnTo>
                    <a:pt x="167" y="17"/>
                  </a:lnTo>
                  <a:lnTo>
                    <a:pt x="167" y="16"/>
                  </a:lnTo>
                  <a:lnTo>
                    <a:pt x="165" y="16"/>
                  </a:lnTo>
                  <a:lnTo>
                    <a:pt x="164" y="16"/>
                  </a:lnTo>
                  <a:lnTo>
                    <a:pt x="164" y="15"/>
                  </a:lnTo>
                  <a:lnTo>
                    <a:pt x="165" y="15"/>
                  </a:lnTo>
                  <a:lnTo>
                    <a:pt x="167" y="15"/>
                  </a:lnTo>
                  <a:lnTo>
                    <a:pt x="168" y="15"/>
                  </a:lnTo>
                  <a:lnTo>
                    <a:pt x="169" y="15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1" y="16"/>
                  </a:lnTo>
                  <a:lnTo>
                    <a:pt x="171" y="15"/>
                  </a:lnTo>
                  <a:lnTo>
                    <a:pt x="171" y="14"/>
                  </a:lnTo>
                  <a:lnTo>
                    <a:pt x="172" y="14"/>
                  </a:lnTo>
                  <a:lnTo>
                    <a:pt x="172" y="13"/>
                  </a:lnTo>
                  <a:lnTo>
                    <a:pt x="173" y="12"/>
                  </a:lnTo>
                  <a:lnTo>
                    <a:pt x="173" y="13"/>
                  </a:lnTo>
                  <a:lnTo>
                    <a:pt x="173" y="12"/>
                  </a:lnTo>
                  <a:lnTo>
                    <a:pt x="175" y="12"/>
                  </a:lnTo>
                  <a:lnTo>
                    <a:pt x="175" y="10"/>
                  </a:lnTo>
                  <a:lnTo>
                    <a:pt x="175" y="12"/>
                  </a:lnTo>
                  <a:lnTo>
                    <a:pt x="176" y="10"/>
                  </a:lnTo>
                  <a:lnTo>
                    <a:pt x="176" y="9"/>
                  </a:lnTo>
                  <a:lnTo>
                    <a:pt x="177" y="10"/>
                  </a:lnTo>
                  <a:lnTo>
                    <a:pt x="178" y="9"/>
                  </a:lnTo>
                  <a:lnTo>
                    <a:pt x="178" y="8"/>
                  </a:lnTo>
                  <a:lnTo>
                    <a:pt x="177" y="8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78" y="6"/>
                  </a:lnTo>
                  <a:lnTo>
                    <a:pt x="177" y="6"/>
                  </a:lnTo>
                  <a:lnTo>
                    <a:pt x="177" y="5"/>
                  </a:lnTo>
                  <a:lnTo>
                    <a:pt x="176" y="5"/>
                  </a:lnTo>
                  <a:lnTo>
                    <a:pt x="177" y="5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79" y="6"/>
                  </a:lnTo>
                  <a:lnTo>
                    <a:pt x="179" y="5"/>
                  </a:lnTo>
                  <a:lnTo>
                    <a:pt x="179" y="6"/>
                  </a:lnTo>
                  <a:lnTo>
                    <a:pt x="179" y="5"/>
                  </a:lnTo>
                  <a:lnTo>
                    <a:pt x="179" y="4"/>
                  </a:lnTo>
                  <a:lnTo>
                    <a:pt x="178" y="4"/>
                  </a:lnTo>
                  <a:lnTo>
                    <a:pt x="178" y="3"/>
                  </a:lnTo>
                  <a:lnTo>
                    <a:pt x="179" y="3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1" y="1"/>
                  </a:lnTo>
                  <a:lnTo>
                    <a:pt x="183" y="1"/>
                  </a:lnTo>
                  <a:lnTo>
                    <a:pt x="183" y="3"/>
                  </a:lnTo>
                  <a:lnTo>
                    <a:pt x="183" y="4"/>
                  </a:lnTo>
                  <a:lnTo>
                    <a:pt x="183" y="5"/>
                  </a:lnTo>
                  <a:lnTo>
                    <a:pt x="183" y="6"/>
                  </a:lnTo>
                  <a:lnTo>
                    <a:pt x="184" y="7"/>
                  </a:lnTo>
                  <a:lnTo>
                    <a:pt x="184" y="8"/>
                  </a:lnTo>
                  <a:lnTo>
                    <a:pt x="183" y="7"/>
                  </a:lnTo>
                  <a:lnTo>
                    <a:pt x="181" y="7"/>
                  </a:lnTo>
                  <a:lnTo>
                    <a:pt x="181" y="8"/>
                  </a:lnTo>
                  <a:lnTo>
                    <a:pt x="180" y="7"/>
                  </a:lnTo>
                  <a:lnTo>
                    <a:pt x="179" y="8"/>
                  </a:lnTo>
                  <a:lnTo>
                    <a:pt x="180" y="8"/>
                  </a:lnTo>
                  <a:lnTo>
                    <a:pt x="179" y="9"/>
                  </a:lnTo>
                  <a:lnTo>
                    <a:pt x="180" y="9"/>
                  </a:lnTo>
                  <a:lnTo>
                    <a:pt x="181" y="9"/>
                  </a:lnTo>
                  <a:lnTo>
                    <a:pt x="180" y="10"/>
                  </a:lnTo>
                  <a:lnTo>
                    <a:pt x="181" y="10"/>
                  </a:lnTo>
                  <a:lnTo>
                    <a:pt x="181" y="12"/>
                  </a:lnTo>
                  <a:lnTo>
                    <a:pt x="181" y="10"/>
                  </a:lnTo>
                  <a:lnTo>
                    <a:pt x="183" y="10"/>
                  </a:lnTo>
                  <a:lnTo>
                    <a:pt x="183" y="12"/>
                  </a:lnTo>
                  <a:lnTo>
                    <a:pt x="184" y="12"/>
                  </a:lnTo>
                  <a:lnTo>
                    <a:pt x="184" y="10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5" y="10"/>
                  </a:lnTo>
                  <a:lnTo>
                    <a:pt x="185" y="12"/>
                  </a:lnTo>
                  <a:lnTo>
                    <a:pt x="186" y="12"/>
                  </a:lnTo>
                  <a:lnTo>
                    <a:pt x="186" y="13"/>
                  </a:lnTo>
                  <a:lnTo>
                    <a:pt x="186" y="14"/>
                  </a:lnTo>
                  <a:lnTo>
                    <a:pt x="187" y="13"/>
                  </a:lnTo>
                  <a:lnTo>
                    <a:pt x="188" y="13"/>
                  </a:lnTo>
                  <a:lnTo>
                    <a:pt x="188" y="14"/>
                  </a:lnTo>
                  <a:lnTo>
                    <a:pt x="189" y="14"/>
                  </a:lnTo>
                  <a:lnTo>
                    <a:pt x="189" y="15"/>
                  </a:lnTo>
                  <a:lnTo>
                    <a:pt x="188" y="15"/>
                  </a:lnTo>
                  <a:lnTo>
                    <a:pt x="187" y="15"/>
                  </a:lnTo>
                  <a:lnTo>
                    <a:pt x="188" y="15"/>
                  </a:lnTo>
                  <a:lnTo>
                    <a:pt x="188" y="16"/>
                  </a:lnTo>
                  <a:lnTo>
                    <a:pt x="189" y="15"/>
                  </a:lnTo>
                  <a:lnTo>
                    <a:pt x="190" y="17"/>
                  </a:lnTo>
                  <a:lnTo>
                    <a:pt x="190" y="18"/>
                  </a:lnTo>
                  <a:lnTo>
                    <a:pt x="189" y="18"/>
                  </a:lnTo>
                  <a:lnTo>
                    <a:pt x="189" y="17"/>
                  </a:lnTo>
                  <a:lnTo>
                    <a:pt x="189" y="18"/>
                  </a:lnTo>
                  <a:lnTo>
                    <a:pt x="190" y="20"/>
                  </a:lnTo>
                  <a:lnTo>
                    <a:pt x="189" y="21"/>
                  </a:lnTo>
                  <a:lnTo>
                    <a:pt x="189" y="22"/>
                  </a:lnTo>
                  <a:lnTo>
                    <a:pt x="189" y="23"/>
                  </a:lnTo>
                  <a:lnTo>
                    <a:pt x="190" y="22"/>
                  </a:lnTo>
                  <a:lnTo>
                    <a:pt x="190" y="23"/>
                  </a:lnTo>
                  <a:lnTo>
                    <a:pt x="192" y="23"/>
                  </a:lnTo>
                  <a:lnTo>
                    <a:pt x="192" y="24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6"/>
                  </a:lnTo>
                  <a:lnTo>
                    <a:pt x="192" y="27"/>
                  </a:lnTo>
                  <a:lnTo>
                    <a:pt x="193" y="26"/>
                  </a:lnTo>
                  <a:lnTo>
                    <a:pt x="193" y="27"/>
                  </a:lnTo>
                  <a:lnTo>
                    <a:pt x="194" y="26"/>
                  </a:lnTo>
                  <a:lnTo>
                    <a:pt x="194" y="25"/>
                  </a:lnTo>
                  <a:lnTo>
                    <a:pt x="195" y="25"/>
                  </a:lnTo>
                  <a:lnTo>
                    <a:pt x="196" y="26"/>
                  </a:lnTo>
                  <a:lnTo>
                    <a:pt x="196" y="27"/>
                  </a:lnTo>
                  <a:lnTo>
                    <a:pt x="197" y="29"/>
                  </a:lnTo>
                  <a:lnTo>
                    <a:pt x="197" y="30"/>
                  </a:lnTo>
                  <a:lnTo>
                    <a:pt x="198" y="30"/>
                  </a:lnTo>
                  <a:lnTo>
                    <a:pt x="198" y="31"/>
                  </a:lnTo>
                  <a:lnTo>
                    <a:pt x="200" y="32"/>
                  </a:lnTo>
                  <a:lnTo>
                    <a:pt x="200" y="33"/>
                  </a:lnTo>
                  <a:lnTo>
                    <a:pt x="201" y="33"/>
                  </a:lnTo>
                  <a:lnTo>
                    <a:pt x="201" y="34"/>
                  </a:lnTo>
                  <a:lnTo>
                    <a:pt x="201" y="35"/>
                  </a:lnTo>
                  <a:lnTo>
                    <a:pt x="201" y="38"/>
                  </a:lnTo>
                  <a:lnTo>
                    <a:pt x="201" y="39"/>
                  </a:lnTo>
                  <a:lnTo>
                    <a:pt x="201" y="40"/>
                  </a:lnTo>
                  <a:lnTo>
                    <a:pt x="202" y="41"/>
                  </a:lnTo>
                  <a:lnTo>
                    <a:pt x="202" y="42"/>
                  </a:lnTo>
                  <a:lnTo>
                    <a:pt x="202" y="43"/>
                  </a:lnTo>
                  <a:lnTo>
                    <a:pt x="203" y="43"/>
                  </a:lnTo>
                  <a:lnTo>
                    <a:pt x="203" y="45"/>
                  </a:lnTo>
                  <a:lnTo>
                    <a:pt x="203" y="46"/>
                  </a:lnTo>
                  <a:lnTo>
                    <a:pt x="203" y="47"/>
                  </a:lnTo>
                  <a:lnTo>
                    <a:pt x="204" y="48"/>
                  </a:lnTo>
                  <a:lnTo>
                    <a:pt x="204" y="49"/>
                  </a:lnTo>
                  <a:lnTo>
                    <a:pt x="204" y="50"/>
                  </a:lnTo>
                  <a:lnTo>
                    <a:pt x="205" y="51"/>
                  </a:lnTo>
                  <a:lnTo>
                    <a:pt x="205" y="52"/>
                  </a:lnTo>
                  <a:lnTo>
                    <a:pt x="205" y="54"/>
                  </a:lnTo>
                  <a:lnTo>
                    <a:pt x="205" y="55"/>
                  </a:lnTo>
                  <a:lnTo>
                    <a:pt x="206" y="56"/>
                  </a:lnTo>
                  <a:lnTo>
                    <a:pt x="206" y="57"/>
                  </a:lnTo>
                  <a:lnTo>
                    <a:pt x="207" y="63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67"/>
                  </a:lnTo>
                  <a:lnTo>
                    <a:pt x="207" y="68"/>
                  </a:lnTo>
                  <a:lnTo>
                    <a:pt x="207" y="70"/>
                  </a:lnTo>
                  <a:lnTo>
                    <a:pt x="207" y="71"/>
                  </a:lnTo>
                  <a:lnTo>
                    <a:pt x="209" y="72"/>
                  </a:lnTo>
                  <a:lnTo>
                    <a:pt x="209" y="73"/>
                  </a:lnTo>
                  <a:lnTo>
                    <a:pt x="209" y="75"/>
                  </a:lnTo>
                  <a:lnTo>
                    <a:pt x="209" y="76"/>
                  </a:lnTo>
                  <a:lnTo>
                    <a:pt x="209" y="77"/>
                  </a:lnTo>
                  <a:lnTo>
                    <a:pt x="209" y="80"/>
                  </a:lnTo>
                  <a:lnTo>
                    <a:pt x="209" y="83"/>
                  </a:lnTo>
                  <a:lnTo>
                    <a:pt x="210" y="84"/>
                  </a:lnTo>
                  <a:lnTo>
                    <a:pt x="210" y="85"/>
                  </a:lnTo>
                  <a:lnTo>
                    <a:pt x="210" y="87"/>
                  </a:lnTo>
                  <a:lnTo>
                    <a:pt x="209" y="87"/>
                  </a:lnTo>
                  <a:lnTo>
                    <a:pt x="209" y="88"/>
                  </a:lnTo>
                  <a:lnTo>
                    <a:pt x="210" y="88"/>
                  </a:lnTo>
                  <a:lnTo>
                    <a:pt x="211" y="88"/>
                  </a:lnTo>
                  <a:lnTo>
                    <a:pt x="211" y="89"/>
                  </a:lnTo>
                  <a:lnTo>
                    <a:pt x="211" y="91"/>
                  </a:lnTo>
                  <a:lnTo>
                    <a:pt x="213" y="96"/>
                  </a:lnTo>
                  <a:lnTo>
                    <a:pt x="213" y="97"/>
                  </a:lnTo>
                  <a:lnTo>
                    <a:pt x="215" y="98"/>
                  </a:lnTo>
                  <a:lnTo>
                    <a:pt x="215" y="99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1"/>
                  </a:lnTo>
                  <a:lnTo>
                    <a:pt x="218" y="102"/>
                  </a:lnTo>
                  <a:lnTo>
                    <a:pt x="218" y="105"/>
                  </a:lnTo>
                  <a:lnTo>
                    <a:pt x="217" y="106"/>
                  </a:lnTo>
                  <a:lnTo>
                    <a:pt x="217" y="107"/>
                  </a:lnTo>
                  <a:lnTo>
                    <a:pt x="217" y="108"/>
                  </a:lnTo>
                  <a:lnTo>
                    <a:pt x="217" y="109"/>
                  </a:lnTo>
                  <a:lnTo>
                    <a:pt x="217" y="110"/>
                  </a:lnTo>
                  <a:lnTo>
                    <a:pt x="215" y="112"/>
                  </a:lnTo>
                  <a:lnTo>
                    <a:pt x="215" y="113"/>
                  </a:lnTo>
                  <a:lnTo>
                    <a:pt x="213" y="118"/>
                  </a:lnTo>
                  <a:lnTo>
                    <a:pt x="212" y="119"/>
                  </a:lnTo>
                  <a:lnTo>
                    <a:pt x="213" y="119"/>
                  </a:lnTo>
                  <a:lnTo>
                    <a:pt x="212" y="119"/>
                  </a:lnTo>
                  <a:lnTo>
                    <a:pt x="210" y="123"/>
                  </a:lnTo>
                  <a:lnTo>
                    <a:pt x="210" y="124"/>
                  </a:lnTo>
                  <a:lnTo>
                    <a:pt x="209" y="125"/>
                  </a:lnTo>
                  <a:lnTo>
                    <a:pt x="207" y="125"/>
                  </a:lnTo>
                  <a:lnTo>
                    <a:pt x="206" y="124"/>
                  </a:lnTo>
                  <a:lnTo>
                    <a:pt x="206" y="123"/>
                  </a:lnTo>
                  <a:lnTo>
                    <a:pt x="205" y="123"/>
                  </a:lnTo>
                  <a:lnTo>
                    <a:pt x="204" y="122"/>
                  </a:lnTo>
                  <a:lnTo>
                    <a:pt x="204" y="121"/>
                  </a:lnTo>
                  <a:lnTo>
                    <a:pt x="203" y="121"/>
                  </a:lnTo>
                  <a:lnTo>
                    <a:pt x="203" y="118"/>
                  </a:lnTo>
                  <a:lnTo>
                    <a:pt x="202" y="117"/>
                  </a:lnTo>
                  <a:lnTo>
                    <a:pt x="202" y="116"/>
                  </a:lnTo>
                  <a:lnTo>
                    <a:pt x="202" y="115"/>
                  </a:lnTo>
                  <a:lnTo>
                    <a:pt x="202" y="114"/>
                  </a:lnTo>
                  <a:lnTo>
                    <a:pt x="201" y="113"/>
                  </a:lnTo>
                  <a:lnTo>
                    <a:pt x="200" y="112"/>
                  </a:lnTo>
                  <a:lnTo>
                    <a:pt x="200" y="110"/>
                  </a:lnTo>
                  <a:lnTo>
                    <a:pt x="200" y="108"/>
                  </a:lnTo>
                  <a:lnTo>
                    <a:pt x="200" y="107"/>
                  </a:lnTo>
                  <a:lnTo>
                    <a:pt x="198" y="107"/>
                  </a:lnTo>
                  <a:lnTo>
                    <a:pt x="198" y="108"/>
                  </a:lnTo>
                  <a:lnTo>
                    <a:pt x="197" y="108"/>
                  </a:lnTo>
                  <a:lnTo>
                    <a:pt x="195" y="108"/>
                  </a:lnTo>
                  <a:lnTo>
                    <a:pt x="194" y="108"/>
                  </a:lnTo>
                  <a:lnTo>
                    <a:pt x="194" y="109"/>
                  </a:lnTo>
                  <a:lnTo>
                    <a:pt x="192" y="112"/>
                  </a:lnTo>
                  <a:lnTo>
                    <a:pt x="192" y="113"/>
                  </a:lnTo>
                  <a:lnTo>
                    <a:pt x="193" y="114"/>
                  </a:lnTo>
                  <a:lnTo>
                    <a:pt x="193" y="115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7"/>
                  </a:lnTo>
                  <a:lnTo>
                    <a:pt x="193" y="118"/>
                  </a:lnTo>
                  <a:lnTo>
                    <a:pt x="194" y="118"/>
                  </a:lnTo>
                  <a:lnTo>
                    <a:pt x="194" y="121"/>
                  </a:lnTo>
                  <a:lnTo>
                    <a:pt x="194" y="122"/>
                  </a:lnTo>
                  <a:lnTo>
                    <a:pt x="195" y="123"/>
                  </a:lnTo>
                  <a:lnTo>
                    <a:pt x="194" y="123"/>
                  </a:lnTo>
                  <a:lnTo>
                    <a:pt x="194" y="124"/>
                  </a:lnTo>
                  <a:lnTo>
                    <a:pt x="193" y="125"/>
                  </a:lnTo>
                  <a:lnTo>
                    <a:pt x="193" y="126"/>
                  </a:lnTo>
                  <a:lnTo>
                    <a:pt x="193" y="127"/>
                  </a:lnTo>
                  <a:lnTo>
                    <a:pt x="193" y="129"/>
                  </a:lnTo>
                  <a:lnTo>
                    <a:pt x="194" y="129"/>
                  </a:lnTo>
                  <a:lnTo>
                    <a:pt x="194" y="130"/>
                  </a:lnTo>
                  <a:lnTo>
                    <a:pt x="196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8" y="133"/>
                  </a:lnTo>
                  <a:lnTo>
                    <a:pt x="197" y="135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8" y="139"/>
                  </a:lnTo>
                  <a:lnTo>
                    <a:pt x="198" y="141"/>
                  </a:lnTo>
                  <a:lnTo>
                    <a:pt x="198" y="142"/>
                  </a:lnTo>
                  <a:lnTo>
                    <a:pt x="196" y="146"/>
                  </a:lnTo>
                  <a:lnTo>
                    <a:pt x="195" y="147"/>
                  </a:lnTo>
                  <a:lnTo>
                    <a:pt x="194" y="148"/>
                  </a:lnTo>
                  <a:lnTo>
                    <a:pt x="194" y="149"/>
                  </a:lnTo>
                  <a:lnTo>
                    <a:pt x="194" y="150"/>
                  </a:lnTo>
                  <a:lnTo>
                    <a:pt x="195" y="150"/>
                  </a:lnTo>
                  <a:lnTo>
                    <a:pt x="195" y="151"/>
                  </a:lnTo>
                  <a:lnTo>
                    <a:pt x="196" y="151"/>
                  </a:lnTo>
                  <a:lnTo>
                    <a:pt x="197" y="151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0" y="154"/>
                  </a:lnTo>
                  <a:lnTo>
                    <a:pt x="188" y="158"/>
                  </a:lnTo>
                  <a:lnTo>
                    <a:pt x="187" y="161"/>
                  </a:lnTo>
                  <a:lnTo>
                    <a:pt x="186" y="166"/>
                  </a:lnTo>
                  <a:lnTo>
                    <a:pt x="185" y="167"/>
                  </a:lnTo>
                  <a:lnTo>
                    <a:pt x="185" y="168"/>
                  </a:lnTo>
                  <a:lnTo>
                    <a:pt x="186" y="169"/>
                  </a:lnTo>
                  <a:lnTo>
                    <a:pt x="187" y="177"/>
                  </a:lnTo>
                  <a:lnTo>
                    <a:pt x="188" y="180"/>
                  </a:lnTo>
                  <a:lnTo>
                    <a:pt x="187" y="182"/>
                  </a:lnTo>
                  <a:lnTo>
                    <a:pt x="186" y="185"/>
                  </a:lnTo>
                  <a:lnTo>
                    <a:pt x="185" y="190"/>
                  </a:lnTo>
                  <a:lnTo>
                    <a:pt x="185" y="191"/>
                  </a:lnTo>
                  <a:lnTo>
                    <a:pt x="185" y="192"/>
                  </a:lnTo>
                  <a:lnTo>
                    <a:pt x="186" y="192"/>
                  </a:lnTo>
                  <a:lnTo>
                    <a:pt x="186" y="193"/>
                  </a:lnTo>
                  <a:lnTo>
                    <a:pt x="185" y="193"/>
                  </a:lnTo>
                  <a:lnTo>
                    <a:pt x="184" y="196"/>
                  </a:lnTo>
                  <a:lnTo>
                    <a:pt x="184" y="201"/>
                  </a:lnTo>
                  <a:lnTo>
                    <a:pt x="183" y="202"/>
                  </a:lnTo>
                  <a:lnTo>
                    <a:pt x="181" y="205"/>
                  </a:lnTo>
                  <a:lnTo>
                    <a:pt x="180" y="208"/>
                  </a:lnTo>
                  <a:lnTo>
                    <a:pt x="178" y="215"/>
                  </a:lnTo>
                  <a:lnTo>
                    <a:pt x="176" y="219"/>
                  </a:lnTo>
                  <a:lnTo>
                    <a:pt x="175" y="222"/>
                  </a:lnTo>
                  <a:lnTo>
                    <a:pt x="172" y="232"/>
                  </a:lnTo>
                  <a:lnTo>
                    <a:pt x="169" y="241"/>
                  </a:lnTo>
                  <a:lnTo>
                    <a:pt x="168" y="246"/>
                  </a:lnTo>
                  <a:lnTo>
                    <a:pt x="168" y="247"/>
                  </a:lnTo>
                  <a:lnTo>
                    <a:pt x="168" y="248"/>
                  </a:lnTo>
                  <a:lnTo>
                    <a:pt x="167" y="251"/>
                  </a:lnTo>
                  <a:lnTo>
                    <a:pt x="167" y="250"/>
                  </a:lnTo>
                  <a:lnTo>
                    <a:pt x="165" y="250"/>
                  </a:lnTo>
                  <a:lnTo>
                    <a:pt x="165" y="251"/>
                  </a:lnTo>
                  <a:lnTo>
                    <a:pt x="167" y="252"/>
                  </a:lnTo>
                  <a:lnTo>
                    <a:pt x="163" y="257"/>
                  </a:lnTo>
                  <a:lnTo>
                    <a:pt x="162" y="263"/>
                  </a:lnTo>
                  <a:lnTo>
                    <a:pt x="161" y="265"/>
                  </a:lnTo>
                  <a:lnTo>
                    <a:pt x="160" y="269"/>
                  </a:lnTo>
                  <a:lnTo>
                    <a:pt x="156" y="281"/>
                  </a:lnTo>
                  <a:lnTo>
                    <a:pt x="156" y="282"/>
                  </a:lnTo>
                  <a:lnTo>
                    <a:pt x="155" y="282"/>
                  </a:lnTo>
                  <a:lnTo>
                    <a:pt x="155" y="283"/>
                  </a:lnTo>
                  <a:lnTo>
                    <a:pt x="156" y="282"/>
                  </a:lnTo>
                  <a:lnTo>
                    <a:pt x="156" y="283"/>
                  </a:lnTo>
                  <a:lnTo>
                    <a:pt x="156" y="284"/>
                  </a:lnTo>
                  <a:lnTo>
                    <a:pt x="155" y="285"/>
                  </a:lnTo>
                  <a:lnTo>
                    <a:pt x="155" y="286"/>
                  </a:lnTo>
                  <a:lnTo>
                    <a:pt x="155" y="288"/>
                  </a:lnTo>
                  <a:lnTo>
                    <a:pt x="154" y="290"/>
                  </a:lnTo>
                  <a:lnTo>
                    <a:pt x="154" y="291"/>
                  </a:lnTo>
                  <a:lnTo>
                    <a:pt x="154" y="292"/>
                  </a:lnTo>
                  <a:lnTo>
                    <a:pt x="153" y="294"/>
                  </a:lnTo>
                  <a:lnTo>
                    <a:pt x="153" y="295"/>
                  </a:lnTo>
                  <a:lnTo>
                    <a:pt x="153" y="297"/>
                  </a:lnTo>
                  <a:lnTo>
                    <a:pt x="148" y="308"/>
                  </a:lnTo>
                  <a:lnTo>
                    <a:pt x="145" y="317"/>
                  </a:lnTo>
                  <a:lnTo>
                    <a:pt x="142" y="326"/>
                  </a:lnTo>
                  <a:lnTo>
                    <a:pt x="140" y="328"/>
                  </a:lnTo>
                  <a:lnTo>
                    <a:pt x="139" y="331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8" y="344"/>
                  </a:lnTo>
                  <a:lnTo>
                    <a:pt x="137" y="348"/>
                  </a:lnTo>
                  <a:lnTo>
                    <a:pt x="136" y="351"/>
                  </a:lnTo>
                  <a:lnTo>
                    <a:pt x="135" y="356"/>
                  </a:lnTo>
                  <a:lnTo>
                    <a:pt x="131" y="367"/>
                  </a:lnTo>
                  <a:lnTo>
                    <a:pt x="131" y="366"/>
                  </a:lnTo>
                  <a:lnTo>
                    <a:pt x="130" y="366"/>
                  </a:lnTo>
                  <a:lnTo>
                    <a:pt x="130" y="367"/>
                  </a:lnTo>
                  <a:lnTo>
                    <a:pt x="131" y="367"/>
                  </a:lnTo>
                  <a:lnTo>
                    <a:pt x="131" y="368"/>
                  </a:lnTo>
                  <a:lnTo>
                    <a:pt x="130" y="375"/>
                  </a:lnTo>
                  <a:lnTo>
                    <a:pt x="128" y="380"/>
                  </a:lnTo>
                  <a:lnTo>
                    <a:pt x="128" y="381"/>
                  </a:lnTo>
                  <a:lnTo>
                    <a:pt x="127" y="381"/>
                  </a:lnTo>
                  <a:lnTo>
                    <a:pt x="127" y="382"/>
                  </a:lnTo>
                  <a:lnTo>
                    <a:pt x="126" y="382"/>
                  </a:lnTo>
                  <a:lnTo>
                    <a:pt x="127" y="382"/>
                  </a:lnTo>
                  <a:lnTo>
                    <a:pt x="126" y="383"/>
                  </a:lnTo>
                  <a:lnTo>
                    <a:pt x="126" y="384"/>
                  </a:lnTo>
                  <a:lnTo>
                    <a:pt x="123" y="389"/>
                  </a:lnTo>
                  <a:lnTo>
                    <a:pt x="122" y="389"/>
                  </a:lnTo>
                  <a:lnTo>
                    <a:pt x="123" y="391"/>
                  </a:lnTo>
                  <a:lnTo>
                    <a:pt x="122" y="395"/>
                  </a:lnTo>
                  <a:lnTo>
                    <a:pt x="120" y="402"/>
                  </a:lnTo>
                  <a:lnTo>
                    <a:pt x="119" y="403"/>
                  </a:lnTo>
                  <a:lnTo>
                    <a:pt x="119" y="405"/>
                  </a:lnTo>
                  <a:lnTo>
                    <a:pt x="119" y="406"/>
                  </a:lnTo>
                  <a:lnTo>
                    <a:pt x="117" y="407"/>
                  </a:lnTo>
                  <a:lnTo>
                    <a:pt x="117" y="408"/>
                  </a:lnTo>
                  <a:lnTo>
                    <a:pt x="117" y="410"/>
                  </a:lnTo>
                  <a:lnTo>
                    <a:pt x="115" y="409"/>
                  </a:lnTo>
                  <a:lnTo>
                    <a:pt x="115" y="410"/>
                  </a:lnTo>
                  <a:lnTo>
                    <a:pt x="115" y="411"/>
                  </a:lnTo>
                  <a:lnTo>
                    <a:pt x="114" y="412"/>
                  </a:lnTo>
                  <a:lnTo>
                    <a:pt x="113" y="414"/>
                  </a:lnTo>
                  <a:lnTo>
                    <a:pt x="112" y="415"/>
                  </a:lnTo>
                  <a:lnTo>
                    <a:pt x="111" y="415"/>
                  </a:lnTo>
                  <a:lnTo>
                    <a:pt x="109" y="416"/>
                  </a:lnTo>
                  <a:lnTo>
                    <a:pt x="108" y="416"/>
                  </a:lnTo>
                  <a:lnTo>
                    <a:pt x="108" y="417"/>
                  </a:lnTo>
                  <a:lnTo>
                    <a:pt x="106" y="417"/>
                  </a:lnTo>
                  <a:lnTo>
                    <a:pt x="106" y="418"/>
                  </a:lnTo>
                  <a:lnTo>
                    <a:pt x="105" y="418"/>
                  </a:lnTo>
                  <a:lnTo>
                    <a:pt x="104" y="418"/>
                  </a:lnTo>
                  <a:lnTo>
                    <a:pt x="103" y="419"/>
                  </a:lnTo>
                  <a:lnTo>
                    <a:pt x="102" y="419"/>
                  </a:lnTo>
                  <a:lnTo>
                    <a:pt x="101" y="418"/>
                  </a:lnTo>
                  <a:lnTo>
                    <a:pt x="98" y="418"/>
                  </a:lnTo>
                  <a:lnTo>
                    <a:pt x="95" y="418"/>
                  </a:lnTo>
                  <a:lnTo>
                    <a:pt x="91" y="419"/>
                  </a:lnTo>
                  <a:lnTo>
                    <a:pt x="84" y="422"/>
                  </a:lnTo>
                  <a:lnTo>
                    <a:pt x="80" y="424"/>
                  </a:lnTo>
                  <a:lnTo>
                    <a:pt x="76" y="426"/>
                  </a:lnTo>
                  <a:lnTo>
                    <a:pt x="73" y="429"/>
                  </a:lnTo>
                  <a:lnTo>
                    <a:pt x="72" y="429"/>
                  </a:lnTo>
                  <a:lnTo>
                    <a:pt x="71" y="429"/>
                  </a:lnTo>
                  <a:lnTo>
                    <a:pt x="70" y="432"/>
                  </a:lnTo>
                  <a:lnTo>
                    <a:pt x="68" y="432"/>
                  </a:lnTo>
                  <a:lnTo>
                    <a:pt x="60" y="432"/>
                  </a:lnTo>
                  <a:lnTo>
                    <a:pt x="59" y="432"/>
                  </a:lnTo>
                  <a:lnTo>
                    <a:pt x="59" y="433"/>
                  </a:lnTo>
                  <a:lnTo>
                    <a:pt x="58" y="433"/>
                  </a:lnTo>
                  <a:lnTo>
                    <a:pt x="58" y="432"/>
                  </a:lnTo>
                  <a:lnTo>
                    <a:pt x="56" y="431"/>
                  </a:lnTo>
                  <a:lnTo>
                    <a:pt x="55" y="429"/>
                  </a:lnTo>
                  <a:lnTo>
                    <a:pt x="53" y="428"/>
                  </a:lnTo>
                  <a:lnTo>
                    <a:pt x="52" y="427"/>
                  </a:lnTo>
                  <a:lnTo>
                    <a:pt x="51" y="427"/>
                  </a:lnTo>
                  <a:lnTo>
                    <a:pt x="51" y="426"/>
                  </a:lnTo>
                  <a:lnTo>
                    <a:pt x="48" y="424"/>
                  </a:lnTo>
                  <a:lnTo>
                    <a:pt x="46" y="423"/>
                  </a:lnTo>
                  <a:lnTo>
                    <a:pt x="45" y="423"/>
                  </a:lnTo>
                  <a:lnTo>
                    <a:pt x="42" y="423"/>
                  </a:lnTo>
                  <a:lnTo>
                    <a:pt x="38" y="423"/>
                  </a:lnTo>
                  <a:lnTo>
                    <a:pt x="34" y="422"/>
                  </a:lnTo>
                  <a:lnTo>
                    <a:pt x="34" y="420"/>
                  </a:lnTo>
                  <a:lnTo>
                    <a:pt x="34" y="419"/>
                  </a:lnTo>
                  <a:lnTo>
                    <a:pt x="33" y="418"/>
                  </a:lnTo>
                  <a:lnTo>
                    <a:pt x="34" y="418"/>
                  </a:lnTo>
                  <a:lnTo>
                    <a:pt x="34" y="419"/>
                  </a:lnTo>
                  <a:lnTo>
                    <a:pt x="35" y="420"/>
                  </a:lnTo>
                  <a:lnTo>
                    <a:pt x="36" y="419"/>
                  </a:lnTo>
                  <a:lnTo>
                    <a:pt x="35" y="419"/>
                  </a:lnTo>
                  <a:lnTo>
                    <a:pt x="34" y="418"/>
                  </a:lnTo>
                  <a:lnTo>
                    <a:pt x="33" y="417"/>
                  </a:lnTo>
                  <a:lnTo>
                    <a:pt x="31" y="417"/>
                  </a:lnTo>
                  <a:lnTo>
                    <a:pt x="30" y="417"/>
                  </a:lnTo>
                  <a:lnTo>
                    <a:pt x="29" y="415"/>
                  </a:lnTo>
                  <a:lnTo>
                    <a:pt x="28" y="415"/>
                  </a:lnTo>
                  <a:lnTo>
                    <a:pt x="27" y="415"/>
                  </a:lnTo>
                  <a:lnTo>
                    <a:pt x="25" y="412"/>
                  </a:lnTo>
                  <a:lnTo>
                    <a:pt x="24" y="412"/>
                  </a:lnTo>
                  <a:lnTo>
                    <a:pt x="24" y="409"/>
                  </a:lnTo>
                  <a:lnTo>
                    <a:pt x="24" y="408"/>
                  </a:lnTo>
                  <a:lnTo>
                    <a:pt x="21" y="406"/>
                  </a:lnTo>
                  <a:lnTo>
                    <a:pt x="21" y="405"/>
                  </a:lnTo>
                  <a:lnTo>
                    <a:pt x="21" y="401"/>
                  </a:lnTo>
                  <a:lnTo>
                    <a:pt x="21" y="400"/>
                  </a:lnTo>
                  <a:lnTo>
                    <a:pt x="20" y="400"/>
                  </a:lnTo>
                  <a:lnTo>
                    <a:pt x="19" y="399"/>
                  </a:lnTo>
                  <a:lnTo>
                    <a:pt x="19" y="398"/>
                  </a:lnTo>
                  <a:lnTo>
                    <a:pt x="19" y="397"/>
                  </a:lnTo>
                  <a:lnTo>
                    <a:pt x="18" y="395"/>
                  </a:lnTo>
                  <a:lnTo>
                    <a:pt x="16" y="394"/>
                  </a:lnTo>
                  <a:lnTo>
                    <a:pt x="14" y="393"/>
                  </a:lnTo>
                  <a:lnTo>
                    <a:pt x="13" y="391"/>
                  </a:lnTo>
                  <a:lnTo>
                    <a:pt x="13" y="386"/>
                  </a:lnTo>
                  <a:lnTo>
                    <a:pt x="13" y="381"/>
                  </a:lnTo>
                  <a:lnTo>
                    <a:pt x="13" y="377"/>
                  </a:lnTo>
                  <a:lnTo>
                    <a:pt x="13" y="376"/>
                  </a:lnTo>
                  <a:lnTo>
                    <a:pt x="13" y="375"/>
                  </a:lnTo>
                  <a:lnTo>
                    <a:pt x="12" y="374"/>
                  </a:lnTo>
                  <a:lnTo>
                    <a:pt x="12" y="373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6" y="367"/>
                  </a:lnTo>
                  <a:lnTo>
                    <a:pt x="16" y="366"/>
                  </a:lnTo>
                  <a:lnTo>
                    <a:pt x="16" y="365"/>
                  </a:lnTo>
                  <a:lnTo>
                    <a:pt x="16" y="364"/>
                  </a:lnTo>
                  <a:lnTo>
                    <a:pt x="16" y="362"/>
                  </a:lnTo>
                  <a:lnTo>
                    <a:pt x="16" y="361"/>
                  </a:lnTo>
                  <a:lnTo>
                    <a:pt x="14" y="361"/>
                  </a:lnTo>
                  <a:lnTo>
                    <a:pt x="14" y="360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8"/>
                  </a:lnTo>
                  <a:lnTo>
                    <a:pt x="12" y="357"/>
                  </a:lnTo>
                  <a:lnTo>
                    <a:pt x="12" y="353"/>
                  </a:lnTo>
                  <a:lnTo>
                    <a:pt x="11" y="351"/>
                  </a:lnTo>
                  <a:lnTo>
                    <a:pt x="11" y="350"/>
                  </a:lnTo>
                  <a:lnTo>
                    <a:pt x="10" y="349"/>
                  </a:lnTo>
                  <a:lnTo>
                    <a:pt x="8" y="348"/>
                  </a:lnTo>
                  <a:lnTo>
                    <a:pt x="8" y="347"/>
                  </a:lnTo>
                  <a:lnTo>
                    <a:pt x="8" y="345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4" y="343"/>
                  </a:lnTo>
                  <a:lnTo>
                    <a:pt x="4" y="342"/>
                  </a:lnTo>
                  <a:lnTo>
                    <a:pt x="4" y="341"/>
                  </a:lnTo>
                  <a:lnTo>
                    <a:pt x="3" y="340"/>
                  </a:lnTo>
                  <a:lnTo>
                    <a:pt x="3" y="338"/>
                  </a:lnTo>
                  <a:lnTo>
                    <a:pt x="3" y="336"/>
                  </a:lnTo>
                  <a:lnTo>
                    <a:pt x="3" y="335"/>
                  </a:lnTo>
                  <a:lnTo>
                    <a:pt x="2" y="335"/>
                  </a:lnTo>
                  <a:lnTo>
                    <a:pt x="2" y="334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" y="327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1" y="324"/>
                  </a:lnTo>
                  <a:lnTo>
                    <a:pt x="0" y="323"/>
                  </a:lnTo>
                  <a:lnTo>
                    <a:pt x="1" y="322"/>
                  </a:lnTo>
                  <a:lnTo>
                    <a:pt x="2" y="322"/>
                  </a:lnTo>
                  <a:lnTo>
                    <a:pt x="2" y="323"/>
                  </a:lnTo>
                  <a:lnTo>
                    <a:pt x="2" y="322"/>
                  </a:lnTo>
                  <a:lnTo>
                    <a:pt x="2" y="320"/>
                  </a:lnTo>
                  <a:lnTo>
                    <a:pt x="1" y="320"/>
                  </a:lnTo>
                  <a:lnTo>
                    <a:pt x="1" y="319"/>
                  </a:lnTo>
                  <a:lnTo>
                    <a:pt x="1" y="316"/>
                  </a:lnTo>
                  <a:lnTo>
                    <a:pt x="1" y="315"/>
                  </a:lnTo>
                  <a:lnTo>
                    <a:pt x="1" y="314"/>
                  </a:lnTo>
                  <a:lnTo>
                    <a:pt x="2" y="314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2" y="310"/>
                  </a:lnTo>
                  <a:lnTo>
                    <a:pt x="3" y="311"/>
                  </a:lnTo>
                  <a:lnTo>
                    <a:pt x="3" y="313"/>
                  </a:lnTo>
                  <a:lnTo>
                    <a:pt x="3" y="310"/>
                  </a:lnTo>
                  <a:lnTo>
                    <a:pt x="3" y="309"/>
                  </a:lnTo>
                  <a:lnTo>
                    <a:pt x="3" y="308"/>
                  </a:lnTo>
                  <a:lnTo>
                    <a:pt x="4" y="307"/>
                  </a:lnTo>
                  <a:lnTo>
                    <a:pt x="5" y="305"/>
                  </a:lnTo>
                  <a:lnTo>
                    <a:pt x="6" y="305"/>
                  </a:lnTo>
                  <a:lnTo>
                    <a:pt x="8" y="305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10" y="293"/>
                  </a:lnTo>
                  <a:lnTo>
                    <a:pt x="10" y="292"/>
                  </a:lnTo>
                  <a:lnTo>
                    <a:pt x="11" y="292"/>
                  </a:lnTo>
                  <a:lnTo>
                    <a:pt x="12" y="292"/>
                  </a:lnTo>
                  <a:lnTo>
                    <a:pt x="13" y="291"/>
                  </a:lnTo>
                  <a:lnTo>
                    <a:pt x="14" y="292"/>
                  </a:lnTo>
                  <a:lnTo>
                    <a:pt x="16" y="292"/>
                  </a:lnTo>
                  <a:lnTo>
                    <a:pt x="17" y="291"/>
                  </a:lnTo>
                  <a:lnTo>
                    <a:pt x="18" y="290"/>
                  </a:lnTo>
                  <a:lnTo>
                    <a:pt x="18" y="289"/>
                  </a:lnTo>
                  <a:lnTo>
                    <a:pt x="19" y="285"/>
                  </a:lnTo>
                  <a:lnTo>
                    <a:pt x="20" y="280"/>
                  </a:lnTo>
                  <a:lnTo>
                    <a:pt x="22" y="275"/>
                  </a:lnTo>
                  <a:lnTo>
                    <a:pt x="24" y="275"/>
                  </a:lnTo>
                  <a:lnTo>
                    <a:pt x="25" y="274"/>
                  </a:lnTo>
                  <a:lnTo>
                    <a:pt x="26" y="272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7"/>
                  </a:lnTo>
                  <a:lnTo>
                    <a:pt x="29" y="265"/>
                  </a:lnTo>
                  <a:lnTo>
                    <a:pt x="30" y="264"/>
                  </a:lnTo>
                  <a:lnTo>
                    <a:pt x="30" y="263"/>
                  </a:lnTo>
                  <a:close/>
                  <a:moveTo>
                    <a:pt x="201" y="150"/>
                  </a:moveTo>
                  <a:lnTo>
                    <a:pt x="201" y="149"/>
                  </a:lnTo>
                  <a:lnTo>
                    <a:pt x="202" y="149"/>
                  </a:lnTo>
                  <a:lnTo>
                    <a:pt x="202" y="148"/>
                  </a:lnTo>
                  <a:lnTo>
                    <a:pt x="203" y="147"/>
                  </a:lnTo>
                  <a:lnTo>
                    <a:pt x="203" y="148"/>
                  </a:lnTo>
                  <a:lnTo>
                    <a:pt x="202" y="150"/>
                  </a:lnTo>
                  <a:lnTo>
                    <a:pt x="201" y="152"/>
                  </a:lnTo>
                  <a:lnTo>
                    <a:pt x="200" y="156"/>
                  </a:lnTo>
                  <a:lnTo>
                    <a:pt x="198" y="157"/>
                  </a:lnTo>
                  <a:lnTo>
                    <a:pt x="197" y="159"/>
                  </a:lnTo>
                  <a:lnTo>
                    <a:pt x="197" y="158"/>
                  </a:lnTo>
                  <a:lnTo>
                    <a:pt x="198" y="156"/>
                  </a:lnTo>
                  <a:lnTo>
                    <a:pt x="198" y="155"/>
                  </a:lnTo>
                  <a:lnTo>
                    <a:pt x="198" y="154"/>
                  </a:lnTo>
                  <a:lnTo>
                    <a:pt x="200" y="152"/>
                  </a:lnTo>
                  <a:lnTo>
                    <a:pt x="201" y="150"/>
                  </a:lnTo>
                  <a:close/>
                  <a:moveTo>
                    <a:pt x="153" y="45"/>
                  </a:moveTo>
                  <a:lnTo>
                    <a:pt x="154" y="45"/>
                  </a:lnTo>
                  <a:lnTo>
                    <a:pt x="154" y="46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1" y="46"/>
                  </a:lnTo>
                  <a:lnTo>
                    <a:pt x="151" y="45"/>
                  </a:lnTo>
                  <a:lnTo>
                    <a:pt x="150" y="45"/>
                  </a:lnTo>
                  <a:lnTo>
                    <a:pt x="150" y="46"/>
                  </a:lnTo>
                  <a:lnTo>
                    <a:pt x="150" y="45"/>
                  </a:lnTo>
                  <a:lnTo>
                    <a:pt x="148" y="45"/>
                  </a:lnTo>
                  <a:lnTo>
                    <a:pt x="148" y="42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1" y="41"/>
                  </a:lnTo>
                  <a:lnTo>
                    <a:pt x="151" y="40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3" y="40"/>
                  </a:lnTo>
                  <a:lnTo>
                    <a:pt x="152" y="40"/>
                  </a:lnTo>
                  <a:lnTo>
                    <a:pt x="152" y="41"/>
                  </a:lnTo>
                  <a:lnTo>
                    <a:pt x="153" y="41"/>
                  </a:lnTo>
                  <a:lnTo>
                    <a:pt x="153" y="42"/>
                  </a:lnTo>
                  <a:lnTo>
                    <a:pt x="153" y="43"/>
                  </a:lnTo>
                  <a:lnTo>
                    <a:pt x="153" y="4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5926E040-4C19-D07C-E515-3F54A1375B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5703" y="2510933"/>
              <a:ext cx="468350" cy="457064"/>
            </a:xfrm>
            <a:custGeom>
              <a:avLst/>
              <a:gdLst>
                <a:gd name="T0" fmla="*/ 86 w 332"/>
                <a:gd name="T1" fmla="*/ 244 h 324"/>
                <a:gd name="T2" fmla="*/ 71 w 332"/>
                <a:gd name="T3" fmla="*/ 237 h 324"/>
                <a:gd name="T4" fmla="*/ 57 w 332"/>
                <a:gd name="T5" fmla="*/ 228 h 324"/>
                <a:gd name="T6" fmla="*/ 32 w 332"/>
                <a:gd name="T7" fmla="*/ 193 h 324"/>
                <a:gd name="T8" fmla="*/ 5 w 332"/>
                <a:gd name="T9" fmla="*/ 151 h 324"/>
                <a:gd name="T10" fmla="*/ 2 w 332"/>
                <a:gd name="T11" fmla="*/ 103 h 324"/>
                <a:gd name="T12" fmla="*/ 25 w 332"/>
                <a:gd name="T13" fmla="*/ 93 h 324"/>
                <a:gd name="T14" fmla="*/ 34 w 332"/>
                <a:gd name="T15" fmla="*/ 76 h 324"/>
                <a:gd name="T16" fmla="*/ 44 w 332"/>
                <a:gd name="T17" fmla="*/ 68 h 324"/>
                <a:gd name="T18" fmla="*/ 36 w 332"/>
                <a:gd name="T19" fmla="*/ 57 h 324"/>
                <a:gd name="T20" fmla="*/ 33 w 332"/>
                <a:gd name="T21" fmla="*/ 50 h 324"/>
                <a:gd name="T22" fmla="*/ 46 w 332"/>
                <a:gd name="T23" fmla="*/ 41 h 324"/>
                <a:gd name="T24" fmla="*/ 46 w 332"/>
                <a:gd name="T25" fmla="*/ 23 h 324"/>
                <a:gd name="T26" fmla="*/ 38 w 332"/>
                <a:gd name="T27" fmla="*/ 10 h 324"/>
                <a:gd name="T28" fmla="*/ 42 w 332"/>
                <a:gd name="T29" fmla="*/ 0 h 324"/>
                <a:gd name="T30" fmla="*/ 113 w 332"/>
                <a:gd name="T31" fmla="*/ 0 h 324"/>
                <a:gd name="T32" fmla="*/ 169 w 332"/>
                <a:gd name="T33" fmla="*/ 17 h 324"/>
                <a:gd name="T34" fmla="*/ 249 w 332"/>
                <a:gd name="T35" fmla="*/ 62 h 324"/>
                <a:gd name="T36" fmla="*/ 252 w 332"/>
                <a:gd name="T37" fmla="*/ 79 h 324"/>
                <a:gd name="T38" fmla="*/ 290 w 332"/>
                <a:gd name="T39" fmla="*/ 107 h 324"/>
                <a:gd name="T40" fmla="*/ 293 w 332"/>
                <a:gd name="T41" fmla="*/ 117 h 324"/>
                <a:gd name="T42" fmla="*/ 290 w 332"/>
                <a:gd name="T43" fmla="*/ 131 h 324"/>
                <a:gd name="T44" fmla="*/ 283 w 332"/>
                <a:gd name="T45" fmla="*/ 148 h 324"/>
                <a:gd name="T46" fmla="*/ 286 w 332"/>
                <a:gd name="T47" fmla="*/ 163 h 324"/>
                <a:gd name="T48" fmla="*/ 297 w 332"/>
                <a:gd name="T49" fmla="*/ 173 h 324"/>
                <a:gd name="T50" fmla="*/ 306 w 332"/>
                <a:gd name="T51" fmla="*/ 180 h 324"/>
                <a:gd name="T52" fmla="*/ 300 w 332"/>
                <a:gd name="T53" fmla="*/ 191 h 324"/>
                <a:gd name="T54" fmla="*/ 300 w 332"/>
                <a:gd name="T55" fmla="*/ 202 h 324"/>
                <a:gd name="T56" fmla="*/ 300 w 332"/>
                <a:gd name="T57" fmla="*/ 217 h 324"/>
                <a:gd name="T58" fmla="*/ 300 w 332"/>
                <a:gd name="T59" fmla="*/ 232 h 324"/>
                <a:gd name="T60" fmla="*/ 301 w 332"/>
                <a:gd name="T61" fmla="*/ 236 h 324"/>
                <a:gd name="T62" fmla="*/ 308 w 332"/>
                <a:gd name="T63" fmla="*/ 245 h 324"/>
                <a:gd name="T64" fmla="*/ 309 w 332"/>
                <a:gd name="T65" fmla="*/ 255 h 324"/>
                <a:gd name="T66" fmla="*/ 312 w 332"/>
                <a:gd name="T67" fmla="*/ 268 h 324"/>
                <a:gd name="T68" fmla="*/ 318 w 332"/>
                <a:gd name="T69" fmla="*/ 276 h 324"/>
                <a:gd name="T70" fmla="*/ 326 w 332"/>
                <a:gd name="T71" fmla="*/ 279 h 324"/>
                <a:gd name="T72" fmla="*/ 332 w 332"/>
                <a:gd name="T73" fmla="*/ 280 h 324"/>
                <a:gd name="T74" fmla="*/ 316 w 332"/>
                <a:gd name="T75" fmla="*/ 296 h 324"/>
                <a:gd name="T76" fmla="*/ 285 w 332"/>
                <a:gd name="T77" fmla="*/ 307 h 324"/>
                <a:gd name="T78" fmla="*/ 267 w 332"/>
                <a:gd name="T79" fmla="*/ 309 h 324"/>
                <a:gd name="T80" fmla="*/ 253 w 332"/>
                <a:gd name="T81" fmla="*/ 316 h 324"/>
                <a:gd name="T82" fmla="*/ 239 w 332"/>
                <a:gd name="T83" fmla="*/ 321 h 324"/>
                <a:gd name="T84" fmla="*/ 220 w 332"/>
                <a:gd name="T85" fmla="*/ 322 h 324"/>
                <a:gd name="T86" fmla="*/ 205 w 332"/>
                <a:gd name="T87" fmla="*/ 319 h 324"/>
                <a:gd name="T88" fmla="*/ 191 w 332"/>
                <a:gd name="T89" fmla="*/ 316 h 324"/>
                <a:gd name="T90" fmla="*/ 168 w 332"/>
                <a:gd name="T91" fmla="*/ 316 h 324"/>
                <a:gd name="T92" fmla="*/ 159 w 332"/>
                <a:gd name="T93" fmla="*/ 305 h 324"/>
                <a:gd name="T94" fmla="*/ 158 w 332"/>
                <a:gd name="T95" fmla="*/ 289 h 324"/>
                <a:gd name="T96" fmla="*/ 151 w 332"/>
                <a:gd name="T97" fmla="*/ 266 h 324"/>
                <a:gd name="T98" fmla="*/ 139 w 332"/>
                <a:gd name="T99" fmla="*/ 255 h 324"/>
                <a:gd name="T100" fmla="*/ 128 w 332"/>
                <a:gd name="T101" fmla="*/ 259 h 324"/>
                <a:gd name="T102" fmla="*/ 111 w 332"/>
                <a:gd name="T103" fmla="*/ 253 h 324"/>
                <a:gd name="T104" fmla="*/ 309 w 332"/>
                <a:gd name="T105" fmla="*/ 210 h 324"/>
                <a:gd name="T106" fmla="*/ 316 w 332"/>
                <a:gd name="T107" fmla="*/ 200 h 324"/>
                <a:gd name="T108" fmla="*/ 299 w 332"/>
                <a:gd name="T109" fmla="*/ 158 h 324"/>
                <a:gd name="T110" fmla="*/ 295 w 332"/>
                <a:gd name="T111" fmla="*/ 146 h 324"/>
                <a:gd name="T112" fmla="*/ 301 w 332"/>
                <a:gd name="T113" fmla="*/ 153 h 324"/>
                <a:gd name="T114" fmla="*/ 309 w 332"/>
                <a:gd name="T115" fmla="*/ 131 h 324"/>
                <a:gd name="T116" fmla="*/ 310 w 332"/>
                <a:gd name="T117" fmla="*/ 126 h 324"/>
                <a:gd name="T118" fmla="*/ 309 w 332"/>
                <a:gd name="T119" fmla="*/ 117 h 324"/>
                <a:gd name="T120" fmla="*/ 314 w 332"/>
                <a:gd name="T121" fmla="*/ 121 h 324"/>
                <a:gd name="T122" fmla="*/ 310 w 332"/>
                <a:gd name="T123" fmla="*/ 134 h 324"/>
                <a:gd name="T124" fmla="*/ 295 w 332"/>
                <a:gd name="T125" fmla="*/ 14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2" h="324">
                  <a:moveTo>
                    <a:pt x="107" y="252"/>
                  </a:moveTo>
                  <a:lnTo>
                    <a:pt x="105" y="251"/>
                  </a:lnTo>
                  <a:lnTo>
                    <a:pt x="103" y="251"/>
                  </a:lnTo>
                  <a:lnTo>
                    <a:pt x="102" y="251"/>
                  </a:lnTo>
                  <a:lnTo>
                    <a:pt x="102" y="250"/>
                  </a:lnTo>
                  <a:lnTo>
                    <a:pt x="101" y="249"/>
                  </a:lnTo>
                  <a:lnTo>
                    <a:pt x="99" y="249"/>
                  </a:lnTo>
                  <a:lnTo>
                    <a:pt x="97" y="249"/>
                  </a:lnTo>
                  <a:lnTo>
                    <a:pt x="96" y="247"/>
                  </a:lnTo>
                  <a:lnTo>
                    <a:pt x="94" y="247"/>
                  </a:lnTo>
                  <a:lnTo>
                    <a:pt x="94" y="245"/>
                  </a:lnTo>
                  <a:lnTo>
                    <a:pt x="93" y="245"/>
                  </a:lnTo>
                  <a:lnTo>
                    <a:pt x="92" y="244"/>
                  </a:lnTo>
                  <a:lnTo>
                    <a:pt x="91" y="244"/>
                  </a:lnTo>
                  <a:lnTo>
                    <a:pt x="88" y="244"/>
                  </a:lnTo>
                  <a:lnTo>
                    <a:pt x="86" y="244"/>
                  </a:lnTo>
                  <a:lnTo>
                    <a:pt x="85" y="244"/>
                  </a:lnTo>
                  <a:lnTo>
                    <a:pt x="84" y="243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2" y="242"/>
                  </a:lnTo>
                  <a:lnTo>
                    <a:pt x="81" y="242"/>
                  </a:lnTo>
                  <a:lnTo>
                    <a:pt x="80" y="242"/>
                  </a:lnTo>
                  <a:lnTo>
                    <a:pt x="80" y="243"/>
                  </a:lnTo>
                  <a:lnTo>
                    <a:pt x="78" y="242"/>
                  </a:lnTo>
                  <a:lnTo>
                    <a:pt x="77" y="241"/>
                  </a:lnTo>
                  <a:lnTo>
                    <a:pt x="77" y="240"/>
                  </a:lnTo>
                  <a:lnTo>
                    <a:pt x="78" y="238"/>
                  </a:lnTo>
                  <a:lnTo>
                    <a:pt x="74" y="237"/>
                  </a:lnTo>
                  <a:lnTo>
                    <a:pt x="73" y="237"/>
                  </a:lnTo>
                  <a:lnTo>
                    <a:pt x="72" y="237"/>
                  </a:lnTo>
                  <a:lnTo>
                    <a:pt x="71" y="237"/>
                  </a:lnTo>
                  <a:lnTo>
                    <a:pt x="67" y="235"/>
                  </a:lnTo>
                  <a:lnTo>
                    <a:pt x="66" y="235"/>
                  </a:lnTo>
                  <a:lnTo>
                    <a:pt x="66" y="233"/>
                  </a:lnTo>
                  <a:lnTo>
                    <a:pt x="66" y="232"/>
                  </a:lnTo>
                  <a:lnTo>
                    <a:pt x="66" y="230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3" y="229"/>
                  </a:lnTo>
                  <a:lnTo>
                    <a:pt x="61" y="229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7" y="228"/>
                  </a:lnTo>
                  <a:lnTo>
                    <a:pt x="56" y="227"/>
                  </a:lnTo>
                  <a:lnTo>
                    <a:pt x="55" y="228"/>
                  </a:lnTo>
                  <a:lnTo>
                    <a:pt x="53" y="228"/>
                  </a:lnTo>
                  <a:lnTo>
                    <a:pt x="52" y="228"/>
                  </a:lnTo>
                  <a:lnTo>
                    <a:pt x="51" y="228"/>
                  </a:lnTo>
                  <a:lnTo>
                    <a:pt x="50" y="227"/>
                  </a:lnTo>
                  <a:lnTo>
                    <a:pt x="49" y="227"/>
                  </a:lnTo>
                  <a:lnTo>
                    <a:pt x="47" y="225"/>
                  </a:lnTo>
                  <a:lnTo>
                    <a:pt x="44" y="221"/>
                  </a:lnTo>
                  <a:lnTo>
                    <a:pt x="43" y="219"/>
                  </a:lnTo>
                  <a:lnTo>
                    <a:pt x="42" y="216"/>
                  </a:lnTo>
                  <a:lnTo>
                    <a:pt x="42" y="213"/>
                  </a:lnTo>
                  <a:lnTo>
                    <a:pt x="40" y="208"/>
                  </a:lnTo>
                  <a:lnTo>
                    <a:pt x="33" y="198"/>
                  </a:lnTo>
                  <a:lnTo>
                    <a:pt x="33" y="195"/>
                  </a:lnTo>
                  <a:lnTo>
                    <a:pt x="32" y="193"/>
                  </a:lnTo>
                  <a:lnTo>
                    <a:pt x="31" y="190"/>
                  </a:lnTo>
                  <a:lnTo>
                    <a:pt x="29" y="184"/>
                  </a:lnTo>
                  <a:lnTo>
                    <a:pt x="27" y="182"/>
                  </a:lnTo>
                  <a:lnTo>
                    <a:pt x="23" y="177"/>
                  </a:lnTo>
                  <a:lnTo>
                    <a:pt x="21" y="175"/>
                  </a:lnTo>
                  <a:lnTo>
                    <a:pt x="19" y="174"/>
                  </a:lnTo>
                  <a:lnTo>
                    <a:pt x="16" y="173"/>
                  </a:lnTo>
                  <a:lnTo>
                    <a:pt x="13" y="169"/>
                  </a:lnTo>
                  <a:lnTo>
                    <a:pt x="11" y="168"/>
                  </a:lnTo>
                  <a:lnTo>
                    <a:pt x="10" y="167"/>
                  </a:lnTo>
                  <a:lnTo>
                    <a:pt x="9" y="163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6" y="154"/>
                  </a:lnTo>
                  <a:lnTo>
                    <a:pt x="5" y="151"/>
                  </a:lnTo>
                  <a:lnTo>
                    <a:pt x="5" y="150"/>
                  </a:lnTo>
                  <a:lnTo>
                    <a:pt x="5" y="148"/>
                  </a:lnTo>
                  <a:lnTo>
                    <a:pt x="7" y="145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38"/>
                  </a:lnTo>
                  <a:lnTo>
                    <a:pt x="5" y="132"/>
                  </a:lnTo>
                  <a:lnTo>
                    <a:pt x="4" y="127"/>
                  </a:lnTo>
                  <a:lnTo>
                    <a:pt x="1" y="123"/>
                  </a:lnTo>
                  <a:lnTo>
                    <a:pt x="0" y="120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2" y="108"/>
                  </a:lnTo>
                  <a:lnTo>
                    <a:pt x="2" y="104"/>
                  </a:lnTo>
                  <a:lnTo>
                    <a:pt x="2" y="103"/>
                  </a:lnTo>
                  <a:lnTo>
                    <a:pt x="9" y="103"/>
                  </a:lnTo>
                  <a:lnTo>
                    <a:pt x="10" y="103"/>
                  </a:lnTo>
                  <a:lnTo>
                    <a:pt x="11" y="103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4" y="102"/>
                  </a:lnTo>
                  <a:lnTo>
                    <a:pt x="14" y="101"/>
                  </a:lnTo>
                  <a:lnTo>
                    <a:pt x="15" y="101"/>
                  </a:lnTo>
                  <a:lnTo>
                    <a:pt x="16" y="101"/>
                  </a:lnTo>
                  <a:lnTo>
                    <a:pt x="17" y="100"/>
                  </a:lnTo>
                  <a:lnTo>
                    <a:pt x="18" y="99"/>
                  </a:lnTo>
                  <a:lnTo>
                    <a:pt x="19" y="99"/>
                  </a:lnTo>
                  <a:lnTo>
                    <a:pt x="21" y="98"/>
                  </a:lnTo>
                  <a:lnTo>
                    <a:pt x="22" y="95"/>
                  </a:lnTo>
                  <a:lnTo>
                    <a:pt x="24" y="93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6" y="90"/>
                  </a:lnTo>
                  <a:lnTo>
                    <a:pt x="26" y="87"/>
                  </a:lnTo>
                  <a:lnTo>
                    <a:pt x="29" y="85"/>
                  </a:lnTo>
                  <a:lnTo>
                    <a:pt x="30" y="84"/>
                  </a:lnTo>
                  <a:lnTo>
                    <a:pt x="30" y="83"/>
                  </a:lnTo>
                  <a:lnTo>
                    <a:pt x="32" y="84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2" y="81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5" y="75"/>
                  </a:lnTo>
                  <a:lnTo>
                    <a:pt x="36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1"/>
                  </a:lnTo>
                  <a:lnTo>
                    <a:pt x="38" y="71"/>
                  </a:lnTo>
                  <a:lnTo>
                    <a:pt x="39" y="70"/>
                  </a:lnTo>
                  <a:lnTo>
                    <a:pt x="40" y="69"/>
                  </a:lnTo>
                  <a:lnTo>
                    <a:pt x="41" y="69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2" y="69"/>
                  </a:lnTo>
                  <a:lnTo>
                    <a:pt x="43" y="69"/>
                  </a:lnTo>
                  <a:lnTo>
                    <a:pt x="44" y="68"/>
                  </a:lnTo>
                  <a:lnTo>
                    <a:pt x="44" y="67"/>
                  </a:lnTo>
                  <a:lnTo>
                    <a:pt x="44" y="66"/>
                  </a:lnTo>
                  <a:lnTo>
                    <a:pt x="46" y="65"/>
                  </a:lnTo>
                  <a:lnTo>
                    <a:pt x="44" y="65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4" y="60"/>
                  </a:lnTo>
                  <a:lnTo>
                    <a:pt x="44" y="59"/>
                  </a:lnTo>
                  <a:lnTo>
                    <a:pt x="42" y="60"/>
                  </a:lnTo>
                  <a:lnTo>
                    <a:pt x="41" y="59"/>
                  </a:lnTo>
                  <a:lnTo>
                    <a:pt x="40" y="59"/>
                  </a:lnTo>
                  <a:lnTo>
                    <a:pt x="39" y="59"/>
                  </a:lnTo>
                  <a:lnTo>
                    <a:pt x="39" y="58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6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0" y="42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40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5"/>
                  </a:lnTo>
                  <a:lnTo>
                    <a:pt x="44" y="24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4" y="22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50" y="7"/>
                  </a:lnTo>
                  <a:lnTo>
                    <a:pt x="156" y="10"/>
                  </a:lnTo>
                  <a:lnTo>
                    <a:pt x="161" y="12"/>
                  </a:lnTo>
                  <a:lnTo>
                    <a:pt x="163" y="14"/>
                  </a:lnTo>
                  <a:lnTo>
                    <a:pt x="169" y="17"/>
                  </a:lnTo>
                  <a:lnTo>
                    <a:pt x="175" y="20"/>
                  </a:lnTo>
                  <a:lnTo>
                    <a:pt x="177" y="22"/>
                  </a:lnTo>
                  <a:lnTo>
                    <a:pt x="182" y="24"/>
                  </a:lnTo>
                  <a:lnTo>
                    <a:pt x="189" y="27"/>
                  </a:lnTo>
                  <a:lnTo>
                    <a:pt x="194" y="32"/>
                  </a:lnTo>
                  <a:lnTo>
                    <a:pt x="201" y="35"/>
                  </a:lnTo>
                  <a:lnTo>
                    <a:pt x="208" y="39"/>
                  </a:lnTo>
                  <a:lnTo>
                    <a:pt x="214" y="42"/>
                  </a:lnTo>
                  <a:lnTo>
                    <a:pt x="220" y="45"/>
                  </a:lnTo>
                  <a:lnTo>
                    <a:pt x="227" y="49"/>
                  </a:lnTo>
                  <a:lnTo>
                    <a:pt x="233" y="53"/>
                  </a:lnTo>
                  <a:lnTo>
                    <a:pt x="240" y="57"/>
                  </a:lnTo>
                  <a:lnTo>
                    <a:pt x="242" y="58"/>
                  </a:lnTo>
                  <a:lnTo>
                    <a:pt x="245" y="60"/>
                  </a:lnTo>
                  <a:lnTo>
                    <a:pt x="249" y="61"/>
                  </a:lnTo>
                  <a:lnTo>
                    <a:pt x="249" y="62"/>
                  </a:lnTo>
                  <a:lnTo>
                    <a:pt x="250" y="66"/>
                  </a:lnTo>
                  <a:lnTo>
                    <a:pt x="250" y="69"/>
                  </a:lnTo>
                  <a:lnTo>
                    <a:pt x="249" y="69"/>
                  </a:lnTo>
                  <a:lnTo>
                    <a:pt x="249" y="70"/>
                  </a:lnTo>
                  <a:lnTo>
                    <a:pt x="248" y="71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8" y="74"/>
                  </a:lnTo>
                  <a:lnTo>
                    <a:pt x="248" y="75"/>
                  </a:lnTo>
                  <a:lnTo>
                    <a:pt x="247" y="75"/>
                  </a:lnTo>
                  <a:lnTo>
                    <a:pt x="249" y="75"/>
                  </a:lnTo>
                  <a:lnTo>
                    <a:pt x="250" y="76"/>
                  </a:lnTo>
                  <a:lnTo>
                    <a:pt x="251" y="76"/>
                  </a:lnTo>
                  <a:lnTo>
                    <a:pt x="251" y="77"/>
                  </a:lnTo>
                  <a:lnTo>
                    <a:pt x="251" y="78"/>
                  </a:lnTo>
                  <a:lnTo>
                    <a:pt x="252" y="79"/>
                  </a:lnTo>
                  <a:lnTo>
                    <a:pt x="253" y="81"/>
                  </a:lnTo>
                  <a:lnTo>
                    <a:pt x="257" y="83"/>
                  </a:lnTo>
                  <a:lnTo>
                    <a:pt x="259" y="84"/>
                  </a:lnTo>
                  <a:lnTo>
                    <a:pt x="261" y="86"/>
                  </a:lnTo>
                  <a:lnTo>
                    <a:pt x="264" y="89"/>
                  </a:lnTo>
                  <a:lnTo>
                    <a:pt x="267" y="90"/>
                  </a:lnTo>
                  <a:lnTo>
                    <a:pt x="269" y="92"/>
                  </a:lnTo>
                  <a:lnTo>
                    <a:pt x="272" y="93"/>
                  </a:lnTo>
                  <a:lnTo>
                    <a:pt x="272" y="94"/>
                  </a:lnTo>
                  <a:lnTo>
                    <a:pt x="274" y="95"/>
                  </a:lnTo>
                  <a:lnTo>
                    <a:pt x="277" y="98"/>
                  </a:lnTo>
                  <a:lnTo>
                    <a:pt x="280" y="99"/>
                  </a:lnTo>
                  <a:lnTo>
                    <a:pt x="282" y="101"/>
                  </a:lnTo>
                  <a:lnTo>
                    <a:pt x="284" y="103"/>
                  </a:lnTo>
                  <a:lnTo>
                    <a:pt x="287" y="104"/>
                  </a:lnTo>
                  <a:lnTo>
                    <a:pt x="290" y="107"/>
                  </a:lnTo>
                  <a:lnTo>
                    <a:pt x="292" y="108"/>
                  </a:lnTo>
                  <a:lnTo>
                    <a:pt x="294" y="110"/>
                  </a:lnTo>
                  <a:lnTo>
                    <a:pt x="295" y="110"/>
                  </a:lnTo>
                  <a:lnTo>
                    <a:pt x="295" y="111"/>
                  </a:lnTo>
                  <a:lnTo>
                    <a:pt x="295" y="112"/>
                  </a:lnTo>
                  <a:lnTo>
                    <a:pt x="294" y="112"/>
                  </a:lnTo>
                  <a:lnTo>
                    <a:pt x="294" y="113"/>
                  </a:lnTo>
                  <a:lnTo>
                    <a:pt x="295" y="113"/>
                  </a:lnTo>
                  <a:lnTo>
                    <a:pt x="295" y="115"/>
                  </a:lnTo>
                  <a:lnTo>
                    <a:pt x="295" y="116"/>
                  </a:lnTo>
                  <a:lnTo>
                    <a:pt x="294" y="118"/>
                  </a:lnTo>
                  <a:lnTo>
                    <a:pt x="293" y="118"/>
                  </a:lnTo>
                  <a:lnTo>
                    <a:pt x="293" y="117"/>
                  </a:lnTo>
                  <a:lnTo>
                    <a:pt x="294" y="117"/>
                  </a:lnTo>
                  <a:lnTo>
                    <a:pt x="294" y="116"/>
                  </a:lnTo>
                  <a:lnTo>
                    <a:pt x="293" y="117"/>
                  </a:lnTo>
                  <a:lnTo>
                    <a:pt x="292" y="117"/>
                  </a:lnTo>
                  <a:lnTo>
                    <a:pt x="293" y="118"/>
                  </a:lnTo>
                  <a:lnTo>
                    <a:pt x="293" y="120"/>
                  </a:lnTo>
                  <a:lnTo>
                    <a:pt x="292" y="120"/>
                  </a:lnTo>
                  <a:lnTo>
                    <a:pt x="292" y="121"/>
                  </a:lnTo>
                  <a:lnTo>
                    <a:pt x="291" y="121"/>
                  </a:lnTo>
                  <a:lnTo>
                    <a:pt x="292" y="121"/>
                  </a:lnTo>
                  <a:lnTo>
                    <a:pt x="293" y="121"/>
                  </a:lnTo>
                  <a:lnTo>
                    <a:pt x="293" y="123"/>
                  </a:lnTo>
                  <a:lnTo>
                    <a:pt x="292" y="124"/>
                  </a:lnTo>
                  <a:lnTo>
                    <a:pt x="291" y="126"/>
                  </a:lnTo>
                  <a:lnTo>
                    <a:pt x="290" y="127"/>
                  </a:lnTo>
                  <a:lnTo>
                    <a:pt x="291" y="127"/>
                  </a:lnTo>
                  <a:lnTo>
                    <a:pt x="291" y="126"/>
                  </a:lnTo>
                  <a:lnTo>
                    <a:pt x="291" y="127"/>
                  </a:lnTo>
                  <a:lnTo>
                    <a:pt x="290" y="131"/>
                  </a:lnTo>
                  <a:lnTo>
                    <a:pt x="290" y="132"/>
                  </a:lnTo>
                  <a:lnTo>
                    <a:pt x="289" y="132"/>
                  </a:lnTo>
                  <a:lnTo>
                    <a:pt x="289" y="133"/>
                  </a:lnTo>
                  <a:lnTo>
                    <a:pt x="289" y="134"/>
                  </a:lnTo>
                  <a:lnTo>
                    <a:pt x="289" y="135"/>
                  </a:lnTo>
                  <a:lnTo>
                    <a:pt x="287" y="136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40"/>
                  </a:lnTo>
                  <a:lnTo>
                    <a:pt x="286" y="141"/>
                  </a:lnTo>
                  <a:lnTo>
                    <a:pt x="285" y="142"/>
                  </a:lnTo>
                  <a:lnTo>
                    <a:pt x="284" y="143"/>
                  </a:lnTo>
                  <a:lnTo>
                    <a:pt x="284" y="144"/>
                  </a:lnTo>
                  <a:lnTo>
                    <a:pt x="284" y="145"/>
                  </a:lnTo>
                  <a:lnTo>
                    <a:pt x="284" y="148"/>
                  </a:lnTo>
                  <a:lnTo>
                    <a:pt x="283" y="148"/>
                  </a:lnTo>
                  <a:lnTo>
                    <a:pt x="283" y="149"/>
                  </a:lnTo>
                  <a:lnTo>
                    <a:pt x="283" y="150"/>
                  </a:lnTo>
                  <a:lnTo>
                    <a:pt x="282" y="151"/>
                  </a:lnTo>
                  <a:lnTo>
                    <a:pt x="283" y="152"/>
                  </a:lnTo>
                  <a:lnTo>
                    <a:pt x="283" y="153"/>
                  </a:lnTo>
                  <a:lnTo>
                    <a:pt x="284" y="154"/>
                  </a:lnTo>
                  <a:lnTo>
                    <a:pt x="285" y="154"/>
                  </a:lnTo>
                  <a:lnTo>
                    <a:pt x="285" y="156"/>
                  </a:lnTo>
                  <a:lnTo>
                    <a:pt x="285" y="157"/>
                  </a:lnTo>
                  <a:lnTo>
                    <a:pt x="284" y="158"/>
                  </a:lnTo>
                  <a:lnTo>
                    <a:pt x="284" y="159"/>
                  </a:lnTo>
                  <a:lnTo>
                    <a:pt x="284" y="160"/>
                  </a:lnTo>
                  <a:lnTo>
                    <a:pt x="285" y="161"/>
                  </a:lnTo>
                  <a:lnTo>
                    <a:pt x="286" y="161"/>
                  </a:lnTo>
                  <a:lnTo>
                    <a:pt x="286" y="162"/>
                  </a:lnTo>
                  <a:lnTo>
                    <a:pt x="286" y="163"/>
                  </a:lnTo>
                  <a:lnTo>
                    <a:pt x="287" y="163"/>
                  </a:lnTo>
                  <a:lnTo>
                    <a:pt x="287" y="165"/>
                  </a:lnTo>
                  <a:lnTo>
                    <a:pt x="289" y="165"/>
                  </a:lnTo>
                  <a:lnTo>
                    <a:pt x="290" y="165"/>
                  </a:lnTo>
                  <a:lnTo>
                    <a:pt x="290" y="163"/>
                  </a:lnTo>
                  <a:lnTo>
                    <a:pt x="289" y="163"/>
                  </a:lnTo>
                  <a:lnTo>
                    <a:pt x="290" y="163"/>
                  </a:lnTo>
                  <a:lnTo>
                    <a:pt x="292" y="166"/>
                  </a:lnTo>
                  <a:lnTo>
                    <a:pt x="293" y="167"/>
                  </a:lnTo>
                  <a:lnTo>
                    <a:pt x="294" y="168"/>
                  </a:lnTo>
                  <a:lnTo>
                    <a:pt x="294" y="169"/>
                  </a:lnTo>
                  <a:lnTo>
                    <a:pt x="295" y="169"/>
                  </a:lnTo>
                  <a:lnTo>
                    <a:pt x="295" y="170"/>
                  </a:lnTo>
                  <a:lnTo>
                    <a:pt x="295" y="171"/>
                  </a:lnTo>
                  <a:lnTo>
                    <a:pt x="297" y="171"/>
                  </a:lnTo>
                  <a:lnTo>
                    <a:pt x="297" y="173"/>
                  </a:lnTo>
                  <a:lnTo>
                    <a:pt x="298" y="171"/>
                  </a:lnTo>
                  <a:lnTo>
                    <a:pt x="298" y="173"/>
                  </a:lnTo>
                  <a:lnTo>
                    <a:pt x="298" y="174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8" y="175"/>
                  </a:lnTo>
                  <a:lnTo>
                    <a:pt x="299" y="175"/>
                  </a:lnTo>
                  <a:lnTo>
                    <a:pt x="300" y="175"/>
                  </a:lnTo>
                  <a:lnTo>
                    <a:pt x="301" y="175"/>
                  </a:lnTo>
                  <a:lnTo>
                    <a:pt x="301" y="176"/>
                  </a:lnTo>
                  <a:lnTo>
                    <a:pt x="302" y="176"/>
                  </a:lnTo>
                  <a:lnTo>
                    <a:pt x="303" y="176"/>
                  </a:lnTo>
                  <a:lnTo>
                    <a:pt x="303" y="177"/>
                  </a:lnTo>
                  <a:lnTo>
                    <a:pt x="304" y="178"/>
                  </a:lnTo>
                  <a:lnTo>
                    <a:pt x="306" y="179"/>
                  </a:lnTo>
                  <a:lnTo>
                    <a:pt x="306" y="180"/>
                  </a:lnTo>
                  <a:lnTo>
                    <a:pt x="304" y="180"/>
                  </a:lnTo>
                  <a:lnTo>
                    <a:pt x="306" y="183"/>
                  </a:lnTo>
                  <a:lnTo>
                    <a:pt x="306" y="184"/>
                  </a:lnTo>
                  <a:lnTo>
                    <a:pt x="304" y="184"/>
                  </a:lnTo>
                  <a:lnTo>
                    <a:pt x="304" y="185"/>
                  </a:lnTo>
                  <a:lnTo>
                    <a:pt x="303" y="185"/>
                  </a:lnTo>
                  <a:lnTo>
                    <a:pt x="303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1" y="186"/>
                  </a:lnTo>
                  <a:lnTo>
                    <a:pt x="301" y="187"/>
                  </a:lnTo>
                  <a:lnTo>
                    <a:pt x="301" y="188"/>
                  </a:lnTo>
                  <a:lnTo>
                    <a:pt x="300" y="188"/>
                  </a:lnTo>
                  <a:lnTo>
                    <a:pt x="300" y="190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299" y="192"/>
                  </a:lnTo>
                  <a:lnTo>
                    <a:pt x="299" y="193"/>
                  </a:lnTo>
                  <a:lnTo>
                    <a:pt x="298" y="193"/>
                  </a:lnTo>
                  <a:lnTo>
                    <a:pt x="298" y="194"/>
                  </a:lnTo>
                  <a:lnTo>
                    <a:pt x="298" y="198"/>
                  </a:lnTo>
                  <a:lnTo>
                    <a:pt x="298" y="199"/>
                  </a:lnTo>
                  <a:lnTo>
                    <a:pt x="298" y="200"/>
                  </a:lnTo>
                  <a:lnTo>
                    <a:pt x="298" y="201"/>
                  </a:lnTo>
                  <a:lnTo>
                    <a:pt x="298" y="202"/>
                  </a:lnTo>
                  <a:lnTo>
                    <a:pt x="298" y="203"/>
                  </a:lnTo>
                  <a:lnTo>
                    <a:pt x="297" y="204"/>
                  </a:lnTo>
                  <a:lnTo>
                    <a:pt x="298" y="204"/>
                  </a:lnTo>
                  <a:lnTo>
                    <a:pt x="298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300" y="202"/>
                  </a:lnTo>
                  <a:lnTo>
                    <a:pt x="300" y="203"/>
                  </a:lnTo>
                  <a:lnTo>
                    <a:pt x="299" y="203"/>
                  </a:lnTo>
                  <a:lnTo>
                    <a:pt x="300" y="203"/>
                  </a:lnTo>
                  <a:lnTo>
                    <a:pt x="301" y="203"/>
                  </a:lnTo>
                  <a:lnTo>
                    <a:pt x="302" y="204"/>
                  </a:lnTo>
                  <a:lnTo>
                    <a:pt x="302" y="205"/>
                  </a:lnTo>
                  <a:lnTo>
                    <a:pt x="301" y="207"/>
                  </a:lnTo>
                  <a:lnTo>
                    <a:pt x="302" y="208"/>
                  </a:lnTo>
                  <a:lnTo>
                    <a:pt x="302" y="209"/>
                  </a:lnTo>
                  <a:lnTo>
                    <a:pt x="302" y="210"/>
                  </a:lnTo>
                  <a:lnTo>
                    <a:pt x="302" y="209"/>
                  </a:lnTo>
                  <a:lnTo>
                    <a:pt x="302" y="210"/>
                  </a:lnTo>
                  <a:lnTo>
                    <a:pt x="302" y="211"/>
                  </a:lnTo>
                  <a:lnTo>
                    <a:pt x="301" y="212"/>
                  </a:lnTo>
                  <a:lnTo>
                    <a:pt x="300" y="216"/>
                  </a:lnTo>
                  <a:lnTo>
                    <a:pt x="300" y="217"/>
                  </a:lnTo>
                  <a:lnTo>
                    <a:pt x="300" y="216"/>
                  </a:lnTo>
                  <a:lnTo>
                    <a:pt x="299" y="216"/>
                  </a:lnTo>
                  <a:lnTo>
                    <a:pt x="299" y="217"/>
                  </a:lnTo>
                  <a:lnTo>
                    <a:pt x="299" y="218"/>
                  </a:lnTo>
                  <a:lnTo>
                    <a:pt x="299" y="219"/>
                  </a:lnTo>
                  <a:lnTo>
                    <a:pt x="298" y="218"/>
                  </a:lnTo>
                  <a:lnTo>
                    <a:pt x="298" y="219"/>
                  </a:lnTo>
                  <a:lnTo>
                    <a:pt x="298" y="220"/>
                  </a:lnTo>
                  <a:lnTo>
                    <a:pt x="298" y="221"/>
                  </a:lnTo>
                  <a:lnTo>
                    <a:pt x="298" y="222"/>
                  </a:lnTo>
                  <a:lnTo>
                    <a:pt x="298" y="225"/>
                  </a:lnTo>
                  <a:lnTo>
                    <a:pt x="299" y="226"/>
                  </a:lnTo>
                  <a:lnTo>
                    <a:pt x="299" y="227"/>
                  </a:lnTo>
                  <a:lnTo>
                    <a:pt x="300" y="228"/>
                  </a:lnTo>
                  <a:lnTo>
                    <a:pt x="300" y="230"/>
                  </a:lnTo>
                  <a:lnTo>
                    <a:pt x="300" y="232"/>
                  </a:lnTo>
                  <a:lnTo>
                    <a:pt x="301" y="232"/>
                  </a:lnTo>
                  <a:lnTo>
                    <a:pt x="301" y="233"/>
                  </a:lnTo>
                  <a:lnTo>
                    <a:pt x="302" y="233"/>
                  </a:lnTo>
                  <a:lnTo>
                    <a:pt x="302" y="234"/>
                  </a:lnTo>
                  <a:lnTo>
                    <a:pt x="302" y="235"/>
                  </a:lnTo>
                  <a:lnTo>
                    <a:pt x="303" y="235"/>
                  </a:lnTo>
                  <a:lnTo>
                    <a:pt x="304" y="236"/>
                  </a:lnTo>
                  <a:lnTo>
                    <a:pt x="304" y="237"/>
                  </a:lnTo>
                  <a:lnTo>
                    <a:pt x="306" y="237"/>
                  </a:lnTo>
                  <a:lnTo>
                    <a:pt x="306" y="238"/>
                  </a:lnTo>
                  <a:lnTo>
                    <a:pt x="304" y="238"/>
                  </a:lnTo>
                  <a:lnTo>
                    <a:pt x="304" y="237"/>
                  </a:lnTo>
                  <a:lnTo>
                    <a:pt x="303" y="237"/>
                  </a:lnTo>
                  <a:lnTo>
                    <a:pt x="303" y="236"/>
                  </a:lnTo>
                  <a:lnTo>
                    <a:pt x="302" y="236"/>
                  </a:lnTo>
                  <a:lnTo>
                    <a:pt x="301" y="236"/>
                  </a:lnTo>
                  <a:lnTo>
                    <a:pt x="301" y="237"/>
                  </a:lnTo>
                  <a:lnTo>
                    <a:pt x="302" y="237"/>
                  </a:lnTo>
                  <a:lnTo>
                    <a:pt x="302" y="238"/>
                  </a:lnTo>
                  <a:lnTo>
                    <a:pt x="303" y="238"/>
                  </a:lnTo>
                  <a:lnTo>
                    <a:pt x="303" y="240"/>
                  </a:lnTo>
                  <a:lnTo>
                    <a:pt x="303" y="241"/>
                  </a:lnTo>
                  <a:lnTo>
                    <a:pt x="303" y="242"/>
                  </a:lnTo>
                  <a:lnTo>
                    <a:pt x="304" y="242"/>
                  </a:lnTo>
                  <a:lnTo>
                    <a:pt x="303" y="243"/>
                  </a:lnTo>
                  <a:lnTo>
                    <a:pt x="304" y="243"/>
                  </a:lnTo>
                  <a:lnTo>
                    <a:pt x="304" y="244"/>
                  </a:lnTo>
                  <a:lnTo>
                    <a:pt x="303" y="244"/>
                  </a:lnTo>
                  <a:lnTo>
                    <a:pt x="304" y="244"/>
                  </a:lnTo>
                  <a:lnTo>
                    <a:pt x="306" y="243"/>
                  </a:lnTo>
                  <a:lnTo>
                    <a:pt x="307" y="243"/>
                  </a:lnTo>
                  <a:lnTo>
                    <a:pt x="308" y="245"/>
                  </a:lnTo>
                  <a:lnTo>
                    <a:pt x="308" y="246"/>
                  </a:lnTo>
                  <a:lnTo>
                    <a:pt x="308" y="247"/>
                  </a:lnTo>
                  <a:lnTo>
                    <a:pt x="308" y="249"/>
                  </a:lnTo>
                  <a:lnTo>
                    <a:pt x="308" y="250"/>
                  </a:lnTo>
                  <a:lnTo>
                    <a:pt x="308" y="251"/>
                  </a:lnTo>
                  <a:lnTo>
                    <a:pt x="308" y="252"/>
                  </a:lnTo>
                  <a:lnTo>
                    <a:pt x="307" y="252"/>
                  </a:lnTo>
                  <a:lnTo>
                    <a:pt x="306" y="252"/>
                  </a:lnTo>
                  <a:lnTo>
                    <a:pt x="306" y="253"/>
                  </a:lnTo>
                  <a:lnTo>
                    <a:pt x="306" y="254"/>
                  </a:lnTo>
                  <a:lnTo>
                    <a:pt x="306" y="253"/>
                  </a:lnTo>
                  <a:lnTo>
                    <a:pt x="307" y="253"/>
                  </a:lnTo>
                  <a:lnTo>
                    <a:pt x="308" y="253"/>
                  </a:lnTo>
                  <a:lnTo>
                    <a:pt x="308" y="254"/>
                  </a:lnTo>
                  <a:lnTo>
                    <a:pt x="309" y="254"/>
                  </a:lnTo>
                  <a:lnTo>
                    <a:pt x="309" y="255"/>
                  </a:lnTo>
                  <a:lnTo>
                    <a:pt x="309" y="257"/>
                  </a:lnTo>
                  <a:lnTo>
                    <a:pt x="310" y="258"/>
                  </a:lnTo>
                  <a:lnTo>
                    <a:pt x="310" y="259"/>
                  </a:lnTo>
                  <a:lnTo>
                    <a:pt x="310" y="260"/>
                  </a:lnTo>
                  <a:lnTo>
                    <a:pt x="311" y="260"/>
                  </a:lnTo>
                  <a:lnTo>
                    <a:pt x="311" y="261"/>
                  </a:lnTo>
                  <a:lnTo>
                    <a:pt x="311" y="262"/>
                  </a:lnTo>
                  <a:lnTo>
                    <a:pt x="310" y="262"/>
                  </a:lnTo>
                  <a:lnTo>
                    <a:pt x="310" y="263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2" y="266"/>
                  </a:lnTo>
                  <a:lnTo>
                    <a:pt x="314" y="266"/>
                  </a:lnTo>
                  <a:lnTo>
                    <a:pt x="312" y="267"/>
                  </a:lnTo>
                  <a:lnTo>
                    <a:pt x="311" y="267"/>
                  </a:lnTo>
                  <a:lnTo>
                    <a:pt x="312" y="268"/>
                  </a:lnTo>
                  <a:lnTo>
                    <a:pt x="311" y="269"/>
                  </a:lnTo>
                  <a:lnTo>
                    <a:pt x="310" y="269"/>
                  </a:lnTo>
                  <a:lnTo>
                    <a:pt x="310" y="270"/>
                  </a:lnTo>
                  <a:lnTo>
                    <a:pt x="310" y="271"/>
                  </a:lnTo>
                  <a:lnTo>
                    <a:pt x="309" y="271"/>
                  </a:lnTo>
                  <a:lnTo>
                    <a:pt x="310" y="271"/>
                  </a:lnTo>
                  <a:lnTo>
                    <a:pt x="311" y="270"/>
                  </a:lnTo>
                  <a:lnTo>
                    <a:pt x="312" y="270"/>
                  </a:lnTo>
                  <a:lnTo>
                    <a:pt x="314" y="270"/>
                  </a:lnTo>
                  <a:lnTo>
                    <a:pt x="315" y="271"/>
                  </a:lnTo>
                  <a:lnTo>
                    <a:pt x="316" y="271"/>
                  </a:lnTo>
                  <a:lnTo>
                    <a:pt x="318" y="275"/>
                  </a:lnTo>
                  <a:lnTo>
                    <a:pt x="318" y="276"/>
                  </a:lnTo>
                  <a:lnTo>
                    <a:pt x="318" y="277"/>
                  </a:lnTo>
                  <a:lnTo>
                    <a:pt x="319" y="276"/>
                  </a:lnTo>
                  <a:lnTo>
                    <a:pt x="318" y="276"/>
                  </a:lnTo>
                  <a:lnTo>
                    <a:pt x="318" y="275"/>
                  </a:lnTo>
                  <a:lnTo>
                    <a:pt x="319" y="275"/>
                  </a:lnTo>
                  <a:lnTo>
                    <a:pt x="320" y="275"/>
                  </a:lnTo>
                  <a:lnTo>
                    <a:pt x="322" y="275"/>
                  </a:lnTo>
                  <a:lnTo>
                    <a:pt x="323" y="276"/>
                  </a:lnTo>
                  <a:lnTo>
                    <a:pt x="323" y="277"/>
                  </a:lnTo>
                  <a:lnTo>
                    <a:pt x="323" y="278"/>
                  </a:lnTo>
                  <a:lnTo>
                    <a:pt x="323" y="279"/>
                  </a:lnTo>
                  <a:lnTo>
                    <a:pt x="323" y="278"/>
                  </a:lnTo>
                  <a:lnTo>
                    <a:pt x="324" y="279"/>
                  </a:lnTo>
                  <a:lnTo>
                    <a:pt x="324" y="278"/>
                  </a:lnTo>
                  <a:lnTo>
                    <a:pt x="325" y="278"/>
                  </a:lnTo>
                  <a:lnTo>
                    <a:pt x="325" y="279"/>
                  </a:lnTo>
                  <a:lnTo>
                    <a:pt x="326" y="279"/>
                  </a:lnTo>
                  <a:lnTo>
                    <a:pt x="326" y="278"/>
                  </a:lnTo>
                  <a:lnTo>
                    <a:pt x="326" y="279"/>
                  </a:lnTo>
                  <a:lnTo>
                    <a:pt x="327" y="278"/>
                  </a:lnTo>
                  <a:lnTo>
                    <a:pt x="326" y="278"/>
                  </a:lnTo>
                  <a:lnTo>
                    <a:pt x="325" y="278"/>
                  </a:lnTo>
                  <a:lnTo>
                    <a:pt x="326" y="277"/>
                  </a:lnTo>
                  <a:lnTo>
                    <a:pt x="326" y="278"/>
                  </a:lnTo>
                  <a:lnTo>
                    <a:pt x="327" y="278"/>
                  </a:lnTo>
                  <a:lnTo>
                    <a:pt x="328" y="279"/>
                  </a:lnTo>
                  <a:lnTo>
                    <a:pt x="328" y="282"/>
                  </a:lnTo>
                  <a:lnTo>
                    <a:pt x="329" y="282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2" y="280"/>
                  </a:lnTo>
                  <a:lnTo>
                    <a:pt x="331" y="280"/>
                  </a:lnTo>
                  <a:lnTo>
                    <a:pt x="331" y="279"/>
                  </a:lnTo>
                  <a:lnTo>
                    <a:pt x="332" y="279"/>
                  </a:lnTo>
                  <a:lnTo>
                    <a:pt x="332" y="280"/>
                  </a:lnTo>
                  <a:lnTo>
                    <a:pt x="332" y="282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2" y="284"/>
                  </a:lnTo>
                  <a:lnTo>
                    <a:pt x="332" y="285"/>
                  </a:lnTo>
                  <a:lnTo>
                    <a:pt x="332" y="286"/>
                  </a:lnTo>
                  <a:lnTo>
                    <a:pt x="331" y="287"/>
                  </a:lnTo>
                  <a:lnTo>
                    <a:pt x="329" y="287"/>
                  </a:lnTo>
                  <a:lnTo>
                    <a:pt x="327" y="288"/>
                  </a:lnTo>
                  <a:lnTo>
                    <a:pt x="326" y="289"/>
                  </a:lnTo>
                  <a:lnTo>
                    <a:pt x="325" y="291"/>
                  </a:lnTo>
                  <a:lnTo>
                    <a:pt x="324" y="292"/>
                  </a:lnTo>
                  <a:lnTo>
                    <a:pt x="323" y="292"/>
                  </a:lnTo>
                  <a:lnTo>
                    <a:pt x="319" y="295"/>
                  </a:lnTo>
                  <a:lnTo>
                    <a:pt x="318" y="295"/>
                  </a:lnTo>
                  <a:lnTo>
                    <a:pt x="316" y="296"/>
                  </a:lnTo>
                  <a:lnTo>
                    <a:pt x="312" y="299"/>
                  </a:lnTo>
                  <a:lnTo>
                    <a:pt x="311" y="299"/>
                  </a:lnTo>
                  <a:lnTo>
                    <a:pt x="307" y="300"/>
                  </a:lnTo>
                  <a:lnTo>
                    <a:pt x="304" y="301"/>
                  </a:lnTo>
                  <a:lnTo>
                    <a:pt x="303" y="301"/>
                  </a:lnTo>
                  <a:lnTo>
                    <a:pt x="298" y="305"/>
                  </a:lnTo>
                  <a:lnTo>
                    <a:pt x="297" y="305"/>
                  </a:lnTo>
                  <a:lnTo>
                    <a:pt x="297" y="307"/>
                  </a:lnTo>
                  <a:lnTo>
                    <a:pt x="295" y="307"/>
                  </a:lnTo>
                  <a:lnTo>
                    <a:pt x="294" y="305"/>
                  </a:lnTo>
                  <a:lnTo>
                    <a:pt x="293" y="305"/>
                  </a:lnTo>
                  <a:lnTo>
                    <a:pt x="292" y="305"/>
                  </a:lnTo>
                  <a:lnTo>
                    <a:pt x="291" y="305"/>
                  </a:lnTo>
                  <a:lnTo>
                    <a:pt x="286" y="305"/>
                  </a:lnTo>
                  <a:lnTo>
                    <a:pt x="286" y="307"/>
                  </a:lnTo>
                  <a:lnTo>
                    <a:pt x="285" y="307"/>
                  </a:lnTo>
                  <a:lnTo>
                    <a:pt x="284" y="307"/>
                  </a:lnTo>
                  <a:lnTo>
                    <a:pt x="284" y="308"/>
                  </a:lnTo>
                  <a:lnTo>
                    <a:pt x="283" y="308"/>
                  </a:lnTo>
                  <a:lnTo>
                    <a:pt x="282" y="309"/>
                  </a:lnTo>
                  <a:lnTo>
                    <a:pt x="281" y="309"/>
                  </a:lnTo>
                  <a:lnTo>
                    <a:pt x="280" y="309"/>
                  </a:lnTo>
                  <a:lnTo>
                    <a:pt x="278" y="309"/>
                  </a:lnTo>
                  <a:lnTo>
                    <a:pt x="278" y="310"/>
                  </a:lnTo>
                  <a:lnTo>
                    <a:pt x="277" y="311"/>
                  </a:lnTo>
                  <a:lnTo>
                    <a:pt x="275" y="312"/>
                  </a:lnTo>
                  <a:lnTo>
                    <a:pt x="274" y="313"/>
                  </a:lnTo>
                  <a:lnTo>
                    <a:pt x="273" y="313"/>
                  </a:lnTo>
                  <a:lnTo>
                    <a:pt x="270" y="312"/>
                  </a:lnTo>
                  <a:lnTo>
                    <a:pt x="269" y="312"/>
                  </a:lnTo>
                  <a:lnTo>
                    <a:pt x="268" y="310"/>
                  </a:lnTo>
                  <a:lnTo>
                    <a:pt x="267" y="309"/>
                  </a:lnTo>
                  <a:lnTo>
                    <a:pt x="266" y="309"/>
                  </a:lnTo>
                  <a:lnTo>
                    <a:pt x="265" y="309"/>
                  </a:lnTo>
                  <a:lnTo>
                    <a:pt x="265" y="310"/>
                  </a:lnTo>
                  <a:lnTo>
                    <a:pt x="264" y="310"/>
                  </a:lnTo>
                  <a:lnTo>
                    <a:pt x="264" y="309"/>
                  </a:lnTo>
                  <a:lnTo>
                    <a:pt x="262" y="309"/>
                  </a:lnTo>
                  <a:lnTo>
                    <a:pt x="261" y="309"/>
                  </a:lnTo>
                  <a:lnTo>
                    <a:pt x="259" y="309"/>
                  </a:lnTo>
                  <a:lnTo>
                    <a:pt x="258" y="310"/>
                  </a:lnTo>
                  <a:lnTo>
                    <a:pt x="257" y="310"/>
                  </a:lnTo>
                  <a:lnTo>
                    <a:pt x="256" y="311"/>
                  </a:lnTo>
                  <a:lnTo>
                    <a:pt x="255" y="311"/>
                  </a:lnTo>
                  <a:lnTo>
                    <a:pt x="255" y="312"/>
                  </a:lnTo>
                  <a:lnTo>
                    <a:pt x="255" y="313"/>
                  </a:lnTo>
                  <a:lnTo>
                    <a:pt x="253" y="314"/>
                  </a:lnTo>
                  <a:lnTo>
                    <a:pt x="253" y="316"/>
                  </a:lnTo>
                  <a:lnTo>
                    <a:pt x="253" y="317"/>
                  </a:lnTo>
                  <a:lnTo>
                    <a:pt x="253" y="318"/>
                  </a:lnTo>
                  <a:lnTo>
                    <a:pt x="252" y="318"/>
                  </a:lnTo>
                  <a:lnTo>
                    <a:pt x="250" y="319"/>
                  </a:lnTo>
                  <a:lnTo>
                    <a:pt x="249" y="320"/>
                  </a:lnTo>
                  <a:lnTo>
                    <a:pt x="248" y="320"/>
                  </a:lnTo>
                  <a:lnTo>
                    <a:pt x="247" y="320"/>
                  </a:lnTo>
                  <a:lnTo>
                    <a:pt x="245" y="321"/>
                  </a:lnTo>
                  <a:lnTo>
                    <a:pt x="244" y="321"/>
                  </a:lnTo>
                  <a:lnTo>
                    <a:pt x="244" y="322"/>
                  </a:lnTo>
                  <a:lnTo>
                    <a:pt x="243" y="322"/>
                  </a:lnTo>
                  <a:lnTo>
                    <a:pt x="242" y="322"/>
                  </a:lnTo>
                  <a:lnTo>
                    <a:pt x="241" y="322"/>
                  </a:lnTo>
                  <a:lnTo>
                    <a:pt x="240" y="322"/>
                  </a:lnTo>
                  <a:lnTo>
                    <a:pt x="240" y="321"/>
                  </a:lnTo>
                  <a:lnTo>
                    <a:pt x="239" y="321"/>
                  </a:lnTo>
                  <a:lnTo>
                    <a:pt x="239" y="322"/>
                  </a:lnTo>
                  <a:lnTo>
                    <a:pt x="237" y="322"/>
                  </a:lnTo>
                  <a:lnTo>
                    <a:pt x="236" y="322"/>
                  </a:lnTo>
                  <a:lnTo>
                    <a:pt x="233" y="321"/>
                  </a:lnTo>
                  <a:lnTo>
                    <a:pt x="232" y="321"/>
                  </a:lnTo>
                  <a:lnTo>
                    <a:pt x="232" y="320"/>
                  </a:lnTo>
                  <a:lnTo>
                    <a:pt x="231" y="319"/>
                  </a:lnTo>
                  <a:lnTo>
                    <a:pt x="231" y="318"/>
                  </a:lnTo>
                  <a:lnTo>
                    <a:pt x="230" y="318"/>
                  </a:lnTo>
                  <a:lnTo>
                    <a:pt x="230" y="319"/>
                  </a:lnTo>
                  <a:lnTo>
                    <a:pt x="226" y="319"/>
                  </a:lnTo>
                  <a:lnTo>
                    <a:pt x="225" y="318"/>
                  </a:lnTo>
                  <a:lnTo>
                    <a:pt x="224" y="318"/>
                  </a:lnTo>
                  <a:lnTo>
                    <a:pt x="223" y="320"/>
                  </a:lnTo>
                  <a:lnTo>
                    <a:pt x="222" y="321"/>
                  </a:lnTo>
                  <a:lnTo>
                    <a:pt x="220" y="322"/>
                  </a:lnTo>
                  <a:lnTo>
                    <a:pt x="219" y="322"/>
                  </a:lnTo>
                  <a:lnTo>
                    <a:pt x="218" y="322"/>
                  </a:lnTo>
                  <a:lnTo>
                    <a:pt x="216" y="324"/>
                  </a:lnTo>
                  <a:lnTo>
                    <a:pt x="215" y="322"/>
                  </a:lnTo>
                  <a:lnTo>
                    <a:pt x="215" y="321"/>
                  </a:lnTo>
                  <a:lnTo>
                    <a:pt x="214" y="321"/>
                  </a:lnTo>
                  <a:lnTo>
                    <a:pt x="210" y="321"/>
                  </a:lnTo>
                  <a:lnTo>
                    <a:pt x="210" y="322"/>
                  </a:lnTo>
                  <a:lnTo>
                    <a:pt x="209" y="322"/>
                  </a:lnTo>
                  <a:lnTo>
                    <a:pt x="208" y="322"/>
                  </a:lnTo>
                  <a:lnTo>
                    <a:pt x="207" y="322"/>
                  </a:lnTo>
                  <a:lnTo>
                    <a:pt x="206" y="322"/>
                  </a:lnTo>
                  <a:lnTo>
                    <a:pt x="205" y="322"/>
                  </a:lnTo>
                  <a:lnTo>
                    <a:pt x="205" y="321"/>
                  </a:lnTo>
                  <a:lnTo>
                    <a:pt x="205" y="320"/>
                  </a:lnTo>
                  <a:lnTo>
                    <a:pt x="205" y="319"/>
                  </a:lnTo>
                  <a:lnTo>
                    <a:pt x="203" y="318"/>
                  </a:lnTo>
                  <a:lnTo>
                    <a:pt x="202" y="318"/>
                  </a:lnTo>
                  <a:lnTo>
                    <a:pt x="201" y="317"/>
                  </a:lnTo>
                  <a:lnTo>
                    <a:pt x="200" y="317"/>
                  </a:lnTo>
                  <a:lnTo>
                    <a:pt x="199" y="317"/>
                  </a:lnTo>
                  <a:lnTo>
                    <a:pt x="199" y="316"/>
                  </a:lnTo>
                  <a:lnTo>
                    <a:pt x="198" y="316"/>
                  </a:lnTo>
                  <a:lnTo>
                    <a:pt x="199" y="314"/>
                  </a:lnTo>
                  <a:lnTo>
                    <a:pt x="198" y="314"/>
                  </a:lnTo>
                  <a:lnTo>
                    <a:pt x="197" y="314"/>
                  </a:lnTo>
                  <a:lnTo>
                    <a:pt x="195" y="313"/>
                  </a:lnTo>
                  <a:lnTo>
                    <a:pt x="194" y="313"/>
                  </a:lnTo>
                  <a:lnTo>
                    <a:pt x="193" y="313"/>
                  </a:lnTo>
                  <a:lnTo>
                    <a:pt x="193" y="314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6"/>
                  </a:lnTo>
                  <a:lnTo>
                    <a:pt x="191" y="317"/>
                  </a:lnTo>
                  <a:lnTo>
                    <a:pt x="190" y="317"/>
                  </a:lnTo>
                  <a:lnTo>
                    <a:pt x="190" y="318"/>
                  </a:lnTo>
                  <a:lnTo>
                    <a:pt x="189" y="319"/>
                  </a:lnTo>
                  <a:lnTo>
                    <a:pt x="188" y="319"/>
                  </a:lnTo>
                  <a:lnTo>
                    <a:pt x="186" y="319"/>
                  </a:lnTo>
                  <a:lnTo>
                    <a:pt x="185" y="319"/>
                  </a:lnTo>
                  <a:lnTo>
                    <a:pt x="184" y="319"/>
                  </a:lnTo>
                  <a:lnTo>
                    <a:pt x="183" y="319"/>
                  </a:lnTo>
                  <a:lnTo>
                    <a:pt x="182" y="319"/>
                  </a:lnTo>
                  <a:lnTo>
                    <a:pt x="182" y="318"/>
                  </a:lnTo>
                  <a:lnTo>
                    <a:pt x="181" y="318"/>
                  </a:lnTo>
                  <a:lnTo>
                    <a:pt x="168" y="318"/>
                  </a:lnTo>
                  <a:lnTo>
                    <a:pt x="168" y="317"/>
                  </a:lnTo>
                  <a:lnTo>
                    <a:pt x="168" y="316"/>
                  </a:lnTo>
                  <a:lnTo>
                    <a:pt x="168" y="314"/>
                  </a:lnTo>
                  <a:lnTo>
                    <a:pt x="167" y="314"/>
                  </a:lnTo>
                  <a:lnTo>
                    <a:pt x="167" y="313"/>
                  </a:lnTo>
                  <a:lnTo>
                    <a:pt x="166" y="313"/>
                  </a:lnTo>
                  <a:lnTo>
                    <a:pt x="166" y="312"/>
                  </a:lnTo>
                  <a:lnTo>
                    <a:pt x="165" y="311"/>
                  </a:lnTo>
                  <a:lnTo>
                    <a:pt x="164" y="311"/>
                  </a:lnTo>
                  <a:lnTo>
                    <a:pt x="163" y="311"/>
                  </a:lnTo>
                  <a:lnTo>
                    <a:pt x="161" y="310"/>
                  </a:lnTo>
                  <a:lnTo>
                    <a:pt x="163" y="310"/>
                  </a:lnTo>
                  <a:lnTo>
                    <a:pt x="163" y="309"/>
                  </a:lnTo>
                  <a:lnTo>
                    <a:pt x="161" y="309"/>
                  </a:lnTo>
                  <a:lnTo>
                    <a:pt x="161" y="308"/>
                  </a:lnTo>
                  <a:lnTo>
                    <a:pt x="161" y="307"/>
                  </a:lnTo>
                  <a:lnTo>
                    <a:pt x="160" y="307"/>
                  </a:lnTo>
                  <a:lnTo>
                    <a:pt x="159" y="305"/>
                  </a:lnTo>
                  <a:lnTo>
                    <a:pt x="158" y="304"/>
                  </a:lnTo>
                  <a:lnTo>
                    <a:pt x="158" y="303"/>
                  </a:lnTo>
                  <a:lnTo>
                    <a:pt x="158" y="302"/>
                  </a:lnTo>
                  <a:lnTo>
                    <a:pt x="157" y="301"/>
                  </a:lnTo>
                  <a:lnTo>
                    <a:pt x="158" y="301"/>
                  </a:lnTo>
                  <a:lnTo>
                    <a:pt x="158" y="300"/>
                  </a:lnTo>
                  <a:lnTo>
                    <a:pt x="159" y="299"/>
                  </a:lnTo>
                  <a:lnTo>
                    <a:pt x="159" y="297"/>
                  </a:lnTo>
                  <a:lnTo>
                    <a:pt x="159" y="296"/>
                  </a:lnTo>
                  <a:lnTo>
                    <a:pt x="159" y="295"/>
                  </a:lnTo>
                  <a:lnTo>
                    <a:pt x="159" y="294"/>
                  </a:lnTo>
                  <a:lnTo>
                    <a:pt x="160" y="293"/>
                  </a:lnTo>
                  <a:lnTo>
                    <a:pt x="159" y="293"/>
                  </a:lnTo>
                  <a:lnTo>
                    <a:pt x="159" y="292"/>
                  </a:lnTo>
                  <a:lnTo>
                    <a:pt x="159" y="291"/>
                  </a:lnTo>
                  <a:lnTo>
                    <a:pt x="158" y="289"/>
                  </a:lnTo>
                  <a:lnTo>
                    <a:pt x="158" y="288"/>
                  </a:lnTo>
                  <a:lnTo>
                    <a:pt x="157" y="287"/>
                  </a:lnTo>
                  <a:lnTo>
                    <a:pt x="157" y="286"/>
                  </a:lnTo>
                  <a:lnTo>
                    <a:pt x="157" y="285"/>
                  </a:lnTo>
                  <a:lnTo>
                    <a:pt x="157" y="284"/>
                  </a:lnTo>
                  <a:lnTo>
                    <a:pt x="157" y="283"/>
                  </a:lnTo>
                  <a:lnTo>
                    <a:pt x="157" y="279"/>
                  </a:lnTo>
                  <a:lnTo>
                    <a:pt x="157" y="278"/>
                  </a:lnTo>
                  <a:lnTo>
                    <a:pt x="157" y="277"/>
                  </a:lnTo>
                  <a:lnTo>
                    <a:pt x="156" y="275"/>
                  </a:lnTo>
                  <a:lnTo>
                    <a:pt x="156" y="274"/>
                  </a:lnTo>
                  <a:lnTo>
                    <a:pt x="156" y="272"/>
                  </a:lnTo>
                  <a:lnTo>
                    <a:pt x="156" y="271"/>
                  </a:lnTo>
                  <a:lnTo>
                    <a:pt x="156" y="270"/>
                  </a:lnTo>
                  <a:lnTo>
                    <a:pt x="155" y="269"/>
                  </a:lnTo>
                  <a:lnTo>
                    <a:pt x="151" y="266"/>
                  </a:lnTo>
                  <a:lnTo>
                    <a:pt x="151" y="265"/>
                  </a:lnTo>
                  <a:lnTo>
                    <a:pt x="150" y="265"/>
                  </a:lnTo>
                  <a:lnTo>
                    <a:pt x="150" y="263"/>
                  </a:lnTo>
                  <a:lnTo>
                    <a:pt x="149" y="263"/>
                  </a:lnTo>
                  <a:lnTo>
                    <a:pt x="149" y="262"/>
                  </a:lnTo>
                  <a:lnTo>
                    <a:pt x="148" y="261"/>
                  </a:lnTo>
                  <a:lnTo>
                    <a:pt x="145" y="259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40" y="254"/>
                  </a:lnTo>
                  <a:lnTo>
                    <a:pt x="140" y="255"/>
                  </a:lnTo>
                  <a:lnTo>
                    <a:pt x="139" y="255"/>
                  </a:lnTo>
                  <a:lnTo>
                    <a:pt x="139" y="257"/>
                  </a:lnTo>
                  <a:lnTo>
                    <a:pt x="138" y="257"/>
                  </a:lnTo>
                  <a:lnTo>
                    <a:pt x="139" y="258"/>
                  </a:lnTo>
                  <a:lnTo>
                    <a:pt x="139" y="259"/>
                  </a:lnTo>
                  <a:lnTo>
                    <a:pt x="139" y="260"/>
                  </a:lnTo>
                  <a:lnTo>
                    <a:pt x="139" y="261"/>
                  </a:lnTo>
                  <a:lnTo>
                    <a:pt x="138" y="261"/>
                  </a:lnTo>
                  <a:lnTo>
                    <a:pt x="136" y="262"/>
                  </a:lnTo>
                  <a:lnTo>
                    <a:pt x="136" y="261"/>
                  </a:lnTo>
                  <a:lnTo>
                    <a:pt x="135" y="260"/>
                  </a:lnTo>
                  <a:lnTo>
                    <a:pt x="134" y="260"/>
                  </a:lnTo>
                  <a:lnTo>
                    <a:pt x="133" y="259"/>
                  </a:lnTo>
                  <a:lnTo>
                    <a:pt x="132" y="258"/>
                  </a:lnTo>
                  <a:lnTo>
                    <a:pt x="131" y="258"/>
                  </a:lnTo>
                  <a:lnTo>
                    <a:pt x="130" y="259"/>
                  </a:lnTo>
                  <a:lnTo>
                    <a:pt x="128" y="259"/>
                  </a:lnTo>
                  <a:lnTo>
                    <a:pt x="127" y="259"/>
                  </a:lnTo>
                  <a:lnTo>
                    <a:pt x="126" y="258"/>
                  </a:lnTo>
                  <a:lnTo>
                    <a:pt x="126" y="259"/>
                  </a:lnTo>
                  <a:lnTo>
                    <a:pt x="125" y="259"/>
                  </a:lnTo>
                  <a:lnTo>
                    <a:pt x="124" y="259"/>
                  </a:lnTo>
                  <a:lnTo>
                    <a:pt x="123" y="259"/>
                  </a:lnTo>
                  <a:lnTo>
                    <a:pt x="122" y="259"/>
                  </a:lnTo>
                  <a:lnTo>
                    <a:pt x="122" y="258"/>
                  </a:lnTo>
                  <a:lnTo>
                    <a:pt x="121" y="257"/>
                  </a:lnTo>
                  <a:lnTo>
                    <a:pt x="118" y="255"/>
                  </a:lnTo>
                  <a:lnTo>
                    <a:pt x="117" y="255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5"/>
                  </a:lnTo>
                  <a:lnTo>
                    <a:pt x="113" y="255"/>
                  </a:lnTo>
                  <a:lnTo>
                    <a:pt x="111" y="253"/>
                  </a:lnTo>
                  <a:lnTo>
                    <a:pt x="109" y="252"/>
                  </a:lnTo>
                  <a:lnTo>
                    <a:pt x="108" y="252"/>
                  </a:lnTo>
                  <a:lnTo>
                    <a:pt x="107" y="252"/>
                  </a:lnTo>
                  <a:close/>
                  <a:moveTo>
                    <a:pt x="316" y="199"/>
                  </a:moveTo>
                  <a:lnTo>
                    <a:pt x="316" y="200"/>
                  </a:lnTo>
                  <a:lnTo>
                    <a:pt x="316" y="201"/>
                  </a:lnTo>
                  <a:lnTo>
                    <a:pt x="316" y="202"/>
                  </a:lnTo>
                  <a:lnTo>
                    <a:pt x="315" y="204"/>
                  </a:lnTo>
                  <a:lnTo>
                    <a:pt x="315" y="205"/>
                  </a:lnTo>
                  <a:lnTo>
                    <a:pt x="314" y="207"/>
                  </a:lnTo>
                  <a:lnTo>
                    <a:pt x="314" y="208"/>
                  </a:lnTo>
                  <a:lnTo>
                    <a:pt x="312" y="208"/>
                  </a:lnTo>
                  <a:lnTo>
                    <a:pt x="311" y="208"/>
                  </a:lnTo>
                  <a:lnTo>
                    <a:pt x="311" y="209"/>
                  </a:lnTo>
                  <a:lnTo>
                    <a:pt x="310" y="209"/>
                  </a:lnTo>
                  <a:lnTo>
                    <a:pt x="309" y="210"/>
                  </a:lnTo>
                  <a:lnTo>
                    <a:pt x="308" y="210"/>
                  </a:lnTo>
                  <a:lnTo>
                    <a:pt x="307" y="209"/>
                  </a:lnTo>
                  <a:lnTo>
                    <a:pt x="307" y="208"/>
                  </a:lnTo>
                  <a:lnTo>
                    <a:pt x="308" y="208"/>
                  </a:lnTo>
                  <a:lnTo>
                    <a:pt x="310" y="207"/>
                  </a:lnTo>
                  <a:lnTo>
                    <a:pt x="310" y="205"/>
                  </a:lnTo>
                  <a:lnTo>
                    <a:pt x="310" y="204"/>
                  </a:lnTo>
                  <a:lnTo>
                    <a:pt x="311" y="204"/>
                  </a:lnTo>
                  <a:lnTo>
                    <a:pt x="312" y="203"/>
                  </a:lnTo>
                  <a:lnTo>
                    <a:pt x="314" y="203"/>
                  </a:lnTo>
                  <a:lnTo>
                    <a:pt x="312" y="203"/>
                  </a:lnTo>
                  <a:lnTo>
                    <a:pt x="314" y="202"/>
                  </a:lnTo>
                  <a:lnTo>
                    <a:pt x="315" y="202"/>
                  </a:lnTo>
                  <a:lnTo>
                    <a:pt x="315" y="201"/>
                  </a:lnTo>
                  <a:lnTo>
                    <a:pt x="315" y="200"/>
                  </a:lnTo>
                  <a:lnTo>
                    <a:pt x="316" y="200"/>
                  </a:lnTo>
                  <a:lnTo>
                    <a:pt x="316" y="199"/>
                  </a:lnTo>
                  <a:close/>
                  <a:moveTo>
                    <a:pt x="306" y="160"/>
                  </a:moveTo>
                  <a:lnTo>
                    <a:pt x="306" y="161"/>
                  </a:lnTo>
                  <a:lnTo>
                    <a:pt x="306" y="162"/>
                  </a:lnTo>
                  <a:lnTo>
                    <a:pt x="306" y="163"/>
                  </a:lnTo>
                  <a:lnTo>
                    <a:pt x="304" y="163"/>
                  </a:lnTo>
                  <a:lnTo>
                    <a:pt x="303" y="163"/>
                  </a:lnTo>
                  <a:lnTo>
                    <a:pt x="302" y="163"/>
                  </a:lnTo>
                  <a:lnTo>
                    <a:pt x="302" y="162"/>
                  </a:lnTo>
                  <a:lnTo>
                    <a:pt x="301" y="159"/>
                  </a:lnTo>
                  <a:lnTo>
                    <a:pt x="301" y="160"/>
                  </a:lnTo>
                  <a:lnTo>
                    <a:pt x="301" y="161"/>
                  </a:lnTo>
                  <a:lnTo>
                    <a:pt x="300" y="161"/>
                  </a:lnTo>
                  <a:lnTo>
                    <a:pt x="300" y="160"/>
                  </a:lnTo>
                  <a:lnTo>
                    <a:pt x="299" y="159"/>
                  </a:lnTo>
                  <a:lnTo>
                    <a:pt x="299" y="158"/>
                  </a:lnTo>
                  <a:lnTo>
                    <a:pt x="298" y="158"/>
                  </a:lnTo>
                  <a:lnTo>
                    <a:pt x="298" y="157"/>
                  </a:lnTo>
                  <a:lnTo>
                    <a:pt x="298" y="158"/>
                  </a:lnTo>
                  <a:lnTo>
                    <a:pt x="298" y="159"/>
                  </a:lnTo>
                  <a:lnTo>
                    <a:pt x="297" y="159"/>
                  </a:lnTo>
                  <a:lnTo>
                    <a:pt x="295" y="157"/>
                  </a:lnTo>
                  <a:lnTo>
                    <a:pt x="294" y="156"/>
                  </a:lnTo>
                  <a:lnTo>
                    <a:pt x="294" y="154"/>
                  </a:lnTo>
                  <a:lnTo>
                    <a:pt x="295" y="153"/>
                  </a:lnTo>
                  <a:lnTo>
                    <a:pt x="295" y="152"/>
                  </a:lnTo>
                  <a:lnTo>
                    <a:pt x="294" y="150"/>
                  </a:lnTo>
                  <a:lnTo>
                    <a:pt x="294" y="148"/>
                  </a:lnTo>
                  <a:lnTo>
                    <a:pt x="294" y="146"/>
                  </a:lnTo>
                  <a:lnTo>
                    <a:pt x="295" y="146"/>
                  </a:lnTo>
                  <a:lnTo>
                    <a:pt x="295" y="148"/>
                  </a:lnTo>
                  <a:lnTo>
                    <a:pt x="295" y="146"/>
                  </a:lnTo>
                  <a:lnTo>
                    <a:pt x="297" y="145"/>
                  </a:lnTo>
                  <a:lnTo>
                    <a:pt x="298" y="145"/>
                  </a:lnTo>
                  <a:lnTo>
                    <a:pt x="298" y="144"/>
                  </a:lnTo>
                  <a:lnTo>
                    <a:pt x="298" y="142"/>
                  </a:lnTo>
                  <a:lnTo>
                    <a:pt x="299" y="142"/>
                  </a:lnTo>
                  <a:lnTo>
                    <a:pt x="300" y="144"/>
                  </a:lnTo>
                  <a:lnTo>
                    <a:pt x="300" y="145"/>
                  </a:lnTo>
                  <a:lnTo>
                    <a:pt x="300" y="146"/>
                  </a:lnTo>
                  <a:lnTo>
                    <a:pt x="300" y="148"/>
                  </a:lnTo>
                  <a:lnTo>
                    <a:pt x="300" y="149"/>
                  </a:lnTo>
                  <a:lnTo>
                    <a:pt x="301" y="150"/>
                  </a:lnTo>
                  <a:lnTo>
                    <a:pt x="301" y="151"/>
                  </a:lnTo>
                  <a:lnTo>
                    <a:pt x="302" y="151"/>
                  </a:lnTo>
                  <a:lnTo>
                    <a:pt x="302" y="152"/>
                  </a:lnTo>
                  <a:lnTo>
                    <a:pt x="301" y="152"/>
                  </a:lnTo>
                  <a:lnTo>
                    <a:pt x="301" y="153"/>
                  </a:lnTo>
                  <a:lnTo>
                    <a:pt x="301" y="154"/>
                  </a:lnTo>
                  <a:lnTo>
                    <a:pt x="302" y="154"/>
                  </a:lnTo>
                  <a:lnTo>
                    <a:pt x="301" y="156"/>
                  </a:lnTo>
                  <a:lnTo>
                    <a:pt x="302" y="156"/>
                  </a:lnTo>
                  <a:lnTo>
                    <a:pt x="302" y="157"/>
                  </a:lnTo>
                  <a:lnTo>
                    <a:pt x="302" y="156"/>
                  </a:lnTo>
                  <a:lnTo>
                    <a:pt x="303" y="156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4" y="154"/>
                  </a:lnTo>
                  <a:lnTo>
                    <a:pt x="304" y="156"/>
                  </a:lnTo>
                  <a:lnTo>
                    <a:pt x="306" y="160"/>
                  </a:lnTo>
                  <a:close/>
                  <a:moveTo>
                    <a:pt x="308" y="133"/>
                  </a:moveTo>
                  <a:lnTo>
                    <a:pt x="308" y="132"/>
                  </a:lnTo>
                  <a:lnTo>
                    <a:pt x="308" y="131"/>
                  </a:lnTo>
                  <a:lnTo>
                    <a:pt x="309" y="131"/>
                  </a:lnTo>
                  <a:lnTo>
                    <a:pt x="308" y="131"/>
                  </a:lnTo>
                  <a:lnTo>
                    <a:pt x="309" y="129"/>
                  </a:lnTo>
                  <a:lnTo>
                    <a:pt x="310" y="131"/>
                  </a:lnTo>
                  <a:lnTo>
                    <a:pt x="309" y="129"/>
                  </a:lnTo>
                  <a:lnTo>
                    <a:pt x="309" y="128"/>
                  </a:lnTo>
                  <a:lnTo>
                    <a:pt x="310" y="128"/>
                  </a:lnTo>
                  <a:lnTo>
                    <a:pt x="309" y="127"/>
                  </a:lnTo>
                  <a:lnTo>
                    <a:pt x="310" y="127"/>
                  </a:lnTo>
                  <a:lnTo>
                    <a:pt x="311" y="127"/>
                  </a:lnTo>
                  <a:lnTo>
                    <a:pt x="311" y="128"/>
                  </a:lnTo>
                  <a:lnTo>
                    <a:pt x="312" y="127"/>
                  </a:lnTo>
                  <a:lnTo>
                    <a:pt x="311" y="127"/>
                  </a:lnTo>
                  <a:lnTo>
                    <a:pt x="309" y="126"/>
                  </a:lnTo>
                  <a:lnTo>
                    <a:pt x="308" y="126"/>
                  </a:lnTo>
                  <a:lnTo>
                    <a:pt x="309" y="126"/>
                  </a:lnTo>
                  <a:lnTo>
                    <a:pt x="310" y="126"/>
                  </a:lnTo>
                  <a:lnTo>
                    <a:pt x="311" y="126"/>
                  </a:lnTo>
                  <a:lnTo>
                    <a:pt x="311" y="125"/>
                  </a:lnTo>
                  <a:lnTo>
                    <a:pt x="310" y="125"/>
                  </a:lnTo>
                  <a:lnTo>
                    <a:pt x="310" y="124"/>
                  </a:lnTo>
                  <a:lnTo>
                    <a:pt x="309" y="124"/>
                  </a:lnTo>
                  <a:lnTo>
                    <a:pt x="310" y="124"/>
                  </a:lnTo>
                  <a:lnTo>
                    <a:pt x="310" y="123"/>
                  </a:lnTo>
                  <a:lnTo>
                    <a:pt x="310" y="121"/>
                  </a:lnTo>
                  <a:lnTo>
                    <a:pt x="309" y="121"/>
                  </a:lnTo>
                  <a:lnTo>
                    <a:pt x="310" y="120"/>
                  </a:lnTo>
                  <a:lnTo>
                    <a:pt x="309" y="120"/>
                  </a:lnTo>
                  <a:lnTo>
                    <a:pt x="309" y="119"/>
                  </a:lnTo>
                  <a:lnTo>
                    <a:pt x="310" y="119"/>
                  </a:lnTo>
                  <a:lnTo>
                    <a:pt x="309" y="119"/>
                  </a:lnTo>
                  <a:lnTo>
                    <a:pt x="309" y="118"/>
                  </a:lnTo>
                  <a:lnTo>
                    <a:pt x="309" y="117"/>
                  </a:lnTo>
                  <a:lnTo>
                    <a:pt x="310" y="117"/>
                  </a:lnTo>
                  <a:lnTo>
                    <a:pt x="310" y="118"/>
                  </a:lnTo>
                  <a:lnTo>
                    <a:pt x="310" y="117"/>
                  </a:lnTo>
                  <a:lnTo>
                    <a:pt x="311" y="117"/>
                  </a:lnTo>
                  <a:lnTo>
                    <a:pt x="311" y="118"/>
                  </a:lnTo>
                  <a:lnTo>
                    <a:pt x="312" y="119"/>
                  </a:lnTo>
                  <a:lnTo>
                    <a:pt x="314" y="119"/>
                  </a:lnTo>
                  <a:lnTo>
                    <a:pt x="314" y="118"/>
                  </a:lnTo>
                  <a:lnTo>
                    <a:pt x="314" y="119"/>
                  </a:lnTo>
                  <a:lnTo>
                    <a:pt x="315" y="118"/>
                  </a:lnTo>
                  <a:lnTo>
                    <a:pt x="315" y="117"/>
                  </a:lnTo>
                  <a:lnTo>
                    <a:pt x="315" y="118"/>
                  </a:lnTo>
                  <a:lnTo>
                    <a:pt x="315" y="119"/>
                  </a:lnTo>
                  <a:lnTo>
                    <a:pt x="315" y="120"/>
                  </a:lnTo>
                  <a:lnTo>
                    <a:pt x="314" y="120"/>
                  </a:lnTo>
                  <a:lnTo>
                    <a:pt x="314" y="121"/>
                  </a:lnTo>
                  <a:lnTo>
                    <a:pt x="314" y="123"/>
                  </a:lnTo>
                  <a:lnTo>
                    <a:pt x="314" y="124"/>
                  </a:lnTo>
                  <a:lnTo>
                    <a:pt x="315" y="124"/>
                  </a:lnTo>
                  <a:lnTo>
                    <a:pt x="315" y="123"/>
                  </a:lnTo>
                  <a:lnTo>
                    <a:pt x="315" y="124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4" y="128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12" y="132"/>
                  </a:lnTo>
                  <a:lnTo>
                    <a:pt x="311" y="132"/>
                  </a:lnTo>
                  <a:lnTo>
                    <a:pt x="312" y="133"/>
                  </a:lnTo>
                  <a:lnTo>
                    <a:pt x="311" y="133"/>
                  </a:lnTo>
                  <a:lnTo>
                    <a:pt x="311" y="134"/>
                  </a:lnTo>
                  <a:lnTo>
                    <a:pt x="310" y="134"/>
                  </a:lnTo>
                  <a:lnTo>
                    <a:pt x="310" y="133"/>
                  </a:lnTo>
                  <a:lnTo>
                    <a:pt x="311" y="133"/>
                  </a:lnTo>
                  <a:lnTo>
                    <a:pt x="310" y="133"/>
                  </a:lnTo>
                  <a:lnTo>
                    <a:pt x="309" y="133"/>
                  </a:lnTo>
                  <a:lnTo>
                    <a:pt x="308" y="133"/>
                  </a:lnTo>
                  <a:close/>
                  <a:moveTo>
                    <a:pt x="311" y="210"/>
                  </a:moveTo>
                  <a:lnTo>
                    <a:pt x="312" y="210"/>
                  </a:lnTo>
                  <a:lnTo>
                    <a:pt x="312" y="211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10" y="211"/>
                  </a:lnTo>
                  <a:lnTo>
                    <a:pt x="311" y="210"/>
                  </a:lnTo>
                  <a:close/>
                  <a:moveTo>
                    <a:pt x="295" y="143"/>
                  </a:moveTo>
                  <a:lnTo>
                    <a:pt x="295" y="144"/>
                  </a:lnTo>
                  <a:lnTo>
                    <a:pt x="297" y="144"/>
                  </a:lnTo>
                  <a:lnTo>
                    <a:pt x="295" y="144"/>
                  </a:lnTo>
                  <a:lnTo>
                    <a:pt x="297" y="145"/>
                  </a:lnTo>
                  <a:lnTo>
                    <a:pt x="295" y="145"/>
                  </a:lnTo>
                  <a:lnTo>
                    <a:pt x="295" y="144"/>
                  </a:lnTo>
                  <a:lnTo>
                    <a:pt x="295" y="143"/>
                  </a:lnTo>
                  <a:close/>
                  <a:moveTo>
                    <a:pt x="306" y="132"/>
                  </a:moveTo>
                  <a:lnTo>
                    <a:pt x="307" y="132"/>
                  </a:lnTo>
                  <a:lnTo>
                    <a:pt x="307" y="133"/>
                  </a:lnTo>
                  <a:lnTo>
                    <a:pt x="308" y="133"/>
                  </a:lnTo>
                  <a:lnTo>
                    <a:pt x="308" y="134"/>
                  </a:lnTo>
                  <a:lnTo>
                    <a:pt x="309" y="134"/>
                  </a:lnTo>
                  <a:lnTo>
                    <a:pt x="308" y="134"/>
                  </a:lnTo>
                  <a:lnTo>
                    <a:pt x="307" y="134"/>
                  </a:lnTo>
                  <a:lnTo>
                    <a:pt x="307" y="133"/>
                  </a:lnTo>
                  <a:lnTo>
                    <a:pt x="306" y="13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D7F31BA5-E9D9-5F75-7D4E-0B3AD96AE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072" y="1256828"/>
              <a:ext cx="354084" cy="318817"/>
            </a:xfrm>
            <a:custGeom>
              <a:avLst/>
              <a:gdLst>
                <a:gd name="T0" fmla="*/ 5 w 251"/>
                <a:gd name="T1" fmla="*/ 194 h 226"/>
                <a:gd name="T2" fmla="*/ 5 w 251"/>
                <a:gd name="T3" fmla="*/ 189 h 226"/>
                <a:gd name="T4" fmla="*/ 11 w 251"/>
                <a:gd name="T5" fmla="*/ 179 h 226"/>
                <a:gd name="T6" fmla="*/ 14 w 251"/>
                <a:gd name="T7" fmla="*/ 176 h 226"/>
                <a:gd name="T8" fmla="*/ 21 w 251"/>
                <a:gd name="T9" fmla="*/ 170 h 226"/>
                <a:gd name="T10" fmla="*/ 23 w 251"/>
                <a:gd name="T11" fmla="*/ 160 h 226"/>
                <a:gd name="T12" fmla="*/ 24 w 251"/>
                <a:gd name="T13" fmla="*/ 156 h 226"/>
                <a:gd name="T14" fmla="*/ 29 w 251"/>
                <a:gd name="T15" fmla="*/ 153 h 226"/>
                <a:gd name="T16" fmla="*/ 28 w 251"/>
                <a:gd name="T17" fmla="*/ 149 h 226"/>
                <a:gd name="T18" fmla="*/ 34 w 251"/>
                <a:gd name="T19" fmla="*/ 137 h 226"/>
                <a:gd name="T20" fmla="*/ 39 w 251"/>
                <a:gd name="T21" fmla="*/ 130 h 226"/>
                <a:gd name="T22" fmla="*/ 40 w 251"/>
                <a:gd name="T23" fmla="*/ 125 h 226"/>
                <a:gd name="T24" fmla="*/ 39 w 251"/>
                <a:gd name="T25" fmla="*/ 126 h 226"/>
                <a:gd name="T26" fmla="*/ 37 w 251"/>
                <a:gd name="T27" fmla="*/ 127 h 226"/>
                <a:gd name="T28" fmla="*/ 33 w 251"/>
                <a:gd name="T29" fmla="*/ 133 h 226"/>
                <a:gd name="T30" fmla="*/ 38 w 251"/>
                <a:gd name="T31" fmla="*/ 125 h 226"/>
                <a:gd name="T32" fmla="*/ 46 w 251"/>
                <a:gd name="T33" fmla="*/ 119 h 226"/>
                <a:gd name="T34" fmla="*/ 53 w 251"/>
                <a:gd name="T35" fmla="*/ 111 h 226"/>
                <a:gd name="T36" fmla="*/ 61 w 251"/>
                <a:gd name="T37" fmla="*/ 103 h 226"/>
                <a:gd name="T38" fmla="*/ 65 w 251"/>
                <a:gd name="T39" fmla="*/ 99 h 226"/>
                <a:gd name="T40" fmla="*/ 69 w 251"/>
                <a:gd name="T41" fmla="*/ 91 h 226"/>
                <a:gd name="T42" fmla="*/ 69 w 251"/>
                <a:gd name="T43" fmla="*/ 86 h 226"/>
                <a:gd name="T44" fmla="*/ 70 w 251"/>
                <a:gd name="T45" fmla="*/ 74 h 226"/>
                <a:gd name="T46" fmla="*/ 73 w 251"/>
                <a:gd name="T47" fmla="*/ 66 h 226"/>
                <a:gd name="T48" fmla="*/ 79 w 251"/>
                <a:gd name="T49" fmla="*/ 54 h 226"/>
                <a:gd name="T50" fmla="*/ 81 w 251"/>
                <a:gd name="T51" fmla="*/ 46 h 226"/>
                <a:gd name="T52" fmla="*/ 88 w 251"/>
                <a:gd name="T53" fmla="*/ 41 h 226"/>
                <a:gd name="T54" fmla="*/ 108 w 251"/>
                <a:gd name="T55" fmla="*/ 25 h 226"/>
                <a:gd name="T56" fmla="*/ 114 w 251"/>
                <a:gd name="T57" fmla="*/ 10 h 226"/>
                <a:gd name="T58" fmla="*/ 120 w 251"/>
                <a:gd name="T59" fmla="*/ 0 h 226"/>
                <a:gd name="T60" fmla="*/ 137 w 251"/>
                <a:gd name="T61" fmla="*/ 0 h 226"/>
                <a:gd name="T62" fmla="*/ 154 w 251"/>
                <a:gd name="T63" fmla="*/ 0 h 226"/>
                <a:gd name="T64" fmla="*/ 166 w 251"/>
                <a:gd name="T65" fmla="*/ 0 h 226"/>
                <a:gd name="T66" fmla="*/ 182 w 251"/>
                <a:gd name="T67" fmla="*/ 0 h 226"/>
                <a:gd name="T68" fmla="*/ 199 w 251"/>
                <a:gd name="T69" fmla="*/ 0 h 226"/>
                <a:gd name="T70" fmla="*/ 216 w 251"/>
                <a:gd name="T71" fmla="*/ 0 h 226"/>
                <a:gd name="T72" fmla="*/ 233 w 251"/>
                <a:gd name="T73" fmla="*/ 0 h 226"/>
                <a:gd name="T74" fmla="*/ 248 w 251"/>
                <a:gd name="T75" fmla="*/ 0 h 226"/>
                <a:gd name="T76" fmla="*/ 251 w 251"/>
                <a:gd name="T77" fmla="*/ 12 h 226"/>
                <a:gd name="T78" fmla="*/ 251 w 251"/>
                <a:gd name="T79" fmla="*/ 36 h 226"/>
                <a:gd name="T80" fmla="*/ 251 w 251"/>
                <a:gd name="T81" fmla="*/ 54 h 226"/>
                <a:gd name="T82" fmla="*/ 233 w 251"/>
                <a:gd name="T83" fmla="*/ 55 h 226"/>
                <a:gd name="T84" fmla="*/ 209 w 251"/>
                <a:gd name="T85" fmla="*/ 55 h 226"/>
                <a:gd name="T86" fmla="*/ 186 w 251"/>
                <a:gd name="T87" fmla="*/ 55 h 226"/>
                <a:gd name="T88" fmla="*/ 162 w 251"/>
                <a:gd name="T89" fmla="*/ 55 h 226"/>
                <a:gd name="T90" fmla="*/ 153 w 251"/>
                <a:gd name="T91" fmla="*/ 68 h 226"/>
                <a:gd name="T92" fmla="*/ 153 w 251"/>
                <a:gd name="T93" fmla="*/ 87 h 226"/>
                <a:gd name="T94" fmla="*/ 153 w 251"/>
                <a:gd name="T95" fmla="*/ 108 h 226"/>
                <a:gd name="T96" fmla="*/ 153 w 251"/>
                <a:gd name="T97" fmla="*/ 127 h 226"/>
                <a:gd name="T98" fmla="*/ 142 w 251"/>
                <a:gd name="T99" fmla="*/ 143 h 226"/>
                <a:gd name="T100" fmla="*/ 122 w 251"/>
                <a:gd name="T101" fmla="*/ 153 h 226"/>
                <a:gd name="T102" fmla="*/ 121 w 251"/>
                <a:gd name="T103" fmla="*/ 186 h 226"/>
                <a:gd name="T104" fmla="*/ 101 w 251"/>
                <a:gd name="T105" fmla="*/ 208 h 226"/>
                <a:gd name="T106" fmla="*/ 33 w 251"/>
                <a:gd name="T107" fmla="*/ 208 h 226"/>
                <a:gd name="T108" fmla="*/ 4 w 251"/>
                <a:gd name="T109" fmla="*/ 210 h 226"/>
                <a:gd name="T110" fmla="*/ 0 w 251"/>
                <a:gd name="T111" fmla="*/ 223 h 226"/>
                <a:gd name="T112" fmla="*/ 3 w 251"/>
                <a:gd name="T113" fmla="*/ 20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1" h="226">
                  <a:moveTo>
                    <a:pt x="3" y="204"/>
                  </a:moveTo>
                  <a:lnTo>
                    <a:pt x="3" y="203"/>
                  </a:lnTo>
                  <a:lnTo>
                    <a:pt x="4" y="198"/>
                  </a:lnTo>
                  <a:lnTo>
                    <a:pt x="5" y="197"/>
                  </a:lnTo>
                  <a:lnTo>
                    <a:pt x="4" y="196"/>
                  </a:lnTo>
                  <a:lnTo>
                    <a:pt x="5" y="195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89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1" y="180"/>
                  </a:lnTo>
                  <a:lnTo>
                    <a:pt x="11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3" y="177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7" y="176"/>
                  </a:lnTo>
                  <a:lnTo>
                    <a:pt x="19" y="175"/>
                  </a:lnTo>
                  <a:lnTo>
                    <a:pt x="19" y="175"/>
                  </a:lnTo>
                  <a:lnTo>
                    <a:pt x="20" y="174"/>
                  </a:lnTo>
                  <a:lnTo>
                    <a:pt x="21" y="170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8"/>
                  </a:lnTo>
                  <a:lnTo>
                    <a:pt x="23" y="167"/>
                  </a:lnTo>
                  <a:lnTo>
                    <a:pt x="23" y="164"/>
                  </a:lnTo>
                  <a:lnTo>
                    <a:pt x="23" y="162"/>
                  </a:lnTo>
                  <a:lnTo>
                    <a:pt x="23" y="161"/>
                  </a:lnTo>
                  <a:lnTo>
                    <a:pt x="23" y="160"/>
                  </a:lnTo>
                  <a:lnTo>
                    <a:pt x="24" y="160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24" y="158"/>
                  </a:lnTo>
                  <a:lnTo>
                    <a:pt x="24" y="158"/>
                  </a:lnTo>
                  <a:lnTo>
                    <a:pt x="24" y="158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5" y="156"/>
                  </a:lnTo>
                  <a:lnTo>
                    <a:pt x="25" y="156"/>
                  </a:lnTo>
                  <a:lnTo>
                    <a:pt x="27" y="156"/>
                  </a:lnTo>
                  <a:lnTo>
                    <a:pt x="28" y="155"/>
                  </a:lnTo>
                  <a:lnTo>
                    <a:pt x="28" y="154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29" y="151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8" y="150"/>
                  </a:lnTo>
                  <a:lnTo>
                    <a:pt x="28" y="149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1" y="142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1"/>
                  </a:lnTo>
                  <a:lnTo>
                    <a:pt x="34" y="138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6" y="135"/>
                  </a:lnTo>
                  <a:lnTo>
                    <a:pt x="36" y="134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9" y="130"/>
                  </a:lnTo>
                  <a:lnTo>
                    <a:pt x="39" y="130"/>
                  </a:lnTo>
                  <a:lnTo>
                    <a:pt x="39" y="129"/>
                  </a:lnTo>
                  <a:lnTo>
                    <a:pt x="39" y="129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6"/>
                  </a:lnTo>
                  <a:lnTo>
                    <a:pt x="40" y="12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36" y="128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4" y="131"/>
                  </a:lnTo>
                  <a:lnTo>
                    <a:pt x="33" y="133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36" y="128"/>
                  </a:lnTo>
                  <a:lnTo>
                    <a:pt x="37" y="126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8" y="124"/>
                  </a:lnTo>
                  <a:lnTo>
                    <a:pt x="40" y="122"/>
                  </a:lnTo>
                  <a:lnTo>
                    <a:pt x="41" y="121"/>
                  </a:lnTo>
                  <a:lnTo>
                    <a:pt x="42" y="121"/>
                  </a:lnTo>
                  <a:lnTo>
                    <a:pt x="42" y="120"/>
                  </a:lnTo>
                  <a:lnTo>
                    <a:pt x="44" y="120"/>
                  </a:lnTo>
                  <a:lnTo>
                    <a:pt x="45" y="12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47" y="117"/>
                  </a:lnTo>
                  <a:lnTo>
                    <a:pt x="48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50" y="113"/>
                  </a:lnTo>
                  <a:lnTo>
                    <a:pt x="53" y="111"/>
                  </a:lnTo>
                  <a:lnTo>
                    <a:pt x="54" y="110"/>
                  </a:lnTo>
                  <a:lnTo>
                    <a:pt x="56" y="107"/>
                  </a:lnTo>
                  <a:lnTo>
                    <a:pt x="57" y="105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61" y="103"/>
                  </a:lnTo>
                  <a:lnTo>
                    <a:pt x="62" y="103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4" y="100"/>
                  </a:lnTo>
                  <a:lnTo>
                    <a:pt x="65" y="100"/>
                  </a:lnTo>
                  <a:lnTo>
                    <a:pt x="65" y="99"/>
                  </a:lnTo>
                  <a:lnTo>
                    <a:pt x="66" y="99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9" y="88"/>
                  </a:lnTo>
                  <a:lnTo>
                    <a:pt x="67" y="88"/>
                  </a:lnTo>
                  <a:lnTo>
                    <a:pt x="69" y="88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7" y="82"/>
                  </a:lnTo>
                  <a:lnTo>
                    <a:pt x="67" y="80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70" y="74"/>
                  </a:lnTo>
                  <a:lnTo>
                    <a:pt x="71" y="71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3" y="68"/>
                  </a:lnTo>
                  <a:lnTo>
                    <a:pt x="73" y="67"/>
                  </a:lnTo>
                  <a:lnTo>
                    <a:pt x="73" y="67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4" y="62"/>
                  </a:lnTo>
                  <a:lnTo>
                    <a:pt x="76" y="59"/>
                  </a:lnTo>
                  <a:lnTo>
                    <a:pt x="78" y="58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2" y="45"/>
                  </a:lnTo>
                  <a:lnTo>
                    <a:pt x="84" y="45"/>
                  </a:lnTo>
                  <a:lnTo>
                    <a:pt x="87" y="43"/>
                  </a:lnTo>
                  <a:lnTo>
                    <a:pt x="87" y="42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91" y="40"/>
                  </a:lnTo>
                  <a:lnTo>
                    <a:pt x="92" y="40"/>
                  </a:lnTo>
                  <a:lnTo>
                    <a:pt x="96" y="38"/>
                  </a:lnTo>
                  <a:lnTo>
                    <a:pt x="100" y="34"/>
                  </a:lnTo>
                  <a:lnTo>
                    <a:pt x="105" y="32"/>
                  </a:lnTo>
                  <a:lnTo>
                    <a:pt x="106" y="30"/>
                  </a:lnTo>
                  <a:lnTo>
                    <a:pt x="108" y="26"/>
                  </a:lnTo>
                  <a:lnTo>
                    <a:pt x="108" y="25"/>
                  </a:lnTo>
                  <a:lnTo>
                    <a:pt x="109" y="21"/>
                  </a:lnTo>
                  <a:lnTo>
                    <a:pt x="111" y="20"/>
                  </a:lnTo>
                  <a:lnTo>
                    <a:pt x="111" y="16"/>
                  </a:lnTo>
                  <a:lnTo>
                    <a:pt x="112" y="15"/>
                  </a:lnTo>
                  <a:lnTo>
                    <a:pt x="114" y="11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6" y="5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7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9" y="0"/>
                  </a:lnTo>
                  <a:lnTo>
                    <a:pt x="201" y="0"/>
                  </a:lnTo>
                  <a:lnTo>
                    <a:pt x="204" y="0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2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5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1" y="2"/>
                  </a:lnTo>
                  <a:lnTo>
                    <a:pt x="251" y="5"/>
                  </a:lnTo>
                  <a:lnTo>
                    <a:pt x="251" y="9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3"/>
                  </a:lnTo>
                  <a:lnTo>
                    <a:pt x="251" y="16"/>
                  </a:lnTo>
                  <a:lnTo>
                    <a:pt x="251" y="18"/>
                  </a:lnTo>
                  <a:lnTo>
                    <a:pt x="251" y="21"/>
                  </a:lnTo>
                  <a:lnTo>
                    <a:pt x="251" y="25"/>
                  </a:lnTo>
                  <a:lnTo>
                    <a:pt x="251" y="28"/>
                  </a:lnTo>
                  <a:lnTo>
                    <a:pt x="251" y="33"/>
                  </a:lnTo>
                  <a:lnTo>
                    <a:pt x="251" y="36"/>
                  </a:lnTo>
                  <a:lnTo>
                    <a:pt x="251" y="40"/>
                  </a:lnTo>
                  <a:lnTo>
                    <a:pt x="251" y="43"/>
                  </a:lnTo>
                  <a:lnTo>
                    <a:pt x="251" y="46"/>
                  </a:lnTo>
                  <a:lnTo>
                    <a:pt x="251" y="49"/>
                  </a:lnTo>
                  <a:lnTo>
                    <a:pt x="251" y="51"/>
                  </a:lnTo>
                  <a:lnTo>
                    <a:pt x="251" y="52"/>
                  </a:lnTo>
                  <a:lnTo>
                    <a:pt x="251" y="53"/>
                  </a:lnTo>
                  <a:lnTo>
                    <a:pt x="251" y="54"/>
                  </a:lnTo>
                  <a:lnTo>
                    <a:pt x="251" y="55"/>
                  </a:lnTo>
                  <a:lnTo>
                    <a:pt x="251" y="55"/>
                  </a:lnTo>
                  <a:lnTo>
                    <a:pt x="249" y="55"/>
                  </a:lnTo>
                  <a:lnTo>
                    <a:pt x="246" y="55"/>
                  </a:lnTo>
                  <a:lnTo>
                    <a:pt x="242" y="55"/>
                  </a:lnTo>
                  <a:lnTo>
                    <a:pt x="240" y="55"/>
                  </a:lnTo>
                  <a:lnTo>
                    <a:pt x="237" y="55"/>
                  </a:lnTo>
                  <a:lnTo>
                    <a:pt x="233" y="55"/>
                  </a:lnTo>
                  <a:lnTo>
                    <a:pt x="231" y="55"/>
                  </a:lnTo>
                  <a:lnTo>
                    <a:pt x="228" y="55"/>
                  </a:lnTo>
                  <a:lnTo>
                    <a:pt x="224" y="55"/>
                  </a:lnTo>
                  <a:lnTo>
                    <a:pt x="222" y="55"/>
                  </a:lnTo>
                  <a:lnTo>
                    <a:pt x="218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09" y="55"/>
                  </a:lnTo>
                  <a:lnTo>
                    <a:pt x="206" y="55"/>
                  </a:lnTo>
                  <a:lnTo>
                    <a:pt x="204" y="55"/>
                  </a:lnTo>
                  <a:lnTo>
                    <a:pt x="200" y="55"/>
                  </a:lnTo>
                  <a:lnTo>
                    <a:pt x="198" y="55"/>
                  </a:lnTo>
                  <a:lnTo>
                    <a:pt x="195" y="55"/>
                  </a:lnTo>
                  <a:lnTo>
                    <a:pt x="191" y="55"/>
                  </a:lnTo>
                  <a:lnTo>
                    <a:pt x="189" y="55"/>
                  </a:lnTo>
                  <a:lnTo>
                    <a:pt x="186" y="55"/>
                  </a:lnTo>
                  <a:lnTo>
                    <a:pt x="182" y="55"/>
                  </a:lnTo>
                  <a:lnTo>
                    <a:pt x="180" y="55"/>
                  </a:lnTo>
                  <a:lnTo>
                    <a:pt x="176" y="55"/>
                  </a:lnTo>
                  <a:lnTo>
                    <a:pt x="173" y="55"/>
                  </a:lnTo>
                  <a:lnTo>
                    <a:pt x="171" y="55"/>
                  </a:lnTo>
                  <a:lnTo>
                    <a:pt x="167" y="55"/>
                  </a:lnTo>
                  <a:lnTo>
                    <a:pt x="164" y="55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5" y="55"/>
                  </a:lnTo>
                  <a:lnTo>
                    <a:pt x="153" y="55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3" y="62"/>
                  </a:lnTo>
                  <a:lnTo>
                    <a:pt x="153" y="66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3" y="72"/>
                  </a:lnTo>
                  <a:lnTo>
                    <a:pt x="153" y="75"/>
                  </a:lnTo>
                  <a:lnTo>
                    <a:pt x="153" y="78"/>
                  </a:lnTo>
                  <a:lnTo>
                    <a:pt x="153" y="80"/>
                  </a:lnTo>
                  <a:lnTo>
                    <a:pt x="153" y="83"/>
                  </a:lnTo>
                  <a:lnTo>
                    <a:pt x="153" y="85"/>
                  </a:lnTo>
                  <a:lnTo>
                    <a:pt x="153" y="87"/>
                  </a:lnTo>
                  <a:lnTo>
                    <a:pt x="153" y="89"/>
                  </a:lnTo>
                  <a:lnTo>
                    <a:pt x="153" y="93"/>
                  </a:lnTo>
                  <a:lnTo>
                    <a:pt x="153" y="95"/>
                  </a:lnTo>
                  <a:lnTo>
                    <a:pt x="153" y="97"/>
                  </a:lnTo>
                  <a:lnTo>
                    <a:pt x="153" y="100"/>
                  </a:lnTo>
                  <a:lnTo>
                    <a:pt x="153" y="102"/>
                  </a:lnTo>
                  <a:lnTo>
                    <a:pt x="153" y="105"/>
                  </a:lnTo>
                  <a:lnTo>
                    <a:pt x="153" y="108"/>
                  </a:lnTo>
                  <a:lnTo>
                    <a:pt x="153" y="110"/>
                  </a:lnTo>
                  <a:lnTo>
                    <a:pt x="153" y="112"/>
                  </a:lnTo>
                  <a:lnTo>
                    <a:pt x="153" y="114"/>
                  </a:lnTo>
                  <a:lnTo>
                    <a:pt x="153" y="118"/>
                  </a:lnTo>
                  <a:lnTo>
                    <a:pt x="153" y="120"/>
                  </a:lnTo>
                  <a:lnTo>
                    <a:pt x="153" y="122"/>
                  </a:lnTo>
                  <a:lnTo>
                    <a:pt x="153" y="125"/>
                  </a:lnTo>
                  <a:lnTo>
                    <a:pt x="153" y="127"/>
                  </a:lnTo>
                  <a:lnTo>
                    <a:pt x="153" y="129"/>
                  </a:lnTo>
                  <a:lnTo>
                    <a:pt x="153" y="133"/>
                  </a:lnTo>
                  <a:lnTo>
                    <a:pt x="153" y="135"/>
                  </a:lnTo>
                  <a:lnTo>
                    <a:pt x="153" y="137"/>
                  </a:lnTo>
                  <a:lnTo>
                    <a:pt x="153" y="138"/>
                  </a:lnTo>
                  <a:lnTo>
                    <a:pt x="151" y="138"/>
                  </a:lnTo>
                  <a:lnTo>
                    <a:pt x="149" y="139"/>
                  </a:lnTo>
                  <a:lnTo>
                    <a:pt x="142" y="143"/>
                  </a:lnTo>
                  <a:lnTo>
                    <a:pt x="141" y="143"/>
                  </a:lnTo>
                  <a:lnTo>
                    <a:pt x="137" y="144"/>
                  </a:lnTo>
                  <a:lnTo>
                    <a:pt x="134" y="144"/>
                  </a:lnTo>
                  <a:lnTo>
                    <a:pt x="132" y="146"/>
                  </a:lnTo>
                  <a:lnTo>
                    <a:pt x="129" y="149"/>
                  </a:lnTo>
                  <a:lnTo>
                    <a:pt x="125" y="151"/>
                  </a:lnTo>
                  <a:lnTo>
                    <a:pt x="122" y="153"/>
                  </a:lnTo>
                  <a:lnTo>
                    <a:pt x="122" y="153"/>
                  </a:lnTo>
                  <a:lnTo>
                    <a:pt x="120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20" y="168"/>
                  </a:lnTo>
                  <a:lnTo>
                    <a:pt x="120" y="170"/>
                  </a:lnTo>
                  <a:lnTo>
                    <a:pt x="121" y="178"/>
                  </a:lnTo>
                  <a:lnTo>
                    <a:pt x="121" y="186"/>
                  </a:lnTo>
                  <a:lnTo>
                    <a:pt x="122" y="200"/>
                  </a:lnTo>
                  <a:lnTo>
                    <a:pt x="122" y="202"/>
                  </a:lnTo>
                  <a:lnTo>
                    <a:pt x="122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3" y="208"/>
                  </a:lnTo>
                  <a:lnTo>
                    <a:pt x="108" y="208"/>
                  </a:lnTo>
                  <a:lnTo>
                    <a:pt x="101" y="208"/>
                  </a:lnTo>
                  <a:lnTo>
                    <a:pt x="92" y="208"/>
                  </a:lnTo>
                  <a:lnTo>
                    <a:pt x="84" y="208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3" y="208"/>
                  </a:lnTo>
                  <a:lnTo>
                    <a:pt x="53" y="208"/>
                  </a:lnTo>
                  <a:lnTo>
                    <a:pt x="42" y="208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9" y="208"/>
                  </a:lnTo>
                  <a:lnTo>
                    <a:pt x="13" y="208"/>
                  </a:lnTo>
                  <a:lnTo>
                    <a:pt x="9" y="208"/>
                  </a:lnTo>
                  <a:lnTo>
                    <a:pt x="8" y="208"/>
                  </a:lnTo>
                  <a:lnTo>
                    <a:pt x="5" y="208"/>
                  </a:lnTo>
                  <a:lnTo>
                    <a:pt x="5" y="208"/>
                  </a:lnTo>
                  <a:lnTo>
                    <a:pt x="4" y="210"/>
                  </a:lnTo>
                  <a:lnTo>
                    <a:pt x="4" y="213"/>
                  </a:lnTo>
                  <a:lnTo>
                    <a:pt x="2" y="217"/>
                  </a:lnTo>
                  <a:lnTo>
                    <a:pt x="2" y="218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26"/>
                  </a:lnTo>
                  <a:lnTo>
                    <a:pt x="2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2" y="217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68260DB1-6BBC-8961-CB6A-569A280A7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679" y="3193709"/>
              <a:ext cx="571331" cy="550170"/>
            </a:xfrm>
            <a:custGeom>
              <a:avLst/>
              <a:gdLst>
                <a:gd name="T0" fmla="*/ 123 w 405"/>
                <a:gd name="T1" fmla="*/ 361 h 390"/>
                <a:gd name="T2" fmla="*/ 109 w 405"/>
                <a:gd name="T3" fmla="*/ 339 h 390"/>
                <a:gd name="T4" fmla="*/ 105 w 405"/>
                <a:gd name="T5" fmla="*/ 323 h 390"/>
                <a:gd name="T6" fmla="*/ 102 w 405"/>
                <a:gd name="T7" fmla="*/ 312 h 390"/>
                <a:gd name="T8" fmla="*/ 97 w 405"/>
                <a:gd name="T9" fmla="*/ 296 h 390"/>
                <a:gd name="T10" fmla="*/ 95 w 405"/>
                <a:gd name="T11" fmla="*/ 277 h 390"/>
                <a:gd name="T12" fmla="*/ 93 w 405"/>
                <a:gd name="T13" fmla="*/ 259 h 390"/>
                <a:gd name="T14" fmla="*/ 87 w 405"/>
                <a:gd name="T15" fmla="*/ 240 h 390"/>
                <a:gd name="T16" fmla="*/ 82 w 405"/>
                <a:gd name="T17" fmla="*/ 222 h 390"/>
                <a:gd name="T18" fmla="*/ 82 w 405"/>
                <a:gd name="T19" fmla="*/ 204 h 390"/>
                <a:gd name="T20" fmla="*/ 81 w 405"/>
                <a:gd name="T21" fmla="*/ 189 h 390"/>
                <a:gd name="T22" fmla="*/ 84 w 405"/>
                <a:gd name="T23" fmla="*/ 189 h 390"/>
                <a:gd name="T24" fmla="*/ 71 w 405"/>
                <a:gd name="T25" fmla="*/ 156 h 390"/>
                <a:gd name="T26" fmla="*/ 53 w 405"/>
                <a:gd name="T27" fmla="*/ 127 h 390"/>
                <a:gd name="T28" fmla="*/ 42 w 405"/>
                <a:gd name="T29" fmla="*/ 101 h 390"/>
                <a:gd name="T30" fmla="*/ 29 w 405"/>
                <a:gd name="T31" fmla="*/ 75 h 390"/>
                <a:gd name="T32" fmla="*/ 12 w 405"/>
                <a:gd name="T33" fmla="*/ 51 h 390"/>
                <a:gd name="T34" fmla="*/ 4 w 405"/>
                <a:gd name="T35" fmla="*/ 34 h 390"/>
                <a:gd name="T36" fmla="*/ 4 w 405"/>
                <a:gd name="T37" fmla="*/ 9 h 390"/>
                <a:gd name="T38" fmla="*/ 20 w 405"/>
                <a:gd name="T39" fmla="*/ 9 h 390"/>
                <a:gd name="T40" fmla="*/ 33 w 405"/>
                <a:gd name="T41" fmla="*/ 5 h 390"/>
                <a:gd name="T42" fmla="*/ 45 w 405"/>
                <a:gd name="T43" fmla="*/ 1 h 390"/>
                <a:gd name="T44" fmla="*/ 57 w 405"/>
                <a:gd name="T45" fmla="*/ 6 h 390"/>
                <a:gd name="T46" fmla="*/ 75 w 405"/>
                <a:gd name="T47" fmla="*/ 13 h 390"/>
                <a:gd name="T48" fmla="*/ 166 w 405"/>
                <a:gd name="T49" fmla="*/ 13 h 390"/>
                <a:gd name="T50" fmla="*/ 206 w 405"/>
                <a:gd name="T51" fmla="*/ 20 h 390"/>
                <a:gd name="T52" fmla="*/ 225 w 405"/>
                <a:gd name="T53" fmla="*/ 27 h 390"/>
                <a:gd name="T54" fmla="*/ 249 w 405"/>
                <a:gd name="T55" fmla="*/ 29 h 390"/>
                <a:gd name="T56" fmla="*/ 264 w 405"/>
                <a:gd name="T57" fmla="*/ 33 h 390"/>
                <a:gd name="T58" fmla="*/ 280 w 405"/>
                <a:gd name="T59" fmla="*/ 31 h 390"/>
                <a:gd name="T60" fmla="*/ 314 w 405"/>
                <a:gd name="T61" fmla="*/ 28 h 390"/>
                <a:gd name="T62" fmla="*/ 357 w 405"/>
                <a:gd name="T63" fmla="*/ 20 h 390"/>
                <a:gd name="T64" fmla="*/ 374 w 405"/>
                <a:gd name="T65" fmla="*/ 17 h 390"/>
                <a:gd name="T66" fmla="*/ 388 w 405"/>
                <a:gd name="T67" fmla="*/ 17 h 390"/>
                <a:gd name="T68" fmla="*/ 401 w 405"/>
                <a:gd name="T69" fmla="*/ 24 h 390"/>
                <a:gd name="T70" fmla="*/ 397 w 405"/>
                <a:gd name="T71" fmla="*/ 27 h 390"/>
                <a:gd name="T72" fmla="*/ 384 w 405"/>
                <a:gd name="T73" fmla="*/ 34 h 390"/>
                <a:gd name="T74" fmla="*/ 369 w 405"/>
                <a:gd name="T75" fmla="*/ 36 h 390"/>
                <a:gd name="T76" fmla="*/ 357 w 405"/>
                <a:gd name="T77" fmla="*/ 47 h 390"/>
                <a:gd name="T78" fmla="*/ 350 w 405"/>
                <a:gd name="T79" fmla="*/ 38 h 390"/>
                <a:gd name="T80" fmla="*/ 336 w 405"/>
                <a:gd name="T81" fmla="*/ 34 h 390"/>
                <a:gd name="T82" fmla="*/ 304 w 405"/>
                <a:gd name="T83" fmla="*/ 39 h 390"/>
                <a:gd name="T84" fmla="*/ 282 w 405"/>
                <a:gd name="T85" fmla="*/ 43 h 390"/>
                <a:gd name="T86" fmla="*/ 276 w 405"/>
                <a:gd name="T87" fmla="*/ 54 h 390"/>
                <a:gd name="T88" fmla="*/ 276 w 405"/>
                <a:gd name="T89" fmla="*/ 80 h 390"/>
                <a:gd name="T90" fmla="*/ 276 w 405"/>
                <a:gd name="T91" fmla="*/ 130 h 390"/>
                <a:gd name="T92" fmla="*/ 277 w 405"/>
                <a:gd name="T93" fmla="*/ 154 h 390"/>
                <a:gd name="T94" fmla="*/ 247 w 405"/>
                <a:gd name="T95" fmla="*/ 178 h 390"/>
                <a:gd name="T96" fmla="*/ 247 w 405"/>
                <a:gd name="T97" fmla="*/ 238 h 390"/>
                <a:gd name="T98" fmla="*/ 247 w 405"/>
                <a:gd name="T99" fmla="*/ 270 h 390"/>
                <a:gd name="T100" fmla="*/ 247 w 405"/>
                <a:gd name="T101" fmla="*/ 295 h 390"/>
                <a:gd name="T102" fmla="*/ 247 w 405"/>
                <a:gd name="T103" fmla="*/ 319 h 390"/>
                <a:gd name="T104" fmla="*/ 247 w 405"/>
                <a:gd name="T105" fmla="*/ 344 h 390"/>
                <a:gd name="T106" fmla="*/ 247 w 405"/>
                <a:gd name="T107" fmla="*/ 368 h 390"/>
                <a:gd name="T108" fmla="*/ 235 w 405"/>
                <a:gd name="T109" fmla="*/ 376 h 390"/>
                <a:gd name="T110" fmla="*/ 226 w 405"/>
                <a:gd name="T111" fmla="*/ 388 h 390"/>
                <a:gd name="T112" fmla="*/ 205 w 405"/>
                <a:gd name="T113" fmla="*/ 387 h 390"/>
                <a:gd name="T114" fmla="*/ 188 w 405"/>
                <a:gd name="T115" fmla="*/ 386 h 390"/>
                <a:gd name="T116" fmla="*/ 171 w 405"/>
                <a:gd name="T117" fmla="*/ 382 h 390"/>
                <a:gd name="T118" fmla="*/ 170 w 405"/>
                <a:gd name="T119" fmla="*/ 371 h 390"/>
                <a:gd name="T120" fmla="*/ 162 w 405"/>
                <a:gd name="T121" fmla="*/ 361 h 390"/>
                <a:gd name="T122" fmla="*/ 154 w 405"/>
                <a:gd name="T123" fmla="*/ 363 h 390"/>
                <a:gd name="T124" fmla="*/ 151 w 405"/>
                <a:gd name="T125" fmla="*/ 37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5" h="390">
                  <a:moveTo>
                    <a:pt x="142" y="378"/>
                  </a:moveTo>
                  <a:lnTo>
                    <a:pt x="141" y="379"/>
                  </a:lnTo>
                  <a:lnTo>
                    <a:pt x="140" y="378"/>
                  </a:lnTo>
                  <a:lnTo>
                    <a:pt x="139" y="377"/>
                  </a:lnTo>
                  <a:lnTo>
                    <a:pt x="138" y="376"/>
                  </a:lnTo>
                  <a:lnTo>
                    <a:pt x="137" y="374"/>
                  </a:lnTo>
                  <a:lnTo>
                    <a:pt x="134" y="372"/>
                  </a:lnTo>
                  <a:lnTo>
                    <a:pt x="133" y="371"/>
                  </a:lnTo>
                  <a:lnTo>
                    <a:pt x="131" y="369"/>
                  </a:lnTo>
                  <a:lnTo>
                    <a:pt x="130" y="366"/>
                  </a:lnTo>
                  <a:lnTo>
                    <a:pt x="125" y="364"/>
                  </a:lnTo>
                  <a:lnTo>
                    <a:pt x="124" y="363"/>
                  </a:lnTo>
                  <a:lnTo>
                    <a:pt x="123" y="361"/>
                  </a:lnTo>
                  <a:lnTo>
                    <a:pt x="121" y="360"/>
                  </a:lnTo>
                  <a:lnTo>
                    <a:pt x="121" y="359"/>
                  </a:lnTo>
                  <a:lnTo>
                    <a:pt x="120" y="357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7" y="353"/>
                  </a:lnTo>
                  <a:lnTo>
                    <a:pt x="115" y="349"/>
                  </a:lnTo>
                  <a:lnTo>
                    <a:pt x="114" y="348"/>
                  </a:lnTo>
                  <a:lnTo>
                    <a:pt x="114" y="346"/>
                  </a:lnTo>
                  <a:lnTo>
                    <a:pt x="110" y="340"/>
                  </a:lnTo>
                  <a:lnTo>
                    <a:pt x="110" y="339"/>
                  </a:lnTo>
                  <a:lnTo>
                    <a:pt x="109" y="339"/>
                  </a:lnTo>
                  <a:lnTo>
                    <a:pt x="108" y="337"/>
                  </a:lnTo>
                  <a:lnTo>
                    <a:pt x="107" y="336"/>
                  </a:lnTo>
                  <a:lnTo>
                    <a:pt x="107" y="335"/>
                  </a:lnTo>
                  <a:lnTo>
                    <a:pt x="107" y="332"/>
                  </a:lnTo>
                  <a:lnTo>
                    <a:pt x="106" y="332"/>
                  </a:lnTo>
                  <a:lnTo>
                    <a:pt x="106" y="331"/>
                  </a:lnTo>
                  <a:lnTo>
                    <a:pt x="106" y="330"/>
                  </a:lnTo>
                  <a:lnTo>
                    <a:pt x="106" y="328"/>
                  </a:lnTo>
                  <a:lnTo>
                    <a:pt x="106" y="327"/>
                  </a:lnTo>
                  <a:lnTo>
                    <a:pt x="106" y="326"/>
                  </a:lnTo>
                  <a:lnTo>
                    <a:pt x="105" y="326"/>
                  </a:lnTo>
                  <a:lnTo>
                    <a:pt x="105" y="324"/>
                  </a:lnTo>
                  <a:lnTo>
                    <a:pt x="105" y="323"/>
                  </a:lnTo>
                  <a:lnTo>
                    <a:pt x="105" y="322"/>
                  </a:lnTo>
                  <a:lnTo>
                    <a:pt x="104" y="322"/>
                  </a:lnTo>
                  <a:lnTo>
                    <a:pt x="104" y="321"/>
                  </a:lnTo>
                  <a:lnTo>
                    <a:pt x="102" y="321"/>
                  </a:lnTo>
                  <a:lnTo>
                    <a:pt x="102" y="320"/>
                  </a:lnTo>
                  <a:lnTo>
                    <a:pt x="101" y="318"/>
                  </a:lnTo>
                  <a:lnTo>
                    <a:pt x="101" y="317"/>
                  </a:lnTo>
                  <a:lnTo>
                    <a:pt x="101" y="315"/>
                  </a:lnTo>
                  <a:lnTo>
                    <a:pt x="101" y="314"/>
                  </a:lnTo>
                  <a:lnTo>
                    <a:pt x="100" y="314"/>
                  </a:lnTo>
                  <a:lnTo>
                    <a:pt x="100" y="313"/>
                  </a:lnTo>
                  <a:lnTo>
                    <a:pt x="101" y="312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4" y="311"/>
                  </a:lnTo>
                  <a:lnTo>
                    <a:pt x="102" y="310"/>
                  </a:lnTo>
                  <a:lnTo>
                    <a:pt x="102" y="309"/>
                  </a:lnTo>
                  <a:lnTo>
                    <a:pt x="102" y="306"/>
                  </a:lnTo>
                  <a:lnTo>
                    <a:pt x="101" y="305"/>
                  </a:lnTo>
                  <a:lnTo>
                    <a:pt x="100" y="304"/>
                  </a:lnTo>
                  <a:lnTo>
                    <a:pt x="99" y="303"/>
                  </a:lnTo>
                  <a:lnTo>
                    <a:pt x="98" y="302"/>
                  </a:lnTo>
                  <a:lnTo>
                    <a:pt x="97" y="302"/>
                  </a:lnTo>
                  <a:lnTo>
                    <a:pt x="97" y="299"/>
                  </a:lnTo>
                  <a:lnTo>
                    <a:pt x="97" y="297"/>
                  </a:lnTo>
                  <a:lnTo>
                    <a:pt x="97" y="296"/>
                  </a:lnTo>
                  <a:lnTo>
                    <a:pt x="97" y="295"/>
                  </a:lnTo>
                  <a:lnTo>
                    <a:pt x="98" y="294"/>
                  </a:lnTo>
                  <a:lnTo>
                    <a:pt x="98" y="293"/>
                  </a:lnTo>
                  <a:lnTo>
                    <a:pt x="97" y="292"/>
                  </a:lnTo>
                  <a:lnTo>
                    <a:pt x="97" y="290"/>
                  </a:lnTo>
                  <a:lnTo>
                    <a:pt x="96" y="288"/>
                  </a:lnTo>
                  <a:lnTo>
                    <a:pt x="96" y="287"/>
                  </a:lnTo>
                  <a:lnTo>
                    <a:pt x="96" y="286"/>
                  </a:lnTo>
                  <a:lnTo>
                    <a:pt x="93" y="284"/>
                  </a:lnTo>
                  <a:lnTo>
                    <a:pt x="93" y="282"/>
                  </a:lnTo>
                  <a:lnTo>
                    <a:pt x="93" y="281"/>
                  </a:lnTo>
                  <a:lnTo>
                    <a:pt x="93" y="279"/>
                  </a:lnTo>
                  <a:lnTo>
                    <a:pt x="95" y="277"/>
                  </a:lnTo>
                  <a:lnTo>
                    <a:pt x="95" y="276"/>
                  </a:lnTo>
                  <a:lnTo>
                    <a:pt x="95" y="274"/>
                  </a:lnTo>
                  <a:lnTo>
                    <a:pt x="93" y="274"/>
                  </a:lnTo>
                  <a:lnTo>
                    <a:pt x="93" y="273"/>
                  </a:lnTo>
                  <a:lnTo>
                    <a:pt x="93" y="272"/>
                  </a:lnTo>
                  <a:lnTo>
                    <a:pt x="92" y="270"/>
                  </a:lnTo>
                  <a:lnTo>
                    <a:pt x="92" y="269"/>
                  </a:lnTo>
                  <a:lnTo>
                    <a:pt x="92" y="267"/>
                  </a:lnTo>
                  <a:lnTo>
                    <a:pt x="93" y="264"/>
                  </a:lnTo>
                  <a:lnTo>
                    <a:pt x="93" y="263"/>
                  </a:lnTo>
                  <a:lnTo>
                    <a:pt x="93" y="261"/>
                  </a:lnTo>
                  <a:lnTo>
                    <a:pt x="93" y="260"/>
                  </a:lnTo>
                  <a:lnTo>
                    <a:pt x="93" y="259"/>
                  </a:lnTo>
                  <a:lnTo>
                    <a:pt x="93" y="257"/>
                  </a:lnTo>
                  <a:lnTo>
                    <a:pt x="92" y="256"/>
                  </a:lnTo>
                  <a:lnTo>
                    <a:pt x="92" y="255"/>
                  </a:lnTo>
                  <a:lnTo>
                    <a:pt x="92" y="253"/>
                  </a:lnTo>
                  <a:lnTo>
                    <a:pt x="91" y="252"/>
                  </a:lnTo>
                  <a:lnTo>
                    <a:pt x="90" y="248"/>
                  </a:lnTo>
                  <a:lnTo>
                    <a:pt x="89" y="247"/>
                  </a:lnTo>
                  <a:lnTo>
                    <a:pt x="88" y="246"/>
                  </a:lnTo>
                  <a:lnTo>
                    <a:pt x="88" y="245"/>
                  </a:lnTo>
                  <a:lnTo>
                    <a:pt x="87" y="244"/>
                  </a:lnTo>
                  <a:lnTo>
                    <a:pt x="87" y="243"/>
                  </a:lnTo>
                  <a:lnTo>
                    <a:pt x="87" y="242"/>
                  </a:lnTo>
                  <a:lnTo>
                    <a:pt x="87" y="240"/>
                  </a:lnTo>
                  <a:lnTo>
                    <a:pt x="87" y="239"/>
                  </a:lnTo>
                  <a:lnTo>
                    <a:pt x="85" y="238"/>
                  </a:lnTo>
                  <a:lnTo>
                    <a:pt x="85" y="237"/>
                  </a:lnTo>
                  <a:lnTo>
                    <a:pt x="83" y="234"/>
                  </a:lnTo>
                  <a:lnTo>
                    <a:pt x="83" y="231"/>
                  </a:lnTo>
                  <a:lnTo>
                    <a:pt x="82" y="230"/>
                  </a:lnTo>
                  <a:lnTo>
                    <a:pt x="82" y="229"/>
                  </a:lnTo>
                  <a:lnTo>
                    <a:pt x="82" y="228"/>
                  </a:lnTo>
                  <a:lnTo>
                    <a:pt x="82" y="227"/>
                  </a:lnTo>
                  <a:lnTo>
                    <a:pt x="82" y="226"/>
                  </a:lnTo>
                  <a:lnTo>
                    <a:pt x="82" y="225"/>
                  </a:lnTo>
                  <a:lnTo>
                    <a:pt x="82" y="223"/>
                  </a:lnTo>
                  <a:lnTo>
                    <a:pt x="82" y="222"/>
                  </a:lnTo>
                  <a:lnTo>
                    <a:pt x="83" y="222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3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2" y="207"/>
                  </a:lnTo>
                  <a:lnTo>
                    <a:pt x="81" y="206"/>
                  </a:lnTo>
                  <a:lnTo>
                    <a:pt x="81" y="205"/>
                  </a:lnTo>
                  <a:lnTo>
                    <a:pt x="82" y="205"/>
                  </a:lnTo>
                  <a:lnTo>
                    <a:pt x="82" y="204"/>
                  </a:lnTo>
                  <a:lnTo>
                    <a:pt x="83" y="204"/>
                  </a:lnTo>
                  <a:lnTo>
                    <a:pt x="82" y="204"/>
                  </a:lnTo>
                  <a:lnTo>
                    <a:pt x="83" y="204"/>
                  </a:lnTo>
                  <a:lnTo>
                    <a:pt x="83" y="203"/>
                  </a:lnTo>
                  <a:lnTo>
                    <a:pt x="82" y="198"/>
                  </a:lnTo>
                  <a:lnTo>
                    <a:pt x="82" y="197"/>
                  </a:lnTo>
                  <a:lnTo>
                    <a:pt x="82" y="196"/>
                  </a:lnTo>
                  <a:lnTo>
                    <a:pt x="81" y="196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1" y="190"/>
                  </a:lnTo>
                  <a:lnTo>
                    <a:pt x="81" y="189"/>
                  </a:lnTo>
                  <a:lnTo>
                    <a:pt x="81" y="188"/>
                  </a:lnTo>
                  <a:lnTo>
                    <a:pt x="82" y="188"/>
                  </a:lnTo>
                  <a:lnTo>
                    <a:pt x="81" y="189"/>
                  </a:lnTo>
                  <a:lnTo>
                    <a:pt x="82" y="189"/>
                  </a:lnTo>
                  <a:lnTo>
                    <a:pt x="82" y="190"/>
                  </a:lnTo>
                  <a:lnTo>
                    <a:pt x="82" y="192"/>
                  </a:lnTo>
                  <a:lnTo>
                    <a:pt x="82" y="190"/>
                  </a:lnTo>
                  <a:lnTo>
                    <a:pt x="82" y="192"/>
                  </a:lnTo>
                  <a:lnTo>
                    <a:pt x="82" y="193"/>
                  </a:lnTo>
                  <a:lnTo>
                    <a:pt x="82" y="192"/>
                  </a:lnTo>
                  <a:lnTo>
                    <a:pt x="83" y="190"/>
                  </a:lnTo>
                  <a:lnTo>
                    <a:pt x="84" y="190"/>
                  </a:lnTo>
                  <a:lnTo>
                    <a:pt x="84" y="189"/>
                  </a:lnTo>
                  <a:lnTo>
                    <a:pt x="84" y="188"/>
                  </a:lnTo>
                  <a:lnTo>
                    <a:pt x="84" y="183"/>
                  </a:lnTo>
                  <a:lnTo>
                    <a:pt x="83" y="178"/>
                  </a:lnTo>
                  <a:lnTo>
                    <a:pt x="83" y="177"/>
                  </a:lnTo>
                  <a:lnTo>
                    <a:pt x="82" y="176"/>
                  </a:lnTo>
                  <a:lnTo>
                    <a:pt x="81" y="173"/>
                  </a:lnTo>
                  <a:lnTo>
                    <a:pt x="81" y="171"/>
                  </a:lnTo>
                  <a:lnTo>
                    <a:pt x="80" y="169"/>
                  </a:lnTo>
                  <a:lnTo>
                    <a:pt x="78" y="167"/>
                  </a:lnTo>
                  <a:lnTo>
                    <a:pt x="78" y="165"/>
                  </a:lnTo>
                  <a:lnTo>
                    <a:pt x="78" y="164"/>
                  </a:lnTo>
                  <a:lnTo>
                    <a:pt x="72" y="159"/>
                  </a:lnTo>
                  <a:lnTo>
                    <a:pt x="71" y="156"/>
                  </a:lnTo>
                  <a:lnTo>
                    <a:pt x="70" y="155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7" y="151"/>
                  </a:lnTo>
                  <a:lnTo>
                    <a:pt x="65" y="147"/>
                  </a:lnTo>
                  <a:lnTo>
                    <a:pt x="64" y="145"/>
                  </a:lnTo>
                  <a:lnTo>
                    <a:pt x="63" y="143"/>
                  </a:lnTo>
                  <a:lnTo>
                    <a:pt x="60" y="138"/>
                  </a:lnTo>
                  <a:lnTo>
                    <a:pt x="58" y="136"/>
                  </a:lnTo>
                  <a:lnTo>
                    <a:pt x="57" y="134"/>
                  </a:lnTo>
                  <a:lnTo>
                    <a:pt x="56" y="133"/>
                  </a:lnTo>
                  <a:lnTo>
                    <a:pt x="54" y="128"/>
                  </a:lnTo>
                  <a:lnTo>
                    <a:pt x="53" y="127"/>
                  </a:lnTo>
                  <a:lnTo>
                    <a:pt x="53" y="126"/>
                  </a:lnTo>
                  <a:lnTo>
                    <a:pt x="51" y="125"/>
                  </a:lnTo>
                  <a:lnTo>
                    <a:pt x="50" y="123"/>
                  </a:lnTo>
                  <a:lnTo>
                    <a:pt x="50" y="122"/>
                  </a:lnTo>
                  <a:lnTo>
                    <a:pt x="49" y="119"/>
                  </a:lnTo>
                  <a:lnTo>
                    <a:pt x="49" y="117"/>
                  </a:lnTo>
                  <a:lnTo>
                    <a:pt x="46" y="111"/>
                  </a:lnTo>
                  <a:lnTo>
                    <a:pt x="46" y="109"/>
                  </a:lnTo>
                  <a:lnTo>
                    <a:pt x="46" y="108"/>
                  </a:lnTo>
                  <a:lnTo>
                    <a:pt x="45" y="105"/>
                  </a:lnTo>
                  <a:lnTo>
                    <a:pt x="43" y="102"/>
                  </a:lnTo>
                  <a:lnTo>
                    <a:pt x="43" y="101"/>
                  </a:lnTo>
                  <a:lnTo>
                    <a:pt x="42" y="101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39" y="94"/>
                  </a:lnTo>
                  <a:lnTo>
                    <a:pt x="37" y="89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9" y="76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28" y="72"/>
                  </a:lnTo>
                  <a:lnTo>
                    <a:pt x="26" y="71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4" y="66"/>
                  </a:lnTo>
                  <a:lnTo>
                    <a:pt x="23" y="64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17" y="55"/>
                  </a:lnTo>
                  <a:lnTo>
                    <a:pt x="14" y="53"/>
                  </a:lnTo>
                  <a:lnTo>
                    <a:pt x="13" y="51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4" y="5"/>
                  </a:lnTo>
                  <a:lnTo>
                    <a:pt x="57" y="6"/>
                  </a:lnTo>
                  <a:lnTo>
                    <a:pt x="59" y="9"/>
                  </a:lnTo>
                  <a:lnTo>
                    <a:pt x="62" y="11"/>
                  </a:lnTo>
                  <a:lnTo>
                    <a:pt x="65" y="12"/>
                  </a:lnTo>
                  <a:lnTo>
                    <a:pt x="66" y="14"/>
                  </a:lnTo>
                  <a:lnTo>
                    <a:pt x="67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84" y="13"/>
                  </a:lnTo>
                  <a:lnTo>
                    <a:pt x="92" y="13"/>
                  </a:lnTo>
                  <a:lnTo>
                    <a:pt x="100" y="13"/>
                  </a:lnTo>
                  <a:lnTo>
                    <a:pt x="107" y="13"/>
                  </a:lnTo>
                  <a:lnTo>
                    <a:pt x="115" y="13"/>
                  </a:lnTo>
                  <a:lnTo>
                    <a:pt x="123" y="13"/>
                  </a:lnTo>
                  <a:lnTo>
                    <a:pt x="131" y="13"/>
                  </a:lnTo>
                  <a:lnTo>
                    <a:pt x="138" y="13"/>
                  </a:lnTo>
                  <a:lnTo>
                    <a:pt x="146" y="13"/>
                  </a:lnTo>
                  <a:lnTo>
                    <a:pt x="154" y="13"/>
                  </a:lnTo>
                  <a:lnTo>
                    <a:pt x="162" y="13"/>
                  </a:lnTo>
                  <a:lnTo>
                    <a:pt x="166" y="13"/>
                  </a:lnTo>
                  <a:lnTo>
                    <a:pt x="168" y="13"/>
                  </a:lnTo>
                  <a:lnTo>
                    <a:pt x="176" y="13"/>
                  </a:lnTo>
                  <a:lnTo>
                    <a:pt x="184" y="13"/>
                  </a:lnTo>
                  <a:lnTo>
                    <a:pt x="188" y="13"/>
                  </a:lnTo>
                  <a:lnTo>
                    <a:pt x="192" y="13"/>
                  </a:lnTo>
                  <a:lnTo>
                    <a:pt x="199" y="13"/>
                  </a:lnTo>
                  <a:lnTo>
                    <a:pt x="201" y="13"/>
                  </a:lnTo>
                  <a:lnTo>
                    <a:pt x="201" y="14"/>
                  </a:lnTo>
                  <a:lnTo>
                    <a:pt x="202" y="16"/>
                  </a:lnTo>
                  <a:lnTo>
                    <a:pt x="204" y="17"/>
                  </a:lnTo>
                  <a:lnTo>
                    <a:pt x="205" y="18"/>
                  </a:lnTo>
                  <a:lnTo>
                    <a:pt x="205" y="19"/>
                  </a:lnTo>
                  <a:lnTo>
                    <a:pt x="206" y="20"/>
                  </a:lnTo>
                  <a:lnTo>
                    <a:pt x="207" y="21"/>
                  </a:lnTo>
                  <a:lnTo>
                    <a:pt x="207" y="22"/>
                  </a:lnTo>
                  <a:lnTo>
                    <a:pt x="208" y="22"/>
                  </a:lnTo>
                  <a:lnTo>
                    <a:pt x="209" y="24"/>
                  </a:lnTo>
                  <a:lnTo>
                    <a:pt x="210" y="25"/>
                  </a:lnTo>
                  <a:lnTo>
                    <a:pt x="212" y="26"/>
                  </a:lnTo>
                  <a:lnTo>
                    <a:pt x="214" y="27"/>
                  </a:lnTo>
                  <a:lnTo>
                    <a:pt x="218" y="27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3" y="27"/>
                  </a:lnTo>
                  <a:lnTo>
                    <a:pt x="224" y="27"/>
                  </a:lnTo>
                  <a:lnTo>
                    <a:pt x="225" y="27"/>
                  </a:lnTo>
                  <a:lnTo>
                    <a:pt x="230" y="28"/>
                  </a:lnTo>
                  <a:lnTo>
                    <a:pt x="235" y="28"/>
                  </a:lnTo>
                  <a:lnTo>
                    <a:pt x="237" y="28"/>
                  </a:lnTo>
                  <a:lnTo>
                    <a:pt x="238" y="28"/>
                  </a:lnTo>
                  <a:lnTo>
                    <a:pt x="239" y="28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8"/>
                  </a:lnTo>
                  <a:lnTo>
                    <a:pt x="246" y="28"/>
                  </a:lnTo>
                  <a:lnTo>
                    <a:pt x="247" y="29"/>
                  </a:lnTo>
                  <a:lnTo>
                    <a:pt x="248" y="29"/>
                  </a:lnTo>
                  <a:lnTo>
                    <a:pt x="249" y="29"/>
                  </a:lnTo>
                  <a:lnTo>
                    <a:pt x="250" y="29"/>
                  </a:lnTo>
                  <a:lnTo>
                    <a:pt x="251" y="29"/>
                  </a:lnTo>
                  <a:lnTo>
                    <a:pt x="252" y="29"/>
                  </a:lnTo>
                  <a:lnTo>
                    <a:pt x="254" y="29"/>
                  </a:lnTo>
                  <a:lnTo>
                    <a:pt x="255" y="29"/>
                  </a:lnTo>
                  <a:lnTo>
                    <a:pt x="256" y="28"/>
                  </a:lnTo>
                  <a:lnTo>
                    <a:pt x="257" y="28"/>
                  </a:lnTo>
                  <a:lnTo>
                    <a:pt x="258" y="28"/>
                  </a:lnTo>
                  <a:lnTo>
                    <a:pt x="259" y="29"/>
                  </a:lnTo>
                  <a:lnTo>
                    <a:pt x="260" y="29"/>
                  </a:lnTo>
                  <a:lnTo>
                    <a:pt x="261" y="30"/>
                  </a:lnTo>
                  <a:lnTo>
                    <a:pt x="263" y="31"/>
                  </a:lnTo>
                  <a:lnTo>
                    <a:pt x="264" y="33"/>
                  </a:lnTo>
                  <a:lnTo>
                    <a:pt x="265" y="33"/>
                  </a:lnTo>
                  <a:lnTo>
                    <a:pt x="266" y="33"/>
                  </a:lnTo>
                  <a:lnTo>
                    <a:pt x="267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71" y="33"/>
                  </a:lnTo>
                  <a:lnTo>
                    <a:pt x="271" y="34"/>
                  </a:lnTo>
                  <a:lnTo>
                    <a:pt x="272" y="34"/>
                  </a:lnTo>
                  <a:lnTo>
                    <a:pt x="273" y="34"/>
                  </a:lnTo>
                  <a:lnTo>
                    <a:pt x="274" y="34"/>
                  </a:lnTo>
                  <a:lnTo>
                    <a:pt x="275" y="33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1" y="31"/>
                  </a:lnTo>
                  <a:lnTo>
                    <a:pt x="282" y="30"/>
                  </a:lnTo>
                  <a:lnTo>
                    <a:pt x="283" y="30"/>
                  </a:lnTo>
                  <a:lnTo>
                    <a:pt x="284" y="30"/>
                  </a:lnTo>
                  <a:lnTo>
                    <a:pt x="285" y="31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89" y="34"/>
                  </a:lnTo>
                  <a:lnTo>
                    <a:pt x="290" y="34"/>
                  </a:lnTo>
                  <a:lnTo>
                    <a:pt x="292" y="33"/>
                  </a:lnTo>
                  <a:lnTo>
                    <a:pt x="299" y="31"/>
                  </a:lnTo>
                  <a:lnTo>
                    <a:pt x="307" y="30"/>
                  </a:lnTo>
                  <a:lnTo>
                    <a:pt x="314" y="28"/>
                  </a:lnTo>
                  <a:lnTo>
                    <a:pt x="322" y="27"/>
                  </a:lnTo>
                  <a:lnTo>
                    <a:pt x="327" y="26"/>
                  </a:lnTo>
                  <a:lnTo>
                    <a:pt x="334" y="25"/>
                  </a:lnTo>
                  <a:lnTo>
                    <a:pt x="340" y="24"/>
                  </a:lnTo>
                  <a:lnTo>
                    <a:pt x="346" y="22"/>
                  </a:lnTo>
                  <a:lnTo>
                    <a:pt x="349" y="21"/>
                  </a:lnTo>
                  <a:lnTo>
                    <a:pt x="350" y="21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3" y="21"/>
                  </a:lnTo>
                  <a:lnTo>
                    <a:pt x="355" y="20"/>
                  </a:lnTo>
                  <a:lnTo>
                    <a:pt x="356" y="20"/>
                  </a:lnTo>
                  <a:lnTo>
                    <a:pt x="357" y="20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1" y="19"/>
                  </a:lnTo>
                  <a:lnTo>
                    <a:pt x="363" y="19"/>
                  </a:lnTo>
                  <a:lnTo>
                    <a:pt x="364" y="19"/>
                  </a:lnTo>
                  <a:lnTo>
                    <a:pt x="365" y="18"/>
                  </a:lnTo>
                  <a:lnTo>
                    <a:pt x="366" y="18"/>
                  </a:lnTo>
                  <a:lnTo>
                    <a:pt x="367" y="18"/>
                  </a:lnTo>
                  <a:lnTo>
                    <a:pt x="368" y="18"/>
                  </a:lnTo>
                  <a:lnTo>
                    <a:pt x="371" y="18"/>
                  </a:lnTo>
                  <a:lnTo>
                    <a:pt x="372" y="17"/>
                  </a:lnTo>
                  <a:lnTo>
                    <a:pt x="373" y="17"/>
                  </a:lnTo>
                  <a:lnTo>
                    <a:pt x="374" y="17"/>
                  </a:lnTo>
                  <a:lnTo>
                    <a:pt x="375" y="17"/>
                  </a:lnTo>
                  <a:lnTo>
                    <a:pt x="376" y="17"/>
                  </a:lnTo>
                  <a:lnTo>
                    <a:pt x="377" y="17"/>
                  </a:lnTo>
                  <a:lnTo>
                    <a:pt x="378" y="17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8"/>
                  </a:lnTo>
                  <a:lnTo>
                    <a:pt x="383" y="18"/>
                  </a:lnTo>
                  <a:lnTo>
                    <a:pt x="384" y="18"/>
                  </a:lnTo>
                  <a:lnTo>
                    <a:pt x="385" y="18"/>
                  </a:lnTo>
                  <a:lnTo>
                    <a:pt x="385" y="17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1" y="18"/>
                  </a:lnTo>
                  <a:lnTo>
                    <a:pt x="392" y="18"/>
                  </a:lnTo>
                  <a:lnTo>
                    <a:pt x="393" y="18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7" y="20"/>
                  </a:lnTo>
                  <a:lnTo>
                    <a:pt x="398" y="20"/>
                  </a:lnTo>
                  <a:lnTo>
                    <a:pt x="398" y="21"/>
                  </a:lnTo>
                  <a:lnTo>
                    <a:pt x="399" y="21"/>
                  </a:lnTo>
                  <a:lnTo>
                    <a:pt x="400" y="22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1" y="25"/>
                  </a:lnTo>
                  <a:lnTo>
                    <a:pt x="402" y="25"/>
                  </a:lnTo>
                  <a:lnTo>
                    <a:pt x="402" y="26"/>
                  </a:lnTo>
                  <a:lnTo>
                    <a:pt x="403" y="26"/>
                  </a:lnTo>
                  <a:lnTo>
                    <a:pt x="405" y="26"/>
                  </a:lnTo>
                  <a:lnTo>
                    <a:pt x="405" y="27"/>
                  </a:lnTo>
                  <a:lnTo>
                    <a:pt x="402" y="26"/>
                  </a:lnTo>
                  <a:lnTo>
                    <a:pt x="401" y="26"/>
                  </a:lnTo>
                  <a:lnTo>
                    <a:pt x="400" y="27"/>
                  </a:lnTo>
                  <a:lnTo>
                    <a:pt x="399" y="27"/>
                  </a:lnTo>
                  <a:lnTo>
                    <a:pt x="399" y="28"/>
                  </a:lnTo>
                  <a:lnTo>
                    <a:pt x="398" y="27"/>
                  </a:lnTo>
                  <a:lnTo>
                    <a:pt x="397" y="27"/>
                  </a:lnTo>
                  <a:lnTo>
                    <a:pt x="396" y="27"/>
                  </a:lnTo>
                  <a:lnTo>
                    <a:pt x="396" y="26"/>
                  </a:lnTo>
                  <a:lnTo>
                    <a:pt x="396" y="27"/>
                  </a:lnTo>
                  <a:lnTo>
                    <a:pt x="394" y="27"/>
                  </a:lnTo>
                  <a:lnTo>
                    <a:pt x="392" y="28"/>
                  </a:lnTo>
                  <a:lnTo>
                    <a:pt x="391" y="28"/>
                  </a:lnTo>
                  <a:lnTo>
                    <a:pt x="390" y="28"/>
                  </a:lnTo>
                  <a:lnTo>
                    <a:pt x="390" y="29"/>
                  </a:lnTo>
                  <a:lnTo>
                    <a:pt x="389" y="29"/>
                  </a:lnTo>
                  <a:lnTo>
                    <a:pt x="388" y="30"/>
                  </a:lnTo>
                  <a:lnTo>
                    <a:pt x="386" y="31"/>
                  </a:lnTo>
                  <a:lnTo>
                    <a:pt x="385" y="34"/>
                  </a:lnTo>
                  <a:lnTo>
                    <a:pt x="384" y="34"/>
                  </a:lnTo>
                  <a:lnTo>
                    <a:pt x="384" y="35"/>
                  </a:lnTo>
                  <a:lnTo>
                    <a:pt x="382" y="35"/>
                  </a:lnTo>
                  <a:lnTo>
                    <a:pt x="381" y="34"/>
                  </a:lnTo>
                  <a:lnTo>
                    <a:pt x="381" y="33"/>
                  </a:lnTo>
                  <a:lnTo>
                    <a:pt x="380" y="31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6" y="34"/>
                  </a:lnTo>
                  <a:lnTo>
                    <a:pt x="375" y="34"/>
                  </a:lnTo>
                  <a:lnTo>
                    <a:pt x="374" y="34"/>
                  </a:lnTo>
                  <a:lnTo>
                    <a:pt x="373" y="34"/>
                  </a:lnTo>
                  <a:lnTo>
                    <a:pt x="371" y="36"/>
                  </a:lnTo>
                  <a:lnTo>
                    <a:pt x="369" y="36"/>
                  </a:lnTo>
                  <a:lnTo>
                    <a:pt x="368" y="37"/>
                  </a:lnTo>
                  <a:lnTo>
                    <a:pt x="367" y="37"/>
                  </a:lnTo>
                  <a:lnTo>
                    <a:pt x="367" y="38"/>
                  </a:lnTo>
                  <a:lnTo>
                    <a:pt x="366" y="38"/>
                  </a:lnTo>
                  <a:lnTo>
                    <a:pt x="365" y="39"/>
                  </a:lnTo>
                  <a:lnTo>
                    <a:pt x="365" y="41"/>
                  </a:lnTo>
                  <a:lnTo>
                    <a:pt x="364" y="41"/>
                  </a:lnTo>
                  <a:lnTo>
                    <a:pt x="363" y="42"/>
                  </a:lnTo>
                  <a:lnTo>
                    <a:pt x="363" y="43"/>
                  </a:lnTo>
                  <a:lnTo>
                    <a:pt x="361" y="43"/>
                  </a:lnTo>
                  <a:lnTo>
                    <a:pt x="358" y="46"/>
                  </a:lnTo>
                  <a:lnTo>
                    <a:pt x="357" y="46"/>
                  </a:lnTo>
                  <a:lnTo>
                    <a:pt x="357" y="47"/>
                  </a:lnTo>
                  <a:lnTo>
                    <a:pt x="356" y="47"/>
                  </a:lnTo>
                  <a:lnTo>
                    <a:pt x="355" y="49"/>
                  </a:lnTo>
                  <a:lnTo>
                    <a:pt x="355" y="47"/>
                  </a:lnTo>
                  <a:lnTo>
                    <a:pt x="355" y="46"/>
                  </a:lnTo>
                  <a:lnTo>
                    <a:pt x="353" y="45"/>
                  </a:lnTo>
                  <a:lnTo>
                    <a:pt x="353" y="44"/>
                  </a:lnTo>
                  <a:lnTo>
                    <a:pt x="353" y="43"/>
                  </a:lnTo>
                  <a:lnTo>
                    <a:pt x="352" y="42"/>
                  </a:lnTo>
                  <a:lnTo>
                    <a:pt x="352" y="41"/>
                  </a:lnTo>
                  <a:lnTo>
                    <a:pt x="351" y="41"/>
                  </a:lnTo>
                  <a:lnTo>
                    <a:pt x="351" y="39"/>
                  </a:lnTo>
                  <a:lnTo>
                    <a:pt x="350" y="39"/>
                  </a:lnTo>
                  <a:lnTo>
                    <a:pt x="350" y="38"/>
                  </a:lnTo>
                  <a:lnTo>
                    <a:pt x="350" y="39"/>
                  </a:lnTo>
                  <a:lnTo>
                    <a:pt x="349" y="39"/>
                  </a:lnTo>
                  <a:lnTo>
                    <a:pt x="349" y="38"/>
                  </a:lnTo>
                  <a:lnTo>
                    <a:pt x="348" y="37"/>
                  </a:lnTo>
                  <a:lnTo>
                    <a:pt x="348" y="36"/>
                  </a:lnTo>
                  <a:lnTo>
                    <a:pt x="347" y="35"/>
                  </a:lnTo>
                  <a:lnTo>
                    <a:pt x="347" y="34"/>
                  </a:lnTo>
                  <a:lnTo>
                    <a:pt x="347" y="33"/>
                  </a:lnTo>
                  <a:lnTo>
                    <a:pt x="346" y="33"/>
                  </a:lnTo>
                  <a:lnTo>
                    <a:pt x="344" y="33"/>
                  </a:lnTo>
                  <a:lnTo>
                    <a:pt x="342" y="33"/>
                  </a:lnTo>
                  <a:lnTo>
                    <a:pt x="340" y="34"/>
                  </a:lnTo>
                  <a:lnTo>
                    <a:pt x="336" y="34"/>
                  </a:lnTo>
                  <a:lnTo>
                    <a:pt x="334" y="34"/>
                  </a:lnTo>
                  <a:lnTo>
                    <a:pt x="332" y="35"/>
                  </a:lnTo>
                  <a:lnTo>
                    <a:pt x="329" y="35"/>
                  </a:lnTo>
                  <a:lnTo>
                    <a:pt x="326" y="36"/>
                  </a:lnTo>
                  <a:lnTo>
                    <a:pt x="324" y="36"/>
                  </a:lnTo>
                  <a:lnTo>
                    <a:pt x="322" y="36"/>
                  </a:lnTo>
                  <a:lnTo>
                    <a:pt x="318" y="37"/>
                  </a:lnTo>
                  <a:lnTo>
                    <a:pt x="316" y="37"/>
                  </a:lnTo>
                  <a:lnTo>
                    <a:pt x="314" y="38"/>
                  </a:lnTo>
                  <a:lnTo>
                    <a:pt x="311" y="38"/>
                  </a:lnTo>
                  <a:lnTo>
                    <a:pt x="309" y="39"/>
                  </a:lnTo>
                  <a:lnTo>
                    <a:pt x="306" y="39"/>
                  </a:lnTo>
                  <a:lnTo>
                    <a:pt x="304" y="39"/>
                  </a:lnTo>
                  <a:lnTo>
                    <a:pt x="301" y="41"/>
                  </a:lnTo>
                  <a:lnTo>
                    <a:pt x="299" y="41"/>
                  </a:lnTo>
                  <a:lnTo>
                    <a:pt x="296" y="42"/>
                  </a:lnTo>
                  <a:lnTo>
                    <a:pt x="293" y="42"/>
                  </a:lnTo>
                  <a:lnTo>
                    <a:pt x="292" y="42"/>
                  </a:lnTo>
                  <a:lnTo>
                    <a:pt x="291" y="43"/>
                  </a:lnTo>
                  <a:lnTo>
                    <a:pt x="290" y="43"/>
                  </a:lnTo>
                  <a:lnTo>
                    <a:pt x="289" y="43"/>
                  </a:lnTo>
                  <a:lnTo>
                    <a:pt x="288" y="43"/>
                  </a:lnTo>
                  <a:lnTo>
                    <a:pt x="286" y="43"/>
                  </a:lnTo>
                  <a:lnTo>
                    <a:pt x="285" y="43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0" y="43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6" y="43"/>
                  </a:lnTo>
                  <a:lnTo>
                    <a:pt x="276" y="44"/>
                  </a:lnTo>
                  <a:lnTo>
                    <a:pt x="276" y="45"/>
                  </a:lnTo>
                  <a:lnTo>
                    <a:pt x="276" y="46"/>
                  </a:lnTo>
                  <a:lnTo>
                    <a:pt x="276" y="47"/>
                  </a:lnTo>
                  <a:lnTo>
                    <a:pt x="276" y="49"/>
                  </a:lnTo>
                  <a:lnTo>
                    <a:pt x="276" y="51"/>
                  </a:lnTo>
                  <a:lnTo>
                    <a:pt x="276" y="52"/>
                  </a:lnTo>
                  <a:lnTo>
                    <a:pt x="276" y="53"/>
                  </a:lnTo>
                  <a:lnTo>
                    <a:pt x="276" y="54"/>
                  </a:lnTo>
                  <a:lnTo>
                    <a:pt x="276" y="55"/>
                  </a:lnTo>
                  <a:lnTo>
                    <a:pt x="276" y="56"/>
                  </a:lnTo>
                  <a:lnTo>
                    <a:pt x="276" y="58"/>
                  </a:lnTo>
                  <a:lnTo>
                    <a:pt x="276" y="59"/>
                  </a:lnTo>
                  <a:lnTo>
                    <a:pt x="276" y="61"/>
                  </a:lnTo>
                  <a:lnTo>
                    <a:pt x="276" y="62"/>
                  </a:lnTo>
                  <a:lnTo>
                    <a:pt x="276" y="63"/>
                  </a:lnTo>
                  <a:lnTo>
                    <a:pt x="276" y="64"/>
                  </a:lnTo>
                  <a:lnTo>
                    <a:pt x="276" y="69"/>
                  </a:lnTo>
                  <a:lnTo>
                    <a:pt x="276" y="70"/>
                  </a:lnTo>
                  <a:lnTo>
                    <a:pt x="276" y="72"/>
                  </a:lnTo>
                  <a:lnTo>
                    <a:pt x="276" y="76"/>
                  </a:lnTo>
                  <a:lnTo>
                    <a:pt x="276" y="80"/>
                  </a:lnTo>
                  <a:lnTo>
                    <a:pt x="276" y="84"/>
                  </a:lnTo>
                  <a:lnTo>
                    <a:pt x="276" y="88"/>
                  </a:lnTo>
                  <a:lnTo>
                    <a:pt x="276" y="92"/>
                  </a:lnTo>
                  <a:lnTo>
                    <a:pt x="276" y="96"/>
                  </a:lnTo>
                  <a:lnTo>
                    <a:pt x="276" y="100"/>
                  </a:lnTo>
                  <a:lnTo>
                    <a:pt x="276" y="104"/>
                  </a:lnTo>
                  <a:lnTo>
                    <a:pt x="276" y="108"/>
                  </a:lnTo>
                  <a:lnTo>
                    <a:pt x="276" y="112"/>
                  </a:lnTo>
                  <a:lnTo>
                    <a:pt x="276" y="116"/>
                  </a:lnTo>
                  <a:lnTo>
                    <a:pt x="276" y="120"/>
                  </a:lnTo>
                  <a:lnTo>
                    <a:pt x="276" y="123"/>
                  </a:lnTo>
                  <a:lnTo>
                    <a:pt x="276" y="128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6" y="137"/>
                  </a:lnTo>
                  <a:lnTo>
                    <a:pt x="277" y="139"/>
                  </a:lnTo>
                  <a:lnTo>
                    <a:pt x="277" y="140"/>
                  </a:lnTo>
                  <a:lnTo>
                    <a:pt x="277" y="143"/>
                  </a:lnTo>
                  <a:lnTo>
                    <a:pt x="277" y="145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51"/>
                  </a:lnTo>
                  <a:lnTo>
                    <a:pt x="277" y="152"/>
                  </a:lnTo>
                  <a:lnTo>
                    <a:pt x="277" y="154"/>
                  </a:lnTo>
                  <a:lnTo>
                    <a:pt x="277" y="155"/>
                  </a:lnTo>
                  <a:lnTo>
                    <a:pt x="277" y="158"/>
                  </a:lnTo>
                  <a:lnTo>
                    <a:pt x="277" y="159"/>
                  </a:lnTo>
                  <a:lnTo>
                    <a:pt x="276" y="160"/>
                  </a:lnTo>
                  <a:lnTo>
                    <a:pt x="275" y="160"/>
                  </a:lnTo>
                  <a:lnTo>
                    <a:pt x="268" y="160"/>
                  </a:lnTo>
                  <a:lnTo>
                    <a:pt x="260" y="160"/>
                  </a:lnTo>
                  <a:lnTo>
                    <a:pt x="254" y="160"/>
                  </a:lnTo>
                  <a:lnTo>
                    <a:pt x="247" y="160"/>
                  </a:lnTo>
                  <a:lnTo>
                    <a:pt x="247" y="163"/>
                  </a:lnTo>
                  <a:lnTo>
                    <a:pt x="247" y="168"/>
                  </a:lnTo>
                  <a:lnTo>
                    <a:pt x="247" y="172"/>
                  </a:lnTo>
                  <a:lnTo>
                    <a:pt x="247" y="178"/>
                  </a:lnTo>
                  <a:lnTo>
                    <a:pt x="247" y="183"/>
                  </a:lnTo>
                  <a:lnTo>
                    <a:pt x="247" y="188"/>
                  </a:lnTo>
                  <a:lnTo>
                    <a:pt x="247" y="194"/>
                  </a:lnTo>
                  <a:lnTo>
                    <a:pt x="247" y="200"/>
                  </a:lnTo>
                  <a:lnTo>
                    <a:pt x="247" y="203"/>
                  </a:lnTo>
                  <a:lnTo>
                    <a:pt x="247" y="204"/>
                  </a:lnTo>
                  <a:lnTo>
                    <a:pt x="247" y="210"/>
                  </a:lnTo>
                  <a:lnTo>
                    <a:pt x="247" y="215"/>
                  </a:lnTo>
                  <a:lnTo>
                    <a:pt x="247" y="220"/>
                  </a:lnTo>
                  <a:lnTo>
                    <a:pt x="247" y="221"/>
                  </a:lnTo>
                  <a:lnTo>
                    <a:pt x="247" y="227"/>
                  </a:lnTo>
                  <a:lnTo>
                    <a:pt x="247" y="232"/>
                  </a:lnTo>
                  <a:lnTo>
                    <a:pt x="247" y="238"/>
                  </a:lnTo>
                  <a:lnTo>
                    <a:pt x="247" y="244"/>
                  </a:lnTo>
                  <a:lnTo>
                    <a:pt x="247" y="250"/>
                  </a:lnTo>
                  <a:lnTo>
                    <a:pt x="247" y="252"/>
                  </a:lnTo>
                  <a:lnTo>
                    <a:pt x="247" y="254"/>
                  </a:lnTo>
                  <a:lnTo>
                    <a:pt x="247" y="255"/>
                  </a:lnTo>
                  <a:lnTo>
                    <a:pt x="247" y="257"/>
                  </a:lnTo>
                  <a:lnTo>
                    <a:pt x="247" y="260"/>
                  </a:lnTo>
                  <a:lnTo>
                    <a:pt x="247" y="261"/>
                  </a:lnTo>
                  <a:lnTo>
                    <a:pt x="247" y="263"/>
                  </a:lnTo>
                  <a:lnTo>
                    <a:pt x="247" y="264"/>
                  </a:lnTo>
                  <a:lnTo>
                    <a:pt x="247" y="267"/>
                  </a:lnTo>
                  <a:lnTo>
                    <a:pt x="247" y="269"/>
                  </a:lnTo>
                  <a:lnTo>
                    <a:pt x="247" y="270"/>
                  </a:lnTo>
                  <a:lnTo>
                    <a:pt x="247" y="272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7" y="278"/>
                  </a:lnTo>
                  <a:lnTo>
                    <a:pt x="247" y="280"/>
                  </a:lnTo>
                  <a:lnTo>
                    <a:pt x="247" y="281"/>
                  </a:lnTo>
                  <a:lnTo>
                    <a:pt x="247" y="284"/>
                  </a:lnTo>
                  <a:lnTo>
                    <a:pt x="247" y="285"/>
                  </a:lnTo>
                  <a:lnTo>
                    <a:pt x="247" y="287"/>
                  </a:lnTo>
                  <a:lnTo>
                    <a:pt x="247" y="289"/>
                  </a:lnTo>
                  <a:lnTo>
                    <a:pt x="247" y="290"/>
                  </a:lnTo>
                  <a:lnTo>
                    <a:pt x="247" y="293"/>
                  </a:lnTo>
                  <a:lnTo>
                    <a:pt x="247" y="295"/>
                  </a:lnTo>
                  <a:lnTo>
                    <a:pt x="247" y="296"/>
                  </a:lnTo>
                  <a:lnTo>
                    <a:pt x="247" y="298"/>
                  </a:lnTo>
                  <a:lnTo>
                    <a:pt x="247" y="301"/>
                  </a:lnTo>
                  <a:lnTo>
                    <a:pt x="247" y="302"/>
                  </a:lnTo>
                  <a:lnTo>
                    <a:pt x="247" y="304"/>
                  </a:lnTo>
                  <a:lnTo>
                    <a:pt x="247" y="306"/>
                  </a:lnTo>
                  <a:lnTo>
                    <a:pt x="247" y="307"/>
                  </a:lnTo>
                  <a:lnTo>
                    <a:pt x="247" y="310"/>
                  </a:lnTo>
                  <a:lnTo>
                    <a:pt x="247" y="311"/>
                  </a:lnTo>
                  <a:lnTo>
                    <a:pt x="247" y="313"/>
                  </a:lnTo>
                  <a:lnTo>
                    <a:pt x="247" y="315"/>
                  </a:lnTo>
                  <a:lnTo>
                    <a:pt x="247" y="317"/>
                  </a:lnTo>
                  <a:lnTo>
                    <a:pt x="247" y="319"/>
                  </a:lnTo>
                  <a:lnTo>
                    <a:pt x="247" y="321"/>
                  </a:lnTo>
                  <a:lnTo>
                    <a:pt x="247" y="322"/>
                  </a:lnTo>
                  <a:lnTo>
                    <a:pt x="247" y="324"/>
                  </a:lnTo>
                  <a:lnTo>
                    <a:pt x="247" y="327"/>
                  </a:lnTo>
                  <a:lnTo>
                    <a:pt x="247" y="328"/>
                  </a:lnTo>
                  <a:lnTo>
                    <a:pt x="247" y="330"/>
                  </a:lnTo>
                  <a:lnTo>
                    <a:pt x="247" y="332"/>
                  </a:lnTo>
                  <a:lnTo>
                    <a:pt x="247" y="334"/>
                  </a:lnTo>
                  <a:lnTo>
                    <a:pt x="247" y="336"/>
                  </a:lnTo>
                  <a:lnTo>
                    <a:pt x="247" y="338"/>
                  </a:lnTo>
                  <a:lnTo>
                    <a:pt x="247" y="339"/>
                  </a:lnTo>
                  <a:lnTo>
                    <a:pt x="247" y="341"/>
                  </a:lnTo>
                  <a:lnTo>
                    <a:pt x="247" y="344"/>
                  </a:lnTo>
                  <a:lnTo>
                    <a:pt x="247" y="345"/>
                  </a:lnTo>
                  <a:lnTo>
                    <a:pt x="247" y="347"/>
                  </a:lnTo>
                  <a:lnTo>
                    <a:pt x="247" y="349"/>
                  </a:lnTo>
                  <a:lnTo>
                    <a:pt x="247" y="351"/>
                  </a:lnTo>
                  <a:lnTo>
                    <a:pt x="247" y="353"/>
                  </a:lnTo>
                  <a:lnTo>
                    <a:pt x="247" y="355"/>
                  </a:lnTo>
                  <a:lnTo>
                    <a:pt x="247" y="356"/>
                  </a:lnTo>
                  <a:lnTo>
                    <a:pt x="247" y="359"/>
                  </a:lnTo>
                  <a:lnTo>
                    <a:pt x="247" y="361"/>
                  </a:lnTo>
                  <a:lnTo>
                    <a:pt x="247" y="362"/>
                  </a:lnTo>
                  <a:lnTo>
                    <a:pt x="247" y="364"/>
                  </a:lnTo>
                  <a:lnTo>
                    <a:pt x="247" y="366"/>
                  </a:lnTo>
                  <a:lnTo>
                    <a:pt x="247" y="368"/>
                  </a:lnTo>
                  <a:lnTo>
                    <a:pt x="247" y="370"/>
                  </a:lnTo>
                  <a:lnTo>
                    <a:pt x="247" y="371"/>
                  </a:lnTo>
                  <a:lnTo>
                    <a:pt x="247" y="372"/>
                  </a:lnTo>
                  <a:lnTo>
                    <a:pt x="246" y="372"/>
                  </a:lnTo>
                  <a:lnTo>
                    <a:pt x="244" y="372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1" y="374"/>
                  </a:lnTo>
                  <a:lnTo>
                    <a:pt x="240" y="374"/>
                  </a:lnTo>
                  <a:lnTo>
                    <a:pt x="239" y="374"/>
                  </a:lnTo>
                  <a:lnTo>
                    <a:pt x="239" y="376"/>
                  </a:lnTo>
                  <a:lnTo>
                    <a:pt x="238" y="376"/>
                  </a:lnTo>
                  <a:lnTo>
                    <a:pt x="235" y="376"/>
                  </a:lnTo>
                  <a:lnTo>
                    <a:pt x="234" y="376"/>
                  </a:lnTo>
                  <a:lnTo>
                    <a:pt x="234" y="377"/>
                  </a:lnTo>
                  <a:lnTo>
                    <a:pt x="233" y="378"/>
                  </a:lnTo>
                  <a:lnTo>
                    <a:pt x="232" y="381"/>
                  </a:lnTo>
                  <a:lnTo>
                    <a:pt x="231" y="382"/>
                  </a:lnTo>
                  <a:lnTo>
                    <a:pt x="229" y="382"/>
                  </a:lnTo>
                  <a:lnTo>
                    <a:pt x="227" y="382"/>
                  </a:lnTo>
                  <a:lnTo>
                    <a:pt x="226" y="382"/>
                  </a:lnTo>
                  <a:lnTo>
                    <a:pt x="225" y="384"/>
                  </a:lnTo>
                  <a:lnTo>
                    <a:pt x="225" y="385"/>
                  </a:lnTo>
                  <a:lnTo>
                    <a:pt x="225" y="386"/>
                  </a:lnTo>
                  <a:lnTo>
                    <a:pt x="226" y="387"/>
                  </a:lnTo>
                  <a:lnTo>
                    <a:pt x="226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3" y="390"/>
                  </a:lnTo>
                  <a:lnTo>
                    <a:pt x="222" y="390"/>
                  </a:lnTo>
                  <a:lnTo>
                    <a:pt x="221" y="390"/>
                  </a:lnTo>
                  <a:lnTo>
                    <a:pt x="219" y="390"/>
                  </a:lnTo>
                  <a:lnTo>
                    <a:pt x="219" y="389"/>
                  </a:lnTo>
                  <a:lnTo>
                    <a:pt x="218" y="389"/>
                  </a:lnTo>
                  <a:lnTo>
                    <a:pt x="217" y="389"/>
                  </a:lnTo>
                  <a:lnTo>
                    <a:pt x="217" y="388"/>
                  </a:lnTo>
                  <a:lnTo>
                    <a:pt x="216" y="387"/>
                  </a:lnTo>
                  <a:lnTo>
                    <a:pt x="210" y="387"/>
                  </a:lnTo>
                  <a:lnTo>
                    <a:pt x="205" y="387"/>
                  </a:lnTo>
                  <a:lnTo>
                    <a:pt x="204" y="388"/>
                  </a:lnTo>
                  <a:lnTo>
                    <a:pt x="202" y="388"/>
                  </a:lnTo>
                  <a:lnTo>
                    <a:pt x="201" y="388"/>
                  </a:lnTo>
                  <a:lnTo>
                    <a:pt x="200" y="388"/>
                  </a:lnTo>
                  <a:lnTo>
                    <a:pt x="199" y="388"/>
                  </a:lnTo>
                  <a:lnTo>
                    <a:pt x="198" y="388"/>
                  </a:lnTo>
                  <a:lnTo>
                    <a:pt x="197" y="388"/>
                  </a:lnTo>
                  <a:lnTo>
                    <a:pt x="194" y="388"/>
                  </a:lnTo>
                  <a:lnTo>
                    <a:pt x="193" y="388"/>
                  </a:lnTo>
                  <a:lnTo>
                    <a:pt x="192" y="388"/>
                  </a:lnTo>
                  <a:lnTo>
                    <a:pt x="190" y="388"/>
                  </a:lnTo>
                  <a:lnTo>
                    <a:pt x="189" y="387"/>
                  </a:lnTo>
                  <a:lnTo>
                    <a:pt x="188" y="386"/>
                  </a:lnTo>
                  <a:lnTo>
                    <a:pt x="187" y="385"/>
                  </a:lnTo>
                  <a:lnTo>
                    <a:pt x="185" y="385"/>
                  </a:lnTo>
                  <a:lnTo>
                    <a:pt x="180" y="384"/>
                  </a:lnTo>
                  <a:lnTo>
                    <a:pt x="179" y="384"/>
                  </a:lnTo>
                  <a:lnTo>
                    <a:pt x="177" y="384"/>
                  </a:lnTo>
                  <a:lnTo>
                    <a:pt x="177" y="385"/>
                  </a:lnTo>
                  <a:lnTo>
                    <a:pt x="176" y="384"/>
                  </a:lnTo>
                  <a:lnTo>
                    <a:pt x="176" y="382"/>
                  </a:lnTo>
                  <a:lnTo>
                    <a:pt x="176" y="381"/>
                  </a:lnTo>
                  <a:lnTo>
                    <a:pt x="175" y="381"/>
                  </a:lnTo>
                  <a:lnTo>
                    <a:pt x="174" y="381"/>
                  </a:lnTo>
                  <a:lnTo>
                    <a:pt x="173" y="381"/>
                  </a:lnTo>
                  <a:lnTo>
                    <a:pt x="171" y="382"/>
                  </a:lnTo>
                  <a:lnTo>
                    <a:pt x="170" y="381"/>
                  </a:lnTo>
                  <a:lnTo>
                    <a:pt x="171" y="379"/>
                  </a:lnTo>
                  <a:lnTo>
                    <a:pt x="171" y="378"/>
                  </a:lnTo>
                  <a:lnTo>
                    <a:pt x="171" y="377"/>
                  </a:lnTo>
                  <a:lnTo>
                    <a:pt x="170" y="377"/>
                  </a:lnTo>
                  <a:lnTo>
                    <a:pt x="168" y="377"/>
                  </a:lnTo>
                  <a:lnTo>
                    <a:pt x="168" y="376"/>
                  </a:lnTo>
                  <a:lnTo>
                    <a:pt x="168" y="374"/>
                  </a:lnTo>
                  <a:lnTo>
                    <a:pt x="167" y="373"/>
                  </a:lnTo>
                  <a:lnTo>
                    <a:pt x="168" y="373"/>
                  </a:lnTo>
                  <a:lnTo>
                    <a:pt x="168" y="372"/>
                  </a:lnTo>
                  <a:lnTo>
                    <a:pt x="170" y="372"/>
                  </a:lnTo>
                  <a:lnTo>
                    <a:pt x="170" y="371"/>
                  </a:lnTo>
                  <a:lnTo>
                    <a:pt x="170" y="370"/>
                  </a:lnTo>
                  <a:lnTo>
                    <a:pt x="170" y="369"/>
                  </a:lnTo>
                  <a:lnTo>
                    <a:pt x="168" y="368"/>
                  </a:lnTo>
                  <a:lnTo>
                    <a:pt x="168" y="366"/>
                  </a:lnTo>
                  <a:lnTo>
                    <a:pt x="168" y="365"/>
                  </a:lnTo>
                  <a:lnTo>
                    <a:pt x="167" y="365"/>
                  </a:lnTo>
                  <a:lnTo>
                    <a:pt x="165" y="366"/>
                  </a:lnTo>
                  <a:lnTo>
                    <a:pt x="164" y="365"/>
                  </a:lnTo>
                  <a:lnTo>
                    <a:pt x="164" y="363"/>
                  </a:lnTo>
                  <a:lnTo>
                    <a:pt x="164" y="362"/>
                  </a:lnTo>
                  <a:lnTo>
                    <a:pt x="164" y="361"/>
                  </a:lnTo>
                  <a:lnTo>
                    <a:pt x="163" y="361"/>
                  </a:lnTo>
                  <a:lnTo>
                    <a:pt x="162" y="361"/>
                  </a:lnTo>
                  <a:lnTo>
                    <a:pt x="162" y="360"/>
                  </a:lnTo>
                  <a:lnTo>
                    <a:pt x="160" y="359"/>
                  </a:lnTo>
                  <a:lnTo>
                    <a:pt x="159" y="359"/>
                  </a:lnTo>
                  <a:lnTo>
                    <a:pt x="159" y="360"/>
                  </a:lnTo>
                  <a:lnTo>
                    <a:pt x="158" y="360"/>
                  </a:lnTo>
                  <a:lnTo>
                    <a:pt x="157" y="360"/>
                  </a:lnTo>
                  <a:lnTo>
                    <a:pt x="156" y="361"/>
                  </a:lnTo>
                  <a:lnTo>
                    <a:pt x="156" y="360"/>
                  </a:lnTo>
                  <a:lnTo>
                    <a:pt x="155" y="361"/>
                  </a:lnTo>
                  <a:lnTo>
                    <a:pt x="155" y="363"/>
                  </a:lnTo>
                  <a:lnTo>
                    <a:pt x="155" y="364"/>
                  </a:lnTo>
                  <a:lnTo>
                    <a:pt x="154" y="364"/>
                  </a:lnTo>
                  <a:lnTo>
                    <a:pt x="154" y="363"/>
                  </a:lnTo>
                  <a:lnTo>
                    <a:pt x="152" y="364"/>
                  </a:lnTo>
                  <a:lnTo>
                    <a:pt x="154" y="364"/>
                  </a:lnTo>
                  <a:lnTo>
                    <a:pt x="154" y="365"/>
                  </a:lnTo>
                  <a:lnTo>
                    <a:pt x="152" y="365"/>
                  </a:lnTo>
                  <a:lnTo>
                    <a:pt x="152" y="366"/>
                  </a:lnTo>
                  <a:lnTo>
                    <a:pt x="152" y="368"/>
                  </a:lnTo>
                  <a:lnTo>
                    <a:pt x="152" y="366"/>
                  </a:lnTo>
                  <a:lnTo>
                    <a:pt x="151" y="366"/>
                  </a:lnTo>
                  <a:lnTo>
                    <a:pt x="151" y="368"/>
                  </a:lnTo>
                  <a:lnTo>
                    <a:pt x="151" y="369"/>
                  </a:lnTo>
                  <a:lnTo>
                    <a:pt x="151" y="370"/>
                  </a:lnTo>
                  <a:lnTo>
                    <a:pt x="152" y="370"/>
                  </a:lnTo>
                  <a:lnTo>
                    <a:pt x="151" y="371"/>
                  </a:lnTo>
                  <a:lnTo>
                    <a:pt x="151" y="372"/>
                  </a:lnTo>
                  <a:lnTo>
                    <a:pt x="151" y="373"/>
                  </a:lnTo>
                  <a:lnTo>
                    <a:pt x="150" y="373"/>
                  </a:lnTo>
                  <a:lnTo>
                    <a:pt x="150" y="374"/>
                  </a:lnTo>
                  <a:lnTo>
                    <a:pt x="149" y="374"/>
                  </a:lnTo>
                  <a:lnTo>
                    <a:pt x="149" y="373"/>
                  </a:lnTo>
                  <a:lnTo>
                    <a:pt x="148" y="373"/>
                  </a:lnTo>
                  <a:lnTo>
                    <a:pt x="146" y="376"/>
                  </a:lnTo>
                  <a:lnTo>
                    <a:pt x="145" y="376"/>
                  </a:lnTo>
                  <a:lnTo>
                    <a:pt x="143" y="377"/>
                  </a:lnTo>
                  <a:lnTo>
                    <a:pt x="142" y="37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FF28CD90-3349-1DAE-9F96-922E767AB0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3998" y="3425062"/>
              <a:ext cx="905665" cy="1289373"/>
            </a:xfrm>
            <a:custGeom>
              <a:avLst/>
              <a:gdLst>
                <a:gd name="T0" fmla="*/ 123 w 642"/>
                <a:gd name="T1" fmla="*/ 107 h 914"/>
                <a:gd name="T2" fmla="*/ 131 w 642"/>
                <a:gd name="T3" fmla="*/ 132 h 914"/>
                <a:gd name="T4" fmla="*/ 134 w 642"/>
                <a:gd name="T5" fmla="*/ 154 h 914"/>
                <a:gd name="T6" fmla="*/ 167 w 642"/>
                <a:gd name="T7" fmla="*/ 148 h 914"/>
                <a:gd name="T8" fmla="*/ 188 w 642"/>
                <a:gd name="T9" fmla="*/ 122 h 914"/>
                <a:gd name="T10" fmla="*/ 201 w 642"/>
                <a:gd name="T11" fmla="*/ 103 h 914"/>
                <a:gd name="T12" fmla="*/ 229 w 642"/>
                <a:gd name="T13" fmla="*/ 114 h 914"/>
                <a:gd name="T14" fmla="*/ 260 w 642"/>
                <a:gd name="T15" fmla="*/ 118 h 914"/>
                <a:gd name="T16" fmla="*/ 294 w 642"/>
                <a:gd name="T17" fmla="*/ 81 h 914"/>
                <a:gd name="T18" fmla="*/ 316 w 642"/>
                <a:gd name="T19" fmla="*/ 50 h 914"/>
                <a:gd name="T20" fmla="*/ 328 w 642"/>
                <a:gd name="T21" fmla="*/ 41 h 914"/>
                <a:gd name="T22" fmla="*/ 346 w 642"/>
                <a:gd name="T23" fmla="*/ 26 h 914"/>
                <a:gd name="T24" fmla="*/ 367 w 642"/>
                <a:gd name="T25" fmla="*/ 12 h 914"/>
                <a:gd name="T26" fmla="*/ 391 w 642"/>
                <a:gd name="T27" fmla="*/ 0 h 914"/>
                <a:gd name="T28" fmla="*/ 415 w 642"/>
                <a:gd name="T29" fmla="*/ 7 h 914"/>
                <a:gd name="T30" fmla="*/ 443 w 642"/>
                <a:gd name="T31" fmla="*/ 9 h 914"/>
                <a:gd name="T32" fmla="*/ 464 w 642"/>
                <a:gd name="T33" fmla="*/ 75 h 914"/>
                <a:gd name="T34" fmla="*/ 456 w 642"/>
                <a:gd name="T35" fmla="*/ 124 h 914"/>
                <a:gd name="T36" fmla="*/ 432 w 642"/>
                <a:gd name="T37" fmla="*/ 155 h 914"/>
                <a:gd name="T38" fmla="*/ 462 w 642"/>
                <a:gd name="T39" fmla="*/ 160 h 914"/>
                <a:gd name="T40" fmla="*/ 482 w 642"/>
                <a:gd name="T41" fmla="*/ 188 h 914"/>
                <a:gd name="T42" fmla="*/ 466 w 642"/>
                <a:gd name="T43" fmla="*/ 222 h 914"/>
                <a:gd name="T44" fmla="*/ 434 w 642"/>
                <a:gd name="T45" fmla="*/ 258 h 914"/>
                <a:gd name="T46" fmla="*/ 405 w 642"/>
                <a:gd name="T47" fmla="*/ 307 h 914"/>
                <a:gd name="T48" fmla="*/ 381 w 642"/>
                <a:gd name="T49" fmla="*/ 329 h 914"/>
                <a:gd name="T50" fmla="*/ 348 w 642"/>
                <a:gd name="T51" fmla="*/ 361 h 914"/>
                <a:gd name="T52" fmla="*/ 322 w 642"/>
                <a:gd name="T53" fmla="*/ 383 h 914"/>
                <a:gd name="T54" fmla="*/ 281 w 642"/>
                <a:gd name="T55" fmla="*/ 393 h 914"/>
                <a:gd name="T56" fmla="*/ 266 w 642"/>
                <a:gd name="T57" fmla="*/ 403 h 914"/>
                <a:gd name="T58" fmla="*/ 233 w 642"/>
                <a:gd name="T59" fmla="*/ 407 h 914"/>
                <a:gd name="T60" fmla="*/ 193 w 642"/>
                <a:gd name="T61" fmla="*/ 406 h 914"/>
                <a:gd name="T62" fmla="*/ 168 w 642"/>
                <a:gd name="T63" fmla="*/ 409 h 914"/>
                <a:gd name="T64" fmla="*/ 137 w 642"/>
                <a:gd name="T65" fmla="*/ 416 h 914"/>
                <a:gd name="T66" fmla="*/ 108 w 642"/>
                <a:gd name="T67" fmla="*/ 430 h 914"/>
                <a:gd name="T68" fmla="*/ 82 w 642"/>
                <a:gd name="T69" fmla="*/ 418 h 914"/>
                <a:gd name="T70" fmla="*/ 70 w 642"/>
                <a:gd name="T71" fmla="*/ 406 h 914"/>
                <a:gd name="T72" fmla="*/ 56 w 642"/>
                <a:gd name="T73" fmla="*/ 408 h 914"/>
                <a:gd name="T74" fmla="*/ 55 w 642"/>
                <a:gd name="T75" fmla="*/ 384 h 914"/>
                <a:gd name="T76" fmla="*/ 47 w 642"/>
                <a:gd name="T77" fmla="*/ 372 h 914"/>
                <a:gd name="T78" fmla="*/ 45 w 642"/>
                <a:gd name="T79" fmla="*/ 357 h 914"/>
                <a:gd name="T80" fmla="*/ 54 w 642"/>
                <a:gd name="T81" fmla="*/ 327 h 914"/>
                <a:gd name="T82" fmla="*/ 37 w 642"/>
                <a:gd name="T83" fmla="*/ 298 h 914"/>
                <a:gd name="T84" fmla="*/ 18 w 642"/>
                <a:gd name="T85" fmla="*/ 256 h 914"/>
                <a:gd name="T86" fmla="*/ 4 w 642"/>
                <a:gd name="T87" fmla="*/ 220 h 914"/>
                <a:gd name="T88" fmla="*/ 10 w 642"/>
                <a:gd name="T89" fmla="*/ 202 h 914"/>
                <a:gd name="T90" fmla="*/ 22 w 642"/>
                <a:gd name="T91" fmla="*/ 198 h 914"/>
                <a:gd name="T92" fmla="*/ 29 w 642"/>
                <a:gd name="T93" fmla="*/ 218 h 914"/>
                <a:gd name="T94" fmla="*/ 59 w 642"/>
                <a:gd name="T95" fmla="*/ 224 h 914"/>
                <a:gd name="T96" fmla="*/ 87 w 642"/>
                <a:gd name="T97" fmla="*/ 218 h 914"/>
                <a:gd name="T98" fmla="*/ 105 w 642"/>
                <a:gd name="T99" fmla="*/ 197 h 914"/>
                <a:gd name="T100" fmla="*/ 105 w 642"/>
                <a:gd name="T101" fmla="*/ 153 h 914"/>
                <a:gd name="T102" fmla="*/ 105 w 642"/>
                <a:gd name="T103" fmla="*/ 110 h 914"/>
                <a:gd name="T104" fmla="*/ 364 w 642"/>
                <a:gd name="T105" fmla="*/ 214 h 914"/>
                <a:gd name="T106" fmla="*/ 343 w 642"/>
                <a:gd name="T107" fmla="*/ 223 h 914"/>
                <a:gd name="T108" fmla="*/ 328 w 642"/>
                <a:gd name="T109" fmla="*/ 238 h 914"/>
                <a:gd name="T110" fmla="*/ 315 w 642"/>
                <a:gd name="T111" fmla="*/ 251 h 914"/>
                <a:gd name="T112" fmla="*/ 332 w 642"/>
                <a:gd name="T113" fmla="*/ 277 h 914"/>
                <a:gd name="T114" fmla="*/ 351 w 642"/>
                <a:gd name="T115" fmla="*/ 275 h 914"/>
                <a:gd name="T116" fmla="*/ 374 w 642"/>
                <a:gd name="T117" fmla="*/ 263 h 914"/>
                <a:gd name="T118" fmla="*/ 386 w 642"/>
                <a:gd name="T119" fmla="*/ 243 h 914"/>
                <a:gd name="T120" fmla="*/ 634 w 642"/>
                <a:gd name="T121" fmla="*/ 909 h 914"/>
                <a:gd name="T122" fmla="*/ 641 w 642"/>
                <a:gd name="T123" fmla="*/ 901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2" h="914">
                  <a:moveTo>
                    <a:pt x="105" y="86"/>
                  </a:moveTo>
                  <a:lnTo>
                    <a:pt x="105" y="87"/>
                  </a:lnTo>
                  <a:lnTo>
                    <a:pt x="106" y="87"/>
                  </a:lnTo>
                  <a:lnTo>
                    <a:pt x="106" y="88"/>
                  </a:lnTo>
                  <a:lnTo>
                    <a:pt x="108" y="89"/>
                  </a:lnTo>
                  <a:lnTo>
                    <a:pt x="108" y="90"/>
                  </a:lnTo>
                  <a:lnTo>
                    <a:pt x="109" y="90"/>
                  </a:lnTo>
                  <a:lnTo>
                    <a:pt x="110" y="90"/>
                  </a:lnTo>
                  <a:lnTo>
                    <a:pt x="113" y="91"/>
                  </a:lnTo>
                  <a:lnTo>
                    <a:pt x="116" y="95"/>
                  </a:lnTo>
                  <a:lnTo>
                    <a:pt x="117" y="96"/>
                  </a:lnTo>
                  <a:lnTo>
                    <a:pt x="117" y="97"/>
                  </a:lnTo>
                  <a:lnTo>
                    <a:pt x="118" y="99"/>
                  </a:lnTo>
                  <a:lnTo>
                    <a:pt x="118" y="100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1" y="105"/>
                  </a:lnTo>
                  <a:lnTo>
                    <a:pt x="122" y="105"/>
                  </a:lnTo>
                  <a:lnTo>
                    <a:pt x="122" y="106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3" y="108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5" y="109"/>
                  </a:lnTo>
                  <a:lnTo>
                    <a:pt x="124" y="109"/>
                  </a:lnTo>
                  <a:lnTo>
                    <a:pt x="124" y="110"/>
                  </a:lnTo>
                  <a:lnTo>
                    <a:pt x="124" y="112"/>
                  </a:lnTo>
                  <a:lnTo>
                    <a:pt x="125" y="113"/>
                  </a:lnTo>
                  <a:lnTo>
                    <a:pt x="125" y="114"/>
                  </a:lnTo>
                  <a:lnTo>
                    <a:pt x="124" y="114"/>
                  </a:lnTo>
                  <a:lnTo>
                    <a:pt x="125" y="115"/>
                  </a:lnTo>
                  <a:lnTo>
                    <a:pt x="125" y="116"/>
                  </a:lnTo>
                  <a:lnTo>
                    <a:pt x="125" y="117"/>
                  </a:lnTo>
                  <a:lnTo>
                    <a:pt x="126" y="117"/>
                  </a:lnTo>
                  <a:lnTo>
                    <a:pt x="127" y="118"/>
                  </a:lnTo>
                  <a:lnTo>
                    <a:pt x="127" y="121"/>
                  </a:lnTo>
                  <a:lnTo>
                    <a:pt x="129" y="121"/>
                  </a:lnTo>
                  <a:lnTo>
                    <a:pt x="129" y="122"/>
                  </a:lnTo>
                  <a:lnTo>
                    <a:pt x="130" y="123"/>
                  </a:lnTo>
                  <a:lnTo>
                    <a:pt x="130" y="126"/>
                  </a:lnTo>
                  <a:lnTo>
                    <a:pt x="130" y="129"/>
                  </a:lnTo>
                  <a:lnTo>
                    <a:pt x="131" y="131"/>
                  </a:lnTo>
                  <a:lnTo>
                    <a:pt x="131" y="132"/>
                  </a:lnTo>
                  <a:lnTo>
                    <a:pt x="130" y="133"/>
                  </a:lnTo>
                  <a:lnTo>
                    <a:pt x="129" y="134"/>
                  </a:lnTo>
                  <a:lnTo>
                    <a:pt x="127" y="135"/>
                  </a:lnTo>
                  <a:lnTo>
                    <a:pt x="126" y="138"/>
                  </a:lnTo>
                  <a:lnTo>
                    <a:pt x="125" y="140"/>
                  </a:lnTo>
                  <a:lnTo>
                    <a:pt x="124" y="141"/>
                  </a:lnTo>
                  <a:lnTo>
                    <a:pt x="124" y="143"/>
                  </a:lnTo>
                  <a:lnTo>
                    <a:pt x="124" y="145"/>
                  </a:lnTo>
                  <a:lnTo>
                    <a:pt x="124" y="146"/>
                  </a:lnTo>
                  <a:lnTo>
                    <a:pt x="124" y="147"/>
                  </a:lnTo>
                  <a:lnTo>
                    <a:pt x="124" y="148"/>
                  </a:lnTo>
                  <a:lnTo>
                    <a:pt x="124" y="150"/>
                  </a:lnTo>
                  <a:lnTo>
                    <a:pt x="124" y="153"/>
                  </a:lnTo>
                  <a:lnTo>
                    <a:pt x="124" y="154"/>
                  </a:lnTo>
                  <a:lnTo>
                    <a:pt x="125" y="155"/>
                  </a:lnTo>
                  <a:lnTo>
                    <a:pt x="126" y="156"/>
                  </a:lnTo>
                  <a:lnTo>
                    <a:pt x="126" y="157"/>
                  </a:lnTo>
                  <a:lnTo>
                    <a:pt x="126" y="156"/>
                  </a:lnTo>
                  <a:lnTo>
                    <a:pt x="129" y="155"/>
                  </a:lnTo>
                  <a:lnTo>
                    <a:pt x="130" y="154"/>
                  </a:lnTo>
                  <a:lnTo>
                    <a:pt x="131" y="154"/>
                  </a:lnTo>
                  <a:lnTo>
                    <a:pt x="133" y="154"/>
                  </a:lnTo>
                  <a:lnTo>
                    <a:pt x="134" y="154"/>
                  </a:lnTo>
                  <a:lnTo>
                    <a:pt x="135" y="155"/>
                  </a:lnTo>
                  <a:lnTo>
                    <a:pt x="139" y="156"/>
                  </a:lnTo>
                  <a:lnTo>
                    <a:pt x="140" y="156"/>
                  </a:lnTo>
                  <a:lnTo>
                    <a:pt x="142" y="155"/>
                  </a:lnTo>
                  <a:lnTo>
                    <a:pt x="143" y="155"/>
                  </a:lnTo>
                  <a:lnTo>
                    <a:pt x="144" y="155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5"/>
                  </a:lnTo>
                  <a:lnTo>
                    <a:pt x="150" y="155"/>
                  </a:lnTo>
                  <a:lnTo>
                    <a:pt x="152" y="155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8" y="154"/>
                  </a:lnTo>
                  <a:lnTo>
                    <a:pt x="158" y="153"/>
                  </a:lnTo>
                  <a:lnTo>
                    <a:pt x="158" y="151"/>
                  </a:lnTo>
                  <a:lnTo>
                    <a:pt x="158" y="150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60" y="149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7" y="148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1" y="141"/>
                  </a:lnTo>
                  <a:lnTo>
                    <a:pt x="171" y="140"/>
                  </a:lnTo>
                  <a:lnTo>
                    <a:pt x="173" y="139"/>
                  </a:lnTo>
                  <a:lnTo>
                    <a:pt x="173" y="138"/>
                  </a:lnTo>
                  <a:lnTo>
                    <a:pt x="174" y="138"/>
                  </a:lnTo>
                  <a:lnTo>
                    <a:pt x="175" y="138"/>
                  </a:lnTo>
                  <a:lnTo>
                    <a:pt x="177" y="135"/>
                  </a:lnTo>
                  <a:lnTo>
                    <a:pt x="179" y="134"/>
                  </a:lnTo>
                  <a:lnTo>
                    <a:pt x="180" y="133"/>
                  </a:lnTo>
                  <a:lnTo>
                    <a:pt x="181" y="134"/>
                  </a:lnTo>
                  <a:lnTo>
                    <a:pt x="182" y="133"/>
                  </a:lnTo>
                  <a:lnTo>
                    <a:pt x="183" y="132"/>
                  </a:lnTo>
                  <a:lnTo>
                    <a:pt x="183" y="131"/>
                  </a:lnTo>
                  <a:lnTo>
                    <a:pt x="184" y="131"/>
                  </a:lnTo>
                  <a:lnTo>
                    <a:pt x="185" y="129"/>
                  </a:lnTo>
                  <a:lnTo>
                    <a:pt x="185" y="128"/>
                  </a:lnTo>
                  <a:lnTo>
                    <a:pt x="187" y="126"/>
                  </a:lnTo>
                  <a:lnTo>
                    <a:pt x="187" y="125"/>
                  </a:lnTo>
                  <a:lnTo>
                    <a:pt x="187" y="124"/>
                  </a:lnTo>
                  <a:lnTo>
                    <a:pt x="187" y="123"/>
                  </a:lnTo>
                  <a:lnTo>
                    <a:pt x="188" y="122"/>
                  </a:lnTo>
                  <a:lnTo>
                    <a:pt x="188" y="121"/>
                  </a:lnTo>
                  <a:lnTo>
                    <a:pt x="188" y="120"/>
                  </a:lnTo>
                  <a:lnTo>
                    <a:pt x="188" y="118"/>
                  </a:lnTo>
                  <a:lnTo>
                    <a:pt x="189" y="116"/>
                  </a:lnTo>
                  <a:lnTo>
                    <a:pt x="190" y="116"/>
                  </a:lnTo>
                  <a:lnTo>
                    <a:pt x="190" y="115"/>
                  </a:lnTo>
                  <a:lnTo>
                    <a:pt x="190" y="114"/>
                  </a:lnTo>
                  <a:lnTo>
                    <a:pt x="190" y="113"/>
                  </a:lnTo>
                  <a:lnTo>
                    <a:pt x="190" y="112"/>
                  </a:lnTo>
                  <a:lnTo>
                    <a:pt x="190" y="109"/>
                  </a:lnTo>
                  <a:lnTo>
                    <a:pt x="191" y="109"/>
                  </a:lnTo>
                  <a:lnTo>
                    <a:pt x="192" y="108"/>
                  </a:lnTo>
                  <a:lnTo>
                    <a:pt x="192" y="107"/>
                  </a:lnTo>
                  <a:lnTo>
                    <a:pt x="193" y="106"/>
                  </a:lnTo>
                  <a:lnTo>
                    <a:pt x="194" y="106"/>
                  </a:lnTo>
                  <a:lnTo>
                    <a:pt x="194" y="105"/>
                  </a:lnTo>
                  <a:lnTo>
                    <a:pt x="196" y="104"/>
                  </a:lnTo>
                  <a:lnTo>
                    <a:pt x="197" y="104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4" y="103"/>
                  </a:lnTo>
                  <a:lnTo>
                    <a:pt x="205" y="103"/>
                  </a:lnTo>
                  <a:lnTo>
                    <a:pt x="206" y="104"/>
                  </a:lnTo>
                  <a:lnTo>
                    <a:pt x="207" y="104"/>
                  </a:lnTo>
                  <a:lnTo>
                    <a:pt x="208" y="103"/>
                  </a:lnTo>
                  <a:lnTo>
                    <a:pt x="209" y="103"/>
                  </a:lnTo>
                  <a:lnTo>
                    <a:pt x="209" y="104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6"/>
                  </a:lnTo>
                  <a:lnTo>
                    <a:pt x="215" y="108"/>
                  </a:lnTo>
                  <a:lnTo>
                    <a:pt x="216" y="108"/>
                  </a:lnTo>
                  <a:lnTo>
                    <a:pt x="217" y="109"/>
                  </a:lnTo>
                  <a:lnTo>
                    <a:pt x="218" y="110"/>
                  </a:lnTo>
                  <a:lnTo>
                    <a:pt x="219" y="110"/>
                  </a:lnTo>
                  <a:lnTo>
                    <a:pt x="221" y="113"/>
                  </a:lnTo>
                  <a:lnTo>
                    <a:pt x="222" y="114"/>
                  </a:lnTo>
                  <a:lnTo>
                    <a:pt x="223" y="115"/>
                  </a:lnTo>
                  <a:lnTo>
                    <a:pt x="224" y="114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6" y="115"/>
                  </a:lnTo>
                  <a:lnTo>
                    <a:pt x="229" y="114"/>
                  </a:lnTo>
                  <a:lnTo>
                    <a:pt x="231" y="114"/>
                  </a:lnTo>
                  <a:lnTo>
                    <a:pt x="232" y="115"/>
                  </a:lnTo>
                  <a:lnTo>
                    <a:pt x="234" y="117"/>
                  </a:lnTo>
                  <a:lnTo>
                    <a:pt x="235" y="118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9" y="118"/>
                  </a:lnTo>
                  <a:lnTo>
                    <a:pt x="240" y="118"/>
                  </a:lnTo>
                  <a:lnTo>
                    <a:pt x="242" y="120"/>
                  </a:lnTo>
                  <a:lnTo>
                    <a:pt x="243" y="121"/>
                  </a:lnTo>
                  <a:lnTo>
                    <a:pt x="244" y="121"/>
                  </a:lnTo>
                  <a:lnTo>
                    <a:pt x="247" y="121"/>
                  </a:lnTo>
                  <a:lnTo>
                    <a:pt x="248" y="121"/>
                  </a:lnTo>
                  <a:lnTo>
                    <a:pt x="249" y="121"/>
                  </a:lnTo>
                  <a:lnTo>
                    <a:pt x="250" y="121"/>
                  </a:lnTo>
                  <a:lnTo>
                    <a:pt x="251" y="121"/>
                  </a:lnTo>
                  <a:lnTo>
                    <a:pt x="252" y="121"/>
                  </a:lnTo>
                  <a:lnTo>
                    <a:pt x="254" y="118"/>
                  </a:lnTo>
                  <a:lnTo>
                    <a:pt x="255" y="118"/>
                  </a:lnTo>
                  <a:lnTo>
                    <a:pt x="257" y="118"/>
                  </a:lnTo>
                  <a:lnTo>
                    <a:pt x="258" y="118"/>
                  </a:lnTo>
                  <a:lnTo>
                    <a:pt x="259" y="118"/>
                  </a:lnTo>
                  <a:lnTo>
                    <a:pt x="260" y="118"/>
                  </a:lnTo>
                  <a:lnTo>
                    <a:pt x="266" y="118"/>
                  </a:lnTo>
                  <a:lnTo>
                    <a:pt x="268" y="117"/>
                  </a:lnTo>
                  <a:lnTo>
                    <a:pt x="273" y="114"/>
                  </a:lnTo>
                  <a:lnTo>
                    <a:pt x="273" y="113"/>
                  </a:lnTo>
                  <a:lnTo>
                    <a:pt x="274" y="109"/>
                  </a:lnTo>
                  <a:lnTo>
                    <a:pt x="275" y="108"/>
                  </a:lnTo>
                  <a:lnTo>
                    <a:pt x="275" y="104"/>
                  </a:lnTo>
                  <a:lnTo>
                    <a:pt x="278" y="98"/>
                  </a:lnTo>
                  <a:lnTo>
                    <a:pt x="278" y="96"/>
                  </a:lnTo>
                  <a:lnTo>
                    <a:pt x="280" y="95"/>
                  </a:lnTo>
                  <a:lnTo>
                    <a:pt x="280" y="93"/>
                  </a:lnTo>
                  <a:lnTo>
                    <a:pt x="281" y="91"/>
                  </a:lnTo>
                  <a:lnTo>
                    <a:pt x="281" y="90"/>
                  </a:lnTo>
                  <a:lnTo>
                    <a:pt x="281" y="89"/>
                  </a:lnTo>
                  <a:lnTo>
                    <a:pt x="281" y="87"/>
                  </a:lnTo>
                  <a:lnTo>
                    <a:pt x="281" y="86"/>
                  </a:lnTo>
                  <a:lnTo>
                    <a:pt x="282" y="84"/>
                  </a:lnTo>
                  <a:lnTo>
                    <a:pt x="284" y="86"/>
                  </a:lnTo>
                  <a:lnTo>
                    <a:pt x="284" y="84"/>
                  </a:lnTo>
                  <a:lnTo>
                    <a:pt x="285" y="84"/>
                  </a:lnTo>
                  <a:lnTo>
                    <a:pt x="290" y="82"/>
                  </a:lnTo>
                  <a:lnTo>
                    <a:pt x="293" y="82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7" y="82"/>
                  </a:lnTo>
                  <a:lnTo>
                    <a:pt x="299" y="80"/>
                  </a:lnTo>
                  <a:lnTo>
                    <a:pt x="300" y="76"/>
                  </a:lnTo>
                  <a:lnTo>
                    <a:pt x="301" y="75"/>
                  </a:lnTo>
                  <a:lnTo>
                    <a:pt x="303" y="74"/>
                  </a:lnTo>
                  <a:lnTo>
                    <a:pt x="305" y="72"/>
                  </a:lnTo>
                  <a:lnTo>
                    <a:pt x="306" y="72"/>
                  </a:lnTo>
                  <a:lnTo>
                    <a:pt x="306" y="71"/>
                  </a:lnTo>
                  <a:lnTo>
                    <a:pt x="309" y="71"/>
                  </a:lnTo>
                  <a:lnTo>
                    <a:pt x="309" y="70"/>
                  </a:lnTo>
                  <a:lnTo>
                    <a:pt x="310" y="70"/>
                  </a:lnTo>
                  <a:lnTo>
                    <a:pt x="310" y="66"/>
                  </a:lnTo>
                  <a:lnTo>
                    <a:pt x="310" y="65"/>
                  </a:lnTo>
                  <a:lnTo>
                    <a:pt x="313" y="56"/>
                  </a:lnTo>
                  <a:lnTo>
                    <a:pt x="313" y="55"/>
                  </a:lnTo>
                  <a:lnTo>
                    <a:pt x="314" y="53"/>
                  </a:lnTo>
                  <a:lnTo>
                    <a:pt x="314" y="51"/>
                  </a:lnTo>
                  <a:lnTo>
                    <a:pt x="314" y="50"/>
                  </a:lnTo>
                  <a:lnTo>
                    <a:pt x="315" y="49"/>
                  </a:lnTo>
                  <a:lnTo>
                    <a:pt x="316" y="49"/>
                  </a:lnTo>
                  <a:lnTo>
                    <a:pt x="316" y="50"/>
                  </a:lnTo>
                  <a:lnTo>
                    <a:pt x="317" y="49"/>
                  </a:lnTo>
                  <a:lnTo>
                    <a:pt x="316" y="49"/>
                  </a:lnTo>
                  <a:lnTo>
                    <a:pt x="316" y="48"/>
                  </a:lnTo>
                  <a:lnTo>
                    <a:pt x="317" y="48"/>
                  </a:lnTo>
                  <a:lnTo>
                    <a:pt x="317" y="47"/>
                  </a:lnTo>
                  <a:lnTo>
                    <a:pt x="318" y="47"/>
                  </a:lnTo>
                  <a:lnTo>
                    <a:pt x="318" y="46"/>
                  </a:lnTo>
                  <a:lnTo>
                    <a:pt x="319" y="46"/>
                  </a:lnTo>
                  <a:lnTo>
                    <a:pt x="319" y="45"/>
                  </a:lnTo>
                  <a:lnTo>
                    <a:pt x="319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5" y="41"/>
                  </a:lnTo>
                  <a:lnTo>
                    <a:pt x="325" y="42"/>
                  </a:lnTo>
                  <a:lnTo>
                    <a:pt x="326" y="41"/>
                  </a:lnTo>
                  <a:lnTo>
                    <a:pt x="327" y="41"/>
                  </a:lnTo>
                  <a:lnTo>
                    <a:pt x="327" y="42"/>
                  </a:lnTo>
                  <a:lnTo>
                    <a:pt x="327" y="41"/>
                  </a:lnTo>
                  <a:lnTo>
                    <a:pt x="328" y="41"/>
                  </a:lnTo>
                  <a:lnTo>
                    <a:pt x="330" y="41"/>
                  </a:lnTo>
                  <a:lnTo>
                    <a:pt x="331" y="40"/>
                  </a:lnTo>
                  <a:lnTo>
                    <a:pt x="332" y="40"/>
                  </a:lnTo>
                  <a:lnTo>
                    <a:pt x="332" y="39"/>
                  </a:lnTo>
                  <a:lnTo>
                    <a:pt x="332" y="38"/>
                  </a:lnTo>
                  <a:lnTo>
                    <a:pt x="332" y="37"/>
                  </a:lnTo>
                  <a:lnTo>
                    <a:pt x="333" y="36"/>
                  </a:lnTo>
                  <a:lnTo>
                    <a:pt x="334" y="36"/>
                  </a:lnTo>
                  <a:lnTo>
                    <a:pt x="335" y="34"/>
                  </a:lnTo>
                  <a:lnTo>
                    <a:pt x="336" y="36"/>
                  </a:lnTo>
                  <a:lnTo>
                    <a:pt x="338" y="36"/>
                  </a:lnTo>
                  <a:lnTo>
                    <a:pt x="338" y="34"/>
                  </a:lnTo>
                  <a:lnTo>
                    <a:pt x="338" y="33"/>
                  </a:lnTo>
                  <a:lnTo>
                    <a:pt x="338" y="32"/>
                  </a:lnTo>
                  <a:lnTo>
                    <a:pt x="339" y="32"/>
                  </a:lnTo>
                  <a:lnTo>
                    <a:pt x="340" y="31"/>
                  </a:lnTo>
                  <a:lnTo>
                    <a:pt x="341" y="31"/>
                  </a:lnTo>
                  <a:lnTo>
                    <a:pt x="342" y="30"/>
                  </a:lnTo>
                  <a:lnTo>
                    <a:pt x="343" y="30"/>
                  </a:lnTo>
                  <a:lnTo>
                    <a:pt x="342" y="28"/>
                  </a:lnTo>
                  <a:lnTo>
                    <a:pt x="343" y="26"/>
                  </a:lnTo>
                  <a:lnTo>
                    <a:pt x="344" y="26"/>
                  </a:lnTo>
                  <a:lnTo>
                    <a:pt x="346" y="26"/>
                  </a:lnTo>
                  <a:lnTo>
                    <a:pt x="346" y="25"/>
                  </a:lnTo>
                  <a:lnTo>
                    <a:pt x="346" y="24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2"/>
                  </a:lnTo>
                  <a:lnTo>
                    <a:pt x="349" y="22"/>
                  </a:lnTo>
                  <a:lnTo>
                    <a:pt x="349" y="21"/>
                  </a:lnTo>
                  <a:lnTo>
                    <a:pt x="349" y="20"/>
                  </a:lnTo>
                  <a:lnTo>
                    <a:pt x="349" y="19"/>
                  </a:lnTo>
                  <a:lnTo>
                    <a:pt x="350" y="17"/>
                  </a:lnTo>
                  <a:lnTo>
                    <a:pt x="351" y="17"/>
                  </a:lnTo>
                  <a:lnTo>
                    <a:pt x="352" y="17"/>
                  </a:lnTo>
                  <a:lnTo>
                    <a:pt x="353" y="16"/>
                  </a:lnTo>
                  <a:lnTo>
                    <a:pt x="353" y="15"/>
                  </a:lnTo>
                  <a:lnTo>
                    <a:pt x="355" y="15"/>
                  </a:lnTo>
                  <a:lnTo>
                    <a:pt x="356" y="15"/>
                  </a:lnTo>
                  <a:lnTo>
                    <a:pt x="358" y="14"/>
                  </a:lnTo>
                  <a:lnTo>
                    <a:pt x="360" y="15"/>
                  </a:lnTo>
                  <a:lnTo>
                    <a:pt x="361" y="14"/>
                  </a:lnTo>
                  <a:lnTo>
                    <a:pt x="363" y="14"/>
                  </a:lnTo>
                  <a:lnTo>
                    <a:pt x="364" y="14"/>
                  </a:lnTo>
                  <a:lnTo>
                    <a:pt x="366" y="13"/>
                  </a:lnTo>
                  <a:lnTo>
                    <a:pt x="367" y="12"/>
                  </a:lnTo>
                  <a:lnTo>
                    <a:pt x="368" y="12"/>
                  </a:lnTo>
                  <a:lnTo>
                    <a:pt x="369" y="12"/>
                  </a:lnTo>
                  <a:lnTo>
                    <a:pt x="369" y="11"/>
                  </a:lnTo>
                  <a:lnTo>
                    <a:pt x="370" y="11"/>
                  </a:lnTo>
                  <a:lnTo>
                    <a:pt x="372" y="11"/>
                  </a:lnTo>
                  <a:lnTo>
                    <a:pt x="373" y="9"/>
                  </a:lnTo>
                  <a:lnTo>
                    <a:pt x="373" y="8"/>
                  </a:lnTo>
                  <a:lnTo>
                    <a:pt x="373" y="6"/>
                  </a:lnTo>
                  <a:lnTo>
                    <a:pt x="374" y="5"/>
                  </a:lnTo>
                  <a:lnTo>
                    <a:pt x="375" y="4"/>
                  </a:lnTo>
                  <a:lnTo>
                    <a:pt x="376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1" y="1"/>
                  </a:lnTo>
                  <a:lnTo>
                    <a:pt x="382" y="1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1"/>
                  </a:lnTo>
                  <a:lnTo>
                    <a:pt x="388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0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7" y="0"/>
                  </a:lnTo>
                  <a:lnTo>
                    <a:pt x="398" y="0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3" y="3"/>
                  </a:lnTo>
                  <a:lnTo>
                    <a:pt x="405" y="4"/>
                  </a:lnTo>
                  <a:lnTo>
                    <a:pt x="406" y="4"/>
                  </a:lnTo>
                  <a:lnTo>
                    <a:pt x="406" y="5"/>
                  </a:lnTo>
                  <a:lnTo>
                    <a:pt x="407" y="5"/>
                  </a:lnTo>
                  <a:lnTo>
                    <a:pt x="408" y="5"/>
                  </a:lnTo>
                  <a:lnTo>
                    <a:pt x="408" y="6"/>
                  </a:lnTo>
                  <a:lnTo>
                    <a:pt x="409" y="6"/>
                  </a:lnTo>
                  <a:lnTo>
                    <a:pt x="410" y="5"/>
                  </a:lnTo>
                  <a:lnTo>
                    <a:pt x="411" y="6"/>
                  </a:lnTo>
                  <a:lnTo>
                    <a:pt x="413" y="6"/>
                  </a:lnTo>
                  <a:lnTo>
                    <a:pt x="414" y="7"/>
                  </a:lnTo>
                  <a:lnTo>
                    <a:pt x="415" y="7"/>
                  </a:lnTo>
                  <a:lnTo>
                    <a:pt x="416" y="7"/>
                  </a:lnTo>
                  <a:lnTo>
                    <a:pt x="417" y="7"/>
                  </a:lnTo>
                  <a:lnTo>
                    <a:pt x="418" y="6"/>
                  </a:lnTo>
                  <a:lnTo>
                    <a:pt x="419" y="6"/>
                  </a:lnTo>
                  <a:lnTo>
                    <a:pt x="422" y="6"/>
                  </a:lnTo>
                  <a:lnTo>
                    <a:pt x="423" y="6"/>
                  </a:lnTo>
                  <a:lnTo>
                    <a:pt x="423" y="7"/>
                  </a:lnTo>
                  <a:lnTo>
                    <a:pt x="424" y="7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30" y="5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6" y="7"/>
                  </a:lnTo>
                  <a:lnTo>
                    <a:pt x="437" y="7"/>
                  </a:lnTo>
                  <a:lnTo>
                    <a:pt x="439" y="6"/>
                  </a:lnTo>
                  <a:lnTo>
                    <a:pt x="440" y="7"/>
                  </a:lnTo>
                  <a:lnTo>
                    <a:pt x="441" y="8"/>
                  </a:lnTo>
                  <a:lnTo>
                    <a:pt x="441" y="7"/>
                  </a:lnTo>
                  <a:lnTo>
                    <a:pt x="442" y="7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2" y="9"/>
                  </a:lnTo>
                  <a:lnTo>
                    <a:pt x="443" y="14"/>
                  </a:lnTo>
                  <a:lnTo>
                    <a:pt x="445" y="19"/>
                  </a:lnTo>
                  <a:lnTo>
                    <a:pt x="447" y="23"/>
                  </a:lnTo>
                  <a:lnTo>
                    <a:pt x="448" y="28"/>
                  </a:lnTo>
                  <a:lnTo>
                    <a:pt x="450" y="33"/>
                  </a:lnTo>
                  <a:lnTo>
                    <a:pt x="450" y="34"/>
                  </a:lnTo>
                  <a:lnTo>
                    <a:pt x="450" y="42"/>
                  </a:lnTo>
                  <a:lnTo>
                    <a:pt x="450" y="43"/>
                  </a:lnTo>
                  <a:lnTo>
                    <a:pt x="450" y="45"/>
                  </a:lnTo>
                  <a:lnTo>
                    <a:pt x="453" y="48"/>
                  </a:lnTo>
                  <a:lnTo>
                    <a:pt x="453" y="49"/>
                  </a:lnTo>
                  <a:lnTo>
                    <a:pt x="455" y="53"/>
                  </a:lnTo>
                  <a:lnTo>
                    <a:pt x="456" y="56"/>
                  </a:lnTo>
                  <a:lnTo>
                    <a:pt x="457" y="56"/>
                  </a:lnTo>
                  <a:lnTo>
                    <a:pt x="457" y="57"/>
                  </a:lnTo>
                  <a:lnTo>
                    <a:pt x="459" y="58"/>
                  </a:lnTo>
                  <a:lnTo>
                    <a:pt x="459" y="59"/>
                  </a:lnTo>
                  <a:lnTo>
                    <a:pt x="460" y="65"/>
                  </a:lnTo>
                  <a:lnTo>
                    <a:pt x="460" y="66"/>
                  </a:lnTo>
                  <a:lnTo>
                    <a:pt x="461" y="70"/>
                  </a:lnTo>
                  <a:lnTo>
                    <a:pt x="462" y="72"/>
                  </a:lnTo>
                  <a:lnTo>
                    <a:pt x="464" y="75"/>
                  </a:lnTo>
                  <a:lnTo>
                    <a:pt x="464" y="78"/>
                  </a:lnTo>
                  <a:lnTo>
                    <a:pt x="464" y="80"/>
                  </a:lnTo>
                  <a:lnTo>
                    <a:pt x="464" y="84"/>
                  </a:lnTo>
                  <a:lnTo>
                    <a:pt x="464" y="90"/>
                  </a:lnTo>
                  <a:lnTo>
                    <a:pt x="464" y="93"/>
                  </a:lnTo>
                  <a:lnTo>
                    <a:pt x="464" y="99"/>
                  </a:lnTo>
                  <a:lnTo>
                    <a:pt x="464" y="106"/>
                  </a:lnTo>
                  <a:lnTo>
                    <a:pt x="462" y="108"/>
                  </a:lnTo>
                  <a:lnTo>
                    <a:pt x="462" y="109"/>
                  </a:lnTo>
                  <a:lnTo>
                    <a:pt x="462" y="110"/>
                  </a:lnTo>
                  <a:lnTo>
                    <a:pt x="464" y="112"/>
                  </a:lnTo>
                  <a:lnTo>
                    <a:pt x="464" y="114"/>
                  </a:lnTo>
                  <a:lnTo>
                    <a:pt x="464" y="115"/>
                  </a:lnTo>
                  <a:lnTo>
                    <a:pt x="464" y="116"/>
                  </a:lnTo>
                  <a:lnTo>
                    <a:pt x="462" y="116"/>
                  </a:lnTo>
                  <a:lnTo>
                    <a:pt x="461" y="120"/>
                  </a:lnTo>
                  <a:lnTo>
                    <a:pt x="461" y="121"/>
                  </a:lnTo>
                  <a:lnTo>
                    <a:pt x="461" y="122"/>
                  </a:lnTo>
                  <a:lnTo>
                    <a:pt x="462" y="125"/>
                  </a:lnTo>
                  <a:lnTo>
                    <a:pt x="460" y="126"/>
                  </a:lnTo>
                  <a:lnTo>
                    <a:pt x="459" y="126"/>
                  </a:lnTo>
                  <a:lnTo>
                    <a:pt x="457" y="124"/>
                  </a:lnTo>
                  <a:lnTo>
                    <a:pt x="456" y="124"/>
                  </a:lnTo>
                  <a:lnTo>
                    <a:pt x="453" y="123"/>
                  </a:lnTo>
                  <a:lnTo>
                    <a:pt x="450" y="121"/>
                  </a:lnTo>
                  <a:lnTo>
                    <a:pt x="447" y="118"/>
                  </a:lnTo>
                  <a:lnTo>
                    <a:pt x="445" y="118"/>
                  </a:lnTo>
                  <a:lnTo>
                    <a:pt x="444" y="118"/>
                  </a:lnTo>
                  <a:lnTo>
                    <a:pt x="443" y="118"/>
                  </a:lnTo>
                  <a:lnTo>
                    <a:pt x="440" y="122"/>
                  </a:lnTo>
                  <a:lnTo>
                    <a:pt x="437" y="124"/>
                  </a:lnTo>
                  <a:lnTo>
                    <a:pt x="436" y="126"/>
                  </a:lnTo>
                  <a:lnTo>
                    <a:pt x="435" y="130"/>
                  </a:lnTo>
                  <a:lnTo>
                    <a:pt x="433" y="134"/>
                  </a:lnTo>
                  <a:lnTo>
                    <a:pt x="431" y="137"/>
                  </a:lnTo>
                  <a:lnTo>
                    <a:pt x="428" y="140"/>
                  </a:lnTo>
                  <a:lnTo>
                    <a:pt x="427" y="142"/>
                  </a:lnTo>
                  <a:lnTo>
                    <a:pt x="427" y="146"/>
                  </a:lnTo>
                  <a:lnTo>
                    <a:pt x="427" y="150"/>
                  </a:lnTo>
                  <a:lnTo>
                    <a:pt x="428" y="153"/>
                  </a:lnTo>
                  <a:lnTo>
                    <a:pt x="428" y="154"/>
                  </a:lnTo>
                  <a:lnTo>
                    <a:pt x="430" y="154"/>
                  </a:lnTo>
                  <a:lnTo>
                    <a:pt x="430" y="153"/>
                  </a:lnTo>
                  <a:lnTo>
                    <a:pt x="431" y="153"/>
                  </a:lnTo>
                  <a:lnTo>
                    <a:pt x="431" y="155"/>
                  </a:lnTo>
                  <a:lnTo>
                    <a:pt x="432" y="155"/>
                  </a:lnTo>
                  <a:lnTo>
                    <a:pt x="432" y="156"/>
                  </a:lnTo>
                  <a:lnTo>
                    <a:pt x="433" y="157"/>
                  </a:lnTo>
                  <a:lnTo>
                    <a:pt x="433" y="158"/>
                  </a:lnTo>
                  <a:lnTo>
                    <a:pt x="433" y="159"/>
                  </a:lnTo>
                  <a:lnTo>
                    <a:pt x="433" y="160"/>
                  </a:lnTo>
                  <a:lnTo>
                    <a:pt x="433" y="162"/>
                  </a:lnTo>
                  <a:lnTo>
                    <a:pt x="436" y="164"/>
                  </a:lnTo>
                  <a:lnTo>
                    <a:pt x="437" y="166"/>
                  </a:lnTo>
                  <a:lnTo>
                    <a:pt x="439" y="167"/>
                  </a:lnTo>
                  <a:lnTo>
                    <a:pt x="441" y="168"/>
                  </a:lnTo>
                  <a:lnTo>
                    <a:pt x="442" y="168"/>
                  </a:lnTo>
                  <a:lnTo>
                    <a:pt x="444" y="170"/>
                  </a:lnTo>
                  <a:lnTo>
                    <a:pt x="448" y="171"/>
                  </a:lnTo>
                  <a:lnTo>
                    <a:pt x="450" y="171"/>
                  </a:lnTo>
                  <a:lnTo>
                    <a:pt x="453" y="171"/>
                  </a:lnTo>
                  <a:lnTo>
                    <a:pt x="457" y="171"/>
                  </a:lnTo>
                  <a:lnTo>
                    <a:pt x="460" y="171"/>
                  </a:lnTo>
                  <a:lnTo>
                    <a:pt x="462" y="171"/>
                  </a:lnTo>
                  <a:lnTo>
                    <a:pt x="462" y="170"/>
                  </a:lnTo>
                  <a:lnTo>
                    <a:pt x="462" y="168"/>
                  </a:lnTo>
                  <a:lnTo>
                    <a:pt x="462" y="166"/>
                  </a:lnTo>
                  <a:lnTo>
                    <a:pt x="462" y="164"/>
                  </a:lnTo>
                  <a:lnTo>
                    <a:pt x="462" y="160"/>
                  </a:lnTo>
                  <a:lnTo>
                    <a:pt x="464" y="158"/>
                  </a:lnTo>
                  <a:lnTo>
                    <a:pt x="464" y="155"/>
                  </a:lnTo>
                  <a:lnTo>
                    <a:pt x="464" y="154"/>
                  </a:lnTo>
                  <a:lnTo>
                    <a:pt x="466" y="154"/>
                  </a:lnTo>
                  <a:lnTo>
                    <a:pt x="467" y="155"/>
                  </a:lnTo>
                  <a:lnTo>
                    <a:pt x="468" y="155"/>
                  </a:lnTo>
                  <a:lnTo>
                    <a:pt x="469" y="155"/>
                  </a:lnTo>
                  <a:lnTo>
                    <a:pt x="470" y="155"/>
                  </a:lnTo>
                  <a:lnTo>
                    <a:pt x="473" y="155"/>
                  </a:lnTo>
                  <a:lnTo>
                    <a:pt x="474" y="156"/>
                  </a:lnTo>
                  <a:lnTo>
                    <a:pt x="478" y="156"/>
                  </a:lnTo>
                  <a:lnTo>
                    <a:pt x="482" y="155"/>
                  </a:lnTo>
                  <a:lnTo>
                    <a:pt x="486" y="155"/>
                  </a:lnTo>
                  <a:lnTo>
                    <a:pt x="491" y="155"/>
                  </a:lnTo>
                  <a:lnTo>
                    <a:pt x="490" y="156"/>
                  </a:lnTo>
                  <a:lnTo>
                    <a:pt x="490" y="160"/>
                  </a:lnTo>
                  <a:lnTo>
                    <a:pt x="489" y="163"/>
                  </a:lnTo>
                  <a:lnTo>
                    <a:pt x="489" y="164"/>
                  </a:lnTo>
                  <a:lnTo>
                    <a:pt x="487" y="166"/>
                  </a:lnTo>
                  <a:lnTo>
                    <a:pt x="487" y="167"/>
                  </a:lnTo>
                  <a:lnTo>
                    <a:pt x="487" y="168"/>
                  </a:lnTo>
                  <a:lnTo>
                    <a:pt x="484" y="177"/>
                  </a:lnTo>
                  <a:lnTo>
                    <a:pt x="482" y="188"/>
                  </a:lnTo>
                  <a:lnTo>
                    <a:pt x="482" y="189"/>
                  </a:lnTo>
                  <a:lnTo>
                    <a:pt x="482" y="190"/>
                  </a:lnTo>
                  <a:lnTo>
                    <a:pt x="482" y="191"/>
                  </a:lnTo>
                  <a:lnTo>
                    <a:pt x="481" y="200"/>
                  </a:lnTo>
                  <a:lnTo>
                    <a:pt x="477" y="205"/>
                  </a:lnTo>
                  <a:lnTo>
                    <a:pt x="477" y="206"/>
                  </a:lnTo>
                  <a:lnTo>
                    <a:pt x="476" y="207"/>
                  </a:lnTo>
                  <a:lnTo>
                    <a:pt x="476" y="208"/>
                  </a:lnTo>
                  <a:lnTo>
                    <a:pt x="476" y="209"/>
                  </a:lnTo>
                  <a:lnTo>
                    <a:pt x="476" y="210"/>
                  </a:lnTo>
                  <a:lnTo>
                    <a:pt x="476" y="212"/>
                  </a:lnTo>
                  <a:lnTo>
                    <a:pt x="475" y="213"/>
                  </a:lnTo>
                  <a:lnTo>
                    <a:pt x="473" y="215"/>
                  </a:lnTo>
                  <a:lnTo>
                    <a:pt x="473" y="216"/>
                  </a:lnTo>
                  <a:lnTo>
                    <a:pt x="472" y="216"/>
                  </a:lnTo>
                  <a:lnTo>
                    <a:pt x="470" y="216"/>
                  </a:lnTo>
                  <a:lnTo>
                    <a:pt x="470" y="217"/>
                  </a:lnTo>
                  <a:lnTo>
                    <a:pt x="469" y="218"/>
                  </a:lnTo>
                  <a:lnTo>
                    <a:pt x="466" y="221"/>
                  </a:lnTo>
                  <a:lnTo>
                    <a:pt x="465" y="221"/>
                  </a:lnTo>
                  <a:lnTo>
                    <a:pt x="464" y="222"/>
                  </a:lnTo>
                  <a:lnTo>
                    <a:pt x="465" y="222"/>
                  </a:lnTo>
                  <a:lnTo>
                    <a:pt x="466" y="222"/>
                  </a:lnTo>
                  <a:lnTo>
                    <a:pt x="465" y="223"/>
                  </a:lnTo>
                  <a:lnTo>
                    <a:pt x="460" y="225"/>
                  </a:lnTo>
                  <a:lnTo>
                    <a:pt x="459" y="225"/>
                  </a:lnTo>
                  <a:lnTo>
                    <a:pt x="458" y="225"/>
                  </a:lnTo>
                  <a:lnTo>
                    <a:pt x="457" y="225"/>
                  </a:lnTo>
                  <a:lnTo>
                    <a:pt x="457" y="226"/>
                  </a:lnTo>
                  <a:lnTo>
                    <a:pt x="451" y="233"/>
                  </a:lnTo>
                  <a:lnTo>
                    <a:pt x="449" y="234"/>
                  </a:lnTo>
                  <a:lnTo>
                    <a:pt x="449" y="235"/>
                  </a:lnTo>
                  <a:lnTo>
                    <a:pt x="448" y="235"/>
                  </a:lnTo>
                  <a:lnTo>
                    <a:pt x="448" y="237"/>
                  </a:lnTo>
                  <a:lnTo>
                    <a:pt x="447" y="238"/>
                  </a:lnTo>
                  <a:lnTo>
                    <a:pt x="445" y="239"/>
                  </a:lnTo>
                  <a:lnTo>
                    <a:pt x="444" y="240"/>
                  </a:lnTo>
                  <a:lnTo>
                    <a:pt x="444" y="241"/>
                  </a:lnTo>
                  <a:lnTo>
                    <a:pt x="443" y="241"/>
                  </a:lnTo>
                  <a:lnTo>
                    <a:pt x="440" y="247"/>
                  </a:lnTo>
                  <a:lnTo>
                    <a:pt x="435" y="255"/>
                  </a:lnTo>
                  <a:lnTo>
                    <a:pt x="435" y="256"/>
                  </a:lnTo>
                  <a:lnTo>
                    <a:pt x="435" y="258"/>
                  </a:lnTo>
                  <a:lnTo>
                    <a:pt x="434" y="258"/>
                  </a:lnTo>
                  <a:lnTo>
                    <a:pt x="434" y="259"/>
                  </a:lnTo>
                  <a:lnTo>
                    <a:pt x="434" y="258"/>
                  </a:lnTo>
                  <a:lnTo>
                    <a:pt x="435" y="258"/>
                  </a:lnTo>
                  <a:lnTo>
                    <a:pt x="436" y="258"/>
                  </a:lnTo>
                  <a:lnTo>
                    <a:pt x="435" y="258"/>
                  </a:lnTo>
                  <a:lnTo>
                    <a:pt x="435" y="259"/>
                  </a:lnTo>
                  <a:lnTo>
                    <a:pt x="435" y="260"/>
                  </a:lnTo>
                  <a:lnTo>
                    <a:pt x="432" y="263"/>
                  </a:lnTo>
                  <a:lnTo>
                    <a:pt x="431" y="264"/>
                  </a:lnTo>
                  <a:lnTo>
                    <a:pt x="430" y="266"/>
                  </a:lnTo>
                  <a:lnTo>
                    <a:pt x="427" y="271"/>
                  </a:lnTo>
                  <a:lnTo>
                    <a:pt x="423" y="279"/>
                  </a:lnTo>
                  <a:lnTo>
                    <a:pt x="423" y="280"/>
                  </a:lnTo>
                  <a:lnTo>
                    <a:pt x="423" y="281"/>
                  </a:lnTo>
                  <a:lnTo>
                    <a:pt x="420" y="282"/>
                  </a:lnTo>
                  <a:lnTo>
                    <a:pt x="416" y="291"/>
                  </a:lnTo>
                  <a:lnTo>
                    <a:pt x="415" y="292"/>
                  </a:lnTo>
                  <a:lnTo>
                    <a:pt x="415" y="293"/>
                  </a:lnTo>
                  <a:lnTo>
                    <a:pt x="414" y="293"/>
                  </a:lnTo>
                  <a:lnTo>
                    <a:pt x="413" y="296"/>
                  </a:lnTo>
                  <a:lnTo>
                    <a:pt x="410" y="299"/>
                  </a:lnTo>
                  <a:lnTo>
                    <a:pt x="408" y="302"/>
                  </a:lnTo>
                  <a:lnTo>
                    <a:pt x="407" y="304"/>
                  </a:lnTo>
                  <a:lnTo>
                    <a:pt x="406" y="305"/>
                  </a:lnTo>
                  <a:lnTo>
                    <a:pt x="405" y="307"/>
                  </a:lnTo>
                  <a:lnTo>
                    <a:pt x="400" y="311"/>
                  </a:lnTo>
                  <a:lnTo>
                    <a:pt x="398" y="311"/>
                  </a:lnTo>
                  <a:lnTo>
                    <a:pt x="397" y="313"/>
                  </a:lnTo>
                  <a:lnTo>
                    <a:pt x="397" y="314"/>
                  </a:lnTo>
                  <a:lnTo>
                    <a:pt x="394" y="316"/>
                  </a:lnTo>
                  <a:lnTo>
                    <a:pt x="393" y="316"/>
                  </a:lnTo>
                  <a:lnTo>
                    <a:pt x="393" y="317"/>
                  </a:lnTo>
                  <a:lnTo>
                    <a:pt x="392" y="317"/>
                  </a:lnTo>
                  <a:lnTo>
                    <a:pt x="391" y="318"/>
                  </a:lnTo>
                  <a:lnTo>
                    <a:pt x="391" y="319"/>
                  </a:lnTo>
                  <a:lnTo>
                    <a:pt x="390" y="319"/>
                  </a:lnTo>
                  <a:lnTo>
                    <a:pt x="389" y="319"/>
                  </a:lnTo>
                  <a:lnTo>
                    <a:pt x="388" y="321"/>
                  </a:lnTo>
                  <a:lnTo>
                    <a:pt x="386" y="321"/>
                  </a:lnTo>
                  <a:lnTo>
                    <a:pt x="386" y="322"/>
                  </a:lnTo>
                  <a:lnTo>
                    <a:pt x="386" y="323"/>
                  </a:lnTo>
                  <a:lnTo>
                    <a:pt x="385" y="323"/>
                  </a:lnTo>
                  <a:lnTo>
                    <a:pt x="385" y="324"/>
                  </a:lnTo>
                  <a:lnTo>
                    <a:pt x="384" y="325"/>
                  </a:lnTo>
                  <a:lnTo>
                    <a:pt x="383" y="325"/>
                  </a:lnTo>
                  <a:lnTo>
                    <a:pt x="383" y="326"/>
                  </a:lnTo>
                  <a:lnTo>
                    <a:pt x="382" y="327"/>
                  </a:lnTo>
                  <a:lnTo>
                    <a:pt x="381" y="329"/>
                  </a:lnTo>
                  <a:lnTo>
                    <a:pt x="381" y="330"/>
                  </a:lnTo>
                  <a:lnTo>
                    <a:pt x="378" y="331"/>
                  </a:lnTo>
                  <a:lnTo>
                    <a:pt x="378" y="332"/>
                  </a:lnTo>
                  <a:lnTo>
                    <a:pt x="377" y="334"/>
                  </a:lnTo>
                  <a:lnTo>
                    <a:pt x="374" y="338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5" y="347"/>
                  </a:lnTo>
                  <a:lnTo>
                    <a:pt x="364" y="348"/>
                  </a:lnTo>
                  <a:lnTo>
                    <a:pt x="363" y="349"/>
                  </a:lnTo>
                  <a:lnTo>
                    <a:pt x="361" y="350"/>
                  </a:lnTo>
                  <a:lnTo>
                    <a:pt x="361" y="351"/>
                  </a:lnTo>
                  <a:lnTo>
                    <a:pt x="360" y="351"/>
                  </a:lnTo>
                  <a:lnTo>
                    <a:pt x="358" y="355"/>
                  </a:lnTo>
                  <a:lnTo>
                    <a:pt x="357" y="355"/>
                  </a:lnTo>
                  <a:lnTo>
                    <a:pt x="356" y="356"/>
                  </a:lnTo>
                  <a:lnTo>
                    <a:pt x="355" y="357"/>
                  </a:lnTo>
                  <a:lnTo>
                    <a:pt x="353" y="358"/>
                  </a:lnTo>
                  <a:lnTo>
                    <a:pt x="351" y="359"/>
                  </a:lnTo>
                  <a:lnTo>
                    <a:pt x="349" y="359"/>
                  </a:lnTo>
                  <a:lnTo>
                    <a:pt x="348" y="360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4"/>
                  </a:lnTo>
                  <a:lnTo>
                    <a:pt x="347" y="364"/>
                  </a:lnTo>
                  <a:lnTo>
                    <a:pt x="343" y="366"/>
                  </a:lnTo>
                  <a:lnTo>
                    <a:pt x="342" y="367"/>
                  </a:lnTo>
                  <a:lnTo>
                    <a:pt x="342" y="368"/>
                  </a:lnTo>
                  <a:lnTo>
                    <a:pt x="341" y="368"/>
                  </a:lnTo>
                  <a:lnTo>
                    <a:pt x="340" y="369"/>
                  </a:lnTo>
                  <a:lnTo>
                    <a:pt x="340" y="371"/>
                  </a:lnTo>
                  <a:lnTo>
                    <a:pt x="339" y="371"/>
                  </a:lnTo>
                  <a:lnTo>
                    <a:pt x="336" y="371"/>
                  </a:lnTo>
                  <a:lnTo>
                    <a:pt x="336" y="372"/>
                  </a:lnTo>
                  <a:lnTo>
                    <a:pt x="334" y="374"/>
                  </a:lnTo>
                  <a:lnTo>
                    <a:pt x="333" y="375"/>
                  </a:lnTo>
                  <a:lnTo>
                    <a:pt x="331" y="375"/>
                  </a:lnTo>
                  <a:lnTo>
                    <a:pt x="331" y="376"/>
                  </a:lnTo>
                  <a:lnTo>
                    <a:pt x="330" y="376"/>
                  </a:lnTo>
                  <a:lnTo>
                    <a:pt x="330" y="377"/>
                  </a:lnTo>
                  <a:lnTo>
                    <a:pt x="328" y="377"/>
                  </a:lnTo>
                  <a:lnTo>
                    <a:pt x="327" y="378"/>
                  </a:lnTo>
                  <a:lnTo>
                    <a:pt x="326" y="380"/>
                  </a:lnTo>
                  <a:lnTo>
                    <a:pt x="325" y="381"/>
                  </a:lnTo>
                  <a:lnTo>
                    <a:pt x="322" y="383"/>
                  </a:lnTo>
                  <a:lnTo>
                    <a:pt x="321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7" y="386"/>
                  </a:lnTo>
                  <a:lnTo>
                    <a:pt x="314" y="388"/>
                  </a:lnTo>
                  <a:lnTo>
                    <a:pt x="313" y="388"/>
                  </a:lnTo>
                  <a:lnTo>
                    <a:pt x="310" y="390"/>
                  </a:lnTo>
                  <a:lnTo>
                    <a:pt x="308" y="390"/>
                  </a:lnTo>
                  <a:lnTo>
                    <a:pt x="307" y="391"/>
                  </a:lnTo>
                  <a:lnTo>
                    <a:pt x="305" y="392"/>
                  </a:lnTo>
                  <a:lnTo>
                    <a:pt x="303" y="392"/>
                  </a:lnTo>
                  <a:lnTo>
                    <a:pt x="303" y="393"/>
                  </a:lnTo>
                  <a:lnTo>
                    <a:pt x="300" y="394"/>
                  </a:lnTo>
                  <a:lnTo>
                    <a:pt x="299" y="394"/>
                  </a:lnTo>
                  <a:lnTo>
                    <a:pt x="298" y="394"/>
                  </a:lnTo>
                  <a:lnTo>
                    <a:pt x="296" y="394"/>
                  </a:lnTo>
                  <a:lnTo>
                    <a:pt x="294" y="394"/>
                  </a:lnTo>
                  <a:lnTo>
                    <a:pt x="293" y="394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88" y="393"/>
                  </a:lnTo>
                  <a:lnTo>
                    <a:pt x="283" y="392"/>
                  </a:lnTo>
                  <a:lnTo>
                    <a:pt x="281" y="393"/>
                  </a:lnTo>
                  <a:lnTo>
                    <a:pt x="278" y="394"/>
                  </a:lnTo>
                  <a:lnTo>
                    <a:pt x="276" y="394"/>
                  </a:lnTo>
                  <a:lnTo>
                    <a:pt x="275" y="396"/>
                  </a:lnTo>
                  <a:lnTo>
                    <a:pt x="274" y="397"/>
                  </a:lnTo>
                  <a:lnTo>
                    <a:pt x="274" y="398"/>
                  </a:lnTo>
                  <a:lnTo>
                    <a:pt x="273" y="400"/>
                  </a:lnTo>
                  <a:lnTo>
                    <a:pt x="273" y="401"/>
                  </a:lnTo>
                  <a:lnTo>
                    <a:pt x="274" y="401"/>
                  </a:lnTo>
                  <a:lnTo>
                    <a:pt x="274" y="402"/>
                  </a:lnTo>
                  <a:lnTo>
                    <a:pt x="275" y="402"/>
                  </a:lnTo>
                  <a:lnTo>
                    <a:pt x="275" y="403"/>
                  </a:lnTo>
                  <a:lnTo>
                    <a:pt x="276" y="403"/>
                  </a:lnTo>
                  <a:lnTo>
                    <a:pt x="276" y="405"/>
                  </a:lnTo>
                  <a:lnTo>
                    <a:pt x="275" y="405"/>
                  </a:lnTo>
                  <a:lnTo>
                    <a:pt x="275" y="403"/>
                  </a:lnTo>
                  <a:lnTo>
                    <a:pt x="274" y="405"/>
                  </a:lnTo>
                  <a:lnTo>
                    <a:pt x="273" y="405"/>
                  </a:lnTo>
                  <a:lnTo>
                    <a:pt x="272" y="405"/>
                  </a:lnTo>
                  <a:lnTo>
                    <a:pt x="271" y="405"/>
                  </a:lnTo>
                  <a:lnTo>
                    <a:pt x="269" y="405"/>
                  </a:lnTo>
                  <a:lnTo>
                    <a:pt x="268" y="405"/>
                  </a:lnTo>
                  <a:lnTo>
                    <a:pt x="267" y="405"/>
                  </a:lnTo>
                  <a:lnTo>
                    <a:pt x="266" y="403"/>
                  </a:lnTo>
                  <a:lnTo>
                    <a:pt x="265" y="403"/>
                  </a:lnTo>
                  <a:lnTo>
                    <a:pt x="264" y="402"/>
                  </a:lnTo>
                  <a:lnTo>
                    <a:pt x="263" y="402"/>
                  </a:lnTo>
                  <a:lnTo>
                    <a:pt x="260" y="401"/>
                  </a:lnTo>
                  <a:lnTo>
                    <a:pt x="258" y="401"/>
                  </a:lnTo>
                  <a:lnTo>
                    <a:pt x="255" y="402"/>
                  </a:lnTo>
                  <a:lnTo>
                    <a:pt x="254" y="402"/>
                  </a:lnTo>
                  <a:lnTo>
                    <a:pt x="252" y="403"/>
                  </a:lnTo>
                  <a:lnTo>
                    <a:pt x="252" y="405"/>
                  </a:lnTo>
                  <a:lnTo>
                    <a:pt x="252" y="406"/>
                  </a:lnTo>
                  <a:lnTo>
                    <a:pt x="251" y="406"/>
                  </a:lnTo>
                  <a:lnTo>
                    <a:pt x="251" y="407"/>
                  </a:lnTo>
                  <a:lnTo>
                    <a:pt x="250" y="408"/>
                  </a:lnTo>
                  <a:lnTo>
                    <a:pt x="250" y="409"/>
                  </a:lnTo>
                  <a:lnTo>
                    <a:pt x="250" y="410"/>
                  </a:lnTo>
                  <a:lnTo>
                    <a:pt x="249" y="410"/>
                  </a:lnTo>
                  <a:lnTo>
                    <a:pt x="247" y="409"/>
                  </a:lnTo>
                  <a:lnTo>
                    <a:pt x="244" y="409"/>
                  </a:lnTo>
                  <a:lnTo>
                    <a:pt x="242" y="409"/>
                  </a:lnTo>
                  <a:lnTo>
                    <a:pt x="239" y="409"/>
                  </a:lnTo>
                  <a:lnTo>
                    <a:pt x="238" y="408"/>
                  </a:lnTo>
                  <a:lnTo>
                    <a:pt x="236" y="407"/>
                  </a:lnTo>
                  <a:lnTo>
                    <a:pt x="233" y="407"/>
                  </a:lnTo>
                  <a:lnTo>
                    <a:pt x="232" y="406"/>
                  </a:lnTo>
                  <a:lnTo>
                    <a:pt x="230" y="405"/>
                  </a:lnTo>
                  <a:lnTo>
                    <a:pt x="224" y="405"/>
                  </a:lnTo>
                  <a:lnTo>
                    <a:pt x="223" y="403"/>
                  </a:lnTo>
                  <a:lnTo>
                    <a:pt x="219" y="403"/>
                  </a:lnTo>
                  <a:lnTo>
                    <a:pt x="214" y="402"/>
                  </a:lnTo>
                  <a:lnTo>
                    <a:pt x="213" y="402"/>
                  </a:lnTo>
                  <a:lnTo>
                    <a:pt x="208" y="403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6" y="406"/>
                  </a:lnTo>
                  <a:lnTo>
                    <a:pt x="207" y="407"/>
                  </a:lnTo>
                  <a:lnTo>
                    <a:pt x="197" y="406"/>
                  </a:lnTo>
                  <a:lnTo>
                    <a:pt x="197" y="405"/>
                  </a:lnTo>
                  <a:lnTo>
                    <a:pt x="196" y="405"/>
                  </a:lnTo>
                  <a:lnTo>
                    <a:pt x="194" y="405"/>
                  </a:lnTo>
                  <a:lnTo>
                    <a:pt x="196" y="405"/>
                  </a:lnTo>
                  <a:lnTo>
                    <a:pt x="196" y="406"/>
                  </a:lnTo>
                  <a:lnTo>
                    <a:pt x="197" y="406"/>
                  </a:lnTo>
                  <a:lnTo>
                    <a:pt x="196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1" y="406"/>
                  </a:lnTo>
                  <a:lnTo>
                    <a:pt x="190" y="405"/>
                  </a:lnTo>
                  <a:lnTo>
                    <a:pt x="189" y="405"/>
                  </a:lnTo>
                  <a:lnTo>
                    <a:pt x="189" y="403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7" y="402"/>
                  </a:lnTo>
                  <a:lnTo>
                    <a:pt x="188" y="402"/>
                  </a:lnTo>
                  <a:lnTo>
                    <a:pt x="188" y="403"/>
                  </a:lnTo>
                  <a:lnTo>
                    <a:pt x="189" y="405"/>
                  </a:lnTo>
                  <a:lnTo>
                    <a:pt x="188" y="405"/>
                  </a:lnTo>
                  <a:lnTo>
                    <a:pt x="184" y="403"/>
                  </a:lnTo>
                  <a:lnTo>
                    <a:pt x="183" y="402"/>
                  </a:lnTo>
                  <a:lnTo>
                    <a:pt x="182" y="403"/>
                  </a:lnTo>
                  <a:lnTo>
                    <a:pt x="180" y="405"/>
                  </a:lnTo>
                  <a:lnTo>
                    <a:pt x="179" y="405"/>
                  </a:lnTo>
                  <a:lnTo>
                    <a:pt x="177" y="406"/>
                  </a:lnTo>
                  <a:lnTo>
                    <a:pt x="175" y="405"/>
                  </a:lnTo>
                  <a:lnTo>
                    <a:pt x="173" y="405"/>
                  </a:lnTo>
                  <a:lnTo>
                    <a:pt x="171" y="406"/>
                  </a:lnTo>
                  <a:lnTo>
                    <a:pt x="169" y="407"/>
                  </a:lnTo>
                  <a:lnTo>
                    <a:pt x="168" y="408"/>
                  </a:lnTo>
                  <a:lnTo>
                    <a:pt x="168" y="409"/>
                  </a:lnTo>
                  <a:lnTo>
                    <a:pt x="169" y="409"/>
                  </a:lnTo>
                  <a:lnTo>
                    <a:pt x="169" y="410"/>
                  </a:lnTo>
                  <a:lnTo>
                    <a:pt x="168" y="410"/>
                  </a:lnTo>
                  <a:lnTo>
                    <a:pt x="165" y="410"/>
                  </a:lnTo>
                  <a:lnTo>
                    <a:pt x="164" y="411"/>
                  </a:lnTo>
                  <a:lnTo>
                    <a:pt x="163" y="411"/>
                  </a:lnTo>
                  <a:lnTo>
                    <a:pt x="163" y="413"/>
                  </a:lnTo>
                  <a:lnTo>
                    <a:pt x="163" y="414"/>
                  </a:lnTo>
                  <a:lnTo>
                    <a:pt x="162" y="415"/>
                  </a:lnTo>
                  <a:lnTo>
                    <a:pt x="160" y="416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6" y="417"/>
                  </a:lnTo>
                  <a:lnTo>
                    <a:pt x="154" y="416"/>
                  </a:lnTo>
                  <a:lnTo>
                    <a:pt x="152" y="416"/>
                  </a:lnTo>
                  <a:lnTo>
                    <a:pt x="151" y="416"/>
                  </a:lnTo>
                  <a:lnTo>
                    <a:pt x="149" y="416"/>
                  </a:lnTo>
                  <a:lnTo>
                    <a:pt x="148" y="417"/>
                  </a:lnTo>
                  <a:lnTo>
                    <a:pt x="146" y="418"/>
                  </a:lnTo>
                  <a:lnTo>
                    <a:pt x="144" y="418"/>
                  </a:lnTo>
                  <a:lnTo>
                    <a:pt x="143" y="418"/>
                  </a:lnTo>
                  <a:lnTo>
                    <a:pt x="139" y="416"/>
                  </a:lnTo>
                  <a:lnTo>
                    <a:pt x="137" y="416"/>
                  </a:lnTo>
                  <a:lnTo>
                    <a:pt x="134" y="416"/>
                  </a:lnTo>
                  <a:lnTo>
                    <a:pt x="133" y="416"/>
                  </a:lnTo>
                  <a:lnTo>
                    <a:pt x="132" y="417"/>
                  </a:lnTo>
                  <a:lnTo>
                    <a:pt x="130" y="417"/>
                  </a:lnTo>
                  <a:lnTo>
                    <a:pt x="131" y="417"/>
                  </a:lnTo>
                  <a:lnTo>
                    <a:pt x="131" y="418"/>
                  </a:lnTo>
                  <a:lnTo>
                    <a:pt x="131" y="419"/>
                  </a:lnTo>
                  <a:lnTo>
                    <a:pt x="125" y="419"/>
                  </a:lnTo>
                  <a:lnTo>
                    <a:pt x="121" y="419"/>
                  </a:lnTo>
                  <a:lnTo>
                    <a:pt x="119" y="421"/>
                  </a:lnTo>
                  <a:lnTo>
                    <a:pt x="118" y="421"/>
                  </a:lnTo>
                  <a:lnTo>
                    <a:pt x="117" y="423"/>
                  </a:lnTo>
                  <a:lnTo>
                    <a:pt x="117" y="424"/>
                  </a:lnTo>
                  <a:lnTo>
                    <a:pt x="116" y="424"/>
                  </a:lnTo>
                  <a:lnTo>
                    <a:pt x="115" y="424"/>
                  </a:lnTo>
                  <a:lnTo>
                    <a:pt x="115" y="425"/>
                  </a:lnTo>
                  <a:lnTo>
                    <a:pt x="114" y="425"/>
                  </a:lnTo>
                  <a:lnTo>
                    <a:pt x="114" y="426"/>
                  </a:lnTo>
                  <a:lnTo>
                    <a:pt x="113" y="426"/>
                  </a:lnTo>
                  <a:lnTo>
                    <a:pt x="113" y="427"/>
                  </a:lnTo>
                  <a:lnTo>
                    <a:pt x="112" y="427"/>
                  </a:lnTo>
                  <a:lnTo>
                    <a:pt x="110" y="428"/>
                  </a:lnTo>
                  <a:lnTo>
                    <a:pt x="108" y="430"/>
                  </a:lnTo>
                  <a:lnTo>
                    <a:pt x="107" y="431"/>
                  </a:lnTo>
                  <a:lnTo>
                    <a:pt x="107" y="432"/>
                  </a:lnTo>
                  <a:lnTo>
                    <a:pt x="106" y="433"/>
                  </a:lnTo>
                  <a:lnTo>
                    <a:pt x="105" y="433"/>
                  </a:lnTo>
                  <a:lnTo>
                    <a:pt x="104" y="432"/>
                  </a:lnTo>
                  <a:lnTo>
                    <a:pt x="102" y="431"/>
                  </a:lnTo>
                  <a:lnTo>
                    <a:pt x="101" y="431"/>
                  </a:lnTo>
                  <a:lnTo>
                    <a:pt x="97" y="431"/>
                  </a:lnTo>
                  <a:lnTo>
                    <a:pt x="96" y="431"/>
                  </a:lnTo>
                  <a:lnTo>
                    <a:pt x="95" y="431"/>
                  </a:lnTo>
                  <a:lnTo>
                    <a:pt x="93" y="430"/>
                  </a:lnTo>
                  <a:lnTo>
                    <a:pt x="91" y="427"/>
                  </a:lnTo>
                  <a:lnTo>
                    <a:pt x="89" y="426"/>
                  </a:lnTo>
                  <a:lnTo>
                    <a:pt x="88" y="425"/>
                  </a:lnTo>
                  <a:lnTo>
                    <a:pt x="87" y="425"/>
                  </a:lnTo>
                  <a:lnTo>
                    <a:pt x="85" y="425"/>
                  </a:lnTo>
                  <a:lnTo>
                    <a:pt x="84" y="425"/>
                  </a:lnTo>
                  <a:lnTo>
                    <a:pt x="87" y="423"/>
                  </a:lnTo>
                  <a:lnTo>
                    <a:pt x="87" y="422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4" y="418"/>
                  </a:lnTo>
                  <a:lnTo>
                    <a:pt x="82" y="418"/>
                  </a:lnTo>
                  <a:lnTo>
                    <a:pt x="80" y="418"/>
                  </a:lnTo>
                  <a:lnTo>
                    <a:pt x="80" y="417"/>
                  </a:lnTo>
                  <a:lnTo>
                    <a:pt x="79" y="416"/>
                  </a:lnTo>
                  <a:lnTo>
                    <a:pt x="80" y="415"/>
                  </a:lnTo>
                  <a:lnTo>
                    <a:pt x="80" y="414"/>
                  </a:lnTo>
                  <a:lnTo>
                    <a:pt x="79" y="415"/>
                  </a:lnTo>
                  <a:lnTo>
                    <a:pt x="79" y="416"/>
                  </a:lnTo>
                  <a:lnTo>
                    <a:pt x="76" y="415"/>
                  </a:lnTo>
                  <a:lnTo>
                    <a:pt x="75" y="415"/>
                  </a:lnTo>
                  <a:lnTo>
                    <a:pt x="75" y="416"/>
                  </a:lnTo>
                  <a:lnTo>
                    <a:pt x="72" y="416"/>
                  </a:lnTo>
                  <a:lnTo>
                    <a:pt x="71" y="417"/>
                  </a:lnTo>
                  <a:lnTo>
                    <a:pt x="70" y="416"/>
                  </a:lnTo>
                  <a:lnTo>
                    <a:pt x="71" y="416"/>
                  </a:lnTo>
                  <a:lnTo>
                    <a:pt x="70" y="414"/>
                  </a:lnTo>
                  <a:lnTo>
                    <a:pt x="71" y="414"/>
                  </a:lnTo>
                  <a:lnTo>
                    <a:pt x="71" y="413"/>
                  </a:lnTo>
                  <a:lnTo>
                    <a:pt x="71" y="411"/>
                  </a:lnTo>
                  <a:lnTo>
                    <a:pt x="71" y="410"/>
                  </a:lnTo>
                  <a:lnTo>
                    <a:pt x="71" y="409"/>
                  </a:lnTo>
                  <a:lnTo>
                    <a:pt x="72" y="408"/>
                  </a:lnTo>
                  <a:lnTo>
                    <a:pt x="71" y="407"/>
                  </a:lnTo>
                  <a:lnTo>
                    <a:pt x="70" y="406"/>
                  </a:lnTo>
                  <a:lnTo>
                    <a:pt x="68" y="406"/>
                  </a:lnTo>
                  <a:lnTo>
                    <a:pt x="65" y="406"/>
                  </a:lnTo>
                  <a:lnTo>
                    <a:pt x="63" y="406"/>
                  </a:lnTo>
                  <a:lnTo>
                    <a:pt x="62" y="406"/>
                  </a:lnTo>
                  <a:lnTo>
                    <a:pt x="60" y="407"/>
                  </a:lnTo>
                  <a:lnTo>
                    <a:pt x="59" y="407"/>
                  </a:lnTo>
                  <a:lnTo>
                    <a:pt x="59" y="408"/>
                  </a:lnTo>
                  <a:lnTo>
                    <a:pt x="59" y="409"/>
                  </a:lnTo>
                  <a:lnTo>
                    <a:pt x="59" y="410"/>
                  </a:lnTo>
                  <a:lnTo>
                    <a:pt x="60" y="411"/>
                  </a:lnTo>
                  <a:lnTo>
                    <a:pt x="59" y="415"/>
                  </a:lnTo>
                  <a:lnTo>
                    <a:pt x="60" y="416"/>
                  </a:lnTo>
                  <a:lnTo>
                    <a:pt x="59" y="416"/>
                  </a:lnTo>
                  <a:lnTo>
                    <a:pt x="59" y="415"/>
                  </a:lnTo>
                  <a:lnTo>
                    <a:pt x="58" y="415"/>
                  </a:lnTo>
                  <a:lnTo>
                    <a:pt x="58" y="414"/>
                  </a:lnTo>
                  <a:lnTo>
                    <a:pt x="57" y="413"/>
                  </a:lnTo>
                  <a:lnTo>
                    <a:pt x="57" y="411"/>
                  </a:lnTo>
                  <a:lnTo>
                    <a:pt x="57" y="410"/>
                  </a:lnTo>
                  <a:lnTo>
                    <a:pt x="56" y="409"/>
                  </a:lnTo>
                  <a:lnTo>
                    <a:pt x="55" y="409"/>
                  </a:lnTo>
                  <a:lnTo>
                    <a:pt x="55" y="408"/>
                  </a:lnTo>
                  <a:lnTo>
                    <a:pt x="56" y="408"/>
                  </a:lnTo>
                  <a:lnTo>
                    <a:pt x="56" y="407"/>
                  </a:lnTo>
                  <a:lnTo>
                    <a:pt x="56" y="406"/>
                  </a:lnTo>
                  <a:lnTo>
                    <a:pt x="56" y="405"/>
                  </a:lnTo>
                  <a:lnTo>
                    <a:pt x="56" y="406"/>
                  </a:lnTo>
                  <a:lnTo>
                    <a:pt x="55" y="405"/>
                  </a:lnTo>
                  <a:lnTo>
                    <a:pt x="56" y="403"/>
                  </a:lnTo>
                  <a:lnTo>
                    <a:pt x="56" y="402"/>
                  </a:lnTo>
                  <a:lnTo>
                    <a:pt x="57" y="401"/>
                  </a:lnTo>
                  <a:lnTo>
                    <a:pt x="57" y="400"/>
                  </a:lnTo>
                  <a:lnTo>
                    <a:pt x="58" y="400"/>
                  </a:lnTo>
                  <a:lnTo>
                    <a:pt x="59" y="400"/>
                  </a:lnTo>
                  <a:lnTo>
                    <a:pt x="60" y="399"/>
                  </a:lnTo>
                  <a:lnTo>
                    <a:pt x="60" y="398"/>
                  </a:lnTo>
                  <a:lnTo>
                    <a:pt x="59" y="397"/>
                  </a:lnTo>
                  <a:lnTo>
                    <a:pt x="59" y="396"/>
                  </a:lnTo>
                  <a:lnTo>
                    <a:pt x="58" y="392"/>
                  </a:lnTo>
                  <a:lnTo>
                    <a:pt x="58" y="391"/>
                  </a:lnTo>
                  <a:lnTo>
                    <a:pt x="58" y="390"/>
                  </a:lnTo>
                  <a:lnTo>
                    <a:pt x="57" y="390"/>
                  </a:lnTo>
                  <a:lnTo>
                    <a:pt x="56" y="388"/>
                  </a:lnTo>
                  <a:lnTo>
                    <a:pt x="55" y="388"/>
                  </a:lnTo>
                  <a:lnTo>
                    <a:pt x="55" y="385"/>
                  </a:lnTo>
                  <a:lnTo>
                    <a:pt x="55" y="384"/>
                  </a:lnTo>
                  <a:lnTo>
                    <a:pt x="55" y="383"/>
                  </a:lnTo>
                  <a:lnTo>
                    <a:pt x="54" y="382"/>
                  </a:lnTo>
                  <a:lnTo>
                    <a:pt x="50" y="380"/>
                  </a:lnTo>
                  <a:lnTo>
                    <a:pt x="50" y="378"/>
                  </a:lnTo>
                  <a:lnTo>
                    <a:pt x="49" y="377"/>
                  </a:lnTo>
                  <a:lnTo>
                    <a:pt x="49" y="376"/>
                  </a:lnTo>
                  <a:lnTo>
                    <a:pt x="48" y="375"/>
                  </a:lnTo>
                  <a:lnTo>
                    <a:pt x="48" y="374"/>
                  </a:lnTo>
                  <a:lnTo>
                    <a:pt x="47" y="373"/>
                  </a:lnTo>
                  <a:lnTo>
                    <a:pt x="46" y="373"/>
                  </a:lnTo>
                  <a:lnTo>
                    <a:pt x="45" y="372"/>
                  </a:lnTo>
                  <a:lnTo>
                    <a:pt x="45" y="371"/>
                  </a:lnTo>
                  <a:lnTo>
                    <a:pt x="46" y="371"/>
                  </a:lnTo>
                  <a:lnTo>
                    <a:pt x="47" y="372"/>
                  </a:lnTo>
                  <a:lnTo>
                    <a:pt x="47" y="373"/>
                  </a:lnTo>
                  <a:lnTo>
                    <a:pt x="48" y="373"/>
                  </a:lnTo>
                  <a:lnTo>
                    <a:pt x="48" y="374"/>
                  </a:lnTo>
                  <a:lnTo>
                    <a:pt x="49" y="374"/>
                  </a:lnTo>
                  <a:lnTo>
                    <a:pt x="49" y="375"/>
                  </a:lnTo>
                  <a:lnTo>
                    <a:pt x="49" y="374"/>
                  </a:lnTo>
                  <a:lnTo>
                    <a:pt x="49" y="373"/>
                  </a:lnTo>
                  <a:lnTo>
                    <a:pt x="48" y="372"/>
                  </a:lnTo>
                  <a:lnTo>
                    <a:pt x="47" y="372"/>
                  </a:lnTo>
                  <a:lnTo>
                    <a:pt x="47" y="371"/>
                  </a:lnTo>
                  <a:lnTo>
                    <a:pt x="47" y="369"/>
                  </a:lnTo>
                  <a:lnTo>
                    <a:pt x="47" y="368"/>
                  </a:lnTo>
                  <a:lnTo>
                    <a:pt x="46" y="367"/>
                  </a:lnTo>
                  <a:lnTo>
                    <a:pt x="45" y="367"/>
                  </a:lnTo>
                  <a:lnTo>
                    <a:pt x="45" y="368"/>
                  </a:lnTo>
                  <a:lnTo>
                    <a:pt x="43" y="368"/>
                  </a:lnTo>
                  <a:lnTo>
                    <a:pt x="43" y="369"/>
                  </a:lnTo>
                  <a:lnTo>
                    <a:pt x="42" y="368"/>
                  </a:lnTo>
                  <a:lnTo>
                    <a:pt x="42" y="367"/>
                  </a:lnTo>
                  <a:lnTo>
                    <a:pt x="42" y="366"/>
                  </a:lnTo>
                  <a:lnTo>
                    <a:pt x="42" y="365"/>
                  </a:lnTo>
                  <a:lnTo>
                    <a:pt x="41" y="364"/>
                  </a:lnTo>
                  <a:lnTo>
                    <a:pt x="42" y="364"/>
                  </a:lnTo>
                  <a:lnTo>
                    <a:pt x="42" y="363"/>
                  </a:lnTo>
                  <a:lnTo>
                    <a:pt x="41" y="361"/>
                  </a:lnTo>
                  <a:lnTo>
                    <a:pt x="41" y="360"/>
                  </a:lnTo>
                  <a:lnTo>
                    <a:pt x="42" y="360"/>
                  </a:lnTo>
                  <a:lnTo>
                    <a:pt x="42" y="359"/>
                  </a:lnTo>
                  <a:lnTo>
                    <a:pt x="43" y="359"/>
                  </a:lnTo>
                  <a:lnTo>
                    <a:pt x="43" y="358"/>
                  </a:lnTo>
                  <a:lnTo>
                    <a:pt x="43" y="357"/>
                  </a:lnTo>
                  <a:lnTo>
                    <a:pt x="45" y="357"/>
                  </a:lnTo>
                  <a:lnTo>
                    <a:pt x="46" y="357"/>
                  </a:lnTo>
                  <a:lnTo>
                    <a:pt x="45" y="357"/>
                  </a:lnTo>
                  <a:lnTo>
                    <a:pt x="46" y="358"/>
                  </a:lnTo>
                  <a:lnTo>
                    <a:pt x="47" y="359"/>
                  </a:lnTo>
                  <a:lnTo>
                    <a:pt x="48" y="359"/>
                  </a:lnTo>
                  <a:lnTo>
                    <a:pt x="49" y="359"/>
                  </a:lnTo>
                  <a:lnTo>
                    <a:pt x="50" y="358"/>
                  </a:lnTo>
                  <a:lnTo>
                    <a:pt x="54" y="355"/>
                  </a:lnTo>
                  <a:lnTo>
                    <a:pt x="55" y="354"/>
                  </a:lnTo>
                  <a:lnTo>
                    <a:pt x="55" y="352"/>
                  </a:lnTo>
                  <a:lnTo>
                    <a:pt x="56" y="349"/>
                  </a:lnTo>
                  <a:lnTo>
                    <a:pt x="56" y="348"/>
                  </a:lnTo>
                  <a:lnTo>
                    <a:pt x="56" y="346"/>
                  </a:lnTo>
                  <a:lnTo>
                    <a:pt x="56" y="344"/>
                  </a:lnTo>
                  <a:lnTo>
                    <a:pt x="55" y="344"/>
                  </a:lnTo>
                  <a:lnTo>
                    <a:pt x="56" y="343"/>
                  </a:lnTo>
                  <a:lnTo>
                    <a:pt x="56" y="342"/>
                  </a:lnTo>
                  <a:lnTo>
                    <a:pt x="56" y="341"/>
                  </a:lnTo>
                  <a:lnTo>
                    <a:pt x="55" y="336"/>
                  </a:lnTo>
                  <a:lnTo>
                    <a:pt x="55" y="333"/>
                  </a:lnTo>
                  <a:lnTo>
                    <a:pt x="54" y="331"/>
                  </a:lnTo>
                  <a:lnTo>
                    <a:pt x="54" y="329"/>
                  </a:lnTo>
                  <a:lnTo>
                    <a:pt x="54" y="327"/>
                  </a:lnTo>
                  <a:lnTo>
                    <a:pt x="52" y="326"/>
                  </a:lnTo>
                  <a:lnTo>
                    <a:pt x="52" y="325"/>
                  </a:lnTo>
                  <a:lnTo>
                    <a:pt x="52" y="323"/>
                  </a:lnTo>
                  <a:lnTo>
                    <a:pt x="51" y="322"/>
                  </a:lnTo>
                  <a:lnTo>
                    <a:pt x="51" y="321"/>
                  </a:lnTo>
                  <a:lnTo>
                    <a:pt x="49" y="318"/>
                  </a:lnTo>
                  <a:lnTo>
                    <a:pt x="49" y="317"/>
                  </a:lnTo>
                  <a:lnTo>
                    <a:pt x="48" y="315"/>
                  </a:lnTo>
                  <a:lnTo>
                    <a:pt x="47" y="314"/>
                  </a:lnTo>
                  <a:lnTo>
                    <a:pt x="46" y="314"/>
                  </a:lnTo>
                  <a:lnTo>
                    <a:pt x="46" y="313"/>
                  </a:lnTo>
                  <a:lnTo>
                    <a:pt x="45" y="311"/>
                  </a:lnTo>
                  <a:lnTo>
                    <a:pt x="43" y="309"/>
                  </a:lnTo>
                  <a:lnTo>
                    <a:pt x="42" y="309"/>
                  </a:lnTo>
                  <a:lnTo>
                    <a:pt x="42" y="308"/>
                  </a:lnTo>
                  <a:lnTo>
                    <a:pt x="42" y="306"/>
                  </a:lnTo>
                  <a:lnTo>
                    <a:pt x="41" y="306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7" y="298"/>
                  </a:lnTo>
                  <a:lnTo>
                    <a:pt x="34" y="294"/>
                  </a:lnTo>
                  <a:lnTo>
                    <a:pt x="33" y="291"/>
                  </a:lnTo>
                  <a:lnTo>
                    <a:pt x="32" y="291"/>
                  </a:lnTo>
                  <a:lnTo>
                    <a:pt x="32" y="290"/>
                  </a:lnTo>
                  <a:lnTo>
                    <a:pt x="32" y="288"/>
                  </a:lnTo>
                  <a:lnTo>
                    <a:pt x="30" y="285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29" y="282"/>
                  </a:lnTo>
                  <a:lnTo>
                    <a:pt x="28" y="279"/>
                  </a:lnTo>
                  <a:lnTo>
                    <a:pt x="26" y="279"/>
                  </a:lnTo>
                  <a:lnTo>
                    <a:pt x="26" y="277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4" y="271"/>
                  </a:lnTo>
                  <a:lnTo>
                    <a:pt x="22" y="268"/>
                  </a:lnTo>
                  <a:lnTo>
                    <a:pt x="22" y="267"/>
                  </a:lnTo>
                  <a:lnTo>
                    <a:pt x="22" y="265"/>
                  </a:lnTo>
                  <a:lnTo>
                    <a:pt x="21" y="263"/>
                  </a:lnTo>
                  <a:lnTo>
                    <a:pt x="20" y="258"/>
                  </a:lnTo>
                  <a:lnTo>
                    <a:pt x="18" y="257"/>
                  </a:lnTo>
                  <a:lnTo>
                    <a:pt x="18" y="256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49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5" y="243"/>
                  </a:lnTo>
                  <a:lnTo>
                    <a:pt x="14" y="240"/>
                  </a:lnTo>
                  <a:lnTo>
                    <a:pt x="13" y="239"/>
                  </a:lnTo>
                  <a:lnTo>
                    <a:pt x="13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0" y="233"/>
                  </a:lnTo>
                  <a:lnTo>
                    <a:pt x="10" y="232"/>
                  </a:lnTo>
                  <a:lnTo>
                    <a:pt x="10" y="231"/>
                  </a:lnTo>
                  <a:lnTo>
                    <a:pt x="8" y="229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6" y="225"/>
                  </a:lnTo>
                  <a:lnTo>
                    <a:pt x="4" y="223"/>
                  </a:lnTo>
                  <a:lnTo>
                    <a:pt x="4" y="222"/>
                  </a:lnTo>
                  <a:lnTo>
                    <a:pt x="4" y="221"/>
                  </a:lnTo>
                  <a:lnTo>
                    <a:pt x="4" y="220"/>
                  </a:lnTo>
                  <a:lnTo>
                    <a:pt x="4" y="218"/>
                  </a:lnTo>
                  <a:lnTo>
                    <a:pt x="3" y="218"/>
                  </a:lnTo>
                  <a:lnTo>
                    <a:pt x="3" y="217"/>
                  </a:lnTo>
                  <a:lnTo>
                    <a:pt x="1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3" y="212"/>
                  </a:lnTo>
                  <a:lnTo>
                    <a:pt x="4" y="212"/>
                  </a:lnTo>
                  <a:lnTo>
                    <a:pt x="6" y="209"/>
                  </a:lnTo>
                  <a:lnTo>
                    <a:pt x="7" y="209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9" y="209"/>
                  </a:lnTo>
                  <a:lnTo>
                    <a:pt x="9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9" y="206"/>
                  </a:lnTo>
                  <a:lnTo>
                    <a:pt x="9" y="205"/>
                  </a:lnTo>
                  <a:lnTo>
                    <a:pt x="9" y="204"/>
                  </a:lnTo>
                  <a:lnTo>
                    <a:pt x="9" y="202"/>
                  </a:lnTo>
                  <a:lnTo>
                    <a:pt x="10" y="202"/>
                  </a:lnTo>
                  <a:lnTo>
                    <a:pt x="10" y="204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2" y="201"/>
                  </a:lnTo>
                  <a:lnTo>
                    <a:pt x="12" y="200"/>
                  </a:lnTo>
                  <a:lnTo>
                    <a:pt x="10" y="200"/>
                  </a:lnTo>
                  <a:lnTo>
                    <a:pt x="12" y="199"/>
                  </a:lnTo>
                  <a:lnTo>
                    <a:pt x="12" y="200"/>
                  </a:lnTo>
                  <a:lnTo>
                    <a:pt x="13" y="200"/>
                  </a:lnTo>
                  <a:lnTo>
                    <a:pt x="13" y="199"/>
                  </a:lnTo>
                  <a:lnTo>
                    <a:pt x="13" y="197"/>
                  </a:lnTo>
                  <a:lnTo>
                    <a:pt x="14" y="196"/>
                  </a:lnTo>
                  <a:lnTo>
                    <a:pt x="14" y="197"/>
                  </a:lnTo>
                  <a:lnTo>
                    <a:pt x="15" y="196"/>
                  </a:lnTo>
                  <a:lnTo>
                    <a:pt x="16" y="196"/>
                  </a:lnTo>
                  <a:lnTo>
                    <a:pt x="17" y="196"/>
                  </a:lnTo>
                  <a:lnTo>
                    <a:pt x="17" y="195"/>
                  </a:lnTo>
                  <a:lnTo>
                    <a:pt x="18" y="195"/>
                  </a:lnTo>
                  <a:lnTo>
                    <a:pt x="20" y="196"/>
                  </a:lnTo>
                  <a:lnTo>
                    <a:pt x="20" y="197"/>
                  </a:lnTo>
                  <a:lnTo>
                    <a:pt x="21" y="197"/>
                  </a:lnTo>
                  <a:lnTo>
                    <a:pt x="22" y="197"/>
                  </a:lnTo>
                  <a:lnTo>
                    <a:pt x="22" y="198"/>
                  </a:lnTo>
                  <a:lnTo>
                    <a:pt x="22" y="199"/>
                  </a:lnTo>
                  <a:lnTo>
                    <a:pt x="22" y="201"/>
                  </a:lnTo>
                  <a:lnTo>
                    <a:pt x="23" y="202"/>
                  </a:lnTo>
                  <a:lnTo>
                    <a:pt x="25" y="201"/>
                  </a:lnTo>
                  <a:lnTo>
                    <a:pt x="26" y="201"/>
                  </a:lnTo>
                  <a:lnTo>
                    <a:pt x="26" y="202"/>
                  </a:lnTo>
                  <a:lnTo>
                    <a:pt x="26" y="204"/>
                  </a:lnTo>
                  <a:lnTo>
                    <a:pt x="28" y="205"/>
                  </a:lnTo>
                  <a:lnTo>
                    <a:pt x="28" y="206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6" y="208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10"/>
                  </a:lnTo>
                  <a:lnTo>
                    <a:pt x="26" y="212"/>
                  </a:lnTo>
                  <a:lnTo>
                    <a:pt x="26" y="213"/>
                  </a:lnTo>
                  <a:lnTo>
                    <a:pt x="28" y="213"/>
                  </a:lnTo>
                  <a:lnTo>
                    <a:pt x="29" y="213"/>
                  </a:lnTo>
                  <a:lnTo>
                    <a:pt x="29" y="214"/>
                  </a:lnTo>
                  <a:lnTo>
                    <a:pt x="29" y="215"/>
                  </a:lnTo>
                  <a:lnTo>
                    <a:pt x="28" y="217"/>
                  </a:lnTo>
                  <a:lnTo>
                    <a:pt x="29" y="218"/>
                  </a:lnTo>
                  <a:lnTo>
                    <a:pt x="31" y="217"/>
                  </a:lnTo>
                  <a:lnTo>
                    <a:pt x="32" y="217"/>
                  </a:lnTo>
                  <a:lnTo>
                    <a:pt x="33" y="217"/>
                  </a:lnTo>
                  <a:lnTo>
                    <a:pt x="34" y="217"/>
                  </a:lnTo>
                  <a:lnTo>
                    <a:pt x="34" y="218"/>
                  </a:lnTo>
                  <a:lnTo>
                    <a:pt x="34" y="220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7" y="220"/>
                  </a:lnTo>
                  <a:lnTo>
                    <a:pt x="38" y="220"/>
                  </a:lnTo>
                  <a:lnTo>
                    <a:pt x="43" y="221"/>
                  </a:lnTo>
                  <a:lnTo>
                    <a:pt x="45" y="221"/>
                  </a:lnTo>
                  <a:lnTo>
                    <a:pt x="46" y="222"/>
                  </a:lnTo>
                  <a:lnTo>
                    <a:pt x="47" y="223"/>
                  </a:lnTo>
                  <a:lnTo>
                    <a:pt x="48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2" y="224"/>
                  </a:lnTo>
                  <a:lnTo>
                    <a:pt x="55" y="224"/>
                  </a:lnTo>
                  <a:lnTo>
                    <a:pt x="56" y="224"/>
                  </a:lnTo>
                  <a:lnTo>
                    <a:pt x="57" y="224"/>
                  </a:lnTo>
                  <a:lnTo>
                    <a:pt x="58" y="224"/>
                  </a:lnTo>
                  <a:lnTo>
                    <a:pt x="59" y="224"/>
                  </a:lnTo>
                  <a:lnTo>
                    <a:pt x="60" y="224"/>
                  </a:lnTo>
                  <a:lnTo>
                    <a:pt x="62" y="224"/>
                  </a:lnTo>
                  <a:lnTo>
                    <a:pt x="63" y="223"/>
                  </a:lnTo>
                  <a:lnTo>
                    <a:pt x="68" y="223"/>
                  </a:lnTo>
                  <a:lnTo>
                    <a:pt x="74" y="223"/>
                  </a:lnTo>
                  <a:lnTo>
                    <a:pt x="75" y="224"/>
                  </a:lnTo>
                  <a:lnTo>
                    <a:pt x="75" y="225"/>
                  </a:lnTo>
                  <a:lnTo>
                    <a:pt x="76" y="225"/>
                  </a:lnTo>
                  <a:lnTo>
                    <a:pt x="77" y="225"/>
                  </a:lnTo>
                  <a:lnTo>
                    <a:pt x="77" y="226"/>
                  </a:lnTo>
                  <a:lnTo>
                    <a:pt x="79" y="226"/>
                  </a:lnTo>
                  <a:lnTo>
                    <a:pt x="80" y="226"/>
                  </a:lnTo>
                  <a:lnTo>
                    <a:pt x="81" y="226"/>
                  </a:lnTo>
                  <a:lnTo>
                    <a:pt x="82" y="225"/>
                  </a:lnTo>
                  <a:lnTo>
                    <a:pt x="83" y="224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3" y="222"/>
                  </a:lnTo>
                  <a:lnTo>
                    <a:pt x="83" y="221"/>
                  </a:lnTo>
                  <a:lnTo>
                    <a:pt x="83" y="220"/>
                  </a:lnTo>
                  <a:lnTo>
                    <a:pt x="84" y="218"/>
                  </a:lnTo>
                  <a:lnTo>
                    <a:pt x="85" y="218"/>
                  </a:lnTo>
                  <a:lnTo>
                    <a:pt x="87" y="218"/>
                  </a:lnTo>
                  <a:lnTo>
                    <a:pt x="89" y="218"/>
                  </a:lnTo>
                  <a:lnTo>
                    <a:pt x="90" y="217"/>
                  </a:lnTo>
                  <a:lnTo>
                    <a:pt x="91" y="214"/>
                  </a:lnTo>
                  <a:lnTo>
                    <a:pt x="92" y="213"/>
                  </a:lnTo>
                  <a:lnTo>
                    <a:pt x="92" y="212"/>
                  </a:lnTo>
                  <a:lnTo>
                    <a:pt x="93" y="212"/>
                  </a:lnTo>
                  <a:lnTo>
                    <a:pt x="96" y="212"/>
                  </a:lnTo>
                  <a:lnTo>
                    <a:pt x="97" y="212"/>
                  </a:lnTo>
                  <a:lnTo>
                    <a:pt x="97" y="210"/>
                  </a:lnTo>
                  <a:lnTo>
                    <a:pt x="98" y="210"/>
                  </a:lnTo>
                  <a:lnTo>
                    <a:pt x="99" y="210"/>
                  </a:lnTo>
                  <a:lnTo>
                    <a:pt x="100" y="210"/>
                  </a:lnTo>
                  <a:lnTo>
                    <a:pt x="101" y="209"/>
                  </a:lnTo>
                  <a:lnTo>
                    <a:pt x="102" y="208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5" y="202"/>
                  </a:lnTo>
                  <a:lnTo>
                    <a:pt x="105" y="200"/>
                  </a:lnTo>
                  <a:lnTo>
                    <a:pt x="105" y="198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2"/>
                  </a:lnTo>
                  <a:lnTo>
                    <a:pt x="105" y="191"/>
                  </a:lnTo>
                  <a:lnTo>
                    <a:pt x="105" y="189"/>
                  </a:lnTo>
                  <a:lnTo>
                    <a:pt x="105" y="187"/>
                  </a:lnTo>
                  <a:lnTo>
                    <a:pt x="105" y="185"/>
                  </a:lnTo>
                  <a:lnTo>
                    <a:pt x="105" y="183"/>
                  </a:lnTo>
                  <a:lnTo>
                    <a:pt x="105" y="181"/>
                  </a:lnTo>
                  <a:lnTo>
                    <a:pt x="105" y="180"/>
                  </a:lnTo>
                  <a:lnTo>
                    <a:pt x="105" y="177"/>
                  </a:lnTo>
                  <a:lnTo>
                    <a:pt x="105" y="175"/>
                  </a:lnTo>
                  <a:lnTo>
                    <a:pt x="105" y="174"/>
                  </a:lnTo>
                  <a:lnTo>
                    <a:pt x="105" y="172"/>
                  </a:lnTo>
                  <a:lnTo>
                    <a:pt x="105" y="170"/>
                  </a:lnTo>
                  <a:lnTo>
                    <a:pt x="105" y="168"/>
                  </a:lnTo>
                  <a:lnTo>
                    <a:pt x="105" y="166"/>
                  </a:lnTo>
                  <a:lnTo>
                    <a:pt x="105" y="164"/>
                  </a:lnTo>
                  <a:lnTo>
                    <a:pt x="105" y="163"/>
                  </a:lnTo>
                  <a:lnTo>
                    <a:pt x="105" y="160"/>
                  </a:lnTo>
                  <a:lnTo>
                    <a:pt x="105" y="158"/>
                  </a:lnTo>
                  <a:lnTo>
                    <a:pt x="105" y="157"/>
                  </a:lnTo>
                  <a:lnTo>
                    <a:pt x="105" y="155"/>
                  </a:lnTo>
                  <a:lnTo>
                    <a:pt x="105" y="153"/>
                  </a:lnTo>
                  <a:lnTo>
                    <a:pt x="105" y="151"/>
                  </a:lnTo>
                  <a:lnTo>
                    <a:pt x="105" y="149"/>
                  </a:lnTo>
                  <a:lnTo>
                    <a:pt x="105" y="147"/>
                  </a:lnTo>
                  <a:lnTo>
                    <a:pt x="105" y="146"/>
                  </a:lnTo>
                  <a:lnTo>
                    <a:pt x="105" y="143"/>
                  </a:lnTo>
                  <a:lnTo>
                    <a:pt x="105" y="142"/>
                  </a:lnTo>
                  <a:lnTo>
                    <a:pt x="105" y="140"/>
                  </a:lnTo>
                  <a:lnTo>
                    <a:pt x="105" y="138"/>
                  </a:lnTo>
                  <a:lnTo>
                    <a:pt x="105" y="137"/>
                  </a:lnTo>
                  <a:lnTo>
                    <a:pt x="105" y="134"/>
                  </a:lnTo>
                  <a:lnTo>
                    <a:pt x="105" y="132"/>
                  </a:lnTo>
                  <a:lnTo>
                    <a:pt x="105" y="131"/>
                  </a:lnTo>
                  <a:lnTo>
                    <a:pt x="105" y="129"/>
                  </a:lnTo>
                  <a:lnTo>
                    <a:pt x="105" y="126"/>
                  </a:lnTo>
                  <a:lnTo>
                    <a:pt x="105" y="125"/>
                  </a:lnTo>
                  <a:lnTo>
                    <a:pt x="105" y="123"/>
                  </a:lnTo>
                  <a:lnTo>
                    <a:pt x="105" y="121"/>
                  </a:lnTo>
                  <a:lnTo>
                    <a:pt x="105" y="120"/>
                  </a:lnTo>
                  <a:lnTo>
                    <a:pt x="105" y="117"/>
                  </a:lnTo>
                  <a:lnTo>
                    <a:pt x="105" y="116"/>
                  </a:lnTo>
                  <a:lnTo>
                    <a:pt x="105" y="114"/>
                  </a:lnTo>
                  <a:lnTo>
                    <a:pt x="105" y="112"/>
                  </a:lnTo>
                  <a:lnTo>
                    <a:pt x="105" y="110"/>
                  </a:lnTo>
                  <a:lnTo>
                    <a:pt x="105" y="108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0"/>
                  </a:lnTo>
                  <a:lnTo>
                    <a:pt x="105" y="99"/>
                  </a:lnTo>
                  <a:lnTo>
                    <a:pt x="105" y="97"/>
                  </a:lnTo>
                  <a:lnTo>
                    <a:pt x="105" y="96"/>
                  </a:lnTo>
                  <a:lnTo>
                    <a:pt x="105" y="93"/>
                  </a:lnTo>
                  <a:lnTo>
                    <a:pt x="105" y="91"/>
                  </a:lnTo>
                  <a:lnTo>
                    <a:pt x="105" y="90"/>
                  </a:lnTo>
                  <a:lnTo>
                    <a:pt x="105" y="88"/>
                  </a:lnTo>
                  <a:lnTo>
                    <a:pt x="105" y="86"/>
                  </a:lnTo>
                  <a:close/>
                  <a:moveTo>
                    <a:pt x="374" y="225"/>
                  </a:moveTo>
                  <a:lnTo>
                    <a:pt x="372" y="223"/>
                  </a:lnTo>
                  <a:lnTo>
                    <a:pt x="370" y="221"/>
                  </a:lnTo>
                  <a:lnTo>
                    <a:pt x="369" y="220"/>
                  </a:lnTo>
                  <a:lnTo>
                    <a:pt x="368" y="220"/>
                  </a:lnTo>
                  <a:lnTo>
                    <a:pt x="367" y="217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5" y="214"/>
                  </a:lnTo>
                  <a:lnTo>
                    <a:pt x="364" y="214"/>
                  </a:lnTo>
                  <a:lnTo>
                    <a:pt x="364" y="213"/>
                  </a:lnTo>
                  <a:lnTo>
                    <a:pt x="363" y="214"/>
                  </a:lnTo>
                  <a:lnTo>
                    <a:pt x="361" y="215"/>
                  </a:lnTo>
                  <a:lnTo>
                    <a:pt x="360" y="215"/>
                  </a:lnTo>
                  <a:lnTo>
                    <a:pt x="357" y="215"/>
                  </a:lnTo>
                  <a:lnTo>
                    <a:pt x="356" y="215"/>
                  </a:lnTo>
                  <a:lnTo>
                    <a:pt x="356" y="216"/>
                  </a:lnTo>
                  <a:lnTo>
                    <a:pt x="355" y="217"/>
                  </a:lnTo>
                  <a:lnTo>
                    <a:pt x="353" y="217"/>
                  </a:lnTo>
                  <a:lnTo>
                    <a:pt x="353" y="218"/>
                  </a:lnTo>
                  <a:lnTo>
                    <a:pt x="352" y="218"/>
                  </a:lnTo>
                  <a:lnTo>
                    <a:pt x="351" y="217"/>
                  </a:lnTo>
                  <a:lnTo>
                    <a:pt x="349" y="218"/>
                  </a:lnTo>
                  <a:lnTo>
                    <a:pt x="349" y="217"/>
                  </a:lnTo>
                  <a:lnTo>
                    <a:pt x="349" y="218"/>
                  </a:lnTo>
                  <a:lnTo>
                    <a:pt x="348" y="218"/>
                  </a:lnTo>
                  <a:lnTo>
                    <a:pt x="348" y="220"/>
                  </a:lnTo>
                  <a:lnTo>
                    <a:pt x="347" y="222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4"/>
                  </a:lnTo>
                  <a:lnTo>
                    <a:pt x="343" y="224"/>
                  </a:lnTo>
                  <a:lnTo>
                    <a:pt x="343" y="223"/>
                  </a:lnTo>
                  <a:lnTo>
                    <a:pt x="342" y="223"/>
                  </a:lnTo>
                  <a:lnTo>
                    <a:pt x="341" y="224"/>
                  </a:lnTo>
                  <a:lnTo>
                    <a:pt x="340" y="225"/>
                  </a:lnTo>
                  <a:lnTo>
                    <a:pt x="336" y="225"/>
                  </a:lnTo>
                  <a:lnTo>
                    <a:pt x="338" y="225"/>
                  </a:lnTo>
                  <a:lnTo>
                    <a:pt x="336" y="225"/>
                  </a:lnTo>
                  <a:lnTo>
                    <a:pt x="336" y="226"/>
                  </a:lnTo>
                  <a:lnTo>
                    <a:pt x="336" y="227"/>
                  </a:lnTo>
                  <a:lnTo>
                    <a:pt x="335" y="227"/>
                  </a:lnTo>
                  <a:lnTo>
                    <a:pt x="335" y="229"/>
                  </a:lnTo>
                  <a:lnTo>
                    <a:pt x="334" y="229"/>
                  </a:lnTo>
                  <a:lnTo>
                    <a:pt x="334" y="230"/>
                  </a:lnTo>
                  <a:lnTo>
                    <a:pt x="334" y="231"/>
                  </a:lnTo>
                  <a:lnTo>
                    <a:pt x="333" y="230"/>
                  </a:lnTo>
                  <a:lnTo>
                    <a:pt x="333" y="231"/>
                  </a:lnTo>
                  <a:lnTo>
                    <a:pt x="333" y="232"/>
                  </a:lnTo>
                  <a:lnTo>
                    <a:pt x="331" y="234"/>
                  </a:lnTo>
                  <a:lnTo>
                    <a:pt x="331" y="235"/>
                  </a:lnTo>
                  <a:lnTo>
                    <a:pt x="330" y="235"/>
                  </a:lnTo>
                  <a:lnTo>
                    <a:pt x="331" y="237"/>
                  </a:lnTo>
                  <a:lnTo>
                    <a:pt x="330" y="237"/>
                  </a:lnTo>
                  <a:lnTo>
                    <a:pt x="330" y="238"/>
                  </a:lnTo>
                  <a:lnTo>
                    <a:pt x="328" y="238"/>
                  </a:lnTo>
                  <a:lnTo>
                    <a:pt x="328" y="239"/>
                  </a:lnTo>
                  <a:lnTo>
                    <a:pt x="327" y="239"/>
                  </a:lnTo>
                  <a:lnTo>
                    <a:pt x="327" y="240"/>
                  </a:lnTo>
                  <a:lnTo>
                    <a:pt x="326" y="240"/>
                  </a:lnTo>
                  <a:lnTo>
                    <a:pt x="327" y="240"/>
                  </a:lnTo>
                  <a:lnTo>
                    <a:pt x="327" y="241"/>
                  </a:lnTo>
                  <a:lnTo>
                    <a:pt x="326" y="242"/>
                  </a:lnTo>
                  <a:lnTo>
                    <a:pt x="325" y="243"/>
                  </a:lnTo>
                  <a:lnTo>
                    <a:pt x="325" y="244"/>
                  </a:lnTo>
                  <a:lnTo>
                    <a:pt x="324" y="244"/>
                  </a:lnTo>
                  <a:lnTo>
                    <a:pt x="324" y="246"/>
                  </a:lnTo>
                  <a:lnTo>
                    <a:pt x="323" y="247"/>
                  </a:lnTo>
                  <a:lnTo>
                    <a:pt x="322" y="247"/>
                  </a:lnTo>
                  <a:lnTo>
                    <a:pt x="321" y="247"/>
                  </a:lnTo>
                  <a:lnTo>
                    <a:pt x="319" y="247"/>
                  </a:lnTo>
                  <a:lnTo>
                    <a:pt x="318" y="248"/>
                  </a:lnTo>
                  <a:lnTo>
                    <a:pt x="317" y="249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6" y="249"/>
                  </a:lnTo>
                  <a:lnTo>
                    <a:pt x="315" y="249"/>
                  </a:lnTo>
                  <a:lnTo>
                    <a:pt x="315" y="250"/>
                  </a:lnTo>
                  <a:lnTo>
                    <a:pt x="315" y="251"/>
                  </a:lnTo>
                  <a:lnTo>
                    <a:pt x="316" y="251"/>
                  </a:lnTo>
                  <a:lnTo>
                    <a:pt x="317" y="254"/>
                  </a:lnTo>
                  <a:lnTo>
                    <a:pt x="319" y="259"/>
                  </a:lnTo>
                  <a:lnTo>
                    <a:pt x="321" y="262"/>
                  </a:lnTo>
                  <a:lnTo>
                    <a:pt x="321" y="263"/>
                  </a:lnTo>
                  <a:lnTo>
                    <a:pt x="323" y="264"/>
                  </a:lnTo>
                  <a:lnTo>
                    <a:pt x="323" y="266"/>
                  </a:lnTo>
                  <a:lnTo>
                    <a:pt x="324" y="266"/>
                  </a:lnTo>
                  <a:lnTo>
                    <a:pt x="324" y="267"/>
                  </a:lnTo>
                  <a:lnTo>
                    <a:pt x="325" y="267"/>
                  </a:lnTo>
                  <a:lnTo>
                    <a:pt x="326" y="267"/>
                  </a:lnTo>
                  <a:lnTo>
                    <a:pt x="325" y="268"/>
                  </a:lnTo>
                  <a:lnTo>
                    <a:pt x="325" y="269"/>
                  </a:lnTo>
                  <a:lnTo>
                    <a:pt x="325" y="271"/>
                  </a:lnTo>
                  <a:lnTo>
                    <a:pt x="325" y="273"/>
                  </a:lnTo>
                  <a:lnTo>
                    <a:pt x="326" y="273"/>
                  </a:lnTo>
                  <a:lnTo>
                    <a:pt x="327" y="273"/>
                  </a:lnTo>
                  <a:lnTo>
                    <a:pt x="328" y="273"/>
                  </a:lnTo>
                  <a:lnTo>
                    <a:pt x="328" y="274"/>
                  </a:lnTo>
                  <a:lnTo>
                    <a:pt x="330" y="275"/>
                  </a:lnTo>
                  <a:lnTo>
                    <a:pt x="331" y="275"/>
                  </a:lnTo>
                  <a:lnTo>
                    <a:pt x="331" y="276"/>
                  </a:lnTo>
                  <a:lnTo>
                    <a:pt x="332" y="277"/>
                  </a:lnTo>
                  <a:lnTo>
                    <a:pt x="332" y="279"/>
                  </a:lnTo>
                  <a:lnTo>
                    <a:pt x="334" y="281"/>
                  </a:lnTo>
                  <a:lnTo>
                    <a:pt x="335" y="282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1" y="284"/>
                  </a:lnTo>
                  <a:lnTo>
                    <a:pt x="342" y="284"/>
                  </a:lnTo>
                  <a:lnTo>
                    <a:pt x="346" y="284"/>
                  </a:lnTo>
                  <a:lnTo>
                    <a:pt x="347" y="285"/>
                  </a:lnTo>
                  <a:lnTo>
                    <a:pt x="347" y="284"/>
                  </a:lnTo>
                  <a:lnTo>
                    <a:pt x="347" y="283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8" y="281"/>
                  </a:lnTo>
                  <a:lnTo>
                    <a:pt x="349" y="280"/>
                  </a:lnTo>
                  <a:lnTo>
                    <a:pt x="349" y="279"/>
                  </a:lnTo>
                  <a:lnTo>
                    <a:pt x="348" y="279"/>
                  </a:lnTo>
                  <a:lnTo>
                    <a:pt x="348" y="277"/>
                  </a:lnTo>
                  <a:lnTo>
                    <a:pt x="349" y="277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3"/>
                  </a:lnTo>
                  <a:lnTo>
                    <a:pt x="350" y="273"/>
                  </a:lnTo>
                  <a:lnTo>
                    <a:pt x="350" y="272"/>
                  </a:lnTo>
                  <a:lnTo>
                    <a:pt x="351" y="272"/>
                  </a:lnTo>
                  <a:lnTo>
                    <a:pt x="351" y="271"/>
                  </a:lnTo>
                  <a:lnTo>
                    <a:pt x="352" y="271"/>
                  </a:lnTo>
                  <a:lnTo>
                    <a:pt x="353" y="271"/>
                  </a:lnTo>
                  <a:lnTo>
                    <a:pt x="353" y="269"/>
                  </a:lnTo>
                  <a:lnTo>
                    <a:pt x="355" y="269"/>
                  </a:lnTo>
                  <a:lnTo>
                    <a:pt x="355" y="268"/>
                  </a:lnTo>
                  <a:lnTo>
                    <a:pt x="356" y="267"/>
                  </a:lnTo>
                  <a:lnTo>
                    <a:pt x="357" y="267"/>
                  </a:lnTo>
                  <a:lnTo>
                    <a:pt x="358" y="267"/>
                  </a:lnTo>
                  <a:lnTo>
                    <a:pt x="359" y="267"/>
                  </a:lnTo>
                  <a:lnTo>
                    <a:pt x="360" y="266"/>
                  </a:lnTo>
                  <a:lnTo>
                    <a:pt x="361" y="266"/>
                  </a:lnTo>
                  <a:lnTo>
                    <a:pt x="363" y="267"/>
                  </a:lnTo>
                  <a:lnTo>
                    <a:pt x="364" y="267"/>
                  </a:lnTo>
                  <a:lnTo>
                    <a:pt x="366" y="266"/>
                  </a:lnTo>
                  <a:lnTo>
                    <a:pt x="368" y="265"/>
                  </a:lnTo>
                  <a:lnTo>
                    <a:pt x="370" y="265"/>
                  </a:lnTo>
                  <a:lnTo>
                    <a:pt x="374" y="263"/>
                  </a:lnTo>
                  <a:lnTo>
                    <a:pt x="375" y="262"/>
                  </a:lnTo>
                  <a:lnTo>
                    <a:pt x="377" y="260"/>
                  </a:lnTo>
                  <a:lnTo>
                    <a:pt x="377" y="259"/>
                  </a:lnTo>
                  <a:lnTo>
                    <a:pt x="378" y="259"/>
                  </a:lnTo>
                  <a:lnTo>
                    <a:pt x="378" y="258"/>
                  </a:lnTo>
                  <a:lnTo>
                    <a:pt x="378" y="257"/>
                  </a:lnTo>
                  <a:lnTo>
                    <a:pt x="377" y="257"/>
                  </a:lnTo>
                  <a:lnTo>
                    <a:pt x="377" y="256"/>
                  </a:lnTo>
                  <a:lnTo>
                    <a:pt x="377" y="255"/>
                  </a:lnTo>
                  <a:lnTo>
                    <a:pt x="377" y="254"/>
                  </a:lnTo>
                  <a:lnTo>
                    <a:pt x="378" y="252"/>
                  </a:lnTo>
                  <a:lnTo>
                    <a:pt x="378" y="251"/>
                  </a:lnTo>
                  <a:lnTo>
                    <a:pt x="380" y="250"/>
                  </a:lnTo>
                  <a:lnTo>
                    <a:pt x="382" y="249"/>
                  </a:lnTo>
                  <a:lnTo>
                    <a:pt x="383" y="249"/>
                  </a:lnTo>
                  <a:lnTo>
                    <a:pt x="383" y="248"/>
                  </a:lnTo>
                  <a:lnTo>
                    <a:pt x="383" y="247"/>
                  </a:lnTo>
                  <a:lnTo>
                    <a:pt x="383" y="246"/>
                  </a:lnTo>
                  <a:lnTo>
                    <a:pt x="383" y="244"/>
                  </a:lnTo>
                  <a:lnTo>
                    <a:pt x="383" y="243"/>
                  </a:lnTo>
                  <a:lnTo>
                    <a:pt x="384" y="243"/>
                  </a:lnTo>
                  <a:lnTo>
                    <a:pt x="385" y="243"/>
                  </a:lnTo>
                  <a:lnTo>
                    <a:pt x="386" y="243"/>
                  </a:lnTo>
                  <a:lnTo>
                    <a:pt x="386" y="242"/>
                  </a:lnTo>
                  <a:lnTo>
                    <a:pt x="386" y="241"/>
                  </a:lnTo>
                  <a:lnTo>
                    <a:pt x="388" y="240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6" y="238"/>
                  </a:lnTo>
                  <a:lnTo>
                    <a:pt x="386" y="237"/>
                  </a:lnTo>
                  <a:lnTo>
                    <a:pt x="385" y="235"/>
                  </a:lnTo>
                  <a:lnTo>
                    <a:pt x="385" y="234"/>
                  </a:lnTo>
                  <a:lnTo>
                    <a:pt x="384" y="233"/>
                  </a:lnTo>
                  <a:lnTo>
                    <a:pt x="384" y="231"/>
                  </a:lnTo>
                  <a:lnTo>
                    <a:pt x="383" y="231"/>
                  </a:lnTo>
                  <a:lnTo>
                    <a:pt x="382" y="231"/>
                  </a:lnTo>
                  <a:lnTo>
                    <a:pt x="381" y="230"/>
                  </a:lnTo>
                  <a:lnTo>
                    <a:pt x="378" y="227"/>
                  </a:lnTo>
                  <a:lnTo>
                    <a:pt x="377" y="227"/>
                  </a:lnTo>
                  <a:lnTo>
                    <a:pt x="376" y="227"/>
                  </a:lnTo>
                  <a:lnTo>
                    <a:pt x="376" y="226"/>
                  </a:lnTo>
                  <a:lnTo>
                    <a:pt x="376" y="225"/>
                  </a:lnTo>
                  <a:lnTo>
                    <a:pt x="375" y="225"/>
                  </a:lnTo>
                  <a:lnTo>
                    <a:pt x="374" y="225"/>
                  </a:lnTo>
                  <a:close/>
                  <a:moveTo>
                    <a:pt x="633" y="909"/>
                  </a:moveTo>
                  <a:lnTo>
                    <a:pt x="634" y="909"/>
                  </a:lnTo>
                  <a:lnTo>
                    <a:pt x="635" y="909"/>
                  </a:lnTo>
                  <a:lnTo>
                    <a:pt x="637" y="910"/>
                  </a:lnTo>
                  <a:lnTo>
                    <a:pt x="640" y="911"/>
                  </a:lnTo>
                  <a:lnTo>
                    <a:pt x="640" y="912"/>
                  </a:lnTo>
                  <a:lnTo>
                    <a:pt x="639" y="913"/>
                  </a:lnTo>
                  <a:lnTo>
                    <a:pt x="639" y="914"/>
                  </a:lnTo>
                  <a:lnTo>
                    <a:pt x="637" y="914"/>
                  </a:lnTo>
                  <a:lnTo>
                    <a:pt x="636" y="914"/>
                  </a:lnTo>
                  <a:lnTo>
                    <a:pt x="633" y="914"/>
                  </a:lnTo>
                  <a:lnTo>
                    <a:pt x="632" y="914"/>
                  </a:lnTo>
                  <a:lnTo>
                    <a:pt x="631" y="913"/>
                  </a:lnTo>
                  <a:lnTo>
                    <a:pt x="631" y="912"/>
                  </a:lnTo>
                  <a:lnTo>
                    <a:pt x="631" y="911"/>
                  </a:lnTo>
                  <a:lnTo>
                    <a:pt x="632" y="911"/>
                  </a:lnTo>
                  <a:lnTo>
                    <a:pt x="632" y="910"/>
                  </a:lnTo>
                  <a:lnTo>
                    <a:pt x="633" y="909"/>
                  </a:lnTo>
                  <a:close/>
                  <a:moveTo>
                    <a:pt x="639" y="901"/>
                  </a:moveTo>
                  <a:lnTo>
                    <a:pt x="639" y="900"/>
                  </a:lnTo>
                  <a:lnTo>
                    <a:pt x="640" y="899"/>
                  </a:lnTo>
                  <a:lnTo>
                    <a:pt x="642" y="899"/>
                  </a:lnTo>
                  <a:lnTo>
                    <a:pt x="642" y="900"/>
                  </a:lnTo>
                  <a:lnTo>
                    <a:pt x="642" y="901"/>
                  </a:lnTo>
                  <a:lnTo>
                    <a:pt x="641" y="901"/>
                  </a:lnTo>
                  <a:lnTo>
                    <a:pt x="640" y="901"/>
                  </a:lnTo>
                  <a:lnTo>
                    <a:pt x="639" y="90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C048D85C-56D0-E5B0-3315-D452B755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120" y="3230387"/>
              <a:ext cx="394994" cy="416155"/>
            </a:xfrm>
            <a:custGeom>
              <a:avLst/>
              <a:gdLst>
                <a:gd name="T0" fmla="*/ 163 w 280"/>
                <a:gd name="T1" fmla="*/ 15 h 295"/>
                <a:gd name="T2" fmla="*/ 172 w 280"/>
                <a:gd name="T3" fmla="*/ 26 h 295"/>
                <a:gd name="T4" fmla="*/ 179 w 280"/>
                <a:gd name="T5" fmla="*/ 44 h 295"/>
                <a:gd name="T6" fmla="*/ 189 w 280"/>
                <a:gd name="T7" fmla="*/ 59 h 295"/>
                <a:gd name="T8" fmla="*/ 198 w 280"/>
                <a:gd name="T9" fmla="*/ 66 h 295"/>
                <a:gd name="T10" fmla="*/ 210 w 280"/>
                <a:gd name="T11" fmla="*/ 70 h 295"/>
                <a:gd name="T12" fmla="*/ 218 w 280"/>
                <a:gd name="T13" fmla="*/ 86 h 295"/>
                <a:gd name="T14" fmla="*/ 230 w 280"/>
                <a:gd name="T15" fmla="*/ 88 h 295"/>
                <a:gd name="T16" fmla="*/ 230 w 280"/>
                <a:gd name="T17" fmla="*/ 102 h 295"/>
                <a:gd name="T18" fmla="*/ 236 w 280"/>
                <a:gd name="T19" fmla="*/ 113 h 295"/>
                <a:gd name="T20" fmla="*/ 241 w 280"/>
                <a:gd name="T21" fmla="*/ 120 h 295"/>
                <a:gd name="T22" fmla="*/ 256 w 280"/>
                <a:gd name="T23" fmla="*/ 122 h 295"/>
                <a:gd name="T24" fmla="*/ 271 w 280"/>
                <a:gd name="T25" fmla="*/ 128 h 295"/>
                <a:gd name="T26" fmla="*/ 277 w 280"/>
                <a:gd name="T27" fmla="*/ 137 h 295"/>
                <a:gd name="T28" fmla="*/ 271 w 280"/>
                <a:gd name="T29" fmla="*/ 141 h 295"/>
                <a:gd name="T30" fmla="*/ 263 w 280"/>
                <a:gd name="T31" fmla="*/ 150 h 295"/>
                <a:gd name="T32" fmla="*/ 248 w 280"/>
                <a:gd name="T33" fmla="*/ 153 h 295"/>
                <a:gd name="T34" fmla="*/ 242 w 280"/>
                <a:gd name="T35" fmla="*/ 161 h 295"/>
                <a:gd name="T36" fmla="*/ 236 w 280"/>
                <a:gd name="T37" fmla="*/ 169 h 295"/>
                <a:gd name="T38" fmla="*/ 228 w 280"/>
                <a:gd name="T39" fmla="*/ 174 h 295"/>
                <a:gd name="T40" fmla="*/ 222 w 280"/>
                <a:gd name="T41" fmla="*/ 179 h 295"/>
                <a:gd name="T42" fmla="*/ 214 w 280"/>
                <a:gd name="T43" fmla="*/ 184 h 295"/>
                <a:gd name="T44" fmla="*/ 211 w 280"/>
                <a:gd name="T45" fmla="*/ 188 h 295"/>
                <a:gd name="T46" fmla="*/ 205 w 280"/>
                <a:gd name="T47" fmla="*/ 208 h 295"/>
                <a:gd name="T48" fmla="*/ 192 w 280"/>
                <a:gd name="T49" fmla="*/ 220 h 295"/>
                <a:gd name="T50" fmla="*/ 176 w 280"/>
                <a:gd name="T51" fmla="*/ 224 h 295"/>
                <a:gd name="T52" fmla="*/ 170 w 280"/>
                <a:gd name="T53" fmla="*/ 246 h 295"/>
                <a:gd name="T54" fmla="*/ 150 w 280"/>
                <a:gd name="T55" fmla="*/ 256 h 295"/>
                <a:gd name="T56" fmla="*/ 137 w 280"/>
                <a:gd name="T57" fmla="*/ 258 h 295"/>
                <a:gd name="T58" fmla="*/ 121 w 280"/>
                <a:gd name="T59" fmla="*/ 253 h 295"/>
                <a:gd name="T60" fmla="*/ 111 w 280"/>
                <a:gd name="T61" fmla="*/ 246 h 295"/>
                <a:gd name="T62" fmla="*/ 100 w 280"/>
                <a:gd name="T63" fmla="*/ 241 h 295"/>
                <a:gd name="T64" fmla="*/ 89 w 280"/>
                <a:gd name="T65" fmla="*/ 244 h 295"/>
                <a:gd name="T66" fmla="*/ 85 w 280"/>
                <a:gd name="T67" fmla="*/ 254 h 295"/>
                <a:gd name="T68" fmla="*/ 80 w 280"/>
                <a:gd name="T69" fmla="*/ 266 h 295"/>
                <a:gd name="T70" fmla="*/ 70 w 280"/>
                <a:gd name="T71" fmla="*/ 276 h 295"/>
                <a:gd name="T72" fmla="*/ 59 w 280"/>
                <a:gd name="T73" fmla="*/ 287 h 295"/>
                <a:gd name="T74" fmla="*/ 47 w 280"/>
                <a:gd name="T75" fmla="*/ 293 h 295"/>
                <a:gd name="T76" fmla="*/ 30 w 280"/>
                <a:gd name="T77" fmla="*/ 293 h 295"/>
                <a:gd name="T78" fmla="*/ 19 w 280"/>
                <a:gd name="T79" fmla="*/ 292 h 295"/>
                <a:gd name="T80" fmla="*/ 21 w 280"/>
                <a:gd name="T81" fmla="*/ 276 h 295"/>
                <a:gd name="T82" fmla="*/ 24 w 280"/>
                <a:gd name="T83" fmla="*/ 259 h 295"/>
                <a:gd name="T84" fmla="*/ 19 w 280"/>
                <a:gd name="T85" fmla="*/ 250 h 295"/>
                <a:gd name="T86" fmla="*/ 17 w 280"/>
                <a:gd name="T87" fmla="*/ 243 h 295"/>
                <a:gd name="T88" fmla="*/ 11 w 280"/>
                <a:gd name="T89" fmla="*/ 233 h 295"/>
                <a:gd name="T90" fmla="*/ 0 w 280"/>
                <a:gd name="T91" fmla="*/ 218 h 295"/>
                <a:gd name="T92" fmla="*/ 0 w 280"/>
                <a:gd name="T93" fmla="*/ 174 h 295"/>
                <a:gd name="T94" fmla="*/ 13 w 280"/>
                <a:gd name="T95" fmla="*/ 134 h 295"/>
                <a:gd name="T96" fmla="*/ 30 w 280"/>
                <a:gd name="T97" fmla="*/ 122 h 295"/>
                <a:gd name="T98" fmla="*/ 29 w 280"/>
                <a:gd name="T99" fmla="*/ 104 h 295"/>
                <a:gd name="T100" fmla="*/ 29 w 280"/>
                <a:gd name="T101" fmla="*/ 66 h 295"/>
                <a:gd name="T102" fmla="*/ 29 w 280"/>
                <a:gd name="T103" fmla="*/ 36 h 295"/>
                <a:gd name="T104" fmla="*/ 29 w 280"/>
                <a:gd name="T105" fmla="*/ 23 h 295"/>
                <a:gd name="T106" fmla="*/ 36 w 280"/>
                <a:gd name="T107" fmla="*/ 17 h 295"/>
                <a:gd name="T108" fmla="*/ 52 w 280"/>
                <a:gd name="T109" fmla="*/ 15 h 295"/>
                <a:gd name="T110" fmla="*/ 77 w 280"/>
                <a:gd name="T111" fmla="*/ 10 h 295"/>
                <a:gd name="T112" fmla="*/ 100 w 280"/>
                <a:gd name="T113" fmla="*/ 7 h 295"/>
                <a:gd name="T114" fmla="*/ 104 w 280"/>
                <a:gd name="T115" fmla="*/ 13 h 295"/>
                <a:gd name="T116" fmla="*/ 109 w 280"/>
                <a:gd name="T117" fmla="*/ 21 h 295"/>
                <a:gd name="T118" fmla="*/ 119 w 280"/>
                <a:gd name="T119" fmla="*/ 12 h 295"/>
                <a:gd name="T120" fmla="*/ 130 w 280"/>
                <a:gd name="T121" fmla="*/ 5 h 295"/>
                <a:gd name="T122" fmla="*/ 141 w 280"/>
                <a:gd name="T123" fmla="*/ 4 h 295"/>
                <a:gd name="T124" fmla="*/ 150 w 280"/>
                <a:gd name="T125" fmla="*/ 1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295">
                  <a:moveTo>
                    <a:pt x="158" y="1"/>
                  </a:moveTo>
                  <a:lnTo>
                    <a:pt x="156" y="3"/>
                  </a:lnTo>
                  <a:lnTo>
                    <a:pt x="156" y="4"/>
                  </a:lnTo>
                  <a:lnTo>
                    <a:pt x="158" y="7"/>
                  </a:lnTo>
                  <a:lnTo>
                    <a:pt x="159" y="9"/>
                  </a:lnTo>
                  <a:lnTo>
                    <a:pt x="160" y="10"/>
                  </a:lnTo>
                  <a:lnTo>
                    <a:pt x="161" y="10"/>
                  </a:lnTo>
                  <a:lnTo>
                    <a:pt x="161" y="11"/>
                  </a:lnTo>
                  <a:lnTo>
                    <a:pt x="162" y="12"/>
                  </a:lnTo>
                  <a:lnTo>
                    <a:pt x="163" y="15"/>
                  </a:lnTo>
                  <a:lnTo>
                    <a:pt x="164" y="17"/>
                  </a:lnTo>
                  <a:lnTo>
                    <a:pt x="164" y="18"/>
                  </a:lnTo>
                  <a:lnTo>
                    <a:pt x="164" y="19"/>
                  </a:lnTo>
                  <a:lnTo>
                    <a:pt x="166" y="19"/>
                  </a:lnTo>
                  <a:lnTo>
                    <a:pt x="167" y="21"/>
                  </a:lnTo>
                  <a:lnTo>
                    <a:pt x="168" y="23"/>
                  </a:lnTo>
                  <a:lnTo>
                    <a:pt x="169" y="23"/>
                  </a:lnTo>
                  <a:lnTo>
                    <a:pt x="170" y="25"/>
                  </a:lnTo>
                  <a:lnTo>
                    <a:pt x="171" y="26"/>
                  </a:lnTo>
                  <a:lnTo>
                    <a:pt x="172" y="26"/>
                  </a:lnTo>
                  <a:lnTo>
                    <a:pt x="172" y="27"/>
                  </a:lnTo>
                  <a:lnTo>
                    <a:pt x="172" y="28"/>
                  </a:lnTo>
                  <a:lnTo>
                    <a:pt x="173" y="30"/>
                  </a:lnTo>
                  <a:lnTo>
                    <a:pt x="175" y="33"/>
                  </a:lnTo>
                  <a:lnTo>
                    <a:pt x="178" y="36"/>
                  </a:lnTo>
                  <a:lnTo>
                    <a:pt x="179" y="38"/>
                  </a:lnTo>
                  <a:lnTo>
                    <a:pt x="179" y="40"/>
                  </a:lnTo>
                  <a:lnTo>
                    <a:pt x="178" y="41"/>
                  </a:lnTo>
                  <a:lnTo>
                    <a:pt x="178" y="42"/>
                  </a:lnTo>
                  <a:lnTo>
                    <a:pt x="179" y="44"/>
                  </a:lnTo>
                  <a:lnTo>
                    <a:pt x="180" y="45"/>
                  </a:lnTo>
                  <a:lnTo>
                    <a:pt x="180" y="46"/>
                  </a:lnTo>
                  <a:lnTo>
                    <a:pt x="184" y="54"/>
                  </a:lnTo>
                  <a:lnTo>
                    <a:pt x="185" y="55"/>
                  </a:lnTo>
                  <a:lnTo>
                    <a:pt x="186" y="57"/>
                  </a:lnTo>
                  <a:lnTo>
                    <a:pt x="187" y="57"/>
                  </a:lnTo>
                  <a:lnTo>
                    <a:pt x="188" y="57"/>
                  </a:lnTo>
                  <a:lnTo>
                    <a:pt x="189" y="57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91" y="60"/>
                  </a:lnTo>
                  <a:lnTo>
                    <a:pt x="192" y="60"/>
                  </a:lnTo>
                  <a:lnTo>
                    <a:pt x="192" y="61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5" y="62"/>
                  </a:lnTo>
                  <a:lnTo>
                    <a:pt x="196" y="63"/>
                  </a:lnTo>
                  <a:lnTo>
                    <a:pt x="197" y="65"/>
                  </a:lnTo>
                  <a:lnTo>
                    <a:pt x="197" y="66"/>
                  </a:lnTo>
                  <a:lnTo>
                    <a:pt x="198" y="66"/>
                  </a:lnTo>
                  <a:lnTo>
                    <a:pt x="200" y="66"/>
                  </a:lnTo>
                  <a:lnTo>
                    <a:pt x="200" y="67"/>
                  </a:lnTo>
                  <a:lnTo>
                    <a:pt x="201" y="67"/>
                  </a:lnTo>
                  <a:lnTo>
                    <a:pt x="201" y="68"/>
                  </a:lnTo>
                  <a:lnTo>
                    <a:pt x="202" y="68"/>
                  </a:lnTo>
                  <a:lnTo>
                    <a:pt x="203" y="68"/>
                  </a:lnTo>
                  <a:lnTo>
                    <a:pt x="204" y="68"/>
                  </a:lnTo>
                  <a:lnTo>
                    <a:pt x="208" y="70"/>
                  </a:lnTo>
                  <a:lnTo>
                    <a:pt x="209" y="70"/>
                  </a:lnTo>
                  <a:lnTo>
                    <a:pt x="210" y="70"/>
                  </a:lnTo>
                  <a:lnTo>
                    <a:pt x="211" y="71"/>
                  </a:lnTo>
                  <a:lnTo>
                    <a:pt x="212" y="71"/>
                  </a:lnTo>
                  <a:lnTo>
                    <a:pt x="212" y="72"/>
                  </a:lnTo>
                  <a:lnTo>
                    <a:pt x="213" y="72"/>
                  </a:lnTo>
                  <a:lnTo>
                    <a:pt x="214" y="72"/>
                  </a:lnTo>
                  <a:lnTo>
                    <a:pt x="216" y="72"/>
                  </a:lnTo>
                  <a:lnTo>
                    <a:pt x="216" y="74"/>
                  </a:lnTo>
                  <a:lnTo>
                    <a:pt x="218" y="77"/>
                  </a:lnTo>
                  <a:lnTo>
                    <a:pt x="218" y="82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20" y="85"/>
                  </a:lnTo>
                  <a:lnTo>
                    <a:pt x="223" y="85"/>
                  </a:lnTo>
                  <a:lnTo>
                    <a:pt x="226" y="85"/>
                  </a:lnTo>
                  <a:lnTo>
                    <a:pt x="227" y="85"/>
                  </a:lnTo>
                  <a:lnTo>
                    <a:pt x="228" y="86"/>
                  </a:lnTo>
                  <a:lnTo>
                    <a:pt x="229" y="86"/>
                  </a:lnTo>
                  <a:lnTo>
                    <a:pt x="230" y="86"/>
                  </a:lnTo>
                  <a:lnTo>
                    <a:pt x="230" y="87"/>
                  </a:lnTo>
                  <a:lnTo>
                    <a:pt x="230" y="88"/>
                  </a:lnTo>
                  <a:lnTo>
                    <a:pt x="230" y="90"/>
                  </a:lnTo>
                  <a:lnTo>
                    <a:pt x="230" y="91"/>
                  </a:lnTo>
                  <a:lnTo>
                    <a:pt x="230" y="93"/>
                  </a:lnTo>
                  <a:lnTo>
                    <a:pt x="230" y="94"/>
                  </a:lnTo>
                  <a:lnTo>
                    <a:pt x="230" y="96"/>
                  </a:lnTo>
                  <a:lnTo>
                    <a:pt x="230" y="97"/>
                  </a:lnTo>
                  <a:lnTo>
                    <a:pt x="229" y="99"/>
                  </a:lnTo>
                  <a:lnTo>
                    <a:pt x="229" y="100"/>
                  </a:lnTo>
                  <a:lnTo>
                    <a:pt x="230" y="101"/>
                  </a:lnTo>
                  <a:lnTo>
                    <a:pt x="230" y="102"/>
                  </a:lnTo>
                  <a:lnTo>
                    <a:pt x="229" y="103"/>
                  </a:lnTo>
                  <a:lnTo>
                    <a:pt x="229" y="104"/>
                  </a:lnTo>
                  <a:lnTo>
                    <a:pt x="229" y="105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4" y="109"/>
                  </a:lnTo>
                  <a:lnTo>
                    <a:pt x="234" y="110"/>
                  </a:lnTo>
                  <a:lnTo>
                    <a:pt x="235" y="111"/>
                  </a:lnTo>
                  <a:lnTo>
                    <a:pt x="236" y="112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37" y="114"/>
                  </a:lnTo>
                  <a:lnTo>
                    <a:pt x="238" y="116"/>
                  </a:lnTo>
                  <a:lnTo>
                    <a:pt x="238" y="117"/>
                  </a:lnTo>
                  <a:lnTo>
                    <a:pt x="237" y="117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9" y="119"/>
                  </a:lnTo>
                  <a:lnTo>
                    <a:pt x="239" y="120"/>
                  </a:lnTo>
                  <a:lnTo>
                    <a:pt x="241" y="120"/>
                  </a:lnTo>
                  <a:lnTo>
                    <a:pt x="242" y="120"/>
                  </a:lnTo>
                  <a:lnTo>
                    <a:pt x="244" y="121"/>
                  </a:lnTo>
                  <a:lnTo>
                    <a:pt x="248" y="121"/>
                  </a:lnTo>
                  <a:lnTo>
                    <a:pt x="251" y="121"/>
                  </a:lnTo>
                  <a:lnTo>
                    <a:pt x="253" y="122"/>
                  </a:lnTo>
                  <a:lnTo>
                    <a:pt x="253" y="124"/>
                  </a:lnTo>
                  <a:lnTo>
                    <a:pt x="254" y="124"/>
                  </a:lnTo>
                  <a:lnTo>
                    <a:pt x="254" y="122"/>
                  </a:lnTo>
                  <a:lnTo>
                    <a:pt x="255" y="122"/>
                  </a:lnTo>
                  <a:lnTo>
                    <a:pt x="256" y="122"/>
                  </a:lnTo>
                  <a:lnTo>
                    <a:pt x="258" y="122"/>
                  </a:lnTo>
                  <a:lnTo>
                    <a:pt x="259" y="122"/>
                  </a:lnTo>
                  <a:lnTo>
                    <a:pt x="260" y="124"/>
                  </a:lnTo>
                  <a:lnTo>
                    <a:pt x="261" y="125"/>
                  </a:lnTo>
                  <a:lnTo>
                    <a:pt x="265" y="126"/>
                  </a:lnTo>
                  <a:lnTo>
                    <a:pt x="265" y="127"/>
                  </a:lnTo>
                  <a:lnTo>
                    <a:pt x="268" y="127"/>
                  </a:lnTo>
                  <a:lnTo>
                    <a:pt x="269" y="127"/>
                  </a:lnTo>
                  <a:lnTo>
                    <a:pt x="270" y="128"/>
                  </a:lnTo>
                  <a:lnTo>
                    <a:pt x="271" y="128"/>
                  </a:lnTo>
                  <a:lnTo>
                    <a:pt x="271" y="129"/>
                  </a:lnTo>
                  <a:lnTo>
                    <a:pt x="270" y="130"/>
                  </a:lnTo>
                  <a:lnTo>
                    <a:pt x="270" y="133"/>
                  </a:lnTo>
                  <a:lnTo>
                    <a:pt x="270" y="134"/>
                  </a:lnTo>
                  <a:lnTo>
                    <a:pt x="270" y="135"/>
                  </a:lnTo>
                  <a:lnTo>
                    <a:pt x="271" y="136"/>
                  </a:lnTo>
                  <a:lnTo>
                    <a:pt x="272" y="136"/>
                  </a:lnTo>
                  <a:lnTo>
                    <a:pt x="273" y="136"/>
                  </a:lnTo>
                  <a:lnTo>
                    <a:pt x="277" y="136"/>
                  </a:lnTo>
                  <a:lnTo>
                    <a:pt x="277" y="137"/>
                  </a:lnTo>
                  <a:lnTo>
                    <a:pt x="277" y="138"/>
                  </a:lnTo>
                  <a:lnTo>
                    <a:pt x="278" y="138"/>
                  </a:lnTo>
                  <a:lnTo>
                    <a:pt x="280" y="141"/>
                  </a:lnTo>
                  <a:lnTo>
                    <a:pt x="279" y="141"/>
                  </a:lnTo>
                  <a:lnTo>
                    <a:pt x="278" y="141"/>
                  </a:lnTo>
                  <a:lnTo>
                    <a:pt x="277" y="139"/>
                  </a:lnTo>
                  <a:lnTo>
                    <a:pt x="276" y="139"/>
                  </a:lnTo>
                  <a:lnTo>
                    <a:pt x="276" y="141"/>
                  </a:lnTo>
                  <a:lnTo>
                    <a:pt x="275" y="141"/>
                  </a:lnTo>
                  <a:lnTo>
                    <a:pt x="271" y="141"/>
                  </a:lnTo>
                  <a:lnTo>
                    <a:pt x="270" y="142"/>
                  </a:lnTo>
                  <a:lnTo>
                    <a:pt x="269" y="143"/>
                  </a:lnTo>
                  <a:lnTo>
                    <a:pt x="268" y="144"/>
                  </a:lnTo>
                  <a:lnTo>
                    <a:pt x="268" y="146"/>
                  </a:lnTo>
                  <a:lnTo>
                    <a:pt x="268" y="147"/>
                  </a:lnTo>
                  <a:lnTo>
                    <a:pt x="267" y="149"/>
                  </a:lnTo>
                  <a:lnTo>
                    <a:pt x="265" y="149"/>
                  </a:lnTo>
                  <a:lnTo>
                    <a:pt x="264" y="149"/>
                  </a:lnTo>
                  <a:lnTo>
                    <a:pt x="264" y="150"/>
                  </a:lnTo>
                  <a:lnTo>
                    <a:pt x="263" y="150"/>
                  </a:lnTo>
                  <a:lnTo>
                    <a:pt x="262" y="150"/>
                  </a:lnTo>
                  <a:lnTo>
                    <a:pt x="261" y="151"/>
                  </a:lnTo>
                  <a:lnTo>
                    <a:pt x="259" y="152"/>
                  </a:lnTo>
                  <a:lnTo>
                    <a:pt x="258" y="152"/>
                  </a:lnTo>
                  <a:lnTo>
                    <a:pt x="256" y="152"/>
                  </a:lnTo>
                  <a:lnTo>
                    <a:pt x="255" y="153"/>
                  </a:lnTo>
                  <a:lnTo>
                    <a:pt x="253" y="152"/>
                  </a:lnTo>
                  <a:lnTo>
                    <a:pt x="251" y="153"/>
                  </a:lnTo>
                  <a:lnTo>
                    <a:pt x="250" y="153"/>
                  </a:lnTo>
                  <a:lnTo>
                    <a:pt x="248" y="153"/>
                  </a:lnTo>
                  <a:lnTo>
                    <a:pt x="248" y="154"/>
                  </a:lnTo>
                  <a:lnTo>
                    <a:pt x="247" y="155"/>
                  </a:lnTo>
                  <a:lnTo>
                    <a:pt x="246" y="155"/>
                  </a:lnTo>
                  <a:lnTo>
                    <a:pt x="245" y="155"/>
                  </a:lnTo>
                  <a:lnTo>
                    <a:pt x="244" y="157"/>
                  </a:lnTo>
                  <a:lnTo>
                    <a:pt x="244" y="158"/>
                  </a:lnTo>
                  <a:lnTo>
                    <a:pt x="244" y="159"/>
                  </a:lnTo>
                  <a:lnTo>
                    <a:pt x="244" y="160"/>
                  </a:lnTo>
                  <a:lnTo>
                    <a:pt x="243" y="160"/>
                  </a:lnTo>
                  <a:lnTo>
                    <a:pt x="242" y="161"/>
                  </a:lnTo>
                  <a:lnTo>
                    <a:pt x="241" y="161"/>
                  </a:lnTo>
                  <a:lnTo>
                    <a:pt x="241" y="162"/>
                  </a:lnTo>
                  <a:lnTo>
                    <a:pt x="241" y="163"/>
                  </a:lnTo>
                  <a:lnTo>
                    <a:pt x="241" y="164"/>
                  </a:lnTo>
                  <a:lnTo>
                    <a:pt x="239" y="164"/>
                  </a:lnTo>
                  <a:lnTo>
                    <a:pt x="238" y="164"/>
                  </a:lnTo>
                  <a:lnTo>
                    <a:pt x="237" y="166"/>
                  </a:lnTo>
                  <a:lnTo>
                    <a:pt x="238" y="168"/>
                  </a:lnTo>
                  <a:lnTo>
                    <a:pt x="237" y="168"/>
                  </a:lnTo>
                  <a:lnTo>
                    <a:pt x="236" y="169"/>
                  </a:lnTo>
                  <a:lnTo>
                    <a:pt x="235" y="169"/>
                  </a:lnTo>
                  <a:lnTo>
                    <a:pt x="234" y="170"/>
                  </a:lnTo>
                  <a:lnTo>
                    <a:pt x="233" y="170"/>
                  </a:lnTo>
                  <a:lnTo>
                    <a:pt x="233" y="171"/>
                  </a:lnTo>
                  <a:lnTo>
                    <a:pt x="233" y="172"/>
                  </a:lnTo>
                  <a:lnTo>
                    <a:pt x="233" y="174"/>
                  </a:lnTo>
                  <a:lnTo>
                    <a:pt x="231" y="174"/>
                  </a:lnTo>
                  <a:lnTo>
                    <a:pt x="230" y="172"/>
                  </a:lnTo>
                  <a:lnTo>
                    <a:pt x="229" y="174"/>
                  </a:lnTo>
                  <a:lnTo>
                    <a:pt x="228" y="174"/>
                  </a:lnTo>
                  <a:lnTo>
                    <a:pt x="227" y="175"/>
                  </a:lnTo>
                  <a:lnTo>
                    <a:pt x="227" y="176"/>
                  </a:lnTo>
                  <a:lnTo>
                    <a:pt x="227" y="177"/>
                  </a:lnTo>
                  <a:lnTo>
                    <a:pt x="227" y="178"/>
                  </a:lnTo>
                  <a:lnTo>
                    <a:pt x="226" y="178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2" y="179"/>
                  </a:lnTo>
                  <a:lnTo>
                    <a:pt x="222" y="180"/>
                  </a:lnTo>
                  <a:lnTo>
                    <a:pt x="222" y="179"/>
                  </a:lnTo>
                  <a:lnTo>
                    <a:pt x="221" y="179"/>
                  </a:lnTo>
                  <a:lnTo>
                    <a:pt x="220" y="180"/>
                  </a:lnTo>
                  <a:lnTo>
                    <a:pt x="220" y="179"/>
                  </a:lnTo>
                  <a:lnTo>
                    <a:pt x="219" y="180"/>
                  </a:lnTo>
                  <a:lnTo>
                    <a:pt x="219" y="181"/>
                  </a:lnTo>
                  <a:lnTo>
                    <a:pt x="218" y="181"/>
                  </a:lnTo>
                  <a:lnTo>
                    <a:pt x="217" y="181"/>
                  </a:lnTo>
                  <a:lnTo>
                    <a:pt x="216" y="183"/>
                  </a:lnTo>
                  <a:lnTo>
                    <a:pt x="216" y="184"/>
                  </a:lnTo>
                  <a:lnTo>
                    <a:pt x="214" y="184"/>
                  </a:lnTo>
                  <a:lnTo>
                    <a:pt x="214" y="183"/>
                  </a:lnTo>
                  <a:lnTo>
                    <a:pt x="214" y="184"/>
                  </a:lnTo>
                  <a:lnTo>
                    <a:pt x="213" y="184"/>
                  </a:lnTo>
                  <a:lnTo>
                    <a:pt x="213" y="185"/>
                  </a:lnTo>
                  <a:lnTo>
                    <a:pt x="212" y="185"/>
                  </a:lnTo>
                  <a:lnTo>
                    <a:pt x="212" y="186"/>
                  </a:lnTo>
                  <a:lnTo>
                    <a:pt x="211" y="186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0" y="187"/>
                  </a:lnTo>
                  <a:lnTo>
                    <a:pt x="209" y="188"/>
                  </a:lnTo>
                  <a:lnTo>
                    <a:pt x="209" y="189"/>
                  </a:lnTo>
                  <a:lnTo>
                    <a:pt x="209" y="191"/>
                  </a:lnTo>
                  <a:lnTo>
                    <a:pt x="208" y="193"/>
                  </a:lnTo>
                  <a:lnTo>
                    <a:pt x="208" y="194"/>
                  </a:lnTo>
                  <a:lnTo>
                    <a:pt x="205" y="203"/>
                  </a:lnTo>
                  <a:lnTo>
                    <a:pt x="205" y="204"/>
                  </a:lnTo>
                  <a:lnTo>
                    <a:pt x="205" y="208"/>
                  </a:lnTo>
                  <a:lnTo>
                    <a:pt x="204" y="208"/>
                  </a:lnTo>
                  <a:lnTo>
                    <a:pt x="204" y="209"/>
                  </a:lnTo>
                  <a:lnTo>
                    <a:pt x="201" y="209"/>
                  </a:lnTo>
                  <a:lnTo>
                    <a:pt x="201" y="210"/>
                  </a:lnTo>
                  <a:lnTo>
                    <a:pt x="200" y="210"/>
                  </a:lnTo>
                  <a:lnTo>
                    <a:pt x="198" y="212"/>
                  </a:lnTo>
                  <a:lnTo>
                    <a:pt x="196" y="213"/>
                  </a:lnTo>
                  <a:lnTo>
                    <a:pt x="195" y="214"/>
                  </a:lnTo>
                  <a:lnTo>
                    <a:pt x="194" y="218"/>
                  </a:lnTo>
                  <a:lnTo>
                    <a:pt x="192" y="220"/>
                  </a:lnTo>
                  <a:lnTo>
                    <a:pt x="191" y="220"/>
                  </a:lnTo>
                  <a:lnTo>
                    <a:pt x="191" y="219"/>
                  </a:lnTo>
                  <a:lnTo>
                    <a:pt x="189" y="219"/>
                  </a:lnTo>
                  <a:lnTo>
                    <a:pt x="188" y="220"/>
                  </a:lnTo>
                  <a:lnTo>
                    <a:pt x="185" y="220"/>
                  </a:lnTo>
                  <a:lnTo>
                    <a:pt x="180" y="222"/>
                  </a:lnTo>
                  <a:lnTo>
                    <a:pt x="179" y="222"/>
                  </a:lnTo>
                  <a:lnTo>
                    <a:pt x="179" y="224"/>
                  </a:lnTo>
                  <a:lnTo>
                    <a:pt x="177" y="222"/>
                  </a:lnTo>
                  <a:lnTo>
                    <a:pt x="176" y="224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8"/>
                  </a:lnTo>
                  <a:lnTo>
                    <a:pt x="176" y="229"/>
                  </a:lnTo>
                  <a:lnTo>
                    <a:pt x="175" y="231"/>
                  </a:lnTo>
                  <a:lnTo>
                    <a:pt x="175" y="233"/>
                  </a:lnTo>
                  <a:lnTo>
                    <a:pt x="173" y="234"/>
                  </a:lnTo>
                  <a:lnTo>
                    <a:pt x="173" y="236"/>
                  </a:lnTo>
                  <a:lnTo>
                    <a:pt x="170" y="242"/>
                  </a:lnTo>
                  <a:lnTo>
                    <a:pt x="170" y="246"/>
                  </a:lnTo>
                  <a:lnTo>
                    <a:pt x="169" y="247"/>
                  </a:lnTo>
                  <a:lnTo>
                    <a:pt x="168" y="251"/>
                  </a:lnTo>
                  <a:lnTo>
                    <a:pt x="168" y="252"/>
                  </a:lnTo>
                  <a:lnTo>
                    <a:pt x="163" y="255"/>
                  </a:lnTo>
                  <a:lnTo>
                    <a:pt x="161" y="256"/>
                  </a:lnTo>
                  <a:lnTo>
                    <a:pt x="155" y="256"/>
                  </a:lnTo>
                  <a:lnTo>
                    <a:pt x="154" y="256"/>
                  </a:lnTo>
                  <a:lnTo>
                    <a:pt x="153" y="256"/>
                  </a:lnTo>
                  <a:lnTo>
                    <a:pt x="152" y="256"/>
                  </a:lnTo>
                  <a:lnTo>
                    <a:pt x="150" y="256"/>
                  </a:lnTo>
                  <a:lnTo>
                    <a:pt x="149" y="256"/>
                  </a:lnTo>
                  <a:lnTo>
                    <a:pt x="147" y="259"/>
                  </a:lnTo>
                  <a:lnTo>
                    <a:pt x="146" y="259"/>
                  </a:lnTo>
                  <a:lnTo>
                    <a:pt x="145" y="259"/>
                  </a:lnTo>
                  <a:lnTo>
                    <a:pt x="144" y="259"/>
                  </a:lnTo>
                  <a:lnTo>
                    <a:pt x="143" y="259"/>
                  </a:lnTo>
                  <a:lnTo>
                    <a:pt x="142" y="259"/>
                  </a:lnTo>
                  <a:lnTo>
                    <a:pt x="139" y="259"/>
                  </a:lnTo>
                  <a:lnTo>
                    <a:pt x="138" y="259"/>
                  </a:lnTo>
                  <a:lnTo>
                    <a:pt x="137" y="258"/>
                  </a:lnTo>
                  <a:lnTo>
                    <a:pt x="135" y="256"/>
                  </a:lnTo>
                  <a:lnTo>
                    <a:pt x="134" y="256"/>
                  </a:lnTo>
                  <a:lnTo>
                    <a:pt x="133" y="256"/>
                  </a:lnTo>
                  <a:lnTo>
                    <a:pt x="131" y="256"/>
                  </a:lnTo>
                  <a:lnTo>
                    <a:pt x="130" y="256"/>
                  </a:lnTo>
                  <a:lnTo>
                    <a:pt x="129" y="255"/>
                  </a:lnTo>
                  <a:lnTo>
                    <a:pt x="127" y="253"/>
                  </a:lnTo>
                  <a:lnTo>
                    <a:pt x="126" y="252"/>
                  </a:lnTo>
                  <a:lnTo>
                    <a:pt x="124" y="252"/>
                  </a:lnTo>
                  <a:lnTo>
                    <a:pt x="121" y="253"/>
                  </a:lnTo>
                  <a:lnTo>
                    <a:pt x="120" y="253"/>
                  </a:lnTo>
                  <a:lnTo>
                    <a:pt x="120" y="252"/>
                  </a:lnTo>
                  <a:lnTo>
                    <a:pt x="119" y="252"/>
                  </a:lnTo>
                  <a:lnTo>
                    <a:pt x="118" y="253"/>
                  </a:lnTo>
                  <a:lnTo>
                    <a:pt x="117" y="252"/>
                  </a:lnTo>
                  <a:lnTo>
                    <a:pt x="116" y="251"/>
                  </a:lnTo>
                  <a:lnTo>
                    <a:pt x="114" y="248"/>
                  </a:lnTo>
                  <a:lnTo>
                    <a:pt x="113" y="248"/>
                  </a:lnTo>
                  <a:lnTo>
                    <a:pt x="112" y="247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3"/>
                  </a:lnTo>
                  <a:lnTo>
                    <a:pt x="104" y="242"/>
                  </a:lnTo>
                  <a:lnTo>
                    <a:pt x="104" y="241"/>
                  </a:lnTo>
                  <a:lnTo>
                    <a:pt x="103" y="241"/>
                  </a:lnTo>
                  <a:lnTo>
                    <a:pt x="102" y="242"/>
                  </a:lnTo>
                  <a:lnTo>
                    <a:pt x="101" y="242"/>
                  </a:lnTo>
                  <a:lnTo>
                    <a:pt x="100" y="241"/>
                  </a:lnTo>
                  <a:lnTo>
                    <a:pt x="99" y="241"/>
                  </a:lnTo>
                  <a:lnTo>
                    <a:pt x="96" y="241"/>
                  </a:lnTo>
                  <a:lnTo>
                    <a:pt x="95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2" y="243"/>
                  </a:lnTo>
                  <a:lnTo>
                    <a:pt x="92" y="242"/>
                  </a:lnTo>
                  <a:lnTo>
                    <a:pt x="91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8" y="244"/>
                  </a:lnTo>
                  <a:lnTo>
                    <a:pt x="87" y="245"/>
                  </a:lnTo>
                  <a:lnTo>
                    <a:pt x="87" y="246"/>
                  </a:lnTo>
                  <a:lnTo>
                    <a:pt x="86" y="247"/>
                  </a:lnTo>
                  <a:lnTo>
                    <a:pt x="85" y="247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4" y="254"/>
                  </a:lnTo>
                  <a:lnTo>
                    <a:pt x="83" y="256"/>
                  </a:lnTo>
                  <a:lnTo>
                    <a:pt x="83" y="258"/>
                  </a:lnTo>
                  <a:lnTo>
                    <a:pt x="83" y="259"/>
                  </a:lnTo>
                  <a:lnTo>
                    <a:pt x="83" y="260"/>
                  </a:lnTo>
                  <a:lnTo>
                    <a:pt x="82" y="261"/>
                  </a:lnTo>
                  <a:lnTo>
                    <a:pt x="82" y="262"/>
                  </a:lnTo>
                  <a:lnTo>
                    <a:pt x="82" y="263"/>
                  </a:lnTo>
                  <a:lnTo>
                    <a:pt x="82" y="264"/>
                  </a:lnTo>
                  <a:lnTo>
                    <a:pt x="80" y="266"/>
                  </a:lnTo>
                  <a:lnTo>
                    <a:pt x="80" y="267"/>
                  </a:lnTo>
                  <a:lnTo>
                    <a:pt x="79" y="269"/>
                  </a:lnTo>
                  <a:lnTo>
                    <a:pt x="78" y="269"/>
                  </a:lnTo>
                  <a:lnTo>
                    <a:pt x="78" y="270"/>
                  </a:lnTo>
                  <a:lnTo>
                    <a:pt x="77" y="271"/>
                  </a:lnTo>
                  <a:lnTo>
                    <a:pt x="76" y="272"/>
                  </a:lnTo>
                  <a:lnTo>
                    <a:pt x="75" y="271"/>
                  </a:lnTo>
                  <a:lnTo>
                    <a:pt x="74" y="272"/>
                  </a:lnTo>
                  <a:lnTo>
                    <a:pt x="72" y="273"/>
                  </a:lnTo>
                  <a:lnTo>
                    <a:pt x="70" y="276"/>
                  </a:lnTo>
                  <a:lnTo>
                    <a:pt x="69" y="276"/>
                  </a:lnTo>
                  <a:lnTo>
                    <a:pt x="68" y="276"/>
                  </a:lnTo>
                  <a:lnTo>
                    <a:pt x="68" y="277"/>
                  </a:lnTo>
                  <a:lnTo>
                    <a:pt x="66" y="278"/>
                  </a:lnTo>
                  <a:lnTo>
                    <a:pt x="66" y="279"/>
                  </a:lnTo>
                  <a:lnTo>
                    <a:pt x="64" y="283"/>
                  </a:lnTo>
                  <a:lnTo>
                    <a:pt x="63" y="284"/>
                  </a:lnTo>
                  <a:lnTo>
                    <a:pt x="62" y="286"/>
                  </a:lnTo>
                  <a:lnTo>
                    <a:pt x="60" y="286"/>
                  </a:lnTo>
                  <a:lnTo>
                    <a:pt x="59" y="287"/>
                  </a:lnTo>
                  <a:lnTo>
                    <a:pt x="55" y="287"/>
                  </a:lnTo>
                  <a:lnTo>
                    <a:pt x="54" y="287"/>
                  </a:lnTo>
                  <a:lnTo>
                    <a:pt x="53" y="287"/>
                  </a:lnTo>
                  <a:lnTo>
                    <a:pt x="53" y="288"/>
                  </a:lnTo>
                  <a:lnTo>
                    <a:pt x="53" y="289"/>
                  </a:lnTo>
                  <a:lnTo>
                    <a:pt x="53" y="291"/>
                  </a:lnTo>
                  <a:lnTo>
                    <a:pt x="53" y="292"/>
                  </a:lnTo>
                  <a:lnTo>
                    <a:pt x="51" y="294"/>
                  </a:lnTo>
                  <a:lnTo>
                    <a:pt x="50" y="294"/>
                  </a:lnTo>
                  <a:lnTo>
                    <a:pt x="47" y="293"/>
                  </a:lnTo>
                  <a:lnTo>
                    <a:pt x="45" y="293"/>
                  </a:lnTo>
                  <a:lnTo>
                    <a:pt x="44" y="293"/>
                  </a:lnTo>
                  <a:lnTo>
                    <a:pt x="43" y="293"/>
                  </a:lnTo>
                  <a:lnTo>
                    <a:pt x="42" y="293"/>
                  </a:lnTo>
                  <a:lnTo>
                    <a:pt x="39" y="293"/>
                  </a:lnTo>
                  <a:lnTo>
                    <a:pt x="38" y="293"/>
                  </a:lnTo>
                  <a:lnTo>
                    <a:pt x="37" y="293"/>
                  </a:lnTo>
                  <a:lnTo>
                    <a:pt x="35" y="294"/>
                  </a:lnTo>
                  <a:lnTo>
                    <a:pt x="34" y="294"/>
                  </a:lnTo>
                  <a:lnTo>
                    <a:pt x="30" y="293"/>
                  </a:lnTo>
                  <a:lnTo>
                    <a:pt x="29" y="292"/>
                  </a:lnTo>
                  <a:lnTo>
                    <a:pt x="28" y="292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21" y="295"/>
                  </a:lnTo>
                  <a:lnTo>
                    <a:pt x="21" y="294"/>
                  </a:lnTo>
                  <a:lnTo>
                    <a:pt x="20" y="293"/>
                  </a:lnTo>
                  <a:lnTo>
                    <a:pt x="19" y="292"/>
                  </a:lnTo>
                  <a:lnTo>
                    <a:pt x="19" y="291"/>
                  </a:lnTo>
                  <a:lnTo>
                    <a:pt x="19" y="288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1"/>
                  </a:lnTo>
                  <a:lnTo>
                    <a:pt x="19" y="279"/>
                  </a:lnTo>
                  <a:lnTo>
                    <a:pt x="20" y="278"/>
                  </a:lnTo>
                  <a:lnTo>
                    <a:pt x="21" y="276"/>
                  </a:lnTo>
                  <a:lnTo>
                    <a:pt x="22" y="273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6" y="270"/>
                  </a:lnTo>
                  <a:lnTo>
                    <a:pt x="26" y="269"/>
                  </a:lnTo>
                  <a:lnTo>
                    <a:pt x="25" y="267"/>
                  </a:lnTo>
                  <a:lnTo>
                    <a:pt x="25" y="264"/>
                  </a:lnTo>
                  <a:lnTo>
                    <a:pt x="25" y="261"/>
                  </a:lnTo>
                  <a:lnTo>
                    <a:pt x="24" y="260"/>
                  </a:lnTo>
                  <a:lnTo>
                    <a:pt x="24" y="259"/>
                  </a:lnTo>
                  <a:lnTo>
                    <a:pt x="22" y="259"/>
                  </a:lnTo>
                  <a:lnTo>
                    <a:pt x="22" y="256"/>
                  </a:lnTo>
                  <a:lnTo>
                    <a:pt x="21" y="255"/>
                  </a:lnTo>
                  <a:lnTo>
                    <a:pt x="20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19" y="252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19" y="250"/>
                  </a:lnTo>
                  <a:lnTo>
                    <a:pt x="19" y="248"/>
                  </a:lnTo>
                  <a:lnTo>
                    <a:pt x="19" y="247"/>
                  </a:lnTo>
                  <a:lnTo>
                    <a:pt x="20" y="247"/>
                  </a:lnTo>
                  <a:lnTo>
                    <a:pt x="19" y="247"/>
                  </a:lnTo>
                  <a:lnTo>
                    <a:pt x="19" y="246"/>
                  </a:lnTo>
                  <a:lnTo>
                    <a:pt x="18" y="246"/>
                  </a:lnTo>
                  <a:lnTo>
                    <a:pt x="18" y="245"/>
                  </a:lnTo>
                  <a:lnTo>
                    <a:pt x="17" y="245"/>
                  </a:lnTo>
                  <a:lnTo>
                    <a:pt x="17" y="244"/>
                  </a:lnTo>
                  <a:lnTo>
                    <a:pt x="17" y="243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3" y="238"/>
                  </a:lnTo>
                  <a:lnTo>
                    <a:pt x="13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1" y="233"/>
                  </a:lnTo>
                  <a:lnTo>
                    <a:pt x="8" y="229"/>
                  </a:lnTo>
                  <a:lnTo>
                    <a:pt x="5" y="228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1" y="226"/>
                  </a:lnTo>
                  <a:lnTo>
                    <a:pt x="1" y="225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0" y="189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0" y="168"/>
                  </a:lnTo>
                  <a:lnTo>
                    <a:pt x="0" y="162"/>
                  </a:lnTo>
                  <a:lnTo>
                    <a:pt x="0" y="157"/>
                  </a:lnTo>
                  <a:lnTo>
                    <a:pt x="0" y="152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7" y="134"/>
                  </a:lnTo>
                  <a:lnTo>
                    <a:pt x="13" y="134"/>
                  </a:lnTo>
                  <a:lnTo>
                    <a:pt x="21" y="134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0" y="132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6"/>
                  </a:lnTo>
                  <a:lnTo>
                    <a:pt x="30" y="125"/>
                  </a:lnTo>
                  <a:lnTo>
                    <a:pt x="30" y="122"/>
                  </a:lnTo>
                  <a:lnTo>
                    <a:pt x="30" y="120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29" y="111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29" y="97"/>
                  </a:lnTo>
                  <a:lnTo>
                    <a:pt x="29" y="94"/>
                  </a:lnTo>
                  <a:lnTo>
                    <a:pt x="29" y="90"/>
                  </a:lnTo>
                  <a:lnTo>
                    <a:pt x="29" y="86"/>
                  </a:lnTo>
                  <a:lnTo>
                    <a:pt x="29" y="82"/>
                  </a:lnTo>
                  <a:lnTo>
                    <a:pt x="29" y="78"/>
                  </a:lnTo>
                  <a:lnTo>
                    <a:pt x="29" y="74"/>
                  </a:lnTo>
                  <a:lnTo>
                    <a:pt x="29" y="70"/>
                  </a:lnTo>
                  <a:lnTo>
                    <a:pt x="29" y="66"/>
                  </a:lnTo>
                  <a:lnTo>
                    <a:pt x="29" y="62"/>
                  </a:lnTo>
                  <a:lnTo>
                    <a:pt x="29" y="58"/>
                  </a:lnTo>
                  <a:lnTo>
                    <a:pt x="29" y="54"/>
                  </a:lnTo>
                  <a:lnTo>
                    <a:pt x="29" y="50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9" y="43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5" y="16"/>
                  </a:lnTo>
                  <a:lnTo>
                    <a:pt x="46" y="16"/>
                  </a:lnTo>
                  <a:lnTo>
                    <a:pt x="49" y="16"/>
                  </a:lnTo>
                  <a:lnTo>
                    <a:pt x="52" y="15"/>
                  </a:lnTo>
                  <a:lnTo>
                    <a:pt x="54" y="15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62" y="13"/>
                  </a:lnTo>
                  <a:lnTo>
                    <a:pt x="64" y="12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82" y="9"/>
                  </a:lnTo>
                  <a:lnTo>
                    <a:pt x="85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3" y="8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0" y="8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2" y="12"/>
                  </a:lnTo>
                  <a:lnTo>
                    <a:pt x="102" y="13"/>
                  </a:lnTo>
                  <a:lnTo>
                    <a:pt x="103" y="13"/>
                  </a:lnTo>
                  <a:lnTo>
                    <a:pt x="103" y="12"/>
                  </a:lnTo>
                  <a:lnTo>
                    <a:pt x="103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5" y="15"/>
                  </a:lnTo>
                  <a:lnTo>
                    <a:pt x="105" y="16"/>
                  </a:lnTo>
                  <a:lnTo>
                    <a:pt x="106" y="17"/>
                  </a:lnTo>
                  <a:lnTo>
                    <a:pt x="106" y="18"/>
                  </a:lnTo>
                  <a:lnTo>
                    <a:pt x="106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9" y="21"/>
                  </a:lnTo>
                  <a:lnTo>
                    <a:pt x="110" y="21"/>
                  </a:lnTo>
                  <a:lnTo>
                    <a:pt x="110" y="20"/>
                  </a:lnTo>
                  <a:lnTo>
                    <a:pt x="111" y="20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6" y="16"/>
                  </a:lnTo>
                  <a:lnTo>
                    <a:pt x="117" y="15"/>
                  </a:lnTo>
                  <a:lnTo>
                    <a:pt x="118" y="15"/>
                  </a:lnTo>
                  <a:lnTo>
                    <a:pt x="118" y="13"/>
                  </a:lnTo>
                  <a:lnTo>
                    <a:pt x="119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1" y="11"/>
                  </a:lnTo>
                  <a:lnTo>
                    <a:pt x="122" y="10"/>
                  </a:ln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7"/>
                  </a:lnTo>
                  <a:lnTo>
                    <a:pt x="134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5"/>
                  </a:lnTo>
                  <a:lnTo>
                    <a:pt x="141" y="4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7" y="1"/>
                  </a:lnTo>
                  <a:lnTo>
                    <a:pt x="149" y="1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2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3">
              <a:extLst>
                <a:ext uri="{FF2B5EF4-FFF2-40B4-BE49-F238E27FC236}">
                  <a16:creationId xmlns:a16="http://schemas.microsoft.com/office/drawing/2014/main" id="{22E6ED0A-1269-910F-29BB-562DCE92E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578" y="2290865"/>
              <a:ext cx="228532" cy="241229"/>
            </a:xfrm>
            <a:custGeom>
              <a:avLst/>
              <a:gdLst>
                <a:gd name="T0" fmla="*/ 23 w 162"/>
                <a:gd name="T1" fmla="*/ 159 h 171"/>
                <a:gd name="T2" fmla="*/ 19 w 162"/>
                <a:gd name="T3" fmla="*/ 164 h 171"/>
                <a:gd name="T4" fmla="*/ 16 w 162"/>
                <a:gd name="T5" fmla="*/ 167 h 171"/>
                <a:gd name="T6" fmla="*/ 10 w 162"/>
                <a:gd name="T7" fmla="*/ 171 h 171"/>
                <a:gd name="T8" fmla="*/ 7 w 162"/>
                <a:gd name="T9" fmla="*/ 167 h 171"/>
                <a:gd name="T10" fmla="*/ 1 w 162"/>
                <a:gd name="T11" fmla="*/ 167 h 171"/>
                <a:gd name="T12" fmla="*/ 1 w 162"/>
                <a:gd name="T13" fmla="*/ 163 h 171"/>
                <a:gd name="T14" fmla="*/ 0 w 162"/>
                <a:gd name="T15" fmla="*/ 157 h 171"/>
                <a:gd name="T16" fmla="*/ 1 w 162"/>
                <a:gd name="T17" fmla="*/ 149 h 171"/>
                <a:gd name="T18" fmla="*/ 2 w 162"/>
                <a:gd name="T19" fmla="*/ 140 h 171"/>
                <a:gd name="T20" fmla="*/ 4 w 162"/>
                <a:gd name="T21" fmla="*/ 128 h 171"/>
                <a:gd name="T22" fmla="*/ 6 w 162"/>
                <a:gd name="T23" fmla="*/ 121 h 171"/>
                <a:gd name="T24" fmla="*/ 11 w 162"/>
                <a:gd name="T25" fmla="*/ 113 h 171"/>
                <a:gd name="T26" fmla="*/ 11 w 162"/>
                <a:gd name="T27" fmla="*/ 104 h 171"/>
                <a:gd name="T28" fmla="*/ 17 w 162"/>
                <a:gd name="T29" fmla="*/ 99 h 171"/>
                <a:gd name="T30" fmla="*/ 19 w 162"/>
                <a:gd name="T31" fmla="*/ 95 h 171"/>
                <a:gd name="T32" fmla="*/ 23 w 162"/>
                <a:gd name="T33" fmla="*/ 91 h 171"/>
                <a:gd name="T34" fmla="*/ 27 w 162"/>
                <a:gd name="T35" fmla="*/ 89 h 171"/>
                <a:gd name="T36" fmla="*/ 44 w 162"/>
                <a:gd name="T37" fmla="*/ 73 h 171"/>
                <a:gd name="T38" fmla="*/ 51 w 162"/>
                <a:gd name="T39" fmla="*/ 62 h 171"/>
                <a:gd name="T40" fmla="*/ 44 w 162"/>
                <a:gd name="T41" fmla="*/ 57 h 171"/>
                <a:gd name="T42" fmla="*/ 39 w 162"/>
                <a:gd name="T43" fmla="*/ 56 h 171"/>
                <a:gd name="T44" fmla="*/ 35 w 162"/>
                <a:gd name="T45" fmla="*/ 51 h 171"/>
                <a:gd name="T46" fmla="*/ 37 w 162"/>
                <a:gd name="T47" fmla="*/ 45 h 171"/>
                <a:gd name="T48" fmla="*/ 37 w 162"/>
                <a:gd name="T49" fmla="*/ 37 h 171"/>
                <a:gd name="T50" fmla="*/ 37 w 162"/>
                <a:gd name="T51" fmla="*/ 29 h 171"/>
                <a:gd name="T52" fmla="*/ 40 w 162"/>
                <a:gd name="T53" fmla="*/ 23 h 171"/>
                <a:gd name="T54" fmla="*/ 41 w 162"/>
                <a:gd name="T55" fmla="*/ 16 h 171"/>
                <a:gd name="T56" fmla="*/ 48 w 162"/>
                <a:gd name="T57" fmla="*/ 13 h 171"/>
                <a:gd name="T58" fmla="*/ 59 w 162"/>
                <a:gd name="T59" fmla="*/ 17 h 171"/>
                <a:gd name="T60" fmla="*/ 67 w 162"/>
                <a:gd name="T61" fmla="*/ 13 h 171"/>
                <a:gd name="T62" fmla="*/ 71 w 162"/>
                <a:gd name="T63" fmla="*/ 19 h 171"/>
                <a:gd name="T64" fmla="*/ 78 w 162"/>
                <a:gd name="T65" fmla="*/ 22 h 171"/>
                <a:gd name="T66" fmla="*/ 91 w 162"/>
                <a:gd name="T67" fmla="*/ 14 h 171"/>
                <a:gd name="T68" fmla="*/ 107 w 162"/>
                <a:gd name="T69" fmla="*/ 14 h 171"/>
                <a:gd name="T70" fmla="*/ 118 w 162"/>
                <a:gd name="T71" fmla="*/ 14 h 171"/>
                <a:gd name="T72" fmla="*/ 132 w 162"/>
                <a:gd name="T73" fmla="*/ 0 h 171"/>
                <a:gd name="T74" fmla="*/ 135 w 162"/>
                <a:gd name="T75" fmla="*/ 5 h 171"/>
                <a:gd name="T76" fmla="*/ 135 w 162"/>
                <a:gd name="T77" fmla="*/ 11 h 171"/>
                <a:gd name="T78" fmla="*/ 137 w 162"/>
                <a:gd name="T79" fmla="*/ 13 h 171"/>
                <a:gd name="T80" fmla="*/ 140 w 162"/>
                <a:gd name="T81" fmla="*/ 14 h 171"/>
                <a:gd name="T82" fmla="*/ 144 w 162"/>
                <a:gd name="T83" fmla="*/ 16 h 171"/>
                <a:gd name="T84" fmla="*/ 144 w 162"/>
                <a:gd name="T85" fmla="*/ 22 h 171"/>
                <a:gd name="T86" fmla="*/ 145 w 162"/>
                <a:gd name="T87" fmla="*/ 28 h 171"/>
                <a:gd name="T88" fmla="*/ 150 w 162"/>
                <a:gd name="T89" fmla="*/ 39 h 171"/>
                <a:gd name="T90" fmla="*/ 156 w 162"/>
                <a:gd name="T91" fmla="*/ 44 h 171"/>
                <a:gd name="T92" fmla="*/ 159 w 162"/>
                <a:gd name="T93" fmla="*/ 49 h 171"/>
                <a:gd name="T94" fmla="*/ 159 w 162"/>
                <a:gd name="T95" fmla="*/ 54 h 171"/>
                <a:gd name="T96" fmla="*/ 161 w 162"/>
                <a:gd name="T97" fmla="*/ 64 h 171"/>
                <a:gd name="T98" fmla="*/ 162 w 162"/>
                <a:gd name="T99" fmla="*/ 71 h 171"/>
                <a:gd name="T100" fmla="*/ 158 w 162"/>
                <a:gd name="T101" fmla="*/ 81 h 171"/>
                <a:gd name="T102" fmla="*/ 157 w 162"/>
                <a:gd name="T103" fmla="*/ 90 h 171"/>
                <a:gd name="T104" fmla="*/ 150 w 162"/>
                <a:gd name="T105" fmla="*/ 93 h 171"/>
                <a:gd name="T106" fmla="*/ 146 w 162"/>
                <a:gd name="T107" fmla="*/ 98 h 171"/>
                <a:gd name="T108" fmla="*/ 141 w 162"/>
                <a:gd name="T109" fmla="*/ 106 h 171"/>
                <a:gd name="T110" fmla="*/ 135 w 162"/>
                <a:gd name="T111" fmla="*/ 113 h 171"/>
                <a:gd name="T112" fmla="*/ 129 w 162"/>
                <a:gd name="T113" fmla="*/ 123 h 171"/>
                <a:gd name="T114" fmla="*/ 129 w 162"/>
                <a:gd name="T115" fmla="*/ 142 h 171"/>
                <a:gd name="T116" fmla="*/ 117 w 162"/>
                <a:gd name="T117" fmla="*/ 156 h 171"/>
                <a:gd name="T118" fmla="*/ 94 w 162"/>
                <a:gd name="T119" fmla="*/ 156 h 171"/>
                <a:gd name="T120" fmla="*/ 61 w 162"/>
                <a:gd name="T121" fmla="*/ 156 h 171"/>
                <a:gd name="T122" fmla="*/ 36 w 162"/>
                <a:gd name="T123" fmla="*/ 156 h 171"/>
                <a:gd name="T124" fmla="*/ 29 w 162"/>
                <a:gd name="T125" fmla="*/ 15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171">
                  <a:moveTo>
                    <a:pt x="27" y="158"/>
                  </a:moveTo>
                  <a:lnTo>
                    <a:pt x="26" y="158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3" y="158"/>
                  </a:lnTo>
                  <a:lnTo>
                    <a:pt x="23" y="159"/>
                  </a:lnTo>
                  <a:lnTo>
                    <a:pt x="23" y="160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2" y="163"/>
                  </a:lnTo>
                  <a:lnTo>
                    <a:pt x="20" y="163"/>
                  </a:lnTo>
                  <a:lnTo>
                    <a:pt x="19" y="164"/>
                  </a:lnTo>
                  <a:lnTo>
                    <a:pt x="18" y="164"/>
                  </a:lnTo>
                  <a:lnTo>
                    <a:pt x="18" y="165"/>
                  </a:lnTo>
                  <a:lnTo>
                    <a:pt x="18" y="166"/>
                  </a:lnTo>
                  <a:lnTo>
                    <a:pt x="17" y="166"/>
                  </a:lnTo>
                  <a:lnTo>
                    <a:pt x="17" y="167"/>
                  </a:lnTo>
                  <a:lnTo>
                    <a:pt x="16" y="167"/>
                  </a:lnTo>
                  <a:lnTo>
                    <a:pt x="15" y="167"/>
                  </a:lnTo>
                  <a:lnTo>
                    <a:pt x="15" y="168"/>
                  </a:lnTo>
                  <a:lnTo>
                    <a:pt x="14" y="168"/>
                  </a:lnTo>
                  <a:lnTo>
                    <a:pt x="12" y="170"/>
                  </a:lnTo>
                  <a:lnTo>
                    <a:pt x="11" y="171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9" y="168"/>
                  </a:lnTo>
                  <a:lnTo>
                    <a:pt x="9" y="167"/>
                  </a:lnTo>
                  <a:lnTo>
                    <a:pt x="8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6" y="166"/>
                  </a:lnTo>
                  <a:lnTo>
                    <a:pt x="4" y="167"/>
                  </a:lnTo>
                  <a:lnTo>
                    <a:pt x="3" y="167"/>
                  </a:lnTo>
                  <a:lnTo>
                    <a:pt x="2" y="167"/>
                  </a:lnTo>
                  <a:lnTo>
                    <a:pt x="2" y="168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5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1" y="164"/>
                  </a:lnTo>
                  <a:lnTo>
                    <a:pt x="1" y="163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0" y="154"/>
                  </a:lnTo>
                  <a:lnTo>
                    <a:pt x="1" y="153"/>
                  </a:lnTo>
                  <a:lnTo>
                    <a:pt x="1" y="150"/>
                  </a:lnTo>
                  <a:lnTo>
                    <a:pt x="1" y="149"/>
                  </a:lnTo>
                  <a:lnTo>
                    <a:pt x="1" y="148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2" y="135"/>
                  </a:lnTo>
                  <a:lnTo>
                    <a:pt x="3" y="135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4" y="129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6" y="122"/>
                  </a:lnTo>
                  <a:lnTo>
                    <a:pt x="6" y="121"/>
                  </a:lnTo>
                  <a:lnTo>
                    <a:pt x="7" y="122"/>
                  </a:lnTo>
                  <a:lnTo>
                    <a:pt x="7" y="121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10" y="113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08"/>
                  </a:lnTo>
                  <a:lnTo>
                    <a:pt x="11" y="107"/>
                  </a:lnTo>
                  <a:lnTo>
                    <a:pt x="11" y="105"/>
                  </a:lnTo>
                  <a:lnTo>
                    <a:pt x="11" y="104"/>
                  </a:lnTo>
                  <a:lnTo>
                    <a:pt x="11" y="103"/>
                  </a:lnTo>
                  <a:lnTo>
                    <a:pt x="11" y="101"/>
                  </a:lnTo>
                  <a:lnTo>
                    <a:pt x="12" y="101"/>
                  </a:lnTo>
                  <a:lnTo>
                    <a:pt x="14" y="100"/>
                  </a:lnTo>
                  <a:lnTo>
                    <a:pt x="15" y="100"/>
                  </a:lnTo>
                  <a:lnTo>
                    <a:pt x="17" y="99"/>
                  </a:lnTo>
                  <a:lnTo>
                    <a:pt x="18" y="99"/>
                  </a:lnTo>
                  <a:lnTo>
                    <a:pt x="18" y="98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9" y="95"/>
                  </a:lnTo>
                  <a:lnTo>
                    <a:pt x="20" y="93"/>
                  </a:lnTo>
                  <a:lnTo>
                    <a:pt x="20" y="92"/>
                  </a:lnTo>
                  <a:lnTo>
                    <a:pt x="22" y="91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3" y="91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6" y="90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9" y="87"/>
                  </a:lnTo>
                  <a:lnTo>
                    <a:pt x="31" y="84"/>
                  </a:lnTo>
                  <a:lnTo>
                    <a:pt x="34" y="82"/>
                  </a:lnTo>
                  <a:lnTo>
                    <a:pt x="37" y="79"/>
                  </a:lnTo>
                  <a:lnTo>
                    <a:pt x="42" y="75"/>
                  </a:lnTo>
                  <a:lnTo>
                    <a:pt x="44" y="73"/>
                  </a:lnTo>
                  <a:lnTo>
                    <a:pt x="45" y="71"/>
                  </a:lnTo>
                  <a:lnTo>
                    <a:pt x="46" y="70"/>
                  </a:lnTo>
                  <a:lnTo>
                    <a:pt x="49" y="67"/>
                  </a:lnTo>
                  <a:lnTo>
                    <a:pt x="50" y="65"/>
                  </a:lnTo>
                  <a:lnTo>
                    <a:pt x="51" y="64"/>
                  </a:lnTo>
                  <a:lnTo>
                    <a:pt x="51" y="62"/>
                  </a:lnTo>
                  <a:lnTo>
                    <a:pt x="49" y="61"/>
                  </a:lnTo>
                  <a:lnTo>
                    <a:pt x="49" y="59"/>
                  </a:lnTo>
                  <a:lnTo>
                    <a:pt x="49" y="57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4" y="57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40" y="56"/>
                  </a:lnTo>
                  <a:lnTo>
                    <a:pt x="40" y="57"/>
                  </a:lnTo>
                  <a:lnTo>
                    <a:pt x="39" y="56"/>
                  </a:lnTo>
                  <a:lnTo>
                    <a:pt x="37" y="55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4" y="54"/>
                  </a:lnTo>
                  <a:lnTo>
                    <a:pt x="34" y="53"/>
                  </a:lnTo>
                  <a:lnTo>
                    <a:pt x="35" y="51"/>
                  </a:lnTo>
                  <a:lnTo>
                    <a:pt x="35" y="50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39" y="39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6" y="33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8"/>
                  </a:lnTo>
                  <a:lnTo>
                    <a:pt x="39" y="26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3"/>
                  </a:lnTo>
                  <a:lnTo>
                    <a:pt x="41" y="22"/>
                  </a:lnTo>
                  <a:lnTo>
                    <a:pt x="40" y="21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4" y="15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6" y="13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70" y="15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74" y="20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6" y="21"/>
                  </a:lnTo>
                  <a:lnTo>
                    <a:pt x="77" y="22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8" y="20"/>
                  </a:lnTo>
                  <a:lnTo>
                    <a:pt x="78" y="19"/>
                  </a:lnTo>
                  <a:lnTo>
                    <a:pt x="84" y="15"/>
                  </a:lnTo>
                  <a:lnTo>
                    <a:pt x="85" y="15"/>
                  </a:lnTo>
                  <a:lnTo>
                    <a:pt x="91" y="14"/>
                  </a:lnTo>
                  <a:lnTo>
                    <a:pt x="95" y="14"/>
                  </a:lnTo>
                  <a:lnTo>
                    <a:pt x="98" y="13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3" y="11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8" y="14"/>
                  </a:lnTo>
                  <a:lnTo>
                    <a:pt x="119" y="14"/>
                  </a:lnTo>
                  <a:lnTo>
                    <a:pt x="120" y="12"/>
                  </a:lnTo>
                  <a:lnTo>
                    <a:pt x="124" y="8"/>
                  </a:lnTo>
                  <a:lnTo>
                    <a:pt x="127" y="5"/>
                  </a:lnTo>
                  <a:lnTo>
                    <a:pt x="129" y="3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4" y="1"/>
                  </a:lnTo>
                  <a:lnTo>
                    <a:pt x="134" y="3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4" y="6"/>
                  </a:lnTo>
                  <a:lnTo>
                    <a:pt x="135" y="7"/>
                  </a:lnTo>
                  <a:lnTo>
                    <a:pt x="136" y="8"/>
                  </a:lnTo>
                  <a:lnTo>
                    <a:pt x="135" y="9"/>
                  </a:lnTo>
                  <a:lnTo>
                    <a:pt x="135" y="11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8" y="13"/>
                  </a:lnTo>
                  <a:lnTo>
                    <a:pt x="137" y="13"/>
                  </a:lnTo>
                  <a:lnTo>
                    <a:pt x="137" y="14"/>
                  </a:lnTo>
                  <a:lnTo>
                    <a:pt x="138" y="14"/>
                  </a:lnTo>
                  <a:lnTo>
                    <a:pt x="140" y="13"/>
                  </a:lnTo>
                  <a:lnTo>
                    <a:pt x="140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6"/>
                  </a:lnTo>
                  <a:lnTo>
                    <a:pt x="142" y="15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6"/>
                  </a:lnTo>
                  <a:lnTo>
                    <a:pt x="146" y="17"/>
                  </a:lnTo>
                  <a:lnTo>
                    <a:pt x="145" y="20"/>
                  </a:lnTo>
                  <a:lnTo>
                    <a:pt x="145" y="21"/>
                  </a:lnTo>
                  <a:lnTo>
                    <a:pt x="145" y="22"/>
                  </a:lnTo>
                  <a:lnTo>
                    <a:pt x="144" y="22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4" y="26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5" y="31"/>
                  </a:lnTo>
                  <a:lnTo>
                    <a:pt x="146" y="32"/>
                  </a:lnTo>
                  <a:lnTo>
                    <a:pt x="148" y="33"/>
                  </a:lnTo>
                  <a:lnTo>
                    <a:pt x="149" y="33"/>
                  </a:lnTo>
                  <a:lnTo>
                    <a:pt x="150" y="38"/>
                  </a:lnTo>
                  <a:lnTo>
                    <a:pt x="150" y="39"/>
                  </a:lnTo>
                  <a:lnTo>
                    <a:pt x="151" y="40"/>
                  </a:lnTo>
                  <a:lnTo>
                    <a:pt x="152" y="41"/>
                  </a:lnTo>
                  <a:lnTo>
                    <a:pt x="153" y="40"/>
                  </a:lnTo>
                  <a:lnTo>
                    <a:pt x="153" y="41"/>
                  </a:lnTo>
                  <a:lnTo>
                    <a:pt x="154" y="41"/>
                  </a:lnTo>
                  <a:lnTo>
                    <a:pt x="156" y="44"/>
                  </a:lnTo>
                  <a:lnTo>
                    <a:pt x="156" y="46"/>
                  </a:lnTo>
                  <a:lnTo>
                    <a:pt x="157" y="49"/>
                  </a:lnTo>
                  <a:lnTo>
                    <a:pt x="158" y="49"/>
                  </a:lnTo>
                  <a:lnTo>
                    <a:pt x="158" y="48"/>
                  </a:lnTo>
                  <a:lnTo>
                    <a:pt x="159" y="48"/>
                  </a:lnTo>
                  <a:lnTo>
                    <a:pt x="159" y="49"/>
                  </a:lnTo>
                  <a:lnTo>
                    <a:pt x="159" y="50"/>
                  </a:lnTo>
                  <a:lnTo>
                    <a:pt x="159" y="51"/>
                  </a:lnTo>
                  <a:lnTo>
                    <a:pt x="160" y="51"/>
                  </a:lnTo>
                  <a:lnTo>
                    <a:pt x="160" y="53"/>
                  </a:lnTo>
                  <a:lnTo>
                    <a:pt x="160" y="54"/>
                  </a:lnTo>
                  <a:lnTo>
                    <a:pt x="159" y="54"/>
                  </a:lnTo>
                  <a:lnTo>
                    <a:pt x="159" y="55"/>
                  </a:lnTo>
                  <a:lnTo>
                    <a:pt x="158" y="55"/>
                  </a:lnTo>
                  <a:lnTo>
                    <a:pt x="159" y="56"/>
                  </a:lnTo>
                  <a:lnTo>
                    <a:pt x="160" y="59"/>
                  </a:lnTo>
                  <a:lnTo>
                    <a:pt x="160" y="61"/>
                  </a:lnTo>
                  <a:lnTo>
                    <a:pt x="161" y="64"/>
                  </a:lnTo>
                  <a:lnTo>
                    <a:pt x="161" y="65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2" y="68"/>
                  </a:lnTo>
                  <a:lnTo>
                    <a:pt x="162" y="70"/>
                  </a:lnTo>
                  <a:lnTo>
                    <a:pt x="162" y="71"/>
                  </a:lnTo>
                  <a:lnTo>
                    <a:pt x="162" y="76"/>
                  </a:lnTo>
                  <a:lnTo>
                    <a:pt x="161" y="76"/>
                  </a:lnTo>
                  <a:lnTo>
                    <a:pt x="161" y="79"/>
                  </a:lnTo>
                  <a:lnTo>
                    <a:pt x="160" y="80"/>
                  </a:lnTo>
                  <a:lnTo>
                    <a:pt x="159" y="80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6" y="84"/>
                  </a:lnTo>
                  <a:lnTo>
                    <a:pt x="156" y="86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7" y="90"/>
                  </a:lnTo>
                  <a:lnTo>
                    <a:pt x="156" y="90"/>
                  </a:lnTo>
                  <a:lnTo>
                    <a:pt x="153" y="90"/>
                  </a:lnTo>
                  <a:lnTo>
                    <a:pt x="152" y="90"/>
                  </a:lnTo>
                  <a:lnTo>
                    <a:pt x="151" y="91"/>
                  </a:lnTo>
                  <a:lnTo>
                    <a:pt x="150" y="92"/>
                  </a:lnTo>
                  <a:lnTo>
                    <a:pt x="150" y="93"/>
                  </a:lnTo>
                  <a:lnTo>
                    <a:pt x="149" y="93"/>
                  </a:lnTo>
                  <a:lnTo>
                    <a:pt x="148" y="93"/>
                  </a:lnTo>
                  <a:lnTo>
                    <a:pt x="146" y="95"/>
                  </a:lnTo>
                  <a:lnTo>
                    <a:pt x="146" y="96"/>
                  </a:lnTo>
                  <a:lnTo>
                    <a:pt x="146" y="97"/>
                  </a:lnTo>
                  <a:lnTo>
                    <a:pt x="146" y="98"/>
                  </a:lnTo>
                  <a:lnTo>
                    <a:pt x="145" y="99"/>
                  </a:lnTo>
                  <a:lnTo>
                    <a:pt x="144" y="100"/>
                  </a:lnTo>
                  <a:lnTo>
                    <a:pt x="144" y="103"/>
                  </a:lnTo>
                  <a:lnTo>
                    <a:pt x="142" y="104"/>
                  </a:lnTo>
                  <a:lnTo>
                    <a:pt x="141" y="105"/>
                  </a:lnTo>
                  <a:lnTo>
                    <a:pt x="141" y="106"/>
                  </a:lnTo>
                  <a:lnTo>
                    <a:pt x="140" y="107"/>
                  </a:lnTo>
                  <a:lnTo>
                    <a:pt x="138" y="108"/>
                  </a:lnTo>
                  <a:lnTo>
                    <a:pt x="137" y="108"/>
                  </a:lnTo>
                  <a:lnTo>
                    <a:pt x="136" y="109"/>
                  </a:lnTo>
                  <a:lnTo>
                    <a:pt x="136" y="113"/>
                  </a:lnTo>
                  <a:lnTo>
                    <a:pt x="135" y="113"/>
                  </a:lnTo>
                  <a:lnTo>
                    <a:pt x="135" y="114"/>
                  </a:lnTo>
                  <a:lnTo>
                    <a:pt x="135" y="115"/>
                  </a:lnTo>
                  <a:lnTo>
                    <a:pt x="135" y="116"/>
                  </a:lnTo>
                  <a:lnTo>
                    <a:pt x="134" y="117"/>
                  </a:lnTo>
                  <a:lnTo>
                    <a:pt x="132" y="121"/>
                  </a:lnTo>
                  <a:lnTo>
                    <a:pt x="129" y="123"/>
                  </a:lnTo>
                  <a:lnTo>
                    <a:pt x="129" y="124"/>
                  </a:lnTo>
                  <a:lnTo>
                    <a:pt x="131" y="126"/>
                  </a:lnTo>
                  <a:lnTo>
                    <a:pt x="132" y="130"/>
                  </a:lnTo>
                  <a:lnTo>
                    <a:pt x="132" y="131"/>
                  </a:lnTo>
                  <a:lnTo>
                    <a:pt x="131" y="135"/>
                  </a:lnTo>
                  <a:lnTo>
                    <a:pt x="129" y="142"/>
                  </a:lnTo>
                  <a:lnTo>
                    <a:pt x="129" y="146"/>
                  </a:lnTo>
                  <a:lnTo>
                    <a:pt x="129" y="150"/>
                  </a:lnTo>
                  <a:lnTo>
                    <a:pt x="129" y="156"/>
                  </a:lnTo>
                  <a:lnTo>
                    <a:pt x="127" y="156"/>
                  </a:lnTo>
                  <a:lnTo>
                    <a:pt x="121" y="156"/>
                  </a:lnTo>
                  <a:lnTo>
                    <a:pt x="117" y="156"/>
                  </a:lnTo>
                  <a:lnTo>
                    <a:pt x="116" y="156"/>
                  </a:lnTo>
                  <a:lnTo>
                    <a:pt x="111" y="156"/>
                  </a:lnTo>
                  <a:lnTo>
                    <a:pt x="106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4" y="156"/>
                  </a:lnTo>
                  <a:lnTo>
                    <a:pt x="89" y="156"/>
                  </a:lnTo>
                  <a:lnTo>
                    <a:pt x="84" y="156"/>
                  </a:lnTo>
                  <a:lnTo>
                    <a:pt x="78" y="156"/>
                  </a:lnTo>
                  <a:lnTo>
                    <a:pt x="73" y="156"/>
                  </a:lnTo>
                  <a:lnTo>
                    <a:pt x="67" y="156"/>
                  </a:lnTo>
                  <a:lnTo>
                    <a:pt x="61" y="156"/>
                  </a:lnTo>
                  <a:lnTo>
                    <a:pt x="57" y="156"/>
                  </a:lnTo>
                  <a:lnTo>
                    <a:pt x="51" y="156"/>
                  </a:lnTo>
                  <a:lnTo>
                    <a:pt x="45" y="156"/>
                  </a:lnTo>
                  <a:lnTo>
                    <a:pt x="40" y="156"/>
                  </a:lnTo>
                  <a:lnTo>
                    <a:pt x="37" y="156"/>
                  </a:lnTo>
                  <a:lnTo>
                    <a:pt x="36" y="156"/>
                  </a:lnTo>
                  <a:lnTo>
                    <a:pt x="35" y="156"/>
                  </a:lnTo>
                  <a:lnTo>
                    <a:pt x="34" y="157"/>
                  </a:lnTo>
                  <a:lnTo>
                    <a:pt x="33" y="158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29" y="158"/>
                  </a:lnTo>
                  <a:lnTo>
                    <a:pt x="28" y="158"/>
                  </a:lnTo>
                  <a:lnTo>
                    <a:pt x="27" y="15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1CB7516D-8653-0E67-4E26-A2D5ACE2EC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1028" y="1062153"/>
              <a:ext cx="513492" cy="457064"/>
            </a:xfrm>
            <a:custGeom>
              <a:avLst/>
              <a:gdLst>
                <a:gd name="T0" fmla="*/ 296 w 364"/>
                <a:gd name="T1" fmla="*/ 48 h 324"/>
                <a:gd name="T2" fmla="*/ 301 w 364"/>
                <a:gd name="T3" fmla="*/ 80 h 324"/>
                <a:gd name="T4" fmla="*/ 296 w 364"/>
                <a:gd name="T5" fmla="*/ 98 h 324"/>
                <a:gd name="T6" fmla="*/ 290 w 364"/>
                <a:gd name="T7" fmla="*/ 116 h 324"/>
                <a:gd name="T8" fmla="*/ 286 w 364"/>
                <a:gd name="T9" fmla="*/ 132 h 324"/>
                <a:gd name="T10" fmla="*/ 277 w 364"/>
                <a:gd name="T11" fmla="*/ 130 h 324"/>
                <a:gd name="T12" fmla="*/ 264 w 364"/>
                <a:gd name="T13" fmla="*/ 116 h 324"/>
                <a:gd name="T14" fmla="*/ 254 w 364"/>
                <a:gd name="T15" fmla="*/ 103 h 324"/>
                <a:gd name="T16" fmla="*/ 248 w 364"/>
                <a:gd name="T17" fmla="*/ 87 h 324"/>
                <a:gd name="T18" fmla="*/ 239 w 364"/>
                <a:gd name="T19" fmla="*/ 76 h 324"/>
                <a:gd name="T20" fmla="*/ 235 w 364"/>
                <a:gd name="T21" fmla="*/ 59 h 324"/>
                <a:gd name="T22" fmla="*/ 230 w 364"/>
                <a:gd name="T23" fmla="*/ 66 h 324"/>
                <a:gd name="T24" fmla="*/ 237 w 364"/>
                <a:gd name="T25" fmla="*/ 84 h 324"/>
                <a:gd name="T26" fmla="*/ 246 w 364"/>
                <a:gd name="T27" fmla="*/ 108 h 324"/>
                <a:gd name="T28" fmla="*/ 256 w 364"/>
                <a:gd name="T29" fmla="*/ 121 h 324"/>
                <a:gd name="T30" fmla="*/ 263 w 364"/>
                <a:gd name="T31" fmla="*/ 133 h 324"/>
                <a:gd name="T32" fmla="*/ 266 w 364"/>
                <a:gd name="T33" fmla="*/ 143 h 324"/>
                <a:gd name="T34" fmla="*/ 276 w 364"/>
                <a:gd name="T35" fmla="*/ 159 h 324"/>
                <a:gd name="T36" fmla="*/ 278 w 364"/>
                <a:gd name="T37" fmla="*/ 172 h 324"/>
                <a:gd name="T38" fmla="*/ 294 w 364"/>
                <a:gd name="T39" fmla="*/ 202 h 324"/>
                <a:gd name="T40" fmla="*/ 307 w 364"/>
                <a:gd name="T41" fmla="*/ 231 h 324"/>
                <a:gd name="T42" fmla="*/ 322 w 364"/>
                <a:gd name="T43" fmla="*/ 255 h 324"/>
                <a:gd name="T44" fmla="*/ 329 w 364"/>
                <a:gd name="T45" fmla="*/ 262 h 324"/>
                <a:gd name="T46" fmla="*/ 322 w 364"/>
                <a:gd name="T47" fmla="*/ 271 h 324"/>
                <a:gd name="T48" fmla="*/ 326 w 364"/>
                <a:gd name="T49" fmla="*/ 287 h 324"/>
                <a:gd name="T50" fmla="*/ 336 w 364"/>
                <a:gd name="T51" fmla="*/ 300 h 324"/>
                <a:gd name="T52" fmla="*/ 356 w 364"/>
                <a:gd name="T53" fmla="*/ 316 h 324"/>
                <a:gd name="T54" fmla="*/ 308 w 364"/>
                <a:gd name="T55" fmla="*/ 324 h 324"/>
                <a:gd name="T56" fmla="*/ 228 w 364"/>
                <a:gd name="T57" fmla="*/ 324 h 324"/>
                <a:gd name="T58" fmla="*/ 199 w 364"/>
                <a:gd name="T59" fmla="*/ 317 h 324"/>
                <a:gd name="T60" fmla="*/ 160 w 364"/>
                <a:gd name="T61" fmla="*/ 324 h 324"/>
                <a:gd name="T62" fmla="*/ 110 w 364"/>
                <a:gd name="T63" fmla="*/ 324 h 324"/>
                <a:gd name="T64" fmla="*/ 61 w 364"/>
                <a:gd name="T65" fmla="*/ 324 h 324"/>
                <a:gd name="T66" fmla="*/ 11 w 364"/>
                <a:gd name="T67" fmla="*/ 324 h 324"/>
                <a:gd name="T68" fmla="*/ 9 w 364"/>
                <a:gd name="T69" fmla="*/ 171 h 324"/>
                <a:gd name="T70" fmla="*/ 5 w 364"/>
                <a:gd name="T71" fmla="*/ 73 h 324"/>
                <a:gd name="T72" fmla="*/ 4 w 364"/>
                <a:gd name="T73" fmla="*/ 45 h 324"/>
                <a:gd name="T74" fmla="*/ 4 w 364"/>
                <a:gd name="T75" fmla="*/ 9 h 324"/>
                <a:gd name="T76" fmla="*/ 35 w 364"/>
                <a:gd name="T77" fmla="*/ 1 h 324"/>
                <a:gd name="T78" fmla="*/ 78 w 364"/>
                <a:gd name="T79" fmla="*/ 9 h 324"/>
                <a:gd name="T80" fmla="*/ 95 w 364"/>
                <a:gd name="T81" fmla="*/ 16 h 324"/>
                <a:gd name="T82" fmla="*/ 114 w 364"/>
                <a:gd name="T83" fmla="*/ 21 h 324"/>
                <a:gd name="T84" fmla="*/ 151 w 364"/>
                <a:gd name="T85" fmla="*/ 19 h 324"/>
                <a:gd name="T86" fmla="*/ 162 w 364"/>
                <a:gd name="T87" fmla="*/ 14 h 324"/>
                <a:gd name="T88" fmla="*/ 164 w 364"/>
                <a:gd name="T89" fmla="*/ 13 h 324"/>
                <a:gd name="T90" fmla="*/ 178 w 364"/>
                <a:gd name="T91" fmla="*/ 6 h 324"/>
                <a:gd name="T92" fmla="*/ 180 w 364"/>
                <a:gd name="T93" fmla="*/ 9 h 324"/>
                <a:gd name="T94" fmla="*/ 191 w 364"/>
                <a:gd name="T95" fmla="*/ 5 h 324"/>
                <a:gd name="T96" fmla="*/ 213 w 364"/>
                <a:gd name="T97" fmla="*/ 5 h 324"/>
                <a:gd name="T98" fmla="*/ 218 w 364"/>
                <a:gd name="T99" fmla="*/ 9 h 324"/>
                <a:gd name="T100" fmla="*/ 213 w 364"/>
                <a:gd name="T101" fmla="*/ 8 h 324"/>
                <a:gd name="T102" fmla="*/ 215 w 364"/>
                <a:gd name="T103" fmla="*/ 16 h 324"/>
                <a:gd name="T104" fmla="*/ 220 w 364"/>
                <a:gd name="T105" fmla="*/ 20 h 324"/>
                <a:gd name="T106" fmla="*/ 227 w 364"/>
                <a:gd name="T107" fmla="*/ 17 h 324"/>
                <a:gd name="T108" fmla="*/ 232 w 364"/>
                <a:gd name="T109" fmla="*/ 17 h 324"/>
                <a:gd name="T110" fmla="*/ 240 w 364"/>
                <a:gd name="T111" fmla="*/ 22 h 324"/>
                <a:gd name="T112" fmla="*/ 248 w 364"/>
                <a:gd name="T113" fmla="*/ 19 h 324"/>
                <a:gd name="T114" fmla="*/ 254 w 364"/>
                <a:gd name="T115" fmla="*/ 21 h 324"/>
                <a:gd name="T116" fmla="*/ 266 w 364"/>
                <a:gd name="T117" fmla="*/ 19 h 324"/>
                <a:gd name="T118" fmla="*/ 298 w 364"/>
                <a:gd name="T119" fmla="*/ 314 h 324"/>
                <a:gd name="T120" fmla="*/ 276 w 364"/>
                <a:gd name="T121" fmla="*/ 141 h 324"/>
                <a:gd name="T122" fmla="*/ 293 w 364"/>
                <a:gd name="T123" fmla="*/ 126 h 324"/>
                <a:gd name="T124" fmla="*/ 255 w 364"/>
                <a:gd name="T125" fmla="*/ 1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324">
                  <a:moveTo>
                    <a:pt x="285" y="15"/>
                  </a:moveTo>
                  <a:lnTo>
                    <a:pt x="286" y="16"/>
                  </a:lnTo>
                  <a:lnTo>
                    <a:pt x="287" y="20"/>
                  </a:lnTo>
                  <a:lnTo>
                    <a:pt x="287" y="23"/>
                  </a:lnTo>
                  <a:lnTo>
                    <a:pt x="288" y="26"/>
                  </a:lnTo>
                  <a:lnTo>
                    <a:pt x="290" y="30"/>
                  </a:lnTo>
                  <a:lnTo>
                    <a:pt x="291" y="36"/>
                  </a:lnTo>
                  <a:lnTo>
                    <a:pt x="293" y="38"/>
                  </a:lnTo>
                  <a:lnTo>
                    <a:pt x="293" y="39"/>
                  </a:lnTo>
                  <a:lnTo>
                    <a:pt x="293" y="40"/>
                  </a:lnTo>
                  <a:lnTo>
                    <a:pt x="294" y="40"/>
                  </a:lnTo>
                  <a:lnTo>
                    <a:pt x="294" y="41"/>
                  </a:lnTo>
                  <a:lnTo>
                    <a:pt x="294" y="42"/>
                  </a:lnTo>
                  <a:lnTo>
                    <a:pt x="294" y="44"/>
                  </a:lnTo>
                  <a:lnTo>
                    <a:pt x="295" y="45"/>
                  </a:lnTo>
                  <a:lnTo>
                    <a:pt x="296" y="46"/>
                  </a:lnTo>
                  <a:lnTo>
                    <a:pt x="296" y="48"/>
                  </a:lnTo>
                  <a:lnTo>
                    <a:pt x="298" y="54"/>
                  </a:lnTo>
                  <a:lnTo>
                    <a:pt x="299" y="57"/>
                  </a:lnTo>
                  <a:lnTo>
                    <a:pt x="299" y="58"/>
                  </a:lnTo>
                  <a:lnTo>
                    <a:pt x="299" y="59"/>
                  </a:lnTo>
                  <a:lnTo>
                    <a:pt x="301" y="63"/>
                  </a:lnTo>
                  <a:lnTo>
                    <a:pt x="302" y="66"/>
                  </a:lnTo>
                  <a:lnTo>
                    <a:pt x="303" y="70"/>
                  </a:lnTo>
                  <a:lnTo>
                    <a:pt x="303" y="72"/>
                  </a:lnTo>
                  <a:lnTo>
                    <a:pt x="303" y="73"/>
                  </a:lnTo>
                  <a:lnTo>
                    <a:pt x="304" y="74"/>
                  </a:lnTo>
                  <a:lnTo>
                    <a:pt x="304" y="75"/>
                  </a:lnTo>
                  <a:lnTo>
                    <a:pt x="303" y="75"/>
                  </a:lnTo>
                  <a:lnTo>
                    <a:pt x="303" y="76"/>
                  </a:lnTo>
                  <a:lnTo>
                    <a:pt x="303" y="78"/>
                  </a:lnTo>
                  <a:lnTo>
                    <a:pt x="302" y="78"/>
                  </a:lnTo>
                  <a:lnTo>
                    <a:pt x="302" y="79"/>
                  </a:lnTo>
                  <a:lnTo>
                    <a:pt x="301" y="80"/>
                  </a:lnTo>
                  <a:lnTo>
                    <a:pt x="301" y="81"/>
                  </a:lnTo>
                  <a:lnTo>
                    <a:pt x="299" y="81"/>
                  </a:lnTo>
                  <a:lnTo>
                    <a:pt x="299" y="82"/>
                  </a:lnTo>
                  <a:lnTo>
                    <a:pt x="299" y="83"/>
                  </a:lnTo>
                  <a:lnTo>
                    <a:pt x="299" y="86"/>
                  </a:lnTo>
                  <a:lnTo>
                    <a:pt x="298" y="86"/>
                  </a:lnTo>
                  <a:lnTo>
                    <a:pt x="298" y="87"/>
                  </a:lnTo>
                  <a:lnTo>
                    <a:pt x="298" y="88"/>
                  </a:lnTo>
                  <a:lnTo>
                    <a:pt x="298" y="89"/>
                  </a:lnTo>
                  <a:lnTo>
                    <a:pt x="298" y="91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7" y="93"/>
                  </a:lnTo>
                  <a:lnTo>
                    <a:pt x="297" y="95"/>
                  </a:lnTo>
                  <a:lnTo>
                    <a:pt x="297" y="97"/>
                  </a:lnTo>
                  <a:lnTo>
                    <a:pt x="296" y="97"/>
                  </a:lnTo>
                  <a:lnTo>
                    <a:pt x="296" y="98"/>
                  </a:lnTo>
                  <a:lnTo>
                    <a:pt x="296" y="99"/>
                  </a:lnTo>
                  <a:lnTo>
                    <a:pt x="296" y="100"/>
                  </a:lnTo>
                  <a:lnTo>
                    <a:pt x="296" y="101"/>
                  </a:lnTo>
                  <a:lnTo>
                    <a:pt x="296" y="103"/>
                  </a:lnTo>
                  <a:lnTo>
                    <a:pt x="295" y="103"/>
                  </a:lnTo>
                  <a:lnTo>
                    <a:pt x="295" y="105"/>
                  </a:lnTo>
                  <a:lnTo>
                    <a:pt x="294" y="106"/>
                  </a:lnTo>
                  <a:lnTo>
                    <a:pt x="293" y="107"/>
                  </a:lnTo>
                  <a:lnTo>
                    <a:pt x="294" y="108"/>
                  </a:lnTo>
                  <a:lnTo>
                    <a:pt x="293" y="109"/>
                  </a:lnTo>
                  <a:lnTo>
                    <a:pt x="291" y="111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0" y="113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6"/>
                  </a:lnTo>
                  <a:lnTo>
                    <a:pt x="290" y="117"/>
                  </a:lnTo>
                  <a:lnTo>
                    <a:pt x="290" y="118"/>
                  </a:lnTo>
                  <a:lnTo>
                    <a:pt x="290" y="120"/>
                  </a:lnTo>
                  <a:lnTo>
                    <a:pt x="291" y="120"/>
                  </a:lnTo>
                  <a:lnTo>
                    <a:pt x="291" y="121"/>
                  </a:lnTo>
                  <a:lnTo>
                    <a:pt x="290" y="122"/>
                  </a:lnTo>
                  <a:lnTo>
                    <a:pt x="290" y="123"/>
                  </a:lnTo>
                  <a:lnTo>
                    <a:pt x="290" y="124"/>
                  </a:lnTo>
                  <a:lnTo>
                    <a:pt x="290" y="126"/>
                  </a:lnTo>
                  <a:lnTo>
                    <a:pt x="289" y="126"/>
                  </a:lnTo>
                  <a:lnTo>
                    <a:pt x="289" y="128"/>
                  </a:lnTo>
                  <a:lnTo>
                    <a:pt x="289" y="129"/>
                  </a:lnTo>
                  <a:lnTo>
                    <a:pt x="288" y="129"/>
                  </a:lnTo>
                  <a:lnTo>
                    <a:pt x="288" y="130"/>
                  </a:lnTo>
                  <a:lnTo>
                    <a:pt x="287" y="131"/>
                  </a:lnTo>
                  <a:lnTo>
                    <a:pt x="286" y="131"/>
                  </a:lnTo>
                  <a:lnTo>
                    <a:pt x="286" y="132"/>
                  </a:lnTo>
                  <a:lnTo>
                    <a:pt x="285" y="133"/>
                  </a:lnTo>
                  <a:lnTo>
                    <a:pt x="283" y="133"/>
                  </a:lnTo>
                  <a:lnTo>
                    <a:pt x="285" y="133"/>
                  </a:lnTo>
                  <a:lnTo>
                    <a:pt x="286" y="133"/>
                  </a:lnTo>
                  <a:lnTo>
                    <a:pt x="286" y="134"/>
                  </a:lnTo>
                  <a:lnTo>
                    <a:pt x="285" y="134"/>
                  </a:lnTo>
                  <a:lnTo>
                    <a:pt x="286" y="134"/>
                  </a:lnTo>
                  <a:lnTo>
                    <a:pt x="285" y="134"/>
                  </a:lnTo>
                  <a:lnTo>
                    <a:pt x="286" y="134"/>
                  </a:lnTo>
                  <a:lnTo>
                    <a:pt x="286" y="135"/>
                  </a:lnTo>
                  <a:lnTo>
                    <a:pt x="285" y="135"/>
                  </a:lnTo>
                  <a:lnTo>
                    <a:pt x="285" y="134"/>
                  </a:lnTo>
                  <a:lnTo>
                    <a:pt x="283" y="133"/>
                  </a:lnTo>
                  <a:lnTo>
                    <a:pt x="282" y="133"/>
                  </a:lnTo>
                  <a:lnTo>
                    <a:pt x="280" y="132"/>
                  </a:lnTo>
                  <a:lnTo>
                    <a:pt x="279" y="132"/>
                  </a:lnTo>
                  <a:lnTo>
                    <a:pt x="277" y="130"/>
                  </a:lnTo>
                  <a:lnTo>
                    <a:pt x="276" y="128"/>
                  </a:lnTo>
                  <a:lnTo>
                    <a:pt x="274" y="128"/>
                  </a:lnTo>
                  <a:lnTo>
                    <a:pt x="273" y="128"/>
                  </a:lnTo>
                  <a:lnTo>
                    <a:pt x="272" y="126"/>
                  </a:lnTo>
                  <a:lnTo>
                    <a:pt x="272" y="125"/>
                  </a:lnTo>
                  <a:lnTo>
                    <a:pt x="271" y="125"/>
                  </a:lnTo>
                  <a:lnTo>
                    <a:pt x="271" y="124"/>
                  </a:lnTo>
                  <a:lnTo>
                    <a:pt x="269" y="123"/>
                  </a:lnTo>
                  <a:lnTo>
                    <a:pt x="269" y="122"/>
                  </a:lnTo>
                  <a:lnTo>
                    <a:pt x="268" y="121"/>
                  </a:lnTo>
                  <a:lnTo>
                    <a:pt x="268" y="120"/>
                  </a:lnTo>
                  <a:lnTo>
                    <a:pt x="266" y="120"/>
                  </a:lnTo>
                  <a:lnTo>
                    <a:pt x="266" y="118"/>
                  </a:lnTo>
                  <a:lnTo>
                    <a:pt x="266" y="117"/>
                  </a:lnTo>
                  <a:lnTo>
                    <a:pt x="265" y="117"/>
                  </a:lnTo>
                  <a:lnTo>
                    <a:pt x="265" y="116"/>
                  </a:lnTo>
                  <a:lnTo>
                    <a:pt x="264" y="116"/>
                  </a:lnTo>
                  <a:lnTo>
                    <a:pt x="261" y="114"/>
                  </a:lnTo>
                  <a:lnTo>
                    <a:pt x="261" y="113"/>
                  </a:lnTo>
                  <a:lnTo>
                    <a:pt x="260" y="112"/>
                  </a:lnTo>
                  <a:lnTo>
                    <a:pt x="259" y="111"/>
                  </a:lnTo>
                  <a:lnTo>
                    <a:pt x="257" y="109"/>
                  </a:lnTo>
                  <a:lnTo>
                    <a:pt x="256" y="109"/>
                  </a:lnTo>
                  <a:lnTo>
                    <a:pt x="256" y="108"/>
                  </a:lnTo>
                  <a:lnTo>
                    <a:pt x="256" y="107"/>
                  </a:lnTo>
                  <a:lnTo>
                    <a:pt x="255" y="107"/>
                  </a:lnTo>
                  <a:lnTo>
                    <a:pt x="256" y="107"/>
                  </a:lnTo>
                  <a:lnTo>
                    <a:pt x="255" y="106"/>
                  </a:lnTo>
                  <a:lnTo>
                    <a:pt x="255" y="107"/>
                  </a:lnTo>
                  <a:lnTo>
                    <a:pt x="255" y="106"/>
                  </a:lnTo>
                  <a:lnTo>
                    <a:pt x="254" y="106"/>
                  </a:lnTo>
                  <a:lnTo>
                    <a:pt x="254" y="105"/>
                  </a:lnTo>
                  <a:lnTo>
                    <a:pt x="254" y="104"/>
                  </a:lnTo>
                  <a:lnTo>
                    <a:pt x="254" y="103"/>
                  </a:lnTo>
                  <a:lnTo>
                    <a:pt x="254" y="100"/>
                  </a:lnTo>
                  <a:lnTo>
                    <a:pt x="255" y="100"/>
                  </a:lnTo>
                  <a:lnTo>
                    <a:pt x="254" y="99"/>
                  </a:lnTo>
                  <a:lnTo>
                    <a:pt x="254" y="98"/>
                  </a:lnTo>
                  <a:lnTo>
                    <a:pt x="253" y="98"/>
                  </a:lnTo>
                  <a:lnTo>
                    <a:pt x="253" y="97"/>
                  </a:lnTo>
                  <a:lnTo>
                    <a:pt x="253" y="96"/>
                  </a:lnTo>
                  <a:lnTo>
                    <a:pt x="253" y="95"/>
                  </a:lnTo>
                  <a:lnTo>
                    <a:pt x="253" y="93"/>
                  </a:lnTo>
                  <a:lnTo>
                    <a:pt x="253" y="92"/>
                  </a:lnTo>
                  <a:lnTo>
                    <a:pt x="253" y="91"/>
                  </a:lnTo>
                  <a:lnTo>
                    <a:pt x="252" y="91"/>
                  </a:lnTo>
                  <a:lnTo>
                    <a:pt x="252" y="90"/>
                  </a:lnTo>
                  <a:lnTo>
                    <a:pt x="251" y="90"/>
                  </a:lnTo>
                  <a:lnTo>
                    <a:pt x="249" y="89"/>
                  </a:lnTo>
                  <a:lnTo>
                    <a:pt x="249" y="88"/>
                  </a:lnTo>
                  <a:lnTo>
                    <a:pt x="248" y="87"/>
                  </a:lnTo>
                  <a:lnTo>
                    <a:pt x="246" y="84"/>
                  </a:lnTo>
                  <a:lnTo>
                    <a:pt x="245" y="84"/>
                  </a:lnTo>
                  <a:lnTo>
                    <a:pt x="245" y="83"/>
                  </a:lnTo>
                  <a:lnTo>
                    <a:pt x="244" y="83"/>
                  </a:lnTo>
                  <a:lnTo>
                    <a:pt x="244" y="82"/>
                  </a:lnTo>
                  <a:lnTo>
                    <a:pt x="244" y="81"/>
                  </a:lnTo>
                  <a:lnTo>
                    <a:pt x="243" y="81"/>
                  </a:lnTo>
                  <a:lnTo>
                    <a:pt x="243" y="80"/>
                  </a:lnTo>
                  <a:lnTo>
                    <a:pt x="243" y="79"/>
                  </a:lnTo>
                  <a:lnTo>
                    <a:pt x="243" y="78"/>
                  </a:lnTo>
                  <a:lnTo>
                    <a:pt x="241" y="78"/>
                  </a:lnTo>
                  <a:lnTo>
                    <a:pt x="240" y="76"/>
                  </a:lnTo>
                  <a:lnTo>
                    <a:pt x="240" y="75"/>
                  </a:lnTo>
                  <a:lnTo>
                    <a:pt x="239" y="75"/>
                  </a:lnTo>
                  <a:lnTo>
                    <a:pt x="240" y="75"/>
                  </a:lnTo>
                  <a:lnTo>
                    <a:pt x="239" y="75"/>
                  </a:lnTo>
                  <a:lnTo>
                    <a:pt x="239" y="76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39" y="72"/>
                  </a:lnTo>
                  <a:lnTo>
                    <a:pt x="238" y="71"/>
                  </a:lnTo>
                  <a:lnTo>
                    <a:pt x="238" y="70"/>
                  </a:lnTo>
                  <a:lnTo>
                    <a:pt x="238" y="68"/>
                  </a:lnTo>
                  <a:lnTo>
                    <a:pt x="238" y="67"/>
                  </a:lnTo>
                  <a:lnTo>
                    <a:pt x="238" y="66"/>
                  </a:lnTo>
                  <a:lnTo>
                    <a:pt x="237" y="65"/>
                  </a:lnTo>
                  <a:lnTo>
                    <a:pt x="237" y="64"/>
                  </a:lnTo>
                  <a:lnTo>
                    <a:pt x="236" y="64"/>
                  </a:lnTo>
                  <a:lnTo>
                    <a:pt x="236" y="63"/>
                  </a:lnTo>
                  <a:lnTo>
                    <a:pt x="237" y="63"/>
                  </a:lnTo>
                  <a:lnTo>
                    <a:pt x="237" y="62"/>
                  </a:lnTo>
                  <a:lnTo>
                    <a:pt x="236" y="62"/>
                  </a:lnTo>
                  <a:lnTo>
                    <a:pt x="235" y="61"/>
                  </a:lnTo>
                  <a:lnTo>
                    <a:pt x="235" y="59"/>
                  </a:lnTo>
                  <a:lnTo>
                    <a:pt x="236" y="59"/>
                  </a:lnTo>
                  <a:lnTo>
                    <a:pt x="235" y="59"/>
                  </a:lnTo>
                  <a:lnTo>
                    <a:pt x="236" y="59"/>
                  </a:lnTo>
                  <a:lnTo>
                    <a:pt x="235" y="59"/>
                  </a:lnTo>
                  <a:lnTo>
                    <a:pt x="235" y="58"/>
                  </a:lnTo>
                  <a:lnTo>
                    <a:pt x="235" y="57"/>
                  </a:lnTo>
                  <a:lnTo>
                    <a:pt x="235" y="58"/>
                  </a:lnTo>
                  <a:lnTo>
                    <a:pt x="235" y="59"/>
                  </a:lnTo>
                  <a:lnTo>
                    <a:pt x="234" y="58"/>
                  </a:lnTo>
                  <a:lnTo>
                    <a:pt x="234" y="59"/>
                  </a:lnTo>
                  <a:lnTo>
                    <a:pt x="232" y="59"/>
                  </a:lnTo>
                  <a:lnTo>
                    <a:pt x="232" y="61"/>
                  </a:lnTo>
                  <a:lnTo>
                    <a:pt x="231" y="61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2" y="63"/>
                  </a:lnTo>
                  <a:lnTo>
                    <a:pt x="230" y="66"/>
                  </a:lnTo>
                  <a:lnTo>
                    <a:pt x="229" y="68"/>
                  </a:lnTo>
                  <a:lnTo>
                    <a:pt x="229" y="71"/>
                  </a:lnTo>
                  <a:lnTo>
                    <a:pt x="228" y="71"/>
                  </a:lnTo>
                  <a:lnTo>
                    <a:pt x="228" y="72"/>
                  </a:lnTo>
                  <a:lnTo>
                    <a:pt x="229" y="72"/>
                  </a:lnTo>
                  <a:lnTo>
                    <a:pt x="229" y="73"/>
                  </a:lnTo>
                  <a:lnTo>
                    <a:pt x="229" y="74"/>
                  </a:lnTo>
                  <a:lnTo>
                    <a:pt x="231" y="75"/>
                  </a:lnTo>
                  <a:lnTo>
                    <a:pt x="232" y="76"/>
                  </a:lnTo>
                  <a:lnTo>
                    <a:pt x="234" y="78"/>
                  </a:lnTo>
                  <a:lnTo>
                    <a:pt x="235" y="79"/>
                  </a:lnTo>
                  <a:lnTo>
                    <a:pt x="236" y="80"/>
                  </a:lnTo>
                  <a:lnTo>
                    <a:pt x="236" y="81"/>
                  </a:lnTo>
                  <a:lnTo>
                    <a:pt x="236" y="82"/>
                  </a:lnTo>
                  <a:lnTo>
                    <a:pt x="236" y="83"/>
                  </a:lnTo>
                  <a:lnTo>
                    <a:pt x="237" y="83"/>
                  </a:lnTo>
                  <a:lnTo>
                    <a:pt x="237" y="84"/>
                  </a:lnTo>
                  <a:lnTo>
                    <a:pt x="237" y="88"/>
                  </a:lnTo>
                  <a:lnTo>
                    <a:pt x="238" y="88"/>
                  </a:lnTo>
                  <a:lnTo>
                    <a:pt x="238" y="89"/>
                  </a:lnTo>
                  <a:lnTo>
                    <a:pt x="237" y="89"/>
                  </a:lnTo>
                  <a:lnTo>
                    <a:pt x="237" y="90"/>
                  </a:lnTo>
                  <a:lnTo>
                    <a:pt x="237" y="91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8" y="95"/>
                  </a:lnTo>
                  <a:lnTo>
                    <a:pt x="238" y="96"/>
                  </a:lnTo>
                  <a:lnTo>
                    <a:pt x="239" y="97"/>
                  </a:lnTo>
                  <a:lnTo>
                    <a:pt x="240" y="98"/>
                  </a:lnTo>
                  <a:lnTo>
                    <a:pt x="241" y="99"/>
                  </a:lnTo>
                  <a:lnTo>
                    <a:pt x="243" y="100"/>
                  </a:lnTo>
                  <a:lnTo>
                    <a:pt x="244" y="106"/>
                  </a:lnTo>
                  <a:lnTo>
                    <a:pt x="246" y="107"/>
                  </a:lnTo>
                  <a:lnTo>
                    <a:pt x="246" y="108"/>
                  </a:lnTo>
                  <a:lnTo>
                    <a:pt x="247" y="108"/>
                  </a:lnTo>
                  <a:lnTo>
                    <a:pt x="247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9" y="112"/>
                  </a:lnTo>
                  <a:lnTo>
                    <a:pt x="249" y="113"/>
                  </a:lnTo>
                  <a:lnTo>
                    <a:pt x="251" y="113"/>
                  </a:lnTo>
                  <a:lnTo>
                    <a:pt x="251" y="114"/>
                  </a:lnTo>
                  <a:lnTo>
                    <a:pt x="251" y="115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3" y="117"/>
                  </a:lnTo>
                  <a:lnTo>
                    <a:pt x="254" y="118"/>
                  </a:lnTo>
                  <a:lnTo>
                    <a:pt x="254" y="120"/>
                  </a:lnTo>
                  <a:lnTo>
                    <a:pt x="255" y="120"/>
                  </a:lnTo>
                  <a:lnTo>
                    <a:pt x="255" y="121"/>
                  </a:lnTo>
                  <a:lnTo>
                    <a:pt x="256" y="121"/>
                  </a:lnTo>
                  <a:lnTo>
                    <a:pt x="256" y="122"/>
                  </a:lnTo>
                  <a:lnTo>
                    <a:pt x="257" y="123"/>
                  </a:lnTo>
                  <a:lnTo>
                    <a:pt x="257" y="124"/>
                  </a:lnTo>
                  <a:lnTo>
                    <a:pt x="259" y="124"/>
                  </a:lnTo>
                  <a:lnTo>
                    <a:pt x="260" y="125"/>
                  </a:lnTo>
                  <a:lnTo>
                    <a:pt x="261" y="125"/>
                  </a:lnTo>
                  <a:lnTo>
                    <a:pt x="263" y="128"/>
                  </a:lnTo>
                  <a:lnTo>
                    <a:pt x="264" y="129"/>
                  </a:lnTo>
                  <a:lnTo>
                    <a:pt x="264" y="130"/>
                  </a:lnTo>
                  <a:lnTo>
                    <a:pt x="265" y="131"/>
                  </a:lnTo>
                  <a:lnTo>
                    <a:pt x="265" y="132"/>
                  </a:lnTo>
                  <a:lnTo>
                    <a:pt x="265" y="133"/>
                  </a:lnTo>
                  <a:lnTo>
                    <a:pt x="264" y="132"/>
                  </a:lnTo>
                  <a:lnTo>
                    <a:pt x="263" y="131"/>
                  </a:lnTo>
                  <a:lnTo>
                    <a:pt x="262" y="131"/>
                  </a:lnTo>
                  <a:lnTo>
                    <a:pt x="262" y="132"/>
                  </a:lnTo>
                  <a:lnTo>
                    <a:pt x="263" y="133"/>
                  </a:lnTo>
                  <a:lnTo>
                    <a:pt x="263" y="134"/>
                  </a:lnTo>
                  <a:lnTo>
                    <a:pt x="264" y="134"/>
                  </a:lnTo>
                  <a:lnTo>
                    <a:pt x="264" y="135"/>
                  </a:lnTo>
                  <a:lnTo>
                    <a:pt x="264" y="137"/>
                  </a:lnTo>
                  <a:lnTo>
                    <a:pt x="265" y="137"/>
                  </a:lnTo>
                  <a:lnTo>
                    <a:pt x="265" y="138"/>
                  </a:lnTo>
                  <a:lnTo>
                    <a:pt x="264" y="137"/>
                  </a:lnTo>
                  <a:lnTo>
                    <a:pt x="264" y="138"/>
                  </a:lnTo>
                  <a:lnTo>
                    <a:pt x="264" y="137"/>
                  </a:lnTo>
                  <a:lnTo>
                    <a:pt x="263" y="137"/>
                  </a:lnTo>
                  <a:lnTo>
                    <a:pt x="263" y="138"/>
                  </a:lnTo>
                  <a:lnTo>
                    <a:pt x="264" y="139"/>
                  </a:lnTo>
                  <a:lnTo>
                    <a:pt x="264" y="140"/>
                  </a:lnTo>
                  <a:lnTo>
                    <a:pt x="264" y="141"/>
                  </a:lnTo>
                  <a:lnTo>
                    <a:pt x="265" y="142"/>
                  </a:lnTo>
                  <a:lnTo>
                    <a:pt x="266" y="142"/>
                  </a:lnTo>
                  <a:lnTo>
                    <a:pt x="266" y="143"/>
                  </a:lnTo>
                  <a:lnTo>
                    <a:pt x="266" y="145"/>
                  </a:lnTo>
                  <a:lnTo>
                    <a:pt x="268" y="145"/>
                  </a:lnTo>
                  <a:lnTo>
                    <a:pt x="268" y="146"/>
                  </a:lnTo>
                  <a:lnTo>
                    <a:pt x="269" y="148"/>
                  </a:lnTo>
                  <a:lnTo>
                    <a:pt x="270" y="149"/>
                  </a:lnTo>
                  <a:lnTo>
                    <a:pt x="271" y="150"/>
                  </a:lnTo>
                  <a:lnTo>
                    <a:pt x="272" y="150"/>
                  </a:lnTo>
                  <a:lnTo>
                    <a:pt x="273" y="151"/>
                  </a:lnTo>
                  <a:lnTo>
                    <a:pt x="273" y="153"/>
                  </a:lnTo>
                  <a:lnTo>
                    <a:pt x="272" y="153"/>
                  </a:lnTo>
                  <a:lnTo>
                    <a:pt x="272" y="154"/>
                  </a:lnTo>
                  <a:lnTo>
                    <a:pt x="272" y="155"/>
                  </a:lnTo>
                  <a:lnTo>
                    <a:pt x="273" y="156"/>
                  </a:lnTo>
                  <a:lnTo>
                    <a:pt x="274" y="157"/>
                  </a:lnTo>
                  <a:lnTo>
                    <a:pt x="274" y="158"/>
                  </a:lnTo>
                  <a:lnTo>
                    <a:pt x="274" y="159"/>
                  </a:lnTo>
                  <a:lnTo>
                    <a:pt x="276" y="159"/>
                  </a:lnTo>
                  <a:lnTo>
                    <a:pt x="276" y="160"/>
                  </a:lnTo>
                  <a:lnTo>
                    <a:pt x="276" y="162"/>
                  </a:lnTo>
                  <a:lnTo>
                    <a:pt x="277" y="162"/>
                  </a:lnTo>
                  <a:lnTo>
                    <a:pt x="277" y="163"/>
                  </a:lnTo>
                  <a:lnTo>
                    <a:pt x="278" y="163"/>
                  </a:lnTo>
                  <a:lnTo>
                    <a:pt x="278" y="164"/>
                  </a:lnTo>
                  <a:lnTo>
                    <a:pt x="278" y="165"/>
                  </a:lnTo>
                  <a:lnTo>
                    <a:pt x="277" y="165"/>
                  </a:lnTo>
                  <a:lnTo>
                    <a:pt x="276" y="165"/>
                  </a:lnTo>
                  <a:lnTo>
                    <a:pt x="276" y="166"/>
                  </a:lnTo>
                  <a:lnTo>
                    <a:pt x="276" y="167"/>
                  </a:lnTo>
                  <a:lnTo>
                    <a:pt x="277" y="167"/>
                  </a:lnTo>
                  <a:lnTo>
                    <a:pt x="277" y="168"/>
                  </a:lnTo>
                  <a:lnTo>
                    <a:pt x="276" y="170"/>
                  </a:lnTo>
                  <a:lnTo>
                    <a:pt x="276" y="171"/>
                  </a:lnTo>
                  <a:lnTo>
                    <a:pt x="277" y="172"/>
                  </a:lnTo>
                  <a:lnTo>
                    <a:pt x="278" y="172"/>
                  </a:lnTo>
                  <a:lnTo>
                    <a:pt x="278" y="173"/>
                  </a:lnTo>
                  <a:lnTo>
                    <a:pt x="279" y="175"/>
                  </a:lnTo>
                  <a:lnTo>
                    <a:pt x="280" y="175"/>
                  </a:lnTo>
                  <a:lnTo>
                    <a:pt x="281" y="179"/>
                  </a:lnTo>
                  <a:lnTo>
                    <a:pt x="281" y="180"/>
                  </a:lnTo>
                  <a:lnTo>
                    <a:pt x="281" y="181"/>
                  </a:lnTo>
                  <a:lnTo>
                    <a:pt x="282" y="181"/>
                  </a:lnTo>
                  <a:lnTo>
                    <a:pt x="282" y="182"/>
                  </a:lnTo>
                  <a:lnTo>
                    <a:pt x="286" y="188"/>
                  </a:lnTo>
                  <a:lnTo>
                    <a:pt x="287" y="190"/>
                  </a:lnTo>
                  <a:lnTo>
                    <a:pt x="288" y="192"/>
                  </a:lnTo>
                  <a:lnTo>
                    <a:pt x="290" y="196"/>
                  </a:lnTo>
                  <a:lnTo>
                    <a:pt x="290" y="197"/>
                  </a:lnTo>
                  <a:lnTo>
                    <a:pt x="290" y="198"/>
                  </a:lnTo>
                  <a:lnTo>
                    <a:pt x="293" y="200"/>
                  </a:lnTo>
                  <a:lnTo>
                    <a:pt x="294" y="201"/>
                  </a:lnTo>
                  <a:lnTo>
                    <a:pt x="294" y="202"/>
                  </a:lnTo>
                  <a:lnTo>
                    <a:pt x="296" y="207"/>
                  </a:lnTo>
                  <a:lnTo>
                    <a:pt x="297" y="208"/>
                  </a:lnTo>
                  <a:lnTo>
                    <a:pt x="297" y="210"/>
                  </a:lnTo>
                  <a:lnTo>
                    <a:pt x="298" y="212"/>
                  </a:lnTo>
                  <a:lnTo>
                    <a:pt x="298" y="213"/>
                  </a:lnTo>
                  <a:lnTo>
                    <a:pt x="299" y="214"/>
                  </a:lnTo>
                  <a:lnTo>
                    <a:pt x="301" y="215"/>
                  </a:lnTo>
                  <a:lnTo>
                    <a:pt x="301" y="216"/>
                  </a:lnTo>
                  <a:lnTo>
                    <a:pt x="302" y="217"/>
                  </a:lnTo>
                  <a:lnTo>
                    <a:pt x="302" y="220"/>
                  </a:lnTo>
                  <a:lnTo>
                    <a:pt x="303" y="222"/>
                  </a:lnTo>
                  <a:lnTo>
                    <a:pt x="306" y="226"/>
                  </a:lnTo>
                  <a:lnTo>
                    <a:pt x="306" y="227"/>
                  </a:lnTo>
                  <a:lnTo>
                    <a:pt x="306" y="229"/>
                  </a:lnTo>
                  <a:lnTo>
                    <a:pt x="307" y="229"/>
                  </a:lnTo>
                  <a:lnTo>
                    <a:pt x="307" y="230"/>
                  </a:lnTo>
                  <a:lnTo>
                    <a:pt x="307" y="231"/>
                  </a:lnTo>
                  <a:lnTo>
                    <a:pt x="307" y="232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0" y="234"/>
                  </a:lnTo>
                  <a:lnTo>
                    <a:pt x="311" y="238"/>
                  </a:lnTo>
                  <a:lnTo>
                    <a:pt x="311" y="239"/>
                  </a:lnTo>
                  <a:lnTo>
                    <a:pt x="312" y="240"/>
                  </a:lnTo>
                  <a:lnTo>
                    <a:pt x="312" y="241"/>
                  </a:lnTo>
                  <a:lnTo>
                    <a:pt x="312" y="242"/>
                  </a:lnTo>
                  <a:lnTo>
                    <a:pt x="313" y="243"/>
                  </a:lnTo>
                  <a:lnTo>
                    <a:pt x="314" y="246"/>
                  </a:lnTo>
                  <a:lnTo>
                    <a:pt x="319" y="249"/>
                  </a:lnTo>
                  <a:lnTo>
                    <a:pt x="320" y="252"/>
                  </a:lnTo>
                  <a:lnTo>
                    <a:pt x="321" y="254"/>
                  </a:lnTo>
                  <a:lnTo>
                    <a:pt x="322" y="255"/>
                  </a:lnTo>
                  <a:lnTo>
                    <a:pt x="323" y="255"/>
                  </a:lnTo>
                  <a:lnTo>
                    <a:pt x="322" y="255"/>
                  </a:lnTo>
                  <a:lnTo>
                    <a:pt x="323" y="255"/>
                  </a:lnTo>
                  <a:lnTo>
                    <a:pt x="324" y="255"/>
                  </a:lnTo>
                  <a:lnTo>
                    <a:pt x="326" y="256"/>
                  </a:lnTo>
                  <a:lnTo>
                    <a:pt x="326" y="257"/>
                  </a:lnTo>
                  <a:lnTo>
                    <a:pt x="326" y="258"/>
                  </a:lnTo>
                  <a:lnTo>
                    <a:pt x="327" y="258"/>
                  </a:lnTo>
                  <a:lnTo>
                    <a:pt x="328" y="258"/>
                  </a:lnTo>
                  <a:lnTo>
                    <a:pt x="328" y="259"/>
                  </a:lnTo>
                  <a:lnTo>
                    <a:pt x="329" y="259"/>
                  </a:lnTo>
                  <a:lnTo>
                    <a:pt x="330" y="259"/>
                  </a:lnTo>
                  <a:lnTo>
                    <a:pt x="330" y="262"/>
                  </a:lnTo>
                  <a:lnTo>
                    <a:pt x="331" y="262"/>
                  </a:lnTo>
                  <a:lnTo>
                    <a:pt x="331" y="263"/>
                  </a:lnTo>
                  <a:lnTo>
                    <a:pt x="330" y="262"/>
                  </a:lnTo>
                  <a:lnTo>
                    <a:pt x="330" y="260"/>
                  </a:lnTo>
                  <a:lnTo>
                    <a:pt x="329" y="260"/>
                  </a:lnTo>
                  <a:lnTo>
                    <a:pt x="329" y="262"/>
                  </a:lnTo>
                  <a:lnTo>
                    <a:pt x="328" y="262"/>
                  </a:lnTo>
                  <a:lnTo>
                    <a:pt x="327" y="262"/>
                  </a:lnTo>
                  <a:lnTo>
                    <a:pt x="326" y="262"/>
                  </a:lnTo>
                  <a:lnTo>
                    <a:pt x="324" y="260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2" y="260"/>
                  </a:lnTo>
                  <a:lnTo>
                    <a:pt x="322" y="262"/>
                  </a:lnTo>
                  <a:lnTo>
                    <a:pt x="322" y="263"/>
                  </a:lnTo>
                  <a:lnTo>
                    <a:pt x="322" y="264"/>
                  </a:lnTo>
                  <a:lnTo>
                    <a:pt x="322" y="265"/>
                  </a:lnTo>
                  <a:lnTo>
                    <a:pt x="322" y="266"/>
                  </a:lnTo>
                  <a:lnTo>
                    <a:pt x="323" y="267"/>
                  </a:lnTo>
                  <a:lnTo>
                    <a:pt x="322" y="267"/>
                  </a:lnTo>
                  <a:lnTo>
                    <a:pt x="322" y="268"/>
                  </a:lnTo>
                  <a:lnTo>
                    <a:pt x="323" y="269"/>
                  </a:lnTo>
                  <a:lnTo>
                    <a:pt x="322" y="271"/>
                  </a:lnTo>
                  <a:lnTo>
                    <a:pt x="322" y="273"/>
                  </a:lnTo>
                  <a:lnTo>
                    <a:pt x="322" y="274"/>
                  </a:lnTo>
                  <a:lnTo>
                    <a:pt x="322" y="275"/>
                  </a:lnTo>
                  <a:lnTo>
                    <a:pt x="322" y="276"/>
                  </a:lnTo>
                  <a:lnTo>
                    <a:pt x="323" y="277"/>
                  </a:lnTo>
                  <a:lnTo>
                    <a:pt x="323" y="279"/>
                  </a:lnTo>
                  <a:lnTo>
                    <a:pt x="324" y="279"/>
                  </a:lnTo>
                  <a:lnTo>
                    <a:pt x="324" y="281"/>
                  </a:lnTo>
                  <a:lnTo>
                    <a:pt x="324" y="282"/>
                  </a:lnTo>
                  <a:lnTo>
                    <a:pt x="324" y="283"/>
                  </a:lnTo>
                  <a:lnTo>
                    <a:pt x="324" y="284"/>
                  </a:lnTo>
                  <a:lnTo>
                    <a:pt x="326" y="287"/>
                  </a:lnTo>
                  <a:lnTo>
                    <a:pt x="320" y="292"/>
                  </a:lnTo>
                  <a:lnTo>
                    <a:pt x="314" y="298"/>
                  </a:lnTo>
                  <a:lnTo>
                    <a:pt x="318" y="294"/>
                  </a:lnTo>
                  <a:lnTo>
                    <a:pt x="322" y="291"/>
                  </a:lnTo>
                  <a:lnTo>
                    <a:pt x="326" y="287"/>
                  </a:lnTo>
                  <a:lnTo>
                    <a:pt x="327" y="288"/>
                  </a:lnTo>
                  <a:lnTo>
                    <a:pt x="327" y="289"/>
                  </a:lnTo>
                  <a:lnTo>
                    <a:pt x="328" y="292"/>
                  </a:lnTo>
                  <a:lnTo>
                    <a:pt x="328" y="293"/>
                  </a:lnTo>
                  <a:lnTo>
                    <a:pt x="329" y="296"/>
                  </a:lnTo>
                  <a:lnTo>
                    <a:pt x="330" y="296"/>
                  </a:lnTo>
                  <a:lnTo>
                    <a:pt x="330" y="294"/>
                  </a:lnTo>
                  <a:lnTo>
                    <a:pt x="329" y="293"/>
                  </a:lnTo>
                  <a:lnTo>
                    <a:pt x="330" y="293"/>
                  </a:lnTo>
                  <a:lnTo>
                    <a:pt x="330" y="294"/>
                  </a:lnTo>
                  <a:lnTo>
                    <a:pt x="331" y="297"/>
                  </a:lnTo>
                  <a:lnTo>
                    <a:pt x="331" y="298"/>
                  </a:lnTo>
                  <a:lnTo>
                    <a:pt x="332" y="298"/>
                  </a:lnTo>
                  <a:lnTo>
                    <a:pt x="332" y="299"/>
                  </a:lnTo>
                  <a:lnTo>
                    <a:pt x="333" y="300"/>
                  </a:lnTo>
                  <a:lnTo>
                    <a:pt x="335" y="300"/>
                  </a:lnTo>
                  <a:lnTo>
                    <a:pt x="336" y="300"/>
                  </a:lnTo>
                  <a:lnTo>
                    <a:pt x="336" y="301"/>
                  </a:lnTo>
                  <a:lnTo>
                    <a:pt x="337" y="301"/>
                  </a:lnTo>
                  <a:lnTo>
                    <a:pt x="338" y="301"/>
                  </a:lnTo>
                  <a:lnTo>
                    <a:pt x="341" y="301"/>
                  </a:lnTo>
                  <a:lnTo>
                    <a:pt x="344" y="302"/>
                  </a:lnTo>
                  <a:lnTo>
                    <a:pt x="344" y="304"/>
                  </a:lnTo>
                  <a:lnTo>
                    <a:pt x="346" y="305"/>
                  </a:lnTo>
                  <a:lnTo>
                    <a:pt x="346" y="306"/>
                  </a:lnTo>
                  <a:lnTo>
                    <a:pt x="346" y="307"/>
                  </a:lnTo>
                  <a:lnTo>
                    <a:pt x="347" y="308"/>
                  </a:lnTo>
                  <a:lnTo>
                    <a:pt x="348" y="309"/>
                  </a:lnTo>
                  <a:lnTo>
                    <a:pt x="349" y="309"/>
                  </a:lnTo>
                  <a:lnTo>
                    <a:pt x="350" y="310"/>
                  </a:lnTo>
                  <a:lnTo>
                    <a:pt x="350" y="313"/>
                  </a:lnTo>
                  <a:lnTo>
                    <a:pt x="353" y="313"/>
                  </a:lnTo>
                  <a:lnTo>
                    <a:pt x="354" y="314"/>
                  </a:lnTo>
                  <a:lnTo>
                    <a:pt x="356" y="316"/>
                  </a:lnTo>
                  <a:lnTo>
                    <a:pt x="358" y="318"/>
                  </a:lnTo>
                  <a:lnTo>
                    <a:pt x="360" y="318"/>
                  </a:lnTo>
                  <a:lnTo>
                    <a:pt x="361" y="318"/>
                  </a:lnTo>
                  <a:lnTo>
                    <a:pt x="362" y="319"/>
                  </a:lnTo>
                  <a:lnTo>
                    <a:pt x="362" y="321"/>
                  </a:lnTo>
                  <a:lnTo>
                    <a:pt x="363" y="322"/>
                  </a:lnTo>
                  <a:lnTo>
                    <a:pt x="364" y="322"/>
                  </a:lnTo>
                  <a:lnTo>
                    <a:pt x="364" y="323"/>
                  </a:lnTo>
                  <a:lnTo>
                    <a:pt x="364" y="324"/>
                  </a:lnTo>
                  <a:lnTo>
                    <a:pt x="356" y="324"/>
                  </a:lnTo>
                  <a:lnTo>
                    <a:pt x="349" y="324"/>
                  </a:lnTo>
                  <a:lnTo>
                    <a:pt x="343" y="324"/>
                  </a:lnTo>
                  <a:lnTo>
                    <a:pt x="336" y="324"/>
                  </a:lnTo>
                  <a:lnTo>
                    <a:pt x="329" y="324"/>
                  </a:lnTo>
                  <a:lnTo>
                    <a:pt x="322" y="324"/>
                  </a:lnTo>
                  <a:lnTo>
                    <a:pt x="315" y="324"/>
                  </a:lnTo>
                  <a:lnTo>
                    <a:pt x="308" y="324"/>
                  </a:lnTo>
                  <a:lnTo>
                    <a:pt x="302" y="324"/>
                  </a:lnTo>
                  <a:lnTo>
                    <a:pt x="294" y="324"/>
                  </a:lnTo>
                  <a:lnTo>
                    <a:pt x="287" y="324"/>
                  </a:lnTo>
                  <a:lnTo>
                    <a:pt x="280" y="324"/>
                  </a:lnTo>
                  <a:lnTo>
                    <a:pt x="273" y="324"/>
                  </a:lnTo>
                  <a:lnTo>
                    <a:pt x="266" y="324"/>
                  </a:lnTo>
                  <a:lnTo>
                    <a:pt x="260" y="324"/>
                  </a:lnTo>
                  <a:lnTo>
                    <a:pt x="253" y="324"/>
                  </a:lnTo>
                  <a:lnTo>
                    <a:pt x="249" y="324"/>
                  </a:lnTo>
                  <a:lnTo>
                    <a:pt x="246" y="324"/>
                  </a:lnTo>
                  <a:lnTo>
                    <a:pt x="244" y="324"/>
                  </a:lnTo>
                  <a:lnTo>
                    <a:pt x="240" y="324"/>
                  </a:lnTo>
                  <a:lnTo>
                    <a:pt x="237" y="324"/>
                  </a:lnTo>
                  <a:lnTo>
                    <a:pt x="235" y="324"/>
                  </a:lnTo>
                  <a:lnTo>
                    <a:pt x="234" y="324"/>
                  </a:lnTo>
                  <a:lnTo>
                    <a:pt x="231" y="324"/>
                  </a:lnTo>
                  <a:lnTo>
                    <a:pt x="228" y="324"/>
                  </a:lnTo>
                  <a:lnTo>
                    <a:pt x="224" y="324"/>
                  </a:lnTo>
                  <a:lnTo>
                    <a:pt x="222" y="324"/>
                  </a:lnTo>
                  <a:lnTo>
                    <a:pt x="219" y="324"/>
                  </a:lnTo>
                  <a:lnTo>
                    <a:pt x="215" y="324"/>
                  </a:lnTo>
                  <a:lnTo>
                    <a:pt x="213" y="324"/>
                  </a:lnTo>
                  <a:lnTo>
                    <a:pt x="210" y="324"/>
                  </a:lnTo>
                  <a:lnTo>
                    <a:pt x="206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202" y="321"/>
                  </a:lnTo>
                  <a:lnTo>
                    <a:pt x="203" y="318"/>
                  </a:lnTo>
                  <a:lnTo>
                    <a:pt x="203" y="317"/>
                  </a:lnTo>
                  <a:lnTo>
                    <a:pt x="202" y="317"/>
                  </a:lnTo>
                  <a:lnTo>
                    <a:pt x="202" y="316"/>
                  </a:lnTo>
                  <a:lnTo>
                    <a:pt x="201" y="316"/>
                  </a:lnTo>
                  <a:lnTo>
                    <a:pt x="199" y="317"/>
                  </a:lnTo>
                  <a:lnTo>
                    <a:pt x="198" y="317"/>
                  </a:lnTo>
                  <a:lnTo>
                    <a:pt x="197" y="321"/>
                  </a:lnTo>
                  <a:lnTo>
                    <a:pt x="196" y="324"/>
                  </a:lnTo>
                  <a:lnTo>
                    <a:pt x="195" y="324"/>
                  </a:lnTo>
                  <a:lnTo>
                    <a:pt x="194" y="324"/>
                  </a:lnTo>
                  <a:lnTo>
                    <a:pt x="191" y="324"/>
                  </a:lnTo>
                  <a:lnTo>
                    <a:pt x="188" y="324"/>
                  </a:lnTo>
                  <a:lnTo>
                    <a:pt x="186" y="324"/>
                  </a:lnTo>
                  <a:lnTo>
                    <a:pt x="182" y="324"/>
                  </a:lnTo>
                  <a:lnTo>
                    <a:pt x="180" y="324"/>
                  </a:lnTo>
                  <a:lnTo>
                    <a:pt x="177" y="324"/>
                  </a:lnTo>
                  <a:lnTo>
                    <a:pt x="174" y="324"/>
                  </a:lnTo>
                  <a:lnTo>
                    <a:pt x="171" y="324"/>
                  </a:lnTo>
                  <a:lnTo>
                    <a:pt x="168" y="324"/>
                  </a:lnTo>
                  <a:lnTo>
                    <a:pt x="165" y="324"/>
                  </a:lnTo>
                  <a:lnTo>
                    <a:pt x="162" y="324"/>
                  </a:lnTo>
                  <a:lnTo>
                    <a:pt x="160" y="324"/>
                  </a:lnTo>
                  <a:lnTo>
                    <a:pt x="156" y="324"/>
                  </a:lnTo>
                  <a:lnTo>
                    <a:pt x="154" y="324"/>
                  </a:lnTo>
                  <a:lnTo>
                    <a:pt x="151" y="324"/>
                  </a:lnTo>
                  <a:lnTo>
                    <a:pt x="147" y="324"/>
                  </a:lnTo>
                  <a:lnTo>
                    <a:pt x="145" y="324"/>
                  </a:lnTo>
                  <a:lnTo>
                    <a:pt x="142" y="324"/>
                  </a:lnTo>
                  <a:lnTo>
                    <a:pt x="139" y="324"/>
                  </a:lnTo>
                  <a:lnTo>
                    <a:pt x="136" y="324"/>
                  </a:lnTo>
                  <a:lnTo>
                    <a:pt x="134" y="324"/>
                  </a:lnTo>
                  <a:lnTo>
                    <a:pt x="130" y="324"/>
                  </a:lnTo>
                  <a:lnTo>
                    <a:pt x="128" y="324"/>
                  </a:lnTo>
                  <a:lnTo>
                    <a:pt x="124" y="324"/>
                  </a:lnTo>
                  <a:lnTo>
                    <a:pt x="121" y="324"/>
                  </a:lnTo>
                  <a:lnTo>
                    <a:pt x="119" y="324"/>
                  </a:lnTo>
                  <a:lnTo>
                    <a:pt x="115" y="324"/>
                  </a:lnTo>
                  <a:lnTo>
                    <a:pt x="113" y="324"/>
                  </a:lnTo>
                  <a:lnTo>
                    <a:pt x="110" y="324"/>
                  </a:lnTo>
                  <a:lnTo>
                    <a:pt x="107" y="324"/>
                  </a:lnTo>
                  <a:lnTo>
                    <a:pt x="104" y="324"/>
                  </a:lnTo>
                  <a:lnTo>
                    <a:pt x="102" y="324"/>
                  </a:lnTo>
                  <a:lnTo>
                    <a:pt x="98" y="324"/>
                  </a:lnTo>
                  <a:lnTo>
                    <a:pt x="95" y="324"/>
                  </a:lnTo>
                  <a:lnTo>
                    <a:pt x="93" y="324"/>
                  </a:lnTo>
                  <a:lnTo>
                    <a:pt x="89" y="324"/>
                  </a:lnTo>
                  <a:lnTo>
                    <a:pt x="87" y="324"/>
                  </a:lnTo>
                  <a:lnTo>
                    <a:pt x="84" y="324"/>
                  </a:lnTo>
                  <a:lnTo>
                    <a:pt x="81" y="324"/>
                  </a:lnTo>
                  <a:lnTo>
                    <a:pt x="78" y="324"/>
                  </a:lnTo>
                  <a:lnTo>
                    <a:pt x="76" y="324"/>
                  </a:lnTo>
                  <a:lnTo>
                    <a:pt x="72" y="324"/>
                  </a:lnTo>
                  <a:lnTo>
                    <a:pt x="69" y="324"/>
                  </a:lnTo>
                  <a:lnTo>
                    <a:pt x="67" y="324"/>
                  </a:lnTo>
                  <a:lnTo>
                    <a:pt x="63" y="324"/>
                  </a:lnTo>
                  <a:lnTo>
                    <a:pt x="61" y="324"/>
                  </a:lnTo>
                  <a:lnTo>
                    <a:pt x="57" y="324"/>
                  </a:lnTo>
                  <a:lnTo>
                    <a:pt x="55" y="324"/>
                  </a:lnTo>
                  <a:lnTo>
                    <a:pt x="52" y="324"/>
                  </a:lnTo>
                  <a:lnTo>
                    <a:pt x="48" y="324"/>
                  </a:lnTo>
                  <a:lnTo>
                    <a:pt x="46" y="324"/>
                  </a:lnTo>
                  <a:lnTo>
                    <a:pt x="43" y="324"/>
                  </a:lnTo>
                  <a:lnTo>
                    <a:pt x="40" y="324"/>
                  </a:lnTo>
                  <a:lnTo>
                    <a:pt x="37" y="324"/>
                  </a:lnTo>
                  <a:lnTo>
                    <a:pt x="35" y="324"/>
                  </a:lnTo>
                  <a:lnTo>
                    <a:pt x="31" y="324"/>
                  </a:lnTo>
                  <a:lnTo>
                    <a:pt x="29" y="324"/>
                  </a:lnTo>
                  <a:lnTo>
                    <a:pt x="26" y="324"/>
                  </a:lnTo>
                  <a:lnTo>
                    <a:pt x="22" y="324"/>
                  </a:lnTo>
                  <a:lnTo>
                    <a:pt x="20" y="324"/>
                  </a:lnTo>
                  <a:lnTo>
                    <a:pt x="17" y="324"/>
                  </a:lnTo>
                  <a:lnTo>
                    <a:pt x="14" y="324"/>
                  </a:lnTo>
                  <a:lnTo>
                    <a:pt x="11" y="324"/>
                  </a:lnTo>
                  <a:lnTo>
                    <a:pt x="9" y="324"/>
                  </a:lnTo>
                  <a:lnTo>
                    <a:pt x="9" y="315"/>
                  </a:lnTo>
                  <a:lnTo>
                    <a:pt x="9" y="305"/>
                  </a:lnTo>
                  <a:lnTo>
                    <a:pt x="9" y="296"/>
                  </a:lnTo>
                  <a:lnTo>
                    <a:pt x="9" y="287"/>
                  </a:lnTo>
                  <a:lnTo>
                    <a:pt x="9" y="276"/>
                  </a:lnTo>
                  <a:lnTo>
                    <a:pt x="9" y="267"/>
                  </a:lnTo>
                  <a:lnTo>
                    <a:pt x="9" y="257"/>
                  </a:lnTo>
                  <a:lnTo>
                    <a:pt x="9" y="248"/>
                  </a:lnTo>
                  <a:lnTo>
                    <a:pt x="9" y="239"/>
                  </a:lnTo>
                  <a:lnTo>
                    <a:pt x="9" y="229"/>
                  </a:lnTo>
                  <a:lnTo>
                    <a:pt x="9" y="220"/>
                  </a:lnTo>
                  <a:lnTo>
                    <a:pt x="9" y="209"/>
                  </a:lnTo>
                  <a:lnTo>
                    <a:pt x="9" y="200"/>
                  </a:lnTo>
                  <a:lnTo>
                    <a:pt x="9" y="190"/>
                  </a:lnTo>
                  <a:lnTo>
                    <a:pt x="9" y="181"/>
                  </a:lnTo>
                  <a:lnTo>
                    <a:pt x="9" y="171"/>
                  </a:lnTo>
                  <a:lnTo>
                    <a:pt x="9" y="164"/>
                  </a:lnTo>
                  <a:lnTo>
                    <a:pt x="9" y="158"/>
                  </a:lnTo>
                  <a:lnTo>
                    <a:pt x="9" y="155"/>
                  </a:lnTo>
                  <a:lnTo>
                    <a:pt x="9" y="143"/>
                  </a:lnTo>
                  <a:lnTo>
                    <a:pt x="9" y="139"/>
                  </a:lnTo>
                  <a:lnTo>
                    <a:pt x="9" y="137"/>
                  </a:lnTo>
                  <a:lnTo>
                    <a:pt x="9" y="125"/>
                  </a:lnTo>
                  <a:lnTo>
                    <a:pt x="9" y="123"/>
                  </a:lnTo>
                  <a:lnTo>
                    <a:pt x="9" y="109"/>
                  </a:lnTo>
                  <a:lnTo>
                    <a:pt x="9" y="96"/>
                  </a:lnTo>
                  <a:lnTo>
                    <a:pt x="9" y="90"/>
                  </a:lnTo>
                  <a:lnTo>
                    <a:pt x="9" y="86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5" y="75"/>
                  </a:lnTo>
                  <a:lnTo>
                    <a:pt x="5" y="74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4" y="68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8" y="4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50" y="5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2" y="9"/>
                  </a:lnTo>
                  <a:lnTo>
                    <a:pt x="75" y="9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79" y="12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5" y="16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5" y="15"/>
                  </a:lnTo>
                  <a:lnTo>
                    <a:pt x="95" y="16"/>
                  </a:lnTo>
                  <a:lnTo>
                    <a:pt x="95" y="17"/>
                  </a:lnTo>
                  <a:lnTo>
                    <a:pt x="95" y="19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103" y="20"/>
                  </a:lnTo>
                  <a:lnTo>
                    <a:pt x="104" y="20"/>
                  </a:lnTo>
                  <a:lnTo>
                    <a:pt x="104" y="21"/>
                  </a:lnTo>
                  <a:lnTo>
                    <a:pt x="105" y="21"/>
                  </a:lnTo>
                  <a:lnTo>
                    <a:pt x="106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10" y="20"/>
                  </a:lnTo>
                  <a:lnTo>
                    <a:pt x="111" y="20"/>
                  </a:lnTo>
                  <a:lnTo>
                    <a:pt x="112" y="20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115" y="22"/>
                  </a:lnTo>
                  <a:lnTo>
                    <a:pt x="120" y="23"/>
                  </a:lnTo>
                  <a:lnTo>
                    <a:pt x="121" y="24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5"/>
                  </a:lnTo>
                  <a:lnTo>
                    <a:pt x="123" y="26"/>
                  </a:lnTo>
                  <a:lnTo>
                    <a:pt x="129" y="29"/>
                  </a:lnTo>
                  <a:lnTo>
                    <a:pt x="134" y="29"/>
                  </a:lnTo>
                  <a:lnTo>
                    <a:pt x="135" y="29"/>
                  </a:lnTo>
                  <a:lnTo>
                    <a:pt x="139" y="26"/>
                  </a:lnTo>
                  <a:lnTo>
                    <a:pt x="144" y="24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6" y="22"/>
                  </a:lnTo>
                  <a:lnTo>
                    <a:pt x="147" y="22"/>
                  </a:lnTo>
                  <a:lnTo>
                    <a:pt x="151" y="19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5" y="16"/>
                  </a:lnTo>
                  <a:lnTo>
                    <a:pt x="154" y="16"/>
                  </a:lnTo>
                  <a:lnTo>
                    <a:pt x="154" y="15"/>
                  </a:lnTo>
                  <a:lnTo>
                    <a:pt x="155" y="15"/>
                  </a:lnTo>
                  <a:lnTo>
                    <a:pt x="155" y="16"/>
                  </a:lnTo>
                  <a:lnTo>
                    <a:pt x="155" y="15"/>
                  </a:lnTo>
                  <a:lnTo>
                    <a:pt x="156" y="14"/>
                  </a:lnTo>
                  <a:lnTo>
                    <a:pt x="157" y="14"/>
                  </a:lnTo>
                  <a:lnTo>
                    <a:pt x="159" y="13"/>
                  </a:lnTo>
                  <a:lnTo>
                    <a:pt x="160" y="12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63" y="13"/>
                  </a:lnTo>
                  <a:lnTo>
                    <a:pt x="163" y="14"/>
                  </a:lnTo>
                  <a:lnTo>
                    <a:pt x="162" y="14"/>
                  </a:lnTo>
                  <a:lnTo>
                    <a:pt x="163" y="14"/>
                  </a:lnTo>
                  <a:lnTo>
                    <a:pt x="162" y="15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5" y="15"/>
                  </a:lnTo>
                  <a:lnTo>
                    <a:pt x="165" y="14"/>
                  </a:lnTo>
                  <a:lnTo>
                    <a:pt x="167" y="14"/>
                  </a:lnTo>
                  <a:lnTo>
                    <a:pt x="167" y="15"/>
                  </a:lnTo>
                  <a:lnTo>
                    <a:pt x="167" y="14"/>
                  </a:lnTo>
                  <a:lnTo>
                    <a:pt x="168" y="13"/>
                  </a:lnTo>
                  <a:lnTo>
                    <a:pt x="167" y="13"/>
                  </a:lnTo>
                  <a:lnTo>
                    <a:pt x="165" y="14"/>
                  </a:lnTo>
                  <a:lnTo>
                    <a:pt x="165" y="13"/>
                  </a:lnTo>
                  <a:lnTo>
                    <a:pt x="165" y="14"/>
                  </a:lnTo>
                  <a:lnTo>
                    <a:pt x="165" y="13"/>
                  </a:lnTo>
                  <a:lnTo>
                    <a:pt x="163" y="13"/>
                  </a:lnTo>
                  <a:lnTo>
                    <a:pt x="164" y="13"/>
                  </a:lnTo>
                  <a:lnTo>
                    <a:pt x="165" y="13"/>
                  </a:lnTo>
                  <a:lnTo>
                    <a:pt x="168" y="11"/>
                  </a:lnTo>
                  <a:lnTo>
                    <a:pt x="168" y="9"/>
                  </a:lnTo>
                  <a:lnTo>
                    <a:pt x="169" y="8"/>
                  </a:lnTo>
                  <a:lnTo>
                    <a:pt x="169" y="7"/>
                  </a:lnTo>
                  <a:lnTo>
                    <a:pt x="169" y="6"/>
                  </a:lnTo>
                  <a:lnTo>
                    <a:pt x="169" y="7"/>
                  </a:lnTo>
                  <a:lnTo>
                    <a:pt x="170" y="7"/>
                  </a:lnTo>
                  <a:lnTo>
                    <a:pt x="169" y="7"/>
                  </a:lnTo>
                  <a:lnTo>
                    <a:pt x="169" y="6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3" y="7"/>
                  </a:lnTo>
                  <a:lnTo>
                    <a:pt x="174" y="7"/>
                  </a:lnTo>
                  <a:lnTo>
                    <a:pt x="178" y="6"/>
                  </a:lnTo>
                  <a:lnTo>
                    <a:pt x="187" y="3"/>
                  </a:lnTo>
                  <a:lnTo>
                    <a:pt x="184" y="4"/>
                  </a:lnTo>
                  <a:lnTo>
                    <a:pt x="181" y="5"/>
                  </a:lnTo>
                  <a:lnTo>
                    <a:pt x="180" y="6"/>
                  </a:lnTo>
                  <a:lnTo>
                    <a:pt x="179" y="7"/>
                  </a:lnTo>
                  <a:lnTo>
                    <a:pt x="178" y="7"/>
                  </a:lnTo>
                  <a:lnTo>
                    <a:pt x="177" y="7"/>
                  </a:lnTo>
                  <a:lnTo>
                    <a:pt x="177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174" y="9"/>
                  </a:lnTo>
                  <a:lnTo>
                    <a:pt x="176" y="9"/>
                  </a:lnTo>
                  <a:lnTo>
                    <a:pt x="177" y="9"/>
                  </a:lnTo>
                  <a:lnTo>
                    <a:pt x="178" y="9"/>
                  </a:lnTo>
                  <a:lnTo>
                    <a:pt x="178" y="8"/>
                  </a:lnTo>
                  <a:lnTo>
                    <a:pt x="179" y="8"/>
                  </a:lnTo>
                  <a:lnTo>
                    <a:pt x="180" y="9"/>
                  </a:lnTo>
                  <a:lnTo>
                    <a:pt x="180" y="8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5" y="8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0" y="5"/>
                  </a:lnTo>
                  <a:lnTo>
                    <a:pt x="191" y="5"/>
                  </a:lnTo>
                  <a:lnTo>
                    <a:pt x="191" y="6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90" y="3"/>
                  </a:lnTo>
                  <a:lnTo>
                    <a:pt x="189" y="3"/>
                  </a:lnTo>
                  <a:lnTo>
                    <a:pt x="187" y="3"/>
                  </a:lnTo>
                  <a:lnTo>
                    <a:pt x="188" y="3"/>
                  </a:lnTo>
                  <a:lnTo>
                    <a:pt x="188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5" y="3"/>
                  </a:lnTo>
                  <a:lnTo>
                    <a:pt x="198" y="5"/>
                  </a:lnTo>
                  <a:lnTo>
                    <a:pt x="199" y="5"/>
                  </a:lnTo>
                  <a:lnTo>
                    <a:pt x="201" y="6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11" y="6"/>
                  </a:lnTo>
                  <a:lnTo>
                    <a:pt x="213" y="5"/>
                  </a:lnTo>
                  <a:lnTo>
                    <a:pt x="214" y="4"/>
                  </a:lnTo>
                  <a:lnTo>
                    <a:pt x="215" y="4"/>
                  </a:lnTo>
                  <a:lnTo>
                    <a:pt x="216" y="5"/>
                  </a:lnTo>
                  <a:lnTo>
                    <a:pt x="216" y="6"/>
                  </a:lnTo>
                  <a:lnTo>
                    <a:pt x="218" y="7"/>
                  </a:lnTo>
                  <a:lnTo>
                    <a:pt x="218" y="8"/>
                  </a:lnTo>
                  <a:lnTo>
                    <a:pt x="219" y="9"/>
                  </a:lnTo>
                  <a:lnTo>
                    <a:pt x="220" y="9"/>
                  </a:lnTo>
                  <a:lnTo>
                    <a:pt x="221" y="11"/>
                  </a:lnTo>
                  <a:lnTo>
                    <a:pt x="222" y="11"/>
                  </a:lnTo>
                  <a:lnTo>
                    <a:pt x="222" y="12"/>
                  </a:lnTo>
                  <a:lnTo>
                    <a:pt x="223" y="13"/>
                  </a:lnTo>
                  <a:lnTo>
                    <a:pt x="220" y="11"/>
                  </a:lnTo>
                  <a:lnTo>
                    <a:pt x="221" y="11"/>
                  </a:lnTo>
                  <a:lnTo>
                    <a:pt x="220" y="11"/>
                  </a:lnTo>
                  <a:lnTo>
                    <a:pt x="219" y="9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6" y="7"/>
                  </a:lnTo>
                  <a:lnTo>
                    <a:pt x="218" y="7"/>
                  </a:lnTo>
                  <a:lnTo>
                    <a:pt x="216" y="6"/>
                  </a:lnTo>
                  <a:lnTo>
                    <a:pt x="215" y="5"/>
                  </a:lnTo>
                  <a:lnTo>
                    <a:pt x="214" y="4"/>
                  </a:lnTo>
                  <a:lnTo>
                    <a:pt x="214" y="5"/>
                  </a:lnTo>
                  <a:lnTo>
                    <a:pt x="213" y="5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4" y="7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3" y="7"/>
                  </a:lnTo>
                  <a:lnTo>
                    <a:pt x="213" y="8"/>
                  </a:lnTo>
                  <a:lnTo>
                    <a:pt x="214" y="8"/>
                  </a:lnTo>
                  <a:lnTo>
                    <a:pt x="213" y="8"/>
                  </a:lnTo>
                  <a:lnTo>
                    <a:pt x="213" y="9"/>
                  </a:lnTo>
                  <a:lnTo>
                    <a:pt x="213" y="11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1" y="12"/>
                  </a:lnTo>
                  <a:lnTo>
                    <a:pt x="211" y="13"/>
                  </a:lnTo>
                  <a:lnTo>
                    <a:pt x="212" y="13"/>
                  </a:lnTo>
                  <a:lnTo>
                    <a:pt x="213" y="13"/>
                  </a:lnTo>
                  <a:lnTo>
                    <a:pt x="213" y="14"/>
                  </a:lnTo>
                  <a:lnTo>
                    <a:pt x="214" y="14"/>
                  </a:lnTo>
                  <a:lnTo>
                    <a:pt x="214" y="15"/>
                  </a:lnTo>
                  <a:lnTo>
                    <a:pt x="214" y="14"/>
                  </a:lnTo>
                  <a:lnTo>
                    <a:pt x="215" y="14"/>
                  </a:lnTo>
                  <a:lnTo>
                    <a:pt x="215" y="15"/>
                  </a:lnTo>
                  <a:lnTo>
                    <a:pt x="214" y="15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6" y="16"/>
                  </a:lnTo>
                  <a:lnTo>
                    <a:pt x="216" y="15"/>
                  </a:lnTo>
                  <a:lnTo>
                    <a:pt x="218" y="15"/>
                  </a:lnTo>
                  <a:lnTo>
                    <a:pt x="219" y="15"/>
                  </a:lnTo>
                  <a:lnTo>
                    <a:pt x="219" y="16"/>
                  </a:lnTo>
                  <a:lnTo>
                    <a:pt x="219" y="17"/>
                  </a:lnTo>
                  <a:lnTo>
                    <a:pt x="219" y="19"/>
                  </a:lnTo>
                  <a:lnTo>
                    <a:pt x="219" y="17"/>
                  </a:lnTo>
                  <a:lnTo>
                    <a:pt x="220" y="17"/>
                  </a:lnTo>
                  <a:lnTo>
                    <a:pt x="220" y="19"/>
                  </a:lnTo>
                  <a:lnTo>
                    <a:pt x="220" y="20"/>
                  </a:lnTo>
                  <a:lnTo>
                    <a:pt x="219" y="20"/>
                  </a:lnTo>
                  <a:lnTo>
                    <a:pt x="220" y="20"/>
                  </a:lnTo>
                  <a:lnTo>
                    <a:pt x="221" y="20"/>
                  </a:lnTo>
                  <a:lnTo>
                    <a:pt x="221" y="21"/>
                  </a:lnTo>
                  <a:lnTo>
                    <a:pt x="220" y="21"/>
                  </a:lnTo>
                  <a:lnTo>
                    <a:pt x="221" y="21"/>
                  </a:lnTo>
                  <a:lnTo>
                    <a:pt x="222" y="21"/>
                  </a:lnTo>
                  <a:lnTo>
                    <a:pt x="221" y="21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3" y="19"/>
                  </a:lnTo>
                  <a:lnTo>
                    <a:pt x="223" y="20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4" y="20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7" y="16"/>
                  </a:lnTo>
                  <a:lnTo>
                    <a:pt x="227" y="15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6" y="13"/>
                  </a:lnTo>
                  <a:lnTo>
                    <a:pt x="224" y="13"/>
                  </a:lnTo>
                  <a:lnTo>
                    <a:pt x="226" y="13"/>
                  </a:lnTo>
                  <a:lnTo>
                    <a:pt x="227" y="13"/>
                  </a:lnTo>
                  <a:lnTo>
                    <a:pt x="228" y="13"/>
                  </a:lnTo>
                  <a:lnTo>
                    <a:pt x="228" y="14"/>
                  </a:lnTo>
                  <a:lnTo>
                    <a:pt x="229" y="15"/>
                  </a:lnTo>
                  <a:lnTo>
                    <a:pt x="230" y="15"/>
                  </a:lnTo>
                  <a:lnTo>
                    <a:pt x="230" y="16"/>
                  </a:lnTo>
                  <a:lnTo>
                    <a:pt x="231" y="17"/>
                  </a:lnTo>
                  <a:lnTo>
                    <a:pt x="232" y="17"/>
                  </a:lnTo>
                  <a:lnTo>
                    <a:pt x="234" y="20"/>
                  </a:lnTo>
                  <a:lnTo>
                    <a:pt x="235" y="21"/>
                  </a:lnTo>
                  <a:lnTo>
                    <a:pt x="236" y="21"/>
                  </a:lnTo>
                  <a:lnTo>
                    <a:pt x="237" y="21"/>
                  </a:lnTo>
                  <a:lnTo>
                    <a:pt x="238" y="21"/>
                  </a:lnTo>
                  <a:lnTo>
                    <a:pt x="240" y="20"/>
                  </a:lnTo>
                  <a:lnTo>
                    <a:pt x="244" y="19"/>
                  </a:lnTo>
                  <a:lnTo>
                    <a:pt x="245" y="17"/>
                  </a:lnTo>
                  <a:lnTo>
                    <a:pt x="246" y="17"/>
                  </a:lnTo>
                  <a:lnTo>
                    <a:pt x="245" y="19"/>
                  </a:lnTo>
                  <a:lnTo>
                    <a:pt x="243" y="20"/>
                  </a:lnTo>
                  <a:lnTo>
                    <a:pt x="241" y="20"/>
                  </a:lnTo>
                  <a:lnTo>
                    <a:pt x="240" y="21"/>
                  </a:lnTo>
                  <a:lnTo>
                    <a:pt x="238" y="21"/>
                  </a:lnTo>
                  <a:lnTo>
                    <a:pt x="239" y="21"/>
                  </a:lnTo>
                  <a:lnTo>
                    <a:pt x="239" y="22"/>
                  </a:lnTo>
                  <a:lnTo>
                    <a:pt x="240" y="22"/>
                  </a:lnTo>
                  <a:lnTo>
                    <a:pt x="240" y="21"/>
                  </a:lnTo>
                  <a:lnTo>
                    <a:pt x="243" y="20"/>
                  </a:lnTo>
                  <a:lnTo>
                    <a:pt x="244" y="20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5" y="20"/>
                  </a:lnTo>
                  <a:lnTo>
                    <a:pt x="246" y="19"/>
                  </a:lnTo>
                  <a:lnTo>
                    <a:pt x="246" y="20"/>
                  </a:lnTo>
                  <a:lnTo>
                    <a:pt x="247" y="20"/>
                  </a:lnTo>
                  <a:lnTo>
                    <a:pt x="247" y="21"/>
                  </a:lnTo>
                  <a:lnTo>
                    <a:pt x="246" y="21"/>
                  </a:lnTo>
                  <a:lnTo>
                    <a:pt x="247" y="21"/>
                  </a:lnTo>
                  <a:lnTo>
                    <a:pt x="248" y="21"/>
                  </a:lnTo>
                  <a:lnTo>
                    <a:pt x="248" y="20"/>
                  </a:lnTo>
                  <a:lnTo>
                    <a:pt x="249" y="20"/>
                  </a:lnTo>
                  <a:lnTo>
                    <a:pt x="249" y="19"/>
                  </a:lnTo>
                  <a:lnTo>
                    <a:pt x="248" y="19"/>
                  </a:lnTo>
                  <a:lnTo>
                    <a:pt x="248" y="20"/>
                  </a:lnTo>
                  <a:lnTo>
                    <a:pt x="247" y="20"/>
                  </a:lnTo>
                  <a:lnTo>
                    <a:pt x="246" y="20"/>
                  </a:lnTo>
                  <a:lnTo>
                    <a:pt x="247" y="19"/>
                  </a:lnTo>
                  <a:lnTo>
                    <a:pt x="248" y="19"/>
                  </a:lnTo>
                  <a:lnTo>
                    <a:pt x="248" y="17"/>
                  </a:lnTo>
                  <a:lnTo>
                    <a:pt x="249" y="17"/>
                  </a:lnTo>
                  <a:lnTo>
                    <a:pt x="251" y="16"/>
                  </a:lnTo>
                  <a:lnTo>
                    <a:pt x="252" y="16"/>
                  </a:lnTo>
                  <a:lnTo>
                    <a:pt x="251" y="16"/>
                  </a:lnTo>
                  <a:lnTo>
                    <a:pt x="252" y="19"/>
                  </a:lnTo>
                  <a:lnTo>
                    <a:pt x="253" y="19"/>
                  </a:lnTo>
                  <a:lnTo>
                    <a:pt x="252" y="19"/>
                  </a:lnTo>
                  <a:lnTo>
                    <a:pt x="252" y="20"/>
                  </a:lnTo>
                  <a:lnTo>
                    <a:pt x="252" y="21"/>
                  </a:lnTo>
                  <a:lnTo>
                    <a:pt x="253" y="21"/>
                  </a:lnTo>
                  <a:lnTo>
                    <a:pt x="254" y="21"/>
                  </a:lnTo>
                  <a:lnTo>
                    <a:pt x="255" y="20"/>
                  </a:lnTo>
                  <a:lnTo>
                    <a:pt x="256" y="20"/>
                  </a:lnTo>
                  <a:lnTo>
                    <a:pt x="255" y="20"/>
                  </a:lnTo>
                  <a:lnTo>
                    <a:pt x="256" y="20"/>
                  </a:lnTo>
                  <a:lnTo>
                    <a:pt x="257" y="20"/>
                  </a:lnTo>
                  <a:lnTo>
                    <a:pt x="256" y="20"/>
                  </a:lnTo>
                  <a:lnTo>
                    <a:pt x="257" y="20"/>
                  </a:lnTo>
                  <a:lnTo>
                    <a:pt x="256" y="20"/>
                  </a:lnTo>
                  <a:lnTo>
                    <a:pt x="260" y="19"/>
                  </a:lnTo>
                  <a:lnTo>
                    <a:pt x="259" y="19"/>
                  </a:lnTo>
                  <a:lnTo>
                    <a:pt x="260" y="19"/>
                  </a:lnTo>
                  <a:lnTo>
                    <a:pt x="260" y="17"/>
                  </a:lnTo>
                  <a:lnTo>
                    <a:pt x="261" y="17"/>
                  </a:lnTo>
                  <a:lnTo>
                    <a:pt x="262" y="19"/>
                  </a:lnTo>
                  <a:lnTo>
                    <a:pt x="263" y="19"/>
                  </a:lnTo>
                  <a:lnTo>
                    <a:pt x="265" y="19"/>
                  </a:lnTo>
                  <a:lnTo>
                    <a:pt x="266" y="19"/>
                  </a:lnTo>
                  <a:lnTo>
                    <a:pt x="268" y="19"/>
                  </a:lnTo>
                  <a:lnTo>
                    <a:pt x="273" y="17"/>
                  </a:lnTo>
                  <a:lnTo>
                    <a:pt x="279" y="15"/>
                  </a:lnTo>
                  <a:lnTo>
                    <a:pt x="283" y="12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5" y="15"/>
                  </a:lnTo>
                  <a:close/>
                  <a:moveTo>
                    <a:pt x="303" y="301"/>
                  </a:moveTo>
                  <a:lnTo>
                    <a:pt x="301" y="307"/>
                  </a:lnTo>
                  <a:lnTo>
                    <a:pt x="303" y="304"/>
                  </a:lnTo>
                  <a:lnTo>
                    <a:pt x="303" y="301"/>
                  </a:lnTo>
                  <a:close/>
                  <a:moveTo>
                    <a:pt x="298" y="314"/>
                  </a:moveTo>
                  <a:lnTo>
                    <a:pt x="290" y="316"/>
                  </a:lnTo>
                  <a:lnTo>
                    <a:pt x="282" y="317"/>
                  </a:lnTo>
                  <a:lnTo>
                    <a:pt x="287" y="316"/>
                  </a:lnTo>
                  <a:lnTo>
                    <a:pt x="293" y="315"/>
                  </a:lnTo>
                  <a:lnTo>
                    <a:pt x="298" y="314"/>
                  </a:lnTo>
                  <a:close/>
                  <a:moveTo>
                    <a:pt x="277" y="166"/>
                  </a:moveTo>
                  <a:lnTo>
                    <a:pt x="278" y="167"/>
                  </a:lnTo>
                  <a:lnTo>
                    <a:pt x="278" y="168"/>
                  </a:lnTo>
                  <a:lnTo>
                    <a:pt x="278" y="170"/>
                  </a:lnTo>
                  <a:lnTo>
                    <a:pt x="278" y="168"/>
                  </a:lnTo>
                  <a:lnTo>
                    <a:pt x="277" y="168"/>
                  </a:lnTo>
                  <a:lnTo>
                    <a:pt x="277" y="166"/>
                  </a:lnTo>
                  <a:close/>
                  <a:moveTo>
                    <a:pt x="278" y="142"/>
                  </a:moveTo>
                  <a:lnTo>
                    <a:pt x="279" y="142"/>
                  </a:lnTo>
                  <a:lnTo>
                    <a:pt x="279" y="143"/>
                  </a:lnTo>
                  <a:lnTo>
                    <a:pt x="279" y="145"/>
                  </a:lnTo>
                  <a:lnTo>
                    <a:pt x="278" y="143"/>
                  </a:lnTo>
                  <a:lnTo>
                    <a:pt x="277" y="143"/>
                  </a:lnTo>
                  <a:lnTo>
                    <a:pt x="277" y="142"/>
                  </a:lnTo>
                  <a:lnTo>
                    <a:pt x="276" y="143"/>
                  </a:lnTo>
                  <a:lnTo>
                    <a:pt x="276" y="142"/>
                  </a:lnTo>
                  <a:lnTo>
                    <a:pt x="276" y="141"/>
                  </a:lnTo>
                  <a:lnTo>
                    <a:pt x="277" y="141"/>
                  </a:lnTo>
                  <a:lnTo>
                    <a:pt x="277" y="142"/>
                  </a:lnTo>
                  <a:lnTo>
                    <a:pt x="278" y="142"/>
                  </a:lnTo>
                  <a:close/>
                  <a:moveTo>
                    <a:pt x="295" y="128"/>
                  </a:moveTo>
                  <a:lnTo>
                    <a:pt x="296" y="128"/>
                  </a:lnTo>
                  <a:lnTo>
                    <a:pt x="296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3" y="129"/>
                  </a:lnTo>
                  <a:lnTo>
                    <a:pt x="293" y="128"/>
                  </a:lnTo>
                  <a:lnTo>
                    <a:pt x="293" y="126"/>
                  </a:lnTo>
                  <a:lnTo>
                    <a:pt x="293" y="125"/>
                  </a:lnTo>
                  <a:lnTo>
                    <a:pt x="293" y="126"/>
                  </a:lnTo>
                  <a:lnTo>
                    <a:pt x="293" y="125"/>
                  </a:lnTo>
                  <a:lnTo>
                    <a:pt x="294" y="125"/>
                  </a:lnTo>
                  <a:lnTo>
                    <a:pt x="294" y="126"/>
                  </a:lnTo>
                  <a:lnTo>
                    <a:pt x="293" y="126"/>
                  </a:lnTo>
                  <a:lnTo>
                    <a:pt x="294" y="128"/>
                  </a:lnTo>
                  <a:lnTo>
                    <a:pt x="294" y="126"/>
                  </a:lnTo>
                  <a:lnTo>
                    <a:pt x="295" y="126"/>
                  </a:lnTo>
                  <a:lnTo>
                    <a:pt x="295" y="128"/>
                  </a:lnTo>
                  <a:close/>
                  <a:moveTo>
                    <a:pt x="247" y="20"/>
                  </a:moveTo>
                  <a:lnTo>
                    <a:pt x="247" y="21"/>
                  </a:lnTo>
                  <a:lnTo>
                    <a:pt x="247" y="20"/>
                  </a:lnTo>
                  <a:close/>
                  <a:moveTo>
                    <a:pt x="259" y="16"/>
                  </a:moveTo>
                  <a:lnTo>
                    <a:pt x="260" y="16"/>
                  </a:lnTo>
                  <a:lnTo>
                    <a:pt x="261" y="17"/>
                  </a:lnTo>
                  <a:lnTo>
                    <a:pt x="262" y="17"/>
                  </a:lnTo>
                  <a:lnTo>
                    <a:pt x="261" y="17"/>
                  </a:lnTo>
                  <a:lnTo>
                    <a:pt x="256" y="15"/>
                  </a:lnTo>
                  <a:lnTo>
                    <a:pt x="259" y="16"/>
                  </a:lnTo>
                  <a:close/>
                  <a:moveTo>
                    <a:pt x="251" y="15"/>
                  </a:moveTo>
                  <a:lnTo>
                    <a:pt x="251" y="14"/>
                  </a:lnTo>
                  <a:lnTo>
                    <a:pt x="255" y="15"/>
                  </a:lnTo>
                  <a:lnTo>
                    <a:pt x="254" y="15"/>
                  </a:lnTo>
                  <a:lnTo>
                    <a:pt x="253" y="15"/>
                  </a:lnTo>
                  <a:lnTo>
                    <a:pt x="252" y="15"/>
                  </a:lnTo>
                  <a:lnTo>
                    <a:pt x="251" y="15"/>
                  </a:lnTo>
                  <a:lnTo>
                    <a:pt x="246" y="17"/>
                  </a:lnTo>
                  <a:lnTo>
                    <a:pt x="247" y="17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9" y="15"/>
                  </a:lnTo>
                  <a:lnTo>
                    <a:pt x="251" y="15"/>
                  </a:lnTo>
                  <a:close/>
                  <a:moveTo>
                    <a:pt x="299" y="128"/>
                  </a:moveTo>
                  <a:lnTo>
                    <a:pt x="299" y="129"/>
                  </a:lnTo>
                  <a:lnTo>
                    <a:pt x="298" y="129"/>
                  </a:lnTo>
                  <a:lnTo>
                    <a:pt x="297" y="129"/>
                  </a:lnTo>
                  <a:lnTo>
                    <a:pt x="298" y="128"/>
                  </a:lnTo>
                  <a:lnTo>
                    <a:pt x="299" y="1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62939D56-0366-6C32-0783-B53A978CE6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1894" y="1273757"/>
              <a:ext cx="514903" cy="567098"/>
            </a:xfrm>
            <a:custGeom>
              <a:avLst/>
              <a:gdLst>
                <a:gd name="T0" fmla="*/ 315 w 365"/>
                <a:gd name="T1" fmla="*/ 42 h 402"/>
                <a:gd name="T2" fmla="*/ 358 w 365"/>
                <a:gd name="T3" fmla="*/ 76 h 402"/>
                <a:gd name="T4" fmla="*/ 314 w 365"/>
                <a:gd name="T5" fmla="*/ 89 h 402"/>
                <a:gd name="T6" fmla="*/ 318 w 365"/>
                <a:gd name="T7" fmla="*/ 129 h 402"/>
                <a:gd name="T8" fmla="*/ 322 w 365"/>
                <a:gd name="T9" fmla="*/ 172 h 402"/>
                <a:gd name="T10" fmla="*/ 328 w 365"/>
                <a:gd name="T11" fmla="*/ 216 h 402"/>
                <a:gd name="T12" fmla="*/ 332 w 365"/>
                <a:gd name="T13" fmla="*/ 260 h 402"/>
                <a:gd name="T14" fmla="*/ 336 w 365"/>
                <a:gd name="T15" fmla="*/ 292 h 402"/>
                <a:gd name="T16" fmla="*/ 339 w 365"/>
                <a:gd name="T17" fmla="*/ 326 h 402"/>
                <a:gd name="T18" fmla="*/ 346 w 365"/>
                <a:gd name="T19" fmla="*/ 350 h 402"/>
                <a:gd name="T20" fmla="*/ 345 w 365"/>
                <a:gd name="T21" fmla="*/ 375 h 402"/>
                <a:gd name="T22" fmla="*/ 310 w 365"/>
                <a:gd name="T23" fmla="*/ 378 h 402"/>
                <a:gd name="T24" fmla="*/ 252 w 365"/>
                <a:gd name="T25" fmla="*/ 378 h 402"/>
                <a:gd name="T26" fmla="*/ 229 w 365"/>
                <a:gd name="T27" fmla="*/ 373 h 402"/>
                <a:gd name="T28" fmla="*/ 209 w 365"/>
                <a:gd name="T29" fmla="*/ 383 h 402"/>
                <a:gd name="T30" fmla="*/ 193 w 365"/>
                <a:gd name="T31" fmla="*/ 381 h 402"/>
                <a:gd name="T32" fmla="*/ 185 w 365"/>
                <a:gd name="T33" fmla="*/ 389 h 402"/>
                <a:gd name="T34" fmla="*/ 165 w 365"/>
                <a:gd name="T35" fmla="*/ 374 h 402"/>
                <a:gd name="T36" fmla="*/ 157 w 365"/>
                <a:gd name="T37" fmla="*/ 381 h 402"/>
                <a:gd name="T38" fmla="*/ 156 w 365"/>
                <a:gd name="T39" fmla="*/ 397 h 402"/>
                <a:gd name="T40" fmla="*/ 147 w 365"/>
                <a:gd name="T41" fmla="*/ 401 h 402"/>
                <a:gd name="T42" fmla="*/ 132 w 365"/>
                <a:gd name="T43" fmla="*/ 392 h 402"/>
                <a:gd name="T44" fmla="*/ 124 w 365"/>
                <a:gd name="T45" fmla="*/ 386 h 402"/>
                <a:gd name="T46" fmla="*/ 119 w 365"/>
                <a:gd name="T47" fmla="*/ 380 h 402"/>
                <a:gd name="T48" fmla="*/ 113 w 365"/>
                <a:gd name="T49" fmla="*/ 372 h 402"/>
                <a:gd name="T50" fmla="*/ 110 w 365"/>
                <a:gd name="T51" fmla="*/ 361 h 402"/>
                <a:gd name="T52" fmla="*/ 101 w 365"/>
                <a:gd name="T53" fmla="*/ 359 h 402"/>
                <a:gd name="T54" fmla="*/ 93 w 365"/>
                <a:gd name="T55" fmla="*/ 357 h 402"/>
                <a:gd name="T56" fmla="*/ 85 w 365"/>
                <a:gd name="T57" fmla="*/ 348 h 402"/>
                <a:gd name="T58" fmla="*/ 73 w 365"/>
                <a:gd name="T59" fmla="*/ 343 h 402"/>
                <a:gd name="T60" fmla="*/ 59 w 365"/>
                <a:gd name="T61" fmla="*/ 342 h 402"/>
                <a:gd name="T62" fmla="*/ 47 w 365"/>
                <a:gd name="T63" fmla="*/ 345 h 402"/>
                <a:gd name="T64" fmla="*/ 36 w 365"/>
                <a:gd name="T65" fmla="*/ 348 h 402"/>
                <a:gd name="T66" fmla="*/ 25 w 365"/>
                <a:gd name="T67" fmla="*/ 347 h 402"/>
                <a:gd name="T68" fmla="*/ 17 w 365"/>
                <a:gd name="T69" fmla="*/ 366 h 402"/>
                <a:gd name="T70" fmla="*/ 18 w 365"/>
                <a:gd name="T71" fmla="*/ 343 h 402"/>
                <a:gd name="T72" fmla="*/ 30 w 365"/>
                <a:gd name="T73" fmla="*/ 297 h 402"/>
                <a:gd name="T74" fmla="*/ 21 w 365"/>
                <a:gd name="T75" fmla="*/ 263 h 402"/>
                <a:gd name="T76" fmla="*/ 22 w 365"/>
                <a:gd name="T77" fmla="*/ 255 h 402"/>
                <a:gd name="T78" fmla="*/ 18 w 365"/>
                <a:gd name="T79" fmla="*/ 257 h 402"/>
                <a:gd name="T80" fmla="*/ 25 w 365"/>
                <a:gd name="T81" fmla="*/ 243 h 402"/>
                <a:gd name="T82" fmla="*/ 22 w 365"/>
                <a:gd name="T83" fmla="*/ 240 h 402"/>
                <a:gd name="T84" fmla="*/ 25 w 365"/>
                <a:gd name="T85" fmla="*/ 229 h 402"/>
                <a:gd name="T86" fmla="*/ 18 w 365"/>
                <a:gd name="T87" fmla="*/ 217 h 402"/>
                <a:gd name="T88" fmla="*/ 12 w 365"/>
                <a:gd name="T89" fmla="*/ 217 h 402"/>
                <a:gd name="T90" fmla="*/ 7 w 365"/>
                <a:gd name="T91" fmla="*/ 208 h 402"/>
                <a:gd name="T92" fmla="*/ 1 w 365"/>
                <a:gd name="T93" fmla="*/ 205 h 402"/>
                <a:gd name="T94" fmla="*/ 0 w 365"/>
                <a:gd name="T95" fmla="*/ 214 h 402"/>
                <a:gd name="T96" fmla="*/ 31 w 365"/>
                <a:gd name="T97" fmla="*/ 196 h 402"/>
                <a:gd name="T98" fmla="*/ 117 w 365"/>
                <a:gd name="T99" fmla="*/ 196 h 402"/>
                <a:gd name="T100" fmla="*/ 120 w 365"/>
                <a:gd name="T101" fmla="*/ 141 h 402"/>
                <a:gd name="T102" fmla="*/ 151 w 365"/>
                <a:gd name="T103" fmla="*/ 123 h 402"/>
                <a:gd name="T104" fmla="*/ 151 w 365"/>
                <a:gd name="T105" fmla="*/ 93 h 402"/>
                <a:gd name="T106" fmla="*/ 151 w 365"/>
                <a:gd name="T107" fmla="*/ 63 h 402"/>
                <a:gd name="T108" fmla="*/ 162 w 365"/>
                <a:gd name="T109" fmla="*/ 43 h 402"/>
                <a:gd name="T110" fmla="*/ 198 w 365"/>
                <a:gd name="T111" fmla="*/ 43 h 402"/>
                <a:gd name="T112" fmla="*/ 235 w 365"/>
                <a:gd name="T113" fmla="*/ 43 h 402"/>
                <a:gd name="T114" fmla="*/ 249 w 365"/>
                <a:gd name="T115" fmla="*/ 31 h 402"/>
                <a:gd name="T116" fmla="*/ 21 w 365"/>
                <a:gd name="T117" fmla="*/ 242 h 402"/>
                <a:gd name="T118" fmla="*/ 22 w 365"/>
                <a:gd name="T119" fmla="*/ 247 h 402"/>
                <a:gd name="T120" fmla="*/ 18 w 365"/>
                <a:gd name="T121" fmla="*/ 21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" h="402">
                  <a:moveTo>
                    <a:pt x="249" y="0"/>
                  </a:moveTo>
                  <a:lnTo>
                    <a:pt x="256" y="4"/>
                  </a:lnTo>
                  <a:lnTo>
                    <a:pt x="262" y="8"/>
                  </a:lnTo>
                  <a:lnTo>
                    <a:pt x="268" y="12"/>
                  </a:lnTo>
                  <a:lnTo>
                    <a:pt x="273" y="15"/>
                  </a:lnTo>
                  <a:lnTo>
                    <a:pt x="279" y="20"/>
                  </a:lnTo>
                  <a:lnTo>
                    <a:pt x="286" y="23"/>
                  </a:lnTo>
                  <a:lnTo>
                    <a:pt x="291" y="28"/>
                  </a:lnTo>
                  <a:lnTo>
                    <a:pt x="297" y="31"/>
                  </a:lnTo>
                  <a:lnTo>
                    <a:pt x="303" y="35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5" y="50"/>
                  </a:lnTo>
                  <a:lnTo>
                    <a:pt x="331" y="54"/>
                  </a:lnTo>
                  <a:lnTo>
                    <a:pt x="336" y="56"/>
                  </a:lnTo>
                  <a:lnTo>
                    <a:pt x="340" y="59"/>
                  </a:lnTo>
                  <a:lnTo>
                    <a:pt x="341" y="59"/>
                  </a:lnTo>
                  <a:lnTo>
                    <a:pt x="345" y="62"/>
                  </a:lnTo>
                  <a:lnTo>
                    <a:pt x="349" y="65"/>
                  </a:lnTo>
                  <a:lnTo>
                    <a:pt x="355" y="70"/>
                  </a:lnTo>
                  <a:lnTo>
                    <a:pt x="360" y="73"/>
                  </a:lnTo>
                  <a:lnTo>
                    <a:pt x="365" y="76"/>
                  </a:lnTo>
                  <a:lnTo>
                    <a:pt x="358" y="76"/>
                  </a:lnTo>
                  <a:lnTo>
                    <a:pt x="352" y="76"/>
                  </a:lnTo>
                  <a:lnTo>
                    <a:pt x="345" y="76"/>
                  </a:lnTo>
                  <a:lnTo>
                    <a:pt x="339" y="76"/>
                  </a:lnTo>
                  <a:lnTo>
                    <a:pt x="332" y="76"/>
                  </a:lnTo>
                  <a:lnTo>
                    <a:pt x="325" y="76"/>
                  </a:lnTo>
                  <a:lnTo>
                    <a:pt x="319" y="76"/>
                  </a:lnTo>
                  <a:lnTo>
                    <a:pt x="312" y="76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3" y="84"/>
                  </a:lnTo>
                  <a:lnTo>
                    <a:pt x="313" y="87"/>
                  </a:lnTo>
                  <a:lnTo>
                    <a:pt x="314" y="89"/>
                  </a:lnTo>
                  <a:lnTo>
                    <a:pt x="314" y="92"/>
                  </a:lnTo>
                  <a:lnTo>
                    <a:pt x="314" y="95"/>
                  </a:lnTo>
                  <a:lnTo>
                    <a:pt x="314" y="97"/>
                  </a:lnTo>
                  <a:lnTo>
                    <a:pt x="315" y="100"/>
                  </a:lnTo>
                  <a:lnTo>
                    <a:pt x="315" y="102"/>
                  </a:lnTo>
                  <a:lnTo>
                    <a:pt x="315" y="106"/>
                  </a:lnTo>
                  <a:lnTo>
                    <a:pt x="316" y="110"/>
                  </a:lnTo>
                  <a:lnTo>
                    <a:pt x="316" y="113"/>
                  </a:lnTo>
                  <a:lnTo>
                    <a:pt x="316" y="117"/>
                  </a:lnTo>
                  <a:lnTo>
                    <a:pt x="318" y="121"/>
                  </a:lnTo>
                  <a:lnTo>
                    <a:pt x="318" y="125"/>
                  </a:lnTo>
                  <a:lnTo>
                    <a:pt x="318" y="129"/>
                  </a:lnTo>
                  <a:lnTo>
                    <a:pt x="319" y="132"/>
                  </a:lnTo>
                  <a:lnTo>
                    <a:pt x="319" y="137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20" y="144"/>
                  </a:lnTo>
                  <a:lnTo>
                    <a:pt x="320" y="148"/>
                  </a:lnTo>
                  <a:lnTo>
                    <a:pt x="321" y="152"/>
                  </a:lnTo>
                  <a:lnTo>
                    <a:pt x="321" y="156"/>
                  </a:lnTo>
                  <a:lnTo>
                    <a:pt x="321" y="160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2" y="172"/>
                  </a:lnTo>
                  <a:lnTo>
                    <a:pt x="323" y="175"/>
                  </a:lnTo>
                  <a:lnTo>
                    <a:pt x="323" y="180"/>
                  </a:lnTo>
                  <a:lnTo>
                    <a:pt x="324" y="183"/>
                  </a:lnTo>
                  <a:lnTo>
                    <a:pt x="324" y="188"/>
                  </a:lnTo>
                  <a:lnTo>
                    <a:pt x="324" y="191"/>
                  </a:lnTo>
                  <a:lnTo>
                    <a:pt x="325" y="194"/>
                  </a:lnTo>
                  <a:lnTo>
                    <a:pt x="325" y="199"/>
                  </a:lnTo>
                  <a:lnTo>
                    <a:pt x="325" y="202"/>
                  </a:lnTo>
                  <a:lnTo>
                    <a:pt x="327" y="207"/>
                  </a:lnTo>
                  <a:lnTo>
                    <a:pt x="327" y="208"/>
                  </a:lnTo>
                  <a:lnTo>
                    <a:pt x="327" y="213"/>
                  </a:lnTo>
                  <a:lnTo>
                    <a:pt x="328" y="216"/>
                  </a:lnTo>
                  <a:lnTo>
                    <a:pt x="328" y="218"/>
                  </a:lnTo>
                  <a:lnTo>
                    <a:pt x="328" y="222"/>
                  </a:lnTo>
                  <a:lnTo>
                    <a:pt x="329" y="226"/>
                  </a:lnTo>
                  <a:lnTo>
                    <a:pt x="329" y="230"/>
                  </a:lnTo>
                  <a:lnTo>
                    <a:pt x="329" y="234"/>
                  </a:lnTo>
                  <a:lnTo>
                    <a:pt x="330" y="238"/>
                  </a:lnTo>
                  <a:lnTo>
                    <a:pt x="330" y="242"/>
                  </a:lnTo>
                  <a:lnTo>
                    <a:pt x="331" y="246"/>
                  </a:lnTo>
                  <a:lnTo>
                    <a:pt x="331" y="250"/>
                  </a:lnTo>
                  <a:lnTo>
                    <a:pt x="331" y="253"/>
                  </a:lnTo>
                  <a:lnTo>
                    <a:pt x="332" y="258"/>
                  </a:lnTo>
                  <a:lnTo>
                    <a:pt x="332" y="260"/>
                  </a:lnTo>
                  <a:lnTo>
                    <a:pt x="332" y="261"/>
                  </a:lnTo>
                  <a:lnTo>
                    <a:pt x="332" y="264"/>
                  </a:lnTo>
                  <a:lnTo>
                    <a:pt x="332" y="265"/>
                  </a:lnTo>
                  <a:lnTo>
                    <a:pt x="333" y="268"/>
                  </a:lnTo>
                  <a:lnTo>
                    <a:pt x="333" y="272"/>
                  </a:lnTo>
                  <a:lnTo>
                    <a:pt x="333" y="274"/>
                  </a:lnTo>
                  <a:lnTo>
                    <a:pt x="333" y="277"/>
                  </a:lnTo>
                  <a:lnTo>
                    <a:pt x="335" y="280"/>
                  </a:lnTo>
                  <a:lnTo>
                    <a:pt x="335" y="283"/>
                  </a:lnTo>
                  <a:lnTo>
                    <a:pt x="335" y="285"/>
                  </a:lnTo>
                  <a:lnTo>
                    <a:pt x="336" y="289"/>
                  </a:lnTo>
                  <a:lnTo>
                    <a:pt x="336" y="292"/>
                  </a:lnTo>
                  <a:lnTo>
                    <a:pt x="336" y="294"/>
                  </a:lnTo>
                  <a:lnTo>
                    <a:pt x="336" y="298"/>
                  </a:lnTo>
                  <a:lnTo>
                    <a:pt x="337" y="300"/>
                  </a:lnTo>
                  <a:lnTo>
                    <a:pt x="337" y="303"/>
                  </a:lnTo>
                  <a:lnTo>
                    <a:pt x="337" y="306"/>
                  </a:lnTo>
                  <a:lnTo>
                    <a:pt x="337" y="309"/>
                  </a:lnTo>
                  <a:lnTo>
                    <a:pt x="338" y="311"/>
                  </a:lnTo>
                  <a:lnTo>
                    <a:pt x="338" y="315"/>
                  </a:lnTo>
                  <a:lnTo>
                    <a:pt x="338" y="317"/>
                  </a:lnTo>
                  <a:lnTo>
                    <a:pt x="338" y="320"/>
                  </a:lnTo>
                  <a:lnTo>
                    <a:pt x="339" y="323"/>
                  </a:lnTo>
                  <a:lnTo>
                    <a:pt x="339" y="326"/>
                  </a:lnTo>
                  <a:lnTo>
                    <a:pt x="339" y="328"/>
                  </a:lnTo>
                  <a:lnTo>
                    <a:pt x="339" y="332"/>
                  </a:lnTo>
                  <a:lnTo>
                    <a:pt x="340" y="334"/>
                  </a:lnTo>
                  <a:lnTo>
                    <a:pt x="340" y="338"/>
                  </a:lnTo>
                  <a:lnTo>
                    <a:pt x="340" y="340"/>
                  </a:lnTo>
                  <a:lnTo>
                    <a:pt x="340" y="343"/>
                  </a:lnTo>
                  <a:lnTo>
                    <a:pt x="341" y="345"/>
                  </a:lnTo>
                  <a:lnTo>
                    <a:pt x="341" y="347"/>
                  </a:lnTo>
                  <a:lnTo>
                    <a:pt x="341" y="348"/>
                  </a:lnTo>
                  <a:lnTo>
                    <a:pt x="343" y="349"/>
                  </a:lnTo>
                  <a:lnTo>
                    <a:pt x="344" y="349"/>
                  </a:lnTo>
                  <a:lnTo>
                    <a:pt x="346" y="350"/>
                  </a:lnTo>
                  <a:lnTo>
                    <a:pt x="347" y="351"/>
                  </a:lnTo>
                  <a:lnTo>
                    <a:pt x="348" y="352"/>
                  </a:lnTo>
                  <a:lnTo>
                    <a:pt x="349" y="352"/>
                  </a:lnTo>
                  <a:lnTo>
                    <a:pt x="349" y="353"/>
                  </a:lnTo>
                  <a:lnTo>
                    <a:pt x="349" y="355"/>
                  </a:lnTo>
                  <a:lnTo>
                    <a:pt x="348" y="358"/>
                  </a:lnTo>
                  <a:lnTo>
                    <a:pt x="348" y="360"/>
                  </a:lnTo>
                  <a:lnTo>
                    <a:pt x="347" y="364"/>
                  </a:lnTo>
                  <a:lnTo>
                    <a:pt x="347" y="366"/>
                  </a:lnTo>
                  <a:lnTo>
                    <a:pt x="346" y="369"/>
                  </a:lnTo>
                  <a:lnTo>
                    <a:pt x="346" y="373"/>
                  </a:lnTo>
                  <a:lnTo>
                    <a:pt x="345" y="375"/>
                  </a:lnTo>
                  <a:lnTo>
                    <a:pt x="345" y="378"/>
                  </a:lnTo>
                  <a:lnTo>
                    <a:pt x="340" y="378"/>
                  </a:lnTo>
                  <a:lnTo>
                    <a:pt x="336" y="378"/>
                  </a:lnTo>
                  <a:lnTo>
                    <a:pt x="333" y="378"/>
                  </a:lnTo>
                  <a:lnTo>
                    <a:pt x="332" y="378"/>
                  </a:lnTo>
                  <a:lnTo>
                    <a:pt x="330" y="378"/>
                  </a:lnTo>
                  <a:lnTo>
                    <a:pt x="328" y="378"/>
                  </a:lnTo>
                  <a:lnTo>
                    <a:pt x="323" y="378"/>
                  </a:lnTo>
                  <a:lnTo>
                    <a:pt x="321" y="378"/>
                  </a:lnTo>
                  <a:lnTo>
                    <a:pt x="319" y="378"/>
                  </a:lnTo>
                  <a:lnTo>
                    <a:pt x="314" y="378"/>
                  </a:lnTo>
                  <a:lnTo>
                    <a:pt x="310" y="378"/>
                  </a:lnTo>
                  <a:lnTo>
                    <a:pt x="305" y="378"/>
                  </a:lnTo>
                  <a:lnTo>
                    <a:pt x="301" y="378"/>
                  </a:lnTo>
                  <a:lnTo>
                    <a:pt x="295" y="378"/>
                  </a:lnTo>
                  <a:lnTo>
                    <a:pt x="290" y="378"/>
                  </a:lnTo>
                  <a:lnTo>
                    <a:pt x="285" y="378"/>
                  </a:lnTo>
                  <a:lnTo>
                    <a:pt x="280" y="378"/>
                  </a:lnTo>
                  <a:lnTo>
                    <a:pt x="274" y="378"/>
                  </a:lnTo>
                  <a:lnTo>
                    <a:pt x="270" y="378"/>
                  </a:lnTo>
                  <a:lnTo>
                    <a:pt x="265" y="378"/>
                  </a:lnTo>
                  <a:lnTo>
                    <a:pt x="261" y="378"/>
                  </a:lnTo>
                  <a:lnTo>
                    <a:pt x="256" y="378"/>
                  </a:lnTo>
                  <a:lnTo>
                    <a:pt x="252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5" y="378"/>
                  </a:lnTo>
                  <a:lnTo>
                    <a:pt x="243" y="378"/>
                  </a:lnTo>
                  <a:lnTo>
                    <a:pt x="240" y="378"/>
                  </a:lnTo>
                  <a:lnTo>
                    <a:pt x="236" y="378"/>
                  </a:lnTo>
                  <a:lnTo>
                    <a:pt x="235" y="378"/>
                  </a:lnTo>
                  <a:lnTo>
                    <a:pt x="230" y="378"/>
                  </a:lnTo>
                  <a:lnTo>
                    <a:pt x="230" y="376"/>
                  </a:lnTo>
                  <a:lnTo>
                    <a:pt x="230" y="374"/>
                  </a:lnTo>
                  <a:lnTo>
                    <a:pt x="230" y="373"/>
                  </a:lnTo>
                  <a:lnTo>
                    <a:pt x="229" y="373"/>
                  </a:lnTo>
                  <a:lnTo>
                    <a:pt x="228" y="375"/>
                  </a:lnTo>
                  <a:lnTo>
                    <a:pt x="227" y="376"/>
                  </a:lnTo>
                  <a:lnTo>
                    <a:pt x="227" y="377"/>
                  </a:lnTo>
                  <a:lnTo>
                    <a:pt x="228" y="378"/>
                  </a:lnTo>
                  <a:lnTo>
                    <a:pt x="228" y="381"/>
                  </a:lnTo>
                  <a:lnTo>
                    <a:pt x="220" y="381"/>
                  </a:lnTo>
                  <a:lnTo>
                    <a:pt x="219" y="381"/>
                  </a:lnTo>
                  <a:lnTo>
                    <a:pt x="219" y="382"/>
                  </a:lnTo>
                  <a:lnTo>
                    <a:pt x="216" y="383"/>
                  </a:lnTo>
                  <a:lnTo>
                    <a:pt x="215" y="383"/>
                  </a:lnTo>
                  <a:lnTo>
                    <a:pt x="212" y="383"/>
                  </a:lnTo>
                  <a:lnTo>
                    <a:pt x="209" y="383"/>
                  </a:lnTo>
                  <a:lnTo>
                    <a:pt x="207" y="383"/>
                  </a:lnTo>
                  <a:lnTo>
                    <a:pt x="206" y="383"/>
                  </a:lnTo>
                  <a:lnTo>
                    <a:pt x="205" y="382"/>
                  </a:lnTo>
                  <a:lnTo>
                    <a:pt x="204" y="382"/>
                  </a:lnTo>
                  <a:lnTo>
                    <a:pt x="202" y="381"/>
                  </a:lnTo>
                  <a:lnTo>
                    <a:pt x="201" y="381"/>
                  </a:lnTo>
                  <a:lnTo>
                    <a:pt x="199" y="381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5" y="381"/>
                  </a:lnTo>
                  <a:lnTo>
                    <a:pt x="194" y="381"/>
                  </a:lnTo>
                  <a:lnTo>
                    <a:pt x="193" y="381"/>
                  </a:lnTo>
                  <a:lnTo>
                    <a:pt x="191" y="381"/>
                  </a:lnTo>
                  <a:lnTo>
                    <a:pt x="189" y="381"/>
                  </a:lnTo>
                  <a:lnTo>
                    <a:pt x="188" y="381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8" y="384"/>
                  </a:lnTo>
                  <a:lnTo>
                    <a:pt x="187" y="385"/>
                  </a:lnTo>
                  <a:lnTo>
                    <a:pt x="186" y="385"/>
                  </a:lnTo>
                  <a:lnTo>
                    <a:pt x="186" y="386"/>
                  </a:lnTo>
                  <a:lnTo>
                    <a:pt x="186" y="387"/>
                  </a:lnTo>
                  <a:lnTo>
                    <a:pt x="185" y="387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91"/>
                  </a:lnTo>
                  <a:lnTo>
                    <a:pt x="182" y="390"/>
                  </a:lnTo>
                  <a:lnTo>
                    <a:pt x="181" y="389"/>
                  </a:lnTo>
                  <a:lnTo>
                    <a:pt x="180" y="386"/>
                  </a:lnTo>
                  <a:lnTo>
                    <a:pt x="179" y="386"/>
                  </a:lnTo>
                  <a:lnTo>
                    <a:pt x="172" y="381"/>
                  </a:lnTo>
                  <a:lnTo>
                    <a:pt x="171" y="380"/>
                  </a:lnTo>
                  <a:lnTo>
                    <a:pt x="169" y="376"/>
                  </a:lnTo>
                  <a:lnTo>
                    <a:pt x="168" y="375"/>
                  </a:lnTo>
                  <a:lnTo>
                    <a:pt x="166" y="375"/>
                  </a:lnTo>
                  <a:lnTo>
                    <a:pt x="165" y="374"/>
                  </a:lnTo>
                  <a:lnTo>
                    <a:pt x="165" y="375"/>
                  </a:lnTo>
                  <a:lnTo>
                    <a:pt x="165" y="376"/>
                  </a:lnTo>
                  <a:lnTo>
                    <a:pt x="164" y="376"/>
                  </a:lnTo>
                  <a:lnTo>
                    <a:pt x="163" y="376"/>
                  </a:lnTo>
                  <a:lnTo>
                    <a:pt x="162" y="377"/>
                  </a:lnTo>
                  <a:lnTo>
                    <a:pt x="162" y="378"/>
                  </a:lnTo>
                  <a:lnTo>
                    <a:pt x="161" y="378"/>
                  </a:lnTo>
                  <a:lnTo>
                    <a:pt x="160" y="377"/>
                  </a:lnTo>
                  <a:lnTo>
                    <a:pt x="159" y="377"/>
                  </a:lnTo>
                  <a:lnTo>
                    <a:pt x="159" y="378"/>
                  </a:lnTo>
                  <a:lnTo>
                    <a:pt x="159" y="380"/>
                  </a:lnTo>
                  <a:lnTo>
                    <a:pt x="157" y="381"/>
                  </a:lnTo>
                  <a:lnTo>
                    <a:pt x="157" y="383"/>
                  </a:lnTo>
                  <a:lnTo>
                    <a:pt x="156" y="385"/>
                  </a:lnTo>
                  <a:lnTo>
                    <a:pt x="156" y="387"/>
                  </a:lnTo>
                  <a:lnTo>
                    <a:pt x="155" y="389"/>
                  </a:lnTo>
                  <a:lnTo>
                    <a:pt x="155" y="390"/>
                  </a:lnTo>
                  <a:lnTo>
                    <a:pt x="155" y="391"/>
                  </a:lnTo>
                  <a:lnTo>
                    <a:pt x="155" y="392"/>
                  </a:lnTo>
                  <a:lnTo>
                    <a:pt x="155" y="393"/>
                  </a:lnTo>
                  <a:lnTo>
                    <a:pt x="156" y="393"/>
                  </a:lnTo>
                  <a:lnTo>
                    <a:pt x="156" y="394"/>
                  </a:lnTo>
                  <a:lnTo>
                    <a:pt x="156" y="395"/>
                  </a:lnTo>
                  <a:lnTo>
                    <a:pt x="156" y="397"/>
                  </a:lnTo>
                  <a:lnTo>
                    <a:pt x="156" y="398"/>
                  </a:lnTo>
                  <a:lnTo>
                    <a:pt x="155" y="398"/>
                  </a:lnTo>
                  <a:lnTo>
                    <a:pt x="155" y="399"/>
                  </a:lnTo>
                  <a:lnTo>
                    <a:pt x="154" y="399"/>
                  </a:lnTo>
                  <a:lnTo>
                    <a:pt x="154" y="400"/>
                  </a:lnTo>
                  <a:lnTo>
                    <a:pt x="153" y="400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1"/>
                  </a:lnTo>
                  <a:lnTo>
                    <a:pt x="149" y="402"/>
                  </a:lnTo>
                  <a:lnTo>
                    <a:pt x="148" y="402"/>
                  </a:lnTo>
                  <a:lnTo>
                    <a:pt x="147" y="401"/>
                  </a:lnTo>
                  <a:lnTo>
                    <a:pt x="146" y="401"/>
                  </a:lnTo>
                  <a:lnTo>
                    <a:pt x="145" y="401"/>
                  </a:lnTo>
                  <a:lnTo>
                    <a:pt x="144" y="401"/>
                  </a:lnTo>
                  <a:lnTo>
                    <a:pt x="143" y="401"/>
                  </a:lnTo>
                  <a:lnTo>
                    <a:pt x="142" y="400"/>
                  </a:lnTo>
                  <a:lnTo>
                    <a:pt x="139" y="399"/>
                  </a:lnTo>
                  <a:lnTo>
                    <a:pt x="138" y="398"/>
                  </a:lnTo>
                  <a:lnTo>
                    <a:pt x="137" y="397"/>
                  </a:lnTo>
                  <a:lnTo>
                    <a:pt x="137" y="394"/>
                  </a:lnTo>
                  <a:lnTo>
                    <a:pt x="136" y="393"/>
                  </a:lnTo>
                  <a:lnTo>
                    <a:pt x="135" y="393"/>
                  </a:lnTo>
                  <a:lnTo>
                    <a:pt x="132" y="392"/>
                  </a:lnTo>
                  <a:lnTo>
                    <a:pt x="132" y="391"/>
                  </a:lnTo>
                  <a:lnTo>
                    <a:pt x="131" y="391"/>
                  </a:lnTo>
                  <a:lnTo>
                    <a:pt x="130" y="391"/>
                  </a:lnTo>
                  <a:lnTo>
                    <a:pt x="129" y="391"/>
                  </a:lnTo>
                  <a:lnTo>
                    <a:pt x="129" y="390"/>
                  </a:lnTo>
                  <a:lnTo>
                    <a:pt x="128" y="390"/>
                  </a:lnTo>
                  <a:lnTo>
                    <a:pt x="128" y="389"/>
                  </a:lnTo>
                  <a:lnTo>
                    <a:pt x="128" y="387"/>
                  </a:lnTo>
                  <a:lnTo>
                    <a:pt x="127" y="387"/>
                  </a:lnTo>
                  <a:lnTo>
                    <a:pt x="126" y="387"/>
                  </a:lnTo>
                  <a:lnTo>
                    <a:pt x="124" y="387"/>
                  </a:lnTo>
                  <a:lnTo>
                    <a:pt x="124" y="386"/>
                  </a:lnTo>
                  <a:lnTo>
                    <a:pt x="126" y="386"/>
                  </a:lnTo>
                  <a:lnTo>
                    <a:pt x="126" y="385"/>
                  </a:lnTo>
                  <a:lnTo>
                    <a:pt x="126" y="384"/>
                  </a:lnTo>
                  <a:lnTo>
                    <a:pt x="123" y="383"/>
                  </a:lnTo>
                  <a:lnTo>
                    <a:pt x="123" y="382"/>
                  </a:lnTo>
                  <a:lnTo>
                    <a:pt x="123" y="381"/>
                  </a:lnTo>
                  <a:lnTo>
                    <a:pt x="122" y="380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8"/>
                  </a:lnTo>
                  <a:lnTo>
                    <a:pt x="120" y="380"/>
                  </a:lnTo>
                  <a:lnTo>
                    <a:pt x="119" y="380"/>
                  </a:lnTo>
                  <a:lnTo>
                    <a:pt x="119" y="378"/>
                  </a:lnTo>
                  <a:lnTo>
                    <a:pt x="118" y="378"/>
                  </a:lnTo>
                  <a:lnTo>
                    <a:pt x="119" y="377"/>
                  </a:lnTo>
                  <a:lnTo>
                    <a:pt x="118" y="376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5"/>
                  </a:lnTo>
                  <a:lnTo>
                    <a:pt x="114" y="375"/>
                  </a:lnTo>
                  <a:lnTo>
                    <a:pt x="113" y="374"/>
                  </a:lnTo>
                  <a:lnTo>
                    <a:pt x="114" y="373"/>
                  </a:lnTo>
                  <a:lnTo>
                    <a:pt x="114" y="372"/>
                  </a:lnTo>
                  <a:lnTo>
                    <a:pt x="113" y="372"/>
                  </a:lnTo>
                  <a:lnTo>
                    <a:pt x="113" y="370"/>
                  </a:lnTo>
                  <a:lnTo>
                    <a:pt x="112" y="370"/>
                  </a:lnTo>
                  <a:lnTo>
                    <a:pt x="112" y="369"/>
                  </a:lnTo>
                  <a:lnTo>
                    <a:pt x="113" y="369"/>
                  </a:lnTo>
                  <a:lnTo>
                    <a:pt x="113" y="368"/>
                  </a:lnTo>
                  <a:lnTo>
                    <a:pt x="112" y="368"/>
                  </a:lnTo>
                  <a:lnTo>
                    <a:pt x="112" y="367"/>
                  </a:lnTo>
                  <a:lnTo>
                    <a:pt x="112" y="366"/>
                  </a:lnTo>
                  <a:lnTo>
                    <a:pt x="111" y="365"/>
                  </a:lnTo>
                  <a:lnTo>
                    <a:pt x="110" y="364"/>
                  </a:lnTo>
                  <a:lnTo>
                    <a:pt x="110" y="363"/>
                  </a:lnTo>
                  <a:lnTo>
                    <a:pt x="110" y="361"/>
                  </a:lnTo>
                  <a:lnTo>
                    <a:pt x="109" y="361"/>
                  </a:lnTo>
                  <a:lnTo>
                    <a:pt x="109" y="360"/>
                  </a:lnTo>
                  <a:lnTo>
                    <a:pt x="107" y="360"/>
                  </a:lnTo>
                  <a:lnTo>
                    <a:pt x="106" y="360"/>
                  </a:lnTo>
                  <a:lnTo>
                    <a:pt x="106" y="359"/>
                  </a:lnTo>
                  <a:lnTo>
                    <a:pt x="106" y="358"/>
                  </a:lnTo>
                  <a:lnTo>
                    <a:pt x="105" y="359"/>
                  </a:lnTo>
                  <a:lnTo>
                    <a:pt x="104" y="359"/>
                  </a:lnTo>
                  <a:lnTo>
                    <a:pt x="103" y="359"/>
                  </a:lnTo>
                  <a:lnTo>
                    <a:pt x="102" y="359"/>
                  </a:lnTo>
                  <a:lnTo>
                    <a:pt x="101" y="360"/>
                  </a:lnTo>
                  <a:lnTo>
                    <a:pt x="101" y="359"/>
                  </a:lnTo>
                  <a:lnTo>
                    <a:pt x="99" y="359"/>
                  </a:lnTo>
                  <a:lnTo>
                    <a:pt x="99" y="358"/>
                  </a:lnTo>
                  <a:lnTo>
                    <a:pt x="99" y="357"/>
                  </a:lnTo>
                  <a:lnTo>
                    <a:pt x="98" y="358"/>
                  </a:lnTo>
                  <a:lnTo>
                    <a:pt x="98" y="359"/>
                  </a:lnTo>
                  <a:lnTo>
                    <a:pt x="97" y="359"/>
                  </a:lnTo>
                  <a:lnTo>
                    <a:pt x="96" y="359"/>
                  </a:lnTo>
                  <a:lnTo>
                    <a:pt x="95" y="359"/>
                  </a:lnTo>
                  <a:lnTo>
                    <a:pt x="95" y="358"/>
                  </a:lnTo>
                  <a:lnTo>
                    <a:pt x="95" y="357"/>
                  </a:lnTo>
                  <a:lnTo>
                    <a:pt x="94" y="357"/>
                  </a:lnTo>
                  <a:lnTo>
                    <a:pt x="93" y="357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3" y="355"/>
                  </a:lnTo>
                  <a:lnTo>
                    <a:pt x="92" y="355"/>
                  </a:lnTo>
                  <a:lnTo>
                    <a:pt x="92" y="353"/>
                  </a:lnTo>
                  <a:lnTo>
                    <a:pt x="92" y="352"/>
                  </a:lnTo>
                  <a:lnTo>
                    <a:pt x="90" y="352"/>
                  </a:lnTo>
                  <a:lnTo>
                    <a:pt x="90" y="351"/>
                  </a:lnTo>
                  <a:lnTo>
                    <a:pt x="89" y="351"/>
                  </a:lnTo>
                  <a:lnTo>
                    <a:pt x="87" y="349"/>
                  </a:lnTo>
                  <a:lnTo>
                    <a:pt x="86" y="348"/>
                  </a:lnTo>
                  <a:lnTo>
                    <a:pt x="85" y="348"/>
                  </a:lnTo>
                  <a:lnTo>
                    <a:pt x="85" y="347"/>
                  </a:lnTo>
                  <a:lnTo>
                    <a:pt x="84" y="347"/>
                  </a:lnTo>
                  <a:lnTo>
                    <a:pt x="82" y="345"/>
                  </a:lnTo>
                  <a:lnTo>
                    <a:pt x="81" y="345"/>
                  </a:lnTo>
                  <a:lnTo>
                    <a:pt x="81" y="344"/>
                  </a:lnTo>
                  <a:lnTo>
                    <a:pt x="81" y="343"/>
                  </a:lnTo>
                  <a:lnTo>
                    <a:pt x="79" y="343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6" y="343"/>
                  </a:lnTo>
                  <a:lnTo>
                    <a:pt x="74" y="343"/>
                  </a:lnTo>
                  <a:lnTo>
                    <a:pt x="73" y="343"/>
                  </a:lnTo>
                  <a:lnTo>
                    <a:pt x="72" y="343"/>
                  </a:lnTo>
                  <a:lnTo>
                    <a:pt x="71" y="343"/>
                  </a:lnTo>
                  <a:lnTo>
                    <a:pt x="70" y="343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3" y="342"/>
                  </a:lnTo>
                  <a:lnTo>
                    <a:pt x="62" y="342"/>
                  </a:lnTo>
                  <a:lnTo>
                    <a:pt x="61" y="342"/>
                  </a:lnTo>
                  <a:lnTo>
                    <a:pt x="61" y="343"/>
                  </a:lnTo>
                  <a:lnTo>
                    <a:pt x="60" y="343"/>
                  </a:lnTo>
                  <a:lnTo>
                    <a:pt x="59" y="343"/>
                  </a:lnTo>
                  <a:lnTo>
                    <a:pt x="59" y="342"/>
                  </a:lnTo>
                  <a:lnTo>
                    <a:pt x="57" y="342"/>
                  </a:lnTo>
                  <a:lnTo>
                    <a:pt x="57" y="343"/>
                  </a:lnTo>
                  <a:lnTo>
                    <a:pt x="59" y="344"/>
                  </a:lnTo>
                  <a:lnTo>
                    <a:pt x="57" y="345"/>
                  </a:lnTo>
                  <a:lnTo>
                    <a:pt x="54" y="345"/>
                  </a:lnTo>
                  <a:lnTo>
                    <a:pt x="53" y="345"/>
                  </a:lnTo>
                  <a:lnTo>
                    <a:pt x="52" y="345"/>
                  </a:lnTo>
                  <a:lnTo>
                    <a:pt x="51" y="345"/>
                  </a:lnTo>
                  <a:lnTo>
                    <a:pt x="50" y="347"/>
                  </a:lnTo>
                  <a:lnTo>
                    <a:pt x="48" y="347"/>
                  </a:lnTo>
                  <a:lnTo>
                    <a:pt x="48" y="345"/>
                  </a:lnTo>
                  <a:lnTo>
                    <a:pt x="47" y="345"/>
                  </a:lnTo>
                  <a:lnTo>
                    <a:pt x="46" y="345"/>
                  </a:lnTo>
                  <a:lnTo>
                    <a:pt x="46" y="347"/>
                  </a:lnTo>
                  <a:lnTo>
                    <a:pt x="45" y="348"/>
                  </a:lnTo>
                  <a:lnTo>
                    <a:pt x="44" y="347"/>
                  </a:lnTo>
                  <a:lnTo>
                    <a:pt x="43" y="347"/>
                  </a:lnTo>
                  <a:lnTo>
                    <a:pt x="43" y="348"/>
                  </a:lnTo>
                  <a:lnTo>
                    <a:pt x="42" y="348"/>
                  </a:lnTo>
                  <a:lnTo>
                    <a:pt x="40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7" y="348"/>
                  </a:lnTo>
                  <a:lnTo>
                    <a:pt x="36" y="348"/>
                  </a:lnTo>
                  <a:lnTo>
                    <a:pt x="35" y="347"/>
                  </a:lnTo>
                  <a:lnTo>
                    <a:pt x="34" y="347"/>
                  </a:lnTo>
                  <a:lnTo>
                    <a:pt x="32" y="348"/>
                  </a:lnTo>
                  <a:lnTo>
                    <a:pt x="31" y="348"/>
                  </a:lnTo>
                  <a:lnTo>
                    <a:pt x="30" y="348"/>
                  </a:lnTo>
                  <a:lnTo>
                    <a:pt x="29" y="348"/>
                  </a:lnTo>
                  <a:lnTo>
                    <a:pt x="29" y="347"/>
                  </a:lnTo>
                  <a:lnTo>
                    <a:pt x="28" y="347"/>
                  </a:lnTo>
                  <a:lnTo>
                    <a:pt x="28" y="345"/>
                  </a:lnTo>
                  <a:lnTo>
                    <a:pt x="27" y="347"/>
                  </a:lnTo>
                  <a:lnTo>
                    <a:pt x="26" y="347"/>
                  </a:lnTo>
                  <a:lnTo>
                    <a:pt x="25" y="347"/>
                  </a:lnTo>
                  <a:lnTo>
                    <a:pt x="23" y="347"/>
                  </a:lnTo>
                  <a:lnTo>
                    <a:pt x="22" y="348"/>
                  </a:lnTo>
                  <a:lnTo>
                    <a:pt x="21" y="349"/>
                  </a:lnTo>
                  <a:lnTo>
                    <a:pt x="21" y="350"/>
                  </a:lnTo>
                  <a:lnTo>
                    <a:pt x="20" y="356"/>
                  </a:lnTo>
                  <a:lnTo>
                    <a:pt x="19" y="357"/>
                  </a:lnTo>
                  <a:lnTo>
                    <a:pt x="18" y="357"/>
                  </a:lnTo>
                  <a:lnTo>
                    <a:pt x="18" y="358"/>
                  </a:lnTo>
                  <a:lnTo>
                    <a:pt x="18" y="360"/>
                  </a:lnTo>
                  <a:lnTo>
                    <a:pt x="17" y="361"/>
                  </a:lnTo>
                  <a:lnTo>
                    <a:pt x="17" y="363"/>
                  </a:lnTo>
                  <a:lnTo>
                    <a:pt x="17" y="366"/>
                  </a:lnTo>
                  <a:lnTo>
                    <a:pt x="15" y="368"/>
                  </a:lnTo>
                  <a:lnTo>
                    <a:pt x="15" y="369"/>
                  </a:lnTo>
                  <a:lnTo>
                    <a:pt x="15" y="364"/>
                  </a:lnTo>
                  <a:lnTo>
                    <a:pt x="15" y="361"/>
                  </a:lnTo>
                  <a:lnTo>
                    <a:pt x="15" y="355"/>
                  </a:lnTo>
                  <a:lnTo>
                    <a:pt x="15" y="353"/>
                  </a:lnTo>
                  <a:lnTo>
                    <a:pt x="15" y="352"/>
                  </a:lnTo>
                  <a:lnTo>
                    <a:pt x="17" y="351"/>
                  </a:lnTo>
                  <a:lnTo>
                    <a:pt x="17" y="349"/>
                  </a:lnTo>
                  <a:lnTo>
                    <a:pt x="18" y="348"/>
                  </a:lnTo>
                  <a:lnTo>
                    <a:pt x="18" y="344"/>
                  </a:lnTo>
                  <a:lnTo>
                    <a:pt x="18" y="343"/>
                  </a:lnTo>
                  <a:lnTo>
                    <a:pt x="20" y="338"/>
                  </a:lnTo>
                  <a:lnTo>
                    <a:pt x="21" y="336"/>
                  </a:lnTo>
                  <a:lnTo>
                    <a:pt x="21" y="334"/>
                  </a:lnTo>
                  <a:lnTo>
                    <a:pt x="21" y="333"/>
                  </a:lnTo>
                  <a:lnTo>
                    <a:pt x="23" y="331"/>
                  </a:lnTo>
                  <a:lnTo>
                    <a:pt x="26" y="325"/>
                  </a:lnTo>
                  <a:lnTo>
                    <a:pt x="26" y="324"/>
                  </a:lnTo>
                  <a:lnTo>
                    <a:pt x="29" y="315"/>
                  </a:lnTo>
                  <a:lnTo>
                    <a:pt x="30" y="311"/>
                  </a:lnTo>
                  <a:lnTo>
                    <a:pt x="30" y="307"/>
                  </a:lnTo>
                  <a:lnTo>
                    <a:pt x="30" y="302"/>
                  </a:lnTo>
                  <a:lnTo>
                    <a:pt x="30" y="297"/>
                  </a:lnTo>
                  <a:lnTo>
                    <a:pt x="29" y="285"/>
                  </a:lnTo>
                  <a:lnTo>
                    <a:pt x="29" y="284"/>
                  </a:lnTo>
                  <a:lnTo>
                    <a:pt x="28" y="281"/>
                  </a:lnTo>
                  <a:lnTo>
                    <a:pt x="27" y="277"/>
                  </a:lnTo>
                  <a:lnTo>
                    <a:pt x="26" y="276"/>
                  </a:lnTo>
                  <a:lnTo>
                    <a:pt x="27" y="275"/>
                  </a:lnTo>
                  <a:lnTo>
                    <a:pt x="27" y="274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7"/>
                  </a:lnTo>
                  <a:lnTo>
                    <a:pt x="23" y="265"/>
                  </a:lnTo>
                  <a:lnTo>
                    <a:pt x="21" y="263"/>
                  </a:lnTo>
                  <a:lnTo>
                    <a:pt x="20" y="263"/>
                  </a:lnTo>
                  <a:lnTo>
                    <a:pt x="19" y="261"/>
                  </a:lnTo>
                  <a:lnTo>
                    <a:pt x="18" y="261"/>
                  </a:lnTo>
                  <a:lnTo>
                    <a:pt x="18" y="260"/>
                  </a:lnTo>
                  <a:lnTo>
                    <a:pt x="17" y="259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7"/>
                  </a:lnTo>
                  <a:lnTo>
                    <a:pt x="18" y="257"/>
                  </a:lnTo>
                  <a:lnTo>
                    <a:pt x="19" y="257"/>
                  </a:lnTo>
                  <a:lnTo>
                    <a:pt x="21" y="256"/>
                  </a:lnTo>
                  <a:lnTo>
                    <a:pt x="22" y="255"/>
                  </a:lnTo>
                  <a:lnTo>
                    <a:pt x="22" y="253"/>
                  </a:lnTo>
                  <a:lnTo>
                    <a:pt x="23" y="252"/>
                  </a:lnTo>
                  <a:lnTo>
                    <a:pt x="22" y="252"/>
                  </a:lnTo>
                  <a:lnTo>
                    <a:pt x="20" y="253"/>
                  </a:lnTo>
                  <a:lnTo>
                    <a:pt x="20" y="255"/>
                  </a:lnTo>
                  <a:lnTo>
                    <a:pt x="21" y="252"/>
                  </a:lnTo>
                  <a:lnTo>
                    <a:pt x="20" y="252"/>
                  </a:lnTo>
                  <a:lnTo>
                    <a:pt x="19" y="253"/>
                  </a:lnTo>
                  <a:lnTo>
                    <a:pt x="19" y="255"/>
                  </a:lnTo>
                  <a:lnTo>
                    <a:pt x="19" y="256"/>
                  </a:lnTo>
                  <a:lnTo>
                    <a:pt x="18" y="256"/>
                  </a:lnTo>
                  <a:lnTo>
                    <a:pt x="18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1"/>
                  </a:lnTo>
                  <a:lnTo>
                    <a:pt x="22" y="247"/>
                  </a:lnTo>
                  <a:lnTo>
                    <a:pt x="23" y="247"/>
                  </a:lnTo>
                  <a:lnTo>
                    <a:pt x="23" y="246"/>
                  </a:lnTo>
                  <a:lnTo>
                    <a:pt x="23" y="244"/>
                  </a:lnTo>
                  <a:lnTo>
                    <a:pt x="25" y="244"/>
                  </a:lnTo>
                  <a:lnTo>
                    <a:pt x="25" y="243"/>
                  </a:lnTo>
                  <a:lnTo>
                    <a:pt x="23" y="243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5" y="241"/>
                  </a:lnTo>
                  <a:lnTo>
                    <a:pt x="23" y="241"/>
                  </a:lnTo>
                  <a:lnTo>
                    <a:pt x="23" y="240"/>
                  </a:lnTo>
                  <a:lnTo>
                    <a:pt x="23" y="241"/>
                  </a:lnTo>
                  <a:lnTo>
                    <a:pt x="22" y="241"/>
                  </a:lnTo>
                  <a:lnTo>
                    <a:pt x="22" y="242"/>
                  </a:lnTo>
                  <a:lnTo>
                    <a:pt x="22" y="241"/>
                  </a:lnTo>
                  <a:lnTo>
                    <a:pt x="22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5" y="236"/>
                  </a:lnTo>
                  <a:lnTo>
                    <a:pt x="25" y="235"/>
                  </a:lnTo>
                  <a:lnTo>
                    <a:pt x="23" y="234"/>
                  </a:lnTo>
                  <a:lnTo>
                    <a:pt x="23" y="233"/>
                  </a:lnTo>
                  <a:lnTo>
                    <a:pt x="25" y="233"/>
                  </a:lnTo>
                  <a:lnTo>
                    <a:pt x="25" y="232"/>
                  </a:lnTo>
                  <a:lnTo>
                    <a:pt x="26" y="232"/>
                  </a:lnTo>
                  <a:lnTo>
                    <a:pt x="26" y="231"/>
                  </a:lnTo>
                  <a:lnTo>
                    <a:pt x="26" y="230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3" y="227"/>
                  </a:lnTo>
                  <a:lnTo>
                    <a:pt x="22" y="227"/>
                  </a:lnTo>
                  <a:lnTo>
                    <a:pt x="22" y="225"/>
                  </a:lnTo>
                  <a:lnTo>
                    <a:pt x="21" y="225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0" y="219"/>
                  </a:lnTo>
                  <a:lnTo>
                    <a:pt x="19" y="219"/>
                  </a:lnTo>
                  <a:lnTo>
                    <a:pt x="19" y="218"/>
                  </a:lnTo>
                  <a:lnTo>
                    <a:pt x="19" y="217"/>
                  </a:lnTo>
                  <a:lnTo>
                    <a:pt x="18" y="217"/>
                  </a:lnTo>
                  <a:lnTo>
                    <a:pt x="19" y="216"/>
                  </a:lnTo>
                  <a:lnTo>
                    <a:pt x="18" y="216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5" y="214"/>
                  </a:lnTo>
                  <a:lnTo>
                    <a:pt x="15" y="216"/>
                  </a:lnTo>
                  <a:lnTo>
                    <a:pt x="15" y="218"/>
                  </a:lnTo>
                  <a:lnTo>
                    <a:pt x="15" y="219"/>
                  </a:lnTo>
                  <a:lnTo>
                    <a:pt x="14" y="219"/>
                  </a:lnTo>
                  <a:lnTo>
                    <a:pt x="13" y="218"/>
                  </a:lnTo>
                  <a:lnTo>
                    <a:pt x="13" y="217"/>
                  </a:lnTo>
                  <a:lnTo>
                    <a:pt x="12" y="217"/>
                  </a:lnTo>
                  <a:lnTo>
                    <a:pt x="12" y="216"/>
                  </a:lnTo>
                  <a:lnTo>
                    <a:pt x="11" y="216"/>
                  </a:lnTo>
                  <a:lnTo>
                    <a:pt x="12" y="216"/>
                  </a:lnTo>
                  <a:lnTo>
                    <a:pt x="12" y="215"/>
                  </a:lnTo>
                  <a:lnTo>
                    <a:pt x="11" y="215"/>
                  </a:lnTo>
                  <a:lnTo>
                    <a:pt x="11" y="214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9" y="210"/>
                  </a:lnTo>
                  <a:lnTo>
                    <a:pt x="9" y="209"/>
                  </a:lnTo>
                  <a:lnTo>
                    <a:pt x="9" y="208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7" y="206"/>
                  </a:lnTo>
                  <a:lnTo>
                    <a:pt x="6" y="206"/>
                  </a:lnTo>
                  <a:lnTo>
                    <a:pt x="6" y="205"/>
                  </a:lnTo>
                  <a:lnTo>
                    <a:pt x="5" y="204"/>
                  </a:lnTo>
                  <a:lnTo>
                    <a:pt x="5" y="202"/>
                  </a:lnTo>
                  <a:lnTo>
                    <a:pt x="4" y="201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3" y="202"/>
                  </a:lnTo>
                  <a:lnTo>
                    <a:pt x="2" y="205"/>
                  </a:lnTo>
                  <a:lnTo>
                    <a:pt x="1" y="205"/>
                  </a:lnTo>
                  <a:lnTo>
                    <a:pt x="1" y="206"/>
                  </a:lnTo>
                  <a:lnTo>
                    <a:pt x="2" y="205"/>
                  </a:lnTo>
                  <a:lnTo>
                    <a:pt x="2" y="206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1" y="209"/>
                  </a:lnTo>
                  <a:lnTo>
                    <a:pt x="1" y="210"/>
                  </a:lnTo>
                  <a:lnTo>
                    <a:pt x="1" y="213"/>
                  </a:lnTo>
                  <a:lnTo>
                    <a:pt x="0" y="213"/>
                  </a:lnTo>
                  <a:lnTo>
                    <a:pt x="0" y="214"/>
                  </a:lnTo>
                  <a:lnTo>
                    <a:pt x="0" y="209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2" y="201"/>
                  </a:lnTo>
                  <a:lnTo>
                    <a:pt x="2" y="198"/>
                  </a:lnTo>
                  <a:lnTo>
                    <a:pt x="3" y="196"/>
                  </a:lnTo>
                  <a:lnTo>
                    <a:pt x="6" y="196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7" y="196"/>
                  </a:lnTo>
                  <a:lnTo>
                    <a:pt x="23" y="196"/>
                  </a:lnTo>
                  <a:lnTo>
                    <a:pt x="31" y="196"/>
                  </a:lnTo>
                  <a:lnTo>
                    <a:pt x="40" y="196"/>
                  </a:lnTo>
                  <a:lnTo>
                    <a:pt x="51" y="196"/>
                  </a:lnTo>
                  <a:lnTo>
                    <a:pt x="61" y="196"/>
                  </a:lnTo>
                  <a:lnTo>
                    <a:pt x="71" y="196"/>
                  </a:lnTo>
                  <a:lnTo>
                    <a:pt x="81" y="196"/>
                  </a:lnTo>
                  <a:lnTo>
                    <a:pt x="82" y="196"/>
                  </a:lnTo>
                  <a:lnTo>
                    <a:pt x="90" y="196"/>
                  </a:lnTo>
                  <a:lnTo>
                    <a:pt x="99" y="196"/>
                  </a:lnTo>
                  <a:lnTo>
                    <a:pt x="106" y="196"/>
                  </a:lnTo>
                  <a:lnTo>
                    <a:pt x="111" y="196"/>
                  </a:lnTo>
                  <a:lnTo>
                    <a:pt x="115" y="196"/>
                  </a:lnTo>
                  <a:lnTo>
                    <a:pt x="117" y="196"/>
                  </a:lnTo>
                  <a:lnTo>
                    <a:pt x="120" y="196"/>
                  </a:lnTo>
                  <a:lnTo>
                    <a:pt x="120" y="190"/>
                  </a:lnTo>
                  <a:lnTo>
                    <a:pt x="120" y="188"/>
                  </a:lnTo>
                  <a:lnTo>
                    <a:pt x="119" y="174"/>
                  </a:lnTo>
                  <a:lnTo>
                    <a:pt x="119" y="166"/>
                  </a:lnTo>
                  <a:lnTo>
                    <a:pt x="118" y="158"/>
                  </a:lnTo>
                  <a:lnTo>
                    <a:pt x="118" y="156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7" y="147"/>
                  </a:lnTo>
                  <a:lnTo>
                    <a:pt x="118" y="146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7" y="137"/>
                  </a:lnTo>
                  <a:lnTo>
                    <a:pt x="130" y="134"/>
                  </a:lnTo>
                  <a:lnTo>
                    <a:pt x="132" y="132"/>
                  </a:lnTo>
                  <a:lnTo>
                    <a:pt x="135" y="132"/>
                  </a:lnTo>
                  <a:lnTo>
                    <a:pt x="139" y="131"/>
                  </a:lnTo>
                  <a:lnTo>
                    <a:pt x="140" y="131"/>
                  </a:lnTo>
                  <a:lnTo>
                    <a:pt x="147" y="127"/>
                  </a:lnTo>
                  <a:lnTo>
                    <a:pt x="149" y="126"/>
                  </a:lnTo>
                  <a:lnTo>
                    <a:pt x="151" y="126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51" y="121"/>
                  </a:lnTo>
                  <a:lnTo>
                    <a:pt x="151" y="117"/>
                  </a:lnTo>
                  <a:lnTo>
                    <a:pt x="151" y="115"/>
                  </a:lnTo>
                  <a:lnTo>
                    <a:pt x="151" y="113"/>
                  </a:lnTo>
                  <a:lnTo>
                    <a:pt x="151" y="110"/>
                  </a:lnTo>
                  <a:lnTo>
                    <a:pt x="151" y="108"/>
                  </a:lnTo>
                  <a:lnTo>
                    <a:pt x="151" y="106"/>
                  </a:lnTo>
                  <a:lnTo>
                    <a:pt x="151" y="102"/>
                  </a:lnTo>
                  <a:lnTo>
                    <a:pt x="151" y="100"/>
                  </a:lnTo>
                  <a:lnTo>
                    <a:pt x="151" y="98"/>
                  </a:lnTo>
                  <a:lnTo>
                    <a:pt x="151" y="96"/>
                  </a:lnTo>
                  <a:lnTo>
                    <a:pt x="151" y="93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1"/>
                  </a:lnTo>
                  <a:lnTo>
                    <a:pt x="151" y="77"/>
                  </a:lnTo>
                  <a:lnTo>
                    <a:pt x="151" y="75"/>
                  </a:lnTo>
                  <a:lnTo>
                    <a:pt x="151" y="73"/>
                  </a:lnTo>
                  <a:lnTo>
                    <a:pt x="151" y="71"/>
                  </a:lnTo>
                  <a:lnTo>
                    <a:pt x="151" y="68"/>
                  </a:lnTo>
                  <a:lnTo>
                    <a:pt x="151" y="66"/>
                  </a:lnTo>
                  <a:lnTo>
                    <a:pt x="151" y="63"/>
                  </a:lnTo>
                  <a:lnTo>
                    <a:pt x="151" y="60"/>
                  </a:lnTo>
                  <a:lnTo>
                    <a:pt x="151" y="58"/>
                  </a:lnTo>
                  <a:lnTo>
                    <a:pt x="151" y="56"/>
                  </a:lnTo>
                  <a:lnTo>
                    <a:pt x="151" y="54"/>
                  </a:lnTo>
                  <a:lnTo>
                    <a:pt x="151" y="50"/>
                  </a:lnTo>
                  <a:lnTo>
                    <a:pt x="151" y="48"/>
                  </a:lnTo>
                  <a:lnTo>
                    <a:pt x="151" y="46"/>
                  </a:lnTo>
                  <a:lnTo>
                    <a:pt x="151" y="43"/>
                  </a:lnTo>
                  <a:lnTo>
                    <a:pt x="153" y="43"/>
                  </a:lnTo>
                  <a:lnTo>
                    <a:pt x="156" y="43"/>
                  </a:lnTo>
                  <a:lnTo>
                    <a:pt x="160" y="43"/>
                  </a:lnTo>
                  <a:lnTo>
                    <a:pt x="162" y="43"/>
                  </a:lnTo>
                  <a:lnTo>
                    <a:pt x="165" y="43"/>
                  </a:lnTo>
                  <a:lnTo>
                    <a:pt x="169" y="43"/>
                  </a:lnTo>
                  <a:lnTo>
                    <a:pt x="171" y="43"/>
                  </a:lnTo>
                  <a:lnTo>
                    <a:pt x="174" y="43"/>
                  </a:lnTo>
                  <a:lnTo>
                    <a:pt x="178" y="43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7" y="43"/>
                  </a:lnTo>
                  <a:lnTo>
                    <a:pt x="189" y="43"/>
                  </a:lnTo>
                  <a:lnTo>
                    <a:pt x="193" y="43"/>
                  </a:lnTo>
                  <a:lnTo>
                    <a:pt x="196" y="43"/>
                  </a:lnTo>
                  <a:lnTo>
                    <a:pt x="198" y="43"/>
                  </a:lnTo>
                  <a:lnTo>
                    <a:pt x="202" y="43"/>
                  </a:lnTo>
                  <a:lnTo>
                    <a:pt x="204" y="43"/>
                  </a:lnTo>
                  <a:lnTo>
                    <a:pt x="207" y="43"/>
                  </a:lnTo>
                  <a:lnTo>
                    <a:pt x="211" y="43"/>
                  </a:lnTo>
                  <a:lnTo>
                    <a:pt x="21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2" y="43"/>
                  </a:lnTo>
                  <a:lnTo>
                    <a:pt x="226" y="43"/>
                  </a:lnTo>
                  <a:lnTo>
                    <a:pt x="229" y="43"/>
                  </a:lnTo>
                  <a:lnTo>
                    <a:pt x="231" y="43"/>
                  </a:lnTo>
                  <a:lnTo>
                    <a:pt x="235" y="43"/>
                  </a:lnTo>
                  <a:lnTo>
                    <a:pt x="238" y="43"/>
                  </a:lnTo>
                  <a:lnTo>
                    <a:pt x="240" y="43"/>
                  </a:lnTo>
                  <a:lnTo>
                    <a:pt x="244" y="43"/>
                  </a:lnTo>
                  <a:lnTo>
                    <a:pt x="247" y="43"/>
                  </a:lnTo>
                  <a:lnTo>
                    <a:pt x="249" y="43"/>
                  </a:lnTo>
                  <a:lnTo>
                    <a:pt x="249" y="42"/>
                  </a:lnTo>
                  <a:lnTo>
                    <a:pt x="249" y="41"/>
                  </a:lnTo>
                  <a:lnTo>
                    <a:pt x="249" y="40"/>
                  </a:lnTo>
                  <a:lnTo>
                    <a:pt x="249" y="39"/>
                  </a:lnTo>
                  <a:lnTo>
                    <a:pt x="249" y="37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8"/>
                  </a:lnTo>
                  <a:lnTo>
                    <a:pt x="249" y="24"/>
                  </a:lnTo>
                  <a:lnTo>
                    <a:pt x="249" y="21"/>
                  </a:lnTo>
                  <a:lnTo>
                    <a:pt x="249" y="16"/>
                  </a:lnTo>
                  <a:lnTo>
                    <a:pt x="249" y="13"/>
                  </a:lnTo>
                  <a:lnTo>
                    <a:pt x="249" y="9"/>
                  </a:lnTo>
                  <a:lnTo>
                    <a:pt x="249" y="6"/>
                  </a:lnTo>
                  <a:lnTo>
                    <a:pt x="249" y="4"/>
                  </a:lnTo>
                  <a:lnTo>
                    <a:pt x="249" y="1"/>
                  </a:lnTo>
                  <a:lnTo>
                    <a:pt x="249" y="0"/>
                  </a:lnTo>
                  <a:close/>
                  <a:moveTo>
                    <a:pt x="20" y="243"/>
                  </a:moveTo>
                  <a:lnTo>
                    <a:pt x="21" y="242"/>
                  </a:lnTo>
                  <a:lnTo>
                    <a:pt x="20" y="247"/>
                  </a:lnTo>
                  <a:lnTo>
                    <a:pt x="20" y="249"/>
                  </a:lnTo>
                  <a:lnTo>
                    <a:pt x="19" y="250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7"/>
                  </a:lnTo>
                  <a:lnTo>
                    <a:pt x="19" y="246"/>
                  </a:lnTo>
                  <a:lnTo>
                    <a:pt x="19" y="244"/>
                  </a:lnTo>
                  <a:lnTo>
                    <a:pt x="19" y="243"/>
                  </a:lnTo>
                  <a:lnTo>
                    <a:pt x="20" y="243"/>
                  </a:lnTo>
                  <a:close/>
                  <a:moveTo>
                    <a:pt x="22" y="247"/>
                  </a:moveTo>
                  <a:lnTo>
                    <a:pt x="21" y="248"/>
                  </a:lnTo>
                  <a:lnTo>
                    <a:pt x="21" y="249"/>
                  </a:lnTo>
                  <a:lnTo>
                    <a:pt x="20" y="250"/>
                  </a:lnTo>
                  <a:lnTo>
                    <a:pt x="21" y="248"/>
                  </a:lnTo>
                  <a:lnTo>
                    <a:pt x="22" y="247"/>
                  </a:lnTo>
                  <a:close/>
                  <a:moveTo>
                    <a:pt x="17" y="247"/>
                  </a:moveTo>
                  <a:lnTo>
                    <a:pt x="18" y="247"/>
                  </a:lnTo>
                  <a:lnTo>
                    <a:pt x="17" y="248"/>
                  </a:lnTo>
                  <a:lnTo>
                    <a:pt x="17" y="247"/>
                  </a:lnTo>
                  <a:close/>
                  <a:moveTo>
                    <a:pt x="18" y="218"/>
                  </a:moveTo>
                  <a:lnTo>
                    <a:pt x="18" y="219"/>
                  </a:lnTo>
                  <a:lnTo>
                    <a:pt x="18" y="21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06191114-9486-2529-A868-CA3E437E0D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6773" y="2866428"/>
              <a:ext cx="136838" cy="334335"/>
            </a:xfrm>
            <a:custGeom>
              <a:avLst/>
              <a:gdLst>
                <a:gd name="T0" fmla="*/ 55 w 97"/>
                <a:gd name="T1" fmla="*/ 77 h 237"/>
                <a:gd name="T2" fmla="*/ 56 w 97"/>
                <a:gd name="T3" fmla="*/ 108 h 237"/>
                <a:gd name="T4" fmla="*/ 58 w 97"/>
                <a:gd name="T5" fmla="*/ 125 h 237"/>
                <a:gd name="T6" fmla="*/ 77 w 97"/>
                <a:gd name="T7" fmla="*/ 139 h 237"/>
                <a:gd name="T8" fmla="*/ 94 w 97"/>
                <a:gd name="T9" fmla="*/ 160 h 237"/>
                <a:gd name="T10" fmla="*/ 93 w 97"/>
                <a:gd name="T11" fmla="*/ 178 h 237"/>
                <a:gd name="T12" fmla="*/ 93 w 97"/>
                <a:gd name="T13" fmla="*/ 200 h 237"/>
                <a:gd name="T14" fmla="*/ 85 w 97"/>
                <a:gd name="T15" fmla="*/ 207 h 237"/>
                <a:gd name="T16" fmla="*/ 77 w 97"/>
                <a:gd name="T17" fmla="*/ 210 h 237"/>
                <a:gd name="T18" fmla="*/ 74 w 97"/>
                <a:gd name="T19" fmla="*/ 219 h 237"/>
                <a:gd name="T20" fmla="*/ 78 w 97"/>
                <a:gd name="T21" fmla="*/ 227 h 237"/>
                <a:gd name="T22" fmla="*/ 78 w 97"/>
                <a:gd name="T23" fmla="*/ 235 h 237"/>
                <a:gd name="T24" fmla="*/ 70 w 97"/>
                <a:gd name="T25" fmla="*/ 234 h 237"/>
                <a:gd name="T26" fmla="*/ 70 w 97"/>
                <a:gd name="T27" fmla="*/ 228 h 237"/>
                <a:gd name="T28" fmla="*/ 65 w 97"/>
                <a:gd name="T29" fmla="*/ 223 h 237"/>
                <a:gd name="T30" fmla="*/ 56 w 97"/>
                <a:gd name="T31" fmla="*/ 212 h 237"/>
                <a:gd name="T32" fmla="*/ 49 w 97"/>
                <a:gd name="T33" fmla="*/ 201 h 237"/>
                <a:gd name="T34" fmla="*/ 49 w 97"/>
                <a:gd name="T35" fmla="*/ 194 h 237"/>
                <a:gd name="T36" fmla="*/ 53 w 97"/>
                <a:gd name="T37" fmla="*/ 185 h 237"/>
                <a:gd name="T38" fmla="*/ 57 w 97"/>
                <a:gd name="T39" fmla="*/ 177 h 237"/>
                <a:gd name="T40" fmla="*/ 56 w 97"/>
                <a:gd name="T41" fmla="*/ 168 h 237"/>
                <a:gd name="T42" fmla="*/ 53 w 97"/>
                <a:gd name="T43" fmla="*/ 157 h 237"/>
                <a:gd name="T44" fmla="*/ 45 w 97"/>
                <a:gd name="T45" fmla="*/ 154 h 237"/>
                <a:gd name="T46" fmla="*/ 31 w 97"/>
                <a:gd name="T47" fmla="*/ 156 h 237"/>
                <a:gd name="T48" fmla="*/ 26 w 97"/>
                <a:gd name="T49" fmla="*/ 156 h 237"/>
                <a:gd name="T50" fmla="*/ 19 w 97"/>
                <a:gd name="T51" fmla="*/ 148 h 237"/>
                <a:gd name="T52" fmla="*/ 15 w 97"/>
                <a:gd name="T53" fmla="*/ 139 h 237"/>
                <a:gd name="T54" fmla="*/ 9 w 97"/>
                <a:gd name="T55" fmla="*/ 140 h 237"/>
                <a:gd name="T56" fmla="*/ 2 w 97"/>
                <a:gd name="T57" fmla="*/ 133 h 237"/>
                <a:gd name="T58" fmla="*/ 0 w 97"/>
                <a:gd name="T59" fmla="*/ 127 h 237"/>
                <a:gd name="T60" fmla="*/ 6 w 97"/>
                <a:gd name="T61" fmla="*/ 124 h 237"/>
                <a:gd name="T62" fmla="*/ 9 w 97"/>
                <a:gd name="T63" fmla="*/ 114 h 237"/>
                <a:gd name="T64" fmla="*/ 8 w 97"/>
                <a:gd name="T65" fmla="*/ 101 h 237"/>
                <a:gd name="T66" fmla="*/ 15 w 97"/>
                <a:gd name="T67" fmla="*/ 98 h 237"/>
                <a:gd name="T68" fmla="*/ 22 w 97"/>
                <a:gd name="T69" fmla="*/ 94 h 237"/>
                <a:gd name="T70" fmla="*/ 22 w 97"/>
                <a:gd name="T71" fmla="*/ 90 h 237"/>
                <a:gd name="T72" fmla="*/ 18 w 97"/>
                <a:gd name="T73" fmla="*/ 78 h 237"/>
                <a:gd name="T74" fmla="*/ 18 w 97"/>
                <a:gd name="T75" fmla="*/ 66 h 237"/>
                <a:gd name="T76" fmla="*/ 18 w 97"/>
                <a:gd name="T77" fmla="*/ 61 h 237"/>
                <a:gd name="T78" fmla="*/ 18 w 97"/>
                <a:gd name="T79" fmla="*/ 50 h 237"/>
                <a:gd name="T80" fmla="*/ 21 w 97"/>
                <a:gd name="T81" fmla="*/ 43 h 237"/>
                <a:gd name="T82" fmla="*/ 27 w 97"/>
                <a:gd name="T83" fmla="*/ 37 h 237"/>
                <a:gd name="T84" fmla="*/ 26 w 97"/>
                <a:gd name="T85" fmla="*/ 31 h 237"/>
                <a:gd name="T86" fmla="*/ 23 w 97"/>
                <a:gd name="T87" fmla="*/ 23 h 237"/>
                <a:gd name="T88" fmla="*/ 19 w 97"/>
                <a:gd name="T89" fmla="*/ 14 h 237"/>
                <a:gd name="T90" fmla="*/ 16 w 97"/>
                <a:gd name="T91" fmla="*/ 7 h 237"/>
                <a:gd name="T92" fmla="*/ 10 w 97"/>
                <a:gd name="T93" fmla="*/ 7 h 237"/>
                <a:gd name="T94" fmla="*/ 7 w 97"/>
                <a:gd name="T95" fmla="*/ 2 h 237"/>
                <a:gd name="T96" fmla="*/ 16 w 97"/>
                <a:gd name="T97" fmla="*/ 3 h 237"/>
                <a:gd name="T98" fmla="*/ 25 w 97"/>
                <a:gd name="T99" fmla="*/ 7 h 237"/>
                <a:gd name="T100" fmla="*/ 33 w 97"/>
                <a:gd name="T101" fmla="*/ 7 h 237"/>
                <a:gd name="T102" fmla="*/ 39 w 97"/>
                <a:gd name="T103" fmla="*/ 7 h 237"/>
                <a:gd name="T104" fmla="*/ 42 w 97"/>
                <a:gd name="T105" fmla="*/ 3 h 237"/>
                <a:gd name="T106" fmla="*/ 49 w 97"/>
                <a:gd name="T107" fmla="*/ 11 h 237"/>
                <a:gd name="T108" fmla="*/ 56 w 97"/>
                <a:gd name="T109" fmla="*/ 20 h 237"/>
                <a:gd name="T110" fmla="*/ 57 w 97"/>
                <a:gd name="T111" fmla="*/ 33 h 237"/>
                <a:gd name="T112" fmla="*/ 60 w 97"/>
                <a:gd name="T113" fmla="*/ 41 h 237"/>
                <a:gd name="T114" fmla="*/ 57 w 97"/>
                <a:gd name="T115" fmla="*/ 49 h 237"/>
                <a:gd name="T116" fmla="*/ 61 w 97"/>
                <a:gd name="T117" fmla="*/ 57 h 237"/>
                <a:gd name="T118" fmla="*/ 66 w 97"/>
                <a:gd name="T119" fmla="*/ 61 h 237"/>
                <a:gd name="T120" fmla="*/ 61 w 97"/>
                <a:gd name="T121" fmla="*/ 80 h 237"/>
                <a:gd name="T122" fmla="*/ 59 w 97"/>
                <a:gd name="T123" fmla="*/ 82 h 237"/>
                <a:gd name="T124" fmla="*/ 58 w 97"/>
                <a:gd name="T125" fmla="*/ 8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7" h="237">
                  <a:moveTo>
                    <a:pt x="68" y="66"/>
                  </a:moveTo>
                  <a:lnTo>
                    <a:pt x="59" y="66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0"/>
                  </a:lnTo>
                  <a:lnTo>
                    <a:pt x="58" y="72"/>
                  </a:lnTo>
                  <a:lnTo>
                    <a:pt x="57" y="74"/>
                  </a:lnTo>
                  <a:lnTo>
                    <a:pt x="55" y="77"/>
                  </a:lnTo>
                  <a:lnTo>
                    <a:pt x="51" y="83"/>
                  </a:lnTo>
                  <a:lnTo>
                    <a:pt x="50" y="84"/>
                  </a:lnTo>
                  <a:lnTo>
                    <a:pt x="50" y="85"/>
                  </a:lnTo>
                  <a:lnTo>
                    <a:pt x="51" y="89"/>
                  </a:lnTo>
                  <a:lnTo>
                    <a:pt x="52" y="94"/>
                  </a:lnTo>
                  <a:lnTo>
                    <a:pt x="55" y="100"/>
                  </a:lnTo>
                  <a:lnTo>
                    <a:pt x="55" y="103"/>
                  </a:lnTo>
                  <a:lnTo>
                    <a:pt x="56" y="108"/>
                  </a:lnTo>
                  <a:lnTo>
                    <a:pt x="56" y="111"/>
                  </a:lnTo>
                  <a:lnTo>
                    <a:pt x="56" y="115"/>
                  </a:lnTo>
                  <a:lnTo>
                    <a:pt x="56" y="117"/>
                  </a:lnTo>
                  <a:lnTo>
                    <a:pt x="56" y="120"/>
                  </a:lnTo>
                  <a:lnTo>
                    <a:pt x="57" y="123"/>
                  </a:lnTo>
                  <a:lnTo>
                    <a:pt x="58" y="123"/>
                  </a:lnTo>
                  <a:lnTo>
                    <a:pt x="58" y="124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9" y="129"/>
                  </a:lnTo>
                  <a:lnTo>
                    <a:pt x="72" y="132"/>
                  </a:lnTo>
                  <a:lnTo>
                    <a:pt x="75" y="135"/>
                  </a:lnTo>
                  <a:lnTo>
                    <a:pt x="77" y="139"/>
                  </a:lnTo>
                  <a:lnTo>
                    <a:pt x="81" y="142"/>
                  </a:lnTo>
                  <a:lnTo>
                    <a:pt x="83" y="145"/>
                  </a:lnTo>
                  <a:lnTo>
                    <a:pt x="85" y="149"/>
                  </a:lnTo>
                  <a:lnTo>
                    <a:pt x="88" y="152"/>
                  </a:lnTo>
                  <a:lnTo>
                    <a:pt x="91" y="156"/>
                  </a:lnTo>
                  <a:lnTo>
                    <a:pt x="92" y="158"/>
                  </a:lnTo>
                  <a:lnTo>
                    <a:pt x="93" y="159"/>
                  </a:lnTo>
                  <a:lnTo>
                    <a:pt x="94" y="160"/>
                  </a:lnTo>
                  <a:lnTo>
                    <a:pt x="95" y="161"/>
                  </a:lnTo>
                  <a:lnTo>
                    <a:pt x="95" y="168"/>
                  </a:lnTo>
                  <a:lnTo>
                    <a:pt x="97" y="168"/>
                  </a:lnTo>
                  <a:lnTo>
                    <a:pt x="95" y="170"/>
                  </a:lnTo>
                  <a:lnTo>
                    <a:pt x="94" y="173"/>
                  </a:lnTo>
                  <a:lnTo>
                    <a:pt x="93" y="176"/>
                  </a:lnTo>
                  <a:lnTo>
                    <a:pt x="93" y="177"/>
                  </a:lnTo>
                  <a:lnTo>
                    <a:pt x="93" y="178"/>
                  </a:lnTo>
                  <a:lnTo>
                    <a:pt x="93" y="181"/>
                  </a:lnTo>
                  <a:lnTo>
                    <a:pt x="94" y="184"/>
                  </a:lnTo>
                  <a:lnTo>
                    <a:pt x="94" y="185"/>
                  </a:lnTo>
                  <a:lnTo>
                    <a:pt x="94" y="189"/>
                  </a:lnTo>
                  <a:lnTo>
                    <a:pt x="94" y="192"/>
                  </a:lnTo>
                  <a:lnTo>
                    <a:pt x="94" y="194"/>
                  </a:lnTo>
                  <a:lnTo>
                    <a:pt x="93" y="199"/>
                  </a:lnTo>
                  <a:lnTo>
                    <a:pt x="93" y="200"/>
                  </a:lnTo>
                  <a:lnTo>
                    <a:pt x="93" y="201"/>
                  </a:lnTo>
                  <a:lnTo>
                    <a:pt x="93" y="202"/>
                  </a:lnTo>
                  <a:lnTo>
                    <a:pt x="93" y="203"/>
                  </a:lnTo>
                  <a:lnTo>
                    <a:pt x="92" y="204"/>
                  </a:lnTo>
                  <a:lnTo>
                    <a:pt x="90" y="206"/>
                  </a:lnTo>
                  <a:lnTo>
                    <a:pt x="89" y="206"/>
                  </a:lnTo>
                  <a:lnTo>
                    <a:pt x="86" y="207"/>
                  </a:lnTo>
                  <a:lnTo>
                    <a:pt x="85" y="207"/>
                  </a:lnTo>
                  <a:lnTo>
                    <a:pt x="85" y="208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3" y="207"/>
                  </a:lnTo>
                  <a:lnTo>
                    <a:pt x="82" y="207"/>
                  </a:lnTo>
                  <a:lnTo>
                    <a:pt x="81" y="207"/>
                  </a:lnTo>
                  <a:lnTo>
                    <a:pt x="78" y="209"/>
                  </a:lnTo>
                  <a:lnTo>
                    <a:pt x="77" y="210"/>
                  </a:lnTo>
                  <a:lnTo>
                    <a:pt x="77" y="211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6" y="215"/>
                  </a:lnTo>
                  <a:lnTo>
                    <a:pt x="76" y="216"/>
                  </a:lnTo>
                  <a:lnTo>
                    <a:pt x="76" y="217"/>
                  </a:lnTo>
                  <a:lnTo>
                    <a:pt x="76" y="218"/>
                  </a:lnTo>
                  <a:lnTo>
                    <a:pt x="74" y="219"/>
                  </a:lnTo>
                  <a:lnTo>
                    <a:pt x="74" y="220"/>
                  </a:lnTo>
                  <a:lnTo>
                    <a:pt x="74" y="221"/>
                  </a:lnTo>
                  <a:lnTo>
                    <a:pt x="75" y="221"/>
                  </a:lnTo>
                  <a:lnTo>
                    <a:pt x="75" y="223"/>
                  </a:lnTo>
                  <a:lnTo>
                    <a:pt x="76" y="223"/>
                  </a:lnTo>
                  <a:lnTo>
                    <a:pt x="77" y="224"/>
                  </a:lnTo>
                  <a:lnTo>
                    <a:pt x="77" y="226"/>
                  </a:lnTo>
                  <a:lnTo>
                    <a:pt x="78" y="227"/>
                  </a:lnTo>
                  <a:lnTo>
                    <a:pt x="78" y="228"/>
                  </a:lnTo>
                  <a:lnTo>
                    <a:pt x="78" y="229"/>
                  </a:lnTo>
                  <a:lnTo>
                    <a:pt x="78" y="231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8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8" y="236"/>
                  </a:lnTo>
                  <a:lnTo>
                    <a:pt x="78" y="237"/>
                  </a:lnTo>
                  <a:lnTo>
                    <a:pt x="76" y="237"/>
                  </a:lnTo>
                  <a:lnTo>
                    <a:pt x="74" y="237"/>
                  </a:lnTo>
                  <a:lnTo>
                    <a:pt x="72" y="237"/>
                  </a:lnTo>
                  <a:lnTo>
                    <a:pt x="72" y="236"/>
                  </a:lnTo>
                  <a:lnTo>
                    <a:pt x="70" y="235"/>
                  </a:lnTo>
                  <a:lnTo>
                    <a:pt x="70" y="234"/>
                  </a:lnTo>
                  <a:lnTo>
                    <a:pt x="72" y="233"/>
                  </a:lnTo>
                  <a:lnTo>
                    <a:pt x="73" y="233"/>
                  </a:lnTo>
                  <a:lnTo>
                    <a:pt x="73" y="232"/>
                  </a:lnTo>
                  <a:lnTo>
                    <a:pt x="73" y="231"/>
                  </a:lnTo>
                  <a:lnTo>
                    <a:pt x="73" y="229"/>
                  </a:lnTo>
                  <a:lnTo>
                    <a:pt x="73" y="228"/>
                  </a:lnTo>
                  <a:lnTo>
                    <a:pt x="72" y="228"/>
                  </a:lnTo>
                  <a:lnTo>
                    <a:pt x="70" y="228"/>
                  </a:lnTo>
                  <a:lnTo>
                    <a:pt x="69" y="228"/>
                  </a:lnTo>
                  <a:lnTo>
                    <a:pt x="68" y="227"/>
                  </a:lnTo>
                  <a:lnTo>
                    <a:pt x="68" y="226"/>
                  </a:lnTo>
                  <a:lnTo>
                    <a:pt x="67" y="226"/>
                  </a:lnTo>
                  <a:lnTo>
                    <a:pt x="66" y="225"/>
                  </a:lnTo>
                  <a:lnTo>
                    <a:pt x="66" y="224"/>
                  </a:lnTo>
                  <a:lnTo>
                    <a:pt x="65" y="224"/>
                  </a:lnTo>
                  <a:lnTo>
                    <a:pt x="65" y="223"/>
                  </a:lnTo>
                  <a:lnTo>
                    <a:pt x="64" y="221"/>
                  </a:lnTo>
                  <a:lnTo>
                    <a:pt x="63" y="220"/>
                  </a:lnTo>
                  <a:lnTo>
                    <a:pt x="61" y="219"/>
                  </a:lnTo>
                  <a:lnTo>
                    <a:pt x="59" y="218"/>
                  </a:lnTo>
                  <a:lnTo>
                    <a:pt x="59" y="217"/>
                  </a:lnTo>
                  <a:lnTo>
                    <a:pt x="58" y="216"/>
                  </a:lnTo>
                  <a:lnTo>
                    <a:pt x="57" y="215"/>
                  </a:lnTo>
                  <a:lnTo>
                    <a:pt x="56" y="212"/>
                  </a:lnTo>
                  <a:lnTo>
                    <a:pt x="53" y="211"/>
                  </a:lnTo>
                  <a:lnTo>
                    <a:pt x="52" y="211"/>
                  </a:lnTo>
                  <a:lnTo>
                    <a:pt x="51" y="208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49" y="201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6"/>
                  </a:lnTo>
                  <a:lnTo>
                    <a:pt x="48" y="195"/>
                  </a:lnTo>
                  <a:lnTo>
                    <a:pt x="49" y="194"/>
                  </a:lnTo>
                  <a:lnTo>
                    <a:pt x="50" y="194"/>
                  </a:lnTo>
                  <a:lnTo>
                    <a:pt x="51" y="192"/>
                  </a:lnTo>
                  <a:lnTo>
                    <a:pt x="52" y="191"/>
                  </a:lnTo>
                  <a:lnTo>
                    <a:pt x="52" y="190"/>
                  </a:lnTo>
                  <a:lnTo>
                    <a:pt x="52" y="187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3" y="185"/>
                  </a:lnTo>
                  <a:lnTo>
                    <a:pt x="53" y="184"/>
                  </a:lnTo>
                  <a:lnTo>
                    <a:pt x="55" y="184"/>
                  </a:lnTo>
                  <a:lnTo>
                    <a:pt x="55" y="183"/>
                  </a:lnTo>
                  <a:lnTo>
                    <a:pt x="55" y="182"/>
                  </a:lnTo>
                  <a:lnTo>
                    <a:pt x="56" y="182"/>
                  </a:lnTo>
                  <a:lnTo>
                    <a:pt x="57" y="181"/>
                  </a:lnTo>
                  <a:lnTo>
                    <a:pt x="57" y="179"/>
                  </a:lnTo>
                  <a:lnTo>
                    <a:pt x="57" y="177"/>
                  </a:lnTo>
                  <a:lnTo>
                    <a:pt x="56" y="175"/>
                  </a:lnTo>
                  <a:lnTo>
                    <a:pt x="57" y="175"/>
                  </a:lnTo>
                  <a:lnTo>
                    <a:pt x="56" y="174"/>
                  </a:lnTo>
                  <a:lnTo>
                    <a:pt x="56" y="173"/>
                  </a:lnTo>
                  <a:lnTo>
                    <a:pt x="57" y="171"/>
                  </a:lnTo>
                  <a:lnTo>
                    <a:pt x="57" y="170"/>
                  </a:lnTo>
                  <a:lnTo>
                    <a:pt x="56" y="169"/>
                  </a:lnTo>
                  <a:lnTo>
                    <a:pt x="56" y="168"/>
                  </a:lnTo>
                  <a:lnTo>
                    <a:pt x="56" y="166"/>
                  </a:lnTo>
                  <a:lnTo>
                    <a:pt x="56" y="165"/>
                  </a:lnTo>
                  <a:lnTo>
                    <a:pt x="55" y="164"/>
                  </a:lnTo>
                  <a:lnTo>
                    <a:pt x="55" y="162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1" y="154"/>
                  </a:lnTo>
                  <a:lnTo>
                    <a:pt x="51" y="153"/>
                  </a:lnTo>
                  <a:lnTo>
                    <a:pt x="50" y="152"/>
                  </a:lnTo>
                  <a:lnTo>
                    <a:pt x="49" y="152"/>
                  </a:lnTo>
                  <a:lnTo>
                    <a:pt x="49" y="153"/>
                  </a:lnTo>
                  <a:lnTo>
                    <a:pt x="48" y="153"/>
                  </a:lnTo>
                  <a:lnTo>
                    <a:pt x="45" y="154"/>
                  </a:lnTo>
                  <a:lnTo>
                    <a:pt x="43" y="154"/>
                  </a:lnTo>
                  <a:lnTo>
                    <a:pt x="42" y="154"/>
                  </a:lnTo>
                  <a:lnTo>
                    <a:pt x="41" y="156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7"/>
                  </a:lnTo>
                  <a:lnTo>
                    <a:pt x="33" y="157"/>
                  </a:lnTo>
                  <a:lnTo>
                    <a:pt x="31" y="156"/>
                  </a:lnTo>
                  <a:lnTo>
                    <a:pt x="30" y="157"/>
                  </a:lnTo>
                  <a:lnTo>
                    <a:pt x="30" y="158"/>
                  </a:lnTo>
                  <a:lnTo>
                    <a:pt x="30" y="159"/>
                  </a:lnTo>
                  <a:lnTo>
                    <a:pt x="28" y="159"/>
                  </a:lnTo>
                  <a:lnTo>
                    <a:pt x="28" y="158"/>
                  </a:lnTo>
                  <a:lnTo>
                    <a:pt x="27" y="157"/>
                  </a:lnTo>
                  <a:lnTo>
                    <a:pt x="27" y="156"/>
                  </a:lnTo>
                  <a:lnTo>
                    <a:pt x="26" y="156"/>
                  </a:lnTo>
                  <a:lnTo>
                    <a:pt x="26" y="154"/>
                  </a:lnTo>
                  <a:lnTo>
                    <a:pt x="25" y="154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49"/>
                  </a:lnTo>
                  <a:lnTo>
                    <a:pt x="21" y="149"/>
                  </a:lnTo>
                  <a:lnTo>
                    <a:pt x="21" y="148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8" y="145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7" y="142"/>
                  </a:lnTo>
                  <a:lnTo>
                    <a:pt x="16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4" y="139"/>
                  </a:lnTo>
                  <a:lnTo>
                    <a:pt x="14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41"/>
                  </a:lnTo>
                  <a:lnTo>
                    <a:pt x="10" y="142"/>
                  </a:lnTo>
                  <a:lnTo>
                    <a:pt x="9" y="141"/>
                  </a:lnTo>
                  <a:lnTo>
                    <a:pt x="9" y="140"/>
                  </a:lnTo>
                  <a:lnTo>
                    <a:pt x="9" y="139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3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3" y="132"/>
                  </a:lnTo>
                  <a:lnTo>
                    <a:pt x="2" y="129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1" y="127"/>
                  </a:lnTo>
                  <a:lnTo>
                    <a:pt x="2" y="127"/>
                  </a:lnTo>
                  <a:lnTo>
                    <a:pt x="2" y="126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6" y="124"/>
                  </a:lnTo>
                  <a:lnTo>
                    <a:pt x="7" y="123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0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9" y="106"/>
                  </a:lnTo>
                  <a:lnTo>
                    <a:pt x="8" y="106"/>
                  </a:lnTo>
                  <a:lnTo>
                    <a:pt x="8" y="103"/>
                  </a:lnTo>
                  <a:lnTo>
                    <a:pt x="8" y="102"/>
                  </a:lnTo>
                  <a:lnTo>
                    <a:pt x="8" y="101"/>
                  </a:lnTo>
                  <a:lnTo>
                    <a:pt x="9" y="100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5" y="98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8" y="95"/>
                  </a:lnTo>
                  <a:lnTo>
                    <a:pt x="19" y="95"/>
                  </a:lnTo>
                  <a:lnTo>
                    <a:pt x="21" y="95"/>
                  </a:lnTo>
                  <a:lnTo>
                    <a:pt x="22" y="94"/>
                  </a:lnTo>
                  <a:lnTo>
                    <a:pt x="23" y="93"/>
                  </a:lnTo>
                  <a:lnTo>
                    <a:pt x="24" y="93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4" y="89"/>
                  </a:lnTo>
                  <a:lnTo>
                    <a:pt x="22" y="90"/>
                  </a:lnTo>
                  <a:lnTo>
                    <a:pt x="21" y="90"/>
                  </a:lnTo>
                  <a:lnTo>
                    <a:pt x="19" y="89"/>
                  </a:lnTo>
                  <a:lnTo>
                    <a:pt x="19" y="86"/>
                  </a:lnTo>
                  <a:lnTo>
                    <a:pt x="18" y="85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7" y="82"/>
                  </a:lnTo>
                  <a:lnTo>
                    <a:pt x="18" y="78"/>
                  </a:lnTo>
                  <a:lnTo>
                    <a:pt x="18" y="77"/>
                  </a:lnTo>
                  <a:lnTo>
                    <a:pt x="19" y="77"/>
                  </a:lnTo>
                  <a:lnTo>
                    <a:pt x="19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8" y="59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7" y="32"/>
                  </a:lnTo>
                  <a:lnTo>
                    <a:pt x="26" y="31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1" y="14"/>
                  </a:lnTo>
                  <a:lnTo>
                    <a:pt x="55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8" y="36"/>
                  </a:lnTo>
                  <a:lnTo>
                    <a:pt x="58" y="37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9" y="41"/>
                  </a:lnTo>
                  <a:lnTo>
                    <a:pt x="60" y="41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59" y="47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7" y="49"/>
                  </a:lnTo>
                  <a:lnTo>
                    <a:pt x="58" y="50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9" y="53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1" y="56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3" y="58"/>
                  </a:lnTo>
                  <a:lnTo>
                    <a:pt x="61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2"/>
                  </a:lnTo>
                  <a:lnTo>
                    <a:pt x="68" y="62"/>
                  </a:lnTo>
                  <a:lnTo>
                    <a:pt x="68" y="64"/>
                  </a:lnTo>
                  <a:lnTo>
                    <a:pt x="68" y="65"/>
                  </a:lnTo>
                  <a:lnTo>
                    <a:pt x="68" y="66"/>
                  </a:lnTo>
                  <a:close/>
                  <a:moveTo>
                    <a:pt x="60" y="80"/>
                  </a:moveTo>
                  <a:lnTo>
                    <a:pt x="61" y="80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3" y="82"/>
                  </a:lnTo>
                  <a:lnTo>
                    <a:pt x="61" y="82"/>
                  </a:lnTo>
                  <a:lnTo>
                    <a:pt x="61" y="83"/>
                  </a:lnTo>
                  <a:lnTo>
                    <a:pt x="60" y="83"/>
                  </a:lnTo>
                  <a:lnTo>
                    <a:pt x="59" y="83"/>
                  </a:lnTo>
                  <a:lnTo>
                    <a:pt x="59" y="82"/>
                  </a:lnTo>
                  <a:lnTo>
                    <a:pt x="59" y="81"/>
                  </a:lnTo>
                  <a:lnTo>
                    <a:pt x="60" y="80"/>
                  </a:lnTo>
                  <a:close/>
                  <a:moveTo>
                    <a:pt x="57" y="78"/>
                  </a:moveTo>
                  <a:lnTo>
                    <a:pt x="58" y="78"/>
                  </a:lnTo>
                  <a:lnTo>
                    <a:pt x="58" y="80"/>
                  </a:lnTo>
                  <a:lnTo>
                    <a:pt x="59" y="80"/>
                  </a:lnTo>
                  <a:lnTo>
                    <a:pt x="58" y="81"/>
                  </a:lnTo>
                  <a:lnTo>
                    <a:pt x="58" y="82"/>
                  </a:lnTo>
                  <a:lnTo>
                    <a:pt x="57" y="82"/>
                  </a:lnTo>
                  <a:lnTo>
                    <a:pt x="57" y="81"/>
                  </a:lnTo>
                  <a:lnTo>
                    <a:pt x="56" y="80"/>
                  </a:lnTo>
                  <a:lnTo>
                    <a:pt x="57" y="7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9">
              <a:extLst>
                <a:ext uri="{FF2B5EF4-FFF2-40B4-BE49-F238E27FC236}">
                  <a16:creationId xmlns:a16="http://schemas.microsoft.com/office/drawing/2014/main" id="{20F52F7E-03CE-9D64-BEA0-D0E65CD2D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188" y="3135871"/>
              <a:ext cx="330102" cy="301888"/>
            </a:xfrm>
            <a:custGeom>
              <a:avLst/>
              <a:gdLst>
                <a:gd name="T0" fmla="*/ 12 w 234"/>
                <a:gd name="T1" fmla="*/ 69 h 214"/>
                <a:gd name="T2" fmla="*/ 19 w 234"/>
                <a:gd name="T3" fmla="*/ 71 h 214"/>
                <a:gd name="T4" fmla="*/ 27 w 234"/>
                <a:gd name="T5" fmla="*/ 71 h 214"/>
                <a:gd name="T6" fmla="*/ 36 w 234"/>
                <a:gd name="T7" fmla="*/ 72 h 214"/>
                <a:gd name="T8" fmla="*/ 46 w 234"/>
                <a:gd name="T9" fmla="*/ 75 h 214"/>
                <a:gd name="T10" fmla="*/ 58 w 234"/>
                <a:gd name="T11" fmla="*/ 69 h 214"/>
                <a:gd name="T12" fmla="*/ 77 w 234"/>
                <a:gd name="T13" fmla="*/ 43 h 214"/>
                <a:gd name="T14" fmla="*/ 105 w 234"/>
                <a:gd name="T15" fmla="*/ 29 h 214"/>
                <a:gd name="T16" fmla="*/ 108 w 234"/>
                <a:gd name="T17" fmla="*/ 20 h 214"/>
                <a:gd name="T18" fmla="*/ 112 w 234"/>
                <a:gd name="T19" fmla="*/ 10 h 214"/>
                <a:gd name="T20" fmla="*/ 129 w 234"/>
                <a:gd name="T21" fmla="*/ 2 h 214"/>
                <a:gd name="T22" fmla="*/ 142 w 234"/>
                <a:gd name="T23" fmla="*/ 0 h 214"/>
                <a:gd name="T24" fmla="*/ 152 w 234"/>
                <a:gd name="T25" fmla="*/ 0 h 214"/>
                <a:gd name="T26" fmla="*/ 161 w 234"/>
                <a:gd name="T27" fmla="*/ 11 h 214"/>
                <a:gd name="T28" fmla="*/ 175 w 234"/>
                <a:gd name="T29" fmla="*/ 12 h 214"/>
                <a:gd name="T30" fmla="*/ 186 w 234"/>
                <a:gd name="T31" fmla="*/ 17 h 214"/>
                <a:gd name="T32" fmla="*/ 199 w 234"/>
                <a:gd name="T33" fmla="*/ 24 h 214"/>
                <a:gd name="T34" fmla="*/ 223 w 234"/>
                <a:gd name="T35" fmla="*/ 32 h 214"/>
                <a:gd name="T36" fmla="*/ 232 w 234"/>
                <a:gd name="T37" fmla="*/ 33 h 214"/>
                <a:gd name="T38" fmla="*/ 232 w 234"/>
                <a:gd name="T39" fmla="*/ 51 h 214"/>
                <a:gd name="T40" fmla="*/ 232 w 234"/>
                <a:gd name="T41" fmla="*/ 60 h 214"/>
                <a:gd name="T42" fmla="*/ 231 w 234"/>
                <a:gd name="T43" fmla="*/ 70 h 214"/>
                <a:gd name="T44" fmla="*/ 231 w 234"/>
                <a:gd name="T45" fmla="*/ 82 h 214"/>
                <a:gd name="T46" fmla="*/ 231 w 234"/>
                <a:gd name="T47" fmla="*/ 90 h 214"/>
                <a:gd name="T48" fmla="*/ 230 w 234"/>
                <a:gd name="T49" fmla="*/ 99 h 214"/>
                <a:gd name="T50" fmla="*/ 223 w 234"/>
                <a:gd name="T51" fmla="*/ 104 h 214"/>
                <a:gd name="T52" fmla="*/ 228 w 234"/>
                <a:gd name="T53" fmla="*/ 113 h 214"/>
                <a:gd name="T54" fmla="*/ 228 w 234"/>
                <a:gd name="T55" fmla="*/ 121 h 214"/>
                <a:gd name="T56" fmla="*/ 231 w 234"/>
                <a:gd name="T57" fmla="*/ 128 h 214"/>
                <a:gd name="T58" fmla="*/ 233 w 234"/>
                <a:gd name="T59" fmla="*/ 138 h 214"/>
                <a:gd name="T60" fmla="*/ 229 w 234"/>
                <a:gd name="T61" fmla="*/ 145 h 214"/>
                <a:gd name="T62" fmla="*/ 220 w 234"/>
                <a:gd name="T63" fmla="*/ 155 h 214"/>
                <a:gd name="T64" fmla="*/ 215 w 234"/>
                <a:gd name="T65" fmla="*/ 170 h 214"/>
                <a:gd name="T66" fmla="*/ 209 w 234"/>
                <a:gd name="T67" fmla="*/ 185 h 214"/>
                <a:gd name="T68" fmla="*/ 196 w 234"/>
                <a:gd name="T69" fmla="*/ 201 h 214"/>
                <a:gd name="T70" fmla="*/ 181 w 234"/>
                <a:gd name="T71" fmla="*/ 213 h 214"/>
                <a:gd name="T72" fmla="*/ 171 w 234"/>
                <a:gd name="T73" fmla="*/ 211 h 214"/>
                <a:gd name="T74" fmla="*/ 158 w 234"/>
                <a:gd name="T75" fmla="*/ 211 h 214"/>
                <a:gd name="T76" fmla="*/ 148 w 234"/>
                <a:gd name="T77" fmla="*/ 211 h 214"/>
                <a:gd name="T78" fmla="*/ 140 w 234"/>
                <a:gd name="T79" fmla="*/ 208 h 214"/>
                <a:gd name="T80" fmla="*/ 130 w 234"/>
                <a:gd name="T81" fmla="*/ 205 h 214"/>
                <a:gd name="T82" fmla="*/ 121 w 234"/>
                <a:gd name="T83" fmla="*/ 203 h 214"/>
                <a:gd name="T84" fmla="*/ 115 w 234"/>
                <a:gd name="T85" fmla="*/ 195 h 214"/>
                <a:gd name="T86" fmla="*/ 102 w 234"/>
                <a:gd name="T87" fmla="*/ 189 h 214"/>
                <a:gd name="T88" fmla="*/ 88 w 234"/>
                <a:gd name="T89" fmla="*/ 188 h 214"/>
                <a:gd name="T90" fmla="*/ 82 w 234"/>
                <a:gd name="T91" fmla="*/ 183 h 214"/>
                <a:gd name="T92" fmla="*/ 74 w 234"/>
                <a:gd name="T93" fmla="*/ 174 h 214"/>
                <a:gd name="T94" fmla="*/ 74 w 234"/>
                <a:gd name="T95" fmla="*/ 163 h 214"/>
                <a:gd name="T96" fmla="*/ 72 w 234"/>
                <a:gd name="T97" fmla="*/ 153 h 214"/>
                <a:gd name="T98" fmla="*/ 60 w 234"/>
                <a:gd name="T99" fmla="*/ 141 h 214"/>
                <a:gd name="T100" fmla="*/ 52 w 234"/>
                <a:gd name="T101" fmla="*/ 137 h 214"/>
                <a:gd name="T102" fmla="*/ 41 w 234"/>
                <a:gd name="T103" fmla="*/ 133 h 214"/>
                <a:gd name="T104" fmla="*/ 33 w 234"/>
                <a:gd name="T105" fmla="*/ 126 h 214"/>
                <a:gd name="T106" fmla="*/ 24 w 234"/>
                <a:gd name="T107" fmla="*/ 112 h 214"/>
                <a:gd name="T108" fmla="*/ 16 w 234"/>
                <a:gd name="T109" fmla="*/ 95 h 214"/>
                <a:gd name="T110" fmla="*/ 8 w 234"/>
                <a:gd name="T111" fmla="*/ 86 h 214"/>
                <a:gd name="T112" fmla="*/ 2 w 234"/>
                <a:gd name="T113" fmla="*/ 7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4" h="214">
                  <a:moveTo>
                    <a:pt x="2" y="68"/>
                  </a:moveTo>
                  <a:lnTo>
                    <a:pt x="3" y="68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6" y="69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9" y="71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9" y="72"/>
                  </a:lnTo>
                  <a:lnTo>
                    <a:pt x="20" y="72"/>
                  </a:lnTo>
                  <a:lnTo>
                    <a:pt x="21" y="74"/>
                  </a:lnTo>
                  <a:lnTo>
                    <a:pt x="23" y="74"/>
                  </a:lnTo>
                  <a:lnTo>
                    <a:pt x="24" y="72"/>
                  </a:lnTo>
                  <a:lnTo>
                    <a:pt x="25" y="74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1"/>
                  </a:lnTo>
                  <a:lnTo>
                    <a:pt x="30" y="70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3" y="72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1" y="75"/>
                  </a:lnTo>
                  <a:lnTo>
                    <a:pt x="42" y="75"/>
                  </a:lnTo>
                  <a:lnTo>
                    <a:pt x="42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6" y="75"/>
                  </a:lnTo>
                  <a:lnTo>
                    <a:pt x="47" y="75"/>
                  </a:lnTo>
                  <a:lnTo>
                    <a:pt x="50" y="74"/>
                  </a:lnTo>
                  <a:lnTo>
                    <a:pt x="52" y="72"/>
                  </a:lnTo>
                  <a:lnTo>
                    <a:pt x="53" y="72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6" y="71"/>
                  </a:lnTo>
                  <a:lnTo>
                    <a:pt x="57" y="70"/>
                  </a:lnTo>
                  <a:lnTo>
                    <a:pt x="58" y="69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66" y="59"/>
                  </a:lnTo>
                  <a:lnTo>
                    <a:pt x="70" y="55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2" y="50"/>
                  </a:lnTo>
                  <a:lnTo>
                    <a:pt x="73" y="49"/>
                  </a:lnTo>
                  <a:lnTo>
                    <a:pt x="77" y="43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5" y="38"/>
                  </a:lnTo>
                  <a:lnTo>
                    <a:pt x="87" y="37"/>
                  </a:lnTo>
                  <a:lnTo>
                    <a:pt x="90" y="35"/>
                  </a:lnTo>
                  <a:lnTo>
                    <a:pt x="91" y="34"/>
                  </a:lnTo>
                  <a:lnTo>
                    <a:pt x="103" y="29"/>
                  </a:lnTo>
                  <a:lnTo>
                    <a:pt x="104" y="29"/>
                  </a:lnTo>
                  <a:lnTo>
                    <a:pt x="105" y="29"/>
                  </a:lnTo>
                  <a:lnTo>
                    <a:pt x="106" y="28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8" y="26"/>
                  </a:lnTo>
                  <a:lnTo>
                    <a:pt x="108" y="25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8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08" y="18"/>
                  </a:lnTo>
                  <a:lnTo>
                    <a:pt x="108" y="17"/>
                  </a:lnTo>
                  <a:lnTo>
                    <a:pt x="109" y="16"/>
                  </a:lnTo>
                  <a:lnTo>
                    <a:pt x="109" y="15"/>
                  </a:lnTo>
                  <a:lnTo>
                    <a:pt x="109" y="13"/>
                  </a:lnTo>
                  <a:lnTo>
                    <a:pt x="109" y="12"/>
                  </a:lnTo>
                  <a:lnTo>
                    <a:pt x="111" y="11"/>
                  </a:lnTo>
                  <a:lnTo>
                    <a:pt x="112" y="10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5" y="9"/>
                  </a:lnTo>
                  <a:lnTo>
                    <a:pt x="115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9" y="5"/>
                  </a:lnTo>
                  <a:lnTo>
                    <a:pt x="125" y="2"/>
                  </a:lnTo>
                  <a:lnTo>
                    <a:pt x="129" y="2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6" y="1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3"/>
                  </a:lnTo>
                  <a:lnTo>
                    <a:pt x="155" y="5"/>
                  </a:lnTo>
                  <a:lnTo>
                    <a:pt x="155" y="9"/>
                  </a:lnTo>
                  <a:lnTo>
                    <a:pt x="155" y="11"/>
                  </a:lnTo>
                  <a:lnTo>
                    <a:pt x="158" y="11"/>
                  </a:lnTo>
                  <a:lnTo>
                    <a:pt x="161" y="11"/>
                  </a:lnTo>
                  <a:lnTo>
                    <a:pt x="165" y="11"/>
                  </a:lnTo>
                  <a:lnTo>
                    <a:pt x="169" y="11"/>
                  </a:lnTo>
                  <a:lnTo>
                    <a:pt x="170" y="11"/>
                  </a:lnTo>
                  <a:lnTo>
                    <a:pt x="171" y="12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4" y="13"/>
                  </a:lnTo>
                  <a:lnTo>
                    <a:pt x="174" y="12"/>
                  </a:lnTo>
                  <a:lnTo>
                    <a:pt x="175" y="12"/>
                  </a:lnTo>
                  <a:lnTo>
                    <a:pt x="176" y="11"/>
                  </a:lnTo>
                  <a:lnTo>
                    <a:pt x="178" y="11"/>
                  </a:lnTo>
                  <a:lnTo>
                    <a:pt x="181" y="12"/>
                  </a:lnTo>
                  <a:lnTo>
                    <a:pt x="182" y="12"/>
                  </a:lnTo>
                  <a:lnTo>
                    <a:pt x="182" y="13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6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89" y="18"/>
                  </a:lnTo>
                  <a:lnTo>
                    <a:pt x="194" y="18"/>
                  </a:lnTo>
                  <a:lnTo>
                    <a:pt x="195" y="18"/>
                  </a:lnTo>
                  <a:lnTo>
                    <a:pt x="195" y="19"/>
                  </a:lnTo>
                  <a:lnTo>
                    <a:pt x="197" y="21"/>
                  </a:lnTo>
                  <a:lnTo>
                    <a:pt x="199" y="23"/>
                  </a:lnTo>
                  <a:lnTo>
                    <a:pt x="199" y="24"/>
                  </a:lnTo>
                  <a:lnTo>
                    <a:pt x="199" y="25"/>
                  </a:lnTo>
                  <a:lnTo>
                    <a:pt x="200" y="25"/>
                  </a:lnTo>
                  <a:lnTo>
                    <a:pt x="204" y="25"/>
                  </a:lnTo>
                  <a:lnTo>
                    <a:pt x="209" y="25"/>
                  </a:lnTo>
                  <a:lnTo>
                    <a:pt x="212" y="26"/>
                  </a:lnTo>
                  <a:lnTo>
                    <a:pt x="215" y="27"/>
                  </a:lnTo>
                  <a:lnTo>
                    <a:pt x="220" y="28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4" y="33"/>
                  </a:lnTo>
                  <a:lnTo>
                    <a:pt x="224" y="34"/>
                  </a:lnTo>
                  <a:lnTo>
                    <a:pt x="225" y="34"/>
                  </a:lnTo>
                  <a:lnTo>
                    <a:pt x="225" y="33"/>
                  </a:lnTo>
                  <a:lnTo>
                    <a:pt x="226" y="33"/>
                  </a:lnTo>
                  <a:lnTo>
                    <a:pt x="229" y="34"/>
                  </a:lnTo>
                  <a:lnTo>
                    <a:pt x="230" y="34"/>
                  </a:lnTo>
                  <a:lnTo>
                    <a:pt x="231" y="33"/>
                  </a:lnTo>
                  <a:lnTo>
                    <a:pt x="232" y="33"/>
                  </a:lnTo>
                  <a:lnTo>
                    <a:pt x="231" y="34"/>
                  </a:lnTo>
                  <a:lnTo>
                    <a:pt x="231" y="37"/>
                  </a:lnTo>
                  <a:lnTo>
                    <a:pt x="230" y="38"/>
                  </a:lnTo>
                  <a:lnTo>
                    <a:pt x="228" y="41"/>
                  </a:lnTo>
                  <a:lnTo>
                    <a:pt x="230" y="44"/>
                  </a:lnTo>
                  <a:lnTo>
                    <a:pt x="231" y="46"/>
                  </a:lnTo>
                  <a:lnTo>
                    <a:pt x="231" y="47"/>
                  </a:lnTo>
                  <a:lnTo>
                    <a:pt x="232" y="50"/>
                  </a:lnTo>
                  <a:lnTo>
                    <a:pt x="232" y="51"/>
                  </a:lnTo>
                  <a:lnTo>
                    <a:pt x="232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3" y="54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1" y="60"/>
                  </a:lnTo>
                  <a:lnTo>
                    <a:pt x="232" y="60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3" y="63"/>
                  </a:lnTo>
                  <a:lnTo>
                    <a:pt x="233" y="65"/>
                  </a:lnTo>
                  <a:lnTo>
                    <a:pt x="233" y="67"/>
                  </a:lnTo>
                  <a:lnTo>
                    <a:pt x="232" y="68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1" y="70"/>
                  </a:lnTo>
                  <a:lnTo>
                    <a:pt x="231" y="71"/>
                  </a:lnTo>
                  <a:lnTo>
                    <a:pt x="231" y="72"/>
                  </a:lnTo>
                  <a:lnTo>
                    <a:pt x="231" y="74"/>
                  </a:lnTo>
                  <a:lnTo>
                    <a:pt x="231" y="75"/>
                  </a:lnTo>
                  <a:lnTo>
                    <a:pt x="231" y="76"/>
                  </a:lnTo>
                  <a:lnTo>
                    <a:pt x="232" y="78"/>
                  </a:lnTo>
                  <a:lnTo>
                    <a:pt x="232" y="79"/>
                  </a:lnTo>
                  <a:lnTo>
                    <a:pt x="232" y="80"/>
                  </a:lnTo>
                  <a:lnTo>
                    <a:pt x="231" y="82"/>
                  </a:lnTo>
                  <a:lnTo>
                    <a:pt x="232" y="83"/>
                  </a:lnTo>
                  <a:lnTo>
                    <a:pt x="233" y="84"/>
                  </a:lnTo>
                  <a:lnTo>
                    <a:pt x="234" y="85"/>
                  </a:lnTo>
                  <a:lnTo>
                    <a:pt x="233" y="86"/>
                  </a:lnTo>
                  <a:lnTo>
                    <a:pt x="232" y="87"/>
                  </a:lnTo>
                  <a:lnTo>
                    <a:pt x="233" y="88"/>
                  </a:lnTo>
                  <a:lnTo>
                    <a:pt x="232" y="88"/>
                  </a:lnTo>
                  <a:lnTo>
                    <a:pt x="232" y="90"/>
                  </a:lnTo>
                  <a:lnTo>
                    <a:pt x="231" y="90"/>
                  </a:lnTo>
                  <a:lnTo>
                    <a:pt x="230" y="90"/>
                  </a:lnTo>
                  <a:lnTo>
                    <a:pt x="230" y="91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9" y="93"/>
                  </a:lnTo>
                  <a:lnTo>
                    <a:pt x="230" y="95"/>
                  </a:lnTo>
                  <a:lnTo>
                    <a:pt x="230" y="96"/>
                  </a:lnTo>
                  <a:lnTo>
                    <a:pt x="230" y="97"/>
                  </a:lnTo>
                  <a:lnTo>
                    <a:pt x="230" y="99"/>
                  </a:lnTo>
                  <a:lnTo>
                    <a:pt x="229" y="99"/>
                  </a:lnTo>
                  <a:lnTo>
                    <a:pt x="228" y="99"/>
                  </a:lnTo>
                  <a:lnTo>
                    <a:pt x="226" y="99"/>
                  </a:lnTo>
                  <a:lnTo>
                    <a:pt x="223" y="100"/>
                  </a:lnTo>
                  <a:lnTo>
                    <a:pt x="223" y="101"/>
                  </a:lnTo>
                  <a:lnTo>
                    <a:pt x="224" y="102"/>
                  </a:lnTo>
                  <a:lnTo>
                    <a:pt x="224" y="103"/>
                  </a:lnTo>
                  <a:lnTo>
                    <a:pt x="223" y="103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4" y="107"/>
                  </a:lnTo>
                  <a:lnTo>
                    <a:pt x="226" y="105"/>
                  </a:lnTo>
                  <a:lnTo>
                    <a:pt x="226" y="107"/>
                  </a:lnTo>
                  <a:lnTo>
                    <a:pt x="228" y="107"/>
                  </a:lnTo>
                  <a:lnTo>
                    <a:pt x="228" y="108"/>
                  </a:lnTo>
                  <a:lnTo>
                    <a:pt x="229" y="108"/>
                  </a:lnTo>
                  <a:lnTo>
                    <a:pt x="229" y="109"/>
                  </a:lnTo>
                  <a:lnTo>
                    <a:pt x="228" y="113"/>
                  </a:lnTo>
                  <a:lnTo>
                    <a:pt x="228" y="114"/>
                  </a:lnTo>
                  <a:lnTo>
                    <a:pt x="226" y="116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20"/>
                  </a:lnTo>
                  <a:lnTo>
                    <a:pt x="226" y="120"/>
                  </a:lnTo>
                  <a:lnTo>
                    <a:pt x="228" y="120"/>
                  </a:lnTo>
                  <a:lnTo>
                    <a:pt x="228" y="121"/>
                  </a:lnTo>
                  <a:lnTo>
                    <a:pt x="228" y="124"/>
                  </a:lnTo>
                  <a:lnTo>
                    <a:pt x="228" y="125"/>
                  </a:lnTo>
                  <a:lnTo>
                    <a:pt x="228" y="126"/>
                  </a:lnTo>
                  <a:lnTo>
                    <a:pt x="228" y="127"/>
                  </a:lnTo>
                  <a:lnTo>
                    <a:pt x="229" y="127"/>
                  </a:lnTo>
                  <a:lnTo>
                    <a:pt x="230" y="127"/>
                  </a:lnTo>
                  <a:lnTo>
                    <a:pt x="231" y="126"/>
                  </a:lnTo>
                  <a:lnTo>
                    <a:pt x="232" y="127"/>
                  </a:lnTo>
                  <a:lnTo>
                    <a:pt x="231" y="128"/>
                  </a:lnTo>
                  <a:lnTo>
                    <a:pt x="232" y="128"/>
                  </a:lnTo>
                  <a:lnTo>
                    <a:pt x="232" y="129"/>
                  </a:lnTo>
                  <a:lnTo>
                    <a:pt x="233" y="129"/>
                  </a:lnTo>
                  <a:lnTo>
                    <a:pt x="233" y="130"/>
                  </a:lnTo>
                  <a:lnTo>
                    <a:pt x="233" y="132"/>
                  </a:lnTo>
                  <a:lnTo>
                    <a:pt x="233" y="133"/>
                  </a:lnTo>
                  <a:lnTo>
                    <a:pt x="233" y="135"/>
                  </a:lnTo>
                  <a:lnTo>
                    <a:pt x="232" y="137"/>
                  </a:lnTo>
                  <a:lnTo>
                    <a:pt x="233" y="138"/>
                  </a:lnTo>
                  <a:lnTo>
                    <a:pt x="231" y="138"/>
                  </a:lnTo>
                  <a:lnTo>
                    <a:pt x="231" y="139"/>
                  </a:lnTo>
                  <a:lnTo>
                    <a:pt x="230" y="139"/>
                  </a:lnTo>
                  <a:lnTo>
                    <a:pt x="230" y="141"/>
                  </a:lnTo>
                  <a:lnTo>
                    <a:pt x="229" y="141"/>
                  </a:lnTo>
                  <a:lnTo>
                    <a:pt x="229" y="142"/>
                  </a:lnTo>
                  <a:lnTo>
                    <a:pt x="229" y="143"/>
                  </a:lnTo>
                  <a:lnTo>
                    <a:pt x="229" y="144"/>
                  </a:lnTo>
                  <a:lnTo>
                    <a:pt x="229" y="145"/>
                  </a:lnTo>
                  <a:lnTo>
                    <a:pt x="229" y="146"/>
                  </a:lnTo>
                  <a:lnTo>
                    <a:pt x="228" y="146"/>
                  </a:lnTo>
                  <a:lnTo>
                    <a:pt x="226" y="147"/>
                  </a:lnTo>
                  <a:lnTo>
                    <a:pt x="225" y="151"/>
                  </a:lnTo>
                  <a:lnTo>
                    <a:pt x="224" y="152"/>
                  </a:lnTo>
                  <a:lnTo>
                    <a:pt x="223" y="154"/>
                  </a:lnTo>
                  <a:lnTo>
                    <a:pt x="222" y="155"/>
                  </a:lnTo>
                  <a:lnTo>
                    <a:pt x="221" y="155"/>
                  </a:lnTo>
                  <a:lnTo>
                    <a:pt x="220" y="155"/>
                  </a:lnTo>
                  <a:lnTo>
                    <a:pt x="219" y="155"/>
                  </a:lnTo>
                  <a:lnTo>
                    <a:pt x="217" y="157"/>
                  </a:lnTo>
                  <a:lnTo>
                    <a:pt x="217" y="158"/>
                  </a:lnTo>
                  <a:lnTo>
                    <a:pt x="217" y="159"/>
                  </a:lnTo>
                  <a:lnTo>
                    <a:pt x="217" y="162"/>
                  </a:lnTo>
                  <a:lnTo>
                    <a:pt x="217" y="166"/>
                  </a:lnTo>
                  <a:lnTo>
                    <a:pt x="217" y="167"/>
                  </a:lnTo>
                  <a:lnTo>
                    <a:pt x="217" y="168"/>
                  </a:lnTo>
                  <a:lnTo>
                    <a:pt x="215" y="170"/>
                  </a:lnTo>
                  <a:lnTo>
                    <a:pt x="213" y="174"/>
                  </a:lnTo>
                  <a:lnTo>
                    <a:pt x="214" y="174"/>
                  </a:lnTo>
                  <a:lnTo>
                    <a:pt x="214" y="175"/>
                  </a:lnTo>
                  <a:lnTo>
                    <a:pt x="216" y="179"/>
                  </a:lnTo>
                  <a:lnTo>
                    <a:pt x="215" y="178"/>
                  </a:lnTo>
                  <a:lnTo>
                    <a:pt x="214" y="179"/>
                  </a:lnTo>
                  <a:lnTo>
                    <a:pt x="213" y="181"/>
                  </a:lnTo>
                  <a:lnTo>
                    <a:pt x="211" y="183"/>
                  </a:lnTo>
                  <a:lnTo>
                    <a:pt x="209" y="185"/>
                  </a:lnTo>
                  <a:lnTo>
                    <a:pt x="208" y="186"/>
                  </a:lnTo>
                  <a:lnTo>
                    <a:pt x="206" y="188"/>
                  </a:lnTo>
                  <a:lnTo>
                    <a:pt x="205" y="189"/>
                  </a:lnTo>
                  <a:lnTo>
                    <a:pt x="203" y="192"/>
                  </a:lnTo>
                  <a:lnTo>
                    <a:pt x="201" y="193"/>
                  </a:lnTo>
                  <a:lnTo>
                    <a:pt x="200" y="195"/>
                  </a:lnTo>
                  <a:lnTo>
                    <a:pt x="198" y="196"/>
                  </a:lnTo>
                  <a:lnTo>
                    <a:pt x="197" y="199"/>
                  </a:lnTo>
                  <a:lnTo>
                    <a:pt x="196" y="201"/>
                  </a:lnTo>
                  <a:lnTo>
                    <a:pt x="194" y="202"/>
                  </a:lnTo>
                  <a:lnTo>
                    <a:pt x="192" y="204"/>
                  </a:lnTo>
                  <a:lnTo>
                    <a:pt x="190" y="205"/>
                  </a:lnTo>
                  <a:lnTo>
                    <a:pt x="189" y="208"/>
                  </a:lnTo>
                  <a:lnTo>
                    <a:pt x="188" y="209"/>
                  </a:lnTo>
                  <a:lnTo>
                    <a:pt x="186" y="211"/>
                  </a:lnTo>
                  <a:lnTo>
                    <a:pt x="184" y="212"/>
                  </a:lnTo>
                  <a:lnTo>
                    <a:pt x="182" y="214"/>
                  </a:lnTo>
                  <a:lnTo>
                    <a:pt x="181" y="213"/>
                  </a:lnTo>
                  <a:lnTo>
                    <a:pt x="181" y="212"/>
                  </a:lnTo>
                  <a:lnTo>
                    <a:pt x="180" y="212"/>
                  </a:lnTo>
                  <a:lnTo>
                    <a:pt x="180" y="213"/>
                  </a:lnTo>
                  <a:lnTo>
                    <a:pt x="179" y="212"/>
                  </a:lnTo>
                  <a:lnTo>
                    <a:pt x="178" y="211"/>
                  </a:lnTo>
                  <a:lnTo>
                    <a:pt x="176" y="212"/>
                  </a:lnTo>
                  <a:lnTo>
                    <a:pt x="175" y="212"/>
                  </a:lnTo>
                  <a:lnTo>
                    <a:pt x="174" y="211"/>
                  </a:lnTo>
                  <a:lnTo>
                    <a:pt x="171" y="211"/>
                  </a:lnTo>
                  <a:lnTo>
                    <a:pt x="169" y="210"/>
                  </a:lnTo>
                  <a:lnTo>
                    <a:pt x="167" y="211"/>
                  </a:lnTo>
                  <a:lnTo>
                    <a:pt x="164" y="211"/>
                  </a:lnTo>
                  <a:lnTo>
                    <a:pt x="163" y="211"/>
                  </a:lnTo>
                  <a:lnTo>
                    <a:pt x="163" y="212"/>
                  </a:lnTo>
                  <a:lnTo>
                    <a:pt x="162" y="212"/>
                  </a:lnTo>
                  <a:lnTo>
                    <a:pt x="162" y="211"/>
                  </a:lnTo>
                  <a:lnTo>
                    <a:pt x="161" y="211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6" y="212"/>
                  </a:lnTo>
                  <a:lnTo>
                    <a:pt x="155" y="212"/>
                  </a:lnTo>
                  <a:lnTo>
                    <a:pt x="154" y="212"/>
                  </a:lnTo>
                  <a:lnTo>
                    <a:pt x="153" y="212"/>
                  </a:lnTo>
                  <a:lnTo>
                    <a:pt x="152" y="211"/>
                  </a:lnTo>
                  <a:lnTo>
                    <a:pt x="150" y="211"/>
                  </a:lnTo>
                  <a:lnTo>
                    <a:pt x="149" y="210"/>
                  </a:lnTo>
                  <a:lnTo>
                    <a:pt x="148" y="211"/>
                  </a:lnTo>
                  <a:lnTo>
                    <a:pt x="147" y="211"/>
                  </a:lnTo>
                  <a:lnTo>
                    <a:pt x="147" y="210"/>
                  </a:lnTo>
                  <a:lnTo>
                    <a:pt x="146" y="210"/>
                  </a:lnTo>
                  <a:lnTo>
                    <a:pt x="145" y="210"/>
                  </a:lnTo>
                  <a:lnTo>
                    <a:pt x="145" y="209"/>
                  </a:lnTo>
                  <a:lnTo>
                    <a:pt x="144" y="209"/>
                  </a:lnTo>
                  <a:lnTo>
                    <a:pt x="142" y="208"/>
                  </a:lnTo>
                  <a:lnTo>
                    <a:pt x="141" y="208"/>
                  </a:lnTo>
                  <a:lnTo>
                    <a:pt x="140" y="208"/>
                  </a:lnTo>
                  <a:lnTo>
                    <a:pt x="139" y="206"/>
                  </a:lnTo>
                  <a:lnTo>
                    <a:pt x="138" y="206"/>
                  </a:lnTo>
                  <a:lnTo>
                    <a:pt x="137" y="205"/>
                  </a:lnTo>
                  <a:lnTo>
                    <a:pt x="136" y="205"/>
                  </a:lnTo>
                  <a:lnTo>
                    <a:pt x="134" y="205"/>
                  </a:lnTo>
                  <a:lnTo>
                    <a:pt x="133" y="205"/>
                  </a:lnTo>
                  <a:lnTo>
                    <a:pt x="132" y="205"/>
                  </a:lnTo>
                  <a:lnTo>
                    <a:pt x="131" y="205"/>
                  </a:lnTo>
                  <a:lnTo>
                    <a:pt x="130" y="205"/>
                  </a:lnTo>
                  <a:lnTo>
                    <a:pt x="130" y="206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5" y="206"/>
                  </a:lnTo>
                  <a:lnTo>
                    <a:pt x="124" y="208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17" y="203"/>
                  </a:lnTo>
                  <a:lnTo>
                    <a:pt x="116" y="203"/>
                  </a:lnTo>
                  <a:lnTo>
                    <a:pt x="115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200"/>
                  </a:lnTo>
                  <a:lnTo>
                    <a:pt x="114" y="197"/>
                  </a:lnTo>
                  <a:lnTo>
                    <a:pt x="115" y="196"/>
                  </a:lnTo>
                  <a:lnTo>
                    <a:pt x="115" y="195"/>
                  </a:lnTo>
                  <a:lnTo>
                    <a:pt x="114" y="195"/>
                  </a:lnTo>
                  <a:lnTo>
                    <a:pt x="113" y="194"/>
                  </a:lnTo>
                  <a:lnTo>
                    <a:pt x="112" y="194"/>
                  </a:lnTo>
                  <a:lnTo>
                    <a:pt x="109" y="194"/>
                  </a:lnTo>
                  <a:lnTo>
                    <a:pt x="109" y="193"/>
                  </a:lnTo>
                  <a:lnTo>
                    <a:pt x="105" y="192"/>
                  </a:lnTo>
                  <a:lnTo>
                    <a:pt x="104" y="191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0" y="189"/>
                  </a:lnTo>
                  <a:lnTo>
                    <a:pt x="99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7" y="191"/>
                  </a:lnTo>
                  <a:lnTo>
                    <a:pt x="97" y="189"/>
                  </a:lnTo>
                  <a:lnTo>
                    <a:pt x="95" y="188"/>
                  </a:lnTo>
                  <a:lnTo>
                    <a:pt x="92" y="188"/>
                  </a:lnTo>
                  <a:lnTo>
                    <a:pt x="88" y="188"/>
                  </a:lnTo>
                  <a:lnTo>
                    <a:pt x="86" y="187"/>
                  </a:lnTo>
                  <a:lnTo>
                    <a:pt x="85" y="187"/>
                  </a:lnTo>
                  <a:lnTo>
                    <a:pt x="83" y="187"/>
                  </a:lnTo>
                  <a:lnTo>
                    <a:pt x="83" y="186"/>
                  </a:lnTo>
                  <a:lnTo>
                    <a:pt x="82" y="186"/>
                  </a:lnTo>
                  <a:lnTo>
                    <a:pt x="82" y="185"/>
                  </a:lnTo>
                  <a:lnTo>
                    <a:pt x="81" y="184"/>
                  </a:lnTo>
                  <a:lnTo>
                    <a:pt x="82" y="184"/>
                  </a:lnTo>
                  <a:lnTo>
                    <a:pt x="82" y="183"/>
                  </a:lnTo>
                  <a:lnTo>
                    <a:pt x="81" y="181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79" y="178"/>
                  </a:lnTo>
                  <a:lnTo>
                    <a:pt x="78" y="177"/>
                  </a:lnTo>
                  <a:lnTo>
                    <a:pt x="78" y="176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3" y="170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3" y="167"/>
                  </a:lnTo>
                  <a:lnTo>
                    <a:pt x="73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4" y="161"/>
                  </a:lnTo>
                  <a:lnTo>
                    <a:pt x="74" y="160"/>
                  </a:lnTo>
                  <a:lnTo>
                    <a:pt x="74" y="158"/>
                  </a:lnTo>
                  <a:lnTo>
                    <a:pt x="74" y="157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3"/>
                  </a:lnTo>
                  <a:lnTo>
                    <a:pt x="73" y="153"/>
                  </a:lnTo>
                  <a:lnTo>
                    <a:pt x="72" y="153"/>
                  </a:lnTo>
                  <a:lnTo>
                    <a:pt x="71" y="152"/>
                  </a:lnTo>
                  <a:lnTo>
                    <a:pt x="70" y="152"/>
                  </a:lnTo>
                  <a:lnTo>
                    <a:pt x="67" y="152"/>
                  </a:lnTo>
                  <a:lnTo>
                    <a:pt x="64" y="152"/>
                  </a:lnTo>
                  <a:lnTo>
                    <a:pt x="63" y="152"/>
                  </a:lnTo>
                  <a:lnTo>
                    <a:pt x="62" y="153"/>
                  </a:lnTo>
                  <a:lnTo>
                    <a:pt x="62" y="149"/>
                  </a:lnTo>
                  <a:lnTo>
                    <a:pt x="62" y="144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58" y="139"/>
                  </a:lnTo>
                  <a:lnTo>
                    <a:pt x="57" y="139"/>
                  </a:lnTo>
                  <a:lnTo>
                    <a:pt x="56" y="139"/>
                  </a:lnTo>
                  <a:lnTo>
                    <a:pt x="56" y="138"/>
                  </a:lnTo>
                  <a:lnTo>
                    <a:pt x="55" y="138"/>
                  </a:lnTo>
                  <a:lnTo>
                    <a:pt x="54" y="137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48" y="135"/>
                  </a:lnTo>
                  <a:lnTo>
                    <a:pt x="47" y="135"/>
                  </a:lnTo>
                  <a:lnTo>
                    <a:pt x="46" y="135"/>
                  </a:lnTo>
                  <a:lnTo>
                    <a:pt x="45" y="135"/>
                  </a:lnTo>
                  <a:lnTo>
                    <a:pt x="45" y="134"/>
                  </a:lnTo>
                  <a:lnTo>
                    <a:pt x="44" y="134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0" y="130"/>
                  </a:lnTo>
                  <a:lnTo>
                    <a:pt x="39" y="129"/>
                  </a:lnTo>
                  <a:lnTo>
                    <a:pt x="38" y="129"/>
                  </a:lnTo>
                  <a:lnTo>
                    <a:pt x="37" y="129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5" y="127"/>
                  </a:lnTo>
                  <a:lnTo>
                    <a:pt x="33" y="126"/>
                  </a:lnTo>
                  <a:lnTo>
                    <a:pt x="33" y="125"/>
                  </a:lnTo>
                  <a:lnTo>
                    <a:pt x="33" y="124"/>
                  </a:lnTo>
                  <a:lnTo>
                    <a:pt x="32" y="124"/>
                  </a:lnTo>
                  <a:lnTo>
                    <a:pt x="31" y="124"/>
                  </a:lnTo>
                  <a:lnTo>
                    <a:pt x="30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3" y="111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3" y="107"/>
                  </a:lnTo>
                  <a:lnTo>
                    <a:pt x="23" y="105"/>
                  </a:lnTo>
                  <a:lnTo>
                    <a:pt x="22" y="103"/>
                  </a:lnTo>
                  <a:lnTo>
                    <a:pt x="19" y="100"/>
                  </a:lnTo>
                  <a:lnTo>
                    <a:pt x="17" y="97"/>
                  </a:lnTo>
                  <a:lnTo>
                    <a:pt x="16" y="95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3" y="90"/>
                  </a:lnTo>
                  <a:lnTo>
                    <a:pt x="12" y="90"/>
                  </a:lnTo>
                  <a:lnTo>
                    <a:pt x="11" y="88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7" y="82"/>
                  </a:lnTo>
                  <a:lnTo>
                    <a:pt x="6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4" y="77"/>
                  </a:lnTo>
                  <a:lnTo>
                    <a:pt x="3" y="76"/>
                  </a:lnTo>
                  <a:lnTo>
                    <a:pt x="2" y="74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3EF3F72A-4F67-92B7-6B17-A55D944F6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287" y="2312026"/>
              <a:ext cx="317406" cy="368191"/>
            </a:xfrm>
            <a:custGeom>
              <a:avLst/>
              <a:gdLst>
                <a:gd name="T0" fmla="*/ 218 w 225"/>
                <a:gd name="T1" fmla="*/ 27 h 261"/>
                <a:gd name="T2" fmla="*/ 209 w 225"/>
                <a:gd name="T3" fmla="*/ 43 h 261"/>
                <a:gd name="T4" fmla="*/ 203 w 225"/>
                <a:gd name="T5" fmla="*/ 78 h 261"/>
                <a:gd name="T6" fmla="*/ 203 w 225"/>
                <a:gd name="T7" fmla="*/ 100 h 261"/>
                <a:gd name="T8" fmla="*/ 192 w 225"/>
                <a:gd name="T9" fmla="*/ 134 h 261"/>
                <a:gd name="T10" fmla="*/ 175 w 225"/>
                <a:gd name="T11" fmla="*/ 145 h 261"/>
                <a:gd name="T12" fmla="*/ 165 w 225"/>
                <a:gd name="T13" fmla="*/ 160 h 261"/>
                <a:gd name="T14" fmla="*/ 152 w 225"/>
                <a:gd name="T15" fmla="*/ 176 h 261"/>
                <a:gd name="T16" fmla="*/ 151 w 225"/>
                <a:gd name="T17" fmla="*/ 202 h 261"/>
                <a:gd name="T18" fmla="*/ 148 w 225"/>
                <a:gd name="T19" fmla="*/ 219 h 261"/>
                <a:gd name="T20" fmla="*/ 138 w 225"/>
                <a:gd name="T21" fmla="*/ 231 h 261"/>
                <a:gd name="T22" fmla="*/ 117 w 225"/>
                <a:gd name="T23" fmla="*/ 248 h 261"/>
                <a:gd name="T24" fmla="*/ 101 w 225"/>
                <a:gd name="T25" fmla="*/ 256 h 261"/>
                <a:gd name="T26" fmla="*/ 98 w 225"/>
                <a:gd name="T27" fmla="*/ 251 h 261"/>
                <a:gd name="T28" fmla="*/ 98 w 225"/>
                <a:gd name="T29" fmla="*/ 241 h 261"/>
                <a:gd name="T30" fmla="*/ 83 w 225"/>
                <a:gd name="T31" fmla="*/ 245 h 261"/>
                <a:gd name="T32" fmla="*/ 77 w 225"/>
                <a:gd name="T33" fmla="*/ 251 h 261"/>
                <a:gd name="T34" fmla="*/ 71 w 225"/>
                <a:gd name="T35" fmla="*/ 254 h 261"/>
                <a:gd name="T36" fmla="*/ 60 w 225"/>
                <a:gd name="T37" fmla="*/ 249 h 261"/>
                <a:gd name="T38" fmla="*/ 49 w 225"/>
                <a:gd name="T39" fmla="*/ 243 h 261"/>
                <a:gd name="T40" fmla="*/ 36 w 225"/>
                <a:gd name="T41" fmla="*/ 253 h 261"/>
                <a:gd name="T42" fmla="*/ 24 w 225"/>
                <a:gd name="T43" fmla="*/ 258 h 261"/>
                <a:gd name="T44" fmla="*/ 11 w 225"/>
                <a:gd name="T45" fmla="*/ 240 h 261"/>
                <a:gd name="T46" fmla="*/ 4 w 225"/>
                <a:gd name="T47" fmla="*/ 222 h 261"/>
                <a:gd name="T48" fmla="*/ 22 w 225"/>
                <a:gd name="T49" fmla="*/ 223 h 261"/>
                <a:gd name="T50" fmla="*/ 23 w 225"/>
                <a:gd name="T51" fmla="*/ 209 h 261"/>
                <a:gd name="T52" fmla="*/ 16 w 225"/>
                <a:gd name="T53" fmla="*/ 197 h 261"/>
                <a:gd name="T54" fmla="*/ 14 w 225"/>
                <a:gd name="T55" fmla="*/ 183 h 261"/>
                <a:gd name="T56" fmla="*/ 25 w 225"/>
                <a:gd name="T57" fmla="*/ 181 h 261"/>
                <a:gd name="T58" fmla="*/ 40 w 225"/>
                <a:gd name="T59" fmla="*/ 173 h 261"/>
                <a:gd name="T60" fmla="*/ 49 w 225"/>
                <a:gd name="T61" fmla="*/ 168 h 261"/>
                <a:gd name="T62" fmla="*/ 56 w 225"/>
                <a:gd name="T63" fmla="*/ 177 h 261"/>
                <a:gd name="T64" fmla="*/ 68 w 225"/>
                <a:gd name="T65" fmla="*/ 184 h 261"/>
                <a:gd name="T66" fmla="*/ 78 w 225"/>
                <a:gd name="T67" fmla="*/ 174 h 261"/>
                <a:gd name="T68" fmla="*/ 83 w 225"/>
                <a:gd name="T69" fmla="*/ 185 h 261"/>
                <a:gd name="T70" fmla="*/ 92 w 225"/>
                <a:gd name="T71" fmla="*/ 182 h 261"/>
                <a:gd name="T72" fmla="*/ 94 w 225"/>
                <a:gd name="T73" fmla="*/ 170 h 261"/>
                <a:gd name="T74" fmla="*/ 98 w 225"/>
                <a:gd name="T75" fmla="*/ 159 h 261"/>
                <a:gd name="T76" fmla="*/ 100 w 225"/>
                <a:gd name="T77" fmla="*/ 150 h 261"/>
                <a:gd name="T78" fmla="*/ 100 w 225"/>
                <a:gd name="T79" fmla="*/ 134 h 261"/>
                <a:gd name="T80" fmla="*/ 91 w 225"/>
                <a:gd name="T81" fmla="*/ 124 h 261"/>
                <a:gd name="T82" fmla="*/ 83 w 225"/>
                <a:gd name="T83" fmla="*/ 114 h 261"/>
                <a:gd name="T84" fmla="*/ 88 w 225"/>
                <a:gd name="T85" fmla="*/ 99 h 261"/>
                <a:gd name="T86" fmla="*/ 99 w 225"/>
                <a:gd name="T87" fmla="*/ 89 h 261"/>
                <a:gd name="T88" fmla="*/ 94 w 225"/>
                <a:gd name="T89" fmla="*/ 74 h 261"/>
                <a:gd name="T90" fmla="*/ 80 w 225"/>
                <a:gd name="T91" fmla="*/ 69 h 261"/>
                <a:gd name="T92" fmla="*/ 67 w 225"/>
                <a:gd name="T93" fmla="*/ 73 h 261"/>
                <a:gd name="T94" fmla="*/ 64 w 225"/>
                <a:gd name="T95" fmla="*/ 69 h 261"/>
                <a:gd name="T96" fmla="*/ 60 w 225"/>
                <a:gd name="T97" fmla="*/ 60 h 261"/>
                <a:gd name="T98" fmla="*/ 65 w 225"/>
                <a:gd name="T99" fmla="*/ 50 h 261"/>
                <a:gd name="T100" fmla="*/ 100 w 225"/>
                <a:gd name="T101" fmla="*/ 48 h 261"/>
                <a:gd name="T102" fmla="*/ 109 w 225"/>
                <a:gd name="T103" fmla="*/ 49 h 261"/>
                <a:gd name="T104" fmla="*/ 118 w 225"/>
                <a:gd name="T105" fmla="*/ 51 h 261"/>
                <a:gd name="T106" fmla="*/ 126 w 225"/>
                <a:gd name="T107" fmla="*/ 53 h 261"/>
                <a:gd name="T108" fmla="*/ 143 w 225"/>
                <a:gd name="T109" fmla="*/ 58 h 261"/>
                <a:gd name="T110" fmla="*/ 149 w 225"/>
                <a:gd name="T111" fmla="*/ 53 h 261"/>
                <a:gd name="T112" fmla="*/ 152 w 225"/>
                <a:gd name="T113" fmla="*/ 44 h 261"/>
                <a:gd name="T114" fmla="*/ 160 w 225"/>
                <a:gd name="T115" fmla="*/ 19 h 261"/>
                <a:gd name="T116" fmla="*/ 170 w 225"/>
                <a:gd name="T117" fmla="*/ 6 h 261"/>
                <a:gd name="T118" fmla="*/ 182 w 225"/>
                <a:gd name="T119" fmla="*/ 5 h 261"/>
                <a:gd name="T120" fmla="*/ 197 w 225"/>
                <a:gd name="T121" fmla="*/ 4 h 261"/>
                <a:gd name="T122" fmla="*/ 207 w 225"/>
                <a:gd name="T123" fmla="*/ 5 h 261"/>
                <a:gd name="T124" fmla="*/ 218 w 225"/>
                <a:gd name="T125" fmla="*/ 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5" h="261">
                  <a:moveTo>
                    <a:pt x="225" y="7"/>
                  </a:moveTo>
                  <a:lnTo>
                    <a:pt x="225" y="8"/>
                  </a:lnTo>
                  <a:lnTo>
                    <a:pt x="225" y="13"/>
                  </a:lnTo>
                  <a:lnTo>
                    <a:pt x="225" y="16"/>
                  </a:lnTo>
                  <a:lnTo>
                    <a:pt x="224" y="17"/>
                  </a:lnTo>
                  <a:lnTo>
                    <a:pt x="224" y="18"/>
                  </a:lnTo>
                  <a:lnTo>
                    <a:pt x="223" y="18"/>
                  </a:lnTo>
                  <a:lnTo>
                    <a:pt x="222" y="19"/>
                  </a:lnTo>
                  <a:lnTo>
                    <a:pt x="220" y="23"/>
                  </a:lnTo>
                  <a:lnTo>
                    <a:pt x="220" y="24"/>
                  </a:lnTo>
                  <a:lnTo>
                    <a:pt x="219" y="24"/>
                  </a:lnTo>
                  <a:lnTo>
                    <a:pt x="219" y="25"/>
                  </a:lnTo>
                  <a:lnTo>
                    <a:pt x="218" y="27"/>
                  </a:lnTo>
                  <a:lnTo>
                    <a:pt x="218" y="29"/>
                  </a:lnTo>
                  <a:lnTo>
                    <a:pt x="217" y="31"/>
                  </a:lnTo>
                  <a:lnTo>
                    <a:pt x="215" y="34"/>
                  </a:lnTo>
                  <a:lnTo>
                    <a:pt x="214" y="36"/>
                  </a:lnTo>
                  <a:lnTo>
                    <a:pt x="212" y="36"/>
                  </a:lnTo>
                  <a:lnTo>
                    <a:pt x="212" y="38"/>
                  </a:lnTo>
                  <a:lnTo>
                    <a:pt x="212" y="39"/>
                  </a:lnTo>
                  <a:lnTo>
                    <a:pt x="212" y="40"/>
                  </a:lnTo>
                  <a:lnTo>
                    <a:pt x="211" y="40"/>
                  </a:lnTo>
                  <a:lnTo>
                    <a:pt x="211" y="41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09" y="43"/>
                  </a:lnTo>
                  <a:lnTo>
                    <a:pt x="208" y="47"/>
                  </a:lnTo>
                  <a:lnTo>
                    <a:pt x="208" y="48"/>
                  </a:lnTo>
                  <a:lnTo>
                    <a:pt x="208" y="49"/>
                  </a:lnTo>
                  <a:lnTo>
                    <a:pt x="208" y="52"/>
                  </a:lnTo>
                  <a:lnTo>
                    <a:pt x="208" y="53"/>
                  </a:lnTo>
                  <a:lnTo>
                    <a:pt x="208" y="55"/>
                  </a:lnTo>
                  <a:lnTo>
                    <a:pt x="208" y="56"/>
                  </a:lnTo>
                  <a:lnTo>
                    <a:pt x="208" y="65"/>
                  </a:lnTo>
                  <a:lnTo>
                    <a:pt x="206" y="69"/>
                  </a:lnTo>
                  <a:lnTo>
                    <a:pt x="206" y="71"/>
                  </a:lnTo>
                  <a:lnTo>
                    <a:pt x="205" y="74"/>
                  </a:lnTo>
                  <a:lnTo>
                    <a:pt x="205" y="76"/>
                  </a:lnTo>
                  <a:lnTo>
                    <a:pt x="203" y="78"/>
                  </a:lnTo>
                  <a:lnTo>
                    <a:pt x="202" y="80"/>
                  </a:lnTo>
                  <a:lnTo>
                    <a:pt x="202" y="81"/>
                  </a:lnTo>
                  <a:lnTo>
                    <a:pt x="202" y="83"/>
                  </a:lnTo>
                  <a:lnTo>
                    <a:pt x="202" y="85"/>
                  </a:lnTo>
                  <a:lnTo>
                    <a:pt x="203" y="89"/>
                  </a:lnTo>
                  <a:lnTo>
                    <a:pt x="203" y="90"/>
                  </a:lnTo>
                  <a:lnTo>
                    <a:pt x="202" y="92"/>
                  </a:lnTo>
                  <a:lnTo>
                    <a:pt x="202" y="93"/>
                  </a:lnTo>
                  <a:lnTo>
                    <a:pt x="202" y="94"/>
                  </a:lnTo>
                  <a:lnTo>
                    <a:pt x="203" y="96"/>
                  </a:lnTo>
                  <a:lnTo>
                    <a:pt x="205" y="97"/>
                  </a:lnTo>
                  <a:lnTo>
                    <a:pt x="205" y="100"/>
                  </a:lnTo>
                  <a:lnTo>
                    <a:pt x="203" y="100"/>
                  </a:lnTo>
                  <a:lnTo>
                    <a:pt x="201" y="105"/>
                  </a:lnTo>
                  <a:lnTo>
                    <a:pt x="199" y="110"/>
                  </a:lnTo>
                  <a:lnTo>
                    <a:pt x="199" y="111"/>
                  </a:lnTo>
                  <a:lnTo>
                    <a:pt x="198" y="117"/>
                  </a:lnTo>
                  <a:lnTo>
                    <a:pt x="198" y="118"/>
                  </a:lnTo>
                  <a:lnTo>
                    <a:pt x="198" y="122"/>
                  </a:lnTo>
                  <a:lnTo>
                    <a:pt x="198" y="127"/>
                  </a:lnTo>
                  <a:lnTo>
                    <a:pt x="198" y="128"/>
                  </a:lnTo>
                  <a:lnTo>
                    <a:pt x="195" y="130"/>
                  </a:lnTo>
                  <a:lnTo>
                    <a:pt x="195" y="131"/>
                  </a:lnTo>
                  <a:lnTo>
                    <a:pt x="194" y="131"/>
                  </a:lnTo>
                  <a:lnTo>
                    <a:pt x="194" y="132"/>
                  </a:lnTo>
                  <a:lnTo>
                    <a:pt x="192" y="134"/>
                  </a:lnTo>
                  <a:lnTo>
                    <a:pt x="189" y="139"/>
                  </a:lnTo>
                  <a:lnTo>
                    <a:pt x="188" y="140"/>
                  </a:lnTo>
                  <a:lnTo>
                    <a:pt x="186" y="140"/>
                  </a:lnTo>
                  <a:lnTo>
                    <a:pt x="186" y="141"/>
                  </a:lnTo>
                  <a:lnTo>
                    <a:pt x="185" y="141"/>
                  </a:lnTo>
                  <a:lnTo>
                    <a:pt x="185" y="142"/>
                  </a:lnTo>
                  <a:lnTo>
                    <a:pt x="183" y="142"/>
                  </a:lnTo>
                  <a:lnTo>
                    <a:pt x="182" y="142"/>
                  </a:lnTo>
                  <a:lnTo>
                    <a:pt x="181" y="143"/>
                  </a:lnTo>
                  <a:lnTo>
                    <a:pt x="180" y="143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5" y="145"/>
                  </a:lnTo>
                  <a:lnTo>
                    <a:pt x="174" y="147"/>
                  </a:lnTo>
                  <a:lnTo>
                    <a:pt x="173" y="148"/>
                  </a:lnTo>
                  <a:lnTo>
                    <a:pt x="172" y="149"/>
                  </a:lnTo>
                  <a:lnTo>
                    <a:pt x="170" y="149"/>
                  </a:lnTo>
                  <a:lnTo>
                    <a:pt x="170" y="150"/>
                  </a:lnTo>
                  <a:lnTo>
                    <a:pt x="169" y="151"/>
                  </a:lnTo>
                  <a:lnTo>
                    <a:pt x="169" y="152"/>
                  </a:lnTo>
                  <a:lnTo>
                    <a:pt x="169" y="153"/>
                  </a:lnTo>
                  <a:lnTo>
                    <a:pt x="168" y="156"/>
                  </a:lnTo>
                  <a:lnTo>
                    <a:pt x="167" y="157"/>
                  </a:lnTo>
                  <a:lnTo>
                    <a:pt x="166" y="158"/>
                  </a:lnTo>
                  <a:lnTo>
                    <a:pt x="166" y="159"/>
                  </a:lnTo>
                  <a:lnTo>
                    <a:pt x="165" y="160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4" y="164"/>
                  </a:lnTo>
                  <a:lnTo>
                    <a:pt x="161" y="167"/>
                  </a:lnTo>
                  <a:lnTo>
                    <a:pt x="161" y="168"/>
                  </a:lnTo>
                  <a:lnTo>
                    <a:pt x="160" y="168"/>
                  </a:lnTo>
                  <a:lnTo>
                    <a:pt x="159" y="169"/>
                  </a:lnTo>
                  <a:lnTo>
                    <a:pt x="158" y="172"/>
                  </a:lnTo>
                  <a:lnTo>
                    <a:pt x="156" y="172"/>
                  </a:lnTo>
                  <a:lnTo>
                    <a:pt x="155" y="174"/>
                  </a:lnTo>
                  <a:lnTo>
                    <a:pt x="153" y="174"/>
                  </a:lnTo>
                  <a:lnTo>
                    <a:pt x="153" y="175"/>
                  </a:lnTo>
                  <a:lnTo>
                    <a:pt x="152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1" y="180"/>
                  </a:lnTo>
                  <a:lnTo>
                    <a:pt x="151" y="181"/>
                  </a:lnTo>
                  <a:lnTo>
                    <a:pt x="152" y="182"/>
                  </a:lnTo>
                  <a:lnTo>
                    <a:pt x="152" y="183"/>
                  </a:lnTo>
                  <a:lnTo>
                    <a:pt x="152" y="190"/>
                  </a:lnTo>
                  <a:lnTo>
                    <a:pt x="152" y="194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1" y="199"/>
                  </a:lnTo>
                  <a:lnTo>
                    <a:pt x="151" y="200"/>
                  </a:lnTo>
                  <a:lnTo>
                    <a:pt x="151" y="202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2" y="206"/>
                  </a:lnTo>
                  <a:lnTo>
                    <a:pt x="152" y="207"/>
                  </a:lnTo>
                  <a:lnTo>
                    <a:pt x="152" y="208"/>
                  </a:lnTo>
                  <a:lnTo>
                    <a:pt x="152" y="209"/>
                  </a:lnTo>
                  <a:lnTo>
                    <a:pt x="152" y="210"/>
                  </a:lnTo>
                  <a:lnTo>
                    <a:pt x="152" y="211"/>
                  </a:lnTo>
                  <a:lnTo>
                    <a:pt x="151" y="215"/>
                  </a:lnTo>
                  <a:lnTo>
                    <a:pt x="150" y="216"/>
                  </a:lnTo>
                  <a:lnTo>
                    <a:pt x="150" y="217"/>
                  </a:lnTo>
                  <a:lnTo>
                    <a:pt x="148" y="219"/>
                  </a:lnTo>
                  <a:lnTo>
                    <a:pt x="147" y="222"/>
                  </a:lnTo>
                  <a:lnTo>
                    <a:pt x="147" y="223"/>
                  </a:lnTo>
                  <a:lnTo>
                    <a:pt x="145" y="223"/>
                  </a:lnTo>
                  <a:lnTo>
                    <a:pt x="145" y="225"/>
                  </a:lnTo>
                  <a:lnTo>
                    <a:pt x="144" y="226"/>
                  </a:lnTo>
                  <a:lnTo>
                    <a:pt x="144" y="227"/>
                  </a:lnTo>
                  <a:lnTo>
                    <a:pt x="143" y="228"/>
                  </a:lnTo>
                  <a:lnTo>
                    <a:pt x="143" y="230"/>
                  </a:lnTo>
                  <a:lnTo>
                    <a:pt x="142" y="230"/>
                  </a:lnTo>
                  <a:lnTo>
                    <a:pt x="141" y="230"/>
                  </a:lnTo>
                  <a:lnTo>
                    <a:pt x="140" y="231"/>
                  </a:lnTo>
                  <a:lnTo>
                    <a:pt x="139" y="231"/>
                  </a:lnTo>
                  <a:lnTo>
                    <a:pt x="138" y="231"/>
                  </a:lnTo>
                  <a:lnTo>
                    <a:pt x="133" y="232"/>
                  </a:lnTo>
                  <a:lnTo>
                    <a:pt x="132" y="233"/>
                  </a:lnTo>
                  <a:lnTo>
                    <a:pt x="131" y="236"/>
                  </a:lnTo>
                  <a:lnTo>
                    <a:pt x="130" y="237"/>
                  </a:lnTo>
                  <a:lnTo>
                    <a:pt x="128" y="237"/>
                  </a:lnTo>
                  <a:lnTo>
                    <a:pt x="127" y="239"/>
                  </a:lnTo>
                  <a:lnTo>
                    <a:pt x="124" y="240"/>
                  </a:lnTo>
                  <a:lnTo>
                    <a:pt x="123" y="241"/>
                  </a:lnTo>
                  <a:lnTo>
                    <a:pt x="122" y="242"/>
                  </a:lnTo>
                  <a:lnTo>
                    <a:pt x="120" y="243"/>
                  </a:lnTo>
                  <a:lnTo>
                    <a:pt x="119" y="245"/>
                  </a:lnTo>
                  <a:lnTo>
                    <a:pt x="118" y="247"/>
                  </a:lnTo>
                  <a:lnTo>
                    <a:pt x="117" y="248"/>
                  </a:lnTo>
                  <a:lnTo>
                    <a:pt x="116" y="248"/>
                  </a:lnTo>
                  <a:lnTo>
                    <a:pt x="114" y="250"/>
                  </a:lnTo>
                  <a:lnTo>
                    <a:pt x="111" y="254"/>
                  </a:lnTo>
                  <a:lnTo>
                    <a:pt x="111" y="256"/>
                  </a:lnTo>
                  <a:lnTo>
                    <a:pt x="110" y="256"/>
                  </a:lnTo>
                  <a:lnTo>
                    <a:pt x="109" y="257"/>
                  </a:lnTo>
                  <a:lnTo>
                    <a:pt x="107" y="258"/>
                  </a:lnTo>
                  <a:lnTo>
                    <a:pt x="106" y="258"/>
                  </a:lnTo>
                  <a:lnTo>
                    <a:pt x="105" y="258"/>
                  </a:lnTo>
                  <a:lnTo>
                    <a:pt x="103" y="257"/>
                  </a:lnTo>
                  <a:lnTo>
                    <a:pt x="102" y="257"/>
                  </a:lnTo>
                  <a:lnTo>
                    <a:pt x="102" y="256"/>
                  </a:lnTo>
                  <a:lnTo>
                    <a:pt x="101" y="256"/>
                  </a:lnTo>
                  <a:lnTo>
                    <a:pt x="101" y="257"/>
                  </a:lnTo>
                  <a:lnTo>
                    <a:pt x="100" y="257"/>
                  </a:lnTo>
                  <a:lnTo>
                    <a:pt x="99" y="257"/>
                  </a:lnTo>
                  <a:lnTo>
                    <a:pt x="99" y="258"/>
                  </a:lnTo>
                  <a:lnTo>
                    <a:pt x="98" y="258"/>
                  </a:lnTo>
                  <a:lnTo>
                    <a:pt x="98" y="257"/>
                  </a:lnTo>
                  <a:lnTo>
                    <a:pt x="99" y="254"/>
                  </a:lnTo>
                  <a:lnTo>
                    <a:pt x="99" y="253"/>
                  </a:lnTo>
                  <a:lnTo>
                    <a:pt x="98" y="253"/>
                  </a:lnTo>
                  <a:lnTo>
                    <a:pt x="98" y="252"/>
                  </a:lnTo>
                  <a:lnTo>
                    <a:pt x="99" y="252"/>
                  </a:lnTo>
                  <a:lnTo>
                    <a:pt x="99" y="251"/>
                  </a:lnTo>
                  <a:lnTo>
                    <a:pt x="98" y="251"/>
                  </a:lnTo>
                  <a:lnTo>
                    <a:pt x="98" y="250"/>
                  </a:lnTo>
                  <a:lnTo>
                    <a:pt x="97" y="249"/>
                  </a:lnTo>
                  <a:lnTo>
                    <a:pt x="97" y="248"/>
                  </a:lnTo>
                  <a:lnTo>
                    <a:pt x="98" y="247"/>
                  </a:lnTo>
                  <a:lnTo>
                    <a:pt x="99" y="247"/>
                  </a:lnTo>
                  <a:lnTo>
                    <a:pt x="99" y="245"/>
                  </a:lnTo>
                  <a:lnTo>
                    <a:pt x="100" y="245"/>
                  </a:lnTo>
                  <a:lnTo>
                    <a:pt x="100" y="244"/>
                  </a:lnTo>
                  <a:lnTo>
                    <a:pt x="100" y="243"/>
                  </a:lnTo>
                  <a:lnTo>
                    <a:pt x="99" y="243"/>
                  </a:lnTo>
                  <a:lnTo>
                    <a:pt x="99" y="242"/>
                  </a:lnTo>
                  <a:lnTo>
                    <a:pt x="98" y="242"/>
                  </a:lnTo>
                  <a:lnTo>
                    <a:pt x="98" y="241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3" y="242"/>
                  </a:lnTo>
                  <a:lnTo>
                    <a:pt x="92" y="242"/>
                  </a:lnTo>
                  <a:lnTo>
                    <a:pt x="91" y="243"/>
                  </a:lnTo>
                  <a:lnTo>
                    <a:pt x="88" y="243"/>
                  </a:lnTo>
                  <a:lnTo>
                    <a:pt x="86" y="243"/>
                  </a:lnTo>
                  <a:lnTo>
                    <a:pt x="86" y="244"/>
                  </a:lnTo>
                  <a:lnTo>
                    <a:pt x="85" y="245"/>
                  </a:lnTo>
                  <a:lnTo>
                    <a:pt x="84" y="245"/>
                  </a:lnTo>
                  <a:lnTo>
                    <a:pt x="83" y="245"/>
                  </a:lnTo>
                  <a:lnTo>
                    <a:pt x="82" y="245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3"/>
                  </a:lnTo>
                  <a:lnTo>
                    <a:pt x="80" y="243"/>
                  </a:lnTo>
                  <a:lnTo>
                    <a:pt x="78" y="244"/>
                  </a:lnTo>
                  <a:lnTo>
                    <a:pt x="77" y="244"/>
                  </a:lnTo>
                  <a:lnTo>
                    <a:pt x="78" y="248"/>
                  </a:lnTo>
                  <a:lnTo>
                    <a:pt x="77" y="249"/>
                  </a:lnTo>
                  <a:lnTo>
                    <a:pt x="77" y="250"/>
                  </a:lnTo>
                  <a:lnTo>
                    <a:pt x="77" y="251"/>
                  </a:lnTo>
                  <a:lnTo>
                    <a:pt x="77" y="252"/>
                  </a:lnTo>
                  <a:lnTo>
                    <a:pt x="77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3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5" y="253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3"/>
                  </a:lnTo>
                  <a:lnTo>
                    <a:pt x="71" y="254"/>
                  </a:lnTo>
                  <a:lnTo>
                    <a:pt x="72" y="254"/>
                  </a:lnTo>
                  <a:lnTo>
                    <a:pt x="71" y="254"/>
                  </a:lnTo>
                  <a:lnTo>
                    <a:pt x="69" y="256"/>
                  </a:lnTo>
                  <a:lnTo>
                    <a:pt x="68" y="257"/>
                  </a:lnTo>
                  <a:lnTo>
                    <a:pt x="68" y="258"/>
                  </a:lnTo>
                  <a:lnTo>
                    <a:pt x="67" y="256"/>
                  </a:lnTo>
                  <a:lnTo>
                    <a:pt x="67" y="254"/>
                  </a:lnTo>
                  <a:lnTo>
                    <a:pt x="66" y="254"/>
                  </a:lnTo>
                  <a:lnTo>
                    <a:pt x="65" y="253"/>
                  </a:lnTo>
                  <a:lnTo>
                    <a:pt x="64" y="253"/>
                  </a:lnTo>
                  <a:lnTo>
                    <a:pt x="63" y="252"/>
                  </a:lnTo>
                  <a:lnTo>
                    <a:pt x="61" y="251"/>
                  </a:lnTo>
                  <a:lnTo>
                    <a:pt x="61" y="250"/>
                  </a:lnTo>
                  <a:lnTo>
                    <a:pt x="60" y="250"/>
                  </a:lnTo>
                  <a:lnTo>
                    <a:pt x="60" y="249"/>
                  </a:lnTo>
                  <a:lnTo>
                    <a:pt x="60" y="248"/>
                  </a:lnTo>
                  <a:lnTo>
                    <a:pt x="59" y="249"/>
                  </a:lnTo>
                  <a:lnTo>
                    <a:pt x="58" y="249"/>
                  </a:lnTo>
                  <a:lnTo>
                    <a:pt x="59" y="250"/>
                  </a:lnTo>
                  <a:lnTo>
                    <a:pt x="57" y="249"/>
                  </a:lnTo>
                  <a:lnTo>
                    <a:pt x="56" y="247"/>
                  </a:lnTo>
                  <a:lnTo>
                    <a:pt x="55" y="245"/>
                  </a:lnTo>
                  <a:lnTo>
                    <a:pt x="53" y="245"/>
                  </a:lnTo>
                  <a:lnTo>
                    <a:pt x="53" y="244"/>
                  </a:lnTo>
                  <a:lnTo>
                    <a:pt x="52" y="243"/>
                  </a:lnTo>
                  <a:lnTo>
                    <a:pt x="51" y="243"/>
                  </a:lnTo>
                  <a:lnTo>
                    <a:pt x="50" y="243"/>
                  </a:lnTo>
                  <a:lnTo>
                    <a:pt x="49" y="243"/>
                  </a:lnTo>
                  <a:lnTo>
                    <a:pt x="48" y="244"/>
                  </a:lnTo>
                  <a:lnTo>
                    <a:pt x="48" y="245"/>
                  </a:lnTo>
                  <a:lnTo>
                    <a:pt x="47" y="245"/>
                  </a:lnTo>
                  <a:lnTo>
                    <a:pt x="47" y="247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1" y="249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8" y="250"/>
                  </a:lnTo>
                  <a:lnTo>
                    <a:pt x="38" y="251"/>
                  </a:lnTo>
                  <a:lnTo>
                    <a:pt x="36" y="253"/>
                  </a:lnTo>
                  <a:lnTo>
                    <a:pt x="36" y="254"/>
                  </a:lnTo>
                  <a:lnTo>
                    <a:pt x="35" y="254"/>
                  </a:lnTo>
                  <a:lnTo>
                    <a:pt x="34" y="254"/>
                  </a:lnTo>
                  <a:lnTo>
                    <a:pt x="33" y="254"/>
                  </a:lnTo>
                  <a:lnTo>
                    <a:pt x="33" y="253"/>
                  </a:lnTo>
                  <a:lnTo>
                    <a:pt x="32" y="253"/>
                  </a:lnTo>
                  <a:lnTo>
                    <a:pt x="31" y="257"/>
                  </a:lnTo>
                  <a:lnTo>
                    <a:pt x="31" y="258"/>
                  </a:lnTo>
                  <a:lnTo>
                    <a:pt x="27" y="261"/>
                  </a:lnTo>
                  <a:lnTo>
                    <a:pt x="26" y="261"/>
                  </a:lnTo>
                  <a:lnTo>
                    <a:pt x="26" y="260"/>
                  </a:lnTo>
                  <a:lnTo>
                    <a:pt x="25" y="259"/>
                  </a:lnTo>
                  <a:lnTo>
                    <a:pt x="24" y="258"/>
                  </a:lnTo>
                  <a:lnTo>
                    <a:pt x="23" y="257"/>
                  </a:lnTo>
                  <a:lnTo>
                    <a:pt x="22" y="254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1" y="251"/>
                  </a:lnTo>
                  <a:lnTo>
                    <a:pt x="19" y="251"/>
                  </a:lnTo>
                  <a:lnTo>
                    <a:pt x="21" y="251"/>
                  </a:lnTo>
                  <a:lnTo>
                    <a:pt x="22" y="250"/>
                  </a:lnTo>
                  <a:lnTo>
                    <a:pt x="22" y="249"/>
                  </a:lnTo>
                  <a:lnTo>
                    <a:pt x="21" y="248"/>
                  </a:lnTo>
                  <a:lnTo>
                    <a:pt x="17" y="244"/>
                  </a:lnTo>
                  <a:lnTo>
                    <a:pt x="14" y="242"/>
                  </a:lnTo>
                  <a:lnTo>
                    <a:pt x="11" y="240"/>
                  </a:lnTo>
                  <a:lnTo>
                    <a:pt x="10" y="239"/>
                  </a:lnTo>
                  <a:lnTo>
                    <a:pt x="9" y="237"/>
                  </a:lnTo>
                  <a:lnTo>
                    <a:pt x="8" y="236"/>
                  </a:lnTo>
                  <a:lnTo>
                    <a:pt x="8" y="235"/>
                  </a:lnTo>
                  <a:lnTo>
                    <a:pt x="8" y="234"/>
                  </a:lnTo>
                  <a:lnTo>
                    <a:pt x="7" y="234"/>
                  </a:lnTo>
                  <a:lnTo>
                    <a:pt x="5" y="232"/>
                  </a:lnTo>
                  <a:lnTo>
                    <a:pt x="2" y="231"/>
                  </a:lnTo>
                  <a:lnTo>
                    <a:pt x="1" y="230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2" y="223"/>
                  </a:lnTo>
                  <a:lnTo>
                    <a:pt x="4" y="222"/>
                  </a:lnTo>
                  <a:lnTo>
                    <a:pt x="5" y="220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8"/>
                  </a:lnTo>
                  <a:lnTo>
                    <a:pt x="10" y="217"/>
                  </a:lnTo>
                  <a:lnTo>
                    <a:pt x="11" y="216"/>
                  </a:lnTo>
                  <a:lnTo>
                    <a:pt x="13" y="216"/>
                  </a:lnTo>
                  <a:lnTo>
                    <a:pt x="14" y="217"/>
                  </a:lnTo>
                  <a:lnTo>
                    <a:pt x="16" y="222"/>
                  </a:lnTo>
                  <a:lnTo>
                    <a:pt x="17" y="222"/>
                  </a:lnTo>
                  <a:lnTo>
                    <a:pt x="19" y="222"/>
                  </a:lnTo>
                  <a:lnTo>
                    <a:pt x="22" y="223"/>
                  </a:lnTo>
                  <a:lnTo>
                    <a:pt x="23" y="222"/>
                  </a:lnTo>
                  <a:lnTo>
                    <a:pt x="24" y="220"/>
                  </a:lnTo>
                  <a:lnTo>
                    <a:pt x="24" y="219"/>
                  </a:lnTo>
                  <a:lnTo>
                    <a:pt x="23" y="219"/>
                  </a:lnTo>
                  <a:lnTo>
                    <a:pt x="22" y="219"/>
                  </a:lnTo>
                  <a:lnTo>
                    <a:pt x="22" y="218"/>
                  </a:lnTo>
                  <a:lnTo>
                    <a:pt x="22" y="217"/>
                  </a:lnTo>
                  <a:lnTo>
                    <a:pt x="23" y="214"/>
                  </a:lnTo>
                  <a:lnTo>
                    <a:pt x="24" y="212"/>
                  </a:lnTo>
                  <a:lnTo>
                    <a:pt x="25" y="211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9"/>
                  </a:lnTo>
                  <a:lnTo>
                    <a:pt x="22" y="209"/>
                  </a:lnTo>
                  <a:lnTo>
                    <a:pt x="21" y="208"/>
                  </a:lnTo>
                  <a:lnTo>
                    <a:pt x="19" y="207"/>
                  </a:lnTo>
                  <a:lnTo>
                    <a:pt x="18" y="207"/>
                  </a:lnTo>
                  <a:lnTo>
                    <a:pt x="17" y="207"/>
                  </a:lnTo>
                  <a:lnTo>
                    <a:pt x="17" y="206"/>
                  </a:lnTo>
                  <a:lnTo>
                    <a:pt x="17" y="203"/>
                  </a:lnTo>
                  <a:lnTo>
                    <a:pt x="18" y="202"/>
                  </a:lnTo>
                  <a:lnTo>
                    <a:pt x="19" y="202"/>
                  </a:lnTo>
                  <a:lnTo>
                    <a:pt x="19" y="201"/>
                  </a:lnTo>
                  <a:lnTo>
                    <a:pt x="19" y="200"/>
                  </a:lnTo>
                  <a:lnTo>
                    <a:pt x="17" y="198"/>
                  </a:lnTo>
                  <a:lnTo>
                    <a:pt x="16" y="197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7"/>
                  </a:lnTo>
                  <a:lnTo>
                    <a:pt x="13" y="197"/>
                  </a:lnTo>
                  <a:lnTo>
                    <a:pt x="13" y="195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7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4" y="182"/>
                  </a:lnTo>
                  <a:lnTo>
                    <a:pt x="14" y="181"/>
                  </a:lnTo>
                  <a:lnTo>
                    <a:pt x="15" y="181"/>
                  </a:lnTo>
                  <a:lnTo>
                    <a:pt x="16" y="182"/>
                  </a:lnTo>
                  <a:lnTo>
                    <a:pt x="17" y="182"/>
                  </a:lnTo>
                  <a:lnTo>
                    <a:pt x="17" y="183"/>
                  </a:lnTo>
                  <a:lnTo>
                    <a:pt x="18" y="183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2" y="182"/>
                  </a:lnTo>
                  <a:lnTo>
                    <a:pt x="23" y="182"/>
                  </a:lnTo>
                  <a:lnTo>
                    <a:pt x="24" y="182"/>
                  </a:lnTo>
                  <a:lnTo>
                    <a:pt x="25" y="181"/>
                  </a:lnTo>
                  <a:lnTo>
                    <a:pt x="25" y="182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40" y="181"/>
                  </a:lnTo>
                  <a:lnTo>
                    <a:pt x="40" y="180"/>
                  </a:lnTo>
                  <a:lnTo>
                    <a:pt x="41" y="178"/>
                  </a:lnTo>
                  <a:lnTo>
                    <a:pt x="41" y="177"/>
                  </a:lnTo>
                  <a:lnTo>
                    <a:pt x="41" y="176"/>
                  </a:lnTo>
                  <a:lnTo>
                    <a:pt x="41" y="175"/>
                  </a:lnTo>
                  <a:lnTo>
                    <a:pt x="41" y="174"/>
                  </a:lnTo>
                  <a:lnTo>
                    <a:pt x="40" y="174"/>
                  </a:lnTo>
                  <a:lnTo>
                    <a:pt x="40" y="173"/>
                  </a:lnTo>
                  <a:lnTo>
                    <a:pt x="40" y="172"/>
                  </a:lnTo>
                  <a:lnTo>
                    <a:pt x="39" y="168"/>
                  </a:lnTo>
                  <a:lnTo>
                    <a:pt x="40" y="168"/>
                  </a:lnTo>
                  <a:lnTo>
                    <a:pt x="41" y="168"/>
                  </a:lnTo>
                  <a:lnTo>
                    <a:pt x="41" y="169"/>
                  </a:lnTo>
                  <a:lnTo>
                    <a:pt x="41" y="168"/>
                  </a:lnTo>
                  <a:lnTo>
                    <a:pt x="42" y="168"/>
                  </a:lnTo>
                  <a:lnTo>
                    <a:pt x="42" y="167"/>
                  </a:lnTo>
                  <a:lnTo>
                    <a:pt x="43" y="166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7" y="166"/>
                  </a:lnTo>
                  <a:lnTo>
                    <a:pt x="49" y="168"/>
                  </a:lnTo>
                  <a:lnTo>
                    <a:pt x="50" y="168"/>
                  </a:lnTo>
                  <a:lnTo>
                    <a:pt x="51" y="169"/>
                  </a:lnTo>
                  <a:lnTo>
                    <a:pt x="51" y="172"/>
                  </a:lnTo>
                  <a:lnTo>
                    <a:pt x="52" y="173"/>
                  </a:lnTo>
                  <a:lnTo>
                    <a:pt x="52" y="174"/>
                  </a:lnTo>
                  <a:lnTo>
                    <a:pt x="53" y="174"/>
                  </a:lnTo>
                  <a:lnTo>
                    <a:pt x="53" y="175"/>
                  </a:lnTo>
                  <a:lnTo>
                    <a:pt x="53" y="176"/>
                  </a:lnTo>
                  <a:lnTo>
                    <a:pt x="53" y="177"/>
                  </a:lnTo>
                  <a:lnTo>
                    <a:pt x="55" y="177"/>
                  </a:lnTo>
                  <a:lnTo>
                    <a:pt x="55" y="176"/>
                  </a:lnTo>
                  <a:lnTo>
                    <a:pt x="55" y="177"/>
                  </a:lnTo>
                  <a:lnTo>
                    <a:pt x="56" y="177"/>
                  </a:lnTo>
                  <a:lnTo>
                    <a:pt x="56" y="178"/>
                  </a:lnTo>
                  <a:lnTo>
                    <a:pt x="56" y="180"/>
                  </a:lnTo>
                  <a:lnTo>
                    <a:pt x="57" y="180"/>
                  </a:lnTo>
                  <a:lnTo>
                    <a:pt x="57" y="181"/>
                  </a:lnTo>
                  <a:lnTo>
                    <a:pt x="56" y="181"/>
                  </a:lnTo>
                  <a:lnTo>
                    <a:pt x="56" y="182"/>
                  </a:lnTo>
                  <a:lnTo>
                    <a:pt x="57" y="182"/>
                  </a:lnTo>
                  <a:lnTo>
                    <a:pt x="57" y="181"/>
                  </a:lnTo>
                  <a:lnTo>
                    <a:pt x="58" y="182"/>
                  </a:lnTo>
                  <a:lnTo>
                    <a:pt x="60" y="182"/>
                  </a:lnTo>
                  <a:lnTo>
                    <a:pt x="61" y="182"/>
                  </a:lnTo>
                  <a:lnTo>
                    <a:pt x="67" y="184"/>
                  </a:lnTo>
                  <a:lnTo>
                    <a:pt x="68" y="184"/>
                  </a:lnTo>
                  <a:lnTo>
                    <a:pt x="69" y="184"/>
                  </a:lnTo>
                  <a:lnTo>
                    <a:pt x="71" y="184"/>
                  </a:lnTo>
                  <a:lnTo>
                    <a:pt x="71" y="183"/>
                  </a:lnTo>
                  <a:lnTo>
                    <a:pt x="72" y="183"/>
                  </a:lnTo>
                  <a:lnTo>
                    <a:pt x="72" y="182"/>
                  </a:lnTo>
                  <a:lnTo>
                    <a:pt x="73" y="182"/>
                  </a:lnTo>
                  <a:lnTo>
                    <a:pt x="74" y="181"/>
                  </a:lnTo>
                  <a:lnTo>
                    <a:pt x="75" y="181"/>
                  </a:lnTo>
                  <a:lnTo>
                    <a:pt x="75" y="180"/>
                  </a:lnTo>
                  <a:lnTo>
                    <a:pt x="77" y="177"/>
                  </a:lnTo>
                  <a:lnTo>
                    <a:pt x="77" y="176"/>
                  </a:lnTo>
                  <a:lnTo>
                    <a:pt x="78" y="175"/>
                  </a:lnTo>
                  <a:lnTo>
                    <a:pt x="78" y="174"/>
                  </a:lnTo>
                  <a:lnTo>
                    <a:pt x="80" y="175"/>
                  </a:lnTo>
                  <a:lnTo>
                    <a:pt x="80" y="176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80"/>
                  </a:lnTo>
                  <a:lnTo>
                    <a:pt x="82" y="181"/>
                  </a:lnTo>
                  <a:lnTo>
                    <a:pt x="83" y="181"/>
                  </a:lnTo>
                  <a:lnTo>
                    <a:pt x="83" y="182"/>
                  </a:lnTo>
                  <a:lnTo>
                    <a:pt x="83" y="183"/>
                  </a:lnTo>
                  <a:lnTo>
                    <a:pt x="82" y="183"/>
                  </a:lnTo>
                  <a:lnTo>
                    <a:pt x="82" y="184"/>
                  </a:lnTo>
                  <a:lnTo>
                    <a:pt x="82" y="185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5" y="185"/>
                  </a:lnTo>
                  <a:lnTo>
                    <a:pt x="85" y="186"/>
                  </a:lnTo>
                  <a:lnTo>
                    <a:pt x="86" y="186"/>
                  </a:lnTo>
                  <a:lnTo>
                    <a:pt x="88" y="185"/>
                  </a:lnTo>
                  <a:lnTo>
                    <a:pt x="89" y="186"/>
                  </a:lnTo>
                  <a:lnTo>
                    <a:pt x="89" y="185"/>
                  </a:lnTo>
                  <a:lnTo>
                    <a:pt x="90" y="185"/>
                  </a:lnTo>
                  <a:lnTo>
                    <a:pt x="90" y="184"/>
                  </a:lnTo>
                  <a:lnTo>
                    <a:pt x="90" y="183"/>
                  </a:lnTo>
                  <a:lnTo>
                    <a:pt x="91" y="183"/>
                  </a:lnTo>
                  <a:lnTo>
                    <a:pt x="91" y="182"/>
                  </a:lnTo>
                  <a:lnTo>
                    <a:pt x="92" y="182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1" y="178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2" y="176"/>
                  </a:lnTo>
                  <a:lnTo>
                    <a:pt x="92" y="175"/>
                  </a:lnTo>
                  <a:lnTo>
                    <a:pt x="93" y="175"/>
                  </a:lnTo>
                  <a:lnTo>
                    <a:pt x="93" y="173"/>
                  </a:lnTo>
                  <a:lnTo>
                    <a:pt x="94" y="173"/>
                  </a:lnTo>
                  <a:lnTo>
                    <a:pt x="93" y="172"/>
                  </a:lnTo>
                  <a:lnTo>
                    <a:pt x="93" y="170"/>
                  </a:lnTo>
                  <a:lnTo>
                    <a:pt x="94" y="170"/>
                  </a:lnTo>
                  <a:lnTo>
                    <a:pt x="98" y="169"/>
                  </a:lnTo>
                  <a:lnTo>
                    <a:pt x="98" y="168"/>
                  </a:lnTo>
                  <a:lnTo>
                    <a:pt x="99" y="168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9" y="164"/>
                  </a:lnTo>
                  <a:lnTo>
                    <a:pt x="99" y="163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8" y="161"/>
                  </a:lnTo>
                  <a:lnTo>
                    <a:pt x="98" y="160"/>
                  </a:lnTo>
                  <a:lnTo>
                    <a:pt x="97" y="159"/>
                  </a:lnTo>
                  <a:lnTo>
                    <a:pt x="98" y="159"/>
                  </a:lnTo>
                  <a:lnTo>
                    <a:pt x="99" y="159"/>
                  </a:lnTo>
                  <a:lnTo>
                    <a:pt x="99" y="158"/>
                  </a:lnTo>
                  <a:lnTo>
                    <a:pt x="100" y="158"/>
                  </a:lnTo>
                  <a:lnTo>
                    <a:pt x="100" y="157"/>
                  </a:lnTo>
                  <a:lnTo>
                    <a:pt x="99" y="156"/>
                  </a:lnTo>
                  <a:lnTo>
                    <a:pt x="100" y="156"/>
                  </a:lnTo>
                  <a:lnTo>
                    <a:pt x="100" y="155"/>
                  </a:lnTo>
                  <a:lnTo>
                    <a:pt x="101" y="153"/>
                  </a:lnTo>
                  <a:lnTo>
                    <a:pt x="101" y="152"/>
                  </a:lnTo>
                  <a:lnTo>
                    <a:pt x="100" y="152"/>
                  </a:lnTo>
                  <a:lnTo>
                    <a:pt x="99" y="151"/>
                  </a:lnTo>
                  <a:lnTo>
                    <a:pt x="99" y="150"/>
                  </a:lnTo>
                  <a:lnTo>
                    <a:pt x="100" y="150"/>
                  </a:lnTo>
                  <a:lnTo>
                    <a:pt x="100" y="149"/>
                  </a:lnTo>
                  <a:lnTo>
                    <a:pt x="100" y="148"/>
                  </a:lnTo>
                  <a:lnTo>
                    <a:pt x="99" y="147"/>
                  </a:lnTo>
                  <a:lnTo>
                    <a:pt x="99" y="145"/>
                  </a:lnTo>
                  <a:lnTo>
                    <a:pt x="99" y="144"/>
                  </a:lnTo>
                  <a:lnTo>
                    <a:pt x="98" y="142"/>
                  </a:lnTo>
                  <a:lnTo>
                    <a:pt x="98" y="141"/>
                  </a:lnTo>
                  <a:lnTo>
                    <a:pt x="99" y="140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100" y="135"/>
                  </a:lnTo>
                  <a:lnTo>
                    <a:pt x="100" y="134"/>
                  </a:lnTo>
                  <a:lnTo>
                    <a:pt x="101" y="131"/>
                  </a:lnTo>
                  <a:lnTo>
                    <a:pt x="101" y="130"/>
                  </a:lnTo>
                  <a:lnTo>
                    <a:pt x="100" y="127"/>
                  </a:lnTo>
                  <a:lnTo>
                    <a:pt x="99" y="126"/>
                  </a:lnTo>
                  <a:lnTo>
                    <a:pt x="98" y="126"/>
                  </a:lnTo>
                  <a:lnTo>
                    <a:pt x="97" y="125"/>
                  </a:lnTo>
                  <a:lnTo>
                    <a:pt x="96" y="125"/>
                  </a:lnTo>
                  <a:lnTo>
                    <a:pt x="96" y="124"/>
                  </a:lnTo>
                  <a:lnTo>
                    <a:pt x="94" y="125"/>
                  </a:lnTo>
                  <a:lnTo>
                    <a:pt x="93" y="125"/>
                  </a:lnTo>
                  <a:lnTo>
                    <a:pt x="92" y="125"/>
                  </a:lnTo>
                  <a:lnTo>
                    <a:pt x="91" y="125"/>
                  </a:lnTo>
                  <a:lnTo>
                    <a:pt x="91" y="124"/>
                  </a:lnTo>
                  <a:lnTo>
                    <a:pt x="91" y="123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89" y="119"/>
                  </a:lnTo>
                  <a:lnTo>
                    <a:pt x="88" y="119"/>
                  </a:lnTo>
                  <a:lnTo>
                    <a:pt x="86" y="119"/>
                  </a:lnTo>
                  <a:lnTo>
                    <a:pt x="85" y="119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3" y="119"/>
                  </a:lnTo>
                  <a:lnTo>
                    <a:pt x="81" y="117"/>
                  </a:lnTo>
                  <a:lnTo>
                    <a:pt x="82" y="116"/>
                  </a:lnTo>
                  <a:lnTo>
                    <a:pt x="83" y="114"/>
                  </a:lnTo>
                  <a:lnTo>
                    <a:pt x="84" y="114"/>
                  </a:lnTo>
                  <a:lnTo>
                    <a:pt x="84" y="113"/>
                  </a:lnTo>
                  <a:lnTo>
                    <a:pt x="84" y="111"/>
                  </a:lnTo>
                  <a:lnTo>
                    <a:pt x="84" y="110"/>
                  </a:lnTo>
                  <a:lnTo>
                    <a:pt x="83" y="110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8" y="99"/>
                  </a:lnTo>
                  <a:lnTo>
                    <a:pt x="89" y="98"/>
                  </a:lnTo>
                  <a:lnTo>
                    <a:pt x="88" y="97"/>
                  </a:lnTo>
                  <a:lnTo>
                    <a:pt x="89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4" y="94"/>
                  </a:lnTo>
                  <a:lnTo>
                    <a:pt x="97" y="93"/>
                  </a:lnTo>
                  <a:lnTo>
                    <a:pt x="97" y="92"/>
                  </a:lnTo>
                  <a:lnTo>
                    <a:pt x="97" y="91"/>
                  </a:lnTo>
                  <a:lnTo>
                    <a:pt x="98" y="90"/>
                  </a:lnTo>
                  <a:lnTo>
                    <a:pt x="99" y="89"/>
                  </a:lnTo>
                  <a:lnTo>
                    <a:pt x="100" y="86"/>
                  </a:lnTo>
                  <a:lnTo>
                    <a:pt x="99" y="85"/>
                  </a:lnTo>
                  <a:lnTo>
                    <a:pt x="100" y="85"/>
                  </a:lnTo>
                  <a:lnTo>
                    <a:pt x="100" y="84"/>
                  </a:lnTo>
                  <a:lnTo>
                    <a:pt x="99" y="83"/>
                  </a:lnTo>
                  <a:lnTo>
                    <a:pt x="98" y="82"/>
                  </a:lnTo>
                  <a:lnTo>
                    <a:pt x="98" y="81"/>
                  </a:lnTo>
                  <a:lnTo>
                    <a:pt x="97" y="80"/>
                  </a:lnTo>
                  <a:lnTo>
                    <a:pt x="97" y="78"/>
                  </a:lnTo>
                  <a:lnTo>
                    <a:pt x="96" y="78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4" y="74"/>
                  </a:lnTo>
                  <a:lnTo>
                    <a:pt x="94" y="72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1" y="69"/>
                  </a:lnTo>
                  <a:lnTo>
                    <a:pt x="90" y="69"/>
                  </a:lnTo>
                  <a:lnTo>
                    <a:pt x="89" y="71"/>
                  </a:lnTo>
                  <a:lnTo>
                    <a:pt x="88" y="71"/>
                  </a:lnTo>
                  <a:lnTo>
                    <a:pt x="88" y="69"/>
                  </a:lnTo>
                  <a:lnTo>
                    <a:pt x="86" y="69"/>
                  </a:lnTo>
                  <a:lnTo>
                    <a:pt x="85" y="69"/>
                  </a:lnTo>
                  <a:lnTo>
                    <a:pt x="80" y="68"/>
                  </a:lnTo>
                  <a:lnTo>
                    <a:pt x="80" y="69"/>
                  </a:lnTo>
                  <a:lnTo>
                    <a:pt x="80" y="71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6" y="71"/>
                  </a:lnTo>
                  <a:lnTo>
                    <a:pt x="75" y="71"/>
                  </a:lnTo>
                  <a:lnTo>
                    <a:pt x="75" y="72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71" y="73"/>
                  </a:lnTo>
                  <a:lnTo>
                    <a:pt x="69" y="73"/>
                  </a:lnTo>
                  <a:lnTo>
                    <a:pt x="68" y="73"/>
                  </a:lnTo>
                  <a:lnTo>
                    <a:pt x="67" y="73"/>
                  </a:lnTo>
                  <a:lnTo>
                    <a:pt x="67" y="74"/>
                  </a:lnTo>
                  <a:lnTo>
                    <a:pt x="66" y="74"/>
                  </a:lnTo>
                  <a:lnTo>
                    <a:pt x="65" y="75"/>
                  </a:lnTo>
                  <a:lnTo>
                    <a:pt x="64" y="75"/>
                  </a:lnTo>
                  <a:lnTo>
                    <a:pt x="63" y="75"/>
                  </a:lnTo>
                  <a:lnTo>
                    <a:pt x="61" y="75"/>
                  </a:lnTo>
                  <a:lnTo>
                    <a:pt x="61" y="74"/>
                  </a:lnTo>
                  <a:lnTo>
                    <a:pt x="61" y="73"/>
                  </a:lnTo>
                  <a:lnTo>
                    <a:pt x="63" y="73"/>
                  </a:lnTo>
                  <a:lnTo>
                    <a:pt x="64" y="73"/>
                  </a:lnTo>
                  <a:lnTo>
                    <a:pt x="64" y="72"/>
                  </a:lnTo>
                  <a:lnTo>
                    <a:pt x="64" y="71"/>
                  </a:lnTo>
                  <a:lnTo>
                    <a:pt x="64" y="69"/>
                  </a:lnTo>
                  <a:lnTo>
                    <a:pt x="64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1" y="67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61" y="63"/>
                  </a:lnTo>
                  <a:lnTo>
                    <a:pt x="60" y="61"/>
                  </a:lnTo>
                  <a:lnTo>
                    <a:pt x="60" y="60"/>
                  </a:lnTo>
                  <a:lnTo>
                    <a:pt x="61" y="60"/>
                  </a:lnTo>
                  <a:lnTo>
                    <a:pt x="61" y="59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55"/>
                  </a:lnTo>
                  <a:lnTo>
                    <a:pt x="61" y="53"/>
                  </a:lnTo>
                  <a:lnTo>
                    <a:pt x="63" y="53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4" y="51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5" y="47"/>
                  </a:lnTo>
                  <a:lnTo>
                    <a:pt x="76" y="47"/>
                  </a:lnTo>
                  <a:lnTo>
                    <a:pt x="81" y="47"/>
                  </a:lnTo>
                  <a:lnTo>
                    <a:pt x="86" y="47"/>
                  </a:lnTo>
                  <a:lnTo>
                    <a:pt x="91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99" y="48"/>
                  </a:lnTo>
                  <a:lnTo>
                    <a:pt x="100" y="48"/>
                  </a:lnTo>
                  <a:lnTo>
                    <a:pt x="102" y="47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05" y="47"/>
                  </a:lnTo>
                  <a:lnTo>
                    <a:pt x="106" y="47"/>
                  </a:lnTo>
                  <a:lnTo>
                    <a:pt x="106" y="48"/>
                  </a:lnTo>
                  <a:lnTo>
                    <a:pt x="107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8"/>
                  </a:lnTo>
                  <a:lnTo>
                    <a:pt x="109" y="48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1" y="49"/>
                  </a:lnTo>
                  <a:lnTo>
                    <a:pt x="111" y="48"/>
                  </a:lnTo>
                  <a:lnTo>
                    <a:pt x="113" y="49"/>
                  </a:lnTo>
                  <a:lnTo>
                    <a:pt x="114" y="50"/>
                  </a:lnTo>
                  <a:lnTo>
                    <a:pt x="113" y="51"/>
                  </a:lnTo>
                  <a:lnTo>
                    <a:pt x="114" y="51"/>
                  </a:lnTo>
                  <a:lnTo>
                    <a:pt x="115" y="51"/>
                  </a:lnTo>
                  <a:lnTo>
                    <a:pt x="115" y="50"/>
                  </a:lnTo>
                  <a:lnTo>
                    <a:pt x="116" y="50"/>
                  </a:lnTo>
                  <a:lnTo>
                    <a:pt x="117" y="51"/>
                  </a:lnTo>
                  <a:lnTo>
                    <a:pt x="117" y="52"/>
                  </a:lnTo>
                  <a:lnTo>
                    <a:pt x="118" y="51"/>
                  </a:lnTo>
                  <a:lnTo>
                    <a:pt x="118" y="52"/>
                  </a:lnTo>
                  <a:lnTo>
                    <a:pt x="119" y="52"/>
                  </a:lnTo>
                  <a:lnTo>
                    <a:pt x="119" y="51"/>
                  </a:lnTo>
                  <a:lnTo>
                    <a:pt x="120" y="51"/>
                  </a:lnTo>
                  <a:lnTo>
                    <a:pt x="120" y="50"/>
                  </a:lnTo>
                  <a:lnTo>
                    <a:pt x="122" y="51"/>
                  </a:lnTo>
                  <a:lnTo>
                    <a:pt x="122" y="50"/>
                  </a:lnTo>
                  <a:lnTo>
                    <a:pt x="123" y="50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5" y="52"/>
                  </a:lnTo>
                  <a:lnTo>
                    <a:pt x="125" y="53"/>
                  </a:lnTo>
                  <a:lnTo>
                    <a:pt x="126" y="53"/>
                  </a:lnTo>
                  <a:lnTo>
                    <a:pt x="127" y="53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4" y="53"/>
                  </a:lnTo>
                  <a:lnTo>
                    <a:pt x="138" y="53"/>
                  </a:lnTo>
                  <a:lnTo>
                    <a:pt x="138" y="55"/>
                  </a:lnTo>
                  <a:lnTo>
                    <a:pt x="139" y="55"/>
                  </a:lnTo>
                  <a:lnTo>
                    <a:pt x="140" y="56"/>
                  </a:lnTo>
                  <a:lnTo>
                    <a:pt x="141" y="56"/>
                  </a:lnTo>
                  <a:lnTo>
                    <a:pt x="142" y="57"/>
                  </a:lnTo>
                  <a:lnTo>
                    <a:pt x="142" y="58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4" y="58"/>
                  </a:lnTo>
                  <a:lnTo>
                    <a:pt x="145" y="58"/>
                  </a:lnTo>
                  <a:lnTo>
                    <a:pt x="147" y="58"/>
                  </a:lnTo>
                  <a:lnTo>
                    <a:pt x="147" y="59"/>
                  </a:lnTo>
                  <a:lnTo>
                    <a:pt x="147" y="60"/>
                  </a:lnTo>
                  <a:lnTo>
                    <a:pt x="148" y="61"/>
                  </a:lnTo>
                  <a:lnTo>
                    <a:pt x="149" y="60"/>
                  </a:lnTo>
                  <a:lnTo>
                    <a:pt x="150" y="60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0" y="56"/>
                  </a:lnTo>
                  <a:lnTo>
                    <a:pt x="149" y="53"/>
                  </a:lnTo>
                  <a:lnTo>
                    <a:pt x="149" y="52"/>
                  </a:lnTo>
                  <a:lnTo>
                    <a:pt x="148" y="52"/>
                  </a:lnTo>
                  <a:lnTo>
                    <a:pt x="148" y="51"/>
                  </a:lnTo>
                  <a:lnTo>
                    <a:pt x="149" y="50"/>
                  </a:lnTo>
                  <a:lnTo>
                    <a:pt x="148" y="49"/>
                  </a:lnTo>
                  <a:lnTo>
                    <a:pt x="149" y="49"/>
                  </a:lnTo>
                  <a:lnTo>
                    <a:pt x="149" y="48"/>
                  </a:lnTo>
                  <a:lnTo>
                    <a:pt x="149" y="47"/>
                  </a:lnTo>
                  <a:lnTo>
                    <a:pt x="149" y="46"/>
                  </a:lnTo>
                  <a:lnTo>
                    <a:pt x="150" y="46"/>
                  </a:lnTo>
                  <a:lnTo>
                    <a:pt x="151" y="47"/>
                  </a:lnTo>
                  <a:lnTo>
                    <a:pt x="152" y="46"/>
                  </a:lnTo>
                  <a:lnTo>
                    <a:pt x="152" y="44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6" y="36"/>
                  </a:lnTo>
                  <a:lnTo>
                    <a:pt x="157" y="33"/>
                  </a:lnTo>
                  <a:lnTo>
                    <a:pt x="158" y="31"/>
                  </a:lnTo>
                  <a:lnTo>
                    <a:pt x="159" y="30"/>
                  </a:lnTo>
                  <a:lnTo>
                    <a:pt x="159" y="29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59" y="24"/>
                  </a:lnTo>
                  <a:lnTo>
                    <a:pt x="159" y="23"/>
                  </a:lnTo>
                  <a:lnTo>
                    <a:pt x="160" y="21"/>
                  </a:lnTo>
                  <a:lnTo>
                    <a:pt x="160" y="19"/>
                  </a:lnTo>
                  <a:lnTo>
                    <a:pt x="160" y="18"/>
                  </a:lnTo>
                  <a:lnTo>
                    <a:pt x="160" y="17"/>
                  </a:lnTo>
                  <a:lnTo>
                    <a:pt x="160" y="16"/>
                  </a:lnTo>
                  <a:lnTo>
                    <a:pt x="161" y="15"/>
                  </a:lnTo>
                  <a:lnTo>
                    <a:pt x="161" y="14"/>
                  </a:lnTo>
                  <a:lnTo>
                    <a:pt x="163" y="11"/>
                  </a:lnTo>
                  <a:lnTo>
                    <a:pt x="163" y="9"/>
                  </a:lnTo>
                  <a:lnTo>
                    <a:pt x="163" y="8"/>
                  </a:lnTo>
                  <a:lnTo>
                    <a:pt x="164" y="7"/>
                  </a:lnTo>
                  <a:lnTo>
                    <a:pt x="165" y="6"/>
                  </a:lnTo>
                  <a:lnTo>
                    <a:pt x="167" y="6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4" y="5"/>
                  </a:lnTo>
                  <a:lnTo>
                    <a:pt x="175" y="6"/>
                  </a:lnTo>
                  <a:lnTo>
                    <a:pt x="176" y="6"/>
                  </a:lnTo>
                  <a:lnTo>
                    <a:pt x="177" y="6"/>
                  </a:lnTo>
                  <a:lnTo>
                    <a:pt x="177" y="5"/>
                  </a:lnTo>
                  <a:lnTo>
                    <a:pt x="178" y="5"/>
                  </a:lnTo>
                  <a:lnTo>
                    <a:pt x="180" y="5"/>
                  </a:lnTo>
                  <a:lnTo>
                    <a:pt x="181" y="5"/>
                  </a:lnTo>
                  <a:lnTo>
                    <a:pt x="182" y="5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189" y="1"/>
                  </a:lnTo>
                  <a:lnTo>
                    <a:pt x="190" y="0"/>
                  </a:lnTo>
                  <a:lnTo>
                    <a:pt x="191" y="1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4" y="4"/>
                  </a:lnTo>
                  <a:lnTo>
                    <a:pt x="197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0" y="4"/>
                  </a:lnTo>
                  <a:lnTo>
                    <a:pt x="201" y="5"/>
                  </a:lnTo>
                  <a:lnTo>
                    <a:pt x="201" y="6"/>
                  </a:lnTo>
                  <a:lnTo>
                    <a:pt x="202" y="6"/>
                  </a:lnTo>
                  <a:lnTo>
                    <a:pt x="203" y="5"/>
                  </a:lnTo>
                  <a:lnTo>
                    <a:pt x="205" y="6"/>
                  </a:lnTo>
                  <a:lnTo>
                    <a:pt x="206" y="6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8" y="5"/>
                  </a:lnTo>
                  <a:lnTo>
                    <a:pt x="209" y="5"/>
                  </a:lnTo>
                  <a:lnTo>
                    <a:pt x="210" y="6"/>
                  </a:lnTo>
                  <a:lnTo>
                    <a:pt x="210" y="7"/>
                  </a:lnTo>
                  <a:lnTo>
                    <a:pt x="211" y="7"/>
                  </a:lnTo>
                  <a:lnTo>
                    <a:pt x="212" y="7"/>
                  </a:lnTo>
                  <a:lnTo>
                    <a:pt x="212" y="6"/>
                  </a:lnTo>
                  <a:lnTo>
                    <a:pt x="212" y="5"/>
                  </a:lnTo>
                  <a:lnTo>
                    <a:pt x="214" y="5"/>
                  </a:lnTo>
                  <a:lnTo>
                    <a:pt x="216" y="5"/>
                  </a:lnTo>
                  <a:lnTo>
                    <a:pt x="217" y="5"/>
                  </a:lnTo>
                  <a:lnTo>
                    <a:pt x="217" y="4"/>
                  </a:lnTo>
                  <a:lnTo>
                    <a:pt x="218" y="4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20" y="4"/>
                  </a:lnTo>
                  <a:lnTo>
                    <a:pt x="222" y="4"/>
                  </a:lnTo>
                  <a:lnTo>
                    <a:pt x="223" y="6"/>
                  </a:lnTo>
                  <a:lnTo>
                    <a:pt x="223" y="7"/>
                  </a:lnTo>
                  <a:lnTo>
                    <a:pt x="225" y="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6EFA1D1A-9060-51F4-A5E1-77148C216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4770" y="1698375"/>
              <a:ext cx="282139" cy="245460"/>
            </a:xfrm>
            <a:custGeom>
              <a:avLst/>
              <a:gdLst>
                <a:gd name="T0" fmla="*/ 190 w 200"/>
                <a:gd name="T1" fmla="*/ 172 h 174"/>
                <a:gd name="T2" fmla="*/ 177 w 200"/>
                <a:gd name="T3" fmla="*/ 169 h 174"/>
                <a:gd name="T4" fmla="*/ 161 w 200"/>
                <a:gd name="T5" fmla="*/ 150 h 174"/>
                <a:gd name="T6" fmla="*/ 138 w 200"/>
                <a:gd name="T7" fmla="*/ 129 h 174"/>
                <a:gd name="T8" fmla="*/ 117 w 200"/>
                <a:gd name="T9" fmla="*/ 114 h 174"/>
                <a:gd name="T10" fmla="*/ 104 w 200"/>
                <a:gd name="T11" fmla="*/ 111 h 174"/>
                <a:gd name="T12" fmla="*/ 94 w 200"/>
                <a:gd name="T13" fmla="*/ 107 h 174"/>
                <a:gd name="T14" fmla="*/ 82 w 200"/>
                <a:gd name="T15" fmla="*/ 109 h 174"/>
                <a:gd name="T16" fmla="*/ 77 w 200"/>
                <a:gd name="T17" fmla="*/ 107 h 174"/>
                <a:gd name="T18" fmla="*/ 68 w 200"/>
                <a:gd name="T19" fmla="*/ 109 h 174"/>
                <a:gd name="T20" fmla="*/ 57 w 200"/>
                <a:gd name="T21" fmla="*/ 108 h 174"/>
                <a:gd name="T22" fmla="*/ 47 w 200"/>
                <a:gd name="T23" fmla="*/ 101 h 174"/>
                <a:gd name="T24" fmla="*/ 37 w 200"/>
                <a:gd name="T25" fmla="*/ 114 h 174"/>
                <a:gd name="T26" fmla="*/ 30 w 200"/>
                <a:gd name="T27" fmla="*/ 115 h 174"/>
                <a:gd name="T28" fmla="*/ 22 w 200"/>
                <a:gd name="T29" fmla="*/ 110 h 174"/>
                <a:gd name="T30" fmla="*/ 15 w 200"/>
                <a:gd name="T31" fmla="*/ 115 h 174"/>
                <a:gd name="T32" fmla="*/ 4 w 200"/>
                <a:gd name="T33" fmla="*/ 115 h 174"/>
                <a:gd name="T34" fmla="*/ 0 w 200"/>
                <a:gd name="T35" fmla="*/ 90 h 174"/>
                <a:gd name="T36" fmla="*/ 7 w 200"/>
                <a:gd name="T37" fmla="*/ 71 h 174"/>
                <a:gd name="T38" fmla="*/ 15 w 200"/>
                <a:gd name="T39" fmla="*/ 52 h 174"/>
                <a:gd name="T40" fmla="*/ 14 w 200"/>
                <a:gd name="T41" fmla="*/ 43 h 174"/>
                <a:gd name="T42" fmla="*/ 18 w 200"/>
                <a:gd name="T43" fmla="*/ 34 h 174"/>
                <a:gd name="T44" fmla="*/ 20 w 200"/>
                <a:gd name="T45" fmla="*/ 30 h 174"/>
                <a:gd name="T46" fmla="*/ 31 w 200"/>
                <a:gd name="T47" fmla="*/ 26 h 174"/>
                <a:gd name="T48" fmla="*/ 40 w 200"/>
                <a:gd name="T49" fmla="*/ 17 h 174"/>
                <a:gd name="T50" fmla="*/ 49 w 200"/>
                <a:gd name="T51" fmla="*/ 15 h 174"/>
                <a:gd name="T52" fmla="*/ 55 w 200"/>
                <a:gd name="T53" fmla="*/ 14 h 174"/>
                <a:gd name="T54" fmla="*/ 65 w 200"/>
                <a:gd name="T55" fmla="*/ 1 h 174"/>
                <a:gd name="T56" fmla="*/ 75 w 200"/>
                <a:gd name="T57" fmla="*/ 23 h 174"/>
                <a:gd name="T58" fmla="*/ 80 w 200"/>
                <a:gd name="T59" fmla="*/ 33 h 174"/>
                <a:gd name="T60" fmla="*/ 81 w 200"/>
                <a:gd name="T61" fmla="*/ 46 h 174"/>
                <a:gd name="T62" fmla="*/ 83 w 200"/>
                <a:gd name="T63" fmla="*/ 58 h 174"/>
                <a:gd name="T64" fmla="*/ 90 w 200"/>
                <a:gd name="T65" fmla="*/ 69 h 174"/>
                <a:gd name="T66" fmla="*/ 90 w 200"/>
                <a:gd name="T67" fmla="*/ 75 h 174"/>
                <a:gd name="T68" fmla="*/ 97 w 200"/>
                <a:gd name="T69" fmla="*/ 83 h 174"/>
                <a:gd name="T70" fmla="*/ 100 w 200"/>
                <a:gd name="T71" fmla="*/ 91 h 174"/>
                <a:gd name="T72" fmla="*/ 100 w 200"/>
                <a:gd name="T73" fmla="*/ 85 h 174"/>
                <a:gd name="T74" fmla="*/ 103 w 200"/>
                <a:gd name="T75" fmla="*/ 77 h 174"/>
                <a:gd name="T76" fmla="*/ 108 w 200"/>
                <a:gd name="T77" fmla="*/ 86 h 174"/>
                <a:gd name="T78" fmla="*/ 112 w 200"/>
                <a:gd name="T79" fmla="*/ 93 h 174"/>
                <a:gd name="T80" fmla="*/ 120 w 200"/>
                <a:gd name="T81" fmla="*/ 94 h 174"/>
                <a:gd name="T82" fmla="*/ 123 w 200"/>
                <a:gd name="T83" fmla="*/ 94 h 174"/>
                <a:gd name="T84" fmla="*/ 128 w 200"/>
                <a:gd name="T85" fmla="*/ 98 h 174"/>
                <a:gd name="T86" fmla="*/ 131 w 200"/>
                <a:gd name="T87" fmla="*/ 102 h 174"/>
                <a:gd name="T88" fmla="*/ 142 w 200"/>
                <a:gd name="T89" fmla="*/ 107 h 174"/>
                <a:gd name="T90" fmla="*/ 152 w 200"/>
                <a:gd name="T91" fmla="*/ 117 h 174"/>
                <a:gd name="T92" fmla="*/ 157 w 200"/>
                <a:gd name="T93" fmla="*/ 126 h 174"/>
                <a:gd name="T94" fmla="*/ 165 w 200"/>
                <a:gd name="T95" fmla="*/ 129 h 174"/>
                <a:gd name="T96" fmla="*/ 171 w 200"/>
                <a:gd name="T97" fmla="*/ 135 h 174"/>
                <a:gd name="T98" fmla="*/ 172 w 200"/>
                <a:gd name="T99" fmla="*/ 134 h 174"/>
                <a:gd name="T100" fmla="*/ 177 w 200"/>
                <a:gd name="T101" fmla="*/ 141 h 174"/>
                <a:gd name="T102" fmla="*/ 182 w 200"/>
                <a:gd name="T103" fmla="*/ 148 h 174"/>
                <a:gd name="T104" fmla="*/ 189 w 200"/>
                <a:gd name="T105" fmla="*/ 156 h 174"/>
                <a:gd name="T106" fmla="*/ 195 w 200"/>
                <a:gd name="T107" fmla="*/ 161 h 174"/>
                <a:gd name="T108" fmla="*/ 199 w 200"/>
                <a:gd name="T109" fmla="*/ 163 h 174"/>
                <a:gd name="T110" fmla="*/ 113 w 200"/>
                <a:gd name="T111" fmla="*/ 75 h 174"/>
                <a:gd name="T112" fmla="*/ 105 w 200"/>
                <a:gd name="T113" fmla="*/ 72 h 174"/>
                <a:gd name="T114" fmla="*/ 106 w 200"/>
                <a:gd name="T115" fmla="*/ 71 h 174"/>
                <a:gd name="T116" fmla="*/ 107 w 200"/>
                <a:gd name="T117" fmla="*/ 67 h 174"/>
                <a:gd name="T118" fmla="*/ 110 w 200"/>
                <a:gd name="T119" fmla="*/ 69 h 174"/>
                <a:gd name="T120" fmla="*/ 116 w 200"/>
                <a:gd name="T121" fmla="*/ 72 h 174"/>
                <a:gd name="T122" fmla="*/ 108 w 200"/>
                <a:gd name="T123" fmla="*/ 63 h 174"/>
                <a:gd name="T124" fmla="*/ 110 w 200"/>
                <a:gd name="T125" fmla="*/ 6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74">
                  <a:moveTo>
                    <a:pt x="200" y="164"/>
                  </a:moveTo>
                  <a:lnTo>
                    <a:pt x="194" y="166"/>
                  </a:lnTo>
                  <a:lnTo>
                    <a:pt x="194" y="167"/>
                  </a:lnTo>
                  <a:lnTo>
                    <a:pt x="192" y="166"/>
                  </a:lnTo>
                  <a:lnTo>
                    <a:pt x="192" y="167"/>
                  </a:lnTo>
                  <a:lnTo>
                    <a:pt x="191" y="168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2"/>
                  </a:lnTo>
                  <a:lnTo>
                    <a:pt x="190" y="173"/>
                  </a:lnTo>
                  <a:lnTo>
                    <a:pt x="189" y="173"/>
                  </a:lnTo>
                  <a:lnTo>
                    <a:pt x="188" y="174"/>
                  </a:lnTo>
                  <a:lnTo>
                    <a:pt x="187" y="174"/>
                  </a:lnTo>
                  <a:lnTo>
                    <a:pt x="182" y="171"/>
                  </a:lnTo>
                  <a:lnTo>
                    <a:pt x="181" y="169"/>
                  </a:lnTo>
                  <a:lnTo>
                    <a:pt x="180" y="169"/>
                  </a:lnTo>
                  <a:lnTo>
                    <a:pt x="178" y="172"/>
                  </a:lnTo>
                  <a:lnTo>
                    <a:pt x="177" y="169"/>
                  </a:lnTo>
                  <a:lnTo>
                    <a:pt x="174" y="166"/>
                  </a:lnTo>
                  <a:lnTo>
                    <a:pt x="172" y="163"/>
                  </a:lnTo>
                  <a:lnTo>
                    <a:pt x="171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5" y="158"/>
                  </a:lnTo>
                  <a:lnTo>
                    <a:pt x="163" y="157"/>
                  </a:lnTo>
                  <a:lnTo>
                    <a:pt x="161" y="151"/>
                  </a:lnTo>
                  <a:lnTo>
                    <a:pt x="161" y="150"/>
                  </a:lnTo>
                  <a:lnTo>
                    <a:pt x="159" y="149"/>
                  </a:lnTo>
                  <a:lnTo>
                    <a:pt x="158" y="147"/>
                  </a:lnTo>
                  <a:lnTo>
                    <a:pt x="156" y="146"/>
                  </a:lnTo>
                  <a:lnTo>
                    <a:pt x="153" y="143"/>
                  </a:lnTo>
                  <a:lnTo>
                    <a:pt x="147" y="140"/>
                  </a:lnTo>
                  <a:lnTo>
                    <a:pt x="144" y="136"/>
                  </a:lnTo>
                  <a:lnTo>
                    <a:pt x="142" y="136"/>
                  </a:lnTo>
                  <a:lnTo>
                    <a:pt x="140" y="132"/>
                  </a:lnTo>
                  <a:lnTo>
                    <a:pt x="138" y="129"/>
                  </a:lnTo>
                  <a:lnTo>
                    <a:pt x="135" y="124"/>
                  </a:lnTo>
                  <a:lnTo>
                    <a:pt x="131" y="121"/>
                  </a:lnTo>
                  <a:lnTo>
                    <a:pt x="130" y="119"/>
                  </a:lnTo>
                  <a:lnTo>
                    <a:pt x="128" y="118"/>
                  </a:lnTo>
                  <a:lnTo>
                    <a:pt x="125" y="118"/>
                  </a:lnTo>
                  <a:lnTo>
                    <a:pt x="124" y="118"/>
                  </a:lnTo>
                  <a:lnTo>
                    <a:pt x="121" y="116"/>
                  </a:lnTo>
                  <a:lnTo>
                    <a:pt x="120" y="116"/>
                  </a:lnTo>
                  <a:lnTo>
                    <a:pt x="117" y="114"/>
                  </a:lnTo>
                  <a:lnTo>
                    <a:pt x="115" y="111"/>
                  </a:lnTo>
                  <a:lnTo>
                    <a:pt x="114" y="111"/>
                  </a:lnTo>
                  <a:lnTo>
                    <a:pt x="113" y="110"/>
                  </a:lnTo>
                  <a:lnTo>
                    <a:pt x="110" y="109"/>
                  </a:lnTo>
                  <a:lnTo>
                    <a:pt x="108" y="110"/>
                  </a:lnTo>
                  <a:lnTo>
                    <a:pt x="107" y="110"/>
                  </a:lnTo>
                  <a:lnTo>
                    <a:pt x="106" y="110"/>
                  </a:lnTo>
                  <a:lnTo>
                    <a:pt x="105" y="110"/>
                  </a:lnTo>
                  <a:lnTo>
                    <a:pt x="104" y="111"/>
                  </a:lnTo>
                  <a:lnTo>
                    <a:pt x="103" y="110"/>
                  </a:lnTo>
                  <a:lnTo>
                    <a:pt x="102" y="109"/>
                  </a:lnTo>
                  <a:lnTo>
                    <a:pt x="100" y="109"/>
                  </a:lnTo>
                  <a:lnTo>
                    <a:pt x="99" y="108"/>
                  </a:lnTo>
                  <a:lnTo>
                    <a:pt x="98" y="108"/>
                  </a:lnTo>
                  <a:lnTo>
                    <a:pt x="97" y="109"/>
                  </a:lnTo>
                  <a:lnTo>
                    <a:pt x="96" y="109"/>
                  </a:lnTo>
                  <a:lnTo>
                    <a:pt x="95" y="108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8"/>
                  </a:lnTo>
                  <a:lnTo>
                    <a:pt x="90" y="108"/>
                  </a:lnTo>
                  <a:lnTo>
                    <a:pt x="88" y="109"/>
                  </a:lnTo>
                  <a:lnTo>
                    <a:pt x="87" y="109"/>
                  </a:lnTo>
                  <a:lnTo>
                    <a:pt x="86" y="109"/>
                  </a:lnTo>
                  <a:lnTo>
                    <a:pt x="85" y="109"/>
                  </a:lnTo>
                  <a:lnTo>
                    <a:pt x="83" y="110"/>
                  </a:lnTo>
                  <a:lnTo>
                    <a:pt x="82" y="109"/>
                  </a:lnTo>
                  <a:lnTo>
                    <a:pt x="81" y="107"/>
                  </a:lnTo>
                  <a:lnTo>
                    <a:pt x="81" y="106"/>
                  </a:lnTo>
                  <a:lnTo>
                    <a:pt x="80" y="105"/>
                  </a:lnTo>
                  <a:lnTo>
                    <a:pt x="79" y="105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7" y="105"/>
                  </a:lnTo>
                  <a:lnTo>
                    <a:pt x="77" y="106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4" y="108"/>
                  </a:lnTo>
                  <a:lnTo>
                    <a:pt x="73" y="108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0" y="109"/>
                  </a:lnTo>
                  <a:lnTo>
                    <a:pt x="70" y="110"/>
                  </a:lnTo>
                  <a:lnTo>
                    <a:pt x="69" y="110"/>
                  </a:lnTo>
                  <a:lnTo>
                    <a:pt x="68" y="109"/>
                  </a:lnTo>
                  <a:lnTo>
                    <a:pt x="65" y="110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1" y="111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58" y="110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6" y="108"/>
                  </a:lnTo>
                  <a:lnTo>
                    <a:pt x="56" y="106"/>
                  </a:lnTo>
                  <a:lnTo>
                    <a:pt x="55" y="106"/>
                  </a:lnTo>
                  <a:lnTo>
                    <a:pt x="55" y="105"/>
                  </a:lnTo>
                  <a:lnTo>
                    <a:pt x="54" y="104"/>
                  </a:lnTo>
                  <a:lnTo>
                    <a:pt x="54" y="102"/>
                  </a:lnTo>
                  <a:lnTo>
                    <a:pt x="53" y="102"/>
                  </a:lnTo>
                  <a:lnTo>
                    <a:pt x="50" y="104"/>
                  </a:lnTo>
                  <a:lnTo>
                    <a:pt x="47" y="101"/>
                  </a:lnTo>
                  <a:lnTo>
                    <a:pt x="46" y="100"/>
                  </a:lnTo>
                  <a:lnTo>
                    <a:pt x="46" y="99"/>
                  </a:lnTo>
                  <a:lnTo>
                    <a:pt x="45" y="99"/>
                  </a:lnTo>
                  <a:lnTo>
                    <a:pt x="45" y="98"/>
                  </a:lnTo>
                  <a:lnTo>
                    <a:pt x="44" y="97"/>
                  </a:lnTo>
                  <a:lnTo>
                    <a:pt x="43" y="100"/>
                  </a:lnTo>
                  <a:lnTo>
                    <a:pt x="40" y="105"/>
                  </a:lnTo>
                  <a:lnTo>
                    <a:pt x="39" y="109"/>
                  </a:lnTo>
                  <a:lnTo>
                    <a:pt x="37" y="114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3" y="121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1" y="118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0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28" y="111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21" y="111"/>
                  </a:lnTo>
                  <a:lnTo>
                    <a:pt x="20" y="111"/>
                  </a:lnTo>
                  <a:lnTo>
                    <a:pt x="20" y="113"/>
                  </a:lnTo>
                  <a:lnTo>
                    <a:pt x="20" y="114"/>
                  </a:lnTo>
                  <a:lnTo>
                    <a:pt x="20" y="115"/>
                  </a:lnTo>
                  <a:lnTo>
                    <a:pt x="19" y="116"/>
                  </a:lnTo>
                  <a:lnTo>
                    <a:pt x="18" y="116"/>
                  </a:lnTo>
                  <a:lnTo>
                    <a:pt x="16" y="116"/>
                  </a:lnTo>
                  <a:lnTo>
                    <a:pt x="15" y="115"/>
                  </a:lnTo>
                  <a:lnTo>
                    <a:pt x="14" y="115"/>
                  </a:lnTo>
                  <a:lnTo>
                    <a:pt x="13" y="114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8" y="114"/>
                  </a:lnTo>
                  <a:lnTo>
                    <a:pt x="7" y="114"/>
                  </a:lnTo>
                  <a:lnTo>
                    <a:pt x="6" y="115"/>
                  </a:lnTo>
                  <a:lnTo>
                    <a:pt x="5" y="115"/>
                  </a:lnTo>
                  <a:lnTo>
                    <a:pt x="4" y="115"/>
                  </a:lnTo>
                  <a:lnTo>
                    <a:pt x="4" y="116"/>
                  </a:lnTo>
                  <a:lnTo>
                    <a:pt x="3" y="116"/>
                  </a:lnTo>
                  <a:lnTo>
                    <a:pt x="3" y="110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3" y="86"/>
                  </a:lnTo>
                  <a:lnTo>
                    <a:pt x="3" y="85"/>
                  </a:lnTo>
                  <a:lnTo>
                    <a:pt x="5" y="81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6" y="79"/>
                  </a:lnTo>
                  <a:lnTo>
                    <a:pt x="6" y="76"/>
                  </a:lnTo>
                  <a:lnTo>
                    <a:pt x="7" y="71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3" y="59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5" y="41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6" y="35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1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7" y="19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40" y="17"/>
                  </a:lnTo>
                  <a:lnTo>
                    <a:pt x="41" y="16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6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3" y="14"/>
                  </a:lnTo>
                  <a:lnTo>
                    <a:pt x="53" y="15"/>
                  </a:lnTo>
                  <a:lnTo>
                    <a:pt x="54" y="15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6" y="12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1" y="4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8" y="6"/>
                  </a:lnTo>
                  <a:lnTo>
                    <a:pt x="71" y="10"/>
                  </a:lnTo>
                  <a:lnTo>
                    <a:pt x="73" y="15"/>
                  </a:lnTo>
                  <a:lnTo>
                    <a:pt x="74" y="18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80" y="33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2" y="42"/>
                  </a:lnTo>
                  <a:lnTo>
                    <a:pt x="81" y="43"/>
                  </a:lnTo>
                  <a:lnTo>
                    <a:pt x="82" y="44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3" y="51"/>
                  </a:lnTo>
                  <a:lnTo>
                    <a:pt x="82" y="52"/>
                  </a:lnTo>
                  <a:lnTo>
                    <a:pt x="83" y="57"/>
                  </a:lnTo>
                  <a:lnTo>
                    <a:pt x="83" y="58"/>
                  </a:lnTo>
                  <a:lnTo>
                    <a:pt x="83" y="59"/>
                  </a:lnTo>
                  <a:lnTo>
                    <a:pt x="85" y="60"/>
                  </a:lnTo>
                  <a:lnTo>
                    <a:pt x="86" y="65"/>
                  </a:lnTo>
                  <a:lnTo>
                    <a:pt x="87" y="66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8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90" y="72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1" y="73"/>
                  </a:lnTo>
                  <a:lnTo>
                    <a:pt x="91" y="74"/>
                  </a:lnTo>
                  <a:lnTo>
                    <a:pt x="90" y="74"/>
                  </a:lnTo>
                  <a:lnTo>
                    <a:pt x="90" y="75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1" y="77"/>
                  </a:lnTo>
                  <a:lnTo>
                    <a:pt x="92" y="77"/>
                  </a:lnTo>
                  <a:lnTo>
                    <a:pt x="92" y="76"/>
                  </a:lnTo>
                  <a:lnTo>
                    <a:pt x="94" y="76"/>
                  </a:lnTo>
                  <a:lnTo>
                    <a:pt x="95" y="76"/>
                  </a:lnTo>
                  <a:lnTo>
                    <a:pt x="95" y="77"/>
                  </a:lnTo>
                  <a:lnTo>
                    <a:pt x="97" y="83"/>
                  </a:lnTo>
                  <a:lnTo>
                    <a:pt x="98" y="84"/>
                  </a:lnTo>
                  <a:lnTo>
                    <a:pt x="98" y="85"/>
                  </a:lnTo>
                  <a:lnTo>
                    <a:pt x="98" y="86"/>
                  </a:lnTo>
                  <a:lnTo>
                    <a:pt x="98" y="90"/>
                  </a:lnTo>
                  <a:lnTo>
                    <a:pt x="98" y="91"/>
                  </a:lnTo>
                  <a:lnTo>
                    <a:pt x="99" y="91"/>
                  </a:lnTo>
                  <a:lnTo>
                    <a:pt x="99" y="90"/>
                  </a:lnTo>
                  <a:lnTo>
                    <a:pt x="99" y="91"/>
                  </a:lnTo>
                  <a:lnTo>
                    <a:pt x="100" y="91"/>
                  </a:lnTo>
                  <a:lnTo>
                    <a:pt x="102" y="91"/>
                  </a:lnTo>
                  <a:lnTo>
                    <a:pt x="102" y="90"/>
                  </a:lnTo>
                  <a:lnTo>
                    <a:pt x="102" y="89"/>
                  </a:lnTo>
                  <a:lnTo>
                    <a:pt x="103" y="88"/>
                  </a:lnTo>
                  <a:lnTo>
                    <a:pt x="102" y="86"/>
                  </a:lnTo>
                  <a:lnTo>
                    <a:pt x="102" y="85"/>
                  </a:lnTo>
                  <a:lnTo>
                    <a:pt x="102" y="84"/>
                  </a:lnTo>
                  <a:lnTo>
                    <a:pt x="100" y="84"/>
                  </a:lnTo>
                  <a:lnTo>
                    <a:pt x="100" y="85"/>
                  </a:lnTo>
                  <a:lnTo>
                    <a:pt x="100" y="84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0"/>
                  </a:lnTo>
                  <a:lnTo>
                    <a:pt x="102" y="79"/>
                  </a:lnTo>
                  <a:lnTo>
                    <a:pt x="102" y="80"/>
                  </a:lnTo>
                  <a:lnTo>
                    <a:pt x="102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4" y="79"/>
                  </a:lnTo>
                  <a:lnTo>
                    <a:pt x="107" y="82"/>
                  </a:lnTo>
                  <a:lnTo>
                    <a:pt x="108" y="82"/>
                  </a:lnTo>
                  <a:lnTo>
                    <a:pt x="110" y="83"/>
                  </a:lnTo>
                  <a:lnTo>
                    <a:pt x="110" y="84"/>
                  </a:lnTo>
                  <a:lnTo>
                    <a:pt x="108" y="84"/>
                  </a:lnTo>
                  <a:lnTo>
                    <a:pt x="107" y="85"/>
                  </a:lnTo>
                  <a:lnTo>
                    <a:pt x="108" y="85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10" y="88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0" y="91"/>
                  </a:lnTo>
                  <a:lnTo>
                    <a:pt x="111" y="91"/>
                  </a:lnTo>
                  <a:lnTo>
                    <a:pt x="111" y="92"/>
                  </a:lnTo>
                  <a:lnTo>
                    <a:pt x="112" y="92"/>
                  </a:lnTo>
                  <a:lnTo>
                    <a:pt x="112" y="93"/>
                  </a:lnTo>
                  <a:lnTo>
                    <a:pt x="112" y="94"/>
                  </a:lnTo>
                  <a:lnTo>
                    <a:pt x="114" y="94"/>
                  </a:lnTo>
                  <a:lnTo>
                    <a:pt x="115" y="96"/>
                  </a:lnTo>
                  <a:lnTo>
                    <a:pt x="116" y="96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9" y="93"/>
                  </a:lnTo>
                  <a:lnTo>
                    <a:pt x="119" y="94"/>
                  </a:lnTo>
                  <a:lnTo>
                    <a:pt x="120" y="94"/>
                  </a:lnTo>
                  <a:lnTo>
                    <a:pt x="120" y="93"/>
                  </a:lnTo>
                  <a:lnTo>
                    <a:pt x="121" y="93"/>
                  </a:lnTo>
                  <a:lnTo>
                    <a:pt x="121" y="94"/>
                  </a:lnTo>
                  <a:lnTo>
                    <a:pt x="122" y="94"/>
                  </a:lnTo>
                  <a:lnTo>
                    <a:pt x="122" y="93"/>
                  </a:lnTo>
                  <a:lnTo>
                    <a:pt x="122" y="92"/>
                  </a:lnTo>
                  <a:lnTo>
                    <a:pt x="122" y="93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4" y="94"/>
                  </a:lnTo>
                  <a:lnTo>
                    <a:pt x="125" y="94"/>
                  </a:lnTo>
                  <a:lnTo>
                    <a:pt x="125" y="96"/>
                  </a:lnTo>
                  <a:lnTo>
                    <a:pt x="125" y="97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7" y="97"/>
                  </a:lnTo>
                  <a:lnTo>
                    <a:pt x="128" y="99"/>
                  </a:lnTo>
                  <a:lnTo>
                    <a:pt x="128" y="98"/>
                  </a:lnTo>
                  <a:lnTo>
                    <a:pt x="129" y="98"/>
                  </a:lnTo>
                  <a:lnTo>
                    <a:pt x="129" y="99"/>
                  </a:lnTo>
                  <a:lnTo>
                    <a:pt x="129" y="100"/>
                  </a:lnTo>
                  <a:lnTo>
                    <a:pt x="129" y="101"/>
                  </a:lnTo>
                  <a:lnTo>
                    <a:pt x="130" y="101"/>
                  </a:lnTo>
                  <a:lnTo>
                    <a:pt x="130" y="102"/>
                  </a:lnTo>
                  <a:lnTo>
                    <a:pt x="131" y="102"/>
                  </a:lnTo>
                  <a:lnTo>
                    <a:pt x="131" y="101"/>
                  </a:lnTo>
                  <a:lnTo>
                    <a:pt x="131" y="102"/>
                  </a:lnTo>
                  <a:lnTo>
                    <a:pt x="133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6" y="104"/>
                  </a:lnTo>
                  <a:lnTo>
                    <a:pt x="138" y="104"/>
                  </a:lnTo>
                  <a:lnTo>
                    <a:pt x="141" y="105"/>
                  </a:lnTo>
                  <a:lnTo>
                    <a:pt x="142" y="105"/>
                  </a:lnTo>
                  <a:lnTo>
                    <a:pt x="142" y="106"/>
                  </a:lnTo>
                  <a:lnTo>
                    <a:pt x="142" y="107"/>
                  </a:lnTo>
                  <a:lnTo>
                    <a:pt x="145" y="108"/>
                  </a:lnTo>
                  <a:lnTo>
                    <a:pt x="146" y="109"/>
                  </a:lnTo>
                  <a:lnTo>
                    <a:pt x="146" y="110"/>
                  </a:lnTo>
                  <a:lnTo>
                    <a:pt x="147" y="111"/>
                  </a:lnTo>
                  <a:lnTo>
                    <a:pt x="148" y="113"/>
                  </a:lnTo>
                  <a:lnTo>
                    <a:pt x="148" y="114"/>
                  </a:lnTo>
                  <a:lnTo>
                    <a:pt x="149" y="115"/>
                  </a:lnTo>
                  <a:lnTo>
                    <a:pt x="150" y="117"/>
                  </a:lnTo>
                  <a:lnTo>
                    <a:pt x="152" y="117"/>
                  </a:lnTo>
                  <a:lnTo>
                    <a:pt x="152" y="118"/>
                  </a:lnTo>
                  <a:lnTo>
                    <a:pt x="153" y="118"/>
                  </a:lnTo>
                  <a:lnTo>
                    <a:pt x="153" y="119"/>
                  </a:lnTo>
                  <a:lnTo>
                    <a:pt x="153" y="121"/>
                  </a:lnTo>
                  <a:lnTo>
                    <a:pt x="154" y="121"/>
                  </a:lnTo>
                  <a:lnTo>
                    <a:pt x="155" y="122"/>
                  </a:lnTo>
                  <a:lnTo>
                    <a:pt x="156" y="124"/>
                  </a:lnTo>
                  <a:lnTo>
                    <a:pt x="156" y="125"/>
                  </a:lnTo>
                  <a:lnTo>
                    <a:pt x="157" y="126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61" y="126"/>
                  </a:lnTo>
                  <a:lnTo>
                    <a:pt x="162" y="127"/>
                  </a:lnTo>
                  <a:lnTo>
                    <a:pt x="163" y="129"/>
                  </a:lnTo>
                  <a:lnTo>
                    <a:pt x="163" y="127"/>
                  </a:lnTo>
                  <a:lnTo>
                    <a:pt x="164" y="127"/>
                  </a:lnTo>
                  <a:lnTo>
                    <a:pt x="164" y="129"/>
                  </a:lnTo>
                  <a:lnTo>
                    <a:pt x="165" y="129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6" y="131"/>
                  </a:lnTo>
                  <a:lnTo>
                    <a:pt x="167" y="132"/>
                  </a:lnTo>
                  <a:lnTo>
                    <a:pt x="169" y="133"/>
                  </a:lnTo>
                  <a:lnTo>
                    <a:pt x="169" y="134"/>
                  </a:lnTo>
                  <a:lnTo>
                    <a:pt x="170" y="134"/>
                  </a:lnTo>
                  <a:lnTo>
                    <a:pt x="170" y="135"/>
                  </a:lnTo>
                  <a:lnTo>
                    <a:pt x="171" y="135"/>
                  </a:lnTo>
                  <a:lnTo>
                    <a:pt x="172" y="135"/>
                  </a:lnTo>
                  <a:lnTo>
                    <a:pt x="172" y="136"/>
                  </a:lnTo>
                  <a:lnTo>
                    <a:pt x="173" y="138"/>
                  </a:lnTo>
                  <a:lnTo>
                    <a:pt x="173" y="136"/>
                  </a:lnTo>
                  <a:lnTo>
                    <a:pt x="172" y="136"/>
                  </a:lnTo>
                  <a:lnTo>
                    <a:pt x="173" y="136"/>
                  </a:lnTo>
                  <a:lnTo>
                    <a:pt x="173" y="135"/>
                  </a:lnTo>
                  <a:lnTo>
                    <a:pt x="172" y="135"/>
                  </a:lnTo>
                  <a:lnTo>
                    <a:pt x="172" y="134"/>
                  </a:lnTo>
                  <a:lnTo>
                    <a:pt x="171" y="134"/>
                  </a:lnTo>
                  <a:lnTo>
                    <a:pt x="172" y="134"/>
                  </a:lnTo>
                  <a:lnTo>
                    <a:pt x="173" y="135"/>
                  </a:lnTo>
                  <a:lnTo>
                    <a:pt x="174" y="136"/>
                  </a:lnTo>
                  <a:lnTo>
                    <a:pt x="175" y="138"/>
                  </a:lnTo>
                  <a:lnTo>
                    <a:pt x="175" y="139"/>
                  </a:lnTo>
                  <a:lnTo>
                    <a:pt x="175" y="140"/>
                  </a:lnTo>
                  <a:lnTo>
                    <a:pt x="175" y="141"/>
                  </a:lnTo>
                  <a:lnTo>
                    <a:pt x="177" y="141"/>
                  </a:lnTo>
                  <a:lnTo>
                    <a:pt x="177" y="142"/>
                  </a:lnTo>
                  <a:lnTo>
                    <a:pt x="178" y="146"/>
                  </a:lnTo>
                  <a:lnTo>
                    <a:pt x="178" y="147"/>
                  </a:lnTo>
                  <a:lnTo>
                    <a:pt x="178" y="148"/>
                  </a:lnTo>
                  <a:lnTo>
                    <a:pt x="179" y="149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2" y="148"/>
                  </a:lnTo>
                  <a:lnTo>
                    <a:pt x="182" y="149"/>
                  </a:lnTo>
                  <a:lnTo>
                    <a:pt x="183" y="149"/>
                  </a:lnTo>
                  <a:lnTo>
                    <a:pt x="183" y="150"/>
                  </a:lnTo>
                  <a:lnTo>
                    <a:pt x="184" y="151"/>
                  </a:lnTo>
                  <a:lnTo>
                    <a:pt x="186" y="152"/>
                  </a:lnTo>
                  <a:lnTo>
                    <a:pt x="187" y="152"/>
                  </a:lnTo>
                  <a:lnTo>
                    <a:pt x="188" y="153"/>
                  </a:lnTo>
                  <a:lnTo>
                    <a:pt x="189" y="155"/>
                  </a:lnTo>
                  <a:lnTo>
                    <a:pt x="189" y="156"/>
                  </a:lnTo>
                  <a:lnTo>
                    <a:pt x="189" y="157"/>
                  </a:lnTo>
                  <a:lnTo>
                    <a:pt x="189" y="158"/>
                  </a:lnTo>
                  <a:lnTo>
                    <a:pt x="190" y="159"/>
                  </a:lnTo>
                  <a:lnTo>
                    <a:pt x="191" y="159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5" y="160"/>
                  </a:lnTo>
                  <a:lnTo>
                    <a:pt x="194" y="161"/>
                  </a:lnTo>
                  <a:lnTo>
                    <a:pt x="195" y="161"/>
                  </a:lnTo>
                  <a:lnTo>
                    <a:pt x="196" y="160"/>
                  </a:lnTo>
                  <a:lnTo>
                    <a:pt x="196" y="159"/>
                  </a:lnTo>
                  <a:lnTo>
                    <a:pt x="196" y="158"/>
                  </a:lnTo>
                  <a:lnTo>
                    <a:pt x="197" y="158"/>
                  </a:lnTo>
                  <a:lnTo>
                    <a:pt x="198" y="159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0" y="164"/>
                  </a:lnTo>
                  <a:close/>
                  <a:moveTo>
                    <a:pt x="119" y="73"/>
                  </a:moveTo>
                  <a:lnTo>
                    <a:pt x="119" y="74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6" y="75"/>
                  </a:lnTo>
                  <a:lnTo>
                    <a:pt x="115" y="75"/>
                  </a:lnTo>
                  <a:lnTo>
                    <a:pt x="114" y="75"/>
                  </a:lnTo>
                  <a:lnTo>
                    <a:pt x="113" y="75"/>
                  </a:lnTo>
                  <a:lnTo>
                    <a:pt x="112" y="75"/>
                  </a:lnTo>
                  <a:lnTo>
                    <a:pt x="111" y="75"/>
                  </a:lnTo>
                  <a:lnTo>
                    <a:pt x="111" y="74"/>
                  </a:lnTo>
                  <a:lnTo>
                    <a:pt x="111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7" y="74"/>
                  </a:lnTo>
                  <a:lnTo>
                    <a:pt x="106" y="74"/>
                  </a:lnTo>
                  <a:lnTo>
                    <a:pt x="105" y="72"/>
                  </a:lnTo>
                  <a:lnTo>
                    <a:pt x="106" y="72"/>
                  </a:lnTo>
                  <a:lnTo>
                    <a:pt x="106" y="73"/>
                  </a:lnTo>
                  <a:lnTo>
                    <a:pt x="107" y="73"/>
                  </a:lnTo>
                  <a:lnTo>
                    <a:pt x="108" y="73"/>
                  </a:lnTo>
                  <a:lnTo>
                    <a:pt x="110" y="73"/>
                  </a:lnTo>
                  <a:lnTo>
                    <a:pt x="108" y="72"/>
                  </a:lnTo>
                  <a:lnTo>
                    <a:pt x="108" y="71"/>
                  </a:lnTo>
                  <a:lnTo>
                    <a:pt x="107" y="71"/>
                  </a:lnTo>
                  <a:lnTo>
                    <a:pt x="106" y="71"/>
                  </a:lnTo>
                  <a:lnTo>
                    <a:pt x="105" y="71"/>
                  </a:lnTo>
                  <a:lnTo>
                    <a:pt x="105" y="69"/>
                  </a:lnTo>
                  <a:lnTo>
                    <a:pt x="105" y="68"/>
                  </a:lnTo>
                  <a:lnTo>
                    <a:pt x="106" y="69"/>
                  </a:lnTo>
                  <a:lnTo>
                    <a:pt x="106" y="68"/>
                  </a:lnTo>
                  <a:lnTo>
                    <a:pt x="106" y="67"/>
                  </a:lnTo>
                  <a:lnTo>
                    <a:pt x="107" y="67"/>
                  </a:lnTo>
                  <a:lnTo>
                    <a:pt x="108" y="67"/>
                  </a:lnTo>
                  <a:lnTo>
                    <a:pt x="107" y="67"/>
                  </a:lnTo>
                  <a:lnTo>
                    <a:pt x="107" y="66"/>
                  </a:lnTo>
                  <a:lnTo>
                    <a:pt x="106" y="66"/>
                  </a:lnTo>
                  <a:lnTo>
                    <a:pt x="105" y="66"/>
                  </a:lnTo>
                  <a:lnTo>
                    <a:pt x="106" y="66"/>
                  </a:lnTo>
                  <a:lnTo>
                    <a:pt x="107" y="66"/>
                  </a:lnTo>
                  <a:lnTo>
                    <a:pt x="108" y="66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0" y="69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2" y="73"/>
                  </a:lnTo>
                  <a:lnTo>
                    <a:pt x="114" y="74"/>
                  </a:lnTo>
                  <a:lnTo>
                    <a:pt x="114" y="73"/>
                  </a:lnTo>
                  <a:lnTo>
                    <a:pt x="113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7" y="73"/>
                  </a:lnTo>
                  <a:lnTo>
                    <a:pt x="119" y="73"/>
                  </a:lnTo>
                  <a:close/>
                  <a:moveTo>
                    <a:pt x="110" y="60"/>
                  </a:moveTo>
                  <a:lnTo>
                    <a:pt x="110" y="62"/>
                  </a:lnTo>
                  <a:lnTo>
                    <a:pt x="110" y="63"/>
                  </a:lnTo>
                  <a:lnTo>
                    <a:pt x="111" y="63"/>
                  </a:lnTo>
                  <a:lnTo>
                    <a:pt x="110" y="63"/>
                  </a:lnTo>
                  <a:lnTo>
                    <a:pt x="108" y="63"/>
                  </a:lnTo>
                  <a:lnTo>
                    <a:pt x="107" y="62"/>
                  </a:lnTo>
                  <a:lnTo>
                    <a:pt x="106" y="62"/>
                  </a:lnTo>
                  <a:lnTo>
                    <a:pt x="107" y="60"/>
                  </a:lnTo>
                  <a:lnTo>
                    <a:pt x="108" y="60"/>
                  </a:lnTo>
                  <a:lnTo>
                    <a:pt x="108" y="59"/>
                  </a:lnTo>
                  <a:lnTo>
                    <a:pt x="110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0" y="6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93D1F373-0BE7-3530-C600-BAC6FC089A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7388" y="2014370"/>
              <a:ext cx="258157" cy="272264"/>
            </a:xfrm>
            <a:custGeom>
              <a:avLst/>
              <a:gdLst>
                <a:gd name="T0" fmla="*/ 27 w 183"/>
                <a:gd name="T1" fmla="*/ 11 h 193"/>
                <a:gd name="T2" fmla="*/ 34 w 183"/>
                <a:gd name="T3" fmla="*/ 10 h 193"/>
                <a:gd name="T4" fmla="*/ 46 w 183"/>
                <a:gd name="T5" fmla="*/ 17 h 193"/>
                <a:gd name="T6" fmla="*/ 56 w 183"/>
                <a:gd name="T7" fmla="*/ 11 h 193"/>
                <a:gd name="T8" fmla="*/ 61 w 183"/>
                <a:gd name="T9" fmla="*/ 4 h 193"/>
                <a:gd name="T10" fmla="*/ 71 w 183"/>
                <a:gd name="T11" fmla="*/ 1 h 193"/>
                <a:gd name="T12" fmla="*/ 72 w 183"/>
                <a:gd name="T13" fmla="*/ 11 h 193"/>
                <a:gd name="T14" fmla="*/ 80 w 183"/>
                <a:gd name="T15" fmla="*/ 12 h 193"/>
                <a:gd name="T16" fmla="*/ 97 w 183"/>
                <a:gd name="T17" fmla="*/ 14 h 193"/>
                <a:gd name="T18" fmla="*/ 106 w 183"/>
                <a:gd name="T19" fmla="*/ 17 h 193"/>
                <a:gd name="T20" fmla="*/ 111 w 183"/>
                <a:gd name="T21" fmla="*/ 26 h 193"/>
                <a:gd name="T22" fmla="*/ 118 w 183"/>
                <a:gd name="T23" fmla="*/ 32 h 193"/>
                <a:gd name="T24" fmla="*/ 126 w 183"/>
                <a:gd name="T25" fmla="*/ 33 h 193"/>
                <a:gd name="T26" fmla="*/ 134 w 183"/>
                <a:gd name="T27" fmla="*/ 28 h 193"/>
                <a:gd name="T28" fmla="*/ 147 w 183"/>
                <a:gd name="T29" fmla="*/ 24 h 193"/>
                <a:gd name="T30" fmla="*/ 161 w 183"/>
                <a:gd name="T31" fmla="*/ 25 h 193"/>
                <a:gd name="T32" fmla="*/ 170 w 183"/>
                <a:gd name="T33" fmla="*/ 36 h 193"/>
                <a:gd name="T34" fmla="*/ 178 w 183"/>
                <a:gd name="T35" fmla="*/ 44 h 193"/>
                <a:gd name="T36" fmla="*/ 179 w 183"/>
                <a:gd name="T37" fmla="*/ 54 h 193"/>
                <a:gd name="T38" fmla="*/ 177 w 183"/>
                <a:gd name="T39" fmla="*/ 83 h 193"/>
                <a:gd name="T40" fmla="*/ 169 w 183"/>
                <a:gd name="T41" fmla="*/ 106 h 193"/>
                <a:gd name="T42" fmla="*/ 160 w 183"/>
                <a:gd name="T43" fmla="*/ 124 h 193"/>
                <a:gd name="T44" fmla="*/ 170 w 183"/>
                <a:gd name="T45" fmla="*/ 154 h 193"/>
                <a:gd name="T46" fmla="*/ 175 w 183"/>
                <a:gd name="T47" fmla="*/ 167 h 193"/>
                <a:gd name="T48" fmla="*/ 163 w 183"/>
                <a:gd name="T49" fmla="*/ 167 h 193"/>
                <a:gd name="T50" fmla="*/ 159 w 183"/>
                <a:gd name="T51" fmla="*/ 165 h 193"/>
                <a:gd name="T52" fmla="*/ 156 w 183"/>
                <a:gd name="T53" fmla="*/ 169 h 193"/>
                <a:gd name="T54" fmla="*/ 142 w 183"/>
                <a:gd name="T55" fmla="*/ 165 h 193"/>
                <a:gd name="T56" fmla="*/ 143 w 183"/>
                <a:gd name="T57" fmla="*/ 162 h 193"/>
                <a:gd name="T58" fmla="*/ 137 w 183"/>
                <a:gd name="T59" fmla="*/ 163 h 193"/>
                <a:gd name="T60" fmla="*/ 130 w 183"/>
                <a:gd name="T61" fmla="*/ 165 h 193"/>
                <a:gd name="T62" fmla="*/ 121 w 183"/>
                <a:gd name="T63" fmla="*/ 165 h 193"/>
                <a:gd name="T64" fmla="*/ 117 w 183"/>
                <a:gd name="T65" fmla="*/ 165 h 193"/>
                <a:gd name="T66" fmla="*/ 121 w 183"/>
                <a:gd name="T67" fmla="*/ 167 h 193"/>
                <a:gd name="T68" fmla="*/ 137 w 183"/>
                <a:gd name="T69" fmla="*/ 165 h 193"/>
                <a:gd name="T70" fmla="*/ 105 w 183"/>
                <a:gd name="T71" fmla="*/ 167 h 193"/>
                <a:gd name="T72" fmla="*/ 97 w 183"/>
                <a:gd name="T73" fmla="*/ 168 h 193"/>
                <a:gd name="T74" fmla="*/ 101 w 183"/>
                <a:gd name="T75" fmla="*/ 168 h 193"/>
                <a:gd name="T76" fmla="*/ 101 w 183"/>
                <a:gd name="T77" fmla="*/ 169 h 193"/>
                <a:gd name="T78" fmla="*/ 66 w 183"/>
                <a:gd name="T79" fmla="*/ 179 h 193"/>
                <a:gd name="T80" fmla="*/ 43 w 183"/>
                <a:gd name="T81" fmla="*/ 187 h 193"/>
                <a:gd name="T82" fmla="*/ 31 w 183"/>
                <a:gd name="T83" fmla="*/ 188 h 193"/>
                <a:gd name="T84" fmla="*/ 31 w 183"/>
                <a:gd name="T85" fmla="*/ 170 h 193"/>
                <a:gd name="T86" fmla="*/ 35 w 183"/>
                <a:gd name="T87" fmla="*/ 158 h 193"/>
                <a:gd name="T88" fmla="*/ 34 w 183"/>
                <a:gd name="T89" fmla="*/ 148 h 193"/>
                <a:gd name="T90" fmla="*/ 25 w 183"/>
                <a:gd name="T91" fmla="*/ 143 h 193"/>
                <a:gd name="T92" fmla="*/ 14 w 183"/>
                <a:gd name="T93" fmla="*/ 135 h 193"/>
                <a:gd name="T94" fmla="*/ 6 w 183"/>
                <a:gd name="T95" fmla="*/ 129 h 193"/>
                <a:gd name="T96" fmla="*/ 9 w 183"/>
                <a:gd name="T97" fmla="*/ 119 h 193"/>
                <a:gd name="T98" fmla="*/ 6 w 183"/>
                <a:gd name="T99" fmla="*/ 100 h 193"/>
                <a:gd name="T100" fmla="*/ 13 w 183"/>
                <a:gd name="T101" fmla="*/ 92 h 193"/>
                <a:gd name="T102" fmla="*/ 19 w 183"/>
                <a:gd name="T103" fmla="*/ 82 h 193"/>
                <a:gd name="T104" fmla="*/ 11 w 183"/>
                <a:gd name="T105" fmla="*/ 69 h 193"/>
                <a:gd name="T106" fmla="*/ 22 w 183"/>
                <a:gd name="T107" fmla="*/ 68 h 193"/>
                <a:gd name="T108" fmla="*/ 26 w 183"/>
                <a:gd name="T109" fmla="*/ 63 h 193"/>
                <a:gd name="T110" fmla="*/ 21 w 183"/>
                <a:gd name="T111" fmla="*/ 52 h 193"/>
                <a:gd name="T112" fmla="*/ 19 w 183"/>
                <a:gd name="T113" fmla="*/ 41 h 193"/>
                <a:gd name="T114" fmla="*/ 14 w 183"/>
                <a:gd name="T115" fmla="*/ 24 h 193"/>
                <a:gd name="T116" fmla="*/ 160 w 183"/>
                <a:gd name="T117" fmla="*/ 16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93">
                  <a:moveTo>
                    <a:pt x="19" y="17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8" y="15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8" y="7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2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1" y="12"/>
                  </a:lnTo>
                  <a:lnTo>
                    <a:pt x="72" y="12"/>
                  </a:lnTo>
                  <a:lnTo>
                    <a:pt x="71" y="12"/>
                  </a:lnTo>
                  <a:lnTo>
                    <a:pt x="71" y="14"/>
                  </a:lnTo>
                  <a:lnTo>
                    <a:pt x="71" y="15"/>
                  </a:lnTo>
                  <a:lnTo>
                    <a:pt x="72" y="16"/>
                  </a:lnTo>
                  <a:lnTo>
                    <a:pt x="75" y="17"/>
                  </a:lnTo>
                  <a:lnTo>
                    <a:pt x="78" y="17"/>
                  </a:lnTo>
                  <a:lnTo>
                    <a:pt x="78" y="16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0" y="15"/>
                  </a:lnTo>
                  <a:lnTo>
                    <a:pt x="80" y="14"/>
                  </a:lnTo>
                  <a:lnTo>
                    <a:pt x="80" y="12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4" y="10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3" y="10"/>
                  </a:lnTo>
                  <a:lnTo>
                    <a:pt x="94" y="11"/>
                  </a:lnTo>
                  <a:lnTo>
                    <a:pt x="95" y="11"/>
                  </a:lnTo>
                  <a:lnTo>
                    <a:pt x="95" y="12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2" y="12"/>
                  </a:lnTo>
                  <a:lnTo>
                    <a:pt x="103" y="14"/>
                  </a:lnTo>
                  <a:lnTo>
                    <a:pt x="103" y="12"/>
                  </a:lnTo>
                  <a:lnTo>
                    <a:pt x="104" y="14"/>
                  </a:lnTo>
                  <a:lnTo>
                    <a:pt x="104" y="16"/>
                  </a:lnTo>
                  <a:lnTo>
                    <a:pt x="105" y="16"/>
                  </a:lnTo>
                  <a:lnTo>
                    <a:pt x="105" y="17"/>
                  </a:lnTo>
                  <a:lnTo>
                    <a:pt x="106" y="17"/>
                  </a:lnTo>
                  <a:lnTo>
                    <a:pt x="105" y="17"/>
                  </a:lnTo>
                  <a:lnTo>
                    <a:pt x="106" y="18"/>
                  </a:lnTo>
                  <a:lnTo>
                    <a:pt x="105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09" y="24"/>
                  </a:lnTo>
                  <a:lnTo>
                    <a:pt x="110" y="24"/>
                  </a:lnTo>
                  <a:lnTo>
                    <a:pt x="109" y="25"/>
                  </a:lnTo>
                  <a:lnTo>
                    <a:pt x="110" y="26"/>
                  </a:lnTo>
                  <a:lnTo>
                    <a:pt x="111" y="26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3" y="27"/>
                  </a:lnTo>
                  <a:lnTo>
                    <a:pt x="114" y="27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3" y="29"/>
                  </a:lnTo>
                  <a:lnTo>
                    <a:pt x="114" y="29"/>
                  </a:lnTo>
                  <a:lnTo>
                    <a:pt x="114" y="31"/>
                  </a:lnTo>
                  <a:lnTo>
                    <a:pt x="116" y="31"/>
                  </a:lnTo>
                  <a:lnTo>
                    <a:pt x="116" y="29"/>
                  </a:lnTo>
                  <a:lnTo>
                    <a:pt x="117" y="31"/>
                  </a:lnTo>
                  <a:lnTo>
                    <a:pt x="117" y="32"/>
                  </a:lnTo>
                  <a:lnTo>
                    <a:pt x="118" y="32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31"/>
                  </a:lnTo>
                  <a:lnTo>
                    <a:pt x="122" y="32"/>
                  </a:lnTo>
                  <a:lnTo>
                    <a:pt x="122" y="33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7" y="34"/>
                  </a:lnTo>
                  <a:lnTo>
                    <a:pt x="128" y="34"/>
                  </a:lnTo>
                  <a:lnTo>
                    <a:pt x="129" y="33"/>
                  </a:lnTo>
                  <a:lnTo>
                    <a:pt x="129" y="32"/>
                  </a:lnTo>
                  <a:lnTo>
                    <a:pt x="130" y="31"/>
                  </a:lnTo>
                  <a:lnTo>
                    <a:pt x="129" y="31"/>
                  </a:lnTo>
                  <a:lnTo>
                    <a:pt x="129" y="29"/>
                  </a:lnTo>
                  <a:lnTo>
                    <a:pt x="130" y="29"/>
                  </a:lnTo>
                  <a:lnTo>
                    <a:pt x="131" y="29"/>
                  </a:lnTo>
                  <a:lnTo>
                    <a:pt x="133" y="28"/>
                  </a:lnTo>
                  <a:lnTo>
                    <a:pt x="134" y="28"/>
                  </a:lnTo>
                  <a:lnTo>
                    <a:pt x="134" y="27"/>
                  </a:lnTo>
                  <a:lnTo>
                    <a:pt x="136" y="28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9" y="26"/>
                  </a:lnTo>
                  <a:lnTo>
                    <a:pt x="140" y="26"/>
                  </a:lnTo>
                  <a:lnTo>
                    <a:pt x="140" y="25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5" y="24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48" y="24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1" y="25"/>
                  </a:lnTo>
                  <a:lnTo>
                    <a:pt x="156" y="25"/>
                  </a:lnTo>
                  <a:lnTo>
                    <a:pt x="156" y="26"/>
                  </a:lnTo>
                  <a:lnTo>
                    <a:pt x="158" y="26"/>
                  </a:lnTo>
                  <a:lnTo>
                    <a:pt x="158" y="25"/>
                  </a:lnTo>
                  <a:lnTo>
                    <a:pt x="159" y="25"/>
                  </a:lnTo>
                  <a:lnTo>
                    <a:pt x="159" y="26"/>
                  </a:lnTo>
                  <a:lnTo>
                    <a:pt x="159" y="27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1" y="25"/>
                  </a:lnTo>
                  <a:lnTo>
                    <a:pt x="162" y="25"/>
                  </a:lnTo>
                  <a:lnTo>
                    <a:pt x="162" y="26"/>
                  </a:lnTo>
                  <a:lnTo>
                    <a:pt x="161" y="26"/>
                  </a:lnTo>
                  <a:lnTo>
                    <a:pt x="162" y="27"/>
                  </a:lnTo>
                  <a:lnTo>
                    <a:pt x="163" y="27"/>
                  </a:lnTo>
                  <a:lnTo>
                    <a:pt x="164" y="28"/>
                  </a:lnTo>
                  <a:lnTo>
                    <a:pt x="164" y="29"/>
                  </a:lnTo>
                  <a:lnTo>
                    <a:pt x="164" y="31"/>
                  </a:lnTo>
                  <a:lnTo>
                    <a:pt x="165" y="31"/>
                  </a:lnTo>
                  <a:lnTo>
                    <a:pt x="167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9" y="33"/>
                  </a:lnTo>
                  <a:lnTo>
                    <a:pt x="170" y="36"/>
                  </a:lnTo>
                  <a:lnTo>
                    <a:pt x="173" y="40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6" y="40"/>
                  </a:lnTo>
                  <a:lnTo>
                    <a:pt x="176" y="39"/>
                  </a:lnTo>
                  <a:lnTo>
                    <a:pt x="177" y="37"/>
                  </a:lnTo>
                  <a:lnTo>
                    <a:pt x="177" y="39"/>
                  </a:lnTo>
                  <a:lnTo>
                    <a:pt x="177" y="40"/>
                  </a:lnTo>
                  <a:lnTo>
                    <a:pt x="177" y="41"/>
                  </a:lnTo>
                  <a:lnTo>
                    <a:pt x="177" y="42"/>
                  </a:lnTo>
                  <a:lnTo>
                    <a:pt x="176" y="43"/>
                  </a:lnTo>
                  <a:lnTo>
                    <a:pt x="177" y="43"/>
                  </a:lnTo>
                  <a:lnTo>
                    <a:pt x="177" y="44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5"/>
                  </a:lnTo>
                  <a:lnTo>
                    <a:pt x="177" y="46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5" y="49"/>
                  </a:lnTo>
                  <a:lnTo>
                    <a:pt x="175" y="50"/>
                  </a:lnTo>
                  <a:lnTo>
                    <a:pt x="175" y="51"/>
                  </a:lnTo>
                  <a:lnTo>
                    <a:pt x="176" y="51"/>
                  </a:lnTo>
                  <a:lnTo>
                    <a:pt x="177" y="52"/>
                  </a:lnTo>
                  <a:lnTo>
                    <a:pt x="178" y="52"/>
                  </a:lnTo>
                  <a:lnTo>
                    <a:pt x="178" y="53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6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81" y="68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0" y="77"/>
                  </a:lnTo>
                  <a:lnTo>
                    <a:pt x="180" y="78"/>
                  </a:lnTo>
                  <a:lnTo>
                    <a:pt x="179" y="77"/>
                  </a:lnTo>
                  <a:lnTo>
                    <a:pt x="179" y="78"/>
                  </a:lnTo>
                  <a:lnTo>
                    <a:pt x="179" y="79"/>
                  </a:lnTo>
                  <a:lnTo>
                    <a:pt x="179" y="81"/>
                  </a:lnTo>
                  <a:lnTo>
                    <a:pt x="179" y="82"/>
                  </a:lnTo>
                  <a:lnTo>
                    <a:pt x="177" y="83"/>
                  </a:lnTo>
                  <a:lnTo>
                    <a:pt x="175" y="84"/>
                  </a:lnTo>
                  <a:lnTo>
                    <a:pt x="175" y="85"/>
                  </a:lnTo>
                  <a:lnTo>
                    <a:pt x="175" y="84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2" y="87"/>
                  </a:lnTo>
                  <a:lnTo>
                    <a:pt x="172" y="88"/>
                  </a:lnTo>
                  <a:lnTo>
                    <a:pt x="172" y="90"/>
                  </a:lnTo>
                  <a:lnTo>
                    <a:pt x="170" y="94"/>
                  </a:lnTo>
                  <a:lnTo>
                    <a:pt x="169" y="95"/>
                  </a:lnTo>
                  <a:lnTo>
                    <a:pt x="168" y="104"/>
                  </a:lnTo>
                  <a:lnTo>
                    <a:pt x="168" y="106"/>
                  </a:lnTo>
                  <a:lnTo>
                    <a:pt x="169" y="106"/>
                  </a:lnTo>
                  <a:lnTo>
                    <a:pt x="169" y="107"/>
                  </a:lnTo>
                  <a:lnTo>
                    <a:pt x="168" y="107"/>
                  </a:lnTo>
                  <a:lnTo>
                    <a:pt x="167" y="109"/>
                  </a:lnTo>
                  <a:lnTo>
                    <a:pt x="167" y="110"/>
                  </a:lnTo>
                  <a:lnTo>
                    <a:pt x="167" y="111"/>
                  </a:lnTo>
                  <a:lnTo>
                    <a:pt x="164" y="111"/>
                  </a:lnTo>
                  <a:lnTo>
                    <a:pt x="161" y="117"/>
                  </a:lnTo>
                  <a:lnTo>
                    <a:pt x="161" y="118"/>
                  </a:lnTo>
                  <a:lnTo>
                    <a:pt x="160" y="119"/>
                  </a:lnTo>
                  <a:lnTo>
                    <a:pt x="161" y="120"/>
                  </a:lnTo>
                  <a:lnTo>
                    <a:pt x="161" y="121"/>
                  </a:lnTo>
                  <a:lnTo>
                    <a:pt x="161" y="123"/>
                  </a:lnTo>
                  <a:lnTo>
                    <a:pt x="161" y="124"/>
                  </a:lnTo>
                  <a:lnTo>
                    <a:pt x="160" y="124"/>
                  </a:lnTo>
                  <a:lnTo>
                    <a:pt x="160" y="125"/>
                  </a:lnTo>
                  <a:lnTo>
                    <a:pt x="162" y="135"/>
                  </a:lnTo>
                  <a:lnTo>
                    <a:pt x="163" y="136"/>
                  </a:lnTo>
                  <a:lnTo>
                    <a:pt x="164" y="138"/>
                  </a:lnTo>
                  <a:lnTo>
                    <a:pt x="165" y="143"/>
                  </a:lnTo>
                  <a:lnTo>
                    <a:pt x="165" y="144"/>
                  </a:lnTo>
                  <a:lnTo>
                    <a:pt x="167" y="146"/>
                  </a:lnTo>
                  <a:lnTo>
                    <a:pt x="167" y="148"/>
                  </a:lnTo>
                  <a:lnTo>
                    <a:pt x="167" y="149"/>
                  </a:lnTo>
                  <a:lnTo>
                    <a:pt x="167" y="152"/>
                  </a:lnTo>
                  <a:lnTo>
                    <a:pt x="169" y="152"/>
                  </a:lnTo>
                  <a:lnTo>
                    <a:pt x="169" y="153"/>
                  </a:lnTo>
                  <a:lnTo>
                    <a:pt x="169" y="154"/>
                  </a:lnTo>
                  <a:lnTo>
                    <a:pt x="170" y="154"/>
                  </a:lnTo>
                  <a:lnTo>
                    <a:pt x="171" y="154"/>
                  </a:lnTo>
                  <a:lnTo>
                    <a:pt x="171" y="153"/>
                  </a:lnTo>
                  <a:lnTo>
                    <a:pt x="173" y="154"/>
                  </a:lnTo>
                  <a:lnTo>
                    <a:pt x="173" y="155"/>
                  </a:lnTo>
                  <a:lnTo>
                    <a:pt x="175" y="155"/>
                  </a:lnTo>
                  <a:lnTo>
                    <a:pt x="175" y="157"/>
                  </a:lnTo>
                  <a:lnTo>
                    <a:pt x="175" y="159"/>
                  </a:lnTo>
                  <a:lnTo>
                    <a:pt x="176" y="161"/>
                  </a:lnTo>
                  <a:lnTo>
                    <a:pt x="176" y="162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5"/>
                  </a:lnTo>
                  <a:lnTo>
                    <a:pt x="175" y="166"/>
                  </a:lnTo>
                  <a:lnTo>
                    <a:pt x="175" y="167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72" y="168"/>
                  </a:lnTo>
                  <a:lnTo>
                    <a:pt x="171" y="168"/>
                  </a:lnTo>
                  <a:lnTo>
                    <a:pt x="170" y="168"/>
                  </a:lnTo>
                  <a:lnTo>
                    <a:pt x="169" y="168"/>
                  </a:lnTo>
                  <a:lnTo>
                    <a:pt x="169" y="169"/>
                  </a:lnTo>
                  <a:lnTo>
                    <a:pt x="168" y="169"/>
                  </a:lnTo>
                  <a:lnTo>
                    <a:pt x="167" y="169"/>
                  </a:lnTo>
                  <a:lnTo>
                    <a:pt x="165" y="168"/>
                  </a:lnTo>
                  <a:lnTo>
                    <a:pt x="164" y="168"/>
                  </a:lnTo>
                  <a:lnTo>
                    <a:pt x="163" y="169"/>
                  </a:lnTo>
                  <a:lnTo>
                    <a:pt x="163" y="168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1" y="167"/>
                  </a:lnTo>
                  <a:lnTo>
                    <a:pt x="162" y="166"/>
                  </a:lnTo>
                  <a:lnTo>
                    <a:pt x="162" y="165"/>
                  </a:lnTo>
                  <a:lnTo>
                    <a:pt x="163" y="165"/>
                  </a:lnTo>
                  <a:lnTo>
                    <a:pt x="163" y="163"/>
                  </a:lnTo>
                  <a:lnTo>
                    <a:pt x="164" y="162"/>
                  </a:lnTo>
                  <a:lnTo>
                    <a:pt x="163" y="162"/>
                  </a:lnTo>
                  <a:lnTo>
                    <a:pt x="162" y="162"/>
                  </a:lnTo>
                  <a:lnTo>
                    <a:pt x="161" y="162"/>
                  </a:lnTo>
                  <a:lnTo>
                    <a:pt x="160" y="162"/>
                  </a:lnTo>
                  <a:lnTo>
                    <a:pt x="160" y="163"/>
                  </a:lnTo>
                  <a:lnTo>
                    <a:pt x="160" y="165"/>
                  </a:lnTo>
                  <a:lnTo>
                    <a:pt x="159" y="165"/>
                  </a:lnTo>
                  <a:lnTo>
                    <a:pt x="160" y="165"/>
                  </a:lnTo>
                  <a:lnTo>
                    <a:pt x="159" y="165"/>
                  </a:lnTo>
                  <a:lnTo>
                    <a:pt x="159" y="166"/>
                  </a:lnTo>
                  <a:lnTo>
                    <a:pt x="160" y="166"/>
                  </a:lnTo>
                  <a:lnTo>
                    <a:pt x="159" y="166"/>
                  </a:lnTo>
                  <a:lnTo>
                    <a:pt x="160" y="166"/>
                  </a:lnTo>
                  <a:lnTo>
                    <a:pt x="161" y="166"/>
                  </a:lnTo>
                  <a:lnTo>
                    <a:pt x="160" y="166"/>
                  </a:lnTo>
                  <a:lnTo>
                    <a:pt x="159" y="167"/>
                  </a:lnTo>
                  <a:lnTo>
                    <a:pt x="158" y="167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59" y="169"/>
                  </a:lnTo>
                  <a:lnTo>
                    <a:pt x="156" y="169"/>
                  </a:lnTo>
                  <a:lnTo>
                    <a:pt x="148" y="168"/>
                  </a:lnTo>
                  <a:lnTo>
                    <a:pt x="147" y="168"/>
                  </a:lnTo>
                  <a:lnTo>
                    <a:pt x="146" y="167"/>
                  </a:lnTo>
                  <a:lnTo>
                    <a:pt x="146" y="166"/>
                  </a:lnTo>
                  <a:lnTo>
                    <a:pt x="145" y="167"/>
                  </a:lnTo>
                  <a:lnTo>
                    <a:pt x="144" y="167"/>
                  </a:lnTo>
                  <a:lnTo>
                    <a:pt x="143" y="167"/>
                  </a:lnTo>
                  <a:lnTo>
                    <a:pt x="142" y="166"/>
                  </a:lnTo>
                  <a:lnTo>
                    <a:pt x="139" y="166"/>
                  </a:lnTo>
                  <a:lnTo>
                    <a:pt x="138" y="166"/>
                  </a:lnTo>
                  <a:lnTo>
                    <a:pt x="138" y="165"/>
                  </a:lnTo>
                  <a:lnTo>
                    <a:pt x="139" y="165"/>
                  </a:lnTo>
                  <a:lnTo>
                    <a:pt x="140" y="165"/>
                  </a:lnTo>
                  <a:lnTo>
                    <a:pt x="142" y="165"/>
                  </a:lnTo>
                  <a:lnTo>
                    <a:pt x="143" y="165"/>
                  </a:lnTo>
                  <a:lnTo>
                    <a:pt x="144" y="165"/>
                  </a:lnTo>
                  <a:lnTo>
                    <a:pt x="144" y="166"/>
                  </a:lnTo>
                  <a:lnTo>
                    <a:pt x="144" y="165"/>
                  </a:lnTo>
                  <a:lnTo>
                    <a:pt x="145" y="165"/>
                  </a:lnTo>
                  <a:lnTo>
                    <a:pt x="146" y="165"/>
                  </a:lnTo>
                  <a:lnTo>
                    <a:pt x="146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4" y="161"/>
                  </a:lnTo>
                  <a:lnTo>
                    <a:pt x="144" y="162"/>
                  </a:lnTo>
                  <a:lnTo>
                    <a:pt x="144" y="161"/>
                  </a:lnTo>
                  <a:lnTo>
                    <a:pt x="143" y="161"/>
                  </a:lnTo>
                  <a:lnTo>
                    <a:pt x="143" y="162"/>
                  </a:lnTo>
                  <a:lnTo>
                    <a:pt x="144" y="162"/>
                  </a:lnTo>
                  <a:lnTo>
                    <a:pt x="145" y="163"/>
                  </a:lnTo>
                  <a:lnTo>
                    <a:pt x="145" y="165"/>
                  </a:lnTo>
                  <a:lnTo>
                    <a:pt x="146" y="165"/>
                  </a:lnTo>
                  <a:lnTo>
                    <a:pt x="145" y="165"/>
                  </a:lnTo>
                  <a:lnTo>
                    <a:pt x="144" y="165"/>
                  </a:lnTo>
                  <a:lnTo>
                    <a:pt x="143" y="165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40" y="162"/>
                  </a:lnTo>
                  <a:lnTo>
                    <a:pt x="140" y="163"/>
                  </a:lnTo>
                  <a:lnTo>
                    <a:pt x="139" y="163"/>
                  </a:lnTo>
                  <a:lnTo>
                    <a:pt x="138" y="163"/>
                  </a:lnTo>
                  <a:lnTo>
                    <a:pt x="137" y="163"/>
                  </a:lnTo>
                  <a:lnTo>
                    <a:pt x="138" y="163"/>
                  </a:lnTo>
                  <a:lnTo>
                    <a:pt x="139" y="163"/>
                  </a:lnTo>
                  <a:lnTo>
                    <a:pt x="139" y="165"/>
                  </a:lnTo>
                  <a:lnTo>
                    <a:pt x="138" y="165"/>
                  </a:lnTo>
                  <a:lnTo>
                    <a:pt x="137" y="165"/>
                  </a:lnTo>
                  <a:lnTo>
                    <a:pt x="136" y="163"/>
                  </a:lnTo>
                  <a:lnTo>
                    <a:pt x="135" y="165"/>
                  </a:lnTo>
                  <a:lnTo>
                    <a:pt x="134" y="163"/>
                  </a:lnTo>
                  <a:lnTo>
                    <a:pt x="133" y="165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1" y="163"/>
                  </a:lnTo>
                  <a:lnTo>
                    <a:pt x="131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8" y="165"/>
                  </a:lnTo>
                  <a:lnTo>
                    <a:pt x="127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5"/>
                  </a:lnTo>
                  <a:lnTo>
                    <a:pt x="120" y="165"/>
                  </a:lnTo>
                  <a:lnTo>
                    <a:pt x="120" y="166"/>
                  </a:lnTo>
                  <a:lnTo>
                    <a:pt x="119" y="166"/>
                  </a:lnTo>
                  <a:lnTo>
                    <a:pt x="118" y="166"/>
                  </a:lnTo>
                  <a:lnTo>
                    <a:pt x="117" y="166"/>
                  </a:lnTo>
                  <a:lnTo>
                    <a:pt x="118" y="166"/>
                  </a:lnTo>
                  <a:lnTo>
                    <a:pt x="118" y="165"/>
                  </a:lnTo>
                  <a:lnTo>
                    <a:pt x="117" y="165"/>
                  </a:lnTo>
                  <a:lnTo>
                    <a:pt x="118" y="165"/>
                  </a:lnTo>
                  <a:lnTo>
                    <a:pt x="118" y="163"/>
                  </a:lnTo>
                  <a:lnTo>
                    <a:pt x="118" y="165"/>
                  </a:lnTo>
                  <a:lnTo>
                    <a:pt x="117" y="165"/>
                  </a:lnTo>
                  <a:lnTo>
                    <a:pt x="116" y="165"/>
                  </a:lnTo>
                  <a:lnTo>
                    <a:pt x="117" y="166"/>
                  </a:lnTo>
                  <a:lnTo>
                    <a:pt x="116" y="166"/>
                  </a:lnTo>
                  <a:lnTo>
                    <a:pt x="114" y="167"/>
                  </a:lnTo>
                  <a:lnTo>
                    <a:pt x="113" y="167"/>
                  </a:lnTo>
                  <a:lnTo>
                    <a:pt x="113" y="168"/>
                  </a:lnTo>
                  <a:lnTo>
                    <a:pt x="114" y="168"/>
                  </a:lnTo>
                  <a:lnTo>
                    <a:pt x="116" y="168"/>
                  </a:lnTo>
                  <a:lnTo>
                    <a:pt x="116" y="167"/>
                  </a:lnTo>
                  <a:lnTo>
                    <a:pt x="117" y="167"/>
                  </a:lnTo>
                  <a:lnTo>
                    <a:pt x="118" y="167"/>
                  </a:lnTo>
                  <a:lnTo>
                    <a:pt x="119" y="167"/>
                  </a:lnTo>
                  <a:lnTo>
                    <a:pt x="120" y="167"/>
                  </a:lnTo>
                  <a:lnTo>
                    <a:pt x="121" y="167"/>
                  </a:lnTo>
                  <a:lnTo>
                    <a:pt x="121" y="166"/>
                  </a:lnTo>
                  <a:lnTo>
                    <a:pt x="122" y="166"/>
                  </a:lnTo>
                  <a:lnTo>
                    <a:pt x="122" y="167"/>
                  </a:lnTo>
                  <a:lnTo>
                    <a:pt x="122" y="166"/>
                  </a:lnTo>
                  <a:lnTo>
                    <a:pt x="125" y="166"/>
                  </a:lnTo>
                  <a:lnTo>
                    <a:pt x="126" y="166"/>
                  </a:lnTo>
                  <a:lnTo>
                    <a:pt x="127" y="166"/>
                  </a:lnTo>
                  <a:lnTo>
                    <a:pt x="128" y="166"/>
                  </a:lnTo>
                  <a:lnTo>
                    <a:pt x="129" y="166"/>
                  </a:lnTo>
                  <a:lnTo>
                    <a:pt x="130" y="166"/>
                  </a:lnTo>
                  <a:lnTo>
                    <a:pt x="131" y="165"/>
                  </a:lnTo>
                  <a:lnTo>
                    <a:pt x="133" y="165"/>
                  </a:lnTo>
                  <a:lnTo>
                    <a:pt x="136" y="165"/>
                  </a:lnTo>
                  <a:lnTo>
                    <a:pt x="137" y="165"/>
                  </a:lnTo>
                  <a:lnTo>
                    <a:pt x="136" y="165"/>
                  </a:lnTo>
                  <a:lnTo>
                    <a:pt x="138" y="166"/>
                  </a:lnTo>
                  <a:lnTo>
                    <a:pt x="128" y="167"/>
                  </a:lnTo>
                  <a:lnTo>
                    <a:pt x="119" y="168"/>
                  </a:lnTo>
                  <a:lnTo>
                    <a:pt x="114" y="169"/>
                  </a:lnTo>
                  <a:lnTo>
                    <a:pt x="112" y="169"/>
                  </a:lnTo>
                  <a:lnTo>
                    <a:pt x="111" y="169"/>
                  </a:lnTo>
                  <a:lnTo>
                    <a:pt x="110" y="169"/>
                  </a:lnTo>
                  <a:lnTo>
                    <a:pt x="109" y="169"/>
                  </a:lnTo>
                  <a:lnTo>
                    <a:pt x="109" y="168"/>
                  </a:lnTo>
                  <a:lnTo>
                    <a:pt x="108" y="168"/>
                  </a:lnTo>
                  <a:lnTo>
                    <a:pt x="108" y="167"/>
                  </a:lnTo>
                  <a:lnTo>
                    <a:pt x="106" y="167"/>
                  </a:lnTo>
                  <a:lnTo>
                    <a:pt x="105" y="167"/>
                  </a:lnTo>
                  <a:lnTo>
                    <a:pt x="104" y="167"/>
                  </a:lnTo>
                  <a:lnTo>
                    <a:pt x="103" y="167"/>
                  </a:lnTo>
                  <a:lnTo>
                    <a:pt x="102" y="167"/>
                  </a:lnTo>
                  <a:lnTo>
                    <a:pt x="101" y="167"/>
                  </a:lnTo>
                  <a:lnTo>
                    <a:pt x="101" y="166"/>
                  </a:lnTo>
                  <a:lnTo>
                    <a:pt x="101" y="167"/>
                  </a:lnTo>
                  <a:lnTo>
                    <a:pt x="100" y="167"/>
                  </a:lnTo>
                  <a:lnTo>
                    <a:pt x="100" y="166"/>
                  </a:lnTo>
                  <a:lnTo>
                    <a:pt x="98" y="166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8" y="167"/>
                  </a:lnTo>
                  <a:lnTo>
                    <a:pt x="98" y="168"/>
                  </a:lnTo>
                  <a:lnTo>
                    <a:pt x="97" y="168"/>
                  </a:lnTo>
                  <a:lnTo>
                    <a:pt x="97" y="167"/>
                  </a:lnTo>
                  <a:lnTo>
                    <a:pt x="97" y="169"/>
                  </a:lnTo>
                  <a:lnTo>
                    <a:pt x="96" y="168"/>
                  </a:lnTo>
                  <a:lnTo>
                    <a:pt x="95" y="168"/>
                  </a:lnTo>
                  <a:lnTo>
                    <a:pt x="96" y="169"/>
                  </a:lnTo>
                  <a:lnTo>
                    <a:pt x="97" y="169"/>
                  </a:lnTo>
                  <a:lnTo>
                    <a:pt x="98" y="169"/>
                  </a:lnTo>
                  <a:lnTo>
                    <a:pt x="100" y="169"/>
                  </a:lnTo>
                  <a:lnTo>
                    <a:pt x="98" y="169"/>
                  </a:lnTo>
                  <a:lnTo>
                    <a:pt x="97" y="169"/>
                  </a:lnTo>
                  <a:lnTo>
                    <a:pt x="97" y="168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1" y="168"/>
                  </a:lnTo>
                  <a:lnTo>
                    <a:pt x="102" y="168"/>
                  </a:lnTo>
                  <a:lnTo>
                    <a:pt x="103" y="168"/>
                  </a:lnTo>
                  <a:lnTo>
                    <a:pt x="102" y="168"/>
                  </a:lnTo>
                  <a:lnTo>
                    <a:pt x="102" y="167"/>
                  </a:lnTo>
                  <a:lnTo>
                    <a:pt x="101" y="167"/>
                  </a:lnTo>
                  <a:lnTo>
                    <a:pt x="102" y="167"/>
                  </a:lnTo>
                  <a:lnTo>
                    <a:pt x="104" y="168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6" y="167"/>
                  </a:lnTo>
                  <a:lnTo>
                    <a:pt x="106" y="168"/>
                  </a:lnTo>
                  <a:lnTo>
                    <a:pt x="108" y="168"/>
                  </a:lnTo>
                  <a:lnTo>
                    <a:pt x="108" y="169"/>
                  </a:lnTo>
                  <a:lnTo>
                    <a:pt x="101" y="169"/>
                  </a:lnTo>
                  <a:lnTo>
                    <a:pt x="100" y="170"/>
                  </a:lnTo>
                  <a:lnTo>
                    <a:pt x="93" y="170"/>
                  </a:lnTo>
                  <a:lnTo>
                    <a:pt x="92" y="170"/>
                  </a:lnTo>
                  <a:lnTo>
                    <a:pt x="92" y="169"/>
                  </a:lnTo>
                  <a:lnTo>
                    <a:pt x="91" y="170"/>
                  </a:lnTo>
                  <a:lnTo>
                    <a:pt x="92" y="170"/>
                  </a:lnTo>
                  <a:lnTo>
                    <a:pt x="89" y="171"/>
                  </a:lnTo>
                  <a:lnTo>
                    <a:pt x="83" y="173"/>
                  </a:lnTo>
                  <a:lnTo>
                    <a:pt x="79" y="174"/>
                  </a:lnTo>
                  <a:lnTo>
                    <a:pt x="78" y="174"/>
                  </a:lnTo>
                  <a:lnTo>
                    <a:pt x="76" y="174"/>
                  </a:lnTo>
                  <a:lnTo>
                    <a:pt x="73" y="176"/>
                  </a:lnTo>
                  <a:lnTo>
                    <a:pt x="66" y="178"/>
                  </a:lnTo>
                  <a:lnTo>
                    <a:pt x="66" y="179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1" y="180"/>
                  </a:lnTo>
                  <a:lnTo>
                    <a:pt x="60" y="180"/>
                  </a:lnTo>
                  <a:lnTo>
                    <a:pt x="59" y="182"/>
                  </a:lnTo>
                  <a:lnTo>
                    <a:pt x="55" y="183"/>
                  </a:lnTo>
                  <a:lnTo>
                    <a:pt x="53" y="183"/>
                  </a:lnTo>
                  <a:lnTo>
                    <a:pt x="52" y="183"/>
                  </a:lnTo>
                  <a:lnTo>
                    <a:pt x="51" y="183"/>
                  </a:lnTo>
                  <a:lnTo>
                    <a:pt x="50" y="184"/>
                  </a:lnTo>
                  <a:lnTo>
                    <a:pt x="49" y="185"/>
                  </a:lnTo>
                  <a:lnTo>
                    <a:pt x="46" y="186"/>
                  </a:lnTo>
                  <a:lnTo>
                    <a:pt x="45" y="187"/>
                  </a:lnTo>
                  <a:lnTo>
                    <a:pt x="43" y="187"/>
                  </a:lnTo>
                  <a:lnTo>
                    <a:pt x="42" y="188"/>
                  </a:lnTo>
                  <a:lnTo>
                    <a:pt x="41" y="188"/>
                  </a:lnTo>
                  <a:lnTo>
                    <a:pt x="39" y="188"/>
                  </a:lnTo>
                  <a:lnTo>
                    <a:pt x="39" y="190"/>
                  </a:lnTo>
                  <a:lnTo>
                    <a:pt x="37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4" y="193"/>
                  </a:lnTo>
                  <a:lnTo>
                    <a:pt x="33" y="192"/>
                  </a:lnTo>
                  <a:lnTo>
                    <a:pt x="31" y="192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1" y="190"/>
                  </a:lnTo>
                  <a:lnTo>
                    <a:pt x="31" y="188"/>
                  </a:lnTo>
                  <a:lnTo>
                    <a:pt x="31" y="187"/>
                  </a:lnTo>
                  <a:lnTo>
                    <a:pt x="31" y="182"/>
                  </a:lnTo>
                  <a:lnTo>
                    <a:pt x="31" y="179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1" y="176"/>
                  </a:lnTo>
                  <a:lnTo>
                    <a:pt x="31" y="175"/>
                  </a:lnTo>
                  <a:lnTo>
                    <a:pt x="31" y="174"/>
                  </a:lnTo>
                  <a:lnTo>
                    <a:pt x="31" y="173"/>
                  </a:lnTo>
                  <a:lnTo>
                    <a:pt x="30" y="171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5"/>
                  </a:lnTo>
                  <a:lnTo>
                    <a:pt x="35" y="165"/>
                  </a:lnTo>
                  <a:lnTo>
                    <a:pt x="35" y="166"/>
                  </a:lnTo>
                  <a:lnTo>
                    <a:pt x="36" y="165"/>
                  </a:lnTo>
                  <a:lnTo>
                    <a:pt x="36" y="163"/>
                  </a:lnTo>
                  <a:lnTo>
                    <a:pt x="36" y="162"/>
                  </a:lnTo>
                  <a:lnTo>
                    <a:pt x="35" y="161"/>
                  </a:lnTo>
                  <a:lnTo>
                    <a:pt x="35" y="160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6" y="158"/>
                  </a:lnTo>
                  <a:lnTo>
                    <a:pt x="36" y="157"/>
                  </a:lnTo>
                  <a:lnTo>
                    <a:pt x="36" y="158"/>
                  </a:lnTo>
                  <a:lnTo>
                    <a:pt x="36" y="157"/>
                  </a:lnTo>
                  <a:lnTo>
                    <a:pt x="36" y="155"/>
                  </a:lnTo>
                  <a:lnTo>
                    <a:pt x="37" y="155"/>
                  </a:lnTo>
                  <a:lnTo>
                    <a:pt x="36" y="155"/>
                  </a:lnTo>
                  <a:lnTo>
                    <a:pt x="36" y="154"/>
                  </a:lnTo>
                  <a:lnTo>
                    <a:pt x="35" y="153"/>
                  </a:lnTo>
                  <a:lnTo>
                    <a:pt x="35" y="151"/>
                  </a:lnTo>
                  <a:lnTo>
                    <a:pt x="35" y="150"/>
                  </a:lnTo>
                  <a:lnTo>
                    <a:pt x="35" y="149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4" y="149"/>
                  </a:lnTo>
                  <a:lnTo>
                    <a:pt x="33" y="149"/>
                  </a:lnTo>
                  <a:lnTo>
                    <a:pt x="33" y="148"/>
                  </a:lnTo>
                  <a:lnTo>
                    <a:pt x="31" y="148"/>
                  </a:lnTo>
                  <a:lnTo>
                    <a:pt x="30" y="148"/>
                  </a:lnTo>
                  <a:lnTo>
                    <a:pt x="30" y="146"/>
                  </a:lnTo>
                  <a:lnTo>
                    <a:pt x="29" y="145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27" y="145"/>
                  </a:lnTo>
                  <a:lnTo>
                    <a:pt x="27" y="146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4" y="141"/>
                  </a:lnTo>
                  <a:lnTo>
                    <a:pt x="22" y="141"/>
                  </a:lnTo>
                  <a:lnTo>
                    <a:pt x="22" y="140"/>
                  </a:lnTo>
                  <a:lnTo>
                    <a:pt x="22" y="138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0" y="135"/>
                  </a:lnTo>
                  <a:lnTo>
                    <a:pt x="18" y="134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4" y="134"/>
                  </a:lnTo>
                  <a:lnTo>
                    <a:pt x="14" y="135"/>
                  </a:lnTo>
                  <a:lnTo>
                    <a:pt x="13" y="135"/>
                  </a:lnTo>
                  <a:lnTo>
                    <a:pt x="12" y="134"/>
                  </a:lnTo>
                  <a:lnTo>
                    <a:pt x="10" y="134"/>
                  </a:lnTo>
                  <a:lnTo>
                    <a:pt x="10" y="133"/>
                  </a:lnTo>
                  <a:lnTo>
                    <a:pt x="9" y="133"/>
                  </a:lnTo>
                  <a:lnTo>
                    <a:pt x="8" y="132"/>
                  </a:lnTo>
                  <a:lnTo>
                    <a:pt x="8" y="133"/>
                  </a:lnTo>
                  <a:lnTo>
                    <a:pt x="6" y="133"/>
                  </a:lnTo>
                  <a:lnTo>
                    <a:pt x="5" y="133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5" y="130"/>
                  </a:lnTo>
                  <a:lnTo>
                    <a:pt x="6" y="130"/>
                  </a:lnTo>
                  <a:lnTo>
                    <a:pt x="6" y="129"/>
                  </a:lnTo>
                  <a:lnTo>
                    <a:pt x="5" y="129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3" y="129"/>
                  </a:lnTo>
                  <a:lnTo>
                    <a:pt x="2" y="128"/>
                  </a:lnTo>
                  <a:lnTo>
                    <a:pt x="1" y="128"/>
                  </a:lnTo>
                  <a:lnTo>
                    <a:pt x="0" y="128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2" y="126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9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10" y="113"/>
                  </a:lnTo>
                  <a:lnTo>
                    <a:pt x="10" y="112"/>
                  </a:lnTo>
                  <a:lnTo>
                    <a:pt x="9" y="109"/>
                  </a:lnTo>
                  <a:lnTo>
                    <a:pt x="9" y="108"/>
                  </a:lnTo>
                  <a:lnTo>
                    <a:pt x="9" y="107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6" y="103"/>
                  </a:lnTo>
                  <a:lnTo>
                    <a:pt x="6" y="100"/>
                  </a:lnTo>
                  <a:lnTo>
                    <a:pt x="5" y="98"/>
                  </a:lnTo>
                  <a:lnTo>
                    <a:pt x="5" y="96"/>
                  </a:lnTo>
                  <a:lnTo>
                    <a:pt x="4" y="96"/>
                  </a:lnTo>
                  <a:lnTo>
                    <a:pt x="5" y="95"/>
                  </a:lnTo>
                  <a:lnTo>
                    <a:pt x="5" y="94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1" y="96"/>
                  </a:lnTo>
                  <a:lnTo>
                    <a:pt x="12" y="95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7" y="82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18" y="77"/>
                  </a:lnTo>
                  <a:lnTo>
                    <a:pt x="16" y="78"/>
                  </a:lnTo>
                  <a:lnTo>
                    <a:pt x="13" y="77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19" y="68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1" y="70"/>
                  </a:lnTo>
                  <a:lnTo>
                    <a:pt x="22" y="70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6" y="71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7" y="66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6" y="63"/>
                  </a:lnTo>
                  <a:lnTo>
                    <a:pt x="26" y="62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1" y="60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4" y="51"/>
                  </a:lnTo>
                  <a:lnTo>
                    <a:pt x="25" y="51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8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1" y="43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9" y="17"/>
                  </a:lnTo>
                  <a:close/>
                  <a:moveTo>
                    <a:pt x="164" y="169"/>
                  </a:moveTo>
                  <a:lnTo>
                    <a:pt x="164" y="170"/>
                  </a:lnTo>
                  <a:lnTo>
                    <a:pt x="163" y="170"/>
                  </a:lnTo>
                  <a:lnTo>
                    <a:pt x="160" y="169"/>
                  </a:lnTo>
                  <a:lnTo>
                    <a:pt x="160" y="168"/>
                  </a:lnTo>
                  <a:lnTo>
                    <a:pt x="161" y="168"/>
                  </a:lnTo>
                  <a:lnTo>
                    <a:pt x="162" y="168"/>
                  </a:lnTo>
                  <a:lnTo>
                    <a:pt x="162" y="169"/>
                  </a:lnTo>
                  <a:lnTo>
                    <a:pt x="163" y="169"/>
                  </a:lnTo>
                  <a:lnTo>
                    <a:pt x="164" y="16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4603CC59-C19C-AAB3-70A9-46522D53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144" y="1756213"/>
              <a:ext cx="259567" cy="190444"/>
            </a:xfrm>
            <a:custGeom>
              <a:avLst/>
              <a:gdLst>
                <a:gd name="T0" fmla="*/ 158 w 184"/>
                <a:gd name="T1" fmla="*/ 69 h 135"/>
                <a:gd name="T2" fmla="*/ 165 w 184"/>
                <a:gd name="T3" fmla="*/ 84 h 135"/>
                <a:gd name="T4" fmla="*/ 165 w 184"/>
                <a:gd name="T5" fmla="*/ 97 h 135"/>
                <a:gd name="T6" fmla="*/ 174 w 184"/>
                <a:gd name="T7" fmla="*/ 102 h 135"/>
                <a:gd name="T8" fmla="*/ 178 w 184"/>
                <a:gd name="T9" fmla="*/ 109 h 135"/>
                <a:gd name="T10" fmla="*/ 183 w 184"/>
                <a:gd name="T11" fmla="*/ 116 h 135"/>
                <a:gd name="T12" fmla="*/ 182 w 184"/>
                <a:gd name="T13" fmla="*/ 124 h 135"/>
                <a:gd name="T14" fmla="*/ 184 w 184"/>
                <a:gd name="T15" fmla="*/ 131 h 135"/>
                <a:gd name="T16" fmla="*/ 165 w 184"/>
                <a:gd name="T17" fmla="*/ 133 h 135"/>
                <a:gd name="T18" fmla="*/ 148 w 184"/>
                <a:gd name="T19" fmla="*/ 133 h 135"/>
                <a:gd name="T20" fmla="*/ 136 w 184"/>
                <a:gd name="T21" fmla="*/ 128 h 135"/>
                <a:gd name="T22" fmla="*/ 128 w 184"/>
                <a:gd name="T23" fmla="*/ 125 h 135"/>
                <a:gd name="T24" fmla="*/ 79 w 184"/>
                <a:gd name="T25" fmla="*/ 124 h 135"/>
                <a:gd name="T26" fmla="*/ 44 w 184"/>
                <a:gd name="T27" fmla="*/ 131 h 135"/>
                <a:gd name="T28" fmla="*/ 24 w 184"/>
                <a:gd name="T29" fmla="*/ 133 h 135"/>
                <a:gd name="T30" fmla="*/ 28 w 184"/>
                <a:gd name="T31" fmla="*/ 125 h 135"/>
                <a:gd name="T32" fmla="*/ 39 w 184"/>
                <a:gd name="T33" fmla="*/ 126 h 135"/>
                <a:gd name="T34" fmla="*/ 51 w 184"/>
                <a:gd name="T35" fmla="*/ 127 h 135"/>
                <a:gd name="T36" fmla="*/ 60 w 184"/>
                <a:gd name="T37" fmla="*/ 124 h 135"/>
                <a:gd name="T38" fmla="*/ 62 w 184"/>
                <a:gd name="T39" fmla="*/ 119 h 135"/>
                <a:gd name="T40" fmla="*/ 54 w 184"/>
                <a:gd name="T41" fmla="*/ 126 h 135"/>
                <a:gd name="T42" fmla="*/ 43 w 184"/>
                <a:gd name="T43" fmla="*/ 125 h 135"/>
                <a:gd name="T44" fmla="*/ 31 w 184"/>
                <a:gd name="T45" fmla="*/ 125 h 135"/>
                <a:gd name="T46" fmla="*/ 26 w 184"/>
                <a:gd name="T47" fmla="*/ 123 h 135"/>
                <a:gd name="T48" fmla="*/ 23 w 184"/>
                <a:gd name="T49" fmla="*/ 126 h 135"/>
                <a:gd name="T50" fmla="*/ 21 w 184"/>
                <a:gd name="T51" fmla="*/ 122 h 135"/>
                <a:gd name="T52" fmla="*/ 23 w 184"/>
                <a:gd name="T53" fmla="*/ 111 h 135"/>
                <a:gd name="T54" fmla="*/ 51 w 184"/>
                <a:gd name="T55" fmla="*/ 109 h 135"/>
                <a:gd name="T56" fmla="*/ 64 w 184"/>
                <a:gd name="T57" fmla="*/ 102 h 135"/>
                <a:gd name="T58" fmla="*/ 75 w 184"/>
                <a:gd name="T59" fmla="*/ 99 h 135"/>
                <a:gd name="T60" fmla="*/ 88 w 184"/>
                <a:gd name="T61" fmla="*/ 105 h 135"/>
                <a:gd name="T62" fmla="*/ 102 w 184"/>
                <a:gd name="T63" fmla="*/ 106 h 135"/>
                <a:gd name="T64" fmla="*/ 108 w 184"/>
                <a:gd name="T65" fmla="*/ 97 h 135"/>
                <a:gd name="T66" fmla="*/ 94 w 184"/>
                <a:gd name="T67" fmla="*/ 100 h 135"/>
                <a:gd name="T68" fmla="*/ 83 w 184"/>
                <a:gd name="T69" fmla="*/ 94 h 135"/>
                <a:gd name="T70" fmla="*/ 67 w 184"/>
                <a:gd name="T71" fmla="*/ 91 h 135"/>
                <a:gd name="T72" fmla="*/ 54 w 184"/>
                <a:gd name="T73" fmla="*/ 95 h 135"/>
                <a:gd name="T74" fmla="*/ 33 w 184"/>
                <a:gd name="T75" fmla="*/ 95 h 135"/>
                <a:gd name="T76" fmla="*/ 28 w 184"/>
                <a:gd name="T77" fmla="*/ 92 h 135"/>
                <a:gd name="T78" fmla="*/ 29 w 184"/>
                <a:gd name="T79" fmla="*/ 88 h 135"/>
                <a:gd name="T80" fmla="*/ 27 w 184"/>
                <a:gd name="T81" fmla="*/ 88 h 135"/>
                <a:gd name="T82" fmla="*/ 24 w 184"/>
                <a:gd name="T83" fmla="*/ 84 h 135"/>
                <a:gd name="T84" fmla="*/ 29 w 184"/>
                <a:gd name="T85" fmla="*/ 81 h 135"/>
                <a:gd name="T86" fmla="*/ 28 w 184"/>
                <a:gd name="T87" fmla="*/ 81 h 135"/>
                <a:gd name="T88" fmla="*/ 24 w 184"/>
                <a:gd name="T89" fmla="*/ 82 h 135"/>
                <a:gd name="T90" fmla="*/ 19 w 184"/>
                <a:gd name="T91" fmla="*/ 76 h 135"/>
                <a:gd name="T92" fmla="*/ 9 w 184"/>
                <a:gd name="T93" fmla="*/ 63 h 135"/>
                <a:gd name="T94" fmla="*/ 0 w 184"/>
                <a:gd name="T95" fmla="*/ 60 h 135"/>
                <a:gd name="T96" fmla="*/ 29 w 184"/>
                <a:gd name="T97" fmla="*/ 26 h 135"/>
                <a:gd name="T98" fmla="*/ 37 w 184"/>
                <a:gd name="T99" fmla="*/ 5 h 135"/>
                <a:gd name="T100" fmla="*/ 49 w 184"/>
                <a:gd name="T101" fmla="*/ 5 h 135"/>
                <a:gd name="T102" fmla="*/ 60 w 184"/>
                <a:gd name="T103" fmla="*/ 3 h 135"/>
                <a:gd name="T104" fmla="*/ 71 w 184"/>
                <a:gd name="T105" fmla="*/ 0 h 135"/>
                <a:gd name="T106" fmla="*/ 86 w 184"/>
                <a:gd name="T107" fmla="*/ 1 h 135"/>
                <a:gd name="T108" fmla="*/ 99 w 184"/>
                <a:gd name="T109" fmla="*/ 5 h 135"/>
                <a:gd name="T110" fmla="*/ 107 w 184"/>
                <a:gd name="T111" fmla="*/ 14 h 135"/>
                <a:gd name="T112" fmla="*/ 113 w 184"/>
                <a:gd name="T113" fmla="*/ 17 h 135"/>
                <a:gd name="T114" fmla="*/ 123 w 184"/>
                <a:gd name="T115" fmla="*/ 19 h 135"/>
                <a:gd name="T116" fmla="*/ 127 w 184"/>
                <a:gd name="T117" fmla="*/ 28 h 135"/>
                <a:gd name="T118" fmla="*/ 133 w 184"/>
                <a:gd name="T119" fmla="*/ 36 h 135"/>
                <a:gd name="T120" fmla="*/ 140 w 184"/>
                <a:gd name="T121" fmla="*/ 44 h 135"/>
                <a:gd name="T122" fmla="*/ 146 w 184"/>
                <a:gd name="T123" fmla="*/ 4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4" h="135">
                  <a:moveTo>
                    <a:pt x="157" y="59"/>
                  </a:moveTo>
                  <a:lnTo>
                    <a:pt x="157" y="60"/>
                  </a:lnTo>
                  <a:lnTo>
                    <a:pt x="158" y="60"/>
                  </a:lnTo>
                  <a:lnTo>
                    <a:pt x="158" y="61"/>
                  </a:lnTo>
                  <a:lnTo>
                    <a:pt x="159" y="61"/>
                  </a:lnTo>
                  <a:lnTo>
                    <a:pt x="159" y="63"/>
                  </a:lnTo>
                  <a:lnTo>
                    <a:pt x="160" y="64"/>
                  </a:lnTo>
                  <a:lnTo>
                    <a:pt x="159" y="65"/>
                  </a:lnTo>
                  <a:lnTo>
                    <a:pt x="159" y="66"/>
                  </a:lnTo>
                  <a:lnTo>
                    <a:pt x="158" y="67"/>
                  </a:lnTo>
                  <a:lnTo>
                    <a:pt x="158" y="68"/>
                  </a:lnTo>
                  <a:lnTo>
                    <a:pt x="158" y="69"/>
                  </a:lnTo>
                  <a:lnTo>
                    <a:pt x="158" y="70"/>
                  </a:lnTo>
                  <a:lnTo>
                    <a:pt x="159" y="72"/>
                  </a:lnTo>
                  <a:lnTo>
                    <a:pt x="161" y="72"/>
                  </a:lnTo>
                  <a:lnTo>
                    <a:pt x="161" y="73"/>
                  </a:lnTo>
                  <a:lnTo>
                    <a:pt x="161" y="74"/>
                  </a:lnTo>
                  <a:lnTo>
                    <a:pt x="162" y="74"/>
                  </a:lnTo>
                  <a:lnTo>
                    <a:pt x="163" y="75"/>
                  </a:lnTo>
                  <a:lnTo>
                    <a:pt x="165" y="78"/>
                  </a:lnTo>
                  <a:lnTo>
                    <a:pt x="165" y="80"/>
                  </a:lnTo>
                  <a:lnTo>
                    <a:pt x="165" y="82"/>
                  </a:lnTo>
                  <a:lnTo>
                    <a:pt x="165" y="83"/>
                  </a:lnTo>
                  <a:lnTo>
                    <a:pt x="165" y="84"/>
                  </a:lnTo>
                  <a:lnTo>
                    <a:pt x="165" y="85"/>
                  </a:lnTo>
                  <a:lnTo>
                    <a:pt x="166" y="85"/>
                  </a:lnTo>
                  <a:lnTo>
                    <a:pt x="166" y="86"/>
                  </a:lnTo>
                  <a:lnTo>
                    <a:pt x="166" y="88"/>
                  </a:lnTo>
                  <a:lnTo>
                    <a:pt x="166" y="89"/>
                  </a:lnTo>
                  <a:lnTo>
                    <a:pt x="166" y="90"/>
                  </a:lnTo>
                  <a:lnTo>
                    <a:pt x="165" y="91"/>
                  </a:lnTo>
                  <a:lnTo>
                    <a:pt x="162" y="92"/>
                  </a:lnTo>
                  <a:lnTo>
                    <a:pt x="162" y="93"/>
                  </a:lnTo>
                  <a:lnTo>
                    <a:pt x="163" y="94"/>
                  </a:lnTo>
                  <a:lnTo>
                    <a:pt x="163" y="95"/>
                  </a:lnTo>
                  <a:lnTo>
                    <a:pt x="165" y="97"/>
                  </a:lnTo>
                  <a:lnTo>
                    <a:pt x="167" y="99"/>
                  </a:lnTo>
                  <a:lnTo>
                    <a:pt x="168" y="99"/>
                  </a:lnTo>
                  <a:lnTo>
                    <a:pt x="168" y="100"/>
                  </a:lnTo>
                  <a:lnTo>
                    <a:pt x="168" y="102"/>
                  </a:lnTo>
                  <a:lnTo>
                    <a:pt x="169" y="103"/>
                  </a:lnTo>
                  <a:lnTo>
                    <a:pt x="169" y="105"/>
                  </a:lnTo>
                  <a:lnTo>
                    <a:pt x="170" y="105"/>
                  </a:lnTo>
                  <a:lnTo>
                    <a:pt x="171" y="103"/>
                  </a:lnTo>
                  <a:lnTo>
                    <a:pt x="171" y="102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4" y="102"/>
                  </a:lnTo>
                  <a:lnTo>
                    <a:pt x="175" y="102"/>
                  </a:lnTo>
                  <a:lnTo>
                    <a:pt x="176" y="102"/>
                  </a:lnTo>
                  <a:lnTo>
                    <a:pt x="175" y="102"/>
                  </a:lnTo>
                  <a:lnTo>
                    <a:pt x="176" y="103"/>
                  </a:lnTo>
                  <a:lnTo>
                    <a:pt x="176" y="102"/>
                  </a:lnTo>
                  <a:lnTo>
                    <a:pt x="176" y="103"/>
                  </a:lnTo>
                  <a:lnTo>
                    <a:pt x="177" y="105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7" y="107"/>
                  </a:lnTo>
                  <a:lnTo>
                    <a:pt x="178" y="108"/>
                  </a:lnTo>
                  <a:lnTo>
                    <a:pt x="178" y="109"/>
                  </a:lnTo>
                  <a:lnTo>
                    <a:pt x="178" y="110"/>
                  </a:lnTo>
                  <a:lnTo>
                    <a:pt x="179" y="110"/>
                  </a:lnTo>
                  <a:lnTo>
                    <a:pt x="180" y="111"/>
                  </a:lnTo>
                  <a:lnTo>
                    <a:pt x="182" y="111"/>
                  </a:lnTo>
                  <a:lnTo>
                    <a:pt x="180" y="112"/>
                  </a:lnTo>
                  <a:lnTo>
                    <a:pt x="182" y="112"/>
                  </a:lnTo>
                  <a:lnTo>
                    <a:pt x="182" y="114"/>
                  </a:lnTo>
                  <a:lnTo>
                    <a:pt x="182" y="115"/>
                  </a:lnTo>
                  <a:lnTo>
                    <a:pt x="183" y="115"/>
                  </a:lnTo>
                  <a:lnTo>
                    <a:pt x="183" y="114"/>
                  </a:lnTo>
                  <a:lnTo>
                    <a:pt x="183" y="115"/>
                  </a:lnTo>
                  <a:lnTo>
                    <a:pt x="183" y="116"/>
                  </a:lnTo>
                  <a:lnTo>
                    <a:pt x="182" y="116"/>
                  </a:lnTo>
                  <a:lnTo>
                    <a:pt x="182" y="117"/>
                  </a:lnTo>
                  <a:lnTo>
                    <a:pt x="183" y="117"/>
                  </a:lnTo>
                  <a:lnTo>
                    <a:pt x="182" y="117"/>
                  </a:lnTo>
                  <a:lnTo>
                    <a:pt x="182" y="118"/>
                  </a:lnTo>
                  <a:lnTo>
                    <a:pt x="182" y="119"/>
                  </a:lnTo>
                  <a:lnTo>
                    <a:pt x="183" y="119"/>
                  </a:lnTo>
                  <a:lnTo>
                    <a:pt x="183" y="120"/>
                  </a:lnTo>
                  <a:lnTo>
                    <a:pt x="183" y="122"/>
                  </a:lnTo>
                  <a:lnTo>
                    <a:pt x="183" y="123"/>
                  </a:lnTo>
                  <a:lnTo>
                    <a:pt x="182" y="123"/>
                  </a:lnTo>
                  <a:lnTo>
                    <a:pt x="182" y="124"/>
                  </a:lnTo>
                  <a:lnTo>
                    <a:pt x="180" y="124"/>
                  </a:lnTo>
                  <a:lnTo>
                    <a:pt x="182" y="124"/>
                  </a:lnTo>
                  <a:lnTo>
                    <a:pt x="182" y="125"/>
                  </a:lnTo>
                  <a:lnTo>
                    <a:pt x="182" y="126"/>
                  </a:lnTo>
                  <a:lnTo>
                    <a:pt x="182" y="127"/>
                  </a:lnTo>
                  <a:lnTo>
                    <a:pt x="180" y="127"/>
                  </a:lnTo>
                  <a:lnTo>
                    <a:pt x="180" y="128"/>
                  </a:lnTo>
                  <a:lnTo>
                    <a:pt x="182" y="128"/>
                  </a:lnTo>
                  <a:lnTo>
                    <a:pt x="183" y="128"/>
                  </a:lnTo>
                  <a:lnTo>
                    <a:pt x="183" y="130"/>
                  </a:lnTo>
                  <a:lnTo>
                    <a:pt x="184" y="130"/>
                  </a:lnTo>
                  <a:lnTo>
                    <a:pt x="184" y="131"/>
                  </a:lnTo>
                  <a:lnTo>
                    <a:pt x="183" y="131"/>
                  </a:lnTo>
                  <a:lnTo>
                    <a:pt x="183" y="132"/>
                  </a:lnTo>
                  <a:lnTo>
                    <a:pt x="180" y="132"/>
                  </a:lnTo>
                  <a:lnTo>
                    <a:pt x="179" y="131"/>
                  </a:lnTo>
                  <a:lnTo>
                    <a:pt x="177" y="132"/>
                  </a:lnTo>
                  <a:lnTo>
                    <a:pt x="176" y="132"/>
                  </a:lnTo>
                  <a:lnTo>
                    <a:pt x="174" y="133"/>
                  </a:lnTo>
                  <a:lnTo>
                    <a:pt x="173" y="133"/>
                  </a:lnTo>
                  <a:lnTo>
                    <a:pt x="169" y="133"/>
                  </a:lnTo>
                  <a:lnTo>
                    <a:pt x="167" y="132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2" y="132"/>
                  </a:lnTo>
                  <a:lnTo>
                    <a:pt x="161" y="132"/>
                  </a:lnTo>
                  <a:lnTo>
                    <a:pt x="160" y="133"/>
                  </a:lnTo>
                  <a:lnTo>
                    <a:pt x="159" y="134"/>
                  </a:lnTo>
                  <a:lnTo>
                    <a:pt x="154" y="135"/>
                  </a:lnTo>
                  <a:lnTo>
                    <a:pt x="153" y="135"/>
                  </a:lnTo>
                  <a:lnTo>
                    <a:pt x="153" y="133"/>
                  </a:lnTo>
                  <a:lnTo>
                    <a:pt x="152" y="133"/>
                  </a:lnTo>
                  <a:lnTo>
                    <a:pt x="151" y="133"/>
                  </a:lnTo>
                  <a:lnTo>
                    <a:pt x="150" y="133"/>
                  </a:lnTo>
                  <a:lnTo>
                    <a:pt x="149" y="133"/>
                  </a:lnTo>
                  <a:lnTo>
                    <a:pt x="148" y="133"/>
                  </a:lnTo>
                  <a:lnTo>
                    <a:pt x="146" y="133"/>
                  </a:lnTo>
                  <a:lnTo>
                    <a:pt x="146" y="132"/>
                  </a:lnTo>
                  <a:lnTo>
                    <a:pt x="145" y="132"/>
                  </a:lnTo>
                  <a:lnTo>
                    <a:pt x="145" y="131"/>
                  </a:lnTo>
                  <a:lnTo>
                    <a:pt x="144" y="131"/>
                  </a:lnTo>
                  <a:lnTo>
                    <a:pt x="142" y="131"/>
                  </a:lnTo>
                  <a:lnTo>
                    <a:pt x="141" y="131"/>
                  </a:lnTo>
                  <a:lnTo>
                    <a:pt x="140" y="131"/>
                  </a:lnTo>
                  <a:lnTo>
                    <a:pt x="140" y="130"/>
                  </a:lnTo>
                  <a:lnTo>
                    <a:pt x="138" y="128"/>
                  </a:lnTo>
                  <a:lnTo>
                    <a:pt x="137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5" y="131"/>
                  </a:lnTo>
                  <a:lnTo>
                    <a:pt x="134" y="130"/>
                  </a:lnTo>
                  <a:lnTo>
                    <a:pt x="133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6"/>
                  </a:lnTo>
                  <a:lnTo>
                    <a:pt x="133" y="125"/>
                  </a:lnTo>
                  <a:lnTo>
                    <a:pt x="132" y="125"/>
                  </a:lnTo>
                  <a:lnTo>
                    <a:pt x="131" y="125"/>
                  </a:lnTo>
                  <a:lnTo>
                    <a:pt x="129" y="125"/>
                  </a:lnTo>
                  <a:lnTo>
                    <a:pt x="128" y="125"/>
                  </a:lnTo>
                  <a:lnTo>
                    <a:pt x="127" y="125"/>
                  </a:lnTo>
                  <a:lnTo>
                    <a:pt x="126" y="124"/>
                  </a:lnTo>
                  <a:lnTo>
                    <a:pt x="126" y="125"/>
                  </a:lnTo>
                  <a:lnTo>
                    <a:pt x="125" y="125"/>
                  </a:lnTo>
                  <a:lnTo>
                    <a:pt x="124" y="125"/>
                  </a:lnTo>
                  <a:lnTo>
                    <a:pt x="123" y="124"/>
                  </a:lnTo>
                  <a:lnTo>
                    <a:pt x="113" y="124"/>
                  </a:lnTo>
                  <a:lnTo>
                    <a:pt x="102" y="124"/>
                  </a:lnTo>
                  <a:lnTo>
                    <a:pt x="95" y="124"/>
                  </a:lnTo>
                  <a:lnTo>
                    <a:pt x="92" y="124"/>
                  </a:lnTo>
                  <a:lnTo>
                    <a:pt x="82" y="124"/>
                  </a:lnTo>
                  <a:lnTo>
                    <a:pt x="79" y="124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8" y="124"/>
                  </a:lnTo>
                  <a:lnTo>
                    <a:pt x="66" y="125"/>
                  </a:lnTo>
                  <a:lnTo>
                    <a:pt x="65" y="126"/>
                  </a:lnTo>
                  <a:lnTo>
                    <a:pt x="62" y="127"/>
                  </a:lnTo>
                  <a:lnTo>
                    <a:pt x="56" y="131"/>
                  </a:lnTo>
                  <a:lnTo>
                    <a:pt x="54" y="131"/>
                  </a:lnTo>
                  <a:lnTo>
                    <a:pt x="49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4" y="131"/>
                  </a:lnTo>
                  <a:lnTo>
                    <a:pt x="43" y="131"/>
                  </a:lnTo>
                  <a:lnTo>
                    <a:pt x="41" y="131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6" y="132"/>
                  </a:lnTo>
                  <a:lnTo>
                    <a:pt x="34" y="133"/>
                  </a:lnTo>
                  <a:lnTo>
                    <a:pt x="33" y="133"/>
                  </a:lnTo>
                  <a:lnTo>
                    <a:pt x="32" y="133"/>
                  </a:lnTo>
                  <a:lnTo>
                    <a:pt x="29" y="134"/>
                  </a:lnTo>
                  <a:lnTo>
                    <a:pt x="25" y="133"/>
                  </a:lnTo>
                  <a:lnTo>
                    <a:pt x="24" y="134"/>
                  </a:lnTo>
                  <a:lnTo>
                    <a:pt x="24" y="133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0"/>
                  </a:lnTo>
                  <a:lnTo>
                    <a:pt x="21" y="128"/>
                  </a:lnTo>
                  <a:lnTo>
                    <a:pt x="24" y="127"/>
                  </a:lnTo>
                  <a:lnTo>
                    <a:pt x="25" y="127"/>
                  </a:lnTo>
                  <a:lnTo>
                    <a:pt x="26" y="127"/>
                  </a:lnTo>
                  <a:lnTo>
                    <a:pt x="26" y="126"/>
                  </a:lnTo>
                  <a:lnTo>
                    <a:pt x="27" y="126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9" y="127"/>
                  </a:lnTo>
                  <a:lnTo>
                    <a:pt x="29" y="126"/>
                  </a:lnTo>
                  <a:lnTo>
                    <a:pt x="31" y="126"/>
                  </a:lnTo>
                  <a:lnTo>
                    <a:pt x="32" y="127"/>
                  </a:lnTo>
                  <a:lnTo>
                    <a:pt x="33" y="127"/>
                  </a:lnTo>
                  <a:lnTo>
                    <a:pt x="34" y="127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39" y="126"/>
                  </a:lnTo>
                  <a:lnTo>
                    <a:pt x="40" y="126"/>
                  </a:lnTo>
                  <a:lnTo>
                    <a:pt x="40" y="127"/>
                  </a:lnTo>
                  <a:lnTo>
                    <a:pt x="42" y="126"/>
                  </a:lnTo>
                  <a:lnTo>
                    <a:pt x="43" y="126"/>
                  </a:lnTo>
                  <a:lnTo>
                    <a:pt x="43" y="125"/>
                  </a:lnTo>
                  <a:lnTo>
                    <a:pt x="44" y="125"/>
                  </a:lnTo>
                  <a:lnTo>
                    <a:pt x="45" y="125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7"/>
                  </a:lnTo>
                  <a:lnTo>
                    <a:pt x="50" y="127"/>
                  </a:lnTo>
                  <a:lnTo>
                    <a:pt x="51" y="127"/>
                  </a:lnTo>
                  <a:lnTo>
                    <a:pt x="52" y="126"/>
                  </a:lnTo>
                  <a:lnTo>
                    <a:pt x="53" y="126"/>
                  </a:lnTo>
                  <a:lnTo>
                    <a:pt x="54" y="126"/>
                  </a:lnTo>
                  <a:lnTo>
                    <a:pt x="54" y="127"/>
                  </a:lnTo>
                  <a:lnTo>
                    <a:pt x="56" y="127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8" y="127"/>
                  </a:lnTo>
                  <a:lnTo>
                    <a:pt x="59" y="126"/>
                  </a:lnTo>
                  <a:lnTo>
                    <a:pt x="59" y="125"/>
                  </a:lnTo>
                  <a:lnTo>
                    <a:pt x="60" y="125"/>
                  </a:lnTo>
                  <a:lnTo>
                    <a:pt x="60" y="124"/>
                  </a:lnTo>
                  <a:lnTo>
                    <a:pt x="59" y="124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59" y="122"/>
                  </a:lnTo>
                  <a:lnTo>
                    <a:pt x="59" y="120"/>
                  </a:lnTo>
                  <a:lnTo>
                    <a:pt x="60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4" y="120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1" y="119"/>
                  </a:lnTo>
                  <a:lnTo>
                    <a:pt x="60" y="119"/>
                  </a:lnTo>
                  <a:lnTo>
                    <a:pt x="59" y="120"/>
                  </a:lnTo>
                  <a:lnTo>
                    <a:pt x="59" y="123"/>
                  </a:lnTo>
                  <a:lnTo>
                    <a:pt x="59" y="124"/>
                  </a:lnTo>
                  <a:lnTo>
                    <a:pt x="59" y="125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7" y="127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2" y="125"/>
                  </a:lnTo>
                  <a:lnTo>
                    <a:pt x="51" y="126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8" y="126"/>
                  </a:lnTo>
                  <a:lnTo>
                    <a:pt x="46" y="125"/>
                  </a:lnTo>
                  <a:lnTo>
                    <a:pt x="45" y="124"/>
                  </a:lnTo>
                  <a:lnTo>
                    <a:pt x="45" y="123"/>
                  </a:lnTo>
                  <a:lnTo>
                    <a:pt x="44" y="122"/>
                  </a:lnTo>
                  <a:lnTo>
                    <a:pt x="44" y="123"/>
                  </a:lnTo>
                  <a:lnTo>
                    <a:pt x="44" y="124"/>
                  </a:lnTo>
                  <a:lnTo>
                    <a:pt x="43" y="125"/>
                  </a:lnTo>
                  <a:lnTo>
                    <a:pt x="42" y="125"/>
                  </a:lnTo>
                  <a:lnTo>
                    <a:pt x="41" y="126"/>
                  </a:lnTo>
                  <a:lnTo>
                    <a:pt x="40" y="125"/>
                  </a:lnTo>
                  <a:lnTo>
                    <a:pt x="39" y="125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4" y="127"/>
                  </a:lnTo>
                  <a:lnTo>
                    <a:pt x="33" y="127"/>
                  </a:lnTo>
                  <a:lnTo>
                    <a:pt x="32" y="126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4"/>
                  </a:lnTo>
                  <a:lnTo>
                    <a:pt x="32" y="124"/>
                  </a:lnTo>
                  <a:lnTo>
                    <a:pt x="31" y="124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29" y="125"/>
                  </a:lnTo>
                  <a:lnTo>
                    <a:pt x="28" y="124"/>
                  </a:lnTo>
                  <a:lnTo>
                    <a:pt x="28" y="123"/>
                  </a:lnTo>
                  <a:lnTo>
                    <a:pt x="28" y="124"/>
                  </a:lnTo>
                  <a:lnTo>
                    <a:pt x="27" y="124"/>
                  </a:lnTo>
                  <a:lnTo>
                    <a:pt x="26" y="124"/>
                  </a:lnTo>
                  <a:lnTo>
                    <a:pt x="26" y="123"/>
                  </a:lnTo>
                  <a:lnTo>
                    <a:pt x="27" y="123"/>
                  </a:lnTo>
                  <a:lnTo>
                    <a:pt x="27" y="122"/>
                  </a:lnTo>
                  <a:lnTo>
                    <a:pt x="27" y="120"/>
                  </a:lnTo>
                  <a:lnTo>
                    <a:pt x="27" y="122"/>
                  </a:lnTo>
                  <a:lnTo>
                    <a:pt x="26" y="122"/>
                  </a:lnTo>
                  <a:lnTo>
                    <a:pt x="26" y="123"/>
                  </a:lnTo>
                  <a:lnTo>
                    <a:pt x="26" y="124"/>
                  </a:lnTo>
                  <a:lnTo>
                    <a:pt x="26" y="125"/>
                  </a:lnTo>
                  <a:lnTo>
                    <a:pt x="25" y="125"/>
                  </a:lnTo>
                  <a:lnTo>
                    <a:pt x="24" y="126"/>
                  </a:lnTo>
                  <a:lnTo>
                    <a:pt x="23" y="127"/>
                  </a:lnTo>
                  <a:lnTo>
                    <a:pt x="23" y="126"/>
                  </a:lnTo>
                  <a:lnTo>
                    <a:pt x="21" y="126"/>
                  </a:lnTo>
                  <a:lnTo>
                    <a:pt x="21" y="125"/>
                  </a:lnTo>
                  <a:lnTo>
                    <a:pt x="23" y="124"/>
                  </a:lnTo>
                  <a:lnTo>
                    <a:pt x="23" y="123"/>
                  </a:lnTo>
                  <a:lnTo>
                    <a:pt x="24" y="122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4" y="122"/>
                  </a:lnTo>
                  <a:lnTo>
                    <a:pt x="23" y="122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21" y="122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0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23" y="117"/>
                  </a:lnTo>
                  <a:lnTo>
                    <a:pt x="23" y="116"/>
                  </a:lnTo>
                  <a:lnTo>
                    <a:pt x="23" y="115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3" y="111"/>
                  </a:lnTo>
                  <a:lnTo>
                    <a:pt x="23" y="110"/>
                  </a:lnTo>
                  <a:lnTo>
                    <a:pt x="24" y="110"/>
                  </a:lnTo>
                  <a:lnTo>
                    <a:pt x="24" y="109"/>
                  </a:lnTo>
                  <a:lnTo>
                    <a:pt x="25" y="109"/>
                  </a:lnTo>
                  <a:lnTo>
                    <a:pt x="26" y="109"/>
                  </a:lnTo>
                  <a:lnTo>
                    <a:pt x="32" y="109"/>
                  </a:lnTo>
                  <a:lnTo>
                    <a:pt x="36" y="109"/>
                  </a:lnTo>
                  <a:lnTo>
                    <a:pt x="43" y="109"/>
                  </a:lnTo>
                  <a:lnTo>
                    <a:pt x="46" y="109"/>
                  </a:lnTo>
                  <a:lnTo>
                    <a:pt x="49" y="109"/>
                  </a:lnTo>
                  <a:lnTo>
                    <a:pt x="50" y="109"/>
                  </a:lnTo>
                  <a:lnTo>
                    <a:pt x="51" y="109"/>
                  </a:lnTo>
                  <a:lnTo>
                    <a:pt x="51" y="107"/>
                  </a:lnTo>
                  <a:lnTo>
                    <a:pt x="51" y="106"/>
                  </a:lnTo>
                  <a:lnTo>
                    <a:pt x="51" y="105"/>
                  </a:lnTo>
                  <a:lnTo>
                    <a:pt x="51" y="103"/>
                  </a:lnTo>
                  <a:lnTo>
                    <a:pt x="53" y="103"/>
                  </a:lnTo>
                  <a:lnTo>
                    <a:pt x="54" y="102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8" y="102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4" y="102"/>
                  </a:lnTo>
                  <a:lnTo>
                    <a:pt x="65" y="102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8"/>
                  </a:lnTo>
                  <a:lnTo>
                    <a:pt x="70" y="97"/>
                  </a:lnTo>
                  <a:lnTo>
                    <a:pt x="70" y="95"/>
                  </a:lnTo>
                  <a:lnTo>
                    <a:pt x="71" y="95"/>
                  </a:lnTo>
                  <a:lnTo>
                    <a:pt x="71" y="97"/>
                  </a:lnTo>
                  <a:lnTo>
                    <a:pt x="74" y="98"/>
                  </a:lnTo>
                  <a:lnTo>
                    <a:pt x="75" y="99"/>
                  </a:lnTo>
                  <a:lnTo>
                    <a:pt x="77" y="100"/>
                  </a:lnTo>
                  <a:lnTo>
                    <a:pt x="78" y="100"/>
                  </a:lnTo>
                  <a:lnTo>
                    <a:pt x="79" y="100"/>
                  </a:lnTo>
                  <a:lnTo>
                    <a:pt x="81" y="101"/>
                  </a:lnTo>
                  <a:lnTo>
                    <a:pt x="82" y="101"/>
                  </a:lnTo>
                  <a:lnTo>
                    <a:pt x="83" y="102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6" y="103"/>
                  </a:lnTo>
                  <a:lnTo>
                    <a:pt x="87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1" y="105"/>
                  </a:lnTo>
                  <a:lnTo>
                    <a:pt x="92" y="105"/>
                  </a:lnTo>
                  <a:lnTo>
                    <a:pt x="92" y="106"/>
                  </a:lnTo>
                  <a:lnTo>
                    <a:pt x="93" y="107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6" y="107"/>
                  </a:lnTo>
                  <a:lnTo>
                    <a:pt x="99" y="107"/>
                  </a:lnTo>
                  <a:lnTo>
                    <a:pt x="100" y="107"/>
                  </a:lnTo>
                  <a:lnTo>
                    <a:pt x="101" y="106"/>
                  </a:lnTo>
                  <a:lnTo>
                    <a:pt x="102" y="106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0" y="103"/>
                  </a:lnTo>
                  <a:lnTo>
                    <a:pt x="110" y="102"/>
                  </a:lnTo>
                  <a:lnTo>
                    <a:pt x="110" y="101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9" y="98"/>
                  </a:lnTo>
                  <a:lnTo>
                    <a:pt x="108" y="98"/>
                  </a:lnTo>
                  <a:lnTo>
                    <a:pt x="108" y="97"/>
                  </a:lnTo>
                  <a:lnTo>
                    <a:pt x="107" y="97"/>
                  </a:lnTo>
                  <a:lnTo>
                    <a:pt x="106" y="97"/>
                  </a:lnTo>
                  <a:lnTo>
                    <a:pt x="106" y="95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2" y="97"/>
                  </a:lnTo>
                  <a:lnTo>
                    <a:pt x="101" y="98"/>
                  </a:lnTo>
                  <a:lnTo>
                    <a:pt x="99" y="98"/>
                  </a:lnTo>
                  <a:lnTo>
                    <a:pt x="96" y="99"/>
                  </a:lnTo>
                  <a:lnTo>
                    <a:pt x="95" y="100"/>
                  </a:lnTo>
                  <a:lnTo>
                    <a:pt x="94" y="100"/>
                  </a:lnTo>
                  <a:lnTo>
                    <a:pt x="93" y="100"/>
                  </a:lnTo>
                  <a:lnTo>
                    <a:pt x="91" y="98"/>
                  </a:lnTo>
                  <a:lnTo>
                    <a:pt x="91" y="97"/>
                  </a:lnTo>
                  <a:lnTo>
                    <a:pt x="90" y="95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7" y="93"/>
                  </a:lnTo>
                  <a:lnTo>
                    <a:pt x="86" y="93"/>
                  </a:lnTo>
                  <a:lnTo>
                    <a:pt x="85" y="93"/>
                  </a:lnTo>
                  <a:lnTo>
                    <a:pt x="83" y="94"/>
                  </a:lnTo>
                  <a:lnTo>
                    <a:pt x="83" y="95"/>
                  </a:lnTo>
                  <a:lnTo>
                    <a:pt x="83" y="94"/>
                  </a:lnTo>
                  <a:lnTo>
                    <a:pt x="82" y="94"/>
                  </a:lnTo>
                  <a:lnTo>
                    <a:pt x="81" y="94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79" y="91"/>
                  </a:lnTo>
                  <a:lnTo>
                    <a:pt x="79" y="90"/>
                  </a:lnTo>
                  <a:lnTo>
                    <a:pt x="78" y="90"/>
                  </a:lnTo>
                  <a:lnTo>
                    <a:pt x="75" y="90"/>
                  </a:lnTo>
                  <a:lnTo>
                    <a:pt x="73" y="89"/>
                  </a:lnTo>
                  <a:lnTo>
                    <a:pt x="70" y="90"/>
                  </a:lnTo>
                  <a:lnTo>
                    <a:pt x="68" y="91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90"/>
                  </a:lnTo>
                  <a:lnTo>
                    <a:pt x="65" y="90"/>
                  </a:lnTo>
                  <a:lnTo>
                    <a:pt x="64" y="90"/>
                  </a:lnTo>
                  <a:lnTo>
                    <a:pt x="62" y="91"/>
                  </a:lnTo>
                  <a:lnTo>
                    <a:pt x="61" y="92"/>
                  </a:lnTo>
                  <a:lnTo>
                    <a:pt x="60" y="93"/>
                  </a:lnTo>
                  <a:lnTo>
                    <a:pt x="60" y="94"/>
                  </a:lnTo>
                  <a:lnTo>
                    <a:pt x="60" y="95"/>
                  </a:lnTo>
                  <a:lnTo>
                    <a:pt x="58" y="95"/>
                  </a:lnTo>
                  <a:lnTo>
                    <a:pt x="57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1" y="95"/>
                  </a:lnTo>
                  <a:lnTo>
                    <a:pt x="49" y="95"/>
                  </a:lnTo>
                  <a:lnTo>
                    <a:pt x="48" y="95"/>
                  </a:lnTo>
                  <a:lnTo>
                    <a:pt x="45" y="95"/>
                  </a:lnTo>
                  <a:lnTo>
                    <a:pt x="43" y="95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8" y="93"/>
                  </a:lnTo>
                  <a:lnTo>
                    <a:pt x="29" y="93"/>
                  </a:lnTo>
                  <a:lnTo>
                    <a:pt x="31" y="93"/>
                  </a:lnTo>
                  <a:lnTo>
                    <a:pt x="31" y="92"/>
                  </a:lnTo>
                  <a:lnTo>
                    <a:pt x="29" y="92"/>
                  </a:lnTo>
                  <a:lnTo>
                    <a:pt x="31" y="91"/>
                  </a:lnTo>
                  <a:lnTo>
                    <a:pt x="29" y="91"/>
                  </a:lnTo>
                  <a:lnTo>
                    <a:pt x="29" y="92"/>
                  </a:lnTo>
                  <a:lnTo>
                    <a:pt x="28" y="92"/>
                  </a:lnTo>
                  <a:lnTo>
                    <a:pt x="28" y="93"/>
                  </a:lnTo>
                  <a:lnTo>
                    <a:pt x="27" y="93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6" y="91"/>
                  </a:lnTo>
                  <a:lnTo>
                    <a:pt x="27" y="90"/>
                  </a:lnTo>
                  <a:lnTo>
                    <a:pt x="28" y="89"/>
                  </a:lnTo>
                  <a:lnTo>
                    <a:pt x="28" y="88"/>
                  </a:lnTo>
                  <a:lnTo>
                    <a:pt x="28" y="89"/>
                  </a:lnTo>
                  <a:lnTo>
                    <a:pt x="29" y="89"/>
                  </a:lnTo>
                  <a:lnTo>
                    <a:pt x="28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31" y="89"/>
                  </a:lnTo>
                  <a:lnTo>
                    <a:pt x="31" y="88"/>
                  </a:lnTo>
                  <a:lnTo>
                    <a:pt x="29" y="86"/>
                  </a:lnTo>
                  <a:lnTo>
                    <a:pt x="31" y="86"/>
                  </a:lnTo>
                  <a:lnTo>
                    <a:pt x="31" y="83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9" y="88"/>
                  </a:lnTo>
                  <a:lnTo>
                    <a:pt x="28" y="88"/>
                  </a:lnTo>
                  <a:lnTo>
                    <a:pt x="27" y="88"/>
                  </a:lnTo>
                  <a:lnTo>
                    <a:pt x="26" y="88"/>
                  </a:lnTo>
                  <a:lnTo>
                    <a:pt x="26" y="89"/>
                  </a:lnTo>
                  <a:lnTo>
                    <a:pt x="25" y="90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3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3" y="84"/>
                  </a:lnTo>
                  <a:lnTo>
                    <a:pt x="24" y="84"/>
                  </a:lnTo>
                  <a:lnTo>
                    <a:pt x="24" y="83"/>
                  </a:lnTo>
                  <a:lnTo>
                    <a:pt x="25" y="83"/>
                  </a:lnTo>
                  <a:lnTo>
                    <a:pt x="26" y="83"/>
                  </a:lnTo>
                  <a:lnTo>
                    <a:pt x="26" y="84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2" y="78"/>
                  </a:lnTo>
                  <a:lnTo>
                    <a:pt x="33" y="78"/>
                  </a:lnTo>
                  <a:lnTo>
                    <a:pt x="34" y="78"/>
                  </a:lnTo>
                  <a:lnTo>
                    <a:pt x="33" y="77"/>
                  </a:lnTo>
                  <a:lnTo>
                    <a:pt x="32" y="77"/>
                  </a:lnTo>
                  <a:lnTo>
                    <a:pt x="32" y="78"/>
                  </a:lnTo>
                  <a:lnTo>
                    <a:pt x="31" y="78"/>
                  </a:lnTo>
                  <a:lnTo>
                    <a:pt x="29" y="78"/>
                  </a:lnTo>
                  <a:lnTo>
                    <a:pt x="29" y="80"/>
                  </a:lnTo>
                  <a:lnTo>
                    <a:pt x="29" y="81"/>
                  </a:lnTo>
                  <a:lnTo>
                    <a:pt x="28" y="81"/>
                  </a:lnTo>
                  <a:lnTo>
                    <a:pt x="27" y="82"/>
                  </a:lnTo>
                  <a:lnTo>
                    <a:pt x="27" y="83"/>
                  </a:lnTo>
                  <a:lnTo>
                    <a:pt x="26" y="83"/>
                  </a:lnTo>
                  <a:lnTo>
                    <a:pt x="25" y="83"/>
                  </a:lnTo>
                  <a:lnTo>
                    <a:pt x="24" y="83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6" y="80"/>
                  </a:lnTo>
                  <a:lnTo>
                    <a:pt x="26" y="81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23" y="83"/>
                  </a:lnTo>
                  <a:lnTo>
                    <a:pt x="23" y="84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0" y="78"/>
                  </a:lnTo>
                  <a:lnTo>
                    <a:pt x="19" y="78"/>
                  </a:lnTo>
                  <a:lnTo>
                    <a:pt x="19" y="77"/>
                  </a:lnTo>
                  <a:lnTo>
                    <a:pt x="19" y="76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4" y="68"/>
                  </a:lnTo>
                  <a:lnTo>
                    <a:pt x="12" y="67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0" y="60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19" y="45"/>
                  </a:lnTo>
                  <a:lnTo>
                    <a:pt x="24" y="38"/>
                  </a:lnTo>
                  <a:lnTo>
                    <a:pt x="25" y="35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31" y="24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4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6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4" y="5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3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5" y="2"/>
                  </a:lnTo>
                  <a:lnTo>
                    <a:pt x="95" y="3"/>
                  </a:lnTo>
                  <a:lnTo>
                    <a:pt x="96" y="3"/>
                  </a:lnTo>
                  <a:lnTo>
                    <a:pt x="98" y="5"/>
                  </a:lnTo>
                  <a:lnTo>
                    <a:pt x="99" y="5"/>
                  </a:lnTo>
                  <a:lnTo>
                    <a:pt x="99" y="6"/>
                  </a:lnTo>
                  <a:lnTo>
                    <a:pt x="100" y="6"/>
                  </a:lnTo>
                  <a:lnTo>
                    <a:pt x="101" y="7"/>
                  </a:lnTo>
                  <a:lnTo>
                    <a:pt x="103" y="9"/>
                  </a:lnTo>
                  <a:lnTo>
                    <a:pt x="104" y="9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7" y="13"/>
                  </a:lnTo>
                  <a:lnTo>
                    <a:pt x="106" y="14"/>
                  </a:lnTo>
                  <a:lnTo>
                    <a:pt x="107" y="14"/>
                  </a:lnTo>
                  <a:lnTo>
                    <a:pt x="107" y="15"/>
                  </a:lnTo>
                  <a:lnTo>
                    <a:pt x="108" y="15"/>
                  </a:lnTo>
                  <a:lnTo>
                    <a:pt x="109" y="15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2" y="17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3" y="16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0" y="16"/>
                  </a:lnTo>
                  <a:lnTo>
                    <a:pt x="120" y="17"/>
                  </a:lnTo>
                  <a:lnTo>
                    <a:pt x="120" y="18"/>
                  </a:lnTo>
                  <a:lnTo>
                    <a:pt x="121" y="18"/>
                  </a:lnTo>
                  <a:lnTo>
                    <a:pt x="123" y="18"/>
                  </a:lnTo>
                  <a:lnTo>
                    <a:pt x="123" y="19"/>
                  </a:lnTo>
                  <a:lnTo>
                    <a:pt x="124" y="19"/>
                  </a:lnTo>
                  <a:lnTo>
                    <a:pt x="124" y="21"/>
                  </a:lnTo>
                  <a:lnTo>
                    <a:pt x="124" y="22"/>
                  </a:lnTo>
                  <a:lnTo>
                    <a:pt x="125" y="23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6" y="26"/>
                  </a:lnTo>
                  <a:lnTo>
                    <a:pt x="127" y="26"/>
                  </a:lnTo>
                  <a:lnTo>
                    <a:pt x="127" y="27"/>
                  </a:lnTo>
                  <a:lnTo>
                    <a:pt x="126" y="27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7" y="30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7" y="32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31" y="33"/>
                  </a:lnTo>
                  <a:lnTo>
                    <a:pt x="132" y="33"/>
                  </a:lnTo>
                  <a:lnTo>
                    <a:pt x="132" y="34"/>
                  </a:lnTo>
                  <a:lnTo>
                    <a:pt x="133" y="35"/>
                  </a:lnTo>
                  <a:lnTo>
                    <a:pt x="132" y="36"/>
                  </a:lnTo>
                  <a:lnTo>
                    <a:pt x="133" y="36"/>
                  </a:lnTo>
                  <a:lnTo>
                    <a:pt x="133" y="38"/>
                  </a:lnTo>
                  <a:lnTo>
                    <a:pt x="134" y="38"/>
                  </a:lnTo>
                  <a:lnTo>
                    <a:pt x="134" y="36"/>
                  </a:lnTo>
                  <a:lnTo>
                    <a:pt x="135" y="36"/>
                  </a:lnTo>
                  <a:lnTo>
                    <a:pt x="136" y="36"/>
                  </a:lnTo>
                  <a:lnTo>
                    <a:pt x="136" y="38"/>
                  </a:lnTo>
                  <a:lnTo>
                    <a:pt x="137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40" y="42"/>
                  </a:lnTo>
                  <a:lnTo>
                    <a:pt x="140" y="43"/>
                  </a:lnTo>
                  <a:lnTo>
                    <a:pt x="140" y="44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2" y="47"/>
                  </a:lnTo>
                  <a:lnTo>
                    <a:pt x="142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4" y="49"/>
                  </a:lnTo>
                  <a:lnTo>
                    <a:pt x="145" y="49"/>
                  </a:lnTo>
                  <a:lnTo>
                    <a:pt x="146" y="49"/>
                  </a:lnTo>
                  <a:lnTo>
                    <a:pt x="146" y="50"/>
                  </a:lnTo>
                  <a:lnTo>
                    <a:pt x="149" y="51"/>
                  </a:lnTo>
                  <a:lnTo>
                    <a:pt x="150" y="51"/>
                  </a:lnTo>
                  <a:lnTo>
                    <a:pt x="151" y="52"/>
                  </a:lnTo>
                  <a:lnTo>
                    <a:pt x="151" y="55"/>
                  </a:lnTo>
                  <a:lnTo>
                    <a:pt x="152" y="56"/>
                  </a:lnTo>
                  <a:lnTo>
                    <a:pt x="153" y="57"/>
                  </a:lnTo>
                  <a:lnTo>
                    <a:pt x="156" y="58"/>
                  </a:lnTo>
                  <a:lnTo>
                    <a:pt x="157" y="5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3">
              <a:extLst>
                <a:ext uri="{FF2B5EF4-FFF2-40B4-BE49-F238E27FC236}">
                  <a16:creationId xmlns:a16="http://schemas.microsoft.com/office/drawing/2014/main" id="{CCCBEF19-21EC-2D3C-5FF9-4751F82DE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382" y="1942425"/>
              <a:ext cx="129784" cy="263800"/>
            </a:xfrm>
            <a:custGeom>
              <a:avLst/>
              <a:gdLst>
                <a:gd name="T0" fmla="*/ 81 w 92"/>
                <a:gd name="T1" fmla="*/ 29 h 187"/>
                <a:gd name="T2" fmla="*/ 88 w 92"/>
                <a:gd name="T3" fmla="*/ 42 h 187"/>
                <a:gd name="T4" fmla="*/ 90 w 92"/>
                <a:gd name="T5" fmla="*/ 50 h 187"/>
                <a:gd name="T6" fmla="*/ 92 w 92"/>
                <a:gd name="T7" fmla="*/ 55 h 187"/>
                <a:gd name="T8" fmla="*/ 88 w 92"/>
                <a:gd name="T9" fmla="*/ 60 h 187"/>
                <a:gd name="T10" fmla="*/ 84 w 92"/>
                <a:gd name="T11" fmla="*/ 66 h 187"/>
                <a:gd name="T12" fmla="*/ 84 w 92"/>
                <a:gd name="T13" fmla="*/ 74 h 187"/>
                <a:gd name="T14" fmla="*/ 80 w 92"/>
                <a:gd name="T15" fmla="*/ 78 h 187"/>
                <a:gd name="T16" fmla="*/ 76 w 92"/>
                <a:gd name="T17" fmla="*/ 84 h 187"/>
                <a:gd name="T18" fmla="*/ 71 w 92"/>
                <a:gd name="T19" fmla="*/ 90 h 187"/>
                <a:gd name="T20" fmla="*/ 71 w 92"/>
                <a:gd name="T21" fmla="*/ 95 h 187"/>
                <a:gd name="T22" fmla="*/ 65 w 92"/>
                <a:gd name="T23" fmla="*/ 101 h 187"/>
                <a:gd name="T24" fmla="*/ 60 w 92"/>
                <a:gd name="T25" fmla="*/ 104 h 187"/>
                <a:gd name="T26" fmla="*/ 58 w 92"/>
                <a:gd name="T27" fmla="*/ 110 h 187"/>
                <a:gd name="T28" fmla="*/ 58 w 92"/>
                <a:gd name="T29" fmla="*/ 122 h 187"/>
                <a:gd name="T30" fmla="*/ 59 w 92"/>
                <a:gd name="T31" fmla="*/ 128 h 187"/>
                <a:gd name="T32" fmla="*/ 57 w 92"/>
                <a:gd name="T33" fmla="*/ 136 h 187"/>
                <a:gd name="T34" fmla="*/ 58 w 92"/>
                <a:gd name="T35" fmla="*/ 146 h 187"/>
                <a:gd name="T36" fmla="*/ 59 w 92"/>
                <a:gd name="T37" fmla="*/ 152 h 187"/>
                <a:gd name="T38" fmla="*/ 60 w 92"/>
                <a:gd name="T39" fmla="*/ 163 h 187"/>
                <a:gd name="T40" fmla="*/ 58 w 92"/>
                <a:gd name="T41" fmla="*/ 169 h 187"/>
                <a:gd name="T42" fmla="*/ 59 w 92"/>
                <a:gd name="T43" fmla="*/ 174 h 187"/>
                <a:gd name="T44" fmla="*/ 46 w 92"/>
                <a:gd name="T45" fmla="*/ 184 h 187"/>
                <a:gd name="T46" fmla="*/ 31 w 92"/>
                <a:gd name="T47" fmla="*/ 186 h 187"/>
                <a:gd name="T48" fmla="*/ 27 w 92"/>
                <a:gd name="T49" fmla="*/ 178 h 187"/>
                <a:gd name="T50" fmla="*/ 24 w 92"/>
                <a:gd name="T51" fmla="*/ 174 h 187"/>
                <a:gd name="T52" fmla="*/ 25 w 92"/>
                <a:gd name="T53" fmla="*/ 168 h 187"/>
                <a:gd name="T54" fmla="*/ 25 w 92"/>
                <a:gd name="T55" fmla="*/ 151 h 187"/>
                <a:gd name="T56" fmla="*/ 25 w 92"/>
                <a:gd name="T57" fmla="*/ 129 h 187"/>
                <a:gd name="T58" fmla="*/ 25 w 92"/>
                <a:gd name="T59" fmla="*/ 117 h 187"/>
                <a:gd name="T60" fmla="*/ 25 w 92"/>
                <a:gd name="T61" fmla="*/ 101 h 187"/>
                <a:gd name="T62" fmla="*/ 18 w 92"/>
                <a:gd name="T63" fmla="*/ 93 h 187"/>
                <a:gd name="T64" fmla="*/ 17 w 92"/>
                <a:gd name="T65" fmla="*/ 85 h 187"/>
                <a:gd name="T66" fmla="*/ 17 w 92"/>
                <a:gd name="T67" fmla="*/ 74 h 187"/>
                <a:gd name="T68" fmla="*/ 0 w 92"/>
                <a:gd name="T69" fmla="*/ 62 h 187"/>
                <a:gd name="T70" fmla="*/ 1 w 92"/>
                <a:gd name="T71" fmla="*/ 51 h 187"/>
                <a:gd name="T72" fmla="*/ 4 w 92"/>
                <a:gd name="T73" fmla="*/ 45 h 187"/>
                <a:gd name="T74" fmla="*/ 6 w 92"/>
                <a:gd name="T75" fmla="*/ 41 h 187"/>
                <a:gd name="T76" fmla="*/ 10 w 92"/>
                <a:gd name="T77" fmla="*/ 42 h 187"/>
                <a:gd name="T78" fmla="*/ 9 w 92"/>
                <a:gd name="T79" fmla="*/ 38 h 187"/>
                <a:gd name="T80" fmla="*/ 12 w 92"/>
                <a:gd name="T81" fmla="*/ 35 h 187"/>
                <a:gd name="T82" fmla="*/ 15 w 92"/>
                <a:gd name="T83" fmla="*/ 33 h 187"/>
                <a:gd name="T84" fmla="*/ 19 w 92"/>
                <a:gd name="T85" fmla="*/ 30 h 187"/>
                <a:gd name="T86" fmla="*/ 24 w 92"/>
                <a:gd name="T87" fmla="*/ 29 h 187"/>
                <a:gd name="T88" fmla="*/ 30 w 92"/>
                <a:gd name="T89" fmla="*/ 30 h 187"/>
                <a:gd name="T90" fmla="*/ 37 w 92"/>
                <a:gd name="T91" fmla="*/ 30 h 187"/>
                <a:gd name="T92" fmla="*/ 46 w 92"/>
                <a:gd name="T93" fmla="*/ 20 h 187"/>
                <a:gd name="T94" fmla="*/ 49 w 92"/>
                <a:gd name="T95" fmla="*/ 13 h 187"/>
                <a:gd name="T96" fmla="*/ 48 w 92"/>
                <a:gd name="T97" fmla="*/ 5 h 187"/>
                <a:gd name="T98" fmla="*/ 52 w 92"/>
                <a:gd name="T99" fmla="*/ 4 h 187"/>
                <a:gd name="T100" fmla="*/ 57 w 92"/>
                <a:gd name="T101" fmla="*/ 2 h 187"/>
                <a:gd name="T102" fmla="*/ 63 w 92"/>
                <a:gd name="T103" fmla="*/ 0 h 187"/>
                <a:gd name="T104" fmla="*/ 67 w 92"/>
                <a:gd name="T105" fmla="*/ 4 h 187"/>
                <a:gd name="T106" fmla="*/ 76 w 92"/>
                <a:gd name="T107" fmla="*/ 16 h 187"/>
                <a:gd name="T108" fmla="*/ 82 w 92"/>
                <a:gd name="T109" fmla="*/ 1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87">
                  <a:moveTo>
                    <a:pt x="84" y="21"/>
                  </a:moveTo>
                  <a:lnTo>
                    <a:pt x="84" y="23"/>
                  </a:lnTo>
                  <a:lnTo>
                    <a:pt x="82" y="26"/>
                  </a:lnTo>
                  <a:lnTo>
                    <a:pt x="82" y="27"/>
                  </a:lnTo>
                  <a:lnTo>
                    <a:pt x="81" y="28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7" y="38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9" y="46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91" y="58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1"/>
                  </a:lnTo>
                  <a:lnTo>
                    <a:pt x="88" y="60"/>
                  </a:lnTo>
                  <a:lnTo>
                    <a:pt x="87" y="60"/>
                  </a:lnTo>
                  <a:lnTo>
                    <a:pt x="85" y="61"/>
                  </a:lnTo>
                  <a:lnTo>
                    <a:pt x="85" y="62"/>
                  </a:lnTo>
                  <a:lnTo>
                    <a:pt x="84" y="63"/>
                  </a:lnTo>
                  <a:lnTo>
                    <a:pt x="84" y="65"/>
                  </a:lnTo>
                  <a:lnTo>
                    <a:pt x="84" y="66"/>
                  </a:lnTo>
                  <a:lnTo>
                    <a:pt x="87" y="68"/>
                  </a:lnTo>
                  <a:lnTo>
                    <a:pt x="87" y="69"/>
                  </a:lnTo>
                  <a:lnTo>
                    <a:pt x="87" y="70"/>
                  </a:lnTo>
                  <a:lnTo>
                    <a:pt x="85" y="70"/>
                  </a:lnTo>
                  <a:lnTo>
                    <a:pt x="85" y="71"/>
                  </a:lnTo>
                  <a:lnTo>
                    <a:pt x="84" y="74"/>
                  </a:lnTo>
                  <a:lnTo>
                    <a:pt x="84" y="75"/>
                  </a:lnTo>
                  <a:lnTo>
                    <a:pt x="83" y="76"/>
                  </a:lnTo>
                  <a:lnTo>
                    <a:pt x="83" y="77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0" y="78"/>
                  </a:lnTo>
                  <a:lnTo>
                    <a:pt x="77" y="79"/>
                  </a:lnTo>
                  <a:lnTo>
                    <a:pt x="76" y="79"/>
                  </a:lnTo>
                  <a:lnTo>
                    <a:pt x="76" y="80"/>
                  </a:lnTo>
                  <a:lnTo>
                    <a:pt x="76" y="82"/>
                  </a:lnTo>
                  <a:lnTo>
                    <a:pt x="77" y="83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4" y="86"/>
                  </a:lnTo>
                  <a:lnTo>
                    <a:pt x="72" y="88"/>
                  </a:lnTo>
                  <a:lnTo>
                    <a:pt x="71" y="90"/>
                  </a:lnTo>
                  <a:lnTo>
                    <a:pt x="71" y="91"/>
                  </a:lnTo>
                  <a:lnTo>
                    <a:pt x="71" y="92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69" y="100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6" y="102"/>
                  </a:lnTo>
                  <a:lnTo>
                    <a:pt x="65" y="101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0" y="102"/>
                  </a:lnTo>
                  <a:lnTo>
                    <a:pt x="60" y="103"/>
                  </a:lnTo>
                  <a:lnTo>
                    <a:pt x="60" y="104"/>
                  </a:lnTo>
                  <a:lnTo>
                    <a:pt x="59" y="105"/>
                  </a:lnTo>
                  <a:lnTo>
                    <a:pt x="59" y="107"/>
                  </a:lnTo>
                  <a:lnTo>
                    <a:pt x="59" y="108"/>
                  </a:lnTo>
                  <a:lnTo>
                    <a:pt x="59" y="109"/>
                  </a:lnTo>
                  <a:lnTo>
                    <a:pt x="59" y="110"/>
                  </a:lnTo>
                  <a:lnTo>
                    <a:pt x="58" y="110"/>
                  </a:lnTo>
                  <a:lnTo>
                    <a:pt x="59" y="118"/>
                  </a:lnTo>
                  <a:lnTo>
                    <a:pt x="59" y="119"/>
                  </a:lnTo>
                  <a:lnTo>
                    <a:pt x="59" y="120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8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4"/>
                  </a:lnTo>
                  <a:lnTo>
                    <a:pt x="57" y="136"/>
                  </a:lnTo>
                  <a:lnTo>
                    <a:pt x="57" y="137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58" y="144"/>
                  </a:lnTo>
                  <a:lnTo>
                    <a:pt x="58" y="145"/>
                  </a:lnTo>
                  <a:lnTo>
                    <a:pt x="58" y="146"/>
                  </a:lnTo>
                  <a:lnTo>
                    <a:pt x="59" y="147"/>
                  </a:lnTo>
                  <a:lnTo>
                    <a:pt x="60" y="149"/>
                  </a:lnTo>
                  <a:lnTo>
                    <a:pt x="60" y="150"/>
                  </a:lnTo>
                  <a:lnTo>
                    <a:pt x="60" y="151"/>
                  </a:lnTo>
                  <a:lnTo>
                    <a:pt x="59" y="151"/>
                  </a:lnTo>
                  <a:lnTo>
                    <a:pt x="59" y="152"/>
                  </a:lnTo>
                  <a:lnTo>
                    <a:pt x="59" y="159"/>
                  </a:lnTo>
                  <a:lnTo>
                    <a:pt x="59" y="160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60" y="162"/>
                  </a:lnTo>
                  <a:lnTo>
                    <a:pt x="60" y="163"/>
                  </a:lnTo>
                  <a:lnTo>
                    <a:pt x="59" y="163"/>
                  </a:lnTo>
                  <a:lnTo>
                    <a:pt x="58" y="164"/>
                  </a:lnTo>
                  <a:lnTo>
                    <a:pt x="58" y="166"/>
                  </a:lnTo>
                  <a:lnTo>
                    <a:pt x="59" y="167"/>
                  </a:lnTo>
                  <a:lnTo>
                    <a:pt x="59" y="168"/>
                  </a:lnTo>
                  <a:lnTo>
                    <a:pt x="58" y="169"/>
                  </a:lnTo>
                  <a:lnTo>
                    <a:pt x="58" y="170"/>
                  </a:lnTo>
                  <a:lnTo>
                    <a:pt x="59" y="171"/>
                  </a:lnTo>
                  <a:lnTo>
                    <a:pt x="60" y="171"/>
                  </a:lnTo>
                  <a:lnTo>
                    <a:pt x="60" y="172"/>
                  </a:lnTo>
                  <a:lnTo>
                    <a:pt x="60" y="174"/>
                  </a:lnTo>
                  <a:lnTo>
                    <a:pt x="59" y="174"/>
                  </a:lnTo>
                  <a:lnTo>
                    <a:pt x="59" y="175"/>
                  </a:lnTo>
                  <a:lnTo>
                    <a:pt x="59" y="177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46" y="184"/>
                  </a:lnTo>
                  <a:lnTo>
                    <a:pt x="43" y="185"/>
                  </a:lnTo>
                  <a:lnTo>
                    <a:pt x="33" y="186"/>
                  </a:lnTo>
                  <a:lnTo>
                    <a:pt x="25" y="187"/>
                  </a:lnTo>
                  <a:lnTo>
                    <a:pt x="26" y="186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0" y="184"/>
                  </a:lnTo>
                  <a:lnTo>
                    <a:pt x="30" y="181"/>
                  </a:lnTo>
                  <a:lnTo>
                    <a:pt x="29" y="180"/>
                  </a:lnTo>
                  <a:lnTo>
                    <a:pt x="29" y="179"/>
                  </a:lnTo>
                  <a:lnTo>
                    <a:pt x="27" y="179"/>
                  </a:lnTo>
                  <a:lnTo>
                    <a:pt x="27" y="178"/>
                  </a:lnTo>
                  <a:lnTo>
                    <a:pt x="26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5" y="172"/>
                  </a:lnTo>
                  <a:lnTo>
                    <a:pt x="25" y="171"/>
                  </a:lnTo>
                  <a:lnTo>
                    <a:pt x="24" y="170"/>
                  </a:lnTo>
                  <a:lnTo>
                    <a:pt x="24" y="169"/>
                  </a:lnTo>
                  <a:lnTo>
                    <a:pt x="25" y="168"/>
                  </a:lnTo>
                  <a:lnTo>
                    <a:pt x="24" y="167"/>
                  </a:lnTo>
                  <a:lnTo>
                    <a:pt x="23" y="164"/>
                  </a:lnTo>
                  <a:lnTo>
                    <a:pt x="25" y="164"/>
                  </a:lnTo>
                  <a:lnTo>
                    <a:pt x="25" y="160"/>
                  </a:lnTo>
                  <a:lnTo>
                    <a:pt x="25" y="155"/>
                  </a:lnTo>
                  <a:lnTo>
                    <a:pt x="25" y="151"/>
                  </a:lnTo>
                  <a:lnTo>
                    <a:pt x="25" y="147"/>
                  </a:lnTo>
                  <a:lnTo>
                    <a:pt x="25" y="145"/>
                  </a:lnTo>
                  <a:lnTo>
                    <a:pt x="25" y="144"/>
                  </a:lnTo>
                  <a:lnTo>
                    <a:pt x="25" y="138"/>
                  </a:lnTo>
                  <a:lnTo>
                    <a:pt x="25" y="134"/>
                  </a:lnTo>
                  <a:lnTo>
                    <a:pt x="25" y="129"/>
                  </a:lnTo>
                  <a:lnTo>
                    <a:pt x="25" y="126"/>
                  </a:lnTo>
                  <a:lnTo>
                    <a:pt x="25" y="122"/>
                  </a:lnTo>
                  <a:lnTo>
                    <a:pt x="25" y="121"/>
                  </a:lnTo>
                  <a:lnTo>
                    <a:pt x="26" y="119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5" y="116"/>
                  </a:lnTo>
                  <a:lnTo>
                    <a:pt x="25" y="112"/>
                  </a:lnTo>
                  <a:lnTo>
                    <a:pt x="25" y="109"/>
                  </a:lnTo>
                  <a:lnTo>
                    <a:pt x="25" y="105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4" y="101"/>
                  </a:lnTo>
                  <a:lnTo>
                    <a:pt x="24" y="100"/>
                  </a:lnTo>
                  <a:lnTo>
                    <a:pt x="22" y="97"/>
                  </a:lnTo>
                  <a:lnTo>
                    <a:pt x="19" y="95"/>
                  </a:lnTo>
                  <a:lnTo>
                    <a:pt x="19" y="94"/>
                  </a:lnTo>
                  <a:lnTo>
                    <a:pt x="18" y="93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7" y="86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7" y="80"/>
                  </a:lnTo>
                  <a:lnTo>
                    <a:pt x="17" y="77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4" y="71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5" y="66"/>
                  </a:lnTo>
                  <a:lnTo>
                    <a:pt x="2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1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1" y="28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30" y="30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3" y="29"/>
                  </a:lnTo>
                  <a:lnTo>
                    <a:pt x="34" y="29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41" y="26"/>
                  </a:lnTo>
                  <a:lnTo>
                    <a:pt x="43" y="24"/>
                  </a:lnTo>
                  <a:lnTo>
                    <a:pt x="46" y="23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7" y="19"/>
                  </a:lnTo>
                  <a:lnTo>
                    <a:pt x="48" y="18"/>
                  </a:lnTo>
                  <a:lnTo>
                    <a:pt x="49" y="16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8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4" y="1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4"/>
                  </a:lnTo>
                  <a:lnTo>
                    <a:pt x="68" y="7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2" y="18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4" y="20"/>
                  </a:lnTo>
                  <a:lnTo>
                    <a:pt x="84" y="2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id="{D6FF65BE-E64D-1A0B-4E1E-D11E53203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253" y="1912800"/>
              <a:ext cx="324459" cy="485278"/>
            </a:xfrm>
            <a:custGeom>
              <a:avLst/>
              <a:gdLst>
                <a:gd name="T0" fmla="*/ 39 w 230"/>
                <a:gd name="T1" fmla="*/ 325 h 344"/>
                <a:gd name="T2" fmla="*/ 44 w 230"/>
                <a:gd name="T3" fmla="*/ 302 h 344"/>
                <a:gd name="T4" fmla="*/ 38 w 230"/>
                <a:gd name="T5" fmla="*/ 285 h 344"/>
                <a:gd name="T6" fmla="*/ 34 w 230"/>
                <a:gd name="T7" fmla="*/ 282 h 344"/>
                <a:gd name="T8" fmla="*/ 36 w 230"/>
                <a:gd name="T9" fmla="*/ 277 h 344"/>
                <a:gd name="T10" fmla="*/ 35 w 230"/>
                <a:gd name="T11" fmla="*/ 272 h 344"/>
                <a:gd name="T12" fmla="*/ 29 w 230"/>
                <a:gd name="T13" fmla="*/ 275 h 344"/>
                <a:gd name="T14" fmla="*/ 24 w 230"/>
                <a:gd name="T15" fmla="*/ 275 h 344"/>
                <a:gd name="T16" fmla="*/ 12 w 230"/>
                <a:gd name="T17" fmla="*/ 265 h 344"/>
                <a:gd name="T18" fmla="*/ 9 w 230"/>
                <a:gd name="T19" fmla="*/ 257 h 344"/>
                <a:gd name="T20" fmla="*/ 3 w 230"/>
                <a:gd name="T21" fmla="*/ 259 h 344"/>
                <a:gd name="T22" fmla="*/ 2 w 230"/>
                <a:gd name="T23" fmla="*/ 250 h 344"/>
                <a:gd name="T24" fmla="*/ 10 w 230"/>
                <a:gd name="T25" fmla="*/ 234 h 344"/>
                <a:gd name="T26" fmla="*/ 11 w 230"/>
                <a:gd name="T27" fmla="*/ 220 h 344"/>
                <a:gd name="T28" fmla="*/ 27 w 230"/>
                <a:gd name="T29" fmla="*/ 205 h 344"/>
                <a:gd name="T30" fmla="*/ 49 w 230"/>
                <a:gd name="T31" fmla="*/ 185 h 344"/>
                <a:gd name="T32" fmla="*/ 62 w 230"/>
                <a:gd name="T33" fmla="*/ 182 h 344"/>
                <a:gd name="T34" fmla="*/ 76 w 230"/>
                <a:gd name="T35" fmla="*/ 193 h 344"/>
                <a:gd name="T36" fmla="*/ 86 w 230"/>
                <a:gd name="T37" fmla="*/ 201 h 344"/>
                <a:gd name="T38" fmla="*/ 95 w 230"/>
                <a:gd name="T39" fmla="*/ 185 h 344"/>
                <a:gd name="T40" fmla="*/ 100 w 230"/>
                <a:gd name="T41" fmla="*/ 173 h 344"/>
                <a:gd name="T42" fmla="*/ 110 w 230"/>
                <a:gd name="T43" fmla="*/ 151 h 344"/>
                <a:gd name="T44" fmla="*/ 116 w 230"/>
                <a:gd name="T45" fmla="*/ 137 h 344"/>
                <a:gd name="T46" fmla="*/ 129 w 230"/>
                <a:gd name="T47" fmla="*/ 123 h 344"/>
                <a:gd name="T48" fmla="*/ 141 w 230"/>
                <a:gd name="T49" fmla="*/ 106 h 344"/>
                <a:gd name="T50" fmla="*/ 145 w 230"/>
                <a:gd name="T51" fmla="*/ 91 h 344"/>
                <a:gd name="T52" fmla="*/ 156 w 230"/>
                <a:gd name="T53" fmla="*/ 64 h 344"/>
                <a:gd name="T54" fmla="*/ 171 w 230"/>
                <a:gd name="T55" fmla="*/ 55 h 344"/>
                <a:gd name="T56" fmla="*/ 181 w 230"/>
                <a:gd name="T57" fmla="*/ 44 h 344"/>
                <a:gd name="T58" fmla="*/ 181 w 230"/>
                <a:gd name="T59" fmla="*/ 26 h 344"/>
                <a:gd name="T60" fmla="*/ 168 w 230"/>
                <a:gd name="T61" fmla="*/ 8 h 344"/>
                <a:gd name="T62" fmla="*/ 184 w 230"/>
                <a:gd name="T63" fmla="*/ 12 h 344"/>
                <a:gd name="T64" fmla="*/ 191 w 230"/>
                <a:gd name="T65" fmla="*/ 21 h 344"/>
                <a:gd name="T66" fmla="*/ 195 w 230"/>
                <a:gd name="T67" fmla="*/ 31 h 344"/>
                <a:gd name="T68" fmla="*/ 196 w 230"/>
                <a:gd name="T69" fmla="*/ 41 h 344"/>
                <a:gd name="T70" fmla="*/ 196 w 230"/>
                <a:gd name="T71" fmla="*/ 54 h 344"/>
                <a:gd name="T72" fmla="*/ 198 w 230"/>
                <a:gd name="T73" fmla="*/ 79 h 344"/>
                <a:gd name="T74" fmla="*/ 208 w 230"/>
                <a:gd name="T75" fmla="*/ 96 h 344"/>
                <a:gd name="T76" fmla="*/ 169 w 230"/>
                <a:gd name="T77" fmla="*/ 95 h 344"/>
                <a:gd name="T78" fmla="*/ 189 w 230"/>
                <a:gd name="T79" fmla="*/ 131 h 344"/>
                <a:gd name="T80" fmla="*/ 209 w 230"/>
                <a:gd name="T81" fmla="*/ 160 h 344"/>
                <a:gd name="T82" fmla="*/ 201 w 230"/>
                <a:gd name="T83" fmla="*/ 179 h 344"/>
                <a:gd name="T84" fmla="*/ 188 w 230"/>
                <a:gd name="T85" fmla="*/ 202 h 344"/>
                <a:gd name="T86" fmla="*/ 176 w 230"/>
                <a:gd name="T87" fmla="*/ 213 h 344"/>
                <a:gd name="T88" fmla="*/ 181 w 230"/>
                <a:gd name="T89" fmla="*/ 227 h 344"/>
                <a:gd name="T90" fmla="*/ 184 w 230"/>
                <a:gd name="T91" fmla="*/ 240 h 344"/>
                <a:gd name="T92" fmla="*/ 186 w 230"/>
                <a:gd name="T93" fmla="*/ 257 h 344"/>
                <a:gd name="T94" fmla="*/ 198 w 230"/>
                <a:gd name="T95" fmla="*/ 273 h 344"/>
                <a:gd name="T96" fmla="*/ 212 w 230"/>
                <a:gd name="T97" fmla="*/ 296 h 344"/>
                <a:gd name="T98" fmla="*/ 227 w 230"/>
                <a:gd name="T99" fmla="*/ 309 h 344"/>
                <a:gd name="T100" fmla="*/ 228 w 230"/>
                <a:gd name="T101" fmla="*/ 323 h 344"/>
                <a:gd name="T102" fmla="*/ 227 w 230"/>
                <a:gd name="T103" fmla="*/ 333 h 344"/>
                <a:gd name="T104" fmla="*/ 223 w 230"/>
                <a:gd name="T105" fmla="*/ 341 h 344"/>
                <a:gd name="T106" fmla="*/ 208 w 230"/>
                <a:gd name="T107" fmla="*/ 335 h 344"/>
                <a:gd name="T108" fmla="*/ 196 w 230"/>
                <a:gd name="T109" fmla="*/ 335 h 344"/>
                <a:gd name="T110" fmla="*/ 187 w 230"/>
                <a:gd name="T111" fmla="*/ 332 h 344"/>
                <a:gd name="T112" fmla="*/ 177 w 230"/>
                <a:gd name="T113" fmla="*/ 331 h 344"/>
                <a:gd name="T114" fmla="*/ 141 w 230"/>
                <a:gd name="T115" fmla="*/ 326 h 344"/>
                <a:gd name="T116" fmla="*/ 127 w 230"/>
                <a:gd name="T117" fmla="*/ 327 h 344"/>
                <a:gd name="T118" fmla="*/ 105 w 230"/>
                <a:gd name="T119" fmla="*/ 326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0" h="344">
                  <a:moveTo>
                    <a:pt x="84" y="330"/>
                  </a:moveTo>
                  <a:lnTo>
                    <a:pt x="76" y="330"/>
                  </a:lnTo>
                  <a:lnTo>
                    <a:pt x="67" y="330"/>
                  </a:lnTo>
                  <a:lnTo>
                    <a:pt x="58" y="330"/>
                  </a:lnTo>
                  <a:lnTo>
                    <a:pt x="57" y="330"/>
                  </a:lnTo>
                  <a:lnTo>
                    <a:pt x="51" y="330"/>
                  </a:lnTo>
                  <a:lnTo>
                    <a:pt x="49" y="330"/>
                  </a:lnTo>
                  <a:lnTo>
                    <a:pt x="44" y="330"/>
                  </a:lnTo>
                  <a:lnTo>
                    <a:pt x="42" y="329"/>
                  </a:lnTo>
                  <a:lnTo>
                    <a:pt x="41" y="329"/>
                  </a:lnTo>
                  <a:lnTo>
                    <a:pt x="41" y="327"/>
                  </a:lnTo>
                  <a:lnTo>
                    <a:pt x="39" y="327"/>
                  </a:lnTo>
                  <a:lnTo>
                    <a:pt x="39" y="326"/>
                  </a:lnTo>
                  <a:lnTo>
                    <a:pt x="39" y="325"/>
                  </a:lnTo>
                  <a:lnTo>
                    <a:pt x="38" y="324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9" y="318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1" y="312"/>
                  </a:lnTo>
                  <a:lnTo>
                    <a:pt x="41" y="308"/>
                  </a:lnTo>
                  <a:lnTo>
                    <a:pt x="42" y="307"/>
                  </a:lnTo>
                  <a:lnTo>
                    <a:pt x="42" y="306"/>
                  </a:lnTo>
                  <a:lnTo>
                    <a:pt x="43" y="305"/>
                  </a:lnTo>
                  <a:lnTo>
                    <a:pt x="43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3" y="298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42" y="297"/>
                  </a:lnTo>
                  <a:lnTo>
                    <a:pt x="42" y="296"/>
                  </a:lnTo>
                  <a:lnTo>
                    <a:pt x="41" y="294"/>
                  </a:lnTo>
                  <a:lnTo>
                    <a:pt x="38" y="292"/>
                  </a:lnTo>
                  <a:lnTo>
                    <a:pt x="37" y="291"/>
                  </a:lnTo>
                  <a:lnTo>
                    <a:pt x="34" y="289"/>
                  </a:lnTo>
                  <a:lnTo>
                    <a:pt x="35" y="289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39" y="285"/>
                  </a:lnTo>
                  <a:lnTo>
                    <a:pt x="38" y="285"/>
                  </a:lnTo>
                  <a:lnTo>
                    <a:pt x="37" y="287"/>
                  </a:lnTo>
                  <a:lnTo>
                    <a:pt x="36" y="287"/>
                  </a:lnTo>
                  <a:lnTo>
                    <a:pt x="34" y="287"/>
                  </a:lnTo>
                  <a:lnTo>
                    <a:pt x="34" y="285"/>
                  </a:lnTo>
                  <a:lnTo>
                    <a:pt x="34" y="283"/>
                  </a:lnTo>
                  <a:lnTo>
                    <a:pt x="32" y="282"/>
                  </a:lnTo>
                  <a:lnTo>
                    <a:pt x="32" y="281"/>
                  </a:lnTo>
                  <a:lnTo>
                    <a:pt x="32" y="280"/>
                  </a:lnTo>
                  <a:lnTo>
                    <a:pt x="32" y="281"/>
                  </a:lnTo>
                  <a:lnTo>
                    <a:pt x="33" y="281"/>
                  </a:lnTo>
                  <a:lnTo>
                    <a:pt x="33" y="282"/>
                  </a:lnTo>
                  <a:lnTo>
                    <a:pt x="34" y="282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2"/>
                  </a:lnTo>
                  <a:lnTo>
                    <a:pt x="33" y="281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9"/>
                  </a:lnTo>
                  <a:lnTo>
                    <a:pt x="35" y="280"/>
                  </a:lnTo>
                  <a:lnTo>
                    <a:pt x="36" y="279"/>
                  </a:lnTo>
                  <a:lnTo>
                    <a:pt x="36" y="280"/>
                  </a:lnTo>
                  <a:lnTo>
                    <a:pt x="37" y="280"/>
                  </a:lnTo>
                  <a:lnTo>
                    <a:pt x="37" y="279"/>
                  </a:lnTo>
                  <a:lnTo>
                    <a:pt x="36" y="279"/>
                  </a:lnTo>
                  <a:lnTo>
                    <a:pt x="35" y="279"/>
                  </a:lnTo>
                  <a:lnTo>
                    <a:pt x="35" y="277"/>
                  </a:lnTo>
                  <a:lnTo>
                    <a:pt x="36" y="277"/>
                  </a:lnTo>
                  <a:lnTo>
                    <a:pt x="37" y="276"/>
                  </a:lnTo>
                  <a:lnTo>
                    <a:pt x="38" y="276"/>
                  </a:lnTo>
                  <a:lnTo>
                    <a:pt x="37" y="276"/>
                  </a:lnTo>
                  <a:lnTo>
                    <a:pt x="38" y="276"/>
                  </a:lnTo>
                  <a:lnTo>
                    <a:pt x="35" y="276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4" y="274"/>
                  </a:lnTo>
                  <a:lnTo>
                    <a:pt x="35" y="274"/>
                  </a:lnTo>
                  <a:lnTo>
                    <a:pt x="36" y="272"/>
                  </a:lnTo>
                  <a:lnTo>
                    <a:pt x="37" y="272"/>
                  </a:lnTo>
                  <a:lnTo>
                    <a:pt x="37" y="271"/>
                  </a:lnTo>
                  <a:lnTo>
                    <a:pt x="36" y="272"/>
                  </a:lnTo>
                  <a:lnTo>
                    <a:pt x="35" y="272"/>
                  </a:lnTo>
                  <a:lnTo>
                    <a:pt x="34" y="273"/>
                  </a:lnTo>
                  <a:lnTo>
                    <a:pt x="34" y="274"/>
                  </a:lnTo>
                  <a:lnTo>
                    <a:pt x="33" y="274"/>
                  </a:lnTo>
                  <a:lnTo>
                    <a:pt x="32" y="274"/>
                  </a:lnTo>
                  <a:lnTo>
                    <a:pt x="30" y="274"/>
                  </a:lnTo>
                  <a:lnTo>
                    <a:pt x="30" y="273"/>
                  </a:lnTo>
                  <a:lnTo>
                    <a:pt x="30" y="272"/>
                  </a:lnTo>
                  <a:lnTo>
                    <a:pt x="29" y="272"/>
                  </a:lnTo>
                  <a:lnTo>
                    <a:pt x="28" y="273"/>
                  </a:lnTo>
                  <a:lnTo>
                    <a:pt x="29" y="273"/>
                  </a:lnTo>
                  <a:lnTo>
                    <a:pt x="29" y="274"/>
                  </a:lnTo>
                  <a:lnTo>
                    <a:pt x="30" y="274"/>
                  </a:lnTo>
                  <a:lnTo>
                    <a:pt x="30" y="275"/>
                  </a:lnTo>
                  <a:lnTo>
                    <a:pt x="29" y="275"/>
                  </a:lnTo>
                  <a:lnTo>
                    <a:pt x="29" y="274"/>
                  </a:lnTo>
                  <a:lnTo>
                    <a:pt x="28" y="274"/>
                  </a:lnTo>
                  <a:lnTo>
                    <a:pt x="28" y="275"/>
                  </a:lnTo>
                  <a:lnTo>
                    <a:pt x="28" y="276"/>
                  </a:lnTo>
                  <a:lnTo>
                    <a:pt x="29" y="277"/>
                  </a:lnTo>
                  <a:lnTo>
                    <a:pt x="28" y="277"/>
                  </a:lnTo>
                  <a:lnTo>
                    <a:pt x="27" y="277"/>
                  </a:lnTo>
                  <a:lnTo>
                    <a:pt x="26" y="277"/>
                  </a:lnTo>
                  <a:lnTo>
                    <a:pt x="25" y="277"/>
                  </a:lnTo>
                  <a:lnTo>
                    <a:pt x="24" y="276"/>
                  </a:lnTo>
                  <a:lnTo>
                    <a:pt x="24" y="275"/>
                  </a:lnTo>
                  <a:lnTo>
                    <a:pt x="25" y="274"/>
                  </a:lnTo>
                  <a:lnTo>
                    <a:pt x="24" y="274"/>
                  </a:lnTo>
                  <a:lnTo>
                    <a:pt x="24" y="275"/>
                  </a:lnTo>
                  <a:lnTo>
                    <a:pt x="22" y="276"/>
                  </a:lnTo>
                  <a:lnTo>
                    <a:pt x="21" y="276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4"/>
                  </a:lnTo>
                  <a:lnTo>
                    <a:pt x="19" y="274"/>
                  </a:lnTo>
                  <a:lnTo>
                    <a:pt x="17" y="273"/>
                  </a:lnTo>
                  <a:lnTo>
                    <a:pt x="15" y="272"/>
                  </a:lnTo>
                  <a:lnTo>
                    <a:pt x="15" y="271"/>
                  </a:lnTo>
                  <a:lnTo>
                    <a:pt x="15" y="269"/>
                  </a:lnTo>
                  <a:lnTo>
                    <a:pt x="15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2" y="265"/>
                  </a:lnTo>
                  <a:lnTo>
                    <a:pt x="12" y="262"/>
                  </a:lnTo>
                  <a:lnTo>
                    <a:pt x="12" y="260"/>
                  </a:lnTo>
                  <a:lnTo>
                    <a:pt x="12" y="259"/>
                  </a:lnTo>
                  <a:lnTo>
                    <a:pt x="13" y="258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1" y="257"/>
                  </a:lnTo>
                  <a:lnTo>
                    <a:pt x="11" y="256"/>
                  </a:lnTo>
                  <a:lnTo>
                    <a:pt x="10" y="256"/>
                  </a:lnTo>
                  <a:lnTo>
                    <a:pt x="11" y="257"/>
                  </a:lnTo>
                  <a:lnTo>
                    <a:pt x="11" y="258"/>
                  </a:lnTo>
                  <a:lnTo>
                    <a:pt x="10" y="258"/>
                  </a:lnTo>
                  <a:lnTo>
                    <a:pt x="9" y="257"/>
                  </a:lnTo>
                  <a:lnTo>
                    <a:pt x="9" y="258"/>
                  </a:lnTo>
                  <a:lnTo>
                    <a:pt x="8" y="258"/>
                  </a:lnTo>
                  <a:lnTo>
                    <a:pt x="7" y="257"/>
                  </a:lnTo>
                  <a:lnTo>
                    <a:pt x="7" y="256"/>
                  </a:lnTo>
                  <a:lnTo>
                    <a:pt x="5" y="254"/>
                  </a:lnTo>
                  <a:lnTo>
                    <a:pt x="4" y="252"/>
                  </a:lnTo>
                  <a:lnTo>
                    <a:pt x="4" y="254"/>
                  </a:lnTo>
                  <a:lnTo>
                    <a:pt x="4" y="255"/>
                  </a:lnTo>
                  <a:lnTo>
                    <a:pt x="5" y="258"/>
                  </a:lnTo>
                  <a:lnTo>
                    <a:pt x="7" y="258"/>
                  </a:lnTo>
                  <a:lnTo>
                    <a:pt x="7" y="259"/>
                  </a:lnTo>
                  <a:lnTo>
                    <a:pt x="2" y="260"/>
                  </a:lnTo>
                  <a:lnTo>
                    <a:pt x="2" y="259"/>
                  </a:lnTo>
                  <a:lnTo>
                    <a:pt x="3" y="259"/>
                  </a:lnTo>
                  <a:lnTo>
                    <a:pt x="2" y="258"/>
                  </a:lnTo>
                  <a:lnTo>
                    <a:pt x="2" y="259"/>
                  </a:lnTo>
                  <a:lnTo>
                    <a:pt x="1" y="259"/>
                  </a:lnTo>
                  <a:lnTo>
                    <a:pt x="0" y="258"/>
                  </a:lnTo>
                  <a:lnTo>
                    <a:pt x="1" y="258"/>
                  </a:lnTo>
                  <a:lnTo>
                    <a:pt x="1" y="257"/>
                  </a:lnTo>
                  <a:lnTo>
                    <a:pt x="2" y="256"/>
                  </a:lnTo>
                  <a:lnTo>
                    <a:pt x="1" y="257"/>
                  </a:lnTo>
                  <a:lnTo>
                    <a:pt x="1" y="256"/>
                  </a:lnTo>
                  <a:lnTo>
                    <a:pt x="1" y="255"/>
                  </a:lnTo>
                  <a:lnTo>
                    <a:pt x="2" y="254"/>
                  </a:lnTo>
                  <a:lnTo>
                    <a:pt x="2" y="252"/>
                  </a:lnTo>
                  <a:lnTo>
                    <a:pt x="2" y="251"/>
                  </a:lnTo>
                  <a:lnTo>
                    <a:pt x="2" y="250"/>
                  </a:lnTo>
                  <a:lnTo>
                    <a:pt x="3" y="250"/>
                  </a:lnTo>
                  <a:lnTo>
                    <a:pt x="3" y="249"/>
                  </a:lnTo>
                  <a:lnTo>
                    <a:pt x="3" y="248"/>
                  </a:lnTo>
                  <a:lnTo>
                    <a:pt x="4" y="248"/>
                  </a:lnTo>
                  <a:lnTo>
                    <a:pt x="4" y="247"/>
                  </a:lnTo>
                  <a:lnTo>
                    <a:pt x="5" y="245"/>
                  </a:lnTo>
                  <a:lnTo>
                    <a:pt x="7" y="243"/>
                  </a:lnTo>
                  <a:lnTo>
                    <a:pt x="7" y="242"/>
                  </a:lnTo>
                  <a:lnTo>
                    <a:pt x="8" y="241"/>
                  </a:lnTo>
                  <a:lnTo>
                    <a:pt x="9" y="241"/>
                  </a:lnTo>
                  <a:lnTo>
                    <a:pt x="9" y="240"/>
                  </a:lnTo>
                  <a:lnTo>
                    <a:pt x="10" y="237"/>
                  </a:lnTo>
                  <a:lnTo>
                    <a:pt x="10" y="235"/>
                  </a:lnTo>
                  <a:lnTo>
                    <a:pt x="10" y="234"/>
                  </a:lnTo>
                  <a:lnTo>
                    <a:pt x="10" y="232"/>
                  </a:lnTo>
                  <a:lnTo>
                    <a:pt x="10" y="231"/>
                  </a:lnTo>
                  <a:lnTo>
                    <a:pt x="10" y="230"/>
                  </a:lnTo>
                  <a:lnTo>
                    <a:pt x="11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1" y="225"/>
                  </a:lnTo>
                  <a:lnTo>
                    <a:pt x="10" y="224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1" y="221"/>
                  </a:lnTo>
                  <a:lnTo>
                    <a:pt x="10" y="221"/>
                  </a:lnTo>
                  <a:lnTo>
                    <a:pt x="10" y="220"/>
                  </a:lnTo>
                  <a:lnTo>
                    <a:pt x="11" y="220"/>
                  </a:lnTo>
                  <a:lnTo>
                    <a:pt x="12" y="218"/>
                  </a:lnTo>
                  <a:lnTo>
                    <a:pt x="12" y="217"/>
                  </a:lnTo>
                  <a:lnTo>
                    <a:pt x="13" y="218"/>
                  </a:lnTo>
                  <a:lnTo>
                    <a:pt x="15" y="218"/>
                  </a:lnTo>
                  <a:lnTo>
                    <a:pt x="15" y="217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5"/>
                  </a:lnTo>
                  <a:lnTo>
                    <a:pt x="19" y="212"/>
                  </a:lnTo>
                  <a:lnTo>
                    <a:pt x="24" y="209"/>
                  </a:lnTo>
                  <a:lnTo>
                    <a:pt x="24" y="208"/>
                  </a:lnTo>
                  <a:lnTo>
                    <a:pt x="25" y="206"/>
                  </a:lnTo>
                  <a:lnTo>
                    <a:pt x="26" y="205"/>
                  </a:lnTo>
                  <a:lnTo>
                    <a:pt x="27" y="205"/>
                  </a:lnTo>
                  <a:lnTo>
                    <a:pt x="28" y="205"/>
                  </a:lnTo>
                  <a:lnTo>
                    <a:pt x="28" y="202"/>
                  </a:lnTo>
                  <a:lnTo>
                    <a:pt x="29" y="202"/>
                  </a:lnTo>
                  <a:lnTo>
                    <a:pt x="30" y="201"/>
                  </a:lnTo>
                  <a:lnTo>
                    <a:pt x="32" y="201"/>
                  </a:lnTo>
                  <a:lnTo>
                    <a:pt x="33" y="200"/>
                  </a:lnTo>
                  <a:lnTo>
                    <a:pt x="33" y="199"/>
                  </a:lnTo>
                  <a:lnTo>
                    <a:pt x="34" y="199"/>
                  </a:lnTo>
                  <a:lnTo>
                    <a:pt x="35" y="199"/>
                  </a:lnTo>
                  <a:lnTo>
                    <a:pt x="36" y="199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41" y="191"/>
                  </a:lnTo>
                  <a:lnTo>
                    <a:pt x="49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5"/>
                  </a:lnTo>
                  <a:lnTo>
                    <a:pt x="50" y="188"/>
                  </a:lnTo>
                  <a:lnTo>
                    <a:pt x="51" y="188"/>
                  </a:lnTo>
                  <a:lnTo>
                    <a:pt x="51" y="189"/>
                  </a:lnTo>
                  <a:lnTo>
                    <a:pt x="52" y="189"/>
                  </a:lnTo>
                  <a:lnTo>
                    <a:pt x="60" y="189"/>
                  </a:lnTo>
                  <a:lnTo>
                    <a:pt x="60" y="188"/>
                  </a:lnTo>
                  <a:lnTo>
                    <a:pt x="60" y="187"/>
                  </a:lnTo>
                  <a:lnTo>
                    <a:pt x="61" y="187"/>
                  </a:lnTo>
                  <a:lnTo>
                    <a:pt x="61" y="184"/>
                  </a:lnTo>
                  <a:lnTo>
                    <a:pt x="61" y="183"/>
                  </a:lnTo>
                  <a:lnTo>
                    <a:pt x="62" y="182"/>
                  </a:lnTo>
                  <a:lnTo>
                    <a:pt x="62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7" y="184"/>
                  </a:lnTo>
                  <a:lnTo>
                    <a:pt x="69" y="185"/>
                  </a:lnTo>
                  <a:lnTo>
                    <a:pt x="70" y="187"/>
                  </a:lnTo>
                  <a:lnTo>
                    <a:pt x="70" y="188"/>
                  </a:lnTo>
                  <a:lnTo>
                    <a:pt x="70" y="189"/>
                  </a:lnTo>
                  <a:lnTo>
                    <a:pt x="71" y="190"/>
                  </a:lnTo>
                  <a:lnTo>
                    <a:pt x="72" y="191"/>
                  </a:lnTo>
                  <a:lnTo>
                    <a:pt x="75" y="192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8" y="201"/>
                  </a:lnTo>
                  <a:lnTo>
                    <a:pt x="79" y="202"/>
                  </a:lnTo>
                  <a:lnTo>
                    <a:pt x="80" y="201"/>
                  </a:lnTo>
                  <a:lnTo>
                    <a:pt x="82" y="201"/>
                  </a:lnTo>
                  <a:lnTo>
                    <a:pt x="83" y="201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4" y="201"/>
                  </a:lnTo>
                  <a:lnTo>
                    <a:pt x="85" y="201"/>
                  </a:lnTo>
                  <a:lnTo>
                    <a:pt x="86" y="201"/>
                  </a:lnTo>
                  <a:lnTo>
                    <a:pt x="86" y="200"/>
                  </a:lnTo>
                  <a:lnTo>
                    <a:pt x="87" y="199"/>
                  </a:lnTo>
                  <a:lnTo>
                    <a:pt x="87" y="198"/>
                  </a:lnTo>
                  <a:lnTo>
                    <a:pt x="88" y="197"/>
                  </a:lnTo>
                  <a:lnTo>
                    <a:pt x="89" y="197"/>
                  </a:lnTo>
                  <a:lnTo>
                    <a:pt x="91" y="196"/>
                  </a:lnTo>
                  <a:lnTo>
                    <a:pt x="92" y="193"/>
                  </a:lnTo>
                  <a:lnTo>
                    <a:pt x="92" y="192"/>
                  </a:lnTo>
                  <a:lnTo>
                    <a:pt x="92" y="191"/>
                  </a:lnTo>
                  <a:lnTo>
                    <a:pt x="91" y="190"/>
                  </a:lnTo>
                  <a:lnTo>
                    <a:pt x="91" y="189"/>
                  </a:lnTo>
                  <a:lnTo>
                    <a:pt x="92" y="189"/>
                  </a:lnTo>
                  <a:lnTo>
                    <a:pt x="93" y="187"/>
                  </a:lnTo>
                  <a:lnTo>
                    <a:pt x="95" y="185"/>
                  </a:lnTo>
                  <a:lnTo>
                    <a:pt x="96" y="185"/>
                  </a:lnTo>
                  <a:lnTo>
                    <a:pt x="96" y="184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0" y="182"/>
                  </a:lnTo>
                  <a:lnTo>
                    <a:pt x="101" y="182"/>
                  </a:lnTo>
                  <a:lnTo>
                    <a:pt x="101" y="181"/>
                  </a:lnTo>
                  <a:lnTo>
                    <a:pt x="100" y="180"/>
                  </a:lnTo>
                  <a:lnTo>
                    <a:pt x="99" y="178"/>
                  </a:lnTo>
                  <a:lnTo>
                    <a:pt x="97" y="178"/>
                  </a:lnTo>
                  <a:lnTo>
                    <a:pt x="96" y="176"/>
                  </a:lnTo>
                  <a:lnTo>
                    <a:pt x="97" y="176"/>
                  </a:lnTo>
                  <a:lnTo>
                    <a:pt x="99" y="175"/>
                  </a:lnTo>
                  <a:lnTo>
                    <a:pt x="100" y="173"/>
                  </a:lnTo>
                  <a:lnTo>
                    <a:pt x="102" y="171"/>
                  </a:lnTo>
                  <a:lnTo>
                    <a:pt x="103" y="170"/>
                  </a:lnTo>
                  <a:lnTo>
                    <a:pt x="104" y="168"/>
                  </a:lnTo>
                  <a:lnTo>
                    <a:pt x="105" y="167"/>
                  </a:lnTo>
                  <a:lnTo>
                    <a:pt x="105" y="165"/>
                  </a:lnTo>
                  <a:lnTo>
                    <a:pt x="105" y="164"/>
                  </a:lnTo>
                  <a:lnTo>
                    <a:pt x="105" y="163"/>
                  </a:lnTo>
                  <a:lnTo>
                    <a:pt x="106" y="162"/>
                  </a:lnTo>
                  <a:lnTo>
                    <a:pt x="109" y="157"/>
                  </a:lnTo>
                  <a:lnTo>
                    <a:pt x="110" y="156"/>
                  </a:lnTo>
                  <a:lnTo>
                    <a:pt x="110" y="155"/>
                  </a:lnTo>
                  <a:lnTo>
                    <a:pt x="110" y="154"/>
                  </a:lnTo>
                  <a:lnTo>
                    <a:pt x="110" y="153"/>
                  </a:lnTo>
                  <a:lnTo>
                    <a:pt x="110" y="151"/>
                  </a:lnTo>
                  <a:lnTo>
                    <a:pt x="111" y="149"/>
                  </a:lnTo>
                  <a:lnTo>
                    <a:pt x="112" y="149"/>
                  </a:lnTo>
                  <a:lnTo>
                    <a:pt x="112" y="148"/>
                  </a:lnTo>
                  <a:lnTo>
                    <a:pt x="111" y="146"/>
                  </a:lnTo>
                  <a:lnTo>
                    <a:pt x="111" y="145"/>
                  </a:lnTo>
                  <a:lnTo>
                    <a:pt x="111" y="143"/>
                  </a:lnTo>
                  <a:lnTo>
                    <a:pt x="112" y="142"/>
                  </a:lnTo>
                  <a:lnTo>
                    <a:pt x="113" y="142"/>
                  </a:lnTo>
                  <a:lnTo>
                    <a:pt x="114" y="142"/>
                  </a:lnTo>
                  <a:lnTo>
                    <a:pt x="114" y="141"/>
                  </a:lnTo>
                  <a:lnTo>
                    <a:pt x="116" y="141"/>
                  </a:lnTo>
                  <a:lnTo>
                    <a:pt x="117" y="140"/>
                  </a:lnTo>
                  <a:lnTo>
                    <a:pt x="117" y="139"/>
                  </a:lnTo>
                  <a:lnTo>
                    <a:pt x="116" y="137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5"/>
                  </a:lnTo>
                  <a:lnTo>
                    <a:pt x="120" y="137"/>
                  </a:lnTo>
                  <a:lnTo>
                    <a:pt x="121" y="137"/>
                  </a:lnTo>
                  <a:lnTo>
                    <a:pt x="125" y="134"/>
                  </a:lnTo>
                  <a:lnTo>
                    <a:pt x="126" y="133"/>
                  </a:lnTo>
                  <a:lnTo>
                    <a:pt x="126" y="132"/>
                  </a:lnTo>
                  <a:lnTo>
                    <a:pt x="127" y="132"/>
                  </a:lnTo>
                  <a:lnTo>
                    <a:pt x="128" y="132"/>
                  </a:lnTo>
                  <a:lnTo>
                    <a:pt x="128" y="131"/>
                  </a:lnTo>
                  <a:lnTo>
                    <a:pt x="128" y="130"/>
                  </a:lnTo>
                  <a:lnTo>
                    <a:pt x="129" y="124"/>
                  </a:lnTo>
                  <a:lnTo>
                    <a:pt x="129" y="123"/>
                  </a:lnTo>
                  <a:lnTo>
                    <a:pt x="129" y="122"/>
                  </a:lnTo>
                  <a:lnTo>
                    <a:pt x="129" y="120"/>
                  </a:lnTo>
                  <a:lnTo>
                    <a:pt x="131" y="117"/>
                  </a:lnTo>
                  <a:lnTo>
                    <a:pt x="131" y="116"/>
                  </a:lnTo>
                  <a:lnTo>
                    <a:pt x="131" y="115"/>
                  </a:lnTo>
                  <a:lnTo>
                    <a:pt x="131" y="114"/>
                  </a:lnTo>
                  <a:lnTo>
                    <a:pt x="130" y="114"/>
                  </a:lnTo>
                  <a:lnTo>
                    <a:pt x="130" y="113"/>
                  </a:lnTo>
                  <a:lnTo>
                    <a:pt x="133" y="112"/>
                  </a:lnTo>
                  <a:lnTo>
                    <a:pt x="134" y="111"/>
                  </a:lnTo>
                  <a:lnTo>
                    <a:pt x="136" y="109"/>
                  </a:lnTo>
                  <a:lnTo>
                    <a:pt x="138" y="109"/>
                  </a:lnTo>
                  <a:lnTo>
                    <a:pt x="141" y="108"/>
                  </a:lnTo>
                  <a:lnTo>
                    <a:pt x="141" y="106"/>
                  </a:lnTo>
                  <a:lnTo>
                    <a:pt x="142" y="104"/>
                  </a:lnTo>
                  <a:lnTo>
                    <a:pt x="142" y="101"/>
                  </a:lnTo>
                  <a:lnTo>
                    <a:pt x="142" y="100"/>
                  </a:lnTo>
                  <a:lnTo>
                    <a:pt x="143" y="100"/>
                  </a:lnTo>
                  <a:lnTo>
                    <a:pt x="142" y="99"/>
                  </a:lnTo>
                  <a:lnTo>
                    <a:pt x="141" y="99"/>
                  </a:lnTo>
                  <a:lnTo>
                    <a:pt x="141" y="98"/>
                  </a:lnTo>
                  <a:lnTo>
                    <a:pt x="141" y="97"/>
                  </a:lnTo>
                  <a:lnTo>
                    <a:pt x="142" y="96"/>
                  </a:lnTo>
                  <a:lnTo>
                    <a:pt x="142" y="95"/>
                  </a:lnTo>
                  <a:lnTo>
                    <a:pt x="142" y="93"/>
                  </a:lnTo>
                  <a:lnTo>
                    <a:pt x="142" y="92"/>
                  </a:lnTo>
                  <a:lnTo>
                    <a:pt x="143" y="91"/>
                  </a:lnTo>
                  <a:lnTo>
                    <a:pt x="145" y="91"/>
                  </a:lnTo>
                  <a:lnTo>
                    <a:pt x="146" y="91"/>
                  </a:lnTo>
                  <a:lnTo>
                    <a:pt x="146" y="90"/>
                  </a:lnTo>
                  <a:lnTo>
                    <a:pt x="147" y="90"/>
                  </a:lnTo>
                  <a:lnTo>
                    <a:pt x="147" y="89"/>
                  </a:lnTo>
                  <a:lnTo>
                    <a:pt x="149" y="88"/>
                  </a:lnTo>
                  <a:lnTo>
                    <a:pt x="147" y="88"/>
                  </a:lnTo>
                  <a:lnTo>
                    <a:pt x="147" y="87"/>
                  </a:lnTo>
                  <a:lnTo>
                    <a:pt x="149" y="84"/>
                  </a:lnTo>
                  <a:lnTo>
                    <a:pt x="150" y="79"/>
                  </a:lnTo>
                  <a:lnTo>
                    <a:pt x="151" y="75"/>
                  </a:lnTo>
                  <a:lnTo>
                    <a:pt x="151" y="74"/>
                  </a:lnTo>
                  <a:lnTo>
                    <a:pt x="156" y="66"/>
                  </a:lnTo>
                  <a:lnTo>
                    <a:pt x="156" y="65"/>
                  </a:lnTo>
                  <a:lnTo>
                    <a:pt x="156" y="64"/>
                  </a:lnTo>
                  <a:lnTo>
                    <a:pt x="156" y="63"/>
                  </a:lnTo>
                  <a:lnTo>
                    <a:pt x="158" y="63"/>
                  </a:lnTo>
                  <a:lnTo>
                    <a:pt x="159" y="62"/>
                  </a:lnTo>
                  <a:lnTo>
                    <a:pt x="160" y="61"/>
                  </a:lnTo>
                  <a:lnTo>
                    <a:pt x="161" y="58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6"/>
                  </a:lnTo>
                  <a:lnTo>
                    <a:pt x="166" y="56"/>
                  </a:lnTo>
                  <a:lnTo>
                    <a:pt x="168" y="57"/>
                  </a:lnTo>
                  <a:lnTo>
                    <a:pt x="169" y="57"/>
                  </a:lnTo>
                  <a:lnTo>
                    <a:pt x="170" y="56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3"/>
                  </a:lnTo>
                  <a:lnTo>
                    <a:pt x="176" y="51"/>
                  </a:lnTo>
                  <a:lnTo>
                    <a:pt x="178" y="51"/>
                  </a:lnTo>
                  <a:lnTo>
                    <a:pt x="179" y="50"/>
                  </a:lnTo>
                  <a:lnTo>
                    <a:pt x="180" y="49"/>
                  </a:lnTo>
                  <a:lnTo>
                    <a:pt x="181" y="49"/>
                  </a:lnTo>
                  <a:lnTo>
                    <a:pt x="183" y="49"/>
                  </a:lnTo>
                  <a:lnTo>
                    <a:pt x="183" y="48"/>
                  </a:lnTo>
                  <a:lnTo>
                    <a:pt x="183" y="47"/>
                  </a:lnTo>
                  <a:lnTo>
                    <a:pt x="183" y="46"/>
                  </a:lnTo>
                  <a:lnTo>
                    <a:pt x="183" y="45"/>
                  </a:lnTo>
                  <a:lnTo>
                    <a:pt x="183" y="44"/>
                  </a:lnTo>
                  <a:lnTo>
                    <a:pt x="181" y="44"/>
                  </a:lnTo>
                  <a:lnTo>
                    <a:pt x="181" y="42"/>
                  </a:lnTo>
                  <a:lnTo>
                    <a:pt x="180" y="42"/>
                  </a:lnTo>
                  <a:lnTo>
                    <a:pt x="181" y="40"/>
                  </a:lnTo>
                  <a:lnTo>
                    <a:pt x="183" y="37"/>
                  </a:lnTo>
                  <a:lnTo>
                    <a:pt x="183" y="36"/>
                  </a:lnTo>
                  <a:lnTo>
                    <a:pt x="183" y="34"/>
                  </a:lnTo>
                  <a:lnTo>
                    <a:pt x="183" y="33"/>
                  </a:lnTo>
                  <a:lnTo>
                    <a:pt x="183" y="32"/>
                  </a:lnTo>
                  <a:lnTo>
                    <a:pt x="184" y="30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1" y="26"/>
                  </a:lnTo>
                  <a:lnTo>
                    <a:pt x="180" y="26"/>
                  </a:lnTo>
                  <a:lnTo>
                    <a:pt x="181" y="25"/>
                  </a:lnTo>
                  <a:lnTo>
                    <a:pt x="180" y="25"/>
                  </a:lnTo>
                  <a:lnTo>
                    <a:pt x="180" y="24"/>
                  </a:lnTo>
                  <a:lnTo>
                    <a:pt x="179" y="24"/>
                  </a:lnTo>
                  <a:lnTo>
                    <a:pt x="179" y="23"/>
                  </a:lnTo>
                  <a:lnTo>
                    <a:pt x="177" y="23"/>
                  </a:lnTo>
                  <a:lnTo>
                    <a:pt x="171" y="22"/>
                  </a:lnTo>
                  <a:lnTo>
                    <a:pt x="170" y="22"/>
                  </a:lnTo>
                  <a:lnTo>
                    <a:pt x="170" y="21"/>
                  </a:lnTo>
                  <a:lnTo>
                    <a:pt x="170" y="20"/>
                  </a:lnTo>
                  <a:lnTo>
                    <a:pt x="170" y="19"/>
                  </a:lnTo>
                  <a:lnTo>
                    <a:pt x="170" y="16"/>
                  </a:lnTo>
                  <a:lnTo>
                    <a:pt x="168" y="8"/>
                  </a:lnTo>
                  <a:lnTo>
                    <a:pt x="167" y="0"/>
                  </a:lnTo>
                  <a:lnTo>
                    <a:pt x="177" y="0"/>
                  </a:lnTo>
                  <a:lnTo>
                    <a:pt x="179" y="3"/>
                  </a:lnTo>
                  <a:lnTo>
                    <a:pt x="179" y="4"/>
                  </a:lnTo>
                  <a:lnTo>
                    <a:pt x="179" y="5"/>
                  </a:lnTo>
                  <a:lnTo>
                    <a:pt x="179" y="6"/>
                  </a:lnTo>
                  <a:lnTo>
                    <a:pt x="179" y="7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1" y="9"/>
                  </a:lnTo>
                  <a:lnTo>
                    <a:pt x="181" y="11"/>
                  </a:lnTo>
                  <a:lnTo>
                    <a:pt x="183" y="11"/>
                  </a:lnTo>
                  <a:lnTo>
                    <a:pt x="184" y="11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6" y="12"/>
                  </a:lnTo>
                  <a:lnTo>
                    <a:pt x="185" y="13"/>
                  </a:lnTo>
                  <a:lnTo>
                    <a:pt x="186" y="14"/>
                  </a:lnTo>
                  <a:lnTo>
                    <a:pt x="186" y="13"/>
                  </a:lnTo>
                  <a:lnTo>
                    <a:pt x="187" y="13"/>
                  </a:lnTo>
                  <a:lnTo>
                    <a:pt x="187" y="14"/>
                  </a:lnTo>
                  <a:lnTo>
                    <a:pt x="188" y="14"/>
                  </a:lnTo>
                  <a:lnTo>
                    <a:pt x="189" y="14"/>
                  </a:lnTo>
                  <a:lnTo>
                    <a:pt x="191" y="19"/>
                  </a:lnTo>
                  <a:lnTo>
                    <a:pt x="189" y="19"/>
                  </a:lnTo>
                  <a:lnTo>
                    <a:pt x="189" y="20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2" y="23"/>
                  </a:lnTo>
                  <a:lnTo>
                    <a:pt x="192" y="24"/>
                  </a:lnTo>
                  <a:lnTo>
                    <a:pt x="192" y="25"/>
                  </a:lnTo>
                  <a:lnTo>
                    <a:pt x="192" y="26"/>
                  </a:lnTo>
                  <a:lnTo>
                    <a:pt x="192" y="28"/>
                  </a:lnTo>
                  <a:lnTo>
                    <a:pt x="191" y="29"/>
                  </a:lnTo>
                  <a:lnTo>
                    <a:pt x="192" y="29"/>
                  </a:lnTo>
                  <a:lnTo>
                    <a:pt x="192" y="30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0"/>
                  </a:lnTo>
                  <a:lnTo>
                    <a:pt x="195" y="30"/>
                  </a:lnTo>
                  <a:lnTo>
                    <a:pt x="195" y="31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5" y="33"/>
                  </a:lnTo>
                  <a:lnTo>
                    <a:pt x="196" y="33"/>
                  </a:lnTo>
                  <a:lnTo>
                    <a:pt x="196" y="34"/>
                  </a:lnTo>
                  <a:lnTo>
                    <a:pt x="195" y="34"/>
                  </a:lnTo>
                  <a:lnTo>
                    <a:pt x="196" y="34"/>
                  </a:lnTo>
                  <a:lnTo>
                    <a:pt x="196" y="36"/>
                  </a:lnTo>
                  <a:lnTo>
                    <a:pt x="195" y="36"/>
                  </a:lnTo>
                  <a:lnTo>
                    <a:pt x="195" y="37"/>
                  </a:lnTo>
                  <a:lnTo>
                    <a:pt x="196" y="38"/>
                  </a:lnTo>
                  <a:lnTo>
                    <a:pt x="197" y="40"/>
                  </a:lnTo>
                  <a:lnTo>
                    <a:pt x="197" y="41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7" y="42"/>
                  </a:lnTo>
                  <a:lnTo>
                    <a:pt x="196" y="42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197" y="46"/>
                  </a:lnTo>
                  <a:lnTo>
                    <a:pt x="197" y="47"/>
                  </a:lnTo>
                  <a:lnTo>
                    <a:pt x="198" y="48"/>
                  </a:lnTo>
                  <a:lnTo>
                    <a:pt x="197" y="48"/>
                  </a:lnTo>
                  <a:lnTo>
                    <a:pt x="196" y="50"/>
                  </a:lnTo>
                  <a:lnTo>
                    <a:pt x="196" y="51"/>
                  </a:lnTo>
                  <a:lnTo>
                    <a:pt x="196" y="53"/>
                  </a:lnTo>
                  <a:lnTo>
                    <a:pt x="195" y="54"/>
                  </a:lnTo>
                  <a:lnTo>
                    <a:pt x="196" y="54"/>
                  </a:lnTo>
                  <a:lnTo>
                    <a:pt x="196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62"/>
                  </a:lnTo>
                  <a:lnTo>
                    <a:pt x="195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6" y="68"/>
                  </a:lnTo>
                  <a:lnTo>
                    <a:pt x="196" y="70"/>
                  </a:lnTo>
                  <a:lnTo>
                    <a:pt x="198" y="74"/>
                  </a:lnTo>
                  <a:lnTo>
                    <a:pt x="198" y="75"/>
                  </a:lnTo>
                  <a:lnTo>
                    <a:pt x="198" y="76"/>
                  </a:lnTo>
                  <a:lnTo>
                    <a:pt x="198" y="78"/>
                  </a:lnTo>
                  <a:lnTo>
                    <a:pt x="198" y="79"/>
                  </a:lnTo>
                  <a:lnTo>
                    <a:pt x="200" y="79"/>
                  </a:lnTo>
                  <a:lnTo>
                    <a:pt x="201" y="80"/>
                  </a:lnTo>
                  <a:lnTo>
                    <a:pt x="202" y="81"/>
                  </a:lnTo>
                  <a:lnTo>
                    <a:pt x="202" y="82"/>
                  </a:lnTo>
                  <a:lnTo>
                    <a:pt x="203" y="82"/>
                  </a:lnTo>
                  <a:lnTo>
                    <a:pt x="203" y="83"/>
                  </a:lnTo>
                  <a:lnTo>
                    <a:pt x="203" y="84"/>
                  </a:lnTo>
                  <a:lnTo>
                    <a:pt x="208" y="89"/>
                  </a:lnTo>
                  <a:lnTo>
                    <a:pt x="209" y="90"/>
                  </a:lnTo>
                  <a:lnTo>
                    <a:pt x="210" y="92"/>
                  </a:lnTo>
                  <a:lnTo>
                    <a:pt x="212" y="93"/>
                  </a:lnTo>
                  <a:lnTo>
                    <a:pt x="213" y="93"/>
                  </a:lnTo>
                  <a:lnTo>
                    <a:pt x="214" y="95"/>
                  </a:lnTo>
                  <a:lnTo>
                    <a:pt x="208" y="96"/>
                  </a:lnTo>
                  <a:lnTo>
                    <a:pt x="205" y="97"/>
                  </a:lnTo>
                  <a:lnTo>
                    <a:pt x="201" y="95"/>
                  </a:lnTo>
                  <a:lnTo>
                    <a:pt x="198" y="95"/>
                  </a:lnTo>
                  <a:lnTo>
                    <a:pt x="197" y="95"/>
                  </a:lnTo>
                  <a:lnTo>
                    <a:pt x="196" y="96"/>
                  </a:lnTo>
                  <a:lnTo>
                    <a:pt x="195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2" y="96"/>
                  </a:lnTo>
                  <a:lnTo>
                    <a:pt x="187" y="97"/>
                  </a:lnTo>
                  <a:lnTo>
                    <a:pt x="186" y="97"/>
                  </a:lnTo>
                  <a:lnTo>
                    <a:pt x="177" y="95"/>
                  </a:lnTo>
                  <a:lnTo>
                    <a:pt x="170" y="95"/>
                  </a:lnTo>
                  <a:lnTo>
                    <a:pt x="169" y="95"/>
                  </a:lnTo>
                  <a:lnTo>
                    <a:pt x="169" y="96"/>
                  </a:lnTo>
                  <a:lnTo>
                    <a:pt x="168" y="99"/>
                  </a:lnTo>
                  <a:lnTo>
                    <a:pt x="167" y="100"/>
                  </a:lnTo>
                  <a:lnTo>
                    <a:pt x="164" y="103"/>
                  </a:lnTo>
                  <a:lnTo>
                    <a:pt x="162" y="105"/>
                  </a:lnTo>
                  <a:lnTo>
                    <a:pt x="163" y="105"/>
                  </a:lnTo>
                  <a:lnTo>
                    <a:pt x="166" y="107"/>
                  </a:lnTo>
                  <a:lnTo>
                    <a:pt x="174" y="117"/>
                  </a:lnTo>
                  <a:lnTo>
                    <a:pt x="175" y="118"/>
                  </a:lnTo>
                  <a:lnTo>
                    <a:pt x="175" y="120"/>
                  </a:lnTo>
                  <a:lnTo>
                    <a:pt x="181" y="125"/>
                  </a:lnTo>
                  <a:lnTo>
                    <a:pt x="188" y="130"/>
                  </a:lnTo>
                  <a:lnTo>
                    <a:pt x="189" y="130"/>
                  </a:lnTo>
                  <a:lnTo>
                    <a:pt x="189" y="131"/>
                  </a:lnTo>
                  <a:lnTo>
                    <a:pt x="192" y="131"/>
                  </a:lnTo>
                  <a:lnTo>
                    <a:pt x="192" y="132"/>
                  </a:lnTo>
                  <a:lnTo>
                    <a:pt x="193" y="133"/>
                  </a:lnTo>
                  <a:lnTo>
                    <a:pt x="193" y="134"/>
                  </a:lnTo>
                  <a:lnTo>
                    <a:pt x="194" y="134"/>
                  </a:lnTo>
                  <a:lnTo>
                    <a:pt x="195" y="134"/>
                  </a:lnTo>
                  <a:lnTo>
                    <a:pt x="196" y="135"/>
                  </a:lnTo>
                  <a:lnTo>
                    <a:pt x="197" y="138"/>
                  </a:lnTo>
                  <a:lnTo>
                    <a:pt x="200" y="140"/>
                  </a:lnTo>
                  <a:lnTo>
                    <a:pt x="201" y="142"/>
                  </a:lnTo>
                  <a:lnTo>
                    <a:pt x="204" y="150"/>
                  </a:lnTo>
                  <a:lnTo>
                    <a:pt x="206" y="157"/>
                  </a:lnTo>
                  <a:lnTo>
                    <a:pt x="208" y="159"/>
                  </a:lnTo>
                  <a:lnTo>
                    <a:pt x="209" y="160"/>
                  </a:lnTo>
                  <a:lnTo>
                    <a:pt x="210" y="160"/>
                  </a:lnTo>
                  <a:lnTo>
                    <a:pt x="211" y="160"/>
                  </a:lnTo>
                  <a:lnTo>
                    <a:pt x="211" y="164"/>
                  </a:lnTo>
                  <a:lnTo>
                    <a:pt x="211" y="166"/>
                  </a:lnTo>
                  <a:lnTo>
                    <a:pt x="210" y="167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5" y="174"/>
                  </a:lnTo>
                  <a:lnTo>
                    <a:pt x="204" y="175"/>
                  </a:lnTo>
                  <a:lnTo>
                    <a:pt x="202" y="176"/>
                  </a:lnTo>
                  <a:lnTo>
                    <a:pt x="201" y="178"/>
                  </a:lnTo>
                  <a:lnTo>
                    <a:pt x="201" y="179"/>
                  </a:lnTo>
                  <a:lnTo>
                    <a:pt x="200" y="180"/>
                  </a:lnTo>
                  <a:lnTo>
                    <a:pt x="200" y="182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197" y="185"/>
                  </a:lnTo>
                  <a:lnTo>
                    <a:pt x="196" y="189"/>
                  </a:lnTo>
                  <a:lnTo>
                    <a:pt x="196" y="190"/>
                  </a:lnTo>
                  <a:lnTo>
                    <a:pt x="195" y="191"/>
                  </a:lnTo>
                  <a:lnTo>
                    <a:pt x="195" y="192"/>
                  </a:lnTo>
                  <a:lnTo>
                    <a:pt x="193" y="192"/>
                  </a:lnTo>
                  <a:lnTo>
                    <a:pt x="193" y="193"/>
                  </a:lnTo>
                  <a:lnTo>
                    <a:pt x="192" y="193"/>
                  </a:lnTo>
                  <a:lnTo>
                    <a:pt x="192" y="195"/>
                  </a:lnTo>
                  <a:lnTo>
                    <a:pt x="188" y="202"/>
                  </a:lnTo>
                  <a:lnTo>
                    <a:pt x="187" y="202"/>
                  </a:lnTo>
                  <a:lnTo>
                    <a:pt x="187" y="204"/>
                  </a:lnTo>
                  <a:lnTo>
                    <a:pt x="188" y="204"/>
                  </a:lnTo>
                  <a:lnTo>
                    <a:pt x="188" y="205"/>
                  </a:lnTo>
                  <a:lnTo>
                    <a:pt x="187" y="205"/>
                  </a:lnTo>
                  <a:lnTo>
                    <a:pt x="186" y="207"/>
                  </a:lnTo>
                  <a:lnTo>
                    <a:pt x="181" y="209"/>
                  </a:lnTo>
                  <a:lnTo>
                    <a:pt x="180" y="209"/>
                  </a:lnTo>
                  <a:lnTo>
                    <a:pt x="179" y="210"/>
                  </a:lnTo>
                  <a:lnTo>
                    <a:pt x="179" y="212"/>
                  </a:lnTo>
                  <a:lnTo>
                    <a:pt x="178" y="212"/>
                  </a:lnTo>
                  <a:lnTo>
                    <a:pt x="177" y="213"/>
                  </a:lnTo>
                  <a:lnTo>
                    <a:pt x="177" y="214"/>
                  </a:lnTo>
                  <a:lnTo>
                    <a:pt x="176" y="213"/>
                  </a:lnTo>
                  <a:lnTo>
                    <a:pt x="176" y="214"/>
                  </a:lnTo>
                  <a:lnTo>
                    <a:pt x="177" y="215"/>
                  </a:lnTo>
                  <a:lnTo>
                    <a:pt x="178" y="216"/>
                  </a:lnTo>
                  <a:lnTo>
                    <a:pt x="178" y="217"/>
                  </a:lnTo>
                  <a:lnTo>
                    <a:pt x="179" y="217"/>
                  </a:lnTo>
                  <a:lnTo>
                    <a:pt x="180" y="217"/>
                  </a:lnTo>
                  <a:lnTo>
                    <a:pt x="181" y="217"/>
                  </a:lnTo>
                  <a:lnTo>
                    <a:pt x="183" y="217"/>
                  </a:lnTo>
                  <a:lnTo>
                    <a:pt x="183" y="218"/>
                  </a:lnTo>
                  <a:lnTo>
                    <a:pt x="183" y="222"/>
                  </a:lnTo>
                  <a:lnTo>
                    <a:pt x="183" y="223"/>
                  </a:lnTo>
                  <a:lnTo>
                    <a:pt x="183" y="225"/>
                  </a:lnTo>
                  <a:lnTo>
                    <a:pt x="181" y="226"/>
                  </a:lnTo>
                  <a:lnTo>
                    <a:pt x="181" y="227"/>
                  </a:lnTo>
                  <a:lnTo>
                    <a:pt x="183" y="227"/>
                  </a:lnTo>
                  <a:lnTo>
                    <a:pt x="183" y="229"/>
                  </a:lnTo>
                  <a:lnTo>
                    <a:pt x="183" y="230"/>
                  </a:lnTo>
                  <a:lnTo>
                    <a:pt x="183" y="231"/>
                  </a:lnTo>
                  <a:lnTo>
                    <a:pt x="183" y="232"/>
                  </a:lnTo>
                  <a:lnTo>
                    <a:pt x="181" y="233"/>
                  </a:lnTo>
                  <a:lnTo>
                    <a:pt x="181" y="234"/>
                  </a:lnTo>
                  <a:lnTo>
                    <a:pt x="180" y="234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81" y="238"/>
                  </a:lnTo>
                  <a:lnTo>
                    <a:pt x="183" y="238"/>
                  </a:lnTo>
                  <a:lnTo>
                    <a:pt x="184" y="239"/>
                  </a:lnTo>
                  <a:lnTo>
                    <a:pt x="184" y="240"/>
                  </a:lnTo>
                  <a:lnTo>
                    <a:pt x="184" y="241"/>
                  </a:lnTo>
                  <a:lnTo>
                    <a:pt x="184" y="242"/>
                  </a:lnTo>
                  <a:lnTo>
                    <a:pt x="184" y="243"/>
                  </a:lnTo>
                  <a:lnTo>
                    <a:pt x="184" y="245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5" y="247"/>
                  </a:lnTo>
                  <a:lnTo>
                    <a:pt x="185" y="248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5" y="252"/>
                  </a:lnTo>
                  <a:lnTo>
                    <a:pt x="185" y="255"/>
                  </a:lnTo>
                  <a:lnTo>
                    <a:pt x="186" y="256"/>
                  </a:lnTo>
                  <a:lnTo>
                    <a:pt x="186" y="257"/>
                  </a:lnTo>
                  <a:lnTo>
                    <a:pt x="187" y="258"/>
                  </a:lnTo>
                  <a:lnTo>
                    <a:pt x="193" y="262"/>
                  </a:lnTo>
                  <a:lnTo>
                    <a:pt x="194" y="263"/>
                  </a:lnTo>
                  <a:lnTo>
                    <a:pt x="194" y="264"/>
                  </a:lnTo>
                  <a:lnTo>
                    <a:pt x="195" y="264"/>
                  </a:lnTo>
                  <a:lnTo>
                    <a:pt x="195" y="265"/>
                  </a:lnTo>
                  <a:lnTo>
                    <a:pt x="196" y="266"/>
                  </a:lnTo>
                  <a:lnTo>
                    <a:pt x="196" y="267"/>
                  </a:lnTo>
                  <a:lnTo>
                    <a:pt x="196" y="268"/>
                  </a:lnTo>
                  <a:lnTo>
                    <a:pt x="196" y="271"/>
                  </a:lnTo>
                  <a:lnTo>
                    <a:pt x="197" y="271"/>
                  </a:lnTo>
                  <a:lnTo>
                    <a:pt x="197" y="272"/>
                  </a:lnTo>
                  <a:lnTo>
                    <a:pt x="198" y="272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4"/>
                  </a:lnTo>
                  <a:lnTo>
                    <a:pt x="198" y="274"/>
                  </a:lnTo>
                  <a:lnTo>
                    <a:pt x="197" y="274"/>
                  </a:lnTo>
                  <a:lnTo>
                    <a:pt x="196" y="274"/>
                  </a:lnTo>
                  <a:lnTo>
                    <a:pt x="195" y="274"/>
                  </a:lnTo>
                  <a:lnTo>
                    <a:pt x="196" y="279"/>
                  </a:lnTo>
                  <a:lnTo>
                    <a:pt x="200" y="282"/>
                  </a:lnTo>
                  <a:lnTo>
                    <a:pt x="202" y="284"/>
                  </a:lnTo>
                  <a:lnTo>
                    <a:pt x="202" y="285"/>
                  </a:lnTo>
                  <a:lnTo>
                    <a:pt x="204" y="287"/>
                  </a:lnTo>
                  <a:lnTo>
                    <a:pt x="206" y="290"/>
                  </a:lnTo>
                  <a:lnTo>
                    <a:pt x="210" y="293"/>
                  </a:lnTo>
                  <a:lnTo>
                    <a:pt x="212" y="296"/>
                  </a:lnTo>
                  <a:lnTo>
                    <a:pt x="216" y="299"/>
                  </a:lnTo>
                  <a:lnTo>
                    <a:pt x="218" y="301"/>
                  </a:lnTo>
                  <a:lnTo>
                    <a:pt x="219" y="301"/>
                  </a:lnTo>
                  <a:lnTo>
                    <a:pt x="220" y="301"/>
                  </a:lnTo>
                  <a:lnTo>
                    <a:pt x="221" y="301"/>
                  </a:lnTo>
                  <a:lnTo>
                    <a:pt x="222" y="302"/>
                  </a:lnTo>
                  <a:lnTo>
                    <a:pt x="222" y="304"/>
                  </a:lnTo>
                  <a:lnTo>
                    <a:pt x="223" y="305"/>
                  </a:lnTo>
                  <a:lnTo>
                    <a:pt x="223" y="306"/>
                  </a:lnTo>
                  <a:lnTo>
                    <a:pt x="225" y="305"/>
                  </a:lnTo>
                  <a:lnTo>
                    <a:pt x="225" y="306"/>
                  </a:lnTo>
                  <a:lnTo>
                    <a:pt x="226" y="307"/>
                  </a:lnTo>
                  <a:lnTo>
                    <a:pt x="227" y="308"/>
                  </a:lnTo>
                  <a:lnTo>
                    <a:pt x="227" y="309"/>
                  </a:lnTo>
                  <a:lnTo>
                    <a:pt x="227" y="310"/>
                  </a:lnTo>
                  <a:lnTo>
                    <a:pt x="226" y="312"/>
                  </a:lnTo>
                  <a:lnTo>
                    <a:pt x="226" y="313"/>
                  </a:lnTo>
                  <a:lnTo>
                    <a:pt x="226" y="314"/>
                  </a:lnTo>
                  <a:lnTo>
                    <a:pt x="227" y="314"/>
                  </a:lnTo>
                  <a:lnTo>
                    <a:pt x="227" y="315"/>
                  </a:lnTo>
                  <a:lnTo>
                    <a:pt x="227" y="316"/>
                  </a:lnTo>
                  <a:lnTo>
                    <a:pt x="227" y="317"/>
                  </a:lnTo>
                  <a:lnTo>
                    <a:pt x="227" y="318"/>
                  </a:lnTo>
                  <a:lnTo>
                    <a:pt x="227" y="319"/>
                  </a:lnTo>
                  <a:lnTo>
                    <a:pt x="227" y="321"/>
                  </a:lnTo>
                  <a:lnTo>
                    <a:pt x="227" y="322"/>
                  </a:lnTo>
                  <a:lnTo>
                    <a:pt x="227" y="323"/>
                  </a:lnTo>
                  <a:lnTo>
                    <a:pt x="228" y="323"/>
                  </a:lnTo>
                  <a:lnTo>
                    <a:pt x="228" y="324"/>
                  </a:lnTo>
                  <a:lnTo>
                    <a:pt x="229" y="325"/>
                  </a:lnTo>
                  <a:lnTo>
                    <a:pt x="229" y="326"/>
                  </a:lnTo>
                  <a:lnTo>
                    <a:pt x="229" y="327"/>
                  </a:lnTo>
                  <a:lnTo>
                    <a:pt x="230" y="327"/>
                  </a:lnTo>
                  <a:lnTo>
                    <a:pt x="230" y="329"/>
                  </a:lnTo>
                  <a:lnTo>
                    <a:pt x="229" y="330"/>
                  </a:lnTo>
                  <a:lnTo>
                    <a:pt x="228" y="329"/>
                  </a:lnTo>
                  <a:lnTo>
                    <a:pt x="227" y="329"/>
                  </a:lnTo>
                  <a:lnTo>
                    <a:pt x="227" y="330"/>
                  </a:lnTo>
                  <a:lnTo>
                    <a:pt x="227" y="331"/>
                  </a:lnTo>
                  <a:lnTo>
                    <a:pt x="227" y="332"/>
                  </a:lnTo>
                  <a:lnTo>
                    <a:pt x="226" y="332"/>
                  </a:lnTo>
                  <a:lnTo>
                    <a:pt x="227" y="333"/>
                  </a:lnTo>
                  <a:lnTo>
                    <a:pt x="226" y="334"/>
                  </a:lnTo>
                  <a:lnTo>
                    <a:pt x="226" y="335"/>
                  </a:lnTo>
                  <a:lnTo>
                    <a:pt x="227" y="335"/>
                  </a:lnTo>
                  <a:lnTo>
                    <a:pt x="227" y="336"/>
                  </a:lnTo>
                  <a:lnTo>
                    <a:pt x="228" y="339"/>
                  </a:lnTo>
                  <a:lnTo>
                    <a:pt x="229" y="342"/>
                  </a:lnTo>
                  <a:lnTo>
                    <a:pt x="229" y="343"/>
                  </a:lnTo>
                  <a:lnTo>
                    <a:pt x="228" y="343"/>
                  </a:lnTo>
                  <a:lnTo>
                    <a:pt x="227" y="343"/>
                  </a:lnTo>
                  <a:lnTo>
                    <a:pt x="226" y="344"/>
                  </a:lnTo>
                  <a:lnTo>
                    <a:pt x="225" y="343"/>
                  </a:lnTo>
                  <a:lnTo>
                    <a:pt x="225" y="342"/>
                  </a:lnTo>
                  <a:lnTo>
                    <a:pt x="225" y="341"/>
                  </a:lnTo>
                  <a:lnTo>
                    <a:pt x="223" y="341"/>
                  </a:lnTo>
                  <a:lnTo>
                    <a:pt x="222" y="341"/>
                  </a:lnTo>
                  <a:lnTo>
                    <a:pt x="222" y="340"/>
                  </a:lnTo>
                  <a:lnTo>
                    <a:pt x="221" y="341"/>
                  </a:lnTo>
                  <a:lnTo>
                    <a:pt x="220" y="341"/>
                  </a:lnTo>
                  <a:lnTo>
                    <a:pt x="220" y="340"/>
                  </a:lnTo>
                  <a:lnTo>
                    <a:pt x="219" y="339"/>
                  </a:lnTo>
                  <a:lnTo>
                    <a:pt x="218" y="339"/>
                  </a:lnTo>
                  <a:lnTo>
                    <a:pt x="217" y="338"/>
                  </a:lnTo>
                  <a:lnTo>
                    <a:pt x="216" y="338"/>
                  </a:lnTo>
                  <a:lnTo>
                    <a:pt x="216" y="336"/>
                  </a:lnTo>
                  <a:lnTo>
                    <a:pt x="212" y="336"/>
                  </a:lnTo>
                  <a:lnTo>
                    <a:pt x="210" y="335"/>
                  </a:lnTo>
                  <a:lnTo>
                    <a:pt x="209" y="335"/>
                  </a:lnTo>
                  <a:lnTo>
                    <a:pt x="208" y="335"/>
                  </a:lnTo>
                  <a:lnTo>
                    <a:pt x="205" y="336"/>
                  </a:lnTo>
                  <a:lnTo>
                    <a:pt x="204" y="336"/>
                  </a:lnTo>
                  <a:lnTo>
                    <a:pt x="203" y="336"/>
                  </a:lnTo>
                  <a:lnTo>
                    <a:pt x="203" y="335"/>
                  </a:lnTo>
                  <a:lnTo>
                    <a:pt x="202" y="334"/>
                  </a:lnTo>
                  <a:lnTo>
                    <a:pt x="201" y="334"/>
                  </a:lnTo>
                  <a:lnTo>
                    <a:pt x="201" y="333"/>
                  </a:lnTo>
                  <a:lnTo>
                    <a:pt x="200" y="333"/>
                  </a:lnTo>
                  <a:lnTo>
                    <a:pt x="200" y="334"/>
                  </a:lnTo>
                  <a:lnTo>
                    <a:pt x="198" y="333"/>
                  </a:lnTo>
                  <a:lnTo>
                    <a:pt x="198" y="334"/>
                  </a:lnTo>
                  <a:lnTo>
                    <a:pt x="197" y="334"/>
                  </a:lnTo>
                  <a:lnTo>
                    <a:pt x="197" y="335"/>
                  </a:lnTo>
                  <a:lnTo>
                    <a:pt x="196" y="335"/>
                  </a:lnTo>
                  <a:lnTo>
                    <a:pt x="196" y="334"/>
                  </a:lnTo>
                  <a:lnTo>
                    <a:pt x="195" y="335"/>
                  </a:lnTo>
                  <a:lnTo>
                    <a:pt x="195" y="334"/>
                  </a:lnTo>
                  <a:lnTo>
                    <a:pt x="194" y="333"/>
                  </a:lnTo>
                  <a:lnTo>
                    <a:pt x="193" y="333"/>
                  </a:lnTo>
                  <a:lnTo>
                    <a:pt x="193" y="334"/>
                  </a:lnTo>
                  <a:lnTo>
                    <a:pt x="192" y="334"/>
                  </a:lnTo>
                  <a:lnTo>
                    <a:pt x="191" y="334"/>
                  </a:lnTo>
                  <a:lnTo>
                    <a:pt x="192" y="333"/>
                  </a:lnTo>
                  <a:lnTo>
                    <a:pt x="191" y="332"/>
                  </a:lnTo>
                  <a:lnTo>
                    <a:pt x="189" y="331"/>
                  </a:lnTo>
                  <a:lnTo>
                    <a:pt x="189" y="332"/>
                  </a:lnTo>
                  <a:lnTo>
                    <a:pt x="187" y="333"/>
                  </a:lnTo>
                  <a:lnTo>
                    <a:pt x="187" y="332"/>
                  </a:lnTo>
                  <a:lnTo>
                    <a:pt x="186" y="332"/>
                  </a:lnTo>
                  <a:lnTo>
                    <a:pt x="187" y="331"/>
                  </a:lnTo>
                  <a:lnTo>
                    <a:pt x="186" y="331"/>
                  </a:lnTo>
                  <a:lnTo>
                    <a:pt x="186" y="332"/>
                  </a:lnTo>
                  <a:lnTo>
                    <a:pt x="185" y="332"/>
                  </a:lnTo>
                  <a:lnTo>
                    <a:pt x="185" y="331"/>
                  </a:lnTo>
                  <a:lnTo>
                    <a:pt x="184" y="331"/>
                  </a:lnTo>
                  <a:lnTo>
                    <a:pt x="184" y="330"/>
                  </a:lnTo>
                  <a:lnTo>
                    <a:pt x="183" y="330"/>
                  </a:lnTo>
                  <a:lnTo>
                    <a:pt x="181" y="329"/>
                  </a:lnTo>
                  <a:lnTo>
                    <a:pt x="180" y="329"/>
                  </a:lnTo>
                  <a:lnTo>
                    <a:pt x="180" y="330"/>
                  </a:lnTo>
                  <a:lnTo>
                    <a:pt x="178" y="331"/>
                  </a:lnTo>
                  <a:lnTo>
                    <a:pt x="177" y="331"/>
                  </a:lnTo>
                  <a:lnTo>
                    <a:pt x="176" y="330"/>
                  </a:lnTo>
                  <a:lnTo>
                    <a:pt x="174" y="330"/>
                  </a:lnTo>
                  <a:lnTo>
                    <a:pt x="172" y="330"/>
                  </a:lnTo>
                  <a:lnTo>
                    <a:pt x="169" y="330"/>
                  </a:lnTo>
                  <a:lnTo>
                    <a:pt x="164" y="330"/>
                  </a:lnTo>
                  <a:lnTo>
                    <a:pt x="159" y="330"/>
                  </a:lnTo>
                  <a:lnTo>
                    <a:pt x="154" y="330"/>
                  </a:lnTo>
                  <a:lnTo>
                    <a:pt x="153" y="330"/>
                  </a:lnTo>
                  <a:lnTo>
                    <a:pt x="149" y="330"/>
                  </a:lnTo>
                  <a:lnTo>
                    <a:pt x="143" y="330"/>
                  </a:lnTo>
                  <a:lnTo>
                    <a:pt x="143" y="329"/>
                  </a:lnTo>
                  <a:lnTo>
                    <a:pt x="143" y="327"/>
                  </a:lnTo>
                  <a:lnTo>
                    <a:pt x="142" y="326"/>
                  </a:lnTo>
                  <a:lnTo>
                    <a:pt x="141" y="326"/>
                  </a:lnTo>
                  <a:lnTo>
                    <a:pt x="139" y="326"/>
                  </a:lnTo>
                  <a:lnTo>
                    <a:pt x="138" y="326"/>
                  </a:lnTo>
                  <a:lnTo>
                    <a:pt x="137" y="327"/>
                  </a:lnTo>
                  <a:lnTo>
                    <a:pt x="136" y="327"/>
                  </a:lnTo>
                  <a:lnTo>
                    <a:pt x="135" y="327"/>
                  </a:lnTo>
                  <a:lnTo>
                    <a:pt x="134" y="327"/>
                  </a:lnTo>
                  <a:lnTo>
                    <a:pt x="133" y="327"/>
                  </a:lnTo>
                  <a:lnTo>
                    <a:pt x="133" y="326"/>
                  </a:lnTo>
                  <a:lnTo>
                    <a:pt x="131" y="327"/>
                  </a:lnTo>
                  <a:lnTo>
                    <a:pt x="130" y="327"/>
                  </a:lnTo>
                  <a:lnTo>
                    <a:pt x="129" y="327"/>
                  </a:lnTo>
                  <a:lnTo>
                    <a:pt x="129" y="326"/>
                  </a:lnTo>
                  <a:lnTo>
                    <a:pt x="128" y="327"/>
                  </a:lnTo>
                  <a:lnTo>
                    <a:pt x="127" y="327"/>
                  </a:lnTo>
                  <a:lnTo>
                    <a:pt x="122" y="327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6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6" y="326"/>
                  </a:lnTo>
                  <a:lnTo>
                    <a:pt x="114" y="325"/>
                  </a:lnTo>
                  <a:lnTo>
                    <a:pt x="113" y="325"/>
                  </a:lnTo>
                  <a:lnTo>
                    <a:pt x="112" y="326"/>
                  </a:lnTo>
                  <a:lnTo>
                    <a:pt x="111" y="326"/>
                  </a:lnTo>
                  <a:lnTo>
                    <a:pt x="109" y="326"/>
                  </a:lnTo>
                  <a:lnTo>
                    <a:pt x="108" y="326"/>
                  </a:lnTo>
                  <a:lnTo>
                    <a:pt x="105" y="326"/>
                  </a:lnTo>
                  <a:lnTo>
                    <a:pt x="103" y="326"/>
                  </a:lnTo>
                  <a:lnTo>
                    <a:pt x="101" y="326"/>
                  </a:lnTo>
                  <a:lnTo>
                    <a:pt x="99" y="326"/>
                  </a:lnTo>
                  <a:lnTo>
                    <a:pt x="97" y="326"/>
                  </a:lnTo>
                  <a:lnTo>
                    <a:pt x="95" y="325"/>
                  </a:lnTo>
                  <a:lnTo>
                    <a:pt x="94" y="325"/>
                  </a:lnTo>
                  <a:lnTo>
                    <a:pt x="93" y="325"/>
                  </a:lnTo>
                  <a:lnTo>
                    <a:pt x="85" y="325"/>
                  </a:lnTo>
                  <a:lnTo>
                    <a:pt x="85" y="326"/>
                  </a:lnTo>
                  <a:lnTo>
                    <a:pt x="85" y="327"/>
                  </a:lnTo>
                  <a:lnTo>
                    <a:pt x="85" y="329"/>
                  </a:lnTo>
                  <a:lnTo>
                    <a:pt x="85" y="330"/>
                  </a:lnTo>
                  <a:lnTo>
                    <a:pt x="84" y="33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6">
              <a:extLst>
                <a:ext uri="{FF2B5EF4-FFF2-40B4-BE49-F238E27FC236}">
                  <a16:creationId xmlns:a16="http://schemas.microsoft.com/office/drawing/2014/main" id="{F2F0F950-44EE-8129-9CD8-F24815E776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306" y="2371275"/>
              <a:ext cx="245461" cy="265210"/>
            </a:xfrm>
            <a:custGeom>
              <a:avLst/>
              <a:gdLst>
                <a:gd name="T0" fmla="*/ 134 w 174"/>
                <a:gd name="T1" fmla="*/ 16 h 188"/>
                <a:gd name="T2" fmla="*/ 136 w 174"/>
                <a:gd name="T3" fmla="*/ 25 h 188"/>
                <a:gd name="T4" fmla="*/ 138 w 174"/>
                <a:gd name="T5" fmla="*/ 33 h 188"/>
                <a:gd name="T6" fmla="*/ 150 w 174"/>
                <a:gd name="T7" fmla="*/ 29 h 188"/>
                <a:gd name="T8" fmla="*/ 166 w 174"/>
                <a:gd name="T9" fmla="*/ 29 h 188"/>
                <a:gd name="T10" fmla="*/ 173 w 174"/>
                <a:gd name="T11" fmla="*/ 43 h 188"/>
                <a:gd name="T12" fmla="*/ 162 w 174"/>
                <a:gd name="T13" fmla="*/ 54 h 188"/>
                <a:gd name="T14" fmla="*/ 157 w 174"/>
                <a:gd name="T15" fmla="*/ 69 h 188"/>
                <a:gd name="T16" fmla="*/ 163 w 174"/>
                <a:gd name="T17" fmla="*/ 78 h 188"/>
                <a:gd name="T18" fmla="*/ 173 w 174"/>
                <a:gd name="T19" fmla="*/ 85 h 188"/>
                <a:gd name="T20" fmla="*/ 172 w 174"/>
                <a:gd name="T21" fmla="*/ 105 h 188"/>
                <a:gd name="T22" fmla="*/ 173 w 174"/>
                <a:gd name="T23" fmla="*/ 116 h 188"/>
                <a:gd name="T24" fmla="*/ 172 w 174"/>
                <a:gd name="T25" fmla="*/ 126 h 188"/>
                <a:gd name="T26" fmla="*/ 164 w 174"/>
                <a:gd name="T27" fmla="*/ 136 h 188"/>
                <a:gd name="T28" fmla="*/ 158 w 174"/>
                <a:gd name="T29" fmla="*/ 144 h 188"/>
                <a:gd name="T30" fmla="*/ 154 w 174"/>
                <a:gd name="T31" fmla="*/ 135 h 188"/>
                <a:gd name="T32" fmla="*/ 144 w 174"/>
                <a:gd name="T33" fmla="*/ 141 h 188"/>
                <a:gd name="T34" fmla="*/ 130 w 174"/>
                <a:gd name="T35" fmla="*/ 138 h 188"/>
                <a:gd name="T36" fmla="*/ 124 w 174"/>
                <a:gd name="T37" fmla="*/ 130 h 188"/>
                <a:gd name="T38" fmla="*/ 113 w 174"/>
                <a:gd name="T39" fmla="*/ 126 h 188"/>
                <a:gd name="T40" fmla="*/ 100 w 174"/>
                <a:gd name="T41" fmla="*/ 141 h 188"/>
                <a:gd name="T42" fmla="*/ 88 w 174"/>
                <a:gd name="T43" fmla="*/ 139 h 188"/>
                <a:gd name="T44" fmla="*/ 87 w 174"/>
                <a:gd name="T45" fmla="*/ 155 h 188"/>
                <a:gd name="T46" fmla="*/ 92 w 174"/>
                <a:gd name="T47" fmla="*/ 165 h 188"/>
                <a:gd name="T48" fmla="*/ 97 w 174"/>
                <a:gd name="T49" fmla="*/ 177 h 188"/>
                <a:gd name="T50" fmla="*/ 80 w 174"/>
                <a:gd name="T51" fmla="*/ 177 h 188"/>
                <a:gd name="T52" fmla="*/ 67 w 174"/>
                <a:gd name="T53" fmla="*/ 178 h 188"/>
                <a:gd name="T54" fmla="*/ 50 w 174"/>
                <a:gd name="T55" fmla="*/ 160 h 188"/>
                <a:gd name="T56" fmla="*/ 34 w 174"/>
                <a:gd name="T57" fmla="*/ 144 h 188"/>
                <a:gd name="T58" fmla="*/ 42 w 174"/>
                <a:gd name="T59" fmla="*/ 147 h 188"/>
                <a:gd name="T60" fmla="*/ 40 w 174"/>
                <a:gd name="T61" fmla="*/ 145 h 188"/>
                <a:gd name="T62" fmla="*/ 32 w 174"/>
                <a:gd name="T63" fmla="*/ 142 h 188"/>
                <a:gd name="T64" fmla="*/ 30 w 174"/>
                <a:gd name="T65" fmla="*/ 142 h 188"/>
                <a:gd name="T66" fmla="*/ 20 w 174"/>
                <a:gd name="T67" fmla="*/ 126 h 188"/>
                <a:gd name="T68" fmla="*/ 24 w 174"/>
                <a:gd name="T69" fmla="*/ 128 h 188"/>
                <a:gd name="T70" fmla="*/ 21 w 174"/>
                <a:gd name="T71" fmla="*/ 124 h 188"/>
                <a:gd name="T72" fmla="*/ 17 w 174"/>
                <a:gd name="T73" fmla="*/ 119 h 188"/>
                <a:gd name="T74" fmla="*/ 13 w 174"/>
                <a:gd name="T75" fmla="*/ 109 h 188"/>
                <a:gd name="T76" fmla="*/ 22 w 174"/>
                <a:gd name="T77" fmla="*/ 117 h 188"/>
                <a:gd name="T78" fmla="*/ 23 w 174"/>
                <a:gd name="T79" fmla="*/ 115 h 188"/>
                <a:gd name="T80" fmla="*/ 21 w 174"/>
                <a:gd name="T81" fmla="*/ 109 h 188"/>
                <a:gd name="T82" fmla="*/ 12 w 174"/>
                <a:gd name="T83" fmla="*/ 108 h 188"/>
                <a:gd name="T84" fmla="*/ 8 w 174"/>
                <a:gd name="T85" fmla="*/ 98 h 188"/>
                <a:gd name="T86" fmla="*/ 0 w 174"/>
                <a:gd name="T87" fmla="*/ 86 h 188"/>
                <a:gd name="T88" fmla="*/ 6 w 174"/>
                <a:gd name="T89" fmla="*/ 91 h 188"/>
                <a:gd name="T90" fmla="*/ 11 w 174"/>
                <a:gd name="T91" fmla="*/ 94 h 188"/>
                <a:gd name="T92" fmla="*/ 17 w 174"/>
                <a:gd name="T93" fmla="*/ 82 h 188"/>
                <a:gd name="T94" fmla="*/ 20 w 174"/>
                <a:gd name="T95" fmla="*/ 67 h 188"/>
                <a:gd name="T96" fmla="*/ 24 w 174"/>
                <a:gd name="T97" fmla="*/ 65 h 188"/>
                <a:gd name="T98" fmla="*/ 32 w 174"/>
                <a:gd name="T99" fmla="*/ 66 h 188"/>
                <a:gd name="T100" fmla="*/ 39 w 174"/>
                <a:gd name="T101" fmla="*/ 64 h 188"/>
                <a:gd name="T102" fmla="*/ 24 w 174"/>
                <a:gd name="T103" fmla="*/ 60 h 188"/>
                <a:gd name="T104" fmla="*/ 23 w 174"/>
                <a:gd name="T105" fmla="*/ 50 h 188"/>
                <a:gd name="T106" fmla="*/ 28 w 174"/>
                <a:gd name="T107" fmla="*/ 52 h 188"/>
                <a:gd name="T108" fmla="*/ 28 w 174"/>
                <a:gd name="T109" fmla="*/ 42 h 188"/>
                <a:gd name="T110" fmla="*/ 36 w 174"/>
                <a:gd name="T111" fmla="*/ 40 h 188"/>
                <a:gd name="T112" fmla="*/ 80 w 174"/>
                <a:gd name="T113" fmla="*/ 32 h 188"/>
                <a:gd name="T114" fmla="*/ 89 w 174"/>
                <a:gd name="T115" fmla="*/ 0 h 188"/>
                <a:gd name="T116" fmla="*/ 111 w 174"/>
                <a:gd name="T117" fmla="*/ 1 h 188"/>
                <a:gd name="T118" fmla="*/ 128 w 174"/>
                <a:gd name="T119" fmla="*/ 1 h 188"/>
                <a:gd name="T120" fmla="*/ 10 w 174"/>
                <a:gd name="T121" fmla="*/ 88 h 188"/>
                <a:gd name="T122" fmla="*/ 10 w 174"/>
                <a:gd name="T123" fmla="*/ 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188">
                  <a:moveTo>
                    <a:pt x="138" y="5"/>
                  </a:moveTo>
                  <a:lnTo>
                    <a:pt x="138" y="7"/>
                  </a:lnTo>
                  <a:lnTo>
                    <a:pt x="138" y="8"/>
                  </a:lnTo>
                  <a:lnTo>
                    <a:pt x="137" y="9"/>
                  </a:lnTo>
                  <a:lnTo>
                    <a:pt x="136" y="9"/>
                  </a:lnTo>
                  <a:lnTo>
                    <a:pt x="136" y="10"/>
                  </a:lnTo>
                  <a:lnTo>
                    <a:pt x="136" y="11"/>
                  </a:lnTo>
                  <a:lnTo>
                    <a:pt x="134" y="11"/>
                  </a:lnTo>
                  <a:lnTo>
                    <a:pt x="134" y="13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4" y="16"/>
                  </a:lnTo>
                  <a:lnTo>
                    <a:pt x="134" y="17"/>
                  </a:lnTo>
                  <a:lnTo>
                    <a:pt x="134" y="18"/>
                  </a:lnTo>
                  <a:lnTo>
                    <a:pt x="133" y="18"/>
                  </a:lnTo>
                  <a:lnTo>
                    <a:pt x="133" y="19"/>
                  </a:lnTo>
                  <a:lnTo>
                    <a:pt x="134" y="21"/>
                  </a:lnTo>
                  <a:lnTo>
                    <a:pt x="133" y="22"/>
                  </a:lnTo>
                  <a:lnTo>
                    <a:pt x="133" y="23"/>
                  </a:lnTo>
                  <a:lnTo>
                    <a:pt x="134" y="24"/>
                  </a:lnTo>
                  <a:lnTo>
                    <a:pt x="134" y="23"/>
                  </a:lnTo>
                  <a:lnTo>
                    <a:pt x="134" y="24"/>
                  </a:lnTo>
                  <a:lnTo>
                    <a:pt x="136" y="24"/>
                  </a:lnTo>
                  <a:lnTo>
                    <a:pt x="134" y="25"/>
                  </a:lnTo>
                  <a:lnTo>
                    <a:pt x="136" y="25"/>
                  </a:lnTo>
                  <a:lnTo>
                    <a:pt x="136" y="26"/>
                  </a:lnTo>
                  <a:lnTo>
                    <a:pt x="137" y="26"/>
                  </a:lnTo>
                  <a:lnTo>
                    <a:pt x="137" y="27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7" y="31"/>
                  </a:lnTo>
                  <a:lnTo>
                    <a:pt x="136" y="31"/>
                  </a:lnTo>
                  <a:lnTo>
                    <a:pt x="134" y="31"/>
                  </a:lnTo>
                  <a:lnTo>
                    <a:pt x="134" y="32"/>
                  </a:lnTo>
                  <a:lnTo>
                    <a:pt x="134" y="33"/>
                  </a:lnTo>
                  <a:lnTo>
                    <a:pt x="136" y="33"/>
                  </a:lnTo>
                  <a:lnTo>
                    <a:pt x="137" y="33"/>
                  </a:lnTo>
                  <a:lnTo>
                    <a:pt x="138" y="33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0" y="31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5" y="31"/>
                  </a:lnTo>
                  <a:lnTo>
                    <a:pt x="146" y="31"/>
                  </a:lnTo>
                  <a:lnTo>
                    <a:pt x="147" y="30"/>
                  </a:lnTo>
                  <a:lnTo>
                    <a:pt x="148" y="30"/>
                  </a:lnTo>
                  <a:lnTo>
                    <a:pt x="148" y="29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1" y="29"/>
                  </a:lnTo>
                  <a:lnTo>
                    <a:pt x="153" y="29"/>
                  </a:lnTo>
                  <a:lnTo>
                    <a:pt x="153" y="27"/>
                  </a:lnTo>
                  <a:lnTo>
                    <a:pt x="153" y="26"/>
                  </a:lnTo>
                  <a:lnTo>
                    <a:pt x="158" y="27"/>
                  </a:lnTo>
                  <a:lnTo>
                    <a:pt x="159" y="27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2" y="29"/>
                  </a:lnTo>
                  <a:lnTo>
                    <a:pt x="163" y="27"/>
                  </a:lnTo>
                  <a:lnTo>
                    <a:pt x="164" y="27"/>
                  </a:lnTo>
                  <a:lnTo>
                    <a:pt x="165" y="29"/>
                  </a:lnTo>
                  <a:lnTo>
                    <a:pt x="166" y="29"/>
                  </a:lnTo>
                  <a:lnTo>
                    <a:pt x="166" y="30"/>
                  </a:lnTo>
                  <a:lnTo>
                    <a:pt x="167" y="30"/>
                  </a:lnTo>
                  <a:lnTo>
                    <a:pt x="167" y="32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69" y="36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71" y="39"/>
                  </a:lnTo>
                  <a:lnTo>
                    <a:pt x="171" y="40"/>
                  </a:lnTo>
                  <a:lnTo>
                    <a:pt x="172" y="41"/>
                  </a:lnTo>
                  <a:lnTo>
                    <a:pt x="173" y="42"/>
                  </a:lnTo>
                  <a:lnTo>
                    <a:pt x="173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2" y="47"/>
                  </a:lnTo>
                  <a:lnTo>
                    <a:pt x="171" y="48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67" y="52"/>
                  </a:lnTo>
                  <a:lnTo>
                    <a:pt x="166" y="52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3" y="54"/>
                  </a:lnTo>
                  <a:lnTo>
                    <a:pt x="162" y="54"/>
                  </a:lnTo>
                  <a:lnTo>
                    <a:pt x="161" y="55"/>
                  </a:lnTo>
                  <a:lnTo>
                    <a:pt x="162" y="56"/>
                  </a:lnTo>
                  <a:lnTo>
                    <a:pt x="161" y="57"/>
                  </a:lnTo>
                  <a:lnTo>
                    <a:pt x="158" y="58"/>
                  </a:lnTo>
                  <a:lnTo>
                    <a:pt x="157" y="59"/>
                  </a:lnTo>
                  <a:lnTo>
                    <a:pt x="157" y="61"/>
                  </a:lnTo>
                  <a:lnTo>
                    <a:pt x="156" y="63"/>
                  </a:lnTo>
                  <a:lnTo>
                    <a:pt x="156" y="64"/>
                  </a:lnTo>
                  <a:lnTo>
                    <a:pt x="156" y="65"/>
                  </a:lnTo>
                  <a:lnTo>
                    <a:pt x="156" y="66"/>
                  </a:lnTo>
                  <a:lnTo>
                    <a:pt x="156" y="68"/>
                  </a:lnTo>
                  <a:lnTo>
                    <a:pt x="157" y="68"/>
                  </a:lnTo>
                  <a:lnTo>
                    <a:pt x="157" y="69"/>
                  </a:lnTo>
                  <a:lnTo>
                    <a:pt x="157" y="71"/>
                  </a:lnTo>
                  <a:lnTo>
                    <a:pt x="157" y="72"/>
                  </a:lnTo>
                  <a:lnTo>
                    <a:pt x="156" y="72"/>
                  </a:lnTo>
                  <a:lnTo>
                    <a:pt x="155" y="74"/>
                  </a:lnTo>
                  <a:lnTo>
                    <a:pt x="154" y="75"/>
                  </a:lnTo>
                  <a:lnTo>
                    <a:pt x="156" y="77"/>
                  </a:lnTo>
                  <a:lnTo>
                    <a:pt x="157" y="76"/>
                  </a:lnTo>
                  <a:lnTo>
                    <a:pt x="158" y="76"/>
                  </a:lnTo>
                  <a:lnTo>
                    <a:pt x="158" y="77"/>
                  </a:lnTo>
                  <a:lnTo>
                    <a:pt x="159" y="77"/>
                  </a:lnTo>
                  <a:lnTo>
                    <a:pt x="161" y="77"/>
                  </a:lnTo>
                  <a:lnTo>
                    <a:pt x="162" y="77"/>
                  </a:lnTo>
                  <a:lnTo>
                    <a:pt x="163" y="78"/>
                  </a:lnTo>
                  <a:lnTo>
                    <a:pt x="164" y="80"/>
                  </a:lnTo>
                  <a:lnTo>
                    <a:pt x="164" y="81"/>
                  </a:lnTo>
                  <a:lnTo>
                    <a:pt x="164" y="82"/>
                  </a:lnTo>
                  <a:lnTo>
                    <a:pt x="164" y="83"/>
                  </a:lnTo>
                  <a:lnTo>
                    <a:pt x="165" y="83"/>
                  </a:lnTo>
                  <a:lnTo>
                    <a:pt x="166" y="83"/>
                  </a:lnTo>
                  <a:lnTo>
                    <a:pt x="167" y="83"/>
                  </a:lnTo>
                  <a:lnTo>
                    <a:pt x="169" y="82"/>
                  </a:lnTo>
                  <a:lnTo>
                    <a:pt x="169" y="83"/>
                  </a:lnTo>
                  <a:lnTo>
                    <a:pt x="170" y="83"/>
                  </a:lnTo>
                  <a:lnTo>
                    <a:pt x="171" y="84"/>
                  </a:lnTo>
                  <a:lnTo>
                    <a:pt x="172" y="84"/>
                  </a:lnTo>
                  <a:lnTo>
                    <a:pt x="173" y="85"/>
                  </a:lnTo>
                  <a:lnTo>
                    <a:pt x="174" y="88"/>
                  </a:lnTo>
                  <a:lnTo>
                    <a:pt x="174" y="89"/>
                  </a:lnTo>
                  <a:lnTo>
                    <a:pt x="173" y="92"/>
                  </a:lnTo>
                  <a:lnTo>
                    <a:pt x="173" y="93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2" y="97"/>
                  </a:lnTo>
                  <a:lnTo>
                    <a:pt x="172" y="98"/>
                  </a:lnTo>
                  <a:lnTo>
                    <a:pt x="171" y="99"/>
                  </a:lnTo>
                  <a:lnTo>
                    <a:pt x="171" y="100"/>
                  </a:lnTo>
                  <a:lnTo>
                    <a:pt x="172" y="102"/>
                  </a:lnTo>
                  <a:lnTo>
                    <a:pt x="172" y="103"/>
                  </a:lnTo>
                  <a:lnTo>
                    <a:pt x="172" y="105"/>
                  </a:lnTo>
                  <a:lnTo>
                    <a:pt x="173" y="106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2" y="108"/>
                  </a:lnTo>
                  <a:lnTo>
                    <a:pt x="172" y="109"/>
                  </a:lnTo>
                  <a:lnTo>
                    <a:pt x="173" y="110"/>
                  </a:lnTo>
                  <a:lnTo>
                    <a:pt x="174" y="110"/>
                  </a:lnTo>
                  <a:lnTo>
                    <a:pt x="174" y="111"/>
                  </a:lnTo>
                  <a:lnTo>
                    <a:pt x="173" y="113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3" y="115"/>
                  </a:lnTo>
                  <a:lnTo>
                    <a:pt x="173" y="116"/>
                  </a:lnTo>
                  <a:lnTo>
                    <a:pt x="172" y="116"/>
                  </a:lnTo>
                  <a:lnTo>
                    <a:pt x="172" y="117"/>
                  </a:lnTo>
                  <a:lnTo>
                    <a:pt x="171" y="117"/>
                  </a:lnTo>
                  <a:lnTo>
                    <a:pt x="170" y="117"/>
                  </a:lnTo>
                  <a:lnTo>
                    <a:pt x="171" y="118"/>
                  </a:lnTo>
                  <a:lnTo>
                    <a:pt x="171" y="119"/>
                  </a:lnTo>
                  <a:lnTo>
                    <a:pt x="172" y="119"/>
                  </a:lnTo>
                  <a:lnTo>
                    <a:pt x="173" y="119"/>
                  </a:lnTo>
                  <a:lnTo>
                    <a:pt x="172" y="121"/>
                  </a:lnTo>
                  <a:lnTo>
                    <a:pt x="172" y="122"/>
                  </a:lnTo>
                  <a:lnTo>
                    <a:pt x="171" y="124"/>
                  </a:lnTo>
                  <a:lnTo>
                    <a:pt x="171" y="125"/>
                  </a:lnTo>
                  <a:lnTo>
                    <a:pt x="172" y="126"/>
                  </a:lnTo>
                  <a:lnTo>
                    <a:pt x="171" y="126"/>
                  </a:lnTo>
                  <a:lnTo>
                    <a:pt x="171" y="127"/>
                  </a:lnTo>
                  <a:lnTo>
                    <a:pt x="167" y="128"/>
                  </a:lnTo>
                  <a:lnTo>
                    <a:pt x="166" y="128"/>
                  </a:lnTo>
                  <a:lnTo>
                    <a:pt x="166" y="130"/>
                  </a:lnTo>
                  <a:lnTo>
                    <a:pt x="167" y="131"/>
                  </a:lnTo>
                  <a:lnTo>
                    <a:pt x="166" y="131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5" y="134"/>
                  </a:lnTo>
                  <a:lnTo>
                    <a:pt x="165" y="135"/>
                  </a:lnTo>
                  <a:lnTo>
                    <a:pt x="164" y="135"/>
                  </a:lnTo>
                  <a:lnTo>
                    <a:pt x="164" y="136"/>
                  </a:lnTo>
                  <a:lnTo>
                    <a:pt x="166" y="139"/>
                  </a:lnTo>
                  <a:lnTo>
                    <a:pt x="166" y="140"/>
                  </a:lnTo>
                  <a:lnTo>
                    <a:pt x="165" y="140"/>
                  </a:lnTo>
                  <a:lnTo>
                    <a:pt x="164" y="140"/>
                  </a:lnTo>
                  <a:lnTo>
                    <a:pt x="164" y="141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63" y="143"/>
                  </a:lnTo>
                  <a:lnTo>
                    <a:pt x="162" y="143"/>
                  </a:lnTo>
                  <a:lnTo>
                    <a:pt x="162" y="144"/>
                  </a:lnTo>
                  <a:lnTo>
                    <a:pt x="161" y="143"/>
                  </a:lnTo>
                  <a:lnTo>
                    <a:pt x="159" y="144"/>
                  </a:lnTo>
                  <a:lnTo>
                    <a:pt x="158" y="144"/>
                  </a:lnTo>
                  <a:lnTo>
                    <a:pt x="158" y="143"/>
                  </a:lnTo>
                  <a:lnTo>
                    <a:pt x="157" y="143"/>
                  </a:lnTo>
                  <a:lnTo>
                    <a:pt x="156" y="143"/>
                  </a:lnTo>
                  <a:lnTo>
                    <a:pt x="155" y="143"/>
                  </a:lnTo>
                  <a:lnTo>
                    <a:pt x="155" y="142"/>
                  </a:lnTo>
                  <a:lnTo>
                    <a:pt x="155" y="141"/>
                  </a:lnTo>
                  <a:lnTo>
                    <a:pt x="156" y="141"/>
                  </a:lnTo>
                  <a:lnTo>
                    <a:pt x="156" y="140"/>
                  </a:lnTo>
                  <a:lnTo>
                    <a:pt x="156" y="139"/>
                  </a:lnTo>
                  <a:lnTo>
                    <a:pt x="155" y="139"/>
                  </a:lnTo>
                  <a:lnTo>
                    <a:pt x="155" y="138"/>
                  </a:lnTo>
                  <a:lnTo>
                    <a:pt x="154" y="136"/>
                  </a:lnTo>
                  <a:lnTo>
                    <a:pt x="154" y="135"/>
                  </a:lnTo>
                  <a:lnTo>
                    <a:pt x="153" y="134"/>
                  </a:lnTo>
                  <a:lnTo>
                    <a:pt x="153" y="133"/>
                  </a:lnTo>
                  <a:lnTo>
                    <a:pt x="151" y="132"/>
                  </a:lnTo>
                  <a:lnTo>
                    <a:pt x="151" y="133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48" y="138"/>
                  </a:lnTo>
                  <a:lnTo>
                    <a:pt x="148" y="139"/>
                  </a:lnTo>
                  <a:lnTo>
                    <a:pt x="147" y="139"/>
                  </a:lnTo>
                  <a:lnTo>
                    <a:pt x="146" y="140"/>
                  </a:lnTo>
                  <a:lnTo>
                    <a:pt x="145" y="140"/>
                  </a:lnTo>
                  <a:lnTo>
                    <a:pt x="145" y="141"/>
                  </a:lnTo>
                  <a:lnTo>
                    <a:pt x="144" y="141"/>
                  </a:lnTo>
                  <a:lnTo>
                    <a:pt x="144" y="142"/>
                  </a:lnTo>
                  <a:lnTo>
                    <a:pt x="142" y="142"/>
                  </a:lnTo>
                  <a:lnTo>
                    <a:pt x="141" y="142"/>
                  </a:lnTo>
                  <a:lnTo>
                    <a:pt x="140" y="142"/>
                  </a:lnTo>
                  <a:lnTo>
                    <a:pt x="134" y="140"/>
                  </a:lnTo>
                  <a:lnTo>
                    <a:pt x="133" y="140"/>
                  </a:lnTo>
                  <a:lnTo>
                    <a:pt x="131" y="140"/>
                  </a:lnTo>
                  <a:lnTo>
                    <a:pt x="130" y="139"/>
                  </a:lnTo>
                  <a:lnTo>
                    <a:pt x="130" y="140"/>
                  </a:lnTo>
                  <a:lnTo>
                    <a:pt x="129" y="140"/>
                  </a:lnTo>
                  <a:lnTo>
                    <a:pt x="129" y="139"/>
                  </a:lnTo>
                  <a:lnTo>
                    <a:pt x="130" y="139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36"/>
                  </a:lnTo>
                  <a:lnTo>
                    <a:pt x="129" y="135"/>
                  </a:lnTo>
                  <a:lnTo>
                    <a:pt x="128" y="135"/>
                  </a:lnTo>
                  <a:lnTo>
                    <a:pt x="128" y="134"/>
                  </a:lnTo>
                  <a:lnTo>
                    <a:pt x="128" y="135"/>
                  </a:lnTo>
                  <a:lnTo>
                    <a:pt x="126" y="135"/>
                  </a:lnTo>
                  <a:lnTo>
                    <a:pt x="126" y="134"/>
                  </a:lnTo>
                  <a:lnTo>
                    <a:pt x="126" y="133"/>
                  </a:lnTo>
                  <a:lnTo>
                    <a:pt x="126" y="132"/>
                  </a:lnTo>
                  <a:lnTo>
                    <a:pt x="125" y="132"/>
                  </a:lnTo>
                  <a:lnTo>
                    <a:pt x="125" y="131"/>
                  </a:lnTo>
                  <a:lnTo>
                    <a:pt x="124" y="130"/>
                  </a:lnTo>
                  <a:lnTo>
                    <a:pt x="124" y="127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0" y="124"/>
                  </a:lnTo>
                  <a:lnTo>
                    <a:pt x="119" y="124"/>
                  </a:lnTo>
                  <a:lnTo>
                    <a:pt x="117" y="124"/>
                  </a:lnTo>
                  <a:lnTo>
                    <a:pt x="116" y="124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4" y="126"/>
                  </a:lnTo>
                  <a:lnTo>
                    <a:pt x="114" y="127"/>
                  </a:lnTo>
                  <a:lnTo>
                    <a:pt x="114" y="126"/>
                  </a:lnTo>
                  <a:lnTo>
                    <a:pt x="113" y="126"/>
                  </a:lnTo>
                  <a:lnTo>
                    <a:pt x="112" y="126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3" y="132"/>
                  </a:lnTo>
                  <a:lnTo>
                    <a:pt x="114" y="132"/>
                  </a:lnTo>
                  <a:lnTo>
                    <a:pt x="114" y="133"/>
                  </a:lnTo>
                  <a:lnTo>
                    <a:pt x="114" y="134"/>
                  </a:lnTo>
                  <a:lnTo>
                    <a:pt x="114" y="135"/>
                  </a:lnTo>
                  <a:lnTo>
                    <a:pt x="114" y="136"/>
                  </a:lnTo>
                  <a:lnTo>
                    <a:pt x="113" y="138"/>
                  </a:lnTo>
                  <a:lnTo>
                    <a:pt x="113" y="139"/>
                  </a:lnTo>
                  <a:lnTo>
                    <a:pt x="101" y="141"/>
                  </a:lnTo>
                  <a:lnTo>
                    <a:pt x="100" y="141"/>
                  </a:lnTo>
                  <a:lnTo>
                    <a:pt x="99" y="141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97" y="140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4" y="140"/>
                  </a:lnTo>
                  <a:lnTo>
                    <a:pt x="92" y="141"/>
                  </a:lnTo>
                  <a:lnTo>
                    <a:pt x="91" y="141"/>
                  </a:lnTo>
                  <a:lnTo>
                    <a:pt x="90" y="141"/>
                  </a:lnTo>
                  <a:lnTo>
                    <a:pt x="90" y="140"/>
                  </a:lnTo>
                  <a:lnTo>
                    <a:pt x="89" y="140"/>
                  </a:lnTo>
                  <a:lnTo>
                    <a:pt x="88" y="139"/>
                  </a:lnTo>
                  <a:lnTo>
                    <a:pt x="87" y="139"/>
                  </a:lnTo>
                  <a:lnTo>
                    <a:pt x="87" y="140"/>
                  </a:lnTo>
                  <a:lnTo>
                    <a:pt x="87" y="141"/>
                  </a:lnTo>
                  <a:lnTo>
                    <a:pt x="87" y="142"/>
                  </a:lnTo>
                  <a:lnTo>
                    <a:pt x="87" y="143"/>
                  </a:lnTo>
                  <a:lnTo>
                    <a:pt x="87" y="144"/>
                  </a:lnTo>
                  <a:lnTo>
                    <a:pt x="88" y="145"/>
                  </a:lnTo>
                  <a:lnTo>
                    <a:pt x="88" y="147"/>
                  </a:lnTo>
                  <a:lnTo>
                    <a:pt x="88" y="148"/>
                  </a:lnTo>
                  <a:lnTo>
                    <a:pt x="88" y="149"/>
                  </a:lnTo>
                  <a:lnTo>
                    <a:pt x="86" y="153"/>
                  </a:lnTo>
                  <a:lnTo>
                    <a:pt x="86" y="155"/>
                  </a:lnTo>
                  <a:lnTo>
                    <a:pt x="87" y="155"/>
                  </a:lnTo>
                  <a:lnTo>
                    <a:pt x="88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6"/>
                  </a:lnTo>
                  <a:lnTo>
                    <a:pt x="92" y="158"/>
                  </a:lnTo>
                  <a:lnTo>
                    <a:pt x="92" y="159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90" y="161"/>
                  </a:lnTo>
                  <a:lnTo>
                    <a:pt x="90" y="164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2" y="165"/>
                  </a:lnTo>
                  <a:lnTo>
                    <a:pt x="94" y="166"/>
                  </a:lnTo>
                  <a:lnTo>
                    <a:pt x="95" y="167"/>
                  </a:lnTo>
                  <a:lnTo>
                    <a:pt x="96" y="167"/>
                  </a:lnTo>
                  <a:lnTo>
                    <a:pt x="97" y="167"/>
                  </a:lnTo>
                  <a:lnTo>
                    <a:pt x="98" y="168"/>
                  </a:lnTo>
                  <a:lnTo>
                    <a:pt x="98" y="169"/>
                  </a:lnTo>
                  <a:lnTo>
                    <a:pt x="97" y="170"/>
                  </a:lnTo>
                  <a:lnTo>
                    <a:pt x="96" y="172"/>
                  </a:lnTo>
                  <a:lnTo>
                    <a:pt x="95" y="175"/>
                  </a:lnTo>
                  <a:lnTo>
                    <a:pt x="95" y="176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7" y="177"/>
                  </a:lnTo>
                  <a:lnTo>
                    <a:pt x="97" y="178"/>
                  </a:lnTo>
                  <a:lnTo>
                    <a:pt x="96" y="180"/>
                  </a:lnTo>
                  <a:lnTo>
                    <a:pt x="95" y="181"/>
                  </a:lnTo>
                  <a:lnTo>
                    <a:pt x="92" y="180"/>
                  </a:lnTo>
                  <a:lnTo>
                    <a:pt x="90" y="180"/>
                  </a:lnTo>
                  <a:lnTo>
                    <a:pt x="89" y="180"/>
                  </a:lnTo>
                  <a:lnTo>
                    <a:pt x="87" y="175"/>
                  </a:lnTo>
                  <a:lnTo>
                    <a:pt x="86" y="174"/>
                  </a:lnTo>
                  <a:lnTo>
                    <a:pt x="84" y="174"/>
                  </a:lnTo>
                  <a:lnTo>
                    <a:pt x="83" y="175"/>
                  </a:lnTo>
                  <a:lnTo>
                    <a:pt x="82" y="176"/>
                  </a:lnTo>
                  <a:lnTo>
                    <a:pt x="81" y="177"/>
                  </a:lnTo>
                  <a:lnTo>
                    <a:pt x="80" y="177"/>
                  </a:lnTo>
                  <a:lnTo>
                    <a:pt x="79" y="177"/>
                  </a:lnTo>
                  <a:lnTo>
                    <a:pt x="78" y="178"/>
                  </a:lnTo>
                  <a:lnTo>
                    <a:pt x="77" y="180"/>
                  </a:lnTo>
                  <a:lnTo>
                    <a:pt x="75" y="181"/>
                  </a:lnTo>
                  <a:lnTo>
                    <a:pt x="73" y="186"/>
                  </a:lnTo>
                  <a:lnTo>
                    <a:pt x="73" y="188"/>
                  </a:lnTo>
                  <a:lnTo>
                    <a:pt x="72" y="186"/>
                  </a:lnTo>
                  <a:lnTo>
                    <a:pt x="71" y="184"/>
                  </a:lnTo>
                  <a:lnTo>
                    <a:pt x="70" y="183"/>
                  </a:lnTo>
                  <a:lnTo>
                    <a:pt x="70" y="182"/>
                  </a:lnTo>
                  <a:lnTo>
                    <a:pt x="70" y="181"/>
                  </a:lnTo>
                  <a:lnTo>
                    <a:pt x="69" y="180"/>
                  </a:lnTo>
                  <a:lnTo>
                    <a:pt x="67" y="178"/>
                  </a:lnTo>
                  <a:lnTo>
                    <a:pt x="64" y="176"/>
                  </a:lnTo>
                  <a:lnTo>
                    <a:pt x="59" y="173"/>
                  </a:lnTo>
                  <a:lnTo>
                    <a:pt x="58" y="172"/>
                  </a:lnTo>
                  <a:lnTo>
                    <a:pt x="59" y="170"/>
                  </a:lnTo>
                  <a:lnTo>
                    <a:pt x="59" y="169"/>
                  </a:lnTo>
                  <a:lnTo>
                    <a:pt x="58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5" y="165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0" y="160"/>
                  </a:lnTo>
                  <a:lnTo>
                    <a:pt x="46" y="157"/>
                  </a:lnTo>
                  <a:lnTo>
                    <a:pt x="45" y="156"/>
                  </a:lnTo>
                  <a:lnTo>
                    <a:pt x="41" y="153"/>
                  </a:lnTo>
                  <a:lnTo>
                    <a:pt x="39" y="152"/>
                  </a:lnTo>
                  <a:lnTo>
                    <a:pt x="37" y="150"/>
                  </a:lnTo>
                  <a:lnTo>
                    <a:pt x="31" y="143"/>
                  </a:lnTo>
                  <a:lnTo>
                    <a:pt x="31" y="142"/>
                  </a:lnTo>
                  <a:lnTo>
                    <a:pt x="31" y="143"/>
                  </a:lnTo>
                  <a:lnTo>
                    <a:pt x="32" y="143"/>
                  </a:lnTo>
                  <a:lnTo>
                    <a:pt x="33" y="144"/>
                  </a:lnTo>
                  <a:lnTo>
                    <a:pt x="34" y="144"/>
                  </a:lnTo>
                  <a:lnTo>
                    <a:pt x="34" y="143"/>
                  </a:lnTo>
                  <a:lnTo>
                    <a:pt x="34" y="144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4"/>
                  </a:lnTo>
                  <a:lnTo>
                    <a:pt x="36" y="145"/>
                  </a:lnTo>
                  <a:lnTo>
                    <a:pt x="37" y="145"/>
                  </a:lnTo>
                  <a:lnTo>
                    <a:pt x="38" y="145"/>
                  </a:lnTo>
                  <a:lnTo>
                    <a:pt x="38" y="147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0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2" y="147"/>
                  </a:lnTo>
                  <a:lnTo>
                    <a:pt x="44" y="147"/>
                  </a:lnTo>
                  <a:lnTo>
                    <a:pt x="45" y="147"/>
                  </a:lnTo>
                  <a:lnTo>
                    <a:pt x="45" y="145"/>
                  </a:lnTo>
                  <a:lnTo>
                    <a:pt x="44" y="145"/>
                  </a:lnTo>
                  <a:lnTo>
                    <a:pt x="44" y="144"/>
                  </a:lnTo>
                  <a:lnTo>
                    <a:pt x="42" y="144"/>
                  </a:lnTo>
                  <a:lnTo>
                    <a:pt x="42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1" y="145"/>
                  </a:lnTo>
                  <a:lnTo>
                    <a:pt x="41" y="144"/>
                  </a:lnTo>
                  <a:lnTo>
                    <a:pt x="40" y="144"/>
                  </a:lnTo>
                  <a:lnTo>
                    <a:pt x="40" y="145"/>
                  </a:lnTo>
                  <a:lnTo>
                    <a:pt x="39" y="145"/>
                  </a:lnTo>
                  <a:lnTo>
                    <a:pt x="39" y="144"/>
                  </a:lnTo>
                  <a:lnTo>
                    <a:pt x="39" y="143"/>
                  </a:lnTo>
                  <a:lnTo>
                    <a:pt x="38" y="143"/>
                  </a:lnTo>
                  <a:lnTo>
                    <a:pt x="37" y="143"/>
                  </a:lnTo>
                  <a:lnTo>
                    <a:pt x="37" y="142"/>
                  </a:lnTo>
                  <a:lnTo>
                    <a:pt x="36" y="141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33" y="142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32" y="142"/>
                  </a:lnTo>
                  <a:lnTo>
                    <a:pt x="31" y="142"/>
                  </a:lnTo>
                  <a:lnTo>
                    <a:pt x="32" y="142"/>
                  </a:lnTo>
                  <a:lnTo>
                    <a:pt x="32" y="141"/>
                  </a:lnTo>
                  <a:lnTo>
                    <a:pt x="31" y="141"/>
                  </a:lnTo>
                  <a:lnTo>
                    <a:pt x="31" y="140"/>
                  </a:lnTo>
                  <a:lnTo>
                    <a:pt x="31" y="141"/>
                  </a:lnTo>
                  <a:lnTo>
                    <a:pt x="31" y="142"/>
                  </a:lnTo>
                  <a:lnTo>
                    <a:pt x="30" y="142"/>
                  </a:lnTo>
                  <a:lnTo>
                    <a:pt x="29" y="141"/>
                  </a:lnTo>
                  <a:lnTo>
                    <a:pt x="29" y="140"/>
                  </a:lnTo>
                  <a:lnTo>
                    <a:pt x="29" y="141"/>
                  </a:lnTo>
                  <a:lnTo>
                    <a:pt x="30" y="141"/>
                  </a:lnTo>
                  <a:lnTo>
                    <a:pt x="30" y="142"/>
                  </a:lnTo>
                  <a:lnTo>
                    <a:pt x="29" y="141"/>
                  </a:lnTo>
                  <a:lnTo>
                    <a:pt x="28" y="140"/>
                  </a:lnTo>
                  <a:lnTo>
                    <a:pt x="28" y="139"/>
                  </a:lnTo>
                  <a:lnTo>
                    <a:pt x="28" y="138"/>
                  </a:lnTo>
                  <a:lnTo>
                    <a:pt x="27" y="135"/>
                  </a:lnTo>
                  <a:lnTo>
                    <a:pt x="24" y="132"/>
                  </a:lnTo>
                  <a:lnTo>
                    <a:pt x="23" y="132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1" y="130"/>
                  </a:lnTo>
                  <a:lnTo>
                    <a:pt x="21" y="128"/>
                  </a:lnTo>
                  <a:lnTo>
                    <a:pt x="21" y="127"/>
                  </a:lnTo>
                  <a:lnTo>
                    <a:pt x="20" y="126"/>
                  </a:lnTo>
                  <a:lnTo>
                    <a:pt x="19" y="126"/>
                  </a:lnTo>
                  <a:lnTo>
                    <a:pt x="19" y="125"/>
                  </a:lnTo>
                  <a:lnTo>
                    <a:pt x="20" y="126"/>
                  </a:lnTo>
                  <a:lnTo>
                    <a:pt x="21" y="126"/>
                  </a:lnTo>
                  <a:lnTo>
                    <a:pt x="22" y="126"/>
                  </a:lnTo>
                  <a:lnTo>
                    <a:pt x="21" y="126"/>
                  </a:lnTo>
                  <a:lnTo>
                    <a:pt x="21" y="127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3" y="126"/>
                  </a:lnTo>
                  <a:lnTo>
                    <a:pt x="24" y="127"/>
                  </a:lnTo>
                  <a:lnTo>
                    <a:pt x="23" y="128"/>
                  </a:lnTo>
                  <a:lnTo>
                    <a:pt x="24" y="128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4" y="125"/>
                  </a:lnTo>
                  <a:lnTo>
                    <a:pt x="23" y="125"/>
                  </a:lnTo>
                  <a:lnTo>
                    <a:pt x="23" y="126"/>
                  </a:lnTo>
                  <a:lnTo>
                    <a:pt x="22" y="125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6"/>
                  </a:lnTo>
                  <a:lnTo>
                    <a:pt x="20" y="125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7" y="119"/>
                  </a:lnTo>
                  <a:lnTo>
                    <a:pt x="17" y="118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4" y="114"/>
                  </a:lnTo>
                  <a:lnTo>
                    <a:pt x="11" y="109"/>
                  </a:lnTo>
                  <a:lnTo>
                    <a:pt x="11" y="108"/>
                  </a:lnTo>
                  <a:lnTo>
                    <a:pt x="10" y="107"/>
                  </a:lnTo>
                  <a:lnTo>
                    <a:pt x="10" y="106"/>
                  </a:lnTo>
                  <a:lnTo>
                    <a:pt x="10" y="107"/>
                  </a:lnTo>
                  <a:lnTo>
                    <a:pt x="11" y="108"/>
                  </a:lnTo>
                  <a:lnTo>
                    <a:pt x="11" y="109"/>
                  </a:lnTo>
                  <a:lnTo>
                    <a:pt x="12" y="109"/>
                  </a:lnTo>
                  <a:lnTo>
                    <a:pt x="13" y="109"/>
                  </a:lnTo>
                  <a:lnTo>
                    <a:pt x="13" y="110"/>
                  </a:lnTo>
                  <a:lnTo>
                    <a:pt x="13" y="111"/>
                  </a:lnTo>
                  <a:lnTo>
                    <a:pt x="14" y="111"/>
                  </a:lnTo>
                  <a:lnTo>
                    <a:pt x="14" y="113"/>
                  </a:lnTo>
                  <a:lnTo>
                    <a:pt x="15" y="114"/>
                  </a:lnTo>
                  <a:lnTo>
                    <a:pt x="16" y="115"/>
                  </a:lnTo>
                  <a:lnTo>
                    <a:pt x="17" y="115"/>
                  </a:lnTo>
                  <a:lnTo>
                    <a:pt x="19" y="119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1" y="118"/>
                  </a:lnTo>
                  <a:lnTo>
                    <a:pt x="21" y="117"/>
                  </a:lnTo>
                  <a:lnTo>
                    <a:pt x="22" y="117"/>
                  </a:lnTo>
                  <a:lnTo>
                    <a:pt x="22" y="118"/>
                  </a:lnTo>
                  <a:lnTo>
                    <a:pt x="22" y="119"/>
                  </a:lnTo>
                  <a:lnTo>
                    <a:pt x="23" y="118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4" y="116"/>
                  </a:lnTo>
                  <a:lnTo>
                    <a:pt x="24" y="115"/>
                  </a:lnTo>
                  <a:lnTo>
                    <a:pt x="24" y="114"/>
                  </a:lnTo>
                  <a:lnTo>
                    <a:pt x="23" y="114"/>
                  </a:lnTo>
                  <a:lnTo>
                    <a:pt x="23" y="115"/>
                  </a:lnTo>
                  <a:lnTo>
                    <a:pt x="22" y="116"/>
                  </a:lnTo>
                  <a:lnTo>
                    <a:pt x="21" y="116"/>
                  </a:lnTo>
                  <a:lnTo>
                    <a:pt x="20" y="116"/>
                  </a:lnTo>
                  <a:lnTo>
                    <a:pt x="19" y="116"/>
                  </a:lnTo>
                  <a:lnTo>
                    <a:pt x="19" y="115"/>
                  </a:lnTo>
                  <a:lnTo>
                    <a:pt x="19" y="114"/>
                  </a:lnTo>
                  <a:lnTo>
                    <a:pt x="17" y="114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9" y="111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21" y="109"/>
                  </a:lnTo>
                  <a:lnTo>
                    <a:pt x="20" y="108"/>
                  </a:lnTo>
                  <a:lnTo>
                    <a:pt x="20" y="109"/>
                  </a:lnTo>
                  <a:lnTo>
                    <a:pt x="20" y="110"/>
                  </a:lnTo>
                  <a:lnTo>
                    <a:pt x="19" y="110"/>
                  </a:lnTo>
                  <a:lnTo>
                    <a:pt x="17" y="110"/>
                  </a:lnTo>
                  <a:lnTo>
                    <a:pt x="17" y="111"/>
                  </a:lnTo>
                  <a:lnTo>
                    <a:pt x="15" y="111"/>
                  </a:lnTo>
                  <a:lnTo>
                    <a:pt x="14" y="110"/>
                  </a:lnTo>
                  <a:lnTo>
                    <a:pt x="15" y="110"/>
                  </a:lnTo>
                  <a:lnTo>
                    <a:pt x="15" y="109"/>
                  </a:lnTo>
                  <a:lnTo>
                    <a:pt x="14" y="109"/>
                  </a:lnTo>
                  <a:lnTo>
                    <a:pt x="13" y="109"/>
                  </a:lnTo>
                  <a:lnTo>
                    <a:pt x="12" y="108"/>
                  </a:lnTo>
                  <a:lnTo>
                    <a:pt x="11" y="108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0" y="103"/>
                  </a:lnTo>
                  <a:lnTo>
                    <a:pt x="11" y="105"/>
                  </a:lnTo>
                  <a:lnTo>
                    <a:pt x="11" y="106"/>
                  </a:lnTo>
                  <a:lnTo>
                    <a:pt x="10" y="106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7" y="98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5" y="97"/>
                  </a:lnTo>
                  <a:lnTo>
                    <a:pt x="5" y="96"/>
                  </a:lnTo>
                  <a:lnTo>
                    <a:pt x="4" y="94"/>
                  </a:lnTo>
                  <a:lnTo>
                    <a:pt x="4" y="93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8" y="92"/>
                  </a:lnTo>
                  <a:lnTo>
                    <a:pt x="10" y="93"/>
                  </a:lnTo>
                  <a:lnTo>
                    <a:pt x="11" y="93"/>
                  </a:lnTo>
                  <a:lnTo>
                    <a:pt x="11" y="94"/>
                  </a:lnTo>
                  <a:lnTo>
                    <a:pt x="10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3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90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5" y="85"/>
                  </a:lnTo>
                  <a:lnTo>
                    <a:pt x="15" y="84"/>
                  </a:lnTo>
                  <a:lnTo>
                    <a:pt x="17" y="82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5"/>
                  </a:lnTo>
                  <a:lnTo>
                    <a:pt x="20" y="75"/>
                  </a:lnTo>
                  <a:lnTo>
                    <a:pt x="20" y="74"/>
                  </a:lnTo>
                  <a:lnTo>
                    <a:pt x="20" y="73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0" y="67"/>
                  </a:lnTo>
                  <a:lnTo>
                    <a:pt x="20" y="61"/>
                  </a:lnTo>
                  <a:lnTo>
                    <a:pt x="19" y="61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3"/>
                  </a:lnTo>
                  <a:lnTo>
                    <a:pt x="23" y="63"/>
                  </a:lnTo>
                  <a:lnTo>
                    <a:pt x="23" y="64"/>
                  </a:lnTo>
                  <a:lnTo>
                    <a:pt x="24" y="65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4" y="65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29" y="65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1" y="65"/>
                  </a:lnTo>
                  <a:lnTo>
                    <a:pt x="32" y="66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3" y="67"/>
                  </a:lnTo>
                  <a:lnTo>
                    <a:pt x="32" y="66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6" y="65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39" y="64"/>
                  </a:lnTo>
                  <a:lnTo>
                    <a:pt x="38" y="63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3" y="58"/>
                  </a:lnTo>
                  <a:lnTo>
                    <a:pt x="22" y="56"/>
                  </a:lnTo>
                  <a:lnTo>
                    <a:pt x="22" y="55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5" y="51"/>
                  </a:lnTo>
                  <a:lnTo>
                    <a:pt x="27" y="51"/>
                  </a:lnTo>
                  <a:lnTo>
                    <a:pt x="27" y="52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7" y="55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29" y="49"/>
                  </a:lnTo>
                  <a:lnTo>
                    <a:pt x="29" y="46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3" y="39"/>
                  </a:lnTo>
                  <a:lnTo>
                    <a:pt x="33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7" y="41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53" y="40"/>
                  </a:lnTo>
                  <a:lnTo>
                    <a:pt x="62" y="40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80" y="40"/>
                  </a:lnTo>
                  <a:lnTo>
                    <a:pt x="80" y="32"/>
                  </a:lnTo>
                  <a:lnTo>
                    <a:pt x="80" y="24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5"/>
                  </a:lnTo>
                  <a:lnTo>
                    <a:pt x="80" y="5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1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7" y="2"/>
                  </a:lnTo>
                  <a:lnTo>
                    <a:pt x="122" y="2"/>
                  </a:lnTo>
                  <a:lnTo>
                    <a:pt x="123" y="2"/>
                  </a:lnTo>
                  <a:lnTo>
                    <a:pt x="124" y="1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6" y="2"/>
                  </a:lnTo>
                  <a:lnTo>
                    <a:pt x="128" y="1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8" y="4"/>
                  </a:lnTo>
                  <a:lnTo>
                    <a:pt x="138" y="5"/>
                  </a:lnTo>
                  <a:close/>
                  <a:moveTo>
                    <a:pt x="10" y="88"/>
                  </a:moveTo>
                  <a:lnTo>
                    <a:pt x="11" y="89"/>
                  </a:lnTo>
                  <a:lnTo>
                    <a:pt x="11" y="90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1" y="88"/>
                  </a:lnTo>
                  <a:lnTo>
                    <a:pt x="10" y="88"/>
                  </a:lnTo>
                  <a:close/>
                  <a:moveTo>
                    <a:pt x="21" y="46"/>
                  </a:moveTo>
                  <a:lnTo>
                    <a:pt x="22" y="46"/>
                  </a:lnTo>
                  <a:lnTo>
                    <a:pt x="21" y="4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70">
              <a:extLst>
                <a:ext uri="{FF2B5EF4-FFF2-40B4-BE49-F238E27FC236}">
                  <a16:creationId xmlns:a16="http://schemas.microsoft.com/office/drawing/2014/main" id="{B0F05378-0EC3-0DAA-6B1D-B6ACD589E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099" y="1996031"/>
              <a:ext cx="187623" cy="272264"/>
            </a:xfrm>
            <a:custGeom>
              <a:avLst/>
              <a:gdLst>
                <a:gd name="T0" fmla="*/ 97 w 133"/>
                <a:gd name="T1" fmla="*/ 3 h 193"/>
                <a:gd name="T2" fmla="*/ 95 w 133"/>
                <a:gd name="T3" fmla="*/ 12 h 193"/>
                <a:gd name="T4" fmla="*/ 99 w 133"/>
                <a:gd name="T5" fmla="*/ 17 h 193"/>
                <a:gd name="T6" fmla="*/ 105 w 133"/>
                <a:gd name="T7" fmla="*/ 24 h 193"/>
                <a:gd name="T8" fmla="*/ 108 w 133"/>
                <a:gd name="T9" fmla="*/ 30 h 193"/>
                <a:gd name="T10" fmla="*/ 108 w 133"/>
                <a:gd name="T11" fmla="*/ 38 h 193"/>
                <a:gd name="T12" fmla="*/ 107 w 133"/>
                <a:gd name="T13" fmla="*/ 46 h 193"/>
                <a:gd name="T14" fmla="*/ 107 w 133"/>
                <a:gd name="T15" fmla="*/ 48 h 193"/>
                <a:gd name="T16" fmla="*/ 105 w 133"/>
                <a:gd name="T17" fmla="*/ 50 h 193"/>
                <a:gd name="T18" fmla="*/ 109 w 133"/>
                <a:gd name="T19" fmla="*/ 50 h 193"/>
                <a:gd name="T20" fmla="*/ 113 w 133"/>
                <a:gd name="T21" fmla="*/ 56 h 193"/>
                <a:gd name="T22" fmla="*/ 110 w 133"/>
                <a:gd name="T23" fmla="*/ 64 h 193"/>
                <a:gd name="T24" fmla="*/ 109 w 133"/>
                <a:gd name="T25" fmla="*/ 72 h 193"/>
                <a:gd name="T26" fmla="*/ 113 w 133"/>
                <a:gd name="T27" fmla="*/ 80 h 193"/>
                <a:gd name="T28" fmla="*/ 117 w 133"/>
                <a:gd name="T29" fmla="*/ 88 h 193"/>
                <a:gd name="T30" fmla="*/ 115 w 133"/>
                <a:gd name="T31" fmla="*/ 96 h 193"/>
                <a:gd name="T32" fmla="*/ 115 w 133"/>
                <a:gd name="T33" fmla="*/ 106 h 193"/>
                <a:gd name="T34" fmla="*/ 113 w 133"/>
                <a:gd name="T35" fmla="*/ 114 h 193"/>
                <a:gd name="T36" fmla="*/ 115 w 133"/>
                <a:gd name="T37" fmla="*/ 123 h 193"/>
                <a:gd name="T38" fmla="*/ 112 w 133"/>
                <a:gd name="T39" fmla="*/ 130 h 193"/>
                <a:gd name="T40" fmla="*/ 118 w 133"/>
                <a:gd name="T41" fmla="*/ 138 h 193"/>
                <a:gd name="T42" fmla="*/ 121 w 133"/>
                <a:gd name="T43" fmla="*/ 143 h 193"/>
                <a:gd name="T44" fmla="*/ 129 w 133"/>
                <a:gd name="T45" fmla="*/ 151 h 193"/>
                <a:gd name="T46" fmla="*/ 127 w 133"/>
                <a:gd name="T47" fmla="*/ 159 h 193"/>
                <a:gd name="T48" fmla="*/ 105 w 133"/>
                <a:gd name="T49" fmla="*/ 163 h 193"/>
                <a:gd name="T50" fmla="*/ 99 w 133"/>
                <a:gd name="T51" fmla="*/ 167 h 193"/>
                <a:gd name="T52" fmla="*/ 84 w 133"/>
                <a:gd name="T53" fmla="*/ 174 h 193"/>
                <a:gd name="T54" fmla="*/ 77 w 133"/>
                <a:gd name="T55" fmla="*/ 176 h 193"/>
                <a:gd name="T56" fmla="*/ 68 w 133"/>
                <a:gd name="T57" fmla="*/ 180 h 193"/>
                <a:gd name="T58" fmla="*/ 57 w 133"/>
                <a:gd name="T59" fmla="*/ 183 h 193"/>
                <a:gd name="T60" fmla="*/ 49 w 133"/>
                <a:gd name="T61" fmla="*/ 187 h 193"/>
                <a:gd name="T62" fmla="*/ 38 w 133"/>
                <a:gd name="T63" fmla="*/ 193 h 193"/>
                <a:gd name="T64" fmla="*/ 27 w 133"/>
                <a:gd name="T65" fmla="*/ 188 h 193"/>
                <a:gd name="T66" fmla="*/ 7 w 133"/>
                <a:gd name="T67" fmla="*/ 182 h 193"/>
                <a:gd name="T68" fmla="*/ 13 w 133"/>
                <a:gd name="T69" fmla="*/ 181 h 193"/>
                <a:gd name="T70" fmla="*/ 16 w 133"/>
                <a:gd name="T71" fmla="*/ 174 h 193"/>
                <a:gd name="T72" fmla="*/ 10 w 133"/>
                <a:gd name="T73" fmla="*/ 167 h 193"/>
                <a:gd name="T74" fmla="*/ 5 w 133"/>
                <a:gd name="T75" fmla="*/ 157 h 193"/>
                <a:gd name="T76" fmla="*/ 1 w 133"/>
                <a:gd name="T77" fmla="*/ 136 h 193"/>
                <a:gd name="T78" fmla="*/ 7 w 133"/>
                <a:gd name="T79" fmla="*/ 123 h 193"/>
                <a:gd name="T80" fmla="*/ 10 w 133"/>
                <a:gd name="T81" fmla="*/ 107 h 193"/>
                <a:gd name="T82" fmla="*/ 15 w 133"/>
                <a:gd name="T83" fmla="*/ 98 h 193"/>
                <a:gd name="T84" fmla="*/ 20 w 133"/>
                <a:gd name="T85" fmla="*/ 91 h 193"/>
                <a:gd name="T86" fmla="*/ 19 w 133"/>
                <a:gd name="T87" fmla="*/ 67 h 193"/>
                <a:gd name="T88" fmla="*/ 15 w 133"/>
                <a:gd name="T89" fmla="*/ 62 h 193"/>
                <a:gd name="T90" fmla="*/ 17 w 133"/>
                <a:gd name="T91" fmla="*/ 56 h 193"/>
                <a:gd name="T92" fmla="*/ 15 w 133"/>
                <a:gd name="T93" fmla="*/ 48 h 193"/>
                <a:gd name="T94" fmla="*/ 15 w 133"/>
                <a:gd name="T95" fmla="*/ 42 h 193"/>
                <a:gd name="T96" fmla="*/ 13 w 133"/>
                <a:gd name="T97" fmla="*/ 34 h 193"/>
                <a:gd name="T98" fmla="*/ 12 w 133"/>
                <a:gd name="T99" fmla="*/ 25 h 193"/>
                <a:gd name="T100" fmla="*/ 11 w 133"/>
                <a:gd name="T101" fmla="*/ 21 h 193"/>
                <a:gd name="T102" fmla="*/ 11 w 133"/>
                <a:gd name="T103" fmla="*/ 11 h 193"/>
                <a:gd name="T104" fmla="*/ 16 w 133"/>
                <a:gd name="T105" fmla="*/ 5 h 193"/>
                <a:gd name="T106" fmla="*/ 51 w 133"/>
                <a:gd name="T107" fmla="*/ 4 h 193"/>
                <a:gd name="T108" fmla="*/ 70 w 133"/>
                <a:gd name="T109" fmla="*/ 5 h 193"/>
                <a:gd name="T110" fmla="*/ 78 w 133"/>
                <a:gd name="T111" fmla="*/ 7 h 193"/>
                <a:gd name="T112" fmla="*/ 84 w 133"/>
                <a:gd name="T113" fmla="*/ 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3" h="193">
                  <a:moveTo>
                    <a:pt x="92" y="0"/>
                  </a:moveTo>
                  <a:lnTo>
                    <a:pt x="93" y="2"/>
                  </a:lnTo>
                  <a:lnTo>
                    <a:pt x="94" y="2"/>
                  </a:lnTo>
                  <a:lnTo>
                    <a:pt x="94" y="3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3"/>
                  </a:lnTo>
                  <a:lnTo>
                    <a:pt x="97" y="4"/>
                  </a:lnTo>
                  <a:lnTo>
                    <a:pt x="97" y="5"/>
                  </a:lnTo>
                  <a:lnTo>
                    <a:pt x="97" y="6"/>
                  </a:lnTo>
                  <a:lnTo>
                    <a:pt x="96" y="6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5" y="11"/>
                  </a:lnTo>
                  <a:lnTo>
                    <a:pt x="95" y="12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6" y="16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2" y="23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5" y="23"/>
                  </a:lnTo>
                  <a:lnTo>
                    <a:pt x="105" y="24"/>
                  </a:lnTo>
                  <a:lnTo>
                    <a:pt x="107" y="25"/>
                  </a:lnTo>
                  <a:lnTo>
                    <a:pt x="107" y="27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108" y="30"/>
                  </a:lnTo>
                  <a:lnTo>
                    <a:pt x="108" y="32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08" y="34"/>
                  </a:lnTo>
                  <a:lnTo>
                    <a:pt x="108" y="36"/>
                  </a:lnTo>
                  <a:lnTo>
                    <a:pt x="108" y="37"/>
                  </a:lnTo>
                  <a:lnTo>
                    <a:pt x="108" y="38"/>
                  </a:lnTo>
                  <a:lnTo>
                    <a:pt x="108" y="39"/>
                  </a:lnTo>
                  <a:lnTo>
                    <a:pt x="108" y="40"/>
                  </a:lnTo>
                  <a:lnTo>
                    <a:pt x="107" y="42"/>
                  </a:lnTo>
                  <a:lnTo>
                    <a:pt x="107" y="44"/>
                  </a:lnTo>
                  <a:lnTo>
                    <a:pt x="108" y="44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7" y="46"/>
                  </a:lnTo>
                  <a:lnTo>
                    <a:pt x="105" y="45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7" y="47"/>
                  </a:lnTo>
                  <a:lnTo>
                    <a:pt x="108" y="47"/>
                  </a:lnTo>
                  <a:lnTo>
                    <a:pt x="109" y="48"/>
                  </a:lnTo>
                  <a:lnTo>
                    <a:pt x="108" y="48"/>
                  </a:lnTo>
                  <a:lnTo>
                    <a:pt x="107" y="48"/>
                  </a:lnTo>
                  <a:lnTo>
                    <a:pt x="105" y="48"/>
                  </a:lnTo>
                  <a:lnTo>
                    <a:pt x="104" y="48"/>
                  </a:lnTo>
                  <a:lnTo>
                    <a:pt x="104" y="49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5" y="50"/>
                  </a:lnTo>
                  <a:lnTo>
                    <a:pt x="104" y="52"/>
                  </a:lnTo>
                  <a:lnTo>
                    <a:pt x="104" y="53"/>
                  </a:lnTo>
                  <a:lnTo>
                    <a:pt x="105" y="53"/>
                  </a:lnTo>
                  <a:lnTo>
                    <a:pt x="107" y="53"/>
                  </a:lnTo>
                  <a:lnTo>
                    <a:pt x="107" y="52"/>
                  </a:lnTo>
                  <a:lnTo>
                    <a:pt x="108" y="52"/>
                  </a:lnTo>
                  <a:lnTo>
                    <a:pt x="108" y="50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2"/>
                  </a:lnTo>
                  <a:lnTo>
                    <a:pt x="112" y="52"/>
                  </a:lnTo>
                  <a:lnTo>
                    <a:pt x="112" y="53"/>
                  </a:lnTo>
                  <a:lnTo>
                    <a:pt x="111" y="53"/>
                  </a:lnTo>
                  <a:lnTo>
                    <a:pt x="112" y="53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2" y="57"/>
                  </a:lnTo>
                  <a:lnTo>
                    <a:pt x="112" y="58"/>
                  </a:lnTo>
                  <a:lnTo>
                    <a:pt x="112" y="59"/>
                  </a:lnTo>
                  <a:lnTo>
                    <a:pt x="112" y="61"/>
                  </a:lnTo>
                  <a:lnTo>
                    <a:pt x="111" y="61"/>
                  </a:lnTo>
                  <a:lnTo>
                    <a:pt x="111" y="62"/>
                  </a:lnTo>
                  <a:lnTo>
                    <a:pt x="111" y="63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2" y="69"/>
                  </a:lnTo>
                  <a:lnTo>
                    <a:pt x="112" y="70"/>
                  </a:lnTo>
                  <a:lnTo>
                    <a:pt x="111" y="71"/>
                  </a:lnTo>
                  <a:lnTo>
                    <a:pt x="111" y="72"/>
                  </a:lnTo>
                  <a:lnTo>
                    <a:pt x="110" y="72"/>
                  </a:lnTo>
                  <a:lnTo>
                    <a:pt x="109" y="73"/>
                  </a:lnTo>
                  <a:lnTo>
                    <a:pt x="109" y="72"/>
                  </a:lnTo>
                  <a:lnTo>
                    <a:pt x="108" y="72"/>
                  </a:lnTo>
                  <a:lnTo>
                    <a:pt x="108" y="73"/>
                  </a:lnTo>
                  <a:lnTo>
                    <a:pt x="109" y="74"/>
                  </a:lnTo>
                  <a:lnTo>
                    <a:pt x="109" y="75"/>
                  </a:lnTo>
                  <a:lnTo>
                    <a:pt x="110" y="78"/>
                  </a:lnTo>
                  <a:lnTo>
                    <a:pt x="111" y="78"/>
                  </a:lnTo>
                  <a:lnTo>
                    <a:pt x="112" y="79"/>
                  </a:lnTo>
                  <a:lnTo>
                    <a:pt x="113" y="80"/>
                  </a:lnTo>
                  <a:lnTo>
                    <a:pt x="116" y="81"/>
                  </a:lnTo>
                  <a:lnTo>
                    <a:pt x="116" y="82"/>
                  </a:lnTo>
                  <a:lnTo>
                    <a:pt x="117" y="83"/>
                  </a:lnTo>
                  <a:lnTo>
                    <a:pt x="118" y="84"/>
                  </a:lnTo>
                  <a:lnTo>
                    <a:pt x="118" y="86"/>
                  </a:lnTo>
                  <a:lnTo>
                    <a:pt x="118" y="87"/>
                  </a:lnTo>
                  <a:lnTo>
                    <a:pt x="118" y="88"/>
                  </a:lnTo>
                  <a:lnTo>
                    <a:pt x="117" y="88"/>
                  </a:lnTo>
                  <a:lnTo>
                    <a:pt x="116" y="88"/>
                  </a:lnTo>
                  <a:lnTo>
                    <a:pt x="115" y="89"/>
                  </a:lnTo>
                  <a:lnTo>
                    <a:pt x="115" y="90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5" y="94"/>
                  </a:lnTo>
                  <a:lnTo>
                    <a:pt x="115" y="95"/>
                  </a:lnTo>
                  <a:lnTo>
                    <a:pt x="115" y="96"/>
                  </a:lnTo>
                  <a:lnTo>
                    <a:pt x="115" y="97"/>
                  </a:lnTo>
                  <a:lnTo>
                    <a:pt x="116" y="99"/>
                  </a:lnTo>
                  <a:lnTo>
                    <a:pt x="116" y="100"/>
                  </a:lnTo>
                  <a:lnTo>
                    <a:pt x="116" y="103"/>
                  </a:lnTo>
                  <a:lnTo>
                    <a:pt x="116" y="104"/>
                  </a:lnTo>
                  <a:lnTo>
                    <a:pt x="116" y="105"/>
                  </a:lnTo>
                  <a:lnTo>
                    <a:pt x="115" y="105"/>
                  </a:lnTo>
                  <a:lnTo>
                    <a:pt x="115" y="106"/>
                  </a:lnTo>
                  <a:lnTo>
                    <a:pt x="115" y="107"/>
                  </a:lnTo>
                  <a:lnTo>
                    <a:pt x="113" y="107"/>
                  </a:lnTo>
                  <a:lnTo>
                    <a:pt x="112" y="108"/>
                  </a:lnTo>
                  <a:lnTo>
                    <a:pt x="112" y="109"/>
                  </a:lnTo>
                  <a:lnTo>
                    <a:pt x="112" y="111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3" y="114"/>
                  </a:lnTo>
                  <a:lnTo>
                    <a:pt x="115" y="114"/>
                  </a:lnTo>
                  <a:lnTo>
                    <a:pt x="116" y="114"/>
                  </a:lnTo>
                  <a:lnTo>
                    <a:pt x="117" y="116"/>
                  </a:lnTo>
                  <a:lnTo>
                    <a:pt x="116" y="117"/>
                  </a:lnTo>
                  <a:lnTo>
                    <a:pt x="116" y="120"/>
                  </a:lnTo>
                  <a:lnTo>
                    <a:pt x="115" y="121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2" y="126"/>
                  </a:lnTo>
                  <a:lnTo>
                    <a:pt x="112" y="128"/>
                  </a:lnTo>
                  <a:lnTo>
                    <a:pt x="113" y="128"/>
                  </a:lnTo>
                  <a:lnTo>
                    <a:pt x="113" y="129"/>
                  </a:lnTo>
                  <a:lnTo>
                    <a:pt x="112" y="130"/>
                  </a:lnTo>
                  <a:lnTo>
                    <a:pt x="112" y="131"/>
                  </a:lnTo>
                  <a:lnTo>
                    <a:pt x="113" y="131"/>
                  </a:lnTo>
                  <a:lnTo>
                    <a:pt x="115" y="133"/>
                  </a:lnTo>
                  <a:lnTo>
                    <a:pt x="116" y="133"/>
                  </a:lnTo>
                  <a:lnTo>
                    <a:pt x="116" y="134"/>
                  </a:lnTo>
                  <a:lnTo>
                    <a:pt x="116" y="137"/>
                  </a:lnTo>
                  <a:lnTo>
                    <a:pt x="117" y="138"/>
                  </a:lnTo>
                  <a:lnTo>
                    <a:pt x="118" y="138"/>
                  </a:lnTo>
                  <a:lnTo>
                    <a:pt x="119" y="138"/>
                  </a:lnTo>
                  <a:lnTo>
                    <a:pt x="119" y="139"/>
                  </a:lnTo>
                  <a:lnTo>
                    <a:pt x="119" y="140"/>
                  </a:lnTo>
                  <a:lnTo>
                    <a:pt x="118" y="140"/>
                  </a:lnTo>
                  <a:lnTo>
                    <a:pt x="119" y="141"/>
                  </a:lnTo>
                  <a:lnTo>
                    <a:pt x="119" y="142"/>
                  </a:lnTo>
                  <a:lnTo>
                    <a:pt x="120" y="143"/>
                  </a:lnTo>
                  <a:lnTo>
                    <a:pt x="121" y="143"/>
                  </a:lnTo>
                  <a:lnTo>
                    <a:pt x="122" y="145"/>
                  </a:lnTo>
                  <a:lnTo>
                    <a:pt x="124" y="146"/>
                  </a:lnTo>
                  <a:lnTo>
                    <a:pt x="125" y="146"/>
                  </a:lnTo>
                  <a:lnTo>
                    <a:pt x="127" y="146"/>
                  </a:lnTo>
                  <a:lnTo>
                    <a:pt x="127" y="148"/>
                  </a:lnTo>
                  <a:lnTo>
                    <a:pt x="128" y="149"/>
                  </a:lnTo>
                  <a:lnTo>
                    <a:pt x="129" y="150"/>
                  </a:lnTo>
                  <a:lnTo>
                    <a:pt x="129" y="151"/>
                  </a:lnTo>
                  <a:lnTo>
                    <a:pt x="133" y="151"/>
                  </a:lnTo>
                  <a:lnTo>
                    <a:pt x="133" y="153"/>
                  </a:lnTo>
                  <a:lnTo>
                    <a:pt x="132" y="154"/>
                  </a:lnTo>
                  <a:lnTo>
                    <a:pt x="130" y="155"/>
                  </a:lnTo>
                  <a:lnTo>
                    <a:pt x="128" y="156"/>
                  </a:lnTo>
                  <a:lnTo>
                    <a:pt x="128" y="157"/>
                  </a:lnTo>
                  <a:lnTo>
                    <a:pt x="127" y="158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2"/>
                  </a:lnTo>
                  <a:lnTo>
                    <a:pt x="126" y="162"/>
                  </a:lnTo>
                  <a:lnTo>
                    <a:pt x="125" y="163"/>
                  </a:lnTo>
                  <a:lnTo>
                    <a:pt x="119" y="163"/>
                  </a:lnTo>
                  <a:lnTo>
                    <a:pt x="108" y="163"/>
                  </a:lnTo>
                  <a:lnTo>
                    <a:pt x="107" y="163"/>
                  </a:lnTo>
                  <a:lnTo>
                    <a:pt x="105" y="163"/>
                  </a:lnTo>
                  <a:lnTo>
                    <a:pt x="104" y="163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1" y="164"/>
                  </a:lnTo>
                  <a:lnTo>
                    <a:pt x="101" y="165"/>
                  </a:lnTo>
                  <a:lnTo>
                    <a:pt x="100" y="165"/>
                  </a:lnTo>
                  <a:lnTo>
                    <a:pt x="99" y="166"/>
                  </a:lnTo>
                  <a:lnTo>
                    <a:pt x="99" y="167"/>
                  </a:lnTo>
                  <a:lnTo>
                    <a:pt x="96" y="167"/>
                  </a:lnTo>
                  <a:lnTo>
                    <a:pt x="95" y="167"/>
                  </a:lnTo>
                  <a:lnTo>
                    <a:pt x="95" y="168"/>
                  </a:lnTo>
                  <a:lnTo>
                    <a:pt x="94" y="168"/>
                  </a:lnTo>
                  <a:lnTo>
                    <a:pt x="88" y="171"/>
                  </a:lnTo>
                  <a:lnTo>
                    <a:pt x="86" y="171"/>
                  </a:lnTo>
                  <a:lnTo>
                    <a:pt x="84" y="173"/>
                  </a:lnTo>
                  <a:lnTo>
                    <a:pt x="84" y="174"/>
                  </a:lnTo>
                  <a:lnTo>
                    <a:pt x="83" y="174"/>
                  </a:lnTo>
                  <a:lnTo>
                    <a:pt x="82" y="175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9" y="176"/>
                  </a:lnTo>
                  <a:lnTo>
                    <a:pt x="78" y="176"/>
                  </a:lnTo>
                  <a:lnTo>
                    <a:pt x="78" y="175"/>
                  </a:lnTo>
                  <a:lnTo>
                    <a:pt x="77" y="176"/>
                  </a:lnTo>
                  <a:lnTo>
                    <a:pt x="76" y="176"/>
                  </a:lnTo>
                  <a:lnTo>
                    <a:pt x="75" y="179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1" y="180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6" y="180"/>
                  </a:lnTo>
                  <a:lnTo>
                    <a:pt x="62" y="181"/>
                  </a:lnTo>
                  <a:lnTo>
                    <a:pt x="62" y="182"/>
                  </a:lnTo>
                  <a:lnTo>
                    <a:pt x="61" y="182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5" y="183"/>
                  </a:lnTo>
                  <a:lnTo>
                    <a:pt x="54" y="184"/>
                  </a:lnTo>
                  <a:lnTo>
                    <a:pt x="53" y="184"/>
                  </a:lnTo>
                  <a:lnTo>
                    <a:pt x="52" y="184"/>
                  </a:lnTo>
                  <a:lnTo>
                    <a:pt x="51" y="184"/>
                  </a:lnTo>
                  <a:lnTo>
                    <a:pt x="50" y="186"/>
                  </a:lnTo>
                  <a:lnTo>
                    <a:pt x="49" y="186"/>
                  </a:lnTo>
                  <a:lnTo>
                    <a:pt x="49" y="187"/>
                  </a:lnTo>
                  <a:lnTo>
                    <a:pt x="46" y="188"/>
                  </a:lnTo>
                  <a:lnTo>
                    <a:pt x="45" y="189"/>
                  </a:lnTo>
                  <a:lnTo>
                    <a:pt x="45" y="190"/>
                  </a:lnTo>
                  <a:lnTo>
                    <a:pt x="44" y="190"/>
                  </a:lnTo>
                  <a:lnTo>
                    <a:pt x="42" y="190"/>
                  </a:lnTo>
                  <a:lnTo>
                    <a:pt x="40" y="191"/>
                  </a:lnTo>
                  <a:lnTo>
                    <a:pt x="38" y="192"/>
                  </a:lnTo>
                  <a:lnTo>
                    <a:pt x="38" y="193"/>
                  </a:lnTo>
                  <a:lnTo>
                    <a:pt x="36" y="193"/>
                  </a:lnTo>
                  <a:lnTo>
                    <a:pt x="35" y="193"/>
                  </a:lnTo>
                  <a:lnTo>
                    <a:pt x="34" y="193"/>
                  </a:lnTo>
                  <a:lnTo>
                    <a:pt x="34" y="192"/>
                  </a:lnTo>
                  <a:lnTo>
                    <a:pt x="33" y="192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7" y="188"/>
                  </a:lnTo>
                  <a:lnTo>
                    <a:pt x="21" y="188"/>
                  </a:lnTo>
                  <a:lnTo>
                    <a:pt x="17" y="186"/>
                  </a:lnTo>
                  <a:lnTo>
                    <a:pt x="13" y="186"/>
                  </a:lnTo>
                  <a:lnTo>
                    <a:pt x="9" y="184"/>
                  </a:lnTo>
                  <a:lnTo>
                    <a:pt x="4" y="183"/>
                  </a:lnTo>
                  <a:lnTo>
                    <a:pt x="4" y="182"/>
                  </a:lnTo>
                  <a:lnTo>
                    <a:pt x="5" y="182"/>
                  </a:lnTo>
                  <a:lnTo>
                    <a:pt x="7" y="182"/>
                  </a:lnTo>
                  <a:lnTo>
                    <a:pt x="8" y="182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3"/>
                  </a:lnTo>
                  <a:lnTo>
                    <a:pt x="10" y="182"/>
                  </a:lnTo>
                  <a:lnTo>
                    <a:pt x="11" y="182"/>
                  </a:lnTo>
                  <a:lnTo>
                    <a:pt x="12" y="181"/>
                  </a:lnTo>
                  <a:lnTo>
                    <a:pt x="13" y="181"/>
                  </a:lnTo>
                  <a:lnTo>
                    <a:pt x="15" y="181"/>
                  </a:lnTo>
                  <a:lnTo>
                    <a:pt x="15" y="180"/>
                  </a:lnTo>
                  <a:lnTo>
                    <a:pt x="15" y="179"/>
                  </a:lnTo>
                  <a:lnTo>
                    <a:pt x="13" y="178"/>
                  </a:lnTo>
                  <a:lnTo>
                    <a:pt x="13" y="175"/>
                  </a:lnTo>
                  <a:lnTo>
                    <a:pt x="15" y="175"/>
                  </a:lnTo>
                  <a:lnTo>
                    <a:pt x="16" y="175"/>
                  </a:lnTo>
                  <a:lnTo>
                    <a:pt x="16" y="174"/>
                  </a:lnTo>
                  <a:lnTo>
                    <a:pt x="15" y="172"/>
                  </a:lnTo>
                  <a:lnTo>
                    <a:pt x="15" y="170"/>
                  </a:lnTo>
                  <a:lnTo>
                    <a:pt x="15" y="168"/>
                  </a:lnTo>
                  <a:lnTo>
                    <a:pt x="13" y="168"/>
                  </a:lnTo>
                  <a:lnTo>
                    <a:pt x="13" y="167"/>
                  </a:lnTo>
                  <a:lnTo>
                    <a:pt x="11" y="166"/>
                  </a:lnTo>
                  <a:lnTo>
                    <a:pt x="11" y="167"/>
                  </a:lnTo>
                  <a:lnTo>
                    <a:pt x="10" y="167"/>
                  </a:lnTo>
                  <a:lnTo>
                    <a:pt x="9" y="167"/>
                  </a:lnTo>
                  <a:lnTo>
                    <a:pt x="9" y="166"/>
                  </a:lnTo>
                  <a:lnTo>
                    <a:pt x="9" y="165"/>
                  </a:lnTo>
                  <a:lnTo>
                    <a:pt x="7" y="165"/>
                  </a:lnTo>
                  <a:lnTo>
                    <a:pt x="7" y="162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5" y="157"/>
                  </a:lnTo>
                  <a:lnTo>
                    <a:pt x="5" y="156"/>
                  </a:lnTo>
                  <a:lnTo>
                    <a:pt x="4" y="151"/>
                  </a:lnTo>
                  <a:lnTo>
                    <a:pt x="3" y="149"/>
                  </a:lnTo>
                  <a:lnTo>
                    <a:pt x="2" y="148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0" y="132"/>
                  </a:lnTo>
                  <a:lnTo>
                    <a:pt x="1" y="131"/>
                  </a:lnTo>
                  <a:lnTo>
                    <a:pt x="1" y="130"/>
                  </a:lnTo>
                  <a:lnTo>
                    <a:pt x="4" y="124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7" y="122"/>
                  </a:lnTo>
                  <a:lnTo>
                    <a:pt x="8" y="120"/>
                  </a:lnTo>
                  <a:lnTo>
                    <a:pt x="9" y="120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5" y="97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7" y="96"/>
                  </a:lnTo>
                  <a:lnTo>
                    <a:pt x="19" y="95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20" y="91"/>
                  </a:lnTo>
                  <a:lnTo>
                    <a:pt x="20" y="90"/>
                  </a:lnTo>
                  <a:lnTo>
                    <a:pt x="23" y="90"/>
                  </a:lnTo>
                  <a:lnTo>
                    <a:pt x="23" y="89"/>
                  </a:lnTo>
                  <a:lnTo>
                    <a:pt x="21" y="81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25" y="5"/>
                  </a:lnTo>
                  <a:lnTo>
                    <a:pt x="32" y="5"/>
                  </a:lnTo>
                  <a:lnTo>
                    <a:pt x="38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4" y="4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0" y="6"/>
                  </a:lnTo>
                  <a:lnTo>
                    <a:pt x="71" y="6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6" y="5"/>
                  </a:lnTo>
                  <a:lnTo>
                    <a:pt x="77" y="5"/>
                  </a:lnTo>
                  <a:lnTo>
                    <a:pt x="77" y="6"/>
                  </a:lnTo>
                  <a:lnTo>
                    <a:pt x="78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83" y="4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5" y="2"/>
                  </a:lnTo>
                  <a:lnTo>
                    <a:pt x="86" y="3"/>
                  </a:lnTo>
                  <a:lnTo>
                    <a:pt x="87" y="2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7">
              <a:extLst>
                <a:ext uri="{FF2B5EF4-FFF2-40B4-BE49-F238E27FC236}">
                  <a16:creationId xmlns:a16="http://schemas.microsoft.com/office/drawing/2014/main" id="{8D8B1D48-15D1-02D7-464C-1213C3003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9891" y="2046816"/>
              <a:ext cx="126962" cy="131195"/>
            </a:xfrm>
            <a:custGeom>
              <a:avLst/>
              <a:gdLst>
                <a:gd name="T0" fmla="*/ 89 w 90"/>
                <a:gd name="T1" fmla="*/ 54 h 93"/>
                <a:gd name="T2" fmla="*/ 83 w 90"/>
                <a:gd name="T3" fmla="*/ 56 h 93"/>
                <a:gd name="T4" fmla="*/ 79 w 90"/>
                <a:gd name="T5" fmla="*/ 67 h 93"/>
                <a:gd name="T6" fmla="*/ 69 w 90"/>
                <a:gd name="T7" fmla="*/ 76 h 93"/>
                <a:gd name="T8" fmla="*/ 58 w 90"/>
                <a:gd name="T9" fmla="*/ 85 h 93"/>
                <a:gd name="T10" fmla="*/ 57 w 90"/>
                <a:gd name="T11" fmla="*/ 90 h 93"/>
                <a:gd name="T12" fmla="*/ 51 w 90"/>
                <a:gd name="T13" fmla="*/ 90 h 93"/>
                <a:gd name="T14" fmla="*/ 43 w 90"/>
                <a:gd name="T15" fmla="*/ 85 h 93"/>
                <a:gd name="T16" fmla="*/ 27 w 90"/>
                <a:gd name="T17" fmla="*/ 78 h 93"/>
                <a:gd name="T18" fmla="*/ 25 w 90"/>
                <a:gd name="T19" fmla="*/ 75 h 93"/>
                <a:gd name="T20" fmla="*/ 31 w 90"/>
                <a:gd name="T21" fmla="*/ 73 h 93"/>
                <a:gd name="T22" fmla="*/ 32 w 90"/>
                <a:gd name="T23" fmla="*/ 72 h 93"/>
                <a:gd name="T24" fmla="*/ 27 w 90"/>
                <a:gd name="T25" fmla="*/ 73 h 93"/>
                <a:gd name="T26" fmla="*/ 24 w 90"/>
                <a:gd name="T27" fmla="*/ 70 h 93"/>
                <a:gd name="T28" fmla="*/ 25 w 90"/>
                <a:gd name="T29" fmla="*/ 67 h 93"/>
                <a:gd name="T30" fmla="*/ 17 w 90"/>
                <a:gd name="T31" fmla="*/ 69 h 93"/>
                <a:gd name="T32" fmla="*/ 14 w 90"/>
                <a:gd name="T33" fmla="*/ 65 h 93"/>
                <a:gd name="T34" fmla="*/ 12 w 90"/>
                <a:gd name="T35" fmla="*/ 62 h 93"/>
                <a:gd name="T36" fmla="*/ 11 w 90"/>
                <a:gd name="T37" fmla="*/ 58 h 93"/>
                <a:gd name="T38" fmla="*/ 10 w 90"/>
                <a:gd name="T39" fmla="*/ 54 h 93"/>
                <a:gd name="T40" fmla="*/ 9 w 90"/>
                <a:gd name="T41" fmla="*/ 53 h 93"/>
                <a:gd name="T42" fmla="*/ 3 w 90"/>
                <a:gd name="T43" fmla="*/ 52 h 93"/>
                <a:gd name="T44" fmla="*/ 0 w 90"/>
                <a:gd name="T45" fmla="*/ 47 h 93"/>
                <a:gd name="T46" fmla="*/ 3 w 90"/>
                <a:gd name="T47" fmla="*/ 45 h 93"/>
                <a:gd name="T48" fmla="*/ 7 w 90"/>
                <a:gd name="T49" fmla="*/ 47 h 93"/>
                <a:gd name="T50" fmla="*/ 8 w 90"/>
                <a:gd name="T51" fmla="*/ 43 h 93"/>
                <a:gd name="T52" fmla="*/ 12 w 90"/>
                <a:gd name="T53" fmla="*/ 39 h 93"/>
                <a:gd name="T54" fmla="*/ 8 w 90"/>
                <a:gd name="T55" fmla="*/ 42 h 93"/>
                <a:gd name="T56" fmla="*/ 7 w 90"/>
                <a:gd name="T57" fmla="*/ 40 h 93"/>
                <a:gd name="T58" fmla="*/ 5 w 90"/>
                <a:gd name="T59" fmla="*/ 40 h 93"/>
                <a:gd name="T60" fmla="*/ 3 w 90"/>
                <a:gd name="T61" fmla="*/ 44 h 93"/>
                <a:gd name="T62" fmla="*/ 2 w 90"/>
                <a:gd name="T63" fmla="*/ 38 h 93"/>
                <a:gd name="T64" fmla="*/ 8 w 90"/>
                <a:gd name="T65" fmla="*/ 34 h 93"/>
                <a:gd name="T66" fmla="*/ 5 w 90"/>
                <a:gd name="T67" fmla="*/ 33 h 93"/>
                <a:gd name="T68" fmla="*/ 2 w 90"/>
                <a:gd name="T69" fmla="*/ 31 h 93"/>
                <a:gd name="T70" fmla="*/ 0 w 90"/>
                <a:gd name="T71" fmla="*/ 29 h 93"/>
                <a:gd name="T72" fmla="*/ 6 w 90"/>
                <a:gd name="T73" fmla="*/ 28 h 93"/>
                <a:gd name="T74" fmla="*/ 10 w 90"/>
                <a:gd name="T75" fmla="*/ 23 h 93"/>
                <a:gd name="T76" fmla="*/ 14 w 90"/>
                <a:gd name="T77" fmla="*/ 21 h 93"/>
                <a:gd name="T78" fmla="*/ 17 w 90"/>
                <a:gd name="T79" fmla="*/ 17 h 93"/>
                <a:gd name="T80" fmla="*/ 22 w 90"/>
                <a:gd name="T81" fmla="*/ 9 h 93"/>
                <a:gd name="T82" fmla="*/ 26 w 90"/>
                <a:gd name="T83" fmla="*/ 2 h 93"/>
                <a:gd name="T84" fmla="*/ 41 w 90"/>
                <a:gd name="T85" fmla="*/ 2 h 93"/>
                <a:gd name="T86" fmla="*/ 62 w 90"/>
                <a:gd name="T87" fmla="*/ 0 h 93"/>
                <a:gd name="T88" fmla="*/ 68 w 90"/>
                <a:gd name="T89" fmla="*/ 8 h 93"/>
                <a:gd name="T90" fmla="*/ 72 w 90"/>
                <a:gd name="T91" fmla="*/ 12 h 93"/>
                <a:gd name="T92" fmla="*/ 74 w 90"/>
                <a:gd name="T93" fmla="*/ 18 h 93"/>
                <a:gd name="T94" fmla="*/ 78 w 90"/>
                <a:gd name="T95" fmla="*/ 21 h 93"/>
                <a:gd name="T96" fmla="*/ 76 w 90"/>
                <a:gd name="T97" fmla="*/ 27 h 93"/>
                <a:gd name="T98" fmla="*/ 81 w 90"/>
                <a:gd name="T99" fmla="*/ 31 h 93"/>
                <a:gd name="T100" fmla="*/ 83 w 90"/>
                <a:gd name="T101" fmla="*/ 38 h 93"/>
                <a:gd name="T102" fmla="*/ 81 w 90"/>
                <a:gd name="T103" fmla="*/ 43 h 93"/>
                <a:gd name="T104" fmla="*/ 76 w 90"/>
                <a:gd name="T105" fmla="*/ 51 h 93"/>
                <a:gd name="T106" fmla="*/ 81 w 90"/>
                <a:gd name="T107" fmla="*/ 51 h 93"/>
                <a:gd name="T108" fmla="*/ 87 w 90"/>
                <a:gd name="T109" fmla="*/ 45 h 93"/>
                <a:gd name="T110" fmla="*/ 24 w 90"/>
                <a:gd name="T111" fmla="*/ 76 h 93"/>
                <a:gd name="T112" fmla="*/ 22 w 90"/>
                <a:gd name="T113" fmla="*/ 78 h 93"/>
                <a:gd name="T114" fmla="*/ 17 w 90"/>
                <a:gd name="T115" fmla="*/ 75 h 93"/>
                <a:gd name="T116" fmla="*/ 14 w 90"/>
                <a:gd name="T117" fmla="*/ 71 h 93"/>
                <a:gd name="T118" fmla="*/ 23 w 90"/>
                <a:gd name="T119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" h="93">
                  <a:moveTo>
                    <a:pt x="90" y="45"/>
                  </a:moveTo>
                  <a:lnTo>
                    <a:pt x="90" y="46"/>
                  </a:lnTo>
                  <a:lnTo>
                    <a:pt x="90" y="51"/>
                  </a:lnTo>
                  <a:lnTo>
                    <a:pt x="89" y="52"/>
                  </a:lnTo>
                  <a:lnTo>
                    <a:pt x="89" y="53"/>
                  </a:lnTo>
                  <a:lnTo>
                    <a:pt x="89" y="54"/>
                  </a:lnTo>
                  <a:lnTo>
                    <a:pt x="89" y="55"/>
                  </a:lnTo>
                  <a:lnTo>
                    <a:pt x="87" y="55"/>
                  </a:lnTo>
                  <a:lnTo>
                    <a:pt x="86" y="55"/>
                  </a:lnTo>
                  <a:lnTo>
                    <a:pt x="84" y="55"/>
                  </a:lnTo>
                  <a:lnTo>
                    <a:pt x="83" y="55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58"/>
                  </a:lnTo>
                  <a:lnTo>
                    <a:pt x="81" y="59"/>
                  </a:lnTo>
                  <a:lnTo>
                    <a:pt x="81" y="60"/>
                  </a:lnTo>
                  <a:lnTo>
                    <a:pt x="81" y="67"/>
                  </a:lnTo>
                  <a:lnTo>
                    <a:pt x="79" y="67"/>
                  </a:lnTo>
                  <a:lnTo>
                    <a:pt x="78" y="68"/>
                  </a:lnTo>
                  <a:lnTo>
                    <a:pt x="77" y="69"/>
                  </a:lnTo>
                  <a:lnTo>
                    <a:pt x="73" y="73"/>
                  </a:lnTo>
                  <a:lnTo>
                    <a:pt x="72" y="75"/>
                  </a:lnTo>
                  <a:lnTo>
                    <a:pt x="70" y="75"/>
                  </a:lnTo>
                  <a:lnTo>
                    <a:pt x="69" y="76"/>
                  </a:lnTo>
                  <a:lnTo>
                    <a:pt x="65" y="79"/>
                  </a:lnTo>
                  <a:lnTo>
                    <a:pt x="62" y="81"/>
                  </a:lnTo>
                  <a:lnTo>
                    <a:pt x="62" y="83"/>
                  </a:lnTo>
                  <a:lnTo>
                    <a:pt x="60" y="84"/>
                  </a:lnTo>
                  <a:lnTo>
                    <a:pt x="59" y="84"/>
                  </a:lnTo>
                  <a:lnTo>
                    <a:pt x="58" y="85"/>
                  </a:lnTo>
                  <a:lnTo>
                    <a:pt x="58" y="86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1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50" y="90"/>
                  </a:lnTo>
                  <a:lnTo>
                    <a:pt x="50" y="89"/>
                  </a:lnTo>
                  <a:lnTo>
                    <a:pt x="48" y="88"/>
                  </a:lnTo>
                  <a:lnTo>
                    <a:pt x="43" y="85"/>
                  </a:lnTo>
                  <a:lnTo>
                    <a:pt x="36" y="83"/>
                  </a:lnTo>
                  <a:lnTo>
                    <a:pt x="30" y="80"/>
                  </a:lnTo>
                  <a:lnTo>
                    <a:pt x="24" y="78"/>
                  </a:lnTo>
                  <a:lnTo>
                    <a:pt x="25" y="77"/>
                  </a:lnTo>
                  <a:lnTo>
                    <a:pt x="26" y="77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5" y="77"/>
                  </a:lnTo>
                  <a:lnTo>
                    <a:pt x="24" y="77"/>
                  </a:lnTo>
                  <a:lnTo>
                    <a:pt x="24" y="76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7" y="73"/>
                  </a:lnTo>
                  <a:lnTo>
                    <a:pt x="28" y="73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3" y="72"/>
                  </a:lnTo>
                  <a:lnTo>
                    <a:pt x="33" y="71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4" y="70"/>
                  </a:lnTo>
                  <a:lnTo>
                    <a:pt x="24" y="71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4" y="68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8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4" y="62"/>
                  </a:lnTo>
                  <a:lnTo>
                    <a:pt x="15" y="62"/>
                  </a:lnTo>
                  <a:lnTo>
                    <a:pt x="14" y="62"/>
                  </a:lnTo>
                  <a:lnTo>
                    <a:pt x="12" y="61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3" y="51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69" y="10"/>
                  </a:lnTo>
                  <a:lnTo>
                    <a:pt x="70" y="10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78" y="22"/>
                  </a:lnTo>
                  <a:lnTo>
                    <a:pt x="78" y="23"/>
                  </a:lnTo>
                  <a:lnTo>
                    <a:pt x="77" y="23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79" y="27"/>
                  </a:lnTo>
                  <a:lnTo>
                    <a:pt x="81" y="28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1" y="34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3" y="38"/>
                  </a:lnTo>
                  <a:lnTo>
                    <a:pt x="84" y="39"/>
                  </a:lnTo>
                  <a:lnTo>
                    <a:pt x="84" y="40"/>
                  </a:lnTo>
                  <a:lnTo>
                    <a:pt x="83" y="40"/>
                  </a:lnTo>
                  <a:lnTo>
                    <a:pt x="82" y="42"/>
                  </a:lnTo>
                  <a:lnTo>
                    <a:pt x="81" y="42"/>
                  </a:lnTo>
                  <a:lnTo>
                    <a:pt x="81" y="43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8" y="47"/>
                  </a:lnTo>
                  <a:lnTo>
                    <a:pt x="78" y="48"/>
                  </a:lnTo>
                  <a:lnTo>
                    <a:pt x="77" y="50"/>
                  </a:lnTo>
                  <a:lnTo>
                    <a:pt x="76" y="51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8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1" y="51"/>
                  </a:lnTo>
                  <a:lnTo>
                    <a:pt x="82" y="51"/>
                  </a:lnTo>
                  <a:lnTo>
                    <a:pt x="83" y="50"/>
                  </a:lnTo>
                  <a:lnTo>
                    <a:pt x="85" y="47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90" y="45"/>
                  </a:lnTo>
                  <a:close/>
                  <a:moveTo>
                    <a:pt x="24" y="72"/>
                  </a:moveTo>
                  <a:lnTo>
                    <a:pt x="24" y="73"/>
                  </a:lnTo>
                  <a:lnTo>
                    <a:pt x="24" y="75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3" y="77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3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2" y="77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9" y="76"/>
                  </a:lnTo>
                  <a:lnTo>
                    <a:pt x="17" y="75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7" y="71"/>
                  </a:lnTo>
                  <a:lnTo>
                    <a:pt x="18" y="71"/>
                  </a:lnTo>
                  <a:lnTo>
                    <a:pt x="20" y="70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3" y="71"/>
                  </a:lnTo>
                  <a:lnTo>
                    <a:pt x="24" y="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8">
              <a:extLst>
                <a:ext uri="{FF2B5EF4-FFF2-40B4-BE49-F238E27FC236}">
                  <a16:creationId xmlns:a16="http://schemas.microsoft.com/office/drawing/2014/main" id="{C213E455-F4DA-99BE-CB4A-78D7BD526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125" y="1931139"/>
              <a:ext cx="311764" cy="234175"/>
            </a:xfrm>
            <a:custGeom>
              <a:avLst/>
              <a:gdLst>
                <a:gd name="T0" fmla="*/ 55 w 221"/>
                <a:gd name="T1" fmla="*/ 104 h 166"/>
                <a:gd name="T2" fmla="*/ 52 w 221"/>
                <a:gd name="T3" fmla="*/ 101 h 166"/>
                <a:gd name="T4" fmla="*/ 46 w 221"/>
                <a:gd name="T5" fmla="*/ 95 h 166"/>
                <a:gd name="T6" fmla="*/ 44 w 221"/>
                <a:gd name="T7" fmla="*/ 90 h 166"/>
                <a:gd name="T8" fmla="*/ 39 w 221"/>
                <a:gd name="T9" fmla="*/ 86 h 166"/>
                <a:gd name="T10" fmla="*/ 35 w 221"/>
                <a:gd name="T11" fmla="*/ 83 h 166"/>
                <a:gd name="T12" fmla="*/ 31 w 221"/>
                <a:gd name="T13" fmla="*/ 77 h 166"/>
                <a:gd name="T14" fmla="*/ 26 w 221"/>
                <a:gd name="T15" fmla="*/ 78 h 166"/>
                <a:gd name="T16" fmla="*/ 19 w 221"/>
                <a:gd name="T17" fmla="*/ 73 h 166"/>
                <a:gd name="T18" fmla="*/ 12 w 221"/>
                <a:gd name="T19" fmla="*/ 65 h 166"/>
                <a:gd name="T20" fmla="*/ 17 w 221"/>
                <a:gd name="T21" fmla="*/ 54 h 166"/>
                <a:gd name="T22" fmla="*/ 12 w 221"/>
                <a:gd name="T23" fmla="*/ 57 h 166"/>
                <a:gd name="T24" fmla="*/ 8 w 221"/>
                <a:gd name="T25" fmla="*/ 55 h 166"/>
                <a:gd name="T26" fmla="*/ 9 w 221"/>
                <a:gd name="T27" fmla="*/ 51 h 166"/>
                <a:gd name="T28" fmla="*/ 4 w 221"/>
                <a:gd name="T29" fmla="*/ 54 h 166"/>
                <a:gd name="T30" fmla="*/ 3 w 221"/>
                <a:gd name="T31" fmla="*/ 51 h 166"/>
                <a:gd name="T32" fmla="*/ 22 w 221"/>
                <a:gd name="T33" fmla="*/ 31 h 166"/>
                <a:gd name="T34" fmla="*/ 36 w 221"/>
                <a:gd name="T35" fmla="*/ 28 h 166"/>
                <a:gd name="T36" fmla="*/ 36 w 221"/>
                <a:gd name="T37" fmla="*/ 17 h 166"/>
                <a:gd name="T38" fmla="*/ 42 w 221"/>
                <a:gd name="T39" fmla="*/ 11 h 166"/>
                <a:gd name="T40" fmla="*/ 53 w 221"/>
                <a:gd name="T41" fmla="*/ 0 h 166"/>
                <a:gd name="T42" fmla="*/ 63 w 221"/>
                <a:gd name="T43" fmla="*/ 4 h 166"/>
                <a:gd name="T44" fmla="*/ 77 w 221"/>
                <a:gd name="T45" fmla="*/ 9 h 166"/>
                <a:gd name="T46" fmla="*/ 100 w 221"/>
                <a:gd name="T47" fmla="*/ 9 h 166"/>
                <a:gd name="T48" fmla="*/ 107 w 221"/>
                <a:gd name="T49" fmla="*/ 16 h 166"/>
                <a:gd name="T50" fmla="*/ 120 w 221"/>
                <a:gd name="T51" fmla="*/ 16 h 166"/>
                <a:gd name="T52" fmla="*/ 130 w 221"/>
                <a:gd name="T53" fmla="*/ 24 h 166"/>
                <a:gd name="T54" fmla="*/ 138 w 221"/>
                <a:gd name="T55" fmla="*/ 16 h 166"/>
                <a:gd name="T56" fmla="*/ 150 w 221"/>
                <a:gd name="T57" fmla="*/ 16 h 166"/>
                <a:gd name="T58" fmla="*/ 161 w 221"/>
                <a:gd name="T59" fmla="*/ 18 h 166"/>
                <a:gd name="T60" fmla="*/ 171 w 221"/>
                <a:gd name="T61" fmla="*/ 8 h 166"/>
                <a:gd name="T62" fmla="*/ 181 w 221"/>
                <a:gd name="T63" fmla="*/ 11 h 166"/>
                <a:gd name="T64" fmla="*/ 187 w 221"/>
                <a:gd name="T65" fmla="*/ 23 h 166"/>
                <a:gd name="T66" fmla="*/ 196 w 221"/>
                <a:gd name="T67" fmla="*/ 38 h 166"/>
                <a:gd name="T68" fmla="*/ 196 w 221"/>
                <a:gd name="T69" fmla="*/ 42 h 166"/>
                <a:gd name="T70" fmla="*/ 194 w 221"/>
                <a:gd name="T71" fmla="*/ 52 h 166"/>
                <a:gd name="T72" fmla="*/ 202 w 221"/>
                <a:gd name="T73" fmla="*/ 55 h 166"/>
                <a:gd name="T74" fmla="*/ 211 w 221"/>
                <a:gd name="T75" fmla="*/ 71 h 166"/>
                <a:gd name="T76" fmla="*/ 207 w 221"/>
                <a:gd name="T77" fmla="*/ 82 h 166"/>
                <a:gd name="T78" fmla="*/ 211 w 221"/>
                <a:gd name="T79" fmla="*/ 100 h 166"/>
                <a:gd name="T80" fmla="*/ 217 w 221"/>
                <a:gd name="T81" fmla="*/ 110 h 166"/>
                <a:gd name="T82" fmla="*/ 219 w 221"/>
                <a:gd name="T83" fmla="*/ 121 h 166"/>
                <a:gd name="T84" fmla="*/ 217 w 221"/>
                <a:gd name="T85" fmla="*/ 127 h 166"/>
                <a:gd name="T86" fmla="*/ 205 w 221"/>
                <a:gd name="T87" fmla="*/ 127 h 166"/>
                <a:gd name="T88" fmla="*/ 212 w 221"/>
                <a:gd name="T89" fmla="*/ 140 h 166"/>
                <a:gd name="T90" fmla="*/ 207 w 221"/>
                <a:gd name="T91" fmla="*/ 151 h 166"/>
                <a:gd name="T92" fmla="*/ 195 w 221"/>
                <a:gd name="T93" fmla="*/ 154 h 166"/>
                <a:gd name="T94" fmla="*/ 186 w 221"/>
                <a:gd name="T95" fmla="*/ 160 h 166"/>
                <a:gd name="T96" fmla="*/ 177 w 221"/>
                <a:gd name="T97" fmla="*/ 165 h 166"/>
                <a:gd name="T98" fmla="*/ 167 w 221"/>
                <a:gd name="T99" fmla="*/ 160 h 166"/>
                <a:gd name="T100" fmla="*/ 170 w 221"/>
                <a:gd name="T101" fmla="*/ 149 h 166"/>
                <a:gd name="T102" fmla="*/ 165 w 221"/>
                <a:gd name="T103" fmla="*/ 135 h 166"/>
                <a:gd name="T104" fmla="*/ 162 w 221"/>
                <a:gd name="T105" fmla="*/ 129 h 166"/>
                <a:gd name="T106" fmla="*/ 153 w 221"/>
                <a:gd name="T107" fmla="*/ 127 h 166"/>
                <a:gd name="T108" fmla="*/ 139 w 221"/>
                <a:gd name="T109" fmla="*/ 127 h 166"/>
                <a:gd name="T110" fmla="*/ 131 w 221"/>
                <a:gd name="T111" fmla="*/ 129 h 166"/>
                <a:gd name="T112" fmla="*/ 134 w 221"/>
                <a:gd name="T113" fmla="*/ 116 h 166"/>
                <a:gd name="T114" fmla="*/ 131 w 221"/>
                <a:gd name="T115" fmla="*/ 102 h 166"/>
                <a:gd name="T116" fmla="*/ 123 w 221"/>
                <a:gd name="T117" fmla="*/ 92 h 166"/>
                <a:gd name="T118" fmla="*/ 94 w 221"/>
                <a:gd name="T119" fmla="*/ 83 h 166"/>
                <a:gd name="T120" fmla="*/ 73 w 221"/>
                <a:gd name="T121" fmla="*/ 92 h 166"/>
                <a:gd name="T122" fmla="*/ 63 w 221"/>
                <a:gd name="T123" fmla="*/ 103 h 166"/>
                <a:gd name="T124" fmla="*/ 53 w 221"/>
                <a:gd name="T125" fmla="*/ 11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166">
                  <a:moveTo>
                    <a:pt x="53" y="110"/>
                  </a:moveTo>
                  <a:lnTo>
                    <a:pt x="52" y="110"/>
                  </a:lnTo>
                  <a:lnTo>
                    <a:pt x="52" y="109"/>
                  </a:lnTo>
                  <a:lnTo>
                    <a:pt x="53" y="109"/>
                  </a:lnTo>
                  <a:lnTo>
                    <a:pt x="54" y="108"/>
                  </a:lnTo>
                  <a:lnTo>
                    <a:pt x="54" y="107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5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4"/>
                  </a:lnTo>
                  <a:lnTo>
                    <a:pt x="55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7"/>
                  </a:lnTo>
                  <a:lnTo>
                    <a:pt x="53" y="107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53" y="105"/>
                  </a:lnTo>
                  <a:lnTo>
                    <a:pt x="53" y="104"/>
                  </a:lnTo>
                  <a:lnTo>
                    <a:pt x="52" y="103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1"/>
                  </a:lnTo>
                  <a:lnTo>
                    <a:pt x="52" y="101"/>
                  </a:lnTo>
                  <a:lnTo>
                    <a:pt x="51" y="102"/>
                  </a:lnTo>
                  <a:lnTo>
                    <a:pt x="51" y="103"/>
                  </a:lnTo>
                  <a:lnTo>
                    <a:pt x="50" y="103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50" y="100"/>
                  </a:lnTo>
                  <a:lnTo>
                    <a:pt x="50" y="99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6" y="98"/>
                  </a:lnTo>
                  <a:lnTo>
                    <a:pt x="46" y="96"/>
                  </a:lnTo>
                  <a:lnTo>
                    <a:pt x="47" y="95"/>
                  </a:lnTo>
                  <a:lnTo>
                    <a:pt x="47" y="94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5"/>
                  </a:lnTo>
                  <a:lnTo>
                    <a:pt x="42" y="95"/>
                  </a:lnTo>
                  <a:lnTo>
                    <a:pt x="40" y="96"/>
                  </a:lnTo>
                  <a:lnTo>
                    <a:pt x="40" y="95"/>
                  </a:lnTo>
                  <a:lnTo>
                    <a:pt x="42" y="94"/>
                  </a:lnTo>
                  <a:lnTo>
                    <a:pt x="43" y="93"/>
                  </a:lnTo>
                  <a:lnTo>
                    <a:pt x="43" y="92"/>
                  </a:lnTo>
                  <a:lnTo>
                    <a:pt x="44" y="92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3" y="86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2" y="90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9" y="87"/>
                  </a:lnTo>
                  <a:lnTo>
                    <a:pt x="39" y="86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8" y="86"/>
                  </a:lnTo>
                  <a:lnTo>
                    <a:pt x="37" y="86"/>
                  </a:lnTo>
                  <a:lnTo>
                    <a:pt x="37" y="85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5" y="84"/>
                  </a:lnTo>
                  <a:lnTo>
                    <a:pt x="35" y="83"/>
                  </a:lnTo>
                  <a:lnTo>
                    <a:pt x="34" y="83"/>
                  </a:lnTo>
                  <a:lnTo>
                    <a:pt x="34" y="82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79"/>
                  </a:lnTo>
                  <a:lnTo>
                    <a:pt x="31" y="78"/>
                  </a:lnTo>
                  <a:lnTo>
                    <a:pt x="33" y="79"/>
                  </a:lnTo>
                  <a:lnTo>
                    <a:pt x="33" y="78"/>
                  </a:lnTo>
                  <a:lnTo>
                    <a:pt x="31" y="78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1" y="77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28" y="79"/>
                  </a:lnTo>
                  <a:lnTo>
                    <a:pt x="27" y="79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7" y="77"/>
                  </a:lnTo>
                  <a:lnTo>
                    <a:pt x="26" y="78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3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0" y="74"/>
                  </a:lnTo>
                  <a:lnTo>
                    <a:pt x="20" y="75"/>
                  </a:lnTo>
                  <a:lnTo>
                    <a:pt x="19" y="74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7" y="66"/>
                  </a:lnTo>
                  <a:lnTo>
                    <a:pt x="15" y="66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5" y="57"/>
                  </a:lnTo>
                  <a:lnTo>
                    <a:pt x="14" y="58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1" y="58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10" y="52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8" y="51"/>
                  </a:lnTo>
                  <a:lnTo>
                    <a:pt x="6" y="52"/>
                  </a:lnTo>
                  <a:lnTo>
                    <a:pt x="5" y="50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1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9" y="34"/>
                  </a:lnTo>
                  <a:lnTo>
                    <a:pt x="22" y="33"/>
                  </a:lnTo>
                  <a:lnTo>
                    <a:pt x="22" y="32"/>
                  </a:lnTo>
                  <a:lnTo>
                    <a:pt x="22" y="31"/>
                  </a:lnTo>
                  <a:lnTo>
                    <a:pt x="23" y="31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32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8" y="31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7" y="18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2" y="6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6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6" y="10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8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4" y="8"/>
                  </a:lnTo>
                  <a:lnTo>
                    <a:pt x="96" y="9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3" y="8"/>
                  </a:lnTo>
                  <a:lnTo>
                    <a:pt x="104" y="8"/>
                  </a:lnTo>
                  <a:lnTo>
                    <a:pt x="106" y="7"/>
                  </a:lnTo>
                  <a:lnTo>
                    <a:pt x="107" y="8"/>
                  </a:lnTo>
                  <a:lnTo>
                    <a:pt x="110" y="8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07" y="12"/>
                  </a:lnTo>
                  <a:lnTo>
                    <a:pt x="107" y="13"/>
                  </a:lnTo>
                  <a:lnTo>
                    <a:pt x="106" y="15"/>
                  </a:lnTo>
                  <a:lnTo>
                    <a:pt x="107" y="16"/>
                  </a:lnTo>
                  <a:lnTo>
                    <a:pt x="110" y="17"/>
                  </a:lnTo>
                  <a:lnTo>
                    <a:pt x="110" y="18"/>
                  </a:lnTo>
                  <a:lnTo>
                    <a:pt x="111" y="19"/>
                  </a:lnTo>
                  <a:lnTo>
                    <a:pt x="112" y="19"/>
                  </a:lnTo>
                  <a:lnTo>
                    <a:pt x="112" y="20"/>
                  </a:lnTo>
                  <a:lnTo>
                    <a:pt x="113" y="20"/>
                  </a:lnTo>
                  <a:lnTo>
                    <a:pt x="114" y="20"/>
                  </a:lnTo>
                  <a:lnTo>
                    <a:pt x="115" y="20"/>
                  </a:lnTo>
                  <a:lnTo>
                    <a:pt x="117" y="19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2" y="13"/>
                  </a:lnTo>
                  <a:lnTo>
                    <a:pt x="123" y="13"/>
                  </a:lnTo>
                  <a:lnTo>
                    <a:pt x="125" y="15"/>
                  </a:lnTo>
                  <a:lnTo>
                    <a:pt x="126" y="16"/>
                  </a:lnTo>
                  <a:lnTo>
                    <a:pt x="127" y="17"/>
                  </a:lnTo>
                  <a:lnTo>
                    <a:pt x="128" y="17"/>
                  </a:lnTo>
                  <a:lnTo>
                    <a:pt x="128" y="18"/>
                  </a:lnTo>
                  <a:lnTo>
                    <a:pt x="127" y="19"/>
                  </a:lnTo>
                  <a:lnTo>
                    <a:pt x="128" y="19"/>
                  </a:lnTo>
                  <a:lnTo>
                    <a:pt x="128" y="20"/>
                  </a:lnTo>
                  <a:lnTo>
                    <a:pt x="129" y="23"/>
                  </a:lnTo>
                  <a:lnTo>
                    <a:pt x="130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5" y="19"/>
                  </a:lnTo>
                  <a:lnTo>
                    <a:pt x="136" y="19"/>
                  </a:lnTo>
                  <a:lnTo>
                    <a:pt x="136" y="18"/>
                  </a:lnTo>
                  <a:lnTo>
                    <a:pt x="137" y="18"/>
                  </a:lnTo>
                  <a:lnTo>
                    <a:pt x="136" y="17"/>
                  </a:lnTo>
                  <a:lnTo>
                    <a:pt x="137" y="17"/>
                  </a:lnTo>
                  <a:lnTo>
                    <a:pt x="138" y="17"/>
                  </a:lnTo>
                  <a:lnTo>
                    <a:pt x="138" y="16"/>
                  </a:lnTo>
                  <a:lnTo>
                    <a:pt x="139" y="16"/>
                  </a:lnTo>
                  <a:lnTo>
                    <a:pt x="139" y="15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5"/>
                  </a:lnTo>
                  <a:lnTo>
                    <a:pt x="144" y="13"/>
                  </a:lnTo>
                  <a:lnTo>
                    <a:pt x="144" y="15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5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1" y="16"/>
                  </a:lnTo>
                  <a:lnTo>
                    <a:pt x="151" y="17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3" y="18"/>
                  </a:lnTo>
                  <a:lnTo>
                    <a:pt x="154" y="18"/>
                  </a:lnTo>
                  <a:lnTo>
                    <a:pt x="155" y="18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9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1" y="18"/>
                  </a:lnTo>
                  <a:lnTo>
                    <a:pt x="161" y="17"/>
                  </a:lnTo>
                  <a:lnTo>
                    <a:pt x="161" y="16"/>
                  </a:lnTo>
                  <a:lnTo>
                    <a:pt x="162" y="16"/>
                  </a:lnTo>
                  <a:lnTo>
                    <a:pt x="163" y="16"/>
                  </a:lnTo>
                  <a:lnTo>
                    <a:pt x="167" y="15"/>
                  </a:lnTo>
                  <a:lnTo>
                    <a:pt x="167" y="13"/>
                  </a:lnTo>
                  <a:lnTo>
                    <a:pt x="169" y="12"/>
                  </a:lnTo>
                  <a:lnTo>
                    <a:pt x="171" y="12"/>
                  </a:lnTo>
                  <a:lnTo>
                    <a:pt x="171" y="11"/>
                  </a:lnTo>
                  <a:lnTo>
                    <a:pt x="172" y="11"/>
                  </a:lnTo>
                  <a:lnTo>
                    <a:pt x="172" y="10"/>
                  </a:lnTo>
                  <a:lnTo>
                    <a:pt x="172" y="9"/>
                  </a:lnTo>
                  <a:lnTo>
                    <a:pt x="171" y="9"/>
                  </a:lnTo>
                  <a:lnTo>
                    <a:pt x="171" y="8"/>
                  </a:lnTo>
                  <a:lnTo>
                    <a:pt x="170" y="8"/>
                  </a:lnTo>
                  <a:lnTo>
                    <a:pt x="169" y="7"/>
                  </a:lnTo>
                  <a:lnTo>
                    <a:pt x="170" y="6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3" y="6"/>
                  </a:lnTo>
                  <a:lnTo>
                    <a:pt x="176" y="6"/>
                  </a:lnTo>
                  <a:lnTo>
                    <a:pt x="177" y="7"/>
                  </a:lnTo>
                  <a:lnTo>
                    <a:pt x="180" y="8"/>
                  </a:lnTo>
                  <a:lnTo>
                    <a:pt x="181" y="9"/>
                  </a:lnTo>
                  <a:lnTo>
                    <a:pt x="182" y="9"/>
                  </a:lnTo>
                  <a:lnTo>
                    <a:pt x="182" y="10"/>
                  </a:lnTo>
                  <a:lnTo>
                    <a:pt x="182" y="11"/>
                  </a:lnTo>
                  <a:lnTo>
                    <a:pt x="181" y="11"/>
                  </a:lnTo>
                  <a:lnTo>
                    <a:pt x="181" y="12"/>
                  </a:lnTo>
                  <a:lnTo>
                    <a:pt x="181" y="13"/>
                  </a:lnTo>
                  <a:lnTo>
                    <a:pt x="182" y="15"/>
                  </a:lnTo>
                  <a:lnTo>
                    <a:pt x="184" y="15"/>
                  </a:lnTo>
                  <a:lnTo>
                    <a:pt x="184" y="16"/>
                  </a:lnTo>
                  <a:lnTo>
                    <a:pt x="185" y="16"/>
                  </a:lnTo>
                  <a:lnTo>
                    <a:pt x="185" y="17"/>
                  </a:lnTo>
                  <a:lnTo>
                    <a:pt x="184" y="18"/>
                  </a:lnTo>
                  <a:lnTo>
                    <a:pt x="184" y="19"/>
                  </a:lnTo>
                  <a:lnTo>
                    <a:pt x="185" y="19"/>
                  </a:lnTo>
                  <a:lnTo>
                    <a:pt x="186" y="19"/>
                  </a:lnTo>
                  <a:lnTo>
                    <a:pt x="187" y="20"/>
                  </a:lnTo>
                  <a:lnTo>
                    <a:pt x="187" y="21"/>
                  </a:lnTo>
                  <a:lnTo>
                    <a:pt x="187" y="23"/>
                  </a:lnTo>
                  <a:lnTo>
                    <a:pt x="186" y="31"/>
                  </a:lnTo>
                  <a:lnTo>
                    <a:pt x="187" y="31"/>
                  </a:lnTo>
                  <a:lnTo>
                    <a:pt x="187" y="32"/>
                  </a:lnTo>
                  <a:lnTo>
                    <a:pt x="188" y="32"/>
                  </a:lnTo>
                  <a:lnTo>
                    <a:pt x="189" y="32"/>
                  </a:lnTo>
                  <a:lnTo>
                    <a:pt x="189" y="31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2" y="35"/>
                  </a:lnTo>
                  <a:lnTo>
                    <a:pt x="192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5" y="37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8" y="38"/>
                  </a:lnTo>
                  <a:lnTo>
                    <a:pt x="199" y="40"/>
                  </a:lnTo>
                  <a:lnTo>
                    <a:pt x="201" y="40"/>
                  </a:lnTo>
                  <a:lnTo>
                    <a:pt x="199" y="40"/>
                  </a:lnTo>
                  <a:lnTo>
                    <a:pt x="198" y="40"/>
                  </a:lnTo>
                  <a:lnTo>
                    <a:pt x="198" y="41"/>
                  </a:lnTo>
                  <a:lnTo>
                    <a:pt x="199" y="41"/>
                  </a:lnTo>
                  <a:lnTo>
                    <a:pt x="201" y="41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198" y="43"/>
                  </a:lnTo>
                  <a:lnTo>
                    <a:pt x="197" y="42"/>
                  </a:lnTo>
                  <a:lnTo>
                    <a:pt x="196" y="42"/>
                  </a:lnTo>
                  <a:lnTo>
                    <a:pt x="196" y="43"/>
                  </a:lnTo>
                  <a:lnTo>
                    <a:pt x="196" y="44"/>
                  </a:lnTo>
                  <a:lnTo>
                    <a:pt x="195" y="44"/>
                  </a:lnTo>
                  <a:lnTo>
                    <a:pt x="195" y="45"/>
                  </a:lnTo>
                  <a:lnTo>
                    <a:pt x="194" y="46"/>
                  </a:lnTo>
                  <a:lnTo>
                    <a:pt x="193" y="46"/>
                  </a:lnTo>
                  <a:lnTo>
                    <a:pt x="193" y="48"/>
                  </a:lnTo>
                  <a:lnTo>
                    <a:pt x="193" y="49"/>
                  </a:lnTo>
                  <a:lnTo>
                    <a:pt x="192" y="50"/>
                  </a:lnTo>
                  <a:lnTo>
                    <a:pt x="190" y="51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3" y="52"/>
                  </a:lnTo>
                  <a:lnTo>
                    <a:pt x="194" y="52"/>
                  </a:lnTo>
                  <a:lnTo>
                    <a:pt x="195" y="52"/>
                  </a:lnTo>
                  <a:lnTo>
                    <a:pt x="195" y="51"/>
                  </a:lnTo>
                  <a:lnTo>
                    <a:pt x="196" y="49"/>
                  </a:lnTo>
                  <a:lnTo>
                    <a:pt x="197" y="49"/>
                  </a:lnTo>
                  <a:lnTo>
                    <a:pt x="197" y="50"/>
                  </a:lnTo>
                  <a:lnTo>
                    <a:pt x="198" y="50"/>
                  </a:lnTo>
                  <a:lnTo>
                    <a:pt x="199" y="50"/>
                  </a:lnTo>
                  <a:lnTo>
                    <a:pt x="199" y="49"/>
                  </a:lnTo>
                  <a:lnTo>
                    <a:pt x="201" y="49"/>
                  </a:lnTo>
                  <a:lnTo>
                    <a:pt x="201" y="50"/>
                  </a:lnTo>
                  <a:lnTo>
                    <a:pt x="202" y="50"/>
                  </a:lnTo>
                  <a:lnTo>
                    <a:pt x="202" y="51"/>
                  </a:lnTo>
                  <a:lnTo>
                    <a:pt x="202" y="54"/>
                  </a:lnTo>
                  <a:lnTo>
                    <a:pt x="202" y="55"/>
                  </a:lnTo>
                  <a:lnTo>
                    <a:pt x="201" y="58"/>
                  </a:lnTo>
                  <a:lnTo>
                    <a:pt x="202" y="59"/>
                  </a:lnTo>
                  <a:lnTo>
                    <a:pt x="203" y="65"/>
                  </a:lnTo>
                  <a:lnTo>
                    <a:pt x="203" y="66"/>
                  </a:lnTo>
                  <a:lnTo>
                    <a:pt x="204" y="67"/>
                  </a:lnTo>
                  <a:lnTo>
                    <a:pt x="204" y="68"/>
                  </a:lnTo>
                  <a:lnTo>
                    <a:pt x="205" y="69"/>
                  </a:lnTo>
                  <a:lnTo>
                    <a:pt x="206" y="68"/>
                  </a:lnTo>
                  <a:lnTo>
                    <a:pt x="207" y="68"/>
                  </a:lnTo>
                  <a:lnTo>
                    <a:pt x="207" y="69"/>
                  </a:lnTo>
                  <a:lnTo>
                    <a:pt x="207" y="70"/>
                  </a:lnTo>
                  <a:lnTo>
                    <a:pt x="209" y="70"/>
                  </a:lnTo>
                  <a:lnTo>
                    <a:pt x="210" y="71"/>
                  </a:lnTo>
                  <a:lnTo>
                    <a:pt x="211" y="71"/>
                  </a:lnTo>
                  <a:lnTo>
                    <a:pt x="212" y="71"/>
                  </a:lnTo>
                  <a:lnTo>
                    <a:pt x="212" y="73"/>
                  </a:lnTo>
                  <a:lnTo>
                    <a:pt x="212" y="74"/>
                  </a:lnTo>
                  <a:lnTo>
                    <a:pt x="212" y="75"/>
                  </a:lnTo>
                  <a:lnTo>
                    <a:pt x="212" y="76"/>
                  </a:lnTo>
                  <a:lnTo>
                    <a:pt x="211" y="77"/>
                  </a:lnTo>
                  <a:lnTo>
                    <a:pt x="211" y="78"/>
                  </a:lnTo>
                  <a:lnTo>
                    <a:pt x="210" y="78"/>
                  </a:lnTo>
                  <a:lnTo>
                    <a:pt x="210" y="79"/>
                  </a:lnTo>
                  <a:lnTo>
                    <a:pt x="209" y="79"/>
                  </a:lnTo>
                  <a:lnTo>
                    <a:pt x="207" y="80"/>
                  </a:lnTo>
                  <a:lnTo>
                    <a:pt x="206" y="80"/>
                  </a:lnTo>
                  <a:lnTo>
                    <a:pt x="206" y="82"/>
                  </a:lnTo>
                  <a:lnTo>
                    <a:pt x="207" y="82"/>
                  </a:lnTo>
                  <a:lnTo>
                    <a:pt x="207" y="83"/>
                  </a:lnTo>
                  <a:lnTo>
                    <a:pt x="206" y="83"/>
                  </a:lnTo>
                  <a:lnTo>
                    <a:pt x="206" y="84"/>
                  </a:lnTo>
                  <a:lnTo>
                    <a:pt x="207" y="85"/>
                  </a:lnTo>
                  <a:lnTo>
                    <a:pt x="206" y="85"/>
                  </a:lnTo>
                  <a:lnTo>
                    <a:pt x="207" y="85"/>
                  </a:lnTo>
                  <a:lnTo>
                    <a:pt x="207" y="86"/>
                  </a:lnTo>
                  <a:lnTo>
                    <a:pt x="206" y="94"/>
                  </a:lnTo>
                  <a:lnTo>
                    <a:pt x="206" y="95"/>
                  </a:lnTo>
                  <a:lnTo>
                    <a:pt x="206" y="96"/>
                  </a:lnTo>
                  <a:lnTo>
                    <a:pt x="207" y="96"/>
                  </a:lnTo>
                  <a:lnTo>
                    <a:pt x="209" y="99"/>
                  </a:lnTo>
                  <a:lnTo>
                    <a:pt x="210" y="100"/>
                  </a:lnTo>
                  <a:lnTo>
                    <a:pt x="211" y="100"/>
                  </a:lnTo>
                  <a:lnTo>
                    <a:pt x="212" y="100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5" y="99"/>
                  </a:lnTo>
                  <a:lnTo>
                    <a:pt x="214" y="102"/>
                  </a:lnTo>
                  <a:lnTo>
                    <a:pt x="213" y="104"/>
                  </a:lnTo>
                  <a:lnTo>
                    <a:pt x="213" y="105"/>
                  </a:lnTo>
                  <a:lnTo>
                    <a:pt x="215" y="107"/>
                  </a:lnTo>
                  <a:lnTo>
                    <a:pt x="217" y="108"/>
                  </a:lnTo>
                  <a:lnTo>
                    <a:pt x="218" y="108"/>
                  </a:lnTo>
                  <a:lnTo>
                    <a:pt x="219" y="109"/>
                  </a:lnTo>
                  <a:lnTo>
                    <a:pt x="219" y="110"/>
                  </a:lnTo>
                  <a:lnTo>
                    <a:pt x="218" y="110"/>
                  </a:lnTo>
                  <a:lnTo>
                    <a:pt x="217" y="110"/>
                  </a:lnTo>
                  <a:lnTo>
                    <a:pt x="214" y="111"/>
                  </a:lnTo>
                  <a:lnTo>
                    <a:pt x="213" y="111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3" y="115"/>
                  </a:lnTo>
                  <a:lnTo>
                    <a:pt x="212" y="117"/>
                  </a:lnTo>
                  <a:lnTo>
                    <a:pt x="212" y="118"/>
                  </a:lnTo>
                  <a:lnTo>
                    <a:pt x="214" y="118"/>
                  </a:lnTo>
                  <a:lnTo>
                    <a:pt x="214" y="119"/>
                  </a:lnTo>
                  <a:lnTo>
                    <a:pt x="217" y="119"/>
                  </a:lnTo>
                  <a:lnTo>
                    <a:pt x="218" y="119"/>
                  </a:lnTo>
                  <a:lnTo>
                    <a:pt x="218" y="120"/>
                  </a:lnTo>
                  <a:lnTo>
                    <a:pt x="219" y="120"/>
                  </a:lnTo>
                  <a:lnTo>
                    <a:pt x="219" y="121"/>
                  </a:lnTo>
                  <a:lnTo>
                    <a:pt x="219" y="122"/>
                  </a:lnTo>
                  <a:lnTo>
                    <a:pt x="220" y="122"/>
                  </a:lnTo>
                  <a:lnTo>
                    <a:pt x="220" y="124"/>
                  </a:lnTo>
                  <a:lnTo>
                    <a:pt x="220" y="125"/>
                  </a:lnTo>
                  <a:lnTo>
                    <a:pt x="221" y="126"/>
                  </a:lnTo>
                  <a:lnTo>
                    <a:pt x="221" y="127"/>
                  </a:lnTo>
                  <a:lnTo>
                    <a:pt x="221" y="128"/>
                  </a:lnTo>
                  <a:lnTo>
                    <a:pt x="221" y="129"/>
                  </a:lnTo>
                  <a:lnTo>
                    <a:pt x="221" y="130"/>
                  </a:lnTo>
                  <a:lnTo>
                    <a:pt x="220" y="130"/>
                  </a:lnTo>
                  <a:lnTo>
                    <a:pt x="219" y="130"/>
                  </a:lnTo>
                  <a:lnTo>
                    <a:pt x="218" y="130"/>
                  </a:lnTo>
                  <a:lnTo>
                    <a:pt x="218" y="128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8"/>
                  </a:lnTo>
                  <a:lnTo>
                    <a:pt x="215" y="129"/>
                  </a:lnTo>
                  <a:lnTo>
                    <a:pt x="214" y="129"/>
                  </a:lnTo>
                  <a:lnTo>
                    <a:pt x="214" y="128"/>
                  </a:lnTo>
                  <a:lnTo>
                    <a:pt x="213" y="128"/>
                  </a:lnTo>
                  <a:lnTo>
                    <a:pt x="213" y="127"/>
                  </a:lnTo>
                  <a:lnTo>
                    <a:pt x="212" y="127"/>
                  </a:lnTo>
                  <a:lnTo>
                    <a:pt x="211" y="127"/>
                  </a:lnTo>
                  <a:lnTo>
                    <a:pt x="210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6" y="127"/>
                  </a:lnTo>
                  <a:lnTo>
                    <a:pt x="205" y="127"/>
                  </a:lnTo>
                  <a:lnTo>
                    <a:pt x="204" y="128"/>
                  </a:lnTo>
                  <a:lnTo>
                    <a:pt x="204" y="129"/>
                  </a:lnTo>
                  <a:lnTo>
                    <a:pt x="204" y="130"/>
                  </a:lnTo>
                  <a:lnTo>
                    <a:pt x="204" y="132"/>
                  </a:lnTo>
                  <a:lnTo>
                    <a:pt x="204" y="133"/>
                  </a:lnTo>
                  <a:lnTo>
                    <a:pt x="204" y="134"/>
                  </a:lnTo>
                  <a:lnTo>
                    <a:pt x="203" y="134"/>
                  </a:lnTo>
                  <a:lnTo>
                    <a:pt x="206" y="136"/>
                  </a:lnTo>
                  <a:lnTo>
                    <a:pt x="209" y="137"/>
                  </a:lnTo>
                  <a:lnTo>
                    <a:pt x="211" y="136"/>
                  </a:lnTo>
                  <a:lnTo>
                    <a:pt x="211" y="137"/>
                  </a:lnTo>
                  <a:lnTo>
                    <a:pt x="211" y="138"/>
                  </a:lnTo>
                  <a:lnTo>
                    <a:pt x="211" y="140"/>
                  </a:lnTo>
                  <a:lnTo>
                    <a:pt x="212" y="140"/>
                  </a:lnTo>
                  <a:lnTo>
                    <a:pt x="212" y="141"/>
                  </a:lnTo>
                  <a:lnTo>
                    <a:pt x="212" y="142"/>
                  </a:lnTo>
                  <a:lnTo>
                    <a:pt x="212" y="141"/>
                  </a:lnTo>
                  <a:lnTo>
                    <a:pt x="211" y="141"/>
                  </a:lnTo>
                  <a:lnTo>
                    <a:pt x="210" y="141"/>
                  </a:lnTo>
                  <a:lnTo>
                    <a:pt x="210" y="142"/>
                  </a:lnTo>
                  <a:lnTo>
                    <a:pt x="209" y="143"/>
                  </a:lnTo>
                  <a:lnTo>
                    <a:pt x="207" y="145"/>
                  </a:lnTo>
                  <a:lnTo>
                    <a:pt x="207" y="146"/>
                  </a:lnTo>
                  <a:lnTo>
                    <a:pt x="209" y="147"/>
                  </a:lnTo>
                  <a:lnTo>
                    <a:pt x="209" y="149"/>
                  </a:lnTo>
                  <a:lnTo>
                    <a:pt x="207" y="149"/>
                  </a:lnTo>
                  <a:lnTo>
                    <a:pt x="207" y="150"/>
                  </a:lnTo>
                  <a:lnTo>
                    <a:pt x="207" y="151"/>
                  </a:lnTo>
                  <a:lnTo>
                    <a:pt x="206" y="151"/>
                  </a:lnTo>
                  <a:lnTo>
                    <a:pt x="206" y="152"/>
                  </a:lnTo>
                  <a:lnTo>
                    <a:pt x="205" y="153"/>
                  </a:lnTo>
                  <a:lnTo>
                    <a:pt x="205" y="154"/>
                  </a:lnTo>
                  <a:lnTo>
                    <a:pt x="204" y="155"/>
                  </a:lnTo>
                  <a:lnTo>
                    <a:pt x="203" y="155"/>
                  </a:lnTo>
                  <a:lnTo>
                    <a:pt x="202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8" y="153"/>
                  </a:lnTo>
                  <a:lnTo>
                    <a:pt x="198" y="154"/>
                  </a:lnTo>
                  <a:lnTo>
                    <a:pt x="197" y="155"/>
                  </a:lnTo>
                  <a:lnTo>
                    <a:pt x="196" y="154"/>
                  </a:lnTo>
                  <a:lnTo>
                    <a:pt x="195" y="154"/>
                  </a:lnTo>
                  <a:lnTo>
                    <a:pt x="194" y="153"/>
                  </a:lnTo>
                  <a:lnTo>
                    <a:pt x="194" y="152"/>
                  </a:lnTo>
                  <a:lnTo>
                    <a:pt x="194" y="151"/>
                  </a:lnTo>
                  <a:lnTo>
                    <a:pt x="190" y="151"/>
                  </a:lnTo>
                  <a:lnTo>
                    <a:pt x="190" y="152"/>
                  </a:lnTo>
                  <a:lnTo>
                    <a:pt x="189" y="152"/>
                  </a:lnTo>
                  <a:lnTo>
                    <a:pt x="189" y="153"/>
                  </a:lnTo>
                  <a:lnTo>
                    <a:pt x="189" y="154"/>
                  </a:lnTo>
                  <a:lnTo>
                    <a:pt x="189" y="155"/>
                  </a:lnTo>
                  <a:lnTo>
                    <a:pt x="189" y="157"/>
                  </a:lnTo>
                  <a:lnTo>
                    <a:pt x="188" y="158"/>
                  </a:lnTo>
                  <a:lnTo>
                    <a:pt x="187" y="159"/>
                  </a:lnTo>
                  <a:lnTo>
                    <a:pt x="187" y="160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2"/>
                  </a:lnTo>
                  <a:lnTo>
                    <a:pt x="186" y="163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1" y="165"/>
                  </a:lnTo>
                  <a:lnTo>
                    <a:pt x="180" y="165"/>
                  </a:lnTo>
                  <a:lnTo>
                    <a:pt x="180" y="166"/>
                  </a:lnTo>
                  <a:lnTo>
                    <a:pt x="179" y="166"/>
                  </a:lnTo>
                  <a:lnTo>
                    <a:pt x="178" y="166"/>
                  </a:lnTo>
                  <a:lnTo>
                    <a:pt x="178" y="165"/>
                  </a:lnTo>
                  <a:lnTo>
                    <a:pt x="177" y="165"/>
                  </a:lnTo>
                  <a:lnTo>
                    <a:pt x="177" y="163"/>
                  </a:lnTo>
                  <a:lnTo>
                    <a:pt x="176" y="163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3" y="161"/>
                  </a:lnTo>
                  <a:lnTo>
                    <a:pt x="172" y="160"/>
                  </a:lnTo>
                  <a:lnTo>
                    <a:pt x="171" y="159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69" y="160"/>
                  </a:lnTo>
                  <a:lnTo>
                    <a:pt x="169" y="159"/>
                  </a:lnTo>
                  <a:lnTo>
                    <a:pt x="168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8" y="160"/>
                  </a:lnTo>
                  <a:lnTo>
                    <a:pt x="168" y="159"/>
                  </a:lnTo>
                  <a:lnTo>
                    <a:pt x="169" y="158"/>
                  </a:lnTo>
                  <a:lnTo>
                    <a:pt x="169" y="157"/>
                  </a:lnTo>
                  <a:lnTo>
                    <a:pt x="169" y="155"/>
                  </a:lnTo>
                  <a:lnTo>
                    <a:pt x="170" y="155"/>
                  </a:lnTo>
                  <a:lnTo>
                    <a:pt x="170" y="154"/>
                  </a:lnTo>
                  <a:lnTo>
                    <a:pt x="170" y="153"/>
                  </a:lnTo>
                  <a:lnTo>
                    <a:pt x="171" y="153"/>
                  </a:lnTo>
                  <a:lnTo>
                    <a:pt x="170" y="152"/>
                  </a:lnTo>
                  <a:lnTo>
                    <a:pt x="170" y="151"/>
                  </a:lnTo>
                  <a:lnTo>
                    <a:pt x="170" y="150"/>
                  </a:lnTo>
                  <a:lnTo>
                    <a:pt x="171" y="150"/>
                  </a:lnTo>
                  <a:lnTo>
                    <a:pt x="170" y="149"/>
                  </a:lnTo>
                  <a:lnTo>
                    <a:pt x="170" y="147"/>
                  </a:lnTo>
                  <a:lnTo>
                    <a:pt x="169" y="147"/>
                  </a:lnTo>
                  <a:lnTo>
                    <a:pt x="169" y="145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69" y="142"/>
                  </a:lnTo>
                  <a:lnTo>
                    <a:pt x="169" y="141"/>
                  </a:lnTo>
                  <a:lnTo>
                    <a:pt x="168" y="141"/>
                  </a:lnTo>
                  <a:lnTo>
                    <a:pt x="168" y="140"/>
                  </a:lnTo>
                  <a:lnTo>
                    <a:pt x="168" y="137"/>
                  </a:lnTo>
                  <a:lnTo>
                    <a:pt x="167" y="137"/>
                  </a:lnTo>
                  <a:lnTo>
                    <a:pt x="167" y="136"/>
                  </a:lnTo>
                  <a:lnTo>
                    <a:pt x="165" y="136"/>
                  </a:lnTo>
                  <a:lnTo>
                    <a:pt x="165" y="135"/>
                  </a:lnTo>
                  <a:lnTo>
                    <a:pt x="167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7" y="132"/>
                  </a:lnTo>
                  <a:lnTo>
                    <a:pt x="165" y="130"/>
                  </a:lnTo>
                  <a:lnTo>
                    <a:pt x="164" y="130"/>
                  </a:lnTo>
                  <a:lnTo>
                    <a:pt x="164" y="129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2" y="129"/>
                  </a:lnTo>
                  <a:lnTo>
                    <a:pt x="162" y="130"/>
                  </a:lnTo>
                  <a:lnTo>
                    <a:pt x="161" y="130"/>
                  </a:lnTo>
                  <a:lnTo>
                    <a:pt x="161" y="129"/>
                  </a:lnTo>
                  <a:lnTo>
                    <a:pt x="162" y="129"/>
                  </a:lnTo>
                  <a:lnTo>
                    <a:pt x="162" y="128"/>
                  </a:lnTo>
                  <a:lnTo>
                    <a:pt x="162" y="127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60" y="128"/>
                  </a:lnTo>
                  <a:lnTo>
                    <a:pt x="159" y="127"/>
                  </a:lnTo>
                  <a:lnTo>
                    <a:pt x="159" y="126"/>
                  </a:lnTo>
                  <a:lnTo>
                    <a:pt x="159" y="125"/>
                  </a:lnTo>
                  <a:lnTo>
                    <a:pt x="157" y="125"/>
                  </a:lnTo>
                  <a:lnTo>
                    <a:pt x="157" y="126"/>
                  </a:lnTo>
                  <a:lnTo>
                    <a:pt x="156" y="127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3" y="127"/>
                  </a:lnTo>
                  <a:lnTo>
                    <a:pt x="152" y="128"/>
                  </a:lnTo>
                  <a:lnTo>
                    <a:pt x="151" y="129"/>
                  </a:lnTo>
                  <a:lnTo>
                    <a:pt x="150" y="129"/>
                  </a:lnTo>
                  <a:lnTo>
                    <a:pt x="150" y="128"/>
                  </a:lnTo>
                  <a:lnTo>
                    <a:pt x="150" y="127"/>
                  </a:lnTo>
                  <a:lnTo>
                    <a:pt x="148" y="126"/>
                  </a:lnTo>
                  <a:lnTo>
                    <a:pt x="147" y="126"/>
                  </a:lnTo>
                  <a:lnTo>
                    <a:pt x="146" y="126"/>
                  </a:lnTo>
                  <a:lnTo>
                    <a:pt x="145" y="127"/>
                  </a:lnTo>
                  <a:lnTo>
                    <a:pt x="144" y="127"/>
                  </a:lnTo>
                  <a:lnTo>
                    <a:pt x="143" y="127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39" y="127"/>
                  </a:lnTo>
                  <a:lnTo>
                    <a:pt x="139" y="128"/>
                  </a:lnTo>
                  <a:lnTo>
                    <a:pt x="138" y="129"/>
                  </a:lnTo>
                  <a:lnTo>
                    <a:pt x="136" y="132"/>
                  </a:lnTo>
                  <a:lnTo>
                    <a:pt x="135" y="133"/>
                  </a:lnTo>
                  <a:lnTo>
                    <a:pt x="134" y="133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30" y="133"/>
                  </a:lnTo>
                  <a:lnTo>
                    <a:pt x="130" y="134"/>
                  </a:lnTo>
                  <a:lnTo>
                    <a:pt x="129" y="133"/>
                  </a:lnTo>
                  <a:lnTo>
                    <a:pt x="130" y="132"/>
                  </a:lnTo>
                  <a:lnTo>
                    <a:pt x="131" y="130"/>
                  </a:lnTo>
                  <a:lnTo>
                    <a:pt x="131" y="129"/>
                  </a:lnTo>
                  <a:lnTo>
                    <a:pt x="132" y="127"/>
                  </a:lnTo>
                  <a:lnTo>
                    <a:pt x="132" y="126"/>
                  </a:lnTo>
                  <a:lnTo>
                    <a:pt x="134" y="125"/>
                  </a:lnTo>
                  <a:lnTo>
                    <a:pt x="134" y="124"/>
                  </a:lnTo>
                  <a:lnTo>
                    <a:pt x="135" y="124"/>
                  </a:lnTo>
                  <a:lnTo>
                    <a:pt x="136" y="122"/>
                  </a:lnTo>
                  <a:lnTo>
                    <a:pt x="137" y="122"/>
                  </a:lnTo>
                  <a:lnTo>
                    <a:pt x="137" y="121"/>
                  </a:lnTo>
                  <a:lnTo>
                    <a:pt x="136" y="120"/>
                  </a:lnTo>
                  <a:lnTo>
                    <a:pt x="136" y="119"/>
                  </a:lnTo>
                  <a:lnTo>
                    <a:pt x="135" y="119"/>
                  </a:lnTo>
                  <a:lnTo>
                    <a:pt x="134" y="118"/>
                  </a:lnTo>
                  <a:lnTo>
                    <a:pt x="134" y="117"/>
                  </a:lnTo>
                  <a:lnTo>
                    <a:pt x="134" y="116"/>
                  </a:lnTo>
                  <a:lnTo>
                    <a:pt x="134" y="113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2" y="109"/>
                  </a:lnTo>
                  <a:lnTo>
                    <a:pt x="131" y="109"/>
                  </a:lnTo>
                  <a:lnTo>
                    <a:pt x="130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9" y="107"/>
                  </a:lnTo>
                  <a:lnTo>
                    <a:pt x="130" y="105"/>
                  </a:lnTo>
                  <a:lnTo>
                    <a:pt x="131" y="105"/>
                  </a:lnTo>
                  <a:lnTo>
                    <a:pt x="131" y="104"/>
                  </a:lnTo>
                  <a:lnTo>
                    <a:pt x="131" y="103"/>
                  </a:lnTo>
                  <a:lnTo>
                    <a:pt x="131" y="102"/>
                  </a:lnTo>
                  <a:lnTo>
                    <a:pt x="130" y="101"/>
                  </a:lnTo>
                  <a:lnTo>
                    <a:pt x="129" y="101"/>
                  </a:lnTo>
                  <a:lnTo>
                    <a:pt x="129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6" y="95"/>
                  </a:lnTo>
                  <a:lnTo>
                    <a:pt x="126" y="94"/>
                  </a:lnTo>
                  <a:lnTo>
                    <a:pt x="125" y="94"/>
                  </a:lnTo>
                  <a:lnTo>
                    <a:pt x="125" y="93"/>
                  </a:lnTo>
                  <a:lnTo>
                    <a:pt x="123" y="93"/>
                  </a:lnTo>
                  <a:lnTo>
                    <a:pt x="123" y="92"/>
                  </a:lnTo>
                  <a:lnTo>
                    <a:pt x="122" y="92"/>
                  </a:lnTo>
                  <a:lnTo>
                    <a:pt x="122" y="91"/>
                  </a:lnTo>
                  <a:lnTo>
                    <a:pt x="121" y="90"/>
                  </a:lnTo>
                  <a:lnTo>
                    <a:pt x="120" y="87"/>
                  </a:lnTo>
                  <a:lnTo>
                    <a:pt x="119" y="86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4" y="82"/>
                  </a:lnTo>
                  <a:lnTo>
                    <a:pt x="113" y="82"/>
                  </a:lnTo>
                  <a:lnTo>
                    <a:pt x="107" y="82"/>
                  </a:lnTo>
                  <a:lnTo>
                    <a:pt x="95" y="82"/>
                  </a:lnTo>
                  <a:lnTo>
                    <a:pt x="94" y="83"/>
                  </a:lnTo>
                  <a:lnTo>
                    <a:pt x="94" y="84"/>
                  </a:lnTo>
                  <a:lnTo>
                    <a:pt x="88" y="85"/>
                  </a:lnTo>
                  <a:lnTo>
                    <a:pt x="87" y="85"/>
                  </a:lnTo>
                  <a:lnTo>
                    <a:pt x="86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79" y="84"/>
                  </a:lnTo>
                  <a:lnTo>
                    <a:pt x="78" y="85"/>
                  </a:lnTo>
                  <a:lnTo>
                    <a:pt x="77" y="85"/>
                  </a:lnTo>
                  <a:lnTo>
                    <a:pt x="77" y="86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5" y="91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2" y="94"/>
                  </a:lnTo>
                  <a:lnTo>
                    <a:pt x="72" y="95"/>
                  </a:lnTo>
                  <a:lnTo>
                    <a:pt x="71" y="99"/>
                  </a:lnTo>
                  <a:lnTo>
                    <a:pt x="70" y="99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8" y="102"/>
                  </a:lnTo>
                  <a:lnTo>
                    <a:pt x="67" y="103"/>
                  </a:lnTo>
                  <a:lnTo>
                    <a:pt x="65" y="103"/>
                  </a:lnTo>
                  <a:lnTo>
                    <a:pt x="64" y="103"/>
                  </a:lnTo>
                  <a:lnTo>
                    <a:pt x="63" y="103"/>
                  </a:lnTo>
                  <a:lnTo>
                    <a:pt x="63" y="104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1" y="108"/>
                  </a:lnTo>
                  <a:lnTo>
                    <a:pt x="61" y="109"/>
                  </a:lnTo>
                  <a:lnTo>
                    <a:pt x="60" y="110"/>
                  </a:lnTo>
                  <a:lnTo>
                    <a:pt x="59" y="110"/>
                  </a:lnTo>
                  <a:lnTo>
                    <a:pt x="58" y="110"/>
                  </a:lnTo>
                  <a:lnTo>
                    <a:pt x="56" y="109"/>
                  </a:lnTo>
                  <a:lnTo>
                    <a:pt x="55" y="109"/>
                  </a:lnTo>
                  <a:lnTo>
                    <a:pt x="54" y="110"/>
                  </a:lnTo>
                  <a:lnTo>
                    <a:pt x="53" y="1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9">
              <a:extLst>
                <a:ext uri="{FF2B5EF4-FFF2-40B4-BE49-F238E27FC236}">
                  <a16:creationId xmlns:a16="http://schemas.microsoft.com/office/drawing/2014/main" id="{80AA6077-7EF7-A063-CE3A-AE5BD5F16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883" y="1996031"/>
              <a:ext cx="83231" cy="215836"/>
            </a:xfrm>
            <a:custGeom>
              <a:avLst/>
              <a:gdLst>
                <a:gd name="T0" fmla="*/ 20 w 59"/>
                <a:gd name="T1" fmla="*/ 5 h 153"/>
                <a:gd name="T2" fmla="*/ 20 w 59"/>
                <a:gd name="T3" fmla="*/ 7 h 153"/>
                <a:gd name="T4" fmla="*/ 32 w 59"/>
                <a:gd name="T5" fmla="*/ 8 h 153"/>
                <a:gd name="T6" fmla="*/ 28 w 59"/>
                <a:gd name="T7" fmla="*/ 14 h 153"/>
                <a:gd name="T8" fmla="*/ 33 w 59"/>
                <a:gd name="T9" fmla="*/ 28 h 153"/>
                <a:gd name="T10" fmla="*/ 45 w 59"/>
                <a:gd name="T11" fmla="*/ 42 h 153"/>
                <a:gd name="T12" fmla="*/ 45 w 59"/>
                <a:gd name="T13" fmla="*/ 49 h 153"/>
                <a:gd name="T14" fmla="*/ 47 w 59"/>
                <a:gd name="T15" fmla="*/ 56 h 153"/>
                <a:gd name="T16" fmla="*/ 53 w 59"/>
                <a:gd name="T17" fmla="*/ 67 h 153"/>
                <a:gd name="T18" fmla="*/ 54 w 59"/>
                <a:gd name="T19" fmla="*/ 81 h 153"/>
                <a:gd name="T20" fmla="*/ 53 w 59"/>
                <a:gd name="T21" fmla="*/ 84 h 153"/>
                <a:gd name="T22" fmla="*/ 53 w 59"/>
                <a:gd name="T23" fmla="*/ 113 h 153"/>
                <a:gd name="T24" fmla="*/ 52 w 59"/>
                <a:gd name="T25" fmla="*/ 129 h 153"/>
                <a:gd name="T26" fmla="*/ 53 w 59"/>
                <a:gd name="T27" fmla="*/ 133 h 153"/>
                <a:gd name="T28" fmla="*/ 53 w 59"/>
                <a:gd name="T29" fmla="*/ 137 h 153"/>
                <a:gd name="T30" fmla="*/ 54 w 59"/>
                <a:gd name="T31" fmla="*/ 139 h 153"/>
                <a:gd name="T32" fmla="*/ 55 w 59"/>
                <a:gd name="T33" fmla="*/ 141 h 153"/>
                <a:gd name="T34" fmla="*/ 58 w 59"/>
                <a:gd name="T35" fmla="*/ 148 h 153"/>
                <a:gd name="T36" fmla="*/ 41 w 59"/>
                <a:gd name="T37" fmla="*/ 153 h 153"/>
                <a:gd name="T38" fmla="*/ 36 w 59"/>
                <a:gd name="T39" fmla="*/ 149 h 153"/>
                <a:gd name="T40" fmla="*/ 32 w 59"/>
                <a:gd name="T41" fmla="*/ 146 h 153"/>
                <a:gd name="T42" fmla="*/ 26 w 59"/>
                <a:gd name="T43" fmla="*/ 140 h 153"/>
                <a:gd name="T44" fmla="*/ 25 w 59"/>
                <a:gd name="T45" fmla="*/ 138 h 153"/>
                <a:gd name="T46" fmla="*/ 24 w 59"/>
                <a:gd name="T47" fmla="*/ 133 h 153"/>
                <a:gd name="T48" fmla="*/ 20 w 59"/>
                <a:gd name="T49" fmla="*/ 130 h 153"/>
                <a:gd name="T50" fmla="*/ 23 w 59"/>
                <a:gd name="T51" fmla="*/ 126 h 153"/>
                <a:gd name="T52" fmla="*/ 25 w 59"/>
                <a:gd name="T53" fmla="*/ 116 h 153"/>
                <a:gd name="T54" fmla="*/ 20 w 59"/>
                <a:gd name="T55" fmla="*/ 112 h 153"/>
                <a:gd name="T56" fmla="*/ 23 w 59"/>
                <a:gd name="T57" fmla="*/ 107 h 153"/>
                <a:gd name="T58" fmla="*/ 24 w 59"/>
                <a:gd name="T59" fmla="*/ 100 h 153"/>
                <a:gd name="T60" fmla="*/ 23 w 59"/>
                <a:gd name="T61" fmla="*/ 92 h 153"/>
                <a:gd name="T62" fmla="*/ 23 w 59"/>
                <a:gd name="T63" fmla="*/ 89 h 153"/>
                <a:gd name="T64" fmla="*/ 26 w 59"/>
                <a:gd name="T65" fmla="*/ 87 h 153"/>
                <a:gd name="T66" fmla="*/ 26 w 59"/>
                <a:gd name="T67" fmla="*/ 84 h 153"/>
                <a:gd name="T68" fmla="*/ 19 w 59"/>
                <a:gd name="T69" fmla="*/ 78 h 153"/>
                <a:gd name="T70" fmla="*/ 17 w 59"/>
                <a:gd name="T71" fmla="*/ 72 h 153"/>
                <a:gd name="T72" fmla="*/ 19 w 59"/>
                <a:gd name="T73" fmla="*/ 72 h 153"/>
                <a:gd name="T74" fmla="*/ 18 w 59"/>
                <a:gd name="T75" fmla="*/ 65 h 153"/>
                <a:gd name="T76" fmla="*/ 19 w 59"/>
                <a:gd name="T77" fmla="*/ 61 h 153"/>
                <a:gd name="T78" fmla="*/ 20 w 59"/>
                <a:gd name="T79" fmla="*/ 57 h 153"/>
                <a:gd name="T80" fmla="*/ 19 w 59"/>
                <a:gd name="T81" fmla="*/ 53 h 153"/>
                <a:gd name="T82" fmla="*/ 17 w 59"/>
                <a:gd name="T83" fmla="*/ 50 h 153"/>
                <a:gd name="T84" fmla="*/ 12 w 59"/>
                <a:gd name="T85" fmla="*/ 53 h 153"/>
                <a:gd name="T86" fmla="*/ 15 w 59"/>
                <a:gd name="T87" fmla="*/ 50 h 153"/>
                <a:gd name="T88" fmla="*/ 12 w 59"/>
                <a:gd name="T89" fmla="*/ 49 h 153"/>
                <a:gd name="T90" fmla="*/ 16 w 59"/>
                <a:gd name="T91" fmla="*/ 48 h 153"/>
                <a:gd name="T92" fmla="*/ 13 w 59"/>
                <a:gd name="T93" fmla="*/ 46 h 153"/>
                <a:gd name="T94" fmla="*/ 16 w 59"/>
                <a:gd name="T95" fmla="*/ 44 h 153"/>
                <a:gd name="T96" fmla="*/ 16 w 59"/>
                <a:gd name="T97" fmla="*/ 38 h 153"/>
                <a:gd name="T98" fmla="*/ 16 w 59"/>
                <a:gd name="T99" fmla="*/ 34 h 153"/>
                <a:gd name="T100" fmla="*/ 17 w 59"/>
                <a:gd name="T101" fmla="*/ 33 h 153"/>
                <a:gd name="T102" fmla="*/ 16 w 59"/>
                <a:gd name="T103" fmla="*/ 28 h 153"/>
                <a:gd name="T104" fmla="*/ 15 w 59"/>
                <a:gd name="T105" fmla="*/ 25 h 153"/>
                <a:gd name="T106" fmla="*/ 13 w 59"/>
                <a:gd name="T107" fmla="*/ 23 h 153"/>
                <a:gd name="T108" fmla="*/ 11 w 59"/>
                <a:gd name="T109" fmla="*/ 23 h 153"/>
                <a:gd name="T110" fmla="*/ 7 w 59"/>
                <a:gd name="T111" fmla="*/ 17 h 153"/>
                <a:gd name="T112" fmla="*/ 3 w 59"/>
                <a:gd name="T113" fmla="*/ 16 h 153"/>
                <a:gd name="T114" fmla="*/ 3 w 59"/>
                <a:gd name="T115" fmla="*/ 11 h 153"/>
                <a:gd name="T116" fmla="*/ 5 w 59"/>
                <a:gd name="T117" fmla="*/ 6 h 153"/>
                <a:gd name="T118" fmla="*/ 3 w 59"/>
                <a:gd name="T119" fmla="*/ 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" h="153">
                  <a:moveTo>
                    <a:pt x="0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7" y="3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4" y="6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29" y="13"/>
                  </a:lnTo>
                  <a:lnTo>
                    <a:pt x="28" y="14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30" y="25"/>
                  </a:lnTo>
                  <a:lnTo>
                    <a:pt x="33" y="28"/>
                  </a:lnTo>
                  <a:lnTo>
                    <a:pt x="35" y="29"/>
                  </a:lnTo>
                  <a:lnTo>
                    <a:pt x="37" y="30"/>
                  </a:lnTo>
                  <a:lnTo>
                    <a:pt x="42" y="33"/>
                  </a:lnTo>
                  <a:lnTo>
                    <a:pt x="45" y="36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9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6" y="55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50" y="59"/>
                  </a:lnTo>
                  <a:lnTo>
                    <a:pt x="52" y="62"/>
                  </a:lnTo>
                  <a:lnTo>
                    <a:pt x="52" y="63"/>
                  </a:lnTo>
                  <a:lnTo>
                    <a:pt x="53" y="63"/>
                  </a:lnTo>
                  <a:lnTo>
                    <a:pt x="53" y="64"/>
                  </a:lnTo>
                  <a:lnTo>
                    <a:pt x="53" y="67"/>
                  </a:lnTo>
                  <a:lnTo>
                    <a:pt x="53" y="71"/>
                  </a:lnTo>
                  <a:lnTo>
                    <a:pt x="53" y="74"/>
                  </a:lnTo>
                  <a:lnTo>
                    <a:pt x="53" y="78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80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3" y="88"/>
                  </a:lnTo>
                  <a:lnTo>
                    <a:pt x="53" y="91"/>
                  </a:lnTo>
                  <a:lnTo>
                    <a:pt x="53" y="96"/>
                  </a:lnTo>
                  <a:lnTo>
                    <a:pt x="53" y="100"/>
                  </a:lnTo>
                  <a:lnTo>
                    <a:pt x="53" y="106"/>
                  </a:lnTo>
                  <a:lnTo>
                    <a:pt x="53" y="107"/>
                  </a:lnTo>
                  <a:lnTo>
                    <a:pt x="53" y="109"/>
                  </a:lnTo>
                  <a:lnTo>
                    <a:pt x="53" y="113"/>
                  </a:lnTo>
                  <a:lnTo>
                    <a:pt x="53" y="117"/>
                  </a:lnTo>
                  <a:lnTo>
                    <a:pt x="53" y="122"/>
                  </a:lnTo>
                  <a:lnTo>
                    <a:pt x="53" y="126"/>
                  </a:lnTo>
                  <a:lnTo>
                    <a:pt x="53" y="126"/>
                  </a:lnTo>
                  <a:lnTo>
                    <a:pt x="51" y="126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2" y="131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3" y="134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3" y="137"/>
                  </a:lnTo>
                  <a:lnTo>
                    <a:pt x="53" y="137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3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5" y="140"/>
                  </a:lnTo>
                  <a:lnTo>
                    <a:pt x="55" y="140"/>
                  </a:lnTo>
                  <a:lnTo>
                    <a:pt x="55" y="140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57" y="141"/>
                  </a:lnTo>
                  <a:lnTo>
                    <a:pt x="57" y="142"/>
                  </a:lnTo>
                  <a:lnTo>
                    <a:pt x="58" y="143"/>
                  </a:lnTo>
                  <a:lnTo>
                    <a:pt x="58" y="146"/>
                  </a:lnTo>
                  <a:lnTo>
                    <a:pt x="59" y="148"/>
                  </a:lnTo>
                  <a:lnTo>
                    <a:pt x="58" y="148"/>
                  </a:lnTo>
                  <a:lnTo>
                    <a:pt x="54" y="148"/>
                  </a:lnTo>
                  <a:lnTo>
                    <a:pt x="53" y="149"/>
                  </a:lnTo>
                  <a:lnTo>
                    <a:pt x="53" y="149"/>
                  </a:lnTo>
                  <a:lnTo>
                    <a:pt x="53" y="149"/>
                  </a:lnTo>
                  <a:lnTo>
                    <a:pt x="47" y="150"/>
                  </a:lnTo>
                  <a:lnTo>
                    <a:pt x="43" y="151"/>
                  </a:lnTo>
                  <a:lnTo>
                    <a:pt x="41" y="153"/>
                  </a:lnTo>
                  <a:lnTo>
                    <a:pt x="41" y="153"/>
                  </a:lnTo>
                  <a:lnTo>
                    <a:pt x="41" y="153"/>
                  </a:lnTo>
                  <a:lnTo>
                    <a:pt x="41" y="151"/>
                  </a:lnTo>
                  <a:lnTo>
                    <a:pt x="41" y="151"/>
                  </a:lnTo>
                  <a:lnTo>
                    <a:pt x="37" y="15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0" y="145"/>
                  </a:lnTo>
                  <a:lnTo>
                    <a:pt x="29" y="143"/>
                  </a:lnTo>
                  <a:lnTo>
                    <a:pt x="28" y="143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20" y="131"/>
                  </a:lnTo>
                  <a:lnTo>
                    <a:pt x="20" y="130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21" y="128"/>
                  </a:lnTo>
                  <a:lnTo>
                    <a:pt x="20" y="128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1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3" y="122"/>
                  </a:lnTo>
                  <a:lnTo>
                    <a:pt x="23" y="121"/>
                  </a:lnTo>
                  <a:lnTo>
                    <a:pt x="24" y="120"/>
                  </a:lnTo>
                  <a:lnTo>
                    <a:pt x="24" y="117"/>
                  </a:lnTo>
                  <a:lnTo>
                    <a:pt x="25" y="116"/>
                  </a:lnTo>
                  <a:lnTo>
                    <a:pt x="25" y="116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1" y="114"/>
                  </a:lnTo>
                  <a:lnTo>
                    <a:pt x="20" y="114"/>
                  </a:lnTo>
                  <a:lnTo>
                    <a:pt x="20" y="112"/>
                  </a:lnTo>
                  <a:lnTo>
                    <a:pt x="20" y="111"/>
                  </a:lnTo>
                  <a:lnTo>
                    <a:pt x="20" y="109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4" y="100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2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4" y="88"/>
                  </a:lnTo>
                  <a:lnTo>
                    <a:pt x="25" y="88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5" y="83"/>
                  </a:lnTo>
                  <a:lnTo>
                    <a:pt x="24" y="82"/>
                  </a:lnTo>
                  <a:lnTo>
                    <a:pt x="24" y="81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0" y="79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7" y="72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3" y="49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85">
              <a:extLst>
                <a:ext uri="{FF2B5EF4-FFF2-40B4-BE49-F238E27FC236}">
                  <a16:creationId xmlns:a16="http://schemas.microsoft.com/office/drawing/2014/main" id="{8C1BFB26-21B2-B2B9-AD11-385F087F2F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522" y="2310615"/>
              <a:ext cx="242639" cy="221479"/>
            </a:xfrm>
            <a:custGeom>
              <a:avLst/>
              <a:gdLst>
                <a:gd name="T0" fmla="*/ 126 w 172"/>
                <a:gd name="T1" fmla="*/ 44 h 157"/>
                <a:gd name="T2" fmla="*/ 128 w 172"/>
                <a:gd name="T3" fmla="*/ 47 h 157"/>
                <a:gd name="T4" fmla="*/ 131 w 172"/>
                <a:gd name="T5" fmla="*/ 48 h 157"/>
                <a:gd name="T6" fmla="*/ 145 w 172"/>
                <a:gd name="T7" fmla="*/ 48 h 157"/>
                <a:gd name="T8" fmla="*/ 172 w 172"/>
                <a:gd name="T9" fmla="*/ 49 h 157"/>
                <a:gd name="T10" fmla="*/ 172 w 172"/>
                <a:gd name="T11" fmla="*/ 67 h 157"/>
                <a:gd name="T12" fmla="*/ 161 w 172"/>
                <a:gd name="T13" fmla="*/ 83 h 157"/>
                <a:gd name="T14" fmla="*/ 136 w 172"/>
                <a:gd name="T15" fmla="*/ 83 h 157"/>
                <a:gd name="T16" fmla="*/ 131 w 172"/>
                <a:gd name="T17" fmla="*/ 83 h 157"/>
                <a:gd name="T18" fmla="*/ 130 w 172"/>
                <a:gd name="T19" fmla="*/ 85 h 157"/>
                <a:gd name="T20" fmla="*/ 128 w 172"/>
                <a:gd name="T21" fmla="*/ 83 h 157"/>
                <a:gd name="T22" fmla="*/ 126 w 172"/>
                <a:gd name="T23" fmla="*/ 83 h 157"/>
                <a:gd name="T24" fmla="*/ 126 w 172"/>
                <a:gd name="T25" fmla="*/ 81 h 157"/>
                <a:gd name="T26" fmla="*/ 128 w 172"/>
                <a:gd name="T27" fmla="*/ 81 h 157"/>
                <a:gd name="T28" fmla="*/ 125 w 172"/>
                <a:gd name="T29" fmla="*/ 79 h 157"/>
                <a:gd name="T30" fmla="*/ 123 w 172"/>
                <a:gd name="T31" fmla="*/ 79 h 157"/>
                <a:gd name="T32" fmla="*/ 123 w 172"/>
                <a:gd name="T33" fmla="*/ 78 h 157"/>
                <a:gd name="T34" fmla="*/ 121 w 172"/>
                <a:gd name="T35" fmla="*/ 81 h 157"/>
                <a:gd name="T36" fmla="*/ 120 w 172"/>
                <a:gd name="T37" fmla="*/ 81 h 157"/>
                <a:gd name="T38" fmla="*/ 117 w 172"/>
                <a:gd name="T39" fmla="*/ 78 h 157"/>
                <a:gd name="T40" fmla="*/ 115 w 172"/>
                <a:gd name="T41" fmla="*/ 78 h 157"/>
                <a:gd name="T42" fmla="*/ 113 w 172"/>
                <a:gd name="T43" fmla="*/ 78 h 157"/>
                <a:gd name="T44" fmla="*/ 113 w 172"/>
                <a:gd name="T45" fmla="*/ 77 h 157"/>
                <a:gd name="T46" fmla="*/ 114 w 172"/>
                <a:gd name="T47" fmla="*/ 75 h 157"/>
                <a:gd name="T48" fmla="*/ 115 w 172"/>
                <a:gd name="T49" fmla="*/ 73 h 157"/>
                <a:gd name="T50" fmla="*/ 116 w 172"/>
                <a:gd name="T51" fmla="*/ 70 h 157"/>
                <a:gd name="T52" fmla="*/ 119 w 172"/>
                <a:gd name="T53" fmla="*/ 68 h 157"/>
                <a:gd name="T54" fmla="*/ 119 w 172"/>
                <a:gd name="T55" fmla="*/ 67 h 157"/>
                <a:gd name="T56" fmla="*/ 121 w 172"/>
                <a:gd name="T57" fmla="*/ 65 h 157"/>
                <a:gd name="T58" fmla="*/ 123 w 172"/>
                <a:gd name="T59" fmla="*/ 65 h 157"/>
                <a:gd name="T60" fmla="*/ 122 w 172"/>
                <a:gd name="T61" fmla="*/ 66 h 157"/>
                <a:gd name="T62" fmla="*/ 121 w 172"/>
                <a:gd name="T63" fmla="*/ 62 h 157"/>
                <a:gd name="T64" fmla="*/ 123 w 172"/>
                <a:gd name="T65" fmla="*/ 60 h 157"/>
                <a:gd name="T66" fmla="*/ 124 w 172"/>
                <a:gd name="T67" fmla="*/ 59 h 157"/>
                <a:gd name="T68" fmla="*/ 124 w 172"/>
                <a:gd name="T69" fmla="*/ 58 h 157"/>
                <a:gd name="T70" fmla="*/ 124 w 172"/>
                <a:gd name="T71" fmla="*/ 57 h 157"/>
                <a:gd name="T72" fmla="*/ 125 w 172"/>
                <a:gd name="T73" fmla="*/ 51 h 157"/>
                <a:gd name="T74" fmla="*/ 125 w 172"/>
                <a:gd name="T75" fmla="*/ 50 h 157"/>
                <a:gd name="T76" fmla="*/ 125 w 172"/>
                <a:gd name="T77" fmla="*/ 45 h 157"/>
                <a:gd name="T78" fmla="*/ 125 w 172"/>
                <a:gd name="T79" fmla="*/ 43 h 157"/>
                <a:gd name="T80" fmla="*/ 0 w 172"/>
                <a:gd name="T81" fmla="*/ 156 h 157"/>
                <a:gd name="T82" fmla="*/ 2 w 172"/>
                <a:gd name="T83" fmla="*/ 156 h 157"/>
                <a:gd name="T84" fmla="*/ 2 w 172"/>
                <a:gd name="T85" fmla="*/ 156 h 157"/>
                <a:gd name="T86" fmla="*/ 100 w 172"/>
                <a:gd name="T87" fmla="*/ 2 h 157"/>
                <a:gd name="T88" fmla="*/ 100 w 172"/>
                <a:gd name="T89" fmla="*/ 5 h 157"/>
                <a:gd name="T90" fmla="*/ 98 w 172"/>
                <a:gd name="T91" fmla="*/ 7 h 157"/>
                <a:gd name="T92" fmla="*/ 97 w 172"/>
                <a:gd name="T93" fmla="*/ 10 h 157"/>
                <a:gd name="T94" fmla="*/ 96 w 172"/>
                <a:gd name="T95" fmla="*/ 11 h 157"/>
                <a:gd name="T96" fmla="*/ 92 w 172"/>
                <a:gd name="T97" fmla="*/ 17 h 157"/>
                <a:gd name="T98" fmla="*/ 91 w 172"/>
                <a:gd name="T99" fmla="*/ 16 h 157"/>
                <a:gd name="T100" fmla="*/ 90 w 172"/>
                <a:gd name="T101" fmla="*/ 16 h 157"/>
                <a:gd name="T102" fmla="*/ 88 w 172"/>
                <a:gd name="T103" fmla="*/ 15 h 157"/>
                <a:gd name="T104" fmla="*/ 86 w 172"/>
                <a:gd name="T105" fmla="*/ 15 h 157"/>
                <a:gd name="T106" fmla="*/ 84 w 172"/>
                <a:gd name="T107" fmla="*/ 12 h 157"/>
                <a:gd name="T108" fmla="*/ 86 w 172"/>
                <a:gd name="T109" fmla="*/ 10 h 157"/>
                <a:gd name="T110" fmla="*/ 88 w 172"/>
                <a:gd name="T111" fmla="*/ 9 h 157"/>
                <a:gd name="T112" fmla="*/ 89 w 172"/>
                <a:gd name="T113" fmla="*/ 8 h 157"/>
                <a:gd name="T114" fmla="*/ 90 w 172"/>
                <a:gd name="T115" fmla="*/ 7 h 157"/>
                <a:gd name="T116" fmla="*/ 91 w 172"/>
                <a:gd name="T117" fmla="*/ 2 h 157"/>
                <a:gd name="T118" fmla="*/ 95 w 172"/>
                <a:gd name="T119" fmla="*/ 0 h 157"/>
                <a:gd name="T120" fmla="*/ 96 w 172"/>
                <a:gd name="T121" fmla="*/ 0 h 157"/>
                <a:gd name="T122" fmla="*/ 99 w 172"/>
                <a:gd name="T12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2" h="157">
                  <a:moveTo>
                    <a:pt x="125" y="42"/>
                  </a:moveTo>
                  <a:lnTo>
                    <a:pt x="126" y="43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8" y="47"/>
                  </a:lnTo>
                  <a:lnTo>
                    <a:pt x="129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44" y="48"/>
                  </a:lnTo>
                  <a:lnTo>
                    <a:pt x="145" y="48"/>
                  </a:lnTo>
                  <a:lnTo>
                    <a:pt x="154" y="48"/>
                  </a:lnTo>
                  <a:lnTo>
                    <a:pt x="163" y="48"/>
                  </a:lnTo>
                  <a:lnTo>
                    <a:pt x="171" y="48"/>
                  </a:lnTo>
                  <a:lnTo>
                    <a:pt x="172" y="49"/>
                  </a:lnTo>
                  <a:lnTo>
                    <a:pt x="172" y="51"/>
                  </a:lnTo>
                  <a:lnTo>
                    <a:pt x="172" y="59"/>
                  </a:lnTo>
                  <a:lnTo>
                    <a:pt x="172" y="60"/>
                  </a:lnTo>
                  <a:lnTo>
                    <a:pt x="172" y="67"/>
                  </a:lnTo>
                  <a:lnTo>
                    <a:pt x="172" y="75"/>
                  </a:lnTo>
                  <a:lnTo>
                    <a:pt x="172" y="83"/>
                  </a:lnTo>
                  <a:lnTo>
                    <a:pt x="163" y="83"/>
                  </a:lnTo>
                  <a:lnTo>
                    <a:pt x="161" y="83"/>
                  </a:lnTo>
                  <a:lnTo>
                    <a:pt x="154" y="83"/>
                  </a:lnTo>
                  <a:lnTo>
                    <a:pt x="145" y="83"/>
                  </a:lnTo>
                  <a:lnTo>
                    <a:pt x="145" y="83"/>
                  </a:lnTo>
                  <a:lnTo>
                    <a:pt x="136" y="83"/>
                  </a:lnTo>
                  <a:lnTo>
                    <a:pt x="132" y="83"/>
                  </a:lnTo>
                  <a:lnTo>
                    <a:pt x="132" y="83"/>
                  </a:lnTo>
                  <a:lnTo>
                    <a:pt x="131" y="83"/>
                  </a:lnTo>
                  <a:lnTo>
                    <a:pt x="131" y="83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6" y="83"/>
                  </a:lnTo>
                  <a:lnTo>
                    <a:pt x="126" y="83"/>
                  </a:lnTo>
                  <a:lnTo>
                    <a:pt x="126" y="83"/>
                  </a:lnTo>
                  <a:lnTo>
                    <a:pt x="126" y="8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6" y="81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5" y="79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1"/>
                  </a:lnTo>
                  <a:lnTo>
                    <a:pt x="120" y="82"/>
                  </a:lnTo>
                  <a:lnTo>
                    <a:pt x="120" y="81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8"/>
                  </a:lnTo>
                  <a:lnTo>
                    <a:pt x="117" y="78"/>
                  </a:lnTo>
                  <a:lnTo>
                    <a:pt x="117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5" y="78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7"/>
                  </a:lnTo>
                  <a:lnTo>
                    <a:pt x="113" y="77"/>
                  </a:lnTo>
                  <a:lnTo>
                    <a:pt x="113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4" y="75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5" y="74"/>
                  </a:lnTo>
                  <a:lnTo>
                    <a:pt x="115" y="73"/>
                  </a:lnTo>
                  <a:lnTo>
                    <a:pt x="115" y="73"/>
                  </a:lnTo>
                  <a:lnTo>
                    <a:pt x="116" y="72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69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6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1" y="64"/>
                  </a:lnTo>
                  <a:lnTo>
                    <a:pt x="120" y="64"/>
                  </a:lnTo>
                  <a:lnTo>
                    <a:pt x="121" y="62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4" y="59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5" y="56"/>
                  </a:lnTo>
                  <a:lnTo>
                    <a:pt x="126" y="54"/>
                  </a:lnTo>
                  <a:lnTo>
                    <a:pt x="126" y="53"/>
                  </a:lnTo>
                  <a:lnTo>
                    <a:pt x="125" y="51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5" y="45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5" y="42"/>
                  </a:lnTo>
                  <a:close/>
                  <a:moveTo>
                    <a:pt x="2" y="156"/>
                  </a:moveTo>
                  <a:lnTo>
                    <a:pt x="2" y="156"/>
                  </a:lnTo>
                  <a:lnTo>
                    <a:pt x="0" y="156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2" y="156"/>
                  </a:lnTo>
                  <a:close/>
                  <a:moveTo>
                    <a:pt x="99" y="0"/>
                  </a:moveTo>
                  <a:lnTo>
                    <a:pt x="100" y="1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7"/>
                  </a:lnTo>
                  <a:lnTo>
                    <a:pt x="98" y="8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5" y="14"/>
                  </a:lnTo>
                  <a:lnTo>
                    <a:pt x="94" y="15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7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1" y="2"/>
                  </a:lnTo>
                  <a:lnTo>
                    <a:pt x="92" y="1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9">
              <a:extLst>
                <a:ext uri="{FF2B5EF4-FFF2-40B4-BE49-F238E27FC236}">
                  <a16:creationId xmlns:a16="http://schemas.microsoft.com/office/drawing/2014/main" id="{FDEF8C3C-E3D9-F388-0302-6D0AA6F9F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069" y="2107475"/>
              <a:ext cx="173516" cy="179158"/>
            </a:xfrm>
            <a:custGeom>
              <a:avLst/>
              <a:gdLst>
                <a:gd name="T0" fmla="*/ 3 w 123"/>
                <a:gd name="T1" fmla="*/ 45 h 127"/>
                <a:gd name="T2" fmla="*/ 6 w 123"/>
                <a:gd name="T3" fmla="*/ 41 h 127"/>
                <a:gd name="T4" fmla="*/ 18 w 123"/>
                <a:gd name="T5" fmla="*/ 32 h 127"/>
                <a:gd name="T6" fmla="*/ 27 w 123"/>
                <a:gd name="T7" fmla="*/ 17 h 127"/>
                <a:gd name="T8" fmla="*/ 30 w 123"/>
                <a:gd name="T9" fmla="*/ 12 h 127"/>
                <a:gd name="T10" fmla="*/ 35 w 123"/>
                <a:gd name="T11" fmla="*/ 9 h 127"/>
                <a:gd name="T12" fmla="*/ 39 w 123"/>
                <a:gd name="T13" fmla="*/ 1 h 127"/>
                <a:gd name="T14" fmla="*/ 44 w 123"/>
                <a:gd name="T15" fmla="*/ 4 h 127"/>
                <a:gd name="T16" fmla="*/ 50 w 123"/>
                <a:gd name="T17" fmla="*/ 1 h 127"/>
                <a:gd name="T18" fmla="*/ 53 w 123"/>
                <a:gd name="T19" fmla="*/ 2 h 127"/>
                <a:gd name="T20" fmla="*/ 54 w 123"/>
                <a:gd name="T21" fmla="*/ 5 h 127"/>
                <a:gd name="T22" fmla="*/ 57 w 123"/>
                <a:gd name="T23" fmla="*/ 5 h 127"/>
                <a:gd name="T24" fmla="*/ 58 w 123"/>
                <a:gd name="T25" fmla="*/ 10 h 127"/>
                <a:gd name="T26" fmla="*/ 61 w 123"/>
                <a:gd name="T27" fmla="*/ 16 h 127"/>
                <a:gd name="T28" fmla="*/ 62 w 123"/>
                <a:gd name="T29" fmla="*/ 22 h 127"/>
                <a:gd name="T30" fmla="*/ 63 w 123"/>
                <a:gd name="T31" fmla="*/ 27 h 127"/>
                <a:gd name="T32" fmla="*/ 62 w 123"/>
                <a:gd name="T33" fmla="*/ 32 h 127"/>
                <a:gd name="T34" fmla="*/ 61 w 123"/>
                <a:gd name="T35" fmla="*/ 35 h 127"/>
                <a:gd name="T36" fmla="*/ 65 w 123"/>
                <a:gd name="T37" fmla="*/ 35 h 127"/>
                <a:gd name="T38" fmla="*/ 70 w 123"/>
                <a:gd name="T39" fmla="*/ 40 h 127"/>
                <a:gd name="T40" fmla="*/ 74 w 123"/>
                <a:gd name="T41" fmla="*/ 40 h 127"/>
                <a:gd name="T42" fmla="*/ 79 w 123"/>
                <a:gd name="T43" fmla="*/ 37 h 127"/>
                <a:gd name="T44" fmla="*/ 82 w 123"/>
                <a:gd name="T45" fmla="*/ 32 h 127"/>
                <a:gd name="T46" fmla="*/ 83 w 123"/>
                <a:gd name="T47" fmla="*/ 26 h 127"/>
                <a:gd name="T48" fmla="*/ 90 w 123"/>
                <a:gd name="T49" fmla="*/ 30 h 127"/>
                <a:gd name="T50" fmla="*/ 94 w 123"/>
                <a:gd name="T51" fmla="*/ 40 h 127"/>
                <a:gd name="T52" fmla="*/ 95 w 123"/>
                <a:gd name="T53" fmla="*/ 47 h 127"/>
                <a:gd name="T54" fmla="*/ 94 w 123"/>
                <a:gd name="T55" fmla="*/ 54 h 127"/>
                <a:gd name="T56" fmla="*/ 86 w 123"/>
                <a:gd name="T57" fmla="*/ 62 h 127"/>
                <a:gd name="T58" fmla="*/ 91 w 123"/>
                <a:gd name="T59" fmla="*/ 63 h 127"/>
                <a:gd name="T60" fmla="*/ 91 w 123"/>
                <a:gd name="T61" fmla="*/ 67 h 127"/>
                <a:gd name="T62" fmla="*/ 96 w 123"/>
                <a:gd name="T63" fmla="*/ 68 h 127"/>
                <a:gd name="T64" fmla="*/ 103 w 123"/>
                <a:gd name="T65" fmla="*/ 68 h 127"/>
                <a:gd name="T66" fmla="*/ 108 w 123"/>
                <a:gd name="T67" fmla="*/ 72 h 127"/>
                <a:gd name="T68" fmla="*/ 111 w 123"/>
                <a:gd name="T69" fmla="*/ 78 h 127"/>
                <a:gd name="T70" fmla="*/ 115 w 123"/>
                <a:gd name="T71" fmla="*/ 79 h 127"/>
                <a:gd name="T72" fmla="*/ 120 w 123"/>
                <a:gd name="T73" fmla="*/ 83 h 127"/>
                <a:gd name="T74" fmla="*/ 121 w 123"/>
                <a:gd name="T75" fmla="*/ 87 h 127"/>
                <a:gd name="T76" fmla="*/ 122 w 123"/>
                <a:gd name="T77" fmla="*/ 92 h 127"/>
                <a:gd name="T78" fmla="*/ 121 w 123"/>
                <a:gd name="T79" fmla="*/ 95 h 127"/>
                <a:gd name="T80" fmla="*/ 120 w 123"/>
                <a:gd name="T81" fmla="*/ 99 h 127"/>
                <a:gd name="T82" fmla="*/ 116 w 123"/>
                <a:gd name="T83" fmla="*/ 105 h 127"/>
                <a:gd name="T84" fmla="*/ 116 w 123"/>
                <a:gd name="T85" fmla="*/ 110 h 127"/>
                <a:gd name="T86" fmla="*/ 117 w 123"/>
                <a:gd name="T87" fmla="*/ 121 h 127"/>
                <a:gd name="T88" fmla="*/ 116 w 123"/>
                <a:gd name="T89" fmla="*/ 127 h 127"/>
                <a:gd name="T90" fmla="*/ 110 w 123"/>
                <a:gd name="T91" fmla="*/ 125 h 127"/>
                <a:gd name="T92" fmla="*/ 105 w 123"/>
                <a:gd name="T93" fmla="*/ 121 h 127"/>
                <a:gd name="T94" fmla="*/ 95 w 123"/>
                <a:gd name="T95" fmla="*/ 118 h 127"/>
                <a:gd name="T96" fmla="*/ 79 w 123"/>
                <a:gd name="T97" fmla="*/ 110 h 127"/>
                <a:gd name="T98" fmla="*/ 73 w 123"/>
                <a:gd name="T99" fmla="*/ 108 h 127"/>
                <a:gd name="T100" fmla="*/ 67 w 123"/>
                <a:gd name="T101" fmla="*/ 103 h 127"/>
                <a:gd name="T102" fmla="*/ 65 w 123"/>
                <a:gd name="T103" fmla="*/ 101 h 127"/>
                <a:gd name="T104" fmla="*/ 58 w 123"/>
                <a:gd name="T105" fmla="*/ 94 h 127"/>
                <a:gd name="T106" fmla="*/ 49 w 123"/>
                <a:gd name="T107" fmla="*/ 86 h 127"/>
                <a:gd name="T108" fmla="*/ 41 w 123"/>
                <a:gd name="T109" fmla="*/ 79 h 127"/>
                <a:gd name="T110" fmla="*/ 33 w 123"/>
                <a:gd name="T111" fmla="*/ 74 h 127"/>
                <a:gd name="T112" fmla="*/ 31 w 123"/>
                <a:gd name="T113" fmla="*/ 71 h 127"/>
                <a:gd name="T114" fmla="*/ 31 w 123"/>
                <a:gd name="T115" fmla="*/ 71 h 127"/>
                <a:gd name="T116" fmla="*/ 21 w 123"/>
                <a:gd name="T117" fmla="*/ 66 h 127"/>
                <a:gd name="T118" fmla="*/ 18 w 123"/>
                <a:gd name="T119" fmla="*/ 62 h 127"/>
                <a:gd name="T120" fmla="*/ 4 w 123"/>
                <a:gd name="T121" fmla="*/ 5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27">
                  <a:moveTo>
                    <a:pt x="0" y="50"/>
                  </a:moveTo>
                  <a:lnTo>
                    <a:pt x="2" y="49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1" y="36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0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6" y="8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3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4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60" y="9"/>
                  </a:lnTo>
                  <a:lnTo>
                    <a:pt x="58" y="10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2" y="20"/>
                  </a:lnTo>
                  <a:lnTo>
                    <a:pt x="62" y="22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4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4" y="28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2" y="30"/>
                  </a:lnTo>
                  <a:lnTo>
                    <a:pt x="62" y="32"/>
                  </a:lnTo>
                  <a:lnTo>
                    <a:pt x="62" y="33"/>
                  </a:lnTo>
                  <a:lnTo>
                    <a:pt x="61" y="34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1" y="35"/>
                  </a:lnTo>
                  <a:lnTo>
                    <a:pt x="62" y="34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5"/>
                  </a:lnTo>
                  <a:lnTo>
                    <a:pt x="66" y="36"/>
                  </a:lnTo>
                  <a:lnTo>
                    <a:pt x="67" y="35"/>
                  </a:lnTo>
                  <a:lnTo>
                    <a:pt x="67" y="36"/>
                  </a:lnTo>
                  <a:lnTo>
                    <a:pt x="69" y="38"/>
                  </a:lnTo>
                  <a:lnTo>
                    <a:pt x="70" y="38"/>
                  </a:lnTo>
                  <a:lnTo>
                    <a:pt x="70" y="40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3" y="41"/>
                  </a:lnTo>
                  <a:lnTo>
                    <a:pt x="73" y="40"/>
                  </a:lnTo>
                  <a:lnTo>
                    <a:pt x="74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7" y="38"/>
                  </a:lnTo>
                  <a:lnTo>
                    <a:pt x="77" y="40"/>
                  </a:lnTo>
                  <a:lnTo>
                    <a:pt x="79" y="38"/>
                  </a:lnTo>
                  <a:lnTo>
                    <a:pt x="79" y="37"/>
                  </a:lnTo>
                  <a:lnTo>
                    <a:pt x="79" y="36"/>
                  </a:lnTo>
                  <a:lnTo>
                    <a:pt x="79" y="35"/>
                  </a:lnTo>
                  <a:lnTo>
                    <a:pt x="80" y="35"/>
                  </a:lnTo>
                  <a:lnTo>
                    <a:pt x="80" y="34"/>
                  </a:lnTo>
                  <a:lnTo>
                    <a:pt x="81" y="33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2" y="29"/>
                  </a:lnTo>
                  <a:lnTo>
                    <a:pt x="82" y="28"/>
                  </a:lnTo>
                  <a:lnTo>
                    <a:pt x="82" y="27"/>
                  </a:lnTo>
                  <a:lnTo>
                    <a:pt x="83" y="27"/>
                  </a:lnTo>
                  <a:lnTo>
                    <a:pt x="83" y="26"/>
                  </a:lnTo>
                  <a:lnTo>
                    <a:pt x="87" y="26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8" y="29"/>
                  </a:lnTo>
                  <a:lnTo>
                    <a:pt x="89" y="29"/>
                  </a:lnTo>
                  <a:lnTo>
                    <a:pt x="90" y="30"/>
                  </a:lnTo>
                  <a:lnTo>
                    <a:pt x="91" y="30"/>
                  </a:lnTo>
                  <a:lnTo>
                    <a:pt x="91" y="32"/>
                  </a:lnTo>
                  <a:lnTo>
                    <a:pt x="92" y="34"/>
                  </a:lnTo>
                  <a:lnTo>
                    <a:pt x="92" y="37"/>
                  </a:lnTo>
                  <a:lnTo>
                    <a:pt x="94" y="38"/>
                  </a:lnTo>
                  <a:lnTo>
                    <a:pt x="94" y="40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5" y="43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5" y="50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4" y="54"/>
                  </a:lnTo>
                  <a:lnTo>
                    <a:pt x="91" y="58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7" y="60"/>
                  </a:lnTo>
                  <a:lnTo>
                    <a:pt x="87" y="61"/>
                  </a:lnTo>
                  <a:lnTo>
                    <a:pt x="86" y="62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1" y="63"/>
                  </a:lnTo>
                  <a:lnTo>
                    <a:pt x="92" y="63"/>
                  </a:lnTo>
                  <a:lnTo>
                    <a:pt x="92" y="64"/>
                  </a:lnTo>
                  <a:lnTo>
                    <a:pt x="91" y="64"/>
                  </a:lnTo>
                  <a:lnTo>
                    <a:pt x="92" y="66"/>
                  </a:lnTo>
                  <a:lnTo>
                    <a:pt x="91" y="66"/>
                  </a:lnTo>
                  <a:lnTo>
                    <a:pt x="91" y="67"/>
                  </a:lnTo>
                  <a:lnTo>
                    <a:pt x="92" y="67"/>
                  </a:lnTo>
                  <a:lnTo>
                    <a:pt x="94" y="67"/>
                  </a:lnTo>
                  <a:lnTo>
                    <a:pt x="94" y="66"/>
                  </a:lnTo>
                  <a:lnTo>
                    <a:pt x="95" y="67"/>
                  </a:lnTo>
                  <a:lnTo>
                    <a:pt x="96" y="67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9" y="69"/>
                  </a:lnTo>
                  <a:lnTo>
                    <a:pt x="100" y="69"/>
                  </a:lnTo>
                  <a:lnTo>
                    <a:pt x="100" y="68"/>
                  </a:lnTo>
                  <a:lnTo>
                    <a:pt x="102" y="68"/>
                  </a:lnTo>
                  <a:lnTo>
                    <a:pt x="103" y="68"/>
                  </a:lnTo>
                  <a:lnTo>
                    <a:pt x="104" y="68"/>
                  </a:lnTo>
                  <a:lnTo>
                    <a:pt x="106" y="69"/>
                  </a:lnTo>
                  <a:lnTo>
                    <a:pt x="107" y="69"/>
                  </a:lnTo>
                  <a:lnTo>
                    <a:pt x="108" y="70"/>
                  </a:lnTo>
                  <a:lnTo>
                    <a:pt x="108" y="71"/>
                  </a:lnTo>
                  <a:lnTo>
                    <a:pt x="108" y="72"/>
                  </a:lnTo>
                  <a:lnTo>
                    <a:pt x="108" y="74"/>
                  </a:lnTo>
                  <a:lnTo>
                    <a:pt x="108" y="75"/>
                  </a:lnTo>
                  <a:lnTo>
                    <a:pt x="110" y="75"/>
                  </a:lnTo>
                  <a:lnTo>
                    <a:pt x="111" y="76"/>
                  </a:lnTo>
                  <a:lnTo>
                    <a:pt x="111" y="77"/>
                  </a:lnTo>
                  <a:lnTo>
                    <a:pt x="111" y="78"/>
                  </a:lnTo>
                  <a:lnTo>
                    <a:pt x="112" y="79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9"/>
                  </a:lnTo>
                  <a:lnTo>
                    <a:pt x="115" y="79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7" y="82"/>
                  </a:lnTo>
                  <a:lnTo>
                    <a:pt x="119" y="82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1" y="87"/>
                  </a:lnTo>
                  <a:lnTo>
                    <a:pt x="122" y="88"/>
                  </a:lnTo>
                  <a:lnTo>
                    <a:pt x="122" y="89"/>
                  </a:lnTo>
                  <a:lnTo>
                    <a:pt x="123" y="89"/>
                  </a:lnTo>
                  <a:lnTo>
                    <a:pt x="122" y="89"/>
                  </a:lnTo>
                  <a:lnTo>
                    <a:pt x="122" y="91"/>
                  </a:lnTo>
                  <a:lnTo>
                    <a:pt x="122" y="92"/>
                  </a:lnTo>
                  <a:lnTo>
                    <a:pt x="122" y="91"/>
                  </a:lnTo>
                  <a:lnTo>
                    <a:pt x="122" y="92"/>
                  </a:lnTo>
                  <a:lnTo>
                    <a:pt x="121" y="92"/>
                  </a:lnTo>
                  <a:lnTo>
                    <a:pt x="121" y="93"/>
                  </a:lnTo>
                  <a:lnTo>
                    <a:pt x="121" y="94"/>
                  </a:lnTo>
                  <a:lnTo>
                    <a:pt x="121" y="95"/>
                  </a:lnTo>
                  <a:lnTo>
                    <a:pt x="122" y="96"/>
                  </a:lnTo>
                  <a:lnTo>
                    <a:pt x="122" y="97"/>
                  </a:lnTo>
                  <a:lnTo>
                    <a:pt x="122" y="99"/>
                  </a:lnTo>
                  <a:lnTo>
                    <a:pt x="121" y="100"/>
                  </a:lnTo>
                  <a:lnTo>
                    <a:pt x="121" y="99"/>
                  </a:lnTo>
                  <a:lnTo>
                    <a:pt x="120" y="99"/>
                  </a:lnTo>
                  <a:lnTo>
                    <a:pt x="120" y="100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6" y="105"/>
                  </a:lnTo>
                  <a:lnTo>
                    <a:pt x="117" y="107"/>
                  </a:lnTo>
                  <a:lnTo>
                    <a:pt x="117" y="108"/>
                  </a:lnTo>
                  <a:lnTo>
                    <a:pt x="117" y="109"/>
                  </a:lnTo>
                  <a:lnTo>
                    <a:pt x="117" y="110"/>
                  </a:lnTo>
                  <a:lnTo>
                    <a:pt x="117" y="109"/>
                  </a:lnTo>
                  <a:lnTo>
                    <a:pt x="116" y="110"/>
                  </a:lnTo>
                  <a:lnTo>
                    <a:pt x="116" y="111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7" y="113"/>
                  </a:lnTo>
                  <a:lnTo>
                    <a:pt x="117" y="116"/>
                  </a:lnTo>
                  <a:lnTo>
                    <a:pt x="117" y="121"/>
                  </a:lnTo>
                  <a:lnTo>
                    <a:pt x="117" y="122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6" y="125"/>
                  </a:lnTo>
                  <a:lnTo>
                    <a:pt x="117" y="126"/>
                  </a:lnTo>
                  <a:lnTo>
                    <a:pt x="116" y="127"/>
                  </a:lnTo>
                  <a:lnTo>
                    <a:pt x="116" y="126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2" y="126"/>
                  </a:lnTo>
                  <a:lnTo>
                    <a:pt x="111" y="125"/>
                  </a:lnTo>
                  <a:lnTo>
                    <a:pt x="110" y="125"/>
                  </a:lnTo>
                  <a:lnTo>
                    <a:pt x="110" y="124"/>
                  </a:lnTo>
                  <a:lnTo>
                    <a:pt x="108" y="124"/>
                  </a:lnTo>
                  <a:lnTo>
                    <a:pt x="107" y="122"/>
                  </a:lnTo>
                  <a:lnTo>
                    <a:pt x="106" y="122"/>
                  </a:lnTo>
                  <a:lnTo>
                    <a:pt x="106" y="121"/>
                  </a:lnTo>
                  <a:lnTo>
                    <a:pt x="105" y="121"/>
                  </a:lnTo>
                  <a:lnTo>
                    <a:pt x="104" y="121"/>
                  </a:lnTo>
                  <a:lnTo>
                    <a:pt x="103" y="121"/>
                  </a:lnTo>
                  <a:lnTo>
                    <a:pt x="102" y="120"/>
                  </a:lnTo>
                  <a:lnTo>
                    <a:pt x="98" y="120"/>
                  </a:lnTo>
                  <a:lnTo>
                    <a:pt x="97" y="119"/>
                  </a:lnTo>
                  <a:lnTo>
                    <a:pt x="95" y="118"/>
                  </a:lnTo>
                  <a:lnTo>
                    <a:pt x="91" y="117"/>
                  </a:lnTo>
                  <a:lnTo>
                    <a:pt x="88" y="114"/>
                  </a:lnTo>
                  <a:lnTo>
                    <a:pt x="86" y="113"/>
                  </a:lnTo>
                  <a:lnTo>
                    <a:pt x="82" y="112"/>
                  </a:lnTo>
                  <a:lnTo>
                    <a:pt x="81" y="111"/>
                  </a:lnTo>
                  <a:lnTo>
                    <a:pt x="79" y="110"/>
                  </a:lnTo>
                  <a:lnTo>
                    <a:pt x="78" y="109"/>
                  </a:lnTo>
                  <a:lnTo>
                    <a:pt x="77" y="109"/>
                  </a:lnTo>
                  <a:lnTo>
                    <a:pt x="77" y="108"/>
                  </a:lnTo>
                  <a:lnTo>
                    <a:pt x="75" y="108"/>
                  </a:lnTo>
                  <a:lnTo>
                    <a:pt x="74" y="108"/>
                  </a:lnTo>
                  <a:lnTo>
                    <a:pt x="73" y="108"/>
                  </a:lnTo>
                  <a:lnTo>
                    <a:pt x="73" y="107"/>
                  </a:lnTo>
                  <a:lnTo>
                    <a:pt x="72" y="107"/>
                  </a:lnTo>
                  <a:lnTo>
                    <a:pt x="71" y="105"/>
                  </a:lnTo>
                  <a:lnTo>
                    <a:pt x="70" y="104"/>
                  </a:lnTo>
                  <a:lnTo>
                    <a:pt x="69" y="104"/>
                  </a:lnTo>
                  <a:lnTo>
                    <a:pt x="67" y="103"/>
                  </a:lnTo>
                  <a:lnTo>
                    <a:pt x="66" y="103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5" y="101"/>
                  </a:lnTo>
                  <a:lnTo>
                    <a:pt x="64" y="101"/>
                  </a:lnTo>
                  <a:lnTo>
                    <a:pt x="61" y="97"/>
                  </a:lnTo>
                  <a:lnTo>
                    <a:pt x="61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58" y="94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7" y="93"/>
                  </a:lnTo>
                  <a:lnTo>
                    <a:pt x="56" y="92"/>
                  </a:lnTo>
                  <a:lnTo>
                    <a:pt x="54" y="91"/>
                  </a:lnTo>
                  <a:lnTo>
                    <a:pt x="49" y="86"/>
                  </a:lnTo>
                  <a:lnTo>
                    <a:pt x="45" y="83"/>
                  </a:lnTo>
                  <a:lnTo>
                    <a:pt x="44" y="82"/>
                  </a:lnTo>
                  <a:lnTo>
                    <a:pt x="43" y="80"/>
                  </a:lnTo>
                  <a:lnTo>
                    <a:pt x="44" y="80"/>
                  </a:lnTo>
                  <a:lnTo>
                    <a:pt x="43" y="79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39" y="77"/>
                  </a:lnTo>
                  <a:lnTo>
                    <a:pt x="38" y="76"/>
                  </a:lnTo>
                  <a:lnTo>
                    <a:pt x="36" y="75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3" y="72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3" y="72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1" y="70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1" y="71"/>
                  </a:lnTo>
                  <a:lnTo>
                    <a:pt x="24" y="70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0" y="63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3" y="59"/>
                  </a:lnTo>
                  <a:lnTo>
                    <a:pt x="7" y="58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2" y="51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18DF55C6-6ED7-120A-DCC1-1200EFFAD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070" y="1929728"/>
              <a:ext cx="69124" cy="76177"/>
            </a:xfrm>
            <a:custGeom>
              <a:avLst/>
              <a:gdLst>
                <a:gd name="T0" fmla="*/ 35 w 49"/>
                <a:gd name="T1" fmla="*/ 52 h 54"/>
                <a:gd name="T2" fmla="*/ 33 w 49"/>
                <a:gd name="T3" fmla="*/ 52 h 54"/>
                <a:gd name="T4" fmla="*/ 30 w 49"/>
                <a:gd name="T5" fmla="*/ 52 h 54"/>
                <a:gd name="T6" fmla="*/ 25 w 49"/>
                <a:gd name="T7" fmla="*/ 50 h 54"/>
                <a:gd name="T8" fmla="*/ 20 w 49"/>
                <a:gd name="T9" fmla="*/ 51 h 54"/>
                <a:gd name="T10" fmla="*/ 18 w 49"/>
                <a:gd name="T11" fmla="*/ 51 h 54"/>
                <a:gd name="T12" fmla="*/ 15 w 49"/>
                <a:gd name="T13" fmla="*/ 52 h 54"/>
                <a:gd name="T14" fmla="*/ 12 w 49"/>
                <a:gd name="T15" fmla="*/ 52 h 54"/>
                <a:gd name="T16" fmla="*/ 7 w 49"/>
                <a:gd name="T17" fmla="*/ 53 h 54"/>
                <a:gd name="T18" fmla="*/ 6 w 49"/>
                <a:gd name="T19" fmla="*/ 54 h 54"/>
                <a:gd name="T20" fmla="*/ 5 w 49"/>
                <a:gd name="T21" fmla="*/ 53 h 54"/>
                <a:gd name="T22" fmla="*/ 0 w 49"/>
                <a:gd name="T23" fmla="*/ 52 h 54"/>
                <a:gd name="T24" fmla="*/ 0 w 49"/>
                <a:gd name="T25" fmla="*/ 41 h 54"/>
                <a:gd name="T26" fmla="*/ 2 w 49"/>
                <a:gd name="T27" fmla="*/ 30 h 54"/>
                <a:gd name="T28" fmla="*/ 4 w 49"/>
                <a:gd name="T29" fmla="*/ 28 h 54"/>
                <a:gd name="T30" fmla="*/ 5 w 49"/>
                <a:gd name="T31" fmla="*/ 27 h 54"/>
                <a:gd name="T32" fmla="*/ 10 w 49"/>
                <a:gd name="T33" fmla="*/ 21 h 54"/>
                <a:gd name="T34" fmla="*/ 12 w 49"/>
                <a:gd name="T35" fmla="*/ 18 h 54"/>
                <a:gd name="T36" fmla="*/ 19 w 49"/>
                <a:gd name="T37" fmla="*/ 8 h 54"/>
                <a:gd name="T38" fmla="*/ 23 w 49"/>
                <a:gd name="T39" fmla="*/ 7 h 54"/>
                <a:gd name="T40" fmla="*/ 29 w 49"/>
                <a:gd name="T41" fmla="*/ 10 h 54"/>
                <a:gd name="T42" fmla="*/ 31 w 49"/>
                <a:gd name="T43" fmla="*/ 9 h 54"/>
                <a:gd name="T44" fmla="*/ 32 w 49"/>
                <a:gd name="T45" fmla="*/ 4 h 54"/>
                <a:gd name="T46" fmla="*/ 35 w 49"/>
                <a:gd name="T47" fmla="*/ 3 h 54"/>
                <a:gd name="T48" fmla="*/ 41 w 49"/>
                <a:gd name="T49" fmla="*/ 1 h 54"/>
                <a:gd name="T50" fmla="*/ 46 w 49"/>
                <a:gd name="T51" fmla="*/ 7 h 54"/>
                <a:gd name="T52" fmla="*/ 47 w 49"/>
                <a:gd name="T53" fmla="*/ 8 h 54"/>
                <a:gd name="T54" fmla="*/ 48 w 49"/>
                <a:gd name="T55" fmla="*/ 9 h 54"/>
                <a:gd name="T56" fmla="*/ 48 w 49"/>
                <a:gd name="T57" fmla="*/ 12 h 54"/>
                <a:gd name="T58" fmla="*/ 49 w 49"/>
                <a:gd name="T59" fmla="*/ 17 h 54"/>
                <a:gd name="T60" fmla="*/ 48 w 49"/>
                <a:gd name="T61" fmla="*/ 21 h 54"/>
                <a:gd name="T62" fmla="*/ 46 w 49"/>
                <a:gd name="T63" fmla="*/ 22 h 54"/>
                <a:gd name="T64" fmla="*/ 43 w 49"/>
                <a:gd name="T65" fmla="*/ 24 h 54"/>
                <a:gd name="T66" fmla="*/ 39 w 49"/>
                <a:gd name="T67" fmla="*/ 27 h 54"/>
                <a:gd name="T68" fmla="*/ 39 w 49"/>
                <a:gd name="T69" fmla="*/ 27 h 54"/>
                <a:gd name="T70" fmla="*/ 36 w 49"/>
                <a:gd name="T71" fmla="*/ 28 h 54"/>
                <a:gd name="T72" fmla="*/ 31 w 49"/>
                <a:gd name="T73" fmla="*/ 29 h 54"/>
                <a:gd name="T74" fmla="*/ 28 w 49"/>
                <a:gd name="T75" fmla="*/ 35 h 54"/>
                <a:gd name="T76" fmla="*/ 25 w 49"/>
                <a:gd name="T77" fmla="*/ 35 h 54"/>
                <a:gd name="T78" fmla="*/ 24 w 49"/>
                <a:gd name="T79" fmla="*/ 34 h 54"/>
                <a:gd name="T80" fmla="*/ 23 w 49"/>
                <a:gd name="T81" fmla="*/ 35 h 54"/>
                <a:gd name="T82" fmla="*/ 23 w 49"/>
                <a:gd name="T83" fmla="*/ 36 h 54"/>
                <a:gd name="T84" fmla="*/ 25 w 49"/>
                <a:gd name="T85" fmla="*/ 37 h 54"/>
                <a:gd name="T86" fmla="*/ 27 w 49"/>
                <a:gd name="T87" fmla="*/ 37 h 54"/>
                <a:gd name="T88" fmla="*/ 28 w 49"/>
                <a:gd name="T89" fmla="*/ 37 h 54"/>
                <a:gd name="T90" fmla="*/ 28 w 49"/>
                <a:gd name="T91" fmla="*/ 36 h 54"/>
                <a:gd name="T92" fmla="*/ 32 w 49"/>
                <a:gd name="T93" fmla="*/ 34 h 54"/>
                <a:gd name="T94" fmla="*/ 33 w 49"/>
                <a:gd name="T95" fmla="*/ 34 h 54"/>
                <a:gd name="T96" fmla="*/ 39 w 49"/>
                <a:gd name="T97" fmla="*/ 34 h 54"/>
                <a:gd name="T98" fmla="*/ 41 w 49"/>
                <a:gd name="T99" fmla="*/ 34 h 54"/>
                <a:gd name="T100" fmla="*/ 43 w 49"/>
                <a:gd name="T101" fmla="*/ 35 h 54"/>
                <a:gd name="T102" fmla="*/ 44 w 49"/>
                <a:gd name="T103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" h="54">
                  <a:moveTo>
                    <a:pt x="45" y="37"/>
                  </a:moveTo>
                  <a:lnTo>
                    <a:pt x="43" y="39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8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0" y="51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2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3" y="7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0" y="30"/>
                  </a:lnTo>
                  <a:lnTo>
                    <a:pt x="28" y="34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5" y="3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408FAD7-084C-5E4F-6FE6-8989B0866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597" y="2567361"/>
              <a:ext cx="78999" cy="88874"/>
            </a:xfrm>
            <a:custGeom>
              <a:avLst/>
              <a:gdLst>
                <a:gd name="T0" fmla="*/ 44 w 56"/>
                <a:gd name="T1" fmla="*/ 8 h 63"/>
                <a:gd name="T2" fmla="*/ 42 w 56"/>
                <a:gd name="T3" fmla="*/ 10 h 63"/>
                <a:gd name="T4" fmla="*/ 45 w 56"/>
                <a:gd name="T5" fmla="*/ 10 h 63"/>
                <a:gd name="T6" fmla="*/ 43 w 56"/>
                <a:gd name="T7" fmla="*/ 13 h 63"/>
                <a:gd name="T8" fmla="*/ 44 w 56"/>
                <a:gd name="T9" fmla="*/ 17 h 63"/>
                <a:gd name="T10" fmla="*/ 44 w 56"/>
                <a:gd name="T11" fmla="*/ 18 h 63"/>
                <a:gd name="T12" fmla="*/ 46 w 56"/>
                <a:gd name="T13" fmla="*/ 17 h 63"/>
                <a:gd name="T14" fmla="*/ 49 w 56"/>
                <a:gd name="T15" fmla="*/ 19 h 63"/>
                <a:gd name="T16" fmla="*/ 50 w 56"/>
                <a:gd name="T17" fmla="*/ 19 h 63"/>
                <a:gd name="T18" fmla="*/ 52 w 56"/>
                <a:gd name="T19" fmla="*/ 20 h 63"/>
                <a:gd name="T20" fmla="*/ 53 w 56"/>
                <a:gd name="T21" fmla="*/ 21 h 63"/>
                <a:gd name="T22" fmla="*/ 54 w 56"/>
                <a:gd name="T23" fmla="*/ 24 h 63"/>
                <a:gd name="T24" fmla="*/ 56 w 56"/>
                <a:gd name="T25" fmla="*/ 25 h 63"/>
                <a:gd name="T26" fmla="*/ 54 w 56"/>
                <a:gd name="T27" fmla="*/ 27 h 63"/>
                <a:gd name="T28" fmla="*/ 52 w 56"/>
                <a:gd name="T29" fmla="*/ 29 h 63"/>
                <a:gd name="T30" fmla="*/ 51 w 56"/>
                <a:gd name="T31" fmla="*/ 29 h 63"/>
                <a:gd name="T32" fmla="*/ 49 w 56"/>
                <a:gd name="T33" fmla="*/ 31 h 63"/>
                <a:gd name="T34" fmla="*/ 46 w 56"/>
                <a:gd name="T35" fmla="*/ 35 h 63"/>
                <a:gd name="T36" fmla="*/ 45 w 56"/>
                <a:gd name="T37" fmla="*/ 35 h 63"/>
                <a:gd name="T38" fmla="*/ 44 w 56"/>
                <a:gd name="T39" fmla="*/ 35 h 63"/>
                <a:gd name="T40" fmla="*/ 43 w 56"/>
                <a:gd name="T41" fmla="*/ 37 h 63"/>
                <a:gd name="T42" fmla="*/ 41 w 56"/>
                <a:gd name="T43" fmla="*/ 41 h 63"/>
                <a:gd name="T44" fmla="*/ 42 w 56"/>
                <a:gd name="T45" fmla="*/ 43 h 63"/>
                <a:gd name="T46" fmla="*/ 36 w 56"/>
                <a:gd name="T47" fmla="*/ 47 h 63"/>
                <a:gd name="T48" fmla="*/ 35 w 56"/>
                <a:gd name="T49" fmla="*/ 53 h 63"/>
                <a:gd name="T50" fmla="*/ 31 w 56"/>
                <a:gd name="T51" fmla="*/ 58 h 63"/>
                <a:gd name="T52" fmla="*/ 26 w 56"/>
                <a:gd name="T53" fmla="*/ 61 h 63"/>
                <a:gd name="T54" fmla="*/ 24 w 56"/>
                <a:gd name="T55" fmla="*/ 61 h 63"/>
                <a:gd name="T56" fmla="*/ 23 w 56"/>
                <a:gd name="T57" fmla="*/ 62 h 63"/>
                <a:gd name="T58" fmla="*/ 21 w 56"/>
                <a:gd name="T59" fmla="*/ 63 h 63"/>
                <a:gd name="T60" fmla="*/ 11 w 56"/>
                <a:gd name="T61" fmla="*/ 55 h 63"/>
                <a:gd name="T62" fmla="*/ 7 w 56"/>
                <a:gd name="T63" fmla="*/ 47 h 63"/>
                <a:gd name="T64" fmla="*/ 7 w 56"/>
                <a:gd name="T65" fmla="*/ 30 h 63"/>
                <a:gd name="T66" fmla="*/ 7 w 56"/>
                <a:gd name="T67" fmla="*/ 28 h 63"/>
                <a:gd name="T68" fmla="*/ 8 w 56"/>
                <a:gd name="T69" fmla="*/ 24 h 63"/>
                <a:gd name="T70" fmla="*/ 7 w 56"/>
                <a:gd name="T71" fmla="*/ 20 h 63"/>
                <a:gd name="T72" fmla="*/ 4 w 56"/>
                <a:gd name="T73" fmla="*/ 19 h 63"/>
                <a:gd name="T74" fmla="*/ 3 w 56"/>
                <a:gd name="T75" fmla="*/ 18 h 63"/>
                <a:gd name="T76" fmla="*/ 2 w 56"/>
                <a:gd name="T77" fmla="*/ 14 h 63"/>
                <a:gd name="T78" fmla="*/ 0 w 56"/>
                <a:gd name="T79" fmla="*/ 13 h 63"/>
                <a:gd name="T80" fmla="*/ 1 w 56"/>
                <a:gd name="T81" fmla="*/ 9 h 63"/>
                <a:gd name="T82" fmla="*/ 7 w 56"/>
                <a:gd name="T83" fmla="*/ 9 h 63"/>
                <a:gd name="T84" fmla="*/ 9 w 56"/>
                <a:gd name="T85" fmla="*/ 10 h 63"/>
                <a:gd name="T86" fmla="*/ 10 w 56"/>
                <a:gd name="T87" fmla="*/ 12 h 63"/>
                <a:gd name="T88" fmla="*/ 10 w 56"/>
                <a:gd name="T89" fmla="*/ 13 h 63"/>
                <a:gd name="T90" fmla="*/ 14 w 56"/>
                <a:gd name="T91" fmla="*/ 14 h 63"/>
                <a:gd name="T92" fmla="*/ 17 w 56"/>
                <a:gd name="T93" fmla="*/ 14 h 63"/>
                <a:gd name="T94" fmla="*/ 19 w 56"/>
                <a:gd name="T95" fmla="*/ 13 h 63"/>
                <a:gd name="T96" fmla="*/ 21 w 56"/>
                <a:gd name="T97" fmla="*/ 14 h 63"/>
                <a:gd name="T98" fmla="*/ 23 w 56"/>
                <a:gd name="T99" fmla="*/ 13 h 63"/>
                <a:gd name="T100" fmla="*/ 26 w 56"/>
                <a:gd name="T101" fmla="*/ 12 h 63"/>
                <a:gd name="T102" fmla="*/ 27 w 56"/>
                <a:gd name="T103" fmla="*/ 9 h 63"/>
                <a:gd name="T104" fmla="*/ 28 w 56"/>
                <a:gd name="T105" fmla="*/ 0 h 63"/>
                <a:gd name="T106" fmla="*/ 29 w 56"/>
                <a:gd name="T107" fmla="*/ 0 h 63"/>
                <a:gd name="T108" fmla="*/ 31 w 56"/>
                <a:gd name="T109" fmla="*/ 1 h 63"/>
                <a:gd name="T110" fmla="*/ 34 w 56"/>
                <a:gd name="T111" fmla="*/ 3 h 63"/>
                <a:gd name="T112" fmla="*/ 36 w 56"/>
                <a:gd name="T113" fmla="*/ 1 h 63"/>
                <a:gd name="T114" fmla="*/ 39 w 56"/>
                <a:gd name="T115" fmla="*/ 1 h 63"/>
                <a:gd name="T116" fmla="*/ 41 w 56"/>
                <a:gd name="T117" fmla="*/ 0 h 63"/>
                <a:gd name="T118" fmla="*/ 43 w 56"/>
                <a:gd name="T119" fmla="*/ 0 h 63"/>
                <a:gd name="T120" fmla="*/ 44 w 56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" h="63">
                  <a:moveTo>
                    <a:pt x="46" y="2"/>
                  </a:moveTo>
                  <a:lnTo>
                    <a:pt x="45" y="3"/>
                  </a:lnTo>
                  <a:lnTo>
                    <a:pt x="45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3" y="29"/>
                  </a:lnTo>
                  <a:lnTo>
                    <a:pt x="52" y="29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9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9" y="34"/>
                  </a:lnTo>
                  <a:lnTo>
                    <a:pt x="48" y="34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4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9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5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2" y="63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0" y="53"/>
                  </a:lnTo>
                  <a:lnTo>
                    <a:pt x="9" y="50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2">
              <a:extLst>
                <a:ext uri="{FF2B5EF4-FFF2-40B4-BE49-F238E27FC236}">
                  <a16:creationId xmlns:a16="http://schemas.microsoft.com/office/drawing/2014/main" id="{BF00971E-B733-3F08-9B41-D44772DD5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954" y="2513755"/>
              <a:ext cx="86053" cy="73356"/>
            </a:xfrm>
            <a:custGeom>
              <a:avLst/>
              <a:gdLst>
                <a:gd name="T0" fmla="*/ 2 w 61"/>
                <a:gd name="T1" fmla="*/ 48 h 52"/>
                <a:gd name="T2" fmla="*/ 0 w 61"/>
                <a:gd name="T3" fmla="*/ 44 h 52"/>
                <a:gd name="T4" fmla="*/ 0 w 61"/>
                <a:gd name="T5" fmla="*/ 41 h 52"/>
                <a:gd name="T6" fmla="*/ 3 w 61"/>
                <a:gd name="T7" fmla="*/ 39 h 52"/>
                <a:gd name="T8" fmla="*/ 4 w 61"/>
                <a:gd name="T9" fmla="*/ 37 h 52"/>
                <a:gd name="T10" fmla="*/ 8 w 61"/>
                <a:gd name="T11" fmla="*/ 33 h 52"/>
                <a:gd name="T12" fmla="*/ 8 w 61"/>
                <a:gd name="T13" fmla="*/ 22 h 52"/>
                <a:gd name="T14" fmla="*/ 13 w 61"/>
                <a:gd name="T15" fmla="*/ 16 h 52"/>
                <a:gd name="T16" fmla="*/ 18 w 61"/>
                <a:gd name="T17" fmla="*/ 14 h 52"/>
                <a:gd name="T18" fmla="*/ 22 w 61"/>
                <a:gd name="T19" fmla="*/ 9 h 52"/>
                <a:gd name="T20" fmla="*/ 25 w 61"/>
                <a:gd name="T21" fmla="*/ 9 h 52"/>
                <a:gd name="T22" fmla="*/ 28 w 61"/>
                <a:gd name="T23" fmla="*/ 8 h 52"/>
                <a:gd name="T24" fmla="*/ 29 w 61"/>
                <a:gd name="T25" fmla="*/ 8 h 52"/>
                <a:gd name="T26" fmla="*/ 31 w 61"/>
                <a:gd name="T27" fmla="*/ 13 h 52"/>
                <a:gd name="T28" fmla="*/ 36 w 61"/>
                <a:gd name="T29" fmla="*/ 10 h 52"/>
                <a:gd name="T30" fmla="*/ 39 w 61"/>
                <a:gd name="T31" fmla="*/ 7 h 52"/>
                <a:gd name="T32" fmla="*/ 40 w 61"/>
                <a:gd name="T33" fmla="*/ 6 h 52"/>
                <a:gd name="T34" fmla="*/ 43 w 61"/>
                <a:gd name="T35" fmla="*/ 2 h 52"/>
                <a:gd name="T36" fmla="*/ 44 w 61"/>
                <a:gd name="T37" fmla="*/ 0 h 52"/>
                <a:gd name="T38" fmla="*/ 47 w 61"/>
                <a:gd name="T39" fmla="*/ 0 h 52"/>
                <a:gd name="T40" fmla="*/ 48 w 61"/>
                <a:gd name="T41" fmla="*/ 1 h 52"/>
                <a:gd name="T42" fmla="*/ 48 w 61"/>
                <a:gd name="T43" fmla="*/ 2 h 52"/>
                <a:gd name="T44" fmla="*/ 49 w 61"/>
                <a:gd name="T45" fmla="*/ 2 h 52"/>
                <a:gd name="T46" fmla="*/ 50 w 61"/>
                <a:gd name="T47" fmla="*/ 6 h 52"/>
                <a:gd name="T48" fmla="*/ 50 w 61"/>
                <a:gd name="T49" fmla="*/ 7 h 52"/>
                <a:gd name="T50" fmla="*/ 53 w 61"/>
                <a:gd name="T51" fmla="*/ 9 h 52"/>
                <a:gd name="T52" fmla="*/ 56 w 61"/>
                <a:gd name="T53" fmla="*/ 13 h 52"/>
                <a:gd name="T54" fmla="*/ 57 w 61"/>
                <a:gd name="T55" fmla="*/ 15 h 52"/>
                <a:gd name="T56" fmla="*/ 58 w 61"/>
                <a:gd name="T57" fmla="*/ 20 h 52"/>
                <a:gd name="T58" fmla="*/ 58 w 61"/>
                <a:gd name="T59" fmla="*/ 22 h 52"/>
                <a:gd name="T60" fmla="*/ 58 w 61"/>
                <a:gd name="T61" fmla="*/ 25 h 52"/>
                <a:gd name="T62" fmla="*/ 60 w 61"/>
                <a:gd name="T63" fmla="*/ 29 h 52"/>
                <a:gd name="T64" fmla="*/ 60 w 61"/>
                <a:gd name="T65" fmla="*/ 35 h 52"/>
                <a:gd name="T66" fmla="*/ 57 w 61"/>
                <a:gd name="T67" fmla="*/ 39 h 52"/>
                <a:gd name="T68" fmla="*/ 55 w 61"/>
                <a:gd name="T69" fmla="*/ 39 h 52"/>
                <a:gd name="T70" fmla="*/ 52 w 61"/>
                <a:gd name="T71" fmla="*/ 40 h 52"/>
                <a:gd name="T72" fmla="*/ 47 w 61"/>
                <a:gd name="T73" fmla="*/ 38 h 52"/>
                <a:gd name="T74" fmla="*/ 45 w 61"/>
                <a:gd name="T75" fmla="*/ 38 h 52"/>
                <a:gd name="T76" fmla="*/ 43 w 61"/>
                <a:gd name="T77" fmla="*/ 39 h 52"/>
                <a:gd name="T78" fmla="*/ 40 w 61"/>
                <a:gd name="T79" fmla="*/ 39 h 52"/>
                <a:gd name="T80" fmla="*/ 37 w 61"/>
                <a:gd name="T81" fmla="*/ 41 h 52"/>
                <a:gd name="T82" fmla="*/ 33 w 61"/>
                <a:gd name="T83" fmla="*/ 39 h 52"/>
                <a:gd name="T84" fmla="*/ 32 w 61"/>
                <a:gd name="T85" fmla="*/ 38 h 52"/>
                <a:gd name="T86" fmla="*/ 31 w 61"/>
                <a:gd name="T87" fmla="*/ 44 h 52"/>
                <a:gd name="T88" fmla="*/ 30 w 61"/>
                <a:gd name="T89" fmla="*/ 50 h 52"/>
                <a:gd name="T90" fmla="*/ 27 w 61"/>
                <a:gd name="T91" fmla="*/ 51 h 52"/>
                <a:gd name="T92" fmla="*/ 24 w 61"/>
                <a:gd name="T93" fmla="*/ 52 h 52"/>
                <a:gd name="T94" fmla="*/ 21 w 61"/>
                <a:gd name="T95" fmla="*/ 52 h 52"/>
                <a:gd name="T96" fmla="*/ 18 w 61"/>
                <a:gd name="T97" fmla="*/ 52 h 52"/>
                <a:gd name="T98" fmla="*/ 14 w 61"/>
                <a:gd name="T99" fmla="*/ 51 h 52"/>
                <a:gd name="T100" fmla="*/ 14 w 61"/>
                <a:gd name="T101" fmla="*/ 49 h 52"/>
                <a:gd name="T102" fmla="*/ 13 w 61"/>
                <a:gd name="T103" fmla="*/ 48 h 52"/>
                <a:gd name="T104" fmla="*/ 7 w 61"/>
                <a:gd name="T105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52">
                  <a:moveTo>
                    <a:pt x="5" y="50"/>
                  </a:moveTo>
                  <a:lnTo>
                    <a:pt x="4" y="49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7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10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7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30"/>
                  </a:lnTo>
                  <a:lnTo>
                    <a:pt x="61" y="30"/>
                  </a:lnTo>
                  <a:lnTo>
                    <a:pt x="61" y="31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5" y="39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1" y="44"/>
                  </a:lnTo>
                  <a:lnTo>
                    <a:pt x="31" y="47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0" y="49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5" y="47"/>
                  </a:lnTo>
                  <a:lnTo>
                    <a:pt x="5" y="5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0">
              <a:extLst>
                <a:ext uri="{FF2B5EF4-FFF2-40B4-BE49-F238E27FC236}">
                  <a16:creationId xmlns:a16="http://schemas.microsoft.com/office/drawing/2014/main" id="{71331835-CD6F-58E8-1221-9BD287F4C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363" y="3591524"/>
              <a:ext cx="56428" cy="74767"/>
            </a:xfrm>
            <a:custGeom>
              <a:avLst/>
              <a:gdLst>
                <a:gd name="T0" fmla="*/ 37 w 40"/>
                <a:gd name="T1" fmla="*/ 8 h 53"/>
                <a:gd name="T2" fmla="*/ 39 w 40"/>
                <a:gd name="T3" fmla="*/ 10 h 53"/>
                <a:gd name="T4" fmla="*/ 39 w 40"/>
                <a:gd name="T5" fmla="*/ 12 h 53"/>
                <a:gd name="T6" fmla="*/ 39 w 40"/>
                <a:gd name="T7" fmla="*/ 14 h 53"/>
                <a:gd name="T8" fmla="*/ 38 w 40"/>
                <a:gd name="T9" fmla="*/ 17 h 53"/>
                <a:gd name="T10" fmla="*/ 39 w 40"/>
                <a:gd name="T11" fmla="*/ 22 h 53"/>
                <a:gd name="T12" fmla="*/ 40 w 40"/>
                <a:gd name="T13" fmla="*/ 25 h 53"/>
                <a:gd name="T14" fmla="*/ 40 w 40"/>
                <a:gd name="T15" fmla="*/ 37 h 53"/>
                <a:gd name="T16" fmla="*/ 39 w 40"/>
                <a:gd name="T17" fmla="*/ 36 h 53"/>
                <a:gd name="T18" fmla="*/ 37 w 40"/>
                <a:gd name="T19" fmla="*/ 36 h 53"/>
                <a:gd name="T20" fmla="*/ 37 w 40"/>
                <a:gd name="T21" fmla="*/ 40 h 53"/>
                <a:gd name="T22" fmla="*/ 35 w 40"/>
                <a:gd name="T23" fmla="*/ 46 h 53"/>
                <a:gd name="T24" fmla="*/ 35 w 40"/>
                <a:gd name="T25" fmla="*/ 48 h 53"/>
                <a:gd name="T26" fmla="*/ 35 w 40"/>
                <a:gd name="T27" fmla="*/ 52 h 53"/>
                <a:gd name="T28" fmla="*/ 35 w 40"/>
                <a:gd name="T29" fmla="*/ 52 h 53"/>
                <a:gd name="T30" fmla="*/ 35 w 40"/>
                <a:gd name="T31" fmla="*/ 53 h 53"/>
                <a:gd name="T32" fmla="*/ 30 w 40"/>
                <a:gd name="T33" fmla="*/ 53 h 53"/>
                <a:gd name="T34" fmla="*/ 23 w 40"/>
                <a:gd name="T35" fmla="*/ 53 h 53"/>
                <a:gd name="T36" fmla="*/ 17 w 40"/>
                <a:gd name="T37" fmla="*/ 52 h 53"/>
                <a:gd name="T38" fmla="*/ 14 w 40"/>
                <a:gd name="T39" fmla="*/ 50 h 53"/>
                <a:gd name="T40" fmla="*/ 12 w 40"/>
                <a:gd name="T41" fmla="*/ 49 h 53"/>
                <a:gd name="T42" fmla="*/ 9 w 40"/>
                <a:gd name="T43" fmla="*/ 46 h 53"/>
                <a:gd name="T44" fmla="*/ 6 w 40"/>
                <a:gd name="T45" fmla="*/ 42 h 53"/>
                <a:gd name="T46" fmla="*/ 6 w 40"/>
                <a:gd name="T47" fmla="*/ 40 h 53"/>
                <a:gd name="T48" fmla="*/ 6 w 40"/>
                <a:gd name="T49" fmla="*/ 39 h 53"/>
                <a:gd name="T50" fmla="*/ 5 w 40"/>
                <a:gd name="T51" fmla="*/ 37 h 53"/>
                <a:gd name="T52" fmla="*/ 4 w 40"/>
                <a:gd name="T53" fmla="*/ 35 h 53"/>
                <a:gd name="T54" fmla="*/ 3 w 40"/>
                <a:gd name="T55" fmla="*/ 35 h 53"/>
                <a:gd name="T56" fmla="*/ 3 w 40"/>
                <a:gd name="T57" fmla="*/ 36 h 53"/>
                <a:gd name="T58" fmla="*/ 1 w 40"/>
                <a:gd name="T59" fmla="*/ 36 h 53"/>
                <a:gd name="T60" fmla="*/ 0 w 40"/>
                <a:gd name="T61" fmla="*/ 32 h 53"/>
                <a:gd name="T62" fmla="*/ 0 w 40"/>
                <a:gd name="T63" fmla="*/ 24 h 53"/>
                <a:gd name="T64" fmla="*/ 4 w 40"/>
                <a:gd name="T65" fmla="*/ 19 h 53"/>
                <a:gd name="T66" fmla="*/ 8 w 40"/>
                <a:gd name="T67" fmla="*/ 12 h 53"/>
                <a:gd name="T68" fmla="*/ 10 w 40"/>
                <a:gd name="T69" fmla="*/ 6 h 53"/>
                <a:gd name="T70" fmla="*/ 13 w 40"/>
                <a:gd name="T71" fmla="*/ 4 h 53"/>
                <a:gd name="T72" fmla="*/ 17 w 40"/>
                <a:gd name="T73" fmla="*/ 0 h 53"/>
                <a:gd name="T74" fmla="*/ 18 w 40"/>
                <a:gd name="T75" fmla="*/ 0 h 53"/>
                <a:gd name="T76" fmla="*/ 23 w 40"/>
                <a:gd name="T77" fmla="*/ 3 h 53"/>
                <a:gd name="T78" fmla="*/ 29 w 40"/>
                <a:gd name="T79" fmla="*/ 6 h 53"/>
                <a:gd name="T80" fmla="*/ 32 w 40"/>
                <a:gd name="T81" fmla="*/ 8 h 53"/>
                <a:gd name="T82" fmla="*/ 33 w 40"/>
                <a:gd name="T83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" h="53">
                  <a:moveTo>
                    <a:pt x="35" y="7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40" y="25"/>
                  </a:lnTo>
                  <a:lnTo>
                    <a:pt x="40" y="28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7" y="40"/>
                  </a:lnTo>
                  <a:lnTo>
                    <a:pt x="35" y="42"/>
                  </a:lnTo>
                  <a:lnTo>
                    <a:pt x="35" y="46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0" y="53"/>
                  </a:lnTo>
                  <a:lnTo>
                    <a:pt x="26" y="53"/>
                  </a:lnTo>
                  <a:lnTo>
                    <a:pt x="23" y="53"/>
                  </a:lnTo>
                  <a:lnTo>
                    <a:pt x="21" y="53"/>
                  </a:lnTo>
                  <a:lnTo>
                    <a:pt x="17" y="52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5" y="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4">
              <a:extLst>
                <a:ext uri="{FF2B5EF4-FFF2-40B4-BE49-F238E27FC236}">
                  <a16:creationId xmlns:a16="http://schemas.microsoft.com/office/drawing/2014/main" id="{13E35040-32B6-E00B-32A6-BF589183E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65" y="3725540"/>
              <a:ext cx="102981" cy="101570"/>
            </a:xfrm>
            <a:custGeom>
              <a:avLst/>
              <a:gdLst>
                <a:gd name="T0" fmla="*/ 61 w 73"/>
                <a:gd name="T1" fmla="*/ 13 h 72"/>
                <a:gd name="T2" fmla="*/ 67 w 73"/>
                <a:gd name="T3" fmla="*/ 18 h 72"/>
                <a:gd name="T4" fmla="*/ 70 w 73"/>
                <a:gd name="T5" fmla="*/ 21 h 72"/>
                <a:gd name="T6" fmla="*/ 71 w 73"/>
                <a:gd name="T7" fmla="*/ 26 h 72"/>
                <a:gd name="T8" fmla="*/ 71 w 73"/>
                <a:gd name="T9" fmla="*/ 28 h 72"/>
                <a:gd name="T10" fmla="*/ 70 w 73"/>
                <a:gd name="T11" fmla="*/ 30 h 72"/>
                <a:gd name="T12" fmla="*/ 68 w 73"/>
                <a:gd name="T13" fmla="*/ 33 h 72"/>
                <a:gd name="T14" fmla="*/ 67 w 73"/>
                <a:gd name="T15" fmla="*/ 36 h 72"/>
                <a:gd name="T16" fmla="*/ 62 w 73"/>
                <a:gd name="T17" fmla="*/ 41 h 72"/>
                <a:gd name="T18" fmla="*/ 63 w 73"/>
                <a:gd name="T19" fmla="*/ 44 h 72"/>
                <a:gd name="T20" fmla="*/ 63 w 73"/>
                <a:gd name="T21" fmla="*/ 46 h 72"/>
                <a:gd name="T22" fmla="*/ 53 w 73"/>
                <a:gd name="T23" fmla="*/ 52 h 72"/>
                <a:gd name="T24" fmla="*/ 45 w 73"/>
                <a:gd name="T25" fmla="*/ 53 h 72"/>
                <a:gd name="T26" fmla="*/ 40 w 73"/>
                <a:gd name="T27" fmla="*/ 55 h 72"/>
                <a:gd name="T28" fmla="*/ 38 w 73"/>
                <a:gd name="T29" fmla="*/ 58 h 72"/>
                <a:gd name="T30" fmla="*/ 36 w 73"/>
                <a:gd name="T31" fmla="*/ 60 h 72"/>
                <a:gd name="T32" fmla="*/ 34 w 73"/>
                <a:gd name="T33" fmla="*/ 64 h 72"/>
                <a:gd name="T34" fmla="*/ 33 w 73"/>
                <a:gd name="T35" fmla="*/ 68 h 72"/>
                <a:gd name="T36" fmla="*/ 32 w 73"/>
                <a:gd name="T37" fmla="*/ 69 h 72"/>
                <a:gd name="T38" fmla="*/ 27 w 73"/>
                <a:gd name="T39" fmla="*/ 71 h 72"/>
                <a:gd name="T40" fmla="*/ 25 w 73"/>
                <a:gd name="T41" fmla="*/ 70 h 72"/>
                <a:gd name="T42" fmla="*/ 20 w 73"/>
                <a:gd name="T43" fmla="*/ 69 h 72"/>
                <a:gd name="T44" fmla="*/ 17 w 73"/>
                <a:gd name="T45" fmla="*/ 64 h 72"/>
                <a:gd name="T46" fmla="*/ 13 w 73"/>
                <a:gd name="T47" fmla="*/ 61 h 72"/>
                <a:gd name="T48" fmla="*/ 11 w 73"/>
                <a:gd name="T49" fmla="*/ 60 h 72"/>
                <a:gd name="T50" fmla="*/ 10 w 73"/>
                <a:gd name="T51" fmla="*/ 58 h 72"/>
                <a:gd name="T52" fmla="*/ 10 w 73"/>
                <a:gd name="T53" fmla="*/ 54 h 72"/>
                <a:gd name="T54" fmla="*/ 8 w 73"/>
                <a:gd name="T55" fmla="*/ 51 h 72"/>
                <a:gd name="T56" fmla="*/ 2 w 73"/>
                <a:gd name="T57" fmla="*/ 41 h 72"/>
                <a:gd name="T58" fmla="*/ 0 w 73"/>
                <a:gd name="T59" fmla="*/ 38 h 72"/>
                <a:gd name="T60" fmla="*/ 1 w 73"/>
                <a:gd name="T61" fmla="*/ 36 h 72"/>
                <a:gd name="T62" fmla="*/ 2 w 73"/>
                <a:gd name="T63" fmla="*/ 36 h 72"/>
                <a:gd name="T64" fmla="*/ 6 w 73"/>
                <a:gd name="T65" fmla="*/ 34 h 72"/>
                <a:gd name="T66" fmla="*/ 9 w 73"/>
                <a:gd name="T67" fmla="*/ 33 h 72"/>
                <a:gd name="T68" fmla="*/ 10 w 73"/>
                <a:gd name="T69" fmla="*/ 31 h 72"/>
                <a:gd name="T70" fmla="*/ 12 w 73"/>
                <a:gd name="T71" fmla="*/ 28 h 72"/>
                <a:gd name="T72" fmla="*/ 12 w 73"/>
                <a:gd name="T73" fmla="*/ 27 h 72"/>
                <a:gd name="T74" fmla="*/ 13 w 73"/>
                <a:gd name="T75" fmla="*/ 25 h 72"/>
                <a:gd name="T76" fmla="*/ 15 w 73"/>
                <a:gd name="T77" fmla="*/ 22 h 72"/>
                <a:gd name="T78" fmla="*/ 18 w 73"/>
                <a:gd name="T79" fmla="*/ 19 h 72"/>
                <a:gd name="T80" fmla="*/ 19 w 73"/>
                <a:gd name="T81" fmla="*/ 17 h 72"/>
                <a:gd name="T82" fmla="*/ 19 w 73"/>
                <a:gd name="T83" fmla="*/ 16 h 72"/>
                <a:gd name="T84" fmla="*/ 20 w 73"/>
                <a:gd name="T85" fmla="*/ 14 h 72"/>
                <a:gd name="T86" fmla="*/ 21 w 73"/>
                <a:gd name="T87" fmla="*/ 13 h 72"/>
                <a:gd name="T88" fmla="*/ 25 w 73"/>
                <a:gd name="T89" fmla="*/ 12 h 72"/>
                <a:gd name="T90" fmla="*/ 28 w 73"/>
                <a:gd name="T91" fmla="*/ 10 h 72"/>
                <a:gd name="T92" fmla="*/ 29 w 73"/>
                <a:gd name="T93" fmla="*/ 11 h 72"/>
                <a:gd name="T94" fmla="*/ 33 w 73"/>
                <a:gd name="T95" fmla="*/ 5 h 72"/>
                <a:gd name="T96" fmla="*/ 37 w 73"/>
                <a:gd name="T97" fmla="*/ 5 h 72"/>
                <a:gd name="T98" fmla="*/ 41 w 73"/>
                <a:gd name="T99" fmla="*/ 2 h 72"/>
                <a:gd name="T100" fmla="*/ 49 w 73"/>
                <a:gd name="T101" fmla="*/ 1 h 72"/>
                <a:gd name="T102" fmla="*/ 52 w 73"/>
                <a:gd name="T103" fmla="*/ 4 h 72"/>
                <a:gd name="T104" fmla="*/ 54 w 73"/>
                <a:gd name="T105" fmla="*/ 7 h 72"/>
                <a:gd name="T106" fmla="*/ 59 w 73"/>
                <a:gd name="T10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72">
                  <a:moveTo>
                    <a:pt x="59" y="12"/>
                  </a:moveTo>
                  <a:lnTo>
                    <a:pt x="59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6" y="17"/>
                  </a:lnTo>
                  <a:lnTo>
                    <a:pt x="67" y="18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69" y="20"/>
                  </a:lnTo>
                  <a:lnTo>
                    <a:pt x="69" y="20"/>
                  </a:lnTo>
                  <a:lnTo>
                    <a:pt x="69" y="20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3" y="26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30"/>
                  </a:lnTo>
                  <a:lnTo>
                    <a:pt x="70" y="30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8" y="31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7" y="36"/>
                  </a:lnTo>
                  <a:lnTo>
                    <a:pt x="65" y="37"/>
                  </a:lnTo>
                  <a:lnTo>
                    <a:pt x="65" y="37"/>
                  </a:lnTo>
                  <a:lnTo>
                    <a:pt x="63" y="38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46"/>
                  </a:lnTo>
                  <a:lnTo>
                    <a:pt x="62" y="47"/>
                  </a:lnTo>
                  <a:lnTo>
                    <a:pt x="60" y="49"/>
                  </a:lnTo>
                  <a:lnTo>
                    <a:pt x="59" y="50"/>
                  </a:lnTo>
                  <a:lnTo>
                    <a:pt x="55" y="52"/>
                  </a:lnTo>
                  <a:lnTo>
                    <a:pt x="53" y="52"/>
                  </a:lnTo>
                  <a:lnTo>
                    <a:pt x="51" y="53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6" y="53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2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0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6" y="58"/>
                  </a:lnTo>
                  <a:lnTo>
                    <a:pt x="36" y="59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2" y="72"/>
                  </a:lnTo>
                  <a:lnTo>
                    <a:pt x="31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6" y="71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1" y="70"/>
                  </a:lnTo>
                  <a:lnTo>
                    <a:pt x="20" y="69"/>
                  </a:lnTo>
                  <a:lnTo>
                    <a:pt x="19" y="68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5" y="62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4" y="46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2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59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95">
              <a:extLst>
                <a:ext uri="{FF2B5EF4-FFF2-40B4-BE49-F238E27FC236}">
                  <a16:creationId xmlns:a16="http://schemas.microsoft.com/office/drawing/2014/main" id="{5BDC4F37-E523-C149-9201-906BEBF022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2042" y="1733642"/>
              <a:ext cx="114267" cy="104391"/>
            </a:xfrm>
            <a:custGeom>
              <a:avLst/>
              <a:gdLst>
                <a:gd name="T0" fmla="*/ 19 w 81"/>
                <a:gd name="T1" fmla="*/ 74 h 74"/>
                <a:gd name="T2" fmla="*/ 18 w 81"/>
                <a:gd name="T3" fmla="*/ 74 h 74"/>
                <a:gd name="T4" fmla="*/ 18 w 81"/>
                <a:gd name="T5" fmla="*/ 72 h 74"/>
                <a:gd name="T6" fmla="*/ 32 w 81"/>
                <a:gd name="T7" fmla="*/ 72 h 74"/>
                <a:gd name="T8" fmla="*/ 25 w 81"/>
                <a:gd name="T9" fmla="*/ 72 h 74"/>
                <a:gd name="T10" fmla="*/ 29 w 81"/>
                <a:gd name="T11" fmla="*/ 67 h 74"/>
                <a:gd name="T12" fmla="*/ 32 w 81"/>
                <a:gd name="T13" fmla="*/ 71 h 74"/>
                <a:gd name="T14" fmla="*/ 57 w 81"/>
                <a:gd name="T15" fmla="*/ 68 h 74"/>
                <a:gd name="T16" fmla="*/ 54 w 81"/>
                <a:gd name="T17" fmla="*/ 71 h 74"/>
                <a:gd name="T18" fmla="*/ 52 w 81"/>
                <a:gd name="T19" fmla="*/ 71 h 74"/>
                <a:gd name="T20" fmla="*/ 48 w 81"/>
                <a:gd name="T21" fmla="*/ 67 h 74"/>
                <a:gd name="T22" fmla="*/ 47 w 81"/>
                <a:gd name="T23" fmla="*/ 66 h 74"/>
                <a:gd name="T24" fmla="*/ 48 w 81"/>
                <a:gd name="T25" fmla="*/ 63 h 74"/>
                <a:gd name="T26" fmla="*/ 48 w 81"/>
                <a:gd name="T27" fmla="*/ 60 h 74"/>
                <a:gd name="T28" fmla="*/ 47 w 81"/>
                <a:gd name="T29" fmla="*/ 58 h 74"/>
                <a:gd name="T30" fmla="*/ 49 w 81"/>
                <a:gd name="T31" fmla="*/ 58 h 74"/>
                <a:gd name="T32" fmla="*/ 51 w 81"/>
                <a:gd name="T33" fmla="*/ 61 h 74"/>
                <a:gd name="T34" fmla="*/ 53 w 81"/>
                <a:gd name="T35" fmla="*/ 64 h 74"/>
                <a:gd name="T36" fmla="*/ 54 w 81"/>
                <a:gd name="T37" fmla="*/ 64 h 74"/>
                <a:gd name="T38" fmla="*/ 57 w 81"/>
                <a:gd name="T39" fmla="*/ 67 h 74"/>
                <a:gd name="T40" fmla="*/ 67 w 81"/>
                <a:gd name="T41" fmla="*/ 59 h 74"/>
                <a:gd name="T42" fmla="*/ 66 w 81"/>
                <a:gd name="T43" fmla="*/ 64 h 74"/>
                <a:gd name="T44" fmla="*/ 64 w 81"/>
                <a:gd name="T45" fmla="*/ 64 h 74"/>
                <a:gd name="T46" fmla="*/ 64 w 81"/>
                <a:gd name="T47" fmla="*/ 61 h 74"/>
                <a:gd name="T48" fmla="*/ 64 w 81"/>
                <a:gd name="T49" fmla="*/ 58 h 74"/>
                <a:gd name="T50" fmla="*/ 65 w 81"/>
                <a:gd name="T51" fmla="*/ 58 h 74"/>
                <a:gd name="T52" fmla="*/ 66 w 81"/>
                <a:gd name="T53" fmla="*/ 58 h 74"/>
                <a:gd name="T54" fmla="*/ 79 w 81"/>
                <a:gd name="T55" fmla="*/ 34 h 74"/>
                <a:gd name="T56" fmla="*/ 75 w 81"/>
                <a:gd name="T57" fmla="*/ 38 h 74"/>
                <a:gd name="T58" fmla="*/ 71 w 81"/>
                <a:gd name="T59" fmla="*/ 35 h 74"/>
                <a:gd name="T60" fmla="*/ 73 w 81"/>
                <a:gd name="T61" fmla="*/ 30 h 74"/>
                <a:gd name="T62" fmla="*/ 76 w 81"/>
                <a:gd name="T63" fmla="*/ 31 h 74"/>
                <a:gd name="T64" fmla="*/ 79 w 81"/>
                <a:gd name="T65" fmla="*/ 32 h 74"/>
                <a:gd name="T66" fmla="*/ 40 w 81"/>
                <a:gd name="T67" fmla="*/ 18 h 74"/>
                <a:gd name="T68" fmla="*/ 32 w 81"/>
                <a:gd name="T69" fmla="*/ 19 h 74"/>
                <a:gd name="T70" fmla="*/ 29 w 81"/>
                <a:gd name="T71" fmla="*/ 21 h 74"/>
                <a:gd name="T72" fmla="*/ 28 w 81"/>
                <a:gd name="T73" fmla="*/ 18 h 74"/>
                <a:gd name="T74" fmla="*/ 31 w 81"/>
                <a:gd name="T75" fmla="*/ 16 h 74"/>
                <a:gd name="T76" fmla="*/ 35 w 81"/>
                <a:gd name="T77" fmla="*/ 17 h 74"/>
                <a:gd name="T78" fmla="*/ 70 w 81"/>
                <a:gd name="T79" fmla="*/ 15 h 74"/>
                <a:gd name="T80" fmla="*/ 70 w 81"/>
                <a:gd name="T81" fmla="*/ 13 h 74"/>
                <a:gd name="T82" fmla="*/ 74 w 81"/>
                <a:gd name="T83" fmla="*/ 12 h 74"/>
                <a:gd name="T84" fmla="*/ 74 w 81"/>
                <a:gd name="T85" fmla="*/ 15 h 74"/>
                <a:gd name="T86" fmla="*/ 74 w 81"/>
                <a:gd name="T87" fmla="*/ 17 h 74"/>
                <a:gd name="T88" fmla="*/ 74 w 81"/>
                <a:gd name="T89" fmla="*/ 18 h 74"/>
                <a:gd name="T90" fmla="*/ 14 w 81"/>
                <a:gd name="T91" fmla="*/ 10 h 74"/>
                <a:gd name="T92" fmla="*/ 14 w 81"/>
                <a:gd name="T93" fmla="*/ 13 h 74"/>
                <a:gd name="T94" fmla="*/ 9 w 81"/>
                <a:gd name="T95" fmla="*/ 12 h 74"/>
                <a:gd name="T96" fmla="*/ 9 w 81"/>
                <a:gd name="T97" fmla="*/ 10 h 74"/>
                <a:gd name="T98" fmla="*/ 11 w 81"/>
                <a:gd name="T99" fmla="*/ 8 h 74"/>
                <a:gd name="T100" fmla="*/ 12 w 81"/>
                <a:gd name="T101" fmla="*/ 9 h 74"/>
                <a:gd name="T102" fmla="*/ 3 w 81"/>
                <a:gd name="T103" fmla="*/ 8 h 74"/>
                <a:gd name="T104" fmla="*/ 1 w 81"/>
                <a:gd name="T105" fmla="*/ 6 h 74"/>
                <a:gd name="T106" fmla="*/ 1 w 81"/>
                <a:gd name="T107" fmla="*/ 4 h 74"/>
                <a:gd name="T108" fmla="*/ 3 w 81"/>
                <a:gd name="T109" fmla="*/ 1 h 74"/>
                <a:gd name="T110" fmla="*/ 9 w 81"/>
                <a:gd name="T111" fmla="*/ 0 h 74"/>
                <a:gd name="T112" fmla="*/ 11 w 81"/>
                <a:gd name="T113" fmla="*/ 2 h 74"/>
                <a:gd name="T114" fmla="*/ 10 w 81"/>
                <a:gd name="T115" fmla="*/ 5 h 74"/>
                <a:gd name="T116" fmla="*/ 23 w 81"/>
                <a:gd name="T117" fmla="*/ 18 h 74"/>
                <a:gd name="T118" fmla="*/ 19 w 81"/>
                <a:gd name="T119" fmla="*/ 14 h 74"/>
                <a:gd name="T120" fmla="*/ 18 w 81"/>
                <a:gd name="T121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" h="74">
                  <a:moveTo>
                    <a:pt x="19" y="72"/>
                  </a:moveTo>
                  <a:lnTo>
                    <a:pt x="19" y="72"/>
                  </a:lnTo>
                  <a:lnTo>
                    <a:pt x="20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19" y="72"/>
                  </a:lnTo>
                  <a:close/>
                  <a:moveTo>
                    <a:pt x="32" y="71"/>
                  </a:moveTo>
                  <a:lnTo>
                    <a:pt x="32" y="71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3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7" y="73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8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8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32" y="71"/>
                  </a:lnTo>
                  <a:close/>
                  <a:moveTo>
                    <a:pt x="57" y="67"/>
                  </a:moveTo>
                  <a:lnTo>
                    <a:pt x="57" y="67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6" y="69"/>
                  </a:lnTo>
                  <a:lnTo>
                    <a:pt x="57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69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5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7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8" y="59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0" y="59"/>
                  </a:lnTo>
                  <a:lnTo>
                    <a:pt x="49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1" y="60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2" y="63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6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7"/>
                  </a:lnTo>
                  <a:close/>
                  <a:moveTo>
                    <a:pt x="67" y="58"/>
                  </a:moveTo>
                  <a:lnTo>
                    <a:pt x="67" y="59"/>
                  </a:lnTo>
                  <a:lnTo>
                    <a:pt x="67" y="59"/>
                  </a:lnTo>
                  <a:lnTo>
                    <a:pt x="67" y="60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4" y="61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4" y="59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7" y="58"/>
                  </a:lnTo>
                  <a:close/>
                  <a:moveTo>
                    <a:pt x="79" y="34"/>
                  </a:moveTo>
                  <a:lnTo>
                    <a:pt x="79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7" y="37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3" y="38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3" y="34"/>
                  </a:lnTo>
                  <a:lnTo>
                    <a:pt x="73" y="33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4"/>
                  </a:lnTo>
                  <a:close/>
                  <a:moveTo>
                    <a:pt x="39" y="18"/>
                  </a:moveTo>
                  <a:lnTo>
                    <a:pt x="39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7" y="18"/>
                  </a:lnTo>
                  <a:lnTo>
                    <a:pt x="39" y="18"/>
                  </a:lnTo>
                  <a:close/>
                  <a:moveTo>
                    <a:pt x="73" y="18"/>
                  </a:moveTo>
                  <a:lnTo>
                    <a:pt x="71" y="16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3" y="14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3" y="18"/>
                  </a:lnTo>
                  <a:close/>
                  <a:moveTo>
                    <a:pt x="12" y="9"/>
                  </a:moveTo>
                  <a:lnTo>
                    <a:pt x="12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2" y="9"/>
                  </a:lnTo>
                  <a:close/>
                  <a:moveTo>
                    <a:pt x="9" y="5"/>
                  </a:moveTo>
                  <a:lnTo>
                    <a:pt x="9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close/>
                  <a:moveTo>
                    <a:pt x="23" y="18"/>
                  </a:moveTo>
                  <a:lnTo>
                    <a:pt x="24" y="18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close/>
                  <a:moveTo>
                    <a:pt x="17" y="13"/>
                  </a:moveTo>
                  <a:lnTo>
                    <a:pt x="18" y="13"/>
                  </a:lnTo>
                  <a:lnTo>
                    <a:pt x="18" y="1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71">
              <a:extLst>
                <a:ext uri="{FF2B5EF4-FFF2-40B4-BE49-F238E27FC236}">
                  <a16:creationId xmlns:a16="http://schemas.microsoft.com/office/drawing/2014/main" id="{7DFCAA63-F8C8-272A-3511-968AD143BF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6001" y="1931139"/>
              <a:ext cx="129784" cy="74767"/>
            </a:xfrm>
            <a:custGeom>
              <a:avLst/>
              <a:gdLst>
                <a:gd name="T0" fmla="*/ 91 w 92"/>
                <a:gd name="T1" fmla="*/ 11 h 53"/>
                <a:gd name="T2" fmla="*/ 82 w 92"/>
                <a:gd name="T3" fmla="*/ 16 h 53"/>
                <a:gd name="T4" fmla="*/ 89 w 92"/>
                <a:gd name="T5" fmla="*/ 23 h 53"/>
                <a:gd name="T6" fmla="*/ 85 w 92"/>
                <a:gd name="T7" fmla="*/ 31 h 53"/>
                <a:gd name="T8" fmla="*/ 75 w 92"/>
                <a:gd name="T9" fmla="*/ 31 h 53"/>
                <a:gd name="T10" fmla="*/ 60 w 92"/>
                <a:gd name="T11" fmla="*/ 36 h 53"/>
                <a:gd name="T12" fmla="*/ 49 w 92"/>
                <a:gd name="T13" fmla="*/ 52 h 53"/>
                <a:gd name="T14" fmla="*/ 51 w 92"/>
                <a:gd name="T15" fmla="*/ 46 h 53"/>
                <a:gd name="T16" fmla="*/ 47 w 92"/>
                <a:gd name="T17" fmla="*/ 48 h 53"/>
                <a:gd name="T18" fmla="*/ 44 w 92"/>
                <a:gd name="T19" fmla="*/ 44 h 53"/>
                <a:gd name="T20" fmla="*/ 38 w 92"/>
                <a:gd name="T21" fmla="*/ 43 h 53"/>
                <a:gd name="T22" fmla="*/ 42 w 92"/>
                <a:gd name="T23" fmla="*/ 38 h 53"/>
                <a:gd name="T24" fmla="*/ 38 w 92"/>
                <a:gd name="T25" fmla="*/ 40 h 53"/>
                <a:gd name="T26" fmla="*/ 38 w 92"/>
                <a:gd name="T27" fmla="*/ 36 h 53"/>
                <a:gd name="T28" fmla="*/ 43 w 92"/>
                <a:gd name="T29" fmla="*/ 34 h 53"/>
                <a:gd name="T30" fmla="*/ 44 w 92"/>
                <a:gd name="T31" fmla="*/ 32 h 53"/>
                <a:gd name="T32" fmla="*/ 49 w 92"/>
                <a:gd name="T33" fmla="*/ 32 h 53"/>
                <a:gd name="T34" fmla="*/ 50 w 92"/>
                <a:gd name="T35" fmla="*/ 32 h 53"/>
                <a:gd name="T36" fmla="*/ 46 w 92"/>
                <a:gd name="T37" fmla="*/ 31 h 53"/>
                <a:gd name="T38" fmla="*/ 43 w 92"/>
                <a:gd name="T39" fmla="*/ 29 h 53"/>
                <a:gd name="T40" fmla="*/ 41 w 92"/>
                <a:gd name="T41" fmla="*/ 32 h 53"/>
                <a:gd name="T42" fmla="*/ 38 w 92"/>
                <a:gd name="T43" fmla="*/ 33 h 53"/>
                <a:gd name="T44" fmla="*/ 36 w 92"/>
                <a:gd name="T45" fmla="*/ 29 h 53"/>
                <a:gd name="T46" fmla="*/ 38 w 92"/>
                <a:gd name="T47" fmla="*/ 24 h 53"/>
                <a:gd name="T48" fmla="*/ 50 w 92"/>
                <a:gd name="T49" fmla="*/ 23 h 53"/>
                <a:gd name="T50" fmla="*/ 52 w 92"/>
                <a:gd name="T51" fmla="*/ 27 h 53"/>
                <a:gd name="T52" fmla="*/ 49 w 92"/>
                <a:gd name="T53" fmla="*/ 20 h 53"/>
                <a:gd name="T54" fmla="*/ 41 w 92"/>
                <a:gd name="T55" fmla="*/ 21 h 53"/>
                <a:gd name="T56" fmla="*/ 29 w 92"/>
                <a:gd name="T57" fmla="*/ 27 h 53"/>
                <a:gd name="T58" fmla="*/ 27 w 92"/>
                <a:gd name="T59" fmla="*/ 25 h 53"/>
                <a:gd name="T60" fmla="*/ 24 w 92"/>
                <a:gd name="T61" fmla="*/ 24 h 53"/>
                <a:gd name="T62" fmla="*/ 29 w 92"/>
                <a:gd name="T63" fmla="*/ 20 h 53"/>
                <a:gd name="T64" fmla="*/ 22 w 92"/>
                <a:gd name="T65" fmla="*/ 21 h 53"/>
                <a:gd name="T66" fmla="*/ 15 w 92"/>
                <a:gd name="T67" fmla="*/ 23 h 53"/>
                <a:gd name="T68" fmla="*/ 12 w 92"/>
                <a:gd name="T69" fmla="*/ 15 h 53"/>
                <a:gd name="T70" fmla="*/ 17 w 92"/>
                <a:gd name="T71" fmla="*/ 11 h 53"/>
                <a:gd name="T72" fmla="*/ 11 w 92"/>
                <a:gd name="T73" fmla="*/ 12 h 53"/>
                <a:gd name="T74" fmla="*/ 5 w 92"/>
                <a:gd name="T75" fmla="*/ 12 h 53"/>
                <a:gd name="T76" fmla="*/ 5 w 92"/>
                <a:gd name="T77" fmla="*/ 10 h 53"/>
                <a:gd name="T78" fmla="*/ 21 w 92"/>
                <a:gd name="T79" fmla="*/ 7 h 53"/>
                <a:gd name="T80" fmla="*/ 46 w 92"/>
                <a:gd name="T81" fmla="*/ 0 h 53"/>
                <a:gd name="T82" fmla="*/ 25 w 92"/>
                <a:gd name="T83" fmla="*/ 48 h 53"/>
                <a:gd name="T84" fmla="*/ 24 w 92"/>
                <a:gd name="T85" fmla="*/ 48 h 53"/>
                <a:gd name="T86" fmla="*/ 20 w 92"/>
                <a:gd name="T87" fmla="*/ 49 h 53"/>
                <a:gd name="T88" fmla="*/ 20 w 92"/>
                <a:gd name="T89" fmla="*/ 49 h 53"/>
                <a:gd name="T90" fmla="*/ 16 w 92"/>
                <a:gd name="T91" fmla="*/ 50 h 53"/>
                <a:gd name="T92" fmla="*/ 18 w 92"/>
                <a:gd name="T93" fmla="*/ 44 h 53"/>
                <a:gd name="T94" fmla="*/ 26 w 92"/>
                <a:gd name="T95" fmla="*/ 44 h 53"/>
                <a:gd name="T96" fmla="*/ 32 w 92"/>
                <a:gd name="T97" fmla="*/ 43 h 53"/>
                <a:gd name="T98" fmla="*/ 29 w 92"/>
                <a:gd name="T99" fmla="*/ 42 h 53"/>
                <a:gd name="T100" fmla="*/ 15 w 92"/>
                <a:gd name="T101" fmla="*/ 42 h 53"/>
                <a:gd name="T102" fmla="*/ 29 w 92"/>
                <a:gd name="T103" fmla="*/ 36 h 53"/>
                <a:gd name="T104" fmla="*/ 16 w 92"/>
                <a:gd name="T105" fmla="*/ 35 h 53"/>
                <a:gd name="T106" fmla="*/ 11 w 92"/>
                <a:gd name="T107" fmla="*/ 35 h 53"/>
                <a:gd name="T108" fmla="*/ 13 w 92"/>
                <a:gd name="T109" fmla="*/ 35 h 53"/>
                <a:gd name="T110" fmla="*/ 24 w 92"/>
                <a:gd name="T111" fmla="*/ 35 h 53"/>
                <a:gd name="T112" fmla="*/ 20 w 92"/>
                <a:gd name="T113" fmla="*/ 36 h 53"/>
                <a:gd name="T114" fmla="*/ 35 w 92"/>
                <a:gd name="T115" fmla="*/ 35 h 53"/>
                <a:gd name="T116" fmla="*/ 17 w 92"/>
                <a:gd name="T117" fmla="*/ 25 h 53"/>
                <a:gd name="T118" fmla="*/ 20 w 92"/>
                <a:gd name="T119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53">
                  <a:moveTo>
                    <a:pt x="89" y="0"/>
                  </a:moveTo>
                  <a:lnTo>
                    <a:pt x="89" y="2"/>
                  </a:lnTo>
                  <a:lnTo>
                    <a:pt x="89" y="3"/>
                  </a:lnTo>
                  <a:lnTo>
                    <a:pt x="91" y="6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1" y="9"/>
                  </a:lnTo>
                  <a:lnTo>
                    <a:pt x="91" y="10"/>
                  </a:lnTo>
                  <a:lnTo>
                    <a:pt x="91" y="11"/>
                  </a:lnTo>
                  <a:lnTo>
                    <a:pt x="89" y="12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3" y="13"/>
                  </a:lnTo>
                  <a:lnTo>
                    <a:pt x="83" y="15"/>
                  </a:lnTo>
                  <a:lnTo>
                    <a:pt x="82" y="15"/>
                  </a:lnTo>
                  <a:lnTo>
                    <a:pt x="82" y="16"/>
                  </a:lnTo>
                  <a:lnTo>
                    <a:pt x="83" y="16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6" y="18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20"/>
                  </a:lnTo>
                  <a:lnTo>
                    <a:pt x="89" y="21"/>
                  </a:lnTo>
                  <a:lnTo>
                    <a:pt x="89" y="23"/>
                  </a:lnTo>
                  <a:lnTo>
                    <a:pt x="89" y="24"/>
                  </a:lnTo>
                  <a:lnTo>
                    <a:pt x="89" y="27"/>
                  </a:lnTo>
                  <a:lnTo>
                    <a:pt x="89" y="29"/>
                  </a:lnTo>
                  <a:lnTo>
                    <a:pt x="88" y="29"/>
                  </a:lnTo>
                  <a:lnTo>
                    <a:pt x="87" y="31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4" y="31"/>
                  </a:lnTo>
                  <a:lnTo>
                    <a:pt x="83" y="31"/>
                  </a:lnTo>
                  <a:lnTo>
                    <a:pt x="82" y="32"/>
                  </a:lnTo>
                  <a:lnTo>
                    <a:pt x="80" y="32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7" y="32"/>
                  </a:lnTo>
                  <a:lnTo>
                    <a:pt x="77" y="31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3"/>
                  </a:lnTo>
                  <a:lnTo>
                    <a:pt x="68" y="34"/>
                  </a:lnTo>
                  <a:lnTo>
                    <a:pt x="66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1" y="35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7" y="41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2" y="50"/>
                  </a:lnTo>
                  <a:lnTo>
                    <a:pt x="52" y="51"/>
                  </a:lnTo>
                  <a:lnTo>
                    <a:pt x="51" y="52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0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7" y="48"/>
                  </a:lnTo>
                  <a:lnTo>
                    <a:pt x="46" y="49"/>
                  </a:lnTo>
                  <a:lnTo>
                    <a:pt x="46" y="50"/>
                  </a:lnTo>
                  <a:lnTo>
                    <a:pt x="45" y="51"/>
                  </a:lnTo>
                  <a:lnTo>
                    <a:pt x="44" y="51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4" y="48"/>
                  </a:lnTo>
                  <a:lnTo>
                    <a:pt x="43" y="46"/>
                  </a:lnTo>
                  <a:lnTo>
                    <a:pt x="42" y="46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0" y="42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38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1" y="40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42" y="37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1" y="34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6" y="32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9" y="34"/>
                  </a:lnTo>
                  <a:lnTo>
                    <a:pt x="50" y="33"/>
                  </a:lnTo>
                  <a:lnTo>
                    <a:pt x="51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50" y="32"/>
                  </a:lnTo>
                  <a:lnTo>
                    <a:pt x="49" y="32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4" y="31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8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2" y="31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38" y="33"/>
                  </a:lnTo>
                  <a:lnTo>
                    <a:pt x="38" y="34"/>
                  </a:lnTo>
                  <a:lnTo>
                    <a:pt x="38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5" y="28"/>
                  </a:lnTo>
                  <a:lnTo>
                    <a:pt x="36" y="27"/>
                  </a:lnTo>
                  <a:lnTo>
                    <a:pt x="37" y="26"/>
                  </a:lnTo>
                  <a:lnTo>
                    <a:pt x="37" y="25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2" y="26"/>
                  </a:lnTo>
                  <a:lnTo>
                    <a:pt x="51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50" y="24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5" y="24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5" y="7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9" y="0"/>
                  </a:lnTo>
                  <a:close/>
                  <a:moveTo>
                    <a:pt x="22" y="45"/>
                  </a:moveTo>
                  <a:lnTo>
                    <a:pt x="24" y="45"/>
                  </a:lnTo>
                  <a:lnTo>
                    <a:pt x="25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2" y="45"/>
                  </a:lnTo>
                  <a:close/>
                  <a:moveTo>
                    <a:pt x="22" y="46"/>
                  </a:moveTo>
                  <a:lnTo>
                    <a:pt x="22" y="48"/>
                  </a:lnTo>
                  <a:lnTo>
                    <a:pt x="21" y="48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2" y="45"/>
                  </a:lnTo>
                  <a:lnTo>
                    <a:pt x="22" y="46"/>
                  </a:lnTo>
                  <a:close/>
                  <a:moveTo>
                    <a:pt x="20" y="48"/>
                  </a:moveTo>
                  <a:lnTo>
                    <a:pt x="19" y="48"/>
                  </a:lnTo>
                  <a:lnTo>
                    <a:pt x="20" y="48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20" y="48"/>
                  </a:lnTo>
                  <a:close/>
                  <a:moveTo>
                    <a:pt x="26" y="42"/>
                  </a:moveTo>
                  <a:lnTo>
                    <a:pt x="27" y="42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6" y="42"/>
                  </a:lnTo>
                  <a:close/>
                  <a:moveTo>
                    <a:pt x="32" y="42"/>
                  </a:moveTo>
                  <a:lnTo>
                    <a:pt x="32" y="43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2" y="42"/>
                  </a:lnTo>
                  <a:close/>
                  <a:moveTo>
                    <a:pt x="16" y="44"/>
                  </a:moveTo>
                  <a:lnTo>
                    <a:pt x="15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close/>
                  <a:moveTo>
                    <a:pt x="32" y="36"/>
                  </a:moveTo>
                  <a:lnTo>
                    <a:pt x="32" y="37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2" y="36"/>
                  </a:lnTo>
                  <a:close/>
                  <a:moveTo>
                    <a:pt x="13" y="37"/>
                  </a:moveTo>
                  <a:lnTo>
                    <a:pt x="12" y="37"/>
                  </a:lnTo>
                  <a:lnTo>
                    <a:pt x="13" y="36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3" y="37"/>
                  </a:lnTo>
                  <a:close/>
                  <a:moveTo>
                    <a:pt x="13" y="36"/>
                  </a:moveTo>
                  <a:lnTo>
                    <a:pt x="12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3" y="35"/>
                  </a:lnTo>
                  <a:lnTo>
                    <a:pt x="13" y="36"/>
                  </a:lnTo>
                  <a:close/>
                  <a:moveTo>
                    <a:pt x="20" y="35"/>
                  </a:moveTo>
                  <a:lnTo>
                    <a:pt x="21" y="35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4" y="35"/>
                  </a:lnTo>
                  <a:lnTo>
                    <a:pt x="24" y="36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0" y="35"/>
                  </a:lnTo>
                  <a:close/>
                  <a:moveTo>
                    <a:pt x="37" y="32"/>
                  </a:moveTo>
                  <a:lnTo>
                    <a:pt x="37" y="33"/>
                  </a:lnTo>
                  <a:lnTo>
                    <a:pt x="36" y="33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7" y="32"/>
                  </a:lnTo>
                  <a:close/>
                  <a:moveTo>
                    <a:pt x="17" y="25"/>
                  </a:moveTo>
                  <a:lnTo>
                    <a:pt x="17" y="24"/>
                  </a:lnTo>
                  <a:lnTo>
                    <a:pt x="18" y="24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7" y="2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86">
              <a:extLst>
                <a:ext uri="{FF2B5EF4-FFF2-40B4-BE49-F238E27FC236}">
                  <a16:creationId xmlns:a16="http://schemas.microsoft.com/office/drawing/2014/main" id="{13227D25-58A0-411A-13C0-36FC1BF32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358" y="1881765"/>
              <a:ext cx="126962" cy="31035"/>
            </a:xfrm>
            <a:custGeom>
              <a:avLst/>
              <a:gdLst>
                <a:gd name="T0" fmla="*/ 3 w 90"/>
                <a:gd name="T1" fmla="*/ 21 h 22"/>
                <a:gd name="T2" fmla="*/ 0 w 90"/>
                <a:gd name="T3" fmla="*/ 16 h 22"/>
                <a:gd name="T4" fmla="*/ 1 w 90"/>
                <a:gd name="T5" fmla="*/ 13 h 22"/>
                <a:gd name="T6" fmla="*/ 6 w 90"/>
                <a:gd name="T7" fmla="*/ 10 h 22"/>
                <a:gd name="T8" fmla="*/ 7 w 90"/>
                <a:gd name="T9" fmla="*/ 11 h 22"/>
                <a:gd name="T10" fmla="*/ 8 w 90"/>
                <a:gd name="T11" fmla="*/ 16 h 22"/>
                <a:gd name="T12" fmla="*/ 13 w 90"/>
                <a:gd name="T13" fmla="*/ 17 h 22"/>
                <a:gd name="T14" fmla="*/ 14 w 90"/>
                <a:gd name="T15" fmla="*/ 18 h 22"/>
                <a:gd name="T16" fmla="*/ 12 w 90"/>
                <a:gd name="T17" fmla="*/ 17 h 22"/>
                <a:gd name="T18" fmla="*/ 15 w 90"/>
                <a:gd name="T19" fmla="*/ 17 h 22"/>
                <a:gd name="T20" fmla="*/ 19 w 90"/>
                <a:gd name="T21" fmla="*/ 17 h 22"/>
                <a:gd name="T22" fmla="*/ 20 w 90"/>
                <a:gd name="T23" fmla="*/ 17 h 22"/>
                <a:gd name="T24" fmla="*/ 19 w 90"/>
                <a:gd name="T25" fmla="*/ 16 h 22"/>
                <a:gd name="T26" fmla="*/ 19 w 90"/>
                <a:gd name="T27" fmla="*/ 13 h 22"/>
                <a:gd name="T28" fmla="*/ 25 w 90"/>
                <a:gd name="T29" fmla="*/ 12 h 22"/>
                <a:gd name="T30" fmla="*/ 29 w 90"/>
                <a:gd name="T31" fmla="*/ 12 h 22"/>
                <a:gd name="T32" fmla="*/ 34 w 90"/>
                <a:gd name="T33" fmla="*/ 11 h 22"/>
                <a:gd name="T34" fmla="*/ 37 w 90"/>
                <a:gd name="T35" fmla="*/ 11 h 22"/>
                <a:gd name="T36" fmla="*/ 39 w 90"/>
                <a:gd name="T37" fmla="*/ 9 h 22"/>
                <a:gd name="T38" fmla="*/ 41 w 90"/>
                <a:gd name="T39" fmla="*/ 10 h 22"/>
                <a:gd name="T40" fmla="*/ 46 w 90"/>
                <a:gd name="T41" fmla="*/ 11 h 22"/>
                <a:gd name="T42" fmla="*/ 46 w 90"/>
                <a:gd name="T43" fmla="*/ 11 h 22"/>
                <a:gd name="T44" fmla="*/ 41 w 90"/>
                <a:gd name="T45" fmla="*/ 9 h 22"/>
                <a:gd name="T46" fmla="*/ 40 w 90"/>
                <a:gd name="T47" fmla="*/ 9 h 22"/>
                <a:gd name="T48" fmla="*/ 38 w 90"/>
                <a:gd name="T49" fmla="*/ 10 h 22"/>
                <a:gd name="T50" fmla="*/ 32 w 90"/>
                <a:gd name="T51" fmla="*/ 11 h 22"/>
                <a:gd name="T52" fmla="*/ 17 w 90"/>
                <a:gd name="T53" fmla="*/ 13 h 22"/>
                <a:gd name="T54" fmla="*/ 16 w 90"/>
                <a:gd name="T55" fmla="*/ 13 h 22"/>
                <a:gd name="T56" fmla="*/ 16 w 90"/>
                <a:gd name="T57" fmla="*/ 13 h 22"/>
                <a:gd name="T58" fmla="*/ 14 w 90"/>
                <a:gd name="T59" fmla="*/ 14 h 22"/>
                <a:gd name="T60" fmla="*/ 11 w 90"/>
                <a:gd name="T61" fmla="*/ 12 h 22"/>
                <a:gd name="T62" fmla="*/ 8 w 90"/>
                <a:gd name="T63" fmla="*/ 10 h 22"/>
                <a:gd name="T64" fmla="*/ 13 w 90"/>
                <a:gd name="T65" fmla="*/ 6 h 22"/>
                <a:gd name="T66" fmla="*/ 23 w 90"/>
                <a:gd name="T67" fmla="*/ 6 h 22"/>
                <a:gd name="T68" fmla="*/ 37 w 90"/>
                <a:gd name="T69" fmla="*/ 6 h 22"/>
                <a:gd name="T70" fmla="*/ 40 w 90"/>
                <a:gd name="T71" fmla="*/ 4 h 22"/>
                <a:gd name="T72" fmla="*/ 47 w 90"/>
                <a:gd name="T73" fmla="*/ 1 h 22"/>
                <a:gd name="T74" fmla="*/ 55 w 90"/>
                <a:gd name="T75" fmla="*/ 1 h 22"/>
                <a:gd name="T76" fmla="*/ 61 w 90"/>
                <a:gd name="T77" fmla="*/ 5 h 22"/>
                <a:gd name="T78" fmla="*/ 67 w 90"/>
                <a:gd name="T79" fmla="*/ 4 h 22"/>
                <a:gd name="T80" fmla="*/ 71 w 90"/>
                <a:gd name="T81" fmla="*/ 9 h 22"/>
                <a:gd name="T82" fmla="*/ 79 w 90"/>
                <a:gd name="T83" fmla="*/ 9 h 22"/>
                <a:gd name="T84" fmla="*/ 84 w 90"/>
                <a:gd name="T85" fmla="*/ 8 h 22"/>
                <a:gd name="T86" fmla="*/ 88 w 90"/>
                <a:gd name="T87" fmla="*/ 9 h 22"/>
                <a:gd name="T88" fmla="*/ 90 w 90"/>
                <a:gd name="T89" fmla="*/ 10 h 22"/>
                <a:gd name="T90" fmla="*/ 83 w 90"/>
                <a:gd name="T91" fmla="*/ 16 h 22"/>
                <a:gd name="T92" fmla="*/ 76 w 90"/>
                <a:gd name="T93" fmla="*/ 18 h 22"/>
                <a:gd name="T94" fmla="*/ 72 w 90"/>
                <a:gd name="T95" fmla="*/ 16 h 22"/>
                <a:gd name="T96" fmla="*/ 67 w 90"/>
                <a:gd name="T97" fmla="*/ 14 h 22"/>
                <a:gd name="T98" fmla="*/ 62 w 90"/>
                <a:gd name="T99" fmla="*/ 12 h 22"/>
                <a:gd name="T100" fmla="*/ 57 w 90"/>
                <a:gd name="T101" fmla="*/ 11 h 22"/>
                <a:gd name="T102" fmla="*/ 51 w 90"/>
                <a:gd name="T103" fmla="*/ 6 h 22"/>
                <a:gd name="T104" fmla="*/ 48 w 90"/>
                <a:gd name="T105" fmla="*/ 12 h 22"/>
                <a:gd name="T106" fmla="*/ 39 w 90"/>
                <a:gd name="T107" fmla="*/ 13 h 22"/>
                <a:gd name="T108" fmla="*/ 31 w 90"/>
                <a:gd name="T109" fmla="*/ 14 h 22"/>
                <a:gd name="T110" fmla="*/ 29 w 90"/>
                <a:gd name="T111" fmla="*/ 20 h 22"/>
                <a:gd name="T112" fmla="*/ 5 w 90"/>
                <a:gd name="T113" fmla="*/ 20 h 22"/>
                <a:gd name="T114" fmla="*/ 3 w 90"/>
                <a:gd name="T1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" h="22">
                  <a:moveTo>
                    <a:pt x="3" y="22"/>
                  </a:moveTo>
                  <a:lnTo>
                    <a:pt x="3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2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8" y="5"/>
                  </a:lnTo>
                  <a:lnTo>
                    <a:pt x="70" y="5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1" y="8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6" y="10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8"/>
                  </a:lnTo>
                  <a:lnTo>
                    <a:pt x="87" y="8"/>
                  </a:lnTo>
                  <a:lnTo>
                    <a:pt x="88" y="8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4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4" y="16"/>
                  </a:lnTo>
                  <a:lnTo>
                    <a:pt x="83" y="16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6" y="18"/>
                  </a:lnTo>
                  <a:lnTo>
                    <a:pt x="75" y="18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2" y="16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4" y="14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7" y="11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6" y="20"/>
                  </a:lnTo>
                  <a:lnTo>
                    <a:pt x="23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94">
              <a:extLst>
                <a:ext uri="{FF2B5EF4-FFF2-40B4-BE49-F238E27FC236}">
                  <a16:creationId xmlns:a16="http://schemas.microsoft.com/office/drawing/2014/main" id="{3219BD3C-15A2-51CC-3906-BBBEABF154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3611" y="2396668"/>
              <a:ext cx="40911" cy="70535"/>
            </a:xfrm>
            <a:custGeom>
              <a:avLst/>
              <a:gdLst>
                <a:gd name="T0" fmla="*/ 6 w 29"/>
                <a:gd name="T1" fmla="*/ 40 h 50"/>
                <a:gd name="T2" fmla="*/ 7 w 29"/>
                <a:gd name="T3" fmla="*/ 41 h 50"/>
                <a:gd name="T4" fmla="*/ 9 w 29"/>
                <a:gd name="T5" fmla="*/ 42 h 50"/>
                <a:gd name="T6" fmla="*/ 7 w 29"/>
                <a:gd name="T7" fmla="*/ 43 h 50"/>
                <a:gd name="T8" fmla="*/ 7 w 29"/>
                <a:gd name="T9" fmla="*/ 45 h 50"/>
                <a:gd name="T10" fmla="*/ 6 w 29"/>
                <a:gd name="T11" fmla="*/ 46 h 50"/>
                <a:gd name="T12" fmla="*/ 5 w 29"/>
                <a:gd name="T13" fmla="*/ 48 h 50"/>
                <a:gd name="T14" fmla="*/ 5 w 29"/>
                <a:gd name="T15" fmla="*/ 48 h 50"/>
                <a:gd name="T16" fmla="*/ 5 w 29"/>
                <a:gd name="T17" fmla="*/ 48 h 50"/>
                <a:gd name="T18" fmla="*/ 4 w 29"/>
                <a:gd name="T19" fmla="*/ 48 h 50"/>
                <a:gd name="T20" fmla="*/ 4 w 29"/>
                <a:gd name="T21" fmla="*/ 49 h 50"/>
                <a:gd name="T22" fmla="*/ 3 w 29"/>
                <a:gd name="T23" fmla="*/ 49 h 50"/>
                <a:gd name="T24" fmla="*/ 2 w 29"/>
                <a:gd name="T25" fmla="*/ 50 h 50"/>
                <a:gd name="T26" fmla="*/ 2 w 29"/>
                <a:gd name="T27" fmla="*/ 50 h 50"/>
                <a:gd name="T28" fmla="*/ 1 w 29"/>
                <a:gd name="T29" fmla="*/ 50 h 50"/>
                <a:gd name="T30" fmla="*/ 1 w 29"/>
                <a:gd name="T31" fmla="*/ 50 h 50"/>
                <a:gd name="T32" fmla="*/ 1 w 29"/>
                <a:gd name="T33" fmla="*/ 49 h 50"/>
                <a:gd name="T34" fmla="*/ 1 w 29"/>
                <a:gd name="T35" fmla="*/ 49 h 50"/>
                <a:gd name="T36" fmla="*/ 1 w 29"/>
                <a:gd name="T37" fmla="*/ 48 h 50"/>
                <a:gd name="T38" fmla="*/ 0 w 29"/>
                <a:gd name="T39" fmla="*/ 45 h 50"/>
                <a:gd name="T40" fmla="*/ 0 w 29"/>
                <a:gd name="T41" fmla="*/ 45 h 50"/>
                <a:gd name="T42" fmla="*/ 0 w 29"/>
                <a:gd name="T43" fmla="*/ 43 h 50"/>
                <a:gd name="T44" fmla="*/ 1 w 29"/>
                <a:gd name="T45" fmla="*/ 42 h 50"/>
                <a:gd name="T46" fmla="*/ 1 w 29"/>
                <a:gd name="T47" fmla="*/ 42 h 50"/>
                <a:gd name="T48" fmla="*/ 2 w 29"/>
                <a:gd name="T49" fmla="*/ 41 h 50"/>
                <a:gd name="T50" fmla="*/ 4 w 29"/>
                <a:gd name="T51" fmla="*/ 40 h 50"/>
                <a:gd name="T52" fmla="*/ 5 w 29"/>
                <a:gd name="T53" fmla="*/ 39 h 50"/>
                <a:gd name="T54" fmla="*/ 29 w 29"/>
                <a:gd name="T55" fmla="*/ 1 h 50"/>
                <a:gd name="T56" fmla="*/ 28 w 29"/>
                <a:gd name="T57" fmla="*/ 1 h 50"/>
                <a:gd name="T58" fmla="*/ 28 w 29"/>
                <a:gd name="T59" fmla="*/ 3 h 50"/>
                <a:gd name="T60" fmla="*/ 29 w 29"/>
                <a:gd name="T61" fmla="*/ 3 h 50"/>
                <a:gd name="T62" fmla="*/ 28 w 29"/>
                <a:gd name="T63" fmla="*/ 3 h 50"/>
                <a:gd name="T64" fmla="*/ 28 w 29"/>
                <a:gd name="T65" fmla="*/ 4 h 50"/>
                <a:gd name="T66" fmla="*/ 28 w 29"/>
                <a:gd name="T67" fmla="*/ 5 h 50"/>
                <a:gd name="T68" fmla="*/ 27 w 29"/>
                <a:gd name="T69" fmla="*/ 5 h 50"/>
                <a:gd name="T70" fmla="*/ 27 w 29"/>
                <a:gd name="T71" fmla="*/ 5 h 50"/>
                <a:gd name="T72" fmla="*/ 27 w 29"/>
                <a:gd name="T73" fmla="*/ 6 h 50"/>
                <a:gd name="T74" fmla="*/ 27 w 29"/>
                <a:gd name="T75" fmla="*/ 5 h 50"/>
                <a:gd name="T76" fmla="*/ 27 w 29"/>
                <a:gd name="T77" fmla="*/ 6 h 50"/>
                <a:gd name="T78" fmla="*/ 26 w 29"/>
                <a:gd name="T79" fmla="*/ 5 h 50"/>
                <a:gd name="T80" fmla="*/ 26 w 29"/>
                <a:gd name="T81" fmla="*/ 5 h 50"/>
                <a:gd name="T82" fmla="*/ 25 w 29"/>
                <a:gd name="T83" fmla="*/ 3 h 50"/>
                <a:gd name="T84" fmla="*/ 26 w 29"/>
                <a:gd name="T85" fmla="*/ 3 h 50"/>
                <a:gd name="T86" fmla="*/ 26 w 29"/>
                <a:gd name="T87" fmla="*/ 3 h 50"/>
                <a:gd name="T88" fmla="*/ 27 w 29"/>
                <a:gd name="T89" fmla="*/ 1 h 50"/>
                <a:gd name="T90" fmla="*/ 27 w 29"/>
                <a:gd name="T91" fmla="*/ 0 h 50"/>
                <a:gd name="T92" fmla="*/ 29 w 29"/>
                <a:gd name="T93" fmla="*/ 0 h 50"/>
                <a:gd name="T94" fmla="*/ 29 w 29"/>
                <a:gd name="T95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" h="50">
                  <a:moveTo>
                    <a:pt x="5" y="39"/>
                  </a:moveTo>
                  <a:lnTo>
                    <a:pt x="6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5" y="47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5" y="39"/>
                  </a:lnTo>
                  <a:close/>
                  <a:moveTo>
                    <a:pt x="29" y="1"/>
                  </a:moveTo>
                  <a:lnTo>
                    <a:pt x="29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87">
              <a:extLst>
                <a:ext uri="{FF2B5EF4-FFF2-40B4-BE49-F238E27FC236}">
                  <a16:creationId xmlns:a16="http://schemas.microsoft.com/office/drawing/2014/main" id="{16D9F5B0-60AD-8C21-7179-15C0FD222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933" y="1519217"/>
              <a:ext cx="38089" cy="12697"/>
            </a:xfrm>
            <a:custGeom>
              <a:avLst/>
              <a:gdLst>
                <a:gd name="T0" fmla="*/ 0 w 27"/>
                <a:gd name="T1" fmla="*/ 0 h 9"/>
                <a:gd name="T2" fmla="*/ 7 w 27"/>
                <a:gd name="T3" fmla="*/ 0 h 9"/>
                <a:gd name="T4" fmla="*/ 13 w 27"/>
                <a:gd name="T5" fmla="*/ 0 h 9"/>
                <a:gd name="T6" fmla="*/ 20 w 27"/>
                <a:gd name="T7" fmla="*/ 0 h 9"/>
                <a:gd name="T8" fmla="*/ 27 w 27"/>
                <a:gd name="T9" fmla="*/ 0 h 9"/>
                <a:gd name="T10" fmla="*/ 27 w 27"/>
                <a:gd name="T11" fmla="*/ 0 h 9"/>
                <a:gd name="T12" fmla="*/ 25 w 27"/>
                <a:gd name="T13" fmla="*/ 7 h 9"/>
                <a:gd name="T14" fmla="*/ 20 w 27"/>
                <a:gd name="T15" fmla="*/ 8 h 9"/>
                <a:gd name="T16" fmla="*/ 16 w 27"/>
                <a:gd name="T17" fmla="*/ 8 h 9"/>
                <a:gd name="T18" fmla="*/ 11 w 27"/>
                <a:gd name="T19" fmla="*/ 9 h 9"/>
                <a:gd name="T20" fmla="*/ 8 w 27"/>
                <a:gd name="T21" fmla="*/ 6 h 9"/>
                <a:gd name="T22" fmla="*/ 3 w 27"/>
                <a:gd name="T23" fmla="*/ 2 h 9"/>
                <a:gd name="T24" fmla="*/ 0 w 27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9">
                  <a:moveTo>
                    <a:pt x="0" y="0"/>
                  </a:move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1" y="9"/>
                  </a:lnTo>
                  <a:lnTo>
                    <a:pt x="8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93">
              <a:extLst>
                <a:ext uri="{FF2B5EF4-FFF2-40B4-BE49-F238E27FC236}">
                  <a16:creationId xmlns:a16="http://schemas.microsoft.com/office/drawing/2014/main" id="{D0A28676-5C15-C1D9-F360-913C92BC70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1140" y="2951069"/>
              <a:ext cx="55017" cy="43732"/>
            </a:xfrm>
            <a:custGeom>
              <a:avLst/>
              <a:gdLst>
                <a:gd name="T0" fmla="*/ 17 w 39"/>
                <a:gd name="T1" fmla="*/ 29 h 31"/>
                <a:gd name="T2" fmla="*/ 19 w 39"/>
                <a:gd name="T3" fmla="*/ 31 h 31"/>
                <a:gd name="T4" fmla="*/ 19 w 39"/>
                <a:gd name="T5" fmla="*/ 31 h 31"/>
                <a:gd name="T6" fmla="*/ 16 w 39"/>
                <a:gd name="T7" fmla="*/ 31 h 31"/>
                <a:gd name="T8" fmla="*/ 13 w 39"/>
                <a:gd name="T9" fmla="*/ 30 h 31"/>
                <a:gd name="T10" fmla="*/ 13 w 39"/>
                <a:gd name="T11" fmla="*/ 30 h 31"/>
                <a:gd name="T12" fmla="*/ 13 w 39"/>
                <a:gd name="T13" fmla="*/ 29 h 31"/>
                <a:gd name="T14" fmla="*/ 12 w 39"/>
                <a:gd name="T15" fmla="*/ 29 h 31"/>
                <a:gd name="T16" fmla="*/ 12 w 39"/>
                <a:gd name="T17" fmla="*/ 27 h 31"/>
                <a:gd name="T18" fmla="*/ 13 w 39"/>
                <a:gd name="T19" fmla="*/ 26 h 31"/>
                <a:gd name="T20" fmla="*/ 14 w 39"/>
                <a:gd name="T21" fmla="*/ 27 h 31"/>
                <a:gd name="T22" fmla="*/ 17 w 39"/>
                <a:gd name="T23" fmla="*/ 29 h 31"/>
                <a:gd name="T24" fmla="*/ 39 w 39"/>
                <a:gd name="T25" fmla="*/ 26 h 31"/>
                <a:gd name="T26" fmla="*/ 39 w 39"/>
                <a:gd name="T27" fmla="*/ 31 h 31"/>
                <a:gd name="T28" fmla="*/ 38 w 39"/>
                <a:gd name="T29" fmla="*/ 31 h 31"/>
                <a:gd name="T30" fmla="*/ 37 w 39"/>
                <a:gd name="T31" fmla="*/ 30 h 31"/>
                <a:gd name="T32" fmla="*/ 37 w 39"/>
                <a:gd name="T33" fmla="*/ 30 h 31"/>
                <a:gd name="T34" fmla="*/ 35 w 39"/>
                <a:gd name="T35" fmla="*/ 27 h 31"/>
                <a:gd name="T36" fmla="*/ 35 w 39"/>
                <a:gd name="T37" fmla="*/ 27 h 31"/>
                <a:gd name="T38" fmla="*/ 33 w 39"/>
                <a:gd name="T39" fmla="*/ 26 h 31"/>
                <a:gd name="T40" fmla="*/ 31 w 39"/>
                <a:gd name="T41" fmla="*/ 25 h 31"/>
                <a:gd name="T42" fmla="*/ 29 w 39"/>
                <a:gd name="T43" fmla="*/ 24 h 31"/>
                <a:gd name="T44" fmla="*/ 30 w 39"/>
                <a:gd name="T45" fmla="*/ 24 h 31"/>
                <a:gd name="T46" fmla="*/ 31 w 39"/>
                <a:gd name="T47" fmla="*/ 25 h 31"/>
                <a:gd name="T48" fmla="*/ 33 w 39"/>
                <a:gd name="T49" fmla="*/ 25 h 31"/>
                <a:gd name="T50" fmla="*/ 34 w 39"/>
                <a:gd name="T51" fmla="*/ 25 h 31"/>
                <a:gd name="T52" fmla="*/ 35 w 39"/>
                <a:gd name="T53" fmla="*/ 25 h 31"/>
                <a:gd name="T54" fmla="*/ 36 w 39"/>
                <a:gd name="T55" fmla="*/ 23 h 31"/>
                <a:gd name="T56" fmla="*/ 36 w 39"/>
                <a:gd name="T57" fmla="*/ 22 h 31"/>
                <a:gd name="T58" fmla="*/ 36 w 39"/>
                <a:gd name="T59" fmla="*/ 22 h 31"/>
                <a:gd name="T60" fmla="*/ 37 w 39"/>
                <a:gd name="T61" fmla="*/ 22 h 31"/>
                <a:gd name="T62" fmla="*/ 37 w 39"/>
                <a:gd name="T63" fmla="*/ 22 h 31"/>
                <a:gd name="T64" fmla="*/ 37 w 39"/>
                <a:gd name="T65" fmla="*/ 22 h 31"/>
                <a:gd name="T66" fmla="*/ 39 w 39"/>
                <a:gd name="T67" fmla="*/ 26 h 31"/>
                <a:gd name="T68" fmla="*/ 8 w 39"/>
                <a:gd name="T69" fmla="*/ 14 h 31"/>
                <a:gd name="T70" fmla="*/ 8 w 39"/>
                <a:gd name="T71" fmla="*/ 15 h 31"/>
                <a:gd name="T72" fmla="*/ 9 w 39"/>
                <a:gd name="T73" fmla="*/ 16 h 31"/>
                <a:gd name="T74" fmla="*/ 8 w 39"/>
                <a:gd name="T75" fmla="*/ 16 h 31"/>
                <a:gd name="T76" fmla="*/ 8 w 39"/>
                <a:gd name="T77" fmla="*/ 17 h 31"/>
                <a:gd name="T78" fmla="*/ 8 w 39"/>
                <a:gd name="T79" fmla="*/ 17 h 31"/>
                <a:gd name="T80" fmla="*/ 6 w 39"/>
                <a:gd name="T81" fmla="*/ 17 h 31"/>
                <a:gd name="T82" fmla="*/ 6 w 39"/>
                <a:gd name="T83" fmla="*/ 16 h 31"/>
                <a:gd name="T84" fmla="*/ 4 w 39"/>
                <a:gd name="T85" fmla="*/ 15 h 31"/>
                <a:gd name="T86" fmla="*/ 2 w 39"/>
                <a:gd name="T87" fmla="*/ 15 h 31"/>
                <a:gd name="T88" fmla="*/ 2 w 39"/>
                <a:gd name="T89" fmla="*/ 14 h 31"/>
                <a:gd name="T90" fmla="*/ 1 w 39"/>
                <a:gd name="T91" fmla="*/ 14 h 31"/>
                <a:gd name="T92" fmla="*/ 1 w 39"/>
                <a:gd name="T93" fmla="*/ 13 h 31"/>
                <a:gd name="T94" fmla="*/ 0 w 39"/>
                <a:gd name="T95" fmla="*/ 12 h 31"/>
                <a:gd name="T96" fmla="*/ 0 w 39"/>
                <a:gd name="T97" fmla="*/ 10 h 31"/>
                <a:gd name="T98" fmla="*/ 1 w 39"/>
                <a:gd name="T99" fmla="*/ 9 h 31"/>
                <a:gd name="T100" fmla="*/ 1 w 39"/>
                <a:gd name="T101" fmla="*/ 8 h 31"/>
                <a:gd name="T102" fmla="*/ 1 w 39"/>
                <a:gd name="T103" fmla="*/ 2 h 31"/>
                <a:gd name="T104" fmla="*/ 1 w 39"/>
                <a:gd name="T105" fmla="*/ 2 h 31"/>
                <a:gd name="T106" fmla="*/ 1 w 39"/>
                <a:gd name="T107" fmla="*/ 1 h 31"/>
                <a:gd name="T108" fmla="*/ 2 w 39"/>
                <a:gd name="T109" fmla="*/ 0 h 31"/>
                <a:gd name="T110" fmla="*/ 4 w 39"/>
                <a:gd name="T111" fmla="*/ 0 h 31"/>
                <a:gd name="T112" fmla="*/ 5 w 39"/>
                <a:gd name="T113" fmla="*/ 0 h 31"/>
                <a:gd name="T114" fmla="*/ 5 w 39"/>
                <a:gd name="T115" fmla="*/ 1 h 31"/>
                <a:gd name="T116" fmla="*/ 5 w 39"/>
                <a:gd name="T117" fmla="*/ 8 h 31"/>
                <a:gd name="T118" fmla="*/ 6 w 39"/>
                <a:gd name="T119" fmla="*/ 12 h 31"/>
                <a:gd name="T120" fmla="*/ 6 w 39"/>
                <a:gd name="T121" fmla="*/ 13 h 31"/>
                <a:gd name="T122" fmla="*/ 6 w 39"/>
                <a:gd name="T123" fmla="*/ 13 h 31"/>
                <a:gd name="T124" fmla="*/ 8 w 39"/>
                <a:gd name="T125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31">
                  <a:moveTo>
                    <a:pt x="17" y="29"/>
                  </a:moveTo>
                  <a:lnTo>
                    <a:pt x="17" y="29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7" y="29"/>
                  </a:lnTo>
                  <a:lnTo>
                    <a:pt x="17" y="29"/>
                  </a:lnTo>
                  <a:close/>
                  <a:moveTo>
                    <a:pt x="39" y="26"/>
                  </a:moveTo>
                  <a:lnTo>
                    <a:pt x="39" y="30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4" y="26"/>
                  </a:lnTo>
                  <a:lnTo>
                    <a:pt x="33" y="26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9" y="26"/>
                  </a:lnTo>
                  <a:lnTo>
                    <a:pt x="39" y="26"/>
                  </a:lnTo>
                  <a:close/>
                  <a:moveTo>
                    <a:pt x="8" y="14"/>
                  </a:moveTo>
                  <a:lnTo>
                    <a:pt x="8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97">
              <a:extLst>
                <a:ext uri="{FF2B5EF4-FFF2-40B4-BE49-F238E27FC236}">
                  <a16:creationId xmlns:a16="http://schemas.microsoft.com/office/drawing/2014/main" id="{A3310F1E-0987-178C-781E-D630739CE9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43301" y="2690092"/>
              <a:ext cx="50785" cy="93106"/>
            </a:xfrm>
            <a:custGeom>
              <a:avLst/>
              <a:gdLst>
                <a:gd name="T0" fmla="*/ 35 w 36"/>
                <a:gd name="T1" fmla="*/ 65 h 66"/>
                <a:gd name="T2" fmla="*/ 36 w 36"/>
                <a:gd name="T3" fmla="*/ 64 h 66"/>
                <a:gd name="T4" fmla="*/ 36 w 36"/>
                <a:gd name="T5" fmla="*/ 64 h 66"/>
                <a:gd name="T6" fmla="*/ 36 w 36"/>
                <a:gd name="T7" fmla="*/ 65 h 66"/>
                <a:gd name="T8" fmla="*/ 35 w 36"/>
                <a:gd name="T9" fmla="*/ 65 h 66"/>
                <a:gd name="T10" fmla="*/ 34 w 36"/>
                <a:gd name="T11" fmla="*/ 66 h 66"/>
                <a:gd name="T12" fmla="*/ 34 w 36"/>
                <a:gd name="T13" fmla="*/ 64 h 66"/>
                <a:gd name="T14" fmla="*/ 34 w 36"/>
                <a:gd name="T15" fmla="*/ 63 h 66"/>
                <a:gd name="T16" fmla="*/ 33 w 36"/>
                <a:gd name="T17" fmla="*/ 63 h 66"/>
                <a:gd name="T18" fmla="*/ 32 w 36"/>
                <a:gd name="T19" fmla="*/ 61 h 66"/>
                <a:gd name="T20" fmla="*/ 34 w 36"/>
                <a:gd name="T21" fmla="*/ 63 h 66"/>
                <a:gd name="T22" fmla="*/ 35 w 36"/>
                <a:gd name="T23" fmla="*/ 64 h 66"/>
                <a:gd name="T24" fmla="*/ 35 w 36"/>
                <a:gd name="T25" fmla="*/ 66 h 66"/>
                <a:gd name="T26" fmla="*/ 36 w 36"/>
                <a:gd name="T27" fmla="*/ 61 h 66"/>
                <a:gd name="T28" fmla="*/ 36 w 36"/>
                <a:gd name="T29" fmla="*/ 63 h 66"/>
                <a:gd name="T30" fmla="*/ 36 w 36"/>
                <a:gd name="T31" fmla="*/ 64 h 66"/>
                <a:gd name="T32" fmla="*/ 36 w 36"/>
                <a:gd name="T33" fmla="*/ 64 h 66"/>
                <a:gd name="T34" fmla="*/ 36 w 36"/>
                <a:gd name="T35" fmla="*/ 64 h 66"/>
                <a:gd name="T36" fmla="*/ 35 w 36"/>
                <a:gd name="T37" fmla="*/ 64 h 66"/>
                <a:gd name="T38" fmla="*/ 36 w 36"/>
                <a:gd name="T39" fmla="*/ 63 h 66"/>
                <a:gd name="T40" fmla="*/ 35 w 36"/>
                <a:gd name="T41" fmla="*/ 60 h 66"/>
                <a:gd name="T42" fmla="*/ 35 w 36"/>
                <a:gd name="T43" fmla="*/ 60 h 66"/>
                <a:gd name="T44" fmla="*/ 2 w 36"/>
                <a:gd name="T45" fmla="*/ 42 h 66"/>
                <a:gd name="T46" fmla="*/ 2 w 36"/>
                <a:gd name="T47" fmla="*/ 42 h 66"/>
                <a:gd name="T48" fmla="*/ 2 w 36"/>
                <a:gd name="T49" fmla="*/ 42 h 66"/>
                <a:gd name="T50" fmla="*/ 0 w 36"/>
                <a:gd name="T51" fmla="*/ 34 h 66"/>
                <a:gd name="T52" fmla="*/ 0 w 36"/>
                <a:gd name="T53" fmla="*/ 34 h 66"/>
                <a:gd name="T54" fmla="*/ 0 w 36"/>
                <a:gd name="T55" fmla="*/ 34 h 66"/>
                <a:gd name="T56" fmla="*/ 0 w 36"/>
                <a:gd name="T57" fmla="*/ 34 h 66"/>
                <a:gd name="T58" fmla="*/ 2 w 36"/>
                <a:gd name="T59" fmla="*/ 29 h 66"/>
                <a:gd name="T60" fmla="*/ 2 w 36"/>
                <a:gd name="T61" fmla="*/ 29 h 66"/>
                <a:gd name="T62" fmla="*/ 2 w 36"/>
                <a:gd name="T63" fmla="*/ 29 h 66"/>
                <a:gd name="T64" fmla="*/ 2 w 36"/>
                <a:gd name="T65" fmla="*/ 29 h 66"/>
                <a:gd name="T66" fmla="*/ 2 w 36"/>
                <a:gd name="T67" fmla="*/ 29 h 66"/>
                <a:gd name="T68" fmla="*/ 15 w 36"/>
                <a:gd name="T69" fmla="*/ 6 h 66"/>
                <a:gd name="T70" fmla="*/ 15 w 36"/>
                <a:gd name="T71" fmla="*/ 6 h 66"/>
                <a:gd name="T72" fmla="*/ 15 w 36"/>
                <a:gd name="T73" fmla="*/ 6 h 66"/>
                <a:gd name="T74" fmla="*/ 28 w 36"/>
                <a:gd name="T75" fmla="*/ 2 h 66"/>
                <a:gd name="T76" fmla="*/ 28 w 36"/>
                <a:gd name="T77" fmla="*/ 2 h 66"/>
                <a:gd name="T78" fmla="*/ 28 w 36"/>
                <a:gd name="T79" fmla="*/ 2 h 66"/>
                <a:gd name="T80" fmla="*/ 13 w 36"/>
                <a:gd name="T81" fmla="*/ 1 h 66"/>
                <a:gd name="T82" fmla="*/ 13 w 36"/>
                <a:gd name="T83" fmla="*/ 1 h 66"/>
                <a:gd name="T84" fmla="*/ 13 w 36"/>
                <a:gd name="T85" fmla="*/ 1 h 66"/>
                <a:gd name="T86" fmla="*/ 15 w 36"/>
                <a:gd name="T87" fmla="*/ 0 h 66"/>
                <a:gd name="T88" fmla="*/ 15 w 36"/>
                <a:gd name="T89" fmla="*/ 0 h 66"/>
                <a:gd name="T90" fmla="*/ 15 w 36"/>
                <a:gd name="T91" fmla="*/ 0 h 66"/>
                <a:gd name="T92" fmla="*/ 20 w 36"/>
                <a:gd name="T93" fmla="*/ 0 h 66"/>
                <a:gd name="T94" fmla="*/ 20 w 36"/>
                <a:gd name="T95" fmla="*/ 0 h 66"/>
                <a:gd name="T96" fmla="*/ 20 w 36"/>
                <a:gd name="T97" fmla="*/ 0 h 66"/>
                <a:gd name="T98" fmla="*/ 20 w 36"/>
                <a:gd name="T99" fmla="*/ 0 h 66"/>
                <a:gd name="T100" fmla="*/ 20 w 36"/>
                <a:gd name="T10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66">
                  <a:moveTo>
                    <a:pt x="35" y="65"/>
                  </a:moveTo>
                  <a:lnTo>
                    <a:pt x="35" y="65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5" y="65"/>
                  </a:lnTo>
                  <a:lnTo>
                    <a:pt x="35" y="66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4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5" y="64"/>
                  </a:lnTo>
                  <a:lnTo>
                    <a:pt x="34" y="66"/>
                  </a:lnTo>
                  <a:lnTo>
                    <a:pt x="35" y="66"/>
                  </a:lnTo>
                  <a:lnTo>
                    <a:pt x="35" y="65"/>
                  </a:lnTo>
                  <a:close/>
                  <a:moveTo>
                    <a:pt x="36" y="61"/>
                  </a:moveTo>
                  <a:lnTo>
                    <a:pt x="36" y="61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6" y="61"/>
                  </a:lnTo>
                  <a:lnTo>
                    <a:pt x="35" y="60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6" y="61"/>
                  </a:lnTo>
                  <a:close/>
                  <a:moveTo>
                    <a:pt x="2" y="42"/>
                  </a:move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close/>
                  <a:moveTo>
                    <a:pt x="0" y="34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  <a:moveTo>
                    <a:pt x="2" y="29"/>
                  </a:move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close/>
                  <a:moveTo>
                    <a:pt x="15" y="6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close/>
                  <a:moveTo>
                    <a:pt x="28" y="2"/>
                  </a:move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close/>
                  <a:moveTo>
                    <a:pt x="13" y="1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close/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90">
              <a:extLst>
                <a:ext uri="{FF2B5EF4-FFF2-40B4-BE49-F238E27FC236}">
                  <a16:creationId xmlns:a16="http://schemas.microsoft.com/office/drawing/2014/main" id="{C72059B0-410E-E240-F2E8-775E38B3A3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6693" y="2629432"/>
              <a:ext cx="424619" cy="252514"/>
            </a:xfrm>
            <a:custGeom>
              <a:avLst/>
              <a:gdLst>
                <a:gd name="T0" fmla="*/ 8 w 301"/>
                <a:gd name="T1" fmla="*/ 178 h 179"/>
                <a:gd name="T2" fmla="*/ 39 w 301"/>
                <a:gd name="T3" fmla="*/ 177 h 179"/>
                <a:gd name="T4" fmla="*/ 213 w 301"/>
                <a:gd name="T5" fmla="*/ 49 h 179"/>
                <a:gd name="T6" fmla="*/ 282 w 301"/>
                <a:gd name="T7" fmla="*/ 0 h 179"/>
                <a:gd name="T8" fmla="*/ 9 w 301"/>
                <a:gd name="T9" fmla="*/ 168 h 179"/>
                <a:gd name="T10" fmla="*/ 2 w 301"/>
                <a:gd name="T11" fmla="*/ 170 h 179"/>
                <a:gd name="T12" fmla="*/ 5 w 301"/>
                <a:gd name="T13" fmla="*/ 168 h 179"/>
                <a:gd name="T14" fmla="*/ 7 w 301"/>
                <a:gd name="T15" fmla="*/ 168 h 179"/>
                <a:gd name="T16" fmla="*/ 7 w 301"/>
                <a:gd name="T17" fmla="*/ 167 h 179"/>
                <a:gd name="T18" fmla="*/ 3 w 301"/>
                <a:gd name="T19" fmla="*/ 167 h 179"/>
                <a:gd name="T20" fmla="*/ 6 w 301"/>
                <a:gd name="T21" fmla="*/ 167 h 179"/>
                <a:gd name="T22" fmla="*/ 4 w 301"/>
                <a:gd name="T23" fmla="*/ 167 h 179"/>
                <a:gd name="T24" fmla="*/ 301 w 301"/>
                <a:gd name="T25" fmla="*/ 99 h 179"/>
                <a:gd name="T26" fmla="*/ 274 w 301"/>
                <a:gd name="T27" fmla="*/ 25 h 179"/>
                <a:gd name="T28" fmla="*/ 274 w 301"/>
                <a:gd name="T29" fmla="*/ 25 h 179"/>
                <a:gd name="T30" fmla="*/ 274 w 301"/>
                <a:gd name="T31" fmla="*/ 25 h 179"/>
                <a:gd name="T32" fmla="*/ 275 w 301"/>
                <a:gd name="T33" fmla="*/ 24 h 179"/>
                <a:gd name="T34" fmla="*/ 276 w 301"/>
                <a:gd name="T35" fmla="*/ 24 h 179"/>
                <a:gd name="T36" fmla="*/ 276 w 301"/>
                <a:gd name="T37" fmla="*/ 25 h 179"/>
                <a:gd name="T38" fmla="*/ 279 w 301"/>
                <a:gd name="T39" fmla="*/ 26 h 179"/>
                <a:gd name="T40" fmla="*/ 279 w 301"/>
                <a:gd name="T41" fmla="*/ 29 h 179"/>
                <a:gd name="T42" fmla="*/ 277 w 301"/>
                <a:gd name="T43" fmla="*/ 29 h 179"/>
                <a:gd name="T44" fmla="*/ 277 w 301"/>
                <a:gd name="T45" fmla="*/ 28 h 179"/>
                <a:gd name="T46" fmla="*/ 276 w 301"/>
                <a:gd name="T47" fmla="*/ 27 h 179"/>
                <a:gd name="T48" fmla="*/ 275 w 301"/>
                <a:gd name="T49" fmla="*/ 26 h 179"/>
                <a:gd name="T50" fmla="*/ 270 w 301"/>
                <a:gd name="T51" fmla="*/ 19 h 179"/>
                <a:gd name="T52" fmla="*/ 283 w 301"/>
                <a:gd name="T53" fmla="*/ 16 h 179"/>
                <a:gd name="T54" fmla="*/ 284 w 301"/>
                <a:gd name="T55" fmla="*/ 15 h 179"/>
                <a:gd name="T56" fmla="*/ 285 w 301"/>
                <a:gd name="T57" fmla="*/ 16 h 179"/>
                <a:gd name="T58" fmla="*/ 285 w 301"/>
                <a:gd name="T59" fmla="*/ 17 h 179"/>
                <a:gd name="T60" fmla="*/ 196 w 301"/>
                <a:gd name="T61" fmla="*/ 96 h 179"/>
                <a:gd name="T62" fmla="*/ 274 w 301"/>
                <a:gd name="T63" fmla="*/ 62 h 179"/>
                <a:gd name="T64" fmla="*/ 274 w 301"/>
                <a:gd name="T65" fmla="*/ 26 h 179"/>
                <a:gd name="T66" fmla="*/ 274 w 301"/>
                <a:gd name="T67" fmla="*/ 26 h 179"/>
                <a:gd name="T68" fmla="*/ 275 w 301"/>
                <a:gd name="T69" fmla="*/ 26 h 179"/>
                <a:gd name="T70" fmla="*/ 274 w 301"/>
                <a:gd name="T71" fmla="*/ 26 h 179"/>
                <a:gd name="T72" fmla="*/ 277 w 301"/>
                <a:gd name="T73" fmla="*/ 25 h 179"/>
                <a:gd name="T74" fmla="*/ 277 w 301"/>
                <a:gd name="T75" fmla="*/ 25 h 179"/>
                <a:gd name="T76" fmla="*/ 277 w 301"/>
                <a:gd name="T77" fmla="*/ 25 h 179"/>
                <a:gd name="T78" fmla="*/ 277 w 301"/>
                <a:gd name="T79" fmla="*/ 25 h 179"/>
                <a:gd name="T80" fmla="*/ 279 w 301"/>
                <a:gd name="T81" fmla="*/ 24 h 179"/>
                <a:gd name="T82" fmla="*/ 277 w 301"/>
                <a:gd name="T83" fmla="*/ 24 h 179"/>
                <a:gd name="T84" fmla="*/ 284 w 301"/>
                <a:gd name="T85" fmla="*/ 15 h 179"/>
                <a:gd name="T86" fmla="*/ 284 w 301"/>
                <a:gd name="T87" fmla="*/ 15 h 179"/>
                <a:gd name="T88" fmla="*/ 282 w 301"/>
                <a:gd name="T89" fmla="*/ 16 h 179"/>
                <a:gd name="T90" fmla="*/ 282 w 301"/>
                <a:gd name="T91" fmla="*/ 17 h 179"/>
                <a:gd name="T92" fmla="*/ 283 w 301"/>
                <a:gd name="T93" fmla="*/ 12 h 179"/>
                <a:gd name="T94" fmla="*/ 288 w 301"/>
                <a:gd name="T95" fmla="*/ 16 h 179"/>
                <a:gd name="T96" fmla="*/ 288 w 301"/>
                <a:gd name="T97" fmla="*/ 17 h 179"/>
                <a:gd name="T98" fmla="*/ 289 w 301"/>
                <a:gd name="T99" fmla="*/ 16 h 179"/>
                <a:gd name="T100" fmla="*/ 289 w 301"/>
                <a:gd name="T101" fmla="*/ 16 h 179"/>
                <a:gd name="T102" fmla="*/ 289 w 301"/>
                <a:gd name="T103" fmla="*/ 15 h 179"/>
                <a:gd name="T104" fmla="*/ 290 w 301"/>
                <a:gd name="T105" fmla="*/ 16 h 179"/>
                <a:gd name="T106" fmla="*/ 291 w 301"/>
                <a:gd name="T107" fmla="*/ 24 h 179"/>
                <a:gd name="T108" fmla="*/ 291 w 301"/>
                <a:gd name="T109" fmla="*/ 2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1" h="179">
                  <a:moveTo>
                    <a:pt x="9" y="178"/>
                  </a:moveTo>
                  <a:lnTo>
                    <a:pt x="9" y="178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9" y="178"/>
                  </a:lnTo>
                  <a:close/>
                  <a:moveTo>
                    <a:pt x="39" y="178"/>
                  </a:moveTo>
                  <a:lnTo>
                    <a:pt x="39" y="177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39" y="178"/>
                  </a:lnTo>
                  <a:close/>
                  <a:moveTo>
                    <a:pt x="213" y="49"/>
                  </a:move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close/>
                  <a:moveTo>
                    <a:pt x="282" y="0"/>
                  </a:moveTo>
                  <a:lnTo>
                    <a:pt x="283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close/>
                  <a:moveTo>
                    <a:pt x="8" y="167"/>
                  </a:moveTo>
                  <a:lnTo>
                    <a:pt x="9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8" y="169"/>
                  </a:lnTo>
                  <a:lnTo>
                    <a:pt x="7" y="169"/>
                  </a:lnTo>
                  <a:lnTo>
                    <a:pt x="5" y="169"/>
                  </a:lnTo>
                  <a:lnTo>
                    <a:pt x="3" y="170"/>
                  </a:lnTo>
                  <a:lnTo>
                    <a:pt x="2" y="170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3" y="169"/>
                  </a:lnTo>
                  <a:lnTo>
                    <a:pt x="4" y="169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6" y="168"/>
                  </a:lnTo>
                  <a:lnTo>
                    <a:pt x="6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7"/>
                  </a:lnTo>
                  <a:close/>
                  <a:moveTo>
                    <a:pt x="3" y="167"/>
                  </a:move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4" y="166"/>
                  </a:lnTo>
                  <a:lnTo>
                    <a:pt x="5" y="166"/>
                  </a:lnTo>
                  <a:lnTo>
                    <a:pt x="6" y="167"/>
                  </a:lnTo>
                  <a:lnTo>
                    <a:pt x="7" y="167"/>
                  </a:lnTo>
                  <a:lnTo>
                    <a:pt x="6" y="167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3" y="167"/>
                  </a:lnTo>
                  <a:lnTo>
                    <a:pt x="3" y="167"/>
                  </a:lnTo>
                  <a:close/>
                  <a:moveTo>
                    <a:pt x="300" y="102"/>
                  </a:moveTo>
                  <a:lnTo>
                    <a:pt x="300" y="100"/>
                  </a:lnTo>
                  <a:lnTo>
                    <a:pt x="300" y="100"/>
                  </a:lnTo>
                  <a:lnTo>
                    <a:pt x="301" y="99"/>
                  </a:lnTo>
                  <a:lnTo>
                    <a:pt x="301" y="100"/>
                  </a:lnTo>
                  <a:lnTo>
                    <a:pt x="300" y="101"/>
                  </a:lnTo>
                  <a:lnTo>
                    <a:pt x="300" y="102"/>
                  </a:lnTo>
                  <a:close/>
                  <a:moveTo>
                    <a:pt x="275" y="26"/>
                  </a:moveTo>
                  <a:lnTo>
                    <a:pt x="274" y="26"/>
                  </a:lnTo>
                  <a:lnTo>
                    <a:pt x="274" y="25"/>
                  </a:lnTo>
                  <a:lnTo>
                    <a:pt x="275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3"/>
                  </a:lnTo>
                  <a:lnTo>
                    <a:pt x="276" y="23"/>
                  </a:lnTo>
                  <a:lnTo>
                    <a:pt x="276" y="23"/>
                  </a:lnTo>
                  <a:lnTo>
                    <a:pt x="276" y="23"/>
                  </a:lnTo>
                  <a:lnTo>
                    <a:pt x="276" y="23"/>
                  </a:lnTo>
                  <a:lnTo>
                    <a:pt x="276" y="24"/>
                  </a:lnTo>
                  <a:lnTo>
                    <a:pt x="276" y="24"/>
                  </a:lnTo>
                  <a:lnTo>
                    <a:pt x="276" y="24"/>
                  </a:lnTo>
                  <a:lnTo>
                    <a:pt x="276" y="24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7" y="25"/>
                  </a:lnTo>
                  <a:lnTo>
                    <a:pt x="277" y="26"/>
                  </a:lnTo>
                  <a:lnTo>
                    <a:pt x="279" y="26"/>
                  </a:lnTo>
                  <a:lnTo>
                    <a:pt x="279" y="26"/>
                  </a:lnTo>
                  <a:lnTo>
                    <a:pt x="279" y="27"/>
                  </a:lnTo>
                  <a:lnTo>
                    <a:pt x="279" y="27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76" y="28"/>
                  </a:lnTo>
                  <a:lnTo>
                    <a:pt x="276" y="28"/>
                  </a:lnTo>
                  <a:lnTo>
                    <a:pt x="276" y="28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6" y="27"/>
                  </a:lnTo>
                  <a:lnTo>
                    <a:pt x="276" y="26"/>
                  </a:lnTo>
                  <a:lnTo>
                    <a:pt x="276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close/>
                  <a:moveTo>
                    <a:pt x="271" y="20"/>
                  </a:moveTo>
                  <a:lnTo>
                    <a:pt x="270" y="22"/>
                  </a:lnTo>
                  <a:lnTo>
                    <a:pt x="270" y="20"/>
                  </a:lnTo>
                  <a:lnTo>
                    <a:pt x="270" y="19"/>
                  </a:lnTo>
                  <a:lnTo>
                    <a:pt x="270" y="19"/>
                  </a:lnTo>
                  <a:lnTo>
                    <a:pt x="270" y="19"/>
                  </a:lnTo>
                  <a:lnTo>
                    <a:pt x="271" y="19"/>
                  </a:lnTo>
                  <a:lnTo>
                    <a:pt x="271" y="20"/>
                  </a:lnTo>
                  <a:lnTo>
                    <a:pt x="271" y="20"/>
                  </a:lnTo>
                  <a:close/>
                  <a:moveTo>
                    <a:pt x="284" y="16"/>
                  </a:moveTo>
                  <a:lnTo>
                    <a:pt x="284" y="16"/>
                  </a:lnTo>
                  <a:lnTo>
                    <a:pt x="283" y="16"/>
                  </a:lnTo>
                  <a:lnTo>
                    <a:pt x="283" y="16"/>
                  </a:lnTo>
                  <a:lnTo>
                    <a:pt x="283" y="15"/>
                  </a:lnTo>
                  <a:lnTo>
                    <a:pt x="283" y="15"/>
                  </a:lnTo>
                  <a:lnTo>
                    <a:pt x="283" y="15"/>
                  </a:lnTo>
                  <a:lnTo>
                    <a:pt x="283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5" y="16"/>
                  </a:lnTo>
                  <a:lnTo>
                    <a:pt x="285" y="16"/>
                  </a:lnTo>
                  <a:lnTo>
                    <a:pt x="285" y="16"/>
                  </a:lnTo>
                  <a:lnTo>
                    <a:pt x="287" y="16"/>
                  </a:lnTo>
                  <a:lnTo>
                    <a:pt x="285" y="16"/>
                  </a:lnTo>
                  <a:lnTo>
                    <a:pt x="285" y="16"/>
                  </a:lnTo>
                  <a:lnTo>
                    <a:pt x="285" y="16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4" y="17"/>
                  </a:lnTo>
                  <a:lnTo>
                    <a:pt x="284" y="16"/>
                  </a:lnTo>
                  <a:lnTo>
                    <a:pt x="284" y="16"/>
                  </a:lnTo>
                  <a:close/>
                  <a:moveTo>
                    <a:pt x="196" y="95"/>
                  </a:moveTo>
                  <a:lnTo>
                    <a:pt x="196" y="96"/>
                  </a:lnTo>
                  <a:lnTo>
                    <a:pt x="196" y="96"/>
                  </a:lnTo>
                  <a:lnTo>
                    <a:pt x="196" y="96"/>
                  </a:lnTo>
                  <a:lnTo>
                    <a:pt x="196" y="95"/>
                  </a:lnTo>
                  <a:lnTo>
                    <a:pt x="196" y="95"/>
                  </a:lnTo>
                  <a:close/>
                  <a:moveTo>
                    <a:pt x="274" y="61"/>
                  </a:moveTo>
                  <a:lnTo>
                    <a:pt x="274" y="61"/>
                  </a:lnTo>
                  <a:lnTo>
                    <a:pt x="274" y="62"/>
                  </a:lnTo>
                  <a:lnTo>
                    <a:pt x="274" y="61"/>
                  </a:lnTo>
                  <a:lnTo>
                    <a:pt x="274" y="61"/>
                  </a:lnTo>
                  <a:close/>
                  <a:moveTo>
                    <a:pt x="274" y="26"/>
                  </a:move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3" y="26"/>
                  </a:lnTo>
                  <a:lnTo>
                    <a:pt x="274" y="26"/>
                  </a:lnTo>
                  <a:close/>
                  <a:moveTo>
                    <a:pt x="275" y="26"/>
                  </a:move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5" y="26"/>
                  </a:lnTo>
                  <a:close/>
                  <a:moveTo>
                    <a:pt x="277" y="25"/>
                  </a:move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close/>
                  <a:moveTo>
                    <a:pt x="277" y="25"/>
                  </a:move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9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close/>
                  <a:moveTo>
                    <a:pt x="277" y="24"/>
                  </a:move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9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close/>
                  <a:moveTo>
                    <a:pt x="284" y="15"/>
                  </a:move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close/>
                  <a:moveTo>
                    <a:pt x="282" y="16"/>
                  </a:moveTo>
                  <a:lnTo>
                    <a:pt x="283" y="16"/>
                  </a:lnTo>
                  <a:lnTo>
                    <a:pt x="283" y="16"/>
                  </a:lnTo>
                  <a:lnTo>
                    <a:pt x="282" y="16"/>
                  </a:lnTo>
                  <a:lnTo>
                    <a:pt x="282" y="16"/>
                  </a:lnTo>
                  <a:lnTo>
                    <a:pt x="282" y="16"/>
                  </a:lnTo>
                  <a:close/>
                  <a:moveTo>
                    <a:pt x="282" y="16"/>
                  </a:moveTo>
                  <a:lnTo>
                    <a:pt x="282" y="16"/>
                  </a:lnTo>
                  <a:lnTo>
                    <a:pt x="282" y="17"/>
                  </a:lnTo>
                  <a:lnTo>
                    <a:pt x="282" y="17"/>
                  </a:lnTo>
                  <a:lnTo>
                    <a:pt x="282" y="16"/>
                  </a:lnTo>
                  <a:lnTo>
                    <a:pt x="282" y="16"/>
                  </a:lnTo>
                  <a:close/>
                  <a:moveTo>
                    <a:pt x="283" y="12"/>
                  </a:moveTo>
                  <a:lnTo>
                    <a:pt x="283" y="12"/>
                  </a:lnTo>
                  <a:lnTo>
                    <a:pt x="283" y="12"/>
                  </a:lnTo>
                  <a:lnTo>
                    <a:pt x="283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83" y="12"/>
                  </a:lnTo>
                  <a:close/>
                  <a:moveTo>
                    <a:pt x="288" y="16"/>
                  </a:moveTo>
                  <a:lnTo>
                    <a:pt x="288" y="16"/>
                  </a:lnTo>
                  <a:lnTo>
                    <a:pt x="288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6"/>
                  </a:lnTo>
                  <a:lnTo>
                    <a:pt x="288" y="16"/>
                  </a:lnTo>
                  <a:close/>
                  <a:moveTo>
                    <a:pt x="289" y="16"/>
                  </a:move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close/>
                  <a:moveTo>
                    <a:pt x="289" y="15"/>
                  </a:move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close/>
                  <a:moveTo>
                    <a:pt x="290" y="16"/>
                  </a:move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close/>
                  <a:moveTo>
                    <a:pt x="291" y="23"/>
                  </a:move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91">
              <a:extLst>
                <a:ext uri="{FF2B5EF4-FFF2-40B4-BE49-F238E27FC236}">
                  <a16:creationId xmlns:a16="http://schemas.microsoft.com/office/drawing/2014/main" id="{FE731254-3828-A9B8-61F1-234DEFD1F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3339" y="2802947"/>
              <a:ext cx="368191" cy="1529191"/>
            </a:xfrm>
            <a:custGeom>
              <a:avLst/>
              <a:gdLst>
                <a:gd name="T0" fmla="*/ 134 w 261"/>
                <a:gd name="T1" fmla="*/ 1083 h 1084"/>
                <a:gd name="T2" fmla="*/ 135 w 261"/>
                <a:gd name="T3" fmla="*/ 1084 h 1084"/>
                <a:gd name="T4" fmla="*/ 133 w 261"/>
                <a:gd name="T5" fmla="*/ 1084 h 1084"/>
                <a:gd name="T6" fmla="*/ 131 w 261"/>
                <a:gd name="T7" fmla="*/ 1082 h 1084"/>
                <a:gd name="T8" fmla="*/ 131 w 261"/>
                <a:gd name="T9" fmla="*/ 1081 h 1084"/>
                <a:gd name="T10" fmla="*/ 133 w 261"/>
                <a:gd name="T11" fmla="*/ 1081 h 1084"/>
                <a:gd name="T12" fmla="*/ 133 w 261"/>
                <a:gd name="T13" fmla="*/ 1081 h 1084"/>
                <a:gd name="T14" fmla="*/ 134 w 261"/>
                <a:gd name="T15" fmla="*/ 1082 h 1084"/>
                <a:gd name="T16" fmla="*/ 63 w 261"/>
                <a:gd name="T17" fmla="*/ 957 h 1084"/>
                <a:gd name="T18" fmla="*/ 65 w 261"/>
                <a:gd name="T19" fmla="*/ 957 h 1084"/>
                <a:gd name="T20" fmla="*/ 66 w 261"/>
                <a:gd name="T21" fmla="*/ 957 h 1084"/>
                <a:gd name="T22" fmla="*/ 66 w 261"/>
                <a:gd name="T23" fmla="*/ 958 h 1084"/>
                <a:gd name="T24" fmla="*/ 66 w 261"/>
                <a:gd name="T25" fmla="*/ 958 h 1084"/>
                <a:gd name="T26" fmla="*/ 65 w 261"/>
                <a:gd name="T27" fmla="*/ 959 h 1084"/>
                <a:gd name="T28" fmla="*/ 64 w 261"/>
                <a:gd name="T29" fmla="*/ 959 h 1084"/>
                <a:gd name="T30" fmla="*/ 61 w 261"/>
                <a:gd name="T31" fmla="*/ 958 h 1084"/>
                <a:gd name="T32" fmla="*/ 63 w 261"/>
                <a:gd name="T33" fmla="*/ 957 h 1084"/>
                <a:gd name="T34" fmla="*/ 260 w 261"/>
                <a:gd name="T35" fmla="*/ 245 h 1084"/>
                <a:gd name="T36" fmla="*/ 261 w 261"/>
                <a:gd name="T37" fmla="*/ 245 h 1084"/>
                <a:gd name="T38" fmla="*/ 261 w 261"/>
                <a:gd name="T39" fmla="*/ 245 h 1084"/>
                <a:gd name="T40" fmla="*/ 261 w 261"/>
                <a:gd name="T41" fmla="*/ 246 h 1084"/>
                <a:gd name="T42" fmla="*/ 261 w 261"/>
                <a:gd name="T43" fmla="*/ 247 h 1084"/>
                <a:gd name="T44" fmla="*/ 260 w 261"/>
                <a:gd name="T45" fmla="*/ 247 h 1084"/>
                <a:gd name="T46" fmla="*/ 260 w 261"/>
                <a:gd name="T47" fmla="*/ 247 h 1084"/>
                <a:gd name="T48" fmla="*/ 259 w 261"/>
                <a:gd name="T49" fmla="*/ 247 h 1084"/>
                <a:gd name="T50" fmla="*/ 259 w 261"/>
                <a:gd name="T51" fmla="*/ 248 h 1084"/>
                <a:gd name="T52" fmla="*/ 258 w 261"/>
                <a:gd name="T53" fmla="*/ 247 h 1084"/>
                <a:gd name="T54" fmla="*/ 258 w 261"/>
                <a:gd name="T55" fmla="*/ 247 h 1084"/>
                <a:gd name="T56" fmla="*/ 258 w 261"/>
                <a:gd name="T57" fmla="*/ 246 h 1084"/>
                <a:gd name="T58" fmla="*/ 258 w 261"/>
                <a:gd name="T59" fmla="*/ 245 h 1084"/>
                <a:gd name="T60" fmla="*/ 259 w 261"/>
                <a:gd name="T61" fmla="*/ 245 h 1084"/>
                <a:gd name="T62" fmla="*/ 1 w 261"/>
                <a:gd name="T63" fmla="*/ 0 h 1084"/>
                <a:gd name="T64" fmla="*/ 3 w 261"/>
                <a:gd name="T65" fmla="*/ 2 h 1084"/>
                <a:gd name="T66" fmla="*/ 2 w 261"/>
                <a:gd name="T67" fmla="*/ 2 h 1084"/>
                <a:gd name="T68" fmla="*/ 1 w 261"/>
                <a:gd name="T69" fmla="*/ 2 h 1084"/>
                <a:gd name="T70" fmla="*/ 0 w 261"/>
                <a:gd name="T71" fmla="*/ 2 h 1084"/>
                <a:gd name="T72" fmla="*/ 0 w 261"/>
                <a:gd name="T73" fmla="*/ 2 h 1084"/>
                <a:gd name="T74" fmla="*/ 0 w 261"/>
                <a:gd name="T75" fmla="*/ 1 h 1084"/>
                <a:gd name="T76" fmla="*/ 0 w 261"/>
                <a:gd name="T77" fmla="*/ 0 h 1084"/>
                <a:gd name="T78" fmla="*/ 1 w 261"/>
                <a:gd name="T79" fmla="*/ 0 h 1084"/>
                <a:gd name="T80" fmla="*/ 1 w 261"/>
                <a:gd name="T81" fmla="*/ 0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1" h="1084">
                  <a:moveTo>
                    <a:pt x="134" y="1082"/>
                  </a:moveTo>
                  <a:lnTo>
                    <a:pt x="134" y="1083"/>
                  </a:lnTo>
                  <a:lnTo>
                    <a:pt x="134" y="1083"/>
                  </a:lnTo>
                  <a:lnTo>
                    <a:pt x="135" y="1084"/>
                  </a:lnTo>
                  <a:lnTo>
                    <a:pt x="134" y="1084"/>
                  </a:lnTo>
                  <a:lnTo>
                    <a:pt x="133" y="1084"/>
                  </a:lnTo>
                  <a:lnTo>
                    <a:pt x="131" y="1082"/>
                  </a:lnTo>
                  <a:lnTo>
                    <a:pt x="131" y="1082"/>
                  </a:lnTo>
                  <a:lnTo>
                    <a:pt x="131" y="1081"/>
                  </a:lnTo>
                  <a:lnTo>
                    <a:pt x="131" y="1081"/>
                  </a:lnTo>
                  <a:lnTo>
                    <a:pt x="132" y="1081"/>
                  </a:lnTo>
                  <a:lnTo>
                    <a:pt x="133" y="1081"/>
                  </a:lnTo>
                  <a:lnTo>
                    <a:pt x="133" y="1081"/>
                  </a:lnTo>
                  <a:lnTo>
                    <a:pt x="133" y="1081"/>
                  </a:lnTo>
                  <a:lnTo>
                    <a:pt x="134" y="1082"/>
                  </a:lnTo>
                  <a:lnTo>
                    <a:pt x="134" y="1082"/>
                  </a:lnTo>
                  <a:close/>
                  <a:moveTo>
                    <a:pt x="63" y="957"/>
                  </a:moveTo>
                  <a:lnTo>
                    <a:pt x="63" y="957"/>
                  </a:lnTo>
                  <a:lnTo>
                    <a:pt x="64" y="956"/>
                  </a:lnTo>
                  <a:lnTo>
                    <a:pt x="65" y="957"/>
                  </a:lnTo>
                  <a:lnTo>
                    <a:pt x="65" y="957"/>
                  </a:lnTo>
                  <a:lnTo>
                    <a:pt x="66" y="957"/>
                  </a:lnTo>
                  <a:lnTo>
                    <a:pt x="66" y="958"/>
                  </a:lnTo>
                  <a:lnTo>
                    <a:pt x="66" y="958"/>
                  </a:lnTo>
                  <a:lnTo>
                    <a:pt x="66" y="958"/>
                  </a:lnTo>
                  <a:lnTo>
                    <a:pt x="66" y="958"/>
                  </a:lnTo>
                  <a:lnTo>
                    <a:pt x="66" y="958"/>
                  </a:lnTo>
                  <a:lnTo>
                    <a:pt x="65" y="959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59"/>
                  </a:lnTo>
                  <a:lnTo>
                    <a:pt x="61" y="958"/>
                  </a:lnTo>
                  <a:lnTo>
                    <a:pt x="63" y="958"/>
                  </a:lnTo>
                  <a:lnTo>
                    <a:pt x="63" y="957"/>
                  </a:lnTo>
                  <a:close/>
                  <a:moveTo>
                    <a:pt x="259" y="245"/>
                  </a:moveTo>
                  <a:lnTo>
                    <a:pt x="260" y="245"/>
                  </a:lnTo>
                  <a:lnTo>
                    <a:pt x="260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6"/>
                  </a:lnTo>
                  <a:lnTo>
                    <a:pt x="261" y="247"/>
                  </a:lnTo>
                  <a:lnTo>
                    <a:pt x="261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59" y="247"/>
                  </a:lnTo>
                  <a:lnTo>
                    <a:pt x="259" y="247"/>
                  </a:lnTo>
                  <a:lnTo>
                    <a:pt x="259" y="248"/>
                  </a:lnTo>
                  <a:lnTo>
                    <a:pt x="258" y="248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6"/>
                  </a:lnTo>
                  <a:lnTo>
                    <a:pt x="258" y="246"/>
                  </a:lnTo>
                  <a:lnTo>
                    <a:pt x="258" y="245"/>
                  </a:lnTo>
                  <a:lnTo>
                    <a:pt x="259" y="245"/>
                  </a:lnTo>
                  <a:lnTo>
                    <a:pt x="259" y="245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89">
              <a:extLst>
                <a:ext uri="{FF2B5EF4-FFF2-40B4-BE49-F238E27FC236}">
                  <a16:creationId xmlns:a16="http://schemas.microsoft.com/office/drawing/2014/main" id="{A60B360E-7473-95B9-52AA-82DD1B04BF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8028" y="2929554"/>
              <a:ext cx="1595494" cy="1929827"/>
            </a:xfrm>
            <a:custGeom>
              <a:avLst/>
              <a:gdLst>
                <a:gd name="T0" fmla="*/ 902 w 1131"/>
                <a:gd name="T1" fmla="*/ 1359 h 1368"/>
                <a:gd name="T2" fmla="*/ 905 w 1131"/>
                <a:gd name="T3" fmla="*/ 1360 h 1368"/>
                <a:gd name="T4" fmla="*/ 867 w 1131"/>
                <a:gd name="T5" fmla="*/ 1352 h 1368"/>
                <a:gd name="T6" fmla="*/ 869 w 1131"/>
                <a:gd name="T7" fmla="*/ 1350 h 1368"/>
                <a:gd name="T8" fmla="*/ 895 w 1131"/>
                <a:gd name="T9" fmla="*/ 1343 h 1368"/>
                <a:gd name="T10" fmla="*/ 881 w 1131"/>
                <a:gd name="T11" fmla="*/ 1334 h 1368"/>
                <a:gd name="T12" fmla="*/ 884 w 1131"/>
                <a:gd name="T13" fmla="*/ 1333 h 1368"/>
                <a:gd name="T14" fmla="*/ 885 w 1131"/>
                <a:gd name="T15" fmla="*/ 1338 h 1368"/>
                <a:gd name="T16" fmla="*/ 881 w 1131"/>
                <a:gd name="T17" fmla="*/ 1330 h 1368"/>
                <a:gd name="T18" fmla="*/ 879 w 1131"/>
                <a:gd name="T19" fmla="*/ 1335 h 1368"/>
                <a:gd name="T20" fmla="*/ 888 w 1131"/>
                <a:gd name="T21" fmla="*/ 1331 h 1368"/>
                <a:gd name="T22" fmla="*/ 891 w 1131"/>
                <a:gd name="T23" fmla="*/ 1329 h 1368"/>
                <a:gd name="T24" fmla="*/ 921 w 1131"/>
                <a:gd name="T25" fmla="*/ 1348 h 1368"/>
                <a:gd name="T26" fmla="*/ 917 w 1131"/>
                <a:gd name="T27" fmla="*/ 1353 h 1368"/>
                <a:gd name="T28" fmla="*/ 906 w 1131"/>
                <a:gd name="T29" fmla="*/ 1352 h 1368"/>
                <a:gd name="T30" fmla="*/ 902 w 1131"/>
                <a:gd name="T31" fmla="*/ 1355 h 1368"/>
                <a:gd name="T32" fmla="*/ 900 w 1131"/>
                <a:gd name="T33" fmla="*/ 1356 h 1368"/>
                <a:gd name="T34" fmla="*/ 899 w 1131"/>
                <a:gd name="T35" fmla="*/ 1358 h 1368"/>
                <a:gd name="T36" fmla="*/ 906 w 1131"/>
                <a:gd name="T37" fmla="*/ 1361 h 1368"/>
                <a:gd name="T38" fmla="*/ 914 w 1131"/>
                <a:gd name="T39" fmla="*/ 1361 h 1368"/>
                <a:gd name="T40" fmla="*/ 909 w 1131"/>
                <a:gd name="T41" fmla="*/ 1367 h 1368"/>
                <a:gd name="T42" fmla="*/ 899 w 1131"/>
                <a:gd name="T43" fmla="*/ 1364 h 1368"/>
                <a:gd name="T44" fmla="*/ 895 w 1131"/>
                <a:gd name="T45" fmla="*/ 1359 h 1368"/>
                <a:gd name="T46" fmla="*/ 893 w 1131"/>
                <a:gd name="T47" fmla="*/ 1365 h 1368"/>
                <a:gd name="T48" fmla="*/ 883 w 1131"/>
                <a:gd name="T49" fmla="*/ 1359 h 1368"/>
                <a:gd name="T50" fmla="*/ 879 w 1131"/>
                <a:gd name="T51" fmla="*/ 1359 h 1368"/>
                <a:gd name="T52" fmla="*/ 878 w 1131"/>
                <a:gd name="T53" fmla="*/ 1361 h 1368"/>
                <a:gd name="T54" fmla="*/ 874 w 1131"/>
                <a:gd name="T55" fmla="*/ 1368 h 1368"/>
                <a:gd name="T56" fmla="*/ 868 w 1131"/>
                <a:gd name="T57" fmla="*/ 1363 h 1368"/>
                <a:gd name="T58" fmla="*/ 871 w 1131"/>
                <a:gd name="T59" fmla="*/ 1353 h 1368"/>
                <a:gd name="T60" fmla="*/ 871 w 1131"/>
                <a:gd name="T61" fmla="*/ 1349 h 1368"/>
                <a:gd name="T62" fmla="*/ 869 w 1131"/>
                <a:gd name="T63" fmla="*/ 1344 h 1368"/>
                <a:gd name="T64" fmla="*/ 868 w 1131"/>
                <a:gd name="T65" fmla="*/ 1341 h 1368"/>
                <a:gd name="T66" fmla="*/ 869 w 1131"/>
                <a:gd name="T67" fmla="*/ 1334 h 1368"/>
                <a:gd name="T68" fmla="*/ 869 w 1131"/>
                <a:gd name="T69" fmla="*/ 1329 h 1368"/>
                <a:gd name="T70" fmla="*/ 874 w 1131"/>
                <a:gd name="T71" fmla="*/ 1322 h 1368"/>
                <a:gd name="T72" fmla="*/ 875 w 1131"/>
                <a:gd name="T73" fmla="*/ 1326 h 1368"/>
                <a:gd name="T74" fmla="*/ 877 w 1131"/>
                <a:gd name="T75" fmla="*/ 1326 h 1368"/>
                <a:gd name="T76" fmla="*/ 879 w 1131"/>
                <a:gd name="T77" fmla="*/ 1329 h 1368"/>
                <a:gd name="T78" fmla="*/ 876 w 1131"/>
                <a:gd name="T79" fmla="*/ 1336 h 1368"/>
                <a:gd name="T80" fmla="*/ 879 w 1131"/>
                <a:gd name="T81" fmla="*/ 1336 h 1368"/>
                <a:gd name="T82" fmla="*/ 888 w 1131"/>
                <a:gd name="T83" fmla="*/ 1336 h 1368"/>
                <a:gd name="T84" fmla="*/ 893 w 1131"/>
                <a:gd name="T85" fmla="*/ 1334 h 1368"/>
                <a:gd name="T86" fmla="*/ 892 w 1131"/>
                <a:gd name="T87" fmla="*/ 1340 h 1368"/>
                <a:gd name="T88" fmla="*/ 887 w 1131"/>
                <a:gd name="T89" fmla="*/ 1341 h 1368"/>
                <a:gd name="T90" fmla="*/ 889 w 1131"/>
                <a:gd name="T91" fmla="*/ 1342 h 1368"/>
                <a:gd name="T92" fmla="*/ 891 w 1131"/>
                <a:gd name="T93" fmla="*/ 1347 h 1368"/>
                <a:gd name="T94" fmla="*/ 895 w 1131"/>
                <a:gd name="T95" fmla="*/ 1349 h 1368"/>
                <a:gd name="T96" fmla="*/ 899 w 1131"/>
                <a:gd name="T97" fmla="*/ 1349 h 1368"/>
                <a:gd name="T98" fmla="*/ 903 w 1131"/>
                <a:gd name="T99" fmla="*/ 1343 h 1368"/>
                <a:gd name="T100" fmla="*/ 912 w 1131"/>
                <a:gd name="T101" fmla="*/ 1342 h 1368"/>
                <a:gd name="T102" fmla="*/ 921 w 1131"/>
                <a:gd name="T103" fmla="*/ 1344 h 1368"/>
                <a:gd name="T104" fmla="*/ 866 w 1131"/>
                <a:gd name="T105" fmla="*/ 1318 h 1368"/>
                <a:gd name="T106" fmla="*/ 869 w 1131"/>
                <a:gd name="T107" fmla="*/ 1317 h 1368"/>
                <a:gd name="T108" fmla="*/ 359 w 1131"/>
                <a:gd name="T109" fmla="*/ 1222 h 1368"/>
                <a:gd name="T110" fmla="*/ 360 w 1131"/>
                <a:gd name="T111" fmla="*/ 1217 h 1368"/>
                <a:gd name="T112" fmla="*/ 316 w 1131"/>
                <a:gd name="T113" fmla="*/ 1206 h 1368"/>
                <a:gd name="T114" fmla="*/ 1129 w 1131"/>
                <a:gd name="T115" fmla="*/ 874 h 1368"/>
                <a:gd name="T116" fmla="*/ 1129 w 1131"/>
                <a:gd name="T117" fmla="*/ 874 h 1368"/>
                <a:gd name="T118" fmla="*/ 21 w 1131"/>
                <a:gd name="T119" fmla="*/ 337 h 1368"/>
                <a:gd name="T120" fmla="*/ 21 w 1131"/>
                <a:gd name="T121" fmla="*/ 336 h 1368"/>
                <a:gd name="T122" fmla="*/ 226 w 1131"/>
                <a:gd name="T123" fmla="*/ 0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1" h="1368">
                  <a:moveTo>
                    <a:pt x="91" y="170"/>
                  </a:moveTo>
                  <a:lnTo>
                    <a:pt x="90" y="169"/>
                  </a:lnTo>
                  <a:lnTo>
                    <a:pt x="91" y="169"/>
                  </a:lnTo>
                  <a:lnTo>
                    <a:pt x="91" y="170"/>
                  </a:lnTo>
                  <a:close/>
                  <a:moveTo>
                    <a:pt x="903" y="1360"/>
                  </a:moveTo>
                  <a:lnTo>
                    <a:pt x="902" y="1360"/>
                  </a:lnTo>
                  <a:lnTo>
                    <a:pt x="902" y="1359"/>
                  </a:lnTo>
                  <a:lnTo>
                    <a:pt x="901" y="1359"/>
                  </a:lnTo>
                  <a:lnTo>
                    <a:pt x="900" y="1359"/>
                  </a:lnTo>
                  <a:lnTo>
                    <a:pt x="900" y="1358"/>
                  </a:lnTo>
                  <a:lnTo>
                    <a:pt x="901" y="1358"/>
                  </a:lnTo>
                  <a:lnTo>
                    <a:pt x="902" y="1358"/>
                  </a:lnTo>
                  <a:lnTo>
                    <a:pt x="904" y="1360"/>
                  </a:lnTo>
                  <a:lnTo>
                    <a:pt x="905" y="1360"/>
                  </a:lnTo>
                  <a:lnTo>
                    <a:pt x="905" y="1361"/>
                  </a:lnTo>
                  <a:lnTo>
                    <a:pt x="904" y="1361"/>
                  </a:lnTo>
                  <a:lnTo>
                    <a:pt x="903" y="1360"/>
                  </a:lnTo>
                  <a:close/>
                  <a:moveTo>
                    <a:pt x="869" y="1351"/>
                  </a:moveTo>
                  <a:lnTo>
                    <a:pt x="869" y="1352"/>
                  </a:lnTo>
                  <a:lnTo>
                    <a:pt x="868" y="1352"/>
                  </a:lnTo>
                  <a:lnTo>
                    <a:pt x="867" y="1352"/>
                  </a:lnTo>
                  <a:lnTo>
                    <a:pt x="866" y="1352"/>
                  </a:lnTo>
                  <a:lnTo>
                    <a:pt x="864" y="1351"/>
                  </a:lnTo>
                  <a:lnTo>
                    <a:pt x="864" y="1350"/>
                  </a:lnTo>
                  <a:lnTo>
                    <a:pt x="866" y="1350"/>
                  </a:lnTo>
                  <a:lnTo>
                    <a:pt x="867" y="1350"/>
                  </a:lnTo>
                  <a:lnTo>
                    <a:pt x="868" y="1350"/>
                  </a:lnTo>
                  <a:lnTo>
                    <a:pt x="869" y="1350"/>
                  </a:lnTo>
                  <a:lnTo>
                    <a:pt x="869" y="1351"/>
                  </a:lnTo>
                  <a:close/>
                  <a:moveTo>
                    <a:pt x="893" y="1344"/>
                  </a:moveTo>
                  <a:lnTo>
                    <a:pt x="892" y="1344"/>
                  </a:lnTo>
                  <a:lnTo>
                    <a:pt x="891" y="1344"/>
                  </a:lnTo>
                  <a:lnTo>
                    <a:pt x="894" y="1342"/>
                  </a:lnTo>
                  <a:lnTo>
                    <a:pt x="895" y="1342"/>
                  </a:lnTo>
                  <a:lnTo>
                    <a:pt x="895" y="1343"/>
                  </a:lnTo>
                  <a:lnTo>
                    <a:pt x="894" y="1343"/>
                  </a:lnTo>
                  <a:lnTo>
                    <a:pt x="894" y="1344"/>
                  </a:lnTo>
                  <a:lnTo>
                    <a:pt x="894" y="1346"/>
                  </a:lnTo>
                  <a:lnTo>
                    <a:pt x="893" y="1344"/>
                  </a:lnTo>
                  <a:close/>
                  <a:moveTo>
                    <a:pt x="880" y="1335"/>
                  </a:moveTo>
                  <a:lnTo>
                    <a:pt x="880" y="1334"/>
                  </a:lnTo>
                  <a:lnTo>
                    <a:pt x="881" y="1334"/>
                  </a:lnTo>
                  <a:lnTo>
                    <a:pt x="881" y="1333"/>
                  </a:lnTo>
                  <a:lnTo>
                    <a:pt x="883" y="1332"/>
                  </a:lnTo>
                  <a:lnTo>
                    <a:pt x="884" y="1331"/>
                  </a:lnTo>
                  <a:lnTo>
                    <a:pt x="885" y="1331"/>
                  </a:lnTo>
                  <a:lnTo>
                    <a:pt x="886" y="1331"/>
                  </a:lnTo>
                  <a:lnTo>
                    <a:pt x="885" y="1332"/>
                  </a:lnTo>
                  <a:lnTo>
                    <a:pt x="884" y="1333"/>
                  </a:lnTo>
                  <a:lnTo>
                    <a:pt x="887" y="1332"/>
                  </a:lnTo>
                  <a:lnTo>
                    <a:pt x="887" y="1333"/>
                  </a:lnTo>
                  <a:lnTo>
                    <a:pt x="887" y="1334"/>
                  </a:lnTo>
                  <a:lnTo>
                    <a:pt x="886" y="1334"/>
                  </a:lnTo>
                  <a:lnTo>
                    <a:pt x="885" y="1335"/>
                  </a:lnTo>
                  <a:lnTo>
                    <a:pt x="885" y="1336"/>
                  </a:lnTo>
                  <a:lnTo>
                    <a:pt x="885" y="1338"/>
                  </a:lnTo>
                  <a:lnTo>
                    <a:pt x="884" y="1339"/>
                  </a:lnTo>
                  <a:lnTo>
                    <a:pt x="881" y="1340"/>
                  </a:lnTo>
                  <a:lnTo>
                    <a:pt x="881" y="1338"/>
                  </a:lnTo>
                  <a:lnTo>
                    <a:pt x="880" y="1336"/>
                  </a:lnTo>
                  <a:lnTo>
                    <a:pt x="880" y="1335"/>
                  </a:lnTo>
                  <a:close/>
                  <a:moveTo>
                    <a:pt x="881" y="1329"/>
                  </a:moveTo>
                  <a:lnTo>
                    <a:pt x="881" y="1330"/>
                  </a:lnTo>
                  <a:lnTo>
                    <a:pt x="883" y="1330"/>
                  </a:lnTo>
                  <a:lnTo>
                    <a:pt x="883" y="1331"/>
                  </a:lnTo>
                  <a:lnTo>
                    <a:pt x="881" y="1331"/>
                  </a:lnTo>
                  <a:lnTo>
                    <a:pt x="881" y="1332"/>
                  </a:lnTo>
                  <a:lnTo>
                    <a:pt x="880" y="1333"/>
                  </a:lnTo>
                  <a:lnTo>
                    <a:pt x="880" y="1334"/>
                  </a:lnTo>
                  <a:lnTo>
                    <a:pt x="879" y="1335"/>
                  </a:lnTo>
                  <a:lnTo>
                    <a:pt x="879" y="1334"/>
                  </a:lnTo>
                  <a:lnTo>
                    <a:pt x="879" y="1333"/>
                  </a:lnTo>
                  <a:lnTo>
                    <a:pt x="879" y="1332"/>
                  </a:lnTo>
                  <a:lnTo>
                    <a:pt x="879" y="1331"/>
                  </a:lnTo>
                  <a:lnTo>
                    <a:pt x="880" y="1330"/>
                  </a:lnTo>
                  <a:lnTo>
                    <a:pt x="881" y="1329"/>
                  </a:lnTo>
                  <a:close/>
                  <a:moveTo>
                    <a:pt x="888" y="1331"/>
                  </a:moveTo>
                  <a:lnTo>
                    <a:pt x="888" y="1330"/>
                  </a:lnTo>
                  <a:lnTo>
                    <a:pt x="887" y="1330"/>
                  </a:lnTo>
                  <a:lnTo>
                    <a:pt x="887" y="1329"/>
                  </a:lnTo>
                  <a:lnTo>
                    <a:pt x="887" y="1327"/>
                  </a:lnTo>
                  <a:lnTo>
                    <a:pt x="888" y="1327"/>
                  </a:lnTo>
                  <a:lnTo>
                    <a:pt x="889" y="1329"/>
                  </a:lnTo>
                  <a:lnTo>
                    <a:pt x="891" y="1329"/>
                  </a:lnTo>
                  <a:lnTo>
                    <a:pt x="891" y="1330"/>
                  </a:lnTo>
                  <a:lnTo>
                    <a:pt x="889" y="1330"/>
                  </a:lnTo>
                  <a:lnTo>
                    <a:pt x="889" y="1331"/>
                  </a:lnTo>
                  <a:lnTo>
                    <a:pt x="888" y="1331"/>
                  </a:lnTo>
                  <a:close/>
                  <a:moveTo>
                    <a:pt x="921" y="1344"/>
                  </a:moveTo>
                  <a:lnTo>
                    <a:pt x="921" y="1346"/>
                  </a:lnTo>
                  <a:lnTo>
                    <a:pt x="921" y="1348"/>
                  </a:lnTo>
                  <a:lnTo>
                    <a:pt x="920" y="1350"/>
                  </a:lnTo>
                  <a:lnTo>
                    <a:pt x="919" y="1352"/>
                  </a:lnTo>
                  <a:lnTo>
                    <a:pt x="917" y="1351"/>
                  </a:lnTo>
                  <a:lnTo>
                    <a:pt x="916" y="1351"/>
                  </a:lnTo>
                  <a:lnTo>
                    <a:pt x="914" y="1351"/>
                  </a:lnTo>
                  <a:lnTo>
                    <a:pt x="914" y="1352"/>
                  </a:lnTo>
                  <a:lnTo>
                    <a:pt x="917" y="1353"/>
                  </a:lnTo>
                  <a:lnTo>
                    <a:pt x="919" y="1356"/>
                  </a:lnTo>
                  <a:lnTo>
                    <a:pt x="916" y="1356"/>
                  </a:lnTo>
                  <a:lnTo>
                    <a:pt x="913" y="1356"/>
                  </a:lnTo>
                  <a:lnTo>
                    <a:pt x="912" y="1352"/>
                  </a:lnTo>
                  <a:lnTo>
                    <a:pt x="909" y="1351"/>
                  </a:lnTo>
                  <a:lnTo>
                    <a:pt x="908" y="1351"/>
                  </a:lnTo>
                  <a:lnTo>
                    <a:pt x="906" y="1352"/>
                  </a:lnTo>
                  <a:lnTo>
                    <a:pt x="905" y="1352"/>
                  </a:lnTo>
                  <a:lnTo>
                    <a:pt x="904" y="1351"/>
                  </a:lnTo>
                  <a:lnTo>
                    <a:pt x="902" y="1351"/>
                  </a:lnTo>
                  <a:lnTo>
                    <a:pt x="900" y="1351"/>
                  </a:lnTo>
                  <a:lnTo>
                    <a:pt x="901" y="1352"/>
                  </a:lnTo>
                  <a:lnTo>
                    <a:pt x="902" y="1353"/>
                  </a:lnTo>
                  <a:lnTo>
                    <a:pt x="902" y="1355"/>
                  </a:lnTo>
                  <a:lnTo>
                    <a:pt x="903" y="1356"/>
                  </a:lnTo>
                  <a:lnTo>
                    <a:pt x="902" y="1356"/>
                  </a:lnTo>
                  <a:lnTo>
                    <a:pt x="901" y="1355"/>
                  </a:lnTo>
                  <a:lnTo>
                    <a:pt x="900" y="1353"/>
                  </a:lnTo>
                  <a:lnTo>
                    <a:pt x="899" y="1353"/>
                  </a:lnTo>
                  <a:lnTo>
                    <a:pt x="899" y="1355"/>
                  </a:lnTo>
                  <a:lnTo>
                    <a:pt x="900" y="1356"/>
                  </a:lnTo>
                  <a:lnTo>
                    <a:pt x="897" y="1355"/>
                  </a:lnTo>
                  <a:lnTo>
                    <a:pt x="895" y="1353"/>
                  </a:lnTo>
                  <a:lnTo>
                    <a:pt x="896" y="1355"/>
                  </a:lnTo>
                  <a:lnTo>
                    <a:pt x="897" y="1356"/>
                  </a:lnTo>
                  <a:lnTo>
                    <a:pt x="897" y="1357"/>
                  </a:lnTo>
                  <a:lnTo>
                    <a:pt x="899" y="1357"/>
                  </a:lnTo>
                  <a:lnTo>
                    <a:pt x="899" y="1358"/>
                  </a:lnTo>
                  <a:lnTo>
                    <a:pt x="899" y="1359"/>
                  </a:lnTo>
                  <a:lnTo>
                    <a:pt x="900" y="1360"/>
                  </a:lnTo>
                  <a:lnTo>
                    <a:pt x="902" y="1361"/>
                  </a:lnTo>
                  <a:lnTo>
                    <a:pt x="904" y="1361"/>
                  </a:lnTo>
                  <a:lnTo>
                    <a:pt x="906" y="1363"/>
                  </a:lnTo>
                  <a:lnTo>
                    <a:pt x="909" y="1364"/>
                  </a:lnTo>
                  <a:lnTo>
                    <a:pt x="906" y="1361"/>
                  </a:lnTo>
                  <a:lnTo>
                    <a:pt x="906" y="1359"/>
                  </a:lnTo>
                  <a:lnTo>
                    <a:pt x="908" y="1359"/>
                  </a:lnTo>
                  <a:lnTo>
                    <a:pt x="909" y="1359"/>
                  </a:lnTo>
                  <a:lnTo>
                    <a:pt x="910" y="1359"/>
                  </a:lnTo>
                  <a:lnTo>
                    <a:pt x="911" y="1359"/>
                  </a:lnTo>
                  <a:lnTo>
                    <a:pt x="913" y="1360"/>
                  </a:lnTo>
                  <a:lnTo>
                    <a:pt x="914" y="1361"/>
                  </a:lnTo>
                  <a:lnTo>
                    <a:pt x="912" y="1364"/>
                  </a:lnTo>
                  <a:lnTo>
                    <a:pt x="910" y="1364"/>
                  </a:lnTo>
                  <a:lnTo>
                    <a:pt x="911" y="1365"/>
                  </a:lnTo>
                  <a:lnTo>
                    <a:pt x="913" y="1366"/>
                  </a:lnTo>
                  <a:lnTo>
                    <a:pt x="912" y="1367"/>
                  </a:lnTo>
                  <a:lnTo>
                    <a:pt x="911" y="1367"/>
                  </a:lnTo>
                  <a:lnTo>
                    <a:pt x="909" y="1367"/>
                  </a:lnTo>
                  <a:lnTo>
                    <a:pt x="909" y="1368"/>
                  </a:lnTo>
                  <a:lnTo>
                    <a:pt x="906" y="1368"/>
                  </a:lnTo>
                  <a:lnTo>
                    <a:pt x="905" y="1367"/>
                  </a:lnTo>
                  <a:lnTo>
                    <a:pt x="903" y="1368"/>
                  </a:lnTo>
                  <a:lnTo>
                    <a:pt x="901" y="1367"/>
                  </a:lnTo>
                  <a:lnTo>
                    <a:pt x="900" y="1365"/>
                  </a:lnTo>
                  <a:lnTo>
                    <a:pt x="899" y="1364"/>
                  </a:lnTo>
                  <a:lnTo>
                    <a:pt x="899" y="1361"/>
                  </a:lnTo>
                  <a:lnTo>
                    <a:pt x="899" y="1359"/>
                  </a:lnTo>
                  <a:lnTo>
                    <a:pt x="897" y="1358"/>
                  </a:lnTo>
                  <a:lnTo>
                    <a:pt x="895" y="1358"/>
                  </a:lnTo>
                  <a:lnTo>
                    <a:pt x="896" y="1359"/>
                  </a:lnTo>
                  <a:lnTo>
                    <a:pt x="896" y="1360"/>
                  </a:lnTo>
                  <a:lnTo>
                    <a:pt x="895" y="1359"/>
                  </a:lnTo>
                  <a:lnTo>
                    <a:pt x="894" y="1359"/>
                  </a:lnTo>
                  <a:lnTo>
                    <a:pt x="895" y="1360"/>
                  </a:lnTo>
                  <a:lnTo>
                    <a:pt x="896" y="1363"/>
                  </a:lnTo>
                  <a:lnTo>
                    <a:pt x="896" y="1365"/>
                  </a:lnTo>
                  <a:lnTo>
                    <a:pt x="895" y="1366"/>
                  </a:lnTo>
                  <a:lnTo>
                    <a:pt x="894" y="1366"/>
                  </a:lnTo>
                  <a:lnTo>
                    <a:pt x="893" y="1365"/>
                  </a:lnTo>
                  <a:lnTo>
                    <a:pt x="891" y="1365"/>
                  </a:lnTo>
                  <a:lnTo>
                    <a:pt x="889" y="1365"/>
                  </a:lnTo>
                  <a:lnTo>
                    <a:pt x="887" y="1363"/>
                  </a:lnTo>
                  <a:lnTo>
                    <a:pt x="886" y="1361"/>
                  </a:lnTo>
                  <a:lnTo>
                    <a:pt x="885" y="1361"/>
                  </a:lnTo>
                  <a:lnTo>
                    <a:pt x="884" y="1361"/>
                  </a:lnTo>
                  <a:lnTo>
                    <a:pt x="883" y="1359"/>
                  </a:lnTo>
                  <a:lnTo>
                    <a:pt x="881" y="1358"/>
                  </a:lnTo>
                  <a:lnTo>
                    <a:pt x="881" y="1359"/>
                  </a:lnTo>
                  <a:lnTo>
                    <a:pt x="880" y="1359"/>
                  </a:lnTo>
                  <a:lnTo>
                    <a:pt x="881" y="1360"/>
                  </a:lnTo>
                  <a:lnTo>
                    <a:pt x="881" y="1361"/>
                  </a:lnTo>
                  <a:lnTo>
                    <a:pt x="880" y="1361"/>
                  </a:lnTo>
                  <a:lnTo>
                    <a:pt x="879" y="1359"/>
                  </a:lnTo>
                  <a:lnTo>
                    <a:pt x="879" y="1360"/>
                  </a:lnTo>
                  <a:lnTo>
                    <a:pt x="880" y="1361"/>
                  </a:lnTo>
                  <a:lnTo>
                    <a:pt x="880" y="1363"/>
                  </a:lnTo>
                  <a:lnTo>
                    <a:pt x="879" y="1363"/>
                  </a:lnTo>
                  <a:lnTo>
                    <a:pt x="879" y="1364"/>
                  </a:lnTo>
                  <a:lnTo>
                    <a:pt x="878" y="1364"/>
                  </a:lnTo>
                  <a:lnTo>
                    <a:pt x="878" y="1361"/>
                  </a:lnTo>
                  <a:lnTo>
                    <a:pt x="877" y="1360"/>
                  </a:lnTo>
                  <a:lnTo>
                    <a:pt x="877" y="1363"/>
                  </a:lnTo>
                  <a:lnTo>
                    <a:pt x="878" y="1365"/>
                  </a:lnTo>
                  <a:lnTo>
                    <a:pt x="877" y="1367"/>
                  </a:lnTo>
                  <a:lnTo>
                    <a:pt x="876" y="1368"/>
                  </a:lnTo>
                  <a:lnTo>
                    <a:pt x="875" y="1368"/>
                  </a:lnTo>
                  <a:lnTo>
                    <a:pt x="874" y="1368"/>
                  </a:lnTo>
                  <a:lnTo>
                    <a:pt x="872" y="1368"/>
                  </a:lnTo>
                  <a:lnTo>
                    <a:pt x="871" y="1368"/>
                  </a:lnTo>
                  <a:lnTo>
                    <a:pt x="870" y="1368"/>
                  </a:lnTo>
                  <a:lnTo>
                    <a:pt x="869" y="1368"/>
                  </a:lnTo>
                  <a:lnTo>
                    <a:pt x="868" y="1366"/>
                  </a:lnTo>
                  <a:lnTo>
                    <a:pt x="868" y="1365"/>
                  </a:lnTo>
                  <a:lnTo>
                    <a:pt x="868" y="1363"/>
                  </a:lnTo>
                  <a:lnTo>
                    <a:pt x="869" y="1361"/>
                  </a:lnTo>
                  <a:lnTo>
                    <a:pt x="870" y="1360"/>
                  </a:lnTo>
                  <a:lnTo>
                    <a:pt x="870" y="1359"/>
                  </a:lnTo>
                  <a:lnTo>
                    <a:pt x="869" y="1358"/>
                  </a:lnTo>
                  <a:lnTo>
                    <a:pt x="871" y="1357"/>
                  </a:lnTo>
                  <a:lnTo>
                    <a:pt x="872" y="1356"/>
                  </a:lnTo>
                  <a:lnTo>
                    <a:pt x="871" y="1353"/>
                  </a:lnTo>
                  <a:lnTo>
                    <a:pt x="871" y="1352"/>
                  </a:lnTo>
                  <a:lnTo>
                    <a:pt x="870" y="1352"/>
                  </a:lnTo>
                  <a:lnTo>
                    <a:pt x="869" y="1352"/>
                  </a:lnTo>
                  <a:lnTo>
                    <a:pt x="870" y="1350"/>
                  </a:lnTo>
                  <a:lnTo>
                    <a:pt x="872" y="1350"/>
                  </a:lnTo>
                  <a:lnTo>
                    <a:pt x="872" y="1349"/>
                  </a:lnTo>
                  <a:lnTo>
                    <a:pt x="871" y="1349"/>
                  </a:lnTo>
                  <a:lnTo>
                    <a:pt x="870" y="1349"/>
                  </a:lnTo>
                  <a:lnTo>
                    <a:pt x="869" y="1349"/>
                  </a:lnTo>
                  <a:lnTo>
                    <a:pt x="870" y="1348"/>
                  </a:lnTo>
                  <a:lnTo>
                    <a:pt x="869" y="1347"/>
                  </a:lnTo>
                  <a:lnTo>
                    <a:pt x="868" y="1344"/>
                  </a:lnTo>
                  <a:lnTo>
                    <a:pt x="868" y="1343"/>
                  </a:lnTo>
                  <a:lnTo>
                    <a:pt x="869" y="1344"/>
                  </a:lnTo>
                  <a:lnTo>
                    <a:pt x="870" y="1343"/>
                  </a:lnTo>
                  <a:lnTo>
                    <a:pt x="872" y="1342"/>
                  </a:lnTo>
                  <a:lnTo>
                    <a:pt x="870" y="1342"/>
                  </a:lnTo>
                  <a:lnTo>
                    <a:pt x="869" y="1341"/>
                  </a:lnTo>
                  <a:lnTo>
                    <a:pt x="870" y="1341"/>
                  </a:lnTo>
                  <a:lnTo>
                    <a:pt x="869" y="1341"/>
                  </a:lnTo>
                  <a:lnTo>
                    <a:pt x="868" y="1341"/>
                  </a:lnTo>
                  <a:lnTo>
                    <a:pt x="868" y="1340"/>
                  </a:lnTo>
                  <a:lnTo>
                    <a:pt x="868" y="1339"/>
                  </a:lnTo>
                  <a:lnTo>
                    <a:pt x="868" y="1338"/>
                  </a:lnTo>
                  <a:lnTo>
                    <a:pt x="869" y="1338"/>
                  </a:lnTo>
                  <a:lnTo>
                    <a:pt x="870" y="1338"/>
                  </a:lnTo>
                  <a:lnTo>
                    <a:pt x="869" y="1336"/>
                  </a:lnTo>
                  <a:lnTo>
                    <a:pt x="869" y="1334"/>
                  </a:lnTo>
                  <a:lnTo>
                    <a:pt x="870" y="1334"/>
                  </a:lnTo>
                  <a:lnTo>
                    <a:pt x="872" y="1334"/>
                  </a:lnTo>
                  <a:lnTo>
                    <a:pt x="871" y="1333"/>
                  </a:lnTo>
                  <a:lnTo>
                    <a:pt x="870" y="1332"/>
                  </a:lnTo>
                  <a:lnTo>
                    <a:pt x="870" y="1331"/>
                  </a:lnTo>
                  <a:lnTo>
                    <a:pt x="869" y="1330"/>
                  </a:lnTo>
                  <a:lnTo>
                    <a:pt x="869" y="1329"/>
                  </a:lnTo>
                  <a:lnTo>
                    <a:pt x="870" y="1327"/>
                  </a:lnTo>
                  <a:lnTo>
                    <a:pt x="871" y="1327"/>
                  </a:lnTo>
                  <a:lnTo>
                    <a:pt x="871" y="1326"/>
                  </a:lnTo>
                  <a:lnTo>
                    <a:pt x="872" y="1325"/>
                  </a:lnTo>
                  <a:lnTo>
                    <a:pt x="872" y="1324"/>
                  </a:lnTo>
                  <a:lnTo>
                    <a:pt x="872" y="1323"/>
                  </a:lnTo>
                  <a:lnTo>
                    <a:pt x="874" y="1322"/>
                  </a:lnTo>
                  <a:lnTo>
                    <a:pt x="874" y="1321"/>
                  </a:lnTo>
                  <a:lnTo>
                    <a:pt x="876" y="1319"/>
                  </a:lnTo>
                  <a:lnTo>
                    <a:pt x="877" y="1321"/>
                  </a:lnTo>
                  <a:lnTo>
                    <a:pt x="877" y="1322"/>
                  </a:lnTo>
                  <a:lnTo>
                    <a:pt x="877" y="1323"/>
                  </a:lnTo>
                  <a:lnTo>
                    <a:pt x="878" y="1323"/>
                  </a:lnTo>
                  <a:lnTo>
                    <a:pt x="875" y="1326"/>
                  </a:lnTo>
                  <a:lnTo>
                    <a:pt x="872" y="1331"/>
                  </a:lnTo>
                  <a:lnTo>
                    <a:pt x="874" y="1330"/>
                  </a:lnTo>
                  <a:lnTo>
                    <a:pt x="875" y="1330"/>
                  </a:lnTo>
                  <a:lnTo>
                    <a:pt x="874" y="1329"/>
                  </a:lnTo>
                  <a:lnTo>
                    <a:pt x="875" y="1329"/>
                  </a:lnTo>
                  <a:lnTo>
                    <a:pt x="876" y="1329"/>
                  </a:lnTo>
                  <a:lnTo>
                    <a:pt x="877" y="1326"/>
                  </a:lnTo>
                  <a:lnTo>
                    <a:pt x="879" y="1324"/>
                  </a:lnTo>
                  <a:lnTo>
                    <a:pt x="880" y="1324"/>
                  </a:lnTo>
                  <a:lnTo>
                    <a:pt x="880" y="1325"/>
                  </a:lnTo>
                  <a:lnTo>
                    <a:pt x="879" y="1326"/>
                  </a:lnTo>
                  <a:lnTo>
                    <a:pt x="878" y="1327"/>
                  </a:lnTo>
                  <a:lnTo>
                    <a:pt x="879" y="1327"/>
                  </a:lnTo>
                  <a:lnTo>
                    <a:pt x="879" y="1329"/>
                  </a:lnTo>
                  <a:lnTo>
                    <a:pt x="879" y="1330"/>
                  </a:lnTo>
                  <a:lnTo>
                    <a:pt x="877" y="1331"/>
                  </a:lnTo>
                  <a:lnTo>
                    <a:pt x="877" y="1333"/>
                  </a:lnTo>
                  <a:lnTo>
                    <a:pt x="877" y="1332"/>
                  </a:lnTo>
                  <a:lnTo>
                    <a:pt x="878" y="1332"/>
                  </a:lnTo>
                  <a:lnTo>
                    <a:pt x="877" y="1334"/>
                  </a:lnTo>
                  <a:lnTo>
                    <a:pt x="876" y="1336"/>
                  </a:lnTo>
                  <a:lnTo>
                    <a:pt x="875" y="1338"/>
                  </a:lnTo>
                  <a:lnTo>
                    <a:pt x="875" y="1340"/>
                  </a:lnTo>
                  <a:lnTo>
                    <a:pt x="876" y="1340"/>
                  </a:lnTo>
                  <a:lnTo>
                    <a:pt x="877" y="1341"/>
                  </a:lnTo>
                  <a:lnTo>
                    <a:pt x="877" y="1338"/>
                  </a:lnTo>
                  <a:lnTo>
                    <a:pt x="878" y="1335"/>
                  </a:lnTo>
                  <a:lnTo>
                    <a:pt x="879" y="1336"/>
                  </a:lnTo>
                  <a:lnTo>
                    <a:pt x="880" y="1338"/>
                  </a:lnTo>
                  <a:lnTo>
                    <a:pt x="880" y="1339"/>
                  </a:lnTo>
                  <a:lnTo>
                    <a:pt x="880" y="1341"/>
                  </a:lnTo>
                  <a:lnTo>
                    <a:pt x="881" y="1341"/>
                  </a:lnTo>
                  <a:lnTo>
                    <a:pt x="883" y="1341"/>
                  </a:lnTo>
                  <a:lnTo>
                    <a:pt x="885" y="1339"/>
                  </a:lnTo>
                  <a:lnTo>
                    <a:pt x="888" y="1336"/>
                  </a:lnTo>
                  <a:lnTo>
                    <a:pt x="888" y="1338"/>
                  </a:lnTo>
                  <a:lnTo>
                    <a:pt x="888" y="1339"/>
                  </a:lnTo>
                  <a:lnTo>
                    <a:pt x="888" y="1340"/>
                  </a:lnTo>
                  <a:lnTo>
                    <a:pt x="889" y="1339"/>
                  </a:lnTo>
                  <a:lnTo>
                    <a:pt x="891" y="1335"/>
                  </a:lnTo>
                  <a:lnTo>
                    <a:pt x="893" y="1333"/>
                  </a:lnTo>
                  <a:lnTo>
                    <a:pt x="893" y="1334"/>
                  </a:lnTo>
                  <a:lnTo>
                    <a:pt x="893" y="1335"/>
                  </a:lnTo>
                  <a:lnTo>
                    <a:pt x="893" y="1336"/>
                  </a:lnTo>
                  <a:lnTo>
                    <a:pt x="892" y="1336"/>
                  </a:lnTo>
                  <a:lnTo>
                    <a:pt x="892" y="1338"/>
                  </a:lnTo>
                  <a:lnTo>
                    <a:pt x="893" y="1338"/>
                  </a:lnTo>
                  <a:lnTo>
                    <a:pt x="894" y="1339"/>
                  </a:lnTo>
                  <a:lnTo>
                    <a:pt x="892" y="1340"/>
                  </a:lnTo>
                  <a:lnTo>
                    <a:pt x="894" y="1340"/>
                  </a:lnTo>
                  <a:lnTo>
                    <a:pt x="894" y="1341"/>
                  </a:lnTo>
                  <a:lnTo>
                    <a:pt x="893" y="1342"/>
                  </a:lnTo>
                  <a:lnTo>
                    <a:pt x="891" y="1342"/>
                  </a:lnTo>
                  <a:lnTo>
                    <a:pt x="891" y="1341"/>
                  </a:lnTo>
                  <a:lnTo>
                    <a:pt x="889" y="1341"/>
                  </a:lnTo>
                  <a:lnTo>
                    <a:pt x="887" y="1341"/>
                  </a:lnTo>
                  <a:lnTo>
                    <a:pt x="885" y="1342"/>
                  </a:lnTo>
                  <a:lnTo>
                    <a:pt x="884" y="1343"/>
                  </a:lnTo>
                  <a:lnTo>
                    <a:pt x="884" y="1344"/>
                  </a:lnTo>
                  <a:lnTo>
                    <a:pt x="885" y="1344"/>
                  </a:lnTo>
                  <a:lnTo>
                    <a:pt x="885" y="1343"/>
                  </a:lnTo>
                  <a:lnTo>
                    <a:pt x="887" y="1342"/>
                  </a:lnTo>
                  <a:lnTo>
                    <a:pt x="889" y="1342"/>
                  </a:lnTo>
                  <a:lnTo>
                    <a:pt x="887" y="1343"/>
                  </a:lnTo>
                  <a:lnTo>
                    <a:pt x="886" y="1344"/>
                  </a:lnTo>
                  <a:lnTo>
                    <a:pt x="888" y="1344"/>
                  </a:lnTo>
                  <a:lnTo>
                    <a:pt x="888" y="1346"/>
                  </a:lnTo>
                  <a:lnTo>
                    <a:pt x="889" y="1346"/>
                  </a:lnTo>
                  <a:lnTo>
                    <a:pt x="889" y="1347"/>
                  </a:lnTo>
                  <a:lnTo>
                    <a:pt x="891" y="1347"/>
                  </a:lnTo>
                  <a:lnTo>
                    <a:pt x="889" y="1347"/>
                  </a:lnTo>
                  <a:lnTo>
                    <a:pt x="887" y="1348"/>
                  </a:lnTo>
                  <a:lnTo>
                    <a:pt x="889" y="1348"/>
                  </a:lnTo>
                  <a:lnTo>
                    <a:pt x="892" y="1348"/>
                  </a:lnTo>
                  <a:lnTo>
                    <a:pt x="894" y="1347"/>
                  </a:lnTo>
                  <a:lnTo>
                    <a:pt x="896" y="1347"/>
                  </a:lnTo>
                  <a:lnTo>
                    <a:pt x="895" y="1349"/>
                  </a:lnTo>
                  <a:lnTo>
                    <a:pt x="892" y="1349"/>
                  </a:lnTo>
                  <a:lnTo>
                    <a:pt x="894" y="1350"/>
                  </a:lnTo>
                  <a:lnTo>
                    <a:pt x="896" y="1350"/>
                  </a:lnTo>
                  <a:lnTo>
                    <a:pt x="897" y="1349"/>
                  </a:lnTo>
                  <a:lnTo>
                    <a:pt x="899" y="1347"/>
                  </a:lnTo>
                  <a:lnTo>
                    <a:pt x="899" y="1348"/>
                  </a:lnTo>
                  <a:lnTo>
                    <a:pt x="899" y="1349"/>
                  </a:lnTo>
                  <a:lnTo>
                    <a:pt x="900" y="1348"/>
                  </a:lnTo>
                  <a:lnTo>
                    <a:pt x="901" y="1347"/>
                  </a:lnTo>
                  <a:lnTo>
                    <a:pt x="901" y="1346"/>
                  </a:lnTo>
                  <a:lnTo>
                    <a:pt x="901" y="1344"/>
                  </a:lnTo>
                  <a:lnTo>
                    <a:pt x="902" y="1344"/>
                  </a:lnTo>
                  <a:lnTo>
                    <a:pt x="902" y="1343"/>
                  </a:lnTo>
                  <a:lnTo>
                    <a:pt x="903" y="1343"/>
                  </a:lnTo>
                  <a:lnTo>
                    <a:pt x="904" y="1342"/>
                  </a:lnTo>
                  <a:lnTo>
                    <a:pt x="905" y="1342"/>
                  </a:lnTo>
                  <a:lnTo>
                    <a:pt x="908" y="1341"/>
                  </a:lnTo>
                  <a:lnTo>
                    <a:pt x="909" y="1342"/>
                  </a:lnTo>
                  <a:lnTo>
                    <a:pt x="909" y="1343"/>
                  </a:lnTo>
                  <a:lnTo>
                    <a:pt x="911" y="1343"/>
                  </a:lnTo>
                  <a:lnTo>
                    <a:pt x="912" y="1342"/>
                  </a:lnTo>
                  <a:lnTo>
                    <a:pt x="913" y="1339"/>
                  </a:lnTo>
                  <a:lnTo>
                    <a:pt x="914" y="1338"/>
                  </a:lnTo>
                  <a:lnTo>
                    <a:pt x="917" y="1338"/>
                  </a:lnTo>
                  <a:lnTo>
                    <a:pt x="919" y="1339"/>
                  </a:lnTo>
                  <a:lnTo>
                    <a:pt x="920" y="1340"/>
                  </a:lnTo>
                  <a:lnTo>
                    <a:pt x="920" y="1342"/>
                  </a:lnTo>
                  <a:lnTo>
                    <a:pt x="921" y="1344"/>
                  </a:lnTo>
                  <a:close/>
                  <a:moveTo>
                    <a:pt x="866" y="1318"/>
                  </a:moveTo>
                  <a:lnTo>
                    <a:pt x="866" y="1319"/>
                  </a:lnTo>
                  <a:lnTo>
                    <a:pt x="864" y="1319"/>
                  </a:lnTo>
                  <a:lnTo>
                    <a:pt x="863" y="1319"/>
                  </a:lnTo>
                  <a:lnTo>
                    <a:pt x="863" y="1318"/>
                  </a:lnTo>
                  <a:lnTo>
                    <a:pt x="864" y="1318"/>
                  </a:lnTo>
                  <a:lnTo>
                    <a:pt x="866" y="1318"/>
                  </a:lnTo>
                  <a:close/>
                  <a:moveTo>
                    <a:pt x="869" y="1317"/>
                  </a:moveTo>
                  <a:lnTo>
                    <a:pt x="869" y="1318"/>
                  </a:lnTo>
                  <a:lnTo>
                    <a:pt x="868" y="1317"/>
                  </a:lnTo>
                  <a:lnTo>
                    <a:pt x="869" y="1316"/>
                  </a:lnTo>
                  <a:lnTo>
                    <a:pt x="870" y="1316"/>
                  </a:lnTo>
                  <a:lnTo>
                    <a:pt x="870" y="1317"/>
                  </a:lnTo>
                  <a:lnTo>
                    <a:pt x="869" y="1317"/>
                  </a:lnTo>
                  <a:close/>
                  <a:moveTo>
                    <a:pt x="362" y="1219"/>
                  </a:moveTo>
                  <a:lnTo>
                    <a:pt x="364" y="1221"/>
                  </a:lnTo>
                  <a:lnTo>
                    <a:pt x="361" y="1223"/>
                  </a:lnTo>
                  <a:lnTo>
                    <a:pt x="361" y="1222"/>
                  </a:lnTo>
                  <a:lnTo>
                    <a:pt x="360" y="1222"/>
                  </a:lnTo>
                  <a:lnTo>
                    <a:pt x="360" y="1223"/>
                  </a:lnTo>
                  <a:lnTo>
                    <a:pt x="359" y="1222"/>
                  </a:lnTo>
                  <a:lnTo>
                    <a:pt x="358" y="1222"/>
                  </a:lnTo>
                  <a:lnTo>
                    <a:pt x="358" y="1221"/>
                  </a:lnTo>
                  <a:lnTo>
                    <a:pt x="357" y="1221"/>
                  </a:lnTo>
                  <a:lnTo>
                    <a:pt x="357" y="1219"/>
                  </a:lnTo>
                  <a:lnTo>
                    <a:pt x="357" y="1218"/>
                  </a:lnTo>
                  <a:lnTo>
                    <a:pt x="359" y="1217"/>
                  </a:lnTo>
                  <a:lnTo>
                    <a:pt x="360" y="1217"/>
                  </a:lnTo>
                  <a:lnTo>
                    <a:pt x="360" y="1218"/>
                  </a:lnTo>
                  <a:lnTo>
                    <a:pt x="361" y="1219"/>
                  </a:lnTo>
                  <a:lnTo>
                    <a:pt x="362" y="1219"/>
                  </a:lnTo>
                  <a:close/>
                  <a:moveTo>
                    <a:pt x="312" y="1206"/>
                  </a:moveTo>
                  <a:lnTo>
                    <a:pt x="314" y="1206"/>
                  </a:lnTo>
                  <a:lnTo>
                    <a:pt x="316" y="1205"/>
                  </a:lnTo>
                  <a:lnTo>
                    <a:pt x="316" y="1206"/>
                  </a:lnTo>
                  <a:lnTo>
                    <a:pt x="316" y="1207"/>
                  </a:lnTo>
                  <a:lnTo>
                    <a:pt x="316" y="1208"/>
                  </a:lnTo>
                  <a:lnTo>
                    <a:pt x="315" y="1208"/>
                  </a:lnTo>
                  <a:lnTo>
                    <a:pt x="314" y="1208"/>
                  </a:lnTo>
                  <a:lnTo>
                    <a:pt x="312" y="1207"/>
                  </a:lnTo>
                  <a:lnTo>
                    <a:pt x="312" y="1206"/>
                  </a:lnTo>
                  <a:close/>
                  <a:moveTo>
                    <a:pt x="1129" y="874"/>
                  </a:moveTo>
                  <a:lnTo>
                    <a:pt x="1130" y="874"/>
                  </a:lnTo>
                  <a:lnTo>
                    <a:pt x="1131" y="874"/>
                  </a:lnTo>
                  <a:lnTo>
                    <a:pt x="1131" y="877"/>
                  </a:lnTo>
                  <a:lnTo>
                    <a:pt x="1130" y="877"/>
                  </a:lnTo>
                  <a:lnTo>
                    <a:pt x="1129" y="877"/>
                  </a:lnTo>
                  <a:lnTo>
                    <a:pt x="1128" y="875"/>
                  </a:lnTo>
                  <a:lnTo>
                    <a:pt x="1129" y="874"/>
                  </a:lnTo>
                  <a:close/>
                  <a:moveTo>
                    <a:pt x="1130" y="907"/>
                  </a:moveTo>
                  <a:lnTo>
                    <a:pt x="1130" y="908"/>
                  </a:lnTo>
                  <a:lnTo>
                    <a:pt x="1129" y="908"/>
                  </a:lnTo>
                  <a:lnTo>
                    <a:pt x="1129" y="907"/>
                  </a:lnTo>
                  <a:lnTo>
                    <a:pt x="1130" y="907"/>
                  </a:lnTo>
                  <a:close/>
                  <a:moveTo>
                    <a:pt x="21" y="336"/>
                  </a:moveTo>
                  <a:lnTo>
                    <a:pt x="21" y="337"/>
                  </a:lnTo>
                  <a:lnTo>
                    <a:pt x="19" y="338"/>
                  </a:lnTo>
                  <a:lnTo>
                    <a:pt x="18" y="337"/>
                  </a:lnTo>
                  <a:lnTo>
                    <a:pt x="18" y="336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21" y="337"/>
                  </a:lnTo>
                  <a:lnTo>
                    <a:pt x="21" y="336"/>
                  </a:lnTo>
                  <a:close/>
                  <a:moveTo>
                    <a:pt x="0" y="309"/>
                  </a:moveTo>
                  <a:lnTo>
                    <a:pt x="0" y="308"/>
                  </a:lnTo>
                  <a:lnTo>
                    <a:pt x="1" y="308"/>
                  </a:lnTo>
                  <a:lnTo>
                    <a:pt x="0" y="309"/>
                  </a:lnTo>
                  <a:close/>
                  <a:moveTo>
                    <a:pt x="226" y="0"/>
                  </a:moveTo>
                  <a:lnTo>
                    <a:pt x="227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1">
              <a:extLst>
                <a:ext uri="{FF2B5EF4-FFF2-40B4-BE49-F238E27FC236}">
                  <a16:creationId xmlns:a16="http://schemas.microsoft.com/office/drawing/2014/main" id="{0BBECF8D-42A8-CD48-985F-61FD71C8C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6629" y="5072117"/>
              <a:ext cx="22733" cy="15111"/>
            </a:xfrm>
            <a:custGeom>
              <a:avLst/>
              <a:gdLst>
                <a:gd name="T0" fmla="*/ 150 w 173"/>
                <a:gd name="T1" fmla="*/ 75 h 115"/>
                <a:gd name="T2" fmla="*/ 158 w 173"/>
                <a:gd name="T3" fmla="*/ 78 h 115"/>
                <a:gd name="T4" fmla="*/ 166 w 173"/>
                <a:gd name="T5" fmla="*/ 79 h 115"/>
                <a:gd name="T6" fmla="*/ 173 w 173"/>
                <a:gd name="T7" fmla="*/ 78 h 115"/>
                <a:gd name="T8" fmla="*/ 127 w 173"/>
                <a:gd name="T9" fmla="*/ 92 h 115"/>
                <a:gd name="T10" fmla="*/ 111 w 173"/>
                <a:gd name="T11" fmla="*/ 109 h 115"/>
                <a:gd name="T12" fmla="*/ 103 w 173"/>
                <a:gd name="T13" fmla="*/ 112 h 115"/>
                <a:gd name="T14" fmla="*/ 82 w 173"/>
                <a:gd name="T15" fmla="*/ 115 h 115"/>
                <a:gd name="T16" fmla="*/ 72 w 173"/>
                <a:gd name="T17" fmla="*/ 114 h 115"/>
                <a:gd name="T18" fmla="*/ 61 w 173"/>
                <a:gd name="T19" fmla="*/ 106 h 115"/>
                <a:gd name="T20" fmla="*/ 58 w 173"/>
                <a:gd name="T21" fmla="*/ 101 h 115"/>
                <a:gd name="T22" fmla="*/ 50 w 173"/>
                <a:gd name="T23" fmla="*/ 89 h 115"/>
                <a:gd name="T24" fmla="*/ 41 w 173"/>
                <a:gd name="T25" fmla="*/ 64 h 115"/>
                <a:gd name="T26" fmla="*/ 39 w 173"/>
                <a:gd name="T27" fmla="*/ 57 h 115"/>
                <a:gd name="T28" fmla="*/ 41 w 173"/>
                <a:gd name="T29" fmla="*/ 51 h 115"/>
                <a:gd name="T30" fmla="*/ 38 w 173"/>
                <a:gd name="T31" fmla="*/ 49 h 115"/>
                <a:gd name="T32" fmla="*/ 35 w 173"/>
                <a:gd name="T33" fmla="*/ 44 h 115"/>
                <a:gd name="T34" fmla="*/ 35 w 173"/>
                <a:gd name="T35" fmla="*/ 41 h 115"/>
                <a:gd name="T36" fmla="*/ 39 w 173"/>
                <a:gd name="T37" fmla="*/ 37 h 115"/>
                <a:gd name="T38" fmla="*/ 33 w 173"/>
                <a:gd name="T39" fmla="*/ 34 h 115"/>
                <a:gd name="T40" fmla="*/ 29 w 173"/>
                <a:gd name="T41" fmla="*/ 32 h 115"/>
                <a:gd name="T42" fmla="*/ 10 w 173"/>
                <a:gd name="T43" fmla="*/ 30 h 115"/>
                <a:gd name="T44" fmla="*/ 6 w 173"/>
                <a:gd name="T45" fmla="*/ 26 h 115"/>
                <a:gd name="T46" fmla="*/ 2 w 173"/>
                <a:gd name="T47" fmla="*/ 20 h 115"/>
                <a:gd name="T48" fmla="*/ 0 w 173"/>
                <a:gd name="T49" fmla="*/ 10 h 115"/>
                <a:gd name="T50" fmla="*/ 10 w 173"/>
                <a:gd name="T51" fmla="*/ 7 h 115"/>
                <a:gd name="T52" fmla="*/ 18 w 173"/>
                <a:gd name="T53" fmla="*/ 0 h 115"/>
                <a:gd name="T54" fmla="*/ 29 w 173"/>
                <a:gd name="T55" fmla="*/ 11 h 115"/>
                <a:gd name="T56" fmla="*/ 31 w 173"/>
                <a:gd name="T57" fmla="*/ 12 h 115"/>
                <a:gd name="T58" fmla="*/ 33 w 173"/>
                <a:gd name="T59" fmla="*/ 17 h 115"/>
                <a:gd name="T60" fmla="*/ 38 w 173"/>
                <a:gd name="T61" fmla="*/ 24 h 115"/>
                <a:gd name="T62" fmla="*/ 42 w 173"/>
                <a:gd name="T63" fmla="*/ 27 h 115"/>
                <a:gd name="T64" fmla="*/ 44 w 173"/>
                <a:gd name="T65" fmla="*/ 26 h 115"/>
                <a:gd name="T66" fmla="*/ 47 w 173"/>
                <a:gd name="T67" fmla="*/ 18 h 115"/>
                <a:gd name="T68" fmla="*/ 49 w 173"/>
                <a:gd name="T69" fmla="*/ 15 h 115"/>
                <a:gd name="T70" fmla="*/ 54 w 173"/>
                <a:gd name="T71" fmla="*/ 16 h 115"/>
                <a:gd name="T72" fmla="*/ 57 w 173"/>
                <a:gd name="T73" fmla="*/ 20 h 115"/>
                <a:gd name="T74" fmla="*/ 54 w 173"/>
                <a:gd name="T75" fmla="*/ 24 h 115"/>
                <a:gd name="T76" fmla="*/ 57 w 173"/>
                <a:gd name="T77" fmla="*/ 32 h 115"/>
                <a:gd name="T78" fmla="*/ 64 w 173"/>
                <a:gd name="T79" fmla="*/ 33 h 115"/>
                <a:gd name="T80" fmla="*/ 71 w 173"/>
                <a:gd name="T81" fmla="*/ 30 h 115"/>
                <a:gd name="T82" fmla="*/ 76 w 173"/>
                <a:gd name="T83" fmla="*/ 24 h 115"/>
                <a:gd name="T84" fmla="*/ 82 w 173"/>
                <a:gd name="T85" fmla="*/ 27 h 115"/>
                <a:gd name="T86" fmla="*/ 99 w 173"/>
                <a:gd name="T87" fmla="*/ 27 h 115"/>
                <a:gd name="T88" fmla="*/ 106 w 173"/>
                <a:gd name="T89" fmla="*/ 33 h 115"/>
                <a:gd name="T90" fmla="*/ 109 w 173"/>
                <a:gd name="T91" fmla="*/ 36 h 115"/>
                <a:gd name="T92" fmla="*/ 115 w 173"/>
                <a:gd name="T93" fmla="*/ 39 h 115"/>
                <a:gd name="T94" fmla="*/ 119 w 173"/>
                <a:gd name="T95" fmla="*/ 41 h 115"/>
                <a:gd name="T96" fmla="*/ 122 w 173"/>
                <a:gd name="T97" fmla="*/ 44 h 115"/>
                <a:gd name="T98" fmla="*/ 126 w 173"/>
                <a:gd name="T99" fmla="*/ 53 h 115"/>
                <a:gd name="T100" fmla="*/ 128 w 173"/>
                <a:gd name="T101" fmla="*/ 54 h 115"/>
                <a:gd name="T102" fmla="*/ 135 w 173"/>
                <a:gd name="T103" fmla="*/ 64 h 115"/>
                <a:gd name="T104" fmla="*/ 139 w 173"/>
                <a:gd name="T105" fmla="*/ 69 h 115"/>
                <a:gd name="T106" fmla="*/ 150 w 173"/>
                <a:gd name="T107" fmla="*/ 7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3" h="115">
                  <a:moveTo>
                    <a:pt x="150" y="75"/>
                  </a:moveTo>
                  <a:lnTo>
                    <a:pt x="158" y="78"/>
                  </a:lnTo>
                  <a:lnTo>
                    <a:pt x="166" y="79"/>
                  </a:lnTo>
                  <a:lnTo>
                    <a:pt x="173" y="78"/>
                  </a:lnTo>
                  <a:lnTo>
                    <a:pt x="127" y="92"/>
                  </a:lnTo>
                  <a:lnTo>
                    <a:pt x="111" y="109"/>
                  </a:lnTo>
                  <a:lnTo>
                    <a:pt x="103" y="112"/>
                  </a:lnTo>
                  <a:lnTo>
                    <a:pt x="82" y="115"/>
                  </a:lnTo>
                  <a:lnTo>
                    <a:pt x="72" y="114"/>
                  </a:lnTo>
                  <a:lnTo>
                    <a:pt x="61" y="106"/>
                  </a:lnTo>
                  <a:lnTo>
                    <a:pt x="58" y="101"/>
                  </a:lnTo>
                  <a:lnTo>
                    <a:pt x="50" y="89"/>
                  </a:lnTo>
                  <a:lnTo>
                    <a:pt x="41" y="64"/>
                  </a:lnTo>
                  <a:lnTo>
                    <a:pt x="39" y="57"/>
                  </a:lnTo>
                  <a:lnTo>
                    <a:pt x="41" y="51"/>
                  </a:lnTo>
                  <a:lnTo>
                    <a:pt x="38" y="49"/>
                  </a:lnTo>
                  <a:lnTo>
                    <a:pt x="35" y="44"/>
                  </a:lnTo>
                  <a:lnTo>
                    <a:pt x="35" y="41"/>
                  </a:lnTo>
                  <a:lnTo>
                    <a:pt x="39" y="37"/>
                  </a:lnTo>
                  <a:lnTo>
                    <a:pt x="33" y="34"/>
                  </a:lnTo>
                  <a:lnTo>
                    <a:pt x="29" y="32"/>
                  </a:lnTo>
                  <a:lnTo>
                    <a:pt x="10" y="30"/>
                  </a:lnTo>
                  <a:lnTo>
                    <a:pt x="6" y="26"/>
                  </a:lnTo>
                  <a:lnTo>
                    <a:pt x="2" y="20"/>
                  </a:lnTo>
                  <a:lnTo>
                    <a:pt x="0" y="10"/>
                  </a:lnTo>
                  <a:lnTo>
                    <a:pt x="10" y="7"/>
                  </a:lnTo>
                  <a:lnTo>
                    <a:pt x="18" y="0"/>
                  </a:lnTo>
                  <a:lnTo>
                    <a:pt x="29" y="11"/>
                  </a:lnTo>
                  <a:lnTo>
                    <a:pt x="31" y="12"/>
                  </a:lnTo>
                  <a:lnTo>
                    <a:pt x="33" y="17"/>
                  </a:lnTo>
                  <a:lnTo>
                    <a:pt x="38" y="24"/>
                  </a:lnTo>
                  <a:lnTo>
                    <a:pt x="42" y="27"/>
                  </a:lnTo>
                  <a:lnTo>
                    <a:pt x="44" y="26"/>
                  </a:lnTo>
                  <a:lnTo>
                    <a:pt x="47" y="18"/>
                  </a:lnTo>
                  <a:lnTo>
                    <a:pt x="49" y="15"/>
                  </a:lnTo>
                  <a:lnTo>
                    <a:pt x="54" y="16"/>
                  </a:lnTo>
                  <a:lnTo>
                    <a:pt x="57" y="20"/>
                  </a:lnTo>
                  <a:lnTo>
                    <a:pt x="54" y="24"/>
                  </a:lnTo>
                  <a:lnTo>
                    <a:pt x="57" y="32"/>
                  </a:lnTo>
                  <a:lnTo>
                    <a:pt x="64" y="33"/>
                  </a:lnTo>
                  <a:lnTo>
                    <a:pt x="71" y="30"/>
                  </a:lnTo>
                  <a:lnTo>
                    <a:pt x="76" y="24"/>
                  </a:lnTo>
                  <a:lnTo>
                    <a:pt x="82" y="27"/>
                  </a:lnTo>
                  <a:lnTo>
                    <a:pt x="99" y="27"/>
                  </a:lnTo>
                  <a:lnTo>
                    <a:pt x="106" y="33"/>
                  </a:lnTo>
                  <a:lnTo>
                    <a:pt x="109" y="36"/>
                  </a:lnTo>
                  <a:lnTo>
                    <a:pt x="115" y="39"/>
                  </a:lnTo>
                  <a:lnTo>
                    <a:pt x="119" y="41"/>
                  </a:lnTo>
                  <a:lnTo>
                    <a:pt x="122" y="44"/>
                  </a:lnTo>
                  <a:lnTo>
                    <a:pt x="126" y="53"/>
                  </a:lnTo>
                  <a:lnTo>
                    <a:pt x="128" y="54"/>
                  </a:lnTo>
                  <a:lnTo>
                    <a:pt x="135" y="64"/>
                  </a:lnTo>
                  <a:lnTo>
                    <a:pt x="139" y="69"/>
                  </a:lnTo>
                  <a:lnTo>
                    <a:pt x="150" y="7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DA8D8DA-5B79-48E7-DAD1-65B08DF066F6}"/>
              </a:ext>
            </a:extLst>
          </p:cNvPr>
          <p:cNvGrpSpPr/>
          <p:nvPr/>
        </p:nvGrpSpPr>
        <p:grpSpPr>
          <a:xfrm>
            <a:off x="4803449" y="1021797"/>
            <a:ext cx="3960956" cy="3955638"/>
            <a:chOff x="2672042" y="771550"/>
            <a:chExt cx="4321480" cy="4315678"/>
          </a:xfrm>
        </p:grpSpPr>
        <p:sp>
          <p:nvSpPr>
            <p:cNvPr id="63" name="Freeform 5">
              <a:extLst>
                <a:ext uri="{FF2B5EF4-FFF2-40B4-BE49-F238E27FC236}">
                  <a16:creationId xmlns:a16="http://schemas.microsoft.com/office/drawing/2014/main" id="{963AA623-B375-960A-2AFE-C94F33E5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469" y="1835212"/>
              <a:ext cx="631990" cy="489511"/>
            </a:xfrm>
            <a:custGeom>
              <a:avLst/>
              <a:gdLst>
                <a:gd name="T0" fmla="*/ 39 w 448"/>
                <a:gd name="T1" fmla="*/ 133 h 347"/>
                <a:gd name="T2" fmla="*/ 55 w 448"/>
                <a:gd name="T3" fmla="*/ 127 h 347"/>
                <a:gd name="T4" fmla="*/ 59 w 448"/>
                <a:gd name="T5" fmla="*/ 111 h 347"/>
                <a:gd name="T6" fmla="*/ 65 w 448"/>
                <a:gd name="T7" fmla="*/ 93 h 347"/>
                <a:gd name="T8" fmla="*/ 73 w 448"/>
                <a:gd name="T9" fmla="*/ 81 h 347"/>
                <a:gd name="T10" fmla="*/ 94 w 448"/>
                <a:gd name="T11" fmla="*/ 63 h 347"/>
                <a:gd name="T12" fmla="*/ 103 w 448"/>
                <a:gd name="T13" fmla="*/ 33 h 347"/>
                <a:gd name="T14" fmla="*/ 113 w 448"/>
                <a:gd name="T15" fmla="*/ 17 h 347"/>
                <a:gd name="T16" fmla="*/ 124 w 448"/>
                <a:gd name="T17" fmla="*/ 14 h 347"/>
                <a:gd name="T18" fmla="*/ 134 w 448"/>
                <a:gd name="T19" fmla="*/ 20 h 347"/>
                <a:gd name="T20" fmla="*/ 148 w 448"/>
                <a:gd name="T21" fmla="*/ 1 h 347"/>
                <a:gd name="T22" fmla="*/ 159 w 448"/>
                <a:gd name="T23" fmla="*/ 11 h 347"/>
                <a:gd name="T24" fmla="*/ 173 w 448"/>
                <a:gd name="T25" fmla="*/ 13 h 347"/>
                <a:gd name="T26" fmla="*/ 182 w 448"/>
                <a:gd name="T27" fmla="*/ 8 h 347"/>
                <a:gd name="T28" fmla="*/ 195 w 448"/>
                <a:gd name="T29" fmla="*/ 10 h 347"/>
                <a:gd name="T30" fmla="*/ 209 w 448"/>
                <a:gd name="T31" fmla="*/ 13 h 347"/>
                <a:gd name="T32" fmla="*/ 231 w 448"/>
                <a:gd name="T33" fmla="*/ 21 h 347"/>
                <a:gd name="T34" fmla="*/ 262 w 448"/>
                <a:gd name="T35" fmla="*/ 52 h 347"/>
                <a:gd name="T36" fmla="*/ 280 w 448"/>
                <a:gd name="T37" fmla="*/ 77 h 347"/>
                <a:gd name="T38" fmla="*/ 264 w 448"/>
                <a:gd name="T39" fmla="*/ 96 h 347"/>
                <a:gd name="T40" fmla="*/ 267 w 448"/>
                <a:gd name="T41" fmla="*/ 121 h 347"/>
                <a:gd name="T42" fmla="*/ 281 w 448"/>
                <a:gd name="T43" fmla="*/ 119 h 347"/>
                <a:gd name="T44" fmla="*/ 297 w 448"/>
                <a:gd name="T45" fmla="*/ 120 h 347"/>
                <a:gd name="T46" fmla="*/ 290 w 448"/>
                <a:gd name="T47" fmla="*/ 130 h 347"/>
                <a:gd name="T48" fmla="*/ 299 w 448"/>
                <a:gd name="T49" fmla="*/ 146 h 347"/>
                <a:gd name="T50" fmla="*/ 308 w 448"/>
                <a:gd name="T51" fmla="*/ 161 h 347"/>
                <a:gd name="T52" fmla="*/ 323 w 448"/>
                <a:gd name="T53" fmla="*/ 173 h 347"/>
                <a:gd name="T54" fmla="*/ 353 w 448"/>
                <a:gd name="T55" fmla="*/ 188 h 347"/>
                <a:gd name="T56" fmla="*/ 384 w 448"/>
                <a:gd name="T57" fmla="*/ 198 h 347"/>
                <a:gd name="T58" fmla="*/ 415 w 448"/>
                <a:gd name="T59" fmla="*/ 209 h 347"/>
                <a:gd name="T60" fmla="*/ 444 w 448"/>
                <a:gd name="T61" fmla="*/ 214 h 347"/>
                <a:gd name="T62" fmla="*/ 426 w 448"/>
                <a:gd name="T63" fmla="*/ 231 h 347"/>
                <a:gd name="T64" fmla="*/ 409 w 448"/>
                <a:gd name="T65" fmla="*/ 248 h 347"/>
                <a:gd name="T66" fmla="*/ 392 w 448"/>
                <a:gd name="T67" fmla="*/ 264 h 347"/>
                <a:gd name="T68" fmla="*/ 361 w 448"/>
                <a:gd name="T69" fmla="*/ 298 h 347"/>
                <a:gd name="T70" fmla="*/ 344 w 448"/>
                <a:gd name="T71" fmla="*/ 302 h 347"/>
                <a:gd name="T72" fmla="*/ 325 w 448"/>
                <a:gd name="T73" fmla="*/ 303 h 347"/>
                <a:gd name="T74" fmla="*/ 297 w 448"/>
                <a:gd name="T75" fmla="*/ 318 h 347"/>
                <a:gd name="T76" fmla="*/ 272 w 448"/>
                <a:gd name="T77" fmla="*/ 324 h 347"/>
                <a:gd name="T78" fmla="*/ 258 w 448"/>
                <a:gd name="T79" fmla="*/ 330 h 347"/>
                <a:gd name="T80" fmla="*/ 238 w 448"/>
                <a:gd name="T81" fmla="*/ 326 h 347"/>
                <a:gd name="T82" fmla="*/ 215 w 448"/>
                <a:gd name="T83" fmla="*/ 329 h 347"/>
                <a:gd name="T84" fmla="*/ 197 w 448"/>
                <a:gd name="T85" fmla="*/ 345 h 347"/>
                <a:gd name="T86" fmla="*/ 183 w 448"/>
                <a:gd name="T87" fmla="*/ 344 h 347"/>
                <a:gd name="T88" fmla="*/ 167 w 448"/>
                <a:gd name="T89" fmla="*/ 342 h 347"/>
                <a:gd name="T90" fmla="*/ 151 w 448"/>
                <a:gd name="T91" fmla="*/ 340 h 347"/>
                <a:gd name="T92" fmla="*/ 125 w 448"/>
                <a:gd name="T93" fmla="*/ 322 h 347"/>
                <a:gd name="T94" fmla="*/ 99 w 448"/>
                <a:gd name="T95" fmla="*/ 317 h 347"/>
                <a:gd name="T96" fmla="*/ 88 w 448"/>
                <a:gd name="T97" fmla="*/ 311 h 347"/>
                <a:gd name="T98" fmla="*/ 84 w 448"/>
                <a:gd name="T99" fmla="*/ 290 h 347"/>
                <a:gd name="T100" fmla="*/ 71 w 448"/>
                <a:gd name="T101" fmla="*/ 289 h 347"/>
                <a:gd name="T102" fmla="*/ 60 w 448"/>
                <a:gd name="T103" fmla="*/ 275 h 347"/>
                <a:gd name="T104" fmla="*/ 56 w 448"/>
                <a:gd name="T105" fmla="*/ 262 h 347"/>
                <a:gd name="T106" fmla="*/ 47 w 448"/>
                <a:gd name="T107" fmla="*/ 247 h 347"/>
                <a:gd name="T108" fmla="*/ 36 w 448"/>
                <a:gd name="T109" fmla="*/ 238 h 347"/>
                <a:gd name="T110" fmla="*/ 25 w 448"/>
                <a:gd name="T111" fmla="*/ 223 h 347"/>
                <a:gd name="T112" fmla="*/ 13 w 448"/>
                <a:gd name="T113" fmla="*/ 218 h 347"/>
                <a:gd name="T114" fmla="*/ 0 w 448"/>
                <a:gd name="T115" fmla="*/ 212 h 347"/>
                <a:gd name="T116" fmla="*/ 7 w 448"/>
                <a:gd name="T117" fmla="*/ 202 h 347"/>
                <a:gd name="T118" fmla="*/ 15 w 448"/>
                <a:gd name="T119" fmla="*/ 195 h 347"/>
                <a:gd name="T120" fmla="*/ 26 w 448"/>
                <a:gd name="T121" fmla="*/ 197 h 347"/>
                <a:gd name="T122" fmla="*/ 33 w 448"/>
                <a:gd name="T123" fmla="*/ 16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8" h="347">
                  <a:moveTo>
                    <a:pt x="33" y="166"/>
                  </a:moveTo>
                  <a:lnTo>
                    <a:pt x="33" y="163"/>
                  </a:lnTo>
                  <a:lnTo>
                    <a:pt x="33" y="159"/>
                  </a:lnTo>
                  <a:lnTo>
                    <a:pt x="38" y="148"/>
                  </a:lnTo>
                  <a:lnTo>
                    <a:pt x="39" y="147"/>
                  </a:lnTo>
                  <a:lnTo>
                    <a:pt x="40" y="146"/>
                  </a:lnTo>
                  <a:lnTo>
                    <a:pt x="40" y="145"/>
                  </a:lnTo>
                  <a:lnTo>
                    <a:pt x="40" y="144"/>
                  </a:lnTo>
                  <a:lnTo>
                    <a:pt x="40" y="143"/>
                  </a:lnTo>
                  <a:lnTo>
                    <a:pt x="40" y="141"/>
                  </a:lnTo>
                  <a:lnTo>
                    <a:pt x="39" y="135"/>
                  </a:lnTo>
                  <a:lnTo>
                    <a:pt x="39" y="133"/>
                  </a:lnTo>
                  <a:lnTo>
                    <a:pt x="41" y="128"/>
                  </a:lnTo>
                  <a:lnTo>
                    <a:pt x="42" y="126"/>
                  </a:lnTo>
                  <a:lnTo>
                    <a:pt x="43" y="126"/>
                  </a:lnTo>
                  <a:lnTo>
                    <a:pt x="43" y="125"/>
                  </a:lnTo>
                  <a:lnTo>
                    <a:pt x="47" y="122"/>
                  </a:lnTo>
                  <a:lnTo>
                    <a:pt x="48" y="122"/>
                  </a:lnTo>
                  <a:lnTo>
                    <a:pt x="51" y="126"/>
                  </a:lnTo>
                  <a:lnTo>
                    <a:pt x="52" y="126"/>
                  </a:lnTo>
                  <a:lnTo>
                    <a:pt x="54" y="127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5" y="127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7" y="125"/>
                  </a:lnTo>
                  <a:lnTo>
                    <a:pt x="58" y="123"/>
                  </a:lnTo>
                  <a:lnTo>
                    <a:pt x="59" y="122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60" y="114"/>
                  </a:lnTo>
                  <a:lnTo>
                    <a:pt x="60" y="113"/>
                  </a:lnTo>
                  <a:lnTo>
                    <a:pt x="59" y="112"/>
                  </a:lnTo>
                  <a:lnTo>
                    <a:pt x="59" y="111"/>
                  </a:lnTo>
                  <a:lnTo>
                    <a:pt x="63" y="102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1" y="100"/>
                  </a:lnTo>
                  <a:lnTo>
                    <a:pt x="61" y="97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63" y="95"/>
                  </a:lnTo>
                  <a:lnTo>
                    <a:pt x="63" y="94"/>
                  </a:lnTo>
                  <a:lnTo>
                    <a:pt x="63" y="93"/>
                  </a:lnTo>
                  <a:lnTo>
                    <a:pt x="64" y="93"/>
                  </a:lnTo>
                  <a:lnTo>
                    <a:pt x="65" y="93"/>
                  </a:lnTo>
                  <a:lnTo>
                    <a:pt x="67" y="92"/>
                  </a:lnTo>
                  <a:lnTo>
                    <a:pt x="68" y="91"/>
                  </a:lnTo>
                  <a:lnTo>
                    <a:pt x="68" y="89"/>
                  </a:lnTo>
                  <a:lnTo>
                    <a:pt x="69" y="88"/>
                  </a:lnTo>
                  <a:lnTo>
                    <a:pt x="69" y="87"/>
                  </a:lnTo>
                  <a:lnTo>
                    <a:pt x="71" y="87"/>
                  </a:lnTo>
                  <a:lnTo>
                    <a:pt x="71" y="85"/>
                  </a:lnTo>
                  <a:lnTo>
                    <a:pt x="71" y="84"/>
                  </a:lnTo>
                  <a:lnTo>
                    <a:pt x="72" y="84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1"/>
                  </a:lnTo>
                  <a:lnTo>
                    <a:pt x="73" y="80"/>
                  </a:lnTo>
                  <a:lnTo>
                    <a:pt x="79" y="71"/>
                  </a:lnTo>
                  <a:lnTo>
                    <a:pt x="80" y="70"/>
                  </a:lnTo>
                  <a:lnTo>
                    <a:pt x="81" y="70"/>
                  </a:lnTo>
                  <a:lnTo>
                    <a:pt x="81" y="69"/>
                  </a:lnTo>
                  <a:lnTo>
                    <a:pt x="81" y="68"/>
                  </a:lnTo>
                  <a:lnTo>
                    <a:pt x="82" y="68"/>
                  </a:lnTo>
                  <a:lnTo>
                    <a:pt x="91" y="67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4" y="67"/>
                  </a:lnTo>
                  <a:lnTo>
                    <a:pt x="94" y="63"/>
                  </a:lnTo>
                  <a:lnTo>
                    <a:pt x="94" y="62"/>
                  </a:lnTo>
                  <a:lnTo>
                    <a:pt x="93" y="61"/>
                  </a:lnTo>
                  <a:lnTo>
                    <a:pt x="93" y="60"/>
                  </a:lnTo>
                  <a:lnTo>
                    <a:pt x="94" y="59"/>
                  </a:lnTo>
                  <a:lnTo>
                    <a:pt x="94" y="58"/>
                  </a:lnTo>
                  <a:lnTo>
                    <a:pt x="94" y="56"/>
                  </a:lnTo>
                  <a:lnTo>
                    <a:pt x="98" y="46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7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7" y="18"/>
                  </a:lnTo>
                  <a:lnTo>
                    <a:pt x="108" y="18"/>
                  </a:lnTo>
                  <a:lnTo>
                    <a:pt x="109" y="18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2" y="19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5" y="13"/>
                  </a:lnTo>
                  <a:lnTo>
                    <a:pt x="126" y="13"/>
                  </a:lnTo>
                  <a:lnTo>
                    <a:pt x="127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1" y="14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2" y="18"/>
                  </a:lnTo>
                  <a:lnTo>
                    <a:pt x="133" y="18"/>
                  </a:lnTo>
                  <a:lnTo>
                    <a:pt x="134" y="19"/>
                  </a:lnTo>
                  <a:lnTo>
                    <a:pt x="134" y="20"/>
                  </a:lnTo>
                  <a:lnTo>
                    <a:pt x="134" y="21"/>
                  </a:lnTo>
                  <a:lnTo>
                    <a:pt x="135" y="21"/>
                  </a:lnTo>
                  <a:lnTo>
                    <a:pt x="135" y="22"/>
                  </a:lnTo>
                  <a:lnTo>
                    <a:pt x="136" y="24"/>
                  </a:lnTo>
                  <a:lnTo>
                    <a:pt x="138" y="24"/>
                  </a:lnTo>
                  <a:lnTo>
                    <a:pt x="138" y="21"/>
                  </a:lnTo>
                  <a:lnTo>
                    <a:pt x="140" y="17"/>
                  </a:lnTo>
                  <a:lnTo>
                    <a:pt x="142" y="12"/>
                  </a:lnTo>
                  <a:lnTo>
                    <a:pt x="143" y="8"/>
                  </a:lnTo>
                  <a:lnTo>
                    <a:pt x="146" y="3"/>
                  </a:lnTo>
                  <a:lnTo>
                    <a:pt x="147" y="0"/>
                  </a:lnTo>
                  <a:lnTo>
                    <a:pt x="148" y="1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3"/>
                  </a:lnTo>
                  <a:lnTo>
                    <a:pt x="150" y="4"/>
                  </a:lnTo>
                  <a:lnTo>
                    <a:pt x="153" y="7"/>
                  </a:lnTo>
                  <a:lnTo>
                    <a:pt x="156" y="5"/>
                  </a:lnTo>
                  <a:lnTo>
                    <a:pt x="157" y="5"/>
                  </a:lnTo>
                  <a:lnTo>
                    <a:pt x="157" y="7"/>
                  </a:lnTo>
                  <a:lnTo>
                    <a:pt x="158" y="8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59" y="11"/>
                  </a:lnTo>
                  <a:lnTo>
                    <a:pt x="160" y="11"/>
                  </a:lnTo>
                  <a:lnTo>
                    <a:pt x="160" y="12"/>
                  </a:lnTo>
                  <a:lnTo>
                    <a:pt x="161" y="13"/>
                  </a:lnTo>
                  <a:lnTo>
                    <a:pt x="163" y="13"/>
                  </a:lnTo>
                  <a:lnTo>
                    <a:pt x="163" y="14"/>
                  </a:lnTo>
                  <a:lnTo>
                    <a:pt x="164" y="14"/>
                  </a:lnTo>
                  <a:lnTo>
                    <a:pt x="165" y="14"/>
                  </a:lnTo>
                  <a:lnTo>
                    <a:pt x="167" y="14"/>
                  </a:lnTo>
                  <a:lnTo>
                    <a:pt x="168" y="13"/>
                  </a:lnTo>
                  <a:lnTo>
                    <a:pt x="171" y="12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3" y="12"/>
                  </a:lnTo>
                  <a:lnTo>
                    <a:pt x="175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7" y="11"/>
                  </a:lnTo>
                  <a:lnTo>
                    <a:pt x="178" y="10"/>
                  </a:lnTo>
                  <a:lnTo>
                    <a:pt x="180" y="10"/>
                  </a:lnTo>
                  <a:lnTo>
                    <a:pt x="180" y="9"/>
                  </a:lnTo>
                  <a:lnTo>
                    <a:pt x="180" y="8"/>
                  </a:lnTo>
                  <a:lnTo>
                    <a:pt x="181" y="7"/>
                  </a:lnTo>
                  <a:lnTo>
                    <a:pt x="181" y="8"/>
                  </a:lnTo>
                  <a:lnTo>
                    <a:pt x="182" y="8"/>
                  </a:lnTo>
                  <a:lnTo>
                    <a:pt x="183" y="8"/>
                  </a:lnTo>
                  <a:lnTo>
                    <a:pt x="184" y="9"/>
                  </a:lnTo>
                  <a:lnTo>
                    <a:pt x="184" y="10"/>
                  </a:lnTo>
                  <a:lnTo>
                    <a:pt x="185" y="12"/>
                  </a:lnTo>
                  <a:lnTo>
                    <a:pt x="186" y="13"/>
                  </a:lnTo>
                  <a:lnTo>
                    <a:pt x="188" y="12"/>
                  </a:lnTo>
                  <a:lnTo>
                    <a:pt x="189" y="12"/>
                  </a:lnTo>
                  <a:lnTo>
                    <a:pt x="190" y="12"/>
                  </a:lnTo>
                  <a:lnTo>
                    <a:pt x="191" y="12"/>
                  </a:lnTo>
                  <a:lnTo>
                    <a:pt x="193" y="11"/>
                  </a:lnTo>
                  <a:lnTo>
                    <a:pt x="194" y="11"/>
                  </a:lnTo>
                  <a:lnTo>
                    <a:pt x="195" y="10"/>
                  </a:lnTo>
                  <a:lnTo>
                    <a:pt x="197" y="10"/>
                  </a:lnTo>
                  <a:lnTo>
                    <a:pt x="198" y="11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3" y="12"/>
                  </a:lnTo>
                  <a:lnTo>
                    <a:pt x="205" y="12"/>
                  </a:lnTo>
                  <a:lnTo>
                    <a:pt x="206" y="13"/>
                  </a:lnTo>
                  <a:lnTo>
                    <a:pt x="207" y="14"/>
                  </a:lnTo>
                  <a:lnTo>
                    <a:pt x="208" y="13"/>
                  </a:lnTo>
                  <a:lnTo>
                    <a:pt x="209" y="13"/>
                  </a:lnTo>
                  <a:lnTo>
                    <a:pt x="210" y="13"/>
                  </a:lnTo>
                  <a:lnTo>
                    <a:pt x="211" y="13"/>
                  </a:lnTo>
                  <a:lnTo>
                    <a:pt x="213" y="12"/>
                  </a:lnTo>
                  <a:lnTo>
                    <a:pt x="216" y="13"/>
                  </a:lnTo>
                  <a:lnTo>
                    <a:pt x="217" y="14"/>
                  </a:lnTo>
                  <a:lnTo>
                    <a:pt x="218" y="14"/>
                  </a:lnTo>
                  <a:lnTo>
                    <a:pt x="220" y="17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7" y="21"/>
                  </a:lnTo>
                  <a:lnTo>
                    <a:pt x="228" y="21"/>
                  </a:lnTo>
                  <a:lnTo>
                    <a:pt x="231" y="21"/>
                  </a:lnTo>
                  <a:lnTo>
                    <a:pt x="233" y="22"/>
                  </a:lnTo>
                  <a:lnTo>
                    <a:pt x="234" y="24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3" y="35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50" y="43"/>
                  </a:lnTo>
                  <a:lnTo>
                    <a:pt x="256" y="46"/>
                  </a:lnTo>
                  <a:lnTo>
                    <a:pt x="259" y="49"/>
                  </a:lnTo>
                  <a:lnTo>
                    <a:pt x="261" y="50"/>
                  </a:lnTo>
                  <a:lnTo>
                    <a:pt x="262" y="52"/>
                  </a:lnTo>
                  <a:lnTo>
                    <a:pt x="264" y="53"/>
                  </a:lnTo>
                  <a:lnTo>
                    <a:pt x="264" y="54"/>
                  </a:lnTo>
                  <a:lnTo>
                    <a:pt x="266" y="60"/>
                  </a:lnTo>
                  <a:lnTo>
                    <a:pt x="268" y="61"/>
                  </a:lnTo>
                  <a:lnTo>
                    <a:pt x="270" y="63"/>
                  </a:lnTo>
                  <a:lnTo>
                    <a:pt x="272" y="63"/>
                  </a:lnTo>
                  <a:lnTo>
                    <a:pt x="274" y="64"/>
                  </a:lnTo>
                  <a:lnTo>
                    <a:pt x="275" y="66"/>
                  </a:lnTo>
                  <a:lnTo>
                    <a:pt x="277" y="69"/>
                  </a:lnTo>
                  <a:lnTo>
                    <a:pt x="280" y="72"/>
                  </a:lnTo>
                  <a:lnTo>
                    <a:pt x="281" y="75"/>
                  </a:lnTo>
                  <a:lnTo>
                    <a:pt x="280" y="77"/>
                  </a:lnTo>
                  <a:lnTo>
                    <a:pt x="278" y="78"/>
                  </a:lnTo>
                  <a:lnTo>
                    <a:pt x="274" y="84"/>
                  </a:lnTo>
                  <a:lnTo>
                    <a:pt x="274" y="85"/>
                  </a:lnTo>
                  <a:lnTo>
                    <a:pt x="274" y="86"/>
                  </a:lnTo>
                  <a:lnTo>
                    <a:pt x="273" y="86"/>
                  </a:lnTo>
                  <a:lnTo>
                    <a:pt x="272" y="88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6" y="94"/>
                  </a:lnTo>
                  <a:lnTo>
                    <a:pt x="266" y="95"/>
                  </a:lnTo>
                  <a:lnTo>
                    <a:pt x="265" y="96"/>
                  </a:lnTo>
                  <a:lnTo>
                    <a:pt x="264" y="96"/>
                  </a:lnTo>
                  <a:lnTo>
                    <a:pt x="264" y="97"/>
                  </a:lnTo>
                  <a:lnTo>
                    <a:pt x="262" y="100"/>
                  </a:lnTo>
                  <a:lnTo>
                    <a:pt x="262" y="102"/>
                  </a:lnTo>
                  <a:lnTo>
                    <a:pt x="262" y="104"/>
                  </a:lnTo>
                  <a:lnTo>
                    <a:pt x="262" y="108"/>
                  </a:lnTo>
                  <a:lnTo>
                    <a:pt x="264" y="111"/>
                  </a:lnTo>
                  <a:lnTo>
                    <a:pt x="264" y="117"/>
                  </a:lnTo>
                  <a:lnTo>
                    <a:pt x="262" y="118"/>
                  </a:lnTo>
                  <a:lnTo>
                    <a:pt x="262" y="119"/>
                  </a:lnTo>
                  <a:lnTo>
                    <a:pt x="264" y="120"/>
                  </a:lnTo>
                  <a:lnTo>
                    <a:pt x="267" y="120"/>
                  </a:lnTo>
                  <a:lnTo>
                    <a:pt x="267" y="121"/>
                  </a:lnTo>
                  <a:lnTo>
                    <a:pt x="268" y="121"/>
                  </a:lnTo>
                  <a:lnTo>
                    <a:pt x="268" y="120"/>
                  </a:lnTo>
                  <a:lnTo>
                    <a:pt x="269" y="120"/>
                  </a:lnTo>
                  <a:lnTo>
                    <a:pt x="270" y="120"/>
                  </a:lnTo>
                  <a:lnTo>
                    <a:pt x="272" y="119"/>
                  </a:lnTo>
                  <a:lnTo>
                    <a:pt x="273" y="119"/>
                  </a:lnTo>
                  <a:lnTo>
                    <a:pt x="274" y="119"/>
                  </a:lnTo>
                  <a:lnTo>
                    <a:pt x="276" y="119"/>
                  </a:lnTo>
                  <a:lnTo>
                    <a:pt x="277" y="119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1" y="119"/>
                  </a:lnTo>
                  <a:lnTo>
                    <a:pt x="282" y="118"/>
                  </a:lnTo>
                  <a:lnTo>
                    <a:pt x="284" y="117"/>
                  </a:lnTo>
                  <a:lnTo>
                    <a:pt x="286" y="117"/>
                  </a:lnTo>
                  <a:lnTo>
                    <a:pt x="287" y="117"/>
                  </a:lnTo>
                  <a:lnTo>
                    <a:pt x="290" y="117"/>
                  </a:lnTo>
                  <a:lnTo>
                    <a:pt x="291" y="117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4" y="122"/>
                  </a:lnTo>
                  <a:lnTo>
                    <a:pt x="294" y="123"/>
                  </a:lnTo>
                  <a:lnTo>
                    <a:pt x="293" y="123"/>
                  </a:lnTo>
                  <a:lnTo>
                    <a:pt x="293" y="125"/>
                  </a:lnTo>
                  <a:lnTo>
                    <a:pt x="292" y="126"/>
                  </a:lnTo>
                  <a:lnTo>
                    <a:pt x="291" y="127"/>
                  </a:lnTo>
                  <a:lnTo>
                    <a:pt x="291" y="128"/>
                  </a:lnTo>
                  <a:lnTo>
                    <a:pt x="291" y="129"/>
                  </a:lnTo>
                  <a:lnTo>
                    <a:pt x="290" y="129"/>
                  </a:lnTo>
                  <a:lnTo>
                    <a:pt x="290" y="130"/>
                  </a:lnTo>
                  <a:lnTo>
                    <a:pt x="289" y="130"/>
                  </a:lnTo>
                  <a:lnTo>
                    <a:pt x="290" y="133"/>
                  </a:lnTo>
                  <a:lnTo>
                    <a:pt x="290" y="134"/>
                  </a:lnTo>
                  <a:lnTo>
                    <a:pt x="292" y="135"/>
                  </a:lnTo>
                  <a:lnTo>
                    <a:pt x="292" y="136"/>
                  </a:lnTo>
                  <a:lnTo>
                    <a:pt x="293" y="136"/>
                  </a:lnTo>
                  <a:lnTo>
                    <a:pt x="293" y="139"/>
                  </a:lnTo>
                  <a:lnTo>
                    <a:pt x="293" y="141"/>
                  </a:lnTo>
                  <a:lnTo>
                    <a:pt x="294" y="143"/>
                  </a:lnTo>
                  <a:lnTo>
                    <a:pt x="295" y="144"/>
                  </a:lnTo>
                  <a:lnTo>
                    <a:pt x="298" y="146"/>
                  </a:lnTo>
                  <a:lnTo>
                    <a:pt x="299" y="146"/>
                  </a:lnTo>
                  <a:lnTo>
                    <a:pt x="299" y="147"/>
                  </a:lnTo>
                  <a:lnTo>
                    <a:pt x="300" y="148"/>
                  </a:lnTo>
                  <a:lnTo>
                    <a:pt x="300" y="150"/>
                  </a:lnTo>
                  <a:lnTo>
                    <a:pt x="301" y="151"/>
                  </a:lnTo>
                  <a:lnTo>
                    <a:pt x="301" y="152"/>
                  </a:lnTo>
                  <a:lnTo>
                    <a:pt x="302" y="152"/>
                  </a:lnTo>
                  <a:lnTo>
                    <a:pt x="303" y="152"/>
                  </a:lnTo>
                  <a:lnTo>
                    <a:pt x="305" y="153"/>
                  </a:lnTo>
                  <a:lnTo>
                    <a:pt x="306" y="154"/>
                  </a:lnTo>
                  <a:lnTo>
                    <a:pt x="307" y="159"/>
                  </a:lnTo>
                  <a:lnTo>
                    <a:pt x="307" y="160"/>
                  </a:lnTo>
                  <a:lnTo>
                    <a:pt x="308" y="161"/>
                  </a:lnTo>
                  <a:lnTo>
                    <a:pt x="309" y="161"/>
                  </a:lnTo>
                  <a:lnTo>
                    <a:pt x="309" y="162"/>
                  </a:lnTo>
                  <a:lnTo>
                    <a:pt x="310" y="163"/>
                  </a:lnTo>
                  <a:lnTo>
                    <a:pt x="311" y="164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4" y="168"/>
                  </a:lnTo>
                  <a:lnTo>
                    <a:pt x="316" y="169"/>
                  </a:lnTo>
                  <a:lnTo>
                    <a:pt x="317" y="169"/>
                  </a:lnTo>
                  <a:lnTo>
                    <a:pt x="318" y="169"/>
                  </a:lnTo>
                  <a:lnTo>
                    <a:pt x="320" y="171"/>
                  </a:lnTo>
                  <a:lnTo>
                    <a:pt x="323" y="173"/>
                  </a:lnTo>
                  <a:lnTo>
                    <a:pt x="327" y="177"/>
                  </a:lnTo>
                  <a:lnTo>
                    <a:pt x="328" y="179"/>
                  </a:lnTo>
                  <a:lnTo>
                    <a:pt x="330" y="180"/>
                  </a:lnTo>
                  <a:lnTo>
                    <a:pt x="333" y="180"/>
                  </a:lnTo>
                  <a:lnTo>
                    <a:pt x="335" y="181"/>
                  </a:lnTo>
                  <a:lnTo>
                    <a:pt x="337" y="183"/>
                  </a:lnTo>
                  <a:lnTo>
                    <a:pt x="340" y="184"/>
                  </a:lnTo>
                  <a:lnTo>
                    <a:pt x="343" y="184"/>
                  </a:lnTo>
                  <a:lnTo>
                    <a:pt x="345" y="185"/>
                  </a:lnTo>
                  <a:lnTo>
                    <a:pt x="348" y="186"/>
                  </a:lnTo>
                  <a:lnTo>
                    <a:pt x="351" y="187"/>
                  </a:lnTo>
                  <a:lnTo>
                    <a:pt x="353" y="188"/>
                  </a:lnTo>
                  <a:lnTo>
                    <a:pt x="356" y="188"/>
                  </a:lnTo>
                  <a:lnTo>
                    <a:pt x="359" y="189"/>
                  </a:lnTo>
                  <a:lnTo>
                    <a:pt x="361" y="190"/>
                  </a:lnTo>
                  <a:lnTo>
                    <a:pt x="364" y="192"/>
                  </a:lnTo>
                  <a:lnTo>
                    <a:pt x="367" y="192"/>
                  </a:lnTo>
                  <a:lnTo>
                    <a:pt x="369" y="193"/>
                  </a:lnTo>
                  <a:lnTo>
                    <a:pt x="372" y="194"/>
                  </a:lnTo>
                  <a:lnTo>
                    <a:pt x="375" y="195"/>
                  </a:lnTo>
                  <a:lnTo>
                    <a:pt x="377" y="195"/>
                  </a:lnTo>
                  <a:lnTo>
                    <a:pt x="379" y="196"/>
                  </a:lnTo>
                  <a:lnTo>
                    <a:pt x="382" y="197"/>
                  </a:lnTo>
                  <a:lnTo>
                    <a:pt x="384" y="198"/>
                  </a:lnTo>
                  <a:lnTo>
                    <a:pt x="387" y="198"/>
                  </a:lnTo>
                  <a:lnTo>
                    <a:pt x="390" y="200"/>
                  </a:lnTo>
                  <a:lnTo>
                    <a:pt x="392" y="201"/>
                  </a:lnTo>
                  <a:lnTo>
                    <a:pt x="394" y="202"/>
                  </a:lnTo>
                  <a:lnTo>
                    <a:pt x="397" y="202"/>
                  </a:lnTo>
                  <a:lnTo>
                    <a:pt x="400" y="203"/>
                  </a:lnTo>
                  <a:lnTo>
                    <a:pt x="402" y="204"/>
                  </a:lnTo>
                  <a:lnTo>
                    <a:pt x="404" y="205"/>
                  </a:lnTo>
                  <a:lnTo>
                    <a:pt x="407" y="205"/>
                  </a:lnTo>
                  <a:lnTo>
                    <a:pt x="409" y="206"/>
                  </a:lnTo>
                  <a:lnTo>
                    <a:pt x="412" y="208"/>
                  </a:lnTo>
                  <a:lnTo>
                    <a:pt x="415" y="209"/>
                  </a:lnTo>
                  <a:lnTo>
                    <a:pt x="417" y="209"/>
                  </a:lnTo>
                  <a:lnTo>
                    <a:pt x="418" y="210"/>
                  </a:lnTo>
                  <a:lnTo>
                    <a:pt x="420" y="210"/>
                  </a:lnTo>
                  <a:lnTo>
                    <a:pt x="425" y="210"/>
                  </a:lnTo>
                  <a:lnTo>
                    <a:pt x="429" y="210"/>
                  </a:lnTo>
                  <a:lnTo>
                    <a:pt x="434" y="210"/>
                  </a:lnTo>
                  <a:lnTo>
                    <a:pt x="439" y="210"/>
                  </a:lnTo>
                  <a:lnTo>
                    <a:pt x="444" y="210"/>
                  </a:lnTo>
                  <a:lnTo>
                    <a:pt x="448" y="210"/>
                  </a:lnTo>
                  <a:lnTo>
                    <a:pt x="446" y="211"/>
                  </a:lnTo>
                  <a:lnTo>
                    <a:pt x="445" y="212"/>
                  </a:lnTo>
                  <a:lnTo>
                    <a:pt x="444" y="214"/>
                  </a:lnTo>
                  <a:lnTo>
                    <a:pt x="442" y="215"/>
                  </a:lnTo>
                  <a:lnTo>
                    <a:pt x="441" y="217"/>
                  </a:lnTo>
                  <a:lnTo>
                    <a:pt x="440" y="218"/>
                  </a:lnTo>
                  <a:lnTo>
                    <a:pt x="437" y="220"/>
                  </a:lnTo>
                  <a:lnTo>
                    <a:pt x="436" y="221"/>
                  </a:lnTo>
                  <a:lnTo>
                    <a:pt x="435" y="222"/>
                  </a:lnTo>
                  <a:lnTo>
                    <a:pt x="434" y="223"/>
                  </a:lnTo>
                  <a:lnTo>
                    <a:pt x="432" y="226"/>
                  </a:lnTo>
                  <a:lnTo>
                    <a:pt x="431" y="227"/>
                  </a:lnTo>
                  <a:lnTo>
                    <a:pt x="429" y="228"/>
                  </a:lnTo>
                  <a:lnTo>
                    <a:pt x="428" y="229"/>
                  </a:lnTo>
                  <a:lnTo>
                    <a:pt x="426" y="231"/>
                  </a:lnTo>
                  <a:lnTo>
                    <a:pt x="425" y="233"/>
                  </a:lnTo>
                  <a:lnTo>
                    <a:pt x="424" y="234"/>
                  </a:lnTo>
                  <a:lnTo>
                    <a:pt x="421" y="235"/>
                  </a:lnTo>
                  <a:lnTo>
                    <a:pt x="420" y="237"/>
                  </a:lnTo>
                  <a:lnTo>
                    <a:pt x="419" y="238"/>
                  </a:lnTo>
                  <a:lnTo>
                    <a:pt x="418" y="239"/>
                  </a:lnTo>
                  <a:lnTo>
                    <a:pt x="416" y="240"/>
                  </a:lnTo>
                  <a:lnTo>
                    <a:pt x="415" y="243"/>
                  </a:lnTo>
                  <a:lnTo>
                    <a:pt x="414" y="244"/>
                  </a:lnTo>
                  <a:lnTo>
                    <a:pt x="411" y="245"/>
                  </a:lnTo>
                  <a:lnTo>
                    <a:pt x="410" y="246"/>
                  </a:lnTo>
                  <a:lnTo>
                    <a:pt x="409" y="248"/>
                  </a:lnTo>
                  <a:lnTo>
                    <a:pt x="408" y="250"/>
                  </a:lnTo>
                  <a:lnTo>
                    <a:pt x="407" y="250"/>
                  </a:lnTo>
                  <a:lnTo>
                    <a:pt x="406" y="251"/>
                  </a:lnTo>
                  <a:lnTo>
                    <a:pt x="404" y="253"/>
                  </a:lnTo>
                  <a:lnTo>
                    <a:pt x="403" y="253"/>
                  </a:lnTo>
                  <a:lnTo>
                    <a:pt x="403" y="254"/>
                  </a:lnTo>
                  <a:lnTo>
                    <a:pt x="402" y="255"/>
                  </a:lnTo>
                  <a:lnTo>
                    <a:pt x="400" y="256"/>
                  </a:lnTo>
                  <a:lnTo>
                    <a:pt x="398" y="259"/>
                  </a:lnTo>
                  <a:lnTo>
                    <a:pt x="397" y="261"/>
                  </a:lnTo>
                  <a:lnTo>
                    <a:pt x="394" y="262"/>
                  </a:lnTo>
                  <a:lnTo>
                    <a:pt x="392" y="264"/>
                  </a:lnTo>
                  <a:lnTo>
                    <a:pt x="391" y="267"/>
                  </a:lnTo>
                  <a:lnTo>
                    <a:pt x="389" y="268"/>
                  </a:lnTo>
                  <a:lnTo>
                    <a:pt x="387" y="270"/>
                  </a:lnTo>
                  <a:lnTo>
                    <a:pt x="384" y="273"/>
                  </a:lnTo>
                  <a:lnTo>
                    <a:pt x="381" y="277"/>
                  </a:lnTo>
                  <a:lnTo>
                    <a:pt x="377" y="280"/>
                  </a:lnTo>
                  <a:lnTo>
                    <a:pt x="375" y="284"/>
                  </a:lnTo>
                  <a:lnTo>
                    <a:pt x="374" y="284"/>
                  </a:lnTo>
                  <a:lnTo>
                    <a:pt x="372" y="287"/>
                  </a:lnTo>
                  <a:lnTo>
                    <a:pt x="368" y="292"/>
                  </a:lnTo>
                  <a:lnTo>
                    <a:pt x="365" y="295"/>
                  </a:lnTo>
                  <a:lnTo>
                    <a:pt x="361" y="298"/>
                  </a:lnTo>
                  <a:lnTo>
                    <a:pt x="360" y="300"/>
                  </a:lnTo>
                  <a:lnTo>
                    <a:pt x="358" y="303"/>
                  </a:lnTo>
                  <a:lnTo>
                    <a:pt x="357" y="303"/>
                  </a:lnTo>
                  <a:lnTo>
                    <a:pt x="354" y="303"/>
                  </a:lnTo>
                  <a:lnTo>
                    <a:pt x="353" y="303"/>
                  </a:lnTo>
                  <a:lnTo>
                    <a:pt x="352" y="303"/>
                  </a:lnTo>
                  <a:lnTo>
                    <a:pt x="350" y="303"/>
                  </a:lnTo>
                  <a:lnTo>
                    <a:pt x="349" y="303"/>
                  </a:lnTo>
                  <a:lnTo>
                    <a:pt x="348" y="302"/>
                  </a:lnTo>
                  <a:lnTo>
                    <a:pt x="347" y="302"/>
                  </a:lnTo>
                  <a:lnTo>
                    <a:pt x="345" y="302"/>
                  </a:lnTo>
                  <a:lnTo>
                    <a:pt x="344" y="302"/>
                  </a:lnTo>
                  <a:lnTo>
                    <a:pt x="342" y="302"/>
                  </a:lnTo>
                  <a:lnTo>
                    <a:pt x="341" y="302"/>
                  </a:lnTo>
                  <a:lnTo>
                    <a:pt x="340" y="302"/>
                  </a:lnTo>
                  <a:lnTo>
                    <a:pt x="337" y="302"/>
                  </a:lnTo>
                  <a:lnTo>
                    <a:pt x="336" y="302"/>
                  </a:lnTo>
                  <a:lnTo>
                    <a:pt x="335" y="302"/>
                  </a:lnTo>
                  <a:lnTo>
                    <a:pt x="333" y="302"/>
                  </a:lnTo>
                  <a:lnTo>
                    <a:pt x="332" y="302"/>
                  </a:lnTo>
                  <a:lnTo>
                    <a:pt x="331" y="302"/>
                  </a:lnTo>
                  <a:lnTo>
                    <a:pt x="328" y="302"/>
                  </a:lnTo>
                  <a:lnTo>
                    <a:pt x="327" y="302"/>
                  </a:lnTo>
                  <a:lnTo>
                    <a:pt x="325" y="303"/>
                  </a:lnTo>
                  <a:lnTo>
                    <a:pt x="324" y="303"/>
                  </a:lnTo>
                  <a:lnTo>
                    <a:pt x="320" y="303"/>
                  </a:lnTo>
                  <a:lnTo>
                    <a:pt x="318" y="304"/>
                  </a:lnTo>
                  <a:lnTo>
                    <a:pt x="315" y="304"/>
                  </a:lnTo>
                  <a:lnTo>
                    <a:pt x="314" y="305"/>
                  </a:lnTo>
                  <a:lnTo>
                    <a:pt x="310" y="307"/>
                  </a:lnTo>
                  <a:lnTo>
                    <a:pt x="307" y="309"/>
                  </a:lnTo>
                  <a:lnTo>
                    <a:pt x="303" y="311"/>
                  </a:lnTo>
                  <a:lnTo>
                    <a:pt x="300" y="312"/>
                  </a:lnTo>
                  <a:lnTo>
                    <a:pt x="298" y="314"/>
                  </a:lnTo>
                  <a:lnTo>
                    <a:pt x="298" y="315"/>
                  </a:lnTo>
                  <a:lnTo>
                    <a:pt x="297" y="318"/>
                  </a:lnTo>
                  <a:lnTo>
                    <a:pt x="297" y="319"/>
                  </a:lnTo>
                  <a:lnTo>
                    <a:pt x="295" y="320"/>
                  </a:lnTo>
                  <a:lnTo>
                    <a:pt x="294" y="321"/>
                  </a:lnTo>
                  <a:lnTo>
                    <a:pt x="293" y="321"/>
                  </a:lnTo>
                  <a:lnTo>
                    <a:pt x="291" y="321"/>
                  </a:lnTo>
                  <a:lnTo>
                    <a:pt x="286" y="322"/>
                  </a:lnTo>
                  <a:lnTo>
                    <a:pt x="282" y="323"/>
                  </a:lnTo>
                  <a:lnTo>
                    <a:pt x="278" y="323"/>
                  </a:lnTo>
                  <a:lnTo>
                    <a:pt x="276" y="323"/>
                  </a:lnTo>
                  <a:lnTo>
                    <a:pt x="274" y="323"/>
                  </a:lnTo>
                  <a:lnTo>
                    <a:pt x="273" y="324"/>
                  </a:lnTo>
                  <a:lnTo>
                    <a:pt x="272" y="324"/>
                  </a:lnTo>
                  <a:lnTo>
                    <a:pt x="269" y="326"/>
                  </a:lnTo>
                  <a:lnTo>
                    <a:pt x="268" y="327"/>
                  </a:lnTo>
                  <a:lnTo>
                    <a:pt x="267" y="328"/>
                  </a:lnTo>
                  <a:lnTo>
                    <a:pt x="267" y="329"/>
                  </a:lnTo>
                  <a:lnTo>
                    <a:pt x="267" y="330"/>
                  </a:lnTo>
                  <a:lnTo>
                    <a:pt x="266" y="330"/>
                  </a:lnTo>
                  <a:lnTo>
                    <a:pt x="265" y="331"/>
                  </a:lnTo>
                  <a:lnTo>
                    <a:pt x="264" y="331"/>
                  </a:lnTo>
                  <a:lnTo>
                    <a:pt x="262" y="330"/>
                  </a:lnTo>
                  <a:lnTo>
                    <a:pt x="260" y="330"/>
                  </a:lnTo>
                  <a:lnTo>
                    <a:pt x="259" y="330"/>
                  </a:lnTo>
                  <a:lnTo>
                    <a:pt x="258" y="330"/>
                  </a:lnTo>
                  <a:lnTo>
                    <a:pt x="257" y="330"/>
                  </a:lnTo>
                  <a:lnTo>
                    <a:pt x="255" y="331"/>
                  </a:lnTo>
                  <a:lnTo>
                    <a:pt x="253" y="331"/>
                  </a:lnTo>
                  <a:lnTo>
                    <a:pt x="252" y="331"/>
                  </a:lnTo>
                  <a:lnTo>
                    <a:pt x="249" y="331"/>
                  </a:lnTo>
                  <a:lnTo>
                    <a:pt x="247" y="331"/>
                  </a:lnTo>
                  <a:lnTo>
                    <a:pt x="244" y="331"/>
                  </a:lnTo>
                  <a:lnTo>
                    <a:pt x="243" y="331"/>
                  </a:lnTo>
                  <a:lnTo>
                    <a:pt x="242" y="330"/>
                  </a:lnTo>
                  <a:lnTo>
                    <a:pt x="240" y="327"/>
                  </a:lnTo>
                  <a:lnTo>
                    <a:pt x="239" y="327"/>
                  </a:lnTo>
                  <a:lnTo>
                    <a:pt x="238" y="326"/>
                  </a:lnTo>
                  <a:lnTo>
                    <a:pt x="236" y="326"/>
                  </a:lnTo>
                  <a:lnTo>
                    <a:pt x="235" y="324"/>
                  </a:lnTo>
                  <a:lnTo>
                    <a:pt x="235" y="323"/>
                  </a:lnTo>
                  <a:lnTo>
                    <a:pt x="233" y="322"/>
                  </a:lnTo>
                  <a:lnTo>
                    <a:pt x="233" y="321"/>
                  </a:lnTo>
                  <a:lnTo>
                    <a:pt x="231" y="322"/>
                  </a:lnTo>
                  <a:lnTo>
                    <a:pt x="228" y="323"/>
                  </a:lnTo>
                  <a:lnTo>
                    <a:pt x="225" y="324"/>
                  </a:lnTo>
                  <a:lnTo>
                    <a:pt x="222" y="326"/>
                  </a:lnTo>
                  <a:lnTo>
                    <a:pt x="220" y="327"/>
                  </a:lnTo>
                  <a:lnTo>
                    <a:pt x="218" y="328"/>
                  </a:lnTo>
                  <a:lnTo>
                    <a:pt x="215" y="329"/>
                  </a:lnTo>
                  <a:lnTo>
                    <a:pt x="214" y="330"/>
                  </a:lnTo>
                  <a:lnTo>
                    <a:pt x="210" y="331"/>
                  </a:lnTo>
                  <a:lnTo>
                    <a:pt x="208" y="332"/>
                  </a:lnTo>
                  <a:lnTo>
                    <a:pt x="206" y="334"/>
                  </a:lnTo>
                  <a:lnTo>
                    <a:pt x="205" y="335"/>
                  </a:lnTo>
                  <a:lnTo>
                    <a:pt x="205" y="336"/>
                  </a:lnTo>
                  <a:lnTo>
                    <a:pt x="203" y="338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3"/>
                  </a:lnTo>
                  <a:lnTo>
                    <a:pt x="198" y="344"/>
                  </a:lnTo>
                  <a:lnTo>
                    <a:pt x="197" y="345"/>
                  </a:lnTo>
                  <a:lnTo>
                    <a:pt x="197" y="347"/>
                  </a:lnTo>
                  <a:lnTo>
                    <a:pt x="195" y="347"/>
                  </a:lnTo>
                  <a:lnTo>
                    <a:pt x="194" y="347"/>
                  </a:lnTo>
                  <a:lnTo>
                    <a:pt x="194" y="346"/>
                  </a:lnTo>
                  <a:lnTo>
                    <a:pt x="193" y="346"/>
                  </a:lnTo>
                  <a:lnTo>
                    <a:pt x="189" y="346"/>
                  </a:lnTo>
                  <a:lnTo>
                    <a:pt x="190" y="345"/>
                  </a:lnTo>
                  <a:lnTo>
                    <a:pt x="189" y="345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5" y="345"/>
                  </a:lnTo>
                  <a:lnTo>
                    <a:pt x="183" y="344"/>
                  </a:lnTo>
                  <a:lnTo>
                    <a:pt x="182" y="344"/>
                  </a:lnTo>
                  <a:lnTo>
                    <a:pt x="181" y="344"/>
                  </a:lnTo>
                  <a:lnTo>
                    <a:pt x="180" y="344"/>
                  </a:lnTo>
                  <a:lnTo>
                    <a:pt x="178" y="344"/>
                  </a:lnTo>
                  <a:lnTo>
                    <a:pt x="177" y="344"/>
                  </a:lnTo>
                  <a:lnTo>
                    <a:pt x="177" y="345"/>
                  </a:lnTo>
                  <a:lnTo>
                    <a:pt x="175" y="344"/>
                  </a:lnTo>
                  <a:lnTo>
                    <a:pt x="172" y="343"/>
                  </a:lnTo>
                  <a:lnTo>
                    <a:pt x="171" y="343"/>
                  </a:lnTo>
                  <a:lnTo>
                    <a:pt x="169" y="342"/>
                  </a:lnTo>
                  <a:lnTo>
                    <a:pt x="168" y="342"/>
                  </a:lnTo>
                  <a:lnTo>
                    <a:pt x="167" y="342"/>
                  </a:lnTo>
                  <a:lnTo>
                    <a:pt x="166" y="342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5" y="342"/>
                  </a:lnTo>
                  <a:lnTo>
                    <a:pt x="164" y="342"/>
                  </a:lnTo>
                  <a:lnTo>
                    <a:pt x="161" y="342"/>
                  </a:lnTo>
                  <a:lnTo>
                    <a:pt x="158" y="342"/>
                  </a:lnTo>
                  <a:lnTo>
                    <a:pt x="156" y="342"/>
                  </a:lnTo>
                  <a:lnTo>
                    <a:pt x="155" y="342"/>
                  </a:lnTo>
                  <a:lnTo>
                    <a:pt x="153" y="342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51" y="339"/>
                  </a:lnTo>
                  <a:lnTo>
                    <a:pt x="150" y="338"/>
                  </a:lnTo>
                  <a:lnTo>
                    <a:pt x="149" y="338"/>
                  </a:lnTo>
                  <a:lnTo>
                    <a:pt x="149" y="337"/>
                  </a:lnTo>
                  <a:lnTo>
                    <a:pt x="146" y="336"/>
                  </a:lnTo>
                  <a:lnTo>
                    <a:pt x="142" y="334"/>
                  </a:lnTo>
                  <a:lnTo>
                    <a:pt x="140" y="331"/>
                  </a:lnTo>
                  <a:lnTo>
                    <a:pt x="136" y="330"/>
                  </a:lnTo>
                  <a:lnTo>
                    <a:pt x="134" y="328"/>
                  </a:lnTo>
                  <a:lnTo>
                    <a:pt x="131" y="326"/>
                  </a:lnTo>
                  <a:lnTo>
                    <a:pt x="128" y="324"/>
                  </a:lnTo>
                  <a:lnTo>
                    <a:pt x="125" y="322"/>
                  </a:lnTo>
                  <a:lnTo>
                    <a:pt x="124" y="321"/>
                  </a:lnTo>
                  <a:lnTo>
                    <a:pt x="123" y="321"/>
                  </a:lnTo>
                  <a:lnTo>
                    <a:pt x="123" y="320"/>
                  </a:lnTo>
                  <a:lnTo>
                    <a:pt x="122" y="320"/>
                  </a:lnTo>
                  <a:lnTo>
                    <a:pt x="121" y="319"/>
                  </a:lnTo>
                  <a:lnTo>
                    <a:pt x="119" y="319"/>
                  </a:lnTo>
                  <a:lnTo>
                    <a:pt x="117" y="318"/>
                  </a:lnTo>
                  <a:lnTo>
                    <a:pt x="116" y="317"/>
                  </a:lnTo>
                  <a:lnTo>
                    <a:pt x="110" y="317"/>
                  </a:lnTo>
                  <a:lnTo>
                    <a:pt x="109" y="317"/>
                  </a:lnTo>
                  <a:lnTo>
                    <a:pt x="105" y="317"/>
                  </a:lnTo>
                  <a:lnTo>
                    <a:pt x="99" y="317"/>
                  </a:lnTo>
                  <a:lnTo>
                    <a:pt x="98" y="317"/>
                  </a:lnTo>
                  <a:lnTo>
                    <a:pt x="97" y="317"/>
                  </a:lnTo>
                  <a:lnTo>
                    <a:pt x="96" y="317"/>
                  </a:lnTo>
                  <a:lnTo>
                    <a:pt x="92" y="317"/>
                  </a:lnTo>
                  <a:lnTo>
                    <a:pt x="91" y="317"/>
                  </a:lnTo>
                  <a:lnTo>
                    <a:pt x="90" y="315"/>
                  </a:lnTo>
                  <a:lnTo>
                    <a:pt x="89" y="315"/>
                  </a:lnTo>
                  <a:lnTo>
                    <a:pt x="89" y="314"/>
                  </a:lnTo>
                  <a:lnTo>
                    <a:pt x="89" y="313"/>
                  </a:lnTo>
                  <a:lnTo>
                    <a:pt x="89" y="312"/>
                  </a:lnTo>
                  <a:lnTo>
                    <a:pt x="88" y="312"/>
                  </a:lnTo>
                  <a:lnTo>
                    <a:pt x="88" y="311"/>
                  </a:lnTo>
                  <a:lnTo>
                    <a:pt x="84" y="307"/>
                  </a:lnTo>
                  <a:lnTo>
                    <a:pt x="83" y="305"/>
                  </a:lnTo>
                  <a:lnTo>
                    <a:pt x="83" y="304"/>
                  </a:lnTo>
                  <a:lnTo>
                    <a:pt x="83" y="298"/>
                  </a:lnTo>
                  <a:lnTo>
                    <a:pt x="83" y="297"/>
                  </a:lnTo>
                  <a:lnTo>
                    <a:pt x="84" y="296"/>
                  </a:lnTo>
                  <a:lnTo>
                    <a:pt x="84" y="295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3" y="293"/>
                  </a:lnTo>
                  <a:lnTo>
                    <a:pt x="84" y="292"/>
                  </a:lnTo>
                  <a:lnTo>
                    <a:pt x="84" y="290"/>
                  </a:lnTo>
                  <a:lnTo>
                    <a:pt x="83" y="289"/>
                  </a:lnTo>
                  <a:lnTo>
                    <a:pt x="81" y="288"/>
                  </a:lnTo>
                  <a:lnTo>
                    <a:pt x="80" y="288"/>
                  </a:lnTo>
                  <a:lnTo>
                    <a:pt x="79" y="288"/>
                  </a:lnTo>
                  <a:lnTo>
                    <a:pt x="79" y="289"/>
                  </a:lnTo>
                  <a:lnTo>
                    <a:pt x="77" y="288"/>
                  </a:lnTo>
                  <a:lnTo>
                    <a:pt x="76" y="287"/>
                  </a:lnTo>
                  <a:lnTo>
                    <a:pt x="75" y="287"/>
                  </a:lnTo>
                  <a:lnTo>
                    <a:pt x="74" y="287"/>
                  </a:lnTo>
                  <a:lnTo>
                    <a:pt x="73" y="287"/>
                  </a:lnTo>
                  <a:lnTo>
                    <a:pt x="72" y="289"/>
                  </a:lnTo>
                  <a:lnTo>
                    <a:pt x="71" y="289"/>
                  </a:lnTo>
                  <a:lnTo>
                    <a:pt x="69" y="289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6"/>
                  </a:lnTo>
                  <a:lnTo>
                    <a:pt x="68" y="285"/>
                  </a:lnTo>
                  <a:lnTo>
                    <a:pt x="67" y="284"/>
                  </a:lnTo>
                  <a:lnTo>
                    <a:pt x="65" y="282"/>
                  </a:lnTo>
                  <a:lnTo>
                    <a:pt x="64" y="281"/>
                  </a:lnTo>
                  <a:lnTo>
                    <a:pt x="63" y="280"/>
                  </a:lnTo>
                  <a:lnTo>
                    <a:pt x="63" y="279"/>
                  </a:lnTo>
                  <a:lnTo>
                    <a:pt x="63" y="278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9" y="273"/>
                  </a:lnTo>
                  <a:lnTo>
                    <a:pt x="60" y="273"/>
                  </a:lnTo>
                  <a:lnTo>
                    <a:pt x="60" y="272"/>
                  </a:lnTo>
                  <a:lnTo>
                    <a:pt x="59" y="272"/>
                  </a:lnTo>
                  <a:lnTo>
                    <a:pt x="59" y="271"/>
                  </a:lnTo>
                  <a:lnTo>
                    <a:pt x="59" y="270"/>
                  </a:lnTo>
                  <a:lnTo>
                    <a:pt x="59" y="268"/>
                  </a:lnTo>
                  <a:lnTo>
                    <a:pt x="58" y="267"/>
                  </a:lnTo>
                  <a:lnTo>
                    <a:pt x="57" y="265"/>
                  </a:lnTo>
                  <a:lnTo>
                    <a:pt x="57" y="264"/>
                  </a:lnTo>
                  <a:lnTo>
                    <a:pt x="56" y="262"/>
                  </a:lnTo>
                  <a:lnTo>
                    <a:pt x="56" y="260"/>
                  </a:lnTo>
                  <a:lnTo>
                    <a:pt x="55" y="257"/>
                  </a:lnTo>
                  <a:lnTo>
                    <a:pt x="54" y="256"/>
                  </a:lnTo>
                  <a:lnTo>
                    <a:pt x="54" y="255"/>
                  </a:lnTo>
                  <a:lnTo>
                    <a:pt x="54" y="253"/>
                  </a:lnTo>
                  <a:lnTo>
                    <a:pt x="52" y="252"/>
                  </a:lnTo>
                  <a:lnTo>
                    <a:pt x="52" y="251"/>
                  </a:lnTo>
                  <a:lnTo>
                    <a:pt x="51" y="250"/>
                  </a:lnTo>
                  <a:lnTo>
                    <a:pt x="50" y="248"/>
                  </a:lnTo>
                  <a:lnTo>
                    <a:pt x="49" y="247"/>
                  </a:lnTo>
                  <a:lnTo>
                    <a:pt x="48" y="247"/>
                  </a:lnTo>
                  <a:lnTo>
                    <a:pt x="47" y="247"/>
                  </a:lnTo>
                  <a:lnTo>
                    <a:pt x="46" y="246"/>
                  </a:lnTo>
                  <a:lnTo>
                    <a:pt x="46" y="245"/>
                  </a:lnTo>
                  <a:lnTo>
                    <a:pt x="47" y="245"/>
                  </a:lnTo>
                  <a:lnTo>
                    <a:pt x="46" y="244"/>
                  </a:lnTo>
                  <a:lnTo>
                    <a:pt x="46" y="243"/>
                  </a:lnTo>
                  <a:lnTo>
                    <a:pt x="43" y="242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6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5"/>
                  </a:lnTo>
                  <a:lnTo>
                    <a:pt x="35" y="235"/>
                  </a:lnTo>
                  <a:lnTo>
                    <a:pt x="34" y="235"/>
                  </a:lnTo>
                  <a:lnTo>
                    <a:pt x="33" y="234"/>
                  </a:lnTo>
                  <a:lnTo>
                    <a:pt x="32" y="233"/>
                  </a:lnTo>
                  <a:lnTo>
                    <a:pt x="32" y="229"/>
                  </a:lnTo>
                  <a:lnTo>
                    <a:pt x="31" y="228"/>
                  </a:lnTo>
                  <a:lnTo>
                    <a:pt x="27" y="223"/>
                  </a:lnTo>
                  <a:lnTo>
                    <a:pt x="26" y="223"/>
                  </a:lnTo>
                  <a:lnTo>
                    <a:pt x="25" y="223"/>
                  </a:lnTo>
                  <a:lnTo>
                    <a:pt x="24" y="222"/>
                  </a:lnTo>
                  <a:lnTo>
                    <a:pt x="23" y="220"/>
                  </a:lnTo>
                  <a:lnTo>
                    <a:pt x="22" y="220"/>
                  </a:lnTo>
                  <a:lnTo>
                    <a:pt x="21" y="220"/>
                  </a:lnTo>
                  <a:lnTo>
                    <a:pt x="21" y="219"/>
                  </a:lnTo>
                  <a:lnTo>
                    <a:pt x="19" y="219"/>
                  </a:lnTo>
                  <a:lnTo>
                    <a:pt x="18" y="219"/>
                  </a:lnTo>
                  <a:lnTo>
                    <a:pt x="17" y="219"/>
                  </a:lnTo>
                  <a:lnTo>
                    <a:pt x="16" y="218"/>
                  </a:lnTo>
                  <a:lnTo>
                    <a:pt x="15" y="218"/>
                  </a:lnTo>
                  <a:lnTo>
                    <a:pt x="14" y="218"/>
                  </a:lnTo>
                  <a:lnTo>
                    <a:pt x="13" y="218"/>
                  </a:lnTo>
                  <a:lnTo>
                    <a:pt x="12" y="218"/>
                  </a:lnTo>
                  <a:lnTo>
                    <a:pt x="9" y="218"/>
                  </a:lnTo>
                  <a:lnTo>
                    <a:pt x="8" y="217"/>
                  </a:lnTo>
                  <a:lnTo>
                    <a:pt x="7" y="217"/>
                  </a:lnTo>
                  <a:lnTo>
                    <a:pt x="6" y="215"/>
                  </a:lnTo>
                  <a:lnTo>
                    <a:pt x="5" y="215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4" y="215"/>
                  </a:lnTo>
                  <a:lnTo>
                    <a:pt x="2" y="215"/>
                  </a:lnTo>
                  <a:lnTo>
                    <a:pt x="1" y="214"/>
                  </a:lnTo>
                  <a:lnTo>
                    <a:pt x="0" y="212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4" y="208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6" y="206"/>
                  </a:lnTo>
                  <a:lnTo>
                    <a:pt x="6" y="205"/>
                  </a:lnTo>
                  <a:lnTo>
                    <a:pt x="6" y="204"/>
                  </a:lnTo>
                  <a:lnTo>
                    <a:pt x="6" y="203"/>
                  </a:lnTo>
                  <a:lnTo>
                    <a:pt x="7" y="203"/>
                  </a:lnTo>
                  <a:lnTo>
                    <a:pt x="7" y="202"/>
                  </a:lnTo>
                  <a:lnTo>
                    <a:pt x="6" y="202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6" y="198"/>
                  </a:lnTo>
                  <a:lnTo>
                    <a:pt x="6" y="197"/>
                  </a:lnTo>
                  <a:lnTo>
                    <a:pt x="7" y="197"/>
                  </a:lnTo>
                  <a:lnTo>
                    <a:pt x="7" y="196"/>
                  </a:lnTo>
                  <a:lnTo>
                    <a:pt x="8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5" y="196"/>
                  </a:lnTo>
                  <a:lnTo>
                    <a:pt x="15" y="195"/>
                  </a:lnTo>
                  <a:lnTo>
                    <a:pt x="16" y="195"/>
                  </a:lnTo>
                  <a:lnTo>
                    <a:pt x="16" y="196"/>
                  </a:lnTo>
                  <a:lnTo>
                    <a:pt x="17" y="196"/>
                  </a:lnTo>
                  <a:lnTo>
                    <a:pt x="18" y="196"/>
                  </a:lnTo>
                  <a:lnTo>
                    <a:pt x="19" y="196"/>
                  </a:lnTo>
                  <a:lnTo>
                    <a:pt x="21" y="196"/>
                  </a:lnTo>
                  <a:lnTo>
                    <a:pt x="21" y="197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4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7" y="197"/>
                  </a:lnTo>
                  <a:lnTo>
                    <a:pt x="29" y="197"/>
                  </a:lnTo>
                  <a:lnTo>
                    <a:pt x="29" y="196"/>
                  </a:lnTo>
                  <a:lnTo>
                    <a:pt x="30" y="196"/>
                  </a:lnTo>
                  <a:lnTo>
                    <a:pt x="33" y="194"/>
                  </a:lnTo>
                  <a:lnTo>
                    <a:pt x="33" y="193"/>
                  </a:lnTo>
                  <a:lnTo>
                    <a:pt x="34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3"/>
                  </a:lnTo>
                  <a:lnTo>
                    <a:pt x="33" y="173"/>
                  </a:lnTo>
                  <a:lnTo>
                    <a:pt x="33" y="16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2" name="Freeform 6">
              <a:extLst>
                <a:ext uri="{FF2B5EF4-FFF2-40B4-BE49-F238E27FC236}">
                  <a16:creationId xmlns:a16="http://schemas.microsoft.com/office/drawing/2014/main" id="{4ABE9B27-6F07-BACA-33AC-63A5E946A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046" y="1949478"/>
              <a:ext cx="496564" cy="372423"/>
            </a:xfrm>
            <a:custGeom>
              <a:avLst/>
              <a:gdLst>
                <a:gd name="T0" fmla="*/ 329 w 352"/>
                <a:gd name="T1" fmla="*/ 230 h 264"/>
                <a:gd name="T2" fmla="*/ 297 w 352"/>
                <a:gd name="T3" fmla="*/ 239 h 264"/>
                <a:gd name="T4" fmla="*/ 271 w 352"/>
                <a:gd name="T5" fmla="*/ 256 h 264"/>
                <a:gd name="T6" fmla="*/ 240 w 352"/>
                <a:gd name="T7" fmla="*/ 261 h 264"/>
                <a:gd name="T8" fmla="*/ 232 w 352"/>
                <a:gd name="T9" fmla="*/ 259 h 264"/>
                <a:gd name="T10" fmla="*/ 220 w 352"/>
                <a:gd name="T11" fmla="*/ 259 h 264"/>
                <a:gd name="T12" fmla="*/ 203 w 352"/>
                <a:gd name="T13" fmla="*/ 258 h 264"/>
                <a:gd name="T14" fmla="*/ 196 w 352"/>
                <a:gd name="T15" fmla="*/ 259 h 264"/>
                <a:gd name="T16" fmla="*/ 186 w 352"/>
                <a:gd name="T17" fmla="*/ 251 h 264"/>
                <a:gd name="T18" fmla="*/ 176 w 352"/>
                <a:gd name="T19" fmla="*/ 245 h 264"/>
                <a:gd name="T20" fmla="*/ 169 w 352"/>
                <a:gd name="T21" fmla="*/ 236 h 264"/>
                <a:gd name="T22" fmla="*/ 161 w 352"/>
                <a:gd name="T23" fmla="*/ 229 h 264"/>
                <a:gd name="T24" fmla="*/ 154 w 352"/>
                <a:gd name="T25" fmla="*/ 238 h 264"/>
                <a:gd name="T26" fmla="*/ 140 w 352"/>
                <a:gd name="T27" fmla="*/ 234 h 264"/>
                <a:gd name="T28" fmla="*/ 131 w 352"/>
                <a:gd name="T29" fmla="*/ 238 h 264"/>
                <a:gd name="T30" fmla="*/ 120 w 352"/>
                <a:gd name="T31" fmla="*/ 238 h 264"/>
                <a:gd name="T32" fmla="*/ 113 w 352"/>
                <a:gd name="T33" fmla="*/ 232 h 264"/>
                <a:gd name="T34" fmla="*/ 106 w 352"/>
                <a:gd name="T35" fmla="*/ 224 h 264"/>
                <a:gd name="T36" fmla="*/ 97 w 352"/>
                <a:gd name="T37" fmla="*/ 215 h 264"/>
                <a:gd name="T38" fmla="*/ 94 w 352"/>
                <a:gd name="T39" fmla="*/ 203 h 264"/>
                <a:gd name="T40" fmla="*/ 87 w 352"/>
                <a:gd name="T41" fmla="*/ 195 h 264"/>
                <a:gd name="T42" fmla="*/ 80 w 352"/>
                <a:gd name="T43" fmla="*/ 190 h 264"/>
                <a:gd name="T44" fmla="*/ 69 w 352"/>
                <a:gd name="T45" fmla="*/ 187 h 264"/>
                <a:gd name="T46" fmla="*/ 67 w 352"/>
                <a:gd name="T47" fmla="*/ 180 h 264"/>
                <a:gd name="T48" fmla="*/ 65 w 352"/>
                <a:gd name="T49" fmla="*/ 169 h 264"/>
                <a:gd name="T50" fmla="*/ 56 w 352"/>
                <a:gd name="T51" fmla="*/ 159 h 264"/>
                <a:gd name="T52" fmla="*/ 47 w 352"/>
                <a:gd name="T53" fmla="*/ 154 h 264"/>
                <a:gd name="T54" fmla="*/ 37 w 352"/>
                <a:gd name="T55" fmla="*/ 149 h 264"/>
                <a:gd name="T56" fmla="*/ 34 w 352"/>
                <a:gd name="T57" fmla="*/ 139 h 264"/>
                <a:gd name="T58" fmla="*/ 26 w 352"/>
                <a:gd name="T59" fmla="*/ 130 h 264"/>
                <a:gd name="T60" fmla="*/ 14 w 352"/>
                <a:gd name="T61" fmla="*/ 122 h 264"/>
                <a:gd name="T62" fmla="*/ 2 w 352"/>
                <a:gd name="T63" fmla="*/ 120 h 264"/>
                <a:gd name="T64" fmla="*/ 3 w 352"/>
                <a:gd name="T65" fmla="*/ 109 h 264"/>
                <a:gd name="T66" fmla="*/ 13 w 352"/>
                <a:gd name="T67" fmla="*/ 102 h 264"/>
                <a:gd name="T68" fmla="*/ 22 w 352"/>
                <a:gd name="T69" fmla="*/ 72 h 264"/>
                <a:gd name="T70" fmla="*/ 29 w 352"/>
                <a:gd name="T71" fmla="*/ 60 h 264"/>
                <a:gd name="T72" fmla="*/ 39 w 352"/>
                <a:gd name="T73" fmla="*/ 57 h 264"/>
                <a:gd name="T74" fmla="*/ 53 w 352"/>
                <a:gd name="T75" fmla="*/ 63 h 264"/>
                <a:gd name="T76" fmla="*/ 74 w 352"/>
                <a:gd name="T77" fmla="*/ 85 h 264"/>
                <a:gd name="T78" fmla="*/ 112 w 352"/>
                <a:gd name="T79" fmla="*/ 80 h 264"/>
                <a:gd name="T80" fmla="*/ 146 w 352"/>
                <a:gd name="T81" fmla="*/ 80 h 264"/>
                <a:gd name="T82" fmla="*/ 182 w 352"/>
                <a:gd name="T83" fmla="*/ 64 h 264"/>
                <a:gd name="T84" fmla="*/ 224 w 352"/>
                <a:gd name="T85" fmla="*/ 62 h 264"/>
                <a:gd name="T86" fmla="*/ 245 w 352"/>
                <a:gd name="T87" fmla="*/ 29 h 264"/>
                <a:gd name="T88" fmla="*/ 256 w 352"/>
                <a:gd name="T89" fmla="*/ 3 h 264"/>
                <a:gd name="T90" fmla="*/ 269 w 352"/>
                <a:gd name="T91" fmla="*/ 31 h 264"/>
                <a:gd name="T92" fmla="*/ 293 w 352"/>
                <a:gd name="T93" fmla="*/ 63 h 264"/>
                <a:gd name="T94" fmla="*/ 291 w 352"/>
                <a:gd name="T95" fmla="*/ 83 h 264"/>
                <a:gd name="T96" fmla="*/ 293 w 352"/>
                <a:gd name="T97" fmla="*/ 115 h 264"/>
                <a:gd name="T98" fmla="*/ 282 w 352"/>
                <a:gd name="T99" fmla="*/ 115 h 264"/>
                <a:gd name="T100" fmla="*/ 270 w 352"/>
                <a:gd name="T101" fmla="*/ 116 h 264"/>
                <a:gd name="T102" fmla="*/ 269 w 352"/>
                <a:gd name="T103" fmla="*/ 125 h 264"/>
                <a:gd name="T104" fmla="*/ 269 w 352"/>
                <a:gd name="T105" fmla="*/ 136 h 264"/>
                <a:gd name="T106" fmla="*/ 281 w 352"/>
                <a:gd name="T107" fmla="*/ 138 h 264"/>
                <a:gd name="T108" fmla="*/ 295 w 352"/>
                <a:gd name="T109" fmla="*/ 147 h 264"/>
                <a:gd name="T110" fmla="*/ 302 w 352"/>
                <a:gd name="T111" fmla="*/ 158 h 264"/>
                <a:gd name="T112" fmla="*/ 312 w 352"/>
                <a:gd name="T113" fmla="*/ 166 h 264"/>
                <a:gd name="T114" fmla="*/ 320 w 352"/>
                <a:gd name="T115" fmla="*/ 181 h 264"/>
                <a:gd name="T116" fmla="*/ 323 w 352"/>
                <a:gd name="T117" fmla="*/ 194 h 264"/>
                <a:gd name="T118" fmla="*/ 333 w 352"/>
                <a:gd name="T119" fmla="*/ 207 h 264"/>
                <a:gd name="T120" fmla="*/ 344 w 352"/>
                <a:gd name="T121" fmla="*/ 207 h 264"/>
                <a:gd name="T122" fmla="*/ 347 w 352"/>
                <a:gd name="T123" fmla="*/ 21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64">
                  <a:moveTo>
                    <a:pt x="352" y="230"/>
                  </a:moveTo>
                  <a:lnTo>
                    <a:pt x="350" y="230"/>
                  </a:lnTo>
                  <a:lnTo>
                    <a:pt x="348" y="230"/>
                  </a:lnTo>
                  <a:lnTo>
                    <a:pt x="346" y="230"/>
                  </a:lnTo>
                  <a:lnTo>
                    <a:pt x="346" y="231"/>
                  </a:lnTo>
                  <a:lnTo>
                    <a:pt x="343" y="230"/>
                  </a:lnTo>
                  <a:lnTo>
                    <a:pt x="340" y="230"/>
                  </a:lnTo>
                  <a:lnTo>
                    <a:pt x="338" y="230"/>
                  </a:lnTo>
                  <a:lnTo>
                    <a:pt x="335" y="230"/>
                  </a:lnTo>
                  <a:lnTo>
                    <a:pt x="332" y="230"/>
                  </a:lnTo>
                  <a:lnTo>
                    <a:pt x="329" y="230"/>
                  </a:lnTo>
                  <a:lnTo>
                    <a:pt x="327" y="230"/>
                  </a:lnTo>
                  <a:lnTo>
                    <a:pt x="323" y="230"/>
                  </a:lnTo>
                  <a:lnTo>
                    <a:pt x="320" y="230"/>
                  </a:lnTo>
                  <a:lnTo>
                    <a:pt x="318" y="230"/>
                  </a:lnTo>
                  <a:lnTo>
                    <a:pt x="314" y="230"/>
                  </a:lnTo>
                  <a:lnTo>
                    <a:pt x="312" y="230"/>
                  </a:lnTo>
                  <a:lnTo>
                    <a:pt x="308" y="230"/>
                  </a:lnTo>
                  <a:lnTo>
                    <a:pt x="306" y="230"/>
                  </a:lnTo>
                  <a:lnTo>
                    <a:pt x="303" y="233"/>
                  </a:lnTo>
                  <a:lnTo>
                    <a:pt x="300" y="237"/>
                  </a:lnTo>
                  <a:lnTo>
                    <a:pt x="297" y="239"/>
                  </a:lnTo>
                  <a:lnTo>
                    <a:pt x="294" y="242"/>
                  </a:lnTo>
                  <a:lnTo>
                    <a:pt x="291" y="245"/>
                  </a:lnTo>
                  <a:lnTo>
                    <a:pt x="289" y="247"/>
                  </a:lnTo>
                  <a:lnTo>
                    <a:pt x="286" y="250"/>
                  </a:lnTo>
                  <a:lnTo>
                    <a:pt x="282" y="254"/>
                  </a:lnTo>
                  <a:lnTo>
                    <a:pt x="281" y="256"/>
                  </a:lnTo>
                  <a:lnTo>
                    <a:pt x="280" y="256"/>
                  </a:lnTo>
                  <a:lnTo>
                    <a:pt x="279" y="256"/>
                  </a:lnTo>
                  <a:lnTo>
                    <a:pt x="278" y="256"/>
                  </a:lnTo>
                  <a:lnTo>
                    <a:pt x="273" y="256"/>
                  </a:lnTo>
                  <a:lnTo>
                    <a:pt x="271" y="256"/>
                  </a:lnTo>
                  <a:lnTo>
                    <a:pt x="270" y="256"/>
                  </a:lnTo>
                  <a:lnTo>
                    <a:pt x="269" y="256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7" y="256"/>
                  </a:lnTo>
                  <a:lnTo>
                    <a:pt x="253" y="256"/>
                  </a:lnTo>
                  <a:lnTo>
                    <a:pt x="247" y="257"/>
                  </a:lnTo>
                  <a:lnTo>
                    <a:pt x="246" y="257"/>
                  </a:lnTo>
                  <a:lnTo>
                    <a:pt x="240" y="261"/>
                  </a:lnTo>
                  <a:lnTo>
                    <a:pt x="240" y="262"/>
                  </a:lnTo>
                  <a:lnTo>
                    <a:pt x="240" y="263"/>
                  </a:lnTo>
                  <a:lnTo>
                    <a:pt x="240" y="264"/>
                  </a:lnTo>
                  <a:lnTo>
                    <a:pt x="239" y="264"/>
                  </a:lnTo>
                  <a:lnTo>
                    <a:pt x="238" y="263"/>
                  </a:lnTo>
                  <a:lnTo>
                    <a:pt x="237" y="263"/>
                  </a:lnTo>
                  <a:lnTo>
                    <a:pt x="237" y="262"/>
                  </a:lnTo>
                  <a:lnTo>
                    <a:pt x="236" y="262"/>
                  </a:lnTo>
                  <a:lnTo>
                    <a:pt x="233" y="261"/>
                  </a:lnTo>
                  <a:lnTo>
                    <a:pt x="232" y="261"/>
                  </a:lnTo>
                  <a:lnTo>
                    <a:pt x="232" y="259"/>
                  </a:lnTo>
                  <a:lnTo>
                    <a:pt x="232" y="258"/>
                  </a:lnTo>
                  <a:lnTo>
                    <a:pt x="232" y="257"/>
                  </a:lnTo>
                  <a:lnTo>
                    <a:pt x="230" y="255"/>
                  </a:lnTo>
                  <a:lnTo>
                    <a:pt x="229" y="255"/>
                  </a:lnTo>
                  <a:lnTo>
                    <a:pt x="228" y="255"/>
                  </a:lnTo>
                  <a:lnTo>
                    <a:pt x="226" y="257"/>
                  </a:lnTo>
                  <a:lnTo>
                    <a:pt x="224" y="257"/>
                  </a:lnTo>
                  <a:lnTo>
                    <a:pt x="222" y="258"/>
                  </a:lnTo>
                  <a:lnTo>
                    <a:pt x="221" y="258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6" y="257"/>
                  </a:lnTo>
                  <a:lnTo>
                    <a:pt x="214" y="256"/>
                  </a:lnTo>
                  <a:lnTo>
                    <a:pt x="213" y="255"/>
                  </a:lnTo>
                  <a:lnTo>
                    <a:pt x="212" y="255"/>
                  </a:lnTo>
                  <a:lnTo>
                    <a:pt x="210" y="255"/>
                  </a:lnTo>
                  <a:lnTo>
                    <a:pt x="208" y="256"/>
                  </a:lnTo>
                  <a:lnTo>
                    <a:pt x="207" y="257"/>
                  </a:lnTo>
                  <a:lnTo>
                    <a:pt x="206" y="257"/>
                  </a:lnTo>
                  <a:lnTo>
                    <a:pt x="205" y="258"/>
                  </a:lnTo>
                  <a:lnTo>
                    <a:pt x="204" y="258"/>
                  </a:lnTo>
                  <a:lnTo>
                    <a:pt x="203" y="258"/>
                  </a:lnTo>
                  <a:lnTo>
                    <a:pt x="203" y="259"/>
                  </a:lnTo>
                  <a:lnTo>
                    <a:pt x="201" y="263"/>
                  </a:lnTo>
                  <a:lnTo>
                    <a:pt x="201" y="264"/>
                  </a:lnTo>
                  <a:lnTo>
                    <a:pt x="199" y="264"/>
                  </a:lnTo>
                  <a:lnTo>
                    <a:pt x="201" y="262"/>
                  </a:lnTo>
                  <a:lnTo>
                    <a:pt x="199" y="262"/>
                  </a:lnTo>
                  <a:lnTo>
                    <a:pt x="198" y="261"/>
                  </a:lnTo>
                  <a:lnTo>
                    <a:pt x="198" y="259"/>
                  </a:lnTo>
                  <a:lnTo>
                    <a:pt x="197" y="258"/>
                  </a:lnTo>
                  <a:lnTo>
                    <a:pt x="197" y="259"/>
                  </a:lnTo>
                  <a:lnTo>
                    <a:pt x="196" y="259"/>
                  </a:lnTo>
                  <a:lnTo>
                    <a:pt x="195" y="259"/>
                  </a:lnTo>
                  <a:lnTo>
                    <a:pt x="194" y="261"/>
                  </a:lnTo>
                  <a:lnTo>
                    <a:pt x="193" y="261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1" y="258"/>
                  </a:lnTo>
                  <a:lnTo>
                    <a:pt x="191" y="254"/>
                  </a:lnTo>
                  <a:lnTo>
                    <a:pt x="190" y="253"/>
                  </a:lnTo>
                  <a:lnTo>
                    <a:pt x="189" y="253"/>
                  </a:lnTo>
                  <a:lnTo>
                    <a:pt x="188" y="253"/>
                  </a:lnTo>
                  <a:lnTo>
                    <a:pt x="186" y="251"/>
                  </a:lnTo>
                  <a:lnTo>
                    <a:pt x="184" y="250"/>
                  </a:lnTo>
                  <a:lnTo>
                    <a:pt x="181" y="250"/>
                  </a:lnTo>
                  <a:lnTo>
                    <a:pt x="180" y="250"/>
                  </a:lnTo>
                  <a:lnTo>
                    <a:pt x="180" y="249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7"/>
                  </a:lnTo>
                  <a:lnTo>
                    <a:pt x="179" y="246"/>
                  </a:lnTo>
                  <a:lnTo>
                    <a:pt x="178" y="246"/>
                  </a:lnTo>
                  <a:lnTo>
                    <a:pt x="177" y="245"/>
                  </a:lnTo>
                  <a:lnTo>
                    <a:pt x="176" y="245"/>
                  </a:lnTo>
                  <a:lnTo>
                    <a:pt x="176" y="242"/>
                  </a:lnTo>
                  <a:lnTo>
                    <a:pt x="174" y="242"/>
                  </a:lnTo>
                  <a:lnTo>
                    <a:pt x="173" y="242"/>
                  </a:lnTo>
                  <a:lnTo>
                    <a:pt x="173" y="241"/>
                  </a:lnTo>
                  <a:lnTo>
                    <a:pt x="173" y="240"/>
                  </a:lnTo>
                  <a:lnTo>
                    <a:pt x="172" y="239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9" y="238"/>
                  </a:lnTo>
                  <a:lnTo>
                    <a:pt x="169" y="237"/>
                  </a:lnTo>
                  <a:lnTo>
                    <a:pt x="169" y="236"/>
                  </a:lnTo>
                  <a:lnTo>
                    <a:pt x="169" y="234"/>
                  </a:lnTo>
                  <a:lnTo>
                    <a:pt x="169" y="233"/>
                  </a:lnTo>
                  <a:lnTo>
                    <a:pt x="169" y="232"/>
                  </a:lnTo>
                  <a:lnTo>
                    <a:pt x="168" y="231"/>
                  </a:lnTo>
                  <a:lnTo>
                    <a:pt x="166" y="231"/>
                  </a:lnTo>
                  <a:lnTo>
                    <a:pt x="165" y="230"/>
                  </a:lnTo>
                  <a:lnTo>
                    <a:pt x="164" y="230"/>
                  </a:lnTo>
                  <a:lnTo>
                    <a:pt x="163" y="230"/>
                  </a:lnTo>
                  <a:lnTo>
                    <a:pt x="162" y="230"/>
                  </a:lnTo>
                  <a:lnTo>
                    <a:pt x="162" y="229"/>
                  </a:lnTo>
                  <a:lnTo>
                    <a:pt x="161" y="229"/>
                  </a:lnTo>
                  <a:lnTo>
                    <a:pt x="160" y="229"/>
                  </a:lnTo>
                  <a:lnTo>
                    <a:pt x="159" y="229"/>
                  </a:lnTo>
                  <a:lnTo>
                    <a:pt x="159" y="230"/>
                  </a:lnTo>
                  <a:lnTo>
                    <a:pt x="159" y="231"/>
                  </a:lnTo>
                  <a:lnTo>
                    <a:pt x="157" y="232"/>
                  </a:lnTo>
                  <a:lnTo>
                    <a:pt x="157" y="233"/>
                  </a:lnTo>
                  <a:lnTo>
                    <a:pt x="157" y="234"/>
                  </a:lnTo>
                  <a:lnTo>
                    <a:pt x="155" y="236"/>
                  </a:lnTo>
                  <a:lnTo>
                    <a:pt x="155" y="237"/>
                  </a:lnTo>
                  <a:lnTo>
                    <a:pt x="154" y="237"/>
                  </a:lnTo>
                  <a:lnTo>
                    <a:pt x="154" y="238"/>
                  </a:lnTo>
                  <a:lnTo>
                    <a:pt x="153" y="237"/>
                  </a:lnTo>
                  <a:lnTo>
                    <a:pt x="152" y="238"/>
                  </a:lnTo>
                  <a:lnTo>
                    <a:pt x="152" y="239"/>
                  </a:lnTo>
                  <a:lnTo>
                    <a:pt x="151" y="239"/>
                  </a:lnTo>
                  <a:lnTo>
                    <a:pt x="148" y="237"/>
                  </a:lnTo>
                  <a:lnTo>
                    <a:pt x="147" y="236"/>
                  </a:lnTo>
                  <a:lnTo>
                    <a:pt x="146" y="236"/>
                  </a:lnTo>
                  <a:lnTo>
                    <a:pt x="145" y="234"/>
                  </a:lnTo>
                  <a:lnTo>
                    <a:pt x="143" y="234"/>
                  </a:lnTo>
                  <a:lnTo>
                    <a:pt x="141" y="234"/>
                  </a:lnTo>
                  <a:lnTo>
                    <a:pt x="140" y="234"/>
                  </a:lnTo>
                  <a:lnTo>
                    <a:pt x="139" y="234"/>
                  </a:lnTo>
                  <a:lnTo>
                    <a:pt x="139" y="233"/>
                  </a:lnTo>
                  <a:lnTo>
                    <a:pt x="138" y="232"/>
                  </a:lnTo>
                  <a:lnTo>
                    <a:pt x="137" y="232"/>
                  </a:lnTo>
                  <a:lnTo>
                    <a:pt x="137" y="233"/>
                  </a:lnTo>
                  <a:lnTo>
                    <a:pt x="136" y="233"/>
                  </a:lnTo>
                  <a:lnTo>
                    <a:pt x="135" y="236"/>
                  </a:lnTo>
                  <a:lnTo>
                    <a:pt x="134" y="237"/>
                  </a:lnTo>
                  <a:lnTo>
                    <a:pt x="132" y="237"/>
                  </a:lnTo>
                  <a:lnTo>
                    <a:pt x="132" y="238"/>
                  </a:lnTo>
                  <a:lnTo>
                    <a:pt x="131" y="238"/>
                  </a:lnTo>
                  <a:lnTo>
                    <a:pt x="130" y="238"/>
                  </a:lnTo>
                  <a:lnTo>
                    <a:pt x="129" y="240"/>
                  </a:lnTo>
                  <a:lnTo>
                    <a:pt x="128" y="240"/>
                  </a:lnTo>
                  <a:lnTo>
                    <a:pt x="127" y="240"/>
                  </a:lnTo>
                  <a:lnTo>
                    <a:pt x="126" y="240"/>
                  </a:lnTo>
                  <a:lnTo>
                    <a:pt x="126" y="239"/>
                  </a:lnTo>
                  <a:lnTo>
                    <a:pt x="124" y="238"/>
                  </a:lnTo>
                  <a:lnTo>
                    <a:pt x="123" y="238"/>
                  </a:lnTo>
                  <a:lnTo>
                    <a:pt x="122" y="239"/>
                  </a:lnTo>
                  <a:lnTo>
                    <a:pt x="121" y="239"/>
                  </a:lnTo>
                  <a:lnTo>
                    <a:pt x="120" y="238"/>
                  </a:lnTo>
                  <a:lnTo>
                    <a:pt x="119" y="237"/>
                  </a:lnTo>
                  <a:lnTo>
                    <a:pt x="119" y="236"/>
                  </a:lnTo>
                  <a:lnTo>
                    <a:pt x="118" y="236"/>
                  </a:lnTo>
                  <a:lnTo>
                    <a:pt x="118" y="237"/>
                  </a:lnTo>
                  <a:lnTo>
                    <a:pt x="117" y="237"/>
                  </a:lnTo>
                  <a:lnTo>
                    <a:pt x="117" y="234"/>
                  </a:lnTo>
                  <a:lnTo>
                    <a:pt x="115" y="234"/>
                  </a:lnTo>
                  <a:lnTo>
                    <a:pt x="115" y="233"/>
                  </a:lnTo>
                  <a:lnTo>
                    <a:pt x="115" y="232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2" y="232"/>
                  </a:lnTo>
                  <a:lnTo>
                    <a:pt x="111" y="232"/>
                  </a:lnTo>
                  <a:lnTo>
                    <a:pt x="110" y="231"/>
                  </a:lnTo>
                  <a:lnTo>
                    <a:pt x="109" y="231"/>
                  </a:lnTo>
                  <a:lnTo>
                    <a:pt x="109" y="230"/>
                  </a:lnTo>
                  <a:lnTo>
                    <a:pt x="109" y="229"/>
                  </a:lnTo>
                  <a:lnTo>
                    <a:pt x="109" y="226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6" y="224"/>
                  </a:lnTo>
                  <a:lnTo>
                    <a:pt x="105" y="223"/>
                  </a:lnTo>
                  <a:lnTo>
                    <a:pt x="105" y="222"/>
                  </a:lnTo>
                  <a:lnTo>
                    <a:pt x="102" y="222"/>
                  </a:lnTo>
                  <a:lnTo>
                    <a:pt x="101" y="221"/>
                  </a:lnTo>
                  <a:lnTo>
                    <a:pt x="101" y="220"/>
                  </a:lnTo>
                  <a:lnTo>
                    <a:pt x="99" y="219"/>
                  </a:lnTo>
                  <a:lnTo>
                    <a:pt x="98" y="219"/>
                  </a:lnTo>
                  <a:lnTo>
                    <a:pt x="98" y="217"/>
                  </a:lnTo>
                  <a:lnTo>
                    <a:pt x="98" y="216"/>
                  </a:lnTo>
                  <a:lnTo>
                    <a:pt x="97" y="216"/>
                  </a:lnTo>
                  <a:lnTo>
                    <a:pt x="97" y="215"/>
                  </a:lnTo>
                  <a:lnTo>
                    <a:pt x="96" y="214"/>
                  </a:lnTo>
                  <a:lnTo>
                    <a:pt x="95" y="213"/>
                  </a:lnTo>
                  <a:lnTo>
                    <a:pt x="94" y="212"/>
                  </a:lnTo>
                  <a:lnTo>
                    <a:pt x="94" y="211"/>
                  </a:lnTo>
                  <a:lnTo>
                    <a:pt x="93" y="209"/>
                  </a:lnTo>
                  <a:lnTo>
                    <a:pt x="93" y="208"/>
                  </a:lnTo>
                  <a:lnTo>
                    <a:pt x="93" y="207"/>
                  </a:lnTo>
                  <a:lnTo>
                    <a:pt x="93" y="206"/>
                  </a:lnTo>
                  <a:lnTo>
                    <a:pt x="92" y="206"/>
                  </a:lnTo>
                  <a:lnTo>
                    <a:pt x="93" y="206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3" y="201"/>
                  </a:lnTo>
                  <a:lnTo>
                    <a:pt x="92" y="201"/>
                  </a:lnTo>
                  <a:lnTo>
                    <a:pt x="92" y="200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7"/>
                  </a:lnTo>
                  <a:lnTo>
                    <a:pt x="89" y="197"/>
                  </a:lnTo>
                  <a:lnTo>
                    <a:pt x="89" y="196"/>
                  </a:lnTo>
                  <a:lnTo>
                    <a:pt x="88" y="195"/>
                  </a:lnTo>
                  <a:lnTo>
                    <a:pt x="87" y="195"/>
                  </a:lnTo>
                  <a:lnTo>
                    <a:pt x="87" y="196"/>
                  </a:lnTo>
                  <a:lnTo>
                    <a:pt x="87" y="195"/>
                  </a:lnTo>
                  <a:lnTo>
                    <a:pt x="86" y="195"/>
                  </a:lnTo>
                  <a:lnTo>
                    <a:pt x="86" y="194"/>
                  </a:lnTo>
                  <a:lnTo>
                    <a:pt x="85" y="194"/>
                  </a:lnTo>
                  <a:lnTo>
                    <a:pt x="84" y="194"/>
                  </a:lnTo>
                  <a:lnTo>
                    <a:pt x="82" y="192"/>
                  </a:lnTo>
                  <a:lnTo>
                    <a:pt x="81" y="192"/>
                  </a:lnTo>
                  <a:lnTo>
                    <a:pt x="80" y="192"/>
                  </a:lnTo>
                  <a:lnTo>
                    <a:pt x="80" y="191"/>
                  </a:lnTo>
                  <a:lnTo>
                    <a:pt x="80" y="190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7" y="189"/>
                  </a:lnTo>
                  <a:lnTo>
                    <a:pt x="74" y="189"/>
                  </a:lnTo>
                  <a:lnTo>
                    <a:pt x="73" y="189"/>
                  </a:lnTo>
                  <a:lnTo>
                    <a:pt x="72" y="188"/>
                  </a:lnTo>
                  <a:lnTo>
                    <a:pt x="71" y="188"/>
                  </a:lnTo>
                  <a:lnTo>
                    <a:pt x="71" y="187"/>
                  </a:lnTo>
                  <a:lnTo>
                    <a:pt x="71" y="186"/>
                  </a:lnTo>
                  <a:lnTo>
                    <a:pt x="70" y="186"/>
                  </a:lnTo>
                  <a:lnTo>
                    <a:pt x="69" y="187"/>
                  </a:lnTo>
                  <a:lnTo>
                    <a:pt x="69" y="186"/>
                  </a:lnTo>
                  <a:lnTo>
                    <a:pt x="69" y="184"/>
                  </a:lnTo>
                  <a:lnTo>
                    <a:pt x="70" y="184"/>
                  </a:lnTo>
                  <a:lnTo>
                    <a:pt x="71" y="183"/>
                  </a:lnTo>
                  <a:lnTo>
                    <a:pt x="71" y="182"/>
                  </a:lnTo>
                  <a:lnTo>
                    <a:pt x="70" y="182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7" y="179"/>
                  </a:lnTo>
                  <a:lnTo>
                    <a:pt x="65" y="178"/>
                  </a:lnTo>
                  <a:lnTo>
                    <a:pt x="64" y="178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4" y="174"/>
                  </a:lnTo>
                  <a:lnTo>
                    <a:pt x="65" y="173"/>
                  </a:lnTo>
                  <a:lnTo>
                    <a:pt x="67" y="172"/>
                  </a:lnTo>
                  <a:lnTo>
                    <a:pt x="67" y="171"/>
                  </a:lnTo>
                  <a:lnTo>
                    <a:pt x="67" y="170"/>
                  </a:lnTo>
                  <a:lnTo>
                    <a:pt x="65" y="169"/>
                  </a:lnTo>
                  <a:lnTo>
                    <a:pt x="64" y="167"/>
                  </a:lnTo>
                  <a:lnTo>
                    <a:pt x="63" y="167"/>
                  </a:lnTo>
                  <a:lnTo>
                    <a:pt x="62" y="166"/>
                  </a:lnTo>
                  <a:lnTo>
                    <a:pt x="61" y="166"/>
                  </a:lnTo>
                  <a:lnTo>
                    <a:pt x="60" y="165"/>
                  </a:lnTo>
                  <a:lnTo>
                    <a:pt x="60" y="164"/>
                  </a:lnTo>
                  <a:lnTo>
                    <a:pt x="59" y="164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6" y="161"/>
                  </a:lnTo>
                  <a:lnTo>
                    <a:pt x="56" y="159"/>
                  </a:lnTo>
                  <a:lnTo>
                    <a:pt x="55" y="158"/>
                  </a:lnTo>
                  <a:lnTo>
                    <a:pt x="54" y="158"/>
                  </a:lnTo>
                  <a:lnTo>
                    <a:pt x="53" y="158"/>
                  </a:lnTo>
                  <a:lnTo>
                    <a:pt x="53" y="157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5"/>
                  </a:lnTo>
                  <a:lnTo>
                    <a:pt x="48" y="155"/>
                  </a:lnTo>
                  <a:lnTo>
                    <a:pt x="47" y="154"/>
                  </a:lnTo>
                  <a:lnTo>
                    <a:pt x="46" y="154"/>
                  </a:lnTo>
                  <a:lnTo>
                    <a:pt x="46" y="153"/>
                  </a:lnTo>
                  <a:lnTo>
                    <a:pt x="45" y="153"/>
                  </a:lnTo>
                  <a:lnTo>
                    <a:pt x="44" y="153"/>
                  </a:lnTo>
                  <a:lnTo>
                    <a:pt x="43" y="153"/>
                  </a:lnTo>
                  <a:lnTo>
                    <a:pt x="42" y="152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39" y="150"/>
                  </a:lnTo>
                  <a:lnTo>
                    <a:pt x="38" y="149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5" y="146"/>
                  </a:lnTo>
                  <a:lnTo>
                    <a:pt x="34" y="146"/>
                  </a:lnTo>
                  <a:lnTo>
                    <a:pt x="34" y="145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0" y="141"/>
                  </a:lnTo>
                  <a:lnTo>
                    <a:pt x="31" y="141"/>
                  </a:lnTo>
                  <a:lnTo>
                    <a:pt x="34" y="140"/>
                  </a:lnTo>
                  <a:lnTo>
                    <a:pt x="34" y="139"/>
                  </a:lnTo>
                  <a:lnTo>
                    <a:pt x="34" y="138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4" y="134"/>
                  </a:lnTo>
                  <a:lnTo>
                    <a:pt x="32" y="133"/>
                  </a:lnTo>
                  <a:lnTo>
                    <a:pt x="31" y="132"/>
                  </a:lnTo>
                  <a:lnTo>
                    <a:pt x="30" y="132"/>
                  </a:lnTo>
                  <a:lnTo>
                    <a:pt x="29" y="132"/>
                  </a:lnTo>
                  <a:lnTo>
                    <a:pt x="28" y="132"/>
                  </a:lnTo>
                  <a:lnTo>
                    <a:pt x="27" y="131"/>
                  </a:lnTo>
                  <a:lnTo>
                    <a:pt x="26" y="130"/>
                  </a:lnTo>
                  <a:lnTo>
                    <a:pt x="25" y="130"/>
                  </a:lnTo>
                  <a:lnTo>
                    <a:pt x="25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1" y="124"/>
                  </a:lnTo>
                  <a:lnTo>
                    <a:pt x="20" y="123"/>
                  </a:lnTo>
                  <a:lnTo>
                    <a:pt x="18" y="123"/>
                  </a:lnTo>
                  <a:lnTo>
                    <a:pt x="18" y="122"/>
                  </a:lnTo>
                  <a:lnTo>
                    <a:pt x="17" y="122"/>
                  </a:lnTo>
                  <a:lnTo>
                    <a:pt x="15" y="122"/>
                  </a:lnTo>
                  <a:lnTo>
                    <a:pt x="14" y="122"/>
                  </a:lnTo>
                  <a:lnTo>
                    <a:pt x="12" y="122"/>
                  </a:lnTo>
                  <a:lnTo>
                    <a:pt x="11" y="122"/>
                  </a:lnTo>
                  <a:lnTo>
                    <a:pt x="10" y="122"/>
                  </a:lnTo>
                  <a:lnTo>
                    <a:pt x="10" y="121"/>
                  </a:lnTo>
                  <a:lnTo>
                    <a:pt x="9" y="121"/>
                  </a:lnTo>
                  <a:lnTo>
                    <a:pt x="7" y="121"/>
                  </a:lnTo>
                  <a:lnTo>
                    <a:pt x="6" y="121"/>
                  </a:lnTo>
                  <a:lnTo>
                    <a:pt x="5" y="121"/>
                  </a:lnTo>
                  <a:lnTo>
                    <a:pt x="4" y="121"/>
                  </a:lnTo>
                  <a:lnTo>
                    <a:pt x="3" y="121"/>
                  </a:lnTo>
                  <a:lnTo>
                    <a:pt x="2" y="120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3" y="112"/>
                  </a:lnTo>
                  <a:lnTo>
                    <a:pt x="3" y="111"/>
                  </a:lnTo>
                  <a:lnTo>
                    <a:pt x="2" y="109"/>
                  </a:lnTo>
                  <a:lnTo>
                    <a:pt x="3" y="109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1" y="108"/>
                  </a:lnTo>
                  <a:lnTo>
                    <a:pt x="1" y="107"/>
                  </a:lnTo>
                  <a:lnTo>
                    <a:pt x="2" y="107"/>
                  </a:lnTo>
                  <a:lnTo>
                    <a:pt x="3" y="106"/>
                  </a:lnTo>
                  <a:lnTo>
                    <a:pt x="4" y="105"/>
                  </a:lnTo>
                  <a:lnTo>
                    <a:pt x="7" y="103"/>
                  </a:lnTo>
                  <a:lnTo>
                    <a:pt x="11" y="103"/>
                  </a:lnTo>
                  <a:lnTo>
                    <a:pt x="12" y="103"/>
                  </a:lnTo>
                  <a:lnTo>
                    <a:pt x="13" y="102"/>
                  </a:lnTo>
                  <a:lnTo>
                    <a:pt x="13" y="98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7" y="87"/>
                  </a:lnTo>
                  <a:lnTo>
                    <a:pt x="18" y="86"/>
                  </a:lnTo>
                  <a:lnTo>
                    <a:pt x="19" y="83"/>
                  </a:lnTo>
                  <a:lnTo>
                    <a:pt x="20" y="82"/>
                  </a:lnTo>
                  <a:lnTo>
                    <a:pt x="20" y="74"/>
                  </a:lnTo>
                  <a:lnTo>
                    <a:pt x="20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66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8" y="60"/>
                  </a:lnTo>
                  <a:lnTo>
                    <a:pt x="29" y="60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3" y="57"/>
                  </a:lnTo>
                  <a:lnTo>
                    <a:pt x="45" y="56"/>
                  </a:lnTo>
                  <a:lnTo>
                    <a:pt x="46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7"/>
                  </a:lnTo>
                  <a:lnTo>
                    <a:pt x="53" y="57"/>
                  </a:lnTo>
                  <a:lnTo>
                    <a:pt x="53" y="63"/>
                  </a:lnTo>
                  <a:lnTo>
                    <a:pt x="54" y="64"/>
                  </a:lnTo>
                  <a:lnTo>
                    <a:pt x="55" y="64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7" y="67"/>
                  </a:lnTo>
                  <a:lnTo>
                    <a:pt x="59" y="69"/>
                  </a:lnTo>
                  <a:lnTo>
                    <a:pt x="61" y="70"/>
                  </a:lnTo>
                  <a:lnTo>
                    <a:pt x="67" y="77"/>
                  </a:lnTo>
                  <a:lnTo>
                    <a:pt x="72" y="82"/>
                  </a:lnTo>
                  <a:lnTo>
                    <a:pt x="73" y="83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77" y="85"/>
                  </a:lnTo>
                  <a:lnTo>
                    <a:pt x="88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102" y="80"/>
                  </a:lnTo>
                  <a:lnTo>
                    <a:pt x="104" y="80"/>
                  </a:lnTo>
                  <a:lnTo>
                    <a:pt x="105" y="80"/>
                  </a:lnTo>
                  <a:lnTo>
                    <a:pt x="109" y="81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5" y="87"/>
                  </a:lnTo>
                  <a:lnTo>
                    <a:pt x="117" y="88"/>
                  </a:lnTo>
                  <a:lnTo>
                    <a:pt x="129" y="89"/>
                  </a:lnTo>
                  <a:lnTo>
                    <a:pt x="140" y="89"/>
                  </a:lnTo>
                  <a:lnTo>
                    <a:pt x="140" y="88"/>
                  </a:lnTo>
                  <a:lnTo>
                    <a:pt x="140" y="87"/>
                  </a:lnTo>
                  <a:lnTo>
                    <a:pt x="140" y="86"/>
                  </a:lnTo>
                  <a:lnTo>
                    <a:pt x="140" y="85"/>
                  </a:lnTo>
                  <a:lnTo>
                    <a:pt x="143" y="82"/>
                  </a:lnTo>
                  <a:lnTo>
                    <a:pt x="145" y="81"/>
                  </a:lnTo>
                  <a:lnTo>
                    <a:pt x="146" y="80"/>
                  </a:lnTo>
                  <a:lnTo>
                    <a:pt x="149" y="79"/>
                  </a:lnTo>
                  <a:lnTo>
                    <a:pt x="153" y="77"/>
                  </a:lnTo>
                  <a:lnTo>
                    <a:pt x="160" y="75"/>
                  </a:lnTo>
                  <a:lnTo>
                    <a:pt x="162" y="73"/>
                  </a:lnTo>
                  <a:lnTo>
                    <a:pt x="163" y="71"/>
                  </a:lnTo>
                  <a:lnTo>
                    <a:pt x="164" y="66"/>
                  </a:lnTo>
                  <a:lnTo>
                    <a:pt x="164" y="65"/>
                  </a:lnTo>
                  <a:lnTo>
                    <a:pt x="166" y="65"/>
                  </a:lnTo>
                  <a:lnTo>
                    <a:pt x="174" y="61"/>
                  </a:lnTo>
                  <a:lnTo>
                    <a:pt x="176" y="60"/>
                  </a:lnTo>
                  <a:lnTo>
                    <a:pt x="182" y="64"/>
                  </a:lnTo>
                  <a:lnTo>
                    <a:pt x="189" y="69"/>
                  </a:lnTo>
                  <a:lnTo>
                    <a:pt x="197" y="77"/>
                  </a:lnTo>
                  <a:lnTo>
                    <a:pt x="198" y="77"/>
                  </a:lnTo>
                  <a:lnTo>
                    <a:pt x="199" y="77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204" y="75"/>
                  </a:lnTo>
                  <a:lnTo>
                    <a:pt x="210" y="75"/>
                  </a:lnTo>
                  <a:lnTo>
                    <a:pt x="212" y="74"/>
                  </a:lnTo>
                  <a:lnTo>
                    <a:pt x="219" y="69"/>
                  </a:lnTo>
                  <a:lnTo>
                    <a:pt x="224" y="62"/>
                  </a:lnTo>
                  <a:lnTo>
                    <a:pt x="228" y="57"/>
                  </a:lnTo>
                  <a:lnTo>
                    <a:pt x="229" y="57"/>
                  </a:lnTo>
                  <a:lnTo>
                    <a:pt x="231" y="54"/>
                  </a:lnTo>
                  <a:lnTo>
                    <a:pt x="232" y="49"/>
                  </a:lnTo>
                  <a:lnTo>
                    <a:pt x="233" y="48"/>
                  </a:lnTo>
                  <a:lnTo>
                    <a:pt x="240" y="42"/>
                  </a:lnTo>
                  <a:lnTo>
                    <a:pt x="247" y="37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6" y="30"/>
                  </a:lnTo>
                  <a:lnTo>
                    <a:pt x="245" y="29"/>
                  </a:lnTo>
                  <a:lnTo>
                    <a:pt x="245" y="25"/>
                  </a:lnTo>
                  <a:lnTo>
                    <a:pt x="246" y="21"/>
                  </a:lnTo>
                  <a:lnTo>
                    <a:pt x="246" y="18"/>
                  </a:lnTo>
                  <a:lnTo>
                    <a:pt x="245" y="16"/>
                  </a:lnTo>
                  <a:lnTo>
                    <a:pt x="237" y="7"/>
                  </a:lnTo>
                  <a:lnTo>
                    <a:pt x="247" y="7"/>
                  </a:lnTo>
                  <a:lnTo>
                    <a:pt x="257" y="7"/>
                  </a:lnTo>
                  <a:lnTo>
                    <a:pt x="257" y="6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6" y="3"/>
                  </a:lnTo>
                  <a:lnTo>
                    <a:pt x="256" y="2"/>
                  </a:lnTo>
                  <a:lnTo>
                    <a:pt x="256" y="0"/>
                  </a:lnTo>
                  <a:lnTo>
                    <a:pt x="271" y="0"/>
                  </a:lnTo>
                  <a:lnTo>
                    <a:pt x="271" y="4"/>
                  </a:lnTo>
                  <a:lnTo>
                    <a:pt x="269" y="10"/>
                  </a:lnTo>
                  <a:lnTo>
                    <a:pt x="269" y="13"/>
                  </a:lnTo>
                  <a:lnTo>
                    <a:pt x="269" y="18"/>
                  </a:lnTo>
                  <a:lnTo>
                    <a:pt x="269" y="19"/>
                  </a:lnTo>
                  <a:lnTo>
                    <a:pt x="268" y="19"/>
                  </a:lnTo>
                  <a:lnTo>
                    <a:pt x="268" y="20"/>
                  </a:lnTo>
                  <a:lnTo>
                    <a:pt x="269" y="31"/>
                  </a:lnTo>
                  <a:lnTo>
                    <a:pt x="270" y="42"/>
                  </a:lnTo>
                  <a:lnTo>
                    <a:pt x="270" y="44"/>
                  </a:lnTo>
                  <a:lnTo>
                    <a:pt x="269" y="45"/>
                  </a:lnTo>
                  <a:lnTo>
                    <a:pt x="269" y="46"/>
                  </a:lnTo>
                  <a:lnTo>
                    <a:pt x="276" y="48"/>
                  </a:lnTo>
                  <a:lnTo>
                    <a:pt x="277" y="48"/>
                  </a:lnTo>
                  <a:lnTo>
                    <a:pt x="277" y="49"/>
                  </a:lnTo>
                  <a:lnTo>
                    <a:pt x="279" y="52"/>
                  </a:lnTo>
                  <a:lnTo>
                    <a:pt x="286" y="57"/>
                  </a:lnTo>
                  <a:lnTo>
                    <a:pt x="291" y="63"/>
                  </a:lnTo>
                  <a:lnTo>
                    <a:pt x="293" y="63"/>
                  </a:lnTo>
                  <a:lnTo>
                    <a:pt x="294" y="66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4" y="70"/>
                  </a:lnTo>
                  <a:lnTo>
                    <a:pt x="294" y="71"/>
                  </a:lnTo>
                  <a:lnTo>
                    <a:pt x="294" y="72"/>
                  </a:lnTo>
                  <a:lnTo>
                    <a:pt x="294" y="73"/>
                  </a:lnTo>
                  <a:lnTo>
                    <a:pt x="291" y="77"/>
                  </a:lnTo>
                  <a:lnTo>
                    <a:pt x="291" y="80"/>
                  </a:lnTo>
                  <a:lnTo>
                    <a:pt x="291" y="82"/>
                  </a:lnTo>
                  <a:lnTo>
                    <a:pt x="291" y="83"/>
                  </a:lnTo>
                  <a:lnTo>
                    <a:pt x="291" y="85"/>
                  </a:lnTo>
                  <a:lnTo>
                    <a:pt x="297" y="85"/>
                  </a:lnTo>
                  <a:lnTo>
                    <a:pt x="297" y="92"/>
                  </a:lnTo>
                  <a:lnTo>
                    <a:pt x="297" y="102"/>
                  </a:lnTo>
                  <a:lnTo>
                    <a:pt x="298" y="109"/>
                  </a:lnTo>
                  <a:lnTo>
                    <a:pt x="298" y="111"/>
                  </a:lnTo>
                  <a:lnTo>
                    <a:pt x="298" y="112"/>
                  </a:lnTo>
                  <a:lnTo>
                    <a:pt x="297" y="112"/>
                  </a:lnTo>
                  <a:lnTo>
                    <a:pt x="297" y="113"/>
                  </a:lnTo>
                  <a:lnTo>
                    <a:pt x="294" y="115"/>
                  </a:lnTo>
                  <a:lnTo>
                    <a:pt x="293" y="115"/>
                  </a:lnTo>
                  <a:lnTo>
                    <a:pt x="293" y="116"/>
                  </a:lnTo>
                  <a:lnTo>
                    <a:pt x="291" y="116"/>
                  </a:lnTo>
                  <a:lnTo>
                    <a:pt x="290" y="116"/>
                  </a:lnTo>
                  <a:lnTo>
                    <a:pt x="289" y="116"/>
                  </a:lnTo>
                  <a:lnTo>
                    <a:pt x="288" y="116"/>
                  </a:lnTo>
                  <a:lnTo>
                    <a:pt x="287" y="117"/>
                  </a:lnTo>
                  <a:lnTo>
                    <a:pt x="286" y="117"/>
                  </a:lnTo>
                  <a:lnTo>
                    <a:pt x="285" y="116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2" y="115"/>
                  </a:lnTo>
                  <a:lnTo>
                    <a:pt x="281" y="115"/>
                  </a:lnTo>
                  <a:lnTo>
                    <a:pt x="280" y="115"/>
                  </a:lnTo>
                  <a:lnTo>
                    <a:pt x="280" y="114"/>
                  </a:lnTo>
                  <a:lnTo>
                    <a:pt x="279" y="114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6" y="115"/>
                  </a:lnTo>
                  <a:lnTo>
                    <a:pt x="272" y="115"/>
                  </a:lnTo>
                  <a:lnTo>
                    <a:pt x="271" y="115"/>
                  </a:lnTo>
                  <a:lnTo>
                    <a:pt x="271" y="116"/>
                  </a:lnTo>
                  <a:lnTo>
                    <a:pt x="270" y="116"/>
                  </a:lnTo>
                  <a:lnTo>
                    <a:pt x="270" y="117"/>
                  </a:lnTo>
                  <a:lnTo>
                    <a:pt x="270" y="119"/>
                  </a:lnTo>
                  <a:lnTo>
                    <a:pt x="270" y="120"/>
                  </a:lnTo>
                  <a:lnTo>
                    <a:pt x="270" y="121"/>
                  </a:lnTo>
                  <a:lnTo>
                    <a:pt x="271" y="121"/>
                  </a:lnTo>
                  <a:lnTo>
                    <a:pt x="271" y="122"/>
                  </a:lnTo>
                  <a:lnTo>
                    <a:pt x="270" y="122"/>
                  </a:lnTo>
                  <a:lnTo>
                    <a:pt x="270" y="123"/>
                  </a:lnTo>
                  <a:lnTo>
                    <a:pt x="270" y="124"/>
                  </a:lnTo>
                  <a:lnTo>
                    <a:pt x="270" y="125"/>
                  </a:lnTo>
                  <a:lnTo>
                    <a:pt x="269" y="125"/>
                  </a:lnTo>
                  <a:lnTo>
                    <a:pt x="268" y="125"/>
                  </a:lnTo>
                  <a:lnTo>
                    <a:pt x="268" y="127"/>
                  </a:lnTo>
                  <a:lnTo>
                    <a:pt x="266" y="129"/>
                  </a:lnTo>
                  <a:lnTo>
                    <a:pt x="265" y="129"/>
                  </a:lnTo>
                  <a:lnTo>
                    <a:pt x="265" y="130"/>
                  </a:lnTo>
                  <a:lnTo>
                    <a:pt x="264" y="131"/>
                  </a:lnTo>
                  <a:lnTo>
                    <a:pt x="265" y="133"/>
                  </a:lnTo>
                  <a:lnTo>
                    <a:pt x="266" y="134"/>
                  </a:lnTo>
                  <a:lnTo>
                    <a:pt x="268" y="134"/>
                  </a:lnTo>
                  <a:lnTo>
                    <a:pt x="268" y="136"/>
                  </a:lnTo>
                  <a:lnTo>
                    <a:pt x="269" y="136"/>
                  </a:lnTo>
                  <a:lnTo>
                    <a:pt x="269" y="134"/>
                  </a:lnTo>
                  <a:lnTo>
                    <a:pt x="270" y="134"/>
                  </a:lnTo>
                  <a:lnTo>
                    <a:pt x="271" y="136"/>
                  </a:lnTo>
                  <a:lnTo>
                    <a:pt x="272" y="136"/>
                  </a:lnTo>
                  <a:lnTo>
                    <a:pt x="273" y="137"/>
                  </a:lnTo>
                  <a:lnTo>
                    <a:pt x="276" y="137"/>
                  </a:lnTo>
                  <a:lnTo>
                    <a:pt x="277" y="137"/>
                  </a:lnTo>
                  <a:lnTo>
                    <a:pt x="278" y="137"/>
                  </a:lnTo>
                  <a:lnTo>
                    <a:pt x="279" y="137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2" y="138"/>
                  </a:lnTo>
                  <a:lnTo>
                    <a:pt x="283" y="138"/>
                  </a:lnTo>
                  <a:lnTo>
                    <a:pt x="285" y="138"/>
                  </a:lnTo>
                  <a:lnTo>
                    <a:pt x="285" y="139"/>
                  </a:lnTo>
                  <a:lnTo>
                    <a:pt x="286" y="139"/>
                  </a:lnTo>
                  <a:lnTo>
                    <a:pt x="287" y="139"/>
                  </a:lnTo>
                  <a:lnTo>
                    <a:pt x="288" y="141"/>
                  </a:lnTo>
                  <a:lnTo>
                    <a:pt x="289" y="142"/>
                  </a:lnTo>
                  <a:lnTo>
                    <a:pt x="290" y="142"/>
                  </a:lnTo>
                  <a:lnTo>
                    <a:pt x="291" y="142"/>
                  </a:lnTo>
                  <a:lnTo>
                    <a:pt x="295" y="147"/>
                  </a:lnTo>
                  <a:lnTo>
                    <a:pt x="296" y="148"/>
                  </a:lnTo>
                  <a:lnTo>
                    <a:pt x="296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0" y="154"/>
                  </a:lnTo>
                  <a:lnTo>
                    <a:pt x="300" y="155"/>
                  </a:lnTo>
                  <a:lnTo>
                    <a:pt x="300" y="156"/>
                  </a:lnTo>
                  <a:lnTo>
                    <a:pt x="300" y="157"/>
                  </a:lnTo>
                  <a:lnTo>
                    <a:pt x="302" y="157"/>
                  </a:lnTo>
                  <a:lnTo>
                    <a:pt x="302" y="158"/>
                  </a:lnTo>
                  <a:lnTo>
                    <a:pt x="303" y="158"/>
                  </a:lnTo>
                  <a:lnTo>
                    <a:pt x="303" y="159"/>
                  </a:lnTo>
                  <a:lnTo>
                    <a:pt x="304" y="159"/>
                  </a:lnTo>
                  <a:lnTo>
                    <a:pt x="307" y="161"/>
                  </a:lnTo>
                  <a:lnTo>
                    <a:pt x="310" y="162"/>
                  </a:lnTo>
                  <a:lnTo>
                    <a:pt x="310" y="163"/>
                  </a:lnTo>
                  <a:lnTo>
                    <a:pt x="311" y="164"/>
                  </a:lnTo>
                  <a:lnTo>
                    <a:pt x="310" y="164"/>
                  </a:lnTo>
                  <a:lnTo>
                    <a:pt x="310" y="165"/>
                  </a:lnTo>
                  <a:lnTo>
                    <a:pt x="311" y="166"/>
                  </a:lnTo>
                  <a:lnTo>
                    <a:pt x="312" y="166"/>
                  </a:lnTo>
                  <a:lnTo>
                    <a:pt x="313" y="166"/>
                  </a:lnTo>
                  <a:lnTo>
                    <a:pt x="314" y="167"/>
                  </a:lnTo>
                  <a:lnTo>
                    <a:pt x="315" y="169"/>
                  </a:lnTo>
                  <a:lnTo>
                    <a:pt x="316" y="170"/>
                  </a:lnTo>
                  <a:lnTo>
                    <a:pt x="316" y="171"/>
                  </a:lnTo>
                  <a:lnTo>
                    <a:pt x="318" y="172"/>
                  </a:lnTo>
                  <a:lnTo>
                    <a:pt x="318" y="174"/>
                  </a:lnTo>
                  <a:lnTo>
                    <a:pt x="318" y="175"/>
                  </a:lnTo>
                  <a:lnTo>
                    <a:pt x="319" y="176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1" y="183"/>
                  </a:lnTo>
                  <a:lnTo>
                    <a:pt x="321" y="184"/>
                  </a:lnTo>
                  <a:lnTo>
                    <a:pt x="322" y="186"/>
                  </a:lnTo>
                  <a:lnTo>
                    <a:pt x="323" y="187"/>
                  </a:lnTo>
                  <a:lnTo>
                    <a:pt x="323" y="189"/>
                  </a:lnTo>
                  <a:lnTo>
                    <a:pt x="323" y="190"/>
                  </a:lnTo>
                  <a:lnTo>
                    <a:pt x="323" y="191"/>
                  </a:lnTo>
                  <a:lnTo>
                    <a:pt x="324" y="191"/>
                  </a:lnTo>
                  <a:lnTo>
                    <a:pt x="324" y="192"/>
                  </a:lnTo>
                  <a:lnTo>
                    <a:pt x="323" y="192"/>
                  </a:lnTo>
                  <a:lnTo>
                    <a:pt x="323" y="194"/>
                  </a:lnTo>
                  <a:lnTo>
                    <a:pt x="324" y="194"/>
                  </a:lnTo>
                  <a:lnTo>
                    <a:pt x="327" y="197"/>
                  </a:lnTo>
                  <a:lnTo>
                    <a:pt x="327" y="198"/>
                  </a:lnTo>
                  <a:lnTo>
                    <a:pt x="327" y="199"/>
                  </a:lnTo>
                  <a:lnTo>
                    <a:pt x="328" y="200"/>
                  </a:lnTo>
                  <a:lnTo>
                    <a:pt x="329" y="201"/>
                  </a:lnTo>
                  <a:lnTo>
                    <a:pt x="331" y="203"/>
                  </a:lnTo>
                  <a:lnTo>
                    <a:pt x="332" y="204"/>
                  </a:lnTo>
                  <a:lnTo>
                    <a:pt x="332" y="205"/>
                  </a:lnTo>
                  <a:lnTo>
                    <a:pt x="332" y="206"/>
                  </a:lnTo>
                  <a:lnTo>
                    <a:pt x="333" y="207"/>
                  </a:lnTo>
                  <a:lnTo>
                    <a:pt x="333" y="208"/>
                  </a:lnTo>
                  <a:lnTo>
                    <a:pt x="335" y="208"/>
                  </a:lnTo>
                  <a:lnTo>
                    <a:pt x="336" y="208"/>
                  </a:lnTo>
                  <a:lnTo>
                    <a:pt x="337" y="206"/>
                  </a:lnTo>
                  <a:lnTo>
                    <a:pt x="338" y="206"/>
                  </a:lnTo>
                  <a:lnTo>
                    <a:pt x="339" y="206"/>
                  </a:lnTo>
                  <a:lnTo>
                    <a:pt x="340" y="206"/>
                  </a:lnTo>
                  <a:lnTo>
                    <a:pt x="341" y="207"/>
                  </a:lnTo>
                  <a:lnTo>
                    <a:pt x="343" y="208"/>
                  </a:lnTo>
                  <a:lnTo>
                    <a:pt x="343" y="207"/>
                  </a:lnTo>
                  <a:lnTo>
                    <a:pt x="344" y="207"/>
                  </a:lnTo>
                  <a:lnTo>
                    <a:pt x="345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8" y="211"/>
                  </a:lnTo>
                  <a:lnTo>
                    <a:pt x="347" y="212"/>
                  </a:lnTo>
                  <a:lnTo>
                    <a:pt x="348" y="212"/>
                  </a:lnTo>
                  <a:lnTo>
                    <a:pt x="348" y="213"/>
                  </a:lnTo>
                  <a:lnTo>
                    <a:pt x="348" y="214"/>
                  </a:lnTo>
                  <a:lnTo>
                    <a:pt x="348" y="215"/>
                  </a:lnTo>
                  <a:lnTo>
                    <a:pt x="347" y="216"/>
                  </a:lnTo>
                  <a:lnTo>
                    <a:pt x="347" y="217"/>
                  </a:lnTo>
                  <a:lnTo>
                    <a:pt x="347" y="223"/>
                  </a:lnTo>
                  <a:lnTo>
                    <a:pt x="347" y="224"/>
                  </a:lnTo>
                  <a:lnTo>
                    <a:pt x="348" y="226"/>
                  </a:lnTo>
                  <a:lnTo>
                    <a:pt x="352" y="23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3" name="Freeform 7">
              <a:extLst>
                <a:ext uri="{FF2B5EF4-FFF2-40B4-BE49-F238E27FC236}">
                  <a16:creationId xmlns:a16="http://schemas.microsoft.com/office/drawing/2014/main" id="{164CFD1A-771B-B097-AA5F-09D959196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625" y="1959353"/>
              <a:ext cx="440136" cy="582616"/>
            </a:xfrm>
            <a:custGeom>
              <a:avLst/>
              <a:gdLst>
                <a:gd name="T0" fmla="*/ 176 w 312"/>
                <a:gd name="T1" fmla="*/ 155 h 413"/>
                <a:gd name="T2" fmla="*/ 192 w 312"/>
                <a:gd name="T3" fmla="*/ 139 h 413"/>
                <a:gd name="T4" fmla="*/ 207 w 312"/>
                <a:gd name="T5" fmla="*/ 123 h 413"/>
                <a:gd name="T6" fmla="*/ 173 w 312"/>
                <a:gd name="T7" fmla="*/ 120 h 413"/>
                <a:gd name="T8" fmla="*/ 145 w 312"/>
                <a:gd name="T9" fmla="*/ 110 h 413"/>
                <a:gd name="T10" fmla="*/ 117 w 312"/>
                <a:gd name="T11" fmla="*/ 100 h 413"/>
                <a:gd name="T12" fmla="*/ 89 w 312"/>
                <a:gd name="T13" fmla="*/ 91 h 413"/>
                <a:gd name="T14" fmla="*/ 71 w 312"/>
                <a:gd name="T15" fmla="*/ 75 h 413"/>
                <a:gd name="T16" fmla="*/ 62 w 312"/>
                <a:gd name="T17" fmla="*/ 63 h 413"/>
                <a:gd name="T18" fmla="*/ 53 w 312"/>
                <a:gd name="T19" fmla="*/ 48 h 413"/>
                <a:gd name="T20" fmla="*/ 54 w 312"/>
                <a:gd name="T21" fmla="*/ 37 h 413"/>
                <a:gd name="T22" fmla="*/ 69 w 312"/>
                <a:gd name="T23" fmla="*/ 17 h 413"/>
                <a:gd name="T24" fmla="*/ 76 w 312"/>
                <a:gd name="T25" fmla="*/ 25 h 413"/>
                <a:gd name="T26" fmla="*/ 93 w 312"/>
                <a:gd name="T27" fmla="*/ 43 h 413"/>
                <a:gd name="T28" fmla="*/ 112 w 312"/>
                <a:gd name="T29" fmla="*/ 48 h 413"/>
                <a:gd name="T30" fmla="*/ 128 w 312"/>
                <a:gd name="T31" fmla="*/ 43 h 413"/>
                <a:gd name="T32" fmla="*/ 140 w 312"/>
                <a:gd name="T33" fmla="*/ 37 h 413"/>
                <a:gd name="T34" fmla="*/ 153 w 312"/>
                <a:gd name="T35" fmla="*/ 38 h 413"/>
                <a:gd name="T36" fmla="*/ 165 w 312"/>
                <a:gd name="T37" fmla="*/ 39 h 413"/>
                <a:gd name="T38" fmla="*/ 180 w 312"/>
                <a:gd name="T39" fmla="*/ 33 h 413"/>
                <a:gd name="T40" fmla="*/ 201 w 312"/>
                <a:gd name="T41" fmla="*/ 28 h 413"/>
                <a:gd name="T42" fmla="*/ 219 w 312"/>
                <a:gd name="T43" fmla="*/ 24 h 413"/>
                <a:gd name="T44" fmla="*/ 234 w 312"/>
                <a:gd name="T45" fmla="*/ 22 h 413"/>
                <a:gd name="T46" fmla="*/ 254 w 312"/>
                <a:gd name="T47" fmla="*/ 20 h 413"/>
                <a:gd name="T48" fmla="*/ 267 w 312"/>
                <a:gd name="T49" fmla="*/ 15 h 413"/>
                <a:gd name="T50" fmla="*/ 282 w 312"/>
                <a:gd name="T51" fmla="*/ 9 h 413"/>
                <a:gd name="T52" fmla="*/ 292 w 312"/>
                <a:gd name="T53" fmla="*/ 1 h 413"/>
                <a:gd name="T54" fmla="*/ 307 w 312"/>
                <a:gd name="T55" fmla="*/ 5 h 413"/>
                <a:gd name="T56" fmla="*/ 303 w 312"/>
                <a:gd name="T57" fmla="*/ 16 h 413"/>
                <a:gd name="T58" fmla="*/ 304 w 312"/>
                <a:gd name="T59" fmla="*/ 29 h 413"/>
                <a:gd name="T60" fmla="*/ 301 w 312"/>
                <a:gd name="T61" fmla="*/ 47 h 413"/>
                <a:gd name="T62" fmla="*/ 306 w 312"/>
                <a:gd name="T63" fmla="*/ 46 h 413"/>
                <a:gd name="T64" fmla="*/ 307 w 312"/>
                <a:gd name="T65" fmla="*/ 50 h 413"/>
                <a:gd name="T66" fmla="*/ 296 w 312"/>
                <a:gd name="T67" fmla="*/ 59 h 413"/>
                <a:gd name="T68" fmla="*/ 294 w 312"/>
                <a:gd name="T69" fmla="*/ 73 h 413"/>
                <a:gd name="T70" fmla="*/ 289 w 312"/>
                <a:gd name="T71" fmla="*/ 88 h 413"/>
                <a:gd name="T72" fmla="*/ 279 w 312"/>
                <a:gd name="T73" fmla="*/ 105 h 413"/>
                <a:gd name="T74" fmla="*/ 268 w 312"/>
                <a:gd name="T75" fmla="*/ 121 h 413"/>
                <a:gd name="T76" fmla="*/ 262 w 312"/>
                <a:gd name="T77" fmla="*/ 134 h 413"/>
                <a:gd name="T78" fmla="*/ 242 w 312"/>
                <a:gd name="T79" fmla="*/ 173 h 413"/>
                <a:gd name="T80" fmla="*/ 215 w 312"/>
                <a:gd name="T81" fmla="*/ 215 h 413"/>
                <a:gd name="T82" fmla="*/ 171 w 312"/>
                <a:gd name="T83" fmla="*/ 268 h 413"/>
                <a:gd name="T84" fmla="*/ 154 w 312"/>
                <a:gd name="T85" fmla="*/ 285 h 413"/>
                <a:gd name="T86" fmla="*/ 115 w 312"/>
                <a:gd name="T87" fmla="*/ 309 h 413"/>
                <a:gd name="T88" fmla="*/ 93 w 312"/>
                <a:gd name="T89" fmla="*/ 326 h 413"/>
                <a:gd name="T90" fmla="*/ 75 w 312"/>
                <a:gd name="T91" fmla="*/ 343 h 413"/>
                <a:gd name="T92" fmla="*/ 46 w 312"/>
                <a:gd name="T93" fmla="*/ 373 h 413"/>
                <a:gd name="T94" fmla="*/ 36 w 312"/>
                <a:gd name="T95" fmla="*/ 384 h 413"/>
                <a:gd name="T96" fmla="*/ 29 w 312"/>
                <a:gd name="T97" fmla="*/ 391 h 413"/>
                <a:gd name="T98" fmla="*/ 27 w 312"/>
                <a:gd name="T99" fmla="*/ 397 h 413"/>
                <a:gd name="T100" fmla="*/ 17 w 312"/>
                <a:gd name="T101" fmla="*/ 411 h 413"/>
                <a:gd name="T102" fmla="*/ 8 w 312"/>
                <a:gd name="T103" fmla="*/ 398 h 413"/>
                <a:gd name="T104" fmla="*/ 0 w 312"/>
                <a:gd name="T105" fmla="*/ 374 h 413"/>
                <a:gd name="T106" fmla="*/ 0 w 312"/>
                <a:gd name="T107" fmla="*/ 339 h 413"/>
                <a:gd name="T108" fmla="*/ 0 w 312"/>
                <a:gd name="T109" fmla="*/ 301 h 413"/>
                <a:gd name="T110" fmla="*/ 3 w 312"/>
                <a:gd name="T111" fmla="*/ 273 h 413"/>
                <a:gd name="T112" fmla="*/ 27 w 312"/>
                <a:gd name="T113" fmla="*/ 242 h 413"/>
                <a:gd name="T114" fmla="*/ 43 w 312"/>
                <a:gd name="T115" fmla="*/ 235 h 413"/>
                <a:gd name="T116" fmla="*/ 64 w 312"/>
                <a:gd name="T117" fmla="*/ 223 h 413"/>
                <a:gd name="T118" fmla="*/ 92 w 312"/>
                <a:gd name="T119" fmla="*/ 214 h 413"/>
                <a:gd name="T120" fmla="*/ 108 w 312"/>
                <a:gd name="T121" fmla="*/ 214 h 413"/>
                <a:gd name="T122" fmla="*/ 126 w 312"/>
                <a:gd name="T123" fmla="*/ 207 h 413"/>
                <a:gd name="T124" fmla="*/ 153 w 312"/>
                <a:gd name="T125" fmla="*/ 17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" h="413">
                  <a:moveTo>
                    <a:pt x="164" y="166"/>
                  </a:moveTo>
                  <a:lnTo>
                    <a:pt x="164" y="165"/>
                  </a:lnTo>
                  <a:lnTo>
                    <a:pt x="165" y="165"/>
                  </a:lnTo>
                  <a:lnTo>
                    <a:pt x="167" y="163"/>
                  </a:lnTo>
                  <a:lnTo>
                    <a:pt x="168" y="162"/>
                  </a:lnTo>
                  <a:lnTo>
                    <a:pt x="169" y="162"/>
                  </a:lnTo>
                  <a:lnTo>
                    <a:pt x="170" y="160"/>
                  </a:lnTo>
                  <a:lnTo>
                    <a:pt x="171" y="158"/>
                  </a:lnTo>
                  <a:lnTo>
                    <a:pt x="172" y="157"/>
                  </a:lnTo>
                  <a:lnTo>
                    <a:pt x="175" y="156"/>
                  </a:lnTo>
                  <a:lnTo>
                    <a:pt x="176" y="155"/>
                  </a:lnTo>
                  <a:lnTo>
                    <a:pt x="177" y="152"/>
                  </a:lnTo>
                  <a:lnTo>
                    <a:pt x="179" y="151"/>
                  </a:lnTo>
                  <a:lnTo>
                    <a:pt x="180" y="150"/>
                  </a:lnTo>
                  <a:lnTo>
                    <a:pt x="181" y="149"/>
                  </a:lnTo>
                  <a:lnTo>
                    <a:pt x="182" y="147"/>
                  </a:lnTo>
                  <a:lnTo>
                    <a:pt x="185" y="146"/>
                  </a:lnTo>
                  <a:lnTo>
                    <a:pt x="186" y="145"/>
                  </a:lnTo>
                  <a:lnTo>
                    <a:pt x="187" y="143"/>
                  </a:lnTo>
                  <a:lnTo>
                    <a:pt x="189" y="141"/>
                  </a:lnTo>
                  <a:lnTo>
                    <a:pt x="190" y="140"/>
                  </a:lnTo>
                  <a:lnTo>
                    <a:pt x="192" y="139"/>
                  </a:lnTo>
                  <a:lnTo>
                    <a:pt x="193" y="138"/>
                  </a:lnTo>
                  <a:lnTo>
                    <a:pt x="195" y="135"/>
                  </a:lnTo>
                  <a:lnTo>
                    <a:pt x="196" y="134"/>
                  </a:lnTo>
                  <a:lnTo>
                    <a:pt x="197" y="133"/>
                  </a:lnTo>
                  <a:lnTo>
                    <a:pt x="198" y="132"/>
                  </a:lnTo>
                  <a:lnTo>
                    <a:pt x="201" y="130"/>
                  </a:lnTo>
                  <a:lnTo>
                    <a:pt x="202" y="129"/>
                  </a:lnTo>
                  <a:lnTo>
                    <a:pt x="203" y="127"/>
                  </a:lnTo>
                  <a:lnTo>
                    <a:pt x="205" y="126"/>
                  </a:lnTo>
                  <a:lnTo>
                    <a:pt x="206" y="124"/>
                  </a:lnTo>
                  <a:lnTo>
                    <a:pt x="207" y="123"/>
                  </a:lnTo>
                  <a:lnTo>
                    <a:pt x="209" y="122"/>
                  </a:lnTo>
                  <a:lnTo>
                    <a:pt x="205" y="122"/>
                  </a:lnTo>
                  <a:lnTo>
                    <a:pt x="200" y="122"/>
                  </a:lnTo>
                  <a:lnTo>
                    <a:pt x="195" y="122"/>
                  </a:lnTo>
                  <a:lnTo>
                    <a:pt x="190" y="122"/>
                  </a:lnTo>
                  <a:lnTo>
                    <a:pt x="186" y="122"/>
                  </a:lnTo>
                  <a:lnTo>
                    <a:pt x="181" y="122"/>
                  </a:lnTo>
                  <a:lnTo>
                    <a:pt x="179" y="122"/>
                  </a:lnTo>
                  <a:lnTo>
                    <a:pt x="178" y="121"/>
                  </a:lnTo>
                  <a:lnTo>
                    <a:pt x="176" y="121"/>
                  </a:lnTo>
                  <a:lnTo>
                    <a:pt x="173" y="120"/>
                  </a:lnTo>
                  <a:lnTo>
                    <a:pt x="170" y="118"/>
                  </a:lnTo>
                  <a:lnTo>
                    <a:pt x="168" y="117"/>
                  </a:lnTo>
                  <a:lnTo>
                    <a:pt x="165" y="117"/>
                  </a:lnTo>
                  <a:lnTo>
                    <a:pt x="163" y="116"/>
                  </a:lnTo>
                  <a:lnTo>
                    <a:pt x="161" y="115"/>
                  </a:lnTo>
                  <a:lnTo>
                    <a:pt x="158" y="114"/>
                  </a:lnTo>
                  <a:lnTo>
                    <a:pt x="155" y="114"/>
                  </a:lnTo>
                  <a:lnTo>
                    <a:pt x="153" y="113"/>
                  </a:lnTo>
                  <a:lnTo>
                    <a:pt x="151" y="112"/>
                  </a:lnTo>
                  <a:lnTo>
                    <a:pt x="148" y="110"/>
                  </a:lnTo>
                  <a:lnTo>
                    <a:pt x="145" y="110"/>
                  </a:lnTo>
                  <a:lnTo>
                    <a:pt x="143" y="109"/>
                  </a:lnTo>
                  <a:lnTo>
                    <a:pt x="140" y="108"/>
                  </a:lnTo>
                  <a:lnTo>
                    <a:pt x="138" y="107"/>
                  </a:lnTo>
                  <a:lnTo>
                    <a:pt x="136" y="107"/>
                  </a:lnTo>
                  <a:lnTo>
                    <a:pt x="133" y="106"/>
                  </a:lnTo>
                  <a:lnTo>
                    <a:pt x="130" y="105"/>
                  </a:lnTo>
                  <a:lnTo>
                    <a:pt x="128" y="104"/>
                  </a:lnTo>
                  <a:lnTo>
                    <a:pt x="125" y="104"/>
                  </a:lnTo>
                  <a:lnTo>
                    <a:pt x="122" y="102"/>
                  </a:lnTo>
                  <a:lnTo>
                    <a:pt x="120" y="101"/>
                  </a:lnTo>
                  <a:lnTo>
                    <a:pt x="117" y="100"/>
                  </a:lnTo>
                  <a:lnTo>
                    <a:pt x="114" y="100"/>
                  </a:lnTo>
                  <a:lnTo>
                    <a:pt x="112" y="99"/>
                  </a:lnTo>
                  <a:lnTo>
                    <a:pt x="109" y="98"/>
                  </a:lnTo>
                  <a:lnTo>
                    <a:pt x="106" y="97"/>
                  </a:lnTo>
                  <a:lnTo>
                    <a:pt x="104" y="96"/>
                  </a:lnTo>
                  <a:lnTo>
                    <a:pt x="101" y="96"/>
                  </a:lnTo>
                  <a:lnTo>
                    <a:pt x="98" y="95"/>
                  </a:lnTo>
                  <a:lnTo>
                    <a:pt x="96" y="93"/>
                  </a:lnTo>
                  <a:lnTo>
                    <a:pt x="94" y="92"/>
                  </a:lnTo>
                  <a:lnTo>
                    <a:pt x="91" y="92"/>
                  </a:lnTo>
                  <a:lnTo>
                    <a:pt x="89" y="91"/>
                  </a:lnTo>
                  <a:lnTo>
                    <a:pt x="88" y="89"/>
                  </a:lnTo>
                  <a:lnTo>
                    <a:pt x="84" y="85"/>
                  </a:lnTo>
                  <a:lnTo>
                    <a:pt x="81" y="83"/>
                  </a:lnTo>
                  <a:lnTo>
                    <a:pt x="79" y="81"/>
                  </a:lnTo>
                  <a:lnTo>
                    <a:pt x="78" y="81"/>
                  </a:lnTo>
                  <a:lnTo>
                    <a:pt x="77" y="81"/>
                  </a:lnTo>
                  <a:lnTo>
                    <a:pt x="75" y="80"/>
                  </a:lnTo>
                  <a:lnTo>
                    <a:pt x="72" y="79"/>
                  </a:lnTo>
                  <a:lnTo>
                    <a:pt x="72" y="78"/>
                  </a:lnTo>
                  <a:lnTo>
                    <a:pt x="72" y="76"/>
                  </a:lnTo>
                  <a:lnTo>
                    <a:pt x="71" y="75"/>
                  </a:lnTo>
                  <a:lnTo>
                    <a:pt x="70" y="74"/>
                  </a:lnTo>
                  <a:lnTo>
                    <a:pt x="70" y="73"/>
                  </a:lnTo>
                  <a:lnTo>
                    <a:pt x="69" y="73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67" y="66"/>
                  </a:lnTo>
                  <a:lnTo>
                    <a:pt x="66" y="65"/>
                  </a:lnTo>
                  <a:lnTo>
                    <a:pt x="64" y="64"/>
                  </a:lnTo>
                  <a:lnTo>
                    <a:pt x="63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1" y="62"/>
                  </a:lnTo>
                  <a:lnTo>
                    <a:pt x="61" y="60"/>
                  </a:lnTo>
                  <a:lnTo>
                    <a:pt x="60" y="59"/>
                  </a:lnTo>
                  <a:lnTo>
                    <a:pt x="60" y="58"/>
                  </a:lnTo>
                  <a:lnTo>
                    <a:pt x="59" y="58"/>
                  </a:lnTo>
                  <a:lnTo>
                    <a:pt x="56" y="56"/>
                  </a:lnTo>
                  <a:lnTo>
                    <a:pt x="55" y="55"/>
                  </a:lnTo>
                  <a:lnTo>
                    <a:pt x="54" y="53"/>
                  </a:lnTo>
                  <a:lnTo>
                    <a:pt x="54" y="51"/>
                  </a:lnTo>
                  <a:lnTo>
                    <a:pt x="54" y="48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5" y="35"/>
                  </a:lnTo>
                  <a:lnTo>
                    <a:pt x="55" y="34"/>
                  </a:lnTo>
                  <a:lnTo>
                    <a:pt x="56" y="33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66" y="18"/>
                  </a:lnTo>
                  <a:lnTo>
                    <a:pt x="68" y="16"/>
                  </a:lnTo>
                  <a:lnTo>
                    <a:pt x="68" y="17"/>
                  </a:lnTo>
                  <a:lnTo>
                    <a:pt x="69" y="17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1" y="18"/>
                  </a:lnTo>
                  <a:lnTo>
                    <a:pt x="72" y="20"/>
                  </a:lnTo>
                  <a:lnTo>
                    <a:pt x="73" y="20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5" y="23"/>
                  </a:lnTo>
                  <a:lnTo>
                    <a:pt x="75" y="24"/>
                  </a:lnTo>
                  <a:lnTo>
                    <a:pt x="76" y="24"/>
                  </a:lnTo>
                  <a:lnTo>
                    <a:pt x="76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9" y="29"/>
                  </a:lnTo>
                  <a:lnTo>
                    <a:pt x="80" y="31"/>
                  </a:lnTo>
                  <a:lnTo>
                    <a:pt x="83" y="34"/>
                  </a:lnTo>
                  <a:lnTo>
                    <a:pt x="85" y="37"/>
                  </a:lnTo>
                  <a:lnTo>
                    <a:pt x="88" y="39"/>
                  </a:lnTo>
                  <a:lnTo>
                    <a:pt x="92" y="41"/>
                  </a:lnTo>
                  <a:lnTo>
                    <a:pt x="93" y="43"/>
                  </a:lnTo>
                  <a:lnTo>
                    <a:pt x="95" y="45"/>
                  </a:lnTo>
                  <a:lnTo>
                    <a:pt x="98" y="47"/>
                  </a:lnTo>
                  <a:lnTo>
                    <a:pt x="100" y="48"/>
                  </a:lnTo>
                  <a:lnTo>
                    <a:pt x="101" y="49"/>
                  </a:lnTo>
                  <a:lnTo>
                    <a:pt x="102" y="49"/>
                  </a:lnTo>
                  <a:lnTo>
                    <a:pt x="104" y="49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10" y="49"/>
                  </a:lnTo>
                  <a:lnTo>
                    <a:pt x="112" y="48"/>
                  </a:lnTo>
                  <a:lnTo>
                    <a:pt x="113" y="48"/>
                  </a:lnTo>
                  <a:lnTo>
                    <a:pt x="114" y="48"/>
                  </a:lnTo>
                  <a:lnTo>
                    <a:pt x="115" y="49"/>
                  </a:lnTo>
                  <a:lnTo>
                    <a:pt x="117" y="49"/>
                  </a:lnTo>
                  <a:lnTo>
                    <a:pt x="119" y="49"/>
                  </a:lnTo>
                  <a:lnTo>
                    <a:pt x="120" y="48"/>
                  </a:lnTo>
                  <a:lnTo>
                    <a:pt x="120" y="47"/>
                  </a:lnTo>
                  <a:lnTo>
                    <a:pt x="123" y="46"/>
                  </a:lnTo>
                  <a:lnTo>
                    <a:pt x="123" y="45"/>
                  </a:lnTo>
                  <a:lnTo>
                    <a:pt x="125" y="45"/>
                  </a:lnTo>
                  <a:lnTo>
                    <a:pt x="128" y="43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1" y="41"/>
                  </a:lnTo>
                  <a:lnTo>
                    <a:pt x="133" y="41"/>
                  </a:lnTo>
                  <a:lnTo>
                    <a:pt x="134" y="41"/>
                  </a:lnTo>
                  <a:lnTo>
                    <a:pt x="135" y="40"/>
                  </a:lnTo>
                  <a:lnTo>
                    <a:pt x="136" y="40"/>
                  </a:lnTo>
                  <a:lnTo>
                    <a:pt x="136" y="39"/>
                  </a:lnTo>
                  <a:lnTo>
                    <a:pt x="137" y="38"/>
                  </a:lnTo>
                  <a:lnTo>
                    <a:pt x="139" y="38"/>
                  </a:lnTo>
                  <a:lnTo>
                    <a:pt x="140" y="37"/>
                  </a:lnTo>
                  <a:lnTo>
                    <a:pt x="142" y="35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5" y="34"/>
                  </a:lnTo>
                  <a:lnTo>
                    <a:pt x="145" y="35"/>
                  </a:lnTo>
                  <a:lnTo>
                    <a:pt x="146" y="37"/>
                  </a:lnTo>
                  <a:lnTo>
                    <a:pt x="146" y="35"/>
                  </a:lnTo>
                  <a:lnTo>
                    <a:pt x="150" y="37"/>
                  </a:lnTo>
                  <a:lnTo>
                    <a:pt x="151" y="37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4" y="38"/>
                  </a:lnTo>
                  <a:lnTo>
                    <a:pt x="156" y="37"/>
                  </a:lnTo>
                  <a:lnTo>
                    <a:pt x="158" y="37"/>
                  </a:lnTo>
                  <a:lnTo>
                    <a:pt x="158" y="38"/>
                  </a:lnTo>
                  <a:lnTo>
                    <a:pt x="159" y="39"/>
                  </a:lnTo>
                  <a:lnTo>
                    <a:pt x="160" y="40"/>
                  </a:lnTo>
                  <a:lnTo>
                    <a:pt x="161" y="40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4" y="40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8" y="39"/>
                  </a:lnTo>
                  <a:lnTo>
                    <a:pt x="169" y="39"/>
                  </a:lnTo>
                  <a:lnTo>
                    <a:pt x="170" y="38"/>
                  </a:lnTo>
                  <a:lnTo>
                    <a:pt x="171" y="38"/>
                  </a:lnTo>
                  <a:lnTo>
                    <a:pt x="173" y="37"/>
                  </a:lnTo>
                  <a:lnTo>
                    <a:pt x="175" y="35"/>
                  </a:lnTo>
                  <a:lnTo>
                    <a:pt x="176" y="34"/>
                  </a:lnTo>
                  <a:lnTo>
                    <a:pt x="177" y="34"/>
                  </a:lnTo>
                  <a:lnTo>
                    <a:pt x="177" y="33"/>
                  </a:lnTo>
                  <a:lnTo>
                    <a:pt x="180" y="33"/>
                  </a:lnTo>
                  <a:lnTo>
                    <a:pt x="182" y="31"/>
                  </a:lnTo>
                  <a:lnTo>
                    <a:pt x="184" y="30"/>
                  </a:lnTo>
                  <a:lnTo>
                    <a:pt x="185" y="29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5"/>
                  </a:lnTo>
                  <a:lnTo>
                    <a:pt x="195" y="25"/>
                  </a:lnTo>
                  <a:lnTo>
                    <a:pt x="200" y="28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6"/>
                  </a:lnTo>
                  <a:lnTo>
                    <a:pt x="209" y="28"/>
                  </a:lnTo>
                  <a:lnTo>
                    <a:pt x="213" y="26"/>
                  </a:lnTo>
                  <a:lnTo>
                    <a:pt x="214" y="26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7" y="24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19" y="23"/>
                  </a:lnTo>
                  <a:lnTo>
                    <a:pt x="220" y="23"/>
                  </a:lnTo>
                  <a:lnTo>
                    <a:pt x="221" y="22"/>
                  </a:lnTo>
                  <a:lnTo>
                    <a:pt x="223" y="22"/>
                  </a:lnTo>
                  <a:lnTo>
                    <a:pt x="225" y="22"/>
                  </a:lnTo>
                  <a:lnTo>
                    <a:pt x="226" y="21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2" y="22"/>
                  </a:lnTo>
                  <a:lnTo>
                    <a:pt x="234" y="22"/>
                  </a:lnTo>
                  <a:lnTo>
                    <a:pt x="236" y="23"/>
                  </a:lnTo>
                  <a:lnTo>
                    <a:pt x="237" y="23"/>
                  </a:lnTo>
                  <a:lnTo>
                    <a:pt x="238" y="23"/>
                  </a:lnTo>
                  <a:lnTo>
                    <a:pt x="239" y="23"/>
                  </a:lnTo>
                  <a:lnTo>
                    <a:pt x="243" y="22"/>
                  </a:lnTo>
                  <a:lnTo>
                    <a:pt x="247" y="22"/>
                  </a:lnTo>
                  <a:lnTo>
                    <a:pt x="248" y="21"/>
                  </a:lnTo>
                  <a:lnTo>
                    <a:pt x="250" y="21"/>
                  </a:lnTo>
                  <a:lnTo>
                    <a:pt x="252" y="21"/>
                  </a:lnTo>
                  <a:lnTo>
                    <a:pt x="253" y="21"/>
                  </a:lnTo>
                  <a:lnTo>
                    <a:pt x="254" y="20"/>
                  </a:lnTo>
                  <a:lnTo>
                    <a:pt x="255" y="20"/>
                  </a:lnTo>
                  <a:lnTo>
                    <a:pt x="255" y="18"/>
                  </a:lnTo>
                  <a:lnTo>
                    <a:pt x="256" y="17"/>
                  </a:lnTo>
                  <a:lnTo>
                    <a:pt x="257" y="17"/>
                  </a:lnTo>
                  <a:lnTo>
                    <a:pt x="259" y="17"/>
                  </a:lnTo>
                  <a:lnTo>
                    <a:pt x="260" y="16"/>
                  </a:lnTo>
                  <a:lnTo>
                    <a:pt x="261" y="16"/>
                  </a:lnTo>
                  <a:lnTo>
                    <a:pt x="263" y="17"/>
                  </a:lnTo>
                  <a:lnTo>
                    <a:pt x="265" y="16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8" y="15"/>
                  </a:lnTo>
                  <a:lnTo>
                    <a:pt x="269" y="15"/>
                  </a:lnTo>
                  <a:lnTo>
                    <a:pt x="271" y="15"/>
                  </a:lnTo>
                  <a:lnTo>
                    <a:pt x="273" y="14"/>
                  </a:lnTo>
                  <a:lnTo>
                    <a:pt x="274" y="14"/>
                  </a:lnTo>
                  <a:lnTo>
                    <a:pt x="276" y="14"/>
                  </a:lnTo>
                  <a:lnTo>
                    <a:pt x="276" y="13"/>
                  </a:lnTo>
                  <a:lnTo>
                    <a:pt x="278" y="13"/>
                  </a:lnTo>
                  <a:lnTo>
                    <a:pt x="280" y="11"/>
                  </a:lnTo>
                  <a:lnTo>
                    <a:pt x="282" y="11"/>
                  </a:lnTo>
                  <a:lnTo>
                    <a:pt x="282" y="9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5" y="7"/>
                  </a:lnTo>
                  <a:lnTo>
                    <a:pt x="285" y="6"/>
                  </a:lnTo>
                  <a:lnTo>
                    <a:pt x="285" y="5"/>
                  </a:lnTo>
                  <a:lnTo>
                    <a:pt x="286" y="4"/>
                  </a:lnTo>
                  <a:lnTo>
                    <a:pt x="287" y="3"/>
                  </a:lnTo>
                  <a:lnTo>
                    <a:pt x="288" y="3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3" y="0"/>
                  </a:lnTo>
                  <a:lnTo>
                    <a:pt x="294" y="0"/>
                  </a:lnTo>
                  <a:lnTo>
                    <a:pt x="295" y="3"/>
                  </a:lnTo>
                  <a:lnTo>
                    <a:pt x="298" y="3"/>
                  </a:lnTo>
                  <a:lnTo>
                    <a:pt x="301" y="4"/>
                  </a:lnTo>
                  <a:lnTo>
                    <a:pt x="303" y="4"/>
                  </a:lnTo>
                  <a:lnTo>
                    <a:pt x="304" y="4"/>
                  </a:lnTo>
                  <a:lnTo>
                    <a:pt x="305" y="5"/>
                  </a:lnTo>
                  <a:lnTo>
                    <a:pt x="306" y="5"/>
                  </a:lnTo>
                  <a:lnTo>
                    <a:pt x="307" y="5"/>
                  </a:lnTo>
                  <a:lnTo>
                    <a:pt x="309" y="6"/>
                  </a:lnTo>
                  <a:lnTo>
                    <a:pt x="307" y="6"/>
                  </a:lnTo>
                  <a:lnTo>
                    <a:pt x="307" y="8"/>
                  </a:lnTo>
                  <a:lnTo>
                    <a:pt x="306" y="8"/>
                  </a:lnTo>
                  <a:lnTo>
                    <a:pt x="307" y="11"/>
                  </a:lnTo>
                  <a:lnTo>
                    <a:pt x="306" y="11"/>
                  </a:lnTo>
                  <a:lnTo>
                    <a:pt x="306" y="12"/>
                  </a:lnTo>
                  <a:lnTo>
                    <a:pt x="305" y="13"/>
                  </a:lnTo>
                  <a:lnTo>
                    <a:pt x="304" y="15"/>
                  </a:lnTo>
                  <a:lnTo>
                    <a:pt x="303" y="15"/>
                  </a:lnTo>
                  <a:lnTo>
                    <a:pt x="303" y="16"/>
                  </a:lnTo>
                  <a:lnTo>
                    <a:pt x="303" y="17"/>
                  </a:lnTo>
                  <a:lnTo>
                    <a:pt x="302" y="20"/>
                  </a:lnTo>
                  <a:lnTo>
                    <a:pt x="302" y="21"/>
                  </a:lnTo>
                  <a:lnTo>
                    <a:pt x="302" y="23"/>
                  </a:lnTo>
                  <a:lnTo>
                    <a:pt x="302" y="24"/>
                  </a:lnTo>
                  <a:lnTo>
                    <a:pt x="302" y="25"/>
                  </a:lnTo>
                  <a:lnTo>
                    <a:pt x="303" y="26"/>
                  </a:lnTo>
                  <a:lnTo>
                    <a:pt x="304" y="26"/>
                  </a:lnTo>
                  <a:lnTo>
                    <a:pt x="305" y="26"/>
                  </a:lnTo>
                  <a:lnTo>
                    <a:pt x="304" y="28"/>
                  </a:lnTo>
                  <a:lnTo>
                    <a:pt x="304" y="29"/>
                  </a:lnTo>
                  <a:lnTo>
                    <a:pt x="303" y="29"/>
                  </a:lnTo>
                  <a:lnTo>
                    <a:pt x="303" y="30"/>
                  </a:lnTo>
                  <a:lnTo>
                    <a:pt x="303" y="31"/>
                  </a:lnTo>
                  <a:lnTo>
                    <a:pt x="303" y="35"/>
                  </a:lnTo>
                  <a:lnTo>
                    <a:pt x="303" y="41"/>
                  </a:lnTo>
                  <a:lnTo>
                    <a:pt x="304" y="43"/>
                  </a:lnTo>
                  <a:lnTo>
                    <a:pt x="303" y="43"/>
                  </a:lnTo>
                  <a:lnTo>
                    <a:pt x="303" y="45"/>
                  </a:lnTo>
                  <a:lnTo>
                    <a:pt x="303" y="46"/>
                  </a:lnTo>
                  <a:lnTo>
                    <a:pt x="302" y="47"/>
                  </a:lnTo>
                  <a:lnTo>
                    <a:pt x="301" y="47"/>
                  </a:lnTo>
                  <a:lnTo>
                    <a:pt x="299" y="48"/>
                  </a:lnTo>
                  <a:lnTo>
                    <a:pt x="301" y="49"/>
                  </a:lnTo>
                  <a:lnTo>
                    <a:pt x="305" y="48"/>
                  </a:lnTo>
                  <a:lnTo>
                    <a:pt x="306" y="48"/>
                  </a:lnTo>
                  <a:lnTo>
                    <a:pt x="306" y="47"/>
                  </a:lnTo>
                  <a:lnTo>
                    <a:pt x="305" y="47"/>
                  </a:lnTo>
                  <a:lnTo>
                    <a:pt x="305" y="46"/>
                  </a:lnTo>
                  <a:lnTo>
                    <a:pt x="305" y="45"/>
                  </a:lnTo>
                  <a:lnTo>
                    <a:pt x="304" y="45"/>
                  </a:lnTo>
                  <a:lnTo>
                    <a:pt x="305" y="45"/>
                  </a:lnTo>
                  <a:lnTo>
                    <a:pt x="306" y="46"/>
                  </a:lnTo>
                  <a:lnTo>
                    <a:pt x="307" y="46"/>
                  </a:lnTo>
                  <a:lnTo>
                    <a:pt x="307" y="47"/>
                  </a:lnTo>
                  <a:lnTo>
                    <a:pt x="309" y="47"/>
                  </a:lnTo>
                  <a:lnTo>
                    <a:pt x="310" y="47"/>
                  </a:lnTo>
                  <a:lnTo>
                    <a:pt x="311" y="47"/>
                  </a:lnTo>
                  <a:lnTo>
                    <a:pt x="312" y="48"/>
                  </a:lnTo>
                  <a:lnTo>
                    <a:pt x="311" y="49"/>
                  </a:lnTo>
                  <a:lnTo>
                    <a:pt x="311" y="50"/>
                  </a:lnTo>
                  <a:lnTo>
                    <a:pt x="310" y="50"/>
                  </a:lnTo>
                  <a:lnTo>
                    <a:pt x="309" y="50"/>
                  </a:lnTo>
                  <a:lnTo>
                    <a:pt x="307" y="50"/>
                  </a:lnTo>
                  <a:lnTo>
                    <a:pt x="307" y="49"/>
                  </a:lnTo>
                  <a:lnTo>
                    <a:pt x="307" y="48"/>
                  </a:lnTo>
                  <a:lnTo>
                    <a:pt x="306" y="48"/>
                  </a:lnTo>
                  <a:lnTo>
                    <a:pt x="302" y="49"/>
                  </a:lnTo>
                  <a:lnTo>
                    <a:pt x="299" y="49"/>
                  </a:lnTo>
                  <a:lnTo>
                    <a:pt x="297" y="51"/>
                  </a:lnTo>
                  <a:lnTo>
                    <a:pt x="296" y="53"/>
                  </a:lnTo>
                  <a:lnTo>
                    <a:pt x="296" y="54"/>
                  </a:lnTo>
                  <a:lnTo>
                    <a:pt x="297" y="56"/>
                  </a:lnTo>
                  <a:lnTo>
                    <a:pt x="296" y="58"/>
                  </a:lnTo>
                  <a:lnTo>
                    <a:pt x="296" y="59"/>
                  </a:lnTo>
                  <a:lnTo>
                    <a:pt x="296" y="60"/>
                  </a:lnTo>
                  <a:lnTo>
                    <a:pt x="296" y="62"/>
                  </a:lnTo>
                  <a:lnTo>
                    <a:pt x="296" y="64"/>
                  </a:lnTo>
                  <a:lnTo>
                    <a:pt x="295" y="65"/>
                  </a:lnTo>
                  <a:lnTo>
                    <a:pt x="295" y="67"/>
                  </a:lnTo>
                  <a:lnTo>
                    <a:pt x="295" y="68"/>
                  </a:lnTo>
                  <a:lnTo>
                    <a:pt x="294" y="68"/>
                  </a:lnTo>
                  <a:lnTo>
                    <a:pt x="295" y="70"/>
                  </a:lnTo>
                  <a:lnTo>
                    <a:pt x="294" y="70"/>
                  </a:lnTo>
                  <a:lnTo>
                    <a:pt x="294" y="72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5" y="78"/>
                  </a:lnTo>
                  <a:lnTo>
                    <a:pt x="295" y="79"/>
                  </a:lnTo>
                  <a:lnTo>
                    <a:pt x="294" y="79"/>
                  </a:lnTo>
                  <a:lnTo>
                    <a:pt x="293" y="82"/>
                  </a:lnTo>
                  <a:lnTo>
                    <a:pt x="292" y="82"/>
                  </a:lnTo>
                  <a:lnTo>
                    <a:pt x="290" y="83"/>
                  </a:lnTo>
                  <a:lnTo>
                    <a:pt x="289" y="83"/>
                  </a:lnTo>
                  <a:lnTo>
                    <a:pt x="289" y="85"/>
                  </a:lnTo>
                  <a:lnTo>
                    <a:pt x="288" y="85"/>
                  </a:lnTo>
                  <a:lnTo>
                    <a:pt x="289" y="88"/>
                  </a:lnTo>
                  <a:lnTo>
                    <a:pt x="288" y="89"/>
                  </a:lnTo>
                  <a:lnTo>
                    <a:pt x="287" y="90"/>
                  </a:lnTo>
                  <a:lnTo>
                    <a:pt x="285" y="93"/>
                  </a:lnTo>
                  <a:lnTo>
                    <a:pt x="284" y="93"/>
                  </a:lnTo>
                  <a:lnTo>
                    <a:pt x="282" y="95"/>
                  </a:lnTo>
                  <a:lnTo>
                    <a:pt x="282" y="96"/>
                  </a:lnTo>
                  <a:lnTo>
                    <a:pt x="281" y="97"/>
                  </a:lnTo>
                  <a:lnTo>
                    <a:pt x="281" y="99"/>
                  </a:lnTo>
                  <a:lnTo>
                    <a:pt x="280" y="100"/>
                  </a:lnTo>
                  <a:lnTo>
                    <a:pt x="279" y="102"/>
                  </a:lnTo>
                  <a:lnTo>
                    <a:pt x="279" y="105"/>
                  </a:lnTo>
                  <a:lnTo>
                    <a:pt x="279" y="106"/>
                  </a:lnTo>
                  <a:lnTo>
                    <a:pt x="278" y="107"/>
                  </a:lnTo>
                  <a:lnTo>
                    <a:pt x="277" y="107"/>
                  </a:lnTo>
                  <a:lnTo>
                    <a:pt x="277" y="108"/>
                  </a:lnTo>
                  <a:lnTo>
                    <a:pt x="277" y="109"/>
                  </a:lnTo>
                  <a:lnTo>
                    <a:pt x="274" y="112"/>
                  </a:lnTo>
                  <a:lnTo>
                    <a:pt x="273" y="113"/>
                  </a:lnTo>
                  <a:lnTo>
                    <a:pt x="273" y="116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8" y="121"/>
                  </a:lnTo>
                  <a:lnTo>
                    <a:pt x="264" y="123"/>
                  </a:lnTo>
                  <a:lnTo>
                    <a:pt x="264" y="124"/>
                  </a:lnTo>
                  <a:lnTo>
                    <a:pt x="264" y="125"/>
                  </a:lnTo>
                  <a:lnTo>
                    <a:pt x="263" y="127"/>
                  </a:lnTo>
                  <a:lnTo>
                    <a:pt x="264" y="127"/>
                  </a:lnTo>
                  <a:lnTo>
                    <a:pt x="264" y="129"/>
                  </a:lnTo>
                  <a:lnTo>
                    <a:pt x="264" y="130"/>
                  </a:lnTo>
                  <a:lnTo>
                    <a:pt x="263" y="131"/>
                  </a:lnTo>
                  <a:lnTo>
                    <a:pt x="262" y="132"/>
                  </a:lnTo>
                  <a:lnTo>
                    <a:pt x="262" y="133"/>
                  </a:lnTo>
                  <a:lnTo>
                    <a:pt x="262" y="134"/>
                  </a:lnTo>
                  <a:lnTo>
                    <a:pt x="259" y="140"/>
                  </a:lnTo>
                  <a:lnTo>
                    <a:pt x="257" y="142"/>
                  </a:lnTo>
                  <a:lnTo>
                    <a:pt x="255" y="145"/>
                  </a:lnTo>
                  <a:lnTo>
                    <a:pt x="251" y="151"/>
                  </a:lnTo>
                  <a:lnTo>
                    <a:pt x="248" y="156"/>
                  </a:lnTo>
                  <a:lnTo>
                    <a:pt x="247" y="157"/>
                  </a:lnTo>
                  <a:lnTo>
                    <a:pt x="245" y="162"/>
                  </a:lnTo>
                  <a:lnTo>
                    <a:pt x="242" y="169"/>
                  </a:lnTo>
                  <a:lnTo>
                    <a:pt x="242" y="171"/>
                  </a:lnTo>
                  <a:lnTo>
                    <a:pt x="242" y="172"/>
                  </a:lnTo>
                  <a:lnTo>
                    <a:pt x="242" y="173"/>
                  </a:lnTo>
                  <a:lnTo>
                    <a:pt x="242" y="175"/>
                  </a:lnTo>
                  <a:lnTo>
                    <a:pt x="240" y="177"/>
                  </a:lnTo>
                  <a:lnTo>
                    <a:pt x="238" y="182"/>
                  </a:lnTo>
                  <a:lnTo>
                    <a:pt x="235" y="188"/>
                  </a:lnTo>
                  <a:lnTo>
                    <a:pt x="230" y="194"/>
                  </a:lnTo>
                  <a:lnTo>
                    <a:pt x="229" y="198"/>
                  </a:lnTo>
                  <a:lnTo>
                    <a:pt x="228" y="199"/>
                  </a:lnTo>
                  <a:lnTo>
                    <a:pt x="226" y="200"/>
                  </a:lnTo>
                  <a:lnTo>
                    <a:pt x="223" y="206"/>
                  </a:lnTo>
                  <a:lnTo>
                    <a:pt x="220" y="209"/>
                  </a:lnTo>
                  <a:lnTo>
                    <a:pt x="215" y="215"/>
                  </a:lnTo>
                  <a:lnTo>
                    <a:pt x="211" y="224"/>
                  </a:lnTo>
                  <a:lnTo>
                    <a:pt x="209" y="229"/>
                  </a:lnTo>
                  <a:lnTo>
                    <a:pt x="205" y="232"/>
                  </a:lnTo>
                  <a:lnTo>
                    <a:pt x="197" y="240"/>
                  </a:lnTo>
                  <a:lnTo>
                    <a:pt x="195" y="243"/>
                  </a:lnTo>
                  <a:lnTo>
                    <a:pt x="189" y="249"/>
                  </a:lnTo>
                  <a:lnTo>
                    <a:pt x="186" y="252"/>
                  </a:lnTo>
                  <a:lnTo>
                    <a:pt x="181" y="258"/>
                  </a:lnTo>
                  <a:lnTo>
                    <a:pt x="180" y="258"/>
                  </a:lnTo>
                  <a:lnTo>
                    <a:pt x="175" y="265"/>
                  </a:lnTo>
                  <a:lnTo>
                    <a:pt x="171" y="268"/>
                  </a:lnTo>
                  <a:lnTo>
                    <a:pt x="169" y="271"/>
                  </a:lnTo>
                  <a:lnTo>
                    <a:pt x="164" y="274"/>
                  </a:lnTo>
                  <a:lnTo>
                    <a:pt x="162" y="276"/>
                  </a:lnTo>
                  <a:lnTo>
                    <a:pt x="161" y="279"/>
                  </a:lnTo>
                  <a:lnTo>
                    <a:pt x="160" y="279"/>
                  </a:lnTo>
                  <a:lnTo>
                    <a:pt x="160" y="280"/>
                  </a:lnTo>
                  <a:lnTo>
                    <a:pt x="159" y="280"/>
                  </a:lnTo>
                  <a:lnTo>
                    <a:pt x="159" y="281"/>
                  </a:lnTo>
                  <a:lnTo>
                    <a:pt x="158" y="282"/>
                  </a:lnTo>
                  <a:lnTo>
                    <a:pt x="154" y="284"/>
                  </a:lnTo>
                  <a:lnTo>
                    <a:pt x="154" y="285"/>
                  </a:lnTo>
                  <a:lnTo>
                    <a:pt x="153" y="286"/>
                  </a:lnTo>
                  <a:lnTo>
                    <a:pt x="152" y="288"/>
                  </a:lnTo>
                  <a:lnTo>
                    <a:pt x="151" y="289"/>
                  </a:lnTo>
                  <a:lnTo>
                    <a:pt x="145" y="292"/>
                  </a:lnTo>
                  <a:lnTo>
                    <a:pt x="142" y="294"/>
                  </a:lnTo>
                  <a:lnTo>
                    <a:pt x="138" y="297"/>
                  </a:lnTo>
                  <a:lnTo>
                    <a:pt x="128" y="302"/>
                  </a:lnTo>
                  <a:lnTo>
                    <a:pt x="127" y="302"/>
                  </a:lnTo>
                  <a:lnTo>
                    <a:pt x="126" y="302"/>
                  </a:lnTo>
                  <a:lnTo>
                    <a:pt x="120" y="306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1" y="313"/>
                  </a:lnTo>
                  <a:lnTo>
                    <a:pt x="106" y="315"/>
                  </a:lnTo>
                  <a:lnTo>
                    <a:pt x="101" y="319"/>
                  </a:lnTo>
                  <a:lnTo>
                    <a:pt x="97" y="323"/>
                  </a:lnTo>
                  <a:lnTo>
                    <a:pt x="96" y="324"/>
                  </a:lnTo>
                  <a:lnTo>
                    <a:pt x="95" y="324"/>
                  </a:lnTo>
                  <a:lnTo>
                    <a:pt x="95" y="325"/>
                  </a:lnTo>
                  <a:lnTo>
                    <a:pt x="94" y="325"/>
                  </a:lnTo>
                  <a:lnTo>
                    <a:pt x="94" y="326"/>
                  </a:lnTo>
                  <a:lnTo>
                    <a:pt x="93" y="326"/>
                  </a:lnTo>
                  <a:lnTo>
                    <a:pt x="92" y="328"/>
                  </a:lnTo>
                  <a:lnTo>
                    <a:pt x="91" y="328"/>
                  </a:lnTo>
                  <a:lnTo>
                    <a:pt x="91" y="330"/>
                  </a:lnTo>
                  <a:lnTo>
                    <a:pt x="89" y="330"/>
                  </a:lnTo>
                  <a:lnTo>
                    <a:pt x="88" y="331"/>
                  </a:lnTo>
                  <a:lnTo>
                    <a:pt x="85" y="333"/>
                  </a:lnTo>
                  <a:lnTo>
                    <a:pt x="84" y="334"/>
                  </a:lnTo>
                  <a:lnTo>
                    <a:pt x="83" y="335"/>
                  </a:lnTo>
                  <a:lnTo>
                    <a:pt x="81" y="336"/>
                  </a:lnTo>
                  <a:lnTo>
                    <a:pt x="80" y="338"/>
                  </a:lnTo>
                  <a:lnTo>
                    <a:pt x="75" y="343"/>
                  </a:lnTo>
                  <a:lnTo>
                    <a:pt x="69" y="349"/>
                  </a:lnTo>
                  <a:lnTo>
                    <a:pt x="66" y="352"/>
                  </a:lnTo>
                  <a:lnTo>
                    <a:pt x="63" y="355"/>
                  </a:lnTo>
                  <a:lnTo>
                    <a:pt x="58" y="361"/>
                  </a:lnTo>
                  <a:lnTo>
                    <a:pt x="53" y="365"/>
                  </a:lnTo>
                  <a:lnTo>
                    <a:pt x="52" y="367"/>
                  </a:lnTo>
                  <a:lnTo>
                    <a:pt x="50" y="368"/>
                  </a:lnTo>
                  <a:lnTo>
                    <a:pt x="47" y="370"/>
                  </a:lnTo>
                  <a:lnTo>
                    <a:pt x="47" y="372"/>
                  </a:lnTo>
                  <a:lnTo>
                    <a:pt x="46" y="372"/>
                  </a:lnTo>
                  <a:lnTo>
                    <a:pt x="46" y="373"/>
                  </a:lnTo>
                  <a:lnTo>
                    <a:pt x="45" y="374"/>
                  </a:lnTo>
                  <a:lnTo>
                    <a:pt x="45" y="375"/>
                  </a:lnTo>
                  <a:lnTo>
                    <a:pt x="44" y="375"/>
                  </a:lnTo>
                  <a:lnTo>
                    <a:pt x="43" y="376"/>
                  </a:lnTo>
                  <a:lnTo>
                    <a:pt x="43" y="377"/>
                  </a:lnTo>
                  <a:lnTo>
                    <a:pt x="42" y="377"/>
                  </a:lnTo>
                  <a:lnTo>
                    <a:pt x="41" y="378"/>
                  </a:lnTo>
                  <a:lnTo>
                    <a:pt x="38" y="382"/>
                  </a:lnTo>
                  <a:lnTo>
                    <a:pt x="38" y="383"/>
                  </a:lnTo>
                  <a:lnTo>
                    <a:pt x="37" y="383"/>
                  </a:lnTo>
                  <a:lnTo>
                    <a:pt x="36" y="384"/>
                  </a:lnTo>
                  <a:lnTo>
                    <a:pt x="36" y="385"/>
                  </a:lnTo>
                  <a:lnTo>
                    <a:pt x="35" y="385"/>
                  </a:lnTo>
                  <a:lnTo>
                    <a:pt x="35" y="386"/>
                  </a:lnTo>
                  <a:lnTo>
                    <a:pt x="34" y="386"/>
                  </a:lnTo>
                  <a:lnTo>
                    <a:pt x="33" y="386"/>
                  </a:lnTo>
                  <a:lnTo>
                    <a:pt x="33" y="388"/>
                  </a:lnTo>
                  <a:lnTo>
                    <a:pt x="33" y="389"/>
                  </a:lnTo>
                  <a:lnTo>
                    <a:pt x="31" y="389"/>
                  </a:lnTo>
                  <a:lnTo>
                    <a:pt x="31" y="390"/>
                  </a:lnTo>
                  <a:lnTo>
                    <a:pt x="30" y="391"/>
                  </a:lnTo>
                  <a:lnTo>
                    <a:pt x="29" y="391"/>
                  </a:lnTo>
                  <a:lnTo>
                    <a:pt x="29" y="390"/>
                  </a:lnTo>
                  <a:lnTo>
                    <a:pt x="29" y="389"/>
                  </a:lnTo>
                  <a:lnTo>
                    <a:pt x="29" y="388"/>
                  </a:lnTo>
                  <a:lnTo>
                    <a:pt x="29" y="389"/>
                  </a:lnTo>
                  <a:lnTo>
                    <a:pt x="29" y="390"/>
                  </a:lnTo>
                  <a:lnTo>
                    <a:pt x="29" y="391"/>
                  </a:lnTo>
                  <a:lnTo>
                    <a:pt x="29" y="392"/>
                  </a:lnTo>
                  <a:lnTo>
                    <a:pt x="29" y="393"/>
                  </a:lnTo>
                  <a:lnTo>
                    <a:pt x="28" y="394"/>
                  </a:lnTo>
                  <a:lnTo>
                    <a:pt x="28" y="395"/>
                  </a:lnTo>
                  <a:lnTo>
                    <a:pt x="27" y="397"/>
                  </a:lnTo>
                  <a:lnTo>
                    <a:pt x="27" y="398"/>
                  </a:lnTo>
                  <a:lnTo>
                    <a:pt x="26" y="397"/>
                  </a:lnTo>
                  <a:lnTo>
                    <a:pt x="26" y="398"/>
                  </a:lnTo>
                  <a:lnTo>
                    <a:pt x="26" y="399"/>
                  </a:lnTo>
                  <a:lnTo>
                    <a:pt x="22" y="405"/>
                  </a:lnTo>
                  <a:lnTo>
                    <a:pt x="21" y="406"/>
                  </a:lnTo>
                  <a:lnTo>
                    <a:pt x="20" y="408"/>
                  </a:lnTo>
                  <a:lnTo>
                    <a:pt x="20" y="409"/>
                  </a:lnTo>
                  <a:lnTo>
                    <a:pt x="19" y="409"/>
                  </a:lnTo>
                  <a:lnTo>
                    <a:pt x="18" y="410"/>
                  </a:lnTo>
                  <a:lnTo>
                    <a:pt x="17" y="411"/>
                  </a:lnTo>
                  <a:lnTo>
                    <a:pt x="18" y="411"/>
                  </a:lnTo>
                  <a:lnTo>
                    <a:pt x="17" y="413"/>
                  </a:lnTo>
                  <a:lnTo>
                    <a:pt x="17" y="411"/>
                  </a:lnTo>
                  <a:lnTo>
                    <a:pt x="17" y="409"/>
                  </a:lnTo>
                  <a:lnTo>
                    <a:pt x="17" y="408"/>
                  </a:lnTo>
                  <a:lnTo>
                    <a:pt x="16" y="407"/>
                  </a:lnTo>
                  <a:lnTo>
                    <a:pt x="13" y="405"/>
                  </a:lnTo>
                  <a:lnTo>
                    <a:pt x="12" y="403"/>
                  </a:lnTo>
                  <a:lnTo>
                    <a:pt x="11" y="401"/>
                  </a:lnTo>
                  <a:lnTo>
                    <a:pt x="9" y="399"/>
                  </a:lnTo>
                  <a:lnTo>
                    <a:pt x="8" y="398"/>
                  </a:lnTo>
                  <a:lnTo>
                    <a:pt x="6" y="395"/>
                  </a:lnTo>
                  <a:lnTo>
                    <a:pt x="4" y="393"/>
                  </a:lnTo>
                  <a:lnTo>
                    <a:pt x="3" y="391"/>
                  </a:lnTo>
                  <a:lnTo>
                    <a:pt x="2" y="390"/>
                  </a:lnTo>
                  <a:lnTo>
                    <a:pt x="1" y="389"/>
                  </a:lnTo>
                  <a:lnTo>
                    <a:pt x="0" y="388"/>
                  </a:lnTo>
                  <a:lnTo>
                    <a:pt x="0" y="385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0" y="377"/>
                  </a:lnTo>
                  <a:lnTo>
                    <a:pt x="0" y="374"/>
                  </a:lnTo>
                  <a:lnTo>
                    <a:pt x="0" y="372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0" y="364"/>
                  </a:lnTo>
                  <a:lnTo>
                    <a:pt x="0" y="361"/>
                  </a:lnTo>
                  <a:lnTo>
                    <a:pt x="0" y="358"/>
                  </a:lnTo>
                  <a:lnTo>
                    <a:pt x="0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3"/>
                  </a:lnTo>
                  <a:lnTo>
                    <a:pt x="0" y="339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7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0" y="313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1"/>
                  </a:lnTo>
                  <a:lnTo>
                    <a:pt x="0" y="299"/>
                  </a:lnTo>
                  <a:lnTo>
                    <a:pt x="0" y="296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0" y="276"/>
                  </a:lnTo>
                  <a:lnTo>
                    <a:pt x="1" y="275"/>
                  </a:lnTo>
                  <a:lnTo>
                    <a:pt x="3" y="273"/>
                  </a:lnTo>
                  <a:lnTo>
                    <a:pt x="6" y="271"/>
                  </a:lnTo>
                  <a:lnTo>
                    <a:pt x="9" y="268"/>
                  </a:lnTo>
                  <a:lnTo>
                    <a:pt x="11" y="266"/>
                  </a:lnTo>
                  <a:lnTo>
                    <a:pt x="12" y="264"/>
                  </a:lnTo>
                  <a:lnTo>
                    <a:pt x="14" y="261"/>
                  </a:lnTo>
                  <a:lnTo>
                    <a:pt x="16" y="259"/>
                  </a:lnTo>
                  <a:lnTo>
                    <a:pt x="17" y="257"/>
                  </a:lnTo>
                  <a:lnTo>
                    <a:pt x="20" y="254"/>
                  </a:lnTo>
                  <a:lnTo>
                    <a:pt x="22" y="250"/>
                  </a:lnTo>
                  <a:lnTo>
                    <a:pt x="25" y="246"/>
                  </a:lnTo>
                  <a:lnTo>
                    <a:pt x="27" y="242"/>
                  </a:lnTo>
                  <a:lnTo>
                    <a:pt x="28" y="242"/>
                  </a:lnTo>
                  <a:lnTo>
                    <a:pt x="28" y="241"/>
                  </a:lnTo>
                  <a:lnTo>
                    <a:pt x="28" y="240"/>
                  </a:lnTo>
                  <a:lnTo>
                    <a:pt x="29" y="239"/>
                  </a:lnTo>
                  <a:lnTo>
                    <a:pt x="30" y="238"/>
                  </a:lnTo>
                  <a:lnTo>
                    <a:pt x="33" y="236"/>
                  </a:lnTo>
                  <a:lnTo>
                    <a:pt x="34" y="236"/>
                  </a:lnTo>
                  <a:lnTo>
                    <a:pt x="35" y="235"/>
                  </a:lnTo>
                  <a:lnTo>
                    <a:pt x="37" y="235"/>
                  </a:lnTo>
                  <a:lnTo>
                    <a:pt x="39" y="235"/>
                  </a:lnTo>
                  <a:lnTo>
                    <a:pt x="43" y="235"/>
                  </a:lnTo>
                  <a:lnTo>
                    <a:pt x="47" y="234"/>
                  </a:lnTo>
                  <a:lnTo>
                    <a:pt x="52" y="233"/>
                  </a:lnTo>
                  <a:lnTo>
                    <a:pt x="54" y="233"/>
                  </a:lnTo>
                  <a:lnTo>
                    <a:pt x="55" y="233"/>
                  </a:lnTo>
                  <a:lnTo>
                    <a:pt x="56" y="232"/>
                  </a:lnTo>
                  <a:lnTo>
                    <a:pt x="58" y="231"/>
                  </a:lnTo>
                  <a:lnTo>
                    <a:pt x="58" y="230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61" y="224"/>
                  </a:lnTo>
                  <a:lnTo>
                    <a:pt x="64" y="223"/>
                  </a:lnTo>
                  <a:lnTo>
                    <a:pt x="68" y="221"/>
                  </a:lnTo>
                  <a:lnTo>
                    <a:pt x="71" y="219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9" y="216"/>
                  </a:lnTo>
                  <a:lnTo>
                    <a:pt x="81" y="215"/>
                  </a:lnTo>
                  <a:lnTo>
                    <a:pt x="85" y="215"/>
                  </a:lnTo>
                  <a:lnTo>
                    <a:pt x="86" y="215"/>
                  </a:lnTo>
                  <a:lnTo>
                    <a:pt x="88" y="214"/>
                  </a:lnTo>
                  <a:lnTo>
                    <a:pt x="89" y="214"/>
                  </a:lnTo>
                  <a:lnTo>
                    <a:pt x="92" y="214"/>
                  </a:lnTo>
                  <a:lnTo>
                    <a:pt x="93" y="214"/>
                  </a:lnTo>
                  <a:lnTo>
                    <a:pt x="94" y="214"/>
                  </a:lnTo>
                  <a:lnTo>
                    <a:pt x="96" y="214"/>
                  </a:lnTo>
                  <a:lnTo>
                    <a:pt x="97" y="214"/>
                  </a:lnTo>
                  <a:lnTo>
                    <a:pt x="98" y="214"/>
                  </a:lnTo>
                  <a:lnTo>
                    <a:pt x="101" y="214"/>
                  </a:lnTo>
                  <a:lnTo>
                    <a:pt x="102" y="214"/>
                  </a:lnTo>
                  <a:lnTo>
                    <a:pt x="103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10" y="215"/>
                  </a:lnTo>
                  <a:lnTo>
                    <a:pt x="111" y="215"/>
                  </a:lnTo>
                  <a:lnTo>
                    <a:pt x="113" y="215"/>
                  </a:lnTo>
                  <a:lnTo>
                    <a:pt x="114" y="215"/>
                  </a:lnTo>
                  <a:lnTo>
                    <a:pt x="115" y="215"/>
                  </a:lnTo>
                  <a:lnTo>
                    <a:pt x="118" y="215"/>
                  </a:lnTo>
                  <a:lnTo>
                    <a:pt x="119" y="215"/>
                  </a:lnTo>
                  <a:lnTo>
                    <a:pt x="121" y="212"/>
                  </a:lnTo>
                  <a:lnTo>
                    <a:pt x="122" y="210"/>
                  </a:lnTo>
                  <a:lnTo>
                    <a:pt x="126" y="207"/>
                  </a:lnTo>
                  <a:lnTo>
                    <a:pt x="129" y="204"/>
                  </a:lnTo>
                  <a:lnTo>
                    <a:pt x="133" y="199"/>
                  </a:lnTo>
                  <a:lnTo>
                    <a:pt x="135" y="196"/>
                  </a:lnTo>
                  <a:lnTo>
                    <a:pt x="136" y="196"/>
                  </a:lnTo>
                  <a:lnTo>
                    <a:pt x="138" y="192"/>
                  </a:lnTo>
                  <a:lnTo>
                    <a:pt x="142" y="189"/>
                  </a:lnTo>
                  <a:lnTo>
                    <a:pt x="145" y="185"/>
                  </a:lnTo>
                  <a:lnTo>
                    <a:pt x="148" y="182"/>
                  </a:lnTo>
                  <a:lnTo>
                    <a:pt x="150" y="180"/>
                  </a:lnTo>
                  <a:lnTo>
                    <a:pt x="152" y="179"/>
                  </a:lnTo>
                  <a:lnTo>
                    <a:pt x="153" y="176"/>
                  </a:lnTo>
                  <a:lnTo>
                    <a:pt x="155" y="174"/>
                  </a:lnTo>
                  <a:lnTo>
                    <a:pt x="158" y="173"/>
                  </a:lnTo>
                  <a:lnTo>
                    <a:pt x="159" y="171"/>
                  </a:lnTo>
                  <a:lnTo>
                    <a:pt x="161" y="168"/>
                  </a:lnTo>
                  <a:lnTo>
                    <a:pt x="163" y="167"/>
                  </a:lnTo>
                  <a:lnTo>
                    <a:pt x="164" y="16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12">
              <a:extLst>
                <a:ext uri="{FF2B5EF4-FFF2-40B4-BE49-F238E27FC236}">
                  <a16:creationId xmlns:a16="http://schemas.microsoft.com/office/drawing/2014/main" id="{9672690C-9EEA-4D93-9384-D14A22D9A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4839" y="2241492"/>
              <a:ext cx="802685" cy="799863"/>
            </a:xfrm>
            <a:custGeom>
              <a:avLst/>
              <a:gdLst>
                <a:gd name="T0" fmla="*/ 203 w 569"/>
                <a:gd name="T1" fmla="*/ 19 h 567"/>
                <a:gd name="T2" fmla="*/ 229 w 569"/>
                <a:gd name="T3" fmla="*/ 12 h 567"/>
                <a:gd name="T4" fmla="*/ 259 w 569"/>
                <a:gd name="T5" fmla="*/ 29 h 567"/>
                <a:gd name="T6" fmla="*/ 291 w 569"/>
                <a:gd name="T7" fmla="*/ 34 h 567"/>
                <a:gd name="T8" fmla="*/ 314 w 569"/>
                <a:gd name="T9" fmla="*/ 24 h 567"/>
                <a:gd name="T10" fmla="*/ 333 w 569"/>
                <a:gd name="T11" fmla="*/ 24 h 567"/>
                <a:gd name="T12" fmla="*/ 359 w 569"/>
                <a:gd name="T13" fmla="*/ 13 h 567"/>
                <a:gd name="T14" fmla="*/ 378 w 569"/>
                <a:gd name="T15" fmla="*/ 14 h 567"/>
                <a:gd name="T16" fmla="*/ 398 w 569"/>
                <a:gd name="T17" fmla="*/ 1 h 567"/>
                <a:gd name="T18" fmla="*/ 413 w 569"/>
                <a:gd name="T19" fmla="*/ 6 h 567"/>
                <a:gd name="T20" fmla="*/ 434 w 569"/>
                <a:gd name="T21" fmla="*/ 9 h 567"/>
                <a:gd name="T22" fmla="*/ 463 w 569"/>
                <a:gd name="T23" fmla="*/ 18 h 567"/>
                <a:gd name="T24" fmla="*/ 484 w 569"/>
                <a:gd name="T25" fmla="*/ 33 h 567"/>
                <a:gd name="T26" fmla="*/ 511 w 569"/>
                <a:gd name="T27" fmla="*/ 29 h 567"/>
                <a:gd name="T28" fmla="*/ 530 w 569"/>
                <a:gd name="T29" fmla="*/ 35 h 567"/>
                <a:gd name="T30" fmla="*/ 554 w 569"/>
                <a:gd name="T31" fmla="*/ 54 h 567"/>
                <a:gd name="T32" fmla="*/ 553 w 569"/>
                <a:gd name="T33" fmla="*/ 83 h 567"/>
                <a:gd name="T34" fmla="*/ 560 w 569"/>
                <a:gd name="T35" fmla="*/ 110 h 567"/>
                <a:gd name="T36" fmla="*/ 529 w 569"/>
                <a:gd name="T37" fmla="*/ 138 h 567"/>
                <a:gd name="T38" fmla="*/ 520 w 569"/>
                <a:gd name="T39" fmla="*/ 180 h 567"/>
                <a:gd name="T40" fmla="*/ 511 w 569"/>
                <a:gd name="T41" fmla="*/ 207 h 567"/>
                <a:gd name="T42" fmla="*/ 499 w 569"/>
                <a:gd name="T43" fmla="*/ 241 h 567"/>
                <a:gd name="T44" fmla="*/ 508 w 569"/>
                <a:gd name="T45" fmla="*/ 274 h 567"/>
                <a:gd name="T46" fmla="*/ 520 w 569"/>
                <a:gd name="T47" fmla="*/ 354 h 567"/>
                <a:gd name="T48" fmla="*/ 499 w 569"/>
                <a:gd name="T49" fmla="*/ 416 h 567"/>
                <a:gd name="T50" fmla="*/ 492 w 569"/>
                <a:gd name="T51" fmla="*/ 456 h 567"/>
                <a:gd name="T52" fmla="*/ 490 w 569"/>
                <a:gd name="T53" fmla="*/ 484 h 567"/>
                <a:gd name="T54" fmla="*/ 485 w 569"/>
                <a:gd name="T55" fmla="*/ 513 h 567"/>
                <a:gd name="T56" fmla="*/ 507 w 569"/>
                <a:gd name="T57" fmla="*/ 534 h 567"/>
                <a:gd name="T58" fmla="*/ 525 w 569"/>
                <a:gd name="T59" fmla="*/ 544 h 567"/>
                <a:gd name="T60" fmla="*/ 508 w 569"/>
                <a:gd name="T61" fmla="*/ 566 h 567"/>
                <a:gd name="T62" fmla="*/ 486 w 569"/>
                <a:gd name="T63" fmla="*/ 546 h 567"/>
                <a:gd name="T64" fmla="*/ 462 w 569"/>
                <a:gd name="T65" fmla="*/ 532 h 567"/>
                <a:gd name="T66" fmla="*/ 436 w 569"/>
                <a:gd name="T67" fmla="*/ 521 h 567"/>
                <a:gd name="T68" fmla="*/ 404 w 569"/>
                <a:gd name="T69" fmla="*/ 517 h 567"/>
                <a:gd name="T70" fmla="*/ 391 w 569"/>
                <a:gd name="T71" fmla="*/ 498 h 567"/>
                <a:gd name="T72" fmla="*/ 363 w 569"/>
                <a:gd name="T73" fmla="*/ 501 h 567"/>
                <a:gd name="T74" fmla="*/ 346 w 569"/>
                <a:gd name="T75" fmla="*/ 493 h 567"/>
                <a:gd name="T76" fmla="*/ 307 w 569"/>
                <a:gd name="T77" fmla="*/ 493 h 567"/>
                <a:gd name="T78" fmla="*/ 300 w 569"/>
                <a:gd name="T79" fmla="*/ 477 h 567"/>
                <a:gd name="T80" fmla="*/ 286 w 569"/>
                <a:gd name="T81" fmla="*/ 443 h 567"/>
                <a:gd name="T82" fmla="*/ 287 w 569"/>
                <a:gd name="T83" fmla="*/ 404 h 567"/>
                <a:gd name="T84" fmla="*/ 282 w 569"/>
                <a:gd name="T85" fmla="*/ 379 h 567"/>
                <a:gd name="T86" fmla="*/ 242 w 569"/>
                <a:gd name="T87" fmla="*/ 369 h 567"/>
                <a:gd name="T88" fmla="*/ 217 w 569"/>
                <a:gd name="T89" fmla="*/ 382 h 567"/>
                <a:gd name="T90" fmla="*/ 191 w 569"/>
                <a:gd name="T91" fmla="*/ 399 h 567"/>
                <a:gd name="T92" fmla="*/ 158 w 569"/>
                <a:gd name="T93" fmla="*/ 400 h 567"/>
                <a:gd name="T94" fmla="*/ 145 w 569"/>
                <a:gd name="T95" fmla="*/ 382 h 567"/>
                <a:gd name="T96" fmla="*/ 134 w 569"/>
                <a:gd name="T97" fmla="*/ 356 h 567"/>
                <a:gd name="T98" fmla="*/ 124 w 569"/>
                <a:gd name="T99" fmla="*/ 337 h 567"/>
                <a:gd name="T100" fmla="*/ 58 w 569"/>
                <a:gd name="T101" fmla="*/ 336 h 567"/>
                <a:gd name="T102" fmla="*/ 15 w 569"/>
                <a:gd name="T103" fmla="*/ 340 h 567"/>
                <a:gd name="T104" fmla="*/ 7 w 569"/>
                <a:gd name="T105" fmla="*/ 312 h 567"/>
                <a:gd name="T106" fmla="*/ 34 w 569"/>
                <a:gd name="T107" fmla="*/ 304 h 567"/>
                <a:gd name="T108" fmla="*/ 48 w 569"/>
                <a:gd name="T109" fmla="*/ 294 h 567"/>
                <a:gd name="T110" fmla="*/ 65 w 569"/>
                <a:gd name="T111" fmla="*/ 300 h 567"/>
                <a:gd name="T112" fmla="*/ 85 w 569"/>
                <a:gd name="T113" fmla="*/ 297 h 567"/>
                <a:gd name="T114" fmla="*/ 118 w 569"/>
                <a:gd name="T115" fmla="*/ 265 h 567"/>
                <a:gd name="T116" fmla="*/ 125 w 569"/>
                <a:gd name="T117" fmla="*/ 222 h 567"/>
                <a:gd name="T118" fmla="*/ 152 w 569"/>
                <a:gd name="T119" fmla="*/ 192 h 567"/>
                <a:gd name="T120" fmla="*/ 169 w 569"/>
                <a:gd name="T121" fmla="*/ 135 h 567"/>
                <a:gd name="T122" fmla="*/ 184 w 569"/>
                <a:gd name="T123" fmla="*/ 81 h 567"/>
                <a:gd name="T124" fmla="*/ 19 w 569"/>
                <a:gd name="T125" fmla="*/ 33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9" h="567">
                  <a:moveTo>
                    <a:pt x="192" y="57"/>
                  </a:moveTo>
                  <a:lnTo>
                    <a:pt x="191" y="50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1" y="44"/>
                  </a:lnTo>
                  <a:lnTo>
                    <a:pt x="192" y="43"/>
                  </a:lnTo>
                  <a:lnTo>
                    <a:pt x="192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1" y="36"/>
                  </a:lnTo>
                  <a:lnTo>
                    <a:pt x="190" y="34"/>
                  </a:lnTo>
                  <a:lnTo>
                    <a:pt x="189" y="33"/>
                  </a:lnTo>
                  <a:lnTo>
                    <a:pt x="189" y="32"/>
                  </a:lnTo>
                  <a:lnTo>
                    <a:pt x="190" y="31"/>
                  </a:lnTo>
                  <a:lnTo>
                    <a:pt x="191" y="31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5" y="30"/>
                  </a:lnTo>
                  <a:lnTo>
                    <a:pt x="197" y="29"/>
                  </a:lnTo>
                  <a:lnTo>
                    <a:pt x="198" y="25"/>
                  </a:lnTo>
                  <a:lnTo>
                    <a:pt x="198" y="24"/>
                  </a:lnTo>
                  <a:lnTo>
                    <a:pt x="199" y="23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201" y="21"/>
                  </a:lnTo>
                  <a:lnTo>
                    <a:pt x="202" y="19"/>
                  </a:lnTo>
                  <a:lnTo>
                    <a:pt x="203" y="19"/>
                  </a:lnTo>
                  <a:lnTo>
                    <a:pt x="203" y="18"/>
                  </a:lnTo>
                  <a:lnTo>
                    <a:pt x="203" y="17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6" y="15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4"/>
                  </a:lnTo>
                  <a:lnTo>
                    <a:pt x="209" y="14"/>
                  </a:lnTo>
                  <a:lnTo>
                    <a:pt x="209" y="13"/>
                  </a:lnTo>
                  <a:lnTo>
                    <a:pt x="209" y="12"/>
                  </a:lnTo>
                  <a:lnTo>
                    <a:pt x="210" y="12"/>
                  </a:lnTo>
                  <a:lnTo>
                    <a:pt x="211" y="10"/>
                  </a:lnTo>
                  <a:lnTo>
                    <a:pt x="214" y="9"/>
                  </a:lnTo>
                  <a:lnTo>
                    <a:pt x="215" y="8"/>
                  </a:lnTo>
                  <a:lnTo>
                    <a:pt x="216" y="8"/>
                  </a:lnTo>
                  <a:lnTo>
                    <a:pt x="217" y="8"/>
                  </a:lnTo>
                  <a:lnTo>
                    <a:pt x="218" y="8"/>
                  </a:lnTo>
                  <a:lnTo>
                    <a:pt x="219" y="7"/>
                  </a:lnTo>
                  <a:lnTo>
                    <a:pt x="220" y="8"/>
                  </a:lnTo>
                  <a:lnTo>
                    <a:pt x="224" y="8"/>
                  </a:lnTo>
                  <a:lnTo>
                    <a:pt x="225" y="8"/>
                  </a:lnTo>
                  <a:lnTo>
                    <a:pt x="226" y="8"/>
                  </a:lnTo>
                  <a:lnTo>
                    <a:pt x="227" y="9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2"/>
                  </a:lnTo>
                  <a:lnTo>
                    <a:pt x="233" y="13"/>
                  </a:lnTo>
                  <a:lnTo>
                    <a:pt x="234" y="14"/>
                  </a:lnTo>
                  <a:lnTo>
                    <a:pt x="235" y="15"/>
                  </a:lnTo>
                  <a:lnTo>
                    <a:pt x="237" y="15"/>
                  </a:lnTo>
                  <a:lnTo>
                    <a:pt x="237" y="16"/>
                  </a:lnTo>
                  <a:lnTo>
                    <a:pt x="239" y="17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3" y="19"/>
                  </a:lnTo>
                  <a:lnTo>
                    <a:pt x="243" y="21"/>
                  </a:lnTo>
                  <a:lnTo>
                    <a:pt x="244" y="22"/>
                  </a:lnTo>
                  <a:lnTo>
                    <a:pt x="245" y="22"/>
                  </a:lnTo>
                  <a:lnTo>
                    <a:pt x="245" y="23"/>
                  </a:lnTo>
                  <a:lnTo>
                    <a:pt x="246" y="23"/>
                  </a:lnTo>
                  <a:lnTo>
                    <a:pt x="246" y="24"/>
                  </a:lnTo>
                  <a:lnTo>
                    <a:pt x="245" y="25"/>
                  </a:lnTo>
                  <a:lnTo>
                    <a:pt x="246" y="26"/>
                  </a:lnTo>
                  <a:lnTo>
                    <a:pt x="249" y="29"/>
                  </a:lnTo>
                  <a:lnTo>
                    <a:pt x="250" y="30"/>
                  </a:lnTo>
                  <a:lnTo>
                    <a:pt x="251" y="30"/>
                  </a:lnTo>
                  <a:lnTo>
                    <a:pt x="253" y="30"/>
                  </a:lnTo>
                  <a:lnTo>
                    <a:pt x="256" y="30"/>
                  </a:lnTo>
                  <a:lnTo>
                    <a:pt x="256" y="29"/>
                  </a:lnTo>
                  <a:lnTo>
                    <a:pt x="257" y="29"/>
                  </a:lnTo>
                  <a:lnTo>
                    <a:pt x="258" y="29"/>
                  </a:lnTo>
                  <a:lnTo>
                    <a:pt x="259" y="29"/>
                  </a:lnTo>
                  <a:lnTo>
                    <a:pt x="261" y="29"/>
                  </a:lnTo>
                  <a:lnTo>
                    <a:pt x="265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7" y="32"/>
                  </a:lnTo>
                  <a:lnTo>
                    <a:pt x="267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69" y="32"/>
                  </a:lnTo>
                  <a:lnTo>
                    <a:pt x="270" y="32"/>
                  </a:lnTo>
                  <a:lnTo>
                    <a:pt x="271" y="32"/>
                  </a:lnTo>
                  <a:lnTo>
                    <a:pt x="273" y="33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5" y="34"/>
                  </a:lnTo>
                  <a:lnTo>
                    <a:pt x="276" y="34"/>
                  </a:lnTo>
                  <a:lnTo>
                    <a:pt x="277" y="34"/>
                  </a:lnTo>
                  <a:lnTo>
                    <a:pt x="278" y="34"/>
                  </a:lnTo>
                  <a:lnTo>
                    <a:pt x="282" y="33"/>
                  </a:lnTo>
                  <a:lnTo>
                    <a:pt x="283" y="33"/>
                  </a:lnTo>
                  <a:lnTo>
                    <a:pt x="284" y="33"/>
                  </a:lnTo>
                  <a:lnTo>
                    <a:pt x="285" y="33"/>
                  </a:lnTo>
                  <a:lnTo>
                    <a:pt x="286" y="34"/>
                  </a:lnTo>
                  <a:lnTo>
                    <a:pt x="286" y="33"/>
                  </a:lnTo>
                  <a:lnTo>
                    <a:pt x="287" y="34"/>
                  </a:lnTo>
                  <a:lnTo>
                    <a:pt x="289" y="34"/>
                  </a:lnTo>
                  <a:lnTo>
                    <a:pt x="291" y="35"/>
                  </a:lnTo>
                  <a:lnTo>
                    <a:pt x="291" y="34"/>
                  </a:lnTo>
                  <a:lnTo>
                    <a:pt x="292" y="34"/>
                  </a:lnTo>
                  <a:lnTo>
                    <a:pt x="293" y="35"/>
                  </a:lnTo>
                  <a:lnTo>
                    <a:pt x="294" y="35"/>
                  </a:lnTo>
                  <a:lnTo>
                    <a:pt x="295" y="35"/>
                  </a:lnTo>
                  <a:lnTo>
                    <a:pt x="296" y="35"/>
                  </a:lnTo>
                  <a:lnTo>
                    <a:pt x="296" y="36"/>
                  </a:lnTo>
                  <a:lnTo>
                    <a:pt x="298" y="36"/>
                  </a:lnTo>
                  <a:lnTo>
                    <a:pt x="299" y="38"/>
                  </a:lnTo>
                  <a:lnTo>
                    <a:pt x="301" y="38"/>
                  </a:lnTo>
                  <a:lnTo>
                    <a:pt x="304" y="38"/>
                  </a:lnTo>
                  <a:lnTo>
                    <a:pt x="306" y="38"/>
                  </a:lnTo>
                  <a:lnTo>
                    <a:pt x="307" y="36"/>
                  </a:lnTo>
                  <a:lnTo>
                    <a:pt x="308" y="36"/>
                  </a:lnTo>
                  <a:lnTo>
                    <a:pt x="308" y="35"/>
                  </a:lnTo>
                  <a:lnTo>
                    <a:pt x="309" y="34"/>
                  </a:lnTo>
                  <a:lnTo>
                    <a:pt x="308" y="34"/>
                  </a:lnTo>
                  <a:lnTo>
                    <a:pt x="308" y="33"/>
                  </a:lnTo>
                  <a:lnTo>
                    <a:pt x="309" y="32"/>
                  </a:lnTo>
                  <a:lnTo>
                    <a:pt x="310" y="32"/>
                  </a:lnTo>
                  <a:lnTo>
                    <a:pt x="310" y="31"/>
                  </a:lnTo>
                  <a:lnTo>
                    <a:pt x="310" y="30"/>
                  </a:lnTo>
                  <a:lnTo>
                    <a:pt x="310" y="29"/>
                  </a:lnTo>
                  <a:lnTo>
                    <a:pt x="310" y="27"/>
                  </a:lnTo>
                  <a:lnTo>
                    <a:pt x="311" y="27"/>
                  </a:lnTo>
                  <a:lnTo>
                    <a:pt x="312" y="27"/>
                  </a:lnTo>
                  <a:lnTo>
                    <a:pt x="314" y="26"/>
                  </a:lnTo>
                  <a:lnTo>
                    <a:pt x="314" y="25"/>
                  </a:lnTo>
                  <a:lnTo>
                    <a:pt x="314" y="24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2"/>
                  </a:lnTo>
                  <a:lnTo>
                    <a:pt x="316" y="21"/>
                  </a:lnTo>
                  <a:lnTo>
                    <a:pt x="316" y="19"/>
                  </a:lnTo>
                  <a:lnTo>
                    <a:pt x="317" y="21"/>
                  </a:lnTo>
                  <a:lnTo>
                    <a:pt x="318" y="21"/>
                  </a:lnTo>
                  <a:lnTo>
                    <a:pt x="318" y="19"/>
                  </a:lnTo>
                  <a:lnTo>
                    <a:pt x="319" y="19"/>
                  </a:lnTo>
                  <a:lnTo>
                    <a:pt x="319" y="18"/>
                  </a:lnTo>
                  <a:lnTo>
                    <a:pt x="318" y="18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8"/>
                  </a:lnTo>
                  <a:lnTo>
                    <a:pt x="323" y="18"/>
                  </a:lnTo>
                  <a:lnTo>
                    <a:pt x="323" y="19"/>
                  </a:lnTo>
                  <a:lnTo>
                    <a:pt x="324" y="19"/>
                  </a:lnTo>
                  <a:lnTo>
                    <a:pt x="325" y="21"/>
                  </a:lnTo>
                  <a:lnTo>
                    <a:pt x="326" y="21"/>
                  </a:lnTo>
                  <a:lnTo>
                    <a:pt x="327" y="19"/>
                  </a:lnTo>
                  <a:lnTo>
                    <a:pt x="327" y="21"/>
                  </a:lnTo>
                  <a:lnTo>
                    <a:pt x="328" y="21"/>
                  </a:lnTo>
                  <a:lnTo>
                    <a:pt x="328" y="22"/>
                  </a:lnTo>
                  <a:lnTo>
                    <a:pt x="329" y="22"/>
                  </a:lnTo>
                  <a:lnTo>
                    <a:pt x="331" y="23"/>
                  </a:lnTo>
                  <a:lnTo>
                    <a:pt x="332" y="24"/>
                  </a:lnTo>
                  <a:lnTo>
                    <a:pt x="333" y="24"/>
                  </a:lnTo>
                  <a:lnTo>
                    <a:pt x="334" y="24"/>
                  </a:lnTo>
                  <a:lnTo>
                    <a:pt x="335" y="24"/>
                  </a:lnTo>
                  <a:lnTo>
                    <a:pt x="335" y="23"/>
                  </a:lnTo>
                  <a:lnTo>
                    <a:pt x="335" y="22"/>
                  </a:lnTo>
                  <a:lnTo>
                    <a:pt x="336" y="22"/>
                  </a:lnTo>
                  <a:lnTo>
                    <a:pt x="337" y="22"/>
                  </a:lnTo>
                  <a:lnTo>
                    <a:pt x="338" y="21"/>
                  </a:lnTo>
                  <a:lnTo>
                    <a:pt x="340" y="19"/>
                  </a:lnTo>
                  <a:lnTo>
                    <a:pt x="341" y="19"/>
                  </a:lnTo>
                  <a:lnTo>
                    <a:pt x="342" y="18"/>
                  </a:lnTo>
                  <a:lnTo>
                    <a:pt x="343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7"/>
                  </a:lnTo>
                  <a:lnTo>
                    <a:pt x="348" y="17"/>
                  </a:lnTo>
                  <a:lnTo>
                    <a:pt x="349" y="17"/>
                  </a:lnTo>
                  <a:lnTo>
                    <a:pt x="350" y="17"/>
                  </a:lnTo>
                  <a:lnTo>
                    <a:pt x="350" y="16"/>
                  </a:lnTo>
                  <a:lnTo>
                    <a:pt x="351" y="16"/>
                  </a:lnTo>
                  <a:lnTo>
                    <a:pt x="352" y="16"/>
                  </a:lnTo>
                  <a:lnTo>
                    <a:pt x="353" y="15"/>
                  </a:lnTo>
                  <a:lnTo>
                    <a:pt x="354" y="15"/>
                  </a:lnTo>
                  <a:lnTo>
                    <a:pt x="354" y="14"/>
                  </a:lnTo>
                  <a:lnTo>
                    <a:pt x="356" y="14"/>
                  </a:lnTo>
                  <a:lnTo>
                    <a:pt x="357" y="15"/>
                  </a:lnTo>
                  <a:lnTo>
                    <a:pt x="358" y="14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59" y="14"/>
                  </a:lnTo>
                  <a:lnTo>
                    <a:pt x="360" y="14"/>
                  </a:lnTo>
                  <a:lnTo>
                    <a:pt x="360" y="13"/>
                  </a:lnTo>
                  <a:lnTo>
                    <a:pt x="360" y="12"/>
                  </a:lnTo>
                  <a:lnTo>
                    <a:pt x="361" y="12"/>
                  </a:lnTo>
                  <a:lnTo>
                    <a:pt x="363" y="12"/>
                  </a:lnTo>
                  <a:lnTo>
                    <a:pt x="363" y="10"/>
                  </a:lnTo>
                  <a:lnTo>
                    <a:pt x="362" y="10"/>
                  </a:lnTo>
                  <a:lnTo>
                    <a:pt x="363" y="9"/>
                  </a:lnTo>
                  <a:lnTo>
                    <a:pt x="363" y="8"/>
                  </a:lnTo>
                  <a:lnTo>
                    <a:pt x="365" y="9"/>
                  </a:lnTo>
                  <a:lnTo>
                    <a:pt x="365" y="10"/>
                  </a:lnTo>
                  <a:lnTo>
                    <a:pt x="365" y="9"/>
                  </a:lnTo>
                  <a:lnTo>
                    <a:pt x="366" y="8"/>
                  </a:lnTo>
                  <a:lnTo>
                    <a:pt x="366" y="9"/>
                  </a:lnTo>
                  <a:lnTo>
                    <a:pt x="367" y="9"/>
                  </a:lnTo>
                  <a:lnTo>
                    <a:pt x="368" y="9"/>
                  </a:lnTo>
                  <a:lnTo>
                    <a:pt x="368" y="10"/>
                  </a:lnTo>
                  <a:lnTo>
                    <a:pt x="369" y="10"/>
                  </a:lnTo>
                  <a:lnTo>
                    <a:pt x="370" y="12"/>
                  </a:lnTo>
                  <a:lnTo>
                    <a:pt x="370" y="13"/>
                  </a:lnTo>
                  <a:lnTo>
                    <a:pt x="371" y="13"/>
                  </a:lnTo>
                  <a:lnTo>
                    <a:pt x="371" y="14"/>
                  </a:lnTo>
                  <a:lnTo>
                    <a:pt x="374" y="14"/>
                  </a:lnTo>
                  <a:lnTo>
                    <a:pt x="375" y="14"/>
                  </a:lnTo>
                  <a:lnTo>
                    <a:pt x="376" y="14"/>
                  </a:lnTo>
                  <a:lnTo>
                    <a:pt x="377" y="14"/>
                  </a:lnTo>
                  <a:lnTo>
                    <a:pt x="378" y="14"/>
                  </a:lnTo>
                  <a:lnTo>
                    <a:pt x="379" y="13"/>
                  </a:lnTo>
                  <a:lnTo>
                    <a:pt x="381" y="13"/>
                  </a:lnTo>
                  <a:lnTo>
                    <a:pt x="382" y="13"/>
                  </a:lnTo>
                  <a:lnTo>
                    <a:pt x="383" y="13"/>
                  </a:lnTo>
                  <a:lnTo>
                    <a:pt x="384" y="14"/>
                  </a:lnTo>
                  <a:lnTo>
                    <a:pt x="385" y="13"/>
                  </a:lnTo>
                  <a:lnTo>
                    <a:pt x="385" y="12"/>
                  </a:lnTo>
                  <a:lnTo>
                    <a:pt x="386" y="12"/>
                  </a:lnTo>
                  <a:lnTo>
                    <a:pt x="388" y="12"/>
                  </a:lnTo>
                  <a:lnTo>
                    <a:pt x="390" y="12"/>
                  </a:lnTo>
                  <a:lnTo>
                    <a:pt x="391" y="12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2" y="9"/>
                  </a:lnTo>
                  <a:lnTo>
                    <a:pt x="392" y="8"/>
                  </a:lnTo>
                  <a:lnTo>
                    <a:pt x="392" y="7"/>
                  </a:lnTo>
                  <a:lnTo>
                    <a:pt x="391" y="7"/>
                  </a:lnTo>
                  <a:lnTo>
                    <a:pt x="391" y="6"/>
                  </a:lnTo>
                  <a:lnTo>
                    <a:pt x="392" y="6"/>
                  </a:lnTo>
                  <a:lnTo>
                    <a:pt x="392" y="5"/>
                  </a:lnTo>
                  <a:lnTo>
                    <a:pt x="392" y="4"/>
                  </a:lnTo>
                  <a:lnTo>
                    <a:pt x="393" y="4"/>
                  </a:lnTo>
                  <a:lnTo>
                    <a:pt x="393" y="2"/>
                  </a:lnTo>
                  <a:lnTo>
                    <a:pt x="394" y="1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1"/>
                  </a:lnTo>
                  <a:lnTo>
                    <a:pt x="398" y="1"/>
                  </a:lnTo>
                  <a:lnTo>
                    <a:pt x="398" y="0"/>
                  </a:lnTo>
                  <a:lnTo>
                    <a:pt x="399" y="0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0" y="1"/>
                  </a:lnTo>
                  <a:lnTo>
                    <a:pt x="400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3" y="4"/>
                  </a:lnTo>
                  <a:lnTo>
                    <a:pt x="404" y="5"/>
                  </a:lnTo>
                  <a:lnTo>
                    <a:pt x="405" y="4"/>
                  </a:lnTo>
                  <a:lnTo>
                    <a:pt x="404" y="4"/>
                  </a:lnTo>
                  <a:lnTo>
                    <a:pt x="405" y="4"/>
                  </a:lnTo>
                  <a:lnTo>
                    <a:pt x="405" y="5"/>
                  </a:lnTo>
                  <a:lnTo>
                    <a:pt x="407" y="5"/>
                  </a:lnTo>
                  <a:lnTo>
                    <a:pt x="405" y="5"/>
                  </a:lnTo>
                  <a:lnTo>
                    <a:pt x="407" y="5"/>
                  </a:lnTo>
                  <a:lnTo>
                    <a:pt x="407" y="6"/>
                  </a:lnTo>
                  <a:lnTo>
                    <a:pt x="408" y="6"/>
                  </a:lnTo>
                  <a:lnTo>
                    <a:pt x="409" y="6"/>
                  </a:lnTo>
                  <a:lnTo>
                    <a:pt x="409" y="7"/>
                  </a:lnTo>
                  <a:lnTo>
                    <a:pt x="409" y="6"/>
                  </a:lnTo>
                  <a:lnTo>
                    <a:pt x="410" y="6"/>
                  </a:lnTo>
                  <a:lnTo>
                    <a:pt x="410" y="5"/>
                  </a:lnTo>
                  <a:lnTo>
                    <a:pt x="411" y="5"/>
                  </a:lnTo>
                  <a:lnTo>
                    <a:pt x="411" y="6"/>
                  </a:lnTo>
                  <a:lnTo>
                    <a:pt x="412" y="6"/>
                  </a:lnTo>
                  <a:lnTo>
                    <a:pt x="413" y="6"/>
                  </a:lnTo>
                  <a:lnTo>
                    <a:pt x="415" y="6"/>
                  </a:lnTo>
                  <a:lnTo>
                    <a:pt x="415" y="5"/>
                  </a:lnTo>
                  <a:lnTo>
                    <a:pt x="416" y="5"/>
                  </a:lnTo>
                  <a:lnTo>
                    <a:pt x="416" y="4"/>
                  </a:lnTo>
                  <a:lnTo>
                    <a:pt x="416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8" y="6"/>
                  </a:lnTo>
                  <a:lnTo>
                    <a:pt x="419" y="6"/>
                  </a:lnTo>
                  <a:lnTo>
                    <a:pt x="419" y="7"/>
                  </a:lnTo>
                  <a:lnTo>
                    <a:pt x="420" y="7"/>
                  </a:lnTo>
                  <a:lnTo>
                    <a:pt x="421" y="7"/>
                  </a:lnTo>
                  <a:lnTo>
                    <a:pt x="423" y="7"/>
                  </a:lnTo>
                  <a:lnTo>
                    <a:pt x="423" y="8"/>
                  </a:lnTo>
                  <a:lnTo>
                    <a:pt x="424" y="7"/>
                  </a:lnTo>
                  <a:lnTo>
                    <a:pt x="424" y="8"/>
                  </a:lnTo>
                  <a:lnTo>
                    <a:pt x="425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9"/>
                  </a:lnTo>
                  <a:lnTo>
                    <a:pt x="430" y="9"/>
                  </a:lnTo>
                  <a:lnTo>
                    <a:pt x="430" y="10"/>
                  </a:lnTo>
                  <a:lnTo>
                    <a:pt x="430" y="9"/>
                  </a:lnTo>
                  <a:lnTo>
                    <a:pt x="432" y="9"/>
                  </a:lnTo>
                  <a:lnTo>
                    <a:pt x="433" y="9"/>
                  </a:lnTo>
                  <a:lnTo>
                    <a:pt x="434" y="9"/>
                  </a:lnTo>
                  <a:lnTo>
                    <a:pt x="436" y="10"/>
                  </a:lnTo>
                  <a:lnTo>
                    <a:pt x="437" y="10"/>
                  </a:lnTo>
                  <a:lnTo>
                    <a:pt x="438" y="10"/>
                  </a:lnTo>
                  <a:lnTo>
                    <a:pt x="438" y="9"/>
                  </a:lnTo>
                  <a:lnTo>
                    <a:pt x="440" y="8"/>
                  </a:lnTo>
                  <a:lnTo>
                    <a:pt x="441" y="7"/>
                  </a:lnTo>
                  <a:lnTo>
                    <a:pt x="442" y="7"/>
                  </a:lnTo>
                  <a:lnTo>
                    <a:pt x="442" y="6"/>
                  </a:lnTo>
                  <a:lnTo>
                    <a:pt x="444" y="6"/>
                  </a:lnTo>
                  <a:lnTo>
                    <a:pt x="445" y="6"/>
                  </a:lnTo>
                  <a:lnTo>
                    <a:pt x="446" y="6"/>
                  </a:lnTo>
                  <a:lnTo>
                    <a:pt x="449" y="7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2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4" y="10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7" y="13"/>
                  </a:lnTo>
                  <a:lnTo>
                    <a:pt x="457" y="14"/>
                  </a:lnTo>
                  <a:lnTo>
                    <a:pt x="458" y="15"/>
                  </a:lnTo>
                  <a:lnTo>
                    <a:pt x="461" y="15"/>
                  </a:lnTo>
                  <a:lnTo>
                    <a:pt x="461" y="16"/>
                  </a:lnTo>
                  <a:lnTo>
                    <a:pt x="462" y="17"/>
                  </a:lnTo>
                  <a:lnTo>
                    <a:pt x="462" y="18"/>
                  </a:lnTo>
                  <a:lnTo>
                    <a:pt x="463" y="18"/>
                  </a:lnTo>
                  <a:lnTo>
                    <a:pt x="465" y="18"/>
                  </a:lnTo>
                  <a:lnTo>
                    <a:pt x="465" y="19"/>
                  </a:lnTo>
                  <a:lnTo>
                    <a:pt x="465" y="22"/>
                  </a:lnTo>
                  <a:lnTo>
                    <a:pt x="465" y="23"/>
                  </a:lnTo>
                  <a:lnTo>
                    <a:pt x="465" y="24"/>
                  </a:lnTo>
                  <a:lnTo>
                    <a:pt x="466" y="24"/>
                  </a:lnTo>
                  <a:lnTo>
                    <a:pt x="467" y="25"/>
                  </a:lnTo>
                  <a:lnTo>
                    <a:pt x="468" y="25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5"/>
                  </a:lnTo>
                  <a:lnTo>
                    <a:pt x="471" y="26"/>
                  </a:lnTo>
                  <a:lnTo>
                    <a:pt x="471" y="27"/>
                  </a:lnTo>
                  <a:lnTo>
                    <a:pt x="473" y="27"/>
                  </a:lnTo>
                  <a:lnTo>
                    <a:pt x="473" y="30"/>
                  </a:lnTo>
                  <a:lnTo>
                    <a:pt x="474" y="30"/>
                  </a:lnTo>
                  <a:lnTo>
                    <a:pt x="474" y="29"/>
                  </a:lnTo>
                  <a:lnTo>
                    <a:pt x="475" y="29"/>
                  </a:lnTo>
                  <a:lnTo>
                    <a:pt x="475" y="30"/>
                  </a:lnTo>
                  <a:lnTo>
                    <a:pt x="476" y="31"/>
                  </a:lnTo>
                  <a:lnTo>
                    <a:pt x="477" y="32"/>
                  </a:lnTo>
                  <a:lnTo>
                    <a:pt x="478" y="32"/>
                  </a:lnTo>
                  <a:lnTo>
                    <a:pt x="479" y="31"/>
                  </a:lnTo>
                  <a:lnTo>
                    <a:pt x="480" y="31"/>
                  </a:lnTo>
                  <a:lnTo>
                    <a:pt x="482" y="32"/>
                  </a:lnTo>
                  <a:lnTo>
                    <a:pt x="482" y="33"/>
                  </a:lnTo>
                  <a:lnTo>
                    <a:pt x="483" y="33"/>
                  </a:lnTo>
                  <a:lnTo>
                    <a:pt x="484" y="33"/>
                  </a:lnTo>
                  <a:lnTo>
                    <a:pt x="485" y="33"/>
                  </a:lnTo>
                  <a:lnTo>
                    <a:pt x="486" y="31"/>
                  </a:lnTo>
                  <a:lnTo>
                    <a:pt x="487" y="31"/>
                  </a:lnTo>
                  <a:lnTo>
                    <a:pt x="488" y="31"/>
                  </a:lnTo>
                  <a:lnTo>
                    <a:pt x="488" y="30"/>
                  </a:lnTo>
                  <a:lnTo>
                    <a:pt x="490" y="30"/>
                  </a:lnTo>
                  <a:lnTo>
                    <a:pt x="491" y="29"/>
                  </a:lnTo>
                  <a:lnTo>
                    <a:pt x="492" y="26"/>
                  </a:lnTo>
                  <a:lnTo>
                    <a:pt x="493" y="26"/>
                  </a:lnTo>
                  <a:lnTo>
                    <a:pt x="493" y="25"/>
                  </a:lnTo>
                  <a:lnTo>
                    <a:pt x="494" y="25"/>
                  </a:lnTo>
                  <a:lnTo>
                    <a:pt x="495" y="26"/>
                  </a:lnTo>
                  <a:lnTo>
                    <a:pt x="495" y="27"/>
                  </a:lnTo>
                  <a:lnTo>
                    <a:pt x="496" y="27"/>
                  </a:lnTo>
                  <a:lnTo>
                    <a:pt x="497" y="27"/>
                  </a:lnTo>
                  <a:lnTo>
                    <a:pt x="499" y="27"/>
                  </a:lnTo>
                  <a:lnTo>
                    <a:pt x="501" y="27"/>
                  </a:lnTo>
                  <a:lnTo>
                    <a:pt x="502" y="29"/>
                  </a:lnTo>
                  <a:lnTo>
                    <a:pt x="503" y="29"/>
                  </a:lnTo>
                  <a:lnTo>
                    <a:pt x="504" y="30"/>
                  </a:lnTo>
                  <a:lnTo>
                    <a:pt x="507" y="32"/>
                  </a:lnTo>
                  <a:lnTo>
                    <a:pt x="508" y="32"/>
                  </a:lnTo>
                  <a:lnTo>
                    <a:pt x="508" y="31"/>
                  </a:lnTo>
                  <a:lnTo>
                    <a:pt x="509" y="30"/>
                  </a:lnTo>
                  <a:lnTo>
                    <a:pt x="510" y="31"/>
                  </a:lnTo>
                  <a:lnTo>
                    <a:pt x="510" y="30"/>
                  </a:lnTo>
                  <a:lnTo>
                    <a:pt x="511" y="30"/>
                  </a:lnTo>
                  <a:lnTo>
                    <a:pt x="511" y="29"/>
                  </a:lnTo>
                  <a:lnTo>
                    <a:pt x="513" y="27"/>
                  </a:lnTo>
                  <a:lnTo>
                    <a:pt x="513" y="26"/>
                  </a:lnTo>
                  <a:lnTo>
                    <a:pt x="513" y="25"/>
                  </a:lnTo>
                  <a:lnTo>
                    <a:pt x="515" y="24"/>
                  </a:lnTo>
                  <a:lnTo>
                    <a:pt x="515" y="23"/>
                  </a:lnTo>
                  <a:lnTo>
                    <a:pt x="515" y="22"/>
                  </a:lnTo>
                  <a:lnTo>
                    <a:pt x="516" y="22"/>
                  </a:lnTo>
                  <a:lnTo>
                    <a:pt x="517" y="22"/>
                  </a:lnTo>
                  <a:lnTo>
                    <a:pt x="518" y="22"/>
                  </a:lnTo>
                  <a:lnTo>
                    <a:pt x="518" y="23"/>
                  </a:lnTo>
                  <a:lnTo>
                    <a:pt x="519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4"/>
                  </a:lnTo>
                  <a:lnTo>
                    <a:pt x="524" y="24"/>
                  </a:lnTo>
                  <a:lnTo>
                    <a:pt x="525" y="25"/>
                  </a:lnTo>
                  <a:lnTo>
                    <a:pt x="525" y="26"/>
                  </a:lnTo>
                  <a:lnTo>
                    <a:pt x="525" y="27"/>
                  </a:lnTo>
                  <a:lnTo>
                    <a:pt x="525" y="29"/>
                  </a:lnTo>
                  <a:lnTo>
                    <a:pt x="525" y="30"/>
                  </a:lnTo>
                  <a:lnTo>
                    <a:pt x="525" y="31"/>
                  </a:lnTo>
                  <a:lnTo>
                    <a:pt x="526" y="32"/>
                  </a:lnTo>
                  <a:lnTo>
                    <a:pt x="527" y="32"/>
                  </a:lnTo>
                  <a:lnTo>
                    <a:pt x="528" y="32"/>
                  </a:lnTo>
                  <a:lnTo>
                    <a:pt x="529" y="33"/>
                  </a:lnTo>
                  <a:lnTo>
                    <a:pt x="529" y="34"/>
                  </a:lnTo>
                  <a:lnTo>
                    <a:pt x="529" y="35"/>
                  </a:lnTo>
                  <a:lnTo>
                    <a:pt x="530" y="35"/>
                  </a:lnTo>
                  <a:lnTo>
                    <a:pt x="532" y="35"/>
                  </a:lnTo>
                  <a:lnTo>
                    <a:pt x="532" y="38"/>
                  </a:lnTo>
                  <a:lnTo>
                    <a:pt x="533" y="38"/>
                  </a:lnTo>
                  <a:lnTo>
                    <a:pt x="534" y="39"/>
                  </a:lnTo>
                  <a:lnTo>
                    <a:pt x="535" y="39"/>
                  </a:lnTo>
                  <a:lnTo>
                    <a:pt x="535" y="40"/>
                  </a:lnTo>
                  <a:lnTo>
                    <a:pt x="535" y="41"/>
                  </a:lnTo>
                  <a:lnTo>
                    <a:pt x="536" y="41"/>
                  </a:lnTo>
                  <a:lnTo>
                    <a:pt x="536" y="42"/>
                  </a:lnTo>
                  <a:lnTo>
                    <a:pt x="536" y="43"/>
                  </a:lnTo>
                  <a:lnTo>
                    <a:pt x="537" y="43"/>
                  </a:lnTo>
                  <a:lnTo>
                    <a:pt x="540" y="43"/>
                  </a:lnTo>
                  <a:lnTo>
                    <a:pt x="542" y="44"/>
                  </a:lnTo>
                  <a:lnTo>
                    <a:pt x="544" y="46"/>
                  </a:lnTo>
                  <a:lnTo>
                    <a:pt x="545" y="46"/>
                  </a:lnTo>
                  <a:lnTo>
                    <a:pt x="546" y="46"/>
                  </a:lnTo>
                  <a:lnTo>
                    <a:pt x="547" y="47"/>
                  </a:lnTo>
                  <a:lnTo>
                    <a:pt x="547" y="51"/>
                  </a:lnTo>
                  <a:lnTo>
                    <a:pt x="547" y="52"/>
                  </a:lnTo>
                  <a:lnTo>
                    <a:pt x="547" y="54"/>
                  </a:lnTo>
                  <a:lnTo>
                    <a:pt x="549" y="54"/>
                  </a:lnTo>
                  <a:lnTo>
                    <a:pt x="550" y="54"/>
                  </a:lnTo>
                  <a:lnTo>
                    <a:pt x="551" y="52"/>
                  </a:lnTo>
                  <a:lnTo>
                    <a:pt x="552" y="52"/>
                  </a:lnTo>
                  <a:lnTo>
                    <a:pt x="553" y="52"/>
                  </a:lnTo>
                  <a:lnTo>
                    <a:pt x="553" y="51"/>
                  </a:lnTo>
                  <a:lnTo>
                    <a:pt x="554" y="52"/>
                  </a:lnTo>
                  <a:lnTo>
                    <a:pt x="554" y="54"/>
                  </a:lnTo>
                  <a:lnTo>
                    <a:pt x="555" y="55"/>
                  </a:lnTo>
                  <a:lnTo>
                    <a:pt x="557" y="55"/>
                  </a:lnTo>
                  <a:lnTo>
                    <a:pt x="555" y="57"/>
                  </a:lnTo>
                  <a:lnTo>
                    <a:pt x="557" y="57"/>
                  </a:lnTo>
                  <a:lnTo>
                    <a:pt x="558" y="56"/>
                  </a:lnTo>
                  <a:lnTo>
                    <a:pt x="559" y="57"/>
                  </a:lnTo>
                  <a:lnTo>
                    <a:pt x="558" y="58"/>
                  </a:lnTo>
                  <a:lnTo>
                    <a:pt x="559" y="59"/>
                  </a:lnTo>
                  <a:lnTo>
                    <a:pt x="559" y="60"/>
                  </a:lnTo>
                  <a:lnTo>
                    <a:pt x="558" y="60"/>
                  </a:lnTo>
                  <a:lnTo>
                    <a:pt x="557" y="61"/>
                  </a:lnTo>
                  <a:lnTo>
                    <a:pt x="557" y="63"/>
                  </a:lnTo>
                  <a:lnTo>
                    <a:pt x="555" y="64"/>
                  </a:lnTo>
                  <a:lnTo>
                    <a:pt x="555" y="65"/>
                  </a:lnTo>
                  <a:lnTo>
                    <a:pt x="554" y="68"/>
                  </a:lnTo>
                  <a:lnTo>
                    <a:pt x="553" y="69"/>
                  </a:lnTo>
                  <a:lnTo>
                    <a:pt x="553" y="71"/>
                  </a:lnTo>
                  <a:lnTo>
                    <a:pt x="554" y="71"/>
                  </a:lnTo>
                  <a:lnTo>
                    <a:pt x="555" y="72"/>
                  </a:lnTo>
                  <a:lnTo>
                    <a:pt x="555" y="73"/>
                  </a:lnTo>
                  <a:lnTo>
                    <a:pt x="557" y="74"/>
                  </a:lnTo>
                  <a:lnTo>
                    <a:pt x="557" y="75"/>
                  </a:lnTo>
                  <a:lnTo>
                    <a:pt x="557" y="76"/>
                  </a:lnTo>
                  <a:lnTo>
                    <a:pt x="555" y="79"/>
                  </a:lnTo>
                  <a:lnTo>
                    <a:pt x="555" y="80"/>
                  </a:lnTo>
                  <a:lnTo>
                    <a:pt x="554" y="82"/>
                  </a:lnTo>
                  <a:lnTo>
                    <a:pt x="554" y="83"/>
                  </a:lnTo>
                  <a:lnTo>
                    <a:pt x="553" y="83"/>
                  </a:lnTo>
                  <a:lnTo>
                    <a:pt x="553" y="84"/>
                  </a:lnTo>
                  <a:lnTo>
                    <a:pt x="553" y="85"/>
                  </a:lnTo>
                  <a:lnTo>
                    <a:pt x="553" y="86"/>
                  </a:lnTo>
                  <a:lnTo>
                    <a:pt x="552" y="88"/>
                  </a:lnTo>
                  <a:lnTo>
                    <a:pt x="552" y="89"/>
                  </a:lnTo>
                  <a:lnTo>
                    <a:pt x="553" y="89"/>
                  </a:lnTo>
                  <a:lnTo>
                    <a:pt x="555" y="89"/>
                  </a:lnTo>
                  <a:lnTo>
                    <a:pt x="555" y="90"/>
                  </a:lnTo>
                  <a:lnTo>
                    <a:pt x="557" y="91"/>
                  </a:lnTo>
                  <a:lnTo>
                    <a:pt x="558" y="92"/>
                  </a:lnTo>
                  <a:lnTo>
                    <a:pt x="558" y="91"/>
                  </a:lnTo>
                  <a:lnTo>
                    <a:pt x="559" y="90"/>
                  </a:lnTo>
                  <a:lnTo>
                    <a:pt x="560" y="90"/>
                  </a:lnTo>
                  <a:lnTo>
                    <a:pt x="561" y="90"/>
                  </a:lnTo>
                  <a:lnTo>
                    <a:pt x="562" y="92"/>
                  </a:lnTo>
                  <a:lnTo>
                    <a:pt x="562" y="93"/>
                  </a:lnTo>
                  <a:lnTo>
                    <a:pt x="564" y="93"/>
                  </a:lnTo>
                  <a:lnTo>
                    <a:pt x="567" y="92"/>
                  </a:lnTo>
                  <a:lnTo>
                    <a:pt x="567" y="94"/>
                  </a:lnTo>
                  <a:lnTo>
                    <a:pt x="567" y="96"/>
                  </a:lnTo>
                  <a:lnTo>
                    <a:pt x="569" y="97"/>
                  </a:lnTo>
                  <a:lnTo>
                    <a:pt x="569" y="99"/>
                  </a:lnTo>
                  <a:lnTo>
                    <a:pt x="568" y="100"/>
                  </a:lnTo>
                  <a:lnTo>
                    <a:pt x="567" y="102"/>
                  </a:lnTo>
                  <a:lnTo>
                    <a:pt x="564" y="105"/>
                  </a:lnTo>
                  <a:lnTo>
                    <a:pt x="563" y="106"/>
                  </a:lnTo>
                  <a:lnTo>
                    <a:pt x="562" y="108"/>
                  </a:lnTo>
                  <a:lnTo>
                    <a:pt x="560" y="110"/>
                  </a:lnTo>
                  <a:lnTo>
                    <a:pt x="555" y="114"/>
                  </a:lnTo>
                  <a:lnTo>
                    <a:pt x="552" y="117"/>
                  </a:lnTo>
                  <a:lnTo>
                    <a:pt x="549" y="119"/>
                  </a:lnTo>
                  <a:lnTo>
                    <a:pt x="547" y="122"/>
                  </a:lnTo>
                  <a:lnTo>
                    <a:pt x="545" y="124"/>
                  </a:lnTo>
                  <a:lnTo>
                    <a:pt x="545" y="125"/>
                  </a:lnTo>
                  <a:lnTo>
                    <a:pt x="544" y="125"/>
                  </a:lnTo>
                  <a:lnTo>
                    <a:pt x="543" y="125"/>
                  </a:lnTo>
                  <a:lnTo>
                    <a:pt x="542" y="125"/>
                  </a:lnTo>
                  <a:lnTo>
                    <a:pt x="542" y="126"/>
                  </a:lnTo>
                  <a:lnTo>
                    <a:pt x="541" y="126"/>
                  </a:lnTo>
                  <a:lnTo>
                    <a:pt x="541" y="127"/>
                  </a:lnTo>
                  <a:lnTo>
                    <a:pt x="541" y="126"/>
                  </a:lnTo>
                  <a:lnTo>
                    <a:pt x="540" y="126"/>
                  </a:lnTo>
                  <a:lnTo>
                    <a:pt x="538" y="127"/>
                  </a:lnTo>
                  <a:lnTo>
                    <a:pt x="538" y="128"/>
                  </a:lnTo>
                  <a:lnTo>
                    <a:pt x="537" y="130"/>
                  </a:lnTo>
                  <a:lnTo>
                    <a:pt x="537" y="131"/>
                  </a:lnTo>
                  <a:lnTo>
                    <a:pt x="537" y="132"/>
                  </a:lnTo>
                  <a:lnTo>
                    <a:pt x="537" y="133"/>
                  </a:lnTo>
                  <a:lnTo>
                    <a:pt x="536" y="133"/>
                  </a:lnTo>
                  <a:lnTo>
                    <a:pt x="536" y="134"/>
                  </a:lnTo>
                  <a:lnTo>
                    <a:pt x="535" y="134"/>
                  </a:lnTo>
                  <a:lnTo>
                    <a:pt x="533" y="135"/>
                  </a:lnTo>
                  <a:lnTo>
                    <a:pt x="532" y="135"/>
                  </a:lnTo>
                  <a:lnTo>
                    <a:pt x="530" y="136"/>
                  </a:lnTo>
                  <a:lnTo>
                    <a:pt x="529" y="136"/>
                  </a:lnTo>
                  <a:lnTo>
                    <a:pt x="529" y="138"/>
                  </a:lnTo>
                  <a:lnTo>
                    <a:pt x="529" y="139"/>
                  </a:lnTo>
                  <a:lnTo>
                    <a:pt x="529" y="140"/>
                  </a:lnTo>
                  <a:lnTo>
                    <a:pt x="529" y="142"/>
                  </a:lnTo>
                  <a:lnTo>
                    <a:pt x="529" y="143"/>
                  </a:lnTo>
                  <a:lnTo>
                    <a:pt x="529" y="146"/>
                  </a:lnTo>
                  <a:lnTo>
                    <a:pt x="529" y="147"/>
                  </a:lnTo>
                  <a:lnTo>
                    <a:pt x="529" y="148"/>
                  </a:lnTo>
                  <a:lnTo>
                    <a:pt x="528" y="148"/>
                  </a:lnTo>
                  <a:lnTo>
                    <a:pt x="527" y="150"/>
                  </a:lnTo>
                  <a:lnTo>
                    <a:pt x="526" y="151"/>
                  </a:lnTo>
                  <a:lnTo>
                    <a:pt x="525" y="156"/>
                  </a:lnTo>
                  <a:lnTo>
                    <a:pt x="525" y="157"/>
                  </a:lnTo>
                  <a:lnTo>
                    <a:pt x="524" y="156"/>
                  </a:lnTo>
                  <a:lnTo>
                    <a:pt x="524" y="157"/>
                  </a:lnTo>
                  <a:lnTo>
                    <a:pt x="522" y="158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2" y="161"/>
                  </a:lnTo>
                  <a:lnTo>
                    <a:pt x="522" y="163"/>
                  </a:lnTo>
                  <a:lnTo>
                    <a:pt x="522" y="164"/>
                  </a:lnTo>
                  <a:lnTo>
                    <a:pt x="521" y="166"/>
                  </a:lnTo>
                  <a:lnTo>
                    <a:pt x="521" y="167"/>
                  </a:lnTo>
                  <a:lnTo>
                    <a:pt x="521" y="170"/>
                  </a:lnTo>
                  <a:lnTo>
                    <a:pt x="520" y="170"/>
                  </a:lnTo>
                  <a:lnTo>
                    <a:pt x="520" y="175"/>
                  </a:lnTo>
                  <a:lnTo>
                    <a:pt x="520" y="176"/>
                  </a:lnTo>
                  <a:lnTo>
                    <a:pt x="520" y="178"/>
                  </a:lnTo>
                  <a:lnTo>
                    <a:pt x="520" y="180"/>
                  </a:lnTo>
                  <a:lnTo>
                    <a:pt x="520" y="181"/>
                  </a:lnTo>
                  <a:lnTo>
                    <a:pt x="519" y="183"/>
                  </a:lnTo>
                  <a:lnTo>
                    <a:pt x="519" y="184"/>
                  </a:lnTo>
                  <a:lnTo>
                    <a:pt x="519" y="185"/>
                  </a:lnTo>
                  <a:lnTo>
                    <a:pt x="519" y="188"/>
                  </a:lnTo>
                  <a:lnTo>
                    <a:pt x="518" y="189"/>
                  </a:lnTo>
                  <a:lnTo>
                    <a:pt x="518" y="190"/>
                  </a:lnTo>
                  <a:lnTo>
                    <a:pt x="518" y="191"/>
                  </a:lnTo>
                  <a:lnTo>
                    <a:pt x="518" y="192"/>
                  </a:lnTo>
                  <a:lnTo>
                    <a:pt x="518" y="193"/>
                  </a:lnTo>
                  <a:lnTo>
                    <a:pt x="518" y="194"/>
                  </a:lnTo>
                  <a:lnTo>
                    <a:pt x="518" y="195"/>
                  </a:lnTo>
                  <a:lnTo>
                    <a:pt x="518" y="197"/>
                  </a:lnTo>
                  <a:lnTo>
                    <a:pt x="518" y="198"/>
                  </a:lnTo>
                  <a:lnTo>
                    <a:pt x="519" y="198"/>
                  </a:lnTo>
                  <a:lnTo>
                    <a:pt x="519" y="199"/>
                  </a:lnTo>
                  <a:lnTo>
                    <a:pt x="518" y="199"/>
                  </a:lnTo>
                  <a:lnTo>
                    <a:pt x="518" y="200"/>
                  </a:lnTo>
                  <a:lnTo>
                    <a:pt x="519" y="200"/>
                  </a:lnTo>
                  <a:lnTo>
                    <a:pt x="519" y="201"/>
                  </a:lnTo>
                  <a:lnTo>
                    <a:pt x="519" y="202"/>
                  </a:lnTo>
                  <a:lnTo>
                    <a:pt x="517" y="203"/>
                  </a:lnTo>
                  <a:lnTo>
                    <a:pt x="516" y="205"/>
                  </a:lnTo>
                  <a:lnTo>
                    <a:pt x="516" y="206"/>
                  </a:lnTo>
                  <a:lnTo>
                    <a:pt x="515" y="206"/>
                  </a:lnTo>
                  <a:lnTo>
                    <a:pt x="515" y="207"/>
                  </a:lnTo>
                  <a:lnTo>
                    <a:pt x="512" y="207"/>
                  </a:lnTo>
                  <a:lnTo>
                    <a:pt x="511" y="207"/>
                  </a:lnTo>
                  <a:lnTo>
                    <a:pt x="510" y="209"/>
                  </a:lnTo>
                  <a:lnTo>
                    <a:pt x="509" y="210"/>
                  </a:lnTo>
                  <a:lnTo>
                    <a:pt x="508" y="211"/>
                  </a:lnTo>
                  <a:lnTo>
                    <a:pt x="508" y="213"/>
                  </a:lnTo>
                  <a:lnTo>
                    <a:pt x="507" y="214"/>
                  </a:lnTo>
                  <a:lnTo>
                    <a:pt x="505" y="215"/>
                  </a:lnTo>
                  <a:lnTo>
                    <a:pt x="505" y="216"/>
                  </a:lnTo>
                  <a:lnTo>
                    <a:pt x="505" y="217"/>
                  </a:lnTo>
                  <a:lnTo>
                    <a:pt x="505" y="218"/>
                  </a:lnTo>
                  <a:lnTo>
                    <a:pt x="505" y="223"/>
                  </a:lnTo>
                  <a:lnTo>
                    <a:pt x="505" y="224"/>
                  </a:lnTo>
                  <a:lnTo>
                    <a:pt x="505" y="226"/>
                  </a:lnTo>
                  <a:lnTo>
                    <a:pt x="505" y="227"/>
                  </a:lnTo>
                  <a:lnTo>
                    <a:pt x="504" y="228"/>
                  </a:lnTo>
                  <a:lnTo>
                    <a:pt x="503" y="230"/>
                  </a:lnTo>
                  <a:lnTo>
                    <a:pt x="502" y="230"/>
                  </a:lnTo>
                  <a:lnTo>
                    <a:pt x="501" y="230"/>
                  </a:lnTo>
                  <a:lnTo>
                    <a:pt x="501" y="231"/>
                  </a:lnTo>
                  <a:lnTo>
                    <a:pt x="500" y="232"/>
                  </a:lnTo>
                  <a:lnTo>
                    <a:pt x="499" y="232"/>
                  </a:lnTo>
                  <a:lnTo>
                    <a:pt x="497" y="233"/>
                  </a:lnTo>
                  <a:lnTo>
                    <a:pt x="497" y="234"/>
                  </a:lnTo>
                  <a:lnTo>
                    <a:pt x="497" y="235"/>
                  </a:lnTo>
                  <a:lnTo>
                    <a:pt x="497" y="236"/>
                  </a:lnTo>
                  <a:lnTo>
                    <a:pt x="497" y="237"/>
                  </a:lnTo>
                  <a:lnTo>
                    <a:pt x="499" y="239"/>
                  </a:lnTo>
                  <a:lnTo>
                    <a:pt x="497" y="241"/>
                  </a:lnTo>
                  <a:lnTo>
                    <a:pt x="499" y="241"/>
                  </a:lnTo>
                  <a:lnTo>
                    <a:pt x="500" y="242"/>
                  </a:lnTo>
                  <a:lnTo>
                    <a:pt x="501" y="242"/>
                  </a:lnTo>
                  <a:lnTo>
                    <a:pt x="502" y="243"/>
                  </a:lnTo>
                  <a:lnTo>
                    <a:pt x="501" y="244"/>
                  </a:lnTo>
                  <a:lnTo>
                    <a:pt x="501" y="245"/>
                  </a:lnTo>
                  <a:lnTo>
                    <a:pt x="502" y="245"/>
                  </a:lnTo>
                  <a:lnTo>
                    <a:pt x="503" y="245"/>
                  </a:lnTo>
                  <a:lnTo>
                    <a:pt x="503" y="247"/>
                  </a:lnTo>
                  <a:lnTo>
                    <a:pt x="503" y="248"/>
                  </a:lnTo>
                  <a:lnTo>
                    <a:pt x="504" y="249"/>
                  </a:lnTo>
                  <a:lnTo>
                    <a:pt x="505" y="249"/>
                  </a:lnTo>
                  <a:lnTo>
                    <a:pt x="505" y="250"/>
                  </a:lnTo>
                  <a:lnTo>
                    <a:pt x="505" y="251"/>
                  </a:lnTo>
                  <a:lnTo>
                    <a:pt x="507" y="251"/>
                  </a:lnTo>
                  <a:lnTo>
                    <a:pt x="508" y="251"/>
                  </a:lnTo>
                  <a:lnTo>
                    <a:pt x="508" y="252"/>
                  </a:lnTo>
                  <a:lnTo>
                    <a:pt x="509" y="255"/>
                  </a:lnTo>
                  <a:lnTo>
                    <a:pt x="508" y="255"/>
                  </a:lnTo>
                  <a:lnTo>
                    <a:pt x="508" y="256"/>
                  </a:lnTo>
                  <a:lnTo>
                    <a:pt x="508" y="258"/>
                  </a:lnTo>
                  <a:lnTo>
                    <a:pt x="508" y="259"/>
                  </a:lnTo>
                  <a:lnTo>
                    <a:pt x="509" y="259"/>
                  </a:lnTo>
                  <a:lnTo>
                    <a:pt x="508" y="260"/>
                  </a:lnTo>
                  <a:lnTo>
                    <a:pt x="508" y="261"/>
                  </a:lnTo>
                  <a:lnTo>
                    <a:pt x="508" y="268"/>
                  </a:lnTo>
                  <a:lnTo>
                    <a:pt x="508" y="270"/>
                  </a:lnTo>
                  <a:lnTo>
                    <a:pt x="508" y="273"/>
                  </a:lnTo>
                  <a:lnTo>
                    <a:pt x="508" y="274"/>
                  </a:lnTo>
                  <a:lnTo>
                    <a:pt x="508" y="278"/>
                  </a:lnTo>
                  <a:lnTo>
                    <a:pt x="509" y="280"/>
                  </a:lnTo>
                  <a:lnTo>
                    <a:pt x="510" y="281"/>
                  </a:lnTo>
                  <a:lnTo>
                    <a:pt x="511" y="284"/>
                  </a:lnTo>
                  <a:lnTo>
                    <a:pt x="512" y="286"/>
                  </a:lnTo>
                  <a:lnTo>
                    <a:pt x="512" y="287"/>
                  </a:lnTo>
                  <a:lnTo>
                    <a:pt x="513" y="294"/>
                  </a:lnTo>
                  <a:lnTo>
                    <a:pt x="513" y="295"/>
                  </a:lnTo>
                  <a:lnTo>
                    <a:pt x="513" y="299"/>
                  </a:lnTo>
                  <a:lnTo>
                    <a:pt x="511" y="303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1" y="311"/>
                  </a:lnTo>
                  <a:lnTo>
                    <a:pt x="512" y="314"/>
                  </a:lnTo>
                  <a:lnTo>
                    <a:pt x="515" y="318"/>
                  </a:lnTo>
                  <a:lnTo>
                    <a:pt x="516" y="323"/>
                  </a:lnTo>
                  <a:lnTo>
                    <a:pt x="519" y="329"/>
                  </a:lnTo>
                  <a:lnTo>
                    <a:pt x="519" y="332"/>
                  </a:lnTo>
                  <a:lnTo>
                    <a:pt x="519" y="334"/>
                  </a:lnTo>
                  <a:lnTo>
                    <a:pt x="518" y="336"/>
                  </a:lnTo>
                  <a:lnTo>
                    <a:pt x="516" y="339"/>
                  </a:lnTo>
                  <a:lnTo>
                    <a:pt x="516" y="341"/>
                  </a:lnTo>
                  <a:lnTo>
                    <a:pt x="516" y="342"/>
                  </a:lnTo>
                  <a:lnTo>
                    <a:pt x="517" y="345"/>
                  </a:lnTo>
                  <a:lnTo>
                    <a:pt x="517" y="349"/>
                  </a:lnTo>
                  <a:lnTo>
                    <a:pt x="517" y="350"/>
                  </a:lnTo>
                  <a:lnTo>
                    <a:pt x="518" y="352"/>
                  </a:lnTo>
                  <a:lnTo>
                    <a:pt x="520" y="354"/>
                  </a:lnTo>
                  <a:lnTo>
                    <a:pt x="521" y="358"/>
                  </a:lnTo>
                  <a:lnTo>
                    <a:pt x="522" y="359"/>
                  </a:lnTo>
                  <a:lnTo>
                    <a:pt x="524" y="360"/>
                  </a:lnTo>
                  <a:lnTo>
                    <a:pt x="527" y="364"/>
                  </a:lnTo>
                  <a:lnTo>
                    <a:pt x="530" y="365"/>
                  </a:lnTo>
                  <a:lnTo>
                    <a:pt x="532" y="366"/>
                  </a:lnTo>
                  <a:lnTo>
                    <a:pt x="534" y="368"/>
                  </a:lnTo>
                  <a:lnTo>
                    <a:pt x="538" y="373"/>
                  </a:lnTo>
                  <a:lnTo>
                    <a:pt x="540" y="375"/>
                  </a:lnTo>
                  <a:lnTo>
                    <a:pt x="542" y="381"/>
                  </a:lnTo>
                  <a:lnTo>
                    <a:pt x="543" y="384"/>
                  </a:lnTo>
                  <a:lnTo>
                    <a:pt x="544" y="386"/>
                  </a:lnTo>
                  <a:lnTo>
                    <a:pt x="544" y="389"/>
                  </a:lnTo>
                  <a:lnTo>
                    <a:pt x="551" y="399"/>
                  </a:lnTo>
                  <a:lnTo>
                    <a:pt x="553" y="404"/>
                  </a:lnTo>
                  <a:lnTo>
                    <a:pt x="553" y="407"/>
                  </a:lnTo>
                  <a:lnTo>
                    <a:pt x="549" y="408"/>
                  </a:lnTo>
                  <a:lnTo>
                    <a:pt x="541" y="409"/>
                  </a:lnTo>
                  <a:lnTo>
                    <a:pt x="535" y="410"/>
                  </a:lnTo>
                  <a:lnTo>
                    <a:pt x="527" y="411"/>
                  </a:lnTo>
                  <a:lnTo>
                    <a:pt x="519" y="412"/>
                  </a:lnTo>
                  <a:lnTo>
                    <a:pt x="518" y="412"/>
                  </a:lnTo>
                  <a:lnTo>
                    <a:pt x="512" y="413"/>
                  </a:lnTo>
                  <a:lnTo>
                    <a:pt x="508" y="413"/>
                  </a:lnTo>
                  <a:lnTo>
                    <a:pt x="502" y="415"/>
                  </a:lnTo>
                  <a:lnTo>
                    <a:pt x="499" y="416"/>
                  </a:lnTo>
                  <a:lnTo>
                    <a:pt x="497" y="416"/>
                  </a:lnTo>
                  <a:lnTo>
                    <a:pt x="499" y="416"/>
                  </a:lnTo>
                  <a:lnTo>
                    <a:pt x="500" y="419"/>
                  </a:lnTo>
                  <a:lnTo>
                    <a:pt x="499" y="421"/>
                  </a:lnTo>
                  <a:lnTo>
                    <a:pt x="499" y="424"/>
                  </a:lnTo>
                  <a:lnTo>
                    <a:pt x="494" y="429"/>
                  </a:lnTo>
                  <a:lnTo>
                    <a:pt x="490" y="434"/>
                  </a:lnTo>
                  <a:lnTo>
                    <a:pt x="486" y="436"/>
                  </a:lnTo>
                  <a:lnTo>
                    <a:pt x="484" y="437"/>
                  </a:lnTo>
                  <a:lnTo>
                    <a:pt x="483" y="438"/>
                  </a:lnTo>
                  <a:lnTo>
                    <a:pt x="482" y="440"/>
                  </a:lnTo>
                  <a:lnTo>
                    <a:pt x="483" y="441"/>
                  </a:lnTo>
                  <a:lnTo>
                    <a:pt x="484" y="441"/>
                  </a:lnTo>
                  <a:lnTo>
                    <a:pt x="485" y="442"/>
                  </a:lnTo>
                  <a:lnTo>
                    <a:pt x="486" y="442"/>
                  </a:lnTo>
                  <a:lnTo>
                    <a:pt x="487" y="443"/>
                  </a:lnTo>
                  <a:lnTo>
                    <a:pt x="487" y="444"/>
                  </a:lnTo>
                  <a:lnTo>
                    <a:pt x="487" y="445"/>
                  </a:lnTo>
                  <a:lnTo>
                    <a:pt x="488" y="445"/>
                  </a:lnTo>
                  <a:lnTo>
                    <a:pt x="488" y="446"/>
                  </a:lnTo>
                  <a:lnTo>
                    <a:pt x="488" y="448"/>
                  </a:lnTo>
                  <a:lnTo>
                    <a:pt x="490" y="448"/>
                  </a:lnTo>
                  <a:lnTo>
                    <a:pt x="488" y="449"/>
                  </a:lnTo>
                  <a:lnTo>
                    <a:pt x="490" y="449"/>
                  </a:lnTo>
                  <a:lnTo>
                    <a:pt x="490" y="450"/>
                  </a:lnTo>
                  <a:lnTo>
                    <a:pt x="490" y="451"/>
                  </a:lnTo>
                  <a:lnTo>
                    <a:pt x="490" y="452"/>
                  </a:lnTo>
                  <a:lnTo>
                    <a:pt x="491" y="453"/>
                  </a:lnTo>
                  <a:lnTo>
                    <a:pt x="492" y="454"/>
                  </a:lnTo>
                  <a:lnTo>
                    <a:pt x="492" y="456"/>
                  </a:lnTo>
                  <a:lnTo>
                    <a:pt x="492" y="457"/>
                  </a:lnTo>
                  <a:lnTo>
                    <a:pt x="491" y="458"/>
                  </a:lnTo>
                  <a:lnTo>
                    <a:pt x="491" y="459"/>
                  </a:lnTo>
                  <a:lnTo>
                    <a:pt x="490" y="460"/>
                  </a:lnTo>
                  <a:lnTo>
                    <a:pt x="491" y="462"/>
                  </a:lnTo>
                  <a:lnTo>
                    <a:pt x="491" y="465"/>
                  </a:lnTo>
                  <a:lnTo>
                    <a:pt x="490" y="466"/>
                  </a:lnTo>
                  <a:lnTo>
                    <a:pt x="490" y="467"/>
                  </a:lnTo>
                  <a:lnTo>
                    <a:pt x="488" y="468"/>
                  </a:lnTo>
                  <a:lnTo>
                    <a:pt x="490" y="469"/>
                  </a:lnTo>
                  <a:lnTo>
                    <a:pt x="490" y="470"/>
                  </a:lnTo>
                  <a:lnTo>
                    <a:pt x="491" y="470"/>
                  </a:lnTo>
                  <a:lnTo>
                    <a:pt x="491" y="471"/>
                  </a:lnTo>
                  <a:lnTo>
                    <a:pt x="490" y="471"/>
                  </a:lnTo>
                  <a:lnTo>
                    <a:pt x="490" y="473"/>
                  </a:lnTo>
                  <a:lnTo>
                    <a:pt x="491" y="474"/>
                  </a:lnTo>
                  <a:lnTo>
                    <a:pt x="491" y="475"/>
                  </a:lnTo>
                  <a:lnTo>
                    <a:pt x="491" y="476"/>
                  </a:lnTo>
                  <a:lnTo>
                    <a:pt x="491" y="477"/>
                  </a:lnTo>
                  <a:lnTo>
                    <a:pt x="491" y="478"/>
                  </a:lnTo>
                  <a:lnTo>
                    <a:pt x="492" y="478"/>
                  </a:lnTo>
                  <a:lnTo>
                    <a:pt x="492" y="479"/>
                  </a:lnTo>
                  <a:lnTo>
                    <a:pt x="492" y="480"/>
                  </a:lnTo>
                  <a:lnTo>
                    <a:pt x="492" y="482"/>
                  </a:lnTo>
                  <a:lnTo>
                    <a:pt x="492" y="483"/>
                  </a:lnTo>
                  <a:lnTo>
                    <a:pt x="491" y="483"/>
                  </a:lnTo>
                  <a:lnTo>
                    <a:pt x="490" y="483"/>
                  </a:lnTo>
                  <a:lnTo>
                    <a:pt x="490" y="484"/>
                  </a:lnTo>
                  <a:lnTo>
                    <a:pt x="490" y="485"/>
                  </a:lnTo>
                  <a:lnTo>
                    <a:pt x="488" y="485"/>
                  </a:lnTo>
                  <a:lnTo>
                    <a:pt x="488" y="486"/>
                  </a:lnTo>
                  <a:lnTo>
                    <a:pt x="488" y="487"/>
                  </a:lnTo>
                  <a:lnTo>
                    <a:pt x="487" y="487"/>
                  </a:lnTo>
                  <a:lnTo>
                    <a:pt x="487" y="488"/>
                  </a:lnTo>
                  <a:lnTo>
                    <a:pt x="487" y="490"/>
                  </a:lnTo>
                  <a:lnTo>
                    <a:pt x="487" y="491"/>
                  </a:lnTo>
                  <a:lnTo>
                    <a:pt x="486" y="492"/>
                  </a:lnTo>
                  <a:lnTo>
                    <a:pt x="486" y="493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6" y="498"/>
                  </a:lnTo>
                  <a:lnTo>
                    <a:pt x="485" y="498"/>
                  </a:lnTo>
                  <a:lnTo>
                    <a:pt x="485" y="499"/>
                  </a:lnTo>
                  <a:lnTo>
                    <a:pt x="485" y="500"/>
                  </a:lnTo>
                  <a:lnTo>
                    <a:pt x="484" y="501"/>
                  </a:lnTo>
                  <a:lnTo>
                    <a:pt x="485" y="502"/>
                  </a:lnTo>
                  <a:lnTo>
                    <a:pt x="484" y="502"/>
                  </a:lnTo>
                  <a:lnTo>
                    <a:pt x="484" y="503"/>
                  </a:lnTo>
                  <a:lnTo>
                    <a:pt x="482" y="505"/>
                  </a:lnTo>
                  <a:lnTo>
                    <a:pt x="482" y="508"/>
                  </a:lnTo>
                  <a:lnTo>
                    <a:pt x="483" y="508"/>
                  </a:lnTo>
                  <a:lnTo>
                    <a:pt x="483" y="509"/>
                  </a:lnTo>
                  <a:lnTo>
                    <a:pt x="483" y="510"/>
                  </a:lnTo>
                  <a:lnTo>
                    <a:pt x="484" y="510"/>
                  </a:lnTo>
                  <a:lnTo>
                    <a:pt x="484" y="512"/>
                  </a:lnTo>
                  <a:lnTo>
                    <a:pt x="485" y="513"/>
                  </a:lnTo>
                  <a:lnTo>
                    <a:pt x="485" y="516"/>
                  </a:lnTo>
                  <a:lnTo>
                    <a:pt x="486" y="516"/>
                  </a:lnTo>
                  <a:lnTo>
                    <a:pt x="486" y="517"/>
                  </a:lnTo>
                  <a:lnTo>
                    <a:pt x="486" y="518"/>
                  </a:lnTo>
                  <a:lnTo>
                    <a:pt x="487" y="518"/>
                  </a:lnTo>
                  <a:lnTo>
                    <a:pt x="487" y="519"/>
                  </a:lnTo>
                  <a:lnTo>
                    <a:pt x="488" y="519"/>
                  </a:lnTo>
                  <a:lnTo>
                    <a:pt x="488" y="520"/>
                  </a:lnTo>
                  <a:lnTo>
                    <a:pt x="490" y="519"/>
                  </a:lnTo>
                  <a:lnTo>
                    <a:pt x="490" y="520"/>
                  </a:lnTo>
                  <a:lnTo>
                    <a:pt x="491" y="521"/>
                  </a:lnTo>
                  <a:lnTo>
                    <a:pt x="492" y="521"/>
                  </a:lnTo>
                  <a:lnTo>
                    <a:pt x="493" y="523"/>
                  </a:lnTo>
                  <a:lnTo>
                    <a:pt x="494" y="521"/>
                  </a:lnTo>
                  <a:lnTo>
                    <a:pt x="494" y="523"/>
                  </a:lnTo>
                  <a:lnTo>
                    <a:pt x="494" y="524"/>
                  </a:lnTo>
                  <a:lnTo>
                    <a:pt x="495" y="525"/>
                  </a:lnTo>
                  <a:lnTo>
                    <a:pt x="496" y="525"/>
                  </a:lnTo>
                  <a:lnTo>
                    <a:pt x="496" y="526"/>
                  </a:lnTo>
                  <a:lnTo>
                    <a:pt x="497" y="527"/>
                  </a:lnTo>
                  <a:lnTo>
                    <a:pt x="499" y="528"/>
                  </a:lnTo>
                  <a:lnTo>
                    <a:pt x="500" y="528"/>
                  </a:lnTo>
                  <a:lnTo>
                    <a:pt x="502" y="533"/>
                  </a:lnTo>
                  <a:lnTo>
                    <a:pt x="502" y="534"/>
                  </a:lnTo>
                  <a:lnTo>
                    <a:pt x="503" y="534"/>
                  </a:lnTo>
                  <a:lnTo>
                    <a:pt x="504" y="534"/>
                  </a:lnTo>
                  <a:lnTo>
                    <a:pt x="505" y="534"/>
                  </a:lnTo>
                  <a:lnTo>
                    <a:pt x="507" y="534"/>
                  </a:lnTo>
                  <a:lnTo>
                    <a:pt x="509" y="534"/>
                  </a:lnTo>
                  <a:lnTo>
                    <a:pt x="510" y="534"/>
                  </a:lnTo>
                  <a:lnTo>
                    <a:pt x="510" y="535"/>
                  </a:lnTo>
                  <a:lnTo>
                    <a:pt x="511" y="535"/>
                  </a:lnTo>
                  <a:lnTo>
                    <a:pt x="512" y="535"/>
                  </a:lnTo>
                  <a:lnTo>
                    <a:pt x="513" y="535"/>
                  </a:lnTo>
                  <a:lnTo>
                    <a:pt x="515" y="536"/>
                  </a:lnTo>
                  <a:lnTo>
                    <a:pt x="516" y="536"/>
                  </a:lnTo>
                  <a:lnTo>
                    <a:pt x="517" y="536"/>
                  </a:lnTo>
                  <a:lnTo>
                    <a:pt x="517" y="535"/>
                  </a:lnTo>
                  <a:lnTo>
                    <a:pt x="517" y="534"/>
                  </a:lnTo>
                  <a:lnTo>
                    <a:pt x="516" y="534"/>
                  </a:lnTo>
                  <a:lnTo>
                    <a:pt x="515" y="533"/>
                  </a:lnTo>
                  <a:lnTo>
                    <a:pt x="515" y="532"/>
                  </a:lnTo>
                  <a:lnTo>
                    <a:pt x="516" y="530"/>
                  </a:lnTo>
                  <a:lnTo>
                    <a:pt x="516" y="529"/>
                  </a:lnTo>
                  <a:lnTo>
                    <a:pt x="517" y="529"/>
                  </a:lnTo>
                  <a:lnTo>
                    <a:pt x="518" y="528"/>
                  </a:lnTo>
                  <a:lnTo>
                    <a:pt x="519" y="528"/>
                  </a:lnTo>
                  <a:lnTo>
                    <a:pt x="520" y="528"/>
                  </a:lnTo>
                  <a:lnTo>
                    <a:pt x="520" y="529"/>
                  </a:lnTo>
                  <a:lnTo>
                    <a:pt x="522" y="528"/>
                  </a:lnTo>
                  <a:lnTo>
                    <a:pt x="524" y="527"/>
                  </a:lnTo>
                  <a:lnTo>
                    <a:pt x="525" y="527"/>
                  </a:lnTo>
                  <a:lnTo>
                    <a:pt x="525" y="530"/>
                  </a:lnTo>
                  <a:lnTo>
                    <a:pt x="525" y="534"/>
                  </a:lnTo>
                  <a:lnTo>
                    <a:pt x="525" y="540"/>
                  </a:lnTo>
                  <a:lnTo>
                    <a:pt x="525" y="544"/>
                  </a:lnTo>
                  <a:lnTo>
                    <a:pt x="525" y="549"/>
                  </a:lnTo>
                  <a:lnTo>
                    <a:pt x="525" y="553"/>
                  </a:lnTo>
                  <a:lnTo>
                    <a:pt x="525" y="558"/>
                  </a:lnTo>
                  <a:lnTo>
                    <a:pt x="525" y="562"/>
                  </a:lnTo>
                  <a:lnTo>
                    <a:pt x="525" y="566"/>
                  </a:lnTo>
                  <a:lnTo>
                    <a:pt x="525" y="567"/>
                  </a:lnTo>
                  <a:lnTo>
                    <a:pt x="524" y="567"/>
                  </a:lnTo>
                  <a:lnTo>
                    <a:pt x="522" y="567"/>
                  </a:lnTo>
                  <a:lnTo>
                    <a:pt x="521" y="567"/>
                  </a:lnTo>
                  <a:lnTo>
                    <a:pt x="520" y="567"/>
                  </a:lnTo>
                  <a:lnTo>
                    <a:pt x="520" y="566"/>
                  </a:lnTo>
                  <a:lnTo>
                    <a:pt x="519" y="566"/>
                  </a:lnTo>
                  <a:lnTo>
                    <a:pt x="519" y="565"/>
                  </a:lnTo>
                  <a:lnTo>
                    <a:pt x="520" y="565"/>
                  </a:lnTo>
                  <a:lnTo>
                    <a:pt x="520" y="563"/>
                  </a:lnTo>
                  <a:lnTo>
                    <a:pt x="520" y="562"/>
                  </a:lnTo>
                  <a:lnTo>
                    <a:pt x="521" y="562"/>
                  </a:lnTo>
                  <a:lnTo>
                    <a:pt x="521" y="561"/>
                  </a:lnTo>
                  <a:lnTo>
                    <a:pt x="520" y="561"/>
                  </a:lnTo>
                  <a:lnTo>
                    <a:pt x="519" y="561"/>
                  </a:lnTo>
                  <a:lnTo>
                    <a:pt x="519" y="560"/>
                  </a:lnTo>
                  <a:lnTo>
                    <a:pt x="518" y="560"/>
                  </a:lnTo>
                  <a:lnTo>
                    <a:pt x="517" y="560"/>
                  </a:lnTo>
                  <a:lnTo>
                    <a:pt x="516" y="562"/>
                  </a:lnTo>
                  <a:lnTo>
                    <a:pt x="515" y="562"/>
                  </a:lnTo>
                  <a:lnTo>
                    <a:pt x="510" y="563"/>
                  </a:lnTo>
                  <a:lnTo>
                    <a:pt x="509" y="565"/>
                  </a:lnTo>
                  <a:lnTo>
                    <a:pt x="508" y="566"/>
                  </a:lnTo>
                  <a:lnTo>
                    <a:pt x="507" y="566"/>
                  </a:lnTo>
                  <a:lnTo>
                    <a:pt x="507" y="567"/>
                  </a:lnTo>
                  <a:lnTo>
                    <a:pt x="507" y="566"/>
                  </a:lnTo>
                  <a:lnTo>
                    <a:pt x="505" y="566"/>
                  </a:lnTo>
                  <a:lnTo>
                    <a:pt x="505" y="565"/>
                  </a:lnTo>
                  <a:lnTo>
                    <a:pt x="504" y="565"/>
                  </a:lnTo>
                  <a:lnTo>
                    <a:pt x="503" y="565"/>
                  </a:lnTo>
                  <a:lnTo>
                    <a:pt x="502" y="565"/>
                  </a:lnTo>
                  <a:lnTo>
                    <a:pt x="502" y="566"/>
                  </a:lnTo>
                  <a:lnTo>
                    <a:pt x="501" y="565"/>
                  </a:lnTo>
                  <a:lnTo>
                    <a:pt x="500" y="563"/>
                  </a:lnTo>
                  <a:lnTo>
                    <a:pt x="500" y="562"/>
                  </a:lnTo>
                  <a:lnTo>
                    <a:pt x="499" y="558"/>
                  </a:lnTo>
                  <a:lnTo>
                    <a:pt x="497" y="558"/>
                  </a:lnTo>
                  <a:lnTo>
                    <a:pt x="496" y="557"/>
                  </a:lnTo>
                  <a:lnTo>
                    <a:pt x="496" y="555"/>
                  </a:lnTo>
                  <a:lnTo>
                    <a:pt x="496" y="554"/>
                  </a:lnTo>
                  <a:lnTo>
                    <a:pt x="495" y="554"/>
                  </a:lnTo>
                  <a:lnTo>
                    <a:pt x="495" y="553"/>
                  </a:lnTo>
                  <a:lnTo>
                    <a:pt x="494" y="552"/>
                  </a:lnTo>
                  <a:lnTo>
                    <a:pt x="493" y="550"/>
                  </a:lnTo>
                  <a:lnTo>
                    <a:pt x="492" y="549"/>
                  </a:lnTo>
                  <a:lnTo>
                    <a:pt x="490" y="547"/>
                  </a:lnTo>
                  <a:lnTo>
                    <a:pt x="490" y="549"/>
                  </a:lnTo>
                  <a:lnTo>
                    <a:pt x="488" y="550"/>
                  </a:lnTo>
                  <a:lnTo>
                    <a:pt x="487" y="550"/>
                  </a:lnTo>
                  <a:lnTo>
                    <a:pt x="487" y="547"/>
                  </a:lnTo>
                  <a:lnTo>
                    <a:pt x="486" y="546"/>
                  </a:lnTo>
                  <a:lnTo>
                    <a:pt x="486" y="545"/>
                  </a:lnTo>
                  <a:lnTo>
                    <a:pt x="485" y="545"/>
                  </a:lnTo>
                  <a:lnTo>
                    <a:pt x="486" y="544"/>
                  </a:lnTo>
                  <a:lnTo>
                    <a:pt x="487" y="543"/>
                  </a:lnTo>
                  <a:lnTo>
                    <a:pt x="486" y="542"/>
                  </a:lnTo>
                  <a:lnTo>
                    <a:pt x="485" y="541"/>
                  </a:lnTo>
                  <a:lnTo>
                    <a:pt x="485" y="538"/>
                  </a:lnTo>
                  <a:lnTo>
                    <a:pt x="484" y="538"/>
                  </a:lnTo>
                  <a:lnTo>
                    <a:pt x="482" y="536"/>
                  </a:lnTo>
                  <a:lnTo>
                    <a:pt x="480" y="536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8" y="535"/>
                  </a:lnTo>
                  <a:lnTo>
                    <a:pt x="477" y="535"/>
                  </a:lnTo>
                  <a:lnTo>
                    <a:pt x="476" y="535"/>
                  </a:lnTo>
                  <a:lnTo>
                    <a:pt x="475" y="535"/>
                  </a:lnTo>
                  <a:lnTo>
                    <a:pt x="475" y="534"/>
                  </a:lnTo>
                  <a:lnTo>
                    <a:pt x="474" y="534"/>
                  </a:lnTo>
                  <a:lnTo>
                    <a:pt x="471" y="534"/>
                  </a:lnTo>
                  <a:lnTo>
                    <a:pt x="470" y="534"/>
                  </a:lnTo>
                  <a:lnTo>
                    <a:pt x="470" y="533"/>
                  </a:lnTo>
                  <a:lnTo>
                    <a:pt x="470" y="532"/>
                  </a:lnTo>
                  <a:lnTo>
                    <a:pt x="469" y="532"/>
                  </a:lnTo>
                  <a:lnTo>
                    <a:pt x="468" y="530"/>
                  </a:lnTo>
                  <a:lnTo>
                    <a:pt x="467" y="530"/>
                  </a:lnTo>
                  <a:lnTo>
                    <a:pt x="466" y="530"/>
                  </a:lnTo>
                  <a:lnTo>
                    <a:pt x="465" y="532"/>
                  </a:lnTo>
                  <a:lnTo>
                    <a:pt x="462" y="532"/>
                  </a:lnTo>
                  <a:lnTo>
                    <a:pt x="461" y="532"/>
                  </a:lnTo>
                  <a:lnTo>
                    <a:pt x="459" y="529"/>
                  </a:lnTo>
                  <a:lnTo>
                    <a:pt x="458" y="528"/>
                  </a:lnTo>
                  <a:lnTo>
                    <a:pt x="457" y="528"/>
                  </a:lnTo>
                  <a:lnTo>
                    <a:pt x="455" y="524"/>
                  </a:lnTo>
                  <a:lnTo>
                    <a:pt x="455" y="523"/>
                  </a:lnTo>
                  <a:lnTo>
                    <a:pt x="454" y="520"/>
                  </a:lnTo>
                  <a:lnTo>
                    <a:pt x="449" y="517"/>
                  </a:lnTo>
                  <a:lnTo>
                    <a:pt x="448" y="513"/>
                  </a:lnTo>
                  <a:lnTo>
                    <a:pt x="448" y="512"/>
                  </a:lnTo>
                  <a:lnTo>
                    <a:pt x="448" y="511"/>
                  </a:lnTo>
                  <a:lnTo>
                    <a:pt x="448" y="510"/>
                  </a:lnTo>
                  <a:lnTo>
                    <a:pt x="446" y="509"/>
                  </a:lnTo>
                  <a:lnTo>
                    <a:pt x="446" y="510"/>
                  </a:lnTo>
                  <a:lnTo>
                    <a:pt x="444" y="510"/>
                  </a:lnTo>
                  <a:lnTo>
                    <a:pt x="443" y="510"/>
                  </a:lnTo>
                  <a:lnTo>
                    <a:pt x="442" y="510"/>
                  </a:lnTo>
                  <a:lnTo>
                    <a:pt x="442" y="511"/>
                  </a:lnTo>
                  <a:lnTo>
                    <a:pt x="442" y="512"/>
                  </a:lnTo>
                  <a:lnTo>
                    <a:pt x="442" y="513"/>
                  </a:lnTo>
                  <a:lnTo>
                    <a:pt x="442" y="515"/>
                  </a:lnTo>
                  <a:lnTo>
                    <a:pt x="441" y="515"/>
                  </a:lnTo>
                  <a:lnTo>
                    <a:pt x="441" y="516"/>
                  </a:lnTo>
                  <a:lnTo>
                    <a:pt x="441" y="518"/>
                  </a:lnTo>
                  <a:lnTo>
                    <a:pt x="440" y="519"/>
                  </a:lnTo>
                  <a:lnTo>
                    <a:pt x="438" y="520"/>
                  </a:lnTo>
                  <a:lnTo>
                    <a:pt x="437" y="521"/>
                  </a:lnTo>
                  <a:lnTo>
                    <a:pt x="436" y="521"/>
                  </a:lnTo>
                  <a:lnTo>
                    <a:pt x="435" y="521"/>
                  </a:lnTo>
                  <a:lnTo>
                    <a:pt x="434" y="521"/>
                  </a:lnTo>
                  <a:lnTo>
                    <a:pt x="434" y="523"/>
                  </a:lnTo>
                  <a:lnTo>
                    <a:pt x="433" y="523"/>
                  </a:lnTo>
                  <a:lnTo>
                    <a:pt x="432" y="523"/>
                  </a:lnTo>
                  <a:lnTo>
                    <a:pt x="430" y="521"/>
                  </a:lnTo>
                  <a:lnTo>
                    <a:pt x="429" y="521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6" y="520"/>
                  </a:lnTo>
                  <a:lnTo>
                    <a:pt x="425" y="520"/>
                  </a:lnTo>
                  <a:lnTo>
                    <a:pt x="424" y="519"/>
                  </a:lnTo>
                  <a:lnTo>
                    <a:pt x="423" y="520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20"/>
                  </a:lnTo>
                  <a:lnTo>
                    <a:pt x="418" y="520"/>
                  </a:lnTo>
                  <a:lnTo>
                    <a:pt x="417" y="519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0" y="518"/>
                  </a:lnTo>
                  <a:lnTo>
                    <a:pt x="409" y="518"/>
                  </a:lnTo>
                  <a:lnTo>
                    <a:pt x="408" y="517"/>
                  </a:lnTo>
                  <a:lnTo>
                    <a:pt x="408" y="516"/>
                  </a:lnTo>
                  <a:lnTo>
                    <a:pt x="407" y="516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4" y="517"/>
                  </a:lnTo>
                  <a:lnTo>
                    <a:pt x="403" y="516"/>
                  </a:lnTo>
                  <a:lnTo>
                    <a:pt x="402" y="516"/>
                  </a:lnTo>
                  <a:lnTo>
                    <a:pt x="401" y="515"/>
                  </a:lnTo>
                  <a:lnTo>
                    <a:pt x="400" y="515"/>
                  </a:lnTo>
                  <a:lnTo>
                    <a:pt x="399" y="515"/>
                  </a:lnTo>
                  <a:lnTo>
                    <a:pt x="398" y="515"/>
                  </a:lnTo>
                  <a:lnTo>
                    <a:pt x="398" y="516"/>
                  </a:lnTo>
                  <a:lnTo>
                    <a:pt x="396" y="516"/>
                  </a:lnTo>
                  <a:lnTo>
                    <a:pt x="396" y="515"/>
                  </a:lnTo>
                  <a:lnTo>
                    <a:pt x="396" y="513"/>
                  </a:lnTo>
                  <a:lnTo>
                    <a:pt x="395" y="513"/>
                  </a:lnTo>
                  <a:lnTo>
                    <a:pt x="394" y="512"/>
                  </a:lnTo>
                  <a:lnTo>
                    <a:pt x="393" y="512"/>
                  </a:lnTo>
                  <a:lnTo>
                    <a:pt x="393" y="511"/>
                  </a:lnTo>
                  <a:lnTo>
                    <a:pt x="392" y="511"/>
                  </a:lnTo>
                  <a:lnTo>
                    <a:pt x="391" y="508"/>
                  </a:lnTo>
                  <a:lnTo>
                    <a:pt x="391" y="507"/>
                  </a:lnTo>
                  <a:lnTo>
                    <a:pt x="391" y="505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3"/>
                  </a:lnTo>
                  <a:lnTo>
                    <a:pt x="391" y="503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2" y="501"/>
                  </a:lnTo>
                  <a:lnTo>
                    <a:pt x="392" y="500"/>
                  </a:lnTo>
                  <a:lnTo>
                    <a:pt x="392" y="499"/>
                  </a:lnTo>
                  <a:lnTo>
                    <a:pt x="391" y="498"/>
                  </a:lnTo>
                  <a:lnTo>
                    <a:pt x="390" y="498"/>
                  </a:lnTo>
                  <a:lnTo>
                    <a:pt x="387" y="500"/>
                  </a:lnTo>
                  <a:lnTo>
                    <a:pt x="385" y="500"/>
                  </a:lnTo>
                  <a:lnTo>
                    <a:pt x="382" y="500"/>
                  </a:lnTo>
                  <a:lnTo>
                    <a:pt x="381" y="500"/>
                  </a:lnTo>
                  <a:lnTo>
                    <a:pt x="379" y="501"/>
                  </a:lnTo>
                  <a:lnTo>
                    <a:pt x="377" y="502"/>
                  </a:lnTo>
                  <a:lnTo>
                    <a:pt x="376" y="502"/>
                  </a:lnTo>
                  <a:lnTo>
                    <a:pt x="374" y="502"/>
                  </a:lnTo>
                  <a:lnTo>
                    <a:pt x="373" y="502"/>
                  </a:lnTo>
                  <a:lnTo>
                    <a:pt x="371" y="502"/>
                  </a:lnTo>
                  <a:lnTo>
                    <a:pt x="371" y="503"/>
                  </a:lnTo>
                  <a:lnTo>
                    <a:pt x="370" y="503"/>
                  </a:lnTo>
                  <a:lnTo>
                    <a:pt x="370" y="504"/>
                  </a:lnTo>
                  <a:lnTo>
                    <a:pt x="369" y="504"/>
                  </a:lnTo>
                  <a:lnTo>
                    <a:pt x="369" y="505"/>
                  </a:lnTo>
                  <a:lnTo>
                    <a:pt x="368" y="505"/>
                  </a:lnTo>
                  <a:lnTo>
                    <a:pt x="367" y="505"/>
                  </a:lnTo>
                  <a:lnTo>
                    <a:pt x="366" y="505"/>
                  </a:lnTo>
                  <a:lnTo>
                    <a:pt x="365" y="505"/>
                  </a:lnTo>
                  <a:lnTo>
                    <a:pt x="363" y="504"/>
                  </a:lnTo>
                  <a:lnTo>
                    <a:pt x="362" y="504"/>
                  </a:lnTo>
                  <a:lnTo>
                    <a:pt x="361" y="504"/>
                  </a:lnTo>
                  <a:lnTo>
                    <a:pt x="360" y="503"/>
                  </a:lnTo>
                  <a:lnTo>
                    <a:pt x="361" y="503"/>
                  </a:lnTo>
                  <a:lnTo>
                    <a:pt x="362" y="503"/>
                  </a:lnTo>
                  <a:lnTo>
                    <a:pt x="362" y="502"/>
                  </a:lnTo>
                  <a:lnTo>
                    <a:pt x="363" y="501"/>
                  </a:lnTo>
                  <a:lnTo>
                    <a:pt x="363" y="500"/>
                  </a:lnTo>
                  <a:lnTo>
                    <a:pt x="363" y="499"/>
                  </a:lnTo>
                  <a:lnTo>
                    <a:pt x="363" y="498"/>
                  </a:lnTo>
                  <a:lnTo>
                    <a:pt x="362" y="496"/>
                  </a:lnTo>
                  <a:lnTo>
                    <a:pt x="363" y="496"/>
                  </a:lnTo>
                  <a:lnTo>
                    <a:pt x="363" y="495"/>
                  </a:lnTo>
                  <a:lnTo>
                    <a:pt x="362" y="494"/>
                  </a:lnTo>
                  <a:lnTo>
                    <a:pt x="361" y="494"/>
                  </a:lnTo>
                  <a:lnTo>
                    <a:pt x="361" y="493"/>
                  </a:lnTo>
                  <a:lnTo>
                    <a:pt x="360" y="493"/>
                  </a:lnTo>
                  <a:lnTo>
                    <a:pt x="359" y="493"/>
                  </a:lnTo>
                  <a:lnTo>
                    <a:pt x="358" y="493"/>
                  </a:lnTo>
                  <a:lnTo>
                    <a:pt x="357" y="493"/>
                  </a:lnTo>
                  <a:lnTo>
                    <a:pt x="356" y="493"/>
                  </a:lnTo>
                  <a:lnTo>
                    <a:pt x="356" y="492"/>
                  </a:lnTo>
                  <a:lnTo>
                    <a:pt x="356" y="491"/>
                  </a:lnTo>
                  <a:lnTo>
                    <a:pt x="356" y="490"/>
                  </a:lnTo>
                  <a:lnTo>
                    <a:pt x="354" y="488"/>
                  </a:lnTo>
                  <a:lnTo>
                    <a:pt x="353" y="488"/>
                  </a:lnTo>
                  <a:lnTo>
                    <a:pt x="352" y="488"/>
                  </a:lnTo>
                  <a:lnTo>
                    <a:pt x="351" y="488"/>
                  </a:lnTo>
                  <a:lnTo>
                    <a:pt x="350" y="488"/>
                  </a:lnTo>
                  <a:lnTo>
                    <a:pt x="350" y="490"/>
                  </a:lnTo>
                  <a:lnTo>
                    <a:pt x="350" y="491"/>
                  </a:lnTo>
                  <a:lnTo>
                    <a:pt x="349" y="491"/>
                  </a:lnTo>
                  <a:lnTo>
                    <a:pt x="349" y="492"/>
                  </a:lnTo>
                  <a:lnTo>
                    <a:pt x="348" y="492"/>
                  </a:lnTo>
                  <a:lnTo>
                    <a:pt x="346" y="493"/>
                  </a:lnTo>
                  <a:lnTo>
                    <a:pt x="345" y="493"/>
                  </a:lnTo>
                  <a:lnTo>
                    <a:pt x="344" y="492"/>
                  </a:lnTo>
                  <a:lnTo>
                    <a:pt x="343" y="492"/>
                  </a:lnTo>
                  <a:lnTo>
                    <a:pt x="342" y="492"/>
                  </a:lnTo>
                  <a:lnTo>
                    <a:pt x="341" y="492"/>
                  </a:lnTo>
                  <a:lnTo>
                    <a:pt x="338" y="492"/>
                  </a:lnTo>
                  <a:lnTo>
                    <a:pt x="337" y="491"/>
                  </a:lnTo>
                  <a:lnTo>
                    <a:pt x="336" y="491"/>
                  </a:lnTo>
                  <a:lnTo>
                    <a:pt x="334" y="491"/>
                  </a:lnTo>
                  <a:lnTo>
                    <a:pt x="333" y="491"/>
                  </a:lnTo>
                  <a:lnTo>
                    <a:pt x="332" y="492"/>
                  </a:lnTo>
                  <a:lnTo>
                    <a:pt x="328" y="494"/>
                  </a:lnTo>
                  <a:lnTo>
                    <a:pt x="326" y="494"/>
                  </a:lnTo>
                  <a:lnTo>
                    <a:pt x="323" y="495"/>
                  </a:lnTo>
                  <a:lnTo>
                    <a:pt x="321" y="495"/>
                  </a:lnTo>
                  <a:lnTo>
                    <a:pt x="320" y="495"/>
                  </a:lnTo>
                  <a:lnTo>
                    <a:pt x="319" y="494"/>
                  </a:lnTo>
                  <a:lnTo>
                    <a:pt x="318" y="494"/>
                  </a:lnTo>
                  <a:lnTo>
                    <a:pt x="318" y="493"/>
                  </a:lnTo>
                  <a:lnTo>
                    <a:pt x="317" y="493"/>
                  </a:lnTo>
                  <a:lnTo>
                    <a:pt x="316" y="494"/>
                  </a:lnTo>
                  <a:lnTo>
                    <a:pt x="315" y="494"/>
                  </a:lnTo>
                  <a:lnTo>
                    <a:pt x="314" y="495"/>
                  </a:lnTo>
                  <a:lnTo>
                    <a:pt x="312" y="494"/>
                  </a:lnTo>
                  <a:lnTo>
                    <a:pt x="311" y="494"/>
                  </a:lnTo>
                  <a:lnTo>
                    <a:pt x="310" y="494"/>
                  </a:lnTo>
                  <a:lnTo>
                    <a:pt x="308" y="493"/>
                  </a:lnTo>
                  <a:lnTo>
                    <a:pt x="307" y="493"/>
                  </a:lnTo>
                  <a:lnTo>
                    <a:pt x="307" y="495"/>
                  </a:lnTo>
                  <a:lnTo>
                    <a:pt x="306" y="496"/>
                  </a:lnTo>
                  <a:lnTo>
                    <a:pt x="302" y="498"/>
                  </a:lnTo>
                  <a:lnTo>
                    <a:pt x="301" y="499"/>
                  </a:lnTo>
                  <a:lnTo>
                    <a:pt x="300" y="500"/>
                  </a:lnTo>
                  <a:lnTo>
                    <a:pt x="300" y="499"/>
                  </a:lnTo>
                  <a:lnTo>
                    <a:pt x="300" y="496"/>
                  </a:lnTo>
                  <a:lnTo>
                    <a:pt x="300" y="494"/>
                  </a:lnTo>
                  <a:lnTo>
                    <a:pt x="299" y="494"/>
                  </a:lnTo>
                  <a:lnTo>
                    <a:pt x="299" y="493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1"/>
                  </a:lnTo>
                  <a:lnTo>
                    <a:pt x="298" y="488"/>
                  </a:lnTo>
                  <a:lnTo>
                    <a:pt x="298" y="487"/>
                  </a:lnTo>
                  <a:lnTo>
                    <a:pt x="298" y="486"/>
                  </a:lnTo>
                  <a:lnTo>
                    <a:pt x="299" y="486"/>
                  </a:lnTo>
                  <a:lnTo>
                    <a:pt x="300" y="485"/>
                  </a:lnTo>
                  <a:lnTo>
                    <a:pt x="301" y="485"/>
                  </a:lnTo>
                  <a:lnTo>
                    <a:pt x="302" y="485"/>
                  </a:lnTo>
                  <a:lnTo>
                    <a:pt x="302" y="484"/>
                  </a:lnTo>
                  <a:lnTo>
                    <a:pt x="302" y="483"/>
                  </a:lnTo>
                  <a:lnTo>
                    <a:pt x="301" y="482"/>
                  </a:lnTo>
                  <a:lnTo>
                    <a:pt x="301" y="480"/>
                  </a:lnTo>
                  <a:lnTo>
                    <a:pt x="301" y="479"/>
                  </a:lnTo>
                  <a:lnTo>
                    <a:pt x="301" y="478"/>
                  </a:lnTo>
                  <a:lnTo>
                    <a:pt x="301" y="477"/>
                  </a:lnTo>
                  <a:lnTo>
                    <a:pt x="300" y="477"/>
                  </a:lnTo>
                  <a:lnTo>
                    <a:pt x="300" y="476"/>
                  </a:lnTo>
                  <a:lnTo>
                    <a:pt x="301" y="476"/>
                  </a:lnTo>
                  <a:lnTo>
                    <a:pt x="301" y="475"/>
                  </a:lnTo>
                  <a:lnTo>
                    <a:pt x="301" y="474"/>
                  </a:lnTo>
                  <a:lnTo>
                    <a:pt x="301" y="473"/>
                  </a:lnTo>
                  <a:lnTo>
                    <a:pt x="301" y="471"/>
                  </a:lnTo>
                  <a:lnTo>
                    <a:pt x="300" y="469"/>
                  </a:lnTo>
                  <a:lnTo>
                    <a:pt x="300" y="468"/>
                  </a:lnTo>
                  <a:lnTo>
                    <a:pt x="299" y="467"/>
                  </a:lnTo>
                  <a:lnTo>
                    <a:pt x="299" y="466"/>
                  </a:lnTo>
                  <a:lnTo>
                    <a:pt x="299" y="465"/>
                  </a:lnTo>
                  <a:lnTo>
                    <a:pt x="298" y="462"/>
                  </a:lnTo>
                  <a:lnTo>
                    <a:pt x="298" y="461"/>
                  </a:lnTo>
                  <a:lnTo>
                    <a:pt x="298" y="460"/>
                  </a:lnTo>
                  <a:lnTo>
                    <a:pt x="296" y="459"/>
                  </a:lnTo>
                  <a:lnTo>
                    <a:pt x="295" y="458"/>
                  </a:lnTo>
                  <a:lnTo>
                    <a:pt x="294" y="458"/>
                  </a:lnTo>
                  <a:lnTo>
                    <a:pt x="292" y="456"/>
                  </a:lnTo>
                  <a:lnTo>
                    <a:pt x="292" y="454"/>
                  </a:lnTo>
                  <a:lnTo>
                    <a:pt x="291" y="454"/>
                  </a:lnTo>
                  <a:lnTo>
                    <a:pt x="291" y="453"/>
                  </a:lnTo>
                  <a:lnTo>
                    <a:pt x="289" y="451"/>
                  </a:lnTo>
                  <a:lnTo>
                    <a:pt x="287" y="450"/>
                  </a:lnTo>
                  <a:lnTo>
                    <a:pt x="287" y="449"/>
                  </a:lnTo>
                  <a:lnTo>
                    <a:pt x="287" y="446"/>
                  </a:lnTo>
                  <a:lnTo>
                    <a:pt x="287" y="445"/>
                  </a:lnTo>
                  <a:lnTo>
                    <a:pt x="286" y="444"/>
                  </a:lnTo>
                  <a:lnTo>
                    <a:pt x="286" y="443"/>
                  </a:lnTo>
                  <a:lnTo>
                    <a:pt x="286" y="442"/>
                  </a:lnTo>
                  <a:lnTo>
                    <a:pt x="287" y="440"/>
                  </a:lnTo>
                  <a:lnTo>
                    <a:pt x="287" y="438"/>
                  </a:lnTo>
                  <a:lnTo>
                    <a:pt x="287" y="437"/>
                  </a:lnTo>
                  <a:lnTo>
                    <a:pt x="287" y="434"/>
                  </a:lnTo>
                  <a:lnTo>
                    <a:pt x="287" y="431"/>
                  </a:lnTo>
                  <a:lnTo>
                    <a:pt x="287" y="429"/>
                  </a:lnTo>
                  <a:lnTo>
                    <a:pt x="289" y="427"/>
                  </a:lnTo>
                  <a:lnTo>
                    <a:pt x="289" y="426"/>
                  </a:lnTo>
                  <a:lnTo>
                    <a:pt x="289" y="425"/>
                  </a:lnTo>
                  <a:lnTo>
                    <a:pt x="289" y="423"/>
                  </a:lnTo>
                  <a:lnTo>
                    <a:pt x="290" y="420"/>
                  </a:lnTo>
                  <a:lnTo>
                    <a:pt x="290" y="419"/>
                  </a:lnTo>
                  <a:lnTo>
                    <a:pt x="291" y="419"/>
                  </a:lnTo>
                  <a:lnTo>
                    <a:pt x="290" y="418"/>
                  </a:lnTo>
                  <a:lnTo>
                    <a:pt x="291" y="416"/>
                  </a:lnTo>
                  <a:lnTo>
                    <a:pt x="291" y="415"/>
                  </a:lnTo>
                  <a:lnTo>
                    <a:pt x="291" y="413"/>
                  </a:lnTo>
                  <a:lnTo>
                    <a:pt x="290" y="412"/>
                  </a:lnTo>
                  <a:lnTo>
                    <a:pt x="290" y="411"/>
                  </a:lnTo>
                  <a:lnTo>
                    <a:pt x="290" y="410"/>
                  </a:lnTo>
                  <a:lnTo>
                    <a:pt x="289" y="410"/>
                  </a:lnTo>
                  <a:lnTo>
                    <a:pt x="289" y="409"/>
                  </a:lnTo>
                  <a:lnTo>
                    <a:pt x="289" y="408"/>
                  </a:lnTo>
                  <a:lnTo>
                    <a:pt x="289" y="407"/>
                  </a:lnTo>
                  <a:lnTo>
                    <a:pt x="289" y="406"/>
                  </a:lnTo>
                  <a:lnTo>
                    <a:pt x="287" y="406"/>
                  </a:lnTo>
                  <a:lnTo>
                    <a:pt x="287" y="404"/>
                  </a:lnTo>
                  <a:lnTo>
                    <a:pt x="286" y="404"/>
                  </a:lnTo>
                  <a:lnTo>
                    <a:pt x="286" y="403"/>
                  </a:lnTo>
                  <a:lnTo>
                    <a:pt x="286" y="402"/>
                  </a:lnTo>
                  <a:lnTo>
                    <a:pt x="285" y="402"/>
                  </a:lnTo>
                  <a:lnTo>
                    <a:pt x="285" y="401"/>
                  </a:lnTo>
                  <a:lnTo>
                    <a:pt x="285" y="399"/>
                  </a:lnTo>
                  <a:lnTo>
                    <a:pt x="285" y="398"/>
                  </a:lnTo>
                  <a:lnTo>
                    <a:pt x="285" y="396"/>
                  </a:lnTo>
                  <a:lnTo>
                    <a:pt x="285" y="395"/>
                  </a:lnTo>
                  <a:lnTo>
                    <a:pt x="285" y="394"/>
                  </a:lnTo>
                  <a:lnTo>
                    <a:pt x="286" y="394"/>
                  </a:lnTo>
                  <a:lnTo>
                    <a:pt x="286" y="393"/>
                  </a:lnTo>
                  <a:lnTo>
                    <a:pt x="286" y="392"/>
                  </a:lnTo>
                  <a:lnTo>
                    <a:pt x="287" y="391"/>
                  </a:lnTo>
                  <a:lnTo>
                    <a:pt x="287" y="390"/>
                  </a:lnTo>
                  <a:lnTo>
                    <a:pt x="287" y="389"/>
                  </a:lnTo>
                  <a:lnTo>
                    <a:pt x="287" y="387"/>
                  </a:lnTo>
                  <a:lnTo>
                    <a:pt x="287" y="386"/>
                  </a:lnTo>
                  <a:lnTo>
                    <a:pt x="289" y="385"/>
                  </a:lnTo>
                  <a:lnTo>
                    <a:pt x="287" y="385"/>
                  </a:lnTo>
                  <a:lnTo>
                    <a:pt x="287" y="384"/>
                  </a:lnTo>
                  <a:lnTo>
                    <a:pt x="287" y="383"/>
                  </a:lnTo>
                  <a:lnTo>
                    <a:pt x="287" y="382"/>
                  </a:lnTo>
                  <a:lnTo>
                    <a:pt x="286" y="381"/>
                  </a:lnTo>
                  <a:lnTo>
                    <a:pt x="286" y="379"/>
                  </a:lnTo>
                  <a:lnTo>
                    <a:pt x="285" y="379"/>
                  </a:lnTo>
                  <a:lnTo>
                    <a:pt x="284" y="379"/>
                  </a:lnTo>
                  <a:lnTo>
                    <a:pt x="282" y="379"/>
                  </a:lnTo>
                  <a:lnTo>
                    <a:pt x="279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4" y="379"/>
                  </a:lnTo>
                  <a:lnTo>
                    <a:pt x="271" y="379"/>
                  </a:lnTo>
                  <a:lnTo>
                    <a:pt x="269" y="379"/>
                  </a:lnTo>
                  <a:lnTo>
                    <a:pt x="267" y="379"/>
                  </a:lnTo>
                  <a:lnTo>
                    <a:pt x="265" y="379"/>
                  </a:lnTo>
                  <a:lnTo>
                    <a:pt x="262" y="379"/>
                  </a:lnTo>
                  <a:lnTo>
                    <a:pt x="260" y="379"/>
                  </a:lnTo>
                  <a:lnTo>
                    <a:pt x="258" y="379"/>
                  </a:lnTo>
                  <a:lnTo>
                    <a:pt x="256" y="379"/>
                  </a:lnTo>
                  <a:lnTo>
                    <a:pt x="253" y="379"/>
                  </a:lnTo>
                  <a:lnTo>
                    <a:pt x="251" y="379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8"/>
                  </a:lnTo>
                  <a:lnTo>
                    <a:pt x="248" y="377"/>
                  </a:lnTo>
                  <a:lnTo>
                    <a:pt x="248" y="375"/>
                  </a:lnTo>
                  <a:lnTo>
                    <a:pt x="249" y="374"/>
                  </a:lnTo>
                  <a:lnTo>
                    <a:pt x="249" y="373"/>
                  </a:lnTo>
                  <a:lnTo>
                    <a:pt x="250" y="370"/>
                  </a:lnTo>
                  <a:lnTo>
                    <a:pt x="251" y="368"/>
                  </a:lnTo>
                  <a:lnTo>
                    <a:pt x="249" y="368"/>
                  </a:lnTo>
                  <a:lnTo>
                    <a:pt x="246" y="368"/>
                  </a:lnTo>
                  <a:lnTo>
                    <a:pt x="244" y="368"/>
                  </a:lnTo>
                  <a:lnTo>
                    <a:pt x="242" y="368"/>
                  </a:lnTo>
                  <a:lnTo>
                    <a:pt x="242" y="369"/>
                  </a:lnTo>
                  <a:lnTo>
                    <a:pt x="241" y="370"/>
                  </a:lnTo>
                  <a:lnTo>
                    <a:pt x="241" y="371"/>
                  </a:lnTo>
                  <a:lnTo>
                    <a:pt x="240" y="371"/>
                  </a:lnTo>
                  <a:lnTo>
                    <a:pt x="239" y="371"/>
                  </a:lnTo>
                  <a:lnTo>
                    <a:pt x="237" y="371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4" y="371"/>
                  </a:lnTo>
                  <a:lnTo>
                    <a:pt x="233" y="371"/>
                  </a:lnTo>
                  <a:lnTo>
                    <a:pt x="232" y="371"/>
                  </a:lnTo>
                  <a:lnTo>
                    <a:pt x="231" y="371"/>
                  </a:lnTo>
                  <a:lnTo>
                    <a:pt x="229" y="371"/>
                  </a:lnTo>
                  <a:lnTo>
                    <a:pt x="228" y="371"/>
                  </a:lnTo>
                  <a:lnTo>
                    <a:pt x="227" y="371"/>
                  </a:lnTo>
                  <a:lnTo>
                    <a:pt x="226" y="371"/>
                  </a:lnTo>
                  <a:lnTo>
                    <a:pt x="225" y="371"/>
                  </a:lnTo>
                  <a:lnTo>
                    <a:pt x="224" y="371"/>
                  </a:lnTo>
                  <a:lnTo>
                    <a:pt x="223" y="371"/>
                  </a:lnTo>
                  <a:lnTo>
                    <a:pt x="222" y="371"/>
                  </a:lnTo>
                  <a:lnTo>
                    <a:pt x="219" y="371"/>
                  </a:lnTo>
                  <a:lnTo>
                    <a:pt x="218" y="371"/>
                  </a:lnTo>
                  <a:lnTo>
                    <a:pt x="219" y="373"/>
                  </a:lnTo>
                  <a:lnTo>
                    <a:pt x="218" y="373"/>
                  </a:lnTo>
                  <a:lnTo>
                    <a:pt x="218" y="374"/>
                  </a:lnTo>
                  <a:lnTo>
                    <a:pt x="217" y="375"/>
                  </a:lnTo>
                  <a:lnTo>
                    <a:pt x="217" y="376"/>
                  </a:lnTo>
                  <a:lnTo>
                    <a:pt x="217" y="381"/>
                  </a:lnTo>
                  <a:lnTo>
                    <a:pt x="217" y="382"/>
                  </a:lnTo>
                  <a:lnTo>
                    <a:pt x="217" y="383"/>
                  </a:lnTo>
                  <a:lnTo>
                    <a:pt x="218" y="384"/>
                  </a:lnTo>
                  <a:lnTo>
                    <a:pt x="218" y="385"/>
                  </a:lnTo>
                  <a:lnTo>
                    <a:pt x="217" y="386"/>
                  </a:lnTo>
                  <a:lnTo>
                    <a:pt x="216" y="387"/>
                  </a:lnTo>
                  <a:lnTo>
                    <a:pt x="216" y="389"/>
                  </a:lnTo>
                  <a:lnTo>
                    <a:pt x="214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4" y="392"/>
                  </a:lnTo>
                  <a:lnTo>
                    <a:pt x="214" y="393"/>
                  </a:lnTo>
                  <a:lnTo>
                    <a:pt x="214" y="394"/>
                  </a:lnTo>
                  <a:lnTo>
                    <a:pt x="214" y="395"/>
                  </a:lnTo>
                  <a:lnTo>
                    <a:pt x="212" y="396"/>
                  </a:lnTo>
                  <a:lnTo>
                    <a:pt x="212" y="398"/>
                  </a:lnTo>
                  <a:lnTo>
                    <a:pt x="212" y="399"/>
                  </a:lnTo>
                  <a:lnTo>
                    <a:pt x="214" y="401"/>
                  </a:lnTo>
                  <a:lnTo>
                    <a:pt x="212" y="401"/>
                  </a:lnTo>
                  <a:lnTo>
                    <a:pt x="209" y="401"/>
                  </a:lnTo>
                  <a:lnTo>
                    <a:pt x="204" y="401"/>
                  </a:lnTo>
                  <a:lnTo>
                    <a:pt x="201" y="401"/>
                  </a:lnTo>
                  <a:lnTo>
                    <a:pt x="198" y="401"/>
                  </a:lnTo>
                  <a:lnTo>
                    <a:pt x="195" y="401"/>
                  </a:lnTo>
                  <a:lnTo>
                    <a:pt x="195" y="400"/>
                  </a:lnTo>
                  <a:lnTo>
                    <a:pt x="195" y="399"/>
                  </a:lnTo>
                  <a:lnTo>
                    <a:pt x="194" y="399"/>
                  </a:lnTo>
                  <a:lnTo>
                    <a:pt x="193" y="399"/>
                  </a:lnTo>
                  <a:lnTo>
                    <a:pt x="191" y="399"/>
                  </a:lnTo>
                  <a:lnTo>
                    <a:pt x="189" y="399"/>
                  </a:lnTo>
                  <a:lnTo>
                    <a:pt x="187" y="399"/>
                  </a:lnTo>
                  <a:lnTo>
                    <a:pt x="187" y="400"/>
                  </a:lnTo>
                  <a:lnTo>
                    <a:pt x="187" y="401"/>
                  </a:lnTo>
                  <a:lnTo>
                    <a:pt x="185" y="401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1" y="401"/>
                  </a:lnTo>
                  <a:lnTo>
                    <a:pt x="178" y="401"/>
                  </a:lnTo>
                  <a:lnTo>
                    <a:pt x="177" y="402"/>
                  </a:lnTo>
                  <a:lnTo>
                    <a:pt x="176" y="402"/>
                  </a:lnTo>
                  <a:lnTo>
                    <a:pt x="176" y="403"/>
                  </a:lnTo>
                  <a:lnTo>
                    <a:pt x="175" y="403"/>
                  </a:lnTo>
                  <a:lnTo>
                    <a:pt x="176" y="404"/>
                  </a:lnTo>
                  <a:lnTo>
                    <a:pt x="173" y="404"/>
                  </a:lnTo>
                  <a:lnTo>
                    <a:pt x="170" y="403"/>
                  </a:lnTo>
                  <a:lnTo>
                    <a:pt x="169" y="402"/>
                  </a:lnTo>
                  <a:lnTo>
                    <a:pt x="168" y="402"/>
                  </a:lnTo>
                  <a:lnTo>
                    <a:pt x="167" y="403"/>
                  </a:lnTo>
                  <a:lnTo>
                    <a:pt x="166" y="403"/>
                  </a:lnTo>
                  <a:lnTo>
                    <a:pt x="165" y="403"/>
                  </a:lnTo>
                  <a:lnTo>
                    <a:pt x="161" y="404"/>
                  </a:lnTo>
                  <a:lnTo>
                    <a:pt x="159" y="403"/>
                  </a:lnTo>
                  <a:lnTo>
                    <a:pt x="159" y="402"/>
                  </a:lnTo>
                  <a:lnTo>
                    <a:pt x="159" y="401"/>
                  </a:lnTo>
                  <a:lnTo>
                    <a:pt x="158" y="401"/>
                  </a:lnTo>
                  <a:lnTo>
                    <a:pt x="158" y="400"/>
                  </a:lnTo>
                  <a:lnTo>
                    <a:pt x="157" y="400"/>
                  </a:lnTo>
                  <a:lnTo>
                    <a:pt x="157" y="399"/>
                  </a:lnTo>
                  <a:lnTo>
                    <a:pt x="156" y="399"/>
                  </a:lnTo>
                  <a:lnTo>
                    <a:pt x="156" y="398"/>
                  </a:lnTo>
                  <a:lnTo>
                    <a:pt x="157" y="398"/>
                  </a:lnTo>
                  <a:lnTo>
                    <a:pt x="156" y="398"/>
                  </a:lnTo>
                  <a:lnTo>
                    <a:pt x="156" y="396"/>
                  </a:lnTo>
                  <a:lnTo>
                    <a:pt x="155" y="396"/>
                  </a:lnTo>
                  <a:lnTo>
                    <a:pt x="155" y="395"/>
                  </a:lnTo>
                  <a:lnTo>
                    <a:pt x="155" y="394"/>
                  </a:lnTo>
                  <a:lnTo>
                    <a:pt x="153" y="394"/>
                  </a:lnTo>
                  <a:lnTo>
                    <a:pt x="152" y="393"/>
                  </a:lnTo>
                  <a:lnTo>
                    <a:pt x="152" y="392"/>
                  </a:lnTo>
                  <a:lnTo>
                    <a:pt x="151" y="392"/>
                  </a:lnTo>
                  <a:lnTo>
                    <a:pt x="151" y="391"/>
                  </a:lnTo>
                  <a:lnTo>
                    <a:pt x="151" y="390"/>
                  </a:lnTo>
                  <a:lnTo>
                    <a:pt x="150" y="389"/>
                  </a:lnTo>
                  <a:lnTo>
                    <a:pt x="149" y="387"/>
                  </a:lnTo>
                  <a:lnTo>
                    <a:pt x="149" y="386"/>
                  </a:lnTo>
                  <a:lnTo>
                    <a:pt x="148" y="386"/>
                  </a:lnTo>
                  <a:lnTo>
                    <a:pt x="148" y="385"/>
                  </a:lnTo>
                  <a:lnTo>
                    <a:pt x="148" y="384"/>
                  </a:lnTo>
                  <a:lnTo>
                    <a:pt x="149" y="384"/>
                  </a:lnTo>
                  <a:lnTo>
                    <a:pt x="148" y="384"/>
                  </a:lnTo>
                  <a:lnTo>
                    <a:pt x="147" y="383"/>
                  </a:lnTo>
                  <a:lnTo>
                    <a:pt x="147" y="384"/>
                  </a:lnTo>
                  <a:lnTo>
                    <a:pt x="145" y="383"/>
                  </a:lnTo>
                  <a:lnTo>
                    <a:pt x="145" y="382"/>
                  </a:lnTo>
                  <a:lnTo>
                    <a:pt x="144" y="381"/>
                  </a:lnTo>
                  <a:lnTo>
                    <a:pt x="143" y="381"/>
                  </a:lnTo>
                  <a:lnTo>
                    <a:pt x="143" y="379"/>
                  </a:lnTo>
                  <a:lnTo>
                    <a:pt x="142" y="378"/>
                  </a:lnTo>
                  <a:lnTo>
                    <a:pt x="142" y="377"/>
                  </a:lnTo>
                  <a:lnTo>
                    <a:pt x="141" y="377"/>
                  </a:lnTo>
                  <a:lnTo>
                    <a:pt x="141" y="375"/>
                  </a:lnTo>
                  <a:lnTo>
                    <a:pt x="141" y="374"/>
                  </a:lnTo>
                  <a:lnTo>
                    <a:pt x="141" y="373"/>
                  </a:lnTo>
                  <a:lnTo>
                    <a:pt x="142" y="373"/>
                  </a:lnTo>
                  <a:lnTo>
                    <a:pt x="142" y="371"/>
                  </a:lnTo>
                  <a:lnTo>
                    <a:pt x="142" y="370"/>
                  </a:lnTo>
                  <a:lnTo>
                    <a:pt x="141" y="370"/>
                  </a:lnTo>
                  <a:lnTo>
                    <a:pt x="141" y="369"/>
                  </a:lnTo>
                  <a:lnTo>
                    <a:pt x="141" y="368"/>
                  </a:lnTo>
                  <a:lnTo>
                    <a:pt x="141" y="367"/>
                  </a:lnTo>
                  <a:lnTo>
                    <a:pt x="140" y="366"/>
                  </a:lnTo>
                  <a:lnTo>
                    <a:pt x="139" y="366"/>
                  </a:lnTo>
                  <a:lnTo>
                    <a:pt x="137" y="366"/>
                  </a:lnTo>
                  <a:lnTo>
                    <a:pt x="137" y="365"/>
                  </a:lnTo>
                  <a:lnTo>
                    <a:pt x="136" y="362"/>
                  </a:lnTo>
                  <a:lnTo>
                    <a:pt x="135" y="361"/>
                  </a:lnTo>
                  <a:lnTo>
                    <a:pt x="135" y="360"/>
                  </a:lnTo>
                  <a:lnTo>
                    <a:pt x="135" y="359"/>
                  </a:lnTo>
                  <a:lnTo>
                    <a:pt x="135" y="358"/>
                  </a:lnTo>
                  <a:lnTo>
                    <a:pt x="135" y="357"/>
                  </a:lnTo>
                  <a:lnTo>
                    <a:pt x="135" y="356"/>
                  </a:lnTo>
                  <a:lnTo>
                    <a:pt x="134" y="356"/>
                  </a:lnTo>
                  <a:lnTo>
                    <a:pt x="135" y="354"/>
                  </a:lnTo>
                  <a:lnTo>
                    <a:pt x="134" y="354"/>
                  </a:lnTo>
                  <a:lnTo>
                    <a:pt x="134" y="353"/>
                  </a:lnTo>
                  <a:lnTo>
                    <a:pt x="134" y="352"/>
                  </a:lnTo>
                  <a:lnTo>
                    <a:pt x="134" y="351"/>
                  </a:lnTo>
                  <a:lnTo>
                    <a:pt x="134" y="350"/>
                  </a:lnTo>
                  <a:lnTo>
                    <a:pt x="134" y="348"/>
                  </a:lnTo>
                  <a:lnTo>
                    <a:pt x="135" y="347"/>
                  </a:lnTo>
                  <a:lnTo>
                    <a:pt x="134" y="347"/>
                  </a:lnTo>
                  <a:lnTo>
                    <a:pt x="134" y="345"/>
                  </a:lnTo>
                  <a:lnTo>
                    <a:pt x="133" y="345"/>
                  </a:lnTo>
                  <a:lnTo>
                    <a:pt x="133" y="344"/>
                  </a:lnTo>
                  <a:lnTo>
                    <a:pt x="132" y="344"/>
                  </a:lnTo>
                  <a:lnTo>
                    <a:pt x="132" y="343"/>
                  </a:lnTo>
                  <a:lnTo>
                    <a:pt x="132" y="342"/>
                  </a:lnTo>
                  <a:lnTo>
                    <a:pt x="132" y="343"/>
                  </a:lnTo>
                  <a:lnTo>
                    <a:pt x="131" y="343"/>
                  </a:lnTo>
                  <a:lnTo>
                    <a:pt x="131" y="342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1" y="339"/>
                  </a:lnTo>
                  <a:lnTo>
                    <a:pt x="130" y="339"/>
                  </a:lnTo>
                  <a:lnTo>
                    <a:pt x="130" y="337"/>
                  </a:lnTo>
                  <a:lnTo>
                    <a:pt x="128" y="337"/>
                  </a:lnTo>
                  <a:lnTo>
                    <a:pt x="127" y="337"/>
                  </a:lnTo>
                  <a:lnTo>
                    <a:pt x="126" y="337"/>
                  </a:lnTo>
                  <a:lnTo>
                    <a:pt x="125" y="337"/>
                  </a:lnTo>
                  <a:lnTo>
                    <a:pt x="124" y="337"/>
                  </a:lnTo>
                  <a:lnTo>
                    <a:pt x="123" y="336"/>
                  </a:lnTo>
                  <a:lnTo>
                    <a:pt x="120" y="336"/>
                  </a:lnTo>
                  <a:lnTo>
                    <a:pt x="118" y="336"/>
                  </a:lnTo>
                  <a:lnTo>
                    <a:pt x="116" y="336"/>
                  </a:lnTo>
                  <a:lnTo>
                    <a:pt x="115" y="336"/>
                  </a:lnTo>
                  <a:lnTo>
                    <a:pt x="112" y="336"/>
                  </a:lnTo>
                  <a:lnTo>
                    <a:pt x="110" y="336"/>
                  </a:lnTo>
                  <a:lnTo>
                    <a:pt x="107" y="336"/>
                  </a:lnTo>
                  <a:lnTo>
                    <a:pt x="105" y="336"/>
                  </a:lnTo>
                  <a:lnTo>
                    <a:pt x="101" y="336"/>
                  </a:lnTo>
                  <a:lnTo>
                    <a:pt x="99" y="337"/>
                  </a:lnTo>
                  <a:lnTo>
                    <a:pt x="97" y="337"/>
                  </a:lnTo>
                  <a:lnTo>
                    <a:pt x="93" y="337"/>
                  </a:lnTo>
                  <a:lnTo>
                    <a:pt x="91" y="337"/>
                  </a:lnTo>
                  <a:lnTo>
                    <a:pt x="87" y="337"/>
                  </a:lnTo>
                  <a:lnTo>
                    <a:pt x="85" y="337"/>
                  </a:lnTo>
                  <a:lnTo>
                    <a:pt x="83" y="337"/>
                  </a:lnTo>
                  <a:lnTo>
                    <a:pt x="80" y="337"/>
                  </a:lnTo>
                  <a:lnTo>
                    <a:pt x="77" y="337"/>
                  </a:lnTo>
                  <a:lnTo>
                    <a:pt x="76" y="337"/>
                  </a:lnTo>
                  <a:lnTo>
                    <a:pt x="74" y="337"/>
                  </a:lnTo>
                  <a:lnTo>
                    <a:pt x="70" y="339"/>
                  </a:lnTo>
                  <a:lnTo>
                    <a:pt x="69" y="337"/>
                  </a:lnTo>
                  <a:lnTo>
                    <a:pt x="68" y="337"/>
                  </a:lnTo>
                  <a:lnTo>
                    <a:pt x="66" y="337"/>
                  </a:lnTo>
                  <a:lnTo>
                    <a:pt x="64" y="337"/>
                  </a:lnTo>
                  <a:lnTo>
                    <a:pt x="60" y="337"/>
                  </a:lnTo>
                  <a:lnTo>
                    <a:pt x="58" y="336"/>
                  </a:lnTo>
                  <a:lnTo>
                    <a:pt x="53" y="337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40" y="336"/>
                  </a:lnTo>
                  <a:lnTo>
                    <a:pt x="40" y="337"/>
                  </a:lnTo>
                  <a:lnTo>
                    <a:pt x="39" y="337"/>
                  </a:lnTo>
                  <a:lnTo>
                    <a:pt x="39" y="336"/>
                  </a:lnTo>
                  <a:lnTo>
                    <a:pt x="35" y="336"/>
                  </a:lnTo>
                  <a:lnTo>
                    <a:pt x="34" y="336"/>
                  </a:lnTo>
                  <a:lnTo>
                    <a:pt x="34" y="337"/>
                  </a:lnTo>
                  <a:lnTo>
                    <a:pt x="33" y="337"/>
                  </a:lnTo>
                  <a:lnTo>
                    <a:pt x="32" y="336"/>
                  </a:lnTo>
                  <a:lnTo>
                    <a:pt x="28" y="336"/>
                  </a:lnTo>
                  <a:lnTo>
                    <a:pt x="27" y="336"/>
                  </a:lnTo>
                  <a:lnTo>
                    <a:pt x="26" y="336"/>
                  </a:lnTo>
                  <a:lnTo>
                    <a:pt x="25" y="336"/>
                  </a:lnTo>
                  <a:lnTo>
                    <a:pt x="23" y="336"/>
                  </a:lnTo>
                  <a:lnTo>
                    <a:pt x="22" y="335"/>
                  </a:lnTo>
                  <a:lnTo>
                    <a:pt x="20" y="335"/>
                  </a:lnTo>
                  <a:lnTo>
                    <a:pt x="19" y="335"/>
                  </a:lnTo>
                  <a:lnTo>
                    <a:pt x="18" y="336"/>
                  </a:lnTo>
                  <a:lnTo>
                    <a:pt x="17" y="336"/>
                  </a:lnTo>
                  <a:lnTo>
                    <a:pt x="16" y="336"/>
                  </a:lnTo>
                  <a:lnTo>
                    <a:pt x="16" y="337"/>
                  </a:lnTo>
                  <a:lnTo>
                    <a:pt x="15" y="339"/>
                  </a:lnTo>
                  <a:lnTo>
                    <a:pt x="15" y="340"/>
                  </a:lnTo>
                  <a:lnTo>
                    <a:pt x="14" y="341"/>
                  </a:lnTo>
                  <a:lnTo>
                    <a:pt x="11" y="341"/>
                  </a:lnTo>
                  <a:lnTo>
                    <a:pt x="10" y="342"/>
                  </a:lnTo>
                  <a:lnTo>
                    <a:pt x="8" y="342"/>
                  </a:lnTo>
                  <a:lnTo>
                    <a:pt x="7" y="342"/>
                  </a:lnTo>
                  <a:lnTo>
                    <a:pt x="7" y="341"/>
                  </a:lnTo>
                  <a:lnTo>
                    <a:pt x="7" y="340"/>
                  </a:lnTo>
                  <a:lnTo>
                    <a:pt x="6" y="340"/>
                  </a:lnTo>
                  <a:lnTo>
                    <a:pt x="6" y="341"/>
                  </a:lnTo>
                  <a:lnTo>
                    <a:pt x="5" y="341"/>
                  </a:lnTo>
                  <a:lnTo>
                    <a:pt x="5" y="340"/>
                  </a:lnTo>
                  <a:lnTo>
                    <a:pt x="3" y="339"/>
                  </a:lnTo>
                  <a:lnTo>
                    <a:pt x="1" y="336"/>
                  </a:lnTo>
                  <a:lnTo>
                    <a:pt x="1" y="335"/>
                  </a:lnTo>
                  <a:lnTo>
                    <a:pt x="0" y="334"/>
                  </a:lnTo>
                  <a:lnTo>
                    <a:pt x="1" y="333"/>
                  </a:lnTo>
                  <a:lnTo>
                    <a:pt x="3" y="333"/>
                  </a:lnTo>
                  <a:lnTo>
                    <a:pt x="7" y="333"/>
                  </a:lnTo>
                  <a:lnTo>
                    <a:pt x="9" y="333"/>
                  </a:lnTo>
                  <a:lnTo>
                    <a:pt x="9" y="329"/>
                  </a:lnTo>
                  <a:lnTo>
                    <a:pt x="9" y="328"/>
                  </a:lnTo>
                  <a:lnTo>
                    <a:pt x="9" y="324"/>
                  </a:lnTo>
                  <a:lnTo>
                    <a:pt x="9" y="320"/>
                  </a:lnTo>
                  <a:lnTo>
                    <a:pt x="9" y="318"/>
                  </a:lnTo>
                  <a:lnTo>
                    <a:pt x="9" y="316"/>
                  </a:lnTo>
                  <a:lnTo>
                    <a:pt x="9" y="315"/>
                  </a:lnTo>
                  <a:lnTo>
                    <a:pt x="7" y="314"/>
                  </a:lnTo>
                  <a:lnTo>
                    <a:pt x="7" y="312"/>
                  </a:lnTo>
                  <a:lnTo>
                    <a:pt x="8" y="312"/>
                  </a:lnTo>
                  <a:lnTo>
                    <a:pt x="10" y="311"/>
                  </a:lnTo>
                  <a:lnTo>
                    <a:pt x="11" y="311"/>
                  </a:lnTo>
                  <a:lnTo>
                    <a:pt x="11" y="310"/>
                  </a:lnTo>
                  <a:lnTo>
                    <a:pt x="11" y="309"/>
                  </a:lnTo>
                  <a:lnTo>
                    <a:pt x="14" y="309"/>
                  </a:lnTo>
                  <a:lnTo>
                    <a:pt x="14" y="308"/>
                  </a:lnTo>
                  <a:lnTo>
                    <a:pt x="15" y="307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7" y="304"/>
                  </a:lnTo>
                  <a:lnTo>
                    <a:pt x="17" y="303"/>
                  </a:lnTo>
                  <a:lnTo>
                    <a:pt x="18" y="302"/>
                  </a:lnTo>
                  <a:lnTo>
                    <a:pt x="24" y="301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5" y="299"/>
                  </a:lnTo>
                  <a:lnTo>
                    <a:pt x="26" y="299"/>
                  </a:lnTo>
                  <a:lnTo>
                    <a:pt x="27" y="298"/>
                  </a:lnTo>
                  <a:lnTo>
                    <a:pt x="27" y="299"/>
                  </a:lnTo>
                  <a:lnTo>
                    <a:pt x="27" y="300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30" y="302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4"/>
                  </a:lnTo>
                  <a:lnTo>
                    <a:pt x="34" y="304"/>
                  </a:lnTo>
                  <a:lnTo>
                    <a:pt x="34" y="306"/>
                  </a:lnTo>
                  <a:lnTo>
                    <a:pt x="35" y="308"/>
                  </a:lnTo>
                  <a:lnTo>
                    <a:pt x="35" y="307"/>
                  </a:lnTo>
                  <a:lnTo>
                    <a:pt x="36" y="306"/>
                  </a:lnTo>
                  <a:lnTo>
                    <a:pt x="38" y="304"/>
                  </a:lnTo>
                  <a:lnTo>
                    <a:pt x="39" y="304"/>
                  </a:lnTo>
                  <a:lnTo>
                    <a:pt x="38" y="304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0" y="304"/>
                  </a:lnTo>
                  <a:lnTo>
                    <a:pt x="41" y="304"/>
                  </a:lnTo>
                  <a:lnTo>
                    <a:pt x="42" y="303"/>
                  </a:lnTo>
                  <a:lnTo>
                    <a:pt x="42" y="302"/>
                  </a:lnTo>
                  <a:lnTo>
                    <a:pt x="43" y="302"/>
                  </a:lnTo>
                  <a:lnTo>
                    <a:pt x="43" y="303"/>
                  </a:lnTo>
                  <a:lnTo>
                    <a:pt x="43" y="302"/>
                  </a:lnTo>
                  <a:lnTo>
                    <a:pt x="44" y="302"/>
                  </a:lnTo>
                  <a:lnTo>
                    <a:pt x="44" y="301"/>
                  </a:lnTo>
                  <a:lnTo>
                    <a:pt x="44" y="302"/>
                  </a:lnTo>
                  <a:lnTo>
                    <a:pt x="44" y="301"/>
                  </a:lnTo>
                  <a:lnTo>
                    <a:pt x="44" y="300"/>
                  </a:lnTo>
                  <a:lnTo>
                    <a:pt x="44" y="299"/>
                  </a:lnTo>
                  <a:lnTo>
                    <a:pt x="45" y="298"/>
                  </a:lnTo>
                  <a:lnTo>
                    <a:pt x="44" y="294"/>
                  </a:lnTo>
                  <a:lnTo>
                    <a:pt x="45" y="294"/>
                  </a:lnTo>
                  <a:lnTo>
                    <a:pt x="47" y="293"/>
                  </a:lnTo>
                  <a:lnTo>
                    <a:pt x="48" y="293"/>
                  </a:lnTo>
                  <a:lnTo>
                    <a:pt x="48" y="294"/>
                  </a:lnTo>
                  <a:lnTo>
                    <a:pt x="49" y="294"/>
                  </a:lnTo>
                  <a:lnTo>
                    <a:pt x="49" y="295"/>
                  </a:lnTo>
                  <a:lnTo>
                    <a:pt x="50" y="295"/>
                  </a:lnTo>
                  <a:lnTo>
                    <a:pt x="51" y="295"/>
                  </a:lnTo>
                  <a:lnTo>
                    <a:pt x="52" y="295"/>
                  </a:lnTo>
                  <a:lnTo>
                    <a:pt x="53" y="294"/>
                  </a:lnTo>
                  <a:lnTo>
                    <a:pt x="53" y="293"/>
                  </a:lnTo>
                  <a:lnTo>
                    <a:pt x="55" y="293"/>
                  </a:lnTo>
                  <a:lnTo>
                    <a:pt x="58" y="293"/>
                  </a:lnTo>
                  <a:lnTo>
                    <a:pt x="59" y="292"/>
                  </a:lnTo>
                  <a:lnTo>
                    <a:pt x="60" y="292"/>
                  </a:lnTo>
                  <a:lnTo>
                    <a:pt x="61" y="291"/>
                  </a:lnTo>
                  <a:lnTo>
                    <a:pt x="61" y="290"/>
                  </a:lnTo>
                  <a:lnTo>
                    <a:pt x="63" y="290"/>
                  </a:lnTo>
                  <a:lnTo>
                    <a:pt x="65" y="290"/>
                  </a:lnTo>
                  <a:lnTo>
                    <a:pt x="65" y="291"/>
                  </a:lnTo>
                  <a:lnTo>
                    <a:pt x="65" y="292"/>
                  </a:lnTo>
                  <a:lnTo>
                    <a:pt x="66" y="292"/>
                  </a:lnTo>
                  <a:lnTo>
                    <a:pt x="66" y="293"/>
                  </a:lnTo>
                  <a:lnTo>
                    <a:pt x="67" y="293"/>
                  </a:lnTo>
                  <a:lnTo>
                    <a:pt x="67" y="294"/>
                  </a:lnTo>
                  <a:lnTo>
                    <a:pt x="67" y="295"/>
                  </a:lnTo>
                  <a:lnTo>
                    <a:pt x="66" y="295"/>
                  </a:lnTo>
                  <a:lnTo>
                    <a:pt x="66" y="297"/>
                  </a:lnTo>
                  <a:lnTo>
                    <a:pt x="65" y="297"/>
                  </a:lnTo>
                  <a:lnTo>
                    <a:pt x="64" y="298"/>
                  </a:lnTo>
                  <a:lnTo>
                    <a:pt x="64" y="299"/>
                  </a:lnTo>
                  <a:lnTo>
                    <a:pt x="65" y="300"/>
                  </a:lnTo>
                  <a:lnTo>
                    <a:pt x="65" y="301"/>
                  </a:lnTo>
                  <a:lnTo>
                    <a:pt x="66" y="301"/>
                  </a:lnTo>
                  <a:lnTo>
                    <a:pt x="66" y="302"/>
                  </a:lnTo>
                  <a:lnTo>
                    <a:pt x="65" y="302"/>
                  </a:lnTo>
                  <a:lnTo>
                    <a:pt x="65" y="303"/>
                  </a:lnTo>
                  <a:lnTo>
                    <a:pt x="66" y="303"/>
                  </a:lnTo>
                  <a:lnTo>
                    <a:pt x="66" y="304"/>
                  </a:lnTo>
                  <a:lnTo>
                    <a:pt x="65" y="307"/>
                  </a:lnTo>
                  <a:lnTo>
                    <a:pt x="65" y="308"/>
                  </a:lnTo>
                  <a:lnTo>
                    <a:pt x="66" y="308"/>
                  </a:lnTo>
                  <a:lnTo>
                    <a:pt x="66" y="307"/>
                  </a:lnTo>
                  <a:lnTo>
                    <a:pt x="67" y="307"/>
                  </a:lnTo>
                  <a:lnTo>
                    <a:pt x="68" y="307"/>
                  </a:lnTo>
                  <a:lnTo>
                    <a:pt x="68" y="306"/>
                  </a:lnTo>
                  <a:lnTo>
                    <a:pt x="69" y="306"/>
                  </a:lnTo>
                  <a:lnTo>
                    <a:pt x="69" y="307"/>
                  </a:lnTo>
                  <a:lnTo>
                    <a:pt x="70" y="307"/>
                  </a:lnTo>
                  <a:lnTo>
                    <a:pt x="72" y="308"/>
                  </a:lnTo>
                  <a:lnTo>
                    <a:pt x="73" y="308"/>
                  </a:lnTo>
                  <a:lnTo>
                    <a:pt x="74" y="308"/>
                  </a:lnTo>
                  <a:lnTo>
                    <a:pt x="76" y="307"/>
                  </a:lnTo>
                  <a:lnTo>
                    <a:pt x="77" y="306"/>
                  </a:lnTo>
                  <a:lnTo>
                    <a:pt x="78" y="306"/>
                  </a:lnTo>
                  <a:lnTo>
                    <a:pt x="78" y="304"/>
                  </a:lnTo>
                  <a:lnTo>
                    <a:pt x="81" y="300"/>
                  </a:lnTo>
                  <a:lnTo>
                    <a:pt x="83" y="298"/>
                  </a:lnTo>
                  <a:lnTo>
                    <a:pt x="84" y="298"/>
                  </a:lnTo>
                  <a:lnTo>
                    <a:pt x="85" y="297"/>
                  </a:lnTo>
                  <a:lnTo>
                    <a:pt x="86" y="295"/>
                  </a:lnTo>
                  <a:lnTo>
                    <a:pt x="87" y="293"/>
                  </a:lnTo>
                  <a:lnTo>
                    <a:pt x="89" y="292"/>
                  </a:lnTo>
                  <a:lnTo>
                    <a:pt x="90" y="291"/>
                  </a:lnTo>
                  <a:lnTo>
                    <a:pt x="91" y="290"/>
                  </a:lnTo>
                  <a:lnTo>
                    <a:pt x="94" y="289"/>
                  </a:lnTo>
                  <a:lnTo>
                    <a:pt x="95" y="287"/>
                  </a:lnTo>
                  <a:lnTo>
                    <a:pt x="97" y="287"/>
                  </a:lnTo>
                  <a:lnTo>
                    <a:pt x="98" y="286"/>
                  </a:lnTo>
                  <a:lnTo>
                    <a:pt x="99" y="283"/>
                  </a:lnTo>
                  <a:lnTo>
                    <a:pt x="100" y="282"/>
                  </a:lnTo>
                  <a:lnTo>
                    <a:pt x="105" y="281"/>
                  </a:lnTo>
                  <a:lnTo>
                    <a:pt x="106" y="281"/>
                  </a:lnTo>
                  <a:lnTo>
                    <a:pt x="107" y="281"/>
                  </a:lnTo>
                  <a:lnTo>
                    <a:pt x="108" y="280"/>
                  </a:lnTo>
                  <a:lnTo>
                    <a:pt x="109" y="280"/>
                  </a:lnTo>
                  <a:lnTo>
                    <a:pt x="110" y="280"/>
                  </a:lnTo>
                  <a:lnTo>
                    <a:pt x="110" y="278"/>
                  </a:lnTo>
                  <a:lnTo>
                    <a:pt x="111" y="277"/>
                  </a:lnTo>
                  <a:lnTo>
                    <a:pt x="111" y="276"/>
                  </a:lnTo>
                  <a:lnTo>
                    <a:pt x="112" y="275"/>
                  </a:lnTo>
                  <a:lnTo>
                    <a:pt x="112" y="273"/>
                  </a:lnTo>
                  <a:lnTo>
                    <a:pt x="114" y="273"/>
                  </a:lnTo>
                  <a:lnTo>
                    <a:pt x="114" y="272"/>
                  </a:lnTo>
                  <a:lnTo>
                    <a:pt x="115" y="269"/>
                  </a:lnTo>
                  <a:lnTo>
                    <a:pt x="117" y="267"/>
                  </a:lnTo>
                  <a:lnTo>
                    <a:pt x="117" y="266"/>
                  </a:lnTo>
                  <a:lnTo>
                    <a:pt x="118" y="265"/>
                  </a:lnTo>
                  <a:lnTo>
                    <a:pt x="119" y="261"/>
                  </a:lnTo>
                  <a:lnTo>
                    <a:pt x="119" y="260"/>
                  </a:lnTo>
                  <a:lnTo>
                    <a:pt x="119" y="259"/>
                  </a:lnTo>
                  <a:lnTo>
                    <a:pt x="119" y="258"/>
                  </a:lnTo>
                  <a:lnTo>
                    <a:pt x="119" y="257"/>
                  </a:lnTo>
                  <a:lnTo>
                    <a:pt x="119" y="256"/>
                  </a:lnTo>
                  <a:lnTo>
                    <a:pt x="118" y="256"/>
                  </a:lnTo>
                  <a:lnTo>
                    <a:pt x="118" y="255"/>
                  </a:lnTo>
                  <a:lnTo>
                    <a:pt x="118" y="253"/>
                  </a:lnTo>
                  <a:lnTo>
                    <a:pt x="118" y="252"/>
                  </a:lnTo>
                  <a:lnTo>
                    <a:pt x="118" y="250"/>
                  </a:lnTo>
                  <a:lnTo>
                    <a:pt x="118" y="249"/>
                  </a:lnTo>
                  <a:lnTo>
                    <a:pt x="118" y="248"/>
                  </a:lnTo>
                  <a:lnTo>
                    <a:pt x="118" y="247"/>
                  </a:lnTo>
                  <a:lnTo>
                    <a:pt x="119" y="244"/>
                  </a:lnTo>
                  <a:lnTo>
                    <a:pt x="119" y="240"/>
                  </a:lnTo>
                  <a:lnTo>
                    <a:pt x="119" y="233"/>
                  </a:lnTo>
                  <a:lnTo>
                    <a:pt x="119" y="232"/>
                  </a:lnTo>
                  <a:lnTo>
                    <a:pt x="118" y="231"/>
                  </a:lnTo>
                  <a:lnTo>
                    <a:pt x="118" y="230"/>
                  </a:lnTo>
                  <a:lnTo>
                    <a:pt x="118" y="228"/>
                  </a:lnTo>
                  <a:lnTo>
                    <a:pt x="118" y="227"/>
                  </a:lnTo>
                  <a:lnTo>
                    <a:pt x="119" y="226"/>
                  </a:lnTo>
                  <a:lnTo>
                    <a:pt x="120" y="225"/>
                  </a:lnTo>
                  <a:lnTo>
                    <a:pt x="120" y="224"/>
                  </a:lnTo>
                  <a:lnTo>
                    <a:pt x="122" y="224"/>
                  </a:lnTo>
                  <a:lnTo>
                    <a:pt x="123" y="222"/>
                  </a:lnTo>
                  <a:lnTo>
                    <a:pt x="125" y="222"/>
                  </a:lnTo>
                  <a:lnTo>
                    <a:pt x="126" y="219"/>
                  </a:lnTo>
                  <a:lnTo>
                    <a:pt x="127" y="218"/>
                  </a:lnTo>
                  <a:lnTo>
                    <a:pt x="128" y="218"/>
                  </a:lnTo>
                  <a:lnTo>
                    <a:pt x="128" y="217"/>
                  </a:lnTo>
                  <a:lnTo>
                    <a:pt x="131" y="214"/>
                  </a:lnTo>
                  <a:lnTo>
                    <a:pt x="132" y="213"/>
                  </a:lnTo>
                  <a:lnTo>
                    <a:pt x="132" y="211"/>
                  </a:lnTo>
                  <a:lnTo>
                    <a:pt x="132" y="210"/>
                  </a:lnTo>
                  <a:lnTo>
                    <a:pt x="133" y="209"/>
                  </a:lnTo>
                  <a:lnTo>
                    <a:pt x="133" y="208"/>
                  </a:lnTo>
                  <a:lnTo>
                    <a:pt x="134" y="207"/>
                  </a:lnTo>
                  <a:lnTo>
                    <a:pt x="135" y="206"/>
                  </a:lnTo>
                  <a:lnTo>
                    <a:pt x="136" y="203"/>
                  </a:lnTo>
                  <a:lnTo>
                    <a:pt x="136" y="202"/>
                  </a:lnTo>
                  <a:lnTo>
                    <a:pt x="136" y="201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9" y="199"/>
                  </a:lnTo>
                  <a:lnTo>
                    <a:pt x="140" y="198"/>
                  </a:lnTo>
                  <a:lnTo>
                    <a:pt x="141" y="197"/>
                  </a:lnTo>
                  <a:lnTo>
                    <a:pt x="142" y="195"/>
                  </a:lnTo>
                  <a:lnTo>
                    <a:pt x="143" y="194"/>
                  </a:lnTo>
                  <a:lnTo>
                    <a:pt x="144" y="194"/>
                  </a:lnTo>
                  <a:lnTo>
                    <a:pt x="147" y="193"/>
                  </a:lnTo>
                  <a:lnTo>
                    <a:pt x="148" y="193"/>
                  </a:lnTo>
                  <a:lnTo>
                    <a:pt x="149" y="192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2" y="191"/>
                  </a:lnTo>
                  <a:lnTo>
                    <a:pt x="153" y="191"/>
                  </a:lnTo>
                  <a:lnTo>
                    <a:pt x="153" y="190"/>
                  </a:lnTo>
                  <a:lnTo>
                    <a:pt x="155" y="190"/>
                  </a:lnTo>
                  <a:lnTo>
                    <a:pt x="156" y="189"/>
                  </a:lnTo>
                  <a:lnTo>
                    <a:pt x="159" y="184"/>
                  </a:lnTo>
                  <a:lnTo>
                    <a:pt x="161" y="182"/>
                  </a:lnTo>
                  <a:lnTo>
                    <a:pt x="161" y="181"/>
                  </a:lnTo>
                  <a:lnTo>
                    <a:pt x="162" y="181"/>
                  </a:lnTo>
                  <a:lnTo>
                    <a:pt x="162" y="180"/>
                  </a:lnTo>
                  <a:lnTo>
                    <a:pt x="165" y="178"/>
                  </a:lnTo>
                  <a:lnTo>
                    <a:pt x="165" y="177"/>
                  </a:lnTo>
                  <a:lnTo>
                    <a:pt x="165" y="172"/>
                  </a:lnTo>
                  <a:lnTo>
                    <a:pt x="165" y="168"/>
                  </a:lnTo>
                  <a:lnTo>
                    <a:pt x="165" y="167"/>
                  </a:lnTo>
                  <a:lnTo>
                    <a:pt x="166" y="161"/>
                  </a:lnTo>
                  <a:lnTo>
                    <a:pt x="166" y="160"/>
                  </a:lnTo>
                  <a:lnTo>
                    <a:pt x="168" y="155"/>
                  </a:lnTo>
                  <a:lnTo>
                    <a:pt x="170" y="150"/>
                  </a:lnTo>
                  <a:lnTo>
                    <a:pt x="172" y="150"/>
                  </a:lnTo>
                  <a:lnTo>
                    <a:pt x="172" y="147"/>
                  </a:lnTo>
                  <a:lnTo>
                    <a:pt x="170" y="146"/>
                  </a:lnTo>
                  <a:lnTo>
                    <a:pt x="169" y="144"/>
                  </a:lnTo>
                  <a:lnTo>
                    <a:pt x="169" y="143"/>
                  </a:lnTo>
                  <a:lnTo>
                    <a:pt x="169" y="142"/>
                  </a:lnTo>
                  <a:lnTo>
                    <a:pt x="170" y="140"/>
                  </a:lnTo>
                  <a:lnTo>
                    <a:pt x="170" y="139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1"/>
                  </a:lnTo>
                  <a:lnTo>
                    <a:pt x="169" y="130"/>
                  </a:lnTo>
                  <a:lnTo>
                    <a:pt x="170" y="128"/>
                  </a:lnTo>
                  <a:lnTo>
                    <a:pt x="172" y="126"/>
                  </a:lnTo>
                  <a:lnTo>
                    <a:pt x="172" y="124"/>
                  </a:lnTo>
                  <a:lnTo>
                    <a:pt x="173" y="121"/>
                  </a:lnTo>
                  <a:lnTo>
                    <a:pt x="173" y="119"/>
                  </a:lnTo>
                  <a:lnTo>
                    <a:pt x="175" y="115"/>
                  </a:lnTo>
                  <a:lnTo>
                    <a:pt x="175" y="106"/>
                  </a:lnTo>
                  <a:lnTo>
                    <a:pt x="175" y="105"/>
                  </a:lnTo>
                  <a:lnTo>
                    <a:pt x="175" y="103"/>
                  </a:lnTo>
                  <a:lnTo>
                    <a:pt x="175" y="102"/>
                  </a:lnTo>
                  <a:lnTo>
                    <a:pt x="175" y="99"/>
                  </a:lnTo>
                  <a:lnTo>
                    <a:pt x="175" y="98"/>
                  </a:lnTo>
                  <a:lnTo>
                    <a:pt x="175" y="97"/>
                  </a:lnTo>
                  <a:lnTo>
                    <a:pt x="176" y="93"/>
                  </a:lnTo>
                  <a:lnTo>
                    <a:pt x="177" y="92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9" y="90"/>
                  </a:lnTo>
                  <a:lnTo>
                    <a:pt x="179" y="89"/>
                  </a:lnTo>
                  <a:lnTo>
                    <a:pt x="179" y="88"/>
                  </a:lnTo>
                  <a:lnTo>
                    <a:pt x="179" y="86"/>
                  </a:lnTo>
                  <a:lnTo>
                    <a:pt x="181" y="86"/>
                  </a:lnTo>
                  <a:lnTo>
                    <a:pt x="182" y="84"/>
                  </a:lnTo>
                  <a:lnTo>
                    <a:pt x="184" y="81"/>
                  </a:lnTo>
                  <a:lnTo>
                    <a:pt x="185" y="79"/>
                  </a:lnTo>
                  <a:lnTo>
                    <a:pt x="185" y="77"/>
                  </a:lnTo>
                  <a:lnTo>
                    <a:pt x="186" y="75"/>
                  </a:lnTo>
                  <a:lnTo>
                    <a:pt x="186" y="74"/>
                  </a:lnTo>
                  <a:lnTo>
                    <a:pt x="187" y="74"/>
                  </a:lnTo>
                  <a:lnTo>
                    <a:pt x="187" y="73"/>
                  </a:lnTo>
                  <a:lnTo>
                    <a:pt x="189" y="69"/>
                  </a:lnTo>
                  <a:lnTo>
                    <a:pt x="190" y="68"/>
                  </a:lnTo>
                  <a:lnTo>
                    <a:pt x="191" y="68"/>
                  </a:lnTo>
                  <a:lnTo>
                    <a:pt x="191" y="67"/>
                  </a:lnTo>
                  <a:lnTo>
                    <a:pt x="192" y="66"/>
                  </a:lnTo>
                  <a:lnTo>
                    <a:pt x="192" y="63"/>
                  </a:lnTo>
                  <a:lnTo>
                    <a:pt x="192" y="58"/>
                  </a:lnTo>
                  <a:lnTo>
                    <a:pt x="192" y="57"/>
                  </a:lnTo>
                  <a:close/>
                  <a:moveTo>
                    <a:pt x="20" y="337"/>
                  </a:moveTo>
                  <a:lnTo>
                    <a:pt x="22" y="337"/>
                  </a:lnTo>
                  <a:lnTo>
                    <a:pt x="23" y="337"/>
                  </a:lnTo>
                  <a:lnTo>
                    <a:pt x="22" y="337"/>
                  </a:lnTo>
                  <a:lnTo>
                    <a:pt x="20" y="339"/>
                  </a:lnTo>
                  <a:lnTo>
                    <a:pt x="19" y="339"/>
                  </a:lnTo>
                  <a:lnTo>
                    <a:pt x="18" y="339"/>
                  </a:lnTo>
                  <a:lnTo>
                    <a:pt x="18" y="340"/>
                  </a:lnTo>
                  <a:lnTo>
                    <a:pt x="17" y="340"/>
                  </a:lnTo>
                  <a:lnTo>
                    <a:pt x="16" y="340"/>
                  </a:lnTo>
                  <a:lnTo>
                    <a:pt x="16" y="339"/>
                  </a:lnTo>
                  <a:lnTo>
                    <a:pt x="17" y="337"/>
                  </a:lnTo>
                  <a:lnTo>
                    <a:pt x="18" y="337"/>
                  </a:lnTo>
                  <a:lnTo>
                    <a:pt x="19" y="337"/>
                  </a:lnTo>
                  <a:lnTo>
                    <a:pt x="20" y="33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Freeform 23">
              <a:extLst>
                <a:ext uri="{FF2B5EF4-FFF2-40B4-BE49-F238E27FC236}">
                  <a16:creationId xmlns:a16="http://schemas.microsoft.com/office/drawing/2014/main" id="{91166490-1534-D3B4-F782-99324B0F9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124" y="844906"/>
              <a:ext cx="513492" cy="411922"/>
            </a:xfrm>
            <a:custGeom>
              <a:avLst/>
              <a:gdLst>
                <a:gd name="T0" fmla="*/ 237 w 364"/>
                <a:gd name="T1" fmla="*/ 9 h 292"/>
                <a:gd name="T2" fmla="*/ 246 w 364"/>
                <a:gd name="T3" fmla="*/ 20 h 292"/>
                <a:gd name="T4" fmla="*/ 264 w 364"/>
                <a:gd name="T5" fmla="*/ 28 h 292"/>
                <a:gd name="T6" fmla="*/ 277 w 364"/>
                <a:gd name="T7" fmla="*/ 26 h 292"/>
                <a:gd name="T8" fmla="*/ 285 w 364"/>
                <a:gd name="T9" fmla="*/ 24 h 292"/>
                <a:gd name="T10" fmla="*/ 299 w 364"/>
                <a:gd name="T11" fmla="*/ 26 h 292"/>
                <a:gd name="T12" fmla="*/ 306 w 364"/>
                <a:gd name="T13" fmla="*/ 18 h 292"/>
                <a:gd name="T14" fmla="*/ 307 w 364"/>
                <a:gd name="T15" fmla="*/ 26 h 292"/>
                <a:gd name="T16" fmla="*/ 308 w 364"/>
                <a:gd name="T17" fmla="*/ 26 h 292"/>
                <a:gd name="T18" fmla="*/ 321 w 364"/>
                <a:gd name="T19" fmla="*/ 31 h 292"/>
                <a:gd name="T20" fmla="*/ 331 w 364"/>
                <a:gd name="T21" fmla="*/ 35 h 292"/>
                <a:gd name="T22" fmla="*/ 341 w 364"/>
                <a:gd name="T23" fmla="*/ 44 h 292"/>
                <a:gd name="T24" fmla="*/ 345 w 364"/>
                <a:gd name="T25" fmla="*/ 68 h 292"/>
                <a:gd name="T26" fmla="*/ 345 w 364"/>
                <a:gd name="T27" fmla="*/ 84 h 292"/>
                <a:gd name="T28" fmla="*/ 346 w 364"/>
                <a:gd name="T29" fmla="*/ 100 h 292"/>
                <a:gd name="T30" fmla="*/ 348 w 364"/>
                <a:gd name="T31" fmla="*/ 109 h 292"/>
                <a:gd name="T32" fmla="*/ 358 w 364"/>
                <a:gd name="T33" fmla="*/ 128 h 292"/>
                <a:gd name="T34" fmla="*/ 358 w 364"/>
                <a:gd name="T35" fmla="*/ 136 h 292"/>
                <a:gd name="T36" fmla="*/ 347 w 364"/>
                <a:gd name="T37" fmla="*/ 138 h 292"/>
                <a:gd name="T38" fmla="*/ 325 w 364"/>
                <a:gd name="T39" fmla="*/ 137 h 292"/>
                <a:gd name="T40" fmla="*/ 298 w 364"/>
                <a:gd name="T41" fmla="*/ 152 h 292"/>
                <a:gd name="T42" fmla="*/ 280 w 364"/>
                <a:gd name="T43" fmla="*/ 166 h 292"/>
                <a:gd name="T44" fmla="*/ 283 w 364"/>
                <a:gd name="T45" fmla="*/ 171 h 292"/>
                <a:gd name="T46" fmla="*/ 285 w 364"/>
                <a:gd name="T47" fmla="*/ 187 h 292"/>
                <a:gd name="T48" fmla="*/ 249 w 364"/>
                <a:gd name="T49" fmla="*/ 205 h 292"/>
                <a:gd name="T50" fmla="*/ 223 w 364"/>
                <a:gd name="T51" fmla="*/ 228 h 292"/>
                <a:gd name="T52" fmla="*/ 191 w 364"/>
                <a:gd name="T53" fmla="*/ 230 h 292"/>
                <a:gd name="T54" fmla="*/ 166 w 364"/>
                <a:gd name="T55" fmla="*/ 233 h 292"/>
                <a:gd name="T56" fmla="*/ 148 w 364"/>
                <a:gd name="T57" fmla="*/ 246 h 292"/>
                <a:gd name="T58" fmla="*/ 136 w 364"/>
                <a:gd name="T59" fmla="*/ 257 h 292"/>
                <a:gd name="T60" fmla="*/ 134 w 364"/>
                <a:gd name="T61" fmla="*/ 274 h 292"/>
                <a:gd name="T62" fmla="*/ 134 w 364"/>
                <a:gd name="T63" fmla="*/ 292 h 292"/>
                <a:gd name="T64" fmla="*/ 116 w 364"/>
                <a:gd name="T65" fmla="*/ 292 h 292"/>
                <a:gd name="T66" fmla="*/ 97 w 364"/>
                <a:gd name="T67" fmla="*/ 292 h 292"/>
                <a:gd name="T68" fmla="*/ 79 w 364"/>
                <a:gd name="T69" fmla="*/ 292 h 292"/>
                <a:gd name="T70" fmla="*/ 59 w 364"/>
                <a:gd name="T71" fmla="*/ 292 h 292"/>
                <a:gd name="T72" fmla="*/ 41 w 364"/>
                <a:gd name="T73" fmla="*/ 292 h 292"/>
                <a:gd name="T74" fmla="*/ 24 w 364"/>
                <a:gd name="T75" fmla="*/ 292 h 292"/>
                <a:gd name="T76" fmla="*/ 5 w 364"/>
                <a:gd name="T77" fmla="*/ 292 h 292"/>
                <a:gd name="T78" fmla="*/ 6 w 364"/>
                <a:gd name="T79" fmla="*/ 286 h 292"/>
                <a:gd name="T80" fmla="*/ 34 w 364"/>
                <a:gd name="T81" fmla="*/ 276 h 292"/>
                <a:gd name="T82" fmla="*/ 56 w 364"/>
                <a:gd name="T83" fmla="*/ 262 h 292"/>
                <a:gd name="T84" fmla="*/ 73 w 364"/>
                <a:gd name="T85" fmla="*/ 250 h 292"/>
                <a:gd name="T86" fmla="*/ 89 w 364"/>
                <a:gd name="T87" fmla="*/ 235 h 292"/>
                <a:gd name="T88" fmla="*/ 94 w 364"/>
                <a:gd name="T89" fmla="*/ 226 h 292"/>
                <a:gd name="T90" fmla="*/ 107 w 364"/>
                <a:gd name="T91" fmla="*/ 201 h 292"/>
                <a:gd name="T92" fmla="*/ 103 w 364"/>
                <a:gd name="T93" fmla="*/ 191 h 292"/>
                <a:gd name="T94" fmla="*/ 100 w 364"/>
                <a:gd name="T95" fmla="*/ 182 h 292"/>
                <a:gd name="T96" fmla="*/ 100 w 364"/>
                <a:gd name="T97" fmla="*/ 162 h 292"/>
                <a:gd name="T98" fmla="*/ 105 w 364"/>
                <a:gd name="T99" fmla="*/ 152 h 292"/>
                <a:gd name="T100" fmla="*/ 115 w 364"/>
                <a:gd name="T101" fmla="*/ 140 h 292"/>
                <a:gd name="T102" fmla="*/ 116 w 364"/>
                <a:gd name="T103" fmla="*/ 128 h 292"/>
                <a:gd name="T104" fmla="*/ 122 w 364"/>
                <a:gd name="T105" fmla="*/ 118 h 292"/>
                <a:gd name="T106" fmla="*/ 140 w 364"/>
                <a:gd name="T107" fmla="*/ 96 h 292"/>
                <a:gd name="T108" fmla="*/ 153 w 364"/>
                <a:gd name="T109" fmla="*/ 91 h 292"/>
                <a:gd name="T110" fmla="*/ 165 w 364"/>
                <a:gd name="T111" fmla="*/ 85 h 292"/>
                <a:gd name="T112" fmla="*/ 171 w 364"/>
                <a:gd name="T113" fmla="*/ 82 h 292"/>
                <a:gd name="T114" fmla="*/ 182 w 364"/>
                <a:gd name="T115" fmla="*/ 77 h 292"/>
                <a:gd name="T116" fmla="*/ 199 w 364"/>
                <a:gd name="T117" fmla="*/ 54 h 292"/>
                <a:gd name="T118" fmla="*/ 216 w 364"/>
                <a:gd name="T119" fmla="*/ 10 h 292"/>
                <a:gd name="T120" fmla="*/ 224 w 364"/>
                <a:gd name="T121" fmla="*/ 3 h 292"/>
                <a:gd name="T122" fmla="*/ 232 w 364"/>
                <a:gd name="T123" fmla="*/ 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4" h="292">
                  <a:moveTo>
                    <a:pt x="233" y="1"/>
                  </a:moveTo>
                  <a:lnTo>
                    <a:pt x="233" y="2"/>
                  </a:lnTo>
                  <a:lnTo>
                    <a:pt x="234" y="2"/>
                  </a:lnTo>
                  <a:lnTo>
                    <a:pt x="234" y="3"/>
                  </a:lnTo>
                  <a:lnTo>
                    <a:pt x="234" y="4"/>
                  </a:lnTo>
                  <a:lnTo>
                    <a:pt x="235" y="7"/>
                  </a:lnTo>
                  <a:lnTo>
                    <a:pt x="235" y="8"/>
                  </a:lnTo>
                  <a:lnTo>
                    <a:pt x="235" y="9"/>
                  </a:lnTo>
                  <a:lnTo>
                    <a:pt x="237" y="9"/>
                  </a:lnTo>
                  <a:lnTo>
                    <a:pt x="237" y="10"/>
                  </a:lnTo>
                  <a:lnTo>
                    <a:pt x="237" y="12"/>
                  </a:lnTo>
                  <a:lnTo>
                    <a:pt x="238" y="14"/>
                  </a:lnTo>
                  <a:lnTo>
                    <a:pt x="239" y="15"/>
                  </a:lnTo>
                  <a:lnTo>
                    <a:pt x="240" y="16"/>
                  </a:lnTo>
                  <a:lnTo>
                    <a:pt x="243" y="19"/>
                  </a:lnTo>
                  <a:lnTo>
                    <a:pt x="245" y="19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6" y="22"/>
                  </a:lnTo>
                  <a:lnTo>
                    <a:pt x="247" y="23"/>
                  </a:lnTo>
                  <a:lnTo>
                    <a:pt x="248" y="23"/>
                  </a:lnTo>
                  <a:lnTo>
                    <a:pt x="249" y="24"/>
                  </a:lnTo>
                  <a:lnTo>
                    <a:pt x="250" y="25"/>
                  </a:lnTo>
                  <a:lnTo>
                    <a:pt x="251" y="26"/>
                  </a:lnTo>
                  <a:lnTo>
                    <a:pt x="256" y="27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9"/>
                  </a:lnTo>
                  <a:lnTo>
                    <a:pt x="265" y="28"/>
                  </a:lnTo>
                  <a:lnTo>
                    <a:pt x="266" y="27"/>
                  </a:lnTo>
                  <a:lnTo>
                    <a:pt x="271" y="27"/>
                  </a:lnTo>
                  <a:lnTo>
                    <a:pt x="273" y="26"/>
                  </a:lnTo>
                  <a:lnTo>
                    <a:pt x="276" y="25"/>
                  </a:lnTo>
                  <a:lnTo>
                    <a:pt x="277" y="25"/>
                  </a:lnTo>
                  <a:lnTo>
                    <a:pt x="276" y="26"/>
                  </a:lnTo>
                  <a:lnTo>
                    <a:pt x="277" y="26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0" y="27"/>
                  </a:lnTo>
                  <a:lnTo>
                    <a:pt x="281" y="27"/>
                  </a:lnTo>
                  <a:lnTo>
                    <a:pt x="282" y="26"/>
                  </a:lnTo>
                  <a:lnTo>
                    <a:pt x="282" y="25"/>
                  </a:lnTo>
                  <a:lnTo>
                    <a:pt x="283" y="24"/>
                  </a:lnTo>
                  <a:lnTo>
                    <a:pt x="284" y="24"/>
                  </a:lnTo>
                  <a:lnTo>
                    <a:pt x="285" y="24"/>
                  </a:lnTo>
                  <a:lnTo>
                    <a:pt x="287" y="25"/>
                  </a:lnTo>
                  <a:lnTo>
                    <a:pt x="287" y="26"/>
                  </a:lnTo>
                  <a:lnTo>
                    <a:pt x="289" y="26"/>
                  </a:lnTo>
                  <a:lnTo>
                    <a:pt x="290" y="27"/>
                  </a:lnTo>
                  <a:lnTo>
                    <a:pt x="291" y="27"/>
                  </a:lnTo>
                  <a:lnTo>
                    <a:pt x="292" y="27"/>
                  </a:lnTo>
                  <a:lnTo>
                    <a:pt x="293" y="27"/>
                  </a:lnTo>
                  <a:lnTo>
                    <a:pt x="295" y="27"/>
                  </a:lnTo>
                  <a:lnTo>
                    <a:pt x="299" y="26"/>
                  </a:lnTo>
                  <a:lnTo>
                    <a:pt x="299" y="25"/>
                  </a:lnTo>
                  <a:lnTo>
                    <a:pt x="300" y="24"/>
                  </a:lnTo>
                  <a:lnTo>
                    <a:pt x="301" y="24"/>
                  </a:lnTo>
                  <a:lnTo>
                    <a:pt x="302" y="24"/>
                  </a:lnTo>
                  <a:lnTo>
                    <a:pt x="304" y="23"/>
                  </a:lnTo>
                  <a:lnTo>
                    <a:pt x="305" y="20"/>
                  </a:lnTo>
                  <a:lnTo>
                    <a:pt x="305" y="19"/>
                  </a:lnTo>
                  <a:lnTo>
                    <a:pt x="305" y="18"/>
                  </a:lnTo>
                  <a:lnTo>
                    <a:pt x="306" y="18"/>
                  </a:lnTo>
                  <a:lnTo>
                    <a:pt x="306" y="19"/>
                  </a:lnTo>
                  <a:lnTo>
                    <a:pt x="306" y="20"/>
                  </a:lnTo>
                  <a:lnTo>
                    <a:pt x="306" y="23"/>
                  </a:lnTo>
                  <a:lnTo>
                    <a:pt x="306" y="24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08" y="25"/>
                  </a:lnTo>
                  <a:lnTo>
                    <a:pt x="307" y="25"/>
                  </a:lnTo>
                  <a:lnTo>
                    <a:pt x="307" y="26"/>
                  </a:lnTo>
                  <a:lnTo>
                    <a:pt x="307" y="27"/>
                  </a:lnTo>
                  <a:lnTo>
                    <a:pt x="307" y="28"/>
                  </a:lnTo>
                  <a:lnTo>
                    <a:pt x="308" y="28"/>
                  </a:lnTo>
                  <a:lnTo>
                    <a:pt x="308" y="29"/>
                  </a:lnTo>
                  <a:lnTo>
                    <a:pt x="309" y="29"/>
                  </a:lnTo>
                  <a:lnTo>
                    <a:pt x="310" y="29"/>
                  </a:lnTo>
                  <a:lnTo>
                    <a:pt x="312" y="31"/>
                  </a:lnTo>
                  <a:lnTo>
                    <a:pt x="310" y="29"/>
                  </a:lnTo>
                  <a:lnTo>
                    <a:pt x="308" y="26"/>
                  </a:lnTo>
                  <a:lnTo>
                    <a:pt x="308" y="25"/>
                  </a:lnTo>
                  <a:lnTo>
                    <a:pt x="308" y="26"/>
                  </a:lnTo>
                  <a:lnTo>
                    <a:pt x="310" y="27"/>
                  </a:lnTo>
                  <a:lnTo>
                    <a:pt x="312" y="29"/>
                  </a:lnTo>
                  <a:lnTo>
                    <a:pt x="313" y="29"/>
                  </a:lnTo>
                  <a:lnTo>
                    <a:pt x="315" y="31"/>
                  </a:lnTo>
                  <a:lnTo>
                    <a:pt x="317" y="31"/>
                  </a:lnTo>
                  <a:lnTo>
                    <a:pt x="320" y="31"/>
                  </a:lnTo>
                  <a:lnTo>
                    <a:pt x="321" y="31"/>
                  </a:lnTo>
                  <a:lnTo>
                    <a:pt x="321" y="29"/>
                  </a:lnTo>
                  <a:lnTo>
                    <a:pt x="322" y="29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3"/>
                  </a:lnTo>
                  <a:lnTo>
                    <a:pt x="329" y="34"/>
                  </a:lnTo>
                  <a:lnTo>
                    <a:pt x="330" y="35"/>
                  </a:lnTo>
                  <a:lnTo>
                    <a:pt x="331" y="35"/>
                  </a:lnTo>
                  <a:lnTo>
                    <a:pt x="332" y="36"/>
                  </a:lnTo>
                  <a:lnTo>
                    <a:pt x="333" y="37"/>
                  </a:lnTo>
                  <a:lnTo>
                    <a:pt x="334" y="37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7" y="41"/>
                  </a:lnTo>
                  <a:lnTo>
                    <a:pt x="338" y="41"/>
                  </a:lnTo>
                  <a:lnTo>
                    <a:pt x="341" y="43"/>
                  </a:lnTo>
                  <a:lnTo>
                    <a:pt x="341" y="44"/>
                  </a:lnTo>
                  <a:lnTo>
                    <a:pt x="340" y="46"/>
                  </a:lnTo>
                  <a:lnTo>
                    <a:pt x="339" y="49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0" y="57"/>
                  </a:lnTo>
                  <a:lnTo>
                    <a:pt x="341" y="59"/>
                  </a:lnTo>
                  <a:lnTo>
                    <a:pt x="342" y="60"/>
                  </a:lnTo>
                  <a:lnTo>
                    <a:pt x="345" y="67"/>
                  </a:lnTo>
                  <a:lnTo>
                    <a:pt x="345" y="68"/>
                  </a:lnTo>
                  <a:lnTo>
                    <a:pt x="343" y="75"/>
                  </a:lnTo>
                  <a:lnTo>
                    <a:pt x="342" y="76"/>
                  </a:lnTo>
                  <a:lnTo>
                    <a:pt x="343" y="78"/>
                  </a:lnTo>
                  <a:lnTo>
                    <a:pt x="343" y="79"/>
                  </a:lnTo>
                  <a:lnTo>
                    <a:pt x="342" y="81"/>
                  </a:lnTo>
                  <a:lnTo>
                    <a:pt x="342" y="82"/>
                  </a:lnTo>
                  <a:lnTo>
                    <a:pt x="343" y="83"/>
                  </a:lnTo>
                  <a:lnTo>
                    <a:pt x="345" y="83"/>
                  </a:lnTo>
                  <a:lnTo>
                    <a:pt x="345" y="84"/>
                  </a:lnTo>
                  <a:lnTo>
                    <a:pt x="346" y="86"/>
                  </a:lnTo>
                  <a:lnTo>
                    <a:pt x="346" y="87"/>
                  </a:lnTo>
                  <a:lnTo>
                    <a:pt x="346" y="89"/>
                  </a:lnTo>
                  <a:lnTo>
                    <a:pt x="346" y="90"/>
                  </a:lnTo>
                  <a:lnTo>
                    <a:pt x="345" y="92"/>
                  </a:lnTo>
                  <a:lnTo>
                    <a:pt x="343" y="93"/>
                  </a:lnTo>
                  <a:lnTo>
                    <a:pt x="343" y="96"/>
                  </a:lnTo>
                  <a:lnTo>
                    <a:pt x="345" y="98"/>
                  </a:lnTo>
                  <a:lnTo>
                    <a:pt x="346" y="100"/>
                  </a:lnTo>
                  <a:lnTo>
                    <a:pt x="347" y="101"/>
                  </a:lnTo>
                  <a:lnTo>
                    <a:pt x="347" y="102"/>
                  </a:lnTo>
                  <a:lnTo>
                    <a:pt x="348" y="103"/>
                  </a:lnTo>
                  <a:lnTo>
                    <a:pt x="349" y="103"/>
                  </a:lnTo>
                  <a:lnTo>
                    <a:pt x="349" y="104"/>
                  </a:lnTo>
                  <a:lnTo>
                    <a:pt x="349" y="106"/>
                  </a:lnTo>
                  <a:lnTo>
                    <a:pt x="349" y="107"/>
                  </a:lnTo>
                  <a:lnTo>
                    <a:pt x="349" y="108"/>
                  </a:lnTo>
                  <a:lnTo>
                    <a:pt x="348" y="109"/>
                  </a:lnTo>
                  <a:lnTo>
                    <a:pt x="351" y="116"/>
                  </a:lnTo>
                  <a:lnTo>
                    <a:pt x="352" y="117"/>
                  </a:lnTo>
                  <a:lnTo>
                    <a:pt x="355" y="117"/>
                  </a:lnTo>
                  <a:lnTo>
                    <a:pt x="363" y="124"/>
                  </a:lnTo>
                  <a:lnTo>
                    <a:pt x="364" y="125"/>
                  </a:lnTo>
                  <a:lnTo>
                    <a:pt x="362" y="126"/>
                  </a:lnTo>
                  <a:lnTo>
                    <a:pt x="360" y="127"/>
                  </a:lnTo>
                  <a:lnTo>
                    <a:pt x="359" y="127"/>
                  </a:lnTo>
                  <a:lnTo>
                    <a:pt x="358" y="128"/>
                  </a:lnTo>
                  <a:lnTo>
                    <a:pt x="357" y="128"/>
                  </a:lnTo>
                  <a:lnTo>
                    <a:pt x="357" y="129"/>
                  </a:lnTo>
                  <a:lnTo>
                    <a:pt x="357" y="131"/>
                  </a:lnTo>
                  <a:lnTo>
                    <a:pt x="356" y="134"/>
                  </a:lnTo>
                  <a:lnTo>
                    <a:pt x="356" y="135"/>
                  </a:lnTo>
                  <a:lnTo>
                    <a:pt x="355" y="136"/>
                  </a:lnTo>
                  <a:lnTo>
                    <a:pt x="356" y="136"/>
                  </a:lnTo>
                  <a:lnTo>
                    <a:pt x="357" y="136"/>
                  </a:lnTo>
                  <a:lnTo>
                    <a:pt x="358" y="136"/>
                  </a:lnTo>
                  <a:lnTo>
                    <a:pt x="358" y="137"/>
                  </a:lnTo>
                  <a:lnTo>
                    <a:pt x="358" y="138"/>
                  </a:lnTo>
                  <a:lnTo>
                    <a:pt x="357" y="138"/>
                  </a:lnTo>
                  <a:lnTo>
                    <a:pt x="355" y="138"/>
                  </a:lnTo>
                  <a:lnTo>
                    <a:pt x="354" y="138"/>
                  </a:lnTo>
                  <a:lnTo>
                    <a:pt x="352" y="138"/>
                  </a:lnTo>
                  <a:lnTo>
                    <a:pt x="351" y="138"/>
                  </a:lnTo>
                  <a:lnTo>
                    <a:pt x="349" y="138"/>
                  </a:lnTo>
                  <a:lnTo>
                    <a:pt x="347" y="138"/>
                  </a:lnTo>
                  <a:lnTo>
                    <a:pt x="345" y="138"/>
                  </a:lnTo>
                  <a:lnTo>
                    <a:pt x="342" y="138"/>
                  </a:lnTo>
                  <a:lnTo>
                    <a:pt x="340" y="138"/>
                  </a:lnTo>
                  <a:lnTo>
                    <a:pt x="338" y="138"/>
                  </a:lnTo>
                  <a:lnTo>
                    <a:pt x="334" y="138"/>
                  </a:lnTo>
                  <a:lnTo>
                    <a:pt x="332" y="137"/>
                  </a:lnTo>
                  <a:lnTo>
                    <a:pt x="330" y="137"/>
                  </a:lnTo>
                  <a:lnTo>
                    <a:pt x="327" y="137"/>
                  </a:lnTo>
                  <a:lnTo>
                    <a:pt x="325" y="137"/>
                  </a:lnTo>
                  <a:lnTo>
                    <a:pt x="323" y="137"/>
                  </a:lnTo>
                  <a:lnTo>
                    <a:pt x="320" y="137"/>
                  </a:lnTo>
                  <a:lnTo>
                    <a:pt x="314" y="138"/>
                  </a:lnTo>
                  <a:lnTo>
                    <a:pt x="308" y="140"/>
                  </a:lnTo>
                  <a:lnTo>
                    <a:pt x="306" y="140"/>
                  </a:lnTo>
                  <a:lnTo>
                    <a:pt x="308" y="145"/>
                  </a:lnTo>
                  <a:lnTo>
                    <a:pt x="309" y="149"/>
                  </a:lnTo>
                  <a:lnTo>
                    <a:pt x="305" y="150"/>
                  </a:lnTo>
                  <a:lnTo>
                    <a:pt x="298" y="152"/>
                  </a:lnTo>
                  <a:lnTo>
                    <a:pt x="289" y="153"/>
                  </a:lnTo>
                  <a:lnTo>
                    <a:pt x="288" y="153"/>
                  </a:lnTo>
                  <a:lnTo>
                    <a:pt x="287" y="153"/>
                  </a:lnTo>
                  <a:lnTo>
                    <a:pt x="285" y="154"/>
                  </a:lnTo>
                  <a:lnTo>
                    <a:pt x="284" y="163"/>
                  </a:lnTo>
                  <a:lnTo>
                    <a:pt x="282" y="163"/>
                  </a:lnTo>
                  <a:lnTo>
                    <a:pt x="281" y="165"/>
                  </a:lnTo>
                  <a:lnTo>
                    <a:pt x="280" y="165"/>
                  </a:lnTo>
                  <a:lnTo>
                    <a:pt x="280" y="166"/>
                  </a:lnTo>
                  <a:lnTo>
                    <a:pt x="280" y="168"/>
                  </a:lnTo>
                  <a:lnTo>
                    <a:pt x="280" y="169"/>
                  </a:lnTo>
                  <a:lnTo>
                    <a:pt x="280" y="170"/>
                  </a:lnTo>
                  <a:lnTo>
                    <a:pt x="280" y="171"/>
                  </a:lnTo>
                  <a:lnTo>
                    <a:pt x="281" y="171"/>
                  </a:lnTo>
                  <a:lnTo>
                    <a:pt x="282" y="171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71"/>
                  </a:lnTo>
                  <a:lnTo>
                    <a:pt x="284" y="173"/>
                  </a:lnTo>
                  <a:lnTo>
                    <a:pt x="285" y="174"/>
                  </a:lnTo>
                  <a:lnTo>
                    <a:pt x="287" y="175"/>
                  </a:lnTo>
                  <a:lnTo>
                    <a:pt x="287" y="176"/>
                  </a:lnTo>
                  <a:lnTo>
                    <a:pt x="288" y="178"/>
                  </a:lnTo>
                  <a:lnTo>
                    <a:pt x="287" y="182"/>
                  </a:lnTo>
                  <a:lnTo>
                    <a:pt x="285" y="183"/>
                  </a:lnTo>
                  <a:lnTo>
                    <a:pt x="285" y="185"/>
                  </a:lnTo>
                  <a:lnTo>
                    <a:pt x="285" y="187"/>
                  </a:lnTo>
                  <a:lnTo>
                    <a:pt x="280" y="190"/>
                  </a:lnTo>
                  <a:lnTo>
                    <a:pt x="275" y="191"/>
                  </a:lnTo>
                  <a:lnTo>
                    <a:pt x="270" y="192"/>
                  </a:lnTo>
                  <a:lnTo>
                    <a:pt x="266" y="192"/>
                  </a:lnTo>
                  <a:lnTo>
                    <a:pt x="264" y="194"/>
                  </a:lnTo>
                  <a:lnTo>
                    <a:pt x="260" y="199"/>
                  </a:lnTo>
                  <a:lnTo>
                    <a:pt x="256" y="202"/>
                  </a:lnTo>
                  <a:lnTo>
                    <a:pt x="251" y="203"/>
                  </a:lnTo>
                  <a:lnTo>
                    <a:pt x="249" y="205"/>
                  </a:lnTo>
                  <a:lnTo>
                    <a:pt x="246" y="208"/>
                  </a:lnTo>
                  <a:lnTo>
                    <a:pt x="242" y="210"/>
                  </a:lnTo>
                  <a:lnTo>
                    <a:pt x="240" y="212"/>
                  </a:lnTo>
                  <a:lnTo>
                    <a:pt x="237" y="216"/>
                  </a:lnTo>
                  <a:lnTo>
                    <a:pt x="234" y="219"/>
                  </a:lnTo>
                  <a:lnTo>
                    <a:pt x="232" y="224"/>
                  </a:lnTo>
                  <a:lnTo>
                    <a:pt x="229" y="228"/>
                  </a:lnTo>
                  <a:lnTo>
                    <a:pt x="226" y="229"/>
                  </a:lnTo>
                  <a:lnTo>
                    <a:pt x="223" y="228"/>
                  </a:lnTo>
                  <a:lnTo>
                    <a:pt x="222" y="225"/>
                  </a:lnTo>
                  <a:lnTo>
                    <a:pt x="218" y="225"/>
                  </a:lnTo>
                  <a:lnTo>
                    <a:pt x="215" y="226"/>
                  </a:lnTo>
                  <a:lnTo>
                    <a:pt x="212" y="226"/>
                  </a:lnTo>
                  <a:lnTo>
                    <a:pt x="207" y="226"/>
                  </a:lnTo>
                  <a:lnTo>
                    <a:pt x="203" y="227"/>
                  </a:lnTo>
                  <a:lnTo>
                    <a:pt x="198" y="228"/>
                  </a:lnTo>
                  <a:lnTo>
                    <a:pt x="195" y="228"/>
                  </a:lnTo>
                  <a:lnTo>
                    <a:pt x="191" y="230"/>
                  </a:lnTo>
                  <a:lnTo>
                    <a:pt x="187" y="228"/>
                  </a:lnTo>
                  <a:lnTo>
                    <a:pt x="183" y="228"/>
                  </a:lnTo>
                  <a:lnTo>
                    <a:pt x="181" y="228"/>
                  </a:lnTo>
                  <a:lnTo>
                    <a:pt x="178" y="229"/>
                  </a:lnTo>
                  <a:lnTo>
                    <a:pt x="174" y="233"/>
                  </a:lnTo>
                  <a:lnTo>
                    <a:pt x="171" y="233"/>
                  </a:lnTo>
                  <a:lnTo>
                    <a:pt x="170" y="233"/>
                  </a:lnTo>
                  <a:lnTo>
                    <a:pt x="168" y="233"/>
                  </a:lnTo>
                  <a:lnTo>
                    <a:pt x="166" y="233"/>
                  </a:lnTo>
                  <a:lnTo>
                    <a:pt x="165" y="233"/>
                  </a:lnTo>
                  <a:lnTo>
                    <a:pt x="164" y="235"/>
                  </a:lnTo>
                  <a:lnTo>
                    <a:pt x="163" y="235"/>
                  </a:lnTo>
                  <a:lnTo>
                    <a:pt x="162" y="236"/>
                  </a:lnTo>
                  <a:lnTo>
                    <a:pt x="161" y="237"/>
                  </a:lnTo>
                  <a:lnTo>
                    <a:pt x="157" y="240"/>
                  </a:lnTo>
                  <a:lnTo>
                    <a:pt x="154" y="243"/>
                  </a:lnTo>
                  <a:lnTo>
                    <a:pt x="150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6" y="249"/>
                  </a:lnTo>
                  <a:lnTo>
                    <a:pt x="145" y="249"/>
                  </a:lnTo>
                  <a:lnTo>
                    <a:pt x="143" y="249"/>
                  </a:lnTo>
                  <a:lnTo>
                    <a:pt x="142" y="251"/>
                  </a:lnTo>
                  <a:lnTo>
                    <a:pt x="141" y="252"/>
                  </a:lnTo>
                  <a:lnTo>
                    <a:pt x="140" y="253"/>
                  </a:lnTo>
                  <a:lnTo>
                    <a:pt x="136" y="255"/>
                  </a:lnTo>
                  <a:lnTo>
                    <a:pt x="136" y="257"/>
                  </a:lnTo>
                  <a:lnTo>
                    <a:pt x="134" y="258"/>
                  </a:lnTo>
                  <a:lnTo>
                    <a:pt x="134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4" y="269"/>
                  </a:lnTo>
                  <a:lnTo>
                    <a:pt x="134" y="271"/>
                  </a:lnTo>
                  <a:lnTo>
                    <a:pt x="134" y="274"/>
                  </a:lnTo>
                  <a:lnTo>
                    <a:pt x="134" y="275"/>
                  </a:lnTo>
                  <a:lnTo>
                    <a:pt x="134" y="277"/>
                  </a:lnTo>
                  <a:lnTo>
                    <a:pt x="134" y="279"/>
                  </a:lnTo>
                  <a:lnTo>
                    <a:pt x="134" y="282"/>
                  </a:lnTo>
                  <a:lnTo>
                    <a:pt x="134" y="283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92"/>
                  </a:lnTo>
                  <a:lnTo>
                    <a:pt x="133" y="292"/>
                  </a:lnTo>
                  <a:lnTo>
                    <a:pt x="131" y="292"/>
                  </a:lnTo>
                  <a:lnTo>
                    <a:pt x="129" y="292"/>
                  </a:lnTo>
                  <a:lnTo>
                    <a:pt x="126" y="292"/>
                  </a:lnTo>
                  <a:lnTo>
                    <a:pt x="124" y="292"/>
                  </a:lnTo>
                  <a:lnTo>
                    <a:pt x="122" y="292"/>
                  </a:lnTo>
                  <a:lnTo>
                    <a:pt x="121" y="292"/>
                  </a:lnTo>
                  <a:lnTo>
                    <a:pt x="118" y="292"/>
                  </a:lnTo>
                  <a:lnTo>
                    <a:pt x="116" y="292"/>
                  </a:lnTo>
                  <a:lnTo>
                    <a:pt x="114" y="292"/>
                  </a:lnTo>
                  <a:lnTo>
                    <a:pt x="112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1" y="292"/>
                  </a:lnTo>
                  <a:lnTo>
                    <a:pt x="99" y="292"/>
                  </a:lnTo>
                  <a:lnTo>
                    <a:pt x="97" y="292"/>
                  </a:lnTo>
                  <a:lnTo>
                    <a:pt x="95" y="292"/>
                  </a:lnTo>
                  <a:lnTo>
                    <a:pt x="92" y="292"/>
                  </a:lnTo>
                  <a:lnTo>
                    <a:pt x="91" y="292"/>
                  </a:lnTo>
                  <a:lnTo>
                    <a:pt x="89" y="292"/>
                  </a:lnTo>
                  <a:lnTo>
                    <a:pt x="87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0" y="292"/>
                  </a:lnTo>
                  <a:lnTo>
                    <a:pt x="79" y="292"/>
                  </a:lnTo>
                  <a:lnTo>
                    <a:pt x="76" y="292"/>
                  </a:lnTo>
                  <a:lnTo>
                    <a:pt x="74" y="292"/>
                  </a:lnTo>
                  <a:lnTo>
                    <a:pt x="72" y="292"/>
                  </a:lnTo>
                  <a:lnTo>
                    <a:pt x="70" y="292"/>
                  </a:lnTo>
                  <a:lnTo>
                    <a:pt x="67" y="292"/>
                  </a:lnTo>
                  <a:lnTo>
                    <a:pt x="65" y="292"/>
                  </a:lnTo>
                  <a:lnTo>
                    <a:pt x="64" y="292"/>
                  </a:lnTo>
                  <a:lnTo>
                    <a:pt x="62" y="292"/>
                  </a:lnTo>
                  <a:lnTo>
                    <a:pt x="59" y="292"/>
                  </a:lnTo>
                  <a:lnTo>
                    <a:pt x="57" y="292"/>
                  </a:lnTo>
                  <a:lnTo>
                    <a:pt x="55" y="292"/>
                  </a:lnTo>
                  <a:lnTo>
                    <a:pt x="53" y="292"/>
                  </a:lnTo>
                  <a:lnTo>
                    <a:pt x="51" y="292"/>
                  </a:lnTo>
                  <a:lnTo>
                    <a:pt x="49" y="292"/>
                  </a:lnTo>
                  <a:lnTo>
                    <a:pt x="47" y="292"/>
                  </a:lnTo>
                  <a:lnTo>
                    <a:pt x="45" y="292"/>
                  </a:lnTo>
                  <a:lnTo>
                    <a:pt x="42" y="292"/>
                  </a:lnTo>
                  <a:lnTo>
                    <a:pt x="41" y="292"/>
                  </a:lnTo>
                  <a:lnTo>
                    <a:pt x="40" y="292"/>
                  </a:lnTo>
                  <a:lnTo>
                    <a:pt x="38" y="292"/>
                  </a:lnTo>
                  <a:lnTo>
                    <a:pt x="37" y="292"/>
                  </a:lnTo>
                  <a:lnTo>
                    <a:pt x="34" y="292"/>
                  </a:lnTo>
                  <a:lnTo>
                    <a:pt x="32" y="292"/>
                  </a:lnTo>
                  <a:lnTo>
                    <a:pt x="30" y="292"/>
                  </a:lnTo>
                  <a:lnTo>
                    <a:pt x="28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2" y="292"/>
                  </a:lnTo>
                  <a:lnTo>
                    <a:pt x="20" y="292"/>
                  </a:lnTo>
                  <a:lnTo>
                    <a:pt x="17" y="292"/>
                  </a:lnTo>
                  <a:lnTo>
                    <a:pt x="15" y="292"/>
                  </a:lnTo>
                  <a:lnTo>
                    <a:pt x="13" y="292"/>
                  </a:lnTo>
                  <a:lnTo>
                    <a:pt x="11" y="292"/>
                  </a:lnTo>
                  <a:lnTo>
                    <a:pt x="9" y="292"/>
                  </a:lnTo>
                  <a:lnTo>
                    <a:pt x="7" y="292"/>
                  </a:lnTo>
                  <a:lnTo>
                    <a:pt x="5" y="292"/>
                  </a:lnTo>
                  <a:lnTo>
                    <a:pt x="3" y="292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2" y="291"/>
                  </a:lnTo>
                  <a:lnTo>
                    <a:pt x="2" y="289"/>
                  </a:lnTo>
                  <a:lnTo>
                    <a:pt x="3" y="288"/>
                  </a:lnTo>
                  <a:lnTo>
                    <a:pt x="4" y="288"/>
                  </a:lnTo>
                  <a:lnTo>
                    <a:pt x="5" y="288"/>
                  </a:lnTo>
                  <a:lnTo>
                    <a:pt x="6" y="286"/>
                  </a:lnTo>
                  <a:lnTo>
                    <a:pt x="6" y="284"/>
                  </a:lnTo>
                  <a:lnTo>
                    <a:pt x="7" y="283"/>
                  </a:lnTo>
                  <a:lnTo>
                    <a:pt x="8" y="282"/>
                  </a:lnTo>
                  <a:lnTo>
                    <a:pt x="11" y="280"/>
                  </a:lnTo>
                  <a:lnTo>
                    <a:pt x="16" y="280"/>
                  </a:lnTo>
                  <a:lnTo>
                    <a:pt x="21" y="280"/>
                  </a:lnTo>
                  <a:lnTo>
                    <a:pt x="25" y="278"/>
                  </a:lnTo>
                  <a:lnTo>
                    <a:pt x="34" y="277"/>
                  </a:lnTo>
                  <a:lnTo>
                    <a:pt x="34" y="276"/>
                  </a:lnTo>
                  <a:lnTo>
                    <a:pt x="36" y="276"/>
                  </a:lnTo>
                  <a:lnTo>
                    <a:pt x="42" y="272"/>
                  </a:lnTo>
                  <a:lnTo>
                    <a:pt x="51" y="269"/>
                  </a:lnTo>
                  <a:lnTo>
                    <a:pt x="53" y="268"/>
                  </a:lnTo>
                  <a:lnTo>
                    <a:pt x="53" y="267"/>
                  </a:lnTo>
                  <a:lnTo>
                    <a:pt x="54" y="266"/>
                  </a:lnTo>
                  <a:lnTo>
                    <a:pt x="55" y="265"/>
                  </a:lnTo>
                  <a:lnTo>
                    <a:pt x="56" y="263"/>
                  </a:lnTo>
                  <a:lnTo>
                    <a:pt x="56" y="262"/>
                  </a:lnTo>
                  <a:lnTo>
                    <a:pt x="57" y="261"/>
                  </a:lnTo>
                  <a:lnTo>
                    <a:pt x="59" y="259"/>
                  </a:lnTo>
                  <a:lnTo>
                    <a:pt x="61" y="258"/>
                  </a:lnTo>
                  <a:lnTo>
                    <a:pt x="62" y="258"/>
                  </a:lnTo>
                  <a:lnTo>
                    <a:pt x="62" y="257"/>
                  </a:lnTo>
                  <a:lnTo>
                    <a:pt x="63" y="257"/>
                  </a:lnTo>
                  <a:lnTo>
                    <a:pt x="63" y="255"/>
                  </a:lnTo>
                  <a:lnTo>
                    <a:pt x="64" y="254"/>
                  </a:lnTo>
                  <a:lnTo>
                    <a:pt x="73" y="250"/>
                  </a:lnTo>
                  <a:lnTo>
                    <a:pt x="75" y="249"/>
                  </a:lnTo>
                  <a:lnTo>
                    <a:pt x="78" y="247"/>
                  </a:lnTo>
                  <a:lnTo>
                    <a:pt x="79" y="246"/>
                  </a:lnTo>
                  <a:lnTo>
                    <a:pt x="82" y="243"/>
                  </a:lnTo>
                  <a:lnTo>
                    <a:pt x="86" y="238"/>
                  </a:lnTo>
                  <a:lnTo>
                    <a:pt x="86" y="237"/>
                  </a:lnTo>
                  <a:lnTo>
                    <a:pt x="87" y="236"/>
                  </a:lnTo>
                  <a:lnTo>
                    <a:pt x="88" y="236"/>
                  </a:lnTo>
                  <a:lnTo>
                    <a:pt x="89" y="235"/>
                  </a:lnTo>
                  <a:lnTo>
                    <a:pt x="90" y="234"/>
                  </a:lnTo>
                  <a:lnTo>
                    <a:pt x="90" y="233"/>
                  </a:lnTo>
                  <a:lnTo>
                    <a:pt x="90" y="232"/>
                  </a:lnTo>
                  <a:lnTo>
                    <a:pt x="91" y="232"/>
                  </a:lnTo>
                  <a:lnTo>
                    <a:pt x="91" y="230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4" y="227"/>
                  </a:lnTo>
                  <a:lnTo>
                    <a:pt x="94" y="226"/>
                  </a:lnTo>
                  <a:lnTo>
                    <a:pt x="94" y="225"/>
                  </a:lnTo>
                  <a:lnTo>
                    <a:pt x="96" y="224"/>
                  </a:lnTo>
                  <a:lnTo>
                    <a:pt x="96" y="222"/>
                  </a:lnTo>
                  <a:lnTo>
                    <a:pt x="97" y="221"/>
                  </a:lnTo>
                  <a:lnTo>
                    <a:pt x="101" y="217"/>
                  </a:lnTo>
                  <a:lnTo>
                    <a:pt x="104" y="211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7" y="201"/>
                  </a:lnTo>
                  <a:lnTo>
                    <a:pt x="107" y="199"/>
                  </a:lnTo>
                  <a:lnTo>
                    <a:pt x="107" y="198"/>
                  </a:lnTo>
                  <a:lnTo>
                    <a:pt x="106" y="196"/>
                  </a:lnTo>
                  <a:lnTo>
                    <a:pt x="106" y="195"/>
                  </a:lnTo>
                  <a:lnTo>
                    <a:pt x="105" y="194"/>
                  </a:lnTo>
                  <a:lnTo>
                    <a:pt x="105" y="193"/>
                  </a:lnTo>
                  <a:lnTo>
                    <a:pt x="104" y="193"/>
                  </a:lnTo>
                  <a:lnTo>
                    <a:pt x="104" y="192"/>
                  </a:lnTo>
                  <a:lnTo>
                    <a:pt x="103" y="191"/>
                  </a:lnTo>
                  <a:lnTo>
                    <a:pt x="100" y="190"/>
                  </a:lnTo>
                  <a:lnTo>
                    <a:pt x="99" y="190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100" y="185"/>
                  </a:lnTo>
                  <a:lnTo>
                    <a:pt x="101" y="184"/>
                  </a:lnTo>
                  <a:lnTo>
                    <a:pt x="101" y="183"/>
                  </a:lnTo>
                  <a:lnTo>
                    <a:pt x="100" y="183"/>
                  </a:lnTo>
                  <a:lnTo>
                    <a:pt x="100" y="182"/>
                  </a:lnTo>
                  <a:lnTo>
                    <a:pt x="101" y="182"/>
                  </a:lnTo>
                  <a:lnTo>
                    <a:pt x="100" y="175"/>
                  </a:lnTo>
                  <a:lnTo>
                    <a:pt x="100" y="174"/>
                  </a:lnTo>
                  <a:lnTo>
                    <a:pt x="100" y="173"/>
                  </a:lnTo>
                  <a:lnTo>
                    <a:pt x="100" y="171"/>
                  </a:lnTo>
                  <a:lnTo>
                    <a:pt x="101" y="167"/>
                  </a:lnTo>
                  <a:lnTo>
                    <a:pt x="101" y="165"/>
                  </a:lnTo>
                  <a:lnTo>
                    <a:pt x="100" y="163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1" y="160"/>
                  </a:lnTo>
                  <a:lnTo>
                    <a:pt x="103" y="158"/>
                  </a:lnTo>
                  <a:lnTo>
                    <a:pt x="104" y="158"/>
                  </a:lnTo>
                  <a:lnTo>
                    <a:pt x="104" y="157"/>
                  </a:lnTo>
                  <a:lnTo>
                    <a:pt x="104" y="155"/>
                  </a:lnTo>
                  <a:lnTo>
                    <a:pt x="105" y="155"/>
                  </a:lnTo>
                  <a:lnTo>
                    <a:pt x="105" y="154"/>
                  </a:lnTo>
                  <a:lnTo>
                    <a:pt x="105" y="152"/>
                  </a:lnTo>
                  <a:lnTo>
                    <a:pt x="106" y="151"/>
                  </a:lnTo>
                  <a:lnTo>
                    <a:pt x="108" y="149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5"/>
                  </a:lnTo>
                  <a:lnTo>
                    <a:pt x="111" y="144"/>
                  </a:lnTo>
                  <a:lnTo>
                    <a:pt x="114" y="141"/>
                  </a:lnTo>
                  <a:lnTo>
                    <a:pt x="115" y="141"/>
                  </a:lnTo>
                  <a:lnTo>
                    <a:pt x="115" y="140"/>
                  </a:lnTo>
                  <a:lnTo>
                    <a:pt x="115" y="138"/>
                  </a:lnTo>
                  <a:lnTo>
                    <a:pt x="115" y="137"/>
                  </a:lnTo>
                  <a:lnTo>
                    <a:pt x="116" y="136"/>
                  </a:lnTo>
                  <a:lnTo>
                    <a:pt x="117" y="135"/>
                  </a:lnTo>
                  <a:lnTo>
                    <a:pt x="117" y="134"/>
                  </a:lnTo>
                  <a:lnTo>
                    <a:pt x="117" y="131"/>
                  </a:lnTo>
                  <a:lnTo>
                    <a:pt x="117" y="129"/>
                  </a:lnTo>
                  <a:lnTo>
                    <a:pt x="116" y="129"/>
                  </a:lnTo>
                  <a:lnTo>
                    <a:pt x="116" y="128"/>
                  </a:lnTo>
                  <a:lnTo>
                    <a:pt x="117" y="128"/>
                  </a:lnTo>
                  <a:lnTo>
                    <a:pt x="117" y="127"/>
                  </a:lnTo>
                  <a:lnTo>
                    <a:pt x="118" y="126"/>
                  </a:lnTo>
                  <a:lnTo>
                    <a:pt x="118" y="125"/>
                  </a:lnTo>
                  <a:lnTo>
                    <a:pt x="117" y="125"/>
                  </a:lnTo>
                  <a:lnTo>
                    <a:pt x="117" y="124"/>
                  </a:lnTo>
                  <a:lnTo>
                    <a:pt x="117" y="123"/>
                  </a:lnTo>
                  <a:lnTo>
                    <a:pt x="117" y="121"/>
                  </a:lnTo>
                  <a:lnTo>
                    <a:pt x="122" y="118"/>
                  </a:lnTo>
                  <a:lnTo>
                    <a:pt x="125" y="113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33" y="106"/>
                  </a:lnTo>
                  <a:lnTo>
                    <a:pt x="137" y="102"/>
                  </a:lnTo>
                  <a:lnTo>
                    <a:pt x="137" y="101"/>
                  </a:lnTo>
                  <a:lnTo>
                    <a:pt x="137" y="100"/>
                  </a:lnTo>
                  <a:lnTo>
                    <a:pt x="139" y="96"/>
                  </a:lnTo>
                  <a:lnTo>
                    <a:pt x="140" y="96"/>
                  </a:lnTo>
                  <a:lnTo>
                    <a:pt x="140" y="98"/>
                  </a:lnTo>
                  <a:lnTo>
                    <a:pt x="141" y="98"/>
                  </a:lnTo>
                  <a:lnTo>
                    <a:pt x="142" y="98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8" y="92"/>
                  </a:lnTo>
                  <a:lnTo>
                    <a:pt x="153" y="91"/>
                  </a:lnTo>
                  <a:lnTo>
                    <a:pt x="155" y="90"/>
                  </a:lnTo>
                  <a:lnTo>
                    <a:pt x="156" y="90"/>
                  </a:lnTo>
                  <a:lnTo>
                    <a:pt x="158" y="89"/>
                  </a:lnTo>
                  <a:lnTo>
                    <a:pt x="159" y="87"/>
                  </a:lnTo>
                  <a:lnTo>
                    <a:pt x="162" y="86"/>
                  </a:lnTo>
                  <a:lnTo>
                    <a:pt x="163" y="86"/>
                  </a:lnTo>
                  <a:lnTo>
                    <a:pt x="164" y="86"/>
                  </a:lnTo>
                  <a:lnTo>
                    <a:pt x="164" y="85"/>
                  </a:lnTo>
                  <a:lnTo>
                    <a:pt x="165" y="85"/>
                  </a:lnTo>
                  <a:lnTo>
                    <a:pt x="166" y="85"/>
                  </a:lnTo>
                  <a:lnTo>
                    <a:pt x="166" y="84"/>
                  </a:lnTo>
                  <a:lnTo>
                    <a:pt x="166" y="85"/>
                  </a:lnTo>
                  <a:lnTo>
                    <a:pt x="167" y="85"/>
                  </a:lnTo>
                  <a:lnTo>
                    <a:pt x="167" y="84"/>
                  </a:lnTo>
                  <a:lnTo>
                    <a:pt x="168" y="84"/>
                  </a:lnTo>
                  <a:lnTo>
                    <a:pt x="170" y="84"/>
                  </a:lnTo>
                  <a:lnTo>
                    <a:pt x="171" y="83"/>
                  </a:lnTo>
                  <a:lnTo>
                    <a:pt x="171" y="82"/>
                  </a:lnTo>
                  <a:lnTo>
                    <a:pt x="172" y="82"/>
                  </a:lnTo>
                  <a:lnTo>
                    <a:pt x="173" y="81"/>
                  </a:lnTo>
                  <a:lnTo>
                    <a:pt x="174" y="81"/>
                  </a:lnTo>
                  <a:lnTo>
                    <a:pt x="175" y="81"/>
                  </a:lnTo>
                  <a:lnTo>
                    <a:pt x="178" y="78"/>
                  </a:lnTo>
                  <a:lnTo>
                    <a:pt x="179" y="78"/>
                  </a:lnTo>
                  <a:lnTo>
                    <a:pt x="180" y="77"/>
                  </a:lnTo>
                  <a:lnTo>
                    <a:pt x="181" y="77"/>
                  </a:lnTo>
                  <a:lnTo>
                    <a:pt x="182" y="77"/>
                  </a:lnTo>
                  <a:lnTo>
                    <a:pt x="182" y="76"/>
                  </a:lnTo>
                  <a:lnTo>
                    <a:pt x="183" y="76"/>
                  </a:lnTo>
                  <a:lnTo>
                    <a:pt x="184" y="75"/>
                  </a:lnTo>
                  <a:lnTo>
                    <a:pt x="188" y="73"/>
                  </a:lnTo>
                  <a:lnTo>
                    <a:pt x="190" y="69"/>
                  </a:lnTo>
                  <a:lnTo>
                    <a:pt x="193" y="65"/>
                  </a:lnTo>
                  <a:lnTo>
                    <a:pt x="195" y="60"/>
                  </a:lnTo>
                  <a:lnTo>
                    <a:pt x="198" y="56"/>
                  </a:lnTo>
                  <a:lnTo>
                    <a:pt x="199" y="54"/>
                  </a:lnTo>
                  <a:lnTo>
                    <a:pt x="199" y="53"/>
                  </a:lnTo>
                  <a:lnTo>
                    <a:pt x="200" y="52"/>
                  </a:lnTo>
                  <a:lnTo>
                    <a:pt x="206" y="39"/>
                  </a:lnTo>
                  <a:lnTo>
                    <a:pt x="209" y="29"/>
                  </a:lnTo>
                  <a:lnTo>
                    <a:pt x="214" y="16"/>
                  </a:lnTo>
                  <a:lnTo>
                    <a:pt x="215" y="15"/>
                  </a:lnTo>
                  <a:lnTo>
                    <a:pt x="215" y="14"/>
                  </a:lnTo>
                  <a:lnTo>
                    <a:pt x="215" y="12"/>
                  </a:lnTo>
                  <a:lnTo>
                    <a:pt x="216" y="10"/>
                  </a:lnTo>
                  <a:lnTo>
                    <a:pt x="216" y="9"/>
                  </a:lnTo>
                  <a:lnTo>
                    <a:pt x="216" y="7"/>
                  </a:lnTo>
                  <a:lnTo>
                    <a:pt x="217" y="7"/>
                  </a:lnTo>
                  <a:lnTo>
                    <a:pt x="217" y="6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4" y="4"/>
                  </a:lnTo>
                  <a:lnTo>
                    <a:pt x="224" y="3"/>
                  </a:lnTo>
                  <a:lnTo>
                    <a:pt x="224" y="4"/>
                  </a:lnTo>
                  <a:lnTo>
                    <a:pt x="225" y="3"/>
                  </a:lnTo>
                  <a:lnTo>
                    <a:pt x="226" y="4"/>
                  </a:lnTo>
                  <a:lnTo>
                    <a:pt x="228" y="4"/>
                  </a:lnTo>
                  <a:lnTo>
                    <a:pt x="229" y="3"/>
                  </a:lnTo>
                  <a:lnTo>
                    <a:pt x="230" y="3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3" y="1"/>
                  </a:lnTo>
                  <a:lnTo>
                    <a:pt x="233" y="0"/>
                  </a:lnTo>
                  <a:lnTo>
                    <a:pt x="233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24">
              <a:extLst>
                <a:ext uri="{FF2B5EF4-FFF2-40B4-BE49-F238E27FC236}">
                  <a16:creationId xmlns:a16="http://schemas.microsoft.com/office/drawing/2014/main" id="{4E570F54-12B6-1851-98F6-A58780ABC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109" y="985975"/>
              <a:ext cx="667258" cy="644687"/>
            </a:xfrm>
            <a:custGeom>
              <a:avLst/>
              <a:gdLst>
                <a:gd name="T0" fmla="*/ 73 w 473"/>
                <a:gd name="T1" fmla="*/ 3 h 457"/>
                <a:gd name="T2" fmla="*/ 89 w 473"/>
                <a:gd name="T3" fmla="*/ 12 h 457"/>
                <a:gd name="T4" fmla="*/ 118 w 473"/>
                <a:gd name="T5" fmla="*/ 9 h 457"/>
                <a:gd name="T6" fmla="*/ 147 w 473"/>
                <a:gd name="T7" fmla="*/ 17 h 457"/>
                <a:gd name="T8" fmla="*/ 168 w 473"/>
                <a:gd name="T9" fmla="*/ 26 h 457"/>
                <a:gd name="T10" fmla="*/ 180 w 473"/>
                <a:gd name="T11" fmla="*/ 34 h 457"/>
                <a:gd name="T12" fmla="*/ 186 w 473"/>
                <a:gd name="T13" fmla="*/ 54 h 457"/>
                <a:gd name="T14" fmla="*/ 239 w 473"/>
                <a:gd name="T15" fmla="*/ 74 h 457"/>
                <a:gd name="T16" fmla="*/ 256 w 473"/>
                <a:gd name="T17" fmla="*/ 82 h 457"/>
                <a:gd name="T18" fmla="*/ 279 w 473"/>
                <a:gd name="T19" fmla="*/ 98 h 457"/>
                <a:gd name="T20" fmla="*/ 298 w 473"/>
                <a:gd name="T21" fmla="*/ 102 h 457"/>
                <a:gd name="T22" fmla="*/ 319 w 473"/>
                <a:gd name="T23" fmla="*/ 86 h 457"/>
                <a:gd name="T24" fmla="*/ 322 w 473"/>
                <a:gd name="T25" fmla="*/ 66 h 457"/>
                <a:gd name="T26" fmla="*/ 316 w 473"/>
                <a:gd name="T27" fmla="*/ 50 h 457"/>
                <a:gd name="T28" fmla="*/ 329 w 473"/>
                <a:gd name="T29" fmla="*/ 27 h 457"/>
                <a:gd name="T30" fmla="*/ 357 w 473"/>
                <a:gd name="T31" fmla="*/ 15 h 457"/>
                <a:gd name="T32" fmla="*/ 374 w 473"/>
                <a:gd name="T33" fmla="*/ 10 h 457"/>
                <a:gd name="T34" fmla="*/ 390 w 473"/>
                <a:gd name="T35" fmla="*/ 11 h 457"/>
                <a:gd name="T36" fmla="*/ 410 w 473"/>
                <a:gd name="T37" fmla="*/ 18 h 457"/>
                <a:gd name="T38" fmla="*/ 413 w 473"/>
                <a:gd name="T39" fmla="*/ 26 h 457"/>
                <a:gd name="T40" fmla="*/ 416 w 473"/>
                <a:gd name="T41" fmla="*/ 33 h 457"/>
                <a:gd name="T42" fmla="*/ 421 w 473"/>
                <a:gd name="T43" fmla="*/ 35 h 457"/>
                <a:gd name="T44" fmla="*/ 455 w 473"/>
                <a:gd name="T45" fmla="*/ 42 h 457"/>
                <a:gd name="T46" fmla="*/ 470 w 473"/>
                <a:gd name="T47" fmla="*/ 44 h 457"/>
                <a:gd name="T48" fmla="*/ 471 w 473"/>
                <a:gd name="T49" fmla="*/ 55 h 457"/>
                <a:gd name="T50" fmla="*/ 466 w 473"/>
                <a:gd name="T51" fmla="*/ 78 h 457"/>
                <a:gd name="T52" fmla="*/ 466 w 473"/>
                <a:gd name="T53" fmla="*/ 94 h 457"/>
                <a:gd name="T54" fmla="*/ 460 w 473"/>
                <a:gd name="T55" fmla="*/ 107 h 457"/>
                <a:gd name="T56" fmla="*/ 465 w 473"/>
                <a:gd name="T57" fmla="*/ 125 h 457"/>
                <a:gd name="T58" fmla="*/ 469 w 473"/>
                <a:gd name="T59" fmla="*/ 163 h 457"/>
                <a:gd name="T60" fmla="*/ 469 w 473"/>
                <a:gd name="T61" fmla="*/ 225 h 457"/>
                <a:gd name="T62" fmla="*/ 469 w 473"/>
                <a:gd name="T63" fmla="*/ 311 h 457"/>
                <a:gd name="T64" fmla="*/ 469 w 473"/>
                <a:gd name="T65" fmla="*/ 386 h 457"/>
                <a:gd name="T66" fmla="*/ 469 w 473"/>
                <a:gd name="T67" fmla="*/ 422 h 457"/>
                <a:gd name="T68" fmla="*/ 461 w 473"/>
                <a:gd name="T69" fmla="*/ 442 h 457"/>
                <a:gd name="T70" fmla="*/ 438 w 473"/>
                <a:gd name="T71" fmla="*/ 454 h 457"/>
                <a:gd name="T72" fmla="*/ 408 w 473"/>
                <a:gd name="T73" fmla="*/ 442 h 457"/>
                <a:gd name="T74" fmla="*/ 376 w 473"/>
                <a:gd name="T75" fmla="*/ 425 h 457"/>
                <a:gd name="T76" fmla="*/ 343 w 473"/>
                <a:gd name="T77" fmla="*/ 408 h 457"/>
                <a:gd name="T78" fmla="*/ 310 w 473"/>
                <a:gd name="T79" fmla="*/ 389 h 457"/>
                <a:gd name="T80" fmla="*/ 280 w 473"/>
                <a:gd name="T81" fmla="*/ 373 h 457"/>
                <a:gd name="T82" fmla="*/ 246 w 473"/>
                <a:gd name="T83" fmla="*/ 356 h 457"/>
                <a:gd name="T84" fmla="*/ 213 w 473"/>
                <a:gd name="T85" fmla="*/ 338 h 457"/>
                <a:gd name="T86" fmla="*/ 193 w 473"/>
                <a:gd name="T87" fmla="*/ 334 h 457"/>
                <a:gd name="T88" fmla="*/ 177 w 473"/>
                <a:gd name="T89" fmla="*/ 342 h 457"/>
                <a:gd name="T90" fmla="*/ 147 w 473"/>
                <a:gd name="T91" fmla="*/ 358 h 457"/>
                <a:gd name="T92" fmla="*/ 122 w 473"/>
                <a:gd name="T93" fmla="*/ 338 h 457"/>
                <a:gd name="T94" fmla="*/ 98 w 473"/>
                <a:gd name="T95" fmla="*/ 333 h 457"/>
                <a:gd name="T96" fmla="*/ 76 w 473"/>
                <a:gd name="T97" fmla="*/ 320 h 457"/>
                <a:gd name="T98" fmla="*/ 48 w 473"/>
                <a:gd name="T99" fmla="*/ 296 h 457"/>
                <a:gd name="T100" fmla="*/ 27 w 473"/>
                <a:gd name="T101" fmla="*/ 289 h 457"/>
                <a:gd name="T102" fmla="*/ 15 w 473"/>
                <a:gd name="T103" fmla="*/ 261 h 457"/>
                <a:gd name="T104" fmla="*/ 5 w 473"/>
                <a:gd name="T105" fmla="*/ 235 h 457"/>
                <a:gd name="T106" fmla="*/ 15 w 473"/>
                <a:gd name="T107" fmla="*/ 217 h 457"/>
                <a:gd name="T108" fmla="*/ 15 w 473"/>
                <a:gd name="T109" fmla="*/ 197 h 457"/>
                <a:gd name="T110" fmla="*/ 14 w 473"/>
                <a:gd name="T111" fmla="*/ 171 h 457"/>
                <a:gd name="T112" fmla="*/ 2 w 473"/>
                <a:gd name="T113" fmla="*/ 111 h 457"/>
                <a:gd name="T114" fmla="*/ 27 w 473"/>
                <a:gd name="T115" fmla="*/ 86 h 457"/>
                <a:gd name="T116" fmla="*/ 27 w 473"/>
                <a:gd name="T117" fmla="*/ 68 h 457"/>
                <a:gd name="T118" fmla="*/ 35 w 473"/>
                <a:gd name="T119" fmla="*/ 51 h 457"/>
                <a:gd name="T120" fmla="*/ 43 w 473"/>
                <a:gd name="T121" fmla="*/ 42 h 457"/>
                <a:gd name="T122" fmla="*/ 68 w 473"/>
                <a:gd name="T123" fmla="*/ 26 h 457"/>
                <a:gd name="T124" fmla="*/ 64 w 473"/>
                <a:gd name="T125" fmla="*/ 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457">
                  <a:moveTo>
                    <a:pt x="65" y="0"/>
                  </a:moveTo>
                  <a:lnTo>
                    <a:pt x="67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6" y="3"/>
                  </a:lnTo>
                  <a:lnTo>
                    <a:pt x="82" y="8"/>
                  </a:lnTo>
                  <a:lnTo>
                    <a:pt x="85" y="9"/>
                  </a:lnTo>
                  <a:lnTo>
                    <a:pt x="86" y="10"/>
                  </a:lnTo>
                  <a:lnTo>
                    <a:pt x="87" y="11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13" y="11"/>
                  </a:lnTo>
                  <a:lnTo>
                    <a:pt x="114" y="11"/>
                  </a:lnTo>
                  <a:lnTo>
                    <a:pt x="114" y="10"/>
                  </a:lnTo>
                  <a:lnTo>
                    <a:pt x="115" y="10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21" y="10"/>
                  </a:lnTo>
                  <a:lnTo>
                    <a:pt x="128" y="13"/>
                  </a:lnTo>
                  <a:lnTo>
                    <a:pt x="129" y="13"/>
                  </a:lnTo>
                  <a:lnTo>
                    <a:pt x="134" y="13"/>
                  </a:lnTo>
                  <a:lnTo>
                    <a:pt x="135" y="13"/>
                  </a:lnTo>
                  <a:lnTo>
                    <a:pt x="138" y="15"/>
                  </a:lnTo>
                  <a:lnTo>
                    <a:pt x="140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8"/>
                  </a:lnTo>
                  <a:lnTo>
                    <a:pt x="150" y="19"/>
                  </a:lnTo>
                  <a:lnTo>
                    <a:pt x="153" y="21"/>
                  </a:lnTo>
                  <a:lnTo>
                    <a:pt x="154" y="24"/>
                  </a:lnTo>
                  <a:lnTo>
                    <a:pt x="159" y="25"/>
                  </a:lnTo>
                  <a:lnTo>
                    <a:pt x="160" y="25"/>
                  </a:lnTo>
                  <a:lnTo>
                    <a:pt x="161" y="26"/>
                  </a:lnTo>
                  <a:lnTo>
                    <a:pt x="162" y="26"/>
                  </a:lnTo>
                  <a:lnTo>
                    <a:pt x="168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8" y="31"/>
                  </a:lnTo>
                  <a:lnTo>
                    <a:pt x="179" y="31"/>
                  </a:lnTo>
                  <a:lnTo>
                    <a:pt x="179" y="32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6"/>
                  </a:lnTo>
                  <a:lnTo>
                    <a:pt x="181" y="37"/>
                  </a:lnTo>
                  <a:lnTo>
                    <a:pt x="181" y="38"/>
                  </a:lnTo>
                  <a:lnTo>
                    <a:pt x="181" y="40"/>
                  </a:lnTo>
                  <a:lnTo>
                    <a:pt x="181" y="41"/>
                  </a:lnTo>
                  <a:lnTo>
                    <a:pt x="181" y="43"/>
                  </a:lnTo>
                  <a:lnTo>
                    <a:pt x="181" y="44"/>
                  </a:lnTo>
                  <a:lnTo>
                    <a:pt x="185" y="53"/>
                  </a:lnTo>
                  <a:lnTo>
                    <a:pt x="186" y="54"/>
                  </a:lnTo>
                  <a:lnTo>
                    <a:pt x="189" y="60"/>
                  </a:lnTo>
                  <a:lnTo>
                    <a:pt x="190" y="61"/>
                  </a:lnTo>
                  <a:lnTo>
                    <a:pt x="193" y="63"/>
                  </a:lnTo>
                  <a:lnTo>
                    <a:pt x="202" y="67"/>
                  </a:lnTo>
                  <a:lnTo>
                    <a:pt x="211" y="69"/>
                  </a:lnTo>
                  <a:lnTo>
                    <a:pt x="222" y="69"/>
                  </a:lnTo>
                  <a:lnTo>
                    <a:pt x="228" y="70"/>
                  </a:lnTo>
                  <a:lnTo>
                    <a:pt x="235" y="73"/>
                  </a:lnTo>
                  <a:lnTo>
                    <a:pt x="239" y="74"/>
                  </a:lnTo>
                  <a:lnTo>
                    <a:pt x="240" y="74"/>
                  </a:lnTo>
                  <a:lnTo>
                    <a:pt x="242" y="74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8" y="77"/>
                  </a:lnTo>
                  <a:lnTo>
                    <a:pt x="251" y="78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6" y="82"/>
                  </a:lnTo>
                  <a:lnTo>
                    <a:pt x="257" y="82"/>
                  </a:lnTo>
                  <a:lnTo>
                    <a:pt x="261" y="83"/>
                  </a:lnTo>
                  <a:lnTo>
                    <a:pt x="265" y="84"/>
                  </a:lnTo>
                  <a:lnTo>
                    <a:pt x="266" y="85"/>
                  </a:lnTo>
                  <a:lnTo>
                    <a:pt x="266" y="86"/>
                  </a:lnTo>
                  <a:lnTo>
                    <a:pt x="270" y="88"/>
                  </a:lnTo>
                  <a:lnTo>
                    <a:pt x="277" y="94"/>
                  </a:lnTo>
                  <a:lnTo>
                    <a:pt x="278" y="96"/>
                  </a:lnTo>
                  <a:lnTo>
                    <a:pt x="279" y="98"/>
                  </a:lnTo>
                  <a:lnTo>
                    <a:pt x="281" y="98"/>
                  </a:lnTo>
                  <a:lnTo>
                    <a:pt x="282" y="99"/>
                  </a:lnTo>
                  <a:lnTo>
                    <a:pt x="284" y="99"/>
                  </a:lnTo>
                  <a:lnTo>
                    <a:pt x="287" y="101"/>
                  </a:lnTo>
                  <a:lnTo>
                    <a:pt x="289" y="102"/>
                  </a:lnTo>
                  <a:lnTo>
                    <a:pt x="291" y="102"/>
                  </a:lnTo>
                  <a:lnTo>
                    <a:pt x="294" y="102"/>
                  </a:lnTo>
                  <a:lnTo>
                    <a:pt x="297" y="102"/>
                  </a:lnTo>
                  <a:lnTo>
                    <a:pt x="298" y="102"/>
                  </a:lnTo>
                  <a:lnTo>
                    <a:pt x="299" y="101"/>
                  </a:lnTo>
                  <a:lnTo>
                    <a:pt x="302" y="100"/>
                  </a:lnTo>
                  <a:lnTo>
                    <a:pt x="305" y="98"/>
                  </a:lnTo>
                  <a:lnTo>
                    <a:pt x="306" y="98"/>
                  </a:lnTo>
                  <a:lnTo>
                    <a:pt x="307" y="98"/>
                  </a:lnTo>
                  <a:lnTo>
                    <a:pt x="309" y="98"/>
                  </a:lnTo>
                  <a:lnTo>
                    <a:pt x="312" y="94"/>
                  </a:lnTo>
                  <a:lnTo>
                    <a:pt x="316" y="88"/>
                  </a:lnTo>
                  <a:lnTo>
                    <a:pt x="319" y="86"/>
                  </a:lnTo>
                  <a:lnTo>
                    <a:pt x="319" y="85"/>
                  </a:lnTo>
                  <a:lnTo>
                    <a:pt x="320" y="84"/>
                  </a:lnTo>
                  <a:lnTo>
                    <a:pt x="321" y="83"/>
                  </a:lnTo>
                  <a:lnTo>
                    <a:pt x="322" y="79"/>
                  </a:lnTo>
                  <a:lnTo>
                    <a:pt x="324" y="75"/>
                  </a:lnTo>
                  <a:lnTo>
                    <a:pt x="324" y="74"/>
                  </a:lnTo>
                  <a:lnTo>
                    <a:pt x="324" y="69"/>
                  </a:lnTo>
                  <a:lnTo>
                    <a:pt x="323" y="68"/>
                  </a:lnTo>
                  <a:lnTo>
                    <a:pt x="322" y="66"/>
                  </a:lnTo>
                  <a:lnTo>
                    <a:pt x="322" y="65"/>
                  </a:lnTo>
                  <a:lnTo>
                    <a:pt x="321" y="63"/>
                  </a:lnTo>
                  <a:lnTo>
                    <a:pt x="320" y="63"/>
                  </a:lnTo>
                  <a:lnTo>
                    <a:pt x="318" y="58"/>
                  </a:lnTo>
                  <a:lnTo>
                    <a:pt x="318" y="55"/>
                  </a:lnTo>
                  <a:lnTo>
                    <a:pt x="318" y="54"/>
                  </a:lnTo>
                  <a:lnTo>
                    <a:pt x="318" y="53"/>
                  </a:lnTo>
                  <a:lnTo>
                    <a:pt x="318" y="52"/>
                  </a:lnTo>
                  <a:lnTo>
                    <a:pt x="316" y="50"/>
                  </a:lnTo>
                  <a:lnTo>
                    <a:pt x="318" y="49"/>
                  </a:lnTo>
                  <a:lnTo>
                    <a:pt x="318" y="45"/>
                  </a:lnTo>
                  <a:lnTo>
                    <a:pt x="318" y="44"/>
                  </a:lnTo>
                  <a:lnTo>
                    <a:pt x="318" y="43"/>
                  </a:lnTo>
                  <a:lnTo>
                    <a:pt x="319" y="43"/>
                  </a:lnTo>
                  <a:lnTo>
                    <a:pt x="321" y="36"/>
                  </a:lnTo>
                  <a:lnTo>
                    <a:pt x="322" y="36"/>
                  </a:lnTo>
                  <a:lnTo>
                    <a:pt x="328" y="29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1" y="26"/>
                  </a:lnTo>
                  <a:lnTo>
                    <a:pt x="332" y="26"/>
                  </a:lnTo>
                  <a:lnTo>
                    <a:pt x="336" y="23"/>
                  </a:lnTo>
                  <a:lnTo>
                    <a:pt x="344" y="19"/>
                  </a:lnTo>
                  <a:lnTo>
                    <a:pt x="347" y="16"/>
                  </a:lnTo>
                  <a:lnTo>
                    <a:pt x="351" y="15"/>
                  </a:lnTo>
                  <a:lnTo>
                    <a:pt x="353" y="15"/>
                  </a:lnTo>
                  <a:lnTo>
                    <a:pt x="357" y="15"/>
                  </a:lnTo>
                  <a:lnTo>
                    <a:pt x="360" y="15"/>
                  </a:lnTo>
                  <a:lnTo>
                    <a:pt x="362" y="13"/>
                  </a:lnTo>
                  <a:lnTo>
                    <a:pt x="363" y="13"/>
                  </a:lnTo>
                  <a:lnTo>
                    <a:pt x="368" y="9"/>
                  </a:lnTo>
                  <a:lnTo>
                    <a:pt x="370" y="9"/>
                  </a:lnTo>
                  <a:lnTo>
                    <a:pt x="371" y="8"/>
                  </a:lnTo>
                  <a:lnTo>
                    <a:pt x="372" y="9"/>
                  </a:lnTo>
                  <a:lnTo>
                    <a:pt x="373" y="9"/>
                  </a:lnTo>
                  <a:lnTo>
                    <a:pt x="374" y="10"/>
                  </a:lnTo>
                  <a:lnTo>
                    <a:pt x="376" y="10"/>
                  </a:lnTo>
                  <a:lnTo>
                    <a:pt x="382" y="9"/>
                  </a:lnTo>
                  <a:lnTo>
                    <a:pt x="383" y="8"/>
                  </a:lnTo>
                  <a:lnTo>
                    <a:pt x="383" y="9"/>
                  </a:lnTo>
                  <a:lnTo>
                    <a:pt x="385" y="9"/>
                  </a:lnTo>
                  <a:lnTo>
                    <a:pt x="386" y="10"/>
                  </a:lnTo>
                  <a:lnTo>
                    <a:pt x="387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4" y="13"/>
                  </a:lnTo>
                  <a:lnTo>
                    <a:pt x="395" y="13"/>
                  </a:lnTo>
                  <a:lnTo>
                    <a:pt x="396" y="15"/>
                  </a:lnTo>
                  <a:lnTo>
                    <a:pt x="404" y="16"/>
                  </a:lnTo>
                  <a:lnTo>
                    <a:pt x="405" y="17"/>
                  </a:lnTo>
                  <a:lnTo>
                    <a:pt x="406" y="18"/>
                  </a:lnTo>
                  <a:lnTo>
                    <a:pt x="407" y="18"/>
                  </a:lnTo>
                  <a:lnTo>
                    <a:pt x="408" y="18"/>
                  </a:lnTo>
                  <a:lnTo>
                    <a:pt x="410" y="18"/>
                  </a:lnTo>
                  <a:lnTo>
                    <a:pt x="411" y="19"/>
                  </a:lnTo>
                  <a:lnTo>
                    <a:pt x="412" y="19"/>
                  </a:lnTo>
                  <a:lnTo>
                    <a:pt x="413" y="19"/>
                  </a:lnTo>
                  <a:lnTo>
                    <a:pt x="413" y="20"/>
                  </a:lnTo>
                  <a:lnTo>
                    <a:pt x="412" y="21"/>
                  </a:lnTo>
                  <a:lnTo>
                    <a:pt x="412" y="24"/>
                  </a:lnTo>
                  <a:lnTo>
                    <a:pt x="413" y="24"/>
                  </a:lnTo>
                  <a:lnTo>
                    <a:pt x="413" y="25"/>
                  </a:lnTo>
                  <a:lnTo>
                    <a:pt x="413" y="26"/>
                  </a:lnTo>
                  <a:lnTo>
                    <a:pt x="413" y="28"/>
                  </a:lnTo>
                  <a:lnTo>
                    <a:pt x="412" y="27"/>
                  </a:lnTo>
                  <a:lnTo>
                    <a:pt x="412" y="26"/>
                  </a:lnTo>
                  <a:lnTo>
                    <a:pt x="412" y="29"/>
                  </a:lnTo>
                  <a:lnTo>
                    <a:pt x="412" y="31"/>
                  </a:lnTo>
                  <a:lnTo>
                    <a:pt x="414" y="32"/>
                  </a:lnTo>
                  <a:lnTo>
                    <a:pt x="415" y="32"/>
                  </a:lnTo>
                  <a:lnTo>
                    <a:pt x="415" y="33"/>
                  </a:lnTo>
                  <a:lnTo>
                    <a:pt x="416" y="33"/>
                  </a:lnTo>
                  <a:lnTo>
                    <a:pt x="416" y="34"/>
                  </a:lnTo>
                  <a:lnTo>
                    <a:pt x="418" y="34"/>
                  </a:lnTo>
                  <a:lnTo>
                    <a:pt x="418" y="35"/>
                  </a:lnTo>
                  <a:lnTo>
                    <a:pt x="419" y="36"/>
                  </a:lnTo>
                  <a:lnTo>
                    <a:pt x="419" y="35"/>
                  </a:lnTo>
                  <a:lnTo>
                    <a:pt x="418" y="34"/>
                  </a:lnTo>
                  <a:lnTo>
                    <a:pt x="419" y="34"/>
                  </a:lnTo>
                  <a:lnTo>
                    <a:pt x="420" y="34"/>
                  </a:lnTo>
                  <a:lnTo>
                    <a:pt x="421" y="35"/>
                  </a:lnTo>
                  <a:lnTo>
                    <a:pt x="425" y="35"/>
                  </a:lnTo>
                  <a:lnTo>
                    <a:pt x="429" y="35"/>
                  </a:lnTo>
                  <a:lnTo>
                    <a:pt x="435" y="36"/>
                  </a:lnTo>
                  <a:lnTo>
                    <a:pt x="439" y="38"/>
                  </a:lnTo>
                  <a:lnTo>
                    <a:pt x="438" y="40"/>
                  </a:lnTo>
                  <a:lnTo>
                    <a:pt x="439" y="40"/>
                  </a:lnTo>
                  <a:lnTo>
                    <a:pt x="441" y="42"/>
                  </a:lnTo>
                  <a:lnTo>
                    <a:pt x="447" y="42"/>
                  </a:lnTo>
                  <a:lnTo>
                    <a:pt x="455" y="42"/>
                  </a:lnTo>
                  <a:lnTo>
                    <a:pt x="458" y="42"/>
                  </a:lnTo>
                  <a:lnTo>
                    <a:pt x="458" y="41"/>
                  </a:lnTo>
                  <a:lnTo>
                    <a:pt x="461" y="41"/>
                  </a:lnTo>
                  <a:lnTo>
                    <a:pt x="462" y="41"/>
                  </a:lnTo>
                  <a:lnTo>
                    <a:pt x="463" y="42"/>
                  </a:lnTo>
                  <a:lnTo>
                    <a:pt x="464" y="42"/>
                  </a:lnTo>
                  <a:lnTo>
                    <a:pt x="465" y="42"/>
                  </a:lnTo>
                  <a:lnTo>
                    <a:pt x="469" y="43"/>
                  </a:lnTo>
                  <a:lnTo>
                    <a:pt x="470" y="44"/>
                  </a:lnTo>
                  <a:lnTo>
                    <a:pt x="470" y="45"/>
                  </a:lnTo>
                  <a:lnTo>
                    <a:pt x="470" y="46"/>
                  </a:lnTo>
                  <a:lnTo>
                    <a:pt x="470" y="48"/>
                  </a:lnTo>
                  <a:lnTo>
                    <a:pt x="471" y="49"/>
                  </a:lnTo>
                  <a:lnTo>
                    <a:pt x="472" y="51"/>
                  </a:lnTo>
                  <a:lnTo>
                    <a:pt x="472" y="52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1" y="55"/>
                  </a:lnTo>
                  <a:lnTo>
                    <a:pt x="471" y="57"/>
                  </a:lnTo>
                  <a:lnTo>
                    <a:pt x="470" y="60"/>
                  </a:lnTo>
                  <a:lnTo>
                    <a:pt x="464" y="63"/>
                  </a:lnTo>
                  <a:lnTo>
                    <a:pt x="464" y="65"/>
                  </a:lnTo>
                  <a:lnTo>
                    <a:pt x="464" y="66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5" y="76"/>
                  </a:lnTo>
                  <a:lnTo>
                    <a:pt x="466" y="78"/>
                  </a:lnTo>
                  <a:lnTo>
                    <a:pt x="468" y="80"/>
                  </a:lnTo>
                  <a:lnTo>
                    <a:pt x="469" y="83"/>
                  </a:lnTo>
                  <a:lnTo>
                    <a:pt x="469" y="84"/>
                  </a:lnTo>
                  <a:lnTo>
                    <a:pt x="469" y="85"/>
                  </a:lnTo>
                  <a:lnTo>
                    <a:pt x="468" y="87"/>
                  </a:lnTo>
                  <a:lnTo>
                    <a:pt x="468" y="88"/>
                  </a:lnTo>
                  <a:lnTo>
                    <a:pt x="468" y="90"/>
                  </a:lnTo>
                  <a:lnTo>
                    <a:pt x="466" y="93"/>
                  </a:lnTo>
                  <a:lnTo>
                    <a:pt x="466" y="94"/>
                  </a:lnTo>
                  <a:lnTo>
                    <a:pt x="465" y="95"/>
                  </a:lnTo>
                  <a:lnTo>
                    <a:pt x="464" y="99"/>
                  </a:lnTo>
                  <a:lnTo>
                    <a:pt x="463" y="99"/>
                  </a:lnTo>
                  <a:lnTo>
                    <a:pt x="462" y="100"/>
                  </a:lnTo>
                  <a:lnTo>
                    <a:pt x="462" y="101"/>
                  </a:lnTo>
                  <a:lnTo>
                    <a:pt x="461" y="102"/>
                  </a:lnTo>
                  <a:lnTo>
                    <a:pt x="460" y="104"/>
                  </a:lnTo>
                  <a:lnTo>
                    <a:pt x="460" y="105"/>
                  </a:lnTo>
                  <a:lnTo>
                    <a:pt x="460" y="107"/>
                  </a:lnTo>
                  <a:lnTo>
                    <a:pt x="460" y="108"/>
                  </a:lnTo>
                  <a:lnTo>
                    <a:pt x="461" y="109"/>
                  </a:lnTo>
                  <a:lnTo>
                    <a:pt x="463" y="116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3" y="120"/>
                  </a:lnTo>
                  <a:lnTo>
                    <a:pt x="464" y="122"/>
                  </a:lnTo>
                  <a:lnTo>
                    <a:pt x="465" y="124"/>
                  </a:lnTo>
                  <a:lnTo>
                    <a:pt x="465" y="125"/>
                  </a:lnTo>
                  <a:lnTo>
                    <a:pt x="465" y="127"/>
                  </a:lnTo>
                  <a:lnTo>
                    <a:pt x="465" y="128"/>
                  </a:lnTo>
                  <a:lnTo>
                    <a:pt x="465" y="129"/>
                  </a:lnTo>
                  <a:lnTo>
                    <a:pt x="468" y="136"/>
                  </a:lnTo>
                  <a:lnTo>
                    <a:pt x="468" y="137"/>
                  </a:lnTo>
                  <a:lnTo>
                    <a:pt x="469" y="140"/>
                  </a:lnTo>
                  <a:lnTo>
                    <a:pt x="469" y="144"/>
                  </a:lnTo>
                  <a:lnTo>
                    <a:pt x="469" y="150"/>
                  </a:lnTo>
                  <a:lnTo>
                    <a:pt x="469" y="163"/>
                  </a:lnTo>
                  <a:lnTo>
                    <a:pt x="469" y="177"/>
                  </a:lnTo>
                  <a:lnTo>
                    <a:pt x="469" y="179"/>
                  </a:lnTo>
                  <a:lnTo>
                    <a:pt x="469" y="191"/>
                  </a:lnTo>
                  <a:lnTo>
                    <a:pt x="469" y="193"/>
                  </a:lnTo>
                  <a:lnTo>
                    <a:pt x="469" y="197"/>
                  </a:lnTo>
                  <a:lnTo>
                    <a:pt x="469" y="209"/>
                  </a:lnTo>
                  <a:lnTo>
                    <a:pt x="469" y="212"/>
                  </a:lnTo>
                  <a:lnTo>
                    <a:pt x="469" y="218"/>
                  </a:lnTo>
                  <a:lnTo>
                    <a:pt x="469" y="225"/>
                  </a:lnTo>
                  <a:lnTo>
                    <a:pt x="469" y="235"/>
                  </a:lnTo>
                  <a:lnTo>
                    <a:pt x="469" y="244"/>
                  </a:lnTo>
                  <a:lnTo>
                    <a:pt x="469" y="254"/>
                  </a:lnTo>
                  <a:lnTo>
                    <a:pt x="469" y="263"/>
                  </a:lnTo>
                  <a:lnTo>
                    <a:pt x="469" y="274"/>
                  </a:lnTo>
                  <a:lnTo>
                    <a:pt x="469" y="283"/>
                  </a:lnTo>
                  <a:lnTo>
                    <a:pt x="469" y="293"/>
                  </a:lnTo>
                  <a:lnTo>
                    <a:pt x="469" y="302"/>
                  </a:lnTo>
                  <a:lnTo>
                    <a:pt x="469" y="311"/>
                  </a:lnTo>
                  <a:lnTo>
                    <a:pt x="469" y="321"/>
                  </a:lnTo>
                  <a:lnTo>
                    <a:pt x="469" y="330"/>
                  </a:lnTo>
                  <a:lnTo>
                    <a:pt x="469" y="341"/>
                  </a:lnTo>
                  <a:lnTo>
                    <a:pt x="469" y="350"/>
                  </a:lnTo>
                  <a:lnTo>
                    <a:pt x="469" y="359"/>
                  </a:lnTo>
                  <a:lnTo>
                    <a:pt x="469" y="369"/>
                  </a:lnTo>
                  <a:lnTo>
                    <a:pt x="469" y="378"/>
                  </a:lnTo>
                  <a:lnTo>
                    <a:pt x="469" y="381"/>
                  </a:lnTo>
                  <a:lnTo>
                    <a:pt x="469" y="386"/>
                  </a:lnTo>
                  <a:lnTo>
                    <a:pt x="469" y="389"/>
                  </a:lnTo>
                  <a:lnTo>
                    <a:pt x="469" y="394"/>
                  </a:lnTo>
                  <a:lnTo>
                    <a:pt x="469" y="397"/>
                  </a:lnTo>
                  <a:lnTo>
                    <a:pt x="469" y="402"/>
                  </a:lnTo>
                  <a:lnTo>
                    <a:pt x="469" y="405"/>
                  </a:lnTo>
                  <a:lnTo>
                    <a:pt x="469" y="410"/>
                  </a:lnTo>
                  <a:lnTo>
                    <a:pt x="469" y="413"/>
                  </a:lnTo>
                  <a:lnTo>
                    <a:pt x="469" y="418"/>
                  </a:lnTo>
                  <a:lnTo>
                    <a:pt x="469" y="422"/>
                  </a:lnTo>
                  <a:lnTo>
                    <a:pt x="469" y="426"/>
                  </a:lnTo>
                  <a:lnTo>
                    <a:pt x="469" y="429"/>
                  </a:lnTo>
                  <a:lnTo>
                    <a:pt x="469" y="431"/>
                  </a:lnTo>
                  <a:lnTo>
                    <a:pt x="469" y="435"/>
                  </a:lnTo>
                  <a:lnTo>
                    <a:pt x="469" y="438"/>
                  </a:lnTo>
                  <a:lnTo>
                    <a:pt x="469" y="442"/>
                  </a:lnTo>
                  <a:lnTo>
                    <a:pt x="468" y="442"/>
                  </a:lnTo>
                  <a:lnTo>
                    <a:pt x="465" y="442"/>
                  </a:lnTo>
                  <a:lnTo>
                    <a:pt x="461" y="442"/>
                  </a:lnTo>
                  <a:lnTo>
                    <a:pt x="457" y="442"/>
                  </a:lnTo>
                  <a:lnTo>
                    <a:pt x="453" y="442"/>
                  </a:lnTo>
                  <a:lnTo>
                    <a:pt x="449" y="442"/>
                  </a:lnTo>
                  <a:lnTo>
                    <a:pt x="446" y="442"/>
                  </a:lnTo>
                  <a:lnTo>
                    <a:pt x="444" y="442"/>
                  </a:lnTo>
                  <a:lnTo>
                    <a:pt x="438" y="442"/>
                  </a:lnTo>
                  <a:lnTo>
                    <a:pt x="438" y="446"/>
                  </a:lnTo>
                  <a:lnTo>
                    <a:pt x="438" y="450"/>
                  </a:lnTo>
                  <a:lnTo>
                    <a:pt x="438" y="454"/>
                  </a:lnTo>
                  <a:lnTo>
                    <a:pt x="438" y="457"/>
                  </a:lnTo>
                  <a:lnTo>
                    <a:pt x="435" y="455"/>
                  </a:lnTo>
                  <a:lnTo>
                    <a:pt x="431" y="454"/>
                  </a:lnTo>
                  <a:lnTo>
                    <a:pt x="428" y="452"/>
                  </a:lnTo>
                  <a:lnTo>
                    <a:pt x="423" y="450"/>
                  </a:lnTo>
                  <a:lnTo>
                    <a:pt x="420" y="448"/>
                  </a:lnTo>
                  <a:lnTo>
                    <a:pt x="416" y="446"/>
                  </a:lnTo>
                  <a:lnTo>
                    <a:pt x="413" y="444"/>
                  </a:lnTo>
                  <a:lnTo>
                    <a:pt x="408" y="442"/>
                  </a:lnTo>
                  <a:lnTo>
                    <a:pt x="405" y="440"/>
                  </a:lnTo>
                  <a:lnTo>
                    <a:pt x="402" y="438"/>
                  </a:lnTo>
                  <a:lnTo>
                    <a:pt x="398" y="436"/>
                  </a:lnTo>
                  <a:lnTo>
                    <a:pt x="394" y="435"/>
                  </a:lnTo>
                  <a:lnTo>
                    <a:pt x="390" y="433"/>
                  </a:lnTo>
                  <a:lnTo>
                    <a:pt x="387" y="430"/>
                  </a:lnTo>
                  <a:lnTo>
                    <a:pt x="383" y="429"/>
                  </a:lnTo>
                  <a:lnTo>
                    <a:pt x="379" y="427"/>
                  </a:lnTo>
                  <a:lnTo>
                    <a:pt x="376" y="425"/>
                  </a:lnTo>
                  <a:lnTo>
                    <a:pt x="372" y="422"/>
                  </a:lnTo>
                  <a:lnTo>
                    <a:pt x="369" y="421"/>
                  </a:lnTo>
                  <a:lnTo>
                    <a:pt x="364" y="419"/>
                  </a:lnTo>
                  <a:lnTo>
                    <a:pt x="361" y="417"/>
                  </a:lnTo>
                  <a:lnTo>
                    <a:pt x="357" y="415"/>
                  </a:lnTo>
                  <a:lnTo>
                    <a:pt x="354" y="413"/>
                  </a:lnTo>
                  <a:lnTo>
                    <a:pt x="349" y="411"/>
                  </a:lnTo>
                  <a:lnTo>
                    <a:pt x="346" y="409"/>
                  </a:lnTo>
                  <a:lnTo>
                    <a:pt x="343" y="408"/>
                  </a:lnTo>
                  <a:lnTo>
                    <a:pt x="339" y="405"/>
                  </a:lnTo>
                  <a:lnTo>
                    <a:pt x="335" y="403"/>
                  </a:lnTo>
                  <a:lnTo>
                    <a:pt x="331" y="401"/>
                  </a:lnTo>
                  <a:lnTo>
                    <a:pt x="328" y="400"/>
                  </a:lnTo>
                  <a:lnTo>
                    <a:pt x="324" y="397"/>
                  </a:lnTo>
                  <a:lnTo>
                    <a:pt x="320" y="395"/>
                  </a:lnTo>
                  <a:lnTo>
                    <a:pt x="316" y="394"/>
                  </a:lnTo>
                  <a:lnTo>
                    <a:pt x="313" y="392"/>
                  </a:lnTo>
                  <a:lnTo>
                    <a:pt x="310" y="389"/>
                  </a:lnTo>
                  <a:lnTo>
                    <a:pt x="305" y="387"/>
                  </a:lnTo>
                  <a:lnTo>
                    <a:pt x="302" y="386"/>
                  </a:lnTo>
                  <a:lnTo>
                    <a:pt x="298" y="384"/>
                  </a:lnTo>
                  <a:lnTo>
                    <a:pt x="295" y="383"/>
                  </a:lnTo>
                  <a:lnTo>
                    <a:pt x="295" y="381"/>
                  </a:lnTo>
                  <a:lnTo>
                    <a:pt x="290" y="380"/>
                  </a:lnTo>
                  <a:lnTo>
                    <a:pt x="287" y="378"/>
                  </a:lnTo>
                  <a:lnTo>
                    <a:pt x="284" y="376"/>
                  </a:lnTo>
                  <a:lnTo>
                    <a:pt x="280" y="373"/>
                  </a:lnTo>
                  <a:lnTo>
                    <a:pt x="276" y="372"/>
                  </a:lnTo>
                  <a:lnTo>
                    <a:pt x="272" y="370"/>
                  </a:lnTo>
                  <a:lnTo>
                    <a:pt x="269" y="368"/>
                  </a:lnTo>
                  <a:lnTo>
                    <a:pt x="265" y="366"/>
                  </a:lnTo>
                  <a:lnTo>
                    <a:pt x="261" y="364"/>
                  </a:lnTo>
                  <a:lnTo>
                    <a:pt x="257" y="362"/>
                  </a:lnTo>
                  <a:lnTo>
                    <a:pt x="254" y="360"/>
                  </a:lnTo>
                  <a:lnTo>
                    <a:pt x="251" y="358"/>
                  </a:lnTo>
                  <a:lnTo>
                    <a:pt x="246" y="356"/>
                  </a:lnTo>
                  <a:lnTo>
                    <a:pt x="243" y="354"/>
                  </a:lnTo>
                  <a:lnTo>
                    <a:pt x="239" y="352"/>
                  </a:lnTo>
                  <a:lnTo>
                    <a:pt x="236" y="350"/>
                  </a:lnTo>
                  <a:lnTo>
                    <a:pt x="231" y="348"/>
                  </a:lnTo>
                  <a:lnTo>
                    <a:pt x="228" y="346"/>
                  </a:lnTo>
                  <a:lnTo>
                    <a:pt x="224" y="344"/>
                  </a:lnTo>
                  <a:lnTo>
                    <a:pt x="221" y="343"/>
                  </a:lnTo>
                  <a:lnTo>
                    <a:pt x="217" y="341"/>
                  </a:lnTo>
                  <a:lnTo>
                    <a:pt x="213" y="338"/>
                  </a:lnTo>
                  <a:lnTo>
                    <a:pt x="210" y="336"/>
                  </a:lnTo>
                  <a:lnTo>
                    <a:pt x="206" y="335"/>
                  </a:lnTo>
                  <a:lnTo>
                    <a:pt x="202" y="333"/>
                  </a:lnTo>
                  <a:lnTo>
                    <a:pt x="199" y="330"/>
                  </a:lnTo>
                  <a:lnTo>
                    <a:pt x="199" y="331"/>
                  </a:lnTo>
                  <a:lnTo>
                    <a:pt x="197" y="331"/>
                  </a:lnTo>
                  <a:lnTo>
                    <a:pt x="196" y="333"/>
                  </a:lnTo>
                  <a:lnTo>
                    <a:pt x="194" y="334"/>
                  </a:lnTo>
                  <a:lnTo>
                    <a:pt x="193" y="334"/>
                  </a:lnTo>
                  <a:lnTo>
                    <a:pt x="190" y="335"/>
                  </a:lnTo>
                  <a:lnTo>
                    <a:pt x="189" y="336"/>
                  </a:lnTo>
                  <a:lnTo>
                    <a:pt x="187" y="337"/>
                  </a:lnTo>
                  <a:lnTo>
                    <a:pt x="186" y="337"/>
                  </a:lnTo>
                  <a:lnTo>
                    <a:pt x="184" y="338"/>
                  </a:lnTo>
                  <a:lnTo>
                    <a:pt x="182" y="339"/>
                  </a:lnTo>
                  <a:lnTo>
                    <a:pt x="180" y="341"/>
                  </a:lnTo>
                  <a:lnTo>
                    <a:pt x="179" y="341"/>
                  </a:lnTo>
                  <a:lnTo>
                    <a:pt x="177" y="342"/>
                  </a:lnTo>
                  <a:lnTo>
                    <a:pt x="176" y="343"/>
                  </a:lnTo>
                  <a:lnTo>
                    <a:pt x="173" y="344"/>
                  </a:lnTo>
                  <a:lnTo>
                    <a:pt x="172" y="344"/>
                  </a:lnTo>
                  <a:lnTo>
                    <a:pt x="170" y="345"/>
                  </a:lnTo>
                  <a:lnTo>
                    <a:pt x="164" y="348"/>
                  </a:lnTo>
                  <a:lnTo>
                    <a:pt x="160" y="351"/>
                  </a:lnTo>
                  <a:lnTo>
                    <a:pt x="154" y="354"/>
                  </a:lnTo>
                  <a:lnTo>
                    <a:pt x="150" y="356"/>
                  </a:lnTo>
                  <a:lnTo>
                    <a:pt x="147" y="358"/>
                  </a:lnTo>
                  <a:lnTo>
                    <a:pt x="146" y="358"/>
                  </a:lnTo>
                  <a:lnTo>
                    <a:pt x="145" y="356"/>
                  </a:lnTo>
                  <a:lnTo>
                    <a:pt x="142" y="353"/>
                  </a:lnTo>
                  <a:lnTo>
                    <a:pt x="137" y="350"/>
                  </a:lnTo>
                  <a:lnTo>
                    <a:pt x="134" y="346"/>
                  </a:lnTo>
                  <a:lnTo>
                    <a:pt x="130" y="343"/>
                  </a:lnTo>
                  <a:lnTo>
                    <a:pt x="128" y="342"/>
                  </a:lnTo>
                  <a:lnTo>
                    <a:pt x="125" y="339"/>
                  </a:lnTo>
                  <a:lnTo>
                    <a:pt x="122" y="338"/>
                  </a:lnTo>
                  <a:lnTo>
                    <a:pt x="119" y="338"/>
                  </a:lnTo>
                  <a:lnTo>
                    <a:pt x="117" y="337"/>
                  </a:lnTo>
                  <a:lnTo>
                    <a:pt x="114" y="337"/>
                  </a:lnTo>
                  <a:lnTo>
                    <a:pt x="111" y="336"/>
                  </a:lnTo>
                  <a:lnTo>
                    <a:pt x="109" y="336"/>
                  </a:lnTo>
                  <a:lnTo>
                    <a:pt x="106" y="335"/>
                  </a:lnTo>
                  <a:lnTo>
                    <a:pt x="103" y="334"/>
                  </a:lnTo>
                  <a:lnTo>
                    <a:pt x="101" y="334"/>
                  </a:lnTo>
                  <a:lnTo>
                    <a:pt x="98" y="333"/>
                  </a:lnTo>
                  <a:lnTo>
                    <a:pt x="95" y="333"/>
                  </a:lnTo>
                  <a:lnTo>
                    <a:pt x="93" y="331"/>
                  </a:lnTo>
                  <a:lnTo>
                    <a:pt x="90" y="331"/>
                  </a:lnTo>
                  <a:lnTo>
                    <a:pt x="87" y="330"/>
                  </a:lnTo>
                  <a:lnTo>
                    <a:pt x="85" y="330"/>
                  </a:lnTo>
                  <a:lnTo>
                    <a:pt x="82" y="329"/>
                  </a:lnTo>
                  <a:lnTo>
                    <a:pt x="79" y="328"/>
                  </a:lnTo>
                  <a:lnTo>
                    <a:pt x="77" y="323"/>
                  </a:lnTo>
                  <a:lnTo>
                    <a:pt x="76" y="320"/>
                  </a:lnTo>
                  <a:lnTo>
                    <a:pt x="72" y="313"/>
                  </a:lnTo>
                  <a:lnTo>
                    <a:pt x="72" y="312"/>
                  </a:lnTo>
                  <a:lnTo>
                    <a:pt x="70" y="309"/>
                  </a:lnTo>
                  <a:lnTo>
                    <a:pt x="68" y="304"/>
                  </a:lnTo>
                  <a:lnTo>
                    <a:pt x="67" y="303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5" y="299"/>
                  </a:lnTo>
                  <a:lnTo>
                    <a:pt x="48" y="296"/>
                  </a:lnTo>
                  <a:lnTo>
                    <a:pt x="43" y="295"/>
                  </a:lnTo>
                  <a:lnTo>
                    <a:pt x="42" y="295"/>
                  </a:lnTo>
                  <a:lnTo>
                    <a:pt x="38" y="296"/>
                  </a:lnTo>
                  <a:lnTo>
                    <a:pt x="35" y="297"/>
                  </a:lnTo>
                  <a:lnTo>
                    <a:pt x="33" y="297"/>
                  </a:lnTo>
                  <a:lnTo>
                    <a:pt x="29" y="294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7" y="289"/>
                  </a:lnTo>
                  <a:lnTo>
                    <a:pt x="27" y="288"/>
                  </a:lnTo>
                  <a:lnTo>
                    <a:pt x="22" y="286"/>
                  </a:lnTo>
                  <a:lnTo>
                    <a:pt x="22" y="285"/>
                  </a:lnTo>
                  <a:lnTo>
                    <a:pt x="21" y="280"/>
                  </a:lnTo>
                  <a:lnTo>
                    <a:pt x="21" y="276"/>
                  </a:lnTo>
                  <a:lnTo>
                    <a:pt x="21" y="271"/>
                  </a:lnTo>
                  <a:lnTo>
                    <a:pt x="21" y="269"/>
                  </a:lnTo>
                  <a:lnTo>
                    <a:pt x="20" y="267"/>
                  </a:lnTo>
                  <a:lnTo>
                    <a:pt x="15" y="261"/>
                  </a:lnTo>
                  <a:lnTo>
                    <a:pt x="12" y="255"/>
                  </a:lnTo>
                  <a:lnTo>
                    <a:pt x="8" y="249"/>
                  </a:lnTo>
                  <a:lnTo>
                    <a:pt x="3" y="243"/>
                  </a:lnTo>
                  <a:lnTo>
                    <a:pt x="2" y="242"/>
                  </a:lnTo>
                  <a:lnTo>
                    <a:pt x="3" y="239"/>
                  </a:lnTo>
                  <a:lnTo>
                    <a:pt x="4" y="238"/>
                  </a:lnTo>
                  <a:lnTo>
                    <a:pt x="5" y="237"/>
                  </a:lnTo>
                  <a:lnTo>
                    <a:pt x="5" y="236"/>
                  </a:lnTo>
                  <a:lnTo>
                    <a:pt x="5" y="235"/>
                  </a:lnTo>
                  <a:lnTo>
                    <a:pt x="15" y="230"/>
                  </a:lnTo>
                  <a:lnTo>
                    <a:pt x="17" y="229"/>
                  </a:lnTo>
                  <a:lnTo>
                    <a:pt x="18" y="225"/>
                  </a:lnTo>
                  <a:lnTo>
                    <a:pt x="18" y="224"/>
                  </a:lnTo>
                  <a:lnTo>
                    <a:pt x="18" y="222"/>
                  </a:lnTo>
                  <a:lnTo>
                    <a:pt x="18" y="219"/>
                  </a:lnTo>
                  <a:lnTo>
                    <a:pt x="18" y="218"/>
                  </a:lnTo>
                  <a:lnTo>
                    <a:pt x="17" y="217"/>
                  </a:lnTo>
                  <a:lnTo>
                    <a:pt x="15" y="217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2" y="204"/>
                  </a:lnTo>
                  <a:lnTo>
                    <a:pt x="12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4" y="199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4" y="195"/>
                  </a:lnTo>
                  <a:lnTo>
                    <a:pt x="14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9" y="186"/>
                  </a:lnTo>
                  <a:lnTo>
                    <a:pt x="19" y="184"/>
                  </a:lnTo>
                  <a:lnTo>
                    <a:pt x="14" y="172"/>
                  </a:lnTo>
                  <a:lnTo>
                    <a:pt x="14" y="171"/>
                  </a:lnTo>
                  <a:lnTo>
                    <a:pt x="15" y="159"/>
                  </a:lnTo>
                  <a:lnTo>
                    <a:pt x="17" y="153"/>
                  </a:lnTo>
                  <a:lnTo>
                    <a:pt x="17" y="146"/>
                  </a:lnTo>
                  <a:lnTo>
                    <a:pt x="15" y="142"/>
                  </a:lnTo>
                  <a:lnTo>
                    <a:pt x="13" y="133"/>
                  </a:lnTo>
                  <a:lnTo>
                    <a:pt x="11" y="125"/>
                  </a:lnTo>
                  <a:lnTo>
                    <a:pt x="8" y="118"/>
                  </a:lnTo>
                  <a:lnTo>
                    <a:pt x="3" y="112"/>
                  </a:lnTo>
                  <a:lnTo>
                    <a:pt x="2" y="111"/>
                  </a:lnTo>
                  <a:lnTo>
                    <a:pt x="1" y="109"/>
                  </a:lnTo>
                  <a:lnTo>
                    <a:pt x="0" y="108"/>
                  </a:lnTo>
                  <a:lnTo>
                    <a:pt x="6" y="103"/>
                  </a:lnTo>
                  <a:lnTo>
                    <a:pt x="13" y="100"/>
                  </a:lnTo>
                  <a:lnTo>
                    <a:pt x="14" y="100"/>
                  </a:lnTo>
                  <a:lnTo>
                    <a:pt x="17" y="100"/>
                  </a:lnTo>
                  <a:lnTo>
                    <a:pt x="21" y="94"/>
                  </a:lnTo>
                  <a:lnTo>
                    <a:pt x="23" y="90"/>
                  </a:lnTo>
                  <a:lnTo>
                    <a:pt x="27" y="86"/>
                  </a:lnTo>
                  <a:lnTo>
                    <a:pt x="28" y="83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27" y="73"/>
                  </a:lnTo>
                  <a:lnTo>
                    <a:pt x="27" y="68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25" y="59"/>
                  </a:lnTo>
                  <a:lnTo>
                    <a:pt x="27" y="57"/>
                  </a:lnTo>
                  <a:lnTo>
                    <a:pt x="29" y="53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5" y="51"/>
                  </a:lnTo>
                  <a:lnTo>
                    <a:pt x="36" y="51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38" y="46"/>
                  </a:lnTo>
                  <a:lnTo>
                    <a:pt x="39" y="43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5" y="41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56" y="33"/>
                  </a:lnTo>
                  <a:lnTo>
                    <a:pt x="64" y="29"/>
                  </a:lnTo>
                  <a:lnTo>
                    <a:pt x="67" y="27"/>
                  </a:lnTo>
                  <a:lnTo>
                    <a:pt x="67" y="26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7" y="23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4" y="13"/>
                  </a:lnTo>
                  <a:lnTo>
                    <a:pt x="64" y="10"/>
                  </a:lnTo>
                  <a:lnTo>
                    <a:pt x="64" y="8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5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25">
              <a:extLst>
                <a:ext uri="{FF2B5EF4-FFF2-40B4-BE49-F238E27FC236}">
                  <a16:creationId xmlns:a16="http://schemas.microsoft.com/office/drawing/2014/main" id="{51D7D541-71E1-0EFC-15A4-9D8A73F772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4521" y="771550"/>
              <a:ext cx="173516" cy="359727"/>
            </a:xfrm>
            <a:custGeom>
              <a:avLst/>
              <a:gdLst>
                <a:gd name="T0" fmla="*/ 119 w 123"/>
                <a:gd name="T1" fmla="*/ 171 h 255"/>
                <a:gd name="T2" fmla="*/ 102 w 123"/>
                <a:gd name="T3" fmla="*/ 189 h 255"/>
                <a:gd name="T4" fmla="*/ 93 w 123"/>
                <a:gd name="T5" fmla="*/ 200 h 255"/>
                <a:gd name="T6" fmla="*/ 80 w 123"/>
                <a:gd name="T7" fmla="*/ 211 h 255"/>
                <a:gd name="T8" fmla="*/ 83 w 123"/>
                <a:gd name="T9" fmla="*/ 229 h 255"/>
                <a:gd name="T10" fmla="*/ 68 w 123"/>
                <a:gd name="T11" fmla="*/ 252 h 255"/>
                <a:gd name="T12" fmla="*/ 55 w 123"/>
                <a:gd name="T13" fmla="*/ 225 h 255"/>
                <a:gd name="T14" fmla="*/ 48 w 123"/>
                <a:gd name="T15" fmla="*/ 192 h 255"/>
                <a:gd name="T16" fmla="*/ 25 w 123"/>
                <a:gd name="T17" fmla="*/ 165 h 255"/>
                <a:gd name="T18" fmla="*/ 10 w 123"/>
                <a:gd name="T19" fmla="*/ 152 h 255"/>
                <a:gd name="T20" fmla="*/ 2 w 123"/>
                <a:gd name="T21" fmla="*/ 133 h 255"/>
                <a:gd name="T22" fmla="*/ 5 w 123"/>
                <a:gd name="T23" fmla="*/ 117 h 255"/>
                <a:gd name="T24" fmla="*/ 15 w 123"/>
                <a:gd name="T25" fmla="*/ 105 h 255"/>
                <a:gd name="T26" fmla="*/ 24 w 123"/>
                <a:gd name="T27" fmla="*/ 96 h 255"/>
                <a:gd name="T28" fmla="*/ 28 w 123"/>
                <a:gd name="T29" fmla="*/ 78 h 255"/>
                <a:gd name="T30" fmla="*/ 26 w 123"/>
                <a:gd name="T31" fmla="*/ 67 h 255"/>
                <a:gd name="T32" fmla="*/ 24 w 123"/>
                <a:gd name="T33" fmla="*/ 49 h 255"/>
                <a:gd name="T34" fmla="*/ 27 w 123"/>
                <a:gd name="T35" fmla="*/ 35 h 255"/>
                <a:gd name="T36" fmla="*/ 25 w 123"/>
                <a:gd name="T37" fmla="*/ 28 h 255"/>
                <a:gd name="T38" fmla="*/ 31 w 123"/>
                <a:gd name="T39" fmla="*/ 20 h 255"/>
                <a:gd name="T40" fmla="*/ 38 w 123"/>
                <a:gd name="T41" fmla="*/ 13 h 255"/>
                <a:gd name="T42" fmla="*/ 47 w 123"/>
                <a:gd name="T43" fmla="*/ 8 h 255"/>
                <a:gd name="T44" fmla="*/ 59 w 123"/>
                <a:gd name="T45" fmla="*/ 2 h 255"/>
                <a:gd name="T46" fmla="*/ 66 w 123"/>
                <a:gd name="T47" fmla="*/ 0 h 255"/>
                <a:gd name="T48" fmla="*/ 69 w 123"/>
                <a:gd name="T49" fmla="*/ 7 h 255"/>
                <a:gd name="T50" fmla="*/ 72 w 123"/>
                <a:gd name="T51" fmla="*/ 3 h 255"/>
                <a:gd name="T52" fmla="*/ 83 w 123"/>
                <a:gd name="T53" fmla="*/ 7 h 255"/>
                <a:gd name="T54" fmla="*/ 83 w 123"/>
                <a:gd name="T55" fmla="*/ 9 h 255"/>
                <a:gd name="T56" fmla="*/ 85 w 123"/>
                <a:gd name="T57" fmla="*/ 18 h 255"/>
                <a:gd name="T58" fmla="*/ 84 w 123"/>
                <a:gd name="T59" fmla="*/ 19 h 255"/>
                <a:gd name="T60" fmla="*/ 92 w 123"/>
                <a:gd name="T61" fmla="*/ 20 h 255"/>
                <a:gd name="T62" fmla="*/ 100 w 123"/>
                <a:gd name="T63" fmla="*/ 14 h 255"/>
                <a:gd name="T64" fmla="*/ 108 w 123"/>
                <a:gd name="T65" fmla="*/ 10 h 255"/>
                <a:gd name="T66" fmla="*/ 109 w 123"/>
                <a:gd name="T67" fmla="*/ 17 h 255"/>
                <a:gd name="T68" fmla="*/ 100 w 123"/>
                <a:gd name="T69" fmla="*/ 31 h 255"/>
                <a:gd name="T70" fmla="*/ 90 w 123"/>
                <a:gd name="T71" fmla="*/ 42 h 255"/>
                <a:gd name="T72" fmla="*/ 93 w 123"/>
                <a:gd name="T73" fmla="*/ 53 h 255"/>
                <a:gd name="T74" fmla="*/ 102 w 123"/>
                <a:gd name="T75" fmla="*/ 61 h 255"/>
                <a:gd name="T76" fmla="*/ 108 w 123"/>
                <a:gd name="T77" fmla="*/ 68 h 255"/>
                <a:gd name="T78" fmla="*/ 109 w 123"/>
                <a:gd name="T79" fmla="*/ 79 h 255"/>
                <a:gd name="T80" fmla="*/ 103 w 123"/>
                <a:gd name="T81" fmla="*/ 88 h 255"/>
                <a:gd name="T82" fmla="*/ 100 w 123"/>
                <a:gd name="T83" fmla="*/ 95 h 255"/>
                <a:gd name="T84" fmla="*/ 93 w 123"/>
                <a:gd name="T85" fmla="*/ 102 h 255"/>
                <a:gd name="T86" fmla="*/ 83 w 123"/>
                <a:gd name="T87" fmla="*/ 110 h 255"/>
                <a:gd name="T88" fmla="*/ 76 w 123"/>
                <a:gd name="T89" fmla="*/ 119 h 255"/>
                <a:gd name="T90" fmla="*/ 85 w 123"/>
                <a:gd name="T91" fmla="*/ 134 h 255"/>
                <a:gd name="T92" fmla="*/ 98 w 123"/>
                <a:gd name="T93" fmla="*/ 135 h 255"/>
                <a:gd name="T94" fmla="*/ 102 w 123"/>
                <a:gd name="T95" fmla="*/ 139 h 255"/>
                <a:gd name="T96" fmla="*/ 109 w 123"/>
                <a:gd name="T97" fmla="*/ 139 h 255"/>
                <a:gd name="T98" fmla="*/ 115 w 123"/>
                <a:gd name="T99" fmla="*/ 148 h 255"/>
                <a:gd name="T100" fmla="*/ 115 w 123"/>
                <a:gd name="T101" fmla="*/ 151 h 255"/>
                <a:gd name="T102" fmla="*/ 106 w 123"/>
                <a:gd name="T103" fmla="*/ 128 h 255"/>
                <a:gd name="T104" fmla="*/ 103 w 123"/>
                <a:gd name="T105" fmla="*/ 133 h 255"/>
                <a:gd name="T106" fmla="*/ 99 w 123"/>
                <a:gd name="T107" fmla="*/ 133 h 255"/>
                <a:gd name="T108" fmla="*/ 101 w 123"/>
                <a:gd name="T109" fmla="*/ 127 h 255"/>
                <a:gd name="T110" fmla="*/ 107 w 123"/>
                <a:gd name="T111" fmla="*/ 101 h 255"/>
                <a:gd name="T112" fmla="*/ 110 w 123"/>
                <a:gd name="T113" fmla="*/ 97 h 255"/>
                <a:gd name="T114" fmla="*/ 115 w 123"/>
                <a:gd name="T115" fmla="*/ 9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255">
                  <a:moveTo>
                    <a:pt x="120" y="152"/>
                  </a:moveTo>
                  <a:lnTo>
                    <a:pt x="120" y="154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9" y="160"/>
                  </a:lnTo>
                  <a:lnTo>
                    <a:pt x="119" y="162"/>
                  </a:lnTo>
                  <a:lnTo>
                    <a:pt x="119" y="165"/>
                  </a:lnTo>
                  <a:lnTo>
                    <a:pt x="119" y="169"/>
                  </a:lnTo>
                  <a:lnTo>
                    <a:pt x="119" y="171"/>
                  </a:lnTo>
                  <a:lnTo>
                    <a:pt x="119" y="172"/>
                  </a:lnTo>
                  <a:lnTo>
                    <a:pt x="122" y="175"/>
                  </a:lnTo>
                  <a:lnTo>
                    <a:pt x="123" y="176"/>
                  </a:lnTo>
                  <a:lnTo>
                    <a:pt x="123" y="178"/>
                  </a:lnTo>
                  <a:lnTo>
                    <a:pt x="122" y="178"/>
                  </a:lnTo>
                  <a:lnTo>
                    <a:pt x="122" y="179"/>
                  </a:lnTo>
                  <a:lnTo>
                    <a:pt x="119" y="181"/>
                  </a:lnTo>
                  <a:lnTo>
                    <a:pt x="111" y="185"/>
                  </a:lnTo>
                  <a:lnTo>
                    <a:pt x="102" y="189"/>
                  </a:lnTo>
                  <a:lnTo>
                    <a:pt x="101" y="190"/>
                  </a:lnTo>
                  <a:lnTo>
                    <a:pt x="100" y="193"/>
                  </a:lnTo>
                  <a:lnTo>
                    <a:pt x="99" y="194"/>
                  </a:lnTo>
                  <a:lnTo>
                    <a:pt x="98" y="194"/>
                  </a:lnTo>
                  <a:lnTo>
                    <a:pt x="97" y="195"/>
                  </a:lnTo>
                  <a:lnTo>
                    <a:pt x="95" y="195"/>
                  </a:lnTo>
                  <a:lnTo>
                    <a:pt x="94" y="195"/>
                  </a:lnTo>
                  <a:lnTo>
                    <a:pt x="93" y="198"/>
                  </a:lnTo>
                  <a:lnTo>
                    <a:pt x="93" y="200"/>
                  </a:lnTo>
                  <a:lnTo>
                    <a:pt x="92" y="201"/>
                  </a:lnTo>
                  <a:lnTo>
                    <a:pt x="92" y="202"/>
                  </a:lnTo>
                  <a:lnTo>
                    <a:pt x="91" y="203"/>
                  </a:lnTo>
                  <a:lnTo>
                    <a:pt x="90" y="203"/>
                  </a:lnTo>
                  <a:lnTo>
                    <a:pt x="89" y="204"/>
                  </a:lnTo>
                  <a:lnTo>
                    <a:pt x="85" y="204"/>
                  </a:lnTo>
                  <a:lnTo>
                    <a:pt x="84" y="205"/>
                  </a:lnTo>
                  <a:lnTo>
                    <a:pt x="82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78" y="214"/>
                  </a:lnTo>
                  <a:lnTo>
                    <a:pt x="80" y="214"/>
                  </a:lnTo>
                  <a:lnTo>
                    <a:pt x="82" y="220"/>
                  </a:lnTo>
                  <a:lnTo>
                    <a:pt x="82" y="225"/>
                  </a:lnTo>
                  <a:lnTo>
                    <a:pt x="83" y="226"/>
                  </a:lnTo>
                  <a:lnTo>
                    <a:pt x="83" y="227"/>
                  </a:lnTo>
                  <a:lnTo>
                    <a:pt x="83" y="228"/>
                  </a:lnTo>
                  <a:lnTo>
                    <a:pt x="83" y="229"/>
                  </a:lnTo>
                  <a:lnTo>
                    <a:pt x="84" y="231"/>
                  </a:lnTo>
                  <a:lnTo>
                    <a:pt x="84" y="232"/>
                  </a:lnTo>
                  <a:lnTo>
                    <a:pt x="83" y="235"/>
                  </a:lnTo>
                  <a:lnTo>
                    <a:pt x="82" y="238"/>
                  </a:lnTo>
                  <a:lnTo>
                    <a:pt x="78" y="242"/>
                  </a:lnTo>
                  <a:lnTo>
                    <a:pt x="76" y="246"/>
                  </a:lnTo>
                  <a:lnTo>
                    <a:pt x="72" y="252"/>
                  </a:lnTo>
                  <a:lnTo>
                    <a:pt x="69" y="252"/>
                  </a:lnTo>
                  <a:lnTo>
                    <a:pt x="68" y="252"/>
                  </a:lnTo>
                  <a:lnTo>
                    <a:pt x="61" y="255"/>
                  </a:lnTo>
                  <a:lnTo>
                    <a:pt x="60" y="252"/>
                  </a:lnTo>
                  <a:lnTo>
                    <a:pt x="60" y="248"/>
                  </a:lnTo>
                  <a:lnTo>
                    <a:pt x="59" y="244"/>
                  </a:lnTo>
                  <a:lnTo>
                    <a:pt x="58" y="240"/>
                  </a:lnTo>
                  <a:lnTo>
                    <a:pt x="57" y="237"/>
                  </a:lnTo>
                  <a:lnTo>
                    <a:pt x="57" y="232"/>
                  </a:lnTo>
                  <a:lnTo>
                    <a:pt x="56" y="229"/>
                  </a:lnTo>
                  <a:lnTo>
                    <a:pt x="55" y="225"/>
                  </a:lnTo>
                  <a:lnTo>
                    <a:pt x="53" y="221"/>
                  </a:lnTo>
                  <a:lnTo>
                    <a:pt x="53" y="218"/>
                  </a:lnTo>
                  <a:lnTo>
                    <a:pt x="52" y="213"/>
                  </a:lnTo>
                  <a:lnTo>
                    <a:pt x="51" y="210"/>
                  </a:lnTo>
                  <a:lnTo>
                    <a:pt x="50" y="206"/>
                  </a:lnTo>
                  <a:lnTo>
                    <a:pt x="50" y="202"/>
                  </a:lnTo>
                  <a:lnTo>
                    <a:pt x="49" y="198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7" y="190"/>
                  </a:lnTo>
                  <a:lnTo>
                    <a:pt x="42" y="187"/>
                  </a:lnTo>
                  <a:lnTo>
                    <a:pt x="35" y="183"/>
                  </a:lnTo>
                  <a:lnTo>
                    <a:pt x="31" y="178"/>
                  </a:lnTo>
                  <a:lnTo>
                    <a:pt x="27" y="176"/>
                  </a:lnTo>
                  <a:lnTo>
                    <a:pt x="26" y="176"/>
                  </a:lnTo>
                  <a:lnTo>
                    <a:pt x="26" y="175"/>
                  </a:lnTo>
                  <a:lnTo>
                    <a:pt x="25" y="170"/>
                  </a:lnTo>
                  <a:lnTo>
                    <a:pt x="25" y="165"/>
                  </a:lnTo>
                  <a:lnTo>
                    <a:pt x="25" y="164"/>
                  </a:lnTo>
                  <a:lnTo>
                    <a:pt x="22" y="160"/>
                  </a:lnTo>
                  <a:lnTo>
                    <a:pt x="18" y="155"/>
                  </a:lnTo>
                  <a:lnTo>
                    <a:pt x="18" y="154"/>
                  </a:lnTo>
                  <a:lnTo>
                    <a:pt x="17" y="155"/>
                  </a:lnTo>
                  <a:lnTo>
                    <a:pt x="16" y="154"/>
                  </a:lnTo>
                  <a:lnTo>
                    <a:pt x="13" y="152"/>
                  </a:lnTo>
                  <a:lnTo>
                    <a:pt x="11" y="152"/>
                  </a:lnTo>
                  <a:lnTo>
                    <a:pt x="10" y="152"/>
                  </a:lnTo>
                  <a:lnTo>
                    <a:pt x="9" y="151"/>
                  </a:lnTo>
                  <a:lnTo>
                    <a:pt x="8" y="151"/>
                  </a:lnTo>
                  <a:lnTo>
                    <a:pt x="7" y="148"/>
                  </a:lnTo>
                  <a:lnTo>
                    <a:pt x="7" y="144"/>
                  </a:lnTo>
                  <a:lnTo>
                    <a:pt x="7" y="143"/>
                  </a:lnTo>
                  <a:lnTo>
                    <a:pt x="5" y="138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1" y="130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1" y="122"/>
                  </a:lnTo>
                  <a:lnTo>
                    <a:pt x="1" y="120"/>
                  </a:lnTo>
                  <a:lnTo>
                    <a:pt x="1" y="119"/>
                  </a:lnTo>
                  <a:lnTo>
                    <a:pt x="2" y="119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6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10" y="109"/>
                  </a:lnTo>
                  <a:lnTo>
                    <a:pt x="11" y="108"/>
                  </a:lnTo>
                  <a:lnTo>
                    <a:pt x="13" y="106"/>
                  </a:lnTo>
                  <a:lnTo>
                    <a:pt x="15" y="105"/>
                  </a:lnTo>
                  <a:lnTo>
                    <a:pt x="16" y="105"/>
                  </a:lnTo>
                  <a:lnTo>
                    <a:pt x="19" y="103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3" y="100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4"/>
                  </a:lnTo>
                  <a:lnTo>
                    <a:pt x="25" y="83"/>
                  </a:lnTo>
                  <a:lnTo>
                    <a:pt x="27" y="81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26" y="77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68"/>
                  </a:lnTo>
                  <a:lnTo>
                    <a:pt x="26" y="67"/>
                  </a:lnTo>
                  <a:lnTo>
                    <a:pt x="26" y="63"/>
                  </a:lnTo>
                  <a:lnTo>
                    <a:pt x="26" y="62"/>
                  </a:lnTo>
                  <a:lnTo>
                    <a:pt x="25" y="61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23" y="56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5" y="45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7"/>
                  </a:lnTo>
                  <a:lnTo>
                    <a:pt x="26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5" y="28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1" y="13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1"/>
                  </a:lnTo>
                  <a:lnTo>
                    <a:pt x="44" y="10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7" y="3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2" y="2"/>
                  </a:lnTo>
                  <a:lnTo>
                    <a:pt x="70" y="3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81" y="4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3" y="7"/>
                  </a:lnTo>
                  <a:lnTo>
                    <a:pt x="82" y="7"/>
                  </a:lnTo>
                  <a:lnTo>
                    <a:pt x="81" y="5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3" y="9"/>
                  </a:lnTo>
                  <a:lnTo>
                    <a:pt x="82" y="9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4" y="14"/>
                  </a:lnTo>
                  <a:lnTo>
                    <a:pt x="85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5" y="19"/>
                  </a:lnTo>
                  <a:lnTo>
                    <a:pt x="84" y="19"/>
                  </a:lnTo>
                  <a:lnTo>
                    <a:pt x="84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5" y="22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2" y="21"/>
                  </a:lnTo>
                  <a:lnTo>
                    <a:pt x="92" y="20"/>
                  </a:lnTo>
                  <a:lnTo>
                    <a:pt x="92" y="19"/>
                  </a:lnTo>
                  <a:lnTo>
                    <a:pt x="93" y="18"/>
                  </a:lnTo>
                  <a:lnTo>
                    <a:pt x="93" y="17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7" y="17"/>
                  </a:lnTo>
                  <a:lnTo>
                    <a:pt x="98" y="17"/>
                  </a:lnTo>
                  <a:lnTo>
                    <a:pt x="99" y="16"/>
                  </a:lnTo>
                  <a:lnTo>
                    <a:pt x="100" y="14"/>
                  </a:lnTo>
                  <a:lnTo>
                    <a:pt x="101" y="13"/>
                  </a:lnTo>
                  <a:lnTo>
                    <a:pt x="102" y="12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7" y="11"/>
                  </a:lnTo>
                  <a:lnTo>
                    <a:pt x="107" y="12"/>
                  </a:lnTo>
                  <a:lnTo>
                    <a:pt x="108" y="12"/>
                  </a:lnTo>
                  <a:lnTo>
                    <a:pt x="108" y="13"/>
                  </a:lnTo>
                  <a:lnTo>
                    <a:pt x="108" y="14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20"/>
                  </a:lnTo>
                  <a:lnTo>
                    <a:pt x="106" y="22"/>
                  </a:lnTo>
                  <a:lnTo>
                    <a:pt x="105" y="24"/>
                  </a:lnTo>
                  <a:lnTo>
                    <a:pt x="102" y="28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4"/>
                  </a:lnTo>
                  <a:lnTo>
                    <a:pt x="94" y="35"/>
                  </a:lnTo>
                  <a:lnTo>
                    <a:pt x="93" y="35"/>
                  </a:lnTo>
                  <a:lnTo>
                    <a:pt x="92" y="36"/>
                  </a:lnTo>
                  <a:lnTo>
                    <a:pt x="91" y="37"/>
                  </a:lnTo>
                  <a:lnTo>
                    <a:pt x="91" y="38"/>
                  </a:lnTo>
                  <a:lnTo>
                    <a:pt x="91" y="41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90" y="45"/>
                  </a:lnTo>
                  <a:lnTo>
                    <a:pt x="90" y="46"/>
                  </a:lnTo>
                  <a:lnTo>
                    <a:pt x="91" y="49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3"/>
                  </a:lnTo>
                  <a:lnTo>
                    <a:pt x="94" y="55"/>
                  </a:lnTo>
                  <a:lnTo>
                    <a:pt x="97" y="58"/>
                  </a:lnTo>
                  <a:lnTo>
                    <a:pt x="98" y="59"/>
                  </a:lnTo>
                  <a:lnTo>
                    <a:pt x="100" y="58"/>
                  </a:lnTo>
                  <a:lnTo>
                    <a:pt x="101" y="59"/>
                  </a:lnTo>
                  <a:lnTo>
                    <a:pt x="100" y="60"/>
                  </a:lnTo>
                  <a:lnTo>
                    <a:pt x="101" y="60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5" y="62"/>
                  </a:lnTo>
                  <a:lnTo>
                    <a:pt x="106" y="62"/>
                  </a:lnTo>
                  <a:lnTo>
                    <a:pt x="107" y="63"/>
                  </a:lnTo>
                  <a:lnTo>
                    <a:pt x="107" y="64"/>
                  </a:lnTo>
                  <a:lnTo>
                    <a:pt x="106" y="64"/>
                  </a:lnTo>
                  <a:lnTo>
                    <a:pt x="106" y="66"/>
                  </a:lnTo>
                  <a:lnTo>
                    <a:pt x="107" y="67"/>
                  </a:lnTo>
                  <a:lnTo>
                    <a:pt x="107" y="68"/>
                  </a:lnTo>
                  <a:lnTo>
                    <a:pt x="108" y="68"/>
                  </a:lnTo>
                  <a:lnTo>
                    <a:pt x="108" y="69"/>
                  </a:lnTo>
                  <a:lnTo>
                    <a:pt x="107" y="70"/>
                  </a:lnTo>
                  <a:lnTo>
                    <a:pt x="107" y="72"/>
                  </a:lnTo>
                  <a:lnTo>
                    <a:pt x="107" y="75"/>
                  </a:lnTo>
                  <a:lnTo>
                    <a:pt x="108" y="76"/>
                  </a:lnTo>
                  <a:lnTo>
                    <a:pt x="109" y="77"/>
                  </a:lnTo>
                  <a:lnTo>
                    <a:pt x="110" y="78"/>
                  </a:lnTo>
                  <a:lnTo>
                    <a:pt x="109" y="78"/>
                  </a:lnTo>
                  <a:lnTo>
                    <a:pt x="109" y="79"/>
                  </a:lnTo>
                  <a:lnTo>
                    <a:pt x="108" y="80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6" y="83"/>
                  </a:lnTo>
                  <a:lnTo>
                    <a:pt x="107" y="84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5" y="87"/>
                  </a:lnTo>
                  <a:lnTo>
                    <a:pt x="103" y="88"/>
                  </a:lnTo>
                  <a:lnTo>
                    <a:pt x="103" y="89"/>
                  </a:lnTo>
                  <a:lnTo>
                    <a:pt x="103" y="91"/>
                  </a:lnTo>
                  <a:lnTo>
                    <a:pt x="102" y="92"/>
                  </a:lnTo>
                  <a:lnTo>
                    <a:pt x="101" y="92"/>
                  </a:lnTo>
                  <a:lnTo>
                    <a:pt x="101" y="93"/>
                  </a:lnTo>
                  <a:lnTo>
                    <a:pt x="102" y="93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0" y="95"/>
                  </a:lnTo>
                  <a:lnTo>
                    <a:pt x="99" y="96"/>
                  </a:lnTo>
                  <a:lnTo>
                    <a:pt x="99" y="97"/>
                  </a:lnTo>
                  <a:lnTo>
                    <a:pt x="98" y="97"/>
                  </a:lnTo>
                  <a:lnTo>
                    <a:pt x="98" y="98"/>
                  </a:lnTo>
                  <a:lnTo>
                    <a:pt x="97" y="98"/>
                  </a:lnTo>
                  <a:lnTo>
                    <a:pt x="94" y="100"/>
                  </a:lnTo>
                  <a:lnTo>
                    <a:pt x="94" y="101"/>
                  </a:lnTo>
                  <a:lnTo>
                    <a:pt x="94" y="102"/>
                  </a:lnTo>
                  <a:lnTo>
                    <a:pt x="93" y="102"/>
                  </a:lnTo>
                  <a:lnTo>
                    <a:pt x="93" y="103"/>
                  </a:lnTo>
                  <a:lnTo>
                    <a:pt x="92" y="104"/>
                  </a:lnTo>
                  <a:lnTo>
                    <a:pt x="90" y="104"/>
                  </a:lnTo>
                  <a:lnTo>
                    <a:pt x="89" y="104"/>
                  </a:lnTo>
                  <a:lnTo>
                    <a:pt x="88" y="108"/>
                  </a:lnTo>
                  <a:lnTo>
                    <a:pt x="85" y="108"/>
                  </a:lnTo>
                  <a:lnTo>
                    <a:pt x="84" y="108"/>
                  </a:lnTo>
                  <a:lnTo>
                    <a:pt x="83" y="109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1" y="111"/>
                  </a:lnTo>
                  <a:lnTo>
                    <a:pt x="80" y="111"/>
                  </a:lnTo>
                  <a:lnTo>
                    <a:pt x="78" y="112"/>
                  </a:lnTo>
                  <a:lnTo>
                    <a:pt x="78" y="113"/>
                  </a:lnTo>
                  <a:lnTo>
                    <a:pt x="77" y="116"/>
                  </a:lnTo>
                  <a:lnTo>
                    <a:pt x="76" y="117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7" y="122"/>
                  </a:lnTo>
                  <a:lnTo>
                    <a:pt x="77" y="123"/>
                  </a:lnTo>
                  <a:lnTo>
                    <a:pt x="78" y="125"/>
                  </a:lnTo>
                  <a:lnTo>
                    <a:pt x="81" y="128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5" y="134"/>
                  </a:lnTo>
                  <a:lnTo>
                    <a:pt x="86" y="134"/>
                  </a:lnTo>
                  <a:lnTo>
                    <a:pt x="89" y="135"/>
                  </a:lnTo>
                  <a:lnTo>
                    <a:pt x="90" y="135"/>
                  </a:lnTo>
                  <a:lnTo>
                    <a:pt x="91" y="135"/>
                  </a:lnTo>
                  <a:lnTo>
                    <a:pt x="92" y="135"/>
                  </a:lnTo>
                  <a:lnTo>
                    <a:pt x="94" y="135"/>
                  </a:lnTo>
                  <a:lnTo>
                    <a:pt x="97" y="134"/>
                  </a:lnTo>
                  <a:lnTo>
                    <a:pt x="98" y="134"/>
                  </a:lnTo>
                  <a:lnTo>
                    <a:pt x="98" y="135"/>
                  </a:lnTo>
                  <a:lnTo>
                    <a:pt x="98" y="137"/>
                  </a:lnTo>
                  <a:lnTo>
                    <a:pt x="97" y="138"/>
                  </a:lnTo>
                  <a:lnTo>
                    <a:pt x="95" y="139"/>
                  </a:lnTo>
                  <a:lnTo>
                    <a:pt x="97" y="139"/>
                  </a:lnTo>
                  <a:lnTo>
                    <a:pt x="97" y="141"/>
                  </a:lnTo>
                  <a:lnTo>
                    <a:pt x="98" y="142"/>
                  </a:lnTo>
                  <a:lnTo>
                    <a:pt x="99" y="142"/>
                  </a:lnTo>
                  <a:lnTo>
                    <a:pt x="101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3" y="138"/>
                  </a:lnTo>
                  <a:lnTo>
                    <a:pt x="103" y="137"/>
                  </a:lnTo>
                  <a:lnTo>
                    <a:pt x="103" y="136"/>
                  </a:lnTo>
                  <a:lnTo>
                    <a:pt x="105" y="136"/>
                  </a:lnTo>
                  <a:lnTo>
                    <a:pt x="106" y="136"/>
                  </a:lnTo>
                  <a:lnTo>
                    <a:pt x="107" y="136"/>
                  </a:lnTo>
                  <a:lnTo>
                    <a:pt x="108" y="137"/>
                  </a:lnTo>
                  <a:lnTo>
                    <a:pt x="109" y="139"/>
                  </a:lnTo>
                  <a:lnTo>
                    <a:pt x="109" y="141"/>
                  </a:lnTo>
                  <a:lnTo>
                    <a:pt x="108" y="143"/>
                  </a:lnTo>
                  <a:lnTo>
                    <a:pt x="109" y="144"/>
                  </a:lnTo>
                  <a:lnTo>
                    <a:pt x="109" y="145"/>
                  </a:lnTo>
                  <a:lnTo>
                    <a:pt x="110" y="146"/>
                  </a:lnTo>
                  <a:lnTo>
                    <a:pt x="111" y="147"/>
                  </a:lnTo>
                  <a:lnTo>
                    <a:pt x="113" y="147"/>
                  </a:lnTo>
                  <a:lnTo>
                    <a:pt x="114" y="148"/>
                  </a:lnTo>
                  <a:lnTo>
                    <a:pt x="115" y="148"/>
                  </a:lnTo>
                  <a:lnTo>
                    <a:pt x="114" y="148"/>
                  </a:lnTo>
                  <a:lnTo>
                    <a:pt x="111" y="147"/>
                  </a:lnTo>
                  <a:lnTo>
                    <a:pt x="110" y="147"/>
                  </a:lnTo>
                  <a:lnTo>
                    <a:pt x="109" y="148"/>
                  </a:lnTo>
                  <a:lnTo>
                    <a:pt x="110" y="150"/>
                  </a:lnTo>
                  <a:lnTo>
                    <a:pt x="110" y="151"/>
                  </a:lnTo>
                  <a:lnTo>
                    <a:pt x="111" y="151"/>
                  </a:lnTo>
                  <a:lnTo>
                    <a:pt x="113" y="151"/>
                  </a:lnTo>
                  <a:lnTo>
                    <a:pt x="115" y="151"/>
                  </a:lnTo>
                  <a:lnTo>
                    <a:pt x="117" y="152"/>
                  </a:lnTo>
                  <a:lnTo>
                    <a:pt x="118" y="152"/>
                  </a:lnTo>
                  <a:lnTo>
                    <a:pt x="118" y="151"/>
                  </a:lnTo>
                  <a:lnTo>
                    <a:pt x="117" y="151"/>
                  </a:lnTo>
                  <a:lnTo>
                    <a:pt x="117" y="150"/>
                  </a:lnTo>
                  <a:lnTo>
                    <a:pt x="116" y="150"/>
                  </a:lnTo>
                  <a:lnTo>
                    <a:pt x="119" y="151"/>
                  </a:lnTo>
                  <a:lnTo>
                    <a:pt x="120" y="152"/>
                  </a:lnTo>
                  <a:close/>
                  <a:moveTo>
                    <a:pt x="106" y="128"/>
                  </a:moveTo>
                  <a:lnTo>
                    <a:pt x="106" y="129"/>
                  </a:lnTo>
                  <a:lnTo>
                    <a:pt x="107" y="129"/>
                  </a:lnTo>
                  <a:lnTo>
                    <a:pt x="108" y="130"/>
                  </a:lnTo>
                  <a:lnTo>
                    <a:pt x="106" y="131"/>
                  </a:lnTo>
                  <a:lnTo>
                    <a:pt x="105" y="131"/>
                  </a:lnTo>
                  <a:lnTo>
                    <a:pt x="105" y="133"/>
                  </a:lnTo>
                  <a:lnTo>
                    <a:pt x="105" y="134"/>
                  </a:lnTo>
                  <a:lnTo>
                    <a:pt x="105" y="133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5"/>
                  </a:lnTo>
                  <a:lnTo>
                    <a:pt x="102" y="135"/>
                  </a:lnTo>
                  <a:lnTo>
                    <a:pt x="102" y="136"/>
                  </a:lnTo>
                  <a:lnTo>
                    <a:pt x="102" y="135"/>
                  </a:lnTo>
                  <a:lnTo>
                    <a:pt x="102" y="134"/>
                  </a:lnTo>
                  <a:lnTo>
                    <a:pt x="101" y="133"/>
                  </a:lnTo>
                  <a:lnTo>
                    <a:pt x="100" y="133"/>
                  </a:lnTo>
                  <a:lnTo>
                    <a:pt x="99" y="133"/>
                  </a:lnTo>
                  <a:lnTo>
                    <a:pt x="99" y="134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8" y="128"/>
                  </a:lnTo>
                  <a:lnTo>
                    <a:pt x="98" y="127"/>
                  </a:lnTo>
                  <a:lnTo>
                    <a:pt x="99" y="127"/>
                  </a:lnTo>
                  <a:lnTo>
                    <a:pt x="101" y="127"/>
                  </a:lnTo>
                  <a:lnTo>
                    <a:pt x="102" y="127"/>
                  </a:lnTo>
                  <a:lnTo>
                    <a:pt x="103" y="127"/>
                  </a:lnTo>
                  <a:lnTo>
                    <a:pt x="105" y="128"/>
                  </a:lnTo>
                  <a:lnTo>
                    <a:pt x="106" y="128"/>
                  </a:lnTo>
                  <a:close/>
                  <a:moveTo>
                    <a:pt x="105" y="98"/>
                  </a:moveTo>
                  <a:lnTo>
                    <a:pt x="106" y="98"/>
                  </a:lnTo>
                  <a:lnTo>
                    <a:pt x="109" y="98"/>
                  </a:lnTo>
                  <a:lnTo>
                    <a:pt x="109" y="100"/>
                  </a:lnTo>
                  <a:lnTo>
                    <a:pt x="107" y="101"/>
                  </a:lnTo>
                  <a:lnTo>
                    <a:pt x="107" y="100"/>
                  </a:lnTo>
                  <a:lnTo>
                    <a:pt x="106" y="100"/>
                  </a:lnTo>
                  <a:lnTo>
                    <a:pt x="105" y="98"/>
                  </a:lnTo>
                  <a:close/>
                  <a:moveTo>
                    <a:pt x="114" y="95"/>
                  </a:moveTo>
                  <a:lnTo>
                    <a:pt x="115" y="96"/>
                  </a:lnTo>
                  <a:lnTo>
                    <a:pt x="111" y="97"/>
                  </a:lnTo>
                  <a:lnTo>
                    <a:pt x="110" y="98"/>
                  </a:lnTo>
                  <a:lnTo>
                    <a:pt x="109" y="98"/>
                  </a:lnTo>
                  <a:lnTo>
                    <a:pt x="110" y="97"/>
                  </a:lnTo>
                  <a:lnTo>
                    <a:pt x="110" y="96"/>
                  </a:lnTo>
                  <a:lnTo>
                    <a:pt x="111" y="96"/>
                  </a:lnTo>
                  <a:lnTo>
                    <a:pt x="111" y="95"/>
                  </a:lnTo>
                  <a:lnTo>
                    <a:pt x="111" y="96"/>
                  </a:lnTo>
                  <a:lnTo>
                    <a:pt x="113" y="95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5" y="93"/>
                  </a:lnTo>
                  <a:lnTo>
                    <a:pt x="115" y="94"/>
                  </a:lnTo>
                  <a:lnTo>
                    <a:pt x="114" y="94"/>
                  </a:lnTo>
                  <a:lnTo>
                    <a:pt x="114" y="9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26">
              <a:extLst>
                <a:ext uri="{FF2B5EF4-FFF2-40B4-BE49-F238E27FC236}">
                  <a16:creationId xmlns:a16="http://schemas.microsoft.com/office/drawing/2014/main" id="{8F37BA0E-D043-4ADD-AA22-549D43FEF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761" y="2815643"/>
              <a:ext cx="492332" cy="427440"/>
            </a:xfrm>
            <a:custGeom>
              <a:avLst/>
              <a:gdLst>
                <a:gd name="T0" fmla="*/ 333 w 349"/>
                <a:gd name="T1" fmla="*/ 43 h 303"/>
                <a:gd name="T2" fmla="*/ 338 w 349"/>
                <a:gd name="T3" fmla="*/ 56 h 303"/>
                <a:gd name="T4" fmla="*/ 349 w 349"/>
                <a:gd name="T5" fmla="*/ 72 h 303"/>
                <a:gd name="T6" fmla="*/ 337 w 349"/>
                <a:gd name="T7" fmla="*/ 84 h 303"/>
                <a:gd name="T8" fmla="*/ 336 w 349"/>
                <a:gd name="T9" fmla="*/ 102 h 303"/>
                <a:gd name="T10" fmla="*/ 338 w 349"/>
                <a:gd name="T11" fmla="*/ 125 h 303"/>
                <a:gd name="T12" fmla="*/ 335 w 349"/>
                <a:gd name="T13" fmla="*/ 133 h 303"/>
                <a:gd name="T14" fmla="*/ 329 w 349"/>
                <a:gd name="T15" fmla="*/ 144 h 303"/>
                <a:gd name="T16" fmla="*/ 321 w 349"/>
                <a:gd name="T17" fmla="*/ 163 h 303"/>
                <a:gd name="T18" fmla="*/ 327 w 349"/>
                <a:gd name="T19" fmla="*/ 175 h 303"/>
                <a:gd name="T20" fmla="*/ 321 w 349"/>
                <a:gd name="T21" fmla="*/ 181 h 303"/>
                <a:gd name="T22" fmla="*/ 271 w 349"/>
                <a:gd name="T23" fmla="*/ 198 h 303"/>
                <a:gd name="T24" fmla="*/ 249 w 349"/>
                <a:gd name="T25" fmla="*/ 217 h 303"/>
                <a:gd name="T26" fmla="*/ 243 w 349"/>
                <a:gd name="T27" fmla="*/ 227 h 303"/>
                <a:gd name="T28" fmla="*/ 213 w 349"/>
                <a:gd name="T29" fmla="*/ 234 h 303"/>
                <a:gd name="T30" fmla="*/ 204 w 349"/>
                <a:gd name="T31" fmla="*/ 248 h 303"/>
                <a:gd name="T32" fmla="*/ 174 w 349"/>
                <a:gd name="T33" fmla="*/ 269 h 303"/>
                <a:gd name="T34" fmla="*/ 148 w 349"/>
                <a:gd name="T35" fmla="*/ 299 h 303"/>
                <a:gd name="T36" fmla="*/ 128 w 349"/>
                <a:gd name="T37" fmla="*/ 298 h 303"/>
                <a:gd name="T38" fmla="*/ 115 w 349"/>
                <a:gd name="T39" fmla="*/ 298 h 303"/>
                <a:gd name="T40" fmla="*/ 98 w 349"/>
                <a:gd name="T41" fmla="*/ 294 h 303"/>
                <a:gd name="T42" fmla="*/ 84 w 349"/>
                <a:gd name="T43" fmla="*/ 286 h 303"/>
                <a:gd name="T44" fmla="*/ 66 w 349"/>
                <a:gd name="T45" fmla="*/ 285 h 303"/>
                <a:gd name="T46" fmla="*/ 45 w 349"/>
                <a:gd name="T47" fmla="*/ 289 h 303"/>
                <a:gd name="T48" fmla="*/ 33 w 349"/>
                <a:gd name="T49" fmla="*/ 284 h 303"/>
                <a:gd name="T50" fmla="*/ 19 w 349"/>
                <a:gd name="T51" fmla="*/ 270 h 303"/>
                <a:gd name="T52" fmla="*/ 4 w 349"/>
                <a:gd name="T53" fmla="*/ 255 h 303"/>
                <a:gd name="T54" fmla="*/ 0 w 349"/>
                <a:gd name="T55" fmla="*/ 240 h 303"/>
                <a:gd name="T56" fmla="*/ 0 w 349"/>
                <a:gd name="T57" fmla="*/ 193 h 303"/>
                <a:gd name="T58" fmla="*/ 18 w 349"/>
                <a:gd name="T59" fmla="*/ 146 h 303"/>
                <a:gd name="T60" fmla="*/ 57 w 349"/>
                <a:gd name="T61" fmla="*/ 142 h 303"/>
                <a:gd name="T62" fmla="*/ 59 w 349"/>
                <a:gd name="T63" fmla="*/ 120 h 303"/>
                <a:gd name="T64" fmla="*/ 60 w 349"/>
                <a:gd name="T65" fmla="*/ 88 h 303"/>
                <a:gd name="T66" fmla="*/ 67 w 349"/>
                <a:gd name="T67" fmla="*/ 86 h 303"/>
                <a:gd name="T68" fmla="*/ 69 w 349"/>
                <a:gd name="T69" fmla="*/ 97 h 303"/>
                <a:gd name="T70" fmla="*/ 85 w 349"/>
                <a:gd name="T71" fmla="*/ 95 h 303"/>
                <a:gd name="T72" fmla="*/ 99 w 349"/>
                <a:gd name="T73" fmla="*/ 97 h 303"/>
                <a:gd name="T74" fmla="*/ 109 w 349"/>
                <a:gd name="T75" fmla="*/ 108 h 303"/>
                <a:gd name="T76" fmla="*/ 128 w 349"/>
                <a:gd name="T77" fmla="*/ 113 h 303"/>
                <a:gd name="T78" fmla="*/ 145 w 349"/>
                <a:gd name="T79" fmla="*/ 114 h 303"/>
                <a:gd name="T80" fmla="*/ 156 w 349"/>
                <a:gd name="T81" fmla="*/ 104 h 303"/>
                <a:gd name="T82" fmla="*/ 177 w 349"/>
                <a:gd name="T83" fmla="*/ 125 h 303"/>
                <a:gd name="T84" fmla="*/ 193 w 349"/>
                <a:gd name="T85" fmla="*/ 131 h 303"/>
                <a:gd name="T86" fmla="*/ 203 w 349"/>
                <a:gd name="T87" fmla="*/ 146 h 303"/>
                <a:gd name="T88" fmla="*/ 215 w 349"/>
                <a:gd name="T89" fmla="*/ 159 h 303"/>
                <a:gd name="T90" fmla="*/ 228 w 349"/>
                <a:gd name="T91" fmla="*/ 156 h 303"/>
                <a:gd name="T92" fmla="*/ 233 w 349"/>
                <a:gd name="T93" fmla="*/ 133 h 303"/>
                <a:gd name="T94" fmla="*/ 225 w 349"/>
                <a:gd name="T95" fmla="*/ 127 h 303"/>
                <a:gd name="T96" fmla="*/ 210 w 349"/>
                <a:gd name="T97" fmla="*/ 126 h 303"/>
                <a:gd name="T98" fmla="*/ 196 w 349"/>
                <a:gd name="T99" fmla="*/ 112 h 303"/>
                <a:gd name="T100" fmla="*/ 192 w 349"/>
                <a:gd name="T101" fmla="*/ 95 h 303"/>
                <a:gd name="T102" fmla="*/ 196 w 349"/>
                <a:gd name="T103" fmla="*/ 79 h 303"/>
                <a:gd name="T104" fmla="*/ 198 w 349"/>
                <a:gd name="T105" fmla="*/ 66 h 303"/>
                <a:gd name="T106" fmla="*/ 200 w 349"/>
                <a:gd name="T107" fmla="*/ 47 h 303"/>
                <a:gd name="T108" fmla="*/ 192 w 349"/>
                <a:gd name="T109" fmla="*/ 34 h 303"/>
                <a:gd name="T110" fmla="*/ 220 w 349"/>
                <a:gd name="T111" fmla="*/ 6 h 303"/>
                <a:gd name="T112" fmla="*/ 274 w 349"/>
                <a:gd name="T113" fmla="*/ 12 h 303"/>
                <a:gd name="T114" fmla="*/ 285 w 349"/>
                <a:gd name="T115" fmla="*/ 19 h 303"/>
                <a:gd name="T116" fmla="*/ 303 w 349"/>
                <a:gd name="T117" fmla="*/ 27 h 303"/>
                <a:gd name="T118" fmla="*/ 324 w 349"/>
                <a:gd name="T119" fmla="*/ 3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9" h="303">
                  <a:moveTo>
                    <a:pt x="326" y="36"/>
                  </a:moveTo>
                  <a:lnTo>
                    <a:pt x="326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7" y="38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8" y="41"/>
                  </a:lnTo>
                  <a:lnTo>
                    <a:pt x="328" y="43"/>
                  </a:lnTo>
                  <a:lnTo>
                    <a:pt x="329" y="43"/>
                  </a:lnTo>
                  <a:lnTo>
                    <a:pt x="330" y="43"/>
                  </a:lnTo>
                  <a:lnTo>
                    <a:pt x="330" y="44"/>
                  </a:lnTo>
                  <a:lnTo>
                    <a:pt x="332" y="44"/>
                  </a:lnTo>
                  <a:lnTo>
                    <a:pt x="332" y="43"/>
                  </a:lnTo>
                  <a:lnTo>
                    <a:pt x="332" y="42"/>
                  </a:lnTo>
                  <a:lnTo>
                    <a:pt x="333" y="43"/>
                  </a:lnTo>
                  <a:lnTo>
                    <a:pt x="334" y="43"/>
                  </a:lnTo>
                  <a:lnTo>
                    <a:pt x="335" y="43"/>
                  </a:lnTo>
                  <a:lnTo>
                    <a:pt x="335" y="44"/>
                  </a:lnTo>
                  <a:lnTo>
                    <a:pt x="335" y="45"/>
                  </a:lnTo>
                  <a:lnTo>
                    <a:pt x="335" y="46"/>
                  </a:lnTo>
                  <a:lnTo>
                    <a:pt x="336" y="46"/>
                  </a:lnTo>
                  <a:lnTo>
                    <a:pt x="336" y="47"/>
                  </a:lnTo>
                  <a:lnTo>
                    <a:pt x="337" y="47"/>
                  </a:lnTo>
                  <a:lnTo>
                    <a:pt x="337" y="49"/>
                  </a:lnTo>
                  <a:lnTo>
                    <a:pt x="338" y="50"/>
                  </a:lnTo>
                  <a:lnTo>
                    <a:pt x="340" y="50"/>
                  </a:lnTo>
                  <a:lnTo>
                    <a:pt x="340" y="51"/>
                  </a:lnTo>
                  <a:lnTo>
                    <a:pt x="340" y="52"/>
                  </a:lnTo>
                  <a:lnTo>
                    <a:pt x="338" y="53"/>
                  </a:lnTo>
                  <a:lnTo>
                    <a:pt x="338" y="55"/>
                  </a:lnTo>
                  <a:lnTo>
                    <a:pt x="338" y="56"/>
                  </a:lnTo>
                  <a:lnTo>
                    <a:pt x="341" y="58"/>
                  </a:lnTo>
                  <a:lnTo>
                    <a:pt x="342" y="59"/>
                  </a:lnTo>
                  <a:lnTo>
                    <a:pt x="342" y="60"/>
                  </a:lnTo>
                  <a:lnTo>
                    <a:pt x="343" y="60"/>
                  </a:lnTo>
                  <a:lnTo>
                    <a:pt x="344" y="61"/>
                  </a:lnTo>
                  <a:lnTo>
                    <a:pt x="345" y="61"/>
                  </a:lnTo>
                  <a:lnTo>
                    <a:pt x="345" y="62"/>
                  </a:lnTo>
                  <a:lnTo>
                    <a:pt x="344" y="64"/>
                  </a:lnTo>
                  <a:lnTo>
                    <a:pt x="345" y="64"/>
                  </a:lnTo>
                  <a:lnTo>
                    <a:pt x="345" y="67"/>
                  </a:lnTo>
                  <a:lnTo>
                    <a:pt x="346" y="68"/>
                  </a:lnTo>
                  <a:lnTo>
                    <a:pt x="347" y="69"/>
                  </a:lnTo>
                  <a:lnTo>
                    <a:pt x="347" y="70"/>
                  </a:lnTo>
                  <a:lnTo>
                    <a:pt x="349" y="70"/>
                  </a:lnTo>
                  <a:lnTo>
                    <a:pt x="349" y="71"/>
                  </a:lnTo>
                  <a:lnTo>
                    <a:pt x="349" y="72"/>
                  </a:lnTo>
                  <a:lnTo>
                    <a:pt x="347" y="73"/>
                  </a:lnTo>
                  <a:lnTo>
                    <a:pt x="346" y="73"/>
                  </a:lnTo>
                  <a:lnTo>
                    <a:pt x="346" y="75"/>
                  </a:lnTo>
                  <a:lnTo>
                    <a:pt x="344" y="76"/>
                  </a:lnTo>
                  <a:lnTo>
                    <a:pt x="344" y="77"/>
                  </a:lnTo>
                  <a:lnTo>
                    <a:pt x="344" y="78"/>
                  </a:lnTo>
                  <a:lnTo>
                    <a:pt x="343" y="78"/>
                  </a:lnTo>
                  <a:lnTo>
                    <a:pt x="342" y="79"/>
                  </a:lnTo>
                  <a:lnTo>
                    <a:pt x="341" y="79"/>
                  </a:lnTo>
                  <a:lnTo>
                    <a:pt x="340" y="79"/>
                  </a:lnTo>
                  <a:lnTo>
                    <a:pt x="338" y="79"/>
                  </a:lnTo>
                  <a:lnTo>
                    <a:pt x="337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7" y="83"/>
                  </a:lnTo>
                  <a:lnTo>
                    <a:pt x="337" y="84"/>
                  </a:lnTo>
                  <a:lnTo>
                    <a:pt x="337" y="85"/>
                  </a:lnTo>
                  <a:lnTo>
                    <a:pt x="337" y="86"/>
                  </a:lnTo>
                  <a:lnTo>
                    <a:pt x="338" y="87"/>
                  </a:lnTo>
                  <a:lnTo>
                    <a:pt x="340" y="88"/>
                  </a:lnTo>
                  <a:lnTo>
                    <a:pt x="341" y="89"/>
                  </a:lnTo>
                  <a:lnTo>
                    <a:pt x="341" y="91"/>
                  </a:lnTo>
                  <a:lnTo>
                    <a:pt x="340" y="92"/>
                  </a:lnTo>
                  <a:lnTo>
                    <a:pt x="337" y="95"/>
                  </a:lnTo>
                  <a:lnTo>
                    <a:pt x="337" y="96"/>
                  </a:lnTo>
                  <a:lnTo>
                    <a:pt x="337" y="97"/>
                  </a:lnTo>
                  <a:lnTo>
                    <a:pt x="336" y="97"/>
                  </a:lnTo>
                  <a:lnTo>
                    <a:pt x="336" y="100"/>
                  </a:lnTo>
                  <a:lnTo>
                    <a:pt x="336" y="101"/>
                  </a:lnTo>
                  <a:lnTo>
                    <a:pt x="335" y="101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6" y="103"/>
                  </a:lnTo>
                  <a:lnTo>
                    <a:pt x="337" y="102"/>
                  </a:lnTo>
                  <a:lnTo>
                    <a:pt x="337" y="103"/>
                  </a:lnTo>
                  <a:lnTo>
                    <a:pt x="338" y="109"/>
                  </a:lnTo>
                  <a:lnTo>
                    <a:pt x="338" y="110"/>
                  </a:lnTo>
                  <a:lnTo>
                    <a:pt x="337" y="111"/>
                  </a:lnTo>
                  <a:lnTo>
                    <a:pt x="338" y="112"/>
                  </a:lnTo>
                  <a:lnTo>
                    <a:pt x="338" y="113"/>
                  </a:lnTo>
                  <a:lnTo>
                    <a:pt x="337" y="113"/>
                  </a:lnTo>
                  <a:lnTo>
                    <a:pt x="337" y="114"/>
                  </a:lnTo>
                  <a:lnTo>
                    <a:pt x="336" y="118"/>
                  </a:lnTo>
                  <a:lnTo>
                    <a:pt x="336" y="119"/>
                  </a:lnTo>
                  <a:lnTo>
                    <a:pt x="336" y="120"/>
                  </a:lnTo>
                  <a:lnTo>
                    <a:pt x="337" y="121"/>
                  </a:lnTo>
                  <a:lnTo>
                    <a:pt x="338" y="122"/>
                  </a:lnTo>
                  <a:lnTo>
                    <a:pt x="338" y="125"/>
                  </a:lnTo>
                  <a:lnTo>
                    <a:pt x="340" y="126"/>
                  </a:lnTo>
                  <a:lnTo>
                    <a:pt x="341" y="126"/>
                  </a:lnTo>
                  <a:lnTo>
                    <a:pt x="343" y="125"/>
                  </a:lnTo>
                  <a:lnTo>
                    <a:pt x="344" y="126"/>
                  </a:lnTo>
                  <a:lnTo>
                    <a:pt x="344" y="127"/>
                  </a:lnTo>
                  <a:lnTo>
                    <a:pt x="343" y="127"/>
                  </a:lnTo>
                  <a:lnTo>
                    <a:pt x="343" y="128"/>
                  </a:lnTo>
                  <a:lnTo>
                    <a:pt x="343" y="129"/>
                  </a:lnTo>
                  <a:lnTo>
                    <a:pt x="342" y="129"/>
                  </a:lnTo>
                  <a:lnTo>
                    <a:pt x="341" y="130"/>
                  </a:lnTo>
                  <a:lnTo>
                    <a:pt x="340" y="131"/>
                  </a:lnTo>
                  <a:lnTo>
                    <a:pt x="338" y="131"/>
                  </a:lnTo>
                  <a:lnTo>
                    <a:pt x="337" y="131"/>
                  </a:lnTo>
                  <a:lnTo>
                    <a:pt x="336" y="131"/>
                  </a:lnTo>
                  <a:lnTo>
                    <a:pt x="336" y="133"/>
                  </a:lnTo>
                  <a:lnTo>
                    <a:pt x="335" y="133"/>
                  </a:lnTo>
                  <a:lnTo>
                    <a:pt x="335" y="134"/>
                  </a:lnTo>
                  <a:lnTo>
                    <a:pt x="334" y="134"/>
                  </a:lnTo>
                  <a:lnTo>
                    <a:pt x="334" y="135"/>
                  </a:lnTo>
                  <a:lnTo>
                    <a:pt x="334" y="134"/>
                  </a:lnTo>
                  <a:lnTo>
                    <a:pt x="333" y="134"/>
                  </a:lnTo>
                  <a:lnTo>
                    <a:pt x="332" y="134"/>
                  </a:lnTo>
                  <a:lnTo>
                    <a:pt x="330" y="134"/>
                  </a:lnTo>
                  <a:lnTo>
                    <a:pt x="329" y="134"/>
                  </a:lnTo>
                  <a:lnTo>
                    <a:pt x="328" y="136"/>
                  </a:lnTo>
                  <a:lnTo>
                    <a:pt x="327" y="137"/>
                  </a:lnTo>
                  <a:lnTo>
                    <a:pt x="327" y="138"/>
                  </a:lnTo>
                  <a:lnTo>
                    <a:pt x="327" y="139"/>
                  </a:lnTo>
                  <a:lnTo>
                    <a:pt x="327" y="142"/>
                  </a:lnTo>
                  <a:lnTo>
                    <a:pt x="328" y="142"/>
                  </a:lnTo>
                  <a:lnTo>
                    <a:pt x="329" y="143"/>
                  </a:lnTo>
                  <a:lnTo>
                    <a:pt x="329" y="144"/>
                  </a:lnTo>
                  <a:lnTo>
                    <a:pt x="328" y="146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8" y="153"/>
                  </a:lnTo>
                  <a:lnTo>
                    <a:pt x="327" y="154"/>
                  </a:lnTo>
                  <a:lnTo>
                    <a:pt x="326" y="155"/>
                  </a:lnTo>
                  <a:lnTo>
                    <a:pt x="326" y="156"/>
                  </a:lnTo>
                  <a:lnTo>
                    <a:pt x="326" y="159"/>
                  </a:lnTo>
                  <a:lnTo>
                    <a:pt x="325" y="160"/>
                  </a:lnTo>
                  <a:lnTo>
                    <a:pt x="324" y="160"/>
                  </a:lnTo>
                  <a:lnTo>
                    <a:pt x="324" y="161"/>
                  </a:lnTo>
                  <a:lnTo>
                    <a:pt x="324" y="162"/>
                  </a:lnTo>
                  <a:lnTo>
                    <a:pt x="322" y="162"/>
                  </a:lnTo>
                  <a:lnTo>
                    <a:pt x="321" y="162"/>
                  </a:lnTo>
                  <a:lnTo>
                    <a:pt x="321" y="163"/>
                  </a:lnTo>
                  <a:lnTo>
                    <a:pt x="320" y="163"/>
                  </a:lnTo>
                  <a:lnTo>
                    <a:pt x="319" y="163"/>
                  </a:lnTo>
                  <a:lnTo>
                    <a:pt x="319" y="164"/>
                  </a:lnTo>
                  <a:lnTo>
                    <a:pt x="319" y="165"/>
                  </a:lnTo>
                  <a:lnTo>
                    <a:pt x="320" y="165"/>
                  </a:lnTo>
                  <a:lnTo>
                    <a:pt x="321" y="165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2" y="168"/>
                  </a:lnTo>
                  <a:lnTo>
                    <a:pt x="321" y="169"/>
                  </a:lnTo>
                  <a:lnTo>
                    <a:pt x="321" y="170"/>
                  </a:lnTo>
                  <a:lnTo>
                    <a:pt x="322" y="170"/>
                  </a:lnTo>
                  <a:lnTo>
                    <a:pt x="324" y="170"/>
                  </a:lnTo>
                  <a:lnTo>
                    <a:pt x="325" y="171"/>
                  </a:lnTo>
                  <a:lnTo>
                    <a:pt x="327" y="173"/>
                  </a:lnTo>
                  <a:lnTo>
                    <a:pt x="327" y="175"/>
                  </a:lnTo>
                  <a:lnTo>
                    <a:pt x="328" y="175"/>
                  </a:lnTo>
                  <a:lnTo>
                    <a:pt x="328" y="176"/>
                  </a:lnTo>
                  <a:lnTo>
                    <a:pt x="328" y="177"/>
                  </a:lnTo>
                  <a:lnTo>
                    <a:pt x="329" y="178"/>
                  </a:lnTo>
                  <a:lnTo>
                    <a:pt x="330" y="177"/>
                  </a:lnTo>
                  <a:lnTo>
                    <a:pt x="330" y="176"/>
                  </a:lnTo>
                  <a:lnTo>
                    <a:pt x="332" y="176"/>
                  </a:lnTo>
                  <a:lnTo>
                    <a:pt x="333" y="176"/>
                  </a:lnTo>
                  <a:lnTo>
                    <a:pt x="333" y="175"/>
                  </a:lnTo>
                  <a:lnTo>
                    <a:pt x="334" y="175"/>
                  </a:lnTo>
                  <a:lnTo>
                    <a:pt x="334" y="177"/>
                  </a:lnTo>
                  <a:lnTo>
                    <a:pt x="335" y="177"/>
                  </a:lnTo>
                  <a:lnTo>
                    <a:pt x="333" y="178"/>
                  </a:lnTo>
                  <a:lnTo>
                    <a:pt x="330" y="179"/>
                  </a:lnTo>
                  <a:lnTo>
                    <a:pt x="326" y="180"/>
                  </a:lnTo>
                  <a:lnTo>
                    <a:pt x="321" y="181"/>
                  </a:lnTo>
                  <a:lnTo>
                    <a:pt x="316" y="184"/>
                  </a:lnTo>
                  <a:lnTo>
                    <a:pt x="311" y="185"/>
                  </a:lnTo>
                  <a:lnTo>
                    <a:pt x="309" y="186"/>
                  </a:lnTo>
                  <a:lnTo>
                    <a:pt x="305" y="187"/>
                  </a:lnTo>
                  <a:lnTo>
                    <a:pt x="303" y="187"/>
                  </a:lnTo>
                  <a:lnTo>
                    <a:pt x="302" y="188"/>
                  </a:lnTo>
                  <a:lnTo>
                    <a:pt x="300" y="189"/>
                  </a:lnTo>
                  <a:lnTo>
                    <a:pt x="296" y="190"/>
                  </a:lnTo>
                  <a:lnTo>
                    <a:pt x="293" y="192"/>
                  </a:lnTo>
                  <a:lnTo>
                    <a:pt x="288" y="193"/>
                  </a:lnTo>
                  <a:lnTo>
                    <a:pt x="286" y="194"/>
                  </a:lnTo>
                  <a:lnTo>
                    <a:pt x="284" y="195"/>
                  </a:lnTo>
                  <a:lnTo>
                    <a:pt x="282" y="196"/>
                  </a:lnTo>
                  <a:lnTo>
                    <a:pt x="278" y="197"/>
                  </a:lnTo>
                  <a:lnTo>
                    <a:pt x="275" y="198"/>
                  </a:lnTo>
                  <a:lnTo>
                    <a:pt x="271" y="198"/>
                  </a:lnTo>
                  <a:lnTo>
                    <a:pt x="270" y="198"/>
                  </a:lnTo>
                  <a:lnTo>
                    <a:pt x="267" y="200"/>
                  </a:lnTo>
                  <a:lnTo>
                    <a:pt x="263" y="201"/>
                  </a:lnTo>
                  <a:lnTo>
                    <a:pt x="259" y="202"/>
                  </a:lnTo>
                  <a:lnTo>
                    <a:pt x="257" y="203"/>
                  </a:lnTo>
                  <a:lnTo>
                    <a:pt x="253" y="204"/>
                  </a:lnTo>
                  <a:lnTo>
                    <a:pt x="251" y="205"/>
                  </a:lnTo>
                  <a:lnTo>
                    <a:pt x="249" y="206"/>
                  </a:lnTo>
                  <a:lnTo>
                    <a:pt x="246" y="206"/>
                  </a:lnTo>
                  <a:lnTo>
                    <a:pt x="245" y="206"/>
                  </a:lnTo>
                  <a:lnTo>
                    <a:pt x="245" y="207"/>
                  </a:lnTo>
                  <a:lnTo>
                    <a:pt x="245" y="210"/>
                  </a:lnTo>
                  <a:lnTo>
                    <a:pt x="246" y="211"/>
                  </a:lnTo>
                  <a:lnTo>
                    <a:pt x="248" y="214"/>
                  </a:lnTo>
                  <a:lnTo>
                    <a:pt x="248" y="217"/>
                  </a:lnTo>
                  <a:lnTo>
                    <a:pt x="249" y="217"/>
                  </a:lnTo>
                  <a:lnTo>
                    <a:pt x="250" y="218"/>
                  </a:lnTo>
                  <a:lnTo>
                    <a:pt x="250" y="219"/>
                  </a:lnTo>
                  <a:lnTo>
                    <a:pt x="250" y="221"/>
                  </a:lnTo>
                  <a:lnTo>
                    <a:pt x="251" y="222"/>
                  </a:lnTo>
                  <a:lnTo>
                    <a:pt x="250" y="223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1" y="227"/>
                  </a:lnTo>
                  <a:lnTo>
                    <a:pt x="250" y="228"/>
                  </a:lnTo>
                  <a:lnTo>
                    <a:pt x="249" y="228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8"/>
                  </a:lnTo>
                  <a:lnTo>
                    <a:pt x="245" y="228"/>
                  </a:lnTo>
                  <a:lnTo>
                    <a:pt x="244" y="227"/>
                  </a:lnTo>
                  <a:lnTo>
                    <a:pt x="243" y="227"/>
                  </a:lnTo>
                  <a:lnTo>
                    <a:pt x="242" y="227"/>
                  </a:lnTo>
                  <a:lnTo>
                    <a:pt x="241" y="227"/>
                  </a:lnTo>
                  <a:lnTo>
                    <a:pt x="240" y="228"/>
                  </a:lnTo>
                  <a:lnTo>
                    <a:pt x="238" y="227"/>
                  </a:lnTo>
                  <a:lnTo>
                    <a:pt x="236" y="227"/>
                  </a:lnTo>
                  <a:lnTo>
                    <a:pt x="234" y="227"/>
                  </a:lnTo>
                  <a:lnTo>
                    <a:pt x="233" y="227"/>
                  </a:lnTo>
                  <a:lnTo>
                    <a:pt x="232" y="228"/>
                  </a:lnTo>
                  <a:lnTo>
                    <a:pt x="229" y="228"/>
                  </a:lnTo>
                  <a:lnTo>
                    <a:pt x="228" y="228"/>
                  </a:lnTo>
                  <a:lnTo>
                    <a:pt x="227" y="228"/>
                  </a:lnTo>
                  <a:lnTo>
                    <a:pt x="226" y="228"/>
                  </a:lnTo>
                  <a:lnTo>
                    <a:pt x="225" y="229"/>
                  </a:lnTo>
                  <a:lnTo>
                    <a:pt x="221" y="229"/>
                  </a:lnTo>
                  <a:lnTo>
                    <a:pt x="215" y="232"/>
                  </a:lnTo>
                  <a:lnTo>
                    <a:pt x="213" y="234"/>
                  </a:lnTo>
                  <a:lnTo>
                    <a:pt x="212" y="235"/>
                  </a:lnTo>
                  <a:lnTo>
                    <a:pt x="211" y="235"/>
                  </a:lnTo>
                  <a:lnTo>
                    <a:pt x="211" y="236"/>
                  </a:lnTo>
                  <a:lnTo>
                    <a:pt x="210" y="237"/>
                  </a:lnTo>
                  <a:lnTo>
                    <a:pt x="209" y="237"/>
                  </a:lnTo>
                  <a:lnTo>
                    <a:pt x="208" y="237"/>
                  </a:lnTo>
                  <a:lnTo>
                    <a:pt x="207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5" y="243"/>
                  </a:lnTo>
                  <a:lnTo>
                    <a:pt x="204" y="244"/>
                  </a:lnTo>
                  <a:lnTo>
                    <a:pt x="204" y="245"/>
                  </a:lnTo>
                  <a:lnTo>
                    <a:pt x="205" y="246"/>
                  </a:lnTo>
                  <a:lnTo>
                    <a:pt x="204" y="247"/>
                  </a:lnTo>
                  <a:lnTo>
                    <a:pt x="204" y="248"/>
                  </a:lnTo>
                  <a:lnTo>
                    <a:pt x="205" y="250"/>
                  </a:lnTo>
                  <a:lnTo>
                    <a:pt x="205" y="251"/>
                  </a:lnTo>
                  <a:lnTo>
                    <a:pt x="204" y="252"/>
                  </a:lnTo>
                  <a:lnTo>
                    <a:pt x="204" y="253"/>
                  </a:lnTo>
                  <a:lnTo>
                    <a:pt x="203" y="254"/>
                  </a:lnTo>
                  <a:lnTo>
                    <a:pt x="202" y="254"/>
                  </a:lnTo>
                  <a:lnTo>
                    <a:pt x="202" y="255"/>
                  </a:lnTo>
                  <a:lnTo>
                    <a:pt x="201" y="256"/>
                  </a:lnTo>
                  <a:lnTo>
                    <a:pt x="200" y="256"/>
                  </a:lnTo>
                  <a:lnTo>
                    <a:pt x="199" y="256"/>
                  </a:lnTo>
                  <a:lnTo>
                    <a:pt x="187" y="261"/>
                  </a:lnTo>
                  <a:lnTo>
                    <a:pt x="186" y="262"/>
                  </a:lnTo>
                  <a:lnTo>
                    <a:pt x="183" y="264"/>
                  </a:lnTo>
                  <a:lnTo>
                    <a:pt x="181" y="265"/>
                  </a:lnTo>
                  <a:lnTo>
                    <a:pt x="176" y="268"/>
                  </a:lnTo>
                  <a:lnTo>
                    <a:pt x="174" y="269"/>
                  </a:lnTo>
                  <a:lnTo>
                    <a:pt x="173" y="270"/>
                  </a:lnTo>
                  <a:lnTo>
                    <a:pt x="169" y="276"/>
                  </a:lnTo>
                  <a:lnTo>
                    <a:pt x="168" y="277"/>
                  </a:lnTo>
                  <a:lnTo>
                    <a:pt x="168" y="279"/>
                  </a:lnTo>
                  <a:lnTo>
                    <a:pt x="167" y="281"/>
                  </a:lnTo>
                  <a:lnTo>
                    <a:pt x="166" y="282"/>
                  </a:lnTo>
                  <a:lnTo>
                    <a:pt x="162" y="286"/>
                  </a:lnTo>
                  <a:lnTo>
                    <a:pt x="154" y="294"/>
                  </a:lnTo>
                  <a:lnTo>
                    <a:pt x="154" y="295"/>
                  </a:lnTo>
                  <a:lnTo>
                    <a:pt x="154" y="296"/>
                  </a:lnTo>
                  <a:lnTo>
                    <a:pt x="153" y="297"/>
                  </a:lnTo>
                  <a:lnTo>
                    <a:pt x="152" y="298"/>
                  </a:lnTo>
                  <a:lnTo>
                    <a:pt x="151" y="299"/>
                  </a:lnTo>
                  <a:lnTo>
                    <a:pt x="150" y="299"/>
                  </a:lnTo>
                  <a:lnTo>
                    <a:pt x="149" y="299"/>
                  </a:lnTo>
                  <a:lnTo>
                    <a:pt x="148" y="299"/>
                  </a:lnTo>
                  <a:lnTo>
                    <a:pt x="146" y="301"/>
                  </a:lnTo>
                  <a:lnTo>
                    <a:pt x="143" y="302"/>
                  </a:lnTo>
                  <a:lnTo>
                    <a:pt x="142" y="302"/>
                  </a:lnTo>
                  <a:lnTo>
                    <a:pt x="141" y="303"/>
                  </a:lnTo>
                  <a:lnTo>
                    <a:pt x="140" y="303"/>
                  </a:lnTo>
                  <a:lnTo>
                    <a:pt x="138" y="303"/>
                  </a:lnTo>
                  <a:lnTo>
                    <a:pt x="138" y="302"/>
                  </a:lnTo>
                  <a:lnTo>
                    <a:pt x="137" y="302"/>
                  </a:lnTo>
                  <a:lnTo>
                    <a:pt x="136" y="301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2" y="299"/>
                  </a:lnTo>
                  <a:lnTo>
                    <a:pt x="131" y="298"/>
                  </a:lnTo>
                  <a:lnTo>
                    <a:pt x="129" y="299"/>
                  </a:lnTo>
                  <a:lnTo>
                    <a:pt x="129" y="298"/>
                  </a:lnTo>
                  <a:lnTo>
                    <a:pt x="128" y="298"/>
                  </a:lnTo>
                  <a:lnTo>
                    <a:pt x="127" y="298"/>
                  </a:lnTo>
                  <a:lnTo>
                    <a:pt x="126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8"/>
                  </a:lnTo>
                  <a:lnTo>
                    <a:pt x="123" y="299"/>
                  </a:lnTo>
                  <a:lnTo>
                    <a:pt x="121" y="299"/>
                  </a:lnTo>
                  <a:lnTo>
                    <a:pt x="121" y="301"/>
                  </a:lnTo>
                  <a:lnTo>
                    <a:pt x="120" y="299"/>
                  </a:lnTo>
                  <a:lnTo>
                    <a:pt x="119" y="301"/>
                  </a:lnTo>
                  <a:lnTo>
                    <a:pt x="117" y="301"/>
                  </a:lnTo>
                  <a:lnTo>
                    <a:pt x="116" y="299"/>
                  </a:lnTo>
                  <a:lnTo>
                    <a:pt x="115" y="299"/>
                  </a:lnTo>
                  <a:lnTo>
                    <a:pt x="115" y="298"/>
                  </a:lnTo>
                  <a:lnTo>
                    <a:pt x="116" y="298"/>
                  </a:lnTo>
                  <a:lnTo>
                    <a:pt x="115" y="298"/>
                  </a:lnTo>
                  <a:lnTo>
                    <a:pt x="113" y="297"/>
                  </a:lnTo>
                  <a:lnTo>
                    <a:pt x="113" y="296"/>
                  </a:lnTo>
                  <a:lnTo>
                    <a:pt x="112" y="296"/>
                  </a:lnTo>
                  <a:lnTo>
                    <a:pt x="111" y="296"/>
                  </a:lnTo>
                  <a:lnTo>
                    <a:pt x="110" y="295"/>
                  </a:lnTo>
                  <a:lnTo>
                    <a:pt x="109" y="295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4" y="296"/>
                  </a:lnTo>
                  <a:lnTo>
                    <a:pt x="102" y="296"/>
                  </a:lnTo>
                  <a:lnTo>
                    <a:pt x="101" y="296"/>
                  </a:lnTo>
                  <a:lnTo>
                    <a:pt x="100" y="296"/>
                  </a:lnTo>
                  <a:lnTo>
                    <a:pt x="99" y="296"/>
                  </a:lnTo>
                  <a:lnTo>
                    <a:pt x="99" y="295"/>
                  </a:lnTo>
                  <a:lnTo>
                    <a:pt x="98" y="295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4" y="293"/>
                  </a:lnTo>
                  <a:lnTo>
                    <a:pt x="94" y="292"/>
                  </a:lnTo>
                  <a:lnTo>
                    <a:pt x="93" y="292"/>
                  </a:lnTo>
                  <a:lnTo>
                    <a:pt x="93" y="290"/>
                  </a:lnTo>
                  <a:lnTo>
                    <a:pt x="92" y="289"/>
                  </a:lnTo>
                  <a:lnTo>
                    <a:pt x="91" y="289"/>
                  </a:lnTo>
                  <a:lnTo>
                    <a:pt x="91" y="288"/>
                  </a:lnTo>
                  <a:lnTo>
                    <a:pt x="90" y="288"/>
                  </a:lnTo>
                  <a:lnTo>
                    <a:pt x="89" y="287"/>
                  </a:lnTo>
                  <a:lnTo>
                    <a:pt x="87" y="287"/>
                  </a:lnTo>
                  <a:lnTo>
                    <a:pt x="86" y="286"/>
                  </a:lnTo>
                  <a:lnTo>
                    <a:pt x="85" y="286"/>
                  </a:lnTo>
                  <a:lnTo>
                    <a:pt x="84" y="286"/>
                  </a:lnTo>
                  <a:lnTo>
                    <a:pt x="83" y="286"/>
                  </a:lnTo>
                  <a:lnTo>
                    <a:pt x="81" y="285"/>
                  </a:lnTo>
                  <a:lnTo>
                    <a:pt x="79" y="285"/>
                  </a:lnTo>
                  <a:lnTo>
                    <a:pt x="78" y="285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6"/>
                  </a:lnTo>
                  <a:lnTo>
                    <a:pt x="75" y="286"/>
                  </a:lnTo>
                  <a:lnTo>
                    <a:pt x="74" y="285"/>
                  </a:lnTo>
                  <a:lnTo>
                    <a:pt x="73" y="285"/>
                  </a:lnTo>
                  <a:lnTo>
                    <a:pt x="71" y="285"/>
                  </a:lnTo>
                  <a:lnTo>
                    <a:pt x="70" y="285"/>
                  </a:lnTo>
                  <a:lnTo>
                    <a:pt x="69" y="285"/>
                  </a:lnTo>
                  <a:lnTo>
                    <a:pt x="68" y="285"/>
                  </a:lnTo>
                  <a:lnTo>
                    <a:pt x="67" y="285"/>
                  </a:lnTo>
                  <a:lnTo>
                    <a:pt x="66" y="285"/>
                  </a:lnTo>
                  <a:lnTo>
                    <a:pt x="65" y="285"/>
                  </a:lnTo>
                  <a:lnTo>
                    <a:pt x="64" y="286"/>
                  </a:lnTo>
                  <a:lnTo>
                    <a:pt x="61" y="286"/>
                  </a:lnTo>
                  <a:lnTo>
                    <a:pt x="60" y="286"/>
                  </a:lnTo>
                  <a:lnTo>
                    <a:pt x="59" y="286"/>
                  </a:lnTo>
                  <a:lnTo>
                    <a:pt x="58" y="286"/>
                  </a:lnTo>
                  <a:lnTo>
                    <a:pt x="57" y="287"/>
                  </a:lnTo>
                  <a:lnTo>
                    <a:pt x="56" y="287"/>
                  </a:lnTo>
                  <a:lnTo>
                    <a:pt x="54" y="287"/>
                  </a:lnTo>
                  <a:lnTo>
                    <a:pt x="53" y="287"/>
                  </a:lnTo>
                  <a:lnTo>
                    <a:pt x="51" y="288"/>
                  </a:lnTo>
                  <a:lnTo>
                    <a:pt x="50" y="288"/>
                  </a:lnTo>
                  <a:lnTo>
                    <a:pt x="49" y="288"/>
                  </a:lnTo>
                  <a:lnTo>
                    <a:pt x="48" y="288"/>
                  </a:lnTo>
                  <a:lnTo>
                    <a:pt x="46" y="289"/>
                  </a:lnTo>
                  <a:lnTo>
                    <a:pt x="45" y="289"/>
                  </a:lnTo>
                  <a:lnTo>
                    <a:pt x="44" y="289"/>
                  </a:lnTo>
                  <a:lnTo>
                    <a:pt x="43" y="289"/>
                  </a:lnTo>
                  <a:lnTo>
                    <a:pt x="42" y="289"/>
                  </a:lnTo>
                  <a:lnTo>
                    <a:pt x="41" y="289"/>
                  </a:lnTo>
                  <a:lnTo>
                    <a:pt x="42" y="288"/>
                  </a:lnTo>
                  <a:lnTo>
                    <a:pt x="41" y="288"/>
                  </a:lnTo>
                  <a:lnTo>
                    <a:pt x="41" y="287"/>
                  </a:lnTo>
                  <a:lnTo>
                    <a:pt x="40" y="287"/>
                  </a:lnTo>
                  <a:lnTo>
                    <a:pt x="39" y="286"/>
                  </a:lnTo>
                  <a:lnTo>
                    <a:pt x="37" y="286"/>
                  </a:lnTo>
                  <a:lnTo>
                    <a:pt x="36" y="287"/>
                  </a:lnTo>
                  <a:lnTo>
                    <a:pt x="36" y="286"/>
                  </a:lnTo>
                  <a:lnTo>
                    <a:pt x="35" y="286"/>
                  </a:lnTo>
                  <a:lnTo>
                    <a:pt x="35" y="285"/>
                  </a:lnTo>
                  <a:lnTo>
                    <a:pt x="34" y="284"/>
                  </a:lnTo>
                  <a:lnTo>
                    <a:pt x="33" y="284"/>
                  </a:lnTo>
                  <a:lnTo>
                    <a:pt x="32" y="282"/>
                  </a:lnTo>
                  <a:lnTo>
                    <a:pt x="32" y="281"/>
                  </a:lnTo>
                  <a:lnTo>
                    <a:pt x="32" y="280"/>
                  </a:lnTo>
                  <a:lnTo>
                    <a:pt x="31" y="279"/>
                  </a:lnTo>
                  <a:lnTo>
                    <a:pt x="29" y="279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6" y="277"/>
                  </a:lnTo>
                  <a:lnTo>
                    <a:pt x="25" y="276"/>
                  </a:lnTo>
                  <a:lnTo>
                    <a:pt x="24" y="276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2" y="272"/>
                  </a:lnTo>
                  <a:lnTo>
                    <a:pt x="22" y="271"/>
                  </a:lnTo>
                  <a:lnTo>
                    <a:pt x="20" y="270"/>
                  </a:lnTo>
                  <a:lnTo>
                    <a:pt x="19" y="270"/>
                  </a:lnTo>
                  <a:lnTo>
                    <a:pt x="18" y="269"/>
                  </a:lnTo>
                  <a:lnTo>
                    <a:pt x="17" y="269"/>
                  </a:lnTo>
                  <a:lnTo>
                    <a:pt x="17" y="268"/>
                  </a:lnTo>
                  <a:lnTo>
                    <a:pt x="16" y="267"/>
                  </a:lnTo>
                  <a:lnTo>
                    <a:pt x="15" y="267"/>
                  </a:lnTo>
                  <a:lnTo>
                    <a:pt x="15" y="265"/>
                  </a:lnTo>
                  <a:lnTo>
                    <a:pt x="12" y="262"/>
                  </a:lnTo>
                  <a:lnTo>
                    <a:pt x="11" y="261"/>
                  </a:lnTo>
                  <a:lnTo>
                    <a:pt x="10" y="260"/>
                  </a:lnTo>
                  <a:lnTo>
                    <a:pt x="9" y="260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60"/>
                  </a:lnTo>
                  <a:lnTo>
                    <a:pt x="4" y="257"/>
                  </a:lnTo>
                  <a:lnTo>
                    <a:pt x="4" y="256"/>
                  </a:lnTo>
                  <a:lnTo>
                    <a:pt x="4" y="255"/>
                  </a:lnTo>
                  <a:lnTo>
                    <a:pt x="3" y="255"/>
                  </a:lnTo>
                  <a:lnTo>
                    <a:pt x="3" y="254"/>
                  </a:lnTo>
                  <a:lnTo>
                    <a:pt x="2" y="253"/>
                  </a:lnTo>
                  <a:lnTo>
                    <a:pt x="2" y="252"/>
                  </a:lnTo>
                  <a:lnTo>
                    <a:pt x="3" y="252"/>
                  </a:lnTo>
                  <a:lnTo>
                    <a:pt x="3" y="251"/>
                  </a:lnTo>
                  <a:lnTo>
                    <a:pt x="3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1" y="248"/>
                  </a:lnTo>
                  <a:lnTo>
                    <a:pt x="1" y="247"/>
                  </a:lnTo>
                  <a:lnTo>
                    <a:pt x="1" y="246"/>
                  </a:lnTo>
                  <a:lnTo>
                    <a:pt x="1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0" y="240"/>
                  </a:lnTo>
                  <a:lnTo>
                    <a:pt x="0" y="238"/>
                  </a:lnTo>
                  <a:lnTo>
                    <a:pt x="0" y="237"/>
                  </a:lnTo>
                  <a:lnTo>
                    <a:pt x="0" y="234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0" y="202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8"/>
                  </a:lnTo>
                  <a:lnTo>
                    <a:pt x="0" y="173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0" y="155"/>
                  </a:lnTo>
                  <a:lnTo>
                    <a:pt x="0" y="151"/>
                  </a:lnTo>
                  <a:lnTo>
                    <a:pt x="0" y="146"/>
                  </a:lnTo>
                  <a:lnTo>
                    <a:pt x="3" y="146"/>
                  </a:lnTo>
                  <a:lnTo>
                    <a:pt x="7" y="146"/>
                  </a:lnTo>
                  <a:lnTo>
                    <a:pt x="11" y="146"/>
                  </a:lnTo>
                  <a:lnTo>
                    <a:pt x="15" y="146"/>
                  </a:lnTo>
                  <a:lnTo>
                    <a:pt x="18" y="146"/>
                  </a:lnTo>
                  <a:lnTo>
                    <a:pt x="22" y="146"/>
                  </a:lnTo>
                  <a:lnTo>
                    <a:pt x="26" y="146"/>
                  </a:lnTo>
                  <a:lnTo>
                    <a:pt x="29" y="146"/>
                  </a:lnTo>
                  <a:lnTo>
                    <a:pt x="33" y="146"/>
                  </a:lnTo>
                  <a:lnTo>
                    <a:pt x="36" y="146"/>
                  </a:lnTo>
                  <a:lnTo>
                    <a:pt x="41" y="146"/>
                  </a:lnTo>
                  <a:lnTo>
                    <a:pt x="44" y="146"/>
                  </a:lnTo>
                  <a:lnTo>
                    <a:pt x="48" y="146"/>
                  </a:lnTo>
                  <a:lnTo>
                    <a:pt x="51" y="146"/>
                  </a:lnTo>
                  <a:lnTo>
                    <a:pt x="56" y="146"/>
                  </a:lnTo>
                  <a:lnTo>
                    <a:pt x="59" y="146"/>
                  </a:lnTo>
                  <a:lnTo>
                    <a:pt x="60" y="146"/>
                  </a:lnTo>
                  <a:lnTo>
                    <a:pt x="60" y="145"/>
                  </a:lnTo>
                  <a:lnTo>
                    <a:pt x="59" y="144"/>
                  </a:lnTo>
                  <a:lnTo>
                    <a:pt x="59" y="143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6" y="139"/>
                  </a:lnTo>
                  <a:lnTo>
                    <a:pt x="56" y="138"/>
                  </a:lnTo>
                  <a:lnTo>
                    <a:pt x="57" y="137"/>
                  </a:lnTo>
                  <a:lnTo>
                    <a:pt x="57" y="135"/>
                  </a:lnTo>
                  <a:lnTo>
                    <a:pt x="58" y="133"/>
                  </a:lnTo>
                  <a:lnTo>
                    <a:pt x="58" y="131"/>
                  </a:lnTo>
                  <a:lnTo>
                    <a:pt x="59" y="129"/>
                  </a:lnTo>
                  <a:lnTo>
                    <a:pt x="60" y="128"/>
                  </a:lnTo>
                  <a:lnTo>
                    <a:pt x="61" y="128"/>
                  </a:lnTo>
                  <a:lnTo>
                    <a:pt x="61" y="127"/>
                  </a:lnTo>
                  <a:lnTo>
                    <a:pt x="60" y="126"/>
                  </a:lnTo>
                  <a:lnTo>
                    <a:pt x="60" y="123"/>
                  </a:lnTo>
                  <a:lnTo>
                    <a:pt x="59" y="122"/>
                  </a:lnTo>
                  <a:lnTo>
                    <a:pt x="59" y="121"/>
                  </a:lnTo>
                  <a:lnTo>
                    <a:pt x="59" y="120"/>
                  </a:lnTo>
                  <a:lnTo>
                    <a:pt x="59" y="116"/>
                  </a:lnTo>
                  <a:lnTo>
                    <a:pt x="59" y="112"/>
                  </a:lnTo>
                  <a:lnTo>
                    <a:pt x="60" y="110"/>
                  </a:lnTo>
                  <a:lnTo>
                    <a:pt x="59" y="109"/>
                  </a:lnTo>
                  <a:lnTo>
                    <a:pt x="59" y="106"/>
                  </a:lnTo>
                  <a:lnTo>
                    <a:pt x="59" y="105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0" y="94"/>
                  </a:lnTo>
                  <a:lnTo>
                    <a:pt x="60" y="93"/>
                  </a:lnTo>
                  <a:lnTo>
                    <a:pt x="60" y="89"/>
                  </a:lnTo>
                  <a:lnTo>
                    <a:pt x="60" y="88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60" y="85"/>
                  </a:lnTo>
                  <a:lnTo>
                    <a:pt x="60" y="84"/>
                  </a:lnTo>
                  <a:lnTo>
                    <a:pt x="59" y="83"/>
                  </a:lnTo>
                  <a:lnTo>
                    <a:pt x="59" y="81"/>
                  </a:lnTo>
                  <a:lnTo>
                    <a:pt x="60" y="81"/>
                  </a:lnTo>
                  <a:lnTo>
                    <a:pt x="61" y="81"/>
                  </a:lnTo>
                  <a:lnTo>
                    <a:pt x="62" y="81"/>
                  </a:lnTo>
                  <a:lnTo>
                    <a:pt x="64" y="83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5" y="86"/>
                  </a:lnTo>
                  <a:lnTo>
                    <a:pt x="66" y="86"/>
                  </a:lnTo>
                  <a:lnTo>
                    <a:pt x="67" y="86"/>
                  </a:lnTo>
                  <a:lnTo>
                    <a:pt x="68" y="86"/>
                  </a:lnTo>
                  <a:lnTo>
                    <a:pt x="69" y="86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1" y="88"/>
                  </a:lnTo>
                  <a:lnTo>
                    <a:pt x="71" y="89"/>
                  </a:lnTo>
                  <a:lnTo>
                    <a:pt x="70" y="89"/>
                  </a:lnTo>
                  <a:lnTo>
                    <a:pt x="71" y="91"/>
                  </a:lnTo>
                  <a:lnTo>
                    <a:pt x="71" y="92"/>
                  </a:lnTo>
                  <a:lnTo>
                    <a:pt x="71" y="93"/>
                  </a:lnTo>
                  <a:lnTo>
                    <a:pt x="71" y="94"/>
                  </a:lnTo>
                  <a:lnTo>
                    <a:pt x="70" y="95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8" y="96"/>
                  </a:lnTo>
                  <a:lnTo>
                    <a:pt x="69" y="97"/>
                  </a:lnTo>
                  <a:lnTo>
                    <a:pt x="70" y="97"/>
                  </a:lnTo>
                  <a:lnTo>
                    <a:pt x="71" y="97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7" y="98"/>
                  </a:lnTo>
                  <a:lnTo>
                    <a:pt x="77" y="97"/>
                  </a:lnTo>
                  <a:lnTo>
                    <a:pt x="78" y="97"/>
                  </a:lnTo>
                  <a:lnTo>
                    <a:pt x="78" y="96"/>
                  </a:lnTo>
                  <a:lnTo>
                    <a:pt x="79" y="96"/>
                  </a:lnTo>
                  <a:lnTo>
                    <a:pt x="79" y="95"/>
                  </a:lnTo>
                  <a:lnTo>
                    <a:pt x="81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9" y="93"/>
                  </a:lnTo>
                  <a:lnTo>
                    <a:pt x="90" y="93"/>
                  </a:lnTo>
                  <a:lnTo>
                    <a:pt x="93" y="93"/>
                  </a:lnTo>
                  <a:lnTo>
                    <a:pt x="95" y="93"/>
                  </a:lnTo>
                  <a:lnTo>
                    <a:pt x="98" y="91"/>
                  </a:lnTo>
                  <a:lnTo>
                    <a:pt x="99" y="91"/>
                  </a:lnTo>
                  <a:lnTo>
                    <a:pt x="100" y="92"/>
                  </a:lnTo>
                  <a:lnTo>
                    <a:pt x="100" y="93"/>
                  </a:lnTo>
                  <a:lnTo>
                    <a:pt x="100" y="94"/>
                  </a:lnTo>
                  <a:lnTo>
                    <a:pt x="99" y="94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8" y="96"/>
                  </a:lnTo>
                  <a:lnTo>
                    <a:pt x="98" y="97"/>
                  </a:lnTo>
                  <a:lnTo>
                    <a:pt x="99" y="97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1"/>
                  </a:lnTo>
                  <a:lnTo>
                    <a:pt x="100" y="104"/>
                  </a:lnTo>
                  <a:lnTo>
                    <a:pt x="101" y="104"/>
                  </a:lnTo>
                  <a:lnTo>
                    <a:pt x="101" y="105"/>
                  </a:lnTo>
                  <a:lnTo>
                    <a:pt x="102" y="105"/>
                  </a:lnTo>
                  <a:lnTo>
                    <a:pt x="103" y="106"/>
                  </a:lnTo>
                  <a:lnTo>
                    <a:pt x="104" y="106"/>
                  </a:lnTo>
                  <a:lnTo>
                    <a:pt x="104" y="108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6" y="108"/>
                  </a:lnTo>
                  <a:lnTo>
                    <a:pt x="107" y="108"/>
                  </a:lnTo>
                  <a:lnTo>
                    <a:pt x="108" y="108"/>
                  </a:lnTo>
                  <a:lnTo>
                    <a:pt x="109" y="108"/>
                  </a:lnTo>
                  <a:lnTo>
                    <a:pt x="110" y="109"/>
                  </a:lnTo>
                  <a:lnTo>
                    <a:pt x="111" y="109"/>
                  </a:lnTo>
                  <a:lnTo>
                    <a:pt x="112" y="110"/>
                  </a:lnTo>
                  <a:lnTo>
                    <a:pt x="113" y="110"/>
                  </a:lnTo>
                  <a:lnTo>
                    <a:pt x="115" y="110"/>
                  </a:lnTo>
                  <a:lnTo>
                    <a:pt x="115" y="109"/>
                  </a:lnTo>
                  <a:lnTo>
                    <a:pt x="116" y="109"/>
                  </a:lnTo>
                  <a:lnTo>
                    <a:pt x="116" y="110"/>
                  </a:lnTo>
                  <a:lnTo>
                    <a:pt x="117" y="111"/>
                  </a:lnTo>
                  <a:lnTo>
                    <a:pt x="118" y="111"/>
                  </a:lnTo>
                  <a:lnTo>
                    <a:pt x="118" y="112"/>
                  </a:lnTo>
                  <a:lnTo>
                    <a:pt x="119" y="112"/>
                  </a:lnTo>
                  <a:lnTo>
                    <a:pt x="125" y="112"/>
                  </a:lnTo>
                  <a:lnTo>
                    <a:pt x="126" y="113"/>
                  </a:lnTo>
                  <a:lnTo>
                    <a:pt x="127" y="113"/>
                  </a:lnTo>
                  <a:lnTo>
                    <a:pt x="128" y="113"/>
                  </a:lnTo>
                  <a:lnTo>
                    <a:pt x="129" y="113"/>
                  </a:lnTo>
                  <a:lnTo>
                    <a:pt x="131" y="113"/>
                  </a:lnTo>
                  <a:lnTo>
                    <a:pt x="132" y="112"/>
                  </a:lnTo>
                  <a:lnTo>
                    <a:pt x="133" y="113"/>
                  </a:lnTo>
                  <a:lnTo>
                    <a:pt x="134" y="113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7" y="114"/>
                  </a:lnTo>
                  <a:lnTo>
                    <a:pt x="138" y="114"/>
                  </a:lnTo>
                  <a:lnTo>
                    <a:pt x="140" y="116"/>
                  </a:lnTo>
                  <a:lnTo>
                    <a:pt x="141" y="116"/>
                  </a:lnTo>
                  <a:lnTo>
                    <a:pt x="142" y="116"/>
                  </a:lnTo>
                  <a:lnTo>
                    <a:pt x="142" y="114"/>
                  </a:lnTo>
                  <a:lnTo>
                    <a:pt x="143" y="114"/>
                  </a:lnTo>
                  <a:lnTo>
                    <a:pt x="144" y="114"/>
                  </a:lnTo>
                  <a:lnTo>
                    <a:pt x="145" y="114"/>
                  </a:lnTo>
                  <a:lnTo>
                    <a:pt x="146" y="113"/>
                  </a:lnTo>
                  <a:lnTo>
                    <a:pt x="148" y="112"/>
                  </a:lnTo>
                  <a:lnTo>
                    <a:pt x="149" y="111"/>
                  </a:lnTo>
                  <a:lnTo>
                    <a:pt x="149" y="109"/>
                  </a:lnTo>
                  <a:lnTo>
                    <a:pt x="149" y="108"/>
                  </a:lnTo>
                  <a:lnTo>
                    <a:pt x="150" y="108"/>
                  </a:lnTo>
                  <a:lnTo>
                    <a:pt x="150" y="106"/>
                  </a:lnTo>
                  <a:lnTo>
                    <a:pt x="150" y="105"/>
                  </a:lnTo>
                  <a:lnTo>
                    <a:pt x="150" y="104"/>
                  </a:lnTo>
                  <a:lnTo>
                    <a:pt x="150" y="103"/>
                  </a:lnTo>
                  <a:lnTo>
                    <a:pt x="151" y="103"/>
                  </a:lnTo>
                  <a:lnTo>
                    <a:pt x="152" y="103"/>
                  </a:lnTo>
                  <a:lnTo>
                    <a:pt x="154" y="103"/>
                  </a:lnTo>
                  <a:lnTo>
                    <a:pt x="154" y="102"/>
                  </a:lnTo>
                  <a:lnTo>
                    <a:pt x="156" y="103"/>
                  </a:lnTo>
                  <a:lnTo>
                    <a:pt x="156" y="104"/>
                  </a:lnTo>
                  <a:lnTo>
                    <a:pt x="156" y="105"/>
                  </a:lnTo>
                  <a:lnTo>
                    <a:pt x="156" y="106"/>
                  </a:lnTo>
                  <a:lnTo>
                    <a:pt x="157" y="110"/>
                  </a:lnTo>
                  <a:lnTo>
                    <a:pt x="162" y="113"/>
                  </a:lnTo>
                  <a:lnTo>
                    <a:pt x="163" y="116"/>
                  </a:lnTo>
                  <a:lnTo>
                    <a:pt x="163" y="117"/>
                  </a:lnTo>
                  <a:lnTo>
                    <a:pt x="165" y="121"/>
                  </a:lnTo>
                  <a:lnTo>
                    <a:pt x="166" y="121"/>
                  </a:lnTo>
                  <a:lnTo>
                    <a:pt x="167" y="122"/>
                  </a:lnTo>
                  <a:lnTo>
                    <a:pt x="169" y="125"/>
                  </a:lnTo>
                  <a:lnTo>
                    <a:pt x="170" y="125"/>
                  </a:lnTo>
                  <a:lnTo>
                    <a:pt x="173" y="125"/>
                  </a:lnTo>
                  <a:lnTo>
                    <a:pt x="174" y="123"/>
                  </a:lnTo>
                  <a:lnTo>
                    <a:pt x="175" y="123"/>
                  </a:lnTo>
                  <a:lnTo>
                    <a:pt x="176" y="123"/>
                  </a:lnTo>
                  <a:lnTo>
                    <a:pt x="177" y="125"/>
                  </a:lnTo>
                  <a:lnTo>
                    <a:pt x="178" y="125"/>
                  </a:lnTo>
                  <a:lnTo>
                    <a:pt x="178" y="126"/>
                  </a:lnTo>
                  <a:lnTo>
                    <a:pt x="178" y="127"/>
                  </a:lnTo>
                  <a:lnTo>
                    <a:pt x="179" y="127"/>
                  </a:lnTo>
                  <a:lnTo>
                    <a:pt x="182" y="127"/>
                  </a:lnTo>
                  <a:lnTo>
                    <a:pt x="183" y="127"/>
                  </a:lnTo>
                  <a:lnTo>
                    <a:pt x="183" y="128"/>
                  </a:lnTo>
                  <a:lnTo>
                    <a:pt x="184" y="128"/>
                  </a:lnTo>
                  <a:lnTo>
                    <a:pt x="185" y="128"/>
                  </a:lnTo>
                  <a:lnTo>
                    <a:pt x="186" y="128"/>
                  </a:lnTo>
                  <a:lnTo>
                    <a:pt x="186" y="129"/>
                  </a:lnTo>
                  <a:lnTo>
                    <a:pt x="187" y="129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2" y="131"/>
                  </a:lnTo>
                  <a:lnTo>
                    <a:pt x="193" y="131"/>
                  </a:lnTo>
                  <a:lnTo>
                    <a:pt x="193" y="134"/>
                  </a:lnTo>
                  <a:lnTo>
                    <a:pt x="194" y="135"/>
                  </a:lnTo>
                  <a:lnTo>
                    <a:pt x="195" y="136"/>
                  </a:lnTo>
                  <a:lnTo>
                    <a:pt x="194" y="137"/>
                  </a:lnTo>
                  <a:lnTo>
                    <a:pt x="193" y="138"/>
                  </a:lnTo>
                  <a:lnTo>
                    <a:pt x="194" y="138"/>
                  </a:lnTo>
                  <a:lnTo>
                    <a:pt x="194" y="139"/>
                  </a:lnTo>
                  <a:lnTo>
                    <a:pt x="195" y="140"/>
                  </a:lnTo>
                  <a:lnTo>
                    <a:pt x="195" y="143"/>
                  </a:lnTo>
                  <a:lnTo>
                    <a:pt x="196" y="143"/>
                  </a:lnTo>
                  <a:lnTo>
                    <a:pt x="198" y="142"/>
                  </a:lnTo>
                  <a:lnTo>
                    <a:pt x="198" y="140"/>
                  </a:lnTo>
                  <a:lnTo>
                    <a:pt x="200" y="142"/>
                  </a:lnTo>
                  <a:lnTo>
                    <a:pt x="201" y="143"/>
                  </a:lnTo>
                  <a:lnTo>
                    <a:pt x="202" y="145"/>
                  </a:lnTo>
                  <a:lnTo>
                    <a:pt x="203" y="146"/>
                  </a:lnTo>
                  <a:lnTo>
                    <a:pt x="203" y="147"/>
                  </a:lnTo>
                  <a:lnTo>
                    <a:pt x="204" y="147"/>
                  </a:lnTo>
                  <a:lnTo>
                    <a:pt x="204" y="148"/>
                  </a:lnTo>
                  <a:lnTo>
                    <a:pt x="204" y="150"/>
                  </a:lnTo>
                  <a:lnTo>
                    <a:pt x="205" y="151"/>
                  </a:lnTo>
                  <a:lnTo>
                    <a:pt x="207" y="151"/>
                  </a:lnTo>
                  <a:lnTo>
                    <a:pt x="208" y="155"/>
                  </a:lnTo>
                  <a:lnTo>
                    <a:pt x="208" y="156"/>
                  </a:lnTo>
                  <a:lnTo>
                    <a:pt x="209" y="158"/>
                  </a:lnTo>
                  <a:lnTo>
                    <a:pt x="210" y="159"/>
                  </a:lnTo>
                  <a:lnTo>
                    <a:pt x="210" y="158"/>
                  </a:lnTo>
                  <a:lnTo>
                    <a:pt x="211" y="158"/>
                  </a:lnTo>
                  <a:lnTo>
                    <a:pt x="212" y="158"/>
                  </a:lnTo>
                  <a:lnTo>
                    <a:pt x="213" y="158"/>
                  </a:lnTo>
                  <a:lnTo>
                    <a:pt x="213" y="159"/>
                  </a:lnTo>
                  <a:lnTo>
                    <a:pt x="215" y="159"/>
                  </a:lnTo>
                  <a:lnTo>
                    <a:pt x="215" y="160"/>
                  </a:lnTo>
                  <a:lnTo>
                    <a:pt x="215" y="159"/>
                  </a:lnTo>
                  <a:lnTo>
                    <a:pt x="216" y="159"/>
                  </a:lnTo>
                  <a:lnTo>
                    <a:pt x="217" y="158"/>
                  </a:lnTo>
                  <a:lnTo>
                    <a:pt x="218" y="156"/>
                  </a:lnTo>
                  <a:lnTo>
                    <a:pt x="223" y="155"/>
                  </a:lnTo>
                  <a:lnTo>
                    <a:pt x="224" y="155"/>
                  </a:lnTo>
                  <a:lnTo>
                    <a:pt x="225" y="153"/>
                  </a:lnTo>
                  <a:lnTo>
                    <a:pt x="226" y="153"/>
                  </a:lnTo>
                  <a:lnTo>
                    <a:pt x="227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29" y="154"/>
                  </a:lnTo>
                  <a:lnTo>
                    <a:pt x="229" y="155"/>
                  </a:lnTo>
                  <a:lnTo>
                    <a:pt x="228" y="155"/>
                  </a:lnTo>
                  <a:lnTo>
                    <a:pt x="228" y="156"/>
                  </a:lnTo>
                  <a:lnTo>
                    <a:pt x="228" y="158"/>
                  </a:lnTo>
                  <a:lnTo>
                    <a:pt x="227" y="158"/>
                  </a:lnTo>
                  <a:lnTo>
                    <a:pt x="227" y="159"/>
                  </a:lnTo>
                  <a:lnTo>
                    <a:pt x="228" y="159"/>
                  </a:lnTo>
                  <a:lnTo>
                    <a:pt x="228" y="160"/>
                  </a:lnTo>
                  <a:lnTo>
                    <a:pt x="229" y="160"/>
                  </a:lnTo>
                  <a:lnTo>
                    <a:pt x="230" y="160"/>
                  </a:lnTo>
                  <a:lnTo>
                    <a:pt x="232" y="160"/>
                  </a:lnTo>
                  <a:lnTo>
                    <a:pt x="233" y="160"/>
                  </a:lnTo>
                  <a:lnTo>
                    <a:pt x="233" y="159"/>
                  </a:lnTo>
                  <a:lnTo>
                    <a:pt x="233" y="155"/>
                  </a:lnTo>
                  <a:lnTo>
                    <a:pt x="233" y="151"/>
                  </a:lnTo>
                  <a:lnTo>
                    <a:pt x="233" y="146"/>
                  </a:lnTo>
                  <a:lnTo>
                    <a:pt x="233" y="142"/>
                  </a:lnTo>
                  <a:lnTo>
                    <a:pt x="233" y="137"/>
                  </a:lnTo>
                  <a:lnTo>
                    <a:pt x="233" y="133"/>
                  </a:lnTo>
                  <a:lnTo>
                    <a:pt x="233" y="127"/>
                  </a:lnTo>
                  <a:lnTo>
                    <a:pt x="233" y="123"/>
                  </a:lnTo>
                  <a:lnTo>
                    <a:pt x="233" y="120"/>
                  </a:lnTo>
                  <a:lnTo>
                    <a:pt x="232" y="120"/>
                  </a:lnTo>
                  <a:lnTo>
                    <a:pt x="230" y="121"/>
                  </a:lnTo>
                  <a:lnTo>
                    <a:pt x="228" y="122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6" y="121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4" y="123"/>
                  </a:lnTo>
                  <a:lnTo>
                    <a:pt x="223" y="125"/>
                  </a:lnTo>
                  <a:lnTo>
                    <a:pt x="223" y="126"/>
                  </a:lnTo>
                  <a:lnTo>
                    <a:pt x="224" y="127"/>
                  </a:lnTo>
                  <a:lnTo>
                    <a:pt x="225" y="127"/>
                  </a:lnTo>
                  <a:lnTo>
                    <a:pt x="225" y="128"/>
                  </a:lnTo>
                  <a:lnTo>
                    <a:pt x="225" y="129"/>
                  </a:lnTo>
                  <a:lnTo>
                    <a:pt x="224" y="129"/>
                  </a:lnTo>
                  <a:lnTo>
                    <a:pt x="223" y="129"/>
                  </a:lnTo>
                  <a:lnTo>
                    <a:pt x="221" y="128"/>
                  </a:lnTo>
                  <a:lnTo>
                    <a:pt x="220" y="128"/>
                  </a:lnTo>
                  <a:lnTo>
                    <a:pt x="219" y="128"/>
                  </a:lnTo>
                  <a:lnTo>
                    <a:pt x="218" y="128"/>
                  </a:lnTo>
                  <a:lnTo>
                    <a:pt x="218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3" y="127"/>
                  </a:lnTo>
                  <a:lnTo>
                    <a:pt x="212" y="127"/>
                  </a:lnTo>
                  <a:lnTo>
                    <a:pt x="211" y="127"/>
                  </a:lnTo>
                  <a:lnTo>
                    <a:pt x="210" y="127"/>
                  </a:lnTo>
                  <a:lnTo>
                    <a:pt x="210" y="126"/>
                  </a:lnTo>
                  <a:lnTo>
                    <a:pt x="208" y="121"/>
                  </a:lnTo>
                  <a:lnTo>
                    <a:pt x="207" y="121"/>
                  </a:lnTo>
                  <a:lnTo>
                    <a:pt x="205" y="120"/>
                  </a:lnTo>
                  <a:lnTo>
                    <a:pt x="204" y="119"/>
                  </a:lnTo>
                  <a:lnTo>
                    <a:pt x="204" y="118"/>
                  </a:lnTo>
                  <a:lnTo>
                    <a:pt x="203" y="118"/>
                  </a:lnTo>
                  <a:lnTo>
                    <a:pt x="202" y="117"/>
                  </a:lnTo>
                  <a:lnTo>
                    <a:pt x="202" y="116"/>
                  </a:lnTo>
                  <a:lnTo>
                    <a:pt x="202" y="114"/>
                  </a:lnTo>
                  <a:lnTo>
                    <a:pt x="201" y="116"/>
                  </a:lnTo>
                  <a:lnTo>
                    <a:pt x="200" y="114"/>
                  </a:lnTo>
                  <a:lnTo>
                    <a:pt x="199" y="114"/>
                  </a:lnTo>
                  <a:lnTo>
                    <a:pt x="198" y="113"/>
                  </a:lnTo>
                  <a:lnTo>
                    <a:pt x="198" y="112"/>
                  </a:lnTo>
                  <a:lnTo>
                    <a:pt x="196" y="113"/>
                  </a:lnTo>
                  <a:lnTo>
                    <a:pt x="196" y="112"/>
                  </a:lnTo>
                  <a:lnTo>
                    <a:pt x="195" y="112"/>
                  </a:lnTo>
                  <a:lnTo>
                    <a:pt x="195" y="111"/>
                  </a:lnTo>
                  <a:lnTo>
                    <a:pt x="194" y="111"/>
                  </a:lnTo>
                  <a:lnTo>
                    <a:pt x="194" y="110"/>
                  </a:lnTo>
                  <a:lnTo>
                    <a:pt x="194" y="109"/>
                  </a:lnTo>
                  <a:lnTo>
                    <a:pt x="193" y="109"/>
                  </a:lnTo>
                  <a:lnTo>
                    <a:pt x="193" y="106"/>
                  </a:lnTo>
                  <a:lnTo>
                    <a:pt x="192" y="105"/>
                  </a:lnTo>
                  <a:lnTo>
                    <a:pt x="192" y="103"/>
                  </a:lnTo>
                  <a:lnTo>
                    <a:pt x="191" y="103"/>
                  </a:lnTo>
                  <a:lnTo>
                    <a:pt x="191" y="102"/>
                  </a:lnTo>
                  <a:lnTo>
                    <a:pt x="191" y="101"/>
                  </a:lnTo>
                  <a:lnTo>
                    <a:pt x="190" y="101"/>
                  </a:lnTo>
                  <a:lnTo>
                    <a:pt x="190" y="98"/>
                  </a:lnTo>
                  <a:lnTo>
                    <a:pt x="192" y="96"/>
                  </a:lnTo>
                  <a:lnTo>
                    <a:pt x="192" y="95"/>
                  </a:lnTo>
                  <a:lnTo>
                    <a:pt x="193" y="95"/>
                  </a:lnTo>
                  <a:lnTo>
                    <a:pt x="192" y="94"/>
                  </a:lnTo>
                  <a:lnTo>
                    <a:pt x="193" y="93"/>
                  </a:lnTo>
                  <a:lnTo>
                    <a:pt x="193" y="92"/>
                  </a:lnTo>
                  <a:lnTo>
                    <a:pt x="193" y="91"/>
                  </a:lnTo>
                  <a:lnTo>
                    <a:pt x="194" y="91"/>
                  </a:lnTo>
                  <a:lnTo>
                    <a:pt x="194" y="89"/>
                  </a:lnTo>
                  <a:lnTo>
                    <a:pt x="194" y="87"/>
                  </a:lnTo>
                  <a:lnTo>
                    <a:pt x="194" y="86"/>
                  </a:lnTo>
                  <a:lnTo>
                    <a:pt x="194" y="85"/>
                  </a:lnTo>
                  <a:lnTo>
                    <a:pt x="195" y="84"/>
                  </a:lnTo>
                  <a:lnTo>
                    <a:pt x="195" y="83"/>
                  </a:lnTo>
                  <a:lnTo>
                    <a:pt x="195" y="81"/>
                  </a:lnTo>
                  <a:lnTo>
                    <a:pt x="195" y="80"/>
                  </a:lnTo>
                  <a:lnTo>
                    <a:pt x="196" y="80"/>
                  </a:lnTo>
                  <a:lnTo>
                    <a:pt x="196" y="79"/>
                  </a:lnTo>
                  <a:lnTo>
                    <a:pt x="196" y="78"/>
                  </a:lnTo>
                  <a:lnTo>
                    <a:pt x="198" y="78"/>
                  </a:lnTo>
                  <a:lnTo>
                    <a:pt x="198" y="77"/>
                  </a:lnTo>
                  <a:lnTo>
                    <a:pt x="198" y="76"/>
                  </a:lnTo>
                  <a:lnTo>
                    <a:pt x="199" y="76"/>
                  </a:lnTo>
                  <a:lnTo>
                    <a:pt x="200" y="76"/>
                  </a:lnTo>
                  <a:lnTo>
                    <a:pt x="200" y="75"/>
                  </a:lnTo>
                  <a:lnTo>
                    <a:pt x="200" y="73"/>
                  </a:lnTo>
                  <a:lnTo>
                    <a:pt x="200" y="72"/>
                  </a:lnTo>
                  <a:lnTo>
                    <a:pt x="200" y="71"/>
                  </a:lnTo>
                  <a:lnTo>
                    <a:pt x="199" y="71"/>
                  </a:lnTo>
                  <a:lnTo>
                    <a:pt x="199" y="70"/>
                  </a:lnTo>
                  <a:lnTo>
                    <a:pt x="199" y="69"/>
                  </a:lnTo>
                  <a:lnTo>
                    <a:pt x="199" y="68"/>
                  </a:lnTo>
                  <a:lnTo>
                    <a:pt x="199" y="67"/>
                  </a:lnTo>
                  <a:lnTo>
                    <a:pt x="198" y="66"/>
                  </a:lnTo>
                  <a:lnTo>
                    <a:pt x="198" y="64"/>
                  </a:lnTo>
                  <a:lnTo>
                    <a:pt x="199" y="64"/>
                  </a:lnTo>
                  <a:lnTo>
                    <a:pt x="199" y="63"/>
                  </a:lnTo>
                  <a:lnTo>
                    <a:pt x="198" y="63"/>
                  </a:lnTo>
                  <a:lnTo>
                    <a:pt x="198" y="62"/>
                  </a:lnTo>
                  <a:lnTo>
                    <a:pt x="196" y="61"/>
                  </a:lnTo>
                  <a:lnTo>
                    <a:pt x="198" y="60"/>
                  </a:lnTo>
                  <a:lnTo>
                    <a:pt x="198" y="59"/>
                  </a:lnTo>
                  <a:lnTo>
                    <a:pt x="199" y="58"/>
                  </a:lnTo>
                  <a:lnTo>
                    <a:pt x="199" y="55"/>
                  </a:lnTo>
                  <a:lnTo>
                    <a:pt x="198" y="53"/>
                  </a:lnTo>
                  <a:lnTo>
                    <a:pt x="199" y="52"/>
                  </a:lnTo>
                  <a:lnTo>
                    <a:pt x="199" y="51"/>
                  </a:lnTo>
                  <a:lnTo>
                    <a:pt x="200" y="50"/>
                  </a:lnTo>
                  <a:lnTo>
                    <a:pt x="200" y="49"/>
                  </a:lnTo>
                  <a:lnTo>
                    <a:pt x="200" y="47"/>
                  </a:lnTo>
                  <a:lnTo>
                    <a:pt x="199" y="46"/>
                  </a:lnTo>
                  <a:lnTo>
                    <a:pt x="198" y="45"/>
                  </a:lnTo>
                  <a:lnTo>
                    <a:pt x="198" y="44"/>
                  </a:lnTo>
                  <a:lnTo>
                    <a:pt x="198" y="43"/>
                  </a:lnTo>
                  <a:lnTo>
                    <a:pt x="198" y="42"/>
                  </a:lnTo>
                  <a:lnTo>
                    <a:pt x="196" y="42"/>
                  </a:lnTo>
                  <a:lnTo>
                    <a:pt x="198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6" y="38"/>
                  </a:lnTo>
                  <a:lnTo>
                    <a:pt x="195" y="38"/>
                  </a:lnTo>
                  <a:lnTo>
                    <a:pt x="195" y="37"/>
                  </a:lnTo>
                  <a:lnTo>
                    <a:pt x="195" y="36"/>
                  </a:lnTo>
                  <a:lnTo>
                    <a:pt x="194" y="35"/>
                  </a:lnTo>
                  <a:lnTo>
                    <a:pt x="193" y="35"/>
                  </a:lnTo>
                  <a:lnTo>
                    <a:pt x="192" y="34"/>
                  </a:lnTo>
                  <a:lnTo>
                    <a:pt x="191" y="34"/>
                  </a:lnTo>
                  <a:lnTo>
                    <a:pt x="190" y="33"/>
                  </a:lnTo>
                  <a:lnTo>
                    <a:pt x="191" y="31"/>
                  </a:lnTo>
                  <a:lnTo>
                    <a:pt x="192" y="30"/>
                  </a:lnTo>
                  <a:lnTo>
                    <a:pt x="194" y="29"/>
                  </a:lnTo>
                  <a:lnTo>
                    <a:pt x="198" y="27"/>
                  </a:lnTo>
                  <a:lnTo>
                    <a:pt x="202" y="22"/>
                  </a:lnTo>
                  <a:lnTo>
                    <a:pt x="207" y="17"/>
                  </a:lnTo>
                  <a:lnTo>
                    <a:pt x="207" y="14"/>
                  </a:lnTo>
                  <a:lnTo>
                    <a:pt x="208" y="12"/>
                  </a:lnTo>
                  <a:lnTo>
                    <a:pt x="207" y="9"/>
                  </a:lnTo>
                  <a:lnTo>
                    <a:pt x="205" y="9"/>
                  </a:lnTo>
                  <a:lnTo>
                    <a:pt x="207" y="9"/>
                  </a:lnTo>
                  <a:lnTo>
                    <a:pt x="210" y="8"/>
                  </a:lnTo>
                  <a:lnTo>
                    <a:pt x="216" y="6"/>
                  </a:lnTo>
                  <a:lnTo>
                    <a:pt x="220" y="6"/>
                  </a:lnTo>
                  <a:lnTo>
                    <a:pt x="226" y="5"/>
                  </a:lnTo>
                  <a:lnTo>
                    <a:pt x="227" y="5"/>
                  </a:lnTo>
                  <a:lnTo>
                    <a:pt x="235" y="4"/>
                  </a:lnTo>
                  <a:lnTo>
                    <a:pt x="243" y="3"/>
                  </a:lnTo>
                  <a:lnTo>
                    <a:pt x="249" y="2"/>
                  </a:lnTo>
                  <a:lnTo>
                    <a:pt x="257" y="1"/>
                  </a:lnTo>
                  <a:lnTo>
                    <a:pt x="261" y="0"/>
                  </a:lnTo>
                  <a:lnTo>
                    <a:pt x="262" y="3"/>
                  </a:lnTo>
                  <a:lnTo>
                    <a:pt x="263" y="5"/>
                  </a:lnTo>
                  <a:lnTo>
                    <a:pt x="266" y="9"/>
                  </a:lnTo>
                  <a:lnTo>
                    <a:pt x="268" y="11"/>
                  </a:lnTo>
                  <a:lnTo>
                    <a:pt x="269" y="11"/>
                  </a:lnTo>
                  <a:lnTo>
                    <a:pt x="270" y="12"/>
                  </a:lnTo>
                  <a:lnTo>
                    <a:pt x="271" y="12"/>
                  </a:lnTo>
                  <a:lnTo>
                    <a:pt x="272" y="12"/>
                  </a:lnTo>
                  <a:lnTo>
                    <a:pt x="274" y="12"/>
                  </a:lnTo>
                  <a:lnTo>
                    <a:pt x="275" y="11"/>
                  </a:lnTo>
                  <a:lnTo>
                    <a:pt x="276" y="12"/>
                  </a:lnTo>
                  <a:lnTo>
                    <a:pt x="276" y="13"/>
                  </a:lnTo>
                  <a:lnTo>
                    <a:pt x="277" y="13"/>
                  </a:lnTo>
                  <a:lnTo>
                    <a:pt x="277" y="12"/>
                  </a:lnTo>
                  <a:lnTo>
                    <a:pt x="279" y="12"/>
                  </a:lnTo>
                  <a:lnTo>
                    <a:pt x="280" y="12"/>
                  </a:lnTo>
                  <a:lnTo>
                    <a:pt x="280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3" y="14"/>
                  </a:lnTo>
                  <a:lnTo>
                    <a:pt x="284" y="14"/>
                  </a:lnTo>
                  <a:lnTo>
                    <a:pt x="285" y="14"/>
                  </a:lnTo>
                  <a:lnTo>
                    <a:pt x="285" y="16"/>
                  </a:lnTo>
                  <a:lnTo>
                    <a:pt x="285" y="17"/>
                  </a:lnTo>
                  <a:lnTo>
                    <a:pt x="285" y="19"/>
                  </a:lnTo>
                  <a:lnTo>
                    <a:pt x="286" y="19"/>
                  </a:lnTo>
                  <a:lnTo>
                    <a:pt x="290" y="21"/>
                  </a:lnTo>
                  <a:lnTo>
                    <a:pt x="291" y="21"/>
                  </a:lnTo>
                  <a:lnTo>
                    <a:pt x="292" y="21"/>
                  </a:lnTo>
                  <a:lnTo>
                    <a:pt x="293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9" y="27"/>
                  </a:lnTo>
                  <a:lnTo>
                    <a:pt x="299" y="26"/>
                  </a:lnTo>
                  <a:lnTo>
                    <a:pt x="300" y="26"/>
                  </a:lnTo>
                  <a:lnTo>
                    <a:pt x="301" y="26"/>
                  </a:lnTo>
                  <a:lnTo>
                    <a:pt x="302" y="26"/>
                  </a:lnTo>
                  <a:lnTo>
                    <a:pt x="303" y="26"/>
                  </a:lnTo>
                  <a:lnTo>
                    <a:pt x="303" y="27"/>
                  </a:lnTo>
                  <a:lnTo>
                    <a:pt x="304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10" y="28"/>
                  </a:lnTo>
                  <a:lnTo>
                    <a:pt x="311" y="28"/>
                  </a:lnTo>
                  <a:lnTo>
                    <a:pt x="312" y="29"/>
                  </a:lnTo>
                  <a:lnTo>
                    <a:pt x="313" y="29"/>
                  </a:lnTo>
                  <a:lnTo>
                    <a:pt x="313" y="31"/>
                  </a:lnTo>
                  <a:lnTo>
                    <a:pt x="315" y="31"/>
                  </a:lnTo>
                  <a:lnTo>
                    <a:pt x="316" y="33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4"/>
                  </a:lnTo>
                  <a:lnTo>
                    <a:pt x="321" y="35"/>
                  </a:lnTo>
                  <a:lnTo>
                    <a:pt x="322" y="35"/>
                  </a:lnTo>
                  <a:lnTo>
                    <a:pt x="324" y="35"/>
                  </a:lnTo>
                  <a:lnTo>
                    <a:pt x="326" y="3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30">
              <a:extLst>
                <a:ext uri="{FF2B5EF4-FFF2-40B4-BE49-F238E27FC236}">
                  <a16:creationId xmlns:a16="http://schemas.microsoft.com/office/drawing/2014/main" id="{CA57FB47-6144-0246-DEB6-1F05CC05B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535" y="2003084"/>
              <a:ext cx="548760" cy="371013"/>
            </a:xfrm>
            <a:custGeom>
              <a:avLst/>
              <a:gdLst>
                <a:gd name="T0" fmla="*/ 276 w 389"/>
                <a:gd name="T1" fmla="*/ 47 h 263"/>
                <a:gd name="T2" fmla="*/ 273 w 389"/>
                <a:gd name="T3" fmla="*/ 60 h 263"/>
                <a:gd name="T4" fmla="*/ 280 w 389"/>
                <a:gd name="T5" fmla="*/ 69 h 263"/>
                <a:gd name="T6" fmla="*/ 291 w 389"/>
                <a:gd name="T7" fmla="*/ 77 h 263"/>
                <a:gd name="T8" fmla="*/ 305 w 389"/>
                <a:gd name="T9" fmla="*/ 84 h 263"/>
                <a:gd name="T10" fmla="*/ 322 w 389"/>
                <a:gd name="T11" fmla="*/ 94 h 263"/>
                <a:gd name="T12" fmla="*/ 327 w 389"/>
                <a:gd name="T13" fmla="*/ 110 h 263"/>
                <a:gd name="T14" fmla="*/ 342 w 389"/>
                <a:gd name="T15" fmla="*/ 118 h 263"/>
                <a:gd name="T16" fmla="*/ 354 w 389"/>
                <a:gd name="T17" fmla="*/ 129 h 263"/>
                <a:gd name="T18" fmla="*/ 360 w 389"/>
                <a:gd name="T19" fmla="*/ 143 h 263"/>
                <a:gd name="T20" fmla="*/ 368 w 389"/>
                <a:gd name="T21" fmla="*/ 151 h 263"/>
                <a:gd name="T22" fmla="*/ 380 w 389"/>
                <a:gd name="T23" fmla="*/ 158 h 263"/>
                <a:gd name="T24" fmla="*/ 385 w 389"/>
                <a:gd name="T25" fmla="*/ 173 h 263"/>
                <a:gd name="T26" fmla="*/ 377 w 389"/>
                <a:gd name="T27" fmla="*/ 176 h 263"/>
                <a:gd name="T28" fmla="*/ 361 w 389"/>
                <a:gd name="T29" fmla="*/ 179 h 263"/>
                <a:gd name="T30" fmla="*/ 351 w 389"/>
                <a:gd name="T31" fmla="*/ 174 h 263"/>
                <a:gd name="T32" fmla="*/ 342 w 389"/>
                <a:gd name="T33" fmla="*/ 174 h 263"/>
                <a:gd name="T34" fmla="*/ 331 w 389"/>
                <a:gd name="T35" fmla="*/ 170 h 263"/>
                <a:gd name="T36" fmla="*/ 326 w 389"/>
                <a:gd name="T37" fmla="*/ 181 h 263"/>
                <a:gd name="T38" fmla="*/ 306 w 389"/>
                <a:gd name="T39" fmla="*/ 183 h 263"/>
                <a:gd name="T40" fmla="*/ 298 w 389"/>
                <a:gd name="T41" fmla="*/ 179 h 263"/>
                <a:gd name="T42" fmla="*/ 286 w 389"/>
                <a:gd name="T43" fmla="*/ 185 h 263"/>
                <a:gd name="T44" fmla="*/ 270 w 389"/>
                <a:gd name="T45" fmla="*/ 192 h 263"/>
                <a:gd name="T46" fmla="*/ 256 w 389"/>
                <a:gd name="T47" fmla="*/ 187 h 263"/>
                <a:gd name="T48" fmla="*/ 249 w 389"/>
                <a:gd name="T49" fmla="*/ 194 h 263"/>
                <a:gd name="T50" fmla="*/ 241 w 389"/>
                <a:gd name="T51" fmla="*/ 207 h 263"/>
                <a:gd name="T52" fmla="*/ 221 w 389"/>
                <a:gd name="T53" fmla="*/ 203 h 263"/>
                <a:gd name="T54" fmla="*/ 203 w 389"/>
                <a:gd name="T55" fmla="*/ 202 h 263"/>
                <a:gd name="T56" fmla="*/ 181 w 389"/>
                <a:gd name="T57" fmla="*/ 195 h 263"/>
                <a:gd name="T58" fmla="*/ 170 w 389"/>
                <a:gd name="T59" fmla="*/ 184 h 263"/>
                <a:gd name="T60" fmla="*/ 149 w 389"/>
                <a:gd name="T61" fmla="*/ 178 h 263"/>
                <a:gd name="T62" fmla="*/ 137 w 389"/>
                <a:gd name="T63" fmla="*/ 188 h 263"/>
                <a:gd name="T64" fmla="*/ 125 w 389"/>
                <a:gd name="T65" fmla="*/ 203 h 263"/>
                <a:gd name="T66" fmla="*/ 121 w 389"/>
                <a:gd name="T67" fmla="*/ 223 h 263"/>
                <a:gd name="T68" fmla="*/ 108 w 389"/>
                <a:gd name="T69" fmla="*/ 225 h 263"/>
                <a:gd name="T70" fmla="*/ 92 w 389"/>
                <a:gd name="T71" fmla="*/ 219 h 263"/>
                <a:gd name="T72" fmla="*/ 76 w 389"/>
                <a:gd name="T73" fmla="*/ 224 h 263"/>
                <a:gd name="T74" fmla="*/ 62 w 389"/>
                <a:gd name="T75" fmla="*/ 236 h 263"/>
                <a:gd name="T76" fmla="*/ 53 w 389"/>
                <a:gd name="T77" fmla="*/ 263 h 263"/>
                <a:gd name="T78" fmla="*/ 50 w 389"/>
                <a:gd name="T79" fmla="*/ 248 h 263"/>
                <a:gd name="T80" fmla="*/ 36 w 389"/>
                <a:gd name="T81" fmla="*/ 232 h 263"/>
                <a:gd name="T82" fmla="*/ 21 w 389"/>
                <a:gd name="T83" fmla="*/ 208 h 263"/>
                <a:gd name="T84" fmla="*/ 9 w 389"/>
                <a:gd name="T85" fmla="*/ 187 h 263"/>
                <a:gd name="T86" fmla="*/ 4 w 389"/>
                <a:gd name="T87" fmla="*/ 170 h 263"/>
                <a:gd name="T88" fmla="*/ 4 w 389"/>
                <a:gd name="T89" fmla="*/ 153 h 263"/>
                <a:gd name="T90" fmla="*/ 12 w 389"/>
                <a:gd name="T91" fmla="*/ 141 h 263"/>
                <a:gd name="T92" fmla="*/ 24 w 389"/>
                <a:gd name="T93" fmla="*/ 118 h 263"/>
                <a:gd name="T94" fmla="*/ 41 w 389"/>
                <a:gd name="T95" fmla="*/ 107 h 263"/>
                <a:gd name="T96" fmla="*/ 60 w 389"/>
                <a:gd name="T97" fmla="*/ 96 h 263"/>
                <a:gd name="T98" fmla="*/ 69 w 389"/>
                <a:gd name="T99" fmla="*/ 101 h 263"/>
                <a:gd name="T100" fmla="*/ 83 w 389"/>
                <a:gd name="T101" fmla="*/ 99 h 263"/>
                <a:gd name="T102" fmla="*/ 107 w 389"/>
                <a:gd name="T103" fmla="*/ 91 h 263"/>
                <a:gd name="T104" fmla="*/ 138 w 389"/>
                <a:gd name="T105" fmla="*/ 74 h 263"/>
                <a:gd name="T106" fmla="*/ 137 w 389"/>
                <a:gd name="T107" fmla="*/ 62 h 263"/>
                <a:gd name="T108" fmla="*/ 155 w 389"/>
                <a:gd name="T109" fmla="*/ 60 h 263"/>
                <a:gd name="T110" fmla="*/ 169 w 389"/>
                <a:gd name="T111" fmla="*/ 57 h 263"/>
                <a:gd name="T112" fmla="*/ 183 w 389"/>
                <a:gd name="T113" fmla="*/ 53 h 263"/>
                <a:gd name="T114" fmla="*/ 194 w 389"/>
                <a:gd name="T115" fmla="*/ 45 h 263"/>
                <a:gd name="T116" fmla="*/ 203 w 389"/>
                <a:gd name="T117" fmla="*/ 34 h 263"/>
                <a:gd name="T118" fmla="*/ 219 w 389"/>
                <a:gd name="T119" fmla="*/ 22 h 263"/>
                <a:gd name="T120" fmla="*/ 221 w 389"/>
                <a:gd name="T121" fmla="*/ 10 h 263"/>
                <a:gd name="T122" fmla="*/ 231 w 389"/>
                <a:gd name="T123" fmla="*/ 4 h 263"/>
                <a:gd name="T124" fmla="*/ 247 w 389"/>
                <a:gd name="T125" fmla="*/ 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" h="263">
                  <a:moveTo>
                    <a:pt x="253" y="2"/>
                  </a:moveTo>
                  <a:lnTo>
                    <a:pt x="253" y="3"/>
                  </a:lnTo>
                  <a:lnTo>
                    <a:pt x="258" y="9"/>
                  </a:lnTo>
                  <a:lnTo>
                    <a:pt x="260" y="11"/>
                  </a:lnTo>
                  <a:lnTo>
                    <a:pt x="266" y="17"/>
                  </a:lnTo>
                  <a:lnTo>
                    <a:pt x="271" y="25"/>
                  </a:lnTo>
                  <a:lnTo>
                    <a:pt x="276" y="33"/>
                  </a:lnTo>
                  <a:lnTo>
                    <a:pt x="277" y="34"/>
                  </a:lnTo>
                  <a:lnTo>
                    <a:pt x="277" y="40"/>
                  </a:lnTo>
                  <a:lnTo>
                    <a:pt x="277" y="41"/>
                  </a:lnTo>
                  <a:lnTo>
                    <a:pt x="277" y="42"/>
                  </a:lnTo>
                  <a:lnTo>
                    <a:pt x="276" y="43"/>
                  </a:lnTo>
                  <a:lnTo>
                    <a:pt x="275" y="44"/>
                  </a:lnTo>
                  <a:lnTo>
                    <a:pt x="276" y="44"/>
                  </a:lnTo>
                  <a:lnTo>
                    <a:pt x="276" y="45"/>
                  </a:lnTo>
                  <a:lnTo>
                    <a:pt x="276" y="47"/>
                  </a:lnTo>
                  <a:lnTo>
                    <a:pt x="276" y="48"/>
                  </a:lnTo>
                  <a:lnTo>
                    <a:pt x="277" y="48"/>
                  </a:lnTo>
                  <a:lnTo>
                    <a:pt x="276" y="50"/>
                  </a:lnTo>
                  <a:lnTo>
                    <a:pt x="276" y="51"/>
                  </a:lnTo>
                  <a:lnTo>
                    <a:pt x="276" y="52"/>
                  </a:lnTo>
                  <a:lnTo>
                    <a:pt x="276" y="53"/>
                  </a:lnTo>
                  <a:lnTo>
                    <a:pt x="275" y="54"/>
                  </a:lnTo>
                  <a:lnTo>
                    <a:pt x="273" y="54"/>
                  </a:lnTo>
                  <a:lnTo>
                    <a:pt x="273" y="56"/>
                  </a:lnTo>
                  <a:lnTo>
                    <a:pt x="272" y="56"/>
                  </a:lnTo>
                  <a:lnTo>
                    <a:pt x="271" y="56"/>
                  </a:lnTo>
                  <a:lnTo>
                    <a:pt x="270" y="60"/>
                  </a:lnTo>
                  <a:lnTo>
                    <a:pt x="270" y="61"/>
                  </a:lnTo>
                  <a:lnTo>
                    <a:pt x="271" y="61"/>
                  </a:lnTo>
                  <a:lnTo>
                    <a:pt x="272" y="61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5"/>
                  </a:lnTo>
                  <a:lnTo>
                    <a:pt x="272" y="66"/>
                  </a:lnTo>
                  <a:lnTo>
                    <a:pt x="271" y="67"/>
                  </a:lnTo>
                  <a:lnTo>
                    <a:pt x="271" y="68"/>
                  </a:lnTo>
                  <a:lnTo>
                    <a:pt x="272" y="69"/>
                  </a:lnTo>
                  <a:lnTo>
                    <a:pt x="273" y="69"/>
                  </a:lnTo>
                  <a:lnTo>
                    <a:pt x="275" y="68"/>
                  </a:lnTo>
                  <a:lnTo>
                    <a:pt x="276" y="68"/>
                  </a:lnTo>
                  <a:lnTo>
                    <a:pt x="276" y="69"/>
                  </a:lnTo>
                  <a:lnTo>
                    <a:pt x="277" y="69"/>
                  </a:lnTo>
                  <a:lnTo>
                    <a:pt x="278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1" y="69"/>
                  </a:lnTo>
                  <a:lnTo>
                    <a:pt x="283" y="69"/>
                  </a:lnTo>
                  <a:lnTo>
                    <a:pt x="285" y="69"/>
                  </a:lnTo>
                  <a:lnTo>
                    <a:pt x="286" y="69"/>
                  </a:lnTo>
                  <a:lnTo>
                    <a:pt x="287" y="69"/>
                  </a:lnTo>
                  <a:lnTo>
                    <a:pt x="291" y="70"/>
                  </a:lnTo>
                  <a:lnTo>
                    <a:pt x="292" y="70"/>
                  </a:lnTo>
                  <a:lnTo>
                    <a:pt x="293" y="70"/>
                  </a:lnTo>
                  <a:lnTo>
                    <a:pt x="294" y="70"/>
                  </a:lnTo>
                  <a:lnTo>
                    <a:pt x="294" y="71"/>
                  </a:lnTo>
                  <a:lnTo>
                    <a:pt x="293" y="71"/>
                  </a:lnTo>
                  <a:lnTo>
                    <a:pt x="294" y="73"/>
                  </a:lnTo>
                  <a:lnTo>
                    <a:pt x="294" y="74"/>
                  </a:lnTo>
                  <a:lnTo>
                    <a:pt x="293" y="74"/>
                  </a:lnTo>
                  <a:lnTo>
                    <a:pt x="293" y="75"/>
                  </a:lnTo>
                  <a:lnTo>
                    <a:pt x="291" y="77"/>
                  </a:lnTo>
                  <a:lnTo>
                    <a:pt x="291" y="78"/>
                  </a:lnTo>
                  <a:lnTo>
                    <a:pt x="291" y="79"/>
                  </a:lnTo>
                  <a:lnTo>
                    <a:pt x="291" y="81"/>
                  </a:lnTo>
                  <a:lnTo>
                    <a:pt x="292" y="81"/>
                  </a:lnTo>
                  <a:lnTo>
                    <a:pt x="293" y="82"/>
                  </a:lnTo>
                  <a:lnTo>
                    <a:pt x="294" y="83"/>
                  </a:lnTo>
                  <a:lnTo>
                    <a:pt x="295" y="83"/>
                  </a:lnTo>
                  <a:lnTo>
                    <a:pt x="296" y="83"/>
                  </a:lnTo>
                  <a:lnTo>
                    <a:pt x="297" y="83"/>
                  </a:lnTo>
                  <a:lnTo>
                    <a:pt x="298" y="83"/>
                  </a:lnTo>
                  <a:lnTo>
                    <a:pt x="300" y="83"/>
                  </a:lnTo>
                  <a:lnTo>
                    <a:pt x="301" y="83"/>
                  </a:lnTo>
                  <a:lnTo>
                    <a:pt x="301" y="84"/>
                  </a:lnTo>
                  <a:lnTo>
                    <a:pt x="302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6" y="84"/>
                  </a:lnTo>
                  <a:lnTo>
                    <a:pt x="308" y="84"/>
                  </a:lnTo>
                  <a:lnTo>
                    <a:pt x="309" y="84"/>
                  </a:lnTo>
                  <a:lnTo>
                    <a:pt x="309" y="85"/>
                  </a:lnTo>
                  <a:lnTo>
                    <a:pt x="311" y="85"/>
                  </a:lnTo>
                  <a:lnTo>
                    <a:pt x="312" y="86"/>
                  </a:lnTo>
                  <a:lnTo>
                    <a:pt x="314" y="89"/>
                  </a:lnTo>
                  <a:lnTo>
                    <a:pt x="314" y="90"/>
                  </a:lnTo>
                  <a:lnTo>
                    <a:pt x="316" y="91"/>
                  </a:lnTo>
                  <a:lnTo>
                    <a:pt x="316" y="92"/>
                  </a:lnTo>
                  <a:lnTo>
                    <a:pt x="317" y="92"/>
                  </a:lnTo>
                  <a:lnTo>
                    <a:pt x="318" y="93"/>
                  </a:lnTo>
                  <a:lnTo>
                    <a:pt x="319" y="94"/>
                  </a:lnTo>
                  <a:lnTo>
                    <a:pt x="320" y="94"/>
                  </a:lnTo>
                  <a:lnTo>
                    <a:pt x="321" y="94"/>
                  </a:lnTo>
                  <a:lnTo>
                    <a:pt x="322" y="94"/>
                  </a:lnTo>
                  <a:lnTo>
                    <a:pt x="323" y="95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5" y="99"/>
                  </a:lnTo>
                  <a:lnTo>
                    <a:pt x="325" y="100"/>
                  </a:lnTo>
                  <a:lnTo>
                    <a:pt x="325" y="101"/>
                  </a:lnTo>
                  <a:lnTo>
                    <a:pt x="325" y="102"/>
                  </a:lnTo>
                  <a:lnTo>
                    <a:pt x="322" y="103"/>
                  </a:lnTo>
                  <a:lnTo>
                    <a:pt x="321" y="103"/>
                  </a:lnTo>
                  <a:lnTo>
                    <a:pt x="322" y="104"/>
                  </a:lnTo>
                  <a:lnTo>
                    <a:pt x="322" y="106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6" y="108"/>
                  </a:lnTo>
                  <a:lnTo>
                    <a:pt x="327" y="109"/>
                  </a:lnTo>
                  <a:lnTo>
                    <a:pt x="327" y="110"/>
                  </a:lnTo>
                  <a:lnTo>
                    <a:pt x="328" y="111"/>
                  </a:lnTo>
                  <a:lnTo>
                    <a:pt x="329" y="111"/>
                  </a:lnTo>
                  <a:lnTo>
                    <a:pt x="330" y="112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3" y="114"/>
                  </a:lnTo>
                  <a:lnTo>
                    <a:pt x="334" y="115"/>
                  </a:lnTo>
                  <a:lnTo>
                    <a:pt x="335" y="115"/>
                  </a:lnTo>
                  <a:lnTo>
                    <a:pt x="336" y="115"/>
                  </a:lnTo>
                  <a:lnTo>
                    <a:pt x="337" y="115"/>
                  </a:lnTo>
                  <a:lnTo>
                    <a:pt x="337" y="116"/>
                  </a:lnTo>
                  <a:lnTo>
                    <a:pt x="338" y="116"/>
                  </a:lnTo>
                  <a:lnTo>
                    <a:pt x="339" y="117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2" y="118"/>
                  </a:lnTo>
                  <a:lnTo>
                    <a:pt x="343" y="118"/>
                  </a:lnTo>
                  <a:lnTo>
                    <a:pt x="343" y="119"/>
                  </a:lnTo>
                  <a:lnTo>
                    <a:pt x="344" y="119"/>
                  </a:lnTo>
                  <a:lnTo>
                    <a:pt x="344" y="120"/>
                  </a:lnTo>
                  <a:lnTo>
                    <a:pt x="345" y="120"/>
                  </a:lnTo>
                  <a:lnTo>
                    <a:pt x="346" y="120"/>
                  </a:lnTo>
                  <a:lnTo>
                    <a:pt x="347" y="121"/>
                  </a:lnTo>
                  <a:lnTo>
                    <a:pt x="347" y="123"/>
                  </a:lnTo>
                  <a:lnTo>
                    <a:pt x="348" y="124"/>
                  </a:lnTo>
                  <a:lnTo>
                    <a:pt x="348" y="125"/>
                  </a:lnTo>
                  <a:lnTo>
                    <a:pt x="350" y="126"/>
                  </a:lnTo>
                  <a:lnTo>
                    <a:pt x="351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8"/>
                  </a:lnTo>
                  <a:lnTo>
                    <a:pt x="354" y="129"/>
                  </a:lnTo>
                  <a:lnTo>
                    <a:pt x="355" y="129"/>
                  </a:lnTo>
                  <a:lnTo>
                    <a:pt x="356" y="131"/>
                  </a:lnTo>
                  <a:lnTo>
                    <a:pt x="358" y="132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6" y="135"/>
                  </a:lnTo>
                  <a:lnTo>
                    <a:pt x="355" y="136"/>
                  </a:lnTo>
                  <a:lnTo>
                    <a:pt x="355" y="137"/>
                  </a:lnTo>
                  <a:lnTo>
                    <a:pt x="355" y="138"/>
                  </a:lnTo>
                  <a:lnTo>
                    <a:pt x="355" y="140"/>
                  </a:lnTo>
                  <a:lnTo>
                    <a:pt x="356" y="140"/>
                  </a:lnTo>
                  <a:lnTo>
                    <a:pt x="358" y="141"/>
                  </a:lnTo>
                  <a:lnTo>
                    <a:pt x="358" y="142"/>
                  </a:lnTo>
                  <a:lnTo>
                    <a:pt x="359" y="142"/>
                  </a:lnTo>
                  <a:lnTo>
                    <a:pt x="360" y="142"/>
                  </a:lnTo>
                  <a:lnTo>
                    <a:pt x="360" y="143"/>
                  </a:lnTo>
                  <a:lnTo>
                    <a:pt x="360" y="144"/>
                  </a:lnTo>
                  <a:lnTo>
                    <a:pt x="361" y="144"/>
                  </a:lnTo>
                  <a:lnTo>
                    <a:pt x="362" y="144"/>
                  </a:lnTo>
                  <a:lnTo>
                    <a:pt x="362" y="145"/>
                  </a:lnTo>
                  <a:lnTo>
                    <a:pt x="361" y="146"/>
                  </a:lnTo>
                  <a:lnTo>
                    <a:pt x="360" y="146"/>
                  </a:lnTo>
                  <a:lnTo>
                    <a:pt x="360" y="148"/>
                  </a:lnTo>
                  <a:lnTo>
                    <a:pt x="360" y="149"/>
                  </a:lnTo>
                  <a:lnTo>
                    <a:pt x="361" y="148"/>
                  </a:lnTo>
                  <a:lnTo>
                    <a:pt x="362" y="148"/>
                  </a:lnTo>
                  <a:lnTo>
                    <a:pt x="362" y="149"/>
                  </a:lnTo>
                  <a:lnTo>
                    <a:pt x="362" y="150"/>
                  </a:lnTo>
                  <a:lnTo>
                    <a:pt x="363" y="150"/>
                  </a:lnTo>
                  <a:lnTo>
                    <a:pt x="364" y="151"/>
                  </a:lnTo>
                  <a:lnTo>
                    <a:pt x="365" y="151"/>
                  </a:lnTo>
                  <a:lnTo>
                    <a:pt x="368" y="151"/>
                  </a:lnTo>
                  <a:lnTo>
                    <a:pt x="370" y="151"/>
                  </a:lnTo>
                  <a:lnTo>
                    <a:pt x="370" y="152"/>
                  </a:lnTo>
                  <a:lnTo>
                    <a:pt x="371" y="152"/>
                  </a:lnTo>
                  <a:lnTo>
                    <a:pt x="371" y="153"/>
                  </a:lnTo>
                  <a:lnTo>
                    <a:pt x="371" y="154"/>
                  </a:lnTo>
                  <a:lnTo>
                    <a:pt x="372" y="154"/>
                  </a:lnTo>
                  <a:lnTo>
                    <a:pt x="373" y="154"/>
                  </a:lnTo>
                  <a:lnTo>
                    <a:pt x="375" y="156"/>
                  </a:lnTo>
                  <a:lnTo>
                    <a:pt x="376" y="156"/>
                  </a:lnTo>
                  <a:lnTo>
                    <a:pt x="377" y="156"/>
                  </a:lnTo>
                  <a:lnTo>
                    <a:pt x="377" y="157"/>
                  </a:lnTo>
                  <a:lnTo>
                    <a:pt x="378" y="157"/>
                  </a:lnTo>
                  <a:lnTo>
                    <a:pt x="378" y="158"/>
                  </a:lnTo>
                  <a:lnTo>
                    <a:pt x="378" y="157"/>
                  </a:lnTo>
                  <a:lnTo>
                    <a:pt x="379" y="157"/>
                  </a:lnTo>
                  <a:lnTo>
                    <a:pt x="380" y="158"/>
                  </a:lnTo>
                  <a:lnTo>
                    <a:pt x="380" y="159"/>
                  </a:lnTo>
                  <a:lnTo>
                    <a:pt x="381" y="159"/>
                  </a:lnTo>
                  <a:lnTo>
                    <a:pt x="383" y="160"/>
                  </a:lnTo>
                  <a:lnTo>
                    <a:pt x="383" y="161"/>
                  </a:lnTo>
                  <a:lnTo>
                    <a:pt x="383" y="162"/>
                  </a:lnTo>
                  <a:lnTo>
                    <a:pt x="383" y="163"/>
                  </a:lnTo>
                  <a:lnTo>
                    <a:pt x="384" y="163"/>
                  </a:lnTo>
                  <a:lnTo>
                    <a:pt x="385" y="163"/>
                  </a:lnTo>
                  <a:lnTo>
                    <a:pt x="385" y="165"/>
                  </a:lnTo>
                  <a:lnTo>
                    <a:pt x="384" y="168"/>
                  </a:lnTo>
                  <a:lnTo>
                    <a:pt x="383" y="168"/>
                  </a:lnTo>
                  <a:lnTo>
                    <a:pt x="384" y="168"/>
                  </a:lnTo>
                  <a:lnTo>
                    <a:pt x="384" y="169"/>
                  </a:lnTo>
                  <a:lnTo>
                    <a:pt x="384" y="170"/>
                  </a:lnTo>
                  <a:lnTo>
                    <a:pt x="384" y="171"/>
                  </a:lnTo>
                  <a:lnTo>
                    <a:pt x="385" y="173"/>
                  </a:lnTo>
                  <a:lnTo>
                    <a:pt x="385" y="174"/>
                  </a:lnTo>
                  <a:lnTo>
                    <a:pt x="386" y="175"/>
                  </a:lnTo>
                  <a:lnTo>
                    <a:pt x="387" y="176"/>
                  </a:lnTo>
                  <a:lnTo>
                    <a:pt x="388" y="177"/>
                  </a:lnTo>
                  <a:lnTo>
                    <a:pt x="388" y="178"/>
                  </a:lnTo>
                  <a:lnTo>
                    <a:pt x="389" y="178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6" y="177"/>
                  </a:lnTo>
                  <a:lnTo>
                    <a:pt x="385" y="177"/>
                  </a:lnTo>
                  <a:lnTo>
                    <a:pt x="384" y="176"/>
                  </a:lnTo>
                  <a:lnTo>
                    <a:pt x="381" y="175"/>
                  </a:lnTo>
                  <a:lnTo>
                    <a:pt x="380" y="175"/>
                  </a:lnTo>
                  <a:lnTo>
                    <a:pt x="379" y="175"/>
                  </a:lnTo>
                  <a:lnTo>
                    <a:pt x="377" y="175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7"/>
                  </a:lnTo>
                  <a:lnTo>
                    <a:pt x="373" y="178"/>
                  </a:lnTo>
                  <a:lnTo>
                    <a:pt x="373" y="179"/>
                  </a:lnTo>
                  <a:lnTo>
                    <a:pt x="372" y="179"/>
                  </a:lnTo>
                  <a:lnTo>
                    <a:pt x="371" y="179"/>
                  </a:lnTo>
                  <a:lnTo>
                    <a:pt x="369" y="178"/>
                  </a:lnTo>
                  <a:lnTo>
                    <a:pt x="368" y="178"/>
                  </a:lnTo>
                  <a:lnTo>
                    <a:pt x="367" y="178"/>
                  </a:lnTo>
                  <a:lnTo>
                    <a:pt x="365" y="178"/>
                  </a:lnTo>
                  <a:lnTo>
                    <a:pt x="365" y="179"/>
                  </a:lnTo>
                  <a:lnTo>
                    <a:pt x="365" y="178"/>
                  </a:lnTo>
                  <a:lnTo>
                    <a:pt x="364" y="178"/>
                  </a:lnTo>
                  <a:lnTo>
                    <a:pt x="363" y="179"/>
                  </a:lnTo>
                  <a:lnTo>
                    <a:pt x="362" y="179"/>
                  </a:lnTo>
                  <a:lnTo>
                    <a:pt x="361" y="179"/>
                  </a:lnTo>
                  <a:lnTo>
                    <a:pt x="360" y="178"/>
                  </a:lnTo>
                  <a:lnTo>
                    <a:pt x="360" y="177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8" y="177"/>
                  </a:lnTo>
                  <a:lnTo>
                    <a:pt x="358" y="176"/>
                  </a:lnTo>
                  <a:lnTo>
                    <a:pt x="356" y="176"/>
                  </a:lnTo>
                  <a:lnTo>
                    <a:pt x="355" y="176"/>
                  </a:lnTo>
                  <a:lnTo>
                    <a:pt x="354" y="176"/>
                  </a:lnTo>
                  <a:lnTo>
                    <a:pt x="354" y="175"/>
                  </a:lnTo>
                  <a:lnTo>
                    <a:pt x="353" y="175"/>
                  </a:lnTo>
                  <a:lnTo>
                    <a:pt x="353" y="174"/>
                  </a:lnTo>
                  <a:lnTo>
                    <a:pt x="352" y="174"/>
                  </a:lnTo>
                  <a:lnTo>
                    <a:pt x="351" y="174"/>
                  </a:lnTo>
                  <a:lnTo>
                    <a:pt x="351" y="173"/>
                  </a:lnTo>
                  <a:lnTo>
                    <a:pt x="351" y="174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8" y="175"/>
                  </a:lnTo>
                  <a:lnTo>
                    <a:pt x="347" y="175"/>
                  </a:lnTo>
                  <a:lnTo>
                    <a:pt x="346" y="175"/>
                  </a:lnTo>
                  <a:lnTo>
                    <a:pt x="346" y="174"/>
                  </a:lnTo>
                  <a:lnTo>
                    <a:pt x="345" y="174"/>
                  </a:lnTo>
                  <a:lnTo>
                    <a:pt x="345" y="175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3" y="175"/>
                  </a:lnTo>
                  <a:lnTo>
                    <a:pt x="342" y="175"/>
                  </a:lnTo>
                  <a:lnTo>
                    <a:pt x="342" y="174"/>
                  </a:lnTo>
                  <a:lnTo>
                    <a:pt x="340" y="174"/>
                  </a:lnTo>
                  <a:lnTo>
                    <a:pt x="342" y="174"/>
                  </a:lnTo>
                  <a:lnTo>
                    <a:pt x="340" y="174"/>
                  </a:lnTo>
                  <a:lnTo>
                    <a:pt x="340" y="173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39" y="174"/>
                  </a:lnTo>
                  <a:lnTo>
                    <a:pt x="338" y="173"/>
                  </a:lnTo>
                  <a:lnTo>
                    <a:pt x="337" y="171"/>
                  </a:lnTo>
                  <a:lnTo>
                    <a:pt x="336" y="171"/>
                  </a:lnTo>
                  <a:lnTo>
                    <a:pt x="335" y="171"/>
                  </a:lnTo>
                  <a:lnTo>
                    <a:pt x="335" y="170"/>
                  </a:lnTo>
                  <a:lnTo>
                    <a:pt x="336" y="170"/>
                  </a:lnTo>
                  <a:lnTo>
                    <a:pt x="335" y="170"/>
                  </a:lnTo>
                  <a:lnTo>
                    <a:pt x="334" y="169"/>
                  </a:lnTo>
                  <a:lnTo>
                    <a:pt x="333" y="169"/>
                  </a:lnTo>
                  <a:lnTo>
                    <a:pt x="333" y="170"/>
                  </a:lnTo>
                  <a:lnTo>
                    <a:pt x="331" y="170"/>
                  </a:lnTo>
                  <a:lnTo>
                    <a:pt x="330" y="171"/>
                  </a:lnTo>
                  <a:lnTo>
                    <a:pt x="329" y="171"/>
                  </a:lnTo>
                  <a:lnTo>
                    <a:pt x="329" y="170"/>
                  </a:lnTo>
                  <a:lnTo>
                    <a:pt x="328" y="171"/>
                  </a:lnTo>
                  <a:lnTo>
                    <a:pt x="328" y="173"/>
                  </a:lnTo>
                  <a:lnTo>
                    <a:pt x="327" y="173"/>
                  </a:lnTo>
                  <a:lnTo>
                    <a:pt x="327" y="174"/>
                  </a:lnTo>
                  <a:lnTo>
                    <a:pt x="327" y="175"/>
                  </a:lnTo>
                  <a:lnTo>
                    <a:pt x="326" y="175"/>
                  </a:lnTo>
                  <a:lnTo>
                    <a:pt x="326" y="176"/>
                  </a:lnTo>
                  <a:lnTo>
                    <a:pt x="327" y="176"/>
                  </a:lnTo>
                  <a:lnTo>
                    <a:pt x="327" y="177"/>
                  </a:lnTo>
                  <a:lnTo>
                    <a:pt x="327" y="178"/>
                  </a:lnTo>
                  <a:lnTo>
                    <a:pt x="327" y="179"/>
                  </a:lnTo>
                  <a:lnTo>
                    <a:pt x="326" y="179"/>
                  </a:lnTo>
                  <a:lnTo>
                    <a:pt x="326" y="181"/>
                  </a:lnTo>
                  <a:lnTo>
                    <a:pt x="325" y="181"/>
                  </a:lnTo>
                  <a:lnTo>
                    <a:pt x="323" y="181"/>
                  </a:lnTo>
                  <a:lnTo>
                    <a:pt x="321" y="181"/>
                  </a:lnTo>
                  <a:lnTo>
                    <a:pt x="320" y="181"/>
                  </a:lnTo>
                  <a:lnTo>
                    <a:pt x="320" y="182"/>
                  </a:lnTo>
                  <a:lnTo>
                    <a:pt x="319" y="183"/>
                  </a:lnTo>
                  <a:lnTo>
                    <a:pt x="318" y="182"/>
                  </a:lnTo>
                  <a:lnTo>
                    <a:pt x="317" y="182"/>
                  </a:lnTo>
                  <a:lnTo>
                    <a:pt x="316" y="182"/>
                  </a:lnTo>
                  <a:lnTo>
                    <a:pt x="314" y="182"/>
                  </a:lnTo>
                  <a:lnTo>
                    <a:pt x="313" y="183"/>
                  </a:lnTo>
                  <a:lnTo>
                    <a:pt x="312" y="183"/>
                  </a:lnTo>
                  <a:lnTo>
                    <a:pt x="311" y="183"/>
                  </a:lnTo>
                  <a:lnTo>
                    <a:pt x="310" y="183"/>
                  </a:lnTo>
                  <a:lnTo>
                    <a:pt x="309" y="183"/>
                  </a:lnTo>
                  <a:lnTo>
                    <a:pt x="306" y="183"/>
                  </a:lnTo>
                  <a:lnTo>
                    <a:pt x="306" y="182"/>
                  </a:lnTo>
                  <a:lnTo>
                    <a:pt x="305" y="182"/>
                  </a:lnTo>
                  <a:lnTo>
                    <a:pt x="305" y="181"/>
                  </a:lnTo>
                  <a:lnTo>
                    <a:pt x="304" y="179"/>
                  </a:lnTo>
                  <a:lnTo>
                    <a:pt x="303" y="179"/>
                  </a:lnTo>
                  <a:lnTo>
                    <a:pt x="303" y="178"/>
                  </a:lnTo>
                  <a:lnTo>
                    <a:pt x="302" y="178"/>
                  </a:lnTo>
                  <a:lnTo>
                    <a:pt x="301" y="178"/>
                  </a:lnTo>
                  <a:lnTo>
                    <a:pt x="301" y="177"/>
                  </a:lnTo>
                  <a:lnTo>
                    <a:pt x="300" y="178"/>
                  </a:lnTo>
                  <a:lnTo>
                    <a:pt x="300" y="179"/>
                  </a:lnTo>
                  <a:lnTo>
                    <a:pt x="300" y="178"/>
                  </a:lnTo>
                  <a:lnTo>
                    <a:pt x="298" y="177"/>
                  </a:lnTo>
                  <a:lnTo>
                    <a:pt x="298" y="178"/>
                  </a:lnTo>
                  <a:lnTo>
                    <a:pt x="297" y="179"/>
                  </a:lnTo>
                  <a:lnTo>
                    <a:pt x="298" y="179"/>
                  </a:lnTo>
                  <a:lnTo>
                    <a:pt x="298" y="181"/>
                  </a:lnTo>
                  <a:lnTo>
                    <a:pt x="296" y="181"/>
                  </a:lnTo>
                  <a:lnTo>
                    <a:pt x="295" y="181"/>
                  </a:lnTo>
                  <a:lnTo>
                    <a:pt x="295" y="182"/>
                  </a:lnTo>
                  <a:lnTo>
                    <a:pt x="295" y="183"/>
                  </a:lnTo>
                  <a:lnTo>
                    <a:pt x="294" y="183"/>
                  </a:lnTo>
                  <a:lnTo>
                    <a:pt x="294" y="182"/>
                  </a:lnTo>
                  <a:lnTo>
                    <a:pt x="293" y="182"/>
                  </a:lnTo>
                  <a:lnTo>
                    <a:pt x="293" y="183"/>
                  </a:lnTo>
                  <a:lnTo>
                    <a:pt x="292" y="184"/>
                  </a:lnTo>
                  <a:lnTo>
                    <a:pt x="291" y="183"/>
                  </a:lnTo>
                  <a:lnTo>
                    <a:pt x="289" y="183"/>
                  </a:lnTo>
                  <a:lnTo>
                    <a:pt x="289" y="184"/>
                  </a:lnTo>
                  <a:lnTo>
                    <a:pt x="288" y="184"/>
                  </a:lnTo>
                  <a:lnTo>
                    <a:pt x="287" y="185"/>
                  </a:lnTo>
                  <a:lnTo>
                    <a:pt x="286" y="185"/>
                  </a:lnTo>
                  <a:lnTo>
                    <a:pt x="285" y="185"/>
                  </a:lnTo>
                  <a:lnTo>
                    <a:pt x="285" y="186"/>
                  </a:lnTo>
                  <a:lnTo>
                    <a:pt x="284" y="186"/>
                  </a:lnTo>
                  <a:lnTo>
                    <a:pt x="283" y="186"/>
                  </a:lnTo>
                  <a:lnTo>
                    <a:pt x="281" y="186"/>
                  </a:lnTo>
                  <a:lnTo>
                    <a:pt x="280" y="187"/>
                  </a:lnTo>
                  <a:lnTo>
                    <a:pt x="279" y="187"/>
                  </a:lnTo>
                  <a:lnTo>
                    <a:pt x="278" y="187"/>
                  </a:lnTo>
                  <a:lnTo>
                    <a:pt x="277" y="187"/>
                  </a:lnTo>
                  <a:lnTo>
                    <a:pt x="276" y="188"/>
                  </a:lnTo>
                  <a:lnTo>
                    <a:pt x="275" y="188"/>
                  </a:lnTo>
                  <a:lnTo>
                    <a:pt x="273" y="190"/>
                  </a:lnTo>
                  <a:lnTo>
                    <a:pt x="272" y="191"/>
                  </a:lnTo>
                  <a:lnTo>
                    <a:pt x="271" y="191"/>
                  </a:lnTo>
                  <a:lnTo>
                    <a:pt x="270" y="191"/>
                  </a:lnTo>
                  <a:lnTo>
                    <a:pt x="270" y="192"/>
                  </a:lnTo>
                  <a:lnTo>
                    <a:pt x="270" y="193"/>
                  </a:lnTo>
                  <a:lnTo>
                    <a:pt x="269" y="193"/>
                  </a:lnTo>
                  <a:lnTo>
                    <a:pt x="268" y="193"/>
                  </a:lnTo>
                  <a:lnTo>
                    <a:pt x="267" y="193"/>
                  </a:lnTo>
                  <a:lnTo>
                    <a:pt x="266" y="192"/>
                  </a:lnTo>
                  <a:lnTo>
                    <a:pt x="264" y="191"/>
                  </a:lnTo>
                  <a:lnTo>
                    <a:pt x="263" y="191"/>
                  </a:lnTo>
                  <a:lnTo>
                    <a:pt x="263" y="190"/>
                  </a:lnTo>
                  <a:lnTo>
                    <a:pt x="262" y="190"/>
                  </a:lnTo>
                  <a:lnTo>
                    <a:pt x="262" y="188"/>
                  </a:lnTo>
                  <a:lnTo>
                    <a:pt x="261" y="190"/>
                  </a:lnTo>
                  <a:lnTo>
                    <a:pt x="260" y="190"/>
                  </a:lnTo>
                  <a:lnTo>
                    <a:pt x="259" y="188"/>
                  </a:lnTo>
                  <a:lnTo>
                    <a:pt x="258" y="188"/>
                  </a:lnTo>
                  <a:lnTo>
                    <a:pt x="258" y="187"/>
                  </a:lnTo>
                  <a:lnTo>
                    <a:pt x="256" y="187"/>
                  </a:lnTo>
                  <a:lnTo>
                    <a:pt x="256" y="186"/>
                  </a:lnTo>
                  <a:lnTo>
                    <a:pt x="255" y="186"/>
                  </a:lnTo>
                  <a:lnTo>
                    <a:pt x="254" y="186"/>
                  </a:lnTo>
                  <a:lnTo>
                    <a:pt x="253" y="187"/>
                  </a:lnTo>
                  <a:lnTo>
                    <a:pt x="254" y="187"/>
                  </a:lnTo>
                  <a:lnTo>
                    <a:pt x="254" y="188"/>
                  </a:lnTo>
                  <a:lnTo>
                    <a:pt x="253" y="188"/>
                  </a:lnTo>
                  <a:lnTo>
                    <a:pt x="253" y="190"/>
                  </a:lnTo>
                  <a:lnTo>
                    <a:pt x="252" y="190"/>
                  </a:lnTo>
                  <a:lnTo>
                    <a:pt x="251" y="188"/>
                  </a:lnTo>
                  <a:lnTo>
                    <a:pt x="251" y="190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49" y="192"/>
                  </a:lnTo>
                  <a:lnTo>
                    <a:pt x="249" y="193"/>
                  </a:lnTo>
                  <a:lnTo>
                    <a:pt x="249" y="194"/>
                  </a:lnTo>
                  <a:lnTo>
                    <a:pt x="249" y="195"/>
                  </a:lnTo>
                  <a:lnTo>
                    <a:pt x="247" y="196"/>
                  </a:lnTo>
                  <a:lnTo>
                    <a:pt x="246" y="196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5" y="200"/>
                  </a:lnTo>
                  <a:lnTo>
                    <a:pt x="245" y="201"/>
                  </a:lnTo>
                  <a:lnTo>
                    <a:pt x="244" y="201"/>
                  </a:lnTo>
                  <a:lnTo>
                    <a:pt x="243" y="202"/>
                  </a:lnTo>
                  <a:lnTo>
                    <a:pt x="243" y="203"/>
                  </a:lnTo>
                  <a:lnTo>
                    <a:pt x="244" y="203"/>
                  </a:lnTo>
                  <a:lnTo>
                    <a:pt x="243" y="204"/>
                  </a:lnTo>
                  <a:lnTo>
                    <a:pt x="243" y="205"/>
                  </a:lnTo>
                  <a:lnTo>
                    <a:pt x="242" y="205"/>
                  </a:lnTo>
                  <a:lnTo>
                    <a:pt x="241" y="207"/>
                  </a:lnTo>
                  <a:lnTo>
                    <a:pt x="239" y="207"/>
                  </a:lnTo>
                  <a:lnTo>
                    <a:pt x="236" y="207"/>
                  </a:lnTo>
                  <a:lnTo>
                    <a:pt x="234" y="207"/>
                  </a:lnTo>
                  <a:lnTo>
                    <a:pt x="233" y="205"/>
                  </a:lnTo>
                  <a:lnTo>
                    <a:pt x="231" y="205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29" y="204"/>
                  </a:lnTo>
                  <a:lnTo>
                    <a:pt x="228" y="204"/>
                  </a:lnTo>
                  <a:lnTo>
                    <a:pt x="227" y="203"/>
                  </a:lnTo>
                  <a:lnTo>
                    <a:pt x="226" y="203"/>
                  </a:lnTo>
                  <a:lnTo>
                    <a:pt x="226" y="204"/>
                  </a:lnTo>
                  <a:lnTo>
                    <a:pt x="224" y="203"/>
                  </a:lnTo>
                  <a:lnTo>
                    <a:pt x="222" y="203"/>
                  </a:lnTo>
                  <a:lnTo>
                    <a:pt x="221" y="202"/>
                  </a:lnTo>
                  <a:lnTo>
                    <a:pt x="221" y="203"/>
                  </a:lnTo>
                  <a:lnTo>
                    <a:pt x="220" y="202"/>
                  </a:lnTo>
                  <a:lnTo>
                    <a:pt x="219" y="202"/>
                  </a:lnTo>
                  <a:lnTo>
                    <a:pt x="218" y="202"/>
                  </a:lnTo>
                  <a:lnTo>
                    <a:pt x="217" y="202"/>
                  </a:lnTo>
                  <a:lnTo>
                    <a:pt x="213" y="203"/>
                  </a:lnTo>
                  <a:lnTo>
                    <a:pt x="212" y="203"/>
                  </a:lnTo>
                  <a:lnTo>
                    <a:pt x="211" y="203"/>
                  </a:lnTo>
                  <a:lnTo>
                    <a:pt x="210" y="203"/>
                  </a:lnTo>
                  <a:lnTo>
                    <a:pt x="209" y="203"/>
                  </a:lnTo>
                  <a:lnTo>
                    <a:pt x="209" y="202"/>
                  </a:lnTo>
                  <a:lnTo>
                    <a:pt x="208" y="202"/>
                  </a:lnTo>
                  <a:lnTo>
                    <a:pt x="206" y="201"/>
                  </a:lnTo>
                  <a:lnTo>
                    <a:pt x="205" y="201"/>
                  </a:lnTo>
                  <a:lnTo>
                    <a:pt x="204" y="201"/>
                  </a:lnTo>
                  <a:lnTo>
                    <a:pt x="204" y="202"/>
                  </a:lnTo>
                  <a:lnTo>
                    <a:pt x="203" y="202"/>
                  </a:lnTo>
                  <a:lnTo>
                    <a:pt x="202" y="202"/>
                  </a:lnTo>
                  <a:lnTo>
                    <a:pt x="202" y="201"/>
                  </a:lnTo>
                  <a:lnTo>
                    <a:pt x="201" y="201"/>
                  </a:lnTo>
                  <a:lnTo>
                    <a:pt x="201" y="200"/>
                  </a:lnTo>
                  <a:lnTo>
                    <a:pt x="200" y="199"/>
                  </a:lnTo>
                  <a:lnTo>
                    <a:pt x="196" y="198"/>
                  </a:lnTo>
                  <a:lnTo>
                    <a:pt x="194" y="198"/>
                  </a:lnTo>
                  <a:lnTo>
                    <a:pt x="193" y="198"/>
                  </a:lnTo>
                  <a:lnTo>
                    <a:pt x="192" y="198"/>
                  </a:lnTo>
                  <a:lnTo>
                    <a:pt x="191" y="198"/>
                  </a:lnTo>
                  <a:lnTo>
                    <a:pt x="191" y="199"/>
                  </a:lnTo>
                  <a:lnTo>
                    <a:pt x="188" y="199"/>
                  </a:lnTo>
                  <a:lnTo>
                    <a:pt x="186" y="199"/>
                  </a:lnTo>
                  <a:lnTo>
                    <a:pt x="185" y="199"/>
                  </a:lnTo>
                  <a:lnTo>
                    <a:pt x="184" y="198"/>
                  </a:lnTo>
                  <a:lnTo>
                    <a:pt x="181" y="195"/>
                  </a:lnTo>
                  <a:lnTo>
                    <a:pt x="180" y="194"/>
                  </a:lnTo>
                  <a:lnTo>
                    <a:pt x="181" y="193"/>
                  </a:lnTo>
                  <a:lnTo>
                    <a:pt x="181" y="192"/>
                  </a:lnTo>
                  <a:lnTo>
                    <a:pt x="180" y="192"/>
                  </a:lnTo>
                  <a:lnTo>
                    <a:pt x="180" y="191"/>
                  </a:lnTo>
                  <a:lnTo>
                    <a:pt x="179" y="191"/>
                  </a:lnTo>
                  <a:lnTo>
                    <a:pt x="178" y="190"/>
                  </a:lnTo>
                  <a:lnTo>
                    <a:pt x="178" y="188"/>
                  </a:lnTo>
                  <a:lnTo>
                    <a:pt x="178" y="187"/>
                  </a:lnTo>
                  <a:lnTo>
                    <a:pt x="177" y="187"/>
                  </a:lnTo>
                  <a:lnTo>
                    <a:pt x="175" y="187"/>
                  </a:lnTo>
                  <a:lnTo>
                    <a:pt x="175" y="186"/>
                  </a:lnTo>
                  <a:lnTo>
                    <a:pt x="174" y="186"/>
                  </a:lnTo>
                  <a:lnTo>
                    <a:pt x="172" y="185"/>
                  </a:lnTo>
                  <a:lnTo>
                    <a:pt x="172" y="184"/>
                  </a:lnTo>
                  <a:lnTo>
                    <a:pt x="170" y="184"/>
                  </a:lnTo>
                  <a:lnTo>
                    <a:pt x="169" y="183"/>
                  </a:lnTo>
                  <a:lnTo>
                    <a:pt x="168" y="182"/>
                  </a:lnTo>
                  <a:lnTo>
                    <a:pt x="164" y="181"/>
                  </a:lnTo>
                  <a:lnTo>
                    <a:pt x="163" y="179"/>
                  </a:lnTo>
                  <a:lnTo>
                    <a:pt x="163" y="178"/>
                  </a:lnTo>
                  <a:lnTo>
                    <a:pt x="162" y="178"/>
                  </a:lnTo>
                  <a:lnTo>
                    <a:pt x="161" y="177"/>
                  </a:lnTo>
                  <a:lnTo>
                    <a:pt x="160" y="177"/>
                  </a:lnTo>
                  <a:lnTo>
                    <a:pt x="159" y="177"/>
                  </a:lnTo>
                  <a:lnTo>
                    <a:pt x="155" y="177"/>
                  </a:lnTo>
                  <a:lnTo>
                    <a:pt x="154" y="176"/>
                  </a:lnTo>
                  <a:lnTo>
                    <a:pt x="153" y="177"/>
                  </a:lnTo>
                  <a:lnTo>
                    <a:pt x="152" y="177"/>
                  </a:lnTo>
                  <a:lnTo>
                    <a:pt x="151" y="177"/>
                  </a:lnTo>
                  <a:lnTo>
                    <a:pt x="150" y="177"/>
                  </a:lnTo>
                  <a:lnTo>
                    <a:pt x="149" y="178"/>
                  </a:lnTo>
                  <a:lnTo>
                    <a:pt x="146" y="179"/>
                  </a:lnTo>
                  <a:lnTo>
                    <a:pt x="145" y="181"/>
                  </a:lnTo>
                  <a:lnTo>
                    <a:pt x="144" y="181"/>
                  </a:lnTo>
                  <a:lnTo>
                    <a:pt x="144" y="182"/>
                  </a:lnTo>
                  <a:lnTo>
                    <a:pt x="144" y="183"/>
                  </a:lnTo>
                  <a:lnTo>
                    <a:pt x="143" y="183"/>
                  </a:lnTo>
                  <a:lnTo>
                    <a:pt x="142" y="183"/>
                  </a:lnTo>
                  <a:lnTo>
                    <a:pt x="141" y="183"/>
                  </a:lnTo>
                  <a:lnTo>
                    <a:pt x="141" y="184"/>
                  </a:lnTo>
                  <a:lnTo>
                    <a:pt x="139" y="184"/>
                  </a:lnTo>
                  <a:lnTo>
                    <a:pt x="139" y="185"/>
                  </a:lnTo>
                  <a:lnTo>
                    <a:pt x="139" y="186"/>
                  </a:lnTo>
                  <a:lnTo>
                    <a:pt x="138" y="186"/>
                  </a:lnTo>
                  <a:lnTo>
                    <a:pt x="138" y="187"/>
                  </a:lnTo>
                  <a:lnTo>
                    <a:pt x="138" y="188"/>
                  </a:lnTo>
                  <a:lnTo>
                    <a:pt x="137" y="188"/>
                  </a:lnTo>
                  <a:lnTo>
                    <a:pt x="136" y="190"/>
                  </a:lnTo>
                  <a:lnTo>
                    <a:pt x="135" y="191"/>
                  </a:lnTo>
                  <a:lnTo>
                    <a:pt x="135" y="192"/>
                  </a:lnTo>
                  <a:lnTo>
                    <a:pt x="134" y="192"/>
                  </a:lnTo>
                  <a:lnTo>
                    <a:pt x="133" y="193"/>
                  </a:lnTo>
                  <a:lnTo>
                    <a:pt x="133" y="194"/>
                  </a:lnTo>
                  <a:lnTo>
                    <a:pt x="132" y="198"/>
                  </a:lnTo>
                  <a:lnTo>
                    <a:pt x="130" y="199"/>
                  </a:lnTo>
                  <a:lnTo>
                    <a:pt x="129" y="200"/>
                  </a:lnTo>
                  <a:lnTo>
                    <a:pt x="128" y="200"/>
                  </a:lnTo>
                  <a:lnTo>
                    <a:pt x="127" y="200"/>
                  </a:lnTo>
                  <a:lnTo>
                    <a:pt x="126" y="200"/>
                  </a:lnTo>
                  <a:lnTo>
                    <a:pt x="125" y="200"/>
                  </a:lnTo>
                  <a:lnTo>
                    <a:pt x="124" y="201"/>
                  </a:lnTo>
                  <a:lnTo>
                    <a:pt x="124" y="202"/>
                  </a:lnTo>
                  <a:lnTo>
                    <a:pt x="125" y="203"/>
                  </a:lnTo>
                  <a:lnTo>
                    <a:pt x="126" y="205"/>
                  </a:lnTo>
                  <a:lnTo>
                    <a:pt x="127" y="207"/>
                  </a:lnTo>
                  <a:lnTo>
                    <a:pt x="127" y="209"/>
                  </a:lnTo>
                  <a:lnTo>
                    <a:pt x="127" y="211"/>
                  </a:lnTo>
                  <a:lnTo>
                    <a:pt x="127" y="212"/>
                  </a:lnTo>
                  <a:lnTo>
                    <a:pt x="126" y="213"/>
                  </a:lnTo>
                  <a:lnTo>
                    <a:pt x="126" y="215"/>
                  </a:lnTo>
                  <a:lnTo>
                    <a:pt x="126" y="216"/>
                  </a:lnTo>
                  <a:lnTo>
                    <a:pt x="126" y="219"/>
                  </a:lnTo>
                  <a:lnTo>
                    <a:pt x="127" y="226"/>
                  </a:lnTo>
                  <a:lnTo>
                    <a:pt x="125" y="226"/>
                  </a:lnTo>
                  <a:lnTo>
                    <a:pt x="125" y="225"/>
                  </a:lnTo>
                  <a:lnTo>
                    <a:pt x="124" y="223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0" y="223"/>
                  </a:lnTo>
                  <a:lnTo>
                    <a:pt x="119" y="223"/>
                  </a:lnTo>
                  <a:lnTo>
                    <a:pt x="119" y="224"/>
                  </a:lnTo>
                  <a:lnTo>
                    <a:pt x="118" y="224"/>
                  </a:lnTo>
                  <a:lnTo>
                    <a:pt x="116" y="224"/>
                  </a:lnTo>
                  <a:lnTo>
                    <a:pt x="114" y="224"/>
                  </a:lnTo>
                  <a:lnTo>
                    <a:pt x="114" y="225"/>
                  </a:lnTo>
                  <a:lnTo>
                    <a:pt x="114" y="226"/>
                  </a:lnTo>
                  <a:lnTo>
                    <a:pt x="113" y="226"/>
                  </a:lnTo>
                  <a:lnTo>
                    <a:pt x="112" y="226"/>
                  </a:lnTo>
                  <a:lnTo>
                    <a:pt x="112" y="225"/>
                  </a:lnTo>
                  <a:lnTo>
                    <a:pt x="111" y="224"/>
                  </a:lnTo>
                  <a:lnTo>
                    <a:pt x="110" y="224"/>
                  </a:lnTo>
                  <a:lnTo>
                    <a:pt x="109" y="224"/>
                  </a:lnTo>
                  <a:lnTo>
                    <a:pt x="108" y="224"/>
                  </a:lnTo>
                  <a:lnTo>
                    <a:pt x="108" y="225"/>
                  </a:lnTo>
                  <a:lnTo>
                    <a:pt x="107" y="225"/>
                  </a:lnTo>
                  <a:lnTo>
                    <a:pt x="105" y="224"/>
                  </a:lnTo>
                  <a:lnTo>
                    <a:pt x="104" y="225"/>
                  </a:lnTo>
                  <a:lnTo>
                    <a:pt x="103" y="225"/>
                  </a:lnTo>
                  <a:lnTo>
                    <a:pt x="103" y="224"/>
                  </a:lnTo>
                  <a:lnTo>
                    <a:pt x="102" y="223"/>
                  </a:lnTo>
                  <a:lnTo>
                    <a:pt x="101" y="223"/>
                  </a:lnTo>
                  <a:lnTo>
                    <a:pt x="100" y="223"/>
                  </a:lnTo>
                  <a:lnTo>
                    <a:pt x="100" y="221"/>
                  </a:lnTo>
                  <a:lnTo>
                    <a:pt x="100" y="223"/>
                  </a:lnTo>
                  <a:lnTo>
                    <a:pt x="99" y="223"/>
                  </a:lnTo>
                  <a:lnTo>
                    <a:pt x="96" y="223"/>
                  </a:lnTo>
                  <a:lnTo>
                    <a:pt x="95" y="221"/>
                  </a:lnTo>
                  <a:lnTo>
                    <a:pt x="94" y="221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1" y="220"/>
                  </a:lnTo>
                  <a:lnTo>
                    <a:pt x="90" y="221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7" y="223"/>
                  </a:lnTo>
                  <a:lnTo>
                    <a:pt x="86" y="223"/>
                  </a:lnTo>
                  <a:lnTo>
                    <a:pt x="85" y="223"/>
                  </a:lnTo>
                  <a:lnTo>
                    <a:pt x="84" y="224"/>
                  </a:lnTo>
                  <a:lnTo>
                    <a:pt x="83" y="224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9" y="224"/>
                  </a:lnTo>
                  <a:lnTo>
                    <a:pt x="79" y="225"/>
                  </a:lnTo>
                  <a:lnTo>
                    <a:pt x="78" y="225"/>
                  </a:lnTo>
                  <a:lnTo>
                    <a:pt x="77" y="225"/>
                  </a:lnTo>
                  <a:lnTo>
                    <a:pt x="76" y="224"/>
                  </a:lnTo>
                  <a:lnTo>
                    <a:pt x="75" y="225"/>
                  </a:lnTo>
                  <a:lnTo>
                    <a:pt x="75" y="224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2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7" y="225"/>
                  </a:lnTo>
                  <a:lnTo>
                    <a:pt x="66" y="226"/>
                  </a:lnTo>
                  <a:lnTo>
                    <a:pt x="65" y="227"/>
                  </a:lnTo>
                  <a:lnTo>
                    <a:pt x="65" y="228"/>
                  </a:lnTo>
                  <a:lnTo>
                    <a:pt x="65" y="230"/>
                  </a:lnTo>
                  <a:lnTo>
                    <a:pt x="63" y="233"/>
                  </a:lnTo>
                  <a:lnTo>
                    <a:pt x="63" y="234"/>
                  </a:lnTo>
                  <a:lnTo>
                    <a:pt x="62" y="235"/>
                  </a:lnTo>
                  <a:lnTo>
                    <a:pt x="62" y="236"/>
                  </a:lnTo>
                  <a:lnTo>
                    <a:pt x="62" y="237"/>
                  </a:lnTo>
                  <a:lnTo>
                    <a:pt x="62" y="238"/>
                  </a:lnTo>
                  <a:lnTo>
                    <a:pt x="62" y="240"/>
                  </a:lnTo>
                  <a:lnTo>
                    <a:pt x="61" y="242"/>
                  </a:lnTo>
                  <a:lnTo>
                    <a:pt x="61" y="243"/>
                  </a:lnTo>
                  <a:lnTo>
                    <a:pt x="62" y="244"/>
                  </a:lnTo>
                  <a:lnTo>
                    <a:pt x="62" y="245"/>
                  </a:lnTo>
                  <a:lnTo>
                    <a:pt x="61" y="248"/>
                  </a:lnTo>
                  <a:lnTo>
                    <a:pt x="61" y="249"/>
                  </a:lnTo>
                  <a:lnTo>
                    <a:pt x="60" y="250"/>
                  </a:lnTo>
                  <a:lnTo>
                    <a:pt x="59" y="252"/>
                  </a:lnTo>
                  <a:lnTo>
                    <a:pt x="58" y="255"/>
                  </a:lnTo>
                  <a:lnTo>
                    <a:pt x="57" y="258"/>
                  </a:lnTo>
                  <a:lnTo>
                    <a:pt x="55" y="260"/>
                  </a:lnTo>
                  <a:lnTo>
                    <a:pt x="54" y="263"/>
                  </a:lnTo>
                  <a:lnTo>
                    <a:pt x="53" y="263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2" y="260"/>
                  </a:lnTo>
                  <a:lnTo>
                    <a:pt x="52" y="259"/>
                  </a:lnTo>
                  <a:lnTo>
                    <a:pt x="51" y="259"/>
                  </a:lnTo>
                  <a:lnTo>
                    <a:pt x="51" y="258"/>
                  </a:lnTo>
                  <a:lnTo>
                    <a:pt x="51" y="257"/>
                  </a:lnTo>
                  <a:lnTo>
                    <a:pt x="51" y="255"/>
                  </a:lnTo>
                  <a:lnTo>
                    <a:pt x="51" y="254"/>
                  </a:lnTo>
                  <a:lnTo>
                    <a:pt x="51" y="253"/>
                  </a:lnTo>
                  <a:lnTo>
                    <a:pt x="51" y="252"/>
                  </a:lnTo>
                  <a:lnTo>
                    <a:pt x="51" y="251"/>
                  </a:lnTo>
                  <a:lnTo>
                    <a:pt x="51" y="250"/>
                  </a:lnTo>
                  <a:lnTo>
                    <a:pt x="50" y="250"/>
                  </a:lnTo>
                  <a:lnTo>
                    <a:pt x="50" y="249"/>
                  </a:lnTo>
                  <a:lnTo>
                    <a:pt x="50" y="248"/>
                  </a:lnTo>
                  <a:lnTo>
                    <a:pt x="51" y="246"/>
                  </a:lnTo>
                  <a:lnTo>
                    <a:pt x="51" y="245"/>
                  </a:lnTo>
                  <a:lnTo>
                    <a:pt x="51" y="244"/>
                  </a:lnTo>
                  <a:lnTo>
                    <a:pt x="50" y="243"/>
                  </a:lnTo>
                  <a:lnTo>
                    <a:pt x="49" y="242"/>
                  </a:lnTo>
                  <a:lnTo>
                    <a:pt x="49" y="241"/>
                  </a:lnTo>
                  <a:lnTo>
                    <a:pt x="47" y="242"/>
                  </a:lnTo>
                  <a:lnTo>
                    <a:pt x="47" y="241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5" y="237"/>
                  </a:lnTo>
                  <a:lnTo>
                    <a:pt x="44" y="237"/>
                  </a:lnTo>
                  <a:lnTo>
                    <a:pt x="43" y="237"/>
                  </a:lnTo>
                  <a:lnTo>
                    <a:pt x="42" y="237"/>
                  </a:lnTo>
                  <a:lnTo>
                    <a:pt x="40" y="235"/>
                  </a:lnTo>
                  <a:lnTo>
                    <a:pt x="36" y="232"/>
                  </a:lnTo>
                  <a:lnTo>
                    <a:pt x="34" y="229"/>
                  </a:lnTo>
                  <a:lnTo>
                    <a:pt x="30" y="226"/>
                  </a:lnTo>
                  <a:lnTo>
                    <a:pt x="28" y="223"/>
                  </a:lnTo>
                  <a:lnTo>
                    <a:pt x="26" y="221"/>
                  </a:lnTo>
                  <a:lnTo>
                    <a:pt x="26" y="220"/>
                  </a:lnTo>
                  <a:lnTo>
                    <a:pt x="24" y="218"/>
                  </a:lnTo>
                  <a:lnTo>
                    <a:pt x="20" y="215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1" y="210"/>
                  </a:lnTo>
                  <a:lnTo>
                    <a:pt x="22" y="210"/>
                  </a:lnTo>
                  <a:lnTo>
                    <a:pt x="24" y="210"/>
                  </a:lnTo>
                  <a:lnTo>
                    <a:pt x="24" y="209"/>
                  </a:lnTo>
                  <a:lnTo>
                    <a:pt x="22" y="209"/>
                  </a:lnTo>
                  <a:lnTo>
                    <a:pt x="22" y="208"/>
                  </a:lnTo>
                  <a:lnTo>
                    <a:pt x="21" y="208"/>
                  </a:lnTo>
                  <a:lnTo>
                    <a:pt x="21" y="207"/>
                  </a:lnTo>
                  <a:lnTo>
                    <a:pt x="20" y="207"/>
                  </a:lnTo>
                  <a:lnTo>
                    <a:pt x="20" y="204"/>
                  </a:lnTo>
                  <a:lnTo>
                    <a:pt x="20" y="203"/>
                  </a:lnTo>
                  <a:lnTo>
                    <a:pt x="20" y="202"/>
                  </a:lnTo>
                  <a:lnTo>
                    <a:pt x="19" y="201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9"/>
                  </a:lnTo>
                  <a:lnTo>
                    <a:pt x="17" y="198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10" y="192"/>
                  </a:lnTo>
                  <a:lnTo>
                    <a:pt x="9" y="191"/>
                  </a:lnTo>
                  <a:lnTo>
                    <a:pt x="9" y="188"/>
                  </a:lnTo>
                  <a:lnTo>
                    <a:pt x="9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2"/>
                  </a:lnTo>
                  <a:lnTo>
                    <a:pt x="8" y="182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8" y="178"/>
                  </a:lnTo>
                  <a:lnTo>
                    <a:pt x="8" y="177"/>
                  </a:lnTo>
                  <a:lnTo>
                    <a:pt x="8" y="176"/>
                  </a:lnTo>
                  <a:lnTo>
                    <a:pt x="8" y="175"/>
                  </a:lnTo>
                  <a:lnTo>
                    <a:pt x="7" y="174"/>
                  </a:lnTo>
                  <a:lnTo>
                    <a:pt x="5" y="174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7" y="166"/>
                  </a:lnTo>
                  <a:lnTo>
                    <a:pt x="7" y="165"/>
                  </a:lnTo>
                  <a:lnTo>
                    <a:pt x="7" y="163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7" y="154"/>
                  </a:lnTo>
                  <a:lnTo>
                    <a:pt x="7" y="153"/>
                  </a:lnTo>
                  <a:lnTo>
                    <a:pt x="5" y="153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3"/>
                  </a:lnTo>
                  <a:lnTo>
                    <a:pt x="2" y="152"/>
                  </a:lnTo>
                  <a:lnTo>
                    <a:pt x="1" y="151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49"/>
                  </a:lnTo>
                  <a:lnTo>
                    <a:pt x="2" y="148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4" y="145"/>
                  </a:lnTo>
                  <a:lnTo>
                    <a:pt x="5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2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2" y="138"/>
                  </a:lnTo>
                  <a:lnTo>
                    <a:pt x="16" y="131"/>
                  </a:lnTo>
                  <a:lnTo>
                    <a:pt x="16" y="129"/>
                  </a:lnTo>
                  <a:lnTo>
                    <a:pt x="17" y="129"/>
                  </a:lnTo>
                  <a:lnTo>
                    <a:pt x="17" y="128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20" y="126"/>
                  </a:lnTo>
                  <a:lnTo>
                    <a:pt x="20" y="125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2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6" y="112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30" y="109"/>
                  </a:lnTo>
                  <a:lnTo>
                    <a:pt x="32" y="109"/>
                  </a:lnTo>
                  <a:lnTo>
                    <a:pt x="30" y="108"/>
                  </a:lnTo>
                  <a:lnTo>
                    <a:pt x="33" y="106"/>
                  </a:lnTo>
                  <a:lnTo>
                    <a:pt x="34" y="106"/>
                  </a:lnTo>
                  <a:lnTo>
                    <a:pt x="35" y="106"/>
                  </a:lnTo>
                  <a:lnTo>
                    <a:pt x="37" y="106"/>
                  </a:lnTo>
                  <a:lnTo>
                    <a:pt x="38" y="106"/>
                  </a:lnTo>
                  <a:lnTo>
                    <a:pt x="40" y="107"/>
                  </a:lnTo>
                  <a:lnTo>
                    <a:pt x="41" y="107"/>
                  </a:lnTo>
                  <a:lnTo>
                    <a:pt x="42" y="107"/>
                  </a:lnTo>
                  <a:lnTo>
                    <a:pt x="46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49" y="103"/>
                  </a:lnTo>
                  <a:lnTo>
                    <a:pt x="50" y="103"/>
                  </a:lnTo>
                  <a:lnTo>
                    <a:pt x="52" y="103"/>
                  </a:lnTo>
                  <a:lnTo>
                    <a:pt x="53" y="102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59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96"/>
                  </a:lnTo>
                  <a:lnTo>
                    <a:pt x="62" y="96"/>
                  </a:lnTo>
                  <a:lnTo>
                    <a:pt x="62" y="95"/>
                  </a:lnTo>
                  <a:lnTo>
                    <a:pt x="63" y="95"/>
                  </a:lnTo>
                  <a:lnTo>
                    <a:pt x="65" y="94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5" y="98"/>
                  </a:lnTo>
                  <a:lnTo>
                    <a:pt x="66" y="98"/>
                  </a:lnTo>
                  <a:lnTo>
                    <a:pt x="67" y="99"/>
                  </a:lnTo>
                  <a:lnTo>
                    <a:pt x="67" y="100"/>
                  </a:lnTo>
                  <a:lnTo>
                    <a:pt x="67" y="101"/>
                  </a:lnTo>
                  <a:lnTo>
                    <a:pt x="68" y="101"/>
                  </a:lnTo>
                  <a:lnTo>
                    <a:pt x="69" y="101"/>
                  </a:lnTo>
                  <a:lnTo>
                    <a:pt x="69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2" y="104"/>
                  </a:lnTo>
                  <a:lnTo>
                    <a:pt x="72" y="103"/>
                  </a:lnTo>
                  <a:lnTo>
                    <a:pt x="74" y="103"/>
                  </a:lnTo>
                  <a:lnTo>
                    <a:pt x="74" y="102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1"/>
                  </a:lnTo>
                  <a:lnTo>
                    <a:pt x="78" y="101"/>
                  </a:lnTo>
                  <a:lnTo>
                    <a:pt x="79" y="101"/>
                  </a:lnTo>
                  <a:lnTo>
                    <a:pt x="79" y="100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3" y="99"/>
                  </a:lnTo>
                  <a:lnTo>
                    <a:pt x="84" y="98"/>
                  </a:lnTo>
                  <a:lnTo>
                    <a:pt x="85" y="96"/>
                  </a:lnTo>
                  <a:lnTo>
                    <a:pt x="90" y="94"/>
                  </a:lnTo>
                  <a:lnTo>
                    <a:pt x="91" y="94"/>
                  </a:lnTo>
                  <a:lnTo>
                    <a:pt x="92" y="94"/>
                  </a:lnTo>
                  <a:lnTo>
                    <a:pt x="93" y="93"/>
                  </a:lnTo>
                  <a:lnTo>
                    <a:pt x="94" y="93"/>
                  </a:lnTo>
                  <a:lnTo>
                    <a:pt x="95" y="92"/>
                  </a:lnTo>
                  <a:lnTo>
                    <a:pt x="96" y="92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9" y="91"/>
                  </a:lnTo>
                  <a:lnTo>
                    <a:pt x="102" y="92"/>
                  </a:lnTo>
                  <a:lnTo>
                    <a:pt x="103" y="92"/>
                  </a:lnTo>
                  <a:lnTo>
                    <a:pt x="104" y="92"/>
                  </a:lnTo>
                  <a:lnTo>
                    <a:pt x="107" y="91"/>
                  </a:lnTo>
                  <a:lnTo>
                    <a:pt x="110" y="90"/>
                  </a:lnTo>
                  <a:lnTo>
                    <a:pt x="122" y="90"/>
                  </a:lnTo>
                  <a:lnTo>
                    <a:pt x="126" y="90"/>
                  </a:lnTo>
                  <a:lnTo>
                    <a:pt x="126" y="89"/>
                  </a:lnTo>
                  <a:lnTo>
                    <a:pt x="126" y="86"/>
                  </a:lnTo>
                  <a:lnTo>
                    <a:pt x="127" y="85"/>
                  </a:lnTo>
                  <a:lnTo>
                    <a:pt x="128" y="84"/>
                  </a:lnTo>
                  <a:lnTo>
                    <a:pt x="129" y="84"/>
                  </a:lnTo>
                  <a:lnTo>
                    <a:pt x="130" y="83"/>
                  </a:lnTo>
                  <a:lnTo>
                    <a:pt x="132" y="83"/>
                  </a:lnTo>
                  <a:lnTo>
                    <a:pt x="134" y="81"/>
                  </a:lnTo>
                  <a:lnTo>
                    <a:pt x="134" y="79"/>
                  </a:lnTo>
                  <a:lnTo>
                    <a:pt x="135" y="79"/>
                  </a:lnTo>
                  <a:lnTo>
                    <a:pt x="135" y="78"/>
                  </a:lnTo>
                  <a:lnTo>
                    <a:pt x="135" y="77"/>
                  </a:lnTo>
                  <a:lnTo>
                    <a:pt x="138" y="74"/>
                  </a:lnTo>
                  <a:lnTo>
                    <a:pt x="139" y="71"/>
                  </a:lnTo>
                  <a:lnTo>
                    <a:pt x="141" y="71"/>
                  </a:lnTo>
                  <a:lnTo>
                    <a:pt x="142" y="70"/>
                  </a:lnTo>
                  <a:lnTo>
                    <a:pt x="141" y="69"/>
                  </a:lnTo>
                  <a:lnTo>
                    <a:pt x="139" y="69"/>
                  </a:lnTo>
                  <a:lnTo>
                    <a:pt x="139" y="68"/>
                  </a:lnTo>
                  <a:lnTo>
                    <a:pt x="136" y="67"/>
                  </a:lnTo>
                  <a:lnTo>
                    <a:pt x="135" y="67"/>
                  </a:lnTo>
                  <a:lnTo>
                    <a:pt x="135" y="66"/>
                  </a:lnTo>
                  <a:lnTo>
                    <a:pt x="135" y="65"/>
                  </a:lnTo>
                  <a:lnTo>
                    <a:pt x="134" y="66"/>
                  </a:lnTo>
                  <a:lnTo>
                    <a:pt x="134" y="65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6" y="62"/>
                  </a:lnTo>
                  <a:lnTo>
                    <a:pt x="137" y="62"/>
                  </a:lnTo>
                  <a:lnTo>
                    <a:pt x="137" y="61"/>
                  </a:lnTo>
                  <a:lnTo>
                    <a:pt x="138" y="61"/>
                  </a:lnTo>
                  <a:lnTo>
                    <a:pt x="139" y="60"/>
                  </a:lnTo>
                  <a:lnTo>
                    <a:pt x="141" y="60"/>
                  </a:lnTo>
                  <a:lnTo>
                    <a:pt x="142" y="60"/>
                  </a:lnTo>
                  <a:lnTo>
                    <a:pt x="143" y="60"/>
                  </a:lnTo>
                  <a:lnTo>
                    <a:pt x="144" y="60"/>
                  </a:lnTo>
                  <a:lnTo>
                    <a:pt x="145" y="60"/>
                  </a:lnTo>
                  <a:lnTo>
                    <a:pt x="146" y="60"/>
                  </a:lnTo>
                  <a:lnTo>
                    <a:pt x="147" y="60"/>
                  </a:lnTo>
                  <a:lnTo>
                    <a:pt x="149" y="60"/>
                  </a:lnTo>
                  <a:lnTo>
                    <a:pt x="150" y="60"/>
                  </a:lnTo>
                  <a:lnTo>
                    <a:pt x="151" y="60"/>
                  </a:lnTo>
                  <a:lnTo>
                    <a:pt x="153" y="60"/>
                  </a:lnTo>
                  <a:lnTo>
                    <a:pt x="154" y="60"/>
                  </a:lnTo>
                  <a:lnTo>
                    <a:pt x="155" y="60"/>
                  </a:lnTo>
                  <a:lnTo>
                    <a:pt x="157" y="59"/>
                  </a:lnTo>
                  <a:lnTo>
                    <a:pt x="157" y="60"/>
                  </a:lnTo>
                  <a:lnTo>
                    <a:pt x="158" y="60"/>
                  </a:lnTo>
                  <a:lnTo>
                    <a:pt x="159" y="60"/>
                  </a:lnTo>
                  <a:lnTo>
                    <a:pt x="160" y="59"/>
                  </a:lnTo>
                  <a:lnTo>
                    <a:pt x="161" y="59"/>
                  </a:lnTo>
                  <a:lnTo>
                    <a:pt x="162" y="59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6" y="59"/>
                  </a:lnTo>
                  <a:lnTo>
                    <a:pt x="167" y="58"/>
                  </a:lnTo>
                  <a:lnTo>
                    <a:pt x="168" y="58"/>
                  </a:lnTo>
                  <a:lnTo>
                    <a:pt x="168" y="57"/>
                  </a:lnTo>
                  <a:lnTo>
                    <a:pt x="168" y="58"/>
                  </a:lnTo>
                  <a:lnTo>
                    <a:pt x="168" y="57"/>
                  </a:lnTo>
                  <a:lnTo>
                    <a:pt x="169" y="57"/>
                  </a:lnTo>
                  <a:lnTo>
                    <a:pt x="170" y="57"/>
                  </a:lnTo>
                  <a:lnTo>
                    <a:pt x="170" y="56"/>
                  </a:lnTo>
                  <a:lnTo>
                    <a:pt x="171" y="56"/>
                  </a:lnTo>
                  <a:lnTo>
                    <a:pt x="171" y="57"/>
                  </a:lnTo>
                  <a:lnTo>
                    <a:pt x="172" y="57"/>
                  </a:lnTo>
                  <a:lnTo>
                    <a:pt x="174" y="57"/>
                  </a:lnTo>
                  <a:lnTo>
                    <a:pt x="174" y="56"/>
                  </a:lnTo>
                  <a:lnTo>
                    <a:pt x="175" y="57"/>
                  </a:lnTo>
                  <a:lnTo>
                    <a:pt x="176" y="57"/>
                  </a:lnTo>
                  <a:lnTo>
                    <a:pt x="178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1" y="56"/>
                  </a:lnTo>
                  <a:lnTo>
                    <a:pt x="181" y="54"/>
                  </a:lnTo>
                  <a:lnTo>
                    <a:pt x="183" y="54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4" y="52"/>
                  </a:lnTo>
                  <a:lnTo>
                    <a:pt x="184" y="51"/>
                  </a:lnTo>
                  <a:lnTo>
                    <a:pt x="185" y="51"/>
                  </a:lnTo>
                  <a:lnTo>
                    <a:pt x="186" y="51"/>
                  </a:lnTo>
                  <a:lnTo>
                    <a:pt x="187" y="51"/>
                  </a:lnTo>
                  <a:lnTo>
                    <a:pt x="187" y="50"/>
                  </a:lnTo>
                  <a:lnTo>
                    <a:pt x="188" y="50"/>
                  </a:lnTo>
                  <a:lnTo>
                    <a:pt x="189" y="49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2" y="48"/>
                  </a:lnTo>
                  <a:lnTo>
                    <a:pt x="193" y="48"/>
                  </a:lnTo>
                  <a:lnTo>
                    <a:pt x="193" y="47"/>
                  </a:lnTo>
                  <a:lnTo>
                    <a:pt x="193" y="45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5" y="43"/>
                  </a:lnTo>
                  <a:lnTo>
                    <a:pt x="196" y="43"/>
                  </a:lnTo>
                  <a:lnTo>
                    <a:pt x="196" y="42"/>
                  </a:lnTo>
                  <a:lnTo>
                    <a:pt x="197" y="42"/>
                  </a:lnTo>
                  <a:lnTo>
                    <a:pt x="196" y="42"/>
                  </a:lnTo>
                  <a:lnTo>
                    <a:pt x="197" y="41"/>
                  </a:lnTo>
                  <a:lnTo>
                    <a:pt x="197" y="40"/>
                  </a:lnTo>
                  <a:lnTo>
                    <a:pt x="197" y="39"/>
                  </a:lnTo>
                  <a:lnTo>
                    <a:pt x="197" y="37"/>
                  </a:lnTo>
                  <a:lnTo>
                    <a:pt x="199" y="37"/>
                  </a:lnTo>
                  <a:lnTo>
                    <a:pt x="200" y="37"/>
                  </a:lnTo>
                  <a:lnTo>
                    <a:pt x="201" y="37"/>
                  </a:lnTo>
                  <a:lnTo>
                    <a:pt x="201" y="36"/>
                  </a:lnTo>
                  <a:lnTo>
                    <a:pt x="201" y="35"/>
                  </a:lnTo>
                  <a:lnTo>
                    <a:pt x="203" y="34"/>
                  </a:lnTo>
                  <a:lnTo>
                    <a:pt x="203" y="33"/>
                  </a:lnTo>
                  <a:lnTo>
                    <a:pt x="205" y="31"/>
                  </a:lnTo>
                  <a:lnTo>
                    <a:pt x="208" y="32"/>
                  </a:lnTo>
                  <a:lnTo>
                    <a:pt x="209" y="31"/>
                  </a:lnTo>
                  <a:lnTo>
                    <a:pt x="210" y="31"/>
                  </a:lnTo>
                  <a:lnTo>
                    <a:pt x="210" y="28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6" y="24"/>
                  </a:lnTo>
                  <a:lnTo>
                    <a:pt x="217" y="24"/>
                  </a:lnTo>
                  <a:lnTo>
                    <a:pt x="217" y="23"/>
                  </a:lnTo>
                  <a:lnTo>
                    <a:pt x="218" y="23"/>
                  </a:lnTo>
                  <a:lnTo>
                    <a:pt x="218" y="22"/>
                  </a:lnTo>
                  <a:lnTo>
                    <a:pt x="219" y="22"/>
                  </a:lnTo>
                  <a:lnTo>
                    <a:pt x="219" y="20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0" y="17"/>
                  </a:lnTo>
                  <a:lnTo>
                    <a:pt x="219" y="17"/>
                  </a:lnTo>
                  <a:lnTo>
                    <a:pt x="220" y="17"/>
                  </a:lnTo>
                  <a:lnTo>
                    <a:pt x="219" y="17"/>
                  </a:lnTo>
                  <a:lnTo>
                    <a:pt x="219" y="16"/>
                  </a:lnTo>
                  <a:lnTo>
                    <a:pt x="219" y="15"/>
                  </a:lnTo>
                  <a:lnTo>
                    <a:pt x="219" y="14"/>
                  </a:lnTo>
                  <a:lnTo>
                    <a:pt x="218" y="14"/>
                  </a:lnTo>
                  <a:lnTo>
                    <a:pt x="219" y="12"/>
                  </a:lnTo>
                  <a:lnTo>
                    <a:pt x="219" y="11"/>
                  </a:lnTo>
                  <a:lnTo>
                    <a:pt x="219" y="10"/>
                  </a:lnTo>
                  <a:lnTo>
                    <a:pt x="220" y="10"/>
                  </a:lnTo>
                  <a:lnTo>
                    <a:pt x="221" y="10"/>
                  </a:lnTo>
                  <a:lnTo>
                    <a:pt x="222" y="10"/>
                  </a:lnTo>
                  <a:lnTo>
                    <a:pt x="222" y="9"/>
                  </a:lnTo>
                  <a:lnTo>
                    <a:pt x="222" y="10"/>
                  </a:lnTo>
                  <a:lnTo>
                    <a:pt x="224" y="10"/>
                  </a:lnTo>
                  <a:lnTo>
                    <a:pt x="224" y="9"/>
                  </a:lnTo>
                  <a:lnTo>
                    <a:pt x="225" y="8"/>
                  </a:lnTo>
                  <a:lnTo>
                    <a:pt x="226" y="8"/>
                  </a:lnTo>
                  <a:lnTo>
                    <a:pt x="227" y="8"/>
                  </a:lnTo>
                  <a:lnTo>
                    <a:pt x="228" y="7"/>
                  </a:lnTo>
                  <a:lnTo>
                    <a:pt x="227" y="7"/>
                  </a:lnTo>
                  <a:lnTo>
                    <a:pt x="228" y="7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1" y="4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1"/>
                  </a:lnTo>
                  <a:lnTo>
                    <a:pt x="247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1" y="2"/>
                  </a:lnTo>
                  <a:lnTo>
                    <a:pt x="253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31">
              <a:extLst>
                <a:ext uri="{FF2B5EF4-FFF2-40B4-BE49-F238E27FC236}">
                  <a16:creationId xmlns:a16="http://schemas.microsoft.com/office/drawing/2014/main" id="{5F930BE4-87F9-5AB2-CBDC-17B769DAE1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8297" y="1507931"/>
              <a:ext cx="708168" cy="593902"/>
            </a:xfrm>
            <a:custGeom>
              <a:avLst/>
              <a:gdLst>
                <a:gd name="T0" fmla="*/ 30 w 502"/>
                <a:gd name="T1" fmla="*/ 337 h 421"/>
                <a:gd name="T2" fmla="*/ 21 w 502"/>
                <a:gd name="T3" fmla="*/ 319 h 421"/>
                <a:gd name="T4" fmla="*/ 9 w 502"/>
                <a:gd name="T5" fmla="*/ 301 h 421"/>
                <a:gd name="T6" fmla="*/ 6 w 502"/>
                <a:gd name="T7" fmla="*/ 286 h 421"/>
                <a:gd name="T8" fmla="*/ 9 w 502"/>
                <a:gd name="T9" fmla="*/ 269 h 421"/>
                <a:gd name="T10" fmla="*/ 23 w 502"/>
                <a:gd name="T11" fmla="*/ 254 h 421"/>
                <a:gd name="T12" fmla="*/ 18 w 502"/>
                <a:gd name="T13" fmla="*/ 241 h 421"/>
                <a:gd name="T14" fmla="*/ 31 w 502"/>
                <a:gd name="T15" fmla="*/ 226 h 421"/>
                <a:gd name="T16" fmla="*/ 34 w 502"/>
                <a:gd name="T17" fmla="*/ 211 h 421"/>
                <a:gd name="T18" fmla="*/ 65 w 502"/>
                <a:gd name="T19" fmla="*/ 207 h 421"/>
                <a:gd name="T20" fmla="*/ 65 w 502"/>
                <a:gd name="T21" fmla="*/ 124 h 421"/>
                <a:gd name="T22" fmla="*/ 80 w 502"/>
                <a:gd name="T23" fmla="*/ 72 h 421"/>
                <a:gd name="T24" fmla="*/ 96 w 502"/>
                <a:gd name="T25" fmla="*/ 43 h 421"/>
                <a:gd name="T26" fmla="*/ 107 w 502"/>
                <a:gd name="T27" fmla="*/ 8 h 421"/>
                <a:gd name="T28" fmla="*/ 144 w 502"/>
                <a:gd name="T29" fmla="*/ 8 h 421"/>
                <a:gd name="T30" fmla="*/ 182 w 502"/>
                <a:gd name="T31" fmla="*/ 8 h 421"/>
                <a:gd name="T32" fmla="*/ 221 w 502"/>
                <a:gd name="T33" fmla="*/ 8 h 421"/>
                <a:gd name="T34" fmla="*/ 258 w 502"/>
                <a:gd name="T35" fmla="*/ 8 h 421"/>
                <a:gd name="T36" fmla="*/ 286 w 502"/>
                <a:gd name="T37" fmla="*/ 1 h 421"/>
                <a:gd name="T38" fmla="*/ 302 w 502"/>
                <a:gd name="T39" fmla="*/ 8 h 421"/>
                <a:gd name="T40" fmla="*/ 340 w 502"/>
                <a:gd name="T41" fmla="*/ 8 h 421"/>
                <a:gd name="T42" fmla="*/ 416 w 502"/>
                <a:gd name="T43" fmla="*/ 8 h 421"/>
                <a:gd name="T44" fmla="*/ 452 w 502"/>
                <a:gd name="T45" fmla="*/ 20 h 421"/>
                <a:gd name="T46" fmla="*/ 462 w 502"/>
                <a:gd name="T47" fmla="*/ 39 h 421"/>
                <a:gd name="T48" fmla="*/ 458 w 502"/>
                <a:gd name="T49" fmla="*/ 36 h 421"/>
                <a:gd name="T50" fmla="*/ 459 w 502"/>
                <a:gd name="T51" fmla="*/ 57 h 421"/>
                <a:gd name="T52" fmla="*/ 462 w 502"/>
                <a:gd name="T53" fmla="*/ 77 h 421"/>
                <a:gd name="T54" fmla="*/ 466 w 502"/>
                <a:gd name="T55" fmla="*/ 101 h 421"/>
                <a:gd name="T56" fmla="*/ 476 w 502"/>
                <a:gd name="T57" fmla="*/ 112 h 421"/>
                <a:gd name="T58" fmla="*/ 486 w 502"/>
                <a:gd name="T59" fmla="*/ 123 h 421"/>
                <a:gd name="T60" fmla="*/ 492 w 502"/>
                <a:gd name="T61" fmla="*/ 127 h 421"/>
                <a:gd name="T62" fmla="*/ 500 w 502"/>
                <a:gd name="T63" fmla="*/ 133 h 421"/>
                <a:gd name="T64" fmla="*/ 492 w 502"/>
                <a:gd name="T65" fmla="*/ 148 h 421"/>
                <a:gd name="T66" fmla="*/ 484 w 502"/>
                <a:gd name="T67" fmla="*/ 149 h 421"/>
                <a:gd name="T68" fmla="*/ 469 w 502"/>
                <a:gd name="T69" fmla="*/ 159 h 421"/>
                <a:gd name="T70" fmla="*/ 455 w 502"/>
                <a:gd name="T71" fmla="*/ 164 h 421"/>
                <a:gd name="T72" fmla="*/ 453 w 502"/>
                <a:gd name="T73" fmla="*/ 175 h 421"/>
                <a:gd name="T74" fmla="*/ 452 w 502"/>
                <a:gd name="T75" fmla="*/ 189 h 421"/>
                <a:gd name="T76" fmla="*/ 442 w 502"/>
                <a:gd name="T77" fmla="*/ 216 h 421"/>
                <a:gd name="T78" fmla="*/ 437 w 502"/>
                <a:gd name="T79" fmla="*/ 260 h 421"/>
                <a:gd name="T80" fmla="*/ 427 w 502"/>
                <a:gd name="T81" fmla="*/ 293 h 421"/>
                <a:gd name="T82" fmla="*/ 407 w 502"/>
                <a:gd name="T83" fmla="*/ 312 h 421"/>
                <a:gd name="T84" fmla="*/ 399 w 502"/>
                <a:gd name="T85" fmla="*/ 325 h 421"/>
                <a:gd name="T86" fmla="*/ 393 w 502"/>
                <a:gd name="T87" fmla="*/ 344 h 421"/>
                <a:gd name="T88" fmla="*/ 388 w 502"/>
                <a:gd name="T89" fmla="*/ 360 h 421"/>
                <a:gd name="T90" fmla="*/ 374 w 502"/>
                <a:gd name="T91" fmla="*/ 375 h 421"/>
                <a:gd name="T92" fmla="*/ 361 w 502"/>
                <a:gd name="T93" fmla="*/ 390 h 421"/>
                <a:gd name="T94" fmla="*/ 347 w 502"/>
                <a:gd name="T95" fmla="*/ 361 h 421"/>
                <a:gd name="T96" fmla="*/ 341 w 502"/>
                <a:gd name="T97" fmla="*/ 317 h 421"/>
                <a:gd name="T98" fmla="*/ 316 w 502"/>
                <a:gd name="T99" fmla="*/ 334 h 421"/>
                <a:gd name="T100" fmla="*/ 294 w 502"/>
                <a:gd name="T101" fmla="*/ 375 h 421"/>
                <a:gd name="T102" fmla="*/ 244 w 502"/>
                <a:gd name="T103" fmla="*/ 374 h 421"/>
                <a:gd name="T104" fmla="*/ 210 w 502"/>
                <a:gd name="T105" fmla="*/ 399 h 421"/>
                <a:gd name="T106" fmla="*/ 167 w 502"/>
                <a:gd name="T107" fmla="*/ 393 h 421"/>
                <a:gd name="T108" fmla="*/ 126 w 502"/>
                <a:gd name="T109" fmla="*/ 377 h 421"/>
                <a:gd name="T110" fmla="*/ 110 w 502"/>
                <a:gd name="T111" fmla="*/ 370 h 421"/>
                <a:gd name="T112" fmla="*/ 98 w 502"/>
                <a:gd name="T113" fmla="*/ 373 h 421"/>
                <a:gd name="T114" fmla="*/ 90 w 502"/>
                <a:gd name="T115" fmla="*/ 387 h 421"/>
                <a:gd name="T116" fmla="*/ 73 w 502"/>
                <a:gd name="T117" fmla="*/ 419 h 421"/>
                <a:gd name="T118" fmla="*/ 56 w 502"/>
                <a:gd name="T119" fmla="*/ 420 h 421"/>
                <a:gd name="T120" fmla="*/ 52 w 502"/>
                <a:gd name="T121" fmla="*/ 411 h 421"/>
                <a:gd name="T122" fmla="*/ 55 w 502"/>
                <a:gd name="T123" fmla="*/ 401 h 421"/>
                <a:gd name="T124" fmla="*/ 50 w 502"/>
                <a:gd name="T125" fmla="*/ 376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" h="421">
                  <a:moveTo>
                    <a:pt x="32" y="353"/>
                  </a:moveTo>
                  <a:lnTo>
                    <a:pt x="33" y="349"/>
                  </a:lnTo>
                  <a:lnTo>
                    <a:pt x="34" y="349"/>
                  </a:lnTo>
                  <a:lnTo>
                    <a:pt x="34" y="348"/>
                  </a:lnTo>
                  <a:lnTo>
                    <a:pt x="34" y="346"/>
                  </a:lnTo>
                  <a:lnTo>
                    <a:pt x="34" y="345"/>
                  </a:lnTo>
                  <a:lnTo>
                    <a:pt x="34" y="344"/>
                  </a:lnTo>
                  <a:lnTo>
                    <a:pt x="34" y="343"/>
                  </a:lnTo>
                  <a:lnTo>
                    <a:pt x="34" y="341"/>
                  </a:lnTo>
                  <a:lnTo>
                    <a:pt x="33" y="338"/>
                  </a:lnTo>
                  <a:lnTo>
                    <a:pt x="32" y="338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7"/>
                  </a:lnTo>
                  <a:lnTo>
                    <a:pt x="29" y="336"/>
                  </a:lnTo>
                  <a:lnTo>
                    <a:pt x="26" y="336"/>
                  </a:lnTo>
                  <a:lnTo>
                    <a:pt x="25" y="335"/>
                  </a:lnTo>
                  <a:lnTo>
                    <a:pt x="24" y="334"/>
                  </a:lnTo>
                  <a:lnTo>
                    <a:pt x="23" y="333"/>
                  </a:lnTo>
                  <a:lnTo>
                    <a:pt x="22" y="332"/>
                  </a:lnTo>
                  <a:lnTo>
                    <a:pt x="22" y="331"/>
                  </a:lnTo>
                  <a:lnTo>
                    <a:pt x="24" y="320"/>
                  </a:lnTo>
                  <a:lnTo>
                    <a:pt x="24" y="319"/>
                  </a:lnTo>
                  <a:lnTo>
                    <a:pt x="24" y="318"/>
                  </a:lnTo>
                  <a:lnTo>
                    <a:pt x="23" y="318"/>
                  </a:lnTo>
                  <a:lnTo>
                    <a:pt x="21" y="319"/>
                  </a:lnTo>
                  <a:lnTo>
                    <a:pt x="20" y="319"/>
                  </a:lnTo>
                  <a:lnTo>
                    <a:pt x="21" y="316"/>
                  </a:lnTo>
                  <a:lnTo>
                    <a:pt x="21" y="315"/>
                  </a:lnTo>
                  <a:lnTo>
                    <a:pt x="18" y="308"/>
                  </a:lnTo>
                  <a:lnTo>
                    <a:pt x="17" y="307"/>
                  </a:lnTo>
                  <a:lnTo>
                    <a:pt x="18" y="306"/>
                  </a:lnTo>
                  <a:lnTo>
                    <a:pt x="20" y="302"/>
                  </a:lnTo>
                  <a:lnTo>
                    <a:pt x="20" y="301"/>
                  </a:lnTo>
                  <a:lnTo>
                    <a:pt x="16" y="300"/>
                  </a:lnTo>
                  <a:lnTo>
                    <a:pt x="13" y="298"/>
                  </a:lnTo>
                  <a:lnTo>
                    <a:pt x="12" y="299"/>
                  </a:lnTo>
                  <a:lnTo>
                    <a:pt x="10" y="300"/>
                  </a:lnTo>
                  <a:lnTo>
                    <a:pt x="9" y="301"/>
                  </a:lnTo>
                  <a:lnTo>
                    <a:pt x="8" y="301"/>
                  </a:lnTo>
                  <a:lnTo>
                    <a:pt x="7" y="301"/>
                  </a:lnTo>
                  <a:lnTo>
                    <a:pt x="6" y="301"/>
                  </a:lnTo>
                  <a:lnTo>
                    <a:pt x="5" y="301"/>
                  </a:lnTo>
                  <a:lnTo>
                    <a:pt x="4" y="300"/>
                  </a:lnTo>
                  <a:lnTo>
                    <a:pt x="3" y="300"/>
                  </a:lnTo>
                  <a:lnTo>
                    <a:pt x="1" y="298"/>
                  </a:lnTo>
                  <a:lnTo>
                    <a:pt x="0" y="296"/>
                  </a:lnTo>
                  <a:lnTo>
                    <a:pt x="1" y="295"/>
                  </a:lnTo>
                  <a:lnTo>
                    <a:pt x="1" y="293"/>
                  </a:lnTo>
                  <a:lnTo>
                    <a:pt x="5" y="288"/>
                  </a:lnTo>
                  <a:lnTo>
                    <a:pt x="5" y="286"/>
                  </a:lnTo>
                  <a:lnTo>
                    <a:pt x="6" y="286"/>
                  </a:lnTo>
                  <a:lnTo>
                    <a:pt x="7" y="285"/>
                  </a:lnTo>
                  <a:lnTo>
                    <a:pt x="9" y="284"/>
                  </a:lnTo>
                  <a:lnTo>
                    <a:pt x="10" y="284"/>
                  </a:lnTo>
                  <a:lnTo>
                    <a:pt x="13" y="281"/>
                  </a:lnTo>
                  <a:lnTo>
                    <a:pt x="14" y="279"/>
                  </a:lnTo>
                  <a:lnTo>
                    <a:pt x="15" y="278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5"/>
                  </a:lnTo>
                  <a:lnTo>
                    <a:pt x="13" y="274"/>
                  </a:lnTo>
                  <a:lnTo>
                    <a:pt x="12" y="271"/>
                  </a:lnTo>
                  <a:lnTo>
                    <a:pt x="10" y="270"/>
                  </a:lnTo>
                  <a:lnTo>
                    <a:pt x="9" y="269"/>
                  </a:lnTo>
                  <a:lnTo>
                    <a:pt x="9" y="268"/>
                  </a:lnTo>
                  <a:lnTo>
                    <a:pt x="9" y="267"/>
                  </a:lnTo>
                  <a:lnTo>
                    <a:pt x="8" y="266"/>
                  </a:lnTo>
                  <a:lnTo>
                    <a:pt x="9" y="265"/>
                  </a:lnTo>
                  <a:lnTo>
                    <a:pt x="12" y="261"/>
                  </a:lnTo>
                  <a:lnTo>
                    <a:pt x="13" y="260"/>
                  </a:lnTo>
                  <a:lnTo>
                    <a:pt x="14" y="260"/>
                  </a:lnTo>
                  <a:lnTo>
                    <a:pt x="18" y="258"/>
                  </a:lnTo>
                  <a:lnTo>
                    <a:pt x="18" y="257"/>
                  </a:lnTo>
                  <a:lnTo>
                    <a:pt x="20" y="256"/>
                  </a:lnTo>
                  <a:lnTo>
                    <a:pt x="21" y="256"/>
                  </a:lnTo>
                  <a:lnTo>
                    <a:pt x="22" y="256"/>
                  </a:lnTo>
                  <a:lnTo>
                    <a:pt x="23" y="254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20" y="249"/>
                  </a:lnTo>
                  <a:lnTo>
                    <a:pt x="20" y="248"/>
                  </a:lnTo>
                  <a:lnTo>
                    <a:pt x="18" y="244"/>
                  </a:lnTo>
                  <a:lnTo>
                    <a:pt x="17" y="243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8" y="241"/>
                  </a:lnTo>
                  <a:lnTo>
                    <a:pt x="20" y="240"/>
                  </a:lnTo>
                  <a:lnTo>
                    <a:pt x="26" y="239"/>
                  </a:lnTo>
                  <a:lnTo>
                    <a:pt x="26" y="237"/>
                  </a:lnTo>
                  <a:lnTo>
                    <a:pt x="26" y="236"/>
                  </a:lnTo>
                  <a:lnTo>
                    <a:pt x="26" y="235"/>
                  </a:lnTo>
                  <a:lnTo>
                    <a:pt x="25" y="234"/>
                  </a:lnTo>
                  <a:lnTo>
                    <a:pt x="25" y="233"/>
                  </a:lnTo>
                  <a:lnTo>
                    <a:pt x="26" y="233"/>
                  </a:lnTo>
                  <a:lnTo>
                    <a:pt x="28" y="232"/>
                  </a:lnTo>
                  <a:lnTo>
                    <a:pt x="28" y="231"/>
                  </a:lnTo>
                  <a:lnTo>
                    <a:pt x="28" y="229"/>
                  </a:lnTo>
                  <a:lnTo>
                    <a:pt x="29" y="228"/>
                  </a:lnTo>
                  <a:lnTo>
                    <a:pt x="31" y="226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5"/>
                  </a:lnTo>
                  <a:lnTo>
                    <a:pt x="34" y="221"/>
                  </a:lnTo>
                  <a:lnTo>
                    <a:pt x="35" y="221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6"/>
                  </a:lnTo>
                  <a:lnTo>
                    <a:pt x="34" y="215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3" y="211"/>
                  </a:lnTo>
                  <a:lnTo>
                    <a:pt x="34" y="211"/>
                  </a:lnTo>
                  <a:lnTo>
                    <a:pt x="37" y="209"/>
                  </a:lnTo>
                  <a:lnTo>
                    <a:pt x="38" y="207"/>
                  </a:lnTo>
                  <a:lnTo>
                    <a:pt x="39" y="207"/>
                  </a:lnTo>
                  <a:lnTo>
                    <a:pt x="40" y="207"/>
                  </a:lnTo>
                  <a:lnTo>
                    <a:pt x="41" y="206"/>
                  </a:lnTo>
                  <a:lnTo>
                    <a:pt x="46" y="207"/>
                  </a:lnTo>
                  <a:lnTo>
                    <a:pt x="48" y="207"/>
                  </a:lnTo>
                  <a:lnTo>
                    <a:pt x="51" y="206"/>
                  </a:lnTo>
                  <a:lnTo>
                    <a:pt x="54" y="206"/>
                  </a:lnTo>
                  <a:lnTo>
                    <a:pt x="57" y="206"/>
                  </a:lnTo>
                  <a:lnTo>
                    <a:pt x="60" y="206"/>
                  </a:lnTo>
                  <a:lnTo>
                    <a:pt x="64" y="207"/>
                  </a:lnTo>
                  <a:lnTo>
                    <a:pt x="65" y="207"/>
                  </a:lnTo>
                  <a:lnTo>
                    <a:pt x="65" y="206"/>
                  </a:lnTo>
                  <a:lnTo>
                    <a:pt x="65" y="204"/>
                  </a:lnTo>
                  <a:lnTo>
                    <a:pt x="65" y="197"/>
                  </a:lnTo>
                  <a:lnTo>
                    <a:pt x="65" y="190"/>
                  </a:lnTo>
                  <a:lnTo>
                    <a:pt x="65" y="183"/>
                  </a:lnTo>
                  <a:lnTo>
                    <a:pt x="65" y="175"/>
                  </a:lnTo>
                  <a:lnTo>
                    <a:pt x="65" y="168"/>
                  </a:lnTo>
                  <a:lnTo>
                    <a:pt x="65" y="160"/>
                  </a:lnTo>
                  <a:lnTo>
                    <a:pt x="65" y="153"/>
                  </a:lnTo>
                  <a:lnTo>
                    <a:pt x="65" y="147"/>
                  </a:lnTo>
                  <a:lnTo>
                    <a:pt x="65" y="139"/>
                  </a:lnTo>
                  <a:lnTo>
                    <a:pt x="65" y="132"/>
                  </a:lnTo>
                  <a:lnTo>
                    <a:pt x="65" y="124"/>
                  </a:lnTo>
                  <a:lnTo>
                    <a:pt x="65" y="117"/>
                  </a:lnTo>
                  <a:lnTo>
                    <a:pt x="65" y="109"/>
                  </a:lnTo>
                  <a:lnTo>
                    <a:pt x="65" y="102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65" y="84"/>
                  </a:lnTo>
                  <a:lnTo>
                    <a:pt x="65" y="80"/>
                  </a:lnTo>
                  <a:lnTo>
                    <a:pt x="65" y="76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3" y="72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4" y="72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5" y="72"/>
                  </a:lnTo>
                  <a:lnTo>
                    <a:pt x="96" y="72"/>
                  </a:lnTo>
                  <a:lnTo>
                    <a:pt x="96" y="68"/>
                  </a:lnTo>
                  <a:lnTo>
                    <a:pt x="96" y="65"/>
                  </a:lnTo>
                  <a:lnTo>
                    <a:pt x="96" y="61"/>
                  </a:lnTo>
                  <a:lnTo>
                    <a:pt x="96" y="59"/>
                  </a:lnTo>
                  <a:lnTo>
                    <a:pt x="96" y="56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3"/>
                  </a:lnTo>
                  <a:lnTo>
                    <a:pt x="96" y="40"/>
                  </a:lnTo>
                  <a:lnTo>
                    <a:pt x="96" y="35"/>
                  </a:lnTo>
                  <a:lnTo>
                    <a:pt x="96" y="32"/>
                  </a:lnTo>
                  <a:lnTo>
                    <a:pt x="96" y="27"/>
                  </a:lnTo>
                  <a:lnTo>
                    <a:pt x="96" y="24"/>
                  </a:lnTo>
                  <a:lnTo>
                    <a:pt x="96" y="19"/>
                  </a:lnTo>
                  <a:lnTo>
                    <a:pt x="96" y="16"/>
                  </a:lnTo>
                  <a:lnTo>
                    <a:pt x="96" y="11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101" y="8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09" y="8"/>
                  </a:lnTo>
                  <a:lnTo>
                    <a:pt x="113" y="8"/>
                  </a:lnTo>
                  <a:lnTo>
                    <a:pt x="116" y="8"/>
                  </a:lnTo>
                  <a:lnTo>
                    <a:pt x="118" y="8"/>
                  </a:lnTo>
                  <a:lnTo>
                    <a:pt x="122" y="8"/>
                  </a:lnTo>
                  <a:lnTo>
                    <a:pt x="124" y="8"/>
                  </a:lnTo>
                  <a:lnTo>
                    <a:pt x="127" y="8"/>
                  </a:lnTo>
                  <a:lnTo>
                    <a:pt x="130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4" y="8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5" y="8"/>
                  </a:lnTo>
                  <a:lnTo>
                    <a:pt x="168" y="8"/>
                  </a:lnTo>
                  <a:lnTo>
                    <a:pt x="171" y="8"/>
                  </a:lnTo>
                  <a:lnTo>
                    <a:pt x="174" y="8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5" y="8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4" y="8"/>
                  </a:lnTo>
                  <a:lnTo>
                    <a:pt x="197" y="8"/>
                  </a:lnTo>
                  <a:lnTo>
                    <a:pt x="200" y="8"/>
                  </a:lnTo>
                  <a:lnTo>
                    <a:pt x="202" y="8"/>
                  </a:lnTo>
                  <a:lnTo>
                    <a:pt x="206" y="8"/>
                  </a:lnTo>
                  <a:lnTo>
                    <a:pt x="208" y="8"/>
                  </a:lnTo>
                  <a:lnTo>
                    <a:pt x="211" y="8"/>
                  </a:lnTo>
                  <a:lnTo>
                    <a:pt x="215" y="8"/>
                  </a:lnTo>
                  <a:lnTo>
                    <a:pt x="217" y="8"/>
                  </a:lnTo>
                  <a:lnTo>
                    <a:pt x="221" y="8"/>
                  </a:lnTo>
                  <a:lnTo>
                    <a:pt x="223" y="8"/>
                  </a:lnTo>
                  <a:lnTo>
                    <a:pt x="226" y="8"/>
                  </a:lnTo>
                  <a:lnTo>
                    <a:pt x="229" y="8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8" y="8"/>
                  </a:lnTo>
                  <a:lnTo>
                    <a:pt x="241" y="8"/>
                  </a:lnTo>
                  <a:lnTo>
                    <a:pt x="243" y="8"/>
                  </a:lnTo>
                  <a:lnTo>
                    <a:pt x="247" y="8"/>
                  </a:lnTo>
                  <a:lnTo>
                    <a:pt x="249" y="8"/>
                  </a:lnTo>
                  <a:lnTo>
                    <a:pt x="252" y="8"/>
                  </a:lnTo>
                  <a:lnTo>
                    <a:pt x="255" y="8"/>
                  </a:lnTo>
                  <a:lnTo>
                    <a:pt x="258" y="8"/>
                  </a:lnTo>
                  <a:lnTo>
                    <a:pt x="261" y="8"/>
                  </a:lnTo>
                  <a:lnTo>
                    <a:pt x="264" y="8"/>
                  </a:lnTo>
                  <a:lnTo>
                    <a:pt x="267" y="8"/>
                  </a:lnTo>
                  <a:lnTo>
                    <a:pt x="269" y="8"/>
                  </a:lnTo>
                  <a:lnTo>
                    <a:pt x="273" y="8"/>
                  </a:lnTo>
                  <a:lnTo>
                    <a:pt x="275" y="8"/>
                  </a:lnTo>
                  <a:lnTo>
                    <a:pt x="278" y="8"/>
                  </a:lnTo>
                  <a:lnTo>
                    <a:pt x="281" y="8"/>
                  </a:lnTo>
                  <a:lnTo>
                    <a:pt x="282" y="8"/>
                  </a:lnTo>
                  <a:lnTo>
                    <a:pt x="283" y="8"/>
                  </a:lnTo>
                  <a:lnTo>
                    <a:pt x="284" y="5"/>
                  </a:lnTo>
                  <a:lnTo>
                    <a:pt x="285" y="1"/>
                  </a:lnTo>
                  <a:lnTo>
                    <a:pt x="286" y="1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0" y="2"/>
                  </a:lnTo>
                  <a:lnTo>
                    <a:pt x="289" y="5"/>
                  </a:lnTo>
                  <a:lnTo>
                    <a:pt x="288" y="8"/>
                  </a:lnTo>
                  <a:lnTo>
                    <a:pt x="290" y="8"/>
                  </a:lnTo>
                  <a:lnTo>
                    <a:pt x="291" y="8"/>
                  </a:lnTo>
                  <a:lnTo>
                    <a:pt x="293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8"/>
                  </a:lnTo>
                  <a:lnTo>
                    <a:pt x="306" y="8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8" y="8"/>
                  </a:lnTo>
                  <a:lnTo>
                    <a:pt x="321" y="8"/>
                  </a:lnTo>
                  <a:lnTo>
                    <a:pt x="322" y="8"/>
                  </a:lnTo>
                  <a:lnTo>
                    <a:pt x="324" y="8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3" y="8"/>
                  </a:lnTo>
                  <a:lnTo>
                    <a:pt x="336" y="8"/>
                  </a:lnTo>
                  <a:lnTo>
                    <a:pt x="340" y="8"/>
                  </a:lnTo>
                  <a:lnTo>
                    <a:pt x="343" y="10"/>
                  </a:lnTo>
                  <a:lnTo>
                    <a:pt x="348" y="14"/>
                  </a:lnTo>
                  <a:lnTo>
                    <a:pt x="351" y="17"/>
                  </a:lnTo>
                  <a:lnTo>
                    <a:pt x="360" y="16"/>
                  </a:lnTo>
                  <a:lnTo>
                    <a:pt x="365" y="15"/>
                  </a:lnTo>
                  <a:lnTo>
                    <a:pt x="367" y="8"/>
                  </a:lnTo>
                  <a:lnTo>
                    <a:pt x="374" y="8"/>
                  </a:lnTo>
                  <a:lnTo>
                    <a:pt x="381" y="8"/>
                  </a:lnTo>
                  <a:lnTo>
                    <a:pt x="389" y="8"/>
                  </a:lnTo>
                  <a:lnTo>
                    <a:pt x="395" y="8"/>
                  </a:lnTo>
                  <a:lnTo>
                    <a:pt x="402" y="8"/>
                  </a:lnTo>
                  <a:lnTo>
                    <a:pt x="409" y="8"/>
                  </a:lnTo>
                  <a:lnTo>
                    <a:pt x="416" y="8"/>
                  </a:lnTo>
                  <a:lnTo>
                    <a:pt x="423" y="8"/>
                  </a:lnTo>
                  <a:lnTo>
                    <a:pt x="430" y="8"/>
                  </a:lnTo>
                  <a:lnTo>
                    <a:pt x="436" y="8"/>
                  </a:lnTo>
                  <a:lnTo>
                    <a:pt x="443" y="8"/>
                  </a:lnTo>
                  <a:lnTo>
                    <a:pt x="451" y="8"/>
                  </a:lnTo>
                  <a:lnTo>
                    <a:pt x="450" y="8"/>
                  </a:lnTo>
                  <a:lnTo>
                    <a:pt x="449" y="9"/>
                  </a:lnTo>
                  <a:lnTo>
                    <a:pt x="450" y="9"/>
                  </a:lnTo>
                  <a:lnTo>
                    <a:pt x="450" y="14"/>
                  </a:lnTo>
                  <a:lnTo>
                    <a:pt x="451" y="18"/>
                  </a:lnTo>
                  <a:lnTo>
                    <a:pt x="451" y="19"/>
                  </a:lnTo>
                  <a:lnTo>
                    <a:pt x="451" y="20"/>
                  </a:lnTo>
                  <a:lnTo>
                    <a:pt x="452" y="20"/>
                  </a:lnTo>
                  <a:lnTo>
                    <a:pt x="453" y="25"/>
                  </a:lnTo>
                  <a:lnTo>
                    <a:pt x="458" y="31"/>
                  </a:lnTo>
                  <a:lnTo>
                    <a:pt x="460" y="33"/>
                  </a:lnTo>
                  <a:lnTo>
                    <a:pt x="464" y="38"/>
                  </a:lnTo>
                  <a:lnTo>
                    <a:pt x="464" y="39"/>
                  </a:lnTo>
                  <a:lnTo>
                    <a:pt x="462" y="40"/>
                  </a:lnTo>
                  <a:lnTo>
                    <a:pt x="462" y="39"/>
                  </a:lnTo>
                  <a:lnTo>
                    <a:pt x="461" y="40"/>
                  </a:lnTo>
                  <a:lnTo>
                    <a:pt x="461" y="39"/>
                  </a:lnTo>
                  <a:lnTo>
                    <a:pt x="460" y="38"/>
                  </a:lnTo>
                  <a:lnTo>
                    <a:pt x="460" y="36"/>
                  </a:lnTo>
                  <a:lnTo>
                    <a:pt x="461" y="38"/>
                  </a:lnTo>
                  <a:lnTo>
                    <a:pt x="462" y="39"/>
                  </a:lnTo>
                  <a:lnTo>
                    <a:pt x="462" y="38"/>
                  </a:lnTo>
                  <a:lnTo>
                    <a:pt x="461" y="36"/>
                  </a:lnTo>
                  <a:lnTo>
                    <a:pt x="461" y="35"/>
                  </a:lnTo>
                  <a:lnTo>
                    <a:pt x="460" y="35"/>
                  </a:lnTo>
                  <a:lnTo>
                    <a:pt x="459" y="35"/>
                  </a:lnTo>
                  <a:lnTo>
                    <a:pt x="459" y="34"/>
                  </a:lnTo>
                  <a:lnTo>
                    <a:pt x="459" y="33"/>
                  </a:lnTo>
                  <a:lnTo>
                    <a:pt x="458" y="33"/>
                  </a:lnTo>
                  <a:lnTo>
                    <a:pt x="457" y="33"/>
                  </a:lnTo>
                  <a:lnTo>
                    <a:pt x="457" y="34"/>
                  </a:lnTo>
                  <a:lnTo>
                    <a:pt x="457" y="35"/>
                  </a:lnTo>
                  <a:lnTo>
                    <a:pt x="458" y="35"/>
                  </a:lnTo>
                  <a:lnTo>
                    <a:pt x="458" y="36"/>
                  </a:lnTo>
                  <a:lnTo>
                    <a:pt x="458" y="38"/>
                  </a:lnTo>
                  <a:lnTo>
                    <a:pt x="457" y="38"/>
                  </a:lnTo>
                  <a:lnTo>
                    <a:pt x="457" y="39"/>
                  </a:lnTo>
                  <a:lnTo>
                    <a:pt x="458" y="40"/>
                  </a:lnTo>
                  <a:lnTo>
                    <a:pt x="459" y="42"/>
                  </a:lnTo>
                  <a:lnTo>
                    <a:pt x="459" y="43"/>
                  </a:lnTo>
                  <a:lnTo>
                    <a:pt x="459" y="48"/>
                  </a:lnTo>
                  <a:lnTo>
                    <a:pt x="460" y="50"/>
                  </a:lnTo>
                  <a:lnTo>
                    <a:pt x="461" y="53"/>
                  </a:lnTo>
                  <a:lnTo>
                    <a:pt x="461" y="56"/>
                  </a:lnTo>
                  <a:lnTo>
                    <a:pt x="461" y="57"/>
                  </a:lnTo>
                  <a:lnTo>
                    <a:pt x="460" y="57"/>
                  </a:lnTo>
                  <a:lnTo>
                    <a:pt x="459" y="57"/>
                  </a:lnTo>
                  <a:lnTo>
                    <a:pt x="459" y="58"/>
                  </a:lnTo>
                  <a:lnTo>
                    <a:pt x="459" y="60"/>
                  </a:lnTo>
                  <a:lnTo>
                    <a:pt x="459" y="61"/>
                  </a:lnTo>
                  <a:lnTo>
                    <a:pt x="459" y="63"/>
                  </a:lnTo>
                  <a:lnTo>
                    <a:pt x="460" y="64"/>
                  </a:lnTo>
                  <a:lnTo>
                    <a:pt x="460" y="65"/>
                  </a:lnTo>
                  <a:lnTo>
                    <a:pt x="460" y="66"/>
                  </a:lnTo>
                  <a:lnTo>
                    <a:pt x="461" y="68"/>
                  </a:lnTo>
                  <a:lnTo>
                    <a:pt x="460" y="69"/>
                  </a:lnTo>
                  <a:lnTo>
                    <a:pt x="460" y="70"/>
                  </a:lnTo>
                  <a:lnTo>
                    <a:pt x="460" y="72"/>
                  </a:lnTo>
                  <a:lnTo>
                    <a:pt x="460" y="73"/>
                  </a:lnTo>
                  <a:lnTo>
                    <a:pt x="462" y="77"/>
                  </a:lnTo>
                  <a:lnTo>
                    <a:pt x="462" y="78"/>
                  </a:lnTo>
                  <a:lnTo>
                    <a:pt x="462" y="81"/>
                  </a:lnTo>
                  <a:lnTo>
                    <a:pt x="461" y="82"/>
                  </a:lnTo>
                  <a:lnTo>
                    <a:pt x="461" y="83"/>
                  </a:lnTo>
                  <a:lnTo>
                    <a:pt x="461" y="84"/>
                  </a:lnTo>
                  <a:lnTo>
                    <a:pt x="461" y="85"/>
                  </a:lnTo>
                  <a:lnTo>
                    <a:pt x="462" y="86"/>
                  </a:lnTo>
                  <a:lnTo>
                    <a:pt x="462" y="89"/>
                  </a:lnTo>
                  <a:lnTo>
                    <a:pt x="464" y="95"/>
                  </a:lnTo>
                  <a:lnTo>
                    <a:pt x="464" y="98"/>
                  </a:lnTo>
                  <a:lnTo>
                    <a:pt x="465" y="99"/>
                  </a:lnTo>
                  <a:lnTo>
                    <a:pt x="465" y="100"/>
                  </a:lnTo>
                  <a:lnTo>
                    <a:pt x="466" y="101"/>
                  </a:lnTo>
                  <a:lnTo>
                    <a:pt x="466" y="102"/>
                  </a:lnTo>
                  <a:lnTo>
                    <a:pt x="467" y="105"/>
                  </a:lnTo>
                  <a:lnTo>
                    <a:pt x="467" y="106"/>
                  </a:lnTo>
                  <a:lnTo>
                    <a:pt x="467" y="108"/>
                  </a:lnTo>
                  <a:lnTo>
                    <a:pt x="468" y="109"/>
                  </a:lnTo>
                  <a:lnTo>
                    <a:pt x="469" y="110"/>
                  </a:lnTo>
                  <a:lnTo>
                    <a:pt x="470" y="111"/>
                  </a:lnTo>
                  <a:lnTo>
                    <a:pt x="470" y="112"/>
                  </a:lnTo>
                  <a:lnTo>
                    <a:pt x="472" y="112"/>
                  </a:lnTo>
                  <a:lnTo>
                    <a:pt x="474" y="112"/>
                  </a:lnTo>
                  <a:lnTo>
                    <a:pt x="474" y="111"/>
                  </a:lnTo>
                  <a:lnTo>
                    <a:pt x="475" y="112"/>
                  </a:lnTo>
                  <a:lnTo>
                    <a:pt x="476" y="112"/>
                  </a:lnTo>
                  <a:lnTo>
                    <a:pt x="476" y="114"/>
                  </a:lnTo>
                  <a:lnTo>
                    <a:pt x="477" y="114"/>
                  </a:lnTo>
                  <a:lnTo>
                    <a:pt x="477" y="115"/>
                  </a:lnTo>
                  <a:lnTo>
                    <a:pt x="478" y="115"/>
                  </a:lnTo>
                  <a:lnTo>
                    <a:pt x="478" y="116"/>
                  </a:lnTo>
                  <a:lnTo>
                    <a:pt x="482" y="116"/>
                  </a:lnTo>
                  <a:lnTo>
                    <a:pt x="483" y="118"/>
                  </a:lnTo>
                  <a:lnTo>
                    <a:pt x="484" y="119"/>
                  </a:lnTo>
                  <a:lnTo>
                    <a:pt x="485" y="120"/>
                  </a:lnTo>
                  <a:lnTo>
                    <a:pt x="486" y="120"/>
                  </a:lnTo>
                  <a:lnTo>
                    <a:pt x="487" y="122"/>
                  </a:lnTo>
                  <a:lnTo>
                    <a:pt x="487" y="123"/>
                  </a:lnTo>
                  <a:lnTo>
                    <a:pt x="486" y="123"/>
                  </a:lnTo>
                  <a:lnTo>
                    <a:pt x="486" y="124"/>
                  </a:lnTo>
                  <a:lnTo>
                    <a:pt x="487" y="126"/>
                  </a:lnTo>
                  <a:lnTo>
                    <a:pt x="489" y="127"/>
                  </a:lnTo>
                  <a:lnTo>
                    <a:pt x="490" y="127"/>
                  </a:lnTo>
                  <a:lnTo>
                    <a:pt x="491" y="127"/>
                  </a:lnTo>
                  <a:lnTo>
                    <a:pt x="492" y="126"/>
                  </a:lnTo>
                  <a:lnTo>
                    <a:pt x="493" y="125"/>
                  </a:lnTo>
                  <a:lnTo>
                    <a:pt x="493" y="126"/>
                  </a:lnTo>
                  <a:lnTo>
                    <a:pt x="492" y="126"/>
                  </a:lnTo>
                  <a:lnTo>
                    <a:pt x="492" y="127"/>
                  </a:lnTo>
                  <a:lnTo>
                    <a:pt x="491" y="127"/>
                  </a:lnTo>
                  <a:lnTo>
                    <a:pt x="491" y="128"/>
                  </a:lnTo>
                  <a:lnTo>
                    <a:pt x="492" y="127"/>
                  </a:lnTo>
                  <a:lnTo>
                    <a:pt x="492" y="128"/>
                  </a:lnTo>
                  <a:lnTo>
                    <a:pt x="493" y="128"/>
                  </a:lnTo>
                  <a:lnTo>
                    <a:pt x="494" y="128"/>
                  </a:lnTo>
                  <a:lnTo>
                    <a:pt x="495" y="128"/>
                  </a:lnTo>
                  <a:lnTo>
                    <a:pt x="495" y="127"/>
                  </a:lnTo>
                  <a:lnTo>
                    <a:pt x="497" y="128"/>
                  </a:lnTo>
                  <a:lnTo>
                    <a:pt x="498" y="130"/>
                  </a:lnTo>
                  <a:lnTo>
                    <a:pt x="497" y="131"/>
                  </a:lnTo>
                  <a:lnTo>
                    <a:pt x="498" y="131"/>
                  </a:lnTo>
                  <a:lnTo>
                    <a:pt x="499" y="131"/>
                  </a:lnTo>
                  <a:lnTo>
                    <a:pt x="499" y="132"/>
                  </a:lnTo>
                  <a:lnTo>
                    <a:pt x="499" y="133"/>
                  </a:lnTo>
                  <a:lnTo>
                    <a:pt x="500" y="133"/>
                  </a:lnTo>
                  <a:lnTo>
                    <a:pt x="500" y="132"/>
                  </a:lnTo>
                  <a:lnTo>
                    <a:pt x="500" y="131"/>
                  </a:lnTo>
                  <a:lnTo>
                    <a:pt x="501" y="133"/>
                  </a:lnTo>
                  <a:lnTo>
                    <a:pt x="502" y="133"/>
                  </a:lnTo>
                  <a:lnTo>
                    <a:pt x="502" y="134"/>
                  </a:lnTo>
                  <a:lnTo>
                    <a:pt x="502" y="135"/>
                  </a:lnTo>
                  <a:lnTo>
                    <a:pt x="498" y="139"/>
                  </a:lnTo>
                  <a:lnTo>
                    <a:pt x="497" y="140"/>
                  </a:lnTo>
                  <a:lnTo>
                    <a:pt x="495" y="144"/>
                  </a:lnTo>
                  <a:lnTo>
                    <a:pt x="494" y="145"/>
                  </a:lnTo>
                  <a:lnTo>
                    <a:pt x="493" y="147"/>
                  </a:lnTo>
                  <a:lnTo>
                    <a:pt x="492" y="147"/>
                  </a:lnTo>
                  <a:lnTo>
                    <a:pt x="492" y="148"/>
                  </a:lnTo>
                  <a:lnTo>
                    <a:pt x="492" y="149"/>
                  </a:lnTo>
                  <a:lnTo>
                    <a:pt x="491" y="150"/>
                  </a:lnTo>
                  <a:lnTo>
                    <a:pt x="490" y="150"/>
                  </a:lnTo>
                  <a:lnTo>
                    <a:pt x="490" y="149"/>
                  </a:lnTo>
                  <a:lnTo>
                    <a:pt x="489" y="149"/>
                  </a:lnTo>
                  <a:lnTo>
                    <a:pt x="487" y="149"/>
                  </a:lnTo>
                  <a:lnTo>
                    <a:pt x="487" y="150"/>
                  </a:lnTo>
                  <a:lnTo>
                    <a:pt x="487" y="151"/>
                  </a:lnTo>
                  <a:lnTo>
                    <a:pt x="486" y="151"/>
                  </a:lnTo>
                  <a:lnTo>
                    <a:pt x="486" y="150"/>
                  </a:lnTo>
                  <a:lnTo>
                    <a:pt x="486" y="149"/>
                  </a:lnTo>
                  <a:lnTo>
                    <a:pt x="485" y="149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2" y="152"/>
                  </a:lnTo>
                  <a:lnTo>
                    <a:pt x="481" y="152"/>
                  </a:lnTo>
                  <a:lnTo>
                    <a:pt x="480" y="152"/>
                  </a:lnTo>
                  <a:lnTo>
                    <a:pt x="478" y="151"/>
                  </a:lnTo>
                  <a:lnTo>
                    <a:pt x="477" y="152"/>
                  </a:lnTo>
                  <a:lnTo>
                    <a:pt x="476" y="154"/>
                  </a:lnTo>
                  <a:lnTo>
                    <a:pt x="475" y="154"/>
                  </a:lnTo>
                  <a:lnTo>
                    <a:pt x="474" y="154"/>
                  </a:lnTo>
                  <a:lnTo>
                    <a:pt x="469" y="156"/>
                  </a:lnTo>
                  <a:lnTo>
                    <a:pt x="469" y="157"/>
                  </a:lnTo>
                  <a:lnTo>
                    <a:pt x="469" y="158"/>
                  </a:lnTo>
                  <a:lnTo>
                    <a:pt x="469" y="159"/>
                  </a:lnTo>
                  <a:lnTo>
                    <a:pt x="469" y="160"/>
                  </a:lnTo>
                  <a:lnTo>
                    <a:pt x="468" y="161"/>
                  </a:lnTo>
                  <a:lnTo>
                    <a:pt x="468" y="162"/>
                  </a:lnTo>
                  <a:lnTo>
                    <a:pt x="468" y="164"/>
                  </a:lnTo>
                  <a:lnTo>
                    <a:pt x="466" y="165"/>
                  </a:lnTo>
                  <a:lnTo>
                    <a:pt x="464" y="165"/>
                  </a:lnTo>
                  <a:lnTo>
                    <a:pt x="462" y="165"/>
                  </a:lnTo>
                  <a:lnTo>
                    <a:pt x="461" y="166"/>
                  </a:lnTo>
                  <a:lnTo>
                    <a:pt x="460" y="166"/>
                  </a:lnTo>
                  <a:lnTo>
                    <a:pt x="458" y="166"/>
                  </a:lnTo>
                  <a:lnTo>
                    <a:pt x="457" y="165"/>
                  </a:lnTo>
                  <a:lnTo>
                    <a:pt x="456" y="165"/>
                  </a:lnTo>
                  <a:lnTo>
                    <a:pt x="455" y="164"/>
                  </a:lnTo>
                  <a:lnTo>
                    <a:pt x="453" y="164"/>
                  </a:lnTo>
                  <a:lnTo>
                    <a:pt x="453" y="165"/>
                  </a:lnTo>
                  <a:lnTo>
                    <a:pt x="455" y="166"/>
                  </a:lnTo>
                  <a:lnTo>
                    <a:pt x="453" y="167"/>
                  </a:lnTo>
                  <a:lnTo>
                    <a:pt x="453" y="168"/>
                  </a:lnTo>
                  <a:lnTo>
                    <a:pt x="453" y="169"/>
                  </a:lnTo>
                  <a:lnTo>
                    <a:pt x="455" y="169"/>
                  </a:lnTo>
                  <a:lnTo>
                    <a:pt x="453" y="170"/>
                  </a:lnTo>
                  <a:lnTo>
                    <a:pt x="455" y="170"/>
                  </a:lnTo>
                  <a:lnTo>
                    <a:pt x="455" y="172"/>
                  </a:lnTo>
                  <a:lnTo>
                    <a:pt x="453" y="172"/>
                  </a:lnTo>
                  <a:lnTo>
                    <a:pt x="453" y="174"/>
                  </a:lnTo>
                  <a:lnTo>
                    <a:pt x="453" y="175"/>
                  </a:lnTo>
                  <a:lnTo>
                    <a:pt x="452" y="176"/>
                  </a:lnTo>
                  <a:lnTo>
                    <a:pt x="451" y="177"/>
                  </a:lnTo>
                  <a:lnTo>
                    <a:pt x="451" y="178"/>
                  </a:lnTo>
                  <a:lnTo>
                    <a:pt x="451" y="179"/>
                  </a:lnTo>
                  <a:lnTo>
                    <a:pt x="450" y="181"/>
                  </a:lnTo>
                  <a:lnTo>
                    <a:pt x="450" y="182"/>
                  </a:lnTo>
                  <a:lnTo>
                    <a:pt x="451" y="182"/>
                  </a:lnTo>
                  <a:lnTo>
                    <a:pt x="451" y="183"/>
                  </a:lnTo>
                  <a:lnTo>
                    <a:pt x="452" y="184"/>
                  </a:lnTo>
                  <a:lnTo>
                    <a:pt x="452" y="185"/>
                  </a:lnTo>
                  <a:lnTo>
                    <a:pt x="452" y="186"/>
                  </a:lnTo>
                  <a:lnTo>
                    <a:pt x="452" y="187"/>
                  </a:lnTo>
                  <a:lnTo>
                    <a:pt x="452" y="189"/>
                  </a:lnTo>
                  <a:lnTo>
                    <a:pt x="452" y="190"/>
                  </a:lnTo>
                  <a:lnTo>
                    <a:pt x="451" y="191"/>
                  </a:lnTo>
                  <a:lnTo>
                    <a:pt x="451" y="192"/>
                  </a:lnTo>
                  <a:lnTo>
                    <a:pt x="450" y="194"/>
                  </a:lnTo>
                  <a:lnTo>
                    <a:pt x="449" y="198"/>
                  </a:lnTo>
                  <a:lnTo>
                    <a:pt x="447" y="202"/>
                  </a:lnTo>
                  <a:lnTo>
                    <a:pt x="447" y="203"/>
                  </a:lnTo>
                  <a:lnTo>
                    <a:pt x="444" y="206"/>
                  </a:lnTo>
                  <a:lnTo>
                    <a:pt x="443" y="211"/>
                  </a:lnTo>
                  <a:lnTo>
                    <a:pt x="443" y="214"/>
                  </a:lnTo>
                  <a:lnTo>
                    <a:pt x="443" y="215"/>
                  </a:lnTo>
                  <a:lnTo>
                    <a:pt x="442" y="215"/>
                  </a:lnTo>
                  <a:lnTo>
                    <a:pt x="442" y="216"/>
                  </a:lnTo>
                  <a:lnTo>
                    <a:pt x="440" y="220"/>
                  </a:lnTo>
                  <a:lnTo>
                    <a:pt x="440" y="221"/>
                  </a:lnTo>
                  <a:lnTo>
                    <a:pt x="437" y="224"/>
                  </a:lnTo>
                  <a:lnTo>
                    <a:pt x="437" y="225"/>
                  </a:lnTo>
                  <a:lnTo>
                    <a:pt x="437" y="227"/>
                  </a:lnTo>
                  <a:lnTo>
                    <a:pt x="437" y="233"/>
                  </a:lnTo>
                  <a:lnTo>
                    <a:pt x="439" y="235"/>
                  </a:lnTo>
                  <a:lnTo>
                    <a:pt x="439" y="237"/>
                  </a:lnTo>
                  <a:lnTo>
                    <a:pt x="439" y="242"/>
                  </a:lnTo>
                  <a:lnTo>
                    <a:pt x="440" y="245"/>
                  </a:lnTo>
                  <a:lnTo>
                    <a:pt x="440" y="251"/>
                  </a:lnTo>
                  <a:lnTo>
                    <a:pt x="437" y="259"/>
                  </a:lnTo>
                  <a:lnTo>
                    <a:pt x="437" y="260"/>
                  </a:lnTo>
                  <a:lnTo>
                    <a:pt x="437" y="261"/>
                  </a:lnTo>
                  <a:lnTo>
                    <a:pt x="437" y="264"/>
                  </a:lnTo>
                  <a:lnTo>
                    <a:pt x="437" y="265"/>
                  </a:lnTo>
                  <a:lnTo>
                    <a:pt x="437" y="266"/>
                  </a:lnTo>
                  <a:lnTo>
                    <a:pt x="436" y="269"/>
                  </a:lnTo>
                  <a:lnTo>
                    <a:pt x="436" y="271"/>
                  </a:lnTo>
                  <a:lnTo>
                    <a:pt x="435" y="273"/>
                  </a:lnTo>
                  <a:lnTo>
                    <a:pt x="432" y="278"/>
                  </a:lnTo>
                  <a:lnTo>
                    <a:pt x="428" y="288"/>
                  </a:lnTo>
                  <a:lnTo>
                    <a:pt x="428" y="290"/>
                  </a:lnTo>
                  <a:lnTo>
                    <a:pt x="428" y="291"/>
                  </a:lnTo>
                  <a:lnTo>
                    <a:pt x="427" y="292"/>
                  </a:lnTo>
                  <a:lnTo>
                    <a:pt x="427" y="293"/>
                  </a:lnTo>
                  <a:lnTo>
                    <a:pt x="428" y="294"/>
                  </a:lnTo>
                  <a:lnTo>
                    <a:pt x="428" y="295"/>
                  </a:lnTo>
                  <a:lnTo>
                    <a:pt x="428" y="299"/>
                  </a:lnTo>
                  <a:lnTo>
                    <a:pt x="427" y="299"/>
                  </a:lnTo>
                  <a:lnTo>
                    <a:pt x="426" y="299"/>
                  </a:lnTo>
                  <a:lnTo>
                    <a:pt x="425" y="299"/>
                  </a:lnTo>
                  <a:lnTo>
                    <a:pt x="416" y="300"/>
                  </a:lnTo>
                  <a:lnTo>
                    <a:pt x="415" y="300"/>
                  </a:lnTo>
                  <a:lnTo>
                    <a:pt x="415" y="301"/>
                  </a:lnTo>
                  <a:lnTo>
                    <a:pt x="415" y="302"/>
                  </a:lnTo>
                  <a:lnTo>
                    <a:pt x="414" y="302"/>
                  </a:lnTo>
                  <a:lnTo>
                    <a:pt x="413" y="303"/>
                  </a:lnTo>
                  <a:lnTo>
                    <a:pt x="407" y="312"/>
                  </a:lnTo>
                  <a:lnTo>
                    <a:pt x="407" y="313"/>
                  </a:lnTo>
                  <a:lnTo>
                    <a:pt x="407" y="315"/>
                  </a:lnTo>
                  <a:lnTo>
                    <a:pt x="406" y="315"/>
                  </a:lnTo>
                  <a:lnTo>
                    <a:pt x="406" y="316"/>
                  </a:lnTo>
                  <a:lnTo>
                    <a:pt x="405" y="316"/>
                  </a:lnTo>
                  <a:lnTo>
                    <a:pt x="405" y="317"/>
                  </a:lnTo>
                  <a:lnTo>
                    <a:pt x="405" y="319"/>
                  </a:lnTo>
                  <a:lnTo>
                    <a:pt x="403" y="319"/>
                  </a:lnTo>
                  <a:lnTo>
                    <a:pt x="403" y="320"/>
                  </a:lnTo>
                  <a:lnTo>
                    <a:pt x="402" y="321"/>
                  </a:lnTo>
                  <a:lnTo>
                    <a:pt x="402" y="323"/>
                  </a:lnTo>
                  <a:lnTo>
                    <a:pt x="401" y="324"/>
                  </a:lnTo>
                  <a:lnTo>
                    <a:pt x="399" y="325"/>
                  </a:lnTo>
                  <a:lnTo>
                    <a:pt x="398" y="325"/>
                  </a:lnTo>
                  <a:lnTo>
                    <a:pt x="397" y="325"/>
                  </a:lnTo>
                  <a:lnTo>
                    <a:pt x="397" y="326"/>
                  </a:lnTo>
                  <a:lnTo>
                    <a:pt x="397" y="327"/>
                  </a:lnTo>
                  <a:lnTo>
                    <a:pt x="395" y="327"/>
                  </a:lnTo>
                  <a:lnTo>
                    <a:pt x="395" y="328"/>
                  </a:lnTo>
                  <a:lnTo>
                    <a:pt x="395" y="329"/>
                  </a:lnTo>
                  <a:lnTo>
                    <a:pt x="395" y="332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7" y="334"/>
                  </a:lnTo>
                  <a:lnTo>
                    <a:pt x="393" y="343"/>
                  </a:lnTo>
                  <a:lnTo>
                    <a:pt x="393" y="344"/>
                  </a:lnTo>
                  <a:lnTo>
                    <a:pt x="394" y="345"/>
                  </a:lnTo>
                  <a:lnTo>
                    <a:pt x="394" y="346"/>
                  </a:lnTo>
                  <a:lnTo>
                    <a:pt x="392" y="352"/>
                  </a:lnTo>
                  <a:lnTo>
                    <a:pt x="392" y="353"/>
                  </a:lnTo>
                  <a:lnTo>
                    <a:pt x="393" y="353"/>
                  </a:lnTo>
                  <a:lnTo>
                    <a:pt x="393" y="354"/>
                  </a:lnTo>
                  <a:lnTo>
                    <a:pt x="392" y="355"/>
                  </a:lnTo>
                  <a:lnTo>
                    <a:pt x="391" y="357"/>
                  </a:lnTo>
                  <a:lnTo>
                    <a:pt x="390" y="358"/>
                  </a:lnTo>
                  <a:lnTo>
                    <a:pt x="390" y="359"/>
                  </a:lnTo>
                  <a:lnTo>
                    <a:pt x="389" y="359"/>
                  </a:lnTo>
                  <a:lnTo>
                    <a:pt x="388" y="359"/>
                  </a:lnTo>
                  <a:lnTo>
                    <a:pt x="388" y="360"/>
                  </a:lnTo>
                  <a:lnTo>
                    <a:pt x="388" y="359"/>
                  </a:lnTo>
                  <a:lnTo>
                    <a:pt x="386" y="358"/>
                  </a:lnTo>
                  <a:lnTo>
                    <a:pt x="385" y="358"/>
                  </a:lnTo>
                  <a:lnTo>
                    <a:pt x="382" y="354"/>
                  </a:lnTo>
                  <a:lnTo>
                    <a:pt x="381" y="354"/>
                  </a:lnTo>
                  <a:lnTo>
                    <a:pt x="377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60"/>
                  </a:lnTo>
                  <a:lnTo>
                    <a:pt x="373" y="365"/>
                  </a:lnTo>
                  <a:lnTo>
                    <a:pt x="373" y="367"/>
                  </a:lnTo>
                  <a:lnTo>
                    <a:pt x="374" y="373"/>
                  </a:lnTo>
                  <a:lnTo>
                    <a:pt x="374" y="375"/>
                  </a:lnTo>
                  <a:lnTo>
                    <a:pt x="374" y="376"/>
                  </a:lnTo>
                  <a:lnTo>
                    <a:pt x="374" y="377"/>
                  </a:lnTo>
                  <a:lnTo>
                    <a:pt x="374" y="378"/>
                  </a:lnTo>
                  <a:lnTo>
                    <a:pt x="373" y="379"/>
                  </a:lnTo>
                  <a:lnTo>
                    <a:pt x="372" y="380"/>
                  </a:lnTo>
                  <a:lnTo>
                    <a:pt x="367" y="391"/>
                  </a:lnTo>
                  <a:lnTo>
                    <a:pt x="367" y="395"/>
                  </a:lnTo>
                  <a:lnTo>
                    <a:pt x="367" y="398"/>
                  </a:lnTo>
                  <a:lnTo>
                    <a:pt x="361" y="398"/>
                  </a:lnTo>
                  <a:lnTo>
                    <a:pt x="361" y="396"/>
                  </a:lnTo>
                  <a:lnTo>
                    <a:pt x="361" y="395"/>
                  </a:lnTo>
                  <a:lnTo>
                    <a:pt x="361" y="393"/>
                  </a:lnTo>
                  <a:lnTo>
                    <a:pt x="361" y="390"/>
                  </a:lnTo>
                  <a:lnTo>
                    <a:pt x="364" y="386"/>
                  </a:lnTo>
                  <a:lnTo>
                    <a:pt x="364" y="385"/>
                  </a:lnTo>
                  <a:lnTo>
                    <a:pt x="364" y="384"/>
                  </a:lnTo>
                  <a:lnTo>
                    <a:pt x="364" y="383"/>
                  </a:lnTo>
                  <a:lnTo>
                    <a:pt x="364" y="382"/>
                  </a:lnTo>
                  <a:lnTo>
                    <a:pt x="364" y="380"/>
                  </a:lnTo>
                  <a:lnTo>
                    <a:pt x="364" y="379"/>
                  </a:lnTo>
                  <a:lnTo>
                    <a:pt x="363" y="376"/>
                  </a:lnTo>
                  <a:lnTo>
                    <a:pt x="361" y="376"/>
                  </a:lnTo>
                  <a:lnTo>
                    <a:pt x="356" y="370"/>
                  </a:lnTo>
                  <a:lnTo>
                    <a:pt x="349" y="365"/>
                  </a:lnTo>
                  <a:lnTo>
                    <a:pt x="347" y="362"/>
                  </a:lnTo>
                  <a:lnTo>
                    <a:pt x="347" y="361"/>
                  </a:lnTo>
                  <a:lnTo>
                    <a:pt x="346" y="361"/>
                  </a:lnTo>
                  <a:lnTo>
                    <a:pt x="339" y="359"/>
                  </a:lnTo>
                  <a:lnTo>
                    <a:pt x="339" y="358"/>
                  </a:lnTo>
                  <a:lnTo>
                    <a:pt x="340" y="357"/>
                  </a:lnTo>
                  <a:lnTo>
                    <a:pt x="340" y="355"/>
                  </a:lnTo>
                  <a:lnTo>
                    <a:pt x="339" y="344"/>
                  </a:lnTo>
                  <a:lnTo>
                    <a:pt x="338" y="333"/>
                  </a:lnTo>
                  <a:lnTo>
                    <a:pt x="338" y="332"/>
                  </a:lnTo>
                  <a:lnTo>
                    <a:pt x="339" y="332"/>
                  </a:lnTo>
                  <a:lnTo>
                    <a:pt x="339" y="331"/>
                  </a:lnTo>
                  <a:lnTo>
                    <a:pt x="339" y="326"/>
                  </a:lnTo>
                  <a:lnTo>
                    <a:pt x="339" y="323"/>
                  </a:lnTo>
                  <a:lnTo>
                    <a:pt x="341" y="317"/>
                  </a:lnTo>
                  <a:lnTo>
                    <a:pt x="341" y="313"/>
                  </a:lnTo>
                  <a:lnTo>
                    <a:pt x="326" y="313"/>
                  </a:lnTo>
                  <a:lnTo>
                    <a:pt x="326" y="315"/>
                  </a:lnTo>
                  <a:lnTo>
                    <a:pt x="326" y="316"/>
                  </a:lnTo>
                  <a:lnTo>
                    <a:pt x="326" y="317"/>
                  </a:lnTo>
                  <a:lnTo>
                    <a:pt x="326" y="318"/>
                  </a:lnTo>
                  <a:lnTo>
                    <a:pt x="327" y="319"/>
                  </a:lnTo>
                  <a:lnTo>
                    <a:pt x="327" y="320"/>
                  </a:lnTo>
                  <a:lnTo>
                    <a:pt x="317" y="320"/>
                  </a:lnTo>
                  <a:lnTo>
                    <a:pt x="307" y="320"/>
                  </a:lnTo>
                  <a:lnTo>
                    <a:pt x="315" y="329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5" y="338"/>
                  </a:lnTo>
                  <a:lnTo>
                    <a:pt x="315" y="342"/>
                  </a:lnTo>
                  <a:lnTo>
                    <a:pt x="316" y="343"/>
                  </a:lnTo>
                  <a:lnTo>
                    <a:pt x="318" y="348"/>
                  </a:lnTo>
                  <a:lnTo>
                    <a:pt x="318" y="349"/>
                  </a:lnTo>
                  <a:lnTo>
                    <a:pt x="317" y="350"/>
                  </a:lnTo>
                  <a:lnTo>
                    <a:pt x="310" y="355"/>
                  </a:lnTo>
                  <a:lnTo>
                    <a:pt x="303" y="361"/>
                  </a:lnTo>
                  <a:lnTo>
                    <a:pt x="302" y="362"/>
                  </a:lnTo>
                  <a:lnTo>
                    <a:pt x="301" y="367"/>
                  </a:lnTo>
                  <a:lnTo>
                    <a:pt x="299" y="370"/>
                  </a:lnTo>
                  <a:lnTo>
                    <a:pt x="298" y="370"/>
                  </a:lnTo>
                  <a:lnTo>
                    <a:pt x="294" y="375"/>
                  </a:lnTo>
                  <a:lnTo>
                    <a:pt x="289" y="382"/>
                  </a:lnTo>
                  <a:lnTo>
                    <a:pt x="282" y="387"/>
                  </a:lnTo>
                  <a:lnTo>
                    <a:pt x="280" y="388"/>
                  </a:lnTo>
                  <a:lnTo>
                    <a:pt x="274" y="388"/>
                  </a:lnTo>
                  <a:lnTo>
                    <a:pt x="271" y="388"/>
                  </a:lnTo>
                  <a:lnTo>
                    <a:pt x="269" y="388"/>
                  </a:lnTo>
                  <a:lnTo>
                    <a:pt x="269" y="390"/>
                  </a:lnTo>
                  <a:lnTo>
                    <a:pt x="268" y="390"/>
                  </a:lnTo>
                  <a:lnTo>
                    <a:pt x="267" y="390"/>
                  </a:lnTo>
                  <a:lnTo>
                    <a:pt x="259" y="382"/>
                  </a:lnTo>
                  <a:lnTo>
                    <a:pt x="252" y="377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36" y="378"/>
                  </a:lnTo>
                  <a:lnTo>
                    <a:pt x="234" y="378"/>
                  </a:lnTo>
                  <a:lnTo>
                    <a:pt x="234" y="379"/>
                  </a:lnTo>
                  <a:lnTo>
                    <a:pt x="233" y="384"/>
                  </a:lnTo>
                  <a:lnTo>
                    <a:pt x="232" y="386"/>
                  </a:lnTo>
                  <a:lnTo>
                    <a:pt x="230" y="388"/>
                  </a:lnTo>
                  <a:lnTo>
                    <a:pt x="223" y="390"/>
                  </a:lnTo>
                  <a:lnTo>
                    <a:pt x="219" y="392"/>
                  </a:lnTo>
                  <a:lnTo>
                    <a:pt x="216" y="393"/>
                  </a:lnTo>
                  <a:lnTo>
                    <a:pt x="215" y="394"/>
                  </a:lnTo>
                  <a:lnTo>
                    <a:pt x="213" y="395"/>
                  </a:lnTo>
                  <a:lnTo>
                    <a:pt x="210" y="398"/>
                  </a:lnTo>
                  <a:lnTo>
                    <a:pt x="210" y="399"/>
                  </a:lnTo>
                  <a:lnTo>
                    <a:pt x="210" y="400"/>
                  </a:lnTo>
                  <a:lnTo>
                    <a:pt x="210" y="401"/>
                  </a:lnTo>
                  <a:lnTo>
                    <a:pt x="210" y="402"/>
                  </a:lnTo>
                  <a:lnTo>
                    <a:pt x="199" y="402"/>
                  </a:lnTo>
                  <a:lnTo>
                    <a:pt x="187" y="401"/>
                  </a:lnTo>
                  <a:lnTo>
                    <a:pt x="185" y="400"/>
                  </a:lnTo>
                  <a:lnTo>
                    <a:pt x="182" y="393"/>
                  </a:lnTo>
                  <a:lnTo>
                    <a:pt x="182" y="394"/>
                  </a:lnTo>
                  <a:lnTo>
                    <a:pt x="179" y="394"/>
                  </a:lnTo>
                  <a:lnTo>
                    <a:pt x="175" y="393"/>
                  </a:lnTo>
                  <a:lnTo>
                    <a:pt x="174" y="393"/>
                  </a:lnTo>
                  <a:lnTo>
                    <a:pt x="172" y="393"/>
                  </a:lnTo>
                  <a:lnTo>
                    <a:pt x="167" y="393"/>
                  </a:lnTo>
                  <a:lnTo>
                    <a:pt x="166" y="393"/>
                  </a:lnTo>
                  <a:lnTo>
                    <a:pt x="158" y="393"/>
                  </a:lnTo>
                  <a:lnTo>
                    <a:pt x="147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3" y="396"/>
                  </a:lnTo>
                  <a:lnTo>
                    <a:pt x="142" y="395"/>
                  </a:lnTo>
                  <a:lnTo>
                    <a:pt x="137" y="390"/>
                  </a:lnTo>
                  <a:lnTo>
                    <a:pt x="131" y="383"/>
                  </a:lnTo>
                  <a:lnTo>
                    <a:pt x="129" y="382"/>
                  </a:lnTo>
                  <a:lnTo>
                    <a:pt x="127" y="380"/>
                  </a:lnTo>
                  <a:lnTo>
                    <a:pt x="126" y="378"/>
                  </a:lnTo>
                  <a:lnTo>
                    <a:pt x="126" y="377"/>
                  </a:lnTo>
                  <a:lnTo>
                    <a:pt x="125" y="377"/>
                  </a:lnTo>
                  <a:lnTo>
                    <a:pt x="124" y="377"/>
                  </a:lnTo>
                  <a:lnTo>
                    <a:pt x="123" y="376"/>
                  </a:lnTo>
                  <a:lnTo>
                    <a:pt x="123" y="370"/>
                  </a:lnTo>
                  <a:lnTo>
                    <a:pt x="122" y="370"/>
                  </a:lnTo>
                  <a:lnTo>
                    <a:pt x="121" y="368"/>
                  </a:lnTo>
                  <a:lnTo>
                    <a:pt x="119" y="369"/>
                  </a:lnTo>
                  <a:lnTo>
                    <a:pt x="118" y="369"/>
                  </a:lnTo>
                  <a:lnTo>
                    <a:pt x="117" y="369"/>
                  </a:lnTo>
                  <a:lnTo>
                    <a:pt x="116" y="369"/>
                  </a:lnTo>
                  <a:lnTo>
                    <a:pt x="115" y="369"/>
                  </a:lnTo>
                  <a:lnTo>
                    <a:pt x="113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8" y="370"/>
                  </a:lnTo>
                  <a:lnTo>
                    <a:pt x="108" y="371"/>
                  </a:lnTo>
                  <a:lnTo>
                    <a:pt x="107" y="371"/>
                  </a:lnTo>
                  <a:lnTo>
                    <a:pt x="106" y="371"/>
                  </a:lnTo>
                  <a:lnTo>
                    <a:pt x="105" y="371"/>
                  </a:lnTo>
                  <a:lnTo>
                    <a:pt x="104" y="371"/>
                  </a:lnTo>
                  <a:lnTo>
                    <a:pt x="102" y="371"/>
                  </a:lnTo>
                  <a:lnTo>
                    <a:pt x="101" y="371"/>
                  </a:lnTo>
                  <a:lnTo>
                    <a:pt x="100" y="371"/>
                  </a:lnTo>
                  <a:lnTo>
                    <a:pt x="99" y="371"/>
                  </a:lnTo>
                  <a:lnTo>
                    <a:pt x="99" y="373"/>
                  </a:lnTo>
                  <a:lnTo>
                    <a:pt x="98" y="373"/>
                  </a:lnTo>
                  <a:lnTo>
                    <a:pt x="97" y="376"/>
                  </a:lnTo>
                  <a:lnTo>
                    <a:pt x="97" y="377"/>
                  </a:lnTo>
                  <a:lnTo>
                    <a:pt x="97" y="378"/>
                  </a:lnTo>
                  <a:lnTo>
                    <a:pt x="97" y="379"/>
                  </a:lnTo>
                  <a:lnTo>
                    <a:pt x="96" y="382"/>
                  </a:lnTo>
                  <a:lnTo>
                    <a:pt x="96" y="383"/>
                  </a:lnTo>
                  <a:lnTo>
                    <a:pt x="95" y="383"/>
                  </a:lnTo>
                  <a:lnTo>
                    <a:pt x="93" y="384"/>
                  </a:lnTo>
                  <a:lnTo>
                    <a:pt x="93" y="385"/>
                  </a:lnTo>
                  <a:lnTo>
                    <a:pt x="92" y="385"/>
                  </a:lnTo>
                  <a:lnTo>
                    <a:pt x="91" y="386"/>
                  </a:lnTo>
                  <a:lnTo>
                    <a:pt x="90" y="386"/>
                  </a:lnTo>
                  <a:lnTo>
                    <a:pt x="90" y="387"/>
                  </a:lnTo>
                  <a:lnTo>
                    <a:pt x="90" y="395"/>
                  </a:lnTo>
                  <a:lnTo>
                    <a:pt x="89" y="396"/>
                  </a:lnTo>
                  <a:lnTo>
                    <a:pt x="88" y="399"/>
                  </a:lnTo>
                  <a:lnTo>
                    <a:pt x="87" y="400"/>
                  </a:lnTo>
                  <a:lnTo>
                    <a:pt x="85" y="405"/>
                  </a:lnTo>
                  <a:lnTo>
                    <a:pt x="85" y="407"/>
                  </a:lnTo>
                  <a:lnTo>
                    <a:pt x="83" y="411"/>
                  </a:lnTo>
                  <a:lnTo>
                    <a:pt x="83" y="415"/>
                  </a:lnTo>
                  <a:lnTo>
                    <a:pt x="82" y="416"/>
                  </a:lnTo>
                  <a:lnTo>
                    <a:pt x="81" y="416"/>
                  </a:lnTo>
                  <a:lnTo>
                    <a:pt x="77" y="416"/>
                  </a:lnTo>
                  <a:lnTo>
                    <a:pt x="74" y="418"/>
                  </a:lnTo>
                  <a:lnTo>
                    <a:pt x="73" y="419"/>
                  </a:lnTo>
                  <a:lnTo>
                    <a:pt x="72" y="420"/>
                  </a:lnTo>
                  <a:lnTo>
                    <a:pt x="71" y="420"/>
                  </a:lnTo>
                  <a:lnTo>
                    <a:pt x="71" y="421"/>
                  </a:lnTo>
                  <a:lnTo>
                    <a:pt x="70" y="421"/>
                  </a:lnTo>
                  <a:lnTo>
                    <a:pt x="66" y="420"/>
                  </a:lnTo>
                  <a:lnTo>
                    <a:pt x="65" y="420"/>
                  </a:lnTo>
                  <a:lnTo>
                    <a:pt x="64" y="420"/>
                  </a:lnTo>
                  <a:lnTo>
                    <a:pt x="62" y="420"/>
                  </a:lnTo>
                  <a:lnTo>
                    <a:pt x="60" y="420"/>
                  </a:lnTo>
                  <a:lnTo>
                    <a:pt x="59" y="420"/>
                  </a:lnTo>
                  <a:lnTo>
                    <a:pt x="58" y="420"/>
                  </a:lnTo>
                  <a:lnTo>
                    <a:pt x="57" y="420"/>
                  </a:lnTo>
                  <a:lnTo>
                    <a:pt x="56" y="420"/>
                  </a:lnTo>
                  <a:lnTo>
                    <a:pt x="55" y="420"/>
                  </a:lnTo>
                  <a:lnTo>
                    <a:pt x="55" y="419"/>
                  </a:lnTo>
                  <a:lnTo>
                    <a:pt x="54" y="419"/>
                  </a:lnTo>
                  <a:lnTo>
                    <a:pt x="52" y="420"/>
                  </a:lnTo>
                  <a:lnTo>
                    <a:pt x="51" y="420"/>
                  </a:lnTo>
                  <a:lnTo>
                    <a:pt x="50" y="419"/>
                  </a:lnTo>
                  <a:lnTo>
                    <a:pt x="50" y="418"/>
                  </a:lnTo>
                  <a:lnTo>
                    <a:pt x="51" y="417"/>
                  </a:lnTo>
                  <a:lnTo>
                    <a:pt x="52" y="416"/>
                  </a:lnTo>
                  <a:lnTo>
                    <a:pt x="52" y="415"/>
                  </a:lnTo>
                  <a:lnTo>
                    <a:pt x="52" y="413"/>
                  </a:lnTo>
                  <a:lnTo>
                    <a:pt x="52" y="412"/>
                  </a:lnTo>
                  <a:lnTo>
                    <a:pt x="52" y="411"/>
                  </a:lnTo>
                  <a:lnTo>
                    <a:pt x="51" y="412"/>
                  </a:lnTo>
                  <a:lnTo>
                    <a:pt x="50" y="412"/>
                  </a:lnTo>
                  <a:lnTo>
                    <a:pt x="49" y="412"/>
                  </a:lnTo>
                  <a:lnTo>
                    <a:pt x="49" y="411"/>
                  </a:lnTo>
                  <a:lnTo>
                    <a:pt x="50" y="407"/>
                  </a:lnTo>
                  <a:lnTo>
                    <a:pt x="51" y="407"/>
                  </a:lnTo>
                  <a:lnTo>
                    <a:pt x="52" y="407"/>
                  </a:lnTo>
                  <a:lnTo>
                    <a:pt x="52" y="405"/>
                  </a:lnTo>
                  <a:lnTo>
                    <a:pt x="54" y="405"/>
                  </a:lnTo>
                  <a:lnTo>
                    <a:pt x="55" y="404"/>
                  </a:lnTo>
                  <a:lnTo>
                    <a:pt x="55" y="403"/>
                  </a:lnTo>
                  <a:lnTo>
                    <a:pt x="55" y="402"/>
                  </a:lnTo>
                  <a:lnTo>
                    <a:pt x="55" y="401"/>
                  </a:lnTo>
                  <a:lnTo>
                    <a:pt x="56" y="399"/>
                  </a:lnTo>
                  <a:lnTo>
                    <a:pt x="55" y="399"/>
                  </a:lnTo>
                  <a:lnTo>
                    <a:pt x="55" y="398"/>
                  </a:lnTo>
                  <a:lnTo>
                    <a:pt x="55" y="396"/>
                  </a:lnTo>
                  <a:lnTo>
                    <a:pt x="55" y="395"/>
                  </a:lnTo>
                  <a:lnTo>
                    <a:pt x="54" y="395"/>
                  </a:lnTo>
                  <a:lnTo>
                    <a:pt x="55" y="394"/>
                  </a:lnTo>
                  <a:lnTo>
                    <a:pt x="56" y="393"/>
                  </a:lnTo>
                  <a:lnTo>
                    <a:pt x="56" y="392"/>
                  </a:lnTo>
                  <a:lnTo>
                    <a:pt x="56" y="391"/>
                  </a:lnTo>
                  <a:lnTo>
                    <a:pt x="56" y="385"/>
                  </a:lnTo>
                  <a:lnTo>
                    <a:pt x="55" y="384"/>
                  </a:lnTo>
                  <a:lnTo>
                    <a:pt x="50" y="376"/>
                  </a:lnTo>
                  <a:lnTo>
                    <a:pt x="45" y="368"/>
                  </a:lnTo>
                  <a:lnTo>
                    <a:pt x="39" y="362"/>
                  </a:lnTo>
                  <a:lnTo>
                    <a:pt x="37" y="360"/>
                  </a:lnTo>
                  <a:lnTo>
                    <a:pt x="32" y="354"/>
                  </a:lnTo>
                  <a:lnTo>
                    <a:pt x="32" y="353"/>
                  </a:lnTo>
                  <a:close/>
                  <a:moveTo>
                    <a:pt x="462" y="44"/>
                  </a:moveTo>
                  <a:lnTo>
                    <a:pt x="462" y="45"/>
                  </a:lnTo>
                  <a:lnTo>
                    <a:pt x="462" y="48"/>
                  </a:lnTo>
                  <a:lnTo>
                    <a:pt x="461" y="48"/>
                  </a:lnTo>
                  <a:lnTo>
                    <a:pt x="461" y="47"/>
                  </a:lnTo>
                  <a:lnTo>
                    <a:pt x="461" y="45"/>
                  </a:lnTo>
                  <a:lnTo>
                    <a:pt x="462" y="4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Freeform 35">
              <a:extLst>
                <a:ext uri="{FF2B5EF4-FFF2-40B4-BE49-F238E27FC236}">
                  <a16:creationId xmlns:a16="http://schemas.microsoft.com/office/drawing/2014/main" id="{D6B79CE0-5AA7-F79F-8363-589740457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623" y="1380969"/>
              <a:ext cx="695472" cy="658794"/>
            </a:xfrm>
            <a:custGeom>
              <a:avLst/>
              <a:gdLst>
                <a:gd name="T0" fmla="*/ 13 w 493"/>
                <a:gd name="T1" fmla="*/ 319 h 467"/>
                <a:gd name="T2" fmla="*/ 19 w 493"/>
                <a:gd name="T3" fmla="*/ 301 h 467"/>
                <a:gd name="T4" fmla="*/ 42 w 493"/>
                <a:gd name="T5" fmla="*/ 311 h 467"/>
                <a:gd name="T6" fmla="*/ 59 w 493"/>
                <a:gd name="T7" fmla="*/ 305 h 467"/>
                <a:gd name="T8" fmla="*/ 87 w 493"/>
                <a:gd name="T9" fmla="*/ 297 h 467"/>
                <a:gd name="T10" fmla="*/ 142 w 493"/>
                <a:gd name="T11" fmla="*/ 302 h 467"/>
                <a:gd name="T12" fmla="*/ 203 w 493"/>
                <a:gd name="T13" fmla="*/ 297 h 467"/>
                <a:gd name="T14" fmla="*/ 197 w 493"/>
                <a:gd name="T15" fmla="*/ 264 h 467"/>
                <a:gd name="T16" fmla="*/ 193 w 493"/>
                <a:gd name="T17" fmla="*/ 213 h 467"/>
                <a:gd name="T18" fmla="*/ 186 w 493"/>
                <a:gd name="T19" fmla="*/ 158 h 467"/>
                <a:gd name="T20" fmla="*/ 179 w 493"/>
                <a:gd name="T21" fmla="*/ 91 h 467"/>
                <a:gd name="T22" fmla="*/ 172 w 493"/>
                <a:gd name="T23" fmla="*/ 26 h 467"/>
                <a:gd name="T24" fmla="*/ 222 w 493"/>
                <a:gd name="T25" fmla="*/ 0 h 467"/>
                <a:gd name="T26" fmla="*/ 265 w 493"/>
                <a:gd name="T27" fmla="*/ 31 h 467"/>
                <a:gd name="T28" fmla="*/ 312 w 493"/>
                <a:gd name="T29" fmla="*/ 64 h 467"/>
                <a:gd name="T30" fmla="*/ 359 w 493"/>
                <a:gd name="T31" fmla="*/ 97 h 467"/>
                <a:gd name="T32" fmla="*/ 401 w 493"/>
                <a:gd name="T33" fmla="*/ 128 h 467"/>
                <a:gd name="T34" fmla="*/ 414 w 493"/>
                <a:gd name="T35" fmla="*/ 145 h 467"/>
                <a:gd name="T36" fmla="*/ 432 w 493"/>
                <a:gd name="T37" fmla="*/ 153 h 467"/>
                <a:gd name="T38" fmla="*/ 462 w 493"/>
                <a:gd name="T39" fmla="*/ 168 h 467"/>
                <a:gd name="T40" fmla="*/ 460 w 493"/>
                <a:gd name="T41" fmla="*/ 190 h 467"/>
                <a:gd name="T42" fmla="*/ 493 w 493"/>
                <a:gd name="T43" fmla="*/ 208 h 467"/>
                <a:gd name="T44" fmla="*/ 491 w 493"/>
                <a:gd name="T45" fmla="*/ 260 h 467"/>
                <a:gd name="T46" fmla="*/ 482 w 493"/>
                <a:gd name="T47" fmla="*/ 291 h 467"/>
                <a:gd name="T48" fmla="*/ 456 w 493"/>
                <a:gd name="T49" fmla="*/ 306 h 467"/>
                <a:gd name="T50" fmla="*/ 411 w 493"/>
                <a:gd name="T51" fmla="*/ 309 h 467"/>
                <a:gd name="T52" fmla="*/ 378 w 493"/>
                <a:gd name="T53" fmla="*/ 319 h 467"/>
                <a:gd name="T54" fmla="*/ 343 w 493"/>
                <a:gd name="T55" fmla="*/ 317 h 467"/>
                <a:gd name="T56" fmla="*/ 302 w 493"/>
                <a:gd name="T57" fmla="*/ 344 h 467"/>
                <a:gd name="T58" fmla="*/ 277 w 493"/>
                <a:gd name="T59" fmla="*/ 360 h 467"/>
                <a:gd name="T60" fmla="*/ 263 w 493"/>
                <a:gd name="T61" fmla="*/ 375 h 467"/>
                <a:gd name="T62" fmla="*/ 247 w 493"/>
                <a:gd name="T63" fmla="*/ 365 h 467"/>
                <a:gd name="T64" fmla="*/ 236 w 493"/>
                <a:gd name="T65" fmla="*/ 377 h 467"/>
                <a:gd name="T66" fmla="*/ 234 w 493"/>
                <a:gd name="T67" fmla="*/ 392 h 467"/>
                <a:gd name="T68" fmla="*/ 228 w 493"/>
                <a:gd name="T69" fmla="*/ 408 h 467"/>
                <a:gd name="T70" fmla="*/ 210 w 493"/>
                <a:gd name="T71" fmla="*/ 415 h 467"/>
                <a:gd name="T72" fmla="*/ 210 w 493"/>
                <a:gd name="T73" fmla="*/ 427 h 467"/>
                <a:gd name="T74" fmla="*/ 204 w 493"/>
                <a:gd name="T75" fmla="*/ 444 h 467"/>
                <a:gd name="T76" fmla="*/ 190 w 493"/>
                <a:gd name="T77" fmla="*/ 460 h 467"/>
                <a:gd name="T78" fmla="*/ 181 w 493"/>
                <a:gd name="T79" fmla="*/ 458 h 467"/>
                <a:gd name="T80" fmla="*/ 175 w 493"/>
                <a:gd name="T81" fmla="*/ 450 h 467"/>
                <a:gd name="T82" fmla="*/ 168 w 493"/>
                <a:gd name="T83" fmla="*/ 458 h 467"/>
                <a:gd name="T84" fmla="*/ 155 w 493"/>
                <a:gd name="T85" fmla="*/ 466 h 467"/>
                <a:gd name="T86" fmla="*/ 140 w 493"/>
                <a:gd name="T87" fmla="*/ 458 h 467"/>
                <a:gd name="T88" fmla="*/ 131 w 493"/>
                <a:gd name="T89" fmla="*/ 465 h 467"/>
                <a:gd name="T90" fmla="*/ 120 w 493"/>
                <a:gd name="T91" fmla="*/ 458 h 467"/>
                <a:gd name="T92" fmla="*/ 111 w 493"/>
                <a:gd name="T93" fmla="*/ 441 h 467"/>
                <a:gd name="T94" fmla="*/ 114 w 493"/>
                <a:gd name="T95" fmla="*/ 433 h 467"/>
                <a:gd name="T96" fmla="*/ 106 w 493"/>
                <a:gd name="T97" fmla="*/ 424 h 467"/>
                <a:gd name="T98" fmla="*/ 100 w 493"/>
                <a:gd name="T99" fmla="*/ 405 h 467"/>
                <a:gd name="T100" fmla="*/ 87 w 493"/>
                <a:gd name="T101" fmla="*/ 398 h 467"/>
                <a:gd name="T102" fmla="*/ 73 w 493"/>
                <a:gd name="T103" fmla="*/ 409 h 467"/>
                <a:gd name="T104" fmla="*/ 58 w 493"/>
                <a:gd name="T105" fmla="*/ 405 h 467"/>
                <a:gd name="T106" fmla="*/ 48 w 493"/>
                <a:gd name="T107" fmla="*/ 414 h 467"/>
                <a:gd name="T108" fmla="*/ 34 w 493"/>
                <a:gd name="T109" fmla="*/ 407 h 467"/>
                <a:gd name="T110" fmla="*/ 25 w 493"/>
                <a:gd name="T111" fmla="*/ 399 h 467"/>
                <a:gd name="T112" fmla="*/ 26 w 493"/>
                <a:gd name="T113" fmla="*/ 389 h 467"/>
                <a:gd name="T114" fmla="*/ 25 w 493"/>
                <a:gd name="T115" fmla="*/ 377 h 467"/>
                <a:gd name="T116" fmla="*/ 16 w 493"/>
                <a:gd name="T117" fmla="*/ 367 h 467"/>
                <a:gd name="T118" fmla="*/ 9 w 493"/>
                <a:gd name="T119" fmla="*/ 354 h 467"/>
                <a:gd name="T120" fmla="*/ 1 w 493"/>
                <a:gd name="T121" fmla="*/ 333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467">
                  <a:moveTo>
                    <a:pt x="0" y="325"/>
                  </a:moveTo>
                  <a:lnTo>
                    <a:pt x="1" y="325"/>
                  </a:lnTo>
                  <a:lnTo>
                    <a:pt x="2" y="325"/>
                  </a:lnTo>
                  <a:lnTo>
                    <a:pt x="3" y="325"/>
                  </a:lnTo>
                  <a:lnTo>
                    <a:pt x="4" y="325"/>
                  </a:lnTo>
                  <a:lnTo>
                    <a:pt x="5" y="326"/>
                  </a:lnTo>
                  <a:lnTo>
                    <a:pt x="6" y="326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9" y="325"/>
                  </a:lnTo>
                  <a:lnTo>
                    <a:pt x="10" y="324"/>
                  </a:lnTo>
                  <a:lnTo>
                    <a:pt x="11" y="324"/>
                  </a:lnTo>
                  <a:lnTo>
                    <a:pt x="11" y="323"/>
                  </a:lnTo>
                  <a:lnTo>
                    <a:pt x="12" y="323"/>
                  </a:lnTo>
                  <a:lnTo>
                    <a:pt x="12" y="322"/>
                  </a:lnTo>
                  <a:lnTo>
                    <a:pt x="13" y="322"/>
                  </a:lnTo>
                  <a:lnTo>
                    <a:pt x="13" y="321"/>
                  </a:lnTo>
                  <a:lnTo>
                    <a:pt x="13" y="319"/>
                  </a:lnTo>
                  <a:lnTo>
                    <a:pt x="13" y="318"/>
                  </a:lnTo>
                  <a:lnTo>
                    <a:pt x="13" y="317"/>
                  </a:lnTo>
                  <a:lnTo>
                    <a:pt x="12" y="317"/>
                  </a:lnTo>
                  <a:lnTo>
                    <a:pt x="12" y="316"/>
                  </a:lnTo>
                  <a:lnTo>
                    <a:pt x="12" y="315"/>
                  </a:lnTo>
                  <a:lnTo>
                    <a:pt x="12" y="314"/>
                  </a:lnTo>
                  <a:lnTo>
                    <a:pt x="12" y="313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4" y="307"/>
                  </a:lnTo>
                  <a:lnTo>
                    <a:pt x="14" y="305"/>
                  </a:lnTo>
                  <a:lnTo>
                    <a:pt x="16" y="304"/>
                  </a:lnTo>
                  <a:lnTo>
                    <a:pt x="16" y="302"/>
                  </a:lnTo>
                  <a:lnTo>
                    <a:pt x="16" y="301"/>
                  </a:lnTo>
                  <a:lnTo>
                    <a:pt x="17" y="301"/>
                  </a:lnTo>
                  <a:lnTo>
                    <a:pt x="18" y="302"/>
                  </a:lnTo>
                  <a:lnTo>
                    <a:pt x="19" y="302"/>
                  </a:lnTo>
                  <a:lnTo>
                    <a:pt x="19" y="301"/>
                  </a:lnTo>
                  <a:lnTo>
                    <a:pt x="20" y="300"/>
                  </a:lnTo>
                  <a:lnTo>
                    <a:pt x="21" y="300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3" y="299"/>
                  </a:lnTo>
                  <a:lnTo>
                    <a:pt x="25" y="299"/>
                  </a:lnTo>
                  <a:lnTo>
                    <a:pt x="26" y="300"/>
                  </a:lnTo>
                  <a:lnTo>
                    <a:pt x="28" y="304"/>
                  </a:lnTo>
                  <a:lnTo>
                    <a:pt x="29" y="305"/>
                  </a:lnTo>
                  <a:lnTo>
                    <a:pt x="36" y="310"/>
                  </a:lnTo>
                  <a:lnTo>
                    <a:pt x="37" y="310"/>
                  </a:lnTo>
                  <a:lnTo>
                    <a:pt x="38" y="313"/>
                  </a:lnTo>
                  <a:lnTo>
                    <a:pt x="39" y="314"/>
                  </a:lnTo>
                  <a:lnTo>
                    <a:pt x="41" y="315"/>
                  </a:lnTo>
                  <a:lnTo>
                    <a:pt x="41" y="313"/>
                  </a:lnTo>
                  <a:lnTo>
                    <a:pt x="42" y="313"/>
                  </a:lnTo>
                  <a:lnTo>
                    <a:pt x="42" y="311"/>
                  </a:lnTo>
                  <a:lnTo>
                    <a:pt x="43" y="311"/>
                  </a:lnTo>
                  <a:lnTo>
                    <a:pt x="43" y="310"/>
                  </a:lnTo>
                  <a:lnTo>
                    <a:pt x="43" y="309"/>
                  </a:lnTo>
                  <a:lnTo>
                    <a:pt x="44" y="309"/>
                  </a:lnTo>
                  <a:lnTo>
                    <a:pt x="45" y="308"/>
                  </a:lnTo>
                  <a:lnTo>
                    <a:pt x="45" y="307"/>
                  </a:lnTo>
                  <a:lnTo>
                    <a:pt x="45" y="306"/>
                  </a:lnTo>
                  <a:lnTo>
                    <a:pt x="45" y="305"/>
                  </a:lnTo>
                  <a:lnTo>
                    <a:pt x="46" y="305"/>
                  </a:lnTo>
                  <a:lnTo>
                    <a:pt x="48" y="305"/>
                  </a:lnTo>
                  <a:lnTo>
                    <a:pt x="50" y="305"/>
                  </a:lnTo>
                  <a:lnTo>
                    <a:pt x="51" y="305"/>
                  </a:lnTo>
                  <a:lnTo>
                    <a:pt x="52" y="305"/>
                  </a:lnTo>
                  <a:lnTo>
                    <a:pt x="53" y="305"/>
                  </a:lnTo>
                  <a:lnTo>
                    <a:pt x="55" y="305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6"/>
                  </a:lnTo>
                  <a:lnTo>
                    <a:pt x="62" y="306"/>
                  </a:lnTo>
                  <a:lnTo>
                    <a:pt x="63" y="307"/>
                  </a:lnTo>
                  <a:lnTo>
                    <a:pt x="64" y="307"/>
                  </a:lnTo>
                  <a:lnTo>
                    <a:pt x="66" y="307"/>
                  </a:lnTo>
                  <a:lnTo>
                    <a:pt x="69" y="307"/>
                  </a:lnTo>
                  <a:lnTo>
                    <a:pt x="72" y="307"/>
                  </a:lnTo>
                  <a:lnTo>
                    <a:pt x="73" y="307"/>
                  </a:lnTo>
                  <a:lnTo>
                    <a:pt x="76" y="306"/>
                  </a:lnTo>
                  <a:lnTo>
                    <a:pt x="76" y="305"/>
                  </a:lnTo>
                  <a:lnTo>
                    <a:pt x="77" y="305"/>
                  </a:lnTo>
                  <a:lnTo>
                    <a:pt x="85" y="305"/>
                  </a:lnTo>
                  <a:lnTo>
                    <a:pt x="85" y="302"/>
                  </a:lnTo>
                  <a:lnTo>
                    <a:pt x="84" y="301"/>
                  </a:lnTo>
                  <a:lnTo>
                    <a:pt x="84" y="300"/>
                  </a:lnTo>
                  <a:lnTo>
                    <a:pt x="85" y="299"/>
                  </a:lnTo>
                  <a:lnTo>
                    <a:pt x="86" y="297"/>
                  </a:lnTo>
                  <a:lnTo>
                    <a:pt x="87" y="297"/>
                  </a:lnTo>
                  <a:lnTo>
                    <a:pt x="87" y="298"/>
                  </a:lnTo>
                  <a:lnTo>
                    <a:pt x="87" y="300"/>
                  </a:lnTo>
                  <a:lnTo>
                    <a:pt x="87" y="302"/>
                  </a:lnTo>
                  <a:lnTo>
                    <a:pt x="92" y="302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2" y="302"/>
                  </a:lnTo>
                  <a:lnTo>
                    <a:pt x="104" y="302"/>
                  </a:lnTo>
                  <a:lnTo>
                    <a:pt x="106" y="302"/>
                  </a:lnTo>
                  <a:lnTo>
                    <a:pt x="109" y="302"/>
                  </a:lnTo>
                  <a:lnTo>
                    <a:pt x="113" y="302"/>
                  </a:lnTo>
                  <a:lnTo>
                    <a:pt x="118" y="302"/>
                  </a:lnTo>
                  <a:lnTo>
                    <a:pt x="122" y="302"/>
                  </a:lnTo>
                  <a:lnTo>
                    <a:pt x="127" y="302"/>
                  </a:lnTo>
                  <a:lnTo>
                    <a:pt x="131" y="302"/>
                  </a:lnTo>
                  <a:lnTo>
                    <a:pt x="137" y="302"/>
                  </a:lnTo>
                  <a:lnTo>
                    <a:pt x="142" y="302"/>
                  </a:lnTo>
                  <a:lnTo>
                    <a:pt x="147" y="302"/>
                  </a:lnTo>
                  <a:lnTo>
                    <a:pt x="152" y="302"/>
                  </a:lnTo>
                  <a:lnTo>
                    <a:pt x="158" y="302"/>
                  </a:lnTo>
                  <a:lnTo>
                    <a:pt x="162" y="302"/>
                  </a:lnTo>
                  <a:lnTo>
                    <a:pt x="167" y="302"/>
                  </a:lnTo>
                  <a:lnTo>
                    <a:pt x="171" y="302"/>
                  </a:lnTo>
                  <a:lnTo>
                    <a:pt x="176" y="302"/>
                  </a:lnTo>
                  <a:lnTo>
                    <a:pt x="178" y="302"/>
                  </a:lnTo>
                  <a:lnTo>
                    <a:pt x="180" y="302"/>
                  </a:lnTo>
                  <a:lnTo>
                    <a:pt x="185" y="302"/>
                  </a:lnTo>
                  <a:lnTo>
                    <a:pt x="187" y="302"/>
                  </a:lnTo>
                  <a:lnTo>
                    <a:pt x="189" y="302"/>
                  </a:lnTo>
                  <a:lnTo>
                    <a:pt x="190" y="302"/>
                  </a:lnTo>
                  <a:lnTo>
                    <a:pt x="193" y="302"/>
                  </a:lnTo>
                  <a:lnTo>
                    <a:pt x="197" y="302"/>
                  </a:lnTo>
                  <a:lnTo>
                    <a:pt x="202" y="302"/>
                  </a:lnTo>
                  <a:lnTo>
                    <a:pt x="202" y="299"/>
                  </a:lnTo>
                  <a:lnTo>
                    <a:pt x="203" y="297"/>
                  </a:lnTo>
                  <a:lnTo>
                    <a:pt x="203" y="293"/>
                  </a:lnTo>
                  <a:lnTo>
                    <a:pt x="204" y="290"/>
                  </a:lnTo>
                  <a:lnTo>
                    <a:pt x="204" y="288"/>
                  </a:lnTo>
                  <a:lnTo>
                    <a:pt x="205" y="284"/>
                  </a:lnTo>
                  <a:lnTo>
                    <a:pt x="205" y="282"/>
                  </a:lnTo>
                  <a:lnTo>
                    <a:pt x="206" y="279"/>
                  </a:lnTo>
                  <a:lnTo>
                    <a:pt x="206" y="277"/>
                  </a:lnTo>
                  <a:lnTo>
                    <a:pt x="206" y="276"/>
                  </a:lnTo>
                  <a:lnTo>
                    <a:pt x="205" y="276"/>
                  </a:lnTo>
                  <a:lnTo>
                    <a:pt x="204" y="275"/>
                  </a:lnTo>
                  <a:lnTo>
                    <a:pt x="203" y="274"/>
                  </a:lnTo>
                  <a:lnTo>
                    <a:pt x="201" y="273"/>
                  </a:lnTo>
                  <a:lnTo>
                    <a:pt x="200" y="273"/>
                  </a:lnTo>
                  <a:lnTo>
                    <a:pt x="198" y="272"/>
                  </a:lnTo>
                  <a:lnTo>
                    <a:pt x="198" y="271"/>
                  </a:lnTo>
                  <a:lnTo>
                    <a:pt x="198" y="269"/>
                  </a:lnTo>
                  <a:lnTo>
                    <a:pt x="197" y="267"/>
                  </a:lnTo>
                  <a:lnTo>
                    <a:pt x="197" y="264"/>
                  </a:lnTo>
                  <a:lnTo>
                    <a:pt x="197" y="262"/>
                  </a:lnTo>
                  <a:lnTo>
                    <a:pt x="197" y="258"/>
                  </a:lnTo>
                  <a:lnTo>
                    <a:pt x="196" y="256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6" y="247"/>
                  </a:lnTo>
                  <a:lnTo>
                    <a:pt x="195" y="244"/>
                  </a:lnTo>
                  <a:lnTo>
                    <a:pt x="195" y="241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4" y="233"/>
                  </a:lnTo>
                  <a:lnTo>
                    <a:pt x="194" y="230"/>
                  </a:lnTo>
                  <a:lnTo>
                    <a:pt x="194" y="227"/>
                  </a:lnTo>
                  <a:lnTo>
                    <a:pt x="194" y="224"/>
                  </a:lnTo>
                  <a:lnTo>
                    <a:pt x="193" y="222"/>
                  </a:lnTo>
                  <a:lnTo>
                    <a:pt x="193" y="218"/>
                  </a:lnTo>
                  <a:lnTo>
                    <a:pt x="193" y="216"/>
                  </a:lnTo>
                  <a:lnTo>
                    <a:pt x="193" y="213"/>
                  </a:lnTo>
                  <a:lnTo>
                    <a:pt x="192" y="209"/>
                  </a:lnTo>
                  <a:lnTo>
                    <a:pt x="192" y="207"/>
                  </a:lnTo>
                  <a:lnTo>
                    <a:pt x="192" y="204"/>
                  </a:lnTo>
                  <a:lnTo>
                    <a:pt x="190" y="201"/>
                  </a:lnTo>
                  <a:lnTo>
                    <a:pt x="190" y="198"/>
                  </a:lnTo>
                  <a:lnTo>
                    <a:pt x="190" y="196"/>
                  </a:lnTo>
                  <a:lnTo>
                    <a:pt x="190" y="192"/>
                  </a:lnTo>
                  <a:lnTo>
                    <a:pt x="189" y="189"/>
                  </a:lnTo>
                  <a:lnTo>
                    <a:pt x="189" y="188"/>
                  </a:lnTo>
                  <a:lnTo>
                    <a:pt x="189" y="185"/>
                  </a:lnTo>
                  <a:lnTo>
                    <a:pt x="189" y="184"/>
                  </a:lnTo>
                  <a:lnTo>
                    <a:pt x="189" y="182"/>
                  </a:lnTo>
                  <a:lnTo>
                    <a:pt x="188" y="177"/>
                  </a:lnTo>
                  <a:lnTo>
                    <a:pt x="188" y="174"/>
                  </a:lnTo>
                  <a:lnTo>
                    <a:pt x="188" y="170"/>
                  </a:lnTo>
                  <a:lnTo>
                    <a:pt x="187" y="166"/>
                  </a:lnTo>
                  <a:lnTo>
                    <a:pt x="187" y="162"/>
                  </a:lnTo>
                  <a:lnTo>
                    <a:pt x="186" y="158"/>
                  </a:lnTo>
                  <a:lnTo>
                    <a:pt x="186" y="154"/>
                  </a:lnTo>
                  <a:lnTo>
                    <a:pt x="186" y="150"/>
                  </a:lnTo>
                  <a:lnTo>
                    <a:pt x="185" y="146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4" y="137"/>
                  </a:lnTo>
                  <a:lnTo>
                    <a:pt x="184" y="132"/>
                  </a:lnTo>
                  <a:lnTo>
                    <a:pt x="184" y="131"/>
                  </a:lnTo>
                  <a:lnTo>
                    <a:pt x="182" y="126"/>
                  </a:lnTo>
                  <a:lnTo>
                    <a:pt x="182" y="123"/>
                  </a:lnTo>
                  <a:lnTo>
                    <a:pt x="182" y="118"/>
                  </a:lnTo>
                  <a:lnTo>
                    <a:pt x="181" y="115"/>
                  </a:lnTo>
                  <a:lnTo>
                    <a:pt x="181" y="112"/>
                  </a:lnTo>
                  <a:lnTo>
                    <a:pt x="181" y="107"/>
                  </a:lnTo>
                  <a:lnTo>
                    <a:pt x="180" y="104"/>
                  </a:lnTo>
                  <a:lnTo>
                    <a:pt x="180" y="99"/>
                  </a:lnTo>
                  <a:lnTo>
                    <a:pt x="179" y="96"/>
                  </a:lnTo>
                  <a:lnTo>
                    <a:pt x="179" y="91"/>
                  </a:lnTo>
                  <a:lnTo>
                    <a:pt x="179" y="88"/>
                  </a:lnTo>
                  <a:lnTo>
                    <a:pt x="178" y="84"/>
                  </a:lnTo>
                  <a:lnTo>
                    <a:pt x="178" y="80"/>
                  </a:lnTo>
                  <a:lnTo>
                    <a:pt x="178" y="76"/>
                  </a:lnTo>
                  <a:lnTo>
                    <a:pt x="177" y="72"/>
                  </a:lnTo>
                  <a:lnTo>
                    <a:pt x="177" y="68"/>
                  </a:lnTo>
                  <a:lnTo>
                    <a:pt x="176" y="64"/>
                  </a:lnTo>
                  <a:lnTo>
                    <a:pt x="176" y="62"/>
                  </a:lnTo>
                  <a:lnTo>
                    <a:pt x="176" y="61"/>
                  </a:lnTo>
                  <a:lnTo>
                    <a:pt x="176" y="56"/>
                  </a:lnTo>
                  <a:lnTo>
                    <a:pt x="175" y="53"/>
                  </a:lnTo>
                  <a:lnTo>
                    <a:pt x="175" y="49"/>
                  </a:lnTo>
                  <a:lnTo>
                    <a:pt x="175" y="45"/>
                  </a:lnTo>
                  <a:lnTo>
                    <a:pt x="173" y="41"/>
                  </a:lnTo>
                  <a:lnTo>
                    <a:pt x="173" y="37"/>
                  </a:lnTo>
                  <a:lnTo>
                    <a:pt x="173" y="34"/>
                  </a:lnTo>
                  <a:lnTo>
                    <a:pt x="172" y="30"/>
                  </a:lnTo>
                  <a:lnTo>
                    <a:pt x="172" y="26"/>
                  </a:lnTo>
                  <a:lnTo>
                    <a:pt x="172" y="24"/>
                  </a:lnTo>
                  <a:lnTo>
                    <a:pt x="171" y="21"/>
                  </a:lnTo>
                  <a:lnTo>
                    <a:pt x="171" y="19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70" y="11"/>
                  </a:lnTo>
                  <a:lnTo>
                    <a:pt x="170" y="8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82" y="0"/>
                  </a:lnTo>
                  <a:lnTo>
                    <a:pt x="189" y="0"/>
                  </a:lnTo>
                  <a:lnTo>
                    <a:pt x="196" y="0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5" y="1"/>
                  </a:lnTo>
                  <a:lnTo>
                    <a:pt x="227" y="4"/>
                  </a:lnTo>
                  <a:lnTo>
                    <a:pt x="229" y="5"/>
                  </a:lnTo>
                  <a:lnTo>
                    <a:pt x="231" y="6"/>
                  </a:lnTo>
                  <a:lnTo>
                    <a:pt x="235" y="8"/>
                  </a:lnTo>
                  <a:lnTo>
                    <a:pt x="237" y="11"/>
                  </a:lnTo>
                  <a:lnTo>
                    <a:pt x="239" y="12"/>
                  </a:lnTo>
                  <a:lnTo>
                    <a:pt x="242" y="14"/>
                  </a:lnTo>
                  <a:lnTo>
                    <a:pt x="244" y="15"/>
                  </a:lnTo>
                  <a:lnTo>
                    <a:pt x="246" y="17"/>
                  </a:lnTo>
                  <a:lnTo>
                    <a:pt x="248" y="19"/>
                  </a:lnTo>
                  <a:lnTo>
                    <a:pt x="252" y="21"/>
                  </a:lnTo>
                  <a:lnTo>
                    <a:pt x="254" y="22"/>
                  </a:lnTo>
                  <a:lnTo>
                    <a:pt x="256" y="24"/>
                  </a:lnTo>
                  <a:lnTo>
                    <a:pt x="259" y="25"/>
                  </a:lnTo>
                  <a:lnTo>
                    <a:pt x="261" y="28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8" y="32"/>
                  </a:lnTo>
                  <a:lnTo>
                    <a:pt x="270" y="34"/>
                  </a:lnTo>
                  <a:lnTo>
                    <a:pt x="272" y="36"/>
                  </a:lnTo>
                  <a:lnTo>
                    <a:pt x="276" y="38"/>
                  </a:lnTo>
                  <a:lnTo>
                    <a:pt x="278" y="40"/>
                  </a:lnTo>
                  <a:lnTo>
                    <a:pt x="280" y="41"/>
                  </a:lnTo>
                  <a:lnTo>
                    <a:pt x="284" y="43"/>
                  </a:lnTo>
                  <a:lnTo>
                    <a:pt x="286" y="46"/>
                  </a:lnTo>
                  <a:lnTo>
                    <a:pt x="288" y="47"/>
                  </a:lnTo>
                  <a:lnTo>
                    <a:pt x="290" y="49"/>
                  </a:lnTo>
                  <a:lnTo>
                    <a:pt x="294" y="51"/>
                  </a:lnTo>
                  <a:lnTo>
                    <a:pt x="296" y="53"/>
                  </a:lnTo>
                  <a:lnTo>
                    <a:pt x="298" y="55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1"/>
                  </a:lnTo>
                  <a:lnTo>
                    <a:pt x="309" y="62"/>
                  </a:lnTo>
                  <a:lnTo>
                    <a:pt x="312" y="64"/>
                  </a:lnTo>
                  <a:lnTo>
                    <a:pt x="314" y="65"/>
                  </a:lnTo>
                  <a:lnTo>
                    <a:pt x="317" y="67"/>
                  </a:lnTo>
                  <a:lnTo>
                    <a:pt x="319" y="70"/>
                  </a:lnTo>
                  <a:lnTo>
                    <a:pt x="322" y="71"/>
                  </a:lnTo>
                  <a:lnTo>
                    <a:pt x="324" y="73"/>
                  </a:lnTo>
                  <a:lnTo>
                    <a:pt x="327" y="75"/>
                  </a:lnTo>
                  <a:lnTo>
                    <a:pt x="330" y="76"/>
                  </a:lnTo>
                  <a:lnTo>
                    <a:pt x="332" y="79"/>
                  </a:lnTo>
                  <a:lnTo>
                    <a:pt x="335" y="80"/>
                  </a:lnTo>
                  <a:lnTo>
                    <a:pt x="337" y="82"/>
                  </a:lnTo>
                  <a:lnTo>
                    <a:pt x="340" y="84"/>
                  </a:lnTo>
                  <a:lnTo>
                    <a:pt x="343" y="86"/>
                  </a:lnTo>
                  <a:lnTo>
                    <a:pt x="345" y="88"/>
                  </a:lnTo>
                  <a:lnTo>
                    <a:pt x="348" y="89"/>
                  </a:lnTo>
                  <a:lnTo>
                    <a:pt x="351" y="91"/>
                  </a:lnTo>
                  <a:lnTo>
                    <a:pt x="353" y="93"/>
                  </a:lnTo>
                  <a:lnTo>
                    <a:pt x="355" y="95"/>
                  </a:lnTo>
                  <a:lnTo>
                    <a:pt x="359" y="97"/>
                  </a:lnTo>
                  <a:lnTo>
                    <a:pt x="361" y="98"/>
                  </a:lnTo>
                  <a:lnTo>
                    <a:pt x="363" y="100"/>
                  </a:lnTo>
                  <a:lnTo>
                    <a:pt x="365" y="103"/>
                  </a:lnTo>
                  <a:lnTo>
                    <a:pt x="366" y="103"/>
                  </a:lnTo>
                  <a:lnTo>
                    <a:pt x="369" y="104"/>
                  </a:lnTo>
                  <a:lnTo>
                    <a:pt x="371" y="106"/>
                  </a:lnTo>
                  <a:lnTo>
                    <a:pt x="373" y="108"/>
                  </a:lnTo>
                  <a:lnTo>
                    <a:pt x="377" y="109"/>
                  </a:lnTo>
                  <a:lnTo>
                    <a:pt x="379" y="112"/>
                  </a:lnTo>
                  <a:lnTo>
                    <a:pt x="381" y="113"/>
                  </a:lnTo>
                  <a:lnTo>
                    <a:pt x="384" y="115"/>
                  </a:lnTo>
                  <a:lnTo>
                    <a:pt x="387" y="117"/>
                  </a:lnTo>
                  <a:lnTo>
                    <a:pt x="389" y="118"/>
                  </a:lnTo>
                  <a:lnTo>
                    <a:pt x="391" y="121"/>
                  </a:lnTo>
                  <a:lnTo>
                    <a:pt x="395" y="122"/>
                  </a:lnTo>
                  <a:lnTo>
                    <a:pt x="397" y="124"/>
                  </a:lnTo>
                  <a:lnTo>
                    <a:pt x="401" y="126"/>
                  </a:lnTo>
                  <a:lnTo>
                    <a:pt x="401" y="128"/>
                  </a:lnTo>
                  <a:lnTo>
                    <a:pt x="402" y="129"/>
                  </a:lnTo>
                  <a:lnTo>
                    <a:pt x="402" y="130"/>
                  </a:lnTo>
                  <a:lnTo>
                    <a:pt x="401" y="133"/>
                  </a:lnTo>
                  <a:lnTo>
                    <a:pt x="401" y="137"/>
                  </a:lnTo>
                  <a:lnTo>
                    <a:pt x="401" y="138"/>
                  </a:lnTo>
                  <a:lnTo>
                    <a:pt x="402" y="139"/>
                  </a:lnTo>
                  <a:lnTo>
                    <a:pt x="403" y="139"/>
                  </a:lnTo>
                  <a:lnTo>
                    <a:pt x="404" y="138"/>
                  </a:lnTo>
                  <a:lnTo>
                    <a:pt x="405" y="138"/>
                  </a:lnTo>
                  <a:lnTo>
                    <a:pt x="405" y="139"/>
                  </a:lnTo>
                  <a:lnTo>
                    <a:pt x="406" y="140"/>
                  </a:lnTo>
                  <a:lnTo>
                    <a:pt x="407" y="141"/>
                  </a:lnTo>
                  <a:lnTo>
                    <a:pt x="408" y="141"/>
                  </a:lnTo>
                  <a:lnTo>
                    <a:pt x="410" y="141"/>
                  </a:lnTo>
                  <a:lnTo>
                    <a:pt x="411" y="142"/>
                  </a:lnTo>
                  <a:lnTo>
                    <a:pt x="412" y="142"/>
                  </a:lnTo>
                  <a:lnTo>
                    <a:pt x="413" y="142"/>
                  </a:lnTo>
                  <a:lnTo>
                    <a:pt x="414" y="145"/>
                  </a:lnTo>
                  <a:lnTo>
                    <a:pt x="415" y="145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5" y="149"/>
                  </a:lnTo>
                  <a:lnTo>
                    <a:pt x="420" y="153"/>
                  </a:lnTo>
                  <a:lnTo>
                    <a:pt x="421" y="153"/>
                  </a:lnTo>
                  <a:lnTo>
                    <a:pt x="422" y="153"/>
                  </a:lnTo>
                  <a:lnTo>
                    <a:pt x="422" y="154"/>
                  </a:lnTo>
                  <a:lnTo>
                    <a:pt x="422" y="155"/>
                  </a:lnTo>
                  <a:lnTo>
                    <a:pt x="423" y="155"/>
                  </a:lnTo>
                  <a:lnTo>
                    <a:pt x="423" y="154"/>
                  </a:lnTo>
                  <a:lnTo>
                    <a:pt x="424" y="154"/>
                  </a:lnTo>
                  <a:lnTo>
                    <a:pt x="426" y="154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1" y="153"/>
                  </a:lnTo>
                  <a:lnTo>
                    <a:pt x="432" y="153"/>
                  </a:lnTo>
                  <a:lnTo>
                    <a:pt x="432" y="154"/>
                  </a:lnTo>
                  <a:lnTo>
                    <a:pt x="435" y="155"/>
                  </a:lnTo>
                  <a:lnTo>
                    <a:pt x="436" y="156"/>
                  </a:lnTo>
                  <a:lnTo>
                    <a:pt x="436" y="157"/>
                  </a:lnTo>
                  <a:lnTo>
                    <a:pt x="438" y="159"/>
                  </a:lnTo>
                  <a:lnTo>
                    <a:pt x="438" y="160"/>
                  </a:lnTo>
                  <a:lnTo>
                    <a:pt x="439" y="160"/>
                  </a:lnTo>
                  <a:lnTo>
                    <a:pt x="440" y="160"/>
                  </a:lnTo>
                  <a:lnTo>
                    <a:pt x="441" y="162"/>
                  </a:lnTo>
                  <a:lnTo>
                    <a:pt x="445" y="162"/>
                  </a:lnTo>
                  <a:lnTo>
                    <a:pt x="446" y="162"/>
                  </a:lnTo>
                  <a:lnTo>
                    <a:pt x="454" y="164"/>
                  </a:lnTo>
                  <a:lnTo>
                    <a:pt x="458" y="165"/>
                  </a:lnTo>
                  <a:lnTo>
                    <a:pt x="460" y="166"/>
                  </a:lnTo>
                  <a:lnTo>
                    <a:pt x="460" y="167"/>
                  </a:lnTo>
                  <a:lnTo>
                    <a:pt x="461" y="167"/>
                  </a:lnTo>
                  <a:lnTo>
                    <a:pt x="462" y="167"/>
                  </a:lnTo>
                  <a:lnTo>
                    <a:pt x="462" y="168"/>
                  </a:lnTo>
                  <a:lnTo>
                    <a:pt x="462" y="174"/>
                  </a:lnTo>
                  <a:lnTo>
                    <a:pt x="462" y="175"/>
                  </a:lnTo>
                  <a:lnTo>
                    <a:pt x="462" y="177"/>
                  </a:lnTo>
                  <a:lnTo>
                    <a:pt x="463" y="177"/>
                  </a:lnTo>
                  <a:lnTo>
                    <a:pt x="463" y="179"/>
                  </a:lnTo>
                  <a:lnTo>
                    <a:pt x="463" y="180"/>
                  </a:lnTo>
                  <a:lnTo>
                    <a:pt x="463" y="181"/>
                  </a:lnTo>
                  <a:lnTo>
                    <a:pt x="463" y="182"/>
                  </a:lnTo>
                  <a:lnTo>
                    <a:pt x="462" y="182"/>
                  </a:lnTo>
                  <a:lnTo>
                    <a:pt x="462" y="183"/>
                  </a:lnTo>
                  <a:lnTo>
                    <a:pt x="461" y="183"/>
                  </a:lnTo>
                  <a:lnTo>
                    <a:pt x="461" y="184"/>
                  </a:lnTo>
                  <a:lnTo>
                    <a:pt x="461" y="185"/>
                  </a:lnTo>
                  <a:lnTo>
                    <a:pt x="461" y="187"/>
                  </a:lnTo>
                  <a:lnTo>
                    <a:pt x="460" y="187"/>
                  </a:lnTo>
                  <a:lnTo>
                    <a:pt x="460" y="188"/>
                  </a:lnTo>
                  <a:lnTo>
                    <a:pt x="458" y="189"/>
                  </a:lnTo>
                  <a:lnTo>
                    <a:pt x="460" y="190"/>
                  </a:lnTo>
                  <a:lnTo>
                    <a:pt x="461" y="191"/>
                  </a:lnTo>
                  <a:lnTo>
                    <a:pt x="463" y="192"/>
                  </a:lnTo>
                  <a:lnTo>
                    <a:pt x="464" y="193"/>
                  </a:lnTo>
                  <a:lnTo>
                    <a:pt x="465" y="193"/>
                  </a:lnTo>
                  <a:lnTo>
                    <a:pt x="465" y="195"/>
                  </a:lnTo>
                  <a:lnTo>
                    <a:pt x="466" y="195"/>
                  </a:lnTo>
                  <a:lnTo>
                    <a:pt x="469" y="193"/>
                  </a:lnTo>
                  <a:lnTo>
                    <a:pt x="472" y="193"/>
                  </a:lnTo>
                  <a:lnTo>
                    <a:pt x="477" y="192"/>
                  </a:lnTo>
                  <a:lnTo>
                    <a:pt x="479" y="191"/>
                  </a:lnTo>
                  <a:lnTo>
                    <a:pt x="482" y="191"/>
                  </a:lnTo>
                  <a:lnTo>
                    <a:pt x="487" y="190"/>
                  </a:lnTo>
                  <a:lnTo>
                    <a:pt x="493" y="189"/>
                  </a:lnTo>
                  <a:lnTo>
                    <a:pt x="493" y="192"/>
                  </a:lnTo>
                  <a:lnTo>
                    <a:pt x="493" y="197"/>
                  </a:lnTo>
                  <a:lnTo>
                    <a:pt x="493" y="200"/>
                  </a:lnTo>
                  <a:lnTo>
                    <a:pt x="493" y="205"/>
                  </a:lnTo>
                  <a:lnTo>
                    <a:pt x="493" y="208"/>
                  </a:lnTo>
                  <a:lnTo>
                    <a:pt x="493" y="213"/>
                  </a:lnTo>
                  <a:lnTo>
                    <a:pt x="493" y="216"/>
                  </a:lnTo>
                  <a:lnTo>
                    <a:pt x="493" y="220"/>
                  </a:lnTo>
                  <a:lnTo>
                    <a:pt x="493" y="224"/>
                  </a:lnTo>
                  <a:lnTo>
                    <a:pt x="493" y="225"/>
                  </a:lnTo>
                  <a:lnTo>
                    <a:pt x="493" y="227"/>
                  </a:lnTo>
                  <a:lnTo>
                    <a:pt x="493" y="232"/>
                  </a:lnTo>
                  <a:lnTo>
                    <a:pt x="493" y="235"/>
                  </a:lnTo>
                  <a:lnTo>
                    <a:pt x="493" y="239"/>
                  </a:lnTo>
                  <a:lnTo>
                    <a:pt x="493" y="243"/>
                  </a:lnTo>
                  <a:lnTo>
                    <a:pt x="493" y="247"/>
                  </a:lnTo>
                  <a:lnTo>
                    <a:pt x="493" y="251"/>
                  </a:lnTo>
                  <a:lnTo>
                    <a:pt x="493" y="252"/>
                  </a:lnTo>
                  <a:lnTo>
                    <a:pt x="493" y="256"/>
                  </a:lnTo>
                  <a:lnTo>
                    <a:pt x="493" y="257"/>
                  </a:lnTo>
                  <a:lnTo>
                    <a:pt x="491" y="257"/>
                  </a:lnTo>
                  <a:lnTo>
                    <a:pt x="491" y="258"/>
                  </a:lnTo>
                  <a:lnTo>
                    <a:pt x="491" y="260"/>
                  </a:lnTo>
                  <a:lnTo>
                    <a:pt x="491" y="262"/>
                  </a:lnTo>
                  <a:lnTo>
                    <a:pt x="491" y="264"/>
                  </a:lnTo>
                  <a:lnTo>
                    <a:pt x="491" y="268"/>
                  </a:lnTo>
                  <a:lnTo>
                    <a:pt x="491" y="271"/>
                  </a:lnTo>
                  <a:lnTo>
                    <a:pt x="491" y="274"/>
                  </a:lnTo>
                  <a:lnTo>
                    <a:pt x="491" y="275"/>
                  </a:lnTo>
                  <a:lnTo>
                    <a:pt x="490" y="275"/>
                  </a:lnTo>
                  <a:lnTo>
                    <a:pt x="489" y="276"/>
                  </a:lnTo>
                  <a:lnTo>
                    <a:pt x="488" y="276"/>
                  </a:lnTo>
                  <a:lnTo>
                    <a:pt x="488" y="277"/>
                  </a:lnTo>
                  <a:lnTo>
                    <a:pt x="485" y="284"/>
                  </a:lnTo>
                  <a:lnTo>
                    <a:pt x="485" y="285"/>
                  </a:lnTo>
                  <a:lnTo>
                    <a:pt x="485" y="287"/>
                  </a:lnTo>
                  <a:lnTo>
                    <a:pt x="485" y="288"/>
                  </a:lnTo>
                  <a:lnTo>
                    <a:pt x="486" y="288"/>
                  </a:lnTo>
                  <a:lnTo>
                    <a:pt x="485" y="288"/>
                  </a:lnTo>
                  <a:lnTo>
                    <a:pt x="483" y="290"/>
                  </a:lnTo>
                  <a:lnTo>
                    <a:pt x="482" y="291"/>
                  </a:lnTo>
                  <a:lnTo>
                    <a:pt x="482" y="293"/>
                  </a:lnTo>
                  <a:lnTo>
                    <a:pt x="482" y="294"/>
                  </a:lnTo>
                  <a:lnTo>
                    <a:pt x="482" y="296"/>
                  </a:lnTo>
                  <a:lnTo>
                    <a:pt x="481" y="297"/>
                  </a:lnTo>
                  <a:lnTo>
                    <a:pt x="480" y="298"/>
                  </a:lnTo>
                  <a:lnTo>
                    <a:pt x="478" y="298"/>
                  </a:lnTo>
                  <a:lnTo>
                    <a:pt x="477" y="299"/>
                  </a:lnTo>
                  <a:lnTo>
                    <a:pt x="474" y="301"/>
                  </a:lnTo>
                  <a:lnTo>
                    <a:pt x="471" y="302"/>
                  </a:lnTo>
                  <a:lnTo>
                    <a:pt x="471" y="304"/>
                  </a:lnTo>
                  <a:lnTo>
                    <a:pt x="471" y="307"/>
                  </a:lnTo>
                  <a:lnTo>
                    <a:pt x="470" y="307"/>
                  </a:lnTo>
                  <a:lnTo>
                    <a:pt x="468" y="307"/>
                  </a:lnTo>
                  <a:lnTo>
                    <a:pt x="462" y="306"/>
                  </a:lnTo>
                  <a:lnTo>
                    <a:pt x="458" y="305"/>
                  </a:lnTo>
                  <a:lnTo>
                    <a:pt x="457" y="305"/>
                  </a:lnTo>
                  <a:lnTo>
                    <a:pt x="456" y="305"/>
                  </a:lnTo>
                  <a:lnTo>
                    <a:pt x="456" y="306"/>
                  </a:lnTo>
                  <a:lnTo>
                    <a:pt x="456" y="307"/>
                  </a:lnTo>
                  <a:lnTo>
                    <a:pt x="456" y="308"/>
                  </a:lnTo>
                  <a:lnTo>
                    <a:pt x="454" y="308"/>
                  </a:lnTo>
                  <a:lnTo>
                    <a:pt x="452" y="308"/>
                  </a:lnTo>
                  <a:lnTo>
                    <a:pt x="448" y="308"/>
                  </a:lnTo>
                  <a:lnTo>
                    <a:pt x="446" y="308"/>
                  </a:lnTo>
                  <a:lnTo>
                    <a:pt x="443" y="308"/>
                  </a:lnTo>
                  <a:lnTo>
                    <a:pt x="440" y="308"/>
                  </a:lnTo>
                  <a:lnTo>
                    <a:pt x="437" y="308"/>
                  </a:lnTo>
                  <a:lnTo>
                    <a:pt x="435" y="308"/>
                  </a:lnTo>
                  <a:lnTo>
                    <a:pt x="431" y="308"/>
                  </a:lnTo>
                  <a:lnTo>
                    <a:pt x="428" y="309"/>
                  </a:lnTo>
                  <a:lnTo>
                    <a:pt x="426" y="309"/>
                  </a:lnTo>
                  <a:lnTo>
                    <a:pt x="422" y="309"/>
                  </a:lnTo>
                  <a:lnTo>
                    <a:pt x="420" y="309"/>
                  </a:lnTo>
                  <a:lnTo>
                    <a:pt x="416" y="309"/>
                  </a:lnTo>
                  <a:lnTo>
                    <a:pt x="414" y="309"/>
                  </a:lnTo>
                  <a:lnTo>
                    <a:pt x="411" y="309"/>
                  </a:lnTo>
                  <a:lnTo>
                    <a:pt x="408" y="309"/>
                  </a:lnTo>
                  <a:lnTo>
                    <a:pt x="406" y="309"/>
                  </a:lnTo>
                  <a:lnTo>
                    <a:pt x="405" y="309"/>
                  </a:lnTo>
                  <a:lnTo>
                    <a:pt x="404" y="310"/>
                  </a:lnTo>
                  <a:lnTo>
                    <a:pt x="402" y="313"/>
                  </a:lnTo>
                  <a:lnTo>
                    <a:pt x="399" y="314"/>
                  </a:lnTo>
                  <a:lnTo>
                    <a:pt x="398" y="316"/>
                  </a:lnTo>
                  <a:lnTo>
                    <a:pt x="395" y="318"/>
                  </a:lnTo>
                  <a:lnTo>
                    <a:pt x="394" y="319"/>
                  </a:lnTo>
                  <a:lnTo>
                    <a:pt x="389" y="319"/>
                  </a:lnTo>
                  <a:lnTo>
                    <a:pt x="388" y="319"/>
                  </a:lnTo>
                  <a:lnTo>
                    <a:pt x="387" y="319"/>
                  </a:lnTo>
                  <a:lnTo>
                    <a:pt x="387" y="321"/>
                  </a:lnTo>
                  <a:lnTo>
                    <a:pt x="386" y="321"/>
                  </a:lnTo>
                  <a:lnTo>
                    <a:pt x="381" y="318"/>
                  </a:lnTo>
                  <a:lnTo>
                    <a:pt x="380" y="318"/>
                  </a:lnTo>
                  <a:lnTo>
                    <a:pt x="379" y="319"/>
                  </a:lnTo>
                  <a:lnTo>
                    <a:pt x="378" y="319"/>
                  </a:lnTo>
                  <a:lnTo>
                    <a:pt x="377" y="319"/>
                  </a:lnTo>
                  <a:lnTo>
                    <a:pt x="373" y="318"/>
                  </a:lnTo>
                  <a:lnTo>
                    <a:pt x="372" y="318"/>
                  </a:lnTo>
                  <a:lnTo>
                    <a:pt x="372" y="319"/>
                  </a:lnTo>
                  <a:lnTo>
                    <a:pt x="372" y="321"/>
                  </a:lnTo>
                  <a:lnTo>
                    <a:pt x="365" y="318"/>
                  </a:lnTo>
                  <a:lnTo>
                    <a:pt x="361" y="317"/>
                  </a:lnTo>
                  <a:lnTo>
                    <a:pt x="360" y="316"/>
                  </a:lnTo>
                  <a:lnTo>
                    <a:pt x="357" y="316"/>
                  </a:lnTo>
                  <a:lnTo>
                    <a:pt x="355" y="317"/>
                  </a:lnTo>
                  <a:lnTo>
                    <a:pt x="354" y="318"/>
                  </a:lnTo>
                  <a:lnTo>
                    <a:pt x="353" y="318"/>
                  </a:lnTo>
                  <a:lnTo>
                    <a:pt x="353" y="316"/>
                  </a:lnTo>
                  <a:lnTo>
                    <a:pt x="352" y="316"/>
                  </a:lnTo>
                  <a:lnTo>
                    <a:pt x="345" y="316"/>
                  </a:lnTo>
                  <a:lnTo>
                    <a:pt x="344" y="316"/>
                  </a:lnTo>
                  <a:lnTo>
                    <a:pt x="343" y="316"/>
                  </a:lnTo>
                  <a:lnTo>
                    <a:pt x="343" y="317"/>
                  </a:lnTo>
                  <a:lnTo>
                    <a:pt x="341" y="318"/>
                  </a:lnTo>
                  <a:lnTo>
                    <a:pt x="335" y="324"/>
                  </a:lnTo>
                  <a:lnTo>
                    <a:pt x="334" y="324"/>
                  </a:lnTo>
                  <a:lnTo>
                    <a:pt x="332" y="325"/>
                  </a:lnTo>
                  <a:lnTo>
                    <a:pt x="327" y="326"/>
                  </a:lnTo>
                  <a:lnTo>
                    <a:pt x="326" y="327"/>
                  </a:lnTo>
                  <a:lnTo>
                    <a:pt x="315" y="334"/>
                  </a:lnTo>
                  <a:lnTo>
                    <a:pt x="313" y="334"/>
                  </a:lnTo>
                  <a:lnTo>
                    <a:pt x="311" y="334"/>
                  </a:lnTo>
                  <a:lnTo>
                    <a:pt x="309" y="334"/>
                  </a:lnTo>
                  <a:lnTo>
                    <a:pt x="307" y="334"/>
                  </a:lnTo>
                  <a:lnTo>
                    <a:pt x="306" y="334"/>
                  </a:lnTo>
                  <a:lnTo>
                    <a:pt x="306" y="335"/>
                  </a:lnTo>
                  <a:lnTo>
                    <a:pt x="306" y="343"/>
                  </a:lnTo>
                  <a:lnTo>
                    <a:pt x="305" y="343"/>
                  </a:lnTo>
                  <a:lnTo>
                    <a:pt x="304" y="344"/>
                  </a:lnTo>
                  <a:lnTo>
                    <a:pt x="303" y="344"/>
                  </a:lnTo>
                  <a:lnTo>
                    <a:pt x="302" y="344"/>
                  </a:lnTo>
                  <a:lnTo>
                    <a:pt x="295" y="341"/>
                  </a:lnTo>
                  <a:lnTo>
                    <a:pt x="293" y="340"/>
                  </a:lnTo>
                  <a:lnTo>
                    <a:pt x="292" y="341"/>
                  </a:lnTo>
                  <a:lnTo>
                    <a:pt x="288" y="342"/>
                  </a:lnTo>
                  <a:lnTo>
                    <a:pt x="288" y="343"/>
                  </a:lnTo>
                  <a:lnTo>
                    <a:pt x="286" y="344"/>
                  </a:lnTo>
                  <a:lnTo>
                    <a:pt x="286" y="346"/>
                  </a:lnTo>
                  <a:lnTo>
                    <a:pt x="281" y="348"/>
                  </a:lnTo>
                  <a:lnTo>
                    <a:pt x="280" y="349"/>
                  </a:lnTo>
                  <a:lnTo>
                    <a:pt x="281" y="349"/>
                  </a:lnTo>
                  <a:lnTo>
                    <a:pt x="280" y="354"/>
                  </a:lnTo>
                  <a:lnTo>
                    <a:pt x="279" y="354"/>
                  </a:lnTo>
                  <a:lnTo>
                    <a:pt x="279" y="356"/>
                  </a:lnTo>
                  <a:lnTo>
                    <a:pt x="279" y="357"/>
                  </a:lnTo>
                  <a:lnTo>
                    <a:pt x="280" y="360"/>
                  </a:lnTo>
                  <a:lnTo>
                    <a:pt x="279" y="360"/>
                  </a:lnTo>
                  <a:lnTo>
                    <a:pt x="278" y="360"/>
                  </a:lnTo>
                  <a:lnTo>
                    <a:pt x="277" y="360"/>
                  </a:lnTo>
                  <a:lnTo>
                    <a:pt x="276" y="360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9"/>
                  </a:lnTo>
                  <a:lnTo>
                    <a:pt x="272" y="359"/>
                  </a:lnTo>
                  <a:lnTo>
                    <a:pt x="271" y="359"/>
                  </a:lnTo>
                  <a:lnTo>
                    <a:pt x="270" y="358"/>
                  </a:lnTo>
                  <a:lnTo>
                    <a:pt x="269" y="358"/>
                  </a:lnTo>
                  <a:lnTo>
                    <a:pt x="268" y="358"/>
                  </a:lnTo>
                  <a:lnTo>
                    <a:pt x="269" y="359"/>
                  </a:lnTo>
                  <a:lnTo>
                    <a:pt x="269" y="361"/>
                  </a:lnTo>
                  <a:lnTo>
                    <a:pt x="268" y="363"/>
                  </a:lnTo>
                  <a:lnTo>
                    <a:pt x="269" y="371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3"/>
                  </a:lnTo>
                  <a:lnTo>
                    <a:pt x="263" y="374"/>
                  </a:lnTo>
                  <a:lnTo>
                    <a:pt x="263" y="375"/>
                  </a:lnTo>
                  <a:lnTo>
                    <a:pt x="262" y="375"/>
                  </a:lnTo>
                  <a:lnTo>
                    <a:pt x="261" y="374"/>
                  </a:lnTo>
                  <a:lnTo>
                    <a:pt x="260" y="374"/>
                  </a:lnTo>
                  <a:lnTo>
                    <a:pt x="259" y="374"/>
                  </a:lnTo>
                  <a:lnTo>
                    <a:pt x="256" y="372"/>
                  </a:lnTo>
                  <a:lnTo>
                    <a:pt x="255" y="371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1" y="368"/>
                  </a:lnTo>
                  <a:lnTo>
                    <a:pt x="249" y="368"/>
                  </a:lnTo>
                  <a:lnTo>
                    <a:pt x="248" y="368"/>
                  </a:lnTo>
                  <a:lnTo>
                    <a:pt x="247" y="368"/>
                  </a:lnTo>
                  <a:lnTo>
                    <a:pt x="247" y="367"/>
                  </a:lnTo>
                  <a:lnTo>
                    <a:pt x="248" y="367"/>
                  </a:lnTo>
                  <a:lnTo>
                    <a:pt x="248" y="366"/>
                  </a:lnTo>
                  <a:lnTo>
                    <a:pt x="249" y="366"/>
                  </a:lnTo>
                  <a:lnTo>
                    <a:pt x="248" y="366"/>
                  </a:lnTo>
                  <a:lnTo>
                    <a:pt x="247" y="365"/>
                  </a:lnTo>
                  <a:lnTo>
                    <a:pt x="247" y="366"/>
                  </a:lnTo>
                  <a:lnTo>
                    <a:pt x="246" y="366"/>
                  </a:lnTo>
                  <a:lnTo>
                    <a:pt x="245" y="367"/>
                  </a:lnTo>
                  <a:lnTo>
                    <a:pt x="244" y="367"/>
                  </a:lnTo>
                  <a:lnTo>
                    <a:pt x="244" y="368"/>
                  </a:lnTo>
                  <a:lnTo>
                    <a:pt x="243" y="369"/>
                  </a:lnTo>
                  <a:lnTo>
                    <a:pt x="243" y="371"/>
                  </a:lnTo>
                  <a:lnTo>
                    <a:pt x="242" y="372"/>
                  </a:lnTo>
                  <a:lnTo>
                    <a:pt x="240" y="372"/>
                  </a:lnTo>
                  <a:lnTo>
                    <a:pt x="239" y="372"/>
                  </a:lnTo>
                  <a:lnTo>
                    <a:pt x="239" y="373"/>
                  </a:lnTo>
                  <a:lnTo>
                    <a:pt x="239" y="374"/>
                  </a:lnTo>
                  <a:lnTo>
                    <a:pt x="240" y="374"/>
                  </a:lnTo>
                  <a:lnTo>
                    <a:pt x="239" y="374"/>
                  </a:lnTo>
                  <a:lnTo>
                    <a:pt x="237" y="374"/>
                  </a:lnTo>
                  <a:lnTo>
                    <a:pt x="237" y="375"/>
                  </a:lnTo>
                  <a:lnTo>
                    <a:pt x="236" y="376"/>
                  </a:lnTo>
                  <a:lnTo>
                    <a:pt x="236" y="377"/>
                  </a:lnTo>
                  <a:lnTo>
                    <a:pt x="237" y="377"/>
                  </a:lnTo>
                  <a:lnTo>
                    <a:pt x="238" y="380"/>
                  </a:lnTo>
                  <a:lnTo>
                    <a:pt x="239" y="381"/>
                  </a:lnTo>
                  <a:lnTo>
                    <a:pt x="240" y="382"/>
                  </a:lnTo>
                  <a:lnTo>
                    <a:pt x="240" y="384"/>
                  </a:lnTo>
                  <a:lnTo>
                    <a:pt x="240" y="385"/>
                  </a:lnTo>
                  <a:lnTo>
                    <a:pt x="239" y="388"/>
                  </a:lnTo>
                  <a:lnTo>
                    <a:pt x="239" y="389"/>
                  </a:lnTo>
                  <a:lnTo>
                    <a:pt x="238" y="389"/>
                  </a:lnTo>
                  <a:lnTo>
                    <a:pt x="237" y="389"/>
                  </a:lnTo>
                  <a:lnTo>
                    <a:pt x="237" y="388"/>
                  </a:lnTo>
                  <a:lnTo>
                    <a:pt x="236" y="388"/>
                  </a:lnTo>
                  <a:lnTo>
                    <a:pt x="235" y="388"/>
                  </a:lnTo>
                  <a:lnTo>
                    <a:pt x="234" y="388"/>
                  </a:lnTo>
                  <a:lnTo>
                    <a:pt x="232" y="389"/>
                  </a:lnTo>
                  <a:lnTo>
                    <a:pt x="232" y="390"/>
                  </a:lnTo>
                  <a:lnTo>
                    <a:pt x="232" y="391"/>
                  </a:lnTo>
                  <a:lnTo>
                    <a:pt x="234" y="392"/>
                  </a:lnTo>
                  <a:lnTo>
                    <a:pt x="235" y="393"/>
                  </a:lnTo>
                  <a:lnTo>
                    <a:pt x="235" y="394"/>
                  </a:lnTo>
                  <a:lnTo>
                    <a:pt x="235" y="396"/>
                  </a:lnTo>
                  <a:lnTo>
                    <a:pt x="234" y="396"/>
                  </a:lnTo>
                  <a:lnTo>
                    <a:pt x="234" y="397"/>
                  </a:lnTo>
                  <a:lnTo>
                    <a:pt x="235" y="400"/>
                  </a:lnTo>
                  <a:lnTo>
                    <a:pt x="235" y="401"/>
                  </a:lnTo>
                  <a:lnTo>
                    <a:pt x="234" y="401"/>
                  </a:lnTo>
                  <a:lnTo>
                    <a:pt x="234" y="400"/>
                  </a:lnTo>
                  <a:lnTo>
                    <a:pt x="232" y="400"/>
                  </a:lnTo>
                  <a:lnTo>
                    <a:pt x="232" y="401"/>
                  </a:lnTo>
                  <a:lnTo>
                    <a:pt x="232" y="402"/>
                  </a:lnTo>
                  <a:lnTo>
                    <a:pt x="231" y="402"/>
                  </a:lnTo>
                  <a:lnTo>
                    <a:pt x="229" y="405"/>
                  </a:lnTo>
                  <a:lnTo>
                    <a:pt x="230" y="406"/>
                  </a:lnTo>
                  <a:lnTo>
                    <a:pt x="229" y="406"/>
                  </a:lnTo>
                  <a:lnTo>
                    <a:pt x="228" y="407"/>
                  </a:lnTo>
                  <a:lnTo>
                    <a:pt x="228" y="408"/>
                  </a:lnTo>
                  <a:lnTo>
                    <a:pt x="227" y="408"/>
                  </a:lnTo>
                  <a:lnTo>
                    <a:pt x="226" y="408"/>
                  </a:lnTo>
                  <a:lnTo>
                    <a:pt x="225" y="409"/>
                  </a:lnTo>
                  <a:lnTo>
                    <a:pt x="225" y="410"/>
                  </a:lnTo>
                  <a:lnTo>
                    <a:pt x="223" y="410"/>
                  </a:lnTo>
                  <a:lnTo>
                    <a:pt x="222" y="410"/>
                  </a:lnTo>
                  <a:lnTo>
                    <a:pt x="221" y="410"/>
                  </a:lnTo>
                  <a:lnTo>
                    <a:pt x="220" y="410"/>
                  </a:lnTo>
                  <a:lnTo>
                    <a:pt x="219" y="410"/>
                  </a:lnTo>
                  <a:lnTo>
                    <a:pt x="218" y="410"/>
                  </a:lnTo>
                  <a:lnTo>
                    <a:pt x="217" y="411"/>
                  </a:lnTo>
                  <a:lnTo>
                    <a:pt x="215" y="411"/>
                  </a:lnTo>
                  <a:lnTo>
                    <a:pt x="214" y="411"/>
                  </a:lnTo>
                  <a:lnTo>
                    <a:pt x="213" y="411"/>
                  </a:lnTo>
                  <a:lnTo>
                    <a:pt x="212" y="413"/>
                  </a:lnTo>
                  <a:lnTo>
                    <a:pt x="211" y="413"/>
                  </a:lnTo>
                  <a:lnTo>
                    <a:pt x="211" y="414"/>
                  </a:lnTo>
                  <a:lnTo>
                    <a:pt x="210" y="415"/>
                  </a:lnTo>
                  <a:lnTo>
                    <a:pt x="209" y="415"/>
                  </a:lnTo>
                  <a:lnTo>
                    <a:pt x="207" y="415"/>
                  </a:lnTo>
                  <a:lnTo>
                    <a:pt x="206" y="416"/>
                  </a:lnTo>
                  <a:lnTo>
                    <a:pt x="205" y="416"/>
                  </a:lnTo>
                  <a:lnTo>
                    <a:pt x="204" y="416"/>
                  </a:lnTo>
                  <a:lnTo>
                    <a:pt x="205" y="416"/>
                  </a:lnTo>
                  <a:lnTo>
                    <a:pt x="205" y="417"/>
                  </a:lnTo>
                  <a:lnTo>
                    <a:pt x="206" y="417"/>
                  </a:lnTo>
                  <a:lnTo>
                    <a:pt x="207" y="417"/>
                  </a:lnTo>
                  <a:lnTo>
                    <a:pt x="209" y="418"/>
                  </a:lnTo>
                  <a:lnTo>
                    <a:pt x="209" y="419"/>
                  </a:lnTo>
                  <a:lnTo>
                    <a:pt x="209" y="421"/>
                  </a:lnTo>
                  <a:lnTo>
                    <a:pt x="207" y="422"/>
                  </a:lnTo>
                  <a:lnTo>
                    <a:pt x="207" y="423"/>
                  </a:lnTo>
                  <a:lnTo>
                    <a:pt x="209" y="423"/>
                  </a:lnTo>
                  <a:lnTo>
                    <a:pt x="210" y="423"/>
                  </a:lnTo>
                  <a:lnTo>
                    <a:pt x="210" y="424"/>
                  </a:lnTo>
                  <a:lnTo>
                    <a:pt x="210" y="427"/>
                  </a:lnTo>
                  <a:lnTo>
                    <a:pt x="211" y="427"/>
                  </a:lnTo>
                  <a:lnTo>
                    <a:pt x="211" y="428"/>
                  </a:lnTo>
                  <a:lnTo>
                    <a:pt x="210" y="428"/>
                  </a:lnTo>
                  <a:lnTo>
                    <a:pt x="209" y="428"/>
                  </a:lnTo>
                  <a:lnTo>
                    <a:pt x="209" y="430"/>
                  </a:lnTo>
                  <a:lnTo>
                    <a:pt x="209" y="433"/>
                  </a:lnTo>
                  <a:lnTo>
                    <a:pt x="209" y="434"/>
                  </a:lnTo>
                  <a:lnTo>
                    <a:pt x="207" y="435"/>
                  </a:lnTo>
                  <a:lnTo>
                    <a:pt x="207" y="436"/>
                  </a:lnTo>
                  <a:lnTo>
                    <a:pt x="207" y="438"/>
                  </a:lnTo>
                  <a:lnTo>
                    <a:pt x="206" y="438"/>
                  </a:lnTo>
                  <a:lnTo>
                    <a:pt x="205" y="438"/>
                  </a:lnTo>
                  <a:lnTo>
                    <a:pt x="202" y="439"/>
                  </a:lnTo>
                  <a:lnTo>
                    <a:pt x="202" y="440"/>
                  </a:lnTo>
                  <a:lnTo>
                    <a:pt x="202" y="441"/>
                  </a:lnTo>
                  <a:lnTo>
                    <a:pt x="202" y="442"/>
                  </a:lnTo>
                  <a:lnTo>
                    <a:pt x="203" y="442"/>
                  </a:lnTo>
                  <a:lnTo>
                    <a:pt x="204" y="444"/>
                  </a:lnTo>
                  <a:lnTo>
                    <a:pt x="204" y="445"/>
                  </a:lnTo>
                  <a:lnTo>
                    <a:pt x="204" y="448"/>
                  </a:lnTo>
                  <a:lnTo>
                    <a:pt x="203" y="448"/>
                  </a:lnTo>
                  <a:lnTo>
                    <a:pt x="203" y="449"/>
                  </a:lnTo>
                  <a:lnTo>
                    <a:pt x="203" y="450"/>
                  </a:lnTo>
                  <a:lnTo>
                    <a:pt x="203" y="451"/>
                  </a:lnTo>
                  <a:lnTo>
                    <a:pt x="203" y="452"/>
                  </a:lnTo>
                  <a:lnTo>
                    <a:pt x="203" y="453"/>
                  </a:lnTo>
                  <a:lnTo>
                    <a:pt x="203" y="455"/>
                  </a:lnTo>
                  <a:lnTo>
                    <a:pt x="202" y="456"/>
                  </a:lnTo>
                  <a:lnTo>
                    <a:pt x="202" y="457"/>
                  </a:lnTo>
                  <a:lnTo>
                    <a:pt x="202" y="458"/>
                  </a:lnTo>
                  <a:lnTo>
                    <a:pt x="201" y="458"/>
                  </a:lnTo>
                  <a:lnTo>
                    <a:pt x="200" y="458"/>
                  </a:lnTo>
                  <a:lnTo>
                    <a:pt x="198" y="458"/>
                  </a:lnTo>
                  <a:lnTo>
                    <a:pt x="196" y="458"/>
                  </a:lnTo>
                  <a:lnTo>
                    <a:pt x="193" y="459"/>
                  </a:lnTo>
                  <a:lnTo>
                    <a:pt x="190" y="460"/>
                  </a:lnTo>
                  <a:lnTo>
                    <a:pt x="189" y="460"/>
                  </a:lnTo>
                  <a:lnTo>
                    <a:pt x="189" y="461"/>
                  </a:lnTo>
                  <a:lnTo>
                    <a:pt x="189" y="463"/>
                  </a:lnTo>
                  <a:lnTo>
                    <a:pt x="189" y="464"/>
                  </a:lnTo>
                  <a:lnTo>
                    <a:pt x="188" y="463"/>
                  </a:lnTo>
                  <a:lnTo>
                    <a:pt x="188" y="464"/>
                  </a:lnTo>
                  <a:lnTo>
                    <a:pt x="187" y="465"/>
                  </a:lnTo>
                  <a:lnTo>
                    <a:pt x="187" y="466"/>
                  </a:lnTo>
                  <a:lnTo>
                    <a:pt x="184" y="466"/>
                  </a:lnTo>
                  <a:lnTo>
                    <a:pt x="181" y="465"/>
                  </a:lnTo>
                  <a:lnTo>
                    <a:pt x="180" y="464"/>
                  </a:lnTo>
                  <a:lnTo>
                    <a:pt x="180" y="463"/>
                  </a:lnTo>
                  <a:lnTo>
                    <a:pt x="180" y="461"/>
                  </a:lnTo>
                  <a:lnTo>
                    <a:pt x="181" y="461"/>
                  </a:lnTo>
                  <a:lnTo>
                    <a:pt x="180" y="461"/>
                  </a:lnTo>
                  <a:lnTo>
                    <a:pt x="181" y="460"/>
                  </a:lnTo>
                  <a:lnTo>
                    <a:pt x="181" y="459"/>
                  </a:lnTo>
                  <a:lnTo>
                    <a:pt x="181" y="458"/>
                  </a:lnTo>
                  <a:lnTo>
                    <a:pt x="181" y="457"/>
                  </a:lnTo>
                  <a:lnTo>
                    <a:pt x="181" y="456"/>
                  </a:lnTo>
                  <a:lnTo>
                    <a:pt x="180" y="456"/>
                  </a:lnTo>
                  <a:lnTo>
                    <a:pt x="179" y="456"/>
                  </a:lnTo>
                  <a:lnTo>
                    <a:pt x="179" y="455"/>
                  </a:lnTo>
                  <a:lnTo>
                    <a:pt x="180" y="455"/>
                  </a:lnTo>
                  <a:lnTo>
                    <a:pt x="180" y="453"/>
                  </a:lnTo>
                  <a:lnTo>
                    <a:pt x="180" y="452"/>
                  </a:lnTo>
                  <a:lnTo>
                    <a:pt x="181" y="452"/>
                  </a:lnTo>
                  <a:lnTo>
                    <a:pt x="180" y="451"/>
                  </a:lnTo>
                  <a:lnTo>
                    <a:pt x="179" y="451"/>
                  </a:lnTo>
                  <a:lnTo>
                    <a:pt x="180" y="450"/>
                  </a:lnTo>
                  <a:lnTo>
                    <a:pt x="180" y="449"/>
                  </a:lnTo>
                  <a:lnTo>
                    <a:pt x="179" y="449"/>
                  </a:lnTo>
                  <a:lnTo>
                    <a:pt x="178" y="450"/>
                  </a:lnTo>
                  <a:lnTo>
                    <a:pt x="177" y="450"/>
                  </a:lnTo>
                  <a:lnTo>
                    <a:pt x="176" y="450"/>
                  </a:lnTo>
                  <a:lnTo>
                    <a:pt x="175" y="450"/>
                  </a:lnTo>
                  <a:lnTo>
                    <a:pt x="175" y="451"/>
                  </a:lnTo>
                  <a:lnTo>
                    <a:pt x="175" y="452"/>
                  </a:lnTo>
                  <a:lnTo>
                    <a:pt x="175" y="453"/>
                  </a:lnTo>
                  <a:lnTo>
                    <a:pt x="175" y="455"/>
                  </a:lnTo>
                  <a:lnTo>
                    <a:pt x="173" y="455"/>
                  </a:lnTo>
                  <a:lnTo>
                    <a:pt x="171" y="455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69" y="452"/>
                  </a:lnTo>
                  <a:lnTo>
                    <a:pt x="168" y="451"/>
                  </a:lnTo>
                  <a:lnTo>
                    <a:pt x="167" y="451"/>
                  </a:lnTo>
                  <a:lnTo>
                    <a:pt x="167" y="452"/>
                  </a:lnTo>
                  <a:lnTo>
                    <a:pt x="167" y="453"/>
                  </a:lnTo>
                  <a:lnTo>
                    <a:pt x="167" y="455"/>
                  </a:lnTo>
                  <a:lnTo>
                    <a:pt x="167" y="456"/>
                  </a:lnTo>
                  <a:lnTo>
                    <a:pt x="167" y="457"/>
                  </a:lnTo>
                  <a:lnTo>
                    <a:pt x="167" y="458"/>
                  </a:lnTo>
                  <a:lnTo>
                    <a:pt x="168" y="458"/>
                  </a:lnTo>
                  <a:lnTo>
                    <a:pt x="168" y="459"/>
                  </a:lnTo>
                  <a:lnTo>
                    <a:pt x="167" y="460"/>
                  </a:lnTo>
                  <a:lnTo>
                    <a:pt x="167" y="461"/>
                  </a:lnTo>
                  <a:lnTo>
                    <a:pt x="165" y="460"/>
                  </a:lnTo>
                  <a:lnTo>
                    <a:pt x="164" y="460"/>
                  </a:lnTo>
                  <a:lnTo>
                    <a:pt x="163" y="460"/>
                  </a:lnTo>
                  <a:lnTo>
                    <a:pt x="161" y="460"/>
                  </a:lnTo>
                  <a:lnTo>
                    <a:pt x="161" y="461"/>
                  </a:lnTo>
                  <a:lnTo>
                    <a:pt x="159" y="460"/>
                  </a:lnTo>
                  <a:lnTo>
                    <a:pt x="158" y="461"/>
                  </a:lnTo>
                  <a:lnTo>
                    <a:pt x="158" y="464"/>
                  </a:lnTo>
                  <a:lnTo>
                    <a:pt x="158" y="465"/>
                  </a:lnTo>
                  <a:lnTo>
                    <a:pt x="159" y="465"/>
                  </a:lnTo>
                  <a:lnTo>
                    <a:pt x="159" y="466"/>
                  </a:lnTo>
                  <a:lnTo>
                    <a:pt x="158" y="466"/>
                  </a:lnTo>
                  <a:lnTo>
                    <a:pt x="158" y="467"/>
                  </a:lnTo>
                  <a:lnTo>
                    <a:pt x="156" y="467"/>
                  </a:lnTo>
                  <a:lnTo>
                    <a:pt x="155" y="466"/>
                  </a:lnTo>
                  <a:lnTo>
                    <a:pt x="154" y="465"/>
                  </a:lnTo>
                  <a:lnTo>
                    <a:pt x="151" y="464"/>
                  </a:lnTo>
                  <a:lnTo>
                    <a:pt x="148" y="464"/>
                  </a:lnTo>
                  <a:lnTo>
                    <a:pt x="147" y="464"/>
                  </a:lnTo>
                  <a:lnTo>
                    <a:pt x="146" y="464"/>
                  </a:lnTo>
                  <a:lnTo>
                    <a:pt x="146" y="463"/>
                  </a:lnTo>
                  <a:lnTo>
                    <a:pt x="146" y="461"/>
                  </a:lnTo>
                  <a:lnTo>
                    <a:pt x="146" y="460"/>
                  </a:lnTo>
                  <a:lnTo>
                    <a:pt x="145" y="460"/>
                  </a:lnTo>
                  <a:lnTo>
                    <a:pt x="145" y="461"/>
                  </a:lnTo>
                  <a:lnTo>
                    <a:pt x="144" y="461"/>
                  </a:lnTo>
                  <a:lnTo>
                    <a:pt x="144" y="460"/>
                  </a:lnTo>
                  <a:lnTo>
                    <a:pt x="144" y="459"/>
                  </a:lnTo>
                  <a:lnTo>
                    <a:pt x="143" y="459"/>
                  </a:lnTo>
                  <a:lnTo>
                    <a:pt x="143" y="458"/>
                  </a:lnTo>
                  <a:lnTo>
                    <a:pt x="143" y="457"/>
                  </a:lnTo>
                  <a:lnTo>
                    <a:pt x="142" y="457"/>
                  </a:lnTo>
                  <a:lnTo>
                    <a:pt x="140" y="458"/>
                  </a:lnTo>
                  <a:lnTo>
                    <a:pt x="140" y="459"/>
                  </a:lnTo>
                  <a:lnTo>
                    <a:pt x="140" y="458"/>
                  </a:lnTo>
                  <a:lnTo>
                    <a:pt x="139" y="459"/>
                  </a:lnTo>
                  <a:lnTo>
                    <a:pt x="139" y="458"/>
                  </a:lnTo>
                  <a:lnTo>
                    <a:pt x="138" y="458"/>
                  </a:lnTo>
                  <a:lnTo>
                    <a:pt x="137" y="458"/>
                  </a:lnTo>
                  <a:lnTo>
                    <a:pt x="137" y="459"/>
                  </a:lnTo>
                  <a:lnTo>
                    <a:pt x="136" y="459"/>
                  </a:lnTo>
                  <a:lnTo>
                    <a:pt x="135" y="460"/>
                  </a:lnTo>
                  <a:lnTo>
                    <a:pt x="136" y="460"/>
                  </a:lnTo>
                  <a:lnTo>
                    <a:pt x="135" y="460"/>
                  </a:lnTo>
                  <a:lnTo>
                    <a:pt x="135" y="461"/>
                  </a:lnTo>
                  <a:lnTo>
                    <a:pt x="134" y="461"/>
                  </a:lnTo>
                  <a:lnTo>
                    <a:pt x="135" y="461"/>
                  </a:lnTo>
                  <a:lnTo>
                    <a:pt x="134" y="463"/>
                  </a:lnTo>
                  <a:lnTo>
                    <a:pt x="134" y="464"/>
                  </a:lnTo>
                  <a:lnTo>
                    <a:pt x="133" y="465"/>
                  </a:lnTo>
                  <a:lnTo>
                    <a:pt x="131" y="465"/>
                  </a:lnTo>
                  <a:lnTo>
                    <a:pt x="130" y="466"/>
                  </a:lnTo>
                  <a:lnTo>
                    <a:pt x="129" y="466"/>
                  </a:lnTo>
                  <a:lnTo>
                    <a:pt x="129" y="467"/>
                  </a:lnTo>
                  <a:lnTo>
                    <a:pt x="128" y="467"/>
                  </a:lnTo>
                  <a:lnTo>
                    <a:pt x="128" y="466"/>
                  </a:lnTo>
                  <a:lnTo>
                    <a:pt x="128" y="465"/>
                  </a:lnTo>
                  <a:lnTo>
                    <a:pt x="128" y="464"/>
                  </a:lnTo>
                  <a:lnTo>
                    <a:pt x="128" y="463"/>
                  </a:lnTo>
                  <a:lnTo>
                    <a:pt x="128" y="461"/>
                  </a:lnTo>
                  <a:lnTo>
                    <a:pt x="127" y="461"/>
                  </a:lnTo>
                  <a:lnTo>
                    <a:pt x="126" y="461"/>
                  </a:lnTo>
                  <a:lnTo>
                    <a:pt x="125" y="460"/>
                  </a:lnTo>
                  <a:lnTo>
                    <a:pt x="123" y="460"/>
                  </a:lnTo>
                  <a:lnTo>
                    <a:pt x="123" y="459"/>
                  </a:lnTo>
                  <a:lnTo>
                    <a:pt x="123" y="458"/>
                  </a:lnTo>
                  <a:lnTo>
                    <a:pt x="122" y="458"/>
                  </a:lnTo>
                  <a:lnTo>
                    <a:pt x="121" y="459"/>
                  </a:lnTo>
                  <a:lnTo>
                    <a:pt x="120" y="458"/>
                  </a:lnTo>
                  <a:lnTo>
                    <a:pt x="120" y="457"/>
                  </a:lnTo>
                  <a:lnTo>
                    <a:pt x="119" y="456"/>
                  </a:lnTo>
                  <a:lnTo>
                    <a:pt x="119" y="455"/>
                  </a:lnTo>
                  <a:lnTo>
                    <a:pt x="118" y="449"/>
                  </a:lnTo>
                  <a:lnTo>
                    <a:pt x="117" y="448"/>
                  </a:lnTo>
                  <a:lnTo>
                    <a:pt x="118" y="445"/>
                  </a:lnTo>
                  <a:lnTo>
                    <a:pt x="118" y="444"/>
                  </a:lnTo>
                  <a:lnTo>
                    <a:pt x="118" y="441"/>
                  </a:lnTo>
                  <a:lnTo>
                    <a:pt x="118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5" y="439"/>
                  </a:lnTo>
                  <a:lnTo>
                    <a:pt x="115" y="440"/>
                  </a:lnTo>
                  <a:lnTo>
                    <a:pt x="114" y="440"/>
                  </a:lnTo>
                  <a:lnTo>
                    <a:pt x="113" y="440"/>
                  </a:lnTo>
                  <a:lnTo>
                    <a:pt x="113" y="439"/>
                  </a:lnTo>
                  <a:lnTo>
                    <a:pt x="112" y="439"/>
                  </a:lnTo>
                  <a:lnTo>
                    <a:pt x="111" y="441"/>
                  </a:lnTo>
                  <a:lnTo>
                    <a:pt x="111" y="442"/>
                  </a:lnTo>
                  <a:lnTo>
                    <a:pt x="110" y="442"/>
                  </a:lnTo>
                  <a:lnTo>
                    <a:pt x="109" y="442"/>
                  </a:lnTo>
                  <a:lnTo>
                    <a:pt x="108" y="442"/>
                  </a:lnTo>
                  <a:lnTo>
                    <a:pt x="106" y="442"/>
                  </a:lnTo>
                  <a:lnTo>
                    <a:pt x="106" y="441"/>
                  </a:lnTo>
                  <a:lnTo>
                    <a:pt x="108" y="440"/>
                  </a:lnTo>
                  <a:lnTo>
                    <a:pt x="109" y="439"/>
                  </a:lnTo>
                  <a:lnTo>
                    <a:pt x="109" y="438"/>
                  </a:lnTo>
                  <a:lnTo>
                    <a:pt x="109" y="436"/>
                  </a:lnTo>
                  <a:lnTo>
                    <a:pt x="110" y="436"/>
                  </a:lnTo>
                  <a:lnTo>
                    <a:pt x="111" y="435"/>
                  </a:lnTo>
                  <a:lnTo>
                    <a:pt x="111" y="434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2"/>
                  </a:lnTo>
                  <a:lnTo>
                    <a:pt x="113" y="432"/>
                  </a:lnTo>
                  <a:lnTo>
                    <a:pt x="114" y="433"/>
                  </a:lnTo>
                  <a:lnTo>
                    <a:pt x="115" y="433"/>
                  </a:lnTo>
                  <a:lnTo>
                    <a:pt x="115" y="432"/>
                  </a:lnTo>
                  <a:lnTo>
                    <a:pt x="117" y="431"/>
                  </a:lnTo>
                  <a:lnTo>
                    <a:pt x="115" y="431"/>
                  </a:lnTo>
                  <a:lnTo>
                    <a:pt x="114" y="431"/>
                  </a:lnTo>
                  <a:lnTo>
                    <a:pt x="114" y="430"/>
                  </a:lnTo>
                  <a:lnTo>
                    <a:pt x="115" y="430"/>
                  </a:lnTo>
                  <a:lnTo>
                    <a:pt x="117" y="430"/>
                  </a:lnTo>
                  <a:lnTo>
                    <a:pt x="115" y="430"/>
                  </a:lnTo>
                  <a:lnTo>
                    <a:pt x="114" y="428"/>
                  </a:lnTo>
                  <a:lnTo>
                    <a:pt x="113" y="428"/>
                  </a:lnTo>
                  <a:lnTo>
                    <a:pt x="112" y="428"/>
                  </a:lnTo>
                  <a:lnTo>
                    <a:pt x="111" y="427"/>
                  </a:lnTo>
                  <a:lnTo>
                    <a:pt x="111" y="426"/>
                  </a:lnTo>
                  <a:lnTo>
                    <a:pt x="110" y="426"/>
                  </a:lnTo>
                  <a:lnTo>
                    <a:pt x="108" y="426"/>
                  </a:lnTo>
                  <a:lnTo>
                    <a:pt x="108" y="425"/>
                  </a:lnTo>
                  <a:lnTo>
                    <a:pt x="106" y="424"/>
                  </a:lnTo>
                  <a:lnTo>
                    <a:pt x="106" y="422"/>
                  </a:lnTo>
                  <a:lnTo>
                    <a:pt x="105" y="421"/>
                  </a:lnTo>
                  <a:lnTo>
                    <a:pt x="105" y="422"/>
                  </a:lnTo>
                  <a:lnTo>
                    <a:pt x="104" y="422"/>
                  </a:lnTo>
                  <a:lnTo>
                    <a:pt x="103" y="422"/>
                  </a:lnTo>
                  <a:lnTo>
                    <a:pt x="103" y="421"/>
                  </a:lnTo>
                  <a:lnTo>
                    <a:pt x="102" y="421"/>
                  </a:lnTo>
                  <a:lnTo>
                    <a:pt x="103" y="413"/>
                  </a:lnTo>
                  <a:lnTo>
                    <a:pt x="103" y="411"/>
                  </a:lnTo>
                  <a:lnTo>
                    <a:pt x="103" y="410"/>
                  </a:lnTo>
                  <a:lnTo>
                    <a:pt x="102" y="409"/>
                  </a:lnTo>
                  <a:lnTo>
                    <a:pt x="101" y="409"/>
                  </a:lnTo>
                  <a:lnTo>
                    <a:pt x="100" y="409"/>
                  </a:lnTo>
                  <a:lnTo>
                    <a:pt x="100" y="408"/>
                  </a:lnTo>
                  <a:lnTo>
                    <a:pt x="101" y="407"/>
                  </a:lnTo>
                  <a:lnTo>
                    <a:pt x="101" y="406"/>
                  </a:lnTo>
                  <a:lnTo>
                    <a:pt x="100" y="406"/>
                  </a:lnTo>
                  <a:lnTo>
                    <a:pt x="100" y="405"/>
                  </a:lnTo>
                  <a:lnTo>
                    <a:pt x="98" y="405"/>
                  </a:lnTo>
                  <a:lnTo>
                    <a:pt x="97" y="403"/>
                  </a:lnTo>
                  <a:lnTo>
                    <a:pt x="97" y="402"/>
                  </a:lnTo>
                  <a:lnTo>
                    <a:pt x="97" y="401"/>
                  </a:lnTo>
                  <a:lnTo>
                    <a:pt x="98" y="401"/>
                  </a:lnTo>
                  <a:lnTo>
                    <a:pt x="98" y="400"/>
                  </a:lnTo>
                  <a:lnTo>
                    <a:pt x="98" y="399"/>
                  </a:lnTo>
                  <a:lnTo>
                    <a:pt x="97" y="399"/>
                  </a:lnTo>
                  <a:lnTo>
                    <a:pt x="96" y="398"/>
                  </a:lnTo>
                  <a:lnTo>
                    <a:pt x="93" y="397"/>
                  </a:lnTo>
                  <a:lnTo>
                    <a:pt x="92" y="396"/>
                  </a:lnTo>
                  <a:lnTo>
                    <a:pt x="89" y="396"/>
                  </a:lnTo>
                  <a:lnTo>
                    <a:pt x="88" y="396"/>
                  </a:lnTo>
                  <a:lnTo>
                    <a:pt x="87" y="396"/>
                  </a:lnTo>
                  <a:lnTo>
                    <a:pt x="86" y="396"/>
                  </a:lnTo>
                  <a:lnTo>
                    <a:pt x="85" y="397"/>
                  </a:lnTo>
                  <a:lnTo>
                    <a:pt x="86" y="398"/>
                  </a:lnTo>
                  <a:lnTo>
                    <a:pt x="87" y="398"/>
                  </a:lnTo>
                  <a:lnTo>
                    <a:pt x="87" y="399"/>
                  </a:lnTo>
                  <a:lnTo>
                    <a:pt x="88" y="399"/>
                  </a:lnTo>
                  <a:lnTo>
                    <a:pt x="88" y="400"/>
                  </a:lnTo>
                  <a:lnTo>
                    <a:pt x="88" y="401"/>
                  </a:lnTo>
                  <a:lnTo>
                    <a:pt x="87" y="401"/>
                  </a:lnTo>
                  <a:lnTo>
                    <a:pt x="87" y="402"/>
                  </a:lnTo>
                  <a:lnTo>
                    <a:pt x="85" y="402"/>
                  </a:lnTo>
                  <a:lnTo>
                    <a:pt x="83" y="403"/>
                  </a:lnTo>
                  <a:lnTo>
                    <a:pt x="83" y="405"/>
                  </a:lnTo>
                  <a:lnTo>
                    <a:pt x="79" y="406"/>
                  </a:lnTo>
                  <a:lnTo>
                    <a:pt x="78" y="406"/>
                  </a:lnTo>
                  <a:lnTo>
                    <a:pt x="77" y="406"/>
                  </a:lnTo>
                  <a:lnTo>
                    <a:pt x="77" y="407"/>
                  </a:lnTo>
                  <a:lnTo>
                    <a:pt x="77" y="408"/>
                  </a:lnTo>
                  <a:lnTo>
                    <a:pt x="77" y="409"/>
                  </a:lnTo>
                  <a:lnTo>
                    <a:pt x="76" y="409"/>
                  </a:lnTo>
                  <a:lnTo>
                    <a:pt x="75" y="409"/>
                  </a:lnTo>
                  <a:lnTo>
                    <a:pt x="73" y="409"/>
                  </a:lnTo>
                  <a:lnTo>
                    <a:pt x="72" y="409"/>
                  </a:lnTo>
                  <a:lnTo>
                    <a:pt x="71" y="409"/>
                  </a:lnTo>
                  <a:lnTo>
                    <a:pt x="71" y="408"/>
                  </a:lnTo>
                  <a:lnTo>
                    <a:pt x="70" y="408"/>
                  </a:lnTo>
                  <a:lnTo>
                    <a:pt x="69" y="408"/>
                  </a:lnTo>
                  <a:lnTo>
                    <a:pt x="69" y="407"/>
                  </a:lnTo>
                  <a:lnTo>
                    <a:pt x="68" y="407"/>
                  </a:lnTo>
                  <a:lnTo>
                    <a:pt x="67" y="407"/>
                  </a:lnTo>
                  <a:lnTo>
                    <a:pt x="67" y="406"/>
                  </a:lnTo>
                  <a:lnTo>
                    <a:pt x="66" y="406"/>
                  </a:lnTo>
                  <a:lnTo>
                    <a:pt x="64" y="406"/>
                  </a:lnTo>
                  <a:lnTo>
                    <a:pt x="63" y="405"/>
                  </a:lnTo>
                  <a:lnTo>
                    <a:pt x="62" y="405"/>
                  </a:lnTo>
                  <a:lnTo>
                    <a:pt x="61" y="405"/>
                  </a:lnTo>
                  <a:lnTo>
                    <a:pt x="60" y="405"/>
                  </a:lnTo>
                  <a:lnTo>
                    <a:pt x="60" y="403"/>
                  </a:lnTo>
                  <a:lnTo>
                    <a:pt x="59" y="405"/>
                  </a:lnTo>
                  <a:lnTo>
                    <a:pt x="58" y="405"/>
                  </a:lnTo>
                  <a:lnTo>
                    <a:pt x="56" y="405"/>
                  </a:lnTo>
                  <a:lnTo>
                    <a:pt x="56" y="406"/>
                  </a:lnTo>
                  <a:lnTo>
                    <a:pt x="56" y="405"/>
                  </a:lnTo>
                  <a:lnTo>
                    <a:pt x="55" y="405"/>
                  </a:lnTo>
                  <a:lnTo>
                    <a:pt x="55" y="406"/>
                  </a:lnTo>
                  <a:lnTo>
                    <a:pt x="54" y="406"/>
                  </a:lnTo>
                  <a:lnTo>
                    <a:pt x="54" y="407"/>
                  </a:lnTo>
                  <a:lnTo>
                    <a:pt x="53" y="407"/>
                  </a:lnTo>
                  <a:lnTo>
                    <a:pt x="52" y="407"/>
                  </a:lnTo>
                  <a:lnTo>
                    <a:pt x="53" y="408"/>
                  </a:lnTo>
                  <a:lnTo>
                    <a:pt x="52" y="408"/>
                  </a:lnTo>
                  <a:lnTo>
                    <a:pt x="52" y="409"/>
                  </a:lnTo>
                  <a:lnTo>
                    <a:pt x="51" y="409"/>
                  </a:lnTo>
                  <a:lnTo>
                    <a:pt x="51" y="410"/>
                  </a:lnTo>
                  <a:lnTo>
                    <a:pt x="50" y="411"/>
                  </a:lnTo>
                  <a:lnTo>
                    <a:pt x="48" y="411"/>
                  </a:lnTo>
                  <a:lnTo>
                    <a:pt x="48" y="413"/>
                  </a:lnTo>
                  <a:lnTo>
                    <a:pt x="48" y="414"/>
                  </a:lnTo>
                  <a:lnTo>
                    <a:pt x="47" y="414"/>
                  </a:lnTo>
                  <a:lnTo>
                    <a:pt x="46" y="414"/>
                  </a:lnTo>
                  <a:lnTo>
                    <a:pt x="45" y="413"/>
                  </a:lnTo>
                  <a:lnTo>
                    <a:pt x="44" y="410"/>
                  </a:lnTo>
                  <a:lnTo>
                    <a:pt x="44" y="409"/>
                  </a:lnTo>
                  <a:lnTo>
                    <a:pt x="43" y="409"/>
                  </a:lnTo>
                  <a:lnTo>
                    <a:pt x="44" y="408"/>
                  </a:lnTo>
                  <a:lnTo>
                    <a:pt x="44" y="407"/>
                  </a:lnTo>
                  <a:lnTo>
                    <a:pt x="43" y="407"/>
                  </a:lnTo>
                  <a:lnTo>
                    <a:pt x="42" y="406"/>
                  </a:lnTo>
                  <a:lnTo>
                    <a:pt x="41" y="405"/>
                  </a:lnTo>
                  <a:lnTo>
                    <a:pt x="39" y="403"/>
                  </a:lnTo>
                  <a:lnTo>
                    <a:pt x="38" y="403"/>
                  </a:lnTo>
                  <a:lnTo>
                    <a:pt x="37" y="405"/>
                  </a:lnTo>
                  <a:lnTo>
                    <a:pt x="36" y="405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4" y="407"/>
                  </a:lnTo>
                  <a:lnTo>
                    <a:pt x="34" y="408"/>
                  </a:lnTo>
                  <a:lnTo>
                    <a:pt x="33" y="408"/>
                  </a:lnTo>
                  <a:lnTo>
                    <a:pt x="33" y="409"/>
                  </a:lnTo>
                  <a:lnTo>
                    <a:pt x="31" y="410"/>
                  </a:lnTo>
                  <a:lnTo>
                    <a:pt x="30" y="410"/>
                  </a:lnTo>
                  <a:lnTo>
                    <a:pt x="29" y="410"/>
                  </a:lnTo>
                  <a:lnTo>
                    <a:pt x="28" y="410"/>
                  </a:lnTo>
                  <a:lnTo>
                    <a:pt x="28" y="409"/>
                  </a:lnTo>
                  <a:lnTo>
                    <a:pt x="27" y="409"/>
                  </a:lnTo>
                  <a:lnTo>
                    <a:pt x="26" y="408"/>
                  </a:lnTo>
                  <a:lnTo>
                    <a:pt x="26" y="407"/>
                  </a:lnTo>
                  <a:lnTo>
                    <a:pt x="23" y="406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2"/>
                  </a:lnTo>
                  <a:lnTo>
                    <a:pt x="25" y="401"/>
                  </a:lnTo>
                  <a:lnTo>
                    <a:pt x="25" y="400"/>
                  </a:lnTo>
                  <a:lnTo>
                    <a:pt x="25" y="399"/>
                  </a:lnTo>
                  <a:lnTo>
                    <a:pt x="26" y="399"/>
                  </a:lnTo>
                  <a:lnTo>
                    <a:pt x="26" y="398"/>
                  </a:lnTo>
                  <a:lnTo>
                    <a:pt x="26" y="397"/>
                  </a:lnTo>
                  <a:lnTo>
                    <a:pt x="27" y="397"/>
                  </a:lnTo>
                  <a:lnTo>
                    <a:pt x="27" y="396"/>
                  </a:lnTo>
                  <a:lnTo>
                    <a:pt x="26" y="396"/>
                  </a:lnTo>
                  <a:lnTo>
                    <a:pt x="26" y="394"/>
                  </a:lnTo>
                  <a:lnTo>
                    <a:pt x="25" y="394"/>
                  </a:lnTo>
                  <a:lnTo>
                    <a:pt x="23" y="394"/>
                  </a:lnTo>
                  <a:lnTo>
                    <a:pt x="23" y="393"/>
                  </a:lnTo>
                  <a:lnTo>
                    <a:pt x="25" y="393"/>
                  </a:lnTo>
                  <a:lnTo>
                    <a:pt x="25" y="392"/>
                  </a:lnTo>
                  <a:lnTo>
                    <a:pt x="25" y="391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6" y="389"/>
                  </a:lnTo>
                  <a:lnTo>
                    <a:pt x="26" y="388"/>
                  </a:lnTo>
                  <a:lnTo>
                    <a:pt x="26" y="386"/>
                  </a:lnTo>
                  <a:lnTo>
                    <a:pt x="26" y="385"/>
                  </a:lnTo>
                  <a:lnTo>
                    <a:pt x="25" y="385"/>
                  </a:lnTo>
                  <a:lnTo>
                    <a:pt x="25" y="384"/>
                  </a:lnTo>
                  <a:lnTo>
                    <a:pt x="25" y="383"/>
                  </a:lnTo>
                  <a:lnTo>
                    <a:pt x="26" y="383"/>
                  </a:lnTo>
                  <a:lnTo>
                    <a:pt x="25" y="383"/>
                  </a:lnTo>
                  <a:lnTo>
                    <a:pt x="25" y="382"/>
                  </a:lnTo>
                  <a:lnTo>
                    <a:pt x="26" y="382"/>
                  </a:lnTo>
                  <a:lnTo>
                    <a:pt x="26" y="381"/>
                  </a:lnTo>
                  <a:lnTo>
                    <a:pt x="26" y="380"/>
                  </a:lnTo>
                  <a:lnTo>
                    <a:pt x="26" y="381"/>
                  </a:lnTo>
                  <a:lnTo>
                    <a:pt x="25" y="381"/>
                  </a:lnTo>
                  <a:lnTo>
                    <a:pt x="25" y="380"/>
                  </a:lnTo>
                  <a:lnTo>
                    <a:pt x="25" y="378"/>
                  </a:lnTo>
                  <a:lnTo>
                    <a:pt x="23" y="378"/>
                  </a:lnTo>
                  <a:lnTo>
                    <a:pt x="25" y="377"/>
                  </a:lnTo>
                  <a:lnTo>
                    <a:pt x="23" y="377"/>
                  </a:lnTo>
                  <a:lnTo>
                    <a:pt x="22" y="376"/>
                  </a:lnTo>
                  <a:lnTo>
                    <a:pt x="21" y="376"/>
                  </a:lnTo>
                  <a:lnTo>
                    <a:pt x="21" y="375"/>
                  </a:lnTo>
                  <a:lnTo>
                    <a:pt x="21" y="374"/>
                  </a:lnTo>
                  <a:lnTo>
                    <a:pt x="20" y="373"/>
                  </a:lnTo>
                  <a:lnTo>
                    <a:pt x="21" y="373"/>
                  </a:lnTo>
                  <a:lnTo>
                    <a:pt x="21" y="372"/>
                  </a:lnTo>
                  <a:lnTo>
                    <a:pt x="20" y="371"/>
                  </a:lnTo>
                  <a:lnTo>
                    <a:pt x="19" y="369"/>
                  </a:lnTo>
                  <a:lnTo>
                    <a:pt x="19" y="368"/>
                  </a:lnTo>
                  <a:lnTo>
                    <a:pt x="19" y="369"/>
                  </a:lnTo>
                  <a:lnTo>
                    <a:pt x="18" y="368"/>
                  </a:lnTo>
                  <a:lnTo>
                    <a:pt x="19" y="368"/>
                  </a:lnTo>
                  <a:lnTo>
                    <a:pt x="18" y="368"/>
                  </a:lnTo>
                  <a:lnTo>
                    <a:pt x="17" y="368"/>
                  </a:lnTo>
                  <a:lnTo>
                    <a:pt x="17" y="367"/>
                  </a:lnTo>
                  <a:lnTo>
                    <a:pt x="16" y="367"/>
                  </a:lnTo>
                  <a:lnTo>
                    <a:pt x="14" y="368"/>
                  </a:lnTo>
                  <a:lnTo>
                    <a:pt x="14" y="369"/>
                  </a:lnTo>
                  <a:lnTo>
                    <a:pt x="13" y="371"/>
                  </a:lnTo>
                  <a:lnTo>
                    <a:pt x="12" y="371"/>
                  </a:lnTo>
                  <a:lnTo>
                    <a:pt x="12" y="369"/>
                  </a:lnTo>
                  <a:lnTo>
                    <a:pt x="11" y="368"/>
                  </a:lnTo>
                  <a:lnTo>
                    <a:pt x="11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6" y="361"/>
                  </a:lnTo>
                  <a:lnTo>
                    <a:pt x="6" y="360"/>
                  </a:lnTo>
                  <a:lnTo>
                    <a:pt x="5" y="359"/>
                  </a:lnTo>
                  <a:lnTo>
                    <a:pt x="5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8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6" y="341"/>
                  </a:lnTo>
                  <a:lnTo>
                    <a:pt x="5" y="340"/>
                  </a:lnTo>
                  <a:lnTo>
                    <a:pt x="4" y="340"/>
                  </a:lnTo>
                  <a:lnTo>
                    <a:pt x="4" y="339"/>
                  </a:lnTo>
                  <a:lnTo>
                    <a:pt x="4" y="338"/>
                  </a:lnTo>
                  <a:lnTo>
                    <a:pt x="2" y="338"/>
                  </a:lnTo>
                  <a:lnTo>
                    <a:pt x="1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1" y="333"/>
                  </a:lnTo>
                  <a:lnTo>
                    <a:pt x="2" y="332"/>
                  </a:lnTo>
                  <a:lnTo>
                    <a:pt x="2" y="331"/>
                  </a:lnTo>
                  <a:lnTo>
                    <a:pt x="3" y="330"/>
                  </a:lnTo>
                  <a:lnTo>
                    <a:pt x="2" y="329"/>
                  </a:lnTo>
                  <a:lnTo>
                    <a:pt x="2" y="327"/>
                  </a:lnTo>
                  <a:lnTo>
                    <a:pt x="1" y="327"/>
                  </a:lnTo>
                  <a:lnTo>
                    <a:pt x="1" y="326"/>
                  </a:lnTo>
                  <a:lnTo>
                    <a:pt x="0" y="326"/>
                  </a:lnTo>
                  <a:lnTo>
                    <a:pt x="0" y="32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39">
              <a:extLst>
                <a:ext uri="{FF2B5EF4-FFF2-40B4-BE49-F238E27FC236}">
                  <a16:creationId xmlns:a16="http://schemas.microsoft.com/office/drawing/2014/main" id="{6E79E5F9-E9B1-6A31-9D16-5CA7F47376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792" y="1877533"/>
              <a:ext cx="506439" cy="411922"/>
            </a:xfrm>
            <a:custGeom>
              <a:avLst/>
              <a:gdLst>
                <a:gd name="T0" fmla="*/ 43 w 359"/>
                <a:gd name="T1" fmla="*/ 21 h 292"/>
                <a:gd name="T2" fmla="*/ 79 w 359"/>
                <a:gd name="T3" fmla="*/ 3 h 292"/>
                <a:gd name="T4" fmla="*/ 125 w 359"/>
                <a:gd name="T5" fmla="*/ 25 h 292"/>
                <a:gd name="T6" fmla="*/ 164 w 359"/>
                <a:gd name="T7" fmla="*/ 20 h 292"/>
                <a:gd name="T8" fmla="*/ 189 w 359"/>
                <a:gd name="T9" fmla="*/ 32 h 292"/>
                <a:gd name="T10" fmla="*/ 262 w 359"/>
                <a:gd name="T11" fmla="*/ 16 h 292"/>
                <a:gd name="T12" fmla="*/ 291 w 359"/>
                <a:gd name="T13" fmla="*/ 25 h 292"/>
                <a:gd name="T14" fmla="*/ 301 w 359"/>
                <a:gd name="T15" fmla="*/ 16 h 292"/>
                <a:gd name="T16" fmla="*/ 313 w 359"/>
                <a:gd name="T17" fmla="*/ 12 h 292"/>
                <a:gd name="T18" fmla="*/ 344 w 359"/>
                <a:gd name="T19" fmla="*/ 47 h 292"/>
                <a:gd name="T20" fmla="*/ 357 w 359"/>
                <a:gd name="T21" fmla="*/ 59 h 292"/>
                <a:gd name="T22" fmla="*/ 350 w 359"/>
                <a:gd name="T23" fmla="*/ 76 h 292"/>
                <a:gd name="T24" fmla="*/ 330 w 359"/>
                <a:gd name="T25" fmla="*/ 89 h 292"/>
                <a:gd name="T26" fmla="*/ 316 w 359"/>
                <a:gd name="T27" fmla="*/ 118 h 292"/>
                <a:gd name="T28" fmla="*/ 304 w 359"/>
                <a:gd name="T29" fmla="*/ 138 h 292"/>
                <a:gd name="T30" fmla="*/ 295 w 359"/>
                <a:gd name="T31" fmla="*/ 162 h 292"/>
                <a:gd name="T32" fmla="*/ 286 w 359"/>
                <a:gd name="T33" fmla="*/ 174 h 292"/>
                <a:gd name="T34" fmla="*/ 273 w 359"/>
                <a:gd name="T35" fmla="*/ 200 h 292"/>
                <a:gd name="T36" fmla="*/ 265 w 359"/>
                <a:gd name="T37" fmla="*/ 215 h 292"/>
                <a:gd name="T38" fmla="*/ 254 w 359"/>
                <a:gd name="T39" fmla="*/ 226 h 292"/>
                <a:gd name="T40" fmla="*/ 238 w 359"/>
                <a:gd name="T41" fmla="*/ 208 h 292"/>
                <a:gd name="T42" fmla="*/ 223 w 359"/>
                <a:gd name="T43" fmla="*/ 209 h 292"/>
                <a:gd name="T44" fmla="*/ 199 w 359"/>
                <a:gd name="T45" fmla="*/ 231 h 292"/>
                <a:gd name="T46" fmla="*/ 184 w 359"/>
                <a:gd name="T47" fmla="*/ 248 h 292"/>
                <a:gd name="T48" fmla="*/ 179 w 359"/>
                <a:gd name="T49" fmla="*/ 270 h 292"/>
                <a:gd name="T50" fmla="*/ 171 w 359"/>
                <a:gd name="T51" fmla="*/ 275 h 292"/>
                <a:gd name="T52" fmla="*/ 169 w 359"/>
                <a:gd name="T53" fmla="*/ 277 h 292"/>
                <a:gd name="T54" fmla="*/ 151 w 359"/>
                <a:gd name="T55" fmla="*/ 285 h 292"/>
                <a:gd name="T56" fmla="*/ 145 w 359"/>
                <a:gd name="T57" fmla="*/ 282 h 292"/>
                <a:gd name="T58" fmla="*/ 135 w 359"/>
                <a:gd name="T59" fmla="*/ 281 h 292"/>
                <a:gd name="T60" fmla="*/ 133 w 359"/>
                <a:gd name="T61" fmla="*/ 285 h 292"/>
                <a:gd name="T62" fmla="*/ 129 w 359"/>
                <a:gd name="T63" fmla="*/ 279 h 292"/>
                <a:gd name="T64" fmla="*/ 129 w 359"/>
                <a:gd name="T65" fmla="*/ 288 h 292"/>
                <a:gd name="T66" fmla="*/ 123 w 359"/>
                <a:gd name="T67" fmla="*/ 280 h 292"/>
                <a:gd name="T68" fmla="*/ 125 w 359"/>
                <a:gd name="T69" fmla="*/ 289 h 292"/>
                <a:gd name="T70" fmla="*/ 120 w 359"/>
                <a:gd name="T71" fmla="*/ 288 h 292"/>
                <a:gd name="T72" fmla="*/ 116 w 359"/>
                <a:gd name="T73" fmla="*/ 284 h 292"/>
                <a:gd name="T74" fmla="*/ 108 w 359"/>
                <a:gd name="T75" fmla="*/ 287 h 292"/>
                <a:gd name="T76" fmla="*/ 102 w 359"/>
                <a:gd name="T77" fmla="*/ 290 h 292"/>
                <a:gd name="T78" fmla="*/ 98 w 359"/>
                <a:gd name="T79" fmla="*/ 290 h 292"/>
                <a:gd name="T80" fmla="*/ 86 w 359"/>
                <a:gd name="T81" fmla="*/ 279 h 292"/>
                <a:gd name="T82" fmla="*/ 83 w 359"/>
                <a:gd name="T83" fmla="*/ 267 h 292"/>
                <a:gd name="T84" fmla="*/ 84 w 359"/>
                <a:gd name="T85" fmla="*/ 258 h 292"/>
                <a:gd name="T86" fmla="*/ 84 w 359"/>
                <a:gd name="T87" fmla="*/ 258 h 292"/>
                <a:gd name="T88" fmla="*/ 82 w 359"/>
                <a:gd name="T89" fmla="*/ 251 h 292"/>
                <a:gd name="T90" fmla="*/ 78 w 359"/>
                <a:gd name="T91" fmla="*/ 251 h 292"/>
                <a:gd name="T92" fmla="*/ 78 w 359"/>
                <a:gd name="T93" fmla="*/ 242 h 292"/>
                <a:gd name="T94" fmla="*/ 56 w 359"/>
                <a:gd name="T95" fmla="*/ 231 h 292"/>
                <a:gd name="T96" fmla="*/ 28 w 359"/>
                <a:gd name="T97" fmla="*/ 224 h 292"/>
                <a:gd name="T98" fmla="*/ 24 w 359"/>
                <a:gd name="T99" fmla="*/ 223 h 292"/>
                <a:gd name="T100" fmla="*/ 1 w 359"/>
                <a:gd name="T101" fmla="*/ 225 h 292"/>
                <a:gd name="T102" fmla="*/ 2 w 359"/>
                <a:gd name="T103" fmla="*/ 208 h 292"/>
                <a:gd name="T104" fmla="*/ 1 w 359"/>
                <a:gd name="T105" fmla="*/ 180 h 292"/>
                <a:gd name="T106" fmla="*/ 1 w 359"/>
                <a:gd name="T107" fmla="*/ 156 h 292"/>
                <a:gd name="T108" fmla="*/ 14 w 359"/>
                <a:gd name="T109" fmla="*/ 142 h 292"/>
                <a:gd name="T110" fmla="*/ 19 w 359"/>
                <a:gd name="T111" fmla="*/ 125 h 292"/>
                <a:gd name="T112" fmla="*/ 28 w 359"/>
                <a:gd name="T113" fmla="*/ 108 h 292"/>
                <a:gd name="T114" fmla="*/ 32 w 359"/>
                <a:gd name="T115" fmla="*/ 95 h 292"/>
                <a:gd name="T116" fmla="*/ 146 w 359"/>
                <a:gd name="T117" fmla="*/ 285 h 292"/>
                <a:gd name="T118" fmla="*/ 139 w 359"/>
                <a:gd name="T119" fmla="*/ 287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9" h="292">
                  <a:moveTo>
                    <a:pt x="27" y="67"/>
                  </a:moveTo>
                  <a:lnTo>
                    <a:pt x="30" y="66"/>
                  </a:lnTo>
                  <a:lnTo>
                    <a:pt x="30" y="65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8" y="62"/>
                  </a:lnTo>
                  <a:lnTo>
                    <a:pt x="28" y="61"/>
                  </a:lnTo>
                  <a:lnTo>
                    <a:pt x="28" y="59"/>
                  </a:lnTo>
                  <a:lnTo>
                    <a:pt x="30" y="58"/>
                  </a:lnTo>
                  <a:lnTo>
                    <a:pt x="28" y="56"/>
                  </a:lnTo>
                  <a:lnTo>
                    <a:pt x="28" y="54"/>
                  </a:lnTo>
                  <a:lnTo>
                    <a:pt x="30" y="50"/>
                  </a:lnTo>
                  <a:lnTo>
                    <a:pt x="30" y="42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42" y="28"/>
                  </a:lnTo>
                  <a:lnTo>
                    <a:pt x="43" y="2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6" y="5"/>
                  </a:lnTo>
                  <a:lnTo>
                    <a:pt x="77" y="5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6" y="2"/>
                  </a:lnTo>
                  <a:lnTo>
                    <a:pt x="94" y="4"/>
                  </a:lnTo>
                  <a:lnTo>
                    <a:pt x="103" y="7"/>
                  </a:lnTo>
                  <a:lnTo>
                    <a:pt x="103" y="8"/>
                  </a:lnTo>
                  <a:lnTo>
                    <a:pt x="104" y="8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8" y="7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19" y="17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5" y="25"/>
                  </a:lnTo>
                  <a:lnTo>
                    <a:pt x="126" y="26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8" y="28"/>
                  </a:lnTo>
                  <a:lnTo>
                    <a:pt x="131" y="28"/>
                  </a:lnTo>
                  <a:lnTo>
                    <a:pt x="132" y="28"/>
                  </a:lnTo>
                  <a:lnTo>
                    <a:pt x="133" y="26"/>
                  </a:lnTo>
                  <a:lnTo>
                    <a:pt x="135" y="24"/>
                  </a:lnTo>
                  <a:lnTo>
                    <a:pt x="136" y="24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41" y="24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4" y="20"/>
                  </a:lnTo>
                  <a:lnTo>
                    <a:pt x="165" y="20"/>
                  </a:lnTo>
                  <a:lnTo>
                    <a:pt x="165" y="21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8" y="23"/>
                  </a:lnTo>
                  <a:lnTo>
                    <a:pt x="171" y="25"/>
                  </a:lnTo>
                  <a:lnTo>
                    <a:pt x="173" y="25"/>
                  </a:lnTo>
                  <a:lnTo>
                    <a:pt x="174" y="25"/>
                  </a:lnTo>
                  <a:lnTo>
                    <a:pt x="175" y="25"/>
                  </a:lnTo>
                  <a:lnTo>
                    <a:pt x="176" y="26"/>
                  </a:lnTo>
                  <a:lnTo>
                    <a:pt x="177" y="28"/>
                  </a:lnTo>
                  <a:lnTo>
                    <a:pt x="178" y="29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7" y="32"/>
                  </a:lnTo>
                  <a:lnTo>
                    <a:pt x="189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0" y="33"/>
                  </a:lnTo>
                  <a:lnTo>
                    <a:pt x="207" y="33"/>
                  </a:lnTo>
                  <a:lnTo>
                    <a:pt x="208" y="33"/>
                  </a:lnTo>
                  <a:lnTo>
                    <a:pt x="213" y="26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6" y="25"/>
                  </a:lnTo>
                  <a:lnTo>
                    <a:pt x="216" y="24"/>
                  </a:lnTo>
                  <a:lnTo>
                    <a:pt x="217" y="23"/>
                  </a:lnTo>
                  <a:lnTo>
                    <a:pt x="223" y="20"/>
                  </a:lnTo>
                  <a:lnTo>
                    <a:pt x="224" y="20"/>
                  </a:lnTo>
                  <a:lnTo>
                    <a:pt x="238" y="16"/>
                  </a:lnTo>
                  <a:lnTo>
                    <a:pt x="242" y="16"/>
                  </a:lnTo>
                  <a:lnTo>
                    <a:pt x="248" y="16"/>
                  </a:lnTo>
                  <a:lnTo>
                    <a:pt x="262" y="16"/>
                  </a:lnTo>
                  <a:lnTo>
                    <a:pt x="271" y="19"/>
                  </a:lnTo>
                  <a:lnTo>
                    <a:pt x="274" y="21"/>
                  </a:lnTo>
                  <a:lnTo>
                    <a:pt x="278" y="23"/>
                  </a:lnTo>
                  <a:lnTo>
                    <a:pt x="279" y="24"/>
                  </a:lnTo>
                  <a:lnTo>
                    <a:pt x="280" y="24"/>
                  </a:lnTo>
                  <a:lnTo>
                    <a:pt x="282" y="24"/>
                  </a:lnTo>
                  <a:lnTo>
                    <a:pt x="283" y="24"/>
                  </a:lnTo>
                  <a:lnTo>
                    <a:pt x="284" y="24"/>
                  </a:lnTo>
                  <a:lnTo>
                    <a:pt x="285" y="24"/>
                  </a:lnTo>
                  <a:lnTo>
                    <a:pt x="286" y="24"/>
                  </a:lnTo>
                  <a:lnTo>
                    <a:pt x="286" y="25"/>
                  </a:lnTo>
                  <a:lnTo>
                    <a:pt x="287" y="25"/>
                  </a:lnTo>
                  <a:lnTo>
                    <a:pt x="287" y="24"/>
                  </a:lnTo>
                  <a:lnTo>
                    <a:pt x="287" y="25"/>
                  </a:lnTo>
                  <a:lnTo>
                    <a:pt x="288" y="25"/>
                  </a:lnTo>
                  <a:lnTo>
                    <a:pt x="290" y="25"/>
                  </a:lnTo>
                  <a:lnTo>
                    <a:pt x="291" y="25"/>
                  </a:lnTo>
                  <a:lnTo>
                    <a:pt x="292" y="25"/>
                  </a:lnTo>
                  <a:lnTo>
                    <a:pt x="293" y="25"/>
                  </a:lnTo>
                  <a:lnTo>
                    <a:pt x="293" y="23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2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5" y="21"/>
                  </a:lnTo>
                  <a:lnTo>
                    <a:pt x="296" y="20"/>
                  </a:lnTo>
                  <a:lnTo>
                    <a:pt x="298" y="20"/>
                  </a:lnTo>
                  <a:lnTo>
                    <a:pt x="298" y="19"/>
                  </a:lnTo>
                  <a:lnTo>
                    <a:pt x="299" y="19"/>
                  </a:lnTo>
                  <a:lnTo>
                    <a:pt x="300" y="19"/>
                  </a:lnTo>
                  <a:lnTo>
                    <a:pt x="300" y="17"/>
                  </a:lnTo>
                  <a:lnTo>
                    <a:pt x="301" y="17"/>
                  </a:lnTo>
                  <a:lnTo>
                    <a:pt x="301" y="16"/>
                  </a:lnTo>
                  <a:lnTo>
                    <a:pt x="302" y="16"/>
                  </a:lnTo>
                  <a:lnTo>
                    <a:pt x="302" y="15"/>
                  </a:lnTo>
                  <a:lnTo>
                    <a:pt x="303" y="15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3" y="13"/>
                  </a:lnTo>
                  <a:lnTo>
                    <a:pt x="304" y="13"/>
                  </a:lnTo>
                  <a:lnTo>
                    <a:pt x="305" y="13"/>
                  </a:lnTo>
                  <a:lnTo>
                    <a:pt x="307" y="13"/>
                  </a:lnTo>
                  <a:lnTo>
                    <a:pt x="309" y="12"/>
                  </a:lnTo>
                  <a:lnTo>
                    <a:pt x="310" y="11"/>
                  </a:lnTo>
                  <a:lnTo>
                    <a:pt x="311" y="11"/>
                  </a:lnTo>
                  <a:lnTo>
                    <a:pt x="311" y="12"/>
                  </a:lnTo>
                  <a:lnTo>
                    <a:pt x="312" y="12"/>
                  </a:lnTo>
                  <a:lnTo>
                    <a:pt x="312" y="11"/>
                  </a:lnTo>
                  <a:lnTo>
                    <a:pt x="313" y="11"/>
                  </a:lnTo>
                  <a:lnTo>
                    <a:pt x="313" y="12"/>
                  </a:lnTo>
                  <a:lnTo>
                    <a:pt x="315" y="12"/>
                  </a:lnTo>
                  <a:lnTo>
                    <a:pt x="316" y="11"/>
                  </a:lnTo>
                  <a:lnTo>
                    <a:pt x="316" y="9"/>
                  </a:lnTo>
                  <a:lnTo>
                    <a:pt x="316" y="8"/>
                  </a:lnTo>
                  <a:lnTo>
                    <a:pt x="317" y="8"/>
                  </a:lnTo>
                  <a:lnTo>
                    <a:pt x="318" y="7"/>
                  </a:lnTo>
                  <a:lnTo>
                    <a:pt x="318" y="6"/>
                  </a:lnTo>
                  <a:lnTo>
                    <a:pt x="319" y="6"/>
                  </a:lnTo>
                  <a:lnTo>
                    <a:pt x="327" y="6"/>
                  </a:lnTo>
                  <a:lnTo>
                    <a:pt x="334" y="16"/>
                  </a:lnTo>
                  <a:lnTo>
                    <a:pt x="341" y="25"/>
                  </a:lnTo>
                  <a:lnTo>
                    <a:pt x="342" y="33"/>
                  </a:lnTo>
                  <a:lnTo>
                    <a:pt x="344" y="41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4" y="47"/>
                  </a:lnTo>
                  <a:lnTo>
                    <a:pt x="345" y="47"/>
                  </a:lnTo>
                  <a:lnTo>
                    <a:pt x="351" y="48"/>
                  </a:lnTo>
                  <a:lnTo>
                    <a:pt x="353" y="48"/>
                  </a:lnTo>
                  <a:lnTo>
                    <a:pt x="353" y="49"/>
                  </a:lnTo>
                  <a:lnTo>
                    <a:pt x="354" y="49"/>
                  </a:lnTo>
                  <a:lnTo>
                    <a:pt x="354" y="50"/>
                  </a:lnTo>
                  <a:lnTo>
                    <a:pt x="355" y="50"/>
                  </a:lnTo>
                  <a:lnTo>
                    <a:pt x="354" y="51"/>
                  </a:lnTo>
                  <a:lnTo>
                    <a:pt x="355" y="51"/>
                  </a:lnTo>
                  <a:lnTo>
                    <a:pt x="357" y="53"/>
                  </a:lnTo>
                  <a:lnTo>
                    <a:pt x="358" y="53"/>
                  </a:lnTo>
                  <a:lnTo>
                    <a:pt x="359" y="54"/>
                  </a:lnTo>
                  <a:lnTo>
                    <a:pt x="358" y="54"/>
                  </a:lnTo>
                  <a:lnTo>
                    <a:pt x="358" y="55"/>
                  </a:lnTo>
                  <a:lnTo>
                    <a:pt x="357" y="57"/>
                  </a:lnTo>
                  <a:lnTo>
                    <a:pt x="357" y="58"/>
                  </a:lnTo>
                  <a:lnTo>
                    <a:pt x="357" y="59"/>
                  </a:lnTo>
                  <a:lnTo>
                    <a:pt x="357" y="61"/>
                  </a:lnTo>
                  <a:lnTo>
                    <a:pt x="357" y="62"/>
                  </a:lnTo>
                  <a:lnTo>
                    <a:pt x="355" y="65"/>
                  </a:lnTo>
                  <a:lnTo>
                    <a:pt x="354" y="67"/>
                  </a:lnTo>
                  <a:lnTo>
                    <a:pt x="355" y="67"/>
                  </a:lnTo>
                  <a:lnTo>
                    <a:pt x="355" y="69"/>
                  </a:lnTo>
                  <a:lnTo>
                    <a:pt x="357" y="69"/>
                  </a:lnTo>
                  <a:lnTo>
                    <a:pt x="357" y="70"/>
                  </a:lnTo>
                  <a:lnTo>
                    <a:pt x="357" y="71"/>
                  </a:lnTo>
                  <a:lnTo>
                    <a:pt x="357" y="72"/>
                  </a:lnTo>
                  <a:lnTo>
                    <a:pt x="357" y="73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4" y="74"/>
                  </a:lnTo>
                  <a:lnTo>
                    <a:pt x="353" y="75"/>
                  </a:lnTo>
                  <a:lnTo>
                    <a:pt x="352" y="76"/>
                  </a:lnTo>
                  <a:lnTo>
                    <a:pt x="350" y="76"/>
                  </a:lnTo>
                  <a:lnTo>
                    <a:pt x="350" y="78"/>
                  </a:lnTo>
                  <a:lnTo>
                    <a:pt x="346" y="80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3" y="82"/>
                  </a:lnTo>
                  <a:lnTo>
                    <a:pt x="342" y="82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7" y="81"/>
                  </a:lnTo>
                  <a:lnTo>
                    <a:pt x="336" y="81"/>
                  </a:lnTo>
                  <a:lnTo>
                    <a:pt x="335" y="82"/>
                  </a:lnTo>
                  <a:lnTo>
                    <a:pt x="335" y="83"/>
                  </a:lnTo>
                  <a:lnTo>
                    <a:pt x="334" y="86"/>
                  </a:lnTo>
                  <a:lnTo>
                    <a:pt x="333" y="87"/>
                  </a:lnTo>
                  <a:lnTo>
                    <a:pt x="332" y="88"/>
                  </a:lnTo>
                  <a:lnTo>
                    <a:pt x="330" y="88"/>
                  </a:lnTo>
                  <a:lnTo>
                    <a:pt x="330" y="89"/>
                  </a:lnTo>
                  <a:lnTo>
                    <a:pt x="330" y="90"/>
                  </a:lnTo>
                  <a:lnTo>
                    <a:pt x="330" y="91"/>
                  </a:lnTo>
                  <a:lnTo>
                    <a:pt x="325" y="99"/>
                  </a:lnTo>
                  <a:lnTo>
                    <a:pt x="325" y="100"/>
                  </a:lnTo>
                  <a:lnTo>
                    <a:pt x="324" y="104"/>
                  </a:lnTo>
                  <a:lnTo>
                    <a:pt x="323" y="109"/>
                  </a:lnTo>
                  <a:lnTo>
                    <a:pt x="321" y="112"/>
                  </a:lnTo>
                  <a:lnTo>
                    <a:pt x="321" y="113"/>
                  </a:lnTo>
                  <a:lnTo>
                    <a:pt x="323" y="113"/>
                  </a:lnTo>
                  <a:lnTo>
                    <a:pt x="321" y="114"/>
                  </a:lnTo>
                  <a:lnTo>
                    <a:pt x="321" y="115"/>
                  </a:lnTo>
                  <a:lnTo>
                    <a:pt x="320" y="115"/>
                  </a:lnTo>
                  <a:lnTo>
                    <a:pt x="320" y="116"/>
                  </a:lnTo>
                  <a:lnTo>
                    <a:pt x="319" y="116"/>
                  </a:lnTo>
                  <a:lnTo>
                    <a:pt x="317" y="116"/>
                  </a:lnTo>
                  <a:lnTo>
                    <a:pt x="316" y="117"/>
                  </a:lnTo>
                  <a:lnTo>
                    <a:pt x="316" y="118"/>
                  </a:lnTo>
                  <a:lnTo>
                    <a:pt x="316" y="120"/>
                  </a:lnTo>
                  <a:lnTo>
                    <a:pt x="316" y="121"/>
                  </a:lnTo>
                  <a:lnTo>
                    <a:pt x="315" y="122"/>
                  </a:lnTo>
                  <a:lnTo>
                    <a:pt x="315" y="123"/>
                  </a:lnTo>
                  <a:lnTo>
                    <a:pt x="315" y="124"/>
                  </a:lnTo>
                  <a:lnTo>
                    <a:pt x="316" y="124"/>
                  </a:lnTo>
                  <a:lnTo>
                    <a:pt x="317" y="125"/>
                  </a:lnTo>
                  <a:lnTo>
                    <a:pt x="316" y="125"/>
                  </a:lnTo>
                  <a:lnTo>
                    <a:pt x="316" y="126"/>
                  </a:lnTo>
                  <a:lnTo>
                    <a:pt x="316" y="129"/>
                  </a:lnTo>
                  <a:lnTo>
                    <a:pt x="315" y="131"/>
                  </a:lnTo>
                  <a:lnTo>
                    <a:pt x="315" y="133"/>
                  </a:lnTo>
                  <a:lnTo>
                    <a:pt x="312" y="134"/>
                  </a:lnTo>
                  <a:lnTo>
                    <a:pt x="310" y="134"/>
                  </a:lnTo>
                  <a:lnTo>
                    <a:pt x="308" y="136"/>
                  </a:lnTo>
                  <a:lnTo>
                    <a:pt x="307" y="137"/>
                  </a:lnTo>
                  <a:lnTo>
                    <a:pt x="304" y="138"/>
                  </a:lnTo>
                  <a:lnTo>
                    <a:pt x="304" y="139"/>
                  </a:lnTo>
                  <a:lnTo>
                    <a:pt x="305" y="139"/>
                  </a:lnTo>
                  <a:lnTo>
                    <a:pt x="305" y="140"/>
                  </a:lnTo>
                  <a:lnTo>
                    <a:pt x="305" y="141"/>
                  </a:lnTo>
                  <a:lnTo>
                    <a:pt x="305" y="142"/>
                  </a:lnTo>
                  <a:lnTo>
                    <a:pt x="303" y="145"/>
                  </a:lnTo>
                  <a:lnTo>
                    <a:pt x="303" y="147"/>
                  </a:lnTo>
                  <a:lnTo>
                    <a:pt x="303" y="148"/>
                  </a:lnTo>
                  <a:lnTo>
                    <a:pt x="303" y="149"/>
                  </a:lnTo>
                  <a:lnTo>
                    <a:pt x="302" y="155"/>
                  </a:lnTo>
                  <a:lnTo>
                    <a:pt x="302" y="156"/>
                  </a:lnTo>
                  <a:lnTo>
                    <a:pt x="302" y="157"/>
                  </a:lnTo>
                  <a:lnTo>
                    <a:pt x="301" y="157"/>
                  </a:lnTo>
                  <a:lnTo>
                    <a:pt x="300" y="157"/>
                  </a:lnTo>
                  <a:lnTo>
                    <a:pt x="300" y="158"/>
                  </a:lnTo>
                  <a:lnTo>
                    <a:pt x="299" y="159"/>
                  </a:lnTo>
                  <a:lnTo>
                    <a:pt x="295" y="162"/>
                  </a:lnTo>
                  <a:lnTo>
                    <a:pt x="294" y="162"/>
                  </a:lnTo>
                  <a:lnTo>
                    <a:pt x="293" y="160"/>
                  </a:lnTo>
                  <a:lnTo>
                    <a:pt x="292" y="162"/>
                  </a:lnTo>
                  <a:lnTo>
                    <a:pt x="291" y="162"/>
                  </a:lnTo>
                  <a:lnTo>
                    <a:pt x="290" y="162"/>
                  </a:lnTo>
                  <a:lnTo>
                    <a:pt x="291" y="164"/>
                  </a:lnTo>
                  <a:lnTo>
                    <a:pt x="291" y="165"/>
                  </a:lnTo>
                  <a:lnTo>
                    <a:pt x="290" y="166"/>
                  </a:lnTo>
                  <a:lnTo>
                    <a:pt x="288" y="166"/>
                  </a:lnTo>
                  <a:lnTo>
                    <a:pt x="288" y="167"/>
                  </a:lnTo>
                  <a:lnTo>
                    <a:pt x="287" y="167"/>
                  </a:lnTo>
                  <a:lnTo>
                    <a:pt x="286" y="167"/>
                  </a:lnTo>
                  <a:lnTo>
                    <a:pt x="285" y="168"/>
                  </a:lnTo>
                  <a:lnTo>
                    <a:pt x="285" y="170"/>
                  </a:lnTo>
                  <a:lnTo>
                    <a:pt x="285" y="171"/>
                  </a:lnTo>
                  <a:lnTo>
                    <a:pt x="286" y="173"/>
                  </a:lnTo>
                  <a:lnTo>
                    <a:pt x="286" y="174"/>
                  </a:lnTo>
                  <a:lnTo>
                    <a:pt x="285" y="174"/>
                  </a:lnTo>
                  <a:lnTo>
                    <a:pt x="284" y="176"/>
                  </a:lnTo>
                  <a:lnTo>
                    <a:pt x="284" y="178"/>
                  </a:lnTo>
                  <a:lnTo>
                    <a:pt x="284" y="179"/>
                  </a:lnTo>
                  <a:lnTo>
                    <a:pt x="284" y="180"/>
                  </a:lnTo>
                  <a:lnTo>
                    <a:pt x="284" y="181"/>
                  </a:lnTo>
                  <a:lnTo>
                    <a:pt x="283" y="182"/>
                  </a:lnTo>
                  <a:lnTo>
                    <a:pt x="280" y="187"/>
                  </a:lnTo>
                  <a:lnTo>
                    <a:pt x="279" y="188"/>
                  </a:lnTo>
                  <a:lnTo>
                    <a:pt x="279" y="189"/>
                  </a:lnTo>
                  <a:lnTo>
                    <a:pt x="279" y="190"/>
                  </a:lnTo>
                  <a:lnTo>
                    <a:pt x="279" y="192"/>
                  </a:lnTo>
                  <a:lnTo>
                    <a:pt x="278" y="193"/>
                  </a:lnTo>
                  <a:lnTo>
                    <a:pt x="277" y="195"/>
                  </a:lnTo>
                  <a:lnTo>
                    <a:pt x="276" y="196"/>
                  </a:lnTo>
                  <a:lnTo>
                    <a:pt x="274" y="198"/>
                  </a:lnTo>
                  <a:lnTo>
                    <a:pt x="273" y="200"/>
                  </a:lnTo>
                  <a:lnTo>
                    <a:pt x="271" y="201"/>
                  </a:lnTo>
                  <a:lnTo>
                    <a:pt x="270" y="201"/>
                  </a:lnTo>
                  <a:lnTo>
                    <a:pt x="271" y="203"/>
                  </a:lnTo>
                  <a:lnTo>
                    <a:pt x="273" y="203"/>
                  </a:lnTo>
                  <a:lnTo>
                    <a:pt x="274" y="205"/>
                  </a:lnTo>
                  <a:lnTo>
                    <a:pt x="275" y="206"/>
                  </a:lnTo>
                  <a:lnTo>
                    <a:pt x="275" y="207"/>
                  </a:lnTo>
                  <a:lnTo>
                    <a:pt x="274" y="207"/>
                  </a:lnTo>
                  <a:lnTo>
                    <a:pt x="273" y="208"/>
                  </a:lnTo>
                  <a:lnTo>
                    <a:pt x="271" y="209"/>
                  </a:lnTo>
                  <a:lnTo>
                    <a:pt x="270" y="209"/>
                  </a:lnTo>
                  <a:lnTo>
                    <a:pt x="270" y="210"/>
                  </a:lnTo>
                  <a:lnTo>
                    <a:pt x="269" y="210"/>
                  </a:lnTo>
                  <a:lnTo>
                    <a:pt x="267" y="212"/>
                  </a:lnTo>
                  <a:lnTo>
                    <a:pt x="266" y="214"/>
                  </a:lnTo>
                  <a:lnTo>
                    <a:pt x="265" y="214"/>
                  </a:lnTo>
                  <a:lnTo>
                    <a:pt x="265" y="215"/>
                  </a:lnTo>
                  <a:lnTo>
                    <a:pt x="266" y="216"/>
                  </a:lnTo>
                  <a:lnTo>
                    <a:pt x="266" y="217"/>
                  </a:lnTo>
                  <a:lnTo>
                    <a:pt x="266" y="218"/>
                  </a:lnTo>
                  <a:lnTo>
                    <a:pt x="265" y="221"/>
                  </a:lnTo>
                  <a:lnTo>
                    <a:pt x="263" y="222"/>
                  </a:lnTo>
                  <a:lnTo>
                    <a:pt x="262" y="222"/>
                  </a:lnTo>
                  <a:lnTo>
                    <a:pt x="261" y="223"/>
                  </a:lnTo>
                  <a:lnTo>
                    <a:pt x="261" y="224"/>
                  </a:lnTo>
                  <a:lnTo>
                    <a:pt x="260" y="225"/>
                  </a:lnTo>
                  <a:lnTo>
                    <a:pt x="260" y="226"/>
                  </a:lnTo>
                  <a:lnTo>
                    <a:pt x="259" y="226"/>
                  </a:lnTo>
                  <a:lnTo>
                    <a:pt x="258" y="226"/>
                  </a:lnTo>
                  <a:lnTo>
                    <a:pt x="257" y="226"/>
                  </a:lnTo>
                  <a:lnTo>
                    <a:pt x="257" y="227"/>
                  </a:lnTo>
                  <a:lnTo>
                    <a:pt x="257" y="226"/>
                  </a:lnTo>
                  <a:lnTo>
                    <a:pt x="256" y="226"/>
                  </a:lnTo>
                  <a:lnTo>
                    <a:pt x="254" y="226"/>
                  </a:lnTo>
                  <a:lnTo>
                    <a:pt x="253" y="227"/>
                  </a:lnTo>
                  <a:lnTo>
                    <a:pt x="252" y="226"/>
                  </a:lnTo>
                  <a:lnTo>
                    <a:pt x="251" y="225"/>
                  </a:lnTo>
                  <a:lnTo>
                    <a:pt x="251" y="223"/>
                  </a:lnTo>
                  <a:lnTo>
                    <a:pt x="251" y="222"/>
                  </a:lnTo>
                  <a:lnTo>
                    <a:pt x="251" y="221"/>
                  </a:lnTo>
                  <a:lnTo>
                    <a:pt x="250" y="218"/>
                  </a:lnTo>
                  <a:lnTo>
                    <a:pt x="250" y="217"/>
                  </a:lnTo>
                  <a:lnTo>
                    <a:pt x="249" y="217"/>
                  </a:lnTo>
                  <a:lnTo>
                    <a:pt x="246" y="216"/>
                  </a:lnTo>
                  <a:lnTo>
                    <a:pt x="245" y="215"/>
                  </a:lnTo>
                  <a:lnTo>
                    <a:pt x="244" y="214"/>
                  </a:lnTo>
                  <a:lnTo>
                    <a:pt x="244" y="213"/>
                  </a:lnTo>
                  <a:lnTo>
                    <a:pt x="244" y="212"/>
                  </a:lnTo>
                  <a:lnTo>
                    <a:pt x="243" y="210"/>
                  </a:lnTo>
                  <a:lnTo>
                    <a:pt x="241" y="209"/>
                  </a:lnTo>
                  <a:lnTo>
                    <a:pt x="238" y="208"/>
                  </a:lnTo>
                  <a:lnTo>
                    <a:pt x="237" y="208"/>
                  </a:lnTo>
                  <a:lnTo>
                    <a:pt x="236" y="207"/>
                  </a:lnTo>
                  <a:lnTo>
                    <a:pt x="236" y="206"/>
                  </a:lnTo>
                  <a:lnTo>
                    <a:pt x="236" y="207"/>
                  </a:lnTo>
                  <a:lnTo>
                    <a:pt x="235" y="208"/>
                  </a:lnTo>
                  <a:lnTo>
                    <a:pt x="235" y="209"/>
                  </a:lnTo>
                  <a:lnTo>
                    <a:pt x="235" y="212"/>
                  </a:lnTo>
                  <a:lnTo>
                    <a:pt x="234" y="212"/>
                  </a:lnTo>
                  <a:lnTo>
                    <a:pt x="234" y="213"/>
                  </a:lnTo>
                  <a:lnTo>
                    <a:pt x="234" y="214"/>
                  </a:lnTo>
                  <a:lnTo>
                    <a:pt x="226" y="214"/>
                  </a:lnTo>
                  <a:lnTo>
                    <a:pt x="225" y="214"/>
                  </a:lnTo>
                  <a:lnTo>
                    <a:pt x="225" y="213"/>
                  </a:lnTo>
                  <a:lnTo>
                    <a:pt x="224" y="213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3" y="209"/>
                  </a:lnTo>
                  <a:lnTo>
                    <a:pt x="223" y="210"/>
                  </a:lnTo>
                  <a:lnTo>
                    <a:pt x="215" y="216"/>
                  </a:lnTo>
                  <a:lnTo>
                    <a:pt x="213" y="216"/>
                  </a:lnTo>
                  <a:lnTo>
                    <a:pt x="212" y="216"/>
                  </a:lnTo>
                  <a:lnTo>
                    <a:pt x="210" y="224"/>
                  </a:lnTo>
                  <a:lnTo>
                    <a:pt x="209" y="224"/>
                  </a:lnTo>
                  <a:lnTo>
                    <a:pt x="208" y="224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6" y="226"/>
                  </a:lnTo>
                  <a:lnTo>
                    <a:pt x="204" y="226"/>
                  </a:lnTo>
                  <a:lnTo>
                    <a:pt x="203" y="227"/>
                  </a:lnTo>
                  <a:lnTo>
                    <a:pt x="202" y="227"/>
                  </a:lnTo>
                  <a:lnTo>
                    <a:pt x="202" y="230"/>
                  </a:lnTo>
                  <a:lnTo>
                    <a:pt x="201" y="230"/>
                  </a:lnTo>
                  <a:lnTo>
                    <a:pt x="200" y="230"/>
                  </a:lnTo>
                  <a:lnTo>
                    <a:pt x="199" y="231"/>
                  </a:lnTo>
                  <a:lnTo>
                    <a:pt x="198" y="233"/>
                  </a:lnTo>
                  <a:lnTo>
                    <a:pt x="198" y="234"/>
                  </a:lnTo>
                  <a:lnTo>
                    <a:pt x="193" y="237"/>
                  </a:lnTo>
                  <a:lnTo>
                    <a:pt x="191" y="240"/>
                  </a:lnTo>
                  <a:lnTo>
                    <a:pt x="190" y="241"/>
                  </a:lnTo>
                  <a:lnTo>
                    <a:pt x="189" y="241"/>
                  </a:lnTo>
                  <a:lnTo>
                    <a:pt x="189" y="242"/>
                  </a:lnTo>
                  <a:lnTo>
                    <a:pt x="189" y="243"/>
                  </a:lnTo>
                  <a:lnTo>
                    <a:pt x="187" y="243"/>
                  </a:lnTo>
                  <a:lnTo>
                    <a:pt x="186" y="242"/>
                  </a:lnTo>
                  <a:lnTo>
                    <a:pt x="186" y="243"/>
                  </a:lnTo>
                  <a:lnTo>
                    <a:pt x="185" y="245"/>
                  </a:lnTo>
                  <a:lnTo>
                    <a:pt x="184" y="245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5" y="247"/>
                  </a:lnTo>
                  <a:lnTo>
                    <a:pt x="184" y="248"/>
                  </a:lnTo>
                  <a:lnTo>
                    <a:pt x="184" y="249"/>
                  </a:lnTo>
                  <a:lnTo>
                    <a:pt x="185" y="250"/>
                  </a:lnTo>
                  <a:lnTo>
                    <a:pt x="186" y="251"/>
                  </a:lnTo>
                  <a:lnTo>
                    <a:pt x="186" y="252"/>
                  </a:lnTo>
                  <a:lnTo>
                    <a:pt x="185" y="254"/>
                  </a:lnTo>
                  <a:lnTo>
                    <a:pt x="184" y="255"/>
                  </a:lnTo>
                  <a:lnTo>
                    <a:pt x="184" y="256"/>
                  </a:lnTo>
                  <a:lnTo>
                    <a:pt x="184" y="257"/>
                  </a:lnTo>
                  <a:lnTo>
                    <a:pt x="184" y="259"/>
                  </a:lnTo>
                  <a:lnTo>
                    <a:pt x="184" y="260"/>
                  </a:lnTo>
                  <a:lnTo>
                    <a:pt x="184" y="262"/>
                  </a:lnTo>
                  <a:lnTo>
                    <a:pt x="183" y="265"/>
                  </a:lnTo>
                  <a:lnTo>
                    <a:pt x="183" y="266"/>
                  </a:lnTo>
                  <a:lnTo>
                    <a:pt x="182" y="266"/>
                  </a:lnTo>
                  <a:lnTo>
                    <a:pt x="181" y="267"/>
                  </a:lnTo>
                  <a:lnTo>
                    <a:pt x="181" y="268"/>
                  </a:lnTo>
                  <a:lnTo>
                    <a:pt x="179" y="270"/>
                  </a:lnTo>
                  <a:lnTo>
                    <a:pt x="178" y="272"/>
                  </a:lnTo>
                  <a:lnTo>
                    <a:pt x="178" y="273"/>
                  </a:lnTo>
                  <a:lnTo>
                    <a:pt x="177" y="273"/>
                  </a:lnTo>
                  <a:lnTo>
                    <a:pt x="177" y="274"/>
                  </a:lnTo>
                  <a:lnTo>
                    <a:pt x="177" y="275"/>
                  </a:lnTo>
                  <a:lnTo>
                    <a:pt x="176" y="275"/>
                  </a:lnTo>
                  <a:lnTo>
                    <a:pt x="175" y="276"/>
                  </a:lnTo>
                  <a:lnTo>
                    <a:pt x="175" y="277"/>
                  </a:lnTo>
                  <a:lnTo>
                    <a:pt x="175" y="279"/>
                  </a:lnTo>
                  <a:lnTo>
                    <a:pt x="174" y="279"/>
                  </a:lnTo>
                  <a:lnTo>
                    <a:pt x="173" y="279"/>
                  </a:lnTo>
                  <a:lnTo>
                    <a:pt x="174" y="279"/>
                  </a:lnTo>
                  <a:lnTo>
                    <a:pt x="174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71" y="276"/>
                  </a:lnTo>
                  <a:lnTo>
                    <a:pt x="171" y="275"/>
                  </a:lnTo>
                  <a:lnTo>
                    <a:pt x="171" y="274"/>
                  </a:lnTo>
                  <a:lnTo>
                    <a:pt x="171" y="275"/>
                  </a:lnTo>
                  <a:lnTo>
                    <a:pt x="170" y="276"/>
                  </a:lnTo>
                  <a:lnTo>
                    <a:pt x="169" y="275"/>
                  </a:lnTo>
                  <a:lnTo>
                    <a:pt x="168" y="274"/>
                  </a:lnTo>
                  <a:lnTo>
                    <a:pt x="168" y="273"/>
                  </a:lnTo>
                  <a:lnTo>
                    <a:pt x="167" y="273"/>
                  </a:lnTo>
                  <a:lnTo>
                    <a:pt x="167" y="272"/>
                  </a:lnTo>
                  <a:lnTo>
                    <a:pt x="166" y="272"/>
                  </a:lnTo>
                  <a:lnTo>
                    <a:pt x="166" y="271"/>
                  </a:lnTo>
                  <a:lnTo>
                    <a:pt x="165" y="271"/>
                  </a:lnTo>
                  <a:lnTo>
                    <a:pt x="166" y="272"/>
                  </a:lnTo>
                  <a:lnTo>
                    <a:pt x="167" y="273"/>
                  </a:lnTo>
                  <a:lnTo>
                    <a:pt x="167" y="274"/>
                  </a:lnTo>
                  <a:lnTo>
                    <a:pt x="167" y="275"/>
                  </a:lnTo>
                  <a:lnTo>
                    <a:pt x="168" y="276"/>
                  </a:lnTo>
                  <a:lnTo>
                    <a:pt x="169" y="277"/>
                  </a:lnTo>
                  <a:lnTo>
                    <a:pt x="169" y="279"/>
                  </a:lnTo>
                  <a:lnTo>
                    <a:pt x="169" y="280"/>
                  </a:lnTo>
                  <a:lnTo>
                    <a:pt x="169" y="281"/>
                  </a:lnTo>
                  <a:lnTo>
                    <a:pt x="169" y="282"/>
                  </a:lnTo>
                  <a:lnTo>
                    <a:pt x="168" y="282"/>
                  </a:lnTo>
                  <a:lnTo>
                    <a:pt x="168" y="283"/>
                  </a:lnTo>
                  <a:lnTo>
                    <a:pt x="167" y="283"/>
                  </a:lnTo>
                  <a:lnTo>
                    <a:pt x="166" y="283"/>
                  </a:lnTo>
                  <a:lnTo>
                    <a:pt x="165" y="283"/>
                  </a:lnTo>
                  <a:lnTo>
                    <a:pt x="162" y="283"/>
                  </a:lnTo>
                  <a:lnTo>
                    <a:pt x="160" y="283"/>
                  </a:lnTo>
                  <a:lnTo>
                    <a:pt x="159" y="283"/>
                  </a:lnTo>
                  <a:lnTo>
                    <a:pt x="157" y="283"/>
                  </a:lnTo>
                  <a:lnTo>
                    <a:pt x="152" y="284"/>
                  </a:lnTo>
                  <a:lnTo>
                    <a:pt x="151" y="284"/>
                  </a:lnTo>
                  <a:lnTo>
                    <a:pt x="152" y="284"/>
                  </a:lnTo>
                  <a:lnTo>
                    <a:pt x="151" y="285"/>
                  </a:lnTo>
                  <a:lnTo>
                    <a:pt x="150" y="285"/>
                  </a:lnTo>
                  <a:lnTo>
                    <a:pt x="150" y="284"/>
                  </a:lnTo>
                  <a:lnTo>
                    <a:pt x="149" y="284"/>
                  </a:lnTo>
                  <a:lnTo>
                    <a:pt x="146" y="284"/>
                  </a:lnTo>
                  <a:lnTo>
                    <a:pt x="146" y="283"/>
                  </a:lnTo>
                  <a:lnTo>
                    <a:pt x="145" y="283"/>
                  </a:lnTo>
                  <a:lnTo>
                    <a:pt x="146" y="282"/>
                  </a:lnTo>
                  <a:lnTo>
                    <a:pt x="145" y="282"/>
                  </a:lnTo>
                  <a:lnTo>
                    <a:pt x="145" y="281"/>
                  </a:lnTo>
                  <a:lnTo>
                    <a:pt x="145" y="280"/>
                  </a:lnTo>
                  <a:lnTo>
                    <a:pt x="145" y="279"/>
                  </a:lnTo>
                  <a:lnTo>
                    <a:pt x="145" y="280"/>
                  </a:lnTo>
                  <a:lnTo>
                    <a:pt x="144" y="280"/>
                  </a:lnTo>
                  <a:lnTo>
                    <a:pt x="145" y="280"/>
                  </a:lnTo>
                  <a:lnTo>
                    <a:pt x="145" y="281"/>
                  </a:lnTo>
                  <a:lnTo>
                    <a:pt x="144" y="281"/>
                  </a:lnTo>
                  <a:lnTo>
                    <a:pt x="145" y="282"/>
                  </a:lnTo>
                  <a:lnTo>
                    <a:pt x="144" y="282"/>
                  </a:lnTo>
                  <a:lnTo>
                    <a:pt x="144" y="283"/>
                  </a:lnTo>
                  <a:lnTo>
                    <a:pt x="143" y="283"/>
                  </a:lnTo>
                  <a:lnTo>
                    <a:pt x="142" y="283"/>
                  </a:lnTo>
                  <a:lnTo>
                    <a:pt x="141" y="283"/>
                  </a:lnTo>
                  <a:lnTo>
                    <a:pt x="140" y="282"/>
                  </a:lnTo>
                  <a:lnTo>
                    <a:pt x="139" y="282"/>
                  </a:lnTo>
                  <a:lnTo>
                    <a:pt x="137" y="282"/>
                  </a:lnTo>
                  <a:lnTo>
                    <a:pt x="137" y="283"/>
                  </a:lnTo>
                  <a:lnTo>
                    <a:pt x="139" y="283"/>
                  </a:lnTo>
                  <a:lnTo>
                    <a:pt x="139" y="284"/>
                  </a:lnTo>
                  <a:lnTo>
                    <a:pt x="140" y="284"/>
                  </a:lnTo>
                  <a:lnTo>
                    <a:pt x="139" y="284"/>
                  </a:lnTo>
                  <a:lnTo>
                    <a:pt x="137" y="284"/>
                  </a:lnTo>
                  <a:lnTo>
                    <a:pt x="136" y="283"/>
                  </a:lnTo>
                  <a:lnTo>
                    <a:pt x="135" y="282"/>
                  </a:lnTo>
                  <a:lnTo>
                    <a:pt x="135" y="281"/>
                  </a:lnTo>
                  <a:lnTo>
                    <a:pt x="135" y="280"/>
                  </a:lnTo>
                  <a:lnTo>
                    <a:pt x="134" y="280"/>
                  </a:lnTo>
                  <a:lnTo>
                    <a:pt x="133" y="280"/>
                  </a:lnTo>
                  <a:lnTo>
                    <a:pt x="132" y="279"/>
                  </a:lnTo>
                  <a:lnTo>
                    <a:pt x="132" y="277"/>
                  </a:lnTo>
                  <a:lnTo>
                    <a:pt x="131" y="277"/>
                  </a:lnTo>
                  <a:lnTo>
                    <a:pt x="131" y="279"/>
                  </a:lnTo>
                  <a:lnTo>
                    <a:pt x="132" y="279"/>
                  </a:lnTo>
                  <a:lnTo>
                    <a:pt x="132" y="280"/>
                  </a:lnTo>
                  <a:lnTo>
                    <a:pt x="133" y="280"/>
                  </a:lnTo>
                  <a:lnTo>
                    <a:pt x="134" y="281"/>
                  </a:lnTo>
                  <a:lnTo>
                    <a:pt x="134" y="282"/>
                  </a:lnTo>
                  <a:lnTo>
                    <a:pt x="134" y="283"/>
                  </a:lnTo>
                  <a:lnTo>
                    <a:pt x="134" y="284"/>
                  </a:lnTo>
                  <a:lnTo>
                    <a:pt x="135" y="284"/>
                  </a:lnTo>
                  <a:lnTo>
                    <a:pt x="134" y="285"/>
                  </a:lnTo>
                  <a:lnTo>
                    <a:pt x="133" y="285"/>
                  </a:lnTo>
                  <a:lnTo>
                    <a:pt x="133" y="287"/>
                  </a:lnTo>
                  <a:lnTo>
                    <a:pt x="132" y="287"/>
                  </a:lnTo>
                  <a:lnTo>
                    <a:pt x="132" y="285"/>
                  </a:lnTo>
                  <a:lnTo>
                    <a:pt x="132" y="284"/>
                  </a:lnTo>
                  <a:lnTo>
                    <a:pt x="132" y="285"/>
                  </a:lnTo>
                  <a:lnTo>
                    <a:pt x="131" y="285"/>
                  </a:lnTo>
                  <a:lnTo>
                    <a:pt x="132" y="287"/>
                  </a:lnTo>
                  <a:lnTo>
                    <a:pt x="131" y="287"/>
                  </a:lnTo>
                  <a:lnTo>
                    <a:pt x="129" y="285"/>
                  </a:lnTo>
                  <a:lnTo>
                    <a:pt x="129" y="284"/>
                  </a:lnTo>
                  <a:lnTo>
                    <a:pt x="129" y="283"/>
                  </a:lnTo>
                  <a:lnTo>
                    <a:pt x="129" y="282"/>
                  </a:lnTo>
                  <a:lnTo>
                    <a:pt x="129" y="281"/>
                  </a:lnTo>
                  <a:lnTo>
                    <a:pt x="131" y="281"/>
                  </a:lnTo>
                  <a:lnTo>
                    <a:pt x="131" y="280"/>
                  </a:lnTo>
                  <a:lnTo>
                    <a:pt x="129" y="280"/>
                  </a:lnTo>
                  <a:lnTo>
                    <a:pt x="129" y="279"/>
                  </a:lnTo>
                  <a:lnTo>
                    <a:pt x="128" y="279"/>
                  </a:lnTo>
                  <a:lnTo>
                    <a:pt x="128" y="277"/>
                  </a:lnTo>
                  <a:lnTo>
                    <a:pt x="128" y="279"/>
                  </a:lnTo>
                  <a:lnTo>
                    <a:pt x="128" y="280"/>
                  </a:lnTo>
                  <a:lnTo>
                    <a:pt x="129" y="282"/>
                  </a:lnTo>
                  <a:lnTo>
                    <a:pt x="128" y="282"/>
                  </a:lnTo>
                  <a:lnTo>
                    <a:pt x="128" y="281"/>
                  </a:lnTo>
                  <a:lnTo>
                    <a:pt x="127" y="281"/>
                  </a:lnTo>
                  <a:lnTo>
                    <a:pt x="126" y="280"/>
                  </a:lnTo>
                  <a:lnTo>
                    <a:pt x="127" y="281"/>
                  </a:lnTo>
                  <a:lnTo>
                    <a:pt x="127" y="282"/>
                  </a:lnTo>
                  <a:lnTo>
                    <a:pt x="127" y="283"/>
                  </a:lnTo>
                  <a:lnTo>
                    <a:pt x="127" y="282"/>
                  </a:lnTo>
                  <a:lnTo>
                    <a:pt x="128" y="282"/>
                  </a:lnTo>
                  <a:lnTo>
                    <a:pt x="128" y="284"/>
                  </a:lnTo>
                  <a:lnTo>
                    <a:pt x="128" y="285"/>
                  </a:lnTo>
                  <a:lnTo>
                    <a:pt x="129" y="288"/>
                  </a:lnTo>
                  <a:lnTo>
                    <a:pt x="129" y="289"/>
                  </a:lnTo>
                  <a:lnTo>
                    <a:pt x="128" y="289"/>
                  </a:lnTo>
                  <a:lnTo>
                    <a:pt x="128" y="288"/>
                  </a:lnTo>
                  <a:lnTo>
                    <a:pt x="128" y="289"/>
                  </a:lnTo>
                  <a:lnTo>
                    <a:pt x="127" y="289"/>
                  </a:lnTo>
                  <a:lnTo>
                    <a:pt x="127" y="288"/>
                  </a:lnTo>
                  <a:lnTo>
                    <a:pt x="126" y="288"/>
                  </a:lnTo>
                  <a:lnTo>
                    <a:pt x="125" y="288"/>
                  </a:lnTo>
                  <a:lnTo>
                    <a:pt x="125" y="287"/>
                  </a:lnTo>
                  <a:lnTo>
                    <a:pt x="124" y="285"/>
                  </a:lnTo>
                  <a:lnTo>
                    <a:pt x="124" y="284"/>
                  </a:lnTo>
                  <a:lnTo>
                    <a:pt x="124" y="283"/>
                  </a:lnTo>
                  <a:lnTo>
                    <a:pt x="124" y="282"/>
                  </a:lnTo>
                  <a:lnTo>
                    <a:pt x="125" y="282"/>
                  </a:lnTo>
                  <a:lnTo>
                    <a:pt x="125" y="281"/>
                  </a:lnTo>
                  <a:lnTo>
                    <a:pt x="124" y="281"/>
                  </a:lnTo>
                  <a:lnTo>
                    <a:pt x="123" y="280"/>
                  </a:lnTo>
                  <a:lnTo>
                    <a:pt x="123" y="277"/>
                  </a:lnTo>
                  <a:lnTo>
                    <a:pt x="123" y="276"/>
                  </a:lnTo>
                  <a:lnTo>
                    <a:pt x="123" y="275"/>
                  </a:lnTo>
                  <a:lnTo>
                    <a:pt x="121" y="275"/>
                  </a:lnTo>
                  <a:lnTo>
                    <a:pt x="120" y="275"/>
                  </a:lnTo>
                  <a:lnTo>
                    <a:pt x="121" y="276"/>
                  </a:lnTo>
                  <a:lnTo>
                    <a:pt x="121" y="277"/>
                  </a:lnTo>
                  <a:lnTo>
                    <a:pt x="123" y="279"/>
                  </a:lnTo>
                  <a:lnTo>
                    <a:pt x="123" y="280"/>
                  </a:lnTo>
                  <a:lnTo>
                    <a:pt x="123" y="281"/>
                  </a:lnTo>
                  <a:lnTo>
                    <a:pt x="124" y="281"/>
                  </a:lnTo>
                  <a:lnTo>
                    <a:pt x="124" y="282"/>
                  </a:lnTo>
                  <a:lnTo>
                    <a:pt x="124" y="283"/>
                  </a:lnTo>
                  <a:lnTo>
                    <a:pt x="123" y="283"/>
                  </a:lnTo>
                  <a:lnTo>
                    <a:pt x="124" y="287"/>
                  </a:lnTo>
                  <a:lnTo>
                    <a:pt x="125" y="288"/>
                  </a:lnTo>
                  <a:lnTo>
                    <a:pt x="125" y="289"/>
                  </a:lnTo>
                  <a:lnTo>
                    <a:pt x="125" y="290"/>
                  </a:lnTo>
                  <a:lnTo>
                    <a:pt x="124" y="290"/>
                  </a:lnTo>
                  <a:lnTo>
                    <a:pt x="123" y="290"/>
                  </a:lnTo>
                  <a:lnTo>
                    <a:pt x="121" y="290"/>
                  </a:lnTo>
                  <a:lnTo>
                    <a:pt x="120" y="289"/>
                  </a:lnTo>
                  <a:lnTo>
                    <a:pt x="120" y="287"/>
                  </a:lnTo>
                  <a:lnTo>
                    <a:pt x="121" y="287"/>
                  </a:lnTo>
                  <a:lnTo>
                    <a:pt x="120" y="287"/>
                  </a:lnTo>
                  <a:lnTo>
                    <a:pt x="120" y="285"/>
                  </a:lnTo>
                  <a:lnTo>
                    <a:pt x="120" y="284"/>
                  </a:lnTo>
                  <a:lnTo>
                    <a:pt x="121" y="283"/>
                  </a:lnTo>
                  <a:lnTo>
                    <a:pt x="121" y="282"/>
                  </a:lnTo>
                  <a:lnTo>
                    <a:pt x="120" y="282"/>
                  </a:lnTo>
                  <a:lnTo>
                    <a:pt x="120" y="283"/>
                  </a:lnTo>
                  <a:lnTo>
                    <a:pt x="120" y="285"/>
                  </a:lnTo>
                  <a:lnTo>
                    <a:pt x="120" y="287"/>
                  </a:lnTo>
                  <a:lnTo>
                    <a:pt x="120" y="288"/>
                  </a:lnTo>
                  <a:lnTo>
                    <a:pt x="120" y="287"/>
                  </a:lnTo>
                  <a:lnTo>
                    <a:pt x="119" y="287"/>
                  </a:lnTo>
                  <a:lnTo>
                    <a:pt x="119" y="284"/>
                  </a:lnTo>
                  <a:lnTo>
                    <a:pt x="119" y="285"/>
                  </a:lnTo>
                  <a:lnTo>
                    <a:pt x="119" y="287"/>
                  </a:lnTo>
                  <a:lnTo>
                    <a:pt x="119" y="288"/>
                  </a:lnTo>
                  <a:lnTo>
                    <a:pt x="120" y="288"/>
                  </a:lnTo>
                  <a:lnTo>
                    <a:pt x="120" y="289"/>
                  </a:lnTo>
                  <a:lnTo>
                    <a:pt x="120" y="290"/>
                  </a:lnTo>
                  <a:lnTo>
                    <a:pt x="119" y="290"/>
                  </a:lnTo>
                  <a:lnTo>
                    <a:pt x="118" y="290"/>
                  </a:lnTo>
                  <a:lnTo>
                    <a:pt x="117" y="289"/>
                  </a:lnTo>
                  <a:lnTo>
                    <a:pt x="117" y="288"/>
                  </a:lnTo>
                  <a:lnTo>
                    <a:pt x="117" y="287"/>
                  </a:lnTo>
                  <a:lnTo>
                    <a:pt x="117" y="285"/>
                  </a:lnTo>
                  <a:lnTo>
                    <a:pt x="117" y="284"/>
                  </a:lnTo>
                  <a:lnTo>
                    <a:pt x="116" y="284"/>
                  </a:lnTo>
                  <a:lnTo>
                    <a:pt x="117" y="285"/>
                  </a:lnTo>
                  <a:lnTo>
                    <a:pt x="117" y="287"/>
                  </a:lnTo>
                  <a:lnTo>
                    <a:pt x="117" y="288"/>
                  </a:lnTo>
                  <a:lnTo>
                    <a:pt x="117" y="289"/>
                  </a:lnTo>
                  <a:lnTo>
                    <a:pt x="116" y="290"/>
                  </a:lnTo>
                  <a:lnTo>
                    <a:pt x="115" y="290"/>
                  </a:lnTo>
                  <a:lnTo>
                    <a:pt x="114" y="290"/>
                  </a:lnTo>
                  <a:lnTo>
                    <a:pt x="112" y="290"/>
                  </a:lnTo>
                  <a:lnTo>
                    <a:pt x="111" y="290"/>
                  </a:lnTo>
                  <a:lnTo>
                    <a:pt x="110" y="290"/>
                  </a:lnTo>
                  <a:lnTo>
                    <a:pt x="110" y="291"/>
                  </a:lnTo>
                  <a:lnTo>
                    <a:pt x="109" y="291"/>
                  </a:lnTo>
                  <a:lnTo>
                    <a:pt x="108" y="291"/>
                  </a:lnTo>
                  <a:lnTo>
                    <a:pt x="107" y="290"/>
                  </a:lnTo>
                  <a:lnTo>
                    <a:pt x="108" y="289"/>
                  </a:lnTo>
                  <a:lnTo>
                    <a:pt x="109" y="287"/>
                  </a:lnTo>
                  <a:lnTo>
                    <a:pt x="108" y="287"/>
                  </a:lnTo>
                  <a:lnTo>
                    <a:pt x="107" y="288"/>
                  </a:lnTo>
                  <a:lnTo>
                    <a:pt x="107" y="287"/>
                  </a:lnTo>
                  <a:lnTo>
                    <a:pt x="107" y="285"/>
                  </a:lnTo>
                  <a:lnTo>
                    <a:pt x="107" y="287"/>
                  </a:lnTo>
                  <a:lnTo>
                    <a:pt x="107" y="288"/>
                  </a:lnTo>
                  <a:lnTo>
                    <a:pt x="107" y="287"/>
                  </a:lnTo>
                  <a:lnTo>
                    <a:pt x="106" y="287"/>
                  </a:lnTo>
                  <a:lnTo>
                    <a:pt x="106" y="288"/>
                  </a:lnTo>
                  <a:lnTo>
                    <a:pt x="107" y="288"/>
                  </a:lnTo>
                  <a:lnTo>
                    <a:pt x="107" y="289"/>
                  </a:lnTo>
                  <a:lnTo>
                    <a:pt x="106" y="290"/>
                  </a:lnTo>
                  <a:lnTo>
                    <a:pt x="106" y="291"/>
                  </a:lnTo>
                  <a:lnTo>
                    <a:pt x="104" y="291"/>
                  </a:lnTo>
                  <a:lnTo>
                    <a:pt x="103" y="291"/>
                  </a:lnTo>
                  <a:lnTo>
                    <a:pt x="102" y="292"/>
                  </a:lnTo>
                  <a:lnTo>
                    <a:pt x="102" y="291"/>
                  </a:lnTo>
                  <a:lnTo>
                    <a:pt x="102" y="290"/>
                  </a:lnTo>
                  <a:lnTo>
                    <a:pt x="102" y="289"/>
                  </a:lnTo>
                  <a:lnTo>
                    <a:pt x="102" y="288"/>
                  </a:lnTo>
                  <a:lnTo>
                    <a:pt x="101" y="288"/>
                  </a:lnTo>
                  <a:lnTo>
                    <a:pt x="101" y="289"/>
                  </a:lnTo>
                  <a:lnTo>
                    <a:pt x="101" y="290"/>
                  </a:lnTo>
                  <a:lnTo>
                    <a:pt x="101" y="291"/>
                  </a:lnTo>
                  <a:lnTo>
                    <a:pt x="100" y="290"/>
                  </a:lnTo>
                  <a:lnTo>
                    <a:pt x="99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99" y="289"/>
                  </a:lnTo>
                  <a:lnTo>
                    <a:pt x="99" y="288"/>
                  </a:lnTo>
                  <a:lnTo>
                    <a:pt x="99" y="289"/>
                  </a:lnTo>
                  <a:lnTo>
                    <a:pt x="98" y="288"/>
                  </a:lnTo>
                  <a:lnTo>
                    <a:pt x="99" y="289"/>
                  </a:lnTo>
                  <a:lnTo>
                    <a:pt x="99" y="290"/>
                  </a:lnTo>
                  <a:lnTo>
                    <a:pt x="98" y="290"/>
                  </a:lnTo>
                  <a:lnTo>
                    <a:pt x="97" y="289"/>
                  </a:lnTo>
                  <a:lnTo>
                    <a:pt x="95" y="288"/>
                  </a:lnTo>
                  <a:lnTo>
                    <a:pt x="95" y="287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7"/>
                  </a:lnTo>
                  <a:lnTo>
                    <a:pt x="93" y="287"/>
                  </a:lnTo>
                  <a:lnTo>
                    <a:pt x="92" y="285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3" y="285"/>
                  </a:lnTo>
                  <a:lnTo>
                    <a:pt x="92" y="285"/>
                  </a:lnTo>
                  <a:lnTo>
                    <a:pt x="91" y="284"/>
                  </a:lnTo>
                  <a:lnTo>
                    <a:pt x="90" y="283"/>
                  </a:lnTo>
                  <a:lnTo>
                    <a:pt x="87" y="281"/>
                  </a:lnTo>
                  <a:lnTo>
                    <a:pt x="86" y="280"/>
                  </a:lnTo>
                  <a:lnTo>
                    <a:pt x="86" y="279"/>
                  </a:lnTo>
                  <a:lnTo>
                    <a:pt x="86" y="277"/>
                  </a:lnTo>
                  <a:lnTo>
                    <a:pt x="85" y="277"/>
                  </a:lnTo>
                  <a:lnTo>
                    <a:pt x="85" y="276"/>
                  </a:lnTo>
                  <a:lnTo>
                    <a:pt x="84" y="275"/>
                  </a:lnTo>
                  <a:lnTo>
                    <a:pt x="84" y="274"/>
                  </a:lnTo>
                  <a:lnTo>
                    <a:pt x="85" y="275"/>
                  </a:lnTo>
                  <a:lnTo>
                    <a:pt x="84" y="274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2" y="270"/>
                  </a:lnTo>
                  <a:lnTo>
                    <a:pt x="82" y="268"/>
                  </a:lnTo>
                  <a:lnTo>
                    <a:pt x="82" y="267"/>
                  </a:lnTo>
                  <a:lnTo>
                    <a:pt x="81" y="266"/>
                  </a:lnTo>
                  <a:lnTo>
                    <a:pt x="82" y="266"/>
                  </a:lnTo>
                  <a:lnTo>
                    <a:pt x="83" y="266"/>
                  </a:lnTo>
                  <a:lnTo>
                    <a:pt x="83" y="267"/>
                  </a:lnTo>
                  <a:lnTo>
                    <a:pt x="84" y="267"/>
                  </a:lnTo>
                  <a:lnTo>
                    <a:pt x="83" y="266"/>
                  </a:lnTo>
                  <a:lnTo>
                    <a:pt x="83" y="265"/>
                  </a:lnTo>
                  <a:lnTo>
                    <a:pt x="84" y="265"/>
                  </a:lnTo>
                  <a:lnTo>
                    <a:pt x="84" y="266"/>
                  </a:lnTo>
                  <a:lnTo>
                    <a:pt x="84" y="265"/>
                  </a:lnTo>
                  <a:lnTo>
                    <a:pt x="83" y="264"/>
                  </a:lnTo>
                  <a:lnTo>
                    <a:pt x="83" y="265"/>
                  </a:lnTo>
                  <a:lnTo>
                    <a:pt x="82" y="265"/>
                  </a:lnTo>
                  <a:lnTo>
                    <a:pt x="81" y="265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79" y="259"/>
                  </a:lnTo>
                  <a:lnTo>
                    <a:pt x="81" y="259"/>
                  </a:lnTo>
                  <a:lnTo>
                    <a:pt x="83" y="259"/>
                  </a:lnTo>
                  <a:lnTo>
                    <a:pt x="84" y="259"/>
                  </a:lnTo>
                  <a:lnTo>
                    <a:pt x="84" y="258"/>
                  </a:lnTo>
                  <a:lnTo>
                    <a:pt x="85" y="258"/>
                  </a:lnTo>
                  <a:lnTo>
                    <a:pt x="86" y="258"/>
                  </a:lnTo>
                  <a:lnTo>
                    <a:pt x="86" y="257"/>
                  </a:lnTo>
                  <a:lnTo>
                    <a:pt x="85" y="257"/>
                  </a:lnTo>
                  <a:lnTo>
                    <a:pt x="85" y="256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7" y="255"/>
                  </a:lnTo>
                  <a:lnTo>
                    <a:pt x="89" y="255"/>
                  </a:lnTo>
                  <a:lnTo>
                    <a:pt x="89" y="254"/>
                  </a:lnTo>
                  <a:lnTo>
                    <a:pt x="87" y="255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4" y="257"/>
                  </a:lnTo>
                  <a:lnTo>
                    <a:pt x="84" y="258"/>
                  </a:lnTo>
                  <a:lnTo>
                    <a:pt x="83" y="257"/>
                  </a:lnTo>
                  <a:lnTo>
                    <a:pt x="82" y="257"/>
                  </a:lnTo>
                  <a:lnTo>
                    <a:pt x="82" y="258"/>
                  </a:lnTo>
                  <a:lnTo>
                    <a:pt x="83" y="258"/>
                  </a:lnTo>
                  <a:lnTo>
                    <a:pt x="81" y="258"/>
                  </a:lnTo>
                  <a:lnTo>
                    <a:pt x="77" y="257"/>
                  </a:lnTo>
                  <a:lnTo>
                    <a:pt x="77" y="256"/>
                  </a:lnTo>
                  <a:lnTo>
                    <a:pt x="76" y="255"/>
                  </a:lnTo>
                  <a:lnTo>
                    <a:pt x="75" y="255"/>
                  </a:lnTo>
                  <a:lnTo>
                    <a:pt x="75" y="254"/>
                  </a:lnTo>
                  <a:lnTo>
                    <a:pt x="76" y="252"/>
                  </a:lnTo>
                  <a:lnTo>
                    <a:pt x="79" y="252"/>
                  </a:lnTo>
                  <a:lnTo>
                    <a:pt x="81" y="252"/>
                  </a:lnTo>
                  <a:lnTo>
                    <a:pt x="81" y="254"/>
                  </a:lnTo>
                  <a:lnTo>
                    <a:pt x="82" y="254"/>
                  </a:lnTo>
                  <a:lnTo>
                    <a:pt x="82" y="252"/>
                  </a:lnTo>
                  <a:lnTo>
                    <a:pt x="82" y="251"/>
                  </a:lnTo>
                  <a:lnTo>
                    <a:pt x="83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5" y="252"/>
                  </a:lnTo>
                  <a:lnTo>
                    <a:pt x="85" y="251"/>
                  </a:lnTo>
                  <a:lnTo>
                    <a:pt x="84" y="251"/>
                  </a:lnTo>
                  <a:lnTo>
                    <a:pt x="83" y="250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1" y="252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79" y="250"/>
                  </a:lnTo>
                  <a:lnTo>
                    <a:pt x="79" y="249"/>
                  </a:lnTo>
                  <a:lnTo>
                    <a:pt x="79" y="248"/>
                  </a:lnTo>
                  <a:lnTo>
                    <a:pt x="78" y="250"/>
                  </a:lnTo>
                  <a:lnTo>
                    <a:pt x="78" y="251"/>
                  </a:lnTo>
                  <a:lnTo>
                    <a:pt x="77" y="251"/>
                  </a:lnTo>
                  <a:lnTo>
                    <a:pt x="76" y="251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4" y="251"/>
                  </a:lnTo>
                  <a:lnTo>
                    <a:pt x="73" y="250"/>
                  </a:lnTo>
                  <a:lnTo>
                    <a:pt x="73" y="249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6"/>
                  </a:lnTo>
                  <a:lnTo>
                    <a:pt x="74" y="246"/>
                  </a:lnTo>
                  <a:lnTo>
                    <a:pt x="74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3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6" y="243"/>
                  </a:lnTo>
                  <a:lnTo>
                    <a:pt x="75" y="243"/>
                  </a:lnTo>
                  <a:lnTo>
                    <a:pt x="73" y="246"/>
                  </a:lnTo>
                  <a:lnTo>
                    <a:pt x="72" y="247"/>
                  </a:lnTo>
                  <a:lnTo>
                    <a:pt x="70" y="247"/>
                  </a:lnTo>
                  <a:lnTo>
                    <a:pt x="69" y="245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2" y="235"/>
                  </a:lnTo>
                  <a:lnTo>
                    <a:pt x="61" y="235"/>
                  </a:lnTo>
                  <a:lnTo>
                    <a:pt x="59" y="233"/>
                  </a:lnTo>
                  <a:lnTo>
                    <a:pt x="58" y="233"/>
                  </a:lnTo>
                  <a:lnTo>
                    <a:pt x="56" y="231"/>
                  </a:lnTo>
                  <a:lnTo>
                    <a:pt x="54" y="231"/>
                  </a:lnTo>
                  <a:lnTo>
                    <a:pt x="54" y="230"/>
                  </a:lnTo>
                  <a:lnTo>
                    <a:pt x="52" y="229"/>
                  </a:lnTo>
                  <a:lnTo>
                    <a:pt x="50" y="229"/>
                  </a:lnTo>
                  <a:lnTo>
                    <a:pt x="43" y="227"/>
                  </a:lnTo>
                  <a:lnTo>
                    <a:pt x="36" y="226"/>
                  </a:lnTo>
                  <a:lnTo>
                    <a:pt x="23" y="227"/>
                  </a:lnTo>
                  <a:lnTo>
                    <a:pt x="22" y="227"/>
                  </a:lnTo>
                  <a:lnTo>
                    <a:pt x="22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4" y="226"/>
                  </a:lnTo>
                  <a:lnTo>
                    <a:pt x="25" y="226"/>
                  </a:lnTo>
                  <a:lnTo>
                    <a:pt x="26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8" y="224"/>
                  </a:lnTo>
                  <a:lnTo>
                    <a:pt x="30" y="224"/>
                  </a:lnTo>
                  <a:lnTo>
                    <a:pt x="31" y="224"/>
                  </a:lnTo>
                  <a:lnTo>
                    <a:pt x="32" y="224"/>
                  </a:lnTo>
                  <a:lnTo>
                    <a:pt x="32" y="223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5" y="222"/>
                  </a:lnTo>
                  <a:lnTo>
                    <a:pt x="34" y="222"/>
                  </a:lnTo>
                  <a:lnTo>
                    <a:pt x="33" y="221"/>
                  </a:lnTo>
                  <a:lnTo>
                    <a:pt x="31" y="222"/>
                  </a:lnTo>
                  <a:lnTo>
                    <a:pt x="30" y="223"/>
                  </a:lnTo>
                  <a:lnTo>
                    <a:pt x="28" y="223"/>
                  </a:lnTo>
                  <a:lnTo>
                    <a:pt x="27" y="223"/>
                  </a:lnTo>
                  <a:lnTo>
                    <a:pt x="26" y="224"/>
                  </a:lnTo>
                  <a:lnTo>
                    <a:pt x="25" y="224"/>
                  </a:lnTo>
                  <a:lnTo>
                    <a:pt x="24" y="224"/>
                  </a:lnTo>
                  <a:lnTo>
                    <a:pt x="24" y="223"/>
                  </a:lnTo>
                  <a:lnTo>
                    <a:pt x="24" y="222"/>
                  </a:lnTo>
                  <a:lnTo>
                    <a:pt x="24" y="223"/>
                  </a:lnTo>
                  <a:lnTo>
                    <a:pt x="23" y="223"/>
                  </a:lnTo>
                  <a:lnTo>
                    <a:pt x="22" y="223"/>
                  </a:lnTo>
                  <a:lnTo>
                    <a:pt x="22" y="224"/>
                  </a:lnTo>
                  <a:lnTo>
                    <a:pt x="22" y="225"/>
                  </a:lnTo>
                  <a:lnTo>
                    <a:pt x="22" y="226"/>
                  </a:lnTo>
                  <a:lnTo>
                    <a:pt x="20" y="226"/>
                  </a:lnTo>
                  <a:lnTo>
                    <a:pt x="22" y="226"/>
                  </a:lnTo>
                  <a:lnTo>
                    <a:pt x="22" y="227"/>
                  </a:lnTo>
                  <a:lnTo>
                    <a:pt x="19" y="229"/>
                  </a:lnTo>
                  <a:lnTo>
                    <a:pt x="16" y="227"/>
                  </a:lnTo>
                  <a:lnTo>
                    <a:pt x="12" y="229"/>
                  </a:lnTo>
                  <a:lnTo>
                    <a:pt x="8" y="229"/>
                  </a:lnTo>
                  <a:lnTo>
                    <a:pt x="1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2" y="223"/>
                  </a:lnTo>
                  <a:lnTo>
                    <a:pt x="2" y="221"/>
                  </a:lnTo>
                  <a:lnTo>
                    <a:pt x="2" y="220"/>
                  </a:lnTo>
                  <a:lnTo>
                    <a:pt x="3" y="220"/>
                  </a:lnTo>
                  <a:lnTo>
                    <a:pt x="3" y="218"/>
                  </a:lnTo>
                  <a:lnTo>
                    <a:pt x="3" y="217"/>
                  </a:lnTo>
                  <a:lnTo>
                    <a:pt x="2" y="217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2" y="213"/>
                  </a:lnTo>
                  <a:lnTo>
                    <a:pt x="1" y="212"/>
                  </a:lnTo>
                  <a:lnTo>
                    <a:pt x="1" y="210"/>
                  </a:lnTo>
                  <a:lnTo>
                    <a:pt x="2" y="209"/>
                  </a:lnTo>
                  <a:lnTo>
                    <a:pt x="3" y="209"/>
                  </a:lnTo>
                  <a:lnTo>
                    <a:pt x="3" y="208"/>
                  </a:lnTo>
                  <a:lnTo>
                    <a:pt x="2" y="208"/>
                  </a:lnTo>
                  <a:lnTo>
                    <a:pt x="2" y="207"/>
                  </a:lnTo>
                  <a:lnTo>
                    <a:pt x="2" y="206"/>
                  </a:lnTo>
                  <a:lnTo>
                    <a:pt x="2" y="205"/>
                  </a:lnTo>
                  <a:lnTo>
                    <a:pt x="2" y="198"/>
                  </a:lnTo>
                  <a:lnTo>
                    <a:pt x="2" y="197"/>
                  </a:lnTo>
                  <a:lnTo>
                    <a:pt x="3" y="197"/>
                  </a:lnTo>
                  <a:lnTo>
                    <a:pt x="3" y="196"/>
                  </a:lnTo>
                  <a:lnTo>
                    <a:pt x="3" y="195"/>
                  </a:lnTo>
                  <a:lnTo>
                    <a:pt x="2" y="193"/>
                  </a:lnTo>
                  <a:lnTo>
                    <a:pt x="1" y="192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0" y="183"/>
                  </a:lnTo>
                  <a:lnTo>
                    <a:pt x="0" y="182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1" y="176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1" y="172"/>
                  </a:lnTo>
                  <a:lnTo>
                    <a:pt x="1" y="171"/>
                  </a:lnTo>
                  <a:lnTo>
                    <a:pt x="1" y="170"/>
                  </a:lnTo>
                  <a:lnTo>
                    <a:pt x="1" y="168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2" y="166"/>
                  </a:lnTo>
                  <a:lnTo>
                    <a:pt x="2" y="165"/>
                  </a:lnTo>
                  <a:lnTo>
                    <a:pt x="2" y="164"/>
                  </a:lnTo>
                  <a:lnTo>
                    <a:pt x="1" y="156"/>
                  </a:lnTo>
                  <a:lnTo>
                    <a:pt x="2" y="156"/>
                  </a:lnTo>
                  <a:lnTo>
                    <a:pt x="2" y="155"/>
                  </a:lnTo>
                  <a:lnTo>
                    <a:pt x="2" y="154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6" y="148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11" y="147"/>
                  </a:lnTo>
                  <a:lnTo>
                    <a:pt x="12" y="147"/>
                  </a:lnTo>
                  <a:lnTo>
                    <a:pt x="12" y="146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4" y="138"/>
                  </a:lnTo>
                  <a:lnTo>
                    <a:pt x="14" y="137"/>
                  </a:lnTo>
                  <a:lnTo>
                    <a:pt x="14" y="136"/>
                  </a:lnTo>
                  <a:lnTo>
                    <a:pt x="15" y="134"/>
                  </a:lnTo>
                  <a:lnTo>
                    <a:pt x="17" y="132"/>
                  </a:lnTo>
                  <a:lnTo>
                    <a:pt x="17" y="131"/>
                  </a:lnTo>
                  <a:lnTo>
                    <a:pt x="17" y="130"/>
                  </a:lnTo>
                  <a:lnTo>
                    <a:pt x="18" y="130"/>
                  </a:lnTo>
                  <a:lnTo>
                    <a:pt x="19" y="130"/>
                  </a:lnTo>
                  <a:lnTo>
                    <a:pt x="20" y="129"/>
                  </a:lnTo>
                  <a:lnTo>
                    <a:pt x="19" y="128"/>
                  </a:lnTo>
                  <a:lnTo>
                    <a:pt x="19" y="126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3" y="124"/>
                  </a:lnTo>
                  <a:lnTo>
                    <a:pt x="24" y="124"/>
                  </a:lnTo>
                  <a:lnTo>
                    <a:pt x="25" y="124"/>
                  </a:lnTo>
                  <a:lnTo>
                    <a:pt x="26" y="123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17"/>
                  </a:lnTo>
                  <a:lnTo>
                    <a:pt x="28" y="116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27" y="112"/>
                  </a:lnTo>
                  <a:lnTo>
                    <a:pt x="27" y="111"/>
                  </a:lnTo>
                  <a:lnTo>
                    <a:pt x="27" y="109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4" y="106"/>
                  </a:lnTo>
                  <a:lnTo>
                    <a:pt x="34" y="104"/>
                  </a:lnTo>
                  <a:lnTo>
                    <a:pt x="34" y="101"/>
                  </a:lnTo>
                  <a:lnTo>
                    <a:pt x="35" y="101"/>
                  </a:lnTo>
                  <a:lnTo>
                    <a:pt x="35" y="100"/>
                  </a:lnTo>
                  <a:lnTo>
                    <a:pt x="35" y="99"/>
                  </a:lnTo>
                  <a:lnTo>
                    <a:pt x="35" y="98"/>
                  </a:lnTo>
                  <a:lnTo>
                    <a:pt x="34" y="98"/>
                  </a:lnTo>
                  <a:lnTo>
                    <a:pt x="33" y="97"/>
                  </a:lnTo>
                  <a:lnTo>
                    <a:pt x="33" y="96"/>
                  </a:lnTo>
                  <a:lnTo>
                    <a:pt x="32" y="96"/>
                  </a:lnTo>
                  <a:lnTo>
                    <a:pt x="32" y="95"/>
                  </a:lnTo>
                  <a:lnTo>
                    <a:pt x="32" y="92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1" y="88"/>
                  </a:lnTo>
                  <a:lnTo>
                    <a:pt x="31" y="87"/>
                  </a:lnTo>
                  <a:lnTo>
                    <a:pt x="32" y="86"/>
                  </a:lnTo>
                  <a:lnTo>
                    <a:pt x="31" y="86"/>
                  </a:lnTo>
                  <a:lnTo>
                    <a:pt x="30" y="84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7" y="69"/>
                  </a:lnTo>
                  <a:lnTo>
                    <a:pt x="27" y="67"/>
                  </a:lnTo>
                  <a:close/>
                  <a:moveTo>
                    <a:pt x="145" y="285"/>
                  </a:moveTo>
                  <a:lnTo>
                    <a:pt x="146" y="285"/>
                  </a:lnTo>
                  <a:lnTo>
                    <a:pt x="146" y="287"/>
                  </a:lnTo>
                  <a:lnTo>
                    <a:pt x="145" y="287"/>
                  </a:lnTo>
                  <a:lnTo>
                    <a:pt x="144" y="287"/>
                  </a:lnTo>
                  <a:lnTo>
                    <a:pt x="143" y="287"/>
                  </a:lnTo>
                  <a:lnTo>
                    <a:pt x="142" y="287"/>
                  </a:lnTo>
                  <a:lnTo>
                    <a:pt x="140" y="287"/>
                  </a:lnTo>
                  <a:lnTo>
                    <a:pt x="140" y="285"/>
                  </a:lnTo>
                  <a:lnTo>
                    <a:pt x="141" y="285"/>
                  </a:lnTo>
                  <a:lnTo>
                    <a:pt x="142" y="285"/>
                  </a:lnTo>
                  <a:lnTo>
                    <a:pt x="143" y="285"/>
                  </a:lnTo>
                  <a:lnTo>
                    <a:pt x="144" y="285"/>
                  </a:lnTo>
                  <a:lnTo>
                    <a:pt x="145" y="285"/>
                  </a:lnTo>
                  <a:close/>
                  <a:moveTo>
                    <a:pt x="137" y="285"/>
                  </a:moveTo>
                  <a:lnTo>
                    <a:pt x="139" y="285"/>
                  </a:lnTo>
                  <a:lnTo>
                    <a:pt x="140" y="285"/>
                  </a:lnTo>
                  <a:lnTo>
                    <a:pt x="139" y="285"/>
                  </a:lnTo>
                  <a:lnTo>
                    <a:pt x="139" y="287"/>
                  </a:lnTo>
                  <a:lnTo>
                    <a:pt x="139" y="288"/>
                  </a:lnTo>
                  <a:lnTo>
                    <a:pt x="137" y="288"/>
                  </a:lnTo>
                  <a:lnTo>
                    <a:pt x="135" y="289"/>
                  </a:lnTo>
                  <a:lnTo>
                    <a:pt x="134" y="289"/>
                  </a:lnTo>
                  <a:lnTo>
                    <a:pt x="133" y="288"/>
                  </a:lnTo>
                  <a:lnTo>
                    <a:pt x="134" y="288"/>
                  </a:lnTo>
                  <a:lnTo>
                    <a:pt x="135" y="287"/>
                  </a:lnTo>
                  <a:lnTo>
                    <a:pt x="135" y="285"/>
                  </a:lnTo>
                  <a:lnTo>
                    <a:pt x="136" y="284"/>
                  </a:lnTo>
                  <a:lnTo>
                    <a:pt x="137" y="28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44">
              <a:extLst>
                <a:ext uri="{FF2B5EF4-FFF2-40B4-BE49-F238E27FC236}">
                  <a16:creationId xmlns:a16="http://schemas.microsoft.com/office/drawing/2014/main" id="{9BA5F25E-0EE5-1162-B3CB-02550AAC01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2268" y="2654824"/>
              <a:ext cx="520546" cy="586848"/>
            </a:xfrm>
            <a:custGeom>
              <a:avLst/>
              <a:gdLst>
                <a:gd name="T0" fmla="*/ 23 w 369"/>
                <a:gd name="T1" fmla="*/ 19 h 416"/>
                <a:gd name="T2" fmla="*/ 16 w 369"/>
                <a:gd name="T3" fmla="*/ 34 h 416"/>
                <a:gd name="T4" fmla="*/ 13 w 369"/>
                <a:gd name="T5" fmla="*/ 19 h 416"/>
                <a:gd name="T6" fmla="*/ 23 w 369"/>
                <a:gd name="T7" fmla="*/ 6 h 416"/>
                <a:gd name="T8" fmla="*/ 42 w 369"/>
                <a:gd name="T9" fmla="*/ 7 h 416"/>
                <a:gd name="T10" fmla="*/ 367 w 369"/>
                <a:gd name="T11" fmla="*/ 219 h 416"/>
                <a:gd name="T12" fmla="*/ 365 w 369"/>
                <a:gd name="T13" fmla="*/ 249 h 416"/>
                <a:gd name="T14" fmla="*/ 341 w 369"/>
                <a:gd name="T15" fmla="*/ 260 h 416"/>
                <a:gd name="T16" fmla="*/ 308 w 369"/>
                <a:gd name="T17" fmla="*/ 292 h 416"/>
                <a:gd name="T18" fmla="*/ 308 w 369"/>
                <a:gd name="T19" fmla="*/ 351 h 416"/>
                <a:gd name="T20" fmla="*/ 311 w 369"/>
                <a:gd name="T21" fmla="*/ 369 h 416"/>
                <a:gd name="T22" fmla="*/ 327 w 369"/>
                <a:gd name="T23" fmla="*/ 384 h 416"/>
                <a:gd name="T24" fmla="*/ 342 w 369"/>
                <a:gd name="T25" fmla="*/ 398 h 416"/>
                <a:gd name="T26" fmla="*/ 323 w 369"/>
                <a:gd name="T27" fmla="*/ 409 h 416"/>
                <a:gd name="T28" fmla="*/ 275 w 369"/>
                <a:gd name="T29" fmla="*/ 416 h 416"/>
                <a:gd name="T30" fmla="*/ 257 w 369"/>
                <a:gd name="T31" fmla="*/ 410 h 416"/>
                <a:gd name="T32" fmla="*/ 236 w 369"/>
                <a:gd name="T33" fmla="*/ 410 h 416"/>
                <a:gd name="T34" fmla="*/ 206 w 369"/>
                <a:gd name="T35" fmla="*/ 400 h 416"/>
                <a:gd name="T36" fmla="*/ 124 w 369"/>
                <a:gd name="T37" fmla="*/ 395 h 416"/>
                <a:gd name="T38" fmla="*/ 66 w 369"/>
                <a:gd name="T39" fmla="*/ 394 h 416"/>
                <a:gd name="T40" fmla="*/ 44 w 369"/>
                <a:gd name="T41" fmla="*/ 383 h 416"/>
                <a:gd name="T42" fmla="*/ 30 w 369"/>
                <a:gd name="T43" fmla="*/ 390 h 416"/>
                <a:gd name="T44" fmla="*/ 10 w 369"/>
                <a:gd name="T45" fmla="*/ 388 h 416"/>
                <a:gd name="T46" fmla="*/ 4 w 369"/>
                <a:gd name="T47" fmla="*/ 377 h 416"/>
                <a:gd name="T48" fmla="*/ 7 w 369"/>
                <a:gd name="T49" fmla="*/ 343 h 416"/>
                <a:gd name="T50" fmla="*/ 14 w 369"/>
                <a:gd name="T51" fmla="*/ 320 h 416"/>
                <a:gd name="T52" fmla="*/ 19 w 369"/>
                <a:gd name="T53" fmla="*/ 302 h 416"/>
                <a:gd name="T54" fmla="*/ 24 w 369"/>
                <a:gd name="T55" fmla="*/ 286 h 416"/>
                <a:gd name="T56" fmla="*/ 29 w 369"/>
                <a:gd name="T57" fmla="*/ 268 h 416"/>
                <a:gd name="T58" fmla="*/ 42 w 369"/>
                <a:gd name="T59" fmla="*/ 250 h 416"/>
                <a:gd name="T60" fmla="*/ 57 w 369"/>
                <a:gd name="T61" fmla="*/ 240 h 416"/>
                <a:gd name="T62" fmla="*/ 64 w 369"/>
                <a:gd name="T63" fmla="*/ 209 h 416"/>
                <a:gd name="T64" fmla="*/ 55 w 369"/>
                <a:gd name="T65" fmla="*/ 181 h 416"/>
                <a:gd name="T66" fmla="*/ 46 w 369"/>
                <a:gd name="T67" fmla="*/ 157 h 416"/>
                <a:gd name="T68" fmla="*/ 40 w 369"/>
                <a:gd name="T69" fmla="*/ 141 h 416"/>
                <a:gd name="T70" fmla="*/ 51 w 369"/>
                <a:gd name="T71" fmla="*/ 131 h 416"/>
                <a:gd name="T72" fmla="*/ 43 w 369"/>
                <a:gd name="T73" fmla="*/ 103 h 416"/>
                <a:gd name="T74" fmla="*/ 22 w 369"/>
                <a:gd name="T75" fmla="*/ 58 h 416"/>
                <a:gd name="T76" fmla="*/ 32 w 369"/>
                <a:gd name="T77" fmla="*/ 49 h 416"/>
                <a:gd name="T78" fmla="*/ 51 w 369"/>
                <a:gd name="T79" fmla="*/ 43 h 416"/>
                <a:gd name="T80" fmla="*/ 90 w 369"/>
                <a:gd name="T81" fmla="*/ 44 h 416"/>
                <a:gd name="T82" fmla="*/ 132 w 369"/>
                <a:gd name="T83" fmla="*/ 43 h 416"/>
                <a:gd name="T84" fmla="*/ 148 w 369"/>
                <a:gd name="T85" fmla="*/ 49 h 416"/>
                <a:gd name="T86" fmla="*/ 151 w 369"/>
                <a:gd name="T87" fmla="*/ 64 h 416"/>
                <a:gd name="T88" fmla="*/ 157 w 369"/>
                <a:gd name="T89" fmla="*/ 80 h 416"/>
                <a:gd name="T90" fmla="*/ 164 w 369"/>
                <a:gd name="T91" fmla="*/ 93 h 416"/>
                <a:gd name="T92" fmla="*/ 172 w 369"/>
                <a:gd name="T93" fmla="*/ 106 h 416"/>
                <a:gd name="T94" fmla="*/ 191 w 369"/>
                <a:gd name="T95" fmla="*/ 110 h 416"/>
                <a:gd name="T96" fmla="*/ 211 w 369"/>
                <a:gd name="T97" fmla="*/ 106 h 416"/>
                <a:gd name="T98" fmla="*/ 230 w 369"/>
                <a:gd name="T99" fmla="*/ 97 h 416"/>
                <a:gd name="T100" fmla="*/ 238 w 369"/>
                <a:gd name="T101" fmla="*/ 78 h 416"/>
                <a:gd name="T102" fmla="*/ 257 w 369"/>
                <a:gd name="T103" fmla="*/ 78 h 416"/>
                <a:gd name="T104" fmla="*/ 269 w 369"/>
                <a:gd name="T105" fmla="*/ 86 h 416"/>
                <a:gd name="T106" fmla="*/ 302 w 369"/>
                <a:gd name="T107" fmla="*/ 88 h 416"/>
                <a:gd name="T108" fmla="*/ 301 w 369"/>
                <a:gd name="T109" fmla="*/ 105 h 416"/>
                <a:gd name="T110" fmla="*/ 307 w 369"/>
                <a:gd name="T111" fmla="*/ 120 h 416"/>
                <a:gd name="T112" fmla="*/ 302 w 369"/>
                <a:gd name="T113" fmla="*/ 149 h 416"/>
                <a:gd name="T114" fmla="*/ 314 w 369"/>
                <a:gd name="T115" fmla="*/ 169 h 416"/>
                <a:gd name="T116" fmla="*/ 317 w 369"/>
                <a:gd name="T117" fmla="*/ 189 h 416"/>
                <a:gd name="T118" fmla="*/ 316 w 369"/>
                <a:gd name="T119" fmla="*/ 206 h 416"/>
                <a:gd name="T120" fmla="*/ 335 w 369"/>
                <a:gd name="T121" fmla="*/ 201 h 416"/>
                <a:gd name="T122" fmla="*/ 362 w 369"/>
                <a:gd name="T123" fmla="*/ 200 h 416"/>
                <a:gd name="T124" fmla="*/ 1 w 369"/>
                <a:gd name="T125" fmla="*/ 36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9" h="416">
                  <a:moveTo>
                    <a:pt x="42" y="7"/>
                  </a:moveTo>
                  <a:lnTo>
                    <a:pt x="41" y="8"/>
                  </a:lnTo>
                  <a:lnTo>
                    <a:pt x="40" y="8"/>
                  </a:lnTo>
                  <a:lnTo>
                    <a:pt x="34" y="9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1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6" y="18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31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4" y="36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5" y="30"/>
                  </a:lnTo>
                  <a:lnTo>
                    <a:pt x="15" y="27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1" y="22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close/>
                  <a:moveTo>
                    <a:pt x="367" y="195"/>
                  </a:moveTo>
                  <a:lnTo>
                    <a:pt x="367" y="197"/>
                  </a:lnTo>
                  <a:lnTo>
                    <a:pt x="368" y="198"/>
                  </a:lnTo>
                  <a:lnTo>
                    <a:pt x="368" y="199"/>
                  </a:lnTo>
                  <a:lnTo>
                    <a:pt x="368" y="200"/>
                  </a:lnTo>
                  <a:lnTo>
                    <a:pt x="368" y="201"/>
                  </a:lnTo>
                  <a:lnTo>
                    <a:pt x="368" y="202"/>
                  </a:lnTo>
                  <a:lnTo>
                    <a:pt x="368" y="203"/>
                  </a:lnTo>
                  <a:lnTo>
                    <a:pt x="368" y="207"/>
                  </a:lnTo>
                  <a:lnTo>
                    <a:pt x="368" y="208"/>
                  </a:lnTo>
                  <a:lnTo>
                    <a:pt x="369" y="211"/>
                  </a:lnTo>
                  <a:lnTo>
                    <a:pt x="368" y="212"/>
                  </a:lnTo>
                  <a:lnTo>
                    <a:pt x="368" y="214"/>
                  </a:lnTo>
                  <a:lnTo>
                    <a:pt x="368" y="215"/>
                  </a:lnTo>
                  <a:lnTo>
                    <a:pt x="367" y="216"/>
                  </a:lnTo>
                  <a:lnTo>
                    <a:pt x="367" y="218"/>
                  </a:lnTo>
                  <a:lnTo>
                    <a:pt x="367" y="219"/>
                  </a:lnTo>
                  <a:lnTo>
                    <a:pt x="367" y="220"/>
                  </a:lnTo>
                  <a:lnTo>
                    <a:pt x="367" y="223"/>
                  </a:lnTo>
                  <a:lnTo>
                    <a:pt x="368" y="224"/>
                  </a:lnTo>
                  <a:lnTo>
                    <a:pt x="367" y="226"/>
                  </a:lnTo>
                  <a:lnTo>
                    <a:pt x="367" y="230"/>
                  </a:lnTo>
                  <a:lnTo>
                    <a:pt x="367" y="234"/>
                  </a:lnTo>
                  <a:lnTo>
                    <a:pt x="367" y="235"/>
                  </a:lnTo>
                  <a:lnTo>
                    <a:pt x="367" y="236"/>
                  </a:lnTo>
                  <a:lnTo>
                    <a:pt x="368" y="237"/>
                  </a:lnTo>
                  <a:lnTo>
                    <a:pt x="368" y="240"/>
                  </a:lnTo>
                  <a:lnTo>
                    <a:pt x="369" y="241"/>
                  </a:lnTo>
                  <a:lnTo>
                    <a:pt x="369" y="242"/>
                  </a:lnTo>
                  <a:lnTo>
                    <a:pt x="368" y="242"/>
                  </a:lnTo>
                  <a:lnTo>
                    <a:pt x="367" y="243"/>
                  </a:lnTo>
                  <a:lnTo>
                    <a:pt x="366" y="245"/>
                  </a:lnTo>
                  <a:lnTo>
                    <a:pt x="366" y="247"/>
                  </a:lnTo>
                  <a:lnTo>
                    <a:pt x="365" y="249"/>
                  </a:lnTo>
                  <a:lnTo>
                    <a:pt x="365" y="251"/>
                  </a:lnTo>
                  <a:lnTo>
                    <a:pt x="364" y="252"/>
                  </a:lnTo>
                  <a:lnTo>
                    <a:pt x="364" y="253"/>
                  </a:lnTo>
                  <a:lnTo>
                    <a:pt x="365" y="254"/>
                  </a:lnTo>
                  <a:lnTo>
                    <a:pt x="365" y="256"/>
                  </a:lnTo>
                  <a:lnTo>
                    <a:pt x="367" y="257"/>
                  </a:lnTo>
                  <a:lnTo>
                    <a:pt x="367" y="258"/>
                  </a:lnTo>
                  <a:lnTo>
                    <a:pt x="368" y="259"/>
                  </a:lnTo>
                  <a:lnTo>
                    <a:pt x="368" y="260"/>
                  </a:lnTo>
                  <a:lnTo>
                    <a:pt x="367" y="260"/>
                  </a:lnTo>
                  <a:lnTo>
                    <a:pt x="364" y="260"/>
                  </a:lnTo>
                  <a:lnTo>
                    <a:pt x="359" y="260"/>
                  </a:lnTo>
                  <a:lnTo>
                    <a:pt x="356" y="260"/>
                  </a:lnTo>
                  <a:lnTo>
                    <a:pt x="352" y="260"/>
                  </a:lnTo>
                  <a:lnTo>
                    <a:pt x="349" y="260"/>
                  </a:lnTo>
                  <a:lnTo>
                    <a:pt x="344" y="260"/>
                  </a:lnTo>
                  <a:lnTo>
                    <a:pt x="341" y="260"/>
                  </a:lnTo>
                  <a:lnTo>
                    <a:pt x="337" y="260"/>
                  </a:lnTo>
                  <a:lnTo>
                    <a:pt x="334" y="260"/>
                  </a:lnTo>
                  <a:lnTo>
                    <a:pt x="330" y="260"/>
                  </a:lnTo>
                  <a:lnTo>
                    <a:pt x="326" y="260"/>
                  </a:lnTo>
                  <a:lnTo>
                    <a:pt x="323" y="260"/>
                  </a:lnTo>
                  <a:lnTo>
                    <a:pt x="319" y="260"/>
                  </a:lnTo>
                  <a:lnTo>
                    <a:pt x="315" y="260"/>
                  </a:lnTo>
                  <a:lnTo>
                    <a:pt x="311" y="260"/>
                  </a:lnTo>
                  <a:lnTo>
                    <a:pt x="308" y="260"/>
                  </a:lnTo>
                  <a:lnTo>
                    <a:pt x="308" y="265"/>
                  </a:lnTo>
                  <a:lnTo>
                    <a:pt x="308" y="269"/>
                  </a:lnTo>
                  <a:lnTo>
                    <a:pt x="308" y="274"/>
                  </a:lnTo>
                  <a:lnTo>
                    <a:pt x="308" y="278"/>
                  </a:lnTo>
                  <a:lnTo>
                    <a:pt x="308" y="282"/>
                  </a:lnTo>
                  <a:lnTo>
                    <a:pt x="308" y="283"/>
                  </a:lnTo>
                  <a:lnTo>
                    <a:pt x="308" y="287"/>
                  </a:lnTo>
                  <a:lnTo>
                    <a:pt x="308" y="292"/>
                  </a:lnTo>
                  <a:lnTo>
                    <a:pt x="308" y="297"/>
                  </a:lnTo>
                  <a:lnTo>
                    <a:pt x="308" y="302"/>
                  </a:lnTo>
                  <a:lnTo>
                    <a:pt x="308" y="307"/>
                  </a:lnTo>
                  <a:lnTo>
                    <a:pt x="308" y="311"/>
                  </a:lnTo>
                  <a:lnTo>
                    <a:pt x="308" y="316"/>
                  </a:lnTo>
                  <a:lnTo>
                    <a:pt x="308" y="320"/>
                  </a:lnTo>
                  <a:lnTo>
                    <a:pt x="308" y="325"/>
                  </a:lnTo>
                  <a:lnTo>
                    <a:pt x="308" y="329"/>
                  </a:lnTo>
                  <a:lnTo>
                    <a:pt x="308" y="334"/>
                  </a:lnTo>
                  <a:lnTo>
                    <a:pt x="308" y="335"/>
                  </a:lnTo>
                  <a:lnTo>
                    <a:pt x="308" y="336"/>
                  </a:lnTo>
                  <a:lnTo>
                    <a:pt x="308" y="337"/>
                  </a:lnTo>
                  <a:lnTo>
                    <a:pt x="308" y="339"/>
                  </a:lnTo>
                  <a:lnTo>
                    <a:pt x="308" y="342"/>
                  </a:lnTo>
                  <a:lnTo>
                    <a:pt x="308" y="344"/>
                  </a:lnTo>
                  <a:lnTo>
                    <a:pt x="308" y="348"/>
                  </a:lnTo>
                  <a:lnTo>
                    <a:pt x="308" y="351"/>
                  </a:lnTo>
                  <a:lnTo>
                    <a:pt x="308" y="352"/>
                  </a:lnTo>
                  <a:lnTo>
                    <a:pt x="308" y="354"/>
                  </a:lnTo>
                  <a:lnTo>
                    <a:pt x="308" y="357"/>
                  </a:lnTo>
                  <a:lnTo>
                    <a:pt x="308" y="358"/>
                  </a:lnTo>
                  <a:lnTo>
                    <a:pt x="309" y="359"/>
                  </a:lnTo>
                  <a:lnTo>
                    <a:pt x="309" y="360"/>
                  </a:lnTo>
                  <a:lnTo>
                    <a:pt x="309" y="361"/>
                  </a:lnTo>
                  <a:lnTo>
                    <a:pt x="309" y="362"/>
                  </a:lnTo>
                  <a:lnTo>
                    <a:pt x="310" y="362"/>
                  </a:lnTo>
                  <a:lnTo>
                    <a:pt x="310" y="364"/>
                  </a:lnTo>
                  <a:lnTo>
                    <a:pt x="311" y="364"/>
                  </a:lnTo>
                  <a:lnTo>
                    <a:pt x="311" y="365"/>
                  </a:lnTo>
                  <a:lnTo>
                    <a:pt x="311" y="366"/>
                  </a:lnTo>
                  <a:lnTo>
                    <a:pt x="310" y="366"/>
                  </a:lnTo>
                  <a:lnTo>
                    <a:pt x="310" y="367"/>
                  </a:lnTo>
                  <a:lnTo>
                    <a:pt x="311" y="368"/>
                  </a:lnTo>
                  <a:lnTo>
                    <a:pt x="311" y="369"/>
                  </a:lnTo>
                  <a:lnTo>
                    <a:pt x="312" y="369"/>
                  </a:lnTo>
                  <a:lnTo>
                    <a:pt x="312" y="370"/>
                  </a:lnTo>
                  <a:lnTo>
                    <a:pt x="312" y="371"/>
                  </a:lnTo>
                  <a:lnTo>
                    <a:pt x="316" y="374"/>
                  </a:lnTo>
                  <a:lnTo>
                    <a:pt x="316" y="373"/>
                  </a:lnTo>
                  <a:lnTo>
                    <a:pt x="317" y="373"/>
                  </a:lnTo>
                  <a:lnTo>
                    <a:pt x="317" y="374"/>
                  </a:lnTo>
                  <a:lnTo>
                    <a:pt x="318" y="374"/>
                  </a:lnTo>
                  <a:lnTo>
                    <a:pt x="319" y="375"/>
                  </a:lnTo>
                  <a:lnTo>
                    <a:pt x="320" y="376"/>
                  </a:lnTo>
                  <a:lnTo>
                    <a:pt x="323" y="379"/>
                  </a:lnTo>
                  <a:lnTo>
                    <a:pt x="323" y="381"/>
                  </a:lnTo>
                  <a:lnTo>
                    <a:pt x="324" y="381"/>
                  </a:lnTo>
                  <a:lnTo>
                    <a:pt x="325" y="382"/>
                  </a:lnTo>
                  <a:lnTo>
                    <a:pt x="325" y="383"/>
                  </a:lnTo>
                  <a:lnTo>
                    <a:pt x="326" y="383"/>
                  </a:lnTo>
                  <a:lnTo>
                    <a:pt x="327" y="384"/>
                  </a:lnTo>
                  <a:lnTo>
                    <a:pt x="328" y="384"/>
                  </a:lnTo>
                  <a:lnTo>
                    <a:pt x="330" y="385"/>
                  </a:lnTo>
                  <a:lnTo>
                    <a:pt x="330" y="386"/>
                  </a:lnTo>
                  <a:lnTo>
                    <a:pt x="331" y="387"/>
                  </a:lnTo>
                  <a:lnTo>
                    <a:pt x="331" y="388"/>
                  </a:lnTo>
                  <a:lnTo>
                    <a:pt x="332" y="390"/>
                  </a:lnTo>
                  <a:lnTo>
                    <a:pt x="333" y="390"/>
                  </a:lnTo>
                  <a:lnTo>
                    <a:pt x="334" y="391"/>
                  </a:lnTo>
                  <a:lnTo>
                    <a:pt x="334" y="392"/>
                  </a:lnTo>
                  <a:lnTo>
                    <a:pt x="336" y="392"/>
                  </a:lnTo>
                  <a:lnTo>
                    <a:pt x="337" y="393"/>
                  </a:lnTo>
                  <a:lnTo>
                    <a:pt x="339" y="393"/>
                  </a:lnTo>
                  <a:lnTo>
                    <a:pt x="340" y="394"/>
                  </a:lnTo>
                  <a:lnTo>
                    <a:pt x="340" y="395"/>
                  </a:lnTo>
                  <a:lnTo>
                    <a:pt x="340" y="396"/>
                  </a:lnTo>
                  <a:lnTo>
                    <a:pt x="341" y="398"/>
                  </a:lnTo>
                  <a:lnTo>
                    <a:pt x="342" y="398"/>
                  </a:lnTo>
                  <a:lnTo>
                    <a:pt x="343" y="399"/>
                  </a:lnTo>
                  <a:lnTo>
                    <a:pt x="343" y="400"/>
                  </a:lnTo>
                  <a:lnTo>
                    <a:pt x="344" y="400"/>
                  </a:lnTo>
                  <a:lnTo>
                    <a:pt x="344" y="401"/>
                  </a:lnTo>
                  <a:lnTo>
                    <a:pt x="345" y="400"/>
                  </a:lnTo>
                  <a:lnTo>
                    <a:pt x="347" y="400"/>
                  </a:lnTo>
                  <a:lnTo>
                    <a:pt x="348" y="401"/>
                  </a:lnTo>
                  <a:lnTo>
                    <a:pt x="349" y="401"/>
                  </a:lnTo>
                  <a:lnTo>
                    <a:pt x="349" y="402"/>
                  </a:lnTo>
                  <a:lnTo>
                    <a:pt x="350" y="402"/>
                  </a:lnTo>
                  <a:lnTo>
                    <a:pt x="349" y="403"/>
                  </a:lnTo>
                  <a:lnTo>
                    <a:pt x="350" y="403"/>
                  </a:lnTo>
                  <a:lnTo>
                    <a:pt x="347" y="404"/>
                  </a:lnTo>
                  <a:lnTo>
                    <a:pt x="341" y="406"/>
                  </a:lnTo>
                  <a:lnTo>
                    <a:pt x="335" y="407"/>
                  </a:lnTo>
                  <a:lnTo>
                    <a:pt x="328" y="408"/>
                  </a:lnTo>
                  <a:lnTo>
                    <a:pt x="323" y="409"/>
                  </a:lnTo>
                  <a:lnTo>
                    <a:pt x="315" y="410"/>
                  </a:lnTo>
                  <a:lnTo>
                    <a:pt x="308" y="412"/>
                  </a:lnTo>
                  <a:lnTo>
                    <a:pt x="300" y="413"/>
                  </a:lnTo>
                  <a:lnTo>
                    <a:pt x="293" y="415"/>
                  </a:lnTo>
                  <a:lnTo>
                    <a:pt x="291" y="416"/>
                  </a:lnTo>
                  <a:lnTo>
                    <a:pt x="290" y="416"/>
                  </a:lnTo>
                  <a:lnTo>
                    <a:pt x="290" y="415"/>
                  </a:lnTo>
                  <a:lnTo>
                    <a:pt x="289" y="415"/>
                  </a:lnTo>
                  <a:lnTo>
                    <a:pt x="286" y="413"/>
                  </a:lnTo>
                  <a:lnTo>
                    <a:pt x="285" y="412"/>
                  </a:lnTo>
                  <a:lnTo>
                    <a:pt x="284" y="412"/>
                  </a:lnTo>
                  <a:lnTo>
                    <a:pt x="283" y="412"/>
                  </a:lnTo>
                  <a:lnTo>
                    <a:pt x="282" y="413"/>
                  </a:lnTo>
                  <a:lnTo>
                    <a:pt x="281" y="413"/>
                  </a:lnTo>
                  <a:lnTo>
                    <a:pt x="278" y="413"/>
                  </a:lnTo>
                  <a:lnTo>
                    <a:pt x="276" y="415"/>
                  </a:lnTo>
                  <a:lnTo>
                    <a:pt x="275" y="416"/>
                  </a:lnTo>
                  <a:lnTo>
                    <a:pt x="274" y="416"/>
                  </a:lnTo>
                  <a:lnTo>
                    <a:pt x="273" y="416"/>
                  </a:lnTo>
                  <a:lnTo>
                    <a:pt x="272" y="416"/>
                  </a:lnTo>
                  <a:lnTo>
                    <a:pt x="272" y="415"/>
                  </a:lnTo>
                  <a:lnTo>
                    <a:pt x="270" y="415"/>
                  </a:lnTo>
                  <a:lnTo>
                    <a:pt x="269" y="415"/>
                  </a:lnTo>
                  <a:lnTo>
                    <a:pt x="268" y="415"/>
                  </a:lnTo>
                  <a:lnTo>
                    <a:pt x="267" y="415"/>
                  </a:lnTo>
                  <a:lnTo>
                    <a:pt x="266" y="415"/>
                  </a:lnTo>
                  <a:lnTo>
                    <a:pt x="265" y="415"/>
                  </a:lnTo>
                  <a:lnTo>
                    <a:pt x="264" y="413"/>
                  </a:lnTo>
                  <a:lnTo>
                    <a:pt x="262" y="412"/>
                  </a:lnTo>
                  <a:lnTo>
                    <a:pt x="261" y="411"/>
                  </a:lnTo>
                  <a:lnTo>
                    <a:pt x="260" y="411"/>
                  </a:lnTo>
                  <a:lnTo>
                    <a:pt x="259" y="410"/>
                  </a:lnTo>
                  <a:lnTo>
                    <a:pt x="258" y="410"/>
                  </a:lnTo>
                  <a:lnTo>
                    <a:pt x="257" y="410"/>
                  </a:lnTo>
                  <a:lnTo>
                    <a:pt x="256" y="411"/>
                  </a:lnTo>
                  <a:lnTo>
                    <a:pt x="255" y="411"/>
                  </a:lnTo>
                  <a:lnTo>
                    <a:pt x="253" y="411"/>
                  </a:lnTo>
                  <a:lnTo>
                    <a:pt x="252" y="411"/>
                  </a:lnTo>
                  <a:lnTo>
                    <a:pt x="251" y="411"/>
                  </a:lnTo>
                  <a:lnTo>
                    <a:pt x="250" y="411"/>
                  </a:lnTo>
                  <a:lnTo>
                    <a:pt x="249" y="411"/>
                  </a:lnTo>
                  <a:lnTo>
                    <a:pt x="248" y="411"/>
                  </a:lnTo>
                  <a:lnTo>
                    <a:pt x="247" y="410"/>
                  </a:lnTo>
                  <a:lnTo>
                    <a:pt x="242" y="410"/>
                  </a:lnTo>
                  <a:lnTo>
                    <a:pt x="242" y="411"/>
                  </a:lnTo>
                  <a:lnTo>
                    <a:pt x="241" y="411"/>
                  </a:lnTo>
                  <a:lnTo>
                    <a:pt x="240" y="411"/>
                  </a:lnTo>
                  <a:lnTo>
                    <a:pt x="240" y="410"/>
                  </a:lnTo>
                  <a:lnTo>
                    <a:pt x="239" y="410"/>
                  </a:lnTo>
                  <a:lnTo>
                    <a:pt x="238" y="410"/>
                  </a:lnTo>
                  <a:lnTo>
                    <a:pt x="236" y="410"/>
                  </a:lnTo>
                  <a:lnTo>
                    <a:pt x="231" y="410"/>
                  </a:lnTo>
                  <a:lnTo>
                    <a:pt x="226" y="409"/>
                  </a:lnTo>
                  <a:lnTo>
                    <a:pt x="225" y="409"/>
                  </a:lnTo>
                  <a:lnTo>
                    <a:pt x="224" y="409"/>
                  </a:lnTo>
                  <a:lnTo>
                    <a:pt x="223" y="409"/>
                  </a:lnTo>
                  <a:lnTo>
                    <a:pt x="222" y="409"/>
                  </a:lnTo>
                  <a:lnTo>
                    <a:pt x="219" y="409"/>
                  </a:lnTo>
                  <a:lnTo>
                    <a:pt x="215" y="409"/>
                  </a:lnTo>
                  <a:lnTo>
                    <a:pt x="213" y="408"/>
                  </a:lnTo>
                  <a:lnTo>
                    <a:pt x="211" y="407"/>
                  </a:lnTo>
                  <a:lnTo>
                    <a:pt x="210" y="406"/>
                  </a:lnTo>
                  <a:lnTo>
                    <a:pt x="209" y="404"/>
                  </a:lnTo>
                  <a:lnTo>
                    <a:pt x="208" y="404"/>
                  </a:lnTo>
                  <a:lnTo>
                    <a:pt x="208" y="403"/>
                  </a:lnTo>
                  <a:lnTo>
                    <a:pt x="207" y="402"/>
                  </a:lnTo>
                  <a:lnTo>
                    <a:pt x="206" y="401"/>
                  </a:lnTo>
                  <a:lnTo>
                    <a:pt x="206" y="400"/>
                  </a:lnTo>
                  <a:lnTo>
                    <a:pt x="205" y="399"/>
                  </a:lnTo>
                  <a:lnTo>
                    <a:pt x="203" y="398"/>
                  </a:lnTo>
                  <a:lnTo>
                    <a:pt x="202" y="396"/>
                  </a:lnTo>
                  <a:lnTo>
                    <a:pt x="202" y="395"/>
                  </a:lnTo>
                  <a:lnTo>
                    <a:pt x="200" y="395"/>
                  </a:lnTo>
                  <a:lnTo>
                    <a:pt x="193" y="395"/>
                  </a:lnTo>
                  <a:lnTo>
                    <a:pt x="189" y="395"/>
                  </a:lnTo>
                  <a:lnTo>
                    <a:pt x="185" y="395"/>
                  </a:lnTo>
                  <a:lnTo>
                    <a:pt x="177" y="395"/>
                  </a:lnTo>
                  <a:lnTo>
                    <a:pt x="169" y="395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5" y="395"/>
                  </a:lnTo>
                  <a:lnTo>
                    <a:pt x="147" y="395"/>
                  </a:lnTo>
                  <a:lnTo>
                    <a:pt x="139" y="395"/>
                  </a:lnTo>
                  <a:lnTo>
                    <a:pt x="132" y="395"/>
                  </a:lnTo>
                  <a:lnTo>
                    <a:pt x="124" y="395"/>
                  </a:lnTo>
                  <a:lnTo>
                    <a:pt x="116" y="395"/>
                  </a:lnTo>
                  <a:lnTo>
                    <a:pt x="108" y="395"/>
                  </a:lnTo>
                  <a:lnTo>
                    <a:pt x="101" y="395"/>
                  </a:lnTo>
                  <a:lnTo>
                    <a:pt x="93" y="395"/>
                  </a:lnTo>
                  <a:lnTo>
                    <a:pt x="85" y="395"/>
                  </a:lnTo>
                  <a:lnTo>
                    <a:pt x="77" y="395"/>
                  </a:lnTo>
                  <a:lnTo>
                    <a:pt x="76" y="395"/>
                  </a:lnTo>
                  <a:lnTo>
                    <a:pt x="75" y="395"/>
                  </a:lnTo>
                  <a:lnTo>
                    <a:pt x="75" y="396"/>
                  </a:lnTo>
                  <a:lnTo>
                    <a:pt x="74" y="396"/>
                  </a:lnTo>
                  <a:lnTo>
                    <a:pt x="73" y="396"/>
                  </a:lnTo>
                  <a:lnTo>
                    <a:pt x="72" y="396"/>
                  </a:lnTo>
                  <a:lnTo>
                    <a:pt x="71" y="396"/>
                  </a:lnTo>
                  <a:lnTo>
                    <a:pt x="69" y="396"/>
                  </a:lnTo>
                  <a:lnTo>
                    <a:pt x="68" y="396"/>
                  </a:lnTo>
                  <a:lnTo>
                    <a:pt x="67" y="396"/>
                  </a:lnTo>
                  <a:lnTo>
                    <a:pt x="66" y="394"/>
                  </a:lnTo>
                  <a:lnTo>
                    <a:pt x="63" y="393"/>
                  </a:lnTo>
                  <a:lnTo>
                    <a:pt x="60" y="391"/>
                  </a:lnTo>
                  <a:lnTo>
                    <a:pt x="58" y="388"/>
                  </a:lnTo>
                  <a:lnTo>
                    <a:pt x="55" y="387"/>
                  </a:lnTo>
                  <a:lnTo>
                    <a:pt x="56" y="386"/>
                  </a:lnTo>
                  <a:lnTo>
                    <a:pt x="55" y="386"/>
                  </a:lnTo>
                  <a:lnTo>
                    <a:pt x="55" y="385"/>
                  </a:lnTo>
                  <a:lnTo>
                    <a:pt x="55" y="384"/>
                  </a:lnTo>
                  <a:lnTo>
                    <a:pt x="54" y="384"/>
                  </a:lnTo>
                  <a:lnTo>
                    <a:pt x="52" y="384"/>
                  </a:lnTo>
                  <a:lnTo>
                    <a:pt x="51" y="383"/>
                  </a:lnTo>
                  <a:lnTo>
                    <a:pt x="50" y="383"/>
                  </a:lnTo>
                  <a:lnTo>
                    <a:pt x="49" y="383"/>
                  </a:lnTo>
                  <a:lnTo>
                    <a:pt x="48" y="383"/>
                  </a:lnTo>
                  <a:lnTo>
                    <a:pt x="47" y="383"/>
                  </a:lnTo>
                  <a:lnTo>
                    <a:pt x="46" y="383"/>
                  </a:lnTo>
                  <a:lnTo>
                    <a:pt x="44" y="383"/>
                  </a:lnTo>
                  <a:lnTo>
                    <a:pt x="44" y="382"/>
                  </a:lnTo>
                  <a:lnTo>
                    <a:pt x="43" y="382"/>
                  </a:lnTo>
                  <a:lnTo>
                    <a:pt x="43" y="383"/>
                  </a:lnTo>
                  <a:lnTo>
                    <a:pt x="40" y="383"/>
                  </a:lnTo>
                  <a:lnTo>
                    <a:pt x="39" y="384"/>
                  </a:lnTo>
                  <a:lnTo>
                    <a:pt x="38" y="384"/>
                  </a:lnTo>
                  <a:lnTo>
                    <a:pt x="36" y="384"/>
                  </a:lnTo>
                  <a:lnTo>
                    <a:pt x="36" y="385"/>
                  </a:lnTo>
                  <a:lnTo>
                    <a:pt x="35" y="385"/>
                  </a:lnTo>
                  <a:lnTo>
                    <a:pt x="35" y="386"/>
                  </a:lnTo>
                  <a:lnTo>
                    <a:pt x="34" y="386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8"/>
                  </a:lnTo>
                  <a:lnTo>
                    <a:pt x="30" y="388"/>
                  </a:lnTo>
                  <a:lnTo>
                    <a:pt x="30" y="390"/>
                  </a:lnTo>
                  <a:lnTo>
                    <a:pt x="29" y="390"/>
                  </a:lnTo>
                  <a:lnTo>
                    <a:pt x="27" y="391"/>
                  </a:lnTo>
                  <a:lnTo>
                    <a:pt x="26" y="391"/>
                  </a:lnTo>
                  <a:lnTo>
                    <a:pt x="25" y="391"/>
                  </a:lnTo>
                  <a:lnTo>
                    <a:pt x="23" y="391"/>
                  </a:lnTo>
                  <a:lnTo>
                    <a:pt x="22" y="390"/>
                  </a:lnTo>
                  <a:lnTo>
                    <a:pt x="22" y="391"/>
                  </a:lnTo>
                  <a:lnTo>
                    <a:pt x="21" y="391"/>
                  </a:lnTo>
                  <a:lnTo>
                    <a:pt x="19" y="391"/>
                  </a:lnTo>
                  <a:lnTo>
                    <a:pt x="17" y="391"/>
                  </a:lnTo>
                  <a:lnTo>
                    <a:pt x="16" y="390"/>
                  </a:lnTo>
                  <a:lnTo>
                    <a:pt x="15" y="390"/>
                  </a:lnTo>
                  <a:lnTo>
                    <a:pt x="15" y="388"/>
                  </a:lnTo>
                  <a:lnTo>
                    <a:pt x="14" y="388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0" y="388"/>
                  </a:lnTo>
                  <a:lnTo>
                    <a:pt x="9" y="388"/>
                  </a:lnTo>
                  <a:lnTo>
                    <a:pt x="8" y="390"/>
                  </a:lnTo>
                  <a:lnTo>
                    <a:pt x="7" y="391"/>
                  </a:lnTo>
                  <a:lnTo>
                    <a:pt x="5" y="391"/>
                  </a:lnTo>
                  <a:lnTo>
                    <a:pt x="5" y="392"/>
                  </a:lnTo>
                  <a:lnTo>
                    <a:pt x="4" y="392"/>
                  </a:lnTo>
                  <a:lnTo>
                    <a:pt x="2" y="392"/>
                  </a:lnTo>
                  <a:lnTo>
                    <a:pt x="2" y="391"/>
                  </a:lnTo>
                  <a:lnTo>
                    <a:pt x="2" y="390"/>
                  </a:lnTo>
                  <a:lnTo>
                    <a:pt x="2" y="388"/>
                  </a:lnTo>
                  <a:lnTo>
                    <a:pt x="2" y="385"/>
                  </a:lnTo>
                  <a:lnTo>
                    <a:pt x="2" y="382"/>
                  </a:lnTo>
                  <a:lnTo>
                    <a:pt x="4" y="379"/>
                  </a:lnTo>
                  <a:lnTo>
                    <a:pt x="2" y="377"/>
                  </a:lnTo>
                  <a:lnTo>
                    <a:pt x="2" y="376"/>
                  </a:lnTo>
                  <a:lnTo>
                    <a:pt x="4" y="376"/>
                  </a:lnTo>
                  <a:lnTo>
                    <a:pt x="4" y="377"/>
                  </a:lnTo>
                  <a:lnTo>
                    <a:pt x="4" y="378"/>
                  </a:lnTo>
                  <a:lnTo>
                    <a:pt x="5" y="377"/>
                  </a:lnTo>
                  <a:lnTo>
                    <a:pt x="4" y="375"/>
                  </a:lnTo>
                  <a:lnTo>
                    <a:pt x="5" y="374"/>
                  </a:lnTo>
                  <a:lnTo>
                    <a:pt x="4" y="370"/>
                  </a:lnTo>
                  <a:lnTo>
                    <a:pt x="5" y="367"/>
                  </a:lnTo>
                  <a:lnTo>
                    <a:pt x="2" y="356"/>
                  </a:lnTo>
                  <a:lnTo>
                    <a:pt x="4" y="354"/>
                  </a:lnTo>
                  <a:lnTo>
                    <a:pt x="4" y="353"/>
                  </a:lnTo>
                  <a:lnTo>
                    <a:pt x="4" y="352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2" y="346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7" y="342"/>
                  </a:lnTo>
                  <a:lnTo>
                    <a:pt x="9" y="341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0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1" y="328"/>
                  </a:lnTo>
                  <a:lnTo>
                    <a:pt x="13" y="327"/>
                  </a:lnTo>
                  <a:lnTo>
                    <a:pt x="14" y="327"/>
                  </a:lnTo>
                  <a:lnTo>
                    <a:pt x="14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4" y="324"/>
                  </a:lnTo>
                  <a:lnTo>
                    <a:pt x="14" y="321"/>
                  </a:lnTo>
                  <a:lnTo>
                    <a:pt x="14" y="320"/>
                  </a:lnTo>
                  <a:lnTo>
                    <a:pt x="15" y="320"/>
                  </a:lnTo>
                  <a:lnTo>
                    <a:pt x="15" y="319"/>
                  </a:lnTo>
                  <a:lnTo>
                    <a:pt x="15" y="318"/>
                  </a:lnTo>
                  <a:lnTo>
                    <a:pt x="16" y="317"/>
                  </a:lnTo>
                  <a:lnTo>
                    <a:pt x="16" y="316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7" y="314"/>
                  </a:lnTo>
                  <a:lnTo>
                    <a:pt x="17" y="312"/>
                  </a:lnTo>
                  <a:lnTo>
                    <a:pt x="17" y="311"/>
                  </a:lnTo>
                  <a:lnTo>
                    <a:pt x="18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9" y="306"/>
                  </a:lnTo>
                  <a:lnTo>
                    <a:pt x="19" y="304"/>
                  </a:lnTo>
                  <a:lnTo>
                    <a:pt x="19" y="302"/>
                  </a:lnTo>
                  <a:lnTo>
                    <a:pt x="19" y="300"/>
                  </a:lnTo>
                  <a:lnTo>
                    <a:pt x="19" y="299"/>
                  </a:lnTo>
                  <a:lnTo>
                    <a:pt x="19" y="298"/>
                  </a:lnTo>
                  <a:lnTo>
                    <a:pt x="19" y="297"/>
                  </a:lnTo>
                  <a:lnTo>
                    <a:pt x="19" y="295"/>
                  </a:lnTo>
                  <a:lnTo>
                    <a:pt x="21" y="295"/>
                  </a:lnTo>
                  <a:lnTo>
                    <a:pt x="21" y="294"/>
                  </a:lnTo>
                  <a:lnTo>
                    <a:pt x="19" y="294"/>
                  </a:lnTo>
                  <a:lnTo>
                    <a:pt x="19" y="293"/>
                  </a:lnTo>
                  <a:lnTo>
                    <a:pt x="19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2" y="290"/>
                  </a:lnTo>
                  <a:lnTo>
                    <a:pt x="22" y="289"/>
                  </a:lnTo>
                  <a:lnTo>
                    <a:pt x="22" y="287"/>
                  </a:lnTo>
                  <a:lnTo>
                    <a:pt x="23" y="286"/>
                  </a:lnTo>
                  <a:lnTo>
                    <a:pt x="24" y="286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5" y="286"/>
                  </a:lnTo>
                  <a:lnTo>
                    <a:pt x="25" y="285"/>
                  </a:lnTo>
                  <a:lnTo>
                    <a:pt x="25" y="282"/>
                  </a:lnTo>
                  <a:lnTo>
                    <a:pt x="25" y="278"/>
                  </a:lnTo>
                  <a:lnTo>
                    <a:pt x="25" y="277"/>
                  </a:lnTo>
                  <a:lnTo>
                    <a:pt x="25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6" y="272"/>
                  </a:lnTo>
                  <a:lnTo>
                    <a:pt x="27" y="272"/>
                  </a:lnTo>
                  <a:lnTo>
                    <a:pt x="27" y="270"/>
                  </a:lnTo>
                  <a:lnTo>
                    <a:pt x="29" y="270"/>
                  </a:lnTo>
                  <a:lnTo>
                    <a:pt x="29" y="269"/>
                  </a:lnTo>
                  <a:lnTo>
                    <a:pt x="29" y="268"/>
                  </a:lnTo>
                  <a:lnTo>
                    <a:pt x="30" y="268"/>
                  </a:lnTo>
                  <a:lnTo>
                    <a:pt x="30" y="267"/>
                  </a:lnTo>
                  <a:lnTo>
                    <a:pt x="31" y="267"/>
                  </a:lnTo>
                  <a:lnTo>
                    <a:pt x="32" y="266"/>
                  </a:lnTo>
                  <a:lnTo>
                    <a:pt x="34" y="264"/>
                  </a:lnTo>
                  <a:lnTo>
                    <a:pt x="35" y="262"/>
                  </a:lnTo>
                  <a:lnTo>
                    <a:pt x="36" y="261"/>
                  </a:lnTo>
                  <a:lnTo>
                    <a:pt x="38" y="259"/>
                  </a:lnTo>
                  <a:lnTo>
                    <a:pt x="39" y="259"/>
                  </a:lnTo>
                  <a:lnTo>
                    <a:pt x="39" y="258"/>
                  </a:lnTo>
                  <a:lnTo>
                    <a:pt x="38" y="257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39" y="253"/>
                  </a:lnTo>
                  <a:lnTo>
                    <a:pt x="40" y="252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3" y="249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8"/>
                  </a:lnTo>
                  <a:lnTo>
                    <a:pt x="48" y="248"/>
                  </a:lnTo>
                  <a:lnTo>
                    <a:pt x="48" y="247"/>
                  </a:lnTo>
                  <a:lnTo>
                    <a:pt x="49" y="248"/>
                  </a:lnTo>
                  <a:lnTo>
                    <a:pt x="50" y="248"/>
                  </a:lnTo>
                  <a:lnTo>
                    <a:pt x="51" y="247"/>
                  </a:lnTo>
                  <a:lnTo>
                    <a:pt x="52" y="245"/>
                  </a:lnTo>
                  <a:lnTo>
                    <a:pt x="54" y="244"/>
                  </a:lnTo>
                  <a:lnTo>
                    <a:pt x="54" y="243"/>
                  </a:lnTo>
                  <a:lnTo>
                    <a:pt x="54" y="242"/>
                  </a:lnTo>
                  <a:lnTo>
                    <a:pt x="55" y="241"/>
                  </a:lnTo>
                  <a:lnTo>
                    <a:pt x="57" y="239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39"/>
                  </a:lnTo>
                  <a:lnTo>
                    <a:pt x="58" y="237"/>
                  </a:lnTo>
                  <a:lnTo>
                    <a:pt x="59" y="234"/>
                  </a:lnTo>
                  <a:lnTo>
                    <a:pt x="60" y="233"/>
                  </a:lnTo>
                  <a:lnTo>
                    <a:pt x="60" y="232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28"/>
                  </a:lnTo>
                  <a:lnTo>
                    <a:pt x="63" y="227"/>
                  </a:lnTo>
                  <a:lnTo>
                    <a:pt x="63" y="224"/>
                  </a:lnTo>
                  <a:lnTo>
                    <a:pt x="63" y="223"/>
                  </a:lnTo>
                  <a:lnTo>
                    <a:pt x="63" y="217"/>
                  </a:lnTo>
                  <a:lnTo>
                    <a:pt x="63" y="214"/>
                  </a:lnTo>
                  <a:lnTo>
                    <a:pt x="63" y="212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4" y="209"/>
                  </a:lnTo>
                  <a:lnTo>
                    <a:pt x="64" y="208"/>
                  </a:lnTo>
                  <a:lnTo>
                    <a:pt x="64" y="207"/>
                  </a:lnTo>
                  <a:lnTo>
                    <a:pt x="65" y="202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5" y="198"/>
                  </a:lnTo>
                  <a:lnTo>
                    <a:pt x="64" y="197"/>
                  </a:lnTo>
                  <a:lnTo>
                    <a:pt x="61" y="192"/>
                  </a:lnTo>
                  <a:lnTo>
                    <a:pt x="61" y="191"/>
                  </a:lnTo>
                  <a:lnTo>
                    <a:pt x="63" y="190"/>
                  </a:lnTo>
                  <a:lnTo>
                    <a:pt x="63" y="189"/>
                  </a:lnTo>
                  <a:lnTo>
                    <a:pt x="61" y="189"/>
                  </a:lnTo>
                  <a:lnTo>
                    <a:pt x="60" y="187"/>
                  </a:lnTo>
                  <a:lnTo>
                    <a:pt x="60" y="186"/>
                  </a:lnTo>
                  <a:lnTo>
                    <a:pt x="58" y="183"/>
                  </a:lnTo>
                  <a:lnTo>
                    <a:pt x="56" y="182"/>
                  </a:lnTo>
                  <a:lnTo>
                    <a:pt x="55" y="181"/>
                  </a:lnTo>
                  <a:lnTo>
                    <a:pt x="55" y="178"/>
                  </a:lnTo>
                  <a:lnTo>
                    <a:pt x="55" y="177"/>
                  </a:lnTo>
                  <a:lnTo>
                    <a:pt x="54" y="175"/>
                  </a:lnTo>
                  <a:lnTo>
                    <a:pt x="52" y="174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0" y="170"/>
                  </a:lnTo>
                  <a:lnTo>
                    <a:pt x="49" y="168"/>
                  </a:lnTo>
                  <a:lnTo>
                    <a:pt x="49" y="167"/>
                  </a:lnTo>
                  <a:lnTo>
                    <a:pt x="49" y="166"/>
                  </a:lnTo>
                  <a:lnTo>
                    <a:pt x="49" y="165"/>
                  </a:lnTo>
                  <a:lnTo>
                    <a:pt x="49" y="164"/>
                  </a:lnTo>
                  <a:lnTo>
                    <a:pt x="48" y="163"/>
                  </a:lnTo>
                  <a:lnTo>
                    <a:pt x="46" y="159"/>
                  </a:lnTo>
                  <a:lnTo>
                    <a:pt x="46" y="158"/>
                  </a:lnTo>
                  <a:lnTo>
                    <a:pt x="47" y="157"/>
                  </a:lnTo>
                  <a:lnTo>
                    <a:pt x="46" y="157"/>
                  </a:lnTo>
                  <a:lnTo>
                    <a:pt x="46" y="156"/>
                  </a:lnTo>
                  <a:lnTo>
                    <a:pt x="46" y="155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9"/>
                  </a:lnTo>
                  <a:lnTo>
                    <a:pt x="43" y="148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39" y="141"/>
                  </a:lnTo>
                  <a:lnTo>
                    <a:pt x="39" y="140"/>
                  </a:lnTo>
                  <a:lnTo>
                    <a:pt x="40" y="138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3" y="135"/>
                  </a:lnTo>
                  <a:lnTo>
                    <a:pt x="41" y="138"/>
                  </a:lnTo>
                  <a:lnTo>
                    <a:pt x="40" y="140"/>
                  </a:lnTo>
                  <a:lnTo>
                    <a:pt x="40" y="141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3" y="136"/>
                  </a:lnTo>
                  <a:lnTo>
                    <a:pt x="43" y="135"/>
                  </a:lnTo>
                  <a:lnTo>
                    <a:pt x="44" y="135"/>
                  </a:lnTo>
                  <a:lnTo>
                    <a:pt x="44" y="134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7" y="131"/>
                  </a:lnTo>
                  <a:lnTo>
                    <a:pt x="46" y="132"/>
                  </a:lnTo>
                  <a:lnTo>
                    <a:pt x="46" y="133"/>
                  </a:lnTo>
                  <a:lnTo>
                    <a:pt x="47" y="132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50" y="131"/>
                  </a:lnTo>
                  <a:lnTo>
                    <a:pt x="51" y="131"/>
                  </a:lnTo>
                  <a:lnTo>
                    <a:pt x="51" y="130"/>
                  </a:lnTo>
                  <a:lnTo>
                    <a:pt x="51" y="128"/>
                  </a:lnTo>
                  <a:lnTo>
                    <a:pt x="51" y="127"/>
                  </a:lnTo>
                  <a:lnTo>
                    <a:pt x="50" y="126"/>
                  </a:lnTo>
                  <a:lnTo>
                    <a:pt x="50" y="125"/>
                  </a:lnTo>
                  <a:lnTo>
                    <a:pt x="50" y="123"/>
                  </a:lnTo>
                  <a:lnTo>
                    <a:pt x="50" y="122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51" y="118"/>
                  </a:lnTo>
                  <a:lnTo>
                    <a:pt x="50" y="118"/>
                  </a:lnTo>
                  <a:lnTo>
                    <a:pt x="48" y="114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46" y="109"/>
                  </a:lnTo>
                  <a:lnTo>
                    <a:pt x="46" y="107"/>
                  </a:lnTo>
                  <a:lnTo>
                    <a:pt x="43" y="103"/>
                  </a:lnTo>
                  <a:lnTo>
                    <a:pt x="39" y="94"/>
                  </a:lnTo>
                  <a:lnTo>
                    <a:pt x="38" y="91"/>
                  </a:lnTo>
                  <a:lnTo>
                    <a:pt x="36" y="88"/>
                  </a:lnTo>
                  <a:lnTo>
                    <a:pt x="35" y="86"/>
                  </a:lnTo>
                  <a:lnTo>
                    <a:pt x="35" y="85"/>
                  </a:lnTo>
                  <a:lnTo>
                    <a:pt x="35" y="84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1" y="73"/>
                  </a:lnTo>
                  <a:lnTo>
                    <a:pt x="29" y="69"/>
                  </a:lnTo>
                  <a:lnTo>
                    <a:pt x="26" y="67"/>
                  </a:lnTo>
                  <a:lnTo>
                    <a:pt x="23" y="61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1" y="57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8" y="52"/>
                  </a:lnTo>
                  <a:lnTo>
                    <a:pt x="18" y="51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21" y="51"/>
                  </a:lnTo>
                  <a:lnTo>
                    <a:pt x="23" y="51"/>
                  </a:lnTo>
                  <a:lnTo>
                    <a:pt x="24" y="51"/>
                  </a:lnTo>
                  <a:lnTo>
                    <a:pt x="25" y="50"/>
                  </a:lnTo>
                  <a:lnTo>
                    <a:pt x="26" y="50"/>
                  </a:lnTo>
                  <a:lnTo>
                    <a:pt x="27" y="50"/>
                  </a:lnTo>
                  <a:lnTo>
                    <a:pt x="29" y="49"/>
                  </a:lnTo>
                  <a:lnTo>
                    <a:pt x="30" y="49"/>
                  </a:lnTo>
                  <a:lnTo>
                    <a:pt x="31" y="49"/>
                  </a:lnTo>
                  <a:lnTo>
                    <a:pt x="32" y="49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3" y="44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1" y="43"/>
                  </a:lnTo>
                  <a:lnTo>
                    <a:pt x="55" y="43"/>
                  </a:lnTo>
                  <a:lnTo>
                    <a:pt x="55" y="44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64" y="43"/>
                  </a:lnTo>
                  <a:lnTo>
                    <a:pt x="67" y="43"/>
                  </a:lnTo>
                  <a:lnTo>
                    <a:pt x="68" y="43"/>
                  </a:lnTo>
                  <a:lnTo>
                    <a:pt x="69" y="44"/>
                  </a:lnTo>
                  <a:lnTo>
                    <a:pt x="74" y="43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5" y="44"/>
                  </a:lnTo>
                  <a:lnTo>
                    <a:pt x="86" y="46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6" y="44"/>
                  </a:lnTo>
                  <a:lnTo>
                    <a:pt x="99" y="44"/>
                  </a:lnTo>
                  <a:lnTo>
                    <a:pt x="101" y="44"/>
                  </a:lnTo>
                  <a:lnTo>
                    <a:pt x="103" y="44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3"/>
                  </a:lnTo>
                  <a:lnTo>
                    <a:pt x="121" y="43"/>
                  </a:lnTo>
                  <a:lnTo>
                    <a:pt x="123" y="43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3" y="44"/>
                  </a:lnTo>
                  <a:lnTo>
                    <a:pt x="144" y="44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7" y="46"/>
                  </a:lnTo>
                  <a:lnTo>
                    <a:pt x="147" y="47"/>
                  </a:lnTo>
                  <a:lnTo>
                    <a:pt x="147" y="48"/>
                  </a:lnTo>
                  <a:lnTo>
                    <a:pt x="147" y="49"/>
                  </a:lnTo>
                  <a:lnTo>
                    <a:pt x="147" y="50"/>
                  </a:lnTo>
                  <a:lnTo>
                    <a:pt x="148" y="50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48" y="51"/>
                  </a:lnTo>
                  <a:lnTo>
                    <a:pt x="149" y="51"/>
                  </a:lnTo>
                  <a:lnTo>
                    <a:pt x="149" y="52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1" y="54"/>
                  </a:lnTo>
                  <a:lnTo>
                    <a:pt x="150" y="55"/>
                  </a:lnTo>
                  <a:lnTo>
                    <a:pt x="150" y="57"/>
                  </a:lnTo>
                  <a:lnTo>
                    <a:pt x="150" y="58"/>
                  </a:lnTo>
                  <a:lnTo>
                    <a:pt x="150" y="59"/>
                  </a:lnTo>
                  <a:lnTo>
                    <a:pt x="150" y="60"/>
                  </a:lnTo>
                  <a:lnTo>
                    <a:pt x="150" y="61"/>
                  </a:lnTo>
                  <a:lnTo>
                    <a:pt x="151" y="61"/>
                  </a:lnTo>
                  <a:lnTo>
                    <a:pt x="150" y="63"/>
                  </a:lnTo>
                  <a:lnTo>
                    <a:pt x="151" y="63"/>
                  </a:lnTo>
                  <a:lnTo>
                    <a:pt x="151" y="64"/>
                  </a:lnTo>
                  <a:lnTo>
                    <a:pt x="151" y="65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8"/>
                  </a:lnTo>
                  <a:lnTo>
                    <a:pt x="152" y="69"/>
                  </a:lnTo>
                  <a:lnTo>
                    <a:pt x="153" y="72"/>
                  </a:lnTo>
                  <a:lnTo>
                    <a:pt x="153" y="73"/>
                  </a:lnTo>
                  <a:lnTo>
                    <a:pt x="155" y="73"/>
                  </a:lnTo>
                  <a:lnTo>
                    <a:pt x="156" y="73"/>
                  </a:lnTo>
                  <a:lnTo>
                    <a:pt x="157" y="74"/>
                  </a:lnTo>
                  <a:lnTo>
                    <a:pt x="157" y="75"/>
                  </a:lnTo>
                  <a:lnTo>
                    <a:pt x="157" y="76"/>
                  </a:lnTo>
                  <a:lnTo>
                    <a:pt x="157" y="77"/>
                  </a:lnTo>
                  <a:lnTo>
                    <a:pt x="158" y="77"/>
                  </a:lnTo>
                  <a:lnTo>
                    <a:pt x="158" y="78"/>
                  </a:lnTo>
                  <a:lnTo>
                    <a:pt x="158" y="80"/>
                  </a:lnTo>
                  <a:lnTo>
                    <a:pt x="157" y="80"/>
                  </a:lnTo>
                  <a:lnTo>
                    <a:pt x="157" y="81"/>
                  </a:lnTo>
                  <a:lnTo>
                    <a:pt x="157" y="82"/>
                  </a:lnTo>
                  <a:lnTo>
                    <a:pt x="157" y="84"/>
                  </a:lnTo>
                  <a:lnTo>
                    <a:pt x="158" y="84"/>
                  </a:lnTo>
                  <a:lnTo>
                    <a:pt x="158" y="85"/>
                  </a:lnTo>
                  <a:lnTo>
                    <a:pt x="159" y="86"/>
                  </a:lnTo>
                  <a:lnTo>
                    <a:pt x="159" y="88"/>
                  </a:lnTo>
                  <a:lnTo>
                    <a:pt x="160" y="88"/>
                  </a:lnTo>
                  <a:lnTo>
                    <a:pt x="161" y="89"/>
                  </a:lnTo>
                  <a:lnTo>
                    <a:pt x="161" y="90"/>
                  </a:lnTo>
                  <a:lnTo>
                    <a:pt x="163" y="91"/>
                  </a:lnTo>
                  <a:lnTo>
                    <a:pt x="163" y="90"/>
                  </a:lnTo>
                  <a:lnTo>
                    <a:pt x="164" y="91"/>
                  </a:lnTo>
                  <a:lnTo>
                    <a:pt x="165" y="91"/>
                  </a:lnTo>
                  <a:lnTo>
                    <a:pt x="164" y="91"/>
                  </a:lnTo>
                  <a:lnTo>
                    <a:pt x="164" y="92"/>
                  </a:lnTo>
                  <a:lnTo>
                    <a:pt x="164" y="93"/>
                  </a:lnTo>
                  <a:lnTo>
                    <a:pt x="165" y="93"/>
                  </a:lnTo>
                  <a:lnTo>
                    <a:pt x="165" y="94"/>
                  </a:lnTo>
                  <a:lnTo>
                    <a:pt x="166" y="96"/>
                  </a:lnTo>
                  <a:lnTo>
                    <a:pt x="167" y="97"/>
                  </a:lnTo>
                  <a:lnTo>
                    <a:pt x="167" y="98"/>
                  </a:lnTo>
                  <a:lnTo>
                    <a:pt x="167" y="99"/>
                  </a:lnTo>
                  <a:lnTo>
                    <a:pt x="168" y="99"/>
                  </a:lnTo>
                  <a:lnTo>
                    <a:pt x="168" y="100"/>
                  </a:lnTo>
                  <a:lnTo>
                    <a:pt x="169" y="101"/>
                  </a:lnTo>
                  <a:lnTo>
                    <a:pt x="171" y="101"/>
                  </a:lnTo>
                  <a:lnTo>
                    <a:pt x="171" y="102"/>
                  </a:lnTo>
                  <a:lnTo>
                    <a:pt x="171" y="103"/>
                  </a:lnTo>
                  <a:lnTo>
                    <a:pt x="172" y="103"/>
                  </a:lnTo>
                  <a:lnTo>
                    <a:pt x="172" y="105"/>
                  </a:lnTo>
                  <a:lnTo>
                    <a:pt x="173" y="105"/>
                  </a:lnTo>
                  <a:lnTo>
                    <a:pt x="172" y="105"/>
                  </a:lnTo>
                  <a:lnTo>
                    <a:pt x="172" y="106"/>
                  </a:lnTo>
                  <a:lnTo>
                    <a:pt x="173" y="106"/>
                  </a:lnTo>
                  <a:lnTo>
                    <a:pt x="173" y="107"/>
                  </a:lnTo>
                  <a:lnTo>
                    <a:pt x="174" y="107"/>
                  </a:lnTo>
                  <a:lnTo>
                    <a:pt x="174" y="108"/>
                  </a:lnTo>
                  <a:lnTo>
                    <a:pt x="175" y="108"/>
                  </a:lnTo>
                  <a:lnTo>
                    <a:pt x="175" y="109"/>
                  </a:lnTo>
                  <a:lnTo>
                    <a:pt x="175" y="110"/>
                  </a:lnTo>
                  <a:lnTo>
                    <a:pt x="177" y="111"/>
                  </a:lnTo>
                  <a:lnTo>
                    <a:pt x="181" y="110"/>
                  </a:lnTo>
                  <a:lnTo>
                    <a:pt x="182" y="110"/>
                  </a:lnTo>
                  <a:lnTo>
                    <a:pt x="183" y="110"/>
                  </a:lnTo>
                  <a:lnTo>
                    <a:pt x="184" y="109"/>
                  </a:lnTo>
                  <a:lnTo>
                    <a:pt x="185" y="109"/>
                  </a:lnTo>
                  <a:lnTo>
                    <a:pt x="186" y="110"/>
                  </a:lnTo>
                  <a:lnTo>
                    <a:pt x="189" y="111"/>
                  </a:lnTo>
                  <a:lnTo>
                    <a:pt x="192" y="111"/>
                  </a:lnTo>
                  <a:lnTo>
                    <a:pt x="191" y="110"/>
                  </a:lnTo>
                  <a:lnTo>
                    <a:pt x="192" y="110"/>
                  </a:lnTo>
                  <a:lnTo>
                    <a:pt x="192" y="109"/>
                  </a:lnTo>
                  <a:lnTo>
                    <a:pt x="193" y="109"/>
                  </a:lnTo>
                  <a:lnTo>
                    <a:pt x="194" y="108"/>
                  </a:lnTo>
                  <a:lnTo>
                    <a:pt x="197" y="108"/>
                  </a:lnTo>
                  <a:lnTo>
                    <a:pt x="198" y="108"/>
                  </a:lnTo>
                  <a:lnTo>
                    <a:pt x="199" y="108"/>
                  </a:lnTo>
                  <a:lnTo>
                    <a:pt x="200" y="108"/>
                  </a:lnTo>
                  <a:lnTo>
                    <a:pt x="201" y="108"/>
                  </a:lnTo>
                  <a:lnTo>
                    <a:pt x="203" y="108"/>
                  </a:lnTo>
                  <a:lnTo>
                    <a:pt x="203" y="107"/>
                  </a:lnTo>
                  <a:lnTo>
                    <a:pt x="203" y="106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10" y="106"/>
                  </a:lnTo>
                  <a:lnTo>
                    <a:pt x="211" y="106"/>
                  </a:lnTo>
                  <a:lnTo>
                    <a:pt x="211" y="107"/>
                  </a:lnTo>
                  <a:lnTo>
                    <a:pt x="211" y="108"/>
                  </a:lnTo>
                  <a:lnTo>
                    <a:pt x="214" y="108"/>
                  </a:lnTo>
                  <a:lnTo>
                    <a:pt x="217" y="108"/>
                  </a:lnTo>
                  <a:lnTo>
                    <a:pt x="220" y="108"/>
                  </a:lnTo>
                  <a:lnTo>
                    <a:pt x="225" y="108"/>
                  </a:lnTo>
                  <a:lnTo>
                    <a:pt x="228" y="108"/>
                  </a:lnTo>
                  <a:lnTo>
                    <a:pt x="230" y="108"/>
                  </a:lnTo>
                  <a:lnTo>
                    <a:pt x="228" y="106"/>
                  </a:lnTo>
                  <a:lnTo>
                    <a:pt x="228" y="105"/>
                  </a:lnTo>
                  <a:lnTo>
                    <a:pt x="228" y="103"/>
                  </a:lnTo>
                  <a:lnTo>
                    <a:pt x="230" y="102"/>
                  </a:lnTo>
                  <a:lnTo>
                    <a:pt x="230" y="101"/>
                  </a:lnTo>
                  <a:lnTo>
                    <a:pt x="230" y="100"/>
                  </a:lnTo>
                  <a:lnTo>
                    <a:pt x="230" y="99"/>
                  </a:lnTo>
                  <a:lnTo>
                    <a:pt x="230" y="98"/>
                  </a:lnTo>
                  <a:lnTo>
                    <a:pt x="230" y="97"/>
                  </a:lnTo>
                  <a:lnTo>
                    <a:pt x="230" y="96"/>
                  </a:lnTo>
                  <a:lnTo>
                    <a:pt x="232" y="96"/>
                  </a:lnTo>
                  <a:lnTo>
                    <a:pt x="232" y="94"/>
                  </a:lnTo>
                  <a:lnTo>
                    <a:pt x="233" y="93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3" y="90"/>
                  </a:lnTo>
                  <a:lnTo>
                    <a:pt x="233" y="89"/>
                  </a:lnTo>
                  <a:lnTo>
                    <a:pt x="233" y="88"/>
                  </a:lnTo>
                  <a:lnTo>
                    <a:pt x="233" y="83"/>
                  </a:lnTo>
                  <a:lnTo>
                    <a:pt x="233" y="82"/>
                  </a:lnTo>
                  <a:lnTo>
                    <a:pt x="234" y="81"/>
                  </a:lnTo>
                  <a:lnTo>
                    <a:pt x="234" y="80"/>
                  </a:lnTo>
                  <a:lnTo>
                    <a:pt x="235" y="80"/>
                  </a:lnTo>
                  <a:lnTo>
                    <a:pt x="234" y="78"/>
                  </a:lnTo>
                  <a:lnTo>
                    <a:pt x="235" y="78"/>
                  </a:lnTo>
                  <a:lnTo>
                    <a:pt x="238" y="78"/>
                  </a:lnTo>
                  <a:lnTo>
                    <a:pt x="239" y="78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2" y="78"/>
                  </a:lnTo>
                  <a:lnTo>
                    <a:pt x="243" y="78"/>
                  </a:lnTo>
                  <a:lnTo>
                    <a:pt x="244" y="78"/>
                  </a:lnTo>
                  <a:lnTo>
                    <a:pt x="245" y="78"/>
                  </a:lnTo>
                  <a:lnTo>
                    <a:pt x="247" y="78"/>
                  </a:lnTo>
                  <a:lnTo>
                    <a:pt x="248" y="78"/>
                  </a:lnTo>
                  <a:lnTo>
                    <a:pt x="249" y="78"/>
                  </a:lnTo>
                  <a:lnTo>
                    <a:pt x="250" y="78"/>
                  </a:lnTo>
                  <a:lnTo>
                    <a:pt x="251" y="78"/>
                  </a:lnTo>
                  <a:lnTo>
                    <a:pt x="252" y="78"/>
                  </a:lnTo>
                  <a:lnTo>
                    <a:pt x="253" y="78"/>
                  </a:lnTo>
                  <a:lnTo>
                    <a:pt x="255" y="78"/>
                  </a:lnTo>
                  <a:lnTo>
                    <a:pt x="256" y="78"/>
                  </a:lnTo>
                  <a:lnTo>
                    <a:pt x="257" y="78"/>
                  </a:lnTo>
                  <a:lnTo>
                    <a:pt x="257" y="77"/>
                  </a:lnTo>
                  <a:lnTo>
                    <a:pt x="258" y="76"/>
                  </a:lnTo>
                  <a:lnTo>
                    <a:pt x="258" y="75"/>
                  </a:lnTo>
                  <a:lnTo>
                    <a:pt x="260" y="75"/>
                  </a:lnTo>
                  <a:lnTo>
                    <a:pt x="262" y="75"/>
                  </a:lnTo>
                  <a:lnTo>
                    <a:pt x="265" y="75"/>
                  </a:lnTo>
                  <a:lnTo>
                    <a:pt x="267" y="75"/>
                  </a:lnTo>
                  <a:lnTo>
                    <a:pt x="266" y="77"/>
                  </a:lnTo>
                  <a:lnTo>
                    <a:pt x="265" y="80"/>
                  </a:lnTo>
                  <a:lnTo>
                    <a:pt x="265" y="81"/>
                  </a:lnTo>
                  <a:lnTo>
                    <a:pt x="264" y="82"/>
                  </a:lnTo>
                  <a:lnTo>
                    <a:pt x="264" y="84"/>
                  </a:lnTo>
                  <a:lnTo>
                    <a:pt x="264" y="85"/>
                  </a:lnTo>
                  <a:lnTo>
                    <a:pt x="264" y="86"/>
                  </a:lnTo>
                  <a:lnTo>
                    <a:pt x="266" y="86"/>
                  </a:lnTo>
                  <a:lnTo>
                    <a:pt x="267" y="86"/>
                  </a:lnTo>
                  <a:lnTo>
                    <a:pt x="269" y="86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6" y="86"/>
                  </a:lnTo>
                  <a:lnTo>
                    <a:pt x="278" y="86"/>
                  </a:lnTo>
                  <a:lnTo>
                    <a:pt x="281" y="86"/>
                  </a:lnTo>
                  <a:lnTo>
                    <a:pt x="283" y="86"/>
                  </a:lnTo>
                  <a:lnTo>
                    <a:pt x="285" y="86"/>
                  </a:lnTo>
                  <a:lnTo>
                    <a:pt x="287" y="86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5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1" y="86"/>
                  </a:lnTo>
                  <a:lnTo>
                    <a:pt x="302" y="86"/>
                  </a:lnTo>
                  <a:lnTo>
                    <a:pt x="302" y="88"/>
                  </a:lnTo>
                  <a:lnTo>
                    <a:pt x="303" y="89"/>
                  </a:lnTo>
                  <a:lnTo>
                    <a:pt x="303" y="90"/>
                  </a:lnTo>
                  <a:lnTo>
                    <a:pt x="303" y="91"/>
                  </a:lnTo>
                  <a:lnTo>
                    <a:pt x="303" y="92"/>
                  </a:lnTo>
                  <a:lnTo>
                    <a:pt x="305" y="92"/>
                  </a:lnTo>
                  <a:lnTo>
                    <a:pt x="303" y="93"/>
                  </a:lnTo>
                  <a:lnTo>
                    <a:pt x="303" y="94"/>
                  </a:lnTo>
                  <a:lnTo>
                    <a:pt x="303" y="96"/>
                  </a:lnTo>
                  <a:lnTo>
                    <a:pt x="303" y="97"/>
                  </a:lnTo>
                  <a:lnTo>
                    <a:pt x="303" y="98"/>
                  </a:lnTo>
                  <a:lnTo>
                    <a:pt x="302" y="99"/>
                  </a:lnTo>
                  <a:lnTo>
                    <a:pt x="302" y="100"/>
                  </a:lnTo>
                  <a:lnTo>
                    <a:pt x="302" y="101"/>
                  </a:lnTo>
                  <a:lnTo>
                    <a:pt x="301" y="101"/>
                  </a:lnTo>
                  <a:lnTo>
                    <a:pt x="301" y="102"/>
                  </a:lnTo>
                  <a:lnTo>
                    <a:pt x="301" y="103"/>
                  </a:lnTo>
                  <a:lnTo>
                    <a:pt x="301" y="105"/>
                  </a:lnTo>
                  <a:lnTo>
                    <a:pt x="301" y="106"/>
                  </a:lnTo>
                  <a:lnTo>
                    <a:pt x="301" y="108"/>
                  </a:lnTo>
                  <a:lnTo>
                    <a:pt x="301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1"/>
                  </a:lnTo>
                  <a:lnTo>
                    <a:pt x="303" y="111"/>
                  </a:lnTo>
                  <a:lnTo>
                    <a:pt x="303" y="113"/>
                  </a:lnTo>
                  <a:lnTo>
                    <a:pt x="305" y="113"/>
                  </a:lnTo>
                  <a:lnTo>
                    <a:pt x="305" y="114"/>
                  </a:lnTo>
                  <a:lnTo>
                    <a:pt x="305" y="115"/>
                  </a:lnTo>
                  <a:lnTo>
                    <a:pt x="305" y="116"/>
                  </a:lnTo>
                  <a:lnTo>
                    <a:pt x="305" y="117"/>
                  </a:lnTo>
                  <a:lnTo>
                    <a:pt x="306" y="117"/>
                  </a:lnTo>
                  <a:lnTo>
                    <a:pt x="306" y="118"/>
                  </a:lnTo>
                  <a:lnTo>
                    <a:pt x="306" y="119"/>
                  </a:lnTo>
                  <a:lnTo>
                    <a:pt x="307" y="120"/>
                  </a:lnTo>
                  <a:lnTo>
                    <a:pt x="307" y="122"/>
                  </a:lnTo>
                  <a:lnTo>
                    <a:pt x="307" y="123"/>
                  </a:lnTo>
                  <a:lnTo>
                    <a:pt x="306" y="125"/>
                  </a:lnTo>
                  <a:lnTo>
                    <a:pt x="307" y="126"/>
                  </a:lnTo>
                  <a:lnTo>
                    <a:pt x="306" y="126"/>
                  </a:lnTo>
                  <a:lnTo>
                    <a:pt x="306" y="127"/>
                  </a:lnTo>
                  <a:lnTo>
                    <a:pt x="305" y="130"/>
                  </a:lnTo>
                  <a:lnTo>
                    <a:pt x="305" y="132"/>
                  </a:lnTo>
                  <a:lnTo>
                    <a:pt x="305" y="133"/>
                  </a:lnTo>
                  <a:lnTo>
                    <a:pt x="305" y="134"/>
                  </a:lnTo>
                  <a:lnTo>
                    <a:pt x="303" y="136"/>
                  </a:lnTo>
                  <a:lnTo>
                    <a:pt x="303" y="138"/>
                  </a:lnTo>
                  <a:lnTo>
                    <a:pt x="303" y="141"/>
                  </a:lnTo>
                  <a:lnTo>
                    <a:pt x="303" y="144"/>
                  </a:lnTo>
                  <a:lnTo>
                    <a:pt x="303" y="145"/>
                  </a:lnTo>
                  <a:lnTo>
                    <a:pt x="303" y="147"/>
                  </a:lnTo>
                  <a:lnTo>
                    <a:pt x="302" y="149"/>
                  </a:lnTo>
                  <a:lnTo>
                    <a:pt x="302" y="150"/>
                  </a:lnTo>
                  <a:lnTo>
                    <a:pt x="302" y="151"/>
                  </a:lnTo>
                  <a:lnTo>
                    <a:pt x="303" y="152"/>
                  </a:lnTo>
                  <a:lnTo>
                    <a:pt x="303" y="153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05" y="158"/>
                  </a:lnTo>
                  <a:lnTo>
                    <a:pt x="307" y="160"/>
                  </a:lnTo>
                  <a:lnTo>
                    <a:pt x="307" y="161"/>
                  </a:lnTo>
                  <a:lnTo>
                    <a:pt x="308" y="161"/>
                  </a:lnTo>
                  <a:lnTo>
                    <a:pt x="308" y="163"/>
                  </a:lnTo>
                  <a:lnTo>
                    <a:pt x="310" y="165"/>
                  </a:lnTo>
                  <a:lnTo>
                    <a:pt x="311" y="165"/>
                  </a:lnTo>
                  <a:lnTo>
                    <a:pt x="312" y="166"/>
                  </a:lnTo>
                  <a:lnTo>
                    <a:pt x="314" y="167"/>
                  </a:lnTo>
                  <a:lnTo>
                    <a:pt x="314" y="168"/>
                  </a:lnTo>
                  <a:lnTo>
                    <a:pt x="314" y="169"/>
                  </a:lnTo>
                  <a:lnTo>
                    <a:pt x="315" y="172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6" y="175"/>
                  </a:lnTo>
                  <a:lnTo>
                    <a:pt x="316" y="176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1"/>
                  </a:lnTo>
                  <a:lnTo>
                    <a:pt x="317" y="182"/>
                  </a:lnTo>
                  <a:lnTo>
                    <a:pt x="317" y="183"/>
                  </a:lnTo>
                  <a:lnTo>
                    <a:pt x="316" y="183"/>
                  </a:lnTo>
                  <a:lnTo>
                    <a:pt x="316" y="184"/>
                  </a:lnTo>
                  <a:lnTo>
                    <a:pt x="317" y="184"/>
                  </a:lnTo>
                  <a:lnTo>
                    <a:pt x="317" y="185"/>
                  </a:lnTo>
                  <a:lnTo>
                    <a:pt x="317" y="186"/>
                  </a:lnTo>
                  <a:lnTo>
                    <a:pt x="317" y="187"/>
                  </a:lnTo>
                  <a:lnTo>
                    <a:pt x="317" y="189"/>
                  </a:lnTo>
                  <a:lnTo>
                    <a:pt x="318" y="190"/>
                  </a:lnTo>
                  <a:lnTo>
                    <a:pt x="318" y="191"/>
                  </a:lnTo>
                  <a:lnTo>
                    <a:pt x="318" y="192"/>
                  </a:lnTo>
                  <a:lnTo>
                    <a:pt x="317" y="192"/>
                  </a:lnTo>
                  <a:lnTo>
                    <a:pt x="316" y="192"/>
                  </a:lnTo>
                  <a:lnTo>
                    <a:pt x="315" y="193"/>
                  </a:lnTo>
                  <a:lnTo>
                    <a:pt x="314" y="193"/>
                  </a:lnTo>
                  <a:lnTo>
                    <a:pt x="314" y="194"/>
                  </a:lnTo>
                  <a:lnTo>
                    <a:pt x="314" y="195"/>
                  </a:lnTo>
                  <a:lnTo>
                    <a:pt x="314" y="198"/>
                  </a:lnTo>
                  <a:lnTo>
                    <a:pt x="314" y="199"/>
                  </a:lnTo>
                  <a:lnTo>
                    <a:pt x="315" y="199"/>
                  </a:lnTo>
                  <a:lnTo>
                    <a:pt x="315" y="200"/>
                  </a:lnTo>
                  <a:lnTo>
                    <a:pt x="315" y="201"/>
                  </a:lnTo>
                  <a:lnTo>
                    <a:pt x="316" y="201"/>
                  </a:lnTo>
                  <a:lnTo>
                    <a:pt x="316" y="203"/>
                  </a:lnTo>
                  <a:lnTo>
                    <a:pt x="316" y="206"/>
                  </a:lnTo>
                  <a:lnTo>
                    <a:pt x="316" y="207"/>
                  </a:lnTo>
                  <a:lnTo>
                    <a:pt x="317" y="206"/>
                  </a:lnTo>
                  <a:lnTo>
                    <a:pt x="318" y="205"/>
                  </a:lnTo>
                  <a:lnTo>
                    <a:pt x="322" y="203"/>
                  </a:lnTo>
                  <a:lnTo>
                    <a:pt x="323" y="202"/>
                  </a:lnTo>
                  <a:lnTo>
                    <a:pt x="323" y="200"/>
                  </a:lnTo>
                  <a:lnTo>
                    <a:pt x="324" y="200"/>
                  </a:lnTo>
                  <a:lnTo>
                    <a:pt x="326" y="201"/>
                  </a:lnTo>
                  <a:lnTo>
                    <a:pt x="327" y="201"/>
                  </a:lnTo>
                  <a:lnTo>
                    <a:pt x="328" y="201"/>
                  </a:lnTo>
                  <a:lnTo>
                    <a:pt x="330" y="202"/>
                  </a:lnTo>
                  <a:lnTo>
                    <a:pt x="331" y="201"/>
                  </a:lnTo>
                  <a:lnTo>
                    <a:pt x="332" y="201"/>
                  </a:lnTo>
                  <a:lnTo>
                    <a:pt x="333" y="200"/>
                  </a:lnTo>
                  <a:lnTo>
                    <a:pt x="334" y="200"/>
                  </a:lnTo>
                  <a:lnTo>
                    <a:pt x="334" y="201"/>
                  </a:lnTo>
                  <a:lnTo>
                    <a:pt x="335" y="201"/>
                  </a:lnTo>
                  <a:lnTo>
                    <a:pt x="336" y="202"/>
                  </a:lnTo>
                  <a:lnTo>
                    <a:pt x="337" y="202"/>
                  </a:lnTo>
                  <a:lnTo>
                    <a:pt x="339" y="202"/>
                  </a:lnTo>
                  <a:lnTo>
                    <a:pt x="342" y="201"/>
                  </a:lnTo>
                  <a:lnTo>
                    <a:pt x="344" y="201"/>
                  </a:lnTo>
                  <a:lnTo>
                    <a:pt x="348" y="199"/>
                  </a:lnTo>
                  <a:lnTo>
                    <a:pt x="349" y="198"/>
                  </a:lnTo>
                  <a:lnTo>
                    <a:pt x="350" y="198"/>
                  </a:lnTo>
                  <a:lnTo>
                    <a:pt x="352" y="198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7" y="199"/>
                  </a:lnTo>
                  <a:lnTo>
                    <a:pt x="358" y="199"/>
                  </a:lnTo>
                  <a:lnTo>
                    <a:pt x="359" y="199"/>
                  </a:lnTo>
                  <a:lnTo>
                    <a:pt x="360" y="199"/>
                  </a:lnTo>
                  <a:lnTo>
                    <a:pt x="361" y="200"/>
                  </a:lnTo>
                  <a:lnTo>
                    <a:pt x="362" y="200"/>
                  </a:lnTo>
                  <a:lnTo>
                    <a:pt x="364" y="199"/>
                  </a:lnTo>
                  <a:lnTo>
                    <a:pt x="365" y="199"/>
                  </a:lnTo>
                  <a:lnTo>
                    <a:pt x="365" y="198"/>
                  </a:lnTo>
                  <a:lnTo>
                    <a:pt x="366" y="198"/>
                  </a:lnTo>
                  <a:lnTo>
                    <a:pt x="366" y="197"/>
                  </a:lnTo>
                  <a:lnTo>
                    <a:pt x="366" y="195"/>
                  </a:lnTo>
                  <a:lnTo>
                    <a:pt x="367" y="195"/>
                  </a:lnTo>
                  <a:close/>
                  <a:moveTo>
                    <a:pt x="1" y="371"/>
                  </a:moveTo>
                  <a:lnTo>
                    <a:pt x="1" y="373"/>
                  </a:lnTo>
                  <a:lnTo>
                    <a:pt x="1" y="374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3"/>
                  </a:lnTo>
                  <a:lnTo>
                    <a:pt x="0" y="370"/>
                  </a:lnTo>
                  <a:lnTo>
                    <a:pt x="0" y="369"/>
                  </a:lnTo>
                  <a:lnTo>
                    <a:pt x="0" y="368"/>
                  </a:lnTo>
                  <a:lnTo>
                    <a:pt x="1" y="368"/>
                  </a:lnTo>
                  <a:lnTo>
                    <a:pt x="1" y="369"/>
                  </a:lnTo>
                  <a:lnTo>
                    <a:pt x="1" y="370"/>
                  </a:lnTo>
                  <a:lnTo>
                    <a:pt x="1" y="37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50">
              <a:extLst>
                <a:ext uri="{FF2B5EF4-FFF2-40B4-BE49-F238E27FC236}">
                  <a16:creationId xmlns:a16="http://schemas.microsoft.com/office/drawing/2014/main" id="{860DE357-775B-5BF6-CA45-D02CEE565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624" y="1451504"/>
              <a:ext cx="444369" cy="702525"/>
            </a:xfrm>
            <a:custGeom>
              <a:avLst/>
              <a:gdLst>
                <a:gd name="T0" fmla="*/ 3 w 315"/>
                <a:gd name="T1" fmla="*/ 297 h 498"/>
                <a:gd name="T2" fmla="*/ 7 w 315"/>
                <a:gd name="T3" fmla="*/ 282 h 498"/>
                <a:gd name="T4" fmla="*/ 12 w 315"/>
                <a:gd name="T5" fmla="*/ 269 h 498"/>
                <a:gd name="T6" fmla="*/ 24 w 315"/>
                <a:gd name="T7" fmla="*/ 251 h 498"/>
                <a:gd name="T8" fmla="*/ 42 w 315"/>
                <a:gd name="T9" fmla="*/ 230 h 498"/>
                <a:gd name="T10" fmla="*/ 62 w 315"/>
                <a:gd name="T11" fmla="*/ 208 h 498"/>
                <a:gd name="T12" fmla="*/ 63 w 315"/>
                <a:gd name="T13" fmla="*/ 188 h 498"/>
                <a:gd name="T14" fmla="*/ 65 w 315"/>
                <a:gd name="T15" fmla="*/ 168 h 498"/>
                <a:gd name="T16" fmla="*/ 66 w 315"/>
                <a:gd name="T17" fmla="*/ 148 h 498"/>
                <a:gd name="T18" fmla="*/ 69 w 315"/>
                <a:gd name="T19" fmla="*/ 127 h 498"/>
                <a:gd name="T20" fmla="*/ 74 w 315"/>
                <a:gd name="T21" fmla="*/ 105 h 498"/>
                <a:gd name="T22" fmla="*/ 63 w 315"/>
                <a:gd name="T23" fmla="*/ 87 h 498"/>
                <a:gd name="T24" fmla="*/ 59 w 315"/>
                <a:gd name="T25" fmla="*/ 73 h 498"/>
                <a:gd name="T26" fmla="*/ 53 w 315"/>
                <a:gd name="T27" fmla="*/ 55 h 498"/>
                <a:gd name="T28" fmla="*/ 49 w 315"/>
                <a:gd name="T29" fmla="*/ 28 h 498"/>
                <a:gd name="T30" fmla="*/ 61 w 315"/>
                <a:gd name="T31" fmla="*/ 8 h 498"/>
                <a:gd name="T32" fmla="*/ 90 w 315"/>
                <a:gd name="T33" fmla="*/ 8 h 498"/>
                <a:gd name="T34" fmla="*/ 142 w 315"/>
                <a:gd name="T35" fmla="*/ 36 h 498"/>
                <a:gd name="T36" fmla="*/ 190 w 315"/>
                <a:gd name="T37" fmla="*/ 62 h 498"/>
                <a:gd name="T38" fmla="*/ 241 w 315"/>
                <a:gd name="T39" fmla="*/ 89 h 498"/>
                <a:gd name="T40" fmla="*/ 293 w 315"/>
                <a:gd name="T41" fmla="*/ 116 h 498"/>
                <a:gd name="T42" fmla="*/ 315 w 315"/>
                <a:gd name="T43" fmla="*/ 187 h 498"/>
                <a:gd name="T44" fmla="*/ 304 w 315"/>
                <a:gd name="T45" fmla="*/ 246 h 498"/>
                <a:gd name="T46" fmla="*/ 285 w 315"/>
                <a:gd name="T47" fmla="*/ 256 h 498"/>
                <a:gd name="T48" fmla="*/ 275 w 315"/>
                <a:gd name="T49" fmla="*/ 273 h 498"/>
                <a:gd name="T50" fmla="*/ 268 w 315"/>
                <a:gd name="T51" fmla="*/ 289 h 498"/>
                <a:gd name="T52" fmla="*/ 262 w 315"/>
                <a:gd name="T53" fmla="*/ 301 h 498"/>
                <a:gd name="T54" fmla="*/ 263 w 315"/>
                <a:gd name="T55" fmla="*/ 321 h 498"/>
                <a:gd name="T56" fmla="*/ 256 w 315"/>
                <a:gd name="T57" fmla="*/ 341 h 498"/>
                <a:gd name="T58" fmla="*/ 271 w 315"/>
                <a:gd name="T59" fmla="*/ 356 h 498"/>
                <a:gd name="T60" fmla="*/ 279 w 315"/>
                <a:gd name="T61" fmla="*/ 377 h 498"/>
                <a:gd name="T62" fmla="*/ 280 w 315"/>
                <a:gd name="T63" fmla="*/ 393 h 498"/>
                <a:gd name="T64" fmla="*/ 265 w 315"/>
                <a:gd name="T65" fmla="*/ 393 h 498"/>
                <a:gd name="T66" fmla="*/ 255 w 315"/>
                <a:gd name="T67" fmla="*/ 399 h 498"/>
                <a:gd name="T68" fmla="*/ 248 w 315"/>
                <a:gd name="T69" fmla="*/ 406 h 498"/>
                <a:gd name="T70" fmla="*/ 245 w 315"/>
                <a:gd name="T71" fmla="*/ 415 h 498"/>
                <a:gd name="T72" fmla="*/ 230 w 315"/>
                <a:gd name="T73" fmla="*/ 428 h 498"/>
                <a:gd name="T74" fmla="*/ 222 w 315"/>
                <a:gd name="T75" fmla="*/ 436 h 498"/>
                <a:gd name="T76" fmla="*/ 212 w 315"/>
                <a:gd name="T77" fmla="*/ 443 h 498"/>
                <a:gd name="T78" fmla="*/ 200 w 315"/>
                <a:gd name="T79" fmla="*/ 447 h 498"/>
                <a:gd name="T80" fmla="*/ 189 w 315"/>
                <a:gd name="T81" fmla="*/ 450 h 498"/>
                <a:gd name="T82" fmla="*/ 173 w 315"/>
                <a:gd name="T83" fmla="*/ 451 h 498"/>
                <a:gd name="T84" fmla="*/ 164 w 315"/>
                <a:gd name="T85" fmla="*/ 457 h 498"/>
                <a:gd name="T86" fmla="*/ 163 w 315"/>
                <a:gd name="T87" fmla="*/ 472 h 498"/>
                <a:gd name="T88" fmla="*/ 131 w 315"/>
                <a:gd name="T89" fmla="*/ 483 h 498"/>
                <a:gd name="T90" fmla="*/ 111 w 315"/>
                <a:gd name="T91" fmla="*/ 491 h 498"/>
                <a:gd name="T92" fmla="*/ 98 w 315"/>
                <a:gd name="T93" fmla="*/ 493 h 498"/>
                <a:gd name="T94" fmla="*/ 90 w 315"/>
                <a:gd name="T95" fmla="*/ 487 h 498"/>
                <a:gd name="T96" fmla="*/ 78 w 315"/>
                <a:gd name="T97" fmla="*/ 495 h 498"/>
                <a:gd name="T98" fmla="*/ 64 w 315"/>
                <a:gd name="T99" fmla="*/ 491 h 498"/>
                <a:gd name="T100" fmla="*/ 46 w 315"/>
                <a:gd name="T101" fmla="*/ 460 h 498"/>
                <a:gd name="T102" fmla="*/ 20 w 315"/>
                <a:gd name="T103" fmla="*/ 427 h 498"/>
                <a:gd name="T104" fmla="*/ 51 w 315"/>
                <a:gd name="T105" fmla="*/ 422 h 498"/>
                <a:gd name="T106" fmla="*/ 55 w 315"/>
                <a:gd name="T107" fmla="*/ 408 h 498"/>
                <a:gd name="T108" fmla="*/ 48 w 315"/>
                <a:gd name="T109" fmla="*/ 385 h 498"/>
                <a:gd name="T110" fmla="*/ 49 w 315"/>
                <a:gd name="T111" fmla="*/ 369 h 498"/>
                <a:gd name="T112" fmla="*/ 48 w 315"/>
                <a:gd name="T113" fmla="*/ 360 h 498"/>
                <a:gd name="T114" fmla="*/ 45 w 315"/>
                <a:gd name="T115" fmla="*/ 352 h 498"/>
                <a:gd name="T116" fmla="*/ 38 w 315"/>
                <a:gd name="T117" fmla="*/ 340 h 498"/>
                <a:gd name="T118" fmla="*/ 32 w 315"/>
                <a:gd name="T119" fmla="*/ 33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5" h="498">
                  <a:moveTo>
                    <a:pt x="20" y="327"/>
                  </a:moveTo>
                  <a:lnTo>
                    <a:pt x="13" y="318"/>
                  </a:lnTo>
                  <a:lnTo>
                    <a:pt x="6" y="308"/>
                  </a:lnTo>
                  <a:lnTo>
                    <a:pt x="5" y="307"/>
                  </a:lnTo>
                  <a:lnTo>
                    <a:pt x="5" y="306"/>
                  </a:lnTo>
                  <a:lnTo>
                    <a:pt x="5" y="305"/>
                  </a:lnTo>
                  <a:lnTo>
                    <a:pt x="5" y="304"/>
                  </a:lnTo>
                  <a:lnTo>
                    <a:pt x="4" y="302"/>
                  </a:lnTo>
                  <a:lnTo>
                    <a:pt x="4" y="301"/>
                  </a:lnTo>
                  <a:lnTo>
                    <a:pt x="4" y="300"/>
                  </a:lnTo>
                  <a:lnTo>
                    <a:pt x="4" y="299"/>
                  </a:lnTo>
                  <a:lnTo>
                    <a:pt x="4" y="298"/>
                  </a:lnTo>
                  <a:lnTo>
                    <a:pt x="3" y="298"/>
                  </a:lnTo>
                  <a:lnTo>
                    <a:pt x="3" y="297"/>
                  </a:lnTo>
                  <a:lnTo>
                    <a:pt x="3" y="296"/>
                  </a:lnTo>
                  <a:lnTo>
                    <a:pt x="3" y="294"/>
                  </a:lnTo>
                  <a:lnTo>
                    <a:pt x="3" y="293"/>
                  </a:lnTo>
                  <a:lnTo>
                    <a:pt x="3" y="292"/>
                  </a:lnTo>
                  <a:lnTo>
                    <a:pt x="2" y="291"/>
                  </a:lnTo>
                  <a:lnTo>
                    <a:pt x="2" y="290"/>
                  </a:lnTo>
                  <a:lnTo>
                    <a:pt x="0" y="288"/>
                  </a:lnTo>
                  <a:lnTo>
                    <a:pt x="0" y="285"/>
                  </a:lnTo>
                  <a:lnTo>
                    <a:pt x="2" y="284"/>
                  </a:lnTo>
                  <a:lnTo>
                    <a:pt x="3" y="284"/>
                  </a:lnTo>
                  <a:lnTo>
                    <a:pt x="4" y="283"/>
                  </a:lnTo>
                  <a:lnTo>
                    <a:pt x="5" y="283"/>
                  </a:lnTo>
                  <a:lnTo>
                    <a:pt x="6" y="283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7"/>
                  </a:lnTo>
                  <a:lnTo>
                    <a:pt x="9" y="277"/>
                  </a:lnTo>
                  <a:lnTo>
                    <a:pt x="11" y="277"/>
                  </a:lnTo>
                  <a:lnTo>
                    <a:pt x="11" y="276"/>
                  </a:lnTo>
                  <a:lnTo>
                    <a:pt x="11" y="275"/>
                  </a:lnTo>
                  <a:lnTo>
                    <a:pt x="11" y="274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1" y="273"/>
                  </a:lnTo>
                  <a:lnTo>
                    <a:pt x="11" y="272"/>
                  </a:lnTo>
                  <a:lnTo>
                    <a:pt x="12" y="269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6" y="263"/>
                  </a:lnTo>
                  <a:lnTo>
                    <a:pt x="16" y="261"/>
                  </a:lnTo>
                  <a:lnTo>
                    <a:pt x="17" y="260"/>
                  </a:lnTo>
                  <a:lnTo>
                    <a:pt x="19" y="259"/>
                  </a:lnTo>
                  <a:lnTo>
                    <a:pt x="20" y="258"/>
                  </a:lnTo>
                  <a:lnTo>
                    <a:pt x="21" y="256"/>
                  </a:lnTo>
                  <a:lnTo>
                    <a:pt x="21" y="255"/>
                  </a:lnTo>
                  <a:lnTo>
                    <a:pt x="22" y="254"/>
                  </a:lnTo>
                  <a:lnTo>
                    <a:pt x="23" y="252"/>
                  </a:lnTo>
                  <a:lnTo>
                    <a:pt x="24" y="251"/>
                  </a:lnTo>
                  <a:lnTo>
                    <a:pt x="24" y="250"/>
                  </a:lnTo>
                  <a:lnTo>
                    <a:pt x="25" y="249"/>
                  </a:lnTo>
                  <a:lnTo>
                    <a:pt x="27" y="248"/>
                  </a:lnTo>
                  <a:lnTo>
                    <a:pt x="28" y="247"/>
                  </a:lnTo>
                  <a:lnTo>
                    <a:pt x="29" y="244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3" y="240"/>
                  </a:lnTo>
                  <a:lnTo>
                    <a:pt x="34" y="239"/>
                  </a:lnTo>
                  <a:lnTo>
                    <a:pt x="37" y="237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41" y="231"/>
                  </a:lnTo>
                  <a:lnTo>
                    <a:pt x="42" y="230"/>
                  </a:lnTo>
                  <a:lnTo>
                    <a:pt x="45" y="227"/>
                  </a:lnTo>
                  <a:lnTo>
                    <a:pt x="46" y="225"/>
                  </a:lnTo>
                  <a:lnTo>
                    <a:pt x="48" y="224"/>
                  </a:lnTo>
                  <a:lnTo>
                    <a:pt x="49" y="222"/>
                  </a:lnTo>
                  <a:lnTo>
                    <a:pt x="51" y="221"/>
                  </a:lnTo>
                  <a:lnTo>
                    <a:pt x="53" y="218"/>
                  </a:lnTo>
                  <a:lnTo>
                    <a:pt x="55" y="216"/>
                  </a:lnTo>
                  <a:lnTo>
                    <a:pt x="56" y="215"/>
                  </a:lnTo>
                  <a:lnTo>
                    <a:pt x="58" y="213"/>
                  </a:lnTo>
                  <a:lnTo>
                    <a:pt x="59" y="212"/>
                  </a:lnTo>
                  <a:lnTo>
                    <a:pt x="61" y="210"/>
                  </a:lnTo>
                  <a:lnTo>
                    <a:pt x="61" y="209"/>
                  </a:lnTo>
                  <a:lnTo>
                    <a:pt x="62" y="209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4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2" y="199"/>
                  </a:lnTo>
                  <a:lnTo>
                    <a:pt x="62" y="198"/>
                  </a:lnTo>
                  <a:lnTo>
                    <a:pt x="62" y="197"/>
                  </a:lnTo>
                  <a:lnTo>
                    <a:pt x="63" y="196"/>
                  </a:lnTo>
                  <a:lnTo>
                    <a:pt x="63" y="193"/>
                  </a:lnTo>
                  <a:lnTo>
                    <a:pt x="63" y="192"/>
                  </a:lnTo>
                  <a:lnTo>
                    <a:pt x="63" y="191"/>
                  </a:lnTo>
                  <a:lnTo>
                    <a:pt x="63" y="189"/>
                  </a:lnTo>
                  <a:lnTo>
                    <a:pt x="63" y="188"/>
                  </a:lnTo>
                  <a:lnTo>
                    <a:pt x="63" y="187"/>
                  </a:lnTo>
                  <a:lnTo>
                    <a:pt x="63" y="185"/>
                  </a:lnTo>
                  <a:lnTo>
                    <a:pt x="63" y="183"/>
                  </a:lnTo>
                  <a:lnTo>
                    <a:pt x="64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7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4" y="174"/>
                  </a:lnTo>
                  <a:lnTo>
                    <a:pt x="64" y="172"/>
                  </a:lnTo>
                  <a:lnTo>
                    <a:pt x="64" y="171"/>
                  </a:lnTo>
                  <a:lnTo>
                    <a:pt x="65" y="170"/>
                  </a:lnTo>
                  <a:lnTo>
                    <a:pt x="65" y="168"/>
                  </a:lnTo>
                  <a:lnTo>
                    <a:pt x="65" y="166"/>
                  </a:lnTo>
                  <a:lnTo>
                    <a:pt x="65" y="165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5" y="160"/>
                  </a:lnTo>
                  <a:lnTo>
                    <a:pt x="65" y="159"/>
                  </a:lnTo>
                  <a:lnTo>
                    <a:pt x="65" y="158"/>
                  </a:lnTo>
                  <a:lnTo>
                    <a:pt x="65" y="156"/>
                  </a:lnTo>
                  <a:lnTo>
                    <a:pt x="66" y="155"/>
                  </a:lnTo>
                  <a:lnTo>
                    <a:pt x="66" y="154"/>
                  </a:lnTo>
                  <a:lnTo>
                    <a:pt x="66" y="152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6" y="145"/>
                  </a:lnTo>
                  <a:lnTo>
                    <a:pt x="66" y="143"/>
                  </a:lnTo>
                  <a:lnTo>
                    <a:pt x="67" y="142"/>
                  </a:lnTo>
                  <a:lnTo>
                    <a:pt x="67" y="141"/>
                  </a:lnTo>
                  <a:lnTo>
                    <a:pt x="67" y="139"/>
                  </a:lnTo>
                  <a:lnTo>
                    <a:pt x="67" y="138"/>
                  </a:lnTo>
                  <a:lnTo>
                    <a:pt x="67" y="137"/>
                  </a:lnTo>
                  <a:lnTo>
                    <a:pt x="67" y="134"/>
                  </a:lnTo>
                  <a:lnTo>
                    <a:pt x="67" y="133"/>
                  </a:lnTo>
                  <a:lnTo>
                    <a:pt x="67" y="132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9" y="127"/>
                  </a:lnTo>
                  <a:lnTo>
                    <a:pt x="69" y="126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9" y="122"/>
                  </a:lnTo>
                  <a:lnTo>
                    <a:pt x="69" y="121"/>
                  </a:lnTo>
                  <a:lnTo>
                    <a:pt x="69" y="118"/>
                  </a:lnTo>
                  <a:lnTo>
                    <a:pt x="69" y="117"/>
                  </a:lnTo>
                  <a:lnTo>
                    <a:pt x="69" y="116"/>
                  </a:lnTo>
                  <a:lnTo>
                    <a:pt x="70" y="115"/>
                  </a:lnTo>
                  <a:lnTo>
                    <a:pt x="70" y="113"/>
                  </a:lnTo>
                  <a:lnTo>
                    <a:pt x="71" y="112"/>
                  </a:lnTo>
                  <a:lnTo>
                    <a:pt x="72" y="109"/>
                  </a:lnTo>
                  <a:lnTo>
                    <a:pt x="73" y="107"/>
                  </a:lnTo>
                  <a:lnTo>
                    <a:pt x="74" y="105"/>
                  </a:lnTo>
                  <a:lnTo>
                    <a:pt x="75" y="103"/>
                  </a:lnTo>
                  <a:lnTo>
                    <a:pt x="76" y="101"/>
                  </a:lnTo>
                  <a:lnTo>
                    <a:pt x="76" y="100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3" y="97"/>
                  </a:lnTo>
                  <a:lnTo>
                    <a:pt x="72" y="95"/>
                  </a:lnTo>
                  <a:lnTo>
                    <a:pt x="70" y="93"/>
                  </a:lnTo>
                  <a:lnTo>
                    <a:pt x="69" y="91"/>
                  </a:lnTo>
                  <a:lnTo>
                    <a:pt x="67" y="90"/>
                  </a:lnTo>
                  <a:lnTo>
                    <a:pt x="65" y="88"/>
                  </a:lnTo>
                  <a:lnTo>
                    <a:pt x="64" y="88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3" y="84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5" y="81"/>
                  </a:lnTo>
                  <a:lnTo>
                    <a:pt x="64" y="80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1" y="74"/>
                  </a:lnTo>
                  <a:lnTo>
                    <a:pt x="61" y="73"/>
                  </a:lnTo>
                  <a:lnTo>
                    <a:pt x="59" y="73"/>
                  </a:lnTo>
                  <a:lnTo>
                    <a:pt x="59" y="72"/>
                  </a:lnTo>
                  <a:lnTo>
                    <a:pt x="58" y="71"/>
                  </a:lnTo>
                  <a:lnTo>
                    <a:pt x="58" y="70"/>
                  </a:lnTo>
                  <a:lnTo>
                    <a:pt x="57" y="68"/>
                  </a:lnTo>
                  <a:lnTo>
                    <a:pt x="56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3" y="65"/>
                  </a:lnTo>
                  <a:lnTo>
                    <a:pt x="53" y="64"/>
                  </a:lnTo>
                  <a:lnTo>
                    <a:pt x="53" y="63"/>
                  </a:lnTo>
                  <a:lnTo>
                    <a:pt x="53" y="62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5"/>
                  </a:lnTo>
                  <a:lnTo>
                    <a:pt x="53" y="53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1" y="46"/>
                  </a:lnTo>
                  <a:lnTo>
                    <a:pt x="51" y="43"/>
                  </a:lnTo>
                  <a:lnTo>
                    <a:pt x="51" y="42"/>
                  </a:lnTo>
                  <a:lnTo>
                    <a:pt x="50" y="40"/>
                  </a:lnTo>
                  <a:lnTo>
                    <a:pt x="50" y="38"/>
                  </a:lnTo>
                  <a:lnTo>
                    <a:pt x="50" y="36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49" y="30"/>
                  </a:lnTo>
                  <a:lnTo>
                    <a:pt x="49" y="28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0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9" y="9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3" y="3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9" y="3"/>
                  </a:lnTo>
                  <a:lnTo>
                    <a:pt x="83" y="5"/>
                  </a:lnTo>
                  <a:lnTo>
                    <a:pt x="87" y="6"/>
                  </a:lnTo>
                  <a:lnTo>
                    <a:pt x="90" y="8"/>
                  </a:lnTo>
                  <a:lnTo>
                    <a:pt x="94" y="11"/>
                  </a:lnTo>
                  <a:lnTo>
                    <a:pt x="98" y="13"/>
                  </a:lnTo>
                  <a:lnTo>
                    <a:pt x="101" y="14"/>
                  </a:lnTo>
                  <a:lnTo>
                    <a:pt x="105" y="16"/>
                  </a:lnTo>
                  <a:lnTo>
                    <a:pt x="108" y="18"/>
                  </a:lnTo>
                  <a:lnTo>
                    <a:pt x="113" y="20"/>
                  </a:lnTo>
                  <a:lnTo>
                    <a:pt x="116" y="22"/>
                  </a:lnTo>
                  <a:lnTo>
                    <a:pt x="120" y="24"/>
                  </a:lnTo>
                  <a:lnTo>
                    <a:pt x="123" y="26"/>
                  </a:lnTo>
                  <a:lnTo>
                    <a:pt x="128" y="28"/>
                  </a:lnTo>
                  <a:lnTo>
                    <a:pt x="131" y="30"/>
                  </a:lnTo>
                  <a:lnTo>
                    <a:pt x="134" y="32"/>
                  </a:lnTo>
                  <a:lnTo>
                    <a:pt x="138" y="34"/>
                  </a:lnTo>
                  <a:lnTo>
                    <a:pt x="142" y="36"/>
                  </a:lnTo>
                  <a:lnTo>
                    <a:pt x="146" y="38"/>
                  </a:lnTo>
                  <a:lnTo>
                    <a:pt x="149" y="40"/>
                  </a:lnTo>
                  <a:lnTo>
                    <a:pt x="153" y="42"/>
                  </a:lnTo>
                  <a:lnTo>
                    <a:pt x="157" y="43"/>
                  </a:lnTo>
                  <a:lnTo>
                    <a:pt x="161" y="46"/>
                  </a:lnTo>
                  <a:lnTo>
                    <a:pt x="164" y="48"/>
                  </a:lnTo>
                  <a:lnTo>
                    <a:pt x="167" y="50"/>
                  </a:lnTo>
                  <a:lnTo>
                    <a:pt x="172" y="51"/>
                  </a:lnTo>
                  <a:lnTo>
                    <a:pt x="172" y="53"/>
                  </a:lnTo>
                  <a:lnTo>
                    <a:pt x="175" y="54"/>
                  </a:lnTo>
                  <a:lnTo>
                    <a:pt x="179" y="56"/>
                  </a:lnTo>
                  <a:lnTo>
                    <a:pt x="182" y="57"/>
                  </a:lnTo>
                  <a:lnTo>
                    <a:pt x="187" y="59"/>
                  </a:lnTo>
                  <a:lnTo>
                    <a:pt x="190" y="62"/>
                  </a:lnTo>
                  <a:lnTo>
                    <a:pt x="193" y="64"/>
                  </a:lnTo>
                  <a:lnTo>
                    <a:pt x="197" y="65"/>
                  </a:lnTo>
                  <a:lnTo>
                    <a:pt x="201" y="67"/>
                  </a:lnTo>
                  <a:lnTo>
                    <a:pt x="205" y="70"/>
                  </a:lnTo>
                  <a:lnTo>
                    <a:pt x="208" y="71"/>
                  </a:lnTo>
                  <a:lnTo>
                    <a:pt x="212" y="73"/>
                  </a:lnTo>
                  <a:lnTo>
                    <a:pt x="216" y="75"/>
                  </a:lnTo>
                  <a:lnTo>
                    <a:pt x="220" y="78"/>
                  </a:lnTo>
                  <a:lnTo>
                    <a:pt x="223" y="79"/>
                  </a:lnTo>
                  <a:lnTo>
                    <a:pt x="226" y="81"/>
                  </a:lnTo>
                  <a:lnTo>
                    <a:pt x="231" y="83"/>
                  </a:lnTo>
                  <a:lnTo>
                    <a:pt x="234" y="85"/>
                  </a:lnTo>
                  <a:lnTo>
                    <a:pt x="238" y="87"/>
                  </a:lnTo>
                  <a:lnTo>
                    <a:pt x="241" y="89"/>
                  </a:lnTo>
                  <a:lnTo>
                    <a:pt x="246" y="91"/>
                  </a:lnTo>
                  <a:lnTo>
                    <a:pt x="249" y="92"/>
                  </a:lnTo>
                  <a:lnTo>
                    <a:pt x="253" y="95"/>
                  </a:lnTo>
                  <a:lnTo>
                    <a:pt x="256" y="97"/>
                  </a:lnTo>
                  <a:lnTo>
                    <a:pt x="260" y="99"/>
                  </a:lnTo>
                  <a:lnTo>
                    <a:pt x="264" y="100"/>
                  </a:lnTo>
                  <a:lnTo>
                    <a:pt x="267" y="103"/>
                  </a:lnTo>
                  <a:lnTo>
                    <a:pt x="271" y="105"/>
                  </a:lnTo>
                  <a:lnTo>
                    <a:pt x="275" y="106"/>
                  </a:lnTo>
                  <a:lnTo>
                    <a:pt x="279" y="108"/>
                  </a:lnTo>
                  <a:lnTo>
                    <a:pt x="282" y="110"/>
                  </a:lnTo>
                  <a:lnTo>
                    <a:pt x="285" y="112"/>
                  </a:lnTo>
                  <a:lnTo>
                    <a:pt x="290" y="114"/>
                  </a:lnTo>
                  <a:lnTo>
                    <a:pt x="293" y="116"/>
                  </a:lnTo>
                  <a:lnTo>
                    <a:pt x="297" y="118"/>
                  </a:lnTo>
                  <a:lnTo>
                    <a:pt x="300" y="120"/>
                  </a:lnTo>
                  <a:lnTo>
                    <a:pt x="305" y="122"/>
                  </a:lnTo>
                  <a:lnTo>
                    <a:pt x="308" y="124"/>
                  </a:lnTo>
                  <a:lnTo>
                    <a:pt x="312" y="125"/>
                  </a:lnTo>
                  <a:lnTo>
                    <a:pt x="315" y="127"/>
                  </a:lnTo>
                  <a:lnTo>
                    <a:pt x="315" y="135"/>
                  </a:lnTo>
                  <a:lnTo>
                    <a:pt x="315" y="142"/>
                  </a:lnTo>
                  <a:lnTo>
                    <a:pt x="315" y="149"/>
                  </a:lnTo>
                  <a:lnTo>
                    <a:pt x="315" y="157"/>
                  </a:lnTo>
                  <a:lnTo>
                    <a:pt x="315" y="164"/>
                  </a:lnTo>
                  <a:lnTo>
                    <a:pt x="315" y="172"/>
                  </a:lnTo>
                  <a:lnTo>
                    <a:pt x="315" y="179"/>
                  </a:lnTo>
                  <a:lnTo>
                    <a:pt x="315" y="187"/>
                  </a:lnTo>
                  <a:lnTo>
                    <a:pt x="315" y="193"/>
                  </a:lnTo>
                  <a:lnTo>
                    <a:pt x="315" y="200"/>
                  </a:lnTo>
                  <a:lnTo>
                    <a:pt x="315" y="208"/>
                  </a:lnTo>
                  <a:lnTo>
                    <a:pt x="315" y="215"/>
                  </a:lnTo>
                  <a:lnTo>
                    <a:pt x="315" y="223"/>
                  </a:lnTo>
                  <a:lnTo>
                    <a:pt x="315" y="230"/>
                  </a:lnTo>
                  <a:lnTo>
                    <a:pt x="315" y="237"/>
                  </a:lnTo>
                  <a:lnTo>
                    <a:pt x="315" y="244"/>
                  </a:lnTo>
                  <a:lnTo>
                    <a:pt x="315" y="246"/>
                  </a:lnTo>
                  <a:lnTo>
                    <a:pt x="315" y="247"/>
                  </a:lnTo>
                  <a:lnTo>
                    <a:pt x="314" y="247"/>
                  </a:lnTo>
                  <a:lnTo>
                    <a:pt x="310" y="246"/>
                  </a:lnTo>
                  <a:lnTo>
                    <a:pt x="307" y="246"/>
                  </a:lnTo>
                  <a:lnTo>
                    <a:pt x="304" y="246"/>
                  </a:lnTo>
                  <a:lnTo>
                    <a:pt x="301" y="246"/>
                  </a:lnTo>
                  <a:lnTo>
                    <a:pt x="298" y="247"/>
                  </a:lnTo>
                  <a:lnTo>
                    <a:pt x="296" y="247"/>
                  </a:lnTo>
                  <a:lnTo>
                    <a:pt x="291" y="246"/>
                  </a:lnTo>
                  <a:lnTo>
                    <a:pt x="290" y="247"/>
                  </a:lnTo>
                  <a:lnTo>
                    <a:pt x="289" y="247"/>
                  </a:lnTo>
                  <a:lnTo>
                    <a:pt x="288" y="247"/>
                  </a:lnTo>
                  <a:lnTo>
                    <a:pt x="287" y="249"/>
                  </a:lnTo>
                  <a:lnTo>
                    <a:pt x="284" y="251"/>
                  </a:lnTo>
                  <a:lnTo>
                    <a:pt x="283" y="251"/>
                  </a:lnTo>
                  <a:lnTo>
                    <a:pt x="283" y="252"/>
                  </a:lnTo>
                  <a:lnTo>
                    <a:pt x="283" y="254"/>
                  </a:lnTo>
                  <a:lnTo>
                    <a:pt x="284" y="255"/>
                  </a:lnTo>
                  <a:lnTo>
                    <a:pt x="285" y="256"/>
                  </a:lnTo>
                  <a:lnTo>
                    <a:pt x="285" y="257"/>
                  </a:lnTo>
                  <a:lnTo>
                    <a:pt x="285" y="258"/>
                  </a:lnTo>
                  <a:lnTo>
                    <a:pt x="285" y="261"/>
                  </a:lnTo>
                  <a:lnTo>
                    <a:pt x="284" y="261"/>
                  </a:lnTo>
                  <a:lnTo>
                    <a:pt x="283" y="265"/>
                  </a:lnTo>
                  <a:lnTo>
                    <a:pt x="282" y="265"/>
                  </a:lnTo>
                  <a:lnTo>
                    <a:pt x="282" y="266"/>
                  </a:lnTo>
                  <a:lnTo>
                    <a:pt x="281" y="266"/>
                  </a:lnTo>
                  <a:lnTo>
                    <a:pt x="279" y="268"/>
                  </a:lnTo>
                  <a:lnTo>
                    <a:pt x="278" y="269"/>
                  </a:lnTo>
                  <a:lnTo>
                    <a:pt x="278" y="271"/>
                  </a:lnTo>
                  <a:lnTo>
                    <a:pt x="278" y="272"/>
                  </a:lnTo>
                  <a:lnTo>
                    <a:pt x="276" y="273"/>
                  </a:lnTo>
                  <a:lnTo>
                    <a:pt x="275" y="273"/>
                  </a:lnTo>
                  <a:lnTo>
                    <a:pt x="275" y="274"/>
                  </a:lnTo>
                  <a:lnTo>
                    <a:pt x="276" y="275"/>
                  </a:lnTo>
                  <a:lnTo>
                    <a:pt x="276" y="276"/>
                  </a:lnTo>
                  <a:lnTo>
                    <a:pt x="276" y="277"/>
                  </a:lnTo>
                  <a:lnTo>
                    <a:pt x="276" y="279"/>
                  </a:lnTo>
                  <a:lnTo>
                    <a:pt x="270" y="280"/>
                  </a:lnTo>
                  <a:lnTo>
                    <a:pt x="268" y="281"/>
                  </a:lnTo>
                  <a:lnTo>
                    <a:pt x="267" y="281"/>
                  </a:lnTo>
                  <a:lnTo>
                    <a:pt x="267" y="282"/>
                  </a:lnTo>
                  <a:lnTo>
                    <a:pt x="267" y="283"/>
                  </a:lnTo>
                  <a:lnTo>
                    <a:pt x="268" y="284"/>
                  </a:lnTo>
                  <a:lnTo>
                    <a:pt x="270" y="288"/>
                  </a:lnTo>
                  <a:lnTo>
                    <a:pt x="270" y="289"/>
                  </a:lnTo>
                  <a:lnTo>
                    <a:pt x="268" y="289"/>
                  </a:lnTo>
                  <a:lnTo>
                    <a:pt x="268" y="290"/>
                  </a:lnTo>
                  <a:lnTo>
                    <a:pt x="270" y="291"/>
                  </a:lnTo>
                  <a:lnTo>
                    <a:pt x="270" y="292"/>
                  </a:lnTo>
                  <a:lnTo>
                    <a:pt x="272" y="292"/>
                  </a:lnTo>
                  <a:lnTo>
                    <a:pt x="272" y="293"/>
                  </a:lnTo>
                  <a:lnTo>
                    <a:pt x="273" y="294"/>
                  </a:lnTo>
                  <a:lnTo>
                    <a:pt x="272" y="296"/>
                  </a:lnTo>
                  <a:lnTo>
                    <a:pt x="271" y="296"/>
                  </a:lnTo>
                  <a:lnTo>
                    <a:pt x="270" y="296"/>
                  </a:lnTo>
                  <a:lnTo>
                    <a:pt x="268" y="297"/>
                  </a:lnTo>
                  <a:lnTo>
                    <a:pt x="268" y="298"/>
                  </a:lnTo>
                  <a:lnTo>
                    <a:pt x="264" y="300"/>
                  </a:lnTo>
                  <a:lnTo>
                    <a:pt x="263" y="300"/>
                  </a:lnTo>
                  <a:lnTo>
                    <a:pt x="262" y="301"/>
                  </a:lnTo>
                  <a:lnTo>
                    <a:pt x="259" y="305"/>
                  </a:lnTo>
                  <a:lnTo>
                    <a:pt x="258" y="306"/>
                  </a:lnTo>
                  <a:lnTo>
                    <a:pt x="259" y="307"/>
                  </a:lnTo>
                  <a:lnTo>
                    <a:pt x="259" y="308"/>
                  </a:lnTo>
                  <a:lnTo>
                    <a:pt x="259" y="309"/>
                  </a:lnTo>
                  <a:lnTo>
                    <a:pt x="260" y="310"/>
                  </a:lnTo>
                  <a:lnTo>
                    <a:pt x="262" y="311"/>
                  </a:lnTo>
                  <a:lnTo>
                    <a:pt x="263" y="314"/>
                  </a:lnTo>
                  <a:lnTo>
                    <a:pt x="263" y="315"/>
                  </a:lnTo>
                  <a:lnTo>
                    <a:pt x="263" y="316"/>
                  </a:lnTo>
                  <a:lnTo>
                    <a:pt x="264" y="317"/>
                  </a:lnTo>
                  <a:lnTo>
                    <a:pt x="265" y="318"/>
                  </a:lnTo>
                  <a:lnTo>
                    <a:pt x="264" y="319"/>
                  </a:lnTo>
                  <a:lnTo>
                    <a:pt x="263" y="321"/>
                  </a:lnTo>
                  <a:lnTo>
                    <a:pt x="260" y="324"/>
                  </a:lnTo>
                  <a:lnTo>
                    <a:pt x="259" y="324"/>
                  </a:lnTo>
                  <a:lnTo>
                    <a:pt x="257" y="325"/>
                  </a:lnTo>
                  <a:lnTo>
                    <a:pt x="256" y="326"/>
                  </a:lnTo>
                  <a:lnTo>
                    <a:pt x="255" y="326"/>
                  </a:lnTo>
                  <a:lnTo>
                    <a:pt x="255" y="328"/>
                  </a:lnTo>
                  <a:lnTo>
                    <a:pt x="251" y="333"/>
                  </a:lnTo>
                  <a:lnTo>
                    <a:pt x="251" y="335"/>
                  </a:lnTo>
                  <a:lnTo>
                    <a:pt x="250" y="336"/>
                  </a:lnTo>
                  <a:lnTo>
                    <a:pt x="251" y="338"/>
                  </a:lnTo>
                  <a:lnTo>
                    <a:pt x="253" y="340"/>
                  </a:lnTo>
                  <a:lnTo>
                    <a:pt x="254" y="340"/>
                  </a:lnTo>
                  <a:lnTo>
                    <a:pt x="255" y="341"/>
                  </a:lnTo>
                  <a:lnTo>
                    <a:pt x="256" y="341"/>
                  </a:lnTo>
                  <a:lnTo>
                    <a:pt x="257" y="341"/>
                  </a:lnTo>
                  <a:lnTo>
                    <a:pt x="258" y="341"/>
                  </a:lnTo>
                  <a:lnTo>
                    <a:pt x="259" y="341"/>
                  </a:lnTo>
                  <a:lnTo>
                    <a:pt x="260" y="340"/>
                  </a:lnTo>
                  <a:lnTo>
                    <a:pt x="262" y="339"/>
                  </a:lnTo>
                  <a:lnTo>
                    <a:pt x="263" y="338"/>
                  </a:lnTo>
                  <a:lnTo>
                    <a:pt x="266" y="340"/>
                  </a:lnTo>
                  <a:lnTo>
                    <a:pt x="270" y="341"/>
                  </a:lnTo>
                  <a:lnTo>
                    <a:pt x="270" y="342"/>
                  </a:lnTo>
                  <a:lnTo>
                    <a:pt x="268" y="346"/>
                  </a:lnTo>
                  <a:lnTo>
                    <a:pt x="267" y="347"/>
                  </a:lnTo>
                  <a:lnTo>
                    <a:pt x="268" y="348"/>
                  </a:lnTo>
                  <a:lnTo>
                    <a:pt x="271" y="355"/>
                  </a:lnTo>
                  <a:lnTo>
                    <a:pt x="271" y="356"/>
                  </a:lnTo>
                  <a:lnTo>
                    <a:pt x="270" y="359"/>
                  </a:lnTo>
                  <a:lnTo>
                    <a:pt x="271" y="359"/>
                  </a:lnTo>
                  <a:lnTo>
                    <a:pt x="273" y="358"/>
                  </a:lnTo>
                  <a:lnTo>
                    <a:pt x="274" y="358"/>
                  </a:lnTo>
                  <a:lnTo>
                    <a:pt x="274" y="359"/>
                  </a:lnTo>
                  <a:lnTo>
                    <a:pt x="274" y="360"/>
                  </a:lnTo>
                  <a:lnTo>
                    <a:pt x="272" y="371"/>
                  </a:lnTo>
                  <a:lnTo>
                    <a:pt x="272" y="372"/>
                  </a:lnTo>
                  <a:lnTo>
                    <a:pt x="273" y="373"/>
                  </a:lnTo>
                  <a:lnTo>
                    <a:pt x="274" y="374"/>
                  </a:lnTo>
                  <a:lnTo>
                    <a:pt x="275" y="375"/>
                  </a:lnTo>
                  <a:lnTo>
                    <a:pt x="276" y="376"/>
                  </a:lnTo>
                  <a:lnTo>
                    <a:pt x="279" y="376"/>
                  </a:lnTo>
                  <a:lnTo>
                    <a:pt x="279" y="377"/>
                  </a:lnTo>
                  <a:lnTo>
                    <a:pt x="280" y="377"/>
                  </a:lnTo>
                  <a:lnTo>
                    <a:pt x="280" y="378"/>
                  </a:lnTo>
                  <a:lnTo>
                    <a:pt x="282" y="378"/>
                  </a:lnTo>
                  <a:lnTo>
                    <a:pt x="283" y="378"/>
                  </a:lnTo>
                  <a:lnTo>
                    <a:pt x="284" y="381"/>
                  </a:lnTo>
                  <a:lnTo>
                    <a:pt x="284" y="383"/>
                  </a:lnTo>
                  <a:lnTo>
                    <a:pt x="284" y="384"/>
                  </a:lnTo>
                  <a:lnTo>
                    <a:pt x="284" y="385"/>
                  </a:lnTo>
                  <a:lnTo>
                    <a:pt x="284" y="386"/>
                  </a:lnTo>
                  <a:lnTo>
                    <a:pt x="284" y="388"/>
                  </a:lnTo>
                  <a:lnTo>
                    <a:pt x="284" y="389"/>
                  </a:lnTo>
                  <a:lnTo>
                    <a:pt x="283" y="389"/>
                  </a:lnTo>
                  <a:lnTo>
                    <a:pt x="282" y="393"/>
                  </a:lnTo>
                  <a:lnTo>
                    <a:pt x="280" y="393"/>
                  </a:lnTo>
                  <a:lnTo>
                    <a:pt x="279" y="392"/>
                  </a:lnTo>
                  <a:lnTo>
                    <a:pt x="278" y="392"/>
                  </a:lnTo>
                  <a:lnTo>
                    <a:pt x="276" y="392"/>
                  </a:lnTo>
                  <a:lnTo>
                    <a:pt x="275" y="392"/>
                  </a:lnTo>
                  <a:lnTo>
                    <a:pt x="274" y="391"/>
                  </a:lnTo>
                  <a:lnTo>
                    <a:pt x="273" y="391"/>
                  </a:lnTo>
                  <a:lnTo>
                    <a:pt x="272" y="391"/>
                  </a:lnTo>
                  <a:lnTo>
                    <a:pt x="271" y="391"/>
                  </a:lnTo>
                  <a:lnTo>
                    <a:pt x="270" y="391"/>
                  </a:lnTo>
                  <a:lnTo>
                    <a:pt x="268" y="392"/>
                  </a:lnTo>
                  <a:lnTo>
                    <a:pt x="267" y="392"/>
                  </a:lnTo>
                  <a:lnTo>
                    <a:pt x="266" y="392"/>
                  </a:lnTo>
                  <a:lnTo>
                    <a:pt x="266" y="393"/>
                  </a:lnTo>
                  <a:lnTo>
                    <a:pt x="265" y="393"/>
                  </a:lnTo>
                  <a:lnTo>
                    <a:pt x="264" y="393"/>
                  </a:lnTo>
                  <a:lnTo>
                    <a:pt x="263" y="394"/>
                  </a:lnTo>
                  <a:lnTo>
                    <a:pt x="262" y="395"/>
                  </a:lnTo>
                  <a:lnTo>
                    <a:pt x="262" y="397"/>
                  </a:lnTo>
                  <a:lnTo>
                    <a:pt x="260" y="395"/>
                  </a:lnTo>
                  <a:lnTo>
                    <a:pt x="260" y="397"/>
                  </a:lnTo>
                  <a:lnTo>
                    <a:pt x="258" y="395"/>
                  </a:lnTo>
                  <a:lnTo>
                    <a:pt x="257" y="395"/>
                  </a:lnTo>
                  <a:lnTo>
                    <a:pt x="257" y="397"/>
                  </a:lnTo>
                  <a:lnTo>
                    <a:pt x="257" y="398"/>
                  </a:lnTo>
                  <a:lnTo>
                    <a:pt x="256" y="398"/>
                  </a:lnTo>
                  <a:lnTo>
                    <a:pt x="257" y="398"/>
                  </a:lnTo>
                  <a:lnTo>
                    <a:pt x="256" y="399"/>
                  </a:lnTo>
                  <a:lnTo>
                    <a:pt x="255" y="399"/>
                  </a:lnTo>
                  <a:lnTo>
                    <a:pt x="254" y="399"/>
                  </a:lnTo>
                  <a:lnTo>
                    <a:pt x="253" y="400"/>
                  </a:lnTo>
                  <a:lnTo>
                    <a:pt x="253" y="401"/>
                  </a:lnTo>
                  <a:lnTo>
                    <a:pt x="251" y="401"/>
                  </a:lnTo>
                  <a:lnTo>
                    <a:pt x="251" y="400"/>
                  </a:lnTo>
                  <a:lnTo>
                    <a:pt x="251" y="401"/>
                  </a:lnTo>
                  <a:lnTo>
                    <a:pt x="250" y="401"/>
                  </a:lnTo>
                  <a:lnTo>
                    <a:pt x="249" y="401"/>
                  </a:lnTo>
                  <a:lnTo>
                    <a:pt x="248" y="401"/>
                  </a:lnTo>
                  <a:lnTo>
                    <a:pt x="248" y="402"/>
                  </a:lnTo>
                  <a:lnTo>
                    <a:pt x="248" y="403"/>
                  </a:lnTo>
                  <a:lnTo>
                    <a:pt x="247" y="405"/>
                  </a:lnTo>
                  <a:lnTo>
                    <a:pt x="248" y="405"/>
                  </a:lnTo>
                  <a:lnTo>
                    <a:pt x="248" y="406"/>
                  </a:lnTo>
                  <a:lnTo>
                    <a:pt x="248" y="407"/>
                  </a:lnTo>
                  <a:lnTo>
                    <a:pt x="248" y="408"/>
                  </a:lnTo>
                  <a:lnTo>
                    <a:pt x="249" y="408"/>
                  </a:lnTo>
                  <a:lnTo>
                    <a:pt x="248" y="408"/>
                  </a:lnTo>
                  <a:lnTo>
                    <a:pt x="249" y="408"/>
                  </a:lnTo>
                  <a:lnTo>
                    <a:pt x="249" y="409"/>
                  </a:lnTo>
                  <a:lnTo>
                    <a:pt x="248" y="410"/>
                  </a:lnTo>
                  <a:lnTo>
                    <a:pt x="248" y="411"/>
                  </a:lnTo>
                  <a:lnTo>
                    <a:pt x="248" y="413"/>
                  </a:lnTo>
                  <a:lnTo>
                    <a:pt x="247" y="413"/>
                  </a:lnTo>
                  <a:lnTo>
                    <a:pt x="247" y="414"/>
                  </a:lnTo>
                  <a:lnTo>
                    <a:pt x="246" y="414"/>
                  </a:lnTo>
                  <a:lnTo>
                    <a:pt x="246" y="415"/>
                  </a:lnTo>
                  <a:lnTo>
                    <a:pt x="245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6"/>
                  </a:lnTo>
                  <a:lnTo>
                    <a:pt x="239" y="419"/>
                  </a:lnTo>
                  <a:lnTo>
                    <a:pt x="239" y="422"/>
                  </a:lnTo>
                  <a:lnTo>
                    <a:pt x="238" y="422"/>
                  </a:lnTo>
                  <a:lnTo>
                    <a:pt x="237" y="423"/>
                  </a:lnTo>
                  <a:lnTo>
                    <a:pt x="234" y="422"/>
                  </a:lnTo>
                  <a:lnTo>
                    <a:pt x="232" y="424"/>
                  </a:lnTo>
                  <a:lnTo>
                    <a:pt x="232" y="425"/>
                  </a:lnTo>
                  <a:lnTo>
                    <a:pt x="230" y="426"/>
                  </a:lnTo>
                  <a:lnTo>
                    <a:pt x="230" y="427"/>
                  </a:lnTo>
                  <a:lnTo>
                    <a:pt x="230" y="428"/>
                  </a:lnTo>
                  <a:lnTo>
                    <a:pt x="229" y="428"/>
                  </a:lnTo>
                  <a:lnTo>
                    <a:pt x="228" y="428"/>
                  </a:lnTo>
                  <a:lnTo>
                    <a:pt x="226" y="428"/>
                  </a:lnTo>
                  <a:lnTo>
                    <a:pt x="226" y="430"/>
                  </a:lnTo>
                  <a:lnTo>
                    <a:pt x="226" y="431"/>
                  </a:lnTo>
                  <a:lnTo>
                    <a:pt x="226" y="432"/>
                  </a:lnTo>
                  <a:lnTo>
                    <a:pt x="225" y="433"/>
                  </a:lnTo>
                  <a:lnTo>
                    <a:pt x="226" y="433"/>
                  </a:lnTo>
                  <a:lnTo>
                    <a:pt x="225" y="433"/>
                  </a:lnTo>
                  <a:lnTo>
                    <a:pt x="225" y="434"/>
                  </a:lnTo>
                  <a:lnTo>
                    <a:pt x="224" y="434"/>
                  </a:lnTo>
                  <a:lnTo>
                    <a:pt x="224" y="435"/>
                  </a:lnTo>
                  <a:lnTo>
                    <a:pt x="223" y="436"/>
                  </a:lnTo>
                  <a:lnTo>
                    <a:pt x="222" y="436"/>
                  </a:lnTo>
                  <a:lnTo>
                    <a:pt x="222" y="438"/>
                  </a:lnTo>
                  <a:lnTo>
                    <a:pt x="222" y="439"/>
                  </a:lnTo>
                  <a:lnTo>
                    <a:pt x="221" y="439"/>
                  </a:lnTo>
                  <a:lnTo>
                    <a:pt x="220" y="439"/>
                  </a:lnTo>
                  <a:lnTo>
                    <a:pt x="220" y="440"/>
                  </a:lnTo>
                  <a:lnTo>
                    <a:pt x="218" y="440"/>
                  </a:lnTo>
                  <a:lnTo>
                    <a:pt x="217" y="441"/>
                  </a:lnTo>
                  <a:lnTo>
                    <a:pt x="216" y="441"/>
                  </a:lnTo>
                  <a:lnTo>
                    <a:pt x="216" y="442"/>
                  </a:lnTo>
                  <a:lnTo>
                    <a:pt x="215" y="442"/>
                  </a:lnTo>
                  <a:lnTo>
                    <a:pt x="214" y="442"/>
                  </a:lnTo>
                  <a:lnTo>
                    <a:pt x="213" y="442"/>
                  </a:lnTo>
                  <a:lnTo>
                    <a:pt x="213" y="443"/>
                  </a:lnTo>
                  <a:lnTo>
                    <a:pt x="212" y="443"/>
                  </a:lnTo>
                  <a:lnTo>
                    <a:pt x="212" y="444"/>
                  </a:lnTo>
                  <a:lnTo>
                    <a:pt x="212" y="445"/>
                  </a:lnTo>
                  <a:lnTo>
                    <a:pt x="210" y="445"/>
                  </a:lnTo>
                  <a:lnTo>
                    <a:pt x="210" y="447"/>
                  </a:lnTo>
                  <a:lnTo>
                    <a:pt x="209" y="448"/>
                  </a:lnTo>
                  <a:lnTo>
                    <a:pt x="208" y="448"/>
                  </a:lnTo>
                  <a:lnTo>
                    <a:pt x="207" y="448"/>
                  </a:lnTo>
                  <a:lnTo>
                    <a:pt x="205" y="448"/>
                  </a:lnTo>
                  <a:lnTo>
                    <a:pt x="204" y="448"/>
                  </a:lnTo>
                  <a:lnTo>
                    <a:pt x="203" y="447"/>
                  </a:lnTo>
                  <a:lnTo>
                    <a:pt x="203" y="448"/>
                  </a:lnTo>
                  <a:lnTo>
                    <a:pt x="201" y="448"/>
                  </a:lnTo>
                  <a:lnTo>
                    <a:pt x="200" y="448"/>
                  </a:lnTo>
                  <a:lnTo>
                    <a:pt x="200" y="447"/>
                  </a:lnTo>
                  <a:lnTo>
                    <a:pt x="199" y="447"/>
                  </a:lnTo>
                  <a:lnTo>
                    <a:pt x="199" y="448"/>
                  </a:lnTo>
                  <a:lnTo>
                    <a:pt x="198" y="448"/>
                  </a:lnTo>
                  <a:lnTo>
                    <a:pt x="197" y="448"/>
                  </a:lnTo>
                  <a:lnTo>
                    <a:pt x="197" y="449"/>
                  </a:lnTo>
                  <a:lnTo>
                    <a:pt x="197" y="448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50"/>
                  </a:lnTo>
                  <a:lnTo>
                    <a:pt x="193" y="449"/>
                  </a:lnTo>
                  <a:lnTo>
                    <a:pt x="193" y="450"/>
                  </a:lnTo>
                  <a:lnTo>
                    <a:pt x="191" y="450"/>
                  </a:lnTo>
                  <a:lnTo>
                    <a:pt x="190" y="450"/>
                  </a:lnTo>
                  <a:lnTo>
                    <a:pt x="189" y="450"/>
                  </a:lnTo>
                  <a:lnTo>
                    <a:pt x="188" y="451"/>
                  </a:lnTo>
                  <a:lnTo>
                    <a:pt x="187" y="451"/>
                  </a:lnTo>
                  <a:lnTo>
                    <a:pt x="186" y="451"/>
                  </a:lnTo>
                  <a:lnTo>
                    <a:pt x="186" y="450"/>
                  </a:lnTo>
                  <a:lnTo>
                    <a:pt x="184" y="451"/>
                  </a:lnTo>
                  <a:lnTo>
                    <a:pt x="183" y="451"/>
                  </a:lnTo>
                  <a:lnTo>
                    <a:pt x="182" y="451"/>
                  </a:lnTo>
                  <a:lnTo>
                    <a:pt x="180" y="451"/>
                  </a:lnTo>
                  <a:lnTo>
                    <a:pt x="179" y="451"/>
                  </a:lnTo>
                  <a:lnTo>
                    <a:pt x="178" y="451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2" y="451"/>
                  </a:lnTo>
                  <a:lnTo>
                    <a:pt x="171" y="451"/>
                  </a:lnTo>
                  <a:lnTo>
                    <a:pt x="170" y="451"/>
                  </a:lnTo>
                  <a:lnTo>
                    <a:pt x="168" y="451"/>
                  </a:lnTo>
                  <a:lnTo>
                    <a:pt x="167" y="452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5" y="453"/>
                  </a:lnTo>
                  <a:lnTo>
                    <a:pt x="164" y="453"/>
                  </a:lnTo>
                  <a:lnTo>
                    <a:pt x="164" y="455"/>
                  </a:lnTo>
                  <a:lnTo>
                    <a:pt x="163" y="456"/>
                  </a:lnTo>
                  <a:lnTo>
                    <a:pt x="163" y="457"/>
                  </a:lnTo>
                  <a:lnTo>
                    <a:pt x="164" y="456"/>
                  </a:lnTo>
                  <a:lnTo>
                    <a:pt x="164" y="457"/>
                  </a:lnTo>
                  <a:lnTo>
                    <a:pt x="164" y="458"/>
                  </a:lnTo>
                  <a:lnTo>
                    <a:pt x="165" y="458"/>
                  </a:lnTo>
                  <a:lnTo>
                    <a:pt x="168" y="459"/>
                  </a:lnTo>
                  <a:lnTo>
                    <a:pt x="168" y="460"/>
                  </a:lnTo>
                  <a:lnTo>
                    <a:pt x="170" y="460"/>
                  </a:lnTo>
                  <a:lnTo>
                    <a:pt x="171" y="461"/>
                  </a:lnTo>
                  <a:lnTo>
                    <a:pt x="170" y="462"/>
                  </a:lnTo>
                  <a:lnTo>
                    <a:pt x="168" y="462"/>
                  </a:lnTo>
                  <a:lnTo>
                    <a:pt x="167" y="465"/>
                  </a:lnTo>
                  <a:lnTo>
                    <a:pt x="164" y="468"/>
                  </a:lnTo>
                  <a:lnTo>
                    <a:pt x="164" y="469"/>
                  </a:lnTo>
                  <a:lnTo>
                    <a:pt x="164" y="470"/>
                  </a:lnTo>
                  <a:lnTo>
                    <a:pt x="163" y="470"/>
                  </a:lnTo>
                  <a:lnTo>
                    <a:pt x="163" y="472"/>
                  </a:lnTo>
                  <a:lnTo>
                    <a:pt x="161" y="474"/>
                  </a:lnTo>
                  <a:lnTo>
                    <a:pt x="159" y="474"/>
                  </a:lnTo>
                  <a:lnTo>
                    <a:pt x="158" y="475"/>
                  </a:lnTo>
                  <a:lnTo>
                    <a:pt x="157" y="475"/>
                  </a:lnTo>
                  <a:lnTo>
                    <a:pt x="156" y="476"/>
                  </a:lnTo>
                  <a:lnTo>
                    <a:pt x="155" y="477"/>
                  </a:lnTo>
                  <a:lnTo>
                    <a:pt x="155" y="480"/>
                  </a:lnTo>
                  <a:lnTo>
                    <a:pt x="155" y="481"/>
                  </a:lnTo>
                  <a:lnTo>
                    <a:pt x="151" y="481"/>
                  </a:lnTo>
                  <a:lnTo>
                    <a:pt x="139" y="481"/>
                  </a:lnTo>
                  <a:lnTo>
                    <a:pt x="136" y="482"/>
                  </a:lnTo>
                  <a:lnTo>
                    <a:pt x="133" y="483"/>
                  </a:lnTo>
                  <a:lnTo>
                    <a:pt x="132" y="483"/>
                  </a:lnTo>
                  <a:lnTo>
                    <a:pt x="131" y="483"/>
                  </a:lnTo>
                  <a:lnTo>
                    <a:pt x="128" y="482"/>
                  </a:lnTo>
                  <a:lnTo>
                    <a:pt x="126" y="482"/>
                  </a:lnTo>
                  <a:lnTo>
                    <a:pt x="125" y="482"/>
                  </a:lnTo>
                  <a:lnTo>
                    <a:pt x="125" y="483"/>
                  </a:lnTo>
                  <a:lnTo>
                    <a:pt x="124" y="483"/>
                  </a:lnTo>
                  <a:lnTo>
                    <a:pt x="123" y="484"/>
                  </a:lnTo>
                  <a:lnTo>
                    <a:pt x="122" y="484"/>
                  </a:lnTo>
                  <a:lnTo>
                    <a:pt x="121" y="485"/>
                  </a:lnTo>
                  <a:lnTo>
                    <a:pt x="120" y="485"/>
                  </a:lnTo>
                  <a:lnTo>
                    <a:pt x="119" y="485"/>
                  </a:lnTo>
                  <a:lnTo>
                    <a:pt x="114" y="487"/>
                  </a:lnTo>
                  <a:lnTo>
                    <a:pt x="113" y="489"/>
                  </a:lnTo>
                  <a:lnTo>
                    <a:pt x="112" y="490"/>
                  </a:lnTo>
                  <a:lnTo>
                    <a:pt x="111" y="491"/>
                  </a:lnTo>
                  <a:lnTo>
                    <a:pt x="109" y="491"/>
                  </a:lnTo>
                  <a:lnTo>
                    <a:pt x="108" y="491"/>
                  </a:lnTo>
                  <a:lnTo>
                    <a:pt x="108" y="492"/>
                  </a:lnTo>
                  <a:lnTo>
                    <a:pt x="107" y="492"/>
                  </a:lnTo>
                  <a:lnTo>
                    <a:pt x="106" y="492"/>
                  </a:lnTo>
                  <a:lnTo>
                    <a:pt x="105" y="492"/>
                  </a:lnTo>
                  <a:lnTo>
                    <a:pt x="104" y="493"/>
                  </a:lnTo>
                  <a:lnTo>
                    <a:pt x="103" y="493"/>
                  </a:lnTo>
                  <a:lnTo>
                    <a:pt x="103" y="494"/>
                  </a:lnTo>
                  <a:lnTo>
                    <a:pt x="101" y="494"/>
                  </a:lnTo>
                  <a:lnTo>
                    <a:pt x="101" y="495"/>
                  </a:lnTo>
                  <a:lnTo>
                    <a:pt x="100" y="495"/>
                  </a:lnTo>
                  <a:lnTo>
                    <a:pt x="99" y="494"/>
                  </a:lnTo>
                  <a:lnTo>
                    <a:pt x="98" y="493"/>
                  </a:lnTo>
                  <a:lnTo>
                    <a:pt x="98" y="492"/>
                  </a:lnTo>
                  <a:lnTo>
                    <a:pt x="97" y="492"/>
                  </a:lnTo>
                  <a:lnTo>
                    <a:pt x="96" y="492"/>
                  </a:lnTo>
                  <a:lnTo>
                    <a:pt x="96" y="491"/>
                  </a:lnTo>
                  <a:lnTo>
                    <a:pt x="96" y="490"/>
                  </a:lnTo>
                  <a:lnTo>
                    <a:pt x="95" y="489"/>
                  </a:lnTo>
                  <a:lnTo>
                    <a:pt x="94" y="489"/>
                  </a:lnTo>
                  <a:lnTo>
                    <a:pt x="94" y="487"/>
                  </a:lnTo>
                  <a:lnTo>
                    <a:pt x="94" y="486"/>
                  </a:lnTo>
                  <a:lnTo>
                    <a:pt x="94" y="485"/>
                  </a:lnTo>
                  <a:lnTo>
                    <a:pt x="92" y="486"/>
                  </a:lnTo>
                  <a:lnTo>
                    <a:pt x="91" y="486"/>
                  </a:lnTo>
                  <a:lnTo>
                    <a:pt x="91" y="487"/>
                  </a:lnTo>
                  <a:lnTo>
                    <a:pt x="90" y="487"/>
                  </a:lnTo>
                  <a:lnTo>
                    <a:pt x="90" y="489"/>
                  </a:lnTo>
                  <a:lnTo>
                    <a:pt x="90" y="487"/>
                  </a:lnTo>
                  <a:lnTo>
                    <a:pt x="89" y="487"/>
                  </a:lnTo>
                  <a:lnTo>
                    <a:pt x="89" y="489"/>
                  </a:lnTo>
                  <a:lnTo>
                    <a:pt x="89" y="491"/>
                  </a:lnTo>
                  <a:lnTo>
                    <a:pt x="88" y="492"/>
                  </a:lnTo>
                  <a:lnTo>
                    <a:pt x="86" y="492"/>
                  </a:lnTo>
                  <a:lnTo>
                    <a:pt x="84" y="492"/>
                  </a:lnTo>
                  <a:lnTo>
                    <a:pt x="83" y="493"/>
                  </a:lnTo>
                  <a:lnTo>
                    <a:pt x="82" y="493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8" y="494"/>
                  </a:lnTo>
                  <a:lnTo>
                    <a:pt x="78" y="495"/>
                  </a:lnTo>
                  <a:lnTo>
                    <a:pt x="76" y="495"/>
                  </a:lnTo>
                  <a:lnTo>
                    <a:pt x="76" y="497"/>
                  </a:lnTo>
                  <a:lnTo>
                    <a:pt x="75" y="497"/>
                  </a:lnTo>
                  <a:lnTo>
                    <a:pt x="71" y="498"/>
                  </a:lnTo>
                  <a:lnTo>
                    <a:pt x="70" y="498"/>
                  </a:lnTo>
                  <a:lnTo>
                    <a:pt x="69" y="498"/>
                  </a:lnTo>
                  <a:lnTo>
                    <a:pt x="67" y="497"/>
                  </a:lnTo>
                  <a:lnTo>
                    <a:pt x="66" y="497"/>
                  </a:lnTo>
                  <a:lnTo>
                    <a:pt x="64" y="497"/>
                  </a:lnTo>
                  <a:lnTo>
                    <a:pt x="63" y="497"/>
                  </a:lnTo>
                  <a:lnTo>
                    <a:pt x="62" y="497"/>
                  </a:lnTo>
                  <a:lnTo>
                    <a:pt x="63" y="494"/>
                  </a:lnTo>
                  <a:lnTo>
                    <a:pt x="64" y="493"/>
                  </a:lnTo>
                  <a:lnTo>
                    <a:pt x="64" y="491"/>
                  </a:lnTo>
                  <a:lnTo>
                    <a:pt x="64" y="487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1" y="486"/>
                  </a:lnTo>
                  <a:lnTo>
                    <a:pt x="59" y="484"/>
                  </a:lnTo>
                  <a:lnTo>
                    <a:pt x="57" y="477"/>
                  </a:lnTo>
                  <a:lnTo>
                    <a:pt x="54" y="469"/>
                  </a:lnTo>
                  <a:lnTo>
                    <a:pt x="53" y="467"/>
                  </a:lnTo>
                  <a:lnTo>
                    <a:pt x="50" y="465"/>
                  </a:lnTo>
                  <a:lnTo>
                    <a:pt x="49" y="462"/>
                  </a:lnTo>
                  <a:lnTo>
                    <a:pt x="48" y="461"/>
                  </a:lnTo>
                  <a:lnTo>
                    <a:pt x="47" y="461"/>
                  </a:lnTo>
                  <a:lnTo>
                    <a:pt x="46" y="461"/>
                  </a:lnTo>
                  <a:lnTo>
                    <a:pt x="46" y="460"/>
                  </a:lnTo>
                  <a:lnTo>
                    <a:pt x="45" y="459"/>
                  </a:lnTo>
                  <a:lnTo>
                    <a:pt x="45" y="458"/>
                  </a:lnTo>
                  <a:lnTo>
                    <a:pt x="42" y="458"/>
                  </a:lnTo>
                  <a:lnTo>
                    <a:pt x="42" y="457"/>
                  </a:lnTo>
                  <a:lnTo>
                    <a:pt x="41" y="457"/>
                  </a:lnTo>
                  <a:lnTo>
                    <a:pt x="34" y="452"/>
                  </a:lnTo>
                  <a:lnTo>
                    <a:pt x="28" y="447"/>
                  </a:lnTo>
                  <a:lnTo>
                    <a:pt x="28" y="445"/>
                  </a:lnTo>
                  <a:lnTo>
                    <a:pt x="27" y="444"/>
                  </a:lnTo>
                  <a:lnTo>
                    <a:pt x="19" y="434"/>
                  </a:lnTo>
                  <a:lnTo>
                    <a:pt x="16" y="432"/>
                  </a:lnTo>
                  <a:lnTo>
                    <a:pt x="15" y="432"/>
                  </a:lnTo>
                  <a:lnTo>
                    <a:pt x="17" y="430"/>
                  </a:lnTo>
                  <a:lnTo>
                    <a:pt x="20" y="427"/>
                  </a:lnTo>
                  <a:lnTo>
                    <a:pt x="21" y="426"/>
                  </a:lnTo>
                  <a:lnTo>
                    <a:pt x="22" y="423"/>
                  </a:lnTo>
                  <a:lnTo>
                    <a:pt x="22" y="422"/>
                  </a:lnTo>
                  <a:lnTo>
                    <a:pt x="23" y="422"/>
                  </a:lnTo>
                  <a:lnTo>
                    <a:pt x="30" y="422"/>
                  </a:lnTo>
                  <a:lnTo>
                    <a:pt x="39" y="424"/>
                  </a:lnTo>
                  <a:lnTo>
                    <a:pt x="40" y="424"/>
                  </a:lnTo>
                  <a:lnTo>
                    <a:pt x="45" y="423"/>
                  </a:lnTo>
                  <a:lnTo>
                    <a:pt x="46" y="423"/>
                  </a:lnTo>
                  <a:lnTo>
                    <a:pt x="47" y="423"/>
                  </a:lnTo>
                  <a:lnTo>
                    <a:pt x="48" y="423"/>
                  </a:lnTo>
                  <a:lnTo>
                    <a:pt x="49" y="423"/>
                  </a:lnTo>
                  <a:lnTo>
                    <a:pt x="50" y="422"/>
                  </a:lnTo>
                  <a:lnTo>
                    <a:pt x="51" y="422"/>
                  </a:lnTo>
                  <a:lnTo>
                    <a:pt x="54" y="422"/>
                  </a:lnTo>
                  <a:lnTo>
                    <a:pt x="58" y="424"/>
                  </a:lnTo>
                  <a:lnTo>
                    <a:pt x="61" y="423"/>
                  </a:lnTo>
                  <a:lnTo>
                    <a:pt x="67" y="422"/>
                  </a:lnTo>
                  <a:lnTo>
                    <a:pt x="66" y="420"/>
                  </a:lnTo>
                  <a:lnTo>
                    <a:pt x="65" y="420"/>
                  </a:lnTo>
                  <a:lnTo>
                    <a:pt x="63" y="419"/>
                  </a:lnTo>
                  <a:lnTo>
                    <a:pt x="62" y="417"/>
                  </a:lnTo>
                  <a:lnTo>
                    <a:pt x="61" y="416"/>
                  </a:lnTo>
                  <a:lnTo>
                    <a:pt x="56" y="411"/>
                  </a:lnTo>
                  <a:lnTo>
                    <a:pt x="56" y="410"/>
                  </a:lnTo>
                  <a:lnTo>
                    <a:pt x="56" y="409"/>
                  </a:lnTo>
                  <a:lnTo>
                    <a:pt x="55" y="409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3" y="406"/>
                  </a:lnTo>
                  <a:lnTo>
                    <a:pt x="51" y="406"/>
                  </a:lnTo>
                  <a:lnTo>
                    <a:pt x="51" y="405"/>
                  </a:lnTo>
                  <a:lnTo>
                    <a:pt x="51" y="403"/>
                  </a:lnTo>
                  <a:lnTo>
                    <a:pt x="51" y="402"/>
                  </a:lnTo>
                  <a:lnTo>
                    <a:pt x="51" y="401"/>
                  </a:lnTo>
                  <a:lnTo>
                    <a:pt x="49" y="397"/>
                  </a:lnTo>
                  <a:lnTo>
                    <a:pt x="49" y="395"/>
                  </a:lnTo>
                  <a:lnTo>
                    <a:pt x="49" y="394"/>
                  </a:lnTo>
                  <a:lnTo>
                    <a:pt x="49" y="393"/>
                  </a:lnTo>
                  <a:lnTo>
                    <a:pt x="48" y="391"/>
                  </a:lnTo>
                  <a:lnTo>
                    <a:pt x="48" y="389"/>
                  </a:lnTo>
                  <a:lnTo>
                    <a:pt x="48" y="385"/>
                  </a:lnTo>
                  <a:lnTo>
                    <a:pt x="48" y="383"/>
                  </a:lnTo>
                  <a:lnTo>
                    <a:pt x="49" y="382"/>
                  </a:lnTo>
                  <a:lnTo>
                    <a:pt x="49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49" y="378"/>
                  </a:lnTo>
                  <a:lnTo>
                    <a:pt x="49" y="377"/>
                  </a:lnTo>
                  <a:lnTo>
                    <a:pt x="50" y="375"/>
                  </a:lnTo>
                  <a:lnTo>
                    <a:pt x="51" y="375"/>
                  </a:lnTo>
                  <a:lnTo>
                    <a:pt x="50" y="374"/>
                  </a:lnTo>
                  <a:lnTo>
                    <a:pt x="50" y="373"/>
                  </a:lnTo>
                  <a:lnTo>
                    <a:pt x="49" y="372"/>
                  </a:lnTo>
                  <a:lnTo>
                    <a:pt x="49" y="371"/>
                  </a:lnTo>
                  <a:lnTo>
                    <a:pt x="49" y="369"/>
                  </a:lnTo>
                  <a:lnTo>
                    <a:pt x="50" y="369"/>
                  </a:lnTo>
                  <a:lnTo>
                    <a:pt x="50" y="368"/>
                  </a:lnTo>
                  <a:lnTo>
                    <a:pt x="49" y="368"/>
                  </a:lnTo>
                  <a:lnTo>
                    <a:pt x="50" y="368"/>
                  </a:lnTo>
                  <a:lnTo>
                    <a:pt x="50" y="367"/>
                  </a:lnTo>
                  <a:lnTo>
                    <a:pt x="49" y="365"/>
                  </a:lnTo>
                  <a:lnTo>
                    <a:pt x="48" y="364"/>
                  </a:lnTo>
                  <a:lnTo>
                    <a:pt x="48" y="363"/>
                  </a:lnTo>
                  <a:lnTo>
                    <a:pt x="49" y="363"/>
                  </a:lnTo>
                  <a:lnTo>
                    <a:pt x="49" y="361"/>
                  </a:lnTo>
                  <a:lnTo>
                    <a:pt x="48" y="361"/>
                  </a:lnTo>
                  <a:lnTo>
                    <a:pt x="49" y="361"/>
                  </a:lnTo>
                  <a:lnTo>
                    <a:pt x="49" y="360"/>
                  </a:lnTo>
                  <a:lnTo>
                    <a:pt x="48" y="360"/>
                  </a:lnTo>
                  <a:lnTo>
                    <a:pt x="49" y="359"/>
                  </a:lnTo>
                  <a:lnTo>
                    <a:pt x="48" y="359"/>
                  </a:lnTo>
                  <a:lnTo>
                    <a:pt x="48" y="358"/>
                  </a:lnTo>
                  <a:lnTo>
                    <a:pt x="48" y="357"/>
                  </a:lnTo>
                  <a:lnTo>
                    <a:pt x="47" y="357"/>
                  </a:lnTo>
                  <a:lnTo>
                    <a:pt x="47" y="358"/>
                  </a:lnTo>
                  <a:lnTo>
                    <a:pt x="46" y="358"/>
                  </a:lnTo>
                  <a:lnTo>
                    <a:pt x="46" y="357"/>
                  </a:lnTo>
                  <a:lnTo>
                    <a:pt x="45" y="357"/>
                  </a:lnTo>
                  <a:lnTo>
                    <a:pt x="45" y="356"/>
                  </a:lnTo>
                  <a:lnTo>
                    <a:pt x="44" y="356"/>
                  </a:lnTo>
                  <a:lnTo>
                    <a:pt x="45" y="355"/>
                  </a:lnTo>
                  <a:lnTo>
                    <a:pt x="45" y="353"/>
                  </a:lnTo>
                  <a:lnTo>
                    <a:pt x="45" y="352"/>
                  </a:lnTo>
                  <a:lnTo>
                    <a:pt x="45" y="351"/>
                  </a:lnTo>
                  <a:lnTo>
                    <a:pt x="45" y="350"/>
                  </a:lnTo>
                  <a:lnTo>
                    <a:pt x="44" y="348"/>
                  </a:lnTo>
                  <a:lnTo>
                    <a:pt x="44" y="347"/>
                  </a:lnTo>
                  <a:lnTo>
                    <a:pt x="42" y="347"/>
                  </a:lnTo>
                  <a:lnTo>
                    <a:pt x="42" y="346"/>
                  </a:lnTo>
                  <a:lnTo>
                    <a:pt x="44" y="346"/>
                  </a:lnTo>
                  <a:lnTo>
                    <a:pt x="42" y="341"/>
                  </a:lnTo>
                  <a:lnTo>
                    <a:pt x="41" y="341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39" y="340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9" y="339"/>
                  </a:lnTo>
                  <a:lnTo>
                    <a:pt x="38" y="339"/>
                  </a:lnTo>
                  <a:lnTo>
                    <a:pt x="37" y="339"/>
                  </a:lnTo>
                  <a:lnTo>
                    <a:pt x="37" y="338"/>
                  </a:lnTo>
                  <a:lnTo>
                    <a:pt x="36" y="338"/>
                  </a:lnTo>
                  <a:lnTo>
                    <a:pt x="34" y="338"/>
                  </a:lnTo>
                  <a:lnTo>
                    <a:pt x="34" y="336"/>
                  </a:lnTo>
                  <a:lnTo>
                    <a:pt x="33" y="336"/>
                  </a:lnTo>
                  <a:lnTo>
                    <a:pt x="33" y="335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2" y="331"/>
                  </a:lnTo>
                  <a:lnTo>
                    <a:pt x="32" y="330"/>
                  </a:lnTo>
                  <a:lnTo>
                    <a:pt x="30" y="327"/>
                  </a:lnTo>
                  <a:lnTo>
                    <a:pt x="20" y="32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51">
              <a:extLst>
                <a:ext uri="{FF2B5EF4-FFF2-40B4-BE49-F238E27FC236}">
                  <a16:creationId xmlns:a16="http://schemas.microsoft.com/office/drawing/2014/main" id="{9C63BE44-DA30-22D4-B801-A00F52BFA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157" y="784246"/>
              <a:ext cx="870398" cy="871808"/>
            </a:xfrm>
            <a:custGeom>
              <a:avLst/>
              <a:gdLst>
                <a:gd name="T0" fmla="*/ 42 w 617"/>
                <a:gd name="T1" fmla="*/ 375 h 618"/>
                <a:gd name="T2" fmla="*/ 0 w 617"/>
                <a:gd name="T3" fmla="*/ 325 h 618"/>
                <a:gd name="T4" fmla="*/ 7 w 617"/>
                <a:gd name="T5" fmla="*/ 295 h 618"/>
                <a:gd name="T6" fmla="*/ 34 w 617"/>
                <a:gd name="T7" fmla="*/ 276 h 618"/>
                <a:gd name="T8" fmla="*/ 88 w 617"/>
                <a:gd name="T9" fmla="*/ 268 h 618"/>
                <a:gd name="T10" fmla="*/ 136 w 617"/>
                <a:gd name="T11" fmla="*/ 235 h 618"/>
                <a:gd name="T12" fmla="*/ 147 w 617"/>
                <a:gd name="T13" fmla="*/ 214 h 618"/>
                <a:gd name="T14" fmla="*/ 175 w 617"/>
                <a:gd name="T15" fmla="*/ 192 h 618"/>
                <a:gd name="T16" fmla="*/ 213 w 617"/>
                <a:gd name="T17" fmla="*/ 181 h 618"/>
                <a:gd name="T18" fmla="*/ 223 w 617"/>
                <a:gd name="T19" fmla="*/ 172 h 618"/>
                <a:gd name="T20" fmla="*/ 215 w 617"/>
                <a:gd name="T21" fmla="*/ 146 h 618"/>
                <a:gd name="T22" fmla="*/ 208 w 617"/>
                <a:gd name="T23" fmla="*/ 125 h 618"/>
                <a:gd name="T24" fmla="*/ 207 w 617"/>
                <a:gd name="T25" fmla="*/ 86 h 618"/>
                <a:gd name="T26" fmla="*/ 197 w 617"/>
                <a:gd name="T27" fmla="*/ 74 h 618"/>
                <a:gd name="T28" fmla="*/ 220 w 617"/>
                <a:gd name="T29" fmla="*/ 66 h 618"/>
                <a:gd name="T30" fmla="*/ 231 w 617"/>
                <a:gd name="T31" fmla="*/ 52 h 618"/>
                <a:gd name="T32" fmla="*/ 243 w 617"/>
                <a:gd name="T33" fmla="*/ 49 h 618"/>
                <a:gd name="T34" fmla="*/ 256 w 617"/>
                <a:gd name="T35" fmla="*/ 49 h 618"/>
                <a:gd name="T36" fmla="*/ 270 w 617"/>
                <a:gd name="T37" fmla="*/ 35 h 618"/>
                <a:gd name="T38" fmla="*/ 287 w 617"/>
                <a:gd name="T39" fmla="*/ 26 h 618"/>
                <a:gd name="T40" fmla="*/ 305 w 617"/>
                <a:gd name="T41" fmla="*/ 21 h 618"/>
                <a:gd name="T42" fmla="*/ 333 w 617"/>
                <a:gd name="T43" fmla="*/ 19 h 618"/>
                <a:gd name="T44" fmla="*/ 356 w 617"/>
                <a:gd name="T45" fmla="*/ 12 h 618"/>
                <a:gd name="T46" fmla="*/ 380 w 617"/>
                <a:gd name="T47" fmla="*/ 8 h 618"/>
                <a:gd name="T48" fmla="*/ 402 w 617"/>
                <a:gd name="T49" fmla="*/ 8 h 618"/>
                <a:gd name="T50" fmla="*/ 424 w 617"/>
                <a:gd name="T51" fmla="*/ 16 h 618"/>
                <a:gd name="T52" fmla="*/ 447 w 617"/>
                <a:gd name="T53" fmla="*/ 4 h 618"/>
                <a:gd name="T54" fmla="*/ 465 w 617"/>
                <a:gd name="T55" fmla="*/ 5 h 618"/>
                <a:gd name="T56" fmla="*/ 476 w 617"/>
                <a:gd name="T57" fmla="*/ 0 h 618"/>
                <a:gd name="T58" fmla="*/ 491 w 617"/>
                <a:gd name="T59" fmla="*/ 5 h 618"/>
                <a:gd name="T60" fmla="*/ 508 w 617"/>
                <a:gd name="T61" fmla="*/ 7 h 618"/>
                <a:gd name="T62" fmla="*/ 511 w 617"/>
                <a:gd name="T63" fmla="*/ 11 h 618"/>
                <a:gd name="T64" fmla="*/ 510 w 617"/>
                <a:gd name="T65" fmla="*/ 26 h 618"/>
                <a:gd name="T66" fmla="*/ 509 w 617"/>
                <a:gd name="T67" fmla="*/ 53 h 618"/>
                <a:gd name="T68" fmla="*/ 507 w 617"/>
                <a:gd name="T69" fmla="*/ 79 h 618"/>
                <a:gd name="T70" fmla="*/ 493 w 617"/>
                <a:gd name="T71" fmla="*/ 100 h 618"/>
                <a:gd name="T72" fmla="*/ 485 w 617"/>
                <a:gd name="T73" fmla="*/ 125 h 618"/>
                <a:gd name="T74" fmla="*/ 508 w 617"/>
                <a:gd name="T75" fmla="*/ 155 h 618"/>
                <a:gd name="T76" fmla="*/ 535 w 617"/>
                <a:gd name="T77" fmla="*/ 204 h 618"/>
                <a:gd name="T78" fmla="*/ 546 w 617"/>
                <a:gd name="T79" fmla="*/ 261 h 618"/>
                <a:gd name="T80" fmla="*/ 553 w 617"/>
                <a:gd name="T81" fmla="*/ 340 h 618"/>
                <a:gd name="T82" fmla="*/ 555 w 617"/>
                <a:gd name="T83" fmla="*/ 372 h 618"/>
                <a:gd name="T84" fmla="*/ 559 w 617"/>
                <a:gd name="T85" fmla="*/ 423 h 618"/>
                <a:gd name="T86" fmla="*/ 603 w 617"/>
                <a:gd name="T87" fmla="*/ 446 h 618"/>
                <a:gd name="T88" fmla="*/ 601 w 617"/>
                <a:gd name="T89" fmla="*/ 482 h 618"/>
                <a:gd name="T90" fmla="*/ 569 w 617"/>
                <a:gd name="T91" fmla="*/ 503 h 618"/>
                <a:gd name="T92" fmla="*/ 536 w 617"/>
                <a:gd name="T93" fmla="*/ 523 h 618"/>
                <a:gd name="T94" fmla="*/ 504 w 617"/>
                <a:gd name="T95" fmla="*/ 544 h 618"/>
                <a:gd name="T96" fmla="*/ 468 w 617"/>
                <a:gd name="T97" fmla="*/ 570 h 618"/>
                <a:gd name="T98" fmla="*/ 439 w 617"/>
                <a:gd name="T99" fmla="*/ 597 h 618"/>
                <a:gd name="T100" fmla="*/ 373 w 617"/>
                <a:gd name="T101" fmla="*/ 614 h 618"/>
                <a:gd name="T102" fmla="*/ 355 w 617"/>
                <a:gd name="T103" fmla="*/ 607 h 618"/>
                <a:gd name="T104" fmla="*/ 354 w 617"/>
                <a:gd name="T105" fmla="*/ 589 h 618"/>
                <a:gd name="T106" fmla="*/ 324 w 617"/>
                <a:gd name="T107" fmla="*/ 577 h 618"/>
                <a:gd name="T108" fmla="*/ 308 w 617"/>
                <a:gd name="T109" fmla="*/ 568 h 618"/>
                <a:gd name="T110" fmla="*/ 296 w 617"/>
                <a:gd name="T111" fmla="*/ 553 h 618"/>
                <a:gd name="T112" fmla="*/ 260 w 617"/>
                <a:gd name="T113" fmla="*/ 526 h 618"/>
                <a:gd name="T114" fmla="*/ 221 w 617"/>
                <a:gd name="T115" fmla="*/ 498 h 618"/>
                <a:gd name="T116" fmla="*/ 180 w 617"/>
                <a:gd name="T117" fmla="*/ 469 h 618"/>
                <a:gd name="T118" fmla="*/ 140 w 617"/>
                <a:gd name="T119" fmla="*/ 44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7" h="618">
                  <a:moveTo>
                    <a:pt x="116" y="423"/>
                  </a:moveTo>
                  <a:lnTo>
                    <a:pt x="111" y="420"/>
                  </a:lnTo>
                  <a:lnTo>
                    <a:pt x="106" y="417"/>
                  </a:lnTo>
                  <a:lnTo>
                    <a:pt x="100" y="412"/>
                  </a:lnTo>
                  <a:lnTo>
                    <a:pt x="96" y="409"/>
                  </a:lnTo>
                  <a:lnTo>
                    <a:pt x="92" y="406"/>
                  </a:lnTo>
                  <a:lnTo>
                    <a:pt x="91" y="406"/>
                  </a:lnTo>
                  <a:lnTo>
                    <a:pt x="87" y="403"/>
                  </a:lnTo>
                  <a:lnTo>
                    <a:pt x="82" y="401"/>
                  </a:lnTo>
                  <a:lnTo>
                    <a:pt x="76" y="397"/>
                  </a:lnTo>
                  <a:lnTo>
                    <a:pt x="72" y="394"/>
                  </a:lnTo>
                  <a:lnTo>
                    <a:pt x="66" y="389"/>
                  </a:lnTo>
                  <a:lnTo>
                    <a:pt x="59" y="386"/>
                  </a:lnTo>
                  <a:lnTo>
                    <a:pt x="54" y="382"/>
                  </a:lnTo>
                  <a:lnTo>
                    <a:pt x="48" y="378"/>
                  </a:lnTo>
                  <a:lnTo>
                    <a:pt x="42" y="375"/>
                  </a:lnTo>
                  <a:lnTo>
                    <a:pt x="37" y="370"/>
                  </a:lnTo>
                  <a:lnTo>
                    <a:pt x="30" y="367"/>
                  </a:lnTo>
                  <a:lnTo>
                    <a:pt x="24" y="362"/>
                  </a:lnTo>
                  <a:lnTo>
                    <a:pt x="19" y="359"/>
                  </a:lnTo>
                  <a:lnTo>
                    <a:pt x="13" y="355"/>
                  </a:lnTo>
                  <a:lnTo>
                    <a:pt x="7" y="351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0"/>
                  </a:lnTo>
                  <a:lnTo>
                    <a:pt x="0" y="337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30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2"/>
                  </a:lnTo>
                  <a:lnTo>
                    <a:pt x="0" y="320"/>
                  </a:lnTo>
                  <a:lnTo>
                    <a:pt x="0" y="318"/>
                  </a:lnTo>
                  <a:lnTo>
                    <a:pt x="0" y="317"/>
                  </a:lnTo>
                  <a:lnTo>
                    <a:pt x="0" y="314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2" y="300"/>
                  </a:lnTo>
                  <a:lnTo>
                    <a:pt x="2" y="298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9" y="292"/>
                  </a:lnTo>
                  <a:lnTo>
                    <a:pt x="11" y="292"/>
                  </a:lnTo>
                  <a:lnTo>
                    <a:pt x="12" y="292"/>
                  </a:lnTo>
                  <a:lnTo>
                    <a:pt x="12" y="290"/>
                  </a:lnTo>
                  <a:lnTo>
                    <a:pt x="14" y="289"/>
                  </a:lnTo>
                  <a:lnTo>
                    <a:pt x="16" y="287"/>
                  </a:lnTo>
                  <a:lnTo>
                    <a:pt x="20" y="286"/>
                  </a:lnTo>
                  <a:lnTo>
                    <a:pt x="23" y="283"/>
                  </a:lnTo>
                  <a:lnTo>
                    <a:pt x="27" y="280"/>
                  </a:lnTo>
                  <a:lnTo>
                    <a:pt x="28" y="279"/>
                  </a:lnTo>
                  <a:lnTo>
                    <a:pt x="29" y="278"/>
                  </a:lnTo>
                  <a:lnTo>
                    <a:pt x="30" y="278"/>
                  </a:lnTo>
                  <a:lnTo>
                    <a:pt x="31" y="276"/>
                  </a:lnTo>
                  <a:lnTo>
                    <a:pt x="32" y="276"/>
                  </a:lnTo>
                  <a:lnTo>
                    <a:pt x="34" y="276"/>
                  </a:lnTo>
                  <a:lnTo>
                    <a:pt x="36" y="276"/>
                  </a:lnTo>
                  <a:lnTo>
                    <a:pt x="37" y="276"/>
                  </a:lnTo>
                  <a:lnTo>
                    <a:pt x="40" y="276"/>
                  </a:lnTo>
                  <a:lnTo>
                    <a:pt x="44" y="272"/>
                  </a:lnTo>
                  <a:lnTo>
                    <a:pt x="47" y="271"/>
                  </a:lnTo>
                  <a:lnTo>
                    <a:pt x="49" y="271"/>
                  </a:lnTo>
                  <a:lnTo>
                    <a:pt x="53" y="271"/>
                  </a:lnTo>
                  <a:lnTo>
                    <a:pt x="57" y="273"/>
                  </a:lnTo>
                  <a:lnTo>
                    <a:pt x="61" y="271"/>
                  </a:lnTo>
                  <a:lnTo>
                    <a:pt x="64" y="271"/>
                  </a:lnTo>
                  <a:lnTo>
                    <a:pt x="69" y="270"/>
                  </a:lnTo>
                  <a:lnTo>
                    <a:pt x="73" y="269"/>
                  </a:lnTo>
                  <a:lnTo>
                    <a:pt x="78" y="269"/>
                  </a:lnTo>
                  <a:lnTo>
                    <a:pt x="81" y="269"/>
                  </a:lnTo>
                  <a:lnTo>
                    <a:pt x="84" y="268"/>
                  </a:lnTo>
                  <a:lnTo>
                    <a:pt x="88" y="268"/>
                  </a:lnTo>
                  <a:lnTo>
                    <a:pt x="89" y="271"/>
                  </a:lnTo>
                  <a:lnTo>
                    <a:pt x="92" y="272"/>
                  </a:lnTo>
                  <a:lnTo>
                    <a:pt x="95" y="271"/>
                  </a:lnTo>
                  <a:lnTo>
                    <a:pt x="98" y="267"/>
                  </a:lnTo>
                  <a:lnTo>
                    <a:pt x="100" y="262"/>
                  </a:lnTo>
                  <a:lnTo>
                    <a:pt x="103" y="259"/>
                  </a:lnTo>
                  <a:lnTo>
                    <a:pt x="106" y="255"/>
                  </a:lnTo>
                  <a:lnTo>
                    <a:pt x="108" y="253"/>
                  </a:lnTo>
                  <a:lnTo>
                    <a:pt x="112" y="251"/>
                  </a:lnTo>
                  <a:lnTo>
                    <a:pt x="115" y="248"/>
                  </a:lnTo>
                  <a:lnTo>
                    <a:pt x="117" y="246"/>
                  </a:lnTo>
                  <a:lnTo>
                    <a:pt x="122" y="245"/>
                  </a:lnTo>
                  <a:lnTo>
                    <a:pt x="126" y="242"/>
                  </a:lnTo>
                  <a:lnTo>
                    <a:pt x="130" y="237"/>
                  </a:lnTo>
                  <a:lnTo>
                    <a:pt x="132" y="235"/>
                  </a:lnTo>
                  <a:lnTo>
                    <a:pt x="136" y="235"/>
                  </a:lnTo>
                  <a:lnTo>
                    <a:pt x="141" y="234"/>
                  </a:lnTo>
                  <a:lnTo>
                    <a:pt x="146" y="233"/>
                  </a:lnTo>
                  <a:lnTo>
                    <a:pt x="151" y="230"/>
                  </a:lnTo>
                  <a:lnTo>
                    <a:pt x="151" y="228"/>
                  </a:lnTo>
                  <a:lnTo>
                    <a:pt x="151" y="226"/>
                  </a:lnTo>
                  <a:lnTo>
                    <a:pt x="153" y="225"/>
                  </a:lnTo>
                  <a:lnTo>
                    <a:pt x="154" y="221"/>
                  </a:lnTo>
                  <a:lnTo>
                    <a:pt x="153" y="219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0" y="216"/>
                  </a:lnTo>
                  <a:lnTo>
                    <a:pt x="149" y="214"/>
                  </a:lnTo>
                  <a:lnTo>
                    <a:pt x="149" y="213"/>
                  </a:lnTo>
                  <a:lnTo>
                    <a:pt x="148" y="213"/>
                  </a:lnTo>
                  <a:lnTo>
                    <a:pt x="148" y="214"/>
                  </a:lnTo>
                  <a:lnTo>
                    <a:pt x="147" y="214"/>
                  </a:lnTo>
                  <a:lnTo>
                    <a:pt x="146" y="214"/>
                  </a:lnTo>
                  <a:lnTo>
                    <a:pt x="146" y="213"/>
                  </a:lnTo>
                  <a:lnTo>
                    <a:pt x="146" y="212"/>
                  </a:lnTo>
                  <a:lnTo>
                    <a:pt x="146" y="211"/>
                  </a:lnTo>
                  <a:lnTo>
                    <a:pt x="146" y="209"/>
                  </a:lnTo>
                  <a:lnTo>
                    <a:pt x="146" y="208"/>
                  </a:lnTo>
                  <a:lnTo>
                    <a:pt x="147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1" y="197"/>
                  </a:lnTo>
                  <a:lnTo>
                    <a:pt x="153" y="196"/>
                  </a:lnTo>
                  <a:lnTo>
                    <a:pt x="154" y="196"/>
                  </a:lnTo>
                  <a:lnTo>
                    <a:pt x="155" y="196"/>
                  </a:lnTo>
                  <a:lnTo>
                    <a:pt x="164" y="195"/>
                  </a:lnTo>
                  <a:lnTo>
                    <a:pt x="171" y="193"/>
                  </a:lnTo>
                  <a:lnTo>
                    <a:pt x="175" y="192"/>
                  </a:lnTo>
                  <a:lnTo>
                    <a:pt x="174" y="188"/>
                  </a:lnTo>
                  <a:lnTo>
                    <a:pt x="172" y="183"/>
                  </a:lnTo>
                  <a:lnTo>
                    <a:pt x="174" y="183"/>
                  </a:lnTo>
                  <a:lnTo>
                    <a:pt x="180" y="181"/>
                  </a:lnTo>
                  <a:lnTo>
                    <a:pt x="186" y="180"/>
                  </a:lnTo>
                  <a:lnTo>
                    <a:pt x="189" y="180"/>
                  </a:lnTo>
                  <a:lnTo>
                    <a:pt x="191" y="180"/>
                  </a:lnTo>
                  <a:lnTo>
                    <a:pt x="193" y="180"/>
                  </a:lnTo>
                  <a:lnTo>
                    <a:pt x="196" y="180"/>
                  </a:lnTo>
                  <a:lnTo>
                    <a:pt x="198" y="180"/>
                  </a:lnTo>
                  <a:lnTo>
                    <a:pt x="200" y="181"/>
                  </a:lnTo>
                  <a:lnTo>
                    <a:pt x="204" y="181"/>
                  </a:lnTo>
                  <a:lnTo>
                    <a:pt x="206" y="181"/>
                  </a:lnTo>
                  <a:lnTo>
                    <a:pt x="208" y="181"/>
                  </a:lnTo>
                  <a:lnTo>
                    <a:pt x="211" y="181"/>
                  </a:lnTo>
                  <a:lnTo>
                    <a:pt x="213" y="181"/>
                  </a:lnTo>
                  <a:lnTo>
                    <a:pt x="215" y="181"/>
                  </a:lnTo>
                  <a:lnTo>
                    <a:pt x="217" y="181"/>
                  </a:lnTo>
                  <a:lnTo>
                    <a:pt x="218" y="181"/>
                  </a:lnTo>
                  <a:lnTo>
                    <a:pt x="220" y="181"/>
                  </a:lnTo>
                  <a:lnTo>
                    <a:pt x="221" y="181"/>
                  </a:lnTo>
                  <a:lnTo>
                    <a:pt x="223" y="181"/>
                  </a:lnTo>
                  <a:lnTo>
                    <a:pt x="224" y="181"/>
                  </a:lnTo>
                  <a:lnTo>
                    <a:pt x="224" y="180"/>
                  </a:lnTo>
                  <a:lnTo>
                    <a:pt x="224" y="179"/>
                  </a:lnTo>
                  <a:lnTo>
                    <a:pt x="223" y="179"/>
                  </a:lnTo>
                  <a:lnTo>
                    <a:pt x="222" y="179"/>
                  </a:lnTo>
                  <a:lnTo>
                    <a:pt x="221" y="179"/>
                  </a:lnTo>
                  <a:lnTo>
                    <a:pt x="222" y="178"/>
                  </a:lnTo>
                  <a:lnTo>
                    <a:pt x="222" y="177"/>
                  </a:lnTo>
                  <a:lnTo>
                    <a:pt x="223" y="174"/>
                  </a:lnTo>
                  <a:lnTo>
                    <a:pt x="223" y="172"/>
                  </a:lnTo>
                  <a:lnTo>
                    <a:pt x="223" y="171"/>
                  </a:lnTo>
                  <a:lnTo>
                    <a:pt x="224" y="171"/>
                  </a:lnTo>
                  <a:lnTo>
                    <a:pt x="225" y="170"/>
                  </a:lnTo>
                  <a:lnTo>
                    <a:pt x="226" y="170"/>
                  </a:lnTo>
                  <a:lnTo>
                    <a:pt x="228" y="169"/>
                  </a:lnTo>
                  <a:lnTo>
                    <a:pt x="230" y="168"/>
                  </a:lnTo>
                  <a:lnTo>
                    <a:pt x="229" y="167"/>
                  </a:lnTo>
                  <a:lnTo>
                    <a:pt x="221" y="160"/>
                  </a:lnTo>
                  <a:lnTo>
                    <a:pt x="218" y="160"/>
                  </a:lnTo>
                  <a:lnTo>
                    <a:pt x="217" y="159"/>
                  </a:lnTo>
                  <a:lnTo>
                    <a:pt x="214" y="152"/>
                  </a:lnTo>
                  <a:lnTo>
                    <a:pt x="215" y="151"/>
                  </a:lnTo>
                  <a:lnTo>
                    <a:pt x="215" y="150"/>
                  </a:lnTo>
                  <a:lnTo>
                    <a:pt x="215" y="149"/>
                  </a:lnTo>
                  <a:lnTo>
                    <a:pt x="215" y="147"/>
                  </a:lnTo>
                  <a:lnTo>
                    <a:pt x="215" y="146"/>
                  </a:lnTo>
                  <a:lnTo>
                    <a:pt x="214" y="146"/>
                  </a:lnTo>
                  <a:lnTo>
                    <a:pt x="213" y="145"/>
                  </a:lnTo>
                  <a:lnTo>
                    <a:pt x="213" y="144"/>
                  </a:lnTo>
                  <a:lnTo>
                    <a:pt x="212" y="143"/>
                  </a:lnTo>
                  <a:lnTo>
                    <a:pt x="211" y="141"/>
                  </a:lnTo>
                  <a:lnTo>
                    <a:pt x="209" y="139"/>
                  </a:lnTo>
                  <a:lnTo>
                    <a:pt x="209" y="136"/>
                  </a:lnTo>
                  <a:lnTo>
                    <a:pt x="211" y="135"/>
                  </a:lnTo>
                  <a:lnTo>
                    <a:pt x="212" y="133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9"/>
                  </a:lnTo>
                  <a:lnTo>
                    <a:pt x="211" y="127"/>
                  </a:lnTo>
                  <a:lnTo>
                    <a:pt x="211" y="126"/>
                  </a:lnTo>
                  <a:lnTo>
                    <a:pt x="209" y="126"/>
                  </a:lnTo>
                  <a:lnTo>
                    <a:pt x="208" y="125"/>
                  </a:lnTo>
                  <a:lnTo>
                    <a:pt x="208" y="124"/>
                  </a:lnTo>
                  <a:lnTo>
                    <a:pt x="209" y="122"/>
                  </a:lnTo>
                  <a:lnTo>
                    <a:pt x="209" y="121"/>
                  </a:lnTo>
                  <a:lnTo>
                    <a:pt x="208" y="119"/>
                  </a:lnTo>
                  <a:lnTo>
                    <a:pt x="209" y="118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08" y="103"/>
                  </a:lnTo>
                  <a:lnTo>
                    <a:pt x="207" y="102"/>
                  </a:lnTo>
                  <a:lnTo>
                    <a:pt x="206" y="100"/>
                  </a:lnTo>
                  <a:lnTo>
                    <a:pt x="209" y="96"/>
                  </a:lnTo>
                  <a:lnTo>
                    <a:pt x="208" y="96"/>
                  </a:lnTo>
                  <a:lnTo>
                    <a:pt x="205" y="92"/>
                  </a:lnTo>
                  <a:lnTo>
                    <a:pt x="206" y="89"/>
                  </a:lnTo>
                  <a:lnTo>
                    <a:pt x="207" y="87"/>
                  </a:lnTo>
                  <a:lnTo>
                    <a:pt x="207" y="86"/>
                  </a:lnTo>
                  <a:lnTo>
                    <a:pt x="204" y="84"/>
                  </a:lnTo>
                  <a:lnTo>
                    <a:pt x="203" y="84"/>
                  </a:lnTo>
                  <a:lnTo>
                    <a:pt x="201" y="83"/>
                  </a:lnTo>
                  <a:lnTo>
                    <a:pt x="200" y="82"/>
                  </a:lnTo>
                  <a:lnTo>
                    <a:pt x="200" y="80"/>
                  </a:lnTo>
                  <a:lnTo>
                    <a:pt x="199" y="80"/>
                  </a:lnTo>
                  <a:lnTo>
                    <a:pt x="198" y="79"/>
                  </a:lnTo>
                  <a:lnTo>
                    <a:pt x="197" y="78"/>
                  </a:lnTo>
                  <a:lnTo>
                    <a:pt x="196" y="78"/>
                  </a:lnTo>
                  <a:lnTo>
                    <a:pt x="195" y="77"/>
                  </a:lnTo>
                  <a:lnTo>
                    <a:pt x="193" y="76"/>
                  </a:lnTo>
                  <a:lnTo>
                    <a:pt x="193" y="74"/>
                  </a:lnTo>
                  <a:lnTo>
                    <a:pt x="195" y="74"/>
                  </a:lnTo>
                  <a:lnTo>
                    <a:pt x="195" y="75"/>
                  </a:lnTo>
                  <a:lnTo>
                    <a:pt x="196" y="74"/>
                  </a:lnTo>
                  <a:lnTo>
                    <a:pt x="197" y="74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5"/>
                  </a:lnTo>
                  <a:lnTo>
                    <a:pt x="201" y="75"/>
                  </a:lnTo>
                  <a:lnTo>
                    <a:pt x="203" y="75"/>
                  </a:lnTo>
                  <a:lnTo>
                    <a:pt x="205" y="74"/>
                  </a:lnTo>
                  <a:lnTo>
                    <a:pt x="206" y="72"/>
                  </a:lnTo>
                  <a:lnTo>
                    <a:pt x="207" y="72"/>
                  </a:lnTo>
                  <a:lnTo>
                    <a:pt x="208" y="72"/>
                  </a:lnTo>
                  <a:lnTo>
                    <a:pt x="209" y="71"/>
                  </a:lnTo>
                  <a:lnTo>
                    <a:pt x="211" y="70"/>
                  </a:lnTo>
                  <a:lnTo>
                    <a:pt x="212" y="70"/>
                  </a:lnTo>
                  <a:lnTo>
                    <a:pt x="215" y="67"/>
                  </a:lnTo>
                  <a:lnTo>
                    <a:pt x="216" y="67"/>
                  </a:lnTo>
                  <a:lnTo>
                    <a:pt x="218" y="66"/>
                  </a:lnTo>
                  <a:lnTo>
                    <a:pt x="220" y="66"/>
                  </a:lnTo>
                  <a:lnTo>
                    <a:pt x="221" y="65"/>
                  </a:lnTo>
                  <a:lnTo>
                    <a:pt x="222" y="65"/>
                  </a:lnTo>
                  <a:lnTo>
                    <a:pt x="222" y="63"/>
                  </a:lnTo>
                  <a:lnTo>
                    <a:pt x="223" y="62"/>
                  </a:lnTo>
                  <a:lnTo>
                    <a:pt x="223" y="61"/>
                  </a:lnTo>
                  <a:lnTo>
                    <a:pt x="223" y="60"/>
                  </a:lnTo>
                  <a:lnTo>
                    <a:pt x="224" y="60"/>
                  </a:lnTo>
                  <a:lnTo>
                    <a:pt x="224" y="57"/>
                  </a:lnTo>
                  <a:lnTo>
                    <a:pt x="225" y="57"/>
                  </a:lnTo>
                  <a:lnTo>
                    <a:pt x="226" y="57"/>
                  </a:lnTo>
                  <a:lnTo>
                    <a:pt x="226" y="55"/>
                  </a:lnTo>
                  <a:lnTo>
                    <a:pt x="226" y="54"/>
                  </a:lnTo>
                  <a:lnTo>
                    <a:pt x="228" y="54"/>
                  </a:lnTo>
                  <a:lnTo>
                    <a:pt x="229" y="53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1"/>
                  </a:lnTo>
                  <a:lnTo>
                    <a:pt x="232" y="51"/>
                  </a:lnTo>
                  <a:lnTo>
                    <a:pt x="233" y="51"/>
                  </a:lnTo>
                  <a:lnTo>
                    <a:pt x="234" y="51"/>
                  </a:lnTo>
                  <a:lnTo>
                    <a:pt x="235" y="50"/>
                  </a:lnTo>
                  <a:lnTo>
                    <a:pt x="237" y="49"/>
                  </a:lnTo>
                  <a:lnTo>
                    <a:pt x="237" y="50"/>
                  </a:lnTo>
                  <a:lnTo>
                    <a:pt x="238" y="50"/>
                  </a:lnTo>
                  <a:lnTo>
                    <a:pt x="239" y="50"/>
                  </a:lnTo>
                  <a:lnTo>
                    <a:pt x="239" y="51"/>
                  </a:lnTo>
                  <a:lnTo>
                    <a:pt x="240" y="51"/>
                  </a:lnTo>
                  <a:lnTo>
                    <a:pt x="241" y="51"/>
                  </a:lnTo>
                  <a:lnTo>
                    <a:pt x="242" y="51"/>
                  </a:lnTo>
                  <a:lnTo>
                    <a:pt x="242" y="50"/>
                  </a:lnTo>
                  <a:lnTo>
                    <a:pt x="243" y="50"/>
                  </a:lnTo>
                  <a:lnTo>
                    <a:pt x="243" y="49"/>
                  </a:lnTo>
                  <a:lnTo>
                    <a:pt x="243" y="50"/>
                  </a:lnTo>
                  <a:lnTo>
                    <a:pt x="245" y="50"/>
                  </a:lnTo>
                  <a:lnTo>
                    <a:pt x="245" y="49"/>
                  </a:lnTo>
                  <a:lnTo>
                    <a:pt x="246" y="46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8" y="45"/>
                  </a:lnTo>
                  <a:lnTo>
                    <a:pt x="249" y="44"/>
                  </a:lnTo>
                  <a:lnTo>
                    <a:pt x="250" y="44"/>
                  </a:lnTo>
                  <a:lnTo>
                    <a:pt x="250" y="45"/>
                  </a:lnTo>
                  <a:lnTo>
                    <a:pt x="251" y="45"/>
                  </a:lnTo>
                  <a:lnTo>
                    <a:pt x="251" y="46"/>
                  </a:lnTo>
                  <a:lnTo>
                    <a:pt x="251" y="47"/>
                  </a:lnTo>
                  <a:lnTo>
                    <a:pt x="253" y="47"/>
                  </a:lnTo>
                  <a:lnTo>
                    <a:pt x="255" y="47"/>
                  </a:lnTo>
                  <a:lnTo>
                    <a:pt x="256" y="49"/>
                  </a:lnTo>
                  <a:lnTo>
                    <a:pt x="257" y="49"/>
                  </a:lnTo>
                  <a:lnTo>
                    <a:pt x="258" y="49"/>
                  </a:lnTo>
                  <a:lnTo>
                    <a:pt x="259" y="47"/>
                  </a:lnTo>
                  <a:lnTo>
                    <a:pt x="260" y="46"/>
                  </a:lnTo>
                  <a:lnTo>
                    <a:pt x="262" y="46"/>
                  </a:lnTo>
                  <a:lnTo>
                    <a:pt x="263" y="44"/>
                  </a:lnTo>
                  <a:lnTo>
                    <a:pt x="263" y="43"/>
                  </a:lnTo>
                  <a:lnTo>
                    <a:pt x="264" y="41"/>
                  </a:lnTo>
                  <a:lnTo>
                    <a:pt x="264" y="40"/>
                  </a:lnTo>
                  <a:lnTo>
                    <a:pt x="264" y="38"/>
                  </a:lnTo>
                  <a:lnTo>
                    <a:pt x="265" y="38"/>
                  </a:lnTo>
                  <a:lnTo>
                    <a:pt x="266" y="37"/>
                  </a:lnTo>
                  <a:lnTo>
                    <a:pt x="267" y="36"/>
                  </a:lnTo>
                  <a:lnTo>
                    <a:pt x="268" y="36"/>
                  </a:lnTo>
                  <a:lnTo>
                    <a:pt x="268" y="35"/>
                  </a:lnTo>
                  <a:lnTo>
                    <a:pt x="270" y="35"/>
                  </a:lnTo>
                  <a:lnTo>
                    <a:pt x="270" y="34"/>
                  </a:lnTo>
                  <a:lnTo>
                    <a:pt x="271" y="34"/>
                  </a:lnTo>
                  <a:lnTo>
                    <a:pt x="271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4" y="33"/>
                  </a:lnTo>
                  <a:lnTo>
                    <a:pt x="274" y="32"/>
                  </a:lnTo>
                  <a:lnTo>
                    <a:pt x="276" y="30"/>
                  </a:lnTo>
                  <a:lnTo>
                    <a:pt x="278" y="30"/>
                  </a:lnTo>
                  <a:lnTo>
                    <a:pt x="279" y="29"/>
                  </a:lnTo>
                  <a:lnTo>
                    <a:pt x="280" y="28"/>
                  </a:lnTo>
                  <a:lnTo>
                    <a:pt x="282" y="28"/>
                  </a:lnTo>
                  <a:lnTo>
                    <a:pt x="283" y="28"/>
                  </a:lnTo>
                  <a:lnTo>
                    <a:pt x="284" y="27"/>
                  </a:lnTo>
                  <a:lnTo>
                    <a:pt x="285" y="27"/>
                  </a:lnTo>
                  <a:lnTo>
                    <a:pt x="287" y="26"/>
                  </a:lnTo>
                  <a:lnTo>
                    <a:pt x="288" y="26"/>
                  </a:lnTo>
                  <a:lnTo>
                    <a:pt x="288" y="25"/>
                  </a:lnTo>
                  <a:lnTo>
                    <a:pt x="289" y="24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3" y="22"/>
                  </a:lnTo>
                  <a:lnTo>
                    <a:pt x="295" y="22"/>
                  </a:lnTo>
                  <a:lnTo>
                    <a:pt x="296" y="21"/>
                  </a:lnTo>
                  <a:lnTo>
                    <a:pt x="297" y="21"/>
                  </a:lnTo>
                  <a:lnTo>
                    <a:pt x="298" y="21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20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6" y="20"/>
                  </a:lnTo>
                  <a:lnTo>
                    <a:pt x="310" y="20"/>
                  </a:lnTo>
                  <a:lnTo>
                    <a:pt x="312" y="20"/>
                  </a:lnTo>
                  <a:lnTo>
                    <a:pt x="313" y="20"/>
                  </a:lnTo>
                  <a:lnTo>
                    <a:pt x="314" y="20"/>
                  </a:lnTo>
                  <a:lnTo>
                    <a:pt x="316" y="20"/>
                  </a:lnTo>
                  <a:lnTo>
                    <a:pt x="317" y="19"/>
                  </a:lnTo>
                  <a:lnTo>
                    <a:pt x="318" y="20"/>
                  </a:lnTo>
                  <a:lnTo>
                    <a:pt x="320" y="20"/>
                  </a:lnTo>
                  <a:lnTo>
                    <a:pt x="322" y="19"/>
                  </a:lnTo>
                  <a:lnTo>
                    <a:pt x="329" y="17"/>
                  </a:lnTo>
                  <a:lnTo>
                    <a:pt x="330" y="17"/>
                  </a:lnTo>
                  <a:lnTo>
                    <a:pt x="331" y="17"/>
                  </a:lnTo>
                  <a:lnTo>
                    <a:pt x="332" y="18"/>
                  </a:lnTo>
                  <a:lnTo>
                    <a:pt x="332" y="19"/>
                  </a:lnTo>
                  <a:lnTo>
                    <a:pt x="333" y="19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1" y="16"/>
                  </a:lnTo>
                  <a:lnTo>
                    <a:pt x="343" y="15"/>
                  </a:lnTo>
                  <a:lnTo>
                    <a:pt x="345" y="15"/>
                  </a:lnTo>
                  <a:lnTo>
                    <a:pt x="346" y="13"/>
                  </a:lnTo>
                  <a:lnTo>
                    <a:pt x="346" y="12"/>
                  </a:lnTo>
                  <a:lnTo>
                    <a:pt x="348" y="11"/>
                  </a:lnTo>
                  <a:lnTo>
                    <a:pt x="349" y="10"/>
                  </a:lnTo>
                  <a:lnTo>
                    <a:pt x="350" y="11"/>
                  </a:lnTo>
                  <a:lnTo>
                    <a:pt x="351" y="11"/>
                  </a:lnTo>
                  <a:lnTo>
                    <a:pt x="352" y="12"/>
                  </a:lnTo>
                  <a:lnTo>
                    <a:pt x="352" y="13"/>
                  </a:lnTo>
                  <a:lnTo>
                    <a:pt x="354" y="13"/>
                  </a:lnTo>
                  <a:lnTo>
                    <a:pt x="355" y="13"/>
                  </a:lnTo>
                  <a:lnTo>
                    <a:pt x="356" y="12"/>
                  </a:lnTo>
                  <a:lnTo>
                    <a:pt x="357" y="11"/>
                  </a:lnTo>
                  <a:lnTo>
                    <a:pt x="359" y="11"/>
                  </a:lnTo>
                  <a:lnTo>
                    <a:pt x="360" y="12"/>
                  </a:lnTo>
                  <a:lnTo>
                    <a:pt x="364" y="12"/>
                  </a:lnTo>
                  <a:lnTo>
                    <a:pt x="365" y="11"/>
                  </a:lnTo>
                  <a:lnTo>
                    <a:pt x="366" y="11"/>
                  </a:lnTo>
                  <a:lnTo>
                    <a:pt x="367" y="11"/>
                  </a:lnTo>
                  <a:lnTo>
                    <a:pt x="368" y="11"/>
                  </a:lnTo>
                  <a:lnTo>
                    <a:pt x="370" y="10"/>
                  </a:lnTo>
                  <a:lnTo>
                    <a:pt x="371" y="9"/>
                  </a:lnTo>
                  <a:lnTo>
                    <a:pt x="372" y="8"/>
                  </a:lnTo>
                  <a:lnTo>
                    <a:pt x="374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7" y="8"/>
                  </a:lnTo>
                  <a:lnTo>
                    <a:pt x="387" y="7"/>
                  </a:lnTo>
                  <a:lnTo>
                    <a:pt x="388" y="7"/>
                  </a:lnTo>
                  <a:lnTo>
                    <a:pt x="389" y="8"/>
                  </a:lnTo>
                  <a:lnTo>
                    <a:pt x="393" y="7"/>
                  </a:lnTo>
                  <a:lnTo>
                    <a:pt x="394" y="8"/>
                  </a:lnTo>
                  <a:lnTo>
                    <a:pt x="396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400" y="8"/>
                  </a:lnTo>
                  <a:lnTo>
                    <a:pt x="402" y="8"/>
                  </a:lnTo>
                  <a:lnTo>
                    <a:pt x="404" y="8"/>
                  </a:lnTo>
                  <a:lnTo>
                    <a:pt x="408" y="10"/>
                  </a:lnTo>
                  <a:lnTo>
                    <a:pt x="409" y="10"/>
                  </a:lnTo>
                  <a:lnTo>
                    <a:pt x="410" y="11"/>
                  </a:lnTo>
                  <a:lnTo>
                    <a:pt x="412" y="11"/>
                  </a:lnTo>
                  <a:lnTo>
                    <a:pt x="412" y="12"/>
                  </a:lnTo>
                  <a:lnTo>
                    <a:pt x="413" y="12"/>
                  </a:lnTo>
                  <a:lnTo>
                    <a:pt x="412" y="13"/>
                  </a:lnTo>
                  <a:lnTo>
                    <a:pt x="413" y="15"/>
                  </a:lnTo>
                  <a:lnTo>
                    <a:pt x="416" y="17"/>
                  </a:lnTo>
                  <a:lnTo>
                    <a:pt x="417" y="17"/>
                  </a:lnTo>
                  <a:lnTo>
                    <a:pt x="418" y="17"/>
                  </a:lnTo>
                  <a:lnTo>
                    <a:pt x="421" y="17"/>
                  </a:lnTo>
                  <a:lnTo>
                    <a:pt x="422" y="16"/>
                  </a:lnTo>
                  <a:lnTo>
                    <a:pt x="423" y="16"/>
                  </a:lnTo>
                  <a:lnTo>
                    <a:pt x="424" y="16"/>
                  </a:lnTo>
                  <a:lnTo>
                    <a:pt x="425" y="15"/>
                  </a:lnTo>
                  <a:lnTo>
                    <a:pt x="426" y="15"/>
                  </a:lnTo>
                  <a:lnTo>
                    <a:pt x="426" y="13"/>
                  </a:lnTo>
                  <a:lnTo>
                    <a:pt x="426" y="12"/>
                  </a:lnTo>
                  <a:lnTo>
                    <a:pt x="427" y="12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4" y="10"/>
                  </a:lnTo>
                  <a:lnTo>
                    <a:pt x="435" y="10"/>
                  </a:lnTo>
                  <a:lnTo>
                    <a:pt x="440" y="9"/>
                  </a:lnTo>
                  <a:lnTo>
                    <a:pt x="446" y="8"/>
                  </a:lnTo>
                  <a:lnTo>
                    <a:pt x="447" y="7"/>
                  </a:lnTo>
                  <a:lnTo>
                    <a:pt x="447" y="5"/>
                  </a:lnTo>
                  <a:lnTo>
                    <a:pt x="447" y="4"/>
                  </a:lnTo>
                  <a:lnTo>
                    <a:pt x="447" y="3"/>
                  </a:lnTo>
                  <a:lnTo>
                    <a:pt x="448" y="3"/>
                  </a:lnTo>
                  <a:lnTo>
                    <a:pt x="449" y="2"/>
                  </a:lnTo>
                  <a:lnTo>
                    <a:pt x="449" y="1"/>
                  </a:lnTo>
                  <a:lnTo>
                    <a:pt x="450" y="1"/>
                  </a:lnTo>
                  <a:lnTo>
                    <a:pt x="451" y="0"/>
                  </a:lnTo>
                  <a:lnTo>
                    <a:pt x="454" y="0"/>
                  </a:lnTo>
                  <a:lnTo>
                    <a:pt x="455" y="1"/>
                  </a:lnTo>
                  <a:lnTo>
                    <a:pt x="456" y="1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8" y="4"/>
                  </a:lnTo>
                  <a:lnTo>
                    <a:pt x="459" y="5"/>
                  </a:lnTo>
                  <a:lnTo>
                    <a:pt x="464" y="5"/>
                  </a:lnTo>
                  <a:lnTo>
                    <a:pt x="465" y="5"/>
                  </a:lnTo>
                  <a:lnTo>
                    <a:pt x="465" y="7"/>
                  </a:lnTo>
                  <a:lnTo>
                    <a:pt x="466" y="7"/>
                  </a:lnTo>
                  <a:lnTo>
                    <a:pt x="466" y="8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72" y="7"/>
                  </a:lnTo>
                  <a:lnTo>
                    <a:pt x="473" y="7"/>
                  </a:lnTo>
                  <a:lnTo>
                    <a:pt x="474" y="7"/>
                  </a:lnTo>
                  <a:lnTo>
                    <a:pt x="476" y="5"/>
                  </a:lnTo>
                  <a:lnTo>
                    <a:pt x="476" y="4"/>
                  </a:lnTo>
                  <a:lnTo>
                    <a:pt x="477" y="4"/>
                  </a:lnTo>
                  <a:lnTo>
                    <a:pt x="477" y="3"/>
                  </a:lnTo>
                  <a:lnTo>
                    <a:pt x="476" y="3"/>
                  </a:lnTo>
                  <a:lnTo>
                    <a:pt x="475" y="1"/>
                  </a:lnTo>
                  <a:lnTo>
                    <a:pt x="475" y="0"/>
                  </a:lnTo>
                  <a:lnTo>
                    <a:pt x="476" y="0"/>
                  </a:lnTo>
                  <a:lnTo>
                    <a:pt x="476" y="1"/>
                  </a:lnTo>
                  <a:lnTo>
                    <a:pt x="477" y="1"/>
                  </a:lnTo>
                  <a:lnTo>
                    <a:pt x="479" y="1"/>
                  </a:lnTo>
                  <a:lnTo>
                    <a:pt x="480" y="1"/>
                  </a:lnTo>
                  <a:lnTo>
                    <a:pt x="481" y="1"/>
                  </a:lnTo>
                  <a:lnTo>
                    <a:pt x="481" y="2"/>
                  </a:lnTo>
                  <a:lnTo>
                    <a:pt x="482" y="2"/>
                  </a:lnTo>
                  <a:lnTo>
                    <a:pt x="483" y="2"/>
                  </a:lnTo>
                  <a:lnTo>
                    <a:pt x="484" y="2"/>
                  </a:lnTo>
                  <a:lnTo>
                    <a:pt x="485" y="2"/>
                  </a:lnTo>
                  <a:lnTo>
                    <a:pt x="485" y="3"/>
                  </a:lnTo>
                  <a:lnTo>
                    <a:pt x="486" y="4"/>
                  </a:lnTo>
                  <a:lnTo>
                    <a:pt x="488" y="4"/>
                  </a:lnTo>
                  <a:lnTo>
                    <a:pt x="489" y="4"/>
                  </a:lnTo>
                  <a:lnTo>
                    <a:pt x="490" y="4"/>
                  </a:lnTo>
                  <a:lnTo>
                    <a:pt x="491" y="5"/>
                  </a:lnTo>
                  <a:lnTo>
                    <a:pt x="492" y="4"/>
                  </a:lnTo>
                  <a:lnTo>
                    <a:pt x="493" y="4"/>
                  </a:lnTo>
                  <a:lnTo>
                    <a:pt x="492" y="5"/>
                  </a:lnTo>
                  <a:lnTo>
                    <a:pt x="492" y="7"/>
                  </a:lnTo>
                  <a:lnTo>
                    <a:pt x="493" y="7"/>
                  </a:lnTo>
                  <a:lnTo>
                    <a:pt x="492" y="8"/>
                  </a:lnTo>
                  <a:lnTo>
                    <a:pt x="493" y="9"/>
                  </a:lnTo>
                  <a:lnTo>
                    <a:pt x="496" y="9"/>
                  </a:lnTo>
                  <a:lnTo>
                    <a:pt x="497" y="9"/>
                  </a:lnTo>
                  <a:lnTo>
                    <a:pt x="500" y="8"/>
                  </a:lnTo>
                  <a:lnTo>
                    <a:pt x="501" y="8"/>
                  </a:lnTo>
                  <a:lnTo>
                    <a:pt x="502" y="8"/>
                  </a:lnTo>
                  <a:lnTo>
                    <a:pt x="506" y="5"/>
                  </a:lnTo>
                  <a:lnTo>
                    <a:pt x="507" y="5"/>
                  </a:lnTo>
                  <a:lnTo>
                    <a:pt x="507" y="7"/>
                  </a:lnTo>
                  <a:lnTo>
                    <a:pt x="508" y="7"/>
                  </a:lnTo>
                  <a:lnTo>
                    <a:pt x="509" y="7"/>
                  </a:lnTo>
                  <a:lnTo>
                    <a:pt x="510" y="7"/>
                  </a:lnTo>
                  <a:lnTo>
                    <a:pt x="511" y="7"/>
                  </a:lnTo>
                  <a:lnTo>
                    <a:pt x="511" y="8"/>
                  </a:lnTo>
                  <a:lnTo>
                    <a:pt x="513" y="8"/>
                  </a:lnTo>
                  <a:lnTo>
                    <a:pt x="514" y="8"/>
                  </a:lnTo>
                  <a:lnTo>
                    <a:pt x="517" y="5"/>
                  </a:lnTo>
                  <a:lnTo>
                    <a:pt x="517" y="7"/>
                  </a:lnTo>
                  <a:lnTo>
                    <a:pt x="517" y="8"/>
                  </a:lnTo>
                  <a:lnTo>
                    <a:pt x="518" y="9"/>
                  </a:lnTo>
                  <a:lnTo>
                    <a:pt x="518" y="10"/>
                  </a:lnTo>
                  <a:lnTo>
                    <a:pt x="516" y="11"/>
                  </a:lnTo>
                  <a:lnTo>
                    <a:pt x="515" y="11"/>
                  </a:lnTo>
                  <a:lnTo>
                    <a:pt x="514" y="11"/>
                  </a:lnTo>
                  <a:lnTo>
                    <a:pt x="513" y="11"/>
                  </a:lnTo>
                  <a:lnTo>
                    <a:pt x="511" y="11"/>
                  </a:lnTo>
                  <a:lnTo>
                    <a:pt x="511" y="12"/>
                  </a:lnTo>
                  <a:lnTo>
                    <a:pt x="513" y="12"/>
                  </a:lnTo>
                  <a:lnTo>
                    <a:pt x="513" y="13"/>
                  </a:lnTo>
                  <a:lnTo>
                    <a:pt x="513" y="15"/>
                  </a:lnTo>
                  <a:lnTo>
                    <a:pt x="511" y="16"/>
                  </a:lnTo>
                  <a:lnTo>
                    <a:pt x="511" y="17"/>
                  </a:lnTo>
                  <a:lnTo>
                    <a:pt x="508" y="19"/>
                  </a:lnTo>
                  <a:lnTo>
                    <a:pt x="506" y="20"/>
                  </a:lnTo>
                  <a:lnTo>
                    <a:pt x="505" y="20"/>
                  </a:lnTo>
                  <a:lnTo>
                    <a:pt x="505" y="21"/>
                  </a:lnTo>
                  <a:lnTo>
                    <a:pt x="505" y="22"/>
                  </a:lnTo>
                  <a:lnTo>
                    <a:pt x="506" y="22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5"/>
                  </a:lnTo>
                  <a:lnTo>
                    <a:pt x="510" y="26"/>
                  </a:lnTo>
                  <a:lnTo>
                    <a:pt x="510" y="27"/>
                  </a:lnTo>
                  <a:lnTo>
                    <a:pt x="509" y="27"/>
                  </a:lnTo>
                  <a:lnTo>
                    <a:pt x="509" y="28"/>
                  </a:lnTo>
                  <a:lnTo>
                    <a:pt x="508" y="32"/>
                  </a:lnTo>
                  <a:lnTo>
                    <a:pt x="508" y="33"/>
                  </a:lnTo>
                  <a:lnTo>
                    <a:pt x="508" y="34"/>
                  </a:lnTo>
                  <a:lnTo>
                    <a:pt x="508" y="35"/>
                  </a:lnTo>
                  <a:lnTo>
                    <a:pt x="508" y="36"/>
                  </a:lnTo>
                  <a:lnTo>
                    <a:pt x="507" y="40"/>
                  </a:lnTo>
                  <a:lnTo>
                    <a:pt x="507" y="42"/>
                  </a:lnTo>
                  <a:lnTo>
                    <a:pt x="507" y="44"/>
                  </a:lnTo>
                  <a:lnTo>
                    <a:pt x="506" y="47"/>
                  </a:lnTo>
                  <a:lnTo>
                    <a:pt x="507" y="49"/>
                  </a:lnTo>
                  <a:lnTo>
                    <a:pt x="507" y="50"/>
                  </a:lnTo>
                  <a:lnTo>
                    <a:pt x="508" y="52"/>
                  </a:lnTo>
                  <a:lnTo>
                    <a:pt x="509" y="53"/>
                  </a:lnTo>
                  <a:lnTo>
                    <a:pt x="509" y="54"/>
                  </a:lnTo>
                  <a:lnTo>
                    <a:pt x="509" y="58"/>
                  </a:lnTo>
                  <a:lnTo>
                    <a:pt x="509" y="59"/>
                  </a:lnTo>
                  <a:lnTo>
                    <a:pt x="508" y="61"/>
                  </a:lnTo>
                  <a:lnTo>
                    <a:pt x="508" y="62"/>
                  </a:lnTo>
                  <a:lnTo>
                    <a:pt x="508" y="65"/>
                  </a:lnTo>
                  <a:lnTo>
                    <a:pt x="508" y="66"/>
                  </a:lnTo>
                  <a:lnTo>
                    <a:pt x="508" y="67"/>
                  </a:lnTo>
                  <a:lnTo>
                    <a:pt x="509" y="68"/>
                  </a:lnTo>
                  <a:lnTo>
                    <a:pt x="511" y="68"/>
                  </a:lnTo>
                  <a:lnTo>
                    <a:pt x="511" y="69"/>
                  </a:lnTo>
                  <a:lnTo>
                    <a:pt x="510" y="72"/>
                  </a:lnTo>
                  <a:lnTo>
                    <a:pt x="508" y="74"/>
                  </a:lnTo>
                  <a:lnTo>
                    <a:pt x="508" y="75"/>
                  </a:lnTo>
                  <a:lnTo>
                    <a:pt x="508" y="78"/>
                  </a:lnTo>
                  <a:lnTo>
                    <a:pt x="507" y="79"/>
                  </a:lnTo>
                  <a:lnTo>
                    <a:pt x="507" y="82"/>
                  </a:lnTo>
                  <a:lnTo>
                    <a:pt x="507" y="83"/>
                  </a:lnTo>
                  <a:lnTo>
                    <a:pt x="507" y="86"/>
                  </a:lnTo>
                  <a:lnTo>
                    <a:pt x="507" y="87"/>
                  </a:lnTo>
                  <a:lnTo>
                    <a:pt x="506" y="88"/>
                  </a:lnTo>
                  <a:lnTo>
                    <a:pt x="506" y="89"/>
                  </a:lnTo>
                  <a:lnTo>
                    <a:pt x="506" y="91"/>
                  </a:lnTo>
                  <a:lnTo>
                    <a:pt x="505" y="92"/>
                  </a:lnTo>
                  <a:lnTo>
                    <a:pt x="505" y="93"/>
                  </a:lnTo>
                  <a:lnTo>
                    <a:pt x="504" y="93"/>
                  </a:lnTo>
                  <a:lnTo>
                    <a:pt x="502" y="94"/>
                  </a:lnTo>
                  <a:lnTo>
                    <a:pt x="499" y="96"/>
                  </a:lnTo>
                  <a:lnTo>
                    <a:pt x="498" y="96"/>
                  </a:lnTo>
                  <a:lnTo>
                    <a:pt x="496" y="97"/>
                  </a:lnTo>
                  <a:lnTo>
                    <a:pt x="494" y="99"/>
                  </a:lnTo>
                  <a:lnTo>
                    <a:pt x="493" y="100"/>
                  </a:lnTo>
                  <a:lnTo>
                    <a:pt x="492" y="104"/>
                  </a:lnTo>
                  <a:lnTo>
                    <a:pt x="492" y="105"/>
                  </a:lnTo>
                  <a:lnTo>
                    <a:pt x="491" y="105"/>
                  </a:lnTo>
                  <a:lnTo>
                    <a:pt x="489" y="105"/>
                  </a:lnTo>
                  <a:lnTo>
                    <a:pt x="488" y="107"/>
                  </a:lnTo>
                  <a:lnTo>
                    <a:pt x="488" y="108"/>
                  </a:lnTo>
                  <a:lnTo>
                    <a:pt x="486" y="109"/>
                  </a:lnTo>
                  <a:lnTo>
                    <a:pt x="485" y="110"/>
                  </a:lnTo>
                  <a:lnTo>
                    <a:pt x="484" y="110"/>
                  </a:lnTo>
                  <a:lnTo>
                    <a:pt x="484" y="111"/>
                  </a:lnTo>
                  <a:lnTo>
                    <a:pt x="484" y="113"/>
                  </a:lnTo>
                  <a:lnTo>
                    <a:pt x="483" y="118"/>
                  </a:lnTo>
                  <a:lnTo>
                    <a:pt x="484" y="119"/>
                  </a:lnTo>
                  <a:lnTo>
                    <a:pt x="484" y="121"/>
                  </a:lnTo>
                  <a:lnTo>
                    <a:pt x="485" y="124"/>
                  </a:lnTo>
                  <a:lnTo>
                    <a:pt x="485" y="125"/>
                  </a:lnTo>
                  <a:lnTo>
                    <a:pt x="485" y="126"/>
                  </a:lnTo>
                  <a:lnTo>
                    <a:pt x="488" y="129"/>
                  </a:lnTo>
                  <a:lnTo>
                    <a:pt x="490" y="134"/>
                  </a:lnTo>
                  <a:lnTo>
                    <a:pt x="490" y="135"/>
                  </a:lnTo>
                  <a:lnTo>
                    <a:pt x="490" y="139"/>
                  </a:lnTo>
                  <a:lnTo>
                    <a:pt x="491" y="142"/>
                  </a:lnTo>
                  <a:lnTo>
                    <a:pt x="492" y="142"/>
                  </a:lnTo>
                  <a:lnTo>
                    <a:pt x="493" y="143"/>
                  </a:lnTo>
                  <a:lnTo>
                    <a:pt x="494" y="143"/>
                  </a:lnTo>
                  <a:lnTo>
                    <a:pt x="496" y="143"/>
                  </a:lnTo>
                  <a:lnTo>
                    <a:pt x="499" y="145"/>
                  </a:lnTo>
                  <a:lnTo>
                    <a:pt x="500" y="146"/>
                  </a:lnTo>
                  <a:lnTo>
                    <a:pt x="501" y="145"/>
                  </a:lnTo>
                  <a:lnTo>
                    <a:pt x="501" y="146"/>
                  </a:lnTo>
                  <a:lnTo>
                    <a:pt x="505" y="151"/>
                  </a:lnTo>
                  <a:lnTo>
                    <a:pt x="508" y="155"/>
                  </a:lnTo>
                  <a:lnTo>
                    <a:pt x="508" y="156"/>
                  </a:lnTo>
                  <a:lnTo>
                    <a:pt x="508" y="161"/>
                  </a:lnTo>
                  <a:lnTo>
                    <a:pt x="509" y="166"/>
                  </a:lnTo>
                  <a:lnTo>
                    <a:pt x="509" y="167"/>
                  </a:lnTo>
                  <a:lnTo>
                    <a:pt x="510" y="167"/>
                  </a:lnTo>
                  <a:lnTo>
                    <a:pt x="514" y="169"/>
                  </a:lnTo>
                  <a:lnTo>
                    <a:pt x="518" y="174"/>
                  </a:lnTo>
                  <a:lnTo>
                    <a:pt x="525" y="178"/>
                  </a:lnTo>
                  <a:lnTo>
                    <a:pt x="530" y="181"/>
                  </a:lnTo>
                  <a:lnTo>
                    <a:pt x="531" y="183"/>
                  </a:lnTo>
                  <a:lnTo>
                    <a:pt x="531" y="185"/>
                  </a:lnTo>
                  <a:lnTo>
                    <a:pt x="532" y="189"/>
                  </a:lnTo>
                  <a:lnTo>
                    <a:pt x="533" y="193"/>
                  </a:lnTo>
                  <a:lnTo>
                    <a:pt x="533" y="197"/>
                  </a:lnTo>
                  <a:lnTo>
                    <a:pt x="534" y="201"/>
                  </a:lnTo>
                  <a:lnTo>
                    <a:pt x="535" y="204"/>
                  </a:lnTo>
                  <a:lnTo>
                    <a:pt x="536" y="209"/>
                  </a:lnTo>
                  <a:lnTo>
                    <a:pt x="536" y="212"/>
                  </a:lnTo>
                  <a:lnTo>
                    <a:pt x="538" y="216"/>
                  </a:lnTo>
                  <a:lnTo>
                    <a:pt x="539" y="220"/>
                  </a:lnTo>
                  <a:lnTo>
                    <a:pt x="540" y="223"/>
                  </a:lnTo>
                  <a:lnTo>
                    <a:pt x="540" y="228"/>
                  </a:lnTo>
                  <a:lnTo>
                    <a:pt x="541" y="231"/>
                  </a:lnTo>
                  <a:lnTo>
                    <a:pt x="542" y="235"/>
                  </a:lnTo>
                  <a:lnTo>
                    <a:pt x="543" y="239"/>
                  </a:lnTo>
                  <a:lnTo>
                    <a:pt x="543" y="243"/>
                  </a:lnTo>
                  <a:lnTo>
                    <a:pt x="544" y="246"/>
                  </a:lnTo>
                  <a:lnTo>
                    <a:pt x="538" y="251"/>
                  </a:lnTo>
                  <a:lnTo>
                    <a:pt x="539" y="252"/>
                  </a:lnTo>
                  <a:lnTo>
                    <a:pt x="540" y="254"/>
                  </a:lnTo>
                  <a:lnTo>
                    <a:pt x="541" y="255"/>
                  </a:lnTo>
                  <a:lnTo>
                    <a:pt x="546" y="261"/>
                  </a:lnTo>
                  <a:lnTo>
                    <a:pt x="549" y="268"/>
                  </a:lnTo>
                  <a:lnTo>
                    <a:pt x="551" y="276"/>
                  </a:lnTo>
                  <a:lnTo>
                    <a:pt x="553" y="285"/>
                  </a:lnTo>
                  <a:lnTo>
                    <a:pt x="555" y="289"/>
                  </a:lnTo>
                  <a:lnTo>
                    <a:pt x="555" y="296"/>
                  </a:lnTo>
                  <a:lnTo>
                    <a:pt x="553" y="302"/>
                  </a:lnTo>
                  <a:lnTo>
                    <a:pt x="552" y="314"/>
                  </a:lnTo>
                  <a:lnTo>
                    <a:pt x="552" y="315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5" y="336"/>
                  </a:lnTo>
                  <a:lnTo>
                    <a:pt x="553" y="337"/>
                  </a:lnTo>
                  <a:lnTo>
                    <a:pt x="552" y="337"/>
                  </a:lnTo>
                  <a:lnTo>
                    <a:pt x="552" y="338"/>
                  </a:lnTo>
                  <a:lnTo>
                    <a:pt x="553" y="339"/>
                  </a:lnTo>
                  <a:lnTo>
                    <a:pt x="553" y="340"/>
                  </a:lnTo>
                  <a:lnTo>
                    <a:pt x="552" y="342"/>
                  </a:lnTo>
                  <a:lnTo>
                    <a:pt x="551" y="343"/>
                  </a:lnTo>
                  <a:lnTo>
                    <a:pt x="551" y="344"/>
                  </a:lnTo>
                  <a:lnTo>
                    <a:pt x="551" y="346"/>
                  </a:lnTo>
                  <a:lnTo>
                    <a:pt x="550" y="346"/>
                  </a:lnTo>
                  <a:lnTo>
                    <a:pt x="550" y="347"/>
                  </a:lnTo>
                  <a:lnTo>
                    <a:pt x="553" y="355"/>
                  </a:lnTo>
                  <a:lnTo>
                    <a:pt x="553" y="359"/>
                  </a:lnTo>
                  <a:lnTo>
                    <a:pt x="553" y="360"/>
                  </a:lnTo>
                  <a:lnTo>
                    <a:pt x="555" y="360"/>
                  </a:lnTo>
                  <a:lnTo>
                    <a:pt x="556" y="361"/>
                  </a:lnTo>
                  <a:lnTo>
                    <a:pt x="556" y="362"/>
                  </a:lnTo>
                  <a:lnTo>
                    <a:pt x="556" y="365"/>
                  </a:lnTo>
                  <a:lnTo>
                    <a:pt x="556" y="367"/>
                  </a:lnTo>
                  <a:lnTo>
                    <a:pt x="556" y="368"/>
                  </a:lnTo>
                  <a:lnTo>
                    <a:pt x="555" y="372"/>
                  </a:lnTo>
                  <a:lnTo>
                    <a:pt x="553" y="373"/>
                  </a:lnTo>
                  <a:lnTo>
                    <a:pt x="543" y="378"/>
                  </a:lnTo>
                  <a:lnTo>
                    <a:pt x="543" y="379"/>
                  </a:lnTo>
                  <a:lnTo>
                    <a:pt x="543" y="380"/>
                  </a:lnTo>
                  <a:lnTo>
                    <a:pt x="542" y="381"/>
                  </a:lnTo>
                  <a:lnTo>
                    <a:pt x="541" y="382"/>
                  </a:lnTo>
                  <a:lnTo>
                    <a:pt x="540" y="385"/>
                  </a:lnTo>
                  <a:lnTo>
                    <a:pt x="541" y="386"/>
                  </a:lnTo>
                  <a:lnTo>
                    <a:pt x="546" y="392"/>
                  </a:lnTo>
                  <a:lnTo>
                    <a:pt x="550" y="398"/>
                  </a:lnTo>
                  <a:lnTo>
                    <a:pt x="553" y="404"/>
                  </a:lnTo>
                  <a:lnTo>
                    <a:pt x="558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59" y="419"/>
                  </a:lnTo>
                  <a:lnTo>
                    <a:pt x="559" y="423"/>
                  </a:lnTo>
                  <a:lnTo>
                    <a:pt x="560" y="428"/>
                  </a:lnTo>
                  <a:lnTo>
                    <a:pt x="560" y="429"/>
                  </a:lnTo>
                  <a:lnTo>
                    <a:pt x="565" y="431"/>
                  </a:lnTo>
                  <a:lnTo>
                    <a:pt x="565" y="432"/>
                  </a:lnTo>
                  <a:lnTo>
                    <a:pt x="566" y="435"/>
                  </a:lnTo>
                  <a:lnTo>
                    <a:pt x="566" y="436"/>
                  </a:lnTo>
                  <a:lnTo>
                    <a:pt x="567" y="437"/>
                  </a:lnTo>
                  <a:lnTo>
                    <a:pt x="571" y="440"/>
                  </a:lnTo>
                  <a:lnTo>
                    <a:pt x="573" y="440"/>
                  </a:lnTo>
                  <a:lnTo>
                    <a:pt x="576" y="439"/>
                  </a:lnTo>
                  <a:lnTo>
                    <a:pt x="580" y="438"/>
                  </a:lnTo>
                  <a:lnTo>
                    <a:pt x="581" y="438"/>
                  </a:lnTo>
                  <a:lnTo>
                    <a:pt x="586" y="439"/>
                  </a:lnTo>
                  <a:lnTo>
                    <a:pt x="593" y="442"/>
                  </a:lnTo>
                  <a:lnTo>
                    <a:pt x="602" y="445"/>
                  </a:lnTo>
                  <a:lnTo>
                    <a:pt x="603" y="446"/>
                  </a:lnTo>
                  <a:lnTo>
                    <a:pt x="605" y="446"/>
                  </a:lnTo>
                  <a:lnTo>
                    <a:pt x="606" y="447"/>
                  </a:lnTo>
                  <a:lnTo>
                    <a:pt x="608" y="452"/>
                  </a:lnTo>
                  <a:lnTo>
                    <a:pt x="610" y="455"/>
                  </a:lnTo>
                  <a:lnTo>
                    <a:pt x="610" y="456"/>
                  </a:lnTo>
                  <a:lnTo>
                    <a:pt x="614" y="463"/>
                  </a:lnTo>
                  <a:lnTo>
                    <a:pt x="615" y="466"/>
                  </a:lnTo>
                  <a:lnTo>
                    <a:pt x="617" y="471"/>
                  </a:lnTo>
                  <a:lnTo>
                    <a:pt x="616" y="473"/>
                  </a:lnTo>
                  <a:lnTo>
                    <a:pt x="614" y="474"/>
                  </a:lnTo>
                  <a:lnTo>
                    <a:pt x="611" y="476"/>
                  </a:lnTo>
                  <a:lnTo>
                    <a:pt x="609" y="477"/>
                  </a:lnTo>
                  <a:lnTo>
                    <a:pt x="608" y="478"/>
                  </a:lnTo>
                  <a:lnTo>
                    <a:pt x="606" y="479"/>
                  </a:lnTo>
                  <a:lnTo>
                    <a:pt x="603" y="480"/>
                  </a:lnTo>
                  <a:lnTo>
                    <a:pt x="601" y="482"/>
                  </a:lnTo>
                  <a:lnTo>
                    <a:pt x="599" y="484"/>
                  </a:lnTo>
                  <a:lnTo>
                    <a:pt x="598" y="485"/>
                  </a:lnTo>
                  <a:lnTo>
                    <a:pt x="596" y="486"/>
                  </a:lnTo>
                  <a:lnTo>
                    <a:pt x="593" y="487"/>
                  </a:lnTo>
                  <a:lnTo>
                    <a:pt x="591" y="488"/>
                  </a:lnTo>
                  <a:lnTo>
                    <a:pt x="589" y="489"/>
                  </a:lnTo>
                  <a:lnTo>
                    <a:pt x="588" y="491"/>
                  </a:lnTo>
                  <a:lnTo>
                    <a:pt x="585" y="493"/>
                  </a:lnTo>
                  <a:lnTo>
                    <a:pt x="583" y="494"/>
                  </a:lnTo>
                  <a:lnTo>
                    <a:pt x="581" y="495"/>
                  </a:lnTo>
                  <a:lnTo>
                    <a:pt x="578" y="496"/>
                  </a:lnTo>
                  <a:lnTo>
                    <a:pt x="577" y="497"/>
                  </a:lnTo>
                  <a:lnTo>
                    <a:pt x="575" y="499"/>
                  </a:lnTo>
                  <a:lnTo>
                    <a:pt x="573" y="501"/>
                  </a:lnTo>
                  <a:lnTo>
                    <a:pt x="571" y="502"/>
                  </a:lnTo>
                  <a:lnTo>
                    <a:pt x="569" y="503"/>
                  </a:lnTo>
                  <a:lnTo>
                    <a:pt x="567" y="504"/>
                  </a:lnTo>
                  <a:lnTo>
                    <a:pt x="565" y="505"/>
                  </a:lnTo>
                  <a:lnTo>
                    <a:pt x="563" y="506"/>
                  </a:lnTo>
                  <a:lnTo>
                    <a:pt x="560" y="507"/>
                  </a:lnTo>
                  <a:lnTo>
                    <a:pt x="559" y="510"/>
                  </a:lnTo>
                  <a:lnTo>
                    <a:pt x="557" y="511"/>
                  </a:lnTo>
                  <a:lnTo>
                    <a:pt x="555" y="512"/>
                  </a:lnTo>
                  <a:lnTo>
                    <a:pt x="552" y="513"/>
                  </a:lnTo>
                  <a:lnTo>
                    <a:pt x="550" y="514"/>
                  </a:lnTo>
                  <a:lnTo>
                    <a:pt x="549" y="515"/>
                  </a:lnTo>
                  <a:lnTo>
                    <a:pt x="547" y="516"/>
                  </a:lnTo>
                  <a:lnTo>
                    <a:pt x="544" y="519"/>
                  </a:lnTo>
                  <a:lnTo>
                    <a:pt x="542" y="520"/>
                  </a:lnTo>
                  <a:lnTo>
                    <a:pt x="540" y="521"/>
                  </a:lnTo>
                  <a:lnTo>
                    <a:pt x="539" y="522"/>
                  </a:lnTo>
                  <a:lnTo>
                    <a:pt x="536" y="523"/>
                  </a:lnTo>
                  <a:lnTo>
                    <a:pt x="534" y="524"/>
                  </a:lnTo>
                  <a:lnTo>
                    <a:pt x="532" y="526"/>
                  </a:lnTo>
                  <a:lnTo>
                    <a:pt x="531" y="528"/>
                  </a:lnTo>
                  <a:lnTo>
                    <a:pt x="529" y="529"/>
                  </a:lnTo>
                  <a:lnTo>
                    <a:pt x="526" y="530"/>
                  </a:lnTo>
                  <a:lnTo>
                    <a:pt x="524" y="531"/>
                  </a:lnTo>
                  <a:lnTo>
                    <a:pt x="522" y="532"/>
                  </a:lnTo>
                  <a:lnTo>
                    <a:pt x="521" y="533"/>
                  </a:lnTo>
                  <a:lnTo>
                    <a:pt x="518" y="535"/>
                  </a:lnTo>
                  <a:lnTo>
                    <a:pt x="516" y="537"/>
                  </a:lnTo>
                  <a:lnTo>
                    <a:pt x="514" y="538"/>
                  </a:lnTo>
                  <a:lnTo>
                    <a:pt x="511" y="539"/>
                  </a:lnTo>
                  <a:lnTo>
                    <a:pt x="510" y="540"/>
                  </a:lnTo>
                  <a:lnTo>
                    <a:pt x="508" y="541"/>
                  </a:lnTo>
                  <a:lnTo>
                    <a:pt x="506" y="543"/>
                  </a:lnTo>
                  <a:lnTo>
                    <a:pt x="504" y="544"/>
                  </a:lnTo>
                  <a:lnTo>
                    <a:pt x="501" y="545"/>
                  </a:lnTo>
                  <a:lnTo>
                    <a:pt x="500" y="547"/>
                  </a:lnTo>
                  <a:lnTo>
                    <a:pt x="498" y="548"/>
                  </a:lnTo>
                  <a:lnTo>
                    <a:pt x="496" y="549"/>
                  </a:lnTo>
                  <a:lnTo>
                    <a:pt x="493" y="551"/>
                  </a:lnTo>
                  <a:lnTo>
                    <a:pt x="492" y="552"/>
                  </a:lnTo>
                  <a:lnTo>
                    <a:pt x="490" y="553"/>
                  </a:lnTo>
                  <a:lnTo>
                    <a:pt x="488" y="554"/>
                  </a:lnTo>
                  <a:lnTo>
                    <a:pt x="484" y="557"/>
                  </a:lnTo>
                  <a:lnTo>
                    <a:pt x="481" y="560"/>
                  </a:lnTo>
                  <a:lnTo>
                    <a:pt x="479" y="561"/>
                  </a:lnTo>
                  <a:lnTo>
                    <a:pt x="476" y="563"/>
                  </a:lnTo>
                  <a:lnTo>
                    <a:pt x="474" y="565"/>
                  </a:lnTo>
                  <a:lnTo>
                    <a:pt x="472" y="566"/>
                  </a:lnTo>
                  <a:lnTo>
                    <a:pt x="469" y="569"/>
                  </a:lnTo>
                  <a:lnTo>
                    <a:pt x="468" y="570"/>
                  </a:lnTo>
                  <a:lnTo>
                    <a:pt x="467" y="571"/>
                  </a:lnTo>
                  <a:lnTo>
                    <a:pt x="465" y="573"/>
                  </a:lnTo>
                  <a:lnTo>
                    <a:pt x="464" y="574"/>
                  </a:lnTo>
                  <a:lnTo>
                    <a:pt x="461" y="577"/>
                  </a:lnTo>
                  <a:lnTo>
                    <a:pt x="459" y="579"/>
                  </a:lnTo>
                  <a:lnTo>
                    <a:pt x="458" y="580"/>
                  </a:lnTo>
                  <a:lnTo>
                    <a:pt x="456" y="582"/>
                  </a:lnTo>
                  <a:lnTo>
                    <a:pt x="454" y="583"/>
                  </a:lnTo>
                  <a:lnTo>
                    <a:pt x="452" y="586"/>
                  </a:lnTo>
                  <a:lnTo>
                    <a:pt x="450" y="587"/>
                  </a:lnTo>
                  <a:lnTo>
                    <a:pt x="448" y="589"/>
                  </a:lnTo>
                  <a:lnTo>
                    <a:pt x="447" y="590"/>
                  </a:lnTo>
                  <a:lnTo>
                    <a:pt x="444" y="593"/>
                  </a:lnTo>
                  <a:lnTo>
                    <a:pt x="442" y="594"/>
                  </a:lnTo>
                  <a:lnTo>
                    <a:pt x="441" y="596"/>
                  </a:lnTo>
                  <a:lnTo>
                    <a:pt x="439" y="597"/>
                  </a:lnTo>
                  <a:lnTo>
                    <a:pt x="437" y="599"/>
                  </a:lnTo>
                  <a:lnTo>
                    <a:pt x="434" y="602"/>
                  </a:lnTo>
                  <a:lnTo>
                    <a:pt x="433" y="602"/>
                  </a:lnTo>
                  <a:lnTo>
                    <a:pt x="432" y="603"/>
                  </a:lnTo>
                  <a:lnTo>
                    <a:pt x="429" y="604"/>
                  </a:lnTo>
                  <a:lnTo>
                    <a:pt x="425" y="604"/>
                  </a:lnTo>
                  <a:lnTo>
                    <a:pt x="418" y="605"/>
                  </a:lnTo>
                  <a:lnTo>
                    <a:pt x="412" y="606"/>
                  </a:lnTo>
                  <a:lnTo>
                    <a:pt x="409" y="607"/>
                  </a:lnTo>
                  <a:lnTo>
                    <a:pt x="404" y="608"/>
                  </a:lnTo>
                  <a:lnTo>
                    <a:pt x="398" y="610"/>
                  </a:lnTo>
                  <a:lnTo>
                    <a:pt x="392" y="611"/>
                  </a:lnTo>
                  <a:lnTo>
                    <a:pt x="387" y="612"/>
                  </a:lnTo>
                  <a:lnTo>
                    <a:pt x="381" y="613"/>
                  </a:lnTo>
                  <a:lnTo>
                    <a:pt x="376" y="614"/>
                  </a:lnTo>
                  <a:lnTo>
                    <a:pt x="373" y="614"/>
                  </a:lnTo>
                  <a:lnTo>
                    <a:pt x="371" y="615"/>
                  </a:lnTo>
                  <a:lnTo>
                    <a:pt x="366" y="616"/>
                  </a:lnTo>
                  <a:lnTo>
                    <a:pt x="363" y="616"/>
                  </a:lnTo>
                  <a:lnTo>
                    <a:pt x="360" y="618"/>
                  </a:lnTo>
                  <a:lnTo>
                    <a:pt x="359" y="618"/>
                  </a:lnTo>
                  <a:lnTo>
                    <a:pt x="359" y="616"/>
                  </a:lnTo>
                  <a:lnTo>
                    <a:pt x="358" y="616"/>
                  </a:lnTo>
                  <a:lnTo>
                    <a:pt x="357" y="615"/>
                  </a:lnTo>
                  <a:lnTo>
                    <a:pt x="355" y="614"/>
                  </a:lnTo>
                  <a:lnTo>
                    <a:pt x="354" y="613"/>
                  </a:lnTo>
                  <a:lnTo>
                    <a:pt x="352" y="612"/>
                  </a:lnTo>
                  <a:lnTo>
                    <a:pt x="354" y="611"/>
                  </a:lnTo>
                  <a:lnTo>
                    <a:pt x="354" y="610"/>
                  </a:lnTo>
                  <a:lnTo>
                    <a:pt x="355" y="610"/>
                  </a:lnTo>
                  <a:lnTo>
                    <a:pt x="355" y="608"/>
                  </a:lnTo>
                  <a:lnTo>
                    <a:pt x="355" y="607"/>
                  </a:lnTo>
                  <a:lnTo>
                    <a:pt x="355" y="606"/>
                  </a:lnTo>
                  <a:lnTo>
                    <a:pt x="356" y="606"/>
                  </a:lnTo>
                  <a:lnTo>
                    <a:pt x="356" y="605"/>
                  </a:lnTo>
                  <a:lnTo>
                    <a:pt x="357" y="605"/>
                  </a:lnTo>
                  <a:lnTo>
                    <a:pt x="357" y="604"/>
                  </a:lnTo>
                  <a:lnTo>
                    <a:pt x="357" y="603"/>
                  </a:lnTo>
                  <a:lnTo>
                    <a:pt x="357" y="602"/>
                  </a:lnTo>
                  <a:lnTo>
                    <a:pt x="357" y="600"/>
                  </a:lnTo>
                  <a:lnTo>
                    <a:pt x="356" y="600"/>
                  </a:lnTo>
                  <a:lnTo>
                    <a:pt x="356" y="598"/>
                  </a:lnTo>
                  <a:lnTo>
                    <a:pt x="356" y="597"/>
                  </a:lnTo>
                  <a:lnTo>
                    <a:pt x="356" y="591"/>
                  </a:lnTo>
                  <a:lnTo>
                    <a:pt x="356" y="590"/>
                  </a:lnTo>
                  <a:lnTo>
                    <a:pt x="355" y="590"/>
                  </a:lnTo>
                  <a:lnTo>
                    <a:pt x="354" y="590"/>
                  </a:lnTo>
                  <a:lnTo>
                    <a:pt x="354" y="589"/>
                  </a:lnTo>
                  <a:lnTo>
                    <a:pt x="352" y="588"/>
                  </a:lnTo>
                  <a:lnTo>
                    <a:pt x="348" y="587"/>
                  </a:lnTo>
                  <a:lnTo>
                    <a:pt x="340" y="585"/>
                  </a:lnTo>
                  <a:lnTo>
                    <a:pt x="339" y="585"/>
                  </a:lnTo>
                  <a:lnTo>
                    <a:pt x="335" y="585"/>
                  </a:lnTo>
                  <a:lnTo>
                    <a:pt x="334" y="583"/>
                  </a:lnTo>
                  <a:lnTo>
                    <a:pt x="333" y="583"/>
                  </a:lnTo>
                  <a:lnTo>
                    <a:pt x="332" y="583"/>
                  </a:lnTo>
                  <a:lnTo>
                    <a:pt x="332" y="582"/>
                  </a:lnTo>
                  <a:lnTo>
                    <a:pt x="330" y="580"/>
                  </a:lnTo>
                  <a:lnTo>
                    <a:pt x="330" y="579"/>
                  </a:lnTo>
                  <a:lnTo>
                    <a:pt x="329" y="578"/>
                  </a:lnTo>
                  <a:lnTo>
                    <a:pt x="326" y="577"/>
                  </a:lnTo>
                  <a:lnTo>
                    <a:pt x="326" y="576"/>
                  </a:lnTo>
                  <a:lnTo>
                    <a:pt x="325" y="576"/>
                  </a:lnTo>
                  <a:lnTo>
                    <a:pt x="324" y="577"/>
                  </a:lnTo>
                  <a:lnTo>
                    <a:pt x="323" y="578"/>
                  </a:lnTo>
                  <a:lnTo>
                    <a:pt x="322" y="578"/>
                  </a:lnTo>
                  <a:lnTo>
                    <a:pt x="320" y="577"/>
                  </a:lnTo>
                  <a:lnTo>
                    <a:pt x="318" y="577"/>
                  </a:lnTo>
                  <a:lnTo>
                    <a:pt x="317" y="577"/>
                  </a:lnTo>
                  <a:lnTo>
                    <a:pt x="317" y="578"/>
                  </a:lnTo>
                  <a:lnTo>
                    <a:pt x="316" y="578"/>
                  </a:lnTo>
                  <a:lnTo>
                    <a:pt x="316" y="577"/>
                  </a:lnTo>
                  <a:lnTo>
                    <a:pt x="316" y="576"/>
                  </a:lnTo>
                  <a:lnTo>
                    <a:pt x="315" y="576"/>
                  </a:lnTo>
                  <a:lnTo>
                    <a:pt x="314" y="576"/>
                  </a:lnTo>
                  <a:lnTo>
                    <a:pt x="309" y="572"/>
                  </a:lnTo>
                  <a:lnTo>
                    <a:pt x="309" y="571"/>
                  </a:lnTo>
                  <a:lnTo>
                    <a:pt x="309" y="569"/>
                  </a:lnTo>
                  <a:lnTo>
                    <a:pt x="309" y="568"/>
                  </a:lnTo>
                  <a:lnTo>
                    <a:pt x="308" y="568"/>
                  </a:lnTo>
                  <a:lnTo>
                    <a:pt x="307" y="565"/>
                  </a:lnTo>
                  <a:lnTo>
                    <a:pt x="306" y="565"/>
                  </a:lnTo>
                  <a:lnTo>
                    <a:pt x="305" y="565"/>
                  </a:lnTo>
                  <a:lnTo>
                    <a:pt x="304" y="564"/>
                  </a:lnTo>
                  <a:lnTo>
                    <a:pt x="302" y="564"/>
                  </a:lnTo>
                  <a:lnTo>
                    <a:pt x="301" y="564"/>
                  </a:lnTo>
                  <a:lnTo>
                    <a:pt x="300" y="563"/>
                  </a:lnTo>
                  <a:lnTo>
                    <a:pt x="299" y="562"/>
                  </a:lnTo>
                  <a:lnTo>
                    <a:pt x="299" y="561"/>
                  </a:lnTo>
                  <a:lnTo>
                    <a:pt x="298" y="561"/>
                  </a:lnTo>
                  <a:lnTo>
                    <a:pt x="297" y="562"/>
                  </a:lnTo>
                  <a:lnTo>
                    <a:pt x="296" y="562"/>
                  </a:lnTo>
                  <a:lnTo>
                    <a:pt x="295" y="561"/>
                  </a:lnTo>
                  <a:lnTo>
                    <a:pt x="295" y="560"/>
                  </a:lnTo>
                  <a:lnTo>
                    <a:pt x="295" y="556"/>
                  </a:lnTo>
                  <a:lnTo>
                    <a:pt x="296" y="553"/>
                  </a:lnTo>
                  <a:lnTo>
                    <a:pt x="296" y="552"/>
                  </a:lnTo>
                  <a:lnTo>
                    <a:pt x="295" y="551"/>
                  </a:lnTo>
                  <a:lnTo>
                    <a:pt x="295" y="549"/>
                  </a:lnTo>
                  <a:lnTo>
                    <a:pt x="291" y="547"/>
                  </a:lnTo>
                  <a:lnTo>
                    <a:pt x="289" y="545"/>
                  </a:lnTo>
                  <a:lnTo>
                    <a:pt x="285" y="544"/>
                  </a:lnTo>
                  <a:lnTo>
                    <a:pt x="283" y="541"/>
                  </a:lnTo>
                  <a:lnTo>
                    <a:pt x="281" y="540"/>
                  </a:lnTo>
                  <a:lnTo>
                    <a:pt x="278" y="538"/>
                  </a:lnTo>
                  <a:lnTo>
                    <a:pt x="275" y="536"/>
                  </a:lnTo>
                  <a:lnTo>
                    <a:pt x="273" y="535"/>
                  </a:lnTo>
                  <a:lnTo>
                    <a:pt x="271" y="532"/>
                  </a:lnTo>
                  <a:lnTo>
                    <a:pt x="267" y="531"/>
                  </a:lnTo>
                  <a:lnTo>
                    <a:pt x="265" y="529"/>
                  </a:lnTo>
                  <a:lnTo>
                    <a:pt x="263" y="527"/>
                  </a:lnTo>
                  <a:lnTo>
                    <a:pt x="260" y="526"/>
                  </a:lnTo>
                  <a:lnTo>
                    <a:pt x="259" y="526"/>
                  </a:lnTo>
                  <a:lnTo>
                    <a:pt x="257" y="523"/>
                  </a:lnTo>
                  <a:lnTo>
                    <a:pt x="255" y="521"/>
                  </a:lnTo>
                  <a:lnTo>
                    <a:pt x="253" y="520"/>
                  </a:lnTo>
                  <a:lnTo>
                    <a:pt x="249" y="518"/>
                  </a:lnTo>
                  <a:lnTo>
                    <a:pt x="247" y="516"/>
                  </a:lnTo>
                  <a:lnTo>
                    <a:pt x="245" y="514"/>
                  </a:lnTo>
                  <a:lnTo>
                    <a:pt x="242" y="512"/>
                  </a:lnTo>
                  <a:lnTo>
                    <a:pt x="239" y="511"/>
                  </a:lnTo>
                  <a:lnTo>
                    <a:pt x="237" y="509"/>
                  </a:lnTo>
                  <a:lnTo>
                    <a:pt x="234" y="507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502"/>
                  </a:lnTo>
                  <a:lnTo>
                    <a:pt x="224" y="499"/>
                  </a:lnTo>
                  <a:lnTo>
                    <a:pt x="221" y="498"/>
                  </a:lnTo>
                  <a:lnTo>
                    <a:pt x="218" y="496"/>
                  </a:lnTo>
                  <a:lnTo>
                    <a:pt x="216" y="494"/>
                  </a:lnTo>
                  <a:lnTo>
                    <a:pt x="213" y="493"/>
                  </a:lnTo>
                  <a:lnTo>
                    <a:pt x="211" y="490"/>
                  </a:lnTo>
                  <a:lnTo>
                    <a:pt x="208" y="488"/>
                  </a:lnTo>
                  <a:lnTo>
                    <a:pt x="206" y="487"/>
                  </a:lnTo>
                  <a:lnTo>
                    <a:pt x="203" y="485"/>
                  </a:lnTo>
                  <a:lnTo>
                    <a:pt x="200" y="484"/>
                  </a:lnTo>
                  <a:lnTo>
                    <a:pt x="198" y="481"/>
                  </a:lnTo>
                  <a:lnTo>
                    <a:pt x="196" y="479"/>
                  </a:lnTo>
                  <a:lnTo>
                    <a:pt x="192" y="478"/>
                  </a:lnTo>
                  <a:lnTo>
                    <a:pt x="190" y="476"/>
                  </a:lnTo>
                  <a:lnTo>
                    <a:pt x="188" y="474"/>
                  </a:lnTo>
                  <a:lnTo>
                    <a:pt x="184" y="472"/>
                  </a:lnTo>
                  <a:lnTo>
                    <a:pt x="182" y="470"/>
                  </a:lnTo>
                  <a:lnTo>
                    <a:pt x="180" y="469"/>
                  </a:lnTo>
                  <a:lnTo>
                    <a:pt x="178" y="466"/>
                  </a:lnTo>
                  <a:lnTo>
                    <a:pt x="174" y="464"/>
                  </a:lnTo>
                  <a:lnTo>
                    <a:pt x="172" y="463"/>
                  </a:lnTo>
                  <a:lnTo>
                    <a:pt x="170" y="461"/>
                  </a:lnTo>
                  <a:lnTo>
                    <a:pt x="166" y="459"/>
                  </a:lnTo>
                  <a:lnTo>
                    <a:pt x="164" y="457"/>
                  </a:lnTo>
                  <a:lnTo>
                    <a:pt x="162" y="455"/>
                  </a:lnTo>
                  <a:lnTo>
                    <a:pt x="159" y="454"/>
                  </a:lnTo>
                  <a:lnTo>
                    <a:pt x="157" y="452"/>
                  </a:lnTo>
                  <a:lnTo>
                    <a:pt x="155" y="451"/>
                  </a:lnTo>
                  <a:lnTo>
                    <a:pt x="153" y="448"/>
                  </a:lnTo>
                  <a:lnTo>
                    <a:pt x="150" y="447"/>
                  </a:lnTo>
                  <a:lnTo>
                    <a:pt x="148" y="445"/>
                  </a:lnTo>
                  <a:lnTo>
                    <a:pt x="146" y="444"/>
                  </a:lnTo>
                  <a:lnTo>
                    <a:pt x="142" y="442"/>
                  </a:lnTo>
                  <a:lnTo>
                    <a:pt x="140" y="440"/>
                  </a:lnTo>
                  <a:lnTo>
                    <a:pt x="138" y="438"/>
                  </a:lnTo>
                  <a:lnTo>
                    <a:pt x="136" y="437"/>
                  </a:lnTo>
                  <a:lnTo>
                    <a:pt x="133" y="435"/>
                  </a:lnTo>
                  <a:lnTo>
                    <a:pt x="131" y="434"/>
                  </a:lnTo>
                  <a:lnTo>
                    <a:pt x="129" y="431"/>
                  </a:lnTo>
                  <a:lnTo>
                    <a:pt x="125" y="429"/>
                  </a:lnTo>
                  <a:lnTo>
                    <a:pt x="123" y="428"/>
                  </a:lnTo>
                  <a:lnTo>
                    <a:pt x="121" y="427"/>
                  </a:lnTo>
                  <a:lnTo>
                    <a:pt x="119" y="424"/>
                  </a:lnTo>
                  <a:lnTo>
                    <a:pt x="116" y="42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52">
              <a:extLst>
                <a:ext uri="{FF2B5EF4-FFF2-40B4-BE49-F238E27FC236}">
                  <a16:creationId xmlns:a16="http://schemas.microsoft.com/office/drawing/2014/main" id="{C3A0229A-1748-26CB-6242-9E78FB2E17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2381" y="2912981"/>
              <a:ext cx="448600" cy="732150"/>
            </a:xfrm>
            <a:custGeom>
              <a:avLst/>
              <a:gdLst>
                <a:gd name="T0" fmla="*/ 54 w 318"/>
                <a:gd name="T1" fmla="*/ 475 h 519"/>
                <a:gd name="T2" fmla="*/ 43 w 318"/>
                <a:gd name="T3" fmla="*/ 411 h 519"/>
                <a:gd name="T4" fmla="*/ 52 w 318"/>
                <a:gd name="T5" fmla="*/ 351 h 519"/>
                <a:gd name="T6" fmla="*/ 71 w 318"/>
                <a:gd name="T7" fmla="*/ 313 h 519"/>
                <a:gd name="T8" fmla="*/ 84 w 318"/>
                <a:gd name="T9" fmla="*/ 288 h 519"/>
                <a:gd name="T10" fmla="*/ 80 w 318"/>
                <a:gd name="T11" fmla="*/ 267 h 519"/>
                <a:gd name="T12" fmla="*/ 80 w 318"/>
                <a:gd name="T13" fmla="*/ 249 h 519"/>
                <a:gd name="T14" fmla="*/ 82 w 318"/>
                <a:gd name="T15" fmla="*/ 226 h 519"/>
                <a:gd name="T16" fmla="*/ 82 w 318"/>
                <a:gd name="T17" fmla="*/ 195 h 519"/>
                <a:gd name="T18" fmla="*/ 46 w 318"/>
                <a:gd name="T19" fmla="*/ 177 h 519"/>
                <a:gd name="T20" fmla="*/ 16 w 318"/>
                <a:gd name="T21" fmla="*/ 169 h 519"/>
                <a:gd name="T22" fmla="*/ 4 w 318"/>
                <a:gd name="T23" fmla="*/ 137 h 519"/>
                <a:gd name="T24" fmla="*/ 71 w 318"/>
                <a:gd name="T25" fmla="*/ 115 h 519"/>
                <a:gd name="T26" fmla="*/ 102 w 318"/>
                <a:gd name="T27" fmla="*/ 126 h 519"/>
                <a:gd name="T28" fmla="*/ 129 w 318"/>
                <a:gd name="T29" fmla="*/ 127 h 519"/>
                <a:gd name="T30" fmla="*/ 126 w 318"/>
                <a:gd name="T31" fmla="*/ 153 h 519"/>
                <a:gd name="T32" fmla="*/ 131 w 318"/>
                <a:gd name="T33" fmla="*/ 182 h 519"/>
                <a:gd name="T34" fmla="*/ 144 w 318"/>
                <a:gd name="T35" fmla="*/ 201 h 519"/>
                <a:gd name="T36" fmla="*/ 148 w 318"/>
                <a:gd name="T37" fmla="*/ 187 h 519"/>
                <a:gd name="T38" fmla="*/ 167 w 318"/>
                <a:gd name="T39" fmla="*/ 169 h 519"/>
                <a:gd name="T40" fmla="*/ 159 w 318"/>
                <a:gd name="T41" fmla="*/ 116 h 519"/>
                <a:gd name="T42" fmla="*/ 125 w 318"/>
                <a:gd name="T43" fmla="*/ 56 h 519"/>
                <a:gd name="T44" fmla="*/ 165 w 318"/>
                <a:gd name="T45" fmla="*/ 32 h 519"/>
                <a:gd name="T46" fmla="*/ 181 w 318"/>
                <a:gd name="T47" fmla="*/ 37 h 519"/>
                <a:gd name="T48" fmla="*/ 207 w 318"/>
                <a:gd name="T49" fmla="*/ 36 h 519"/>
                <a:gd name="T50" fmla="*/ 229 w 318"/>
                <a:gd name="T51" fmla="*/ 27 h 519"/>
                <a:gd name="T52" fmla="*/ 254 w 318"/>
                <a:gd name="T53" fmla="*/ 24 h 519"/>
                <a:gd name="T54" fmla="*/ 292 w 318"/>
                <a:gd name="T55" fmla="*/ 10 h 519"/>
                <a:gd name="T56" fmla="*/ 313 w 318"/>
                <a:gd name="T57" fmla="*/ 6 h 519"/>
                <a:gd name="T58" fmla="*/ 308 w 318"/>
                <a:gd name="T59" fmla="*/ 22 h 519"/>
                <a:gd name="T60" fmla="*/ 307 w 318"/>
                <a:gd name="T61" fmla="*/ 41 h 519"/>
                <a:gd name="T62" fmla="*/ 309 w 318"/>
                <a:gd name="T63" fmla="*/ 58 h 519"/>
                <a:gd name="T64" fmla="*/ 309 w 318"/>
                <a:gd name="T65" fmla="*/ 71 h 519"/>
                <a:gd name="T66" fmla="*/ 310 w 318"/>
                <a:gd name="T67" fmla="*/ 84 h 519"/>
                <a:gd name="T68" fmla="*/ 313 w 318"/>
                <a:gd name="T69" fmla="*/ 109 h 519"/>
                <a:gd name="T70" fmla="*/ 314 w 318"/>
                <a:gd name="T71" fmla="*/ 118 h 519"/>
                <a:gd name="T72" fmla="*/ 317 w 318"/>
                <a:gd name="T73" fmla="*/ 127 h 519"/>
                <a:gd name="T74" fmla="*/ 313 w 318"/>
                <a:gd name="T75" fmla="*/ 140 h 519"/>
                <a:gd name="T76" fmla="*/ 308 w 318"/>
                <a:gd name="T77" fmla="*/ 154 h 519"/>
                <a:gd name="T78" fmla="*/ 288 w 318"/>
                <a:gd name="T79" fmla="*/ 178 h 519"/>
                <a:gd name="T80" fmla="*/ 267 w 318"/>
                <a:gd name="T81" fmla="*/ 196 h 519"/>
                <a:gd name="T82" fmla="*/ 249 w 318"/>
                <a:gd name="T83" fmla="*/ 204 h 519"/>
                <a:gd name="T84" fmla="*/ 222 w 318"/>
                <a:gd name="T85" fmla="*/ 217 h 519"/>
                <a:gd name="T86" fmla="*/ 199 w 318"/>
                <a:gd name="T87" fmla="*/ 228 h 519"/>
                <a:gd name="T88" fmla="*/ 197 w 318"/>
                <a:gd name="T89" fmla="*/ 242 h 519"/>
                <a:gd name="T90" fmla="*/ 182 w 318"/>
                <a:gd name="T91" fmla="*/ 255 h 519"/>
                <a:gd name="T92" fmla="*/ 171 w 318"/>
                <a:gd name="T93" fmla="*/ 262 h 519"/>
                <a:gd name="T94" fmla="*/ 150 w 318"/>
                <a:gd name="T95" fmla="*/ 283 h 519"/>
                <a:gd name="T96" fmla="*/ 133 w 318"/>
                <a:gd name="T97" fmla="*/ 285 h 519"/>
                <a:gd name="T98" fmla="*/ 133 w 318"/>
                <a:gd name="T99" fmla="*/ 300 h 519"/>
                <a:gd name="T100" fmla="*/ 138 w 318"/>
                <a:gd name="T101" fmla="*/ 313 h 519"/>
                <a:gd name="T102" fmla="*/ 147 w 318"/>
                <a:gd name="T103" fmla="*/ 326 h 519"/>
                <a:gd name="T104" fmla="*/ 147 w 318"/>
                <a:gd name="T105" fmla="*/ 339 h 519"/>
                <a:gd name="T106" fmla="*/ 156 w 318"/>
                <a:gd name="T107" fmla="*/ 367 h 519"/>
                <a:gd name="T108" fmla="*/ 160 w 318"/>
                <a:gd name="T109" fmla="*/ 389 h 519"/>
                <a:gd name="T110" fmla="*/ 154 w 318"/>
                <a:gd name="T111" fmla="*/ 417 h 519"/>
                <a:gd name="T112" fmla="*/ 149 w 318"/>
                <a:gd name="T113" fmla="*/ 439 h 519"/>
                <a:gd name="T114" fmla="*/ 90 w 318"/>
                <a:gd name="T115" fmla="*/ 467 h 519"/>
                <a:gd name="T116" fmla="*/ 68 w 318"/>
                <a:gd name="T117" fmla="*/ 488 h 519"/>
                <a:gd name="T118" fmla="*/ 80 w 318"/>
                <a:gd name="T119" fmla="*/ 498 h 519"/>
                <a:gd name="T120" fmla="*/ 58 w 318"/>
                <a:gd name="T121" fmla="*/ 518 h 519"/>
                <a:gd name="T122" fmla="*/ 131 w 318"/>
                <a:gd name="T123" fmla="*/ 45 h 519"/>
                <a:gd name="T124" fmla="*/ 291 w 318"/>
                <a:gd name="T125" fmla="*/ 17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" h="519">
                  <a:moveTo>
                    <a:pt x="57" y="518"/>
                  </a:moveTo>
                  <a:lnTo>
                    <a:pt x="57" y="509"/>
                  </a:lnTo>
                  <a:lnTo>
                    <a:pt x="57" y="506"/>
                  </a:lnTo>
                  <a:lnTo>
                    <a:pt x="56" y="504"/>
                  </a:lnTo>
                  <a:lnTo>
                    <a:pt x="56" y="503"/>
                  </a:lnTo>
                  <a:lnTo>
                    <a:pt x="55" y="500"/>
                  </a:lnTo>
                  <a:lnTo>
                    <a:pt x="55" y="498"/>
                  </a:lnTo>
                  <a:lnTo>
                    <a:pt x="56" y="496"/>
                  </a:lnTo>
                  <a:lnTo>
                    <a:pt x="56" y="495"/>
                  </a:lnTo>
                  <a:lnTo>
                    <a:pt x="56" y="494"/>
                  </a:lnTo>
                  <a:lnTo>
                    <a:pt x="56" y="493"/>
                  </a:lnTo>
                  <a:lnTo>
                    <a:pt x="56" y="492"/>
                  </a:lnTo>
                  <a:lnTo>
                    <a:pt x="56" y="491"/>
                  </a:lnTo>
                  <a:lnTo>
                    <a:pt x="54" y="489"/>
                  </a:lnTo>
                  <a:lnTo>
                    <a:pt x="52" y="488"/>
                  </a:lnTo>
                  <a:lnTo>
                    <a:pt x="51" y="485"/>
                  </a:lnTo>
                  <a:lnTo>
                    <a:pt x="51" y="484"/>
                  </a:lnTo>
                  <a:lnTo>
                    <a:pt x="51" y="483"/>
                  </a:lnTo>
                  <a:lnTo>
                    <a:pt x="52" y="479"/>
                  </a:lnTo>
                  <a:lnTo>
                    <a:pt x="54" y="479"/>
                  </a:lnTo>
                  <a:lnTo>
                    <a:pt x="54" y="478"/>
                  </a:lnTo>
                  <a:lnTo>
                    <a:pt x="54" y="477"/>
                  </a:lnTo>
                  <a:lnTo>
                    <a:pt x="54" y="475"/>
                  </a:lnTo>
                  <a:lnTo>
                    <a:pt x="52" y="473"/>
                  </a:lnTo>
                  <a:lnTo>
                    <a:pt x="52" y="472"/>
                  </a:lnTo>
                  <a:lnTo>
                    <a:pt x="52" y="471"/>
                  </a:lnTo>
                  <a:lnTo>
                    <a:pt x="54" y="469"/>
                  </a:lnTo>
                  <a:lnTo>
                    <a:pt x="54" y="462"/>
                  </a:lnTo>
                  <a:lnTo>
                    <a:pt x="54" y="456"/>
                  </a:lnTo>
                  <a:lnTo>
                    <a:pt x="54" y="453"/>
                  </a:lnTo>
                  <a:lnTo>
                    <a:pt x="54" y="447"/>
                  </a:lnTo>
                  <a:lnTo>
                    <a:pt x="54" y="443"/>
                  </a:lnTo>
                  <a:lnTo>
                    <a:pt x="54" y="441"/>
                  </a:lnTo>
                  <a:lnTo>
                    <a:pt x="54" y="438"/>
                  </a:lnTo>
                  <a:lnTo>
                    <a:pt x="52" y="435"/>
                  </a:lnTo>
                  <a:lnTo>
                    <a:pt x="51" y="433"/>
                  </a:lnTo>
                  <a:lnTo>
                    <a:pt x="50" y="429"/>
                  </a:lnTo>
                  <a:lnTo>
                    <a:pt x="50" y="428"/>
                  </a:lnTo>
                  <a:lnTo>
                    <a:pt x="49" y="422"/>
                  </a:lnTo>
                  <a:lnTo>
                    <a:pt x="49" y="421"/>
                  </a:lnTo>
                  <a:lnTo>
                    <a:pt x="47" y="420"/>
                  </a:lnTo>
                  <a:lnTo>
                    <a:pt x="47" y="419"/>
                  </a:lnTo>
                  <a:lnTo>
                    <a:pt x="46" y="419"/>
                  </a:lnTo>
                  <a:lnTo>
                    <a:pt x="45" y="416"/>
                  </a:lnTo>
                  <a:lnTo>
                    <a:pt x="43" y="412"/>
                  </a:lnTo>
                  <a:lnTo>
                    <a:pt x="43" y="411"/>
                  </a:lnTo>
                  <a:lnTo>
                    <a:pt x="40" y="408"/>
                  </a:lnTo>
                  <a:lnTo>
                    <a:pt x="40" y="406"/>
                  </a:lnTo>
                  <a:lnTo>
                    <a:pt x="40" y="405"/>
                  </a:lnTo>
                  <a:lnTo>
                    <a:pt x="40" y="397"/>
                  </a:lnTo>
                  <a:lnTo>
                    <a:pt x="40" y="396"/>
                  </a:lnTo>
                  <a:lnTo>
                    <a:pt x="38" y="391"/>
                  </a:lnTo>
                  <a:lnTo>
                    <a:pt x="37" y="386"/>
                  </a:lnTo>
                  <a:lnTo>
                    <a:pt x="35" y="382"/>
                  </a:lnTo>
                  <a:lnTo>
                    <a:pt x="33" y="377"/>
                  </a:lnTo>
                  <a:lnTo>
                    <a:pt x="32" y="372"/>
                  </a:lnTo>
                  <a:lnTo>
                    <a:pt x="33" y="372"/>
                  </a:lnTo>
                  <a:lnTo>
                    <a:pt x="35" y="370"/>
                  </a:lnTo>
                  <a:lnTo>
                    <a:pt x="37" y="369"/>
                  </a:lnTo>
                  <a:lnTo>
                    <a:pt x="39" y="367"/>
                  </a:lnTo>
                  <a:lnTo>
                    <a:pt x="40" y="366"/>
                  </a:lnTo>
                  <a:lnTo>
                    <a:pt x="41" y="363"/>
                  </a:lnTo>
                  <a:lnTo>
                    <a:pt x="43" y="362"/>
                  </a:lnTo>
                  <a:lnTo>
                    <a:pt x="45" y="360"/>
                  </a:lnTo>
                  <a:lnTo>
                    <a:pt x="47" y="359"/>
                  </a:lnTo>
                  <a:lnTo>
                    <a:pt x="48" y="357"/>
                  </a:lnTo>
                  <a:lnTo>
                    <a:pt x="49" y="354"/>
                  </a:lnTo>
                  <a:lnTo>
                    <a:pt x="51" y="353"/>
                  </a:lnTo>
                  <a:lnTo>
                    <a:pt x="52" y="351"/>
                  </a:lnTo>
                  <a:lnTo>
                    <a:pt x="54" y="350"/>
                  </a:lnTo>
                  <a:lnTo>
                    <a:pt x="56" y="347"/>
                  </a:lnTo>
                  <a:lnTo>
                    <a:pt x="57" y="346"/>
                  </a:lnTo>
                  <a:lnTo>
                    <a:pt x="59" y="344"/>
                  </a:lnTo>
                  <a:lnTo>
                    <a:pt x="60" y="343"/>
                  </a:lnTo>
                  <a:lnTo>
                    <a:pt x="62" y="341"/>
                  </a:lnTo>
                  <a:lnTo>
                    <a:pt x="64" y="339"/>
                  </a:lnTo>
                  <a:lnTo>
                    <a:pt x="65" y="337"/>
                  </a:lnTo>
                  <a:lnTo>
                    <a:pt x="66" y="336"/>
                  </a:lnTo>
                  <a:lnTo>
                    <a:pt x="67" y="337"/>
                  </a:lnTo>
                  <a:lnTo>
                    <a:pt x="65" y="333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6" y="328"/>
                  </a:lnTo>
                  <a:lnTo>
                    <a:pt x="68" y="326"/>
                  </a:lnTo>
                  <a:lnTo>
                    <a:pt x="68" y="325"/>
                  </a:lnTo>
                  <a:lnTo>
                    <a:pt x="68" y="324"/>
                  </a:lnTo>
                  <a:lnTo>
                    <a:pt x="68" y="320"/>
                  </a:lnTo>
                  <a:lnTo>
                    <a:pt x="68" y="317"/>
                  </a:lnTo>
                  <a:lnTo>
                    <a:pt x="68" y="316"/>
                  </a:lnTo>
                  <a:lnTo>
                    <a:pt x="68" y="315"/>
                  </a:lnTo>
                  <a:lnTo>
                    <a:pt x="70" y="313"/>
                  </a:lnTo>
                  <a:lnTo>
                    <a:pt x="71" y="313"/>
                  </a:lnTo>
                  <a:lnTo>
                    <a:pt x="72" y="313"/>
                  </a:lnTo>
                  <a:lnTo>
                    <a:pt x="73" y="313"/>
                  </a:lnTo>
                  <a:lnTo>
                    <a:pt x="74" y="312"/>
                  </a:lnTo>
                  <a:lnTo>
                    <a:pt x="75" y="310"/>
                  </a:lnTo>
                  <a:lnTo>
                    <a:pt x="76" y="309"/>
                  </a:lnTo>
                  <a:lnTo>
                    <a:pt x="77" y="305"/>
                  </a:lnTo>
                  <a:lnTo>
                    <a:pt x="79" y="304"/>
                  </a:lnTo>
                  <a:lnTo>
                    <a:pt x="80" y="304"/>
                  </a:lnTo>
                  <a:lnTo>
                    <a:pt x="80" y="303"/>
                  </a:lnTo>
                  <a:lnTo>
                    <a:pt x="80" y="302"/>
                  </a:lnTo>
                  <a:lnTo>
                    <a:pt x="80" y="301"/>
                  </a:lnTo>
                  <a:lnTo>
                    <a:pt x="80" y="300"/>
                  </a:lnTo>
                  <a:lnTo>
                    <a:pt x="80" y="299"/>
                  </a:lnTo>
                  <a:lnTo>
                    <a:pt x="81" y="299"/>
                  </a:lnTo>
                  <a:lnTo>
                    <a:pt x="81" y="297"/>
                  </a:lnTo>
                  <a:lnTo>
                    <a:pt x="82" y="297"/>
                  </a:lnTo>
                  <a:lnTo>
                    <a:pt x="82" y="296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84" y="293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7"/>
                  </a:lnTo>
                  <a:lnTo>
                    <a:pt x="83" y="287"/>
                  </a:lnTo>
                  <a:lnTo>
                    <a:pt x="83" y="286"/>
                  </a:lnTo>
                  <a:lnTo>
                    <a:pt x="82" y="286"/>
                  </a:lnTo>
                  <a:lnTo>
                    <a:pt x="83" y="285"/>
                  </a:lnTo>
                  <a:lnTo>
                    <a:pt x="82" y="284"/>
                  </a:lnTo>
                  <a:lnTo>
                    <a:pt x="81" y="285"/>
                  </a:lnTo>
                  <a:lnTo>
                    <a:pt x="80" y="285"/>
                  </a:lnTo>
                  <a:lnTo>
                    <a:pt x="79" y="285"/>
                  </a:lnTo>
                  <a:lnTo>
                    <a:pt x="79" y="284"/>
                  </a:lnTo>
                  <a:lnTo>
                    <a:pt x="79" y="283"/>
                  </a:lnTo>
                  <a:lnTo>
                    <a:pt x="79" y="282"/>
                  </a:lnTo>
                  <a:lnTo>
                    <a:pt x="79" y="279"/>
                  </a:lnTo>
                  <a:lnTo>
                    <a:pt x="79" y="278"/>
                  </a:lnTo>
                  <a:lnTo>
                    <a:pt x="77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6" y="276"/>
                  </a:lnTo>
                  <a:lnTo>
                    <a:pt x="76" y="275"/>
                  </a:lnTo>
                  <a:lnTo>
                    <a:pt x="77" y="274"/>
                  </a:lnTo>
                  <a:lnTo>
                    <a:pt x="79" y="272"/>
                  </a:lnTo>
                  <a:lnTo>
                    <a:pt x="79" y="271"/>
                  </a:lnTo>
                  <a:lnTo>
                    <a:pt x="80" y="267"/>
                  </a:lnTo>
                  <a:lnTo>
                    <a:pt x="80" y="266"/>
                  </a:lnTo>
                  <a:lnTo>
                    <a:pt x="79" y="266"/>
                  </a:lnTo>
                  <a:lnTo>
                    <a:pt x="79" y="265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5" y="265"/>
                  </a:lnTo>
                  <a:lnTo>
                    <a:pt x="74" y="263"/>
                  </a:lnTo>
                  <a:lnTo>
                    <a:pt x="74" y="262"/>
                  </a:lnTo>
                  <a:lnTo>
                    <a:pt x="74" y="261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4" y="258"/>
                  </a:lnTo>
                  <a:lnTo>
                    <a:pt x="77" y="257"/>
                  </a:lnTo>
                  <a:lnTo>
                    <a:pt x="79" y="257"/>
                  </a:lnTo>
                  <a:lnTo>
                    <a:pt x="80" y="257"/>
                  </a:lnTo>
                  <a:lnTo>
                    <a:pt x="81" y="257"/>
                  </a:lnTo>
                  <a:lnTo>
                    <a:pt x="81" y="255"/>
                  </a:lnTo>
                  <a:lnTo>
                    <a:pt x="81" y="254"/>
                  </a:lnTo>
                  <a:lnTo>
                    <a:pt x="81" y="253"/>
                  </a:lnTo>
                  <a:lnTo>
                    <a:pt x="80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1" y="248"/>
                  </a:lnTo>
                  <a:lnTo>
                    <a:pt x="82" y="248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4" y="246"/>
                  </a:lnTo>
                  <a:lnTo>
                    <a:pt x="83" y="245"/>
                  </a:lnTo>
                  <a:lnTo>
                    <a:pt x="84" y="244"/>
                  </a:lnTo>
                  <a:lnTo>
                    <a:pt x="85" y="243"/>
                  </a:lnTo>
                  <a:lnTo>
                    <a:pt x="84" y="242"/>
                  </a:lnTo>
                  <a:lnTo>
                    <a:pt x="83" y="241"/>
                  </a:lnTo>
                  <a:lnTo>
                    <a:pt x="82" y="240"/>
                  </a:lnTo>
                  <a:lnTo>
                    <a:pt x="83" y="238"/>
                  </a:lnTo>
                  <a:lnTo>
                    <a:pt x="83" y="237"/>
                  </a:lnTo>
                  <a:lnTo>
                    <a:pt x="83" y="236"/>
                  </a:lnTo>
                  <a:lnTo>
                    <a:pt x="82" y="234"/>
                  </a:lnTo>
                  <a:lnTo>
                    <a:pt x="82" y="233"/>
                  </a:lnTo>
                  <a:lnTo>
                    <a:pt x="82" y="232"/>
                  </a:lnTo>
                  <a:lnTo>
                    <a:pt x="82" y="230"/>
                  </a:lnTo>
                  <a:lnTo>
                    <a:pt x="82" y="229"/>
                  </a:lnTo>
                  <a:lnTo>
                    <a:pt x="82" y="228"/>
                  </a:lnTo>
                  <a:lnTo>
                    <a:pt x="82" y="227"/>
                  </a:lnTo>
                  <a:lnTo>
                    <a:pt x="82" y="226"/>
                  </a:lnTo>
                  <a:lnTo>
                    <a:pt x="83" y="226"/>
                  </a:lnTo>
                  <a:lnTo>
                    <a:pt x="84" y="225"/>
                  </a:lnTo>
                  <a:lnTo>
                    <a:pt x="84" y="223"/>
                  </a:lnTo>
                  <a:lnTo>
                    <a:pt x="84" y="221"/>
                  </a:lnTo>
                  <a:lnTo>
                    <a:pt x="84" y="220"/>
                  </a:lnTo>
                  <a:lnTo>
                    <a:pt x="84" y="219"/>
                  </a:lnTo>
                  <a:lnTo>
                    <a:pt x="83" y="218"/>
                  </a:lnTo>
                  <a:lnTo>
                    <a:pt x="82" y="218"/>
                  </a:lnTo>
                  <a:lnTo>
                    <a:pt x="82" y="217"/>
                  </a:lnTo>
                  <a:lnTo>
                    <a:pt x="82" y="216"/>
                  </a:lnTo>
                  <a:lnTo>
                    <a:pt x="83" y="213"/>
                  </a:lnTo>
                  <a:lnTo>
                    <a:pt x="84" y="212"/>
                  </a:lnTo>
                  <a:lnTo>
                    <a:pt x="84" y="211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3" y="208"/>
                  </a:lnTo>
                  <a:lnTo>
                    <a:pt x="82" y="205"/>
                  </a:lnTo>
                  <a:lnTo>
                    <a:pt x="82" y="204"/>
                  </a:lnTo>
                  <a:lnTo>
                    <a:pt x="81" y="202"/>
                  </a:lnTo>
                  <a:lnTo>
                    <a:pt x="79" y="199"/>
                  </a:lnTo>
                  <a:lnTo>
                    <a:pt x="81" y="196"/>
                  </a:lnTo>
                  <a:lnTo>
                    <a:pt x="82" y="195"/>
                  </a:lnTo>
                  <a:lnTo>
                    <a:pt x="82" y="192"/>
                  </a:lnTo>
                  <a:lnTo>
                    <a:pt x="83" y="191"/>
                  </a:lnTo>
                  <a:lnTo>
                    <a:pt x="82" y="191"/>
                  </a:lnTo>
                  <a:lnTo>
                    <a:pt x="81" y="192"/>
                  </a:lnTo>
                  <a:lnTo>
                    <a:pt x="80" y="192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5" y="192"/>
                  </a:lnTo>
                  <a:lnTo>
                    <a:pt x="75" y="191"/>
                  </a:lnTo>
                  <a:lnTo>
                    <a:pt x="74" y="190"/>
                  </a:lnTo>
                  <a:lnTo>
                    <a:pt x="74" y="188"/>
                  </a:lnTo>
                  <a:lnTo>
                    <a:pt x="71" y="186"/>
                  </a:lnTo>
                  <a:lnTo>
                    <a:pt x="66" y="185"/>
                  </a:lnTo>
                  <a:lnTo>
                    <a:pt x="63" y="184"/>
                  </a:lnTo>
                  <a:lnTo>
                    <a:pt x="60" y="183"/>
                  </a:lnTo>
                  <a:lnTo>
                    <a:pt x="55" y="183"/>
                  </a:lnTo>
                  <a:lnTo>
                    <a:pt x="51" y="183"/>
                  </a:lnTo>
                  <a:lnTo>
                    <a:pt x="50" y="183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8" y="179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5" y="176"/>
                  </a:lnTo>
                  <a:lnTo>
                    <a:pt x="40" y="176"/>
                  </a:lnTo>
                  <a:lnTo>
                    <a:pt x="39" y="175"/>
                  </a:lnTo>
                  <a:lnTo>
                    <a:pt x="38" y="175"/>
                  </a:lnTo>
                  <a:lnTo>
                    <a:pt x="37" y="175"/>
                  </a:lnTo>
                  <a:lnTo>
                    <a:pt x="37" y="174"/>
                  </a:lnTo>
                  <a:lnTo>
                    <a:pt x="35" y="174"/>
                  </a:lnTo>
                  <a:lnTo>
                    <a:pt x="34" y="173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2" y="170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6" y="170"/>
                  </a:lnTo>
                  <a:lnTo>
                    <a:pt x="25" y="170"/>
                  </a:lnTo>
                  <a:lnTo>
                    <a:pt x="25" y="171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0"/>
                  </a:lnTo>
                  <a:lnTo>
                    <a:pt x="21" y="169"/>
                  </a:lnTo>
                  <a:lnTo>
                    <a:pt x="20" y="169"/>
                  </a:lnTo>
                  <a:lnTo>
                    <a:pt x="16" y="169"/>
                  </a:lnTo>
                  <a:lnTo>
                    <a:pt x="12" y="169"/>
                  </a:lnTo>
                  <a:lnTo>
                    <a:pt x="9" y="169"/>
                  </a:lnTo>
                  <a:lnTo>
                    <a:pt x="6" y="169"/>
                  </a:lnTo>
                  <a:lnTo>
                    <a:pt x="6" y="167"/>
                  </a:lnTo>
                  <a:lnTo>
                    <a:pt x="6" y="163"/>
                  </a:lnTo>
                  <a:lnTo>
                    <a:pt x="6" y="161"/>
                  </a:lnTo>
                  <a:lnTo>
                    <a:pt x="6" y="158"/>
                  </a:lnTo>
                  <a:lnTo>
                    <a:pt x="6" y="157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5" y="152"/>
                  </a:lnTo>
                  <a:lnTo>
                    <a:pt x="5" y="150"/>
                  </a:lnTo>
                  <a:lnTo>
                    <a:pt x="5" y="149"/>
                  </a:lnTo>
                  <a:lnTo>
                    <a:pt x="4" y="148"/>
                  </a:lnTo>
                  <a:lnTo>
                    <a:pt x="3" y="148"/>
                  </a:lnTo>
                  <a:lnTo>
                    <a:pt x="3" y="145"/>
                  </a:lnTo>
                  <a:lnTo>
                    <a:pt x="1" y="142"/>
                  </a:lnTo>
                  <a:lnTo>
                    <a:pt x="0" y="141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1" y="137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8" y="135"/>
                  </a:lnTo>
                  <a:lnTo>
                    <a:pt x="12" y="134"/>
                  </a:lnTo>
                  <a:lnTo>
                    <a:pt x="14" y="133"/>
                  </a:lnTo>
                  <a:lnTo>
                    <a:pt x="18" y="132"/>
                  </a:lnTo>
                  <a:lnTo>
                    <a:pt x="22" y="131"/>
                  </a:lnTo>
                  <a:lnTo>
                    <a:pt x="25" y="129"/>
                  </a:lnTo>
                  <a:lnTo>
                    <a:pt x="26" y="129"/>
                  </a:lnTo>
                  <a:lnTo>
                    <a:pt x="30" y="129"/>
                  </a:lnTo>
                  <a:lnTo>
                    <a:pt x="33" y="128"/>
                  </a:lnTo>
                  <a:lnTo>
                    <a:pt x="37" y="127"/>
                  </a:lnTo>
                  <a:lnTo>
                    <a:pt x="39" y="126"/>
                  </a:lnTo>
                  <a:lnTo>
                    <a:pt x="41" y="125"/>
                  </a:lnTo>
                  <a:lnTo>
                    <a:pt x="43" y="124"/>
                  </a:lnTo>
                  <a:lnTo>
                    <a:pt x="48" y="123"/>
                  </a:lnTo>
                  <a:lnTo>
                    <a:pt x="51" y="121"/>
                  </a:lnTo>
                  <a:lnTo>
                    <a:pt x="55" y="120"/>
                  </a:lnTo>
                  <a:lnTo>
                    <a:pt x="57" y="119"/>
                  </a:lnTo>
                  <a:lnTo>
                    <a:pt x="58" y="118"/>
                  </a:lnTo>
                  <a:lnTo>
                    <a:pt x="60" y="118"/>
                  </a:lnTo>
                  <a:lnTo>
                    <a:pt x="64" y="117"/>
                  </a:lnTo>
                  <a:lnTo>
                    <a:pt x="66" y="116"/>
                  </a:lnTo>
                  <a:lnTo>
                    <a:pt x="71" y="115"/>
                  </a:lnTo>
                  <a:lnTo>
                    <a:pt x="76" y="112"/>
                  </a:lnTo>
                  <a:lnTo>
                    <a:pt x="81" y="111"/>
                  </a:lnTo>
                  <a:lnTo>
                    <a:pt x="85" y="110"/>
                  </a:lnTo>
                  <a:lnTo>
                    <a:pt x="88" y="109"/>
                  </a:lnTo>
                  <a:lnTo>
                    <a:pt x="90" y="108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5" y="116"/>
                  </a:lnTo>
                  <a:lnTo>
                    <a:pt x="96" y="116"/>
                  </a:lnTo>
                  <a:lnTo>
                    <a:pt x="97" y="119"/>
                  </a:lnTo>
                  <a:lnTo>
                    <a:pt x="98" y="120"/>
                  </a:lnTo>
                  <a:lnTo>
                    <a:pt x="99" y="121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4"/>
                  </a:lnTo>
                  <a:lnTo>
                    <a:pt x="102" y="125"/>
                  </a:lnTo>
                  <a:lnTo>
                    <a:pt x="102" y="126"/>
                  </a:lnTo>
                  <a:lnTo>
                    <a:pt x="104" y="126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5" y="123"/>
                  </a:lnTo>
                  <a:lnTo>
                    <a:pt x="107" y="124"/>
                  </a:lnTo>
                  <a:lnTo>
                    <a:pt x="108" y="124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5" y="123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1"/>
                  </a:lnTo>
                  <a:lnTo>
                    <a:pt x="122" y="120"/>
                  </a:lnTo>
                  <a:lnTo>
                    <a:pt x="123" y="120"/>
                  </a:lnTo>
                  <a:lnTo>
                    <a:pt x="123" y="119"/>
                  </a:lnTo>
                  <a:lnTo>
                    <a:pt x="124" y="119"/>
                  </a:lnTo>
                  <a:lnTo>
                    <a:pt x="125" y="120"/>
                  </a:lnTo>
                  <a:lnTo>
                    <a:pt x="125" y="121"/>
                  </a:lnTo>
                  <a:lnTo>
                    <a:pt x="126" y="123"/>
                  </a:lnTo>
                  <a:lnTo>
                    <a:pt x="127" y="124"/>
                  </a:lnTo>
                  <a:lnTo>
                    <a:pt x="129" y="125"/>
                  </a:lnTo>
                  <a:lnTo>
                    <a:pt x="129" y="126"/>
                  </a:lnTo>
                  <a:lnTo>
                    <a:pt x="129" y="127"/>
                  </a:lnTo>
                  <a:lnTo>
                    <a:pt x="129" y="129"/>
                  </a:lnTo>
                  <a:lnTo>
                    <a:pt x="129" y="131"/>
                  </a:lnTo>
                  <a:lnTo>
                    <a:pt x="130" y="132"/>
                  </a:lnTo>
                  <a:lnTo>
                    <a:pt x="130" y="133"/>
                  </a:lnTo>
                  <a:lnTo>
                    <a:pt x="130" y="135"/>
                  </a:lnTo>
                  <a:lnTo>
                    <a:pt x="130" y="136"/>
                  </a:lnTo>
                  <a:lnTo>
                    <a:pt x="131" y="137"/>
                  </a:lnTo>
                  <a:lnTo>
                    <a:pt x="131" y="138"/>
                  </a:lnTo>
                  <a:lnTo>
                    <a:pt x="130" y="140"/>
                  </a:lnTo>
                  <a:lnTo>
                    <a:pt x="130" y="141"/>
                  </a:lnTo>
                  <a:lnTo>
                    <a:pt x="131" y="142"/>
                  </a:lnTo>
                  <a:lnTo>
                    <a:pt x="130" y="142"/>
                  </a:lnTo>
                  <a:lnTo>
                    <a:pt x="131" y="144"/>
                  </a:lnTo>
                  <a:lnTo>
                    <a:pt x="131" y="146"/>
                  </a:lnTo>
                  <a:lnTo>
                    <a:pt x="131" y="148"/>
                  </a:lnTo>
                  <a:lnTo>
                    <a:pt x="130" y="149"/>
                  </a:lnTo>
                  <a:lnTo>
                    <a:pt x="129" y="149"/>
                  </a:lnTo>
                  <a:lnTo>
                    <a:pt x="129" y="150"/>
                  </a:lnTo>
                  <a:lnTo>
                    <a:pt x="129" y="151"/>
                  </a:lnTo>
                  <a:lnTo>
                    <a:pt x="127" y="151"/>
                  </a:lnTo>
                  <a:lnTo>
                    <a:pt x="127" y="152"/>
                  </a:lnTo>
                  <a:lnTo>
                    <a:pt x="126" y="152"/>
                  </a:lnTo>
                  <a:lnTo>
                    <a:pt x="126" y="153"/>
                  </a:lnTo>
                  <a:lnTo>
                    <a:pt x="126" y="154"/>
                  </a:lnTo>
                  <a:lnTo>
                    <a:pt x="126" y="157"/>
                  </a:lnTo>
                  <a:lnTo>
                    <a:pt x="126" y="158"/>
                  </a:lnTo>
                  <a:lnTo>
                    <a:pt x="125" y="159"/>
                  </a:lnTo>
                  <a:lnTo>
                    <a:pt x="124" y="161"/>
                  </a:lnTo>
                  <a:lnTo>
                    <a:pt x="123" y="161"/>
                  </a:lnTo>
                  <a:lnTo>
                    <a:pt x="122" y="162"/>
                  </a:lnTo>
                  <a:lnTo>
                    <a:pt x="121" y="163"/>
                  </a:lnTo>
                  <a:lnTo>
                    <a:pt x="121" y="165"/>
                  </a:lnTo>
                  <a:lnTo>
                    <a:pt x="121" y="166"/>
                  </a:lnTo>
                  <a:lnTo>
                    <a:pt x="121" y="167"/>
                  </a:lnTo>
                  <a:lnTo>
                    <a:pt x="122" y="167"/>
                  </a:lnTo>
                  <a:lnTo>
                    <a:pt x="122" y="168"/>
                  </a:lnTo>
                  <a:lnTo>
                    <a:pt x="123" y="168"/>
                  </a:lnTo>
                  <a:lnTo>
                    <a:pt x="125" y="170"/>
                  </a:lnTo>
                  <a:lnTo>
                    <a:pt x="125" y="171"/>
                  </a:lnTo>
                  <a:lnTo>
                    <a:pt x="126" y="173"/>
                  </a:lnTo>
                  <a:lnTo>
                    <a:pt x="125" y="174"/>
                  </a:lnTo>
                  <a:lnTo>
                    <a:pt x="125" y="175"/>
                  </a:lnTo>
                  <a:lnTo>
                    <a:pt x="126" y="178"/>
                  </a:lnTo>
                  <a:lnTo>
                    <a:pt x="127" y="178"/>
                  </a:lnTo>
                  <a:lnTo>
                    <a:pt x="130" y="179"/>
                  </a:lnTo>
                  <a:lnTo>
                    <a:pt x="131" y="182"/>
                  </a:lnTo>
                  <a:lnTo>
                    <a:pt x="132" y="183"/>
                  </a:lnTo>
                  <a:lnTo>
                    <a:pt x="133" y="184"/>
                  </a:lnTo>
                  <a:lnTo>
                    <a:pt x="133" y="185"/>
                  </a:lnTo>
                  <a:lnTo>
                    <a:pt x="135" y="186"/>
                  </a:lnTo>
                  <a:lnTo>
                    <a:pt x="137" y="187"/>
                  </a:lnTo>
                  <a:lnTo>
                    <a:pt x="138" y="188"/>
                  </a:lnTo>
                  <a:lnTo>
                    <a:pt x="139" y="190"/>
                  </a:lnTo>
                  <a:lnTo>
                    <a:pt x="139" y="191"/>
                  </a:lnTo>
                  <a:lnTo>
                    <a:pt x="140" y="191"/>
                  </a:lnTo>
                  <a:lnTo>
                    <a:pt x="140" y="192"/>
                  </a:lnTo>
                  <a:lnTo>
                    <a:pt x="141" y="193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3" y="195"/>
                  </a:lnTo>
                  <a:lnTo>
                    <a:pt x="144" y="195"/>
                  </a:lnTo>
                  <a:lnTo>
                    <a:pt x="146" y="195"/>
                  </a:lnTo>
                  <a:lnTo>
                    <a:pt x="147" y="195"/>
                  </a:lnTo>
                  <a:lnTo>
                    <a:pt x="147" y="196"/>
                  </a:lnTo>
                  <a:lnTo>
                    <a:pt x="147" y="198"/>
                  </a:lnTo>
                  <a:lnTo>
                    <a:pt x="147" y="199"/>
                  </a:lnTo>
                  <a:lnTo>
                    <a:pt x="147" y="200"/>
                  </a:lnTo>
                  <a:lnTo>
                    <a:pt x="146" y="200"/>
                  </a:lnTo>
                  <a:lnTo>
                    <a:pt x="144" y="201"/>
                  </a:lnTo>
                  <a:lnTo>
                    <a:pt x="144" y="202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52" y="204"/>
                  </a:lnTo>
                  <a:lnTo>
                    <a:pt x="152" y="203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2" y="200"/>
                  </a:lnTo>
                  <a:lnTo>
                    <a:pt x="151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2" y="196"/>
                  </a:lnTo>
                  <a:lnTo>
                    <a:pt x="152" y="195"/>
                  </a:lnTo>
                  <a:lnTo>
                    <a:pt x="152" y="194"/>
                  </a:lnTo>
                  <a:lnTo>
                    <a:pt x="151" y="193"/>
                  </a:lnTo>
                  <a:lnTo>
                    <a:pt x="151" y="191"/>
                  </a:lnTo>
                  <a:lnTo>
                    <a:pt x="150" y="190"/>
                  </a:lnTo>
                  <a:lnTo>
                    <a:pt x="149" y="190"/>
                  </a:lnTo>
                  <a:lnTo>
                    <a:pt x="149" y="188"/>
                  </a:lnTo>
                  <a:lnTo>
                    <a:pt x="148" y="188"/>
                  </a:lnTo>
                  <a:lnTo>
                    <a:pt x="148" y="187"/>
                  </a:lnTo>
                  <a:lnTo>
                    <a:pt x="148" y="186"/>
                  </a:lnTo>
                  <a:lnTo>
                    <a:pt x="150" y="185"/>
                  </a:lnTo>
                  <a:lnTo>
                    <a:pt x="150" y="184"/>
                  </a:lnTo>
                  <a:lnTo>
                    <a:pt x="150" y="183"/>
                  </a:lnTo>
                  <a:lnTo>
                    <a:pt x="150" y="182"/>
                  </a:lnTo>
                  <a:lnTo>
                    <a:pt x="151" y="181"/>
                  </a:lnTo>
                  <a:lnTo>
                    <a:pt x="151" y="179"/>
                  </a:lnTo>
                  <a:lnTo>
                    <a:pt x="151" y="178"/>
                  </a:lnTo>
                  <a:lnTo>
                    <a:pt x="151" y="177"/>
                  </a:lnTo>
                  <a:lnTo>
                    <a:pt x="152" y="176"/>
                  </a:lnTo>
                  <a:lnTo>
                    <a:pt x="155" y="174"/>
                  </a:lnTo>
                  <a:lnTo>
                    <a:pt x="156" y="174"/>
                  </a:lnTo>
                  <a:lnTo>
                    <a:pt x="157" y="174"/>
                  </a:lnTo>
                  <a:lnTo>
                    <a:pt x="158" y="174"/>
                  </a:lnTo>
                  <a:lnTo>
                    <a:pt x="158" y="175"/>
                  </a:lnTo>
                  <a:lnTo>
                    <a:pt x="159" y="175"/>
                  </a:lnTo>
                  <a:lnTo>
                    <a:pt x="159" y="174"/>
                  </a:lnTo>
                  <a:lnTo>
                    <a:pt x="160" y="174"/>
                  </a:lnTo>
                  <a:lnTo>
                    <a:pt x="163" y="173"/>
                  </a:lnTo>
                  <a:lnTo>
                    <a:pt x="164" y="173"/>
                  </a:lnTo>
                  <a:lnTo>
                    <a:pt x="166" y="171"/>
                  </a:lnTo>
                  <a:lnTo>
                    <a:pt x="167" y="170"/>
                  </a:lnTo>
                  <a:lnTo>
                    <a:pt x="167" y="169"/>
                  </a:lnTo>
                  <a:lnTo>
                    <a:pt x="167" y="168"/>
                  </a:lnTo>
                  <a:lnTo>
                    <a:pt x="167" y="167"/>
                  </a:lnTo>
                  <a:lnTo>
                    <a:pt x="167" y="166"/>
                  </a:lnTo>
                  <a:lnTo>
                    <a:pt x="168" y="161"/>
                  </a:lnTo>
                  <a:lnTo>
                    <a:pt x="168" y="159"/>
                  </a:lnTo>
                  <a:lnTo>
                    <a:pt x="168" y="156"/>
                  </a:lnTo>
                  <a:lnTo>
                    <a:pt x="168" y="152"/>
                  </a:lnTo>
                  <a:lnTo>
                    <a:pt x="168" y="151"/>
                  </a:lnTo>
                  <a:lnTo>
                    <a:pt x="167" y="148"/>
                  </a:lnTo>
                  <a:lnTo>
                    <a:pt x="167" y="145"/>
                  </a:lnTo>
                  <a:lnTo>
                    <a:pt x="167" y="144"/>
                  </a:lnTo>
                  <a:lnTo>
                    <a:pt x="167" y="143"/>
                  </a:lnTo>
                  <a:lnTo>
                    <a:pt x="168" y="140"/>
                  </a:lnTo>
                  <a:lnTo>
                    <a:pt x="169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28"/>
                  </a:lnTo>
                  <a:lnTo>
                    <a:pt x="168" y="127"/>
                  </a:lnTo>
                  <a:lnTo>
                    <a:pt x="167" y="126"/>
                  </a:lnTo>
                  <a:lnTo>
                    <a:pt x="166" y="125"/>
                  </a:lnTo>
                  <a:lnTo>
                    <a:pt x="165" y="123"/>
                  </a:lnTo>
                  <a:lnTo>
                    <a:pt x="162" y="119"/>
                  </a:lnTo>
                  <a:lnTo>
                    <a:pt x="159" y="116"/>
                  </a:lnTo>
                  <a:lnTo>
                    <a:pt x="157" y="112"/>
                  </a:lnTo>
                  <a:lnTo>
                    <a:pt x="155" y="109"/>
                  </a:lnTo>
                  <a:lnTo>
                    <a:pt x="151" y="106"/>
                  </a:lnTo>
                  <a:lnTo>
                    <a:pt x="149" y="102"/>
                  </a:lnTo>
                  <a:lnTo>
                    <a:pt x="146" y="99"/>
                  </a:lnTo>
                  <a:lnTo>
                    <a:pt x="143" y="96"/>
                  </a:lnTo>
                  <a:lnTo>
                    <a:pt x="140" y="93"/>
                  </a:lnTo>
                  <a:lnTo>
                    <a:pt x="139" y="92"/>
                  </a:lnTo>
                  <a:lnTo>
                    <a:pt x="138" y="92"/>
                  </a:lnTo>
                  <a:lnTo>
                    <a:pt x="133" y="92"/>
                  </a:lnTo>
                  <a:lnTo>
                    <a:pt x="132" y="92"/>
                  </a:lnTo>
                  <a:lnTo>
                    <a:pt x="132" y="91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30" y="87"/>
                  </a:lnTo>
                  <a:lnTo>
                    <a:pt x="130" y="84"/>
                  </a:lnTo>
                  <a:lnTo>
                    <a:pt x="130" y="82"/>
                  </a:lnTo>
                  <a:lnTo>
                    <a:pt x="130" y="78"/>
                  </a:lnTo>
                  <a:lnTo>
                    <a:pt x="130" y="75"/>
                  </a:lnTo>
                  <a:lnTo>
                    <a:pt x="129" y="70"/>
                  </a:lnTo>
                  <a:lnTo>
                    <a:pt x="129" y="67"/>
                  </a:lnTo>
                  <a:lnTo>
                    <a:pt x="126" y="61"/>
                  </a:lnTo>
                  <a:lnTo>
                    <a:pt x="125" y="56"/>
                  </a:lnTo>
                  <a:lnTo>
                    <a:pt x="124" y="52"/>
                  </a:lnTo>
                  <a:lnTo>
                    <a:pt x="124" y="51"/>
                  </a:lnTo>
                  <a:lnTo>
                    <a:pt x="125" y="50"/>
                  </a:lnTo>
                  <a:lnTo>
                    <a:pt x="129" y="44"/>
                  </a:lnTo>
                  <a:lnTo>
                    <a:pt x="131" y="41"/>
                  </a:lnTo>
                  <a:lnTo>
                    <a:pt x="132" y="39"/>
                  </a:lnTo>
                  <a:lnTo>
                    <a:pt x="132" y="37"/>
                  </a:lnTo>
                  <a:lnTo>
                    <a:pt x="132" y="36"/>
                  </a:lnTo>
                  <a:lnTo>
                    <a:pt x="132" y="34"/>
                  </a:lnTo>
                  <a:lnTo>
                    <a:pt x="133" y="33"/>
                  </a:lnTo>
                  <a:lnTo>
                    <a:pt x="142" y="33"/>
                  </a:lnTo>
                  <a:lnTo>
                    <a:pt x="155" y="33"/>
                  </a:lnTo>
                  <a:lnTo>
                    <a:pt x="156" y="33"/>
                  </a:lnTo>
                  <a:lnTo>
                    <a:pt x="156" y="34"/>
                  </a:lnTo>
                  <a:lnTo>
                    <a:pt x="157" y="34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3" y="34"/>
                  </a:lnTo>
                  <a:lnTo>
                    <a:pt x="164" y="33"/>
                  </a:lnTo>
                  <a:lnTo>
                    <a:pt x="164" y="32"/>
                  </a:lnTo>
                  <a:lnTo>
                    <a:pt x="165" y="32"/>
                  </a:lnTo>
                  <a:lnTo>
                    <a:pt x="164" y="31"/>
                  </a:lnTo>
                  <a:lnTo>
                    <a:pt x="165" y="31"/>
                  </a:lnTo>
                  <a:lnTo>
                    <a:pt x="166" y="31"/>
                  </a:lnTo>
                  <a:lnTo>
                    <a:pt x="167" y="29"/>
                  </a:lnTo>
                  <a:lnTo>
                    <a:pt x="167" y="28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9"/>
                  </a:lnTo>
                  <a:lnTo>
                    <a:pt x="172" y="29"/>
                  </a:lnTo>
                  <a:lnTo>
                    <a:pt x="173" y="29"/>
                  </a:lnTo>
                  <a:lnTo>
                    <a:pt x="172" y="31"/>
                  </a:lnTo>
                  <a:lnTo>
                    <a:pt x="173" y="31"/>
                  </a:lnTo>
                  <a:lnTo>
                    <a:pt x="173" y="32"/>
                  </a:lnTo>
                  <a:lnTo>
                    <a:pt x="174" y="32"/>
                  </a:lnTo>
                  <a:lnTo>
                    <a:pt x="175" y="32"/>
                  </a:lnTo>
                  <a:lnTo>
                    <a:pt x="176" y="33"/>
                  </a:lnTo>
                  <a:lnTo>
                    <a:pt x="177" y="33"/>
                  </a:lnTo>
                  <a:lnTo>
                    <a:pt x="179" y="34"/>
                  </a:lnTo>
                  <a:lnTo>
                    <a:pt x="179" y="35"/>
                  </a:lnTo>
                  <a:lnTo>
                    <a:pt x="179" y="36"/>
                  </a:lnTo>
                  <a:lnTo>
                    <a:pt x="179" y="37"/>
                  </a:lnTo>
                  <a:lnTo>
                    <a:pt x="180" y="37"/>
                  </a:lnTo>
                  <a:lnTo>
                    <a:pt x="181" y="37"/>
                  </a:lnTo>
                  <a:lnTo>
                    <a:pt x="182" y="37"/>
                  </a:lnTo>
                  <a:lnTo>
                    <a:pt x="183" y="37"/>
                  </a:lnTo>
                  <a:lnTo>
                    <a:pt x="184" y="37"/>
                  </a:lnTo>
                  <a:lnTo>
                    <a:pt x="184" y="36"/>
                  </a:lnTo>
                  <a:lnTo>
                    <a:pt x="188" y="36"/>
                  </a:lnTo>
                  <a:lnTo>
                    <a:pt x="189" y="36"/>
                  </a:lnTo>
                  <a:lnTo>
                    <a:pt x="189" y="37"/>
                  </a:lnTo>
                  <a:lnTo>
                    <a:pt x="190" y="39"/>
                  </a:lnTo>
                  <a:lnTo>
                    <a:pt x="192" y="37"/>
                  </a:lnTo>
                  <a:lnTo>
                    <a:pt x="193" y="37"/>
                  </a:lnTo>
                  <a:lnTo>
                    <a:pt x="194" y="37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3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4" y="34"/>
                  </a:lnTo>
                  <a:lnTo>
                    <a:pt x="204" y="33"/>
                  </a:lnTo>
                  <a:lnTo>
                    <a:pt x="205" y="33"/>
                  </a:lnTo>
                  <a:lnTo>
                    <a:pt x="205" y="34"/>
                  </a:lnTo>
                  <a:lnTo>
                    <a:pt x="206" y="35"/>
                  </a:lnTo>
                  <a:lnTo>
                    <a:pt x="206" y="36"/>
                  </a:lnTo>
                  <a:lnTo>
                    <a:pt x="207" y="36"/>
                  </a:lnTo>
                  <a:lnTo>
                    <a:pt x="210" y="37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6"/>
                  </a:lnTo>
                  <a:lnTo>
                    <a:pt x="214" y="36"/>
                  </a:lnTo>
                  <a:lnTo>
                    <a:pt x="214" y="37"/>
                  </a:lnTo>
                  <a:lnTo>
                    <a:pt x="215" y="37"/>
                  </a:lnTo>
                  <a:lnTo>
                    <a:pt x="216" y="37"/>
                  </a:lnTo>
                  <a:lnTo>
                    <a:pt x="217" y="37"/>
                  </a:lnTo>
                  <a:lnTo>
                    <a:pt x="218" y="37"/>
                  </a:lnTo>
                  <a:lnTo>
                    <a:pt x="218" y="36"/>
                  </a:lnTo>
                  <a:lnTo>
                    <a:pt x="219" y="36"/>
                  </a:lnTo>
                  <a:lnTo>
                    <a:pt x="221" y="35"/>
                  </a:lnTo>
                  <a:lnTo>
                    <a:pt x="222" y="35"/>
                  </a:lnTo>
                  <a:lnTo>
                    <a:pt x="223" y="35"/>
                  </a:lnTo>
                  <a:lnTo>
                    <a:pt x="224" y="34"/>
                  </a:lnTo>
                  <a:lnTo>
                    <a:pt x="226" y="33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9" y="28"/>
                  </a:lnTo>
                  <a:lnTo>
                    <a:pt x="229" y="27"/>
                  </a:lnTo>
                  <a:lnTo>
                    <a:pt x="229" y="26"/>
                  </a:lnTo>
                  <a:lnTo>
                    <a:pt x="230" y="26"/>
                  </a:lnTo>
                  <a:lnTo>
                    <a:pt x="231" y="25"/>
                  </a:lnTo>
                  <a:lnTo>
                    <a:pt x="232" y="25"/>
                  </a:lnTo>
                  <a:lnTo>
                    <a:pt x="233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8" y="24"/>
                  </a:lnTo>
                  <a:lnTo>
                    <a:pt x="238" y="25"/>
                  </a:lnTo>
                  <a:lnTo>
                    <a:pt x="239" y="25"/>
                  </a:lnTo>
                  <a:lnTo>
                    <a:pt x="239" y="24"/>
                  </a:lnTo>
                  <a:lnTo>
                    <a:pt x="240" y="24"/>
                  </a:lnTo>
                  <a:lnTo>
                    <a:pt x="241" y="24"/>
                  </a:lnTo>
                  <a:lnTo>
                    <a:pt x="242" y="25"/>
                  </a:lnTo>
                  <a:lnTo>
                    <a:pt x="243" y="27"/>
                  </a:lnTo>
                  <a:lnTo>
                    <a:pt x="244" y="27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9" y="27"/>
                  </a:lnTo>
                  <a:lnTo>
                    <a:pt x="251" y="26"/>
                  </a:lnTo>
                  <a:lnTo>
                    <a:pt x="252" y="25"/>
                  </a:lnTo>
                  <a:lnTo>
                    <a:pt x="252" y="24"/>
                  </a:lnTo>
                  <a:lnTo>
                    <a:pt x="254" y="24"/>
                  </a:lnTo>
                  <a:lnTo>
                    <a:pt x="255" y="24"/>
                  </a:lnTo>
                  <a:lnTo>
                    <a:pt x="256" y="24"/>
                  </a:lnTo>
                  <a:lnTo>
                    <a:pt x="257" y="23"/>
                  </a:lnTo>
                  <a:lnTo>
                    <a:pt x="258" y="23"/>
                  </a:lnTo>
                  <a:lnTo>
                    <a:pt x="258" y="22"/>
                  </a:lnTo>
                  <a:lnTo>
                    <a:pt x="259" y="22"/>
                  </a:lnTo>
                  <a:lnTo>
                    <a:pt x="260" y="22"/>
                  </a:lnTo>
                  <a:lnTo>
                    <a:pt x="260" y="20"/>
                  </a:lnTo>
                  <a:lnTo>
                    <a:pt x="265" y="20"/>
                  </a:lnTo>
                  <a:lnTo>
                    <a:pt x="266" y="20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9" y="22"/>
                  </a:lnTo>
                  <a:lnTo>
                    <a:pt x="271" y="22"/>
                  </a:lnTo>
                  <a:lnTo>
                    <a:pt x="271" y="20"/>
                  </a:lnTo>
                  <a:lnTo>
                    <a:pt x="272" y="20"/>
                  </a:lnTo>
                  <a:lnTo>
                    <a:pt x="277" y="16"/>
                  </a:lnTo>
                  <a:lnTo>
                    <a:pt x="278" y="16"/>
                  </a:lnTo>
                  <a:lnTo>
                    <a:pt x="281" y="15"/>
                  </a:lnTo>
                  <a:lnTo>
                    <a:pt x="285" y="14"/>
                  </a:lnTo>
                  <a:lnTo>
                    <a:pt x="286" y="14"/>
                  </a:lnTo>
                  <a:lnTo>
                    <a:pt x="290" y="11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7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300" y="4"/>
                  </a:lnTo>
                  <a:lnTo>
                    <a:pt x="301" y="3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6" y="1"/>
                  </a:lnTo>
                  <a:lnTo>
                    <a:pt x="306" y="0"/>
                  </a:lnTo>
                  <a:lnTo>
                    <a:pt x="307" y="0"/>
                  </a:lnTo>
                  <a:lnTo>
                    <a:pt x="307" y="1"/>
                  </a:lnTo>
                  <a:lnTo>
                    <a:pt x="308" y="0"/>
                  </a:lnTo>
                  <a:lnTo>
                    <a:pt x="309" y="1"/>
                  </a:lnTo>
                  <a:lnTo>
                    <a:pt x="308" y="1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9" y="3"/>
                  </a:lnTo>
                  <a:lnTo>
                    <a:pt x="310" y="3"/>
                  </a:lnTo>
                  <a:lnTo>
                    <a:pt x="310" y="4"/>
                  </a:lnTo>
                  <a:lnTo>
                    <a:pt x="310" y="6"/>
                  </a:lnTo>
                  <a:lnTo>
                    <a:pt x="311" y="6"/>
                  </a:lnTo>
                  <a:lnTo>
                    <a:pt x="313" y="6"/>
                  </a:lnTo>
                  <a:lnTo>
                    <a:pt x="313" y="7"/>
                  </a:lnTo>
                  <a:lnTo>
                    <a:pt x="311" y="7"/>
                  </a:lnTo>
                  <a:lnTo>
                    <a:pt x="310" y="7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8" y="9"/>
                  </a:lnTo>
                  <a:lnTo>
                    <a:pt x="309" y="9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0" y="11"/>
                  </a:lnTo>
                  <a:lnTo>
                    <a:pt x="309" y="12"/>
                  </a:lnTo>
                  <a:lnTo>
                    <a:pt x="308" y="12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7"/>
                  </a:lnTo>
                  <a:lnTo>
                    <a:pt x="309" y="18"/>
                  </a:lnTo>
                  <a:lnTo>
                    <a:pt x="309" y="19"/>
                  </a:lnTo>
                  <a:lnTo>
                    <a:pt x="308" y="19"/>
                  </a:lnTo>
                  <a:lnTo>
                    <a:pt x="308" y="20"/>
                  </a:lnTo>
                  <a:lnTo>
                    <a:pt x="308" y="22"/>
                  </a:lnTo>
                  <a:lnTo>
                    <a:pt x="306" y="24"/>
                  </a:lnTo>
                  <a:lnTo>
                    <a:pt x="305" y="25"/>
                  </a:lnTo>
                  <a:lnTo>
                    <a:pt x="303" y="25"/>
                  </a:lnTo>
                  <a:lnTo>
                    <a:pt x="303" y="26"/>
                  </a:lnTo>
                  <a:lnTo>
                    <a:pt x="303" y="27"/>
                  </a:lnTo>
                  <a:lnTo>
                    <a:pt x="305" y="26"/>
                  </a:lnTo>
                  <a:lnTo>
                    <a:pt x="305" y="27"/>
                  </a:lnTo>
                  <a:lnTo>
                    <a:pt x="306" y="27"/>
                  </a:lnTo>
                  <a:lnTo>
                    <a:pt x="306" y="28"/>
                  </a:lnTo>
                  <a:lnTo>
                    <a:pt x="307" y="27"/>
                  </a:lnTo>
                  <a:lnTo>
                    <a:pt x="307" y="28"/>
                  </a:lnTo>
                  <a:lnTo>
                    <a:pt x="307" y="29"/>
                  </a:lnTo>
                  <a:lnTo>
                    <a:pt x="307" y="31"/>
                  </a:lnTo>
                  <a:lnTo>
                    <a:pt x="306" y="32"/>
                  </a:lnTo>
                  <a:lnTo>
                    <a:pt x="306" y="33"/>
                  </a:lnTo>
                  <a:lnTo>
                    <a:pt x="306" y="34"/>
                  </a:lnTo>
                  <a:lnTo>
                    <a:pt x="307" y="34"/>
                  </a:lnTo>
                  <a:lnTo>
                    <a:pt x="306" y="35"/>
                  </a:lnTo>
                  <a:lnTo>
                    <a:pt x="306" y="36"/>
                  </a:lnTo>
                  <a:lnTo>
                    <a:pt x="306" y="37"/>
                  </a:lnTo>
                  <a:lnTo>
                    <a:pt x="306" y="39"/>
                  </a:lnTo>
                  <a:lnTo>
                    <a:pt x="307" y="39"/>
                  </a:lnTo>
                  <a:lnTo>
                    <a:pt x="307" y="41"/>
                  </a:lnTo>
                  <a:lnTo>
                    <a:pt x="308" y="42"/>
                  </a:lnTo>
                  <a:lnTo>
                    <a:pt x="308" y="41"/>
                  </a:lnTo>
                  <a:lnTo>
                    <a:pt x="308" y="42"/>
                  </a:lnTo>
                  <a:lnTo>
                    <a:pt x="307" y="43"/>
                  </a:lnTo>
                  <a:lnTo>
                    <a:pt x="308" y="44"/>
                  </a:lnTo>
                  <a:lnTo>
                    <a:pt x="308" y="45"/>
                  </a:lnTo>
                  <a:lnTo>
                    <a:pt x="309" y="47"/>
                  </a:lnTo>
                  <a:lnTo>
                    <a:pt x="308" y="47"/>
                  </a:lnTo>
                  <a:lnTo>
                    <a:pt x="308" y="48"/>
                  </a:lnTo>
                  <a:lnTo>
                    <a:pt x="308" y="49"/>
                  </a:lnTo>
                  <a:lnTo>
                    <a:pt x="308" y="50"/>
                  </a:lnTo>
                  <a:lnTo>
                    <a:pt x="308" y="51"/>
                  </a:lnTo>
                  <a:lnTo>
                    <a:pt x="308" y="52"/>
                  </a:lnTo>
                  <a:lnTo>
                    <a:pt x="308" y="53"/>
                  </a:lnTo>
                  <a:lnTo>
                    <a:pt x="308" y="54"/>
                  </a:lnTo>
                  <a:lnTo>
                    <a:pt x="307" y="53"/>
                  </a:lnTo>
                  <a:lnTo>
                    <a:pt x="306" y="54"/>
                  </a:lnTo>
                  <a:lnTo>
                    <a:pt x="307" y="54"/>
                  </a:lnTo>
                  <a:lnTo>
                    <a:pt x="308" y="54"/>
                  </a:lnTo>
                  <a:lnTo>
                    <a:pt x="308" y="56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9" y="58"/>
                  </a:lnTo>
                  <a:lnTo>
                    <a:pt x="309" y="59"/>
                  </a:lnTo>
                  <a:lnTo>
                    <a:pt x="308" y="59"/>
                  </a:lnTo>
                  <a:lnTo>
                    <a:pt x="308" y="60"/>
                  </a:lnTo>
                  <a:lnTo>
                    <a:pt x="307" y="61"/>
                  </a:lnTo>
                  <a:lnTo>
                    <a:pt x="308" y="62"/>
                  </a:lnTo>
                  <a:lnTo>
                    <a:pt x="309" y="62"/>
                  </a:lnTo>
                  <a:lnTo>
                    <a:pt x="309" y="65"/>
                  </a:lnTo>
                  <a:lnTo>
                    <a:pt x="310" y="66"/>
                  </a:lnTo>
                  <a:lnTo>
                    <a:pt x="311" y="66"/>
                  </a:lnTo>
                  <a:lnTo>
                    <a:pt x="311" y="67"/>
                  </a:lnTo>
                  <a:lnTo>
                    <a:pt x="310" y="67"/>
                  </a:lnTo>
                  <a:lnTo>
                    <a:pt x="310" y="66"/>
                  </a:lnTo>
                  <a:lnTo>
                    <a:pt x="310" y="67"/>
                  </a:lnTo>
                  <a:lnTo>
                    <a:pt x="310" y="68"/>
                  </a:lnTo>
                  <a:lnTo>
                    <a:pt x="311" y="68"/>
                  </a:lnTo>
                  <a:lnTo>
                    <a:pt x="311" y="69"/>
                  </a:lnTo>
                  <a:lnTo>
                    <a:pt x="313" y="69"/>
                  </a:lnTo>
                  <a:lnTo>
                    <a:pt x="311" y="70"/>
                  </a:lnTo>
                  <a:lnTo>
                    <a:pt x="310" y="70"/>
                  </a:lnTo>
                  <a:lnTo>
                    <a:pt x="309" y="70"/>
                  </a:lnTo>
                  <a:lnTo>
                    <a:pt x="310" y="70"/>
                  </a:lnTo>
                  <a:lnTo>
                    <a:pt x="310" y="71"/>
                  </a:lnTo>
                  <a:lnTo>
                    <a:pt x="309" y="71"/>
                  </a:lnTo>
                  <a:lnTo>
                    <a:pt x="308" y="71"/>
                  </a:lnTo>
                  <a:lnTo>
                    <a:pt x="309" y="71"/>
                  </a:lnTo>
                  <a:lnTo>
                    <a:pt x="309" y="73"/>
                  </a:lnTo>
                  <a:lnTo>
                    <a:pt x="309" y="74"/>
                  </a:lnTo>
                  <a:lnTo>
                    <a:pt x="308" y="74"/>
                  </a:lnTo>
                  <a:lnTo>
                    <a:pt x="307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5" y="75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7"/>
                  </a:lnTo>
                  <a:lnTo>
                    <a:pt x="308" y="77"/>
                  </a:lnTo>
                  <a:lnTo>
                    <a:pt x="308" y="76"/>
                  </a:lnTo>
                  <a:lnTo>
                    <a:pt x="308" y="75"/>
                  </a:lnTo>
                  <a:lnTo>
                    <a:pt x="309" y="75"/>
                  </a:lnTo>
                  <a:lnTo>
                    <a:pt x="309" y="76"/>
                  </a:lnTo>
                  <a:lnTo>
                    <a:pt x="310" y="76"/>
                  </a:lnTo>
                  <a:lnTo>
                    <a:pt x="310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10" y="82"/>
                  </a:lnTo>
                  <a:lnTo>
                    <a:pt x="310" y="84"/>
                  </a:lnTo>
                  <a:lnTo>
                    <a:pt x="309" y="85"/>
                  </a:lnTo>
                  <a:lnTo>
                    <a:pt x="308" y="86"/>
                  </a:lnTo>
                  <a:lnTo>
                    <a:pt x="309" y="86"/>
                  </a:lnTo>
                  <a:lnTo>
                    <a:pt x="310" y="85"/>
                  </a:lnTo>
                  <a:lnTo>
                    <a:pt x="310" y="89"/>
                  </a:lnTo>
                  <a:lnTo>
                    <a:pt x="309" y="90"/>
                  </a:lnTo>
                  <a:lnTo>
                    <a:pt x="309" y="92"/>
                  </a:lnTo>
                  <a:lnTo>
                    <a:pt x="308" y="93"/>
                  </a:lnTo>
                  <a:lnTo>
                    <a:pt x="309" y="93"/>
                  </a:lnTo>
                  <a:lnTo>
                    <a:pt x="310" y="94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6"/>
                  </a:lnTo>
                  <a:lnTo>
                    <a:pt x="309" y="98"/>
                  </a:lnTo>
                  <a:lnTo>
                    <a:pt x="310" y="99"/>
                  </a:lnTo>
                  <a:lnTo>
                    <a:pt x="310" y="100"/>
                  </a:lnTo>
                  <a:lnTo>
                    <a:pt x="310" y="103"/>
                  </a:lnTo>
                  <a:lnTo>
                    <a:pt x="310" y="104"/>
                  </a:lnTo>
                  <a:lnTo>
                    <a:pt x="311" y="104"/>
                  </a:lnTo>
                  <a:lnTo>
                    <a:pt x="311" y="106"/>
                  </a:lnTo>
                  <a:lnTo>
                    <a:pt x="311" y="107"/>
                  </a:lnTo>
                  <a:lnTo>
                    <a:pt x="313" y="108"/>
                  </a:lnTo>
                  <a:lnTo>
                    <a:pt x="313" y="109"/>
                  </a:lnTo>
                  <a:lnTo>
                    <a:pt x="311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1" y="111"/>
                  </a:lnTo>
                  <a:lnTo>
                    <a:pt x="311" y="112"/>
                  </a:lnTo>
                  <a:lnTo>
                    <a:pt x="310" y="112"/>
                  </a:lnTo>
                  <a:lnTo>
                    <a:pt x="309" y="112"/>
                  </a:lnTo>
                  <a:lnTo>
                    <a:pt x="309" y="114"/>
                  </a:lnTo>
                  <a:lnTo>
                    <a:pt x="309" y="115"/>
                  </a:lnTo>
                  <a:lnTo>
                    <a:pt x="310" y="115"/>
                  </a:lnTo>
                  <a:lnTo>
                    <a:pt x="310" y="114"/>
                  </a:lnTo>
                  <a:lnTo>
                    <a:pt x="310" y="115"/>
                  </a:lnTo>
                  <a:lnTo>
                    <a:pt x="310" y="116"/>
                  </a:lnTo>
                  <a:lnTo>
                    <a:pt x="311" y="116"/>
                  </a:lnTo>
                  <a:lnTo>
                    <a:pt x="311" y="115"/>
                  </a:lnTo>
                  <a:lnTo>
                    <a:pt x="313" y="114"/>
                  </a:lnTo>
                  <a:lnTo>
                    <a:pt x="314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5" y="116"/>
                  </a:lnTo>
                  <a:lnTo>
                    <a:pt x="315" y="117"/>
                  </a:lnTo>
                  <a:lnTo>
                    <a:pt x="315" y="118"/>
                  </a:lnTo>
                  <a:lnTo>
                    <a:pt x="314" y="118"/>
                  </a:lnTo>
                  <a:lnTo>
                    <a:pt x="314" y="119"/>
                  </a:lnTo>
                  <a:lnTo>
                    <a:pt x="313" y="119"/>
                  </a:lnTo>
                  <a:lnTo>
                    <a:pt x="313" y="118"/>
                  </a:lnTo>
                  <a:lnTo>
                    <a:pt x="311" y="118"/>
                  </a:lnTo>
                  <a:lnTo>
                    <a:pt x="313" y="121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3" y="124"/>
                  </a:lnTo>
                  <a:lnTo>
                    <a:pt x="314" y="121"/>
                  </a:lnTo>
                  <a:lnTo>
                    <a:pt x="316" y="120"/>
                  </a:lnTo>
                  <a:lnTo>
                    <a:pt x="317" y="120"/>
                  </a:lnTo>
                  <a:lnTo>
                    <a:pt x="317" y="121"/>
                  </a:lnTo>
                  <a:lnTo>
                    <a:pt x="318" y="121"/>
                  </a:lnTo>
                  <a:lnTo>
                    <a:pt x="317" y="123"/>
                  </a:lnTo>
                  <a:lnTo>
                    <a:pt x="316" y="124"/>
                  </a:lnTo>
                  <a:lnTo>
                    <a:pt x="317" y="124"/>
                  </a:lnTo>
                  <a:lnTo>
                    <a:pt x="318" y="124"/>
                  </a:lnTo>
                  <a:lnTo>
                    <a:pt x="317" y="125"/>
                  </a:lnTo>
                  <a:lnTo>
                    <a:pt x="317" y="126"/>
                  </a:lnTo>
                  <a:lnTo>
                    <a:pt x="317" y="127"/>
                  </a:lnTo>
                  <a:lnTo>
                    <a:pt x="318" y="128"/>
                  </a:lnTo>
                  <a:lnTo>
                    <a:pt x="318" y="129"/>
                  </a:lnTo>
                  <a:lnTo>
                    <a:pt x="318" y="132"/>
                  </a:lnTo>
                  <a:lnTo>
                    <a:pt x="317" y="132"/>
                  </a:lnTo>
                  <a:lnTo>
                    <a:pt x="318" y="132"/>
                  </a:lnTo>
                  <a:lnTo>
                    <a:pt x="318" y="133"/>
                  </a:lnTo>
                  <a:lnTo>
                    <a:pt x="316" y="133"/>
                  </a:lnTo>
                  <a:lnTo>
                    <a:pt x="316" y="134"/>
                  </a:lnTo>
                  <a:lnTo>
                    <a:pt x="315" y="135"/>
                  </a:lnTo>
                  <a:lnTo>
                    <a:pt x="314" y="135"/>
                  </a:lnTo>
                  <a:lnTo>
                    <a:pt x="313" y="135"/>
                  </a:lnTo>
                  <a:lnTo>
                    <a:pt x="313" y="134"/>
                  </a:lnTo>
                  <a:lnTo>
                    <a:pt x="311" y="134"/>
                  </a:lnTo>
                  <a:lnTo>
                    <a:pt x="313" y="135"/>
                  </a:lnTo>
                  <a:lnTo>
                    <a:pt x="313" y="136"/>
                  </a:lnTo>
                  <a:lnTo>
                    <a:pt x="314" y="136"/>
                  </a:lnTo>
                  <a:lnTo>
                    <a:pt x="315" y="136"/>
                  </a:lnTo>
                  <a:lnTo>
                    <a:pt x="316" y="137"/>
                  </a:lnTo>
                  <a:lnTo>
                    <a:pt x="316" y="138"/>
                  </a:lnTo>
                  <a:lnTo>
                    <a:pt x="315" y="138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3" y="140"/>
                  </a:lnTo>
                  <a:lnTo>
                    <a:pt x="314" y="141"/>
                  </a:lnTo>
                  <a:lnTo>
                    <a:pt x="313" y="141"/>
                  </a:lnTo>
                  <a:lnTo>
                    <a:pt x="311" y="142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8" y="143"/>
                  </a:lnTo>
                  <a:lnTo>
                    <a:pt x="308" y="144"/>
                  </a:lnTo>
                  <a:lnTo>
                    <a:pt x="309" y="144"/>
                  </a:lnTo>
                  <a:lnTo>
                    <a:pt x="310" y="145"/>
                  </a:lnTo>
                  <a:lnTo>
                    <a:pt x="310" y="144"/>
                  </a:lnTo>
                  <a:lnTo>
                    <a:pt x="311" y="143"/>
                  </a:lnTo>
                  <a:lnTo>
                    <a:pt x="313" y="144"/>
                  </a:lnTo>
                  <a:lnTo>
                    <a:pt x="314" y="145"/>
                  </a:lnTo>
                  <a:lnTo>
                    <a:pt x="313" y="146"/>
                  </a:lnTo>
                  <a:lnTo>
                    <a:pt x="313" y="148"/>
                  </a:lnTo>
                  <a:lnTo>
                    <a:pt x="311" y="149"/>
                  </a:lnTo>
                  <a:lnTo>
                    <a:pt x="311" y="150"/>
                  </a:lnTo>
                  <a:lnTo>
                    <a:pt x="310" y="151"/>
                  </a:lnTo>
                  <a:lnTo>
                    <a:pt x="310" y="152"/>
                  </a:lnTo>
                  <a:lnTo>
                    <a:pt x="310" y="153"/>
                  </a:lnTo>
                  <a:lnTo>
                    <a:pt x="310" y="154"/>
                  </a:lnTo>
                  <a:lnTo>
                    <a:pt x="309" y="154"/>
                  </a:lnTo>
                  <a:lnTo>
                    <a:pt x="308" y="154"/>
                  </a:lnTo>
                  <a:lnTo>
                    <a:pt x="308" y="156"/>
                  </a:lnTo>
                  <a:lnTo>
                    <a:pt x="307" y="156"/>
                  </a:lnTo>
                  <a:lnTo>
                    <a:pt x="306" y="157"/>
                  </a:lnTo>
                  <a:lnTo>
                    <a:pt x="306" y="158"/>
                  </a:lnTo>
                  <a:lnTo>
                    <a:pt x="303" y="160"/>
                  </a:lnTo>
                  <a:lnTo>
                    <a:pt x="298" y="167"/>
                  </a:lnTo>
                  <a:lnTo>
                    <a:pt x="297" y="168"/>
                  </a:lnTo>
                  <a:lnTo>
                    <a:pt x="296" y="169"/>
                  </a:lnTo>
                  <a:lnTo>
                    <a:pt x="294" y="169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7" y="168"/>
                  </a:lnTo>
                  <a:lnTo>
                    <a:pt x="297" y="169"/>
                  </a:lnTo>
                  <a:lnTo>
                    <a:pt x="297" y="170"/>
                  </a:lnTo>
                  <a:lnTo>
                    <a:pt x="296" y="170"/>
                  </a:lnTo>
                  <a:lnTo>
                    <a:pt x="296" y="171"/>
                  </a:lnTo>
                  <a:lnTo>
                    <a:pt x="294" y="173"/>
                  </a:lnTo>
                  <a:lnTo>
                    <a:pt x="293" y="175"/>
                  </a:lnTo>
                  <a:lnTo>
                    <a:pt x="292" y="176"/>
                  </a:lnTo>
                  <a:lnTo>
                    <a:pt x="291" y="177"/>
                  </a:lnTo>
                  <a:lnTo>
                    <a:pt x="290" y="177"/>
                  </a:lnTo>
                  <a:lnTo>
                    <a:pt x="289" y="177"/>
                  </a:lnTo>
                  <a:lnTo>
                    <a:pt x="288" y="178"/>
                  </a:lnTo>
                  <a:lnTo>
                    <a:pt x="286" y="179"/>
                  </a:lnTo>
                  <a:lnTo>
                    <a:pt x="286" y="181"/>
                  </a:lnTo>
                  <a:lnTo>
                    <a:pt x="288" y="182"/>
                  </a:lnTo>
                  <a:lnTo>
                    <a:pt x="288" y="183"/>
                  </a:lnTo>
                  <a:lnTo>
                    <a:pt x="289" y="183"/>
                  </a:lnTo>
                  <a:lnTo>
                    <a:pt x="288" y="184"/>
                  </a:lnTo>
                  <a:lnTo>
                    <a:pt x="286" y="184"/>
                  </a:lnTo>
                  <a:lnTo>
                    <a:pt x="286" y="183"/>
                  </a:lnTo>
                  <a:lnTo>
                    <a:pt x="285" y="183"/>
                  </a:lnTo>
                  <a:lnTo>
                    <a:pt x="285" y="184"/>
                  </a:lnTo>
                  <a:lnTo>
                    <a:pt x="284" y="184"/>
                  </a:lnTo>
                  <a:lnTo>
                    <a:pt x="284" y="185"/>
                  </a:lnTo>
                  <a:lnTo>
                    <a:pt x="284" y="186"/>
                  </a:lnTo>
                  <a:lnTo>
                    <a:pt x="283" y="186"/>
                  </a:lnTo>
                  <a:lnTo>
                    <a:pt x="282" y="187"/>
                  </a:lnTo>
                  <a:lnTo>
                    <a:pt x="281" y="187"/>
                  </a:lnTo>
                  <a:lnTo>
                    <a:pt x="280" y="188"/>
                  </a:lnTo>
                  <a:lnTo>
                    <a:pt x="278" y="190"/>
                  </a:lnTo>
                  <a:lnTo>
                    <a:pt x="274" y="192"/>
                  </a:lnTo>
                  <a:lnTo>
                    <a:pt x="269" y="195"/>
                  </a:lnTo>
                  <a:lnTo>
                    <a:pt x="268" y="195"/>
                  </a:lnTo>
                  <a:lnTo>
                    <a:pt x="268" y="196"/>
                  </a:lnTo>
                  <a:lnTo>
                    <a:pt x="267" y="196"/>
                  </a:lnTo>
                  <a:lnTo>
                    <a:pt x="267" y="198"/>
                  </a:lnTo>
                  <a:lnTo>
                    <a:pt x="266" y="198"/>
                  </a:lnTo>
                  <a:lnTo>
                    <a:pt x="265" y="198"/>
                  </a:lnTo>
                  <a:lnTo>
                    <a:pt x="266" y="199"/>
                  </a:lnTo>
                  <a:lnTo>
                    <a:pt x="266" y="198"/>
                  </a:lnTo>
                  <a:lnTo>
                    <a:pt x="267" y="198"/>
                  </a:lnTo>
                  <a:lnTo>
                    <a:pt x="267" y="199"/>
                  </a:lnTo>
                  <a:lnTo>
                    <a:pt x="266" y="199"/>
                  </a:lnTo>
                  <a:lnTo>
                    <a:pt x="266" y="200"/>
                  </a:lnTo>
                  <a:lnTo>
                    <a:pt x="265" y="200"/>
                  </a:lnTo>
                  <a:lnTo>
                    <a:pt x="264" y="201"/>
                  </a:lnTo>
                  <a:lnTo>
                    <a:pt x="263" y="201"/>
                  </a:lnTo>
                  <a:lnTo>
                    <a:pt x="260" y="202"/>
                  </a:lnTo>
                  <a:lnTo>
                    <a:pt x="259" y="202"/>
                  </a:lnTo>
                  <a:lnTo>
                    <a:pt x="255" y="202"/>
                  </a:lnTo>
                  <a:lnTo>
                    <a:pt x="254" y="202"/>
                  </a:lnTo>
                  <a:lnTo>
                    <a:pt x="252" y="201"/>
                  </a:lnTo>
                  <a:lnTo>
                    <a:pt x="254" y="202"/>
                  </a:lnTo>
                  <a:lnTo>
                    <a:pt x="254" y="203"/>
                  </a:lnTo>
                  <a:lnTo>
                    <a:pt x="252" y="203"/>
                  </a:lnTo>
                  <a:lnTo>
                    <a:pt x="251" y="203"/>
                  </a:lnTo>
                  <a:lnTo>
                    <a:pt x="250" y="204"/>
                  </a:lnTo>
                  <a:lnTo>
                    <a:pt x="249" y="204"/>
                  </a:lnTo>
                  <a:lnTo>
                    <a:pt x="248" y="204"/>
                  </a:lnTo>
                  <a:lnTo>
                    <a:pt x="240" y="208"/>
                  </a:lnTo>
                  <a:lnTo>
                    <a:pt x="240" y="209"/>
                  </a:lnTo>
                  <a:lnTo>
                    <a:pt x="239" y="209"/>
                  </a:lnTo>
                  <a:lnTo>
                    <a:pt x="239" y="210"/>
                  </a:lnTo>
                  <a:lnTo>
                    <a:pt x="238" y="210"/>
                  </a:lnTo>
                  <a:lnTo>
                    <a:pt x="238" y="209"/>
                  </a:lnTo>
                  <a:lnTo>
                    <a:pt x="238" y="207"/>
                  </a:lnTo>
                  <a:lnTo>
                    <a:pt x="236" y="207"/>
                  </a:lnTo>
                  <a:lnTo>
                    <a:pt x="235" y="207"/>
                  </a:lnTo>
                  <a:lnTo>
                    <a:pt x="235" y="208"/>
                  </a:lnTo>
                  <a:lnTo>
                    <a:pt x="236" y="208"/>
                  </a:lnTo>
                  <a:lnTo>
                    <a:pt x="236" y="209"/>
                  </a:lnTo>
                  <a:lnTo>
                    <a:pt x="236" y="210"/>
                  </a:lnTo>
                  <a:lnTo>
                    <a:pt x="234" y="211"/>
                  </a:lnTo>
                  <a:lnTo>
                    <a:pt x="231" y="211"/>
                  </a:lnTo>
                  <a:lnTo>
                    <a:pt x="229" y="212"/>
                  </a:lnTo>
                  <a:lnTo>
                    <a:pt x="225" y="216"/>
                  </a:lnTo>
                  <a:lnTo>
                    <a:pt x="224" y="216"/>
                  </a:lnTo>
                  <a:lnTo>
                    <a:pt x="225" y="215"/>
                  </a:lnTo>
                  <a:lnTo>
                    <a:pt x="224" y="216"/>
                  </a:lnTo>
                  <a:lnTo>
                    <a:pt x="223" y="216"/>
                  </a:lnTo>
                  <a:lnTo>
                    <a:pt x="222" y="217"/>
                  </a:lnTo>
                  <a:lnTo>
                    <a:pt x="221" y="217"/>
                  </a:lnTo>
                  <a:lnTo>
                    <a:pt x="219" y="218"/>
                  </a:lnTo>
                  <a:lnTo>
                    <a:pt x="216" y="220"/>
                  </a:lnTo>
                  <a:lnTo>
                    <a:pt x="215" y="220"/>
                  </a:lnTo>
                  <a:lnTo>
                    <a:pt x="215" y="221"/>
                  </a:lnTo>
                  <a:lnTo>
                    <a:pt x="214" y="221"/>
                  </a:lnTo>
                  <a:lnTo>
                    <a:pt x="213" y="221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4"/>
                  </a:lnTo>
                  <a:lnTo>
                    <a:pt x="210" y="224"/>
                  </a:lnTo>
                  <a:lnTo>
                    <a:pt x="209" y="224"/>
                  </a:lnTo>
                  <a:lnTo>
                    <a:pt x="209" y="225"/>
                  </a:lnTo>
                  <a:lnTo>
                    <a:pt x="208" y="226"/>
                  </a:lnTo>
                  <a:lnTo>
                    <a:pt x="206" y="228"/>
                  </a:lnTo>
                  <a:lnTo>
                    <a:pt x="204" y="232"/>
                  </a:lnTo>
                  <a:lnTo>
                    <a:pt x="202" y="233"/>
                  </a:lnTo>
                  <a:lnTo>
                    <a:pt x="202" y="232"/>
                  </a:lnTo>
                  <a:lnTo>
                    <a:pt x="201" y="230"/>
                  </a:lnTo>
                  <a:lnTo>
                    <a:pt x="200" y="230"/>
                  </a:lnTo>
                  <a:lnTo>
                    <a:pt x="200" y="229"/>
                  </a:lnTo>
                  <a:lnTo>
                    <a:pt x="200" y="228"/>
                  </a:lnTo>
                  <a:lnTo>
                    <a:pt x="199" y="228"/>
                  </a:lnTo>
                  <a:lnTo>
                    <a:pt x="198" y="228"/>
                  </a:lnTo>
                  <a:lnTo>
                    <a:pt x="198" y="229"/>
                  </a:lnTo>
                  <a:lnTo>
                    <a:pt x="199" y="228"/>
                  </a:lnTo>
                  <a:lnTo>
                    <a:pt x="200" y="229"/>
                  </a:lnTo>
                  <a:lnTo>
                    <a:pt x="200" y="230"/>
                  </a:lnTo>
                  <a:lnTo>
                    <a:pt x="200" y="232"/>
                  </a:lnTo>
                  <a:lnTo>
                    <a:pt x="200" y="233"/>
                  </a:lnTo>
                  <a:lnTo>
                    <a:pt x="201" y="233"/>
                  </a:lnTo>
                  <a:lnTo>
                    <a:pt x="202" y="233"/>
                  </a:lnTo>
                  <a:lnTo>
                    <a:pt x="202" y="234"/>
                  </a:lnTo>
                  <a:lnTo>
                    <a:pt x="201" y="235"/>
                  </a:lnTo>
                  <a:lnTo>
                    <a:pt x="201" y="236"/>
                  </a:lnTo>
                  <a:lnTo>
                    <a:pt x="200" y="236"/>
                  </a:lnTo>
                  <a:lnTo>
                    <a:pt x="200" y="237"/>
                  </a:lnTo>
                  <a:lnTo>
                    <a:pt x="199" y="237"/>
                  </a:lnTo>
                  <a:lnTo>
                    <a:pt x="198" y="237"/>
                  </a:lnTo>
                  <a:lnTo>
                    <a:pt x="197" y="238"/>
                  </a:lnTo>
                  <a:lnTo>
                    <a:pt x="197" y="240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9" y="238"/>
                  </a:lnTo>
                  <a:lnTo>
                    <a:pt x="198" y="238"/>
                  </a:lnTo>
                  <a:lnTo>
                    <a:pt x="197" y="242"/>
                  </a:lnTo>
                  <a:lnTo>
                    <a:pt x="194" y="242"/>
                  </a:lnTo>
                  <a:lnTo>
                    <a:pt x="192" y="245"/>
                  </a:lnTo>
                  <a:lnTo>
                    <a:pt x="191" y="248"/>
                  </a:lnTo>
                  <a:lnTo>
                    <a:pt x="190" y="248"/>
                  </a:lnTo>
                  <a:lnTo>
                    <a:pt x="190" y="249"/>
                  </a:lnTo>
                  <a:lnTo>
                    <a:pt x="189" y="249"/>
                  </a:lnTo>
                  <a:lnTo>
                    <a:pt x="189" y="250"/>
                  </a:lnTo>
                  <a:lnTo>
                    <a:pt x="188" y="250"/>
                  </a:lnTo>
                  <a:lnTo>
                    <a:pt x="188" y="251"/>
                  </a:lnTo>
                  <a:lnTo>
                    <a:pt x="186" y="251"/>
                  </a:lnTo>
                  <a:lnTo>
                    <a:pt x="185" y="253"/>
                  </a:lnTo>
                  <a:lnTo>
                    <a:pt x="185" y="254"/>
                  </a:lnTo>
                  <a:lnTo>
                    <a:pt x="185" y="253"/>
                  </a:lnTo>
                  <a:lnTo>
                    <a:pt x="185" y="254"/>
                  </a:lnTo>
                  <a:lnTo>
                    <a:pt x="184" y="254"/>
                  </a:lnTo>
                  <a:lnTo>
                    <a:pt x="184" y="255"/>
                  </a:lnTo>
                  <a:lnTo>
                    <a:pt x="185" y="255"/>
                  </a:lnTo>
                  <a:lnTo>
                    <a:pt x="185" y="257"/>
                  </a:lnTo>
                  <a:lnTo>
                    <a:pt x="184" y="257"/>
                  </a:lnTo>
                  <a:lnTo>
                    <a:pt x="184" y="258"/>
                  </a:lnTo>
                  <a:lnTo>
                    <a:pt x="183" y="257"/>
                  </a:lnTo>
                  <a:lnTo>
                    <a:pt x="182" y="257"/>
                  </a:lnTo>
                  <a:lnTo>
                    <a:pt x="182" y="255"/>
                  </a:lnTo>
                  <a:lnTo>
                    <a:pt x="181" y="253"/>
                  </a:lnTo>
                  <a:lnTo>
                    <a:pt x="181" y="254"/>
                  </a:lnTo>
                  <a:lnTo>
                    <a:pt x="181" y="257"/>
                  </a:lnTo>
                  <a:lnTo>
                    <a:pt x="181" y="258"/>
                  </a:lnTo>
                  <a:lnTo>
                    <a:pt x="181" y="259"/>
                  </a:lnTo>
                  <a:lnTo>
                    <a:pt x="181" y="260"/>
                  </a:lnTo>
                  <a:lnTo>
                    <a:pt x="182" y="260"/>
                  </a:lnTo>
                  <a:lnTo>
                    <a:pt x="181" y="260"/>
                  </a:lnTo>
                  <a:lnTo>
                    <a:pt x="180" y="260"/>
                  </a:lnTo>
                  <a:lnTo>
                    <a:pt x="179" y="260"/>
                  </a:lnTo>
                  <a:lnTo>
                    <a:pt x="177" y="260"/>
                  </a:lnTo>
                  <a:lnTo>
                    <a:pt x="177" y="258"/>
                  </a:lnTo>
                  <a:lnTo>
                    <a:pt x="177" y="257"/>
                  </a:lnTo>
                  <a:lnTo>
                    <a:pt x="176" y="258"/>
                  </a:lnTo>
                  <a:lnTo>
                    <a:pt x="175" y="258"/>
                  </a:lnTo>
                  <a:lnTo>
                    <a:pt x="174" y="260"/>
                  </a:lnTo>
                  <a:lnTo>
                    <a:pt x="174" y="261"/>
                  </a:lnTo>
                  <a:lnTo>
                    <a:pt x="173" y="261"/>
                  </a:lnTo>
                  <a:lnTo>
                    <a:pt x="173" y="260"/>
                  </a:lnTo>
                  <a:lnTo>
                    <a:pt x="172" y="260"/>
                  </a:lnTo>
                  <a:lnTo>
                    <a:pt x="172" y="261"/>
                  </a:lnTo>
                  <a:lnTo>
                    <a:pt x="172" y="262"/>
                  </a:lnTo>
                  <a:lnTo>
                    <a:pt x="171" y="262"/>
                  </a:lnTo>
                  <a:lnTo>
                    <a:pt x="169" y="262"/>
                  </a:lnTo>
                  <a:lnTo>
                    <a:pt x="169" y="261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9" y="262"/>
                  </a:lnTo>
                  <a:lnTo>
                    <a:pt x="169" y="263"/>
                  </a:lnTo>
                  <a:lnTo>
                    <a:pt x="165" y="266"/>
                  </a:lnTo>
                  <a:lnTo>
                    <a:pt x="165" y="267"/>
                  </a:lnTo>
                  <a:lnTo>
                    <a:pt x="164" y="267"/>
                  </a:lnTo>
                  <a:lnTo>
                    <a:pt x="164" y="268"/>
                  </a:lnTo>
                  <a:lnTo>
                    <a:pt x="163" y="269"/>
                  </a:lnTo>
                  <a:lnTo>
                    <a:pt x="164" y="269"/>
                  </a:lnTo>
                  <a:lnTo>
                    <a:pt x="163" y="269"/>
                  </a:lnTo>
                  <a:lnTo>
                    <a:pt x="162" y="270"/>
                  </a:lnTo>
                  <a:lnTo>
                    <a:pt x="160" y="271"/>
                  </a:lnTo>
                  <a:lnTo>
                    <a:pt x="162" y="271"/>
                  </a:lnTo>
                  <a:lnTo>
                    <a:pt x="160" y="271"/>
                  </a:lnTo>
                  <a:lnTo>
                    <a:pt x="159" y="274"/>
                  </a:lnTo>
                  <a:lnTo>
                    <a:pt x="158" y="274"/>
                  </a:lnTo>
                  <a:lnTo>
                    <a:pt x="158" y="275"/>
                  </a:lnTo>
                  <a:lnTo>
                    <a:pt x="157" y="277"/>
                  </a:lnTo>
                  <a:lnTo>
                    <a:pt x="154" y="280"/>
                  </a:lnTo>
                  <a:lnTo>
                    <a:pt x="150" y="283"/>
                  </a:lnTo>
                  <a:lnTo>
                    <a:pt x="147" y="286"/>
                  </a:lnTo>
                  <a:lnTo>
                    <a:pt x="146" y="286"/>
                  </a:lnTo>
                  <a:lnTo>
                    <a:pt x="143" y="288"/>
                  </a:lnTo>
                  <a:lnTo>
                    <a:pt x="142" y="288"/>
                  </a:lnTo>
                  <a:lnTo>
                    <a:pt x="141" y="290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9" y="290"/>
                  </a:lnTo>
                  <a:lnTo>
                    <a:pt x="139" y="288"/>
                  </a:lnTo>
                  <a:lnTo>
                    <a:pt x="138" y="288"/>
                  </a:lnTo>
                  <a:lnTo>
                    <a:pt x="137" y="287"/>
                  </a:lnTo>
                  <a:lnTo>
                    <a:pt x="135" y="286"/>
                  </a:lnTo>
                  <a:lnTo>
                    <a:pt x="134" y="286"/>
                  </a:lnTo>
                  <a:lnTo>
                    <a:pt x="133" y="284"/>
                  </a:lnTo>
                  <a:lnTo>
                    <a:pt x="132" y="283"/>
                  </a:lnTo>
                  <a:lnTo>
                    <a:pt x="132" y="282"/>
                  </a:lnTo>
                  <a:lnTo>
                    <a:pt x="131" y="282"/>
                  </a:lnTo>
                  <a:lnTo>
                    <a:pt x="130" y="282"/>
                  </a:lnTo>
                  <a:lnTo>
                    <a:pt x="130" y="283"/>
                  </a:lnTo>
                  <a:lnTo>
                    <a:pt x="131" y="283"/>
                  </a:lnTo>
                  <a:lnTo>
                    <a:pt x="132" y="283"/>
                  </a:lnTo>
                  <a:lnTo>
                    <a:pt x="132" y="284"/>
                  </a:lnTo>
                  <a:lnTo>
                    <a:pt x="133" y="285"/>
                  </a:lnTo>
                  <a:lnTo>
                    <a:pt x="134" y="287"/>
                  </a:lnTo>
                  <a:lnTo>
                    <a:pt x="135" y="287"/>
                  </a:lnTo>
                  <a:lnTo>
                    <a:pt x="137" y="288"/>
                  </a:lnTo>
                  <a:lnTo>
                    <a:pt x="137" y="290"/>
                  </a:lnTo>
                  <a:lnTo>
                    <a:pt x="137" y="291"/>
                  </a:lnTo>
                  <a:lnTo>
                    <a:pt x="135" y="292"/>
                  </a:lnTo>
                  <a:lnTo>
                    <a:pt x="134" y="292"/>
                  </a:lnTo>
                  <a:lnTo>
                    <a:pt x="135" y="292"/>
                  </a:lnTo>
                  <a:lnTo>
                    <a:pt x="137" y="292"/>
                  </a:lnTo>
                  <a:lnTo>
                    <a:pt x="137" y="293"/>
                  </a:lnTo>
                  <a:lnTo>
                    <a:pt x="137" y="294"/>
                  </a:lnTo>
                  <a:lnTo>
                    <a:pt x="137" y="295"/>
                  </a:lnTo>
                  <a:lnTo>
                    <a:pt x="135" y="296"/>
                  </a:lnTo>
                  <a:lnTo>
                    <a:pt x="137" y="296"/>
                  </a:lnTo>
                  <a:lnTo>
                    <a:pt x="137" y="297"/>
                  </a:lnTo>
                  <a:lnTo>
                    <a:pt x="137" y="299"/>
                  </a:lnTo>
                  <a:lnTo>
                    <a:pt x="137" y="300"/>
                  </a:lnTo>
                  <a:lnTo>
                    <a:pt x="137" y="301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1"/>
                  </a:lnTo>
                  <a:lnTo>
                    <a:pt x="133" y="301"/>
                  </a:lnTo>
                  <a:lnTo>
                    <a:pt x="133" y="300"/>
                  </a:lnTo>
                  <a:lnTo>
                    <a:pt x="133" y="301"/>
                  </a:lnTo>
                  <a:lnTo>
                    <a:pt x="135" y="302"/>
                  </a:lnTo>
                  <a:lnTo>
                    <a:pt x="135" y="303"/>
                  </a:lnTo>
                  <a:lnTo>
                    <a:pt x="134" y="304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8"/>
                  </a:lnTo>
                  <a:lnTo>
                    <a:pt x="133" y="308"/>
                  </a:lnTo>
                  <a:lnTo>
                    <a:pt x="133" y="307"/>
                  </a:lnTo>
                  <a:lnTo>
                    <a:pt x="133" y="308"/>
                  </a:lnTo>
                  <a:lnTo>
                    <a:pt x="133" y="309"/>
                  </a:lnTo>
                  <a:lnTo>
                    <a:pt x="134" y="309"/>
                  </a:lnTo>
                  <a:lnTo>
                    <a:pt x="135" y="310"/>
                  </a:lnTo>
                  <a:lnTo>
                    <a:pt x="135" y="311"/>
                  </a:lnTo>
                  <a:lnTo>
                    <a:pt x="134" y="312"/>
                  </a:lnTo>
                  <a:lnTo>
                    <a:pt x="133" y="312"/>
                  </a:lnTo>
                  <a:lnTo>
                    <a:pt x="134" y="312"/>
                  </a:lnTo>
                  <a:lnTo>
                    <a:pt x="135" y="311"/>
                  </a:lnTo>
                  <a:lnTo>
                    <a:pt x="135" y="312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3"/>
                  </a:lnTo>
                  <a:lnTo>
                    <a:pt x="138" y="313"/>
                  </a:lnTo>
                  <a:lnTo>
                    <a:pt x="138" y="315"/>
                  </a:lnTo>
                  <a:lnTo>
                    <a:pt x="139" y="315"/>
                  </a:lnTo>
                  <a:lnTo>
                    <a:pt x="139" y="316"/>
                  </a:lnTo>
                  <a:lnTo>
                    <a:pt x="139" y="317"/>
                  </a:lnTo>
                  <a:lnTo>
                    <a:pt x="140" y="316"/>
                  </a:lnTo>
                  <a:lnTo>
                    <a:pt x="140" y="317"/>
                  </a:lnTo>
                  <a:lnTo>
                    <a:pt x="140" y="318"/>
                  </a:lnTo>
                  <a:lnTo>
                    <a:pt x="140" y="317"/>
                  </a:lnTo>
                  <a:lnTo>
                    <a:pt x="141" y="317"/>
                  </a:lnTo>
                  <a:lnTo>
                    <a:pt x="142" y="317"/>
                  </a:lnTo>
                  <a:lnTo>
                    <a:pt x="142" y="318"/>
                  </a:lnTo>
                  <a:lnTo>
                    <a:pt x="143" y="318"/>
                  </a:lnTo>
                  <a:lnTo>
                    <a:pt x="143" y="319"/>
                  </a:lnTo>
                  <a:lnTo>
                    <a:pt x="143" y="320"/>
                  </a:lnTo>
                  <a:lnTo>
                    <a:pt x="144" y="320"/>
                  </a:lnTo>
                  <a:lnTo>
                    <a:pt x="143" y="321"/>
                  </a:lnTo>
                  <a:lnTo>
                    <a:pt x="143" y="322"/>
                  </a:lnTo>
                  <a:lnTo>
                    <a:pt x="144" y="322"/>
                  </a:lnTo>
                  <a:lnTo>
                    <a:pt x="144" y="324"/>
                  </a:lnTo>
                  <a:lnTo>
                    <a:pt x="144" y="325"/>
                  </a:lnTo>
                  <a:lnTo>
                    <a:pt x="146" y="325"/>
                  </a:lnTo>
                  <a:lnTo>
                    <a:pt x="147" y="325"/>
                  </a:lnTo>
                  <a:lnTo>
                    <a:pt x="147" y="326"/>
                  </a:lnTo>
                  <a:lnTo>
                    <a:pt x="147" y="327"/>
                  </a:lnTo>
                  <a:lnTo>
                    <a:pt x="146" y="327"/>
                  </a:lnTo>
                  <a:lnTo>
                    <a:pt x="146" y="328"/>
                  </a:lnTo>
                  <a:lnTo>
                    <a:pt x="146" y="329"/>
                  </a:lnTo>
                  <a:lnTo>
                    <a:pt x="146" y="330"/>
                  </a:lnTo>
                  <a:lnTo>
                    <a:pt x="144" y="330"/>
                  </a:lnTo>
                  <a:lnTo>
                    <a:pt x="144" y="329"/>
                  </a:lnTo>
                  <a:lnTo>
                    <a:pt x="144" y="330"/>
                  </a:lnTo>
                  <a:lnTo>
                    <a:pt x="144" y="332"/>
                  </a:lnTo>
                  <a:lnTo>
                    <a:pt x="146" y="332"/>
                  </a:lnTo>
                  <a:lnTo>
                    <a:pt x="144" y="332"/>
                  </a:lnTo>
                  <a:lnTo>
                    <a:pt x="146" y="333"/>
                  </a:lnTo>
                  <a:lnTo>
                    <a:pt x="146" y="334"/>
                  </a:lnTo>
                  <a:lnTo>
                    <a:pt x="146" y="335"/>
                  </a:lnTo>
                  <a:lnTo>
                    <a:pt x="144" y="335"/>
                  </a:lnTo>
                  <a:lnTo>
                    <a:pt x="146" y="335"/>
                  </a:lnTo>
                  <a:lnTo>
                    <a:pt x="146" y="336"/>
                  </a:lnTo>
                  <a:lnTo>
                    <a:pt x="146" y="337"/>
                  </a:lnTo>
                  <a:lnTo>
                    <a:pt x="147" y="336"/>
                  </a:lnTo>
                  <a:lnTo>
                    <a:pt x="147" y="333"/>
                  </a:lnTo>
                  <a:lnTo>
                    <a:pt x="147" y="335"/>
                  </a:lnTo>
                  <a:lnTo>
                    <a:pt x="147" y="336"/>
                  </a:lnTo>
                  <a:lnTo>
                    <a:pt x="147" y="339"/>
                  </a:lnTo>
                  <a:lnTo>
                    <a:pt x="148" y="342"/>
                  </a:lnTo>
                  <a:lnTo>
                    <a:pt x="150" y="345"/>
                  </a:lnTo>
                  <a:lnTo>
                    <a:pt x="151" y="347"/>
                  </a:lnTo>
                  <a:lnTo>
                    <a:pt x="151" y="349"/>
                  </a:lnTo>
                  <a:lnTo>
                    <a:pt x="151" y="352"/>
                  </a:lnTo>
                  <a:lnTo>
                    <a:pt x="151" y="353"/>
                  </a:lnTo>
                  <a:lnTo>
                    <a:pt x="152" y="355"/>
                  </a:lnTo>
                  <a:lnTo>
                    <a:pt x="152" y="358"/>
                  </a:lnTo>
                  <a:lnTo>
                    <a:pt x="154" y="359"/>
                  </a:lnTo>
                  <a:lnTo>
                    <a:pt x="154" y="362"/>
                  </a:lnTo>
                  <a:lnTo>
                    <a:pt x="152" y="370"/>
                  </a:lnTo>
                  <a:lnTo>
                    <a:pt x="152" y="371"/>
                  </a:lnTo>
                  <a:lnTo>
                    <a:pt x="152" y="372"/>
                  </a:lnTo>
                  <a:lnTo>
                    <a:pt x="154" y="372"/>
                  </a:lnTo>
                  <a:lnTo>
                    <a:pt x="155" y="374"/>
                  </a:lnTo>
                  <a:lnTo>
                    <a:pt x="155" y="375"/>
                  </a:lnTo>
                  <a:lnTo>
                    <a:pt x="156" y="375"/>
                  </a:lnTo>
                  <a:lnTo>
                    <a:pt x="156" y="374"/>
                  </a:lnTo>
                  <a:lnTo>
                    <a:pt x="156" y="372"/>
                  </a:lnTo>
                  <a:lnTo>
                    <a:pt x="156" y="371"/>
                  </a:lnTo>
                  <a:lnTo>
                    <a:pt x="155" y="369"/>
                  </a:lnTo>
                  <a:lnTo>
                    <a:pt x="155" y="368"/>
                  </a:lnTo>
                  <a:lnTo>
                    <a:pt x="156" y="367"/>
                  </a:lnTo>
                  <a:lnTo>
                    <a:pt x="156" y="366"/>
                  </a:lnTo>
                  <a:lnTo>
                    <a:pt x="156" y="367"/>
                  </a:lnTo>
                  <a:lnTo>
                    <a:pt x="157" y="367"/>
                  </a:lnTo>
                  <a:lnTo>
                    <a:pt x="156" y="364"/>
                  </a:lnTo>
                  <a:lnTo>
                    <a:pt x="157" y="363"/>
                  </a:lnTo>
                  <a:lnTo>
                    <a:pt x="157" y="362"/>
                  </a:lnTo>
                  <a:lnTo>
                    <a:pt x="158" y="362"/>
                  </a:lnTo>
                  <a:lnTo>
                    <a:pt x="158" y="363"/>
                  </a:lnTo>
                  <a:lnTo>
                    <a:pt x="159" y="369"/>
                  </a:lnTo>
                  <a:lnTo>
                    <a:pt x="159" y="368"/>
                  </a:lnTo>
                  <a:lnTo>
                    <a:pt x="159" y="366"/>
                  </a:lnTo>
                  <a:lnTo>
                    <a:pt x="159" y="364"/>
                  </a:lnTo>
                  <a:lnTo>
                    <a:pt x="160" y="364"/>
                  </a:lnTo>
                  <a:lnTo>
                    <a:pt x="159" y="369"/>
                  </a:lnTo>
                  <a:lnTo>
                    <a:pt x="159" y="371"/>
                  </a:lnTo>
                  <a:lnTo>
                    <a:pt x="159" y="372"/>
                  </a:lnTo>
                  <a:lnTo>
                    <a:pt x="158" y="377"/>
                  </a:lnTo>
                  <a:lnTo>
                    <a:pt x="158" y="382"/>
                  </a:lnTo>
                  <a:lnTo>
                    <a:pt x="159" y="388"/>
                  </a:lnTo>
                  <a:lnTo>
                    <a:pt x="159" y="389"/>
                  </a:lnTo>
                  <a:lnTo>
                    <a:pt x="160" y="389"/>
                  </a:lnTo>
                  <a:lnTo>
                    <a:pt x="160" y="388"/>
                  </a:lnTo>
                  <a:lnTo>
                    <a:pt x="160" y="389"/>
                  </a:lnTo>
                  <a:lnTo>
                    <a:pt x="162" y="388"/>
                  </a:lnTo>
                  <a:lnTo>
                    <a:pt x="162" y="389"/>
                  </a:lnTo>
                  <a:lnTo>
                    <a:pt x="160" y="392"/>
                  </a:lnTo>
                  <a:lnTo>
                    <a:pt x="159" y="393"/>
                  </a:lnTo>
                  <a:lnTo>
                    <a:pt x="158" y="395"/>
                  </a:lnTo>
                  <a:lnTo>
                    <a:pt x="158" y="396"/>
                  </a:lnTo>
                  <a:lnTo>
                    <a:pt x="158" y="397"/>
                  </a:lnTo>
                  <a:lnTo>
                    <a:pt x="158" y="399"/>
                  </a:lnTo>
                  <a:lnTo>
                    <a:pt x="158" y="400"/>
                  </a:lnTo>
                  <a:lnTo>
                    <a:pt x="158" y="401"/>
                  </a:lnTo>
                  <a:lnTo>
                    <a:pt x="158" y="402"/>
                  </a:lnTo>
                  <a:lnTo>
                    <a:pt x="156" y="406"/>
                  </a:lnTo>
                  <a:lnTo>
                    <a:pt x="156" y="411"/>
                  </a:lnTo>
                  <a:lnTo>
                    <a:pt x="156" y="414"/>
                  </a:lnTo>
                  <a:lnTo>
                    <a:pt x="156" y="416"/>
                  </a:lnTo>
                  <a:lnTo>
                    <a:pt x="155" y="416"/>
                  </a:lnTo>
                  <a:lnTo>
                    <a:pt x="155" y="414"/>
                  </a:lnTo>
                  <a:lnTo>
                    <a:pt x="155" y="413"/>
                  </a:lnTo>
                  <a:lnTo>
                    <a:pt x="154" y="413"/>
                  </a:lnTo>
                  <a:lnTo>
                    <a:pt x="154" y="414"/>
                  </a:lnTo>
                  <a:lnTo>
                    <a:pt x="155" y="414"/>
                  </a:lnTo>
                  <a:lnTo>
                    <a:pt x="155" y="416"/>
                  </a:lnTo>
                  <a:lnTo>
                    <a:pt x="154" y="417"/>
                  </a:lnTo>
                  <a:lnTo>
                    <a:pt x="154" y="418"/>
                  </a:lnTo>
                  <a:lnTo>
                    <a:pt x="154" y="419"/>
                  </a:lnTo>
                  <a:lnTo>
                    <a:pt x="154" y="420"/>
                  </a:lnTo>
                  <a:lnTo>
                    <a:pt x="154" y="421"/>
                  </a:lnTo>
                  <a:lnTo>
                    <a:pt x="154" y="422"/>
                  </a:lnTo>
                  <a:lnTo>
                    <a:pt x="155" y="421"/>
                  </a:lnTo>
                  <a:lnTo>
                    <a:pt x="155" y="420"/>
                  </a:lnTo>
                  <a:lnTo>
                    <a:pt x="155" y="419"/>
                  </a:lnTo>
                  <a:lnTo>
                    <a:pt x="156" y="419"/>
                  </a:lnTo>
                  <a:lnTo>
                    <a:pt x="157" y="420"/>
                  </a:lnTo>
                  <a:lnTo>
                    <a:pt x="158" y="420"/>
                  </a:lnTo>
                  <a:lnTo>
                    <a:pt x="158" y="418"/>
                  </a:lnTo>
                  <a:lnTo>
                    <a:pt x="158" y="417"/>
                  </a:lnTo>
                  <a:lnTo>
                    <a:pt x="159" y="417"/>
                  </a:lnTo>
                  <a:lnTo>
                    <a:pt x="159" y="418"/>
                  </a:lnTo>
                  <a:lnTo>
                    <a:pt x="159" y="419"/>
                  </a:lnTo>
                  <a:lnTo>
                    <a:pt x="158" y="425"/>
                  </a:lnTo>
                  <a:lnTo>
                    <a:pt x="158" y="426"/>
                  </a:lnTo>
                  <a:lnTo>
                    <a:pt x="158" y="427"/>
                  </a:lnTo>
                  <a:lnTo>
                    <a:pt x="158" y="428"/>
                  </a:lnTo>
                  <a:lnTo>
                    <a:pt x="157" y="429"/>
                  </a:lnTo>
                  <a:lnTo>
                    <a:pt x="152" y="436"/>
                  </a:lnTo>
                  <a:lnTo>
                    <a:pt x="149" y="439"/>
                  </a:lnTo>
                  <a:lnTo>
                    <a:pt x="149" y="441"/>
                  </a:lnTo>
                  <a:lnTo>
                    <a:pt x="149" y="442"/>
                  </a:lnTo>
                  <a:lnTo>
                    <a:pt x="147" y="444"/>
                  </a:lnTo>
                  <a:lnTo>
                    <a:pt x="138" y="449"/>
                  </a:lnTo>
                  <a:lnTo>
                    <a:pt x="133" y="451"/>
                  </a:lnTo>
                  <a:lnTo>
                    <a:pt x="127" y="452"/>
                  </a:lnTo>
                  <a:lnTo>
                    <a:pt x="124" y="453"/>
                  </a:lnTo>
                  <a:lnTo>
                    <a:pt x="123" y="454"/>
                  </a:lnTo>
                  <a:lnTo>
                    <a:pt x="119" y="455"/>
                  </a:lnTo>
                  <a:lnTo>
                    <a:pt x="118" y="455"/>
                  </a:lnTo>
                  <a:lnTo>
                    <a:pt x="112" y="458"/>
                  </a:lnTo>
                  <a:lnTo>
                    <a:pt x="106" y="460"/>
                  </a:lnTo>
                  <a:lnTo>
                    <a:pt x="101" y="462"/>
                  </a:lnTo>
                  <a:lnTo>
                    <a:pt x="98" y="463"/>
                  </a:lnTo>
                  <a:lnTo>
                    <a:pt x="93" y="467"/>
                  </a:lnTo>
                  <a:lnTo>
                    <a:pt x="92" y="467"/>
                  </a:lnTo>
                  <a:lnTo>
                    <a:pt x="92" y="466"/>
                  </a:lnTo>
                  <a:lnTo>
                    <a:pt x="93" y="466"/>
                  </a:lnTo>
                  <a:lnTo>
                    <a:pt x="93" y="464"/>
                  </a:lnTo>
                  <a:lnTo>
                    <a:pt x="93" y="466"/>
                  </a:lnTo>
                  <a:lnTo>
                    <a:pt x="92" y="466"/>
                  </a:lnTo>
                  <a:lnTo>
                    <a:pt x="91" y="467"/>
                  </a:lnTo>
                  <a:lnTo>
                    <a:pt x="90" y="467"/>
                  </a:lnTo>
                  <a:lnTo>
                    <a:pt x="90" y="468"/>
                  </a:lnTo>
                  <a:lnTo>
                    <a:pt x="90" y="467"/>
                  </a:lnTo>
                  <a:lnTo>
                    <a:pt x="91" y="467"/>
                  </a:lnTo>
                  <a:lnTo>
                    <a:pt x="90" y="468"/>
                  </a:lnTo>
                  <a:lnTo>
                    <a:pt x="89" y="469"/>
                  </a:lnTo>
                  <a:lnTo>
                    <a:pt x="88" y="469"/>
                  </a:lnTo>
                  <a:lnTo>
                    <a:pt x="80" y="475"/>
                  </a:lnTo>
                  <a:lnTo>
                    <a:pt x="79" y="476"/>
                  </a:lnTo>
                  <a:lnTo>
                    <a:pt x="77" y="478"/>
                  </a:lnTo>
                  <a:lnTo>
                    <a:pt x="76" y="479"/>
                  </a:lnTo>
                  <a:lnTo>
                    <a:pt x="76" y="481"/>
                  </a:lnTo>
                  <a:lnTo>
                    <a:pt x="76" y="483"/>
                  </a:lnTo>
                  <a:lnTo>
                    <a:pt x="76" y="484"/>
                  </a:lnTo>
                  <a:lnTo>
                    <a:pt x="75" y="484"/>
                  </a:lnTo>
                  <a:lnTo>
                    <a:pt x="75" y="485"/>
                  </a:lnTo>
                  <a:lnTo>
                    <a:pt x="74" y="486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2" y="488"/>
                  </a:lnTo>
                  <a:lnTo>
                    <a:pt x="71" y="489"/>
                  </a:lnTo>
                  <a:lnTo>
                    <a:pt x="71" y="488"/>
                  </a:lnTo>
                  <a:lnTo>
                    <a:pt x="70" y="488"/>
                  </a:lnTo>
                  <a:lnTo>
                    <a:pt x="68" y="488"/>
                  </a:lnTo>
                  <a:lnTo>
                    <a:pt x="68" y="489"/>
                  </a:lnTo>
                  <a:lnTo>
                    <a:pt x="68" y="491"/>
                  </a:lnTo>
                  <a:lnTo>
                    <a:pt x="68" y="489"/>
                  </a:lnTo>
                  <a:lnTo>
                    <a:pt x="70" y="488"/>
                  </a:lnTo>
                  <a:lnTo>
                    <a:pt x="70" y="489"/>
                  </a:lnTo>
                  <a:lnTo>
                    <a:pt x="71" y="489"/>
                  </a:lnTo>
                  <a:lnTo>
                    <a:pt x="71" y="491"/>
                  </a:lnTo>
                  <a:lnTo>
                    <a:pt x="72" y="491"/>
                  </a:lnTo>
                  <a:lnTo>
                    <a:pt x="72" y="492"/>
                  </a:lnTo>
                  <a:lnTo>
                    <a:pt x="73" y="492"/>
                  </a:lnTo>
                  <a:lnTo>
                    <a:pt x="73" y="493"/>
                  </a:lnTo>
                  <a:lnTo>
                    <a:pt x="73" y="494"/>
                  </a:lnTo>
                  <a:lnTo>
                    <a:pt x="74" y="495"/>
                  </a:lnTo>
                  <a:lnTo>
                    <a:pt x="74" y="496"/>
                  </a:lnTo>
                  <a:lnTo>
                    <a:pt x="75" y="495"/>
                  </a:lnTo>
                  <a:lnTo>
                    <a:pt x="75" y="496"/>
                  </a:lnTo>
                  <a:lnTo>
                    <a:pt x="76" y="496"/>
                  </a:lnTo>
                  <a:lnTo>
                    <a:pt x="77" y="497"/>
                  </a:lnTo>
                  <a:lnTo>
                    <a:pt x="77" y="498"/>
                  </a:lnTo>
                  <a:lnTo>
                    <a:pt x="79" y="498"/>
                  </a:lnTo>
                  <a:lnTo>
                    <a:pt x="79" y="500"/>
                  </a:lnTo>
                  <a:lnTo>
                    <a:pt x="80" y="500"/>
                  </a:lnTo>
                  <a:lnTo>
                    <a:pt x="80" y="498"/>
                  </a:lnTo>
                  <a:lnTo>
                    <a:pt x="80" y="497"/>
                  </a:lnTo>
                  <a:lnTo>
                    <a:pt x="80" y="496"/>
                  </a:lnTo>
                  <a:lnTo>
                    <a:pt x="81" y="495"/>
                  </a:lnTo>
                  <a:lnTo>
                    <a:pt x="81" y="494"/>
                  </a:lnTo>
                  <a:lnTo>
                    <a:pt x="81" y="493"/>
                  </a:lnTo>
                  <a:lnTo>
                    <a:pt x="82" y="493"/>
                  </a:lnTo>
                  <a:lnTo>
                    <a:pt x="82" y="498"/>
                  </a:lnTo>
                  <a:lnTo>
                    <a:pt x="81" y="508"/>
                  </a:lnTo>
                  <a:lnTo>
                    <a:pt x="81" y="511"/>
                  </a:lnTo>
                  <a:lnTo>
                    <a:pt x="81" y="512"/>
                  </a:lnTo>
                  <a:lnTo>
                    <a:pt x="81" y="513"/>
                  </a:lnTo>
                  <a:lnTo>
                    <a:pt x="81" y="516"/>
                  </a:lnTo>
                  <a:lnTo>
                    <a:pt x="80" y="517"/>
                  </a:lnTo>
                  <a:lnTo>
                    <a:pt x="80" y="518"/>
                  </a:lnTo>
                  <a:lnTo>
                    <a:pt x="81" y="518"/>
                  </a:lnTo>
                  <a:lnTo>
                    <a:pt x="76" y="518"/>
                  </a:lnTo>
                  <a:lnTo>
                    <a:pt x="72" y="518"/>
                  </a:lnTo>
                  <a:lnTo>
                    <a:pt x="68" y="519"/>
                  </a:lnTo>
                  <a:lnTo>
                    <a:pt x="64" y="519"/>
                  </a:lnTo>
                  <a:lnTo>
                    <a:pt x="63" y="518"/>
                  </a:lnTo>
                  <a:lnTo>
                    <a:pt x="60" y="518"/>
                  </a:lnTo>
                  <a:lnTo>
                    <a:pt x="59" y="518"/>
                  </a:lnTo>
                  <a:lnTo>
                    <a:pt x="58" y="518"/>
                  </a:lnTo>
                  <a:lnTo>
                    <a:pt x="57" y="518"/>
                  </a:lnTo>
                  <a:close/>
                  <a:moveTo>
                    <a:pt x="134" y="47"/>
                  </a:moveTo>
                  <a:lnTo>
                    <a:pt x="133" y="48"/>
                  </a:lnTo>
                  <a:lnTo>
                    <a:pt x="133" y="49"/>
                  </a:lnTo>
                  <a:lnTo>
                    <a:pt x="133" y="50"/>
                  </a:lnTo>
                  <a:lnTo>
                    <a:pt x="134" y="50"/>
                  </a:lnTo>
                  <a:lnTo>
                    <a:pt x="135" y="50"/>
                  </a:lnTo>
                  <a:lnTo>
                    <a:pt x="135" y="49"/>
                  </a:lnTo>
                  <a:lnTo>
                    <a:pt x="137" y="49"/>
                  </a:lnTo>
                  <a:lnTo>
                    <a:pt x="137" y="48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4" y="47"/>
                  </a:lnTo>
                  <a:close/>
                  <a:moveTo>
                    <a:pt x="131" y="45"/>
                  </a:moveTo>
                  <a:lnTo>
                    <a:pt x="130" y="47"/>
                  </a:lnTo>
                  <a:lnTo>
                    <a:pt x="131" y="48"/>
                  </a:lnTo>
                  <a:lnTo>
                    <a:pt x="131" y="49"/>
                  </a:lnTo>
                  <a:lnTo>
                    <a:pt x="132" y="49"/>
                  </a:lnTo>
                  <a:lnTo>
                    <a:pt x="132" y="48"/>
                  </a:lnTo>
                  <a:lnTo>
                    <a:pt x="133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1" y="45"/>
                  </a:lnTo>
                  <a:close/>
                  <a:moveTo>
                    <a:pt x="81" y="492"/>
                  </a:moveTo>
                  <a:lnTo>
                    <a:pt x="81" y="491"/>
                  </a:lnTo>
                  <a:lnTo>
                    <a:pt x="81" y="489"/>
                  </a:lnTo>
                  <a:lnTo>
                    <a:pt x="82" y="489"/>
                  </a:lnTo>
                  <a:lnTo>
                    <a:pt x="83" y="488"/>
                  </a:lnTo>
                  <a:lnTo>
                    <a:pt x="83" y="489"/>
                  </a:lnTo>
                  <a:lnTo>
                    <a:pt x="83" y="491"/>
                  </a:lnTo>
                  <a:lnTo>
                    <a:pt x="83" y="492"/>
                  </a:lnTo>
                  <a:lnTo>
                    <a:pt x="82" y="492"/>
                  </a:lnTo>
                  <a:lnTo>
                    <a:pt x="82" y="491"/>
                  </a:lnTo>
                  <a:lnTo>
                    <a:pt x="81" y="491"/>
                  </a:lnTo>
                  <a:lnTo>
                    <a:pt x="81" y="492"/>
                  </a:lnTo>
                  <a:close/>
                  <a:moveTo>
                    <a:pt x="157" y="344"/>
                  </a:moveTo>
                  <a:lnTo>
                    <a:pt x="158" y="344"/>
                  </a:lnTo>
                  <a:lnTo>
                    <a:pt x="158" y="345"/>
                  </a:lnTo>
                  <a:lnTo>
                    <a:pt x="158" y="347"/>
                  </a:lnTo>
                  <a:lnTo>
                    <a:pt x="157" y="352"/>
                  </a:lnTo>
                  <a:lnTo>
                    <a:pt x="156" y="352"/>
                  </a:lnTo>
                  <a:lnTo>
                    <a:pt x="156" y="351"/>
                  </a:lnTo>
                  <a:lnTo>
                    <a:pt x="157" y="349"/>
                  </a:lnTo>
                  <a:lnTo>
                    <a:pt x="157" y="344"/>
                  </a:lnTo>
                  <a:close/>
                  <a:moveTo>
                    <a:pt x="290" y="178"/>
                  </a:moveTo>
                  <a:lnTo>
                    <a:pt x="291" y="178"/>
                  </a:lnTo>
                  <a:lnTo>
                    <a:pt x="291" y="179"/>
                  </a:lnTo>
                  <a:lnTo>
                    <a:pt x="290" y="181"/>
                  </a:lnTo>
                  <a:lnTo>
                    <a:pt x="290" y="182"/>
                  </a:lnTo>
                  <a:lnTo>
                    <a:pt x="289" y="183"/>
                  </a:lnTo>
                  <a:lnTo>
                    <a:pt x="289" y="182"/>
                  </a:lnTo>
                  <a:lnTo>
                    <a:pt x="288" y="182"/>
                  </a:lnTo>
                  <a:lnTo>
                    <a:pt x="288" y="181"/>
                  </a:lnTo>
                  <a:lnTo>
                    <a:pt x="288" y="179"/>
                  </a:lnTo>
                  <a:lnTo>
                    <a:pt x="288" y="178"/>
                  </a:lnTo>
                  <a:lnTo>
                    <a:pt x="289" y="178"/>
                  </a:lnTo>
                  <a:lnTo>
                    <a:pt x="290" y="17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67">
              <a:extLst>
                <a:ext uri="{FF2B5EF4-FFF2-40B4-BE49-F238E27FC236}">
                  <a16:creationId xmlns:a16="http://schemas.microsoft.com/office/drawing/2014/main" id="{4A1AE224-71D1-1874-9641-452859C76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990" y="1448682"/>
              <a:ext cx="665847" cy="523367"/>
            </a:xfrm>
            <a:custGeom>
              <a:avLst/>
              <a:gdLst>
                <a:gd name="T0" fmla="*/ 93 w 472"/>
                <a:gd name="T1" fmla="*/ 365 h 371"/>
                <a:gd name="T2" fmla="*/ 80 w 472"/>
                <a:gd name="T3" fmla="*/ 351 h 371"/>
                <a:gd name="T4" fmla="*/ 70 w 472"/>
                <a:gd name="T5" fmla="*/ 353 h 371"/>
                <a:gd name="T6" fmla="*/ 66 w 472"/>
                <a:gd name="T7" fmla="*/ 363 h 371"/>
                <a:gd name="T8" fmla="*/ 61 w 472"/>
                <a:gd name="T9" fmla="*/ 350 h 371"/>
                <a:gd name="T10" fmla="*/ 57 w 472"/>
                <a:gd name="T11" fmla="*/ 341 h 371"/>
                <a:gd name="T12" fmla="*/ 39 w 472"/>
                <a:gd name="T13" fmla="*/ 341 h 371"/>
                <a:gd name="T14" fmla="*/ 24 w 472"/>
                <a:gd name="T15" fmla="*/ 327 h 371"/>
                <a:gd name="T16" fmla="*/ 32 w 472"/>
                <a:gd name="T17" fmla="*/ 320 h 371"/>
                <a:gd name="T18" fmla="*/ 18 w 472"/>
                <a:gd name="T19" fmla="*/ 311 h 371"/>
                <a:gd name="T20" fmla="*/ 8 w 472"/>
                <a:gd name="T21" fmla="*/ 302 h 371"/>
                <a:gd name="T22" fmla="*/ 6 w 472"/>
                <a:gd name="T23" fmla="*/ 292 h 371"/>
                <a:gd name="T24" fmla="*/ 1 w 472"/>
                <a:gd name="T25" fmla="*/ 270 h 371"/>
                <a:gd name="T26" fmla="*/ 23 w 472"/>
                <a:gd name="T27" fmla="*/ 271 h 371"/>
                <a:gd name="T28" fmla="*/ 49 w 472"/>
                <a:gd name="T29" fmla="*/ 261 h 371"/>
                <a:gd name="T30" fmla="*/ 83 w 472"/>
                <a:gd name="T31" fmla="*/ 260 h 371"/>
                <a:gd name="T32" fmla="*/ 100 w 472"/>
                <a:gd name="T33" fmla="*/ 254 h 371"/>
                <a:gd name="T34" fmla="*/ 115 w 472"/>
                <a:gd name="T35" fmla="*/ 240 h 371"/>
                <a:gd name="T36" fmla="*/ 120 w 472"/>
                <a:gd name="T37" fmla="*/ 220 h 371"/>
                <a:gd name="T38" fmla="*/ 122 w 472"/>
                <a:gd name="T39" fmla="*/ 191 h 371"/>
                <a:gd name="T40" fmla="*/ 122 w 472"/>
                <a:gd name="T41" fmla="*/ 149 h 371"/>
                <a:gd name="T42" fmla="*/ 168 w 472"/>
                <a:gd name="T43" fmla="*/ 131 h 371"/>
                <a:gd name="T44" fmla="*/ 191 w 472"/>
                <a:gd name="T45" fmla="*/ 111 h 371"/>
                <a:gd name="T46" fmla="*/ 214 w 472"/>
                <a:gd name="T47" fmla="*/ 90 h 371"/>
                <a:gd name="T48" fmla="*/ 241 w 472"/>
                <a:gd name="T49" fmla="*/ 72 h 371"/>
                <a:gd name="T50" fmla="*/ 266 w 472"/>
                <a:gd name="T51" fmla="*/ 57 h 371"/>
                <a:gd name="T52" fmla="*/ 290 w 472"/>
                <a:gd name="T53" fmla="*/ 41 h 371"/>
                <a:gd name="T54" fmla="*/ 313 w 472"/>
                <a:gd name="T55" fmla="*/ 25 h 371"/>
                <a:gd name="T56" fmla="*/ 338 w 472"/>
                <a:gd name="T57" fmla="*/ 9 h 371"/>
                <a:gd name="T58" fmla="*/ 366 w 472"/>
                <a:gd name="T59" fmla="*/ 3 h 371"/>
                <a:gd name="T60" fmla="*/ 398 w 472"/>
                <a:gd name="T61" fmla="*/ 11 h 371"/>
                <a:gd name="T62" fmla="*/ 437 w 472"/>
                <a:gd name="T63" fmla="*/ 20 h 371"/>
                <a:gd name="T64" fmla="*/ 446 w 472"/>
                <a:gd name="T65" fmla="*/ 40 h 371"/>
                <a:gd name="T66" fmla="*/ 449 w 472"/>
                <a:gd name="T67" fmla="*/ 64 h 371"/>
                <a:gd name="T68" fmla="*/ 457 w 472"/>
                <a:gd name="T69" fmla="*/ 75 h 371"/>
                <a:gd name="T70" fmla="*/ 459 w 472"/>
                <a:gd name="T71" fmla="*/ 86 h 371"/>
                <a:gd name="T72" fmla="*/ 472 w 472"/>
                <a:gd name="T73" fmla="*/ 102 h 371"/>
                <a:gd name="T74" fmla="*/ 465 w 472"/>
                <a:gd name="T75" fmla="*/ 123 h 371"/>
                <a:gd name="T76" fmla="*/ 463 w 472"/>
                <a:gd name="T77" fmla="*/ 140 h 371"/>
                <a:gd name="T78" fmla="*/ 462 w 472"/>
                <a:gd name="T79" fmla="*/ 157 h 371"/>
                <a:gd name="T80" fmla="*/ 460 w 472"/>
                <a:gd name="T81" fmla="*/ 174 h 371"/>
                <a:gd name="T82" fmla="*/ 459 w 472"/>
                <a:gd name="T83" fmla="*/ 191 h 371"/>
                <a:gd name="T84" fmla="*/ 458 w 472"/>
                <a:gd name="T85" fmla="*/ 209 h 371"/>
                <a:gd name="T86" fmla="*/ 444 w 472"/>
                <a:gd name="T87" fmla="*/ 226 h 371"/>
                <a:gd name="T88" fmla="*/ 425 w 472"/>
                <a:gd name="T89" fmla="*/ 246 h 371"/>
                <a:gd name="T90" fmla="*/ 413 w 472"/>
                <a:gd name="T91" fmla="*/ 262 h 371"/>
                <a:gd name="T92" fmla="*/ 407 w 472"/>
                <a:gd name="T93" fmla="*/ 276 h 371"/>
                <a:gd name="T94" fmla="*/ 400 w 472"/>
                <a:gd name="T95" fmla="*/ 285 h 371"/>
                <a:gd name="T96" fmla="*/ 399 w 472"/>
                <a:gd name="T97" fmla="*/ 300 h 371"/>
                <a:gd name="T98" fmla="*/ 393 w 472"/>
                <a:gd name="T99" fmla="*/ 310 h 371"/>
                <a:gd name="T100" fmla="*/ 386 w 472"/>
                <a:gd name="T101" fmla="*/ 315 h 371"/>
                <a:gd name="T102" fmla="*/ 376 w 472"/>
                <a:gd name="T103" fmla="*/ 320 h 371"/>
                <a:gd name="T104" fmla="*/ 370 w 472"/>
                <a:gd name="T105" fmla="*/ 327 h 371"/>
                <a:gd name="T106" fmla="*/ 361 w 472"/>
                <a:gd name="T107" fmla="*/ 328 h 371"/>
                <a:gd name="T108" fmla="*/ 317 w 472"/>
                <a:gd name="T109" fmla="*/ 320 h 371"/>
                <a:gd name="T110" fmla="*/ 275 w 472"/>
                <a:gd name="T111" fmla="*/ 337 h 371"/>
                <a:gd name="T112" fmla="*/ 248 w 472"/>
                <a:gd name="T113" fmla="*/ 329 h 371"/>
                <a:gd name="T114" fmla="*/ 227 w 472"/>
                <a:gd name="T115" fmla="*/ 321 h 371"/>
                <a:gd name="T116" fmla="*/ 201 w 472"/>
                <a:gd name="T117" fmla="*/ 330 h 371"/>
                <a:gd name="T118" fmla="*/ 178 w 472"/>
                <a:gd name="T119" fmla="*/ 311 h 371"/>
                <a:gd name="T120" fmla="*/ 144 w 472"/>
                <a:gd name="T121" fmla="*/ 309 h 371"/>
                <a:gd name="T122" fmla="*/ 117 w 472"/>
                <a:gd name="T123" fmla="*/ 332 h 371"/>
                <a:gd name="T124" fmla="*/ 103 w 472"/>
                <a:gd name="T125" fmla="*/ 36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2" h="371">
                  <a:moveTo>
                    <a:pt x="102" y="371"/>
                  </a:moveTo>
                  <a:lnTo>
                    <a:pt x="102" y="370"/>
                  </a:lnTo>
                  <a:lnTo>
                    <a:pt x="101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100" y="367"/>
                  </a:lnTo>
                  <a:lnTo>
                    <a:pt x="99" y="367"/>
                  </a:lnTo>
                  <a:lnTo>
                    <a:pt x="98" y="367"/>
                  </a:lnTo>
                  <a:lnTo>
                    <a:pt x="97" y="366"/>
                  </a:lnTo>
                  <a:lnTo>
                    <a:pt x="95" y="366"/>
                  </a:lnTo>
                  <a:lnTo>
                    <a:pt x="94" y="366"/>
                  </a:lnTo>
                  <a:lnTo>
                    <a:pt x="93" y="365"/>
                  </a:lnTo>
                  <a:lnTo>
                    <a:pt x="93" y="363"/>
                  </a:lnTo>
                  <a:lnTo>
                    <a:pt x="92" y="362"/>
                  </a:lnTo>
                  <a:lnTo>
                    <a:pt x="92" y="361"/>
                  </a:lnTo>
                  <a:lnTo>
                    <a:pt x="86" y="357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3" y="353"/>
                  </a:lnTo>
                  <a:lnTo>
                    <a:pt x="83" y="352"/>
                  </a:lnTo>
                  <a:lnTo>
                    <a:pt x="82" y="352"/>
                  </a:lnTo>
                  <a:lnTo>
                    <a:pt x="82" y="351"/>
                  </a:lnTo>
                  <a:lnTo>
                    <a:pt x="81" y="350"/>
                  </a:lnTo>
                  <a:lnTo>
                    <a:pt x="80" y="351"/>
                  </a:lnTo>
                  <a:lnTo>
                    <a:pt x="78" y="351"/>
                  </a:lnTo>
                  <a:lnTo>
                    <a:pt x="77" y="351"/>
                  </a:lnTo>
                  <a:lnTo>
                    <a:pt x="77" y="352"/>
                  </a:lnTo>
                  <a:lnTo>
                    <a:pt x="76" y="352"/>
                  </a:lnTo>
                  <a:lnTo>
                    <a:pt x="75" y="352"/>
                  </a:lnTo>
                  <a:lnTo>
                    <a:pt x="75" y="353"/>
                  </a:lnTo>
                  <a:lnTo>
                    <a:pt x="74" y="353"/>
                  </a:lnTo>
                  <a:lnTo>
                    <a:pt x="73" y="353"/>
                  </a:lnTo>
                  <a:lnTo>
                    <a:pt x="72" y="353"/>
                  </a:lnTo>
                  <a:lnTo>
                    <a:pt x="72" y="354"/>
                  </a:lnTo>
                  <a:lnTo>
                    <a:pt x="70" y="354"/>
                  </a:lnTo>
                  <a:lnTo>
                    <a:pt x="70" y="353"/>
                  </a:lnTo>
                  <a:lnTo>
                    <a:pt x="69" y="353"/>
                  </a:lnTo>
                  <a:lnTo>
                    <a:pt x="69" y="354"/>
                  </a:lnTo>
                  <a:lnTo>
                    <a:pt x="68" y="354"/>
                  </a:lnTo>
                  <a:lnTo>
                    <a:pt x="67" y="354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6" y="358"/>
                  </a:lnTo>
                  <a:lnTo>
                    <a:pt x="67" y="361"/>
                  </a:lnTo>
                  <a:lnTo>
                    <a:pt x="68" y="362"/>
                  </a:lnTo>
                  <a:lnTo>
                    <a:pt x="68" y="363"/>
                  </a:lnTo>
                  <a:lnTo>
                    <a:pt x="67" y="363"/>
                  </a:lnTo>
                  <a:lnTo>
                    <a:pt x="66" y="363"/>
                  </a:lnTo>
                  <a:lnTo>
                    <a:pt x="66" y="365"/>
                  </a:lnTo>
                  <a:lnTo>
                    <a:pt x="67" y="366"/>
                  </a:lnTo>
                  <a:lnTo>
                    <a:pt x="65" y="365"/>
                  </a:lnTo>
                  <a:lnTo>
                    <a:pt x="62" y="361"/>
                  </a:lnTo>
                  <a:lnTo>
                    <a:pt x="60" y="358"/>
                  </a:lnTo>
                  <a:lnTo>
                    <a:pt x="58" y="354"/>
                  </a:lnTo>
                  <a:lnTo>
                    <a:pt x="57" y="353"/>
                  </a:lnTo>
                  <a:lnTo>
                    <a:pt x="57" y="352"/>
                  </a:lnTo>
                  <a:lnTo>
                    <a:pt x="57" y="351"/>
                  </a:lnTo>
                  <a:lnTo>
                    <a:pt x="59" y="350"/>
                  </a:lnTo>
                  <a:lnTo>
                    <a:pt x="60" y="350"/>
                  </a:lnTo>
                  <a:lnTo>
                    <a:pt x="61" y="350"/>
                  </a:lnTo>
                  <a:lnTo>
                    <a:pt x="62" y="350"/>
                  </a:lnTo>
                  <a:lnTo>
                    <a:pt x="62" y="349"/>
                  </a:lnTo>
                  <a:lnTo>
                    <a:pt x="62" y="348"/>
                  </a:lnTo>
                  <a:lnTo>
                    <a:pt x="61" y="348"/>
                  </a:lnTo>
                  <a:lnTo>
                    <a:pt x="61" y="346"/>
                  </a:lnTo>
                  <a:lnTo>
                    <a:pt x="61" y="344"/>
                  </a:lnTo>
                  <a:lnTo>
                    <a:pt x="60" y="344"/>
                  </a:lnTo>
                  <a:lnTo>
                    <a:pt x="60" y="343"/>
                  </a:lnTo>
                  <a:lnTo>
                    <a:pt x="59" y="343"/>
                  </a:lnTo>
                  <a:lnTo>
                    <a:pt x="59" y="342"/>
                  </a:lnTo>
                  <a:lnTo>
                    <a:pt x="58" y="341"/>
                  </a:lnTo>
                  <a:lnTo>
                    <a:pt x="57" y="341"/>
                  </a:lnTo>
                  <a:lnTo>
                    <a:pt x="55" y="341"/>
                  </a:lnTo>
                  <a:lnTo>
                    <a:pt x="53" y="341"/>
                  </a:lnTo>
                  <a:lnTo>
                    <a:pt x="52" y="341"/>
                  </a:lnTo>
                  <a:lnTo>
                    <a:pt x="52" y="342"/>
                  </a:lnTo>
                  <a:lnTo>
                    <a:pt x="51" y="342"/>
                  </a:lnTo>
                  <a:lnTo>
                    <a:pt x="51" y="343"/>
                  </a:lnTo>
                  <a:lnTo>
                    <a:pt x="50" y="344"/>
                  </a:lnTo>
                  <a:lnTo>
                    <a:pt x="45" y="344"/>
                  </a:lnTo>
                  <a:lnTo>
                    <a:pt x="43" y="343"/>
                  </a:lnTo>
                  <a:lnTo>
                    <a:pt x="42" y="343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7" y="340"/>
                  </a:lnTo>
                  <a:lnTo>
                    <a:pt x="35" y="337"/>
                  </a:lnTo>
                  <a:lnTo>
                    <a:pt x="34" y="336"/>
                  </a:lnTo>
                  <a:lnTo>
                    <a:pt x="32" y="335"/>
                  </a:lnTo>
                  <a:lnTo>
                    <a:pt x="31" y="334"/>
                  </a:lnTo>
                  <a:lnTo>
                    <a:pt x="28" y="332"/>
                  </a:lnTo>
                  <a:lnTo>
                    <a:pt x="27" y="332"/>
                  </a:lnTo>
                  <a:lnTo>
                    <a:pt x="25" y="332"/>
                  </a:lnTo>
                  <a:lnTo>
                    <a:pt x="25" y="330"/>
                  </a:lnTo>
                  <a:lnTo>
                    <a:pt x="24" y="330"/>
                  </a:lnTo>
                  <a:lnTo>
                    <a:pt x="24" y="329"/>
                  </a:lnTo>
                  <a:lnTo>
                    <a:pt x="24" y="327"/>
                  </a:lnTo>
                  <a:lnTo>
                    <a:pt x="24" y="325"/>
                  </a:lnTo>
                  <a:lnTo>
                    <a:pt x="24" y="321"/>
                  </a:lnTo>
                  <a:lnTo>
                    <a:pt x="25" y="320"/>
                  </a:lnTo>
                  <a:lnTo>
                    <a:pt x="27" y="321"/>
                  </a:lnTo>
                  <a:lnTo>
                    <a:pt x="30" y="321"/>
                  </a:lnTo>
                  <a:lnTo>
                    <a:pt x="30" y="323"/>
                  </a:lnTo>
                  <a:lnTo>
                    <a:pt x="31" y="321"/>
                  </a:lnTo>
                  <a:lnTo>
                    <a:pt x="31" y="320"/>
                  </a:lnTo>
                  <a:lnTo>
                    <a:pt x="32" y="321"/>
                  </a:lnTo>
                  <a:lnTo>
                    <a:pt x="33" y="321"/>
                  </a:lnTo>
                  <a:lnTo>
                    <a:pt x="33" y="320"/>
                  </a:lnTo>
                  <a:lnTo>
                    <a:pt x="32" y="320"/>
                  </a:lnTo>
                  <a:lnTo>
                    <a:pt x="31" y="320"/>
                  </a:lnTo>
                  <a:lnTo>
                    <a:pt x="30" y="320"/>
                  </a:lnTo>
                  <a:lnTo>
                    <a:pt x="26" y="318"/>
                  </a:lnTo>
                  <a:lnTo>
                    <a:pt x="25" y="318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4" y="313"/>
                  </a:lnTo>
                  <a:lnTo>
                    <a:pt x="22" y="313"/>
                  </a:lnTo>
                  <a:lnTo>
                    <a:pt x="20" y="312"/>
                  </a:lnTo>
                  <a:lnTo>
                    <a:pt x="19" y="312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4" y="311"/>
                  </a:lnTo>
                  <a:lnTo>
                    <a:pt x="13" y="311"/>
                  </a:lnTo>
                  <a:lnTo>
                    <a:pt x="13" y="310"/>
                  </a:lnTo>
                  <a:lnTo>
                    <a:pt x="13" y="309"/>
                  </a:lnTo>
                  <a:lnTo>
                    <a:pt x="14" y="308"/>
                  </a:lnTo>
                  <a:lnTo>
                    <a:pt x="13" y="308"/>
                  </a:lnTo>
                  <a:lnTo>
                    <a:pt x="11" y="307"/>
                  </a:lnTo>
                  <a:lnTo>
                    <a:pt x="10" y="307"/>
                  </a:lnTo>
                  <a:lnTo>
                    <a:pt x="10" y="306"/>
                  </a:lnTo>
                  <a:lnTo>
                    <a:pt x="9" y="304"/>
                  </a:lnTo>
                  <a:lnTo>
                    <a:pt x="9" y="303"/>
                  </a:lnTo>
                  <a:lnTo>
                    <a:pt x="8" y="302"/>
                  </a:lnTo>
                  <a:lnTo>
                    <a:pt x="7" y="301"/>
                  </a:lnTo>
                  <a:lnTo>
                    <a:pt x="7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6" y="299"/>
                  </a:lnTo>
                  <a:lnTo>
                    <a:pt x="6" y="298"/>
                  </a:lnTo>
                  <a:lnTo>
                    <a:pt x="6" y="296"/>
                  </a:lnTo>
                  <a:lnTo>
                    <a:pt x="6" y="295"/>
                  </a:lnTo>
                  <a:lnTo>
                    <a:pt x="7" y="295"/>
                  </a:lnTo>
                  <a:lnTo>
                    <a:pt x="7" y="294"/>
                  </a:lnTo>
                  <a:lnTo>
                    <a:pt x="7" y="293"/>
                  </a:lnTo>
                  <a:lnTo>
                    <a:pt x="6" y="292"/>
                  </a:lnTo>
                  <a:lnTo>
                    <a:pt x="1" y="287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78"/>
                  </a:lnTo>
                  <a:lnTo>
                    <a:pt x="1" y="277"/>
                  </a:lnTo>
                  <a:lnTo>
                    <a:pt x="1" y="276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2" y="274"/>
                  </a:lnTo>
                  <a:lnTo>
                    <a:pt x="1" y="273"/>
                  </a:lnTo>
                  <a:lnTo>
                    <a:pt x="1" y="271"/>
                  </a:lnTo>
                  <a:lnTo>
                    <a:pt x="1" y="270"/>
                  </a:lnTo>
                  <a:lnTo>
                    <a:pt x="2" y="270"/>
                  </a:lnTo>
                  <a:lnTo>
                    <a:pt x="6" y="271"/>
                  </a:lnTo>
                  <a:lnTo>
                    <a:pt x="7" y="271"/>
                  </a:lnTo>
                  <a:lnTo>
                    <a:pt x="8" y="271"/>
                  </a:lnTo>
                  <a:lnTo>
                    <a:pt x="9" y="270"/>
                  </a:lnTo>
                  <a:lnTo>
                    <a:pt x="10" y="270"/>
                  </a:lnTo>
                  <a:lnTo>
                    <a:pt x="15" y="273"/>
                  </a:lnTo>
                  <a:lnTo>
                    <a:pt x="16" y="273"/>
                  </a:lnTo>
                  <a:lnTo>
                    <a:pt x="16" y="271"/>
                  </a:lnTo>
                  <a:lnTo>
                    <a:pt x="17" y="271"/>
                  </a:lnTo>
                  <a:lnTo>
                    <a:pt x="18" y="271"/>
                  </a:lnTo>
                  <a:lnTo>
                    <a:pt x="23" y="271"/>
                  </a:lnTo>
                  <a:lnTo>
                    <a:pt x="24" y="270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31" y="265"/>
                  </a:lnTo>
                  <a:lnTo>
                    <a:pt x="33" y="262"/>
                  </a:lnTo>
                  <a:lnTo>
                    <a:pt x="34" y="261"/>
                  </a:lnTo>
                  <a:lnTo>
                    <a:pt x="35" y="261"/>
                  </a:lnTo>
                  <a:lnTo>
                    <a:pt x="37" y="261"/>
                  </a:lnTo>
                  <a:lnTo>
                    <a:pt x="40" y="261"/>
                  </a:lnTo>
                  <a:lnTo>
                    <a:pt x="43" y="261"/>
                  </a:lnTo>
                  <a:lnTo>
                    <a:pt x="45" y="261"/>
                  </a:lnTo>
                  <a:lnTo>
                    <a:pt x="49" y="261"/>
                  </a:lnTo>
                  <a:lnTo>
                    <a:pt x="51" y="261"/>
                  </a:lnTo>
                  <a:lnTo>
                    <a:pt x="55" y="261"/>
                  </a:lnTo>
                  <a:lnTo>
                    <a:pt x="57" y="261"/>
                  </a:lnTo>
                  <a:lnTo>
                    <a:pt x="60" y="260"/>
                  </a:lnTo>
                  <a:lnTo>
                    <a:pt x="64" y="260"/>
                  </a:lnTo>
                  <a:lnTo>
                    <a:pt x="66" y="260"/>
                  </a:lnTo>
                  <a:lnTo>
                    <a:pt x="69" y="260"/>
                  </a:lnTo>
                  <a:lnTo>
                    <a:pt x="72" y="260"/>
                  </a:lnTo>
                  <a:lnTo>
                    <a:pt x="75" y="260"/>
                  </a:lnTo>
                  <a:lnTo>
                    <a:pt x="77" y="260"/>
                  </a:lnTo>
                  <a:lnTo>
                    <a:pt x="81" y="260"/>
                  </a:lnTo>
                  <a:lnTo>
                    <a:pt x="83" y="260"/>
                  </a:lnTo>
                  <a:lnTo>
                    <a:pt x="85" y="260"/>
                  </a:lnTo>
                  <a:lnTo>
                    <a:pt x="85" y="259"/>
                  </a:lnTo>
                  <a:lnTo>
                    <a:pt x="85" y="258"/>
                  </a:lnTo>
                  <a:lnTo>
                    <a:pt x="85" y="257"/>
                  </a:lnTo>
                  <a:lnTo>
                    <a:pt x="86" y="257"/>
                  </a:lnTo>
                  <a:lnTo>
                    <a:pt x="87" y="257"/>
                  </a:lnTo>
                  <a:lnTo>
                    <a:pt x="91" y="258"/>
                  </a:lnTo>
                  <a:lnTo>
                    <a:pt x="97" y="259"/>
                  </a:lnTo>
                  <a:lnTo>
                    <a:pt x="99" y="259"/>
                  </a:lnTo>
                  <a:lnTo>
                    <a:pt x="100" y="259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3" y="253"/>
                  </a:lnTo>
                  <a:lnTo>
                    <a:pt x="106" y="251"/>
                  </a:lnTo>
                  <a:lnTo>
                    <a:pt x="107" y="250"/>
                  </a:lnTo>
                  <a:lnTo>
                    <a:pt x="109" y="250"/>
                  </a:lnTo>
                  <a:lnTo>
                    <a:pt x="110" y="249"/>
                  </a:lnTo>
                  <a:lnTo>
                    <a:pt x="111" y="248"/>
                  </a:lnTo>
                  <a:lnTo>
                    <a:pt x="111" y="246"/>
                  </a:lnTo>
                  <a:lnTo>
                    <a:pt x="111" y="245"/>
                  </a:lnTo>
                  <a:lnTo>
                    <a:pt x="111" y="243"/>
                  </a:lnTo>
                  <a:lnTo>
                    <a:pt x="112" y="242"/>
                  </a:lnTo>
                  <a:lnTo>
                    <a:pt x="114" y="240"/>
                  </a:lnTo>
                  <a:lnTo>
                    <a:pt x="115" y="240"/>
                  </a:lnTo>
                  <a:lnTo>
                    <a:pt x="114" y="240"/>
                  </a:lnTo>
                  <a:lnTo>
                    <a:pt x="114" y="239"/>
                  </a:lnTo>
                  <a:lnTo>
                    <a:pt x="114" y="237"/>
                  </a:lnTo>
                  <a:lnTo>
                    <a:pt x="114" y="236"/>
                  </a:lnTo>
                  <a:lnTo>
                    <a:pt x="117" y="229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19" y="227"/>
                  </a:lnTo>
                  <a:lnTo>
                    <a:pt x="120" y="227"/>
                  </a:lnTo>
                  <a:lnTo>
                    <a:pt x="120" y="226"/>
                  </a:lnTo>
                  <a:lnTo>
                    <a:pt x="120" y="223"/>
                  </a:lnTo>
                  <a:lnTo>
                    <a:pt x="120" y="220"/>
                  </a:lnTo>
                  <a:lnTo>
                    <a:pt x="120" y="216"/>
                  </a:lnTo>
                  <a:lnTo>
                    <a:pt x="120" y="214"/>
                  </a:lnTo>
                  <a:lnTo>
                    <a:pt x="120" y="212"/>
                  </a:lnTo>
                  <a:lnTo>
                    <a:pt x="120" y="210"/>
                  </a:lnTo>
                  <a:lnTo>
                    <a:pt x="120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4"/>
                  </a:lnTo>
                  <a:lnTo>
                    <a:pt x="122" y="203"/>
                  </a:lnTo>
                  <a:lnTo>
                    <a:pt x="122" y="199"/>
                  </a:lnTo>
                  <a:lnTo>
                    <a:pt x="122" y="195"/>
                  </a:lnTo>
                  <a:lnTo>
                    <a:pt x="122" y="191"/>
                  </a:lnTo>
                  <a:lnTo>
                    <a:pt x="122" y="187"/>
                  </a:lnTo>
                  <a:lnTo>
                    <a:pt x="122" y="184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6"/>
                  </a:lnTo>
                  <a:lnTo>
                    <a:pt x="122" y="172"/>
                  </a:lnTo>
                  <a:lnTo>
                    <a:pt x="122" y="168"/>
                  </a:lnTo>
                  <a:lnTo>
                    <a:pt x="122" y="165"/>
                  </a:lnTo>
                  <a:lnTo>
                    <a:pt x="122" y="160"/>
                  </a:lnTo>
                  <a:lnTo>
                    <a:pt x="122" y="157"/>
                  </a:lnTo>
                  <a:lnTo>
                    <a:pt x="122" y="152"/>
                  </a:lnTo>
                  <a:lnTo>
                    <a:pt x="122" y="149"/>
                  </a:lnTo>
                  <a:lnTo>
                    <a:pt x="122" y="144"/>
                  </a:lnTo>
                  <a:lnTo>
                    <a:pt x="122" y="141"/>
                  </a:lnTo>
                  <a:lnTo>
                    <a:pt x="127" y="140"/>
                  </a:lnTo>
                  <a:lnTo>
                    <a:pt x="133" y="139"/>
                  </a:lnTo>
                  <a:lnTo>
                    <a:pt x="139" y="137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3" y="134"/>
                  </a:lnTo>
                  <a:lnTo>
                    <a:pt x="160" y="133"/>
                  </a:lnTo>
                  <a:lnTo>
                    <a:pt x="164" y="133"/>
                  </a:lnTo>
                  <a:lnTo>
                    <a:pt x="167" y="132"/>
                  </a:lnTo>
                  <a:lnTo>
                    <a:pt x="168" y="131"/>
                  </a:lnTo>
                  <a:lnTo>
                    <a:pt x="169" y="131"/>
                  </a:lnTo>
                  <a:lnTo>
                    <a:pt x="172" y="128"/>
                  </a:lnTo>
                  <a:lnTo>
                    <a:pt x="174" y="126"/>
                  </a:lnTo>
                  <a:lnTo>
                    <a:pt x="176" y="125"/>
                  </a:lnTo>
                  <a:lnTo>
                    <a:pt x="177" y="123"/>
                  </a:lnTo>
                  <a:lnTo>
                    <a:pt x="179" y="122"/>
                  </a:lnTo>
                  <a:lnTo>
                    <a:pt x="182" y="119"/>
                  </a:lnTo>
                  <a:lnTo>
                    <a:pt x="183" y="118"/>
                  </a:lnTo>
                  <a:lnTo>
                    <a:pt x="185" y="116"/>
                  </a:lnTo>
                  <a:lnTo>
                    <a:pt x="187" y="115"/>
                  </a:lnTo>
                  <a:lnTo>
                    <a:pt x="189" y="112"/>
                  </a:lnTo>
                  <a:lnTo>
                    <a:pt x="191" y="111"/>
                  </a:lnTo>
                  <a:lnTo>
                    <a:pt x="193" y="109"/>
                  </a:lnTo>
                  <a:lnTo>
                    <a:pt x="194" y="108"/>
                  </a:lnTo>
                  <a:lnTo>
                    <a:pt x="196" y="106"/>
                  </a:lnTo>
                  <a:lnTo>
                    <a:pt x="199" y="103"/>
                  </a:lnTo>
                  <a:lnTo>
                    <a:pt x="200" y="102"/>
                  </a:lnTo>
                  <a:lnTo>
                    <a:pt x="202" y="100"/>
                  </a:lnTo>
                  <a:lnTo>
                    <a:pt x="203" y="99"/>
                  </a:lnTo>
                  <a:lnTo>
                    <a:pt x="204" y="98"/>
                  </a:lnTo>
                  <a:lnTo>
                    <a:pt x="207" y="95"/>
                  </a:lnTo>
                  <a:lnTo>
                    <a:pt x="209" y="94"/>
                  </a:lnTo>
                  <a:lnTo>
                    <a:pt x="211" y="92"/>
                  </a:lnTo>
                  <a:lnTo>
                    <a:pt x="214" y="90"/>
                  </a:lnTo>
                  <a:lnTo>
                    <a:pt x="216" y="89"/>
                  </a:lnTo>
                  <a:lnTo>
                    <a:pt x="219" y="86"/>
                  </a:lnTo>
                  <a:lnTo>
                    <a:pt x="223" y="83"/>
                  </a:lnTo>
                  <a:lnTo>
                    <a:pt x="225" y="82"/>
                  </a:lnTo>
                  <a:lnTo>
                    <a:pt x="227" y="81"/>
                  </a:lnTo>
                  <a:lnTo>
                    <a:pt x="228" y="80"/>
                  </a:lnTo>
                  <a:lnTo>
                    <a:pt x="231" y="78"/>
                  </a:lnTo>
                  <a:lnTo>
                    <a:pt x="233" y="77"/>
                  </a:lnTo>
                  <a:lnTo>
                    <a:pt x="235" y="76"/>
                  </a:lnTo>
                  <a:lnTo>
                    <a:pt x="236" y="74"/>
                  </a:lnTo>
                  <a:lnTo>
                    <a:pt x="239" y="73"/>
                  </a:lnTo>
                  <a:lnTo>
                    <a:pt x="241" y="72"/>
                  </a:lnTo>
                  <a:lnTo>
                    <a:pt x="243" y="70"/>
                  </a:lnTo>
                  <a:lnTo>
                    <a:pt x="245" y="69"/>
                  </a:lnTo>
                  <a:lnTo>
                    <a:pt x="246" y="68"/>
                  </a:lnTo>
                  <a:lnTo>
                    <a:pt x="249" y="67"/>
                  </a:lnTo>
                  <a:lnTo>
                    <a:pt x="251" y="66"/>
                  </a:lnTo>
                  <a:lnTo>
                    <a:pt x="253" y="64"/>
                  </a:lnTo>
                  <a:lnTo>
                    <a:pt x="256" y="62"/>
                  </a:lnTo>
                  <a:lnTo>
                    <a:pt x="257" y="61"/>
                  </a:lnTo>
                  <a:lnTo>
                    <a:pt x="259" y="60"/>
                  </a:lnTo>
                  <a:lnTo>
                    <a:pt x="261" y="59"/>
                  </a:lnTo>
                  <a:lnTo>
                    <a:pt x="264" y="58"/>
                  </a:lnTo>
                  <a:lnTo>
                    <a:pt x="266" y="57"/>
                  </a:lnTo>
                  <a:lnTo>
                    <a:pt x="267" y="55"/>
                  </a:lnTo>
                  <a:lnTo>
                    <a:pt x="269" y="53"/>
                  </a:lnTo>
                  <a:lnTo>
                    <a:pt x="271" y="52"/>
                  </a:lnTo>
                  <a:lnTo>
                    <a:pt x="274" y="51"/>
                  </a:lnTo>
                  <a:lnTo>
                    <a:pt x="275" y="50"/>
                  </a:lnTo>
                  <a:lnTo>
                    <a:pt x="277" y="49"/>
                  </a:lnTo>
                  <a:lnTo>
                    <a:pt x="279" y="48"/>
                  </a:lnTo>
                  <a:lnTo>
                    <a:pt x="282" y="45"/>
                  </a:lnTo>
                  <a:lnTo>
                    <a:pt x="284" y="44"/>
                  </a:lnTo>
                  <a:lnTo>
                    <a:pt x="285" y="43"/>
                  </a:lnTo>
                  <a:lnTo>
                    <a:pt x="287" y="42"/>
                  </a:lnTo>
                  <a:lnTo>
                    <a:pt x="290" y="41"/>
                  </a:lnTo>
                  <a:lnTo>
                    <a:pt x="292" y="40"/>
                  </a:lnTo>
                  <a:lnTo>
                    <a:pt x="294" y="39"/>
                  </a:lnTo>
                  <a:lnTo>
                    <a:pt x="295" y="36"/>
                  </a:lnTo>
                  <a:lnTo>
                    <a:pt x="298" y="35"/>
                  </a:lnTo>
                  <a:lnTo>
                    <a:pt x="300" y="34"/>
                  </a:lnTo>
                  <a:lnTo>
                    <a:pt x="302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0"/>
                  </a:lnTo>
                  <a:lnTo>
                    <a:pt x="310" y="28"/>
                  </a:lnTo>
                  <a:lnTo>
                    <a:pt x="312" y="26"/>
                  </a:lnTo>
                  <a:lnTo>
                    <a:pt x="313" y="25"/>
                  </a:lnTo>
                  <a:lnTo>
                    <a:pt x="316" y="24"/>
                  </a:lnTo>
                  <a:lnTo>
                    <a:pt x="318" y="23"/>
                  </a:lnTo>
                  <a:lnTo>
                    <a:pt x="320" y="22"/>
                  </a:lnTo>
                  <a:lnTo>
                    <a:pt x="323" y="20"/>
                  </a:lnTo>
                  <a:lnTo>
                    <a:pt x="324" y="18"/>
                  </a:lnTo>
                  <a:lnTo>
                    <a:pt x="326" y="17"/>
                  </a:lnTo>
                  <a:lnTo>
                    <a:pt x="328" y="16"/>
                  </a:lnTo>
                  <a:lnTo>
                    <a:pt x="331" y="15"/>
                  </a:lnTo>
                  <a:lnTo>
                    <a:pt x="333" y="14"/>
                  </a:lnTo>
                  <a:lnTo>
                    <a:pt x="334" y="13"/>
                  </a:lnTo>
                  <a:lnTo>
                    <a:pt x="336" y="11"/>
                  </a:lnTo>
                  <a:lnTo>
                    <a:pt x="338" y="9"/>
                  </a:lnTo>
                  <a:lnTo>
                    <a:pt x="341" y="8"/>
                  </a:lnTo>
                  <a:lnTo>
                    <a:pt x="343" y="7"/>
                  </a:lnTo>
                  <a:lnTo>
                    <a:pt x="344" y="6"/>
                  </a:lnTo>
                  <a:lnTo>
                    <a:pt x="346" y="5"/>
                  </a:lnTo>
                  <a:lnTo>
                    <a:pt x="349" y="3"/>
                  </a:lnTo>
                  <a:lnTo>
                    <a:pt x="351" y="2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0" y="2"/>
                  </a:lnTo>
                  <a:lnTo>
                    <a:pt x="363" y="3"/>
                  </a:lnTo>
                  <a:lnTo>
                    <a:pt x="366" y="3"/>
                  </a:lnTo>
                  <a:lnTo>
                    <a:pt x="368" y="5"/>
                  </a:lnTo>
                  <a:lnTo>
                    <a:pt x="371" y="5"/>
                  </a:lnTo>
                  <a:lnTo>
                    <a:pt x="374" y="6"/>
                  </a:lnTo>
                  <a:lnTo>
                    <a:pt x="376" y="6"/>
                  </a:lnTo>
                  <a:lnTo>
                    <a:pt x="379" y="7"/>
                  </a:lnTo>
                  <a:lnTo>
                    <a:pt x="382" y="8"/>
                  </a:lnTo>
                  <a:lnTo>
                    <a:pt x="384" y="8"/>
                  </a:lnTo>
                  <a:lnTo>
                    <a:pt x="387" y="9"/>
                  </a:lnTo>
                  <a:lnTo>
                    <a:pt x="390" y="9"/>
                  </a:lnTo>
                  <a:lnTo>
                    <a:pt x="392" y="10"/>
                  </a:lnTo>
                  <a:lnTo>
                    <a:pt x="395" y="10"/>
                  </a:lnTo>
                  <a:lnTo>
                    <a:pt x="398" y="11"/>
                  </a:lnTo>
                  <a:lnTo>
                    <a:pt x="401" y="14"/>
                  </a:lnTo>
                  <a:lnTo>
                    <a:pt x="403" y="15"/>
                  </a:lnTo>
                  <a:lnTo>
                    <a:pt x="407" y="18"/>
                  </a:lnTo>
                  <a:lnTo>
                    <a:pt x="410" y="22"/>
                  </a:lnTo>
                  <a:lnTo>
                    <a:pt x="415" y="25"/>
                  </a:lnTo>
                  <a:lnTo>
                    <a:pt x="418" y="28"/>
                  </a:lnTo>
                  <a:lnTo>
                    <a:pt x="419" y="30"/>
                  </a:lnTo>
                  <a:lnTo>
                    <a:pt x="420" y="30"/>
                  </a:lnTo>
                  <a:lnTo>
                    <a:pt x="423" y="28"/>
                  </a:lnTo>
                  <a:lnTo>
                    <a:pt x="427" y="26"/>
                  </a:lnTo>
                  <a:lnTo>
                    <a:pt x="433" y="23"/>
                  </a:lnTo>
                  <a:lnTo>
                    <a:pt x="437" y="20"/>
                  </a:lnTo>
                  <a:lnTo>
                    <a:pt x="443" y="17"/>
                  </a:lnTo>
                  <a:lnTo>
                    <a:pt x="443" y="19"/>
                  </a:lnTo>
                  <a:lnTo>
                    <a:pt x="443" y="22"/>
                  </a:lnTo>
                  <a:lnTo>
                    <a:pt x="444" y="24"/>
                  </a:lnTo>
                  <a:lnTo>
                    <a:pt x="444" y="25"/>
                  </a:lnTo>
                  <a:lnTo>
                    <a:pt x="444" y="27"/>
                  </a:lnTo>
                  <a:lnTo>
                    <a:pt x="445" y="30"/>
                  </a:lnTo>
                  <a:lnTo>
                    <a:pt x="445" y="32"/>
                  </a:lnTo>
                  <a:lnTo>
                    <a:pt x="445" y="34"/>
                  </a:lnTo>
                  <a:lnTo>
                    <a:pt x="445" y="35"/>
                  </a:lnTo>
                  <a:lnTo>
                    <a:pt x="446" y="38"/>
                  </a:lnTo>
                  <a:lnTo>
                    <a:pt x="446" y="40"/>
                  </a:lnTo>
                  <a:lnTo>
                    <a:pt x="446" y="42"/>
                  </a:lnTo>
                  <a:lnTo>
                    <a:pt x="447" y="44"/>
                  </a:lnTo>
                  <a:lnTo>
                    <a:pt x="447" y="45"/>
                  </a:lnTo>
                  <a:lnTo>
                    <a:pt x="447" y="48"/>
                  </a:lnTo>
                  <a:lnTo>
                    <a:pt x="449" y="49"/>
                  </a:lnTo>
                  <a:lnTo>
                    <a:pt x="449" y="50"/>
                  </a:lnTo>
                  <a:lnTo>
                    <a:pt x="449" y="52"/>
                  </a:lnTo>
                  <a:lnTo>
                    <a:pt x="449" y="55"/>
                  </a:lnTo>
                  <a:lnTo>
                    <a:pt x="449" y="57"/>
                  </a:lnTo>
                  <a:lnTo>
                    <a:pt x="449" y="60"/>
                  </a:lnTo>
                  <a:lnTo>
                    <a:pt x="449" y="62"/>
                  </a:lnTo>
                  <a:lnTo>
                    <a:pt x="449" y="64"/>
                  </a:lnTo>
                  <a:lnTo>
                    <a:pt x="449" y="65"/>
                  </a:lnTo>
                  <a:lnTo>
                    <a:pt x="449" y="66"/>
                  </a:lnTo>
                  <a:lnTo>
                    <a:pt x="449" y="67"/>
                  </a:lnTo>
                  <a:lnTo>
                    <a:pt x="451" y="67"/>
                  </a:lnTo>
                  <a:lnTo>
                    <a:pt x="451" y="68"/>
                  </a:lnTo>
                  <a:lnTo>
                    <a:pt x="452" y="69"/>
                  </a:lnTo>
                  <a:lnTo>
                    <a:pt x="453" y="70"/>
                  </a:lnTo>
                  <a:lnTo>
                    <a:pt x="454" y="72"/>
                  </a:lnTo>
                  <a:lnTo>
                    <a:pt x="454" y="73"/>
                  </a:lnTo>
                  <a:lnTo>
                    <a:pt x="455" y="74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6"/>
                  </a:lnTo>
                  <a:lnTo>
                    <a:pt x="458" y="77"/>
                  </a:lnTo>
                  <a:lnTo>
                    <a:pt x="458" y="78"/>
                  </a:lnTo>
                  <a:lnTo>
                    <a:pt x="459" y="78"/>
                  </a:lnTo>
                  <a:lnTo>
                    <a:pt x="459" y="80"/>
                  </a:lnTo>
                  <a:lnTo>
                    <a:pt x="459" y="81"/>
                  </a:lnTo>
                  <a:lnTo>
                    <a:pt x="460" y="81"/>
                  </a:lnTo>
                  <a:lnTo>
                    <a:pt x="460" y="82"/>
                  </a:lnTo>
                  <a:lnTo>
                    <a:pt x="461" y="83"/>
                  </a:lnTo>
                  <a:lnTo>
                    <a:pt x="460" y="84"/>
                  </a:lnTo>
                  <a:lnTo>
                    <a:pt x="459" y="85"/>
                  </a:lnTo>
                  <a:lnTo>
                    <a:pt x="459" y="86"/>
                  </a:lnTo>
                  <a:lnTo>
                    <a:pt x="459" y="89"/>
                  </a:lnTo>
                  <a:lnTo>
                    <a:pt x="460" y="89"/>
                  </a:lnTo>
                  <a:lnTo>
                    <a:pt x="460" y="90"/>
                  </a:lnTo>
                  <a:lnTo>
                    <a:pt x="461" y="90"/>
                  </a:lnTo>
                  <a:lnTo>
                    <a:pt x="463" y="92"/>
                  </a:lnTo>
                  <a:lnTo>
                    <a:pt x="465" y="93"/>
                  </a:lnTo>
                  <a:lnTo>
                    <a:pt x="466" y="95"/>
                  </a:lnTo>
                  <a:lnTo>
                    <a:pt x="468" y="97"/>
                  </a:lnTo>
                  <a:lnTo>
                    <a:pt x="469" y="99"/>
                  </a:lnTo>
                  <a:lnTo>
                    <a:pt x="471" y="101"/>
                  </a:lnTo>
                  <a:lnTo>
                    <a:pt x="471" y="102"/>
                  </a:lnTo>
                  <a:lnTo>
                    <a:pt x="472" y="102"/>
                  </a:lnTo>
                  <a:lnTo>
                    <a:pt x="472" y="103"/>
                  </a:lnTo>
                  <a:lnTo>
                    <a:pt x="471" y="105"/>
                  </a:lnTo>
                  <a:lnTo>
                    <a:pt x="470" y="107"/>
                  </a:lnTo>
                  <a:lnTo>
                    <a:pt x="469" y="109"/>
                  </a:lnTo>
                  <a:lnTo>
                    <a:pt x="468" y="111"/>
                  </a:lnTo>
                  <a:lnTo>
                    <a:pt x="467" y="114"/>
                  </a:lnTo>
                  <a:lnTo>
                    <a:pt x="466" y="115"/>
                  </a:lnTo>
                  <a:lnTo>
                    <a:pt x="466" y="117"/>
                  </a:lnTo>
                  <a:lnTo>
                    <a:pt x="465" y="118"/>
                  </a:lnTo>
                  <a:lnTo>
                    <a:pt x="465" y="119"/>
                  </a:lnTo>
                  <a:lnTo>
                    <a:pt x="465" y="120"/>
                  </a:lnTo>
                  <a:lnTo>
                    <a:pt x="465" y="123"/>
                  </a:lnTo>
                  <a:lnTo>
                    <a:pt x="465" y="124"/>
                  </a:lnTo>
                  <a:lnTo>
                    <a:pt x="465" y="125"/>
                  </a:lnTo>
                  <a:lnTo>
                    <a:pt x="465" y="127"/>
                  </a:lnTo>
                  <a:lnTo>
                    <a:pt x="465" y="128"/>
                  </a:lnTo>
                  <a:lnTo>
                    <a:pt x="465" y="129"/>
                  </a:lnTo>
                  <a:lnTo>
                    <a:pt x="463" y="131"/>
                  </a:lnTo>
                  <a:lnTo>
                    <a:pt x="463" y="133"/>
                  </a:lnTo>
                  <a:lnTo>
                    <a:pt x="463" y="134"/>
                  </a:lnTo>
                  <a:lnTo>
                    <a:pt x="463" y="135"/>
                  </a:lnTo>
                  <a:lnTo>
                    <a:pt x="463" y="136"/>
                  </a:lnTo>
                  <a:lnTo>
                    <a:pt x="463" y="139"/>
                  </a:lnTo>
                  <a:lnTo>
                    <a:pt x="463" y="140"/>
                  </a:lnTo>
                  <a:lnTo>
                    <a:pt x="463" y="141"/>
                  </a:lnTo>
                  <a:lnTo>
                    <a:pt x="463" y="143"/>
                  </a:lnTo>
                  <a:lnTo>
                    <a:pt x="463" y="144"/>
                  </a:lnTo>
                  <a:lnTo>
                    <a:pt x="462" y="145"/>
                  </a:lnTo>
                  <a:lnTo>
                    <a:pt x="462" y="147"/>
                  </a:lnTo>
                  <a:lnTo>
                    <a:pt x="462" y="149"/>
                  </a:lnTo>
                  <a:lnTo>
                    <a:pt x="462" y="150"/>
                  </a:lnTo>
                  <a:lnTo>
                    <a:pt x="462" y="151"/>
                  </a:lnTo>
                  <a:lnTo>
                    <a:pt x="462" y="152"/>
                  </a:lnTo>
                  <a:lnTo>
                    <a:pt x="462" y="154"/>
                  </a:lnTo>
                  <a:lnTo>
                    <a:pt x="462" y="156"/>
                  </a:lnTo>
                  <a:lnTo>
                    <a:pt x="462" y="157"/>
                  </a:lnTo>
                  <a:lnTo>
                    <a:pt x="461" y="158"/>
                  </a:lnTo>
                  <a:lnTo>
                    <a:pt x="461" y="160"/>
                  </a:lnTo>
                  <a:lnTo>
                    <a:pt x="461" y="161"/>
                  </a:lnTo>
                  <a:lnTo>
                    <a:pt x="461" y="162"/>
                  </a:lnTo>
                  <a:lnTo>
                    <a:pt x="461" y="165"/>
                  </a:lnTo>
                  <a:lnTo>
                    <a:pt x="461" y="166"/>
                  </a:lnTo>
                  <a:lnTo>
                    <a:pt x="461" y="167"/>
                  </a:lnTo>
                  <a:lnTo>
                    <a:pt x="461" y="168"/>
                  </a:lnTo>
                  <a:lnTo>
                    <a:pt x="461" y="170"/>
                  </a:lnTo>
                  <a:lnTo>
                    <a:pt x="461" y="172"/>
                  </a:lnTo>
                  <a:lnTo>
                    <a:pt x="460" y="173"/>
                  </a:lnTo>
                  <a:lnTo>
                    <a:pt x="460" y="174"/>
                  </a:lnTo>
                  <a:lnTo>
                    <a:pt x="460" y="176"/>
                  </a:lnTo>
                  <a:lnTo>
                    <a:pt x="460" y="177"/>
                  </a:lnTo>
                  <a:lnTo>
                    <a:pt x="460" y="178"/>
                  </a:lnTo>
                  <a:lnTo>
                    <a:pt x="460" y="179"/>
                  </a:lnTo>
                  <a:lnTo>
                    <a:pt x="460" y="182"/>
                  </a:lnTo>
                  <a:lnTo>
                    <a:pt x="460" y="183"/>
                  </a:lnTo>
                  <a:lnTo>
                    <a:pt x="460" y="184"/>
                  </a:lnTo>
                  <a:lnTo>
                    <a:pt x="459" y="185"/>
                  </a:lnTo>
                  <a:lnTo>
                    <a:pt x="459" y="187"/>
                  </a:lnTo>
                  <a:lnTo>
                    <a:pt x="459" y="189"/>
                  </a:lnTo>
                  <a:lnTo>
                    <a:pt x="459" y="190"/>
                  </a:lnTo>
                  <a:lnTo>
                    <a:pt x="459" y="191"/>
                  </a:lnTo>
                  <a:lnTo>
                    <a:pt x="459" y="193"/>
                  </a:lnTo>
                  <a:lnTo>
                    <a:pt x="459" y="194"/>
                  </a:lnTo>
                  <a:lnTo>
                    <a:pt x="459" y="195"/>
                  </a:lnTo>
                  <a:lnTo>
                    <a:pt x="459" y="198"/>
                  </a:lnTo>
                  <a:lnTo>
                    <a:pt x="458" y="199"/>
                  </a:lnTo>
                  <a:lnTo>
                    <a:pt x="458" y="200"/>
                  </a:lnTo>
                  <a:lnTo>
                    <a:pt x="458" y="201"/>
                  </a:lnTo>
                  <a:lnTo>
                    <a:pt x="458" y="203"/>
                  </a:lnTo>
                  <a:lnTo>
                    <a:pt x="458" y="204"/>
                  </a:lnTo>
                  <a:lnTo>
                    <a:pt x="458" y="206"/>
                  </a:lnTo>
                  <a:lnTo>
                    <a:pt x="458" y="207"/>
                  </a:lnTo>
                  <a:lnTo>
                    <a:pt x="458" y="209"/>
                  </a:lnTo>
                  <a:lnTo>
                    <a:pt x="458" y="210"/>
                  </a:lnTo>
                  <a:lnTo>
                    <a:pt x="458" y="211"/>
                  </a:lnTo>
                  <a:lnTo>
                    <a:pt x="457" y="211"/>
                  </a:lnTo>
                  <a:lnTo>
                    <a:pt x="457" y="212"/>
                  </a:lnTo>
                  <a:lnTo>
                    <a:pt x="455" y="214"/>
                  </a:lnTo>
                  <a:lnTo>
                    <a:pt x="454" y="215"/>
                  </a:lnTo>
                  <a:lnTo>
                    <a:pt x="452" y="217"/>
                  </a:lnTo>
                  <a:lnTo>
                    <a:pt x="451" y="218"/>
                  </a:lnTo>
                  <a:lnTo>
                    <a:pt x="449" y="220"/>
                  </a:lnTo>
                  <a:lnTo>
                    <a:pt x="447" y="223"/>
                  </a:lnTo>
                  <a:lnTo>
                    <a:pt x="445" y="224"/>
                  </a:lnTo>
                  <a:lnTo>
                    <a:pt x="444" y="226"/>
                  </a:lnTo>
                  <a:lnTo>
                    <a:pt x="442" y="227"/>
                  </a:lnTo>
                  <a:lnTo>
                    <a:pt x="441" y="229"/>
                  </a:lnTo>
                  <a:lnTo>
                    <a:pt x="438" y="232"/>
                  </a:lnTo>
                  <a:lnTo>
                    <a:pt x="437" y="233"/>
                  </a:lnTo>
                  <a:lnTo>
                    <a:pt x="435" y="235"/>
                  </a:lnTo>
                  <a:lnTo>
                    <a:pt x="434" y="236"/>
                  </a:lnTo>
                  <a:lnTo>
                    <a:pt x="433" y="239"/>
                  </a:lnTo>
                  <a:lnTo>
                    <a:pt x="430" y="241"/>
                  </a:lnTo>
                  <a:lnTo>
                    <a:pt x="429" y="242"/>
                  </a:lnTo>
                  <a:lnTo>
                    <a:pt x="428" y="243"/>
                  </a:lnTo>
                  <a:lnTo>
                    <a:pt x="426" y="245"/>
                  </a:lnTo>
                  <a:lnTo>
                    <a:pt x="425" y="246"/>
                  </a:lnTo>
                  <a:lnTo>
                    <a:pt x="424" y="249"/>
                  </a:lnTo>
                  <a:lnTo>
                    <a:pt x="423" y="250"/>
                  </a:lnTo>
                  <a:lnTo>
                    <a:pt x="421" y="251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19" y="254"/>
                  </a:lnTo>
                  <a:lnTo>
                    <a:pt x="418" y="256"/>
                  </a:lnTo>
                  <a:lnTo>
                    <a:pt x="417" y="257"/>
                  </a:lnTo>
                  <a:lnTo>
                    <a:pt x="417" y="258"/>
                  </a:lnTo>
                  <a:lnTo>
                    <a:pt x="416" y="260"/>
                  </a:lnTo>
                  <a:lnTo>
                    <a:pt x="415" y="261"/>
                  </a:lnTo>
                  <a:lnTo>
                    <a:pt x="413" y="262"/>
                  </a:lnTo>
                  <a:lnTo>
                    <a:pt x="412" y="263"/>
                  </a:lnTo>
                  <a:lnTo>
                    <a:pt x="412" y="265"/>
                  </a:lnTo>
                  <a:lnTo>
                    <a:pt x="411" y="266"/>
                  </a:lnTo>
                  <a:lnTo>
                    <a:pt x="410" y="267"/>
                  </a:lnTo>
                  <a:lnTo>
                    <a:pt x="409" y="268"/>
                  </a:lnTo>
                  <a:lnTo>
                    <a:pt x="409" y="269"/>
                  </a:lnTo>
                  <a:lnTo>
                    <a:pt x="408" y="271"/>
                  </a:lnTo>
                  <a:lnTo>
                    <a:pt x="407" y="274"/>
                  </a:lnTo>
                  <a:lnTo>
                    <a:pt x="407" y="275"/>
                  </a:lnTo>
                  <a:lnTo>
                    <a:pt x="405" y="275"/>
                  </a:lnTo>
                  <a:lnTo>
                    <a:pt x="405" y="276"/>
                  </a:lnTo>
                  <a:lnTo>
                    <a:pt x="407" y="276"/>
                  </a:lnTo>
                  <a:lnTo>
                    <a:pt x="407" y="277"/>
                  </a:lnTo>
                  <a:lnTo>
                    <a:pt x="407" y="278"/>
                  </a:lnTo>
                  <a:lnTo>
                    <a:pt x="407" y="279"/>
                  </a:lnTo>
                  <a:lnTo>
                    <a:pt x="405" y="279"/>
                  </a:lnTo>
                  <a:lnTo>
                    <a:pt x="404" y="279"/>
                  </a:lnTo>
                  <a:lnTo>
                    <a:pt x="403" y="281"/>
                  </a:lnTo>
                  <a:lnTo>
                    <a:pt x="403" y="282"/>
                  </a:lnTo>
                  <a:lnTo>
                    <a:pt x="403" y="283"/>
                  </a:lnTo>
                  <a:lnTo>
                    <a:pt x="403" y="284"/>
                  </a:lnTo>
                  <a:lnTo>
                    <a:pt x="402" y="285"/>
                  </a:lnTo>
                  <a:lnTo>
                    <a:pt x="401" y="285"/>
                  </a:lnTo>
                  <a:lnTo>
                    <a:pt x="400" y="285"/>
                  </a:lnTo>
                  <a:lnTo>
                    <a:pt x="399" y="286"/>
                  </a:lnTo>
                  <a:lnTo>
                    <a:pt x="398" y="286"/>
                  </a:lnTo>
                  <a:lnTo>
                    <a:pt x="396" y="287"/>
                  </a:lnTo>
                  <a:lnTo>
                    <a:pt x="396" y="290"/>
                  </a:lnTo>
                  <a:lnTo>
                    <a:pt x="398" y="292"/>
                  </a:lnTo>
                  <a:lnTo>
                    <a:pt x="398" y="293"/>
                  </a:lnTo>
                  <a:lnTo>
                    <a:pt x="399" y="294"/>
                  </a:lnTo>
                  <a:lnTo>
                    <a:pt x="399" y="295"/>
                  </a:lnTo>
                  <a:lnTo>
                    <a:pt x="399" y="296"/>
                  </a:lnTo>
                  <a:lnTo>
                    <a:pt x="399" y="298"/>
                  </a:lnTo>
                  <a:lnTo>
                    <a:pt x="399" y="299"/>
                  </a:lnTo>
                  <a:lnTo>
                    <a:pt x="399" y="300"/>
                  </a:lnTo>
                  <a:lnTo>
                    <a:pt x="400" y="300"/>
                  </a:lnTo>
                  <a:lnTo>
                    <a:pt x="400" y="301"/>
                  </a:lnTo>
                  <a:lnTo>
                    <a:pt x="400" y="302"/>
                  </a:lnTo>
                  <a:lnTo>
                    <a:pt x="400" y="303"/>
                  </a:lnTo>
                  <a:lnTo>
                    <a:pt x="400" y="304"/>
                  </a:lnTo>
                  <a:lnTo>
                    <a:pt x="401" y="306"/>
                  </a:lnTo>
                  <a:lnTo>
                    <a:pt x="401" y="307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2" y="310"/>
                  </a:lnTo>
                  <a:lnTo>
                    <a:pt x="394" y="310"/>
                  </a:lnTo>
                  <a:lnTo>
                    <a:pt x="393" y="310"/>
                  </a:lnTo>
                  <a:lnTo>
                    <a:pt x="393" y="311"/>
                  </a:lnTo>
                  <a:lnTo>
                    <a:pt x="392" y="312"/>
                  </a:lnTo>
                  <a:lnTo>
                    <a:pt x="391" y="312"/>
                  </a:lnTo>
                  <a:lnTo>
                    <a:pt x="391" y="313"/>
                  </a:lnTo>
                  <a:lnTo>
                    <a:pt x="391" y="315"/>
                  </a:lnTo>
                  <a:lnTo>
                    <a:pt x="390" y="316"/>
                  </a:lnTo>
                  <a:lnTo>
                    <a:pt x="388" y="316"/>
                  </a:lnTo>
                  <a:lnTo>
                    <a:pt x="388" y="315"/>
                  </a:lnTo>
                  <a:lnTo>
                    <a:pt x="387" y="315"/>
                  </a:lnTo>
                  <a:lnTo>
                    <a:pt x="387" y="316"/>
                  </a:lnTo>
                  <a:lnTo>
                    <a:pt x="386" y="316"/>
                  </a:lnTo>
                  <a:lnTo>
                    <a:pt x="386" y="315"/>
                  </a:lnTo>
                  <a:lnTo>
                    <a:pt x="385" y="315"/>
                  </a:lnTo>
                  <a:lnTo>
                    <a:pt x="384" y="316"/>
                  </a:lnTo>
                  <a:lnTo>
                    <a:pt x="382" y="317"/>
                  </a:lnTo>
                  <a:lnTo>
                    <a:pt x="380" y="317"/>
                  </a:lnTo>
                  <a:lnTo>
                    <a:pt x="379" y="317"/>
                  </a:lnTo>
                  <a:lnTo>
                    <a:pt x="378" y="317"/>
                  </a:lnTo>
                  <a:lnTo>
                    <a:pt x="379" y="317"/>
                  </a:lnTo>
                  <a:lnTo>
                    <a:pt x="379" y="318"/>
                  </a:lnTo>
                  <a:lnTo>
                    <a:pt x="378" y="319"/>
                  </a:lnTo>
                  <a:lnTo>
                    <a:pt x="377" y="319"/>
                  </a:lnTo>
                  <a:lnTo>
                    <a:pt x="377" y="320"/>
                  </a:lnTo>
                  <a:lnTo>
                    <a:pt x="376" y="320"/>
                  </a:lnTo>
                  <a:lnTo>
                    <a:pt x="376" y="321"/>
                  </a:lnTo>
                  <a:lnTo>
                    <a:pt x="375" y="321"/>
                  </a:lnTo>
                  <a:lnTo>
                    <a:pt x="375" y="323"/>
                  </a:lnTo>
                  <a:lnTo>
                    <a:pt x="374" y="323"/>
                  </a:lnTo>
                  <a:lnTo>
                    <a:pt x="373" y="323"/>
                  </a:lnTo>
                  <a:lnTo>
                    <a:pt x="373" y="324"/>
                  </a:lnTo>
                  <a:lnTo>
                    <a:pt x="371" y="324"/>
                  </a:lnTo>
                  <a:lnTo>
                    <a:pt x="370" y="325"/>
                  </a:lnTo>
                  <a:lnTo>
                    <a:pt x="370" y="326"/>
                  </a:lnTo>
                  <a:lnTo>
                    <a:pt x="369" y="326"/>
                  </a:lnTo>
                  <a:lnTo>
                    <a:pt x="370" y="326"/>
                  </a:lnTo>
                  <a:lnTo>
                    <a:pt x="370" y="327"/>
                  </a:lnTo>
                  <a:lnTo>
                    <a:pt x="369" y="327"/>
                  </a:lnTo>
                  <a:lnTo>
                    <a:pt x="368" y="327"/>
                  </a:lnTo>
                  <a:lnTo>
                    <a:pt x="368" y="329"/>
                  </a:lnTo>
                  <a:lnTo>
                    <a:pt x="367" y="329"/>
                  </a:lnTo>
                  <a:lnTo>
                    <a:pt x="366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2" y="329"/>
                  </a:lnTo>
                  <a:lnTo>
                    <a:pt x="362" y="328"/>
                  </a:lnTo>
                  <a:lnTo>
                    <a:pt x="362" y="329"/>
                  </a:lnTo>
                  <a:lnTo>
                    <a:pt x="361" y="329"/>
                  </a:lnTo>
                  <a:lnTo>
                    <a:pt x="361" y="328"/>
                  </a:lnTo>
                  <a:lnTo>
                    <a:pt x="360" y="328"/>
                  </a:lnTo>
                  <a:lnTo>
                    <a:pt x="359" y="328"/>
                  </a:lnTo>
                  <a:lnTo>
                    <a:pt x="358" y="328"/>
                  </a:lnTo>
                  <a:lnTo>
                    <a:pt x="357" y="328"/>
                  </a:lnTo>
                  <a:lnTo>
                    <a:pt x="355" y="328"/>
                  </a:lnTo>
                  <a:lnTo>
                    <a:pt x="354" y="328"/>
                  </a:lnTo>
                  <a:lnTo>
                    <a:pt x="353" y="327"/>
                  </a:lnTo>
                  <a:lnTo>
                    <a:pt x="349" y="325"/>
                  </a:lnTo>
                  <a:lnTo>
                    <a:pt x="346" y="323"/>
                  </a:lnTo>
                  <a:lnTo>
                    <a:pt x="337" y="320"/>
                  </a:lnTo>
                  <a:lnTo>
                    <a:pt x="323" y="320"/>
                  </a:lnTo>
                  <a:lnTo>
                    <a:pt x="317" y="320"/>
                  </a:lnTo>
                  <a:lnTo>
                    <a:pt x="313" y="320"/>
                  </a:lnTo>
                  <a:lnTo>
                    <a:pt x="299" y="324"/>
                  </a:lnTo>
                  <a:lnTo>
                    <a:pt x="298" y="324"/>
                  </a:lnTo>
                  <a:lnTo>
                    <a:pt x="292" y="327"/>
                  </a:lnTo>
                  <a:lnTo>
                    <a:pt x="291" y="328"/>
                  </a:lnTo>
                  <a:lnTo>
                    <a:pt x="291" y="329"/>
                  </a:lnTo>
                  <a:lnTo>
                    <a:pt x="290" y="329"/>
                  </a:lnTo>
                  <a:lnTo>
                    <a:pt x="290" y="330"/>
                  </a:lnTo>
                  <a:lnTo>
                    <a:pt x="288" y="330"/>
                  </a:lnTo>
                  <a:lnTo>
                    <a:pt x="283" y="337"/>
                  </a:lnTo>
                  <a:lnTo>
                    <a:pt x="282" y="337"/>
                  </a:lnTo>
                  <a:lnTo>
                    <a:pt x="275" y="337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4" y="336"/>
                  </a:lnTo>
                  <a:lnTo>
                    <a:pt x="262" y="336"/>
                  </a:lnTo>
                  <a:lnTo>
                    <a:pt x="254" y="334"/>
                  </a:lnTo>
                  <a:lnTo>
                    <a:pt x="253" y="334"/>
                  </a:lnTo>
                  <a:lnTo>
                    <a:pt x="253" y="333"/>
                  </a:lnTo>
                  <a:lnTo>
                    <a:pt x="252" y="332"/>
                  </a:lnTo>
                  <a:lnTo>
                    <a:pt x="251" y="330"/>
                  </a:lnTo>
                  <a:lnTo>
                    <a:pt x="250" y="329"/>
                  </a:lnTo>
                  <a:lnTo>
                    <a:pt x="249" y="329"/>
                  </a:lnTo>
                  <a:lnTo>
                    <a:pt x="248" y="329"/>
                  </a:lnTo>
                  <a:lnTo>
                    <a:pt x="246" y="329"/>
                  </a:lnTo>
                  <a:lnTo>
                    <a:pt x="243" y="327"/>
                  </a:lnTo>
                  <a:lnTo>
                    <a:pt x="242" y="326"/>
                  </a:lnTo>
                  <a:lnTo>
                    <a:pt x="242" y="325"/>
                  </a:lnTo>
                  <a:lnTo>
                    <a:pt x="241" y="325"/>
                  </a:lnTo>
                  <a:lnTo>
                    <a:pt x="240" y="325"/>
                  </a:lnTo>
                  <a:lnTo>
                    <a:pt x="240" y="324"/>
                  </a:lnTo>
                  <a:lnTo>
                    <a:pt x="239" y="324"/>
                  </a:lnTo>
                  <a:lnTo>
                    <a:pt x="237" y="323"/>
                  </a:lnTo>
                  <a:lnTo>
                    <a:pt x="236" y="323"/>
                  </a:lnTo>
                  <a:lnTo>
                    <a:pt x="228" y="321"/>
                  </a:lnTo>
                  <a:lnTo>
                    <a:pt x="227" y="321"/>
                  </a:lnTo>
                  <a:lnTo>
                    <a:pt x="216" y="328"/>
                  </a:lnTo>
                  <a:lnTo>
                    <a:pt x="215" y="328"/>
                  </a:lnTo>
                  <a:lnTo>
                    <a:pt x="214" y="328"/>
                  </a:lnTo>
                  <a:lnTo>
                    <a:pt x="211" y="328"/>
                  </a:lnTo>
                  <a:lnTo>
                    <a:pt x="210" y="328"/>
                  </a:lnTo>
                  <a:lnTo>
                    <a:pt x="208" y="330"/>
                  </a:lnTo>
                  <a:lnTo>
                    <a:pt x="207" y="332"/>
                  </a:lnTo>
                  <a:lnTo>
                    <a:pt x="206" y="332"/>
                  </a:lnTo>
                  <a:lnTo>
                    <a:pt x="203" y="332"/>
                  </a:lnTo>
                  <a:lnTo>
                    <a:pt x="202" y="332"/>
                  </a:lnTo>
                  <a:lnTo>
                    <a:pt x="201" y="332"/>
                  </a:lnTo>
                  <a:lnTo>
                    <a:pt x="201" y="330"/>
                  </a:lnTo>
                  <a:lnTo>
                    <a:pt x="200" y="329"/>
                  </a:lnTo>
                  <a:lnTo>
                    <a:pt x="198" y="328"/>
                  </a:lnTo>
                  <a:lnTo>
                    <a:pt x="196" y="326"/>
                  </a:lnTo>
                  <a:lnTo>
                    <a:pt x="194" y="321"/>
                  </a:lnTo>
                  <a:lnTo>
                    <a:pt x="190" y="317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1" y="311"/>
                  </a:lnTo>
                  <a:lnTo>
                    <a:pt x="179" y="312"/>
                  </a:lnTo>
                  <a:lnTo>
                    <a:pt x="178" y="312"/>
                  </a:lnTo>
                  <a:lnTo>
                    <a:pt x="178" y="311"/>
                  </a:lnTo>
                  <a:lnTo>
                    <a:pt x="169" y="308"/>
                  </a:lnTo>
                  <a:lnTo>
                    <a:pt x="161" y="306"/>
                  </a:lnTo>
                  <a:lnTo>
                    <a:pt x="160" y="304"/>
                  </a:lnTo>
                  <a:lnTo>
                    <a:pt x="156" y="306"/>
                  </a:lnTo>
                  <a:lnTo>
                    <a:pt x="154" y="306"/>
                  </a:lnTo>
                  <a:lnTo>
                    <a:pt x="154" y="307"/>
                  </a:lnTo>
                  <a:lnTo>
                    <a:pt x="154" y="308"/>
                  </a:lnTo>
                  <a:lnTo>
                    <a:pt x="153" y="308"/>
                  </a:lnTo>
                  <a:lnTo>
                    <a:pt x="152" y="309"/>
                  </a:lnTo>
                  <a:lnTo>
                    <a:pt x="151" y="309"/>
                  </a:lnTo>
                  <a:lnTo>
                    <a:pt x="147" y="309"/>
                  </a:lnTo>
                  <a:lnTo>
                    <a:pt x="144" y="309"/>
                  </a:lnTo>
                  <a:lnTo>
                    <a:pt x="142" y="309"/>
                  </a:lnTo>
                  <a:lnTo>
                    <a:pt x="141" y="308"/>
                  </a:lnTo>
                  <a:lnTo>
                    <a:pt x="140" y="308"/>
                  </a:lnTo>
                  <a:lnTo>
                    <a:pt x="133" y="310"/>
                  </a:lnTo>
                  <a:lnTo>
                    <a:pt x="129" y="310"/>
                  </a:lnTo>
                  <a:lnTo>
                    <a:pt x="128" y="311"/>
                  </a:lnTo>
                  <a:lnTo>
                    <a:pt x="127" y="312"/>
                  </a:lnTo>
                  <a:lnTo>
                    <a:pt x="122" y="317"/>
                  </a:lnTo>
                  <a:lnTo>
                    <a:pt x="120" y="317"/>
                  </a:lnTo>
                  <a:lnTo>
                    <a:pt x="118" y="317"/>
                  </a:lnTo>
                  <a:lnTo>
                    <a:pt x="118" y="325"/>
                  </a:lnTo>
                  <a:lnTo>
                    <a:pt x="117" y="332"/>
                  </a:lnTo>
                  <a:lnTo>
                    <a:pt x="112" y="340"/>
                  </a:lnTo>
                  <a:lnTo>
                    <a:pt x="110" y="342"/>
                  </a:lnTo>
                  <a:lnTo>
                    <a:pt x="105" y="346"/>
                  </a:lnTo>
                  <a:lnTo>
                    <a:pt x="105" y="354"/>
                  </a:lnTo>
                  <a:lnTo>
                    <a:pt x="103" y="358"/>
                  </a:lnTo>
                  <a:lnTo>
                    <a:pt x="103" y="360"/>
                  </a:lnTo>
                  <a:lnTo>
                    <a:pt x="105" y="362"/>
                  </a:lnTo>
                  <a:lnTo>
                    <a:pt x="103" y="363"/>
                  </a:lnTo>
                  <a:lnTo>
                    <a:pt x="103" y="365"/>
                  </a:lnTo>
                  <a:lnTo>
                    <a:pt x="103" y="366"/>
                  </a:lnTo>
                  <a:lnTo>
                    <a:pt x="103" y="367"/>
                  </a:lnTo>
                  <a:lnTo>
                    <a:pt x="103" y="368"/>
                  </a:lnTo>
                  <a:lnTo>
                    <a:pt x="105" y="369"/>
                  </a:lnTo>
                  <a:lnTo>
                    <a:pt x="105" y="370"/>
                  </a:lnTo>
                  <a:lnTo>
                    <a:pt x="102" y="37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68">
              <a:extLst>
                <a:ext uri="{FF2B5EF4-FFF2-40B4-BE49-F238E27FC236}">
                  <a16:creationId xmlns:a16="http://schemas.microsoft.com/office/drawing/2014/main" id="{617755D4-8405-FBF9-5AA2-EFD2F537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583" y="1826748"/>
              <a:ext cx="332923" cy="245460"/>
            </a:xfrm>
            <a:custGeom>
              <a:avLst/>
              <a:gdLst>
                <a:gd name="T0" fmla="*/ 224 w 236"/>
                <a:gd name="T1" fmla="*/ 112 h 174"/>
                <a:gd name="T2" fmla="*/ 213 w 236"/>
                <a:gd name="T3" fmla="*/ 112 h 174"/>
                <a:gd name="T4" fmla="*/ 204 w 236"/>
                <a:gd name="T5" fmla="*/ 114 h 174"/>
                <a:gd name="T6" fmla="*/ 199 w 236"/>
                <a:gd name="T7" fmla="*/ 117 h 174"/>
                <a:gd name="T8" fmla="*/ 197 w 236"/>
                <a:gd name="T9" fmla="*/ 122 h 174"/>
                <a:gd name="T10" fmla="*/ 193 w 236"/>
                <a:gd name="T11" fmla="*/ 125 h 174"/>
                <a:gd name="T12" fmla="*/ 179 w 236"/>
                <a:gd name="T13" fmla="*/ 125 h 174"/>
                <a:gd name="T14" fmla="*/ 153 w 236"/>
                <a:gd name="T15" fmla="*/ 123 h 174"/>
                <a:gd name="T16" fmla="*/ 146 w 236"/>
                <a:gd name="T17" fmla="*/ 127 h 174"/>
                <a:gd name="T18" fmla="*/ 136 w 236"/>
                <a:gd name="T19" fmla="*/ 125 h 174"/>
                <a:gd name="T20" fmla="*/ 112 w 236"/>
                <a:gd name="T21" fmla="*/ 125 h 174"/>
                <a:gd name="T22" fmla="*/ 80 w 236"/>
                <a:gd name="T23" fmla="*/ 127 h 174"/>
                <a:gd name="T24" fmla="*/ 78 w 236"/>
                <a:gd name="T25" fmla="*/ 140 h 174"/>
                <a:gd name="T26" fmla="*/ 79 w 236"/>
                <a:gd name="T27" fmla="*/ 147 h 174"/>
                <a:gd name="T28" fmla="*/ 82 w 236"/>
                <a:gd name="T29" fmla="*/ 157 h 174"/>
                <a:gd name="T30" fmla="*/ 83 w 236"/>
                <a:gd name="T31" fmla="*/ 166 h 174"/>
                <a:gd name="T32" fmla="*/ 80 w 236"/>
                <a:gd name="T33" fmla="*/ 173 h 174"/>
                <a:gd name="T34" fmla="*/ 70 w 236"/>
                <a:gd name="T35" fmla="*/ 160 h 174"/>
                <a:gd name="T36" fmla="*/ 66 w 236"/>
                <a:gd name="T37" fmla="*/ 158 h 174"/>
                <a:gd name="T38" fmla="*/ 53 w 236"/>
                <a:gd name="T39" fmla="*/ 157 h 174"/>
                <a:gd name="T40" fmla="*/ 44 w 236"/>
                <a:gd name="T41" fmla="*/ 161 h 174"/>
                <a:gd name="T42" fmla="*/ 36 w 236"/>
                <a:gd name="T43" fmla="*/ 165 h 174"/>
                <a:gd name="T44" fmla="*/ 29 w 236"/>
                <a:gd name="T45" fmla="*/ 166 h 174"/>
                <a:gd name="T46" fmla="*/ 26 w 236"/>
                <a:gd name="T47" fmla="*/ 165 h 174"/>
                <a:gd name="T48" fmla="*/ 21 w 236"/>
                <a:gd name="T49" fmla="*/ 161 h 174"/>
                <a:gd name="T50" fmla="*/ 16 w 236"/>
                <a:gd name="T51" fmla="*/ 156 h 174"/>
                <a:gd name="T52" fmla="*/ 12 w 236"/>
                <a:gd name="T53" fmla="*/ 150 h 174"/>
                <a:gd name="T54" fmla="*/ 5 w 236"/>
                <a:gd name="T55" fmla="*/ 147 h 174"/>
                <a:gd name="T56" fmla="*/ 0 w 236"/>
                <a:gd name="T57" fmla="*/ 141 h 174"/>
                <a:gd name="T58" fmla="*/ 2 w 236"/>
                <a:gd name="T59" fmla="*/ 129 h 174"/>
                <a:gd name="T60" fmla="*/ 5 w 236"/>
                <a:gd name="T61" fmla="*/ 120 h 174"/>
                <a:gd name="T62" fmla="*/ 8 w 236"/>
                <a:gd name="T63" fmla="*/ 108 h 174"/>
                <a:gd name="T64" fmla="*/ 3 w 236"/>
                <a:gd name="T65" fmla="*/ 101 h 174"/>
                <a:gd name="T66" fmla="*/ 10 w 236"/>
                <a:gd name="T67" fmla="*/ 97 h 174"/>
                <a:gd name="T68" fmla="*/ 21 w 236"/>
                <a:gd name="T69" fmla="*/ 94 h 174"/>
                <a:gd name="T70" fmla="*/ 29 w 236"/>
                <a:gd name="T71" fmla="*/ 86 h 174"/>
                <a:gd name="T72" fmla="*/ 33 w 236"/>
                <a:gd name="T73" fmla="*/ 80 h 174"/>
                <a:gd name="T74" fmla="*/ 35 w 236"/>
                <a:gd name="T75" fmla="*/ 72 h 174"/>
                <a:gd name="T76" fmla="*/ 35 w 236"/>
                <a:gd name="T77" fmla="*/ 61 h 174"/>
                <a:gd name="T78" fmla="*/ 38 w 236"/>
                <a:gd name="T79" fmla="*/ 56 h 174"/>
                <a:gd name="T80" fmla="*/ 46 w 236"/>
                <a:gd name="T81" fmla="*/ 50 h 174"/>
                <a:gd name="T82" fmla="*/ 51 w 236"/>
                <a:gd name="T83" fmla="*/ 53 h 174"/>
                <a:gd name="T84" fmla="*/ 61 w 236"/>
                <a:gd name="T85" fmla="*/ 56 h 174"/>
                <a:gd name="T86" fmla="*/ 70 w 236"/>
                <a:gd name="T87" fmla="*/ 43 h 174"/>
                <a:gd name="T88" fmla="*/ 77 w 236"/>
                <a:gd name="T89" fmla="*/ 40 h 174"/>
                <a:gd name="T90" fmla="*/ 90 w 236"/>
                <a:gd name="T91" fmla="*/ 25 h 174"/>
                <a:gd name="T92" fmla="*/ 105 w 236"/>
                <a:gd name="T93" fmla="*/ 18 h 174"/>
                <a:gd name="T94" fmla="*/ 139 w 236"/>
                <a:gd name="T95" fmla="*/ 2 h 174"/>
                <a:gd name="T96" fmla="*/ 155 w 236"/>
                <a:gd name="T97" fmla="*/ 0 h 174"/>
                <a:gd name="T98" fmla="*/ 171 w 236"/>
                <a:gd name="T99" fmla="*/ 10 h 174"/>
                <a:gd name="T100" fmla="*/ 175 w 236"/>
                <a:gd name="T101" fmla="*/ 30 h 174"/>
                <a:gd name="T102" fmla="*/ 179 w 236"/>
                <a:gd name="T103" fmla="*/ 39 h 174"/>
                <a:gd name="T104" fmla="*/ 188 w 236"/>
                <a:gd name="T105" fmla="*/ 44 h 174"/>
                <a:gd name="T106" fmla="*/ 201 w 236"/>
                <a:gd name="T107" fmla="*/ 52 h 174"/>
                <a:gd name="T108" fmla="*/ 193 w 236"/>
                <a:gd name="T109" fmla="*/ 53 h 174"/>
                <a:gd name="T110" fmla="*/ 201 w 236"/>
                <a:gd name="T111" fmla="*/ 67 h 174"/>
                <a:gd name="T112" fmla="*/ 220 w 236"/>
                <a:gd name="T113" fmla="*/ 75 h 174"/>
                <a:gd name="T114" fmla="*/ 229 w 236"/>
                <a:gd name="T115" fmla="*/ 75 h 174"/>
                <a:gd name="T116" fmla="*/ 228 w 236"/>
                <a:gd name="T117" fmla="*/ 8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" h="174">
                  <a:moveTo>
                    <a:pt x="236" y="98"/>
                  </a:moveTo>
                  <a:lnTo>
                    <a:pt x="235" y="100"/>
                  </a:lnTo>
                  <a:lnTo>
                    <a:pt x="234" y="101"/>
                  </a:lnTo>
                  <a:lnTo>
                    <a:pt x="233" y="102"/>
                  </a:lnTo>
                  <a:lnTo>
                    <a:pt x="233" y="103"/>
                  </a:lnTo>
                  <a:lnTo>
                    <a:pt x="233" y="105"/>
                  </a:lnTo>
                  <a:lnTo>
                    <a:pt x="230" y="106"/>
                  </a:lnTo>
                  <a:lnTo>
                    <a:pt x="228" y="108"/>
                  </a:lnTo>
                  <a:lnTo>
                    <a:pt x="225" y="111"/>
                  </a:lnTo>
                  <a:lnTo>
                    <a:pt x="224" y="112"/>
                  </a:lnTo>
                  <a:lnTo>
                    <a:pt x="222" y="112"/>
                  </a:lnTo>
                  <a:lnTo>
                    <a:pt x="221" y="111"/>
                  </a:lnTo>
                  <a:lnTo>
                    <a:pt x="220" y="111"/>
                  </a:lnTo>
                  <a:lnTo>
                    <a:pt x="219" y="111"/>
                  </a:lnTo>
                  <a:lnTo>
                    <a:pt x="218" y="111"/>
                  </a:lnTo>
                  <a:lnTo>
                    <a:pt x="217" y="112"/>
                  </a:lnTo>
                  <a:lnTo>
                    <a:pt x="216" y="111"/>
                  </a:lnTo>
                  <a:lnTo>
                    <a:pt x="216" y="112"/>
                  </a:lnTo>
                  <a:lnTo>
                    <a:pt x="214" y="112"/>
                  </a:lnTo>
                  <a:lnTo>
                    <a:pt x="213" y="112"/>
                  </a:lnTo>
                  <a:lnTo>
                    <a:pt x="212" y="112"/>
                  </a:lnTo>
                  <a:lnTo>
                    <a:pt x="211" y="111"/>
                  </a:lnTo>
                  <a:lnTo>
                    <a:pt x="209" y="111"/>
                  </a:lnTo>
                  <a:lnTo>
                    <a:pt x="208" y="110"/>
                  </a:lnTo>
                  <a:lnTo>
                    <a:pt x="206" y="111"/>
                  </a:lnTo>
                  <a:lnTo>
                    <a:pt x="205" y="111"/>
                  </a:lnTo>
                  <a:lnTo>
                    <a:pt x="205" y="112"/>
                  </a:lnTo>
                  <a:lnTo>
                    <a:pt x="206" y="112"/>
                  </a:lnTo>
                  <a:lnTo>
                    <a:pt x="205" y="112"/>
                  </a:lnTo>
                  <a:lnTo>
                    <a:pt x="204" y="114"/>
                  </a:lnTo>
                  <a:lnTo>
                    <a:pt x="204" y="115"/>
                  </a:lnTo>
                  <a:lnTo>
                    <a:pt x="204" y="116"/>
                  </a:lnTo>
                  <a:lnTo>
                    <a:pt x="203" y="116"/>
                  </a:lnTo>
                  <a:lnTo>
                    <a:pt x="202" y="115"/>
                  </a:lnTo>
                  <a:lnTo>
                    <a:pt x="202" y="116"/>
                  </a:lnTo>
                  <a:lnTo>
                    <a:pt x="202" y="117"/>
                  </a:lnTo>
                  <a:lnTo>
                    <a:pt x="201" y="117"/>
                  </a:lnTo>
                  <a:lnTo>
                    <a:pt x="200" y="117"/>
                  </a:lnTo>
                  <a:lnTo>
                    <a:pt x="199" y="116"/>
                  </a:lnTo>
                  <a:lnTo>
                    <a:pt x="199" y="117"/>
                  </a:lnTo>
                  <a:lnTo>
                    <a:pt x="197" y="117"/>
                  </a:lnTo>
                  <a:lnTo>
                    <a:pt x="199" y="118"/>
                  </a:lnTo>
                  <a:lnTo>
                    <a:pt x="199" y="119"/>
                  </a:lnTo>
                  <a:lnTo>
                    <a:pt x="197" y="119"/>
                  </a:lnTo>
                  <a:lnTo>
                    <a:pt x="197" y="120"/>
                  </a:lnTo>
                  <a:lnTo>
                    <a:pt x="196" y="120"/>
                  </a:lnTo>
                  <a:lnTo>
                    <a:pt x="196" y="122"/>
                  </a:lnTo>
                  <a:lnTo>
                    <a:pt x="196" y="120"/>
                  </a:lnTo>
                  <a:lnTo>
                    <a:pt x="196" y="122"/>
                  </a:lnTo>
                  <a:lnTo>
                    <a:pt x="197" y="122"/>
                  </a:lnTo>
                  <a:lnTo>
                    <a:pt x="197" y="123"/>
                  </a:lnTo>
                  <a:lnTo>
                    <a:pt x="197" y="124"/>
                  </a:lnTo>
                  <a:lnTo>
                    <a:pt x="196" y="123"/>
                  </a:lnTo>
                  <a:lnTo>
                    <a:pt x="195" y="123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94" y="123"/>
                  </a:lnTo>
                  <a:lnTo>
                    <a:pt x="193" y="123"/>
                  </a:lnTo>
                  <a:lnTo>
                    <a:pt x="193" y="124"/>
                  </a:lnTo>
                  <a:lnTo>
                    <a:pt x="193" y="125"/>
                  </a:lnTo>
                  <a:lnTo>
                    <a:pt x="193" y="126"/>
                  </a:lnTo>
                  <a:lnTo>
                    <a:pt x="192" y="126"/>
                  </a:lnTo>
                  <a:lnTo>
                    <a:pt x="191" y="125"/>
                  </a:lnTo>
                  <a:lnTo>
                    <a:pt x="187" y="125"/>
                  </a:lnTo>
                  <a:lnTo>
                    <a:pt x="185" y="125"/>
                  </a:lnTo>
                  <a:lnTo>
                    <a:pt x="183" y="126"/>
                  </a:lnTo>
                  <a:lnTo>
                    <a:pt x="179" y="127"/>
                  </a:lnTo>
                  <a:lnTo>
                    <a:pt x="179" y="126"/>
                  </a:lnTo>
                  <a:lnTo>
                    <a:pt x="178" y="125"/>
                  </a:lnTo>
                  <a:lnTo>
                    <a:pt x="179" y="125"/>
                  </a:lnTo>
                  <a:lnTo>
                    <a:pt x="176" y="124"/>
                  </a:lnTo>
                  <a:lnTo>
                    <a:pt x="172" y="124"/>
                  </a:lnTo>
                  <a:lnTo>
                    <a:pt x="166" y="123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2"/>
                  </a:lnTo>
                  <a:lnTo>
                    <a:pt x="154" y="122"/>
                  </a:lnTo>
                  <a:lnTo>
                    <a:pt x="153" y="123"/>
                  </a:lnTo>
                  <a:lnTo>
                    <a:pt x="152" y="122"/>
                  </a:lnTo>
                  <a:lnTo>
                    <a:pt x="151" y="123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50" y="125"/>
                  </a:lnTo>
                  <a:lnTo>
                    <a:pt x="149" y="125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4" y="126"/>
                  </a:lnTo>
                  <a:lnTo>
                    <a:pt x="144" y="125"/>
                  </a:lnTo>
                  <a:lnTo>
                    <a:pt x="143" y="125"/>
                  </a:lnTo>
                  <a:lnTo>
                    <a:pt x="139" y="125"/>
                  </a:lnTo>
                  <a:lnTo>
                    <a:pt x="138" y="125"/>
                  </a:lnTo>
                  <a:lnTo>
                    <a:pt x="138" y="126"/>
                  </a:lnTo>
                  <a:lnTo>
                    <a:pt x="137" y="126"/>
                  </a:lnTo>
                  <a:lnTo>
                    <a:pt x="137" y="125"/>
                  </a:lnTo>
                  <a:lnTo>
                    <a:pt x="136" y="125"/>
                  </a:lnTo>
                  <a:lnTo>
                    <a:pt x="133" y="125"/>
                  </a:lnTo>
                  <a:lnTo>
                    <a:pt x="132" y="125"/>
                  </a:lnTo>
                  <a:lnTo>
                    <a:pt x="127" y="125"/>
                  </a:lnTo>
                  <a:lnTo>
                    <a:pt x="124" y="125"/>
                  </a:lnTo>
                  <a:lnTo>
                    <a:pt x="122" y="125"/>
                  </a:lnTo>
                  <a:lnTo>
                    <a:pt x="121" y="124"/>
                  </a:lnTo>
                  <a:lnTo>
                    <a:pt x="118" y="124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2" y="125"/>
                  </a:lnTo>
                  <a:lnTo>
                    <a:pt x="105" y="125"/>
                  </a:lnTo>
                  <a:lnTo>
                    <a:pt x="99" y="125"/>
                  </a:lnTo>
                  <a:lnTo>
                    <a:pt x="92" y="125"/>
                  </a:lnTo>
                  <a:lnTo>
                    <a:pt x="85" y="125"/>
                  </a:lnTo>
                  <a:lnTo>
                    <a:pt x="83" y="125"/>
                  </a:lnTo>
                  <a:lnTo>
                    <a:pt x="82" y="125"/>
                  </a:lnTo>
                  <a:lnTo>
                    <a:pt x="79" y="125"/>
                  </a:lnTo>
                  <a:lnTo>
                    <a:pt x="79" y="126"/>
                  </a:lnTo>
                  <a:lnTo>
                    <a:pt x="80" y="126"/>
                  </a:lnTo>
                  <a:lnTo>
                    <a:pt x="80" y="127"/>
                  </a:lnTo>
                  <a:lnTo>
                    <a:pt x="79" y="128"/>
                  </a:lnTo>
                  <a:lnTo>
                    <a:pt x="78" y="129"/>
                  </a:lnTo>
                  <a:lnTo>
                    <a:pt x="78" y="131"/>
                  </a:lnTo>
                  <a:lnTo>
                    <a:pt x="78" y="132"/>
                  </a:lnTo>
                  <a:lnTo>
                    <a:pt x="77" y="133"/>
                  </a:lnTo>
                  <a:lnTo>
                    <a:pt x="77" y="134"/>
                  </a:lnTo>
                  <a:lnTo>
                    <a:pt x="77" y="135"/>
                  </a:lnTo>
                  <a:lnTo>
                    <a:pt x="77" y="136"/>
                  </a:lnTo>
                  <a:lnTo>
                    <a:pt x="78" y="139"/>
                  </a:lnTo>
                  <a:lnTo>
                    <a:pt x="78" y="140"/>
                  </a:lnTo>
                  <a:lnTo>
                    <a:pt x="78" y="141"/>
                  </a:lnTo>
                  <a:lnTo>
                    <a:pt x="79" y="141"/>
                  </a:lnTo>
                  <a:lnTo>
                    <a:pt x="79" y="142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2" y="143"/>
                  </a:lnTo>
                  <a:lnTo>
                    <a:pt x="80" y="143"/>
                  </a:lnTo>
                  <a:lnTo>
                    <a:pt x="79" y="144"/>
                  </a:lnTo>
                  <a:lnTo>
                    <a:pt x="79" y="145"/>
                  </a:lnTo>
                  <a:lnTo>
                    <a:pt x="79" y="147"/>
                  </a:lnTo>
                  <a:lnTo>
                    <a:pt x="80" y="147"/>
                  </a:lnTo>
                  <a:lnTo>
                    <a:pt x="82" y="147"/>
                  </a:lnTo>
                  <a:lnTo>
                    <a:pt x="82" y="148"/>
                  </a:lnTo>
                  <a:lnTo>
                    <a:pt x="82" y="149"/>
                  </a:lnTo>
                  <a:lnTo>
                    <a:pt x="80" y="150"/>
                  </a:lnTo>
                  <a:lnTo>
                    <a:pt x="80" y="151"/>
                  </a:lnTo>
                  <a:lnTo>
                    <a:pt x="80" y="154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57"/>
                  </a:lnTo>
                  <a:lnTo>
                    <a:pt x="82" y="158"/>
                  </a:lnTo>
                  <a:lnTo>
                    <a:pt x="82" y="159"/>
                  </a:lnTo>
                  <a:lnTo>
                    <a:pt x="83" y="160"/>
                  </a:lnTo>
                  <a:lnTo>
                    <a:pt x="83" y="161"/>
                  </a:lnTo>
                  <a:lnTo>
                    <a:pt x="82" y="162"/>
                  </a:lnTo>
                  <a:lnTo>
                    <a:pt x="80" y="164"/>
                  </a:lnTo>
                  <a:lnTo>
                    <a:pt x="80" y="165"/>
                  </a:lnTo>
                  <a:lnTo>
                    <a:pt x="82" y="165"/>
                  </a:lnTo>
                  <a:lnTo>
                    <a:pt x="82" y="166"/>
                  </a:lnTo>
                  <a:lnTo>
                    <a:pt x="83" y="166"/>
                  </a:lnTo>
                  <a:lnTo>
                    <a:pt x="82" y="166"/>
                  </a:lnTo>
                  <a:lnTo>
                    <a:pt x="82" y="167"/>
                  </a:lnTo>
                  <a:lnTo>
                    <a:pt x="82" y="168"/>
                  </a:lnTo>
                  <a:lnTo>
                    <a:pt x="83" y="169"/>
                  </a:lnTo>
                  <a:lnTo>
                    <a:pt x="84" y="170"/>
                  </a:lnTo>
                  <a:lnTo>
                    <a:pt x="83" y="172"/>
                  </a:lnTo>
                  <a:lnTo>
                    <a:pt x="83" y="173"/>
                  </a:lnTo>
                  <a:lnTo>
                    <a:pt x="82" y="174"/>
                  </a:lnTo>
                  <a:lnTo>
                    <a:pt x="80" y="174"/>
                  </a:lnTo>
                  <a:lnTo>
                    <a:pt x="80" y="173"/>
                  </a:lnTo>
                  <a:lnTo>
                    <a:pt x="77" y="169"/>
                  </a:lnTo>
                  <a:lnTo>
                    <a:pt x="76" y="166"/>
                  </a:lnTo>
                  <a:lnTo>
                    <a:pt x="75" y="165"/>
                  </a:lnTo>
                  <a:lnTo>
                    <a:pt x="75" y="164"/>
                  </a:lnTo>
                  <a:lnTo>
                    <a:pt x="74" y="164"/>
                  </a:lnTo>
                  <a:lnTo>
                    <a:pt x="72" y="164"/>
                  </a:lnTo>
                  <a:lnTo>
                    <a:pt x="71" y="164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0" y="160"/>
                  </a:lnTo>
                  <a:lnTo>
                    <a:pt x="69" y="160"/>
                  </a:lnTo>
                  <a:lnTo>
                    <a:pt x="68" y="159"/>
                  </a:lnTo>
                  <a:lnTo>
                    <a:pt x="69" y="159"/>
                  </a:lnTo>
                  <a:lnTo>
                    <a:pt x="69" y="158"/>
                  </a:lnTo>
                  <a:lnTo>
                    <a:pt x="68" y="158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3" y="159"/>
                  </a:lnTo>
                  <a:lnTo>
                    <a:pt x="63" y="158"/>
                  </a:lnTo>
                  <a:lnTo>
                    <a:pt x="58" y="158"/>
                  </a:lnTo>
                  <a:lnTo>
                    <a:pt x="57" y="158"/>
                  </a:lnTo>
                  <a:lnTo>
                    <a:pt x="55" y="158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3" y="157"/>
                  </a:lnTo>
                  <a:lnTo>
                    <a:pt x="52" y="157"/>
                  </a:lnTo>
                  <a:lnTo>
                    <a:pt x="51" y="158"/>
                  </a:lnTo>
                  <a:lnTo>
                    <a:pt x="50" y="158"/>
                  </a:lnTo>
                  <a:lnTo>
                    <a:pt x="47" y="158"/>
                  </a:lnTo>
                  <a:lnTo>
                    <a:pt x="47" y="159"/>
                  </a:lnTo>
                  <a:lnTo>
                    <a:pt x="46" y="159"/>
                  </a:lnTo>
                  <a:lnTo>
                    <a:pt x="45" y="159"/>
                  </a:lnTo>
                  <a:lnTo>
                    <a:pt x="45" y="160"/>
                  </a:lnTo>
                  <a:lnTo>
                    <a:pt x="44" y="160"/>
                  </a:lnTo>
                  <a:lnTo>
                    <a:pt x="44" y="161"/>
                  </a:lnTo>
                  <a:lnTo>
                    <a:pt x="43" y="161"/>
                  </a:lnTo>
                  <a:lnTo>
                    <a:pt x="41" y="160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4"/>
                  </a:lnTo>
                  <a:lnTo>
                    <a:pt x="37" y="164"/>
                  </a:lnTo>
                  <a:lnTo>
                    <a:pt x="36" y="165"/>
                  </a:lnTo>
                  <a:lnTo>
                    <a:pt x="36" y="166"/>
                  </a:lnTo>
                  <a:lnTo>
                    <a:pt x="35" y="167"/>
                  </a:lnTo>
                  <a:lnTo>
                    <a:pt x="34" y="167"/>
                  </a:lnTo>
                  <a:lnTo>
                    <a:pt x="34" y="168"/>
                  </a:lnTo>
                  <a:lnTo>
                    <a:pt x="33" y="168"/>
                  </a:lnTo>
                  <a:lnTo>
                    <a:pt x="33" y="167"/>
                  </a:lnTo>
                  <a:lnTo>
                    <a:pt x="33" y="166"/>
                  </a:lnTo>
                  <a:lnTo>
                    <a:pt x="32" y="166"/>
                  </a:lnTo>
                  <a:lnTo>
                    <a:pt x="30" y="166"/>
                  </a:lnTo>
                  <a:lnTo>
                    <a:pt x="29" y="166"/>
                  </a:lnTo>
                  <a:lnTo>
                    <a:pt x="29" y="165"/>
                  </a:lnTo>
                  <a:lnTo>
                    <a:pt x="29" y="164"/>
                  </a:lnTo>
                  <a:lnTo>
                    <a:pt x="29" y="162"/>
                  </a:lnTo>
                  <a:lnTo>
                    <a:pt x="28" y="162"/>
                  </a:lnTo>
                  <a:lnTo>
                    <a:pt x="28" y="164"/>
                  </a:lnTo>
                  <a:lnTo>
                    <a:pt x="28" y="165"/>
                  </a:lnTo>
                  <a:lnTo>
                    <a:pt x="27" y="165"/>
                  </a:lnTo>
                  <a:lnTo>
                    <a:pt x="27" y="164"/>
                  </a:lnTo>
                  <a:lnTo>
                    <a:pt x="26" y="164"/>
                  </a:lnTo>
                  <a:lnTo>
                    <a:pt x="26" y="165"/>
                  </a:lnTo>
                  <a:lnTo>
                    <a:pt x="25" y="165"/>
                  </a:lnTo>
                  <a:lnTo>
                    <a:pt x="24" y="165"/>
                  </a:lnTo>
                  <a:lnTo>
                    <a:pt x="24" y="164"/>
                  </a:lnTo>
                  <a:lnTo>
                    <a:pt x="23" y="162"/>
                  </a:lnTo>
                  <a:lnTo>
                    <a:pt x="23" y="164"/>
                  </a:lnTo>
                  <a:lnTo>
                    <a:pt x="21" y="164"/>
                  </a:lnTo>
                  <a:lnTo>
                    <a:pt x="21" y="162"/>
                  </a:lnTo>
                  <a:lnTo>
                    <a:pt x="20" y="162"/>
                  </a:lnTo>
                  <a:lnTo>
                    <a:pt x="20" y="161"/>
                  </a:lnTo>
                  <a:lnTo>
                    <a:pt x="21" y="161"/>
                  </a:lnTo>
                  <a:lnTo>
                    <a:pt x="21" y="160"/>
                  </a:lnTo>
                  <a:lnTo>
                    <a:pt x="20" y="160"/>
                  </a:lnTo>
                  <a:lnTo>
                    <a:pt x="20" y="159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6" y="153"/>
                  </a:lnTo>
                  <a:lnTo>
                    <a:pt x="15" y="153"/>
                  </a:lnTo>
                  <a:lnTo>
                    <a:pt x="15" y="152"/>
                  </a:lnTo>
                  <a:lnTo>
                    <a:pt x="13" y="152"/>
                  </a:lnTo>
                  <a:lnTo>
                    <a:pt x="12" y="152"/>
                  </a:lnTo>
                  <a:lnTo>
                    <a:pt x="13" y="151"/>
                  </a:lnTo>
                  <a:lnTo>
                    <a:pt x="12" y="150"/>
                  </a:lnTo>
                  <a:lnTo>
                    <a:pt x="13" y="150"/>
                  </a:lnTo>
                  <a:lnTo>
                    <a:pt x="12" y="150"/>
                  </a:lnTo>
                  <a:lnTo>
                    <a:pt x="12" y="149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0" y="145"/>
                  </a:lnTo>
                  <a:lnTo>
                    <a:pt x="10" y="147"/>
                  </a:lnTo>
                  <a:lnTo>
                    <a:pt x="9" y="145"/>
                  </a:lnTo>
                  <a:lnTo>
                    <a:pt x="8" y="145"/>
                  </a:lnTo>
                  <a:lnTo>
                    <a:pt x="7" y="145"/>
                  </a:lnTo>
                  <a:lnTo>
                    <a:pt x="5" y="145"/>
                  </a:lnTo>
                  <a:lnTo>
                    <a:pt x="5" y="147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7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1" y="144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1" y="135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1" y="132"/>
                  </a:lnTo>
                  <a:lnTo>
                    <a:pt x="2" y="132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1" y="126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3" y="122"/>
                  </a:lnTo>
                  <a:lnTo>
                    <a:pt x="4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12"/>
                  </a:lnTo>
                  <a:lnTo>
                    <a:pt x="8" y="112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8" y="111"/>
                  </a:lnTo>
                  <a:lnTo>
                    <a:pt x="8" y="108"/>
                  </a:lnTo>
                  <a:lnTo>
                    <a:pt x="8" y="107"/>
                  </a:lnTo>
                  <a:lnTo>
                    <a:pt x="7" y="107"/>
                  </a:lnTo>
                  <a:lnTo>
                    <a:pt x="5" y="107"/>
                  </a:lnTo>
                  <a:lnTo>
                    <a:pt x="5" y="106"/>
                  </a:lnTo>
                  <a:lnTo>
                    <a:pt x="7" y="105"/>
                  </a:lnTo>
                  <a:lnTo>
                    <a:pt x="7" y="103"/>
                  </a:lnTo>
                  <a:lnTo>
                    <a:pt x="7" y="102"/>
                  </a:lnTo>
                  <a:lnTo>
                    <a:pt x="5" y="101"/>
                  </a:lnTo>
                  <a:lnTo>
                    <a:pt x="4" y="101"/>
                  </a:lnTo>
                  <a:lnTo>
                    <a:pt x="3" y="101"/>
                  </a:lnTo>
                  <a:lnTo>
                    <a:pt x="3" y="100"/>
                  </a:lnTo>
                  <a:lnTo>
                    <a:pt x="2" y="100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7"/>
                  </a:lnTo>
                  <a:lnTo>
                    <a:pt x="10" y="97"/>
                  </a:lnTo>
                  <a:lnTo>
                    <a:pt x="11" y="95"/>
                  </a:lnTo>
                  <a:lnTo>
                    <a:pt x="12" y="95"/>
                  </a:lnTo>
                  <a:lnTo>
                    <a:pt x="13" y="95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19" y="94"/>
                  </a:lnTo>
                  <a:lnTo>
                    <a:pt x="20" y="94"/>
                  </a:lnTo>
                  <a:lnTo>
                    <a:pt x="21" y="94"/>
                  </a:lnTo>
                  <a:lnTo>
                    <a:pt x="23" y="94"/>
                  </a:lnTo>
                  <a:lnTo>
                    <a:pt x="23" y="93"/>
                  </a:lnTo>
                  <a:lnTo>
                    <a:pt x="24" y="92"/>
                  </a:lnTo>
                  <a:lnTo>
                    <a:pt x="25" y="92"/>
                  </a:lnTo>
                  <a:lnTo>
                    <a:pt x="26" y="92"/>
                  </a:lnTo>
                  <a:lnTo>
                    <a:pt x="26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7" y="89"/>
                  </a:lnTo>
                  <a:lnTo>
                    <a:pt x="29" y="86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0" y="84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3" y="85"/>
                  </a:lnTo>
                  <a:lnTo>
                    <a:pt x="33" y="84"/>
                  </a:lnTo>
                  <a:lnTo>
                    <a:pt x="32" y="81"/>
                  </a:lnTo>
                  <a:lnTo>
                    <a:pt x="32" y="80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2" y="76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2" y="72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5" y="72"/>
                  </a:lnTo>
                  <a:lnTo>
                    <a:pt x="35" y="73"/>
                  </a:lnTo>
                  <a:lnTo>
                    <a:pt x="36" y="73"/>
                  </a:lnTo>
                  <a:lnTo>
                    <a:pt x="37" y="73"/>
                  </a:lnTo>
                  <a:lnTo>
                    <a:pt x="37" y="72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6"/>
                  </a:lnTo>
                  <a:lnTo>
                    <a:pt x="37" y="65"/>
                  </a:lnTo>
                  <a:lnTo>
                    <a:pt x="36" y="64"/>
                  </a:lnTo>
                  <a:lnTo>
                    <a:pt x="35" y="61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2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6" y="50"/>
                  </a:lnTo>
                  <a:lnTo>
                    <a:pt x="47" y="50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2"/>
                  </a:lnTo>
                  <a:lnTo>
                    <a:pt x="50" y="53"/>
                  </a:lnTo>
                  <a:lnTo>
                    <a:pt x="51" y="53"/>
                  </a:lnTo>
                  <a:lnTo>
                    <a:pt x="53" y="55"/>
                  </a:lnTo>
                  <a:lnTo>
                    <a:pt x="54" y="56"/>
                  </a:lnTo>
                  <a:lnTo>
                    <a:pt x="57" y="58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1" y="58"/>
                  </a:lnTo>
                  <a:lnTo>
                    <a:pt x="61" y="57"/>
                  </a:lnTo>
                  <a:lnTo>
                    <a:pt x="61" y="56"/>
                  </a:lnTo>
                  <a:lnTo>
                    <a:pt x="62" y="56"/>
                  </a:lnTo>
                  <a:lnTo>
                    <a:pt x="67" y="55"/>
                  </a:lnTo>
                  <a:lnTo>
                    <a:pt x="66" y="47"/>
                  </a:lnTo>
                  <a:lnTo>
                    <a:pt x="67" y="45"/>
                  </a:lnTo>
                  <a:lnTo>
                    <a:pt x="67" y="43"/>
                  </a:lnTo>
                  <a:lnTo>
                    <a:pt x="66" y="42"/>
                  </a:lnTo>
                  <a:lnTo>
                    <a:pt x="67" y="42"/>
                  </a:lnTo>
                  <a:lnTo>
                    <a:pt x="68" y="42"/>
                  </a:lnTo>
                  <a:lnTo>
                    <a:pt x="69" y="43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2" y="44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78" y="44"/>
                  </a:lnTo>
                  <a:lnTo>
                    <a:pt x="77" y="41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79" y="33"/>
                  </a:lnTo>
                  <a:lnTo>
                    <a:pt x="78" y="33"/>
                  </a:lnTo>
                  <a:lnTo>
                    <a:pt x="79" y="32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6" y="27"/>
                  </a:lnTo>
                  <a:lnTo>
                    <a:pt x="86" y="26"/>
                  </a:lnTo>
                  <a:lnTo>
                    <a:pt x="90" y="25"/>
                  </a:lnTo>
                  <a:lnTo>
                    <a:pt x="91" y="24"/>
                  </a:lnTo>
                  <a:lnTo>
                    <a:pt x="93" y="25"/>
                  </a:lnTo>
                  <a:lnTo>
                    <a:pt x="100" y="28"/>
                  </a:lnTo>
                  <a:lnTo>
                    <a:pt x="101" y="28"/>
                  </a:lnTo>
                  <a:lnTo>
                    <a:pt x="102" y="28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4" y="19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7" y="18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8"/>
                  </a:lnTo>
                  <a:lnTo>
                    <a:pt x="124" y="11"/>
                  </a:lnTo>
                  <a:lnTo>
                    <a:pt x="125" y="10"/>
                  </a:lnTo>
                  <a:lnTo>
                    <a:pt x="130" y="9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9" y="2"/>
                  </a:lnTo>
                  <a:lnTo>
                    <a:pt x="141" y="1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1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63" y="2"/>
                  </a:lnTo>
                  <a:lnTo>
                    <a:pt x="170" y="5"/>
                  </a:lnTo>
                  <a:lnTo>
                    <a:pt x="171" y="6"/>
                  </a:lnTo>
                  <a:lnTo>
                    <a:pt x="170" y="6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69" y="18"/>
                  </a:lnTo>
                  <a:lnTo>
                    <a:pt x="170" y="19"/>
                  </a:lnTo>
                  <a:lnTo>
                    <a:pt x="175" y="24"/>
                  </a:lnTo>
                  <a:lnTo>
                    <a:pt x="176" y="25"/>
                  </a:lnTo>
                  <a:lnTo>
                    <a:pt x="176" y="26"/>
                  </a:lnTo>
                  <a:lnTo>
                    <a:pt x="176" y="27"/>
                  </a:lnTo>
                  <a:lnTo>
                    <a:pt x="175" y="27"/>
                  </a:lnTo>
                  <a:lnTo>
                    <a:pt x="175" y="28"/>
                  </a:lnTo>
                  <a:lnTo>
                    <a:pt x="175" y="30"/>
                  </a:lnTo>
                  <a:lnTo>
                    <a:pt x="175" y="31"/>
                  </a:lnTo>
                  <a:lnTo>
                    <a:pt x="176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6" y="33"/>
                  </a:lnTo>
                  <a:lnTo>
                    <a:pt x="177" y="34"/>
                  </a:lnTo>
                  <a:lnTo>
                    <a:pt x="178" y="35"/>
                  </a:lnTo>
                  <a:lnTo>
                    <a:pt x="178" y="36"/>
                  </a:lnTo>
                  <a:lnTo>
                    <a:pt x="179" y="38"/>
                  </a:lnTo>
                  <a:lnTo>
                    <a:pt x="179" y="39"/>
                  </a:lnTo>
                  <a:lnTo>
                    <a:pt x="180" y="39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2" y="41"/>
                  </a:lnTo>
                  <a:lnTo>
                    <a:pt x="182" y="42"/>
                  </a:lnTo>
                  <a:lnTo>
                    <a:pt x="182" y="43"/>
                  </a:lnTo>
                  <a:lnTo>
                    <a:pt x="183" y="43"/>
                  </a:lnTo>
                  <a:lnTo>
                    <a:pt x="187" y="43"/>
                  </a:lnTo>
                  <a:lnTo>
                    <a:pt x="187" y="44"/>
                  </a:lnTo>
                  <a:lnTo>
                    <a:pt x="188" y="44"/>
                  </a:lnTo>
                  <a:lnTo>
                    <a:pt x="189" y="44"/>
                  </a:lnTo>
                  <a:lnTo>
                    <a:pt x="191" y="45"/>
                  </a:lnTo>
                  <a:lnTo>
                    <a:pt x="193" y="45"/>
                  </a:lnTo>
                  <a:lnTo>
                    <a:pt x="194" y="48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9" y="52"/>
                  </a:lnTo>
                  <a:lnTo>
                    <a:pt x="200" y="52"/>
                  </a:lnTo>
                  <a:lnTo>
                    <a:pt x="201" y="52"/>
                  </a:lnTo>
                  <a:lnTo>
                    <a:pt x="202" y="52"/>
                  </a:lnTo>
                  <a:lnTo>
                    <a:pt x="202" y="53"/>
                  </a:lnTo>
                  <a:lnTo>
                    <a:pt x="201" y="53"/>
                  </a:lnTo>
                  <a:lnTo>
                    <a:pt x="200" y="52"/>
                  </a:lnTo>
                  <a:lnTo>
                    <a:pt x="200" y="53"/>
                  </a:lnTo>
                  <a:lnTo>
                    <a:pt x="199" y="55"/>
                  </a:lnTo>
                  <a:lnTo>
                    <a:pt x="199" y="53"/>
                  </a:lnTo>
                  <a:lnTo>
                    <a:pt x="196" y="53"/>
                  </a:lnTo>
                  <a:lnTo>
                    <a:pt x="194" y="52"/>
                  </a:lnTo>
                  <a:lnTo>
                    <a:pt x="193" y="53"/>
                  </a:lnTo>
                  <a:lnTo>
                    <a:pt x="193" y="57"/>
                  </a:lnTo>
                  <a:lnTo>
                    <a:pt x="193" y="59"/>
                  </a:lnTo>
                  <a:lnTo>
                    <a:pt x="193" y="61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4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6"/>
                  </a:lnTo>
                  <a:lnTo>
                    <a:pt x="201" y="67"/>
                  </a:lnTo>
                  <a:lnTo>
                    <a:pt x="203" y="68"/>
                  </a:lnTo>
                  <a:lnTo>
                    <a:pt x="204" y="69"/>
                  </a:lnTo>
                  <a:lnTo>
                    <a:pt x="206" y="72"/>
                  </a:lnTo>
                  <a:lnTo>
                    <a:pt x="208" y="73"/>
                  </a:lnTo>
                  <a:lnTo>
                    <a:pt x="210" y="75"/>
                  </a:lnTo>
                  <a:lnTo>
                    <a:pt x="211" y="75"/>
                  </a:lnTo>
                  <a:lnTo>
                    <a:pt x="212" y="75"/>
                  </a:lnTo>
                  <a:lnTo>
                    <a:pt x="214" y="76"/>
                  </a:lnTo>
                  <a:lnTo>
                    <a:pt x="219" y="76"/>
                  </a:lnTo>
                  <a:lnTo>
                    <a:pt x="220" y="75"/>
                  </a:lnTo>
                  <a:lnTo>
                    <a:pt x="220" y="74"/>
                  </a:lnTo>
                  <a:lnTo>
                    <a:pt x="221" y="74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3"/>
                  </a:lnTo>
                  <a:lnTo>
                    <a:pt x="227" y="73"/>
                  </a:lnTo>
                  <a:lnTo>
                    <a:pt x="228" y="74"/>
                  </a:lnTo>
                  <a:lnTo>
                    <a:pt x="228" y="75"/>
                  </a:lnTo>
                  <a:lnTo>
                    <a:pt x="229" y="75"/>
                  </a:lnTo>
                  <a:lnTo>
                    <a:pt x="229" y="76"/>
                  </a:lnTo>
                  <a:lnTo>
                    <a:pt x="230" y="76"/>
                  </a:lnTo>
                  <a:lnTo>
                    <a:pt x="230" y="78"/>
                  </a:lnTo>
                  <a:lnTo>
                    <a:pt x="230" y="80"/>
                  </a:lnTo>
                  <a:lnTo>
                    <a:pt x="231" y="80"/>
                  </a:lnTo>
                  <a:lnTo>
                    <a:pt x="231" y="81"/>
                  </a:lnTo>
                  <a:lnTo>
                    <a:pt x="231" y="82"/>
                  </a:lnTo>
                  <a:lnTo>
                    <a:pt x="230" y="82"/>
                  </a:lnTo>
                  <a:lnTo>
                    <a:pt x="229" y="82"/>
                  </a:lnTo>
                  <a:lnTo>
                    <a:pt x="228" y="82"/>
                  </a:lnTo>
                  <a:lnTo>
                    <a:pt x="226" y="83"/>
                  </a:lnTo>
                  <a:lnTo>
                    <a:pt x="226" y="84"/>
                  </a:lnTo>
                  <a:lnTo>
                    <a:pt x="226" y="85"/>
                  </a:lnTo>
                  <a:lnTo>
                    <a:pt x="227" y="86"/>
                  </a:lnTo>
                  <a:lnTo>
                    <a:pt x="229" y="90"/>
                  </a:lnTo>
                  <a:lnTo>
                    <a:pt x="231" y="93"/>
                  </a:lnTo>
                  <a:lnTo>
                    <a:pt x="234" y="97"/>
                  </a:lnTo>
                  <a:lnTo>
                    <a:pt x="236" y="9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84">
              <a:extLst>
                <a:ext uri="{FF2B5EF4-FFF2-40B4-BE49-F238E27FC236}">
                  <a16:creationId xmlns:a16="http://schemas.microsoft.com/office/drawing/2014/main" id="{20DFE1BC-ECBA-9D66-510E-850FCCC02C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7558" y="2273937"/>
              <a:ext cx="337156" cy="392173"/>
            </a:xfrm>
            <a:custGeom>
              <a:avLst/>
              <a:gdLst>
                <a:gd name="T0" fmla="*/ 27 w 239"/>
                <a:gd name="T1" fmla="*/ 0 h 278"/>
                <a:gd name="T2" fmla="*/ 52 w 239"/>
                <a:gd name="T3" fmla="*/ 0 h 278"/>
                <a:gd name="T4" fmla="*/ 62 w 239"/>
                <a:gd name="T5" fmla="*/ 3 h 278"/>
                <a:gd name="T6" fmla="*/ 78 w 239"/>
                <a:gd name="T7" fmla="*/ 6 h 278"/>
                <a:gd name="T8" fmla="*/ 96 w 239"/>
                <a:gd name="T9" fmla="*/ 10 h 278"/>
                <a:gd name="T10" fmla="*/ 119 w 239"/>
                <a:gd name="T11" fmla="*/ 25 h 278"/>
                <a:gd name="T12" fmla="*/ 129 w 239"/>
                <a:gd name="T13" fmla="*/ 31 h 278"/>
                <a:gd name="T14" fmla="*/ 141 w 239"/>
                <a:gd name="T15" fmla="*/ 31 h 278"/>
                <a:gd name="T16" fmla="*/ 154 w 239"/>
                <a:gd name="T17" fmla="*/ 33 h 278"/>
                <a:gd name="T18" fmla="*/ 166 w 239"/>
                <a:gd name="T19" fmla="*/ 35 h 278"/>
                <a:gd name="T20" fmla="*/ 175 w 239"/>
                <a:gd name="T21" fmla="*/ 28 h 278"/>
                <a:gd name="T22" fmla="*/ 191 w 239"/>
                <a:gd name="T23" fmla="*/ 17 h 278"/>
                <a:gd name="T24" fmla="*/ 208 w 239"/>
                <a:gd name="T25" fmla="*/ 13 h 278"/>
                <a:gd name="T26" fmla="*/ 222 w 239"/>
                <a:gd name="T27" fmla="*/ 20 h 278"/>
                <a:gd name="T28" fmla="*/ 237 w 239"/>
                <a:gd name="T29" fmla="*/ 20 h 278"/>
                <a:gd name="T30" fmla="*/ 224 w 239"/>
                <a:gd name="T31" fmla="*/ 41 h 278"/>
                <a:gd name="T32" fmla="*/ 212 w 239"/>
                <a:gd name="T33" fmla="*/ 60 h 278"/>
                <a:gd name="T34" fmla="*/ 212 w 239"/>
                <a:gd name="T35" fmla="*/ 90 h 278"/>
                <a:gd name="T36" fmla="*/ 212 w 239"/>
                <a:gd name="T37" fmla="*/ 120 h 278"/>
                <a:gd name="T38" fmla="*/ 212 w 239"/>
                <a:gd name="T39" fmla="*/ 149 h 278"/>
                <a:gd name="T40" fmla="*/ 215 w 239"/>
                <a:gd name="T41" fmla="*/ 168 h 278"/>
                <a:gd name="T42" fmla="*/ 229 w 239"/>
                <a:gd name="T43" fmla="*/ 185 h 278"/>
                <a:gd name="T44" fmla="*/ 222 w 239"/>
                <a:gd name="T45" fmla="*/ 196 h 278"/>
                <a:gd name="T46" fmla="*/ 215 w 239"/>
                <a:gd name="T47" fmla="*/ 199 h 278"/>
                <a:gd name="T48" fmla="*/ 213 w 239"/>
                <a:gd name="T49" fmla="*/ 195 h 278"/>
                <a:gd name="T50" fmla="*/ 209 w 239"/>
                <a:gd name="T51" fmla="*/ 200 h 278"/>
                <a:gd name="T52" fmla="*/ 211 w 239"/>
                <a:gd name="T53" fmla="*/ 207 h 278"/>
                <a:gd name="T54" fmla="*/ 206 w 239"/>
                <a:gd name="T55" fmla="*/ 208 h 278"/>
                <a:gd name="T56" fmla="*/ 199 w 239"/>
                <a:gd name="T57" fmla="*/ 214 h 278"/>
                <a:gd name="T58" fmla="*/ 189 w 239"/>
                <a:gd name="T59" fmla="*/ 220 h 278"/>
                <a:gd name="T60" fmla="*/ 190 w 239"/>
                <a:gd name="T61" fmla="*/ 227 h 278"/>
                <a:gd name="T62" fmla="*/ 186 w 239"/>
                <a:gd name="T63" fmla="*/ 237 h 278"/>
                <a:gd name="T64" fmla="*/ 181 w 239"/>
                <a:gd name="T65" fmla="*/ 241 h 278"/>
                <a:gd name="T66" fmla="*/ 178 w 239"/>
                <a:gd name="T67" fmla="*/ 246 h 278"/>
                <a:gd name="T68" fmla="*/ 174 w 239"/>
                <a:gd name="T69" fmla="*/ 255 h 278"/>
                <a:gd name="T70" fmla="*/ 173 w 239"/>
                <a:gd name="T71" fmla="*/ 259 h 278"/>
                <a:gd name="T72" fmla="*/ 171 w 239"/>
                <a:gd name="T73" fmla="*/ 259 h 278"/>
                <a:gd name="T74" fmla="*/ 168 w 239"/>
                <a:gd name="T75" fmla="*/ 271 h 278"/>
                <a:gd name="T76" fmla="*/ 165 w 239"/>
                <a:gd name="T77" fmla="*/ 276 h 278"/>
                <a:gd name="T78" fmla="*/ 156 w 239"/>
                <a:gd name="T79" fmla="*/ 276 h 278"/>
                <a:gd name="T80" fmla="*/ 136 w 239"/>
                <a:gd name="T81" fmla="*/ 261 h 278"/>
                <a:gd name="T82" fmla="*/ 115 w 239"/>
                <a:gd name="T83" fmla="*/ 246 h 278"/>
                <a:gd name="T84" fmla="*/ 111 w 239"/>
                <a:gd name="T85" fmla="*/ 241 h 278"/>
                <a:gd name="T86" fmla="*/ 106 w 239"/>
                <a:gd name="T87" fmla="*/ 226 h 278"/>
                <a:gd name="T88" fmla="*/ 53 w 239"/>
                <a:gd name="T89" fmla="*/ 195 h 278"/>
                <a:gd name="T90" fmla="*/ 7 w 239"/>
                <a:gd name="T91" fmla="*/ 170 h 278"/>
                <a:gd name="T92" fmla="*/ 2 w 239"/>
                <a:gd name="T93" fmla="*/ 147 h 278"/>
                <a:gd name="T94" fmla="*/ 6 w 239"/>
                <a:gd name="T95" fmla="*/ 127 h 278"/>
                <a:gd name="T96" fmla="*/ 12 w 239"/>
                <a:gd name="T97" fmla="*/ 117 h 278"/>
                <a:gd name="T98" fmla="*/ 19 w 239"/>
                <a:gd name="T99" fmla="*/ 105 h 278"/>
                <a:gd name="T100" fmla="*/ 28 w 239"/>
                <a:gd name="T101" fmla="*/ 100 h 278"/>
                <a:gd name="T102" fmla="*/ 32 w 239"/>
                <a:gd name="T103" fmla="*/ 88 h 278"/>
                <a:gd name="T104" fmla="*/ 31 w 239"/>
                <a:gd name="T105" fmla="*/ 73 h 278"/>
                <a:gd name="T106" fmla="*/ 30 w 239"/>
                <a:gd name="T107" fmla="*/ 63 h 278"/>
                <a:gd name="T108" fmla="*/ 25 w 239"/>
                <a:gd name="T109" fmla="*/ 53 h 278"/>
                <a:gd name="T110" fmla="*/ 17 w 239"/>
                <a:gd name="T111" fmla="*/ 44 h 278"/>
                <a:gd name="T112" fmla="*/ 16 w 239"/>
                <a:gd name="T113" fmla="*/ 34 h 278"/>
                <a:gd name="T114" fmla="*/ 12 w 239"/>
                <a:gd name="T115" fmla="*/ 27 h 278"/>
                <a:gd name="T116" fmla="*/ 8 w 239"/>
                <a:gd name="T117" fmla="*/ 24 h 278"/>
                <a:gd name="T118" fmla="*/ 5 w 239"/>
                <a:gd name="T119" fmla="*/ 18 h 278"/>
                <a:gd name="T120" fmla="*/ 214 w 239"/>
                <a:gd name="T121" fmla="*/ 200 h 278"/>
                <a:gd name="T122" fmla="*/ 215 w 239"/>
                <a:gd name="T123" fmla="*/ 202 h 278"/>
                <a:gd name="T124" fmla="*/ 214 w 239"/>
                <a:gd name="T125" fmla="*/ 20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9" h="278">
                  <a:moveTo>
                    <a:pt x="3" y="12"/>
                  </a:moveTo>
                  <a:lnTo>
                    <a:pt x="6" y="9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9" y="6"/>
                  </a:lnTo>
                  <a:lnTo>
                    <a:pt x="70" y="6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9" y="6"/>
                  </a:lnTo>
                  <a:lnTo>
                    <a:pt x="90" y="7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5" y="9"/>
                  </a:lnTo>
                  <a:lnTo>
                    <a:pt x="96" y="9"/>
                  </a:lnTo>
                  <a:lnTo>
                    <a:pt x="96" y="10"/>
                  </a:lnTo>
                  <a:lnTo>
                    <a:pt x="97" y="10"/>
                  </a:lnTo>
                  <a:lnTo>
                    <a:pt x="98" y="11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7" y="17"/>
                  </a:lnTo>
                  <a:lnTo>
                    <a:pt x="109" y="19"/>
                  </a:lnTo>
                  <a:lnTo>
                    <a:pt x="113" y="20"/>
                  </a:lnTo>
                  <a:lnTo>
                    <a:pt x="115" y="23"/>
                  </a:lnTo>
                  <a:lnTo>
                    <a:pt x="119" y="25"/>
                  </a:lnTo>
                  <a:lnTo>
                    <a:pt x="122" y="26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4" y="29"/>
                  </a:lnTo>
                  <a:lnTo>
                    <a:pt x="125" y="29"/>
                  </a:lnTo>
                  <a:lnTo>
                    <a:pt x="126" y="31"/>
                  </a:lnTo>
                  <a:lnTo>
                    <a:pt x="128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4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38" y="29"/>
                  </a:lnTo>
                  <a:lnTo>
                    <a:pt x="139" y="29"/>
                  </a:lnTo>
                  <a:lnTo>
                    <a:pt x="139" y="31"/>
                  </a:lnTo>
                  <a:lnTo>
                    <a:pt x="140" y="31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4" y="32"/>
                  </a:lnTo>
                  <a:lnTo>
                    <a:pt x="145" y="32"/>
                  </a:lnTo>
                  <a:lnTo>
                    <a:pt x="148" y="33"/>
                  </a:lnTo>
                  <a:lnTo>
                    <a:pt x="150" y="34"/>
                  </a:lnTo>
                  <a:lnTo>
                    <a:pt x="150" y="33"/>
                  </a:lnTo>
                  <a:lnTo>
                    <a:pt x="151" y="33"/>
                  </a:lnTo>
                  <a:lnTo>
                    <a:pt x="153" y="33"/>
                  </a:lnTo>
                  <a:lnTo>
                    <a:pt x="154" y="33"/>
                  </a:lnTo>
                  <a:lnTo>
                    <a:pt x="155" y="33"/>
                  </a:lnTo>
                  <a:lnTo>
                    <a:pt x="156" y="33"/>
                  </a:lnTo>
                  <a:lnTo>
                    <a:pt x="158" y="34"/>
                  </a:lnTo>
                  <a:lnTo>
                    <a:pt x="159" y="35"/>
                  </a:lnTo>
                  <a:lnTo>
                    <a:pt x="161" y="35"/>
                  </a:lnTo>
                  <a:lnTo>
                    <a:pt x="162" y="34"/>
                  </a:lnTo>
                  <a:lnTo>
                    <a:pt x="163" y="34"/>
                  </a:lnTo>
                  <a:lnTo>
                    <a:pt x="162" y="35"/>
                  </a:lnTo>
                  <a:lnTo>
                    <a:pt x="166" y="35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70" y="36"/>
                  </a:lnTo>
                  <a:lnTo>
                    <a:pt x="170" y="34"/>
                  </a:lnTo>
                  <a:lnTo>
                    <a:pt x="171" y="33"/>
                  </a:lnTo>
                  <a:lnTo>
                    <a:pt x="173" y="32"/>
                  </a:lnTo>
                  <a:lnTo>
                    <a:pt x="175" y="29"/>
                  </a:lnTo>
                  <a:lnTo>
                    <a:pt x="175" y="28"/>
                  </a:lnTo>
                  <a:lnTo>
                    <a:pt x="176" y="27"/>
                  </a:lnTo>
                  <a:lnTo>
                    <a:pt x="178" y="25"/>
                  </a:lnTo>
                  <a:lnTo>
                    <a:pt x="178" y="24"/>
                  </a:lnTo>
                  <a:lnTo>
                    <a:pt x="179" y="23"/>
                  </a:lnTo>
                  <a:lnTo>
                    <a:pt x="181" y="21"/>
                  </a:lnTo>
                  <a:lnTo>
                    <a:pt x="183" y="20"/>
                  </a:lnTo>
                  <a:lnTo>
                    <a:pt x="187" y="19"/>
                  </a:lnTo>
                  <a:lnTo>
                    <a:pt x="188" y="18"/>
                  </a:lnTo>
                  <a:lnTo>
                    <a:pt x="191" y="17"/>
                  </a:lnTo>
                  <a:lnTo>
                    <a:pt x="193" y="16"/>
                  </a:lnTo>
                  <a:lnTo>
                    <a:pt x="195" y="15"/>
                  </a:lnTo>
                  <a:lnTo>
                    <a:pt x="198" y="13"/>
                  </a:lnTo>
                  <a:lnTo>
                    <a:pt x="201" y="12"/>
                  </a:lnTo>
                  <a:lnTo>
                    <a:pt x="204" y="11"/>
                  </a:lnTo>
                  <a:lnTo>
                    <a:pt x="206" y="10"/>
                  </a:lnTo>
                  <a:lnTo>
                    <a:pt x="206" y="11"/>
                  </a:lnTo>
                  <a:lnTo>
                    <a:pt x="208" y="12"/>
                  </a:lnTo>
                  <a:lnTo>
                    <a:pt x="208" y="13"/>
                  </a:lnTo>
                  <a:lnTo>
                    <a:pt x="209" y="15"/>
                  </a:lnTo>
                  <a:lnTo>
                    <a:pt x="211" y="15"/>
                  </a:lnTo>
                  <a:lnTo>
                    <a:pt x="212" y="16"/>
                  </a:lnTo>
                  <a:lnTo>
                    <a:pt x="213" y="16"/>
                  </a:lnTo>
                  <a:lnTo>
                    <a:pt x="215" y="19"/>
                  </a:lnTo>
                  <a:lnTo>
                    <a:pt x="216" y="20"/>
                  </a:lnTo>
                  <a:lnTo>
                    <a:pt x="217" y="20"/>
                  </a:lnTo>
                  <a:lnTo>
                    <a:pt x="220" y="20"/>
                  </a:lnTo>
                  <a:lnTo>
                    <a:pt x="222" y="20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8" y="20"/>
                  </a:lnTo>
                  <a:lnTo>
                    <a:pt x="230" y="19"/>
                  </a:lnTo>
                  <a:lnTo>
                    <a:pt x="231" y="19"/>
                  </a:lnTo>
                  <a:lnTo>
                    <a:pt x="232" y="19"/>
                  </a:lnTo>
                  <a:lnTo>
                    <a:pt x="233" y="19"/>
                  </a:lnTo>
                  <a:lnTo>
                    <a:pt x="235" y="19"/>
                  </a:lnTo>
                  <a:lnTo>
                    <a:pt x="237" y="20"/>
                  </a:lnTo>
                  <a:lnTo>
                    <a:pt x="238" y="20"/>
                  </a:lnTo>
                  <a:lnTo>
                    <a:pt x="239" y="19"/>
                  </a:lnTo>
                  <a:lnTo>
                    <a:pt x="237" y="23"/>
                  </a:lnTo>
                  <a:lnTo>
                    <a:pt x="234" y="27"/>
                  </a:lnTo>
                  <a:lnTo>
                    <a:pt x="232" y="31"/>
                  </a:lnTo>
                  <a:lnTo>
                    <a:pt x="229" y="34"/>
                  </a:lnTo>
                  <a:lnTo>
                    <a:pt x="228" y="36"/>
                  </a:lnTo>
                  <a:lnTo>
                    <a:pt x="226" y="38"/>
                  </a:lnTo>
                  <a:lnTo>
                    <a:pt x="224" y="41"/>
                  </a:lnTo>
                  <a:lnTo>
                    <a:pt x="223" y="43"/>
                  </a:lnTo>
                  <a:lnTo>
                    <a:pt x="221" y="45"/>
                  </a:lnTo>
                  <a:lnTo>
                    <a:pt x="218" y="48"/>
                  </a:lnTo>
                  <a:lnTo>
                    <a:pt x="215" y="50"/>
                  </a:lnTo>
                  <a:lnTo>
                    <a:pt x="213" y="52"/>
                  </a:lnTo>
                  <a:lnTo>
                    <a:pt x="212" y="53"/>
                  </a:lnTo>
                  <a:lnTo>
                    <a:pt x="212" y="54"/>
                  </a:lnTo>
                  <a:lnTo>
                    <a:pt x="212" y="56"/>
                  </a:lnTo>
                  <a:lnTo>
                    <a:pt x="212" y="60"/>
                  </a:lnTo>
                  <a:lnTo>
                    <a:pt x="212" y="63"/>
                  </a:lnTo>
                  <a:lnTo>
                    <a:pt x="212" y="66"/>
                  </a:lnTo>
                  <a:lnTo>
                    <a:pt x="212" y="69"/>
                  </a:lnTo>
                  <a:lnTo>
                    <a:pt x="212" y="73"/>
                  </a:lnTo>
                  <a:lnTo>
                    <a:pt x="212" y="76"/>
                  </a:lnTo>
                  <a:lnTo>
                    <a:pt x="212" y="78"/>
                  </a:lnTo>
                  <a:lnTo>
                    <a:pt x="212" y="83"/>
                  </a:lnTo>
                  <a:lnTo>
                    <a:pt x="212" y="86"/>
                  </a:lnTo>
                  <a:lnTo>
                    <a:pt x="212" y="90"/>
                  </a:lnTo>
                  <a:lnTo>
                    <a:pt x="212" y="94"/>
                  </a:lnTo>
                  <a:lnTo>
                    <a:pt x="212" y="98"/>
                  </a:lnTo>
                  <a:lnTo>
                    <a:pt x="212" y="101"/>
                  </a:lnTo>
                  <a:lnTo>
                    <a:pt x="212" y="102"/>
                  </a:lnTo>
                  <a:lnTo>
                    <a:pt x="212" y="104"/>
                  </a:lnTo>
                  <a:lnTo>
                    <a:pt x="212" y="109"/>
                  </a:lnTo>
                  <a:lnTo>
                    <a:pt x="212" y="112"/>
                  </a:lnTo>
                  <a:lnTo>
                    <a:pt x="212" y="116"/>
                  </a:lnTo>
                  <a:lnTo>
                    <a:pt x="212" y="120"/>
                  </a:lnTo>
                  <a:lnTo>
                    <a:pt x="212" y="124"/>
                  </a:lnTo>
                  <a:lnTo>
                    <a:pt x="212" y="127"/>
                  </a:lnTo>
                  <a:lnTo>
                    <a:pt x="212" y="130"/>
                  </a:lnTo>
                  <a:lnTo>
                    <a:pt x="212" y="135"/>
                  </a:lnTo>
                  <a:lnTo>
                    <a:pt x="212" y="138"/>
                  </a:lnTo>
                  <a:lnTo>
                    <a:pt x="212" y="141"/>
                  </a:lnTo>
                  <a:lnTo>
                    <a:pt x="212" y="143"/>
                  </a:lnTo>
                  <a:lnTo>
                    <a:pt x="212" y="145"/>
                  </a:lnTo>
                  <a:lnTo>
                    <a:pt x="212" y="149"/>
                  </a:lnTo>
                  <a:lnTo>
                    <a:pt x="212" y="151"/>
                  </a:lnTo>
                  <a:lnTo>
                    <a:pt x="212" y="154"/>
                  </a:lnTo>
                  <a:lnTo>
                    <a:pt x="212" y="158"/>
                  </a:lnTo>
                  <a:lnTo>
                    <a:pt x="212" y="160"/>
                  </a:lnTo>
                  <a:lnTo>
                    <a:pt x="212" y="162"/>
                  </a:lnTo>
                  <a:lnTo>
                    <a:pt x="212" y="165"/>
                  </a:lnTo>
                  <a:lnTo>
                    <a:pt x="213" y="166"/>
                  </a:lnTo>
                  <a:lnTo>
                    <a:pt x="214" y="167"/>
                  </a:lnTo>
                  <a:lnTo>
                    <a:pt x="215" y="168"/>
                  </a:lnTo>
                  <a:lnTo>
                    <a:pt x="216" y="170"/>
                  </a:lnTo>
                  <a:lnTo>
                    <a:pt x="218" y="172"/>
                  </a:lnTo>
                  <a:lnTo>
                    <a:pt x="220" y="175"/>
                  </a:lnTo>
                  <a:lnTo>
                    <a:pt x="221" y="176"/>
                  </a:lnTo>
                  <a:lnTo>
                    <a:pt x="223" y="178"/>
                  </a:lnTo>
                  <a:lnTo>
                    <a:pt x="224" y="180"/>
                  </a:lnTo>
                  <a:lnTo>
                    <a:pt x="225" y="182"/>
                  </a:lnTo>
                  <a:lnTo>
                    <a:pt x="228" y="184"/>
                  </a:lnTo>
                  <a:lnTo>
                    <a:pt x="229" y="185"/>
                  </a:lnTo>
                  <a:lnTo>
                    <a:pt x="229" y="186"/>
                  </a:lnTo>
                  <a:lnTo>
                    <a:pt x="229" y="188"/>
                  </a:lnTo>
                  <a:lnTo>
                    <a:pt x="229" y="190"/>
                  </a:lnTo>
                  <a:lnTo>
                    <a:pt x="226" y="192"/>
                  </a:lnTo>
                  <a:lnTo>
                    <a:pt x="225" y="193"/>
                  </a:lnTo>
                  <a:lnTo>
                    <a:pt x="225" y="194"/>
                  </a:lnTo>
                  <a:lnTo>
                    <a:pt x="224" y="194"/>
                  </a:lnTo>
                  <a:lnTo>
                    <a:pt x="223" y="195"/>
                  </a:lnTo>
                  <a:lnTo>
                    <a:pt x="222" y="196"/>
                  </a:lnTo>
                  <a:lnTo>
                    <a:pt x="221" y="197"/>
                  </a:lnTo>
                  <a:lnTo>
                    <a:pt x="221" y="196"/>
                  </a:lnTo>
                  <a:lnTo>
                    <a:pt x="220" y="196"/>
                  </a:lnTo>
                  <a:lnTo>
                    <a:pt x="218" y="196"/>
                  </a:lnTo>
                  <a:lnTo>
                    <a:pt x="218" y="197"/>
                  </a:lnTo>
                  <a:lnTo>
                    <a:pt x="217" y="197"/>
                  </a:lnTo>
                  <a:lnTo>
                    <a:pt x="216" y="197"/>
                  </a:lnTo>
                  <a:lnTo>
                    <a:pt x="215" y="197"/>
                  </a:lnTo>
                  <a:lnTo>
                    <a:pt x="215" y="199"/>
                  </a:lnTo>
                  <a:lnTo>
                    <a:pt x="214" y="199"/>
                  </a:lnTo>
                  <a:lnTo>
                    <a:pt x="214" y="200"/>
                  </a:lnTo>
                  <a:lnTo>
                    <a:pt x="213" y="200"/>
                  </a:lnTo>
                  <a:lnTo>
                    <a:pt x="213" y="199"/>
                  </a:lnTo>
                  <a:lnTo>
                    <a:pt x="212" y="199"/>
                  </a:lnTo>
                  <a:lnTo>
                    <a:pt x="212" y="197"/>
                  </a:lnTo>
                  <a:lnTo>
                    <a:pt x="213" y="197"/>
                  </a:lnTo>
                  <a:lnTo>
                    <a:pt x="213" y="196"/>
                  </a:lnTo>
                  <a:lnTo>
                    <a:pt x="213" y="195"/>
                  </a:lnTo>
                  <a:lnTo>
                    <a:pt x="212" y="196"/>
                  </a:lnTo>
                  <a:lnTo>
                    <a:pt x="212" y="200"/>
                  </a:lnTo>
                  <a:lnTo>
                    <a:pt x="211" y="200"/>
                  </a:lnTo>
                  <a:lnTo>
                    <a:pt x="209" y="199"/>
                  </a:lnTo>
                  <a:lnTo>
                    <a:pt x="209" y="197"/>
                  </a:lnTo>
                  <a:lnTo>
                    <a:pt x="208" y="197"/>
                  </a:lnTo>
                  <a:lnTo>
                    <a:pt x="208" y="199"/>
                  </a:lnTo>
                  <a:lnTo>
                    <a:pt x="209" y="199"/>
                  </a:lnTo>
                  <a:lnTo>
                    <a:pt x="209" y="200"/>
                  </a:lnTo>
                  <a:lnTo>
                    <a:pt x="209" y="201"/>
                  </a:lnTo>
                  <a:lnTo>
                    <a:pt x="209" y="203"/>
                  </a:lnTo>
                  <a:lnTo>
                    <a:pt x="211" y="204"/>
                  </a:lnTo>
                  <a:lnTo>
                    <a:pt x="212" y="204"/>
                  </a:lnTo>
                  <a:lnTo>
                    <a:pt x="212" y="205"/>
                  </a:lnTo>
                  <a:lnTo>
                    <a:pt x="212" y="207"/>
                  </a:lnTo>
                  <a:lnTo>
                    <a:pt x="211" y="208"/>
                  </a:lnTo>
                  <a:lnTo>
                    <a:pt x="212" y="207"/>
                  </a:lnTo>
                  <a:lnTo>
                    <a:pt x="211" y="207"/>
                  </a:lnTo>
                  <a:lnTo>
                    <a:pt x="209" y="205"/>
                  </a:lnTo>
                  <a:lnTo>
                    <a:pt x="209" y="204"/>
                  </a:lnTo>
                  <a:lnTo>
                    <a:pt x="209" y="205"/>
                  </a:lnTo>
                  <a:lnTo>
                    <a:pt x="208" y="205"/>
                  </a:lnTo>
                  <a:lnTo>
                    <a:pt x="207" y="207"/>
                  </a:lnTo>
                  <a:lnTo>
                    <a:pt x="206" y="207"/>
                  </a:lnTo>
                  <a:lnTo>
                    <a:pt x="206" y="208"/>
                  </a:lnTo>
                  <a:lnTo>
                    <a:pt x="207" y="208"/>
                  </a:lnTo>
                  <a:lnTo>
                    <a:pt x="206" y="208"/>
                  </a:lnTo>
                  <a:lnTo>
                    <a:pt x="206" y="209"/>
                  </a:lnTo>
                  <a:lnTo>
                    <a:pt x="207" y="209"/>
                  </a:lnTo>
                  <a:lnTo>
                    <a:pt x="207" y="210"/>
                  </a:lnTo>
                  <a:lnTo>
                    <a:pt x="206" y="211"/>
                  </a:lnTo>
                  <a:lnTo>
                    <a:pt x="204" y="212"/>
                  </a:lnTo>
                  <a:lnTo>
                    <a:pt x="203" y="214"/>
                  </a:lnTo>
                  <a:lnTo>
                    <a:pt x="201" y="214"/>
                  </a:lnTo>
                  <a:lnTo>
                    <a:pt x="200" y="214"/>
                  </a:lnTo>
                  <a:lnTo>
                    <a:pt x="199" y="214"/>
                  </a:lnTo>
                  <a:lnTo>
                    <a:pt x="198" y="213"/>
                  </a:lnTo>
                  <a:lnTo>
                    <a:pt x="197" y="213"/>
                  </a:lnTo>
                  <a:lnTo>
                    <a:pt x="195" y="214"/>
                  </a:lnTo>
                  <a:lnTo>
                    <a:pt x="193" y="216"/>
                  </a:lnTo>
                  <a:lnTo>
                    <a:pt x="192" y="216"/>
                  </a:lnTo>
                  <a:lnTo>
                    <a:pt x="191" y="217"/>
                  </a:lnTo>
                  <a:lnTo>
                    <a:pt x="190" y="218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88" y="221"/>
                  </a:lnTo>
                  <a:lnTo>
                    <a:pt x="189" y="222"/>
                  </a:lnTo>
                  <a:lnTo>
                    <a:pt x="188" y="222"/>
                  </a:lnTo>
                  <a:lnTo>
                    <a:pt x="188" y="224"/>
                  </a:lnTo>
                  <a:lnTo>
                    <a:pt x="188" y="225"/>
                  </a:lnTo>
                  <a:lnTo>
                    <a:pt x="188" y="226"/>
                  </a:lnTo>
                  <a:lnTo>
                    <a:pt x="188" y="227"/>
                  </a:lnTo>
                  <a:lnTo>
                    <a:pt x="189" y="228"/>
                  </a:lnTo>
                  <a:lnTo>
                    <a:pt x="190" y="227"/>
                  </a:lnTo>
                  <a:lnTo>
                    <a:pt x="189" y="228"/>
                  </a:lnTo>
                  <a:lnTo>
                    <a:pt x="189" y="229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2"/>
                  </a:lnTo>
                  <a:lnTo>
                    <a:pt x="187" y="234"/>
                  </a:lnTo>
                  <a:lnTo>
                    <a:pt x="187" y="235"/>
                  </a:lnTo>
                  <a:lnTo>
                    <a:pt x="187" y="236"/>
                  </a:lnTo>
                  <a:lnTo>
                    <a:pt x="186" y="237"/>
                  </a:lnTo>
                  <a:lnTo>
                    <a:pt x="184" y="237"/>
                  </a:lnTo>
                  <a:lnTo>
                    <a:pt x="183" y="238"/>
                  </a:lnTo>
                  <a:lnTo>
                    <a:pt x="182" y="239"/>
                  </a:lnTo>
                  <a:lnTo>
                    <a:pt x="182" y="238"/>
                  </a:lnTo>
                  <a:lnTo>
                    <a:pt x="182" y="237"/>
                  </a:lnTo>
                  <a:lnTo>
                    <a:pt x="182" y="238"/>
                  </a:lnTo>
                  <a:lnTo>
                    <a:pt x="181" y="239"/>
                  </a:lnTo>
                  <a:lnTo>
                    <a:pt x="182" y="239"/>
                  </a:lnTo>
                  <a:lnTo>
                    <a:pt x="181" y="241"/>
                  </a:lnTo>
                  <a:lnTo>
                    <a:pt x="181" y="243"/>
                  </a:lnTo>
                  <a:lnTo>
                    <a:pt x="180" y="244"/>
                  </a:lnTo>
                  <a:lnTo>
                    <a:pt x="180" y="245"/>
                  </a:lnTo>
                  <a:lnTo>
                    <a:pt x="179" y="246"/>
                  </a:lnTo>
                  <a:lnTo>
                    <a:pt x="178" y="246"/>
                  </a:lnTo>
                  <a:lnTo>
                    <a:pt x="178" y="245"/>
                  </a:lnTo>
                  <a:lnTo>
                    <a:pt x="176" y="245"/>
                  </a:lnTo>
                  <a:lnTo>
                    <a:pt x="176" y="246"/>
                  </a:lnTo>
                  <a:lnTo>
                    <a:pt x="178" y="246"/>
                  </a:lnTo>
                  <a:lnTo>
                    <a:pt x="176" y="246"/>
                  </a:lnTo>
                  <a:lnTo>
                    <a:pt x="176" y="247"/>
                  </a:lnTo>
                  <a:lnTo>
                    <a:pt x="178" y="247"/>
                  </a:lnTo>
                  <a:lnTo>
                    <a:pt x="179" y="246"/>
                  </a:lnTo>
                  <a:lnTo>
                    <a:pt x="179" y="247"/>
                  </a:lnTo>
                  <a:lnTo>
                    <a:pt x="179" y="249"/>
                  </a:lnTo>
                  <a:lnTo>
                    <a:pt x="176" y="255"/>
                  </a:lnTo>
                  <a:lnTo>
                    <a:pt x="175" y="257"/>
                  </a:lnTo>
                  <a:lnTo>
                    <a:pt x="174" y="255"/>
                  </a:lnTo>
                  <a:lnTo>
                    <a:pt x="173" y="255"/>
                  </a:lnTo>
                  <a:lnTo>
                    <a:pt x="174" y="257"/>
                  </a:lnTo>
                  <a:lnTo>
                    <a:pt x="175" y="257"/>
                  </a:lnTo>
                  <a:lnTo>
                    <a:pt x="175" y="258"/>
                  </a:lnTo>
                  <a:lnTo>
                    <a:pt x="174" y="258"/>
                  </a:lnTo>
                  <a:lnTo>
                    <a:pt x="174" y="259"/>
                  </a:lnTo>
                  <a:lnTo>
                    <a:pt x="174" y="260"/>
                  </a:lnTo>
                  <a:lnTo>
                    <a:pt x="173" y="260"/>
                  </a:lnTo>
                  <a:lnTo>
                    <a:pt x="173" y="259"/>
                  </a:lnTo>
                  <a:lnTo>
                    <a:pt x="173" y="258"/>
                  </a:lnTo>
                  <a:lnTo>
                    <a:pt x="173" y="257"/>
                  </a:lnTo>
                  <a:lnTo>
                    <a:pt x="172" y="258"/>
                  </a:lnTo>
                  <a:lnTo>
                    <a:pt x="172" y="257"/>
                  </a:lnTo>
                  <a:lnTo>
                    <a:pt x="171" y="257"/>
                  </a:lnTo>
                  <a:lnTo>
                    <a:pt x="171" y="258"/>
                  </a:lnTo>
                  <a:lnTo>
                    <a:pt x="172" y="258"/>
                  </a:lnTo>
                  <a:lnTo>
                    <a:pt x="172" y="259"/>
                  </a:lnTo>
                  <a:lnTo>
                    <a:pt x="171" y="259"/>
                  </a:lnTo>
                  <a:lnTo>
                    <a:pt x="170" y="259"/>
                  </a:lnTo>
                  <a:lnTo>
                    <a:pt x="170" y="260"/>
                  </a:lnTo>
                  <a:lnTo>
                    <a:pt x="171" y="260"/>
                  </a:lnTo>
                  <a:lnTo>
                    <a:pt x="172" y="260"/>
                  </a:lnTo>
                  <a:lnTo>
                    <a:pt x="173" y="261"/>
                  </a:lnTo>
                  <a:lnTo>
                    <a:pt x="171" y="263"/>
                  </a:lnTo>
                  <a:lnTo>
                    <a:pt x="171" y="267"/>
                  </a:lnTo>
                  <a:lnTo>
                    <a:pt x="170" y="270"/>
                  </a:lnTo>
                  <a:lnTo>
                    <a:pt x="168" y="271"/>
                  </a:lnTo>
                  <a:lnTo>
                    <a:pt x="168" y="270"/>
                  </a:lnTo>
                  <a:lnTo>
                    <a:pt x="168" y="271"/>
                  </a:lnTo>
                  <a:lnTo>
                    <a:pt x="167" y="271"/>
                  </a:lnTo>
                  <a:lnTo>
                    <a:pt x="167" y="272"/>
                  </a:lnTo>
                  <a:lnTo>
                    <a:pt x="166" y="276"/>
                  </a:lnTo>
                  <a:lnTo>
                    <a:pt x="166" y="275"/>
                  </a:lnTo>
                  <a:lnTo>
                    <a:pt x="166" y="274"/>
                  </a:lnTo>
                  <a:lnTo>
                    <a:pt x="165" y="275"/>
                  </a:lnTo>
                  <a:lnTo>
                    <a:pt x="165" y="276"/>
                  </a:lnTo>
                  <a:lnTo>
                    <a:pt x="165" y="277"/>
                  </a:lnTo>
                  <a:lnTo>
                    <a:pt x="164" y="277"/>
                  </a:lnTo>
                  <a:lnTo>
                    <a:pt x="163" y="277"/>
                  </a:lnTo>
                  <a:lnTo>
                    <a:pt x="162" y="276"/>
                  </a:lnTo>
                  <a:lnTo>
                    <a:pt x="161" y="276"/>
                  </a:lnTo>
                  <a:lnTo>
                    <a:pt x="161" y="277"/>
                  </a:lnTo>
                  <a:lnTo>
                    <a:pt x="159" y="278"/>
                  </a:lnTo>
                  <a:lnTo>
                    <a:pt x="158" y="278"/>
                  </a:lnTo>
                  <a:lnTo>
                    <a:pt x="156" y="276"/>
                  </a:lnTo>
                  <a:lnTo>
                    <a:pt x="154" y="275"/>
                  </a:lnTo>
                  <a:lnTo>
                    <a:pt x="151" y="272"/>
                  </a:lnTo>
                  <a:lnTo>
                    <a:pt x="148" y="271"/>
                  </a:lnTo>
                  <a:lnTo>
                    <a:pt x="146" y="269"/>
                  </a:lnTo>
                  <a:lnTo>
                    <a:pt x="144" y="267"/>
                  </a:lnTo>
                  <a:lnTo>
                    <a:pt x="141" y="266"/>
                  </a:lnTo>
                  <a:lnTo>
                    <a:pt x="138" y="263"/>
                  </a:lnTo>
                  <a:lnTo>
                    <a:pt x="136" y="262"/>
                  </a:lnTo>
                  <a:lnTo>
                    <a:pt x="136" y="261"/>
                  </a:lnTo>
                  <a:lnTo>
                    <a:pt x="133" y="260"/>
                  </a:lnTo>
                  <a:lnTo>
                    <a:pt x="131" y="258"/>
                  </a:lnTo>
                  <a:lnTo>
                    <a:pt x="128" y="257"/>
                  </a:lnTo>
                  <a:lnTo>
                    <a:pt x="125" y="254"/>
                  </a:lnTo>
                  <a:lnTo>
                    <a:pt x="123" y="252"/>
                  </a:lnTo>
                  <a:lnTo>
                    <a:pt x="121" y="251"/>
                  </a:lnTo>
                  <a:lnTo>
                    <a:pt x="117" y="249"/>
                  </a:lnTo>
                  <a:lnTo>
                    <a:pt x="116" y="247"/>
                  </a:lnTo>
                  <a:lnTo>
                    <a:pt x="115" y="246"/>
                  </a:lnTo>
                  <a:lnTo>
                    <a:pt x="115" y="245"/>
                  </a:lnTo>
                  <a:lnTo>
                    <a:pt x="115" y="244"/>
                  </a:lnTo>
                  <a:lnTo>
                    <a:pt x="114" y="244"/>
                  </a:lnTo>
                  <a:lnTo>
                    <a:pt x="113" y="243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2"/>
                  </a:lnTo>
                  <a:lnTo>
                    <a:pt x="111" y="242"/>
                  </a:lnTo>
                  <a:lnTo>
                    <a:pt x="111" y="241"/>
                  </a:lnTo>
                  <a:lnTo>
                    <a:pt x="112" y="239"/>
                  </a:lnTo>
                  <a:lnTo>
                    <a:pt x="113" y="238"/>
                  </a:lnTo>
                  <a:lnTo>
                    <a:pt x="113" y="237"/>
                  </a:lnTo>
                  <a:lnTo>
                    <a:pt x="114" y="237"/>
                  </a:lnTo>
                  <a:lnTo>
                    <a:pt x="114" y="234"/>
                  </a:lnTo>
                  <a:lnTo>
                    <a:pt x="113" y="230"/>
                  </a:lnTo>
                  <a:lnTo>
                    <a:pt x="113" y="229"/>
                  </a:lnTo>
                  <a:lnTo>
                    <a:pt x="109" y="228"/>
                  </a:lnTo>
                  <a:lnTo>
                    <a:pt x="106" y="226"/>
                  </a:lnTo>
                  <a:lnTo>
                    <a:pt x="104" y="225"/>
                  </a:lnTo>
                  <a:lnTo>
                    <a:pt x="97" y="221"/>
                  </a:lnTo>
                  <a:lnTo>
                    <a:pt x="91" y="217"/>
                  </a:lnTo>
                  <a:lnTo>
                    <a:pt x="84" y="213"/>
                  </a:lnTo>
                  <a:lnTo>
                    <a:pt x="78" y="210"/>
                  </a:lnTo>
                  <a:lnTo>
                    <a:pt x="72" y="207"/>
                  </a:lnTo>
                  <a:lnTo>
                    <a:pt x="65" y="203"/>
                  </a:lnTo>
                  <a:lnTo>
                    <a:pt x="58" y="200"/>
                  </a:lnTo>
                  <a:lnTo>
                    <a:pt x="53" y="195"/>
                  </a:lnTo>
                  <a:lnTo>
                    <a:pt x="46" y="192"/>
                  </a:lnTo>
                  <a:lnTo>
                    <a:pt x="41" y="190"/>
                  </a:lnTo>
                  <a:lnTo>
                    <a:pt x="39" y="188"/>
                  </a:lnTo>
                  <a:lnTo>
                    <a:pt x="33" y="185"/>
                  </a:lnTo>
                  <a:lnTo>
                    <a:pt x="27" y="182"/>
                  </a:lnTo>
                  <a:lnTo>
                    <a:pt x="25" y="180"/>
                  </a:lnTo>
                  <a:lnTo>
                    <a:pt x="20" y="178"/>
                  </a:lnTo>
                  <a:lnTo>
                    <a:pt x="14" y="175"/>
                  </a:lnTo>
                  <a:lnTo>
                    <a:pt x="7" y="170"/>
                  </a:lnTo>
                  <a:lnTo>
                    <a:pt x="5" y="169"/>
                  </a:lnTo>
                  <a:lnTo>
                    <a:pt x="4" y="169"/>
                  </a:lnTo>
                  <a:lnTo>
                    <a:pt x="4" y="168"/>
                  </a:lnTo>
                  <a:lnTo>
                    <a:pt x="3" y="168"/>
                  </a:lnTo>
                  <a:lnTo>
                    <a:pt x="0" y="168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2" y="147"/>
                  </a:lnTo>
                  <a:lnTo>
                    <a:pt x="3" y="143"/>
                  </a:lnTo>
                  <a:lnTo>
                    <a:pt x="3" y="142"/>
                  </a:lnTo>
                  <a:lnTo>
                    <a:pt x="2" y="138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3" y="133"/>
                  </a:lnTo>
                  <a:lnTo>
                    <a:pt x="5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6" y="126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20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3" y="116"/>
                  </a:lnTo>
                  <a:lnTo>
                    <a:pt x="15" y="115"/>
                  </a:lnTo>
                  <a:lnTo>
                    <a:pt x="15" y="112"/>
                  </a:lnTo>
                  <a:lnTo>
                    <a:pt x="16" y="111"/>
                  </a:lnTo>
                  <a:lnTo>
                    <a:pt x="17" y="110"/>
                  </a:lnTo>
                  <a:lnTo>
                    <a:pt x="17" y="109"/>
                  </a:lnTo>
                  <a:lnTo>
                    <a:pt x="17" y="108"/>
                  </a:lnTo>
                  <a:lnTo>
                    <a:pt x="17" y="107"/>
                  </a:lnTo>
                  <a:lnTo>
                    <a:pt x="19" y="105"/>
                  </a:lnTo>
                  <a:lnTo>
                    <a:pt x="20" y="105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2" y="103"/>
                  </a:lnTo>
                  <a:lnTo>
                    <a:pt x="23" y="102"/>
                  </a:lnTo>
                  <a:lnTo>
                    <a:pt x="24" y="102"/>
                  </a:lnTo>
                  <a:lnTo>
                    <a:pt x="27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5"/>
                  </a:lnTo>
                  <a:lnTo>
                    <a:pt x="29" y="93"/>
                  </a:lnTo>
                  <a:lnTo>
                    <a:pt x="30" y="92"/>
                  </a:lnTo>
                  <a:lnTo>
                    <a:pt x="31" y="92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3" y="88"/>
                  </a:lnTo>
                  <a:lnTo>
                    <a:pt x="33" y="83"/>
                  </a:lnTo>
                  <a:lnTo>
                    <a:pt x="33" y="82"/>
                  </a:lnTo>
                  <a:lnTo>
                    <a:pt x="33" y="80"/>
                  </a:lnTo>
                  <a:lnTo>
                    <a:pt x="32" y="79"/>
                  </a:lnTo>
                  <a:lnTo>
                    <a:pt x="32" y="78"/>
                  </a:lnTo>
                  <a:lnTo>
                    <a:pt x="32" y="77"/>
                  </a:lnTo>
                  <a:lnTo>
                    <a:pt x="32" y="76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0" y="68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0" y="66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30" y="62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4" y="52"/>
                  </a:lnTo>
                  <a:lnTo>
                    <a:pt x="23" y="53"/>
                  </a:lnTo>
                  <a:lnTo>
                    <a:pt x="22" y="52"/>
                  </a:lnTo>
                  <a:lnTo>
                    <a:pt x="21" y="51"/>
                  </a:lnTo>
                  <a:lnTo>
                    <a:pt x="21" y="50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4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2"/>
                  </a:lnTo>
                  <a:close/>
                  <a:moveTo>
                    <a:pt x="214" y="200"/>
                  </a:moveTo>
                  <a:lnTo>
                    <a:pt x="215" y="200"/>
                  </a:lnTo>
                  <a:lnTo>
                    <a:pt x="216" y="200"/>
                  </a:lnTo>
                  <a:lnTo>
                    <a:pt x="217" y="200"/>
                  </a:lnTo>
                  <a:lnTo>
                    <a:pt x="217" y="201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1"/>
                  </a:lnTo>
                  <a:lnTo>
                    <a:pt x="216" y="202"/>
                  </a:lnTo>
                  <a:lnTo>
                    <a:pt x="215" y="202"/>
                  </a:lnTo>
                  <a:lnTo>
                    <a:pt x="214" y="202"/>
                  </a:lnTo>
                  <a:lnTo>
                    <a:pt x="213" y="202"/>
                  </a:lnTo>
                  <a:lnTo>
                    <a:pt x="213" y="203"/>
                  </a:lnTo>
                  <a:lnTo>
                    <a:pt x="213" y="204"/>
                  </a:lnTo>
                  <a:lnTo>
                    <a:pt x="212" y="203"/>
                  </a:lnTo>
                  <a:lnTo>
                    <a:pt x="212" y="202"/>
                  </a:lnTo>
                  <a:lnTo>
                    <a:pt x="212" y="201"/>
                  </a:lnTo>
                  <a:lnTo>
                    <a:pt x="213" y="201"/>
                  </a:lnTo>
                  <a:lnTo>
                    <a:pt x="214" y="201"/>
                  </a:lnTo>
                  <a:lnTo>
                    <a:pt x="214" y="20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88">
              <a:extLst>
                <a:ext uri="{FF2B5EF4-FFF2-40B4-BE49-F238E27FC236}">
                  <a16:creationId xmlns:a16="http://schemas.microsoft.com/office/drawing/2014/main" id="{7D438FA1-0900-55FA-6327-9407D41357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1140" y="2975052"/>
              <a:ext cx="307531" cy="610830"/>
            </a:xfrm>
            <a:custGeom>
              <a:avLst/>
              <a:gdLst>
                <a:gd name="T0" fmla="*/ 35 w 218"/>
                <a:gd name="T1" fmla="*/ 243 h 433"/>
                <a:gd name="T2" fmla="*/ 35 w 218"/>
                <a:gd name="T3" fmla="*/ 228 h 433"/>
                <a:gd name="T4" fmla="*/ 24 w 218"/>
                <a:gd name="T5" fmla="*/ 188 h 433"/>
                <a:gd name="T6" fmla="*/ 27 w 218"/>
                <a:gd name="T7" fmla="*/ 161 h 433"/>
                <a:gd name="T8" fmla="*/ 36 w 218"/>
                <a:gd name="T9" fmla="*/ 143 h 433"/>
                <a:gd name="T10" fmla="*/ 48 w 218"/>
                <a:gd name="T11" fmla="*/ 132 h 433"/>
                <a:gd name="T12" fmla="*/ 63 w 218"/>
                <a:gd name="T13" fmla="*/ 129 h 433"/>
                <a:gd name="T14" fmla="*/ 71 w 218"/>
                <a:gd name="T15" fmla="*/ 124 h 433"/>
                <a:gd name="T16" fmla="*/ 81 w 218"/>
                <a:gd name="T17" fmla="*/ 118 h 433"/>
                <a:gd name="T18" fmla="*/ 91 w 218"/>
                <a:gd name="T19" fmla="*/ 117 h 433"/>
                <a:gd name="T20" fmla="*/ 97 w 218"/>
                <a:gd name="T21" fmla="*/ 124 h 433"/>
                <a:gd name="T22" fmla="*/ 97 w 218"/>
                <a:gd name="T23" fmla="*/ 109 h 433"/>
                <a:gd name="T24" fmla="*/ 112 w 218"/>
                <a:gd name="T25" fmla="*/ 102 h 433"/>
                <a:gd name="T26" fmla="*/ 120 w 218"/>
                <a:gd name="T27" fmla="*/ 108 h 433"/>
                <a:gd name="T28" fmla="*/ 120 w 218"/>
                <a:gd name="T29" fmla="*/ 93 h 433"/>
                <a:gd name="T30" fmla="*/ 128 w 218"/>
                <a:gd name="T31" fmla="*/ 88 h 433"/>
                <a:gd name="T32" fmla="*/ 133 w 218"/>
                <a:gd name="T33" fmla="*/ 87 h 433"/>
                <a:gd name="T34" fmla="*/ 142 w 218"/>
                <a:gd name="T35" fmla="*/ 83 h 433"/>
                <a:gd name="T36" fmla="*/ 136 w 218"/>
                <a:gd name="T37" fmla="*/ 82 h 433"/>
                <a:gd name="T38" fmla="*/ 139 w 218"/>
                <a:gd name="T39" fmla="*/ 71 h 433"/>
                <a:gd name="T40" fmla="*/ 143 w 218"/>
                <a:gd name="T41" fmla="*/ 73 h 433"/>
                <a:gd name="T42" fmla="*/ 139 w 218"/>
                <a:gd name="T43" fmla="*/ 57 h 433"/>
                <a:gd name="T44" fmla="*/ 145 w 218"/>
                <a:gd name="T45" fmla="*/ 49 h 433"/>
                <a:gd name="T46" fmla="*/ 153 w 218"/>
                <a:gd name="T47" fmla="*/ 54 h 433"/>
                <a:gd name="T48" fmla="*/ 158 w 218"/>
                <a:gd name="T49" fmla="*/ 47 h 433"/>
                <a:gd name="T50" fmla="*/ 168 w 218"/>
                <a:gd name="T51" fmla="*/ 38 h 433"/>
                <a:gd name="T52" fmla="*/ 169 w 218"/>
                <a:gd name="T53" fmla="*/ 21 h 433"/>
                <a:gd name="T54" fmla="*/ 171 w 218"/>
                <a:gd name="T55" fmla="*/ 15 h 433"/>
                <a:gd name="T56" fmla="*/ 178 w 218"/>
                <a:gd name="T57" fmla="*/ 7 h 433"/>
                <a:gd name="T58" fmla="*/ 179 w 218"/>
                <a:gd name="T59" fmla="*/ 3 h 433"/>
                <a:gd name="T60" fmla="*/ 180 w 218"/>
                <a:gd name="T61" fmla="*/ 7 h 433"/>
                <a:gd name="T62" fmla="*/ 185 w 218"/>
                <a:gd name="T63" fmla="*/ 10 h 433"/>
                <a:gd name="T64" fmla="*/ 190 w 218"/>
                <a:gd name="T65" fmla="*/ 18 h 433"/>
                <a:gd name="T66" fmla="*/ 193 w 218"/>
                <a:gd name="T67" fmla="*/ 26 h 433"/>
                <a:gd name="T68" fmla="*/ 201 w 218"/>
                <a:gd name="T69" fmla="*/ 38 h 433"/>
                <a:gd name="T70" fmla="*/ 205 w 218"/>
                <a:gd name="T71" fmla="*/ 55 h 433"/>
                <a:gd name="T72" fmla="*/ 209 w 218"/>
                <a:gd name="T73" fmla="*/ 83 h 433"/>
                <a:gd name="T74" fmla="*/ 217 w 218"/>
                <a:gd name="T75" fmla="*/ 101 h 433"/>
                <a:gd name="T76" fmla="*/ 209 w 218"/>
                <a:gd name="T77" fmla="*/ 125 h 433"/>
                <a:gd name="T78" fmla="*/ 200 w 218"/>
                <a:gd name="T79" fmla="*/ 108 h 433"/>
                <a:gd name="T80" fmla="*/ 194 w 218"/>
                <a:gd name="T81" fmla="*/ 118 h 433"/>
                <a:gd name="T82" fmla="*/ 197 w 218"/>
                <a:gd name="T83" fmla="*/ 135 h 433"/>
                <a:gd name="T84" fmla="*/ 194 w 218"/>
                <a:gd name="T85" fmla="*/ 152 h 433"/>
                <a:gd name="T86" fmla="*/ 185 w 218"/>
                <a:gd name="T87" fmla="*/ 192 h 433"/>
                <a:gd name="T88" fmla="*/ 168 w 218"/>
                <a:gd name="T89" fmla="*/ 248 h 433"/>
                <a:gd name="T90" fmla="*/ 156 w 218"/>
                <a:gd name="T91" fmla="*/ 284 h 433"/>
                <a:gd name="T92" fmla="*/ 138 w 218"/>
                <a:gd name="T93" fmla="*/ 341 h 433"/>
                <a:gd name="T94" fmla="*/ 126 w 218"/>
                <a:gd name="T95" fmla="*/ 382 h 433"/>
                <a:gd name="T96" fmla="*/ 115 w 218"/>
                <a:gd name="T97" fmla="*/ 410 h 433"/>
                <a:gd name="T98" fmla="*/ 98 w 218"/>
                <a:gd name="T99" fmla="*/ 418 h 433"/>
                <a:gd name="T100" fmla="*/ 56 w 218"/>
                <a:gd name="T101" fmla="*/ 431 h 433"/>
                <a:gd name="T102" fmla="*/ 34 w 218"/>
                <a:gd name="T103" fmla="*/ 419 h 433"/>
                <a:gd name="T104" fmla="*/ 21 w 218"/>
                <a:gd name="T105" fmla="*/ 405 h 433"/>
                <a:gd name="T106" fmla="*/ 12 w 218"/>
                <a:gd name="T107" fmla="*/ 374 h 433"/>
                <a:gd name="T108" fmla="*/ 12 w 218"/>
                <a:gd name="T109" fmla="*/ 358 h 433"/>
                <a:gd name="T110" fmla="*/ 3 w 218"/>
                <a:gd name="T111" fmla="*/ 336 h 433"/>
                <a:gd name="T112" fmla="*/ 2 w 218"/>
                <a:gd name="T113" fmla="*/ 320 h 433"/>
                <a:gd name="T114" fmla="*/ 5 w 218"/>
                <a:gd name="T115" fmla="*/ 305 h 433"/>
                <a:gd name="T116" fmla="*/ 20 w 218"/>
                <a:gd name="T117" fmla="*/ 280 h 433"/>
                <a:gd name="T118" fmla="*/ 202 w 218"/>
                <a:gd name="T119" fmla="*/ 148 h 433"/>
                <a:gd name="T120" fmla="*/ 154 w 218"/>
                <a:gd name="T121" fmla="*/ 46 h 433"/>
                <a:gd name="T122" fmla="*/ 153 w 218"/>
                <a:gd name="T123" fmla="*/ 4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" h="433">
                  <a:moveTo>
                    <a:pt x="30" y="263"/>
                  </a:moveTo>
                  <a:lnTo>
                    <a:pt x="31" y="261"/>
                  </a:lnTo>
                  <a:lnTo>
                    <a:pt x="34" y="257"/>
                  </a:lnTo>
                  <a:lnTo>
                    <a:pt x="34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7" y="252"/>
                  </a:lnTo>
                  <a:lnTo>
                    <a:pt x="37" y="251"/>
                  </a:lnTo>
                  <a:lnTo>
                    <a:pt x="37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5" y="246"/>
                  </a:lnTo>
                  <a:lnTo>
                    <a:pt x="35" y="244"/>
                  </a:lnTo>
                  <a:lnTo>
                    <a:pt x="35" y="243"/>
                  </a:lnTo>
                  <a:lnTo>
                    <a:pt x="35" y="242"/>
                  </a:lnTo>
                  <a:lnTo>
                    <a:pt x="36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5" y="240"/>
                  </a:lnTo>
                  <a:lnTo>
                    <a:pt x="35" y="239"/>
                  </a:lnTo>
                  <a:lnTo>
                    <a:pt x="36" y="239"/>
                  </a:lnTo>
                  <a:lnTo>
                    <a:pt x="36" y="238"/>
                  </a:lnTo>
                  <a:lnTo>
                    <a:pt x="36" y="236"/>
                  </a:lnTo>
                  <a:lnTo>
                    <a:pt x="37" y="236"/>
                  </a:lnTo>
                  <a:lnTo>
                    <a:pt x="37" y="234"/>
                  </a:lnTo>
                  <a:lnTo>
                    <a:pt x="37" y="233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5" y="230"/>
                  </a:lnTo>
                  <a:lnTo>
                    <a:pt x="35" y="228"/>
                  </a:lnTo>
                  <a:lnTo>
                    <a:pt x="34" y="227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30" y="216"/>
                  </a:lnTo>
                  <a:lnTo>
                    <a:pt x="30" y="215"/>
                  </a:lnTo>
                  <a:lnTo>
                    <a:pt x="31" y="215"/>
                  </a:lnTo>
                  <a:lnTo>
                    <a:pt x="31" y="214"/>
                  </a:lnTo>
                  <a:lnTo>
                    <a:pt x="30" y="211"/>
                  </a:lnTo>
                  <a:lnTo>
                    <a:pt x="29" y="207"/>
                  </a:lnTo>
                  <a:lnTo>
                    <a:pt x="27" y="205"/>
                  </a:lnTo>
                  <a:lnTo>
                    <a:pt x="25" y="201"/>
                  </a:lnTo>
                  <a:lnTo>
                    <a:pt x="25" y="200"/>
                  </a:lnTo>
                  <a:lnTo>
                    <a:pt x="25" y="194"/>
                  </a:lnTo>
                  <a:lnTo>
                    <a:pt x="24" y="188"/>
                  </a:lnTo>
                  <a:lnTo>
                    <a:pt x="24" y="186"/>
                  </a:lnTo>
                  <a:lnTo>
                    <a:pt x="25" y="182"/>
                  </a:lnTo>
                  <a:lnTo>
                    <a:pt x="25" y="181"/>
                  </a:lnTo>
                  <a:lnTo>
                    <a:pt x="25" y="180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1" y="175"/>
                  </a:lnTo>
                  <a:lnTo>
                    <a:pt x="21" y="174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4" y="168"/>
                  </a:lnTo>
                  <a:lnTo>
                    <a:pt x="24" y="167"/>
                  </a:lnTo>
                  <a:lnTo>
                    <a:pt x="25" y="167"/>
                  </a:lnTo>
                  <a:lnTo>
                    <a:pt x="25" y="166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8" y="161"/>
                  </a:lnTo>
                  <a:lnTo>
                    <a:pt x="28" y="159"/>
                  </a:lnTo>
                  <a:lnTo>
                    <a:pt x="29" y="158"/>
                  </a:lnTo>
                  <a:lnTo>
                    <a:pt x="30" y="156"/>
                  </a:lnTo>
                  <a:lnTo>
                    <a:pt x="31" y="155"/>
                  </a:lnTo>
                  <a:lnTo>
                    <a:pt x="31" y="154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5" y="149"/>
                  </a:lnTo>
                  <a:lnTo>
                    <a:pt x="36" y="147"/>
                  </a:lnTo>
                  <a:lnTo>
                    <a:pt x="36" y="146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6" y="143"/>
                  </a:lnTo>
                  <a:lnTo>
                    <a:pt x="37" y="142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5" y="135"/>
                  </a:lnTo>
                  <a:lnTo>
                    <a:pt x="36" y="135"/>
                  </a:lnTo>
                  <a:lnTo>
                    <a:pt x="36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31"/>
                  </a:lnTo>
                  <a:lnTo>
                    <a:pt x="39" y="131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7" y="132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1" y="131"/>
                  </a:lnTo>
                  <a:lnTo>
                    <a:pt x="52" y="131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5" y="129"/>
                  </a:lnTo>
                  <a:lnTo>
                    <a:pt x="56" y="126"/>
                  </a:lnTo>
                  <a:lnTo>
                    <a:pt x="58" y="125"/>
                  </a:lnTo>
                  <a:lnTo>
                    <a:pt x="60" y="124"/>
                  </a:lnTo>
                  <a:lnTo>
                    <a:pt x="61" y="123"/>
                  </a:lnTo>
                  <a:lnTo>
                    <a:pt x="61" y="124"/>
                  </a:lnTo>
                  <a:lnTo>
                    <a:pt x="61" y="125"/>
                  </a:lnTo>
                  <a:lnTo>
                    <a:pt x="62" y="126"/>
                  </a:lnTo>
                  <a:lnTo>
                    <a:pt x="62" y="127"/>
                  </a:lnTo>
                  <a:lnTo>
                    <a:pt x="62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4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5"/>
                  </a:lnTo>
                  <a:lnTo>
                    <a:pt x="69" y="124"/>
                  </a:lnTo>
                  <a:lnTo>
                    <a:pt x="70" y="124"/>
                  </a:lnTo>
                  <a:lnTo>
                    <a:pt x="70" y="125"/>
                  </a:lnTo>
                  <a:lnTo>
                    <a:pt x="71" y="125"/>
                  </a:lnTo>
                  <a:lnTo>
                    <a:pt x="70" y="126"/>
                  </a:lnTo>
                  <a:lnTo>
                    <a:pt x="71" y="126"/>
                  </a:lnTo>
                  <a:lnTo>
                    <a:pt x="71" y="127"/>
                  </a:lnTo>
                  <a:lnTo>
                    <a:pt x="71" y="126"/>
                  </a:lnTo>
                  <a:lnTo>
                    <a:pt x="71" y="125"/>
                  </a:lnTo>
                  <a:lnTo>
                    <a:pt x="71" y="124"/>
                  </a:lnTo>
                  <a:lnTo>
                    <a:pt x="72" y="124"/>
                  </a:lnTo>
                  <a:lnTo>
                    <a:pt x="72" y="123"/>
                  </a:lnTo>
                  <a:lnTo>
                    <a:pt x="72" y="122"/>
                  </a:lnTo>
                  <a:lnTo>
                    <a:pt x="72" y="121"/>
                  </a:lnTo>
                  <a:lnTo>
                    <a:pt x="71" y="121"/>
                  </a:lnTo>
                  <a:lnTo>
                    <a:pt x="72" y="121"/>
                  </a:lnTo>
                  <a:lnTo>
                    <a:pt x="72" y="119"/>
                  </a:lnTo>
                  <a:lnTo>
                    <a:pt x="73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6" y="119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9" y="118"/>
                  </a:lnTo>
                  <a:lnTo>
                    <a:pt x="80" y="118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5" y="118"/>
                  </a:lnTo>
                  <a:lnTo>
                    <a:pt x="85" y="119"/>
                  </a:lnTo>
                  <a:lnTo>
                    <a:pt x="84" y="119"/>
                  </a:lnTo>
                  <a:lnTo>
                    <a:pt x="84" y="118"/>
                  </a:lnTo>
                  <a:lnTo>
                    <a:pt x="85" y="117"/>
                  </a:lnTo>
                  <a:lnTo>
                    <a:pt x="86" y="117"/>
                  </a:lnTo>
                  <a:lnTo>
                    <a:pt x="87" y="116"/>
                  </a:lnTo>
                  <a:lnTo>
                    <a:pt x="88" y="116"/>
                  </a:lnTo>
                  <a:lnTo>
                    <a:pt x="89" y="116"/>
                  </a:lnTo>
                  <a:lnTo>
                    <a:pt x="91" y="117"/>
                  </a:lnTo>
                  <a:lnTo>
                    <a:pt x="91" y="118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1" y="121"/>
                  </a:lnTo>
                  <a:lnTo>
                    <a:pt x="91" y="122"/>
                  </a:lnTo>
                  <a:lnTo>
                    <a:pt x="92" y="124"/>
                  </a:lnTo>
                  <a:lnTo>
                    <a:pt x="93" y="125"/>
                  </a:lnTo>
                  <a:lnTo>
                    <a:pt x="93" y="124"/>
                  </a:lnTo>
                  <a:lnTo>
                    <a:pt x="94" y="124"/>
                  </a:lnTo>
                  <a:lnTo>
                    <a:pt x="95" y="124"/>
                  </a:lnTo>
                  <a:lnTo>
                    <a:pt x="95" y="123"/>
                  </a:lnTo>
                  <a:lnTo>
                    <a:pt x="94" y="123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6" y="124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6" y="122"/>
                  </a:lnTo>
                  <a:lnTo>
                    <a:pt x="94" y="121"/>
                  </a:lnTo>
                  <a:lnTo>
                    <a:pt x="93" y="121"/>
                  </a:lnTo>
                  <a:lnTo>
                    <a:pt x="92" y="119"/>
                  </a:lnTo>
                  <a:lnTo>
                    <a:pt x="93" y="119"/>
                  </a:lnTo>
                  <a:lnTo>
                    <a:pt x="94" y="117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2" y="116"/>
                  </a:lnTo>
                  <a:lnTo>
                    <a:pt x="93" y="115"/>
                  </a:lnTo>
                  <a:lnTo>
                    <a:pt x="93" y="114"/>
                  </a:lnTo>
                  <a:lnTo>
                    <a:pt x="94" y="114"/>
                  </a:lnTo>
                  <a:lnTo>
                    <a:pt x="95" y="113"/>
                  </a:lnTo>
                  <a:lnTo>
                    <a:pt x="96" y="110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8" y="109"/>
                  </a:lnTo>
                  <a:lnTo>
                    <a:pt x="100" y="108"/>
                  </a:lnTo>
                  <a:lnTo>
                    <a:pt x="101" y="108"/>
                  </a:lnTo>
                  <a:lnTo>
                    <a:pt x="102" y="107"/>
                  </a:lnTo>
                  <a:lnTo>
                    <a:pt x="103" y="107"/>
                  </a:lnTo>
                  <a:lnTo>
                    <a:pt x="102" y="107"/>
                  </a:lnTo>
                  <a:lnTo>
                    <a:pt x="102" y="106"/>
                  </a:lnTo>
                  <a:lnTo>
                    <a:pt x="104" y="106"/>
                  </a:lnTo>
                  <a:lnTo>
                    <a:pt x="106" y="104"/>
                  </a:lnTo>
                  <a:lnTo>
                    <a:pt x="109" y="101"/>
                  </a:lnTo>
                  <a:lnTo>
                    <a:pt x="111" y="101"/>
                  </a:lnTo>
                  <a:lnTo>
                    <a:pt x="111" y="100"/>
                  </a:lnTo>
                  <a:lnTo>
                    <a:pt x="112" y="100"/>
                  </a:lnTo>
                  <a:lnTo>
                    <a:pt x="112" y="101"/>
                  </a:lnTo>
                  <a:lnTo>
                    <a:pt x="112" y="102"/>
                  </a:lnTo>
                  <a:lnTo>
                    <a:pt x="113" y="104"/>
                  </a:lnTo>
                  <a:lnTo>
                    <a:pt x="114" y="105"/>
                  </a:lnTo>
                  <a:lnTo>
                    <a:pt x="115" y="105"/>
                  </a:lnTo>
                  <a:lnTo>
                    <a:pt x="114" y="106"/>
                  </a:lnTo>
                  <a:lnTo>
                    <a:pt x="113" y="107"/>
                  </a:lnTo>
                  <a:lnTo>
                    <a:pt x="112" y="109"/>
                  </a:lnTo>
                  <a:lnTo>
                    <a:pt x="111" y="110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4" y="109"/>
                  </a:lnTo>
                  <a:lnTo>
                    <a:pt x="115" y="109"/>
                  </a:lnTo>
                  <a:lnTo>
                    <a:pt x="117" y="108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20" y="108"/>
                  </a:lnTo>
                  <a:lnTo>
                    <a:pt x="120" y="107"/>
                  </a:lnTo>
                  <a:lnTo>
                    <a:pt x="119" y="107"/>
                  </a:lnTo>
                  <a:lnTo>
                    <a:pt x="118" y="106"/>
                  </a:lnTo>
                  <a:lnTo>
                    <a:pt x="118" y="104"/>
                  </a:lnTo>
                  <a:lnTo>
                    <a:pt x="117" y="104"/>
                  </a:lnTo>
                  <a:lnTo>
                    <a:pt x="117" y="102"/>
                  </a:lnTo>
                  <a:lnTo>
                    <a:pt x="115" y="102"/>
                  </a:lnTo>
                  <a:lnTo>
                    <a:pt x="115" y="101"/>
                  </a:lnTo>
                  <a:lnTo>
                    <a:pt x="114" y="101"/>
                  </a:lnTo>
                  <a:lnTo>
                    <a:pt x="114" y="100"/>
                  </a:lnTo>
                  <a:lnTo>
                    <a:pt x="115" y="99"/>
                  </a:lnTo>
                  <a:lnTo>
                    <a:pt x="117" y="98"/>
                  </a:lnTo>
                  <a:lnTo>
                    <a:pt x="118" y="97"/>
                  </a:lnTo>
                  <a:lnTo>
                    <a:pt x="119" y="96"/>
                  </a:lnTo>
                  <a:lnTo>
                    <a:pt x="120" y="94"/>
                  </a:lnTo>
                  <a:lnTo>
                    <a:pt x="120" y="93"/>
                  </a:lnTo>
                  <a:lnTo>
                    <a:pt x="121" y="92"/>
                  </a:lnTo>
                  <a:lnTo>
                    <a:pt x="122" y="92"/>
                  </a:lnTo>
                  <a:lnTo>
                    <a:pt x="122" y="91"/>
                  </a:lnTo>
                  <a:lnTo>
                    <a:pt x="123" y="91"/>
                  </a:lnTo>
                  <a:lnTo>
                    <a:pt x="125" y="90"/>
                  </a:lnTo>
                  <a:lnTo>
                    <a:pt x="123" y="90"/>
                  </a:lnTo>
                  <a:lnTo>
                    <a:pt x="122" y="90"/>
                  </a:lnTo>
                  <a:lnTo>
                    <a:pt x="122" y="91"/>
                  </a:lnTo>
                  <a:lnTo>
                    <a:pt x="122" y="90"/>
                  </a:lnTo>
                  <a:lnTo>
                    <a:pt x="121" y="90"/>
                  </a:lnTo>
                  <a:lnTo>
                    <a:pt x="122" y="89"/>
                  </a:lnTo>
                  <a:lnTo>
                    <a:pt x="126" y="84"/>
                  </a:lnTo>
                  <a:lnTo>
                    <a:pt x="127" y="84"/>
                  </a:lnTo>
                  <a:lnTo>
                    <a:pt x="127" y="85"/>
                  </a:lnTo>
                  <a:lnTo>
                    <a:pt x="128" y="85"/>
                  </a:lnTo>
                  <a:lnTo>
                    <a:pt x="128" y="88"/>
                  </a:lnTo>
                  <a:lnTo>
                    <a:pt x="128" y="89"/>
                  </a:lnTo>
                  <a:lnTo>
                    <a:pt x="128" y="90"/>
                  </a:lnTo>
                  <a:lnTo>
                    <a:pt x="126" y="92"/>
                  </a:lnTo>
                  <a:lnTo>
                    <a:pt x="126" y="93"/>
                  </a:lnTo>
                  <a:lnTo>
                    <a:pt x="125" y="97"/>
                  </a:lnTo>
                  <a:lnTo>
                    <a:pt x="126" y="98"/>
                  </a:lnTo>
                  <a:lnTo>
                    <a:pt x="127" y="97"/>
                  </a:lnTo>
                  <a:lnTo>
                    <a:pt x="128" y="96"/>
                  </a:lnTo>
                  <a:lnTo>
                    <a:pt x="128" y="94"/>
                  </a:lnTo>
                  <a:lnTo>
                    <a:pt x="129" y="93"/>
                  </a:lnTo>
                  <a:lnTo>
                    <a:pt x="129" y="94"/>
                  </a:lnTo>
                  <a:lnTo>
                    <a:pt x="130" y="93"/>
                  </a:lnTo>
                  <a:lnTo>
                    <a:pt x="130" y="92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3" y="87"/>
                  </a:lnTo>
                  <a:lnTo>
                    <a:pt x="134" y="87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5" y="84"/>
                  </a:lnTo>
                  <a:lnTo>
                    <a:pt x="135" y="83"/>
                  </a:lnTo>
                  <a:lnTo>
                    <a:pt x="136" y="83"/>
                  </a:lnTo>
                  <a:lnTo>
                    <a:pt x="136" y="82"/>
                  </a:lnTo>
                  <a:lnTo>
                    <a:pt x="137" y="81"/>
                  </a:lnTo>
                  <a:lnTo>
                    <a:pt x="138" y="83"/>
                  </a:lnTo>
                  <a:lnTo>
                    <a:pt x="139" y="83"/>
                  </a:lnTo>
                  <a:lnTo>
                    <a:pt x="139" y="84"/>
                  </a:lnTo>
                  <a:lnTo>
                    <a:pt x="140" y="84"/>
                  </a:lnTo>
                  <a:lnTo>
                    <a:pt x="140" y="85"/>
                  </a:lnTo>
                  <a:lnTo>
                    <a:pt x="140" y="84"/>
                  </a:lnTo>
                  <a:lnTo>
                    <a:pt x="140" y="83"/>
                  </a:lnTo>
                  <a:lnTo>
                    <a:pt x="142" y="83"/>
                  </a:lnTo>
                  <a:lnTo>
                    <a:pt x="143" y="83"/>
                  </a:lnTo>
                  <a:lnTo>
                    <a:pt x="143" y="84"/>
                  </a:lnTo>
                  <a:lnTo>
                    <a:pt x="143" y="87"/>
                  </a:lnTo>
                  <a:lnTo>
                    <a:pt x="143" y="88"/>
                  </a:lnTo>
                  <a:lnTo>
                    <a:pt x="143" y="87"/>
                  </a:lnTo>
                  <a:lnTo>
                    <a:pt x="144" y="85"/>
                  </a:lnTo>
                  <a:lnTo>
                    <a:pt x="144" y="84"/>
                  </a:lnTo>
                  <a:lnTo>
                    <a:pt x="143" y="83"/>
                  </a:lnTo>
                  <a:lnTo>
                    <a:pt x="143" y="82"/>
                  </a:lnTo>
                  <a:lnTo>
                    <a:pt x="142" y="82"/>
                  </a:lnTo>
                  <a:lnTo>
                    <a:pt x="140" y="81"/>
                  </a:lnTo>
                  <a:lnTo>
                    <a:pt x="139" y="82"/>
                  </a:lnTo>
                  <a:lnTo>
                    <a:pt x="138" y="82"/>
                  </a:lnTo>
                  <a:lnTo>
                    <a:pt x="137" y="82"/>
                  </a:lnTo>
                  <a:lnTo>
                    <a:pt x="137" y="81"/>
                  </a:lnTo>
                  <a:lnTo>
                    <a:pt x="136" y="82"/>
                  </a:lnTo>
                  <a:lnTo>
                    <a:pt x="135" y="82"/>
                  </a:lnTo>
                  <a:lnTo>
                    <a:pt x="135" y="81"/>
                  </a:lnTo>
                  <a:lnTo>
                    <a:pt x="135" y="80"/>
                  </a:lnTo>
                  <a:lnTo>
                    <a:pt x="134" y="79"/>
                  </a:lnTo>
                  <a:lnTo>
                    <a:pt x="134" y="77"/>
                  </a:lnTo>
                  <a:lnTo>
                    <a:pt x="134" y="76"/>
                  </a:lnTo>
                  <a:lnTo>
                    <a:pt x="134" y="75"/>
                  </a:lnTo>
                  <a:lnTo>
                    <a:pt x="135" y="74"/>
                  </a:lnTo>
                  <a:lnTo>
                    <a:pt x="135" y="73"/>
                  </a:lnTo>
                  <a:lnTo>
                    <a:pt x="136" y="73"/>
                  </a:lnTo>
                  <a:lnTo>
                    <a:pt x="136" y="72"/>
                  </a:lnTo>
                  <a:lnTo>
                    <a:pt x="136" y="71"/>
                  </a:lnTo>
                  <a:lnTo>
                    <a:pt x="137" y="71"/>
                  </a:lnTo>
                  <a:lnTo>
                    <a:pt x="138" y="72"/>
                  </a:lnTo>
                  <a:lnTo>
                    <a:pt x="139" y="72"/>
                  </a:lnTo>
                  <a:lnTo>
                    <a:pt x="139" y="71"/>
                  </a:lnTo>
                  <a:lnTo>
                    <a:pt x="140" y="71"/>
                  </a:lnTo>
                  <a:lnTo>
                    <a:pt x="142" y="71"/>
                  </a:lnTo>
                  <a:lnTo>
                    <a:pt x="142" y="70"/>
                  </a:lnTo>
                  <a:lnTo>
                    <a:pt x="142" y="68"/>
                  </a:lnTo>
                  <a:lnTo>
                    <a:pt x="140" y="67"/>
                  </a:lnTo>
                  <a:lnTo>
                    <a:pt x="140" y="66"/>
                  </a:lnTo>
                  <a:lnTo>
                    <a:pt x="142" y="67"/>
                  </a:lnTo>
                  <a:lnTo>
                    <a:pt x="143" y="67"/>
                  </a:lnTo>
                  <a:lnTo>
                    <a:pt x="143" y="68"/>
                  </a:lnTo>
                  <a:lnTo>
                    <a:pt x="143" y="70"/>
                  </a:lnTo>
                  <a:lnTo>
                    <a:pt x="143" y="71"/>
                  </a:lnTo>
                  <a:lnTo>
                    <a:pt x="142" y="72"/>
                  </a:lnTo>
                  <a:lnTo>
                    <a:pt x="142" y="73"/>
                  </a:lnTo>
                  <a:lnTo>
                    <a:pt x="142" y="74"/>
                  </a:lnTo>
                  <a:lnTo>
                    <a:pt x="143" y="74"/>
                  </a:lnTo>
                  <a:lnTo>
                    <a:pt x="143" y="73"/>
                  </a:lnTo>
                  <a:lnTo>
                    <a:pt x="143" y="72"/>
                  </a:lnTo>
                  <a:lnTo>
                    <a:pt x="144" y="72"/>
                  </a:lnTo>
                  <a:lnTo>
                    <a:pt x="144" y="71"/>
                  </a:lnTo>
                  <a:lnTo>
                    <a:pt x="143" y="71"/>
                  </a:lnTo>
                  <a:lnTo>
                    <a:pt x="143" y="70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4" y="66"/>
                  </a:lnTo>
                  <a:lnTo>
                    <a:pt x="143" y="65"/>
                  </a:lnTo>
                  <a:lnTo>
                    <a:pt x="142" y="65"/>
                  </a:lnTo>
                  <a:lnTo>
                    <a:pt x="140" y="64"/>
                  </a:lnTo>
                  <a:lnTo>
                    <a:pt x="143" y="63"/>
                  </a:lnTo>
                  <a:lnTo>
                    <a:pt x="142" y="62"/>
                  </a:lnTo>
                  <a:lnTo>
                    <a:pt x="140" y="60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39" y="55"/>
                  </a:lnTo>
                  <a:lnTo>
                    <a:pt x="140" y="55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2" y="51"/>
                  </a:lnTo>
                  <a:lnTo>
                    <a:pt x="142" y="50"/>
                  </a:lnTo>
                  <a:lnTo>
                    <a:pt x="142" y="49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3" y="50"/>
                  </a:lnTo>
                  <a:lnTo>
                    <a:pt x="144" y="50"/>
                  </a:lnTo>
                  <a:lnTo>
                    <a:pt x="144" y="49"/>
                  </a:lnTo>
                  <a:lnTo>
                    <a:pt x="145" y="49"/>
                  </a:lnTo>
                  <a:lnTo>
                    <a:pt x="145" y="50"/>
                  </a:lnTo>
                  <a:lnTo>
                    <a:pt x="146" y="51"/>
                  </a:lnTo>
                  <a:lnTo>
                    <a:pt x="147" y="51"/>
                  </a:lnTo>
                  <a:lnTo>
                    <a:pt x="147" y="52"/>
                  </a:lnTo>
                  <a:lnTo>
                    <a:pt x="147" y="54"/>
                  </a:lnTo>
                  <a:lnTo>
                    <a:pt x="148" y="55"/>
                  </a:lnTo>
                  <a:lnTo>
                    <a:pt x="148" y="56"/>
                  </a:lnTo>
                  <a:lnTo>
                    <a:pt x="148" y="57"/>
                  </a:lnTo>
                  <a:lnTo>
                    <a:pt x="150" y="57"/>
                  </a:lnTo>
                  <a:lnTo>
                    <a:pt x="151" y="58"/>
                  </a:lnTo>
                  <a:lnTo>
                    <a:pt x="152" y="57"/>
                  </a:lnTo>
                  <a:lnTo>
                    <a:pt x="153" y="57"/>
                  </a:lnTo>
                  <a:lnTo>
                    <a:pt x="153" y="56"/>
                  </a:lnTo>
                  <a:lnTo>
                    <a:pt x="152" y="55"/>
                  </a:lnTo>
                  <a:lnTo>
                    <a:pt x="153" y="55"/>
                  </a:lnTo>
                  <a:lnTo>
                    <a:pt x="153" y="54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3" y="50"/>
                  </a:lnTo>
                  <a:lnTo>
                    <a:pt x="153" y="49"/>
                  </a:lnTo>
                  <a:lnTo>
                    <a:pt x="154" y="49"/>
                  </a:lnTo>
                  <a:lnTo>
                    <a:pt x="154" y="51"/>
                  </a:lnTo>
                  <a:lnTo>
                    <a:pt x="154" y="50"/>
                  </a:lnTo>
                  <a:lnTo>
                    <a:pt x="155" y="50"/>
                  </a:lnTo>
                  <a:lnTo>
                    <a:pt x="155" y="49"/>
                  </a:lnTo>
                  <a:lnTo>
                    <a:pt x="156" y="49"/>
                  </a:lnTo>
                  <a:lnTo>
                    <a:pt x="158" y="49"/>
                  </a:lnTo>
                  <a:lnTo>
                    <a:pt x="158" y="48"/>
                  </a:lnTo>
                  <a:lnTo>
                    <a:pt x="158" y="49"/>
                  </a:lnTo>
                  <a:lnTo>
                    <a:pt x="159" y="49"/>
                  </a:lnTo>
                  <a:lnTo>
                    <a:pt x="158" y="48"/>
                  </a:lnTo>
                  <a:lnTo>
                    <a:pt x="158" y="47"/>
                  </a:lnTo>
                  <a:lnTo>
                    <a:pt x="158" y="46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59" y="46"/>
                  </a:lnTo>
                  <a:lnTo>
                    <a:pt x="161" y="47"/>
                  </a:lnTo>
                  <a:lnTo>
                    <a:pt x="162" y="47"/>
                  </a:lnTo>
                  <a:lnTo>
                    <a:pt x="163" y="47"/>
                  </a:lnTo>
                  <a:lnTo>
                    <a:pt x="164" y="46"/>
                  </a:lnTo>
                  <a:lnTo>
                    <a:pt x="165" y="46"/>
                  </a:lnTo>
                  <a:lnTo>
                    <a:pt x="165" y="45"/>
                  </a:lnTo>
                  <a:lnTo>
                    <a:pt x="167" y="43"/>
                  </a:lnTo>
                  <a:lnTo>
                    <a:pt x="167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7" y="39"/>
                  </a:lnTo>
                  <a:lnTo>
                    <a:pt x="168" y="38"/>
                  </a:lnTo>
                  <a:lnTo>
                    <a:pt x="168" y="35"/>
                  </a:lnTo>
                  <a:lnTo>
                    <a:pt x="168" y="34"/>
                  </a:lnTo>
                  <a:lnTo>
                    <a:pt x="169" y="33"/>
                  </a:lnTo>
                  <a:lnTo>
                    <a:pt x="170" y="32"/>
                  </a:lnTo>
                  <a:lnTo>
                    <a:pt x="170" y="31"/>
                  </a:lnTo>
                  <a:lnTo>
                    <a:pt x="171" y="31"/>
                  </a:lnTo>
                  <a:lnTo>
                    <a:pt x="171" y="30"/>
                  </a:lnTo>
                  <a:lnTo>
                    <a:pt x="171" y="27"/>
                  </a:lnTo>
                  <a:lnTo>
                    <a:pt x="171" y="26"/>
                  </a:lnTo>
                  <a:lnTo>
                    <a:pt x="170" y="26"/>
                  </a:lnTo>
                  <a:lnTo>
                    <a:pt x="170" y="25"/>
                  </a:lnTo>
                  <a:lnTo>
                    <a:pt x="170" y="24"/>
                  </a:lnTo>
                  <a:lnTo>
                    <a:pt x="170" y="23"/>
                  </a:lnTo>
                  <a:lnTo>
                    <a:pt x="169" y="23"/>
                  </a:lnTo>
                  <a:lnTo>
                    <a:pt x="169" y="22"/>
                  </a:lnTo>
                  <a:lnTo>
                    <a:pt x="169" y="21"/>
                  </a:lnTo>
                  <a:lnTo>
                    <a:pt x="169" y="20"/>
                  </a:lnTo>
                  <a:lnTo>
                    <a:pt x="168" y="20"/>
                  </a:lnTo>
                  <a:lnTo>
                    <a:pt x="168" y="18"/>
                  </a:lnTo>
                  <a:lnTo>
                    <a:pt x="167" y="17"/>
                  </a:lnTo>
                  <a:lnTo>
                    <a:pt x="167" y="16"/>
                  </a:lnTo>
                  <a:lnTo>
                    <a:pt x="165" y="16"/>
                  </a:lnTo>
                  <a:lnTo>
                    <a:pt x="164" y="16"/>
                  </a:lnTo>
                  <a:lnTo>
                    <a:pt x="164" y="15"/>
                  </a:lnTo>
                  <a:lnTo>
                    <a:pt x="165" y="15"/>
                  </a:lnTo>
                  <a:lnTo>
                    <a:pt x="167" y="15"/>
                  </a:lnTo>
                  <a:lnTo>
                    <a:pt x="168" y="15"/>
                  </a:lnTo>
                  <a:lnTo>
                    <a:pt x="169" y="15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1" y="16"/>
                  </a:lnTo>
                  <a:lnTo>
                    <a:pt x="171" y="15"/>
                  </a:lnTo>
                  <a:lnTo>
                    <a:pt x="171" y="14"/>
                  </a:lnTo>
                  <a:lnTo>
                    <a:pt x="172" y="14"/>
                  </a:lnTo>
                  <a:lnTo>
                    <a:pt x="172" y="13"/>
                  </a:lnTo>
                  <a:lnTo>
                    <a:pt x="173" y="12"/>
                  </a:lnTo>
                  <a:lnTo>
                    <a:pt x="173" y="13"/>
                  </a:lnTo>
                  <a:lnTo>
                    <a:pt x="173" y="12"/>
                  </a:lnTo>
                  <a:lnTo>
                    <a:pt x="175" y="12"/>
                  </a:lnTo>
                  <a:lnTo>
                    <a:pt x="175" y="10"/>
                  </a:lnTo>
                  <a:lnTo>
                    <a:pt x="175" y="12"/>
                  </a:lnTo>
                  <a:lnTo>
                    <a:pt x="176" y="10"/>
                  </a:lnTo>
                  <a:lnTo>
                    <a:pt x="176" y="9"/>
                  </a:lnTo>
                  <a:lnTo>
                    <a:pt x="177" y="10"/>
                  </a:lnTo>
                  <a:lnTo>
                    <a:pt x="178" y="9"/>
                  </a:lnTo>
                  <a:lnTo>
                    <a:pt x="178" y="8"/>
                  </a:lnTo>
                  <a:lnTo>
                    <a:pt x="177" y="8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78" y="6"/>
                  </a:lnTo>
                  <a:lnTo>
                    <a:pt x="177" y="6"/>
                  </a:lnTo>
                  <a:lnTo>
                    <a:pt x="177" y="5"/>
                  </a:lnTo>
                  <a:lnTo>
                    <a:pt x="176" y="5"/>
                  </a:lnTo>
                  <a:lnTo>
                    <a:pt x="177" y="5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79" y="6"/>
                  </a:lnTo>
                  <a:lnTo>
                    <a:pt x="179" y="5"/>
                  </a:lnTo>
                  <a:lnTo>
                    <a:pt x="179" y="6"/>
                  </a:lnTo>
                  <a:lnTo>
                    <a:pt x="179" y="5"/>
                  </a:lnTo>
                  <a:lnTo>
                    <a:pt x="179" y="4"/>
                  </a:lnTo>
                  <a:lnTo>
                    <a:pt x="178" y="4"/>
                  </a:lnTo>
                  <a:lnTo>
                    <a:pt x="178" y="3"/>
                  </a:lnTo>
                  <a:lnTo>
                    <a:pt x="179" y="3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1" y="1"/>
                  </a:lnTo>
                  <a:lnTo>
                    <a:pt x="183" y="1"/>
                  </a:lnTo>
                  <a:lnTo>
                    <a:pt x="183" y="3"/>
                  </a:lnTo>
                  <a:lnTo>
                    <a:pt x="183" y="4"/>
                  </a:lnTo>
                  <a:lnTo>
                    <a:pt x="183" y="5"/>
                  </a:lnTo>
                  <a:lnTo>
                    <a:pt x="183" y="6"/>
                  </a:lnTo>
                  <a:lnTo>
                    <a:pt x="184" y="7"/>
                  </a:lnTo>
                  <a:lnTo>
                    <a:pt x="184" y="8"/>
                  </a:lnTo>
                  <a:lnTo>
                    <a:pt x="183" y="7"/>
                  </a:lnTo>
                  <a:lnTo>
                    <a:pt x="181" y="7"/>
                  </a:lnTo>
                  <a:lnTo>
                    <a:pt x="181" y="8"/>
                  </a:lnTo>
                  <a:lnTo>
                    <a:pt x="180" y="7"/>
                  </a:lnTo>
                  <a:lnTo>
                    <a:pt x="179" y="8"/>
                  </a:lnTo>
                  <a:lnTo>
                    <a:pt x="180" y="8"/>
                  </a:lnTo>
                  <a:lnTo>
                    <a:pt x="179" y="9"/>
                  </a:lnTo>
                  <a:lnTo>
                    <a:pt x="180" y="9"/>
                  </a:lnTo>
                  <a:lnTo>
                    <a:pt x="181" y="9"/>
                  </a:lnTo>
                  <a:lnTo>
                    <a:pt x="180" y="10"/>
                  </a:lnTo>
                  <a:lnTo>
                    <a:pt x="181" y="10"/>
                  </a:lnTo>
                  <a:lnTo>
                    <a:pt x="181" y="12"/>
                  </a:lnTo>
                  <a:lnTo>
                    <a:pt x="181" y="10"/>
                  </a:lnTo>
                  <a:lnTo>
                    <a:pt x="183" y="10"/>
                  </a:lnTo>
                  <a:lnTo>
                    <a:pt x="183" y="12"/>
                  </a:lnTo>
                  <a:lnTo>
                    <a:pt x="184" y="12"/>
                  </a:lnTo>
                  <a:lnTo>
                    <a:pt x="184" y="10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5" y="10"/>
                  </a:lnTo>
                  <a:lnTo>
                    <a:pt x="185" y="12"/>
                  </a:lnTo>
                  <a:lnTo>
                    <a:pt x="186" y="12"/>
                  </a:lnTo>
                  <a:lnTo>
                    <a:pt x="186" y="13"/>
                  </a:lnTo>
                  <a:lnTo>
                    <a:pt x="186" y="14"/>
                  </a:lnTo>
                  <a:lnTo>
                    <a:pt x="187" y="13"/>
                  </a:lnTo>
                  <a:lnTo>
                    <a:pt x="188" y="13"/>
                  </a:lnTo>
                  <a:lnTo>
                    <a:pt x="188" y="14"/>
                  </a:lnTo>
                  <a:lnTo>
                    <a:pt x="189" y="14"/>
                  </a:lnTo>
                  <a:lnTo>
                    <a:pt x="189" y="15"/>
                  </a:lnTo>
                  <a:lnTo>
                    <a:pt x="188" y="15"/>
                  </a:lnTo>
                  <a:lnTo>
                    <a:pt x="187" y="15"/>
                  </a:lnTo>
                  <a:lnTo>
                    <a:pt x="188" y="15"/>
                  </a:lnTo>
                  <a:lnTo>
                    <a:pt x="188" y="16"/>
                  </a:lnTo>
                  <a:lnTo>
                    <a:pt x="189" y="15"/>
                  </a:lnTo>
                  <a:lnTo>
                    <a:pt x="190" y="17"/>
                  </a:lnTo>
                  <a:lnTo>
                    <a:pt x="190" y="18"/>
                  </a:lnTo>
                  <a:lnTo>
                    <a:pt x="189" y="18"/>
                  </a:lnTo>
                  <a:lnTo>
                    <a:pt x="189" y="17"/>
                  </a:lnTo>
                  <a:lnTo>
                    <a:pt x="189" y="18"/>
                  </a:lnTo>
                  <a:lnTo>
                    <a:pt x="190" y="20"/>
                  </a:lnTo>
                  <a:lnTo>
                    <a:pt x="189" y="21"/>
                  </a:lnTo>
                  <a:lnTo>
                    <a:pt x="189" y="22"/>
                  </a:lnTo>
                  <a:lnTo>
                    <a:pt x="189" y="23"/>
                  </a:lnTo>
                  <a:lnTo>
                    <a:pt x="190" y="22"/>
                  </a:lnTo>
                  <a:lnTo>
                    <a:pt x="190" y="23"/>
                  </a:lnTo>
                  <a:lnTo>
                    <a:pt x="192" y="23"/>
                  </a:lnTo>
                  <a:lnTo>
                    <a:pt x="192" y="24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6"/>
                  </a:lnTo>
                  <a:lnTo>
                    <a:pt x="192" y="27"/>
                  </a:lnTo>
                  <a:lnTo>
                    <a:pt x="193" y="26"/>
                  </a:lnTo>
                  <a:lnTo>
                    <a:pt x="193" y="27"/>
                  </a:lnTo>
                  <a:lnTo>
                    <a:pt x="194" y="26"/>
                  </a:lnTo>
                  <a:lnTo>
                    <a:pt x="194" y="25"/>
                  </a:lnTo>
                  <a:lnTo>
                    <a:pt x="195" y="25"/>
                  </a:lnTo>
                  <a:lnTo>
                    <a:pt x="196" y="26"/>
                  </a:lnTo>
                  <a:lnTo>
                    <a:pt x="196" y="27"/>
                  </a:lnTo>
                  <a:lnTo>
                    <a:pt x="197" y="29"/>
                  </a:lnTo>
                  <a:lnTo>
                    <a:pt x="197" y="30"/>
                  </a:lnTo>
                  <a:lnTo>
                    <a:pt x="198" y="30"/>
                  </a:lnTo>
                  <a:lnTo>
                    <a:pt x="198" y="31"/>
                  </a:lnTo>
                  <a:lnTo>
                    <a:pt x="200" y="32"/>
                  </a:lnTo>
                  <a:lnTo>
                    <a:pt x="200" y="33"/>
                  </a:lnTo>
                  <a:lnTo>
                    <a:pt x="201" y="33"/>
                  </a:lnTo>
                  <a:lnTo>
                    <a:pt x="201" y="34"/>
                  </a:lnTo>
                  <a:lnTo>
                    <a:pt x="201" y="35"/>
                  </a:lnTo>
                  <a:lnTo>
                    <a:pt x="201" y="38"/>
                  </a:lnTo>
                  <a:lnTo>
                    <a:pt x="201" y="39"/>
                  </a:lnTo>
                  <a:lnTo>
                    <a:pt x="201" y="40"/>
                  </a:lnTo>
                  <a:lnTo>
                    <a:pt x="202" y="41"/>
                  </a:lnTo>
                  <a:lnTo>
                    <a:pt x="202" y="42"/>
                  </a:lnTo>
                  <a:lnTo>
                    <a:pt x="202" y="43"/>
                  </a:lnTo>
                  <a:lnTo>
                    <a:pt x="203" y="43"/>
                  </a:lnTo>
                  <a:lnTo>
                    <a:pt x="203" y="45"/>
                  </a:lnTo>
                  <a:lnTo>
                    <a:pt x="203" y="46"/>
                  </a:lnTo>
                  <a:lnTo>
                    <a:pt x="203" y="47"/>
                  </a:lnTo>
                  <a:lnTo>
                    <a:pt x="204" y="48"/>
                  </a:lnTo>
                  <a:lnTo>
                    <a:pt x="204" y="49"/>
                  </a:lnTo>
                  <a:lnTo>
                    <a:pt x="204" y="50"/>
                  </a:lnTo>
                  <a:lnTo>
                    <a:pt x="205" y="51"/>
                  </a:lnTo>
                  <a:lnTo>
                    <a:pt x="205" y="52"/>
                  </a:lnTo>
                  <a:lnTo>
                    <a:pt x="205" y="54"/>
                  </a:lnTo>
                  <a:lnTo>
                    <a:pt x="205" y="55"/>
                  </a:lnTo>
                  <a:lnTo>
                    <a:pt x="206" y="56"/>
                  </a:lnTo>
                  <a:lnTo>
                    <a:pt x="206" y="57"/>
                  </a:lnTo>
                  <a:lnTo>
                    <a:pt x="207" y="63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67"/>
                  </a:lnTo>
                  <a:lnTo>
                    <a:pt x="207" y="68"/>
                  </a:lnTo>
                  <a:lnTo>
                    <a:pt x="207" y="70"/>
                  </a:lnTo>
                  <a:lnTo>
                    <a:pt x="207" y="71"/>
                  </a:lnTo>
                  <a:lnTo>
                    <a:pt x="209" y="72"/>
                  </a:lnTo>
                  <a:lnTo>
                    <a:pt x="209" y="73"/>
                  </a:lnTo>
                  <a:lnTo>
                    <a:pt x="209" y="75"/>
                  </a:lnTo>
                  <a:lnTo>
                    <a:pt x="209" y="76"/>
                  </a:lnTo>
                  <a:lnTo>
                    <a:pt x="209" y="77"/>
                  </a:lnTo>
                  <a:lnTo>
                    <a:pt x="209" y="80"/>
                  </a:lnTo>
                  <a:lnTo>
                    <a:pt x="209" y="83"/>
                  </a:lnTo>
                  <a:lnTo>
                    <a:pt x="210" y="84"/>
                  </a:lnTo>
                  <a:lnTo>
                    <a:pt x="210" y="85"/>
                  </a:lnTo>
                  <a:lnTo>
                    <a:pt x="210" y="87"/>
                  </a:lnTo>
                  <a:lnTo>
                    <a:pt x="209" y="87"/>
                  </a:lnTo>
                  <a:lnTo>
                    <a:pt x="209" y="88"/>
                  </a:lnTo>
                  <a:lnTo>
                    <a:pt x="210" y="88"/>
                  </a:lnTo>
                  <a:lnTo>
                    <a:pt x="211" y="88"/>
                  </a:lnTo>
                  <a:lnTo>
                    <a:pt x="211" y="89"/>
                  </a:lnTo>
                  <a:lnTo>
                    <a:pt x="211" y="91"/>
                  </a:lnTo>
                  <a:lnTo>
                    <a:pt x="213" y="96"/>
                  </a:lnTo>
                  <a:lnTo>
                    <a:pt x="213" y="97"/>
                  </a:lnTo>
                  <a:lnTo>
                    <a:pt x="215" y="98"/>
                  </a:lnTo>
                  <a:lnTo>
                    <a:pt x="215" y="99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1"/>
                  </a:lnTo>
                  <a:lnTo>
                    <a:pt x="218" y="102"/>
                  </a:lnTo>
                  <a:lnTo>
                    <a:pt x="218" y="105"/>
                  </a:lnTo>
                  <a:lnTo>
                    <a:pt x="217" y="106"/>
                  </a:lnTo>
                  <a:lnTo>
                    <a:pt x="217" y="107"/>
                  </a:lnTo>
                  <a:lnTo>
                    <a:pt x="217" y="108"/>
                  </a:lnTo>
                  <a:lnTo>
                    <a:pt x="217" y="109"/>
                  </a:lnTo>
                  <a:lnTo>
                    <a:pt x="217" y="110"/>
                  </a:lnTo>
                  <a:lnTo>
                    <a:pt x="215" y="112"/>
                  </a:lnTo>
                  <a:lnTo>
                    <a:pt x="215" y="113"/>
                  </a:lnTo>
                  <a:lnTo>
                    <a:pt x="213" y="118"/>
                  </a:lnTo>
                  <a:lnTo>
                    <a:pt x="212" y="119"/>
                  </a:lnTo>
                  <a:lnTo>
                    <a:pt x="213" y="119"/>
                  </a:lnTo>
                  <a:lnTo>
                    <a:pt x="212" y="119"/>
                  </a:lnTo>
                  <a:lnTo>
                    <a:pt x="210" y="123"/>
                  </a:lnTo>
                  <a:lnTo>
                    <a:pt x="210" y="124"/>
                  </a:lnTo>
                  <a:lnTo>
                    <a:pt x="209" y="125"/>
                  </a:lnTo>
                  <a:lnTo>
                    <a:pt x="207" y="125"/>
                  </a:lnTo>
                  <a:lnTo>
                    <a:pt x="206" y="124"/>
                  </a:lnTo>
                  <a:lnTo>
                    <a:pt x="206" y="123"/>
                  </a:lnTo>
                  <a:lnTo>
                    <a:pt x="205" y="123"/>
                  </a:lnTo>
                  <a:lnTo>
                    <a:pt x="204" y="122"/>
                  </a:lnTo>
                  <a:lnTo>
                    <a:pt x="204" y="121"/>
                  </a:lnTo>
                  <a:lnTo>
                    <a:pt x="203" y="121"/>
                  </a:lnTo>
                  <a:lnTo>
                    <a:pt x="203" y="118"/>
                  </a:lnTo>
                  <a:lnTo>
                    <a:pt x="202" y="117"/>
                  </a:lnTo>
                  <a:lnTo>
                    <a:pt x="202" y="116"/>
                  </a:lnTo>
                  <a:lnTo>
                    <a:pt x="202" y="115"/>
                  </a:lnTo>
                  <a:lnTo>
                    <a:pt x="202" y="114"/>
                  </a:lnTo>
                  <a:lnTo>
                    <a:pt x="201" y="113"/>
                  </a:lnTo>
                  <a:lnTo>
                    <a:pt x="200" y="112"/>
                  </a:lnTo>
                  <a:lnTo>
                    <a:pt x="200" y="110"/>
                  </a:lnTo>
                  <a:lnTo>
                    <a:pt x="200" y="108"/>
                  </a:lnTo>
                  <a:lnTo>
                    <a:pt x="200" y="107"/>
                  </a:lnTo>
                  <a:lnTo>
                    <a:pt x="198" y="107"/>
                  </a:lnTo>
                  <a:lnTo>
                    <a:pt x="198" y="108"/>
                  </a:lnTo>
                  <a:lnTo>
                    <a:pt x="197" y="108"/>
                  </a:lnTo>
                  <a:lnTo>
                    <a:pt x="195" y="108"/>
                  </a:lnTo>
                  <a:lnTo>
                    <a:pt x="194" y="108"/>
                  </a:lnTo>
                  <a:lnTo>
                    <a:pt x="194" y="109"/>
                  </a:lnTo>
                  <a:lnTo>
                    <a:pt x="192" y="112"/>
                  </a:lnTo>
                  <a:lnTo>
                    <a:pt x="192" y="113"/>
                  </a:lnTo>
                  <a:lnTo>
                    <a:pt x="193" y="114"/>
                  </a:lnTo>
                  <a:lnTo>
                    <a:pt x="193" y="115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7"/>
                  </a:lnTo>
                  <a:lnTo>
                    <a:pt x="193" y="118"/>
                  </a:lnTo>
                  <a:lnTo>
                    <a:pt x="194" y="118"/>
                  </a:lnTo>
                  <a:lnTo>
                    <a:pt x="194" y="121"/>
                  </a:lnTo>
                  <a:lnTo>
                    <a:pt x="194" y="122"/>
                  </a:lnTo>
                  <a:lnTo>
                    <a:pt x="195" y="123"/>
                  </a:lnTo>
                  <a:lnTo>
                    <a:pt x="194" y="123"/>
                  </a:lnTo>
                  <a:lnTo>
                    <a:pt x="194" y="124"/>
                  </a:lnTo>
                  <a:lnTo>
                    <a:pt x="193" y="125"/>
                  </a:lnTo>
                  <a:lnTo>
                    <a:pt x="193" y="126"/>
                  </a:lnTo>
                  <a:lnTo>
                    <a:pt x="193" y="127"/>
                  </a:lnTo>
                  <a:lnTo>
                    <a:pt x="193" y="129"/>
                  </a:lnTo>
                  <a:lnTo>
                    <a:pt x="194" y="129"/>
                  </a:lnTo>
                  <a:lnTo>
                    <a:pt x="194" y="130"/>
                  </a:lnTo>
                  <a:lnTo>
                    <a:pt x="196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8" y="133"/>
                  </a:lnTo>
                  <a:lnTo>
                    <a:pt x="197" y="135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8" y="139"/>
                  </a:lnTo>
                  <a:lnTo>
                    <a:pt x="198" y="141"/>
                  </a:lnTo>
                  <a:lnTo>
                    <a:pt x="198" y="142"/>
                  </a:lnTo>
                  <a:lnTo>
                    <a:pt x="196" y="146"/>
                  </a:lnTo>
                  <a:lnTo>
                    <a:pt x="195" y="147"/>
                  </a:lnTo>
                  <a:lnTo>
                    <a:pt x="194" y="148"/>
                  </a:lnTo>
                  <a:lnTo>
                    <a:pt x="194" y="149"/>
                  </a:lnTo>
                  <a:lnTo>
                    <a:pt x="194" y="150"/>
                  </a:lnTo>
                  <a:lnTo>
                    <a:pt x="195" y="150"/>
                  </a:lnTo>
                  <a:lnTo>
                    <a:pt x="195" y="151"/>
                  </a:lnTo>
                  <a:lnTo>
                    <a:pt x="196" y="151"/>
                  </a:lnTo>
                  <a:lnTo>
                    <a:pt x="197" y="151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0" y="154"/>
                  </a:lnTo>
                  <a:lnTo>
                    <a:pt x="188" y="158"/>
                  </a:lnTo>
                  <a:lnTo>
                    <a:pt x="187" y="161"/>
                  </a:lnTo>
                  <a:lnTo>
                    <a:pt x="186" y="166"/>
                  </a:lnTo>
                  <a:lnTo>
                    <a:pt x="185" y="167"/>
                  </a:lnTo>
                  <a:lnTo>
                    <a:pt x="185" y="168"/>
                  </a:lnTo>
                  <a:lnTo>
                    <a:pt x="186" y="169"/>
                  </a:lnTo>
                  <a:lnTo>
                    <a:pt x="187" y="177"/>
                  </a:lnTo>
                  <a:lnTo>
                    <a:pt x="188" y="180"/>
                  </a:lnTo>
                  <a:lnTo>
                    <a:pt x="187" y="182"/>
                  </a:lnTo>
                  <a:lnTo>
                    <a:pt x="186" y="185"/>
                  </a:lnTo>
                  <a:lnTo>
                    <a:pt x="185" y="190"/>
                  </a:lnTo>
                  <a:lnTo>
                    <a:pt x="185" y="191"/>
                  </a:lnTo>
                  <a:lnTo>
                    <a:pt x="185" y="192"/>
                  </a:lnTo>
                  <a:lnTo>
                    <a:pt x="186" y="192"/>
                  </a:lnTo>
                  <a:lnTo>
                    <a:pt x="186" y="193"/>
                  </a:lnTo>
                  <a:lnTo>
                    <a:pt x="185" y="193"/>
                  </a:lnTo>
                  <a:lnTo>
                    <a:pt x="184" y="196"/>
                  </a:lnTo>
                  <a:lnTo>
                    <a:pt x="184" y="201"/>
                  </a:lnTo>
                  <a:lnTo>
                    <a:pt x="183" y="202"/>
                  </a:lnTo>
                  <a:lnTo>
                    <a:pt x="181" y="205"/>
                  </a:lnTo>
                  <a:lnTo>
                    <a:pt x="180" y="208"/>
                  </a:lnTo>
                  <a:lnTo>
                    <a:pt x="178" y="215"/>
                  </a:lnTo>
                  <a:lnTo>
                    <a:pt x="176" y="219"/>
                  </a:lnTo>
                  <a:lnTo>
                    <a:pt x="175" y="222"/>
                  </a:lnTo>
                  <a:lnTo>
                    <a:pt x="172" y="232"/>
                  </a:lnTo>
                  <a:lnTo>
                    <a:pt x="169" y="241"/>
                  </a:lnTo>
                  <a:lnTo>
                    <a:pt x="168" y="246"/>
                  </a:lnTo>
                  <a:lnTo>
                    <a:pt x="168" y="247"/>
                  </a:lnTo>
                  <a:lnTo>
                    <a:pt x="168" y="248"/>
                  </a:lnTo>
                  <a:lnTo>
                    <a:pt x="167" y="251"/>
                  </a:lnTo>
                  <a:lnTo>
                    <a:pt x="167" y="250"/>
                  </a:lnTo>
                  <a:lnTo>
                    <a:pt x="165" y="250"/>
                  </a:lnTo>
                  <a:lnTo>
                    <a:pt x="165" y="251"/>
                  </a:lnTo>
                  <a:lnTo>
                    <a:pt x="167" y="252"/>
                  </a:lnTo>
                  <a:lnTo>
                    <a:pt x="163" y="257"/>
                  </a:lnTo>
                  <a:lnTo>
                    <a:pt x="162" y="263"/>
                  </a:lnTo>
                  <a:lnTo>
                    <a:pt x="161" y="265"/>
                  </a:lnTo>
                  <a:lnTo>
                    <a:pt x="160" y="269"/>
                  </a:lnTo>
                  <a:lnTo>
                    <a:pt x="156" y="281"/>
                  </a:lnTo>
                  <a:lnTo>
                    <a:pt x="156" y="282"/>
                  </a:lnTo>
                  <a:lnTo>
                    <a:pt x="155" y="282"/>
                  </a:lnTo>
                  <a:lnTo>
                    <a:pt x="155" y="283"/>
                  </a:lnTo>
                  <a:lnTo>
                    <a:pt x="156" y="282"/>
                  </a:lnTo>
                  <a:lnTo>
                    <a:pt x="156" y="283"/>
                  </a:lnTo>
                  <a:lnTo>
                    <a:pt x="156" y="284"/>
                  </a:lnTo>
                  <a:lnTo>
                    <a:pt x="155" y="285"/>
                  </a:lnTo>
                  <a:lnTo>
                    <a:pt x="155" y="286"/>
                  </a:lnTo>
                  <a:lnTo>
                    <a:pt x="155" y="288"/>
                  </a:lnTo>
                  <a:lnTo>
                    <a:pt x="154" y="290"/>
                  </a:lnTo>
                  <a:lnTo>
                    <a:pt x="154" y="291"/>
                  </a:lnTo>
                  <a:lnTo>
                    <a:pt x="154" y="292"/>
                  </a:lnTo>
                  <a:lnTo>
                    <a:pt x="153" y="294"/>
                  </a:lnTo>
                  <a:lnTo>
                    <a:pt x="153" y="295"/>
                  </a:lnTo>
                  <a:lnTo>
                    <a:pt x="153" y="297"/>
                  </a:lnTo>
                  <a:lnTo>
                    <a:pt x="148" y="308"/>
                  </a:lnTo>
                  <a:lnTo>
                    <a:pt x="145" y="317"/>
                  </a:lnTo>
                  <a:lnTo>
                    <a:pt x="142" y="326"/>
                  </a:lnTo>
                  <a:lnTo>
                    <a:pt x="140" y="328"/>
                  </a:lnTo>
                  <a:lnTo>
                    <a:pt x="139" y="331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8" y="344"/>
                  </a:lnTo>
                  <a:lnTo>
                    <a:pt x="137" y="348"/>
                  </a:lnTo>
                  <a:lnTo>
                    <a:pt x="136" y="351"/>
                  </a:lnTo>
                  <a:lnTo>
                    <a:pt x="135" y="356"/>
                  </a:lnTo>
                  <a:lnTo>
                    <a:pt x="131" y="367"/>
                  </a:lnTo>
                  <a:lnTo>
                    <a:pt x="131" y="366"/>
                  </a:lnTo>
                  <a:lnTo>
                    <a:pt x="130" y="366"/>
                  </a:lnTo>
                  <a:lnTo>
                    <a:pt x="130" y="367"/>
                  </a:lnTo>
                  <a:lnTo>
                    <a:pt x="131" y="367"/>
                  </a:lnTo>
                  <a:lnTo>
                    <a:pt x="131" y="368"/>
                  </a:lnTo>
                  <a:lnTo>
                    <a:pt x="130" y="375"/>
                  </a:lnTo>
                  <a:lnTo>
                    <a:pt x="128" y="380"/>
                  </a:lnTo>
                  <a:lnTo>
                    <a:pt x="128" y="381"/>
                  </a:lnTo>
                  <a:lnTo>
                    <a:pt x="127" y="381"/>
                  </a:lnTo>
                  <a:lnTo>
                    <a:pt x="127" y="382"/>
                  </a:lnTo>
                  <a:lnTo>
                    <a:pt x="126" y="382"/>
                  </a:lnTo>
                  <a:lnTo>
                    <a:pt x="127" y="382"/>
                  </a:lnTo>
                  <a:lnTo>
                    <a:pt x="126" y="383"/>
                  </a:lnTo>
                  <a:lnTo>
                    <a:pt x="126" y="384"/>
                  </a:lnTo>
                  <a:lnTo>
                    <a:pt x="123" y="389"/>
                  </a:lnTo>
                  <a:lnTo>
                    <a:pt x="122" y="389"/>
                  </a:lnTo>
                  <a:lnTo>
                    <a:pt x="123" y="391"/>
                  </a:lnTo>
                  <a:lnTo>
                    <a:pt x="122" y="395"/>
                  </a:lnTo>
                  <a:lnTo>
                    <a:pt x="120" y="402"/>
                  </a:lnTo>
                  <a:lnTo>
                    <a:pt x="119" y="403"/>
                  </a:lnTo>
                  <a:lnTo>
                    <a:pt x="119" y="405"/>
                  </a:lnTo>
                  <a:lnTo>
                    <a:pt x="119" y="406"/>
                  </a:lnTo>
                  <a:lnTo>
                    <a:pt x="117" y="407"/>
                  </a:lnTo>
                  <a:lnTo>
                    <a:pt x="117" y="408"/>
                  </a:lnTo>
                  <a:lnTo>
                    <a:pt x="117" y="410"/>
                  </a:lnTo>
                  <a:lnTo>
                    <a:pt x="115" y="409"/>
                  </a:lnTo>
                  <a:lnTo>
                    <a:pt x="115" y="410"/>
                  </a:lnTo>
                  <a:lnTo>
                    <a:pt x="115" y="411"/>
                  </a:lnTo>
                  <a:lnTo>
                    <a:pt x="114" y="412"/>
                  </a:lnTo>
                  <a:lnTo>
                    <a:pt x="113" y="414"/>
                  </a:lnTo>
                  <a:lnTo>
                    <a:pt x="112" y="415"/>
                  </a:lnTo>
                  <a:lnTo>
                    <a:pt x="111" y="415"/>
                  </a:lnTo>
                  <a:lnTo>
                    <a:pt x="109" y="416"/>
                  </a:lnTo>
                  <a:lnTo>
                    <a:pt x="108" y="416"/>
                  </a:lnTo>
                  <a:lnTo>
                    <a:pt x="108" y="417"/>
                  </a:lnTo>
                  <a:lnTo>
                    <a:pt x="106" y="417"/>
                  </a:lnTo>
                  <a:lnTo>
                    <a:pt x="106" y="418"/>
                  </a:lnTo>
                  <a:lnTo>
                    <a:pt x="105" y="418"/>
                  </a:lnTo>
                  <a:lnTo>
                    <a:pt x="104" y="418"/>
                  </a:lnTo>
                  <a:lnTo>
                    <a:pt x="103" y="419"/>
                  </a:lnTo>
                  <a:lnTo>
                    <a:pt x="102" y="419"/>
                  </a:lnTo>
                  <a:lnTo>
                    <a:pt x="101" y="418"/>
                  </a:lnTo>
                  <a:lnTo>
                    <a:pt x="98" y="418"/>
                  </a:lnTo>
                  <a:lnTo>
                    <a:pt x="95" y="418"/>
                  </a:lnTo>
                  <a:lnTo>
                    <a:pt x="91" y="419"/>
                  </a:lnTo>
                  <a:lnTo>
                    <a:pt x="84" y="422"/>
                  </a:lnTo>
                  <a:lnTo>
                    <a:pt x="80" y="424"/>
                  </a:lnTo>
                  <a:lnTo>
                    <a:pt x="76" y="426"/>
                  </a:lnTo>
                  <a:lnTo>
                    <a:pt x="73" y="429"/>
                  </a:lnTo>
                  <a:lnTo>
                    <a:pt x="72" y="429"/>
                  </a:lnTo>
                  <a:lnTo>
                    <a:pt x="71" y="429"/>
                  </a:lnTo>
                  <a:lnTo>
                    <a:pt x="70" y="432"/>
                  </a:lnTo>
                  <a:lnTo>
                    <a:pt x="68" y="432"/>
                  </a:lnTo>
                  <a:lnTo>
                    <a:pt x="60" y="432"/>
                  </a:lnTo>
                  <a:lnTo>
                    <a:pt x="59" y="432"/>
                  </a:lnTo>
                  <a:lnTo>
                    <a:pt x="59" y="433"/>
                  </a:lnTo>
                  <a:lnTo>
                    <a:pt x="58" y="433"/>
                  </a:lnTo>
                  <a:lnTo>
                    <a:pt x="58" y="432"/>
                  </a:lnTo>
                  <a:lnTo>
                    <a:pt x="56" y="431"/>
                  </a:lnTo>
                  <a:lnTo>
                    <a:pt x="55" y="429"/>
                  </a:lnTo>
                  <a:lnTo>
                    <a:pt x="53" y="428"/>
                  </a:lnTo>
                  <a:lnTo>
                    <a:pt x="52" y="427"/>
                  </a:lnTo>
                  <a:lnTo>
                    <a:pt x="51" y="427"/>
                  </a:lnTo>
                  <a:lnTo>
                    <a:pt x="51" y="426"/>
                  </a:lnTo>
                  <a:lnTo>
                    <a:pt x="48" y="424"/>
                  </a:lnTo>
                  <a:lnTo>
                    <a:pt x="46" y="423"/>
                  </a:lnTo>
                  <a:lnTo>
                    <a:pt x="45" y="423"/>
                  </a:lnTo>
                  <a:lnTo>
                    <a:pt x="42" y="423"/>
                  </a:lnTo>
                  <a:lnTo>
                    <a:pt x="38" y="423"/>
                  </a:lnTo>
                  <a:lnTo>
                    <a:pt x="34" y="422"/>
                  </a:lnTo>
                  <a:lnTo>
                    <a:pt x="34" y="420"/>
                  </a:lnTo>
                  <a:lnTo>
                    <a:pt x="34" y="419"/>
                  </a:lnTo>
                  <a:lnTo>
                    <a:pt x="33" y="418"/>
                  </a:lnTo>
                  <a:lnTo>
                    <a:pt x="34" y="418"/>
                  </a:lnTo>
                  <a:lnTo>
                    <a:pt x="34" y="419"/>
                  </a:lnTo>
                  <a:lnTo>
                    <a:pt x="35" y="420"/>
                  </a:lnTo>
                  <a:lnTo>
                    <a:pt x="36" y="419"/>
                  </a:lnTo>
                  <a:lnTo>
                    <a:pt x="35" y="419"/>
                  </a:lnTo>
                  <a:lnTo>
                    <a:pt x="34" y="418"/>
                  </a:lnTo>
                  <a:lnTo>
                    <a:pt x="33" y="417"/>
                  </a:lnTo>
                  <a:lnTo>
                    <a:pt x="31" y="417"/>
                  </a:lnTo>
                  <a:lnTo>
                    <a:pt x="30" y="417"/>
                  </a:lnTo>
                  <a:lnTo>
                    <a:pt x="29" y="415"/>
                  </a:lnTo>
                  <a:lnTo>
                    <a:pt x="28" y="415"/>
                  </a:lnTo>
                  <a:lnTo>
                    <a:pt x="27" y="415"/>
                  </a:lnTo>
                  <a:lnTo>
                    <a:pt x="25" y="412"/>
                  </a:lnTo>
                  <a:lnTo>
                    <a:pt x="24" y="412"/>
                  </a:lnTo>
                  <a:lnTo>
                    <a:pt x="24" y="409"/>
                  </a:lnTo>
                  <a:lnTo>
                    <a:pt x="24" y="408"/>
                  </a:lnTo>
                  <a:lnTo>
                    <a:pt x="21" y="406"/>
                  </a:lnTo>
                  <a:lnTo>
                    <a:pt x="21" y="405"/>
                  </a:lnTo>
                  <a:lnTo>
                    <a:pt x="21" y="401"/>
                  </a:lnTo>
                  <a:lnTo>
                    <a:pt x="21" y="400"/>
                  </a:lnTo>
                  <a:lnTo>
                    <a:pt x="20" y="400"/>
                  </a:lnTo>
                  <a:lnTo>
                    <a:pt x="19" y="399"/>
                  </a:lnTo>
                  <a:lnTo>
                    <a:pt x="19" y="398"/>
                  </a:lnTo>
                  <a:lnTo>
                    <a:pt x="19" y="397"/>
                  </a:lnTo>
                  <a:lnTo>
                    <a:pt x="18" y="395"/>
                  </a:lnTo>
                  <a:lnTo>
                    <a:pt x="16" y="394"/>
                  </a:lnTo>
                  <a:lnTo>
                    <a:pt x="14" y="393"/>
                  </a:lnTo>
                  <a:lnTo>
                    <a:pt x="13" y="391"/>
                  </a:lnTo>
                  <a:lnTo>
                    <a:pt x="13" y="386"/>
                  </a:lnTo>
                  <a:lnTo>
                    <a:pt x="13" y="381"/>
                  </a:lnTo>
                  <a:lnTo>
                    <a:pt x="13" y="377"/>
                  </a:lnTo>
                  <a:lnTo>
                    <a:pt x="13" y="376"/>
                  </a:lnTo>
                  <a:lnTo>
                    <a:pt x="13" y="375"/>
                  </a:lnTo>
                  <a:lnTo>
                    <a:pt x="12" y="374"/>
                  </a:lnTo>
                  <a:lnTo>
                    <a:pt x="12" y="373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6" y="367"/>
                  </a:lnTo>
                  <a:lnTo>
                    <a:pt x="16" y="366"/>
                  </a:lnTo>
                  <a:lnTo>
                    <a:pt x="16" y="365"/>
                  </a:lnTo>
                  <a:lnTo>
                    <a:pt x="16" y="364"/>
                  </a:lnTo>
                  <a:lnTo>
                    <a:pt x="16" y="362"/>
                  </a:lnTo>
                  <a:lnTo>
                    <a:pt x="16" y="361"/>
                  </a:lnTo>
                  <a:lnTo>
                    <a:pt x="14" y="361"/>
                  </a:lnTo>
                  <a:lnTo>
                    <a:pt x="14" y="360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8"/>
                  </a:lnTo>
                  <a:lnTo>
                    <a:pt x="12" y="357"/>
                  </a:lnTo>
                  <a:lnTo>
                    <a:pt x="12" y="353"/>
                  </a:lnTo>
                  <a:lnTo>
                    <a:pt x="11" y="351"/>
                  </a:lnTo>
                  <a:lnTo>
                    <a:pt x="11" y="350"/>
                  </a:lnTo>
                  <a:lnTo>
                    <a:pt x="10" y="349"/>
                  </a:lnTo>
                  <a:lnTo>
                    <a:pt x="8" y="348"/>
                  </a:lnTo>
                  <a:lnTo>
                    <a:pt x="8" y="347"/>
                  </a:lnTo>
                  <a:lnTo>
                    <a:pt x="8" y="345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4" y="343"/>
                  </a:lnTo>
                  <a:lnTo>
                    <a:pt x="4" y="342"/>
                  </a:lnTo>
                  <a:lnTo>
                    <a:pt x="4" y="341"/>
                  </a:lnTo>
                  <a:lnTo>
                    <a:pt x="3" y="340"/>
                  </a:lnTo>
                  <a:lnTo>
                    <a:pt x="3" y="338"/>
                  </a:lnTo>
                  <a:lnTo>
                    <a:pt x="3" y="336"/>
                  </a:lnTo>
                  <a:lnTo>
                    <a:pt x="3" y="335"/>
                  </a:lnTo>
                  <a:lnTo>
                    <a:pt x="2" y="335"/>
                  </a:lnTo>
                  <a:lnTo>
                    <a:pt x="2" y="334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2" y="328"/>
                  </a:lnTo>
                  <a:lnTo>
                    <a:pt x="1" y="327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1" y="324"/>
                  </a:lnTo>
                  <a:lnTo>
                    <a:pt x="0" y="323"/>
                  </a:lnTo>
                  <a:lnTo>
                    <a:pt x="1" y="322"/>
                  </a:lnTo>
                  <a:lnTo>
                    <a:pt x="2" y="322"/>
                  </a:lnTo>
                  <a:lnTo>
                    <a:pt x="2" y="323"/>
                  </a:lnTo>
                  <a:lnTo>
                    <a:pt x="2" y="322"/>
                  </a:lnTo>
                  <a:lnTo>
                    <a:pt x="2" y="320"/>
                  </a:lnTo>
                  <a:lnTo>
                    <a:pt x="1" y="320"/>
                  </a:lnTo>
                  <a:lnTo>
                    <a:pt x="1" y="319"/>
                  </a:lnTo>
                  <a:lnTo>
                    <a:pt x="1" y="316"/>
                  </a:lnTo>
                  <a:lnTo>
                    <a:pt x="1" y="315"/>
                  </a:lnTo>
                  <a:lnTo>
                    <a:pt x="1" y="314"/>
                  </a:lnTo>
                  <a:lnTo>
                    <a:pt x="2" y="314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2" y="310"/>
                  </a:lnTo>
                  <a:lnTo>
                    <a:pt x="3" y="311"/>
                  </a:lnTo>
                  <a:lnTo>
                    <a:pt x="3" y="313"/>
                  </a:lnTo>
                  <a:lnTo>
                    <a:pt x="3" y="310"/>
                  </a:lnTo>
                  <a:lnTo>
                    <a:pt x="3" y="309"/>
                  </a:lnTo>
                  <a:lnTo>
                    <a:pt x="3" y="308"/>
                  </a:lnTo>
                  <a:lnTo>
                    <a:pt x="4" y="307"/>
                  </a:lnTo>
                  <a:lnTo>
                    <a:pt x="5" y="305"/>
                  </a:lnTo>
                  <a:lnTo>
                    <a:pt x="6" y="305"/>
                  </a:lnTo>
                  <a:lnTo>
                    <a:pt x="8" y="305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10" y="293"/>
                  </a:lnTo>
                  <a:lnTo>
                    <a:pt x="10" y="292"/>
                  </a:lnTo>
                  <a:lnTo>
                    <a:pt x="11" y="292"/>
                  </a:lnTo>
                  <a:lnTo>
                    <a:pt x="12" y="292"/>
                  </a:lnTo>
                  <a:lnTo>
                    <a:pt x="13" y="291"/>
                  </a:lnTo>
                  <a:lnTo>
                    <a:pt x="14" y="292"/>
                  </a:lnTo>
                  <a:lnTo>
                    <a:pt x="16" y="292"/>
                  </a:lnTo>
                  <a:lnTo>
                    <a:pt x="17" y="291"/>
                  </a:lnTo>
                  <a:lnTo>
                    <a:pt x="18" y="290"/>
                  </a:lnTo>
                  <a:lnTo>
                    <a:pt x="18" y="289"/>
                  </a:lnTo>
                  <a:lnTo>
                    <a:pt x="19" y="285"/>
                  </a:lnTo>
                  <a:lnTo>
                    <a:pt x="20" y="280"/>
                  </a:lnTo>
                  <a:lnTo>
                    <a:pt x="22" y="275"/>
                  </a:lnTo>
                  <a:lnTo>
                    <a:pt x="24" y="275"/>
                  </a:lnTo>
                  <a:lnTo>
                    <a:pt x="25" y="274"/>
                  </a:lnTo>
                  <a:lnTo>
                    <a:pt x="26" y="272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7"/>
                  </a:lnTo>
                  <a:lnTo>
                    <a:pt x="29" y="265"/>
                  </a:lnTo>
                  <a:lnTo>
                    <a:pt x="30" y="264"/>
                  </a:lnTo>
                  <a:lnTo>
                    <a:pt x="30" y="263"/>
                  </a:lnTo>
                  <a:close/>
                  <a:moveTo>
                    <a:pt x="201" y="150"/>
                  </a:moveTo>
                  <a:lnTo>
                    <a:pt x="201" y="149"/>
                  </a:lnTo>
                  <a:lnTo>
                    <a:pt x="202" y="149"/>
                  </a:lnTo>
                  <a:lnTo>
                    <a:pt x="202" y="148"/>
                  </a:lnTo>
                  <a:lnTo>
                    <a:pt x="203" y="147"/>
                  </a:lnTo>
                  <a:lnTo>
                    <a:pt x="203" y="148"/>
                  </a:lnTo>
                  <a:lnTo>
                    <a:pt x="202" y="150"/>
                  </a:lnTo>
                  <a:lnTo>
                    <a:pt x="201" y="152"/>
                  </a:lnTo>
                  <a:lnTo>
                    <a:pt x="200" y="156"/>
                  </a:lnTo>
                  <a:lnTo>
                    <a:pt x="198" y="157"/>
                  </a:lnTo>
                  <a:lnTo>
                    <a:pt x="197" y="159"/>
                  </a:lnTo>
                  <a:lnTo>
                    <a:pt x="197" y="158"/>
                  </a:lnTo>
                  <a:lnTo>
                    <a:pt x="198" y="156"/>
                  </a:lnTo>
                  <a:lnTo>
                    <a:pt x="198" y="155"/>
                  </a:lnTo>
                  <a:lnTo>
                    <a:pt x="198" y="154"/>
                  </a:lnTo>
                  <a:lnTo>
                    <a:pt x="200" y="152"/>
                  </a:lnTo>
                  <a:lnTo>
                    <a:pt x="201" y="150"/>
                  </a:lnTo>
                  <a:close/>
                  <a:moveTo>
                    <a:pt x="153" y="45"/>
                  </a:moveTo>
                  <a:lnTo>
                    <a:pt x="154" y="45"/>
                  </a:lnTo>
                  <a:lnTo>
                    <a:pt x="154" y="46"/>
                  </a:lnTo>
                  <a:lnTo>
                    <a:pt x="153" y="46"/>
                  </a:lnTo>
                  <a:lnTo>
                    <a:pt x="152" y="46"/>
                  </a:lnTo>
                  <a:lnTo>
                    <a:pt x="151" y="46"/>
                  </a:lnTo>
                  <a:lnTo>
                    <a:pt x="151" y="45"/>
                  </a:lnTo>
                  <a:lnTo>
                    <a:pt x="150" y="45"/>
                  </a:lnTo>
                  <a:lnTo>
                    <a:pt x="150" y="46"/>
                  </a:lnTo>
                  <a:lnTo>
                    <a:pt x="150" y="45"/>
                  </a:lnTo>
                  <a:lnTo>
                    <a:pt x="148" y="45"/>
                  </a:lnTo>
                  <a:lnTo>
                    <a:pt x="148" y="42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1" y="41"/>
                  </a:lnTo>
                  <a:lnTo>
                    <a:pt x="151" y="40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3" y="40"/>
                  </a:lnTo>
                  <a:lnTo>
                    <a:pt x="152" y="40"/>
                  </a:lnTo>
                  <a:lnTo>
                    <a:pt x="152" y="41"/>
                  </a:lnTo>
                  <a:lnTo>
                    <a:pt x="153" y="41"/>
                  </a:lnTo>
                  <a:lnTo>
                    <a:pt x="153" y="42"/>
                  </a:lnTo>
                  <a:lnTo>
                    <a:pt x="153" y="43"/>
                  </a:lnTo>
                  <a:lnTo>
                    <a:pt x="153" y="4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9">
              <a:extLst>
                <a:ext uri="{FF2B5EF4-FFF2-40B4-BE49-F238E27FC236}">
                  <a16:creationId xmlns:a16="http://schemas.microsoft.com/office/drawing/2014/main" id="{4759DAFF-446E-A338-37ED-678301766C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5703" y="2510933"/>
              <a:ext cx="468350" cy="457064"/>
            </a:xfrm>
            <a:custGeom>
              <a:avLst/>
              <a:gdLst>
                <a:gd name="T0" fmla="*/ 86 w 332"/>
                <a:gd name="T1" fmla="*/ 244 h 324"/>
                <a:gd name="T2" fmla="*/ 71 w 332"/>
                <a:gd name="T3" fmla="*/ 237 h 324"/>
                <a:gd name="T4" fmla="*/ 57 w 332"/>
                <a:gd name="T5" fmla="*/ 228 h 324"/>
                <a:gd name="T6" fmla="*/ 32 w 332"/>
                <a:gd name="T7" fmla="*/ 193 h 324"/>
                <a:gd name="T8" fmla="*/ 5 w 332"/>
                <a:gd name="T9" fmla="*/ 151 h 324"/>
                <a:gd name="T10" fmla="*/ 2 w 332"/>
                <a:gd name="T11" fmla="*/ 103 h 324"/>
                <a:gd name="T12" fmla="*/ 25 w 332"/>
                <a:gd name="T13" fmla="*/ 93 h 324"/>
                <a:gd name="T14" fmla="*/ 34 w 332"/>
                <a:gd name="T15" fmla="*/ 76 h 324"/>
                <a:gd name="T16" fmla="*/ 44 w 332"/>
                <a:gd name="T17" fmla="*/ 68 h 324"/>
                <a:gd name="T18" fmla="*/ 36 w 332"/>
                <a:gd name="T19" fmla="*/ 57 h 324"/>
                <a:gd name="T20" fmla="*/ 33 w 332"/>
                <a:gd name="T21" fmla="*/ 50 h 324"/>
                <a:gd name="T22" fmla="*/ 46 w 332"/>
                <a:gd name="T23" fmla="*/ 41 h 324"/>
                <a:gd name="T24" fmla="*/ 46 w 332"/>
                <a:gd name="T25" fmla="*/ 23 h 324"/>
                <a:gd name="T26" fmla="*/ 38 w 332"/>
                <a:gd name="T27" fmla="*/ 10 h 324"/>
                <a:gd name="T28" fmla="*/ 42 w 332"/>
                <a:gd name="T29" fmla="*/ 0 h 324"/>
                <a:gd name="T30" fmla="*/ 113 w 332"/>
                <a:gd name="T31" fmla="*/ 0 h 324"/>
                <a:gd name="T32" fmla="*/ 169 w 332"/>
                <a:gd name="T33" fmla="*/ 17 h 324"/>
                <a:gd name="T34" fmla="*/ 249 w 332"/>
                <a:gd name="T35" fmla="*/ 62 h 324"/>
                <a:gd name="T36" fmla="*/ 252 w 332"/>
                <a:gd name="T37" fmla="*/ 79 h 324"/>
                <a:gd name="T38" fmla="*/ 290 w 332"/>
                <a:gd name="T39" fmla="*/ 107 h 324"/>
                <a:gd name="T40" fmla="*/ 293 w 332"/>
                <a:gd name="T41" fmla="*/ 117 h 324"/>
                <a:gd name="T42" fmla="*/ 290 w 332"/>
                <a:gd name="T43" fmla="*/ 131 h 324"/>
                <a:gd name="T44" fmla="*/ 283 w 332"/>
                <a:gd name="T45" fmla="*/ 148 h 324"/>
                <a:gd name="T46" fmla="*/ 286 w 332"/>
                <a:gd name="T47" fmla="*/ 163 h 324"/>
                <a:gd name="T48" fmla="*/ 297 w 332"/>
                <a:gd name="T49" fmla="*/ 173 h 324"/>
                <a:gd name="T50" fmla="*/ 306 w 332"/>
                <a:gd name="T51" fmla="*/ 180 h 324"/>
                <a:gd name="T52" fmla="*/ 300 w 332"/>
                <a:gd name="T53" fmla="*/ 191 h 324"/>
                <a:gd name="T54" fmla="*/ 300 w 332"/>
                <a:gd name="T55" fmla="*/ 202 h 324"/>
                <a:gd name="T56" fmla="*/ 300 w 332"/>
                <a:gd name="T57" fmla="*/ 217 h 324"/>
                <a:gd name="T58" fmla="*/ 300 w 332"/>
                <a:gd name="T59" fmla="*/ 232 h 324"/>
                <a:gd name="T60" fmla="*/ 301 w 332"/>
                <a:gd name="T61" fmla="*/ 236 h 324"/>
                <a:gd name="T62" fmla="*/ 308 w 332"/>
                <a:gd name="T63" fmla="*/ 245 h 324"/>
                <a:gd name="T64" fmla="*/ 309 w 332"/>
                <a:gd name="T65" fmla="*/ 255 h 324"/>
                <a:gd name="T66" fmla="*/ 312 w 332"/>
                <a:gd name="T67" fmla="*/ 268 h 324"/>
                <a:gd name="T68" fmla="*/ 318 w 332"/>
                <a:gd name="T69" fmla="*/ 276 h 324"/>
                <a:gd name="T70" fmla="*/ 326 w 332"/>
                <a:gd name="T71" fmla="*/ 279 h 324"/>
                <a:gd name="T72" fmla="*/ 332 w 332"/>
                <a:gd name="T73" fmla="*/ 280 h 324"/>
                <a:gd name="T74" fmla="*/ 316 w 332"/>
                <a:gd name="T75" fmla="*/ 296 h 324"/>
                <a:gd name="T76" fmla="*/ 285 w 332"/>
                <a:gd name="T77" fmla="*/ 307 h 324"/>
                <a:gd name="T78" fmla="*/ 267 w 332"/>
                <a:gd name="T79" fmla="*/ 309 h 324"/>
                <a:gd name="T80" fmla="*/ 253 w 332"/>
                <a:gd name="T81" fmla="*/ 316 h 324"/>
                <a:gd name="T82" fmla="*/ 239 w 332"/>
                <a:gd name="T83" fmla="*/ 321 h 324"/>
                <a:gd name="T84" fmla="*/ 220 w 332"/>
                <a:gd name="T85" fmla="*/ 322 h 324"/>
                <a:gd name="T86" fmla="*/ 205 w 332"/>
                <a:gd name="T87" fmla="*/ 319 h 324"/>
                <a:gd name="T88" fmla="*/ 191 w 332"/>
                <a:gd name="T89" fmla="*/ 316 h 324"/>
                <a:gd name="T90" fmla="*/ 168 w 332"/>
                <a:gd name="T91" fmla="*/ 316 h 324"/>
                <a:gd name="T92" fmla="*/ 159 w 332"/>
                <a:gd name="T93" fmla="*/ 305 h 324"/>
                <a:gd name="T94" fmla="*/ 158 w 332"/>
                <a:gd name="T95" fmla="*/ 289 h 324"/>
                <a:gd name="T96" fmla="*/ 151 w 332"/>
                <a:gd name="T97" fmla="*/ 266 h 324"/>
                <a:gd name="T98" fmla="*/ 139 w 332"/>
                <a:gd name="T99" fmla="*/ 255 h 324"/>
                <a:gd name="T100" fmla="*/ 128 w 332"/>
                <a:gd name="T101" fmla="*/ 259 h 324"/>
                <a:gd name="T102" fmla="*/ 111 w 332"/>
                <a:gd name="T103" fmla="*/ 253 h 324"/>
                <a:gd name="T104" fmla="*/ 309 w 332"/>
                <a:gd name="T105" fmla="*/ 210 h 324"/>
                <a:gd name="T106" fmla="*/ 316 w 332"/>
                <a:gd name="T107" fmla="*/ 200 h 324"/>
                <a:gd name="T108" fmla="*/ 299 w 332"/>
                <a:gd name="T109" fmla="*/ 158 h 324"/>
                <a:gd name="T110" fmla="*/ 295 w 332"/>
                <a:gd name="T111" fmla="*/ 146 h 324"/>
                <a:gd name="T112" fmla="*/ 301 w 332"/>
                <a:gd name="T113" fmla="*/ 153 h 324"/>
                <a:gd name="T114" fmla="*/ 309 w 332"/>
                <a:gd name="T115" fmla="*/ 131 h 324"/>
                <a:gd name="T116" fmla="*/ 310 w 332"/>
                <a:gd name="T117" fmla="*/ 126 h 324"/>
                <a:gd name="T118" fmla="*/ 309 w 332"/>
                <a:gd name="T119" fmla="*/ 117 h 324"/>
                <a:gd name="T120" fmla="*/ 314 w 332"/>
                <a:gd name="T121" fmla="*/ 121 h 324"/>
                <a:gd name="T122" fmla="*/ 310 w 332"/>
                <a:gd name="T123" fmla="*/ 134 h 324"/>
                <a:gd name="T124" fmla="*/ 295 w 332"/>
                <a:gd name="T125" fmla="*/ 14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2" h="324">
                  <a:moveTo>
                    <a:pt x="107" y="252"/>
                  </a:moveTo>
                  <a:lnTo>
                    <a:pt x="105" y="251"/>
                  </a:lnTo>
                  <a:lnTo>
                    <a:pt x="103" y="251"/>
                  </a:lnTo>
                  <a:lnTo>
                    <a:pt x="102" y="251"/>
                  </a:lnTo>
                  <a:lnTo>
                    <a:pt x="102" y="250"/>
                  </a:lnTo>
                  <a:lnTo>
                    <a:pt x="101" y="249"/>
                  </a:lnTo>
                  <a:lnTo>
                    <a:pt x="99" y="249"/>
                  </a:lnTo>
                  <a:lnTo>
                    <a:pt x="97" y="249"/>
                  </a:lnTo>
                  <a:lnTo>
                    <a:pt x="96" y="247"/>
                  </a:lnTo>
                  <a:lnTo>
                    <a:pt x="94" y="247"/>
                  </a:lnTo>
                  <a:lnTo>
                    <a:pt x="94" y="245"/>
                  </a:lnTo>
                  <a:lnTo>
                    <a:pt x="93" y="245"/>
                  </a:lnTo>
                  <a:lnTo>
                    <a:pt x="92" y="244"/>
                  </a:lnTo>
                  <a:lnTo>
                    <a:pt x="91" y="244"/>
                  </a:lnTo>
                  <a:lnTo>
                    <a:pt x="88" y="244"/>
                  </a:lnTo>
                  <a:lnTo>
                    <a:pt x="86" y="244"/>
                  </a:lnTo>
                  <a:lnTo>
                    <a:pt x="85" y="244"/>
                  </a:lnTo>
                  <a:lnTo>
                    <a:pt x="84" y="243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2" y="242"/>
                  </a:lnTo>
                  <a:lnTo>
                    <a:pt x="81" y="242"/>
                  </a:lnTo>
                  <a:lnTo>
                    <a:pt x="80" y="242"/>
                  </a:lnTo>
                  <a:lnTo>
                    <a:pt x="80" y="243"/>
                  </a:lnTo>
                  <a:lnTo>
                    <a:pt x="78" y="242"/>
                  </a:lnTo>
                  <a:lnTo>
                    <a:pt x="77" y="241"/>
                  </a:lnTo>
                  <a:lnTo>
                    <a:pt x="77" y="240"/>
                  </a:lnTo>
                  <a:lnTo>
                    <a:pt x="78" y="238"/>
                  </a:lnTo>
                  <a:lnTo>
                    <a:pt x="74" y="237"/>
                  </a:lnTo>
                  <a:lnTo>
                    <a:pt x="73" y="237"/>
                  </a:lnTo>
                  <a:lnTo>
                    <a:pt x="72" y="237"/>
                  </a:lnTo>
                  <a:lnTo>
                    <a:pt x="71" y="237"/>
                  </a:lnTo>
                  <a:lnTo>
                    <a:pt x="67" y="235"/>
                  </a:lnTo>
                  <a:lnTo>
                    <a:pt x="66" y="235"/>
                  </a:lnTo>
                  <a:lnTo>
                    <a:pt x="66" y="233"/>
                  </a:lnTo>
                  <a:lnTo>
                    <a:pt x="66" y="232"/>
                  </a:lnTo>
                  <a:lnTo>
                    <a:pt x="66" y="230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3" y="229"/>
                  </a:lnTo>
                  <a:lnTo>
                    <a:pt x="61" y="229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8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7" y="228"/>
                  </a:lnTo>
                  <a:lnTo>
                    <a:pt x="56" y="227"/>
                  </a:lnTo>
                  <a:lnTo>
                    <a:pt x="55" y="228"/>
                  </a:lnTo>
                  <a:lnTo>
                    <a:pt x="53" y="228"/>
                  </a:lnTo>
                  <a:lnTo>
                    <a:pt x="52" y="228"/>
                  </a:lnTo>
                  <a:lnTo>
                    <a:pt x="51" y="228"/>
                  </a:lnTo>
                  <a:lnTo>
                    <a:pt x="50" y="227"/>
                  </a:lnTo>
                  <a:lnTo>
                    <a:pt x="49" y="227"/>
                  </a:lnTo>
                  <a:lnTo>
                    <a:pt x="47" y="225"/>
                  </a:lnTo>
                  <a:lnTo>
                    <a:pt x="44" y="221"/>
                  </a:lnTo>
                  <a:lnTo>
                    <a:pt x="43" y="219"/>
                  </a:lnTo>
                  <a:lnTo>
                    <a:pt x="42" y="216"/>
                  </a:lnTo>
                  <a:lnTo>
                    <a:pt x="42" y="213"/>
                  </a:lnTo>
                  <a:lnTo>
                    <a:pt x="40" y="208"/>
                  </a:lnTo>
                  <a:lnTo>
                    <a:pt x="33" y="198"/>
                  </a:lnTo>
                  <a:lnTo>
                    <a:pt x="33" y="195"/>
                  </a:lnTo>
                  <a:lnTo>
                    <a:pt x="32" y="193"/>
                  </a:lnTo>
                  <a:lnTo>
                    <a:pt x="31" y="190"/>
                  </a:lnTo>
                  <a:lnTo>
                    <a:pt x="29" y="184"/>
                  </a:lnTo>
                  <a:lnTo>
                    <a:pt x="27" y="182"/>
                  </a:lnTo>
                  <a:lnTo>
                    <a:pt x="23" y="177"/>
                  </a:lnTo>
                  <a:lnTo>
                    <a:pt x="21" y="175"/>
                  </a:lnTo>
                  <a:lnTo>
                    <a:pt x="19" y="174"/>
                  </a:lnTo>
                  <a:lnTo>
                    <a:pt x="16" y="173"/>
                  </a:lnTo>
                  <a:lnTo>
                    <a:pt x="13" y="169"/>
                  </a:lnTo>
                  <a:lnTo>
                    <a:pt x="11" y="168"/>
                  </a:lnTo>
                  <a:lnTo>
                    <a:pt x="10" y="167"/>
                  </a:lnTo>
                  <a:lnTo>
                    <a:pt x="9" y="163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6" y="154"/>
                  </a:lnTo>
                  <a:lnTo>
                    <a:pt x="5" y="151"/>
                  </a:lnTo>
                  <a:lnTo>
                    <a:pt x="5" y="150"/>
                  </a:lnTo>
                  <a:lnTo>
                    <a:pt x="5" y="148"/>
                  </a:lnTo>
                  <a:lnTo>
                    <a:pt x="7" y="145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38"/>
                  </a:lnTo>
                  <a:lnTo>
                    <a:pt x="5" y="132"/>
                  </a:lnTo>
                  <a:lnTo>
                    <a:pt x="4" y="127"/>
                  </a:lnTo>
                  <a:lnTo>
                    <a:pt x="1" y="123"/>
                  </a:lnTo>
                  <a:lnTo>
                    <a:pt x="0" y="120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2" y="108"/>
                  </a:lnTo>
                  <a:lnTo>
                    <a:pt x="2" y="104"/>
                  </a:lnTo>
                  <a:lnTo>
                    <a:pt x="2" y="103"/>
                  </a:lnTo>
                  <a:lnTo>
                    <a:pt x="9" y="103"/>
                  </a:lnTo>
                  <a:lnTo>
                    <a:pt x="10" y="103"/>
                  </a:lnTo>
                  <a:lnTo>
                    <a:pt x="11" y="103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4" y="102"/>
                  </a:lnTo>
                  <a:lnTo>
                    <a:pt x="14" y="101"/>
                  </a:lnTo>
                  <a:lnTo>
                    <a:pt x="15" y="101"/>
                  </a:lnTo>
                  <a:lnTo>
                    <a:pt x="16" y="101"/>
                  </a:lnTo>
                  <a:lnTo>
                    <a:pt x="17" y="100"/>
                  </a:lnTo>
                  <a:lnTo>
                    <a:pt x="18" y="99"/>
                  </a:lnTo>
                  <a:lnTo>
                    <a:pt x="19" y="99"/>
                  </a:lnTo>
                  <a:lnTo>
                    <a:pt x="21" y="98"/>
                  </a:lnTo>
                  <a:lnTo>
                    <a:pt x="22" y="95"/>
                  </a:lnTo>
                  <a:lnTo>
                    <a:pt x="24" y="93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6" y="90"/>
                  </a:lnTo>
                  <a:lnTo>
                    <a:pt x="26" y="87"/>
                  </a:lnTo>
                  <a:lnTo>
                    <a:pt x="29" y="85"/>
                  </a:lnTo>
                  <a:lnTo>
                    <a:pt x="30" y="84"/>
                  </a:lnTo>
                  <a:lnTo>
                    <a:pt x="30" y="83"/>
                  </a:lnTo>
                  <a:lnTo>
                    <a:pt x="32" y="84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2" y="81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5" y="75"/>
                  </a:lnTo>
                  <a:lnTo>
                    <a:pt x="36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1"/>
                  </a:lnTo>
                  <a:lnTo>
                    <a:pt x="38" y="71"/>
                  </a:lnTo>
                  <a:lnTo>
                    <a:pt x="39" y="70"/>
                  </a:lnTo>
                  <a:lnTo>
                    <a:pt x="40" y="69"/>
                  </a:lnTo>
                  <a:lnTo>
                    <a:pt x="41" y="69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2" y="69"/>
                  </a:lnTo>
                  <a:lnTo>
                    <a:pt x="43" y="69"/>
                  </a:lnTo>
                  <a:lnTo>
                    <a:pt x="44" y="68"/>
                  </a:lnTo>
                  <a:lnTo>
                    <a:pt x="44" y="67"/>
                  </a:lnTo>
                  <a:lnTo>
                    <a:pt x="44" y="66"/>
                  </a:lnTo>
                  <a:lnTo>
                    <a:pt x="46" y="65"/>
                  </a:lnTo>
                  <a:lnTo>
                    <a:pt x="44" y="65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4" y="60"/>
                  </a:lnTo>
                  <a:lnTo>
                    <a:pt x="44" y="59"/>
                  </a:lnTo>
                  <a:lnTo>
                    <a:pt x="42" y="60"/>
                  </a:lnTo>
                  <a:lnTo>
                    <a:pt x="41" y="59"/>
                  </a:lnTo>
                  <a:lnTo>
                    <a:pt x="40" y="59"/>
                  </a:lnTo>
                  <a:lnTo>
                    <a:pt x="39" y="59"/>
                  </a:lnTo>
                  <a:lnTo>
                    <a:pt x="39" y="58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6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0" y="42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40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5"/>
                  </a:lnTo>
                  <a:lnTo>
                    <a:pt x="44" y="24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4" y="22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50" y="7"/>
                  </a:lnTo>
                  <a:lnTo>
                    <a:pt x="156" y="10"/>
                  </a:lnTo>
                  <a:lnTo>
                    <a:pt x="161" y="12"/>
                  </a:lnTo>
                  <a:lnTo>
                    <a:pt x="163" y="14"/>
                  </a:lnTo>
                  <a:lnTo>
                    <a:pt x="169" y="17"/>
                  </a:lnTo>
                  <a:lnTo>
                    <a:pt x="175" y="20"/>
                  </a:lnTo>
                  <a:lnTo>
                    <a:pt x="177" y="22"/>
                  </a:lnTo>
                  <a:lnTo>
                    <a:pt x="182" y="24"/>
                  </a:lnTo>
                  <a:lnTo>
                    <a:pt x="189" y="27"/>
                  </a:lnTo>
                  <a:lnTo>
                    <a:pt x="194" y="32"/>
                  </a:lnTo>
                  <a:lnTo>
                    <a:pt x="201" y="35"/>
                  </a:lnTo>
                  <a:lnTo>
                    <a:pt x="208" y="39"/>
                  </a:lnTo>
                  <a:lnTo>
                    <a:pt x="214" y="42"/>
                  </a:lnTo>
                  <a:lnTo>
                    <a:pt x="220" y="45"/>
                  </a:lnTo>
                  <a:lnTo>
                    <a:pt x="227" y="49"/>
                  </a:lnTo>
                  <a:lnTo>
                    <a:pt x="233" y="53"/>
                  </a:lnTo>
                  <a:lnTo>
                    <a:pt x="240" y="57"/>
                  </a:lnTo>
                  <a:lnTo>
                    <a:pt x="242" y="58"/>
                  </a:lnTo>
                  <a:lnTo>
                    <a:pt x="245" y="60"/>
                  </a:lnTo>
                  <a:lnTo>
                    <a:pt x="249" y="61"/>
                  </a:lnTo>
                  <a:lnTo>
                    <a:pt x="249" y="62"/>
                  </a:lnTo>
                  <a:lnTo>
                    <a:pt x="250" y="66"/>
                  </a:lnTo>
                  <a:lnTo>
                    <a:pt x="250" y="69"/>
                  </a:lnTo>
                  <a:lnTo>
                    <a:pt x="249" y="69"/>
                  </a:lnTo>
                  <a:lnTo>
                    <a:pt x="249" y="70"/>
                  </a:lnTo>
                  <a:lnTo>
                    <a:pt x="248" y="71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8" y="74"/>
                  </a:lnTo>
                  <a:lnTo>
                    <a:pt x="248" y="75"/>
                  </a:lnTo>
                  <a:lnTo>
                    <a:pt x="247" y="75"/>
                  </a:lnTo>
                  <a:lnTo>
                    <a:pt x="249" y="75"/>
                  </a:lnTo>
                  <a:lnTo>
                    <a:pt x="250" y="76"/>
                  </a:lnTo>
                  <a:lnTo>
                    <a:pt x="251" y="76"/>
                  </a:lnTo>
                  <a:lnTo>
                    <a:pt x="251" y="77"/>
                  </a:lnTo>
                  <a:lnTo>
                    <a:pt x="251" y="78"/>
                  </a:lnTo>
                  <a:lnTo>
                    <a:pt x="252" y="79"/>
                  </a:lnTo>
                  <a:lnTo>
                    <a:pt x="253" y="81"/>
                  </a:lnTo>
                  <a:lnTo>
                    <a:pt x="257" y="83"/>
                  </a:lnTo>
                  <a:lnTo>
                    <a:pt x="259" y="84"/>
                  </a:lnTo>
                  <a:lnTo>
                    <a:pt x="261" y="86"/>
                  </a:lnTo>
                  <a:lnTo>
                    <a:pt x="264" y="89"/>
                  </a:lnTo>
                  <a:lnTo>
                    <a:pt x="267" y="90"/>
                  </a:lnTo>
                  <a:lnTo>
                    <a:pt x="269" y="92"/>
                  </a:lnTo>
                  <a:lnTo>
                    <a:pt x="272" y="93"/>
                  </a:lnTo>
                  <a:lnTo>
                    <a:pt x="272" y="94"/>
                  </a:lnTo>
                  <a:lnTo>
                    <a:pt x="274" y="95"/>
                  </a:lnTo>
                  <a:lnTo>
                    <a:pt x="277" y="98"/>
                  </a:lnTo>
                  <a:lnTo>
                    <a:pt x="280" y="99"/>
                  </a:lnTo>
                  <a:lnTo>
                    <a:pt x="282" y="101"/>
                  </a:lnTo>
                  <a:lnTo>
                    <a:pt x="284" y="103"/>
                  </a:lnTo>
                  <a:lnTo>
                    <a:pt x="287" y="104"/>
                  </a:lnTo>
                  <a:lnTo>
                    <a:pt x="290" y="107"/>
                  </a:lnTo>
                  <a:lnTo>
                    <a:pt x="292" y="108"/>
                  </a:lnTo>
                  <a:lnTo>
                    <a:pt x="294" y="110"/>
                  </a:lnTo>
                  <a:lnTo>
                    <a:pt x="295" y="110"/>
                  </a:lnTo>
                  <a:lnTo>
                    <a:pt x="295" y="111"/>
                  </a:lnTo>
                  <a:lnTo>
                    <a:pt x="295" y="112"/>
                  </a:lnTo>
                  <a:lnTo>
                    <a:pt x="294" y="112"/>
                  </a:lnTo>
                  <a:lnTo>
                    <a:pt x="294" y="113"/>
                  </a:lnTo>
                  <a:lnTo>
                    <a:pt x="295" y="113"/>
                  </a:lnTo>
                  <a:lnTo>
                    <a:pt x="295" y="115"/>
                  </a:lnTo>
                  <a:lnTo>
                    <a:pt x="295" y="116"/>
                  </a:lnTo>
                  <a:lnTo>
                    <a:pt x="294" y="118"/>
                  </a:lnTo>
                  <a:lnTo>
                    <a:pt x="293" y="118"/>
                  </a:lnTo>
                  <a:lnTo>
                    <a:pt x="293" y="117"/>
                  </a:lnTo>
                  <a:lnTo>
                    <a:pt x="294" y="117"/>
                  </a:lnTo>
                  <a:lnTo>
                    <a:pt x="294" y="116"/>
                  </a:lnTo>
                  <a:lnTo>
                    <a:pt x="293" y="117"/>
                  </a:lnTo>
                  <a:lnTo>
                    <a:pt x="292" y="117"/>
                  </a:lnTo>
                  <a:lnTo>
                    <a:pt x="293" y="118"/>
                  </a:lnTo>
                  <a:lnTo>
                    <a:pt x="293" y="120"/>
                  </a:lnTo>
                  <a:lnTo>
                    <a:pt x="292" y="120"/>
                  </a:lnTo>
                  <a:lnTo>
                    <a:pt x="292" y="121"/>
                  </a:lnTo>
                  <a:lnTo>
                    <a:pt x="291" y="121"/>
                  </a:lnTo>
                  <a:lnTo>
                    <a:pt x="292" y="121"/>
                  </a:lnTo>
                  <a:lnTo>
                    <a:pt x="293" y="121"/>
                  </a:lnTo>
                  <a:lnTo>
                    <a:pt x="293" y="123"/>
                  </a:lnTo>
                  <a:lnTo>
                    <a:pt x="292" y="124"/>
                  </a:lnTo>
                  <a:lnTo>
                    <a:pt x="291" y="126"/>
                  </a:lnTo>
                  <a:lnTo>
                    <a:pt x="290" y="127"/>
                  </a:lnTo>
                  <a:lnTo>
                    <a:pt x="291" y="127"/>
                  </a:lnTo>
                  <a:lnTo>
                    <a:pt x="291" y="126"/>
                  </a:lnTo>
                  <a:lnTo>
                    <a:pt x="291" y="127"/>
                  </a:lnTo>
                  <a:lnTo>
                    <a:pt x="290" y="131"/>
                  </a:lnTo>
                  <a:lnTo>
                    <a:pt x="290" y="132"/>
                  </a:lnTo>
                  <a:lnTo>
                    <a:pt x="289" y="132"/>
                  </a:lnTo>
                  <a:lnTo>
                    <a:pt x="289" y="133"/>
                  </a:lnTo>
                  <a:lnTo>
                    <a:pt x="289" y="134"/>
                  </a:lnTo>
                  <a:lnTo>
                    <a:pt x="289" y="135"/>
                  </a:lnTo>
                  <a:lnTo>
                    <a:pt x="287" y="136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40"/>
                  </a:lnTo>
                  <a:lnTo>
                    <a:pt x="286" y="141"/>
                  </a:lnTo>
                  <a:lnTo>
                    <a:pt x="285" y="142"/>
                  </a:lnTo>
                  <a:lnTo>
                    <a:pt x="284" y="143"/>
                  </a:lnTo>
                  <a:lnTo>
                    <a:pt x="284" y="144"/>
                  </a:lnTo>
                  <a:lnTo>
                    <a:pt x="284" y="145"/>
                  </a:lnTo>
                  <a:lnTo>
                    <a:pt x="284" y="148"/>
                  </a:lnTo>
                  <a:lnTo>
                    <a:pt x="283" y="148"/>
                  </a:lnTo>
                  <a:lnTo>
                    <a:pt x="283" y="149"/>
                  </a:lnTo>
                  <a:lnTo>
                    <a:pt x="283" y="150"/>
                  </a:lnTo>
                  <a:lnTo>
                    <a:pt x="282" y="151"/>
                  </a:lnTo>
                  <a:lnTo>
                    <a:pt x="283" y="152"/>
                  </a:lnTo>
                  <a:lnTo>
                    <a:pt x="283" y="153"/>
                  </a:lnTo>
                  <a:lnTo>
                    <a:pt x="284" y="154"/>
                  </a:lnTo>
                  <a:lnTo>
                    <a:pt x="285" y="154"/>
                  </a:lnTo>
                  <a:lnTo>
                    <a:pt x="285" y="156"/>
                  </a:lnTo>
                  <a:lnTo>
                    <a:pt x="285" y="157"/>
                  </a:lnTo>
                  <a:lnTo>
                    <a:pt x="284" y="158"/>
                  </a:lnTo>
                  <a:lnTo>
                    <a:pt x="284" y="159"/>
                  </a:lnTo>
                  <a:lnTo>
                    <a:pt x="284" y="160"/>
                  </a:lnTo>
                  <a:lnTo>
                    <a:pt x="285" y="161"/>
                  </a:lnTo>
                  <a:lnTo>
                    <a:pt x="286" y="161"/>
                  </a:lnTo>
                  <a:lnTo>
                    <a:pt x="286" y="162"/>
                  </a:lnTo>
                  <a:lnTo>
                    <a:pt x="286" y="163"/>
                  </a:lnTo>
                  <a:lnTo>
                    <a:pt x="287" y="163"/>
                  </a:lnTo>
                  <a:lnTo>
                    <a:pt x="287" y="165"/>
                  </a:lnTo>
                  <a:lnTo>
                    <a:pt x="289" y="165"/>
                  </a:lnTo>
                  <a:lnTo>
                    <a:pt x="290" y="165"/>
                  </a:lnTo>
                  <a:lnTo>
                    <a:pt x="290" y="163"/>
                  </a:lnTo>
                  <a:lnTo>
                    <a:pt x="289" y="163"/>
                  </a:lnTo>
                  <a:lnTo>
                    <a:pt x="290" y="163"/>
                  </a:lnTo>
                  <a:lnTo>
                    <a:pt x="292" y="166"/>
                  </a:lnTo>
                  <a:lnTo>
                    <a:pt x="293" y="167"/>
                  </a:lnTo>
                  <a:lnTo>
                    <a:pt x="294" y="168"/>
                  </a:lnTo>
                  <a:lnTo>
                    <a:pt x="294" y="169"/>
                  </a:lnTo>
                  <a:lnTo>
                    <a:pt x="295" y="169"/>
                  </a:lnTo>
                  <a:lnTo>
                    <a:pt x="295" y="170"/>
                  </a:lnTo>
                  <a:lnTo>
                    <a:pt x="295" y="171"/>
                  </a:lnTo>
                  <a:lnTo>
                    <a:pt x="297" y="171"/>
                  </a:lnTo>
                  <a:lnTo>
                    <a:pt x="297" y="173"/>
                  </a:lnTo>
                  <a:lnTo>
                    <a:pt x="298" y="171"/>
                  </a:lnTo>
                  <a:lnTo>
                    <a:pt x="298" y="173"/>
                  </a:lnTo>
                  <a:lnTo>
                    <a:pt x="298" y="174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8" y="175"/>
                  </a:lnTo>
                  <a:lnTo>
                    <a:pt x="299" y="175"/>
                  </a:lnTo>
                  <a:lnTo>
                    <a:pt x="300" y="175"/>
                  </a:lnTo>
                  <a:lnTo>
                    <a:pt x="301" y="175"/>
                  </a:lnTo>
                  <a:lnTo>
                    <a:pt x="301" y="176"/>
                  </a:lnTo>
                  <a:lnTo>
                    <a:pt x="302" y="176"/>
                  </a:lnTo>
                  <a:lnTo>
                    <a:pt x="303" y="176"/>
                  </a:lnTo>
                  <a:lnTo>
                    <a:pt x="303" y="177"/>
                  </a:lnTo>
                  <a:lnTo>
                    <a:pt x="304" y="178"/>
                  </a:lnTo>
                  <a:lnTo>
                    <a:pt x="306" y="179"/>
                  </a:lnTo>
                  <a:lnTo>
                    <a:pt x="306" y="180"/>
                  </a:lnTo>
                  <a:lnTo>
                    <a:pt x="304" y="180"/>
                  </a:lnTo>
                  <a:lnTo>
                    <a:pt x="306" y="183"/>
                  </a:lnTo>
                  <a:lnTo>
                    <a:pt x="306" y="184"/>
                  </a:lnTo>
                  <a:lnTo>
                    <a:pt x="304" y="184"/>
                  </a:lnTo>
                  <a:lnTo>
                    <a:pt x="304" y="185"/>
                  </a:lnTo>
                  <a:lnTo>
                    <a:pt x="303" y="185"/>
                  </a:lnTo>
                  <a:lnTo>
                    <a:pt x="303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1" y="186"/>
                  </a:lnTo>
                  <a:lnTo>
                    <a:pt x="301" y="187"/>
                  </a:lnTo>
                  <a:lnTo>
                    <a:pt x="301" y="188"/>
                  </a:lnTo>
                  <a:lnTo>
                    <a:pt x="300" y="188"/>
                  </a:lnTo>
                  <a:lnTo>
                    <a:pt x="300" y="190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299" y="192"/>
                  </a:lnTo>
                  <a:lnTo>
                    <a:pt x="299" y="193"/>
                  </a:lnTo>
                  <a:lnTo>
                    <a:pt x="298" y="193"/>
                  </a:lnTo>
                  <a:lnTo>
                    <a:pt x="298" y="194"/>
                  </a:lnTo>
                  <a:lnTo>
                    <a:pt x="298" y="198"/>
                  </a:lnTo>
                  <a:lnTo>
                    <a:pt x="298" y="199"/>
                  </a:lnTo>
                  <a:lnTo>
                    <a:pt x="298" y="200"/>
                  </a:lnTo>
                  <a:lnTo>
                    <a:pt x="298" y="201"/>
                  </a:lnTo>
                  <a:lnTo>
                    <a:pt x="298" y="202"/>
                  </a:lnTo>
                  <a:lnTo>
                    <a:pt x="298" y="203"/>
                  </a:lnTo>
                  <a:lnTo>
                    <a:pt x="297" y="204"/>
                  </a:lnTo>
                  <a:lnTo>
                    <a:pt x="298" y="204"/>
                  </a:lnTo>
                  <a:lnTo>
                    <a:pt x="298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300" y="202"/>
                  </a:lnTo>
                  <a:lnTo>
                    <a:pt x="300" y="203"/>
                  </a:lnTo>
                  <a:lnTo>
                    <a:pt x="299" y="203"/>
                  </a:lnTo>
                  <a:lnTo>
                    <a:pt x="300" y="203"/>
                  </a:lnTo>
                  <a:lnTo>
                    <a:pt x="301" y="203"/>
                  </a:lnTo>
                  <a:lnTo>
                    <a:pt x="302" y="204"/>
                  </a:lnTo>
                  <a:lnTo>
                    <a:pt x="302" y="205"/>
                  </a:lnTo>
                  <a:lnTo>
                    <a:pt x="301" y="207"/>
                  </a:lnTo>
                  <a:lnTo>
                    <a:pt x="302" y="208"/>
                  </a:lnTo>
                  <a:lnTo>
                    <a:pt x="302" y="209"/>
                  </a:lnTo>
                  <a:lnTo>
                    <a:pt x="302" y="210"/>
                  </a:lnTo>
                  <a:lnTo>
                    <a:pt x="302" y="209"/>
                  </a:lnTo>
                  <a:lnTo>
                    <a:pt x="302" y="210"/>
                  </a:lnTo>
                  <a:lnTo>
                    <a:pt x="302" y="211"/>
                  </a:lnTo>
                  <a:lnTo>
                    <a:pt x="301" y="212"/>
                  </a:lnTo>
                  <a:lnTo>
                    <a:pt x="300" y="216"/>
                  </a:lnTo>
                  <a:lnTo>
                    <a:pt x="300" y="217"/>
                  </a:lnTo>
                  <a:lnTo>
                    <a:pt x="300" y="216"/>
                  </a:lnTo>
                  <a:lnTo>
                    <a:pt x="299" y="216"/>
                  </a:lnTo>
                  <a:lnTo>
                    <a:pt x="299" y="217"/>
                  </a:lnTo>
                  <a:lnTo>
                    <a:pt x="299" y="218"/>
                  </a:lnTo>
                  <a:lnTo>
                    <a:pt x="299" y="219"/>
                  </a:lnTo>
                  <a:lnTo>
                    <a:pt x="298" y="218"/>
                  </a:lnTo>
                  <a:lnTo>
                    <a:pt x="298" y="219"/>
                  </a:lnTo>
                  <a:lnTo>
                    <a:pt x="298" y="220"/>
                  </a:lnTo>
                  <a:lnTo>
                    <a:pt x="298" y="221"/>
                  </a:lnTo>
                  <a:lnTo>
                    <a:pt x="298" y="222"/>
                  </a:lnTo>
                  <a:lnTo>
                    <a:pt x="298" y="225"/>
                  </a:lnTo>
                  <a:lnTo>
                    <a:pt x="299" y="226"/>
                  </a:lnTo>
                  <a:lnTo>
                    <a:pt x="299" y="227"/>
                  </a:lnTo>
                  <a:lnTo>
                    <a:pt x="300" y="228"/>
                  </a:lnTo>
                  <a:lnTo>
                    <a:pt x="300" y="230"/>
                  </a:lnTo>
                  <a:lnTo>
                    <a:pt x="300" y="232"/>
                  </a:lnTo>
                  <a:lnTo>
                    <a:pt x="301" y="232"/>
                  </a:lnTo>
                  <a:lnTo>
                    <a:pt x="301" y="233"/>
                  </a:lnTo>
                  <a:lnTo>
                    <a:pt x="302" y="233"/>
                  </a:lnTo>
                  <a:lnTo>
                    <a:pt x="302" y="234"/>
                  </a:lnTo>
                  <a:lnTo>
                    <a:pt x="302" y="235"/>
                  </a:lnTo>
                  <a:lnTo>
                    <a:pt x="303" y="235"/>
                  </a:lnTo>
                  <a:lnTo>
                    <a:pt x="304" y="236"/>
                  </a:lnTo>
                  <a:lnTo>
                    <a:pt x="304" y="237"/>
                  </a:lnTo>
                  <a:lnTo>
                    <a:pt x="306" y="237"/>
                  </a:lnTo>
                  <a:lnTo>
                    <a:pt x="306" y="238"/>
                  </a:lnTo>
                  <a:lnTo>
                    <a:pt x="304" y="238"/>
                  </a:lnTo>
                  <a:lnTo>
                    <a:pt x="304" y="237"/>
                  </a:lnTo>
                  <a:lnTo>
                    <a:pt x="303" y="237"/>
                  </a:lnTo>
                  <a:lnTo>
                    <a:pt x="303" y="236"/>
                  </a:lnTo>
                  <a:lnTo>
                    <a:pt x="302" y="236"/>
                  </a:lnTo>
                  <a:lnTo>
                    <a:pt x="301" y="236"/>
                  </a:lnTo>
                  <a:lnTo>
                    <a:pt x="301" y="237"/>
                  </a:lnTo>
                  <a:lnTo>
                    <a:pt x="302" y="237"/>
                  </a:lnTo>
                  <a:lnTo>
                    <a:pt x="302" y="238"/>
                  </a:lnTo>
                  <a:lnTo>
                    <a:pt x="303" y="238"/>
                  </a:lnTo>
                  <a:lnTo>
                    <a:pt x="303" y="240"/>
                  </a:lnTo>
                  <a:lnTo>
                    <a:pt x="303" y="241"/>
                  </a:lnTo>
                  <a:lnTo>
                    <a:pt x="303" y="242"/>
                  </a:lnTo>
                  <a:lnTo>
                    <a:pt x="304" y="242"/>
                  </a:lnTo>
                  <a:lnTo>
                    <a:pt x="303" y="243"/>
                  </a:lnTo>
                  <a:lnTo>
                    <a:pt x="304" y="243"/>
                  </a:lnTo>
                  <a:lnTo>
                    <a:pt x="304" y="244"/>
                  </a:lnTo>
                  <a:lnTo>
                    <a:pt x="303" y="244"/>
                  </a:lnTo>
                  <a:lnTo>
                    <a:pt x="304" y="244"/>
                  </a:lnTo>
                  <a:lnTo>
                    <a:pt x="306" y="243"/>
                  </a:lnTo>
                  <a:lnTo>
                    <a:pt x="307" y="243"/>
                  </a:lnTo>
                  <a:lnTo>
                    <a:pt x="308" y="245"/>
                  </a:lnTo>
                  <a:lnTo>
                    <a:pt x="308" y="246"/>
                  </a:lnTo>
                  <a:lnTo>
                    <a:pt x="308" y="247"/>
                  </a:lnTo>
                  <a:lnTo>
                    <a:pt x="308" y="249"/>
                  </a:lnTo>
                  <a:lnTo>
                    <a:pt x="308" y="250"/>
                  </a:lnTo>
                  <a:lnTo>
                    <a:pt x="308" y="251"/>
                  </a:lnTo>
                  <a:lnTo>
                    <a:pt x="308" y="252"/>
                  </a:lnTo>
                  <a:lnTo>
                    <a:pt x="307" y="252"/>
                  </a:lnTo>
                  <a:lnTo>
                    <a:pt x="306" y="252"/>
                  </a:lnTo>
                  <a:lnTo>
                    <a:pt x="306" y="253"/>
                  </a:lnTo>
                  <a:lnTo>
                    <a:pt x="306" y="254"/>
                  </a:lnTo>
                  <a:lnTo>
                    <a:pt x="306" y="253"/>
                  </a:lnTo>
                  <a:lnTo>
                    <a:pt x="307" y="253"/>
                  </a:lnTo>
                  <a:lnTo>
                    <a:pt x="308" y="253"/>
                  </a:lnTo>
                  <a:lnTo>
                    <a:pt x="308" y="254"/>
                  </a:lnTo>
                  <a:lnTo>
                    <a:pt x="309" y="254"/>
                  </a:lnTo>
                  <a:lnTo>
                    <a:pt x="309" y="255"/>
                  </a:lnTo>
                  <a:lnTo>
                    <a:pt x="309" y="257"/>
                  </a:lnTo>
                  <a:lnTo>
                    <a:pt x="310" y="258"/>
                  </a:lnTo>
                  <a:lnTo>
                    <a:pt x="310" y="259"/>
                  </a:lnTo>
                  <a:lnTo>
                    <a:pt x="310" y="260"/>
                  </a:lnTo>
                  <a:lnTo>
                    <a:pt x="311" y="260"/>
                  </a:lnTo>
                  <a:lnTo>
                    <a:pt x="311" y="261"/>
                  </a:lnTo>
                  <a:lnTo>
                    <a:pt x="311" y="262"/>
                  </a:lnTo>
                  <a:lnTo>
                    <a:pt x="310" y="262"/>
                  </a:lnTo>
                  <a:lnTo>
                    <a:pt x="310" y="263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2" y="266"/>
                  </a:lnTo>
                  <a:lnTo>
                    <a:pt x="314" y="266"/>
                  </a:lnTo>
                  <a:lnTo>
                    <a:pt x="312" y="267"/>
                  </a:lnTo>
                  <a:lnTo>
                    <a:pt x="311" y="267"/>
                  </a:lnTo>
                  <a:lnTo>
                    <a:pt x="312" y="268"/>
                  </a:lnTo>
                  <a:lnTo>
                    <a:pt x="311" y="269"/>
                  </a:lnTo>
                  <a:lnTo>
                    <a:pt x="310" y="269"/>
                  </a:lnTo>
                  <a:lnTo>
                    <a:pt x="310" y="270"/>
                  </a:lnTo>
                  <a:lnTo>
                    <a:pt x="310" y="271"/>
                  </a:lnTo>
                  <a:lnTo>
                    <a:pt x="309" y="271"/>
                  </a:lnTo>
                  <a:lnTo>
                    <a:pt x="310" y="271"/>
                  </a:lnTo>
                  <a:lnTo>
                    <a:pt x="311" y="270"/>
                  </a:lnTo>
                  <a:lnTo>
                    <a:pt x="312" y="270"/>
                  </a:lnTo>
                  <a:lnTo>
                    <a:pt x="314" y="270"/>
                  </a:lnTo>
                  <a:lnTo>
                    <a:pt x="315" y="271"/>
                  </a:lnTo>
                  <a:lnTo>
                    <a:pt x="316" y="271"/>
                  </a:lnTo>
                  <a:lnTo>
                    <a:pt x="318" y="275"/>
                  </a:lnTo>
                  <a:lnTo>
                    <a:pt x="318" y="276"/>
                  </a:lnTo>
                  <a:lnTo>
                    <a:pt x="318" y="277"/>
                  </a:lnTo>
                  <a:lnTo>
                    <a:pt x="319" y="276"/>
                  </a:lnTo>
                  <a:lnTo>
                    <a:pt x="318" y="276"/>
                  </a:lnTo>
                  <a:lnTo>
                    <a:pt x="318" y="275"/>
                  </a:lnTo>
                  <a:lnTo>
                    <a:pt x="319" y="275"/>
                  </a:lnTo>
                  <a:lnTo>
                    <a:pt x="320" y="275"/>
                  </a:lnTo>
                  <a:lnTo>
                    <a:pt x="322" y="275"/>
                  </a:lnTo>
                  <a:lnTo>
                    <a:pt x="323" y="276"/>
                  </a:lnTo>
                  <a:lnTo>
                    <a:pt x="323" y="277"/>
                  </a:lnTo>
                  <a:lnTo>
                    <a:pt x="323" y="278"/>
                  </a:lnTo>
                  <a:lnTo>
                    <a:pt x="323" y="279"/>
                  </a:lnTo>
                  <a:lnTo>
                    <a:pt x="323" y="278"/>
                  </a:lnTo>
                  <a:lnTo>
                    <a:pt x="324" y="279"/>
                  </a:lnTo>
                  <a:lnTo>
                    <a:pt x="324" y="278"/>
                  </a:lnTo>
                  <a:lnTo>
                    <a:pt x="325" y="278"/>
                  </a:lnTo>
                  <a:lnTo>
                    <a:pt x="325" y="279"/>
                  </a:lnTo>
                  <a:lnTo>
                    <a:pt x="326" y="279"/>
                  </a:lnTo>
                  <a:lnTo>
                    <a:pt x="326" y="278"/>
                  </a:lnTo>
                  <a:lnTo>
                    <a:pt x="326" y="279"/>
                  </a:lnTo>
                  <a:lnTo>
                    <a:pt x="327" y="278"/>
                  </a:lnTo>
                  <a:lnTo>
                    <a:pt x="326" y="278"/>
                  </a:lnTo>
                  <a:lnTo>
                    <a:pt x="325" y="278"/>
                  </a:lnTo>
                  <a:lnTo>
                    <a:pt x="326" y="277"/>
                  </a:lnTo>
                  <a:lnTo>
                    <a:pt x="326" y="278"/>
                  </a:lnTo>
                  <a:lnTo>
                    <a:pt x="327" y="278"/>
                  </a:lnTo>
                  <a:lnTo>
                    <a:pt x="328" y="279"/>
                  </a:lnTo>
                  <a:lnTo>
                    <a:pt x="328" y="282"/>
                  </a:lnTo>
                  <a:lnTo>
                    <a:pt x="329" y="282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2" y="280"/>
                  </a:lnTo>
                  <a:lnTo>
                    <a:pt x="331" y="280"/>
                  </a:lnTo>
                  <a:lnTo>
                    <a:pt x="331" y="279"/>
                  </a:lnTo>
                  <a:lnTo>
                    <a:pt x="332" y="279"/>
                  </a:lnTo>
                  <a:lnTo>
                    <a:pt x="332" y="280"/>
                  </a:lnTo>
                  <a:lnTo>
                    <a:pt x="332" y="282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2" y="284"/>
                  </a:lnTo>
                  <a:lnTo>
                    <a:pt x="332" y="285"/>
                  </a:lnTo>
                  <a:lnTo>
                    <a:pt x="332" y="286"/>
                  </a:lnTo>
                  <a:lnTo>
                    <a:pt x="331" y="287"/>
                  </a:lnTo>
                  <a:lnTo>
                    <a:pt x="329" y="287"/>
                  </a:lnTo>
                  <a:lnTo>
                    <a:pt x="327" y="288"/>
                  </a:lnTo>
                  <a:lnTo>
                    <a:pt x="326" y="289"/>
                  </a:lnTo>
                  <a:lnTo>
                    <a:pt x="325" y="291"/>
                  </a:lnTo>
                  <a:lnTo>
                    <a:pt x="324" y="292"/>
                  </a:lnTo>
                  <a:lnTo>
                    <a:pt x="323" y="292"/>
                  </a:lnTo>
                  <a:lnTo>
                    <a:pt x="319" y="295"/>
                  </a:lnTo>
                  <a:lnTo>
                    <a:pt x="318" y="295"/>
                  </a:lnTo>
                  <a:lnTo>
                    <a:pt x="316" y="296"/>
                  </a:lnTo>
                  <a:lnTo>
                    <a:pt x="312" y="299"/>
                  </a:lnTo>
                  <a:lnTo>
                    <a:pt x="311" y="299"/>
                  </a:lnTo>
                  <a:lnTo>
                    <a:pt x="307" y="300"/>
                  </a:lnTo>
                  <a:lnTo>
                    <a:pt x="304" y="301"/>
                  </a:lnTo>
                  <a:lnTo>
                    <a:pt x="303" y="301"/>
                  </a:lnTo>
                  <a:lnTo>
                    <a:pt x="298" y="305"/>
                  </a:lnTo>
                  <a:lnTo>
                    <a:pt x="297" y="305"/>
                  </a:lnTo>
                  <a:lnTo>
                    <a:pt x="297" y="307"/>
                  </a:lnTo>
                  <a:lnTo>
                    <a:pt x="295" y="307"/>
                  </a:lnTo>
                  <a:lnTo>
                    <a:pt x="294" y="305"/>
                  </a:lnTo>
                  <a:lnTo>
                    <a:pt x="293" y="305"/>
                  </a:lnTo>
                  <a:lnTo>
                    <a:pt x="292" y="305"/>
                  </a:lnTo>
                  <a:lnTo>
                    <a:pt x="291" y="305"/>
                  </a:lnTo>
                  <a:lnTo>
                    <a:pt x="286" y="305"/>
                  </a:lnTo>
                  <a:lnTo>
                    <a:pt x="286" y="307"/>
                  </a:lnTo>
                  <a:lnTo>
                    <a:pt x="285" y="307"/>
                  </a:lnTo>
                  <a:lnTo>
                    <a:pt x="284" y="307"/>
                  </a:lnTo>
                  <a:lnTo>
                    <a:pt x="284" y="308"/>
                  </a:lnTo>
                  <a:lnTo>
                    <a:pt x="283" y="308"/>
                  </a:lnTo>
                  <a:lnTo>
                    <a:pt x="282" y="309"/>
                  </a:lnTo>
                  <a:lnTo>
                    <a:pt x="281" y="309"/>
                  </a:lnTo>
                  <a:lnTo>
                    <a:pt x="280" y="309"/>
                  </a:lnTo>
                  <a:lnTo>
                    <a:pt x="278" y="309"/>
                  </a:lnTo>
                  <a:lnTo>
                    <a:pt x="278" y="310"/>
                  </a:lnTo>
                  <a:lnTo>
                    <a:pt x="277" y="311"/>
                  </a:lnTo>
                  <a:lnTo>
                    <a:pt x="275" y="312"/>
                  </a:lnTo>
                  <a:lnTo>
                    <a:pt x="274" y="313"/>
                  </a:lnTo>
                  <a:lnTo>
                    <a:pt x="273" y="313"/>
                  </a:lnTo>
                  <a:lnTo>
                    <a:pt x="270" y="312"/>
                  </a:lnTo>
                  <a:lnTo>
                    <a:pt x="269" y="312"/>
                  </a:lnTo>
                  <a:lnTo>
                    <a:pt x="268" y="310"/>
                  </a:lnTo>
                  <a:lnTo>
                    <a:pt x="267" y="309"/>
                  </a:lnTo>
                  <a:lnTo>
                    <a:pt x="266" y="309"/>
                  </a:lnTo>
                  <a:lnTo>
                    <a:pt x="265" y="309"/>
                  </a:lnTo>
                  <a:lnTo>
                    <a:pt x="265" y="310"/>
                  </a:lnTo>
                  <a:lnTo>
                    <a:pt x="264" y="310"/>
                  </a:lnTo>
                  <a:lnTo>
                    <a:pt x="264" y="309"/>
                  </a:lnTo>
                  <a:lnTo>
                    <a:pt x="262" y="309"/>
                  </a:lnTo>
                  <a:lnTo>
                    <a:pt x="261" y="309"/>
                  </a:lnTo>
                  <a:lnTo>
                    <a:pt x="259" y="309"/>
                  </a:lnTo>
                  <a:lnTo>
                    <a:pt x="258" y="310"/>
                  </a:lnTo>
                  <a:lnTo>
                    <a:pt x="257" y="310"/>
                  </a:lnTo>
                  <a:lnTo>
                    <a:pt x="256" y="311"/>
                  </a:lnTo>
                  <a:lnTo>
                    <a:pt x="255" y="311"/>
                  </a:lnTo>
                  <a:lnTo>
                    <a:pt x="255" y="312"/>
                  </a:lnTo>
                  <a:lnTo>
                    <a:pt x="255" y="313"/>
                  </a:lnTo>
                  <a:lnTo>
                    <a:pt x="253" y="314"/>
                  </a:lnTo>
                  <a:lnTo>
                    <a:pt x="253" y="316"/>
                  </a:lnTo>
                  <a:lnTo>
                    <a:pt x="253" y="317"/>
                  </a:lnTo>
                  <a:lnTo>
                    <a:pt x="253" y="318"/>
                  </a:lnTo>
                  <a:lnTo>
                    <a:pt x="252" y="318"/>
                  </a:lnTo>
                  <a:lnTo>
                    <a:pt x="250" y="319"/>
                  </a:lnTo>
                  <a:lnTo>
                    <a:pt x="249" y="320"/>
                  </a:lnTo>
                  <a:lnTo>
                    <a:pt x="248" y="320"/>
                  </a:lnTo>
                  <a:lnTo>
                    <a:pt x="247" y="320"/>
                  </a:lnTo>
                  <a:lnTo>
                    <a:pt x="245" y="321"/>
                  </a:lnTo>
                  <a:lnTo>
                    <a:pt x="244" y="321"/>
                  </a:lnTo>
                  <a:lnTo>
                    <a:pt x="244" y="322"/>
                  </a:lnTo>
                  <a:lnTo>
                    <a:pt x="243" y="322"/>
                  </a:lnTo>
                  <a:lnTo>
                    <a:pt x="242" y="322"/>
                  </a:lnTo>
                  <a:lnTo>
                    <a:pt x="241" y="322"/>
                  </a:lnTo>
                  <a:lnTo>
                    <a:pt x="240" y="322"/>
                  </a:lnTo>
                  <a:lnTo>
                    <a:pt x="240" y="321"/>
                  </a:lnTo>
                  <a:lnTo>
                    <a:pt x="239" y="321"/>
                  </a:lnTo>
                  <a:lnTo>
                    <a:pt x="239" y="322"/>
                  </a:lnTo>
                  <a:lnTo>
                    <a:pt x="237" y="322"/>
                  </a:lnTo>
                  <a:lnTo>
                    <a:pt x="236" y="322"/>
                  </a:lnTo>
                  <a:lnTo>
                    <a:pt x="233" y="321"/>
                  </a:lnTo>
                  <a:lnTo>
                    <a:pt x="232" y="321"/>
                  </a:lnTo>
                  <a:lnTo>
                    <a:pt x="232" y="320"/>
                  </a:lnTo>
                  <a:lnTo>
                    <a:pt x="231" y="319"/>
                  </a:lnTo>
                  <a:lnTo>
                    <a:pt x="231" y="318"/>
                  </a:lnTo>
                  <a:lnTo>
                    <a:pt x="230" y="318"/>
                  </a:lnTo>
                  <a:lnTo>
                    <a:pt x="230" y="319"/>
                  </a:lnTo>
                  <a:lnTo>
                    <a:pt x="226" y="319"/>
                  </a:lnTo>
                  <a:lnTo>
                    <a:pt x="225" y="318"/>
                  </a:lnTo>
                  <a:lnTo>
                    <a:pt x="224" y="318"/>
                  </a:lnTo>
                  <a:lnTo>
                    <a:pt x="223" y="320"/>
                  </a:lnTo>
                  <a:lnTo>
                    <a:pt x="222" y="321"/>
                  </a:lnTo>
                  <a:lnTo>
                    <a:pt x="220" y="322"/>
                  </a:lnTo>
                  <a:lnTo>
                    <a:pt x="219" y="322"/>
                  </a:lnTo>
                  <a:lnTo>
                    <a:pt x="218" y="322"/>
                  </a:lnTo>
                  <a:lnTo>
                    <a:pt x="216" y="324"/>
                  </a:lnTo>
                  <a:lnTo>
                    <a:pt x="215" y="322"/>
                  </a:lnTo>
                  <a:lnTo>
                    <a:pt x="215" y="321"/>
                  </a:lnTo>
                  <a:lnTo>
                    <a:pt x="214" y="321"/>
                  </a:lnTo>
                  <a:lnTo>
                    <a:pt x="210" y="321"/>
                  </a:lnTo>
                  <a:lnTo>
                    <a:pt x="210" y="322"/>
                  </a:lnTo>
                  <a:lnTo>
                    <a:pt x="209" y="322"/>
                  </a:lnTo>
                  <a:lnTo>
                    <a:pt x="208" y="322"/>
                  </a:lnTo>
                  <a:lnTo>
                    <a:pt x="207" y="322"/>
                  </a:lnTo>
                  <a:lnTo>
                    <a:pt x="206" y="322"/>
                  </a:lnTo>
                  <a:lnTo>
                    <a:pt x="205" y="322"/>
                  </a:lnTo>
                  <a:lnTo>
                    <a:pt x="205" y="321"/>
                  </a:lnTo>
                  <a:lnTo>
                    <a:pt x="205" y="320"/>
                  </a:lnTo>
                  <a:lnTo>
                    <a:pt x="205" y="319"/>
                  </a:lnTo>
                  <a:lnTo>
                    <a:pt x="203" y="318"/>
                  </a:lnTo>
                  <a:lnTo>
                    <a:pt x="202" y="318"/>
                  </a:lnTo>
                  <a:lnTo>
                    <a:pt x="201" y="317"/>
                  </a:lnTo>
                  <a:lnTo>
                    <a:pt x="200" y="317"/>
                  </a:lnTo>
                  <a:lnTo>
                    <a:pt x="199" y="317"/>
                  </a:lnTo>
                  <a:lnTo>
                    <a:pt x="199" y="316"/>
                  </a:lnTo>
                  <a:lnTo>
                    <a:pt x="198" y="316"/>
                  </a:lnTo>
                  <a:lnTo>
                    <a:pt x="199" y="314"/>
                  </a:lnTo>
                  <a:lnTo>
                    <a:pt x="198" y="314"/>
                  </a:lnTo>
                  <a:lnTo>
                    <a:pt x="197" y="314"/>
                  </a:lnTo>
                  <a:lnTo>
                    <a:pt x="195" y="313"/>
                  </a:lnTo>
                  <a:lnTo>
                    <a:pt x="194" y="313"/>
                  </a:lnTo>
                  <a:lnTo>
                    <a:pt x="193" y="313"/>
                  </a:lnTo>
                  <a:lnTo>
                    <a:pt x="193" y="314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6"/>
                  </a:lnTo>
                  <a:lnTo>
                    <a:pt x="191" y="317"/>
                  </a:lnTo>
                  <a:lnTo>
                    <a:pt x="190" y="317"/>
                  </a:lnTo>
                  <a:lnTo>
                    <a:pt x="190" y="318"/>
                  </a:lnTo>
                  <a:lnTo>
                    <a:pt x="189" y="319"/>
                  </a:lnTo>
                  <a:lnTo>
                    <a:pt x="188" y="319"/>
                  </a:lnTo>
                  <a:lnTo>
                    <a:pt x="186" y="319"/>
                  </a:lnTo>
                  <a:lnTo>
                    <a:pt x="185" y="319"/>
                  </a:lnTo>
                  <a:lnTo>
                    <a:pt x="184" y="319"/>
                  </a:lnTo>
                  <a:lnTo>
                    <a:pt x="183" y="319"/>
                  </a:lnTo>
                  <a:lnTo>
                    <a:pt x="182" y="319"/>
                  </a:lnTo>
                  <a:lnTo>
                    <a:pt x="182" y="318"/>
                  </a:lnTo>
                  <a:lnTo>
                    <a:pt x="181" y="318"/>
                  </a:lnTo>
                  <a:lnTo>
                    <a:pt x="168" y="318"/>
                  </a:lnTo>
                  <a:lnTo>
                    <a:pt x="168" y="317"/>
                  </a:lnTo>
                  <a:lnTo>
                    <a:pt x="168" y="316"/>
                  </a:lnTo>
                  <a:lnTo>
                    <a:pt x="168" y="314"/>
                  </a:lnTo>
                  <a:lnTo>
                    <a:pt x="167" y="314"/>
                  </a:lnTo>
                  <a:lnTo>
                    <a:pt x="167" y="313"/>
                  </a:lnTo>
                  <a:lnTo>
                    <a:pt x="166" y="313"/>
                  </a:lnTo>
                  <a:lnTo>
                    <a:pt x="166" y="312"/>
                  </a:lnTo>
                  <a:lnTo>
                    <a:pt x="165" y="311"/>
                  </a:lnTo>
                  <a:lnTo>
                    <a:pt x="164" y="311"/>
                  </a:lnTo>
                  <a:lnTo>
                    <a:pt x="163" y="311"/>
                  </a:lnTo>
                  <a:lnTo>
                    <a:pt x="161" y="310"/>
                  </a:lnTo>
                  <a:lnTo>
                    <a:pt x="163" y="310"/>
                  </a:lnTo>
                  <a:lnTo>
                    <a:pt x="163" y="309"/>
                  </a:lnTo>
                  <a:lnTo>
                    <a:pt x="161" y="309"/>
                  </a:lnTo>
                  <a:lnTo>
                    <a:pt x="161" y="308"/>
                  </a:lnTo>
                  <a:lnTo>
                    <a:pt x="161" y="307"/>
                  </a:lnTo>
                  <a:lnTo>
                    <a:pt x="160" y="307"/>
                  </a:lnTo>
                  <a:lnTo>
                    <a:pt x="159" y="305"/>
                  </a:lnTo>
                  <a:lnTo>
                    <a:pt x="158" y="304"/>
                  </a:lnTo>
                  <a:lnTo>
                    <a:pt x="158" y="303"/>
                  </a:lnTo>
                  <a:lnTo>
                    <a:pt x="158" y="302"/>
                  </a:lnTo>
                  <a:lnTo>
                    <a:pt x="157" y="301"/>
                  </a:lnTo>
                  <a:lnTo>
                    <a:pt x="158" y="301"/>
                  </a:lnTo>
                  <a:lnTo>
                    <a:pt x="158" y="300"/>
                  </a:lnTo>
                  <a:lnTo>
                    <a:pt x="159" y="299"/>
                  </a:lnTo>
                  <a:lnTo>
                    <a:pt x="159" y="297"/>
                  </a:lnTo>
                  <a:lnTo>
                    <a:pt x="159" y="296"/>
                  </a:lnTo>
                  <a:lnTo>
                    <a:pt x="159" y="295"/>
                  </a:lnTo>
                  <a:lnTo>
                    <a:pt x="159" y="294"/>
                  </a:lnTo>
                  <a:lnTo>
                    <a:pt x="160" y="293"/>
                  </a:lnTo>
                  <a:lnTo>
                    <a:pt x="159" y="293"/>
                  </a:lnTo>
                  <a:lnTo>
                    <a:pt x="159" y="292"/>
                  </a:lnTo>
                  <a:lnTo>
                    <a:pt x="159" y="291"/>
                  </a:lnTo>
                  <a:lnTo>
                    <a:pt x="158" y="289"/>
                  </a:lnTo>
                  <a:lnTo>
                    <a:pt x="158" y="288"/>
                  </a:lnTo>
                  <a:lnTo>
                    <a:pt x="157" y="287"/>
                  </a:lnTo>
                  <a:lnTo>
                    <a:pt x="157" y="286"/>
                  </a:lnTo>
                  <a:lnTo>
                    <a:pt x="157" y="285"/>
                  </a:lnTo>
                  <a:lnTo>
                    <a:pt x="157" y="284"/>
                  </a:lnTo>
                  <a:lnTo>
                    <a:pt x="157" y="283"/>
                  </a:lnTo>
                  <a:lnTo>
                    <a:pt x="157" y="279"/>
                  </a:lnTo>
                  <a:lnTo>
                    <a:pt x="157" y="278"/>
                  </a:lnTo>
                  <a:lnTo>
                    <a:pt x="157" y="277"/>
                  </a:lnTo>
                  <a:lnTo>
                    <a:pt x="156" y="275"/>
                  </a:lnTo>
                  <a:lnTo>
                    <a:pt x="156" y="274"/>
                  </a:lnTo>
                  <a:lnTo>
                    <a:pt x="156" y="272"/>
                  </a:lnTo>
                  <a:lnTo>
                    <a:pt x="156" y="271"/>
                  </a:lnTo>
                  <a:lnTo>
                    <a:pt x="156" y="270"/>
                  </a:lnTo>
                  <a:lnTo>
                    <a:pt x="155" y="269"/>
                  </a:lnTo>
                  <a:lnTo>
                    <a:pt x="151" y="266"/>
                  </a:lnTo>
                  <a:lnTo>
                    <a:pt x="151" y="265"/>
                  </a:lnTo>
                  <a:lnTo>
                    <a:pt x="150" y="265"/>
                  </a:lnTo>
                  <a:lnTo>
                    <a:pt x="150" y="263"/>
                  </a:lnTo>
                  <a:lnTo>
                    <a:pt x="149" y="263"/>
                  </a:lnTo>
                  <a:lnTo>
                    <a:pt x="149" y="262"/>
                  </a:lnTo>
                  <a:lnTo>
                    <a:pt x="148" y="261"/>
                  </a:lnTo>
                  <a:lnTo>
                    <a:pt x="145" y="259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40" y="254"/>
                  </a:lnTo>
                  <a:lnTo>
                    <a:pt x="140" y="255"/>
                  </a:lnTo>
                  <a:lnTo>
                    <a:pt x="139" y="255"/>
                  </a:lnTo>
                  <a:lnTo>
                    <a:pt x="139" y="257"/>
                  </a:lnTo>
                  <a:lnTo>
                    <a:pt x="138" y="257"/>
                  </a:lnTo>
                  <a:lnTo>
                    <a:pt x="139" y="258"/>
                  </a:lnTo>
                  <a:lnTo>
                    <a:pt x="139" y="259"/>
                  </a:lnTo>
                  <a:lnTo>
                    <a:pt x="139" y="260"/>
                  </a:lnTo>
                  <a:lnTo>
                    <a:pt x="139" y="261"/>
                  </a:lnTo>
                  <a:lnTo>
                    <a:pt x="138" y="261"/>
                  </a:lnTo>
                  <a:lnTo>
                    <a:pt x="136" y="262"/>
                  </a:lnTo>
                  <a:lnTo>
                    <a:pt x="136" y="261"/>
                  </a:lnTo>
                  <a:lnTo>
                    <a:pt x="135" y="260"/>
                  </a:lnTo>
                  <a:lnTo>
                    <a:pt x="134" y="260"/>
                  </a:lnTo>
                  <a:lnTo>
                    <a:pt x="133" y="259"/>
                  </a:lnTo>
                  <a:lnTo>
                    <a:pt x="132" y="258"/>
                  </a:lnTo>
                  <a:lnTo>
                    <a:pt x="131" y="258"/>
                  </a:lnTo>
                  <a:lnTo>
                    <a:pt x="130" y="259"/>
                  </a:lnTo>
                  <a:lnTo>
                    <a:pt x="128" y="259"/>
                  </a:lnTo>
                  <a:lnTo>
                    <a:pt x="127" y="259"/>
                  </a:lnTo>
                  <a:lnTo>
                    <a:pt x="126" y="258"/>
                  </a:lnTo>
                  <a:lnTo>
                    <a:pt x="126" y="259"/>
                  </a:lnTo>
                  <a:lnTo>
                    <a:pt x="125" y="259"/>
                  </a:lnTo>
                  <a:lnTo>
                    <a:pt x="124" y="259"/>
                  </a:lnTo>
                  <a:lnTo>
                    <a:pt x="123" y="259"/>
                  </a:lnTo>
                  <a:lnTo>
                    <a:pt x="122" y="259"/>
                  </a:lnTo>
                  <a:lnTo>
                    <a:pt x="122" y="258"/>
                  </a:lnTo>
                  <a:lnTo>
                    <a:pt x="121" y="257"/>
                  </a:lnTo>
                  <a:lnTo>
                    <a:pt x="118" y="255"/>
                  </a:lnTo>
                  <a:lnTo>
                    <a:pt x="117" y="255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5"/>
                  </a:lnTo>
                  <a:lnTo>
                    <a:pt x="113" y="255"/>
                  </a:lnTo>
                  <a:lnTo>
                    <a:pt x="111" y="253"/>
                  </a:lnTo>
                  <a:lnTo>
                    <a:pt x="109" y="252"/>
                  </a:lnTo>
                  <a:lnTo>
                    <a:pt x="108" y="252"/>
                  </a:lnTo>
                  <a:lnTo>
                    <a:pt x="107" y="252"/>
                  </a:lnTo>
                  <a:close/>
                  <a:moveTo>
                    <a:pt x="316" y="199"/>
                  </a:moveTo>
                  <a:lnTo>
                    <a:pt x="316" y="200"/>
                  </a:lnTo>
                  <a:lnTo>
                    <a:pt x="316" y="201"/>
                  </a:lnTo>
                  <a:lnTo>
                    <a:pt x="316" y="202"/>
                  </a:lnTo>
                  <a:lnTo>
                    <a:pt x="315" y="204"/>
                  </a:lnTo>
                  <a:lnTo>
                    <a:pt x="315" y="205"/>
                  </a:lnTo>
                  <a:lnTo>
                    <a:pt x="314" y="207"/>
                  </a:lnTo>
                  <a:lnTo>
                    <a:pt x="314" y="208"/>
                  </a:lnTo>
                  <a:lnTo>
                    <a:pt x="312" y="208"/>
                  </a:lnTo>
                  <a:lnTo>
                    <a:pt x="311" y="208"/>
                  </a:lnTo>
                  <a:lnTo>
                    <a:pt x="311" y="209"/>
                  </a:lnTo>
                  <a:lnTo>
                    <a:pt x="310" y="209"/>
                  </a:lnTo>
                  <a:lnTo>
                    <a:pt x="309" y="210"/>
                  </a:lnTo>
                  <a:lnTo>
                    <a:pt x="308" y="210"/>
                  </a:lnTo>
                  <a:lnTo>
                    <a:pt x="307" y="209"/>
                  </a:lnTo>
                  <a:lnTo>
                    <a:pt x="307" y="208"/>
                  </a:lnTo>
                  <a:lnTo>
                    <a:pt x="308" y="208"/>
                  </a:lnTo>
                  <a:lnTo>
                    <a:pt x="310" y="207"/>
                  </a:lnTo>
                  <a:lnTo>
                    <a:pt x="310" y="205"/>
                  </a:lnTo>
                  <a:lnTo>
                    <a:pt x="310" y="204"/>
                  </a:lnTo>
                  <a:lnTo>
                    <a:pt x="311" y="204"/>
                  </a:lnTo>
                  <a:lnTo>
                    <a:pt x="312" y="203"/>
                  </a:lnTo>
                  <a:lnTo>
                    <a:pt x="314" y="203"/>
                  </a:lnTo>
                  <a:lnTo>
                    <a:pt x="312" y="203"/>
                  </a:lnTo>
                  <a:lnTo>
                    <a:pt x="314" y="202"/>
                  </a:lnTo>
                  <a:lnTo>
                    <a:pt x="315" y="202"/>
                  </a:lnTo>
                  <a:lnTo>
                    <a:pt x="315" y="201"/>
                  </a:lnTo>
                  <a:lnTo>
                    <a:pt x="315" y="200"/>
                  </a:lnTo>
                  <a:lnTo>
                    <a:pt x="316" y="200"/>
                  </a:lnTo>
                  <a:lnTo>
                    <a:pt x="316" y="199"/>
                  </a:lnTo>
                  <a:close/>
                  <a:moveTo>
                    <a:pt x="306" y="160"/>
                  </a:moveTo>
                  <a:lnTo>
                    <a:pt x="306" y="161"/>
                  </a:lnTo>
                  <a:lnTo>
                    <a:pt x="306" y="162"/>
                  </a:lnTo>
                  <a:lnTo>
                    <a:pt x="306" y="163"/>
                  </a:lnTo>
                  <a:lnTo>
                    <a:pt x="304" y="163"/>
                  </a:lnTo>
                  <a:lnTo>
                    <a:pt x="303" y="163"/>
                  </a:lnTo>
                  <a:lnTo>
                    <a:pt x="302" y="163"/>
                  </a:lnTo>
                  <a:lnTo>
                    <a:pt x="302" y="162"/>
                  </a:lnTo>
                  <a:lnTo>
                    <a:pt x="301" y="159"/>
                  </a:lnTo>
                  <a:lnTo>
                    <a:pt x="301" y="160"/>
                  </a:lnTo>
                  <a:lnTo>
                    <a:pt x="301" y="161"/>
                  </a:lnTo>
                  <a:lnTo>
                    <a:pt x="300" y="161"/>
                  </a:lnTo>
                  <a:lnTo>
                    <a:pt x="300" y="160"/>
                  </a:lnTo>
                  <a:lnTo>
                    <a:pt x="299" y="159"/>
                  </a:lnTo>
                  <a:lnTo>
                    <a:pt x="299" y="158"/>
                  </a:lnTo>
                  <a:lnTo>
                    <a:pt x="298" y="158"/>
                  </a:lnTo>
                  <a:lnTo>
                    <a:pt x="298" y="157"/>
                  </a:lnTo>
                  <a:lnTo>
                    <a:pt x="298" y="158"/>
                  </a:lnTo>
                  <a:lnTo>
                    <a:pt x="298" y="159"/>
                  </a:lnTo>
                  <a:lnTo>
                    <a:pt x="297" y="159"/>
                  </a:lnTo>
                  <a:lnTo>
                    <a:pt x="295" y="157"/>
                  </a:lnTo>
                  <a:lnTo>
                    <a:pt x="294" y="156"/>
                  </a:lnTo>
                  <a:lnTo>
                    <a:pt x="294" y="154"/>
                  </a:lnTo>
                  <a:lnTo>
                    <a:pt x="295" y="153"/>
                  </a:lnTo>
                  <a:lnTo>
                    <a:pt x="295" y="152"/>
                  </a:lnTo>
                  <a:lnTo>
                    <a:pt x="294" y="150"/>
                  </a:lnTo>
                  <a:lnTo>
                    <a:pt x="294" y="148"/>
                  </a:lnTo>
                  <a:lnTo>
                    <a:pt x="294" y="146"/>
                  </a:lnTo>
                  <a:lnTo>
                    <a:pt x="295" y="146"/>
                  </a:lnTo>
                  <a:lnTo>
                    <a:pt x="295" y="148"/>
                  </a:lnTo>
                  <a:lnTo>
                    <a:pt x="295" y="146"/>
                  </a:lnTo>
                  <a:lnTo>
                    <a:pt x="297" y="145"/>
                  </a:lnTo>
                  <a:lnTo>
                    <a:pt x="298" y="145"/>
                  </a:lnTo>
                  <a:lnTo>
                    <a:pt x="298" y="144"/>
                  </a:lnTo>
                  <a:lnTo>
                    <a:pt x="298" y="142"/>
                  </a:lnTo>
                  <a:lnTo>
                    <a:pt x="299" y="142"/>
                  </a:lnTo>
                  <a:lnTo>
                    <a:pt x="300" y="144"/>
                  </a:lnTo>
                  <a:lnTo>
                    <a:pt x="300" y="145"/>
                  </a:lnTo>
                  <a:lnTo>
                    <a:pt x="300" y="146"/>
                  </a:lnTo>
                  <a:lnTo>
                    <a:pt x="300" y="148"/>
                  </a:lnTo>
                  <a:lnTo>
                    <a:pt x="300" y="149"/>
                  </a:lnTo>
                  <a:lnTo>
                    <a:pt x="301" y="150"/>
                  </a:lnTo>
                  <a:lnTo>
                    <a:pt x="301" y="151"/>
                  </a:lnTo>
                  <a:lnTo>
                    <a:pt x="302" y="151"/>
                  </a:lnTo>
                  <a:lnTo>
                    <a:pt x="302" y="152"/>
                  </a:lnTo>
                  <a:lnTo>
                    <a:pt x="301" y="152"/>
                  </a:lnTo>
                  <a:lnTo>
                    <a:pt x="301" y="153"/>
                  </a:lnTo>
                  <a:lnTo>
                    <a:pt x="301" y="154"/>
                  </a:lnTo>
                  <a:lnTo>
                    <a:pt x="302" y="154"/>
                  </a:lnTo>
                  <a:lnTo>
                    <a:pt x="301" y="156"/>
                  </a:lnTo>
                  <a:lnTo>
                    <a:pt x="302" y="156"/>
                  </a:lnTo>
                  <a:lnTo>
                    <a:pt x="302" y="157"/>
                  </a:lnTo>
                  <a:lnTo>
                    <a:pt x="302" y="156"/>
                  </a:lnTo>
                  <a:lnTo>
                    <a:pt x="303" y="156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4" y="154"/>
                  </a:lnTo>
                  <a:lnTo>
                    <a:pt x="304" y="156"/>
                  </a:lnTo>
                  <a:lnTo>
                    <a:pt x="306" y="160"/>
                  </a:lnTo>
                  <a:close/>
                  <a:moveTo>
                    <a:pt x="308" y="133"/>
                  </a:moveTo>
                  <a:lnTo>
                    <a:pt x="308" y="132"/>
                  </a:lnTo>
                  <a:lnTo>
                    <a:pt x="308" y="131"/>
                  </a:lnTo>
                  <a:lnTo>
                    <a:pt x="309" y="131"/>
                  </a:lnTo>
                  <a:lnTo>
                    <a:pt x="308" y="131"/>
                  </a:lnTo>
                  <a:lnTo>
                    <a:pt x="309" y="129"/>
                  </a:lnTo>
                  <a:lnTo>
                    <a:pt x="310" y="131"/>
                  </a:lnTo>
                  <a:lnTo>
                    <a:pt x="309" y="129"/>
                  </a:lnTo>
                  <a:lnTo>
                    <a:pt x="309" y="128"/>
                  </a:lnTo>
                  <a:lnTo>
                    <a:pt x="310" y="128"/>
                  </a:lnTo>
                  <a:lnTo>
                    <a:pt x="309" y="127"/>
                  </a:lnTo>
                  <a:lnTo>
                    <a:pt x="310" y="127"/>
                  </a:lnTo>
                  <a:lnTo>
                    <a:pt x="311" y="127"/>
                  </a:lnTo>
                  <a:lnTo>
                    <a:pt x="311" y="128"/>
                  </a:lnTo>
                  <a:lnTo>
                    <a:pt x="312" y="127"/>
                  </a:lnTo>
                  <a:lnTo>
                    <a:pt x="311" y="127"/>
                  </a:lnTo>
                  <a:lnTo>
                    <a:pt x="309" y="126"/>
                  </a:lnTo>
                  <a:lnTo>
                    <a:pt x="308" y="126"/>
                  </a:lnTo>
                  <a:lnTo>
                    <a:pt x="309" y="126"/>
                  </a:lnTo>
                  <a:lnTo>
                    <a:pt x="310" y="126"/>
                  </a:lnTo>
                  <a:lnTo>
                    <a:pt x="311" y="126"/>
                  </a:lnTo>
                  <a:lnTo>
                    <a:pt x="311" y="125"/>
                  </a:lnTo>
                  <a:lnTo>
                    <a:pt x="310" y="125"/>
                  </a:lnTo>
                  <a:lnTo>
                    <a:pt x="310" y="124"/>
                  </a:lnTo>
                  <a:lnTo>
                    <a:pt x="309" y="124"/>
                  </a:lnTo>
                  <a:lnTo>
                    <a:pt x="310" y="124"/>
                  </a:lnTo>
                  <a:lnTo>
                    <a:pt x="310" y="123"/>
                  </a:lnTo>
                  <a:lnTo>
                    <a:pt x="310" y="121"/>
                  </a:lnTo>
                  <a:lnTo>
                    <a:pt x="309" y="121"/>
                  </a:lnTo>
                  <a:lnTo>
                    <a:pt x="310" y="120"/>
                  </a:lnTo>
                  <a:lnTo>
                    <a:pt x="309" y="120"/>
                  </a:lnTo>
                  <a:lnTo>
                    <a:pt x="309" y="119"/>
                  </a:lnTo>
                  <a:lnTo>
                    <a:pt x="310" y="119"/>
                  </a:lnTo>
                  <a:lnTo>
                    <a:pt x="309" y="119"/>
                  </a:lnTo>
                  <a:lnTo>
                    <a:pt x="309" y="118"/>
                  </a:lnTo>
                  <a:lnTo>
                    <a:pt x="309" y="117"/>
                  </a:lnTo>
                  <a:lnTo>
                    <a:pt x="310" y="117"/>
                  </a:lnTo>
                  <a:lnTo>
                    <a:pt x="310" y="118"/>
                  </a:lnTo>
                  <a:lnTo>
                    <a:pt x="310" y="117"/>
                  </a:lnTo>
                  <a:lnTo>
                    <a:pt x="311" y="117"/>
                  </a:lnTo>
                  <a:lnTo>
                    <a:pt x="311" y="118"/>
                  </a:lnTo>
                  <a:lnTo>
                    <a:pt x="312" y="119"/>
                  </a:lnTo>
                  <a:lnTo>
                    <a:pt x="314" y="119"/>
                  </a:lnTo>
                  <a:lnTo>
                    <a:pt x="314" y="118"/>
                  </a:lnTo>
                  <a:lnTo>
                    <a:pt x="314" y="119"/>
                  </a:lnTo>
                  <a:lnTo>
                    <a:pt x="315" y="118"/>
                  </a:lnTo>
                  <a:lnTo>
                    <a:pt x="315" y="117"/>
                  </a:lnTo>
                  <a:lnTo>
                    <a:pt x="315" y="118"/>
                  </a:lnTo>
                  <a:lnTo>
                    <a:pt x="315" y="119"/>
                  </a:lnTo>
                  <a:lnTo>
                    <a:pt x="315" y="120"/>
                  </a:lnTo>
                  <a:lnTo>
                    <a:pt x="314" y="120"/>
                  </a:lnTo>
                  <a:lnTo>
                    <a:pt x="314" y="121"/>
                  </a:lnTo>
                  <a:lnTo>
                    <a:pt x="314" y="123"/>
                  </a:lnTo>
                  <a:lnTo>
                    <a:pt x="314" y="124"/>
                  </a:lnTo>
                  <a:lnTo>
                    <a:pt x="315" y="124"/>
                  </a:lnTo>
                  <a:lnTo>
                    <a:pt x="315" y="123"/>
                  </a:lnTo>
                  <a:lnTo>
                    <a:pt x="315" y="124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4" y="128"/>
                  </a:lnTo>
                  <a:lnTo>
                    <a:pt x="314" y="131"/>
                  </a:lnTo>
                  <a:lnTo>
                    <a:pt x="312" y="131"/>
                  </a:lnTo>
                  <a:lnTo>
                    <a:pt x="312" y="132"/>
                  </a:lnTo>
                  <a:lnTo>
                    <a:pt x="311" y="132"/>
                  </a:lnTo>
                  <a:lnTo>
                    <a:pt x="312" y="133"/>
                  </a:lnTo>
                  <a:lnTo>
                    <a:pt x="311" y="133"/>
                  </a:lnTo>
                  <a:lnTo>
                    <a:pt x="311" y="134"/>
                  </a:lnTo>
                  <a:lnTo>
                    <a:pt x="310" y="134"/>
                  </a:lnTo>
                  <a:lnTo>
                    <a:pt x="310" y="133"/>
                  </a:lnTo>
                  <a:lnTo>
                    <a:pt x="311" y="133"/>
                  </a:lnTo>
                  <a:lnTo>
                    <a:pt x="310" y="133"/>
                  </a:lnTo>
                  <a:lnTo>
                    <a:pt x="309" y="133"/>
                  </a:lnTo>
                  <a:lnTo>
                    <a:pt x="308" y="133"/>
                  </a:lnTo>
                  <a:close/>
                  <a:moveTo>
                    <a:pt x="311" y="210"/>
                  </a:moveTo>
                  <a:lnTo>
                    <a:pt x="312" y="210"/>
                  </a:lnTo>
                  <a:lnTo>
                    <a:pt x="312" y="211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10" y="211"/>
                  </a:lnTo>
                  <a:lnTo>
                    <a:pt x="311" y="210"/>
                  </a:lnTo>
                  <a:close/>
                  <a:moveTo>
                    <a:pt x="295" y="143"/>
                  </a:moveTo>
                  <a:lnTo>
                    <a:pt x="295" y="144"/>
                  </a:lnTo>
                  <a:lnTo>
                    <a:pt x="297" y="144"/>
                  </a:lnTo>
                  <a:lnTo>
                    <a:pt x="295" y="144"/>
                  </a:lnTo>
                  <a:lnTo>
                    <a:pt x="297" y="145"/>
                  </a:lnTo>
                  <a:lnTo>
                    <a:pt x="295" y="145"/>
                  </a:lnTo>
                  <a:lnTo>
                    <a:pt x="295" y="144"/>
                  </a:lnTo>
                  <a:lnTo>
                    <a:pt x="295" y="143"/>
                  </a:lnTo>
                  <a:close/>
                  <a:moveTo>
                    <a:pt x="306" y="132"/>
                  </a:moveTo>
                  <a:lnTo>
                    <a:pt x="307" y="132"/>
                  </a:lnTo>
                  <a:lnTo>
                    <a:pt x="307" y="133"/>
                  </a:lnTo>
                  <a:lnTo>
                    <a:pt x="308" y="133"/>
                  </a:lnTo>
                  <a:lnTo>
                    <a:pt x="308" y="134"/>
                  </a:lnTo>
                  <a:lnTo>
                    <a:pt x="309" y="134"/>
                  </a:lnTo>
                  <a:lnTo>
                    <a:pt x="308" y="134"/>
                  </a:lnTo>
                  <a:lnTo>
                    <a:pt x="307" y="134"/>
                  </a:lnTo>
                  <a:lnTo>
                    <a:pt x="307" y="133"/>
                  </a:lnTo>
                  <a:lnTo>
                    <a:pt x="306" y="13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10">
              <a:extLst>
                <a:ext uri="{FF2B5EF4-FFF2-40B4-BE49-F238E27FC236}">
                  <a16:creationId xmlns:a16="http://schemas.microsoft.com/office/drawing/2014/main" id="{DD4AD91D-972F-03D1-C28C-EAC4A520A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072" y="1256828"/>
              <a:ext cx="354084" cy="318817"/>
            </a:xfrm>
            <a:custGeom>
              <a:avLst/>
              <a:gdLst>
                <a:gd name="T0" fmla="*/ 5 w 251"/>
                <a:gd name="T1" fmla="*/ 194 h 226"/>
                <a:gd name="T2" fmla="*/ 5 w 251"/>
                <a:gd name="T3" fmla="*/ 189 h 226"/>
                <a:gd name="T4" fmla="*/ 11 w 251"/>
                <a:gd name="T5" fmla="*/ 179 h 226"/>
                <a:gd name="T6" fmla="*/ 14 w 251"/>
                <a:gd name="T7" fmla="*/ 176 h 226"/>
                <a:gd name="T8" fmla="*/ 21 w 251"/>
                <a:gd name="T9" fmla="*/ 170 h 226"/>
                <a:gd name="T10" fmla="*/ 23 w 251"/>
                <a:gd name="T11" fmla="*/ 160 h 226"/>
                <a:gd name="T12" fmla="*/ 24 w 251"/>
                <a:gd name="T13" fmla="*/ 156 h 226"/>
                <a:gd name="T14" fmla="*/ 29 w 251"/>
                <a:gd name="T15" fmla="*/ 153 h 226"/>
                <a:gd name="T16" fmla="*/ 28 w 251"/>
                <a:gd name="T17" fmla="*/ 149 h 226"/>
                <a:gd name="T18" fmla="*/ 34 w 251"/>
                <a:gd name="T19" fmla="*/ 137 h 226"/>
                <a:gd name="T20" fmla="*/ 39 w 251"/>
                <a:gd name="T21" fmla="*/ 130 h 226"/>
                <a:gd name="T22" fmla="*/ 40 w 251"/>
                <a:gd name="T23" fmla="*/ 125 h 226"/>
                <a:gd name="T24" fmla="*/ 39 w 251"/>
                <a:gd name="T25" fmla="*/ 126 h 226"/>
                <a:gd name="T26" fmla="*/ 37 w 251"/>
                <a:gd name="T27" fmla="*/ 127 h 226"/>
                <a:gd name="T28" fmla="*/ 33 w 251"/>
                <a:gd name="T29" fmla="*/ 133 h 226"/>
                <a:gd name="T30" fmla="*/ 38 w 251"/>
                <a:gd name="T31" fmla="*/ 125 h 226"/>
                <a:gd name="T32" fmla="*/ 46 w 251"/>
                <a:gd name="T33" fmla="*/ 119 h 226"/>
                <a:gd name="T34" fmla="*/ 53 w 251"/>
                <a:gd name="T35" fmla="*/ 111 h 226"/>
                <a:gd name="T36" fmla="*/ 61 w 251"/>
                <a:gd name="T37" fmla="*/ 103 h 226"/>
                <a:gd name="T38" fmla="*/ 65 w 251"/>
                <a:gd name="T39" fmla="*/ 99 h 226"/>
                <a:gd name="T40" fmla="*/ 69 w 251"/>
                <a:gd name="T41" fmla="*/ 91 h 226"/>
                <a:gd name="T42" fmla="*/ 69 w 251"/>
                <a:gd name="T43" fmla="*/ 86 h 226"/>
                <a:gd name="T44" fmla="*/ 70 w 251"/>
                <a:gd name="T45" fmla="*/ 74 h 226"/>
                <a:gd name="T46" fmla="*/ 73 w 251"/>
                <a:gd name="T47" fmla="*/ 66 h 226"/>
                <a:gd name="T48" fmla="*/ 79 w 251"/>
                <a:gd name="T49" fmla="*/ 54 h 226"/>
                <a:gd name="T50" fmla="*/ 81 w 251"/>
                <a:gd name="T51" fmla="*/ 46 h 226"/>
                <a:gd name="T52" fmla="*/ 88 w 251"/>
                <a:gd name="T53" fmla="*/ 41 h 226"/>
                <a:gd name="T54" fmla="*/ 108 w 251"/>
                <a:gd name="T55" fmla="*/ 25 h 226"/>
                <a:gd name="T56" fmla="*/ 114 w 251"/>
                <a:gd name="T57" fmla="*/ 10 h 226"/>
                <a:gd name="T58" fmla="*/ 120 w 251"/>
                <a:gd name="T59" fmla="*/ 0 h 226"/>
                <a:gd name="T60" fmla="*/ 137 w 251"/>
                <a:gd name="T61" fmla="*/ 0 h 226"/>
                <a:gd name="T62" fmla="*/ 154 w 251"/>
                <a:gd name="T63" fmla="*/ 0 h 226"/>
                <a:gd name="T64" fmla="*/ 166 w 251"/>
                <a:gd name="T65" fmla="*/ 0 h 226"/>
                <a:gd name="T66" fmla="*/ 182 w 251"/>
                <a:gd name="T67" fmla="*/ 0 h 226"/>
                <a:gd name="T68" fmla="*/ 199 w 251"/>
                <a:gd name="T69" fmla="*/ 0 h 226"/>
                <a:gd name="T70" fmla="*/ 216 w 251"/>
                <a:gd name="T71" fmla="*/ 0 h 226"/>
                <a:gd name="T72" fmla="*/ 233 w 251"/>
                <a:gd name="T73" fmla="*/ 0 h 226"/>
                <a:gd name="T74" fmla="*/ 248 w 251"/>
                <a:gd name="T75" fmla="*/ 0 h 226"/>
                <a:gd name="T76" fmla="*/ 251 w 251"/>
                <a:gd name="T77" fmla="*/ 12 h 226"/>
                <a:gd name="T78" fmla="*/ 251 w 251"/>
                <a:gd name="T79" fmla="*/ 36 h 226"/>
                <a:gd name="T80" fmla="*/ 251 w 251"/>
                <a:gd name="T81" fmla="*/ 54 h 226"/>
                <a:gd name="T82" fmla="*/ 233 w 251"/>
                <a:gd name="T83" fmla="*/ 55 h 226"/>
                <a:gd name="T84" fmla="*/ 209 w 251"/>
                <a:gd name="T85" fmla="*/ 55 h 226"/>
                <a:gd name="T86" fmla="*/ 186 w 251"/>
                <a:gd name="T87" fmla="*/ 55 h 226"/>
                <a:gd name="T88" fmla="*/ 162 w 251"/>
                <a:gd name="T89" fmla="*/ 55 h 226"/>
                <a:gd name="T90" fmla="*/ 153 w 251"/>
                <a:gd name="T91" fmla="*/ 68 h 226"/>
                <a:gd name="T92" fmla="*/ 153 w 251"/>
                <a:gd name="T93" fmla="*/ 87 h 226"/>
                <a:gd name="T94" fmla="*/ 153 w 251"/>
                <a:gd name="T95" fmla="*/ 108 h 226"/>
                <a:gd name="T96" fmla="*/ 153 w 251"/>
                <a:gd name="T97" fmla="*/ 127 h 226"/>
                <a:gd name="T98" fmla="*/ 142 w 251"/>
                <a:gd name="T99" fmla="*/ 143 h 226"/>
                <a:gd name="T100" fmla="*/ 122 w 251"/>
                <a:gd name="T101" fmla="*/ 153 h 226"/>
                <a:gd name="T102" fmla="*/ 121 w 251"/>
                <a:gd name="T103" fmla="*/ 186 h 226"/>
                <a:gd name="T104" fmla="*/ 101 w 251"/>
                <a:gd name="T105" fmla="*/ 208 h 226"/>
                <a:gd name="T106" fmla="*/ 33 w 251"/>
                <a:gd name="T107" fmla="*/ 208 h 226"/>
                <a:gd name="T108" fmla="*/ 4 w 251"/>
                <a:gd name="T109" fmla="*/ 210 h 226"/>
                <a:gd name="T110" fmla="*/ 0 w 251"/>
                <a:gd name="T111" fmla="*/ 223 h 226"/>
                <a:gd name="T112" fmla="*/ 3 w 251"/>
                <a:gd name="T113" fmla="*/ 20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1" h="226">
                  <a:moveTo>
                    <a:pt x="3" y="204"/>
                  </a:moveTo>
                  <a:lnTo>
                    <a:pt x="3" y="203"/>
                  </a:lnTo>
                  <a:lnTo>
                    <a:pt x="4" y="198"/>
                  </a:lnTo>
                  <a:lnTo>
                    <a:pt x="5" y="197"/>
                  </a:lnTo>
                  <a:lnTo>
                    <a:pt x="4" y="196"/>
                  </a:lnTo>
                  <a:lnTo>
                    <a:pt x="5" y="195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89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1" y="180"/>
                  </a:lnTo>
                  <a:lnTo>
                    <a:pt x="11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3" y="177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7" y="176"/>
                  </a:lnTo>
                  <a:lnTo>
                    <a:pt x="19" y="175"/>
                  </a:lnTo>
                  <a:lnTo>
                    <a:pt x="19" y="175"/>
                  </a:lnTo>
                  <a:lnTo>
                    <a:pt x="20" y="174"/>
                  </a:lnTo>
                  <a:lnTo>
                    <a:pt x="21" y="170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2" y="168"/>
                  </a:lnTo>
                  <a:lnTo>
                    <a:pt x="23" y="167"/>
                  </a:lnTo>
                  <a:lnTo>
                    <a:pt x="23" y="164"/>
                  </a:lnTo>
                  <a:lnTo>
                    <a:pt x="23" y="162"/>
                  </a:lnTo>
                  <a:lnTo>
                    <a:pt x="23" y="161"/>
                  </a:lnTo>
                  <a:lnTo>
                    <a:pt x="23" y="160"/>
                  </a:lnTo>
                  <a:lnTo>
                    <a:pt x="24" y="160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24" y="158"/>
                  </a:lnTo>
                  <a:lnTo>
                    <a:pt x="24" y="158"/>
                  </a:lnTo>
                  <a:lnTo>
                    <a:pt x="24" y="158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5" y="156"/>
                  </a:lnTo>
                  <a:lnTo>
                    <a:pt x="25" y="156"/>
                  </a:lnTo>
                  <a:lnTo>
                    <a:pt x="27" y="156"/>
                  </a:lnTo>
                  <a:lnTo>
                    <a:pt x="28" y="155"/>
                  </a:lnTo>
                  <a:lnTo>
                    <a:pt x="28" y="154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29" y="151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8" y="150"/>
                  </a:lnTo>
                  <a:lnTo>
                    <a:pt x="28" y="149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1" y="142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1"/>
                  </a:lnTo>
                  <a:lnTo>
                    <a:pt x="34" y="138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6" y="135"/>
                  </a:lnTo>
                  <a:lnTo>
                    <a:pt x="36" y="134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9" y="130"/>
                  </a:lnTo>
                  <a:lnTo>
                    <a:pt x="39" y="130"/>
                  </a:lnTo>
                  <a:lnTo>
                    <a:pt x="39" y="129"/>
                  </a:lnTo>
                  <a:lnTo>
                    <a:pt x="39" y="129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6"/>
                  </a:lnTo>
                  <a:lnTo>
                    <a:pt x="40" y="12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36" y="128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4" y="131"/>
                  </a:lnTo>
                  <a:lnTo>
                    <a:pt x="33" y="133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36" y="128"/>
                  </a:lnTo>
                  <a:lnTo>
                    <a:pt x="37" y="126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8" y="124"/>
                  </a:lnTo>
                  <a:lnTo>
                    <a:pt x="40" y="122"/>
                  </a:lnTo>
                  <a:lnTo>
                    <a:pt x="41" y="121"/>
                  </a:lnTo>
                  <a:lnTo>
                    <a:pt x="42" y="121"/>
                  </a:lnTo>
                  <a:lnTo>
                    <a:pt x="42" y="120"/>
                  </a:lnTo>
                  <a:lnTo>
                    <a:pt x="44" y="120"/>
                  </a:lnTo>
                  <a:lnTo>
                    <a:pt x="45" y="12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47" y="117"/>
                  </a:lnTo>
                  <a:lnTo>
                    <a:pt x="48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50" y="113"/>
                  </a:lnTo>
                  <a:lnTo>
                    <a:pt x="53" y="111"/>
                  </a:lnTo>
                  <a:lnTo>
                    <a:pt x="54" y="110"/>
                  </a:lnTo>
                  <a:lnTo>
                    <a:pt x="56" y="107"/>
                  </a:lnTo>
                  <a:lnTo>
                    <a:pt x="57" y="105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61" y="103"/>
                  </a:lnTo>
                  <a:lnTo>
                    <a:pt x="62" y="103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4" y="100"/>
                  </a:lnTo>
                  <a:lnTo>
                    <a:pt x="65" y="100"/>
                  </a:lnTo>
                  <a:lnTo>
                    <a:pt x="65" y="99"/>
                  </a:lnTo>
                  <a:lnTo>
                    <a:pt x="66" y="99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9" y="88"/>
                  </a:lnTo>
                  <a:lnTo>
                    <a:pt x="67" y="88"/>
                  </a:lnTo>
                  <a:lnTo>
                    <a:pt x="69" y="88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7" y="82"/>
                  </a:lnTo>
                  <a:lnTo>
                    <a:pt x="67" y="80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70" y="74"/>
                  </a:lnTo>
                  <a:lnTo>
                    <a:pt x="71" y="71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3" y="68"/>
                  </a:lnTo>
                  <a:lnTo>
                    <a:pt x="73" y="67"/>
                  </a:lnTo>
                  <a:lnTo>
                    <a:pt x="73" y="67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4" y="62"/>
                  </a:lnTo>
                  <a:lnTo>
                    <a:pt x="76" y="59"/>
                  </a:lnTo>
                  <a:lnTo>
                    <a:pt x="78" y="58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2" y="45"/>
                  </a:lnTo>
                  <a:lnTo>
                    <a:pt x="84" y="45"/>
                  </a:lnTo>
                  <a:lnTo>
                    <a:pt x="87" y="43"/>
                  </a:lnTo>
                  <a:lnTo>
                    <a:pt x="87" y="42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91" y="40"/>
                  </a:lnTo>
                  <a:lnTo>
                    <a:pt x="92" y="40"/>
                  </a:lnTo>
                  <a:lnTo>
                    <a:pt x="96" y="38"/>
                  </a:lnTo>
                  <a:lnTo>
                    <a:pt x="100" y="34"/>
                  </a:lnTo>
                  <a:lnTo>
                    <a:pt x="105" y="32"/>
                  </a:lnTo>
                  <a:lnTo>
                    <a:pt x="106" y="30"/>
                  </a:lnTo>
                  <a:lnTo>
                    <a:pt x="108" y="26"/>
                  </a:lnTo>
                  <a:lnTo>
                    <a:pt x="108" y="25"/>
                  </a:lnTo>
                  <a:lnTo>
                    <a:pt x="109" y="21"/>
                  </a:lnTo>
                  <a:lnTo>
                    <a:pt x="111" y="20"/>
                  </a:lnTo>
                  <a:lnTo>
                    <a:pt x="111" y="16"/>
                  </a:lnTo>
                  <a:lnTo>
                    <a:pt x="112" y="15"/>
                  </a:lnTo>
                  <a:lnTo>
                    <a:pt x="114" y="11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6" y="5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7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9" y="0"/>
                  </a:lnTo>
                  <a:lnTo>
                    <a:pt x="201" y="0"/>
                  </a:lnTo>
                  <a:lnTo>
                    <a:pt x="204" y="0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2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5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1" y="2"/>
                  </a:lnTo>
                  <a:lnTo>
                    <a:pt x="251" y="5"/>
                  </a:lnTo>
                  <a:lnTo>
                    <a:pt x="251" y="9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3"/>
                  </a:lnTo>
                  <a:lnTo>
                    <a:pt x="251" y="16"/>
                  </a:lnTo>
                  <a:lnTo>
                    <a:pt x="251" y="18"/>
                  </a:lnTo>
                  <a:lnTo>
                    <a:pt x="251" y="21"/>
                  </a:lnTo>
                  <a:lnTo>
                    <a:pt x="251" y="25"/>
                  </a:lnTo>
                  <a:lnTo>
                    <a:pt x="251" y="28"/>
                  </a:lnTo>
                  <a:lnTo>
                    <a:pt x="251" y="33"/>
                  </a:lnTo>
                  <a:lnTo>
                    <a:pt x="251" y="36"/>
                  </a:lnTo>
                  <a:lnTo>
                    <a:pt x="251" y="40"/>
                  </a:lnTo>
                  <a:lnTo>
                    <a:pt x="251" y="43"/>
                  </a:lnTo>
                  <a:lnTo>
                    <a:pt x="251" y="46"/>
                  </a:lnTo>
                  <a:lnTo>
                    <a:pt x="251" y="49"/>
                  </a:lnTo>
                  <a:lnTo>
                    <a:pt x="251" y="51"/>
                  </a:lnTo>
                  <a:lnTo>
                    <a:pt x="251" y="52"/>
                  </a:lnTo>
                  <a:lnTo>
                    <a:pt x="251" y="53"/>
                  </a:lnTo>
                  <a:lnTo>
                    <a:pt x="251" y="54"/>
                  </a:lnTo>
                  <a:lnTo>
                    <a:pt x="251" y="55"/>
                  </a:lnTo>
                  <a:lnTo>
                    <a:pt x="251" y="55"/>
                  </a:lnTo>
                  <a:lnTo>
                    <a:pt x="249" y="55"/>
                  </a:lnTo>
                  <a:lnTo>
                    <a:pt x="246" y="55"/>
                  </a:lnTo>
                  <a:lnTo>
                    <a:pt x="242" y="55"/>
                  </a:lnTo>
                  <a:lnTo>
                    <a:pt x="240" y="55"/>
                  </a:lnTo>
                  <a:lnTo>
                    <a:pt x="237" y="55"/>
                  </a:lnTo>
                  <a:lnTo>
                    <a:pt x="233" y="55"/>
                  </a:lnTo>
                  <a:lnTo>
                    <a:pt x="231" y="55"/>
                  </a:lnTo>
                  <a:lnTo>
                    <a:pt x="228" y="55"/>
                  </a:lnTo>
                  <a:lnTo>
                    <a:pt x="224" y="55"/>
                  </a:lnTo>
                  <a:lnTo>
                    <a:pt x="222" y="55"/>
                  </a:lnTo>
                  <a:lnTo>
                    <a:pt x="218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09" y="55"/>
                  </a:lnTo>
                  <a:lnTo>
                    <a:pt x="206" y="55"/>
                  </a:lnTo>
                  <a:lnTo>
                    <a:pt x="204" y="55"/>
                  </a:lnTo>
                  <a:lnTo>
                    <a:pt x="200" y="55"/>
                  </a:lnTo>
                  <a:lnTo>
                    <a:pt x="198" y="55"/>
                  </a:lnTo>
                  <a:lnTo>
                    <a:pt x="195" y="55"/>
                  </a:lnTo>
                  <a:lnTo>
                    <a:pt x="191" y="55"/>
                  </a:lnTo>
                  <a:lnTo>
                    <a:pt x="189" y="55"/>
                  </a:lnTo>
                  <a:lnTo>
                    <a:pt x="186" y="55"/>
                  </a:lnTo>
                  <a:lnTo>
                    <a:pt x="182" y="55"/>
                  </a:lnTo>
                  <a:lnTo>
                    <a:pt x="180" y="55"/>
                  </a:lnTo>
                  <a:lnTo>
                    <a:pt x="176" y="55"/>
                  </a:lnTo>
                  <a:lnTo>
                    <a:pt x="173" y="55"/>
                  </a:lnTo>
                  <a:lnTo>
                    <a:pt x="171" y="55"/>
                  </a:lnTo>
                  <a:lnTo>
                    <a:pt x="167" y="55"/>
                  </a:lnTo>
                  <a:lnTo>
                    <a:pt x="164" y="55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5" y="55"/>
                  </a:lnTo>
                  <a:lnTo>
                    <a:pt x="153" y="55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3" y="62"/>
                  </a:lnTo>
                  <a:lnTo>
                    <a:pt x="153" y="66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3" y="72"/>
                  </a:lnTo>
                  <a:lnTo>
                    <a:pt x="153" y="75"/>
                  </a:lnTo>
                  <a:lnTo>
                    <a:pt x="153" y="78"/>
                  </a:lnTo>
                  <a:lnTo>
                    <a:pt x="153" y="80"/>
                  </a:lnTo>
                  <a:lnTo>
                    <a:pt x="153" y="83"/>
                  </a:lnTo>
                  <a:lnTo>
                    <a:pt x="153" y="85"/>
                  </a:lnTo>
                  <a:lnTo>
                    <a:pt x="153" y="87"/>
                  </a:lnTo>
                  <a:lnTo>
                    <a:pt x="153" y="89"/>
                  </a:lnTo>
                  <a:lnTo>
                    <a:pt x="153" y="93"/>
                  </a:lnTo>
                  <a:lnTo>
                    <a:pt x="153" y="95"/>
                  </a:lnTo>
                  <a:lnTo>
                    <a:pt x="153" y="97"/>
                  </a:lnTo>
                  <a:lnTo>
                    <a:pt x="153" y="100"/>
                  </a:lnTo>
                  <a:lnTo>
                    <a:pt x="153" y="102"/>
                  </a:lnTo>
                  <a:lnTo>
                    <a:pt x="153" y="105"/>
                  </a:lnTo>
                  <a:lnTo>
                    <a:pt x="153" y="108"/>
                  </a:lnTo>
                  <a:lnTo>
                    <a:pt x="153" y="110"/>
                  </a:lnTo>
                  <a:lnTo>
                    <a:pt x="153" y="112"/>
                  </a:lnTo>
                  <a:lnTo>
                    <a:pt x="153" y="114"/>
                  </a:lnTo>
                  <a:lnTo>
                    <a:pt x="153" y="118"/>
                  </a:lnTo>
                  <a:lnTo>
                    <a:pt x="153" y="120"/>
                  </a:lnTo>
                  <a:lnTo>
                    <a:pt x="153" y="122"/>
                  </a:lnTo>
                  <a:lnTo>
                    <a:pt x="153" y="125"/>
                  </a:lnTo>
                  <a:lnTo>
                    <a:pt x="153" y="127"/>
                  </a:lnTo>
                  <a:lnTo>
                    <a:pt x="153" y="129"/>
                  </a:lnTo>
                  <a:lnTo>
                    <a:pt x="153" y="133"/>
                  </a:lnTo>
                  <a:lnTo>
                    <a:pt x="153" y="135"/>
                  </a:lnTo>
                  <a:lnTo>
                    <a:pt x="153" y="137"/>
                  </a:lnTo>
                  <a:lnTo>
                    <a:pt x="153" y="138"/>
                  </a:lnTo>
                  <a:lnTo>
                    <a:pt x="151" y="138"/>
                  </a:lnTo>
                  <a:lnTo>
                    <a:pt x="149" y="139"/>
                  </a:lnTo>
                  <a:lnTo>
                    <a:pt x="142" y="143"/>
                  </a:lnTo>
                  <a:lnTo>
                    <a:pt x="141" y="143"/>
                  </a:lnTo>
                  <a:lnTo>
                    <a:pt x="137" y="144"/>
                  </a:lnTo>
                  <a:lnTo>
                    <a:pt x="134" y="144"/>
                  </a:lnTo>
                  <a:lnTo>
                    <a:pt x="132" y="146"/>
                  </a:lnTo>
                  <a:lnTo>
                    <a:pt x="129" y="149"/>
                  </a:lnTo>
                  <a:lnTo>
                    <a:pt x="125" y="151"/>
                  </a:lnTo>
                  <a:lnTo>
                    <a:pt x="122" y="153"/>
                  </a:lnTo>
                  <a:lnTo>
                    <a:pt x="122" y="153"/>
                  </a:lnTo>
                  <a:lnTo>
                    <a:pt x="120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20" y="168"/>
                  </a:lnTo>
                  <a:lnTo>
                    <a:pt x="120" y="170"/>
                  </a:lnTo>
                  <a:lnTo>
                    <a:pt x="121" y="178"/>
                  </a:lnTo>
                  <a:lnTo>
                    <a:pt x="121" y="186"/>
                  </a:lnTo>
                  <a:lnTo>
                    <a:pt x="122" y="200"/>
                  </a:lnTo>
                  <a:lnTo>
                    <a:pt x="122" y="202"/>
                  </a:lnTo>
                  <a:lnTo>
                    <a:pt x="122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3" y="208"/>
                  </a:lnTo>
                  <a:lnTo>
                    <a:pt x="108" y="208"/>
                  </a:lnTo>
                  <a:lnTo>
                    <a:pt x="101" y="208"/>
                  </a:lnTo>
                  <a:lnTo>
                    <a:pt x="92" y="208"/>
                  </a:lnTo>
                  <a:lnTo>
                    <a:pt x="84" y="208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3" y="208"/>
                  </a:lnTo>
                  <a:lnTo>
                    <a:pt x="53" y="208"/>
                  </a:lnTo>
                  <a:lnTo>
                    <a:pt x="42" y="208"/>
                  </a:lnTo>
                  <a:lnTo>
                    <a:pt x="33" y="208"/>
                  </a:lnTo>
                  <a:lnTo>
                    <a:pt x="25" y="208"/>
                  </a:lnTo>
                  <a:lnTo>
                    <a:pt x="19" y="208"/>
                  </a:lnTo>
                  <a:lnTo>
                    <a:pt x="13" y="208"/>
                  </a:lnTo>
                  <a:lnTo>
                    <a:pt x="9" y="208"/>
                  </a:lnTo>
                  <a:lnTo>
                    <a:pt x="8" y="208"/>
                  </a:lnTo>
                  <a:lnTo>
                    <a:pt x="5" y="208"/>
                  </a:lnTo>
                  <a:lnTo>
                    <a:pt x="5" y="208"/>
                  </a:lnTo>
                  <a:lnTo>
                    <a:pt x="4" y="210"/>
                  </a:lnTo>
                  <a:lnTo>
                    <a:pt x="4" y="213"/>
                  </a:lnTo>
                  <a:lnTo>
                    <a:pt x="2" y="217"/>
                  </a:lnTo>
                  <a:lnTo>
                    <a:pt x="2" y="218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26"/>
                  </a:lnTo>
                  <a:lnTo>
                    <a:pt x="2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2" y="217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16">
              <a:extLst>
                <a:ext uri="{FF2B5EF4-FFF2-40B4-BE49-F238E27FC236}">
                  <a16:creationId xmlns:a16="http://schemas.microsoft.com/office/drawing/2014/main" id="{BC55903A-DB36-065F-7F36-58562B85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679" y="3193709"/>
              <a:ext cx="571331" cy="550170"/>
            </a:xfrm>
            <a:custGeom>
              <a:avLst/>
              <a:gdLst>
                <a:gd name="T0" fmla="*/ 123 w 405"/>
                <a:gd name="T1" fmla="*/ 361 h 390"/>
                <a:gd name="T2" fmla="*/ 109 w 405"/>
                <a:gd name="T3" fmla="*/ 339 h 390"/>
                <a:gd name="T4" fmla="*/ 105 w 405"/>
                <a:gd name="T5" fmla="*/ 323 h 390"/>
                <a:gd name="T6" fmla="*/ 102 w 405"/>
                <a:gd name="T7" fmla="*/ 312 h 390"/>
                <a:gd name="T8" fmla="*/ 97 w 405"/>
                <a:gd name="T9" fmla="*/ 296 h 390"/>
                <a:gd name="T10" fmla="*/ 95 w 405"/>
                <a:gd name="T11" fmla="*/ 277 h 390"/>
                <a:gd name="T12" fmla="*/ 93 w 405"/>
                <a:gd name="T13" fmla="*/ 259 h 390"/>
                <a:gd name="T14" fmla="*/ 87 w 405"/>
                <a:gd name="T15" fmla="*/ 240 h 390"/>
                <a:gd name="T16" fmla="*/ 82 w 405"/>
                <a:gd name="T17" fmla="*/ 222 h 390"/>
                <a:gd name="T18" fmla="*/ 82 w 405"/>
                <a:gd name="T19" fmla="*/ 204 h 390"/>
                <a:gd name="T20" fmla="*/ 81 w 405"/>
                <a:gd name="T21" fmla="*/ 189 h 390"/>
                <a:gd name="T22" fmla="*/ 84 w 405"/>
                <a:gd name="T23" fmla="*/ 189 h 390"/>
                <a:gd name="T24" fmla="*/ 71 w 405"/>
                <a:gd name="T25" fmla="*/ 156 h 390"/>
                <a:gd name="T26" fmla="*/ 53 w 405"/>
                <a:gd name="T27" fmla="*/ 127 h 390"/>
                <a:gd name="T28" fmla="*/ 42 w 405"/>
                <a:gd name="T29" fmla="*/ 101 h 390"/>
                <a:gd name="T30" fmla="*/ 29 w 405"/>
                <a:gd name="T31" fmla="*/ 75 h 390"/>
                <a:gd name="T32" fmla="*/ 12 w 405"/>
                <a:gd name="T33" fmla="*/ 51 h 390"/>
                <a:gd name="T34" fmla="*/ 4 w 405"/>
                <a:gd name="T35" fmla="*/ 34 h 390"/>
                <a:gd name="T36" fmla="*/ 4 w 405"/>
                <a:gd name="T37" fmla="*/ 9 h 390"/>
                <a:gd name="T38" fmla="*/ 20 w 405"/>
                <a:gd name="T39" fmla="*/ 9 h 390"/>
                <a:gd name="T40" fmla="*/ 33 w 405"/>
                <a:gd name="T41" fmla="*/ 5 h 390"/>
                <a:gd name="T42" fmla="*/ 45 w 405"/>
                <a:gd name="T43" fmla="*/ 1 h 390"/>
                <a:gd name="T44" fmla="*/ 57 w 405"/>
                <a:gd name="T45" fmla="*/ 6 h 390"/>
                <a:gd name="T46" fmla="*/ 75 w 405"/>
                <a:gd name="T47" fmla="*/ 13 h 390"/>
                <a:gd name="T48" fmla="*/ 166 w 405"/>
                <a:gd name="T49" fmla="*/ 13 h 390"/>
                <a:gd name="T50" fmla="*/ 206 w 405"/>
                <a:gd name="T51" fmla="*/ 20 h 390"/>
                <a:gd name="T52" fmla="*/ 225 w 405"/>
                <a:gd name="T53" fmla="*/ 27 h 390"/>
                <a:gd name="T54" fmla="*/ 249 w 405"/>
                <a:gd name="T55" fmla="*/ 29 h 390"/>
                <a:gd name="T56" fmla="*/ 264 w 405"/>
                <a:gd name="T57" fmla="*/ 33 h 390"/>
                <a:gd name="T58" fmla="*/ 280 w 405"/>
                <a:gd name="T59" fmla="*/ 31 h 390"/>
                <a:gd name="T60" fmla="*/ 314 w 405"/>
                <a:gd name="T61" fmla="*/ 28 h 390"/>
                <a:gd name="T62" fmla="*/ 357 w 405"/>
                <a:gd name="T63" fmla="*/ 20 h 390"/>
                <a:gd name="T64" fmla="*/ 374 w 405"/>
                <a:gd name="T65" fmla="*/ 17 h 390"/>
                <a:gd name="T66" fmla="*/ 388 w 405"/>
                <a:gd name="T67" fmla="*/ 17 h 390"/>
                <a:gd name="T68" fmla="*/ 401 w 405"/>
                <a:gd name="T69" fmla="*/ 24 h 390"/>
                <a:gd name="T70" fmla="*/ 397 w 405"/>
                <a:gd name="T71" fmla="*/ 27 h 390"/>
                <a:gd name="T72" fmla="*/ 384 w 405"/>
                <a:gd name="T73" fmla="*/ 34 h 390"/>
                <a:gd name="T74" fmla="*/ 369 w 405"/>
                <a:gd name="T75" fmla="*/ 36 h 390"/>
                <a:gd name="T76" fmla="*/ 357 w 405"/>
                <a:gd name="T77" fmla="*/ 47 h 390"/>
                <a:gd name="T78" fmla="*/ 350 w 405"/>
                <a:gd name="T79" fmla="*/ 38 h 390"/>
                <a:gd name="T80" fmla="*/ 336 w 405"/>
                <a:gd name="T81" fmla="*/ 34 h 390"/>
                <a:gd name="T82" fmla="*/ 304 w 405"/>
                <a:gd name="T83" fmla="*/ 39 h 390"/>
                <a:gd name="T84" fmla="*/ 282 w 405"/>
                <a:gd name="T85" fmla="*/ 43 h 390"/>
                <a:gd name="T86" fmla="*/ 276 w 405"/>
                <a:gd name="T87" fmla="*/ 54 h 390"/>
                <a:gd name="T88" fmla="*/ 276 w 405"/>
                <a:gd name="T89" fmla="*/ 80 h 390"/>
                <a:gd name="T90" fmla="*/ 276 w 405"/>
                <a:gd name="T91" fmla="*/ 130 h 390"/>
                <a:gd name="T92" fmla="*/ 277 w 405"/>
                <a:gd name="T93" fmla="*/ 154 h 390"/>
                <a:gd name="T94" fmla="*/ 247 w 405"/>
                <a:gd name="T95" fmla="*/ 178 h 390"/>
                <a:gd name="T96" fmla="*/ 247 w 405"/>
                <a:gd name="T97" fmla="*/ 238 h 390"/>
                <a:gd name="T98" fmla="*/ 247 w 405"/>
                <a:gd name="T99" fmla="*/ 270 h 390"/>
                <a:gd name="T100" fmla="*/ 247 w 405"/>
                <a:gd name="T101" fmla="*/ 295 h 390"/>
                <a:gd name="T102" fmla="*/ 247 w 405"/>
                <a:gd name="T103" fmla="*/ 319 h 390"/>
                <a:gd name="T104" fmla="*/ 247 w 405"/>
                <a:gd name="T105" fmla="*/ 344 h 390"/>
                <a:gd name="T106" fmla="*/ 247 w 405"/>
                <a:gd name="T107" fmla="*/ 368 h 390"/>
                <a:gd name="T108" fmla="*/ 235 w 405"/>
                <a:gd name="T109" fmla="*/ 376 h 390"/>
                <a:gd name="T110" fmla="*/ 226 w 405"/>
                <a:gd name="T111" fmla="*/ 388 h 390"/>
                <a:gd name="T112" fmla="*/ 205 w 405"/>
                <a:gd name="T113" fmla="*/ 387 h 390"/>
                <a:gd name="T114" fmla="*/ 188 w 405"/>
                <a:gd name="T115" fmla="*/ 386 h 390"/>
                <a:gd name="T116" fmla="*/ 171 w 405"/>
                <a:gd name="T117" fmla="*/ 382 h 390"/>
                <a:gd name="T118" fmla="*/ 170 w 405"/>
                <a:gd name="T119" fmla="*/ 371 h 390"/>
                <a:gd name="T120" fmla="*/ 162 w 405"/>
                <a:gd name="T121" fmla="*/ 361 h 390"/>
                <a:gd name="T122" fmla="*/ 154 w 405"/>
                <a:gd name="T123" fmla="*/ 363 h 390"/>
                <a:gd name="T124" fmla="*/ 151 w 405"/>
                <a:gd name="T125" fmla="*/ 37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5" h="390">
                  <a:moveTo>
                    <a:pt x="142" y="378"/>
                  </a:moveTo>
                  <a:lnTo>
                    <a:pt x="141" y="379"/>
                  </a:lnTo>
                  <a:lnTo>
                    <a:pt x="140" y="378"/>
                  </a:lnTo>
                  <a:lnTo>
                    <a:pt x="139" y="377"/>
                  </a:lnTo>
                  <a:lnTo>
                    <a:pt x="138" y="376"/>
                  </a:lnTo>
                  <a:lnTo>
                    <a:pt x="137" y="374"/>
                  </a:lnTo>
                  <a:lnTo>
                    <a:pt x="134" y="372"/>
                  </a:lnTo>
                  <a:lnTo>
                    <a:pt x="133" y="371"/>
                  </a:lnTo>
                  <a:lnTo>
                    <a:pt x="131" y="369"/>
                  </a:lnTo>
                  <a:lnTo>
                    <a:pt x="130" y="366"/>
                  </a:lnTo>
                  <a:lnTo>
                    <a:pt x="125" y="364"/>
                  </a:lnTo>
                  <a:lnTo>
                    <a:pt x="124" y="363"/>
                  </a:lnTo>
                  <a:lnTo>
                    <a:pt x="123" y="361"/>
                  </a:lnTo>
                  <a:lnTo>
                    <a:pt x="121" y="360"/>
                  </a:lnTo>
                  <a:lnTo>
                    <a:pt x="121" y="359"/>
                  </a:lnTo>
                  <a:lnTo>
                    <a:pt x="120" y="357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7" y="353"/>
                  </a:lnTo>
                  <a:lnTo>
                    <a:pt x="115" y="349"/>
                  </a:lnTo>
                  <a:lnTo>
                    <a:pt x="114" y="348"/>
                  </a:lnTo>
                  <a:lnTo>
                    <a:pt x="114" y="346"/>
                  </a:lnTo>
                  <a:lnTo>
                    <a:pt x="110" y="340"/>
                  </a:lnTo>
                  <a:lnTo>
                    <a:pt x="110" y="339"/>
                  </a:lnTo>
                  <a:lnTo>
                    <a:pt x="109" y="339"/>
                  </a:lnTo>
                  <a:lnTo>
                    <a:pt x="108" y="337"/>
                  </a:lnTo>
                  <a:lnTo>
                    <a:pt x="107" y="336"/>
                  </a:lnTo>
                  <a:lnTo>
                    <a:pt x="107" y="335"/>
                  </a:lnTo>
                  <a:lnTo>
                    <a:pt x="107" y="332"/>
                  </a:lnTo>
                  <a:lnTo>
                    <a:pt x="106" y="332"/>
                  </a:lnTo>
                  <a:lnTo>
                    <a:pt x="106" y="331"/>
                  </a:lnTo>
                  <a:lnTo>
                    <a:pt x="106" y="330"/>
                  </a:lnTo>
                  <a:lnTo>
                    <a:pt x="106" y="328"/>
                  </a:lnTo>
                  <a:lnTo>
                    <a:pt x="106" y="327"/>
                  </a:lnTo>
                  <a:lnTo>
                    <a:pt x="106" y="326"/>
                  </a:lnTo>
                  <a:lnTo>
                    <a:pt x="105" y="326"/>
                  </a:lnTo>
                  <a:lnTo>
                    <a:pt x="105" y="324"/>
                  </a:lnTo>
                  <a:lnTo>
                    <a:pt x="105" y="323"/>
                  </a:lnTo>
                  <a:lnTo>
                    <a:pt x="105" y="322"/>
                  </a:lnTo>
                  <a:lnTo>
                    <a:pt x="104" y="322"/>
                  </a:lnTo>
                  <a:lnTo>
                    <a:pt x="104" y="321"/>
                  </a:lnTo>
                  <a:lnTo>
                    <a:pt x="102" y="321"/>
                  </a:lnTo>
                  <a:lnTo>
                    <a:pt x="102" y="320"/>
                  </a:lnTo>
                  <a:lnTo>
                    <a:pt x="101" y="318"/>
                  </a:lnTo>
                  <a:lnTo>
                    <a:pt x="101" y="317"/>
                  </a:lnTo>
                  <a:lnTo>
                    <a:pt x="101" y="315"/>
                  </a:lnTo>
                  <a:lnTo>
                    <a:pt x="101" y="314"/>
                  </a:lnTo>
                  <a:lnTo>
                    <a:pt x="100" y="314"/>
                  </a:lnTo>
                  <a:lnTo>
                    <a:pt x="100" y="313"/>
                  </a:lnTo>
                  <a:lnTo>
                    <a:pt x="101" y="312"/>
                  </a:lnTo>
                  <a:lnTo>
                    <a:pt x="102" y="312"/>
                  </a:lnTo>
                  <a:lnTo>
                    <a:pt x="102" y="313"/>
                  </a:lnTo>
                  <a:lnTo>
                    <a:pt x="104" y="311"/>
                  </a:lnTo>
                  <a:lnTo>
                    <a:pt x="102" y="310"/>
                  </a:lnTo>
                  <a:lnTo>
                    <a:pt x="102" y="309"/>
                  </a:lnTo>
                  <a:lnTo>
                    <a:pt x="102" y="306"/>
                  </a:lnTo>
                  <a:lnTo>
                    <a:pt x="101" y="305"/>
                  </a:lnTo>
                  <a:lnTo>
                    <a:pt x="100" y="304"/>
                  </a:lnTo>
                  <a:lnTo>
                    <a:pt x="99" y="303"/>
                  </a:lnTo>
                  <a:lnTo>
                    <a:pt x="98" y="302"/>
                  </a:lnTo>
                  <a:lnTo>
                    <a:pt x="97" y="302"/>
                  </a:lnTo>
                  <a:lnTo>
                    <a:pt x="97" y="299"/>
                  </a:lnTo>
                  <a:lnTo>
                    <a:pt x="97" y="297"/>
                  </a:lnTo>
                  <a:lnTo>
                    <a:pt x="97" y="296"/>
                  </a:lnTo>
                  <a:lnTo>
                    <a:pt x="97" y="295"/>
                  </a:lnTo>
                  <a:lnTo>
                    <a:pt x="98" y="294"/>
                  </a:lnTo>
                  <a:lnTo>
                    <a:pt x="98" y="293"/>
                  </a:lnTo>
                  <a:lnTo>
                    <a:pt x="97" y="292"/>
                  </a:lnTo>
                  <a:lnTo>
                    <a:pt x="97" y="290"/>
                  </a:lnTo>
                  <a:lnTo>
                    <a:pt x="96" y="288"/>
                  </a:lnTo>
                  <a:lnTo>
                    <a:pt x="96" y="287"/>
                  </a:lnTo>
                  <a:lnTo>
                    <a:pt x="96" y="286"/>
                  </a:lnTo>
                  <a:lnTo>
                    <a:pt x="93" y="284"/>
                  </a:lnTo>
                  <a:lnTo>
                    <a:pt x="93" y="282"/>
                  </a:lnTo>
                  <a:lnTo>
                    <a:pt x="93" y="281"/>
                  </a:lnTo>
                  <a:lnTo>
                    <a:pt x="93" y="279"/>
                  </a:lnTo>
                  <a:lnTo>
                    <a:pt x="95" y="277"/>
                  </a:lnTo>
                  <a:lnTo>
                    <a:pt x="95" y="276"/>
                  </a:lnTo>
                  <a:lnTo>
                    <a:pt x="95" y="274"/>
                  </a:lnTo>
                  <a:lnTo>
                    <a:pt x="93" y="274"/>
                  </a:lnTo>
                  <a:lnTo>
                    <a:pt x="93" y="273"/>
                  </a:lnTo>
                  <a:lnTo>
                    <a:pt x="93" y="272"/>
                  </a:lnTo>
                  <a:lnTo>
                    <a:pt x="92" y="270"/>
                  </a:lnTo>
                  <a:lnTo>
                    <a:pt x="92" y="269"/>
                  </a:lnTo>
                  <a:lnTo>
                    <a:pt x="92" y="267"/>
                  </a:lnTo>
                  <a:lnTo>
                    <a:pt x="93" y="264"/>
                  </a:lnTo>
                  <a:lnTo>
                    <a:pt x="93" y="263"/>
                  </a:lnTo>
                  <a:lnTo>
                    <a:pt x="93" y="261"/>
                  </a:lnTo>
                  <a:lnTo>
                    <a:pt x="93" y="260"/>
                  </a:lnTo>
                  <a:lnTo>
                    <a:pt x="93" y="259"/>
                  </a:lnTo>
                  <a:lnTo>
                    <a:pt x="93" y="257"/>
                  </a:lnTo>
                  <a:lnTo>
                    <a:pt x="92" y="256"/>
                  </a:lnTo>
                  <a:lnTo>
                    <a:pt x="92" y="255"/>
                  </a:lnTo>
                  <a:lnTo>
                    <a:pt x="92" y="253"/>
                  </a:lnTo>
                  <a:lnTo>
                    <a:pt x="91" y="252"/>
                  </a:lnTo>
                  <a:lnTo>
                    <a:pt x="90" y="248"/>
                  </a:lnTo>
                  <a:lnTo>
                    <a:pt x="89" y="247"/>
                  </a:lnTo>
                  <a:lnTo>
                    <a:pt x="88" y="246"/>
                  </a:lnTo>
                  <a:lnTo>
                    <a:pt x="88" y="245"/>
                  </a:lnTo>
                  <a:lnTo>
                    <a:pt x="87" y="244"/>
                  </a:lnTo>
                  <a:lnTo>
                    <a:pt x="87" y="243"/>
                  </a:lnTo>
                  <a:lnTo>
                    <a:pt x="87" y="242"/>
                  </a:lnTo>
                  <a:lnTo>
                    <a:pt x="87" y="240"/>
                  </a:lnTo>
                  <a:lnTo>
                    <a:pt x="87" y="239"/>
                  </a:lnTo>
                  <a:lnTo>
                    <a:pt x="85" y="238"/>
                  </a:lnTo>
                  <a:lnTo>
                    <a:pt x="85" y="237"/>
                  </a:lnTo>
                  <a:lnTo>
                    <a:pt x="83" y="234"/>
                  </a:lnTo>
                  <a:lnTo>
                    <a:pt x="83" y="231"/>
                  </a:lnTo>
                  <a:lnTo>
                    <a:pt x="82" y="230"/>
                  </a:lnTo>
                  <a:lnTo>
                    <a:pt x="82" y="229"/>
                  </a:lnTo>
                  <a:lnTo>
                    <a:pt x="82" y="228"/>
                  </a:lnTo>
                  <a:lnTo>
                    <a:pt x="82" y="227"/>
                  </a:lnTo>
                  <a:lnTo>
                    <a:pt x="82" y="226"/>
                  </a:lnTo>
                  <a:lnTo>
                    <a:pt x="82" y="225"/>
                  </a:lnTo>
                  <a:lnTo>
                    <a:pt x="82" y="223"/>
                  </a:lnTo>
                  <a:lnTo>
                    <a:pt x="82" y="222"/>
                  </a:lnTo>
                  <a:lnTo>
                    <a:pt x="83" y="222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3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2" y="207"/>
                  </a:lnTo>
                  <a:lnTo>
                    <a:pt x="81" y="206"/>
                  </a:lnTo>
                  <a:lnTo>
                    <a:pt x="81" y="205"/>
                  </a:lnTo>
                  <a:lnTo>
                    <a:pt x="82" y="205"/>
                  </a:lnTo>
                  <a:lnTo>
                    <a:pt x="82" y="204"/>
                  </a:lnTo>
                  <a:lnTo>
                    <a:pt x="83" y="204"/>
                  </a:lnTo>
                  <a:lnTo>
                    <a:pt x="82" y="204"/>
                  </a:lnTo>
                  <a:lnTo>
                    <a:pt x="83" y="204"/>
                  </a:lnTo>
                  <a:lnTo>
                    <a:pt x="83" y="203"/>
                  </a:lnTo>
                  <a:lnTo>
                    <a:pt x="82" y="198"/>
                  </a:lnTo>
                  <a:lnTo>
                    <a:pt x="82" y="197"/>
                  </a:lnTo>
                  <a:lnTo>
                    <a:pt x="82" y="196"/>
                  </a:lnTo>
                  <a:lnTo>
                    <a:pt x="81" y="196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1" y="190"/>
                  </a:lnTo>
                  <a:lnTo>
                    <a:pt x="81" y="189"/>
                  </a:lnTo>
                  <a:lnTo>
                    <a:pt x="81" y="188"/>
                  </a:lnTo>
                  <a:lnTo>
                    <a:pt x="82" y="188"/>
                  </a:lnTo>
                  <a:lnTo>
                    <a:pt x="81" y="189"/>
                  </a:lnTo>
                  <a:lnTo>
                    <a:pt x="82" y="189"/>
                  </a:lnTo>
                  <a:lnTo>
                    <a:pt x="82" y="190"/>
                  </a:lnTo>
                  <a:lnTo>
                    <a:pt x="82" y="192"/>
                  </a:lnTo>
                  <a:lnTo>
                    <a:pt x="82" y="190"/>
                  </a:lnTo>
                  <a:lnTo>
                    <a:pt x="82" y="192"/>
                  </a:lnTo>
                  <a:lnTo>
                    <a:pt x="82" y="193"/>
                  </a:lnTo>
                  <a:lnTo>
                    <a:pt x="82" y="192"/>
                  </a:lnTo>
                  <a:lnTo>
                    <a:pt x="83" y="190"/>
                  </a:lnTo>
                  <a:lnTo>
                    <a:pt x="84" y="190"/>
                  </a:lnTo>
                  <a:lnTo>
                    <a:pt x="84" y="189"/>
                  </a:lnTo>
                  <a:lnTo>
                    <a:pt x="84" y="188"/>
                  </a:lnTo>
                  <a:lnTo>
                    <a:pt x="84" y="183"/>
                  </a:lnTo>
                  <a:lnTo>
                    <a:pt x="83" y="178"/>
                  </a:lnTo>
                  <a:lnTo>
                    <a:pt x="83" y="177"/>
                  </a:lnTo>
                  <a:lnTo>
                    <a:pt x="82" y="176"/>
                  </a:lnTo>
                  <a:lnTo>
                    <a:pt x="81" y="173"/>
                  </a:lnTo>
                  <a:lnTo>
                    <a:pt x="81" y="171"/>
                  </a:lnTo>
                  <a:lnTo>
                    <a:pt x="80" y="169"/>
                  </a:lnTo>
                  <a:lnTo>
                    <a:pt x="78" y="167"/>
                  </a:lnTo>
                  <a:lnTo>
                    <a:pt x="78" y="165"/>
                  </a:lnTo>
                  <a:lnTo>
                    <a:pt x="78" y="164"/>
                  </a:lnTo>
                  <a:lnTo>
                    <a:pt x="72" y="159"/>
                  </a:lnTo>
                  <a:lnTo>
                    <a:pt x="71" y="156"/>
                  </a:lnTo>
                  <a:lnTo>
                    <a:pt x="70" y="155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7" y="151"/>
                  </a:lnTo>
                  <a:lnTo>
                    <a:pt x="65" y="147"/>
                  </a:lnTo>
                  <a:lnTo>
                    <a:pt x="64" y="145"/>
                  </a:lnTo>
                  <a:lnTo>
                    <a:pt x="63" y="143"/>
                  </a:lnTo>
                  <a:lnTo>
                    <a:pt x="60" y="138"/>
                  </a:lnTo>
                  <a:lnTo>
                    <a:pt x="58" y="136"/>
                  </a:lnTo>
                  <a:lnTo>
                    <a:pt x="57" y="134"/>
                  </a:lnTo>
                  <a:lnTo>
                    <a:pt x="56" y="133"/>
                  </a:lnTo>
                  <a:lnTo>
                    <a:pt x="54" y="128"/>
                  </a:lnTo>
                  <a:lnTo>
                    <a:pt x="53" y="127"/>
                  </a:lnTo>
                  <a:lnTo>
                    <a:pt x="53" y="126"/>
                  </a:lnTo>
                  <a:lnTo>
                    <a:pt x="51" y="125"/>
                  </a:lnTo>
                  <a:lnTo>
                    <a:pt x="50" y="123"/>
                  </a:lnTo>
                  <a:lnTo>
                    <a:pt x="50" y="122"/>
                  </a:lnTo>
                  <a:lnTo>
                    <a:pt x="49" y="119"/>
                  </a:lnTo>
                  <a:lnTo>
                    <a:pt x="49" y="117"/>
                  </a:lnTo>
                  <a:lnTo>
                    <a:pt x="46" y="111"/>
                  </a:lnTo>
                  <a:lnTo>
                    <a:pt x="46" y="109"/>
                  </a:lnTo>
                  <a:lnTo>
                    <a:pt x="46" y="108"/>
                  </a:lnTo>
                  <a:lnTo>
                    <a:pt x="45" y="105"/>
                  </a:lnTo>
                  <a:lnTo>
                    <a:pt x="43" y="102"/>
                  </a:lnTo>
                  <a:lnTo>
                    <a:pt x="43" y="101"/>
                  </a:lnTo>
                  <a:lnTo>
                    <a:pt x="42" y="101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39" y="94"/>
                  </a:lnTo>
                  <a:lnTo>
                    <a:pt x="37" y="89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9" y="76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28" y="72"/>
                  </a:lnTo>
                  <a:lnTo>
                    <a:pt x="26" y="71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4" y="66"/>
                  </a:lnTo>
                  <a:lnTo>
                    <a:pt x="23" y="64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17" y="55"/>
                  </a:lnTo>
                  <a:lnTo>
                    <a:pt x="14" y="53"/>
                  </a:lnTo>
                  <a:lnTo>
                    <a:pt x="13" y="51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4" y="5"/>
                  </a:lnTo>
                  <a:lnTo>
                    <a:pt x="57" y="6"/>
                  </a:lnTo>
                  <a:lnTo>
                    <a:pt x="59" y="9"/>
                  </a:lnTo>
                  <a:lnTo>
                    <a:pt x="62" y="11"/>
                  </a:lnTo>
                  <a:lnTo>
                    <a:pt x="65" y="12"/>
                  </a:lnTo>
                  <a:lnTo>
                    <a:pt x="66" y="14"/>
                  </a:lnTo>
                  <a:lnTo>
                    <a:pt x="67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84" y="13"/>
                  </a:lnTo>
                  <a:lnTo>
                    <a:pt x="92" y="13"/>
                  </a:lnTo>
                  <a:lnTo>
                    <a:pt x="100" y="13"/>
                  </a:lnTo>
                  <a:lnTo>
                    <a:pt x="107" y="13"/>
                  </a:lnTo>
                  <a:lnTo>
                    <a:pt x="115" y="13"/>
                  </a:lnTo>
                  <a:lnTo>
                    <a:pt x="123" y="13"/>
                  </a:lnTo>
                  <a:lnTo>
                    <a:pt x="131" y="13"/>
                  </a:lnTo>
                  <a:lnTo>
                    <a:pt x="138" y="13"/>
                  </a:lnTo>
                  <a:lnTo>
                    <a:pt x="146" y="13"/>
                  </a:lnTo>
                  <a:lnTo>
                    <a:pt x="154" y="13"/>
                  </a:lnTo>
                  <a:lnTo>
                    <a:pt x="162" y="13"/>
                  </a:lnTo>
                  <a:lnTo>
                    <a:pt x="166" y="13"/>
                  </a:lnTo>
                  <a:lnTo>
                    <a:pt x="168" y="13"/>
                  </a:lnTo>
                  <a:lnTo>
                    <a:pt x="176" y="13"/>
                  </a:lnTo>
                  <a:lnTo>
                    <a:pt x="184" y="13"/>
                  </a:lnTo>
                  <a:lnTo>
                    <a:pt x="188" y="13"/>
                  </a:lnTo>
                  <a:lnTo>
                    <a:pt x="192" y="13"/>
                  </a:lnTo>
                  <a:lnTo>
                    <a:pt x="199" y="13"/>
                  </a:lnTo>
                  <a:lnTo>
                    <a:pt x="201" y="13"/>
                  </a:lnTo>
                  <a:lnTo>
                    <a:pt x="201" y="14"/>
                  </a:lnTo>
                  <a:lnTo>
                    <a:pt x="202" y="16"/>
                  </a:lnTo>
                  <a:lnTo>
                    <a:pt x="204" y="17"/>
                  </a:lnTo>
                  <a:lnTo>
                    <a:pt x="205" y="18"/>
                  </a:lnTo>
                  <a:lnTo>
                    <a:pt x="205" y="19"/>
                  </a:lnTo>
                  <a:lnTo>
                    <a:pt x="206" y="20"/>
                  </a:lnTo>
                  <a:lnTo>
                    <a:pt x="207" y="21"/>
                  </a:lnTo>
                  <a:lnTo>
                    <a:pt x="207" y="22"/>
                  </a:lnTo>
                  <a:lnTo>
                    <a:pt x="208" y="22"/>
                  </a:lnTo>
                  <a:lnTo>
                    <a:pt x="209" y="24"/>
                  </a:lnTo>
                  <a:lnTo>
                    <a:pt x="210" y="25"/>
                  </a:lnTo>
                  <a:lnTo>
                    <a:pt x="212" y="26"/>
                  </a:lnTo>
                  <a:lnTo>
                    <a:pt x="214" y="27"/>
                  </a:lnTo>
                  <a:lnTo>
                    <a:pt x="218" y="27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3" y="27"/>
                  </a:lnTo>
                  <a:lnTo>
                    <a:pt x="224" y="27"/>
                  </a:lnTo>
                  <a:lnTo>
                    <a:pt x="225" y="27"/>
                  </a:lnTo>
                  <a:lnTo>
                    <a:pt x="230" y="28"/>
                  </a:lnTo>
                  <a:lnTo>
                    <a:pt x="235" y="28"/>
                  </a:lnTo>
                  <a:lnTo>
                    <a:pt x="237" y="28"/>
                  </a:lnTo>
                  <a:lnTo>
                    <a:pt x="238" y="28"/>
                  </a:lnTo>
                  <a:lnTo>
                    <a:pt x="239" y="28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1" y="28"/>
                  </a:lnTo>
                  <a:lnTo>
                    <a:pt x="246" y="28"/>
                  </a:lnTo>
                  <a:lnTo>
                    <a:pt x="247" y="29"/>
                  </a:lnTo>
                  <a:lnTo>
                    <a:pt x="248" y="29"/>
                  </a:lnTo>
                  <a:lnTo>
                    <a:pt x="249" y="29"/>
                  </a:lnTo>
                  <a:lnTo>
                    <a:pt x="250" y="29"/>
                  </a:lnTo>
                  <a:lnTo>
                    <a:pt x="251" y="29"/>
                  </a:lnTo>
                  <a:lnTo>
                    <a:pt x="252" y="29"/>
                  </a:lnTo>
                  <a:lnTo>
                    <a:pt x="254" y="29"/>
                  </a:lnTo>
                  <a:lnTo>
                    <a:pt x="255" y="29"/>
                  </a:lnTo>
                  <a:lnTo>
                    <a:pt x="256" y="28"/>
                  </a:lnTo>
                  <a:lnTo>
                    <a:pt x="257" y="28"/>
                  </a:lnTo>
                  <a:lnTo>
                    <a:pt x="258" y="28"/>
                  </a:lnTo>
                  <a:lnTo>
                    <a:pt x="259" y="29"/>
                  </a:lnTo>
                  <a:lnTo>
                    <a:pt x="260" y="29"/>
                  </a:lnTo>
                  <a:lnTo>
                    <a:pt x="261" y="30"/>
                  </a:lnTo>
                  <a:lnTo>
                    <a:pt x="263" y="31"/>
                  </a:lnTo>
                  <a:lnTo>
                    <a:pt x="264" y="33"/>
                  </a:lnTo>
                  <a:lnTo>
                    <a:pt x="265" y="33"/>
                  </a:lnTo>
                  <a:lnTo>
                    <a:pt x="266" y="33"/>
                  </a:lnTo>
                  <a:lnTo>
                    <a:pt x="267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71" y="33"/>
                  </a:lnTo>
                  <a:lnTo>
                    <a:pt x="271" y="34"/>
                  </a:lnTo>
                  <a:lnTo>
                    <a:pt x="272" y="34"/>
                  </a:lnTo>
                  <a:lnTo>
                    <a:pt x="273" y="34"/>
                  </a:lnTo>
                  <a:lnTo>
                    <a:pt x="274" y="34"/>
                  </a:lnTo>
                  <a:lnTo>
                    <a:pt x="275" y="33"/>
                  </a:lnTo>
                  <a:lnTo>
                    <a:pt x="277" y="31"/>
                  </a:lnTo>
                  <a:lnTo>
                    <a:pt x="280" y="31"/>
                  </a:lnTo>
                  <a:lnTo>
                    <a:pt x="281" y="31"/>
                  </a:lnTo>
                  <a:lnTo>
                    <a:pt x="282" y="30"/>
                  </a:lnTo>
                  <a:lnTo>
                    <a:pt x="283" y="30"/>
                  </a:lnTo>
                  <a:lnTo>
                    <a:pt x="284" y="30"/>
                  </a:lnTo>
                  <a:lnTo>
                    <a:pt x="285" y="31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89" y="34"/>
                  </a:lnTo>
                  <a:lnTo>
                    <a:pt x="290" y="34"/>
                  </a:lnTo>
                  <a:lnTo>
                    <a:pt x="292" y="33"/>
                  </a:lnTo>
                  <a:lnTo>
                    <a:pt x="299" y="31"/>
                  </a:lnTo>
                  <a:lnTo>
                    <a:pt x="307" y="30"/>
                  </a:lnTo>
                  <a:lnTo>
                    <a:pt x="314" y="28"/>
                  </a:lnTo>
                  <a:lnTo>
                    <a:pt x="322" y="27"/>
                  </a:lnTo>
                  <a:lnTo>
                    <a:pt x="327" y="26"/>
                  </a:lnTo>
                  <a:lnTo>
                    <a:pt x="334" y="25"/>
                  </a:lnTo>
                  <a:lnTo>
                    <a:pt x="340" y="24"/>
                  </a:lnTo>
                  <a:lnTo>
                    <a:pt x="346" y="22"/>
                  </a:lnTo>
                  <a:lnTo>
                    <a:pt x="349" y="21"/>
                  </a:lnTo>
                  <a:lnTo>
                    <a:pt x="350" y="21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3" y="21"/>
                  </a:lnTo>
                  <a:lnTo>
                    <a:pt x="355" y="20"/>
                  </a:lnTo>
                  <a:lnTo>
                    <a:pt x="356" y="20"/>
                  </a:lnTo>
                  <a:lnTo>
                    <a:pt x="357" y="20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1" y="19"/>
                  </a:lnTo>
                  <a:lnTo>
                    <a:pt x="363" y="19"/>
                  </a:lnTo>
                  <a:lnTo>
                    <a:pt x="364" y="19"/>
                  </a:lnTo>
                  <a:lnTo>
                    <a:pt x="365" y="18"/>
                  </a:lnTo>
                  <a:lnTo>
                    <a:pt x="366" y="18"/>
                  </a:lnTo>
                  <a:lnTo>
                    <a:pt x="367" y="18"/>
                  </a:lnTo>
                  <a:lnTo>
                    <a:pt x="368" y="18"/>
                  </a:lnTo>
                  <a:lnTo>
                    <a:pt x="371" y="18"/>
                  </a:lnTo>
                  <a:lnTo>
                    <a:pt x="372" y="17"/>
                  </a:lnTo>
                  <a:lnTo>
                    <a:pt x="373" y="17"/>
                  </a:lnTo>
                  <a:lnTo>
                    <a:pt x="374" y="17"/>
                  </a:lnTo>
                  <a:lnTo>
                    <a:pt x="375" y="17"/>
                  </a:lnTo>
                  <a:lnTo>
                    <a:pt x="376" y="17"/>
                  </a:lnTo>
                  <a:lnTo>
                    <a:pt x="377" y="17"/>
                  </a:lnTo>
                  <a:lnTo>
                    <a:pt x="378" y="17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8"/>
                  </a:lnTo>
                  <a:lnTo>
                    <a:pt x="383" y="18"/>
                  </a:lnTo>
                  <a:lnTo>
                    <a:pt x="384" y="18"/>
                  </a:lnTo>
                  <a:lnTo>
                    <a:pt x="385" y="18"/>
                  </a:lnTo>
                  <a:lnTo>
                    <a:pt x="385" y="17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1" y="18"/>
                  </a:lnTo>
                  <a:lnTo>
                    <a:pt x="392" y="18"/>
                  </a:lnTo>
                  <a:lnTo>
                    <a:pt x="393" y="18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7" y="20"/>
                  </a:lnTo>
                  <a:lnTo>
                    <a:pt x="398" y="20"/>
                  </a:lnTo>
                  <a:lnTo>
                    <a:pt x="398" y="21"/>
                  </a:lnTo>
                  <a:lnTo>
                    <a:pt x="399" y="21"/>
                  </a:lnTo>
                  <a:lnTo>
                    <a:pt x="400" y="22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1" y="25"/>
                  </a:lnTo>
                  <a:lnTo>
                    <a:pt x="402" y="25"/>
                  </a:lnTo>
                  <a:lnTo>
                    <a:pt x="402" y="26"/>
                  </a:lnTo>
                  <a:lnTo>
                    <a:pt x="403" y="26"/>
                  </a:lnTo>
                  <a:lnTo>
                    <a:pt x="405" y="26"/>
                  </a:lnTo>
                  <a:lnTo>
                    <a:pt x="405" y="27"/>
                  </a:lnTo>
                  <a:lnTo>
                    <a:pt x="402" y="26"/>
                  </a:lnTo>
                  <a:lnTo>
                    <a:pt x="401" y="26"/>
                  </a:lnTo>
                  <a:lnTo>
                    <a:pt x="400" y="27"/>
                  </a:lnTo>
                  <a:lnTo>
                    <a:pt x="399" y="27"/>
                  </a:lnTo>
                  <a:lnTo>
                    <a:pt x="399" y="28"/>
                  </a:lnTo>
                  <a:lnTo>
                    <a:pt x="398" y="27"/>
                  </a:lnTo>
                  <a:lnTo>
                    <a:pt x="397" y="27"/>
                  </a:lnTo>
                  <a:lnTo>
                    <a:pt x="396" y="27"/>
                  </a:lnTo>
                  <a:lnTo>
                    <a:pt x="396" y="26"/>
                  </a:lnTo>
                  <a:lnTo>
                    <a:pt x="396" y="27"/>
                  </a:lnTo>
                  <a:lnTo>
                    <a:pt x="394" y="27"/>
                  </a:lnTo>
                  <a:lnTo>
                    <a:pt x="392" y="28"/>
                  </a:lnTo>
                  <a:lnTo>
                    <a:pt x="391" y="28"/>
                  </a:lnTo>
                  <a:lnTo>
                    <a:pt x="390" y="28"/>
                  </a:lnTo>
                  <a:lnTo>
                    <a:pt x="390" y="29"/>
                  </a:lnTo>
                  <a:lnTo>
                    <a:pt x="389" y="29"/>
                  </a:lnTo>
                  <a:lnTo>
                    <a:pt x="388" y="30"/>
                  </a:lnTo>
                  <a:lnTo>
                    <a:pt x="386" y="31"/>
                  </a:lnTo>
                  <a:lnTo>
                    <a:pt x="385" y="34"/>
                  </a:lnTo>
                  <a:lnTo>
                    <a:pt x="384" y="34"/>
                  </a:lnTo>
                  <a:lnTo>
                    <a:pt x="384" y="35"/>
                  </a:lnTo>
                  <a:lnTo>
                    <a:pt x="382" y="35"/>
                  </a:lnTo>
                  <a:lnTo>
                    <a:pt x="381" y="34"/>
                  </a:lnTo>
                  <a:lnTo>
                    <a:pt x="381" y="33"/>
                  </a:lnTo>
                  <a:lnTo>
                    <a:pt x="380" y="31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6" y="34"/>
                  </a:lnTo>
                  <a:lnTo>
                    <a:pt x="375" y="34"/>
                  </a:lnTo>
                  <a:lnTo>
                    <a:pt x="374" y="34"/>
                  </a:lnTo>
                  <a:lnTo>
                    <a:pt x="373" y="34"/>
                  </a:lnTo>
                  <a:lnTo>
                    <a:pt x="371" y="36"/>
                  </a:lnTo>
                  <a:lnTo>
                    <a:pt x="369" y="36"/>
                  </a:lnTo>
                  <a:lnTo>
                    <a:pt x="368" y="37"/>
                  </a:lnTo>
                  <a:lnTo>
                    <a:pt x="367" y="37"/>
                  </a:lnTo>
                  <a:lnTo>
                    <a:pt x="367" y="38"/>
                  </a:lnTo>
                  <a:lnTo>
                    <a:pt x="366" y="38"/>
                  </a:lnTo>
                  <a:lnTo>
                    <a:pt x="365" y="39"/>
                  </a:lnTo>
                  <a:lnTo>
                    <a:pt x="365" y="41"/>
                  </a:lnTo>
                  <a:lnTo>
                    <a:pt x="364" y="41"/>
                  </a:lnTo>
                  <a:lnTo>
                    <a:pt x="363" y="42"/>
                  </a:lnTo>
                  <a:lnTo>
                    <a:pt x="363" y="43"/>
                  </a:lnTo>
                  <a:lnTo>
                    <a:pt x="361" y="43"/>
                  </a:lnTo>
                  <a:lnTo>
                    <a:pt x="358" y="46"/>
                  </a:lnTo>
                  <a:lnTo>
                    <a:pt x="357" y="46"/>
                  </a:lnTo>
                  <a:lnTo>
                    <a:pt x="357" y="47"/>
                  </a:lnTo>
                  <a:lnTo>
                    <a:pt x="356" y="47"/>
                  </a:lnTo>
                  <a:lnTo>
                    <a:pt x="355" y="49"/>
                  </a:lnTo>
                  <a:lnTo>
                    <a:pt x="355" y="47"/>
                  </a:lnTo>
                  <a:lnTo>
                    <a:pt x="355" y="46"/>
                  </a:lnTo>
                  <a:lnTo>
                    <a:pt x="353" y="45"/>
                  </a:lnTo>
                  <a:lnTo>
                    <a:pt x="353" y="44"/>
                  </a:lnTo>
                  <a:lnTo>
                    <a:pt x="353" y="43"/>
                  </a:lnTo>
                  <a:lnTo>
                    <a:pt x="352" y="42"/>
                  </a:lnTo>
                  <a:lnTo>
                    <a:pt x="352" y="41"/>
                  </a:lnTo>
                  <a:lnTo>
                    <a:pt x="351" y="41"/>
                  </a:lnTo>
                  <a:lnTo>
                    <a:pt x="351" y="39"/>
                  </a:lnTo>
                  <a:lnTo>
                    <a:pt x="350" y="39"/>
                  </a:lnTo>
                  <a:lnTo>
                    <a:pt x="350" y="38"/>
                  </a:lnTo>
                  <a:lnTo>
                    <a:pt x="350" y="39"/>
                  </a:lnTo>
                  <a:lnTo>
                    <a:pt x="349" y="39"/>
                  </a:lnTo>
                  <a:lnTo>
                    <a:pt x="349" y="38"/>
                  </a:lnTo>
                  <a:lnTo>
                    <a:pt x="348" y="37"/>
                  </a:lnTo>
                  <a:lnTo>
                    <a:pt x="348" y="36"/>
                  </a:lnTo>
                  <a:lnTo>
                    <a:pt x="347" y="35"/>
                  </a:lnTo>
                  <a:lnTo>
                    <a:pt x="347" y="34"/>
                  </a:lnTo>
                  <a:lnTo>
                    <a:pt x="347" y="33"/>
                  </a:lnTo>
                  <a:lnTo>
                    <a:pt x="346" y="33"/>
                  </a:lnTo>
                  <a:lnTo>
                    <a:pt x="344" y="33"/>
                  </a:lnTo>
                  <a:lnTo>
                    <a:pt x="342" y="33"/>
                  </a:lnTo>
                  <a:lnTo>
                    <a:pt x="340" y="34"/>
                  </a:lnTo>
                  <a:lnTo>
                    <a:pt x="336" y="34"/>
                  </a:lnTo>
                  <a:lnTo>
                    <a:pt x="334" y="34"/>
                  </a:lnTo>
                  <a:lnTo>
                    <a:pt x="332" y="35"/>
                  </a:lnTo>
                  <a:lnTo>
                    <a:pt x="329" y="35"/>
                  </a:lnTo>
                  <a:lnTo>
                    <a:pt x="326" y="36"/>
                  </a:lnTo>
                  <a:lnTo>
                    <a:pt x="324" y="36"/>
                  </a:lnTo>
                  <a:lnTo>
                    <a:pt x="322" y="36"/>
                  </a:lnTo>
                  <a:lnTo>
                    <a:pt x="318" y="37"/>
                  </a:lnTo>
                  <a:lnTo>
                    <a:pt x="316" y="37"/>
                  </a:lnTo>
                  <a:lnTo>
                    <a:pt x="314" y="38"/>
                  </a:lnTo>
                  <a:lnTo>
                    <a:pt x="311" y="38"/>
                  </a:lnTo>
                  <a:lnTo>
                    <a:pt x="309" y="39"/>
                  </a:lnTo>
                  <a:lnTo>
                    <a:pt x="306" y="39"/>
                  </a:lnTo>
                  <a:lnTo>
                    <a:pt x="304" y="39"/>
                  </a:lnTo>
                  <a:lnTo>
                    <a:pt x="301" y="41"/>
                  </a:lnTo>
                  <a:lnTo>
                    <a:pt x="299" y="41"/>
                  </a:lnTo>
                  <a:lnTo>
                    <a:pt x="296" y="42"/>
                  </a:lnTo>
                  <a:lnTo>
                    <a:pt x="293" y="42"/>
                  </a:lnTo>
                  <a:lnTo>
                    <a:pt x="292" y="42"/>
                  </a:lnTo>
                  <a:lnTo>
                    <a:pt x="291" y="43"/>
                  </a:lnTo>
                  <a:lnTo>
                    <a:pt x="290" y="43"/>
                  </a:lnTo>
                  <a:lnTo>
                    <a:pt x="289" y="43"/>
                  </a:lnTo>
                  <a:lnTo>
                    <a:pt x="288" y="43"/>
                  </a:lnTo>
                  <a:lnTo>
                    <a:pt x="286" y="43"/>
                  </a:lnTo>
                  <a:lnTo>
                    <a:pt x="285" y="43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0" y="43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6" y="43"/>
                  </a:lnTo>
                  <a:lnTo>
                    <a:pt x="276" y="44"/>
                  </a:lnTo>
                  <a:lnTo>
                    <a:pt x="276" y="45"/>
                  </a:lnTo>
                  <a:lnTo>
                    <a:pt x="276" y="46"/>
                  </a:lnTo>
                  <a:lnTo>
                    <a:pt x="276" y="47"/>
                  </a:lnTo>
                  <a:lnTo>
                    <a:pt x="276" y="49"/>
                  </a:lnTo>
                  <a:lnTo>
                    <a:pt x="276" y="51"/>
                  </a:lnTo>
                  <a:lnTo>
                    <a:pt x="276" y="52"/>
                  </a:lnTo>
                  <a:lnTo>
                    <a:pt x="276" y="53"/>
                  </a:lnTo>
                  <a:lnTo>
                    <a:pt x="276" y="54"/>
                  </a:lnTo>
                  <a:lnTo>
                    <a:pt x="276" y="55"/>
                  </a:lnTo>
                  <a:lnTo>
                    <a:pt x="276" y="56"/>
                  </a:lnTo>
                  <a:lnTo>
                    <a:pt x="276" y="58"/>
                  </a:lnTo>
                  <a:lnTo>
                    <a:pt x="276" y="59"/>
                  </a:lnTo>
                  <a:lnTo>
                    <a:pt x="276" y="61"/>
                  </a:lnTo>
                  <a:lnTo>
                    <a:pt x="276" y="62"/>
                  </a:lnTo>
                  <a:lnTo>
                    <a:pt x="276" y="63"/>
                  </a:lnTo>
                  <a:lnTo>
                    <a:pt x="276" y="64"/>
                  </a:lnTo>
                  <a:lnTo>
                    <a:pt x="276" y="69"/>
                  </a:lnTo>
                  <a:lnTo>
                    <a:pt x="276" y="70"/>
                  </a:lnTo>
                  <a:lnTo>
                    <a:pt x="276" y="72"/>
                  </a:lnTo>
                  <a:lnTo>
                    <a:pt x="276" y="76"/>
                  </a:lnTo>
                  <a:lnTo>
                    <a:pt x="276" y="80"/>
                  </a:lnTo>
                  <a:lnTo>
                    <a:pt x="276" y="84"/>
                  </a:lnTo>
                  <a:lnTo>
                    <a:pt x="276" y="88"/>
                  </a:lnTo>
                  <a:lnTo>
                    <a:pt x="276" y="92"/>
                  </a:lnTo>
                  <a:lnTo>
                    <a:pt x="276" y="96"/>
                  </a:lnTo>
                  <a:lnTo>
                    <a:pt x="276" y="100"/>
                  </a:lnTo>
                  <a:lnTo>
                    <a:pt x="276" y="104"/>
                  </a:lnTo>
                  <a:lnTo>
                    <a:pt x="276" y="108"/>
                  </a:lnTo>
                  <a:lnTo>
                    <a:pt x="276" y="112"/>
                  </a:lnTo>
                  <a:lnTo>
                    <a:pt x="276" y="116"/>
                  </a:lnTo>
                  <a:lnTo>
                    <a:pt x="276" y="120"/>
                  </a:lnTo>
                  <a:lnTo>
                    <a:pt x="276" y="123"/>
                  </a:lnTo>
                  <a:lnTo>
                    <a:pt x="276" y="128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6" y="137"/>
                  </a:lnTo>
                  <a:lnTo>
                    <a:pt x="277" y="139"/>
                  </a:lnTo>
                  <a:lnTo>
                    <a:pt x="277" y="140"/>
                  </a:lnTo>
                  <a:lnTo>
                    <a:pt x="277" y="143"/>
                  </a:lnTo>
                  <a:lnTo>
                    <a:pt x="277" y="145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51"/>
                  </a:lnTo>
                  <a:lnTo>
                    <a:pt x="277" y="152"/>
                  </a:lnTo>
                  <a:lnTo>
                    <a:pt x="277" y="154"/>
                  </a:lnTo>
                  <a:lnTo>
                    <a:pt x="277" y="155"/>
                  </a:lnTo>
                  <a:lnTo>
                    <a:pt x="277" y="158"/>
                  </a:lnTo>
                  <a:lnTo>
                    <a:pt x="277" y="159"/>
                  </a:lnTo>
                  <a:lnTo>
                    <a:pt x="276" y="160"/>
                  </a:lnTo>
                  <a:lnTo>
                    <a:pt x="275" y="160"/>
                  </a:lnTo>
                  <a:lnTo>
                    <a:pt x="268" y="160"/>
                  </a:lnTo>
                  <a:lnTo>
                    <a:pt x="260" y="160"/>
                  </a:lnTo>
                  <a:lnTo>
                    <a:pt x="254" y="160"/>
                  </a:lnTo>
                  <a:lnTo>
                    <a:pt x="247" y="160"/>
                  </a:lnTo>
                  <a:lnTo>
                    <a:pt x="247" y="163"/>
                  </a:lnTo>
                  <a:lnTo>
                    <a:pt x="247" y="168"/>
                  </a:lnTo>
                  <a:lnTo>
                    <a:pt x="247" y="172"/>
                  </a:lnTo>
                  <a:lnTo>
                    <a:pt x="247" y="178"/>
                  </a:lnTo>
                  <a:lnTo>
                    <a:pt x="247" y="183"/>
                  </a:lnTo>
                  <a:lnTo>
                    <a:pt x="247" y="188"/>
                  </a:lnTo>
                  <a:lnTo>
                    <a:pt x="247" y="194"/>
                  </a:lnTo>
                  <a:lnTo>
                    <a:pt x="247" y="200"/>
                  </a:lnTo>
                  <a:lnTo>
                    <a:pt x="247" y="203"/>
                  </a:lnTo>
                  <a:lnTo>
                    <a:pt x="247" y="204"/>
                  </a:lnTo>
                  <a:lnTo>
                    <a:pt x="247" y="210"/>
                  </a:lnTo>
                  <a:lnTo>
                    <a:pt x="247" y="215"/>
                  </a:lnTo>
                  <a:lnTo>
                    <a:pt x="247" y="220"/>
                  </a:lnTo>
                  <a:lnTo>
                    <a:pt x="247" y="221"/>
                  </a:lnTo>
                  <a:lnTo>
                    <a:pt x="247" y="227"/>
                  </a:lnTo>
                  <a:lnTo>
                    <a:pt x="247" y="232"/>
                  </a:lnTo>
                  <a:lnTo>
                    <a:pt x="247" y="238"/>
                  </a:lnTo>
                  <a:lnTo>
                    <a:pt x="247" y="244"/>
                  </a:lnTo>
                  <a:lnTo>
                    <a:pt x="247" y="250"/>
                  </a:lnTo>
                  <a:lnTo>
                    <a:pt x="247" y="252"/>
                  </a:lnTo>
                  <a:lnTo>
                    <a:pt x="247" y="254"/>
                  </a:lnTo>
                  <a:lnTo>
                    <a:pt x="247" y="255"/>
                  </a:lnTo>
                  <a:lnTo>
                    <a:pt x="247" y="257"/>
                  </a:lnTo>
                  <a:lnTo>
                    <a:pt x="247" y="260"/>
                  </a:lnTo>
                  <a:lnTo>
                    <a:pt x="247" y="261"/>
                  </a:lnTo>
                  <a:lnTo>
                    <a:pt x="247" y="263"/>
                  </a:lnTo>
                  <a:lnTo>
                    <a:pt x="247" y="264"/>
                  </a:lnTo>
                  <a:lnTo>
                    <a:pt x="247" y="267"/>
                  </a:lnTo>
                  <a:lnTo>
                    <a:pt x="247" y="269"/>
                  </a:lnTo>
                  <a:lnTo>
                    <a:pt x="247" y="270"/>
                  </a:lnTo>
                  <a:lnTo>
                    <a:pt x="247" y="272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7" y="278"/>
                  </a:lnTo>
                  <a:lnTo>
                    <a:pt x="247" y="280"/>
                  </a:lnTo>
                  <a:lnTo>
                    <a:pt x="247" y="281"/>
                  </a:lnTo>
                  <a:lnTo>
                    <a:pt x="247" y="284"/>
                  </a:lnTo>
                  <a:lnTo>
                    <a:pt x="247" y="285"/>
                  </a:lnTo>
                  <a:lnTo>
                    <a:pt x="247" y="287"/>
                  </a:lnTo>
                  <a:lnTo>
                    <a:pt x="247" y="289"/>
                  </a:lnTo>
                  <a:lnTo>
                    <a:pt x="247" y="290"/>
                  </a:lnTo>
                  <a:lnTo>
                    <a:pt x="247" y="293"/>
                  </a:lnTo>
                  <a:lnTo>
                    <a:pt x="247" y="295"/>
                  </a:lnTo>
                  <a:lnTo>
                    <a:pt x="247" y="296"/>
                  </a:lnTo>
                  <a:lnTo>
                    <a:pt x="247" y="298"/>
                  </a:lnTo>
                  <a:lnTo>
                    <a:pt x="247" y="301"/>
                  </a:lnTo>
                  <a:lnTo>
                    <a:pt x="247" y="302"/>
                  </a:lnTo>
                  <a:lnTo>
                    <a:pt x="247" y="304"/>
                  </a:lnTo>
                  <a:lnTo>
                    <a:pt x="247" y="306"/>
                  </a:lnTo>
                  <a:lnTo>
                    <a:pt x="247" y="307"/>
                  </a:lnTo>
                  <a:lnTo>
                    <a:pt x="247" y="310"/>
                  </a:lnTo>
                  <a:lnTo>
                    <a:pt x="247" y="311"/>
                  </a:lnTo>
                  <a:lnTo>
                    <a:pt x="247" y="313"/>
                  </a:lnTo>
                  <a:lnTo>
                    <a:pt x="247" y="315"/>
                  </a:lnTo>
                  <a:lnTo>
                    <a:pt x="247" y="317"/>
                  </a:lnTo>
                  <a:lnTo>
                    <a:pt x="247" y="319"/>
                  </a:lnTo>
                  <a:lnTo>
                    <a:pt x="247" y="321"/>
                  </a:lnTo>
                  <a:lnTo>
                    <a:pt x="247" y="322"/>
                  </a:lnTo>
                  <a:lnTo>
                    <a:pt x="247" y="324"/>
                  </a:lnTo>
                  <a:lnTo>
                    <a:pt x="247" y="327"/>
                  </a:lnTo>
                  <a:lnTo>
                    <a:pt x="247" y="328"/>
                  </a:lnTo>
                  <a:lnTo>
                    <a:pt x="247" y="330"/>
                  </a:lnTo>
                  <a:lnTo>
                    <a:pt x="247" y="332"/>
                  </a:lnTo>
                  <a:lnTo>
                    <a:pt x="247" y="334"/>
                  </a:lnTo>
                  <a:lnTo>
                    <a:pt x="247" y="336"/>
                  </a:lnTo>
                  <a:lnTo>
                    <a:pt x="247" y="338"/>
                  </a:lnTo>
                  <a:lnTo>
                    <a:pt x="247" y="339"/>
                  </a:lnTo>
                  <a:lnTo>
                    <a:pt x="247" y="341"/>
                  </a:lnTo>
                  <a:lnTo>
                    <a:pt x="247" y="344"/>
                  </a:lnTo>
                  <a:lnTo>
                    <a:pt x="247" y="345"/>
                  </a:lnTo>
                  <a:lnTo>
                    <a:pt x="247" y="347"/>
                  </a:lnTo>
                  <a:lnTo>
                    <a:pt x="247" y="349"/>
                  </a:lnTo>
                  <a:lnTo>
                    <a:pt x="247" y="351"/>
                  </a:lnTo>
                  <a:lnTo>
                    <a:pt x="247" y="353"/>
                  </a:lnTo>
                  <a:lnTo>
                    <a:pt x="247" y="355"/>
                  </a:lnTo>
                  <a:lnTo>
                    <a:pt x="247" y="356"/>
                  </a:lnTo>
                  <a:lnTo>
                    <a:pt x="247" y="359"/>
                  </a:lnTo>
                  <a:lnTo>
                    <a:pt x="247" y="361"/>
                  </a:lnTo>
                  <a:lnTo>
                    <a:pt x="247" y="362"/>
                  </a:lnTo>
                  <a:lnTo>
                    <a:pt x="247" y="364"/>
                  </a:lnTo>
                  <a:lnTo>
                    <a:pt x="247" y="366"/>
                  </a:lnTo>
                  <a:lnTo>
                    <a:pt x="247" y="368"/>
                  </a:lnTo>
                  <a:lnTo>
                    <a:pt x="247" y="370"/>
                  </a:lnTo>
                  <a:lnTo>
                    <a:pt x="247" y="371"/>
                  </a:lnTo>
                  <a:lnTo>
                    <a:pt x="247" y="372"/>
                  </a:lnTo>
                  <a:lnTo>
                    <a:pt x="246" y="372"/>
                  </a:lnTo>
                  <a:lnTo>
                    <a:pt x="244" y="372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1" y="374"/>
                  </a:lnTo>
                  <a:lnTo>
                    <a:pt x="240" y="374"/>
                  </a:lnTo>
                  <a:lnTo>
                    <a:pt x="239" y="374"/>
                  </a:lnTo>
                  <a:lnTo>
                    <a:pt x="239" y="376"/>
                  </a:lnTo>
                  <a:lnTo>
                    <a:pt x="238" y="376"/>
                  </a:lnTo>
                  <a:lnTo>
                    <a:pt x="235" y="376"/>
                  </a:lnTo>
                  <a:lnTo>
                    <a:pt x="234" y="376"/>
                  </a:lnTo>
                  <a:lnTo>
                    <a:pt x="234" y="377"/>
                  </a:lnTo>
                  <a:lnTo>
                    <a:pt x="233" y="378"/>
                  </a:lnTo>
                  <a:lnTo>
                    <a:pt x="232" y="381"/>
                  </a:lnTo>
                  <a:lnTo>
                    <a:pt x="231" y="382"/>
                  </a:lnTo>
                  <a:lnTo>
                    <a:pt x="229" y="382"/>
                  </a:lnTo>
                  <a:lnTo>
                    <a:pt x="227" y="382"/>
                  </a:lnTo>
                  <a:lnTo>
                    <a:pt x="226" y="382"/>
                  </a:lnTo>
                  <a:lnTo>
                    <a:pt x="225" y="384"/>
                  </a:lnTo>
                  <a:lnTo>
                    <a:pt x="225" y="385"/>
                  </a:lnTo>
                  <a:lnTo>
                    <a:pt x="225" y="386"/>
                  </a:lnTo>
                  <a:lnTo>
                    <a:pt x="226" y="387"/>
                  </a:lnTo>
                  <a:lnTo>
                    <a:pt x="226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3" y="390"/>
                  </a:lnTo>
                  <a:lnTo>
                    <a:pt x="222" y="390"/>
                  </a:lnTo>
                  <a:lnTo>
                    <a:pt x="221" y="390"/>
                  </a:lnTo>
                  <a:lnTo>
                    <a:pt x="219" y="390"/>
                  </a:lnTo>
                  <a:lnTo>
                    <a:pt x="219" y="389"/>
                  </a:lnTo>
                  <a:lnTo>
                    <a:pt x="218" y="389"/>
                  </a:lnTo>
                  <a:lnTo>
                    <a:pt x="217" y="389"/>
                  </a:lnTo>
                  <a:lnTo>
                    <a:pt x="217" y="388"/>
                  </a:lnTo>
                  <a:lnTo>
                    <a:pt x="216" y="387"/>
                  </a:lnTo>
                  <a:lnTo>
                    <a:pt x="210" y="387"/>
                  </a:lnTo>
                  <a:lnTo>
                    <a:pt x="205" y="387"/>
                  </a:lnTo>
                  <a:lnTo>
                    <a:pt x="204" y="388"/>
                  </a:lnTo>
                  <a:lnTo>
                    <a:pt x="202" y="388"/>
                  </a:lnTo>
                  <a:lnTo>
                    <a:pt x="201" y="388"/>
                  </a:lnTo>
                  <a:lnTo>
                    <a:pt x="200" y="388"/>
                  </a:lnTo>
                  <a:lnTo>
                    <a:pt x="199" y="388"/>
                  </a:lnTo>
                  <a:lnTo>
                    <a:pt x="198" y="388"/>
                  </a:lnTo>
                  <a:lnTo>
                    <a:pt x="197" y="388"/>
                  </a:lnTo>
                  <a:lnTo>
                    <a:pt x="194" y="388"/>
                  </a:lnTo>
                  <a:lnTo>
                    <a:pt x="193" y="388"/>
                  </a:lnTo>
                  <a:lnTo>
                    <a:pt x="192" y="388"/>
                  </a:lnTo>
                  <a:lnTo>
                    <a:pt x="190" y="388"/>
                  </a:lnTo>
                  <a:lnTo>
                    <a:pt x="189" y="387"/>
                  </a:lnTo>
                  <a:lnTo>
                    <a:pt x="188" y="386"/>
                  </a:lnTo>
                  <a:lnTo>
                    <a:pt x="187" y="385"/>
                  </a:lnTo>
                  <a:lnTo>
                    <a:pt x="185" y="385"/>
                  </a:lnTo>
                  <a:lnTo>
                    <a:pt x="180" y="384"/>
                  </a:lnTo>
                  <a:lnTo>
                    <a:pt x="179" y="384"/>
                  </a:lnTo>
                  <a:lnTo>
                    <a:pt x="177" y="384"/>
                  </a:lnTo>
                  <a:lnTo>
                    <a:pt x="177" y="385"/>
                  </a:lnTo>
                  <a:lnTo>
                    <a:pt x="176" y="384"/>
                  </a:lnTo>
                  <a:lnTo>
                    <a:pt x="176" y="382"/>
                  </a:lnTo>
                  <a:lnTo>
                    <a:pt x="176" y="381"/>
                  </a:lnTo>
                  <a:lnTo>
                    <a:pt x="175" y="381"/>
                  </a:lnTo>
                  <a:lnTo>
                    <a:pt x="174" y="381"/>
                  </a:lnTo>
                  <a:lnTo>
                    <a:pt x="173" y="381"/>
                  </a:lnTo>
                  <a:lnTo>
                    <a:pt x="171" y="382"/>
                  </a:lnTo>
                  <a:lnTo>
                    <a:pt x="170" y="381"/>
                  </a:lnTo>
                  <a:lnTo>
                    <a:pt x="171" y="379"/>
                  </a:lnTo>
                  <a:lnTo>
                    <a:pt x="171" y="378"/>
                  </a:lnTo>
                  <a:lnTo>
                    <a:pt x="171" y="377"/>
                  </a:lnTo>
                  <a:lnTo>
                    <a:pt x="170" y="377"/>
                  </a:lnTo>
                  <a:lnTo>
                    <a:pt x="168" y="377"/>
                  </a:lnTo>
                  <a:lnTo>
                    <a:pt x="168" y="376"/>
                  </a:lnTo>
                  <a:lnTo>
                    <a:pt x="168" y="374"/>
                  </a:lnTo>
                  <a:lnTo>
                    <a:pt x="167" y="373"/>
                  </a:lnTo>
                  <a:lnTo>
                    <a:pt x="168" y="373"/>
                  </a:lnTo>
                  <a:lnTo>
                    <a:pt x="168" y="372"/>
                  </a:lnTo>
                  <a:lnTo>
                    <a:pt x="170" y="372"/>
                  </a:lnTo>
                  <a:lnTo>
                    <a:pt x="170" y="371"/>
                  </a:lnTo>
                  <a:lnTo>
                    <a:pt x="170" y="370"/>
                  </a:lnTo>
                  <a:lnTo>
                    <a:pt x="170" y="369"/>
                  </a:lnTo>
                  <a:lnTo>
                    <a:pt x="168" y="368"/>
                  </a:lnTo>
                  <a:lnTo>
                    <a:pt x="168" y="366"/>
                  </a:lnTo>
                  <a:lnTo>
                    <a:pt x="168" y="365"/>
                  </a:lnTo>
                  <a:lnTo>
                    <a:pt x="167" y="365"/>
                  </a:lnTo>
                  <a:lnTo>
                    <a:pt x="165" y="366"/>
                  </a:lnTo>
                  <a:lnTo>
                    <a:pt x="164" y="365"/>
                  </a:lnTo>
                  <a:lnTo>
                    <a:pt x="164" y="363"/>
                  </a:lnTo>
                  <a:lnTo>
                    <a:pt x="164" y="362"/>
                  </a:lnTo>
                  <a:lnTo>
                    <a:pt x="164" y="361"/>
                  </a:lnTo>
                  <a:lnTo>
                    <a:pt x="163" y="361"/>
                  </a:lnTo>
                  <a:lnTo>
                    <a:pt x="162" y="361"/>
                  </a:lnTo>
                  <a:lnTo>
                    <a:pt x="162" y="360"/>
                  </a:lnTo>
                  <a:lnTo>
                    <a:pt x="160" y="359"/>
                  </a:lnTo>
                  <a:lnTo>
                    <a:pt x="159" y="359"/>
                  </a:lnTo>
                  <a:lnTo>
                    <a:pt x="159" y="360"/>
                  </a:lnTo>
                  <a:lnTo>
                    <a:pt x="158" y="360"/>
                  </a:lnTo>
                  <a:lnTo>
                    <a:pt x="157" y="360"/>
                  </a:lnTo>
                  <a:lnTo>
                    <a:pt x="156" y="361"/>
                  </a:lnTo>
                  <a:lnTo>
                    <a:pt x="156" y="360"/>
                  </a:lnTo>
                  <a:lnTo>
                    <a:pt x="155" y="361"/>
                  </a:lnTo>
                  <a:lnTo>
                    <a:pt x="155" y="363"/>
                  </a:lnTo>
                  <a:lnTo>
                    <a:pt x="155" y="364"/>
                  </a:lnTo>
                  <a:lnTo>
                    <a:pt x="154" y="364"/>
                  </a:lnTo>
                  <a:lnTo>
                    <a:pt x="154" y="363"/>
                  </a:lnTo>
                  <a:lnTo>
                    <a:pt x="152" y="364"/>
                  </a:lnTo>
                  <a:lnTo>
                    <a:pt x="154" y="364"/>
                  </a:lnTo>
                  <a:lnTo>
                    <a:pt x="154" y="365"/>
                  </a:lnTo>
                  <a:lnTo>
                    <a:pt x="152" y="365"/>
                  </a:lnTo>
                  <a:lnTo>
                    <a:pt x="152" y="366"/>
                  </a:lnTo>
                  <a:lnTo>
                    <a:pt x="152" y="368"/>
                  </a:lnTo>
                  <a:lnTo>
                    <a:pt x="152" y="366"/>
                  </a:lnTo>
                  <a:lnTo>
                    <a:pt x="151" y="366"/>
                  </a:lnTo>
                  <a:lnTo>
                    <a:pt x="151" y="368"/>
                  </a:lnTo>
                  <a:lnTo>
                    <a:pt x="151" y="369"/>
                  </a:lnTo>
                  <a:lnTo>
                    <a:pt x="151" y="370"/>
                  </a:lnTo>
                  <a:lnTo>
                    <a:pt x="152" y="370"/>
                  </a:lnTo>
                  <a:lnTo>
                    <a:pt x="151" y="371"/>
                  </a:lnTo>
                  <a:lnTo>
                    <a:pt x="151" y="372"/>
                  </a:lnTo>
                  <a:lnTo>
                    <a:pt x="151" y="373"/>
                  </a:lnTo>
                  <a:lnTo>
                    <a:pt x="150" y="373"/>
                  </a:lnTo>
                  <a:lnTo>
                    <a:pt x="150" y="374"/>
                  </a:lnTo>
                  <a:lnTo>
                    <a:pt x="149" y="374"/>
                  </a:lnTo>
                  <a:lnTo>
                    <a:pt x="149" y="373"/>
                  </a:lnTo>
                  <a:lnTo>
                    <a:pt x="148" y="373"/>
                  </a:lnTo>
                  <a:lnTo>
                    <a:pt x="146" y="376"/>
                  </a:lnTo>
                  <a:lnTo>
                    <a:pt x="145" y="376"/>
                  </a:lnTo>
                  <a:lnTo>
                    <a:pt x="143" y="377"/>
                  </a:lnTo>
                  <a:lnTo>
                    <a:pt x="142" y="37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17">
              <a:extLst>
                <a:ext uri="{FF2B5EF4-FFF2-40B4-BE49-F238E27FC236}">
                  <a16:creationId xmlns:a16="http://schemas.microsoft.com/office/drawing/2014/main" id="{0E2C6958-296B-B785-0D40-F01F1902A6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3998" y="3425062"/>
              <a:ext cx="905665" cy="1289373"/>
            </a:xfrm>
            <a:custGeom>
              <a:avLst/>
              <a:gdLst>
                <a:gd name="T0" fmla="*/ 123 w 642"/>
                <a:gd name="T1" fmla="*/ 107 h 914"/>
                <a:gd name="T2" fmla="*/ 131 w 642"/>
                <a:gd name="T3" fmla="*/ 132 h 914"/>
                <a:gd name="T4" fmla="*/ 134 w 642"/>
                <a:gd name="T5" fmla="*/ 154 h 914"/>
                <a:gd name="T6" fmla="*/ 167 w 642"/>
                <a:gd name="T7" fmla="*/ 148 h 914"/>
                <a:gd name="T8" fmla="*/ 188 w 642"/>
                <a:gd name="T9" fmla="*/ 122 h 914"/>
                <a:gd name="T10" fmla="*/ 201 w 642"/>
                <a:gd name="T11" fmla="*/ 103 h 914"/>
                <a:gd name="T12" fmla="*/ 229 w 642"/>
                <a:gd name="T13" fmla="*/ 114 h 914"/>
                <a:gd name="T14" fmla="*/ 260 w 642"/>
                <a:gd name="T15" fmla="*/ 118 h 914"/>
                <a:gd name="T16" fmla="*/ 294 w 642"/>
                <a:gd name="T17" fmla="*/ 81 h 914"/>
                <a:gd name="T18" fmla="*/ 316 w 642"/>
                <a:gd name="T19" fmla="*/ 50 h 914"/>
                <a:gd name="T20" fmla="*/ 328 w 642"/>
                <a:gd name="T21" fmla="*/ 41 h 914"/>
                <a:gd name="T22" fmla="*/ 346 w 642"/>
                <a:gd name="T23" fmla="*/ 26 h 914"/>
                <a:gd name="T24" fmla="*/ 367 w 642"/>
                <a:gd name="T25" fmla="*/ 12 h 914"/>
                <a:gd name="T26" fmla="*/ 391 w 642"/>
                <a:gd name="T27" fmla="*/ 0 h 914"/>
                <a:gd name="T28" fmla="*/ 415 w 642"/>
                <a:gd name="T29" fmla="*/ 7 h 914"/>
                <a:gd name="T30" fmla="*/ 443 w 642"/>
                <a:gd name="T31" fmla="*/ 9 h 914"/>
                <a:gd name="T32" fmla="*/ 464 w 642"/>
                <a:gd name="T33" fmla="*/ 75 h 914"/>
                <a:gd name="T34" fmla="*/ 456 w 642"/>
                <a:gd name="T35" fmla="*/ 124 h 914"/>
                <a:gd name="T36" fmla="*/ 432 w 642"/>
                <a:gd name="T37" fmla="*/ 155 h 914"/>
                <a:gd name="T38" fmla="*/ 462 w 642"/>
                <a:gd name="T39" fmla="*/ 160 h 914"/>
                <a:gd name="T40" fmla="*/ 482 w 642"/>
                <a:gd name="T41" fmla="*/ 188 h 914"/>
                <a:gd name="T42" fmla="*/ 466 w 642"/>
                <a:gd name="T43" fmla="*/ 222 h 914"/>
                <a:gd name="T44" fmla="*/ 434 w 642"/>
                <a:gd name="T45" fmla="*/ 258 h 914"/>
                <a:gd name="T46" fmla="*/ 405 w 642"/>
                <a:gd name="T47" fmla="*/ 307 h 914"/>
                <a:gd name="T48" fmla="*/ 381 w 642"/>
                <a:gd name="T49" fmla="*/ 329 h 914"/>
                <a:gd name="T50" fmla="*/ 348 w 642"/>
                <a:gd name="T51" fmla="*/ 361 h 914"/>
                <a:gd name="T52" fmla="*/ 322 w 642"/>
                <a:gd name="T53" fmla="*/ 383 h 914"/>
                <a:gd name="T54" fmla="*/ 281 w 642"/>
                <a:gd name="T55" fmla="*/ 393 h 914"/>
                <a:gd name="T56" fmla="*/ 266 w 642"/>
                <a:gd name="T57" fmla="*/ 403 h 914"/>
                <a:gd name="T58" fmla="*/ 233 w 642"/>
                <a:gd name="T59" fmla="*/ 407 h 914"/>
                <a:gd name="T60" fmla="*/ 193 w 642"/>
                <a:gd name="T61" fmla="*/ 406 h 914"/>
                <a:gd name="T62" fmla="*/ 168 w 642"/>
                <a:gd name="T63" fmla="*/ 409 h 914"/>
                <a:gd name="T64" fmla="*/ 137 w 642"/>
                <a:gd name="T65" fmla="*/ 416 h 914"/>
                <a:gd name="T66" fmla="*/ 108 w 642"/>
                <a:gd name="T67" fmla="*/ 430 h 914"/>
                <a:gd name="T68" fmla="*/ 82 w 642"/>
                <a:gd name="T69" fmla="*/ 418 h 914"/>
                <a:gd name="T70" fmla="*/ 70 w 642"/>
                <a:gd name="T71" fmla="*/ 406 h 914"/>
                <a:gd name="T72" fmla="*/ 56 w 642"/>
                <a:gd name="T73" fmla="*/ 408 h 914"/>
                <a:gd name="T74" fmla="*/ 55 w 642"/>
                <a:gd name="T75" fmla="*/ 384 h 914"/>
                <a:gd name="T76" fmla="*/ 47 w 642"/>
                <a:gd name="T77" fmla="*/ 372 h 914"/>
                <a:gd name="T78" fmla="*/ 45 w 642"/>
                <a:gd name="T79" fmla="*/ 357 h 914"/>
                <a:gd name="T80" fmla="*/ 54 w 642"/>
                <a:gd name="T81" fmla="*/ 327 h 914"/>
                <a:gd name="T82" fmla="*/ 37 w 642"/>
                <a:gd name="T83" fmla="*/ 298 h 914"/>
                <a:gd name="T84" fmla="*/ 18 w 642"/>
                <a:gd name="T85" fmla="*/ 256 h 914"/>
                <a:gd name="T86" fmla="*/ 4 w 642"/>
                <a:gd name="T87" fmla="*/ 220 h 914"/>
                <a:gd name="T88" fmla="*/ 10 w 642"/>
                <a:gd name="T89" fmla="*/ 202 h 914"/>
                <a:gd name="T90" fmla="*/ 22 w 642"/>
                <a:gd name="T91" fmla="*/ 198 h 914"/>
                <a:gd name="T92" fmla="*/ 29 w 642"/>
                <a:gd name="T93" fmla="*/ 218 h 914"/>
                <a:gd name="T94" fmla="*/ 59 w 642"/>
                <a:gd name="T95" fmla="*/ 224 h 914"/>
                <a:gd name="T96" fmla="*/ 87 w 642"/>
                <a:gd name="T97" fmla="*/ 218 h 914"/>
                <a:gd name="T98" fmla="*/ 105 w 642"/>
                <a:gd name="T99" fmla="*/ 197 h 914"/>
                <a:gd name="T100" fmla="*/ 105 w 642"/>
                <a:gd name="T101" fmla="*/ 153 h 914"/>
                <a:gd name="T102" fmla="*/ 105 w 642"/>
                <a:gd name="T103" fmla="*/ 110 h 914"/>
                <a:gd name="T104" fmla="*/ 364 w 642"/>
                <a:gd name="T105" fmla="*/ 214 h 914"/>
                <a:gd name="T106" fmla="*/ 343 w 642"/>
                <a:gd name="T107" fmla="*/ 223 h 914"/>
                <a:gd name="T108" fmla="*/ 328 w 642"/>
                <a:gd name="T109" fmla="*/ 238 h 914"/>
                <a:gd name="T110" fmla="*/ 315 w 642"/>
                <a:gd name="T111" fmla="*/ 251 h 914"/>
                <a:gd name="T112" fmla="*/ 332 w 642"/>
                <a:gd name="T113" fmla="*/ 277 h 914"/>
                <a:gd name="T114" fmla="*/ 351 w 642"/>
                <a:gd name="T115" fmla="*/ 275 h 914"/>
                <a:gd name="T116" fmla="*/ 374 w 642"/>
                <a:gd name="T117" fmla="*/ 263 h 914"/>
                <a:gd name="T118" fmla="*/ 386 w 642"/>
                <a:gd name="T119" fmla="*/ 243 h 914"/>
                <a:gd name="T120" fmla="*/ 634 w 642"/>
                <a:gd name="T121" fmla="*/ 909 h 914"/>
                <a:gd name="T122" fmla="*/ 641 w 642"/>
                <a:gd name="T123" fmla="*/ 901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2" h="914">
                  <a:moveTo>
                    <a:pt x="105" y="86"/>
                  </a:moveTo>
                  <a:lnTo>
                    <a:pt x="105" y="87"/>
                  </a:lnTo>
                  <a:lnTo>
                    <a:pt x="106" y="87"/>
                  </a:lnTo>
                  <a:lnTo>
                    <a:pt x="106" y="88"/>
                  </a:lnTo>
                  <a:lnTo>
                    <a:pt x="108" y="89"/>
                  </a:lnTo>
                  <a:lnTo>
                    <a:pt x="108" y="90"/>
                  </a:lnTo>
                  <a:lnTo>
                    <a:pt x="109" y="90"/>
                  </a:lnTo>
                  <a:lnTo>
                    <a:pt x="110" y="90"/>
                  </a:lnTo>
                  <a:lnTo>
                    <a:pt x="113" y="91"/>
                  </a:lnTo>
                  <a:lnTo>
                    <a:pt x="116" y="95"/>
                  </a:lnTo>
                  <a:lnTo>
                    <a:pt x="117" y="96"/>
                  </a:lnTo>
                  <a:lnTo>
                    <a:pt x="117" y="97"/>
                  </a:lnTo>
                  <a:lnTo>
                    <a:pt x="118" y="99"/>
                  </a:lnTo>
                  <a:lnTo>
                    <a:pt x="118" y="100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1" y="105"/>
                  </a:lnTo>
                  <a:lnTo>
                    <a:pt x="122" y="105"/>
                  </a:lnTo>
                  <a:lnTo>
                    <a:pt x="122" y="106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3" y="108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5" y="109"/>
                  </a:lnTo>
                  <a:lnTo>
                    <a:pt x="124" y="109"/>
                  </a:lnTo>
                  <a:lnTo>
                    <a:pt x="124" y="110"/>
                  </a:lnTo>
                  <a:lnTo>
                    <a:pt x="124" y="112"/>
                  </a:lnTo>
                  <a:lnTo>
                    <a:pt x="125" y="113"/>
                  </a:lnTo>
                  <a:lnTo>
                    <a:pt x="125" y="114"/>
                  </a:lnTo>
                  <a:lnTo>
                    <a:pt x="124" y="114"/>
                  </a:lnTo>
                  <a:lnTo>
                    <a:pt x="125" y="115"/>
                  </a:lnTo>
                  <a:lnTo>
                    <a:pt x="125" y="116"/>
                  </a:lnTo>
                  <a:lnTo>
                    <a:pt x="125" y="117"/>
                  </a:lnTo>
                  <a:lnTo>
                    <a:pt x="126" y="117"/>
                  </a:lnTo>
                  <a:lnTo>
                    <a:pt x="127" y="118"/>
                  </a:lnTo>
                  <a:lnTo>
                    <a:pt x="127" y="121"/>
                  </a:lnTo>
                  <a:lnTo>
                    <a:pt x="129" y="121"/>
                  </a:lnTo>
                  <a:lnTo>
                    <a:pt x="129" y="122"/>
                  </a:lnTo>
                  <a:lnTo>
                    <a:pt x="130" y="123"/>
                  </a:lnTo>
                  <a:lnTo>
                    <a:pt x="130" y="126"/>
                  </a:lnTo>
                  <a:lnTo>
                    <a:pt x="130" y="129"/>
                  </a:lnTo>
                  <a:lnTo>
                    <a:pt x="131" y="131"/>
                  </a:lnTo>
                  <a:lnTo>
                    <a:pt x="131" y="132"/>
                  </a:lnTo>
                  <a:lnTo>
                    <a:pt x="130" y="133"/>
                  </a:lnTo>
                  <a:lnTo>
                    <a:pt x="129" y="134"/>
                  </a:lnTo>
                  <a:lnTo>
                    <a:pt x="127" y="135"/>
                  </a:lnTo>
                  <a:lnTo>
                    <a:pt x="126" y="138"/>
                  </a:lnTo>
                  <a:lnTo>
                    <a:pt x="125" y="140"/>
                  </a:lnTo>
                  <a:lnTo>
                    <a:pt x="124" y="141"/>
                  </a:lnTo>
                  <a:lnTo>
                    <a:pt x="124" y="143"/>
                  </a:lnTo>
                  <a:lnTo>
                    <a:pt x="124" y="145"/>
                  </a:lnTo>
                  <a:lnTo>
                    <a:pt x="124" y="146"/>
                  </a:lnTo>
                  <a:lnTo>
                    <a:pt x="124" y="147"/>
                  </a:lnTo>
                  <a:lnTo>
                    <a:pt x="124" y="148"/>
                  </a:lnTo>
                  <a:lnTo>
                    <a:pt x="124" y="150"/>
                  </a:lnTo>
                  <a:lnTo>
                    <a:pt x="124" y="153"/>
                  </a:lnTo>
                  <a:lnTo>
                    <a:pt x="124" y="154"/>
                  </a:lnTo>
                  <a:lnTo>
                    <a:pt x="125" y="155"/>
                  </a:lnTo>
                  <a:lnTo>
                    <a:pt x="126" y="156"/>
                  </a:lnTo>
                  <a:lnTo>
                    <a:pt x="126" y="157"/>
                  </a:lnTo>
                  <a:lnTo>
                    <a:pt x="126" y="156"/>
                  </a:lnTo>
                  <a:lnTo>
                    <a:pt x="129" y="155"/>
                  </a:lnTo>
                  <a:lnTo>
                    <a:pt x="130" y="154"/>
                  </a:lnTo>
                  <a:lnTo>
                    <a:pt x="131" y="154"/>
                  </a:lnTo>
                  <a:lnTo>
                    <a:pt x="133" y="154"/>
                  </a:lnTo>
                  <a:lnTo>
                    <a:pt x="134" y="154"/>
                  </a:lnTo>
                  <a:lnTo>
                    <a:pt x="135" y="155"/>
                  </a:lnTo>
                  <a:lnTo>
                    <a:pt x="139" y="156"/>
                  </a:lnTo>
                  <a:lnTo>
                    <a:pt x="140" y="156"/>
                  </a:lnTo>
                  <a:lnTo>
                    <a:pt x="142" y="155"/>
                  </a:lnTo>
                  <a:lnTo>
                    <a:pt x="143" y="155"/>
                  </a:lnTo>
                  <a:lnTo>
                    <a:pt x="144" y="155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5"/>
                  </a:lnTo>
                  <a:lnTo>
                    <a:pt x="150" y="155"/>
                  </a:lnTo>
                  <a:lnTo>
                    <a:pt x="152" y="155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8" y="154"/>
                  </a:lnTo>
                  <a:lnTo>
                    <a:pt x="158" y="153"/>
                  </a:lnTo>
                  <a:lnTo>
                    <a:pt x="158" y="151"/>
                  </a:lnTo>
                  <a:lnTo>
                    <a:pt x="158" y="150"/>
                  </a:lnTo>
                  <a:lnTo>
                    <a:pt x="158" y="149"/>
                  </a:lnTo>
                  <a:lnTo>
                    <a:pt x="159" y="149"/>
                  </a:lnTo>
                  <a:lnTo>
                    <a:pt x="160" y="149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7" y="148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1" y="141"/>
                  </a:lnTo>
                  <a:lnTo>
                    <a:pt x="171" y="140"/>
                  </a:lnTo>
                  <a:lnTo>
                    <a:pt x="173" y="139"/>
                  </a:lnTo>
                  <a:lnTo>
                    <a:pt x="173" y="138"/>
                  </a:lnTo>
                  <a:lnTo>
                    <a:pt x="174" y="138"/>
                  </a:lnTo>
                  <a:lnTo>
                    <a:pt x="175" y="138"/>
                  </a:lnTo>
                  <a:lnTo>
                    <a:pt x="177" y="135"/>
                  </a:lnTo>
                  <a:lnTo>
                    <a:pt x="179" y="134"/>
                  </a:lnTo>
                  <a:lnTo>
                    <a:pt x="180" y="133"/>
                  </a:lnTo>
                  <a:lnTo>
                    <a:pt x="181" y="134"/>
                  </a:lnTo>
                  <a:lnTo>
                    <a:pt x="182" y="133"/>
                  </a:lnTo>
                  <a:lnTo>
                    <a:pt x="183" y="132"/>
                  </a:lnTo>
                  <a:lnTo>
                    <a:pt x="183" y="131"/>
                  </a:lnTo>
                  <a:lnTo>
                    <a:pt x="184" y="131"/>
                  </a:lnTo>
                  <a:lnTo>
                    <a:pt x="185" y="129"/>
                  </a:lnTo>
                  <a:lnTo>
                    <a:pt x="185" y="128"/>
                  </a:lnTo>
                  <a:lnTo>
                    <a:pt x="187" y="126"/>
                  </a:lnTo>
                  <a:lnTo>
                    <a:pt x="187" y="125"/>
                  </a:lnTo>
                  <a:lnTo>
                    <a:pt x="187" y="124"/>
                  </a:lnTo>
                  <a:lnTo>
                    <a:pt x="187" y="123"/>
                  </a:lnTo>
                  <a:lnTo>
                    <a:pt x="188" y="122"/>
                  </a:lnTo>
                  <a:lnTo>
                    <a:pt x="188" y="121"/>
                  </a:lnTo>
                  <a:lnTo>
                    <a:pt x="188" y="120"/>
                  </a:lnTo>
                  <a:lnTo>
                    <a:pt x="188" y="118"/>
                  </a:lnTo>
                  <a:lnTo>
                    <a:pt x="189" y="116"/>
                  </a:lnTo>
                  <a:lnTo>
                    <a:pt x="190" y="116"/>
                  </a:lnTo>
                  <a:lnTo>
                    <a:pt x="190" y="115"/>
                  </a:lnTo>
                  <a:lnTo>
                    <a:pt x="190" y="114"/>
                  </a:lnTo>
                  <a:lnTo>
                    <a:pt x="190" y="113"/>
                  </a:lnTo>
                  <a:lnTo>
                    <a:pt x="190" y="112"/>
                  </a:lnTo>
                  <a:lnTo>
                    <a:pt x="190" y="109"/>
                  </a:lnTo>
                  <a:lnTo>
                    <a:pt x="191" y="109"/>
                  </a:lnTo>
                  <a:lnTo>
                    <a:pt x="192" y="108"/>
                  </a:lnTo>
                  <a:lnTo>
                    <a:pt x="192" y="107"/>
                  </a:lnTo>
                  <a:lnTo>
                    <a:pt x="193" y="106"/>
                  </a:lnTo>
                  <a:lnTo>
                    <a:pt x="194" y="106"/>
                  </a:lnTo>
                  <a:lnTo>
                    <a:pt x="194" y="105"/>
                  </a:lnTo>
                  <a:lnTo>
                    <a:pt x="196" y="104"/>
                  </a:lnTo>
                  <a:lnTo>
                    <a:pt x="197" y="104"/>
                  </a:lnTo>
                  <a:lnTo>
                    <a:pt x="197" y="105"/>
                  </a:lnTo>
                  <a:lnTo>
                    <a:pt x="198" y="105"/>
                  </a:lnTo>
                  <a:lnTo>
                    <a:pt x="198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4" y="103"/>
                  </a:lnTo>
                  <a:lnTo>
                    <a:pt x="205" y="103"/>
                  </a:lnTo>
                  <a:lnTo>
                    <a:pt x="206" y="104"/>
                  </a:lnTo>
                  <a:lnTo>
                    <a:pt x="207" y="104"/>
                  </a:lnTo>
                  <a:lnTo>
                    <a:pt x="208" y="103"/>
                  </a:lnTo>
                  <a:lnTo>
                    <a:pt x="209" y="103"/>
                  </a:lnTo>
                  <a:lnTo>
                    <a:pt x="209" y="104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6"/>
                  </a:lnTo>
                  <a:lnTo>
                    <a:pt x="215" y="108"/>
                  </a:lnTo>
                  <a:lnTo>
                    <a:pt x="216" y="108"/>
                  </a:lnTo>
                  <a:lnTo>
                    <a:pt x="217" y="109"/>
                  </a:lnTo>
                  <a:lnTo>
                    <a:pt x="218" y="110"/>
                  </a:lnTo>
                  <a:lnTo>
                    <a:pt x="219" y="110"/>
                  </a:lnTo>
                  <a:lnTo>
                    <a:pt x="221" y="113"/>
                  </a:lnTo>
                  <a:lnTo>
                    <a:pt x="222" y="114"/>
                  </a:lnTo>
                  <a:lnTo>
                    <a:pt x="223" y="115"/>
                  </a:lnTo>
                  <a:lnTo>
                    <a:pt x="224" y="114"/>
                  </a:lnTo>
                  <a:lnTo>
                    <a:pt x="225" y="114"/>
                  </a:lnTo>
                  <a:lnTo>
                    <a:pt x="225" y="115"/>
                  </a:lnTo>
                  <a:lnTo>
                    <a:pt x="226" y="115"/>
                  </a:lnTo>
                  <a:lnTo>
                    <a:pt x="229" y="114"/>
                  </a:lnTo>
                  <a:lnTo>
                    <a:pt x="231" y="114"/>
                  </a:lnTo>
                  <a:lnTo>
                    <a:pt x="232" y="115"/>
                  </a:lnTo>
                  <a:lnTo>
                    <a:pt x="234" y="117"/>
                  </a:lnTo>
                  <a:lnTo>
                    <a:pt x="235" y="118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9" y="118"/>
                  </a:lnTo>
                  <a:lnTo>
                    <a:pt x="240" y="118"/>
                  </a:lnTo>
                  <a:lnTo>
                    <a:pt x="242" y="120"/>
                  </a:lnTo>
                  <a:lnTo>
                    <a:pt x="243" y="121"/>
                  </a:lnTo>
                  <a:lnTo>
                    <a:pt x="244" y="121"/>
                  </a:lnTo>
                  <a:lnTo>
                    <a:pt x="247" y="121"/>
                  </a:lnTo>
                  <a:lnTo>
                    <a:pt x="248" y="121"/>
                  </a:lnTo>
                  <a:lnTo>
                    <a:pt x="249" y="121"/>
                  </a:lnTo>
                  <a:lnTo>
                    <a:pt x="250" y="121"/>
                  </a:lnTo>
                  <a:lnTo>
                    <a:pt x="251" y="121"/>
                  </a:lnTo>
                  <a:lnTo>
                    <a:pt x="252" y="121"/>
                  </a:lnTo>
                  <a:lnTo>
                    <a:pt x="254" y="118"/>
                  </a:lnTo>
                  <a:lnTo>
                    <a:pt x="255" y="118"/>
                  </a:lnTo>
                  <a:lnTo>
                    <a:pt x="257" y="118"/>
                  </a:lnTo>
                  <a:lnTo>
                    <a:pt x="258" y="118"/>
                  </a:lnTo>
                  <a:lnTo>
                    <a:pt x="259" y="118"/>
                  </a:lnTo>
                  <a:lnTo>
                    <a:pt x="260" y="118"/>
                  </a:lnTo>
                  <a:lnTo>
                    <a:pt x="266" y="118"/>
                  </a:lnTo>
                  <a:lnTo>
                    <a:pt x="268" y="117"/>
                  </a:lnTo>
                  <a:lnTo>
                    <a:pt x="273" y="114"/>
                  </a:lnTo>
                  <a:lnTo>
                    <a:pt x="273" y="113"/>
                  </a:lnTo>
                  <a:lnTo>
                    <a:pt x="274" y="109"/>
                  </a:lnTo>
                  <a:lnTo>
                    <a:pt x="275" y="108"/>
                  </a:lnTo>
                  <a:lnTo>
                    <a:pt x="275" y="104"/>
                  </a:lnTo>
                  <a:lnTo>
                    <a:pt x="278" y="98"/>
                  </a:lnTo>
                  <a:lnTo>
                    <a:pt x="278" y="96"/>
                  </a:lnTo>
                  <a:lnTo>
                    <a:pt x="280" y="95"/>
                  </a:lnTo>
                  <a:lnTo>
                    <a:pt x="280" y="93"/>
                  </a:lnTo>
                  <a:lnTo>
                    <a:pt x="281" y="91"/>
                  </a:lnTo>
                  <a:lnTo>
                    <a:pt x="281" y="90"/>
                  </a:lnTo>
                  <a:lnTo>
                    <a:pt x="281" y="89"/>
                  </a:lnTo>
                  <a:lnTo>
                    <a:pt x="281" y="87"/>
                  </a:lnTo>
                  <a:lnTo>
                    <a:pt x="281" y="86"/>
                  </a:lnTo>
                  <a:lnTo>
                    <a:pt x="282" y="84"/>
                  </a:lnTo>
                  <a:lnTo>
                    <a:pt x="284" y="86"/>
                  </a:lnTo>
                  <a:lnTo>
                    <a:pt x="284" y="84"/>
                  </a:lnTo>
                  <a:lnTo>
                    <a:pt x="285" y="84"/>
                  </a:lnTo>
                  <a:lnTo>
                    <a:pt x="290" y="82"/>
                  </a:lnTo>
                  <a:lnTo>
                    <a:pt x="293" y="82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7" y="82"/>
                  </a:lnTo>
                  <a:lnTo>
                    <a:pt x="299" y="80"/>
                  </a:lnTo>
                  <a:lnTo>
                    <a:pt x="300" y="76"/>
                  </a:lnTo>
                  <a:lnTo>
                    <a:pt x="301" y="75"/>
                  </a:lnTo>
                  <a:lnTo>
                    <a:pt x="303" y="74"/>
                  </a:lnTo>
                  <a:lnTo>
                    <a:pt x="305" y="72"/>
                  </a:lnTo>
                  <a:lnTo>
                    <a:pt x="306" y="72"/>
                  </a:lnTo>
                  <a:lnTo>
                    <a:pt x="306" y="71"/>
                  </a:lnTo>
                  <a:lnTo>
                    <a:pt x="309" y="71"/>
                  </a:lnTo>
                  <a:lnTo>
                    <a:pt x="309" y="70"/>
                  </a:lnTo>
                  <a:lnTo>
                    <a:pt x="310" y="70"/>
                  </a:lnTo>
                  <a:lnTo>
                    <a:pt x="310" y="66"/>
                  </a:lnTo>
                  <a:lnTo>
                    <a:pt x="310" y="65"/>
                  </a:lnTo>
                  <a:lnTo>
                    <a:pt x="313" y="56"/>
                  </a:lnTo>
                  <a:lnTo>
                    <a:pt x="313" y="55"/>
                  </a:lnTo>
                  <a:lnTo>
                    <a:pt x="314" y="53"/>
                  </a:lnTo>
                  <a:lnTo>
                    <a:pt x="314" y="51"/>
                  </a:lnTo>
                  <a:lnTo>
                    <a:pt x="314" y="50"/>
                  </a:lnTo>
                  <a:lnTo>
                    <a:pt x="315" y="49"/>
                  </a:lnTo>
                  <a:lnTo>
                    <a:pt x="316" y="49"/>
                  </a:lnTo>
                  <a:lnTo>
                    <a:pt x="316" y="50"/>
                  </a:lnTo>
                  <a:lnTo>
                    <a:pt x="317" y="49"/>
                  </a:lnTo>
                  <a:lnTo>
                    <a:pt x="316" y="49"/>
                  </a:lnTo>
                  <a:lnTo>
                    <a:pt x="316" y="48"/>
                  </a:lnTo>
                  <a:lnTo>
                    <a:pt x="317" y="48"/>
                  </a:lnTo>
                  <a:lnTo>
                    <a:pt x="317" y="47"/>
                  </a:lnTo>
                  <a:lnTo>
                    <a:pt x="318" y="47"/>
                  </a:lnTo>
                  <a:lnTo>
                    <a:pt x="318" y="46"/>
                  </a:lnTo>
                  <a:lnTo>
                    <a:pt x="319" y="46"/>
                  </a:lnTo>
                  <a:lnTo>
                    <a:pt x="319" y="45"/>
                  </a:lnTo>
                  <a:lnTo>
                    <a:pt x="319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3"/>
                  </a:lnTo>
                  <a:lnTo>
                    <a:pt x="324" y="42"/>
                  </a:lnTo>
                  <a:lnTo>
                    <a:pt x="325" y="41"/>
                  </a:lnTo>
                  <a:lnTo>
                    <a:pt x="325" y="42"/>
                  </a:lnTo>
                  <a:lnTo>
                    <a:pt x="326" y="41"/>
                  </a:lnTo>
                  <a:lnTo>
                    <a:pt x="327" y="41"/>
                  </a:lnTo>
                  <a:lnTo>
                    <a:pt x="327" y="42"/>
                  </a:lnTo>
                  <a:lnTo>
                    <a:pt x="327" y="41"/>
                  </a:lnTo>
                  <a:lnTo>
                    <a:pt x="328" y="41"/>
                  </a:lnTo>
                  <a:lnTo>
                    <a:pt x="330" y="41"/>
                  </a:lnTo>
                  <a:lnTo>
                    <a:pt x="331" y="40"/>
                  </a:lnTo>
                  <a:lnTo>
                    <a:pt x="332" y="40"/>
                  </a:lnTo>
                  <a:lnTo>
                    <a:pt x="332" y="39"/>
                  </a:lnTo>
                  <a:lnTo>
                    <a:pt x="332" y="38"/>
                  </a:lnTo>
                  <a:lnTo>
                    <a:pt x="332" y="37"/>
                  </a:lnTo>
                  <a:lnTo>
                    <a:pt x="333" y="36"/>
                  </a:lnTo>
                  <a:lnTo>
                    <a:pt x="334" y="36"/>
                  </a:lnTo>
                  <a:lnTo>
                    <a:pt x="335" y="34"/>
                  </a:lnTo>
                  <a:lnTo>
                    <a:pt x="336" y="36"/>
                  </a:lnTo>
                  <a:lnTo>
                    <a:pt x="338" y="36"/>
                  </a:lnTo>
                  <a:lnTo>
                    <a:pt x="338" y="34"/>
                  </a:lnTo>
                  <a:lnTo>
                    <a:pt x="338" y="33"/>
                  </a:lnTo>
                  <a:lnTo>
                    <a:pt x="338" y="32"/>
                  </a:lnTo>
                  <a:lnTo>
                    <a:pt x="339" y="32"/>
                  </a:lnTo>
                  <a:lnTo>
                    <a:pt x="340" y="31"/>
                  </a:lnTo>
                  <a:lnTo>
                    <a:pt x="341" y="31"/>
                  </a:lnTo>
                  <a:lnTo>
                    <a:pt x="342" y="30"/>
                  </a:lnTo>
                  <a:lnTo>
                    <a:pt x="343" y="30"/>
                  </a:lnTo>
                  <a:lnTo>
                    <a:pt x="342" y="28"/>
                  </a:lnTo>
                  <a:lnTo>
                    <a:pt x="343" y="26"/>
                  </a:lnTo>
                  <a:lnTo>
                    <a:pt x="344" y="26"/>
                  </a:lnTo>
                  <a:lnTo>
                    <a:pt x="346" y="26"/>
                  </a:lnTo>
                  <a:lnTo>
                    <a:pt x="346" y="25"/>
                  </a:lnTo>
                  <a:lnTo>
                    <a:pt x="346" y="24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2"/>
                  </a:lnTo>
                  <a:lnTo>
                    <a:pt x="349" y="22"/>
                  </a:lnTo>
                  <a:lnTo>
                    <a:pt x="349" y="21"/>
                  </a:lnTo>
                  <a:lnTo>
                    <a:pt x="349" y="20"/>
                  </a:lnTo>
                  <a:lnTo>
                    <a:pt x="349" y="19"/>
                  </a:lnTo>
                  <a:lnTo>
                    <a:pt x="350" y="17"/>
                  </a:lnTo>
                  <a:lnTo>
                    <a:pt x="351" y="17"/>
                  </a:lnTo>
                  <a:lnTo>
                    <a:pt x="352" y="17"/>
                  </a:lnTo>
                  <a:lnTo>
                    <a:pt x="353" y="16"/>
                  </a:lnTo>
                  <a:lnTo>
                    <a:pt x="353" y="15"/>
                  </a:lnTo>
                  <a:lnTo>
                    <a:pt x="355" y="15"/>
                  </a:lnTo>
                  <a:lnTo>
                    <a:pt x="356" y="15"/>
                  </a:lnTo>
                  <a:lnTo>
                    <a:pt x="358" y="14"/>
                  </a:lnTo>
                  <a:lnTo>
                    <a:pt x="360" y="15"/>
                  </a:lnTo>
                  <a:lnTo>
                    <a:pt x="361" y="14"/>
                  </a:lnTo>
                  <a:lnTo>
                    <a:pt x="363" y="14"/>
                  </a:lnTo>
                  <a:lnTo>
                    <a:pt x="364" y="14"/>
                  </a:lnTo>
                  <a:lnTo>
                    <a:pt x="366" y="13"/>
                  </a:lnTo>
                  <a:lnTo>
                    <a:pt x="367" y="12"/>
                  </a:lnTo>
                  <a:lnTo>
                    <a:pt x="368" y="12"/>
                  </a:lnTo>
                  <a:lnTo>
                    <a:pt x="369" y="12"/>
                  </a:lnTo>
                  <a:lnTo>
                    <a:pt x="369" y="11"/>
                  </a:lnTo>
                  <a:lnTo>
                    <a:pt x="370" y="11"/>
                  </a:lnTo>
                  <a:lnTo>
                    <a:pt x="372" y="11"/>
                  </a:lnTo>
                  <a:lnTo>
                    <a:pt x="373" y="9"/>
                  </a:lnTo>
                  <a:lnTo>
                    <a:pt x="373" y="8"/>
                  </a:lnTo>
                  <a:lnTo>
                    <a:pt x="373" y="6"/>
                  </a:lnTo>
                  <a:lnTo>
                    <a:pt x="374" y="5"/>
                  </a:lnTo>
                  <a:lnTo>
                    <a:pt x="375" y="4"/>
                  </a:lnTo>
                  <a:lnTo>
                    <a:pt x="376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1" y="1"/>
                  </a:lnTo>
                  <a:lnTo>
                    <a:pt x="382" y="1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1"/>
                  </a:lnTo>
                  <a:lnTo>
                    <a:pt x="388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0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7" y="0"/>
                  </a:lnTo>
                  <a:lnTo>
                    <a:pt x="398" y="0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3" y="3"/>
                  </a:lnTo>
                  <a:lnTo>
                    <a:pt x="405" y="4"/>
                  </a:lnTo>
                  <a:lnTo>
                    <a:pt x="406" y="4"/>
                  </a:lnTo>
                  <a:lnTo>
                    <a:pt x="406" y="5"/>
                  </a:lnTo>
                  <a:lnTo>
                    <a:pt x="407" y="5"/>
                  </a:lnTo>
                  <a:lnTo>
                    <a:pt x="408" y="5"/>
                  </a:lnTo>
                  <a:lnTo>
                    <a:pt x="408" y="6"/>
                  </a:lnTo>
                  <a:lnTo>
                    <a:pt x="409" y="6"/>
                  </a:lnTo>
                  <a:lnTo>
                    <a:pt x="410" y="5"/>
                  </a:lnTo>
                  <a:lnTo>
                    <a:pt x="411" y="6"/>
                  </a:lnTo>
                  <a:lnTo>
                    <a:pt x="413" y="6"/>
                  </a:lnTo>
                  <a:lnTo>
                    <a:pt x="414" y="7"/>
                  </a:lnTo>
                  <a:lnTo>
                    <a:pt x="415" y="7"/>
                  </a:lnTo>
                  <a:lnTo>
                    <a:pt x="416" y="7"/>
                  </a:lnTo>
                  <a:lnTo>
                    <a:pt x="417" y="7"/>
                  </a:lnTo>
                  <a:lnTo>
                    <a:pt x="418" y="6"/>
                  </a:lnTo>
                  <a:lnTo>
                    <a:pt x="419" y="6"/>
                  </a:lnTo>
                  <a:lnTo>
                    <a:pt x="422" y="6"/>
                  </a:lnTo>
                  <a:lnTo>
                    <a:pt x="423" y="6"/>
                  </a:lnTo>
                  <a:lnTo>
                    <a:pt x="423" y="7"/>
                  </a:lnTo>
                  <a:lnTo>
                    <a:pt x="424" y="7"/>
                  </a:lnTo>
                  <a:lnTo>
                    <a:pt x="424" y="6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30" y="5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6" y="7"/>
                  </a:lnTo>
                  <a:lnTo>
                    <a:pt x="437" y="7"/>
                  </a:lnTo>
                  <a:lnTo>
                    <a:pt x="439" y="6"/>
                  </a:lnTo>
                  <a:lnTo>
                    <a:pt x="440" y="7"/>
                  </a:lnTo>
                  <a:lnTo>
                    <a:pt x="441" y="8"/>
                  </a:lnTo>
                  <a:lnTo>
                    <a:pt x="441" y="7"/>
                  </a:lnTo>
                  <a:lnTo>
                    <a:pt x="442" y="7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2" y="9"/>
                  </a:lnTo>
                  <a:lnTo>
                    <a:pt x="443" y="14"/>
                  </a:lnTo>
                  <a:lnTo>
                    <a:pt x="445" y="19"/>
                  </a:lnTo>
                  <a:lnTo>
                    <a:pt x="447" y="23"/>
                  </a:lnTo>
                  <a:lnTo>
                    <a:pt x="448" y="28"/>
                  </a:lnTo>
                  <a:lnTo>
                    <a:pt x="450" y="33"/>
                  </a:lnTo>
                  <a:lnTo>
                    <a:pt x="450" y="34"/>
                  </a:lnTo>
                  <a:lnTo>
                    <a:pt x="450" y="42"/>
                  </a:lnTo>
                  <a:lnTo>
                    <a:pt x="450" y="43"/>
                  </a:lnTo>
                  <a:lnTo>
                    <a:pt x="450" y="45"/>
                  </a:lnTo>
                  <a:lnTo>
                    <a:pt x="453" y="48"/>
                  </a:lnTo>
                  <a:lnTo>
                    <a:pt x="453" y="49"/>
                  </a:lnTo>
                  <a:lnTo>
                    <a:pt x="455" y="53"/>
                  </a:lnTo>
                  <a:lnTo>
                    <a:pt x="456" y="56"/>
                  </a:lnTo>
                  <a:lnTo>
                    <a:pt x="457" y="56"/>
                  </a:lnTo>
                  <a:lnTo>
                    <a:pt x="457" y="57"/>
                  </a:lnTo>
                  <a:lnTo>
                    <a:pt x="459" y="58"/>
                  </a:lnTo>
                  <a:lnTo>
                    <a:pt x="459" y="59"/>
                  </a:lnTo>
                  <a:lnTo>
                    <a:pt x="460" y="65"/>
                  </a:lnTo>
                  <a:lnTo>
                    <a:pt x="460" y="66"/>
                  </a:lnTo>
                  <a:lnTo>
                    <a:pt x="461" y="70"/>
                  </a:lnTo>
                  <a:lnTo>
                    <a:pt x="462" y="72"/>
                  </a:lnTo>
                  <a:lnTo>
                    <a:pt x="464" y="75"/>
                  </a:lnTo>
                  <a:lnTo>
                    <a:pt x="464" y="78"/>
                  </a:lnTo>
                  <a:lnTo>
                    <a:pt x="464" y="80"/>
                  </a:lnTo>
                  <a:lnTo>
                    <a:pt x="464" y="84"/>
                  </a:lnTo>
                  <a:lnTo>
                    <a:pt x="464" y="90"/>
                  </a:lnTo>
                  <a:lnTo>
                    <a:pt x="464" y="93"/>
                  </a:lnTo>
                  <a:lnTo>
                    <a:pt x="464" y="99"/>
                  </a:lnTo>
                  <a:lnTo>
                    <a:pt x="464" y="106"/>
                  </a:lnTo>
                  <a:lnTo>
                    <a:pt x="462" y="108"/>
                  </a:lnTo>
                  <a:lnTo>
                    <a:pt x="462" y="109"/>
                  </a:lnTo>
                  <a:lnTo>
                    <a:pt x="462" y="110"/>
                  </a:lnTo>
                  <a:lnTo>
                    <a:pt x="464" y="112"/>
                  </a:lnTo>
                  <a:lnTo>
                    <a:pt x="464" y="114"/>
                  </a:lnTo>
                  <a:lnTo>
                    <a:pt x="464" y="115"/>
                  </a:lnTo>
                  <a:lnTo>
                    <a:pt x="464" y="116"/>
                  </a:lnTo>
                  <a:lnTo>
                    <a:pt x="462" y="116"/>
                  </a:lnTo>
                  <a:lnTo>
                    <a:pt x="461" y="120"/>
                  </a:lnTo>
                  <a:lnTo>
                    <a:pt x="461" y="121"/>
                  </a:lnTo>
                  <a:lnTo>
                    <a:pt x="461" y="122"/>
                  </a:lnTo>
                  <a:lnTo>
                    <a:pt x="462" y="125"/>
                  </a:lnTo>
                  <a:lnTo>
                    <a:pt x="460" y="126"/>
                  </a:lnTo>
                  <a:lnTo>
                    <a:pt x="459" y="126"/>
                  </a:lnTo>
                  <a:lnTo>
                    <a:pt x="457" y="124"/>
                  </a:lnTo>
                  <a:lnTo>
                    <a:pt x="456" y="124"/>
                  </a:lnTo>
                  <a:lnTo>
                    <a:pt x="453" y="123"/>
                  </a:lnTo>
                  <a:lnTo>
                    <a:pt x="450" y="121"/>
                  </a:lnTo>
                  <a:lnTo>
                    <a:pt x="447" y="118"/>
                  </a:lnTo>
                  <a:lnTo>
                    <a:pt x="445" y="118"/>
                  </a:lnTo>
                  <a:lnTo>
                    <a:pt x="444" y="118"/>
                  </a:lnTo>
                  <a:lnTo>
                    <a:pt x="443" y="118"/>
                  </a:lnTo>
                  <a:lnTo>
                    <a:pt x="440" y="122"/>
                  </a:lnTo>
                  <a:lnTo>
                    <a:pt x="437" y="124"/>
                  </a:lnTo>
                  <a:lnTo>
                    <a:pt x="436" y="126"/>
                  </a:lnTo>
                  <a:lnTo>
                    <a:pt x="435" y="130"/>
                  </a:lnTo>
                  <a:lnTo>
                    <a:pt x="433" y="134"/>
                  </a:lnTo>
                  <a:lnTo>
                    <a:pt x="431" y="137"/>
                  </a:lnTo>
                  <a:lnTo>
                    <a:pt x="428" y="140"/>
                  </a:lnTo>
                  <a:lnTo>
                    <a:pt x="427" y="142"/>
                  </a:lnTo>
                  <a:lnTo>
                    <a:pt x="427" y="146"/>
                  </a:lnTo>
                  <a:lnTo>
                    <a:pt x="427" y="150"/>
                  </a:lnTo>
                  <a:lnTo>
                    <a:pt x="428" y="153"/>
                  </a:lnTo>
                  <a:lnTo>
                    <a:pt x="428" y="154"/>
                  </a:lnTo>
                  <a:lnTo>
                    <a:pt x="430" y="154"/>
                  </a:lnTo>
                  <a:lnTo>
                    <a:pt x="430" y="153"/>
                  </a:lnTo>
                  <a:lnTo>
                    <a:pt x="431" y="153"/>
                  </a:lnTo>
                  <a:lnTo>
                    <a:pt x="431" y="155"/>
                  </a:lnTo>
                  <a:lnTo>
                    <a:pt x="432" y="155"/>
                  </a:lnTo>
                  <a:lnTo>
                    <a:pt x="432" y="156"/>
                  </a:lnTo>
                  <a:lnTo>
                    <a:pt x="433" y="157"/>
                  </a:lnTo>
                  <a:lnTo>
                    <a:pt x="433" y="158"/>
                  </a:lnTo>
                  <a:lnTo>
                    <a:pt x="433" y="159"/>
                  </a:lnTo>
                  <a:lnTo>
                    <a:pt x="433" y="160"/>
                  </a:lnTo>
                  <a:lnTo>
                    <a:pt x="433" y="162"/>
                  </a:lnTo>
                  <a:lnTo>
                    <a:pt x="436" y="164"/>
                  </a:lnTo>
                  <a:lnTo>
                    <a:pt x="437" y="166"/>
                  </a:lnTo>
                  <a:lnTo>
                    <a:pt x="439" y="167"/>
                  </a:lnTo>
                  <a:lnTo>
                    <a:pt x="441" y="168"/>
                  </a:lnTo>
                  <a:lnTo>
                    <a:pt x="442" y="168"/>
                  </a:lnTo>
                  <a:lnTo>
                    <a:pt x="444" y="170"/>
                  </a:lnTo>
                  <a:lnTo>
                    <a:pt x="448" y="171"/>
                  </a:lnTo>
                  <a:lnTo>
                    <a:pt x="450" y="171"/>
                  </a:lnTo>
                  <a:lnTo>
                    <a:pt x="453" y="171"/>
                  </a:lnTo>
                  <a:lnTo>
                    <a:pt x="457" y="171"/>
                  </a:lnTo>
                  <a:lnTo>
                    <a:pt x="460" y="171"/>
                  </a:lnTo>
                  <a:lnTo>
                    <a:pt x="462" y="171"/>
                  </a:lnTo>
                  <a:lnTo>
                    <a:pt x="462" y="170"/>
                  </a:lnTo>
                  <a:lnTo>
                    <a:pt x="462" y="168"/>
                  </a:lnTo>
                  <a:lnTo>
                    <a:pt x="462" y="166"/>
                  </a:lnTo>
                  <a:lnTo>
                    <a:pt x="462" y="164"/>
                  </a:lnTo>
                  <a:lnTo>
                    <a:pt x="462" y="160"/>
                  </a:lnTo>
                  <a:lnTo>
                    <a:pt x="464" y="158"/>
                  </a:lnTo>
                  <a:lnTo>
                    <a:pt x="464" y="155"/>
                  </a:lnTo>
                  <a:lnTo>
                    <a:pt x="464" y="154"/>
                  </a:lnTo>
                  <a:lnTo>
                    <a:pt x="466" y="154"/>
                  </a:lnTo>
                  <a:lnTo>
                    <a:pt x="467" y="155"/>
                  </a:lnTo>
                  <a:lnTo>
                    <a:pt x="468" y="155"/>
                  </a:lnTo>
                  <a:lnTo>
                    <a:pt x="469" y="155"/>
                  </a:lnTo>
                  <a:lnTo>
                    <a:pt x="470" y="155"/>
                  </a:lnTo>
                  <a:lnTo>
                    <a:pt x="473" y="155"/>
                  </a:lnTo>
                  <a:lnTo>
                    <a:pt x="474" y="156"/>
                  </a:lnTo>
                  <a:lnTo>
                    <a:pt x="478" y="156"/>
                  </a:lnTo>
                  <a:lnTo>
                    <a:pt x="482" y="155"/>
                  </a:lnTo>
                  <a:lnTo>
                    <a:pt x="486" y="155"/>
                  </a:lnTo>
                  <a:lnTo>
                    <a:pt x="491" y="155"/>
                  </a:lnTo>
                  <a:lnTo>
                    <a:pt x="490" y="156"/>
                  </a:lnTo>
                  <a:lnTo>
                    <a:pt x="490" y="160"/>
                  </a:lnTo>
                  <a:lnTo>
                    <a:pt x="489" y="163"/>
                  </a:lnTo>
                  <a:lnTo>
                    <a:pt x="489" y="164"/>
                  </a:lnTo>
                  <a:lnTo>
                    <a:pt x="487" y="166"/>
                  </a:lnTo>
                  <a:lnTo>
                    <a:pt x="487" y="167"/>
                  </a:lnTo>
                  <a:lnTo>
                    <a:pt x="487" y="168"/>
                  </a:lnTo>
                  <a:lnTo>
                    <a:pt x="484" y="177"/>
                  </a:lnTo>
                  <a:lnTo>
                    <a:pt x="482" y="188"/>
                  </a:lnTo>
                  <a:lnTo>
                    <a:pt x="482" y="189"/>
                  </a:lnTo>
                  <a:lnTo>
                    <a:pt x="482" y="190"/>
                  </a:lnTo>
                  <a:lnTo>
                    <a:pt x="482" y="191"/>
                  </a:lnTo>
                  <a:lnTo>
                    <a:pt x="481" y="200"/>
                  </a:lnTo>
                  <a:lnTo>
                    <a:pt x="477" y="205"/>
                  </a:lnTo>
                  <a:lnTo>
                    <a:pt x="477" y="206"/>
                  </a:lnTo>
                  <a:lnTo>
                    <a:pt x="476" y="207"/>
                  </a:lnTo>
                  <a:lnTo>
                    <a:pt x="476" y="208"/>
                  </a:lnTo>
                  <a:lnTo>
                    <a:pt x="476" y="209"/>
                  </a:lnTo>
                  <a:lnTo>
                    <a:pt x="476" y="210"/>
                  </a:lnTo>
                  <a:lnTo>
                    <a:pt x="476" y="212"/>
                  </a:lnTo>
                  <a:lnTo>
                    <a:pt x="475" y="213"/>
                  </a:lnTo>
                  <a:lnTo>
                    <a:pt x="473" y="215"/>
                  </a:lnTo>
                  <a:lnTo>
                    <a:pt x="473" y="216"/>
                  </a:lnTo>
                  <a:lnTo>
                    <a:pt x="472" y="216"/>
                  </a:lnTo>
                  <a:lnTo>
                    <a:pt x="470" y="216"/>
                  </a:lnTo>
                  <a:lnTo>
                    <a:pt x="470" y="217"/>
                  </a:lnTo>
                  <a:lnTo>
                    <a:pt x="469" y="218"/>
                  </a:lnTo>
                  <a:lnTo>
                    <a:pt x="466" y="221"/>
                  </a:lnTo>
                  <a:lnTo>
                    <a:pt x="465" y="221"/>
                  </a:lnTo>
                  <a:lnTo>
                    <a:pt x="464" y="222"/>
                  </a:lnTo>
                  <a:lnTo>
                    <a:pt x="465" y="222"/>
                  </a:lnTo>
                  <a:lnTo>
                    <a:pt x="466" y="222"/>
                  </a:lnTo>
                  <a:lnTo>
                    <a:pt x="465" y="223"/>
                  </a:lnTo>
                  <a:lnTo>
                    <a:pt x="460" y="225"/>
                  </a:lnTo>
                  <a:lnTo>
                    <a:pt x="459" y="225"/>
                  </a:lnTo>
                  <a:lnTo>
                    <a:pt x="458" y="225"/>
                  </a:lnTo>
                  <a:lnTo>
                    <a:pt x="457" y="225"/>
                  </a:lnTo>
                  <a:lnTo>
                    <a:pt x="457" y="226"/>
                  </a:lnTo>
                  <a:lnTo>
                    <a:pt x="451" y="233"/>
                  </a:lnTo>
                  <a:lnTo>
                    <a:pt x="449" y="234"/>
                  </a:lnTo>
                  <a:lnTo>
                    <a:pt x="449" y="235"/>
                  </a:lnTo>
                  <a:lnTo>
                    <a:pt x="448" y="235"/>
                  </a:lnTo>
                  <a:lnTo>
                    <a:pt x="448" y="237"/>
                  </a:lnTo>
                  <a:lnTo>
                    <a:pt x="447" y="238"/>
                  </a:lnTo>
                  <a:lnTo>
                    <a:pt x="445" y="239"/>
                  </a:lnTo>
                  <a:lnTo>
                    <a:pt x="444" y="240"/>
                  </a:lnTo>
                  <a:lnTo>
                    <a:pt x="444" y="241"/>
                  </a:lnTo>
                  <a:lnTo>
                    <a:pt x="443" y="241"/>
                  </a:lnTo>
                  <a:lnTo>
                    <a:pt x="440" y="247"/>
                  </a:lnTo>
                  <a:lnTo>
                    <a:pt x="435" y="255"/>
                  </a:lnTo>
                  <a:lnTo>
                    <a:pt x="435" y="256"/>
                  </a:lnTo>
                  <a:lnTo>
                    <a:pt x="435" y="258"/>
                  </a:lnTo>
                  <a:lnTo>
                    <a:pt x="434" y="258"/>
                  </a:lnTo>
                  <a:lnTo>
                    <a:pt x="434" y="259"/>
                  </a:lnTo>
                  <a:lnTo>
                    <a:pt x="434" y="258"/>
                  </a:lnTo>
                  <a:lnTo>
                    <a:pt x="435" y="258"/>
                  </a:lnTo>
                  <a:lnTo>
                    <a:pt x="436" y="258"/>
                  </a:lnTo>
                  <a:lnTo>
                    <a:pt x="435" y="258"/>
                  </a:lnTo>
                  <a:lnTo>
                    <a:pt x="435" y="259"/>
                  </a:lnTo>
                  <a:lnTo>
                    <a:pt x="435" y="260"/>
                  </a:lnTo>
                  <a:lnTo>
                    <a:pt x="432" y="263"/>
                  </a:lnTo>
                  <a:lnTo>
                    <a:pt x="431" y="264"/>
                  </a:lnTo>
                  <a:lnTo>
                    <a:pt x="430" y="266"/>
                  </a:lnTo>
                  <a:lnTo>
                    <a:pt x="427" y="271"/>
                  </a:lnTo>
                  <a:lnTo>
                    <a:pt x="423" y="279"/>
                  </a:lnTo>
                  <a:lnTo>
                    <a:pt x="423" y="280"/>
                  </a:lnTo>
                  <a:lnTo>
                    <a:pt x="423" y="281"/>
                  </a:lnTo>
                  <a:lnTo>
                    <a:pt x="420" y="282"/>
                  </a:lnTo>
                  <a:lnTo>
                    <a:pt x="416" y="291"/>
                  </a:lnTo>
                  <a:lnTo>
                    <a:pt x="415" y="292"/>
                  </a:lnTo>
                  <a:lnTo>
                    <a:pt x="415" y="293"/>
                  </a:lnTo>
                  <a:lnTo>
                    <a:pt x="414" y="293"/>
                  </a:lnTo>
                  <a:lnTo>
                    <a:pt x="413" y="296"/>
                  </a:lnTo>
                  <a:lnTo>
                    <a:pt x="410" y="299"/>
                  </a:lnTo>
                  <a:lnTo>
                    <a:pt x="408" y="302"/>
                  </a:lnTo>
                  <a:lnTo>
                    <a:pt x="407" y="304"/>
                  </a:lnTo>
                  <a:lnTo>
                    <a:pt x="406" y="305"/>
                  </a:lnTo>
                  <a:lnTo>
                    <a:pt x="405" y="307"/>
                  </a:lnTo>
                  <a:lnTo>
                    <a:pt x="400" y="311"/>
                  </a:lnTo>
                  <a:lnTo>
                    <a:pt x="398" y="311"/>
                  </a:lnTo>
                  <a:lnTo>
                    <a:pt x="397" y="313"/>
                  </a:lnTo>
                  <a:lnTo>
                    <a:pt x="397" y="314"/>
                  </a:lnTo>
                  <a:lnTo>
                    <a:pt x="394" y="316"/>
                  </a:lnTo>
                  <a:lnTo>
                    <a:pt x="393" y="316"/>
                  </a:lnTo>
                  <a:lnTo>
                    <a:pt x="393" y="317"/>
                  </a:lnTo>
                  <a:lnTo>
                    <a:pt x="392" y="317"/>
                  </a:lnTo>
                  <a:lnTo>
                    <a:pt x="391" y="318"/>
                  </a:lnTo>
                  <a:lnTo>
                    <a:pt x="391" y="319"/>
                  </a:lnTo>
                  <a:lnTo>
                    <a:pt x="390" y="319"/>
                  </a:lnTo>
                  <a:lnTo>
                    <a:pt x="389" y="319"/>
                  </a:lnTo>
                  <a:lnTo>
                    <a:pt x="388" y="321"/>
                  </a:lnTo>
                  <a:lnTo>
                    <a:pt x="386" y="321"/>
                  </a:lnTo>
                  <a:lnTo>
                    <a:pt x="386" y="322"/>
                  </a:lnTo>
                  <a:lnTo>
                    <a:pt x="386" y="323"/>
                  </a:lnTo>
                  <a:lnTo>
                    <a:pt x="385" y="323"/>
                  </a:lnTo>
                  <a:lnTo>
                    <a:pt x="385" y="324"/>
                  </a:lnTo>
                  <a:lnTo>
                    <a:pt x="384" y="325"/>
                  </a:lnTo>
                  <a:lnTo>
                    <a:pt x="383" y="325"/>
                  </a:lnTo>
                  <a:lnTo>
                    <a:pt x="383" y="326"/>
                  </a:lnTo>
                  <a:lnTo>
                    <a:pt x="382" y="327"/>
                  </a:lnTo>
                  <a:lnTo>
                    <a:pt x="381" y="329"/>
                  </a:lnTo>
                  <a:lnTo>
                    <a:pt x="381" y="330"/>
                  </a:lnTo>
                  <a:lnTo>
                    <a:pt x="378" y="331"/>
                  </a:lnTo>
                  <a:lnTo>
                    <a:pt x="378" y="332"/>
                  </a:lnTo>
                  <a:lnTo>
                    <a:pt x="377" y="334"/>
                  </a:lnTo>
                  <a:lnTo>
                    <a:pt x="374" y="338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5" y="347"/>
                  </a:lnTo>
                  <a:lnTo>
                    <a:pt x="364" y="348"/>
                  </a:lnTo>
                  <a:lnTo>
                    <a:pt x="363" y="349"/>
                  </a:lnTo>
                  <a:lnTo>
                    <a:pt x="361" y="350"/>
                  </a:lnTo>
                  <a:lnTo>
                    <a:pt x="361" y="351"/>
                  </a:lnTo>
                  <a:lnTo>
                    <a:pt x="360" y="351"/>
                  </a:lnTo>
                  <a:lnTo>
                    <a:pt x="358" y="355"/>
                  </a:lnTo>
                  <a:lnTo>
                    <a:pt x="357" y="355"/>
                  </a:lnTo>
                  <a:lnTo>
                    <a:pt x="356" y="356"/>
                  </a:lnTo>
                  <a:lnTo>
                    <a:pt x="355" y="357"/>
                  </a:lnTo>
                  <a:lnTo>
                    <a:pt x="353" y="358"/>
                  </a:lnTo>
                  <a:lnTo>
                    <a:pt x="351" y="359"/>
                  </a:lnTo>
                  <a:lnTo>
                    <a:pt x="349" y="359"/>
                  </a:lnTo>
                  <a:lnTo>
                    <a:pt x="348" y="360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4"/>
                  </a:lnTo>
                  <a:lnTo>
                    <a:pt x="347" y="364"/>
                  </a:lnTo>
                  <a:lnTo>
                    <a:pt x="343" y="366"/>
                  </a:lnTo>
                  <a:lnTo>
                    <a:pt x="342" y="367"/>
                  </a:lnTo>
                  <a:lnTo>
                    <a:pt x="342" y="368"/>
                  </a:lnTo>
                  <a:lnTo>
                    <a:pt x="341" y="368"/>
                  </a:lnTo>
                  <a:lnTo>
                    <a:pt x="340" y="369"/>
                  </a:lnTo>
                  <a:lnTo>
                    <a:pt x="340" y="371"/>
                  </a:lnTo>
                  <a:lnTo>
                    <a:pt x="339" y="371"/>
                  </a:lnTo>
                  <a:lnTo>
                    <a:pt x="336" y="371"/>
                  </a:lnTo>
                  <a:lnTo>
                    <a:pt x="336" y="372"/>
                  </a:lnTo>
                  <a:lnTo>
                    <a:pt x="334" y="374"/>
                  </a:lnTo>
                  <a:lnTo>
                    <a:pt x="333" y="375"/>
                  </a:lnTo>
                  <a:lnTo>
                    <a:pt x="331" y="375"/>
                  </a:lnTo>
                  <a:lnTo>
                    <a:pt x="331" y="376"/>
                  </a:lnTo>
                  <a:lnTo>
                    <a:pt x="330" y="376"/>
                  </a:lnTo>
                  <a:lnTo>
                    <a:pt x="330" y="377"/>
                  </a:lnTo>
                  <a:lnTo>
                    <a:pt x="328" y="377"/>
                  </a:lnTo>
                  <a:lnTo>
                    <a:pt x="327" y="378"/>
                  </a:lnTo>
                  <a:lnTo>
                    <a:pt x="326" y="380"/>
                  </a:lnTo>
                  <a:lnTo>
                    <a:pt x="325" y="381"/>
                  </a:lnTo>
                  <a:lnTo>
                    <a:pt x="322" y="383"/>
                  </a:lnTo>
                  <a:lnTo>
                    <a:pt x="321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7" y="386"/>
                  </a:lnTo>
                  <a:lnTo>
                    <a:pt x="314" y="388"/>
                  </a:lnTo>
                  <a:lnTo>
                    <a:pt x="313" y="388"/>
                  </a:lnTo>
                  <a:lnTo>
                    <a:pt x="310" y="390"/>
                  </a:lnTo>
                  <a:lnTo>
                    <a:pt x="308" y="390"/>
                  </a:lnTo>
                  <a:lnTo>
                    <a:pt x="307" y="391"/>
                  </a:lnTo>
                  <a:lnTo>
                    <a:pt x="305" y="392"/>
                  </a:lnTo>
                  <a:lnTo>
                    <a:pt x="303" y="392"/>
                  </a:lnTo>
                  <a:lnTo>
                    <a:pt x="303" y="393"/>
                  </a:lnTo>
                  <a:lnTo>
                    <a:pt x="300" y="394"/>
                  </a:lnTo>
                  <a:lnTo>
                    <a:pt x="299" y="394"/>
                  </a:lnTo>
                  <a:lnTo>
                    <a:pt x="298" y="394"/>
                  </a:lnTo>
                  <a:lnTo>
                    <a:pt x="296" y="394"/>
                  </a:lnTo>
                  <a:lnTo>
                    <a:pt x="294" y="394"/>
                  </a:lnTo>
                  <a:lnTo>
                    <a:pt x="293" y="394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88" y="393"/>
                  </a:lnTo>
                  <a:lnTo>
                    <a:pt x="283" y="392"/>
                  </a:lnTo>
                  <a:lnTo>
                    <a:pt x="281" y="393"/>
                  </a:lnTo>
                  <a:lnTo>
                    <a:pt x="278" y="394"/>
                  </a:lnTo>
                  <a:lnTo>
                    <a:pt x="276" y="394"/>
                  </a:lnTo>
                  <a:lnTo>
                    <a:pt x="275" y="396"/>
                  </a:lnTo>
                  <a:lnTo>
                    <a:pt x="274" y="397"/>
                  </a:lnTo>
                  <a:lnTo>
                    <a:pt x="274" y="398"/>
                  </a:lnTo>
                  <a:lnTo>
                    <a:pt x="273" y="400"/>
                  </a:lnTo>
                  <a:lnTo>
                    <a:pt x="273" y="401"/>
                  </a:lnTo>
                  <a:lnTo>
                    <a:pt x="274" y="401"/>
                  </a:lnTo>
                  <a:lnTo>
                    <a:pt x="274" y="402"/>
                  </a:lnTo>
                  <a:lnTo>
                    <a:pt x="275" y="402"/>
                  </a:lnTo>
                  <a:lnTo>
                    <a:pt x="275" y="403"/>
                  </a:lnTo>
                  <a:lnTo>
                    <a:pt x="276" y="403"/>
                  </a:lnTo>
                  <a:lnTo>
                    <a:pt x="276" y="405"/>
                  </a:lnTo>
                  <a:lnTo>
                    <a:pt x="275" y="405"/>
                  </a:lnTo>
                  <a:lnTo>
                    <a:pt x="275" y="403"/>
                  </a:lnTo>
                  <a:lnTo>
                    <a:pt x="274" y="405"/>
                  </a:lnTo>
                  <a:lnTo>
                    <a:pt x="273" y="405"/>
                  </a:lnTo>
                  <a:lnTo>
                    <a:pt x="272" y="405"/>
                  </a:lnTo>
                  <a:lnTo>
                    <a:pt x="271" y="405"/>
                  </a:lnTo>
                  <a:lnTo>
                    <a:pt x="269" y="405"/>
                  </a:lnTo>
                  <a:lnTo>
                    <a:pt x="268" y="405"/>
                  </a:lnTo>
                  <a:lnTo>
                    <a:pt x="267" y="405"/>
                  </a:lnTo>
                  <a:lnTo>
                    <a:pt x="266" y="403"/>
                  </a:lnTo>
                  <a:lnTo>
                    <a:pt x="265" y="403"/>
                  </a:lnTo>
                  <a:lnTo>
                    <a:pt x="264" y="402"/>
                  </a:lnTo>
                  <a:lnTo>
                    <a:pt x="263" y="402"/>
                  </a:lnTo>
                  <a:lnTo>
                    <a:pt x="260" y="401"/>
                  </a:lnTo>
                  <a:lnTo>
                    <a:pt x="258" y="401"/>
                  </a:lnTo>
                  <a:lnTo>
                    <a:pt x="255" y="402"/>
                  </a:lnTo>
                  <a:lnTo>
                    <a:pt x="254" y="402"/>
                  </a:lnTo>
                  <a:lnTo>
                    <a:pt x="252" y="403"/>
                  </a:lnTo>
                  <a:lnTo>
                    <a:pt x="252" y="405"/>
                  </a:lnTo>
                  <a:lnTo>
                    <a:pt x="252" y="406"/>
                  </a:lnTo>
                  <a:lnTo>
                    <a:pt x="251" y="406"/>
                  </a:lnTo>
                  <a:lnTo>
                    <a:pt x="251" y="407"/>
                  </a:lnTo>
                  <a:lnTo>
                    <a:pt x="250" y="408"/>
                  </a:lnTo>
                  <a:lnTo>
                    <a:pt x="250" y="409"/>
                  </a:lnTo>
                  <a:lnTo>
                    <a:pt x="250" y="410"/>
                  </a:lnTo>
                  <a:lnTo>
                    <a:pt x="249" y="410"/>
                  </a:lnTo>
                  <a:lnTo>
                    <a:pt x="247" y="409"/>
                  </a:lnTo>
                  <a:lnTo>
                    <a:pt x="244" y="409"/>
                  </a:lnTo>
                  <a:lnTo>
                    <a:pt x="242" y="409"/>
                  </a:lnTo>
                  <a:lnTo>
                    <a:pt x="239" y="409"/>
                  </a:lnTo>
                  <a:lnTo>
                    <a:pt x="238" y="408"/>
                  </a:lnTo>
                  <a:lnTo>
                    <a:pt x="236" y="407"/>
                  </a:lnTo>
                  <a:lnTo>
                    <a:pt x="233" y="407"/>
                  </a:lnTo>
                  <a:lnTo>
                    <a:pt x="232" y="406"/>
                  </a:lnTo>
                  <a:lnTo>
                    <a:pt x="230" y="405"/>
                  </a:lnTo>
                  <a:lnTo>
                    <a:pt x="224" y="405"/>
                  </a:lnTo>
                  <a:lnTo>
                    <a:pt x="223" y="403"/>
                  </a:lnTo>
                  <a:lnTo>
                    <a:pt x="219" y="403"/>
                  </a:lnTo>
                  <a:lnTo>
                    <a:pt x="214" y="402"/>
                  </a:lnTo>
                  <a:lnTo>
                    <a:pt x="213" y="402"/>
                  </a:lnTo>
                  <a:lnTo>
                    <a:pt x="208" y="403"/>
                  </a:lnTo>
                  <a:lnTo>
                    <a:pt x="207" y="403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6" y="406"/>
                  </a:lnTo>
                  <a:lnTo>
                    <a:pt x="207" y="407"/>
                  </a:lnTo>
                  <a:lnTo>
                    <a:pt x="197" y="406"/>
                  </a:lnTo>
                  <a:lnTo>
                    <a:pt x="197" y="405"/>
                  </a:lnTo>
                  <a:lnTo>
                    <a:pt x="196" y="405"/>
                  </a:lnTo>
                  <a:lnTo>
                    <a:pt x="194" y="405"/>
                  </a:lnTo>
                  <a:lnTo>
                    <a:pt x="196" y="405"/>
                  </a:lnTo>
                  <a:lnTo>
                    <a:pt x="196" y="406"/>
                  </a:lnTo>
                  <a:lnTo>
                    <a:pt x="197" y="406"/>
                  </a:lnTo>
                  <a:lnTo>
                    <a:pt x="196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1" y="406"/>
                  </a:lnTo>
                  <a:lnTo>
                    <a:pt x="190" y="405"/>
                  </a:lnTo>
                  <a:lnTo>
                    <a:pt x="189" y="405"/>
                  </a:lnTo>
                  <a:lnTo>
                    <a:pt x="189" y="403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7" y="402"/>
                  </a:lnTo>
                  <a:lnTo>
                    <a:pt x="188" y="402"/>
                  </a:lnTo>
                  <a:lnTo>
                    <a:pt x="188" y="403"/>
                  </a:lnTo>
                  <a:lnTo>
                    <a:pt x="189" y="405"/>
                  </a:lnTo>
                  <a:lnTo>
                    <a:pt x="188" y="405"/>
                  </a:lnTo>
                  <a:lnTo>
                    <a:pt x="184" y="403"/>
                  </a:lnTo>
                  <a:lnTo>
                    <a:pt x="183" y="402"/>
                  </a:lnTo>
                  <a:lnTo>
                    <a:pt x="182" y="403"/>
                  </a:lnTo>
                  <a:lnTo>
                    <a:pt x="180" y="405"/>
                  </a:lnTo>
                  <a:lnTo>
                    <a:pt x="179" y="405"/>
                  </a:lnTo>
                  <a:lnTo>
                    <a:pt x="177" y="406"/>
                  </a:lnTo>
                  <a:lnTo>
                    <a:pt x="175" y="405"/>
                  </a:lnTo>
                  <a:lnTo>
                    <a:pt x="173" y="405"/>
                  </a:lnTo>
                  <a:lnTo>
                    <a:pt x="171" y="406"/>
                  </a:lnTo>
                  <a:lnTo>
                    <a:pt x="169" y="407"/>
                  </a:lnTo>
                  <a:lnTo>
                    <a:pt x="168" y="408"/>
                  </a:lnTo>
                  <a:lnTo>
                    <a:pt x="168" y="409"/>
                  </a:lnTo>
                  <a:lnTo>
                    <a:pt x="169" y="409"/>
                  </a:lnTo>
                  <a:lnTo>
                    <a:pt x="169" y="410"/>
                  </a:lnTo>
                  <a:lnTo>
                    <a:pt x="168" y="410"/>
                  </a:lnTo>
                  <a:lnTo>
                    <a:pt x="165" y="410"/>
                  </a:lnTo>
                  <a:lnTo>
                    <a:pt x="164" y="411"/>
                  </a:lnTo>
                  <a:lnTo>
                    <a:pt x="163" y="411"/>
                  </a:lnTo>
                  <a:lnTo>
                    <a:pt x="163" y="413"/>
                  </a:lnTo>
                  <a:lnTo>
                    <a:pt x="163" y="414"/>
                  </a:lnTo>
                  <a:lnTo>
                    <a:pt x="162" y="415"/>
                  </a:lnTo>
                  <a:lnTo>
                    <a:pt x="160" y="416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6" y="417"/>
                  </a:lnTo>
                  <a:lnTo>
                    <a:pt x="154" y="416"/>
                  </a:lnTo>
                  <a:lnTo>
                    <a:pt x="152" y="416"/>
                  </a:lnTo>
                  <a:lnTo>
                    <a:pt x="151" y="416"/>
                  </a:lnTo>
                  <a:lnTo>
                    <a:pt x="149" y="416"/>
                  </a:lnTo>
                  <a:lnTo>
                    <a:pt x="148" y="417"/>
                  </a:lnTo>
                  <a:lnTo>
                    <a:pt x="146" y="418"/>
                  </a:lnTo>
                  <a:lnTo>
                    <a:pt x="144" y="418"/>
                  </a:lnTo>
                  <a:lnTo>
                    <a:pt x="143" y="418"/>
                  </a:lnTo>
                  <a:lnTo>
                    <a:pt x="139" y="416"/>
                  </a:lnTo>
                  <a:lnTo>
                    <a:pt x="137" y="416"/>
                  </a:lnTo>
                  <a:lnTo>
                    <a:pt x="134" y="416"/>
                  </a:lnTo>
                  <a:lnTo>
                    <a:pt x="133" y="416"/>
                  </a:lnTo>
                  <a:lnTo>
                    <a:pt x="132" y="417"/>
                  </a:lnTo>
                  <a:lnTo>
                    <a:pt x="130" y="417"/>
                  </a:lnTo>
                  <a:lnTo>
                    <a:pt x="131" y="417"/>
                  </a:lnTo>
                  <a:lnTo>
                    <a:pt x="131" y="418"/>
                  </a:lnTo>
                  <a:lnTo>
                    <a:pt x="131" y="419"/>
                  </a:lnTo>
                  <a:lnTo>
                    <a:pt x="125" y="419"/>
                  </a:lnTo>
                  <a:lnTo>
                    <a:pt x="121" y="419"/>
                  </a:lnTo>
                  <a:lnTo>
                    <a:pt x="119" y="421"/>
                  </a:lnTo>
                  <a:lnTo>
                    <a:pt x="118" y="421"/>
                  </a:lnTo>
                  <a:lnTo>
                    <a:pt x="117" y="423"/>
                  </a:lnTo>
                  <a:lnTo>
                    <a:pt x="117" y="424"/>
                  </a:lnTo>
                  <a:lnTo>
                    <a:pt x="116" y="424"/>
                  </a:lnTo>
                  <a:lnTo>
                    <a:pt x="115" y="424"/>
                  </a:lnTo>
                  <a:lnTo>
                    <a:pt x="115" y="425"/>
                  </a:lnTo>
                  <a:lnTo>
                    <a:pt x="114" y="425"/>
                  </a:lnTo>
                  <a:lnTo>
                    <a:pt x="114" y="426"/>
                  </a:lnTo>
                  <a:lnTo>
                    <a:pt x="113" y="426"/>
                  </a:lnTo>
                  <a:lnTo>
                    <a:pt x="113" y="427"/>
                  </a:lnTo>
                  <a:lnTo>
                    <a:pt x="112" y="427"/>
                  </a:lnTo>
                  <a:lnTo>
                    <a:pt x="110" y="428"/>
                  </a:lnTo>
                  <a:lnTo>
                    <a:pt x="108" y="430"/>
                  </a:lnTo>
                  <a:lnTo>
                    <a:pt x="107" y="431"/>
                  </a:lnTo>
                  <a:lnTo>
                    <a:pt x="107" y="432"/>
                  </a:lnTo>
                  <a:lnTo>
                    <a:pt x="106" y="433"/>
                  </a:lnTo>
                  <a:lnTo>
                    <a:pt x="105" y="433"/>
                  </a:lnTo>
                  <a:lnTo>
                    <a:pt x="104" y="432"/>
                  </a:lnTo>
                  <a:lnTo>
                    <a:pt x="102" y="431"/>
                  </a:lnTo>
                  <a:lnTo>
                    <a:pt x="101" y="431"/>
                  </a:lnTo>
                  <a:lnTo>
                    <a:pt x="97" y="431"/>
                  </a:lnTo>
                  <a:lnTo>
                    <a:pt x="96" y="431"/>
                  </a:lnTo>
                  <a:lnTo>
                    <a:pt x="95" y="431"/>
                  </a:lnTo>
                  <a:lnTo>
                    <a:pt x="93" y="430"/>
                  </a:lnTo>
                  <a:lnTo>
                    <a:pt x="91" y="427"/>
                  </a:lnTo>
                  <a:lnTo>
                    <a:pt x="89" y="426"/>
                  </a:lnTo>
                  <a:lnTo>
                    <a:pt x="88" y="425"/>
                  </a:lnTo>
                  <a:lnTo>
                    <a:pt x="87" y="425"/>
                  </a:lnTo>
                  <a:lnTo>
                    <a:pt x="85" y="425"/>
                  </a:lnTo>
                  <a:lnTo>
                    <a:pt x="84" y="425"/>
                  </a:lnTo>
                  <a:lnTo>
                    <a:pt x="87" y="423"/>
                  </a:lnTo>
                  <a:lnTo>
                    <a:pt x="87" y="422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4" y="418"/>
                  </a:lnTo>
                  <a:lnTo>
                    <a:pt x="82" y="418"/>
                  </a:lnTo>
                  <a:lnTo>
                    <a:pt x="80" y="418"/>
                  </a:lnTo>
                  <a:lnTo>
                    <a:pt x="80" y="417"/>
                  </a:lnTo>
                  <a:lnTo>
                    <a:pt x="79" y="416"/>
                  </a:lnTo>
                  <a:lnTo>
                    <a:pt x="80" y="415"/>
                  </a:lnTo>
                  <a:lnTo>
                    <a:pt x="80" y="414"/>
                  </a:lnTo>
                  <a:lnTo>
                    <a:pt x="79" y="415"/>
                  </a:lnTo>
                  <a:lnTo>
                    <a:pt x="79" y="416"/>
                  </a:lnTo>
                  <a:lnTo>
                    <a:pt x="76" y="415"/>
                  </a:lnTo>
                  <a:lnTo>
                    <a:pt x="75" y="415"/>
                  </a:lnTo>
                  <a:lnTo>
                    <a:pt x="75" y="416"/>
                  </a:lnTo>
                  <a:lnTo>
                    <a:pt x="72" y="416"/>
                  </a:lnTo>
                  <a:lnTo>
                    <a:pt x="71" y="417"/>
                  </a:lnTo>
                  <a:lnTo>
                    <a:pt x="70" y="416"/>
                  </a:lnTo>
                  <a:lnTo>
                    <a:pt x="71" y="416"/>
                  </a:lnTo>
                  <a:lnTo>
                    <a:pt x="70" y="414"/>
                  </a:lnTo>
                  <a:lnTo>
                    <a:pt x="71" y="414"/>
                  </a:lnTo>
                  <a:lnTo>
                    <a:pt x="71" y="413"/>
                  </a:lnTo>
                  <a:lnTo>
                    <a:pt x="71" y="411"/>
                  </a:lnTo>
                  <a:lnTo>
                    <a:pt x="71" y="410"/>
                  </a:lnTo>
                  <a:lnTo>
                    <a:pt x="71" y="409"/>
                  </a:lnTo>
                  <a:lnTo>
                    <a:pt x="72" y="408"/>
                  </a:lnTo>
                  <a:lnTo>
                    <a:pt x="71" y="407"/>
                  </a:lnTo>
                  <a:lnTo>
                    <a:pt x="70" y="406"/>
                  </a:lnTo>
                  <a:lnTo>
                    <a:pt x="68" y="406"/>
                  </a:lnTo>
                  <a:lnTo>
                    <a:pt x="65" y="406"/>
                  </a:lnTo>
                  <a:lnTo>
                    <a:pt x="63" y="406"/>
                  </a:lnTo>
                  <a:lnTo>
                    <a:pt x="62" y="406"/>
                  </a:lnTo>
                  <a:lnTo>
                    <a:pt x="60" y="407"/>
                  </a:lnTo>
                  <a:lnTo>
                    <a:pt x="59" y="407"/>
                  </a:lnTo>
                  <a:lnTo>
                    <a:pt x="59" y="408"/>
                  </a:lnTo>
                  <a:lnTo>
                    <a:pt x="59" y="409"/>
                  </a:lnTo>
                  <a:lnTo>
                    <a:pt x="59" y="410"/>
                  </a:lnTo>
                  <a:lnTo>
                    <a:pt x="60" y="411"/>
                  </a:lnTo>
                  <a:lnTo>
                    <a:pt x="59" y="415"/>
                  </a:lnTo>
                  <a:lnTo>
                    <a:pt x="60" y="416"/>
                  </a:lnTo>
                  <a:lnTo>
                    <a:pt x="59" y="416"/>
                  </a:lnTo>
                  <a:lnTo>
                    <a:pt x="59" y="415"/>
                  </a:lnTo>
                  <a:lnTo>
                    <a:pt x="58" y="415"/>
                  </a:lnTo>
                  <a:lnTo>
                    <a:pt x="58" y="414"/>
                  </a:lnTo>
                  <a:lnTo>
                    <a:pt x="57" y="413"/>
                  </a:lnTo>
                  <a:lnTo>
                    <a:pt x="57" y="411"/>
                  </a:lnTo>
                  <a:lnTo>
                    <a:pt x="57" y="410"/>
                  </a:lnTo>
                  <a:lnTo>
                    <a:pt x="56" y="409"/>
                  </a:lnTo>
                  <a:lnTo>
                    <a:pt x="55" y="409"/>
                  </a:lnTo>
                  <a:lnTo>
                    <a:pt x="55" y="408"/>
                  </a:lnTo>
                  <a:lnTo>
                    <a:pt x="56" y="408"/>
                  </a:lnTo>
                  <a:lnTo>
                    <a:pt x="56" y="407"/>
                  </a:lnTo>
                  <a:lnTo>
                    <a:pt x="56" y="406"/>
                  </a:lnTo>
                  <a:lnTo>
                    <a:pt x="56" y="405"/>
                  </a:lnTo>
                  <a:lnTo>
                    <a:pt x="56" y="406"/>
                  </a:lnTo>
                  <a:lnTo>
                    <a:pt x="55" y="405"/>
                  </a:lnTo>
                  <a:lnTo>
                    <a:pt x="56" y="403"/>
                  </a:lnTo>
                  <a:lnTo>
                    <a:pt x="56" y="402"/>
                  </a:lnTo>
                  <a:lnTo>
                    <a:pt x="57" y="401"/>
                  </a:lnTo>
                  <a:lnTo>
                    <a:pt x="57" y="400"/>
                  </a:lnTo>
                  <a:lnTo>
                    <a:pt x="58" y="400"/>
                  </a:lnTo>
                  <a:lnTo>
                    <a:pt x="59" y="400"/>
                  </a:lnTo>
                  <a:lnTo>
                    <a:pt x="60" y="399"/>
                  </a:lnTo>
                  <a:lnTo>
                    <a:pt x="60" y="398"/>
                  </a:lnTo>
                  <a:lnTo>
                    <a:pt x="59" y="397"/>
                  </a:lnTo>
                  <a:lnTo>
                    <a:pt x="59" y="396"/>
                  </a:lnTo>
                  <a:lnTo>
                    <a:pt x="58" y="392"/>
                  </a:lnTo>
                  <a:lnTo>
                    <a:pt x="58" y="391"/>
                  </a:lnTo>
                  <a:lnTo>
                    <a:pt x="58" y="390"/>
                  </a:lnTo>
                  <a:lnTo>
                    <a:pt x="57" y="390"/>
                  </a:lnTo>
                  <a:lnTo>
                    <a:pt x="56" y="388"/>
                  </a:lnTo>
                  <a:lnTo>
                    <a:pt x="55" y="388"/>
                  </a:lnTo>
                  <a:lnTo>
                    <a:pt x="55" y="385"/>
                  </a:lnTo>
                  <a:lnTo>
                    <a:pt x="55" y="384"/>
                  </a:lnTo>
                  <a:lnTo>
                    <a:pt x="55" y="383"/>
                  </a:lnTo>
                  <a:lnTo>
                    <a:pt x="54" y="382"/>
                  </a:lnTo>
                  <a:lnTo>
                    <a:pt x="50" y="380"/>
                  </a:lnTo>
                  <a:lnTo>
                    <a:pt x="50" y="378"/>
                  </a:lnTo>
                  <a:lnTo>
                    <a:pt x="49" y="377"/>
                  </a:lnTo>
                  <a:lnTo>
                    <a:pt x="49" y="376"/>
                  </a:lnTo>
                  <a:lnTo>
                    <a:pt x="48" y="375"/>
                  </a:lnTo>
                  <a:lnTo>
                    <a:pt x="48" y="374"/>
                  </a:lnTo>
                  <a:lnTo>
                    <a:pt x="47" y="373"/>
                  </a:lnTo>
                  <a:lnTo>
                    <a:pt x="46" y="373"/>
                  </a:lnTo>
                  <a:lnTo>
                    <a:pt x="45" y="372"/>
                  </a:lnTo>
                  <a:lnTo>
                    <a:pt x="45" y="371"/>
                  </a:lnTo>
                  <a:lnTo>
                    <a:pt x="46" y="371"/>
                  </a:lnTo>
                  <a:lnTo>
                    <a:pt x="47" y="372"/>
                  </a:lnTo>
                  <a:lnTo>
                    <a:pt x="47" y="373"/>
                  </a:lnTo>
                  <a:lnTo>
                    <a:pt x="48" y="373"/>
                  </a:lnTo>
                  <a:lnTo>
                    <a:pt x="48" y="374"/>
                  </a:lnTo>
                  <a:lnTo>
                    <a:pt x="49" y="374"/>
                  </a:lnTo>
                  <a:lnTo>
                    <a:pt x="49" y="375"/>
                  </a:lnTo>
                  <a:lnTo>
                    <a:pt x="49" y="374"/>
                  </a:lnTo>
                  <a:lnTo>
                    <a:pt x="49" y="373"/>
                  </a:lnTo>
                  <a:lnTo>
                    <a:pt x="48" y="372"/>
                  </a:lnTo>
                  <a:lnTo>
                    <a:pt x="47" y="372"/>
                  </a:lnTo>
                  <a:lnTo>
                    <a:pt x="47" y="371"/>
                  </a:lnTo>
                  <a:lnTo>
                    <a:pt x="47" y="369"/>
                  </a:lnTo>
                  <a:lnTo>
                    <a:pt x="47" y="368"/>
                  </a:lnTo>
                  <a:lnTo>
                    <a:pt x="46" y="367"/>
                  </a:lnTo>
                  <a:lnTo>
                    <a:pt x="45" y="367"/>
                  </a:lnTo>
                  <a:lnTo>
                    <a:pt x="45" y="368"/>
                  </a:lnTo>
                  <a:lnTo>
                    <a:pt x="43" y="368"/>
                  </a:lnTo>
                  <a:lnTo>
                    <a:pt x="43" y="369"/>
                  </a:lnTo>
                  <a:lnTo>
                    <a:pt x="42" y="368"/>
                  </a:lnTo>
                  <a:lnTo>
                    <a:pt x="42" y="367"/>
                  </a:lnTo>
                  <a:lnTo>
                    <a:pt x="42" y="366"/>
                  </a:lnTo>
                  <a:lnTo>
                    <a:pt x="42" y="365"/>
                  </a:lnTo>
                  <a:lnTo>
                    <a:pt x="41" y="364"/>
                  </a:lnTo>
                  <a:lnTo>
                    <a:pt x="42" y="364"/>
                  </a:lnTo>
                  <a:lnTo>
                    <a:pt x="42" y="363"/>
                  </a:lnTo>
                  <a:lnTo>
                    <a:pt x="41" y="361"/>
                  </a:lnTo>
                  <a:lnTo>
                    <a:pt x="41" y="360"/>
                  </a:lnTo>
                  <a:lnTo>
                    <a:pt x="42" y="360"/>
                  </a:lnTo>
                  <a:lnTo>
                    <a:pt x="42" y="359"/>
                  </a:lnTo>
                  <a:lnTo>
                    <a:pt x="43" y="359"/>
                  </a:lnTo>
                  <a:lnTo>
                    <a:pt x="43" y="358"/>
                  </a:lnTo>
                  <a:lnTo>
                    <a:pt x="43" y="357"/>
                  </a:lnTo>
                  <a:lnTo>
                    <a:pt x="45" y="357"/>
                  </a:lnTo>
                  <a:lnTo>
                    <a:pt x="46" y="357"/>
                  </a:lnTo>
                  <a:lnTo>
                    <a:pt x="45" y="357"/>
                  </a:lnTo>
                  <a:lnTo>
                    <a:pt x="46" y="358"/>
                  </a:lnTo>
                  <a:lnTo>
                    <a:pt x="47" y="359"/>
                  </a:lnTo>
                  <a:lnTo>
                    <a:pt x="48" y="359"/>
                  </a:lnTo>
                  <a:lnTo>
                    <a:pt x="49" y="359"/>
                  </a:lnTo>
                  <a:lnTo>
                    <a:pt x="50" y="358"/>
                  </a:lnTo>
                  <a:lnTo>
                    <a:pt x="54" y="355"/>
                  </a:lnTo>
                  <a:lnTo>
                    <a:pt x="55" y="354"/>
                  </a:lnTo>
                  <a:lnTo>
                    <a:pt x="55" y="352"/>
                  </a:lnTo>
                  <a:lnTo>
                    <a:pt x="56" y="349"/>
                  </a:lnTo>
                  <a:lnTo>
                    <a:pt x="56" y="348"/>
                  </a:lnTo>
                  <a:lnTo>
                    <a:pt x="56" y="346"/>
                  </a:lnTo>
                  <a:lnTo>
                    <a:pt x="56" y="344"/>
                  </a:lnTo>
                  <a:lnTo>
                    <a:pt x="55" y="344"/>
                  </a:lnTo>
                  <a:lnTo>
                    <a:pt x="56" y="343"/>
                  </a:lnTo>
                  <a:lnTo>
                    <a:pt x="56" y="342"/>
                  </a:lnTo>
                  <a:lnTo>
                    <a:pt x="56" y="341"/>
                  </a:lnTo>
                  <a:lnTo>
                    <a:pt x="55" y="336"/>
                  </a:lnTo>
                  <a:lnTo>
                    <a:pt x="55" y="333"/>
                  </a:lnTo>
                  <a:lnTo>
                    <a:pt x="54" y="331"/>
                  </a:lnTo>
                  <a:lnTo>
                    <a:pt x="54" y="329"/>
                  </a:lnTo>
                  <a:lnTo>
                    <a:pt x="54" y="327"/>
                  </a:lnTo>
                  <a:lnTo>
                    <a:pt x="52" y="326"/>
                  </a:lnTo>
                  <a:lnTo>
                    <a:pt x="52" y="325"/>
                  </a:lnTo>
                  <a:lnTo>
                    <a:pt x="52" y="323"/>
                  </a:lnTo>
                  <a:lnTo>
                    <a:pt x="51" y="322"/>
                  </a:lnTo>
                  <a:lnTo>
                    <a:pt x="51" y="321"/>
                  </a:lnTo>
                  <a:lnTo>
                    <a:pt x="49" y="318"/>
                  </a:lnTo>
                  <a:lnTo>
                    <a:pt x="49" y="317"/>
                  </a:lnTo>
                  <a:lnTo>
                    <a:pt x="48" y="315"/>
                  </a:lnTo>
                  <a:lnTo>
                    <a:pt x="47" y="314"/>
                  </a:lnTo>
                  <a:lnTo>
                    <a:pt x="46" y="314"/>
                  </a:lnTo>
                  <a:lnTo>
                    <a:pt x="46" y="313"/>
                  </a:lnTo>
                  <a:lnTo>
                    <a:pt x="45" y="311"/>
                  </a:lnTo>
                  <a:lnTo>
                    <a:pt x="43" y="309"/>
                  </a:lnTo>
                  <a:lnTo>
                    <a:pt x="42" y="309"/>
                  </a:lnTo>
                  <a:lnTo>
                    <a:pt x="42" y="308"/>
                  </a:lnTo>
                  <a:lnTo>
                    <a:pt x="42" y="306"/>
                  </a:lnTo>
                  <a:lnTo>
                    <a:pt x="41" y="306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7" y="298"/>
                  </a:lnTo>
                  <a:lnTo>
                    <a:pt x="34" y="294"/>
                  </a:lnTo>
                  <a:lnTo>
                    <a:pt x="33" y="291"/>
                  </a:lnTo>
                  <a:lnTo>
                    <a:pt x="32" y="291"/>
                  </a:lnTo>
                  <a:lnTo>
                    <a:pt x="32" y="290"/>
                  </a:lnTo>
                  <a:lnTo>
                    <a:pt x="32" y="288"/>
                  </a:lnTo>
                  <a:lnTo>
                    <a:pt x="30" y="285"/>
                  </a:lnTo>
                  <a:lnTo>
                    <a:pt x="30" y="284"/>
                  </a:lnTo>
                  <a:lnTo>
                    <a:pt x="30" y="283"/>
                  </a:lnTo>
                  <a:lnTo>
                    <a:pt x="29" y="282"/>
                  </a:lnTo>
                  <a:lnTo>
                    <a:pt x="28" y="279"/>
                  </a:lnTo>
                  <a:lnTo>
                    <a:pt x="26" y="279"/>
                  </a:lnTo>
                  <a:lnTo>
                    <a:pt x="26" y="277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4" y="271"/>
                  </a:lnTo>
                  <a:lnTo>
                    <a:pt x="22" y="268"/>
                  </a:lnTo>
                  <a:lnTo>
                    <a:pt x="22" y="267"/>
                  </a:lnTo>
                  <a:lnTo>
                    <a:pt x="22" y="265"/>
                  </a:lnTo>
                  <a:lnTo>
                    <a:pt x="21" y="263"/>
                  </a:lnTo>
                  <a:lnTo>
                    <a:pt x="20" y="258"/>
                  </a:lnTo>
                  <a:lnTo>
                    <a:pt x="18" y="257"/>
                  </a:lnTo>
                  <a:lnTo>
                    <a:pt x="18" y="256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49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5" y="243"/>
                  </a:lnTo>
                  <a:lnTo>
                    <a:pt x="14" y="240"/>
                  </a:lnTo>
                  <a:lnTo>
                    <a:pt x="13" y="239"/>
                  </a:lnTo>
                  <a:lnTo>
                    <a:pt x="13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0" y="233"/>
                  </a:lnTo>
                  <a:lnTo>
                    <a:pt x="10" y="232"/>
                  </a:lnTo>
                  <a:lnTo>
                    <a:pt x="10" y="231"/>
                  </a:lnTo>
                  <a:lnTo>
                    <a:pt x="8" y="229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6" y="225"/>
                  </a:lnTo>
                  <a:lnTo>
                    <a:pt x="4" y="223"/>
                  </a:lnTo>
                  <a:lnTo>
                    <a:pt x="4" y="222"/>
                  </a:lnTo>
                  <a:lnTo>
                    <a:pt x="4" y="221"/>
                  </a:lnTo>
                  <a:lnTo>
                    <a:pt x="4" y="220"/>
                  </a:lnTo>
                  <a:lnTo>
                    <a:pt x="4" y="218"/>
                  </a:lnTo>
                  <a:lnTo>
                    <a:pt x="3" y="218"/>
                  </a:lnTo>
                  <a:lnTo>
                    <a:pt x="3" y="217"/>
                  </a:lnTo>
                  <a:lnTo>
                    <a:pt x="1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3" y="212"/>
                  </a:lnTo>
                  <a:lnTo>
                    <a:pt x="4" y="212"/>
                  </a:lnTo>
                  <a:lnTo>
                    <a:pt x="6" y="209"/>
                  </a:lnTo>
                  <a:lnTo>
                    <a:pt x="7" y="209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9" y="209"/>
                  </a:lnTo>
                  <a:lnTo>
                    <a:pt x="9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9" y="206"/>
                  </a:lnTo>
                  <a:lnTo>
                    <a:pt x="9" y="205"/>
                  </a:lnTo>
                  <a:lnTo>
                    <a:pt x="9" y="204"/>
                  </a:lnTo>
                  <a:lnTo>
                    <a:pt x="9" y="202"/>
                  </a:lnTo>
                  <a:lnTo>
                    <a:pt x="10" y="202"/>
                  </a:lnTo>
                  <a:lnTo>
                    <a:pt x="10" y="204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2" y="201"/>
                  </a:lnTo>
                  <a:lnTo>
                    <a:pt x="12" y="200"/>
                  </a:lnTo>
                  <a:lnTo>
                    <a:pt x="10" y="200"/>
                  </a:lnTo>
                  <a:lnTo>
                    <a:pt x="12" y="199"/>
                  </a:lnTo>
                  <a:lnTo>
                    <a:pt x="12" y="200"/>
                  </a:lnTo>
                  <a:lnTo>
                    <a:pt x="13" y="200"/>
                  </a:lnTo>
                  <a:lnTo>
                    <a:pt x="13" y="199"/>
                  </a:lnTo>
                  <a:lnTo>
                    <a:pt x="13" y="197"/>
                  </a:lnTo>
                  <a:lnTo>
                    <a:pt x="14" y="196"/>
                  </a:lnTo>
                  <a:lnTo>
                    <a:pt x="14" y="197"/>
                  </a:lnTo>
                  <a:lnTo>
                    <a:pt x="15" y="196"/>
                  </a:lnTo>
                  <a:lnTo>
                    <a:pt x="16" y="196"/>
                  </a:lnTo>
                  <a:lnTo>
                    <a:pt x="17" y="196"/>
                  </a:lnTo>
                  <a:lnTo>
                    <a:pt x="17" y="195"/>
                  </a:lnTo>
                  <a:lnTo>
                    <a:pt x="18" y="195"/>
                  </a:lnTo>
                  <a:lnTo>
                    <a:pt x="20" y="196"/>
                  </a:lnTo>
                  <a:lnTo>
                    <a:pt x="20" y="197"/>
                  </a:lnTo>
                  <a:lnTo>
                    <a:pt x="21" y="197"/>
                  </a:lnTo>
                  <a:lnTo>
                    <a:pt x="22" y="197"/>
                  </a:lnTo>
                  <a:lnTo>
                    <a:pt x="22" y="198"/>
                  </a:lnTo>
                  <a:lnTo>
                    <a:pt x="22" y="199"/>
                  </a:lnTo>
                  <a:lnTo>
                    <a:pt x="22" y="201"/>
                  </a:lnTo>
                  <a:lnTo>
                    <a:pt x="23" y="202"/>
                  </a:lnTo>
                  <a:lnTo>
                    <a:pt x="25" y="201"/>
                  </a:lnTo>
                  <a:lnTo>
                    <a:pt x="26" y="201"/>
                  </a:lnTo>
                  <a:lnTo>
                    <a:pt x="26" y="202"/>
                  </a:lnTo>
                  <a:lnTo>
                    <a:pt x="26" y="204"/>
                  </a:lnTo>
                  <a:lnTo>
                    <a:pt x="28" y="205"/>
                  </a:lnTo>
                  <a:lnTo>
                    <a:pt x="28" y="206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6" y="208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10"/>
                  </a:lnTo>
                  <a:lnTo>
                    <a:pt x="26" y="212"/>
                  </a:lnTo>
                  <a:lnTo>
                    <a:pt x="26" y="213"/>
                  </a:lnTo>
                  <a:lnTo>
                    <a:pt x="28" y="213"/>
                  </a:lnTo>
                  <a:lnTo>
                    <a:pt x="29" y="213"/>
                  </a:lnTo>
                  <a:lnTo>
                    <a:pt x="29" y="214"/>
                  </a:lnTo>
                  <a:lnTo>
                    <a:pt x="29" y="215"/>
                  </a:lnTo>
                  <a:lnTo>
                    <a:pt x="28" y="217"/>
                  </a:lnTo>
                  <a:lnTo>
                    <a:pt x="29" y="218"/>
                  </a:lnTo>
                  <a:lnTo>
                    <a:pt x="31" y="217"/>
                  </a:lnTo>
                  <a:lnTo>
                    <a:pt x="32" y="217"/>
                  </a:lnTo>
                  <a:lnTo>
                    <a:pt x="33" y="217"/>
                  </a:lnTo>
                  <a:lnTo>
                    <a:pt x="34" y="217"/>
                  </a:lnTo>
                  <a:lnTo>
                    <a:pt x="34" y="218"/>
                  </a:lnTo>
                  <a:lnTo>
                    <a:pt x="34" y="220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7" y="220"/>
                  </a:lnTo>
                  <a:lnTo>
                    <a:pt x="38" y="220"/>
                  </a:lnTo>
                  <a:lnTo>
                    <a:pt x="43" y="221"/>
                  </a:lnTo>
                  <a:lnTo>
                    <a:pt x="45" y="221"/>
                  </a:lnTo>
                  <a:lnTo>
                    <a:pt x="46" y="222"/>
                  </a:lnTo>
                  <a:lnTo>
                    <a:pt x="47" y="223"/>
                  </a:lnTo>
                  <a:lnTo>
                    <a:pt x="48" y="224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2" y="224"/>
                  </a:lnTo>
                  <a:lnTo>
                    <a:pt x="55" y="224"/>
                  </a:lnTo>
                  <a:lnTo>
                    <a:pt x="56" y="224"/>
                  </a:lnTo>
                  <a:lnTo>
                    <a:pt x="57" y="224"/>
                  </a:lnTo>
                  <a:lnTo>
                    <a:pt x="58" y="224"/>
                  </a:lnTo>
                  <a:lnTo>
                    <a:pt x="59" y="224"/>
                  </a:lnTo>
                  <a:lnTo>
                    <a:pt x="60" y="224"/>
                  </a:lnTo>
                  <a:lnTo>
                    <a:pt x="62" y="224"/>
                  </a:lnTo>
                  <a:lnTo>
                    <a:pt x="63" y="223"/>
                  </a:lnTo>
                  <a:lnTo>
                    <a:pt x="68" y="223"/>
                  </a:lnTo>
                  <a:lnTo>
                    <a:pt x="74" y="223"/>
                  </a:lnTo>
                  <a:lnTo>
                    <a:pt x="75" y="224"/>
                  </a:lnTo>
                  <a:lnTo>
                    <a:pt x="75" y="225"/>
                  </a:lnTo>
                  <a:lnTo>
                    <a:pt x="76" y="225"/>
                  </a:lnTo>
                  <a:lnTo>
                    <a:pt x="77" y="225"/>
                  </a:lnTo>
                  <a:lnTo>
                    <a:pt x="77" y="226"/>
                  </a:lnTo>
                  <a:lnTo>
                    <a:pt x="79" y="226"/>
                  </a:lnTo>
                  <a:lnTo>
                    <a:pt x="80" y="226"/>
                  </a:lnTo>
                  <a:lnTo>
                    <a:pt x="81" y="226"/>
                  </a:lnTo>
                  <a:lnTo>
                    <a:pt x="82" y="225"/>
                  </a:lnTo>
                  <a:lnTo>
                    <a:pt x="83" y="224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3" y="222"/>
                  </a:lnTo>
                  <a:lnTo>
                    <a:pt x="83" y="221"/>
                  </a:lnTo>
                  <a:lnTo>
                    <a:pt x="83" y="220"/>
                  </a:lnTo>
                  <a:lnTo>
                    <a:pt x="84" y="218"/>
                  </a:lnTo>
                  <a:lnTo>
                    <a:pt x="85" y="218"/>
                  </a:lnTo>
                  <a:lnTo>
                    <a:pt x="87" y="218"/>
                  </a:lnTo>
                  <a:lnTo>
                    <a:pt x="89" y="218"/>
                  </a:lnTo>
                  <a:lnTo>
                    <a:pt x="90" y="217"/>
                  </a:lnTo>
                  <a:lnTo>
                    <a:pt x="91" y="214"/>
                  </a:lnTo>
                  <a:lnTo>
                    <a:pt x="92" y="213"/>
                  </a:lnTo>
                  <a:lnTo>
                    <a:pt x="92" y="212"/>
                  </a:lnTo>
                  <a:lnTo>
                    <a:pt x="93" y="212"/>
                  </a:lnTo>
                  <a:lnTo>
                    <a:pt x="96" y="212"/>
                  </a:lnTo>
                  <a:lnTo>
                    <a:pt x="97" y="212"/>
                  </a:lnTo>
                  <a:lnTo>
                    <a:pt x="97" y="210"/>
                  </a:lnTo>
                  <a:lnTo>
                    <a:pt x="98" y="210"/>
                  </a:lnTo>
                  <a:lnTo>
                    <a:pt x="99" y="210"/>
                  </a:lnTo>
                  <a:lnTo>
                    <a:pt x="100" y="210"/>
                  </a:lnTo>
                  <a:lnTo>
                    <a:pt x="101" y="209"/>
                  </a:lnTo>
                  <a:lnTo>
                    <a:pt x="102" y="208"/>
                  </a:lnTo>
                  <a:lnTo>
                    <a:pt x="104" y="208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5" y="202"/>
                  </a:lnTo>
                  <a:lnTo>
                    <a:pt x="105" y="200"/>
                  </a:lnTo>
                  <a:lnTo>
                    <a:pt x="105" y="198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2"/>
                  </a:lnTo>
                  <a:lnTo>
                    <a:pt x="105" y="191"/>
                  </a:lnTo>
                  <a:lnTo>
                    <a:pt x="105" y="189"/>
                  </a:lnTo>
                  <a:lnTo>
                    <a:pt x="105" y="187"/>
                  </a:lnTo>
                  <a:lnTo>
                    <a:pt x="105" y="185"/>
                  </a:lnTo>
                  <a:lnTo>
                    <a:pt x="105" y="183"/>
                  </a:lnTo>
                  <a:lnTo>
                    <a:pt x="105" y="181"/>
                  </a:lnTo>
                  <a:lnTo>
                    <a:pt x="105" y="180"/>
                  </a:lnTo>
                  <a:lnTo>
                    <a:pt x="105" y="177"/>
                  </a:lnTo>
                  <a:lnTo>
                    <a:pt x="105" y="175"/>
                  </a:lnTo>
                  <a:lnTo>
                    <a:pt x="105" y="174"/>
                  </a:lnTo>
                  <a:lnTo>
                    <a:pt x="105" y="172"/>
                  </a:lnTo>
                  <a:lnTo>
                    <a:pt x="105" y="170"/>
                  </a:lnTo>
                  <a:lnTo>
                    <a:pt x="105" y="168"/>
                  </a:lnTo>
                  <a:lnTo>
                    <a:pt x="105" y="166"/>
                  </a:lnTo>
                  <a:lnTo>
                    <a:pt x="105" y="164"/>
                  </a:lnTo>
                  <a:lnTo>
                    <a:pt x="105" y="163"/>
                  </a:lnTo>
                  <a:lnTo>
                    <a:pt x="105" y="160"/>
                  </a:lnTo>
                  <a:lnTo>
                    <a:pt x="105" y="158"/>
                  </a:lnTo>
                  <a:lnTo>
                    <a:pt x="105" y="157"/>
                  </a:lnTo>
                  <a:lnTo>
                    <a:pt x="105" y="155"/>
                  </a:lnTo>
                  <a:lnTo>
                    <a:pt x="105" y="153"/>
                  </a:lnTo>
                  <a:lnTo>
                    <a:pt x="105" y="151"/>
                  </a:lnTo>
                  <a:lnTo>
                    <a:pt x="105" y="149"/>
                  </a:lnTo>
                  <a:lnTo>
                    <a:pt x="105" y="147"/>
                  </a:lnTo>
                  <a:lnTo>
                    <a:pt x="105" y="146"/>
                  </a:lnTo>
                  <a:lnTo>
                    <a:pt x="105" y="143"/>
                  </a:lnTo>
                  <a:lnTo>
                    <a:pt x="105" y="142"/>
                  </a:lnTo>
                  <a:lnTo>
                    <a:pt x="105" y="140"/>
                  </a:lnTo>
                  <a:lnTo>
                    <a:pt x="105" y="138"/>
                  </a:lnTo>
                  <a:lnTo>
                    <a:pt x="105" y="137"/>
                  </a:lnTo>
                  <a:lnTo>
                    <a:pt x="105" y="134"/>
                  </a:lnTo>
                  <a:lnTo>
                    <a:pt x="105" y="132"/>
                  </a:lnTo>
                  <a:lnTo>
                    <a:pt x="105" y="131"/>
                  </a:lnTo>
                  <a:lnTo>
                    <a:pt x="105" y="129"/>
                  </a:lnTo>
                  <a:lnTo>
                    <a:pt x="105" y="126"/>
                  </a:lnTo>
                  <a:lnTo>
                    <a:pt x="105" y="125"/>
                  </a:lnTo>
                  <a:lnTo>
                    <a:pt x="105" y="123"/>
                  </a:lnTo>
                  <a:lnTo>
                    <a:pt x="105" y="121"/>
                  </a:lnTo>
                  <a:lnTo>
                    <a:pt x="105" y="120"/>
                  </a:lnTo>
                  <a:lnTo>
                    <a:pt x="105" y="117"/>
                  </a:lnTo>
                  <a:lnTo>
                    <a:pt x="105" y="116"/>
                  </a:lnTo>
                  <a:lnTo>
                    <a:pt x="105" y="114"/>
                  </a:lnTo>
                  <a:lnTo>
                    <a:pt x="105" y="112"/>
                  </a:lnTo>
                  <a:lnTo>
                    <a:pt x="105" y="110"/>
                  </a:lnTo>
                  <a:lnTo>
                    <a:pt x="105" y="108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0"/>
                  </a:lnTo>
                  <a:lnTo>
                    <a:pt x="105" y="99"/>
                  </a:lnTo>
                  <a:lnTo>
                    <a:pt x="105" y="97"/>
                  </a:lnTo>
                  <a:lnTo>
                    <a:pt x="105" y="96"/>
                  </a:lnTo>
                  <a:lnTo>
                    <a:pt x="105" y="93"/>
                  </a:lnTo>
                  <a:lnTo>
                    <a:pt x="105" y="91"/>
                  </a:lnTo>
                  <a:lnTo>
                    <a:pt x="105" y="90"/>
                  </a:lnTo>
                  <a:lnTo>
                    <a:pt x="105" y="88"/>
                  </a:lnTo>
                  <a:lnTo>
                    <a:pt x="105" y="86"/>
                  </a:lnTo>
                  <a:close/>
                  <a:moveTo>
                    <a:pt x="374" y="225"/>
                  </a:moveTo>
                  <a:lnTo>
                    <a:pt x="372" y="223"/>
                  </a:lnTo>
                  <a:lnTo>
                    <a:pt x="370" y="221"/>
                  </a:lnTo>
                  <a:lnTo>
                    <a:pt x="369" y="220"/>
                  </a:lnTo>
                  <a:lnTo>
                    <a:pt x="368" y="220"/>
                  </a:lnTo>
                  <a:lnTo>
                    <a:pt x="367" y="217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5" y="214"/>
                  </a:lnTo>
                  <a:lnTo>
                    <a:pt x="364" y="214"/>
                  </a:lnTo>
                  <a:lnTo>
                    <a:pt x="364" y="213"/>
                  </a:lnTo>
                  <a:lnTo>
                    <a:pt x="363" y="214"/>
                  </a:lnTo>
                  <a:lnTo>
                    <a:pt x="361" y="215"/>
                  </a:lnTo>
                  <a:lnTo>
                    <a:pt x="360" y="215"/>
                  </a:lnTo>
                  <a:lnTo>
                    <a:pt x="357" y="215"/>
                  </a:lnTo>
                  <a:lnTo>
                    <a:pt x="356" y="215"/>
                  </a:lnTo>
                  <a:lnTo>
                    <a:pt x="356" y="216"/>
                  </a:lnTo>
                  <a:lnTo>
                    <a:pt x="355" y="217"/>
                  </a:lnTo>
                  <a:lnTo>
                    <a:pt x="353" y="217"/>
                  </a:lnTo>
                  <a:lnTo>
                    <a:pt x="353" y="218"/>
                  </a:lnTo>
                  <a:lnTo>
                    <a:pt x="352" y="218"/>
                  </a:lnTo>
                  <a:lnTo>
                    <a:pt x="351" y="217"/>
                  </a:lnTo>
                  <a:lnTo>
                    <a:pt x="349" y="218"/>
                  </a:lnTo>
                  <a:lnTo>
                    <a:pt x="349" y="217"/>
                  </a:lnTo>
                  <a:lnTo>
                    <a:pt x="349" y="218"/>
                  </a:lnTo>
                  <a:lnTo>
                    <a:pt x="348" y="218"/>
                  </a:lnTo>
                  <a:lnTo>
                    <a:pt x="348" y="220"/>
                  </a:lnTo>
                  <a:lnTo>
                    <a:pt x="347" y="222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4"/>
                  </a:lnTo>
                  <a:lnTo>
                    <a:pt x="343" y="224"/>
                  </a:lnTo>
                  <a:lnTo>
                    <a:pt x="343" y="223"/>
                  </a:lnTo>
                  <a:lnTo>
                    <a:pt x="342" y="223"/>
                  </a:lnTo>
                  <a:lnTo>
                    <a:pt x="341" y="224"/>
                  </a:lnTo>
                  <a:lnTo>
                    <a:pt x="340" y="225"/>
                  </a:lnTo>
                  <a:lnTo>
                    <a:pt x="336" y="225"/>
                  </a:lnTo>
                  <a:lnTo>
                    <a:pt x="338" y="225"/>
                  </a:lnTo>
                  <a:lnTo>
                    <a:pt x="336" y="225"/>
                  </a:lnTo>
                  <a:lnTo>
                    <a:pt x="336" y="226"/>
                  </a:lnTo>
                  <a:lnTo>
                    <a:pt x="336" y="227"/>
                  </a:lnTo>
                  <a:lnTo>
                    <a:pt x="335" y="227"/>
                  </a:lnTo>
                  <a:lnTo>
                    <a:pt x="335" y="229"/>
                  </a:lnTo>
                  <a:lnTo>
                    <a:pt x="334" y="229"/>
                  </a:lnTo>
                  <a:lnTo>
                    <a:pt x="334" y="230"/>
                  </a:lnTo>
                  <a:lnTo>
                    <a:pt x="334" y="231"/>
                  </a:lnTo>
                  <a:lnTo>
                    <a:pt x="333" y="230"/>
                  </a:lnTo>
                  <a:lnTo>
                    <a:pt x="333" y="231"/>
                  </a:lnTo>
                  <a:lnTo>
                    <a:pt x="333" y="232"/>
                  </a:lnTo>
                  <a:lnTo>
                    <a:pt x="331" y="234"/>
                  </a:lnTo>
                  <a:lnTo>
                    <a:pt x="331" y="235"/>
                  </a:lnTo>
                  <a:lnTo>
                    <a:pt x="330" y="235"/>
                  </a:lnTo>
                  <a:lnTo>
                    <a:pt x="331" y="237"/>
                  </a:lnTo>
                  <a:lnTo>
                    <a:pt x="330" y="237"/>
                  </a:lnTo>
                  <a:lnTo>
                    <a:pt x="330" y="238"/>
                  </a:lnTo>
                  <a:lnTo>
                    <a:pt x="328" y="238"/>
                  </a:lnTo>
                  <a:lnTo>
                    <a:pt x="328" y="239"/>
                  </a:lnTo>
                  <a:lnTo>
                    <a:pt x="327" y="239"/>
                  </a:lnTo>
                  <a:lnTo>
                    <a:pt x="327" y="240"/>
                  </a:lnTo>
                  <a:lnTo>
                    <a:pt x="326" y="240"/>
                  </a:lnTo>
                  <a:lnTo>
                    <a:pt x="327" y="240"/>
                  </a:lnTo>
                  <a:lnTo>
                    <a:pt x="327" y="241"/>
                  </a:lnTo>
                  <a:lnTo>
                    <a:pt x="326" y="242"/>
                  </a:lnTo>
                  <a:lnTo>
                    <a:pt x="325" y="243"/>
                  </a:lnTo>
                  <a:lnTo>
                    <a:pt x="325" y="244"/>
                  </a:lnTo>
                  <a:lnTo>
                    <a:pt x="324" y="244"/>
                  </a:lnTo>
                  <a:lnTo>
                    <a:pt x="324" y="246"/>
                  </a:lnTo>
                  <a:lnTo>
                    <a:pt x="323" y="247"/>
                  </a:lnTo>
                  <a:lnTo>
                    <a:pt x="322" y="247"/>
                  </a:lnTo>
                  <a:lnTo>
                    <a:pt x="321" y="247"/>
                  </a:lnTo>
                  <a:lnTo>
                    <a:pt x="319" y="247"/>
                  </a:lnTo>
                  <a:lnTo>
                    <a:pt x="318" y="248"/>
                  </a:lnTo>
                  <a:lnTo>
                    <a:pt x="317" y="249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6" y="249"/>
                  </a:lnTo>
                  <a:lnTo>
                    <a:pt x="315" y="249"/>
                  </a:lnTo>
                  <a:lnTo>
                    <a:pt x="315" y="250"/>
                  </a:lnTo>
                  <a:lnTo>
                    <a:pt x="315" y="251"/>
                  </a:lnTo>
                  <a:lnTo>
                    <a:pt x="316" y="251"/>
                  </a:lnTo>
                  <a:lnTo>
                    <a:pt x="317" y="254"/>
                  </a:lnTo>
                  <a:lnTo>
                    <a:pt x="319" y="259"/>
                  </a:lnTo>
                  <a:lnTo>
                    <a:pt x="321" y="262"/>
                  </a:lnTo>
                  <a:lnTo>
                    <a:pt x="321" y="263"/>
                  </a:lnTo>
                  <a:lnTo>
                    <a:pt x="323" y="264"/>
                  </a:lnTo>
                  <a:lnTo>
                    <a:pt x="323" y="266"/>
                  </a:lnTo>
                  <a:lnTo>
                    <a:pt x="324" y="266"/>
                  </a:lnTo>
                  <a:lnTo>
                    <a:pt x="324" y="267"/>
                  </a:lnTo>
                  <a:lnTo>
                    <a:pt x="325" y="267"/>
                  </a:lnTo>
                  <a:lnTo>
                    <a:pt x="326" y="267"/>
                  </a:lnTo>
                  <a:lnTo>
                    <a:pt x="325" y="268"/>
                  </a:lnTo>
                  <a:lnTo>
                    <a:pt x="325" y="269"/>
                  </a:lnTo>
                  <a:lnTo>
                    <a:pt x="325" y="271"/>
                  </a:lnTo>
                  <a:lnTo>
                    <a:pt x="325" y="273"/>
                  </a:lnTo>
                  <a:lnTo>
                    <a:pt x="326" y="273"/>
                  </a:lnTo>
                  <a:lnTo>
                    <a:pt x="327" y="273"/>
                  </a:lnTo>
                  <a:lnTo>
                    <a:pt x="328" y="273"/>
                  </a:lnTo>
                  <a:lnTo>
                    <a:pt x="328" y="274"/>
                  </a:lnTo>
                  <a:lnTo>
                    <a:pt x="330" y="275"/>
                  </a:lnTo>
                  <a:lnTo>
                    <a:pt x="331" y="275"/>
                  </a:lnTo>
                  <a:lnTo>
                    <a:pt x="331" y="276"/>
                  </a:lnTo>
                  <a:lnTo>
                    <a:pt x="332" y="277"/>
                  </a:lnTo>
                  <a:lnTo>
                    <a:pt x="332" y="279"/>
                  </a:lnTo>
                  <a:lnTo>
                    <a:pt x="334" y="281"/>
                  </a:lnTo>
                  <a:lnTo>
                    <a:pt x="335" y="282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1" y="284"/>
                  </a:lnTo>
                  <a:lnTo>
                    <a:pt x="342" y="284"/>
                  </a:lnTo>
                  <a:lnTo>
                    <a:pt x="346" y="284"/>
                  </a:lnTo>
                  <a:lnTo>
                    <a:pt x="347" y="285"/>
                  </a:lnTo>
                  <a:lnTo>
                    <a:pt x="347" y="284"/>
                  </a:lnTo>
                  <a:lnTo>
                    <a:pt x="347" y="283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8" y="281"/>
                  </a:lnTo>
                  <a:lnTo>
                    <a:pt x="349" y="280"/>
                  </a:lnTo>
                  <a:lnTo>
                    <a:pt x="349" y="279"/>
                  </a:lnTo>
                  <a:lnTo>
                    <a:pt x="348" y="279"/>
                  </a:lnTo>
                  <a:lnTo>
                    <a:pt x="348" y="277"/>
                  </a:lnTo>
                  <a:lnTo>
                    <a:pt x="349" y="277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3"/>
                  </a:lnTo>
                  <a:lnTo>
                    <a:pt x="350" y="273"/>
                  </a:lnTo>
                  <a:lnTo>
                    <a:pt x="350" y="272"/>
                  </a:lnTo>
                  <a:lnTo>
                    <a:pt x="351" y="272"/>
                  </a:lnTo>
                  <a:lnTo>
                    <a:pt x="351" y="271"/>
                  </a:lnTo>
                  <a:lnTo>
                    <a:pt x="352" y="271"/>
                  </a:lnTo>
                  <a:lnTo>
                    <a:pt x="353" y="271"/>
                  </a:lnTo>
                  <a:lnTo>
                    <a:pt x="353" y="269"/>
                  </a:lnTo>
                  <a:lnTo>
                    <a:pt x="355" y="269"/>
                  </a:lnTo>
                  <a:lnTo>
                    <a:pt x="355" y="268"/>
                  </a:lnTo>
                  <a:lnTo>
                    <a:pt x="356" y="267"/>
                  </a:lnTo>
                  <a:lnTo>
                    <a:pt x="357" y="267"/>
                  </a:lnTo>
                  <a:lnTo>
                    <a:pt x="358" y="267"/>
                  </a:lnTo>
                  <a:lnTo>
                    <a:pt x="359" y="267"/>
                  </a:lnTo>
                  <a:lnTo>
                    <a:pt x="360" y="266"/>
                  </a:lnTo>
                  <a:lnTo>
                    <a:pt x="361" y="266"/>
                  </a:lnTo>
                  <a:lnTo>
                    <a:pt x="363" y="267"/>
                  </a:lnTo>
                  <a:lnTo>
                    <a:pt x="364" y="267"/>
                  </a:lnTo>
                  <a:lnTo>
                    <a:pt x="366" y="266"/>
                  </a:lnTo>
                  <a:lnTo>
                    <a:pt x="368" y="265"/>
                  </a:lnTo>
                  <a:lnTo>
                    <a:pt x="370" y="265"/>
                  </a:lnTo>
                  <a:lnTo>
                    <a:pt x="374" y="263"/>
                  </a:lnTo>
                  <a:lnTo>
                    <a:pt x="375" y="262"/>
                  </a:lnTo>
                  <a:lnTo>
                    <a:pt x="377" y="260"/>
                  </a:lnTo>
                  <a:lnTo>
                    <a:pt x="377" y="259"/>
                  </a:lnTo>
                  <a:lnTo>
                    <a:pt x="378" y="259"/>
                  </a:lnTo>
                  <a:lnTo>
                    <a:pt x="378" y="258"/>
                  </a:lnTo>
                  <a:lnTo>
                    <a:pt x="378" y="257"/>
                  </a:lnTo>
                  <a:lnTo>
                    <a:pt x="377" y="257"/>
                  </a:lnTo>
                  <a:lnTo>
                    <a:pt x="377" y="256"/>
                  </a:lnTo>
                  <a:lnTo>
                    <a:pt x="377" y="255"/>
                  </a:lnTo>
                  <a:lnTo>
                    <a:pt x="377" y="254"/>
                  </a:lnTo>
                  <a:lnTo>
                    <a:pt x="378" y="252"/>
                  </a:lnTo>
                  <a:lnTo>
                    <a:pt x="378" y="251"/>
                  </a:lnTo>
                  <a:lnTo>
                    <a:pt x="380" y="250"/>
                  </a:lnTo>
                  <a:lnTo>
                    <a:pt x="382" y="249"/>
                  </a:lnTo>
                  <a:lnTo>
                    <a:pt x="383" y="249"/>
                  </a:lnTo>
                  <a:lnTo>
                    <a:pt x="383" y="248"/>
                  </a:lnTo>
                  <a:lnTo>
                    <a:pt x="383" y="247"/>
                  </a:lnTo>
                  <a:lnTo>
                    <a:pt x="383" y="246"/>
                  </a:lnTo>
                  <a:lnTo>
                    <a:pt x="383" y="244"/>
                  </a:lnTo>
                  <a:lnTo>
                    <a:pt x="383" y="243"/>
                  </a:lnTo>
                  <a:lnTo>
                    <a:pt x="384" y="243"/>
                  </a:lnTo>
                  <a:lnTo>
                    <a:pt x="385" y="243"/>
                  </a:lnTo>
                  <a:lnTo>
                    <a:pt x="386" y="243"/>
                  </a:lnTo>
                  <a:lnTo>
                    <a:pt x="386" y="242"/>
                  </a:lnTo>
                  <a:lnTo>
                    <a:pt x="386" y="241"/>
                  </a:lnTo>
                  <a:lnTo>
                    <a:pt x="388" y="240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6" y="238"/>
                  </a:lnTo>
                  <a:lnTo>
                    <a:pt x="386" y="237"/>
                  </a:lnTo>
                  <a:lnTo>
                    <a:pt x="385" y="235"/>
                  </a:lnTo>
                  <a:lnTo>
                    <a:pt x="385" y="234"/>
                  </a:lnTo>
                  <a:lnTo>
                    <a:pt x="384" y="233"/>
                  </a:lnTo>
                  <a:lnTo>
                    <a:pt x="384" y="231"/>
                  </a:lnTo>
                  <a:lnTo>
                    <a:pt x="383" y="231"/>
                  </a:lnTo>
                  <a:lnTo>
                    <a:pt x="382" y="231"/>
                  </a:lnTo>
                  <a:lnTo>
                    <a:pt x="381" y="230"/>
                  </a:lnTo>
                  <a:lnTo>
                    <a:pt x="378" y="227"/>
                  </a:lnTo>
                  <a:lnTo>
                    <a:pt x="377" y="227"/>
                  </a:lnTo>
                  <a:lnTo>
                    <a:pt x="376" y="227"/>
                  </a:lnTo>
                  <a:lnTo>
                    <a:pt x="376" y="226"/>
                  </a:lnTo>
                  <a:lnTo>
                    <a:pt x="376" y="225"/>
                  </a:lnTo>
                  <a:lnTo>
                    <a:pt x="375" y="225"/>
                  </a:lnTo>
                  <a:lnTo>
                    <a:pt x="374" y="225"/>
                  </a:lnTo>
                  <a:close/>
                  <a:moveTo>
                    <a:pt x="633" y="909"/>
                  </a:moveTo>
                  <a:lnTo>
                    <a:pt x="634" y="909"/>
                  </a:lnTo>
                  <a:lnTo>
                    <a:pt x="635" y="909"/>
                  </a:lnTo>
                  <a:lnTo>
                    <a:pt x="637" y="910"/>
                  </a:lnTo>
                  <a:lnTo>
                    <a:pt x="640" y="911"/>
                  </a:lnTo>
                  <a:lnTo>
                    <a:pt x="640" y="912"/>
                  </a:lnTo>
                  <a:lnTo>
                    <a:pt x="639" y="913"/>
                  </a:lnTo>
                  <a:lnTo>
                    <a:pt x="639" y="914"/>
                  </a:lnTo>
                  <a:lnTo>
                    <a:pt x="637" y="914"/>
                  </a:lnTo>
                  <a:lnTo>
                    <a:pt x="636" y="914"/>
                  </a:lnTo>
                  <a:lnTo>
                    <a:pt x="633" y="914"/>
                  </a:lnTo>
                  <a:lnTo>
                    <a:pt x="632" y="914"/>
                  </a:lnTo>
                  <a:lnTo>
                    <a:pt x="631" y="913"/>
                  </a:lnTo>
                  <a:lnTo>
                    <a:pt x="631" y="912"/>
                  </a:lnTo>
                  <a:lnTo>
                    <a:pt x="631" y="911"/>
                  </a:lnTo>
                  <a:lnTo>
                    <a:pt x="632" y="911"/>
                  </a:lnTo>
                  <a:lnTo>
                    <a:pt x="632" y="910"/>
                  </a:lnTo>
                  <a:lnTo>
                    <a:pt x="633" y="909"/>
                  </a:lnTo>
                  <a:close/>
                  <a:moveTo>
                    <a:pt x="639" y="901"/>
                  </a:moveTo>
                  <a:lnTo>
                    <a:pt x="639" y="900"/>
                  </a:lnTo>
                  <a:lnTo>
                    <a:pt x="640" y="899"/>
                  </a:lnTo>
                  <a:lnTo>
                    <a:pt x="642" y="899"/>
                  </a:lnTo>
                  <a:lnTo>
                    <a:pt x="642" y="900"/>
                  </a:lnTo>
                  <a:lnTo>
                    <a:pt x="642" y="901"/>
                  </a:lnTo>
                  <a:lnTo>
                    <a:pt x="641" y="901"/>
                  </a:lnTo>
                  <a:lnTo>
                    <a:pt x="640" y="901"/>
                  </a:lnTo>
                  <a:lnTo>
                    <a:pt x="639" y="90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Freeform 48">
              <a:extLst>
                <a:ext uri="{FF2B5EF4-FFF2-40B4-BE49-F238E27FC236}">
                  <a16:creationId xmlns:a16="http://schemas.microsoft.com/office/drawing/2014/main" id="{29AF3088-99AC-F339-3F85-DF568F93E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120" y="3230387"/>
              <a:ext cx="394994" cy="416155"/>
            </a:xfrm>
            <a:custGeom>
              <a:avLst/>
              <a:gdLst>
                <a:gd name="T0" fmla="*/ 163 w 280"/>
                <a:gd name="T1" fmla="*/ 15 h 295"/>
                <a:gd name="T2" fmla="*/ 172 w 280"/>
                <a:gd name="T3" fmla="*/ 26 h 295"/>
                <a:gd name="T4" fmla="*/ 179 w 280"/>
                <a:gd name="T5" fmla="*/ 44 h 295"/>
                <a:gd name="T6" fmla="*/ 189 w 280"/>
                <a:gd name="T7" fmla="*/ 59 h 295"/>
                <a:gd name="T8" fmla="*/ 198 w 280"/>
                <a:gd name="T9" fmla="*/ 66 h 295"/>
                <a:gd name="T10" fmla="*/ 210 w 280"/>
                <a:gd name="T11" fmla="*/ 70 h 295"/>
                <a:gd name="T12" fmla="*/ 218 w 280"/>
                <a:gd name="T13" fmla="*/ 86 h 295"/>
                <a:gd name="T14" fmla="*/ 230 w 280"/>
                <a:gd name="T15" fmla="*/ 88 h 295"/>
                <a:gd name="T16" fmla="*/ 230 w 280"/>
                <a:gd name="T17" fmla="*/ 102 h 295"/>
                <a:gd name="T18" fmla="*/ 236 w 280"/>
                <a:gd name="T19" fmla="*/ 113 h 295"/>
                <a:gd name="T20" fmla="*/ 241 w 280"/>
                <a:gd name="T21" fmla="*/ 120 h 295"/>
                <a:gd name="T22" fmla="*/ 256 w 280"/>
                <a:gd name="T23" fmla="*/ 122 h 295"/>
                <a:gd name="T24" fmla="*/ 271 w 280"/>
                <a:gd name="T25" fmla="*/ 128 h 295"/>
                <a:gd name="T26" fmla="*/ 277 w 280"/>
                <a:gd name="T27" fmla="*/ 137 h 295"/>
                <a:gd name="T28" fmla="*/ 271 w 280"/>
                <a:gd name="T29" fmla="*/ 141 h 295"/>
                <a:gd name="T30" fmla="*/ 263 w 280"/>
                <a:gd name="T31" fmla="*/ 150 h 295"/>
                <a:gd name="T32" fmla="*/ 248 w 280"/>
                <a:gd name="T33" fmla="*/ 153 h 295"/>
                <a:gd name="T34" fmla="*/ 242 w 280"/>
                <a:gd name="T35" fmla="*/ 161 h 295"/>
                <a:gd name="T36" fmla="*/ 236 w 280"/>
                <a:gd name="T37" fmla="*/ 169 h 295"/>
                <a:gd name="T38" fmla="*/ 228 w 280"/>
                <a:gd name="T39" fmla="*/ 174 h 295"/>
                <a:gd name="T40" fmla="*/ 222 w 280"/>
                <a:gd name="T41" fmla="*/ 179 h 295"/>
                <a:gd name="T42" fmla="*/ 214 w 280"/>
                <a:gd name="T43" fmla="*/ 184 h 295"/>
                <a:gd name="T44" fmla="*/ 211 w 280"/>
                <a:gd name="T45" fmla="*/ 188 h 295"/>
                <a:gd name="T46" fmla="*/ 205 w 280"/>
                <a:gd name="T47" fmla="*/ 208 h 295"/>
                <a:gd name="T48" fmla="*/ 192 w 280"/>
                <a:gd name="T49" fmla="*/ 220 h 295"/>
                <a:gd name="T50" fmla="*/ 176 w 280"/>
                <a:gd name="T51" fmla="*/ 224 h 295"/>
                <a:gd name="T52" fmla="*/ 170 w 280"/>
                <a:gd name="T53" fmla="*/ 246 h 295"/>
                <a:gd name="T54" fmla="*/ 150 w 280"/>
                <a:gd name="T55" fmla="*/ 256 h 295"/>
                <a:gd name="T56" fmla="*/ 137 w 280"/>
                <a:gd name="T57" fmla="*/ 258 h 295"/>
                <a:gd name="T58" fmla="*/ 121 w 280"/>
                <a:gd name="T59" fmla="*/ 253 h 295"/>
                <a:gd name="T60" fmla="*/ 111 w 280"/>
                <a:gd name="T61" fmla="*/ 246 h 295"/>
                <a:gd name="T62" fmla="*/ 100 w 280"/>
                <a:gd name="T63" fmla="*/ 241 h 295"/>
                <a:gd name="T64" fmla="*/ 89 w 280"/>
                <a:gd name="T65" fmla="*/ 244 h 295"/>
                <a:gd name="T66" fmla="*/ 85 w 280"/>
                <a:gd name="T67" fmla="*/ 254 h 295"/>
                <a:gd name="T68" fmla="*/ 80 w 280"/>
                <a:gd name="T69" fmla="*/ 266 h 295"/>
                <a:gd name="T70" fmla="*/ 70 w 280"/>
                <a:gd name="T71" fmla="*/ 276 h 295"/>
                <a:gd name="T72" fmla="*/ 59 w 280"/>
                <a:gd name="T73" fmla="*/ 287 h 295"/>
                <a:gd name="T74" fmla="*/ 47 w 280"/>
                <a:gd name="T75" fmla="*/ 293 h 295"/>
                <a:gd name="T76" fmla="*/ 30 w 280"/>
                <a:gd name="T77" fmla="*/ 293 h 295"/>
                <a:gd name="T78" fmla="*/ 19 w 280"/>
                <a:gd name="T79" fmla="*/ 292 h 295"/>
                <a:gd name="T80" fmla="*/ 21 w 280"/>
                <a:gd name="T81" fmla="*/ 276 h 295"/>
                <a:gd name="T82" fmla="*/ 24 w 280"/>
                <a:gd name="T83" fmla="*/ 259 h 295"/>
                <a:gd name="T84" fmla="*/ 19 w 280"/>
                <a:gd name="T85" fmla="*/ 250 h 295"/>
                <a:gd name="T86" fmla="*/ 17 w 280"/>
                <a:gd name="T87" fmla="*/ 243 h 295"/>
                <a:gd name="T88" fmla="*/ 11 w 280"/>
                <a:gd name="T89" fmla="*/ 233 h 295"/>
                <a:gd name="T90" fmla="*/ 0 w 280"/>
                <a:gd name="T91" fmla="*/ 218 h 295"/>
                <a:gd name="T92" fmla="*/ 0 w 280"/>
                <a:gd name="T93" fmla="*/ 174 h 295"/>
                <a:gd name="T94" fmla="*/ 13 w 280"/>
                <a:gd name="T95" fmla="*/ 134 h 295"/>
                <a:gd name="T96" fmla="*/ 30 w 280"/>
                <a:gd name="T97" fmla="*/ 122 h 295"/>
                <a:gd name="T98" fmla="*/ 29 w 280"/>
                <a:gd name="T99" fmla="*/ 104 h 295"/>
                <a:gd name="T100" fmla="*/ 29 w 280"/>
                <a:gd name="T101" fmla="*/ 66 h 295"/>
                <a:gd name="T102" fmla="*/ 29 w 280"/>
                <a:gd name="T103" fmla="*/ 36 h 295"/>
                <a:gd name="T104" fmla="*/ 29 w 280"/>
                <a:gd name="T105" fmla="*/ 23 h 295"/>
                <a:gd name="T106" fmla="*/ 36 w 280"/>
                <a:gd name="T107" fmla="*/ 17 h 295"/>
                <a:gd name="T108" fmla="*/ 52 w 280"/>
                <a:gd name="T109" fmla="*/ 15 h 295"/>
                <a:gd name="T110" fmla="*/ 77 w 280"/>
                <a:gd name="T111" fmla="*/ 10 h 295"/>
                <a:gd name="T112" fmla="*/ 100 w 280"/>
                <a:gd name="T113" fmla="*/ 7 h 295"/>
                <a:gd name="T114" fmla="*/ 104 w 280"/>
                <a:gd name="T115" fmla="*/ 13 h 295"/>
                <a:gd name="T116" fmla="*/ 109 w 280"/>
                <a:gd name="T117" fmla="*/ 21 h 295"/>
                <a:gd name="T118" fmla="*/ 119 w 280"/>
                <a:gd name="T119" fmla="*/ 12 h 295"/>
                <a:gd name="T120" fmla="*/ 130 w 280"/>
                <a:gd name="T121" fmla="*/ 5 h 295"/>
                <a:gd name="T122" fmla="*/ 141 w 280"/>
                <a:gd name="T123" fmla="*/ 4 h 295"/>
                <a:gd name="T124" fmla="*/ 150 w 280"/>
                <a:gd name="T125" fmla="*/ 1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295">
                  <a:moveTo>
                    <a:pt x="158" y="1"/>
                  </a:moveTo>
                  <a:lnTo>
                    <a:pt x="156" y="3"/>
                  </a:lnTo>
                  <a:lnTo>
                    <a:pt x="156" y="4"/>
                  </a:lnTo>
                  <a:lnTo>
                    <a:pt x="158" y="7"/>
                  </a:lnTo>
                  <a:lnTo>
                    <a:pt x="159" y="9"/>
                  </a:lnTo>
                  <a:lnTo>
                    <a:pt x="160" y="10"/>
                  </a:lnTo>
                  <a:lnTo>
                    <a:pt x="161" y="10"/>
                  </a:lnTo>
                  <a:lnTo>
                    <a:pt x="161" y="11"/>
                  </a:lnTo>
                  <a:lnTo>
                    <a:pt x="162" y="12"/>
                  </a:lnTo>
                  <a:lnTo>
                    <a:pt x="163" y="15"/>
                  </a:lnTo>
                  <a:lnTo>
                    <a:pt x="164" y="17"/>
                  </a:lnTo>
                  <a:lnTo>
                    <a:pt x="164" y="18"/>
                  </a:lnTo>
                  <a:lnTo>
                    <a:pt x="164" y="19"/>
                  </a:lnTo>
                  <a:lnTo>
                    <a:pt x="166" y="19"/>
                  </a:lnTo>
                  <a:lnTo>
                    <a:pt x="167" y="21"/>
                  </a:lnTo>
                  <a:lnTo>
                    <a:pt x="168" y="23"/>
                  </a:lnTo>
                  <a:lnTo>
                    <a:pt x="169" y="23"/>
                  </a:lnTo>
                  <a:lnTo>
                    <a:pt x="170" y="25"/>
                  </a:lnTo>
                  <a:lnTo>
                    <a:pt x="171" y="26"/>
                  </a:lnTo>
                  <a:lnTo>
                    <a:pt x="172" y="26"/>
                  </a:lnTo>
                  <a:lnTo>
                    <a:pt x="172" y="27"/>
                  </a:lnTo>
                  <a:lnTo>
                    <a:pt x="172" y="28"/>
                  </a:lnTo>
                  <a:lnTo>
                    <a:pt x="173" y="30"/>
                  </a:lnTo>
                  <a:lnTo>
                    <a:pt x="175" y="33"/>
                  </a:lnTo>
                  <a:lnTo>
                    <a:pt x="178" y="36"/>
                  </a:lnTo>
                  <a:lnTo>
                    <a:pt x="179" y="38"/>
                  </a:lnTo>
                  <a:lnTo>
                    <a:pt x="179" y="40"/>
                  </a:lnTo>
                  <a:lnTo>
                    <a:pt x="178" y="41"/>
                  </a:lnTo>
                  <a:lnTo>
                    <a:pt x="178" y="42"/>
                  </a:lnTo>
                  <a:lnTo>
                    <a:pt x="179" y="44"/>
                  </a:lnTo>
                  <a:lnTo>
                    <a:pt x="180" y="45"/>
                  </a:lnTo>
                  <a:lnTo>
                    <a:pt x="180" y="46"/>
                  </a:lnTo>
                  <a:lnTo>
                    <a:pt x="184" y="54"/>
                  </a:lnTo>
                  <a:lnTo>
                    <a:pt x="185" y="55"/>
                  </a:lnTo>
                  <a:lnTo>
                    <a:pt x="186" y="57"/>
                  </a:lnTo>
                  <a:lnTo>
                    <a:pt x="187" y="57"/>
                  </a:lnTo>
                  <a:lnTo>
                    <a:pt x="188" y="57"/>
                  </a:lnTo>
                  <a:lnTo>
                    <a:pt x="189" y="57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91" y="60"/>
                  </a:lnTo>
                  <a:lnTo>
                    <a:pt x="192" y="60"/>
                  </a:lnTo>
                  <a:lnTo>
                    <a:pt x="192" y="61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5" y="62"/>
                  </a:lnTo>
                  <a:lnTo>
                    <a:pt x="196" y="63"/>
                  </a:lnTo>
                  <a:lnTo>
                    <a:pt x="197" y="65"/>
                  </a:lnTo>
                  <a:lnTo>
                    <a:pt x="197" y="66"/>
                  </a:lnTo>
                  <a:lnTo>
                    <a:pt x="198" y="66"/>
                  </a:lnTo>
                  <a:lnTo>
                    <a:pt x="200" y="66"/>
                  </a:lnTo>
                  <a:lnTo>
                    <a:pt x="200" y="67"/>
                  </a:lnTo>
                  <a:lnTo>
                    <a:pt x="201" y="67"/>
                  </a:lnTo>
                  <a:lnTo>
                    <a:pt x="201" y="68"/>
                  </a:lnTo>
                  <a:lnTo>
                    <a:pt x="202" y="68"/>
                  </a:lnTo>
                  <a:lnTo>
                    <a:pt x="203" y="68"/>
                  </a:lnTo>
                  <a:lnTo>
                    <a:pt x="204" y="68"/>
                  </a:lnTo>
                  <a:lnTo>
                    <a:pt x="208" y="70"/>
                  </a:lnTo>
                  <a:lnTo>
                    <a:pt x="209" y="70"/>
                  </a:lnTo>
                  <a:lnTo>
                    <a:pt x="210" y="70"/>
                  </a:lnTo>
                  <a:lnTo>
                    <a:pt x="211" y="71"/>
                  </a:lnTo>
                  <a:lnTo>
                    <a:pt x="212" y="71"/>
                  </a:lnTo>
                  <a:lnTo>
                    <a:pt x="212" y="72"/>
                  </a:lnTo>
                  <a:lnTo>
                    <a:pt x="213" y="72"/>
                  </a:lnTo>
                  <a:lnTo>
                    <a:pt x="214" y="72"/>
                  </a:lnTo>
                  <a:lnTo>
                    <a:pt x="216" y="72"/>
                  </a:lnTo>
                  <a:lnTo>
                    <a:pt x="216" y="74"/>
                  </a:lnTo>
                  <a:lnTo>
                    <a:pt x="218" y="77"/>
                  </a:lnTo>
                  <a:lnTo>
                    <a:pt x="218" y="82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20" y="85"/>
                  </a:lnTo>
                  <a:lnTo>
                    <a:pt x="223" y="85"/>
                  </a:lnTo>
                  <a:lnTo>
                    <a:pt x="226" y="85"/>
                  </a:lnTo>
                  <a:lnTo>
                    <a:pt x="227" y="85"/>
                  </a:lnTo>
                  <a:lnTo>
                    <a:pt x="228" y="86"/>
                  </a:lnTo>
                  <a:lnTo>
                    <a:pt x="229" y="86"/>
                  </a:lnTo>
                  <a:lnTo>
                    <a:pt x="230" y="86"/>
                  </a:lnTo>
                  <a:lnTo>
                    <a:pt x="230" y="87"/>
                  </a:lnTo>
                  <a:lnTo>
                    <a:pt x="230" y="88"/>
                  </a:lnTo>
                  <a:lnTo>
                    <a:pt x="230" y="90"/>
                  </a:lnTo>
                  <a:lnTo>
                    <a:pt x="230" y="91"/>
                  </a:lnTo>
                  <a:lnTo>
                    <a:pt x="230" y="93"/>
                  </a:lnTo>
                  <a:lnTo>
                    <a:pt x="230" y="94"/>
                  </a:lnTo>
                  <a:lnTo>
                    <a:pt x="230" y="96"/>
                  </a:lnTo>
                  <a:lnTo>
                    <a:pt x="230" y="97"/>
                  </a:lnTo>
                  <a:lnTo>
                    <a:pt x="229" y="99"/>
                  </a:lnTo>
                  <a:lnTo>
                    <a:pt x="229" y="100"/>
                  </a:lnTo>
                  <a:lnTo>
                    <a:pt x="230" y="101"/>
                  </a:lnTo>
                  <a:lnTo>
                    <a:pt x="230" y="102"/>
                  </a:lnTo>
                  <a:lnTo>
                    <a:pt x="229" y="103"/>
                  </a:lnTo>
                  <a:lnTo>
                    <a:pt x="229" y="104"/>
                  </a:lnTo>
                  <a:lnTo>
                    <a:pt x="229" y="105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4" y="109"/>
                  </a:lnTo>
                  <a:lnTo>
                    <a:pt x="234" y="110"/>
                  </a:lnTo>
                  <a:lnTo>
                    <a:pt x="235" y="111"/>
                  </a:lnTo>
                  <a:lnTo>
                    <a:pt x="236" y="112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37" y="114"/>
                  </a:lnTo>
                  <a:lnTo>
                    <a:pt x="238" y="116"/>
                  </a:lnTo>
                  <a:lnTo>
                    <a:pt x="238" y="117"/>
                  </a:lnTo>
                  <a:lnTo>
                    <a:pt x="237" y="117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9" y="119"/>
                  </a:lnTo>
                  <a:lnTo>
                    <a:pt x="239" y="120"/>
                  </a:lnTo>
                  <a:lnTo>
                    <a:pt x="241" y="120"/>
                  </a:lnTo>
                  <a:lnTo>
                    <a:pt x="242" y="120"/>
                  </a:lnTo>
                  <a:lnTo>
                    <a:pt x="244" y="121"/>
                  </a:lnTo>
                  <a:lnTo>
                    <a:pt x="248" y="121"/>
                  </a:lnTo>
                  <a:lnTo>
                    <a:pt x="251" y="121"/>
                  </a:lnTo>
                  <a:lnTo>
                    <a:pt x="253" y="122"/>
                  </a:lnTo>
                  <a:lnTo>
                    <a:pt x="253" y="124"/>
                  </a:lnTo>
                  <a:lnTo>
                    <a:pt x="254" y="124"/>
                  </a:lnTo>
                  <a:lnTo>
                    <a:pt x="254" y="122"/>
                  </a:lnTo>
                  <a:lnTo>
                    <a:pt x="255" y="122"/>
                  </a:lnTo>
                  <a:lnTo>
                    <a:pt x="256" y="122"/>
                  </a:lnTo>
                  <a:lnTo>
                    <a:pt x="258" y="122"/>
                  </a:lnTo>
                  <a:lnTo>
                    <a:pt x="259" y="122"/>
                  </a:lnTo>
                  <a:lnTo>
                    <a:pt x="260" y="124"/>
                  </a:lnTo>
                  <a:lnTo>
                    <a:pt x="261" y="125"/>
                  </a:lnTo>
                  <a:lnTo>
                    <a:pt x="265" y="126"/>
                  </a:lnTo>
                  <a:lnTo>
                    <a:pt x="265" y="127"/>
                  </a:lnTo>
                  <a:lnTo>
                    <a:pt x="268" y="127"/>
                  </a:lnTo>
                  <a:lnTo>
                    <a:pt x="269" y="127"/>
                  </a:lnTo>
                  <a:lnTo>
                    <a:pt x="270" y="128"/>
                  </a:lnTo>
                  <a:lnTo>
                    <a:pt x="271" y="128"/>
                  </a:lnTo>
                  <a:lnTo>
                    <a:pt x="271" y="129"/>
                  </a:lnTo>
                  <a:lnTo>
                    <a:pt x="270" y="130"/>
                  </a:lnTo>
                  <a:lnTo>
                    <a:pt x="270" y="133"/>
                  </a:lnTo>
                  <a:lnTo>
                    <a:pt x="270" y="134"/>
                  </a:lnTo>
                  <a:lnTo>
                    <a:pt x="270" y="135"/>
                  </a:lnTo>
                  <a:lnTo>
                    <a:pt x="271" y="136"/>
                  </a:lnTo>
                  <a:lnTo>
                    <a:pt x="272" y="136"/>
                  </a:lnTo>
                  <a:lnTo>
                    <a:pt x="273" y="136"/>
                  </a:lnTo>
                  <a:lnTo>
                    <a:pt x="277" y="136"/>
                  </a:lnTo>
                  <a:lnTo>
                    <a:pt x="277" y="137"/>
                  </a:lnTo>
                  <a:lnTo>
                    <a:pt x="277" y="138"/>
                  </a:lnTo>
                  <a:lnTo>
                    <a:pt x="278" y="138"/>
                  </a:lnTo>
                  <a:lnTo>
                    <a:pt x="280" y="141"/>
                  </a:lnTo>
                  <a:lnTo>
                    <a:pt x="279" y="141"/>
                  </a:lnTo>
                  <a:lnTo>
                    <a:pt x="278" y="141"/>
                  </a:lnTo>
                  <a:lnTo>
                    <a:pt x="277" y="139"/>
                  </a:lnTo>
                  <a:lnTo>
                    <a:pt x="276" y="139"/>
                  </a:lnTo>
                  <a:lnTo>
                    <a:pt x="276" y="141"/>
                  </a:lnTo>
                  <a:lnTo>
                    <a:pt x="275" y="141"/>
                  </a:lnTo>
                  <a:lnTo>
                    <a:pt x="271" y="141"/>
                  </a:lnTo>
                  <a:lnTo>
                    <a:pt x="270" y="142"/>
                  </a:lnTo>
                  <a:lnTo>
                    <a:pt x="269" y="143"/>
                  </a:lnTo>
                  <a:lnTo>
                    <a:pt x="268" y="144"/>
                  </a:lnTo>
                  <a:lnTo>
                    <a:pt x="268" y="146"/>
                  </a:lnTo>
                  <a:lnTo>
                    <a:pt x="268" y="147"/>
                  </a:lnTo>
                  <a:lnTo>
                    <a:pt x="267" y="149"/>
                  </a:lnTo>
                  <a:lnTo>
                    <a:pt x="265" y="149"/>
                  </a:lnTo>
                  <a:lnTo>
                    <a:pt x="264" y="149"/>
                  </a:lnTo>
                  <a:lnTo>
                    <a:pt x="264" y="150"/>
                  </a:lnTo>
                  <a:lnTo>
                    <a:pt x="263" y="150"/>
                  </a:lnTo>
                  <a:lnTo>
                    <a:pt x="262" y="150"/>
                  </a:lnTo>
                  <a:lnTo>
                    <a:pt x="261" y="151"/>
                  </a:lnTo>
                  <a:lnTo>
                    <a:pt x="259" y="152"/>
                  </a:lnTo>
                  <a:lnTo>
                    <a:pt x="258" y="152"/>
                  </a:lnTo>
                  <a:lnTo>
                    <a:pt x="256" y="152"/>
                  </a:lnTo>
                  <a:lnTo>
                    <a:pt x="255" y="153"/>
                  </a:lnTo>
                  <a:lnTo>
                    <a:pt x="253" y="152"/>
                  </a:lnTo>
                  <a:lnTo>
                    <a:pt x="251" y="153"/>
                  </a:lnTo>
                  <a:lnTo>
                    <a:pt x="250" y="153"/>
                  </a:lnTo>
                  <a:lnTo>
                    <a:pt x="248" y="153"/>
                  </a:lnTo>
                  <a:lnTo>
                    <a:pt x="248" y="154"/>
                  </a:lnTo>
                  <a:lnTo>
                    <a:pt x="247" y="155"/>
                  </a:lnTo>
                  <a:lnTo>
                    <a:pt x="246" y="155"/>
                  </a:lnTo>
                  <a:lnTo>
                    <a:pt x="245" y="155"/>
                  </a:lnTo>
                  <a:lnTo>
                    <a:pt x="244" y="157"/>
                  </a:lnTo>
                  <a:lnTo>
                    <a:pt x="244" y="158"/>
                  </a:lnTo>
                  <a:lnTo>
                    <a:pt x="244" y="159"/>
                  </a:lnTo>
                  <a:lnTo>
                    <a:pt x="244" y="160"/>
                  </a:lnTo>
                  <a:lnTo>
                    <a:pt x="243" y="160"/>
                  </a:lnTo>
                  <a:lnTo>
                    <a:pt x="242" y="161"/>
                  </a:lnTo>
                  <a:lnTo>
                    <a:pt x="241" y="161"/>
                  </a:lnTo>
                  <a:lnTo>
                    <a:pt x="241" y="162"/>
                  </a:lnTo>
                  <a:lnTo>
                    <a:pt x="241" y="163"/>
                  </a:lnTo>
                  <a:lnTo>
                    <a:pt x="241" y="164"/>
                  </a:lnTo>
                  <a:lnTo>
                    <a:pt x="239" y="164"/>
                  </a:lnTo>
                  <a:lnTo>
                    <a:pt x="238" y="164"/>
                  </a:lnTo>
                  <a:lnTo>
                    <a:pt x="237" y="166"/>
                  </a:lnTo>
                  <a:lnTo>
                    <a:pt x="238" y="168"/>
                  </a:lnTo>
                  <a:lnTo>
                    <a:pt x="237" y="168"/>
                  </a:lnTo>
                  <a:lnTo>
                    <a:pt x="236" y="169"/>
                  </a:lnTo>
                  <a:lnTo>
                    <a:pt x="235" y="169"/>
                  </a:lnTo>
                  <a:lnTo>
                    <a:pt x="234" y="170"/>
                  </a:lnTo>
                  <a:lnTo>
                    <a:pt x="233" y="170"/>
                  </a:lnTo>
                  <a:lnTo>
                    <a:pt x="233" y="171"/>
                  </a:lnTo>
                  <a:lnTo>
                    <a:pt x="233" y="172"/>
                  </a:lnTo>
                  <a:lnTo>
                    <a:pt x="233" y="174"/>
                  </a:lnTo>
                  <a:lnTo>
                    <a:pt x="231" y="174"/>
                  </a:lnTo>
                  <a:lnTo>
                    <a:pt x="230" y="172"/>
                  </a:lnTo>
                  <a:lnTo>
                    <a:pt x="229" y="174"/>
                  </a:lnTo>
                  <a:lnTo>
                    <a:pt x="228" y="174"/>
                  </a:lnTo>
                  <a:lnTo>
                    <a:pt x="227" y="175"/>
                  </a:lnTo>
                  <a:lnTo>
                    <a:pt x="227" y="176"/>
                  </a:lnTo>
                  <a:lnTo>
                    <a:pt x="227" y="177"/>
                  </a:lnTo>
                  <a:lnTo>
                    <a:pt x="227" y="178"/>
                  </a:lnTo>
                  <a:lnTo>
                    <a:pt x="226" y="178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2" y="179"/>
                  </a:lnTo>
                  <a:lnTo>
                    <a:pt x="222" y="180"/>
                  </a:lnTo>
                  <a:lnTo>
                    <a:pt x="222" y="179"/>
                  </a:lnTo>
                  <a:lnTo>
                    <a:pt x="221" y="179"/>
                  </a:lnTo>
                  <a:lnTo>
                    <a:pt x="220" y="180"/>
                  </a:lnTo>
                  <a:lnTo>
                    <a:pt x="220" y="179"/>
                  </a:lnTo>
                  <a:lnTo>
                    <a:pt x="219" y="180"/>
                  </a:lnTo>
                  <a:lnTo>
                    <a:pt x="219" y="181"/>
                  </a:lnTo>
                  <a:lnTo>
                    <a:pt x="218" y="181"/>
                  </a:lnTo>
                  <a:lnTo>
                    <a:pt x="217" y="181"/>
                  </a:lnTo>
                  <a:lnTo>
                    <a:pt x="216" y="183"/>
                  </a:lnTo>
                  <a:lnTo>
                    <a:pt x="216" y="184"/>
                  </a:lnTo>
                  <a:lnTo>
                    <a:pt x="214" y="184"/>
                  </a:lnTo>
                  <a:lnTo>
                    <a:pt x="214" y="183"/>
                  </a:lnTo>
                  <a:lnTo>
                    <a:pt x="214" y="184"/>
                  </a:lnTo>
                  <a:lnTo>
                    <a:pt x="213" y="184"/>
                  </a:lnTo>
                  <a:lnTo>
                    <a:pt x="213" y="185"/>
                  </a:lnTo>
                  <a:lnTo>
                    <a:pt x="212" y="185"/>
                  </a:lnTo>
                  <a:lnTo>
                    <a:pt x="212" y="186"/>
                  </a:lnTo>
                  <a:lnTo>
                    <a:pt x="211" y="186"/>
                  </a:lnTo>
                  <a:lnTo>
                    <a:pt x="211" y="187"/>
                  </a:lnTo>
                  <a:lnTo>
                    <a:pt x="212" y="187"/>
                  </a:lnTo>
                  <a:lnTo>
                    <a:pt x="211" y="188"/>
                  </a:lnTo>
                  <a:lnTo>
                    <a:pt x="211" y="187"/>
                  </a:lnTo>
                  <a:lnTo>
                    <a:pt x="210" y="187"/>
                  </a:lnTo>
                  <a:lnTo>
                    <a:pt x="209" y="188"/>
                  </a:lnTo>
                  <a:lnTo>
                    <a:pt x="209" y="189"/>
                  </a:lnTo>
                  <a:lnTo>
                    <a:pt x="209" y="191"/>
                  </a:lnTo>
                  <a:lnTo>
                    <a:pt x="208" y="193"/>
                  </a:lnTo>
                  <a:lnTo>
                    <a:pt x="208" y="194"/>
                  </a:lnTo>
                  <a:lnTo>
                    <a:pt x="205" y="203"/>
                  </a:lnTo>
                  <a:lnTo>
                    <a:pt x="205" y="204"/>
                  </a:lnTo>
                  <a:lnTo>
                    <a:pt x="205" y="208"/>
                  </a:lnTo>
                  <a:lnTo>
                    <a:pt x="204" y="208"/>
                  </a:lnTo>
                  <a:lnTo>
                    <a:pt x="204" y="209"/>
                  </a:lnTo>
                  <a:lnTo>
                    <a:pt x="201" y="209"/>
                  </a:lnTo>
                  <a:lnTo>
                    <a:pt x="201" y="210"/>
                  </a:lnTo>
                  <a:lnTo>
                    <a:pt x="200" y="210"/>
                  </a:lnTo>
                  <a:lnTo>
                    <a:pt x="198" y="212"/>
                  </a:lnTo>
                  <a:lnTo>
                    <a:pt x="196" y="213"/>
                  </a:lnTo>
                  <a:lnTo>
                    <a:pt x="195" y="214"/>
                  </a:lnTo>
                  <a:lnTo>
                    <a:pt x="194" y="218"/>
                  </a:lnTo>
                  <a:lnTo>
                    <a:pt x="192" y="220"/>
                  </a:lnTo>
                  <a:lnTo>
                    <a:pt x="191" y="220"/>
                  </a:lnTo>
                  <a:lnTo>
                    <a:pt x="191" y="219"/>
                  </a:lnTo>
                  <a:lnTo>
                    <a:pt x="189" y="219"/>
                  </a:lnTo>
                  <a:lnTo>
                    <a:pt x="188" y="220"/>
                  </a:lnTo>
                  <a:lnTo>
                    <a:pt x="185" y="220"/>
                  </a:lnTo>
                  <a:lnTo>
                    <a:pt x="180" y="222"/>
                  </a:lnTo>
                  <a:lnTo>
                    <a:pt x="179" y="222"/>
                  </a:lnTo>
                  <a:lnTo>
                    <a:pt x="179" y="224"/>
                  </a:lnTo>
                  <a:lnTo>
                    <a:pt x="177" y="222"/>
                  </a:lnTo>
                  <a:lnTo>
                    <a:pt x="176" y="224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8"/>
                  </a:lnTo>
                  <a:lnTo>
                    <a:pt x="176" y="229"/>
                  </a:lnTo>
                  <a:lnTo>
                    <a:pt x="175" y="231"/>
                  </a:lnTo>
                  <a:lnTo>
                    <a:pt x="175" y="233"/>
                  </a:lnTo>
                  <a:lnTo>
                    <a:pt x="173" y="234"/>
                  </a:lnTo>
                  <a:lnTo>
                    <a:pt x="173" y="236"/>
                  </a:lnTo>
                  <a:lnTo>
                    <a:pt x="170" y="242"/>
                  </a:lnTo>
                  <a:lnTo>
                    <a:pt x="170" y="246"/>
                  </a:lnTo>
                  <a:lnTo>
                    <a:pt x="169" y="247"/>
                  </a:lnTo>
                  <a:lnTo>
                    <a:pt x="168" y="251"/>
                  </a:lnTo>
                  <a:lnTo>
                    <a:pt x="168" y="252"/>
                  </a:lnTo>
                  <a:lnTo>
                    <a:pt x="163" y="255"/>
                  </a:lnTo>
                  <a:lnTo>
                    <a:pt x="161" y="256"/>
                  </a:lnTo>
                  <a:lnTo>
                    <a:pt x="155" y="256"/>
                  </a:lnTo>
                  <a:lnTo>
                    <a:pt x="154" y="256"/>
                  </a:lnTo>
                  <a:lnTo>
                    <a:pt x="153" y="256"/>
                  </a:lnTo>
                  <a:lnTo>
                    <a:pt x="152" y="256"/>
                  </a:lnTo>
                  <a:lnTo>
                    <a:pt x="150" y="256"/>
                  </a:lnTo>
                  <a:lnTo>
                    <a:pt x="149" y="256"/>
                  </a:lnTo>
                  <a:lnTo>
                    <a:pt x="147" y="259"/>
                  </a:lnTo>
                  <a:lnTo>
                    <a:pt x="146" y="259"/>
                  </a:lnTo>
                  <a:lnTo>
                    <a:pt x="145" y="259"/>
                  </a:lnTo>
                  <a:lnTo>
                    <a:pt x="144" y="259"/>
                  </a:lnTo>
                  <a:lnTo>
                    <a:pt x="143" y="259"/>
                  </a:lnTo>
                  <a:lnTo>
                    <a:pt x="142" y="259"/>
                  </a:lnTo>
                  <a:lnTo>
                    <a:pt x="139" y="259"/>
                  </a:lnTo>
                  <a:lnTo>
                    <a:pt x="138" y="259"/>
                  </a:lnTo>
                  <a:lnTo>
                    <a:pt x="137" y="258"/>
                  </a:lnTo>
                  <a:lnTo>
                    <a:pt x="135" y="256"/>
                  </a:lnTo>
                  <a:lnTo>
                    <a:pt x="134" y="256"/>
                  </a:lnTo>
                  <a:lnTo>
                    <a:pt x="133" y="256"/>
                  </a:lnTo>
                  <a:lnTo>
                    <a:pt x="131" y="256"/>
                  </a:lnTo>
                  <a:lnTo>
                    <a:pt x="130" y="256"/>
                  </a:lnTo>
                  <a:lnTo>
                    <a:pt x="129" y="255"/>
                  </a:lnTo>
                  <a:lnTo>
                    <a:pt x="127" y="253"/>
                  </a:lnTo>
                  <a:lnTo>
                    <a:pt x="126" y="252"/>
                  </a:lnTo>
                  <a:lnTo>
                    <a:pt x="124" y="252"/>
                  </a:lnTo>
                  <a:lnTo>
                    <a:pt x="121" y="253"/>
                  </a:lnTo>
                  <a:lnTo>
                    <a:pt x="120" y="253"/>
                  </a:lnTo>
                  <a:lnTo>
                    <a:pt x="120" y="252"/>
                  </a:lnTo>
                  <a:lnTo>
                    <a:pt x="119" y="252"/>
                  </a:lnTo>
                  <a:lnTo>
                    <a:pt x="118" y="253"/>
                  </a:lnTo>
                  <a:lnTo>
                    <a:pt x="117" y="252"/>
                  </a:lnTo>
                  <a:lnTo>
                    <a:pt x="116" y="251"/>
                  </a:lnTo>
                  <a:lnTo>
                    <a:pt x="114" y="248"/>
                  </a:lnTo>
                  <a:lnTo>
                    <a:pt x="113" y="248"/>
                  </a:lnTo>
                  <a:lnTo>
                    <a:pt x="112" y="247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3"/>
                  </a:lnTo>
                  <a:lnTo>
                    <a:pt x="104" y="242"/>
                  </a:lnTo>
                  <a:lnTo>
                    <a:pt x="104" y="241"/>
                  </a:lnTo>
                  <a:lnTo>
                    <a:pt x="103" y="241"/>
                  </a:lnTo>
                  <a:lnTo>
                    <a:pt x="102" y="242"/>
                  </a:lnTo>
                  <a:lnTo>
                    <a:pt x="101" y="242"/>
                  </a:lnTo>
                  <a:lnTo>
                    <a:pt x="100" y="241"/>
                  </a:lnTo>
                  <a:lnTo>
                    <a:pt x="99" y="241"/>
                  </a:lnTo>
                  <a:lnTo>
                    <a:pt x="96" y="241"/>
                  </a:lnTo>
                  <a:lnTo>
                    <a:pt x="95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2" y="243"/>
                  </a:lnTo>
                  <a:lnTo>
                    <a:pt x="92" y="242"/>
                  </a:lnTo>
                  <a:lnTo>
                    <a:pt x="91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8" y="244"/>
                  </a:lnTo>
                  <a:lnTo>
                    <a:pt x="87" y="245"/>
                  </a:lnTo>
                  <a:lnTo>
                    <a:pt x="87" y="246"/>
                  </a:lnTo>
                  <a:lnTo>
                    <a:pt x="86" y="247"/>
                  </a:lnTo>
                  <a:lnTo>
                    <a:pt x="85" y="247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4" y="254"/>
                  </a:lnTo>
                  <a:lnTo>
                    <a:pt x="83" y="256"/>
                  </a:lnTo>
                  <a:lnTo>
                    <a:pt x="83" y="258"/>
                  </a:lnTo>
                  <a:lnTo>
                    <a:pt x="83" y="259"/>
                  </a:lnTo>
                  <a:lnTo>
                    <a:pt x="83" y="260"/>
                  </a:lnTo>
                  <a:lnTo>
                    <a:pt x="82" y="261"/>
                  </a:lnTo>
                  <a:lnTo>
                    <a:pt x="82" y="262"/>
                  </a:lnTo>
                  <a:lnTo>
                    <a:pt x="82" y="263"/>
                  </a:lnTo>
                  <a:lnTo>
                    <a:pt x="82" y="264"/>
                  </a:lnTo>
                  <a:lnTo>
                    <a:pt x="80" y="266"/>
                  </a:lnTo>
                  <a:lnTo>
                    <a:pt x="80" y="267"/>
                  </a:lnTo>
                  <a:lnTo>
                    <a:pt x="79" y="269"/>
                  </a:lnTo>
                  <a:lnTo>
                    <a:pt x="78" y="269"/>
                  </a:lnTo>
                  <a:lnTo>
                    <a:pt x="78" y="270"/>
                  </a:lnTo>
                  <a:lnTo>
                    <a:pt x="77" y="271"/>
                  </a:lnTo>
                  <a:lnTo>
                    <a:pt x="76" y="272"/>
                  </a:lnTo>
                  <a:lnTo>
                    <a:pt x="75" y="271"/>
                  </a:lnTo>
                  <a:lnTo>
                    <a:pt x="74" y="272"/>
                  </a:lnTo>
                  <a:lnTo>
                    <a:pt x="72" y="273"/>
                  </a:lnTo>
                  <a:lnTo>
                    <a:pt x="70" y="276"/>
                  </a:lnTo>
                  <a:lnTo>
                    <a:pt x="69" y="276"/>
                  </a:lnTo>
                  <a:lnTo>
                    <a:pt x="68" y="276"/>
                  </a:lnTo>
                  <a:lnTo>
                    <a:pt x="68" y="277"/>
                  </a:lnTo>
                  <a:lnTo>
                    <a:pt x="66" y="278"/>
                  </a:lnTo>
                  <a:lnTo>
                    <a:pt x="66" y="279"/>
                  </a:lnTo>
                  <a:lnTo>
                    <a:pt x="64" y="283"/>
                  </a:lnTo>
                  <a:lnTo>
                    <a:pt x="63" y="284"/>
                  </a:lnTo>
                  <a:lnTo>
                    <a:pt x="62" y="286"/>
                  </a:lnTo>
                  <a:lnTo>
                    <a:pt x="60" y="286"/>
                  </a:lnTo>
                  <a:lnTo>
                    <a:pt x="59" y="287"/>
                  </a:lnTo>
                  <a:lnTo>
                    <a:pt x="55" y="287"/>
                  </a:lnTo>
                  <a:lnTo>
                    <a:pt x="54" y="287"/>
                  </a:lnTo>
                  <a:lnTo>
                    <a:pt x="53" y="287"/>
                  </a:lnTo>
                  <a:lnTo>
                    <a:pt x="53" y="288"/>
                  </a:lnTo>
                  <a:lnTo>
                    <a:pt x="53" y="289"/>
                  </a:lnTo>
                  <a:lnTo>
                    <a:pt x="53" y="291"/>
                  </a:lnTo>
                  <a:lnTo>
                    <a:pt x="53" y="292"/>
                  </a:lnTo>
                  <a:lnTo>
                    <a:pt x="51" y="294"/>
                  </a:lnTo>
                  <a:lnTo>
                    <a:pt x="50" y="294"/>
                  </a:lnTo>
                  <a:lnTo>
                    <a:pt x="47" y="293"/>
                  </a:lnTo>
                  <a:lnTo>
                    <a:pt x="45" y="293"/>
                  </a:lnTo>
                  <a:lnTo>
                    <a:pt x="44" y="293"/>
                  </a:lnTo>
                  <a:lnTo>
                    <a:pt x="43" y="293"/>
                  </a:lnTo>
                  <a:lnTo>
                    <a:pt x="42" y="293"/>
                  </a:lnTo>
                  <a:lnTo>
                    <a:pt x="39" y="293"/>
                  </a:lnTo>
                  <a:lnTo>
                    <a:pt x="38" y="293"/>
                  </a:lnTo>
                  <a:lnTo>
                    <a:pt x="37" y="293"/>
                  </a:lnTo>
                  <a:lnTo>
                    <a:pt x="35" y="294"/>
                  </a:lnTo>
                  <a:lnTo>
                    <a:pt x="34" y="294"/>
                  </a:lnTo>
                  <a:lnTo>
                    <a:pt x="30" y="293"/>
                  </a:lnTo>
                  <a:lnTo>
                    <a:pt x="29" y="292"/>
                  </a:lnTo>
                  <a:lnTo>
                    <a:pt x="28" y="292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21" y="295"/>
                  </a:lnTo>
                  <a:lnTo>
                    <a:pt x="21" y="294"/>
                  </a:lnTo>
                  <a:lnTo>
                    <a:pt x="20" y="293"/>
                  </a:lnTo>
                  <a:lnTo>
                    <a:pt x="19" y="292"/>
                  </a:lnTo>
                  <a:lnTo>
                    <a:pt x="19" y="291"/>
                  </a:lnTo>
                  <a:lnTo>
                    <a:pt x="19" y="288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1"/>
                  </a:lnTo>
                  <a:lnTo>
                    <a:pt x="19" y="279"/>
                  </a:lnTo>
                  <a:lnTo>
                    <a:pt x="20" y="278"/>
                  </a:lnTo>
                  <a:lnTo>
                    <a:pt x="21" y="276"/>
                  </a:lnTo>
                  <a:lnTo>
                    <a:pt x="22" y="273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6" y="270"/>
                  </a:lnTo>
                  <a:lnTo>
                    <a:pt x="26" y="269"/>
                  </a:lnTo>
                  <a:lnTo>
                    <a:pt x="25" y="267"/>
                  </a:lnTo>
                  <a:lnTo>
                    <a:pt x="25" y="264"/>
                  </a:lnTo>
                  <a:lnTo>
                    <a:pt x="25" y="261"/>
                  </a:lnTo>
                  <a:lnTo>
                    <a:pt x="24" y="260"/>
                  </a:lnTo>
                  <a:lnTo>
                    <a:pt x="24" y="259"/>
                  </a:lnTo>
                  <a:lnTo>
                    <a:pt x="22" y="259"/>
                  </a:lnTo>
                  <a:lnTo>
                    <a:pt x="22" y="256"/>
                  </a:lnTo>
                  <a:lnTo>
                    <a:pt x="21" y="255"/>
                  </a:lnTo>
                  <a:lnTo>
                    <a:pt x="20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19" y="252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19" y="250"/>
                  </a:lnTo>
                  <a:lnTo>
                    <a:pt x="19" y="248"/>
                  </a:lnTo>
                  <a:lnTo>
                    <a:pt x="19" y="247"/>
                  </a:lnTo>
                  <a:lnTo>
                    <a:pt x="20" y="247"/>
                  </a:lnTo>
                  <a:lnTo>
                    <a:pt x="19" y="247"/>
                  </a:lnTo>
                  <a:lnTo>
                    <a:pt x="19" y="246"/>
                  </a:lnTo>
                  <a:lnTo>
                    <a:pt x="18" y="246"/>
                  </a:lnTo>
                  <a:lnTo>
                    <a:pt x="18" y="245"/>
                  </a:lnTo>
                  <a:lnTo>
                    <a:pt x="17" y="245"/>
                  </a:lnTo>
                  <a:lnTo>
                    <a:pt x="17" y="244"/>
                  </a:lnTo>
                  <a:lnTo>
                    <a:pt x="17" y="243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3" y="238"/>
                  </a:lnTo>
                  <a:lnTo>
                    <a:pt x="13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1" y="233"/>
                  </a:lnTo>
                  <a:lnTo>
                    <a:pt x="8" y="229"/>
                  </a:lnTo>
                  <a:lnTo>
                    <a:pt x="5" y="228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1" y="226"/>
                  </a:lnTo>
                  <a:lnTo>
                    <a:pt x="1" y="225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0" y="189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0" y="168"/>
                  </a:lnTo>
                  <a:lnTo>
                    <a:pt x="0" y="162"/>
                  </a:lnTo>
                  <a:lnTo>
                    <a:pt x="0" y="157"/>
                  </a:lnTo>
                  <a:lnTo>
                    <a:pt x="0" y="152"/>
                  </a:lnTo>
                  <a:lnTo>
                    <a:pt x="0" y="146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7" y="134"/>
                  </a:lnTo>
                  <a:lnTo>
                    <a:pt x="13" y="134"/>
                  </a:lnTo>
                  <a:lnTo>
                    <a:pt x="21" y="134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0" y="132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6"/>
                  </a:lnTo>
                  <a:lnTo>
                    <a:pt x="30" y="125"/>
                  </a:lnTo>
                  <a:lnTo>
                    <a:pt x="30" y="122"/>
                  </a:lnTo>
                  <a:lnTo>
                    <a:pt x="30" y="120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29" y="111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29" y="97"/>
                  </a:lnTo>
                  <a:lnTo>
                    <a:pt x="29" y="94"/>
                  </a:lnTo>
                  <a:lnTo>
                    <a:pt x="29" y="90"/>
                  </a:lnTo>
                  <a:lnTo>
                    <a:pt x="29" y="86"/>
                  </a:lnTo>
                  <a:lnTo>
                    <a:pt x="29" y="82"/>
                  </a:lnTo>
                  <a:lnTo>
                    <a:pt x="29" y="78"/>
                  </a:lnTo>
                  <a:lnTo>
                    <a:pt x="29" y="74"/>
                  </a:lnTo>
                  <a:lnTo>
                    <a:pt x="29" y="70"/>
                  </a:lnTo>
                  <a:lnTo>
                    <a:pt x="29" y="66"/>
                  </a:lnTo>
                  <a:lnTo>
                    <a:pt x="29" y="62"/>
                  </a:lnTo>
                  <a:lnTo>
                    <a:pt x="29" y="58"/>
                  </a:lnTo>
                  <a:lnTo>
                    <a:pt x="29" y="54"/>
                  </a:lnTo>
                  <a:lnTo>
                    <a:pt x="29" y="50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9" y="43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5" y="16"/>
                  </a:lnTo>
                  <a:lnTo>
                    <a:pt x="46" y="16"/>
                  </a:lnTo>
                  <a:lnTo>
                    <a:pt x="49" y="16"/>
                  </a:lnTo>
                  <a:lnTo>
                    <a:pt x="52" y="15"/>
                  </a:lnTo>
                  <a:lnTo>
                    <a:pt x="54" y="15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62" y="13"/>
                  </a:lnTo>
                  <a:lnTo>
                    <a:pt x="64" y="12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82" y="9"/>
                  </a:lnTo>
                  <a:lnTo>
                    <a:pt x="85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3" y="8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0" y="8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2" y="12"/>
                  </a:lnTo>
                  <a:lnTo>
                    <a:pt x="102" y="13"/>
                  </a:lnTo>
                  <a:lnTo>
                    <a:pt x="103" y="13"/>
                  </a:lnTo>
                  <a:lnTo>
                    <a:pt x="103" y="12"/>
                  </a:lnTo>
                  <a:lnTo>
                    <a:pt x="103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5" y="15"/>
                  </a:lnTo>
                  <a:lnTo>
                    <a:pt x="105" y="16"/>
                  </a:lnTo>
                  <a:lnTo>
                    <a:pt x="106" y="17"/>
                  </a:lnTo>
                  <a:lnTo>
                    <a:pt x="106" y="18"/>
                  </a:lnTo>
                  <a:lnTo>
                    <a:pt x="106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9" y="21"/>
                  </a:lnTo>
                  <a:lnTo>
                    <a:pt x="110" y="21"/>
                  </a:lnTo>
                  <a:lnTo>
                    <a:pt x="110" y="20"/>
                  </a:lnTo>
                  <a:lnTo>
                    <a:pt x="111" y="20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6" y="16"/>
                  </a:lnTo>
                  <a:lnTo>
                    <a:pt x="117" y="15"/>
                  </a:lnTo>
                  <a:lnTo>
                    <a:pt x="118" y="15"/>
                  </a:lnTo>
                  <a:lnTo>
                    <a:pt x="118" y="13"/>
                  </a:lnTo>
                  <a:lnTo>
                    <a:pt x="119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1" y="11"/>
                  </a:lnTo>
                  <a:lnTo>
                    <a:pt x="122" y="10"/>
                  </a:ln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7"/>
                  </a:lnTo>
                  <a:lnTo>
                    <a:pt x="134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5"/>
                  </a:lnTo>
                  <a:lnTo>
                    <a:pt x="141" y="4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7" y="1"/>
                  </a:lnTo>
                  <a:lnTo>
                    <a:pt x="149" y="1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2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Freeform 63">
              <a:extLst>
                <a:ext uri="{FF2B5EF4-FFF2-40B4-BE49-F238E27FC236}">
                  <a16:creationId xmlns:a16="http://schemas.microsoft.com/office/drawing/2014/main" id="{5ED6A48D-DF8A-9152-9BEF-35A6C5128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578" y="2290865"/>
              <a:ext cx="228532" cy="241229"/>
            </a:xfrm>
            <a:custGeom>
              <a:avLst/>
              <a:gdLst>
                <a:gd name="T0" fmla="*/ 23 w 162"/>
                <a:gd name="T1" fmla="*/ 159 h 171"/>
                <a:gd name="T2" fmla="*/ 19 w 162"/>
                <a:gd name="T3" fmla="*/ 164 h 171"/>
                <a:gd name="T4" fmla="*/ 16 w 162"/>
                <a:gd name="T5" fmla="*/ 167 h 171"/>
                <a:gd name="T6" fmla="*/ 10 w 162"/>
                <a:gd name="T7" fmla="*/ 171 h 171"/>
                <a:gd name="T8" fmla="*/ 7 w 162"/>
                <a:gd name="T9" fmla="*/ 167 h 171"/>
                <a:gd name="T10" fmla="*/ 1 w 162"/>
                <a:gd name="T11" fmla="*/ 167 h 171"/>
                <a:gd name="T12" fmla="*/ 1 w 162"/>
                <a:gd name="T13" fmla="*/ 163 h 171"/>
                <a:gd name="T14" fmla="*/ 0 w 162"/>
                <a:gd name="T15" fmla="*/ 157 h 171"/>
                <a:gd name="T16" fmla="*/ 1 w 162"/>
                <a:gd name="T17" fmla="*/ 149 h 171"/>
                <a:gd name="T18" fmla="*/ 2 w 162"/>
                <a:gd name="T19" fmla="*/ 140 h 171"/>
                <a:gd name="T20" fmla="*/ 4 w 162"/>
                <a:gd name="T21" fmla="*/ 128 h 171"/>
                <a:gd name="T22" fmla="*/ 6 w 162"/>
                <a:gd name="T23" fmla="*/ 121 h 171"/>
                <a:gd name="T24" fmla="*/ 11 w 162"/>
                <a:gd name="T25" fmla="*/ 113 h 171"/>
                <a:gd name="T26" fmla="*/ 11 w 162"/>
                <a:gd name="T27" fmla="*/ 104 h 171"/>
                <a:gd name="T28" fmla="*/ 17 w 162"/>
                <a:gd name="T29" fmla="*/ 99 h 171"/>
                <a:gd name="T30" fmla="*/ 19 w 162"/>
                <a:gd name="T31" fmla="*/ 95 h 171"/>
                <a:gd name="T32" fmla="*/ 23 w 162"/>
                <a:gd name="T33" fmla="*/ 91 h 171"/>
                <a:gd name="T34" fmla="*/ 27 w 162"/>
                <a:gd name="T35" fmla="*/ 89 h 171"/>
                <a:gd name="T36" fmla="*/ 44 w 162"/>
                <a:gd name="T37" fmla="*/ 73 h 171"/>
                <a:gd name="T38" fmla="*/ 51 w 162"/>
                <a:gd name="T39" fmla="*/ 62 h 171"/>
                <a:gd name="T40" fmla="*/ 44 w 162"/>
                <a:gd name="T41" fmla="*/ 57 h 171"/>
                <a:gd name="T42" fmla="*/ 39 w 162"/>
                <a:gd name="T43" fmla="*/ 56 h 171"/>
                <a:gd name="T44" fmla="*/ 35 w 162"/>
                <a:gd name="T45" fmla="*/ 51 h 171"/>
                <a:gd name="T46" fmla="*/ 37 w 162"/>
                <a:gd name="T47" fmla="*/ 45 h 171"/>
                <a:gd name="T48" fmla="*/ 37 w 162"/>
                <a:gd name="T49" fmla="*/ 37 h 171"/>
                <a:gd name="T50" fmla="*/ 37 w 162"/>
                <a:gd name="T51" fmla="*/ 29 h 171"/>
                <a:gd name="T52" fmla="*/ 40 w 162"/>
                <a:gd name="T53" fmla="*/ 23 h 171"/>
                <a:gd name="T54" fmla="*/ 41 w 162"/>
                <a:gd name="T55" fmla="*/ 16 h 171"/>
                <a:gd name="T56" fmla="*/ 48 w 162"/>
                <a:gd name="T57" fmla="*/ 13 h 171"/>
                <a:gd name="T58" fmla="*/ 59 w 162"/>
                <a:gd name="T59" fmla="*/ 17 h 171"/>
                <a:gd name="T60" fmla="*/ 67 w 162"/>
                <a:gd name="T61" fmla="*/ 13 h 171"/>
                <a:gd name="T62" fmla="*/ 71 w 162"/>
                <a:gd name="T63" fmla="*/ 19 h 171"/>
                <a:gd name="T64" fmla="*/ 78 w 162"/>
                <a:gd name="T65" fmla="*/ 22 h 171"/>
                <a:gd name="T66" fmla="*/ 91 w 162"/>
                <a:gd name="T67" fmla="*/ 14 h 171"/>
                <a:gd name="T68" fmla="*/ 107 w 162"/>
                <a:gd name="T69" fmla="*/ 14 h 171"/>
                <a:gd name="T70" fmla="*/ 118 w 162"/>
                <a:gd name="T71" fmla="*/ 14 h 171"/>
                <a:gd name="T72" fmla="*/ 132 w 162"/>
                <a:gd name="T73" fmla="*/ 0 h 171"/>
                <a:gd name="T74" fmla="*/ 135 w 162"/>
                <a:gd name="T75" fmla="*/ 5 h 171"/>
                <a:gd name="T76" fmla="*/ 135 w 162"/>
                <a:gd name="T77" fmla="*/ 11 h 171"/>
                <a:gd name="T78" fmla="*/ 137 w 162"/>
                <a:gd name="T79" fmla="*/ 13 h 171"/>
                <a:gd name="T80" fmla="*/ 140 w 162"/>
                <a:gd name="T81" fmla="*/ 14 h 171"/>
                <a:gd name="T82" fmla="*/ 144 w 162"/>
                <a:gd name="T83" fmla="*/ 16 h 171"/>
                <a:gd name="T84" fmla="*/ 144 w 162"/>
                <a:gd name="T85" fmla="*/ 22 h 171"/>
                <a:gd name="T86" fmla="*/ 145 w 162"/>
                <a:gd name="T87" fmla="*/ 28 h 171"/>
                <a:gd name="T88" fmla="*/ 150 w 162"/>
                <a:gd name="T89" fmla="*/ 39 h 171"/>
                <a:gd name="T90" fmla="*/ 156 w 162"/>
                <a:gd name="T91" fmla="*/ 44 h 171"/>
                <a:gd name="T92" fmla="*/ 159 w 162"/>
                <a:gd name="T93" fmla="*/ 49 h 171"/>
                <a:gd name="T94" fmla="*/ 159 w 162"/>
                <a:gd name="T95" fmla="*/ 54 h 171"/>
                <a:gd name="T96" fmla="*/ 161 w 162"/>
                <a:gd name="T97" fmla="*/ 64 h 171"/>
                <a:gd name="T98" fmla="*/ 162 w 162"/>
                <a:gd name="T99" fmla="*/ 71 h 171"/>
                <a:gd name="T100" fmla="*/ 158 w 162"/>
                <a:gd name="T101" fmla="*/ 81 h 171"/>
                <a:gd name="T102" fmla="*/ 157 w 162"/>
                <a:gd name="T103" fmla="*/ 90 h 171"/>
                <a:gd name="T104" fmla="*/ 150 w 162"/>
                <a:gd name="T105" fmla="*/ 93 h 171"/>
                <a:gd name="T106" fmla="*/ 146 w 162"/>
                <a:gd name="T107" fmla="*/ 98 h 171"/>
                <a:gd name="T108" fmla="*/ 141 w 162"/>
                <a:gd name="T109" fmla="*/ 106 h 171"/>
                <a:gd name="T110" fmla="*/ 135 w 162"/>
                <a:gd name="T111" fmla="*/ 113 h 171"/>
                <a:gd name="T112" fmla="*/ 129 w 162"/>
                <a:gd name="T113" fmla="*/ 123 h 171"/>
                <a:gd name="T114" fmla="*/ 129 w 162"/>
                <a:gd name="T115" fmla="*/ 142 h 171"/>
                <a:gd name="T116" fmla="*/ 117 w 162"/>
                <a:gd name="T117" fmla="*/ 156 h 171"/>
                <a:gd name="T118" fmla="*/ 94 w 162"/>
                <a:gd name="T119" fmla="*/ 156 h 171"/>
                <a:gd name="T120" fmla="*/ 61 w 162"/>
                <a:gd name="T121" fmla="*/ 156 h 171"/>
                <a:gd name="T122" fmla="*/ 36 w 162"/>
                <a:gd name="T123" fmla="*/ 156 h 171"/>
                <a:gd name="T124" fmla="*/ 29 w 162"/>
                <a:gd name="T125" fmla="*/ 15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171">
                  <a:moveTo>
                    <a:pt x="27" y="158"/>
                  </a:moveTo>
                  <a:lnTo>
                    <a:pt x="26" y="158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3" y="158"/>
                  </a:lnTo>
                  <a:lnTo>
                    <a:pt x="23" y="159"/>
                  </a:lnTo>
                  <a:lnTo>
                    <a:pt x="23" y="160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2" y="163"/>
                  </a:lnTo>
                  <a:lnTo>
                    <a:pt x="20" y="163"/>
                  </a:lnTo>
                  <a:lnTo>
                    <a:pt x="19" y="164"/>
                  </a:lnTo>
                  <a:lnTo>
                    <a:pt x="18" y="164"/>
                  </a:lnTo>
                  <a:lnTo>
                    <a:pt x="18" y="165"/>
                  </a:lnTo>
                  <a:lnTo>
                    <a:pt x="18" y="166"/>
                  </a:lnTo>
                  <a:lnTo>
                    <a:pt x="17" y="166"/>
                  </a:lnTo>
                  <a:lnTo>
                    <a:pt x="17" y="167"/>
                  </a:lnTo>
                  <a:lnTo>
                    <a:pt x="16" y="167"/>
                  </a:lnTo>
                  <a:lnTo>
                    <a:pt x="15" y="167"/>
                  </a:lnTo>
                  <a:lnTo>
                    <a:pt x="15" y="168"/>
                  </a:lnTo>
                  <a:lnTo>
                    <a:pt x="14" y="168"/>
                  </a:lnTo>
                  <a:lnTo>
                    <a:pt x="12" y="170"/>
                  </a:lnTo>
                  <a:lnTo>
                    <a:pt x="11" y="171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9" y="168"/>
                  </a:lnTo>
                  <a:lnTo>
                    <a:pt x="9" y="167"/>
                  </a:lnTo>
                  <a:lnTo>
                    <a:pt x="8" y="166"/>
                  </a:lnTo>
                  <a:lnTo>
                    <a:pt x="7" y="166"/>
                  </a:lnTo>
                  <a:lnTo>
                    <a:pt x="7" y="167"/>
                  </a:lnTo>
                  <a:lnTo>
                    <a:pt x="6" y="166"/>
                  </a:lnTo>
                  <a:lnTo>
                    <a:pt x="4" y="167"/>
                  </a:lnTo>
                  <a:lnTo>
                    <a:pt x="3" y="167"/>
                  </a:lnTo>
                  <a:lnTo>
                    <a:pt x="2" y="167"/>
                  </a:lnTo>
                  <a:lnTo>
                    <a:pt x="2" y="168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5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1" y="164"/>
                  </a:lnTo>
                  <a:lnTo>
                    <a:pt x="1" y="163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0" y="154"/>
                  </a:lnTo>
                  <a:lnTo>
                    <a:pt x="1" y="153"/>
                  </a:lnTo>
                  <a:lnTo>
                    <a:pt x="1" y="150"/>
                  </a:lnTo>
                  <a:lnTo>
                    <a:pt x="1" y="149"/>
                  </a:lnTo>
                  <a:lnTo>
                    <a:pt x="1" y="148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2" y="135"/>
                  </a:lnTo>
                  <a:lnTo>
                    <a:pt x="3" y="135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4" y="129"/>
                  </a:lnTo>
                  <a:lnTo>
                    <a:pt x="4" y="128"/>
                  </a:lnTo>
                  <a:lnTo>
                    <a:pt x="4" y="126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6" y="122"/>
                  </a:lnTo>
                  <a:lnTo>
                    <a:pt x="6" y="121"/>
                  </a:lnTo>
                  <a:lnTo>
                    <a:pt x="7" y="122"/>
                  </a:lnTo>
                  <a:lnTo>
                    <a:pt x="7" y="121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10" y="113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08"/>
                  </a:lnTo>
                  <a:lnTo>
                    <a:pt x="11" y="107"/>
                  </a:lnTo>
                  <a:lnTo>
                    <a:pt x="11" y="105"/>
                  </a:lnTo>
                  <a:lnTo>
                    <a:pt x="11" y="104"/>
                  </a:lnTo>
                  <a:lnTo>
                    <a:pt x="11" y="103"/>
                  </a:lnTo>
                  <a:lnTo>
                    <a:pt x="11" y="101"/>
                  </a:lnTo>
                  <a:lnTo>
                    <a:pt x="12" y="101"/>
                  </a:lnTo>
                  <a:lnTo>
                    <a:pt x="14" y="100"/>
                  </a:lnTo>
                  <a:lnTo>
                    <a:pt x="15" y="100"/>
                  </a:lnTo>
                  <a:lnTo>
                    <a:pt x="17" y="99"/>
                  </a:lnTo>
                  <a:lnTo>
                    <a:pt x="18" y="99"/>
                  </a:lnTo>
                  <a:lnTo>
                    <a:pt x="18" y="98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9" y="95"/>
                  </a:lnTo>
                  <a:lnTo>
                    <a:pt x="20" y="93"/>
                  </a:lnTo>
                  <a:lnTo>
                    <a:pt x="20" y="92"/>
                  </a:lnTo>
                  <a:lnTo>
                    <a:pt x="22" y="91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3" y="91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6" y="90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9" y="87"/>
                  </a:lnTo>
                  <a:lnTo>
                    <a:pt x="31" y="84"/>
                  </a:lnTo>
                  <a:lnTo>
                    <a:pt x="34" y="82"/>
                  </a:lnTo>
                  <a:lnTo>
                    <a:pt x="37" y="79"/>
                  </a:lnTo>
                  <a:lnTo>
                    <a:pt x="42" y="75"/>
                  </a:lnTo>
                  <a:lnTo>
                    <a:pt x="44" y="73"/>
                  </a:lnTo>
                  <a:lnTo>
                    <a:pt x="45" y="71"/>
                  </a:lnTo>
                  <a:lnTo>
                    <a:pt x="46" y="70"/>
                  </a:lnTo>
                  <a:lnTo>
                    <a:pt x="49" y="67"/>
                  </a:lnTo>
                  <a:lnTo>
                    <a:pt x="50" y="65"/>
                  </a:lnTo>
                  <a:lnTo>
                    <a:pt x="51" y="64"/>
                  </a:lnTo>
                  <a:lnTo>
                    <a:pt x="51" y="62"/>
                  </a:lnTo>
                  <a:lnTo>
                    <a:pt x="49" y="61"/>
                  </a:lnTo>
                  <a:lnTo>
                    <a:pt x="49" y="59"/>
                  </a:lnTo>
                  <a:lnTo>
                    <a:pt x="49" y="57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4" y="57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40" y="56"/>
                  </a:lnTo>
                  <a:lnTo>
                    <a:pt x="40" y="57"/>
                  </a:lnTo>
                  <a:lnTo>
                    <a:pt x="39" y="56"/>
                  </a:lnTo>
                  <a:lnTo>
                    <a:pt x="37" y="55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4" y="54"/>
                  </a:lnTo>
                  <a:lnTo>
                    <a:pt x="34" y="53"/>
                  </a:lnTo>
                  <a:lnTo>
                    <a:pt x="35" y="51"/>
                  </a:lnTo>
                  <a:lnTo>
                    <a:pt x="35" y="50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39" y="39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6" y="33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9" y="28"/>
                  </a:lnTo>
                  <a:lnTo>
                    <a:pt x="39" y="26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3"/>
                  </a:lnTo>
                  <a:lnTo>
                    <a:pt x="41" y="22"/>
                  </a:lnTo>
                  <a:lnTo>
                    <a:pt x="40" y="21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4" y="15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6" y="13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70" y="15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74" y="20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6" y="21"/>
                  </a:lnTo>
                  <a:lnTo>
                    <a:pt x="77" y="22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8" y="20"/>
                  </a:lnTo>
                  <a:lnTo>
                    <a:pt x="78" y="19"/>
                  </a:lnTo>
                  <a:lnTo>
                    <a:pt x="84" y="15"/>
                  </a:lnTo>
                  <a:lnTo>
                    <a:pt x="85" y="15"/>
                  </a:lnTo>
                  <a:lnTo>
                    <a:pt x="91" y="14"/>
                  </a:lnTo>
                  <a:lnTo>
                    <a:pt x="95" y="14"/>
                  </a:lnTo>
                  <a:lnTo>
                    <a:pt x="98" y="13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3" y="11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11" y="14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8" y="14"/>
                  </a:lnTo>
                  <a:lnTo>
                    <a:pt x="119" y="14"/>
                  </a:lnTo>
                  <a:lnTo>
                    <a:pt x="120" y="12"/>
                  </a:lnTo>
                  <a:lnTo>
                    <a:pt x="124" y="8"/>
                  </a:lnTo>
                  <a:lnTo>
                    <a:pt x="127" y="5"/>
                  </a:lnTo>
                  <a:lnTo>
                    <a:pt x="129" y="3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4" y="1"/>
                  </a:lnTo>
                  <a:lnTo>
                    <a:pt x="134" y="3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4" y="6"/>
                  </a:lnTo>
                  <a:lnTo>
                    <a:pt x="135" y="7"/>
                  </a:lnTo>
                  <a:lnTo>
                    <a:pt x="136" y="8"/>
                  </a:lnTo>
                  <a:lnTo>
                    <a:pt x="135" y="9"/>
                  </a:lnTo>
                  <a:lnTo>
                    <a:pt x="135" y="11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8" y="13"/>
                  </a:lnTo>
                  <a:lnTo>
                    <a:pt x="137" y="13"/>
                  </a:lnTo>
                  <a:lnTo>
                    <a:pt x="137" y="14"/>
                  </a:lnTo>
                  <a:lnTo>
                    <a:pt x="138" y="14"/>
                  </a:lnTo>
                  <a:lnTo>
                    <a:pt x="140" y="13"/>
                  </a:lnTo>
                  <a:lnTo>
                    <a:pt x="140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6"/>
                  </a:lnTo>
                  <a:lnTo>
                    <a:pt x="142" y="15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6"/>
                  </a:lnTo>
                  <a:lnTo>
                    <a:pt x="146" y="17"/>
                  </a:lnTo>
                  <a:lnTo>
                    <a:pt x="145" y="20"/>
                  </a:lnTo>
                  <a:lnTo>
                    <a:pt x="145" y="21"/>
                  </a:lnTo>
                  <a:lnTo>
                    <a:pt x="145" y="22"/>
                  </a:lnTo>
                  <a:lnTo>
                    <a:pt x="144" y="22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4" y="26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5" y="31"/>
                  </a:lnTo>
                  <a:lnTo>
                    <a:pt x="146" y="32"/>
                  </a:lnTo>
                  <a:lnTo>
                    <a:pt x="148" y="33"/>
                  </a:lnTo>
                  <a:lnTo>
                    <a:pt x="149" y="33"/>
                  </a:lnTo>
                  <a:lnTo>
                    <a:pt x="150" y="38"/>
                  </a:lnTo>
                  <a:lnTo>
                    <a:pt x="150" y="39"/>
                  </a:lnTo>
                  <a:lnTo>
                    <a:pt x="151" y="40"/>
                  </a:lnTo>
                  <a:lnTo>
                    <a:pt x="152" y="41"/>
                  </a:lnTo>
                  <a:lnTo>
                    <a:pt x="153" y="40"/>
                  </a:lnTo>
                  <a:lnTo>
                    <a:pt x="153" y="41"/>
                  </a:lnTo>
                  <a:lnTo>
                    <a:pt x="154" y="41"/>
                  </a:lnTo>
                  <a:lnTo>
                    <a:pt x="156" y="44"/>
                  </a:lnTo>
                  <a:lnTo>
                    <a:pt x="156" y="46"/>
                  </a:lnTo>
                  <a:lnTo>
                    <a:pt x="157" y="49"/>
                  </a:lnTo>
                  <a:lnTo>
                    <a:pt x="158" y="49"/>
                  </a:lnTo>
                  <a:lnTo>
                    <a:pt x="158" y="48"/>
                  </a:lnTo>
                  <a:lnTo>
                    <a:pt x="159" y="48"/>
                  </a:lnTo>
                  <a:lnTo>
                    <a:pt x="159" y="49"/>
                  </a:lnTo>
                  <a:lnTo>
                    <a:pt x="159" y="50"/>
                  </a:lnTo>
                  <a:lnTo>
                    <a:pt x="159" y="51"/>
                  </a:lnTo>
                  <a:lnTo>
                    <a:pt x="160" y="51"/>
                  </a:lnTo>
                  <a:lnTo>
                    <a:pt x="160" y="53"/>
                  </a:lnTo>
                  <a:lnTo>
                    <a:pt x="160" y="54"/>
                  </a:lnTo>
                  <a:lnTo>
                    <a:pt x="159" y="54"/>
                  </a:lnTo>
                  <a:lnTo>
                    <a:pt x="159" y="55"/>
                  </a:lnTo>
                  <a:lnTo>
                    <a:pt x="158" y="55"/>
                  </a:lnTo>
                  <a:lnTo>
                    <a:pt x="159" y="56"/>
                  </a:lnTo>
                  <a:lnTo>
                    <a:pt x="160" y="59"/>
                  </a:lnTo>
                  <a:lnTo>
                    <a:pt x="160" y="61"/>
                  </a:lnTo>
                  <a:lnTo>
                    <a:pt x="161" y="64"/>
                  </a:lnTo>
                  <a:lnTo>
                    <a:pt x="161" y="65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2" y="68"/>
                  </a:lnTo>
                  <a:lnTo>
                    <a:pt x="162" y="70"/>
                  </a:lnTo>
                  <a:lnTo>
                    <a:pt x="162" y="71"/>
                  </a:lnTo>
                  <a:lnTo>
                    <a:pt x="162" y="76"/>
                  </a:lnTo>
                  <a:lnTo>
                    <a:pt x="161" y="76"/>
                  </a:lnTo>
                  <a:lnTo>
                    <a:pt x="161" y="79"/>
                  </a:lnTo>
                  <a:lnTo>
                    <a:pt x="160" y="80"/>
                  </a:lnTo>
                  <a:lnTo>
                    <a:pt x="159" y="80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6" y="84"/>
                  </a:lnTo>
                  <a:lnTo>
                    <a:pt x="156" y="86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7" y="90"/>
                  </a:lnTo>
                  <a:lnTo>
                    <a:pt x="156" y="90"/>
                  </a:lnTo>
                  <a:lnTo>
                    <a:pt x="153" y="90"/>
                  </a:lnTo>
                  <a:lnTo>
                    <a:pt x="152" y="90"/>
                  </a:lnTo>
                  <a:lnTo>
                    <a:pt x="151" y="91"/>
                  </a:lnTo>
                  <a:lnTo>
                    <a:pt x="150" y="92"/>
                  </a:lnTo>
                  <a:lnTo>
                    <a:pt x="150" y="93"/>
                  </a:lnTo>
                  <a:lnTo>
                    <a:pt x="149" y="93"/>
                  </a:lnTo>
                  <a:lnTo>
                    <a:pt x="148" y="93"/>
                  </a:lnTo>
                  <a:lnTo>
                    <a:pt x="146" y="95"/>
                  </a:lnTo>
                  <a:lnTo>
                    <a:pt x="146" y="96"/>
                  </a:lnTo>
                  <a:lnTo>
                    <a:pt x="146" y="97"/>
                  </a:lnTo>
                  <a:lnTo>
                    <a:pt x="146" y="98"/>
                  </a:lnTo>
                  <a:lnTo>
                    <a:pt x="145" y="99"/>
                  </a:lnTo>
                  <a:lnTo>
                    <a:pt x="144" y="100"/>
                  </a:lnTo>
                  <a:lnTo>
                    <a:pt x="144" y="103"/>
                  </a:lnTo>
                  <a:lnTo>
                    <a:pt x="142" y="104"/>
                  </a:lnTo>
                  <a:lnTo>
                    <a:pt x="141" y="105"/>
                  </a:lnTo>
                  <a:lnTo>
                    <a:pt x="141" y="106"/>
                  </a:lnTo>
                  <a:lnTo>
                    <a:pt x="140" y="107"/>
                  </a:lnTo>
                  <a:lnTo>
                    <a:pt x="138" y="108"/>
                  </a:lnTo>
                  <a:lnTo>
                    <a:pt x="137" y="108"/>
                  </a:lnTo>
                  <a:lnTo>
                    <a:pt x="136" y="109"/>
                  </a:lnTo>
                  <a:lnTo>
                    <a:pt x="136" y="113"/>
                  </a:lnTo>
                  <a:lnTo>
                    <a:pt x="135" y="113"/>
                  </a:lnTo>
                  <a:lnTo>
                    <a:pt x="135" y="114"/>
                  </a:lnTo>
                  <a:lnTo>
                    <a:pt x="135" y="115"/>
                  </a:lnTo>
                  <a:lnTo>
                    <a:pt x="135" y="116"/>
                  </a:lnTo>
                  <a:lnTo>
                    <a:pt x="134" y="117"/>
                  </a:lnTo>
                  <a:lnTo>
                    <a:pt x="132" y="121"/>
                  </a:lnTo>
                  <a:lnTo>
                    <a:pt x="129" y="123"/>
                  </a:lnTo>
                  <a:lnTo>
                    <a:pt x="129" y="124"/>
                  </a:lnTo>
                  <a:lnTo>
                    <a:pt x="131" y="126"/>
                  </a:lnTo>
                  <a:lnTo>
                    <a:pt x="132" y="130"/>
                  </a:lnTo>
                  <a:lnTo>
                    <a:pt x="132" y="131"/>
                  </a:lnTo>
                  <a:lnTo>
                    <a:pt x="131" y="135"/>
                  </a:lnTo>
                  <a:lnTo>
                    <a:pt x="129" y="142"/>
                  </a:lnTo>
                  <a:lnTo>
                    <a:pt x="129" y="146"/>
                  </a:lnTo>
                  <a:lnTo>
                    <a:pt x="129" y="150"/>
                  </a:lnTo>
                  <a:lnTo>
                    <a:pt x="129" y="156"/>
                  </a:lnTo>
                  <a:lnTo>
                    <a:pt x="127" y="156"/>
                  </a:lnTo>
                  <a:lnTo>
                    <a:pt x="121" y="156"/>
                  </a:lnTo>
                  <a:lnTo>
                    <a:pt x="117" y="156"/>
                  </a:lnTo>
                  <a:lnTo>
                    <a:pt x="116" y="156"/>
                  </a:lnTo>
                  <a:lnTo>
                    <a:pt x="111" y="156"/>
                  </a:lnTo>
                  <a:lnTo>
                    <a:pt x="106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4" y="156"/>
                  </a:lnTo>
                  <a:lnTo>
                    <a:pt x="89" y="156"/>
                  </a:lnTo>
                  <a:lnTo>
                    <a:pt x="84" y="156"/>
                  </a:lnTo>
                  <a:lnTo>
                    <a:pt x="78" y="156"/>
                  </a:lnTo>
                  <a:lnTo>
                    <a:pt x="73" y="156"/>
                  </a:lnTo>
                  <a:lnTo>
                    <a:pt x="67" y="156"/>
                  </a:lnTo>
                  <a:lnTo>
                    <a:pt x="61" y="156"/>
                  </a:lnTo>
                  <a:lnTo>
                    <a:pt x="57" y="156"/>
                  </a:lnTo>
                  <a:lnTo>
                    <a:pt x="51" y="156"/>
                  </a:lnTo>
                  <a:lnTo>
                    <a:pt x="45" y="156"/>
                  </a:lnTo>
                  <a:lnTo>
                    <a:pt x="40" y="156"/>
                  </a:lnTo>
                  <a:lnTo>
                    <a:pt x="37" y="156"/>
                  </a:lnTo>
                  <a:lnTo>
                    <a:pt x="36" y="156"/>
                  </a:lnTo>
                  <a:lnTo>
                    <a:pt x="35" y="156"/>
                  </a:lnTo>
                  <a:lnTo>
                    <a:pt x="34" y="157"/>
                  </a:lnTo>
                  <a:lnTo>
                    <a:pt x="33" y="158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29" y="158"/>
                  </a:lnTo>
                  <a:lnTo>
                    <a:pt x="28" y="158"/>
                  </a:lnTo>
                  <a:lnTo>
                    <a:pt x="27" y="15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72">
              <a:extLst>
                <a:ext uri="{FF2B5EF4-FFF2-40B4-BE49-F238E27FC236}">
                  <a16:creationId xmlns:a16="http://schemas.microsoft.com/office/drawing/2014/main" id="{DFE04DD4-2B8C-EB4D-9666-90D8D10BC7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1028" y="1062153"/>
              <a:ext cx="513492" cy="457064"/>
            </a:xfrm>
            <a:custGeom>
              <a:avLst/>
              <a:gdLst>
                <a:gd name="T0" fmla="*/ 296 w 364"/>
                <a:gd name="T1" fmla="*/ 48 h 324"/>
                <a:gd name="T2" fmla="*/ 301 w 364"/>
                <a:gd name="T3" fmla="*/ 80 h 324"/>
                <a:gd name="T4" fmla="*/ 296 w 364"/>
                <a:gd name="T5" fmla="*/ 98 h 324"/>
                <a:gd name="T6" fmla="*/ 290 w 364"/>
                <a:gd name="T7" fmla="*/ 116 h 324"/>
                <a:gd name="T8" fmla="*/ 286 w 364"/>
                <a:gd name="T9" fmla="*/ 132 h 324"/>
                <a:gd name="T10" fmla="*/ 277 w 364"/>
                <a:gd name="T11" fmla="*/ 130 h 324"/>
                <a:gd name="T12" fmla="*/ 264 w 364"/>
                <a:gd name="T13" fmla="*/ 116 h 324"/>
                <a:gd name="T14" fmla="*/ 254 w 364"/>
                <a:gd name="T15" fmla="*/ 103 h 324"/>
                <a:gd name="T16" fmla="*/ 248 w 364"/>
                <a:gd name="T17" fmla="*/ 87 h 324"/>
                <a:gd name="T18" fmla="*/ 239 w 364"/>
                <a:gd name="T19" fmla="*/ 76 h 324"/>
                <a:gd name="T20" fmla="*/ 235 w 364"/>
                <a:gd name="T21" fmla="*/ 59 h 324"/>
                <a:gd name="T22" fmla="*/ 230 w 364"/>
                <a:gd name="T23" fmla="*/ 66 h 324"/>
                <a:gd name="T24" fmla="*/ 237 w 364"/>
                <a:gd name="T25" fmla="*/ 84 h 324"/>
                <a:gd name="T26" fmla="*/ 246 w 364"/>
                <a:gd name="T27" fmla="*/ 108 h 324"/>
                <a:gd name="T28" fmla="*/ 256 w 364"/>
                <a:gd name="T29" fmla="*/ 121 h 324"/>
                <a:gd name="T30" fmla="*/ 263 w 364"/>
                <a:gd name="T31" fmla="*/ 133 h 324"/>
                <a:gd name="T32" fmla="*/ 266 w 364"/>
                <a:gd name="T33" fmla="*/ 143 h 324"/>
                <a:gd name="T34" fmla="*/ 276 w 364"/>
                <a:gd name="T35" fmla="*/ 159 h 324"/>
                <a:gd name="T36" fmla="*/ 278 w 364"/>
                <a:gd name="T37" fmla="*/ 172 h 324"/>
                <a:gd name="T38" fmla="*/ 294 w 364"/>
                <a:gd name="T39" fmla="*/ 202 h 324"/>
                <a:gd name="T40" fmla="*/ 307 w 364"/>
                <a:gd name="T41" fmla="*/ 231 h 324"/>
                <a:gd name="T42" fmla="*/ 322 w 364"/>
                <a:gd name="T43" fmla="*/ 255 h 324"/>
                <a:gd name="T44" fmla="*/ 329 w 364"/>
                <a:gd name="T45" fmla="*/ 262 h 324"/>
                <a:gd name="T46" fmla="*/ 322 w 364"/>
                <a:gd name="T47" fmla="*/ 271 h 324"/>
                <a:gd name="T48" fmla="*/ 326 w 364"/>
                <a:gd name="T49" fmla="*/ 287 h 324"/>
                <a:gd name="T50" fmla="*/ 336 w 364"/>
                <a:gd name="T51" fmla="*/ 300 h 324"/>
                <a:gd name="T52" fmla="*/ 356 w 364"/>
                <a:gd name="T53" fmla="*/ 316 h 324"/>
                <a:gd name="T54" fmla="*/ 308 w 364"/>
                <a:gd name="T55" fmla="*/ 324 h 324"/>
                <a:gd name="T56" fmla="*/ 228 w 364"/>
                <a:gd name="T57" fmla="*/ 324 h 324"/>
                <a:gd name="T58" fmla="*/ 199 w 364"/>
                <a:gd name="T59" fmla="*/ 317 h 324"/>
                <a:gd name="T60" fmla="*/ 160 w 364"/>
                <a:gd name="T61" fmla="*/ 324 h 324"/>
                <a:gd name="T62" fmla="*/ 110 w 364"/>
                <a:gd name="T63" fmla="*/ 324 h 324"/>
                <a:gd name="T64" fmla="*/ 61 w 364"/>
                <a:gd name="T65" fmla="*/ 324 h 324"/>
                <a:gd name="T66" fmla="*/ 11 w 364"/>
                <a:gd name="T67" fmla="*/ 324 h 324"/>
                <a:gd name="T68" fmla="*/ 9 w 364"/>
                <a:gd name="T69" fmla="*/ 171 h 324"/>
                <a:gd name="T70" fmla="*/ 5 w 364"/>
                <a:gd name="T71" fmla="*/ 73 h 324"/>
                <a:gd name="T72" fmla="*/ 4 w 364"/>
                <a:gd name="T73" fmla="*/ 45 h 324"/>
                <a:gd name="T74" fmla="*/ 4 w 364"/>
                <a:gd name="T75" fmla="*/ 9 h 324"/>
                <a:gd name="T76" fmla="*/ 35 w 364"/>
                <a:gd name="T77" fmla="*/ 1 h 324"/>
                <a:gd name="T78" fmla="*/ 78 w 364"/>
                <a:gd name="T79" fmla="*/ 9 h 324"/>
                <a:gd name="T80" fmla="*/ 95 w 364"/>
                <a:gd name="T81" fmla="*/ 16 h 324"/>
                <a:gd name="T82" fmla="*/ 114 w 364"/>
                <a:gd name="T83" fmla="*/ 21 h 324"/>
                <a:gd name="T84" fmla="*/ 151 w 364"/>
                <a:gd name="T85" fmla="*/ 19 h 324"/>
                <a:gd name="T86" fmla="*/ 162 w 364"/>
                <a:gd name="T87" fmla="*/ 14 h 324"/>
                <a:gd name="T88" fmla="*/ 164 w 364"/>
                <a:gd name="T89" fmla="*/ 13 h 324"/>
                <a:gd name="T90" fmla="*/ 178 w 364"/>
                <a:gd name="T91" fmla="*/ 6 h 324"/>
                <a:gd name="T92" fmla="*/ 180 w 364"/>
                <a:gd name="T93" fmla="*/ 9 h 324"/>
                <a:gd name="T94" fmla="*/ 191 w 364"/>
                <a:gd name="T95" fmla="*/ 5 h 324"/>
                <a:gd name="T96" fmla="*/ 213 w 364"/>
                <a:gd name="T97" fmla="*/ 5 h 324"/>
                <a:gd name="T98" fmla="*/ 218 w 364"/>
                <a:gd name="T99" fmla="*/ 9 h 324"/>
                <a:gd name="T100" fmla="*/ 213 w 364"/>
                <a:gd name="T101" fmla="*/ 8 h 324"/>
                <a:gd name="T102" fmla="*/ 215 w 364"/>
                <a:gd name="T103" fmla="*/ 16 h 324"/>
                <a:gd name="T104" fmla="*/ 220 w 364"/>
                <a:gd name="T105" fmla="*/ 20 h 324"/>
                <a:gd name="T106" fmla="*/ 227 w 364"/>
                <a:gd name="T107" fmla="*/ 17 h 324"/>
                <a:gd name="T108" fmla="*/ 232 w 364"/>
                <a:gd name="T109" fmla="*/ 17 h 324"/>
                <a:gd name="T110" fmla="*/ 240 w 364"/>
                <a:gd name="T111" fmla="*/ 22 h 324"/>
                <a:gd name="T112" fmla="*/ 248 w 364"/>
                <a:gd name="T113" fmla="*/ 19 h 324"/>
                <a:gd name="T114" fmla="*/ 254 w 364"/>
                <a:gd name="T115" fmla="*/ 21 h 324"/>
                <a:gd name="T116" fmla="*/ 266 w 364"/>
                <a:gd name="T117" fmla="*/ 19 h 324"/>
                <a:gd name="T118" fmla="*/ 298 w 364"/>
                <a:gd name="T119" fmla="*/ 314 h 324"/>
                <a:gd name="T120" fmla="*/ 276 w 364"/>
                <a:gd name="T121" fmla="*/ 141 h 324"/>
                <a:gd name="T122" fmla="*/ 293 w 364"/>
                <a:gd name="T123" fmla="*/ 126 h 324"/>
                <a:gd name="T124" fmla="*/ 255 w 364"/>
                <a:gd name="T125" fmla="*/ 1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324">
                  <a:moveTo>
                    <a:pt x="285" y="15"/>
                  </a:moveTo>
                  <a:lnTo>
                    <a:pt x="286" y="16"/>
                  </a:lnTo>
                  <a:lnTo>
                    <a:pt x="287" y="20"/>
                  </a:lnTo>
                  <a:lnTo>
                    <a:pt x="287" y="23"/>
                  </a:lnTo>
                  <a:lnTo>
                    <a:pt x="288" y="26"/>
                  </a:lnTo>
                  <a:lnTo>
                    <a:pt x="290" y="30"/>
                  </a:lnTo>
                  <a:lnTo>
                    <a:pt x="291" y="36"/>
                  </a:lnTo>
                  <a:lnTo>
                    <a:pt x="293" y="38"/>
                  </a:lnTo>
                  <a:lnTo>
                    <a:pt x="293" y="39"/>
                  </a:lnTo>
                  <a:lnTo>
                    <a:pt x="293" y="40"/>
                  </a:lnTo>
                  <a:lnTo>
                    <a:pt x="294" y="40"/>
                  </a:lnTo>
                  <a:lnTo>
                    <a:pt x="294" y="41"/>
                  </a:lnTo>
                  <a:lnTo>
                    <a:pt x="294" y="42"/>
                  </a:lnTo>
                  <a:lnTo>
                    <a:pt x="294" y="44"/>
                  </a:lnTo>
                  <a:lnTo>
                    <a:pt x="295" y="45"/>
                  </a:lnTo>
                  <a:lnTo>
                    <a:pt x="296" y="46"/>
                  </a:lnTo>
                  <a:lnTo>
                    <a:pt x="296" y="48"/>
                  </a:lnTo>
                  <a:lnTo>
                    <a:pt x="298" y="54"/>
                  </a:lnTo>
                  <a:lnTo>
                    <a:pt x="299" y="57"/>
                  </a:lnTo>
                  <a:lnTo>
                    <a:pt x="299" y="58"/>
                  </a:lnTo>
                  <a:lnTo>
                    <a:pt x="299" y="59"/>
                  </a:lnTo>
                  <a:lnTo>
                    <a:pt x="301" y="63"/>
                  </a:lnTo>
                  <a:lnTo>
                    <a:pt x="302" y="66"/>
                  </a:lnTo>
                  <a:lnTo>
                    <a:pt x="303" y="70"/>
                  </a:lnTo>
                  <a:lnTo>
                    <a:pt x="303" y="72"/>
                  </a:lnTo>
                  <a:lnTo>
                    <a:pt x="303" y="73"/>
                  </a:lnTo>
                  <a:lnTo>
                    <a:pt x="304" y="74"/>
                  </a:lnTo>
                  <a:lnTo>
                    <a:pt x="304" y="75"/>
                  </a:lnTo>
                  <a:lnTo>
                    <a:pt x="303" y="75"/>
                  </a:lnTo>
                  <a:lnTo>
                    <a:pt x="303" y="76"/>
                  </a:lnTo>
                  <a:lnTo>
                    <a:pt x="303" y="78"/>
                  </a:lnTo>
                  <a:lnTo>
                    <a:pt x="302" y="78"/>
                  </a:lnTo>
                  <a:lnTo>
                    <a:pt x="302" y="79"/>
                  </a:lnTo>
                  <a:lnTo>
                    <a:pt x="301" y="80"/>
                  </a:lnTo>
                  <a:lnTo>
                    <a:pt x="301" y="81"/>
                  </a:lnTo>
                  <a:lnTo>
                    <a:pt x="299" y="81"/>
                  </a:lnTo>
                  <a:lnTo>
                    <a:pt x="299" y="82"/>
                  </a:lnTo>
                  <a:lnTo>
                    <a:pt x="299" y="83"/>
                  </a:lnTo>
                  <a:lnTo>
                    <a:pt x="299" y="86"/>
                  </a:lnTo>
                  <a:lnTo>
                    <a:pt x="298" y="86"/>
                  </a:lnTo>
                  <a:lnTo>
                    <a:pt x="298" y="87"/>
                  </a:lnTo>
                  <a:lnTo>
                    <a:pt x="298" y="88"/>
                  </a:lnTo>
                  <a:lnTo>
                    <a:pt x="298" y="89"/>
                  </a:lnTo>
                  <a:lnTo>
                    <a:pt x="298" y="91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7" y="93"/>
                  </a:lnTo>
                  <a:lnTo>
                    <a:pt x="297" y="95"/>
                  </a:lnTo>
                  <a:lnTo>
                    <a:pt x="297" y="97"/>
                  </a:lnTo>
                  <a:lnTo>
                    <a:pt x="296" y="97"/>
                  </a:lnTo>
                  <a:lnTo>
                    <a:pt x="296" y="98"/>
                  </a:lnTo>
                  <a:lnTo>
                    <a:pt x="296" y="99"/>
                  </a:lnTo>
                  <a:lnTo>
                    <a:pt x="296" y="100"/>
                  </a:lnTo>
                  <a:lnTo>
                    <a:pt x="296" y="101"/>
                  </a:lnTo>
                  <a:lnTo>
                    <a:pt x="296" y="103"/>
                  </a:lnTo>
                  <a:lnTo>
                    <a:pt x="295" y="103"/>
                  </a:lnTo>
                  <a:lnTo>
                    <a:pt x="295" y="105"/>
                  </a:lnTo>
                  <a:lnTo>
                    <a:pt x="294" y="106"/>
                  </a:lnTo>
                  <a:lnTo>
                    <a:pt x="293" y="107"/>
                  </a:lnTo>
                  <a:lnTo>
                    <a:pt x="294" y="108"/>
                  </a:lnTo>
                  <a:lnTo>
                    <a:pt x="293" y="109"/>
                  </a:lnTo>
                  <a:lnTo>
                    <a:pt x="291" y="111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0" y="113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6"/>
                  </a:lnTo>
                  <a:lnTo>
                    <a:pt x="290" y="117"/>
                  </a:lnTo>
                  <a:lnTo>
                    <a:pt x="290" y="118"/>
                  </a:lnTo>
                  <a:lnTo>
                    <a:pt x="290" y="120"/>
                  </a:lnTo>
                  <a:lnTo>
                    <a:pt x="291" y="120"/>
                  </a:lnTo>
                  <a:lnTo>
                    <a:pt x="291" y="121"/>
                  </a:lnTo>
                  <a:lnTo>
                    <a:pt x="290" y="122"/>
                  </a:lnTo>
                  <a:lnTo>
                    <a:pt x="290" y="123"/>
                  </a:lnTo>
                  <a:lnTo>
                    <a:pt x="290" y="124"/>
                  </a:lnTo>
                  <a:lnTo>
                    <a:pt x="290" y="126"/>
                  </a:lnTo>
                  <a:lnTo>
                    <a:pt x="289" y="126"/>
                  </a:lnTo>
                  <a:lnTo>
                    <a:pt x="289" y="128"/>
                  </a:lnTo>
                  <a:lnTo>
                    <a:pt x="289" y="129"/>
                  </a:lnTo>
                  <a:lnTo>
                    <a:pt x="288" y="129"/>
                  </a:lnTo>
                  <a:lnTo>
                    <a:pt x="288" y="130"/>
                  </a:lnTo>
                  <a:lnTo>
                    <a:pt x="287" y="131"/>
                  </a:lnTo>
                  <a:lnTo>
                    <a:pt x="286" y="131"/>
                  </a:lnTo>
                  <a:lnTo>
                    <a:pt x="286" y="132"/>
                  </a:lnTo>
                  <a:lnTo>
                    <a:pt x="285" y="133"/>
                  </a:lnTo>
                  <a:lnTo>
                    <a:pt x="283" y="133"/>
                  </a:lnTo>
                  <a:lnTo>
                    <a:pt x="285" y="133"/>
                  </a:lnTo>
                  <a:lnTo>
                    <a:pt x="286" y="133"/>
                  </a:lnTo>
                  <a:lnTo>
                    <a:pt x="286" y="134"/>
                  </a:lnTo>
                  <a:lnTo>
                    <a:pt x="285" y="134"/>
                  </a:lnTo>
                  <a:lnTo>
                    <a:pt x="286" y="134"/>
                  </a:lnTo>
                  <a:lnTo>
                    <a:pt x="285" y="134"/>
                  </a:lnTo>
                  <a:lnTo>
                    <a:pt x="286" y="134"/>
                  </a:lnTo>
                  <a:lnTo>
                    <a:pt x="286" y="135"/>
                  </a:lnTo>
                  <a:lnTo>
                    <a:pt x="285" y="135"/>
                  </a:lnTo>
                  <a:lnTo>
                    <a:pt x="285" y="134"/>
                  </a:lnTo>
                  <a:lnTo>
                    <a:pt x="283" y="133"/>
                  </a:lnTo>
                  <a:lnTo>
                    <a:pt x="282" y="133"/>
                  </a:lnTo>
                  <a:lnTo>
                    <a:pt x="280" y="132"/>
                  </a:lnTo>
                  <a:lnTo>
                    <a:pt x="279" y="132"/>
                  </a:lnTo>
                  <a:lnTo>
                    <a:pt x="277" y="130"/>
                  </a:lnTo>
                  <a:lnTo>
                    <a:pt x="276" y="128"/>
                  </a:lnTo>
                  <a:lnTo>
                    <a:pt x="274" y="128"/>
                  </a:lnTo>
                  <a:lnTo>
                    <a:pt x="273" y="128"/>
                  </a:lnTo>
                  <a:lnTo>
                    <a:pt x="272" y="126"/>
                  </a:lnTo>
                  <a:lnTo>
                    <a:pt x="272" y="125"/>
                  </a:lnTo>
                  <a:lnTo>
                    <a:pt x="271" y="125"/>
                  </a:lnTo>
                  <a:lnTo>
                    <a:pt x="271" y="124"/>
                  </a:lnTo>
                  <a:lnTo>
                    <a:pt x="269" y="123"/>
                  </a:lnTo>
                  <a:lnTo>
                    <a:pt x="269" y="122"/>
                  </a:lnTo>
                  <a:lnTo>
                    <a:pt x="268" y="121"/>
                  </a:lnTo>
                  <a:lnTo>
                    <a:pt x="268" y="120"/>
                  </a:lnTo>
                  <a:lnTo>
                    <a:pt x="266" y="120"/>
                  </a:lnTo>
                  <a:lnTo>
                    <a:pt x="266" y="118"/>
                  </a:lnTo>
                  <a:lnTo>
                    <a:pt x="266" y="117"/>
                  </a:lnTo>
                  <a:lnTo>
                    <a:pt x="265" y="117"/>
                  </a:lnTo>
                  <a:lnTo>
                    <a:pt x="265" y="116"/>
                  </a:lnTo>
                  <a:lnTo>
                    <a:pt x="264" y="116"/>
                  </a:lnTo>
                  <a:lnTo>
                    <a:pt x="261" y="114"/>
                  </a:lnTo>
                  <a:lnTo>
                    <a:pt x="261" y="113"/>
                  </a:lnTo>
                  <a:lnTo>
                    <a:pt x="260" y="112"/>
                  </a:lnTo>
                  <a:lnTo>
                    <a:pt x="259" y="111"/>
                  </a:lnTo>
                  <a:lnTo>
                    <a:pt x="257" y="109"/>
                  </a:lnTo>
                  <a:lnTo>
                    <a:pt x="256" y="109"/>
                  </a:lnTo>
                  <a:lnTo>
                    <a:pt x="256" y="108"/>
                  </a:lnTo>
                  <a:lnTo>
                    <a:pt x="256" y="107"/>
                  </a:lnTo>
                  <a:lnTo>
                    <a:pt x="255" y="107"/>
                  </a:lnTo>
                  <a:lnTo>
                    <a:pt x="256" y="107"/>
                  </a:lnTo>
                  <a:lnTo>
                    <a:pt x="255" y="106"/>
                  </a:lnTo>
                  <a:lnTo>
                    <a:pt x="255" y="107"/>
                  </a:lnTo>
                  <a:lnTo>
                    <a:pt x="255" y="106"/>
                  </a:lnTo>
                  <a:lnTo>
                    <a:pt x="254" y="106"/>
                  </a:lnTo>
                  <a:lnTo>
                    <a:pt x="254" y="105"/>
                  </a:lnTo>
                  <a:lnTo>
                    <a:pt x="254" y="104"/>
                  </a:lnTo>
                  <a:lnTo>
                    <a:pt x="254" y="103"/>
                  </a:lnTo>
                  <a:lnTo>
                    <a:pt x="254" y="100"/>
                  </a:lnTo>
                  <a:lnTo>
                    <a:pt x="255" y="100"/>
                  </a:lnTo>
                  <a:lnTo>
                    <a:pt x="254" y="99"/>
                  </a:lnTo>
                  <a:lnTo>
                    <a:pt x="254" y="98"/>
                  </a:lnTo>
                  <a:lnTo>
                    <a:pt x="253" y="98"/>
                  </a:lnTo>
                  <a:lnTo>
                    <a:pt x="253" y="97"/>
                  </a:lnTo>
                  <a:lnTo>
                    <a:pt x="253" y="96"/>
                  </a:lnTo>
                  <a:lnTo>
                    <a:pt x="253" y="95"/>
                  </a:lnTo>
                  <a:lnTo>
                    <a:pt x="253" y="93"/>
                  </a:lnTo>
                  <a:lnTo>
                    <a:pt x="253" y="92"/>
                  </a:lnTo>
                  <a:lnTo>
                    <a:pt x="253" y="91"/>
                  </a:lnTo>
                  <a:lnTo>
                    <a:pt x="252" y="91"/>
                  </a:lnTo>
                  <a:lnTo>
                    <a:pt x="252" y="90"/>
                  </a:lnTo>
                  <a:lnTo>
                    <a:pt x="251" y="90"/>
                  </a:lnTo>
                  <a:lnTo>
                    <a:pt x="249" y="89"/>
                  </a:lnTo>
                  <a:lnTo>
                    <a:pt x="249" y="88"/>
                  </a:lnTo>
                  <a:lnTo>
                    <a:pt x="248" y="87"/>
                  </a:lnTo>
                  <a:lnTo>
                    <a:pt x="246" y="84"/>
                  </a:lnTo>
                  <a:lnTo>
                    <a:pt x="245" y="84"/>
                  </a:lnTo>
                  <a:lnTo>
                    <a:pt x="245" y="83"/>
                  </a:lnTo>
                  <a:lnTo>
                    <a:pt x="244" y="83"/>
                  </a:lnTo>
                  <a:lnTo>
                    <a:pt x="244" y="82"/>
                  </a:lnTo>
                  <a:lnTo>
                    <a:pt x="244" y="81"/>
                  </a:lnTo>
                  <a:lnTo>
                    <a:pt x="243" y="81"/>
                  </a:lnTo>
                  <a:lnTo>
                    <a:pt x="243" y="80"/>
                  </a:lnTo>
                  <a:lnTo>
                    <a:pt x="243" y="79"/>
                  </a:lnTo>
                  <a:lnTo>
                    <a:pt x="243" y="78"/>
                  </a:lnTo>
                  <a:lnTo>
                    <a:pt x="241" y="78"/>
                  </a:lnTo>
                  <a:lnTo>
                    <a:pt x="240" y="76"/>
                  </a:lnTo>
                  <a:lnTo>
                    <a:pt x="240" y="75"/>
                  </a:lnTo>
                  <a:lnTo>
                    <a:pt x="239" y="75"/>
                  </a:lnTo>
                  <a:lnTo>
                    <a:pt x="240" y="75"/>
                  </a:lnTo>
                  <a:lnTo>
                    <a:pt x="239" y="75"/>
                  </a:lnTo>
                  <a:lnTo>
                    <a:pt x="239" y="76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39" y="72"/>
                  </a:lnTo>
                  <a:lnTo>
                    <a:pt x="238" y="71"/>
                  </a:lnTo>
                  <a:lnTo>
                    <a:pt x="238" y="70"/>
                  </a:lnTo>
                  <a:lnTo>
                    <a:pt x="238" y="68"/>
                  </a:lnTo>
                  <a:lnTo>
                    <a:pt x="238" y="67"/>
                  </a:lnTo>
                  <a:lnTo>
                    <a:pt x="238" y="66"/>
                  </a:lnTo>
                  <a:lnTo>
                    <a:pt x="237" y="65"/>
                  </a:lnTo>
                  <a:lnTo>
                    <a:pt x="237" y="64"/>
                  </a:lnTo>
                  <a:lnTo>
                    <a:pt x="236" y="64"/>
                  </a:lnTo>
                  <a:lnTo>
                    <a:pt x="236" y="63"/>
                  </a:lnTo>
                  <a:lnTo>
                    <a:pt x="237" y="63"/>
                  </a:lnTo>
                  <a:lnTo>
                    <a:pt x="237" y="62"/>
                  </a:lnTo>
                  <a:lnTo>
                    <a:pt x="236" y="62"/>
                  </a:lnTo>
                  <a:lnTo>
                    <a:pt x="235" y="61"/>
                  </a:lnTo>
                  <a:lnTo>
                    <a:pt x="235" y="59"/>
                  </a:lnTo>
                  <a:lnTo>
                    <a:pt x="236" y="59"/>
                  </a:lnTo>
                  <a:lnTo>
                    <a:pt x="235" y="59"/>
                  </a:lnTo>
                  <a:lnTo>
                    <a:pt x="236" y="59"/>
                  </a:lnTo>
                  <a:lnTo>
                    <a:pt x="235" y="59"/>
                  </a:lnTo>
                  <a:lnTo>
                    <a:pt x="235" y="58"/>
                  </a:lnTo>
                  <a:lnTo>
                    <a:pt x="235" y="57"/>
                  </a:lnTo>
                  <a:lnTo>
                    <a:pt x="235" y="58"/>
                  </a:lnTo>
                  <a:lnTo>
                    <a:pt x="235" y="59"/>
                  </a:lnTo>
                  <a:lnTo>
                    <a:pt x="234" y="58"/>
                  </a:lnTo>
                  <a:lnTo>
                    <a:pt x="234" y="59"/>
                  </a:lnTo>
                  <a:lnTo>
                    <a:pt x="232" y="59"/>
                  </a:lnTo>
                  <a:lnTo>
                    <a:pt x="232" y="61"/>
                  </a:lnTo>
                  <a:lnTo>
                    <a:pt x="231" y="61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2" y="63"/>
                  </a:lnTo>
                  <a:lnTo>
                    <a:pt x="230" y="66"/>
                  </a:lnTo>
                  <a:lnTo>
                    <a:pt x="229" y="68"/>
                  </a:lnTo>
                  <a:lnTo>
                    <a:pt x="229" y="71"/>
                  </a:lnTo>
                  <a:lnTo>
                    <a:pt x="228" y="71"/>
                  </a:lnTo>
                  <a:lnTo>
                    <a:pt x="228" y="72"/>
                  </a:lnTo>
                  <a:lnTo>
                    <a:pt x="229" y="72"/>
                  </a:lnTo>
                  <a:lnTo>
                    <a:pt x="229" y="73"/>
                  </a:lnTo>
                  <a:lnTo>
                    <a:pt x="229" y="74"/>
                  </a:lnTo>
                  <a:lnTo>
                    <a:pt x="231" y="75"/>
                  </a:lnTo>
                  <a:lnTo>
                    <a:pt x="232" y="76"/>
                  </a:lnTo>
                  <a:lnTo>
                    <a:pt x="234" y="78"/>
                  </a:lnTo>
                  <a:lnTo>
                    <a:pt x="235" y="79"/>
                  </a:lnTo>
                  <a:lnTo>
                    <a:pt x="236" y="80"/>
                  </a:lnTo>
                  <a:lnTo>
                    <a:pt x="236" y="81"/>
                  </a:lnTo>
                  <a:lnTo>
                    <a:pt x="236" y="82"/>
                  </a:lnTo>
                  <a:lnTo>
                    <a:pt x="236" y="83"/>
                  </a:lnTo>
                  <a:lnTo>
                    <a:pt x="237" y="83"/>
                  </a:lnTo>
                  <a:lnTo>
                    <a:pt x="237" y="84"/>
                  </a:lnTo>
                  <a:lnTo>
                    <a:pt x="237" y="88"/>
                  </a:lnTo>
                  <a:lnTo>
                    <a:pt x="238" y="88"/>
                  </a:lnTo>
                  <a:lnTo>
                    <a:pt x="238" y="89"/>
                  </a:lnTo>
                  <a:lnTo>
                    <a:pt x="237" y="89"/>
                  </a:lnTo>
                  <a:lnTo>
                    <a:pt x="237" y="90"/>
                  </a:lnTo>
                  <a:lnTo>
                    <a:pt x="237" y="91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8" y="95"/>
                  </a:lnTo>
                  <a:lnTo>
                    <a:pt x="238" y="96"/>
                  </a:lnTo>
                  <a:lnTo>
                    <a:pt x="239" y="97"/>
                  </a:lnTo>
                  <a:lnTo>
                    <a:pt x="240" y="98"/>
                  </a:lnTo>
                  <a:lnTo>
                    <a:pt x="241" y="99"/>
                  </a:lnTo>
                  <a:lnTo>
                    <a:pt x="243" y="100"/>
                  </a:lnTo>
                  <a:lnTo>
                    <a:pt x="244" y="106"/>
                  </a:lnTo>
                  <a:lnTo>
                    <a:pt x="246" y="107"/>
                  </a:lnTo>
                  <a:lnTo>
                    <a:pt x="246" y="108"/>
                  </a:lnTo>
                  <a:lnTo>
                    <a:pt x="247" y="108"/>
                  </a:lnTo>
                  <a:lnTo>
                    <a:pt x="247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9" y="112"/>
                  </a:lnTo>
                  <a:lnTo>
                    <a:pt x="249" y="113"/>
                  </a:lnTo>
                  <a:lnTo>
                    <a:pt x="251" y="113"/>
                  </a:lnTo>
                  <a:lnTo>
                    <a:pt x="251" y="114"/>
                  </a:lnTo>
                  <a:lnTo>
                    <a:pt x="251" y="115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3" y="117"/>
                  </a:lnTo>
                  <a:lnTo>
                    <a:pt x="254" y="118"/>
                  </a:lnTo>
                  <a:lnTo>
                    <a:pt x="254" y="120"/>
                  </a:lnTo>
                  <a:lnTo>
                    <a:pt x="255" y="120"/>
                  </a:lnTo>
                  <a:lnTo>
                    <a:pt x="255" y="121"/>
                  </a:lnTo>
                  <a:lnTo>
                    <a:pt x="256" y="121"/>
                  </a:lnTo>
                  <a:lnTo>
                    <a:pt x="256" y="122"/>
                  </a:lnTo>
                  <a:lnTo>
                    <a:pt x="257" y="123"/>
                  </a:lnTo>
                  <a:lnTo>
                    <a:pt x="257" y="124"/>
                  </a:lnTo>
                  <a:lnTo>
                    <a:pt x="259" y="124"/>
                  </a:lnTo>
                  <a:lnTo>
                    <a:pt x="260" y="125"/>
                  </a:lnTo>
                  <a:lnTo>
                    <a:pt x="261" y="125"/>
                  </a:lnTo>
                  <a:lnTo>
                    <a:pt x="263" y="128"/>
                  </a:lnTo>
                  <a:lnTo>
                    <a:pt x="264" y="129"/>
                  </a:lnTo>
                  <a:lnTo>
                    <a:pt x="264" y="130"/>
                  </a:lnTo>
                  <a:lnTo>
                    <a:pt x="265" y="131"/>
                  </a:lnTo>
                  <a:lnTo>
                    <a:pt x="265" y="132"/>
                  </a:lnTo>
                  <a:lnTo>
                    <a:pt x="265" y="133"/>
                  </a:lnTo>
                  <a:lnTo>
                    <a:pt x="264" y="132"/>
                  </a:lnTo>
                  <a:lnTo>
                    <a:pt x="263" y="131"/>
                  </a:lnTo>
                  <a:lnTo>
                    <a:pt x="262" y="131"/>
                  </a:lnTo>
                  <a:lnTo>
                    <a:pt x="262" y="132"/>
                  </a:lnTo>
                  <a:lnTo>
                    <a:pt x="263" y="133"/>
                  </a:lnTo>
                  <a:lnTo>
                    <a:pt x="263" y="134"/>
                  </a:lnTo>
                  <a:lnTo>
                    <a:pt x="264" y="134"/>
                  </a:lnTo>
                  <a:lnTo>
                    <a:pt x="264" y="135"/>
                  </a:lnTo>
                  <a:lnTo>
                    <a:pt x="264" y="137"/>
                  </a:lnTo>
                  <a:lnTo>
                    <a:pt x="265" y="137"/>
                  </a:lnTo>
                  <a:lnTo>
                    <a:pt x="265" y="138"/>
                  </a:lnTo>
                  <a:lnTo>
                    <a:pt x="264" y="137"/>
                  </a:lnTo>
                  <a:lnTo>
                    <a:pt x="264" y="138"/>
                  </a:lnTo>
                  <a:lnTo>
                    <a:pt x="264" y="137"/>
                  </a:lnTo>
                  <a:lnTo>
                    <a:pt x="263" y="137"/>
                  </a:lnTo>
                  <a:lnTo>
                    <a:pt x="263" y="138"/>
                  </a:lnTo>
                  <a:lnTo>
                    <a:pt x="264" y="139"/>
                  </a:lnTo>
                  <a:lnTo>
                    <a:pt x="264" y="140"/>
                  </a:lnTo>
                  <a:lnTo>
                    <a:pt x="264" y="141"/>
                  </a:lnTo>
                  <a:lnTo>
                    <a:pt x="265" y="142"/>
                  </a:lnTo>
                  <a:lnTo>
                    <a:pt x="266" y="142"/>
                  </a:lnTo>
                  <a:lnTo>
                    <a:pt x="266" y="143"/>
                  </a:lnTo>
                  <a:lnTo>
                    <a:pt x="266" y="145"/>
                  </a:lnTo>
                  <a:lnTo>
                    <a:pt x="268" y="145"/>
                  </a:lnTo>
                  <a:lnTo>
                    <a:pt x="268" y="146"/>
                  </a:lnTo>
                  <a:lnTo>
                    <a:pt x="269" y="148"/>
                  </a:lnTo>
                  <a:lnTo>
                    <a:pt x="270" y="149"/>
                  </a:lnTo>
                  <a:lnTo>
                    <a:pt x="271" y="150"/>
                  </a:lnTo>
                  <a:lnTo>
                    <a:pt x="272" y="150"/>
                  </a:lnTo>
                  <a:lnTo>
                    <a:pt x="273" y="151"/>
                  </a:lnTo>
                  <a:lnTo>
                    <a:pt x="273" y="153"/>
                  </a:lnTo>
                  <a:lnTo>
                    <a:pt x="272" y="153"/>
                  </a:lnTo>
                  <a:lnTo>
                    <a:pt x="272" y="154"/>
                  </a:lnTo>
                  <a:lnTo>
                    <a:pt x="272" y="155"/>
                  </a:lnTo>
                  <a:lnTo>
                    <a:pt x="273" y="156"/>
                  </a:lnTo>
                  <a:lnTo>
                    <a:pt x="274" y="157"/>
                  </a:lnTo>
                  <a:lnTo>
                    <a:pt x="274" y="158"/>
                  </a:lnTo>
                  <a:lnTo>
                    <a:pt x="274" y="159"/>
                  </a:lnTo>
                  <a:lnTo>
                    <a:pt x="276" y="159"/>
                  </a:lnTo>
                  <a:lnTo>
                    <a:pt x="276" y="160"/>
                  </a:lnTo>
                  <a:lnTo>
                    <a:pt x="276" y="162"/>
                  </a:lnTo>
                  <a:lnTo>
                    <a:pt x="277" y="162"/>
                  </a:lnTo>
                  <a:lnTo>
                    <a:pt x="277" y="163"/>
                  </a:lnTo>
                  <a:lnTo>
                    <a:pt x="278" y="163"/>
                  </a:lnTo>
                  <a:lnTo>
                    <a:pt x="278" y="164"/>
                  </a:lnTo>
                  <a:lnTo>
                    <a:pt x="278" y="165"/>
                  </a:lnTo>
                  <a:lnTo>
                    <a:pt x="277" y="165"/>
                  </a:lnTo>
                  <a:lnTo>
                    <a:pt x="276" y="165"/>
                  </a:lnTo>
                  <a:lnTo>
                    <a:pt x="276" y="166"/>
                  </a:lnTo>
                  <a:lnTo>
                    <a:pt x="276" y="167"/>
                  </a:lnTo>
                  <a:lnTo>
                    <a:pt x="277" y="167"/>
                  </a:lnTo>
                  <a:lnTo>
                    <a:pt x="277" y="168"/>
                  </a:lnTo>
                  <a:lnTo>
                    <a:pt x="276" y="170"/>
                  </a:lnTo>
                  <a:lnTo>
                    <a:pt x="276" y="171"/>
                  </a:lnTo>
                  <a:lnTo>
                    <a:pt x="277" y="172"/>
                  </a:lnTo>
                  <a:lnTo>
                    <a:pt x="278" y="172"/>
                  </a:lnTo>
                  <a:lnTo>
                    <a:pt x="278" y="173"/>
                  </a:lnTo>
                  <a:lnTo>
                    <a:pt x="279" y="175"/>
                  </a:lnTo>
                  <a:lnTo>
                    <a:pt x="280" y="175"/>
                  </a:lnTo>
                  <a:lnTo>
                    <a:pt x="281" y="179"/>
                  </a:lnTo>
                  <a:lnTo>
                    <a:pt x="281" y="180"/>
                  </a:lnTo>
                  <a:lnTo>
                    <a:pt x="281" y="181"/>
                  </a:lnTo>
                  <a:lnTo>
                    <a:pt x="282" y="181"/>
                  </a:lnTo>
                  <a:lnTo>
                    <a:pt x="282" y="182"/>
                  </a:lnTo>
                  <a:lnTo>
                    <a:pt x="286" y="188"/>
                  </a:lnTo>
                  <a:lnTo>
                    <a:pt x="287" y="190"/>
                  </a:lnTo>
                  <a:lnTo>
                    <a:pt x="288" y="192"/>
                  </a:lnTo>
                  <a:lnTo>
                    <a:pt x="290" y="196"/>
                  </a:lnTo>
                  <a:lnTo>
                    <a:pt x="290" y="197"/>
                  </a:lnTo>
                  <a:lnTo>
                    <a:pt x="290" y="198"/>
                  </a:lnTo>
                  <a:lnTo>
                    <a:pt x="293" y="200"/>
                  </a:lnTo>
                  <a:lnTo>
                    <a:pt x="294" y="201"/>
                  </a:lnTo>
                  <a:lnTo>
                    <a:pt x="294" y="202"/>
                  </a:lnTo>
                  <a:lnTo>
                    <a:pt x="296" y="207"/>
                  </a:lnTo>
                  <a:lnTo>
                    <a:pt x="297" y="208"/>
                  </a:lnTo>
                  <a:lnTo>
                    <a:pt x="297" y="210"/>
                  </a:lnTo>
                  <a:lnTo>
                    <a:pt x="298" y="212"/>
                  </a:lnTo>
                  <a:lnTo>
                    <a:pt x="298" y="213"/>
                  </a:lnTo>
                  <a:lnTo>
                    <a:pt x="299" y="214"/>
                  </a:lnTo>
                  <a:lnTo>
                    <a:pt x="301" y="215"/>
                  </a:lnTo>
                  <a:lnTo>
                    <a:pt x="301" y="216"/>
                  </a:lnTo>
                  <a:lnTo>
                    <a:pt x="302" y="217"/>
                  </a:lnTo>
                  <a:lnTo>
                    <a:pt x="302" y="220"/>
                  </a:lnTo>
                  <a:lnTo>
                    <a:pt x="303" y="222"/>
                  </a:lnTo>
                  <a:lnTo>
                    <a:pt x="306" y="226"/>
                  </a:lnTo>
                  <a:lnTo>
                    <a:pt x="306" y="227"/>
                  </a:lnTo>
                  <a:lnTo>
                    <a:pt x="306" y="229"/>
                  </a:lnTo>
                  <a:lnTo>
                    <a:pt x="307" y="229"/>
                  </a:lnTo>
                  <a:lnTo>
                    <a:pt x="307" y="230"/>
                  </a:lnTo>
                  <a:lnTo>
                    <a:pt x="307" y="231"/>
                  </a:lnTo>
                  <a:lnTo>
                    <a:pt x="307" y="232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0" y="234"/>
                  </a:lnTo>
                  <a:lnTo>
                    <a:pt x="311" y="238"/>
                  </a:lnTo>
                  <a:lnTo>
                    <a:pt x="311" y="239"/>
                  </a:lnTo>
                  <a:lnTo>
                    <a:pt x="312" y="240"/>
                  </a:lnTo>
                  <a:lnTo>
                    <a:pt x="312" y="241"/>
                  </a:lnTo>
                  <a:lnTo>
                    <a:pt x="312" y="242"/>
                  </a:lnTo>
                  <a:lnTo>
                    <a:pt x="313" y="243"/>
                  </a:lnTo>
                  <a:lnTo>
                    <a:pt x="314" y="246"/>
                  </a:lnTo>
                  <a:lnTo>
                    <a:pt x="319" y="249"/>
                  </a:lnTo>
                  <a:lnTo>
                    <a:pt x="320" y="252"/>
                  </a:lnTo>
                  <a:lnTo>
                    <a:pt x="321" y="254"/>
                  </a:lnTo>
                  <a:lnTo>
                    <a:pt x="322" y="255"/>
                  </a:lnTo>
                  <a:lnTo>
                    <a:pt x="323" y="255"/>
                  </a:lnTo>
                  <a:lnTo>
                    <a:pt x="322" y="255"/>
                  </a:lnTo>
                  <a:lnTo>
                    <a:pt x="323" y="255"/>
                  </a:lnTo>
                  <a:lnTo>
                    <a:pt x="324" y="255"/>
                  </a:lnTo>
                  <a:lnTo>
                    <a:pt x="326" y="256"/>
                  </a:lnTo>
                  <a:lnTo>
                    <a:pt x="326" y="257"/>
                  </a:lnTo>
                  <a:lnTo>
                    <a:pt x="326" y="258"/>
                  </a:lnTo>
                  <a:lnTo>
                    <a:pt x="327" y="258"/>
                  </a:lnTo>
                  <a:lnTo>
                    <a:pt x="328" y="258"/>
                  </a:lnTo>
                  <a:lnTo>
                    <a:pt x="328" y="259"/>
                  </a:lnTo>
                  <a:lnTo>
                    <a:pt x="329" y="259"/>
                  </a:lnTo>
                  <a:lnTo>
                    <a:pt x="330" y="259"/>
                  </a:lnTo>
                  <a:lnTo>
                    <a:pt x="330" y="262"/>
                  </a:lnTo>
                  <a:lnTo>
                    <a:pt x="331" y="262"/>
                  </a:lnTo>
                  <a:lnTo>
                    <a:pt x="331" y="263"/>
                  </a:lnTo>
                  <a:lnTo>
                    <a:pt x="330" y="262"/>
                  </a:lnTo>
                  <a:lnTo>
                    <a:pt x="330" y="260"/>
                  </a:lnTo>
                  <a:lnTo>
                    <a:pt x="329" y="260"/>
                  </a:lnTo>
                  <a:lnTo>
                    <a:pt x="329" y="262"/>
                  </a:lnTo>
                  <a:lnTo>
                    <a:pt x="328" y="262"/>
                  </a:lnTo>
                  <a:lnTo>
                    <a:pt x="327" y="262"/>
                  </a:lnTo>
                  <a:lnTo>
                    <a:pt x="326" y="262"/>
                  </a:lnTo>
                  <a:lnTo>
                    <a:pt x="324" y="260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2" y="260"/>
                  </a:lnTo>
                  <a:lnTo>
                    <a:pt x="322" y="262"/>
                  </a:lnTo>
                  <a:lnTo>
                    <a:pt x="322" y="263"/>
                  </a:lnTo>
                  <a:lnTo>
                    <a:pt x="322" y="264"/>
                  </a:lnTo>
                  <a:lnTo>
                    <a:pt x="322" y="265"/>
                  </a:lnTo>
                  <a:lnTo>
                    <a:pt x="322" y="266"/>
                  </a:lnTo>
                  <a:lnTo>
                    <a:pt x="323" y="267"/>
                  </a:lnTo>
                  <a:lnTo>
                    <a:pt x="322" y="267"/>
                  </a:lnTo>
                  <a:lnTo>
                    <a:pt x="322" y="268"/>
                  </a:lnTo>
                  <a:lnTo>
                    <a:pt x="323" y="269"/>
                  </a:lnTo>
                  <a:lnTo>
                    <a:pt x="322" y="271"/>
                  </a:lnTo>
                  <a:lnTo>
                    <a:pt x="322" y="273"/>
                  </a:lnTo>
                  <a:lnTo>
                    <a:pt x="322" y="274"/>
                  </a:lnTo>
                  <a:lnTo>
                    <a:pt x="322" y="275"/>
                  </a:lnTo>
                  <a:lnTo>
                    <a:pt x="322" y="276"/>
                  </a:lnTo>
                  <a:lnTo>
                    <a:pt x="323" y="277"/>
                  </a:lnTo>
                  <a:lnTo>
                    <a:pt x="323" y="279"/>
                  </a:lnTo>
                  <a:lnTo>
                    <a:pt x="324" y="279"/>
                  </a:lnTo>
                  <a:lnTo>
                    <a:pt x="324" y="281"/>
                  </a:lnTo>
                  <a:lnTo>
                    <a:pt x="324" y="282"/>
                  </a:lnTo>
                  <a:lnTo>
                    <a:pt x="324" y="283"/>
                  </a:lnTo>
                  <a:lnTo>
                    <a:pt x="324" y="284"/>
                  </a:lnTo>
                  <a:lnTo>
                    <a:pt x="326" y="287"/>
                  </a:lnTo>
                  <a:lnTo>
                    <a:pt x="320" y="292"/>
                  </a:lnTo>
                  <a:lnTo>
                    <a:pt x="314" y="298"/>
                  </a:lnTo>
                  <a:lnTo>
                    <a:pt x="318" y="294"/>
                  </a:lnTo>
                  <a:lnTo>
                    <a:pt x="322" y="291"/>
                  </a:lnTo>
                  <a:lnTo>
                    <a:pt x="326" y="287"/>
                  </a:lnTo>
                  <a:lnTo>
                    <a:pt x="327" y="288"/>
                  </a:lnTo>
                  <a:lnTo>
                    <a:pt x="327" y="289"/>
                  </a:lnTo>
                  <a:lnTo>
                    <a:pt x="328" y="292"/>
                  </a:lnTo>
                  <a:lnTo>
                    <a:pt x="328" y="293"/>
                  </a:lnTo>
                  <a:lnTo>
                    <a:pt x="329" y="296"/>
                  </a:lnTo>
                  <a:lnTo>
                    <a:pt x="330" y="296"/>
                  </a:lnTo>
                  <a:lnTo>
                    <a:pt x="330" y="294"/>
                  </a:lnTo>
                  <a:lnTo>
                    <a:pt x="329" y="293"/>
                  </a:lnTo>
                  <a:lnTo>
                    <a:pt x="330" y="293"/>
                  </a:lnTo>
                  <a:lnTo>
                    <a:pt x="330" y="294"/>
                  </a:lnTo>
                  <a:lnTo>
                    <a:pt x="331" y="297"/>
                  </a:lnTo>
                  <a:lnTo>
                    <a:pt x="331" y="298"/>
                  </a:lnTo>
                  <a:lnTo>
                    <a:pt x="332" y="298"/>
                  </a:lnTo>
                  <a:lnTo>
                    <a:pt x="332" y="299"/>
                  </a:lnTo>
                  <a:lnTo>
                    <a:pt x="333" y="300"/>
                  </a:lnTo>
                  <a:lnTo>
                    <a:pt x="335" y="300"/>
                  </a:lnTo>
                  <a:lnTo>
                    <a:pt x="336" y="300"/>
                  </a:lnTo>
                  <a:lnTo>
                    <a:pt x="336" y="301"/>
                  </a:lnTo>
                  <a:lnTo>
                    <a:pt x="337" y="301"/>
                  </a:lnTo>
                  <a:lnTo>
                    <a:pt x="338" y="301"/>
                  </a:lnTo>
                  <a:lnTo>
                    <a:pt x="341" y="301"/>
                  </a:lnTo>
                  <a:lnTo>
                    <a:pt x="344" y="302"/>
                  </a:lnTo>
                  <a:lnTo>
                    <a:pt x="344" y="304"/>
                  </a:lnTo>
                  <a:lnTo>
                    <a:pt x="346" y="305"/>
                  </a:lnTo>
                  <a:lnTo>
                    <a:pt x="346" y="306"/>
                  </a:lnTo>
                  <a:lnTo>
                    <a:pt x="346" y="307"/>
                  </a:lnTo>
                  <a:lnTo>
                    <a:pt x="347" y="308"/>
                  </a:lnTo>
                  <a:lnTo>
                    <a:pt x="348" y="309"/>
                  </a:lnTo>
                  <a:lnTo>
                    <a:pt x="349" y="309"/>
                  </a:lnTo>
                  <a:lnTo>
                    <a:pt x="350" y="310"/>
                  </a:lnTo>
                  <a:lnTo>
                    <a:pt x="350" y="313"/>
                  </a:lnTo>
                  <a:lnTo>
                    <a:pt x="353" y="313"/>
                  </a:lnTo>
                  <a:lnTo>
                    <a:pt x="354" y="314"/>
                  </a:lnTo>
                  <a:lnTo>
                    <a:pt x="356" y="316"/>
                  </a:lnTo>
                  <a:lnTo>
                    <a:pt x="358" y="318"/>
                  </a:lnTo>
                  <a:lnTo>
                    <a:pt x="360" y="318"/>
                  </a:lnTo>
                  <a:lnTo>
                    <a:pt x="361" y="318"/>
                  </a:lnTo>
                  <a:lnTo>
                    <a:pt x="362" y="319"/>
                  </a:lnTo>
                  <a:lnTo>
                    <a:pt x="362" y="321"/>
                  </a:lnTo>
                  <a:lnTo>
                    <a:pt x="363" y="322"/>
                  </a:lnTo>
                  <a:lnTo>
                    <a:pt x="364" y="322"/>
                  </a:lnTo>
                  <a:lnTo>
                    <a:pt x="364" y="323"/>
                  </a:lnTo>
                  <a:lnTo>
                    <a:pt x="364" y="324"/>
                  </a:lnTo>
                  <a:lnTo>
                    <a:pt x="356" y="324"/>
                  </a:lnTo>
                  <a:lnTo>
                    <a:pt x="349" y="324"/>
                  </a:lnTo>
                  <a:lnTo>
                    <a:pt x="343" y="324"/>
                  </a:lnTo>
                  <a:lnTo>
                    <a:pt x="336" y="324"/>
                  </a:lnTo>
                  <a:lnTo>
                    <a:pt x="329" y="324"/>
                  </a:lnTo>
                  <a:lnTo>
                    <a:pt x="322" y="324"/>
                  </a:lnTo>
                  <a:lnTo>
                    <a:pt x="315" y="324"/>
                  </a:lnTo>
                  <a:lnTo>
                    <a:pt x="308" y="324"/>
                  </a:lnTo>
                  <a:lnTo>
                    <a:pt x="302" y="324"/>
                  </a:lnTo>
                  <a:lnTo>
                    <a:pt x="294" y="324"/>
                  </a:lnTo>
                  <a:lnTo>
                    <a:pt x="287" y="324"/>
                  </a:lnTo>
                  <a:lnTo>
                    <a:pt x="280" y="324"/>
                  </a:lnTo>
                  <a:lnTo>
                    <a:pt x="273" y="324"/>
                  </a:lnTo>
                  <a:lnTo>
                    <a:pt x="266" y="324"/>
                  </a:lnTo>
                  <a:lnTo>
                    <a:pt x="260" y="324"/>
                  </a:lnTo>
                  <a:lnTo>
                    <a:pt x="253" y="324"/>
                  </a:lnTo>
                  <a:lnTo>
                    <a:pt x="249" y="324"/>
                  </a:lnTo>
                  <a:lnTo>
                    <a:pt x="246" y="324"/>
                  </a:lnTo>
                  <a:lnTo>
                    <a:pt x="244" y="324"/>
                  </a:lnTo>
                  <a:lnTo>
                    <a:pt x="240" y="324"/>
                  </a:lnTo>
                  <a:lnTo>
                    <a:pt x="237" y="324"/>
                  </a:lnTo>
                  <a:lnTo>
                    <a:pt x="235" y="324"/>
                  </a:lnTo>
                  <a:lnTo>
                    <a:pt x="234" y="324"/>
                  </a:lnTo>
                  <a:lnTo>
                    <a:pt x="231" y="324"/>
                  </a:lnTo>
                  <a:lnTo>
                    <a:pt x="228" y="324"/>
                  </a:lnTo>
                  <a:lnTo>
                    <a:pt x="224" y="324"/>
                  </a:lnTo>
                  <a:lnTo>
                    <a:pt x="222" y="324"/>
                  </a:lnTo>
                  <a:lnTo>
                    <a:pt x="219" y="324"/>
                  </a:lnTo>
                  <a:lnTo>
                    <a:pt x="215" y="324"/>
                  </a:lnTo>
                  <a:lnTo>
                    <a:pt x="213" y="324"/>
                  </a:lnTo>
                  <a:lnTo>
                    <a:pt x="210" y="324"/>
                  </a:lnTo>
                  <a:lnTo>
                    <a:pt x="206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202" y="321"/>
                  </a:lnTo>
                  <a:lnTo>
                    <a:pt x="203" y="318"/>
                  </a:lnTo>
                  <a:lnTo>
                    <a:pt x="203" y="317"/>
                  </a:lnTo>
                  <a:lnTo>
                    <a:pt x="202" y="317"/>
                  </a:lnTo>
                  <a:lnTo>
                    <a:pt x="202" y="316"/>
                  </a:lnTo>
                  <a:lnTo>
                    <a:pt x="201" y="316"/>
                  </a:lnTo>
                  <a:lnTo>
                    <a:pt x="199" y="317"/>
                  </a:lnTo>
                  <a:lnTo>
                    <a:pt x="198" y="317"/>
                  </a:lnTo>
                  <a:lnTo>
                    <a:pt x="197" y="321"/>
                  </a:lnTo>
                  <a:lnTo>
                    <a:pt x="196" y="324"/>
                  </a:lnTo>
                  <a:lnTo>
                    <a:pt x="195" y="324"/>
                  </a:lnTo>
                  <a:lnTo>
                    <a:pt x="194" y="324"/>
                  </a:lnTo>
                  <a:lnTo>
                    <a:pt x="191" y="324"/>
                  </a:lnTo>
                  <a:lnTo>
                    <a:pt x="188" y="324"/>
                  </a:lnTo>
                  <a:lnTo>
                    <a:pt x="186" y="324"/>
                  </a:lnTo>
                  <a:lnTo>
                    <a:pt x="182" y="324"/>
                  </a:lnTo>
                  <a:lnTo>
                    <a:pt x="180" y="324"/>
                  </a:lnTo>
                  <a:lnTo>
                    <a:pt x="177" y="324"/>
                  </a:lnTo>
                  <a:lnTo>
                    <a:pt x="174" y="324"/>
                  </a:lnTo>
                  <a:lnTo>
                    <a:pt x="171" y="324"/>
                  </a:lnTo>
                  <a:lnTo>
                    <a:pt x="168" y="324"/>
                  </a:lnTo>
                  <a:lnTo>
                    <a:pt x="165" y="324"/>
                  </a:lnTo>
                  <a:lnTo>
                    <a:pt x="162" y="324"/>
                  </a:lnTo>
                  <a:lnTo>
                    <a:pt x="160" y="324"/>
                  </a:lnTo>
                  <a:lnTo>
                    <a:pt x="156" y="324"/>
                  </a:lnTo>
                  <a:lnTo>
                    <a:pt x="154" y="324"/>
                  </a:lnTo>
                  <a:lnTo>
                    <a:pt x="151" y="324"/>
                  </a:lnTo>
                  <a:lnTo>
                    <a:pt x="147" y="324"/>
                  </a:lnTo>
                  <a:lnTo>
                    <a:pt x="145" y="324"/>
                  </a:lnTo>
                  <a:lnTo>
                    <a:pt x="142" y="324"/>
                  </a:lnTo>
                  <a:lnTo>
                    <a:pt x="139" y="324"/>
                  </a:lnTo>
                  <a:lnTo>
                    <a:pt x="136" y="324"/>
                  </a:lnTo>
                  <a:lnTo>
                    <a:pt x="134" y="324"/>
                  </a:lnTo>
                  <a:lnTo>
                    <a:pt x="130" y="324"/>
                  </a:lnTo>
                  <a:lnTo>
                    <a:pt x="128" y="324"/>
                  </a:lnTo>
                  <a:lnTo>
                    <a:pt x="124" y="324"/>
                  </a:lnTo>
                  <a:lnTo>
                    <a:pt x="121" y="324"/>
                  </a:lnTo>
                  <a:lnTo>
                    <a:pt x="119" y="324"/>
                  </a:lnTo>
                  <a:lnTo>
                    <a:pt x="115" y="324"/>
                  </a:lnTo>
                  <a:lnTo>
                    <a:pt x="113" y="324"/>
                  </a:lnTo>
                  <a:lnTo>
                    <a:pt x="110" y="324"/>
                  </a:lnTo>
                  <a:lnTo>
                    <a:pt x="107" y="324"/>
                  </a:lnTo>
                  <a:lnTo>
                    <a:pt x="104" y="324"/>
                  </a:lnTo>
                  <a:lnTo>
                    <a:pt x="102" y="324"/>
                  </a:lnTo>
                  <a:lnTo>
                    <a:pt x="98" y="324"/>
                  </a:lnTo>
                  <a:lnTo>
                    <a:pt x="95" y="324"/>
                  </a:lnTo>
                  <a:lnTo>
                    <a:pt x="93" y="324"/>
                  </a:lnTo>
                  <a:lnTo>
                    <a:pt x="89" y="324"/>
                  </a:lnTo>
                  <a:lnTo>
                    <a:pt x="87" y="324"/>
                  </a:lnTo>
                  <a:lnTo>
                    <a:pt x="84" y="324"/>
                  </a:lnTo>
                  <a:lnTo>
                    <a:pt x="81" y="324"/>
                  </a:lnTo>
                  <a:lnTo>
                    <a:pt x="78" y="324"/>
                  </a:lnTo>
                  <a:lnTo>
                    <a:pt x="76" y="324"/>
                  </a:lnTo>
                  <a:lnTo>
                    <a:pt x="72" y="324"/>
                  </a:lnTo>
                  <a:lnTo>
                    <a:pt x="69" y="324"/>
                  </a:lnTo>
                  <a:lnTo>
                    <a:pt x="67" y="324"/>
                  </a:lnTo>
                  <a:lnTo>
                    <a:pt x="63" y="324"/>
                  </a:lnTo>
                  <a:lnTo>
                    <a:pt x="61" y="324"/>
                  </a:lnTo>
                  <a:lnTo>
                    <a:pt x="57" y="324"/>
                  </a:lnTo>
                  <a:lnTo>
                    <a:pt x="55" y="324"/>
                  </a:lnTo>
                  <a:lnTo>
                    <a:pt x="52" y="324"/>
                  </a:lnTo>
                  <a:lnTo>
                    <a:pt x="48" y="324"/>
                  </a:lnTo>
                  <a:lnTo>
                    <a:pt x="46" y="324"/>
                  </a:lnTo>
                  <a:lnTo>
                    <a:pt x="43" y="324"/>
                  </a:lnTo>
                  <a:lnTo>
                    <a:pt x="40" y="324"/>
                  </a:lnTo>
                  <a:lnTo>
                    <a:pt x="37" y="324"/>
                  </a:lnTo>
                  <a:lnTo>
                    <a:pt x="35" y="324"/>
                  </a:lnTo>
                  <a:lnTo>
                    <a:pt x="31" y="324"/>
                  </a:lnTo>
                  <a:lnTo>
                    <a:pt x="29" y="324"/>
                  </a:lnTo>
                  <a:lnTo>
                    <a:pt x="26" y="324"/>
                  </a:lnTo>
                  <a:lnTo>
                    <a:pt x="22" y="324"/>
                  </a:lnTo>
                  <a:lnTo>
                    <a:pt x="20" y="324"/>
                  </a:lnTo>
                  <a:lnTo>
                    <a:pt x="17" y="324"/>
                  </a:lnTo>
                  <a:lnTo>
                    <a:pt x="14" y="324"/>
                  </a:lnTo>
                  <a:lnTo>
                    <a:pt x="11" y="324"/>
                  </a:lnTo>
                  <a:lnTo>
                    <a:pt x="9" y="324"/>
                  </a:lnTo>
                  <a:lnTo>
                    <a:pt x="9" y="315"/>
                  </a:lnTo>
                  <a:lnTo>
                    <a:pt x="9" y="305"/>
                  </a:lnTo>
                  <a:lnTo>
                    <a:pt x="9" y="296"/>
                  </a:lnTo>
                  <a:lnTo>
                    <a:pt x="9" y="287"/>
                  </a:lnTo>
                  <a:lnTo>
                    <a:pt x="9" y="276"/>
                  </a:lnTo>
                  <a:lnTo>
                    <a:pt x="9" y="267"/>
                  </a:lnTo>
                  <a:lnTo>
                    <a:pt x="9" y="257"/>
                  </a:lnTo>
                  <a:lnTo>
                    <a:pt x="9" y="248"/>
                  </a:lnTo>
                  <a:lnTo>
                    <a:pt x="9" y="239"/>
                  </a:lnTo>
                  <a:lnTo>
                    <a:pt x="9" y="229"/>
                  </a:lnTo>
                  <a:lnTo>
                    <a:pt x="9" y="220"/>
                  </a:lnTo>
                  <a:lnTo>
                    <a:pt x="9" y="209"/>
                  </a:lnTo>
                  <a:lnTo>
                    <a:pt x="9" y="200"/>
                  </a:lnTo>
                  <a:lnTo>
                    <a:pt x="9" y="190"/>
                  </a:lnTo>
                  <a:lnTo>
                    <a:pt x="9" y="181"/>
                  </a:lnTo>
                  <a:lnTo>
                    <a:pt x="9" y="171"/>
                  </a:lnTo>
                  <a:lnTo>
                    <a:pt x="9" y="164"/>
                  </a:lnTo>
                  <a:lnTo>
                    <a:pt x="9" y="158"/>
                  </a:lnTo>
                  <a:lnTo>
                    <a:pt x="9" y="155"/>
                  </a:lnTo>
                  <a:lnTo>
                    <a:pt x="9" y="143"/>
                  </a:lnTo>
                  <a:lnTo>
                    <a:pt x="9" y="139"/>
                  </a:lnTo>
                  <a:lnTo>
                    <a:pt x="9" y="137"/>
                  </a:lnTo>
                  <a:lnTo>
                    <a:pt x="9" y="125"/>
                  </a:lnTo>
                  <a:lnTo>
                    <a:pt x="9" y="123"/>
                  </a:lnTo>
                  <a:lnTo>
                    <a:pt x="9" y="109"/>
                  </a:lnTo>
                  <a:lnTo>
                    <a:pt x="9" y="96"/>
                  </a:lnTo>
                  <a:lnTo>
                    <a:pt x="9" y="90"/>
                  </a:lnTo>
                  <a:lnTo>
                    <a:pt x="9" y="86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5" y="75"/>
                  </a:lnTo>
                  <a:lnTo>
                    <a:pt x="5" y="74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4" y="68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8" y="4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50" y="5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2" y="9"/>
                  </a:lnTo>
                  <a:lnTo>
                    <a:pt x="75" y="9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79" y="12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5" y="16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5" y="15"/>
                  </a:lnTo>
                  <a:lnTo>
                    <a:pt x="95" y="16"/>
                  </a:lnTo>
                  <a:lnTo>
                    <a:pt x="95" y="17"/>
                  </a:lnTo>
                  <a:lnTo>
                    <a:pt x="95" y="19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103" y="20"/>
                  </a:lnTo>
                  <a:lnTo>
                    <a:pt x="104" y="20"/>
                  </a:lnTo>
                  <a:lnTo>
                    <a:pt x="104" y="21"/>
                  </a:lnTo>
                  <a:lnTo>
                    <a:pt x="105" y="21"/>
                  </a:lnTo>
                  <a:lnTo>
                    <a:pt x="106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10" y="20"/>
                  </a:lnTo>
                  <a:lnTo>
                    <a:pt x="111" y="20"/>
                  </a:lnTo>
                  <a:lnTo>
                    <a:pt x="112" y="20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115" y="22"/>
                  </a:lnTo>
                  <a:lnTo>
                    <a:pt x="120" y="23"/>
                  </a:lnTo>
                  <a:lnTo>
                    <a:pt x="121" y="24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5"/>
                  </a:lnTo>
                  <a:lnTo>
                    <a:pt x="123" y="26"/>
                  </a:lnTo>
                  <a:lnTo>
                    <a:pt x="129" y="29"/>
                  </a:lnTo>
                  <a:lnTo>
                    <a:pt x="134" y="29"/>
                  </a:lnTo>
                  <a:lnTo>
                    <a:pt x="135" y="29"/>
                  </a:lnTo>
                  <a:lnTo>
                    <a:pt x="139" y="26"/>
                  </a:lnTo>
                  <a:lnTo>
                    <a:pt x="144" y="24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6" y="22"/>
                  </a:lnTo>
                  <a:lnTo>
                    <a:pt x="147" y="22"/>
                  </a:lnTo>
                  <a:lnTo>
                    <a:pt x="151" y="19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5" y="16"/>
                  </a:lnTo>
                  <a:lnTo>
                    <a:pt x="154" y="16"/>
                  </a:lnTo>
                  <a:lnTo>
                    <a:pt x="154" y="15"/>
                  </a:lnTo>
                  <a:lnTo>
                    <a:pt x="155" y="15"/>
                  </a:lnTo>
                  <a:lnTo>
                    <a:pt x="155" y="16"/>
                  </a:lnTo>
                  <a:lnTo>
                    <a:pt x="155" y="15"/>
                  </a:lnTo>
                  <a:lnTo>
                    <a:pt x="156" y="14"/>
                  </a:lnTo>
                  <a:lnTo>
                    <a:pt x="157" y="14"/>
                  </a:lnTo>
                  <a:lnTo>
                    <a:pt x="159" y="13"/>
                  </a:lnTo>
                  <a:lnTo>
                    <a:pt x="160" y="12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63" y="13"/>
                  </a:lnTo>
                  <a:lnTo>
                    <a:pt x="163" y="14"/>
                  </a:lnTo>
                  <a:lnTo>
                    <a:pt x="162" y="14"/>
                  </a:lnTo>
                  <a:lnTo>
                    <a:pt x="163" y="14"/>
                  </a:lnTo>
                  <a:lnTo>
                    <a:pt x="162" y="15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5" y="15"/>
                  </a:lnTo>
                  <a:lnTo>
                    <a:pt x="165" y="14"/>
                  </a:lnTo>
                  <a:lnTo>
                    <a:pt x="167" y="14"/>
                  </a:lnTo>
                  <a:lnTo>
                    <a:pt x="167" y="15"/>
                  </a:lnTo>
                  <a:lnTo>
                    <a:pt x="167" y="14"/>
                  </a:lnTo>
                  <a:lnTo>
                    <a:pt x="168" y="13"/>
                  </a:lnTo>
                  <a:lnTo>
                    <a:pt x="167" y="13"/>
                  </a:lnTo>
                  <a:lnTo>
                    <a:pt x="165" y="14"/>
                  </a:lnTo>
                  <a:lnTo>
                    <a:pt x="165" y="13"/>
                  </a:lnTo>
                  <a:lnTo>
                    <a:pt x="165" y="14"/>
                  </a:lnTo>
                  <a:lnTo>
                    <a:pt x="165" y="13"/>
                  </a:lnTo>
                  <a:lnTo>
                    <a:pt x="163" y="13"/>
                  </a:lnTo>
                  <a:lnTo>
                    <a:pt x="164" y="13"/>
                  </a:lnTo>
                  <a:lnTo>
                    <a:pt x="165" y="13"/>
                  </a:lnTo>
                  <a:lnTo>
                    <a:pt x="168" y="11"/>
                  </a:lnTo>
                  <a:lnTo>
                    <a:pt x="168" y="9"/>
                  </a:lnTo>
                  <a:lnTo>
                    <a:pt x="169" y="8"/>
                  </a:lnTo>
                  <a:lnTo>
                    <a:pt x="169" y="7"/>
                  </a:lnTo>
                  <a:lnTo>
                    <a:pt x="169" y="6"/>
                  </a:lnTo>
                  <a:lnTo>
                    <a:pt x="169" y="7"/>
                  </a:lnTo>
                  <a:lnTo>
                    <a:pt x="170" y="7"/>
                  </a:lnTo>
                  <a:lnTo>
                    <a:pt x="169" y="7"/>
                  </a:lnTo>
                  <a:lnTo>
                    <a:pt x="169" y="6"/>
                  </a:lnTo>
                  <a:lnTo>
                    <a:pt x="169" y="5"/>
                  </a:lnTo>
                  <a:lnTo>
                    <a:pt x="170" y="6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3" y="7"/>
                  </a:lnTo>
                  <a:lnTo>
                    <a:pt x="174" y="7"/>
                  </a:lnTo>
                  <a:lnTo>
                    <a:pt x="178" y="6"/>
                  </a:lnTo>
                  <a:lnTo>
                    <a:pt x="187" y="3"/>
                  </a:lnTo>
                  <a:lnTo>
                    <a:pt x="184" y="4"/>
                  </a:lnTo>
                  <a:lnTo>
                    <a:pt x="181" y="5"/>
                  </a:lnTo>
                  <a:lnTo>
                    <a:pt x="180" y="6"/>
                  </a:lnTo>
                  <a:lnTo>
                    <a:pt x="179" y="7"/>
                  </a:lnTo>
                  <a:lnTo>
                    <a:pt x="178" y="7"/>
                  </a:lnTo>
                  <a:lnTo>
                    <a:pt x="177" y="7"/>
                  </a:lnTo>
                  <a:lnTo>
                    <a:pt x="177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174" y="9"/>
                  </a:lnTo>
                  <a:lnTo>
                    <a:pt x="176" y="9"/>
                  </a:lnTo>
                  <a:lnTo>
                    <a:pt x="177" y="9"/>
                  </a:lnTo>
                  <a:lnTo>
                    <a:pt x="178" y="9"/>
                  </a:lnTo>
                  <a:lnTo>
                    <a:pt x="178" y="8"/>
                  </a:lnTo>
                  <a:lnTo>
                    <a:pt x="179" y="8"/>
                  </a:lnTo>
                  <a:lnTo>
                    <a:pt x="180" y="9"/>
                  </a:lnTo>
                  <a:lnTo>
                    <a:pt x="180" y="8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5" y="8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7" y="7"/>
                  </a:lnTo>
                  <a:lnTo>
                    <a:pt x="188" y="7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0" y="5"/>
                  </a:lnTo>
                  <a:lnTo>
                    <a:pt x="191" y="5"/>
                  </a:lnTo>
                  <a:lnTo>
                    <a:pt x="191" y="6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90" y="3"/>
                  </a:lnTo>
                  <a:lnTo>
                    <a:pt x="189" y="3"/>
                  </a:lnTo>
                  <a:lnTo>
                    <a:pt x="187" y="3"/>
                  </a:lnTo>
                  <a:lnTo>
                    <a:pt x="188" y="3"/>
                  </a:lnTo>
                  <a:lnTo>
                    <a:pt x="188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5" y="3"/>
                  </a:lnTo>
                  <a:lnTo>
                    <a:pt x="198" y="5"/>
                  </a:lnTo>
                  <a:lnTo>
                    <a:pt x="199" y="5"/>
                  </a:lnTo>
                  <a:lnTo>
                    <a:pt x="201" y="6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11" y="6"/>
                  </a:lnTo>
                  <a:lnTo>
                    <a:pt x="213" y="5"/>
                  </a:lnTo>
                  <a:lnTo>
                    <a:pt x="214" y="4"/>
                  </a:lnTo>
                  <a:lnTo>
                    <a:pt x="215" y="4"/>
                  </a:lnTo>
                  <a:lnTo>
                    <a:pt x="216" y="5"/>
                  </a:lnTo>
                  <a:lnTo>
                    <a:pt x="216" y="6"/>
                  </a:lnTo>
                  <a:lnTo>
                    <a:pt x="218" y="7"/>
                  </a:lnTo>
                  <a:lnTo>
                    <a:pt x="218" y="8"/>
                  </a:lnTo>
                  <a:lnTo>
                    <a:pt x="219" y="9"/>
                  </a:lnTo>
                  <a:lnTo>
                    <a:pt x="220" y="9"/>
                  </a:lnTo>
                  <a:lnTo>
                    <a:pt x="221" y="11"/>
                  </a:lnTo>
                  <a:lnTo>
                    <a:pt x="222" y="11"/>
                  </a:lnTo>
                  <a:lnTo>
                    <a:pt x="222" y="12"/>
                  </a:lnTo>
                  <a:lnTo>
                    <a:pt x="223" y="13"/>
                  </a:lnTo>
                  <a:lnTo>
                    <a:pt x="220" y="11"/>
                  </a:lnTo>
                  <a:lnTo>
                    <a:pt x="221" y="11"/>
                  </a:lnTo>
                  <a:lnTo>
                    <a:pt x="220" y="11"/>
                  </a:lnTo>
                  <a:lnTo>
                    <a:pt x="219" y="9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6" y="7"/>
                  </a:lnTo>
                  <a:lnTo>
                    <a:pt x="218" y="7"/>
                  </a:lnTo>
                  <a:lnTo>
                    <a:pt x="216" y="6"/>
                  </a:lnTo>
                  <a:lnTo>
                    <a:pt x="215" y="5"/>
                  </a:lnTo>
                  <a:lnTo>
                    <a:pt x="214" y="4"/>
                  </a:lnTo>
                  <a:lnTo>
                    <a:pt x="214" y="5"/>
                  </a:lnTo>
                  <a:lnTo>
                    <a:pt x="213" y="5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4" y="7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3" y="7"/>
                  </a:lnTo>
                  <a:lnTo>
                    <a:pt x="213" y="8"/>
                  </a:lnTo>
                  <a:lnTo>
                    <a:pt x="214" y="8"/>
                  </a:lnTo>
                  <a:lnTo>
                    <a:pt x="213" y="8"/>
                  </a:lnTo>
                  <a:lnTo>
                    <a:pt x="213" y="9"/>
                  </a:lnTo>
                  <a:lnTo>
                    <a:pt x="213" y="11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1" y="12"/>
                  </a:lnTo>
                  <a:lnTo>
                    <a:pt x="211" y="13"/>
                  </a:lnTo>
                  <a:lnTo>
                    <a:pt x="212" y="13"/>
                  </a:lnTo>
                  <a:lnTo>
                    <a:pt x="213" y="13"/>
                  </a:lnTo>
                  <a:lnTo>
                    <a:pt x="213" y="14"/>
                  </a:lnTo>
                  <a:lnTo>
                    <a:pt x="214" y="14"/>
                  </a:lnTo>
                  <a:lnTo>
                    <a:pt x="214" y="15"/>
                  </a:lnTo>
                  <a:lnTo>
                    <a:pt x="214" y="14"/>
                  </a:lnTo>
                  <a:lnTo>
                    <a:pt x="215" y="14"/>
                  </a:lnTo>
                  <a:lnTo>
                    <a:pt x="215" y="15"/>
                  </a:lnTo>
                  <a:lnTo>
                    <a:pt x="214" y="15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6" y="16"/>
                  </a:lnTo>
                  <a:lnTo>
                    <a:pt x="216" y="15"/>
                  </a:lnTo>
                  <a:lnTo>
                    <a:pt x="218" y="15"/>
                  </a:lnTo>
                  <a:lnTo>
                    <a:pt x="219" y="15"/>
                  </a:lnTo>
                  <a:lnTo>
                    <a:pt x="219" y="16"/>
                  </a:lnTo>
                  <a:lnTo>
                    <a:pt x="219" y="17"/>
                  </a:lnTo>
                  <a:lnTo>
                    <a:pt x="219" y="19"/>
                  </a:lnTo>
                  <a:lnTo>
                    <a:pt x="219" y="17"/>
                  </a:lnTo>
                  <a:lnTo>
                    <a:pt x="220" y="17"/>
                  </a:lnTo>
                  <a:lnTo>
                    <a:pt x="220" y="19"/>
                  </a:lnTo>
                  <a:lnTo>
                    <a:pt x="220" y="20"/>
                  </a:lnTo>
                  <a:lnTo>
                    <a:pt x="219" y="20"/>
                  </a:lnTo>
                  <a:lnTo>
                    <a:pt x="220" y="20"/>
                  </a:lnTo>
                  <a:lnTo>
                    <a:pt x="221" y="20"/>
                  </a:lnTo>
                  <a:lnTo>
                    <a:pt x="221" y="21"/>
                  </a:lnTo>
                  <a:lnTo>
                    <a:pt x="220" y="21"/>
                  </a:lnTo>
                  <a:lnTo>
                    <a:pt x="221" y="21"/>
                  </a:lnTo>
                  <a:lnTo>
                    <a:pt x="222" y="21"/>
                  </a:lnTo>
                  <a:lnTo>
                    <a:pt x="221" y="21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3" y="19"/>
                  </a:lnTo>
                  <a:lnTo>
                    <a:pt x="223" y="20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4" y="20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7" y="16"/>
                  </a:lnTo>
                  <a:lnTo>
                    <a:pt x="227" y="15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6" y="13"/>
                  </a:lnTo>
                  <a:lnTo>
                    <a:pt x="224" y="13"/>
                  </a:lnTo>
                  <a:lnTo>
                    <a:pt x="226" y="13"/>
                  </a:lnTo>
                  <a:lnTo>
                    <a:pt x="227" y="13"/>
                  </a:lnTo>
                  <a:lnTo>
                    <a:pt x="228" y="13"/>
                  </a:lnTo>
                  <a:lnTo>
                    <a:pt x="228" y="14"/>
                  </a:lnTo>
                  <a:lnTo>
                    <a:pt x="229" y="15"/>
                  </a:lnTo>
                  <a:lnTo>
                    <a:pt x="230" y="15"/>
                  </a:lnTo>
                  <a:lnTo>
                    <a:pt x="230" y="16"/>
                  </a:lnTo>
                  <a:lnTo>
                    <a:pt x="231" y="17"/>
                  </a:lnTo>
                  <a:lnTo>
                    <a:pt x="232" y="17"/>
                  </a:lnTo>
                  <a:lnTo>
                    <a:pt x="234" y="20"/>
                  </a:lnTo>
                  <a:lnTo>
                    <a:pt x="235" y="21"/>
                  </a:lnTo>
                  <a:lnTo>
                    <a:pt x="236" y="21"/>
                  </a:lnTo>
                  <a:lnTo>
                    <a:pt x="237" y="21"/>
                  </a:lnTo>
                  <a:lnTo>
                    <a:pt x="238" y="21"/>
                  </a:lnTo>
                  <a:lnTo>
                    <a:pt x="240" y="20"/>
                  </a:lnTo>
                  <a:lnTo>
                    <a:pt x="244" y="19"/>
                  </a:lnTo>
                  <a:lnTo>
                    <a:pt x="245" y="17"/>
                  </a:lnTo>
                  <a:lnTo>
                    <a:pt x="246" y="17"/>
                  </a:lnTo>
                  <a:lnTo>
                    <a:pt x="245" y="19"/>
                  </a:lnTo>
                  <a:lnTo>
                    <a:pt x="243" y="20"/>
                  </a:lnTo>
                  <a:lnTo>
                    <a:pt x="241" y="20"/>
                  </a:lnTo>
                  <a:lnTo>
                    <a:pt x="240" y="21"/>
                  </a:lnTo>
                  <a:lnTo>
                    <a:pt x="238" y="21"/>
                  </a:lnTo>
                  <a:lnTo>
                    <a:pt x="239" y="21"/>
                  </a:lnTo>
                  <a:lnTo>
                    <a:pt x="239" y="22"/>
                  </a:lnTo>
                  <a:lnTo>
                    <a:pt x="240" y="22"/>
                  </a:lnTo>
                  <a:lnTo>
                    <a:pt x="240" y="21"/>
                  </a:lnTo>
                  <a:lnTo>
                    <a:pt x="243" y="20"/>
                  </a:lnTo>
                  <a:lnTo>
                    <a:pt x="244" y="20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5" y="20"/>
                  </a:lnTo>
                  <a:lnTo>
                    <a:pt x="246" y="19"/>
                  </a:lnTo>
                  <a:lnTo>
                    <a:pt x="246" y="20"/>
                  </a:lnTo>
                  <a:lnTo>
                    <a:pt x="247" y="20"/>
                  </a:lnTo>
                  <a:lnTo>
                    <a:pt x="247" y="21"/>
                  </a:lnTo>
                  <a:lnTo>
                    <a:pt x="246" y="21"/>
                  </a:lnTo>
                  <a:lnTo>
                    <a:pt x="247" y="21"/>
                  </a:lnTo>
                  <a:lnTo>
                    <a:pt x="248" y="21"/>
                  </a:lnTo>
                  <a:lnTo>
                    <a:pt x="248" y="20"/>
                  </a:lnTo>
                  <a:lnTo>
                    <a:pt x="249" y="20"/>
                  </a:lnTo>
                  <a:lnTo>
                    <a:pt x="249" y="19"/>
                  </a:lnTo>
                  <a:lnTo>
                    <a:pt x="248" y="19"/>
                  </a:lnTo>
                  <a:lnTo>
                    <a:pt x="248" y="20"/>
                  </a:lnTo>
                  <a:lnTo>
                    <a:pt x="247" y="20"/>
                  </a:lnTo>
                  <a:lnTo>
                    <a:pt x="246" y="20"/>
                  </a:lnTo>
                  <a:lnTo>
                    <a:pt x="247" y="19"/>
                  </a:lnTo>
                  <a:lnTo>
                    <a:pt x="248" y="19"/>
                  </a:lnTo>
                  <a:lnTo>
                    <a:pt x="248" y="17"/>
                  </a:lnTo>
                  <a:lnTo>
                    <a:pt x="249" y="17"/>
                  </a:lnTo>
                  <a:lnTo>
                    <a:pt x="251" y="16"/>
                  </a:lnTo>
                  <a:lnTo>
                    <a:pt x="252" y="16"/>
                  </a:lnTo>
                  <a:lnTo>
                    <a:pt x="251" y="16"/>
                  </a:lnTo>
                  <a:lnTo>
                    <a:pt x="252" y="19"/>
                  </a:lnTo>
                  <a:lnTo>
                    <a:pt x="253" y="19"/>
                  </a:lnTo>
                  <a:lnTo>
                    <a:pt x="252" y="19"/>
                  </a:lnTo>
                  <a:lnTo>
                    <a:pt x="252" y="20"/>
                  </a:lnTo>
                  <a:lnTo>
                    <a:pt x="252" y="21"/>
                  </a:lnTo>
                  <a:lnTo>
                    <a:pt x="253" y="21"/>
                  </a:lnTo>
                  <a:lnTo>
                    <a:pt x="254" y="21"/>
                  </a:lnTo>
                  <a:lnTo>
                    <a:pt x="255" y="20"/>
                  </a:lnTo>
                  <a:lnTo>
                    <a:pt x="256" y="20"/>
                  </a:lnTo>
                  <a:lnTo>
                    <a:pt x="255" y="20"/>
                  </a:lnTo>
                  <a:lnTo>
                    <a:pt x="256" y="20"/>
                  </a:lnTo>
                  <a:lnTo>
                    <a:pt x="257" y="20"/>
                  </a:lnTo>
                  <a:lnTo>
                    <a:pt x="256" y="20"/>
                  </a:lnTo>
                  <a:lnTo>
                    <a:pt x="257" y="20"/>
                  </a:lnTo>
                  <a:lnTo>
                    <a:pt x="256" y="20"/>
                  </a:lnTo>
                  <a:lnTo>
                    <a:pt x="260" y="19"/>
                  </a:lnTo>
                  <a:lnTo>
                    <a:pt x="259" y="19"/>
                  </a:lnTo>
                  <a:lnTo>
                    <a:pt x="260" y="19"/>
                  </a:lnTo>
                  <a:lnTo>
                    <a:pt x="260" y="17"/>
                  </a:lnTo>
                  <a:lnTo>
                    <a:pt x="261" y="17"/>
                  </a:lnTo>
                  <a:lnTo>
                    <a:pt x="262" y="19"/>
                  </a:lnTo>
                  <a:lnTo>
                    <a:pt x="263" y="19"/>
                  </a:lnTo>
                  <a:lnTo>
                    <a:pt x="265" y="19"/>
                  </a:lnTo>
                  <a:lnTo>
                    <a:pt x="266" y="19"/>
                  </a:lnTo>
                  <a:lnTo>
                    <a:pt x="268" y="19"/>
                  </a:lnTo>
                  <a:lnTo>
                    <a:pt x="273" y="17"/>
                  </a:lnTo>
                  <a:lnTo>
                    <a:pt x="279" y="15"/>
                  </a:lnTo>
                  <a:lnTo>
                    <a:pt x="283" y="12"/>
                  </a:lnTo>
                  <a:lnTo>
                    <a:pt x="285" y="13"/>
                  </a:lnTo>
                  <a:lnTo>
                    <a:pt x="285" y="14"/>
                  </a:lnTo>
                  <a:lnTo>
                    <a:pt x="285" y="15"/>
                  </a:lnTo>
                  <a:close/>
                  <a:moveTo>
                    <a:pt x="303" y="301"/>
                  </a:moveTo>
                  <a:lnTo>
                    <a:pt x="301" y="307"/>
                  </a:lnTo>
                  <a:lnTo>
                    <a:pt x="303" y="304"/>
                  </a:lnTo>
                  <a:lnTo>
                    <a:pt x="303" y="301"/>
                  </a:lnTo>
                  <a:close/>
                  <a:moveTo>
                    <a:pt x="298" y="314"/>
                  </a:moveTo>
                  <a:lnTo>
                    <a:pt x="290" y="316"/>
                  </a:lnTo>
                  <a:lnTo>
                    <a:pt x="282" y="317"/>
                  </a:lnTo>
                  <a:lnTo>
                    <a:pt x="287" y="316"/>
                  </a:lnTo>
                  <a:lnTo>
                    <a:pt x="293" y="315"/>
                  </a:lnTo>
                  <a:lnTo>
                    <a:pt x="298" y="314"/>
                  </a:lnTo>
                  <a:close/>
                  <a:moveTo>
                    <a:pt x="277" y="166"/>
                  </a:moveTo>
                  <a:lnTo>
                    <a:pt x="278" y="167"/>
                  </a:lnTo>
                  <a:lnTo>
                    <a:pt x="278" y="168"/>
                  </a:lnTo>
                  <a:lnTo>
                    <a:pt x="278" y="170"/>
                  </a:lnTo>
                  <a:lnTo>
                    <a:pt x="278" y="168"/>
                  </a:lnTo>
                  <a:lnTo>
                    <a:pt x="277" y="168"/>
                  </a:lnTo>
                  <a:lnTo>
                    <a:pt x="277" y="166"/>
                  </a:lnTo>
                  <a:close/>
                  <a:moveTo>
                    <a:pt x="278" y="142"/>
                  </a:moveTo>
                  <a:lnTo>
                    <a:pt x="279" y="142"/>
                  </a:lnTo>
                  <a:lnTo>
                    <a:pt x="279" y="143"/>
                  </a:lnTo>
                  <a:lnTo>
                    <a:pt x="279" y="145"/>
                  </a:lnTo>
                  <a:lnTo>
                    <a:pt x="278" y="143"/>
                  </a:lnTo>
                  <a:lnTo>
                    <a:pt x="277" y="143"/>
                  </a:lnTo>
                  <a:lnTo>
                    <a:pt x="277" y="142"/>
                  </a:lnTo>
                  <a:lnTo>
                    <a:pt x="276" y="143"/>
                  </a:lnTo>
                  <a:lnTo>
                    <a:pt x="276" y="142"/>
                  </a:lnTo>
                  <a:lnTo>
                    <a:pt x="276" y="141"/>
                  </a:lnTo>
                  <a:lnTo>
                    <a:pt x="277" y="141"/>
                  </a:lnTo>
                  <a:lnTo>
                    <a:pt x="277" y="142"/>
                  </a:lnTo>
                  <a:lnTo>
                    <a:pt x="278" y="142"/>
                  </a:lnTo>
                  <a:close/>
                  <a:moveTo>
                    <a:pt x="295" y="128"/>
                  </a:moveTo>
                  <a:lnTo>
                    <a:pt x="296" y="128"/>
                  </a:lnTo>
                  <a:lnTo>
                    <a:pt x="296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3" y="129"/>
                  </a:lnTo>
                  <a:lnTo>
                    <a:pt x="293" y="128"/>
                  </a:lnTo>
                  <a:lnTo>
                    <a:pt x="293" y="126"/>
                  </a:lnTo>
                  <a:lnTo>
                    <a:pt x="293" y="125"/>
                  </a:lnTo>
                  <a:lnTo>
                    <a:pt x="293" y="126"/>
                  </a:lnTo>
                  <a:lnTo>
                    <a:pt x="293" y="125"/>
                  </a:lnTo>
                  <a:lnTo>
                    <a:pt x="294" y="125"/>
                  </a:lnTo>
                  <a:lnTo>
                    <a:pt x="294" y="126"/>
                  </a:lnTo>
                  <a:lnTo>
                    <a:pt x="293" y="126"/>
                  </a:lnTo>
                  <a:lnTo>
                    <a:pt x="294" y="128"/>
                  </a:lnTo>
                  <a:lnTo>
                    <a:pt x="294" y="126"/>
                  </a:lnTo>
                  <a:lnTo>
                    <a:pt x="295" y="126"/>
                  </a:lnTo>
                  <a:lnTo>
                    <a:pt x="295" y="128"/>
                  </a:lnTo>
                  <a:close/>
                  <a:moveTo>
                    <a:pt x="247" y="20"/>
                  </a:moveTo>
                  <a:lnTo>
                    <a:pt x="247" y="21"/>
                  </a:lnTo>
                  <a:lnTo>
                    <a:pt x="247" y="20"/>
                  </a:lnTo>
                  <a:close/>
                  <a:moveTo>
                    <a:pt x="259" y="16"/>
                  </a:moveTo>
                  <a:lnTo>
                    <a:pt x="260" y="16"/>
                  </a:lnTo>
                  <a:lnTo>
                    <a:pt x="261" y="17"/>
                  </a:lnTo>
                  <a:lnTo>
                    <a:pt x="262" y="17"/>
                  </a:lnTo>
                  <a:lnTo>
                    <a:pt x="261" y="17"/>
                  </a:lnTo>
                  <a:lnTo>
                    <a:pt x="256" y="15"/>
                  </a:lnTo>
                  <a:lnTo>
                    <a:pt x="259" y="16"/>
                  </a:lnTo>
                  <a:close/>
                  <a:moveTo>
                    <a:pt x="251" y="15"/>
                  </a:moveTo>
                  <a:lnTo>
                    <a:pt x="251" y="14"/>
                  </a:lnTo>
                  <a:lnTo>
                    <a:pt x="255" y="15"/>
                  </a:lnTo>
                  <a:lnTo>
                    <a:pt x="254" y="15"/>
                  </a:lnTo>
                  <a:lnTo>
                    <a:pt x="253" y="15"/>
                  </a:lnTo>
                  <a:lnTo>
                    <a:pt x="252" y="15"/>
                  </a:lnTo>
                  <a:lnTo>
                    <a:pt x="251" y="15"/>
                  </a:lnTo>
                  <a:lnTo>
                    <a:pt x="246" y="17"/>
                  </a:lnTo>
                  <a:lnTo>
                    <a:pt x="247" y="17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9" y="15"/>
                  </a:lnTo>
                  <a:lnTo>
                    <a:pt x="251" y="15"/>
                  </a:lnTo>
                  <a:close/>
                  <a:moveTo>
                    <a:pt x="299" y="128"/>
                  </a:moveTo>
                  <a:lnTo>
                    <a:pt x="299" y="129"/>
                  </a:lnTo>
                  <a:lnTo>
                    <a:pt x="298" y="129"/>
                  </a:lnTo>
                  <a:lnTo>
                    <a:pt x="297" y="129"/>
                  </a:lnTo>
                  <a:lnTo>
                    <a:pt x="298" y="128"/>
                  </a:lnTo>
                  <a:lnTo>
                    <a:pt x="299" y="12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83">
              <a:extLst>
                <a:ext uri="{FF2B5EF4-FFF2-40B4-BE49-F238E27FC236}">
                  <a16:creationId xmlns:a16="http://schemas.microsoft.com/office/drawing/2014/main" id="{C69680F7-6F6E-2F78-DD6A-3C87BC1DE8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1894" y="1273757"/>
              <a:ext cx="514903" cy="567098"/>
            </a:xfrm>
            <a:custGeom>
              <a:avLst/>
              <a:gdLst>
                <a:gd name="T0" fmla="*/ 315 w 365"/>
                <a:gd name="T1" fmla="*/ 42 h 402"/>
                <a:gd name="T2" fmla="*/ 358 w 365"/>
                <a:gd name="T3" fmla="*/ 76 h 402"/>
                <a:gd name="T4" fmla="*/ 314 w 365"/>
                <a:gd name="T5" fmla="*/ 89 h 402"/>
                <a:gd name="T6" fmla="*/ 318 w 365"/>
                <a:gd name="T7" fmla="*/ 129 h 402"/>
                <a:gd name="T8" fmla="*/ 322 w 365"/>
                <a:gd name="T9" fmla="*/ 172 h 402"/>
                <a:gd name="T10" fmla="*/ 328 w 365"/>
                <a:gd name="T11" fmla="*/ 216 h 402"/>
                <a:gd name="T12" fmla="*/ 332 w 365"/>
                <a:gd name="T13" fmla="*/ 260 h 402"/>
                <a:gd name="T14" fmla="*/ 336 w 365"/>
                <a:gd name="T15" fmla="*/ 292 h 402"/>
                <a:gd name="T16" fmla="*/ 339 w 365"/>
                <a:gd name="T17" fmla="*/ 326 h 402"/>
                <a:gd name="T18" fmla="*/ 346 w 365"/>
                <a:gd name="T19" fmla="*/ 350 h 402"/>
                <a:gd name="T20" fmla="*/ 345 w 365"/>
                <a:gd name="T21" fmla="*/ 375 h 402"/>
                <a:gd name="T22" fmla="*/ 310 w 365"/>
                <a:gd name="T23" fmla="*/ 378 h 402"/>
                <a:gd name="T24" fmla="*/ 252 w 365"/>
                <a:gd name="T25" fmla="*/ 378 h 402"/>
                <a:gd name="T26" fmla="*/ 229 w 365"/>
                <a:gd name="T27" fmla="*/ 373 h 402"/>
                <a:gd name="T28" fmla="*/ 209 w 365"/>
                <a:gd name="T29" fmla="*/ 383 h 402"/>
                <a:gd name="T30" fmla="*/ 193 w 365"/>
                <a:gd name="T31" fmla="*/ 381 h 402"/>
                <a:gd name="T32" fmla="*/ 185 w 365"/>
                <a:gd name="T33" fmla="*/ 389 h 402"/>
                <a:gd name="T34" fmla="*/ 165 w 365"/>
                <a:gd name="T35" fmla="*/ 374 h 402"/>
                <a:gd name="T36" fmla="*/ 157 w 365"/>
                <a:gd name="T37" fmla="*/ 381 h 402"/>
                <a:gd name="T38" fmla="*/ 156 w 365"/>
                <a:gd name="T39" fmla="*/ 397 h 402"/>
                <a:gd name="T40" fmla="*/ 147 w 365"/>
                <a:gd name="T41" fmla="*/ 401 h 402"/>
                <a:gd name="T42" fmla="*/ 132 w 365"/>
                <a:gd name="T43" fmla="*/ 392 h 402"/>
                <a:gd name="T44" fmla="*/ 124 w 365"/>
                <a:gd name="T45" fmla="*/ 386 h 402"/>
                <a:gd name="T46" fmla="*/ 119 w 365"/>
                <a:gd name="T47" fmla="*/ 380 h 402"/>
                <a:gd name="T48" fmla="*/ 113 w 365"/>
                <a:gd name="T49" fmla="*/ 372 h 402"/>
                <a:gd name="T50" fmla="*/ 110 w 365"/>
                <a:gd name="T51" fmla="*/ 361 h 402"/>
                <a:gd name="T52" fmla="*/ 101 w 365"/>
                <a:gd name="T53" fmla="*/ 359 h 402"/>
                <a:gd name="T54" fmla="*/ 93 w 365"/>
                <a:gd name="T55" fmla="*/ 357 h 402"/>
                <a:gd name="T56" fmla="*/ 85 w 365"/>
                <a:gd name="T57" fmla="*/ 348 h 402"/>
                <a:gd name="T58" fmla="*/ 73 w 365"/>
                <a:gd name="T59" fmla="*/ 343 h 402"/>
                <a:gd name="T60" fmla="*/ 59 w 365"/>
                <a:gd name="T61" fmla="*/ 342 h 402"/>
                <a:gd name="T62" fmla="*/ 47 w 365"/>
                <a:gd name="T63" fmla="*/ 345 h 402"/>
                <a:gd name="T64" fmla="*/ 36 w 365"/>
                <a:gd name="T65" fmla="*/ 348 h 402"/>
                <a:gd name="T66" fmla="*/ 25 w 365"/>
                <a:gd name="T67" fmla="*/ 347 h 402"/>
                <a:gd name="T68" fmla="*/ 17 w 365"/>
                <a:gd name="T69" fmla="*/ 366 h 402"/>
                <a:gd name="T70" fmla="*/ 18 w 365"/>
                <a:gd name="T71" fmla="*/ 343 h 402"/>
                <a:gd name="T72" fmla="*/ 30 w 365"/>
                <a:gd name="T73" fmla="*/ 297 h 402"/>
                <a:gd name="T74" fmla="*/ 21 w 365"/>
                <a:gd name="T75" fmla="*/ 263 h 402"/>
                <a:gd name="T76" fmla="*/ 22 w 365"/>
                <a:gd name="T77" fmla="*/ 255 h 402"/>
                <a:gd name="T78" fmla="*/ 18 w 365"/>
                <a:gd name="T79" fmla="*/ 257 h 402"/>
                <a:gd name="T80" fmla="*/ 25 w 365"/>
                <a:gd name="T81" fmla="*/ 243 h 402"/>
                <a:gd name="T82" fmla="*/ 22 w 365"/>
                <a:gd name="T83" fmla="*/ 240 h 402"/>
                <a:gd name="T84" fmla="*/ 25 w 365"/>
                <a:gd name="T85" fmla="*/ 229 h 402"/>
                <a:gd name="T86" fmla="*/ 18 w 365"/>
                <a:gd name="T87" fmla="*/ 217 h 402"/>
                <a:gd name="T88" fmla="*/ 12 w 365"/>
                <a:gd name="T89" fmla="*/ 217 h 402"/>
                <a:gd name="T90" fmla="*/ 7 w 365"/>
                <a:gd name="T91" fmla="*/ 208 h 402"/>
                <a:gd name="T92" fmla="*/ 1 w 365"/>
                <a:gd name="T93" fmla="*/ 205 h 402"/>
                <a:gd name="T94" fmla="*/ 0 w 365"/>
                <a:gd name="T95" fmla="*/ 214 h 402"/>
                <a:gd name="T96" fmla="*/ 31 w 365"/>
                <a:gd name="T97" fmla="*/ 196 h 402"/>
                <a:gd name="T98" fmla="*/ 117 w 365"/>
                <a:gd name="T99" fmla="*/ 196 h 402"/>
                <a:gd name="T100" fmla="*/ 120 w 365"/>
                <a:gd name="T101" fmla="*/ 141 h 402"/>
                <a:gd name="T102" fmla="*/ 151 w 365"/>
                <a:gd name="T103" fmla="*/ 123 h 402"/>
                <a:gd name="T104" fmla="*/ 151 w 365"/>
                <a:gd name="T105" fmla="*/ 93 h 402"/>
                <a:gd name="T106" fmla="*/ 151 w 365"/>
                <a:gd name="T107" fmla="*/ 63 h 402"/>
                <a:gd name="T108" fmla="*/ 162 w 365"/>
                <a:gd name="T109" fmla="*/ 43 h 402"/>
                <a:gd name="T110" fmla="*/ 198 w 365"/>
                <a:gd name="T111" fmla="*/ 43 h 402"/>
                <a:gd name="T112" fmla="*/ 235 w 365"/>
                <a:gd name="T113" fmla="*/ 43 h 402"/>
                <a:gd name="T114" fmla="*/ 249 w 365"/>
                <a:gd name="T115" fmla="*/ 31 h 402"/>
                <a:gd name="T116" fmla="*/ 21 w 365"/>
                <a:gd name="T117" fmla="*/ 242 h 402"/>
                <a:gd name="T118" fmla="*/ 22 w 365"/>
                <a:gd name="T119" fmla="*/ 247 h 402"/>
                <a:gd name="T120" fmla="*/ 18 w 365"/>
                <a:gd name="T121" fmla="*/ 21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" h="402">
                  <a:moveTo>
                    <a:pt x="249" y="0"/>
                  </a:moveTo>
                  <a:lnTo>
                    <a:pt x="256" y="4"/>
                  </a:lnTo>
                  <a:lnTo>
                    <a:pt x="262" y="8"/>
                  </a:lnTo>
                  <a:lnTo>
                    <a:pt x="268" y="12"/>
                  </a:lnTo>
                  <a:lnTo>
                    <a:pt x="273" y="15"/>
                  </a:lnTo>
                  <a:lnTo>
                    <a:pt x="279" y="20"/>
                  </a:lnTo>
                  <a:lnTo>
                    <a:pt x="286" y="23"/>
                  </a:lnTo>
                  <a:lnTo>
                    <a:pt x="291" y="28"/>
                  </a:lnTo>
                  <a:lnTo>
                    <a:pt x="297" y="31"/>
                  </a:lnTo>
                  <a:lnTo>
                    <a:pt x="303" y="35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5" y="50"/>
                  </a:lnTo>
                  <a:lnTo>
                    <a:pt x="331" y="54"/>
                  </a:lnTo>
                  <a:lnTo>
                    <a:pt x="336" y="56"/>
                  </a:lnTo>
                  <a:lnTo>
                    <a:pt x="340" y="59"/>
                  </a:lnTo>
                  <a:lnTo>
                    <a:pt x="341" y="59"/>
                  </a:lnTo>
                  <a:lnTo>
                    <a:pt x="345" y="62"/>
                  </a:lnTo>
                  <a:lnTo>
                    <a:pt x="349" y="65"/>
                  </a:lnTo>
                  <a:lnTo>
                    <a:pt x="355" y="70"/>
                  </a:lnTo>
                  <a:lnTo>
                    <a:pt x="360" y="73"/>
                  </a:lnTo>
                  <a:lnTo>
                    <a:pt x="365" y="76"/>
                  </a:lnTo>
                  <a:lnTo>
                    <a:pt x="358" y="76"/>
                  </a:lnTo>
                  <a:lnTo>
                    <a:pt x="352" y="76"/>
                  </a:lnTo>
                  <a:lnTo>
                    <a:pt x="345" y="76"/>
                  </a:lnTo>
                  <a:lnTo>
                    <a:pt x="339" y="76"/>
                  </a:lnTo>
                  <a:lnTo>
                    <a:pt x="332" y="76"/>
                  </a:lnTo>
                  <a:lnTo>
                    <a:pt x="325" y="76"/>
                  </a:lnTo>
                  <a:lnTo>
                    <a:pt x="319" y="76"/>
                  </a:lnTo>
                  <a:lnTo>
                    <a:pt x="312" y="76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3" y="84"/>
                  </a:lnTo>
                  <a:lnTo>
                    <a:pt x="313" y="87"/>
                  </a:lnTo>
                  <a:lnTo>
                    <a:pt x="314" y="89"/>
                  </a:lnTo>
                  <a:lnTo>
                    <a:pt x="314" y="92"/>
                  </a:lnTo>
                  <a:lnTo>
                    <a:pt x="314" y="95"/>
                  </a:lnTo>
                  <a:lnTo>
                    <a:pt x="314" y="97"/>
                  </a:lnTo>
                  <a:lnTo>
                    <a:pt x="315" y="100"/>
                  </a:lnTo>
                  <a:lnTo>
                    <a:pt x="315" y="102"/>
                  </a:lnTo>
                  <a:lnTo>
                    <a:pt x="315" y="106"/>
                  </a:lnTo>
                  <a:lnTo>
                    <a:pt x="316" y="110"/>
                  </a:lnTo>
                  <a:lnTo>
                    <a:pt x="316" y="113"/>
                  </a:lnTo>
                  <a:lnTo>
                    <a:pt x="316" y="117"/>
                  </a:lnTo>
                  <a:lnTo>
                    <a:pt x="318" y="121"/>
                  </a:lnTo>
                  <a:lnTo>
                    <a:pt x="318" y="125"/>
                  </a:lnTo>
                  <a:lnTo>
                    <a:pt x="318" y="129"/>
                  </a:lnTo>
                  <a:lnTo>
                    <a:pt x="319" y="132"/>
                  </a:lnTo>
                  <a:lnTo>
                    <a:pt x="319" y="137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20" y="144"/>
                  </a:lnTo>
                  <a:lnTo>
                    <a:pt x="320" y="148"/>
                  </a:lnTo>
                  <a:lnTo>
                    <a:pt x="321" y="152"/>
                  </a:lnTo>
                  <a:lnTo>
                    <a:pt x="321" y="156"/>
                  </a:lnTo>
                  <a:lnTo>
                    <a:pt x="321" y="160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2" y="172"/>
                  </a:lnTo>
                  <a:lnTo>
                    <a:pt x="323" y="175"/>
                  </a:lnTo>
                  <a:lnTo>
                    <a:pt x="323" y="180"/>
                  </a:lnTo>
                  <a:lnTo>
                    <a:pt x="324" y="183"/>
                  </a:lnTo>
                  <a:lnTo>
                    <a:pt x="324" y="188"/>
                  </a:lnTo>
                  <a:lnTo>
                    <a:pt x="324" y="191"/>
                  </a:lnTo>
                  <a:lnTo>
                    <a:pt x="325" y="194"/>
                  </a:lnTo>
                  <a:lnTo>
                    <a:pt x="325" y="199"/>
                  </a:lnTo>
                  <a:lnTo>
                    <a:pt x="325" y="202"/>
                  </a:lnTo>
                  <a:lnTo>
                    <a:pt x="327" y="207"/>
                  </a:lnTo>
                  <a:lnTo>
                    <a:pt x="327" y="208"/>
                  </a:lnTo>
                  <a:lnTo>
                    <a:pt x="327" y="213"/>
                  </a:lnTo>
                  <a:lnTo>
                    <a:pt x="328" y="216"/>
                  </a:lnTo>
                  <a:lnTo>
                    <a:pt x="328" y="218"/>
                  </a:lnTo>
                  <a:lnTo>
                    <a:pt x="328" y="222"/>
                  </a:lnTo>
                  <a:lnTo>
                    <a:pt x="329" y="226"/>
                  </a:lnTo>
                  <a:lnTo>
                    <a:pt x="329" y="230"/>
                  </a:lnTo>
                  <a:lnTo>
                    <a:pt x="329" y="234"/>
                  </a:lnTo>
                  <a:lnTo>
                    <a:pt x="330" y="238"/>
                  </a:lnTo>
                  <a:lnTo>
                    <a:pt x="330" y="242"/>
                  </a:lnTo>
                  <a:lnTo>
                    <a:pt x="331" y="246"/>
                  </a:lnTo>
                  <a:lnTo>
                    <a:pt x="331" y="250"/>
                  </a:lnTo>
                  <a:lnTo>
                    <a:pt x="331" y="253"/>
                  </a:lnTo>
                  <a:lnTo>
                    <a:pt x="332" y="258"/>
                  </a:lnTo>
                  <a:lnTo>
                    <a:pt x="332" y="260"/>
                  </a:lnTo>
                  <a:lnTo>
                    <a:pt x="332" y="261"/>
                  </a:lnTo>
                  <a:lnTo>
                    <a:pt x="332" y="264"/>
                  </a:lnTo>
                  <a:lnTo>
                    <a:pt x="332" y="265"/>
                  </a:lnTo>
                  <a:lnTo>
                    <a:pt x="333" y="268"/>
                  </a:lnTo>
                  <a:lnTo>
                    <a:pt x="333" y="272"/>
                  </a:lnTo>
                  <a:lnTo>
                    <a:pt x="333" y="274"/>
                  </a:lnTo>
                  <a:lnTo>
                    <a:pt x="333" y="277"/>
                  </a:lnTo>
                  <a:lnTo>
                    <a:pt x="335" y="280"/>
                  </a:lnTo>
                  <a:lnTo>
                    <a:pt x="335" y="283"/>
                  </a:lnTo>
                  <a:lnTo>
                    <a:pt x="335" y="285"/>
                  </a:lnTo>
                  <a:lnTo>
                    <a:pt x="336" y="289"/>
                  </a:lnTo>
                  <a:lnTo>
                    <a:pt x="336" y="292"/>
                  </a:lnTo>
                  <a:lnTo>
                    <a:pt x="336" y="294"/>
                  </a:lnTo>
                  <a:lnTo>
                    <a:pt x="336" y="298"/>
                  </a:lnTo>
                  <a:lnTo>
                    <a:pt x="337" y="300"/>
                  </a:lnTo>
                  <a:lnTo>
                    <a:pt x="337" y="303"/>
                  </a:lnTo>
                  <a:lnTo>
                    <a:pt x="337" y="306"/>
                  </a:lnTo>
                  <a:lnTo>
                    <a:pt x="337" y="309"/>
                  </a:lnTo>
                  <a:lnTo>
                    <a:pt x="338" y="311"/>
                  </a:lnTo>
                  <a:lnTo>
                    <a:pt x="338" y="315"/>
                  </a:lnTo>
                  <a:lnTo>
                    <a:pt x="338" y="317"/>
                  </a:lnTo>
                  <a:lnTo>
                    <a:pt x="338" y="320"/>
                  </a:lnTo>
                  <a:lnTo>
                    <a:pt x="339" y="323"/>
                  </a:lnTo>
                  <a:lnTo>
                    <a:pt x="339" y="326"/>
                  </a:lnTo>
                  <a:lnTo>
                    <a:pt x="339" y="328"/>
                  </a:lnTo>
                  <a:lnTo>
                    <a:pt x="339" y="332"/>
                  </a:lnTo>
                  <a:lnTo>
                    <a:pt x="340" y="334"/>
                  </a:lnTo>
                  <a:lnTo>
                    <a:pt x="340" y="338"/>
                  </a:lnTo>
                  <a:lnTo>
                    <a:pt x="340" y="340"/>
                  </a:lnTo>
                  <a:lnTo>
                    <a:pt x="340" y="343"/>
                  </a:lnTo>
                  <a:lnTo>
                    <a:pt x="341" y="345"/>
                  </a:lnTo>
                  <a:lnTo>
                    <a:pt x="341" y="347"/>
                  </a:lnTo>
                  <a:lnTo>
                    <a:pt x="341" y="348"/>
                  </a:lnTo>
                  <a:lnTo>
                    <a:pt x="343" y="349"/>
                  </a:lnTo>
                  <a:lnTo>
                    <a:pt x="344" y="349"/>
                  </a:lnTo>
                  <a:lnTo>
                    <a:pt x="346" y="350"/>
                  </a:lnTo>
                  <a:lnTo>
                    <a:pt x="347" y="351"/>
                  </a:lnTo>
                  <a:lnTo>
                    <a:pt x="348" y="352"/>
                  </a:lnTo>
                  <a:lnTo>
                    <a:pt x="349" y="352"/>
                  </a:lnTo>
                  <a:lnTo>
                    <a:pt x="349" y="353"/>
                  </a:lnTo>
                  <a:lnTo>
                    <a:pt x="349" y="355"/>
                  </a:lnTo>
                  <a:lnTo>
                    <a:pt x="348" y="358"/>
                  </a:lnTo>
                  <a:lnTo>
                    <a:pt x="348" y="360"/>
                  </a:lnTo>
                  <a:lnTo>
                    <a:pt x="347" y="364"/>
                  </a:lnTo>
                  <a:lnTo>
                    <a:pt x="347" y="366"/>
                  </a:lnTo>
                  <a:lnTo>
                    <a:pt x="346" y="369"/>
                  </a:lnTo>
                  <a:lnTo>
                    <a:pt x="346" y="373"/>
                  </a:lnTo>
                  <a:lnTo>
                    <a:pt x="345" y="375"/>
                  </a:lnTo>
                  <a:lnTo>
                    <a:pt x="345" y="378"/>
                  </a:lnTo>
                  <a:lnTo>
                    <a:pt x="340" y="378"/>
                  </a:lnTo>
                  <a:lnTo>
                    <a:pt x="336" y="378"/>
                  </a:lnTo>
                  <a:lnTo>
                    <a:pt x="333" y="378"/>
                  </a:lnTo>
                  <a:lnTo>
                    <a:pt x="332" y="378"/>
                  </a:lnTo>
                  <a:lnTo>
                    <a:pt x="330" y="378"/>
                  </a:lnTo>
                  <a:lnTo>
                    <a:pt x="328" y="378"/>
                  </a:lnTo>
                  <a:lnTo>
                    <a:pt x="323" y="378"/>
                  </a:lnTo>
                  <a:lnTo>
                    <a:pt x="321" y="378"/>
                  </a:lnTo>
                  <a:lnTo>
                    <a:pt x="319" y="378"/>
                  </a:lnTo>
                  <a:lnTo>
                    <a:pt x="314" y="378"/>
                  </a:lnTo>
                  <a:lnTo>
                    <a:pt x="310" y="378"/>
                  </a:lnTo>
                  <a:lnTo>
                    <a:pt x="305" y="378"/>
                  </a:lnTo>
                  <a:lnTo>
                    <a:pt x="301" y="378"/>
                  </a:lnTo>
                  <a:lnTo>
                    <a:pt x="295" y="378"/>
                  </a:lnTo>
                  <a:lnTo>
                    <a:pt x="290" y="378"/>
                  </a:lnTo>
                  <a:lnTo>
                    <a:pt x="285" y="378"/>
                  </a:lnTo>
                  <a:lnTo>
                    <a:pt x="280" y="378"/>
                  </a:lnTo>
                  <a:lnTo>
                    <a:pt x="274" y="378"/>
                  </a:lnTo>
                  <a:lnTo>
                    <a:pt x="270" y="378"/>
                  </a:lnTo>
                  <a:lnTo>
                    <a:pt x="265" y="378"/>
                  </a:lnTo>
                  <a:lnTo>
                    <a:pt x="261" y="378"/>
                  </a:lnTo>
                  <a:lnTo>
                    <a:pt x="256" y="378"/>
                  </a:lnTo>
                  <a:lnTo>
                    <a:pt x="252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5" y="378"/>
                  </a:lnTo>
                  <a:lnTo>
                    <a:pt x="243" y="378"/>
                  </a:lnTo>
                  <a:lnTo>
                    <a:pt x="240" y="378"/>
                  </a:lnTo>
                  <a:lnTo>
                    <a:pt x="236" y="378"/>
                  </a:lnTo>
                  <a:lnTo>
                    <a:pt x="235" y="378"/>
                  </a:lnTo>
                  <a:lnTo>
                    <a:pt x="230" y="378"/>
                  </a:lnTo>
                  <a:lnTo>
                    <a:pt x="230" y="376"/>
                  </a:lnTo>
                  <a:lnTo>
                    <a:pt x="230" y="374"/>
                  </a:lnTo>
                  <a:lnTo>
                    <a:pt x="230" y="373"/>
                  </a:lnTo>
                  <a:lnTo>
                    <a:pt x="229" y="373"/>
                  </a:lnTo>
                  <a:lnTo>
                    <a:pt x="228" y="375"/>
                  </a:lnTo>
                  <a:lnTo>
                    <a:pt x="227" y="376"/>
                  </a:lnTo>
                  <a:lnTo>
                    <a:pt x="227" y="377"/>
                  </a:lnTo>
                  <a:lnTo>
                    <a:pt x="228" y="378"/>
                  </a:lnTo>
                  <a:lnTo>
                    <a:pt x="228" y="381"/>
                  </a:lnTo>
                  <a:lnTo>
                    <a:pt x="220" y="381"/>
                  </a:lnTo>
                  <a:lnTo>
                    <a:pt x="219" y="381"/>
                  </a:lnTo>
                  <a:lnTo>
                    <a:pt x="219" y="382"/>
                  </a:lnTo>
                  <a:lnTo>
                    <a:pt x="216" y="383"/>
                  </a:lnTo>
                  <a:lnTo>
                    <a:pt x="215" y="383"/>
                  </a:lnTo>
                  <a:lnTo>
                    <a:pt x="212" y="383"/>
                  </a:lnTo>
                  <a:lnTo>
                    <a:pt x="209" y="383"/>
                  </a:lnTo>
                  <a:lnTo>
                    <a:pt x="207" y="383"/>
                  </a:lnTo>
                  <a:lnTo>
                    <a:pt x="206" y="383"/>
                  </a:lnTo>
                  <a:lnTo>
                    <a:pt x="205" y="382"/>
                  </a:lnTo>
                  <a:lnTo>
                    <a:pt x="204" y="382"/>
                  </a:lnTo>
                  <a:lnTo>
                    <a:pt x="202" y="381"/>
                  </a:lnTo>
                  <a:lnTo>
                    <a:pt x="201" y="381"/>
                  </a:lnTo>
                  <a:lnTo>
                    <a:pt x="199" y="381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5" y="381"/>
                  </a:lnTo>
                  <a:lnTo>
                    <a:pt x="194" y="381"/>
                  </a:lnTo>
                  <a:lnTo>
                    <a:pt x="193" y="381"/>
                  </a:lnTo>
                  <a:lnTo>
                    <a:pt x="191" y="381"/>
                  </a:lnTo>
                  <a:lnTo>
                    <a:pt x="189" y="381"/>
                  </a:lnTo>
                  <a:lnTo>
                    <a:pt x="188" y="381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8" y="384"/>
                  </a:lnTo>
                  <a:lnTo>
                    <a:pt x="187" y="385"/>
                  </a:lnTo>
                  <a:lnTo>
                    <a:pt x="186" y="385"/>
                  </a:lnTo>
                  <a:lnTo>
                    <a:pt x="186" y="386"/>
                  </a:lnTo>
                  <a:lnTo>
                    <a:pt x="186" y="387"/>
                  </a:lnTo>
                  <a:lnTo>
                    <a:pt x="185" y="387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91"/>
                  </a:lnTo>
                  <a:lnTo>
                    <a:pt x="182" y="390"/>
                  </a:lnTo>
                  <a:lnTo>
                    <a:pt x="181" y="389"/>
                  </a:lnTo>
                  <a:lnTo>
                    <a:pt x="180" y="386"/>
                  </a:lnTo>
                  <a:lnTo>
                    <a:pt x="179" y="386"/>
                  </a:lnTo>
                  <a:lnTo>
                    <a:pt x="172" y="381"/>
                  </a:lnTo>
                  <a:lnTo>
                    <a:pt x="171" y="380"/>
                  </a:lnTo>
                  <a:lnTo>
                    <a:pt x="169" y="376"/>
                  </a:lnTo>
                  <a:lnTo>
                    <a:pt x="168" y="375"/>
                  </a:lnTo>
                  <a:lnTo>
                    <a:pt x="166" y="375"/>
                  </a:lnTo>
                  <a:lnTo>
                    <a:pt x="165" y="374"/>
                  </a:lnTo>
                  <a:lnTo>
                    <a:pt x="165" y="375"/>
                  </a:lnTo>
                  <a:lnTo>
                    <a:pt x="165" y="376"/>
                  </a:lnTo>
                  <a:lnTo>
                    <a:pt x="164" y="376"/>
                  </a:lnTo>
                  <a:lnTo>
                    <a:pt x="163" y="376"/>
                  </a:lnTo>
                  <a:lnTo>
                    <a:pt x="162" y="377"/>
                  </a:lnTo>
                  <a:lnTo>
                    <a:pt x="162" y="378"/>
                  </a:lnTo>
                  <a:lnTo>
                    <a:pt x="161" y="378"/>
                  </a:lnTo>
                  <a:lnTo>
                    <a:pt x="160" y="377"/>
                  </a:lnTo>
                  <a:lnTo>
                    <a:pt x="159" y="377"/>
                  </a:lnTo>
                  <a:lnTo>
                    <a:pt x="159" y="378"/>
                  </a:lnTo>
                  <a:lnTo>
                    <a:pt x="159" y="380"/>
                  </a:lnTo>
                  <a:lnTo>
                    <a:pt x="157" y="381"/>
                  </a:lnTo>
                  <a:lnTo>
                    <a:pt x="157" y="383"/>
                  </a:lnTo>
                  <a:lnTo>
                    <a:pt x="156" y="385"/>
                  </a:lnTo>
                  <a:lnTo>
                    <a:pt x="156" y="387"/>
                  </a:lnTo>
                  <a:lnTo>
                    <a:pt x="155" y="389"/>
                  </a:lnTo>
                  <a:lnTo>
                    <a:pt x="155" y="390"/>
                  </a:lnTo>
                  <a:lnTo>
                    <a:pt x="155" y="391"/>
                  </a:lnTo>
                  <a:lnTo>
                    <a:pt x="155" y="392"/>
                  </a:lnTo>
                  <a:lnTo>
                    <a:pt x="155" y="393"/>
                  </a:lnTo>
                  <a:lnTo>
                    <a:pt x="156" y="393"/>
                  </a:lnTo>
                  <a:lnTo>
                    <a:pt x="156" y="394"/>
                  </a:lnTo>
                  <a:lnTo>
                    <a:pt x="156" y="395"/>
                  </a:lnTo>
                  <a:lnTo>
                    <a:pt x="156" y="397"/>
                  </a:lnTo>
                  <a:lnTo>
                    <a:pt x="156" y="398"/>
                  </a:lnTo>
                  <a:lnTo>
                    <a:pt x="155" y="398"/>
                  </a:lnTo>
                  <a:lnTo>
                    <a:pt x="155" y="399"/>
                  </a:lnTo>
                  <a:lnTo>
                    <a:pt x="154" y="399"/>
                  </a:lnTo>
                  <a:lnTo>
                    <a:pt x="154" y="400"/>
                  </a:lnTo>
                  <a:lnTo>
                    <a:pt x="153" y="400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1"/>
                  </a:lnTo>
                  <a:lnTo>
                    <a:pt x="149" y="402"/>
                  </a:lnTo>
                  <a:lnTo>
                    <a:pt x="148" y="402"/>
                  </a:lnTo>
                  <a:lnTo>
                    <a:pt x="147" y="401"/>
                  </a:lnTo>
                  <a:lnTo>
                    <a:pt x="146" y="401"/>
                  </a:lnTo>
                  <a:lnTo>
                    <a:pt x="145" y="401"/>
                  </a:lnTo>
                  <a:lnTo>
                    <a:pt x="144" y="401"/>
                  </a:lnTo>
                  <a:lnTo>
                    <a:pt x="143" y="401"/>
                  </a:lnTo>
                  <a:lnTo>
                    <a:pt x="142" y="400"/>
                  </a:lnTo>
                  <a:lnTo>
                    <a:pt x="139" y="399"/>
                  </a:lnTo>
                  <a:lnTo>
                    <a:pt x="138" y="398"/>
                  </a:lnTo>
                  <a:lnTo>
                    <a:pt x="137" y="397"/>
                  </a:lnTo>
                  <a:lnTo>
                    <a:pt x="137" y="394"/>
                  </a:lnTo>
                  <a:lnTo>
                    <a:pt x="136" y="393"/>
                  </a:lnTo>
                  <a:lnTo>
                    <a:pt x="135" y="393"/>
                  </a:lnTo>
                  <a:lnTo>
                    <a:pt x="132" y="392"/>
                  </a:lnTo>
                  <a:lnTo>
                    <a:pt x="132" y="391"/>
                  </a:lnTo>
                  <a:lnTo>
                    <a:pt x="131" y="391"/>
                  </a:lnTo>
                  <a:lnTo>
                    <a:pt x="130" y="391"/>
                  </a:lnTo>
                  <a:lnTo>
                    <a:pt x="129" y="391"/>
                  </a:lnTo>
                  <a:lnTo>
                    <a:pt x="129" y="390"/>
                  </a:lnTo>
                  <a:lnTo>
                    <a:pt x="128" y="390"/>
                  </a:lnTo>
                  <a:lnTo>
                    <a:pt x="128" y="389"/>
                  </a:lnTo>
                  <a:lnTo>
                    <a:pt x="128" y="387"/>
                  </a:lnTo>
                  <a:lnTo>
                    <a:pt x="127" y="387"/>
                  </a:lnTo>
                  <a:lnTo>
                    <a:pt x="126" y="387"/>
                  </a:lnTo>
                  <a:lnTo>
                    <a:pt x="124" y="387"/>
                  </a:lnTo>
                  <a:lnTo>
                    <a:pt x="124" y="386"/>
                  </a:lnTo>
                  <a:lnTo>
                    <a:pt x="126" y="386"/>
                  </a:lnTo>
                  <a:lnTo>
                    <a:pt x="126" y="385"/>
                  </a:lnTo>
                  <a:lnTo>
                    <a:pt x="126" y="384"/>
                  </a:lnTo>
                  <a:lnTo>
                    <a:pt x="123" y="383"/>
                  </a:lnTo>
                  <a:lnTo>
                    <a:pt x="123" y="382"/>
                  </a:lnTo>
                  <a:lnTo>
                    <a:pt x="123" y="381"/>
                  </a:lnTo>
                  <a:lnTo>
                    <a:pt x="122" y="380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8"/>
                  </a:lnTo>
                  <a:lnTo>
                    <a:pt x="120" y="380"/>
                  </a:lnTo>
                  <a:lnTo>
                    <a:pt x="119" y="380"/>
                  </a:lnTo>
                  <a:lnTo>
                    <a:pt x="119" y="378"/>
                  </a:lnTo>
                  <a:lnTo>
                    <a:pt x="118" y="378"/>
                  </a:lnTo>
                  <a:lnTo>
                    <a:pt x="119" y="377"/>
                  </a:lnTo>
                  <a:lnTo>
                    <a:pt x="118" y="376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5"/>
                  </a:lnTo>
                  <a:lnTo>
                    <a:pt x="114" y="375"/>
                  </a:lnTo>
                  <a:lnTo>
                    <a:pt x="113" y="374"/>
                  </a:lnTo>
                  <a:lnTo>
                    <a:pt x="114" y="373"/>
                  </a:lnTo>
                  <a:lnTo>
                    <a:pt x="114" y="372"/>
                  </a:lnTo>
                  <a:lnTo>
                    <a:pt x="113" y="372"/>
                  </a:lnTo>
                  <a:lnTo>
                    <a:pt x="113" y="370"/>
                  </a:lnTo>
                  <a:lnTo>
                    <a:pt x="112" y="370"/>
                  </a:lnTo>
                  <a:lnTo>
                    <a:pt x="112" y="369"/>
                  </a:lnTo>
                  <a:lnTo>
                    <a:pt x="113" y="369"/>
                  </a:lnTo>
                  <a:lnTo>
                    <a:pt x="113" y="368"/>
                  </a:lnTo>
                  <a:lnTo>
                    <a:pt x="112" y="368"/>
                  </a:lnTo>
                  <a:lnTo>
                    <a:pt x="112" y="367"/>
                  </a:lnTo>
                  <a:lnTo>
                    <a:pt x="112" y="366"/>
                  </a:lnTo>
                  <a:lnTo>
                    <a:pt x="111" y="365"/>
                  </a:lnTo>
                  <a:lnTo>
                    <a:pt x="110" y="364"/>
                  </a:lnTo>
                  <a:lnTo>
                    <a:pt x="110" y="363"/>
                  </a:lnTo>
                  <a:lnTo>
                    <a:pt x="110" y="361"/>
                  </a:lnTo>
                  <a:lnTo>
                    <a:pt x="109" y="361"/>
                  </a:lnTo>
                  <a:lnTo>
                    <a:pt x="109" y="360"/>
                  </a:lnTo>
                  <a:lnTo>
                    <a:pt x="107" y="360"/>
                  </a:lnTo>
                  <a:lnTo>
                    <a:pt x="106" y="360"/>
                  </a:lnTo>
                  <a:lnTo>
                    <a:pt x="106" y="359"/>
                  </a:lnTo>
                  <a:lnTo>
                    <a:pt x="106" y="358"/>
                  </a:lnTo>
                  <a:lnTo>
                    <a:pt x="105" y="359"/>
                  </a:lnTo>
                  <a:lnTo>
                    <a:pt x="104" y="359"/>
                  </a:lnTo>
                  <a:lnTo>
                    <a:pt x="103" y="359"/>
                  </a:lnTo>
                  <a:lnTo>
                    <a:pt x="102" y="359"/>
                  </a:lnTo>
                  <a:lnTo>
                    <a:pt x="101" y="360"/>
                  </a:lnTo>
                  <a:lnTo>
                    <a:pt x="101" y="359"/>
                  </a:lnTo>
                  <a:lnTo>
                    <a:pt x="99" y="359"/>
                  </a:lnTo>
                  <a:lnTo>
                    <a:pt x="99" y="358"/>
                  </a:lnTo>
                  <a:lnTo>
                    <a:pt x="99" y="357"/>
                  </a:lnTo>
                  <a:lnTo>
                    <a:pt x="98" y="358"/>
                  </a:lnTo>
                  <a:lnTo>
                    <a:pt x="98" y="359"/>
                  </a:lnTo>
                  <a:lnTo>
                    <a:pt x="97" y="359"/>
                  </a:lnTo>
                  <a:lnTo>
                    <a:pt x="96" y="359"/>
                  </a:lnTo>
                  <a:lnTo>
                    <a:pt x="95" y="359"/>
                  </a:lnTo>
                  <a:lnTo>
                    <a:pt x="95" y="358"/>
                  </a:lnTo>
                  <a:lnTo>
                    <a:pt x="95" y="357"/>
                  </a:lnTo>
                  <a:lnTo>
                    <a:pt x="94" y="357"/>
                  </a:lnTo>
                  <a:lnTo>
                    <a:pt x="93" y="357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3" y="355"/>
                  </a:lnTo>
                  <a:lnTo>
                    <a:pt x="92" y="355"/>
                  </a:lnTo>
                  <a:lnTo>
                    <a:pt x="92" y="353"/>
                  </a:lnTo>
                  <a:lnTo>
                    <a:pt x="92" y="352"/>
                  </a:lnTo>
                  <a:lnTo>
                    <a:pt x="90" y="352"/>
                  </a:lnTo>
                  <a:lnTo>
                    <a:pt x="90" y="351"/>
                  </a:lnTo>
                  <a:lnTo>
                    <a:pt x="89" y="351"/>
                  </a:lnTo>
                  <a:lnTo>
                    <a:pt x="87" y="349"/>
                  </a:lnTo>
                  <a:lnTo>
                    <a:pt x="86" y="348"/>
                  </a:lnTo>
                  <a:lnTo>
                    <a:pt x="85" y="348"/>
                  </a:lnTo>
                  <a:lnTo>
                    <a:pt x="85" y="347"/>
                  </a:lnTo>
                  <a:lnTo>
                    <a:pt x="84" y="347"/>
                  </a:lnTo>
                  <a:lnTo>
                    <a:pt x="82" y="345"/>
                  </a:lnTo>
                  <a:lnTo>
                    <a:pt x="81" y="345"/>
                  </a:lnTo>
                  <a:lnTo>
                    <a:pt x="81" y="344"/>
                  </a:lnTo>
                  <a:lnTo>
                    <a:pt x="81" y="343"/>
                  </a:lnTo>
                  <a:lnTo>
                    <a:pt x="79" y="343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6" y="343"/>
                  </a:lnTo>
                  <a:lnTo>
                    <a:pt x="74" y="343"/>
                  </a:lnTo>
                  <a:lnTo>
                    <a:pt x="73" y="343"/>
                  </a:lnTo>
                  <a:lnTo>
                    <a:pt x="72" y="343"/>
                  </a:lnTo>
                  <a:lnTo>
                    <a:pt x="71" y="343"/>
                  </a:lnTo>
                  <a:lnTo>
                    <a:pt x="70" y="343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3" y="342"/>
                  </a:lnTo>
                  <a:lnTo>
                    <a:pt x="62" y="342"/>
                  </a:lnTo>
                  <a:lnTo>
                    <a:pt x="61" y="342"/>
                  </a:lnTo>
                  <a:lnTo>
                    <a:pt x="61" y="343"/>
                  </a:lnTo>
                  <a:lnTo>
                    <a:pt x="60" y="343"/>
                  </a:lnTo>
                  <a:lnTo>
                    <a:pt x="59" y="343"/>
                  </a:lnTo>
                  <a:lnTo>
                    <a:pt x="59" y="342"/>
                  </a:lnTo>
                  <a:lnTo>
                    <a:pt x="57" y="342"/>
                  </a:lnTo>
                  <a:lnTo>
                    <a:pt x="57" y="343"/>
                  </a:lnTo>
                  <a:lnTo>
                    <a:pt x="59" y="344"/>
                  </a:lnTo>
                  <a:lnTo>
                    <a:pt x="57" y="345"/>
                  </a:lnTo>
                  <a:lnTo>
                    <a:pt x="54" y="345"/>
                  </a:lnTo>
                  <a:lnTo>
                    <a:pt x="53" y="345"/>
                  </a:lnTo>
                  <a:lnTo>
                    <a:pt x="52" y="345"/>
                  </a:lnTo>
                  <a:lnTo>
                    <a:pt x="51" y="345"/>
                  </a:lnTo>
                  <a:lnTo>
                    <a:pt x="50" y="347"/>
                  </a:lnTo>
                  <a:lnTo>
                    <a:pt x="48" y="347"/>
                  </a:lnTo>
                  <a:lnTo>
                    <a:pt x="48" y="345"/>
                  </a:lnTo>
                  <a:lnTo>
                    <a:pt x="47" y="345"/>
                  </a:lnTo>
                  <a:lnTo>
                    <a:pt x="46" y="345"/>
                  </a:lnTo>
                  <a:lnTo>
                    <a:pt x="46" y="347"/>
                  </a:lnTo>
                  <a:lnTo>
                    <a:pt x="45" y="348"/>
                  </a:lnTo>
                  <a:lnTo>
                    <a:pt x="44" y="347"/>
                  </a:lnTo>
                  <a:lnTo>
                    <a:pt x="43" y="347"/>
                  </a:lnTo>
                  <a:lnTo>
                    <a:pt x="43" y="348"/>
                  </a:lnTo>
                  <a:lnTo>
                    <a:pt x="42" y="348"/>
                  </a:lnTo>
                  <a:lnTo>
                    <a:pt x="40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7" y="348"/>
                  </a:lnTo>
                  <a:lnTo>
                    <a:pt x="36" y="348"/>
                  </a:lnTo>
                  <a:lnTo>
                    <a:pt x="35" y="347"/>
                  </a:lnTo>
                  <a:lnTo>
                    <a:pt x="34" y="347"/>
                  </a:lnTo>
                  <a:lnTo>
                    <a:pt x="32" y="348"/>
                  </a:lnTo>
                  <a:lnTo>
                    <a:pt x="31" y="348"/>
                  </a:lnTo>
                  <a:lnTo>
                    <a:pt x="30" y="348"/>
                  </a:lnTo>
                  <a:lnTo>
                    <a:pt x="29" y="348"/>
                  </a:lnTo>
                  <a:lnTo>
                    <a:pt x="29" y="347"/>
                  </a:lnTo>
                  <a:lnTo>
                    <a:pt x="28" y="347"/>
                  </a:lnTo>
                  <a:lnTo>
                    <a:pt x="28" y="345"/>
                  </a:lnTo>
                  <a:lnTo>
                    <a:pt x="27" y="347"/>
                  </a:lnTo>
                  <a:lnTo>
                    <a:pt x="26" y="347"/>
                  </a:lnTo>
                  <a:lnTo>
                    <a:pt x="25" y="347"/>
                  </a:lnTo>
                  <a:lnTo>
                    <a:pt x="23" y="347"/>
                  </a:lnTo>
                  <a:lnTo>
                    <a:pt x="22" y="348"/>
                  </a:lnTo>
                  <a:lnTo>
                    <a:pt x="21" y="349"/>
                  </a:lnTo>
                  <a:lnTo>
                    <a:pt x="21" y="350"/>
                  </a:lnTo>
                  <a:lnTo>
                    <a:pt x="20" y="356"/>
                  </a:lnTo>
                  <a:lnTo>
                    <a:pt x="19" y="357"/>
                  </a:lnTo>
                  <a:lnTo>
                    <a:pt x="18" y="357"/>
                  </a:lnTo>
                  <a:lnTo>
                    <a:pt x="18" y="358"/>
                  </a:lnTo>
                  <a:lnTo>
                    <a:pt x="18" y="360"/>
                  </a:lnTo>
                  <a:lnTo>
                    <a:pt x="17" y="361"/>
                  </a:lnTo>
                  <a:lnTo>
                    <a:pt x="17" y="363"/>
                  </a:lnTo>
                  <a:lnTo>
                    <a:pt x="17" y="366"/>
                  </a:lnTo>
                  <a:lnTo>
                    <a:pt x="15" y="368"/>
                  </a:lnTo>
                  <a:lnTo>
                    <a:pt x="15" y="369"/>
                  </a:lnTo>
                  <a:lnTo>
                    <a:pt x="15" y="364"/>
                  </a:lnTo>
                  <a:lnTo>
                    <a:pt x="15" y="361"/>
                  </a:lnTo>
                  <a:lnTo>
                    <a:pt x="15" y="355"/>
                  </a:lnTo>
                  <a:lnTo>
                    <a:pt x="15" y="353"/>
                  </a:lnTo>
                  <a:lnTo>
                    <a:pt x="15" y="352"/>
                  </a:lnTo>
                  <a:lnTo>
                    <a:pt x="17" y="351"/>
                  </a:lnTo>
                  <a:lnTo>
                    <a:pt x="17" y="349"/>
                  </a:lnTo>
                  <a:lnTo>
                    <a:pt x="18" y="348"/>
                  </a:lnTo>
                  <a:lnTo>
                    <a:pt x="18" y="344"/>
                  </a:lnTo>
                  <a:lnTo>
                    <a:pt x="18" y="343"/>
                  </a:lnTo>
                  <a:lnTo>
                    <a:pt x="20" y="338"/>
                  </a:lnTo>
                  <a:lnTo>
                    <a:pt x="21" y="336"/>
                  </a:lnTo>
                  <a:lnTo>
                    <a:pt x="21" y="334"/>
                  </a:lnTo>
                  <a:lnTo>
                    <a:pt x="21" y="333"/>
                  </a:lnTo>
                  <a:lnTo>
                    <a:pt x="23" y="331"/>
                  </a:lnTo>
                  <a:lnTo>
                    <a:pt x="26" y="325"/>
                  </a:lnTo>
                  <a:lnTo>
                    <a:pt x="26" y="324"/>
                  </a:lnTo>
                  <a:lnTo>
                    <a:pt x="29" y="315"/>
                  </a:lnTo>
                  <a:lnTo>
                    <a:pt x="30" y="311"/>
                  </a:lnTo>
                  <a:lnTo>
                    <a:pt x="30" y="307"/>
                  </a:lnTo>
                  <a:lnTo>
                    <a:pt x="30" y="302"/>
                  </a:lnTo>
                  <a:lnTo>
                    <a:pt x="30" y="297"/>
                  </a:lnTo>
                  <a:lnTo>
                    <a:pt x="29" y="285"/>
                  </a:lnTo>
                  <a:lnTo>
                    <a:pt x="29" y="284"/>
                  </a:lnTo>
                  <a:lnTo>
                    <a:pt x="28" y="281"/>
                  </a:lnTo>
                  <a:lnTo>
                    <a:pt x="27" y="277"/>
                  </a:lnTo>
                  <a:lnTo>
                    <a:pt x="26" y="276"/>
                  </a:lnTo>
                  <a:lnTo>
                    <a:pt x="27" y="275"/>
                  </a:lnTo>
                  <a:lnTo>
                    <a:pt x="27" y="274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7"/>
                  </a:lnTo>
                  <a:lnTo>
                    <a:pt x="23" y="265"/>
                  </a:lnTo>
                  <a:lnTo>
                    <a:pt x="21" y="263"/>
                  </a:lnTo>
                  <a:lnTo>
                    <a:pt x="20" y="263"/>
                  </a:lnTo>
                  <a:lnTo>
                    <a:pt x="19" y="261"/>
                  </a:lnTo>
                  <a:lnTo>
                    <a:pt x="18" y="261"/>
                  </a:lnTo>
                  <a:lnTo>
                    <a:pt x="18" y="260"/>
                  </a:lnTo>
                  <a:lnTo>
                    <a:pt x="17" y="259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7"/>
                  </a:lnTo>
                  <a:lnTo>
                    <a:pt x="18" y="257"/>
                  </a:lnTo>
                  <a:lnTo>
                    <a:pt x="19" y="257"/>
                  </a:lnTo>
                  <a:lnTo>
                    <a:pt x="21" y="256"/>
                  </a:lnTo>
                  <a:lnTo>
                    <a:pt x="22" y="255"/>
                  </a:lnTo>
                  <a:lnTo>
                    <a:pt x="22" y="253"/>
                  </a:lnTo>
                  <a:lnTo>
                    <a:pt x="23" y="252"/>
                  </a:lnTo>
                  <a:lnTo>
                    <a:pt x="22" y="252"/>
                  </a:lnTo>
                  <a:lnTo>
                    <a:pt x="20" y="253"/>
                  </a:lnTo>
                  <a:lnTo>
                    <a:pt x="20" y="255"/>
                  </a:lnTo>
                  <a:lnTo>
                    <a:pt x="21" y="252"/>
                  </a:lnTo>
                  <a:lnTo>
                    <a:pt x="20" y="252"/>
                  </a:lnTo>
                  <a:lnTo>
                    <a:pt x="19" y="253"/>
                  </a:lnTo>
                  <a:lnTo>
                    <a:pt x="19" y="255"/>
                  </a:lnTo>
                  <a:lnTo>
                    <a:pt x="19" y="256"/>
                  </a:lnTo>
                  <a:lnTo>
                    <a:pt x="18" y="256"/>
                  </a:lnTo>
                  <a:lnTo>
                    <a:pt x="18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1"/>
                  </a:lnTo>
                  <a:lnTo>
                    <a:pt x="22" y="247"/>
                  </a:lnTo>
                  <a:lnTo>
                    <a:pt x="23" y="247"/>
                  </a:lnTo>
                  <a:lnTo>
                    <a:pt x="23" y="246"/>
                  </a:lnTo>
                  <a:lnTo>
                    <a:pt x="23" y="244"/>
                  </a:lnTo>
                  <a:lnTo>
                    <a:pt x="25" y="244"/>
                  </a:lnTo>
                  <a:lnTo>
                    <a:pt x="25" y="243"/>
                  </a:lnTo>
                  <a:lnTo>
                    <a:pt x="23" y="243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5" y="241"/>
                  </a:lnTo>
                  <a:lnTo>
                    <a:pt x="23" y="241"/>
                  </a:lnTo>
                  <a:lnTo>
                    <a:pt x="23" y="240"/>
                  </a:lnTo>
                  <a:lnTo>
                    <a:pt x="23" y="241"/>
                  </a:lnTo>
                  <a:lnTo>
                    <a:pt x="22" y="241"/>
                  </a:lnTo>
                  <a:lnTo>
                    <a:pt x="22" y="242"/>
                  </a:lnTo>
                  <a:lnTo>
                    <a:pt x="22" y="241"/>
                  </a:lnTo>
                  <a:lnTo>
                    <a:pt x="22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5" y="236"/>
                  </a:lnTo>
                  <a:lnTo>
                    <a:pt x="25" y="235"/>
                  </a:lnTo>
                  <a:lnTo>
                    <a:pt x="23" y="234"/>
                  </a:lnTo>
                  <a:lnTo>
                    <a:pt x="23" y="233"/>
                  </a:lnTo>
                  <a:lnTo>
                    <a:pt x="25" y="233"/>
                  </a:lnTo>
                  <a:lnTo>
                    <a:pt x="25" y="232"/>
                  </a:lnTo>
                  <a:lnTo>
                    <a:pt x="26" y="232"/>
                  </a:lnTo>
                  <a:lnTo>
                    <a:pt x="26" y="231"/>
                  </a:lnTo>
                  <a:lnTo>
                    <a:pt x="26" y="230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3" y="227"/>
                  </a:lnTo>
                  <a:lnTo>
                    <a:pt x="22" y="227"/>
                  </a:lnTo>
                  <a:lnTo>
                    <a:pt x="22" y="225"/>
                  </a:lnTo>
                  <a:lnTo>
                    <a:pt x="21" y="225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0" y="219"/>
                  </a:lnTo>
                  <a:lnTo>
                    <a:pt x="19" y="219"/>
                  </a:lnTo>
                  <a:lnTo>
                    <a:pt x="19" y="218"/>
                  </a:lnTo>
                  <a:lnTo>
                    <a:pt x="19" y="217"/>
                  </a:lnTo>
                  <a:lnTo>
                    <a:pt x="18" y="217"/>
                  </a:lnTo>
                  <a:lnTo>
                    <a:pt x="19" y="216"/>
                  </a:lnTo>
                  <a:lnTo>
                    <a:pt x="18" y="216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5" y="214"/>
                  </a:lnTo>
                  <a:lnTo>
                    <a:pt x="15" y="216"/>
                  </a:lnTo>
                  <a:lnTo>
                    <a:pt x="15" y="218"/>
                  </a:lnTo>
                  <a:lnTo>
                    <a:pt x="15" y="219"/>
                  </a:lnTo>
                  <a:lnTo>
                    <a:pt x="14" y="219"/>
                  </a:lnTo>
                  <a:lnTo>
                    <a:pt x="13" y="218"/>
                  </a:lnTo>
                  <a:lnTo>
                    <a:pt x="13" y="217"/>
                  </a:lnTo>
                  <a:lnTo>
                    <a:pt x="12" y="217"/>
                  </a:lnTo>
                  <a:lnTo>
                    <a:pt x="12" y="216"/>
                  </a:lnTo>
                  <a:lnTo>
                    <a:pt x="11" y="216"/>
                  </a:lnTo>
                  <a:lnTo>
                    <a:pt x="12" y="216"/>
                  </a:lnTo>
                  <a:lnTo>
                    <a:pt x="12" y="215"/>
                  </a:lnTo>
                  <a:lnTo>
                    <a:pt x="11" y="215"/>
                  </a:lnTo>
                  <a:lnTo>
                    <a:pt x="11" y="214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9" y="210"/>
                  </a:lnTo>
                  <a:lnTo>
                    <a:pt x="9" y="209"/>
                  </a:lnTo>
                  <a:lnTo>
                    <a:pt x="9" y="208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7" y="206"/>
                  </a:lnTo>
                  <a:lnTo>
                    <a:pt x="6" y="206"/>
                  </a:lnTo>
                  <a:lnTo>
                    <a:pt x="6" y="205"/>
                  </a:lnTo>
                  <a:lnTo>
                    <a:pt x="5" y="204"/>
                  </a:lnTo>
                  <a:lnTo>
                    <a:pt x="5" y="202"/>
                  </a:lnTo>
                  <a:lnTo>
                    <a:pt x="4" y="201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3" y="202"/>
                  </a:lnTo>
                  <a:lnTo>
                    <a:pt x="2" y="205"/>
                  </a:lnTo>
                  <a:lnTo>
                    <a:pt x="1" y="205"/>
                  </a:lnTo>
                  <a:lnTo>
                    <a:pt x="1" y="206"/>
                  </a:lnTo>
                  <a:lnTo>
                    <a:pt x="2" y="205"/>
                  </a:lnTo>
                  <a:lnTo>
                    <a:pt x="2" y="206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1" y="209"/>
                  </a:lnTo>
                  <a:lnTo>
                    <a:pt x="1" y="210"/>
                  </a:lnTo>
                  <a:lnTo>
                    <a:pt x="1" y="213"/>
                  </a:lnTo>
                  <a:lnTo>
                    <a:pt x="0" y="213"/>
                  </a:lnTo>
                  <a:lnTo>
                    <a:pt x="0" y="214"/>
                  </a:lnTo>
                  <a:lnTo>
                    <a:pt x="0" y="209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2" y="201"/>
                  </a:lnTo>
                  <a:lnTo>
                    <a:pt x="2" y="198"/>
                  </a:lnTo>
                  <a:lnTo>
                    <a:pt x="3" y="196"/>
                  </a:lnTo>
                  <a:lnTo>
                    <a:pt x="6" y="196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7" y="196"/>
                  </a:lnTo>
                  <a:lnTo>
                    <a:pt x="23" y="196"/>
                  </a:lnTo>
                  <a:lnTo>
                    <a:pt x="31" y="196"/>
                  </a:lnTo>
                  <a:lnTo>
                    <a:pt x="40" y="196"/>
                  </a:lnTo>
                  <a:lnTo>
                    <a:pt x="51" y="196"/>
                  </a:lnTo>
                  <a:lnTo>
                    <a:pt x="61" y="196"/>
                  </a:lnTo>
                  <a:lnTo>
                    <a:pt x="71" y="196"/>
                  </a:lnTo>
                  <a:lnTo>
                    <a:pt x="81" y="196"/>
                  </a:lnTo>
                  <a:lnTo>
                    <a:pt x="82" y="196"/>
                  </a:lnTo>
                  <a:lnTo>
                    <a:pt x="90" y="196"/>
                  </a:lnTo>
                  <a:lnTo>
                    <a:pt x="99" y="196"/>
                  </a:lnTo>
                  <a:lnTo>
                    <a:pt x="106" y="196"/>
                  </a:lnTo>
                  <a:lnTo>
                    <a:pt x="111" y="196"/>
                  </a:lnTo>
                  <a:lnTo>
                    <a:pt x="115" y="196"/>
                  </a:lnTo>
                  <a:lnTo>
                    <a:pt x="117" y="196"/>
                  </a:lnTo>
                  <a:lnTo>
                    <a:pt x="120" y="196"/>
                  </a:lnTo>
                  <a:lnTo>
                    <a:pt x="120" y="190"/>
                  </a:lnTo>
                  <a:lnTo>
                    <a:pt x="120" y="188"/>
                  </a:lnTo>
                  <a:lnTo>
                    <a:pt x="119" y="174"/>
                  </a:lnTo>
                  <a:lnTo>
                    <a:pt x="119" y="166"/>
                  </a:lnTo>
                  <a:lnTo>
                    <a:pt x="118" y="158"/>
                  </a:lnTo>
                  <a:lnTo>
                    <a:pt x="118" y="156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7" y="147"/>
                  </a:lnTo>
                  <a:lnTo>
                    <a:pt x="118" y="146"/>
                  </a:lnTo>
                  <a:lnTo>
                    <a:pt x="120" y="141"/>
                  </a:lnTo>
                  <a:lnTo>
                    <a:pt x="123" y="139"/>
                  </a:lnTo>
                  <a:lnTo>
                    <a:pt x="127" y="137"/>
                  </a:lnTo>
                  <a:lnTo>
                    <a:pt x="130" y="134"/>
                  </a:lnTo>
                  <a:lnTo>
                    <a:pt x="132" y="132"/>
                  </a:lnTo>
                  <a:lnTo>
                    <a:pt x="135" y="132"/>
                  </a:lnTo>
                  <a:lnTo>
                    <a:pt x="139" y="131"/>
                  </a:lnTo>
                  <a:lnTo>
                    <a:pt x="140" y="131"/>
                  </a:lnTo>
                  <a:lnTo>
                    <a:pt x="147" y="127"/>
                  </a:lnTo>
                  <a:lnTo>
                    <a:pt x="149" y="126"/>
                  </a:lnTo>
                  <a:lnTo>
                    <a:pt x="151" y="126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51" y="121"/>
                  </a:lnTo>
                  <a:lnTo>
                    <a:pt x="151" y="117"/>
                  </a:lnTo>
                  <a:lnTo>
                    <a:pt x="151" y="115"/>
                  </a:lnTo>
                  <a:lnTo>
                    <a:pt x="151" y="113"/>
                  </a:lnTo>
                  <a:lnTo>
                    <a:pt x="151" y="110"/>
                  </a:lnTo>
                  <a:lnTo>
                    <a:pt x="151" y="108"/>
                  </a:lnTo>
                  <a:lnTo>
                    <a:pt x="151" y="106"/>
                  </a:lnTo>
                  <a:lnTo>
                    <a:pt x="151" y="102"/>
                  </a:lnTo>
                  <a:lnTo>
                    <a:pt x="151" y="100"/>
                  </a:lnTo>
                  <a:lnTo>
                    <a:pt x="151" y="98"/>
                  </a:lnTo>
                  <a:lnTo>
                    <a:pt x="151" y="96"/>
                  </a:lnTo>
                  <a:lnTo>
                    <a:pt x="151" y="93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1"/>
                  </a:lnTo>
                  <a:lnTo>
                    <a:pt x="151" y="77"/>
                  </a:lnTo>
                  <a:lnTo>
                    <a:pt x="151" y="75"/>
                  </a:lnTo>
                  <a:lnTo>
                    <a:pt x="151" y="73"/>
                  </a:lnTo>
                  <a:lnTo>
                    <a:pt x="151" y="71"/>
                  </a:lnTo>
                  <a:lnTo>
                    <a:pt x="151" y="68"/>
                  </a:lnTo>
                  <a:lnTo>
                    <a:pt x="151" y="66"/>
                  </a:lnTo>
                  <a:lnTo>
                    <a:pt x="151" y="63"/>
                  </a:lnTo>
                  <a:lnTo>
                    <a:pt x="151" y="60"/>
                  </a:lnTo>
                  <a:lnTo>
                    <a:pt x="151" y="58"/>
                  </a:lnTo>
                  <a:lnTo>
                    <a:pt x="151" y="56"/>
                  </a:lnTo>
                  <a:lnTo>
                    <a:pt x="151" y="54"/>
                  </a:lnTo>
                  <a:lnTo>
                    <a:pt x="151" y="50"/>
                  </a:lnTo>
                  <a:lnTo>
                    <a:pt x="151" y="48"/>
                  </a:lnTo>
                  <a:lnTo>
                    <a:pt x="151" y="46"/>
                  </a:lnTo>
                  <a:lnTo>
                    <a:pt x="151" y="43"/>
                  </a:lnTo>
                  <a:lnTo>
                    <a:pt x="153" y="43"/>
                  </a:lnTo>
                  <a:lnTo>
                    <a:pt x="156" y="43"/>
                  </a:lnTo>
                  <a:lnTo>
                    <a:pt x="160" y="43"/>
                  </a:lnTo>
                  <a:lnTo>
                    <a:pt x="162" y="43"/>
                  </a:lnTo>
                  <a:lnTo>
                    <a:pt x="165" y="43"/>
                  </a:lnTo>
                  <a:lnTo>
                    <a:pt x="169" y="43"/>
                  </a:lnTo>
                  <a:lnTo>
                    <a:pt x="171" y="43"/>
                  </a:lnTo>
                  <a:lnTo>
                    <a:pt x="174" y="43"/>
                  </a:lnTo>
                  <a:lnTo>
                    <a:pt x="178" y="43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7" y="43"/>
                  </a:lnTo>
                  <a:lnTo>
                    <a:pt x="189" y="43"/>
                  </a:lnTo>
                  <a:lnTo>
                    <a:pt x="193" y="43"/>
                  </a:lnTo>
                  <a:lnTo>
                    <a:pt x="196" y="43"/>
                  </a:lnTo>
                  <a:lnTo>
                    <a:pt x="198" y="43"/>
                  </a:lnTo>
                  <a:lnTo>
                    <a:pt x="202" y="43"/>
                  </a:lnTo>
                  <a:lnTo>
                    <a:pt x="204" y="43"/>
                  </a:lnTo>
                  <a:lnTo>
                    <a:pt x="207" y="43"/>
                  </a:lnTo>
                  <a:lnTo>
                    <a:pt x="211" y="43"/>
                  </a:lnTo>
                  <a:lnTo>
                    <a:pt x="21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2" y="43"/>
                  </a:lnTo>
                  <a:lnTo>
                    <a:pt x="226" y="43"/>
                  </a:lnTo>
                  <a:lnTo>
                    <a:pt x="229" y="43"/>
                  </a:lnTo>
                  <a:lnTo>
                    <a:pt x="231" y="43"/>
                  </a:lnTo>
                  <a:lnTo>
                    <a:pt x="235" y="43"/>
                  </a:lnTo>
                  <a:lnTo>
                    <a:pt x="238" y="43"/>
                  </a:lnTo>
                  <a:lnTo>
                    <a:pt x="240" y="43"/>
                  </a:lnTo>
                  <a:lnTo>
                    <a:pt x="244" y="43"/>
                  </a:lnTo>
                  <a:lnTo>
                    <a:pt x="247" y="43"/>
                  </a:lnTo>
                  <a:lnTo>
                    <a:pt x="249" y="43"/>
                  </a:lnTo>
                  <a:lnTo>
                    <a:pt x="249" y="42"/>
                  </a:lnTo>
                  <a:lnTo>
                    <a:pt x="249" y="41"/>
                  </a:lnTo>
                  <a:lnTo>
                    <a:pt x="249" y="40"/>
                  </a:lnTo>
                  <a:lnTo>
                    <a:pt x="249" y="39"/>
                  </a:lnTo>
                  <a:lnTo>
                    <a:pt x="249" y="37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8"/>
                  </a:lnTo>
                  <a:lnTo>
                    <a:pt x="249" y="24"/>
                  </a:lnTo>
                  <a:lnTo>
                    <a:pt x="249" y="21"/>
                  </a:lnTo>
                  <a:lnTo>
                    <a:pt x="249" y="16"/>
                  </a:lnTo>
                  <a:lnTo>
                    <a:pt x="249" y="13"/>
                  </a:lnTo>
                  <a:lnTo>
                    <a:pt x="249" y="9"/>
                  </a:lnTo>
                  <a:lnTo>
                    <a:pt x="249" y="6"/>
                  </a:lnTo>
                  <a:lnTo>
                    <a:pt x="249" y="4"/>
                  </a:lnTo>
                  <a:lnTo>
                    <a:pt x="249" y="1"/>
                  </a:lnTo>
                  <a:lnTo>
                    <a:pt x="249" y="0"/>
                  </a:lnTo>
                  <a:close/>
                  <a:moveTo>
                    <a:pt x="20" y="243"/>
                  </a:moveTo>
                  <a:lnTo>
                    <a:pt x="21" y="242"/>
                  </a:lnTo>
                  <a:lnTo>
                    <a:pt x="20" y="247"/>
                  </a:lnTo>
                  <a:lnTo>
                    <a:pt x="20" y="249"/>
                  </a:lnTo>
                  <a:lnTo>
                    <a:pt x="19" y="250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7"/>
                  </a:lnTo>
                  <a:lnTo>
                    <a:pt x="19" y="246"/>
                  </a:lnTo>
                  <a:lnTo>
                    <a:pt x="19" y="244"/>
                  </a:lnTo>
                  <a:lnTo>
                    <a:pt x="19" y="243"/>
                  </a:lnTo>
                  <a:lnTo>
                    <a:pt x="20" y="243"/>
                  </a:lnTo>
                  <a:close/>
                  <a:moveTo>
                    <a:pt x="22" y="247"/>
                  </a:moveTo>
                  <a:lnTo>
                    <a:pt x="21" y="248"/>
                  </a:lnTo>
                  <a:lnTo>
                    <a:pt x="21" y="249"/>
                  </a:lnTo>
                  <a:lnTo>
                    <a:pt x="20" y="250"/>
                  </a:lnTo>
                  <a:lnTo>
                    <a:pt x="21" y="248"/>
                  </a:lnTo>
                  <a:lnTo>
                    <a:pt x="22" y="247"/>
                  </a:lnTo>
                  <a:close/>
                  <a:moveTo>
                    <a:pt x="17" y="247"/>
                  </a:moveTo>
                  <a:lnTo>
                    <a:pt x="18" y="247"/>
                  </a:lnTo>
                  <a:lnTo>
                    <a:pt x="17" y="248"/>
                  </a:lnTo>
                  <a:lnTo>
                    <a:pt x="17" y="247"/>
                  </a:lnTo>
                  <a:close/>
                  <a:moveTo>
                    <a:pt x="18" y="218"/>
                  </a:moveTo>
                  <a:lnTo>
                    <a:pt x="18" y="219"/>
                  </a:lnTo>
                  <a:lnTo>
                    <a:pt x="18" y="21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8">
              <a:extLst>
                <a:ext uri="{FF2B5EF4-FFF2-40B4-BE49-F238E27FC236}">
                  <a16:creationId xmlns:a16="http://schemas.microsoft.com/office/drawing/2014/main" id="{DF392AD2-AC3B-EB30-3708-0963771499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6773" y="2866428"/>
              <a:ext cx="136838" cy="334335"/>
            </a:xfrm>
            <a:custGeom>
              <a:avLst/>
              <a:gdLst>
                <a:gd name="T0" fmla="*/ 55 w 97"/>
                <a:gd name="T1" fmla="*/ 77 h 237"/>
                <a:gd name="T2" fmla="*/ 56 w 97"/>
                <a:gd name="T3" fmla="*/ 108 h 237"/>
                <a:gd name="T4" fmla="*/ 58 w 97"/>
                <a:gd name="T5" fmla="*/ 125 h 237"/>
                <a:gd name="T6" fmla="*/ 77 w 97"/>
                <a:gd name="T7" fmla="*/ 139 h 237"/>
                <a:gd name="T8" fmla="*/ 94 w 97"/>
                <a:gd name="T9" fmla="*/ 160 h 237"/>
                <a:gd name="T10" fmla="*/ 93 w 97"/>
                <a:gd name="T11" fmla="*/ 178 h 237"/>
                <a:gd name="T12" fmla="*/ 93 w 97"/>
                <a:gd name="T13" fmla="*/ 200 h 237"/>
                <a:gd name="T14" fmla="*/ 85 w 97"/>
                <a:gd name="T15" fmla="*/ 207 h 237"/>
                <a:gd name="T16" fmla="*/ 77 w 97"/>
                <a:gd name="T17" fmla="*/ 210 h 237"/>
                <a:gd name="T18" fmla="*/ 74 w 97"/>
                <a:gd name="T19" fmla="*/ 219 h 237"/>
                <a:gd name="T20" fmla="*/ 78 w 97"/>
                <a:gd name="T21" fmla="*/ 227 h 237"/>
                <a:gd name="T22" fmla="*/ 78 w 97"/>
                <a:gd name="T23" fmla="*/ 235 h 237"/>
                <a:gd name="T24" fmla="*/ 70 w 97"/>
                <a:gd name="T25" fmla="*/ 234 h 237"/>
                <a:gd name="T26" fmla="*/ 70 w 97"/>
                <a:gd name="T27" fmla="*/ 228 h 237"/>
                <a:gd name="T28" fmla="*/ 65 w 97"/>
                <a:gd name="T29" fmla="*/ 223 h 237"/>
                <a:gd name="T30" fmla="*/ 56 w 97"/>
                <a:gd name="T31" fmla="*/ 212 h 237"/>
                <a:gd name="T32" fmla="*/ 49 w 97"/>
                <a:gd name="T33" fmla="*/ 201 h 237"/>
                <a:gd name="T34" fmla="*/ 49 w 97"/>
                <a:gd name="T35" fmla="*/ 194 h 237"/>
                <a:gd name="T36" fmla="*/ 53 w 97"/>
                <a:gd name="T37" fmla="*/ 185 h 237"/>
                <a:gd name="T38" fmla="*/ 57 w 97"/>
                <a:gd name="T39" fmla="*/ 177 h 237"/>
                <a:gd name="T40" fmla="*/ 56 w 97"/>
                <a:gd name="T41" fmla="*/ 168 h 237"/>
                <a:gd name="T42" fmla="*/ 53 w 97"/>
                <a:gd name="T43" fmla="*/ 157 h 237"/>
                <a:gd name="T44" fmla="*/ 45 w 97"/>
                <a:gd name="T45" fmla="*/ 154 h 237"/>
                <a:gd name="T46" fmla="*/ 31 w 97"/>
                <a:gd name="T47" fmla="*/ 156 h 237"/>
                <a:gd name="T48" fmla="*/ 26 w 97"/>
                <a:gd name="T49" fmla="*/ 156 h 237"/>
                <a:gd name="T50" fmla="*/ 19 w 97"/>
                <a:gd name="T51" fmla="*/ 148 h 237"/>
                <a:gd name="T52" fmla="*/ 15 w 97"/>
                <a:gd name="T53" fmla="*/ 139 h 237"/>
                <a:gd name="T54" fmla="*/ 9 w 97"/>
                <a:gd name="T55" fmla="*/ 140 h 237"/>
                <a:gd name="T56" fmla="*/ 2 w 97"/>
                <a:gd name="T57" fmla="*/ 133 h 237"/>
                <a:gd name="T58" fmla="*/ 0 w 97"/>
                <a:gd name="T59" fmla="*/ 127 h 237"/>
                <a:gd name="T60" fmla="*/ 6 w 97"/>
                <a:gd name="T61" fmla="*/ 124 h 237"/>
                <a:gd name="T62" fmla="*/ 9 w 97"/>
                <a:gd name="T63" fmla="*/ 114 h 237"/>
                <a:gd name="T64" fmla="*/ 8 w 97"/>
                <a:gd name="T65" fmla="*/ 101 h 237"/>
                <a:gd name="T66" fmla="*/ 15 w 97"/>
                <a:gd name="T67" fmla="*/ 98 h 237"/>
                <a:gd name="T68" fmla="*/ 22 w 97"/>
                <a:gd name="T69" fmla="*/ 94 h 237"/>
                <a:gd name="T70" fmla="*/ 22 w 97"/>
                <a:gd name="T71" fmla="*/ 90 h 237"/>
                <a:gd name="T72" fmla="*/ 18 w 97"/>
                <a:gd name="T73" fmla="*/ 78 h 237"/>
                <a:gd name="T74" fmla="*/ 18 w 97"/>
                <a:gd name="T75" fmla="*/ 66 h 237"/>
                <a:gd name="T76" fmla="*/ 18 w 97"/>
                <a:gd name="T77" fmla="*/ 61 h 237"/>
                <a:gd name="T78" fmla="*/ 18 w 97"/>
                <a:gd name="T79" fmla="*/ 50 h 237"/>
                <a:gd name="T80" fmla="*/ 21 w 97"/>
                <a:gd name="T81" fmla="*/ 43 h 237"/>
                <a:gd name="T82" fmla="*/ 27 w 97"/>
                <a:gd name="T83" fmla="*/ 37 h 237"/>
                <a:gd name="T84" fmla="*/ 26 w 97"/>
                <a:gd name="T85" fmla="*/ 31 h 237"/>
                <a:gd name="T86" fmla="*/ 23 w 97"/>
                <a:gd name="T87" fmla="*/ 23 h 237"/>
                <a:gd name="T88" fmla="*/ 19 w 97"/>
                <a:gd name="T89" fmla="*/ 14 h 237"/>
                <a:gd name="T90" fmla="*/ 16 w 97"/>
                <a:gd name="T91" fmla="*/ 7 h 237"/>
                <a:gd name="T92" fmla="*/ 10 w 97"/>
                <a:gd name="T93" fmla="*/ 7 h 237"/>
                <a:gd name="T94" fmla="*/ 7 w 97"/>
                <a:gd name="T95" fmla="*/ 2 h 237"/>
                <a:gd name="T96" fmla="*/ 16 w 97"/>
                <a:gd name="T97" fmla="*/ 3 h 237"/>
                <a:gd name="T98" fmla="*/ 25 w 97"/>
                <a:gd name="T99" fmla="*/ 7 h 237"/>
                <a:gd name="T100" fmla="*/ 33 w 97"/>
                <a:gd name="T101" fmla="*/ 7 h 237"/>
                <a:gd name="T102" fmla="*/ 39 w 97"/>
                <a:gd name="T103" fmla="*/ 7 h 237"/>
                <a:gd name="T104" fmla="*/ 42 w 97"/>
                <a:gd name="T105" fmla="*/ 3 h 237"/>
                <a:gd name="T106" fmla="*/ 49 w 97"/>
                <a:gd name="T107" fmla="*/ 11 h 237"/>
                <a:gd name="T108" fmla="*/ 56 w 97"/>
                <a:gd name="T109" fmla="*/ 20 h 237"/>
                <a:gd name="T110" fmla="*/ 57 w 97"/>
                <a:gd name="T111" fmla="*/ 33 h 237"/>
                <a:gd name="T112" fmla="*/ 60 w 97"/>
                <a:gd name="T113" fmla="*/ 41 h 237"/>
                <a:gd name="T114" fmla="*/ 57 w 97"/>
                <a:gd name="T115" fmla="*/ 49 h 237"/>
                <a:gd name="T116" fmla="*/ 61 w 97"/>
                <a:gd name="T117" fmla="*/ 57 h 237"/>
                <a:gd name="T118" fmla="*/ 66 w 97"/>
                <a:gd name="T119" fmla="*/ 61 h 237"/>
                <a:gd name="T120" fmla="*/ 61 w 97"/>
                <a:gd name="T121" fmla="*/ 80 h 237"/>
                <a:gd name="T122" fmla="*/ 59 w 97"/>
                <a:gd name="T123" fmla="*/ 82 h 237"/>
                <a:gd name="T124" fmla="*/ 58 w 97"/>
                <a:gd name="T125" fmla="*/ 8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7" h="237">
                  <a:moveTo>
                    <a:pt x="68" y="66"/>
                  </a:moveTo>
                  <a:lnTo>
                    <a:pt x="59" y="66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0"/>
                  </a:lnTo>
                  <a:lnTo>
                    <a:pt x="58" y="72"/>
                  </a:lnTo>
                  <a:lnTo>
                    <a:pt x="57" y="74"/>
                  </a:lnTo>
                  <a:lnTo>
                    <a:pt x="55" y="77"/>
                  </a:lnTo>
                  <a:lnTo>
                    <a:pt x="51" y="83"/>
                  </a:lnTo>
                  <a:lnTo>
                    <a:pt x="50" y="84"/>
                  </a:lnTo>
                  <a:lnTo>
                    <a:pt x="50" y="85"/>
                  </a:lnTo>
                  <a:lnTo>
                    <a:pt x="51" y="89"/>
                  </a:lnTo>
                  <a:lnTo>
                    <a:pt x="52" y="94"/>
                  </a:lnTo>
                  <a:lnTo>
                    <a:pt x="55" y="100"/>
                  </a:lnTo>
                  <a:lnTo>
                    <a:pt x="55" y="103"/>
                  </a:lnTo>
                  <a:lnTo>
                    <a:pt x="56" y="108"/>
                  </a:lnTo>
                  <a:lnTo>
                    <a:pt x="56" y="111"/>
                  </a:lnTo>
                  <a:lnTo>
                    <a:pt x="56" y="115"/>
                  </a:lnTo>
                  <a:lnTo>
                    <a:pt x="56" y="117"/>
                  </a:lnTo>
                  <a:lnTo>
                    <a:pt x="56" y="120"/>
                  </a:lnTo>
                  <a:lnTo>
                    <a:pt x="57" y="123"/>
                  </a:lnTo>
                  <a:lnTo>
                    <a:pt x="58" y="123"/>
                  </a:lnTo>
                  <a:lnTo>
                    <a:pt x="58" y="124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9" y="129"/>
                  </a:lnTo>
                  <a:lnTo>
                    <a:pt x="72" y="132"/>
                  </a:lnTo>
                  <a:lnTo>
                    <a:pt x="75" y="135"/>
                  </a:lnTo>
                  <a:lnTo>
                    <a:pt x="77" y="139"/>
                  </a:lnTo>
                  <a:lnTo>
                    <a:pt x="81" y="142"/>
                  </a:lnTo>
                  <a:lnTo>
                    <a:pt x="83" y="145"/>
                  </a:lnTo>
                  <a:lnTo>
                    <a:pt x="85" y="149"/>
                  </a:lnTo>
                  <a:lnTo>
                    <a:pt x="88" y="152"/>
                  </a:lnTo>
                  <a:lnTo>
                    <a:pt x="91" y="156"/>
                  </a:lnTo>
                  <a:lnTo>
                    <a:pt x="92" y="158"/>
                  </a:lnTo>
                  <a:lnTo>
                    <a:pt x="93" y="159"/>
                  </a:lnTo>
                  <a:lnTo>
                    <a:pt x="94" y="160"/>
                  </a:lnTo>
                  <a:lnTo>
                    <a:pt x="95" y="161"/>
                  </a:lnTo>
                  <a:lnTo>
                    <a:pt x="95" y="168"/>
                  </a:lnTo>
                  <a:lnTo>
                    <a:pt x="97" y="168"/>
                  </a:lnTo>
                  <a:lnTo>
                    <a:pt x="95" y="170"/>
                  </a:lnTo>
                  <a:lnTo>
                    <a:pt x="94" y="173"/>
                  </a:lnTo>
                  <a:lnTo>
                    <a:pt x="93" y="176"/>
                  </a:lnTo>
                  <a:lnTo>
                    <a:pt x="93" y="177"/>
                  </a:lnTo>
                  <a:lnTo>
                    <a:pt x="93" y="178"/>
                  </a:lnTo>
                  <a:lnTo>
                    <a:pt x="93" y="181"/>
                  </a:lnTo>
                  <a:lnTo>
                    <a:pt x="94" y="184"/>
                  </a:lnTo>
                  <a:lnTo>
                    <a:pt x="94" y="185"/>
                  </a:lnTo>
                  <a:lnTo>
                    <a:pt x="94" y="189"/>
                  </a:lnTo>
                  <a:lnTo>
                    <a:pt x="94" y="192"/>
                  </a:lnTo>
                  <a:lnTo>
                    <a:pt x="94" y="194"/>
                  </a:lnTo>
                  <a:lnTo>
                    <a:pt x="93" y="199"/>
                  </a:lnTo>
                  <a:lnTo>
                    <a:pt x="93" y="200"/>
                  </a:lnTo>
                  <a:lnTo>
                    <a:pt x="93" y="201"/>
                  </a:lnTo>
                  <a:lnTo>
                    <a:pt x="93" y="202"/>
                  </a:lnTo>
                  <a:lnTo>
                    <a:pt x="93" y="203"/>
                  </a:lnTo>
                  <a:lnTo>
                    <a:pt x="92" y="204"/>
                  </a:lnTo>
                  <a:lnTo>
                    <a:pt x="90" y="206"/>
                  </a:lnTo>
                  <a:lnTo>
                    <a:pt x="89" y="206"/>
                  </a:lnTo>
                  <a:lnTo>
                    <a:pt x="86" y="207"/>
                  </a:lnTo>
                  <a:lnTo>
                    <a:pt x="85" y="207"/>
                  </a:lnTo>
                  <a:lnTo>
                    <a:pt x="85" y="208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3" y="207"/>
                  </a:lnTo>
                  <a:lnTo>
                    <a:pt x="82" y="207"/>
                  </a:lnTo>
                  <a:lnTo>
                    <a:pt x="81" y="207"/>
                  </a:lnTo>
                  <a:lnTo>
                    <a:pt x="78" y="209"/>
                  </a:lnTo>
                  <a:lnTo>
                    <a:pt x="77" y="210"/>
                  </a:lnTo>
                  <a:lnTo>
                    <a:pt x="77" y="211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6" y="215"/>
                  </a:lnTo>
                  <a:lnTo>
                    <a:pt x="76" y="216"/>
                  </a:lnTo>
                  <a:lnTo>
                    <a:pt x="76" y="217"/>
                  </a:lnTo>
                  <a:lnTo>
                    <a:pt x="76" y="218"/>
                  </a:lnTo>
                  <a:lnTo>
                    <a:pt x="74" y="219"/>
                  </a:lnTo>
                  <a:lnTo>
                    <a:pt x="74" y="220"/>
                  </a:lnTo>
                  <a:lnTo>
                    <a:pt x="74" y="221"/>
                  </a:lnTo>
                  <a:lnTo>
                    <a:pt x="75" y="221"/>
                  </a:lnTo>
                  <a:lnTo>
                    <a:pt x="75" y="223"/>
                  </a:lnTo>
                  <a:lnTo>
                    <a:pt x="76" y="223"/>
                  </a:lnTo>
                  <a:lnTo>
                    <a:pt x="77" y="224"/>
                  </a:lnTo>
                  <a:lnTo>
                    <a:pt x="77" y="226"/>
                  </a:lnTo>
                  <a:lnTo>
                    <a:pt x="78" y="227"/>
                  </a:lnTo>
                  <a:lnTo>
                    <a:pt x="78" y="228"/>
                  </a:lnTo>
                  <a:lnTo>
                    <a:pt x="78" y="229"/>
                  </a:lnTo>
                  <a:lnTo>
                    <a:pt x="78" y="231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8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8" y="236"/>
                  </a:lnTo>
                  <a:lnTo>
                    <a:pt x="78" y="237"/>
                  </a:lnTo>
                  <a:lnTo>
                    <a:pt x="76" y="237"/>
                  </a:lnTo>
                  <a:lnTo>
                    <a:pt x="74" y="237"/>
                  </a:lnTo>
                  <a:lnTo>
                    <a:pt x="72" y="237"/>
                  </a:lnTo>
                  <a:lnTo>
                    <a:pt x="72" y="236"/>
                  </a:lnTo>
                  <a:lnTo>
                    <a:pt x="70" y="235"/>
                  </a:lnTo>
                  <a:lnTo>
                    <a:pt x="70" y="234"/>
                  </a:lnTo>
                  <a:lnTo>
                    <a:pt x="72" y="233"/>
                  </a:lnTo>
                  <a:lnTo>
                    <a:pt x="73" y="233"/>
                  </a:lnTo>
                  <a:lnTo>
                    <a:pt x="73" y="232"/>
                  </a:lnTo>
                  <a:lnTo>
                    <a:pt x="73" y="231"/>
                  </a:lnTo>
                  <a:lnTo>
                    <a:pt x="73" y="229"/>
                  </a:lnTo>
                  <a:lnTo>
                    <a:pt x="73" y="228"/>
                  </a:lnTo>
                  <a:lnTo>
                    <a:pt x="72" y="228"/>
                  </a:lnTo>
                  <a:lnTo>
                    <a:pt x="70" y="228"/>
                  </a:lnTo>
                  <a:lnTo>
                    <a:pt x="69" y="228"/>
                  </a:lnTo>
                  <a:lnTo>
                    <a:pt x="68" y="227"/>
                  </a:lnTo>
                  <a:lnTo>
                    <a:pt x="68" y="226"/>
                  </a:lnTo>
                  <a:lnTo>
                    <a:pt x="67" y="226"/>
                  </a:lnTo>
                  <a:lnTo>
                    <a:pt x="66" y="225"/>
                  </a:lnTo>
                  <a:lnTo>
                    <a:pt x="66" y="224"/>
                  </a:lnTo>
                  <a:lnTo>
                    <a:pt x="65" y="224"/>
                  </a:lnTo>
                  <a:lnTo>
                    <a:pt x="65" y="223"/>
                  </a:lnTo>
                  <a:lnTo>
                    <a:pt x="64" y="221"/>
                  </a:lnTo>
                  <a:lnTo>
                    <a:pt x="63" y="220"/>
                  </a:lnTo>
                  <a:lnTo>
                    <a:pt x="61" y="219"/>
                  </a:lnTo>
                  <a:lnTo>
                    <a:pt x="59" y="218"/>
                  </a:lnTo>
                  <a:lnTo>
                    <a:pt x="59" y="217"/>
                  </a:lnTo>
                  <a:lnTo>
                    <a:pt x="58" y="216"/>
                  </a:lnTo>
                  <a:lnTo>
                    <a:pt x="57" y="215"/>
                  </a:lnTo>
                  <a:lnTo>
                    <a:pt x="56" y="212"/>
                  </a:lnTo>
                  <a:lnTo>
                    <a:pt x="53" y="211"/>
                  </a:lnTo>
                  <a:lnTo>
                    <a:pt x="52" y="211"/>
                  </a:lnTo>
                  <a:lnTo>
                    <a:pt x="51" y="208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49" y="201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6"/>
                  </a:lnTo>
                  <a:lnTo>
                    <a:pt x="48" y="195"/>
                  </a:lnTo>
                  <a:lnTo>
                    <a:pt x="49" y="194"/>
                  </a:lnTo>
                  <a:lnTo>
                    <a:pt x="50" y="194"/>
                  </a:lnTo>
                  <a:lnTo>
                    <a:pt x="51" y="192"/>
                  </a:lnTo>
                  <a:lnTo>
                    <a:pt x="52" y="191"/>
                  </a:lnTo>
                  <a:lnTo>
                    <a:pt x="52" y="190"/>
                  </a:lnTo>
                  <a:lnTo>
                    <a:pt x="52" y="187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3" y="185"/>
                  </a:lnTo>
                  <a:lnTo>
                    <a:pt x="53" y="184"/>
                  </a:lnTo>
                  <a:lnTo>
                    <a:pt x="55" y="184"/>
                  </a:lnTo>
                  <a:lnTo>
                    <a:pt x="55" y="183"/>
                  </a:lnTo>
                  <a:lnTo>
                    <a:pt x="55" y="182"/>
                  </a:lnTo>
                  <a:lnTo>
                    <a:pt x="56" y="182"/>
                  </a:lnTo>
                  <a:lnTo>
                    <a:pt x="57" y="181"/>
                  </a:lnTo>
                  <a:lnTo>
                    <a:pt x="57" y="179"/>
                  </a:lnTo>
                  <a:lnTo>
                    <a:pt x="57" y="177"/>
                  </a:lnTo>
                  <a:lnTo>
                    <a:pt x="56" y="175"/>
                  </a:lnTo>
                  <a:lnTo>
                    <a:pt x="57" y="175"/>
                  </a:lnTo>
                  <a:lnTo>
                    <a:pt x="56" y="174"/>
                  </a:lnTo>
                  <a:lnTo>
                    <a:pt x="56" y="173"/>
                  </a:lnTo>
                  <a:lnTo>
                    <a:pt x="57" y="171"/>
                  </a:lnTo>
                  <a:lnTo>
                    <a:pt x="57" y="170"/>
                  </a:lnTo>
                  <a:lnTo>
                    <a:pt x="56" y="169"/>
                  </a:lnTo>
                  <a:lnTo>
                    <a:pt x="56" y="168"/>
                  </a:lnTo>
                  <a:lnTo>
                    <a:pt x="56" y="166"/>
                  </a:lnTo>
                  <a:lnTo>
                    <a:pt x="56" y="165"/>
                  </a:lnTo>
                  <a:lnTo>
                    <a:pt x="55" y="164"/>
                  </a:lnTo>
                  <a:lnTo>
                    <a:pt x="55" y="162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1" y="154"/>
                  </a:lnTo>
                  <a:lnTo>
                    <a:pt x="51" y="153"/>
                  </a:lnTo>
                  <a:lnTo>
                    <a:pt x="50" y="152"/>
                  </a:lnTo>
                  <a:lnTo>
                    <a:pt x="49" y="152"/>
                  </a:lnTo>
                  <a:lnTo>
                    <a:pt x="49" y="153"/>
                  </a:lnTo>
                  <a:lnTo>
                    <a:pt x="48" y="153"/>
                  </a:lnTo>
                  <a:lnTo>
                    <a:pt x="45" y="154"/>
                  </a:lnTo>
                  <a:lnTo>
                    <a:pt x="43" y="154"/>
                  </a:lnTo>
                  <a:lnTo>
                    <a:pt x="42" y="154"/>
                  </a:lnTo>
                  <a:lnTo>
                    <a:pt x="41" y="156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7"/>
                  </a:lnTo>
                  <a:lnTo>
                    <a:pt x="33" y="157"/>
                  </a:lnTo>
                  <a:lnTo>
                    <a:pt x="31" y="156"/>
                  </a:lnTo>
                  <a:lnTo>
                    <a:pt x="30" y="157"/>
                  </a:lnTo>
                  <a:lnTo>
                    <a:pt x="30" y="158"/>
                  </a:lnTo>
                  <a:lnTo>
                    <a:pt x="30" y="159"/>
                  </a:lnTo>
                  <a:lnTo>
                    <a:pt x="28" y="159"/>
                  </a:lnTo>
                  <a:lnTo>
                    <a:pt x="28" y="158"/>
                  </a:lnTo>
                  <a:lnTo>
                    <a:pt x="27" y="157"/>
                  </a:lnTo>
                  <a:lnTo>
                    <a:pt x="27" y="156"/>
                  </a:lnTo>
                  <a:lnTo>
                    <a:pt x="26" y="156"/>
                  </a:lnTo>
                  <a:lnTo>
                    <a:pt x="26" y="154"/>
                  </a:lnTo>
                  <a:lnTo>
                    <a:pt x="25" y="154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49"/>
                  </a:lnTo>
                  <a:lnTo>
                    <a:pt x="21" y="149"/>
                  </a:lnTo>
                  <a:lnTo>
                    <a:pt x="21" y="148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8" y="145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7" y="142"/>
                  </a:lnTo>
                  <a:lnTo>
                    <a:pt x="16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4" y="139"/>
                  </a:lnTo>
                  <a:lnTo>
                    <a:pt x="14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41"/>
                  </a:lnTo>
                  <a:lnTo>
                    <a:pt x="10" y="142"/>
                  </a:lnTo>
                  <a:lnTo>
                    <a:pt x="9" y="141"/>
                  </a:lnTo>
                  <a:lnTo>
                    <a:pt x="9" y="140"/>
                  </a:lnTo>
                  <a:lnTo>
                    <a:pt x="9" y="139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3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3" y="132"/>
                  </a:lnTo>
                  <a:lnTo>
                    <a:pt x="2" y="129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1" y="127"/>
                  </a:lnTo>
                  <a:lnTo>
                    <a:pt x="2" y="127"/>
                  </a:lnTo>
                  <a:lnTo>
                    <a:pt x="2" y="126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6" y="124"/>
                  </a:lnTo>
                  <a:lnTo>
                    <a:pt x="7" y="123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0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9" y="106"/>
                  </a:lnTo>
                  <a:lnTo>
                    <a:pt x="8" y="106"/>
                  </a:lnTo>
                  <a:lnTo>
                    <a:pt x="8" y="103"/>
                  </a:lnTo>
                  <a:lnTo>
                    <a:pt x="8" y="102"/>
                  </a:lnTo>
                  <a:lnTo>
                    <a:pt x="8" y="101"/>
                  </a:lnTo>
                  <a:lnTo>
                    <a:pt x="9" y="100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5" y="98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8" y="95"/>
                  </a:lnTo>
                  <a:lnTo>
                    <a:pt x="19" y="95"/>
                  </a:lnTo>
                  <a:lnTo>
                    <a:pt x="21" y="95"/>
                  </a:lnTo>
                  <a:lnTo>
                    <a:pt x="22" y="94"/>
                  </a:lnTo>
                  <a:lnTo>
                    <a:pt x="23" y="93"/>
                  </a:lnTo>
                  <a:lnTo>
                    <a:pt x="24" y="93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4" y="89"/>
                  </a:lnTo>
                  <a:lnTo>
                    <a:pt x="22" y="90"/>
                  </a:lnTo>
                  <a:lnTo>
                    <a:pt x="21" y="90"/>
                  </a:lnTo>
                  <a:lnTo>
                    <a:pt x="19" y="89"/>
                  </a:lnTo>
                  <a:lnTo>
                    <a:pt x="19" y="86"/>
                  </a:lnTo>
                  <a:lnTo>
                    <a:pt x="18" y="85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7" y="82"/>
                  </a:lnTo>
                  <a:lnTo>
                    <a:pt x="18" y="78"/>
                  </a:lnTo>
                  <a:lnTo>
                    <a:pt x="18" y="77"/>
                  </a:lnTo>
                  <a:lnTo>
                    <a:pt x="19" y="77"/>
                  </a:lnTo>
                  <a:lnTo>
                    <a:pt x="19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8" y="59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19" y="51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7" y="32"/>
                  </a:lnTo>
                  <a:lnTo>
                    <a:pt x="26" y="31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8" y="9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1" y="14"/>
                  </a:lnTo>
                  <a:lnTo>
                    <a:pt x="55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8" y="36"/>
                  </a:lnTo>
                  <a:lnTo>
                    <a:pt x="58" y="37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9" y="41"/>
                  </a:lnTo>
                  <a:lnTo>
                    <a:pt x="60" y="41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59" y="47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7" y="49"/>
                  </a:lnTo>
                  <a:lnTo>
                    <a:pt x="58" y="50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9" y="53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1" y="56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3" y="58"/>
                  </a:lnTo>
                  <a:lnTo>
                    <a:pt x="61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7" y="62"/>
                  </a:lnTo>
                  <a:lnTo>
                    <a:pt x="68" y="62"/>
                  </a:lnTo>
                  <a:lnTo>
                    <a:pt x="68" y="64"/>
                  </a:lnTo>
                  <a:lnTo>
                    <a:pt x="68" y="65"/>
                  </a:lnTo>
                  <a:lnTo>
                    <a:pt x="68" y="66"/>
                  </a:lnTo>
                  <a:close/>
                  <a:moveTo>
                    <a:pt x="60" y="80"/>
                  </a:moveTo>
                  <a:lnTo>
                    <a:pt x="61" y="80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3" y="82"/>
                  </a:lnTo>
                  <a:lnTo>
                    <a:pt x="61" y="82"/>
                  </a:lnTo>
                  <a:lnTo>
                    <a:pt x="61" y="83"/>
                  </a:lnTo>
                  <a:lnTo>
                    <a:pt x="60" y="83"/>
                  </a:lnTo>
                  <a:lnTo>
                    <a:pt x="59" y="83"/>
                  </a:lnTo>
                  <a:lnTo>
                    <a:pt x="59" y="82"/>
                  </a:lnTo>
                  <a:lnTo>
                    <a:pt x="59" y="81"/>
                  </a:lnTo>
                  <a:lnTo>
                    <a:pt x="60" y="80"/>
                  </a:lnTo>
                  <a:close/>
                  <a:moveTo>
                    <a:pt x="57" y="78"/>
                  </a:moveTo>
                  <a:lnTo>
                    <a:pt x="58" y="78"/>
                  </a:lnTo>
                  <a:lnTo>
                    <a:pt x="58" y="80"/>
                  </a:lnTo>
                  <a:lnTo>
                    <a:pt x="59" y="80"/>
                  </a:lnTo>
                  <a:lnTo>
                    <a:pt x="58" y="81"/>
                  </a:lnTo>
                  <a:lnTo>
                    <a:pt x="58" y="82"/>
                  </a:lnTo>
                  <a:lnTo>
                    <a:pt x="57" y="82"/>
                  </a:lnTo>
                  <a:lnTo>
                    <a:pt x="57" y="81"/>
                  </a:lnTo>
                  <a:lnTo>
                    <a:pt x="56" y="80"/>
                  </a:lnTo>
                  <a:lnTo>
                    <a:pt x="57" y="7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49">
              <a:extLst>
                <a:ext uri="{FF2B5EF4-FFF2-40B4-BE49-F238E27FC236}">
                  <a16:creationId xmlns:a16="http://schemas.microsoft.com/office/drawing/2014/main" id="{1BD46DFD-121E-B451-8951-B23D0326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188" y="3135871"/>
              <a:ext cx="330102" cy="301888"/>
            </a:xfrm>
            <a:custGeom>
              <a:avLst/>
              <a:gdLst>
                <a:gd name="T0" fmla="*/ 12 w 234"/>
                <a:gd name="T1" fmla="*/ 69 h 214"/>
                <a:gd name="T2" fmla="*/ 19 w 234"/>
                <a:gd name="T3" fmla="*/ 71 h 214"/>
                <a:gd name="T4" fmla="*/ 27 w 234"/>
                <a:gd name="T5" fmla="*/ 71 h 214"/>
                <a:gd name="T6" fmla="*/ 36 w 234"/>
                <a:gd name="T7" fmla="*/ 72 h 214"/>
                <a:gd name="T8" fmla="*/ 46 w 234"/>
                <a:gd name="T9" fmla="*/ 75 h 214"/>
                <a:gd name="T10" fmla="*/ 58 w 234"/>
                <a:gd name="T11" fmla="*/ 69 h 214"/>
                <a:gd name="T12" fmla="*/ 77 w 234"/>
                <a:gd name="T13" fmla="*/ 43 h 214"/>
                <a:gd name="T14" fmla="*/ 105 w 234"/>
                <a:gd name="T15" fmla="*/ 29 h 214"/>
                <a:gd name="T16" fmla="*/ 108 w 234"/>
                <a:gd name="T17" fmla="*/ 20 h 214"/>
                <a:gd name="T18" fmla="*/ 112 w 234"/>
                <a:gd name="T19" fmla="*/ 10 h 214"/>
                <a:gd name="T20" fmla="*/ 129 w 234"/>
                <a:gd name="T21" fmla="*/ 2 h 214"/>
                <a:gd name="T22" fmla="*/ 142 w 234"/>
                <a:gd name="T23" fmla="*/ 0 h 214"/>
                <a:gd name="T24" fmla="*/ 152 w 234"/>
                <a:gd name="T25" fmla="*/ 0 h 214"/>
                <a:gd name="T26" fmla="*/ 161 w 234"/>
                <a:gd name="T27" fmla="*/ 11 h 214"/>
                <a:gd name="T28" fmla="*/ 175 w 234"/>
                <a:gd name="T29" fmla="*/ 12 h 214"/>
                <a:gd name="T30" fmla="*/ 186 w 234"/>
                <a:gd name="T31" fmla="*/ 17 h 214"/>
                <a:gd name="T32" fmla="*/ 199 w 234"/>
                <a:gd name="T33" fmla="*/ 24 h 214"/>
                <a:gd name="T34" fmla="*/ 223 w 234"/>
                <a:gd name="T35" fmla="*/ 32 h 214"/>
                <a:gd name="T36" fmla="*/ 232 w 234"/>
                <a:gd name="T37" fmla="*/ 33 h 214"/>
                <a:gd name="T38" fmla="*/ 232 w 234"/>
                <a:gd name="T39" fmla="*/ 51 h 214"/>
                <a:gd name="T40" fmla="*/ 232 w 234"/>
                <a:gd name="T41" fmla="*/ 60 h 214"/>
                <a:gd name="T42" fmla="*/ 231 w 234"/>
                <a:gd name="T43" fmla="*/ 70 h 214"/>
                <a:gd name="T44" fmla="*/ 231 w 234"/>
                <a:gd name="T45" fmla="*/ 82 h 214"/>
                <a:gd name="T46" fmla="*/ 231 w 234"/>
                <a:gd name="T47" fmla="*/ 90 h 214"/>
                <a:gd name="T48" fmla="*/ 230 w 234"/>
                <a:gd name="T49" fmla="*/ 99 h 214"/>
                <a:gd name="T50" fmla="*/ 223 w 234"/>
                <a:gd name="T51" fmla="*/ 104 h 214"/>
                <a:gd name="T52" fmla="*/ 228 w 234"/>
                <a:gd name="T53" fmla="*/ 113 h 214"/>
                <a:gd name="T54" fmla="*/ 228 w 234"/>
                <a:gd name="T55" fmla="*/ 121 h 214"/>
                <a:gd name="T56" fmla="*/ 231 w 234"/>
                <a:gd name="T57" fmla="*/ 128 h 214"/>
                <a:gd name="T58" fmla="*/ 233 w 234"/>
                <a:gd name="T59" fmla="*/ 138 h 214"/>
                <a:gd name="T60" fmla="*/ 229 w 234"/>
                <a:gd name="T61" fmla="*/ 145 h 214"/>
                <a:gd name="T62" fmla="*/ 220 w 234"/>
                <a:gd name="T63" fmla="*/ 155 h 214"/>
                <a:gd name="T64" fmla="*/ 215 w 234"/>
                <a:gd name="T65" fmla="*/ 170 h 214"/>
                <a:gd name="T66" fmla="*/ 209 w 234"/>
                <a:gd name="T67" fmla="*/ 185 h 214"/>
                <a:gd name="T68" fmla="*/ 196 w 234"/>
                <a:gd name="T69" fmla="*/ 201 h 214"/>
                <a:gd name="T70" fmla="*/ 181 w 234"/>
                <a:gd name="T71" fmla="*/ 213 h 214"/>
                <a:gd name="T72" fmla="*/ 171 w 234"/>
                <a:gd name="T73" fmla="*/ 211 h 214"/>
                <a:gd name="T74" fmla="*/ 158 w 234"/>
                <a:gd name="T75" fmla="*/ 211 h 214"/>
                <a:gd name="T76" fmla="*/ 148 w 234"/>
                <a:gd name="T77" fmla="*/ 211 h 214"/>
                <a:gd name="T78" fmla="*/ 140 w 234"/>
                <a:gd name="T79" fmla="*/ 208 h 214"/>
                <a:gd name="T80" fmla="*/ 130 w 234"/>
                <a:gd name="T81" fmla="*/ 205 h 214"/>
                <a:gd name="T82" fmla="*/ 121 w 234"/>
                <a:gd name="T83" fmla="*/ 203 h 214"/>
                <a:gd name="T84" fmla="*/ 115 w 234"/>
                <a:gd name="T85" fmla="*/ 195 h 214"/>
                <a:gd name="T86" fmla="*/ 102 w 234"/>
                <a:gd name="T87" fmla="*/ 189 h 214"/>
                <a:gd name="T88" fmla="*/ 88 w 234"/>
                <a:gd name="T89" fmla="*/ 188 h 214"/>
                <a:gd name="T90" fmla="*/ 82 w 234"/>
                <a:gd name="T91" fmla="*/ 183 h 214"/>
                <a:gd name="T92" fmla="*/ 74 w 234"/>
                <a:gd name="T93" fmla="*/ 174 h 214"/>
                <a:gd name="T94" fmla="*/ 74 w 234"/>
                <a:gd name="T95" fmla="*/ 163 h 214"/>
                <a:gd name="T96" fmla="*/ 72 w 234"/>
                <a:gd name="T97" fmla="*/ 153 h 214"/>
                <a:gd name="T98" fmla="*/ 60 w 234"/>
                <a:gd name="T99" fmla="*/ 141 h 214"/>
                <a:gd name="T100" fmla="*/ 52 w 234"/>
                <a:gd name="T101" fmla="*/ 137 h 214"/>
                <a:gd name="T102" fmla="*/ 41 w 234"/>
                <a:gd name="T103" fmla="*/ 133 h 214"/>
                <a:gd name="T104" fmla="*/ 33 w 234"/>
                <a:gd name="T105" fmla="*/ 126 h 214"/>
                <a:gd name="T106" fmla="*/ 24 w 234"/>
                <a:gd name="T107" fmla="*/ 112 h 214"/>
                <a:gd name="T108" fmla="*/ 16 w 234"/>
                <a:gd name="T109" fmla="*/ 95 h 214"/>
                <a:gd name="T110" fmla="*/ 8 w 234"/>
                <a:gd name="T111" fmla="*/ 86 h 214"/>
                <a:gd name="T112" fmla="*/ 2 w 234"/>
                <a:gd name="T113" fmla="*/ 7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4" h="214">
                  <a:moveTo>
                    <a:pt x="2" y="68"/>
                  </a:moveTo>
                  <a:lnTo>
                    <a:pt x="3" y="68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5" y="69"/>
                  </a:lnTo>
                  <a:lnTo>
                    <a:pt x="16" y="69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9" y="71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9" y="72"/>
                  </a:lnTo>
                  <a:lnTo>
                    <a:pt x="20" y="72"/>
                  </a:lnTo>
                  <a:lnTo>
                    <a:pt x="21" y="74"/>
                  </a:lnTo>
                  <a:lnTo>
                    <a:pt x="23" y="74"/>
                  </a:lnTo>
                  <a:lnTo>
                    <a:pt x="24" y="72"/>
                  </a:lnTo>
                  <a:lnTo>
                    <a:pt x="25" y="74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1"/>
                  </a:lnTo>
                  <a:lnTo>
                    <a:pt x="30" y="70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3" y="72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1" y="75"/>
                  </a:lnTo>
                  <a:lnTo>
                    <a:pt x="42" y="75"/>
                  </a:lnTo>
                  <a:lnTo>
                    <a:pt x="42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6" y="75"/>
                  </a:lnTo>
                  <a:lnTo>
                    <a:pt x="47" y="75"/>
                  </a:lnTo>
                  <a:lnTo>
                    <a:pt x="50" y="74"/>
                  </a:lnTo>
                  <a:lnTo>
                    <a:pt x="52" y="72"/>
                  </a:lnTo>
                  <a:lnTo>
                    <a:pt x="53" y="72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6" y="71"/>
                  </a:lnTo>
                  <a:lnTo>
                    <a:pt x="57" y="70"/>
                  </a:lnTo>
                  <a:lnTo>
                    <a:pt x="58" y="69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66" y="59"/>
                  </a:lnTo>
                  <a:lnTo>
                    <a:pt x="70" y="55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2" y="50"/>
                  </a:lnTo>
                  <a:lnTo>
                    <a:pt x="73" y="49"/>
                  </a:lnTo>
                  <a:lnTo>
                    <a:pt x="77" y="43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5" y="38"/>
                  </a:lnTo>
                  <a:lnTo>
                    <a:pt x="87" y="37"/>
                  </a:lnTo>
                  <a:lnTo>
                    <a:pt x="90" y="35"/>
                  </a:lnTo>
                  <a:lnTo>
                    <a:pt x="91" y="34"/>
                  </a:lnTo>
                  <a:lnTo>
                    <a:pt x="103" y="29"/>
                  </a:lnTo>
                  <a:lnTo>
                    <a:pt x="104" y="29"/>
                  </a:lnTo>
                  <a:lnTo>
                    <a:pt x="105" y="29"/>
                  </a:lnTo>
                  <a:lnTo>
                    <a:pt x="106" y="28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8" y="26"/>
                  </a:lnTo>
                  <a:lnTo>
                    <a:pt x="108" y="25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8" y="21"/>
                  </a:lnTo>
                  <a:lnTo>
                    <a:pt x="108" y="20"/>
                  </a:lnTo>
                  <a:lnTo>
                    <a:pt x="109" y="19"/>
                  </a:lnTo>
                  <a:lnTo>
                    <a:pt x="108" y="18"/>
                  </a:lnTo>
                  <a:lnTo>
                    <a:pt x="108" y="17"/>
                  </a:lnTo>
                  <a:lnTo>
                    <a:pt x="109" y="16"/>
                  </a:lnTo>
                  <a:lnTo>
                    <a:pt x="109" y="15"/>
                  </a:lnTo>
                  <a:lnTo>
                    <a:pt x="109" y="13"/>
                  </a:lnTo>
                  <a:lnTo>
                    <a:pt x="109" y="12"/>
                  </a:lnTo>
                  <a:lnTo>
                    <a:pt x="111" y="11"/>
                  </a:lnTo>
                  <a:lnTo>
                    <a:pt x="112" y="10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5" y="9"/>
                  </a:lnTo>
                  <a:lnTo>
                    <a:pt x="115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9" y="5"/>
                  </a:lnTo>
                  <a:lnTo>
                    <a:pt x="125" y="2"/>
                  </a:lnTo>
                  <a:lnTo>
                    <a:pt x="129" y="2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6" y="1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3"/>
                  </a:lnTo>
                  <a:lnTo>
                    <a:pt x="155" y="5"/>
                  </a:lnTo>
                  <a:lnTo>
                    <a:pt x="155" y="9"/>
                  </a:lnTo>
                  <a:lnTo>
                    <a:pt x="155" y="11"/>
                  </a:lnTo>
                  <a:lnTo>
                    <a:pt x="158" y="11"/>
                  </a:lnTo>
                  <a:lnTo>
                    <a:pt x="161" y="11"/>
                  </a:lnTo>
                  <a:lnTo>
                    <a:pt x="165" y="11"/>
                  </a:lnTo>
                  <a:lnTo>
                    <a:pt x="169" y="11"/>
                  </a:lnTo>
                  <a:lnTo>
                    <a:pt x="170" y="11"/>
                  </a:lnTo>
                  <a:lnTo>
                    <a:pt x="171" y="12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4" y="13"/>
                  </a:lnTo>
                  <a:lnTo>
                    <a:pt x="174" y="12"/>
                  </a:lnTo>
                  <a:lnTo>
                    <a:pt x="175" y="12"/>
                  </a:lnTo>
                  <a:lnTo>
                    <a:pt x="176" y="11"/>
                  </a:lnTo>
                  <a:lnTo>
                    <a:pt x="178" y="11"/>
                  </a:lnTo>
                  <a:lnTo>
                    <a:pt x="181" y="12"/>
                  </a:lnTo>
                  <a:lnTo>
                    <a:pt x="182" y="12"/>
                  </a:lnTo>
                  <a:lnTo>
                    <a:pt x="182" y="13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6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89" y="18"/>
                  </a:lnTo>
                  <a:lnTo>
                    <a:pt x="194" y="18"/>
                  </a:lnTo>
                  <a:lnTo>
                    <a:pt x="195" y="18"/>
                  </a:lnTo>
                  <a:lnTo>
                    <a:pt x="195" y="19"/>
                  </a:lnTo>
                  <a:lnTo>
                    <a:pt x="197" y="21"/>
                  </a:lnTo>
                  <a:lnTo>
                    <a:pt x="199" y="23"/>
                  </a:lnTo>
                  <a:lnTo>
                    <a:pt x="199" y="24"/>
                  </a:lnTo>
                  <a:lnTo>
                    <a:pt x="199" y="25"/>
                  </a:lnTo>
                  <a:lnTo>
                    <a:pt x="200" y="25"/>
                  </a:lnTo>
                  <a:lnTo>
                    <a:pt x="204" y="25"/>
                  </a:lnTo>
                  <a:lnTo>
                    <a:pt x="209" y="25"/>
                  </a:lnTo>
                  <a:lnTo>
                    <a:pt x="212" y="26"/>
                  </a:lnTo>
                  <a:lnTo>
                    <a:pt x="215" y="27"/>
                  </a:lnTo>
                  <a:lnTo>
                    <a:pt x="220" y="28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4" y="33"/>
                  </a:lnTo>
                  <a:lnTo>
                    <a:pt x="224" y="34"/>
                  </a:lnTo>
                  <a:lnTo>
                    <a:pt x="225" y="34"/>
                  </a:lnTo>
                  <a:lnTo>
                    <a:pt x="225" y="33"/>
                  </a:lnTo>
                  <a:lnTo>
                    <a:pt x="226" y="33"/>
                  </a:lnTo>
                  <a:lnTo>
                    <a:pt x="229" y="34"/>
                  </a:lnTo>
                  <a:lnTo>
                    <a:pt x="230" y="34"/>
                  </a:lnTo>
                  <a:lnTo>
                    <a:pt x="231" y="33"/>
                  </a:lnTo>
                  <a:lnTo>
                    <a:pt x="232" y="33"/>
                  </a:lnTo>
                  <a:lnTo>
                    <a:pt x="231" y="34"/>
                  </a:lnTo>
                  <a:lnTo>
                    <a:pt x="231" y="37"/>
                  </a:lnTo>
                  <a:lnTo>
                    <a:pt x="230" y="38"/>
                  </a:lnTo>
                  <a:lnTo>
                    <a:pt x="228" y="41"/>
                  </a:lnTo>
                  <a:lnTo>
                    <a:pt x="230" y="44"/>
                  </a:lnTo>
                  <a:lnTo>
                    <a:pt x="231" y="46"/>
                  </a:lnTo>
                  <a:lnTo>
                    <a:pt x="231" y="47"/>
                  </a:lnTo>
                  <a:lnTo>
                    <a:pt x="232" y="50"/>
                  </a:lnTo>
                  <a:lnTo>
                    <a:pt x="232" y="51"/>
                  </a:lnTo>
                  <a:lnTo>
                    <a:pt x="232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3" y="54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1" y="60"/>
                  </a:lnTo>
                  <a:lnTo>
                    <a:pt x="232" y="60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3" y="63"/>
                  </a:lnTo>
                  <a:lnTo>
                    <a:pt x="233" y="65"/>
                  </a:lnTo>
                  <a:lnTo>
                    <a:pt x="233" y="67"/>
                  </a:lnTo>
                  <a:lnTo>
                    <a:pt x="232" y="68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1" y="70"/>
                  </a:lnTo>
                  <a:lnTo>
                    <a:pt x="231" y="71"/>
                  </a:lnTo>
                  <a:lnTo>
                    <a:pt x="231" y="72"/>
                  </a:lnTo>
                  <a:lnTo>
                    <a:pt x="231" y="74"/>
                  </a:lnTo>
                  <a:lnTo>
                    <a:pt x="231" y="75"/>
                  </a:lnTo>
                  <a:lnTo>
                    <a:pt x="231" y="76"/>
                  </a:lnTo>
                  <a:lnTo>
                    <a:pt x="232" y="78"/>
                  </a:lnTo>
                  <a:lnTo>
                    <a:pt x="232" y="79"/>
                  </a:lnTo>
                  <a:lnTo>
                    <a:pt x="232" y="80"/>
                  </a:lnTo>
                  <a:lnTo>
                    <a:pt x="231" y="82"/>
                  </a:lnTo>
                  <a:lnTo>
                    <a:pt x="232" y="83"/>
                  </a:lnTo>
                  <a:lnTo>
                    <a:pt x="233" y="84"/>
                  </a:lnTo>
                  <a:lnTo>
                    <a:pt x="234" y="85"/>
                  </a:lnTo>
                  <a:lnTo>
                    <a:pt x="233" y="86"/>
                  </a:lnTo>
                  <a:lnTo>
                    <a:pt x="232" y="87"/>
                  </a:lnTo>
                  <a:lnTo>
                    <a:pt x="233" y="88"/>
                  </a:lnTo>
                  <a:lnTo>
                    <a:pt x="232" y="88"/>
                  </a:lnTo>
                  <a:lnTo>
                    <a:pt x="232" y="90"/>
                  </a:lnTo>
                  <a:lnTo>
                    <a:pt x="231" y="90"/>
                  </a:lnTo>
                  <a:lnTo>
                    <a:pt x="230" y="90"/>
                  </a:lnTo>
                  <a:lnTo>
                    <a:pt x="230" y="91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9" y="93"/>
                  </a:lnTo>
                  <a:lnTo>
                    <a:pt x="230" y="95"/>
                  </a:lnTo>
                  <a:lnTo>
                    <a:pt x="230" y="96"/>
                  </a:lnTo>
                  <a:lnTo>
                    <a:pt x="230" y="97"/>
                  </a:lnTo>
                  <a:lnTo>
                    <a:pt x="230" y="99"/>
                  </a:lnTo>
                  <a:lnTo>
                    <a:pt x="229" y="99"/>
                  </a:lnTo>
                  <a:lnTo>
                    <a:pt x="228" y="99"/>
                  </a:lnTo>
                  <a:lnTo>
                    <a:pt x="226" y="99"/>
                  </a:lnTo>
                  <a:lnTo>
                    <a:pt x="223" y="100"/>
                  </a:lnTo>
                  <a:lnTo>
                    <a:pt x="223" y="101"/>
                  </a:lnTo>
                  <a:lnTo>
                    <a:pt x="224" y="102"/>
                  </a:lnTo>
                  <a:lnTo>
                    <a:pt x="224" y="103"/>
                  </a:lnTo>
                  <a:lnTo>
                    <a:pt x="223" y="103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4" y="107"/>
                  </a:lnTo>
                  <a:lnTo>
                    <a:pt x="226" y="105"/>
                  </a:lnTo>
                  <a:lnTo>
                    <a:pt x="226" y="107"/>
                  </a:lnTo>
                  <a:lnTo>
                    <a:pt x="228" y="107"/>
                  </a:lnTo>
                  <a:lnTo>
                    <a:pt x="228" y="108"/>
                  </a:lnTo>
                  <a:lnTo>
                    <a:pt x="229" y="108"/>
                  </a:lnTo>
                  <a:lnTo>
                    <a:pt x="229" y="109"/>
                  </a:lnTo>
                  <a:lnTo>
                    <a:pt x="228" y="113"/>
                  </a:lnTo>
                  <a:lnTo>
                    <a:pt x="228" y="114"/>
                  </a:lnTo>
                  <a:lnTo>
                    <a:pt x="226" y="116"/>
                  </a:lnTo>
                  <a:lnTo>
                    <a:pt x="225" y="117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5" y="120"/>
                  </a:lnTo>
                  <a:lnTo>
                    <a:pt x="226" y="120"/>
                  </a:lnTo>
                  <a:lnTo>
                    <a:pt x="228" y="120"/>
                  </a:lnTo>
                  <a:lnTo>
                    <a:pt x="228" y="121"/>
                  </a:lnTo>
                  <a:lnTo>
                    <a:pt x="228" y="124"/>
                  </a:lnTo>
                  <a:lnTo>
                    <a:pt x="228" y="125"/>
                  </a:lnTo>
                  <a:lnTo>
                    <a:pt x="228" y="126"/>
                  </a:lnTo>
                  <a:lnTo>
                    <a:pt x="228" y="127"/>
                  </a:lnTo>
                  <a:lnTo>
                    <a:pt x="229" y="127"/>
                  </a:lnTo>
                  <a:lnTo>
                    <a:pt x="230" y="127"/>
                  </a:lnTo>
                  <a:lnTo>
                    <a:pt x="231" y="126"/>
                  </a:lnTo>
                  <a:lnTo>
                    <a:pt x="232" y="127"/>
                  </a:lnTo>
                  <a:lnTo>
                    <a:pt x="231" y="128"/>
                  </a:lnTo>
                  <a:lnTo>
                    <a:pt x="232" y="128"/>
                  </a:lnTo>
                  <a:lnTo>
                    <a:pt x="232" y="129"/>
                  </a:lnTo>
                  <a:lnTo>
                    <a:pt x="233" y="129"/>
                  </a:lnTo>
                  <a:lnTo>
                    <a:pt x="233" y="130"/>
                  </a:lnTo>
                  <a:lnTo>
                    <a:pt x="233" y="132"/>
                  </a:lnTo>
                  <a:lnTo>
                    <a:pt x="233" y="133"/>
                  </a:lnTo>
                  <a:lnTo>
                    <a:pt x="233" y="135"/>
                  </a:lnTo>
                  <a:lnTo>
                    <a:pt x="232" y="137"/>
                  </a:lnTo>
                  <a:lnTo>
                    <a:pt x="233" y="138"/>
                  </a:lnTo>
                  <a:lnTo>
                    <a:pt x="231" y="138"/>
                  </a:lnTo>
                  <a:lnTo>
                    <a:pt x="231" y="139"/>
                  </a:lnTo>
                  <a:lnTo>
                    <a:pt x="230" y="139"/>
                  </a:lnTo>
                  <a:lnTo>
                    <a:pt x="230" y="141"/>
                  </a:lnTo>
                  <a:lnTo>
                    <a:pt x="229" y="141"/>
                  </a:lnTo>
                  <a:lnTo>
                    <a:pt x="229" y="142"/>
                  </a:lnTo>
                  <a:lnTo>
                    <a:pt x="229" y="143"/>
                  </a:lnTo>
                  <a:lnTo>
                    <a:pt x="229" y="144"/>
                  </a:lnTo>
                  <a:lnTo>
                    <a:pt x="229" y="145"/>
                  </a:lnTo>
                  <a:lnTo>
                    <a:pt x="229" y="146"/>
                  </a:lnTo>
                  <a:lnTo>
                    <a:pt x="228" y="146"/>
                  </a:lnTo>
                  <a:lnTo>
                    <a:pt x="226" y="147"/>
                  </a:lnTo>
                  <a:lnTo>
                    <a:pt x="225" y="151"/>
                  </a:lnTo>
                  <a:lnTo>
                    <a:pt x="224" y="152"/>
                  </a:lnTo>
                  <a:lnTo>
                    <a:pt x="223" y="154"/>
                  </a:lnTo>
                  <a:lnTo>
                    <a:pt x="222" y="155"/>
                  </a:lnTo>
                  <a:lnTo>
                    <a:pt x="221" y="155"/>
                  </a:lnTo>
                  <a:lnTo>
                    <a:pt x="220" y="155"/>
                  </a:lnTo>
                  <a:lnTo>
                    <a:pt x="219" y="155"/>
                  </a:lnTo>
                  <a:lnTo>
                    <a:pt x="217" y="157"/>
                  </a:lnTo>
                  <a:lnTo>
                    <a:pt x="217" y="158"/>
                  </a:lnTo>
                  <a:lnTo>
                    <a:pt x="217" y="159"/>
                  </a:lnTo>
                  <a:lnTo>
                    <a:pt x="217" y="162"/>
                  </a:lnTo>
                  <a:lnTo>
                    <a:pt x="217" y="166"/>
                  </a:lnTo>
                  <a:lnTo>
                    <a:pt x="217" y="167"/>
                  </a:lnTo>
                  <a:lnTo>
                    <a:pt x="217" y="168"/>
                  </a:lnTo>
                  <a:lnTo>
                    <a:pt x="215" y="170"/>
                  </a:lnTo>
                  <a:lnTo>
                    <a:pt x="213" y="174"/>
                  </a:lnTo>
                  <a:lnTo>
                    <a:pt x="214" y="174"/>
                  </a:lnTo>
                  <a:lnTo>
                    <a:pt x="214" y="175"/>
                  </a:lnTo>
                  <a:lnTo>
                    <a:pt x="216" y="179"/>
                  </a:lnTo>
                  <a:lnTo>
                    <a:pt x="215" y="178"/>
                  </a:lnTo>
                  <a:lnTo>
                    <a:pt x="214" y="179"/>
                  </a:lnTo>
                  <a:lnTo>
                    <a:pt x="213" y="181"/>
                  </a:lnTo>
                  <a:lnTo>
                    <a:pt x="211" y="183"/>
                  </a:lnTo>
                  <a:lnTo>
                    <a:pt x="209" y="185"/>
                  </a:lnTo>
                  <a:lnTo>
                    <a:pt x="208" y="186"/>
                  </a:lnTo>
                  <a:lnTo>
                    <a:pt x="206" y="188"/>
                  </a:lnTo>
                  <a:lnTo>
                    <a:pt x="205" y="189"/>
                  </a:lnTo>
                  <a:lnTo>
                    <a:pt x="203" y="192"/>
                  </a:lnTo>
                  <a:lnTo>
                    <a:pt x="201" y="193"/>
                  </a:lnTo>
                  <a:lnTo>
                    <a:pt x="200" y="195"/>
                  </a:lnTo>
                  <a:lnTo>
                    <a:pt x="198" y="196"/>
                  </a:lnTo>
                  <a:lnTo>
                    <a:pt x="197" y="199"/>
                  </a:lnTo>
                  <a:lnTo>
                    <a:pt x="196" y="201"/>
                  </a:lnTo>
                  <a:lnTo>
                    <a:pt x="194" y="202"/>
                  </a:lnTo>
                  <a:lnTo>
                    <a:pt x="192" y="204"/>
                  </a:lnTo>
                  <a:lnTo>
                    <a:pt x="190" y="205"/>
                  </a:lnTo>
                  <a:lnTo>
                    <a:pt x="189" y="208"/>
                  </a:lnTo>
                  <a:lnTo>
                    <a:pt x="188" y="209"/>
                  </a:lnTo>
                  <a:lnTo>
                    <a:pt x="186" y="211"/>
                  </a:lnTo>
                  <a:lnTo>
                    <a:pt x="184" y="212"/>
                  </a:lnTo>
                  <a:lnTo>
                    <a:pt x="182" y="214"/>
                  </a:lnTo>
                  <a:lnTo>
                    <a:pt x="181" y="213"/>
                  </a:lnTo>
                  <a:lnTo>
                    <a:pt x="181" y="212"/>
                  </a:lnTo>
                  <a:lnTo>
                    <a:pt x="180" y="212"/>
                  </a:lnTo>
                  <a:lnTo>
                    <a:pt x="180" y="213"/>
                  </a:lnTo>
                  <a:lnTo>
                    <a:pt x="179" y="212"/>
                  </a:lnTo>
                  <a:lnTo>
                    <a:pt x="178" y="211"/>
                  </a:lnTo>
                  <a:lnTo>
                    <a:pt x="176" y="212"/>
                  </a:lnTo>
                  <a:lnTo>
                    <a:pt x="175" y="212"/>
                  </a:lnTo>
                  <a:lnTo>
                    <a:pt x="174" y="211"/>
                  </a:lnTo>
                  <a:lnTo>
                    <a:pt x="171" y="211"/>
                  </a:lnTo>
                  <a:lnTo>
                    <a:pt x="169" y="210"/>
                  </a:lnTo>
                  <a:lnTo>
                    <a:pt x="167" y="211"/>
                  </a:lnTo>
                  <a:lnTo>
                    <a:pt x="164" y="211"/>
                  </a:lnTo>
                  <a:lnTo>
                    <a:pt x="163" y="211"/>
                  </a:lnTo>
                  <a:lnTo>
                    <a:pt x="163" y="212"/>
                  </a:lnTo>
                  <a:lnTo>
                    <a:pt x="162" y="212"/>
                  </a:lnTo>
                  <a:lnTo>
                    <a:pt x="162" y="211"/>
                  </a:lnTo>
                  <a:lnTo>
                    <a:pt x="161" y="211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6" y="212"/>
                  </a:lnTo>
                  <a:lnTo>
                    <a:pt x="155" y="212"/>
                  </a:lnTo>
                  <a:lnTo>
                    <a:pt x="154" y="212"/>
                  </a:lnTo>
                  <a:lnTo>
                    <a:pt x="153" y="212"/>
                  </a:lnTo>
                  <a:lnTo>
                    <a:pt x="152" y="211"/>
                  </a:lnTo>
                  <a:lnTo>
                    <a:pt x="150" y="211"/>
                  </a:lnTo>
                  <a:lnTo>
                    <a:pt x="149" y="210"/>
                  </a:lnTo>
                  <a:lnTo>
                    <a:pt x="148" y="211"/>
                  </a:lnTo>
                  <a:lnTo>
                    <a:pt x="147" y="211"/>
                  </a:lnTo>
                  <a:lnTo>
                    <a:pt x="147" y="210"/>
                  </a:lnTo>
                  <a:lnTo>
                    <a:pt x="146" y="210"/>
                  </a:lnTo>
                  <a:lnTo>
                    <a:pt x="145" y="210"/>
                  </a:lnTo>
                  <a:lnTo>
                    <a:pt x="145" y="209"/>
                  </a:lnTo>
                  <a:lnTo>
                    <a:pt x="144" y="209"/>
                  </a:lnTo>
                  <a:lnTo>
                    <a:pt x="142" y="208"/>
                  </a:lnTo>
                  <a:lnTo>
                    <a:pt x="141" y="208"/>
                  </a:lnTo>
                  <a:lnTo>
                    <a:pt x="140" y="208"/>
                  </a:lnTo>
                  <a:lnTo>
                    <a:pt x="139" y="206"/>
                  </a:lnTo>
                  <a:lnTo>
                    <a:pt x="138" y="206"/>
                  </a:lnTo>
                  <a:lnTo>
                    <a:pt x="137" y="205"/>
                  </a:lnTo>
                  <a:lnTo>
                    <a:pt x="136" y="205"/>
                  </a:lnTo>
                  <a:lnTo>
                    <a:pt x="134" y="205"/>
                  </a:lnTo>
                  <a:lnTo>
                    <a:pt x="133" y="205"/>
                  </a:lnTo>
                  <a:lnTo>
                    <a:pt x="132" y="205"/>
                  </a:lnTo>
                  <a:lnTo>
                    <a:pt x="131" y="205"/>
                  </a:lnTo>
                  <a:lnTo>
                    <a:pt x="130" y="205"/>
                  </a:lnTo>
                  <a:lnTo>
                    <a:pt x="130" y="206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5" y="206"/>
                  </a:lnTo>
                  <a:lnTo>
                    <a:pt x="124" y="208"/>
                  </a:lnTo>
                  <a:lnTo>
                    <a:pt x="122" y="205"/>
                  </a:lnTo>
                  <a:lnTo>
                    <a:pt x="121" y="205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17" y="203"/>
                  </a:lnTo>
                  <a:lnTo>
                    <a:pt x="116" y="203"/>
                  </a:lnTo>
                  <a:lnTo>
                    <a:pt x="115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200"/>
                  </a:lnTo>
                  <a:lnTo>
                    <a:pt x="114" y="197"/>
                  </a:lnTo>
                  <a:lnTo>
                    <a:pt x="115" y="196"/>
                  </a:lnTo>
                  <a:lnTo>
                    <a:pt x="115" y="195"/>
                  </a:lnTo>
                  <a:lnTo>
                    <a:pt x="114" y="195"/>
                  </a:lnTo>
                  <a:lnTo>
                    <a:pt x="113" y="194"/>
                  </a:lnTo>
                  <a:lnTo>
                    <a:pt x="112" y="194"/>
                  </a:lnTo>
                  <a:lnTo>
                    <a:pt x="109" y="194"/>
                  </a:lnTo>
                  <a:lnTo>
                    <a:pt x="109" y="193"/>
                  </a:lnTo>
                  <a:lnTo>
                    <a:pt x="105" y="192"/>
                  </a:lnTo>
                  <a:lnTo>
                    <a:pt x="104" y="191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0" y="189"/>
                  </a:lnTo>
                  <a:lnTo>
                    <a:pt x="99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7" y="191"/>
                  </a:lnTo>
                  <a:lnTo>
                    <a:pt x="97" y="189"/>
                  </a:lnTo>
                  <a:lnTo>
                    <a:pt x="95" y="188"/>
                  </a:lnTo>
                  <a:lnTo>
                    <a:pt x="92" y="188"/>
                  </a:lnTo>
                  <a:lnTo>
                    <a:pt x="88" y="188"/>
                  </a:lnTo>
                  <a:lnTo>
                    <a:pt x="86" y="187"/>
                  </a:lnTo>
                  <a:lnTo>
                    <a:pt x="85" y="187"/>
                  </a:lnTo>
                  <a:lnTo>
                    <a:pt x="83" y="187"/>
                  </a:lnTo>
                  <a:lnTo>
                    <a:pt x="83" y="186"/>
                  </a:lnTo>
                  <a:lnTo>
                    <a:pt x="82" y="186"/>
                  </a:lnTo>
                  <a:lnTo>
                    <a:pt x="82" y="185"/>
                  </a:lnTo>
                  <a:lnTo>
                    <a:pt x="81" y="184"/>
                  </a:lnTo>
                  <a:lnTo>
                    <a:pt x="82" y="184"/>
                  </a:lnTo>
                  <a:lnTo>
                    <a:pt x="82" y="183"/>
                  </a:lnTo>
                  <a:lnTo>
                    <a:pt x="81" y="181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79" y="178"/>
                  </a:lnTo>
                  <a:lnTo>
                    <a:pt x="78" y="177"/>
                  </a:lnTo>
                  <a:lnTo>
                    <a:pt x="78" y="176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3" y="170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3" y="167"/>
                  </a:lnTo>
                  <a:lnTo>
                    <a:pt x="73" y="166"/>
                  </a:lnTo>
                  <a:lnTo>
                    <a:pt x="74" y="164"/>
                  </a:lnTo>
                  <a:lnTo>
                    <a:pt x="74" y="163"/>
                  </a:lnTo>
                  <a:lnTo>
                    <a:pt x="74" y="161"/>
                  </a:lnTo>
                  <a:lnTo>
                    <a:pt x="74" y="160"/>
                  </a:lnTo>
                  <a:lnTo>
                    <a:pt x="74" y="158"/>
                  </a:lnTo>
                  <a:lnTo>
                    <a:pt x="74" y="157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3"/>
                  </a:lnTo>
                  <a:lnTo>
                    <a:pt x="73" y="153"/>
                  </a:lnTo>
                  <a:lnTo>
                    <a:pt x="72" y="153"/>
                  </a:lnTo>
                  <a:lnTo>
                    <a:pt x="71" y="152"/>
                  </a:lnTo>
                  <a:lnTo>
                    <a:pt x="70" y="152"/>
                  </a:lnTo>
                  <a:lnTo>
                    <a:pt x="67" y="152"/>
                  </a:lnTo>
                  <a:lnTo>
                    <a:pt x="64" y="152"/>
                  </a:lnTo>
                  <a:lnTo>
                    <a:pt x="63" y="152"/>
                  </a:lnTo>
                  <a:lnTo>
                    <a:pt x="62" y="153"/>
                  </a:lnTo>
                  <a:lnTo>
                    <a:pt x="62" y="149"/>
                  </a:lnTo>
                  <a:lnTo>
                    <a:pt x="62" y="144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58" y="139"/>
                  </a:lnTo>
                  <a:lnTo>
                    <a:pt x="57" y="139"/>
                  </a:lnTo>
                  <a:lnTo>
                    <a:pt x="56" y="139"/>
                  </a:lnTo>
                  <a:lnTo>
                    <a:pt x="56" y="138"/>
                  </a:lnTo>
                  <a:lnTo>
                    <a:pt x="55" y="138"/>
                  </a:lnTo>
                  <a:lnTo>
                    <a:pt x="54" y="137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48" y="135"/>
                  </a:lnTo>
                  <a:lnTo>
                    <a:pt x="47" y="135"/>
                  </a:lnTo>
                  <a:lnTo>
                    <a:pt x="46" y="135"/>
                  </a:lnTo>
                  <a:lnTo>
                    <a:pt x="45" y="135"/>
                  </a:lnTo>
                  <a:lnTo>
                    <a:pt x="45" y="134"/>
                  </a:lnTo>
                  <a:lnTo>
                    <a:pt x="44" y="134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0" y="130"/>
                  </a:lnTo>
                  <a:lnTo>
                    <a:pt x="39" y="129"/>
                  </a:lnTo>
                  <a:lnTo>
                    <a:pt x="38" y="129"/>
                  </a:lnTo>
                  <a:lnTo>
                    <a:pt x="37" y="129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5" y="127"/>
                  </a:lnTo>
                  <a:lnTo>
                    <a:pt x="33" y="126"/>
                  </a:lnTo>
                  <a:lnTo>
                    <a:pt x="33" y="125"/>
                  </a:lnTo>
                  <a:lnTo>
                    <a:pt x="33" y="124"/>
                  </a:lnTo>
                  <a:lnTo>
                    <a:pt x="32" y="124"/>
                  </a:lnTo>
                  <a:lnTo>
                    <a:pt x="31" y="124"/>
                  </a:lnTo>
                  <a:lnTo>
                    <a:pt x="30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3" y="111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3" y="107"/>
                  </a:lnTo>
                  <a:lnTo>
                    <a:pt x="23" y="105"/>
                  </a:lnTo>
                  <a:lnTo>
                    <a:pt x="22" y="103"/>
                  </a:lnTo>
                  <a:lnTo>
                    <a:pt x="19" y="100"/>
                  </a:lnTo>
                  <a:lnTo>
                    <a:pt x="17" y="97"/>
                  </a:lnTo>
                  <a:lnTo>
                    <a:pt x="16" y="95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3" y="90"/>
                  </a:lnTo>
                  <a:lnTo>
                    <a:pt x="12" y="90"/>
                  </a:lnTo>
                  <a:lnTo>
                    <a:pt x="11" y="88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7" y="82"/>
                  </a:lnTo>
                  <a:lnTo>
                    <a:pt x="6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4" y="77"/>
                  </a:lnTo>
                  <a:lnTo>
                    <a:pt x="3" y="76"/>
                  </a:lnTo>
                  <a:lnTo>
                    <a:pt x="2" y="74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11">
              <a:extLst>
                <a:ext uri="{FF2B5EF4-FFF2-40B4-BE49-F238E27FC236}">
                  <a16:creationId xmlns:a16="http://schemas.microsoft.com/office/drawing/2014/main" id="{3F0204D7-BB0B-FA41-DE1F-88CBD2D4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287" y="2312026"/>
              <a:ext cx="317406" cy="368191"/>
            </a:xfrm>
            <a:custGeom>
              <a:avLst/>
              <a:gdLst>
                <a:gd name="T0" fmla="*/ 218 w 225"/>
                <a:gd name="T1" fmla="*/ 27 h 261"/>
                <a:gd name="T2" fmla="*/ 209 w 225"/>
                <a:gd name="T3" fmla="*/ 43 h 261"/>
                <a:gd name="T4" fmla="*/ 203 w 225"/>
                <a:gd name="T5" fmla="*/ 78 h 261"/>
                <a:gd name="T6" fmla="*/ 203 w 225"/>
                <a:gd name="T7" fmla="*/ 100 h 261"/>
                <a:gd name="T8" fmla="*/ 192 w 225"/>
                <a:gd name="T9" fmla="*/ 134 h 261"/>
                <a:gd name="T10" fmla="*/ 175 w 225"/>
                <a:gd name="T11" fmla="*/ 145 h 261"/>
                <a:gd name="T12" fmla="*/ 165 w 225"/>
                <a:gd name="T13" fmla="*/ 160 h 261"/>
                <a:gd name="T14" fmla="*/ 152 w 225"/>
                <a:gd name="T15" fmla="*/ 176 h 261"/>
                <a:gd name="T16" fmla="*/ 151 w 225"/>
                <a:gd name="T17" fmla="*/ 202 h 261"/>
                <a:gd name="T18" fmla="*/ 148 w 225"/>
                <a:gd name="T19" fmla="*/ 219 h 261"/>
                <a:gd name="T20" fmla="*/ 138 w 225"/>
                <a:gd name="T21" fmla="*/ 231 h 261"/>
                <a:gd name="T22" fmla="*/ 117 w 225"/>
                <a:gd name="T23" fmla="*/ 248 h 261"/>
                <a:gd name="T24" fmla="*/ 101 w 225"/>
                <a:gd name="T25" fmla="*/ 256 h 261"/>
                <a:gd name="T26" fmla="*/ 98 w 225"/>
                <a:gd name="T27" fmla="*/ 251 h 261"/>
                <a:gd name="T28" fmla="*/ 98 w 225"/>
                <a:gd name="T29" fmla="*/ 241 h 261"/>
                <a:gd name="T30" fmla="*/ 83 w 225"/>
                <a:gd name="T31" fmla="*/ 245 h 261"/>
                <a:gd name="T32" fmla="*/ 77 w 225"/>
                <a:gd name="T33" fmla="*/ 251 h 261"/>
                <a:gd name="T34" fmla="*/ 71 w 225"/>
                <a:gd name="T35" fmla="*/ 254 h 261"/>
                <a:gd name="T36" fmla="*/ 60 w 225"/>
                <a:gd name="T37" fmla="*/ 249 h 261"/>
                <a:gd name="T38" fmla="*/ 49 w 225"/>
                <a:gd name="T39" fmla="*/ 243 h 261"/>
                <a:gd name="T40" fmla="*/ 36 w 225"/>
                <a:gd name="T41" fmla="*/ 253 h 261"/>
                <a:gd name="T42" fmla="*/ 24 w 225"/>
                <a:gd name="T43" fmla="*/ 258 h 261"/>
                <a:gd name="T44" fmla="*/ 11 w 225"/>
                <a:gd name="T45" fmla="*/ 240 h 261"/>
                <a:gd name="T46" fmla="*/ 4 w 225"/>
                <a:gd name="T47" fmla="*/ 222 h 261"/>
                <a:gd name="T48" fmla="*/ 22 w 225"/>
                <a:gd name="T49" fmla="*/ 223 h 261"/>
                <a:gd name="T50" fmla="*/ 23 w 225"/>
                <a:gd name="T51" fmla="*/ 209 h 261"/>
                <a:gd name="T52" fmla="*/ 16 w 225"/>
                <a:gd name="T53" fmla="*/ 197 h 261"/>
                <a:gd name="T54" fmla="*/ 14 w 225"/>
                <a:gd name="T55" fmla="*/ 183 h 261"/>
                <a:gd name="T56" fmla="*/ 25 w 225"/>
                <a:gd name="T57" fmla="*/ 181 h 261"/>
                <a:gd name="T58" fmla="*/ 40 w 225"/>
                <a:gd name="T59" fmla="*/ 173 h 261"/>
                <a:gd name="T60" fmla="*/ 49 w 225"/>
                <a:gd name="T61" fmla="*/ 168 h 261"/>
                <a:gd name="T62" fmla="*/ 56 w 225"/>
                <a:gd name="T63" fmla="*/ 177 h 261"/>
                <a:gd name="T64" fmla="*/ 68 w 225"/>
                <a:gd name="T65" fmla="*/ 184 h 261"/>
                <a:gd name="T66" fmla="*/ 78 w 225"/>
                <a:gd name="T67" fmla="*/ 174 h 261"/>
                <a:gd name="T68" fmla="*/ 83 w 225"/>
                <a:gd name="T69" fmla="*/ 185 h 261"/>
                <a:gd name="T70" fmla="*/ 92 w 225"/>
                <a:gd name="T71" fmla="*/ 182 h 261"/>
                <a:gd name="T72" fmla="*/ 94 w 225"/>
                <a:gd name="T73" fmla="*/ 170 h 261"/>
                <a:gd name="T74" fmla="*/ 98 w 225"/>
                <a:gd name="T75" fmla="*/ 159 h 261"/>
                <a:gd name="T76" fmla="*/ 100 w 225"/>
                <a:gd name="T77" fmla="*/ 150 h 261"/>
                <a:gd name="T78" fmla="*/ 100 w 225"/>
                <a:gd name="T79" fmla="*/ 134 h 261"/>
                <a:gd name="T80" fmla="*/ 91 w 225"/>
                <a:gd name="T81" fmla="*/ 124 h 261"/>
                <a:gd name="T82" fmla="*/ 83 w 225"/>
                <a:gd name="T83" fmla="*/ 114 h 261"/>
                <a:gd name="T84" fmla="*/ 88 w 225"/>
                <a:gd name="T85" fmla="*/ 99 h 261"/>
                <a:gd name="T86" fmla="*/ 99 w 225"/>
                <a:gd name="T87" fmla="*/ 89 h 261"/>
                <a:gd name="T88" fmla="*/ 94 w 225"/>
                <a:gd name="T89" fmla="*/ 74 h 261"/>
                <a:gd name="T90" fmla="*/ 80 w 225"/>
                <a:gd name="T91" fmla="*/ 69 h 261"/>
                <a:gd name="T92" fmla="*/ 67 w 225"/>
                <a:gd name="T93" fmla="*/ 73 h 261"/>
                <a:gd name="T94" fmla="*/ 64 w 225"/>
                <a:gd name="T95" fmla="*/ 69 h 261"/>
                <a:gd name="T96" fmla="*/ 60 w 225"/>
                <a:gd name="T97" fmla="*/ 60 h 261"/>
                <a:gd name="T98" fmla="*/ 65 w 225"/>
                <a:gd name="T99" fmla="*/ 50 h 261"/>
                <a:gd name="T100" fmla="*/ 100 w 225"/>
                <a:gd name="T101" fmla="*/ 48 h 261"/>
                <a:gd name="T102" fmla="*/ 109 w 225"/>
                <a:gd name="T103" fmla="*/ 49 h 261"/>
                <a:gd name="T104" fmla="*/ 118 w 225"/>
                <a:gd name="T105" fmla="*/ 51 h 261"/>
                <a:gd name="T106" fmla="*/ 126 w 225"/>
                <a:gd name="T107" fmla="*/ 53 h 261"/>
                <a:gd name="T108" fmla="*/ 143 w 225"/>
                <a:gd name="T109" fmla="*/ 58 h 261"/>
                <a:gd name="T110" fmla="*/ 149 w 225"/>
                <a:gd name="T111" fmla="*/ 53 h 261"/>
                <a:gd name="T112" fmla="*/ 152 w 225"/>
                <a:gd name="T113" fmla="*/ 44 h 261"/>
                <a:gd name="T114" fmla="*/ 160 w 225"/>
                <a:gd name="T115" fmla="*/ 19 h 261"/>
                <a:gd name="T116" fmla="*/ 170 w 225"/>
                <a:gd name="T117" fmla="*/ 6 h 261"/>
                <a:gd name="T118" fmla="*/ 182 w 225"/>
                <a:gd name="T119" fmla="*/ 5 h 261"/>
                <a:gd name="T120" fmla="*/ 197 w 225"/>
                <a:gd name="T121" fmla="*/ 4 h 261"/>
                <a:gd name="T122" fmla="*/ 207 w 225"/>
                <a:gd name="T123" fmla="*/ 5 h 261"/>
                <a:gd name="T124" fmla="*/ 218 w 225"/>
                <a:gd name="T125" fmla="*/ 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5" h="261">
                  <a:moveTo>
                    <a:pt x="225" y="7"/>
                  </a:moveTo>
                  <a:lnTo>
                    <a:pt x="225" y="8"/>
                  </a:lnTo>
                  <a:lnTo>
                    <a:pt x="225" y="13"/>
                  </a:lnTo>
                  <a:lnTo>
                    <a:pt x="225" y="16"/>
                  </a:lnTo>
                  <a:lnTo>
                    <a:pt x="224" y="17"/>
                  </a:lnTo>
                  <a:lnTo>
                    <a:pt x="224" y="18"/>
                  </a:lnTo>
                  <a:lnTo>
                    <a:pt x="223" y="18"/>
                  </a:lnTo>
                  <a:lnTo>
                    <a:pt x="222" y="19"/>
                  </a:lnTo>
                  <a:lnTo>
                    <a:pt x="220" y="23"/>
                  </a:lnTo>
                  <a:lnTo>
                    <a:pt x="220" y="24"/>
                  </a:lnTo>
                  <a:lnTo>
                    <a:pt x="219" y="24"/>
                  </a:lnTo>
                  <a:lnTo>
                    <a:pt x="219" y="25"/>
                  </a:lnTo>
                  <a:lnTo>
                    <a:pt x="218" y="27"/>
                  </a:lnTo>
                  <a:lnTo>
                    <a:pt x="218" y="29"/>
                  </a:lnTo>
                  <a:lnTo>
                    <a:pt x="217" y="31"/>
                  </a:lnTo>
                  <a:lnTo>
                    <a:pt x="215" y="34"/>
                  </a:lnTo>
                  <a:lnTo>
                    <a:pt x="214" y="36"/>
                  </a:lnTo>
                  <a:lnTo>
                    <a:pt x="212" y="36"/>
                  </a:lnTo>
                  <a:lnTo>
                    <a:pt x="212" y="38"/>
                  </a:lnTo>
                  <a:lnTo>
                    <a:pt x="212" y="39"/>
                  </a:lnTo>
                  <a:lnTo>
                    <a:pt x="212" y="40"/>
                  </a:lnTo>
                  <a:lnTo>
                    <a:pt x="211" y="40"/>
                  </a:lnTo>
                  <a:lnTo>
                    <a:pt x="211" y="41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09" y="43"/>
                  </a:lnTo>
                  <a:lnTo>
                    <a:pt x="208" y="47"/>
                  </a:lnTo>
                  <a:lnTo>
                    <a:pt x="208" y="48"/>
                  </a:lnTo>
                  <a:lnTo>
                    <a:pt x="208" y="49"/>
                  </a:lnTo>
                  <a:lnTo>
                    <a:pt x="208" y="52"/>
                  </a:lnTo>
                  <a:lnTo>
                    <a:pt x="208" y="53"/>
                  </a:lnTo>
                  <a:lnTo>
                    <a:pt x="208" y="55"/>
                  </a:lnTo>
                  <a:lnTo>
                    <a:pt x="208" y="56"/>
                  </a:lnTo>
                  <a:lnTo>
                    <a:pt x="208" y="65"/>
                  </a:lnTo>
                  <a:lnTo>
                    <a:pt x="206" y="69"/>
                  </a:lnTo>
                  <a:lnTo>
                    <a:pt x="206" y="71"/>
                  </a:lnTo>
                  <a:lnTo>
                    <a:pt x="205" y="74"/>
                  </a:lnTo>
                  <a:lnTo>
                    <a:pt x="205" y="76"/>
                  </a:lnTo>
                  <a:lnTo>
                    <a:pt x="203" y="78"/>
                  </a:lnTo>
                  <a:lnTo>
                    <a:pt x="202" y="80"/>
                  </a:lnTo>
                  <a:lnTo>
                    <a:pt x="202" y="81"/>
                  </a:lnTo>
                  <a:lnTo>
                    <a:pt x="202" y="83"/>
                  </a:lnTo>
                  <a:lnTo>
                    <a:pt x="202" y="85"/>
                  </a:lnTo>
                  <a:lnTo>
                    <a:pt x="203" y="89"/>
                  </a:lnTo>
                  <a:lnTo>
                    <a:pt x="203" y="90"/>
                  </a:lnTo>
                  <a:lnTo>
                    <a:pt x="202" y="92"/>
                  </a:lnTo>
                  <a:lnTo>
                    <a:pt x="202" y="93"/>
                  </a:lnTo>
                  <a:lnTo>
                    <a:pt x="202" y="94"/>
                  </a:lnTo>
                  <a:lnTo>
                    <a:pt x="203" y="96"/>
                  </a:lnTo>
                  <a:lnTo>
                    <a:pt x="205" y="97"/>
                  </a:lnTo>
                  <a:lnTo>
                    <a:pt x="205" y="100"/>
                  </a:lnTo>
                  <a:lnTo>
                    <a:pt x="203" y="100"/>
                  </a:lnTo>
                  <a:lnTo>
                    <a:pt x="201" y="105"/>
                  </a:lnTo>
                  <a:lnTo>
                    <a:pt x="199" y="110"/>
                  </a:lnTo>
                  <a:lnTo>
                    <a:pt x="199" y="111"/>
                  </a:lnTo>
                  <a:lnTo>
                    <a:pt x="198" y="117"/>
                  </a:lnTo>
                  <a:lnTo>
                    <a:pt x="198" y="118"/>
                  </a:lnTo>
                  <a:lnTo>
                    <a:pt x="198" y="122"/>
                  </a:lnTo>
                  <a:lnTo>
                    <a:pt x="198" y="127"/>
                  </a:lnTo>
                  <a:lnTo>
                    <a:pt x="198" y="128"/>
                  </a:lnTo>
                  <a:lnTo>
                    <a:pt x="195" y="130"/>
                  </a:lnTo>
                  <a:lnTo>
                    <a:pt x="195" y="131"/>
                  </a:lnTo>
                  <a:lnTo>
                    <a:pt x="194" y="131"/>
                  </a:lnTo>
                  <a:lnTo>
                    <a:pt x="194" y="132"/>
                  </a:lnTo>
                  <a:lnTo>
                    <a:pt x="192" y="134"/>
                  </a:lnTo>
                  <a:lnTo>
                    <a:pt x="189" y="139"/>
                  </a:lnTo>
                  <a:lnTo>
                    <a:pt x="188" y="140"/>
                  </a:lnTo>
                  <a:lnTo>
                    <a:pt x="186" y="140"/>
                  </a:lnTo>
                  <a:lnTo>
                    <a:pt x="186" y="141"/>
                  </a:lnTo>
                  <a:lnTo>
                    <a:pt x="185" y="141"/>
                  </a:lnTo>
                  <a:lnTo>
                    <a:pt x="185" y="142"/>
                  </a:lnTo>
                  <a:lnTo>
                    <a:pt x="183" y="142"/>
                  </a:lnTo>
                  <a:lnTo>
                    <a:pt x="182" y="142"/>
                  </a:lnTo>
                  <a:lnTo>
                    <a:pt x="181" y="143"/>
                  </a:lnTo>
                  <a:lnTo>
                    <a:pt x="180" y="143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5" y="145"/>
                  </a:lnTo>
                  <a:lnTo>
                    <a:pt x="174" y="147"/>
                  </a:lnTo>
                  <a:lnTo>
                    <a:pt x="173" y="148"/>
                  </a:lnTo>
                  <a:lnTo>
                    <a:pt x="172" y="149"/>
                  </a:lnTo>
                  <a:lnTo>
                    <a:pt x="170" y="149"/>
                  </a:lnTo>
                  <a:lnTo>
                    <a:pt x="170" y="150"/>
                  </a:lnTo>
                  <a:lnTo>
                    <a:pt x="169" y="151"/>
                  </a:lnTo>
                  <a:lnTo>
                    <a:pt x="169" y="152"/>
                  </a:lnTo>
                  <a:lnTo>
                    <a:pt x="169" y="153"/>
                  </a:lnTo>
                  <a:lnTo>
                    <a:pt x="168" y="156"/>
                  </a:lnTo>
                  <a:lnTo>
                    <a:pt x="167" y="157"/>
                  </a:lnTo>
                  <a:lnTo>
                    <a:pt x="166" y="158"/>
                  </a:lnTo>
                  <a:lnTo>
                    <a:pt x="166" y="159"/>
                  </a:lnTo>
                  <a:lnTo>
                    <a:pt x="165" y="160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4" y="164"/>
                  </a:lnTo>
                  <a:lnTo>
                    <a:pt x="161" y="167"/>
                  </a:lnTo>
                  <a:lnTo>
                    <a:pt x="161" y="168"/>
                  </a:lnTo>
                  <a:lnTo>
                    <a:pt x="160" y="168"/>
                  </a:lnTo>
                  <a:lnTo>
                    <a:pt x="159" y="169"/>
                  </a:lnTo>
                  <a:lnTo>
                    <a:pt x="158" y="172"/>
                  </a:lnTo>
                  <a:lnTo>
                    <a:pt x="156" y="172"/>
                  </a:lnTo>
                  <a:lnTo>
                    <a:pt x="155" y="174"/>
                  </a:lnTo>
                  <a:lnTo>
                    <a:pt x="153" y="174"/>
                  </a:lnTo>
                  <a:lnTo>
                    <a:pt x="153" y="175"/>
                  </a:lnTo>
                  <a:lnTo>
                    <a:pt x="152" y="176"/>
                  </a:lnTo>
                  <a:lnTo>
                    <a:pt x="151" y="177"/>
                  </a:lnTo>
                  <a:lnTo>
                    <a:pt x="151" y="178"/>
                  </a:lnTo>
                  <a:lnTo>
                    <a:pt x="151" y="180"/>
                  </a:lnTo>
                  <a:lnTo>
                    <a:pt x="151" y="181"/>
                  </a:lnTo>
                  <a:lnTo>
                    <a:pt x="152" y="182"/>
                  </a:lnTo>
                  <a:lnTo>
                    <a:pt x="152" y="183"/>
                  </a:lnTo>
                  <a:lnTo>
                    <a:pt x="152" y="190"/>
                  </a:lnTo>
                  <a:lnTo>
                    <a:pt x="152" y="194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1" y="199"/>
                  </a:lnTo>
                  <a:lnTo>
                    <a:pt x="151" y="200"/>
                  </a:lnTo>
                  <a:lnTo>
                    <a:pt x="151" y="202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2" y="206"/>
                  </a:lnTo>
                  <a:lnTo>
                    <a:pt x="152" y="207"/>
                  </a:lnTo>
                  <a:lnTo>
                    <a:pt x="152" y="208"/>
                  </a:lnTo>
                  <a:lnTo>
                    <a:pt x="152" y="209"/>
                  </a:lnTo>
                  <a:lnTo>
                    <a:pt x="152" y="210"/>
                  </a:lnTo>
                  <a:lnTo>
                    <a:pt x="152" y="211"/>
                  </a:lnTo>
                  <a:lnTo>
                    <a:pt x="151" y="215"/>
                  </a:lnTo>
                  <a:lnTo>
                    <a:pt x="150" y="216"/>
                  </a:lnTo>
                  <a:lnTo>
                    <a:pt x="150" y="217"/>
                  </a:lnTo>
                  <a:lnTo>
                    <a:pt x="148" y="219"/>
                  </a:lnTo>
                  <a:lnTo>
                    <a:pt x="147" y="222"/>
                  </a:lnTo>
                  <a:lnTo>
                    <a:pt x="147" y="223"/>
                  </a:lnTo>
                  <a:lnTo>
                    <a:pt x="145" y="223"/>
                  </a:lnTo>
                  <a:lnTo>
                    <a:pt x="145" y="225"/>
                  </a:lnTo>
                  <a:lnTo>
                    <a:pt x="144" y="226"/>
                  </a:lnTo>
                  <a:lnTo>
                    <a:pt x="144" y="227"/>
                  </a:lnTo>
                  <a:lnTo>
                    <a:pt x="143" y="228"/>
                  </a:lnTo>
                  <a:lnTo>
                    <a:pt x="143" y="230"/>
                  </a:lnTo>
                  <a:lnTo>
                    <a:pt x="142" y="230"/>
                  </a:lnTo>
                  <a:lnTo>
                    <a:pt x="141" y="230"/>
                  </a:lnTo>
                  <a:lnTo>
                    <a:pt x="140" y="231"/>
                  </a:lnTo>
                  <a:lnTo>
                    <a:pt x="139" y="231"/>
                  </a:lnTo>
                  <a:lnTo>
                    <a:pt x="138" y="231"/>
                  </a:lnTo>
                  <a:lnTo>
                    <a:pt x="133" y="232"/>
                  </a:lnTo>
                  <a:lnTo>
                    <a:pt x="132" y="233"/>
                  </a:lnTo>
                  <a:lnTo>
                    <a:pt x="131" y="236"/>
                  </a:lnTo>
                  <a:lnTo>
                    <a:pt x="130" y="237"/>
                  </a:lnTo>
                  <a:lnTo>
                    <a:pt x="128" y="237"/>
                  </a:lnTo>
                  <a:lnTo>
                    <a:pt x="127" y="239"/>
                  </a:lnTo>
                  <a:lnTo>
                    <a:pt x="124" y="240"/>
                  </a:lnTo>
                  <a:lnTo>
                    <a:pt x="123" y="241"/>
                  </a:lnTo>
                  <a:lnTo>
                    <a:pt x="122" y="242"/>
                  </a:lnTo>
                  <a:lnTo>
                    <a:pt x="120" y="243"/>
                  </a:lnTo>
                  <a:lnTo>
                    <a:pt x="119" y="245"/>
                  </a:lnTo>
                  <a:lnTo>
                    <a:pt x="118" y="247"/>
                  </a:lnTo>
                  <a:lnTo>
                    <a:pt x="117" y="248"/>
                  </a:lnTo>
                  <a:lnTo>
                    <a:pt x="116" y="248"/>
                  </a:lnTo>
                  <a:lnTo>
                    <a:pt x="114" y="250"/>
                  </a:lnTo>
                  <a:lnTo>
                    <a:pt x="111" y="254"/>
                  </a:lnTo>
                  <a:lnTo>
                    <a:pt x="111" y="256"/>
                  </a:lnTo>
                  <a:lnTo>
                    <a:pt x="110" y="256"/>
                  </a:lnTo>
                  <a:lnTo>
                    <a:pt x="109" y="257"/>
                  </a:lnTo>
                  <a:lnTo>
                    <a:pt x="107" y="258"/>
                  </a:lnTo>
                  <a:lnTo>
                    <a:pt x="106" y="258"/>
                  </a:lnTo>
                  <a:lnTo>
                    <a:pt x="105" y="258"/>
                  </a:lnTo>
                  <a:lnTo>
                    <a:pt x="103" y="257"/>
                  </a:lnTo>
                  <a:lnTo>
                    <a:pt x="102" y="257"/>
                  </a:lnTo>
                  <a:lnTo>
                    <a:pt x="102" y="256"/>
                  </a:lnTo>
                  <a:lnTo>
                    <a:pt x="101" y="256"/>
                  </a:lnTo>
                  <a:lnTo>
                    <a:pt x="101" y="257"/>
                  </a:lnTo>
                  <a:lnTo>
                    <a:pt x="100" y="257"/>
                  </a:lnTo>
                  <a:lnTo>
                    <a:pt x="99" y="257"/>
                  </a:lnTo>
                  <a:lnTo>
                    <a:pt x="99" y="258"/>
                  </a:lnTo>
                  <a:lnTo>
                    <a:pt x="98" y="258"/>
                  </a:lnTo>
                  <a:lnTo>
                    <a:pt x="98" y="257"/>
                  </a:lnTo>
                  <a:lnTo>
                    <a:pt x="99" y="254"/>
                  </a:lnTo>
                  <a:lnTo>
                    <a:pt x="99" y="253"/>
                  </a:lnTo>
                  <a:lnTo>
                    <a:pt x="98" y="253"/>
                  </a:lnTo>
                  <a:lnTo>
                    <a:pt x="98" y="252"/>
                  </a:lnTo>
                  <a:lnTo>
                    <a:pt x="99" y="252"/>
                  </a:lnTo>
                  <a:lnTo>
                    <a:pt x="99" y="251"/>
                  </a:lnTo>
                  <a:lnTo>
                    <a:pt x="98" y="251"/>
                  </a:lnTo>
                  <a:lnTo>
                    <a:pt x="98" y="250"/>
                  </a:lnTo>
                  <a:lnTo>
                    <a:pt x="97" y="249"/>
                  </a:lnTo>
                  <a:lnTo>
                    <a:pt x="97" y="248"/>
                  </a:lnTo>
                  <a:lnTo>
                    <a:pt x="98" y="247"/>
                  </a:lnTo>
                  <a:lnTo>
                    <a:pt x="99" y="247"/>
                  </a:lnTo>
                  <a:lnTo>
                    <a:pt x="99" y="245"/>
                  </a:lnTo>
                  <a:lnTo>
                    <a:pt x="100" y="245"/>
                  </a:lnTo>
                  <a:lnTo>
                    <a:pt x="100" y="244"/>
                  </a:lnTo>
                  <a:lnTo>
                    <a:pt x="100" y="243"/>
                  </a:lnTo>
                  <a:lnTo>
                    <a:pt x="99" y="243"/>
                  </a:lnTo>
                  <a:lnTo>
                    <a:pt x="99" y="242"/>
                  </a:lnTo>
                  <a:lnTo>
                    <a:pt x="98" y="242"/>
                  </a:lnTo>
                  <a:lnTo>
                    <a:pt x="98" y="241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40"/>
                  </a:lnTo>
                  <a:lnTo>
                    <a:pt x="94" y="241"/>
                  </a:lnTo>
                  <a:lnTo>
                    <a:pt x="93" y="242"/>
                  </a:lnTo>
                  <a:lnTo>
                    <a:pt x="92" y="242"/>
                  </a:lnTo>
                  <a:lnTo>
                    <a:pt x="91" y="243"/>
                  </a:lnTo>
                  <a:lnTo>
                    <a:pt x="88" y="243"/>
                  </a:lnTo>
                  <a:lnTo>
                    <a:pt x="86" y="243"/>
                  </a:lnTo>
                  <a:lnTo>
                    <a:pt x="86" y="244"/>
                  </a:lnTo>
                  <a:lnTo>
                    <a:pt x="85" y="245"/>
                  </a:lnTo>
                  <a:lnTo>
                    <a:pt x="84" y="245"/>
                  </a:lnTo>
                  <a:lnTo>
                    <a:pt x="83" y="245"/>
                  </a:lnTo>
                  <a:lnTo>
                    <a:pt x="82" y="245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3"/>
                  </a:lnTo>
                  <a:lnTo>
                    <a:pt x="80" y="243"/>
                  </a:lnTo>
                  <a:lnTo>
                    <a:pt x="78" y="244"/>
                  </a:lnTo>
                  <a:lnTo>
                    <a:pt x="77" y="244"/>
                  </a:lnTo>
                  <a:lnTo>
                    <a:pt x="78" y="248"/>
                  </a:lnTo>
                  <a:lnTo>
                    <a:pt x="77" y="249"/>
                  </a:lnTo>
                  <a:lnTo>
                    <a:pt x="77" y="250"/>
                  </a:lnTo>
                  <a:lnTo>
                    <a:pt x="77" y="251"/>
                  </a:lnTo>
                  <a:lnTo>
                    <a:pt x="77" y="252"/>
                  </a:lnTo>
                  <a:lnTo>
                    <a:pt x="77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3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5" y="253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3"/>
                  </a:lnTo>
                  <a:lnTo>
                    <a:pt x="71" y="254"/>
                  </a:lnTo>
                  <a:lnTo>
                    <a:pt x="72" y="254"/>
                  </a:lnTo>
                  <a:lnTo>
                    <a:pt x="71" y="254"/>
                  </a:lnTo>
                  <a:lnTo>
                    <a:pt x="69" y="256"/>
                  </a:lnTo>
                  <a:lnTo>
                    <a:pt x="68" y="257"/>
                  </a:lnTo>
                  <a:lnTo>
                    <a:pt x="68" y="258"/>
                  </a:lnTo>
                  <a:lnTo>
                    <a:pt x="67" y="256"/>
                  </a:lnTo>
                  <a:lnTo>
                    <a:pt x="67" y="254"/>
                  </a:lnTo>
                  <a:lnTo>
                    <a:pt x="66" y="254"/>
                  </a:lnTo>
                  <a:lnTo>
                    <a:pt x="65" y="253"/>
                  </a:lnTo>
                  <a:lnTo>
                    <a:pt x="64" y="253"/>
                  </a:lnTo>
                  <a:lnTo>
                    <a:pt x="63" y="252"/>
                  </a:lnTo>
                  <a:lnTo>
                    <a:pt x="61" y="251"/>
                  </a:lnTo>
                  <a:lnTo>
                    <a:pt x="61" y="250"/>
                  </a:lnTo>
                  <a:lnTo>
                    <a:pt x="60" y="250"/>
                  </a:lnTo>
                  <a:lnTo>
                    <a:pt x="60" y="249"/>
                  </a:lnTo>
                  <a:lnTo>
                    <a:pt x="60" y="248"/>
                  </a:lnTo>
                  <a:lnTo>
                    <a:pt x="59" y="249"/>
                  </a:lnTo>
                  <a:lnTo>
                    <a:pt x="58" y="249"/>
                  </a:lnTo>
                  <a:lnTo>
                    <a:pt x="59" y="250"/>
                  </a:lnTo>
                  <a:lnTo>
                    <a:pt x="57" y="249"/>
                  </a:lnTo>
                  <a:lnTo>
                    <a:pt x="56" y="247"/>
                  </a:lnTo>
                  <a:lnTo>
                    <a:pt x="55" y="245"/>
                  </a:lnTo>
                  <a:lnTo>
                    <a:pt x="53" y="245"/>
                  </a:lnTo>
                  <a:lnTo>
                    <a:pt x="53" y="244"/>
                  </a:lnTo>
                  <a:lnTo>
                    <a:pt x="52" y="243"/>
                  </a:lnTo>
                  <a:lnTo>
                    <a:pt x="51" y="243"/>
                  </a:lnTo>
                  <a:lnTo>
                    <a:pt x="50" y="243"/>
                  </a:lnTo>
                  <a:lnTo>
                    <a:pt x="49" y="243"/>
                  </a:lnTo>
                  <a:lnTo>
                    <a:pt x="48" y="244"/>
                  </a:lnTo>
                  <a:lnTo>
                    <a:pt x="48" y="245"/>
                  </a:lnTo>
                  <a:lnTo>
                    <a:pt x="47" y="245"/>
                  </a:lnTo>
                  <a:lnTo>
                    <a:pt x="47" y="247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1" y="249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8" y="250"/>
                  </a:lnTo>
                  <a:lnTo>
                    <a:pt x="38" y="251"/>
                  </a:lnTo>
                  <a:lnTo>
                    <a:pt x="36" y="253"/>
                  </a:lnTo>
                  <a:lnTo>
                    <a:pt x="36" y="254"/>
                  </a:lnTo>
                  <a:lnTo>
                    <a:pt x="35" y="254"/>
                  </a:lnTo>
                  <a:lnTo>
                    <a:pt x="34" y="254"/>
                  </a:lnTo>
                  <a:lnTo>
                    <a:pt x="33" y="254"/>
                  </a:lnTo>
                  <a:lnTo>
                    <a:pt x="33" y="253"/>
                  </a:lnTo>
                  <a:lnTo>
                    <a:pt x="32" y="253"/>
                  </a:lnTo>
                  <a:lnTo>
                    <a:pt x="31" y="257"/>
                  </a:lnTo>
                  <a:lnTo>
                    <a:pt x="31" y="258"/>
                  </a:lnTo>
                  <a:lnTo>
                    <a:pt x="27" y="261"/>
                  </a:lnTo>
                  <a:lnTo>
                    <a:pt x="26" y="261"/>
                  </a:lnTo>
                  <a:lnTo>
                    <a:pt x="26" y="260"/>
                  </a:lnTo>
                  <a:lnTo>
                    <a:pt x="25" y="259"/>
                  </a:lnTo>
                  <a:lnTo>
                    <a:pt x="24" y="258"/>
                  </a:lnTo>
                  <a:lnTo>
                    <a:pt x="23" y="257"/>
                  </a:lnTo>
                  <a:lnTo>
                    <a:pt x="22" y="254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1" y="251"/>
                  </a:lnTo>
                  <a:lnTo>
                    <a:pt x="19" y="251"/>
                  </a:lnTo>
                  <a:lnTo>
                    <a:pt x="21" y="251"/>
                  </a:lnTo>
                  <a:lnTo>
                    <a:pt x="22" y="250"/>
                  </a:lnTo>
                  <a:lnTo>
                    <a:pt x="22" y="249"/>
                  </a:lnTo>
                  <a:lnTo>
                    <a:pt x="21" y="248"/>
                  </a:lnTo>
                  <a:lnTo>
                    <a:pt x="17" y="244"/>
                  </a:lnTo>
                  <a:lnTo>
                    <a:pt x="14" y="242"/>
                  </a:lnTo>
                  <a:lnTo>
                    <a:pt x="11" y="240"/>
                  </a:lnTo>
                  <a:lnTo>
                    <a:pt x="10" y="239"/>
                  </a:lnTo>
                  <a:lnTo>
                    <a:pt x="9" y="237"/>
                  </a:lnTo>
                  <a:lnTo>
                    <a:pt x="8" y="236"/>
                  </a:lnTo>
                  <a:lnTo>
                    <a:pt x="8" y="235"/>
                  </a:lnTo>
                  <a:lnTo>
                    <a:pt x="8" y="234"/>
                  </a:lnTo>
                  <a:lnTo>
                    <a:pt x="7" y="234"/>
                  </a:lnTo>
                  <a:lnTo>
                    <a:pt x="5" y="232"/>
                  </a:lnTo>
                  <a:lnTo>
                    <a:pt x="2" y="231"/>
                  </a:lnTo>
                  <a:lnTo>
                    <a:pt x="1" y="230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2" y="223"/>
                  </a:lnTo>
                  <a:lnTo>
                    <a:pt x="4" y="222"/>
                  </a:lnTo>
                  <a:lnTo>
                    <a:pt x="5" y="220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8"/>
                  </a:lnTo>
                  <a:lnTo>
                    <a:pt x="10" y="217"/>
                  </a:lnTo>
                  <a:lnTo>
                    <a:pt x="11" y="216"/>
                  </a:lnTo>
                  <a:lnTo>
                    <a:pt x="13" y="216"/>
                  </a:lnTo>
                  <a:lnTo>
                    <a:pt x="14" y="217"/>
                  </a:lnTo>
                  <a:lnTo>
                    <a:pt x="16" y="222"/>
                  </a:lnTo>
                  <a:lnTo>
                    <a:pt x="17" y="222"/>
                  </a:lnTo>
                  <a:lnTo>
                    <a:pt x="19" y="222"/>
                  </a:lnTo>
                  <a:lnTo>
                    <a:pt x="22" y="223"/>
                  </a:lnTo>
                  <a:lnTo>
                    <a:pt x="23" y="222"/>
                  </a:lnTo>
                  <a:lnTo>
                    <a:pt x="24" y="220"/>
                  </a:lnTo>
                  <a:lnTo>
                    <a:pt x="24" y="219"/>
                  </a:lnTo>
                  <a:lnTo>
                    <a:pt x="23" y="219"/>
                  </a:lnTo>
                  <a:lnTo>
                    <a:pt x="22" y="219"/>
                  </a:lnTo>
                  <a:lnTo>
                    <a:pt x="22" y="218"/>
                  </a:lnTo>
                  <a:lnTo>
                    <a:pt x="22" y="217"/>
                  </a:lnTo>
                  <a:lnTo>
                    <a:pt x="23" y="214"/>
                  </a:lnTo>
                  <a:lnTo>
                    <a:pt x="24" y="212"/>
                  </a:lnTo>
                  <a:lnTo>
                    <a:pt x="25" y="211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9"/>
                  </a:lnTo>
                  <a:lnTo>
                    <a:pt x="22" y="209"/>
                  </a:lnTo>
                  <a:lnTo>
                    <a:pt x="21" y="208"/>
                  </a:lnTo>
                  <a:lnTo>
                    <a:pt x="19" y="207"/>
                  </a:lnTo>
                  <a:lnTo>
                    <a:pt x="18" y="207"/>
                  </a:lnTo>
                  <a:lnTo>
                    <a:pt x="17" y="207"/>
                  </a:lnTo>
                  <a:lnTo>
                    <a:pt x="17" y="206"/>
                  </a:lnTo>
                  <a:lnTo>
                    <a:pt x="17" y="203"/>
                  </a:lnTo>
                  <a:lnTo>
                    <a:pt x="18" y="202"/>
                  </a:lnTo>
                  <a:lnTo>
                    <a:pt x="19" y="202"/>
                  </a:lnTo>
                  <a:lnTo>
                    <a:pt x="19" y="201"/>
                  </a:lnTo>
                  <a:lnTo>
                    <a:pt x="19" y="200"/>
                  </a:lnTo>
                  <a:lnTo>
                    <a:pt x="17" y="198"/>
                  </a:lnTo>
                  <a:lnTo>
                    <a:pt x="16" y="197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7"/>
                  </a:lnTo>
                  <a:lnTo>
                    <a:pt x="13" y="197"/>
                  </a:lnTo>
                  <a:lnTo>
                    <a:pt x="13" y="195"/>
                  </a:lnTo>
                  <a:lnTo>
                    <a:pt x="15" y="191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7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4" y="182"/>
                  </a:lnTo>
                  <a:lnTo>
                    <a:pt x="14" y="181"/>
                  </a:lnTo>
                  <a:lnTo>
                    <a:pt x="15" y="181"/>
                  </a:lnTo>
                  <a:lnTo>
                    <a:pt x="16" y="182"/>
                  </a:lnTo>
                  <a:lnTo>
                    <a:pt x="17" y="182"/>
                  </a:lnTo>
                  <a:lnTo>
                    <a:pt x="17" y="183"/>
                  </a:lnTo>
                  <a:lnTo>
                    <a:pt x="18" y="183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2" y="182"/>
                  </a:lnTo>
                  <a:lnTo>
                    <a:pt x="23" y="182"/>
                  </a:lnTo>
                  <a:lnTo>
                    <a:pt x="24" y="182"/>
                  </a:lnTo>
                  <a:lnTo>
                    <a:pt x="25" y="181"/>
                  </a:lnTo>
                  <a:lnTo>
                    <a:pt x="25" y="182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8" y="183"/>
                  </a:lnTo>
                  <a:lnTo>
                    <a:pt x="40" y="181"/>
                  </a:lnTo>
                  <a:lnTo>
                    <a:pt x="40" y="180"/>
                  </a:lnTo>
                  <a:lnTo>
                    <a:pt x="41" y="178"/>
                  </a:lnTo>
                  <a:lnTo>
                    <a:pt x="41" y="177"/>
                  </a:lnTo>
                  <a:lnTo>
                    <a:pt x="41" y="176"/>
                  </a:lnTo>
                  <a:lnTo>
                    <a:pt x="41" y="175"/>
                  </a:lnTo>
                  <a:lnTo>
                    <a:pt x="41" y="174"/>
                  </a:lnTo>
                  <a:lnTo>
                    <a:pt x="40" y="174"/>
                  </a:lnTo>
                  <a:lnTo>
                    <a:pt x="40" y="173"/>
                  </a:lnTo>
                  <a:lnTo>
                    <a:pt x="40" y="172"/>
                  </a:lnTo>
                  <a:lnTo>
                    <a:pt x="39" y="168"/>
                  </a:lnTo>
                  <a:lnTo>
                    <a:pt x="40" y="168"/>
                  </a:lnTo>
                  <a:lnTo>
                    <a:pt x="41" y="168"/>
                  </a:lnTo>
                  <a:lnTo>
                    <a:pt x="41" y="169"/>
                  </a:lnTo>
                  <a:lnTo>
                    <a:pt x="41" y="168"/>
                  </a:lnTo>
                  <a:lnTo>
                    <a:pt x="42" y="168"/>
                  </a:lnTo>
                  <a:lnTo>
                    <a:pt x="42" y="167"/>
                  </a:lnTo>
                  <a:lnTo>
                    <a:pt x="43" y="166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7" y="166"/>
                  </a:lnTo>
                  <a:lnTo>
                    <a:pt x="49" y="168"/>
                  </a:lnTo>
                  <a:lnTo>
                    <a:pt x="50" y="168"/>
                  </a:lnTo>
                  <a:lnTo>
                    <a:pt x="51" y="169"/>
                  </a:lnTo>
                  <a:lnTo>
                    <a:pt x="51" y="172"/>
                  </a:lnTo>
                  <a:lnTo>
                    <a:pt x="52" y="173"/>
                  </a:lnTo>
                  <a:lnTo>
                    <a:pt x="52" y="174"/>
                  </a:lnTo>
                  <a:lnTo>
                    <a:pt x="53" y="174"/>
                  </a:lnTo>
                  <a:lnTo>
                    <a:pt x="53" y="175"/>
                  </a:lnTo>
                  <a:lnTo>
                    <a:pt x="53" y="176"/>
                  </a:lnTo>
                  <a:lnTo>
                    <a:pt x="53" y="177"/>
                  </a:lnTo>
                  <a:lnTo>
                    <a:pt x="55" y="177"/>
                  </a:lnTo>
                  <a:lnTo>
                    <a:pt x="55" y="176"/>
                  </a:lnTo>
                  <a:lnTo>
                    <a:pt x="55" y="177"/>
                  </a:lnTo>
                  <a:lnTo>
                    <a:pt x="56" y="177"/>
                  </a:lnTo>
                  <a:lnTo>
                    <a:pt x="56" y="178"/>
                  </a:lnTo>
                  <a:lnTo>
                    <a:pt x="56" y="180"/>
                  </a:lnTo>
                  <a:lnTo>
                    <a:pt x="57" y="180"/>
                  </a:lnTo>
                  <a:lnTo>
                    <a:pt x="57" y="181"/>
                  </a:lnTo>
                  <a:lnTo>
                    <a:pt x="56" y="181"/>
                  </a:lnTo>
                  <a:lnTo>
                    <a:pt x="56" y="182"/>
                  </a:lnTo>
                  <a:lnTo>
                    <a:pt x="57" y="182"/>
                  </a:lnTo>
                  <a:lnTo>
                    <a:pt x="57" y="181"/>
                  </a:lnTo>
                  <a:lnTo>
                    <a:pt x="58" y="182"/>
                  </a:lnTo>
                  <a:lnTo>
                    <a:pt x="60" y="182"/>
                  </a:lnTo>
                  <a:lnTo>
                    <a:pt x="61" y="182"/>
                  </a:lnTo>
                  <a:lnTo>
                    <a:pt x="67" y="184"/>
                  </a:lnTo>
                  <a:lnTo>
                    <a:pt x="68" y="184"/>
                  </a:lnTo>
                  <a:lnTo>
                    <a:pt x="69" y="184"/>
                  </a:lnTo>
                  <a:lnTo>
                    <a:pt x="71" y="184"/>
                  </a:lnTo>
                  <a:lnTo>
                    <a:pt x="71" y="183"/>
                  </a:lnTo>
                  <a:lnTo>
                    <a:pt x="72" y="183"/>
                  </a:lnTo>
                  <a:lnTo>
                    <a:pt x="72" y="182"/>
                  </a:lnTo>
                  <a:lnTo>
                    <a:pt x="73" y="182"/>
                  </a:lnTo>
                  <a:lnTo>
                    <a:pt x="74" y="181"/>
                  </a:lnTo>
                  <a:lnTo>
                    <a:pt x="75" y="181"/>
                  </a:lnTo>
                  <a:lnTo>
                    <a:pt x="75" y="180"/>
                  </a:lnTo>
                  <a:lnTo>
                    <a:pt x="77" y="177"/>
                  </a:lnTo>
                  <a:lnTo>
                    <a:pt x="77" y="176"/>
                  </a:lnTo>
                  <a:lnTo>
                    <a:pt x="78" y="175"/>
                  </a:lnTo>
                  <a:lnTo>
                    <a:pt x="78" y="174"/>
                  </a:lnTo>
                  <a:lnTo>
                    <a:pt x="80" y="175"/>
                  </a:lnTo>
                  <a:lnTo>
                    <a:pt x="80" y="176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80"/>
                  </a:lnTo>
                  <a:lnTo>
                    <a:pt x="82" y="181"/>
                  </a:lnTo>
                  <a:lnTo>
                    <a:pt x="83" y="181"/>
                  </a:lnTo>
                  <a:lnTo>
                    <a:pt x="83" y="182"/>
                  </a:lnTo>
                  <a:lnTo>
                    <a:pt x="83" y="183"/>
                  </a:lnTo>
                  <a:lnTo>
                    <a:pt x="82" y="183"/>
                  </a:lnTo>
                  <a:lnTo>
                    <a:pt x="82" y="184"/>
                  </a:lnTo>
                  <a:lnTo>
                    <a:pt x="82" y="185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5" y="185"/>
                  </a:lnTo>
                  <a:lnTo>
                    <a:pt x="85" y="186"/>
                  </a:lnTo>
                  <a:lnTo>
                    <a:pt x="86" y="186"/>
                  </a:lnTo>
                  <a:lnTo>
                    <a:pt x="88" y="185"/>
                  </a:lnTo>
                  <a:lnTo>
                    <a:pt x="89" y="186"/>
                  </a:lnTo>
                  <a:lnTo>
                    <a:pt x="89" y="185"/>
                  </a:lnTo>
                  <a:lnTo>
                    <a:pt x="90" y="185"/>
                  </a:lnTo>
                  <a:lnTo>
                    <a:pt x="90" y="184"/>
                  </a:lnTo>
                  <a:lnTo>
                    <a:pt x="90" y="183"/>
                  </a:lnTo>
                  <a:lnTo>
                    <a:pt x="91" y="183"/>
                  </a:lnTo>
                  <a:lnTo>
                    <a:pt x="91" y="182"/>
                  </a:lnTo>
                  <a:lnTo>
                    <a:pt x="92" y="182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1" y="178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2" y="176"/>
                  </a:lnTo>
                  <a:lnTo>
                    <a:pt x="92" y="175"/>
                  </a:lnTo>
                  <a:lnTo>
                    <a:pt x="93" y="175"/>
                  </a:lnTo>
                  <a:lnTo>
                    <a:pt x="93" y="173"/>
                  </a:lnTo>
                  <a:lnTo>
                    <a:pt x="94" y="173"/>
                  </a:lnTo>
                  <a:lnTo>
                    <a:pt x="93" y="172"/>
                  </a:lnTo>
                  <a:lnTo>
                    <a:pt x="93" y="170"/>
                  </a:lnTo>
                  <a:lnTo>
                    <a:pt x="94" y="170"/>
                  </a:lnTo>
                  <a:lnTo>
                    <a:pt x="98" y="169"/>
                  </a:lnTo>
                  <a:lnTo>
                    <a:pt x="98" y="168"/>
                  </a:lnTo>
                  <a:lnTo>
                    <a:pt x="99" y="168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9" y="164"/>
                  </a:lnTo>
                  <a:lnTo>
                    <a:pt x="99" y="163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8" y="161"/>
                  </a:lnTo>
                  <a:lnTo>
                    <a:pt x="98" y="160"/>
                  </a:lnTo>
                  <a:lnTo>
                    <a:pt x="97" y="159"/>
                  </a:lnTo>
                  <a:lnTo>
                    <a:pt x="98" y="159"/>
                  </a:lnTo>
                  <a:lnTo>
                    <a:pt x="99" y="159"/>
                  </a:lnTo>
                  <a:lnTo>
                    <a:pt x="99" y="158"/>
                  </a:lnTo>
                  <a:lnTo>
                    <a:pt x="100" y="158"/>
                  </a:lnTo>
                  <a:lnTo>
                    <a:pt x="100" y="157"/>
                  </a:lnTo>
                  <a:lnTo>
                    <a:pt x="99" y="156"/>
                  </a:lnTo>
                  <a:lnTo>
                    <a:pt x="100" y="156"/>
                  </a:lnTo>
                  <a:lnTo>
                    <a:pt x="100" y="155"/>
                  </a:lnTo>
                  <a:lnTo>
                    <a:pt x="101" y="153"/>
                  </a:lnTo>
                  <a:lnTo>
                    <a:pt x="101" y="152"/>
                  </a:lnTo>
                  <a:lnTo>
                    <a:pt x="100" y="152"/>
                  </a:lnTo>
                  <a:lnTo>
                    <a:pt x="99" y="151"/>
                  </a:lnTo>
                  <a:lnTo>
                    <a:pt x="99" y="150"/>
                  </a:lnTo>
                  <a:lnTo>
                    <a:pt x="100" y="150"/>
                  </a:lnTo>
                  <a:lnTo>
                    <a:pt x="100" y="149"/>
                  </a:lnTo>
                  <a:lnTo>
                    <a:pt x="100" y="148"/>
                  </a:lnTo>
                  <a:lnTo>
                    <a:pt x="99" y="147"/>
                  </a:lnTo>
                  <a:lnTo>
                    <a:pt x="99" y="145"/>
                  </a:lnTo>
                  <a:lnTo>
                    <a:pt x="99" y="144"/>
                  </a:lnTo>
                  <a:lnTo>
                    <a:pt x="98" y="142"/>
                  </a:lnTo>
                  <a:lnTo>
                    <a:pt x="98" y="141"/>
                  </a:lnTo>
                  <a:lnTo>
                    <a:pt x="99" y="140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100" y="135"/>
                  </a:lnTo>
                  <a:lnTo>
                    <a:pt x="100" y="134"/>
                  </a:lnTo>
                  <a:lnTo>
                    <a:pt x="101" y="131"/>
                  </a:lnTo>
                  <a:lnTo>
                    <a:pt x="101" y="130"/>
                  </a:lnTo>
                  <a:lnTo>
                    <a:pt x="100" y="127"/>
                  </a:lnTo>
                  <a:lnTo>
                    <a:pt x="99" y="126"/>
                  </a:lnTo>
                  <a:lnTo>
                    <a:pt x="98" y="126"/>
                  </a:lnTo>
                  <a:lnTo>
                    <a:pt x="97" y="125"/>
                  </a:lnTo>
                  <a:lnTo>
                    <a:pt x="96" y="125"/>
                  </a:lnTo>
                  <a:lnTo>
                    <a:pt x="96" y="124"/>
                  </a:lnTo>
                  <a:lnTo>
                    <a:pt x="94" y="125"/>
                  </a:lnTo>
                  <a:lnTo>
                    <a:pt x="93" y="125"/>
                  </a:lnTo>
                  <a:lnTo>
                    <a:pt x="92" y="125"/>
                  </a:lnTo>
                  <a:lnTo>
                    <a:pt x="91" y="125"/>
                  </a:lnTo>
                  <a:lnTo>
                    <a:pt x="91" y="124"/>
                  </a:lnTo>
                  <a:lnTo>
                    <a:pt x="91" y="123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89" y="119"/>
                  </a:lnTo>
                  <a:lnTo>
                    <a:pt x="88" y="119"/>
                  </a:lnTo>
                  <a:lnTo>
                    <a:pt x="86" y="119"/>
                  </a:lnTo>
                  <a:lnTo>
                    <a:pt x="85" y="119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3" y="119"/>
                  </a:lnTo>
                  <a:lnTo>
                    <a:pt x="81" y="117"/>
                  </a:lnTo>
                  <a:lnTo>
                    <a:pt x="82" y="116"/>
                  </a:lnTo>
                  <a:lnTo>
                    <a:pt x="83" y="114"/>
                  </a:lnTo>
                  <a:lnTo>
                    <a:pt x="84" y="114"/>
                  </a:lnTo>
                  <a:lnTo>
                    <a:pt x="84" y="113"/>
                  </a:lnTo>
                  <a:lnTo>
                    <a:pt x="84" y="111"/>
                  </a:lnTo>
                  <a:lnTo>
                    <a:pt x="84" y="110"/>
                  </a:lnTo>
                  <a:lnTo>
                    <a:pt x="83" y="110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8" y="99"/>
                  </a:lnTo>
                  <a:lnTo>
                    <a:pt x="89" y="98"/>
                  </a:lnTo>
                  <a:lnTo>
                    <a:pt x="88" y="97"/>
                  </a:lnTo>
                  <a:lnTo>
                    <a:pt x="89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4" y="94"/>
                  </a:lnTo>
                  <a:lnTo>
                    <a:pt x="97" y="93"/>
                  </a:lnTo>
                  <a:lnTo>
                    <a:pt x="97" y="92"/>
                  </a:lnTo>
                  <a:lnTo>
                    <a:pt x="97" y="91"/>
                  </a:lnTo>
                  <a:lnTo>
                    <a:pt x="98" y="90"/>
                  </a:lnTo>
                  <a:lnTo>
                    <a:pt x="99" y="89"/>
                  </a:lnTo>
                  <a:lnTo>
                    <a:pt x="100" y="86"/>
                  </a:lnTo>
                  <a:lnTo>
                    <a:pt x="99" y="85"/>
                  </a:lnTo>
                  <a:lnTo>
                    <a:pt x="100" y="85"/>
                  </a:lnTo>
                  <a:lnTo>
                    <a:pt x="100" y="84"/>
                  </a:lnTo>
                  <a:lnTo>
                    <a:pt x="99" y="83"/>
                  </a:lnTo>
                  <a:lnTo>
                    <a:pt x="98" y="82"/>
                  </a:lnTo>
                  <a:lnTo>
                    <a:pt x="98" y="81"/>
                  </a:lnTo>
                  <a:lnTo>
                    <a:pt x="97" y="80"/>
                  </a:lnTo>
                  <a:lnTo>
                    <a:pt x="97" y="78"/>
                  </a:lnTo>
                  <a:lnTo>
                    <a:pt x="96" y="78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4" y="74"/>
                  </a:lnTo>
                  <a:lnTo>
                    <a:pt x="94" y="72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1" y="69"/>
                  </a:lnTo>
                  <a:lnTo>
                    <a:pt x="90" y="69"/>
                  </a:lnTo>
                  <a:lnTo>
                    <a:pt x="89" y="71"/>
                  </a:lnTo>
                  <a:lnTo>
                    <a:pt x="88" y="71"/>
                  </a:lnTo>
                  <a:lnTo>
                    <a:pt x="88" y="69"/>
                  </a:lnTo>
                  <a:lnTo>
                    <a:pt x="86" y="69"/>
                  </a:lnTo>
                  <a:lnTo>
                    <a:pt x="85" y="69"/>
                  </a:lnTo>
                  <a:lnTo>
                    <a:pt x="80" y="68"/>
                  </a:lnTo>
                  <a:lnTo>
                    <a:pt x="80" y="69"/>
                  </a:lnTo>
                  <a:lnTo>
                    <a:pt x="80" y="71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6" y="71"/>
                  </a:lnTo>
                  <a:lnTo>
                    <a:pt x="75" y="71"/>
                  </a:lnTo>
                  <a:lnTo>
                    <a:pt x="75" y="72"/>
                  </a:lnTo>
                  <a:lnTo>
                    <a:pt x="74" y="72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71" y="73"/>
                  </a:lnTo>
                  <a:lnTo>
                    <a:pt x="69" y="73"/>
                  </a:lnTo>
                  <a:lnTo>
                    <a:pt x="68" y="73"/>
                  </a:lnTo>
                  <a:lnTo>
                    <a:pt x="67" y="73"/>
                  </a:lnTo>
                  <a:lnTo>
                    <a:pt x="67" y="74"/>
                  </a:lnTo>
                  <a:lnTo>
                    <a:pt x="66" y="74"/>
                  </a:lnTo>
                  <a:lnTo>
                    <a:pt x="65" y="75"/>
                  </a:lnTo>
                  <a:lnTo>
                    <a:pt x="64" y="75"/>
                  </a:lnTo>
                  <a:lnTo>
                    <a:pt x="63" y="75"/>
                  </a:lnTo>
                  <a:lnTo>
                    <a:pt x="61" y="75"/>
                  </a:lnTo>
                  <a:lnTo>
                    <a:pt x="61" y="74"/>
                  </a:lnTo>
                  <a:lnTo>
                    <a:pt x="61" y="73"/>
                  </a:lnTo>
                  <a:lnTo>
                    <a:pt x="63" y="73"/>
                  </a:lnTo>
                  <a:lnTo>
                    <a:pt x="64" y="73"/>
                  </a:lnTo>
                  <a:lnTo>
                    <a:pt x="64" y="72"/>
                  </a:lnTo>
                  <a:lnTo>
                    <a:pt x="64" y="71"/>
                  </a:lnTo>
                  <a:lnTo>
                    <a:pt x="64" y="69"/>
                  </a:lnTo>
                  <a:lnTo>
                    <a:pt x="64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1" y="67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61" y="63"/>
                  </a:lnTo>
                  <a:lnTo>
                    <a:pt x="60" y="61"/>
                  </a:lnTo>
                  <a:lnTo>
                    <a:pt x="60" y="60"/>
                  </a:lnTo>
                  <a:lnTo>
                    <a:pt x="61" y="60"/>
                  </a:lnTo>
                  <a:lnTo>
                    <a:pt x="61" y="59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55"/>
                  </a:lnTo>
                  <a:lnTo>
                    <a:pt x="61" y="53"/>
                  </a:lnTo>
                  <a:lnTo>
                    <a:pt x="63" y="53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4" y="51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5" y="47"/>
                  </a:lnTo>
                  <a:lnTo>
                    <a:pt x="76" y="47"/>
                  </a:lnTo>
                  <a:lnTo>
                    <a:pt x="81" y="47"/>
                  </a:lnTo>
                  <a:lnTo>
                    <a:pt x="86" y="47"/>
                  </a:lnTo>
                  <a:lnTo>
                    <a:pt x="91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99" y="48"/>
                  </a:lnTo>
                  <a:lnTo>
                    <a:pt x="100" y="48"/>
                  </a:lnTo>
                  <a:lnTo>
                    <a:pt x="102" y="47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05" y="47"/>
                  </a:lnTo>
                  <a:lnTo>
                    <a:pt x="106" y="47"/>
                  </a:lnTo>
                  <a:lnTo>
                    <a:pt x="106" y="48"/>
                  </a:lnTo>
                  <a:lnTo>
                    <a:pt x="107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8"/>
                  </a:lnTo>
                  <a:lnTo>
                    <a:pt x="109" y="48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1" y="49"/>
                  </a:lnTo>
                  <a:lnTo>
                    <a:pt x="111" y="48"/>
                  </a:lnTo>
                  <a:lnTo>
                    <a:pt x="113" y="49"/>
                  </a:lnTo>
                  <a:lnTo>
                    <a:pt x="114" y="50"/>
                  </a:lnTo>
                  <a:lnTo>
                    <a:pt x="113" y="51"/>
                  </a:lnTo>
                  <a:lnTo>
                    <a:pt x="114" y="51"/>
                  </a:lnTo>
                  <a:lnTo>
                    <a:pt x="115" y="51"/>
                  </a:lnTo>
                  <a:lnTo>
                    <a:pt x="115" y="50"/>
                  </a:lnTo>
                  <a:lnTo>
                    <a:pt x="116" y="50"/>
                  </a:lnTo>
                  <a:lnTo>
                    <a:pt x="117" y="51"/>
                  </a:lnTo>
                  <a:lnTo>
                    <a:pt x="117" y="52"/>
                  </a:lnTo>
                  <a:lnTo>
                    <a:pt x="118" y="51"/>
                  </a:lnTo>
                  <a:lnTo>
                    <a:pt x="118" y="52"/>
                  </a:lnTo>
                  <a:lnTo>
                    <a:pt x="119" y="52"/>
                  </a:lnTo>
                  <a:lnTo>
                    <a:pt x="119" y="51"/>
                  </a:lnTo>
                  <a:lnTo>
                    <a:pt x="120" y="51"/>
                  </a:lnTo>
                  <a:lnTo>
                    <a:pt x="120" y="50"/>
                  </a:lnTo>
                  <a:lnTo>
                    <a:pt x="122" y="51"/>
                  </a:lnTo>
                  <a:lnTo>
                    <a:pt x="122" y="50"/>
                  </a:lnTo>
                  <a:lnTo>
                    <a:pt x="123" y="50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5" y="52"/>
                  </a:lnTo>
                  <a:lnTo>
                    <a:pt x="125" y="53"/>
                  </a:lnTo>
                  <a:lnTo>
                    <a:pt x="126" y="53"/>
                  </a:lnTo>
                  <a:lnTo>
                    <a:pt x="127" y="53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4" y="53"/>
                  </a:lnTo>
                  <a:lnTo>
                    <a:pt x="138" y="53"/>
                  </a:lnTo>
                  <a:lnTo>
                    <a:pt x="138" y="55"/>
                  </a:lnTo>
                  <a:lnTo>
                    <a:pt x="139" y="55"/>
                  </a:lnTo>
                  <a:lnTo>
                    <a:pt x="140" y="56"/>
                  </a:lnTo>
                  <a:lnTo>
                    <a:pt x="141" y="56"/>
                  </a:lnTo>
                  <a:lnTo>
                    <a:pt x="142" y="57"/>
                  </a:lnTo>
                  <a:lnTo>
                    <a:pt x="142" y="58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4" y="58"/>
                  </a:lnTo>
                  <a:lnTo>
                    <a:pt x="145" y="58"/>
                  </a:lnTo>
                  <a:lnTo>
                    <a:pt x="147" y="58"/>
                  </a:lnTo>
                  <a:lnTo>
                    <a:pt x="147" y="59"/>
                  </a:lnTo>
                  <a:lnTo>
                    <a:pt x="147" y="60"/>
                  </a:lnTo>
                  <a:lnTo>
                    <a:pt x="148" y="61"/>
                  </a:lnTo>
                  <a:lnTo>
                    <a:pt x="149" y="60"/>
                  </a:lnTo>
                  <a:lnTo>
                    <a:pt x="150" y="60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0" y="56"/>
                  </a:lnTo>
                  <a:lnTo>
                    <a:pt x="149" y="53"/>
                  </a:lnTo>
                  <a:lnTo>
                    <a:pt x="149" y="52"/>
                  </a:lnTo>
                  <a:lnTo>
                    <a:pt x="148" y="52"/>
                  </a:lnTo>
                  <a:lnTo>
                    <a:pt x="148" y="51"/>
                  </a:lnTo>
                  <a:lnTo>
                    <a:pt x="149" y="50"/>
                  </a:lnTo>
                  <a:lnTo>
                    <a:pt x="148" y="49"/>
                  </a:lnTo>
                  <a:lnTo>
                    <a:pt x="149" y="49"/>
                  </a:lnTo>
                  <a:lnTo>
                    <a:pt x="149" y="48"/>
                  </a:lnTo>
                  <a:lnTo>
                    <a:pt x="149" y="47"/>
                  </a:lnTo>
                  <a:lnTo>
                    <a:pt x="149" y="46"/>
                  </a:lnTo>
                  <a:lnTo>
                    <a:pt x="150" y="46"/>
                  </a:lnTo>
                  <a:lnTo>
                    <a:pt x="151" y="47"/>
                  </a:lnTo>
                  <a:lnTo>
                    <a:pt x="152" y="46"/>
                  </a:lnTo>
                  <a:lnTo>
                    <a:pt x="152" y="44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6" y="36"/>
                  </a:lnTo>
                  <a:lnTo>
                    <a:pt x="157" y="33"/>
                  </a:lnTo>
                  <a:lnTo>
                    <a:pt x="158" y="31"/>
                  </a:lnTo>
                  <a:lnTo>
                    <a:pt x="159" y="30"/>
                  </a:lnTo>
                  <a:lnTo>
                    <a:pt x="159" y="29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59" y="24"/>
                  </a:lnTo>
                  <a:lnTo>
                    <a:pt x="159" y="23"/>
                  </a:lnTo>
                  <a:lnTo>
                    <a:pt x="160" y="21"/>
                  </a:lnTo>
                  <a:lnTo>
                    <a:pt x="160" y="19"/>
                  </a:lnTo>
                  <a:lnTo>
                    <a:pt x="160" y="18"/>
                  </a:lnTo>
                  <a:lnTo>
                    <a:pt x="160" y="17"/>
                  </a:lnTo>
                  <a:lnTo>
                    <a:pt x="160" y="16"/>
                  </a:lnTo>
                  <a:lnTo>
                    <a:pt x="161" y="15"/>
                  </a:lnTo>
                  <a:lnTo>
                    <a:pt x="161" y="14"/>
                  </a:lnTo>
                  <a:lnTo>
                    <a:pt x="163" y="11"/>
                  </a:lnTo>
                  <a:lnTo>
                    <a:pt x="163" y="9"/>
                  </a:lnTo>
                  <a:lnTo>
                    <a:pt x="163" y="8"/>
                  </a:lnTo>
                  <a:lnTo>
                    <a:pt x="164" y="7"/>
                  </a:lnTo>
                  <a:lnTo>
                    <a:pt x="165" y="6"/>
                  </a:lnTo>
                  <a:lnTo>
                    <a:pt x="167" y="6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4" y="5"/>
                  </a:lnTo>
                  <a:lnTo>
                    <a:pt x="175" y="6"/>
                  </a:lnTo>
                  <a:lnTo>
                    <a:pt x="176" y="6"/>
                  </a:lnTo>
                  <a:lnTo>
                    <a:pt x="177" y="6"/>
                  </a:lnTo>
                  <a:lnTo>
                    <a:pt x="177" y="5"/>
                  </a:lnTo>
                  <a:lnTo>
                    <a:pt x="178" y="5"/>
                  </a:lnTo>
                  <a:lnTo>
                    <a:pt x="180" y="5"/>
                  </a:lnTo>
                  <a:lnTo>
                    <a:pt x="181" y="5"/>
                  </a:lnTo>
                  <a:lnTo>
                    <a:pt x="182" y="5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189" y="1"/>
                  </a:lnTo>
                  <a:lnTo>
                    <a:pt x="190" y="0"/>
                  </a:lnTo>
                  <a:lnTo>
                    <a:pt x="191" y="1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4" y="4"/>
                  </a:lnTo>
                  <a:lnTo>
                    <a:pt x="197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0" y="4"/>
                  </a:lnTo>
                  <a:lnTo>
                    <a:pt x="201" y="5"/>
                  </a:lnTo>
                  <a:lnTo>
                    <a:pt x="201" y="6"/>
                  </a:lnTo>
                  <a:lnTo>
                    <a:pt x="202" y="6"/>
                  </a:lnTo>
                  <a:lnTo>
                    <a:pt x="203" y="5"/>
                  </a:lnTo>
                  <a:lnTo>
                    <a:pt x="205" y="6"/>
                  </a:lnTo>
                  <a:lnTo>
                    <a:pt x="206" y="6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8" y="5"/>
                  </a:lnTo>
                  <a:lnTo>
                    <a:pt x="209" y="5"/>
                  </a:lnTo>
                  <a:lnTo>
                    <a:pt x="210" y="6"/>
                  </a:lnTo>
                  <a:lnTo>
                    <a:pt x="210" y="7"/>
                  </a:lnTo>
                  <a:lnTo>
                    <a:pt x="211" y="7"/>
                  </a:lnTo>
                  <a:lnTo>
                    <a:pt x="212" y="7"/>
                  </a:lnTo>
                  <a:lnTo>
                    <a:pt x="212" y="6"/>
                  </a:lnTo>
                  <a:lnTo>
                    <a:pt x="212" y="5"/>
                  </a:lnTo>
                  <a:lnTo>
                    <a:pt x="214" y="5"/>
                  </a:lnTo>
                  <a:lnTo>
                    <a:pt x="216" y="5"/>
                  </a:lnTo>
                  <a:lnTo>
                    <a:pt x="217" y="5"/>
                  </a:lnTo>
                  <a:lnTo>
                    <a:pt x="217" y="4"/>
                  </a:lnTo>
                  <a:lnTo>
                    <a:pt x="218" y="4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20" y="4"/>
                  </a:lnTo>
                  <a:lnTo>
                    <a:pt x="222" y="4"/>
                  </a:lnTo>
                  <a:lnTo>
                    <a:pt x="223" y="6"/>
                  </a:lnTo>
                  <a:lnTo>
                    <a:pt x="223" y="7"/>
                  </a:lnTo>
                  <a:lnTo>
                    <a:pt x="225" y="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33">
              <a:extLst>
                <a:ext uri="{FF2B5EF4-FFF2-40B4-BE49-F238E27FC236}">
                  <a16:creationId xmlns:a16="http://schemas.microsoft.com/office/drawing/2014/main" id="{45EFF96F-3AC1-1B7E-F22A-8C2F708E4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4770" y="1698375"/>
              <a:ext cx="282139" cy="245460"/>
            </a:xfrm>
            <a:custGeom>
              <a:avLst/>
              <a:gdLst>
                <a:gd name="T0" fmla="*/ 190 w 200"/>
                <a:gd name="T1" fmla="*/ 172 h 174"/>
                <a:gd name="T2" fmla="*/ 177 w 200"/>
                <a:gd name="T3" fmla="*/ 169 h 174"/>
                <a:gd name="T4" fmla="*/ 161 w 200"/>
                <a:gd name="T5" fmla="*/ 150 h 174"/>
                <a:gd name="T6" fmla="*/ 138 w 200"/>
                <a:gd name="T7" fmla="*/ 129 h 174"/>
                <a:gd name="T8" fmla="*/ 117 w 200"/>
                <a:gd name="T9" fmla="*/ 114 h 174"/>
                <a:gd name="T10" fmla="*/ 104 w 200"/>
                <a:gd name="T11" fmla="*/ 111 h 174"/>
                <a:gd name="T12" fmla="*/ 94 w 200"/>
                <a:gd name="T13" fmla="*/ 107 h 174"/>
                <a:gd name="T14" fmla="*/ 82 w 200"/>
                <a:gd name="T15" fmla="*/ 109 h 174"/>
                <a:gd name="T16" fmla="*/ 77 w 200"/>
                <a:gd name="T17" fmla="*/ 107 h 174"/>
                <a:gd name="T18" fmla="*/ 68 w 200"/>
                <a:gd name="T19" fmla="*/ 109 h 174"/>
                <a:gd name="T20" fmla="*/ 57 w 200"/>
                <a:gd name="T21" fmla="*/ 108 h 174"/>
                <a:gd name="T22" fmla="*/ 47 w 200"/>
                <a:gd name="T23" fmla="*/ 101 h 174"/>
                <a:gd name="T24" fmla="*/ 37 w 200"/>
                <a:gd name="T25" fmla="*/ 114 h 174"/>
                <a:gd name="T26" fmla="*/ 30 w 200"/>
                <a:gd name="T27" fmla="*/ 115 h 174"/>
                <a:gd name="T28" fmla="*/ 22 w 200"/>
                <a:gd name="T29" fmla="*/ 110 h 174"/>
                <a:gd name="T30" fmla="*/ 15 w 200"/>
                <a:gd name="T31" fmla="*/ 115 h 174"/>
                <a:gd name="T32" fmla="*/ 4 w 200"/>
                <a:gd name="T33" fmla="*/ 115 h 174"/>
                <a:gd name="T34" fmla="*/ 0 w 200"/>
                <a:gd name="T35" fmla="*/ 90 h 174"/>
                <a:gd name="T36" fmla="*/ 7 w 200"/>
                <a:gd name="T37" fmla="*/ 71 h 174"/>
                <a:gd name="T38" fmla="*/ 15 w 200"/>
                <a:gd name="T39" fmla="*/ 52 h 174"/>
                <a:gd name="T40" fmla="*/ 14 w 200"/>
                <a:gd name="T41" fmla="*/ 43 h 174"/>
                <a:gd name="T42" fmla="*/ 18 w 200"/>
                <a:gd name="T43" fmla="*/ 34 h 174"/>
                <a:gd name="T44" fmla="*/ 20 w 200"/>
                <a:gd name="T45" fmla="*/ 30 h 174"/>
                <a:gd name="T46" fmla="*/ 31 w 200"/>
                <a:gd name="T47" fmla="*/ 26 h 174"/>
                <a:gd name="T48" fmla="*/ 40 w 200"/>
                <a:gd name="T49" fmla="*/ 17 h 174"/>
                <a:gd name="T50" fmla="*/ 49 w 200"/>
                <a:gd name="T51" fmla="*/ 15 h 174"/>
                <a:gd name="T52" fmla="*/ 55 w 200"/>
                <a:gd name="T53" fmla="*/ 14 h 174"/>
                <a:gd name="T54" fmla="*/ 65 w 200"/>
                <a:gd name="T55" fmla="*/ 1 h 174"/>
                <a:gd name="T56" fmla="*/ 75 w 200"/>
                <a:gd name="T57" fmla="*/ 23 h 174"/>
                <a:gd name="T58" fmla="*/ 80 w 200"/>
                <a:gd name="T59" fmla="*/ 33 h 174"/>
                <a:gd name="T60" fmla="*/ 81 w 200"/>
                <a:gd name="T61" fmla="*/ 46 h 174"/>
                <a:gd name="T62" fmla="*/ 83 w 200"/>
                <a:gd name="T63" fmla="*/ 58 h 174"/>
                <a:gd name="T64" fmla="*/ 90 w 200"/>
                <a:gd name="T65" fmla="*/ 69 h 174"/>
                <a:gd name="T66" fmla="*/ 90 w 200"/>
                <a:gd name="T67" fmla="*/ 75 h 174"/>
                <a:gd name="T68" fmla="*/ 97 w 200"/>
                <a:gd name="T69" fmla="*/ 83 h 174"/>
                <a:gd name="T70" fmla="*/ 100 w 200"/>
                <a:gd name="T71" fmla="*/ 91 h 174"/>
                <a:gd name="T72" fmla="*/ 100 w 200"/>
                <a:gd name="T73" fmla="*/ 85 h 174"/>
                <a:gd name="T74" fmla="*/ 103 w 200"/>
                <a:gd name="T75" fmla="*/ 77 h 174"/>
                <a:gd name="T76" fmla="*/ 108 w 200"/>
                <a:gd name="T77" fmla="*/ 86 h 174"/>
                <a:gd name="T78" fmla="*/ 112 w 200"/>
                <a:gd name="T79" fmla="*/ 93 h 174"/>
                <a:gd name="T80" fmla="*/ 120 w 200"/>
                <a:gd name="T81" fmla="*/ 94 h 174"/>
                <a:gd name="T82" fmla="*/ 123 w 200"/>
                <a:gd name="T83" fmla="*/ 94 h 174"/>
                <a:gd name="T84" fmla="*/ 128 w 200"/>
                <a:gd name="T85" fmla="*/ 98 h 174"/>
                <a:gd name="T86" fmla="*/ 131 w 200"/>
                <a:gd name="T87" fmla="*/ 102 h 174"/>
                <a:gd name="T88" fmla="*/ 142 w 200"/>
                <a:gd name="T89" fmla="*/ 107 h 174"/>
                <a:gd name="T90" fmla="*/ 152 w 200"/>
                <a:gd name="T91" fmla="*/ 117 h 174"/>
                <a:gd name="T92" fmla="*/ 157 w 200"/>
                <a:gd name="T93" fmla="*/ 126 h 174"/>
                <a:gd name="T94" fmla="*/ 165 w 200"/>
                <a:gd name="T95" fmla="*/ 129 h 174"/>
                <a:gd name="T96" fmla="*/ 171 w 200"/>
                <a:gd name="T97" fmla="*/ 135 h 174"/>
                <a:gd name="T98" fmla="*/ 172 w 200"/>
                <a:gd name="T99" fmla="*/ 134 h 174"/>
                <a:gd name="T100" fmla="*/ 177 w 200"/>
                <a:gd name="T101" fmla="*/ 141 h 174"/>
                <a:gd name="T102" fmla="*/ 182 w 200"/>
                <a:gd name="T103" fmla="*/ 148 h 174"/>
                <a:gd name="T104" fmla="*/ 189 w 200"/>
                <a:gd name="T105" fmla="*/ 156 h 174"/>
                <a:gd name="T106" fmla="*/ 195 w 200"/>
                <a:gd name="T107" fmla="*/ 161 h 174"/>
                <a:gd name="T108" fmla="*/ 199 w 200"/>
                <a:gd name="T109" fmla="*/ 163 h 174"/>
                <a:gd name="T110" fmla="*/ 113 w 200"/>
                <a:gd name="T111" fmla="*/ 75 h 174"/>
                <a:gd name="T112" fmla="*/ 105 w 200"/>
                <a:gd name="T113" fmla="*/ 72 h 174"/>
                <a:gd name="T114" fmla="*/ 106 w 200"/>
                <a:gd name="T115" fmla="*/ 71 h 174"/>
                <a:gd name="T116" fmla="*/ 107 w 200"/>
                <a:gd name="T117" fmla="*/ 67 h 174"/>
                <a:gd name="T118" fmla="*/ 110 w 200"/>
                <a:gd name="T119" fmla="*/ 69 h 174"/>
                <a:gd name="T120" fmla="*/ 116 w 200"/>
                <a:gd name="T121" fmla="*/ 72 h 174"/>
                <a:gd name="T122" fmla="*/ 108 w 200"/>
                <a:gd name="T123" fmla="*/ 63 h 174"/>
                <a:gd name="T124" fmla="*/ 110 w 200"/>
                <a:gd name="T125" fmla="*/ 6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74">
                  <a:moveTo>
                    <a:pt x="200" y="164"/>
                  </a:moveTo>
                  <a:lnTo>
                    <a:pt x="194" y="166"/>
                  </a:lnTo>
                  <a:lnTo>
                    <a:pt x="194" y="167"/>
                  </a:lnTo>
                  <a:lnTo>
                    <a:pt x="192" y="166"/>
                  </a:lnTo>
                  <a:lnTo>
                    <a:pt x="192" y="167"/>
                  </a:lnTo>
                  <a:lnTo>
                    <a:pt x="191" y="168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2"/>
                  </a:lnTo>
                  <a:lnTo>
                    <a:pt x="190" y="173"/>
                  </a:lnTo>
                  <a:lnTo>
                    <a:pt x="189" y="173"/>
                  </a:lnTo>
                  <a:lnTo>
                    <a:pt x="188" y="174"/>
                  </a:lnTo>
                  <a:lnTo>
                    <a:pt x="187" y="174"/>
                  </a:lnTo>
                  <a:lnTo>
                    <a:pt x="182" y="171"/>
                  </a:lnTo>
                  <a:lnTo>
                    <a:pt x="181" y="169"/>
                  </a:lnTo>
                  <a:lnTo>
                    <a:pt x="180" y="169"/>
                  </a:lnTo>
                  <a:lnTo>
                    <a:pt x="178" y="172"/>
                  </a:lnTo>
                  <a:lnTo>
                    <a:pt x="177" y="169"/>
                  </a:lnTo>
                  <a:lnTo>
                    <a:pt x="174" y="166"/>
                  </a:lnTo>
                  <a:lnTo>
                    <a:pt x="172" y="163"/>
                  </a:lnTo>
                  <a:lnTo>
                    <a:pt x="171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5" y="158"/>
                  </a:lnTo>
                  <a:lnTo>
                    <a:pt x="163" y="157"/>
                  </a:lnTo>
                  <a:lnTo>
                    <a:pt x="161" y="151"/>
                  </a:lnTo>
                  <a:lnTo>
                    <a:pt x="161" y="150"/>
                  </a:lnTo>
                  <a:lnTo>
                    <a:pt x="159" y="149"/>
                  </a:lnTo>
                  <a:lnTo>
                    <a:pt x="158" y="147"/>
                  </a:lnTo>
                  <a:lnTo>
                    <a:pt x="156" y="146"/>
                  </a:lnTo>
                  <a:lnTo>
                    <a:pt x="153" y="143"/>
                  </a:lnTo>
                  <a:lnTo>
                    <a:pt x="147" y="140"/>
                  </a:lnTo>
                  <a:lnTo>
                    <a:pt x="144" y="136"/>
                  </a:lnTo>
                  <a:lnTo>
                    <a:pt x="142" y="136"/>
                  </a:lnTo>
                  <a:lnTo>
                    <a:pt x="140" y="132"/>
                  </a:lnTo>
                  <a:lnTo>
                    <a:pt x="138" y="129"/>
                  </a:lnTo>
                  <a:lnTo>
                    <a:pt x="135" y="124"/>
                  </a:lnTo>
                  <a:lnTo>
                    <a:pt x="131" y="121"/>
                  </a:lnTo>
                  <a:lnTo>
                    <a:pt x="130" y="119"/>
                  </a:lnTo>
                  <a:lnTo>
                    <a:pt x="128" y="118"/>
                  </a:lnTo>
                  <a:lnTo>
                    <a:pt x="125" y="118"/>
                  </a:lnTo>
                  <a:lnTo>
                    <a:pt x="124" y="118"/>
                  </a:lnTo>
                  <a:lnTo>
                    <a:pt x="121" y="116"/>
                  </a:lnTo>
                  <a:lnTo>
                    <a:pt x="120" y="116"/>
                  </a:lnTo>
                  <a:lnTo>
                    <a:pt x="117" y="114"/>
                  </a:lnTo>
                  <a:lnTo>
                    <a:pt x="115" y="111"/>
                  </a:lnTo>
                  <a:lnTo>
                    <a:pt x="114" y="111"/>
                  </a:lnTo>
                  <a:lnTo>
                    <a:pt x="113" y="110"/>
                  </a:lnTo>
                  <a:lnTo>
                    <a:pt x="110" y="109"/>
                  </a:lnTo>
                  <a:lnTo>
                    <a:pt x="108" y="110"/>
                  </a:lnTo>
                  <a:lnTo>
                    <a:pt x="107" y="110"/>
                  </a:lnTo>
                  <a:lnTo>
                    <a:pt x="106" y="110"/>
                  </a:lnTo>
                  <a:lnTo>
                    <a:pt x="105" y="110"/>
                  </a:lnTo>
                  <a:lnTo>
                    <a:pt x="104" y="111"/>
                  </a:lnTo>
                  <a:lnTo>
                    <a:pt x="103" y="110"/>
                  </a:lnTo>
                  <a:lnTo>
                    <a:pt x="102" y="109"/>
                  </a:lnTo>
                  <a:lnTo>
                    <a:pt x="100" y="109"/>
                  </a:lnTo>
                  <a:lnTo>
                    <a:pt x="99" y="108"/>
                  </a:lnTo>
                  <a:lnTo>
                    <a:pt x="98" y="108"/>
                  </a:lnTo>
                  <a:lnTo>
                    <a:pt x="97" y="109"/>
                  </a:lnTo>
                  <a:lnTo>
                    <a:pt x="96" y="109"/>
                  </a:lnTo>
                  <a:lnTo>
                    <a:pt x="95" y="108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8"/>
                  </a:lnTo>
                  <a:lnTo>
                    <a:pt x="90" y="108"/>
                  </a:lnTo>
                  <a:lnTo>
                    <a:pt x="88" y="109"/>
                  </a:lnTo>
                  <a:lnTo>
                    <a:pt x="87" y="109"/>
                  </a:lnTo>
                  <a:lnTo>
                    <a:pt x="86" y="109"/>
                  </a:lnTo>
                  <a:lnTo>
                    <a:pt x="85" y="109"/>
                  </a:lnTo>
                  <a:lnTo>
                    <a:pt x="83" y="110"/>
                  </a:lnTo>
                  <a:lnTo>
                    <a:pt x="82" y="109"/>
                  </a:lnTo>
                  <a:lnTo>
                    <a:pt x="81" y="107"/>
                  </a:lnTo>
                  <a:lnTo>
                    <a:pt x="81" y="106"/>
                  </a:lnTo>
                  <a:lnTo>
                    <a:pt x="80" y="105"/>
                  </a:lnTo>
                  <a:lnTo>
                    <a:pt x="79" y="105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7" y="105"/>
                  </a:lnTo>
                  <a:lnTo>
                    <a:pt x="77" y="106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4" y="108"/>
                  </a:lnTo>
                  <a:lnTo>
                    <a:pt x="73" y="108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0" y="109"/>
                  </a:lnTo>
                  <a:lnTo>
                    <a:pt x="70" y="110"/>
                  </a:lnTo>
                  <a:lnTo>
                    <a:pt x="69" y="110"/>
                  </a:lnTo>
                  <a:lnTo>
                    <a:pt x="68" y="109"/>
                  </a:lnTo>
                  <a:lnTo>
                    <a:pt x="65" y="110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1" y="111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58" y="110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6" y="108"/>
                  </a:lnTo>
                  <a:lnTo>
                    <a:pt x="56" y="106"/>
                  </a:lnTo>
                  <a:lnTo>
                    <a:pt x="55" y="106"/>
                  </a:lnTo>
                  <a:lnTo>
                    <a:pt x="55" y="105"/>
                  </a:lnTo>
                  <a:lnTo>
                    <a:pt x="54" y="104"/>
                  </a:lnTo>
                  <a:lnTo>
                    <a:pt x="54" y="102"/>
                  </a:lnTo>
                  <a:lnTo>
                    <a:pt x="53" y="102"/>
                  </a:lnTo>
                  <a:lnTo>
                    <a:pt x="50" y="104"/>
                  </a:lnTo>
                  <a:lnTo>
                    <a:pt x="47" y="101"/>
                  </a:lnTo>
                  <a:lnTo>
                    <a:pt x="46" y="100"/>
                  </a:lnTo>
                  <a:lnTo>
                    <a:pt x="46" y="99"/>
                  </a:lnTo>
                  <a:lnTo>
                    <a:pt x="45" y="99"/>
                  </a:lnTo>
                  <a:lnTo>
                    <a:pt x="45" y="98"/>
                  </a:lnTo>
                  <a:lnTo>
                    <a:pt x="44" y="97"/>
                  </a:lnTo>
                  <a:lnTo>
                    <a:pt x="43" y="100"/>
                  </a:lnTo>
                  <a:lnTo>
                    <a:pt x="40" y="105"/>
                  </a:lnTo>
                  <a:lnTo>
                    <a:pt x="39" y="109"/>
                  </a:lnTo>
                  <a:lnTo>
                    <a:pt x="37" y="114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3" y="121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1" y="118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0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28" y="111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21" y="111"/>
                  </a:lnTo>
                  <a:lnTo>
                    <a:pt x="20" y="111"/>
                  </a:lnTo>
                  <a:lnTo>
                    <a:pt x="20" y="113"/>
                  </a:lnTo>
                  <a:lnTo>
                    <a:pt x="20" y="114"/>
                  </a:lnTo>
                  <a:lnTo>
                    <a:pt x="20" y="115"/>
                  </a:lnTo>
                  <a:lnTo>
                    <a:pt x="19" y="116"/>
                  </a:lnTo>
                  <a:lnTo>
                    <a:pt x="18" y="116"/>
                  </a:lnTo>
                  <a:lnTo>
                    <a:pt x="16" y="116"/>
                  </a:lnTo>
                  <a:lnTo>
                    <a:pt x="15" y="115"/>
                  </a:lnTo>
                  <a:lnTo>
                    <a:pt x="14" y="115"/>
                  </a:lnTo>
                  <a:lnTo>
                    <a:pt x="13" y="114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8" y="114"/>
                  </a:lnTo>
                  <a:lnTo>
                    <a:pt x="7" y="114"/>
                  </a:lnTo>
                  <a:lnTo>
                    <a:pt x="6" y="115"/>
                  </a:lnTo>
                  <a:lnTo>
                    <a:pt x="5" y="115"/>
                  </a:lnTo>
                  <a:lnTo>
                    <a:pt x="4" y="115"/>
                  </a:lnTo>
                  <a:lnTo>
                    <a:pt x="4" y="116"/>
                  </a:lnTo>
                  <a:lnTo>
                    <a:pt x="3" y="116"/>
                  </a:lnTo>
                  <a:lnTo>
                    <a:pt x="3" y="110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3" y="86"/>
                  </a:lnTo>
                  <a:lnTo>
                    <a:pt x="3" y="85"/>
                  </a:lnTo>
                  <a:lnTo>
                    <a:pt x="5" y="81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6" y="79"/>
                  </a:lnTo>
                  <a:lnTo>
                    <a:pt x="6" y="76"/>
                  </a:lnTo>
                  <a:lnTo>
                    <a:pt x="7" y="71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3" y="59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5" y="41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6" y="35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1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7" y="19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40" y="17"/>
                  </a:lnTo>
                  <a:lnTo>
                    <a:pt x="41" y="16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6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3" y="14"/>
                  </a:lnTo>
                  <a:lnTo>
                    <a:pt x="53" y="15"/>
                  </a:lnTo>
                  <a:lnTo>
                    <a:pt x="54" y="15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6" y="12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1" y="4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8" y="6"/>
                  </a:lnTo>
                  <a:lnTo>
                    <a:pt x="71" y="10"/>
                  </a:lnTo>
                  <a:lnTo>
                    <a:pt x="73" y="15"/>
                  </a:lnTo>
                  <a:lnTo>
                    <a:pt x="74" y="18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80" y="33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2" y="42"/>
                  </a:lnTo>
                  <a:lnTo>
                    <a:pt x="81" y="43"/>
                  </a:lnTo>
                  <a:lnTo>
                    <a:pt x="82" y="44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3" y="51"/>
                  </a:lnTo>
                  <a:lnTo>
                    <a:pt x="82" y="52"/>
                  </a:lnTo>
                  <a:lnTo>
                    <a:pt x="83" y="57"/>
                  </a:lnTo>
                  <a:lnTo>
                    <a:pt x="83" y="58"/>
                  </a:lnTo>
                  <a:lnTo>
                    <a:pt x="83" y="59"/>
                  </a:lnTo>
                  <a:lnTo>
                    <a:pt x="85" y="60"/>
                  </a:lnTo>
                  <a:lnTo>
                    <a:pt x="86" y="65"/>
                  </a:lnTo>
                  <a:lnTo>
                    <a:pt x="87" y="66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8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90" y="72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1" y="73"/>
                  </a:lnTo>
                  <a:lnTo>
                    <a:pt x="91" y="74"/>
                  </a:lnTo>
                  <a:lnTo>
                    <a:pt x="90" y="74"/>
                  </a:lnTo>
                  <a:lnTo>
                    <a:pt x="90" y="75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1" y="77"/>
                  </a:lnTo>
                  <a:lnTo>
                    <a:pt x="92" y="77"/>
                  </a:lnTo>
                  <a:lnTo>
                    <a:pt x="92" y="76"/>
                  </a:lnTo>
                  <a:lnTo>
                    <a:pt x="94" y="76"/>
                  </a:lnTo>
                  <a:lnTo>
                    <a:pt x="95" y="76"/>
                  </a:lnTo>
                  <a:lnTo>
                    <a:pt x="95" y="77"/>
                  </a:lnTo>
                  <a:lnTo>
                    <a:pt x="97" y="83"/>
                  </a:lnTo>
                  <a:lnTo>
                    <a:pt x="98" y="84"/>
                  </a:lnTo>
                  <a:lnTo>
                    <a:pt x="98" y="85"/>
                  </a:lnTo>
                  <a:lnTo>
                    <a:pt x="98" y="86"/>
                  </a:lnTo>
                  <a:lnTo>
                    <a:pt x="98" y="90"/>
                  </a:lnTo>
                  <a:lnTo>
                    <a:pt x="98" y="91"/>
                  </a:lnTo>
                  <a:lnTo>
                    <a:pt x="99" y="91"/>
                  </a:lnTo>
                  <a:lnTo>
                    <a:pt x="99" y="90"/>
                  </a:lnTo>
                  <a:lnTo>
                    <a:pt x="99" y="91"/>
                  </a:lnTo>
                  <a:lnTo>
                    <a:pt x="100" y="91"/>
                  </a:lnTo>
                  <a:lnTo>
                    <a:pt x="102" y="91"/>
                  </a:lnTo>
                  <a:lnTo>
                    <a:pt x="102" y="90"/>
                  </a:lnTo>
                  <a:lnTo>
                    <a:pt x="102" y="89"/>
                  </a:lnTo>
                  <a:lnTo>
                    <a:pt x="103" y="88"/>
                  </a:lnTo>
                  <a:lnTo>
                    <a:pt x="102" y="86"/>
                  </a:lnTo>
                  <a:lnTo>
                    <a:pt x="102" y="85"/>
                  </a:lnTo>
                  <a:lnTo>
                    <a:pt x="102" y="84"/>
                  </a:lnTo>
                  <a:lnTo>
                    <a:pt x="100" y="84"/>
                  </a:lnTo>
                  <a:lnTo>
                    <a:pt x="100" y="85"/>
                  </a:lnTo>
                  <a:lnTo>
                    <a:pt x="100" y="84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0"/>
                  </a:lnTo>
                  <a:lnTo>
                    <a:pt x="102" y="79"/>
                  </a:lnTo>
                  <a:lnTo>
                    <a:pt x="102" y="80"/>
                  </a:lnTo>
                  <a:lnTo>
                    <a:pt x="102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4" y="79"/>
                  </a:lnTo>
                  <a:lnTo>
                    <a:pt x="107" y="82"/>
                  </a:lnTo>
                  <a:lnTo>
                    <a:pt x="108" y="82"/>
                  </a:lnTo>
                  <a:lnTo>
                    <a:pt x="110" y="83"/>
                  </a:lnTo>
                  <a:lnTo>
                    <a:pt x="110" y="84"/>
                  </a:lnTo>
                  <a:lnTo>
                    <a:pt x="108" y="84"/>
                  </a:lnTo>
                  <a:lnTo>
                    <a:pt x="107" y="85"/>
                  </a:lnTo>
                  <a:lnTo>
                    <a:pt x="108" y="85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10" y="88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0" y="91"/>
                  </a:lnTo>
                  <a:lnTo>
                    <a:pt x="111" y="91"/>
                  </a:lnTo>
                  <a:lnTo>
                    <a:pt x="111" y="92"/>
                  </a:lnTo>
                  <a:lnTo>
                    <a:pt x="112" y="92"/>
                  </a:lnTo>
                  <a:lnTo>
                    <a:pt x="112" y="93"/>
                  </a:lnTo>
                  <a:lnTo>
                    <a:pt x="112" y="94"/>
                  </a:lnTo>
                  <a:lnTo>
                    <a:pt x="114" y="94"/>
                  </a:lnTo>
                  <a:lnTo>
                    <a:pt x="115" y="96"/>
                  </a:lnTo>
                  <a:lnTo>
                    <a:pt x="116" y="96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9" y="93"/>
                  </a:lnTo>
                  <a:lnTo>
                    <a:pt x="119" y="94"/>
                  </a:lnTo>
                  <a:lnTo>
                    <a:pt x="120" y="94"/>
                  </a:lnTo>
                  <a:lnTo>
                    <a:pt x="120" y="93"/>
                  </a:lnTo>
                  <a:lnTo>
                    <a:pt x="121" y="93"/>
                  </a:lnTo>
                  <a:lnTo>
                    <a:pt x="121" y="94"/>
                  </a:lnTo>
                  <a:lnTo>
                    <a:pt x="122" y="94"/>
                  </a:lnTo>
                  <a:lnTo>
                    <a:pt x="122" y="93"/>
                  </a:lnTo>
                  <a:lnTo>
                    <a:pt x="122" y="92"/>
                  </a:lnTo>
                  <a:lnTo>
                    <a:pt x="122" y="93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4" y="94"/>
                  </a:lnTo>
                  <a:lnTo>
                    <a:pt x="125" y="94"/>
                  </a:lnTo>
                  <a:lnTo>
                    <a:pt x="125" y="96"/>
                  </a:lnTo>
                  <a:lnTo>
                    <a:pt x="125" y="97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7" y="97"/>
                  </a:lnTo>
                  <a:lnTo>
                    <a:pt x="128" y="99"/>
                  </a:lnTo>
                  <a:lnTo>
                    <a:pt x="128" y="98"/>
                  </a:lnTo>
                  <a:lnTo>
                    <a:pt x="129" y="98"/>
                  </a:lnTo>
                  <a:lnTo>
                    <a:pt x="129" y="99"/>
                  </a:lnTo>
                  <a:lnTo>
                    <a:pt x="129" y="100"/>
                  </a:lnTo>
                  <a:lnTo>
                    <a:pt x="129" y="101"/>
                  </a:lnTo>
                  <a:lnTo>
                    <a:pt x="130" y="101"/>
                  </a:lnTo>
                  <a:lnTo>
                    <a:pt x="130" y="102"/>
                  </a:lnTo>
                  <a:lnTo>
                    <a:pt x="131" y="102"/>
                  </a:lnTo>
                  <a:lnTo>
                    <a:pt x="131" y="101"/>
                  </a:lnTo>
                  <a:lnTo>
                    <a:pt x="131" y="102"/>
                  </a:lnTo>
                  <a:lnTo>
                    <a:pt x="133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6" y="104"/>
                  </a:lnTo>
                  <a:lnTo>
                    <a:pt x="138" y="104"/>
                  </a:lnTo>
                  <a:lnTo>
                    <a:pt x="141" y="105"/>
                  </a:lnTo>
                  <a:lnTo>
                    <a:pt x="142" y="105"/>
                  </a:lnTo>
                  <a:lnTo>
                    <a:pt x="142" y="106"/>
                  </a:lnTo>
                  <a:lnTo>
                    <a:pt x="142" y="107"/>
                  </a:lnTo>
                  <a:lnTo>
                    <a:pt x="145" y="108"/>
                  </a:lnTo>
                  <a:lnTo>
                    <a:pt x="146" y="109"/>
                  </a:lnTo>
                  <a:lnTo>
                    <a:pt x="146" y="110"/>
                  </a:lnTo>
                  <a:lnTo>
                    <a:pt x="147" y="111"/>
                  </a:lnTo>
                  <a:lnTo>
                    <a:pt x="148" y="113"/>
                  </a:lnTo>
                  <a:lnTo>
                    <a:pt x="148" y="114"/>
                  </a:lnTo>
                  <a:lnTo>
                    <a:pt x="149" y="115"/>
                  </a:lnTo>
                  <a:lnTo>
                    <a:pt x="150" y="117"/>
                  </a:lnTo>
                  <a:lnTo>
                    <a:pt x="152" y="117"/>
                  </a:lnTo>
                  <a:lnTo>
                    <a:pt x="152" y="118"/>
                  </a:lnTo>
                  <a:lnTo>
                    <a:pt x="153" y="118"/>
                  </a:lnTo>
                  <a:lnTo>
                    <a:pt x="153" y="119"/>
                  </a:lnTo>
                  <a:lnTo>
                    <a:pt x="153" y="121"/>
                  </a:lnTo>
                  <a:lnTo>
                    <a:pt x="154" y="121"/>
                  </a:lnTo>
                  <a:lnTo>
                    <a:pt x="155" y="122"/>
                  </a:lnTo>
                  <a:lnTo>
                    <a:pt x="156" y="124"/>
                  </a:lnTo>
                  <a:lnTo>
                    <a:pt x="156" y="125"/>
                  </a:lnTo>
                  <a:lnTo>
                    <a:pt x="157" y="126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61" y="126"/>
                  </a:lnTo>
                  <a:lnTo>
                    <a:pt x="162" y="127"/>
                  </a:lnTo>
                  <a:lnTo>
                    <a:pt x="163" y="129"/>
                  </a:lnTo>
                  <a:lnTo>
                    <a:pt x="163" y="127"/>
                  </a:lnTo>
                  <a:lnTo>
                    <a:pt x="164" y="127"/>
                  </a:lnTo>
                  <a:lnTo>
                    <a:pt x="164" y="129"/>
                  </a:lnTo>
                  <a:lnTo>
                    <a:pt x="165" y="129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6" y="131"/>
                  </a:lnTo>
                  <a:lnTo>
                    <a:pt x="167" y="132"/>
                  </a:lnTo>
                  <a:lnTo>
                    <a:pt x="169" y="133"/>
                  </a:lnTo>
                  <a:lnTo>
                    <a:pt x="169" y="134"/>
                  </a:lnTo>
                  <a:lnTo>
                    <a:pt x="170" y="134"/>
                  </a:lnTo>
                  <a:lnTo>
                    <a:pt x="170" y="135"/>
                  </a:lnTo>
                  <a:lnTo>
                    <a:pt x="171" y="135"/>
                  </a:lnTo>
                  <a:lnTo>
                    <a:pt x="172" y="135"/>
                  </a:lnTo>
                  <a:lnTo>
                    <a:pt x="172" y="136"/>
                  </a:lnTo>
                  <a:lnTo>
                    <a:pt x="173" y="138"/>
                  </a:lnTo>
                  <a:lnTo>
                    <a:pt x="173" y="136"/>
                  </a:lnTo>
                  <a:lnTo>
                    <a:pt x="172" y="136"/>
                  </a:lnTo>
                  <a:lnTo>
                    <a:pt x="173" y="136"/>
                  </a:lnTo>
                  <a:lnTo>
                    <a:pt x="173" y="135"/>
                  </a:lnTo>
                  <a:lnTo>
                    <a:pt x="172" y="135"/>
                  </a:lnTo>
                  <a:lnTo>
                    <a:pt x="172" y="134"/>
                  </a:lnTo>
                  <a:lnTo>
                    <a:pt x="171" y="134"/>
                  </a:lnTo>
                  <a:lnTo>
                    <a:pt x="172" y="134"/>
                  </a:lnTo>
                  <a:lnTo>
                    <a:pt x="173" y="135"/>
                  </a:lnTo>
                  <a:lnTo>
                    <a:pt x="174" y="136"/>
                  </a:lnTo>
                  <a:lnTo>
                    <a:pt x="175" y="138"/>
                  </a:lnTo>
                  <a:lnTo>
                    <a:pt x="175" y="139"/>
                  </a:lnTo>
                  <a:lnTo>
                    <a:pt x="175" y="140"/>
                  </a:lnTo>
                  <a:lnTo>
                    <a:pt x="175" y="141"/>
                  </a:lnTo>
                  <a:lnTo>
                    <a:pt x="177" y="141"/>
                  </a:lnTo>
                  <a:lnTo>
                    <a:pt x="177" y="142"/>
                  </a:lnTo>
                  <a:lnTo>
                    <a:pt x="178" y="146"/>
                  </a:lnTo>
                  <a:lnTo>
                    <a:pt x="178" y="147"/>
                  </a:lnTo>
                  <a:lnTo>
                    <a:pt x="178" y="148"/>
                  </a:lnTo>
                  <a:lnTo>
                    <a:pt x="179" y="149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2" y="148"/>
                  </a:lnTo>
                  <a:lnTo>
                    <a:pt x="182" y="149"/>
                  </a:lnTo>
                  <a:lnTo>
                    <a:pt x="183" y="149"/>
                  </a:lnTo>
                  <a:lnTo>
                    <a:pt x="183" y="150"/>
                  </a:lnTo>
                  <a:lnTo>
                    <a:pt x="184" y="151"/>
                  </a:lnTo>
                  <a:lnTo>
                    <a:pt x="186" y="152"/>
                  </a:lnTo>
                  <a:lnTo>
                    <a:pt x="187" y="152"/>
                  </a:lnTo>
                  <a:lnTo>
                    <a:pt x="188" y="153"/>
                  </a:lnTo>
                  <a:lnTo>
                    <a:pt x="189" y="155"/>
                  </a:lnTo>
                  <a:lnTo>
                    <a:pt x="189" y="156"/>
                  </a:lnTo>
                  <a:lnTo>
                    <a:pt x="189" y="157"/>
                  </a:lnTo>
                  <a:lnTo>
                    <a:pt x="189" y="158"/>
                  </a:lnTo>
                  <a:lnTo>
                    <a:pt x="190" y="159"/>
                  </a:lnTo>
                  <a:lnTo>
                    <a:pt x="191" y="159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5" y="160"/>
                  </a:lnTo>
                  <a:lnTo>
                    <a:pt x="194" y="161"/>
                  </a:lnTo>
                  <a:lnTo>
                    <a:pt x="195" y="161"/>
                  </a:lnTo>
                  <a:lnTo>
                    <a:pt x="196" y="160"/>
                  </a:lnTo>
                  <a:lnTo>
                    <a:pt x="196" y="159"/>
                  </a:lnTo>
                  <a:lnTo>
                    <a:pt x="196" y="158"/>
                  </a:lnTo>
                  <a:lnTo>
                    <a:pt x="197" y="158"/>
                  </a:lnTo>
                  <a:lnTo>
                    <a:pt x="198" y="159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0" y="164"/>
                  </a:lnTo>
                  <a:close/>
                  <a:moveTo>
                    <a:pt x="119" y="73"/>
                  </a:moveTo>
                  <a:lnTo>
                    <a:pt x="119" y="74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6" y="75"/>
                  </a:lnTo>
                  <a:lnTo>
                    <a:pt x="115" y="75"/>
                  </a:lnTo>
                  <a:lnTo>
                    <a:pt x="114" y="75"/>
                  </a:lnTo>
                  <a:lnTo>
                    <a:pt x="113" y="75"/>
                  </a:lnTo>
                  <a:lnTo>
                    <a:pt x="112" y="75"/>
                  </a:lnTo>
                  <a:lnTo>
                    <a:pt x="111" y="75"/>
                  </a:lnTo>
                  <a:lnTo>
                    <a:pt x="111" y="74"/>
                  </a:lnTo>
                  <a:lnTo>
                    <a:pt x="111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7" y="74"/>
                  </a:lnTo>
                  <a:lnTo>
                    <a:pt x="106" y="74"/>
                  </a:lnTo>
                  <a:lnTo>
                    <a:pt x="105" y="72"/>
                  </a:lnTo>
                  <a:lnTo>
                    <a:pt x="106" y="72"/>
                  </a:lnTo>
                  <a:lnTo>
                    <a:pt x="106" y="73"/>
                  </a:lnTo>
                  <a:lnTo>
                    <a:pt x="107" y="73"/>
                  </a:lnTo>
                  <a:lnTo>
                    <a:pt x="108" y="73"/>
                  </a:lnTo>
                  <a:lnTo>
                    <a:pt x="110" y="73"/>
                  </a:lnTo>
                  <a:lnTo>
                    <a:pt x="108" y="72"/>
                  </a:lnTo>
                  <a:lnTo>
                    <a:pt x="108" y="71"/>
                  </a:lnTo>
                  <a:lnTo>
                    <a:pt x="107" y="71"/>
                  </a:lnTo>
                  <a:lnTo>
                    <a:pt x="106" y="71"/>
                  </a:lnTo>
                  <a:lnTo>
                    <a:pt x="105" y="71"/>
                  </a:lnTo>
                  <a:lnTo>
                    <a:pt x="105" y="69"/>
                  </a:lnTo>
                  <a:lnTo>
                    <a:pt x="105" y="68"/>
                  </a:lnTo>
                  <a:lnTo>
                    <a:pt x="106" y="69"/>
                  </a:lnTo>
                  <a:lnTo>
                    <a:pt x="106" y="68"/>
                  </a:lnTo>
                  <a:lnTo>
                    <a:pt x="106" y="67"/>
                  </a:lnTo>
                  <a:lnTo>
                    <a:pt x="107" y="67"/>
                  </a:lnTo>
                  <a:lnTo>
                    <a:pt x="108" y="67"/>
                  </a:lnTo>
                  <a:lnTo>
                    <a:pt x="107" y="67"/>
                  </a:lnTo>
                  <a:lnTo>
                    <a:pt x="107" y="66"/>
                  </a:lnTo>
                  <a:lnTo>
                    <a:pt x="106" y="66"/>
                  </a:lnTo>
                  <a:lnTo>
                    <a:pt x="105" y="66"/>
                  </a:lnTo>
                  <a:lnTo>
                    <a:pt x="106" y="66"/>
                  </a:lnTo>
                  <a:lnTo>
                    <a:pt x="107" y="66"/>
                  </a:lnTo>
                  <a:lnTo>
                    <a:pt x="108" y="66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0" y="69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2" y="73"/>
                  </a:lnTo>
                  <a:lnTo>
                    <a:pt x="114" y="74"/>
                  </a:lnTo>
                  <a:lnTo>
                    <a:pt x="114" y="73"/>
                  </a:lnTo>
                  <a:lnTo>
                    <a:pt x="113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7" y="73"/>
                  </a:lnTo>
                  <a:lnTo>
                    <a:pt x="119" y="73"/>
                  </a:lnTo>
                  <a:close/>
                  <a:moveTo>
                    <a:pt x="110" y="60"/>
                  </a:moveTo>
                  <a:lnTo>
                    <a:pt x="110" y="62"/>
                  </a:lnTo>
                  <a:lnTo>
                    <a:pt x="110" y="63"/>
                  </a:lnTo>
                  <a:lnTo>
                    <a:pt x="111" y="63"/>
                  </a:lnTo>
                  <a:lnTo>
                    <a:pt x="110" y="63"/>
                  </a:lnTo>
                  <a:lnTo>
                    <a:pt x="108" y="63"/>
                  </a:lnTo>
                  <a:lnTo>
                    <a:pt x="107" y="62"/>
                  </a:lnTo>
                  <a:lnTo>
                    <a:pt x="106" y="62"/>
                  </a:lnTo>
                  <a:lnTo>
                    <a:pt x="107" y="60"/>
                  </a:lnTo>
                  <a:lnTo>
                    <a:pt x="108" y="60"/>
                  </a:lnTo>
                  <a:lnTo>
                    <a:pt x="108" y="59"/>
                  </a:lnTo>
                  <a:lnTo>
                    <a:pt x="110" y="59"/>
                  </a:lnTo>
                  <a:lnTo>
                    <a:pt x="110" y="60"/>
                  </a:lnTo>
                  <a:lnTo>
                    <a:pt x="111" y="60"/>
                  </a:lnTo>
                  <a:lnTo>
                    <a:pt x="110" y="6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34">
              <a:extLst>
                <a:ext uri="{FF2B5EF4-FFF2-40B4-BE49-F238E27FC236}">
                  <a16:creationId xmlns:a16="http://schemas.microsoft.com/office/drawing/2014/main" id="{EC6EF1E2-779F-6DCB-B60A-CD98C93EC7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7388" y="2014370"/>
              <a:ext cx="258157" cy="272264"/>
            </a:xfrm>
            <a:custGeom>
              <a:avLst/>
              <a:gdLst>
                <a:gd name="T0" fmla="*/ 27 w 183"/>
                <a:gd name="T1" fmla="*/ 11 h 193"/>
                <a:gd name="T2" fmla="*/ 34 w 183"/>
                <a:gd name="T3" fmla="*/ 10 h 193"/>
                <a:gd name="T4" fmla="*/ 46 w 183"/>
                <a:gd name="T5" fmla="*/ 17 h 193"/>
                <a:gd name="T6" fmla="*/ 56 w 183"/>
                <a:gd name="T7" fmla="*/ 11 h 193"/>
                <a:gd name="T8" fmla="*/ 61 w 183"/>
                <a:gd name="T9" fmla="*/ 4 h 193"/>
                <a:gd name="T10" fmla="*/ 71 w 183"/>
                <a:gd name="T11" fmla="*/ 1 h 193"/>
                <a:gd name="T12" fmla="*/ 72 w 183"/>
                <a:gd name="T13" fmla="*/ 11 h 193"/>
                <a:gd name="T14" fmla="*/ 80 w 183"/>
                <a:gd name="T15" fmla="*/ 12 h 193"/>
                <a:gd name="T16" fmla="*/ 97 w 183"/>
                <a:gd name="T17" fmla="*/ 14 h 193"/>
                <a:gd name="T18" fmla="*/ 106 w 183"/>
                <a:gd name="T19" fmla="*/ 17 h 193"/>
                <a:gd name="T20" fmla="*/ 111 w 183"/>
                <a:gd name="T21" fmla="*/ 26 h 193"/>
                <a:gd name="T22" fmla="*/ 118 w 183"/>
                <a:gd name="T23" fmla="*/ 32 h 193"/>
                <a:gd name="T24" fmla="*/ 126 w 183"/>
                <a:gd name="T25" fmla="*/ 33 h 193"/>
                <a:gd name="T26" fmla="*/ 134 w 183"/>
                <a:gd name="T27" fmla="*/ 28 h 193"/>
                <a:gd name="T28" fmla="*/ 147 w 183"/>
                <a:gd name="T29" fmla="*/ 24 h 193"/>
                <a:gd name="T30" fmla="*/ 161 w 183"/>
                <a:gd name="T31" fmla="*/ 25 h 193"/>
                <a:gd name="T32" fmla="*/ 170 w 183"/>
                <a:gd name="T33" fmla="*/ 36 h 193"/>
                <a:gd name="T34" fmla="*/ 178 w 183"/>
                <a:gd name="T35" fmla="*/ 44 h 193"/>
                <a:gd name="T36" fmla="*/ 179 w 183"/>
                <a:gd name="T37" fmla="*/ 54 h 193"/>
                <a:gd name="T38" fmla="*/ 177 w 183"/>
                <a:gd name="T39" fmla="*/ 83 h 193"/>
                <a:gd name="T40" fmla="*/ 169 w 183"/>
                <a:gd name="T41" fmla="*/ 106 h 193"/>
                <a:gd name="T42" fmla="*/ 160 w 183"/>
                <a:gd name="T43" fmla="*/ 124 h 193"/>
                <a:gd name="T44" fmla="*/ 170 w 183"/>
                <a:gd name="T45" fmla="*/ 154 h 193"/>
                <a:gd name="T46" fmla="*/ 175 w 183"/>
                <a:gd name="T47" fmla="*/ 167 h 193"/>
                <a:gd name="T48" fmla="*/ 163 w 183"/>
                <a:gd name="T49" fmla="*/ 167 h 193"/>
                <a:gd name="T50" fmla="*/ 159 w 183"/>
                <a:gd name="T51" fmla="*/ 165 h 193"/>
                <a:gd name="T52" fmla="*/ 156 w 183"/>
                <a:gd name="T53" fmla="*/ 169 h 193"/>
                <a:gd name="T54" fmla="*/ 142 w 183"/>
                <a:gd name="T55" fmla="*/ 165 h 193"/>
                <a:gd name="T56" fmla="*/ 143 w 183"/>
                <a:gd name="T57" fmla="*/ 162 h 193"/>
                <a:gd name="T58" fmla="*/ 137 w 183"/>
                <a:gd name="T59" fmla="*/ 163 h 193"/>
                <a:gd name="T60" fmla="*/ 130 w 183"/>
                <a:gd name="T61" fmla="*/ 165 h 193"/>
                <a:gd name="T62" fmla="*/ 121 w 183"/>
                <a:gd name="T63" fmla="*/ 165 h 193"/>
                <a:gd name="T64" fmla="*/ 117 w 183"/>
                <a:gd name="T65" fmla="*/ 165 h 193"/>
                <a:gd name="T66" fmla="*/ 121 w 183"/>
                <a:gd name="T67" fmla="*/ 167 h 193"/>
                <a:gd name="T68" fmla="*/ 137 w 183"/>
                <a:gd name="T69" fmla="*/ 165 h 193"/>
                <a:gd name="T70" fmla="*/ 105 w 183"/>
                <a:gd name="T71" fmla="*/ 167 h 193"/>
                <a:gd name="T72" fmla="*/ 97 w 183"/>
                <a:gd name="T73" fmla="*/ 168 h 193"/>
                <a:gd name="T74" fmla="*/ 101 w 183"/>
                <a:gd name="T75" fmla="*/ 168 h 193"/>
                <a:gd name="T76" fmla="*/ 101 w 183"/>
                <a:gd name="T77" fmla="*/ 169 h 193"/>
                <a:gd name="T78" fmla="*/ 66 w 183"/>
                <a:gd name="T79" fmla="*/ 179 h 193"/>
                <a:gd name="T80" fmla="*/ 43 w 183"/>
                <a:gd name="T81" fmla="*/ 187 h 193"/>
                <a:gd name="T82" fmla="*/ 31 w 183"/>
                <a:gd name="T83" fmla="*/ 188 h 193"/>
                <a:gd name="T84" fmla="*/ 31 w 183"/>
                <a:gd name="T85" fmla="*/ 170 h 193"/>
                <a:gd name="T86" fmla="*/ 35 w 183"/>
                <a:gd name="T87" fmla="*/ 158 h 193"/>
                <a:gd name="T88" fmla="*/ 34 w 183"/>
                <a:gd name="T89" fmla="*/ 148 h 193"/>
                <a:gd name="T90" fmla="*/ 25 w 183"/>
                <a:gd name="T91" fmla="*/ 143 h 193"/>
                <a:gd name="T92" fmla="*/ 14 w 183"/>
                <a:gd name="T93" fmla="*/ 135 h 193"/>
                <a:gd name="T94" fmla="*/ 6 w 183"/>
                <a:gd name="T95" fmla="*/ 129 h 193"/>
                <a:gd name="T96" fmla="*/ 9 w 183"/>
                <a:gd name="T97" fmla="*/ 119 h 193"/>
                <a:gd name="T98" fmla="*/ 6 w 183"/>
                <a:gd name="T99" fmla="*/ 100 h 193"/>
                <a:gd name="T100" fmla="*/ 13 w 183"/>
                <a:gd name="T101" fmla="*/ 92 h 193"/>
                <a:gd name="T102" fmla="*/ 19 w 183"/>
                <a:gd name="T103" fmla="*/ 82 h 193"/>
                <a:gd name="T104" fmla="*/ 11 w 183"/>
                <a:gd name="T105" fmla="*/ 69 h 193"/>
                <a:gd name="T106" fmla="*/ 22 w 183"/>
                <a:gd name="T107" fmla="*/ 68 h 193"/>
                <a:gd name="T108" fmla="*/ 26 w 183"/>
                <a:gd name="T109" fmla="*/ 63 h 193"/>
                <a:gd name="T110" fmla="*/ 21 w 183"/>
                <a:gd name="T111" fmla="*/ 52 h 193"/>
                <a:gd name="T112" fmla="*/ 19 w 183"/>
                <a:gd name="T113" fmla="*/ 41 h 193"/>
                <a:gd name="T114" fmla="*/ 14 w 183"/>
                <a:gd name="T115" fmla="*/ 24 h 193"/>
                <a:gd name="T116" fmla="*/ 160 w 183"/>
                <a:gd name="T117" fmla="*/ 16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93">
                  <a:moveTo>
                    <a:pt x="19" y="17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8" y="15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8" y="7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2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2" y="9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1" y="12"/>
                  </a:lnTo>
                  <a:lnTo>
                    <a:pt x="72" y="12"/>
                  </a:lnTo>
                  <a:lnTo>
                    <a:pt x="71" y="12"/>
                  </a:lnTo>
                  <a:lnTo>
                    <a:pt x="71" y="14"/>
                  </a:lnTo>
                  <a:lnTo>
                    <a:pt x="71" y="15"/>
                  </a:lnTo>
                  <a:lnTo>
                    <a:pt x="72" y="16"/>
                  </a:lnTo>
                  <a:lnTo>
                    <a:pt x="75" y="17"/>
                  </a:lnTo>
                  <a:lnTo>
                    <a:pt x="78" y="17"/>
                  </a:lnTo>
                  <a:lnTo>
                    <a:pt x="78" y="16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0" y="15"/>
                  </a:lnTo>
                  <a:lnTo>
                    <a:pt x="80" y="14"/>
                  </a:lnTo>
                  <a:lnTo>
                    <a:pt x="80" y="12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4" y="10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3" y="10"/>
                  </a:lnTo>
                  <a:lnTo>
                    <a:pt x="94" y="11"/>
                  </a:lnTo>
                  <a:lnTo>
                    <a:pt x="95" y="11"/>
                  </a:lnTo>
                  <a:lnTo>
                    <a:pt x="95" y="12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2" y="12"/>
                  </a:lnTo>
                  <a:lnTo>
                    <a:pt x="103" y="14"/>
                  </a:lnTo>
                  <a:lnTo>
                    <a:pt x="103" y="12"/>
                  </a:lnTo>
                  <a:lnTo>
                    <a:pt x="104" y="14"/>
                  </a:lnTo>
                  <a:lnTo>
                    <a:pt x="104" y="16"/>
                  </a:lnTo>
                  <a:lnTo>
                    <a:pt x="105" y="16"/>
                  </a:lnTo>
                  <a:lnTo>
                    <a:pt x="105" y="17"/>
                  </a:lnTo>
                  <a:lnTo>
                    <a:pt x="106" y="17"/>
                  </a:lnTo>
                  <a:lnTo>
                    <a:pt x="105" y="17"/>
                  </a:lnTo>
                  <a:lnTo>
                    <a:pt x="106" y="18"/>
                  </a:lnTo>
                  <a:lnTo>
                    <a:pt x="105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09" y="24"/>
                  </a:lnTo>
                  <a:lnTo>
                    <a:pt x="110" y="24"/>
                  </a:lnTo>
                  <a:lnTo>
                    <a:pt x="109" y="25"/>
                  </a:lnTo>
                  <a:lnTo>
                    <a:pt x="110" y="26"/>
                  </a:lnTo>
                  <a:lnTo>
                    <a:pt x="111" y="26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3" y="27"/>
                  </a:lnTo>
                  <a:lnTo>
                    <a:pt x="114" y="27"/>
                  </a:lnTo>
                  <a:lnTo>
                    <a:pt x="114" y="28"/>
                  </a:lnTo>
                  <a:lnTo>
                    <a:pt x="113" y="28"/>
                  </a:lnTo>
                  <a:lnTo>
                    <a:pt x="113" y="29"/>
                  </a:lnTo>
                  <a:lnTo>
                    <a:pt x="114" y="29"/>
                  </a:lnTo>
                  <a:lnTo>
                    <a:pt x="114" y="31"/>
                  </a:lnTo>
                  <a:lnTo>
                    <a:pt x="116" y="31"/>
                  </a:lnTo>
                  <a:lnTo>
                    <a:pt x="116" y="29"/>
                  </a:lnTo>
                  <a:lnTo>
                    <a:pt x="117" y="31"/>
                  </a:lnTo>
                  <a:lnTo>
                    <a:pt x="117" y="32"/>
                  </a:lnTo>
                  <a:lnTo>
                    <a:pt x="118" y="32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2" y="31"/>
                  </a:lnTo>
                  <a:lnTo>
                    <a:pt x="122" y="32"/>
                  </a:lnTo>
                  <a:lnTo>
                    <a:pt x="122" y="33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7" y="34"/>
                  </a:lnTo>
                  <a:lnTo>
                    <a:pt x="128" y="34"/>
                  </a:lnTo>
                  <a:lnTo>
                    <a:pt x="129" y="33"/>
                  </a:lnTo>
                  <a:lnTo>
                    <a:pt x="129" y="32"/>
                  </a:lnTo>
                  <a:lnTo>
                    <a:pt x="130" y="31"/>
                  </a:lnTo>
                  <a:lnTo>
                    <a:pt x="129" y="31"/>
                  </a:lnTo>
                  <a:lnTo>
                    <a:pt x="129" y="29"/>
                  </a:lnTo>
                  <a:lnTo>
                    <a:pt x="130" y="29"/>
                  </a:lnTo>
                  <a:lnTo>
                    <a:pt x="131" y="29"/>
                  </a:lnTo>
                  <a:lnTo>
                    <a:pt x="133" y="28"/>
                  </a:lnTo>
                  <a:lnTo>
                    <a:pt x="134" y="28"/>
                  </a:lnTo>
                  <a:lnTo>
                    <a:pt x="134" y="27"/>
                  </a:lnTo>
                  <a:lnTo>
                    <a:pt x="136" y="28"/>
                  </a:lnTo>
                  <a:lnTo>
                    <a:pt x="137" y="28"/>
                  </a:lnTo>
                  <a:lnTo>
                    <a:pt x="137" y="27"/>
                  </a:lnTo>
                  <a:lnTo>
                    <a:pt x="138" y="27"/>
                  </a:lnTo>
                  <a:lnTo>
                    <a:pt x="138" y="26"/>
                  </a:lnTo>
                  <a:lnTo>
                    <a:pt x="139" y="26"/>
                  </a:lnTo>
                  <a:lnTo>
                    <a:pt x="140" y="26"/>
                  </a:lnTo>
                  <a:lnTo>
                    <a:pt x="140" y="25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5" y="24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48" y="24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1" y="25"/>
                  </a:lnTo>
                  <a:lnTo>
                    <a:pt x="156" y="25"/>
                  </a:lnTo>
                  <a:lnTo>
                    <a:pt x="156" y="26"/>
                  </a:lnTo>
                  <a:lnTo>
                    <a:pt x="158" y="26"/>
                  </a:lnTo>
                  <a:lnTo>
                    <a:pt x="158" y="25"/>
                  </a:lnTo>
                  <a:lnTo>
                    <a:pt x="159" y="25"/>
                  </a:lnTo>
                  <a:lnTo>
                    <a:pt x="159" y="26"/>
                  </a:lnTo>
                  <a:lnTo>
                    <a:pt x="159" y="27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1" y="25"/>
                  </a:lnTo>
                  <a:lnTo>
                    <a:pt x="162" y="25"/>
                  </a:lnTo>
                  <a:lnTo>
                    <a:pt x="162" y="26"/>
                  </a:lnTo>
                  <a:lnTo>
                    <a:pt x="161" y="26"/>
                  </a:lnTo>
                  <a:lnTo>
                    <a:pt x="162" y="27"/>
                  </a:lnTo>
                  <a:lnTo>
                    <a:pt x="163" y="27"/>
                  </a:lnTo>
                  <a:lnTo>
                    <a:pt x="164" y="28"/>
                  </a:lnTo>
                  <a:lnTo>
                    <a:pt x="164" y="29"/>
                  </a:lnTo>
                  <a:lnTo>
                    <a:pt x="164" y="31"/>
                  </a:lnTo>
                  <a:lnTo>
                    <a:pt x="165" y="31"/>
                  </a:lnTo>
                  <a:lnTo>
                    <a:pt x="167" y="31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9" y="33"/>
                  </a:lnTo>
                  <a:lnTo>
                    <a:pt x="170" y="36"/>
                  </a:lnTo>
                  <a:lnTo>
                    <a:pt x="173" y="40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6" y="40"/>
                  </a:lnTo>
                  <a:lnTo>
                    <a:pt x="176" y="39"/>
                  </a:lnTo>
                  <a:lnTo>
                    <a:pt x="177" y="37"/>
                  </a:lnTo>
                  <a:lnTo>
                    <a:pt x="177" y="39"/>
                  </a:lnTo>
                  <a:lnTo>
                    <a:pt x="177" y="40"/>
                  </a:lnTo>
                  <a:lnTo>
                    <a:pt x="177" y="41"/>
                  </a:lnTo>
                  <a:lnTo>
                    <a:pt x="177" y="42"/>
                  </a:lnTo>
                  <a:lnTo>
                    <a:pt x="176" y="43"/>
                  </a:lnTo>
                  <a:lnTo>
                    <a:pt x="177" y="43"/>
                  </a:lnTo>
                  <a:lnTo>
                    <a:pt x="177" y="44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5"/>
                  </a:lnTo>
                  <a:lnTo>
                    <a:pt x="177" y="46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5" y="49"/>
                  </a:lnTo>
                  <a:lnTo>
                    <a:pt x="175" y="50"/>
                  </a:lnTo>
                  <a:lnTo>
                    <a:pt x="175" y="51"/>
                  </a:lnTo>
                  <a:lnTo>
                    <a:pt x="176" y="51"/>
                  </a:lnTo>
                  <a:lnTo>
                    <a:pt x="177" y="52"/>
                  </a:lnTo>
                  <a:lnTo>
                    <a:pt x="178" y="52"/>
                  </a:lnTo>
                  <a:lnTo>
                    <a:pt x="178" y="53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6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81" y="68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0" y="77"/>
                  </a:lnTo>
                  <a:lnTo>
                    <a:pt x="180" y="78"/>
                  </a:lnTo>
                  <a:lnTo>
                    <a:pt x="179" y="77"/>
                  </a:lnTo>
                  <a:lnTo>
                    <a:pt x="179" y="78"/>
                  </a:lnTo>
                  <a:lnTo>
                    <a:pt x="179" y="79"/>
                  </a:lnTo>
                  <a:lnTo>
                    <a:pt x="179" y="81"/>
                  </a:lnTo>
                  <a:lnTo>
                    <a:pt x="179" y="82"/>
                  </a:lnTo>
                  <a:lnTo>
                    <a:pt x="177" y="83"/>
                  </a:lnTo>
                  <a:lnTo>
                    <a:pt x="175" y="84"/>
                  </a:lnTo>
                  <a:lnTo>
                    <a:pt x="175" y="85"/>
                  </a:lnTo>
                  <a:lnTo>
                    <a:pt x="175" y="84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2" y="87"/>
                  </a:lnTo>
                  <a:lnTo>
                    <a:pt x="172" y="88"/>
                  </a:lnTo>
                  <a:lnTo>
                    <a:pt x="172" y="90"/>
                  </a:lnTo>
                  <a:lnTo>
                    <a:pt x="170" y="94"/>
                  </a:lnTo>
                  <a:lnTo>
                    <a:pt x="169" y="95"/>
                  </a:lnTo>
                  <a:lnTo>
                    <a:pt x="168" y="104"/>
                  </a:lnTo>
                  <a:lnTo>
                    <a:pt x="168" y="106"/>
                  </a:lnTo>
                  <a:lnTo>
                    <a:pt x="169" y="106"/>
                  </a:lnTo>
                  <a:lnTo>
                    <a:pt x="169" y="107"/>
                  </a:lnTo>
                  <a:lnTo>
                    <a:pt x="168" y="107"/>
                  </a:lnTo>
                  <a:lnTo>
                    <a:pt x="167" y="109"/>
                  </a:lnTo>
                  <a:lnTo>
                    <a:pt x="167" y="110"/>
                  </a:lnTo>
                  <a:lnTo>
                    <a:pt x="167" y="111"/>
                  </a:lnTo>
                  <a:lnTo>
                    <a:pt x="164" y="111"/>
                  </a:lnTo>
                  <a:lnTo>
                    <a:pt x="161" y="117"/>
                  </a:lnTo>
                  <a:lnTo>
                    <a:pt x="161" y="118"/>
                  </a:lnTo>
                  <a:lnTo>
                    <a:pt x="160" y="119"/>
                  </a:lnTo>
                  <a:lnTo>
                    <a:pt x="161" y="120"/>
                  </a:lnTo>
                  <a:lnTo>
                    <a:pt x="161" y="121"/>
                  </a:lnTo>
                  <a:lnTo>
                    <a:pt x="161" y="123"/>
                  </a:lnTo>
                  <a:lnTo>
                    <a:pt x="161" y="124"/>
                  </a:lnTo>
                  <a:lnTo>
                    <a:pt x="160" y="124"/>
                  </a:lnTo>
                  <a:lnTo>
                    <a:pt x="160" y="125"/>
                  </a:lnTo>
                  <a:lnTo>
                    <a:pt x="162" y="135"/>
                  </a:lnTo>
                  <a:lnTo>
                    <a:pt x="163" y="136"/>
                  </a:lnTo>
                  <a:lnTo>
                    <a:pt x="164" y="138"/>
                  </a:lnTo>
                  <a:lnTo>
                    <a:pt x="165" y="143"/>
                  </a:lnTo>
                  <a:lnTo>
                    <a:pt x="165" y="144"/>
                  </a:lnTo>
                  <a:lnTo>
                    <a:pt x="167" y="146"/>
                  </a:lnTo>
                  <a:lnTo>
                    <a:pt x="167" y="148"/>
                  </a:lnTo>
                  <a:lnTo>
                    <a:pt x="167" y="149"/>
                  </a:lnTo>
                  <a:lnTo>
                    <a:pt x="167" y="152"/>
                  </a:lnTo>
                  <a:lnTo>
                    <a:pt x="169" y="152"/>
                  </a:lnTo>
                  <a:lnTo>
                    <a:pt x="169" y="153"/>
                  </a:lnTo>
                  <a:lnTo>
                    <a:pt x="169" y="154"/>
                  </a:lnTo>
                  <a:lnTo>
                    <a:pt x="170" y="154"/>
                  </a:lnTo>
                  <a:lnTo>
                    <a:pt x="171" y="154"/>
                  </a:lnTo>
                  <a:lnTo>
                    <a:pt x="171" y="153"/>
                  </a:lnTo>
                  <a:lnTo>
                    <a:pt x="173" y="154"/>
                  </a:lnTo>
                  <a:lnTo>
                    <a:pt x="173" y="155"/>
                  </a:lnTo>
                  <a:lnTo>
                    <a:pt x="175" y="155"/>
                  </a:lnTo>
                  <a:lnTo>
                    <a:pt x="175" y="157"/>
                  </a:lnTo>
                  <a:lnTo>
                    <a:pt x="175" y="159"/>
                  </a:lnTo>
                  <a:lnTo>
                    <a:pt x="176" y="161"/>
                  </a:lnTo>
                  <a:lnTo>
                    <a:pt x="176" y="162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5"/>
                  </a:lnTo>
                  <a:lnTo>
                    <a:pt x="175" y="166"/>
                  </a:lnTo>
                  <a:lnTo>
                    <a:pt x="175" y="167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72" y="168"/>
                  </a:lnTo>
                  <a:lnTo>
                    <a:pt x="171" y="168"/>
                  </a:lnTo>
                  <a:lnTo>
                    <a:pt x="170" y="168"/>
                  </a:lnTo>
                  <a:lnTo>
                    <a:pt x="169" y="168"/>
                  </a:lnTo>
                  <a:lnTo>
                    <a:pt x="169" y="169"/>
                  </a:lnTo>
                  <a:lnTo>
                    <a:pt x="168" y="169"/>
                  </a:lnTo>
                  <a:lnTo>
                    <a:pt x="167" y="169"/>
                  </a:lnTo>
                  <a:lnTo>
                    <a:pt x="165" y="168"/>
                  </a:lnTo>
                  <a:lnTo>
                    <a:pt x="164" y="168"/>
                  </a:lnTo>
                  <a:lnTo>
                    <a:pt x="163" y="169"/>
                  </a:lnTo>
                  <a:lnTo>
                    <a:pt x="163" y="168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1" y="167"/>
                  </a:lnTo>
                  <a:lnTo>
                    <a:pt x="162" y="166"/>
                  </a:lnTo>
                  <a:lnTo>
                    <a:pt x="162" y="165"/>
                  </a:lnTo>
                  <a:lnTo>
                    <a:pt x="163" y="165"/>
                  </a:lnTo>
                  <a:lnTo>
                    <a:pt x="163" y="163"/>
                  </a:lnTo>
                  <a:lnTo>
                    <a:pt x="164" y="162"/>
                  </a:lnTo>
                  <a:lnTo>
                    <a:pt x="163" y="162"/>
                  </a:lnTo>
                  <a:lnTo>
                    <a:pt x="162" y="162"/>
                  </a:lnTo>
                  <a:lnTo>
                    <a:pt x="161" y="162"/>
                  </a:lnTo>
                  <a:lnTo>
                    <a:pt x="160" y="162"/>
                  </a:lnTo>
                  <a:lnTo>
                    <a:pt x="160" y="163"/>
                  </a:lnTo>
                  <a:lnTo>
                    <a:pt x="160" y="165"/>
                  </a:lnTo>
                  <a:lnTo>
                    <a:pt x="159" y="165"/>
                  </a:lnTo>
                  <a:lnTo>
                    <a:pt x="160" y="165"/>
                  </a:lnTo>
                  <a:lnTo>
                    <a:pt x="159" y="165"/>
                  </a:lnTo>
                  <a:lnTo>
                    <a:pt x="159" y="166"/>
                  </a:lnTo>
                  <a:lnTo>
                    <a:pt x="160" y="166"/>
                  </a:lnTo>
                  <a:lnTo>
                    <a:pt x="159" y="166"/>
                  </a:lnTo>
                  <a:lnTo>
                    <a:pt x="160" y="166"/>
                  </a:lnTo>
                  <a:lnTo>
                    <a:pt x="161" y="166"/>
                  </a:lnTo>
                  <a:lnTo>
                    <a:pt x="160" y="166"/>
                  </a:lnTo>
                  <a:lnTo>
                    <a:pt x="159" y="167"/>
                  </a:lnTo>
                  <a:lnTo>
                    <a:pt x="158" y="167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59" y="169"/>
                  </a:lnTo>
                  <a:lnTo>
                    <a:pt x="156" y="169"/>
                  </a:lnTo>
                  <a:lnTo>
                    <a:pt x="148" y="168"/>
                  </a:lnTo>
                  <a:lnTo>
                    <a:pt x="147" y="168"/>
                  </a:lnTo>
                  <a:lnTo>
                    <a:pt x="146" y="167"/>
                  </a:lnTo>
                  <a:lnTo>
                    <a:pt x="146" y="166"/>
                  </a:lnTo>
                  <a:lnTo>
                    <a:pt x="145" y="167"/>
                  </a:lnTo>
                  <a:lnTo>
                    <a:pt x="144" y="167"/>
                  </a:lnTo>
                  <a:lnTo>
                    <a:pt x="143" y="167"/>
                  </a:lnTo>
                  <a:lnTo>
                    <a:pt x="142" y="166"/>
                  </a:lnTo>
                  <a:lnTo>
                    <a:pt x="139" y="166"/>
                  </a:lnTo>
                  <a:lnTo>
                    <a:pt x="138" y="166"/>
                  </a:lnTo>
                  <a:lnTo>
                    <a:pt x="138" y="165"/>
                  </a:lnTo>
                  <a:lnTo>
                    <a:pt x="139" y="165"/>
                  </a:lnTo>
                  <a:lnTo>
                    <a:pt x="140" y="165"/>
                  </a:lnTo>
                  <a:lnTo>
                    <a:pt x="142" y="165"/>
                  </a:lnTo>
                  <a:lnTo>
                    <a:pt x="143" y="165"/>
                  </a:lnTo>
                  <a:lnTo>
                    <a:pt x="144" y="165"/>
                  </a:lnTo>
                  <a:lnTo>
                    <a:pt x="144" y="166"/>
                  </a:lnTo>
                  <a:lnTo>
                    <a:pt x="144" y="165"/>
                  </a:lnTo>
                  <a:lnTo>
                    <a:pt x="145" y="165"/>
                  </a:lnTo>
                  <a:lnTo>
                    <a:pt x="146" y="165"/>
                  </a:lnTo>
                  <a:lnTo>
                    <a:pt x="146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4" y="161"/>
                  </a:lnTo>
                  <a:lnTo>
                    <a:pt x="144" y="162"/>
                  </a:lnTo>
                  <a:lnTo>
                    <a:pt x="144" y="161"/>
                  </a:lnTo>
                  <a:lnTo>
                    <a:pt x="143" y="161"/>
                  </a:lnTo>
                  <a:lnTo>
                    <a:pt x="143" y="162"/>
                  </a:lnTo>
                  <a:lnTo>
                    <a:pt x="144" y="162"/>
                  </a:lnTo>
                  <a:lnTo>
                    <a:pt x="145" y="163"/>
                  </a:lnTo>
                  <a:lnTo>
                    <a:pt x="145" y="165"/>
                  </a:lnTo>
                  <a:lnTo>
                    <a:pt x="146" y="165"/>
                  </a:lnTo>
                  <a:lnTo>
                    <a:pt x="145" y="165"/>
                  </a:lnTo>
                  <a:lnTo>
                    <a:pt x="144" y="165"/>
                  </a:lnTo>
                  <a:lnTo>
                    <a:pt x="143" y="165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40" y="162"/>
                  </a:lnTo>
                  <a:lnTo>
                    <a:pt x="140" y="163"/>
                  </a:lnTo>
                  <a:lnTo>
                    <a:pt x="139" y="163"/>
                  </a:lnTo>
                  <a:lnTo>
                    <a:pt x="138" y="163"/>
                  </a:lnTo>
                  <a:lnTo>
                    <a:pt x="137" y="163"/>
                  </a:lnTo>
                  <a:lnTo>
                    <a:pt x="138" y="163"/>
                  </a:lnTo>
                  <a:lnTo>
                    <a:pt x="139" y="163"/>
                  </a:lnTo>
                  <a:lnTo>
                    <a:pt x="139" y="165"/>
                  </a:lnTo>
                  <a:lnTo>
                    <a:pt x="138" y="165"/>
                  </a:lnTo>
                  <a:lnTo>
                    <a:pt x="137" y="165"/>
                  </a:lnTo>
                  <a:lnTo>
                    <a:pt x="136" y="163"/>
                  </a:lnTo>
                  <a:lnTo>
                    <a:pt x="135" y="165"/>
                  </a:lnTo>
                  <a:lnTo>
                    <a:pt x="134" y="163"/>
                  </a:lnTo>
                  <a:lnTo>
                    <a:pt x="133" y="165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1" y="163"/>
                  </a:lnTo>
                  <a:lnTo>
                    <a:pt x="131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8" y="165"/>
                  </a:lnTo>
                  <a:lnTo>
                    <a:pt x="127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5"/>
                  </a:lnTo>
                  <a:lnTo>
                    <a:pt x="120" y="165"/>
                  </a:lnTo>
                  <a:lnTo>
                    <a:pt x="120" y="166"/>
                  </a:lnTo>
                  <a:lnTo>
                    <a:pt x="119" y="166"/>
                  </a:lnTo>
                  <a:lnTo>
                    <a:pt x="118" y="166"/>
                  </a:lnTo>
                  <a:lnTo>
                    <a:pt x="117" y="166"/>
                  </a:lnTo>
                  <a:lnTo>
                    <a:pt x="118" y="166"/>
                  </a:lnTo>
                  <a:lnTo>
                    <a:pt x="118" y="165"/>
                  </a:lnTo>
                  <a:lnTo>
                    <a:pt x="117" y="165"/>
                  </a:lnTo>
                  <a:lnTo>
                    <a:pt x="118" y="165"/>
                  </a:lnTo>
                  <a:lnTo>
                    <a:pt x="118" y="163"/>
                  </a:lnTo>
                  <a:lnTo>
                    <a:pt x="118" y="165"/>
                  </a:lnTo>
                  <a:lnTo>
                    <a:pt x="117" y="165"/>
                  </a:lnTo>
                  <a:lnTo>
                    <a:pt x="116" y="165"/>
                  </a:lnTo>
                  <a:lnTo>
                    <a:pt x="117" y="166"/>
                  </a:lnTo>
                  <a:lnTo>
                    <a:pt x="116" y="166"/>
                  </a:lnTo>
                  <a:lnTo>
                    <a:pt x="114" y="167"/>
                  </a:lnTo>
                  <a:lnTo>
                    <a:pt x="113" y="167"/>
                  </a:lnTo>
                  <a:lnTo>
                    <a:pt x="113" y="168"/>
                  </a:lnTo>
                  <a:lnTo>
                    <a:pt x="114" y="168"/>
                  </a:lnTo>
                  <a:lnTo>
                    <a:pt x="116" y="168"/>
                  </a:lnTo>
                  <a:lnTo>
                    <a:pt x="116" y="167"/>
                  </a:lnTo>
                  <a:lnTo>
                    <a:pt x="117" y="167"/>
                  </a:lnTo>
                  <a:lnTo>
                    <a:pt x="118" y="167"/>
                  </a:lnTo>
                  <a:lnTo>
                    <a:pt x="119" y="167"/>
                  </a:lnTo>
                  <a:lnTo>
                    <a:pt x="120" y="167"/>
                  </a:lnTo>
                  <a:lnTo>
                    <a:pt x="121" y="167"/>
                  </a:lnTo>
                  <a:lnTo>
                    <a:pt x="121" y="166"/>
                  </a:lnTo>
                  <a:lnTo>
                    <a:pt x="122" y="166"/>
                  </a:lnTo>
                  <a:lnTo>
                    <a:pt x="122" y="167"/>
                  </a:lnTo>
                  <a:lnTo>
                    <a:pt x="122" y="166"/>
                  </a:lnTo>
                  <a:lnTo>
                    <a:pt x="125" y="166"/>
                  </a:lnTo>
                  <a:lnTo>
                    <a:pt x="126" y="166"/>
                  </a:lnTo>
                  <a:lnTo>
                    <a:pt x="127" y="166"/>
                  </a:lnTo>
                  <a:lnTo>
                    <a:pt x="128" y="166"/>
                  </a:lnTo>
                  <a:lnTo>
                    <a:pt x="129" y="166"/>
                  </a:lnTo>
                  <a:lnTo>
                    <a:pt x="130" y="166"/>
                  </a:lnTo>
                  <a:lnTo>
                    <a:pt x="131" y="165"/>
                  </a:lnTo>
                  <a:lnTo>
                    <a:pt x="133" y="165"/>
                  </a:lnTo>
                  <a:lnTo>
                    <a:pt x="136" y="165"/>
                  </a:lnTo>
                  <a:lnTo>
                    <a:pt x="137" y="165"/>
                  </a:lnTo>
                  <a:lnTo>
                    <a:pt x="136" y="165"/>
                  </a:lnTo>
                  <a:lnTo>
                    <a:pt x="138" y="166"/>
                  </a:lnTo>
                  <a:lnTo>
                    <a:pt x="128" y="167"/>
                  </a:lnTo>
                  <a:lnTo>
                    <a:pt x="119" y="168"/>
                  </a:lnTo>
                  <a:lnTo>
                    <a:pt x="114" y="169"/>
                  </a:lnTo>
                  <a:lnTo>
                    <a:pt x="112" y="169"/>
                  </a:lnTo>
                  <a:lnTo>
                    <a:pt x="111" y="169"/>
                  </a:lnTo>
                  <a:lnTo>
                    <a:pt x="110" y="169"/>
                  </a:lnTo>
                  <a:lnTo>
                    <a:pt x="109" y="169"/>
                  </a:lnTo>
                  <a:lnTo>
                    <a:pt x="109" y="168"/>
                  </a:lnTo>
                  <a:lnTo>
                    <a:pt x="108" y="168"/>
                  </a:lnTo>
                  <a:lnTo>
                    <a:pt x="108" y="167"/>
                  </a:lnTo>
                  <a:lnTo>
                    <a:pt x="106" y="167"/>
                  </a:lnTo>
                  <a:lnTo>
                    <a:pt x="105" y="167"/>
                  </a:lnTo>
                  <a:lnTo>
                    <a:pt x="104" y="167"/>
                  </a:lnTo>
                  <a:lnTo>
                    <a:pt x="103" y="167"/>
                  </a:lnTo>
                  <a:lnTo>
                    <a:pt x="102" y="167"/>
                  </a:lnTo>
                  <a:lnTo>
                    <a:pt x="101" y="167"/>
                  </a:lnTo>
                  <a:lnTo>
                    <a:pt x="101" y="166"/>
                  </a:lnTo>
                  <a:lnTo>
                    <a:pt x="101" y="167"/>
                  </a:lnTo>
                  <a:lnTo>
                    <a:pt x="100" y="167"/>
                  </a:lnTo>
                  <a:lnTo>
                    <a:pt x="100" y="166"/>
                  </a:lnTo>
                  <a:lnTo>
                    <a:pt x="98" y="166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8" y="167"/>
                  </a:lnTo>
                  <a:lnTo>
                    <a:pt x="98" y="168"/>
                  </a:lnTo>
                  <a:lnTo>
                    <a:pt x="97" y="168"/>
                  </a:lnTo>
                  <a:lnTo>
                    <a:pt x="97" y="167"/>
                  </a:lnTo>
                  <a:lnTo>
                    <a:pt x="97" y="169"/>
                  </a:lnTo>
                  <a:lnTo>
                    <a:pt x="96" y="168"/>
                  </a:lnTo>
                  <a:lnTo>
                    <a:pt x="95" y="168"/>
                  </a:lnTo>
                  <a:lnTo>
                    <a:pt x="96" y="169"/>
                  </a:lnTo>
                  <a:lnTo>
                    <a:pt x="97" y="169"/>
                  </a:lnTo>
                  <a:lnTo>
                    <a:pt x="98" y="169"/>
                  </a:lnTo>
                  <a:lnTo>
                    <a:pt x="100" y="169"/>
                  </a:lnTo>
                  <a:lnTo>
                    <a:pt x="98" y="169"/>
                  </a:lnTo>
                  <a:lnTo>
                    <a:pt x="97" y="169"/>
                  </a:lnTo>
                  <a:lnTo>
                    <a:pt x="97" y="168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1" y="168"/>
                  </a:lnTo>
                  <a:lnTo>
                    <a:pt x="102" y="168"/>
                  </a:lnTo>
                  <a:lnTo>
                    <a:pt x="103" y="168"/>
                  </a:lnTo>
                  <a:lnTo>
                    <a:pt x="102" y="168"/>
                  </a:lnTo>
                  <a:lnTo>
                    <a:pt x="102" y="167"/>
                  </a:lnTo>
                  <a:lnTo>
                    <a:pt x="101" y="167"/>
                  </a:lnTo>
                  <a:lnTo>
                    <a:pt x="102" y="167"/>
                  </a:lnTo>
                  <a:lnTo>
                    <a:pt x="104" y="168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6" y="167"/>
                  </a:lnTo>
                  <a:lnTo>
                    <a:pt x="106" y="168"/>
                  </a:lnTo>
                  <a:lnTo>
                    <a:pt x="108" y="168"/>
                  </a:lnTo>
                  <a:lnTo>
                    <a:pt x="108" y="169"/>
                  </a:lnTo>
                  <a:lnTo>
                    <a:pt x="101" y="169"/>
                  </a:lnTo>
                  <a:lnTo>
                    <a:pt x="100" y="170"/>
                  </a:lnTo>
                  <a:lnTo>
                    <a:pt x="93" y="170"/>
                  </a:lnTo>
                  <a:lnTo>
                    <a:pt x="92" y="170"/>
                  </a:lnTo>
                  <a:lnTo>
                    <a:pt x="92" y="169"/>
                  </a:lnTo>
                  <a:lnTo>
                    <a:pt x="91" y="170"/>
                  </a:lnTo>
                  <a:lnTo>
                    <a:pt x="92" y="170"/>
                  </a:lnTo>
                  <a:lnTo>
                    <a:pt x="89" y="171"/>
                  </a:lnTo>
                  <a:lnTo>
                    <a:pt x="83" y="173"/>
                  </a:lnTo>
                  <a:lnTo>
                    <a:pt x="79" y="174"/>
                  </a:lnTo>
                  <a:lnTo>
                    <a:pt x="78" y="174"/>
                  </a:lnTo>
                  <a:lnTo>
                    <a:pt x="76" y="174"/>
                  </a:lnTo>
                  <a:lnTo>
                    <a:pt x="73" y="176"/>
                  </a:lnTo>
                  <a:lnTo>
                    <a:pt x="66" y="178"/>
                  </a:lnTo>
                  <a:lnTo>
                    <a:pt x="66" y="179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1" y="180"/>
                  </a:lnTo>
                  <a:lnTo>
                    <a:pt x="60" y="180"/>
                  </a:lnTo>
                  <a:lnTo>
                    <a:pt x="59" y="182"/>
                  </a:lnTo>
                  <a:lnTo>
                    <a:pt x="55" y="183"/>
                  </a:lnTo>
                  <a:lnTo>
                    <a:pt x="53" y="183"/>
                  </a:lnTo>
                  <a:lnTo>
                    <a:pt x="52" y="183"/>
                  </a:lnTo>
                  <a:lnTo>
                    <a:pt x="51" y="183"/>
                  </a:lnTo>
                  <a:lnTo>
                    <a:pt x="50" y="184"/>
                  </a:lnTo>
                  <a:lnTo>
                    <a:pt x="49" y="185"/>
                  </a:lnTo>
                  <a:lnTo>
                    <a:pt x="46" y="186"/>
                  </a:lnTo>
                  <a:lnTo>
                    <a:pt x="45" y="187"/>
                  </a:lnTo>
                  <a:lnTo>
                    <a:pt x="43" y="187"/>
                  </a:lnTo>
                  <a:lnTo>
                    <a:pt x="42" y="188"/>
                  </a:lnTo>
                  <a:lnTo>
                    <a:pt x="41" y="188"/>
                  </a:lnTo>
                  <a:lnTo>
                    <a:pt x="39" y="188"/>
                  </a:lnTo>
                  <a:lnTo>
                    <a:pt x="39" y="190"/>
                  </a:lnTo>
                  <a:lnTo>
                    <a:pt x="37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4" y="193"/>
                  </a:lnTo>
                  <a:lnTo>
                    <a:pt x="33" y="192"/>
                  </a:lnTo>
                  <a:lnTo>
                    <a:pt x="31" y="192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1" y="190"/>
                  </a:lnTo>
                  <a:lnTo>
                    <a:pt x="31" y="188"/>
                  </a:lnTo>
                  <a:lnTo>
                    <a:pt x="31" y="187"/>
                  </a:lnTo>
                  <a:lnTo>
                    <a:pt x="31" y="182"/>
                  </a:lnTo>
                  <a:lnTo>
                    <a:pt x="31" y="179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1" y="176"/>
                  </a:lnTo>
                  <a:lnTo>
                    <a:pt x="31" y="175"/>
                  </a:lnTo>
                  <a:lnTo>
                    <a:pt x="31" y="174"/>
                  </a:lnTo>
                  <a:lnTo>
                    <a:pt x="31" y="173"/>
                  </a:lnTo>
                  <a:lnTo>
                    <a:pt x="30" y="171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5"/>
                  </a:lnTo>
                  <a:lnTo>
                    <a:pt x="35" y="165"/>
                  </a:lnTo>
                  <a:lnTo>
                    <a:pt x="35" y="166"/>
                  </a:lnTo>
                  <a:lnTo>
                    <a:pt x="36" y="165"/>
                  </a:lnTo>
                  <a:lnTo>
                    <a:pt x="36" y="163"/>
                  </a:lnTo>
                  <a:lnTo>
                    <a:pt x="36" y="162"/>
                  </a:lnTo>
                  <a:lnTo>
                    <a:pt x="35" y="161"/>
                  </a:lnTo>
                  <a:lnTo>
                    <a:pt x="35" y="160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6" y="158"/>
                  </a:lnTo>
                  <a:lnTo>
                    <a:pt x="36" y="157"/>
                  </a:lnTo>
                  <a:lnTo>
                    <a:pt x="36" y="158"/>
                  </a:lnTo>
                  <a:lnTo>
                    <a:pt x="36" y="157"/>
                  </a:lnTo>
                  <a:lnTo>
                    <a:pt x="36" y="155"/>
                  </a:lnTo>
                  <a:lnTo>
                    <a:pt x="37" y="155"/>
                  </a:lnTo>
                  <a:lnTo>
                    <a:pt x="36" y="155"/>
                  </a:lnTo>
                  <a:lnTo>
                    <a:pt x="36" y="154"/>
                  </a:lnTo>
                  <a:lnTo>
                    <a:pt x="35" y="153"/>
                  </a:lnTo>
                  <a:lnTo>
                    <a:pt x="35" y="151"/>
                  </a:lnTo>
                  <a:lnTo>
                    <a:pt x="35" y="150"/>
                  </a:lnTo>
                  <a:lnTo>
                    <a:pt x="35" y="149"/>
                  </a:lnTo>
                  <a:lnTo>
                    <a:pt x="35" y="148"/>
                  </a:lnTo>
                  <a:lnTo>
                    <a:pt x="34" y="148"/>
                  </a:lnTo>
                  <a:lnTo>
                    <a:pt x="34" y="149"/>
                  </a:lnTo>
                  <a:lnTo>
                    <a:pt x="33" y="149"/>
                  </a:lnTo>
                  <a:lnTo>
                    <a:pt x="33" y="148"/>
                  </a:lnTo>
                  <a:lnTo>
                    <a:pt x="31" y="148"/>
                  </a:lnTo>
                  <a:lnTo>
                    <a:pt x="30" y="148"/>
                  </a:lnTo>
                  <a:lnTo>
                    <a:pt x="30" y="146"/>
                  </a:lnTo>
                  <a:lnTo>
                    <a:pt x="29" y="145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27" y="145"/>
                  </a:lnTo>
                  <a:lnTo>
                    <a:pt x="27" y="146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4" y="141"/>
                  </a:lnTo>
                  <a:lnTo>
                    <a:pt x="22" y="141"/>
                  </a:lnTo>
                  <a:lnTo>
                    <a:pt x="22" y="140"/>
                  </a:lnTo>
                  <a:lnTo>
                    <a:pt x="22" y="138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0" y="135"/>
                  </a:lnTo>
                  <a:lnTo>
                    <a:pt x="18" y="134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4" y="134"/>
                  </a:lnTo>
                  <a:lnTo>
                    <a:pt x="14" y="135"/>
                  </a:lnTo>
                  <a:lnTo>
                    <a:pt x="13" y="135"/>
                  </a:lnTo>
                  <a:lnTo>
                    <a:pt x="12" y="134"/>
                  </a:lnTo>
                  <a:lnTo>
                    <a:pt x="10" y="134"/>
                  </a:lnTo>
                  <a:lnTo>
                    <a:pt x="10" y="133"/>
                  </a:lnTo>
                  <a:lnTo>
                    <a:pt x="9" y="133"/>
                  </a:lnTo>
                  <a:lnTo>
                    <a:pt x="8" y="132"/>
                  </a:lnTo>
                  <a:lnTo>
                    <a:pt x="8" y="133"/>
                  </a:lnTo>
                  <a:lnTo>
                    <a:pt x="6" y="133"/>
                  </a:lnTo>
                  <a:lnTo>
                    <a:pt x="5" y="133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5" y="130"/>
                  </a:lnTo>
                  <a:lnTo>
                    <a:pt x="6" y="130"/>
                  </a:lnTo>
                  <a:lnTo>
                    <a:pt x="6" y="129"/>
                  </a:lnTo>
                  <a:lnTo>
                    <a:pt x="5" y="129"/>
                  </a:lnTo>
                  <a:lnTo>
                    <a:pt x="4" y="128"/>
                  </a:lnTo>
                  <a:lnTo>
                    <a:pt x="4" y="129"/>
                  </a:lnTo>
                  <a:lnTo>
                    <a:pt x="3" y="129"/>
                  </a:lnTo>
                  <a:lnTo>
                    <a:pt x="2" y="128"/>
                  </a:lnTo>
                  <a:lnTo>
                    <a:pt x="1" y="128"/>
                  </a:lnTo>
                  <a:lnTo>
                    <a:pt x="0" y="128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2" y="126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9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10" y="113"/>
                  </a:lnTo>
                  <a:lnTo>
                    <a:pt x="10" y="112"/>
                  </a:lnTo>
                  <a:lnTo>
                    <a:pt x="9" y="109"/>
                  </a:lnTo>
                  <a:lnTo>
                    <a:pt x="9" y="108"/>
                  </a:lnTo>
                  <a:lnTo>
                    <a:pt x="9" y="107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6" y="103"/>
                  </a:lnTo>
                  <a:lnTo>
                    <a:pt x="6" y="100"/>
                  </a:lnTo>
                  <a:lnTo>
                    <a:pt x="5" y="98"/>
                  </a:lnTo>
                  <a:lnTo>
                    <a:pt x="5" y="96"/>
                  </a:lnTo>
                  <a:lnTo>
                    <a:pt x="4" y="96"/>
                  </a:lnTo>
                  <a:lnTo>
                    <a:pt x="5" y="95"/>
                  </a:lnTo>
                  <a:lnTo>
                    <a:pt x="5" y="94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1" y="96"/>
                  </a:lnTo>
                  <a:lnTo>
                    <a:pt x="12" y="95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7" y="82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18" y="77"/>
                  </a:lnTo>
                  <a:lnTo>
                    <a:pt x="16" y="78"/>
                  </a:lnTo>
                  <a:lnTo>
                    <a:pt x="13" y="77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19" y="68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1" y="70"/>
                  </a:lnTo>
                  <a:lnTo>
                    <a:pt x="22" y="70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6" y="71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7" y="66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6" y="63"/>
                  </a:lnTo>
                  <a:lnTo>
                    <a:pt x="26" y="62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1" y="60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4" y="51"/>
                  </a:lnTo>
                  <a:lnTo>
                    <a:pt x="25" y="51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8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1" y="43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9" y="17"/>
                  </a:lnTo>
                  <a:close/>
                  <a:moveTo>
                    <a:pt x="164" y="169"/>
                  </a:moveTo>
                  <a:lnTo>
                    <a:pt x="164" y="170"/>
                  </a:lnTo>
                  <a:lnTo>
                    <a:pt x="163" y="170"/>
                  </a:lnTo>
                  <a:lnTo>
                    <a:pt x="160" y="169"/>
                  </a:lnTo>
                  <a:lnTo>
                    <a:pt x="160" y="168"/>
                  </a:lnTo>
                  <a:lnTo>
                    <a:pt x="161" y="168"/>
                  </a:lnTo>
                  <a:lnTo>
                    <a:pt x="162" y="168"/>
                  </a:lnTo>
                  <a:lnTo>
                    <a:pt x="162" y="169"/>
                  </a:lnTo>
                  <a:lnTo>
                    <a:pt x="163" y="169"/>
                  </a:lnTo>
                  <a:lnTo>
                    <a:pt x="164" y="16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38">
              <a:extLst>
                <a:ext uri="{FF2B5EF4-FFF2-40B4-BE49-F238E27FC236}">
                  <a16:creationId xmlns:a16="http://schemas.microsoft.com/office/drawing/2014/main" id="{14E7AFDF-C1B5-79E3-1A10-79275AB13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144" y="1756213"/>
              <a:ext cx="259567" cy="190444"/>
            </a:xfrm>
            <a:custGeom>
              <a:avLst/>
              <a:gdLst>
                <a:gd name="T0" fmla="*/ 158 w 184"/>
                <a:gd name="T1" fmla="*/ 69 h 135"/>
                <a:gd name="T2" fmla="*/ 165 w 184"/>
                <a:gd name="T3" fmla="*/ 84 h 135"/>
                <a:gd name="T4" fmla="*/ 165 w 184"/>
                <a:gd name="T5" fmla="*/ 97 h 135"/>
                <a:gd name="T6" fmla="*/ 174 w 184"/>
                <a:gd name="T7" fmla="*/ 102 h 135"/>
                <a:gd name="T8" fmla="*/ 178 w 184"/>
                <a:gd name="T9" fmla="*/ 109 h 135"/>
                <a:gd name="T10" fmla="*/ 183 w 184"/>
                <a:gd name="T11" fmla="*/ 116 h 135"/>
                <a:gd name="T12" fmla="*/ 182 w 184"/>
                <a:gd name="T13" fmla="*/ 124 h 135"/>
                <a:gd name="T14" fmla="*/ 184 w 184"/>
                <a:gd name="T15" fmla="*/ 131 h 135"/>
                <a:gd name="T16" fmla="*/ 165 w 184"/>
                <a:gd name="T17" fmla="*/ 133 h 135"/>
                <a:gd name="T18" fmla="*/ 148 w 184"/>
                <a:gd name="T19" fmla="*/ 133 h 135"/>
                <a:gd name="T20" fmla="*/ 136 w 184"/>
                <a:gd name="T21" fmla="*/ 128 h 135"/>
                <a:gd name="T22" fmla="*/ 128 w 184"/>
                <a:gd name="T23" fmla="*/ 125 h 135"/>
                <a:gd name="T24" fmla="*/ 79 w 184"/>
                <a:gd name="T25" fmla="*/ 124 h 135"/>
                <a:gd name="T26" fmla="*/ 44 w 184"/>
                <a:gd name="T27" fmla="*/ 131 h 135"/>
                <a:gd name="T28" fmla="*/ 24 w 184"/>
                <a:gd name="T29" fmla="*/ 133 h 135"/>
                <a:gd name="T30" fmla="*/ 28 w 184"/>
                <a:gd name="T31" fmla="*/ 125 h 135"/>
                <a:gd name="T32" fmla="*/ 39 w 184"/>
                <a:gd name="T33" fmla="*/ 126 h 135"/>
                <a:gd name="T34" fmla="*/ 51 w 184"/>
                <a:gd name="T35" fmla="*/ 127 h 135"/>
                <a:gd name="T36" fmla="*/ 60 w 184"/>
                <a:gd name="T37" fmla="*/ 124 h 135"/>
                <a:gd name="T38" fmla="*/ 62 w 184"/>
                <a:gd name="T39" fmla="*/ 119 h 135"/>
                <a:gd name="T40" fmla="*/ 54 w 184"/>
                <a:gd name="T41" fmla="*/ 126 h 135"/>
                <a:gd name="T42" fmla="*/ 43 w 184"/>
                <a:gd name="T43" fmla="*/ 125 h 135"/>
                <a:gd name="T44" fmla="*/ 31 w 184"/>
                <a:gd name="T45" fmla="*/ 125 h 135"/>
                <a:gd name="T46" fmla="*/ 26 w 184"/>
                <a:gd name="T47" fmla="*/ 123 h 135"/>
                <a:gd name="T48" fmla="*/ 23 w 184"/>
                <a:gd name="T49" fmla="*/ 126 h 135"/>
                <a:gd name="T50" fmla="*/ 21 w 184"/>
                <a:gd name="T51" fmla="*/ 122 h 135"/>
                <a:gd name="T52" fmla="*/ 23 w 184"/>
                <a:gd name="T53" fmla="*/ 111 h 135"/>
                <a:gd name="T54" fmla="*/ 51 w 184"/>
                <a:gd name="T55" fmla="*/ 109 h 135"/>
                <a:gd name="T56" fmla="*/ 64 w 184"/>
                <a:gd name="T57" fmla="*/ 102 h 135"/>
                <a:gd name="T58" fmla="*/ 75 w 184"/>
                <a:gd name="T59" fmla="*/ 99 h 135"/>
                <a:gd name="T60" fmla="*/ 88 w 184"/>
                <a:gd name="T61" fmla="*/ 105 h 135"/>
                <a:gd name="T62" fmla="*/ 102 w 184"/>
                <a:gd name="T63" fmla="*/ 106 h 135"/>
                <a:gd name="T64" fmla="*/ 108 w 184"/>
                <a:gd name="T65" fmla="*/ 97 h 135"/>
                <a:gd name="T66" fmla="*/ 94 w 184"/>
                <a:gd name="T67" fmla="*/ 100 h 135"/>
                <a:gd name="T68" fmla="*/ 83 w 184"/>
                <a:gd name="T69" fmla="*/ 94 h 135"/>
                <a:gd name="T70" fmla="*/ 67 w 184"/>
                <a:gd name="T71" fmla="*/ 91 h 135"/>
                <a:gd name="T72" fmla="*/ 54 w 184"/>
                <a:gd name="T73" fmla="*/ 95 h 135"/>
                <a:gd name="T74" fmla="*/ 33 w 184"/>
                <a:gd name="T75" fmla="*/ 95 h 135"/>
                <a:gd name="T76" fmla="*/ 28 w 184"/>
                <a:gd name="T77" fmla="*/ 92 h 135"/>
                <a:gd name="T78" fmla="*/ 29 w 184"/>
                <a:gd name="T79" fmla="*/ 88 h 135"/>
                <a:gd name="T80" fmla="*/ 27 w 184"/>
                <a:gd name="T81" fmla="*/ 88 h 135"/>
                <a:gd name="T82" fmla="*/ 24 w 184"/>
                <a:gd name="T83" fmla="*/ 84 h 135"/>
                <a:gd name="T84" fmla="*/ 29 w 184"/>
                <a:gd name="T85" fmla="*/ 81 h 135"/>
                <a:gd name="T86" fmla="*/ 28 w 184"/>
                <a:gd name="T87" fmla="*/ 81 h 135"/>
                <a:gd name="T88" fmla="*/ 24 w 184"/>
                <a:gd name="T89" fmla="*/ 82 h 135"/>
                <a:gd name="T90" fmla="*/ 19 w 184"/>
                <a:gd name="T91" fmla="*/ 76 h 135"/>
                <a:gd name="T92" fmla="*/ 9 w 184"/>
                <a:gd name="T93" fmla="*/ 63 h 135"/>
                <a:gd name="T94" fmla="*/ 0 w 184"/>
                <a:gd name="T95" fmla="*/ 60 h 135"/>
                <a:gd name="T96" fmla="*/ 29 w 184"/>
                <a:gd name="T97" fmla="*/ 26 h 135"/>
                <a:gd name="T98" fmla="*/ 37 w 184"/>
                <a:gd name="T99" fmla="*/ 5 h 135"/>
                <a:gd name="T100" fmla="*/ 49 w 184"/>
                <a:gd name="T101" fmla="*/ 5 h 135"/>
                <a:gd name="T102" fmla="*/ 60 w 184"/>
                <a:gd name="T103" fmla="*/ 3 h 135"/>
                <a:gd name="T104" fmla="*/ 71 w 184"/>
                <a:gd name="T105" fmla="*/ 0 h 135"/>
                <a:gd name="T106" fmla="*/ 86 w 184"/>
                <a:gd name="T107" fmla="*/ 1 h 135"/>
                <a:gd name="T108" fmla="*/ 99 w 184"/>
                <a:gd name="T109" fmla="*/ 5 h 135"/>
                <a:gd name="T110" fmla="*/ 107 w 184"/>
                <a:gd name="T111" fmla="*/ 14 h 135"/>
                <a:gd name="T112" fmla="*/ 113 w 184"/>
                <a:gd name="T113" fmla="*/ 17 h 135"/>
                <a:gd name="T114" fmla="*/ 123 w 184"/>
                <a:gd name="T115" fmla="*/ 19 h 135"/>
                <a:gd name="T116" fmla="*/ 127 w 184"/>
                <a:gd name="T117" fmla="*/ 28 h 135"/>
                <a:gd name="T118" fmla="*/ 133 w 184"/>
                <a:gd name="T119" fmla="*/ 36 h 135"/>
                <a:gd name="T120" fmla="*/ 140 w 184"/>
                <a:gd name="T121" fmla="*/ 44 h 135"/>
                <a:gd name="T122" fmla="*/ 146 w 184"/>
                <a:gd name="T123" fmla="*/ 4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4" h="135">
                  <a:moveTo>
                    <a:pt x="157" y="59"/>
                  </a:moveTo>
                  <a:lnTo>
                    <a:pt x="157" y="60"/>
                  </a:lnTo>
                  <a:lnTo>
                    <a:pt x="158" y="60"/>
                  </a:lnTo>
                  <a:lnTo>
                    <a:pt x="158" y="61"/>
                  </a:lnTo>
                  <a:lnTo>
                    <a:pt x="159" y="61"/>
                  </a:lnTo>
                  <a:lnTo>
                    <a:pt x="159" y="63"/>
                  </a:lnTo>
                  <a:lnTo>
                    <a:pt x="160" y="64"/>
                  </a:lnTo>
                  <a:lnTo>
                    <a:pt x="159" y="65"/>
                  </a:lnTo>
                  <a:lnTo>
                    <a:pt x="159" y="66"/>
                  </a:lnTo>
                  <a:lnTo>
                    <a:pt x="158" y="67"/>
                  </a:lnTo>
                  <a:lnTo>
                    <a:pt x="158" y="68"/>
                  </a:lnTo>
                  <a:lnTo>
                    <a:pt x="158" y="69"/>
                  </a:lnTo>
                  <a:lnTo>
                    <a:pt x="158" y="70"/>
                  </a:lnTo>
                  <a:lnTo>
                    <a:pt x="159" y="72"/>
                  </a:lnTo>
                  <a:lnTo>
                    <a:pt x="161" y="72"/>
                  </a:lnTo>
                  <a:lnTo>
                    <a:pt x="161" y="73"/>
                  </a:lnTo>
                  <a:lnTo>
                    <a:pt x="161" y="74"/>
                  </a:lnTo>
                  <a:lnTo>
                    <a:pt x="162" y="74"/>
                  </a:lnTo>
                  <a:lnTo>
                    <a:pt x="163" y="75"/>
                  </a:lnTo>
                  <a:lnTo>
                    <a:pt x="165" y="78"/>
                  </a:lnTo>
                  <a:lnTo>
                    <a:pt x="165" y="80"/>
                  </a:lnTo>
                  <a:lnTo>
                    <a:pt x="165" y="82"/>
                  </a:lnTo>
                  <a:lnTo>
                    <a:pt x="165" y="83"/>
                  </a:lnTo>
                  <a:lnTo>
                    <a:pt x="165" y="84"/>
                  </a:lnTo>
                  <a:lnTo>
                    <a:pt x="165" y="85"/>
                  </a:lnTo>
                  <a:lnTo>
                    <a:pt x="166" y="85"/>
                  </a:lnTo>
                  <a:lnTo>
                    <a:pt x="166" y="86"/>
                  </a:lnTo>
                  <a:lnTo>
                    <a:pt x="166" y="88"/>
                  </a:lnTo>
                  <a:lnTo>
                    <a:pt x="166" y="89"/>
                  </a:lnTo>
                  <a:lnTo>
                    <a:pt x="166" y="90"/>
                  </a:lnTo>
                  <a:lnTo>
                    <a:pt x="165" y="91"/>
                  </a:lnTo>
                  <a:lnTo>
                    <a:pt x="162" y="92"/>
                  </a:lnTo>
                  <a:lnTo>
                    <a:pt x="162" y="93"/>
                  </a:lnTo>
                  <a:lnTo>
                    <a:pt x="163" y="94"/>
                  </a:lnTo>
                  <a:lnTo>
                    <a:pt x="163" y="95"/>
                  </a:lnTo>
                  <a:lnTo>
                    <a:pt x="165" y="97"/>
                  </a:lnTo>
                  <a:lnTo>
                    <a:pt x="167" y="99"/>
                  </a:lnTo>
                  <a:lnTo>
                    <a:pt x="168" y="99"/>
                  </a:lnTo>
                  <a:lnTo>
                    <a:pt x="168" y="100"/>
                  </a:lnTo>
                  <a:lnTo>
                    <a:pt x="168" y="102"/>
                  </a:lnTo>
                  <a:lnTo>
                    <a:pt x="169" y="103"/>
                  </a:lnTo>
                  <a:lnTo>
                    <a:pt x="169" y="105"/>
                  </a:lnTo>
                  <a:lnTo>
                    <a:pt x="170" y="105"/>
                  </a:lnTo>
                  <a:lnTo>
                    <a:pt x="171" y="103"/>
                  </a:lnTo>
                  <a:lnTo>
                    <a:pt x="171" y="102"/>
                  </a:lnTo>
                  <a:lnTo>
                    <a:pt x="173" y="101"/>
                  </a:lnTo>
                  <a:lnTo>
                    <a:pt x="174" y="101"/>
                  </a:lnTo>
                  <a:lnTo>
                    <a:pt x="174" y="102"/>
                  </a:lnTo>
                  <a:lnTo>
                    <a:pt x="175" y="102"/>
                  </a:lnTo>
                  <a:lnTo>
                    <a:pt x="176" y="102"/>
                  </a:lnTo>
                  <a:lnTo>
                    <a:pt x="175" y="102"/>
                  </a:lnTo>
                  <a:lnTo>
                    <a:pt x="176" y="103"/>
                  </a:lnTo>
                  <a:lnTo>
                    <a:pt x="176" y="102"/>
                  </a:lnTo>
                  <a:lnTo>
                    <a:pt x="176" y="103"/>
                  </a:lnTo>
                  <a:lnTo>
                    <a:pt x="177" y="105"/>
                  </a:lnTo>
                  <a:lnTo>
                    <a:pt x="178" y="106"/>
                  </a:lnTo>
                  <a:lnTo>
                    <a:pt x="178" y="107"/>
                  </a:lnTo>
                  <a:lnTo>
                    <a:pt x="177" y="107"/>
                  </a:lnTo>
                  <a:lnTo>
                    <a:pt x="178" y="108"/>
                  </a:lnTo>
                  <a:lnTo>
                    <a:pt x="178" y="109"/>
                  </a:lnTo>
                  <a:lnTo>
                    <a:pt x="178" y="110"/>
                  </a:lnTo>
                  <a:lnTo>
                    <a:pt x="179" y="110"/>
                  </a:lnTo>
                  <a:lnTo>
                    <a:pt x="180" y="111"/>
                  </a:lnTo>
                  <a:lnTo>
                    <a:pt x="182" y="111"/>
                  </a:lnTo>
                  <a:lnTo>
                    <a:pt x="180" y="112"/>
                  </a:lnTo>
                  <a:lnTo>
                    <a:pt x="182" y="112"/>
                  </a:lnTo>
                  <a:lnTo>
                    <a:pt x="182" y="114"/>
                  </a:lnTo>
                  <a:lnTo>
                    <a:pt x="182" y="115"/>
                  </a:lnTo>
                  <a:lnTo>
                    <a:pt x="183" y="115"/>
                  </a:lnTo>
                  <a:lnTo>
                    <a:pt x="183" y="114"/>
                  </a:lnTo>
                  <a:lnTo>
                    <a:pt x="183" y="115"/>
                  </a:lnTo>
                  <a:lnTo>
                    <a:pt x="183" y="116"/>
                  </a:lnTo>
                  <a:lnTo>
                    <a:pt x="182" y="116"/>
                  </a:lnTo>
                  <a:lnTo>
                    <a:pt x="182" y="117"/>
                  </a:lnTo>
                  <a:lnTo>
                    <a:pt x="183" y="117"/>
                  </a:lnTo>
                  <a:lnTo>
                    <a:pt x="182" y="117"/>
                  </a:lnTo>
                  <a:lnTo>
                    <a:pt x="182" y="118"/>
                  </a:lnTo>
                  <a:lnTo>
                    <a:pt x="182" y="119"/>
                  </a:lnTo>
                  <a:lnTo>
                    <a:pt x="183" y="119"/>
                  </a:lnTo>
                  <a:lnTo>
                    <a:pt x="183" y="120"/>
                  </a:lnTo>
                  <a:lnTo>
                    <a:pt x="183" y="122"/>
                  </a:lnTo>
                  <a:lnTo>
                    <a:pt x="183" y="123"/>
                  </a:lnTo>
                  <a:lnTo>
                    <a:pt x="182" y="123"/>
                  </a:lnTo>
                  <a:lnTo>
                    <a:pt x="182" y="124"/>
                  </a:lnTo>
                  <a:lnTo>
                    <a:pt x="180" y="124"/>
                  </a:lnTo>
                  <a:lnTo>
                    <a:pt x="182" y="124"/>
                  </a:lnTo>
                  <a:lnTo>
                    <a:pt x="182" y="125"/>
                  </a:lnTo>
                  <a:lnTo>
                    <a:pt x="182" y="126"/>
                  </a:lnTo>
                  <a:lnTo>
                    <a:pt x="182" y="127"/>
                  </a:lnTo>
                  <a:lnTo>
                    <a:pt x="180" y="127"/>
                  </a:lnTo>
                  <a:lnTo>
                    <a:pt x="180" y="128"/>
                  </a:lnTo>
                  <a:lnTo>
                    <a:pt x="182" y="128"/>
                  </a:lnTo>
                  <a:lnTo>
                    <a:pt x="183" y="128"/>
                  </a:lnTo>
                  <a:lnTo>
                    <a:pt x="183" y="130"/>
                  </a:lnTo>
                  <a:lnTo>
                    <a:pt x="184" y="130"/>
                  </a:lnTo>
                  <a:lnTo>
                    <a:pt x="184" y="131"/>
                  </a:lnTo>
                  <a:lnTo>
                    <a:pt x="183" y="131"/>
                  </a:lnTo>
                  <a:lnTo>
                    <a:pt x="183" y="132"/>
                  </a:lnTo>
                  <a:lnTo>
                    <a:pt x="180" y="132"/>
                  </a:lnTo>
                  <a:lnTo>
                    <a:pt x="179" y="131"/>
                  </a:lnTo>
                  <a:lnTo>
                    <a:pt x="177" y="132"/>
                  </a:lnTo>
                  <a:lnTo>
                    <a:pt x="176" y="132"/>
                  </a:lnTo>
                  <a:lnTo>
                    <a:pt x="174" y="133"/>
                  </a:lnTo>
                  <a:lnTo>
                    <a:pt x="173" y="133"/>
                  </a:lnTo>
                  <a:lnTo>
                    <a:pt x="169" y="133"/>
                  </a:lnTo>
                  <a:lnTo>
                    <a:pt x="167" y="132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2" y="132"/>
                  </a:lnTo>
                  <a:lnTo>
                    <a:pt x="161" y="132"/>
                  </a:lnTo>
                  <a:lnTo>
                    <a:pt x="160" y="133"/>
                  </a:lnTo>
                  <a:lnTo>
                    <a:pt x="159" y="134"/>
                  </a:lnTo>
                  <a:lnTo>
                    <a:pt x="154" y="135"/>
                  </a:lnTo>
                  <a:lnTo>
                    <a:pt x="153" y="135"/>
                  </a:lnTo>
                  <a:lnTo>
                    <a:pt x="153" y="133"/>
                  </a:lnTo>
                  <a:lnTo>
                    <a:pt x="152" y="133"/>
                  </a:lnTo>
                  <a:lnTo>
                    <a:pt x="151" y="133"/>
                  </a:lnTo>
                  <a:lnTo>
                    <a:pt x="150" y="133"/>
                  </a:lnTo>
                  <a:lnTo>
                    <a:pt x="149" y="133"/>
                  </a:lnTo>
                  <a:lnTo>
                    <a:pt x="148" y="133"/>
                  </a:lnTo>
                  <a:lnTo>
                    <a:pt x="146" y="133"/>
                  </a:lnTo>
                  <a:lnTo>
                    <a:pt x="146" y="132"/>
                  </a:lnTo>
                  <a:lnTo>
                    <a:pt x="145" y="132"/>
                  </a:lnTo>
                  <a:lnTo>
                    <a:pt x="145" y="131"/>
                  </a:lnTo>
                  <a:lnTo>
                    <a:pt x="144" y="131"/>
                  </a:lnTo>
                  <a:lnTo>
                    <a:pt x="142" y="131"/>
                  </a:lnTo>
                  <a:lnTo>
                    <a:pt x="141" y="131"/>
                  </a:lnTo>
                  <a:lnTo>
                    <a:pt x="140" y="131"/>
                  </a:lnTo>
                  <a:lnTo>
                    <a:pt x="140" y="130"/>
                  </a:lnTo>
                  <a:lnTo>
                    <a:pt x="138" y="128"/>
                  </a:lnTo>
                  <a:lnTo>
                    <a:pt x="137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5" y="131"/>
                  </a:lnTo>
                  <a:lnTo>
                    <a:pt x="134" y="130"/>
                  </a:lnTo>
                  <a:lnTo>
                    <a:pt x="133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6"/>
                  </a:lnTo>
                  <a:lnTo>
                    <a:pt x="133" y="125"/>
                  </a:lnTo>
                  <a:lnTo>
                    <a:pt x="132" y="125"/>
                  </a:lnTo>
                  <a:lnTo>
                    <a:pt x="131" y="125"/>
                  </a:lnTo>
                  <a:lnTo>
                    <a:pt x="129" y="125"/>
                  </a:lnTo>
                  <a:lnTo>
                    <a:pt x="128" y="125"/>
                  </a:lnTo>
                  <a:lnTo>
                    <a:pt x="127" y="125"/>
                  </a:lnTo>
                  <a:lnTo>
                    <a:pt x="126" y="124"/>
                  </a:lnTo>
                  <a:lnTo>
                    <a:pt x="126" y="125"/>
                  </a:lnTo>
                  <a:lnTo>
                    <a:pt x="125" y="125"/>
                  </a:lnTo>
                  <a:lnTo>
                    <a:pt x="124" y="125"/>
                  </a:lnTo>
                  <a:lnTo>
                    <a:pt x="123" y="124"/>
                  </a:lnTo>
                  <a:lnTo>
                    <a:pt x="113" y="124"/>
                  </a:lnTo>
                  <a:lnTo>
                    <a:pt x="102" y="124"/>
                  </a:lnTo>
                  <a:lnTo>
                    <a:pt x="95" y="124"/>
                  </a:lnTo>
                  <a:lnTo>
                    <a:pt x="92" y="124"/>
                  </a:lnTo>
                  <a:lnTo>
                    <a:pt x="82" y="124"/>
                  </a:lnTo>
                  <a:lnTo>
                    <a:pt x="79" y="124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8" y="124"/>
                  </a:lnTo>
                  <a:lnTo>
                    <a:pt x="66" y="125"/>
                  </a:lnTo>
                  <a:lnTo>
                    <a:pt x="65" y="126"/>
                  </a:lnTo>
                  <a:lnTo>
                    <a:pt x="62" y="127"/>
                  </a:lnTo>
                  <a:lnTo>
                    <a:pt x="56" y="131"/>
                  </a:lnTo>
                  <a:lnTo>
                    <a:pt x="54" y="131"/>
                  </a:lnTo>
                  <a:lnTo>
                    <a:pt x="49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4" y="131"/>
                  </a:lnTo>
                  <a:lnTo>
                    <a:pt x="43" y="131"/>
                  </a:lnTo>
                  <a:lnTo>
                    <a:pt x="41" y="131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6" y="132"/>
                  </a:lnTo>
                  <a:lnTo>
                    <a:pt x="34" y="133"/>
                  </a:lnTo>
                  <a:lnTo>
                    <a:pt x="33" y="133"/>
                  </a:lnTo>
                  <a:lnTo>
                    <a:pt x="32" y="133"/>
                  </a:lnTo>
                  <a:lnTo>
                    <a:pt x="29" y="134"/>
                  </a:lnTo>
                  <a:lnTo>
                    <a:pt x="25" y="133"/>
                  </a:lnTo>
                  <a:lnTo>
                    <a:pt x="24" y="134"/>
                  </a:lnTo>
                  <a:lnTo>
                    <a:pt x="24" y="133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0"/>
                  </a:lnTo>
                  <a:lnTo>
                    <a:pt x="21" y="128"/>
                  </a:lnTo>
                  <a:lnTo>
                    <a:pt x="24" y="127"/>
                  </a:lnTo>
                  <a:lnTo>
                    <a:pt x="25" y="127"/>
                  </a:lnTo>
                  <a:lnTo>
                    <a:pt x="26" y="127"/>
                  </a:lnTo>
                  <a:lnTo>
                    <a:pt x="26" y="126"/>
                  </a:lnTo>
                  <a:lnTo>
                    <a:pt x="27" y="126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9" y="127"/>
                  </a:lnTo>
                  <a:lnTo>
                    <a:pt x="29" y="126"/>
                  </a:lnTo>
                  <a:lnTo>
                    <a:pt x="31" y="126"/>
                  </a:lnTo>
                  <a:lnTo>
                    <a:pt x="32" y="127"/>
                  </a:lnTo>
                  <a:lnTo>
                    <a:pt x="33" y="127"/>
                  </a:lnTo>
                  <a:lnTo>
                    <a:pt x="34" y="127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39" y="126"/>
                  </a:lnTo>
                  <a:lnTo>
                    <a:pt x="40" y="126"/>
                  </a:lnTo>
                  <a:lnTo>
                    <a:pt x="40" y="127"/>
                  </a:lnTo>
                  <a:lnTo>
                    <a:pt x="42" y="126"/>
                  </a:lnTo>
                  <a:lnTo>
                    <a:pt x="43" y="126"/>
                  </a:lnTo>
                  <a:lnTo>
                    <a:pt x="43" y="125"/>
                  </a:lnTo>
                  <a:lnTo>
                    <a:pt x="44" y="125"/>
                  </a:lnTo>
                  <a:lnTo>
                    <a:pt x="45" y="125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7"/>
                  </a:lnTo>
                  <a:lnTo>
                    <a:pt x="50" y="127"/>
                  </a:lnTo>
                  <a:lnTo>
                    <a:pt x="51" y="127"/>
                  </a:lnTo>
                  <a:lnTo>
                    <a:pt x="52" y="126"/>
                  </a:lnTo>
                  <a:lnTo>
                    <a:pt x="53" y="126"/>
                  </a:lnTo>
                  <a:lnTo>
                    <a:pt x="54" y="126"/>
                  </a:lnTo>
                  <a:lnTo>
                    <a:pt x="54" y="127"/>
                  </a:lnTo>
                  <a:lnTo>
                    <a:pt x="56" y="127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8" y="127"/>
                  </a:lnTo>
                  <a:lnTo>
                    <a:pt x="59" y="126"/>
                  </a:lnTo>
                  <a:lnTo>
                    <a:pt x="59" y="125"/>
                  </a:lnTo>
                  <a:lnTo>
                    <a:pt x="60" y="125"/>
                  </a:lnTo>
                  <a:lnTo>
                    <a:pt x="60" y="124"/>
                  </a:lnTo>
                  <a:lnTo>
                    <a:pt x="59" y="124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59" y="122"/>
                  </a:lnTo>
                  <a:lnTo>
                    <a:pt x="59" y="120"/>
                  </a:lnTo>
                  <a:lnTo>
                    <a:pt x="60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4" y="120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1" y="119"/>
                  </a:lnTo>
                  <a:lnTo>
                    <a:pt x="60" y="119"/>
                  </a:lnTo>
                  <a:lnTo>
                    <a:pt x="59" y="120"/>
                  </a:lnTo>
                  <a:lnTo>
                    <a:pt x="59" y="123"/>
                  </a:lnTo>
                  <a:lnTo>
                    <a:pt x="59" y="124"/>
                  </a:lnTo>
                  <a:lnTo>
                    <a:pt x="59" y="125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7" y="127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2" y="125"/>
                  </a:lnTo>
                  <a:lnTo>
                    <a:pt x="51" y="126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8" y="126"/>
                  </a:lnTo>
                  <a:lnTo>
                    <a:pt x="46" y="125"/>
                  </a:lnTo>
                  <a:lnTo>
                    <a:pt x="45" y="124"/>
                  </a:lnTo>
                  <a:lnTo>
                    <a:pt x="45" y="123"/>
                  </a:lnTo>
                  <a:lnTo>
                    <a:pt x="44" y="122"/>
                  </a:lnTo>
                  <a:lnTo>
                    <a:pt x="44" y="123"/>
                  </a:lnTo>
                  <a:lnTo>
                    <a:pt x="44" y="124"/>
                  </a:lnTo>
                  <a:lnTo>
                    <a:pt x="43" y="125"/>
                  </a:lnTo>
                  <a:lnTo>
                    <a:pt x="42" y="125"/>
                  </a:lnTo>
                  <a:lnTo>
                    <a:pt x="41" y="126"/>
                  </a:lnTo>
                  <a:lnTo>
                    <a:pt x="40" y="125"/>
                  </a:lnTo>
                  <a:lnTo>
                    <a:pt x="39" y="125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4" y="127"/>
                  </a:lnTo>
                  <a:lnTo>
                    <a:pt x="33" y="127"/>
                  </a:lnTo>
                  <a:lnTo>
                    <a:pt x="32" y="126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1" y="124"/>
                  </a:lnTo>
                  <a:lnTo>
                    <a:pt x="32" y="124"/>
                  </a:lnTo>
                  <a:lnTo>
                    <a:pt x="31" y="124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29" y="125"/>
                  </a:lnTo>
                  <a:lnTo>
                    <a:pt x="28" y="124"/>
                  </a:lnTo>
                  <a:lnTo>
                    <a:pt x="28" y="123"/>
                  </a:lnTo>
                  <a:lnTo>
                    <a:pt x="28" y="124"/>
                  </a:lnTo>
                  <a:lnTo>
                    <a:pt x="27" y="124"/>
                  </a:lnTo>
                  <a:lnTo>
                    <a:pt x="26" y="124"/>
                  </a:lnTo>
                  <a:lnTo>
                    <a:pt x="26" y="123"/>
                  </a:lnTo>
                  <a:lnTo>
                    <a:pt x="27" y="123"/>
                  </a:lnTo>
                  <a:lnTo>
                    <a:pt x="27" y="122"/>
                  </a:lnTo>
                  <a:lnTo>
                    <a:pt x="27" y="120"/>
                  </a:lnTo>
                  <a:lnTo>
                    <a:pt x="27" y="122"/>
                  </a:lnTo>
                  <a:lnTo>
                    <a:pt x="26" y="122"/>
                  </a:lnTo>
                  <a:lnTo>
                    <a:pt x="26" y="123"/>
                  </a:lnTo>
                  <a:lnTo>
                    <a:pt x="26" y="124"/>
                  </a:lnTo>
                  <a:lnTo>
                    <a:pt x="26" y="125"/>
                  </a:lnTo>
                  <a:lnTo>
                    <a:pt x="25" y="125"/>
                  </a:lnTo>
                  <a:lnTo>
                    <a:pt x="24" y="126"/>
                  </a:lnTo>
                  <a:lnTo>
                    <a:pt x="23" y="127"/>
                  </a:lnTo>
                  <a:lnTo>
                    <a:pt x="23" y="126"/>
                  </a:lnTo>
                  <a:lnTo>
                    <a:pt x="21" y="126"/>
                  </a:lnTo>
                  <a:lnTo>
                    <a:pt x="21" y="125"/>
                  </a:lnTo>
                  <a:lnTo>
                    <a:pt x="23" y="124"/>
                  </a:lnTo>
                  <a:lnTo>
                    <a:pt x="23" y="123"/>
                  </a:lnTo>
                  <a:lnTo>
                    <a:pt x="24" y="122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4" y="122"/>
                  </a:lnTo>
                  <a:lnTo>
                    <a:pt x="23" y="122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21" y="122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0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23" y="117"/>
                  </a:lnTo>
                  <a:lnTo>
                    <a:pt x="23" y="116"/>
                  </a:lnTo>
                  <a:lnTo>
                    <a:pt x="23" y="115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3" y="111"/>
                  </a:lnTo>
                  <a:lnTo>
                    <a:pt x="23" y="110"/>
                  </a:lnTo>
                  <a:lnTo>
                    <a:pt x="24" y="110"/>
                  </a:lnTo>
                  <a:lnTo>
                    <a:pt x="24" y="109"/>
                  </a:lnTo>
                  <a:lnTo>
                    <a:pt x="25" y="109"/>
                  </a:lnTo>
                  <a:lnTo>
                    <a:pt x="26" y="109"/>
                  </a:lnTo>
                  <a:lnTo>
                    <a:pt x="32" y="109"/>
                  </a:lnTo>
                  <a:lnTo>
                    <a:pt x="36" y="109"/>
                  </a:lnTo>
                  <a:lnTo>
                    <a:pt x="43" y="109"/>
                  </a:lnTo>
                  <a:lnTo>
                    <a:pt x="46" y="109"/>
                  </a:lnTo>
                  <a:lnTo>
                    <a:pt x="49" y="109"/>
                  </a:lnTo>
                  <a:lnTo>
                    <a:pt x="50" y="109"/>
                  </a:lnTo>
                  <a:lnTo>
                    <a:pt x="51" y="109"/>
                  </a:lnTo>
                  <a:lnTo>
                    <a:pt x="51" y="107"/>
                  </a:lnTo>
                  <a:lnTo>
                    <a:pt x="51" y="106"/>
                  </a:lnTo>
                  <a:lnTo>
                    <a:pt x="51" y="105"/>
                  </a:lnTo>
                  <a:lnTo>
                    <a:pt x="51" y="103"/>
                  </a:lnTo>
                  <a:lnTo>
                    <a:pt x="53" y="103"/>
                  </a:lnTo>
                  <a:lnTo>
                    <a:pt x="54" y="102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8" y="102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4" y="102"/>
                  </a:lnTo>
                  <a:lnTo>
                    <a:pt x="65" y="102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8"/>
                  </a:lnTo>
                  <a:lnTo>
                    <a:pt x="70" y="97"/>
                  </a:lnTo>
                  <a:lnTo>
                    <a:pt x="70" y="95"/>
                  </a:lnTo>
                  <a:lnTo>
                    <a:pt x="71" y="95"/>
                  </a:lnTo>
                  <a:lnTo>
                    <a:pt x="71" y="97"/>
                  </a:lnTo>
                  <a:lnTo>
                    <a:pt x="74" y="98"/>
                  </a:lnTo>
                  <a:lnTo>
                    <a:pt x="75" y="99"/>
                  </a:lnTo>
                  <a:lnTo>
                    <a:pt x="77" y="100"/>
                  </a:lnTo>
                  <a:lnTo>
                    <a:pt x="78" y="100"/>
                  </a:lnTo>
                  <a:lnTo>
                    <a:pt x="79" y="100"/>
                  </a:lnTo>
                  <a:lnTo>
                    <a:pt x="81" y="101"/>
                  </a:lnTo>
                  <a:lnTo>
                    <a:pt x="82" y="101"/>
                  </a:lnTo>
                  <a:lnTo>
                    <a:pt x="83" y="102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6" y="103"/>
                  </a:lnTo>
                  <a:lnTo>
                    <a:pt x="87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1" y="105"/>
                  </a:lnTo>
                  <a:lnTo>
                    <a:pt x="92" y="105"/>
                  </a:lnTo>
                  <a:lnTo>
                    <a:pt x="92" y="106"/>
                  </a:lnTo>
                  <a:lnTo>
                    <a:pt x="93" y="107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6" y="107"/>
                  </a:lnTo>
                  <a:lnTo>
                    <a:pt x="99" y="107"/>
                  </a:lnTo>
                  <a:lnTo>
                    <a:pt x="100" y="107"/>
                  </a:lnTo>
                  <a:lnTo>
                    <a:pt x="101" y="106"/>
                  </a:lnTo>
                  <a:lnTo>
                    <a:pt x="102" y="106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0" y="103"/>
                  </a:lnTo>
                  <a:lnTo>
                    <a:pt x="110" y="102"/>
                  </a:lnTo>
                  <a:lnTo>
                    <a:pt x="110" y="101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9" y="98"/>
                  </a:lnTo>
                  <a:lnTo>
                    <a:pt x="108" y="98"/>
                  </a:lnTo>
                  <a:lnTo>
                    <a:pt x="108" y="97"/>
                  </a:lnTo>
                  <a:lnTo>
                    <a:pt x="107" y="97"/>
                  </a:lnTo>
                  <a:lnTo>
                    <a:pt x="106" y="97"/>
                  </a:lnTo>
                  <a:lnTo>
                    <a:pt x="106" y="95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2" y="97"/>
                  </a:lnTo>
                  <a:lnTo>
                    <a:pt x="101" y="98"/>
                  </a:lnTo>
                  <a:lnTo>
                    <a:pt x="99" y="98"/>
                  </a:lnTo>
                  <a:lnTo>
                    <a:pt x="96" y="99"/>
                  </a:lnTo>
                  <a:lnTo>
                    <a:pt x="95" y="100"/>
                  </a:lnTo>
                  <a:lnTo>
                    <a:pt x="94" y="100"/>
                  </a:lnTo>
                  <a:lnTo>
                    <a:pt x="93" y="100"/>
                  </a:lnTo>
                  <a:lnTo>
                    <a:pt x="91" y="98"/>
                  </a:lnTo>
                  <a:lnTo>
                    <a:pt x="91" y="97"/>
                  </a:lnTo>
                  <a:lnTo>
                    <a:pt x="90" y="95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7" y="93"/>
                  </a:lnTo>
                  <a:lnTo>
                    <a:pt x="86" y="93"/>
                  </a:lnTo>
                  <a:lnTo>
                    <a:pt x="85" y="93"/>
                  </a:lnTo>
                  <a:lnTo>
                    <a:pt x="83" y="94"/>
                  </a:lnTo>
                  <a:lnTo>
                    <a:pt x="83" y="95"/>
                  </a:lnTo>
                  <a:lnTo>
                    <a:pt x="83" y="94"/>
                  </a:lnTo>
                  <a:lnTo>
                    <a:pt x="82" y="94"/>
                  </a:lnTo>
                  <a:lnTo>
                    <a:pt x="81" y="94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79" y="91"/>
                  </a:lnTo>
                  <a:lnTo>
                    <a:pt x="79" y="90"/>
                  </a:lnTo>
                  <a:lnTo>
                    <a:pt x="78" y="90"/>
                  </a:lnTo>
                  <a:lnTo>
                    <a:pt x="75" y="90"/>
                  </a:lnTo>
                  <a:lnTo>
                    <a:pt x="73" y="89"/>
                  </a:lnTo>
                  <a:lnTo>
                    <a:pt x="70" y="90"/>
                  </a:lnTo>
                  <a:lnTo>
                    <a:pt x="68" y="91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90"/>
                  </a:lnTo>
                  <a:lnTo>
                    <a:pt x="65" y="90"/>
                  </a:lnTo>
                  <a:lnTo>
                    <a:pt x="64" y="90"/>
                  </a:lnTo>
                  <a:lnTo>
                    <a:pt x="62" y="91"/>
                  </a:lnTo>
                  <a:lnTo>
                    <a:pt x="61" y="92"/>
                  </a:lnTo>
                  <a:lnTo>
                    <a:pt x="60" y="93"/>
                  </a:lnTo>
                  <a:lnTo>
                    <a:pt x="60" y="94"/>
                  </a:lnTo>
                  <a:lnTo>
                    <a:pt x="60" y="95"/>
                  </a:lnTo>
                  <a:lnTo>
                    <a:pt x="58" y="95"/>
                  </a:lnTo>
                  <a:lnTo>
                    <a:pt x="57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1" y="95"/>
                  </a:lnTo>
                  <a:lnTo>
                    <a:pt x="49" y="95"/>
                  </a:lnTo>
                  <a:lnTo>
                    <a:pt x="48" y="95"/>
                  </a:lnTo>
                  <a:lnTo>
                    <a:pt x="45" y="95"/>
                  </a:lnTo>
                  <a:lnTo>
                    <a:pt x="43" y="95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8" y="93"/>
                  </a:lnTo>
                  <a:lnTo>
                    <a:pt x="29" y="93"/>
                  </a:lnTo>
                  <a:lnTo>
                    <a:pt x="31" y="93"/>
                  </a:lnTo>
                  <a:lnTo>
                    <a:pt x="31" y="92"/>
                  </a:lnTo>
                  <a:lnTo>
                    <a:pt x="29" y="92"/>
                  </a:lnTo>
                  <a:lnTo>
                    <a:pt x="31" y="91"/>
                  </a:lnTo>
                  <a:lnTo>
                    <a:pt x="29" y="91"/>
                  </a:lnTo>
                  <a:lnTo>
                    <a:pt x="29" y="92"/>
                  </a:lnTo>
                  <a:lnTo>
                    <a:pt x="28" y="92"/>
                  </a:lnTo>
                  <a:lnTo>
                    <a:pt x="28" y="93"/>
                  </a:lnTo>
                  <a:lnTo>
                    <a:pt x="27" y="93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6" y="91"/>
                  </a:lnTo>
                  <a:lnTo>
                    <a:pt x="27" y="90"/>
                  </a:lnTo>
                  <a:lnTo>
                    <a:pt x="28" y="89"/>
                  </a:lnTo>
                  <a:lnTo>
                    <a:pt x="28" y="88"/>
                  </a:lnTo>
                  <a:lnTo>
                    <a:pt x="28" y="89"/>
                  </a:lnTo>
                  <a:lnTo>
                    <a:pt x="29" y="89"/>
                  </a:lnTo>
                  <a:lnTo>
                    <a:pt x="28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31" y="89"/>
                  </a:lnTo>
                  <a:lnTo>
                    <a:pt x="31" y="88"/>
                  </a:lnTo>
                  <a:lnTo>
                    <a:pt x="29" y="86"/>
                  </a:lnTo>
                  <a:lnTo>
                    <a:pt x="31" y="86"/>
                  </a:lnTo>
                  <a:lnTo>
                    <a:pt x="31" y="83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9" y="88"/>
                  </a:lnTo>
                  <a:lnTo>
                    <a:pt x="28" y="88"/>
                  </a:lnTo>
                  <a:lnTo>
                    <a:pt x="27" y="88"/>
                  </a:lnTo>
                  <a:lnTo>
                    <a:pt x="26" y="88"/>
                  </a:lnTo>
                  <a:lnTo>
                    <a:pt x="26" y="89"/>
                  </a:lnTo>
                  <a:lnTo>
                    <a:pt x="25" y="90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3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3" y="84"/>
                  </a:lnTo>
                  <a:lnTo>
                    <a:pt x="24" y="84"/>
                  </a:lnTo>
                  <a:lnTo>
                    <a:pt x="24" y="83"/>
                  </a:lnTo>
                  <a:lnTo>
                    <a:pt x="25" y="83"/>
                  </a:lnTo>
                  <a:lnTo>
                    <a:pt x="26" y="83"/>
                  </a:lnTo>
                  <a:lnTo>
                    <a:pt x="26" y="84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2" y="78"/>
                  </a:lnTo>
                  <a:lnTo>
                    <a:pt x="33" y="78"/>
                  </a:lnTo>
                  <a:lnTo>
                    <a:pt x="34" y="78"/>
                  </a:lnTo>
                  <a:lnTo>
                    <a:pt x="33" y="77"/>
                  </a:lnTo>
                  <a:lnTo>
                    <a:pt x="32" y="77"/>
                  </a:lnTo>
                  <a:lnTo>
                    <a:pt x="32" y="78"/>
                  </a:lnTo>
                  <a:lnTo>
                    <a:pt x="31" y="78"/>
                  </a:lnTo>
                  <a:lnTo>
                    <a:pt x="29" y="78"/>
                  </a:lnTo>
                  <a:lnTo>
                    <a:pt x="29" y="80"/>
                  </a:lnTo>
                  <a:lnTo>
                    <a:pt x="29" y="81"/>
                  </a:lnTo>
                  <a:lnTo>
                    <a:pt x="28" y="81"/>
                  </a:lnTo>
                  <a:lnTo>
                    <a:pt x="27" y="82"/>
                  </a:lnTo>
                  <a:lnTo>
                    <a:pt x="27" y="83"/>
                  </a:lnTo>
                  <a:lnTo>
                    <a:pt x="26" y="83"/>
                  </a:lnTo>
                  <a:lnTo>
                    <a:pt x="25" y="83"/>
                  </a:lnTo>
                  <a:lnTo>
                    <a:pt x="24" y="83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6" y="80"/>
                  </a:lnTo>
                  <a:lnTo>
                    <a:pt x="26" y="81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23" y="83"/>
                  </a:lnTo>
                  <a:lnTo>
                    <a:pt x="23" y="84"/>
                  </a:lnTo>
                  <a:lnTo>
                    <a:pt x="23" y="85"/>
                  </a:lnTo>
                  <a:lnTo>
                    <a:pt x="23" y="88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0" y="78"/>
                  </a:lnTo>
                  <a:lnTo>
                    <a:pt x="19" y="78"/>
                  </a:lnTo>
                  <a:lnTo>
                    <a:pt x="19" y="77"/>
                  </a:lnTo>
                  <a:lnTo>
                    <a:pt x="19" y="76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4" y="68"/>
                  </a:lnTo>
                  <a:lnTo>
                    <a:pt x="12" y="67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0" y="60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19" y="45"/>
                  </a:lnTo>
                  <a:lnTo>
                    <a:pt x="24" y="38"/>
                  </a:lnTo>
                  <a:lnTo>
                    <a:pt x="25" y="35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31" y="24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4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6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4" y="5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3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5" y="2"/>
                  </a:lnTo>
                  <a:lnTo>
                    <a:pt x="95" y="3"/>
                  </a:lnTo>
                  <a:lnTo>
                    <a:pt x="96" y="3"/>
                  </a:lnTo>
                  <a:lnTo>
                    <a:pt x="98" y="5"/>
                  </a:lnTo>
                  <a:lnTo>
                    <a:pt x="99" y="5"/>
                  </a:lnTo>
                  <a:lnTo>
                    <a:pt x="99" y="6"/>
                  </a:lnTo>
                  <a:lnTo>
                    <a:pt x="100" y="6"/>
                  </a:lnTo>
                  <a:lnTo>
                    <a:pt x="101" y="7"/>
                  </a:lnTo>
                  <a:lnTo>
                    <a:pt x="103" y="9"/>
                  </a:lnTo>
                  <a:lnTo>
                    <a:pt x="104" y="9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7" y="13"/>
                  </a:lnTo>
                  <a:lnTo>
                    <a:pt x="106" y="14"/>
                  </a:lnTo>
                  <a:lnTo>
                    <a:pt x="107" y="14"/>
                  </a:lnTo>
                  <a:lnTo>
                    <a:pt x="107" y="15"/>
                  </a:lnTo>
                  <a:lnTo>
                    <a:pt x="108" y="15"/>
                  </a:lnTo>
                  <a:lnTo>
                    <a:pt x="109" y="15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2" y="17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3" y="16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0" y="16"/>
                  </a:lnTo>
                  <a:lnTo>
                    <a:pt x="120" y="17"/>
                  </a:lnTo>
                  <a:lnTo>
                    <a:pt x="120" y="18"/>
                  </a:lnTo>
                  <a:lnTo>
                    <a:pt x="121" y="18"/>
                  </a:lnTo>
                  <a:lnTo>
                    <a:pt x="123" y="18"/>
                  </a:lnTo>
                  <a:lnTo>
                    <a:pt x="123" y="19"/>
                  </a:lnTo>
                  <a:lnTo>
                    <a:pt x="124" y="19"/>
                  </a:lnTo>
                  <a:lnTo>
                    <a:pt x="124" y="21"/>
                  </a:lnTo>
                  <a:lnTo>
                    <a:pt x="124" y="22"/>
                  </a:lnTo>
                  <a:lnTo>
                    <a:pt x="125" y="23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6" y="26"/>
                  </a:lnTo>
                  <a:lnTo>
                    <a:pt x="127" y="26"/>
                  </a:lnTo>
                  <a:lnTo>
                    <a:pt x="127" y="27"/>
                  </a:lnTo>
                  <a:lnTo>
                    <a:pt x="126" y="27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7" y="30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7" y="32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31" y="33"/>
                  </a:lnTo>
                  <a:lnTo>
                    <a:pt x="132" y="33"/>
                  </a:lnTo>
                  <a:lnTo>
                    <a:pt x="132" y="34"/>
                  </a:lnTo>
                  <a:lnTo>
                    <a:pt x="133" y="35"/>
                  </a:lnTo>
                  <a:lnTo>
                    <a:pt x="132" y="36"/>
                  </a:lnTo>
                  <a:lnTo>
                    <a:pt x="133" y="36"/>
                  </a:lnTo>
                  <a:lnTo>
                    <a:pt x="133" y="38"/>
                  </a:lnTo>
                  <a:lnTo>
                    <a:pt x="134" y="38"/>
                  </a:lnTo>
                  <a:lnTo>
                    <a:pt x="134" y="36"/>
                  </a:lnTo>
                  <a:lnTo>
                    <a:pt x="135" y="36"/>
                  </a:lnTo>
                  <a:lnTo>
                    <a:pt x="136" y="36"/>
                  </a:lnTo>
                  <a:lnTo>
                    <a:pt x="136" y="38"/>
                  </a:lnTo>
                  <a:lnTo>
                    <a:pt x="137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40" y="42"/>
                  </a:lnTo>
                  <a:lnTo>
                    <a:pt x="140" y="43"/>
                  </a:lnTo>
                  <a:lnTo>
                    <a:pt x="140" y="44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2" y="47"/>
                  </a:lnTo>
                  <a:lnTo>
                    <a:pt x="142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4" y="49"/>
                  </a:lnTo>
                  <a:lnTo>
                    <a:pt x="145" y="49"/>
                  </a:lnTo>
                  <a:lnTo>
                    <a:pt x="146" y="49"/>
                  </a:lnTo>
                  <a:lnTo>
                    <a:pt x="146" y="50"/>
                  </a:lnTo>
                  <a:lnTo>
                    <a:pt x="149" y="51"/>
                  </a:lnTo>
                  <a:lnTo>
                    <a:pt x="150" y="51"/>
                  </a:lnTo>
                  <a:lnTo>
                    <a:pt x="151" y="52"/>
                  </a:lnTo>
                  <a:lnTo>
                    <a:pt x="151" y="55"/>
                  </a:lnTo>
                  <a:lnTo>
                    <a:pt x="152" y="56"/>
                  </a:lnTo>
                  <a:lnTo>
                    <a:pt x="153" y="57"/>
                  </a:lnTo>
                  <a:lnTo>
                    <a:pt x="156" y="58"/>
                  </a:lnTo>
                  <a:lnTo>
                    <a:pt x="157" y="5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43">
              <a:extLst>
                <a:ext uri="{FF2B5EF4-FFF2-40B4-BE49-F238E27FC236}">
                  <a16:creationId xmlns:a16="http://schemas.microsoft.com/office/drawing/2014/main" id="{5963A0B6-633A-9AC7-EA66-DFD27EFF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382" y="1942425"/>
              <a:ext cx="129784" cy="263800"/>
            </a:xfrm>
            <a:custGeom>
              <a:avLst/>
              <a:gdLst>
                <a:gd name="T0" fmla="*/ 81 w 92"/>
                <a:gd name="T1" fmla="*/ 29 h 187"/>
                <a:gd name="T2" fmla="*/ 88 w 92"/>
                <a:gd name="T3" fmla="*/ 42 h 187"/>
                <a:gd name="T4" fmla="*/ 90 w 92"/>
                <a:gd name="T5" fmla="*/ 50 h 187"/>
                <a:gd name="T6" fmla="*/ 92 w 92"/>
                <a:gd name="T7" fmla="*/ 55 h 187"/>
                <a:gd name="T8" fmla="*/ 88 w 92"/>
                <a:gd name="T9" fmla="*/ 60 h 187"/>
                <a:gd name="T10" fmla="*/ 84 w 92"/>
                <a:gd name="T11" fmla="*/ 66 h 187"/>
                <a:gd name="T12" fmla="*/ 84 w 92"/>
                <a:gd name="T13" fmla="*/ 74 h 187"/>
                <a:gd name="T14" fmla="*/ 80 w 92"/>
                <a:gd name="T15" fmla="*/ 78 h 187"/>
                <a:gd name="T16" fmla="*/ 76 w 92"/>
                <a:gd name="T17" fmla="*/ 84 h 187"/>
                <a:gd name="T18" fmla="*/ 71 w 92"/>
                <a:gd name="T19" fmla="*/ 90 h 187"/>
                <a:gd name="T20" fmla="*/ 71 w 92"/>
                <a:gd name="T21" fmla="*/ 95 h 187"/>
                <a:gd name="T22" fmla="*/ 65 w 92"/>
                <a:gd name="T23" fmla="*/ 101 h 187"/>
                <a:gd name="T24" fmla="*/ 60 w 92"/>
                <a:gd name="T25" fmla="*/ 104 h 187"/>
                <a:gd name="T26" fmla="*/ 58 w 92"/>
                <a:gd name="T27" fmla="*/ 110 h 187"/>
                <a:gd name="T28" fmla="*/ 58 w 92"/>
                <a:gd name="T29" fmla="*/ 122 h 187"/>
                <a:gd name="T30" fmla="*/ 59 w 92"/>
                <a:gd name="T31" fmla="*/ 128 h 187"/>
                <a:gd name="T32" fmla="*/ 57 w 92"/>
                <a:gd name="T33" fmla="*/ 136 h 187"/>
                <a:gd name="T34" fmla="*/ 58 w 92"/>
                <a:gd name="T35" fmla="*/ 146 h 187"/>
                <a:gd name="T36" fmla="*/ 59 w 92"/>
                <a:gd name="T37" fmla="*/ 152 h 187"/>
                <a:gd name="T38" fmla="*/ 60 w 92"/>
                <a:gd name="T39" fmla="*/ 163 h 187"/>
                <a:gd name="T40" fmla="*/ 58 w 92"/>
                <a:gd name="T41" fmla="*/ 169 h 187"/>
                <a:gd name="T42" fmla="*/ 59 w 92"/>
                <a:gd name="T43" fmla="*/ 174 h 187"/>
                <a:gd name="T44" fmla="*/ 46 w 92"/>
                <a:gd name="T45" fmla="*/ 184 h 187"/>
                <a:gd name="T46" fmla="*/ 31 w 92"/>
                <a:gd name="T47" fmla="*/ 186 h 187"/>
                <a:gd name="T48" fmla="*/ 27 w 92"/>
                <a:gd name="T49" fmla="*/ 178 h 187"/>
                <a:gd name="T50" fmla="*/ 24 w 92"/>
                <a:gd name="T51" fmla="*/ 174 h 187"/>
                <a:gd name="T52" fmla="*/ 25 w 92"/>
                <a:gd name="T53" fmla="*/ 168 h 187"/>
                <a:gd name="T54" fmla="*/ 25 w 92"/>
                <a:gd name="T55" fmla="*/ 151 h 187"/>
                <a:gd name="T56" fmla="*/ 25 w 92"/>
                <a:gd name="T57" fmla="*/ 129 h 187"/>
                <a:gd name="T58" fmla="*/ 25 w 92"/>
                <a:gd name="T59" fmla="*/ 117 h 187"/>
                <a:gd name="T60" fmla="*/ 25 w 92"/>
                <a:gd name="T61" fmla="*/ 101 h 187"/>
                <a:gd name="T62" fmla="*/ 18 w 92"/>
                <a:gd name="T63" fmla="*/ 93 h 187"/>
                <a:gd name="T64" fmla="*/ 17 w 92"/>
                <a:gd name="T65" fmla="*/ 85 h 187"/>
                <a:gd name="T66" fmla="*/ 17 w 92"/>
                <a:gd name="T67" fmla="*/ 74 h 187"/>
                <a:gd name="T68" fmla="*/ 0 w 92"/>
                <a:gd name="T69" fmla="*/ 62 h 187"/>
                <a:gd name="T70" fmla="*/ 1 w 92"/>
                <a:gd name="T71" fmla="*/ 51 h 187"/>
                <a:gd name="T72" fmla="*/ 4 w 92"/>
                <a:gd name="T73" fmla="*/ 45 h 187"/>
                <a:gd name="T74" fmla="*/ 6 w 92"/>
                <a:gd name="T75" fmla="*/ 41 h 187"/>
                <a:gd name="T76" fmla="*/ 10 w 92"/>
                <a:gd name="T77" fmla="*/ 42 h 187"/>
                <a:gd name="T78" fmla="*/ 9 w 92"/>
                <a:gd name="T79" fmla="*/ 38 h 187"/>
                <a:gd name="T80" fmla="*/ 12 w 92"/>
                <a:gd name="T81" fmla="*/ 35 h 187"/>
                <a:gd name="T82" fmla="*/ 15 w 92"/>
                <a:gd name="T83" fmla="*/ 33 h 187"/>
                <a:gd name="T84" fmla="*/ 19 w 92"/>
                <a:gd name="T85" fmla="*/ 30 h 187"/>
                <a:gd name="T86" fmla="*/ 24 w 92"/>
                <a:gd name="T87" fmla="*/ 29 h 187"/>
                <a:gd name="T88" fmla="*/ 30 w 92"/>
                <a:gd name="T89" fmla="*/ 30 h 187"/>
                <a:gd name="T90" fmla="*/ 37 w 92"/>
                <a:gd name="T91" fmla="*/ 30 h 187"/>
                <a:gd name="T92" fmla="*/ 46 w 92"/>
                <a:gd name="T93" fmla="*/ 20 h 187"/>
                <a:gd name="T94" fmla="*/ 49 w 92"/>
                <a:gd name="T95" fmla="*/ 13 h 187"/>
                <a:gd name="T96" fmla="*/ 48 w 92"/>
                <a:gd name="T97" fmla="*/ 5 h 187"/>
                <a:gd name="T98" fmla="*/ 52 w 92"/>
                <a:gd name="T99" fmla="*/ 4 h 187"/>
                <a:gd name="T100" fmla="*/ 57 w 92"/>
                <a:gd name="T101" fmla="*/ 2 h 187"/>
                <a:gd name="T102" fmla="*/ 63 w 92"/>
                <a:gd name="T103" fmla="*/ 0 h 187"/>
                <a:gd name="T104" fmla="*/ 67 w 92"/>
                <a:gd name="T105" fmla="*/ 4 h 187"/>
                <a:gd name="T106" fmla="*/ 76 w 92"/>
                <a:gd name="T107" fmla="*/ 16 h 187"/>
                <a:gd name="T108" fmla="*/ 82 w 92"/>
                <a:gd name="T109" fmla="*/ 1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87">
                  <a:moveTo>
                    <a:pt x="84" y="21"/>
                  </a:moveTo>
                  <a:lnTo>
                    <a:pt x="84" y="23"/>
                  </a:lnTo>
                  <a:lnTo>
                    <a:pt x="82" y="26"/>
                  </a:lnTo>
                  <a:lnTo>
                    <a:pt x="82" y="27"/>
                  </a:lnTo>
                  <a:lnTo>
                    <a:pt x="81" y="28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7" y="38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9" y="46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2" y="53"/>
                  </a:lnTo>
                  <a:lnTo>
                    <a:pt x="92" y="54"/>
                  </a:lnTo>
                  <a:lnTo>
                    <a:pt x="92" y="55"/>
                  </a:lnTo>
                  <a:lnTo>
                    <a:pt x="91" y="55"/>
                  </a:lnTo>
                  <a:lnTo>
                    <a:pt x="91" y="58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1"/>
                  </a:lnTo>
                  <a:lnTo>
                    <a:pt x="88" y="60"/>
                  </a:lnTo>
                  <a:lnTo>
                    <a:pt x="87" y="60"/>
                  </a:lnTo>
                  <a:lnTo>
                    <a:pt x="85" y="61"/>
                  </a:lnTo>
                  <a:lnTo>
                    <a:pt x="85" y="62"/>
                  </a:lnTo>
                  <a:lnTo>
                    <a:pt x="84" y="63"/>
                  </a:lnTo>
                  <a:lnTo>
                    <a:pt x="84" y="65"/>
                  </a:lnTo>
                  <a:lnTo>
                    <a:pt x="84" y="66"/>
                  </a:lnTo>
                  <a:lnTo>
                    <a:pt x="87" y="68"/>
                  </a:lnTo>
                  <a:lnTo>
                    <a:pt x="87" y="69"/>
                  </a:lnTo>
                  <a:lnTo>
                    <a:pt x="87" y="70"/>
                  </a:lnTo>
                  <a:lnTo>
                    <a:pt x="85" y="70"/>
                  </a:lnTo>
                  <a:lnTo>
                    <a:pt x="85" y="71"/>
                  </a:lnTo>
                  <a:lnTo>
                    <a:pt x="84" y="74"/>
                  </a:lnTo>
                  <a:lnTo>
                    <a:pt x="84" y="75"/>
                  </a:lnTo>
                  <a:lnTo>
                    <a:pt x="83" y="76"/>
                  </a:lnTo>
                  <a:lnTo>
                    <a:pt x="83" y="77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0" y="78"/>
                  </a:lnTo>
                  <a:lnTo>
                    <a:pt x="77" y="79"/>
                  </a:lnTo>
                  <a:lnTo>
                    <a:pt x="76" y="79"/>
                  </a:lnTo>
                  <a:lnTo>
                    <a:pt x="76" y="80"/>
                  </a:lnTo>
                  <a:lnTo>
                    <a:pt x="76" y="82"/>
                  </a:lnTo>
                  <a:lnTo>
                    <a:pt x="77" y="83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4" y="86"/>
                  </a:lnTo>
                  <a:lnTo>
                    <a:pt x="72" y="88"/>
                  </a:lnTo>
                  <a:lnTo>
                    <a:pt x="71" y="90"/>
                  </a:lnTo>
                  <a:lnTo>
                    <a:pt x="71" y="91"/>
                  </a:lnTo>
                  <a:lnTo>
                    <a:pt x="71" y="92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69" y="100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6" y="102"/>
                  </a:lnTo>
                  <a:lnTo>
                    <a:pt x="65" y="101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0" y="102"/>
                  </a:lnTo>
                  <a:lnTo>
                    <a:pt x="60" y="103"/>
                  </a:lnTo>
                  <a:lnTo>
                    <a:pt x="60" y="104"/>
                  </a:lnTo>
                  <a:lnTo>
                    <a:pt x="59" y="105"/>
                  </a:lnTo>
                  <a:lnTo>
                    <a:pt x="59" y="107"/>
                  </a:lnTo>
                  <a:lnTo>
                    <a:pt x="59" y="108"/>
                  </a:lnTo>
                  <a:lnTo>
                    <a:pt x="59" y="109"/>
                  </a:lnTo>
                  <a:lnTo>
                    <a:pt x="59" y="110"/>
                  </a:lnTo>
                  <a:lnTo>
                    <a:pt x="58" y="110"/>
                  </a:lnTo>
                  <a:lnTo>
                    <a:pt x="59" y="118"/>
                  </a:lnTo>
                  <a:lnTo>
                    <a:pt x="59" y="119"/>
                  </a:lnTo>
                  <a:lnTo>
                    <a:pt x="59" y="120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8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4"/>
                  </a:lnTo>
                  <a:lnTo>
                    <a:pt x="57" y="136"/>
                  </a:lnTo>
                  <a:lnTo>
                    <a:pt x="57" y="137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58" y="144"/>
                  </a:lnTo>
                  <a:lnTo>
                    <a:pt x="58" y="145"/>
                  </a:lnTo>
                  <a:lnTo>
                    <a:pt x="58" y="146"/>
                  </a:lnTo>
                  <a:lnTo>
                    <a:pt x="59" y="147"/>
                  </a:lnTo>
                  <a:lnTo>
                    <a:pt x="60" y="149"/>
                  </a:lnTo>
                  <a:lnTo>
                    <a:pt x="60" y="150"/>
                  </a:lnTo>
                  <a:lnTo>
                    <a:pt x="60" y="151"/>
                  </a:lnTo>
                  <a:lnTo>
                    <a:pt x="59" y="151"/>
                  </a:lnTo>
                  <a:lnTo>
                    <a:pt x="59" y="152"/>
                  </a:lnTo>
                  <a:lnTo>
                    <a:pt x="59" y="159"/>
                  </a:lnTo>
                  <a:lnTo>
                    <a:pt x="59" y="160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60" y="162"/>
                  </a:lnTo>
                  <a:lnTo>
                    <a:pt x="60" y="163"/>
                  </a:lnTo>
                  <a:lnTo>
                    <a:pt x="59" y="163"/>
                  </a:lnTo>
                  <a:lnTo>
                    <a:pt x="58" y="164"/>
                  </a:lnTo>
                  <a:lnTo>
                    <a:pt x="58" y="166"/>
                  </a:lnTo>
                  <a:lnTo>
                    <a:pt x="59" y="167"/>
                  </a:lnTo>
                  <a:lnTo>
                    <a:pt x="59" y="168"/>
                  </a:lnTo>
                  <a:lnTo>
                    <a:pt x="58" y="169"/>
                  </a:lnTo>
                  <a:lnTo>
                    <a:pt x="58" y="170"/>
                  </a:lnTo>
                  <a:lnTo>
                    <a:pt x="59" y="171"/>
                  </a:lnTo>
                  <a:lnTo>
                    <a:pt x="60" y="171"/>
                  </a:lnTo>
                  <a:lnTo>
                    <a:pt x="60" y="172"/>
                  </a:lnTo>
                  <a:lnTo>
                    <a:pt x="60" y="174"/>
                  </a:lnTo>
                  <a:lnTo>
                    <a:pt x="59" y="174"/>
                  </a:lnTo>
                  <a:lnTo>
                    <a:pt x="59" y="175"/>
                  </a:lnTo>
                  <a:lnTo>
                    <a:pt x="59" y="177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46" y="184"/>
                  </a:lnTo>
                  <a:lnTo>
                    <a:pt x="43" y="185"/>
                  </a:lnTo>
                  <a:lnTo>
                    <a:pt x="33" y="186"/>
                  </a:lnTo>
                  <a:lnTo>
                    <a:pt x="25" y="187"/>
                  </a:lnTo>
                  <a:lnTo>
                    <a:pt x="26" y="186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0" y="184"/>
                  </a:lnTo>
                  <a:lnTo>
                    <a:pt x="30" y="181"/>
                  </a:lnTo>
                  <a:lnTo>
                    <a:pt x="29" y="180"/>
                  </a:lnTo>
                  <a:lnTo>
                    <a:pt x="29" y="179"/>
                  </a:lnTo>
                  <a:lnTo>
                    <a:pt x="27" y="179"/>
                  </a:lnTo>
                  <a:lnTo>
                    <a:pt x="27" y="178"/>
                  </a:lnTo>
                  <a:lnTo>
                    <a:pt x="26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5" y="172"/>
                  </a:lnTo>
                  <a:lnTo>
                    <a:pt x="25" y="171"/>
                  </a:lnTo>
                  <a:lnTo>
                    <a:pt x="24" y="170"/>
                  </a:lnTo>
                  <a:lnTo>
                    <a:pt x="24" y="169"/>
                  </a:lnTo>
                  <a:lnTo>
                    <a:pt x="25" y="168"/>
                  </a:lnTo>
                  <a:lnTo>
                    <a:pt x="24" y="167"/>
                  </a:lnTo>
                  <a:lnTo>
                    <a:pt x="23" y="164"/>
                  </a:lnTo>
                  <a:lnTo>
                    <a:pt x="25" y="164"/>
                  </a:lnTo>
                  <a:lnTo>
                    <a:pt x="25" y="160"/>
                  </a:lnTo>
                  <a:lnTo>
                    <a:pt x="25" y="155"/>
                  </a:lnTo>
                  <a:lnTo>
                    <a:pt x="25" y="151"/>
                  </a:lnTo>
                  <a:lnTo>
                    <a:pt x="25" y="147"/>
                  </a:lnTo>
                  <a:lnTo>
                    <a:pt x="25" y="145"/>
                  </a:lnTo>
                  <a:lnTo>
                    <a:pt x="25" y="144"/>
                  </a:lnTo>
                  <a:lnTo>
                    <a:pt x="25" y="138"/>
                  </a:lnTo>
                  <a:lnTo>
                    <a:pt x="25" y="134"/>
                  </a:lnTo>
                  <a:lnTo>
                    <a:pt x="25" y="129"/>
                  </a:lnTo>
                  <a:lnTo>
                    <a:pt x="25" y="126"/>
                  </a:lnTo>
                  <a:lnTo>
                    <a:pt x="25" y="122"/>
                  </a:lnTo>
                  <a:lnTo>
                    <a:pt x="25" y="121"/>
                  </a:lnTo>
                  <a:lnTo>
                    <a:pt x="26" y="119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5" y="116"/>
                  </a:lnTo>
                  <a:lnTo>
                    <a:pt x="25" y="112"/>
                  </a:lnTo>
                  <a:lnTo>
                    <a:pt x="25" y="109"/>
                  </a:lnTo>
                  <a:lnTo>
                    <a:pt x="25" y="105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4" y="101"/>
                  </a:lnTo>
                  <a:lnTo>
                    <a:pt x="24" y="100"/>
                  </a:lnTo>
                  <a:lnTo>
                    <a:pt x="22" y="97"/>
                  </a:lnTo>
                  <a:lnTo>
                    <a:pt x="19" y="95"/>
                  </a:lnTo>
                  <a:lnTo>
                    <a:pt x="19" y="94"/>
                  </a:lnTo>
                  <a:lnTo>
                    <a:pt x="18" y="93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7" y="86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7" y="80"/>
                  </a:lnTo>
                  <a:lnTo>
                    <a:pt x="17" y="77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4" y="71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5" y="66"/>
                  </a:lnTo>
                  <a:lnTo>
                    <a:pt x="2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1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1" y="28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30" y="30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3" y="29"/>
                  </a:lnTo>
                  <a:lnTo>
                    <a:pt x="34" y="29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41" y="26"/>
                  </a:lnTo>
                  <a:lnTo>
                    <a:pt x="43" y="24"/>
                  </a:lnTo>
                  <a:lnTo>
                    <a:pt x="46" y="23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7" y="19"/>
                  </a:lnTo>
                  <a:lnTo>
                    <a:pt x="48" y="18"/>
                  </a:lnTo>
                  <a:lnTo>
                    <a:pt x="49" y="16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8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3" y="0"/>
                  </a:lnTo>
                  <a:lnTo>
                    <a:pt x="64" y="1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4"/>
                  </a:lnTo>
                  <a:lnTo>
                    <a:pt x="68" y="7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2" y="18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4" y="20"/>
                  </a:lnTo>
                  <a:lnTo>
                    <a:pt x="84" y="2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65">
              <a:extLst>
                <a:ext uri="{FF2B5EF4-FFF2-40B4-BE49-F238E27FC236}">
                  <a16:creationId xmlns:a16="http://schemas.microsoft.com/office/drawing/2014/main" id="{8CB45963-1E16-48FF-E86B-78509293A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253" y="1912800"/>
              <a:ext cx="324459" cy="485278"/>
            </a:xfrm>
            <a:custGeom>
              <a:avLst/>
              <a:gdLst>
                <a:gd name="T0" fmla="*/ 39 w 230"/>
                <a:gd name="T1" fmla="*/ 325 h 344"/>
                <a:gd name="T2" fmla="*/ 44 w 230"/>
                <a:gd name="T3" fmla="*/ 302 h 344"/>
                <a:gd name="T4" fmla="*/ 38 w 230"/>
                <a:gd name="T5" fmla="*/ 285 h 344"/>
                <a:gd name="T6" fmla="*/ 34 w 230"/>
                <a:gd name="T7" fmla="*/ 282 h 344"/>
                <a:gd name="T8" fmla="*/ 36 w 230"/>
                <a:gd name="T9" fmla="*/ 277 h 344"/>
                <a:gd name="T10" fmla="*/ 35 w 230"/>
                <a:gd name="T11" fmla="*/ 272 h 344"/>
                <a:gd name="T12" fmla="*/ 29 w 230"/>
                <a:gd name="T13" fmla="*/ 275 h 344"/>
                <a:gd name="T14" fmla="*/ 24 w 230"/>
                <a:gd name="T15" fmla="*/ 275 h 344"/>
                <a:gd name="T16" fmla="*/ 12 w 230"/>
                <a:gd name="T17" fmla="*/ 265 h 344"/>
                <a:gd name="T18" fmla="*/ 9 w 230"/>
                <a:gd name="T19" fmla="*/ 257 h 344"/>
                <a:gd name="T20" fmla="*/ 3 w 230"/>
                <a:gd name="T21" fmla="*/ 259 h 344"/>
                <a:gd name="T22" fmla="*/ 2 w 230"/>
                <a:gd name="T23" fmla="*/ 250 h 344"/>
                <a:gd name="T24" fmla="*/ 10 w 230"/>
                <a:gd name="T25" fmla="*/ 234 h 344"/>
                <a:gd name="T26" fmla="*/ 11 w 230"/>
                <a:gd name="T27" fmla="*/ 220 h 344"/>
                <a:gd name="T28" fmla="*/ 27 w 230"/>
                <a:gd name="T29" fmla="*/ 205 h 344"/>
                <a:gd name="T30" fmla="*/ 49 w 230"/>
                <a:gd name="T31" fmla="*/ 185 h 344"/>
                <a:gd name="T32" fmla="*/ 62 w 230"/>
                <a:gd name="T33" fmla="*/ 182 h 344"/>
                <a:gd name="T34" fmla="*/ 76 w 230"/>
                <a:gd name="T35" fmla="*/ 193 h 344"/>
                <a:gd name="T36" fmla="*/ 86 w 230"/>
                <a:gd name="T37" fmla="*/ 201 h 344"/>
                <a:gd name="T38" fmla="*/ 95 w 230"/>
                <a:gd name="T39" fmla="*/ 185 h 344"/>
                <a:gd name="T40" fmla="*/ 100 w 230"/>
                <a:gd name="T41" fmla="*/ 173 h 344"/>
                <a:gd name="T42" fmla="*/ 110 w 230"/>
                <a:gd name="T43" fmla="*/ 151 h 344"/>
                <a:gd name="T44" fmla="*/ 116 w 230"/>
                <a:gd name="T45" fmla="*/ 137 h 344"/>
                <a:gd name="T46" fmla="*/ 129 w 230"/>
                <a:gd name="T47" fmla="*/ 123 h 344"/>
                <a:gd name="T48" fmla="*/ 141 w 230"/>
                <a:gd name="T49" fmla="*/ 106 h 344"/>
                <a:gd name="T50" fmla="*/ 145 w 230"/>
                <a:gd name="T51" fmla="*/ 91 h 344"/>
                <a:gd name="T52" fmla="*/ 156 w 230"/>
                <a:gd name="T53" fmla="*/ 64 h 344"/>
                <a:gd name="T54" fmla="*/ 171 w 230"/>
                <a:gd name="T55" fmla="*/ 55 h 344"/>
                <a:gd name="T56" fmla="*/ 181 w 230"/>
                <a:gd name="T57" fmla="*/ 44 h 344"/>
                <a:gd name="T58" fmla="*/ 181 w 230"/>
                <a:gd name="T59" fmla="*/ 26 h 344"/>
                <a:gd name="T60" fmla="*/ 168 w 230"/>
                <a:gd name="T61" fmla="*/ 8 h 344"/>
                <a:gd name="T62" fmla="*/ 184 w 230"/>
                <a:gd name="T63" fmla="*/ 12 h 344"/>
                <a:gd name="T64" fmla="*/ 191 w 230"/>
                <a:gd name="T65" fmla="*/ 21 h 344"/>
                <a:gd name="T66" fmla="*/ 195 w 230"/>
                <a:gd name="T67" fmla="*/ 31 h 344"/>
                <a:gd name="T68" fmla="*/ 196 w 230"/>
                <a:gd name="T69" fmla="*/ 41 h 344"/>
                <a:gd name="T70" fmla="*/ 196 w 230"/>
                <a:gd name="T71" fmla="*/ 54 h 344"/>
                <a:gd name="T72" fmla="*/ 198 w 230"/>
                <a:gd name="T73" fmla="*/ 79 h 344"/>
                <a:gd name="T74" fmla="*/ 208 w 230"/>
                <a:gd name="T75" fmla="*/ 96 h 344"/>
                <a:gd name="T76" fmla="*/ 169 w 230"/>
                <a:gd name="T77" fmla="*/ 95 h 344"/>
                <a:gd name="T78" fmla="*/ 189 w 230"/>
                <a:gd name="T79" fmla="*/ 131 h 344"/>
                <a:gd name="T80" fmla="*/ 209 w 230"/>
                <a:gd name="T81" fmla="*/ 160 h 344"/>
                <a:gd name="T82" fmla="*/ 201 w 230"/>
                <a:gd name="T83" fmla="*/ 179 h 344"/>
                <a:gd name="T84" fmla="*/ 188 w 230"/>
                <a:gd name="T85" fmla="*/ 202 h 344"/>
                <a:gd name="T86" fmla="*/ 176 w 230"/>
                <a:gd name="T87" fmla="*/ 213 h 344"/>
                <a:gd name="T88" fmla="*/ 181 w 230"/>
                <a:gd name="T89" fmla="*/ 227 h 344"/>
                <a:gd name="T90" fmla="*/ 184 w 230"/>
                <a:gd name="T91" fmla="*/ 240 h 344"/>
                <a:gd name="T92" fmla="*/ 186 w 230"/>
                <a:gd name="T93" fmla="*/ 257 h 344"/>
                <a:gd name="T94" fmla="*/ 198 w 230"/>
                <a:gd name="T95" fmla="*/ 273 h 344"/>
                <a:gd name="T96" fmla="*/ 212 w 230"/>
                <a:gd name="T97" fmla="*/ 296 h 344"/>
                <a:gd name="T98" fmla="*/ 227 w 230"/>
                <a:gd name="T99" fmla="*/ 309 h 344"/>
                <a:gd name="T100" fmla="*/ 228 w 230"/>
                <a:gd name="T101" fmla="*/ 323 h 344"/>
                <a:gd name="T102" fmla="*/ 227 w 230"/>
                <a:gd name="T103" fmla="*/ 333 h 344"/>
                <a:gd name="T104" fmla="*/ 223 w 230"/>
                <a:gd name="T105" fmla="*/ 341 h 344"/>
                <a:gd name="T106" fmla="*/ 208 w 230"/>
                <a:gd name="T107" fmla="*/ 335 h 344"/>
                <a:gd name="T108" fmla="*/ 196 w 230"/>
                <a:gd name="T109" fmla="*/ 335 h 344"/>
                <a:gd name="T110" fmla="*/ 187 w 230"/>
                <a:gd name="T111" fmla="*/ 332 h 344"/>
                <a:gd name="T112" fmla="*/ 177 w 230"/>
                <a:gd name="T113" fmla="*/ 331 h 344"/>
                <a:gd name="T114" fmla="*/ 141 w 230"/>
                <a:gd name="T115" fmla="*/ 326 h 344"/>
                <a:gd name="T116" fmla="*/ 127 w 230"/>
                <a:gd name="T117" fmla="*/ 327 h 344"/>
                <a:gd name="T118" fmla="*/ 105 w 230"/>
                <a:gd name="T119" fmla="*/ 326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0" h="344">
                  <a:moveTo>
                    <a:pt x="84" y="330"/>
                  </a:moveTo>
                  <a:lnTo>
                    <a:pt x="76" y="330"/>
                  </a:lnTo>
                  <a:lnTo>
                    <a:pt x="67" y="330"/>
                  </a:lnTo>
                  <a:lnTo>
                    <a:pt x="58" y="330"/>
                  </a:lnTo>
                  <a:lnTo>
                    <a:pt x="57" y="330"/>
                  </a:lnTo>
                  <a:lnTo>
                    <a:pt x="51" y="330"/>
                  </a:lnTo>
                  <a:lnTo>
                    <a:pt x="49" y="330"/>
                  </a:lnTo>
                  <a:lnTo>
                    <a:pt x="44" y="330"/>
                  </a:lnTo>
                  <a:lnTo>
                    <a:pt x="42" y="329"/>
                  </a:lnTo>
                  <a:lnTo>
                    <a:pt x="41" y="329"/>
                  </a:lnTo>
                  <a:lnTo>
                    <a:pt x="41" y="327"/>
                  </a:lnTo>
                  <a:lnTo>
                    <a:pt x="39" y="327"/>
                  </a:lnTo>
                  <a:lnTo>
                    <a:pt x="39" y="326"/>
                  </a:lnTo>
                  <a:lnTo>
                    <a:pt x="39" y="325"/>
                  </a:lnTo>
                  <a:lnTo>
                    <a:pt x="38" y="324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9" y="318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1" y="312"/>
                  </a:lnTo>
                  <a:lnTo>
                    <a:pt x="41" y="308"/>
                  </a:lnTo>
                  <a:lnTo>
                    <a:pt x="42" y="307"/>
                  </a:lnTo>
                  <a:lnTo>
                    <a:pt x="42" y="306"/>
                  </a:lnTo>
                  <a:lnTo>
                    <a:pt x="43" y="305"/>
                  </a:lnTo>
                  <a:lnTo>
                    <a:pt x="43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3" y="298"/>
                  </a:lnTo>
                  <a:lnTo>
                    <a:pt x="42" y="297"/>
                  </a:lnTo>
                  <a:lnTo>
                    <a:pt x="43" y="297"/>
                  </a:lnTo>
                  <a:lnTo>
                    <a:pt x="42" y="297"/>
                  </a:lnTo>
                  <a:lnTo>
                    <a:pt x="42" y="296"/>
                  </a:lnTo>
                  <a:lnTo>
                    <a:pt x="41" y="294"/>
                  </a:lnTo>
                  <a:lnTo>
                    <a:pt x="38" y="292"/>
                  </a:lnTo>
                  <a:lnTo>
                    <a:pt x="37" y="291"/>
                  </a:lnTo>
                  <a:lnTo>
                    <a:pt x="34" y="289"/>
                  </a:lnTo>
                  <a:lnTo>
                    <a:pt x="35" y="289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39" y="285"/>
                  </a:lnTo>
                  <a:lnTo>
                    <a:pt x="38" y="285"/>
                  </a:lnTo>
                  <a:lnTo>
                    <a:pt x="37" y="287"/>
                  </a:lnTo>
                  <a:lnTo>
                    <a:pt x="36" y="287"/>
                  </a:lnTo>
                  <a:lnTo>
                    <a:pt x="34" y="287"/>
                  </a:lnTo>
                  <a:lnTo>
                    <a:pt x="34" y="285"/>
                  </a:lnTo>
                  <a:lnTo>
                    <a:pt x="34" y="283"/>
                  </a:lnTo>
                  <a:lnTo>
                    <a:pt x="32" y="282"/>
                  </a:lnTo>
                  <a:lnTo>
                    <a:pt x="32" y="281"/>
                  </a:lnTo>
                  <a:lnTo>
                    <a:pt x="32" y="280"/>
                  </a:lnTo>
                  <a:lnTo>
                    <a:pt x="32" y="281"/>
                  </a:lnTo>
                  <a:lnTo>
                    <a:pt x="33" y="281"/>
                  </a:lnTo>
                  <a:lnTo>
                    <a:pt x="33" y="282"/>
                  </a:lnTo>
                  <a:lnTo>
                    <a:pt x="34" y="282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2"/>
                  </a:lnTo>
                  <a:lnTo>
                    <a:pt x="33" y="281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9"/>
                  </a:lnTo>
                  <a:lnTo>
                    <a:pt x="35" y="280"/>
                  </a:lnTo>
                  <a:lnTo>
                    <a:pt x="36" y="279"/>
                  </a:lnTo>
                  <a:lnTo>
                    <a:pt x="36" y="280"/>
                  </a:lnTo>
                  <a:lnTo>
                    <a:pt x="37" y="280"/>
                  </a:lnTo>
                  <a:lnTo>
                    <a:pt x="37" y="279"/>
                  </a:lnTo>
                  <a:lnTo>
                    <a:pt x="36" y="279"/>
                  </a:lnTo>
                  <a:lnTo>
                    <a:pt x="35" y="279"/>
                  </a:lnTo>
                  <a:lnTo>
                    <a:pt x="35" y="277"/>
                  </a:lnTo>
                  <a:lnTo>
                    <a:pt x="36" y="277"/>
                  </a:lnTo>
                  <a:lnTo>
                    <a:pt x="37" y="276"/>
                  </a:lnTo>
                  <a:lnTo>
                    <a:pt x="38" y="276"/>
                  </a:lnTo>
                  <a:lnTo>
                    <a:pt x="37" y="276"/>
                  </a:lnTo>
                  <a:lnTo>
                    <a:pt x="38" y="276"/>
                  </a:lnTo>
                  <a:lnTo>
                    <a:pt x="35" y="276"/>
                  </a:lnTo>
                  <a:lnTo>
                    <a:pt x="34" y="276"/>
                  </a:lnTo>
                  <a:lnTo>
                    <a:pt x="34" y="275"/>
                  </a:lnTo>
                  <a:lnTo>
                    <a:pt x="34" y="274"/>
                  </a:lnTo>
                  <a:lnTo>
                    <a:pt x="35" y="274"/>
                  </a:lnTo>
                  <a:lnTo>
                    <a:pt x="36" y="272"/>
                  </a:lnTo>
                  <a:lnTo>
                    <a:pt x="37" y="272"/>
                  </a:lnTo>
                  <a:lnTo>
                    <a:pt x="37" y="271"/>
                  </a:lnTo>
                  <a:lnTo>
                    <a:pt x="36" y="272"/>
                  </a:lnTo>
                  <a:lnTo>
                    <a:pt x="35" y="272"/>
                  </a:lnTo>
                  <a:lnTo>
                    <a:pt x="34" y="273"/>
                  </a:lnTo>
                  <a:lnTo>
                    <a:pt x="34" y="274"/>
                  </a:lnTo>
                  <a:lnTo>
                    <a:pt x="33" y="274"/>
                  </a:lnTo>
                  <a:lnTo>
                    <a:pt x="32" y="274"/>
                  </a:lnTo>
                  <a:lnTo>
                    <a:pt x="30" y="274"/>
                  </a:lnTo>
                  <a:lnTo>
                    <a:pt x="30" y="273"/>
                  </a:lnTo>
                  <a:lnTo>
                    <a:pt x="30" y="272"/>
                  </a:lnTo>
                  <a:lnTo>
                    <a:pt x="29" y="272"/>
                  </a:lnTo>
                  <a:lnTo>
                    <a:pt x="28" y="273"/>
                  </a:lnTo>
                  <a:lnTo>
                    <a:pt x="29" y="273"/>
                  </a:lnTo>
                  <a:lnTo>
                    <a:pt x="29" y="274"/>
                  </a:lnTo>
                  <a:lnTo>
                    <a:pt x="30" y="274"/>
                  </a:lnTo>
                  <a:lnTo>
                    <a:pt x="30" y="275"/>
                  </a:lnTo>
                  <a:lnTo>
                    <a:pt x="29" y="275"/>
                  </a:lnTo>
                  <a:lnTo>
                    <a:pt x="29" y="274"/>
                  </a:lnTo>
                  <a:lnTo>
                    <a:pt x="28" y="274"/>
                  </a:lnTo>
                  <a:lnTo>
                    <a:pt x="28" y="275"/>
                  </a:lnTo>
                  <a:lnTo>
                    <a:pt x="28" y="276"/>
                  </a:lnTo>
                  <a:lnTo>
                    <a:pt x="29" y="277"/>
                  </a:lnTo>
                  <a:lnTo>
                    <a:pt x="28" y="277"/>
                  </a:lnTo>
                  <a:lnTo>
                    <a:pt x="27" y="277"/>
                  </a:lnTo>
                  <a:lnTo>
                    <a:pt x="26" y="277"/>
                  </a:lnTo>
                  <a:lnTo>
                    <a:pt x="25" y="277"/>
                  </a:lnTo>
                  <a:lnTo>
                    <a:pt x="24" y="276"/>
                  </a:lnTo>
                  <a:lnTo>
                    <a:pt x="24" y="275"/>
                  </a:lnTo>
                  <a:lnTo>
                    <a:pt x="25" y="274"/>
                  </a:lnTo>
                  <a:lnTo>
                    <a:pt x="24" y="274"/>
                  </a:lnTo>
                  <a:lnTo>
                    <a:pt x="24" y="275"/>
                  </a:lnTo>
                  <a:lnTo>
                    <a:pt x="22" y="276"/>
                  </a:lnTo>
                  <a:lnTo>
                    <a:pt x="21" y="276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4"/>
                  </a:lnTo>
                  <a:lnTo>
                    <a:pt x="19" y="274"/>
                  </a:lnTo>
                  <a:lnTo>
                    <a:pt x="17" y="273"/>
                  </a:lnTo>
                  <a:lnTo>
                    <a:pt x="15" y="272"/>
                  </a:lnTo>
                  <a:lnTo>
                    <a:pt x="15" y="271"/>
                  </a:lnTo>
                  <a:lnTo>
                    <a:pt x="15" y="269"/>
                  </a:lnTo>
                  <a:lnTo>
                    <a:pt x="15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2" y="265"/>
                  </a:lnTo>
                  <a:lnTo>
                    <a:pt x="12" y="262"/>
                  </a:lnTo>
                  <a:lnTo>
                    <a:pt x="12" y="260"/>
                  </a:lnTo>
                  <a:lnTo>
                    <a:pt x="12" y="259"/>
                  </a:lnTo>
                  <a:lnTo>
                    <a:pt x="13" y="258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1" y="257"/>
                  </a:lnTo>
                  <a:lnTo>
                    <a:pt x="11" y="256"/>
                  </a:lnTo>
                  <a:lnTo>
                    <a:pt x="10" y="256"/>
                  </a:lnTo>
                  <a:lnTo>
                    <a:pt x="11" y="257"/>
                  </a:lnTo>
                  <a:lnTo>
                    <a:pt x="11" y="258"/>
                  </a:lnTo>
                  <a:lnTo>
                    <a:pt x="10" y="258"/>
                  </a:lnTo>
                  <a:lnTo>
                    <a:pt x="9" y="257"/>
                  </a:lnTo>
                  <a:lnTo>
                    <a:pt x="9" y="258"/>
                  </a:lnTo>
                  <a:lnTo>
                    <a:pt x="8" y="258"/>
                  </a:lnTo>
                  <a:lnTo>
                    <a:pt x="7" y="257"/>
                  </a:lnTo>
                  <a:lnTo>
                    <a:pt x="7" y="256"/>
                  </a:lnTo>
                  <a:lnTo>
                    <a:pt x="5" y="254"/>
                  </a:lnTo>
                  <a:lnTo>
                    <a:pt x="4" y="252"/>
                  </a:lnTo>
                  <a:lnTo>
                    <a:pt x="4" y="254"/>
                  </a:lnTo>
                  <a:lnTo>
                    <a:pt x="4" y="255"/>
                  </a:lnTo>
                  <a:lnTo>
                    <a:pt x="5" y="258"/>
                  </a:lnTo>
                  <a:lnTo>
                    <a:pt x="7" y="258"/>
                  </a:lnTo>
                  <a:lnTo>
                    <a:pt x="7" y="259"/>
                  </a:lnTo>
                  <a:lnTo>
                    <a:pt x="2" y="260"/>
                  </a:lnTo>
                  <a:lnTo>
                    <a:pt x="2" y="259"/>
                  </a:lnTo>
                  <a:lnTo>
                    <a:pt x="3" y="259"/>
                  </a:lnTo>
                  <a:lnTo>
                    <a:pt x="2" y="258"/>
                  </a:lnTo>
                  <a:lnTo>
                    <a:pt x="2" y="259"/>
                  </a:lnTo>
                  <a:lnTo>
                    <a:pt x="1" y="259"/>
                  </a:lnTo>
                  <a:lnTo>
                    <a:pt x="0" y="258"/>
                  </a:lnTo>
                  <a:lnTo>
                    <a:pt x="1" y="258"/>
                  </a:lnTo>
                  <a:lnTo>
                    <a:pt x="1" y="257"/>
                  </a:lnTo>
                  <a:lnTo>
                    <a:pt x="2" y="256"/>
                  </a:lnTo>
                  <a:lnTo>
                    <a:pt x="1" y="257"/>
                  </a:lnTo>
                  <a:lnTo>
                    <a:pt x="1" y="256"/>
                  </a:lnTo>
                  <a:lnTo>
                    <a:pt x="1" y="255"/>
                  </a:lnTo>
                  <a:lnTo>
                    <a:pt x="2" y="254"/>
                  </a:lnTo>
                  <a:lnTo>
                    <a:pt x="2" y="252"/>
                  </a:lnTo>
                  <a:lnTo>
                    <a:pt x="2" y="251"/>
                  </a:lnTo>
                  <a:lnTo>
                    <a:pt x="2" y="250"/>
                  </a:lnTo>
                  <a:lnTo>
                    <a:pt x="3" y="250"/>
                  </a:lnTo>
                  <a:lnTo>
                    <a:pt x="3" y="249"/>
                  </a:lnTo>
                  <a:lnTo>
                    <a:pt x="3" y="248"/>
                  </a:lnTo>
                  <a:lnTo>
                    <a:pt x="4" y="248"/>
                  </a:lnTo>
                  <a:lnTo>
                    <a:pt x="4" y="247"/>
                  </a:lnTo>
                  <a:lnTo>
                    <a:pt x="5" y="245"/>
                  </a:lnTo>
                  <a:lnTo>
                    <a:pt x="7" y="243"/>
                  </a:lnTo>
                  <a:lnTo>
                    <a:pt x="7" y="242"/>
                  </a:lnTo>
                  <a:lnTo>
                    <a:pt x="8" y="241"/>
                  </a:lnTo>
                  <a:lnTo>
                    <a:pt x="9" y="241"/>
                  </a:lnTo>
                  <a:lnTo>
                    <a:pt x="9" y="240"/>
                  </a:lnTo>
                  <a:lnTo>
                    <a:pt x="10" y="237"/>
                  </a:lnTo>
                  <a:lnTo>
                    <a:pt x="10" y="235"/>
                  </a:lnTo>
                  <a:lnTo>
                    <a:pt x="10" y="234"/>
                  </a:lnTo>
                  <a:lnTo>
                    <a:pt x="10" y="232"/>
                  </a:lnTo>
                  <a:lnTo>
                    <a:pt x="10" y="231"/>
                  </a:lnTo>
                  <a:lnTo>
                    <a:pt x="10" y="230"/>
                  </a:lnTo>
                  <a:lnTo>
                    <a:pt x="11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1" y="225"/>
                  </a:lnTo>
                  <a:lnTo>
                    <a:pt x="10" y="224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1" y="221"/>
                  </a:lnTo>
                  <a:lnTo>
                    <a:pt x="10" y="221"/>
                  </a:lnTo>
                  <a:lnTo>
                    <a:pt x="10" y="220"/>
                  </a:lnTo>
                  <a:lnTo>
                    <a:pt x="11" y="220"/>
                  </a:lnTo>
                  <a:lnTo>
                    <a:pt x="12" y="218"/>
                  </a:lnTo>
                  <a:lnTo>
                    <a:pt x="12" y="217"/>
                  </a:lnTo>
                  <a:lnTo>
                    <a:pt x="13" y="218"/>
                  </a:lnTo>
                  <a:lnTo>
                    <a:pt x="15" y="218"/>
                  </a:lnTo>
                  <a:lnTo>
                    <a:pt x="15" y="217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5"/>
                  </a:lnTo>
                  <a:lnTo>
                    <a:pt x="19" y="212"/>
                  </a:lnTo>
                  <a:lnTo>
                    <a:pt x="24" y="209"/>
                  </a:lnTo>
                  <a:lnTo>
                    <a:pt x="24" y="208"/>
                  </a:lnTo>
                  <a:lnTo>
                    <a:pt x="25" y="206"/>
                  </a:lnTo>
                  <a:lnTo>
                    <a:pt x="26" y="205"/>
                  </a:lnTo>
                  <a:lnTo>
                    <a:pt x="27" y="205"/>
                  </a:lnTo>
                  <a:lnTo>
                    <a:pt x="28" y="205"/>
                  </a:lnTo>
                  <a:lnTo>
                    <a:pt x="28" y="202"/>
                  </a:lnTo>
                  <a:lnTo>
                    <a:pt x="29" y="202"/>
                  </a:lnTo>
                  <a:lnTo>
                    <a:pt x="30" y="201"/>
                  </a:lnTo>
                  <a:lnTo>
                    <a:pt x="32" y="201"/>
                  </a:lnTo>
                  <a:lnTo>
                    <a:pt x="33" y="200"/>
                  </a:lnTo>
                  <a:lnTo>
                    <a:pt x="33" y="199"/>
                  </a:lnTo>
                  <a:lnTo>
                    <a:pt x="34" y="199"/>
                  </a:lnTo>
                  <a:lnTo>
                    <a:pt x="35" y="199"/>
                  </a:lnTo>
                  <a:lnTo>
                    <a:pt x="36" y="199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41" y="191"/>
                  </a:lnTo>
                  <a:lnTo>
                    <a:pt x="49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5"/>
                  </a:lnTo>
                  <a:lnTo>
                    <a:pt x="50" y="188"/>
                  </a:lnTo>
                  <a:lnTo>
                    <a:pt x="51" y="188"/>
                  </a:lnTo>
                  <a:lnTo>
                    <a:pt x="51" y="189"/>
                  </a:lnTo>
                  <a:lnTo>
                    <a:pt x="52" y="189"/>
                  </a:lnTo>
                  <a:lnTo>
                    <a:pt x="60" y="189"/>
                  </a:lnTo>
                  <a:lnTo>
                    <a:pt x="60" y="188"/>
                  </a:lnTo>
                  <a:lnTo>
                    <a:pt x="60" y="187"/>
                  </a:lnTo>
                  <a:lnTo>
                    <a:pt x="61" y="187"/>
                  </a:lnTo>
                  <a:lnTo>
                    <a:pt x="61" y="184"/>
                  </a:lnTo>
                  <a:lnTo>
                    <a:pt x="61" y="183"/>
                  </a:lnTo>
                  <a:lnTo>
                    <a:pt x="62" y="182"/>
                  </a:lnTo>
                  <a:lnTo>
                    <a:pt x="62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7" y="184"/>
                  </a:lnTo>
                  <a:lnTo>
                    <a:pt x="69" y="185"/>
                  </a:lnTo>
                  <a:lnTo>
                    <a:pt x="70" y="187"/>
                  </a:lnTo>
                  <a:lnTo>
                    <a:pt x="70" y="188"/>
                  </a:lnTo>
                  <a:lnTo>
                    <a:pt x="70" y="189"/>
                  </a:lnTo>
                  <a:lnTo>
                    <a:pt x="71" y="190"/>
                  </a:lnTo>
                  <a:lnTo>
                    <a:pt x="72" y="191"/>
                  </a:lnTo>
                  <a:lnTo>
                    <a:pt x="75" y="192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8" y="201"/>
                  </a:lnTo>
                  <a:lnTo>
                    <a:pt x="79" y="202"/>
                  </a:lnTo>
                  <a:lnTo>
                    <a:pt x="80" y="201"/>
                  </a:lnTo>
                  <a:lnTo>
                    <a:pt x="82" y="201"/>
                  </a:lnTo>
                  <a:lnTo>
                    <a:pt x="83" y="201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4" y="201"/>
                  </a:lnTo>
                  <a:lnTo>
                    <a:pt x="85" y="201"/>
                  </a:lnTo>
                  <a:lnTo>
                    <a:pt x="86" y="201"/>
                  </a:lnTo>
                  <a:lnTo>
                    <a:pt x="86" y="200"/>
                  </a:lnTo>
                  <a:lnTo>
                    <a:pt x="87" y="199"/>
                  </a:lnTo>
                  <a:lnTo>
                    <a:pt x="87" y="198"/>
                  </a:lnTo>
                  <a:lnTo>
                    <a:pt x="88" y="197"/>
                  </a:lnTo>
                  <a:lnTo>
                    <a:pt x="89" y="197"/>
                  </a:lnTo>
                  <a:lnTo>
                    <a:pt x="91" y="196"/>
                  </a:lnTo>
                  <a:lnTo>
                    <a:pt x="92" y="193"/>
                  </a:lnTo>
                  <a:lnTo>
                    <a:pt x="92" y="192"/>
                  </a:lnTo>
                  <a:lnTo>
                    <a:pt x="92" y="191"/>
                  </a:lnTo>
                  <a:lnTo>
                    <a:pt x="91" y="190"/>
                  </a:lnTo>
                  <a:lnTo>
                    <a:pt x="91" y="189"/>
                  </a:lnTo>
                  <a:lnTo>
                    <a:pt x="92" y="189"/>
                  </a:lnTo>
                  <a:lnTo>
                    <a:pt x="93" y="187"/>
                  </a:lnTo>
                  <a:lnTo>
                    <a:pt x="95" y="185"/>
                  </a:lnTo>
                  <a:lnTo>
                    <a:pt x="96" y="185"/>
                  </a:lnTo>
                  <a:lnTo>
                    <a:pt x="96" y="184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0" y="182"/>
                  </a:lnTo>
                  <a:lnTo>
                    <a:pt x="101" y="182"/>
                  </a:lnTo>
                  <a:lnTo>
                    <a:pt x="101" y="181"/>
                  </a:lnTo>
                  <a:lnTo>
                    <a:pt x="100" y="180"/>
                  </a:lnTo>
                  <a:lnTo>
                    <a:pt x="99" y="178"/>
                  </a:lnTo>
                  <a:lnTo>
                    <a:pt x="97" y="178"/>
                  </a:lnTo>
                  <a:lnTo>
                    <a:pt x="96" y="176"/>
                  </a:lnTo>
                  <a:lnTo>
                    <a:pt x="97" y="176"/>
                  </a:lnTo>
                  <a:lnTo>
                    <a:pt x="99" y="175"/>
                  </a:lnTo>
                  <a:lnTo>
                    <a:pt x="100" y="173"/>
                  </a:lnTo>
                  <a:lnTo>
                    <a:pt x="102" y="171"/>
                  </a:lnTo>
                  <a:lnTo>
                    <a:pt x="103" y="170"/>
                  </a:lnTo>
                  <a:lnTo>
                    <a:pt x="104" y="168"/>
                  </a:lnTo>
                  <a:lnTo>
                    <a:pt x="105" y="167"/>
                  </a:lnTo>
                  <a:lnTo>
                    <a:pt x="105" y="165"/>
                  </a:lnTo>
                  <a:lnTo>
                    <a:pt x="105" y="164"/>
                  </a:lnTo>
                  <a:lnTo>
                    <a:pt x="105" y="163"/>
                  </a:lnTo>
                  <a:lnTo>
                    <a:pt x="106" y="162"/>
                  </a:lnTo>
                  <a:lnTo>
                    <a:pt x="109" y="157"/>
                  </a:lnTo>
                  <a:lnTo>
                    <a:pt x="110" y="156"/>
                  </a:lnTo>
                  <a:lnTo>
                    <a:pt x="110" y="155"/>
                  </a:lnTo>
                  <a:lnTo>
                    <a:pt x="110" y="154"/>
                  </a:lnTo>
                  <a:lnTo>
                    <a:pt x="110" y="153"/>
                  </a:lnTo>
                  <a:lnTo>
                    <a:pt x="110" y="151"/>
                  </a:lnTo>
                  <a:lnTo>
                    <a:pt x="111" y="149"/>
                  </a:lnTo>
                  <a:lnTo>
                    <a:pt x="112" y="149"/>
                  </a:lnTo>
                  <a:lnTo>
                    <a:pt x="112" y="148"/>
                  </a:lnTo>
                  <a:lnTo>
                    <a:pt x="111" y="146"/>
                  </a:lnTo>
                  <a:lnTo>
                    <a:pt x="111" y="145"/>
                  </a:lnTo>
                  <a:lnTo>
                    <a:pt x="111" y="143"/>
                  </a:lnTo>
                  <a:lnTo>
                    <a:pt x="112" y="142"/>
                  </a:lnTo>
                  <a:lnTo>
                    <a:pt x="113" y="142"/>
                  </a:lnTo>
                  <a:lnTo>
                    <a:pt x="114" y="142"/>
                  </a:lnTo>
                  <a:lnTo>
                    <a:pt x="114" y="141"/>
                  </a:lnTo>
                  <a:lnTo>
                    <a:pt x="116" y="141"/>
                  </a:lnTo>
                  <a:lnTo>
                    <a:pt x="117" y="140"/>
                  </a:lnTo>
                  <a:lnTo>
                    <a:pt x="117" y="139"/>
                  </a:lnTo>
                  <a:lnTo>
                    <a:pt x="116" y="137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5"/>
                  </a:lnTo>
                  <a:lnTo>
                    <a:pt x="120" y="137"/>
                  </a:lnTo>
                  <a:lnTo>
                    <a:pt x="121" y="137"/>
                  </a:lnTo>
                  <a:lnTo>
                    <a:pt x="125" y="134"/>
                  </a:lnTo>
                  <a:lnTo>
                    <a:pt x="126" y="133"/>
                  </a:lnTo>
                  <a:lnTo>
                    <a:pt x="126" y="132"/>
                  </a:lnTo>
                  <a:lnTo>
                    <a:pt x="127" y="132"/>
                  </a:lnTo>
                  <a:lnTo>
                    <a:pt x="128" y="132"/>
                  </a:lnTo>
                  <a:lnTo>
                    <a:pt x="128" y="131"/>
                  </a:lnTo>
                  <a:lnTo>
                    <a:pt x="128" y="130"/>
                  </a:lnTo>
                  <a:lnTo>
                    <a:pt x="129" y="124"/>
                  </a:lnTo>
                  <a:lnTo>
                    <a:pt x="129" y="123"/>
                  </a:lnTo>
                  <a:lnTo>
                    <a:pt x="129" y="122"/>
                  </a:lnTo>
                  <a:lnTo>
                    <a:pt x="129" y="120"/>
                  </a:lnTo>
                  <a:lnTo>
                    <a:pt x="131" y="117"/>
                  </a:lnTo>
                  <a:lnTo>
                    <a:pt x="131" y="116"/>
                  </a:lnTo>
                  <a:lnTo>
                    <a:pt x="131" y="115"/>
                  </a:lnTo>
                  <a:lnTo>
                    <a:pt x="131" y="114"/>
                  </a:lnTo>
                  <a:lnTo>
                    <a:pt x="130" y="114"/>
                  </a:lnTo>
                  <a:lnTo>
                    <a:pt x="130" y="113"/>
                  </a:lnTo>
                  <a:lnTo>
                    <a:pt x="133" y="112"/>
                  </a:lnTo>
                  <a:lnTo>
                    <a:pt x="134" y="111"/>
                  </a:lnTo>
                  <a:lnTo>
                    <a:pt x="136" y="109"/>
                  </a:lnTo>
                  <a:lnTo>
                    <a:pt x="138" y="109"/>
                  </a:lnTo>
                  <a:lnTo>
                    <a:pt x="141" y="108"/>
                  </a:lnTo>
                  <a:lnTo>
                    <a:pt x="141" y="106"/>
                  </a:lnTo>
                  <a:lnTo>
                    <a:pt x="142" y="104"/>
                  </a:lnTo>
                  <a:lnTo>
                    <a:pt x="142" y="101"/>
                  </a:lnTo>
                  <a:lnTo>
                    <a:pt x="142" y="100"/>
                  </a:lnTo>
                  <a:lnTo>
                    <a:pt x="143" y="100"/>
                  </a:lnTo>
                  <a:lnTo>
                    <a:pt x="142" y="99"/>
                  </a:lnTo>
                  <a:lnTo>
                    <a:pt x="141" y="99"/>
                  </a:lnTo>
                  <a:lnTo>
                    <a:pt x="141" y="98"/>
                  </a:lnTo>
                  <a:lnTo>
                    <a:pt x="141" y="97"/>
                  </a:lnTo>
                  <a:lnTo>
                    <a:pt x="142" y="96"/>
                  </a:lnTo>
                  <a:lnTo>
                    <a:pt x="142" y="95"/>
                  </a:lnTo>
                  <a:lnTo>
                    <a:pt x="142" y="93"/>
                  </a:lnTo>
                  <a:lnTo>
                    <a:pt x="142" y="92"/>
                  </a:lnTo>
                  <a:lnTo>
                    <a:pt x="143" y="91"/>
                  </a:lnTo>
                  <a:lnTo>
                    <a:pt x="145" y="91"/>
                  </a:lnTo>
                  <a:lnTo>
                    <a:pt x="146" y="91"/>
                  </a:lnTo>
                  <a:lnTo>
                    <a:pt x="146" y="90"/>
                  </a:lnTo>
                  <a:lnTo>
                    <a:pt x="147" y="90"/>
                  </a:lnTo>
                  <a:lnTo>
                    <a:pt x="147" y="89"/>
                  </a:lnTo>
                  <a:lnTo>
                    <a:pt x="149" y="88"/>
                  </a:lnTo>
                  <a:lnTo>
                    <a:pt x="147" y="88"/>
                  </a:lnTo>
                  <a:lnTo>
                    <a:pt x="147" y="87"/>
                  </a:lnTo>
                  <a:lnTo>
                    <a:pt x="149" y="84"/>
                  </a:lnTo>
                  <a:lnTo>
                    <a:pt x="150" y="79"/>
                  </a:lnTo>
                  <a:lnTo>
                    <a:pt x="151" y="75"/>
                  </a:lnTo>
                  <a:lnTo>
                    <a:pt x="151" y="74"/>
                  </a:lnTo>
                  <a:lnTo>
                    <a:pt x="156" y="66"/>
                  </a:lnTo>
                  <a:lnTo>
                    <a:pt x="156" y="65"/>
                  </a:lnTo>
                  <a:lnTo>
                    <a:pt x="156" y="64"/>
                  </a:lnTo>
                  <a:lnTo>
                    <a:pt x="156" y="63"/>
                  </a:lnTo>
                  <a:lnTo>
                    <a:pt x="158" y="63"/>
                  </a:lnTo>
                  <a:lnTo>
                    <a:pt x="159" y="62"/>
                  </a:lnTo>
                  <a:lnTo>
                    <a:pt x="160" y="61"/>
                  </a:lnTo>
                  <a:lnTo>
                    <a:pt x="161" y="58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6"/>
                  </a:lnTo>
                  <a:lnTo>
                    <a:pt x="166" y="56"/>
                  </a:lnTo>
                  <a:lnTo>
                    <a:pt x="168" y="57"/>
                  </a:lnTo>
                  <a:lnTo>
                    <a:pt x="169" y="57"/>
                  </a:lnTo>
                  <a:lnTo>
                    <a:pt x="170" y="56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3"/>
                  </a:lnTo>
                  <a:lnTo>
                    <a:pt x="176" y="51"/>
                  </a:lnTo>
                  <a:lnTo>
                    <a:pt x="178" y="51"/>
                  </a:lnTo>
                  <a:lnTo>
                    <a:pt x="179" y="50"/>
                  </a:lnTo>
                  <a:lnTo>
                    <a:pt x="180" y="49"/>
                  </a:lnTo>
                  <a:lnTo>
                    <a:pt x="181" y="49"/>
                  </a:lnTo>
                  <a:lnTo>
                    <a:pt x="183" y="49"/>
                  </a:lnTo>
                  <a:lnTo>
                    <a:pt x="183" y="48"/>
                  </a:lnTo>
                  <a:lnTo>
                    <a:pt x="183" y="47"/>
                  </a:lnTo>
                  <a:lnTo>
                    <a:pt x="183" y="46"/>
                  </a:lnTo>
                  <a:lnTo>
                    <a:pt x="183" y="45"/>
                  </a:lnTo>
                  <a:lnTo>
                    <a:pt x="183" y="44"/>
                  </a:lnTo>
                  <a:lnTo>
                    <a:pt x="181" y="44"/>
                  </a:lnTo>
                  <a:lnTo>
                    <a:pt x="181" y="42"/>
                  </a:lnTo>
                  <a:lnTo>
                    <a:pt x="180" y="42"/>
                  </a:lnTo>
                  <a:lnTo>
                    <a:pt x="181" y="40"/>
                  </a:lnTo>
                  <a:lnTo>
                    <a:pt x="183" y="37"/>
                  </a:lnTo>
                  <a:lnTo>
                    <a:pt x="183" y="36"/>
                  </a:lnTo>
                  <a:lnTo>
                    <a:pt x="183" y="34"/>
                  </a:lnTo>
                  <a:lnTo>
                    <a:pt x="183" y="33"/>
                  </a:lnTo>
                  <a:lnTo>
                    <a:pt x="183" y="32"/>
                  </a:lnTo>
                  <a:lnTo>
                    <a:pt x="184" y="30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1" y="26"/>
                  </a:lnTo>
                  <a:lnTo>
                    <a:pt x="180" y="26"/>
                  </a:lnTo>
                  <a:lnTo>
                    <a:pt x="181" y="25"/>
                  </a:lnTo>
                  <a:lnTo>
                    <a:pt x="180" y="25"/>
                  </a:lnTo>
                  <a:lnTo>
                    <a:pt x="180" y="24"/>
                  </a:lnTo>
                  <a:lnTo>
                    <a:pt x="179" y="24"/>
                  </a:lnTo>
                  <a:lnTo>
                    <a:pt x="179" y="23"/>
                  </a:lnTo>
                  <a:lnTo>
                    <a:pt x="177" y="23"/>
                  </a:lnTo>
                  <a:lnTo>
                    <a:pt x="171" y="22"/>
                  </a:lnTo>
                  <a:lnTo>
                    <a:pt x="170" y="22"/>
                  </a:lnTo>
                  <a:lnTo>
                    <a:pt x="170" y="21"/>
                  </a:lnTo>
                  <a:lnTo>
                    <a:pt x="170" y="20"/>
                  </a:lnTo>
                  <a:lnTo>
                    <a:pt x="170" y="19"/>
                  </a:lnTo>
                  <a:lnTo>
                    <a:pt x="170" y="16"/>
                  </a:lnTo>
                  <a:lnTo>
                    <a:pt x="168" y="8"/>
                  </a:lnTo>
                  <a:lnTo>
                    <a:pt x="167" y="0"/>
                  </a:lnTo>
                  <a:lnTo>
                    <a:pt x="177" y="0"/>
                  </a:lnTo>
                  <a:lnTo>
                    <a:pt x="179" y="3"/>
                  </a:lnTo>
                  <a:lnTo>
                    <a:pt x="179" y="4"/>
                  </a:lnTo>
                  <a:lnTo>
                    <a:pt x="179" y="5"/>
                  </a:lnTo>
                  <a:lnTo>
                    <a:pt x="179" y="6"/>
                  </a:lnTo>
                  <a:lnTo>
                    <a:pt x="179" y="7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1" y="9"/>
                  </a:lnTo>
                  <a:lnTo>
                    <a:pt x="181" y="11"/>
                  </a:lnTo>
                  <a:lnTo>
                    <a:pt x="183" y="11"/>
                  </a:lnTo>
                  <a:lnTo>
                    <a:pt x="184" y="11"/>
                  </a:lnTo>
                  <a:lnTo>
                    <a:pt x="184" y="12"/>
                  </a:lnTo>
                  <a:lnTo>
                    <a:pt x="185" y="12"/>
                  </a:lnTo>
                  <a:lnTo>
                    <a:pt x="186" y="12"/>
                  </a:lnTo>
                  <a:lnTo>
                    <a:pt x="185" y="13"/>
                  </a:lnTo>
                  <a:lnTo>
                    <a:pt x="186" y="14"/>
                  </a:lnTo>
                  <a:lnTo>
                    <a:pt x="186" y="13"/>
                  </a:lnTo>
                  <a:lnTo>
                    <a:pt x="187" y="13"/>
                  </a:lnTo>
                  <a:lnTo>
                    <a:pt x="187" y="14"/>
                  </a:lnTo>
                  <a:lnTo>
                    <a:pt x="188" y="14"/>
                  </a:lnTo>
                  <a:lnTo>
                    <a:pt x="189" y="14"/>
                  </a:lnTo>
                  <a:lnTo>
                    <a:pt x="191" y="19"/>
                  </a:lnTo>
                  <a:lnTo>
                    <a:pt x="189" y="19"/>
                  </a:lnTo>
                  <a:lnTo>
                    <a:pt x="189" y="20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2" y="23"/>
                  </a:lnTo>
                  <a:lnTo>
                    <a:pt x="192" y="24"/>
                  </a:lnTo>
                  <a:lnTo>
                    <a:pt x="192" y="25"/>
                  </a:lnTo>
                  <a:lnTo>
                    <a:pt x="192" y="26"/>
                  </a:lnTo>
                  <a:lnTo>
                    <a:pt x="192" y="28"/>
                  </a:lnTo>
                  <a:lnTo>
                    <a:pt x="191" y="29"/>
                  </a:lnTo>
                  <a:lnTo>
                    <a:pt x="192" y="29"/>
                  </a:lnTo>
                  <a:lnTo>
                    <a:pt x="192" y="30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0"/>
                  </a:lnTo>
                  <a:lnTo>
                    <a:pt x="195" y="30"/>
                  </a:lnTo>
                  <a:lnTo>
                    <a:pt x="195" y="31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5" y="33"/>
                  </a:lnTo>
                  <a:lnTo>
                    <a:pt x="196" y="33"/>
                  </a:lnTo>
                  <a:lnTo>
                    <a:pt x="196" y="34"/>
                  </a:lnTo>
                  <a:lnTo>
                    <a:pt x="195" y="34"/>
                  </a:lnTo>
                  <a:lnTo>
                    <a:pt x="196" y="34"/>
                  </a:lnTo>
                  <a:lnTo>
                    <a:pt x="196" y="36"/>
                  </a:lnTo>
                  <a:lnTo>
                    <a:pt x="195" y="36"/>
                  </a:lnTo>
                  <a:lnTo>
                    <a:pt x="195" y="37"/>
                  </a:lnTo>
                  <a:lnTo>
                    <a:pt x="196" y="38"/>
                  </a:lnTo>
                  <a:lnTo>
                    <a:pt x="197" y="40"/>
                  </a:lnTo>
                  <a:lnTo>
                    <a:pt x="197" y="41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7" y="42"/>
                  </a:lnTo>
                  <a:lnTo>
                    <a:pt x="196" y="42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197" y="46"/>
                  </a:lnTo>
                  <a:lnTo>
                    <a:pt x="197" y="47"/>
                  </a:lnTo>
                  <a:lnTo>
                    <a:pt x="198" y="48"/>
                  </a:lnTo>
                  <a:lnTo>
                    <a:pt x="197" y="48"/>
                  </a:lnTo>
                  <a:lnTo>
                    <a:pt x="196" y="50"/>
                  </a:lnTo>
                  <a:lnTo>
                    <a:pt x="196" y="51"/>
                  </a:lnTo>
                  <a:lnTo>
                    <a:pt x="196" y="53"/>
                  </a:lnTo>
                  <a:lnTo>
                    <a:pt x="195" y="54"/>
                  </a:lnTo>
                  <a:lnTo>
                    <a:pt x="196" y="54"/>
                  </a:lnTo>
                  <a:lnTo>
                    <a:pt x="196" y="55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62"/>
                  </a:lnTo>
                  <a:lnTo>
                    <a:pt x="195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6" y="68"/>
                  </a:lnTo>
                  <a:lnTo>
                    <a:pt x="196" y="70"/>
                  </a:lnTo>
                  <a:lnTo>
                    <a:pt x="198" y="74"/>
                  </a:lnTo>
                  <a:lnTo>
                    <a:pt x="198" y="75"/>
                  </a:lnTo>
                  <a:lnTo>
                    <a:pt x="198" y="76"/>
                  </a:lnTo>
                  <a:lnTo>
                    <a:pt x="198" y="78"/>
                  </a:lnTo>
                  <a:lnTo>
                    <a:pt x="198" y="79"/>
                  </a:lnTo>
                  <a:lnTo>
                    <a:pt x="200" y="79"/>
                  </a:lnTo>
                  <a:lnTo>
                    <a:pt x="201" y="80"/>
                  </a:lnTo>
                  <a:lnTo>
                    <a:pt x="202" y="81"/>
                  </a:lnTo>
                  <a:lnTo>
                    <a:pt x="202" y="82"/>
                  </a:lnTo>
                  <a:lnTo>
                    <a:pt x="203" y="82"/>
                  </a:lnTo>
                  <a:lnTo>
                    <a:pt x="203" y="83"/>
                  </a:lnTo>
                  <a:lnTo>
                    <a:pt x="203" y="84"/>
                  </a:lnTo>
                  <a:lnTo>
                    <a:pt x="208" y="89"/>
                  </a:lnTo>
                  <a:lnTo>
                    <a:pt x="209" y="90"/>
                  </a:lnTo>
                  <a:lnTo>
                    <a:pt x="210" y="92"/>
                  </a:lnTo>
                  <a:lnTo>
                    <a:pt x="212" y="93"/>
                  </a:lnTo>
                  <a:lnTo>
                    <a:pt x="213" y="93"/>
                  </a:lnTo>
                  <a:lnTo>
                    <a:pt x="214" y="95"/>
                  </a:lnTo>
                  <a:lnTo>
                    <a:pt x="208" y="96"/>
                  </a:lnTo>
                  <a:lnTo>
                    <a:pt x="205" y="97"/>
                  </a:lnTo>
                  <a:lnTo>
                    <a:pt x="201" y="95"/>
                  </a:lnTo>
                  <a:lnTo>
                    <a:pt x="198" y="95"/>
                  </a:lnTo>
                  <a:lnTo>
                    <a:pt x="197" y="95"/>
                  </a:lnTo>
                  <a:lnTo>
                    <a:pt x="196" y="96"/>
                  </a:lnTo>
                  <a:lnTo>
                    <a:pt x="195" y="96"/>
                  </a:lnTo>
                  <a:lnTo>
                    <a:pt x="194" y="96"/>
                  </a:lnTo>
                  <a:lnTo>
                    <a:pt x="193" y="96"/>
                  </a:lnTo>
                  <a:lnTo>
                    <a:pt x="192" y="96"/>
                  </a:lnTo>
                  <a:lnTo>
                    <a:pt x="187" y="97"/>
                  </a:lnTo>
                  <a:lnTo>
                    <a:pt x="186" y="97"/>
                  </a:lnTo>
                  <a:lnTo>
                    <a:pt x="177" y="95"/>
                  </a:lnTo>
                  <a:lnTo>
                    <a:pt x="170" y="95"/>
                  </a:lnTo>
                  <a:lnTo>
                    <a:pt x="169" y="95"/>
                  </a:lnTo>
                  <a:lnTo>
                    <a:pt x="169" y="96"/>
                  </a:lnTo>
                  <a:lnTo>
                    <a:pt x="168" y="99"/>
                  </a:lnTo>
                  <a:lnTo>
                    <a:pt x="167" y="100"/>
                  </a:lnTo>
                  <a:lnTo>
                    <a:pt x="164" y="103"/>
                  </a:lnTo>
                  <a:lnTo>
                    <a:pt x="162" y="105"/>
                  </a:lnTo>
                  <a:lnTo>
                    <a:pt x="163" y="105"/>
                  </a:lnTo>
                  <a:lnTo>
                    <a:pt x="166" y="107"/>
                  </a:lnTo>
                  <a:lnTo>
                    <a:pt x="174" y="117"/>
                  </a:lnTo>
                  <a:lnTo>
                    <a:pt x="175" y="118"/>
                  </a:lnTo>
                  <a:lnTo>
                    <a:pt x="175" y="120"/>
                  </a:lnTo>
                  <a:lnTo>
                    <a:pt x="181" y="125"/>
                  </a:lnTo>
                  <a:lnTo>
                    <a:pt x="188" y="130"/>
                  </a:lnTo>
                  <a:lnTo>
                    <a:pt x="189" y="130"/>
                  </a:lnTo>
                  <a:lnTo>
                    <a:pt x="189" y="131"/>
                  </a:lnTo>
                  <a:lnTo>
                    <a:pt x="192" y="131"/>
                  </a:lnTo>
                  <a:lnTo>
                    <a:pt x="192" y="132"/>
                  </a:lnTo>
                  <a:lnTo>
                    <a:pt x="193" y="133"/>
                  </a:lnTo>
                  <a:lnTo>
                    <a:pt x="193" y="134"/>
                  </a:lnTo>
                  <a:lnTo>
                    <a:pt x="194" y="134"/>
                  </a:lnTo>
                  <a:lnTo>
                    <a:pt x="195" y="134"/>
                  </a:lnTo>
                  <a:lnTo>
                    <a:pt x="196" y="135"/>
                  </a:lnTo>
                  <a:lnTo>
                    <a:pt x="197" y="138"/>
                  </a:lnTo>
                  <a:lnTo>
                    <a:pt x="200" y="140"/>
                  </a:lnTo>
                  <a:lnTo>
                    <a:pt x="201" y="142"/>
                  </a:lnTo>
                  <a:lnTo>
                    <a:pt x="204" y="150"/>
                  </a:lnTo>
                  <a:lnTo>
                    <a:pt x="206" y="157"/>
                  </a:lnTo>
                  <a:lnTo>
                    <a:pt x="208" y="159"/>
                  </a:lnTo>
                  <a:lnTo>
                    <a:pt x="209" y="160"/>
                  </a:lnTo>
                  <a:lnTo>
                    <a:pt x="210" y="160"/>
                  </a:lnTo>
                  <a:lnTo>
                    <a:pt x="211" y="160"/>
                  </a:lnTo>
                  <a:lnTo>
                    <a:pt x="211" y="164"/>
                  </a:lnTo>
                  <a:lnTo>
                    <a:pt x="211" y="166"/>
                  </a:lnTo>
                  <a:lnTo>
                    <a:pt x="210" y="167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5" y="174"/>
                  </a:lnTo>
                  <a:lnTo>
                    <a:pt x="204" y="175"/>
                  </a:lnTo>
                  <a:lnTo>
                    <a:pt x="202" y="176"/>
                  </a:lnTo>
                  <a:lnTo>
                    <a:pt x="201" y="178"/>
                  </a:lnTo>
                  <a:lnTo>
                    <a:pt x="201" y="179"/>
                  </a:lnTo>
                  <a:lnTo>
                    <a:pt x="200" y="180"/>
                  </a:lnTo>
                  <a:lnTo>
                    <a:pt x="200" y="182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197" y="185"/>
                  </a:lnTo>
                  <a:lnTo>
                    <a:pt x="196" y="189"/>
                  </a:lnTo>
                  <a:lnTo>
                    <a:pt x="196" y="190"/>
                  </a:lnTo>
                  <a:lnTo>
                    <a:pt x="195" y="191"/>
                  </a:lnTo>
                  <a:lnTo>
                    <a:pt x="195" y="192"/>
                  </a:lnTo>
                  <a:lnTo>
                    <a:pt x="193" y="192"/>
                  </a:lnTo>
                  <a:lnTo>
                    <a:pt x="193" y="193"/>
                  </a:lnTo>
                  <a:lnTo>
                    <a:pt x="192" y="193"/>
                  </a:lnTo>
                  <a:lnTo>
                    <a:pt x="192" y="195"/>
                  </a:lnTo>
                  <a:lnTo>
                    <a:pt x="188" y="202"/>
                  </a:lnTo>
                  <a:lnTo>
                    <a:pt x="187" y="202"/>
                  </a:lnTo>
                  <a:lnTo>
                    <a:pt x="187" y="204"/>
                  </a:lnTo>
                  <a:lnTo>
                    <a:pt x="188" y="204"/>
                  </a:lnTo>
                  <a:lnTo>
                    <a:pt x="188" y="205"/>
                  </a:lnTo>
                  <a:lnTo>
                    <a:pt x="187" y="205"/>
                  </a:lnTo>
                  <a:lnTo>
                    <a:pt x="186" y="207"/>
                  </a:lnTo>
                  <a:lnTo>
                    <a:pt x="181" y="209"/>
                  </a:lnTo>
                  <a:lnTo>
                    <a:pt x="180" y="209"/>
                  </a:lnTo>
                  <a:lnTo>
                    <a:pt x="179" y="210"/>
                  </a:lnTo>
                  <a:lnTo>
                    <a:pt x="179" y="212"/>
                  </a:lnTo>
                  <a:lnTo>
                    <a:pt x="178" y="212"/>
                  </a:lnTo>
                  <a:lnTo>
                    <a:pt x="177" y="213"/>
                  </a:lnTo>
                  <a:lnTo>
                    <a:pt x="177" y="214"/>
                  </a:lnTo>
                  <a:lnTo>
                    <a:pt x="176" y="213"/>
                  </a:lnTo>
                  <a:lnTo>
                    <a:pt x="176" y="214"/>
                  </a:lnTo>
                  <a:lnTo>
                    <a:pt x="177" y="215"/>
                  </a:lnTo>
                  <a:lnTo>
                    <a:pt x="178" y="216"/>
                  </a:lnTo>
                  <a:lnTo>
                    <a:pt x="178" y="217"/>
                  </a:lnTo>
                  <a:lnTo>
                    <a:pt x="179" y="217"/>
                  </a:lnTo>
                  <a:lnTo>
                    <a:pt x="180" y="217"/>
                  </a:lnTo>
                  <a:lnTo>
                    <a:pt x="181" y="217"/>
                  </a:lnTo>
                  <a:lnTo>
                    <a:pt x="183" y="217"/>
                  </a:lnTo>
                  <a:lnTo>
                    <a:pt x="183" y="218"/>
                  </a:lnTo>
                  <a:lnTo>
                    <a:pt x="183" y="222"/>
                  </a:lnTo>
                  <a:lnTo>
                    <a:pt x="183" y="223"/>
                  </a:lnTo>
                  <a:lnTo>
                    <a:pt x="183" y="225"/>
                  </a:lnTo>
                  <a:lnTo>
                    <a:pt x="181" y="226"/>
                  </a:lnTo>
                  <a:lnTo>
                    <a:pt x="181" y="227"/>
                  </a:lnTo>
                  <a:lnTo>
                    <a:pt x="183" y="227"/>
                  </a:lnTo>
                  <a:lnTo>
                    <a:pt x="183" y="229"/>
                  </a:lnTo>
                  <a:lnTo>
                    <a:pt x="183" y="230"/>
                  </a:lnTo>
                  <a:lnTo>
                    <a:pt x="183" y="231"/>
                  </a:lnTo>
                  <a:lnTo>
                    <a:pt x="183" y="232"/>
                  </a:lnTo>
                  <a:lnTo>
                    <a:pt x="181" y="233"/>
                  </a:lnTo>
                  <a:lnTo>
                    <a:pt x="181" y="234"/>
                  </a:lnTo>
                  <a:lnTo>
                    <a:pt x="180" y="234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81" y="238"/>
                  </a:lnTo>
                  <a:lnTo>
                    <a:pt x="183" y="238"/>
                  </a:lnTo>
                  <a:lnTo>
                    <a:pt x="184" y="239"/>
                  </a:lnTo>
                  <a:lnTo>
                    <a:pt x="184" y="240"/>
                  </a:lnTo>
                  <a:lnTo>
                    <a:pt x="184" y="241"/>
                  </a:lnTo>
                  <a:lnTo>
                    <a:pt x="184" y="242"/>
                  </a:lnTo>
                  <a:lnTo>
                    <a:pt x="184" y="243"/>
                  </a:lnTo>
                  <a:lnTo>
                    <a:pt x="184" y="245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5" y="247"/>
                  </a:lnTo>
                  <a:lnTo>
                    <a:pt x="185" y="248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5" y="252"/>
                  </a:lnTo>
                  <a:lnTo>
                    <a:pt x="185" y="255"/>
                  </a:lnTo>
                  <a:lnTo>
                    <a:pt x="186" y="256"/>
                  </a:lnTo>
                  <a:lnTo>
                    <a:pt x="186" y="257"/>
                  </a:lnTo>
                  <a:lnTo>
                    <a:pt x="187" y="258"/>
                  </a:lnTo>
                  <a:lnTo>
                    <a:pt x="193" y="262"/>
                  </a:lnTo>
                  <a:lnTo>
                    <a:pt x="194" y="263"/>
                  </a:lnTo>
                  <a:lnTo>
                    <a:pt x="194" y="264"/>
                  </a:lnTo>
                  <a:lnTo>
                    <a:pt x="195" y="264"/>
                  </a:lnTo>
                  <a:lnTo>
                    <a:pt x="195" y="265"/>
                  </a:lnTo>
                  <a:lnTo>
                    <a:pt x="196" y="266"/>
                  </a:lnTo>
                  <a:lnTo>
                    <a:pt x="196" y="267"/>
                  </a:lnTo>
                  <a:lnTo>
                    <a:pt x="196" y="268"/>
                  </a:lnTo>
                  <a:lnTo>
                    <a:pt x="196" y="271"/>
                  </a:lnTo>
                  <a:lnTo>
                    <a:pt x="197" y="271"/>
                  </a:lnTo>
                  <a:lnTo>
                    <a:pt x="197" y="272"/>
                  </a:lnTo>
                  <a:lnTo>
                    <a:pt x="198" y="272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4"/>
                  </a:lnTo>
                  <a:lnTo>
                    <a:pt x="198" y="274"/>
                  </a:lnTo>
                  <a:lnTo>
                    <a:pt x="197" y="274"/>
                  </a:lnTo>
                  <a:lnTo>
                    <a:pt x="196" y="274"/>
                  </a:lnTo>
                  <a:lnTo>
                    <a:pt x="195" y="274"/>
                  </a:lnTo>
                  <a:lnTo>
                    <a:pt x="196" y="279"/>
                  </a:lnTo>
                  <a:lnTo>
                    <a:pt x="200" y="282"/>
                  </a:lnTo>
                  <a:lnTo>
                    <a:pt x="202" y="284"/>
                  </a:lnTo>
                  <a:lnTo>
                    <a:pt x="202" y="285"/>
                  </a:lnTo>
                  <a:lnTo>
                    <a:pt x="204" y="287"/>
                  </a:lnTo>
                  <a:lnTo>
                    <a:pt x="206" y="290"/>
                  </a:lnTo>
                  <a:lnTo>
                    <a:pt x="210" y="293"/>
                  </a:lnTo>
                  <a:lnTo>
                    <a:pt x="212" y="296"/>
                  </a:lnTo>
                  <a:lnTo>
                    <a:pt x="216" y="299"/>
                  </a:lnTo>
                  <a:lnTo>
                    <a:pt x="218" y="301"/>
                  </a:lnTo>
                  <a:lnTo>
                    <a:pt x="219" y="301"/>
                  </a:lnTo>
                  <a:lnTo>
                    <a:pt x="220" y="301"/>
                  </a:lnTo>
                  <a:lnTo>
                    <a:pt x="221" y="301"/>
                  </a:lnTo>
                  <a:lnTo>
                    <a:pt x="222" y="302"/>
                  </a:lnTo>
                  <a:lnTo>
                    <a:pt x="222" y="304"/>
                  </a:lnTo>
                  <a:lnTo>
                    <a:pt x="223" y="305"/>
                  </a:lnTo>
                  <a:lnTo>
                    <a:pt x="223" y="306"/>
                  </a:lnTo>
                  <a:lnTo>
                    <a:pt x="225" y="305"/>
                  </a:lnTo>
                  <a:lnTo>
                    <a:pt x="225" y="306"/>
                  </a:lnTo>
                  <a:lnTo>
                    <a:pt x="226" y="307"/>
                  </a:lnTo>
                  <a:lnTo>
                    <a:pt x="227" y="308"/>
                  </a:lnTo>
                  <a:lnTo>
                    <a:pt x="227" y="309"/>
                  </a:lnTo>
                  <a:lnTo>
                    <a:pt x="227" y="310"/>
                  </a:lnTo>
                  <a:lnTo>
                    <a:pt x="226" y="312"/>
                  </a:lnTo>
                  <a:lnTo>
                    <a:pt x="226" y="313"/>
                  </a:lnTo>
                  <a:lnTo>
                    <a:pt x="226" y="314"/>
                  </a:lnTo>
                  <a:lnTo>
                    <a:pt x="227" y="314"/>
                  </a:lnTo>
                  <a:lnTo>
                    <a:pt x="227" y="315"/>
                  </a:lnTo>
                  <a:lnTo>
                    <a:pt x="227" y="316"/>
                  </a:lnTo>
                  <a:lnTo>
                    <a:pt x="227" y="317"/>
                  </a:lnTo>
                  <a:lnTo>
                    <a:pt x="227" y="318"/>
                  </a:lnTo>
                  <a:lnTo>
                    <a:pt x="227" y="319"/>
                  </a:lnTo>
                  <a:lnTo>
                    <a:pt x="227" y="321"/>
                  </a:lnTo>
                  <a:lnTo>
                    <a:pt x="227" y="322"/>
                  </a:lnTo>
                  <a:lnTo>
                    <a:pt x="227" y="323"/>
                  </a:lnTo>
                  <a:lnTo>
                    <a:pt x="228" y="323"/>
                  </a:lnTo>
                  <a:lnTo>
                    <a:pt x="228" y="324"/>
                  </a:lnTo>
                  <a:lnTo>
                    <a:pt x="229" y="325"/>
                  </a:lnTo>
                  <a:lnTo>
                    <a:pt x="229" y="326"/>
                  </a:lnTo>
                  <a:lnTo>
                    <a:pt x="229" y="327"/>
                  </a:lnTo>
                  <a:lnTo>
                    <a:pt x="230" y="327"/>
                  </a:lnTo>
                  <a:lnTo>
                    <a:pt x="230" y="329"/>
                  </a:lnTo>
                  <a:lnTo>
                    <a:pt x="229" y="330"/>
                  </a:lnTo>
                  <a:lnTo>
                    <a:pt x="228" y="329"/>
                  </a:lnTo>
                  <a:lnTo>
                    <a:pt x="227" y="329"/>
                  </a:lnTo>
                  <a:lnTo>
                    <a:pt x="227" y="330"/>
                  </a:lnTo>
                  <a:lnTo>
                    <a:pt x="227" y="331"/>
                  </a:lnTo>
                  <a:lnTo>
                    <a:pt x="227" y="332"/>
                  </a:lnTo>
                  <a:lnTo>
                    <a:pt x="226" y="332"/>
                  </a:lnTo>
                  <a:lnTo>
                    <a:pt x="227" y="333"/>
                  </a:lnTo>
                  <a:lnTo>
                    <a:pt x="226" y="334"/>
                  </a:lnTo>
                  <a:lnTo>
                    <a:pt x="226" y="335"/>
                  </a:lnTo>
                  <a:lnTo>
                    <a:pt x="227" y="335"/>
                  </a:lnTo>
                  <a:lnTo>
                    <a:pt x="227" y="336"/>
                  </a:lnTo>
                  <a:lnTo>
                    <a:pt x="228" y="339"/>
                  </a:lnTo>
                  <a:lnTo>
                    <a:pt x="229" y="342"/>
                  </a:lnTo>
                  <a:lnTo>
                    <a:pt x="229" y="343"/>
                  </a:lnTo>
                  <a:lnTo>
                    <a:pt x="228" y="343"/>
                  </a:lnTo>
                  <a:lnTo>
                    <a:pt x="227" y="343"/>
                  </a:lnTo>
                  <a:lnTo>
                    <a:pt x="226" y="344"/>
                  </a:lnTo>
                  <a:lnTo>
                    <a:pt x="225" y="343"/>
                  </a:lnTo>
                  <a:lnTo>
                    <a:pt x="225" y="342"/>
                  </a:lnTo>
                  <a:lnTo>
                    <a:pt x="225" y="341"/>
                  </a:lnTo>
                  <a:lnTo>
                    <a:pt x="223" y="341"/>
                  </a:lnTo>
                  <a:lnTo>
                    <a:pt x="222" y="341"/>
                  </a:lnTo>
                  <a:lnTo>
                    <a:pt x="222" y="340"/>
                  </a:lnTo>
                  <a:lnTo>
                    <a:pt x="221" y="341"/>
                  </a:lnTo>
                  <a:lnTo>
                    <a:pt x="220" y="341"/>
                  </a:lnTo>
                  <a:lnTo>
                    <a:pt x="220" y="340"/>
                  </a:lnTo>
                  <a:lnTo>
                    <a:pt x="219" y="339"/>
                  </a:lnTo>
                  <a:lnTo>
                    <a:pt x="218" y="339"/>
                  </a:lnTo>
                  <a:lnTo>
                    <a:pt x="217" y="338"/>
                  </a:lnTo>
                  <a:lnTo>
                    <a:pt x="216" y="338"/>
                  </a:lnTo>
                  <a:lnTo>
                    <a:pt x="216" y="336"/>
                  </a:lnTo>
                  <a:lnTo>
                    <a:pt x="212" y="336"/>
                  </a:lnTo>
                  <a:lnTo>
                    <a:pt x="210" y="335"/>
                  </a:lnTo>
                  <a:lnTo>
                    <a:pt x="209" y="335"/>
                  </a:lnTo>
                  <a:lnTo>
                    <a:pt x="208" y="335"/>
                  </a:lnTo>
                  <a:lnTo>
                    <a:pt x="205" y="336"/>
                  </a:lnTo>
                  <a:lnTo>
                    <a:pt x="204" y="336"/>
                  </a:lnTo>
                  <a:lnTo>
                    <a:pt x="203" y="336"/>
                  </a:lnTo>
                  <a:lnTo>
                    <a:pt x="203" y="335"/>
                  </a:lnTo>
                  <a:lnTo>
                    <a:pt x="202" y="334"/>
                  </a:lnTo>
                  <a:lnTo>
                    <a:pt x="201" y="334"/>
                  </a:lnTo>
                  <a:lnTo>
                    <a:pt x="201" y="333"/>
                  </a:lnTo>
                  <a:lnTo>
                    <a:pt x="200" y="333"/>
                  </a:lnTo>
                  <a:lnTo>
                    <a:pt x="200" y="334"/>
                  </a:lnTo>
                  <a:lnTo>
                    <a:pt x="198" y="333"/>
                  </a:lnTo>
                  <a:lnTo>
                    <a:pt x="198" y="334"/>
                  </a:lnTo>
                  <a:lnTo>
                    <a:pt x="197" y="334"/>
                  </a:lnTo>
                  <a:lnTo>
                    <a:pt x="197" y="335"/>
                  </a:lnTo>
                  <a:lnTo>
                    <a:pt x="196" y="335"/>
                  </a:lnTo>
                  <a:lnTo>
                    <a:pt x="196" y="334"/>
                  </a:lnTo>
                  <a:lnTo>
                    <a:pt x="195" y="335"/>
                  </a:lnTo>
                  <a:lnTo>
                    <a:pt x="195" y="334"/>
                  </a:lnTo>
                  <a:lnTo>
                    <a:pt x="194" y="333"/>
                  </a:lnTo>
                  <a:lnTo>
                    <a:pt x="193" y="333"/>
                  </a:lnTo>
                  <a:lnTo>
                    <a:pt x="193" y="334"/>
                  </a:lnTo>
                  <a:lnTo>
                    <a:pt x="192" y="334"/>
                  </a:lnTo>
                  <a:lnTo>
                    <a:pt x="191" y="334"/>
                  </a:lnTo>
                  <a:lnTo>
                    <a:pt x="192" y="333"/>
                  </a:lnTo>
                  <a:lnTo>
                    <a:pt x="191" y="332"/>
                  </a:lnTo>
                  <a:lnTo>
                    <a:pt x="189" y="331"/>
                  </a:lnTo>
                  <a:lnTo>
                    <a:pt x="189" y="332"/>
                  </a:lnTo>
                  <a:lnTo>
                    <a:pt x="187" y="333"/>
                  </a:lnTo>
                  <a:lnTo>
                    <a:pt x="187" y="332"/>
                  </a:lnTo>
                  <a:lnTo>
                    <a:pt x="186" y="332"/>
                  </a:lnTo>
                  <a:lnTo>
                    <a:pt x="187" y="331"/>
                  </a:lnTo>
                  <a:lnTo>
                    <a:pt x="186" y="331"/>
                  </a:lnTo>
                  <a:lnTo>
                    <a:pt x="186" y="332"/>
                  </a:lnTo>
                  <a:lnTo>
                    <a:pt x="185" y="332"/>
                  </a:lnTo>
                  <a:lnTo>
                    <a:pt x="185" y="331"/>
                  </a:lnTo>
                  <a:lnTo>
                    <a:pt x="184" y="331"/>
                  </a:lnTo>
                  <a:lnTo>
                    <a:pt x="184" y="330"/>
                  </a:lnTo>
                  <a:lnTo>
                    <a:pt x="183" y="330"/>
                  </a:lnTo>
                  <a:lnTo>
                    <a:pt x="181" y="329"/>
                  </a:lnTo>
                  <a:lnTo>
                    <a:pt x="180" y="329"/>
                  </a:lnTo>
                  <a:lnTo>
                    <a:pt x="180" y="330"/>
                  </a:lnTo>
                  <a:lnTo>
                    <a:pt x="178" y="331"/>
                  </a:lnTo>
                  <a:lnTo>
                    <a:pt x="177" y="331"/>
                  </a:lnTo>
                  <a:lnTo>
                    <a:pt x="176" y="330"/>
                  </a:lnTo>
                  <a:lnTo>
                    <a:pt x="174" y="330"/>
                  </a:lnTo>
                  <a:lnTo>
                    <a:pt x="172" y="330"/>
                  </a:lnTo>
                  <a:lnTo>
                    <a:pt x="169" y="330"/>
                  </a:lnTo>
                  <a:lnTo>
                    <a:pt x="164" y="330"/>
                  </a:lnTo>
                  <a:lnTo>
                    <a:pt x="159" y="330"/>
                  </a:lnTo>
                  <a:lnTo>
                    <a:pt x="154" y="330"/>
                  </a:lnTo>
                  <a:lnTo>
                    <a:pt x="153" y="330"/>
                  </a:lnTo>
                  <a:lnTo>
                    <a:pt x="149" y="330"/>
                  </a:lnTo>
                  <a:lnTo>
                    <a:pt x="143" y="330"/>
                  </a:lnTo>
                  <a:lnTo>
                    <a:pt x="143" y="329"/>
                  </a:lnTo>
                  <a:lnTo>
                    <a:pt x="143" y="327"/>
                  </a:lnTo>
                  <a:lnTo>
                    <a:pt x="142" y="326"/>
                  </a:lnTo>
                  <a:lnTo>
                    <a:pt x="141" y="326"/>
                  </a:lnTo>
                  <a:lnTo>
                    <a:pt x="139" y="326"/>
                  </a:lnTo>
                  <a:lnTo>
                    <a:pt x="138" y="326"/>
                  </a:lnTo>
                  <a:lnTo>
                    <a:pt x="137" y="327"/>
                  </a:lnTo>
                  <a:lnTo>
                    <a:pt x="136" y="327"/>
                  </a:lnTo>
                  <a:lnTo>
                    <a:pt x="135" y="327"/>
                  </a:lnTo>
                  <a:lnTo>
                    <a:pt x="134" y="327"/>
                  </a:lnTo>
                  <a:lnTo>
                    <a:pt x="133" y="327"/>
                  </a:lnTo>
                  <a:lnTo>
                    <a:pt x="133" y="326"/>
                  </a:lnTo>
                  <a:lnTo>
                    <a:pt x="131" y="327"/>
                  </a:lnTo>
                  <a:lnTo>
                    <a:pt x="130" y="327"/>
                  </a:lnTo>
                  <a:lnTo>
                    <a:pt x="129" y="327"/>
                  </a:lnTo>
                  <a:lnTo>
                    <a:pt x="129" y="326"/>
                  </a:lnTo>
                  <a:lnTo>
                    <a:pt x="128" y="327"/>
                  </a:lnTo>
                  <a:lnTo>
                    <a:pt x="127" y="327"/>
                  </a:lnTo>
                  <a:lnTo>
                    <a:pt x="122" y="327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6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6" y="326"/>
                  </a:lnTo>
                  <a:lnTo>
                    <a:pt x="114" y="325"/>
                  </a:lnTo>
                  <a:lnTo>
                    <a:pt x="113" y="325"/>
                  </a:lnTo>
                  <a:lnTo>
                    <a:pt x="112" y="326"/>
                  </a:lnTo>
                  <a:lnTo>
                    <a:pt x="111" y="326"/>
                  </a:lnTo>
                  <a:lnTo>
                    <a:pt x="109" y="326"/>
                  </a:lnTo>
                  <a:lnTo>
                    <a:pt x="108" y="326"/>
                  </a:lnTo>
                  <a:lnTo>
                    <a:pt x="105" y="326"/>
                  </a:lnTo>
                  <a:lnTo>
                    <a:pt x="103" y="326"/>
                  </a:lnTo>
                  <a:lnTo>
                    <a:pt x="101" y="326"/>
                  </a:lnTo>
                  <a:lnTo>
                    <a:pt x="99" y="326"/>
                  </a:lnTo>
                  <a:lnTo>
                    <a:pt x="97" y="326"/>
                  </a:lnTo>
                  <a:lnTo>
                    <a:pt x="95" y="325"/>
                  </a:lnTo>
                  <a:lnTo>
                    <a:pt x="94" y="325"/>
                  </a:lnTo>
                  <a:lnTo>
                    <a:pt x="93" y="325"/>
                  </a:lnTo>
                  <a:lnTo>
                    <a:pt x="85" y="325"/>
                  </a:lnTo>
                  <a:lnTo>
                    <a:pt x="85" y="326"/>
                  </a:lnTo>
                  <a:lnTo>
                    <a:pt x="85" y="327"/>
                  </a:lnTo>
                  <a:lnTo>
                    <a:pt x="85" y="329"/>
                  </a:lnTo>
                  <a:lnTo>
                    <a:pt x="85" y="330"/>
                  </a:lnTo>
                  <a:lnTo>
                    <a:pt x="84" y="33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66">
              <a:extLst>
                <a:ext uri="{FF2B5EF4-FFF2-40B4-BE49-F238E27FC236}">
                  <a16:creationId xmlns:a16="http://schemas.microsoft.com/office/drawing/2014/main" id="{67D6D074-F3A7-00EF-1934-C846F4E4D9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306" y="2371275"/>
              <a:ext cx="245461" cy="265210"/>
            </a:xfrm>
            <a:custGeom>
              <a:avLst/>
              <a:gdLst>
                <a:gd name="T0" fmla="*/ 134 w 174"/>
                <a:gd name="T1" fmla="*/ 16 h 188"/>
                <a:gd name="T2" fmla="*/ 136 w 174"/>
                <a:gd name="T3" fmla="*/ 25 h 188"/>
                <a:gd name="T4" fmla="*/ 138 w 174"/>
                <a:gd name="T5" fmla="*/ 33 h 188"/>
                <a:gd name="T6" fmla="*/ 150 w 174"/>
                <a:gd name="T7" fmla="*/ 29 h 188"/>
                <a:gd name="T8" fmla="*/ 166 w 174"/>
                <a:gd name="T9" fmla="*/ 29 h 188"/>
                <a:gd name="T10" fmla="*/ 173 w 174"/>
                <a:gd name="T11" fmla="*/ 43 h 188"/>
                <a:gd name="T12" fmla="*/ 162 w 174"/>
                <a:gd name="T13" fmla="*/ 54 h 188"/>
                <a:gd name="T14" fmla="*/ 157 w 174"/>
                <a:gd name="T15" fmla="*/ 69 h 188"/>
                <a:gd name="T16" fmla="*/ 163 w 174"/>
                <a:gd name="T17" fmla="*/ 78 h 188"/>
                <a:gd name="T18" fmla="*/ 173 w 174"/>
                <a:gd name="T19" fmla="*/ 85 h 188"/>
                <a:gd name="T20" fmla="*/ 172 w 174"/>
                <a:gd name="T21" fmla="*/ 105 h 188"/>
                <a:gd name="T22" fmla="*/ 173 w 174"/>
                <a:gd name="T23" fmla="*/ 116 h 188"/>
                <a:gd name="T24" fmla="*/ 172 w 174"/>
                <a:gd name="T25" fmla="*/ 126 h 188"/>
                <a:gd name="T26" fmla="*/ 164 w 174"/>
                <a:gd name="T27" fmla="*/ 136 h 188"/>
                <a:gd name="T28" fmla="*/ 158 w 174"/>
                <a:gd name="T29" fmla="*/ 144 h 188"/>
                <a:gd name="T30" fmla="*/ 154 w 174"/>
                <a:gd name="T31" fmla="*/ 135 h 188"/>
                <a:gd name="T32" fmla="*/ 144 w 174"/>
                <a:gd name="T33" fmla="*/ 141 h 188"/>
                <a:gd name="T34" fmla="*/ 130 w 174"/>
                <a:gd name="T35" fmla="*/ 138 h 188"/>
                <a:gd name="T36" fmla="*/ 124 w 174"/>
                <a:gd name="T37" fmla="*/ 130 h 188"/>
                <a:gd name="T38" fmla="*/ 113 w 174"/>
                <a:gd name="T39" fmla="*/ 126 h 188"/>
                <a:gd name="T40" fmla="*/ 100 w 174"/>
                <a:gd name="T41" fmla="*/ 141 h 188"/>
                <a:gd name="T42" fmla="*/ 88 w 174"/>
                <a:gd name="T43" fmla="*/ 139 h 188"/>
                <a:gd name="T44" fmla="*/ 87 w 174"/>
                <a:gd name="T45" fmla="*/ 155 h 188"/>
                <a:gd name="T46" fmla="*/ 92 w 174"/>
                <a:gd name="T47" fmla="*/ 165 h 188"/>
                <a:gd name="T48" fmla="*/ 97 w 174"/>
                <a:gd name="T49" fmla="*/ 177 h 188"/>
                <a:gd name="T50" fmla="*/ 80 w 174"/>
                <a:gd name="T51" fmla="*/ 177 h 188"/>
                <a:gd name="T52" fmla="*/ 67 w 174"/>
                <a:gd name="T53" fmla="*/ 178 h 188"/>
                <a:gd name="T54" fmla="*/ 50 w 174"/>
                <a:gd name="T55" fmla="*/ 160 h 188"/>
                <a:gd name="T56" fmla="*/ 34 w 174"/>
                <a:gd name="T57" fmla="*/ 144 h 188"/>
                <a:gd name="T58" fmla="*/ 42 w 174"/>
                <a:gd name="T59" fmla="*/ 147 h 188"/>
                <a:gd name="T60" fmla="*/ 40 w 174"/>
                <a:gd name="T61" fmla="*/ 145 h 188"/>
                <a:gd name="T62" fmla="*/ 32 w 174"/>
                <a:gd name="T63" fmla="*/ 142 h 188"/>
                <a:gd name="T64" fmla="*/ 30 w 174"/>
                <a:gd name="T65" fmla="*/ 142 h 188"/>
                <a:gd name="T66" fmla="*/ 20 w 174"/>
                <a:gd name="T67" fmla="*/ 126 h 188"/>
                <a:gd name="T68" fmla="*/ 24 w 174"/>
                <a:gd name="T69" fmla="*/ 128 h 188"/>
                <a:gd name="T70" fmla="*/ 21 w 174"/>
                <a:gd name="T71" fmla="*/ 124 h 188"/>
                <a:gd name="T72" fmla="*/ 17 w 174"/>
                <a:gd name="T73" fmla="*/ 119 h 188"/>
                <a:gd name="T74" fmla="*/ 13 w 174"/>
                <a:gd name="T75" fmla="*/ 109 h 188"/>
                <a:gd name="T76" fmla="*/ 22 w 174"/>
                <a:gd name="T77" fmla="*/ 117 h 188"/>
                <a:gd name="T78" fmla="*/ 23 w 174"/>
                <a:gd name="T79" fmla="*/ 115 h 188"/>
                <a:gd name="T80" fmla="*/ 21 w 174"/>
                <a:gd name="T81" fmla="*/ 109 h 188"/>
                <a:gd name="T82" fmla="*/ 12 w 174"/>
                <a:gd name="T83" fmla="*/ 108 h 188"/>
                <a:gd name="T84" fmla="*/ 8 w 174"/>
                <a:gd name="T85" fmla="*/ 98 h 188"/>
                <a:gd name="T86" fmla="*/ 0 w 174"/>
                <a:gd name="T87" fmla="*/ 86 h 188"/>
                <a:gd name="T88" fmla="*/ 6 w 174"/>
                <a:gd name="T89" fmla="*/ 91 h 188"/>
                <a:gd name="T90" fmla="*/ 11 w 174"/>
                <a:gd name="T91" fmla="*/ 94 h 188"/>
                <a:gd name="T92" fmla="*/ 17 w 174"/>
                <a:gd name="T93" fmla="*/ 82 h 188"/>
                <a:gd name="T94" fmla="*/ 20 w 174"/>
                <a:gd name="T95" fmla="*/ 67 h 188"/>
                <a:gd name="T96" fmla="*/ 24 w 174"/>
                <a:gd name="T97" fmla="*/ 65 h 188"/>
                <a:gd name="T98" fmla="*/ 32 w 174"/>
                <a:gd name="T99" fmla="*/ 66 h 188"/>
                <a:gd name="T100" fmla="*/ 39 w 174"/>
                <a:gd name="T101" fmla="*/ 64 h 188"/>
                <a:gd name="T102" fmla="*/ 24 w 174"/>
                <a:gd name="T103" fmla="*/ 60 h 188"/>
                <a:gd name="T104" fmla="*/ 23 w 174"/>
                <a:gd name="T105" fmla="*/ 50 h 188"/>
                <a:gd name="T106" fmla="*/ 28 w 174"/>
                <a:gd name="T107" fmla="*/ 52 h 188"/>
                <a:gd name="T108" fmla="*/ 28 w 174"/>
                <a:gd name="T109" fmla="*/ 42 h 188"/>
                <a:gd name="T110" fmla="*/ 36 w 174"/>
                <a:gd name="T111" fmla="*/ 40 h 188"/>
                <a:gd name="T112" fmla="*/ 80 w 174"/>
                <a:gd name="T113" fmla="*/ 32 h 188"/>
                <a:gd name="T114" fmla="*/ 89 w 174"/>
                <a:gd name="T115" fmla="*/ 0 h 188"/>
                <a:gd name="T116" fmla="*/ 111 w 174"/>
                <a:gd name="T117" fmla="*/ 1 h 188"/>
                <a:gd name="T118" fmla="*/ 128 w 174"/>
                <a:gd name="T119" fmla="*/ 1 h 188"/>
                <a:gd name="T120" fmla="*/ 10 w 174"/>
                <a:gd name="T121" fmla="*/ 88 h 188"/>
                <a:gd name="T122" fmla="*/ 10 w 174"/>
                <a:gd name="T123" fmla="*/ 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188">
                  <a:moveTo>
                    <a:pt x="138" y="5"/>
                  </a:moveTo>
                  <a:lnTo>
                    <a:pt x="138" y="7"/>
                  </a:lnTo>
                  <a:lnTo>
                    <a:pt x="138" y="8"/>
                  </a:lnTo>
                  <a:lnTo>
                    <a:pt x="137" y="9"/>
                  </a:lnTo>
                  <a:lnTo>
                    <a:pt x="136" y="9"/>
                  </a:lnTo>
                  <a:lnTo>
                    <a:pt x="136" y="10"/>
                  </a:lnTo>
                  <a:lnTo>
                    <a:pt x="136" y="11"/>
                  </a:lnTo>
                  <a:lnTo>
                    <a:pt x="134" y="11"/>
                  </a:lnTo>
                  <a:lnTo>
                    <a:pt x="134" y="13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4" y="16"/>
                  </a:lnTo>
                  <a:lnTo>
                    <a:pt x="134" y="17"/>
                  </a:lnTo>
                  <a:lnTo>
                    <a:pt x="134" y="18"/>
                  </a:lnTo>
                  <a:lnTo>
                    <a:pt x="133" y="18"/>
                  </a:lnTo>
                  <a:lnTo>
                    <a:pt x="133" y="19"/>
                  </a:lnTo>
                  <a:lnTo>
                    <a:pt x="134" y="21"/>
                  </a:lnTo>
                  <a:lnTo>
                    <a:pt x="133" y="22"/>
                  </a:lnTo>
                  <a:lnTo>
                    <a:pt x="133" y="23"/>
                  </a:lnTo>
                  <a:lnTo>
                    <a:pt x="134" y="24"/>
                  </a:lnTo>
                  <a:lnTo>
                    <a:pt x="134" y="23"/>
                  </a:lnTo>
                  <a:lnTo>
                    <a:pt x="134" y="24"/>
                  </a:lnTo>
                  <a:lnTo>
                    <a:pt x="136" y="24"/>
                  </a:lnTo>
                  <a:lnTo>
                    <a:pt x="134" y="25"/>
                  </a:lnTo>
                  <a:lnTo>
                    <a:pt x="136" y="25"/>
                  </a:lnTo>
                  <a:lnTo>
                    <a:pt x="136" y="26"/>
                  </a:lnTo>
                  <a:lnTo>
                    <a:pt x="137" y="26"/>
                  </a:lnTo>
                  <a:lnTo>
                    <a:pt x="137" y="27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7" y="31"/>
                  </a:lnTo>
                  <a:lnTo>
                    <a:pt x="136" y="31"/>
                  </a:lnTo>
                  <a:lnTo>
                    <a:pt x="134" y="31"/>
                  </a:lnTo>
                  <a:lnTo>
                    <a:pt x="134" y="32"/>
                  </a:lnTo>
                  <a:lnTo>
                    <a:pt x="134" y="33"/>
                  </a:lnTo>
                  <a:lnTo>
                    <a:pt x="136" y="33"/>
                  </a:lnTo>
                  <a:lnTo>
                    <a:pt x="137" y="33"/>
                  </a:lnTo>
                  <a:lnTo>
                    <a:pt x="138" y="33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0" y="31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5" y="31"/>
                  </a:lnTo>
                  <a:lnTo>
                    <a:pt x="146" y="31"/>
                  </a:lnTo>
                  <a:lnTo>
                    <a:pt x="147" y="30"/>
                  </a:lnTo>
                  <a:lnTo>
                    <a:pt x="148" y="30"/>
                  </a:lnTo>
                  <a:lnTo>
                    <a:pt x="148" y="29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1" y="29"/>
                  </a:lnTo>
                  <a:lnTo>
                    <a:pt x="153" y="29"/>
                  </a:lnTo>
                  <a:lnTo>
                    <a:pt x="153" y="27"/>
                  </a:lnTo>
                  <a:lnTo>
                    <a:pt x="153" y="26"/>
                  </a:lnTo>
                  <a:lnTo>
                    <a:pt x="158" y="27"/>
                  </a:lnTo>
                  <a:lnTo>
                    <a:pt x="159" y="27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2" y="29"/>
                  </a:lnTo>
                  <a:lnTo>
                    <a:pt x="163" y="27"/>
                  </a:lnTo>
                  <a:lnTo>
                    <a:pt x="164" y="27"/>
                  </a:lnTo>
                  <a:lnTo>
                    <a:pt x="165" y="29"/>
                  </a:lnTo>
                  <a:lnTo>
                    <a:pt x="166" y="29"/>
                  </a:lnTo>
                  <a:lnTo>
                    <a:pt x="166" y="30"/>
                  </a:lnTo>
                  <a:lnTo>
                    <a:pt x="167" y="30"/>
                  </a:lnTo>
                  <a:lnTo>
                    <a:pt x="167" y="32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69" y="36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71" y="39"/>
                  </a:lnTo>
                  <a:lnTo>
                    <a:pt x="171" y="40"/>
                  </a:lnTo>
                  <a:lnTo>
                    <a:pt x="172" y="41"/>
                  </a:lnTo>
                  <a:lnTo>
                    <a:pt x="173" y="42"/>
                  </a:lnTo>
                  <a:lnTo>
                    <a:pt x="173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2" y="47"/>
                  </a:lnTo>
                  <a:lnTo>
                    <a:pt x="171" y="48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67" y="52"/>
                  </a:lnTo>
                  <a:lnTo>
                    <a:pt x="166" y="52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3" y="54"/>
                  </a:lnTo>
                  <a:lnTo>
                    <a:pt x="162" y="54"/>
                  </a:lnTo>
                  <a:lnTo>
                    <a:pt x="161" y="55"/>
                  </a:lnTo>
                  <a:lnTo>
                    <a:pt x="162" y="56"/>
                  </a:lnTo>
                  <a:lnTo>
                    <a:pt x="161" y="57"/>
                  </a:lnTo>
                  <a:lnTo>
                    <a:pt x="158" y="58"/>
                  </a:lnTo>
                  <a:lnTo>
                    <a:pt x="157" y="59"/>
                  </a:lnTo>
                  <a:lnTo>
                    <a:pt x="157" y="61"/>
                  </a:lnTo>
                  <a:lnTo>
                    <a:pt x="156" y="63"/>
                  </a:lnTo>
                  <a:lnTo>
                    <a:pt x="156" y="64"/>
                  </a:lnTo>
                  <a:lnTo>
                    <a:pt x="156" y="65"/>
                  </a:lnTo>
                  <a:lnTo>
                    <a:pt x="156" y="66"/>
                  </a:lnTo>
                  <a:lnTo>
                    <a:pt x="156" y="68"/>
                  </a:lnTo>
                  <a:lnTo>
                    <a:pt x="157" y="68"/>
                  </a:lnTo>
                  <a:lnTo>
                    <a:pt x="157" y="69"/>
                  </a:lnTo>
                  <a:lnTo>
                    <a:pt x="157" y="71"/>
                  </a:lnTo>
                  <a:lnTo>
                    <a:pt x="157" y="72"/>
                  </a:lnTo>
                  <a:lnTo>
                    <a:pt x="156" y="72"/>
                  </a:lnTo>
                  <a:lnTo>
                    <a:pt x="155" y="74"/>
                  </a:lnTo>
                  <a:lnTo>
                    <a:pt x="154" y="75"/>
                  </a:lnTo>
                  <a:lnTo>
                    <a:pt x="156" y="77"/>
                  </a:lnTo>
                  <a:lnTo>
                    <a:pt x="157" y="76"/>
                  </a:lnTo>
                  <a:lnTo>
                    <a:pt x="158" y="76"/>
                  </a:lnTo>
                  <a:lnTo>
                    <a:pt x="158" y="77"/>
                  </a:lnTo>
                  <a:lnTo>
                    <a:pt x="159" y="77"/>
                  </a:lnTo>
                  <a:lnTo>
                    <a:pt x="161" y="77"/>
                  </a:lnTo>
                  <a:lnTo>
                    <a:pt x="162" y="77"/>
                  </a:lnTo>
                  <a:lnTo>
                    <a:pt x="163" y="78"/>
                  </a:lnTo>
                  <a:lnTo>
                    <a:pt x="164" y="80"/>
                  </a:lnTo>
                  <a:lnTo>
                    <a:pt x="164" y="81"/>
                  </a:lnTo>
                  <a:lnTo>
                    <a:pt x="164" y="82"/>
                  </a:lnTo>
                  <a:lnTo>
                    <a:pt x="164" y="83"/>
                  </a:lnTo>
                  <a:lnTo>
                    <a:pt x="165" y="83"/>
                  </a:lnTo>
                  <a:lnTo>
                    <a:pt x="166" y="83"/>
                  </a:lnTo>
                  <a:lnTo>
                    <a:pt x="167" y="83"/>
                  </a:lnTo>
                  <a:lnTo>
                    <a:pt x="169" y="82"/>
                  </a:lnTo>
                  <a:lnTo>
                    <a:pt x="169" y="83"/>
                  </a:lnTo>
                  <a:lnTo>
                    <a:pt x="170" y="83"/>
                  </a:lnTo>
                  <a:lnTo>
                    <a:pt x="171" y="84"/>
                  </a:lnTo>
                  <a:lnTo>
                    <a:pt x="172" y="84"/>
                  </a:lnTo>
                  <a:lnTo>
                    <a:pt x="173" y="85"/>
                  </a:lnTo>
                  <a:lnTo>
                    <a:pt x="174" y="88"/>
                  </a:lnTo>
                  <a:lnTo>
                    <a:pt x="174" y="89"/>
                  </a:lnTo>
                  <a:lnTo>
                    <a:pt x="173" y="92"/>
                  </a:lnTo>
                  <a:lnTo>
                    <a:pt x="173" y="93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2" y="97"/>
                  </a:lnTo>
                  <a:lnTo>
                    <a:pt x="172" y="98"/>
                  </a:lnTo>
                  <a:lnTo>
                    <a:pt x="171" y="99"/>
                  </a:lnTo>
                  <a:lnTo>
                    <a:pt x="171" y="100"/>
                  </a:lnTo>
                  <a:lnTo>
                    <a:pt x="172" y="102"/>
                  </a:lnTo>
                  <a:lnTo>
                    <a:pt x="172" y="103"/>
                  </a:lnTo>
                  <a:lnTo>
                    <a:pt x="172" y="105"/>
                  </a:lnTo>
                  <a:lnTo>
                    <a:pt x="173" y="106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2" y="108"/>
                  </a:lnTo>
                  <a:lnTo>
                    <a:pt x="172" y="109"/>
                  </a:lnTo>
                  <a:lnTo>
                    <a:pt x="173" y="110"/>
                  </a:lnTo>
                  <a:lnTo>
                    <a:pt x="174" y="110"/>
                  </a:lnTo>
                  <a:lnTo>
                    <a:pt x="174" y="111"/>
                  </a:lnTo>
                  <a:lnTo>
                    <a:pt x="173" y="113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3" y="115"/>
                  </a:lnTo>
                  <a:lnTo>
                    <a:pt x="173" y="116"/>
                  </a:lnTo>
                  <a:lnTo>
                    <a:pt x="172" y="116"/>
                  </a:lnTo>
                  <a:lnTo>
                    <a:pt x="172" y="117"/>
                  </a:lnTo>
                  <a:lnTo>
                    <a:pt x="171" y="117"/>
                  </a:lnTo>
                  <a:lnTo>
                    <a:pt x="170" y="117"/>
                  </a:lnTo>
                  <a:lnTo>
                    <a:pt x="171" y="118"/>
                  </a:lnTo>
                  <a:lnTo>
                    <a:pt x="171" y="119"/>
                  </a:lnTo>
                  <a:lnTo>
                    <a:pt x="172" y="119"/>
                  </a:lnTo>
                  <a:lnTo>
                    <a:pt x="173" y="119"/>
                  </a:lnTo>
                  <a:lnTo>
                    <a:pt x="172" y="121"/>
                  </a:lnTo>
                  <a:lnTo>
                    <a:pt x="172" y="122"/>
                  </a:lnTo>
                  <a:lnTo>
                    <a:pt x="171" y="124"/>
                  </a:lnTo>
                  <a:lnTo>
                    <a:pt x="171" y="125"/>
                  </a:lnTo>
                  <a:lnTo>
                    <a:pt x="172" y="126"/>
                  </a:lnTo>
                  <a:lnTo>
                    <a:pt x="171" y="126"/>
                  </a:lnTo>
                  <a:lnTo>
                    <a:pt x="171" y="127"/>
                  </a:lnTo>
                  <a:lnTo>
                    <a:pt x="167" y="128"/>
                  </a:lnTo>
                  <a:lnTo>
                    <a:pt x="166" y="128"/>
                  </a:lnTo>
                  <a:lnTo>
                    <a:pt x="166" y="130"/>
                  </a:lnTo>
                  <a:lnTo>
                    <a:pt x="167" y="131"/>
                  </a:lnTo>
                  <a:lnTo>
                    <a:pt x="166" y="131"/>
                  </a:lnTo>
                  <a:lnTo>
                    <a:pt x="166" y="133"/>
                  </a:lnTo>
                  <a:lnTo>
                    <a:pt x="165" y="133"/>
                  </a:lnTo>
                  <a:lnTo>
                    <a:pt x="165" y="134"/>
                  </a:lnTo>
                  <a:lnTo>
                    <a:pt x="165" y="135"/>
                  </a:lnTo>
                  <a:lnTo>
                    <a:pt x="164" y="135"/>
                  </a:lnTo>
                  <a:lnTo>
                    <a:pt x="164" y="136"/>
                  </a:lnTo>
                  <a:lnTo>
                    <a:pt x="166" y="139"/>
                  </a:lnTo>
                  <a:lnTo>
                    <a:pt x="166" y="140"/>
                  </a:lnTo>
                  <a:lnTo>
                    <a:pt x="165" y="140"/>
                  </a:lnTo>
                  <a:lnTo>
                    <a:pt x="164" y="140"/>
                  </a:lnTo>
                  <a:lnTo>
                    <a:pt x="164" y="141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63" y="143"/>
                  </a:lnTo>
                  <a:lnTo>
                    <a:pt x="162" y="143"/>
                  </a:lnTo>
                  <a:lnTo>
                    <a:pt x="162" y="144"/>
                  </a:lnTo>
                  <a:lnTo>
                    <a:pt x="161" y="143"/>
                  </a:lnTo>
                  <a:lnTo>
                    <a:pt x="159" y="144"/>
                  </a:lnTo>
                  <a:lnTo>
                    <a:pt x="158" y="144"/>
                  </a:lnTo>
                  <a:lnTo>
                    <a:pt x="158" y="143"/>
                  </a:lnTo>
                  <a:lnTo>
                    <a:pt x="157" y="143"/>
                  </a:lnTo>
                  <a:lnTo>
                    <a:pt x="156" y="143"/>
                  </a:lnTo>
                  <a:lnTo>
                    <a:pt x="155" y="143"/>
                  </a:lnTo>
                  <a:lnTo>
                    <a:pt x="155" y="142"/>
                  </a:lnTo>
                  <a:lnTo>
                    <a:pt x="155" y="141"/>
                  </a:lnTo>
                  <a:lnTo>
                    <a:pt x="156" y="141"/>
                  </a:lnTo>
                  <a:lnTo>
                    <a:pt x="156" y="140"/>
                  </a:lnTo>
                  <a:lnTo>
                    <a:pt x="156" y="139"/>
                  </a:lnTo>
                  <a:lnTo>
                    <a:pt x="155" y="139"/>
                  </a:lnTo>
                  <a:lnTo>
                    <a:pt x="155" y="138"/>
                  </a:lnTo>
                  <a:lnTo>
                    <a:pt x="154" y="136"/>
                  </a:lnTo>
                  <a:lnTo>
                    <a:pt x="154" y="135"/>
                  </a:lnTo>
                  <a:lnTo>
                    <a:pt x="153" y="134"/>
                  </a:lnTo>
                  <a:lnTo>
                    <a:pt x="153" y="133"/>
                  </a:lnTo>
                  <a:lnTo>
                    <a:pt x="151" y="132"/>
                  </a:lnTo>
                  <a:lnTo>
                    <a:pt x="151" y="133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48" y="138"/>
                  </a:lnTo>
                  <a:lnTo>
                    <a:pt x="148" y="139"/>
                  </a:lnTo>
                  <a:lnTo>
                    <a:pt x="147" y="139"/>
                  </a:lnTo>
                  <a:lnTo>
                    <a:pt x="146" y="140"/>
                  </a:lnTo>
                  <a:lnTo>
                    <a:pt x="145" y="140"/>
                  </a:lnTo>
                  <a:lnTo>
                    <a:pt x="145" y="141"/>
                  </a:lnTo>
                  <a:lnTo>
                    <a:pt x="144" y="141"/>
                  </a:lnTo>
                  <a:lnTo>
                    <a:pt x="144" y="142"/>
                  </a:lnTo>
                  <a:lnTo>
                    <a:pt x="142" y="142"/>
                  </a:lnTo>
                  <a:lnTo>
                    <a:pt x="141" y="142"/>
                  </a:lnTo>
                  <a:lnTo>
                    <a:pt x="140" y="142"/>
                  </a:lnTo>
                  <a:lnTo>
                    <a:pt x="134" y="140"/>
                  </a:lnTo>
                  <a:lnTo>
                    <a:pt x="133" y="140"/>
                  </a:lnTo>
                  <a:lnTo>
                    <a:pt x="131" y="140"/>
                  </a:lnTo>
                  <a:lnTo>
                    <a:pt x="130" y="139"/>
                  </a:lnTo>
                  <a:lnTo>
                    <a:pt x="130" y="140"/>
                  </a:lnTo>
                  <a:lnTo>
                    <a:pt x="129" y="140"/>
                  </a:lnTo>
                  <a:lnTo>
                    <a:pt x="129" y="139"/>
                  </a:lnTo>
                  <a:lnTo>
                    <a:pt x="130" y="139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36"/>
                  </a:lnTo>
                  <a:lnTo>
                    <a:pt x="129" y="135"/>
                  </a:lnTo>
                  <a:lnTo>
                    <a:pt x="128" y="135"/>
                  </a:lnTo>
                  <a:lnTo>
                    <a:pt x="128" y="134"/>
                  </a:lnTo>
                  <a:lnTo>
                    <a:pt x="128" y="135"/>
                  </a:lnTo>
                  <a:lnTo>
                    <a:pt x="126" y="135"/>
                  </a:lnTo>
                  <a:lnTo>
                    <a:pt x="126" y="134"/>
                  </a:lnTo>
                  <a:lnTo>
                    <a:pt x="126" y="133"/>
                  </a:lnTo>
                  <a:lnTo>
                    <a:pt x="126" y="132"/>
                  </a:lnTo>
                  <a:lnTo>
                    <a:pt x="125" y="132"/>
                  </a:lnTo>
                  <a:lnTo>
                    <a:pt x="125" y="131"/>
                  </a:lnTo>
                  <a:lnTo>
                    <a:pt x="124" y="130"/>
                  </a:lnTo>
                  <a:lnTo>
                    <a:pt x="124" y="127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0" y="124"/>
                  </a:lnTo>
                  <a:lnTo>
                    <a:pt x="119" y="124"/>
                  </a:lnTo>
                  <a:lnTo>
                    <a:pt x="117" y="124"/>
                  </a:lnTo>
                  <a:lnTo>
                    <a:pt x="116" y="124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4" y="126"/>
                  </a:lnTo>
                  <a:lnTo>
                    <a:pt x="114" y="127"/>
                  </a:lnTo>
                  <a:lnTo>
                    <a:pt x="114" y="126"/>
                  </a:lnTo>
                  <a:lnTo>
                    <a:pt x="113" y="126"/>
                  </a:lnTo>
                  <a:lnTo>
                    <a:pt x="112" y="126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3" y="132"/>
                  </a:lnTo>
                  <a:lnTo>
                    <a:pt x="114" y="132"/>
                  </a:lnTo>
                  <a:lnTo>
                    <a:pt x="114" y="133"/>
                  </a:lnTo>
                  <a:lnTo>
                    <a:pt x="114" y="134"/>
                  </a:lnTo>
                  <a:lnTo>
                    <a:pt x="114" y="135"/>
                  </a:lnTo>
                  <a:lnTo>
                    <a:pt x="114" y="136"/>
                  </a:lnTo>
                  <a:lnTo>
                    <a:pt x="113" y="138"/>
                  </a:lnTo>
                  <a:lnTo>
                    <a:pt x="113" y="139"/>
                  </a:lnTo>
                  <a:lnTo>
                    <a:pt x="101" y="141"/>
                  </a:lnTo>
                  <a:lnTo>
                    <a:pt x="100" y="141"/>
                  </a:lnTo>
                  <a:lnTo>
                    <a:pt x="99" y="141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97" y="140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4" y="140"/>
                  </a:lnTo>
                  <a:lnTo>
                    <a:pt x="92" y="141"/>
                  </a:lnTo>
                  <a:lnTo>
                    <a:pt x="91" y="141"/>
                  </a:lnTo>
                  <a:lnTo>
                    <a:pt x="90" y="141"/>
                  </a:lnTo>
                  <a:lnTo>
                    <a:pt x="90" y="140"/>
                  </a:lnTo>
                  <a:lnTo>
                    <a:pt x="89" y="140"/>
                  </a:lnTo>
                  <a:lnTo>
                    <a:pt x="88" y="139"/>
                  </a:lnTo>
                  <a:lnTo>
                    <a:pt x="87" y="139"/>
                  </a:lnTo>
                  <a:lnTo>
                    <a:pt x="87" y="140"/>
                  </a:lnTo>
                  <a:lnTo>
                    <a:pt x="87" y="141"/>
                  </a:lnTo>
                  <a:lnTo>
                    <a:pt x="87" y="142"/>
                  </a:lnTo>
                  <a:lnTo>
                    <a:pt x="87" y="143"/>
                  </a:lnTo>
                  <a:lnTo>
                    <a:pt x="87" y="144"/>
                  </a:lnTo>
                  <a:lnTo>
                    <a:pt x="88" y="145"/>
                  </a:lnTo>
                  <a:lnTo>
                    <a:pt x="88" y="147"/>
                  </a:lnTo>
                  <a:lnTo>
                    <a:pt x="88" y="148"/>
                  </a:lnTo>
                  <a:lnTo>
                    <a:pt x="88" y="149"/>
                  </a:lnTo>
                  <a:lnTo>
                    <a:pt x="86" y="153"/>
                  </a:lnTo>
                  <a:lnTo>
                    <a:pt x="86" y="155"/>
                  </a:lnTo>
                  <a:lnTo>
                    <a:pt x="87" y="155"/>
                  </a:lnTo>
                  <a:lnTo>
                    <a:pt x="88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6"/>
                  </a:lnTo>
                  <a:lnTo>
                    <a:pt x="92" y="158"/>
                  </a:lnTo>
                  <a:lnTo>
                    <a:pt x="92" y="159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90" y="161"/>
                  </a:lnTo>
                  <a:lnTo>
                    <a:pt x="90" y="164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2" y="165"/>
                  </a:lnTo>
                  <a:lnTo>
                    <a:pt x="94" y="166"/>
                  </a:lnTo>
                  <a:lnTo>
                    <a:pt x="95" y="167"/>
                  </a:lnTo>
                  <a:lnTo>
                    <a:pt x="96" y="167"/>
                  </a:lnTo>
                  <a:lnTo>
                    <a:pt x="97" y="167"/>
                  </a:lnTo>
                  <a:lnTo>
                    <a:pt x="98" y="168"/>
                  </a:lnTo>
                  <a:lnTo>
                    <a:pt x="98" y="169"/>
                  </a:lnTo>
                  <a:lnTo>
                    <a:pt x="97" y="170"/>
                  </a:lnTo>
                  <a:lnTo>
                    <a:pt x="96" y="172"/>
                  </a:lnTo>
                  <a:lnTo>
                    <a:pt x="95" y="175"/>
                  </a:lnTo>
                  <a:lnTo>
                    <a:pt x="95" y="176"/>
                  </a:lnTo>
                  <a:lnTo>
                    <a:pt x="95" y="177"/>
                  </a:lnTo>
                  <a:lnTo>
                    <a:pt x="96" y="177"/>
                  </a:lnTo>
                  <a:lnTo>
                    <a:pt x="97" y="177"/>
                  </a:lnTo>
                  <a:lnTo>
                    <a:pt x="97" y="178"/>
                  </a:lnTo>
                  <a:lnTo>
                    <a:pt x="96" y="180"/>
                  </a:lnTo>
                  <a:lnTo>
                    <a:pt x="95" y="181"/>
                  </a:lnTo>
                  <a:lnTo>
                    <a:pt x="92" y="180"/>
                  </a:lnTo>
                  <a:lnTo>
                    <a:pt x="90" y="180"/>
                  </a:lnTo>
                  <a:lnTo>
                    <a:pt x="89" y="180"/>
                  </a:lnTo>
                  <a:lnTo>
                    <a:pt x="87" y="175"/>
                  </a:lnTo>
                  <a:lnTo>
                    <a:pt x="86" y="174"/>
                  </a:lnTo>
                  <a:lnTo>
                    <a:pt x="84" y="174"/>
                  </a:lnTo>
                  <a:lnTo>
                    <a:pt x="83" y="175"/>
                  </a:lnTo>
                  <a:lnTo>
                    <a:pt x="82" y="176"/>
                  </a:lnTo>
                  <a:lnTo>
                    <a:pt x="81" y="177"/>
                  </a:lnTo>
                  <a:lnTo>
                    <a:pt x="80" y="177"/>
                  </a:lnTo>
                  <a:lnTo>
                    <a:pt x="79" y="177"/>
                  </a:lnTo>
                  <a:lnTo>
                    <a:pt x="78" y="178"/>
                  </a:lnTo>
                  <a:lnTo>
                    <a:pt x="77" y="180"/>
                  </a:lnTo>
                  <a:lnTo>
                    <a:pt x="75" y="181"/>
                  </a:lnTo>
                  <a:lnTo>
                    <a:pt x="73" y="186"/>
                  </a:lnTo>
                  <a:lnTo>
                    <a:pt x="73" y="188"/>
                  </a:lnTo>
                  <a:lnTo>
                    <a:pt x="72" y="186"/>
                  </a:lnTo>
                  <a:lnTo>
                    <a:pt x="71" y="184"/>
                  </a:lnTo>
                  <a:lnTo>
                    <a:pt x="70" y="183"/>
                  </a:lnTo>
                  <a:lnTo>
                    <a:pt x="70" y="182"/>
                  </a:lnTo>
                  <a:lnTo>
                    <a:pt x="70" y="181"/>
                  </a:lnTo>
                  <a:lnTo>
                    <a:pt x="69" y="180"/>
                  </a:lnTo>
                  <a:lnTo>
                    <a:pt x="67" y="178"/>
                  </a:lnTo>
                  <a:lnTo>
                    <a:pt x="64" y="176"/>
                  </a:lnTo>
                  <a:lnTo>
                    <a:pt x="59" y="173"/>
                  </a:lnTo>
                  <a:lnTo>
                    <a:pt x="58" y="172"/>
                  </a:lnTo>
                  <a:lnTo>
                    <a:pt x="59" y="170"/>
                  </a:lnTo>
                  <a:lnTo>
                    <a:pt x="59" y="169"/>
                  </a:lnTo>
                  <a:lnTo>
                    <a:pt x="58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5" y="165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0" y="160"/>
                  </a:lnTo>
                  <a:lnTo>
                    <a:pt x="46" y="157"/>
                  </a:lnTo>
                  <a:lnTo>
                    <a:pt x="45" y="156"/>
                  </a:lnTo>
                  <a:lnTo>
                    <a:pt x="41" y="153"/>
                  </a:lnTo>
                  <a:lnTo>
                    <a:pt x="39" y="152"/>
                  </a:lnTo>
                  <a:lnTo>
                    <a:pt x="37" y="150"/>
                  </a:lnTo>
                  <a:lnTo>
                    <a:pt x="31" y="143"/>
                  </a:lnTo>
                  <a:lnTo>
                    <a:pt x="31" y="142"/>
                  </a:lnTo>
                  <a:lnTo>
                    <a:pt x="31" y="143"/>
                  </a:lnTo>
                  <a:lnTo>
                    <a:pt x="32" y="143"/>
                  </a:lnTo>
                  <a:lnTo>
                    <a:pt x="33" y="144"/>
                  </a:lnTo>
                  <a:lnTo>
                    <a:pt x="34" y="144"/>
                  </a:lnTo>
                  <a:lnTo>
                    <a:pt x="34" y="143"/>
                  </a:lnTo>
                  <a:lnTo>
                    <a:pt x="34" y="144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4"/>
                  </a:lnTo>
                  <a:lnTo>
                    <a:pt x="36" y="145"/>
                  </a:lnTo>
                  <a:lnTo>
                    <a:pt x="37" y="145"/>
                  </a:lnTo>
                  <a:lnTo>
                    <a:pt x="38" y="145"/>
                  </a:lnTo>
                  <a:lnTo>
                    <a:pt x="38" y="147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0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2" y="147"/>
                  </a:lnTo>
                  <a:lnTo>
                    <a:pt x="44" y="147"/>
                  </a:lnTo>
                  <a:lnTo>
                    <a:pt x="45" y="147"/>
                  </a:lnTo>
                  <a:lnTo>
                    <a:pt x="45" y="145"/>
                  </a:lnTo>
                  <a:lnTo>
                    <a:pt x="44" y="145"/>
                  </a:lnTo>
                  <a:lnTo>
                    <a:pt x="44" y="144"/>
                  </a:lnTo>
                  <a:lnTo>
                    <a:pt x="42" y="144"/>
                  </a:lnTo>
                  <a:lnTo>
                    <a:pt x="42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1" y="145"/>
                  </a:lnTo>
                  <a:lnTo>
                    <a:pt x="41" y="144"/>
                  </a:lnTo>
                  <a:lnTo>
                    <a:pt x="40" y="144"/>
                  </a:lnTo>
                  <a:lnTo>
                    <a:pt x="40" y="145"/>
                  </a:lnTo>
                  <a:lnTo>
                    <a:pt x="39" y="145"/>
                  </a:lnTo>
                  <a:lnTo>
                    <a:pt x="39" y="144"/>
                  </a:lnTo>
                  <a:lnTo>
                    <a:pt x="39" y="143"/>
                  </a:lnTo>
                  <a:lnTo>
                    <a:pt x="38" y="143"/>
                  </a:lnTo>
                  <a:lnTo>
                    <a:pt x="37" y="143"/>
                  </a:lnTo>
                  <a:lnTo>
                    <a:pt x="37" y="142"/>
                  </a:lnTo>
                  <a:lnTo>
                    <a:pt x="36" y="141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33" y="142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32" y="142"/>
                  </a:lnTo>
                  <a:lnTo>
                    <a:pt x="31" y="142"/>
                  </a:lnTo>
                  <a:lnTo>
                    <a:pt x="32" y="142"/>
                  </a:lnTo>
                  <a:lnTo>
                    <a:pt x="32" y="141"/>
                  </a:lnTo>
                  <a:lnTo>
                    <a:pt x="31" y="141"/>
                  </a:lnTo>
                  <a:lnTo>
                    <a:pt x="31" y="140"/>
                  </a:lnTo>
                  <a:lnTo>
                    <a:pt x="31" y="141"/>
                  </a:lnTo>
                  <a:lnTo>
                    <a:pt x="31" y="142"/>
                  </a:lnTo>
                  <a:lnTo>
                    <a:pt x="30" y="142"/>
                  </a:lnTo>
                  <a:lnTo>
                    <a:pt x="29" y="141"/>
                  </a:lnTo>
                  <a:lnTo>
                    <a:pt x="29" y="140"/>
                  </a:lnTo>
                  <a:lnTo>
                    <a:pt x="29" y="141"/>
                  </a:lnTo>
                  <a:lnTo>
                    <a:pt x="30" y="141"/>
                  </a:lnTo>
                  <a:lnTo>
                    <a:pt x="30" y="142"/>
                  </a:lnTo>
                  <a:lnTo>
                    <a:pt x="29" y="141"/>
                  </a:lnTo>
                  <a:lnTo>
                    <a:pt x="28" y="140"/>
                  </a:lnTo>
                  <a:lnTo>
                    <a:pt x="28" y="139"/>
                  </a:lnTo>
                  <a:lnTo>
                    <a:pt x="28" y="138"/>
                  </a:lnTo>
                  <a:lnTo>
                    <a:pt x="27" y="135"/>
                  </a:lnTo>
                  <a:lnTo>
                    <a:pt x="24" y="132"/>
                  </a:lnTo>
                  <a:lnTo>
                    <a:pt x="23" y="132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1" y="130"/>
                  </a:lnTo>
                  <a:lnTo>
                    <a:pt x="21" y="128"/>
                  </a:lnTo>
                  <a:lnTo>
                    <a:pt x="21" y="127"/>
                  </a:lnTo>
                  <a:lnTo>
                    <a:pt x="20" y="126"/>
                  </a:lnTo>
                  <a:lnTo>
                    <a:pt x="19" y="126"/>
                  </a:lnTo>
                  <a:lnTo>
                    <a:pt x="19" y="125"/>
                  </a:lnTo>
                  <a:lnTo>
                    <a:pt x="20" y="126"/>
                  </a:lnTo>
                  <a:lnTo>
                    <a:pt x="21" y="126"/>
                  </a:lnTo>
                  <a:lnTo>
                    <a:pt x="22" y="126"/>
                  </a:lnTo>
                  <a:lnTo>
                    <a:pt x="21" y="126"/>
                  </a:lnTo>
                  <a:lnTo>
                    <a:pt x="21" y="127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3" y="126"/>
                  </a:lnTo>
                  <a:lnTo>
                    <a:pt x="24" y="127"/>
                  </a:lnTo>
                  <a:lnTo>
                    <a:pt x="23" y="128"/>
                  </a:lnTo>
                  <a:lnTo>
                    <a:pt x="24" y="128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4" y="125"/>
                  </a:lnTo>
                  <a:lnTo>
                    <a:pt x="23" y="125"/>
                  </a:lnTo>
                  <a:lnTo>
                    <a:pt x="23" y="126"/>
                  </a:lnTo>
                  <a:lnTo>
                    <a:pt x="22" y="125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6"/>
                  </a:lnTo>
                  <a:lnTo>
                    <a:pt x="20" y="125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7" y="119"/>
                  </a:lnTo>
                  <a:lnTo>
                    <a:pt x="17" y="118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4" y="114"/>
                  </a:lnTo>
                  <a:lnTo>
                    <a:pt x="11" y="109"/>
                  </a:lnTo>
                  <a:lnTo>
                    <a:pt x="11" y="108"/>
                  </a:lnTo>
                  <a:lnTo>
                    <a:pt x="10" y="107"/>
                  </a:lnTo>
                  <a:lnTo>
                    <a:pt x="10" y="106"/>
                  </a:lnTo>
                  <a:lnTo>
                    <a:pt x="10" y="107"/>
                  </a:lnTo>
                  <a:lnTo>
                    <a:pt x="11" y="108"/>
                  </a:lnTo>
                  <a:lnTo>
                    <a:pt x="11" y="109"/>
                  </a:lnTo>
                  <a:lnTo>
                    <a:pt x="12" y="109"/>
                  </a:lnTo>
                  <a:lnTo>
                    <a:pt x="13" y="109"/>
                  </a:lnTo>
                  <a:lnTo>
                    <a:pt x="13" y="110"/>
                  </a:lnTo>
                  <a:lnTo>
                    <a:pt x="13" y="111"/>
                  </a:lnTo>
                  <a:lnTo>
                    <a:pt x="14" y="111"/>
                  </a:lnTo>
                  <a:lnTo>
                    <a:pt x="14" y="113"/>
                  </a:lnTo>
                  <a:lnTo>
                    <a:pt x="15" y="114"/>
                  </a:lnTo>
                  <a:lnTo>
                    <a:pt x="16" y="115"/>
                  </a:lnTo>
                  <a:lnTo>
                    <a:pt x="17" y="115"/>
                  </a:lnTo>
                  <a:lnTo>
                    <a:pt x="19" y="119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1" y="118"/>
                  </a:lnTo>
                  <a:lnTo>
                    <a:pt x="21" y="117"/>
                  </a:lnTo>
                  <a:lnTo>
                    <a:pt x="22" y="117"/>
                  </a:lnTo>
                  <a:lnTo>
                    <a:pt x="22" y="118"/>
                  </a:lnTo>
                  <a:lnTo>
                    <a:pt x="22" y="119"/>
                  </a:lnTo>
                  <a:lnTo>
                    <a:pt x="23" y="118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4" y="116"/>
                  </a:lnTo>
                  <a:lnTo>
                    <a:pt x="24" y="115"/>
                  </a:lnTo>
                  <a:lnTo>
                    <a:pt x="24" y="114"/>
                  </a:lnTo>
                  <a:lnTo>
                    <a:pt x="23" y="114"/>
                  </a:lnTo>
                  <a:lnTo>
                    <a:pt x="23" y="115"/>
                  </a:lnTo>
                  <a:lnTo>
                    <a:pt x="22" y="116"/>
                  </a:lnTo>
                  <a:lnTo>
                    <a:pt x="21" y="116"/>
                  </a:lnTo>
                  <a:lnTo>
                    <a:pt x="20" y="116"/>
                  </a:lnTo>
                  <a:lnTo>
                    <a:pt x="19" y="116"/>
                  </a:lnTo>
                  <a:lnTo>
                    <a:pt x="19" y="115"/>
                  </a:lnTo>
                  <a:lnTo>
                    <a:pt x="19" y="114"/>
                  </a:lnTo>
                  <a:lnTo>
                    <a:pt x="17" y="114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9" y="111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21" y="109"/>
                  </a:lnTo>
                  <a:lnTo>
                    <a:pt x="20" y="108"/>
                  </a:lnTo>
                  <a:lnTo>
                    <a:pt x="20" y="109"/>
                  </a:lnTo>
                  <a:lnTo>
                    <a:pt x="20" y="110"/>
                  </a:lnTo>
                  <a:lnTo>
                    <a:pt x="19" y="110"/>
                  </a:lnTo>
                  <a:lnTo>
                    <a:pt x="17" y="110"/>
                  </a:lnTo>
                  <a:lnTo>
                    <a:pt x="17" y="111"/>
                  </a:lnTo>
                  <a:lnTo>
                    <a:pt x="15" y="111"/>
                  </a:lnTo>
                  <a:lnTo>
                    <a:pt x="14" y="110"/>
                  </a:lnTo>
                  <a:lnTo>
                    <a:pt x="15" y="110"/>
                  </a:lnTo>
                  <a:lnTo>
                    <a:pt x="15" y="109"/>
                  </a:lnTo>
                  <a:lnTo>
                    <a:pt x="14" y="109"/>
                  </a:lnTo>
                  <a:lnTo>
                    <a:pt x="13" y="109"/>
                  </a:lnTo>
                  <a:lnTo>
                    <a:pt x="12" y="108"/>
                  </a:lnTo>
                  <a:lnTo>
                    <a:pt x="11" y="108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0" y="103"/>
                  </a:lnTo>
                  <a:lnTo>
                    <a:pt x="11" y="105"/>
                  </a:lnTo>
                  <a:lnTo>
                    <a:pt x="11" y="106"/>
                  </a:lnTo>
                  <a:lnTo>
                    <a:pt x="10" y="106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7" y="98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5" y="97"/>
                  </a:lnTo>
                  <a:lnTo>
                    <a:pt x="5" y="96"/>
                  </a:lnTo>
                  <a:lnTo>
                    <a:pt x="4" y="94"/>
                  </a:lnTo>
                  <a:lnTo>
                    <a:pt x="4" y="93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8" y="92"/>
                  </a:lnTo>
                  <a:lnTo>
                    <a:pt x="10" y="93"/>
                  </a:lnTo>
                  <a:lnTo>
                    <a:pt x="11" y="93"/>
                  </a:lnTo>
                  <a:lnTo>
                    <a:pt x="11" y="94"/>
                  </a:lnTo>
                  <a:lnTo>
                    <a:pt x="10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3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90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5" y="85"/>
                  </a:lnTo>
                  <a:lnTo>
                    <a:pt x="15" y="84"/>
                  </a:lnTo>
                  <a:lnTo>
                    <a:pt x="17" y="82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5"/>
                  </a:lnTo>
                  <a:lnTo>
                    <a:pt x="20" y="75"/>
                  </a:lnTo>
                  <a:lnTo>
                    <a:pt x="20" y="74"/>
                  </a:lnTo>
                  <a:lnTo>
                    <a:pt x="20" y="73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0" y="67"/>
                  </a:lnTo>
                  <a:lnTo>
                    <a:pt x="20" y="61"/>
                  </a:lnTo>
                  <a:lnTo>
                    <a:pt x="19" y="61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3"/>
                  </a:lnTo>
                  <a:lnTo>
                    <a:pt x="23" y="63"/>
                  </a:lnTo>
                  <a:lnTo>
                    <a:pt x="23" y="64"/>
                  </a:lnTo>
                  <a:lnTo>
                    <a:pt x="24" y="65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4" y="65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29" y="65"/>
                  </a:lnTo>
                  <a:lnTo>
                    <a:pt x="30" y="65"/>
                  </a:lnTo>
                  <a:lnTo>
                    <a:pt x="30" y="66"/>
                  </a:lnTo>
                  <a:lnTo>
                    <a:pt x="31" y="65"/>
                  </a:lnTo>
                  <a:lnTo>
                    <a:pt x="32" y="66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3" y="67"/>
                  </a:lnTo>
                  <a:lnTo>
                    <a:pt x="32" y="66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6" y="65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39" y="64"/>
                  </a:lnTo>
                  <a:lnTo>
                    <a:pt x="38" y="63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3" y="58"/>
                  </a:lnTo>
                  <a:lnTo>
                    <a:pt x="22" y="56"/>
                  </a:lnTo>
                  <a:lnTo>
                    <a:pt x="22" y="55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5" y="51"/>
                  </a:lnTo>
                  <a:lnTo>
                    <a:pt x="27" y="51"/>
                  </a:lnTo>
                  <a:lnTo>
                    <a:pt x="27" y="52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7" y="55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29" y="49"/>
                  </a:lnTo>
                  <a:lnTo>
                    <a:pt x="29" y="46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3" y="39"/>
                  </a:lnTo>
                  <a:lnTo>
                    <a:pt x="33" y="40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7" y="41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53" y="40"/>
                  </a:lnTo>
                  <a:lnTo>
                    <a:pt x="62" y="40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80" y="40"/>
                  </a:lnTo>
                  <a:lnTo>
                    <a:pt x="80" y="32"/>
                  </a:lnTo>
                  <a:lnTo>
                    <a:pt x="80" y="24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5"/>
                  </a:lnTo>
                  <a:lnTo>
                    <a:pt x="80" y="5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1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7" y="2"/>
                  </a:lnTo>
                  <a:lnTo>
                    <a:pt x="122" y="2"/>
                  </a:lnTo>
                  <a:lnTo>
                    <a:pt x="123" y="2"/>
                  </a:lnTo>
                  <a:lnTo>
                    <a:pt x="124" y="1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6" y="2"/>
                  </a:lnTo>
                  <a:lnTo>
                    <a:pt x="128" y="1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8" y="4"/>
                  </a:lnTo>
                  <a:lnTo>
                    <a:pt x="138" y="5"/>
                  </a:lnTo>
                  <a:close/>
                  <a:moveTo>
                    <a:pt x="10" y="88"/>
                  </a:moveTo>
                  <a:lnTo>
                    <a:pt x="11" y="89"/>
                  </a:lnTo>
                  <a:lnTo>
                    <a:pt x="11" y="90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1" y="88"/>
                  </a:lnTo>
                  <a:lnTo>
                    <a:pt x="10" y="88"/>
                  </a:lnTo>
                  <a:close/>
                  <a:moveTo>
                    <a:pt x="21" y="46"/>
                  </a:moveTo>
                  <a:lnTo>
                    <a:pt x="22" y="46"/>
                  </a:lnTo>
                  <a:lnTo>
                    <a:pt x="21" y="4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70">
              <a:extLst>
                <a:ext uri="{FF2B5EF4-FFF2-40B4-BE49-F238E27FC236}">
                  <a16:creationId xmlns:a16="http://schemas.microsoft.com/office/drawing/2014/main" id="{8123873E-1E7D-441B-54AA-8204E8353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099" y="1996031"/>
              <a:ext cx="187623" cy="272264"/>
            </a:xfrm>
            <a:custGeom>
              <a:avLst/>
              <a:gdLst>
                <a:gd name="T0" fmla="*/ 97 w 133"/>
                <a:gd name="T1" fmla="*/ 3 h 193"/>
                <a:gd name="T2" fmla="*/ 95 w 133"/>
                <a:gd name="T3" fmla="*/ 12 h 193"/>
                <a:gd name="T4" fmla="*/ 99 w 133"/>
                <a:gd name="T5" fmla="*/ 17 h 193"/>
                <a:gd name="T6" fmla="*/ 105 w 133"/>
                <a:gd name="T7" fmla="*/ 24 h 193"/>
                <a:gd name="T8" fmla="*/ 108 w 133"/>
                <a:gd name="T9" fmla="*/ 30 h 193"/>
                <a:gd name="T10" fmla="*/ 108 w 133"/>
                <a:gd name="T11" fmla="*/ 38 h 193"/>
                <a:gd name="T12" fmla="*/ 107 w 133"/>
                <a:gd name="T13" fmla="*/ 46 h 193"/>
                <a:gd name="T14" fmla="*/ 107 w 133"/>
                <a:gd name="T15" fmla="*/ 48 h 193"/>
                <a:gd name="T16" fmla="*/ 105 w 133"/>
                <a:gd name="T17" fmla="*/ 50 h 193"/>
                <a:gd name="T18" fmla="*/ 109 w 133"/>
                <a:gd name="T19" fmla="*/ 50 h 193"/>
                <a:gd name="T20" fmla="*/ 113 w 133"/>
                <a:gd name="T21" fmla="*/ 56 h 193"/>
                <a:gd name="T22" fmla="*/ 110 w 133"/>
                <a:gd name="T23" fmla="*/ 64 h 193"/>
                <a:gd name="T24" fmla="*/ 109 w 133"/>
                <a:gd name="T25" fmla="*/ 72 h 193"/>
                <a:gd name="T26" fmla="*/ 113 w 133"/>
                <a:gd name="T27" fmla="*/ 80 h 193"/>
                <a:gd name="T28" fmla="*/ 117 w 133"/>
                <a:gd name="T29" fmla="*/ 88 h 193"/>
                <a:gd name="T30" fmla="*/ 115 w 133"/>
                <a:gd name="T31" fmla="*/ 96 h 193"/>
                <a:gd name="T32" fmla="*/ 115 w 133"/>
                <a:gd name="T33" fmla="*/ 106 h 193"/>
                <a:gd name="T34" fmla="*/ 113 w 133"/>
                <a:gd name="T35" fmla="*/ 114 h 193"/>
                <a:gd name="T36" fmla="*/ 115 w 133"/>
                <a:gd name="T37" fmla="*/ 123 h 193"/>
                <a:gd name="T38" fmla="*/ 112 w 133"/>
                <a:gd name="T39" fmla="*/ 130 h 193"/>
                <a:gd name="T40" fmla="*/ 118 w 133"/>
                <a:gd name="T41" fmla="*/ 138 h 193"/>
                <a:gd name="T42" fmla="*/ 121 w 133"/>
                <a:gd name="T43" fmla="*/ 143 h 193"/>
                <a:gd name="T44" fmla="*/ 129 w 133"/>
                <a:gd name="T45" fmla="*/ 151 h 193"/>
                <a:gd name="T46" fmla="*/ 127 w 133"/>
                <a:gd name="T47" fmla="*/ 159 h 193"/>
                <a:gd name="T48" fmla="*/ 105 w 133"/>
                <a:gd name="T49" fmla="*/ 163 h 193"/>
                <a:gd name="T50" fmla="*/ 99 w 133"/>
                <a:gd name="T51" fmla="*/ 167 h 193"/>
                <a:gd name="T52" fmla="*/ 84 w 133"/>
                <a:gd name="T53" fmla="*/ 174 h 193"/>
                <a:gd name="T54" fmla="*/ 77 w 133"/>
                <a:gd name="T55" fmla="*/ 176 h 193"/>
                <a:gd name="T56" fmla="*/ 68 w 133"/>
                <a:gd name="T57" fmla="*/ 180 h 193"/>
                <a:gd name="T58" fmla="*/ 57 w 133"/>
                <a:gd name="T59" fmla="*/ 183 h 193"/>
                <a:gd name="T60" fmla="*/ 49 w 133"/>
                <a:gd name="T61" fmla="*/ 187 h 193"/>
                <a:gd name="T62" fmla="*/ 38 w 133"/>
                <a:gd name="T63" fmla="*/ 193 h 193"/>
                <a:gd name="T64" fmla="*/ 27 w 133"/>
                <a:gd name="T65" fmla="*/ 188 h 193"/>
                <a:gd name="T66" fmla="*/ 7 w 133"/>
                <a:gd name="T67" fmla="*/ 182 h 193"/>
                <a:gd name="T68" fmla="*/ 13 w 133"/>
                <a:gd name="T69" fmla="*/ 181 h 193"/>
                <a:gd name="T70" fmla="*/ 16 w 133"/>
                <a:gd name="T71" fmla="*/ 174 h 193"/>
                <a:gd name="T72" fmla="*/ 10 w 133"/>
                <a:gd name="T73" fmla="*/ 167 h 193"/>
                <a:gd name="T74" fmla="*/ 5 w 133"/>
                <a:gd name="T75" fmla="*/ 157 h 193"/>
                <a:gd name="T76" fmla="*/ 1 w 133"/>
                <a:gd name="T77" fmla="*/ 136 h 193"/>
                <a:gd name="T78" fmla="*/ 7 w 133"/>
                <a:gd name="T79" fmla="*/ 123 h 193"/>
                <a:gd name="T80" fmla="*/ 10 w 133"/>
                <a:gd name="T81" fmla="*/ 107 h 193"/>
                <a:gd name="T82" fmla="*/ 15 w 133"/>
                <a:gd name="T83" fmla="*/ 98 h 193"/>
                <a:gd name="T84" fmla="*/ 20 w 133"/>
                <a:gd name="T85" fmla="*/ 91 h 193"/>
                <a:gd name="T86" fmla="*/ 19 w 133"/>
                <a:gd name="T87" fmla="*/ 67 h 193"/>
                <a:gd name="T88" fmla="*/ 15 w 133"/>
                <a:gd name="T89" fmla="*/ 62 h 193"/>
                <a:gd name="T90" fmla="*/ 17 w 133"/>
                <a:gd name="T91" fmla="*/ 56 h 193"/>
                <a:gd name="T92" fmla="*/ 15 w 133"/>
                <a:gd name="T93" fmla="*/ 48 h 193"/>
                <a:gd name="T94" fmla="*/ 15 w 133"/>
                <a:gd name="T95" fmla="*/ 42 h 193"/>
                <a:gd name="T96" fmla="*/ 13 w 133"/>
                <a:gd name="T97" fmla="*/ 34 h 193"/>
                <a:gd name="T98" fmla="*/ 12 w 133"/>
                <a:gd name="T99" fmla="*/ 25 h 193"/>
                <a:gd name="T100" fmla="*/ 11 w 133"/>
                <a:gd name="T101" fmla="*/ 21 h 193"/>
                <a:gd name="T102" fmla="*/ 11 w 133"/>
                <a:gd name="T103" fmla="*/ 11 h 193"/>
                <a:gd name="T104" fmla="*/ 16 w 133"/>
                <a:gd name="T105" fmla="*/ 5 h 193"/>
                <a:gd name="T106" fmla="*/ 51 w 133"/>
                <a:gd name="T107" fmla="*/ 4 h 193"/>
                <a:gd name="T108" fmla="*/ 70 w 133"/>
                <a:gd name="T109" fmla="*/ 5 h 193"/>
                <a:gd name="T110" fmla="*/ 78 w 133"/>
                <a:gd name="T111" fmla="*/ 7 h 193"/>
                <a:gd name="T112" fmla="*/ 84 w 133"/>
                <a:gd name="T113" fmla="*/ 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3" h="193">
                  <a:moveTo>
                    <a:pt x="92" y="0"/>
                  </a:moveTo>
                  <a:lnTo>
                    <a:pt x="93" y="2"/>
                  </a:lnTo>
                  <a:lnTo>
                    <a:pt x="94" y="2"/>
                  </a:lnTo>
                  <a:lnTo>
                    <a:pt x="94" y="3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3"/>
                  </a:lnTo>
                  <a:lnTo>
                    <a:pt x="97" y="4"/>
                  </a:lnTo>
                  <a:lnTo>
                    <a:pt x="97" y="5"/>
                  </a:lnTo>
                  <a:lnTo>
                    <a:pt x="97" y="6"/>
                  </a:lnTo>
                  <a:lnTo>
                    <a:pt x="96" y="6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5" y="11"/>
                  </a:lnTo>
                  <a:lnTo>
                    <a:pt x="95" y="12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6" y="16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2" y="23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5" y="23"/>
                  </a:lnTo>
                  <a:lnTo>
                    <a:pt x="105" y="24"/>
                  </a:lnTo>
                  <a:lnTo>
                    <a:pt x="107" y="25"/>
                  </a:lnTo>
                  <a:lnTo>
                    <a:pt x="107" y="27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108" y="30"/>
                  </a:lnTo>
                  <a:lnTo>
                    <a:pt x="108" y="32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08" y="34"/>
                  </a:lnTo>
                  <a:lnTo>
                    <a:pt x="108" y="36"/>
                  </a:lnTo>
                  <a:lnTo>
                    <a:pt x="108" y="37"/>
                  </a:lnTo>
                  <a:lnTo>
                    <a:pt x="108" y="38"/>
                  </a:lnTo>
                  <a:lnTo>
                    <a:pt x="108" y="39"/>
                  </a:lnTo>
                  <a:lnTo>
                    <a:pt x="108" y="40"/>
                  </a:lnTo>
                  <a:lnTo>
                    <a:pt x="107" y="42"/>
                  </a:lnTo>
                  <a:lnTo>
                    <a:pt x="107" y="44"/>
                  </a:lnTo>
                  <a:lnTo>
                    <a:pt x="108" y="44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7" y="46"/>
                  </a:lnTo>
                  <a:lnTo>
                    <a:pt x="105" y="45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7" y="47"/>
                  </a:lnTo>
                  <a:lnTo>
                    <a:pt x="108" y="47"/>
                  </a:lnTo>
                  <a:lnTo>
                    <a:pt x="109" y="48"/>
                  </a:lnTo>
                  <a:lnTo>
                    <a:pt x="108" y="48"/>
                  </a:lnTo>
                  <a:lnTo>
                    <a:pt x="107" y="48"/>
                  </a:lnTo>
                  <a:lnTo>
                    <a:pt x="105" y="48"/>
                  </a:lnTo>
                  <a:lnTo>
                    <a:pt x="104" y="48"/>
                  </a:lnTo>
                  <a:lnTo>
                    <a:pt x="104" y="49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5" y="50"/>
                  </a:lnTo>
                  <a:lnTo>
                    <a:pt x="104" y="52"/>
                  </a:lnTo>
                  <a:lnTo>
                    <a:pt x="104" y="53"/>
                  </a:lnTo>
                  <a:lnTo>
                    <a:pt x="105" y="53"/>
                  </a:lnTo>
                  <a:lnTo>
                    <a:pt x="107" y="53"/>
                  </a:lnTo>
                  <a:lnTo>
                    <a:pt x="107" y="52"/>
                  </a:lnTo>
                  <a:lnTo>
                    <a:pt x="108" y="52"/>
                  </a:lnTo>
                  <a:lnTo>
                    <a:pt x="108" y="50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2"/>
                  </a:lnTo>
                  <a:lnTo>
                    <a:pt x="112" y="52"/>
                  </a:lnTo>
                  <a:lnTo>
                    <a:pt x="112" y="53"/>
                  </a:lnTo>
                  <a:lnTo>
                    <a:pt x="111" y="53"/>
                  </a:lnTo>
                  <a:lnTo>
                    <a:pt x="112" y="53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2" y="57"/>
                  </a:lnTo>
                  <a:lnTo>
                    <a:pt x="112" y="58"/>
                  </a:lnTo>
                  <a:lnTo>
                    <a:pt x="112" y="59"/>
                  </a:lnTo>
                  <a:lnTo>
                    <a:pt x="112" y="61"/>
                  </a:lnTo>
                  <a:lnTo>
                    <a:pt x="111" y="61"/>
                  </a:lnTo>
                  <a:lnTo>
                    <a:pt x="111" y="62"/>
                  </a:lnTo>
                  <a:lnTo>
                    <a:pt x="111" y="63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2" y="69"/>
                  </a:lnTo>
                  <a:lnTo>
                    <a:pt x="112" y="70"/>
                  </a:lnTo>
                  <a:lnTo>
                    <a:pt x="111" y="71"/>
                  </a:lnTo>
                  <a:lnTo>
                    <a:pt x="111" y="72"/>
                  </a:lnTo>
                  <a:lnTo>
                    <a:pt x="110" y="72"/>
                  </a:lnTo>
                  <a:lnTo>
                    <a:pt x="109" y="73"/>
                  </a:lnTo>
                  <a:lnTo>
                    <a:pt x="109" y="72"/>
                  </a:lnTo>
                  <a:lnTo>
                    <a:pt x="108" y="72"/>
                  </a:lnTo>
                  <a:lnTo>
                    <a:pt x="108" y="73"/>
                  </a:lnTo>
                  <a:lnTo>
                    <a:pt x="109" y="74"/>
                  </a:lnTo>
                  <a:lnTo>
                    <a:pt x="109" y="75"/>
                  </a:lnTo>
                  <a:lnTo>
                    <a:pt x="110" y="78"/>
                  </a:lnTo>
                  <a:lnTo>
                    <a:pt x="111" y="78"/>
                  </a:lnTo>
                  <a:lnTo>
                    <a:pt x="112" y="79"/>
                  </a:lnTo>
                  <a:lnTo>
                    <a:pt x="113" y="80"/>
                  </a:lnTo>
                  <a:lnTo>
                    <a:pt x="116" y="81"/>
                  </a:lnTo>
                  <a:lnTo>
                    <a:pt x="116" y="82"/>
                  </a:lnTo>
                  <a:lnTo>
                    <a:pt x="117" y="83"/>
                  </a:lnTo>
                  <a:lnTo>
                    <a:pt x="118" y="84"/>
                  </a:lnTo>
                  <a:lnTo>
                    <a:pt x="118" y="86"/>
                  </a:lnTo>
                  <a:lnTo>
                    <a:pt x="118" y="87"/>
                  </a:lnTo>
                  <a:lnTo>
                    <a:pt x="118" y="88"/>
                  </a:lnTo>
                  <a:lnTo>
                    <a:pt x="117" y="88"/>
                  </a:lnTo>
                  <a:lnTo>
                    <a:pt x="116" y="88"/>
                  </a:lnTo>
                  <a:lnTo>
                    <a:pt x="115" y="89"/>
                  </a:lnTo>
                  <a:lnTo>
                    <a:pt x="115" y="90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5" y="94"/>
                  </a:lnTo>
                  <a:lnTo>
                    <a:pt x="115" y="95"/>
                  </a:lnTo>
                  <a:lnTo>
                    <a:pt x="115" y="96"/>
                  </a:lnTo>
                  <a:lnTo>
                    <a:pt x="115" y="97"/>
                  </a:lnTo>
                  <a:lnTo>
                    <a:pt x="116" y="99"/>
                  </a:lnTo>
                  <a:lnTo>
                    <a:pt x="116" y="100"/>
                  </a:lnTo>
                  <a:lnTo>
                    <a:pt x="116" y="103"/>
                  </a:lnTo>
                  <a:lnTo>
                    <a:pt x="116" y="104"/>
                  </a:lnTo>
                  <a:lnTo>
                    <a:pt x="116" y="105"/>
                  </a:lnTo>
                  <a:lnTo>
                    <a:pt x="115" y="105"/>
                  </a:lnTo>
                  <a:lnTo>
                    <a:pt x="115" y="106"/>
                  </a:lnTo>
                  <a:lnTo>
                    <a:pt x="115" y="107"/>
                  </a:lnTo>
                  <a:lnTo>
                    <a:pt x="113" y="107"/>
                  </a:lnTo>
                  <a:lnTo>
                    <a:pt x="112" y="108"/>
                  </a:lnTo>
                  <a:lnTo>
                    <a:pt x="112" y="109"/>
                  </a:lnTo>
                  <a:lnTo>
                    <a:pt x="112" y="111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3" y="114"/>
                  </a:lnTo>
                  <a:lnTo>
                    <a:pt x="115" y="114"/>
                  </a:lnTo>
                  <a:lnTo>
                    <a:pt x="116" y="114"/>
                  </a:lnTo>
                  <a:lnTo>
                    <a:pt x="117" y="116"/>
                  </a:lnTo>
                  <a:lnTo>
                    <a:pt x="116" y="117"/>
                  </a:lnTo>
                  <a:lnTo>
                    <a:pt x="116" y="120"/>
                  </a:lnTo>
                  <a:lnTo>
                    <a:pt x="115" y="121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2" y="126"/>
                  </a:lnTo>
                  <a:lnTo>
                    <a:pt x="112" y="128"/>
                  </a:lnTo>
                  <a:lnTo>
                    <a:pt x="113" y="128"/>
                  </a:lnTo>
                  <a:lnTo>
                    <a:pt x="113" y="129"/>
                  </a:lnTo>
                  <a:lnTo>
                    <a:pt x="112" y="130"/>
                  </a:lnTo>
                  <a:lnTo>
                    <a:pt x="112" y="131"/>
                  </a:lnTo>
                  <a:lnTo>
                    <a:pt x="113" y="131"/>
                  </a:lnTo>
                  <a:lnTo>
                    <a:pt x="115" y="133"/>
                  </a:lnTo>
                  <a:lnTo>
                    <a:pt x="116" y="133"/>
                  </a:lnTo>
                  <a:lnTo>
                    <a:pt x="116" y="134"/>
                  </a:lnTo>
                  <a:lnTo>
                    <a:pt x="116" y="137"/>
                  </a:lnTo>
                  <a:lnTo>
                    <a:pt x="117" y="138"/>
                  </a:lnTo>
                  <a:lnTo>
                    <a:pt x="118" y="138"/>
                  </a:lnTo>
                  <a:lnTo>
                    <a:pt x="119" y="138"/>
                  </a:lnTo>
                  <a:lnTo>
                    <a:pt x="119" y="139"/>
                  </a:lnTo>
                  <a:lnTo>
                    <a:pt x="119" y="140"/>
                  </a:lnTo>
                  <a:lnTo>
                    <a:pt x="118" y="140"/>
                  </a:lnTo>
                  <a:lnTo>
                    <a:pt x="119" y="141"/>
                  </a:lnTo>
                  <a:lnTo>
                    <a:pt x="119" y="142"/>
                  </a:lnTo>
                  <a:lnTo>
                    <a:pt x="120" y="143"/>
                  </a:lnTo>
                  <a:lnTo>
                    <a:pt x="121" y="143"/>
                  </a:lnTo>
                  <a:lnTo>
                    <a:pt x="122" y="145"/>
                  </a:lnTo>
                  <a:lnTo>
                    <a:pt x="124" y="146"/>
                  </a:lnTo>
                  <a:lnTo>
                    <a:pt x="125" y="146"/>
                  </a:lnTo>
                  <a:lnTo>
                    <a:pt x="127" y="146"/>
                  </a:lnTo>
                  <a:lnTo>
                    <a:pt x="127" y="148"/>
                  </a:lnTo>
                  <a:lnTo>
                    <a:pt x="128" y="149"/>
                  </a:lnTo>
                  <a:lnTo>
                    <a:pt x="129" y="150"/>
                  </a:lnTo>
                  <a:lnTo>
                    <a:pt x="129" y="151"/>
                  </a:lnTo>
                  <a:lnTo>
                    <a:pt x="133" y="151"/>
                  </a:lnTo>
                  <a:lnTo>
                    <a:pt x="133" y="153"/>
                  </a:lnTo>
                  <a:lnTo>
                    <a:pt x="132" y="154"/>
                  </a:lnTo>
                  <a:lnTo>
                    <a:pt x="130" y="155"/>
                  </a:lnTo>
                  <a:lnTo>
                    <a:pt x="128" y="156"/>
                  </a:lnTo>
                  <a:lnTo>
                    <a:pt x="128" y="157"/>
                  </a:lnTo>
                  <a:lnTo>
                    <a:pt x="127" y="158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2"/>
                  </a:lnTo>
                  <a:lnTo>
                    <a:pt x="126" y="162"/>
                  </a:lnTo>
                  <a:lnTo>
                    <a:pt x="125" y="163"/>
                  </a:lnTo>
                  <a:lnTo>
                    <a:pt x="119" y="163"/>
                  </a:lnTo>
                  <a:lnTo>
                    <a:pt x="108" y="163"/>
                  </a:lnTo>
                  <a:lnTo>
                    <a:pt x="107" y="163"/>
                  </a:lnTo>
                  <a:lnTo>
                    <a:pt x="105" y="163"/>
                  </a:lnTo>
                  <a:lnTo>
                    <a:pt x="104" y="163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1" y="164"/>
                  </a:lnTo>
                  <a:lnTo>
                    <a:pt x="101" y="165"/>
                  </a:lnTo>
                  <a:lnTo>
                    <a:pt x="100" y="165"/>
                  </a:lnTo>
                  <a:lnTo>
                    <a:pt x="99" y="166"/>
                  </a:lnTo>
                  <a:lnTo>
                    <a:pt x="99" y="167"/>
                  </a:lnTo>
                  <a:lnTo>
                    <a:pt x="96" y="167"/>
                  </a:lnTo>
                  <a:lnTo>
                    <a:pt x="95" y="167"/>
                  </a:lnTo>
                  <a:lnTo>
                    <a:pt x="95" y="168"/>
                  </a:lnTo>
                  <a:lnTo>
                    <a:pt x="94" y="168"/>
                  </a:lnTo>
                  <a:lnTo>
                    <a:pt x="88" y="171"/>
                  </a:lnTo>
                  <a:lnTo>
                    <a:pt x="86" y="171"/>
                  </a:lnTo>
                  <a:lnTo>
                    <a:pt x="84" y="173"/>
                  </a:lnTo>
                  <a:lnTo>
                    <a:pt x="84" y="174"/>
                  </a:lnTo>
                  <a:lnTo>
                    <a:pt x="83" y="174"/>
                  </a:lnTo>
                  <a:lnTo>
                    <a:pt x="82" y="175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9" y="176"/>
                  </a:lnTo>
                  <a:lnTo>
                    <a:pt x="78" y="176"/>
                  </a:lnTo>
                  <a:lnTo>
                    <a:pt x="78" y="175"/>
                  </a:lnTo>
                  <a:lnTo>
                    <a:pt x="77" y="176"/>
                  </a:lnTo>
                  <a:lnTo>
                    <a:pt x="76" y="176"/>
                  </a:lnTo>
                  <a:lnTo>
                    <a:pt x="75" y="179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1" y="180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6" y="180"/>
                  </a:lnTo>
                  <a:lnTo>
                    <a:pt x="62" y="181"/>
                  </a:lnTo>
                  <a:lnTo>
                    <a:pt x="62" y="182"/>
                  </a:lnTo>
                  <a:lnTo>
                    <a:pt x="61" y="182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5" y="183"/>
                  </a:lnTo>
                  <a:lnTo>
                    <a:pt x="54" y="184"/>
                  </a:lnTo>
                  <a:lnTo>
                    <a:pt x="53" y="184"/>
                  </a:lnTo>
                  <a:lnTo>
                    <a:pt x="52" y="184"/>
                  </a:lnTo>
                  <a:lnTo>
                    <a:pt x="51" y="184"/>
                  </a:lnTo>
                  <a:lnTo>
                    <a:pt x="50" y="186"/>
                  </a:lnTo>
                  <a:lnTo>
                    <a:pt x="49" y="186"/>
                  </a:lnTo>
                  <a:lnTo>
                    <a:pt x="49" y="187"/>
                  </a:lnTo>
                  <a:lnTo>
                    <a:pt x="46" y="188"/>
                  </a:lnTo>
                  <a:lnTo>
                    <a:pt x="45" y="189"/>
                  </a:lnTo>
                  <a:lnTo>
                    <a:pt x="45" y="190"/>
                  </a:lnTo>
                  <a:lnTo>
                    <a:pt x="44" y="190"/>
                  </a:lnTo>
                  <a:lnTo>
                    <a:pt x="42" y="190"/>
                  </a:lnTo>
                  <a:lnTo>
                    <a:pt x="40" y="191"/>
                  </a:lnTo>
                  <a:lnTo>
                    <a:pt x="38" y="192"/>
                  </a:lnTo>
                  <a:lnTo>
                    <a:pt x="38" y="193"/>
                  </a:lnTo>
                  <a:lnTo>
                    <a:pt x="36" y="193"/>
                  </a:lnTo>
                  <a:lnTo>
                    <a:pt x="35" y="193"/>
                  </a:lnTo>
                  <a:lnTo>
                    <a:pt x="34" y="193"/>
                  </a:lnTo>
                  <a:lnTo>
                    <a:pt x="34" y="192"/>
                  </a:lnTo>
                  <a:lnTo>
                    <a:pt x="33" y="192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7" y="188"/>
                  </a:lnTo>
                  <a:lnTo>
                    <a:pt x="21" y="188"/>
                  </a:lnTo>
                  <a:lnTo>
                    <a:pt x="17" y="186"/>
                  </a:lnTo>
                  <a:lnTo>
                    <a:pt x="13" y="186"/>
                  </a:lnTo>
                  <a:lnTo>
                    <a:pt x="9" y="184"/>
                  </a:lnTo>
                  <a:lnTo>
                    <a:pt x="4" y="183"/>
                  </a:lnTo>
                  <a:lnTo>
                    <a:pt x="4" y="182"/>
                  </a:lnTo>
                  <a:lnTo>
                    <a:pt x="5" y="182"/>
                  </a:lnTo>
                  <a:lnTo>
                    <a:pt x="7" y="182"/>
                  </a:lnTo>
                  <a:lnTo>
                    <a:pt x="8" y="182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3"/>
                  </a:lnTo>
                  <a:lnTo>
                    <a:pt x="10" y="182"/>
                  </a:lnTo>
                  <a:lnTo>
                    <a:pt x="11" y="182"/>
                  </a:lnTo>
                  <a:lnTo>
                    <a:pt x="12" y="181"/>
                  </a:lnTo>
                  <a:lnTo>
                    <a:pt x="13" y="181"/>
                  </a:lnTo>
                  <a:lnTo>
                    <a:pt x="15" y="181"/>
                  </a:lnTo>
                  <a:lnTo>
                    <a:pt x="15" y="180"/>
                  </a:lnTo>
                  <a:lnTo>
                    <a:pt x="15" y="179"/>
                  </a:lnTo>
                  <a:lnTo>
                    <a:pt x="13" y="178"/>
                  </a:lnTo>
                  <a:lnTo>
                    <a:pt x="13" y="175"/>
                  </a:lnTo>
                  <a:lnTo>
                    <a:pt x="15" y="175"/>
                  </a:lnTo>
                  <a:lnTo>
                    <a:pt x="16" y="175"/>
                  </a:lnTo>
                  <a:lnTo>
                    <a:pt x="16" y="174"/>
                  </a:lnTo>
                  <a:lnTo>
                    <a:pt x="15" y="172"/>
                  </a:lnTo>
                  <a:lnTo>
                    <a:pt x="15" y="170"/>
                  </a:lnTo>
                  <a:lnTo>
                    <a:pt x="15" y="168"/>
                  </a:lnTo>
                  <a:lnTo>
                    <a:pt x="13" y="168"/>
                  </a:lnTo>
                  <a:lnTo>
                    <a:pt x="13" y="167"/>
                  </a:lnTo>
                  <a:lnTo>
                    <a:pt x="11" y="166"/>
                  </a:lnTo>
                  <a:lnTo>
                    <a:pt x="11" y="167"/>
                  </a:lnTo>
                  <a:lnTo>
                    <a:pt x="10" y="167"/>
                  </a:lnTo>
                  <a:lnTo>
                    <a:pt x="9" y="167"/>
                  </a:lnTo>
                  <a:lnTo>
                    <a:pt x="9" y="166"/>
                  </a:lnTo>
                  <a:lnTo>
                    <a:pt x="9" y="165"/>
                  </a:lnTo>
                  <a:lnTo>
                    <a:pt x="7" y="165"/>
                  </a:lnTo>
                  <a:lnTo>
                    <a:pt x="7" y="162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5" y="157"/>
                  </a:lnTo>
                  <a:lnTo>
                    <a:pt x="5" y="156"/>
                  </a:lnTo>
                  <a:lnTo>
                    <a:pt x="4" y="151"/>
                  </a:lnTo>
                  <a:lnTo>
                    <a:pt x="3" y="149"/>
                  </a:lnTo>
                  <a:lnTo>
                    <a:pt x="2" y="148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0" y="132"/>
                  </a:lnTo>
                  <a:lnTo>
                    <a:pt x="1" y="131"/>
                  </a:lnTo>
                  <a:lnTo>
                    <a:pt x="1" y="130"/>
                  </a:lnTo>
                  <a:lnTo>
                    <a:pt x="4" y="124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7" y="122"/>
                  </a:lnTo>
                  <a:lnTo>
                    <a:pt x="8" y="120"/>
                  </a:lnTo>
                  <a:lnTo>
                    <a:pt x="9" y="120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5" y="97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7" y="96"/>
                  </a:lnTo>
                  <a:lnTo>
                    <a:pt x="19" y="95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20" y="91"/>
                  </a:lnTo>
                  <a:lnTo>
                    <a:pt x="20" y="90"/>
                  </a:lnTo>
                  <a:lnTo>
                    <a:pt x="23" y="90"/>
                  </a:lnTo>
                  <a:lnTo>
                    <a:pt x="23" y="89"/>
                  </a:lnTo>
                  <a:lnTo>
                    <a:pt x="21" y="81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25" y="5"/>
                  </a:lnTo>
                  <a:lnTo>
                    <a:pt x="32" y="5"/>
                  </a:lnTo>
                  <a:lnTo>
                    <a:pt x="38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4" y="4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0" y="6"/>
                  </a:lnTo>
                  <a:lnTo>
                    <a:pt x="71" y="6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6" y="5"/>
                  </a:lnTo>
                  <a:lnTo>
                    <a:pt x="77" y="5"/>
                  </a:lnTo>
                  <a:lnTo>
                    <a:pt x="77" y="6"/>
                  </a:lnTo>
                  <a:lnTo>
                    <a:pt x="78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83" y="4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5" y="2"/>
                  </a:lnTo>
                  <a:lnTo>
                    <a:pt x="86" y="3"/>
                  </a:lnTo>
                  <a:lnTo>
                    <a:pt x="87" y="2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27">
              <a:extLst>
                <a:ext uri="{FF2B5EF4-FFF2-40B4-BE49-F238E27FC236}">
                  <a16:creationId xmlns:a16="http://schemas.microsoft.com/office/drawing/2014/main" id="{A1E884A3-604E-D6CD-EC6B-F7FFD646B2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9891" y="2046816"/>
              <a:ext cx="126962" cy="131195"/>
            </a:xfrm>
            <a:custGeom>
              <a:avLst/>
              <a:gdLst>
                <a:gd name="T0" fmla="*/ 89 w 90"/>
                <a:gd name="T1" fmla="*/ 54 h 93"/>
                <a:gd name="T2" fmla="*/ 83 w 90"/>
                <a:gd name="T3" fmla="*/ 56 h 93"/>
                <a:gd name="T4" fmla="*/ 79 w 90"/>
                <a:gd name="T5" fmla="*/ 67 h 93"/>
                <a:gd name="T6" fmla="*/ 69 w 90"/>
                <a:gd name="T7" fmla="*/ 76 h 93"/>
                <a:gd name="T8" fmla="*/ 58 w 90"/>
                <a:gd name="T9" fmla="*/ 85 h 93"/>
                <a:gd name="T10" fmla="*/ 57 w 90"/>
                <a:gd name="T11" fmla="*/ 90 h 93"/>
                <a:gd name="T12" fmla="*/ 51 w 90"/>
                <a:gd name="T13" fmla="*/ 90 h 93"/>
                <a:gd name="T14" fmla="*/ 43 w 90"/>
                <a:gd name="T15" fmla="*/ 85 h 93"/>
                <a:gd name="T16" fmla="*/ 27 w 90"/>
                <a:gd name="T17" fmla="*/ 78 h 93"/>
                <a:gd name="T18" fmla="*/ 25 w 90"/>
                <a:gd name="T19" fmla="*/ 75 h 93"/>
                <a:gd name="T20" fmla="*/ 31 w 90"/>
                <a:gd name="T21" fmla="*/ 73 h 93"/>
                <a:gd name="T22" fmla="*/ 32 w 90"/>
                <a:gd name="T23" fmla="*/ 72 h 93"/>
                <a:gd name="T24" fmla="*/ 27 w 90"/>
                <a:gd name="T25" fmla="*/ 73 h 93"/>
                <a:gd name="T26" fmla="*/ 24 w 90"/>
                <a:gd name="T27" fmla="*/ 70 h 93"/>
                <a:gd name="T28" fmla="*/ 25 w 90"/>
                <a:gd name="T29" fmla="*/ 67 h 93"/>
                <a:gd name="T30" fmla="*/ 17 w 90"/>
                <a:gd name="T31" fmla="*/ 69 h 93"/>
                <a:gd name="T32" fmla="*/ 14 w 90"/>
                <a:gd name="T33" fmla="*/ 65 h 93"/>
                <a:gd name="T34" fmla="*/ 12 w 90"/>
                <a:gd name="T35" fmla="*/ 62 h 93"/>
                <a:gd name="T36" fmla="*/ 11 w 90"/>
                <a:gd name="T37" fmla="*/ 58 h 93"/>
                <a:gd name="T38" fmla="*/ 10 w 90"/>
                <a:gd name="T39" fmla="*/ 54 h 93"/>
                <a:gd name="T40" fmla="*/ 9 w 90"/>
                <a:gd name="T41" fmla="*/ 53 h 93"/>
                <a:gd name="T42" fmla="*/ 3 w 90"/>
                <a:gd name="T43" fmla="*/ 52 h 93"/>
                <a:gd name="T44" fmla="*/ 0 w 90"/>
                <a:gd name="T45" fmla="*/ 47 h 93"/>
                <a:gd name="T46" fmla="*/ 3 w 90"/>
                <a:gd name="T47" fmla="*/ 45 h 93"/>
                <a:gd name="T48" fmla="*/ 7 w 90"/>
                <a:gd name="T49" fmla="*/ 47 h 93"/>
                <a:gd name="T50" fmla="*/ 8 w 90"/>
                <a:gd name="T51" fmla="*/ 43 h 93"/>
                <a:gd name="T52" fmla="*/ 12 w 90"/>
                <a:gd name="T53" fmla="*/ 39 h 93"/>
                <a:gd name="T54" fmla="*/ 8 w 90"/>
                <a:gd name="T55" fmla="*/ 42 h 93"/>
                <a:gd name="T56" fmla="*/ 7 w 90"/>
                <a:gd name="T57" fmla="*/ 40 h 93"/>
                <a:gd name="T58" fmla="*/ 5 w 90"/>
                <a:gd name="T59" fmla="*/ 40 h 93"/>
                <a:gd name="T60" fmla="*/ 3 w 90"/>
                <a:gd name="T61" fmla="*/ 44 h 93"/>
                <a:gd name="T62" fmla="*/ 2 w 90"/>
                <a:gd name="T63" fmla="*/ 38 h 93"/>
                <a:gd name="T64" fmla="*/ 8 w 90"/>
                <a:gd name="T65" fmla="*/ 34 h 93"/>
                <a:gd name="T66" fmla="*/ 5 w 90"/>
                <a:gd name="T67" fmla="*/ 33 h 93"/>
                <a:gd name="T68" fmla="*/ 2 w 90"/>
                <a:gd name="T69" fmla="*/ 31 h 93"/>
                <a:gd name="T70" fmla="*/ 0 w 90"/>
                <a:gd name="T71" fmla="*/ 29 h 93"/>
                <a:gd name="T72" fmla="*/ 6 w 90"/>
                <a:gd name="T73" fmla="*/ 28 h 93"/>
                <a:gd name="T74" fmla="*/ 10 w 90"/>
                <a:gd name="T75" fmla="*/ 23 h 93"/>
                <a:gd name="T76" fmla="*/ 14 w 90"/>
                <a:gd name="T77" fmla="*/ 21 h 93"/>
                <a:gd name="T78" fmla="*/ 17 w 90"/>
                <a:gd name="T79" fmla="*/ 17 h 93"/>
                <a:gd name="T80" fmla="*/ 22 w 90"/>
                <a:gd name="T81" fmla="*/ 9 h 93"/>
                <a:gd name="T82" fmla="*/ 26 w 90"/>
                <a:gd name="T83" fmla="*/ 2 h 93"/>
                <a:gd name="T84" fmla="*/ 41 w 90"/>
                <a:gd name="T85" fmla="*/ 2 h 93"/>
                <a:gd name="T86" fmla="*/ 62 w 90"/>
                <a:gd name="T87" fmla="*/ 0 h 93"/>
                <a:gd name="T88" fmla="*/ 68 w 90"/>
                <a:gd name="T89" fmla="*/ 8 h 93"/>
                <a:gd name="T90" fmla="*/ 72 w 90"/>
                <a:gd name="T91" fmla="*/ 12 h 93"/>
                <a:gd name="T92" fmla="*/ 74 w 90"/>
                <a:gd name="T93" fmla="*/ 18 h 93"/>
                <a:gd name="T94" fmla="*/ 78 w 90"/>
                <a:gd name="T95" fmla="*/ 21 h 93"/>
                <a:gd name="T96" fmla="*/ 76 w 90"/>
                <a:gd name="T97" fmla="*/ 27 h 93"/>
                <a:gd name="T98" fmla="*/ 81 w 90"/>
                <a:gd name="T99" fmla="*/ 31 h 93"/>
                <a:gd name="T100" fmla="*/ 83 w 90"/>
                <a:gd name="T101" fmla="*/ 38 h 93"/>
                <a:gd name="T102" fmla="*/ 81 w 90"/>
                <a:gd name="T103" fmla="*/ 43 h 93"/>
                <a:gd name="T104" fmla="*/ 76 w 90"/>
                <a:gd name="T105" fmla="*/ 51 h 93"/>
                <a:gd name="T106" fmla="*/ 81 w 90"/>
                <a:gd name="T107" fmla="*/ 51 h 93"/>
                <a:gd name="T108" fmla="*/ 87 w 90"/>
                <a:gd name="T109" fmla="*/ 45 h 93"/>
                <a:gd name="T110" fmla="*/ 24 w 90"/>
                <a:gd name="T111" fmla="*/ 76 h 93"/>
                <a:gd name="T112" fmla="*/ 22 w 90"/>
                <a:gd name="T113" fmla="*/ 78 h 93"/>
                <a:gd name="T114" fmla="*/ 17 w 90"/>
                <a:gd name="T115" fmla="*/ 75 h 93"/>
                <a:gd name="T116" fmla="*/ 14 w 90"/>
                <a:gd name="T117" fmla="*/ 71 h 93"/>
                <a:gd name="T118" fmla="*/ 23 w 90"/>
                <a:gd name="T119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" h="93">
                  <a:moveTo>
                    <a:pt x="90" y="45"/>
                  </a:moveTo>
                  <a:lnTo>
                    <a:pt x="90" y="46"/>
                  </a:lnTo>
                  <a:lnTo>
                    <a:pt x="90" y="51"/>
                  </a:lnTo>
                  <a:lnTo>
                    <a:pt x="89" y="52"/>
                  </a:lnTo>
                  <a:lnTo>
                    <a:pt x="89" y="53"/>
                  </a:lnTo>
                  <a:lnTo>
                    <a:pt x="89" y="54"/>
                  </a:lnTo>
                  <a:lnTo>
                    <a:pt x="89" y="55"/>
                  </a:lnTo>
                  <a:lnTo>
                    <a:pt x="87" y="55"/>
                  </a:lnTo>
                  <a:lnTo>
                    <a:pt x="86" y="55"/>
                  </a:lnTo>
                  <a:lnTo>
                    <a:pt x="84" y="55"/>
                  </a:lnTo>
                  <a:lnTo>
                    <a:pt x="83" y="55"/>
                  </a:lnTo>
                  <a:lnTo>
                    <a:pt x="83" y="56"/>
                  </a:lnTo>
                  <a:lnTo>
                    <a:pt x="82" y="56"/>
                  </a:lnTo>
                  <a:lnTo>
                    <a:pt x="82" y="58"/>
                  </a:lnTo>
                  <a:lnTo>
                    <a:pt x="81" y="59"/>
                  </a:lnTo>
                  <a:lnTo>
                    <a:pt x="81" y="60"/>
                  </a:lnTo>
                  <a:lnTo>
                    <a:pt x="81" y="67"/>
                  </a:lnTo>
                  <a:lnTo>
                    <a:pt x="79" y="67"/>
                  </a:lnTo>
                  <a:lnTo>
                    <a:pt x="78" y="68"/>
                  </a:lnTo>
                  <a:lnTo>
                    <a:pt x="77" y="69"/>
                  </a:lnTo>
                  <a:lnTo>
                    <a:pt x="73" y="73"/>
                  </a:lnTo>
                  <a:lnTo>
                    <a:pt x="72" y="75"/>
                  </a:lnTo>
                  <a:lnTo>
                    <a:pt x="70" y="75"/>
                  </a:lnTo>
                  <a:lnTo>
                    <a:pt x="69" y="76"/>
                  </a:lnTo>
                  <a:lnTo>
                    <a:pt x="65" y="79"/>
                  </a:lnTo>
                  <a:lnTo>
                    <a:pt x="62" y="81"/>
                  </a:lnTo>
                  <a:lnTo>
                    <a:pt x="62" y="83"/>
                  </a:lnTo>
                  <a:lnTo>
                    <a:pt x="60" y="84"/>
                  </a:lnTo>
                  <a:lnTo>
                    <a:pt x="59" y="84"/>
                  </a:lnTo>
                  <a:lnTo>
                    <a:pt x="58" y="85"/>
                  </a:lnTo>
                  <a:lnTo>
                    <a:pt x="58" y="86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1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50" y="90"/>
                  </a:lnTo>
                  <a:lnTo>
                    <a:pt x="50" y="89"/>
                  </a:lnTo>
                  <a:lnTo>
                    <a:pt x="48" y="88"/>
                  </a:lnTo>
                  <a:lnTo>
                    <a:pt x="43" y="85"/>
                  </a:lnTo>
                  <a:lnTo>
                    <a:pt x="36" y="83"/>
                  </a:lnTo>
                  <a:lnTo>
                    <a:pt x="30" y="80"/>
                  </a:lnTo>
                  <a:lnTo>
                    <a:pt x="24" y="78"/>
                  </a:lnTo>
                  <a:lnTo>
                    <a:pt x="25" y="77"/>
                  </a:lnTo>
                  <a:lnTo>
                    <a:pt x="26" y="77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5" y="77"/>
                  </a:lnTo>
                  <a:lnTo>
                    <a:pt x="24" y="77"/>
                  </a:lnTo>
                  <a:lnTo>
                    <a:pt x="24" y="76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7" y="73"/>
                  </a:lnTo>
                  <a:lnTo>
                    <a:pt x="28" y="73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3" y="72"/>
                  </a:lnTo>
                  <a:lnTo>
                    <a:pt x="33" y="71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7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4" y="70"/>
                  </a:lnTo>
                  <a:lnTo>
                    <a:pt x="24" y="71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4" y="68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8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4" y="62"/>
                  </a:lnTo>
                  <a:lnTo>
                    <a:pt x="15" y="62"/>
                  </a:lnTo>
                  <a:lnTo>
                    <a:pt x="14" y="62"/>
                  </a:lnTo>
                  <a:lnTo>
                    <a:pt x="12" y="61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3" y="51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69" y="10"/>
                  </a:lnTo>
                  <a:lnTo>
                    <a:pt x="70" y="10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78" y="22"/>
                  </a:lnTo>
                  <a:lnTo>
                    <a:pt x="78" y="23"/>
                  </a:lnTo>
                  <a:lnTo>
                    <a:pt x="77" y="23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79" y="27"/>
                  </a:lnTo>
                  <a:lnTo>
                    <a:pt x="81" y="28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1" y="34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3" y="38"/>
                  </a:lnTo>
                  <a:lnTo>
                    <a:pt x="84" y="39"/>
                  </a:lnTo>
                  <a:lnTo>
                    <a:pt x="84" y="40"/>
                  </a:lnTo>
                  <a:lnTo>
                    <a:pt x="83" y="40"/>
                  </a:lnTo>
                  <a:lnTo>
                    <a:pt x="82" y="42"/>
                  </a:lnTo>
                  <a:lnTo>
                    <a:pt x="81" y="42"/>
                  </a:lnTo>
                  <a:lnTo>
                    <a:pt x="81" y="43"/>
                  </a:lnTo>
                  <a:lnTo>
                    <a:pt x="79" y="44"/>
                  </a:lnTo>
                  <a:lnTo>
                    <a:pt x="79" y="45"/>
                  </a:lnTo>
                  <a:lnTo>
                    <a:pt x="78" y="47"/>
                  </a:lnTo>
                  <a:lnTo>
                    <a:pt x="78" y="48"/>
                  </a:lnTo>
                  <a:lnTo>
                    <a:pt x="77" y="50"/>
                  </a:lnTo>
                  <a:lnTo>
                    <a:pt x="76" y="51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8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1" y="51"/>
                  </a:lnTo>
                  <a:lnTo>
                    <a:pt x="82" y="51"/>
                  </a:lnTo>
                  <a:lnTo>
                    <a:pt x="83" y="50"/>
                  </a:lnTo>
                  <a:lnTo>
                    <a:pt x="85" y="47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90" y="45"/>
                  </a:lnTo>
                  <a:close/>
                  <a:moveTo>
                    <a:pt x="24" y="72"/>
                  </a:moveTo>
                  <a:lnTo>
                    <a:pt x="24" y="73"/>
                  </a:lnTo>
                  <a:lnTo>
                    <a:pt x="24" y="75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3" y="77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3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2" y="77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9" y="76"/>
                  </a:lnTo>
                  <a:lnTo>
                    <a:pt x="17" y="75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7" y="71"/>
                  </a:lnTo>
                  <a:lnTo>
                    <a:pt x="18" y="71"/>
                  </a:lnTo>
                  <a:lnTo>
                    <a:pt x="20" y="70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3" y="71"/>
                  </a:lnTo>
                  <a:lnTo>
                    <a:pt x="24" y="7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28">
              <a:extLst>
                <a:ext uri="{FF2B5EF4-FFF2-40B4-BE49-F238E27FC236}">
                  <a16:creationId xmlns:a16="http://schemas.microsoft.com/office/drawing/2014/main" id="{6A2462F4-494A-4B4A-4BBE-135846674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125" y="1931139"/>
              <a:ext cx="311764" cy="234175"/>
            </a:xfrm>
            <a:custGeom>
              <a:avLst/>
              <a:gdLst>
                <a:gd name="T0" fmla="*/ 55 w 221"/>
                <a:gd name="T1" fmla="*/ 104 h 166"/>
                <a:gd name="T2" fmla="*/ 52 w 221"/>
                <a:gd name="T3" fmla="*/ 101 h 166"/>
                <a:gd name="T4" fmla="*/ 46 w 221"/>
                <a:gd name="T5" fmla="*/ 95 h 166"/>
                <a:gd name="T6" fmla="*/ 44 w 221"/>
                <a:gd name="T7" fmla="*/ 90 h 166"/>
                <a:gd name="T8" fmla="*/ 39 w 221"/>
                <a:gd name="T9" fmla="*/ 86 h 166"/>
                <a:gd name="T10" fmla="*/ 35 w 221"/>
                <a:gd name="T11" fmla="*/ 83 h 166"/>
                <a:gd name="T12" fmla="*/ 31 w 221"/>
                <a:gd name="T13" fmla="*/ 77 h 166"/>
                <a:gd name="T14" fmla="*/ 26 w 221"/>
                <a:gd name="T15" fmla="*/ 78 h 166"/>
                <a:gd name="T16" fmla="*/ 19 w 221"/>
                <a:gd name="T17" fmla="*/ 73 h 166"/>
                <a:gd name="T18" fmla="*/ 12 w 221"/>
                <a:gd name="T19" fmla="*/ 65 h 166"/>
                <a:gd name="T20" fmla="*/ 17 w 221"/>
                <a:gd name="T21" fmla="*/ 54 h 166"/>
                <a:gd name="T22" fmla="*/ 12 w 221"/>
                <a:gd name="T23" fmla="*/ 57 h 166"/>
                <a:gd name="T24" fmla="*/ 8 w 221"/>
                <a:gd name="T25" fmla="*/ 55 h 166"/>
                <a:gd name="T26" fmla="*/ 9 w 221"/>
                <a:gd name="T27" fmla="*/ 51 h 166"/>
                <a:gd name="T28" fmla="*/ 4 w 221"/>
                <a:gd name="T29" fmla="*/ 54 h 166"/>
                <a:gd name="T30" fmla="*/ 3 w 221"/>
                <a:gd name="T31" fmla="*/ 51 h 166"/>
                <a:gd name="T32" fmla="*/ 22 w 221"/>
                <a:gd name="T33" fmla="*/ 31 h 166"/>
                <a:gd name="T34" fmla="*/ 36 w 221"/>
                <a:gd name="T35" fmla="*/ 28 h 166"/>
                <a:gd name="T36" fmla="*/ 36 w 221"/>
                <a:gd name="T37" fmla="*/ 17 h 166"/>
                <a:gd name="T38" fmla="*/ 42 w 221"/>
                <a:gd name="T39" fmla="*/ 11 h 166"/>
                <a:gd name="T40" fmla="*/ 53 w 221"/>
                <a:gd name="T41" fmla="*/ 0 h 166"/>
                <a:gd name="T42" fmla="*/ 63 w 221"/>
                <a:gd name="T43" fmla="*/ 4 h 166"/>
                <a:gd name="T44" fmla="*/ 77 w 221"/>
                <a:gd name="T45" fmla="*/ 9 h 166"/>
                <a:gd name="T46" fmla="*/ 100 w 221"/>
                <a:gd name="T47" fmla="*/ 9 h 166"/>
                <a:gd name="T48" fmla="*/ 107 w 221"/>
                <a:gd name="T49" fmla="*/ 16 h 166"/>
                <a:gd name="T50" fmla="*/ 120 w 221"/>
                <a:gd name="T51" fmla="*/ 16 h 166"/>
                <a:gd name="T52" fmla="*/ 130 w 221"/>
                <a:gd name="T53" fmla="*/ 24 h 166"/>
                <a:gd name="T54" fmla="*/ 138 w 221"/>
                <a:gd name="T55" fmla="*/ 16 h 166"/>
                <a:gd name="T56" fmla="*/ 150 w 221"/>
                <a:gd name="T57" fmla="*/ 16 h 166"/>
                <a:gd name="T58" fmla="*/ 161 w 221"/>
                <a:gd name="T59" fmla="*/ 18 h 166"/>
                <a:gd name="T60" fmla="*/ 171 w 221"/>
                <a:gd name="T61" fmla="*/ 8 h 166"/>
                <a:gd name="T62" fmla="*/ 181 w 221"/>
                <a:gd name="T63" fmla="*/ 11 h 166"/>
                <a:gd name="T64" fmla="*/ 187 w 221"/>
                <a:gd name="T65" fmla="*/ 23 h 166"/>
                <a:gd name="T66" fmla="*/ 196 w 221"/>
                <a:gd name="T67" fmla="*/ 38 h 166"/>
                <a:gd name="T68" fmla="*/ 196 w 221"/>
                <a:gd name="T69" fmla="*/ 42 h 166"/>
                <a:gd name="T70" fmla="*/ 194 w 221"/>
                <a:gd name="T71" fmla="*/ 52 h 166"/>
                <a:gd name="T72" fmla="*/ 202 w 221"/>
                <a:gd name="T73" fmla="*/ 55 h 166"/>
                <a:gd name="T74" fmla="*/ 211 w 221"/>
                <a:gd name="T75" fmla="*/ 71 h 166"/>
                <a:gd name="T76" fmla="*/ 207 w 221"/>
                <a:gd name="T77" fmla="*/ 82 h 166"/>
                <a:gd name="T78" fmla="*/ 211 w 221"/>
                <a:gd name="T79" fmla="*/ 100 h 166"/>
                <a:gd name="T80" fmla="*/ 217 w 221"/>
                <a:gd name="T81" fmla="*/ 110 h 166"/>
                <a:gd name="T82" fmla="*/ 219 w 221"/>
                <a:gd name="T83" fmla="*/ 121 h 166"/>
                <a:gd name="T84" fmla="*/ 217 w 221"/>
                <a:gd name="T85" fmla="*/ 127 h 166"/>
                <a:gd name="T86" fmla="*/ 205 w 221"/>
                <a:gd name="T87" fmla="*/ 127 h 166"/>
                <a:gd name="T88" fmla="*/ 212 w 221"/>
                <a:gd name="T89" fmla="*/ 140 h 166"/>
                <a:gd name="T90" fmla="*/ 207 w 221"/>
                <a:gd name="T91" fmla="*/ 151 h 166"/>
                <a:gd name="T92" fmla="*/ 195 w 221"/>
                <a:gd name="T93" fmla="*/ 154 h 166"/>
                <a:gd name="T94" fmla="*/ 186 w 221"/>
                <a:gd name="T95" fmla="*/ 160 h 166"/>
                <a:gd name="T96" fmla="*/ 177 w 221"/>
                <a:gd name="T97" fmla="*/ 165 h 166"/>
                <a:gd name="T98" fmla="*/ 167 w 221"/>
                <a:gd name="T99" fmla="*/ 160 h 166"/>
                <a:gd name="T100" fmla="*/ 170 w 221"/>
                <a:gd name="T101" fmla="*/ 149 h 166"/>
                <a:gd name="T102" fmla="*/ 165 w 221"/>
                <a:gd name="T103" fmla="*/ 135 h 166"/>
                <a:gd name="T104" fmla="*/ 162 w 221"/>
                <a:gd name="T105" fmla="*/ 129 h 166"/>
                <a:gd name="T106" fmla="*/ 153 w 221"/>
                <a:gd name="T107" fmla="*/ 127 h 166"/>
                <a:gd name="T108" fmla="*/ 139 w 221"/>
                <a:gd name="T109" fmla="*/ 127 h 166"/>
                <a:gd name="T110" fmla="*/ 131 w 221"/>
                <a:gd name="T111" fmla="*/ 129 h 166"/>
                <a:gd name="T112" fmla="*/ 134 w 221"/>
                <a:gd name="T113" fmla="*/ 116 h 166"/>
                <a:gd name="T114" fmla="*/ 131 w 221"/>
                <a:gd name="T115" fmla="*/ 102 h 166"/>
                <a:gd name="T116" fmla="*/ 123 w 221"/>
                <a:gd name="T117" fmla="*/ 92 h 166"/>
                <a:gd name="T118" fmla="*/ 94 w 221"/>
                <a:gd name="T119" fmla="*/ 83 h 166"/>
                <a:gd name="T120" fmla="*/ 73 w 221"/>
                <a:gd name="T121" fmla="*/ 92 h 166"/>
                <a:gd name="T122" fmla="*/ 63 w 221"/>
                <a:gd name="T123" fmla="*/ 103 h 166"/>
                <a:gd name="T124" fmla="*/ 53 w 221"/>
                <a:gd name="T125" fmla="*/ 11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166">
                  <a:moveTo>
                    <a:pt x="53" y="110"/>
                  </a:moveTo>
                  <a:lnTo>
                    <a:pt x="52" y="110"/>
                  </a:lnTo>
                  <a:lnTo>
                    <a:pt x="52" y="109"/>
                  </a:lnTo>
                  <a:lnTo>
                    <a:pt x="53" y="109"/>
                  </a:lnTo>
                  <a:lnTo>
                    <a:pt x="54" y="108"/>
                  </a:lnTo>
                  <a:lnTo>
                    <a:pt x="54" y="107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5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4"/>
                  </a:lnTo>
                  <a:lnTo>
                    <a:pt x="55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7"/>
                  </a:lnTo>
                  <a:lnTo>
                    <a:pt x="53" y="107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53" y="105"/>
                  </a:lnTo>
                  <a:lnTo>
                    <a:pt x="53" y="104"/>
                  </a:lnTo>
                  <a:lnTo>
                    <a:pt x="52" y="103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1"/>
                  </a:lnTo>
                  <a:lnTo>
                    <a:pt x="52" y="101"/>
                  </a:lnTo>
                  <a:lnTo>
                    <a:pt x="51" y="102"/>
                  </a:lnTo>
                  <a:lnTo>
                    <a:pt x="51" y="103"/>
                  </a:lnTo>
                  <a:lnTo>
                    <a:pt x="50" y="103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50" y="100"/>
                  </a:lnTo>
                  <a:lnTo>
                    <a:pt x="50" y="99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6" y="98"/>
                  </a:lnTo>
                  <a:lnTo>
                    <a:pt x="46" y="96"/>
                  </a:lnTo>
                  <a:lnTo>
                    <a:pt x="47" y="95"/>
                  </a:lnTo>
                  <a:lnTo>
                    <a:pt x="47" y="94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5"/>
                  </a:lnTo>
                  <a:lnTo>
                    <a:pt x="42" y="95"/>
                  </a:lnTo>
                  <a:lnTo>
                    <a:pt x="40" y="96"/>
                  </a:lnTo>
                  <a:lnTo>
                    <a:pt x="40" y="95"/>
                  </a:lnTo>
                  <a:lnTo>
                    <a:pt x="42" y="94"/>
                  </a:lnTo>
                  <a:lnTo>
                    <a:pt x="43" y="93"/>
                  </a:lnTo>
                  <a:lnTo>
                    <a:pt x="43" y="92"/>
                  </a:lnTo>
                  <a:lnTo>
                    <a:pt x="44" y="92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3" y="86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2" y="90"/>
                  </a:lnTo>
                  <a:lnTo>
                    <a:pt x="40" y="88"/>
                  </a:lnTo>
                  <a:lnTo>
                    <a:pt x="39" y="88"/>
                  </a:lnTo>
                  <a:lnTo>
                    <a:pt x="39" y="87"/>
                  </a:lnTo>
                  <a:lnTo>
                    <a:pt x="39" y="86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8" y="86"/>
                  </a:lnTo>
                  <a:lnTo>
                    <a:pt x="37" y="86"/>
                  </a:lnTo>
                  <a:lnTo>
                    <a:pt x="37" y="85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5" y="84"/>
                  </a:lnTo>
                  <a:lnTo>
                    <a:pt x="35" y="83"/>
                  </a:lnTo>
                  <a:lnTo>
                    <a:pt x="34" y="83"/>
                  </a:lnTo>
                  <a:lnTo>
                    <a:pt x="34" y="82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79"/>
                  </a:lnTo>
                  <a:lnTo>
                    <a:pt x="31" y="78"/>
                  </a:lnTo>
                  <a:lnTo>
                    <a:pt x="33" y="79"/>
                  </a:lnTo>
                  <a:lnTo>
                    <a:pt x="33" y="78"/>
                  </a:lnTo>
                  <a:lnTo>
                    <a:pt x="31" y="78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1" y="77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28" y="79"/>
                  </a:lnTo>
                  <a:lnTo>
                    <a:pt x="27" y="79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7" y="77"/>
                  </a:lnTo>
                  <a:lnTo>
                    <a:pt x="26" y="78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3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0" y="74"/>
                  </a:lnTo>
                  <a:lnTo>
                    <a:pt x="20" y="75"/>
                  </a:lnTo>
                  <a:lnTo>
                    <a:pt x="19" y="74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7" y="66"/>
                  </a:lnTo>
                  <a:lnTo>
                    <a:pt x="15" y="66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5" y="57"/>
                  </a:lnTo>
                  <a:lnTo>
                    <a:pt x="14" y="58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1" y="58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10" y="52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8" y="51"/>
                  </a:lnTo>
                  <a:lnTo>
                    <a:pt x="6" y="52"/>
                  </a:lnTo>
                  <a:lnTo>
                    <a:pt x="5" y="50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4" y="53"/>
                  </a:lnTo>
                  <a:lnTo>
                    <a:pt x="4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1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9" y="34"/>
                  </a:lnTo>
                  <a:lnTo>
                    <a:pt x="22" y="33"/>
                  </a:lnTo>
                  <a:lnTo>
                    <a:pt x="22" y="32"/>
                  </a:lnTo>
                  <a:lnTo>
                    <a:pt x="22" y="31"/>
                  </a:lnTo>
                  <a:lnTo>
                    <a:pt x="23" y="31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32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8" y="31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7" y="18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2" y="6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6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6" y="10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8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4" y="8"/>
                  </a:lnTo>
                  <a:lnTo>
                    <a:pt x="96" y="9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3" y="8"/>
                  </a:lnTo>
                  <a:lnTo>
                    <a:pt x="104" y="8"/>
                  </a:lnTo>
                  <a:lnTo>
                    <a:pt x="106" y="7"/>
                  </a:lnTo>
                  <a:lnTo>
                    <a:pt x="107" y="8"/>
                  </a:lnTo>
                  <a:lnTo>
                    <a:pt x="110" y="8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07" y="12"/>
                  </a:lnTo>
                  <a:lnTo>
                    <a:pt x="107" y="13"/>
                  </a:lnTo>
                  <a:lnTo>
                    <a:pt x="106" y="15"/>
                  </a:lnTo>
                  <a:lnTo>
                    <a:pt x="107" y="16"/>
                  </a:lnTo>
                  <a:lnTo>
                    <a:pt x="110" y="17"/>
                  </a:lnTo>
                  <a:lnTo>
                    <a:pt x="110" y="18"/>
                  </a:lnTo>
                  <a:lnTo>
                    <a:pt x="111" y="19"/>
                  </a:lnTo>
                  <a:lnTo>
                    <a:pt x="112" y="19"/>
                  </a:lnTo>
                  <a:lnTo>
                    <a:pt x="112" y="20"/>
                  </a:lnTo>
                  <a:lnTo>
                    <a:pt x="113" y="20"/>
                  </a:lnTo>
                  <a:lnTo>
                    <a:pt x="114" y="20"/>
                  </a:lnTo>
                  <a:lnTo>
                    <a:pt x="115" y="20"/>
                  </a:lnTo>
                  <a:lnTo>
                    <a:pt x="117" y="19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2" y="13"/>
                  </a:lnTo>
                  <a:lnTo>
                    <a:pt x="123" y="13"/>
                  </a:lnTo>
                  <a:lnTo>
                    <a:pt x="125" y="15"/>
                  </a:lnTo>
                  <a:lnTo>
                    <a:pt x="126" y="16"/>
                  </a:lnTo>
                  <a:lnTo>
                    <a:pt x="127" y="17"/>
                  </a:lnTo>
                  <a:lnTo>
                    <a:pt x="128" y="17"/>
                  </a:lnTo>
                  <a:lnTo>
                    <a:pt x="128" y="18"/>
                  </a:lnTo>
                  <a:lnTo>
                    <a:pt x="127" y="19"/>
                  </a:lnTo>
                  <a:lnTo>
                    <a:pt x="128" y="19"/>
                  </a:lnTo>
                  <a:lnTo>
                    <a:pt x="128" y="20"/>
                  </a:lnTo>
                  <a:lnTo>
                    <a:pt x="129" y="23"/>
                  </a:lnTo>
                  <a:lnTo>
                    <a:pt x="130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5" y="19"/>
                  </a:lnTo>
                  <a:lnTo>
                    <a:pt x="136" y="19"/>
                  </a:lnTo>
                  <a:lnTo>
                    <a:pt x="136" y="18"/>
                  </a:lnTo>
                  <a:lnTo>
                    <a:pt x="137" y="18"/>
                  </a:lnTo>
                  <a:lnTo>
                    <a:pt x="136" y="17"/>
                  </a:lnTo>
                  <a:lnTo>
                    <a:pt x="137" y="17"/>
                  </a:lnTo>
                  <a:lnTo>
                    <a:pt x="138" y="17"/>
                  </a:lnTo>
                  <a:lnTo>
                    <a:pt x="138" y="16"/>
                  </a:lnTo>
                  <a:lnTo>
                    <a:pt x="139" y="16"/>
                  </a:lnTo>
                  <a:lnTo>
                    <a:pt x="139" y="15"/>
                  </a:lnTo>
                  <a:lnTo>
                    <a:pt x="140" y="15"/>
                  </a:lnTo>
                  <a:lnTo>
                    <a:pt x="140" y="16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5"/>
                  </a:lnTo>
                  <a:lnTo>
                    <a:pt x="144" y="13"/>
                  </a:lnTo>
                  <a:lnTo>
                    <a:pt x="144" y="15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5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1" y="16"/>
                  </a:lnTo>
                  <a:lnTo>
                    <a:pt x="151" y="17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3" y="18"/>
                  </a:lnTo>
                  <a:lnTo>
                    <a:pt x="154" y="18"/>
                  </a:lnTo>
                  <a:lnTo>
                    <a:pt x="155" y="18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9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1" y="18"/>
                  </a:lnTo>
                  <a:lnTo>
                    <a:pt x="161" y="17"/>
                  </a:lnTo>
                  <a:lnTo>
                    <a:pt x="161" y="16"/>
                  </a:lnTo>
                  <a:lnTo>
                    <a:pt x="162" y="16"/>
                  </a:lnTo>
                  <a:lnTo>
                    <a:pt x="163" y="16"/>
                  </a:lnTo>
                  <a:lnTo>
                    <a:pt x="167" y="15"/>
                  </a:lnTo>
                  <a:lnTo>
                    <a:pt x="167" y="13"/>
                  </a:lnTo>
                  <a:lnTo>
                    <a:pt x="169" y="12"/>
                  </a:lnTo>
                  <a:lnTo>
                    <a:pt x="171" y="12"/>
                  </a:lnTo>
                  <a:lnTo>
                    <a:pt x="171" y="11"/>
                  </a:lnTo>
                  <a:lnTo>
                    <a:pt x="172" y="11"/>
                  </a:lnTo>
                  <a:lnTo>
                    <a:pt x="172" y="10"/>
                  </a:lnTo>
                  <a:lnTo>
                    <a:pt x="172" y="9"/>
                  </a:lnTo>
                  <a:lnTo>
                    <a:pt x="171" y="9"/>
                  </a:lnTo>
                  <a:lnTo>
                    <a:pt x="171" y="8"/>
                  </a:lnTo>
                  <a:lnTo>
                    <a:pt x="170" y="8"/>
                  </a:lnTo>
                  <a:lnTo>
                    <a:pt x="169" y="7"/>
                  </a:lnTo>
                  <a:lnTo>
                    <a:pt x="170" y="6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3" y="6"/>
                  </a:lnTo>
                  <a:lnTo>
                    <a:pt x="176" y="6"/>
                  </a:lnTo>
                  <a:lnTo>
                    <a:pt x="177" y="7"/>
                  </a:lnTo>
                  <a:lnTo>
                    <a:pt x="180" y="8"/>
                  </a:lnTo>
                  <a:lnTo>
                    <a:pt x="181" y="9"/>
                  </a:lnTo>
                  <a:lnTo>
                    <a:pt x="182" y="9"/>
                  </a:lnTo>
                  <a:lnTo>
                    <a:pt x="182" y="10"/>
                  </a:lnTo>
                  <a:lnTo>
                    <a:pt x="182" y="11"/>
                  </a:lnTo>
                  <a:lnTo>
                    <a:pt x="181" y="11"/>
                  </a:lnTo>
                  <a:lnTo>
                    <a:pt x="181" y="12"/>
                  </a:lnTo>
                  <a:lnTo>
                    <a:pt x="181" y="13"/>
                  </a:lnTo>
                  <a:lnTo>
                    <a:pt x="182" y="15"/>
                  </a:lnTo>
                  <a:lnTo>
                    <a:pt x="184" y="15"/>
                  </a:lnTo>
                  <a:lnTo>
                    <a:pt x="184" y="16"/>
                  </a:lnTo>
                  <a:lnTo>
                    <a:pt x="185" y="16"/>
                  </a:lnTo>
                  <a:lnTo>
                    <a:pt x="185" y="17"/>
                  </a:lnTo>
                  <a:lnTo>
                    <a:pt x="184" y="18"/>
                  </a:lnTo>
                  <a:lnTo>
                    <a:pt x="184" y="19"/>
                  </a:lnTo>
                  <a:lnTo>
                    <a:pt x="185" y="19"/>
                  </a:lnTo>
                  <a:lnTo>
                    <a:pt x="186" y="19"/>
                  </a:lnTo>
                  <a:lnTo>
                    <a:pt x="187" y="20"/>
                  </a:lnTo>
                  <a:lnTo>
                    <a:pt x="187" y="21"/>
                  </a:lnTo>
                  <a:lnTo>
                    <a:pt x="187" y="23"/>
                  </a:lnTo>
                  <a:lnTo>
                    <a:pt x="186" y="31"/>
                  </a:lnTo>
                  <a:lnTo>
                    <a:pt x="187" y="31"/>
                  </a:lnTo>
                  <a:lnTo>
                    <a:pt x="187" y="32"/>
                  </a:lnTo>
                  <a:lnTo>
                    <a:pt x="188" y="32"/>
                  </a:lnTo>
                  <a:lnTo>
                    <a:pt x="189" y="32"/>
                  </a:lnTo>
                  <a:lnTo>
                    <a:pt x="189" y="31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2" y="35"/>
                  </a:lnTo>
                  <a:lnTo>
                    <a:pt x="192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5" y="37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8" y="38"/>
                  </a:lnTo>
                  <a:lnTo>
                    <a:pt x="199" y="40"/>
                  </a:lnTo>
                  <a:lnTo>
                    <a:pt x="201" y="40"/>
                  </a:lnTo>
                  <a:lnTo>
                    <a:pt x="199" y="40"/>
                  </a:lnTo>
                  <a:lnTo>
                    <a:pt x="198" y="40"/>
                  </a:lnTo>
                  <a:lnTo>
                    <a:pt x="198" y="41"/>
                  </a:lnTo>
                  <a:lnTo>
                    <a:pt x="199" y="41"/>
                  </a:lnTo>
                  <a:lnTo>
                    <a:pt x="201" y="41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198" y="43"/>
                  </a:lnTo>
                  <a:lnTo>
                    <a:pt x="197" y="42"/>
                  </a:lnTo>
                  <a:lnTo>
                    <a:pt x="196" y="42"/>
                  </a:lnTo>
                  <a:lnTo>
                    <a:pt x="196" y="43"/>
                  </a:lnTo>
                  <a:lnTo>
                    <a:pt x="196" y="44"/>
                  </a:lnTo>
                  <a:lnTo>
                    <a:pt x="195" y="44"/>
                  </a:lnTo>
                  <a:lnTo>
                    <a:pt x="195" y="45"/>
                  </a:lnTo>
                  <a:lnTo>
                    <a:pt x="194" y="46"/>
                  </a:lnTo>
                  <a:lnTo>
                    <a:pt x="193" y="46"/>
                  </a:lnTo>
                  <a:lnTo>
                    <a:pt x="193" y="48"/>
                  </a:lnTo>
                  <a:lnTo>
                    <a:pt x="193" y="49"/>
                  </a:lnTo>
                  <a:lnTo>
                    <a:pt x="192" y="50"/>
                  </a:lnTo>
                  <a:lnTo>
                    <a:pt x="190" y="51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3" y="52"/>
                  </a:lnTo>
                  <a:lnTo>
                    <a:pt x="194" y="52"/>
                  </a:lnTo>
                  <a:lnTo>
                    <a:pt x="195" y="52"/>
                  </a:lnTo>
                  <a:lnTo>
                    <a:pt x="195" y="51"/>
                  </a:lnTo>
                  <a:lnTo>
                    <a:pt x="196" y="49"/>
                  </a:lnTo>
                  <a:lnTo>
                    <a:pt x="197" y="49"/>
                  </a:lnTo>
                  <a:lnTo>
                    <a:pt x="197" y="50"/>
                  </a:lnTo>
                  <a:lnTo>
                    <a:pt x="198" y="50"/>
                  </a:lnTo>
                  <a:lnTo>
                    <a:pt x="199" y="50"/>
                  </a:lnTo>
                  <a:lnTo>
                    <a:pt x="199" y="49"/>
                  </a:lnTo>
                  <a:lnTo>
                    <a:pt x="201" y="49"/>
                  </a:lnTo>
                  <a:lnTo>
                    <a:pt x="201" y="50"/>
                  </a:lnTo>
                  <a:lnTo>
                    <a:pt x="202" y="50"/>
                  </a:lnTo>
                  <a:lnTo>
                    <a:pt x="202" y="51"/>
                  </a:lnTo>
                  <a:lnTo>
                    <a:pt x="202" y="54"/>
                  </a:lnTo>
                  <a:lnTo>
                    <a:pt x="202" y="55"/>
                  </a:lnTo>
                  <a:lnTo>
                    <a:pt x="201" y="58"/>
                  </a:lnTo>
                  <a:lnTo>
                    <a:pt x="202" y="59"/>
                  </a:lnTo>
                  <a:lnTo>
                    <a:pt x="203" y="65"/>
                  </a:lnTo>
                  <a:lnTo>
                    <a:pt x="203" y="66"/>
                  </a:lnTo>
                  <a:lnTo>
                    <a:pt x="204" y="67"/>
                  </a:lnTo>
                  <a:lnTo>
                    <a:pt x="204" y="68"/>
                  </a:lnTo>
                  <a:lnTo>
                    <a:pt x="205" y="69"/>
                  </a:lnTo>
                  <a:lnTo>
                    <a:pt x="206" y="68"/>
                  </a:lnTo>
                  <a:lnTo>
                    <a:pt x="207" y="68"/>
                  </a:lnTo>
                  <a:lnTo>
                    <a:pt x="207" y="69"/>
                  </a:lnTo>
                  <a:lnTo>
                    <a:pt x="207" y="70"/>
                  </a:lnTo>
                  <a:lnTo>
                    <a:pt x="209" y="70"/>
                  </a:lnTo>
                  <a:lnTo>
                    <a:pt x="210" y="71"/>
                  </a:lnTo>
                  <a:lnTo>
                    <a:pt x="211" y="71"/>
                  </a:lnTo>
                  <a:lnTo>
                    <a:pt x="212" y="71"/>
                  </a:lnTo>
                  <a:lnTo>
                    <a:pt x="212" y="73"/>
                  </a:lnTo>
                  <a:lnTo>
                    <a:pt x="212" y="74"/>
                  </a:lnTo>
                  <a:lnTo>
                    <a:pt x="212" y="75"/>
                  </a:lnTo>
                  <a:lnTo>
                    <a:pt x="212" y="76"/>
                  </a:lnTo>
                  <a:lnTo>
                    <a:pt x="211" y="77"/>
                  </a:lnTo>
                  <a:lnTo>
                    <a:pt x="211" y="78"/>
                  </a:lnTo>
                  <a:lnTo>
                    <a:pt x="210" y="78"/>
                  </a:lnTo>
                  <a:lnTo>
                    <a:pt x="210" y="79"/>
                  </a:lnTo>
                  <a:lnTo>
                    <a:pt x="209" y="79"/>
                  </a:lnTo>
                  <a:lnTo>
                    <a:pt x="207" y="80"/>
                  </a:lnTo>
                  <a:lnTo>
                    <a:pt x="206" y="80"/>
                  </a:lnTo>
                  <a:lnTo>
                    <a:pt x="206" y="82"/>
                  </a:lnTo>
                  <a:lnTo>
                    <a:pt x="207" y="82"/>
                  </a:lnTo>
                  <a:lnTo>
                    <a:pt x="207" y="83"/>
                  </a:lnTo>
                  <a:lnTo>
                    <a:pt x="206" y="83"/>
                  </a:lnTo>
                  <a:lnTo>
                    <a:pt x="206" y="84"/>
                  </a:lnTo>
                  <a:lnTo>
                    <a:pt x="207" y="85"/>
                  </a:lnTo>
                  <a:lnTo>
                    <a:pt x="206" y="85"/>
                  </a:lnTo>
                  <a:lnTo>
                    <a:pt x="207" y="85"/>
                  </a:lnTo>
                  <a:lnTo>
                    <a:pt x="207" y="86"/>
                  </a:lnTo>
                  <a:lnTo>
                    <a:pt x="206" y="94"/>
                  </a:lnTo>
                  <a:lnTo>
                    <a:pt x="206" y="95"/>
                  </a:lnTo>
                  <a:lnTo>
                    <a:pt x="206" y="96"/>
                  </a:lnTo>
                  <a:lnTo>
                    <a:pt x="207" y="96"/>
                  </a:lnTo>
                  <a:lnTo>
                    <a:pt x="209" y="99"/>
                  </a:lnTo>
                  <a:lnTo>
                    <a:pt x="210" y="100"/>
                  </a:lnTo>
                  <a:lnTo>
                    <a:pt x="211" y="100"/>
                  </a:lnTo>
                  <a:lnTo>
                    <a:pt x="212" y="100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5" y="99"/>
                  </a:lnTo>
                  <a:lnTo>
                    <a:pt x="214" y="102"/>
                  </a:lnTo>
                  <a:lnTo>
                    <a:pt x="213" y="104"/>
                  </a:lnTo>
                  <a:lnTo>
                    <a:pt x="213" y="105"/>
                  </a:lnTo>
                  <a:lnTo>
                    <a:pt x="215" y="107"/>
                  </a:lnTo>
                  <a:lnTo>
                    <a:pt x="217" y="108"/>
                  </a:lnTo>
                  <a:lnTo>
                    <a:pt x="218" y="108"/>
                  </a:lnTo>
                  <a:lnTo>
                    <a:pt x="219" y="109"/>
                  </a:lnTo>
                  <a:lnTo>
                    <a:pt x="219" y="110"/>
                  </a:lnTo>
                  <a:lnTo>
                    <a:pt x="218" y="110"/>
                  </a:lnTo>
                  <a:lnTo>
                    <a:pt x="217" y="110"/>
                  </a:lnTo>
                  <a:lnTo>
                    <a:pt x="214" y="111"/>
                  </a:lnTo>
                  <a:lnTo>
                    <a:pt x="213" y="111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3" y="115"/>
                  </a:lnTo>
                  <a:lnTo>
                    <a:pt x="212" y="117"/>
                  </a:lnTo>
                  <a:lnTo>
                    <a:pt x="212" y="118"/>
                  </a:lnTo>
                  <a:lnTo>
                    <a:pt x="214" y="118"/>
                  </a:lnTo>
                  <a:lnTo>
                    <a:pt x="214" y="119"/>
                  </a:lnTo>
                  <a:lnTo>
                    <a:pt x="217" y="119"/>
                  </a:lnTo>
                  <a:lnTo>
                    <a:pt x="218" y="119"/>
                  </a:lnTo>
                  <a:lnTo>
                    <a:pt x="218" y="120"/>
                  </a:lnTo>
                  <a:lnTo>
                    <a:pt x="219" y="120"/>
                  </a:lnTo>
                  <a:lnTo>
                    <a:pt x="219" y="121"/>
                  </a:lnTo>
                  <a:lnTo>
                    <a:pt x="219" y="122"/>
                  </a:lnTo>
                  <a:lnTo>
                    <a:pt x="220" y="122"/>
                  </a:lnTo>
                  <a:lnTo>
                    <a:pt x="220" y="124"/>
                  </a:lnTo>
                  <a:lnTo>
                    <a:pt x="220" y="125"/>
                  </a:lnTo>
                  <a:lnTo>
                    <a:pt x="221" y="126"/>
                  </a:lnTo>
                  <a:lnTo>
                    <a:pt x="221" y="127"/>
                  </a:lnTo>
                  <a:lnTo>
                    <a:pt x="221" y="128"/>
                  </a:lnTo>
                  <a:lnTo>
                    <a:pt x="221" y="129"/>
                  </a:lnTo>
                  <a:lnTo>
                    <a:pt x="221" y="130"/>
                  </a:lnTo>
                  <a:lnTo>
                    <a:pt x="220" y="130"/>
                  </a:lnTo>
                  <a:lnTo>
                    <a:pt x="219" y="130"/>
                  </a:lnTo>
                  <a:lnTo>
                    <a:pt x="218" y="130"/>
                  </a:lnTo>
                  <a:lnTo>
                    <a:pt x="218" y="128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8"/>
                  </a:lnTo>
                  <a:lnTo>
                    <a:pt x="215" y="129"/>
                  </a:lnTo>
                  <a:lnTo>
                    <a:pt x="214" y="129"/>
                  </a:lnTo>
                  <a:lnTo>
                    <a:pt x="214" y="128"/>
                  </a:lnTo>
                  <a:lnTo>
                    <a:pt x="213" y="128"/>
                  </a:lnTo>
                  <a:lnTo>
                    <a:pt x="213" y="127"/>
                  </a:lnTo>
                  <a:lnTo>
                    <a:pt x="212" y="127"/>
                  </a:lnTo>
                  <a:lnTo>
                    <a:pt x="211" y="127"/>
                  </a:lnTo>
                  <a:lnTo>
                    <a:pt x="210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6" y="127"/>
                  </a:lnTo>
                  <a:lnTo>
                    <a:pt x="205" y="127"/>
                  </a:lnTo>
                  <a:lnTo>
                    <a:pt x="204" y="128"/>
                  </a:lnTo>
                  <a:lnTo>
                    <a:pt x="204" y="129"/>
                  </a:lnTo>
                  <a:lnTo>
                    <a:pt x="204" y="130"/>
                  </a:lnTo>
                  <a:lnTo>
                    <a:pt x="204" y="132"/>
                  </a:lnTo>
                  <a:lnTo>
                    <a:pt x="204" y="133"/>
                  </a:lnTo>
                  <a:lnTo>
                    <a:pt x="204" y="134"/>
                  </a:lnTo>
                  <a:lnTo>
                    <a:pt x="203" y="134"/>
                  </a:lnTo>
                  <a:lnTo>
                    <a:pt x="206" y="136"/>
                  </a:lnTo>
                  <a:lnTo>
                    <a:pt x="209" y="137"/>
                  </a:lnTo>
                  <a:lnTo>
                    <a:pt x="211" y="136"/>
                  </a:lnTo>
                  <a:lnTo>
                    <a:pt x="211" y="137"/>
                  </a:lnTo>
                  <a:lnTo>
                    <a:pt x="211" y="138"/>
                  </a:lnTo>
                  <a:lnTo>
                    <a:pt x="211" y="140"/>
                  </a:lnTo>
                  <a:lnTo>
                    <a:pt x="212" y="140"/>
                  </a:lnTo>
                  <a:lnTo>
                    <a:pt x="212" y="141"/>
                  </a:lnTo>
                  <a:lnTo>
                    <a:pt x="212" y="142"/>
                  </a:lnTo>
                  <a:lnTo>
                    <a:pt x="212" y="141"/>
                  </a:lnTo>
                  <a:lnTo>
                    <a:pt x="211" y="141"/>
                  </a:lnTo>
                  <a:lnTo>
                    <a:pt x="210" y="141"/>
                  </a:lnTo>
                  <a:lnTo>
                    <a:pt x="210" y="142"/>
                  </a:lnTo>
                  <a:lnTo>
                    <a:pt x="209" y="143"/>
                  </a:lnTo>
                  <a:lnTo>
                    <a:pt x="207" y="145"/>
                  </a:lnTo>
                  <a:lnTo>
                    <a:pt x="207" y="146"/>
                  </a:lnTo>
                  <a:lnTo>
                    <a:pt x="209" y="147"/>
                  </a:lnTo>
                  <a:lnTo>
                    <a:pt x="209" y="149"/>
                  </a:lnTo>
                  <a:lnTo>
                    <a:pt x="207" y="149"/>
                  </a:lnTo>
                  <a:lnTo>
                    <a:pt x="207" y="150"/>
                  </a:lnTo>
                  <a:lnTo>
                    <a:pt x="207" y="151"/>
                  </a:lnTo>
                  <a:lnTo>
                    <a:pt x="206" y="151"/>
                  </a:lnTo>
                  <a:lnTo>
                    <a:pt x="206" y="152"/>
                  </a:lnTo>
                  <a:lnTo>
                    <a:pt x="205" y="153"/>
                  </a:lnTo>
                  <a:lnTo>
                    <a:pt x="205" y="154"/>
                  </a:lnTo>
                  <a:lnTo>
                    <a:pt x="204" y="155"/>
                  </a:lnTo>
                  <a:lnTo>
                    <a:pt x="203" y="155"/>
                  </a:lnTo>
                  <a:lnTo>
                    <a:pt x="202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8" y="153"/>
                  </a:lnTo>
                  <a:lnTo>
                    <a:pt x="198" y="154"/>
                  </a:lnTo>
                  <a:lnTo>
                    <a:pt x="197" y="155"/>
                  </a:lnTo>
                  <a:lnTo>
                    <a:pt x="196" y="154"/>
                  </a:lnTo>
                  <a:lnTo>
                    <a:pt x="195" y="154"/>
                  </a:lnTo>
                  <a:lnTo>
                    <a:pt x="194" y="153"/>
                  </a:lnTo>
                  <a:lnTo>
                    <a:pt x="194" y="152"/>
                  </a:lnTo>
                  <a:lnTo>
                    <a:pt x="194" y="151"/>
                  </a:lnTo>
                  <a:lnTo>
                    <a:pt x="190" y="151"/>
                  </a:lnTo>
                  <a:lnTo>
                    <a:pt x="190" y="152"/>
                  </a:lnTo>
                  <a:lnTo>
                    <a:pt x="189" y="152"/>
                  </a:lnTo>
                  <a:lnTo>
                    <a:pt x="189" y="153"/>
                  </a:lnTo>
                  <a:lnTo>
                    <a:pt x="189" y="154"/>
                  </a:lnTo>
                  <a:lnTo>
                    <a:pt x="189" y="155"/>
                  </a:lnTo>
                  <a:lnTo>
                    <a:pt x="189" y="157"/>
                  </a:lnTo>
                  <a:lnTo>
                    <a:pt x="188" y="158"/>
                  </a:lnTo>
                  <a:lnTo>
                    <a:pt x="187" y="159"/>
                  </a:lnTo>
                  <a:lnTo>
                    <a:pt x="187" y="160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2"/>
                  </a:lnTo>
                  <a:lnTo>
                    <a:pt x="186" y="163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1" y="165"/>
                  </a:lnTo>
                  <a:lnTo>
                    <a:pt x="180" y="165"/>
                  </a:lnTo>
                  <a:lnTo>
                    <a:pt x="180" y="166"/>
                  </a:lnTo>
                  <a:lnTo>
                    <a:pt x="179" y="166"/>
                  </a:lnTo>
                  <a:lnTo>
                    <a:pt x="178" y="166"/>
                  </a:lnTo>
                  <a:lnTo>
                    <a:pt x="178" y="165"/>
                  </a:lnTo>
                  <a:lnTo>
                    <a:pt x="177" y="165"/>
                  </a:lnTo>
                  <a:lnTo>
                    <a:pt x="177" y="163"/>
                  </a:lnTo>
                  <a:lnTo>
                    <a:pt x="176" y="163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3" y="161"/>
                  </a:lnTo>
                  <a:lnTo>
                    <a:pt x="172" y="160"/>
                  </a:lnTo>
                  <a:lnTo>
                    <a:pt x="171" y="159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69" y="160"/>
                  </a:lnTo>
                  <a:lnTo>
                    <a:pt x="169" y="159"/>
                  </a:lnTo>
                  <a:lnTo>
                    <a:pt x="168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8" y="160"/>
                  </a:lnTo>
                  <a:lnTo>
                    <a:pt x="168" y="159"/>
                  </a:lnTo>
                  <a:lnTo>
                    <a:pt x="169" y="158"/>
                  </a:lnTo>
                  <a:lnTo>
                    <a:pt x="169" y="157"/>
                  </a:lnTo>
                  <a:lnTo>
                    <a:pt x="169" y="155"/>
                  </a:lnTo>
                  <a:lnTo>
                    <a:pt x="170" y="155"/>
                  </a:lnTo>
                  <a:lnTo>
                    <a:pt x="170" y="154"/>
                  </a:lnTo>
                  <a:lnTo>
                    <a:pt x="170" y="153"/>
                  </a:lnTo>
                  <a:lnTo>
                    <a:pt x="171" y="153"/>
                  </a:lnTo>
                  <a:lnTo>
                    <a:pt x="170" y="152"/>
                  </a:lnTo>
                  <a:lnTo>
                    <a:pt x="170" y="151"/>
                  </a:lnTo>
                  <a:lnTo>
                    <a:pt x="170" y="150"/>
                  </a:lnTo>
                  <a:lnTo>
                    <a:pt x="171" y="150"/>
                  </a:lnTo>
                  <a:lnTo>
                    <a:pt x="170" y="149"/>
                  </a:lnTo>
                  <a:lnTo>
                    <a:pt x="170" y="147"/>
                  </a:lnTo>
                  <a:lnTo>
                    <a:pt x="169" y="147"/>
                  </a:lnTo>
                  <a:lnTo>
                    <a:pt x="169" y="145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69" y="142"/>
                  </a:lnTo>
                  <a:lnTo>
                    <a:pt x="169" y="141"/>
                  </a:lnTo>
                  <a:lnTo>
                    <a:pt x="168" y="141"/>
                  </a:lnTo>
                  <a:lnTo>
                    <a:pt x="168" y="140"/>
                  </a:lnTo>
                  <a:lnTo>
                    <a:pt x="168" y="137"/>
                  </a:lnTo>
                  <a:lnTo>
                    <a:pt x="167" y="137"/>
                  </a:lnTo>
                  <a:lnTo>
                    <a:pt x="167" y="136"/>
                  </a:lnTo>
                  <a:lnTo>
                    <a:pt x="165" y="136"/>
                  </a:lnTo>
                  <a:lnTo>
                    <a:pt x="165" y="135"/>
                  </a:lnTo>
                  <a:lnTo>
                    <a:pt x="167" y="134"/>
                  </a:lnTo>
                  <a:lnTo>
                    <a:pt x="165" y="133"/>
                  </a:lnTo>
                  <a:lnTo>
                    <a:pt x="165" y="132"/>
                  </a:lnTo>
                  <a:lnTo>
                    <a:pt x="167" y="132"/>
                  </a:lnTo>
                  <a:lnTo>
                    <a:pt x="165" y="130"/>
                  </a:lnTo>
                  <a:lnTo>
                    <a:pt x="164" y="130"/>
                  </a:lnTo>
                  <a:lnTo>
                    <a:pt x="164" y="129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2" y="129"/>
                  </a:lnTo>
                  <a:lnTo>
                    <a:pt x="162" y="130"/>
                  </a:lnTo>
                  <a:lnTo>
                    <a:pt x="161" y="130"/>
                  </a:lnTo>
                  <a:lnTo>
                    <a:pt x="161" y="129"/>
                  </a:lnTo>
                  <a:lnTo>
                    <a:pt x="162" y="129"/>
                  </a:lnTo>
                  <a:lnTo>
                    <a:pt x="162" y="128"/>
                  </a:lnTo>
                  <a:lnTo>
                    <a:pt x="162" y="127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60" y="128"/>
                  </a:lnTo>
                  <a:lnTo>
                    <a:pt x="159" y="127"/>
                  </a:lnTo>
                  <a:lnTo>
                    <a:pt x="159" y="126"/>
                  </a:lnTo>
                  <a:lnTo>
                    <a:pt x="159" y="125"/>
                  </a:lnTo>
                  <a:lnTo>
                    <a:pt x="157" y="125"/>
                  </a:lnTo>
                  <a:lnTo>
                    <a:pt x="157" y="126"/>
                  </a:lnTo>
                  <a:lnTo>
                    <a:pt x="156" y="127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3" y="127"/>
                  </a:lnTo>
                  <a:lnTo>
                    <a:pt x="152" y="128"/>
                  </a:lnTo>
                  <a:lnTo>
                    <a:pt x="151" y="129"/>
                  </a:lnTo>
                  <a:lnTo>
                    <a:pt x="150" y="129"/>
                  </a:lnTo>
                  <a:lnTo>
                    <a:pt x="150" y="128"/>
                  </a:lnTo>
                  <a:lnTo>
                    <a:pt x="150" y="127"/>
                  </a:lnTo>
                  <a:lnTo>
                    <a:pt x="148" y="126"/>
                  </a:lnTo>
                  <a:lnTo>
                    <a:pt x="147" y="126"/>
                  </a:lnTo>
                  <a:lnTo>
                    <a:pt x="146" y="126"/>
                  </a:lnTo>
                  <a:lnTo>
                    <a:pt x="145" y="127"/>
                  </a:lnTo>
                  <a:lnTo>
                    <a:pt x="144" y="127"/>
                  </a:lnTo>
                  <a:lnTo>
                    <a:pt x="143" y="127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39" y="127"/>
                  </a:lnTo>
                  <a:lnTo>
                    <a:pt x="139" y="128"/>
                  </a:lnTo>
                  <a:lnTo>
                    <a:pt x="138" y="129"/>
                  </a:lnTo>
                  <a:lnTo>
                    <a:pt x="136" y="132"/>
                  </a:lnTo>
                  <a:lnTo>
                    <a:pt x="135" y="133"/>
                  </a:lnTo>
                  <a:lnTo>
                    <a:pt x="134" y="133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30" y="133"/>
                  </a:lnTo>
                  <a:lnTo>
                    <a:pt x="130" y="134"/>
                  </a:lnTo>
                  <a:lnTo>
                    <a:pt x="129" y="133"/>
                  </a:lnTo>
                  <a:lnTo>
                    <a:pt x="130" y="132"/>
                  </a:lnTo>
                  <a:lnTo>
                    <a:pt x="131" y="130"/>
                  </a:lnTo>
                  <a:lnTo>
                    <a:pt x="131" y="129"/>
                  </a:lnTo>
                  <a:lnTo>
                    <a:pt x="132" y="127"/>
                  </a:lnTo>
                  <a:lnTo>
                    <a:pt x="132" y="126"/>
                  </a:lnTo>
                  <a:lnTo>
                    <a:pt x="134" y="125"/>
                  </a:lnTo>
                  <a:lnTo>
                    <a:pt x="134" y="124"/>
                  </a:lnTo>
                  <a:lnTo>
                    <a:pt x="135" y="124"/>
                  </a:lnTo>
                  <a:lnTo>
                    <a:pt x="136" y="122"/>
                  </a:lnTo>
                  <a:lnTo>
                    <a:pt x="137" y="122"/>
                  </a:lnTo>
                  <a:lnTo>
                    <a:pt x="137" y="121"/>
                  </a:lnTo>
                  <a:lnTo>
                    <a:pt x="136" y="120"/>
                  </a:lnTo>
                  <a:lnTo>
                    <a:pt x="136" y="119"/>
                  </a:lnTo>
                  <a:lnTo>
                    <a:pt x="135" y="119"/>
                  </a:lnTo>
                  <a:lnTo>
                    <a:pt x="134" y="118"/>
                  </a:lnTo>
                  <a:lnTo>
                    <a:pt x="134" y="117"/>
                  </a:lnTo>
                  <a:lnTo>
                    <a:pt x="134" y="116"/>
                  </a:lnTo>
                  <a:lnTo>
                    <a:pt x="134" y="113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2" y="109"/>
                  </a:lnTo>
                  <a:lnTo>
                    <a:pt x="131" y="109"/>
                  </a:lnTo>
                  <a:lnTo>
                    <a:pt x="130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9" y="107"/>
                  </a:lnTo>
                  <a:lnTo>
                    <a:pt x="130" y="105"/>
                  </a:lnTo>
                  <a:lnTo>
                    <a:pt x="131" y="105"/>
                  </a:lnTo>
                  <a:lnTo>
                    <a:pt x="131" y="104"/>
                  </a:lnTo>
                  <a:lnTo>
                    <a:pt x="131" y="103"/>
                  </a:lnTo>
                  <a:lnTo>
                    <a:pt x="131" y="102"/>
                  </a:lnTo>
                  <a:lnTo>
                    <a:pt x="130" y="101"/>
                  </a:lnTo>
                  <a:lnTo>
                    <a:pt x="129" y="101"/>
                  </a:lnTo>
                  <a:lnTo>
                    <a:pt x="129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6" y="95"/>
                  </a:lnTo>
                  <a:lnTo>
                    <a:pt x="126" y="94"/>
                  </a:lnTo>
                  <a:lnTo>
                    <a:pt x="125" y="94"/>
                  </a:lnTo>
                  <a:lnTo>
                    <a:pt x="125" y="93"/>
                  </a:lnTo>
                  <a:lnTo>
                    <a:pt x="123" y="93"/>
                  </a:lnTo>
                  <a:lnTo>
                    <a:pt x="123" y="92"/>
                  </a:lnTo>
                  <a:lnTo>
                    <a:pt x="122" y="92"/>
                  </a:lnTo>
                  <a:lnTo>
                    <a:pt x="122" y="91"/>
                  </a:lnTo>
                  <a:lnTo>
                    <a:pt x="121" y="90"/>
                  </a:lnTo>
                  <a:lnTo>
                    <a:pt x="120" y="87"/>
                  </a:lnTo>
                  <a:lnTo>
                    <a:pt x="119" y="86"/>
                  </a:lnTo>
                  <a:lnTo>
                    <a:pt x="117" y="85"/>
                  </a:lnTo>
                  <a:lnTo>
                    <a:pt x="117" y="83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4" y="82"/>
                  </a:lnTo>
                  <a:lnTo>
                    <a:pt x="113" y="82"/>
                  </a:lnTo>
                  <a:lnTo>
                    <a:pt x="107" y="82"/>
                  </a:lnTo>
                  <a:lnTo>
                    <a:pt x="95" y="82"/>
                  </a:lnTo>
                  <a:lnTo>
                    <a:pt x="94" y="83"/>
                  </a:lnTo>
                  <a:lnTo>
                    <a:pt x="94" y="84"/>
                  </a:lnTo>
                  <a:lnTo>
                    <a:pt x="88" y="85"/>
                  </a:lnTo>
                  <a:lnTo>
                    <a:pt x="87" y="85"/>
                  </a:lnTo>
                  <a:lnTo>
                    <a:pt x="86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79" y="84"/>
                  </a:lnTo>
                  <a:lnTo>
                    <a:pt x="78" y="85"/>
                  </a:lnTo>
                  <a:lnTo>
                    <a:pt x="77" y="85"/>
                  </a:lnTo>
                  <a:lnTo>
                    <a:pt x="77" y="86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5" y="91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2" y="94"/>
                  </a:lnTo>
                  <a:lnTo>
                    <a:pt x="72" y="95"/>
                  </a:lnTo>
                  <a:lnTo>
                    <a:pt x="71" y="99"/>
                  </a:lnTo>
                  <a:lnTo>
                    <a:pt x="70" y="99"/>
                  </a:lnTo>
                  <a:lnTo>
                    <a:pt x="70" y="100"/>
                  </a:lnTo>
                  <a:lnTo>
                    <a:pt x="69" y="100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8" y="102"/>
                  </a:lnTo>
                  <a:lnTo>
                    <a:pt x="67" y="103"/>
                  </a:lnTo>
                  <a:lnTo>
                    <a:pt x="65" y="103"/>
                  </a:lnTo>
                  <a:lnTo>
                    <a:pt x="64" y="103"/>
                  </a:lnTo>
                  <a:lnTo>
                    <a:pt x="63" y="103"/>
                  </a:lnTo>
                  <a:lnTo>
                    <a:pt x="63" y="104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1" y="108"/>
                  </a:lnTo>
                  <a:lnTo>
                    <a:pt x="61" y="109"/>
                  </a:lnTo>
                  <a:lnTo>
                    <a:pt x="60" y="110"/>
                  </a:lnTo>
                  <a:lnTo>
                    <a:pt x="59" y="110"/>
                  </a:lnTo>
                  <a:lnTo>
                    <a:pt x="58" y="110"/>
                  </a:lnTo>
                  <a:lnTo>
                    <a:pt x="56" y="109"/>
                  </a:lnTo>
                  <a:lnTo>
                    <a:pt x="55" y="109"/>
                  </a:lnTo>
                  <a:lnTo>
                    <a:pt x="54" y="110"/>
                  </a:lnTo>
                  <a:lnTo>
                    <a:pt x="53" y="1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69">
              <a:extLst>
                <a:ext uri="{FF2B5EF4-FFF2-40B4-BE49-F238E27FC236}">
                  <a16:creationId xmlns:a16="http://schemas.microsoft.com/office/drawing/2014/main" id="{52465ABA-1EDE-7B7E-48C0-2280562F5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883" y="1996031"/>
              <a:ext cx="83231" cy="215836"/>
            </a:xfrm>
            <a:custGeom>
              <a:avLst/>
              <a:gdLst>
                <a:gd name="T0" fmla="*/ 20 w 59"/>
                <a:gd name="T1" fmla="*/ 5 h 153"/>
                <a:gd name="T2" fmla="*/ 20 w 59"/>
                <a:gd name="T3" fmla="*/ 7 h 153"/>
                <a:gd name="T4" fmla="*/ 32 w 59"/>
                <a:gd name="T5" fmla="*/ 8 h 153"/>
                <a:gd name="T6" fmla="*/ 28 w 59"/>
                <a:gd name="T7" fmla="*/ 14 h 153"/>
                <a:gd name="T8" fmla="*/ 33 w 59"/>
                <a:gd name="T9" fmla="*/ 28 h 153"/>
                <a:gd name="T10" fmla="*/ 45 w 59"/>
                <a:gd name="T11" fmla="*/ 42 h 153"/>
                <a:gd name="T12" fmla="*/ 45 w 59"/>
                <a:gd name="T13" fmla="*/ 49 h 153"/>
                <a:gd name="T14" fmla="*/ 47 w 59"/>
                <a:gd name="T15" fmla="*/ 56 h 153"/>
                <a:gd name="T16" fmla="*/ 53 w 59"/>
                <a:gd name="T17" fmla="*/ 67 h 153"/>
                <a:gd name="T18" fmla="*/ 54 w 59"/>
                <a:gd name="T19" fmla="*/ 81 h 153"/>
                <a:gd name="T20" fmla="*/ 53 w 59"/>
                <a:gd name="T21" fmla="*/ 84 h 153"/>
                <a:gd name="T22" fmla="*/ 53 w 59"/>
                <a:gd name="T23" fmla="*/ 113 h 153"/>
                <a:gd name="T24" fmla="*/ 52 w 59"/>
                <a:gd name="T25" fmla="*/ 129 h 153"/>
                <a:gd name="T26" fmla="*/ 53 w 59"/>
                <a:gd name="T27" fmla="*/ 133 h 153"/>
                <a:gd name="T28" fmla="*/ 53 w 59"/>
                <a:gd name="T29" fmla="*/ 137 h 153"/>
                <a:gd name="T30" fmla="*/ 54 w 59"/>
                <a:gd name="T31" fmla="*/ 139 h 153"/>
                <a:gd name="T32" fmla="*/ 55 w 59"/>
                <a:gd name="T33" fmla="*/ 141 h 153"/>
                <a:gd name="T34" fmla="*/ 58 w 59"/>
                <a:gd name="T35" fmla="*/ 148 h 153"/>
                <a:gd name="T36" fmla="*/ 41 w 59"/>
                <a:gd name="T37" fmla="*/ 153 h 153"/>
                <a:gd name="T38" fmla="*/ 36 w 59"/>
                <a:gd name="T39" fmla="*/ 149 h 153"/>
                <a:gd name="T40" fmla="*/ 32 w 59"/>
                <a:gd name="T41" fmla="*/ 146 h 153"/>
                <a:gd name="T42" fmla="*/ 26 w 59"/>
                <a:gd name="T43" fmla="*/ 140 h 153"/>
                <a:gd name="T44" fmla="*/ 25 w 59"/>
                <a:gd name="T45" fmla="*/ 138 h 153"/>
                <a:gd name="T46" fmla="*/ 24 w 59"/>
                <a:gd name="T47" fmla="*/ 133 h 153"/>
                <a:gd name="T48" fmla="*/ 20 w 59"/>
                <a:gd name="T49" fmla="*/ 130 h 153"/>
                <a:gd name="T50" fmla="*/ 23 w 59"/>
                <a:gd name="T51" fmla="*/ 126 h 153"/>
                <a:gd name="T52" fmla="*/ 25 w 59"/>
                <a:gd name="T53" fmla="*/ 116 h 153"/>
                <a:gd name="T54" fmla="*/ 20 w 59"/>
                <a:gd name="T55" fmla="*/ 112 h 153"/>
                <a:gd name="T56" fmla="*/ 23 w 59"/>
                <a:gd name="T57" fmla="*/ 107 h 153"/>
                <a:gd name="T58" fmla="*/ 24 w 59"/>
                <a:gd name="T59" fmla="*/ 100 h 153"/>
                <a:gd name="T60" fmla="*/ 23 w 59"/>
                <a:gd name="T61" fmla="*/ 92 h 153"/>
                <a:gd name="T62" fmla="*/ 23 w 59"/>
                <a:gd name="T63" fmla="*/ 89 h 153"/>
                <a:gd name="T64" fmla="*/ 26 w 59"/>
                <a:gd name="T65" fmla="*/ 87 h 153"/>
                <a:gd name="T66" fmla="*/ 26 w 59"/>
                <a:gd name="T67" fmla="*/ 84 h 153"/>
                <a:gd name="T68" fmla="*/ 19 w 59"/>
                <a:gd name="T69" fmla="*/ 78 h 153"/>
                <a:gd name="T70" fmla="*/ 17 w 59"/>
                <a:gd name="T71" fmla="*/ 72 h 153"/>
                <a:gd name="T72" fmla="*/ 19 w 59"/>
                <a:gd name="T73" fmla="*/ 72 h 153"/>
                <a:gd name="T74" fmla="*/ 18 w 59"/>
                <a:gd name="T75" fmla="*/ 65 h 153"/>
                <a:gd name="T76" fmla="*/ 19 w 59"/>
                <a:gd name="T77" fmla="*/ 61 h 153"/>
                <a:gd name="T78" fmla="*/ 20 w 59"/>
                <a:gd name="T79" fmla="*/ 57 h 153"/>
                <a:gd name="T80" fmla="*/ 19 w 59"/>
                <a:gd name="T81" fmla="*/ 53 h 153"/>
                <a:gd name="T82" fmla="*/ 17 w 59"/>
                <a:gd name="T83" fmla="*/ 50 h 153"/>
                <a:gd name="T84" fmla="*/ 12 w 59"/>
                <a:gd name="T85" fmla="*/ 53 h 153"/>
                <a:gd name="T86" fmla="*/ 15 w 59"/>
                <a:gd name="T87" fmla="*/ 50 h 153"/>
                <a:gd name="T88" fmla="*/ 12 w 59"/>
                <a:gd name="T89" fmla="*/ 49 h 153"/>
                <a:gd name="T90" fmla="*/ 16 w 59"/>
                <a:gd name="T91" fmla="*/ 48 h 153"/>
                <a:gd name="T92" fmla="*/ 13 w 59"/>
                <a:gd name="T93" fmla="*/ 46 h 153"/>
                <a:gd name="T94" fmla="*/ 16 w 59"/>
                <a:gd name="T95" fmla="*/ 44 h 153"/>
                <a:gd name="T96" fmla="*/ 16 w 59"/>
                <a:gd name="T97" fmla="*/ 38 h 153"/>
                <a:gd name="T98" fmla="*/ 16 w 59"/>
                <a:gd name="T99" fmla="*/ 34 h 153"/>
                <a:gd name="T100" fmla="*/ 17 w 59"/>
                <a:gd name="T101" fmla="*/ 33 h 153"/>
                <a:gd name="T102" fmla="*/ 16 w 59"/>
                <a:gd name="T103" fmla="*/ 28 h 153"/>
                <a:gd name="T104" fmla="*/ 15 w 59"/>
                <a:gd name="T105" fmla="*/ 25 h 153"/>
                <a:gd name="T106" fmla="*/ 13 w 59"/>
                <a:gd name="T107" fmla="*/ 23 h 153"/>
                <a:gd name="T108" fmla="*/ 11 w 59"/>
                <a:gd name="T109" fmla="*/ 23 h 153"/>
                <a:gd name="T110" fmla="*/ 7 w 59"/>
                <a:gd name="T111" fmla="*/ 17 h 153"/>
                <a:gd name="T112" fmla="*/ 3 w 59"/>
                <a:gd name="T113" fmla="*/ 16 h 153"/>
                <a:gd name="T114" fmla="*/ 3 w 59"/>
                <a:gd name="T115" fmla="*/ 11 h 153"/>
                <a:gd name="T116" fmla="*/ 5 w 59"/>
                <a:gd name="T117" fmla="*/ 6 h 153"/>
                <a:gd name="T118" fmla="*/ 3 w 59"/>
                <a:gd name="T119" fmla="*/ 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" h="153">
                  <a:moveTo>
                    <a:pt x="0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7" y="3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4" y="6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29" y="13"/>
                  </a:lnTo>
                  <a:lnTo>
                    <a:pt x="28" y="14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30" y="25"/>
                  </a:lnTo>
                  <a:lnTo>
                    <a:pt x="33" y="28"/>
                  </a:lnTo>
                  <a:lnTo>
                    <a:pt x="35" y="29"/>
                  </a:lnTo>
                  <a:lnTo>
                    <a:pt x="37" y="30"/>
                  </a:lnTo>
                  <a:lnTo>
                    <a:pt x="42" y="33"/>
                  </a:lnTo>
                  <a:lnTo>
                    <a:pt x="45" y="36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9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6" y="55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50" y="59"/>
                  </a:lnTo>
                  <a:lnTo>
                    <a:pt x="52" y="62"/>
                  </a:lnTo>
                  <a:lnTo>
                    <a:pt x="52" y="63"/>
                  </a:lnTo>
                  <a:lnTo>
                    <a:pt x="53" y="63"/>
                  </a:lnTo>
                  <a:lnTo>
                    <a:pt x="53" y="64"/>
                  </a:lnTo>
                  <a:lnTo>
                    <a:pt x="53" y="67"/>
                  </a:lnTo>
                  <a:lnTo>
                    <a:pt x="53" y="71"/>
                  </a:lnTo>
                  <a:lnTo>
                    <a:pt x="53" y="74"/>
                  </a:lnTo>
                  <a:lnTo>
                    <a:pt x="53" y="78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80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3" y="88"/>
                  </a:lnTo>
                  <a:lnTo>
                    <a:pt x="53" y="91"/>
                  </a:lnTo>
                  <a:lnTo>
                    <a:pt x="53" y="96"/>
                  </a:lnTo>
                  <a:lnTo>
                    <a:pt x="53" y="100"/>
                  </a:lnTo>
                  <a:lnTo>
                    <a:pt x="53" y="106"/>
                  </a:lnTo>
                  <a:lnTo>
                    <a:pt x="53" y="107"/>
                  </a:lnTo>
                  <a:lnTo>
                    <a:pt x="53" y="109"/>
                  </a:lnTo>
                  <a:lnTo>
                    <a:pt x="53" y="113"/>
                  </a:lnTo>
                  <a:lnTo>
                    <a:pt x="53" y="117"/>
                  </a:lnTo>
                  <a:lnTo>
                    <a:pt x="53" y="122"/>
                  </a:lnTo>
                  <a:lnTo>
                    <a:pt x="53" y="126"/>
                  </a:lnTo>
                  <a:lnTo>
                    <a:pt x="53" y="126"/>
                  </a:lnTo>
                  <a:lnTo>
                    <a:pt x="51" y="126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2" y="131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3" y="133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3" y="134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3" y="137"/>
                  </a:lnTo>
                  <a:lnTo>
                    <a:pt x="53" y="137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3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5" y="140"/>
                  </a:lnTo>
                  <a:lnTo>
                    <a:pt x="55" y="140"/>
                  </a:lnTo>
                  <a:lnTo>
                    <a:pt x="55" y="140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57" y="141"/>
                  </a:lnTo>
                  <a:lnTo>
                    <a:pt x="57" y="142"/>
                  </a:lnTo>
                  <a:lnTo>
                    <a:pt x="58" y="143"/>
                  </a:lnTo>
                  <a:lnTo>
                    <a:pt x="58" y="146"/>
                  </a:lnTo>
                  <a:lnTo>
                    <a:pt x="59" y="148"/>
                  </a:lnTo>
                  <a:lnTo>
                    <a:pt x="58" y="148"/>
                  </a:lnTo>
                  <a:lnTo>
                    <a:pt x="54" y="148"/>
                  </a:lnTo>
                  <a:lnTo>
                    <a:pt x="53" y="149"/>
                  </a:lnTo>
                  <a:lnTo>
                    <a:pt x="53" y="149"/>
                  </a:lnTo>
                  <a:lnTo>
                    <a:pt x="53" y="149"/>
                  </a:lnTo>
                  <a:lnTo>
                    <a:pt x="47" y="150"/>
                  </a:lnTo>
                  <a:lnTo>
                    <a:pt x="43" y="151"/>
                  </a:lnTo>
                  <a:lnTo>
                    <a:pt x="41" y="153"/>
                  </a:lnTo>
                  <a:lnTo>
                    <a:pt x="41" y="153"/>
                  </a:lnTo>
                  <a:lnTo>
                    <a:pt x="41" y="153"/>
                  </a:lnTo>
                  <a:lnTo>
                    <a:pt x="41" y="151"/>
                  </a:lnTo>
                  <a:lnTo>
                    <a:pt x="41" y="151"/>
                  </a:lnTo>
                  <a:lnTo>
                    <a:pt x="37" y="15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0" y="145"/>
                  </a:lnTo>
                  <a:lnTo>
                    <a:pt x="29" y="143"/>
                  </a:lnTo>
                  <a:lnTo>
                    <a:pt x="28" y="143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20" y="131"/>
                  </a:lnTo>
                  <a:lnTo>
                    <a:pt x="20" y="130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21" y="128"/>
                  </a:lnTo>
                  <a:lnTo>
                    <a:pt x="20" y="128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1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3" y="122"/>
                  </a:lnTo>
                  <a:lnTo>
                    <a:pt x="23" y="121"/>
                  </a:lnTo>
                  <a:lnTo>
                    <a:pt x="24" y="120"/>
                  </a:lnTo>
                  <a:lnTo>
                    <a:pt x="24" y="117"/>
                  </a:lnTo>
                  <a:lnTo>
                    <a:pt x="25" y="116"/>
                  </a:lnTo>
                  <a:lnTo>
                    <a:pt x="25" y="116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1" y="114"/>
                  </a:lnTo>
                  <a:lnTo>
                    <a:pt x="20" y="114"/>
                  </a:lnTo>
                  <a:lnTo>
                    <a:pt x="20" y="112"/>
                  </a:lnTo>
                  <a:lnTo>
                    <a:pt x="20" y="111"/>
                  </a:lnTo>
                  <a:lnTo>
                    <a:pt x="20" y="109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4" y="100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2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4" y="88"/>
                  </a:lnTo>
                  <a:lnTo>
                    <a:pt x="25" y="88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5" y="83"/>
                  </a:lnTo>
                  <a:lnTo>
                    <a:pt x="24" y="82"/>
                  </a:lnTo>
                  <a:lnTo>
                    <a:pt x="24" y="81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0" y="79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7" y="72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3" y="49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85">
              <a:extLst>
                <a:ext uri="{FF2B5EF4-FFF2-40B4-BE49-F238E27FC236}">
                  <a16:creationId xmlns:a16="http://schemas.microsoft.com/office/drawing/2014/main" id="{70D19729-75A6-B686-71F1-D393F59E05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522" y="2310615"/>
              <a:ext cx="242639" cy="221479"/>
            </a:xfrm>
            <a:custGeom>
              <a:avLst/>
              <a:gdLst>
                <a:gd name="T0" fmla="*/ 126 w 172"/>
                <a:gd name="T1" fmla="*/ 44 h 157"/>
                <a:gd name="T2" fmla="*/ 128 w 172"/>
                <a:gd name="T3" fmla="*/ 47 h 157"/>
                <a:gd name="T4" fmla="*/ 131 w 172"/>
                <a:gd name="T5" fmla="*/ 48 h 157"/>
                <a:gd name="T6" fmla="*/ 145 w 172"/>
                <a:gd name="T7" fmla="*/ 48 h 157"/>
                <a:gd name="T8" fmla="*/ 172 w 172"/>
                <a:gd name="T9" fmla="*/ 49 h 157"/>
                <a:gd name="T10" fmla="*/ 172 w 172"/>
                <a:gd name="T11" fmla="*/ 67 h 157"/>
                <a:gd name="T12" fmla="*/ 161 w 172"/>
                <a:gd name="T13" fmla="*/ 83 h 157"/>
                <a:gd name="T14" fmla="*/ 136 w 172"/>
                <a:gd name="T15" fmla="*/ 83 h 157"/>
                <a:gd name="T16" fmla="*/ 131 w 172"/>
                <a:gd name="T17" fmla="*/ 83 h 157"/>
                <a:gd name="T18" fmla="*/ 130 w 172"/>
                <a:gd name="T19" fmla="*/ 85 h 157"/>
                <a:gd name="T20" fmla="*/ 128 w 172"/>
                <a:gd name="T21" fmla="*/ 83 h 157"/>
                <a:gd name="T22" fmla="*/ 126 w 172"/>
                <a:gd name="T23" fmla="*/ 83 h 157"/>
                <a:gd name="T24" fmla="*/ 126 w 172"/>
                <a:gd name="T25" fmla="*/ 81 h 157"/>
                <a:gd name="T26" fmla="*/ 128 w 172"/>
                <a:gd name="T27" fmla="*/ 81 h 157"/>
                <a:gd name="T28" fmla="*/ 125 w 172"/>
                <a:gd name="T29" fmla="*/ 79 h 157"/>
                <a:gd name="T30" fmla="*/ 123 w 172"/>
                <a:gd name="T31" fmla="*/ 79 h 157"/>
                <a:gd name="T32" fmla="*/ 123 w 172"/>
                <a:gd name="T33" fmla="*/ 78 h 157"/>
                <a:gd name="T34" fmla="*/ 121 w 172"/>
                <a:gd name="T35" fmla="*/ 81 h 157"/>
                <a:gd name="T36" fmla="*/ 120 w 172"/>
                <a:gd name="T37" fmla="*/ 81 h 157"/>
                <a:gd name="T38" fmla="*/ 117 w 172"/>
                <a:gd name="T39" fmla="*/ 78 h 157"/>
                <a:gd name="T40" fmla="*/ 115 w 172"/>
                <a:gd name="T41" fmla="*/ 78 h 157"/>
                <a:gd name="T42" fmla="*/ 113 w 172"/>
                <a:gd name="T43" fmla="*/ 78 h 157"/>
                <a:gd name="T44" fmla="*/ 113 w 172"/>
                <a:gd name="T45" fmla="*/ 77 h 157"/>
                <a:gd name="T46" fmla="*/ 114 w 172"/>
                <a:gd name="T47" fmla="*/ 75 h 157"/>
                <a:gd name="T48" fmla="*/ 115 w 172"/>
                <a:gd name="T49" fmla="*/ 73 h 157"/>
                <a:gd name="T50" fmla="*/ 116 w 172"/>
                <a:gd name="T51" fmla="*/ 70 h 157"/>
                <a:gd name="T52" fmla="*/ 119 w 172"/>
                <a:gd name="T53" fmla="*/ 68 h 157"/>
                <a:gd name="T54" fmla="*/ 119 w 172"/>
                <a:gd name="T55" fmla="*/ 67 h 157"/>
                <a:gd name="T56" fmla="*/ 121 w 172"/>
                <a:gd name="T57" fmla="*/ 65 h 157"/>
                <a:gd name="T58" fmla="*/ 123 w 172"/>
                <a:gd name="T59" fmla="*/ 65 h 157"/>
                <a:gd name="T60" fmla="*/ 122 w 172"/>
                <a:gd name="T61" fmla="*/ 66 h 157"/>
                <a:gd name="T62" fmla="*/ 121 w 172"/>
                <a:gd name="T63" fmla="*/ 62 h 157"/>
                <a:gd name="T64" fmla="*/ 123 w 172"/>
                <a:gd name="T65" fmla="*/ 60 h 157"/>
                <a:gd name="T66" fmla="*/ 124 w 172"/>
                <a:gd name="T67" fmla="*/ 59 h 157"/>
                <a:gd name="T68" fmla="*/ 124 w 172"/>
                <a:gd name="T69" fmla="*/ 58 h 157"/>
                <a:gd name="T70" fmla="*/ 124 w 172"/>
                <a:gd name="T71" fmla="*/ 57 h 157"/>
                <a:gd name="T72" fmla="*/ 125 w 172"/>
                <a:gd name="T73" fmla="*/ 51 h 157"/>
                <a:gd name="T74" fmla="*/ 125 w 172"/>
                <a:gd name="T75" fmla="*/ 50 h 157"/>
                <a:gd name="T76" fmla="*/ 125 w 172"/>
                <a:gd name="T77" fmla="*/ 45 h 157"/>
                <a:gd name="T78" fmla="*/ 125 w 172"/>
                <a:gd name="T79" fmla="*/ 43 h 157"/>
                <a:gd name="T80" fmla="*/ 0 w 172"/>
                <a:gd name="T81" fmla="*/ 156 h 157"/>
                <a:gd name="T82" fmla="*/ 2 w 172"/>
                <a:gd name="T83" fmla="*/ 156 h 157"/>
                <a:gd name="T84" fmla="*/ 2 w 172"/>
                <a:gd name="T85" fmla="*/ 156 h 157"/>
                <a:gd name="T86" fmla="*/ 100 w 172"/>
                <a:gd name="T87" fmla="*/ 2 h 157"/>
                <a:gd name="T88" fmla="*/ 100 w 172"/>
                <a:gd name="T89" fmla="*/ 5 h 157"/>
                <a:gd name="T90" fmla="*/ 98 w 172"/>
                <a:gd name="T91" fmla="*/ 7 h 157"/>
                <a:gd name="T92" fmla="*/ 97 w 172"/>
                <a:gd name="T93" fmla="*/ 10 h 157"/>
                <a:gd name="T94" fmla="*/ 96 w 172"/>
                <a:gd name="T95" fmla="*/ 11 h 157"/>
                <a:gd name="T96" fmla="*/ 92 w 172"/>
                <a:gd name="T97" fmla="*/ 17 h 157"/>
                <a:gd name="T98" fmla="*/ 91 w 172"/>
                <a:gd name="T99" fmla="*/ 16 h 157"/>
                <a:gd name="T100" fmla="*/ 90 w 172"/>
                <a:gd name="T101" fmla="*/ 16 h 157"/>
                <a:gd name="T102" fmla="*/ 88 w 172"/>
                <a:gd name="T103" fmla="*/ 15 h 157"/>
                <a:gd name="T104" fmla="*/ 86 w 172"/>
                <a:gd name="T105" fmla="*/ 15 h 157"/>
                <a:gd name="T106" fmla="*/ 84 w 172"/>
                <a:gd name="T107" fmla="*/ 12 h 157"/>
                <a:gd name="T108" fmla="*/ 86 w 172"/>
                <a:gd name="T109" fmla="*/ 10 h 157"/>
                <a:gd name="T110" fmla="*/ 88 w 172"/>
                <a:gd name="T111" fmla="*/ 9 h 157"/>
                <a:gd name="T112" fmla="*/ 89 w 172"/>
                <a:gd name="T113" fmla="*/ 8 h 157"/>
                <a:gd name="T114" fmla="*/ 90 w 172"/>
                <a:gd name="T115" fmla="*/ 7 h 157"/>
                <a:gd name="T116" fmla="*/ 91 w 172"/>
                <a:gd name="T117" fmla="*/ 2 h 157"/>
                <a:gd name="T118" fmla="*/ 95 w 172"/>
                <a:gd name="T119" fmla="*/ 0 h 157"/>
                <a:gd name="T120" fmla="*/ 96 w 172"/>
                <a:gd name="T121" fmla="*/ 0 h 157"/>
                <a:gd name="T122" fmla="*/ 99 w 172"/>
                <a:gd name="T12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2" h="157">
                  <a:moveTo>
                    <a:pt x="125" y="42"/>
                  </a:moveTo>
                  <a:lnTo>
                    <a:pt x="126" y="43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8" y="47"/>
                  </a:lnTo>
                  <a:lnTo>
                    <a:pt x="129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44" y="48"/>
                  </a:lnTo>
                  <a:lnTo>
                    <a:pt x="145" y="48"/>
                  </a:lnTo>
                  <a:lnTo>
                    <a:pt x="154" y="48"/>
                  </a:lnTo>
                  <a:lnTo>
                    <a:pt x="163" y="48"/>
                  </a:lnTo>
                  <a:lnTo>
                    <a:pt x="171" y="48"/>
                  </a:lnTo>
                  <a:lnTo>
                    <a:pt x="172" y="49"/>
                  </a:lnTo>
                  <a:lnTo>
                    <a:pt x="172" y="51"/>
                  </a:lnTo>
                  <a:lnTo>
                    <a:pt x="172" y="59"/>
                  </a:lnTo>
                  <a:lnTo>
                    <a:pt x="172" y="60"/>
                  </a:lnTo>
                  <a:lnTo>
                    <a:pt x="172" y="67"/>
                  </a:lnTo>
                  <a:lnTo>
                    <a:pt x="172" y="75"/>
                  </a:lnTo>
                  <a:lnTo>
                    <a:pt x="172" y="83"/>
                  </a:lnTo>
                  <a:lnTo>
                    <a:pt x="163" y="83"/>
                  </a:lnTo>
                  <a:lnTo>
                    <a:pt x="161" y="83"/>
                  </a:lnTo>
                  <a:lnTo>
                    <a:pt x="154" y="83"/>
                  </a:lnTo>
                  <a:lnTo>
                    <a:pt x="145" y="83"/>
                  </a:lnTo>
                  <a:lnTo>
                    <a:pt x="145" y="83"/>
                  </a:lnTo>
                  <a:lnTo>
                    <a:pt x="136" y="83"/>
                  </a:lnTo>
                  <a:lnTo>
                    <a:pt x="132" y="83"/>
                  </a:lnTo>
                  <a:lnTo>
                    <a:pt x="132" y="83"/>
                  </a:lnTo>
                  <a:lnTo>
                    <a:pt x="131" y="83"/>
                  </a:lnTo>
                  <a:lnTo>
                    <a:pt x="131" y="83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6" y="83"/>
                  </a:lnTo>
                  <a:lnTo>
                    <a:pt x="126" y="83"/>
                  </a:lnTo>
                  <a:lnTo>
                    <a:pt x="126" y="83"/>
                  </a:lnTo>
                  <a:lnTo>
                    <a:pt x="126" y="8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6" y="81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5" y="79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1"/>
                  </a:lnTo>
                  <a:lnTo>
                    <a:pt x="120" y="82"/>
                  </a:lnTo>
                  <a:lnTo>
                    <a:pt x="120" y="81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78"/>
                  </a:lnTo>
                  <a:lnTo>
                    <a:pt x="117" y="78"/>
                  </a:lnTo>
                  <a:lnTo>
                    <a:pt x="117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5" y="78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7"/>
                  </a:lnTo>
                  <a:lnTo>
                    <a:pt x="113" y="77"/>
                  </a:lnTo>
                  <a:lnTo>
                    <a:pt x="113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4" y="75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5" y="74"/>
                  </a:lnTo>
                  <a:lnTo>
                    <a:pt x="115" y="73"/>
                  </a:lnTo>
                  <a:lnTo>
                    <a:pt x="115" y="73"/>
                  </a:lnTo>
                  <a:lnTo>
                    <a:pt x="116" y="72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69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8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20" y="66"/>
                  </a:lnTo>
                  <a:lnTo>
                    <a:pt x="120" y="66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6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1" y="64"/>
                  </a:lnTo>
                  <a:lnTo>
                    <a:pt x="120" y="64"/>
                  </a:lnTo>
                  <a:lnTo>
                    <a:pt x="121" y="62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4" y="59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4" y="57"/>
                  </a:lnTo>
                  <a:lnTo>
                    <a:pt x="125" y="56"/>
                  </a:lnTo>
                  <a:lnTo>
                    <a:pt x="126" y="54"/>
                  </a:lnTo>
                  <a:lnTo>
                    <a:pt x="126" y="53"/>
                  </a:lnTo>
                  <a:lnTo>
                    <a:pt x="125" y="51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25" y="45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5" y="42"/>
                  </a:lnTo>
                  <a:close/>
                  <a:moveTo>
                    <a:pt x="2" y="156"/>
                  </a:moveTo>
                  <a:lnTo>
                    <a:pt x="2" y="156"/>
                  </a:lnTo>
                  <a:lnTo>
                    <a:pt x="0" y="156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2" y="156"/>
                  </a:lnTo>
                  <a:close/>
                  <a:moveTo>
                    <a:pt x="99" y="0"/>
                  </a:moveTo>
                  <a:lnTo>
                    <a:pt x="100" y="1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8" y="7"/>
                  </a:lnTo>
                  <a:lnTo>
                    <a:pt x="98" y="8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5" y="14"/>
                  </a:lnTo>
                  <a:lnTo>
                    <a:pt x="94" y="15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88" y="15"/>
                  </a:lnTo>
                  <a:lnTo>
                    <a:pt x="88" y="15"/>
                  </a:lnTo>
                  <a:lnTo>
                    <a:pt x="87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1" y="3"/>
                  </a:lnTo>
                  <a:lnTo>
                    <a:pt x="91" y="2"/>
                  </a:lnTo>
                  <a:lnTo>
                    <a:pt x="92" y="1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29">
              <a:extLst>
                <a:ext uri="{FF2B5EF4-FFF2-40B4-BE49-F238E27FC236}">
                  <a16:creationId xmlns:a16="http://schemas.microsoft.com/office/drawing/2014/main" id="{FCFAA357-283C-B075-5BB1-62E01B0DF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069" y="2107475"/>
              <a:ext cx="173516" cy="179158"/>
            </a:xfrm>
            <a:custGeom>
              <a:avLst/>
              <a:gdLst>
                <a:gd name="T0" fmla="*/ 3 w 123"/>
                <a:gd name="T1" fmla="*/ 45 h 127"/>
                <a:gd name="T2" fmla="*/ 6 w 123"/>
                <a:gd name="T3" fmla="*/ 41 h 127"/>
                <a:gd name="T4" fmla="*/ 18 w 123"/>
                <a:gd name="T5" fmla="*/ 32 h 127"/>
                <a:gd name="T6" fmla="*/ 27 w 123"/>
                <a:gd name="T7" fmla="*/ 17 h 127"/>
                <a:gd name="T8" fmla="*/ 30 w 123"/>
                <a:gd name="T9" fmla="*/ 12 h 127"/>
                <a:gd name="T10" fmla="*/ 35 w 123"/>
                <a:gd name="T11" fmla="*/ 9 h 127"/>
                <a:gd name="T12" fmla="*/ 39 w 123"/>
                <a:gd name="T13" fmla="*/ 1 h 127"/>
                <a:gd name="T14" fmla="*/ 44 w 123"/>
                <a:gd name="T15" fmla="*/ 4 h 127"/>
                <a:gd name="T16" fmla="*/ 50 w 123"/>
                <a:gd name="T17" fmla="*/ 1 h 127"/>
                <a:gd name="T18" fmla="*/ 53 w 123"/>
                <a:gd name="T19" fmla="*/ 2 h 127"/>
                <a:gd name="T20" fmla="*/ 54 w 123"/>
                <a:gd name="T21" fmla="*/ 5 h 127"/>
                <a:gd name="T22" fmla="*/ 57 w 123"/>
                <a:gd name="T23" fmla="*/ 5 h 127"/>
                <a:gd name="T24" fmla="*/ 58 w 123"/>
                <a:gd name="T25" fmla="*/ 10 h 127"/>
                <a:gd name="T26" fmla="*/ 61 w 123"/>
                <a:gd name="T27" fmla="*/ 16 h 127"/>
                <a:gd name="T28" fmla="*/ 62 w 123"/>
                <a:gd name="T29" fmla="*/ 22 h 127"/>
                <a:gd name="T30" fmla="*/ 63 w 123"/>
                <a:gd name="T31" fmla="*/ 27 h 127"/>
                <a:gd name="T32" fmla="*/ 62 w 123"/>
                <a:gd name="T33" fmla="*/ 32 h 127"/>
                <a:gd name="T34" fmla="*/ 61 w 123"/>
                <a:gd name="T35" fmla="*/ 35 h 127"/>
                <a:gd name="T36" fmla="*/ 65 w 123"/>
                <a:gd name="T37" fmla="*/ 35 h 127"/>
                <a:gd name="T38" fmla="*/ 70 w 123"/>
                <a:gd name="T39" fmla="*/ 40 h 127"/>
                <a:gd name="T40" fmla="*/ 74 w 123"/>
                <a:gd name="T41" fmla="*/ 40 h 127"/>
                <a:gd name="T42" fmla="*/ 79 w 123"/>
                <a:gd name="T43" fmla="*/ 37 h 127"/>
                <a:gd name="T44" fmla="*/ 82 w 123"/>
                <a:gd name="T45" fmla="*/ 32 h 127"/>
                <a:gd name="T46" fmla="*/ 83 w 123"/>
                <a:gd name="T47" fmla="*/ 26 h 127"/>
                <a:gd name="T48" fmla="*/ 90 w 123"/>
                <a:gd name="T49" fmla="*/ 30 h 127"/>
                <a:gd name="T50" fmla="*/ 94 w 123"/>
                <a:gd name="T51" fmla="*/ 40 h 127"/>
                <a:gd name="T52" fmla="*/ 95 w 123"/>
                <a:gd name="T53" fmla="*/ 47 h 127"/>
                <a:gd name="T54" fmla="*/ 94 w 123"/>
                <a:gd name="T55" fmla="*/ 54 h 127"/>
                <a:gd name="T56" fmla="*/ 86 w 123"/>
                <a:gd name="T57" fmla="*/ 62 h 127"/>
                <a:gd name="T58" fmla="*/ 91 w 123"/>
                <a:gd name="T59" fmla="*/ 63 h 127"/>
                <a:gd name="T60" fmla="*/ 91 w 123"/>
                <a:gd name="T61" fmla="*/ 67 h 127"/>
                <a:gd name="T62" fmla="*/ 96 w 123"/>
                <a:gd name="T63" fmla="*/ 68 h 127"/>
                <a:gd name="T64" fmla="*/ 103 w 123"/>
                <a:gd name="T65" fmla="*/ 68 h 127"/>
                <a:gd name="T66" fmla="*/ 108 w 123"/>
                <a:gd name="T67" fmla="*/ 72 h 127"/>
                <a:gd name="T68" fmla="*/ 111 w 123"/>
                <a:gd name="T69" fmla="*/ 78 h 127"/>
                <a:gd name="T70" fmla="*/ 115 w 123"/>
                <a:gd name="T71" fmla="*/ 79 h 127"/>
                <a:gd name="T72" fmla="*/ 120 w 123"/>
                <a:gd name="T73" fmla="*/ 83 h 127"/>
                <a:gd name="T74" fmla="*/ 121 w 123"/>
                <a:gd name="T75" fmla="*/ 87 h 127"/>
                <a:gd name="T76" fmla="*/ 122 w 123"/>
                <a:gd name="T77" fmla="*/ 92 h 127"/>
                <a:gd name="T78" fmla="*/ 121 w 123"/>
                <a:gd name="T79" fmla="*/ 95 h 127"/>
                <a:gd name="T80" fmla="*/ 120 w 123"/>
                <a:gd name="T81" fmla="*/ 99 h 127"/>
                <a:gd name="T82" fmla="*/ 116 w 123"/>
                <a:gd name="T83" fmla="*/ 105 h 127"/>
                <a:gd name="T84" fmla="*/ 116 w 123"/>
                <a:gd name="T85" fmla="*/ 110 h 127"/>
                <a:gd name="T86" fmla="*/ 117 w 123"/>
                <a:gd name="T87" fmla="*/ 121 h 127"/>
                <a:gd name="T88" fmla="*/ 116 w 123"/>
                <a:gd name="T89" fmla="*/ 127 h 127"/>
                <a:gd name="T90" fmla="*/ 110 w 123"/>
                <a:gd name="T91" fmla="*/ 125 h 127"/>
                <a:gd name="T92" fmla="*/ 105 w 123"/>
                <a:gd name="T93" fmla="*/ 121 h 127"/>
                <a:gd name="T94" fmla="*/ 95 w 123"/>
                <a:gd name="T95" fmla="*/ 118 h 127"/>
                <a:gd name="T96" fmla="*/ 79 w 123"/>
                <a:gd name="T97" fmla="*/ 110 h 127"/>
                <a:gd name="T98" fmla="*/ 73 w 123"/>
                <a:gd name="T99" fmla="*/ 108 h 127"/>
                <a:gd name="T100" fmla="*/ 67 w 123"/>
                <a:gd name="T101" fmla="*/ 103 h 127"/>
                <a:gd name="T102" fmla="*/ 65 w 123"/>
                <a:gd name="T103" fmla="*/ 101 h 127"/>
                <a:gd name="T104" fmla="*/ 58 w 123"/>
                <a:gd name="T105" fmla="*/ 94 h 127"/>
                <a:gd name="T106" fmla="*/ 49 w 123"/>
                <a:gd name="T107" fmla="*/ 86 h 127"/>
                <a:gd name="T108" fmla="*/ 41 w 123"/>
                <a:gd name="T109" fmla="*/ 79 h 127"/>
                <a:gd name="T110" fmla="*/ 33 w 123"/>
                <a:gd name="T111" fmla="*/ 74 h 127"/>
                <a:gd name="T112" fmla="*/ 31 w 123"/>
                <a:gd name="T113" fmla="*/ 71 h 127"/>
                <a:gd name="T114" fmla="*/ 31 w 123"/>
                <a:gd name="T115" fmla="*/ 71 h 127"/>
                <a:gd name="T116" fmla="*/ 21 w 123"/>
                <a:gd name="T117" fmla="*/ 66 h 127"/>
                <a:gd name="T118" fmla="*/ 18 w 123"/>
                <a:gd name="T119" fmla="*/ 62 h 127"/>
                <a:gd name="T120" fmla="*/ 4 w 123"/>
                <a:gd name="T121" fmla="*/ 5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27">
                  <a:moveTo>
                    <a:pt x="0" y="50"/>
                  </a:moveTo>
                  <a:lnTo>
                    <a:pt x="2" y="49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1" y="36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0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5" y="12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6" y="8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3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4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60" y="9"/>
                  </a:lnTo>
                  <a:lnTo>
                    <a:pt x="58" y="10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2" y="20"/>
                  </a:lnTo>
                  <a:lnTo>
                    <a:pt x="62" y="22"/>
                  </a:lnTo>
                  <a:lnTo>
                    <a:pt x="63" y="22"/>
                  </a:lnTo>
                  <a:lnTo>
                    <a:pt x="63" y="24"/>
                  </a:lnTo>
                  <a:lnTo>
                    <a:pt x="64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4" y="28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2" y="30"/>
                  </a:lnTo>
                  <a:lnTo>
                    <a:pt x="62" y="32"/>
                  </a:lnTo>
                  <a:lnTo>
                    <a:pt x="62" y="33"/>
                  </a:lnTo>
                  <a:lnTo>
                    <a:pt x="61" y="34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1" y="35"/>
                  </a:lnTo>
                  <a:lnTo>
                    <a:pt x="62" y="34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5"/>
                  </a:lnTo>
                  <a:lnTo>
                    <a:pt x="66" y="36"/>
                  </a:lnTo>
                  <a:lnTo>
                    <a:pt x="67" y="35"/>
                  </a:lnTo>
                  <a:lnTo>
                    <a:pt x="67" y="36"/>
                  </a:lnTo>
                  <a:lnTo>
                    <a:pt x="69" y="38"/>
                  </a:lnTo>
                  <a:lnTo>
                    <a:pt x="70" y="38"/>
                  </a:lnTo>
                  <a:lnTo>
                    <a:pt x="70" y="40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3" y="41"/>
                  </a:lnTo>
                  <a:lnTo>
                    <a:pt x="73" y="40"/>
                  </a:lnTo>
                  <a:lnTo>
                    <a:pt x="74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7" y="38"/>
                  </a:lnTo>
                  <a:lnTo>
                    <a:pt x="77" y="40"/>
                  </a:lnTo>
                  <a:lnTo>
                    <a:pt x="79" y="38"/>
                  </a:lnTo>
                  <a:lnTo>
                    <a:pt x="79" y="37"/>
                  </a:lnTo>
                  <a:lnTo>
                    <a:pt x="79" y="36"/>
                  </a:lnTo>
                  <a:lnTo>
                    <a:pt x="79" y="35"/>
                  </a:lnTo>
                  <a:lnTo>
                    <a:pt x="80" y="35"/>
                  </a:lnTo>
                  <a:lnTo>
                    <a:pt x="80" y="34"/>
                  </a:lnTo>
                  <a:lnTo>
                    <a:pt x="81" y="33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2" y="29"/>
                  </a:lnTo>
                  <a:lnTo>
                    <a:pt x="82" y="28"/>
                  </a:lnTo>
                  <a:lnTo>
                    <a:pt x="82" y="27"/>
                  </a:lnTo>
                  <a:lnTo>
                    <a:pt x="83" y="27"/>
                  </a:lnTo>
                  <a:lnTo>
                    <a:pt x="83" y="26"/>
                  </a:lnTo>
                  <a:lnTo>
                    <a:pt x="87" y="26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8" y="29"/>
                  </a:lnTo>
                  <a:lnTo>
                    <a:pt x="89" y="29"/>
                  </a:lnTo>
                  <a:lnTo>
                    <a:pt x="90" y="30"/>
                  </a:lnTo>
                  <a:lnTo>
                    <a:pt x="91" y="30"/>
                  </a:lnTo>
                  <a:lnTo>
                    <a:pt x="91" y="32"/>
                  </a:lnTo>
                  <a:lnTo>
                    <a:pt x="92" y="34"/>
                  </a:lnTo>
                  <a:lnTo>
                    <a:pt x="92" y="37"/>
                  </a:lnTo>
                  <a:lnTo>
                    <a:pt x="94" y="38"/>
                  </a:lnTo>
                  <a:lnTo>
                    <a:pt x="94" y="40"/>
                  </a:lnTo>
                  <a:lnTo>
                    <a:pt x="95" y="41"/>
                  </a:lnTo>
                  <a:lnTo>
                    <a:pt x="95" y="42"/>
                  </a:lnTo>
                  <a:lnTo>
                    <a:pt x="95" y="43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5" y="50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4" y="54"/>
                  </a:lnTo>
                  <a:lnTo>
                    <a:pt x="91" y="58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7" y="60"/>
                  </a:lnTo>
                  <a:lnTo>
                    <a:pt x="87" y="61"/>
                  </a:lnTo>
                  <a:lnTo>
                    <a:pt x="86" y="62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1" y="63"/>
                  </a:lnTo>
                  <a:lnTo>
                    <a:pt x="92" y="63"/>
                  </a:lnTo>
                  <a:lnTo>
                    <a:pt x="92" y="64"/>
                  </a:lnTo>
                  <a:lnTo>
                    <a:pt x="91" y="64"/>
                  </a:lnTo>
                  <a:lnTo>
                    <a:pt x="92" y="66"/>
                  </a:lnTo>
                  <a:lnTo>
                    <a:pt x="91" y="66"/>
                  </a:lnTo>
                  <a:lnTo>
                    <a:pt x="91" y="67"/>
                  </a:lnTo>
                  <a:lnTo>
                    <a:pt x="92" y="67"/>
                  </a:lnTo>
                  <a:lnTo>
                    <a:pt x="94" y="67"/>
                  </a:lnTo>
                  <a:lnTo>
                    <a:pt x="94" y="66"/>
                  </a:lnTo>
                  <a:lnTo>
                    <a:pt x="95" y="67"/>
                  </a:lnTo>
                  <a:lnTo>
                    <a:pt x="96" y="67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9" y="69"/>
                  </a:lnTo>
                  <a:lnTo>
                    <a:pt x="100" y="69"/>
                  </a:lnTo>
                  <a:lnTo>
                    <a:pt x="100" y="68"/>
                  </a:lnTo>
                  <a:lnTo>
                    <a:pt x="102" y="68"/>
                  </a:lnTo>
                  <a:lnTo>
                    <a:pt x="103" y="68"/>
                  </a:lnTo>
                  <a:lnTo>
                    <a:pt x="104" y="68"/>
                  </a:lnTo>
                  <a:lnTo>
                    <a:pt x="106" y="69"/>
                  </a:lnTo>
                  <a:lnTo>
                    <a:pt x="107" y="69"/>
                  </a:lnTo>
                  <a:lnTo>
                    <a:pt x="108" y="70"/>
                  </a:lnTo>
                  <a:lnTo>
                    <a:pt x="108" y="71"/>
                  </a:lnTo>
                  <a:lnTo>
                    <a:pt x="108" y="72"/>
                  </a:lnTo>
                  <a:lnTo>
                    <a:pt x="108" y="74"/>
                  </a:lnTo>
                  <a:lnTo>
                    <a:pt x="108" y="75"/>
                  </a:lnTo>
                  <a:lnTo>
                    <a:pt x="110" y="75"/>
                  </a:lnTo>
                  <a:lnTo>
                    <a:pt x="111" y="76"/>
                  </a:lnTo>
                  <a:lnTo>
                    <a:pt x="111" y="77"/>
                  </a:lnTo>
                  <a:lnTo>
                    <a:pt x="111" y="78"/>
                  </a:lnTo>
                  <a:lnTo>
                    <a:pt x="112" y="79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9"/>
                  </a:lnTo>
                  <a:lnTo>
                    <a:pt x="115" y="79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7" y="82"/>
                  </a:lnTo>
                  <a:lnTo>
                    <a:pt x="119" y="82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1" y="87"/>
                  </a:lnTo>
                  <a:lnTo>
                    <a:pt x="122" y="88"/>
                  </a:lnTo>
                  <a:lnTo>
                    <a:pt x="122" y="89"/>
                  </a:lnTo>
                  <a:lnTo>
                    <a:pt x="123" y="89"/>
                  </a:lnTo>
                  <a:lnTo>
                    <a:pt x="122" y="89"/>
                  </a:lnTo>
                  <a:lnTo>
                    <a:pt x="122" y="91"/>
                  </a:lnTo>
                  <a:lnTo>
                    <a:pt x="122" y="92"/>
                  </a:lnTo>
                  <a:lnTo>
                    <a:pt x="122" y="91"/>
                  </a:lnTo>
                  <a:lnTo>
                    <a:pt x="122" y="92"/>
                  </a:lnTo>
                  <a:lnTo>
                    <a:pt x="121" y="92"/>
                  </a:lnTo>
                  <a:lnTo>
                    <a:pt x="121" y="93"/>
                  </a:lnTo>
                  <a:lnTo>
                    <a:pt x="121" y="94"/>
                  </a:lnTo>
                  <a:lnTo>
                    <a:pt x="121" y="95"/>
                  </a:lnTo>
                  <a:lnTo>
                    <a:pt x="122" y="96"/>
                  </a:lnTo>
                  <a:lnTo>
                    <a:pt x="122" y="97"/>
                  </a:lnTo>
                  <a:lnTo>
                    <a:pt x="122" y="99"/>
                  </a:lnTo>
                  <a:lnTo>
                    <a:pt x="121" y="100"/>
                  </a:lnTo>
                  <a:lnTo>
                    <a:pt x="121" y="99"/>
                  </a:lnTo>
                  <a:lnTo>
                    <a:pt x="120" y="99"/>
                  </a:lnTo>
                  <a:lnTo>
                    <a:pt x="120" y="100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6" y="105"/>
                  </a:lnTo>
                  <a:lnTo>
                    <a:pt x="117" y="107"/>
                  </a:lnTo>
                  <a:lnTo>
                    <a:pt x="117" y="108"/>
                  </a:lnTo>
                  <a:lnTo>
                    <a:pt x="117" y="109"/>
                  </a:lnTo>
                  <a:lnTo>
                    <a:pt x="117" y="110"/>
                  </a:lnTo>
                  <a:lnTo>
                    <a:pt x="117" y="109"/>
                  </a:lnTo>
                  <a:lnTo>
                    <a:pt x="116" y="110"/>
                  </a:lnTo>
                  <a:lnTo>
                    <a:pt x="116" y="111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7" y="113"/>
                  </a:lnTo>
                  <a:lnTo>
                    <a:pt x="117" y="116"/>
                  </a:lnTo>
                  <a:lnTo>
                    <a:pt x="117" y="121"/>
                  </a:lnTo>
                  <a:lnTo>
                    <a:pt x="117" y="122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6" y="125"/>
                  </a:lnTo>
                  <a:lnTo>
                    <a:pt x="117" y="126"/>
                  </a:lnTo>
                  <a:lnTo>
                    <a:pt x="116" y="127"/>
                  </a:lnTo>
                  <a:lnTo>
                    <a:pt x="116" y="126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2" y="126"/>
                  </a:lnTo>
                  <a:lnTo>
                    <a:pt x="111" y="125"/>
                  </a:lnTo>
                  <a:lnTo>
                    <a:pt x="110" y="125"/>
                  </a:lnTo>
                  <a:lnTo>
                    <a:pt x="110" y="124"/>
                  </a:lnTo>
                  <a:lnTo>
                    <a:pt x="108" y="124"/>
                  </a:lnTo>
                  <a:lnTo>
                    <a:pt x="107" y="122"/>
                  </a:lnTo>
                  <a:lnTo>
                    <a:pt x="106" y="122"/>
                  </a:lnTo>
                  <a:lnTo>
                    <a:pt x="106" y="121"/>
                  </a:lnTo>
                  <a:lnTo>
                    <a:pt x="105" y="121"/>
                  </a:lnTo>
                  <a:lnTo>
                    <a:pt x="104" y="121"/>
                  </a:lnTo>
                  <a:lnTo>
                    <a:pt x="103" y="121"/>
                  </a:lnTo>
                  <a:lnTo>
                    <a:pt x="102" y="120"/>
                  </a:lnTo>
                  <a:lnTo>
                    <a:pt x="98" y="120"/>
                  </a:lnTo>
                  <a:lnTo>
                    <a:pt x="97" y="119"/>
                  </a:lnTo>
                  <a:lnTo>
                    <a:pt x="95" y="118"/>
                  </a:lnTo>
                  <a:lnTo>
                    <a:pt x="91" y="117"/>
                  </a:lnTo>
                  <a:lnTo>
                    <a:pt x="88" y="114"/>
                  </a:lnTo>
                  <a:lnTo>
                    <a:pt x="86" y="113"/>
                  </a:lnTo>
                  <a:lnTo>
                    <a:pt x="82" y="112"/>
                  </a:lnTo>
                  <a:lnTo>
                    <a:pt x="81" y="111"/>
                  </a:lnTo>
                  <a:lnTo>
                    <a:pt x="79" y="110"/>
                  </a:lnTo>
                  <a:lnTo>
                    <a:pt x="78" y="109"/>
                  </a:lnTo>
                  <a:lnTo>
                    <a:pt x="77" y="109"/>
                  </a:lnTo>
                  <a:lnTo>
                    <a:pt x="77" y="108"/>
                  </a:lnTo>
                  <a:lnTo>
                    <a:pt x="75" y="108"/>
                  </a:lnTo>
                  <a:lnTo>
                    <a:pt x="74" y="108"/>
                  </a:lnTo>
                  <a:lnTo>
                    <a:pt x="73" y="108"/>
                  </a:lnTo>
                  <a:lnTo>
                    <a:pt x="73" y="107"/>
                  </a:lnTo>
                  <a:lnTo>
                    <a:pt x="72" y="107"/>
                  </a:lnTo>
                  <a:lnTo>
                    <a:pt x="71" y="105"/>
                  </a:lnTo>
                  <a:lnTo>
                    <a:pt x="70" y="104"/>
                  </a:lnTo>
                  <a:lnTo>
                    <a:pt x="69" y="104"/>
                  </a:lnTo>
                  <a:lnTo>
                    <a:pt x="67" y="103"/>
                  </a:lnTo>
                  <a:lnTo>
                    <a:pt x="66" y="103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5" y="101"/>
                  </a:lnTo>
                  <a:lnTo>
                    <a:pt x="64" y="101"/>
                  </a:lnTo>
                  <a:lnTo>
                    <a:pt x="61" y="97"/>
                  </a:lnTo>
                  <a:lnTo>
                    <a:pt x="61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58" y="94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7" y="93"/>
                  </a:lnTo>
                  <a:lnTo>
                    <a:pt x="56" y="92"/>
                  </a:lnTo>
                  <a:lnTo>
                    <a:pt x="54" y="91"/>
                  </a:lnTo>
                  <a:lnTo>
                    <a:pt x="49" y="86"/>
                  </a:lnTo>
                  <a:lnTo>
                    <a:pt x="45" y="83"/>
                  </a:lnTo>
                  <a:lnTo>
                    <a:pt x="44" y="82"/>
                  </a:lnTo>
                  <a:lnTo>
                    <a:pt x="43" y="80"/>
                  </a:lnTo>
                  <a:lnTo>
                    <a:pt x="44" y="80"/>
                  </a:lnTo>
                  <a:lnTo>
                    <a:pt x="43" y="79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39" y="77"/>
                  </a:lnTo>
                  <a:lnTo>
                    <a:pt x="38" y="76"/>
                  </a:lnTo>
                  <a:lnTo>
                    <a:pt x="36" y="75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3" y="72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3" y="72"/>
                  </a:lnTo>
                  <a:lnTo>
                    <a:pt x="32" y="71"/>
                  </a:lnTo>
                  <a:lnTo>
                    <a:pt x="31" y="71"/>
                  </a:lnTo>
                  <a:lnTo>
                    <a:pt x="31" y="70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1" y="71"/>
                  </a:lnTo>
                  <a:lnTo>
                    <a:pt x="24" y="70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0" y="63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3" y="59"/>
                  </a:lnTo>
                  <a:lnTo>
                    <a:pt x="7" y="58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2" y="51"/>
                  </a:lnTo>
                  <a:lnTo>
                    <a:pt x="0" y="5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32">
              <a:extLst>
                <a:ext uri="{FF2B5EF4-FFF2-40B4-BE49-F238E27FC236}">
                  <a16:creationId xmlns:a16="http://schemas.microsoft.com/office/drawing/2014/main" id="{79259F2C-48F9-DAFF-80EA-B414A45FA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070" y="1929728"/>
              <a:ext cx="69124" cy="76177"/>
            </a:xfrm>
            <a:custGeom>
              <a:avLst/>
              <a:gdLst>
                <a:gd name="T0" fmla="*/ 35 w 49"/>
                <a:gd name="T1" fmla="*/ 52 h 54"/>
                <a:gd name="T2" fmla="*/ 33 w 49"/>
                <a:gd name="T3" fmla="*/ 52 h 54"/>
                <a:gd name="T4" fmla="*/ 30 w 49"/>
                <a:gd name="T5" fmla="*/ 52 h 54"/>
                <a:gd name="T6" fmla="*/ 25 w 49"/>
                <a:gd name="T7" fmla="*/ 50 h 54"/>
                <a:gd name="T8" fmla="*/ 20 w 49"/>
                <a:gd name="T9" fmla="*/ 51 h 54"/>
                <a:gd name="T10" fmla="*/ 18 w 49"/>
                <a:gd name="T11" fmla="*/ 51 h 54"/>
                <a:gd name="T12" fmla="*/ 15 w 49"/>
                <a:gd name="T13" fmla="*/ 52 h 54"/>
                <a:gd name="T14" fmla="*/ 12 w 49"/>
                <a:gd name="T15" fmla="*/ 52 h 54"/>
                <a:gd name="T16" fmla="*/ 7 w 49"/>
                <a:gd name="T17" fmla="*/ 53 h 54"/>
                <a:gd name="T18" fmla="*/ 6 w 49"/>
                <a:gd name="T19" fmla="*/ 54 h 54"/>
                <a:gd name="T20" fmla="*/ 5 w 49"/>
                <a:gd name="T21" fmla="*/ 53 h 54"/>
                <a:gd name="T22" fmla="*/ 0 w 49"/>
                <a:gd name="T23" fmla="*/ 52 h 54"/>
                <a:gd name="T24" fmla="*/ 0 w 49"/>
                <a:gd name="T25" fmla="*/ 41 h 54"/>
                <a:gd name="T26" fmla="*/ 2 w 49"/>
                <a:gd name="T27" fmla="*/ 30 h 54"/>
                <a:gd name="T28" fmla="*/ 4 w 49"/>
                <a:gd name="T29" fmla="*/ 28 h 54"/>
                <a:gd name="T30" fmla="*/ 5 w 49"/>
                <a:gd name="T31" fmla="*/ 27 h 54"/>
                <a:gd name="T32" fmla="*/ 10 w 49"/>
                <a:gd name="T33" fmla="*/ 21 h 54"/>
                <a:gd name="T34" fmla="*/ 12 w 49"/>
                <a:gd name="T35" fmla="*/ 18 h 54"/>
                <a:gd name="T36" fmla="*/ 19 w 49"/>
                <a:gd name="T37" fmla="*/ 8 h 54"/>
                <a:gd name="T38" fmla="*/ 23 w 49"/>
                <a:gd name="T39" fmla="*/ 7 h 54"/>
                <a:gd name="T40" fmla="*/ 29 w 49"/>
                <a:gd name="T41" fmla="*/ 10 h 54"/>
                <a:gd name="T42" fmla="*/ 31 w 49"/>
                <a:gd name="T43" fmla="*/ 9 h 54"/>
                <a:gd name="T44" fmla="*/ 32 w 49"/>
                <a:gd name="T45" fmla="*/ 4 h 54"/>
                <a:gd name="T46" fmla="*/ 35 w 49"/>
                <a:gd name="T47" fmla="*/ 3 h 54"/>
                <a:gd name="T48" fmla="*/ 41 w 49"/>
                <a:gd name="T49" fmla="*/ 1 h 54"/>
                <a:gd name="T50" fmla="*/ 46 w 49"/>
                <a:gd name="T51" fmla="*/ 7 h 54"/>
                <a:gd name="T52" fmla="*/ 47 w 49"/>
                <a:gd name="T53" fmla="*/ 8 h 54"/>
                <a:gd name="T54" fmla="*/ 48 w 49"/>
                <a:gd name="T55" fmla="*/ 9 h 54"/>
                <a:gd name="T56" fmla="*/ 48 w 49"/>
                <a:gd name="T57" fmla="*/ 12 h 54"/>
                <a:gd name="T58" fmla="*/ 49 w 49"/>
                <a:gd name="T59" fmla="*/ 17 h 54"/>
                <a:gd name="T60" fmla="*/ 48 w 49"/>
                <a:gd name="T61" fmla="*/ 21 h 54"/>
                <a:gd name="T62" fmla="*/ 46 w 49"/>
                <a:gd name="T63" fmla="*/ 22 h 54"/>
                <a:gd name="T64" fmla="*/ 43 w 49"/>
                <a:gd name="T65" fmla="*/ 24 h 54"/>
                <a:gd name="T66" fmla="*/ 39 w 49"/>
                <a:gd name="T67" fmla="*/ 27 h 54"/>
                <a:gd name="T68" fmla="*/ 39 w 49"/>
                <a:gd name="T69" fmla="*/ 27 h 54"/>
                <a:gd name="T70" fmla="*/ 36 w 49"/>
                <a:gd name="T71" fmla="*/ 28 h 54"/>
                <a:gd name="T72" fmla="*/ 31 w 49"/>
                <a:gd name="T73" fmla="*/ 29 h 54"/>
                <a:gd name="T74" fmla="*/ 28 w 49"/>
                <a:gd name="T75" fmla="*/ 35 h 54"/>
                <a:gd name="T76" fmla="*/ 25 w 49"/>
                <a:gd name="T77" fmla="*/ 35 h 54"/>
                <a:gd name="T78" fmla="*/ 24 w 49"/>
                <a:gd name="T79" fmla="*/ 34 h 54"/>
                <a:gd name="T80" fmla="*/ 23 w 49"/>
                <a:gd name="T81" fmla="*/ 35 h 54"/>
                <a:gd name="T82" fmla="*/ 23 w 49"/>
                <a:gd name="T83" fmla="*/ 36 h 54"/>
                <a:gd name="T84" fmla="*/ 25 w 49"/>
                <a:gd name="T85" fmla="*/ 37 h 54"/>
                <a:gd name="T86" fmla="*/ 27 w 49"/>
                <a:gd name="T87" fmla="*/ 37 h 54"/>
                <a:gd name="T88" fmla="*/ 28 w 49"/>
                <a:gd name="T89" fmla="*/ 37 h 54"/>
                <a:gd name="T90" fmla="*/ 28 w 49"/>
                <a:gd name="T91" fmla="*/ 36 h 54"/>
                <a:gd name="T92" fmla="*/ 32 w 49"/>
                <a:gd name="T93" fmla="*/ 34 h 54"/>
                <a:gd name="T94" fmla="*/ 33 w 49"/>
                <a:gd name="T95" fmla="*/ 34 h 54"/>
                <a:gd name="T96" fmla="*/ 39 w 49"/>
                <a:gd name="T97" fmla="*/ 34 h 54"/>
                <a:gd name="T98" fmla="*/ 41 w 49"/>
                <a:gd name="T99" fmla="*/ 34 h 54"/>
                <a:gd name="T100" fmla="*/ 43 w 49"/>
                <a:gd name="T101" fmla="*/ 35 h 54"/>
                <a:gd name="T102" fmla="*/ 44 w 49"/>
                <a:gd name="T103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" h="54">
                  <a:moveTo>
                    <a:pt x="45" y="37"/>
                  </a:moveTo>
                  <a:lnTo>
                    <a:pt x="43" y="39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8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0" y="51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2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3" y="7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0" y="30"/>
                  </a:lnTo>
                  <a:lnTo>
                    <a:pt x="28" y="34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5" y="3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61">
              <a:extLst>
                <a:ext uri="{FF2B5EF4-FFF2-40B4-BE49-F238E27FC236}">
                  <a16:creationId xmlns:a16="http://schemas.microsoft.com/office/drawing/2014/main" id="{5A6BE64A-3C20-9F16-8E25-EE19669A6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597" y="2567361"/>
              <a:ext cx="78999" cy="88874"/>
            </a:xfrm>
            <a:custGeom>
              <a:avLst/>
              <a:gdLst>
                <a:gd name="T0" fmla="*/ 44 w 56"/>
                <a:gd name="T1" fmla="*/ 8 h 63"/>
                <a:gd name="T2" fmla="*/ 42 w 56"/>
                <a:gd name="T3" fmla="*/ 10 h 63"/>
                <a:gd name="T4" fmla="*/ 45 w 56"/>
                <a:gd name="T5" fmla="*/ 10 h 63"/>
                <a:gd name="T6" fmla="*/ 43 w 56"/>
                <a:gd name="T7" fmla="*/ 13 h 63"/>
                <a:gd name="T8" fmla="*/ 44 w 56"/>
                <a:gd name="T9" fmla="*/ 17 h 63"/>
                <a:gd name="T10" fmla="*/ 44 w 56"/>
                <a:gd name="T11" fmla="*/ 18 h 63"/>
                <a:gd name="T12" fmla="*/ 46 w 56"/>
                <a:gd name="T13" fmla="*/ 17 h 63"/>
                <a:gd name="T14" fmla="*/ 49 w 56"/>
                <a:gd name="T15" fmla="*/ 19 h 63"/>
                <a:gd name="T16" fmla="*/ 50 w 56"/>
                <a:gd name="T17" fmla="*/ 19 h 63"/>
                <a:gd name="T18" fmla="*/ 52 w 56"/>
                <a:gd name="T19" fmla="*/ 20 h 63"/>
                <a:gd name="T20" fmla="*/ 53 w 56"/>
                <a:gd name="T21" fmla="*/ 21 h 63"/>
                <a:gd name="T22" fmla="*/ 54 w 56"/>
                <a:gd name="T23" fmla="*/ 24 h 63"/>
                <a:gd name="T24" fmla="*/ 56 w 56"/>
                <a:gd name="T25" fmla="*/ 25 h 63"/>
                <a:gd name="T26" fmla="*/ 54 w 56"/>
                <a:gd name="T27" fmla="*/ 27 h 63"/>
                <a:gd name="T28" fmla="*/ 52 w 56"/>
                <a:gd name="T29" fmla="*/ 29 h 63"/>
                <a:gd name="T30" fmla="*/ 51 w 56"/>
                <a:gd name="T31" fmla="*/ 29 h 63"/>
                <a:gd name="T32" fmla="*/ 49 w 56"/>
                <a:gd name="T33" fmla="*/ 31 h 63"/>
                <a:gd name="T34" fmla="*/ 46 w 56"/>
                <a:gd name="T35" fmla="*/ 35 h 63"/>
                <a:gd name="T36" fmla="*/ 45 w 56"/>
                <a:gd name="T37" fmla="*/ 35 h 63"/>
                <a:gd name="T38" fmla="*/ 44 w 56"/>
                <a:gd name="T39" fmla="*/ 35 h 63"/>
                <a:gd name="T40" fmla="*/ 43 w 56"/>
                <a:gd name="T41" fmla="*/ 37 h 63"/>
                <a:gd name="T42" fmla="*/ 41 w 56"/>
                <a:gd name="T43" fmla="*/ 41 h 63"/>
                <a:gd name="T44" fmla="*/ 42 w 56"/>
                <a:gd name="T45" fmla="*/ 43 h 63"/>
                <a:gd name="T46" fmla="*/ 36 w 56"/>
                <a:gd name="T47" fmla="*/ 47 h 63"/>
                <a:gd name="T48" fmla="*/ 35 w 56"/>
                <a:gd name="T49" fmla="*/ 53 h 63"/>
                <a:gd name="T50" fmla="*/ 31 w 56"/>
                <a:gd name="T51" fmla="*/ 58 h 63"/>
                <a:gd name="T52" fmla="*/ 26 w 56"/>
                <a:gd name="T53" fmla="*/ 61 h 63"/>
                <a:gd name="T54" fmla="*/ 24 w 56"/>
                <a:gd name="T55" fmla="*/ 61 h 63"/>
                <a:gd name="T56" fmla="*/ 23 w 56"/>
                <a:gd name="T57" fmla="*/ 62 h 63"/>
                <a:gd name="T58" fmla="*/ 21 w 56"/>
                <a:gd name="T59" fmla="*/ 63 h 63"/>
                <a:gd name="T60" fmla="*/ 11 w 56"/>
                <a:gd name="T61" fmla="*/ 55 h 63"/>
                <a:gd name="T62" fmla="*/ 7 w 56"/>
                <a:gd name="T63" fmla="*/ 47 h 63"/>
                <a:gd name="T64" fmla="*/ 7 w 56"/>
                <a:gd name="T65" fmla="*/ 30 h 63"/>
                <a:gd name="T66" fmla="*/ 7 w 56"/>
                <a:gd name="T67" fmla="*/ 28 h 63"/>
                <a:gd name="T68" fmla="*/ 8 w 56"/>
                <a:gd name="T69" fmla="*/ 24 h 63"/>
                <a:gd name="T70" fmla="*/ 7 w 56"/>
                <a:gd name="T71" fmla="*/ 20 h 63"/>
                <a:gd name="T72" fmla="*/ 4 w 56"/>
                <a:gd name="T73" fmla="*/ 19 h 63"/>
                <a:gd name="T74" fmla="*/ 3 w 56"/>
                <a:gd name="T75" fmla="*/ 18 h 63"/>
                <a:gd name="T76" fmla="*/ 2 w 56"/>
                <a:gd name="T77" fmla="*/ 14 h 63"/>
                <a:gd name="T78" fmla="*/ 0 w 56"/>
                <a:gd name="T79" fmla="*/ 13 h 63"/>
                <a:gd name="T80" fmla="*/ 1 w 56"/>
                <a:gd name="T81" fmla="*/ 9 h 63"/>
                <a:gd name="T82" fmla="*/ 7 w 56"/>
                <a:gd name="T83" fmla="*/ 9 h 63"/>
                <a:gd name="T84" fmla="*/ 9 w 56"/>
                <a:gd name="T85" fmla="*/ 10 h 63"/>
                <a:gd name="T86" fmla="*/ 10 w 56"/>
                <a:gd name="T87" fmla="*/ 12 h 63"/>
                <a:gd name="T88" fmla="*/ 10 w 56"/>
                <a:gd name="T89" fmla="*/ 13 h 63"/>
                <a:gd name="T90" fmla="*/ 14 w 56"/>
                <a:gd name="T91" fmla="*/ 14 h 63"/>
                <a:gd name="T92" fmla="*/ 17 w 56"/>
                <a:gd name="T93" fmla="*/ 14 h 63"/>
                <a:gd name="T94" fmla="*/ 19 w 56"/>
                <a:gd name="T95" fmla="*/ 13 h 63"/>
                <a:gd name="T96" fmla="*/ 21 w 56"/>
                <a:gd name="T97" fmla="*/ 14 h 63"/>
                <a:gd name="T98" fmla="*/ 23 w 56"/>
                <a:gd name="T99" fmla="*/ 13 h 63"/>
                <a:gd name="T100" fmla="*/ 26 w 56"/>
                <a:gd name="T101" fmla="*/ 12 h 63"/>
                <a:gd name="T102" fmla="*/ 27 w 56"/>
                <a:gd name="T103" fmla="*/ 9 h 63"/>
                <a:gd name="T104" fmla="*/ 28 w 56"/>
                <a:gd name="T105" fmla="*/ 0 h 63"/>
                <a:gd name="T106" fmla="*/ 29 w 56"/>
                <a:gd name="T107" fmla="*/ 0 h 63"/>
                <a:gd name="T108" fmla="*/ 31 w 56"/>
                <a:gd name="T109" fmla="*/ 1 h 63"/>
                <a:gd name="T110" fmla="*/ 34 w 56"/>
                <a:gd name="T111" fmla="*/ 3 h 63"/>
                <a:gd name="T112" fmla="*/ 36 w 56"/>
                <a:gd name="T113" fmla="*/ 1 h 63"/>
                <a:gd name="T114" fmla="*/ 39 w 56"/>
                <a:gd name="T115" fmla="*/ 1 h 63"/>
                <a:gd name="T116" fmla="*/ 41 w 56"/>
                <a:gd name="T117" fmla="*/ 0 h 63"/>
                <a:gd name="T118" fmla="*/ 43 w 56"/>
                <a:gd name="T119" fmla="*/ 0 h 63"/>
                <a:gd name="T120" fmla="*/ 44 w 56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6" h="63">
                  <a:moveTo>
                    <a:pt x="46" y="2"/>
                  </a:moveTo>
                  <a:lnTo>
                    <a:pt x="45" y="3"/>
                  </a:lnTo>
                  <a:lnTo>
                    <a:pt x="45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3" y="29"/>
                  </a:lnTo>
                  <a:lnTo>
                    <a:pt x="52" y="29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9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9" y="34"/>
                  </a:lnTo>
                  <a:lnTo>
                    <a:pt x="48" y="34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4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9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5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2" y="63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0" y="53"/>
                  </a:lnTo>
                  <a:lnTo>
                    <a:pt x="9" y="50"/>
                  </a:lnTo>
                  <a:lnTo>
                    <a:pt x="8" y="49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62">
              <a:extLst>
                <a:ext uri="{FF2B5EF4-FFF2-40B4-BE49-F238E27FC236}">
                  <a16:creationId xmlns:a16="http://schemas.microsoft.com/office/drawing/2014/main" id="{F601BB24-98FD-2A54-914E-0F3BD428B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954" y="2513755"/>
              <a:ext cx="86053" cy="73356"/>
            </a:xfrm>
            <a:custGeom>
              <a:avLst/>
              <a:gdLst>
                <a:gd name="T0" fmla="*/ 2 w 61"/>
                <a:gd name="T1" fmla="*/ 48 h 52"/>
                <a:gd name="T2" fmla="*/ 0 w 61"/>
                <a:gd name="T3" fmla="*/ 44 h 52"/>
                <a:gd name="T4" fmla="*/ 0 w 61"/>
                <a:gd name="T5" fmla="*/ 41 h 52"/>
                <a:gd name="T6" fmla="*/ 3 w 61"/>
                <a:gd name="T7" fmla="*/ 39 h 52"/>
                <a:gd name="T8" fmla="*/ 4 w 61"/>
                <a:gd name="T9" fmla="*/ 37 h 52"/>
                <a:gd name="T10" fmla="*/ 8 w 61"/>
                <a:gd name="T11" fmla="*/ 33 h 52"/>
                <a:gd name="T12" fmla="*/ 8 w 61"/>
                <a:gd name="T13" fmla="*/ 22 h 52"/>
                <a:gd name="T14" fmla="*/ 13 w 61"/>
                <a:gd name="T15" fmla="*/ 16 h 52"/>
                <a:gd name="T16" fmla="*/ 18 w 61"/>
                <a:gd name="T17" fmla="*/ 14 h 52"/>
                <a:gd name="T18" fmla="*/ 22 w 61"/>
                <a:gd name="T19" fmla="*/ 9 h 52"/>
                <a:gd name="T20" fmla="*/ 25 w 61"/>
                <a:gd name="T21" fmla="*/ 9 h 52"/>
                <a:gd name="T22" fmla="*/ 28 w 61"/>
                <a:gd name="T23" fmla="*/ 8 h 52"/>
                <a:gd name="T24" fmla="*/ 29 w 61"/>
                <a:gd name="T25" fmla="*/ 8 h 52"/>
                <a:gd name="T26" fmla="*/ 31 w 61"/>
                <a:gd name="T27" fmla="*/ 13 h 52"/>
                <a:gd name="T28" fmla="*/ 36 w 61"/>
                <a:gd name="T29" fmla="*/ 10 h 52"/>
                <a:gd name="T30" fmla="*/ 39 w 61"/>
                <a:gd name="T31" fmla="*/ 7 h 52"/>
                <a:gd name="T32" fmla="*/ 40 w 61"/>
                <a:gd name="T33" fmla="*/ 6 h 52"/>
                <a:gd name="T34" fmla="*/ 43 w 61"/>
                <a:gd name="T35" fmla="*/ 2 h 52"/>
                <a:gd name="T36" fmla="*/ 44 w 61"/>
                <a:gd name="T37" fmla="*/ 0 h 52"/>
                <a:gd name="T38" fmla="*/ 47 w 61"/>
                <a:gd name="T39" fmla="*/ 0 h 52"/>
                <a:gd name="T40" fmla="*/ 48 w 61"/>
                <a:gd name="T41" fmla="*/ 1 h 52"/>
                <a:gd name="T42" fmla="*/ 48 w 61"/>
                <a:gd name="T43" fmla="*/ 2 h 52"/>
                <a:gd name="T44" fmla="*/ 49 w 61"/>
                <a:gd name="T45" fmla="*/ 2 h 52"/>
                <a:gd name="T46" fmla="*/ 50 w 61"/>
                <a:gd name="T47" fmla="*/ 6 h 52"/>
                <a:gd name="T48" fmla="*/ 50 w 61"/>
                <a:gd name="T49" fmla="*/ 7 h 52"/>
                <a:gd name="T50" fmla="*/ 53 w 61"/>
                <a:gd name="T51" fmla="*/ 9 h 52"/>
                <a:gd name="T52" fmla="*/ 56 w 61"/>
                <a:gd name="T53" fmla="*/ 13 h 52"/>
                <a:gd name="T54" fmla="*/ 57 w 61"/>
                <a:gd name="T55" fmla="*/ 15 h 52"/>
                <a:gd name="T56" fmla="*/ 58 w 61"/>
                <a:gd name="T57" fmla="*/ 20 h 52"/>
                <a:gd name="T58" fmla="*/ 58 w 61"/>
                <a:gd name="T59" fmla="*/ 22 h 52"/>
                <a:gd name="T60" fmla="*/ 58 w 61"/>
                <a:gd name="T61" fmla="*/ 25 h 52"/>
                <a:gd name="T62" fmla="*/ 60 w 61"/>
                <a:gd name="T63" fmla="*/ 29 h 52"/>
                <a:gd name="T64" fmla="*/ 60 w 61"/>
                <a:gd name="T65" fmla="*/ 35 h 52"/>
                <a:gd name="T66" fmla="*/ 57 w 61"/>
                <a:gd name="T67" fmla="*/ 39 h 52"/>
                <a:gd name="T68" fmla="*/ 55 w 61"/>
                <a:gd name="T69" fmla="*/ 39 h 52"/>
                <a:gd name="T70" fmla="*/ 52 w 61"/>
                <a:gd name="T71" fmla="*/ 40 h 52"/>
                <a:gd name="T72" fmla="*/ 47 w 61"/>
                <a:gd name="T73" fmla="*/ 38 h 52"/>
                <a:gd name="T74" fmla="*/ 45 w 61"/>
                <a:gd name="T75" fmla="*/ 38 h 52"/>
                <a:gd name="T76" fmla="*/ 43 w 61"/>
                <a:gd name="T77" fmla="*/ 39 h 52"/>
                <a:gd name="T78" fmla="*/ 40 w 61"/>
                <a:gd name="T79" fmla="*/ 39 h 52"/>
                <a:gd name="T80" fmla="*/ 37 w 61"/>
                <a:gd name="T81" fmla="*/ 41 h 52"/>
                <a:gd name="T82" fmla="*/ 33 w 61"/>
                <a:gd name="T83" fmla="*/ 39 h 52"/>
                <a:gd name="T84" fmla="*/ 32 w 61"/>
                <a:gd name="T85" fmla="*/ 38 h 52"/>
                <a:gd name="T86" fmla="*/ 31 w 61"/>
                <a:gd name="T87" fmla="*/ 44 h 52"/>
                <a:gd name="T88" fmla="*/ 30 w 61"/>
                <a:gd name="T89" fmla="*/ 50 h 52"/>
                <a:gd name="T90" fmla="*/ 27 w 61"/>
                <a:gd name="T91" fmla="*/ 51 h 52"/>
                <a:gd name="T92" fmla="*/ 24 w 61"/>
                <a:gd name="T93" fmla="*/ 52 h 52"/>
                <a:gd name="T94" fmla="*/ 21 w 61"/>
                <a:gd name="T95" fmla="*/ 52 h 52"/>
                <a:gd name="T96" fmla="*/ 18 w 61"/>
                <a:gd name="T97" fmla="*/ 52 h 52"/>
                <a:gd name="T98" fmla="*/ 14 w 61"/>
                <a:gd name="T99" fmla="*/ 51 h 52"/>
                <a:gd name="T100" fmla="*/ 14 w 61"/>
                <a:gd name="T101" fmla="*/ 49 h 52"/>
                <a:gd name="T102" fmla="*/ 13 w 61"/>
                <a:gd name="T103" fmla="*/ 48 h 52"/>
                <a:gd name="T104" fmla="*/ 7 w 61"/>
                <a:gd name="T105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52">
                  <a:moveTo>
                    <a:pt x="5" y="50"/>
                  </a:moveTo>
                  <a:lnTo>
                    <a:pt x="4" y="49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7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10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0" y="17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30"/>
                  </a:lnTo>
                  <a:lnTo>
                    <a:pt x="61" y="30"/>
                  </a:lnTo>
                  <a:lnTo>
                    <a:pt x="61" y="31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5" y="39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1" y="44"/>
                  </a:lnTo>
                  <a:lnTo>
                    <a:pt x="31" y="47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0" y="49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5" y="47"/>
                  </a:lnTo>
                  <a:lnTo>
                    <a:pt x="5" y="5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60">
              <a:extLst>
                <a:ext uri="{FF2B5EF4-FFF2-40B4-BE49-F238E27FC236}">
                  <a16:creationId xmlns:a16="http://schemas.microsoft.com/office/drawing/2014/main" id="{5C096310-1EA6-CFE7-F9AB-98479521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363" y="3591524"/>
              <a:ext cx="56428" cy="74767"/>
            </a:xfrm>
            <a:custGeom>
              <a:avLst/>
              <a:gdLst>
                <a:gd name="T0" fmla="*/ 37 w 40"/>
                <a:gd name="T1" fmla="*/ 8 h 53"/>
                <a:gd name="T2" fmla="*/ 39 w 40"/>
                <a:gd name="T3" fmla="*/ 10 h 53"/>
                <a:gd name="T4" fmla="*/ 39 w 40"/>
                <a:gd name="T5" fmla="*/ 12 h 53"/>
                <a:gd name="T6" fmla="*/ 39 w 40"/>
                <a:gd name="T7" fmla="*/ 14 h 53"/>
                <a:gd name="T8" fmla="*/ 38 w 40"/>
                <a:gd name="T9" fmla="*/ 17 h 53"/>
                <a:gd name="T10" fmla="*/ 39 w 40"/>
                <a:gd name="T11" fmla="*/ 22 h 53"/>
                <a:gd name="T12" fmla="*/ 40 w 40"/>
                <a:gd name="T13" fmla="*/ 25 h 53"/>
                <a:gd name="T14" fmla="*/ 40 w 40"/>
                <a:gd name="T15" fmla="*/ 37 h 53"/>
                <a:gd name="T16" fmla="*/ 39 w 40"/>
                <a:gd name="T17" fmla="*/ 36 h 53"/>
                <a:gd name="T18" fmla="*/ 37 w 40"/>
                <a:gd name="T19" fmla="*/ 36 h 53"/>
                <a:gd name="T20" fmla="*/ 37 w 40"/>
                <a:gd name="T21" fmla="*/ 40 h 53"/>
                <a:gd name="T22" fmla="*/ 35 w 40"/>
                <a:gd name="T23" fmla="*/ 46 h 53"/>
                <a:gd name="T24" fmla="*/ 35 w 40"/>
                <a:gd name="T25" fmla="*/ 48 h 53"/>
                <a:gd name="T26" fmla="*/ 35 w 40"/>
                <a:gd name="T27" fmla="*/ 52 h 53"/>
                <a:gd name="T28" fmla="*/ 35 w 40"/>
                <a:gd name="T29" fmla="*/ 52 h 53"/>
                <a:gd name="T30" fmla="*/ 35 w 40"/>
                <a:gd name="T31" fmla="*/ 53 h 53"/>
                <a:gd name="T32" fmla="*/ 30 w 40"/>
                <a:gd name="T33" fmla="*/ 53 h 53"/>
                <a:gd name="T34" fmla="*/ 23 w 40"/>
                <a:gd name="T35" fmla="*/ 53 h 53"/>
                <a:gd name="T36" fmla="*/ 17 w 40"/>
                <a:gd name="T37" fmla="*/ 52 h 53"/>
                <a:gd name="T38" fmla="*/ 14 w 40"/>
                <a:gd name="T39" fmla="*/ 50 h 53"/>
                <a:gd name="T40" fmla="*/ 12 w 40"/>
                <a:gd name="T41" fmla="*/ 49 h 53"/>
                <a:gd name="T42" fmla="*/ 9 w 40"/>
                <a:gd name="T43" fmla="*/ 46 h 53"/>
                <a:gd name="T44" fmla="*/ 6 w 40"/>
                <a:gd name="T45" fmla="*/ 42 h 53"/>
                <a:gd name="T46" fmla="*/ 6 w 40"/>
                <a:gd name="T47" fmla="*/ 40 h 53"/>
                <a:gd name="T48" fmla="*/ 6 w 40"/>
                <a:gd name="T49" fmla="*/ 39 h 53"/>
                <a:gd name="T50" fmla="*/ 5 w 40"/>
                <a:gd name="T51" fmla="*/ 37 h 53"/>
                <a:gd name="T52" fmla="*/ 4 w 40"/>
                <a:gd name="T53" fmla="*/ 35 h 53"/>
                <a:gd name="T54" fmla="*/ 3 w 40"/>
                <a:gd name="T55" fmla="*/ 35 h 53"/>
                <a:gd name="T56" fmla="*/ 3 w 40"/>
                <a:gd name="T57" fmla="*/ 36 h 53"/>
                <a:gd name="T58" fmla="*/ 1 w 40"/>
                <a:gd name="T59" fmla="*/ 36 h 53"/>
                <a:gd name="T60" fmla="*/ 0 w 40"/>
                <a:gd name="T61" fmla="*/ 32 h 53"/>
                <a:gd name="T62" fmla="*/ 0 w 40"/>
                <a:gd name="T63" fmla="*/ 24 h 53"/>
                <a:gd name="T64" fmla="*/ 4 w 40"/>
                <a:gd name="T65" fmla="*/ 19 h 53"/>
                <a:gd name="T66" fmla="*/ 8 w 40"/>
                <a:gd name="T67" fmla="*/ 12 h 53"/>
                <a:gd name="T68" fmla="*/ 10 w 40"/>
                <a:gd name="T69" fmla="*/ 6 h 53"/>
                <a:gd name="T70" fmla="*/ 13 w 40"/>
                <a:gd name="T71" fmla="*/ 4 h 53"/>
                <a:gd name="T72" fmla="*/ 17 w 40"/>
                <a:gd name="T73" fmla="*/ 0 h 53"/>
                <a:gd name="T74" fmla="*/ 18 w 40"/>
                <a:gd name="T75" fmla="*/ 0 h 53"/>
                <a:gd name="T76" fmla="*/ 23 w 40"/>
                <a:gd name="T77" fmla="*/ 3 h 53"/>
                <a:gd name="T78" fmla="*/ 29 w 40"/>
                <a:gd name="T79" fmla="*/ 6 h 53"/>
                <a:gd name="T80" fmla="*/ 32 w 40"/>
                <a:gd name="T81" fmla="*/ 8 h 53"/>
                <a:gd name="T82" fmla="*/ 33 w 40"/>
                <a:gd name="T83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" h="53">
                  <a:moveTo>
                    <a:pt x="35" y="7"/>
                  </a:moveTo>
                  <a:lnTo>
                    <a:pt x="37" y="8"/>
                  </a:lnTo>
                  <a:lnTo>
                    <a:pt x="37" y="8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40" y="25"/>
                  </a:lnTo>
                  <a:lnTo>
                    <a:pt x="40" y="28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7" y="40"/>
                  </a:lnTo>
                  <a:lnTo>
                    <a:pt x="35" y="42"/>
                  </a:lnTo>
                  <a:lnTo>
                    <a:pt x="35" y="46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0" y="53"/>
                  </a:lnTo>
                  <a:lnTo>
                    <a:pt x="26" y="53"/>
                  </a:lnTo>
                  <a:lnTo>
                    <a:pt x="23" y="53"/>
                  </a:lnTo>
                  <a:lnTo>
                    <a:pt x="21" y="53"/>
                  </a:lnTo>
                  <a:lnTo>
                    <a:pt x="17" y="52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5" y="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64">
              <a:extLst>
                <a:ext uri="{FF2B5EF4-FFF2-40B4-BE49-F238E27FC236}">
                  <a16:creationId xmlns:a16="http://schemas.microsoft.com/office/drawing/2014/main" id="{63D58C2C-8F10-073D-4D19-976DEEA7D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65" y="3725540"/>
              <a:ext cx="102981" cy="101570"/>
            </a:xfrm>
            <a:custGeom>
              <a:avLst/>
              <a:gdLst>
                <a:gd name="T0" fmla="*/ 61 w 73"/>
                <a:gd name="T1" fmla="*/ 13 h 72"/>
                <a:gd name="T2" fmla="*/ 67 w 73"/>
                <a:gd name="T3" fmla="*/ 18 h 72"/>
                <a:gd name="T4" fmla="*/ 70 w 73"/>
                <a:gd name="T5" fmla="*/ 21 h 72"/>
                <a:gd name="T6" fmla="*/ 71 w 73"/>
                <a:gd name="T7" fmla="*/ 26 h 72"/>
                <a:gd name="T8" fmla="*/ 71 w 73"/>
                <a:gd name="T9" fmla="*/ 28 h 72"/>
                <a:gd name="T10" fmla="*/ 70 w 73"/>
                <a:gd name="T11" fmla="*/ 30 h 72"/>
                <a:gd name="T12" fmla="*/ 68 w 73"/>
                <a:gd name="T13" fmla="*/ 33 h 72"/>
                <a:gd name="T14" fmla="*/ 67 w 73"/>
                <a:gd name="T15" fmla="*/ 36 h 72"/>
                <a:gd name="T16" fmla="*/ 62 w 73"/>
                <a:gd name="T17" fmla="*/ 41 h 72"/>
                <a:gd name="T18" fmla="*/ 63 w 73"/>
                <a:gd name="T19" fmla="*/ 44 h 72"/>
                <a:gd name="T20" fmla="*/ 63 w 73"/>
                <a:gd name="T21" fmla="*/ 46 h 72"/>
                <a:gd name="T22" fmla="*/ 53 w 73"/>
                <a:gd name="T23" fmla="*/ 52 h 72"/>
                <a:gd name="T24" fmla="*/ 45 w 73"/>
                <a:gd name="T25" fmla="*/ 53 h 72"/>
                <a:gd name="T26" fmla="*/ 40 w 73"/>
                <a:gd name="T27" fmla="*/ 55 h 72"/>
                <a:gd name="T28" fmla="*/ 38 w 73"/>
                <a:gd name="T29" fmla="*/ 58 h 72"/>
                <a:gd name="T30" fmla="*/ 36 w 73"/>
                <a:gd name="T31" fmla="*/ 60 h 72"/>
                <a:gd name="T32" fmla="*/ 34 w 73"/>
                <a:gd name="T33" fmla="*/ 64 h 72"/>
                <a:gd name="T34" fmla="*/ 33 w 73"/>
                <a:gd name="T35" fmla="*/ 68 h 72"/>
                <a:gd name="T36" fmla="*/ 32 w 73"/>
                <a:gd name="T37" fmla="*/ 69 h 72"/>
                <a:gd name="T38" fmla="*/ 27 w 73"/>
                <a:gd name="T39" fmla="*/ 71 h 72"/>
                <a:gd name="T40" fmla="*/ 25 w 73"/>
                <a:gd name="T41" fmla="*/ 70 h 72"/>
                <a:gd name="T42" fmla="*/ 20 w 73"/>
                <a:gd name="T43" fmla="*/ 69 h 72"/>
                <a:gd name="T44" fmla="*/ 17 w 73"/>
                <a:gd name="T45" fmla="*/ 64 h 72"/>
                <a:gd name="T46" fmla="*/ 13 w 73"/>
                <a:gd name="T47" fmla="*/ 61 h 72"/>
                <a:gd name="T48" fmla="*/ 11 w 73"/>
                <a:gd name="T49" fmla="*/ 60 h 72"/>
                <a:gd name="T50" fmla="*/ 10 w 73"/>
                <a:gd name="T51" fmla="*/ 58 h 72"/>
                <a:gd name="T52" fmla="*/ 10 w 73"/>
                <a:gd name="T53" fmla="*/ 54 h 72"/>
                <a:gd name="T54" fmla="*/ 8 w 73"/>
                <a:gd name="T55" fmla="*/ 51 h 72"/>
                <a:gd name="T56" fmla="*/ 2 w 73"/>
                <a:gd name="T57" fmla="*/ 41 h 72"/>
                <a:gd name="T58" fmla="*/ 0 w 73"/>
                <a:gd name="T59" fmla="*/ 38 h 72"/>
                <a:gd name="T60" fmla="*/ 1 w 73"/>
                <a:gd name="T61" fmla="*/ 36 h 72"/>
                <a:gd name="T62" fmla="*/ 2 w 73"/>
                <a:gd name="T63" fmla="*/ 36 h 72"/>
                <a:gd name="T64" fmla="*/ 6 w 73"/>
                <a:gd name="T65" fmla="*/ 34 h 72"/>
                <a:gd name="T66" fmla="*/ 9 w 73"/>
                <a:gd name="T67" fmla="*/ 33 h 72"/>
                <a:gd name="T68" fmla="*/ 10 w 73"/>
                <a:gd name="T69" fmla="*/ 31 h 72"/>
                <a:gd name="T70" fmla="*/ 12 w 73"/>
                <a:gd name="T71" fmla="*/ 28 h 72"/>
                <a:gd name="T72" fmla="*/ 12 w 73"/>
                <a:gd name="T73" fmla="*/ 27 h 72"/>
                <a:gd name="T74" fmla="*/ 13 w 73"/>
                <a:gd name="T75" fmla="*/ 25 h 72"/>
                <a:gd name="T76" fmla="*/ 15 w 73"/>
                <a:gd name="T77" fmla="*/ 22 h 72"/>
                <a:gd name="T78" fmla="*/ 18 w 73"/>
                <a:gd name="T79" fmla="*/ 19 h 72"/>
                <a:gd name="T80" fmla="*/ 19 w 73"/>
                <a:gd name="T81" fmla="*/ 17 h 72"/>
                <a:gd name="T82" fmla="*/ 19 w 73"/>
                <a:gd name="T83" fmla="*/ 16 h 72"/>
                <a:gd name="T84" fmla="*/ 20 w 73"/>
                <a:gd name="T85" fmla="*/ 14 h 72"/>
                <a:gd name="T86" fmla="*/ 21 w 73"/>
                <a:gd name="T87" fmla="*/ 13 h 72"/>
                <a:gd name="T88" fmla="*/ 25 w 73"/>
                <a:gd name="T89" fmla="*/ 12 h 72"/>
                <a:gd name="T90" fmla="*/ 28 w 73"/>
                <a:gd name="T91" fmla="*/ 10 h 72"/>
                <a:gd name="T92" fmla="*/ 29 w 73"/>
                <a:gd name="T93" fmla="*/ 11 h 72"/>
                <a:gd name="T94" fmla="*/ 33 w 73"/>
                <a:gd name="T95" fmla="*/ 5 h 72"/>
                <a:gd name="T96" fmla="*/ 37 w 73"/>
                <a:gd name="T97" fmla="*/ 5 h 72"/>
                <a:gd name="T98" fmla="*/ 41 w 73"/>
                <a:gd name="T99" fmla="*/ 2 h 72"/>
                <a:gd name="T100" fmla="*/ 49 w 73"/>
                <a:gd name="T101" fmla="*/ 1 h 72"/>
                <a:gd name="T102" fmla="*/ 52 w 73"/>
                <a:gd name="T103" fmla="*/ 4 h 72"/>
                <a:gd name="T104" fmla="*/ 54 w 73"/>
                <a:gd name="T105" fmla="*/ 7 h 72"/>
                <a:gd name="T106" fmla="*/ 59 w 73"/>
                <a:gd name="T10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72">
                  <a:moveTo>
                    <a:pt x="59" y="12"/>
                  </a:moveTo>
                  <a:lnTo>
                    <a:pt x="59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6" y="17"/>
                  </a:lnTo>
                  <a:lnTo>
                    <a:pt x="67" y="18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69" y="20"/>
                  </a:lnTo>
                  <a:lnTo>
                    <a:pt x="69" y="20"/>
                  </a:lnTo>
                  <a:lnTo>
                    <a:pt x="69" y="20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3" y="26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30"/>
                  </a:lnTo>
                  <a:lnTo>
                    <a:pt x="70" y="30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8" y="31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7" y="36"/>
                  </a:lnTo>
                  <a:lnTo>
                    <a:pt x="65" y="37"/>
                  </a:lnTo>
                  <a:lnTo>
                    <a:pt x="65" y="37"/>
                  </a:lnTo>
                  <a:lnTo>
                    <a:pt x="63" y="38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46"/>
                  </a:lnTo>
                  <a:lnTo>
                    <a:pt x="62" y="47"/>
                  </a:lnTo>
                  <a:lnTo>
                    <a:pt x="60" y="49"/>
                  </a:lnTo>
                  <a:lnTo>
                    <a:pt x="59" y="50"/>
                  </a:lnTo>
                  <a:lnTo>
                    <a:pt x="55" y="52"/>
                  </a:lnTo>
                  <a:lnTo>
                    <a:pt x="53" y="52"/>
                  </a:lnTo>
                  <a:lnTo>
                    <a:pt x="51" y="53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6" y="53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2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0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6" y="58"/>
                  </a:lnTo>
                  <a:lnTo>
                    <a:pt x="36" y="59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2" y="72"/>
                  </a:lnTo>
                  <a:lnTo>
                    <a:pt x="31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6" y="71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1" y="70"/>
                  </a:lnTo>
                  <a:lnTo>
                    <a:pt x="20" y="69"/>
                  </a:lnTo>
                  <a:lnTo>
                    <a:pt x="19" y="68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5" y="62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4" y="46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2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10"/>
                  </a:lnTo>
                  <a:lnTo>
                    <a:pt x="59" y="1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95">
              <a:extLst>
                <a:ext uri="{FF2B5EF4-FFF2-40B4-BE49-F238E27FC236}">
                  <a16:creationId xmlns:a16="http://schemas.microsoft.com/office/drawing/2014/main" id="{DAE7FE6C-5870-682E-2B15-B4CE572D2C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2042" y="1733642"/>
              <a:ext cx="114267" cy="104391"/>
            </a:xfrm>
            <a:custGeom>
              <a:avLst/>
              <a:gdLst>
                <a:gd name="T0" fmla="*/ 19 w 81"/>
                <a:gd name="T1" fmla="*/ 74 h 74"/>
                <a:gd name="T2" fmla="*/ 18 w 81"/>
                <a:gd name="T3" fmla="*/ 74 h 74"/>
                <a:gd name="T4" fmla="*/ 18 w 81"/>
                <a:gd name="T5" fmla="*/ 72 h 74"/>
                <a:gd name="T6" fmla="*/ 32 w 81"/>
                <a:gd name="T7" fmla="*/ 72 h 74"/>
                <a:gd name="T8" fmla="*/ 25 w 81"/>
                <a:gd name="T9" fmla="*/ 72 h 74"/>
                <a:gd name="T10" fmla="*/ 29 w 81"/>
                <a:gd name="T11" fmla="*/ 67 h 74"/>
                <a:gd name="T12" fmla="*/ 32 w 81"/>
                <a:gd name="T13" fmla="*/ 71 h 74"/>
                <a:gd name="T14" fmla="*/ 57 w 81"/>
                <a:gd name="T15" fmla="*/ 68 h 74"/>
                <a:gd name="T16" fmla="*/ 54 w 81"/>
                <a:gd name="T17" fmla="*/ 71 h 74"/>
                <a:gd name="T18" fmla="*/ 52 w 81"/>
                <a:gd name="T19" fmla="*/ 71 h 74"/>
                <a:gd name="T20" fmla="*/ 48 w 81"/>
                <a:gd name="T21" fmla="*/ 67 h 74"/>
                <a:gd name="T22" fmla="*/ 47 w 81"/>
                <a:gd name="T23" fmla="*/ 66 h 74"/>
                <a:gd name="T24" fmla="*/ 48 w 81"/>
                <a:gd name="T25" fmla="*/ 63 h 74"/>
                <a:gd name="T26" fmla="*/ 48 w 81"/>
                <a:gd name="T27" fmla="*/ 60 h 74"/>
                <a:gd name="T28" fmla="*/ 47 w 81"/>
                <a:gd name="T29" fmla="*/ 58 h 74"/>
                <a:gd name="T30" fmla="*/ 49 w 81"/>
                <a:gd name="T31" fmla="*/ 58 h 74"/>
                <a:gd name="T32" fmla="*/ 51 w 81"/>
                <a:gd name="T33" fmla="*/ 61 h 74"/>
                <a:gd name="T34" fmla="*/ 53 w 81"/>
                <a:gd name="T35" fmla="*/ 64 h 74"/>
                <a:gd name="T36" fmla="*/ 54 w 81"/>
                <a:gd name="T37" fmla="*/ 64 h 74"/>
                <a:gd name="T38" fmla="*/ 57 w 81"/>
                <a:gd name="T39" fmla="*/ 67 h 74"/>
                <a:gd name="T40" fmla="*/ 67 w 81"/>
                <a:gd name="T41" fmla="*/ 59 h 74"/>
                <a:gd name="T42" fmla="*/ 66 w 81"/>
                <a:gd name="T43" fmla="*/ 64 h 74"/>
                <a:gd name="T44" fmla="*/ 64 w 81"/>
                <a:gd name="T45" fmla="*/ 64 h 74"/>
                <a:gd name="T46" fmla="*/ 64 w 81"/>
                <a:gd name="T47" fmla="*/ 61 h 74"/>
                <a:gd name="T48" fmla="*/ 64 w 81"/>
                <a:gd name="T49" fmla="*/ 58 h 74"/>
                <a:gd name="T50" fmla="*/ 65 w 81"/>
                <a:gd name="T51" fmla="*/ 58 h 74"/>
                <a:gd name="T52" fmla="*/ 66 w 81"/>
                <a:gd name="T53" fmla="*/ 58 h 74"/>
                <a:gd name="T54" fmla="*/ 79 w 81"/>
                <a:gd name="T55" fmla="*/ 34 h 74"/>
                <a:gd name="T56" fmla="*/ 75 w 81"/>
                <a:gd name="T57" fmla="*/ 38 h 74"/>
                <a:gd name="T58" fmla="*/ 71 w 81"/>
                <a:gd name="T59" fmla="*/ 35 h 74"/>
                <a:gd name="T60" fmla="*/ 73 w 81"/>
                <a:gd name="T61" fmla="*/ 30 h 74"/>
                <a:gd name="T62" fmla="*/ 76 w 81"/>
                <a:gd name="T63" fmla="*/ 31 h 74"/>
                <a:gd name="T64" fmla="*/ 79 w 81"/>
                <a:gd name="T65" fmla="*/ 32 h 74"/>
                <a:gd name="T66" fmla="*/ 40 w 81"/>
                <a:gd name="T67" fmla="*/ 18 h 74"/>
                <a:gd name="T68" fmla="*/ 32 w 81"/>
                <a:gd name="T69" fmla="*/ 19 h 74"/>
                <a:gd name="T70" fmla="*/ 29 w 81"/>
                <a:gd name="T71" fmla="*/ 21 h 74"/>
                <a:gd name="T72" fmla="*/ 28 w 81"/>
                <a:gd name="T73" fmla="*/ 18 h 74"/>
                <a:gd name="T74" fmla="*/ 31 w 81"/>
                <a:gd name="T75" fmla="*/ 16 h 74"/>
                <a:gd name="T76" fmla="*/ 35 w 81"/>
                <a:gd name="T77" fmla="*/ 17 h 74"/>
                <a:gd name="T78" fmla="*/ 70 w 81"/>
                <a:gd name="T79" fmla="*/ 15 h 74"/>
                <a:gd name="T80" fmla="*/ 70 w 81"/>
                <a:gd name="T81" fmla="*/ 13 h 74"/>
                <a:gd name="T82" fmla="*/ 74 w 81"/>
                <a:gd name="T83" fmla="*/ 12 h 74"/>
                <a:gd name="T84" fmla="*/ 74 w 81"/>
                <a:gd name="T85" fmla="*/ 15 h 74"/>
                <a:gd name="T86" fmla="*/ 74 w 81"/>
                <a:gd name="T87" fmla="*/ 17 h 74"/>
                <a:gd name="T88" fmla="*/ 74 w 81"/>
                <a:gd name="T89" fmla="*/ 18 h 74"/>
                <a:gd name="T90" fmla="*/ 14 w 81"/>
                <a:gd name="T91" fmla="*/ 10 h 74"/>
                <a:gd name="T92" fmla="*/ 14 w 81"/>
                <a:gd name="T93" fmla="*/ 13 h 74"/>
                <a:gd name="T94" fmla="*/ 9 w 81"/>
                <a:gd name="T95" fmla="*/ 12 h 74"/>
                <a:gd name="T96" fmla="*/ 9 w 81"/>
                <a:gd name="T97" fmla="*/ 10 h 74"/>
                <a:gd name="T98" fmla="*/ 11 w 81"/>
                <a:gd name="T99" fmla="*/ 8 h 74"/>
                <a:gd name="T100" fmla="*/ 12 w 81"/>
                <a:gd name="T101" fmla="*/ 9 h 74"/>
                <a:gd name="T102" fmla="*/ 3 w 81"/>
                <a:gd name="T103" fmla="*/ 8 h 74"/>
                <a:gd name="T104" fmla="*/ 1 w 81"/>
                <a:gd name="T105" fmla="*/ 6 h 74"/>
                <a:gd name="T106" fmla="*/ 1 w 81"/>
                <a:gd name="T107" fmla="*/ 4 h 74"/>
                <a:gd name="T108" fmla="*/ 3 w 81"/>
                <a:gd name="T109" fmla="*/ 1 h 74"/>
                <a:gd name="T110" fmla="*/ 9 w 81"/>
                <a:gd name="T111" fmla="*/ 0 h 74"/>
                <a:gd name="T112" fmla="*/ 11 w 81"/>
                <a:gd name="T113" fmla="*/ 2 h 74"/>
                <a:gd name="T114" fmla="*/ 10 w 81"/>
                <a:gd name="T115" fmla="*/ 5 h 74"/>
                <a:gd name="T116" fmla="*/ 23 w 81"/>
                <a:gd name="T117" fmla="*/ 18 h 74"/>
                <a:gd name="T118" fmla="*/ 19 w 81"/>
                <a:gd name="T119" fmla="*/ 14 h 74"/>
                <a:gd name="T120" fmla="*/ 18 w 81"/>
                <a:gd name="T121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" h="74">
                  <a:moveTo>
                    <a:pt x="19" y="72"/>
                  </a:moveTo>
                  <a:lnTo>
                    <a:pt x="19" y="72"/>
                  </a:lnTo>
                  <a:lnTo>
                    <a:pt x="20" y="72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3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19" y="72"/>
                  </a:lnTo>
                  <a:close/>
                  <a:moveTo>
                    <a:pt x="32" y="71"/>
                  </a:moveTo>
                  <a:lnTo>
                    <a:pt x="32" y="71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3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7" y="73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8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8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32" y="71"/>
                  </a:lnTo>
                  <a:close/>
                  <a:moveTo>
                    <a:pt x="57" y="67"/>
                  </a:moveTo>
                  <a:lnTo>
                    <a:pt x="57" y="67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6" y="69"/>
                  </a:lnTo>
                  <a:lnTo>
                    <a:pt x="57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69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5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7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8" y="59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0" y="59"/>
                  </a:lnTo>
                  <a:lnTo>
                    <a:pt x="49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1" y="60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52" y="63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6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7"/>
                  </a:lnTo>
                  <a:close/>
                  <a:moveTo>
                    <a:pt x="67" y="58"/>
                  </a:moveTo>
                  <a:lnTo>
                    <a:pt x="67" y="59"/>
                  </a:lnTo>
                  <a:lnTo>
                    <a:pt x="67" y="59"/>
                  </a:lnTo>
                  <a:lnTo>
                    <a:pt x="67" y="60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4" y="61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64" y="59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7" y="58"/>
                  </a:lnTo>
                  <a:close/>
                  <a:moveTo>
                    <a:pt x="79" y="34"/>
                  </a:moveTo>
                  <a:lnTo>
                    <a:pt x="79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7" y="37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3" y="38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3" y="34"/>
                  </a:lnTo>
                  <a:lnTo>
                    <a:pt x="73" y="33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4"/>
                  </a:lnTo>
                  <a:close/>
                  <a:moveTo>
                    <a:pt x="39" y="18"/>
                  </a:moveTo>
                  <a:lnTo>
                    <a:pt x="39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7" y="18"/>
                  </a:lnTo>
                  <a:lnTo>
                    <a:pt x="39" y="18"/>
                  </a:lnTo>
                  <a:close/>
                  <a:moveTo>
                    <a:pt x="73" y="18"/>
                  </a:moveTo>
                  <a:lnTo>
                    <a:pt x="71" y="16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0" y="14"/>
                  </a:lnTo>
                  <a:lnTo>
                    <a:pt x="70" y="14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3" y="14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3" y="18"/>
                  </a:lnTo>
                  <a:close/>
                  <a:moveTo>
                    <a:pt x="12" y="9"/>
                  </a:moveTo>
                  <a:lnTo>
                    <a:pt x="12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2" y="9"/>
                  </a:lnTo>
                  <a:close/>
                  <a:moveTo>
                    <a:pt x="9" y="5"/>
                  </a:moveTo>
                  <a:lnTo>
                    <a:pt x="9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close/>
                  <a:moveTo>
                    <a:pt x="23" y="18"/>
                  </a:moveTo>
                  <a:lnTo>
                    <a:pt x="24" y="18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close/>
                  <a:moveTo>
                    <a:pt x="17" y="13"/>
                  </a:moveTo>
                  <a:lnTo>
                    <a:pt x="18" y="13"/>
                  </a:lnTo>
                  <a:lnTo>
                    <a:pt x="18" y="1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71">
              <a:extLst>
                <a:ext uri="{FF2B5EF4-FFF2-40B4-BE49-F238E27FC236}">
                  <a16:creationId xmlns:a16="http://schemas.microsoft.com/office/drawing/2014/main" id="{6B35F725-39B3-02F6-F00F-10DAEAD8B4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6001" y="1931139"/>
              <a:ext cx="129784" cy="74767"/>
            </a:xfrm>
            <a:custGeom>
              <a:avLst/>
              <a:gdLst>
                <a:gd name="T0" fmla="*/ 91 w 92"/>
                <a:gd name="T1" fmla="*/ 11 h 53"/>
                <a:gd name="T2" fmla="*/ 82 w 92"/>
                <a:gd name="T3" fmla="*/ 16 h 53"/>
                <a:gd name="T4" fmla="*/ 89 w 92"/>
                <a:gd name="T5" fmla="*/ 23 h 53"/>
                <a:gd name="T6" fmla="*/ 85 w 92"/>
                <a:gd name="T7" fmla="*/ 31 h 53"/>
                <a:gd name="T8" fmla="*/ 75 w 92"/>
                <a:gd name="T9" fmla="*/ 31 h 53"/>
                <a:gd name="T10" fmla="*/ 60 w 92"/>
                <a:gd name="T11" fmla="*/ 36 h 53"/>
                <a:gd name="T12" fmla="*/ 49 w 92"/>
                <a:gd name="T13" fmla="*/ 52 h 53"/>
                <a:gd name="T14" fmla="*/ 51 w 92"/>
                <a:gd name="T15" fmla="*/ 46 h 53"/>
                <a:gd name="T16" fmla="*/ 47 w 92"/>
                <a:gd name="T17" fmla="*/ 48 h 53"/>
                <a:gd name="T18" fmla="*/ 44 w 92"/>
                <a:gd name="T19" fmla="*/ 44 h 53"/>
                <a:gd name="T20" fmla="*/ 38 w 92"/>
                <a:gd name="T21" fmla="*/ 43 h 53"/>
                <a:gd name="T22" fmla="*/ 42 w 92"/>
                <a:gd name="T23" fmla="*/ 38 h 53"/>
                <a:gd name="T24" fmla="*/ 38 w 92"/>
                <a:gd name="T25" fmla="*/ 40 h 53"/>
                <a:gd name="T26" fmla="*/ 38 w 92"/>
                <a:gd name="T27" fmla="*/ 36 h 53"/>
                <a:gd name="T28" fmla="*/ 43 w 92"/>
                <a:gd name="T29" fmla="*/ 34 h 53"/>
                <a:gd name="T30" fmla="*/ 44 w 92"/>
                <a:gd name="T31" fmla="*/ 32 h 53"/>
                <a:gd name="T32" fmla="*/ 49 w 92"/>
                <a:gd name="T33" fmla="*/ 32 h 53"/>
                <a:gd name="T34" fmla="*/ 50 w 92"/>
                <a:gd name="T35" fmla="*/ 32 h 53"/>
                <a:gd name="T36" fmla="*/ 46 w 92"/>
                <a:gd name="T37" fmla="*/ 31 h 53"/>
                <a:gd name="T38" fmla="*/ 43 w 92"/>
                <a:gd name="T39" fmla="*/ 29 h 53"/>
                <a:gd name="T40" fmla="*/ 41 w 92"/>
                <a:gd name="T41" fmla="*/ 32 h 53"/>
                <a:gd name="T42" fmla="*/ 38 w 92"/>
                <a:gd name="T43" fmla="*/ 33 h 53"/>
                <a:gd name="T44" fmla="*/ 36 w 92"/>
                <a:gd name="T45" fmla="*/ 29 h 53"/>
                <a:gd name="T46" fmla="*/ 38 w 92"/>
                <a:gd name="T47" fmla="*/ 24 h 53"/>
                <a:gd name="T48" fmla="*/ 50 w 92"/>
                <a:gd name="T49" fmla="*/ 23 h 53"/>
                <a:gd name="T50" fmla="*/ 52 w 92"/>
                <a:gd name="T51" fmla="*/ 27 h 53"/>
                <a:gd name="T52" fmla="*/ 49 w 92"/>
                <a:gd name="T53" fmla="*/ 20 h 53"/>
                <a:gd name="T54" fmla="*/ 41 w 92"/>
                <a:gd name="T55" fmla="*/ 21 h 53"/>
                <a:gd name="T56" fmla="*/ 29 w 92"/>
                <a:gd name="T57" fmla="*/ 27 h 53"/>
                <a:gd name="T58" fmla="*/ 27 w 92"/>
                <a:gd name="T59" fmla="*/ 25 h 53"/>
                <a:gd name="T60" fmla="*/ 24 w 92"/>
                <a:gd name="T61" fmla="*/ 24 h 53"/>
                <a:gd name="T62" fmla="*/ 29 w 92"/>
                <a:gd name="T63" fmla="*/ 20 h 53"/>
                <a:gd name="T64" fmla="*/ 22 w 92"/>
                <a:gd name="T65" fmla="*/ 21 h 53"/>
                <a:gd name="T66" fmla="*/ 15 w 92"/>
                <a:gd name="T67" fmla="*/ 23 h 53"/>
                <a:gd name="T68" fmla="*/ 12 w 92"/>
                <a:gd name="T69" fmla="*/ 15 h 53"/>
                <a:gd name="T70" fmla="*/ 17 w 92"/>
                <a:gd name="T71" fmla="*/ 11 h 53"/>
                <a:gd name="T72" fmla="*/ 11 w 92"/>
                <a:gd name="T73" fmla="*/ 12 h 53"/>
                <a:gd name="T74" fmla="*/ 5 w 92"/>
                <a:gd name="T75" fmla="*/ 12 h 53"/>
                <a:gd name="T76" fmla="*/ 5 w 92"/>
                <a:gd name="T77" fmla="*/ 10 h 53"/>
                <a:gd name="T78" fmla="*/ 21 w 92"/>
                <a:gd name="T79" fmla="*/ 7 h 53"/>
                <a:gd name="T80" fmla="*/ 46 w 92"/>
                <a:gd name="T81" fmla="*/ 0 h 53"/>
                <a:gd name="T82" fmla="*/ 25 w 92"/>
                <a:gd name="T83" fmla="*/ 48 h 53"/>
                <a:gd name="T84" fmla="*/ 24 w 92"/>
                <a:gd name="T85" fmla="*/ 48 h 53"/>
                <a:gd name="T86" fmla="*/ 20 w 92"/>
                <a:gd name="T87" fmla="*/ 49 h 53"/>
                <a:gd name="T88" fmla="*/ 20 w 92"/>
                <a:gd name="T89" fmla="*/ 49 h 53"/>
                <a:gd name="T90" fmla="*/ 16 w 92"/>
                <a:gd name="T91" fmla="*/ 50 h 53"/>
                <a:gd name="T92" fmla="*/ 18 w 92"/>
                <a:gd name="T93" fmla="*/ 44 h 53"/>
                <a:gd name="T94" fmla="*/ 26 w 92"/>
                <a:gd name="T95" fmla="*/ 44 h 53"/>
                <a:gd name="T96" fmla="*/ 32 w 92"/>
                <a:gd name="T97" fmla="*/ 43 h 53"/>
                <a:gd name="T98" fmla="*/ 29 w 92"/>
                <a:gd name="T99" fmla="*/ 42 h 53"/>
                <a:gd name="T100" fmla="*/ 15 w 92"/>
                <a:gd name="T101" fmla="*/ 42 h 53"/>
                <a:gd name="T102" fmla="*/ 29 w 92"/>
                <a:gd name="T103" fmla="*/ 36 h 53"/>
                <a:gd name="T104" fmla="*/ 16 w 92"/>
                <a:gd name="T105" fmla="*/ 35 h 53"/>
                <a:gd name="T106" fmla="*/ 11 w 92"/>
                <a:gd name="T107" fmla="*/ 35 h 53"/>
                <a:gd name="T108" fmla="*/ 13 w 92"/>
                <a:gd name="T109" fmla="*/ 35 h 53"/>
                <a:gd name="T110" fmla="*/ 24 w 92"/>
                <a:gd name="T111" fmla="*/ 35 h 53"/>
                <a:gd name="T112" fmla="*/ 20 w 92"/>
                <a:gd name="T113" fmla="*/ 36 h 53"/>
                <a:gd name="T114" fmla="*/ 35 w 92"/>
                <a:gd name="T115" fmla="*/ 35 h 53"/>
                <a:gd name="T116" fmla="*/ 17 w 92"/>
                <a:gd name="T117" fmla="*/ 25 h 53"/>
                <a:gd name="T118" fmla="*/ 20 w 92"/>
                <a:gd name="T119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53">
                  <a:moveTo>
                    <a:pt x="89" y="0"/>
                  </a:moveTo>
                  <a:lnTo>
                    <a:pt x="89" y="2"/>
                  </a:lnTo>
                  <a:lnTo>
                    <a:pt x="89" y="3"/>
                  </a:lnTo>
                  <a:lnTo>
                    <a:pt x="91" y="6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1" y="9"/>
                  </a:lnTo>
                  <a:lnTo>
                    <a:pt x="91" y="10"/>
                  </a:lnTo>
                  <a:lnTo>
                    <a:pt x="91" y="11"/>
                  </a:lnTo>
                  <a:lnTo>
                    <a:pt x="89" y="12"/>
                  </a:lnTo>
                  <a:lnTo>
                    <a:pt x="88" y="12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3" y="13"/>
                  </a:lnTo>
                  <a:lnTo>
                    <a:pt x="83" y="15"/>
                  </a:lnTo>
                  <a:lnTo>
                    <a:pt x="82" y="15"/>
                  </a:lnTo>
                  <a:lnTo>
                    <a:pt x="82" y="16"/>
                  </a:lnTo>
                  <a:lnTo>
                    <a:pt x="83" y="16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6" y="18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20"/>
                  </a:lnTo>
                  <a:lnTo>
                    <a:pt x="89" y="21"/>
                  </a:lnTo>
                  <a:lnTo>
                    <a:pt x="89" y="23"/>
                  </a:lnTo>
                  <a:lnTo>
                    <a:pt x="89" y="24"/>
                  </a:lnTo>
                  <a:lnTo>
                    <a:pt x="89" y="27"/>
                  </a:lnTo>
                  <a:lnTo>
                    <a:pt x="89" y="29"/>
                  </a:lnTo>
                  <a:lnTo>
                    <a:pt x="88" y="29"/>
                  </a:lnTo>
                  <a:lnTo>
                    <a:pt x="87" y="31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4" y="31"/>
                  </a:lnTo>
                  <a:lnTo>
                    <a:pt x="83" y="31"/>
                  </a:lnTo>
                  <a:lnTo>
                    <a:pt x="82" y="32"/>
                  </a:lnTo>
                  <a:lnTo>
                    <a:pt x="80" y="32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7" y="32"/>
                  </a:lnTo>
                  <a:lnTo>
                    <a:pt x="77" y="31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3"/>
                  </a:lnTo>
                  <a:lnTo>
                    <a:pt x="68" y="34"/>
                  </a:lnTo>
                  <a:lnTo>
                    <a:pt x="66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1" y="35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7" y="41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2" y="50"/>
                  </a:lnTo>
                  <a:lnTo>
                    <a:pt x="52" y="51"/>
                  </a:lnTo>
                  <a:lnTo>
                    <a:pt x="51" y="52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0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7" y="48"/>
                  </a:lnTo>
                  <a:lnTo>
                    <a:pt x="46" y="49"/>
                  </a:lnTo>
                  <a:lnTo>
                    <a:pt x="46" y="50"/>
                  </a:lnTo>
                  <a:lnTo>
                    <a:pt x="45" y="51"/>
                  </a:lnTo>
                  <a:lnTo>
                    <a:pt x="44" y="51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5" y="48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4" y="48"/>
                  </a:lnTo>
                  <a:lnTo>
                    <a:pt x="43" y="46"/>
                  </a:lnTo>
                  <a:lnTo>
                    <a:pt x="42" y="46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0" y="42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38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1" y="40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42" y="37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1" y="34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6" y="32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9" y="34"/>
                  </a:lnTo>
                  <a:lnTo>
                    <a:pt x="50" y="33"/>
                  </a:lnTo>
                  <a:lnTo>
                    <a:pt x="51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50" y="32"/>
                  </a:lnTo>
                  <a:lnTo>
                    <a:pt x="49" y="32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4" y="31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8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2" y="31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38" y="33"/>
                  </a:lnTo>
                  <a:lnTo>
                    <a:pt x="38" y="34"/>
                  </a:lnTo>
                  <a:lnTo>
                    <a:pt x="38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5" y="28"/>
                  </a:lnTo>
                  <a:lnTo>
                    <a:pt x="36" y="27"/>
                  </a:lnTo>
                  <a:lnTo>
                    <a:pt x="37" y="26"/>
                  </a:lnTo>
                  <a:lnTo>
                    <a:pt x="37" y="25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2" y="26"/>
                  </a:lnTo>
                  <a:lnTo>
                    <a:pt x="51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50" y="24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5" y="24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5" y="7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9" y="0"/>
                  </a:lnTo>
                  <a:close/>
                  <a:moveTo>
                    <a:pt x="22" y="45"/>
                  </a:moveTo>
                  <a:lnTo>
                    <a:pt x="24" y="45"/>
                  </a:lnTo>
                  <a:lnTo>
                    <a:pt x="25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2" y="45"/>
                  </a:lnTo>
                  <a:close/>
                  <a:moveTo>
                    <a:pt x="22" y="46"/>
                  </a:moveTo>
                  <a:lnTo>
                    <a:pt x="22" y="48"/>
                  </a:lnTo>
                  <a:lnTo>
                    <a:pt x="21" y="48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2" y="45"/>
                  </a:lnTo>
                  <a:lnTo>
                    <a:pt x="22" y="46"/>
                  </a:lnTo>
                  <a:close/>
                  <a:moveTo>
                    <a:pt x="20" y="48"/>
                  </a:moveTo>
                  <a:lnTo>
                    <a:pt x="19" y="48"/>
                  </a:lnTo>
                  <a:lnTo>
                    <a:pt x="20" y="48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20" y="48"/>
                  </a:lnTo>
                  <a:close/>
                  <a:moveTo>
                    <a:pt x="26" y="42"/>
                  </a:moveTo>
                  <a:lnTo>
                    <a:pt x="27" y="42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6" y="42"/>
                  </a:lnTo>
                  <a:close/>
                  <a:moveTo>
                    <a:pt x="32" y="42"/>
                  </a:moveTo>
                  <a:lnTo>
                    <a:pt x="32" y="43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2" y="42"/>
                  </a:lnTo>
                  <a:close/>
                  <a:moveTo>
                    <a:pt x="16" y="44"/>
                  </a:moveTo>
                  <a:lnTo>
                    <a:pt x="15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close/>
                  <a:moveTo>
                    <a:pt x="32" y="36"/>
                  </a:moveTo>
                  <a:lnTo>
                    <a:pt x="32" y="37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2" y="36"/>
                  </a:lnTo>
                  <a:close/>
                  <a:moveTo>
                    <a:pt x="13" y="37"/>
                  </a:moveTo>
                  <a:lnTo>
                    <a:pt x="12" y="37"/>
                  </a:lnTo>
                  <a:lnTo>
                    <a:pt x="13" y="36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3" y="37"/>
                  </a:lnTo>
                  <a:close/>
                  <a:moveTo>
                    <a:pt x="13" y="36"/>
                  </a:moveTo>
                  <a:lnTo>
                    <a:pt x="12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3" y="35"/>
                  </a:lnTo>
                  <a:lnTo>
                    <a:pt x="13" y="36"/>
                  </a:lnTo>
                  <a:close/>
                  <a:moveTo>
                    <a:pt x="20" y="35"/>
                  </a:moveTo>
                  <a:lnTo>
                    <a:pt x="21" y="35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4" y="35"/>
                  </a:lnTo>
                  <a:lnTo>
                    <a:pt x="24" y="36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0" y="35"/>
                  </a:lnTo>
                  <a:close/>
                  <a:moveTo>
                    <a:pt x="37" y="32"/>
                  </a:moveTo>
                  <a:lnTo>
                    <a:pt x="37" y="33"/>
                  </a:lnTo>
                  <a:lnTo>
                    <a:pt x="36" y="33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7" y="32"/>
                  </a:lnTo>
                  <a:close/>
                  <a:moveTo>
                    <a:pt x="17" y="25"/>
                  </a:moveTo>
                  <a:lnTo>
                    <a:pt x="17" y="24"/>
                  </a:lnTo>
                  <a:lnTo>
                    <a:pt x="18" y="24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7" y="2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86">
              <a:extLst>
                <a:ext uri="{FF2B5EF4-FFF2-40B4-BE49-F238E27FC236}">
                  <a16:creationId xmlns:a16="http://schemas.microsoft.com/office/drawing/2014/main" id="{9890DE4B-4C41-7042-325C-DBA5DBD4F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358" y="1881765"/>
              <a:ext cx="126962" cy="31035"/>
            </a:xfrm>
            <a:custGeom>
              <a:avLst/>
              <a:gdLst>
                <a:gd name="T0" fmla="*/ 3 w 90"/>
                <a:gd name="T1" fmla="*/ 21 h 22"/>
                <a:gd name="T2" fmla="*/ 0 w 90"/>
                <a:gd name="T3" fmla="*/ 16 h 22"/>
                <a:gd name="T4" fmla="*/ 1 w 90"/>
                <a:gd name="T5" fmla="*/ 13 h 22"/>
                <a:gd name="T6" fmla="*/ 6 w 90"/>
                <a:gd name="T7" fmla="*/ 10 h 22"/>
                <a:gd name="T8" fmla="*/ 7 w 90"/>
                <a:gd name="T9" fmla="*/ 11 h 22"/>
                <a:gd name="T10" fmla="*/ 8 w 90"/>
                <a:gd name="T11" fmla="*/ 16 h 22"/>
                <a:gd name="T12" fmla="*/ 13 w 90"/>
                <a:gd name="T13" fmla="*/ 17 h 22"/>
                <a:gd name="T14" fmla="*/ 14 w 90"/>
                <a:gd name="T15" fmla="*/ 18 h 22"/>
                <a:gd name="T16" fmla="*/ 12 w 90"/>
                <a:gd name="T17" fmla="*/ 17 h 22"/>
                <a:gd name="T18" fmla="*/ 15 w 90"/>
                <a:gd name="T19" fmla="*/ 17 h 22"/>
                <a:gd name="T20" fmla="*/ 19 w 90"/>
                <a:gd name="T21" fmla="*/ 17 h 22"/>
                <a:gd name="T22" fmla="*/ 20 w 90"/>
                <a:gd name="T23" fmla="*/ 17 h 22"/>
                <a:gd name="T24" fmla="*/ 19 w 90"/>
                <a:gd name="T25" fmla="*/ 16 h 22"/>
                <a:gd name="T26" fmla="*/ 19 w 90"/>
                <a:gd name="T27" fmla="*/ 13 h 22"/>
                <a:gd name="T28" fmla="*/ 25 w 90"/>
                <a:gd name="T29" fmla="*/ 12 h 22"/>
                <a:gd name="T30" fmla="*/ 29 w 90"/>
                <a:gd name="T31" fmla="*/ 12 h 22"/>
                <a:gd name="T32" fmla="*/ 34 w 90"/>
                <a:gd name="T33" fmla="*/ 11 h 22"/>
                <a:gd name="T34" fmla="*/ 37 w 90"/>
                <a:gd name="T35" fmla="*/ 11 h 22"/>
                <a:gd name="T36" fmla="*/ 39 w 90"/>
                <a:gd name="T37" fmla="*/ 9 h 22"/>
                <a:gd name="T38" fmla="*/ 41 w 90"/>
                <a:gd name="T39" fmla="*/ 10 h 22"/>
                <a:gd name="T40" fmla="*/ 46 w 90"/>
                <a:gd name="T41" fmla="*/ 11 h 22"/>
                <a:gd name="T42" fmla="*/ 46 w 90"/>
                <a:gd name="T43" fmla="*/ 11 h 22"/>
                <a:gd name="T44" fmla="*/ 41 w 90"/>
                <a:gd name="T45" fmla="*/ 9 h 22"/>
                <a:gd name="T46" fmla="*/ 40 w 90"/>
                <a:gd name="T47" fmla="*/ 9 h 22"/>
                <a:gd name="T48" fmla="*/ 38 w 90"/>
                <a:gd name="T49" fmla="*/ 10 h 22"/>
                <a:gd name="T50" fmla="*/ 32 w 90"/>
                <a:gd name="T51" fmla="*/ 11 h 22"/>
                <a:gd name="T52" fmla="*/ 17 w 90"/>
                <a:gd name="T53" fmla="*/ 13 h 22"/>
                <a:gd name="T54" fmla="*/ 16 w 90"/>
                <a:gd name="T55" fmla="*/ 13 h 22"/>
                <a:gd name="T56" fmla="*/ 16 w 90"/>
                <a:gd name="T57" fmla="*/ 13 h 22"/>
                <a:gd name="T58" fmla="*/ 14 w 90"/>
                <a:gd name="T59" fmla="*/ 14 h 22"/>
                <a:gd name="T60" fmla="*/ 11 w 90"/>
                <a:gd name="T61" fmla="*/ 12 h 22"/>
                <a:gd name="T62" fmla="*/ 8 w 90"/>
                <a:gd name="T63" fmla="*/ 10 h 22"/>
                <a:gd name="T64" fmla="*/ 13 w 90"/>
                <a:gd name="T65" fmla="*/ 6 h 22"/>
                <a:gd name="T66" fmla="*/ 23 w 90"/>
                <a:gd name="T67" fmla="*/ 6 h 22"/>
                <a:gd name="T68" fmla="*/ 37 w 90"/>
                <a:gd name="T69" fmla="*/ 6 h 22"/>
                <a:gd name="T70" fmla="*/ 40 w 90"/>
                <a:gd name="T71" fmla="*/ 4 h 22"/>
                <a:gd name="T72" fmla="*/ 47 w 90"/>
                <a:gd name="T73" fmla="*/ 1 h 22"/>
                <a:gd name="T74" fmla="*/ 55 w 90"/>
                <a:gd name="T75" fmla="*/ 1 h 22"/>
                <a:gd name="T76" fmla="*/ 61 w 90"/>
                <a:gd name="T77" fmla="*/ 5 h 22"/>
                <a:gd name="T78" fmla="*/ 67 w 90"/>
                <a:gd name="T79" fmla="*/ 4 h 22"/>
                <a:gd name="T80" fmla="*/ 71 w 90"/>
                <a:gd name="T81" fmla="*/ 9 h 22"/>
                <a:gd name="T82" fmla="*/ 79 w 90"/>
                <a:gd name="T83" fmla="*/ 9 h 22"/>
                <a:gd name="T84" fmla="*/ 84 w 90"/>
                <a:gd name="T85" fmla="*/ 8 h 22"/>
                <a:gd name="T86" fmla="*/ 88 w 90"/>
                <a:gd name="T87" fmla="*/ 9 h 22"/>
                <a:gd name="T88" fmla="*/ 90 w 90"/>
                <a:gd name="T89" fmla="*/ 10 h 22"/>
                <a:gd name="T90" fmla="*/ 83 w 90"/>
                <a:gd name="T91" fmla="*/ 16 h 22"/>
                <a:gd name="T92" fmla="*/ 76 w 90"/>
                <a:gd name="T93" fmla="*/ 18 h 22"/>
                <a:gd name="T94" fmla="*/ 72 w 90"/>
                <a:gd name="T95" fmla="*/ 16 h 22"/>
                <a:gd name="T96" fmla="*/ 67 w 90"/>
                <a:gd name="T97" fmla="*/ 14 h 22"/>
                <a:gd name="T98" fmla="*/ 62 w 90"/>
                <a:gd name="T99" fmla="*/ 12 h 22"/>
                <a:gd name="T100" fmla="*/ 57 w 90"/>
                <a:gd name="T101" fmla="*/ 11 h 22"/>
                <a:gd name="T102" fmla="*/ 51 w 90"/>
                <a:gd name="T103" fmla="*/ 6 h 22"/>
                <a:gd name="T104" fmla="*/ 48 w 90"/>
                <a:gd name="T105" fmla="*/ 12 h 22"/>
                <a:gd name="T106" fmla="*/ 39 w 90"/>
                <a:gd name="T107" fmla="*/ 13 h 22"/>
                <a:gd name="T108" fmla="*/ 31 w 90"/>
                <a:gd name="T109" fmla="*/ 14 h 22"/>
                <a:gd name="T110" fmla="*/ 29 w 90"/>
                <a:gd name="T111" fmla="*/ 20 h 22"/>
                <a:gd name="T112" fmla="*/ 5 w 90"/>
                <a:gd name="T113" fmla="*/ 20 h 22"/>
                <a:gd name="T114" fmla="*/ 3 w 90"/>
                <a:gd name="T1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" h="22">
                  <a:moveTo>
                    <a:pt x="3" y="22"/>
                  </a:moveTo>
                  <a:lnTo>
                    <a:pt x="3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2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8" y="5"/>
                  </a:lnTo>
                  <a:lnTo>
                    <a:pt x="70" y="5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1" y="8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6" y="10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8"/>
                  </a:lnTo>
                  <a:lnTo>
                    <a:pt x="87" y="8"/>
                  </a:lnTo>
                  <a:lnTo>
                    <a:pt x="88" y="8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4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4" y="16"/>
                  </a:lnTo>
                  <a:lnTo>
                    <a:pt x="83" y="16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6" y="18"/>
                  </a:lnTo>
                  <a:lnTo>
                    <a:pt x="75" y="18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72" y="16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4" y="14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7" y="11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6" y="20"/>
                  </a:lnTo>
                  <a:lnTo>
                    <a:pt x="23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94">
              <a:extLst>
                <a:ext uri="{FF2B5EF4-FFF2-40B4-BE49-F238E27FC236}">
                  <a16:creationId xmlns:a16="http://schemas.microsoft.com/office/drawing/2014/main" id="{8573BDE6-E8B7-E41C-2469-D43F4688A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3611" y="2396668"/>
              <a:ext cx="40911" cy="70535"/>
            </a:xfrm>
            <a:custGeom>
              <a:avLst/>
              <a:gdLst>
                <a:gd name="T0" fmla="*/ 6 w 29"/>
                <a:gd name="T1" fmla="*/ 40 h 50"/>
                <a:gd name="T2" fmla="*/ 7 w 29"/>
                <a:gd name="T3" fmla="*/ 41 h 50"/>
                <a:gd name="T4" fmla="*/ 9 w 29"/>
                <a:gd name="T5" fmla="*/ 42 h 50"/>
                <a:gd name="T6" fmla="*/ 7 w 29"/>
                <a:gd name="T7" fmla="*/ 43 h 50"/>
                <a:gd name="T8" fmla="*/ 7 w 29"/>
                <a:gd name="T9" fmla="*/ 45 h 50"/>
                <a:gd name="T10" fmla="*/ 6 w 29"/>
                <a:gd name="T11" fmla="*/ 46 h 50"/>
                <a:gd name="T12" fmla="*/ 5 w 29"/>
                <a:gd name="T13" fmla="*/ 48 h 50"/>
                <a:gd name="T14" fmla="*/ 5 w 29"/>
                <a:gd name="T15" fmla="*/ 48 h 50"/>
                <a:gd name="T16" fmla="*/ 5 w 29"/>
                <a:gd name="T17" fmla="*/ 48 h 50"/>
                <a:gd name="T18" fmla="*/ 4 w 29"/>
                <a:gd name="T19" fmla="*/ 48 h 50"/>
                <a:gd name="T20" fmla="*/ 4 w 29"/>
                <a:gd name="T21" fmla="*/ 49 h 50"/>
                <a:gd name="T22" fmla="*/ 3 w 29"/>
                <a:gd name="T23" fmla="*/ 49 h 50"/>
                <a:gd name="T24" fmla="*/ 2 w 29"/>
                <a:gd name="T25" fmla="*/ 50 h 50"/>
                <a:gd name="T26" fmla="*/ 2 w 29"/>
                <a:gd name="T27" fmla="*/ 50 h 50"/>
                <a:gd name="T28" fmla="*/ 1 w 29"/>
                <a:gd name="T29" fmla="*/ 50 h 50"/>
                <a:gd name="T30" fmla="*/ 1 w 29"/>
                <a:gd name="T31" fmla="*/ 50 h 50"/>
                <a:gd name="T32" fmla="*/ 1 w 29"/>
                <a:gd name="T33" fmla="*/ 49 h 50"/>
                <a:gd name="T34" fmla="*/ 1 w 29"/>
                <a:gd name="T35" fmla="*/ 49 h 50"/>
                <a:gd name="T36" fmla="*/ 1 w 29"/>
                <a:gd name="T37" fmla="*/ 48 h 50"/>
                <a:gd name="T38" fmla="*/ 0 w 29"/>
                <a:gd name="T39" fmla="*/ 45 h 50"/>
                <a:gd name="T40" fmla="*/ 0 w 29"/>
                <a:gd name="T41" fmla="*/ 45 h 50"/>
                <a:gd name="T42" fmla="*/ 0 w 29"/>
                <a:gd name="T43" fmla="*/ 43 h 50"/>
                <a:gd name="T44" fmla="*/ 1 w 29"/>
                <a:gd name="T45" fmla="*/ 42 h 50"/>
                <a:gd name="T46" fmla="*/ 1 w 29"/>
                <a:gd name="T47" fmla="*/ 42 h 50"/>
                <a:gd name="T48" fmla="*/ 2 w 29"/>
                <a:gd name="T49" fmla="*/ 41 h 50"/>
                <a:gd name="T50" fmla="*/ 4 w 29"/>
                <a:gd name="T51" fmla="*/ 40 h 50"/>
                <a:gd name="T52" fmla="*/ 5 w 29"/>
                <a:gd name="T53" fmla="*/ 39 h 50"/>
                <a:gd name="T54" fmla="*/ 29 w 29"/>
                <a:gd name="T55" fmla="*/ 1 h 50"/>
                <a:gd name="T56" fmla="*/ 28 w 29"/>
                <a:gd name="T57" fmla="*/ 1 h 50"/>
                <a:gd name="T58" fmla="*/ 28 w 29"/>
                <a:gd name="T59" fmla="*/ 3 h 50"/>
                <a:gd name="T60" fmla="*/ 29 w 29"/>
                <a:gd name="T61" fmla="*/ 3 h 50"/>
                <a:gd name="T62" fmla="*/ 28 w 29"/>
                <a:gd name="T63" fmla="*/ 3 h 50"/>
                <a:gd name="T64" fmla="*/ 28 w 29"/>
                <a:gd name="T65" fmla="*/ 4 h 50"/>
                <a:gd name="T66" fmla="*/ 28 w 29"/>
                <a:gd name="T67" fmla="*/ 5 h 50"/>
                <a:gd name="T68" fmla="*/ 27 w 29"/>
                <a:gd name="T69" fmla="*/ 5 h 50"/>
                <a:gd name="T70" fmla="*/ 27 w 29"/>
                <a:gd name="T71" fmla="*/ 5 h 50"/>
                <a:gd name="T72" fmla="*/ 27 w 29"/>
                <a:gd name="T73" fmla="*/ 6 h 50"/>
                <a:gd name="T74" fmla="*/ 27 w 29"/>
                <a:gd name="T75" fmla="*/ 5 h 50"/>
                <a:gd name="T76" fmla="*/ 27 w 29"/>
                <a:gd name="T77" fmla="*/ 6 h 50"/>
                <a:gd name="T78" fmla="*/ 26 w 29"/>
                <a:gd name="T79" fmla="*/ 5 h 50"/>
                <a:gd name="T80" fmla="*/ 26 w 29"/>
                <a:gd name="T81" fmla="*/ 5 h 50"/>
                <a:gd name="T82" fmla="*/ 25 w 29"/>
                <a:gd name="T83" fmla="*/ 3 h 50"/>
                <a:gd name="T84" fmla="*/ 26 w 29"/>
                <a:gd name="T85" fmla="*/ 3 h 50"/>
                <a:gd name="T86" fmla="*/ 26 w 29"/>
                <a:gd name="T87" fmla="*/ 3 h 50"/>
                <a:gd name="T88" fmla="*/ 27 w 29"/>
                <a:gd name="T89" fmla="*/ 1 h 50"/>
                <a:gd name="T90" fmla="*/ 27 w 29"/>
                <a:gd name="T91" fmla="*/ 0 h 50"/>
                <a:gd name="T92" fmla="*/ 29 w 29"/>
                <a:gd name="T93" fmla="*/ 0 h 50"/>
                <a:gd name="T94" fmla="*/ 29 w 29"/>
                <a:gd name="T95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" h="50">
                  <a:moveTo>
                    <a:pt x="5" y="39"/>
                  </a:moveTo>
                  <a:lnTo>
                    <a:pt x="6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5" y="47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5" y="39"/>
                  </a:lnTo>
                  <a:close/>
                  <a:moveTo>
                    <a:pt x="29" y="1"/>
                  </a:moveTo>
                  <a:lnTo>
                    <a:pt x="29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87">
              <a:extLst>
                <a:ext uri="{FF2B5EF4-FFF2-40B4-BE49-F238E27FC236}">
                  <a16:creationId xmlns:a16="http://schemas.microsoft.com/office/drawing/2014/main" id="{688A3377-7702-D697-9152-51118AB82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933" y="1519217"/>
              <a:ext cx="38089" cy="12697"/>
            </a:xfrm>
            <a:custGeom>
              <a:avLst/>
              <a:gdLst>
                <a:gd name="T0" fmla="*/ 0 w 27"/>
                <a:gd name="T1" fmla="*/ 0 h 9"/>
                <a:gd name="T2" fmla="*/ 7 w 27"/>
                <a:gd name="T3" fmla="*/ 0 h 9"/>
                <a:gd name="T4" fmla="*/ 13 w 27"/>
                <a:gd name="T5" fmla="*/ 0 h 9"/>
                <a:gd name="T6" fmla="*/ 20 w 27"/>
                <a:gd name="T7" fmla="*/ 0 h 9"/>
                <a:gd name="T8" fmla="*/ 27 w 27"/>
                <a:gd name="T9" fmla="*/ 0 h 9"/>
                <a:gd name="T10" fmla="*/ 27 w 27"/>
                <a:gd name="T11" fmla="*/ 0 h 9"/>
                <a:gd name="T12" fmla="*/ 25 w 27"/>
                <a:gd name="T13" fmla="*/ 7 h 9"/>
                <a:gd name="T14" fmla="*/ 20 w 27"/>
                <a:gd name="T15" fmla="*/ 8 h 9"/>
                <a:gd name="T16" fmla="*/ 16 w 27"/>
                <a:gd name="T17" fmla="*/ 8 h 9"/>
                <a:gd name="T18" fmla="*/ 11 w 27"/>
                <a:gd name="T19" fmla="*/ 9 h 9"/>
                <a:gd name="T20" fmla="*/ 8 w 27"/>
                <a:gd name="T21" fmla="*/ 6 h 9"/>
                <a:gd name="T22" fmla="*/ 3 w 27"/>
                <a:gd name="T23" fmla="*/ 2 h 9"/>
                <a:gd name="T24" fmla="*/ 0 w 27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9">
                  <a:moveTo>
                    <a:pt x="0" y="0"/>
                  </a:move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1" y="9"/>
                  </a:lnTo>
                  <a:lnTo>
                    <a:pt x="8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93">
              <a:extLst>
                <a:ext uri="{FF2B5EF4-FFF2-40B4-BE49-F238E27FC236}">
                  <a16:creationId xmlns:a16="http://schemas.microsoft.com/office/drawing/2014/main" id="{622A1885-AB14-EE66-4518-A10B8F9BC9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1140" y="2951069"/>
              <a:ext cx="55017" cy="43732"/>
            </a:xfrm>
            <a:custGeom>
              <a:avLst/>
              <a:gdLst>
                <a:gd name="T0" fmla="*/ 17 w 39"/>
                <a:gd name="T1" fmla="*/ 29 h 31"/>
                <a:gd name="T2" fmla="*/ 19 w 39"/>
                <a:gd name="T3" fmla="*/ 31 h 31"/>
                <a:gd name="T4" fmla="*/ 19 w 39"/>
                <a:gd name="T5" fmla="*/ 31 h 31"/>
                <a:gd name="T6" fmla="*/ 16 w 39"/>
                <a:gd name="T7" fmla="*/ 31 h 31"/>
                <a:gd name="T8" fmla="*/ 13 w 39"/>
                <a:gd name="T9" fmla="*/ 30 h 31"/>
                <a:gd name="T10" fmla="*/ 13 w 39"/>
                <a:gd name="T11" fmla="*/ 30 h 31"/>
                <a:gd name="T12" fmla="*/ 13 w 39"/>
                <a:gd name="T13" fmla="*/ 29 h 31"/>
                <a:gd name="T14" fmla="*/ 12 w 39"/>
                <a:gd name="T15" fmla="*/ 29 h 31"/>
                <a:gd name="T16" fmla="*/ 12 w 39"/>
                <a:gd name="T17" fmla="*/ 27 h 31"/>
                <a:gd name="T18" fmla="*/ 13 w 39"/>
                <a:gd name="T19" fmla="*/ 26 h 31"/>
                <a:gd name="T20" fmla="*/ 14 w 39"/>
                <a:gd name="T21" fmla="*/ 27 h 31"/>
                <a:gd name="T22" fmla="*/ 17 w 39"/>
                <a:gd name="T23" fmla="*/ 29 h 31"/>
                <a:gd name="T24" fmla="*/ 39 w 39"/>
                <a:gd name="T25" fmla="*/ 26 h 31"/>
                <a:gd name="T26" fmla="*/ 39 w 39"/>
                <a:gd name="T27" fmla="*/ 31 h 31"/>
                <a:gd name="T28" fmla="*/ 38 w 39"/>
                <a:gd name="T29" fmla="*/ 31 h 31"/>
                <a:gd name="T30" fmla="*/ 37 w 39"/>
                <a:gd name="T31" fmla="*/ 30 h 31"/>
                <a:gd name="T32" fmla="*/ 37 w 39"/>
                <a:gd name="T33" fmla="*/ 30 h 31"/>
                <a:gd name="T34" fmla="*/ 35 w 39"/>
                <a:gd name="T35" fmla="*/ 27 h 31"/>
                <a:gd name="T36" fmla="*/ 35 w 39"/>
                <a:gd name="T37" fmla="*/ 27 h 31"/>
                <a:gd name="T38" fmla="*/ 33 w 39"/>
                <a:gd name="T39" fmla="*/ 26 h 31"/>
                <a:gd name="T40" fmla="*/ 31 w 39"/>
                <a:gd name="T41" fmla="*/ 25 h 31"/>
                <a:gd name="T42" fmla="*/ 29 w 39"/>
                <a:gd name="T43" fmla="*/ 24 h 31"/>
                <a:gd name="T44" fmla="*/ 30 w 39"/>
                <a:gd name="T45" fmla="*/ 24 h 31"/>
                <a:gd name="T46" fmla="*/ 31 w 39"/>
                <a:gd name="T47" fmla="*/ 25 h 31"/>
                <a:gd name="T48" fmla="*/ 33 w 39"/>
                <a:gd name="T49" fmla="*/ 25 h 31"/>
                <a:gd name="T50" fmla="*/ 34 w 39"/>
                <a:gd name="T51" fmla="*/ 25 h 31"/>
                <a:gd name="T52" fmla="*/ 35 w 39"/>
                <a:gd name="T53" fmla="*/ 25 h 31"/>
                <a:gd name="T54" fmla="*/ 36 w 39"/>
                <a:gd name="T55" fmla="*/ 23 h 31"/>
                <a:gd name="T56" fmla="*/ 36 w 39"/>
                <a:gd name="T57" fmla="*/ 22 h 31"/>
                <a:gd name="T58" fmla="*/ 36 w 39"/>
                <a:gd name="T59" fmla="*/ 22 h 31"/>
                <a:gd name="T60" fmla="*/ 37 w 39"/>
                <a:gd name="T61" fmla="*/ 22 h 31"/>
                <a:gd name="T62" fmla="*/ 37 w 39"/>
                <a:gd name="T63" fmla="*/ 22 h 31"/>
                <a:gd name="T64" fmla="*/ 37 w 39"/>
                <a:gd name="T65" fmla="*/ 22 h 31"/>
                <a:gd name="T66" fmla="*/ 39 w 39"/>
                <a:gd name="T67" fmla="*/ 26 h 31"/>
                <a:gd name="T68" fmla="*/ 8 w 39"/>
                <a:gd name="T69" fmla="*/ 14 h 31"/>
                <a:gd name="T70" fmla="*/ 8 w 39"/>
                <a:gd name="T71" fmla="*/ 15 h 31"/>
                <a:gd name="T72" fmla="*/ 9 w 39"/>
                <a:gd name="T73" fmla="*/ 16 h 31"/>
                <a:gd name="T74" fmla="*/ 8 w 39"/>
                <a:gd name="T75" fmla="*/ 16 h 31"/>
                <a:gd name="T76" fmla="*/ 8 w 39"/>
                <a:gd name="T77" fmla="*/ 17 h 31"/>
                <a:gd name="T78" fmla="*/ 8 w 39"/>
                <a:gd name="T79" fmla="*/ 17 h 31"/>
                <a:gd name="T80" fmla="*/ 6 w 39"/>
                <a:gd name="T81" fmla="*/ 17 h 31"/>
                <a:gd name="T82" fmla="*/ 6 w 39"/>
                <a:gd name="T83" fmla="*/ 16 h 31"/>
                <a:gd name="T84" fmla="*/ 4 w 39"/>
                <a:gd name="T85" fmla="*/ 15 h 31"/>
                <a:gd name="T86" fmla="*/ 2 w 39"/>
                <a:gd name="T87" fmla="*/ 15 h 31"/>
                <a:gd name="T88" fmla="*/ 2 w 39"/>
                <a:gd name="T89" fmla="*/ 14 h 31"/>
                <a:gd name="T90" fmla="*/ 1 w 39"/>
                <a:gd name="T91" fmla="*/ 14 h 31"/>
                <a:gd name="T92" fmla="*/ 1 w 39"/>
                <a:gd name="T93" fmla="*/ 13 h 31"/>
                <a:gd name="T94" fmla="*/ 0 w 39"/>
                <a:gd name="T95" fmla="*/ 12 h 31"/>
                <a:gd name="T96" fmla="*/ 0 w 39"/>
                <a:gd name="T97" fmla="*/ 10 h 31"/>
                <a:gd name="T98" fmla="*/ 1 w 39"/>
                <a:gd name="T99" fmla="*/ 9 h 31"/>
                <a:gd name="T100" fmla="*/ 1 w 39"/>
                <a:gd name="T101" fmla="*/ 8 h 31"/>
                <a:gd name="T102" fmla="*/ 1 w 39"/>
                <a:gd name="T103" fmla="*/ 2 h 31"/>
                <a:gd name="T104" fmla="*/ 1 w 39"/>
                <a:gd name="T105" fmla="*/ 2 h 31"/>
                <a:gd name="T106" fmla="*/ 1 w 39"/>
                <a:gd name="T107" fmla="*/ 1 h 31"/>
                <a:gd name="T108" fmla="*/ 2 w 39"/>
                <a:gd name="T109" fmla="*/ 0 h 31"/>
                <a:gd name="T110" fmla="*/ 4 w 39"/>
                <a:gd name="T111" fmla="*/ 0 h 31"/>
                <a:gd name="T112" fmla="*/ 5 w 39"/>
                <a:gd name="T113" fmla="*/ 0 h 31"/>
                <a:gd name="T114" fmla="*/ 5 w 39"/>
                <a:gd name="T115" fmla="*/ 1 h 31"/>
                <a:gd name="T116" fmla="*/ 5 w 39"/>
                <a:gd name="T117" fmla="*/ 8 h 31"/>
                <a:gd name="T118" fmla="*/ 6 w 39"/>
                <a:gd name="T119" fmla="*/ 12 h 31"/>
                <a:gd name="T120" fmla="*/ 6 w 39"/>
                <a:gd name="T121" fmla="*/ 13 h 31"/>
                <a:gd name="T122" fmla="*/ 6 w 39"/>
                <a:gd name="T123" fmla="*/ 13 h 31"/>
                <a:gd name="T124" fmla="*/ 8 w 39"/>
                <a:gd name="T125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31">
                  <a:moveTo>
                    <a:pt x="17" y="29"/>
                  </a:moveTo>
                  <a:lnTo>
                    <a:pt x="17" y="29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7" y="29"/>
                  </a:lnTo>
                  <a:lnTo>
                    <a:pt x="17" y="29"/>
                  </a:lnTo>
                  <a:close/>
                  <a:moveTo>
                    <a:pt x="39" y="26"/>
                  </a:moveTo>
                  <a:lnTo>
                    <a:pt x="39" y="30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4" y="26"/>
                  </a:lnTo>
                  <a:lnTo>
                    <a:pt x="33" y="26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9" y="26"/>
                  </a:lnTo>
                  <a:lnTo>
                    <a:pt x="39" y="26"/>
                  </a:lnTo>
                  <a:close/>
                  <a:moveTo>
                    <a:pt x="8" y="14"/>
                  </a:moveTo>
                  <a:lnTo>
                    <a:pt x="8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97">
              <a:extLst>
                <a:ext uri="{FF2B5EF4-FFF2-40B4-BE49-F238E27FC236}">
                  <a16:creationId xmlns:a16="http://schemas.microsoft.com/office/drawing/2014/main" id="{6A25AC41-6EF5-3D00-8225-462B6F0DFF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43301" y="2690092"/>
              <a:ext cx="50785" cy="93106"/>
            </a:xfrm>
            <a:custGeom>
              <a:avLst/>
              <a:gdLst>
                <a:gd name="T0" fmla="*/ 35 w 36"/>
                <a:gd name="T1" fmla="*/ 65 h 66"/>
                <a:gd name="T2" fmla="*/ 36 w 36"/>
                <a:gd name="T3" fmla="*/ 64 h 66"/>
                <a:gd name="T4" fmla="*/ 36 w 36"/>
                <a:gd name="T5" fmla="*/ 64 h 66"/>
                <a:gd name="T6" fmla="*/ 36 w 36"/>
                <a:gd name="T7" fmla="*/ 65 h 66"/>
                <a:gd name="T8" fmla="*/ 35 w 36"/>
                <a:gd name="T9" fmla="*/ 65 h 66"/>
                <a:gd name="T10" fmla="*/ 34 w 36"/>
                <a:gd name="T11" fmla="*/ 66 h 66"/>
                <a:gd name="T12" fmla="*/ 34 w 36"/>
                <a:gd name="T13" fmla="*/ 64 h 66"/>
                <a:gd name="T14" fmla="*/ 34 w 36"/>
                <a:gd name="T15" fmla="*/ 63 h 66"/>
                <a:gd name="T16" fmla="*/ 33 w 36"/>
                <a:gd name="T17" fmla="*/ 63 h 66"/>
                <a:gd name="T18" fmla="*/ 32 w 36"/>
                <a:gd name="T19" fmla="*/ 61 h 66"/>
                <a:gd name="T20" fmla="*/ 34 w 36"/>
                <a:gd name="T21" fmla="*/ 63 h 66"/>
                <a:gd name="T22" fmla="*/ 35 w 36"/>
                <a:gd name="T23" fmla="*/ 64 h 66"/>
                <a:gd name="T24" fmla="*/ 35 w 36"/>
                <a:gd name="T25" fmla="*/ 66 h 66"/>
                <a:gd name="T26" fmla="*/ 36 w 36"/>
                <a:gd name="T27" fmla="*/ 61 h 66"/>
                <a:gd name="T28" fmla="*/ 36 w 36"/>
                <a:gd name="T29" fmla="*/ 63 h 66"/>
                <a:gd name="T30" fmla="*/ 36 w 36"/>
                <a:gd name="T31" fmla="*/ 64 h 66"/>
                <a:gd name="T32" fmla="*/ 36 w 36"/>
                <a:gd name="T33" fmla="*/ 64 h 66"/>
                <a:gd name="T34" fmla="*/ 36 w 36"/>
                <a:gd name="T35" fmla="*/ 64 h 66"/>
                <a:gd name="T36" fmla="*/ 35 w 36"/>
                <a:gd name="T37" fmla="*/ 64 h 66"/>
                <a:gd name="T38" fmla="*/ 36 w 36"/>
                <a:gd name="T39" fmla="*/ 63 h 66"/>
                <a:gd name="T40" fmla="*/ 35 w 36"/>
                <a:gd name="T41" fmla="*/ 60 h 66"/>
                <a:gd name="T42" fmla="*/ 35 w 36"/>
                <a:gd name="T43" fmla="*/ 60 h 66"/>
                <a:gd name="T44" fmla="*/ 2 w 36"/>
                <a:gd name="T45" fmla="*/ 42 h 66"/>
                <a:gd name="T46" fmla="*/ 2 w 36"/>
                <a:gd name="T47" fmla="*/ 42 h 66"/>
                <a:gd name="T48" fmla="*/ 2 w 36"/>
                <a:gd name="T49" fmla="*/ 42 h 66"/>
                <a:gd name="T50" fmla="*/ 0 w 36"/>
                <a:gd name="T51" fmla="*/ 34 h 66"/>
                <a:gd name="T52" fmla="*/ 0 w 36"/>
                <a:gd name="T53" fmla="*/ 34 h 66"/>
                <a:gd name="T54" fmla="*/ 0 w 36"/>
                <a:gd name="T55" fmla="*/ 34 h 66"/>
                <a:gd name="T56" fmla="*/ 0 w 36"/>
                <a:gd name="T57" fmla="*/ 34 h 66"/>
                <a:gd name="T58" fmla="*/ 2 w 36"/>
                <a:gd name="T59" fmla="*/ 29 h 66"/>
                <a:gd name="T60" fmla="*/ 2 w 36"/>
                <a:gd name="T61" fmla="*/ 29 h 66"/>
                <a:gd name="T62" fmla="*/ 2 w 36"/>
                <a:gd name="T63" fmla="*/ 29 h 66"/>
                <a:gd name="T64" fmla="*/ 2 w 36"/>
                <a:gd name="T65" fmla="*/ 29 h 66"/>
                <a:gd name="T66" fmla="*/ 2 w 36"/>
                <a:gd name="T67" fmla="*/ 29 h 66"/>
                <a:gd name="T68" fmla="*/ 15 w 36"/>
                <a:gd name="T69" fmla="*/ 6 h 66"/>
                <a:gd name="T70" fmla="*/ 15 w 36"/>
                <a:gd name="T71" fmla="*/ 6 h 66"/>
                <a:gd name="T72" fmla="*/ 15 w 36"/>
                <a:gd name="T73" fmla="*/ 6 h 66"/>
                <a:gd name="T74" fmla="*/ 28 w 36"/>
                <a:gd name="T75" fmla="*/ 2 h 66"/>
                <a:gd name="T76" fmla="*/ 28 w 36"/>
                <a:gd name="T77" fmla="*/ 2 h 66"/>
                <a:gd name="T78" fmla="*/ 28 w 36"/>
                <a:gd name="T79" fmla="*/ 2 h 66"/>
                <a:gd name="T80" fmla="*/ 13 w 36"/>
                <a:gd name="T81" fmla="*/ 1 h 66"/>
                <a:gd name="T82" fmla="*/ 13 w 36"/>
                <a:gd name="T83" fmla="*/ 1 h 66"/>
                <a:gd name="T84" fmla="*/ 13 w 36"/>
                <a:gd name="T85" fmla="*/ 1 h 66"/>
                <a:gd name="T86" fmla="*/ 15 w 36"/>
                <a:gd name="T87" fmla="*/ 0 h 66"/>
                <a:gd name="T88" fmla="*/ 15 w 36"/>
                <a:gd name="T89" fmla="*/ 0 h 66"/>
                <a:gd name="T90" fmla="*/ 15 w 36"/>
                <a:gd name="T91" fmla="*/ 0 h 66"/>
                <a:gd name="T92" fmla="*/ 20 w 36"/>
                <a:gd name="T93" fmla="*/ 0 h 66"/>
                <a:gd name="T94" fmla="*/ 20 w 36"/>
                <a:gd name="T95" fmla="*/ 0 h 66"/>
                <a:gd name="T96" fmla="*/ 20 w 36"/>
                <a:gd name="T97" fmla="*/ 0 h 66"/>
                <a:gd name="T98" fmla="*/ 20 w 36"/>
                <a:gd name="T99" fmla="*/ 0 h 66"/>
                <a:gd name="T100" fmla="*/ 20 w 36"/>
                <a:gd name="T10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66">
                  <a:moveTo>
                    <a:pt x="35" y="65"/>
                  </a:moveTo>
                  <a:lnTo>
                    <a:pt x="35" y="65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5" y="65"/>
                  </a:lnTo>
                  <a:lnTo>
                    <a:pt x="35" y="66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4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5" y="64"/>
                  </a:lnTo>
                  <a:lnTo>
                    <a:pt x="34" y="66"/>
                  </a:lnTo>
                  <a:lnTo>
                    <a:pt x="35" y="66"/>
                  </a:lnTo>
                  <a:lnTo>
                    <a:pt x="35" y="65"/>
                  </a:lnTo>
                  <a:close/>
                  <a:moveTo>
                    <a:pt x="36" y="61"/>
                  </a:moveTo>
                  <a:lnTo>
                    <a:pt x="36" y="61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6" y="61"/>
                  </a:lnTo>
                  <a:lnTo>
                    <a:pt x="35" y="60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6" y="61"/>
                  </a:lnTo>
                  <a:close/>
                  <a:moveTo>
                    <a:pt x="2" y="42"/>
                  </a:move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close/>
                  <a:moveTo>
                    <a:pt x="0" y="34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  <a:moveTo>
                    <a:pt x="2" y="29"/>
                  </a:move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close/>
                  <a:moveTo>
                    <a:pt x="15" y="6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close/>
                  <a:moveTo>
                    <a:pt x="28" y="2"/>
                  </a:move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close/>
                  <a:moveTo>
                    <a:pt x="13" y="1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close/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90">
              <a:extLst>
                <a:ext uri="{FF2B5EF4-FFF2-40B4-BE49-F238E27FC236}">
                  <a16:creationId xmlns:a16="http://schemas.microsoft.com/office/drawing/2014/main" id="{BF8D8D72-9E1D-55C4-C34D-2DE0EEBF4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6693" y="2629432"/>
              <a:ext cx="424619" cy="252514"/>
            </a:xfrm>
            <a:custGeom>
              <a:avLst/>
              <a:gdLst>
                <a:gd name="T0" fmla="*/ 8 w 301"/>
                <a:gd name="T1" fmla="*/ 178 h 179"/>
                <a:gd name="T2" fmla="*/ 39 w 301"/>
                <a:gd name="T3" fmla="*/ 177 h 179"/>
                <a:gd name="T4" fmla="*/ 213 w 301"/>
                <a:gd name="T5" fmla="*/ 49 h 179"/>
                <a:gd name="T6" fmla="*/ 282 w 301"/>
                <a:gd name="T7" fmla="*/ 0 h 179"/>
                <a:gd name="T8" fmla="*/ 9 w 301"/>
                <a:gd name="T9" fmla="*/ 168 h 179"/>
                <a:gd name="T10" fmla="*/ 2 w 301"/>
                <a:gd name="T11" fmla="*/ 170 h 179"/>
                <a:gd name="T12" fmla="*/ 5 w 301"/>
                <a:gd name="T13" fmla="*/ 168 h 179"/>
                <a:gd name="T14" fmla="*/ 7 w 301"/>
                <a:gd name="T15" fmla="*/ 168 h 179"/>
                <a:gd name="T16" fmla="*/ 7 w 301"/>
                <a:gd name="T17" fmla="*/ 167 h 179"/>
                <a:gd name="T18" fmla="*/ 3 w 301"/>
                <a:gd name="T19" fmla="*/ 167 h 179"/>
                <a:gd name="T20" fmla="*/ 6 w 301"/>
                <a:gd name="T21" fmla="*/ 167 h 179"/>
                <a:gd name="T22" fmla="*/ 4 w 301"/>
                <a:gd name="T23" fmla="*/ 167 h 179"/>
                <a:gd name="T24" fmla="*/ 301 w 301"/>
                <a:gd name="T25" fmla="*/ 99 h 179"/>
                <a:gd name="T26" fmla="*/ 274 w 301"/>
                <a:gd name="T27" fmla="*/ 25 h 179"/>
                <a:gd name="T28" fmla="*/ 274 w 301"/>
                <a:gd name="T29" fmla="*/ 25 h 179"/>
                <a:gd name="T30" fmla="*/ 274 w 301"/>
                <a:gd name="T31" fmla="*/ 25 h 179"/>
                <a:gd name="T32" fmla="*/ 275 w 301"/>
                <a:gd name="T33" fmla="*/ 24 h 179"/>
                <a:gd name="T34" fmla="*/ 276 w 301"/>
                <a:gd name="T35" fmla="*/ 24 h 179"/>
                <a:gd name="T36" fmla="*/ 276 w 301"/>
                <a:gd name="T37" fmla="*/ 25 h 179"/>
                <a:gd name="T38" fmla="*/ 279 w 301"/>
                <a:gd name="T39" fmla="*/ 26 h 179"/>
                <a:gd name="T40" fmla="*/ 279 w 301"/>
                <a:gd name="T41" fmla="*/ 29 h 179"/>
                <a:gd name="T42" fmla="*/ 277 w 301"/>
                <a:gd name="T43" fmla="*/ 29 h 179"/>
                <a:gd name="T44" fmla="*/ 277 w 301"/>
                <a:gd name="T45" fmla="*/ 28 h 179"/>
                <a:gd name="T46" fmla="*/ 276 w 301"/>
                <a:gd name="T47" fmla="*/ 27 h 179"/>
                <a:gd name="T48" fmla="*/ 275 w 301"/>
                <a:gd name="T49" fmla="*/ 26 h 179"/>
                <a:gd name="T50" fmla="*/ 270 w 301"/>
                <a:gd name="T51" fmla="*/ 19 h 179"/>
                <a:gd name="T52" fmla="*/ 283 w 301"/>
                <a:gd name="T53" fmla="*/ 16 h 179"/>
                <a:gd name="T54" fmla="*/ 284 w 301"/>
                <a:gd name="T55" fmla="*/ 15 h 179"/>
                <a:gd name="T56" fmla="*/ 285 w 301"/>
                <a:gd name="T57" fmla="*/ 16 h 179"/>
                <a:gd name="T58" fmla="*/ 285 w 301"/>
                <a:gd name="T59" fmla="*/ 17 h 179"/>
                <a:gd name="T60" fmla="*/ 196 w 301"/>
                <a:gd name="T61" fmla="*/ 96 h 179"/>
                <a:gd name="T62" fmla="*/ 274 w 301"/>
                <a:gd name="T63" fmla="*/ 62 h 179"/>
                <a:gd name="T64" fmla="*/ 274 w 301"/>
                <a:gd name="T65" fmla="*/ 26 h 179"/>
                <a:gd name="T66" fmla="*/ 274 w 301"/>
                <a:gd name="T67" fmla="*/ 26 h 179"/>
                <a:gd name="T68" fmla="*/ 275 w 301"/>
                <a:gd name="T69" fmla="*/ 26 h 179"/>
                <a:gd name="T70" fmla="*/ 274 w 301"/>
                <a:gd name="T71" fmla="*/ 26 h 179"/>
                <a:gd name="T72" fmla="*/ 277 w 301"/>
                <a:gd name="T73" fmla="*/ 25 h 179"/>
                <a:gd name="T74" fmla="*/ 277 w 301"/>
                <a:gd name="T75" fmla="*/ 25 h 179"/>
                <a:gd name="T76" fmla="*/ 277 w 301"/>
                <a:gd name="T77" fmla="*/ 25 h 179"/>
                <a:gd name="T78" fmla="*/ 277 w 301"/>
                <a:gd name="T79" fmla="*/ 25 h 179"/>
                <a:gd name="T80" fmla="*/ 279 w 301"/>
                <a:gd name="T81" fmla="*/ 24 h 179"/>
                <a:gd name="T82" fmla="*/ 277 w 301"/>
                <a:gd name="T83" fmla="*/ 24 h 179"/>
                <a:gd name="T84" fmla="*/ 284 w 301"/>
                <a:gd name="T85" fmla="*/ 15 h 179"/>
                <a:gd name="T86" fmla="*/ 284 w 301"/>
                <a:gd name="T87" fmla="*/ 15 h 179"/>
                <a:gd name="T88" fmla="*/ 282 w 301"/>
                <a:gd name="T89" fmla="*/ 16 h 179"/>
                <a:gd name="T90" fmla="*/ 282 w 301"/>
                <a:gd name="T91" fmla="*/ 17 h 179"/>
                <a:gd name="T92" fmla="*/ 283 w 301"/>
                <a:gd name="T93" fmla="*/ 12 h 179"/>
                <a:gd name="T94" fmla="*/ 288 w 301"/>
                <a:gd name="T95" fmla="*/ 16 h 179"/>
                <a:gd name="T96" fmla="*/ 288 w 301"/>
                <a:gd name="T97" fmla="*/ 17 h 179"/>
                <a:gd name="T98" fmla="*/ 289 w 301"/>
                <a:gd name="T99" fmla="*/ 16 h 179"/>
                <a:gd name="T100" fmla="*/ 289 w 301"/>
                <a:gd name="T101" fmla="*/ 16 h 179"/>
                <a:gd name="T102" fmla="*/ 289 w 301"/>
                <a:gd name="T103" fmla="*/ 15 h 179"/>
                <a:gd name="T104" fmla="*/ 290 w 301"/>
                <a:gd name="T105" fmla="*/ 16 h 179"/>
                <a:gd name="T106" fmla="*/ 291 w 301"/>
                <a:gd name="T107" fmla="*/ 24 h 179"/>
                <a:gd name="T108" fmla="*/ 291 w 301"/>
                <a:gd name="T109" fmla="*/ 2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1" h="179">
                  <a:moveTo>
                    <a:pt x="9" y="178"/>
                  </a:moveTo>
                  <a:lnTo>
                    <a:pt x="9" y="178"/>
                  </a:lnTo>
                  <a:lnTo>
                    <a:pt x="9" y="178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8" y="178"/>
                  </a:lnTo>
                  <a:lnTo>
                    <a:pt x="9" y="178"/>
                  </a:lnTo>
                  <a:close/>
                  <a:moveTo>
                    <a:pt x="39" y="178"/>
                  </a:moveTo>
                  <a:lnTo>
                    <a:pt x="39" y="177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39" y="178"/>
                  </a:lnTo>
                  <a:close/>
                  <a:moveTo>
                    <a:pt x="213" y="49"/>
                  </a:move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close/>
                  <a:moveTo>
                    <a:pt x="282" y="0"/>
                  </a:moveTo>
                  <a:lnTo>
                    <a:pt x="283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close/>
                  <a:moveTo>
                    <a:pt x="8" y="167"/>
                  </a:moveTo>
                  <a:lnTo>
                    <a:pt x="9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8" y="169"/>
                  </a:lnTo>
                  <a:lnTo>
                    <a:pt x="7" y="169"/>
                  </a:lnTo>
                  <a:lnTo>
                    <a:pt x="5" y="169"/>
                  </a:lnTo>
                  <a:lnTo>
                    <a:pt x="3" y="170"/>
                  </a:lnTo>
                  <a:lnTo>
                    <a:pt x="2" y="170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3" y="169"/>
                  </a:lnTo>
                  <a:lnTo>
                    <a:pt x="4" y="169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6" y="168"/>
                  </a:lnTo>
                  <a:lnTo>
                    <a:pt x="6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7"/>
                  </a:lnTo>
                  <a:close/>
                  <a:moveTo>
                    <a:pt x="3" y="167"/>
                  </a:move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4" y="166"/>
                  </a:lnTo>
                  <a:lnTo>
                    <a:pt x="5" y="166"/>
                  </a:lnTo>
                  <a:lnTo>
                    <a:pt x="6" y="167"/>
                  </a:lnTo>
                  <a:lnTo>
                    <a:pt x="7" y="167"/>
                  </a:lnTo>
                  <a:lnTo>
                    <a:pt x="6" y="167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3" y="167"/>
                  </a:lnTo>
                  <a:lnTo>
                    <a:pt x="3" y="167"/>
                  </a:lnTo>
                  <a:close/>
                  <a:moveTo>
                    <a:pt x="300" y="102"/>
                  </a:moveTo>
                  <a:lnTo>
                    <a:pt x="300" y="100"/>
                  </a:lnTo>
                  <a:lnTo>
                    <a:pt x="300" y="100"/>
                  </a:lnTo>
                  <a:lnTo>
                    <a:pt x="301" y="99"/>
                  </a:lnTo>
                  <a:lnTo>
                    <a:pt x="301" y="100"/>
                  </a:lnTo>
                  <a:lnTo>
                    <a:pt x="300" y="101"/>
                  </a:lnTo>
                  <a:lnTo>
                    <a:pt x="300" y="102"/>
                  </a:lnTo>
                  <a:close/>
                  <a:moveTo>
                    <a:pt x="275" y="26"/>
                  </a:moveTo>
                  <a:lnTo>
                    <a:pt x="274" y="26"/>
                  </a:lnTo>
                  <a:lnTo>
                    <a:pt x="274" y="25"/>
                  </a:lnTo>
                  <a:lnTo>
                    <a:pt x="275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3"/>
                  </a:lnTo>
                  <a:lnTo>
                    <a:pt x="276" y="23"/>
                  </a:lnTo>
                  <a:lnTo>
                    <a:pt x="276" y="23"/>
                  </a:lnTo>
                  <a:lnTo>
                    <a:pt x="276" y="23"/>
                  </a:lnTo>
                  <a:lnTo>
                    <a:pt x="276" y="23"/>
                  </a:lnTo>
                  <a:lnTo>
                    <a:pt x="276" y="24"/>
                  </a:lnTo>
                  <a:lnTo>
                    <a:pt x="276" y="24"/>
                  </a:lnTo>
                  <a:lnTo>
                    <a:pt x="276" y="24"/>
                  </a:lnTo>
                  <a:lnTo>
                    <a:pt x="276" y="24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6" y="25"/>
                  </a:lnTo>
                  <a:lnTo>
                    <a:pt x="277" y="25"/>
                  </a:lnTo>
                  <a:lnTo>
                    <a:pt x="277" y="26"/>
                  </a:lnTo>
                  <a:lnTo>
                    <a:pt x="279" y="26"/>
                  </a:lnTo>
                  <a:lnTo>
                    <a:pt x="279" y="26"/>
                  </a:lnTo>
                  <a:lnTo>
                    <a:pt x="279" y="27"/>
                  </a:lnTo>
                  <a:lnTo>
                    <a:pt x="279" y="27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76" y="28"/>
                  </a:lnTo>
                  <a:lnTo>
                    <a:pt x="276" y="28"/>
                  </a:lnTo>
                  <a:lnTo>
                    <a:pt x="276" y="28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7" y="27"/>
                  </a:lnTo>
                  <a:lnTo>
                    <a:pt x="276" y="27"/>
                  </a:lnTo>
                  <a:lnTo>
                    <a:pt x="276" y="26"/>
                  </a:lnTo>
                  <a:lnTo>
                    <a:pt x="276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close/>
                  <a:moveTo>
                    <a:pt x="271" y="20"/>
                  </a:moveTo>
                  <a:lnTo>
                    <a:pt x="270" y="22"/>
                  </a:lnTo>
                  <a:lnTo>
                    <a:pt x="270" y="20"/>
                  </a:lnTo>
                  <a:lnTo>
                    <a:pt x="270" y="19"/>
                  </a:lnTo>
                  <a:lnTo>
                    <a:pt x="270" y="19"/>
                  </a:lnTo>
                  <a:lnTo>
                    <a:pt x="270" y="19"/>
                  </a:lnTo>
                  <a:lnTo>
                    <a:pt x="271" y="19"/>
                  </a:lnTo>
                  <a:lnTo>
                    <a:pt x="271" y="20"/>
                  </a:lnTo>
                  <a:lnTo>
                    <a:pt x="271" y="20"/>
                  </a:lnTo>
                  <a:close/>
                  <a:moveTo>
                    <a:pt x="284" y="16"/>
                  </a:moveTo>
                  <a:lnTo>
                    <a:pt x="284" y="16"/>
                  </a:lnTo>
                  <a:lnTo>
                    <a:pt x="283" y="16"/>
                  </a:lnTo>
                  <a:lnTo>
                    <a:pt x="283" y="16"/>
                  </a:lnTo>
                  <a:lnTo>
                    <a:pt x="283" y="15"/>
                  </a:lnTo>
                  <a:lnTo>
                    <a:pt x="283" y="15"/>
                  </a:lnTo>
                  <a:lnTo>
                    <a:pt x="283" y="15"/>
                  </a:lnTo>
                  <a:lnTo>
                    <a:pt x="283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5" y="16"/>
                  </a:lnTo>
                  <a:lnTo>
                    <a:pt x="285" y="16"/>
                  </a:lnTo>
                  <a:lnTo>
                    <a:pt x="285" y="16"/>
                  </a:lnTo>
                  <a:lnTo>
                    <a:pt x="287" y="16"/>
                  </a:lnTo>
                  <a:lnTo>
                    <a:pt x="285" y="16"/>
                  </a:lnTo>
                  <a:lnTo>
                    <a:pt x="285" y="16"/>
                  </a:lnTo>
                  <a:lnTo>
                    <a:pt x="285" y="16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4" y="17"/>
                  </a:lnTo>
                  <a:lnTo>
                    <a:pt x="284" y="16"/>
                  </a:lnTo>
                  <a:lnTo>
                    <a:pt x="284" y="16"/>
                  </a:lnTo>
                  <a:close/>
                  <a:moveTo>
                    <a:pt x="196" y="95"/>
                  </a:moveTo>
                  <a:lnTo>
                    <a:pt x="196" y="96"/>
                  </a:lnTo>
                  <a:lnTo>
                    <a:pt x="196" y="96"/>
                  </a:lnTo>
                  <a:lnTo>
                    <a:pt x="196" y="96"/>
                  </a:lnTo>
                  <a:lnTo>
                    <a:pt x="196" y="95"/>
                  </a:lnTo>
                  <a:lnTo>
                    <a:pt x="196" y="95"/>
                  </a:lnTo>
                  <a:close/>
                  <a:moveTo>
                    <a:pt x="274" y="61"/>
                  </a:moveTo>
                  <a:lnTo>
                    <a:pt x="274" y="61"/>
                  </a:lnTo>
                  <a:lnTo>
                    <a:pt x="274" y="62"/>
                  </a:lnTo>
                  <a:lnTo>
                    <a:pt x="274" y="61"/>
                  </a:lnTo>
                  <a:lnTo>
                    <a:pt x="274" y="61"/>
                  </a:lnTo>
                  <a:close/>
                  <a:moveTo>
                    <a:pt x="274" y="26"/>
                  </a:move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3" y="26"/>
                  </a:lnTo>
                  <a:lnTo>
                    <a:pt x="274" y="26"/>
                  </a:lnTo>
                  <a:close/>
                  <a:moveTo>
                    <a:pt x="275" y="26"/>
                  </a:move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5" y="26"/>
                  </a:lnTo>
                  <a:close/>
                  <a:moveTo>
                    <a:pt x="277" y="25"/>
                  </a:move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close/>
                  <a:moveTo>
                    <a:pt x="277" y="25"/>
                  </a:move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9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close/>
                  <a:moveTo>
                    <a:pt x="277" y="24"/>
                  </a:move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9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close/>
                  <a:moveTo>
                    <a:pt x="284" y="15"/>
                  </a:move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lnTo>
                    <a:pt x="284" y="15"/>
                  </a:lnTo>
                  <a:close/>
                  <a:moveTo>
                    <a:pt x="282" y="16"/>
                  </a:moveTo>
                  <a:lnTo>
                    <a:pt x="283" y="16"/>
                  </a:lnTo>
                  <a:lnTo>
                    <a:pt x="283" y="16"/>
                  </a:lnTo>
                  <a:lnTo>
                    <a:pt x="282" y="16"/>
                  </a:lnTo>
                  <a:lnTo>
                    <a:pt x="282" y="16"/>
                  </a:lnTo>
                  <a:lnTo>
                    <a:pt x="282" y="16"/>
                  </a:lnTo>
                  <a:close/>
                  <a:moveTo>
                    <a:pt x="282" y="16"/>
                  </a:moveTo>
                  <a:lnTo>
                    <a:pt x="282" y="16"/>
                  </a:lnTo>
                  <a:lnTo>
                    <a:pt x="282" y="17"/>
                  </a:lnTo>
                  <a:lnTo>
                    <a:pt x="282" y="17"/>
                  </a:lnTo>
                  <a:lnTo>
                    <a:pt x="282" y="16"/>
                  </a:lnTo>
                  <a:lnTo>
                    <a:pt x="282" y="16"/>
                  </a:lnTo>
                  <a:close/>
                  <a:moveTo>
                    <a:pt x="283" y="12"/>
                  </a:moveTo>
                  <a:lnTo>
                    <a:pt x="283" y="12"/>
                  </a:lnTo>
                  <a:lnTo>
                    <a:pt x="283" y="12"/>
                  </a:lnTo>
                  <a:lnTo>
                    <a:pt x="283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83" y="12"/>
                  </a:lnTo>
                  <a:close/>
                  <a:moveTo>
                    <a:pt x="288" y="16"/>
                  </a:moveTo>
                  <a:lnTo>
                    <a:pt x="288" y="16"/>
                  </a:lnTo>
                  <a:lnTo>
                    <a:pt x="288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7"/>
                  </a:lnTo>
                  <a:lnTo>
                    <a:pt x="288" y="16"/>
                  </a:lnTo>
                  <a:lnTo>
                    <a:pt x="288" y="16"/>
                  </a:lnTo>
                  <a:close/>
                  <a:moveTo>
                    <a:pt x="289" y="16"/>
                  </a:move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lnTo>
                    <a:pt x="289" y="16"/>
                  </a:lnTo>
                  <a:close/>
                  <a:moveTo>
                    <a:pt x="289" y="15"/>
                  </a:move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close/>
                  <a:moveTo>
                    <a:pt x="290" y="16"/>
                  </a:move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close/>
                  <a:moveTo>
                    <a:pt x="291" y="23"/>
                  </a:move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91">
              <a:extLst>
                <a:ext uri="{FF2B5EF4-FFF2-40B4-BE49-F238E27FC236}">
                  <a16:creationId xmlns:a16="http://schemas.microsoft.com/office/drawing/2014/main" id="{E0550B6C-B19A-A03D-41C8-6A4687922A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3339" y="2802947"/>
              <a:ext cx="368191" cy="1529191"/>
            </a:xfrm>
            <a:custGeom>
              <a:avLst/>
              <a:gdLst>
                <a:gd name="T0" fmla="*/ 134 w 261"/>
                <a:gd name="T1" fmla="*/ 1083 h 1084"/>
                <a:gd name="T2" fmla="*/ 135 w 261"/>
                <a:gd name="T3" fmla="*/ 1084 h 1084"/>
                <a:gd name="T4" fmla="*/ 133 w 261"/>
                <a:gd name="T5" fmla="*/ 1084 h 1084"/>
                <a:gd name="T6" fmla="*/ 131 w 261"/>
                <a:gd name="T7" fmla="*/ 1082 h 1084"/>
                <a:gd name="T8" fmla="*/ 131 w 261"/>
                <a:gd name="T9" fmla="*/ 1081 h 1084"/>
                <a:gd name="T10" fmla="*/ 133 w 261"/>
                <a:gd name="T11" fmla="*/ 1081 h 1084"/>
                <a:gd name="T12" fmla="*/ 133 w 261"/>
                <a:gd name="T13" fmla="*/ 1081 h 1084"/>
                <a:gd name="T14" fmla="*/ 134 w 261"/>
                <a:gd name="T15" fmla="*/ 1082 h 1084"/>
                <a:gd name="T16" fmla="*/ 63 w 261"/>
                <a:gd name="T17" fmla="*/ 957 h 1084"/>
                <a:gd name="T18" fmla="*/ 65 w 261"/>
                <a:gd name="T19" fmla="*/ 957 h 1084"/>
                <a:gd name="T20" fmla="*/ 66 w 261"/>
                <a:gd name="T21" fmla="*/ 957 h 1084"/>
                <a:gd name="T22" fmla="*/ 66 w 261"/>
                <a:gd name="T23" fmla="*/ 958 h 1084"/>
                <a:gd name="T24" fmla="*/ 66 w 261"/>
                <a:gd name="T25" fmla="*/ 958 h 1084"/>
                <a:gd name="T26" fmla="*/ 65 w 261"/>
                <a:gd name="T27" fmla="*/ 959 h 1084"/>
                <a:gd name="T28" fmla="*/ 64 w 261"/>
                <a:gd name="T29" fmla="*/ 959 h 1084"/>
                <a:gd name="T30" fmla="*/ 61 w 261"/>
                <a:gd name="T31" fmla="*/ 958 h 1084"/>
                <a:gd name="T32" fmla="*/ 63 w 261"/>
                <a:gd name="T33" fmla="*/ 957 h 1084"/>
                <a:gd name="T34" fmla="*/ 260 w 261"/>
                <a:gd name="T35" fmla="*/ 245 h 1084"/>
                <a:gd name="T36" fmla="*/ 261 w 261"/>
                <a:gd name="T37" fmla="*/ 245 h 1084"/>
                <a:gd name="T38" fmla="*/ 261 w 261"/>
                <a:gd name="T39" fmla="*/ 245 h 1084"/>
                <a:gd name="T40" fmla="*/ 261 w 261"/>
                <a:gd name="T41" fmla="*/ 246 h 1084"/>
                <a:gd name="T42" fmla="*/ 261 w 261"/>
                <a:gd name="T43" fmla="*/ 247 h 1084"/>
                <a:gd name="T44" fmla="*/ 260 w 261"/>
                <a:gd name="T45" fmla="*/ 247 h 1084"/>
                <a:gd name="T46" fmla="*/ 260 w 261"/>
                <a:gd name="T47" fmla="*/ 247 h 1084"/>
                <a:gd name="T48" fmla="*/ 259 w 261"/>
                <a:gd name="T49" fmla="*/ 247 h 1084"/>
                <a:gd name="T50" fmla="*/ 259 w 261"/>
                <a:gd name="T51" fmla="*/ 248 h 1084"/>
                <a:gd name="T52" fmla="*/ 258 w 261"/>
                <a:gd name="T53" fmla="*/ 247 h 1084"/>
                <a:gd name="T54" fmla="*/ 258 w 261"/>
                <a:gd name="T55" fmla="*/ 247 h 1084"/>
                <a:gd name="T56" fmla="*/ 258 w 261"/>
                <a:gd name="T57" fmla="*/ 246 h 1084"/>
                <a:gd name="T58" fmla="*/ 258 w 261"/>
                <a:gd name="T59" fmla="*/ 245 h 1084"/>
                <a:gd name="T60" fmla="*/ 259 w 261"/>
                <a:gd name="T61" fmla="*/ 245 h 1084"/>
                <a:gd name="T62" fmla="*/ 1 w 261"/>
                <a:gd name="T63" fmla="*/ 0 h 1084"/>
                <a:gd name="T64" fmla="*/ 3 w 261"/>
                <a:gd name="T65" fmla="*/ 2 h 1084"/>
                <a:gd name="T66" fmla="*/ 2 w 261"/>
                <a:gd name="T67" fmla="*/ 2 h 1084"/>
                <a:gd name="T68" fmla="*/ 1 w 261"/>
                <a:gd name="T69" fmla="*/ 2 h 1084"/>
                <a:gd name="T70" fmla="*/ 0 w 261"/>
                <a:gd name="T71" fmla="*/ 2 h 1084"/>
                <a:gd name="T72" fmla="*/ 0 w 261"/>
                <a:gd name="T73" fmla="*/ 2 h 1084"/>
                <a:gd name="T74" fmla="*/ 0 w 261"/>
                <a:gd name="T75" fmla="*/ 1 h 1084"/>
                <a:gd name="T76" fmla="*/ 0 w 261"/>
                <a:gd name="T77" fmla="*/ 0 h 1084"/>
                <a:gd name="T78" fmla="*/ 1 w 261"/>
                <a:gd name="T79" fmla="*/ 0 h 1084"/>
                <a:gd name="T80" fmla="*/ 1 w 261"/>
                <a:gd name="T81" fmla="*/ 0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1" h="1084">
                  <a:moveTo>
                    <a:pt x="134" y="1082"/>
                  </a:moveTo>
                  <a:lnTo>
                    <a:pt x="134" y="1083"/>
                  </a:lnTo>
                  <a:lnTo>
                    <a:pt x="134" y="1083"/>
                  </a:lnTo>
                  <a:lnTo>
                    <a:pt x="135" y="1084"/>
                  </a:lnTo>
                  <a:lnTo>
                    <a:pt x="134" y="1084"/>
                  </a:lnTo>
                  <a:lnTo>
                    <a:pt x="133" y="1084"/>
                  </a:lnTo>
                  <a:lnTo>
                    <a:pt x="131" y="1082"/>
                  </a:lnTo>
                  <a:lnTo>
                    <a:pt x="131" y="1082"/>
                  </a:lnTo>
                  <a:lnTo>
                    <a:pt x="131" y="1081"/>
                  </a:lnTo>
                  <a:lnTo>
                    <a:pt x="131" y="1081"/>
                  </a:lnTo>
                  <a:lnTo>
                    <a:pt x="132" y="1081"/>
                  </a:lnTo>
                  <a:lnTo>
                    <a:pt x="133" y="1081"/>
                  </a:lnTo>
                  <a:lnTo>
                    <a:pt x="133" y="1081"/>
                  </a:lnTo>
                  <a:lnTo>
                    <a:pt x="133" y="1081"/>
                  </a:lnTo>
                  <a:lnTo>
                    <a:pt x="134" y="1082"/>
                  </a:lnTo>
                  <a:lnTo>
                    <a:pt x="134" y="1082"/>
                  </a:lnTo>
                  <a:close/>
                  <a:moveTo>
                    <a:pt x="63" y="957"/>
                  </a:moveTo>
                  <a:lnTo>
                    <a:pt x="63" y="957"/>
                  </a:lnTo>
                  <a:lnTo>
                    <a:pt x="64" y="956"/>
                  </a:lnTo>
                  <a:lnTo>
                    <a:pt x="65" y="957"/>
                  </a:lnTo>
                  <a:lnTo>
                    <a:pt x="65" y="957"/>
                  </a:lnTo>
                  <a:lnTo>
                    <a:pt x="66" y="957"/>
                  </a:lnTo>
                  <a:lnTo>
                    <a:pt x="66" y="958"/>
                  </a:lnTo>
                  <a:lnTo>
                    <a:pt x="66" y="958"/>
                  </a:lnTo>
                  <a:lnTo>
                    <a:pt x="66" y="958"/>
                  </a:lnTo>
                  <a:lnTo>
                    <a:pt x="66" y="958"/>
                  </a:lnTo>
                  <a:lnTo>
                    <a:pt x="66" y="958"/>
                  </a:lnTo>
                  <a:lnTo>
                    <a:pt x="65" y="959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59"/>
                  </a:lnTo>
                  <a:lnTo>
                    <a:pt x="61" y="958"/>
                  </a:lnTo>
                  <a:lnTo>
                    <a:pt x="63" y="958"/>
                  </a:lnTo>
                  <a:lnTo>
                    <a:pt x="63" y="957"/>
                  </a:lnTo>
                  <a:close/>
                  <a:moveTo>
                    <a:pt x="259" y="245"/>
                  </a:moveTo>
                  <a:lnTo>
                    <a:pt x="260" y="245"/>
                  </a:lnTo>
                  <a:lnTo>
                    <a:pt x="260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6"/>
                  </a:lnTo>
                  <a:lnTo>
                    <a:pt x="261" y="247"/>
                  </a:lnTo>
                  <a:lnTo>
                    <a:pt x="261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59" y="247"/>
                  </a:lnTo>
                  <a:lnTo>
                    <a:pt x="259" y="247"/>
                  </a:lnTo>
                  <a:lnTo>
                    <a:pt x="259" y="248"/>
                  </a:lnTo>
                  <a:lnTo>
                    <a:pt x="258" y="248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58" y="246"/>
                  </a:lnTo>
                  <a:lnTo>
                    <a:pt x="258" y="246"/>
                  </a:lnTo>
                  <a:lnTo>
                    <a:pt x="258" y="245"/>
                  </a:lnTo>
                  <a:lnTo>
                    <a:pt x="259" y="245"/>
                  </a:lnTo>
                  <a:lnTo>
                    <a:pt x="259" y="245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89">
              <a:extLst>
                <a:ext uri="{FF2B5EF4-FFF2-40B4-BE49-F238E27FC236}">
                  <a16:creationId xmlns:a16="http://schemas.microsoft.com/office/drawing/2014/main" id="{FA6E5649-ACE2-D8C0-FAFB-A553A0DF5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8028" y="2929554"/>
              <a:ext cx="1595494" cy="1929827"/>
            </a:xfrm>
            <a:custGeom>
              <a:avLst/>
              <a:gdLst>
                <a:gd name="T0" fmla="*/ 902 w 1131"/>
                <a:gd name="T1" fmla="*/ 1359 h 1368"/>
                <a:gd name="T2" fmla="*/ 905 w 1131"/>
                <a:gd name="T3" fmla="*/ 1360 h 1368"/>
                <a:gd name="T4" fmla="*/ 867 w 1131"/>
                <a:gd name="T5" fmla="*/ 1352 h 1368"/>
                <a:gd name="T6" fmla="*/ 869 w 1131"/>
                <a:gd name="T7" fmla="*/ 1350 h 1368"/>
                <a:gd name="T8" fmla="*/ 895 w 1131"/>
                <a:gd name="T9" fmla="*/ 1343 h 1368"/>
                <a:gd name="T10" fmla="*/ 881 w 1131"/>
                <a:gd name="T11" fmla="*/ 1334 h 1368"/>
                <a:gd name="T12" fmla="*/ 884 w 1131"/>
                <a:gd name="T13" fmla="*/ 1333 h 1368"/>
                <a:gd name="T14" fmla="*/ 885 w 1131"/>
                <a:gd name="T15" fmla="*/ 1338 h 1368"/>
                <a:gd name="T16" fmla="*/ 881 w 1131"/>
                <a:gd name="T17" fmla="*/ 1330 h 1368"/>
                <a:gd name="T18" fmla="*/ 879 w 1131"/>
                <a:gd name="T19" fmla="*/ 1335 h 1368"/>
                <a:gd name="T20" fmla="*/ 888 w 1131"/>
                <a:gd name="T21" fmla="*/ 1331 h 1368"/>
                <a:gd name="T22" fmla="*/ 891 w 1131"/>
                <a:gd name="T23" fmla="*/ 1329 h 1368"/>
                <a:gd name="T24" fmla="*/ 921 w 1131"/>
                <a:gd name="T25" fmla="*/ 1348 h 1368"/>
                <a:gd name="T26" fmla="*/ 917 w 1131"/>
                <a:gd name="T27" fmla="*/ 1353 h 1368"/>
                <a:gd name="T28" fmla="*/ 906 w 1131"/>
                <a:gd name="T29" fmla="*/ 1352 h 1368"/>
                <a:gd name="T30" fmla="*/ 902 w 1131"/>
                <a:gd name="T31" fmla="*/ 1355 h 1368"/>
                <a:gd name="T32" fmla="*/ 900 w 1131"/>
                <a:gd name="T33" fmla="*/ 1356 h 1368"/>
                <a:gd name="T34" fmla="*/ 899 w 1131"/>
                <a:gd name="T35" fmla="*/ 1358 h 1368"/>
                <a:gd name="T36" fmla="*/ 906 w 1131"/>
                <a:gd name="T37" fmla="*/ 1361 h 1368"/>
                <a:gd name="T38" fmla="*/ 914 w 1131"/>
                <a:gd name="T39" fmla="*/ 1361 h 1368"/>
                <a:gd name="T40" fmla="*/ 909 w 1131"/>
                <a:gd name="T41" fmla="*/ 1367 h 1368"/>
                <a:gd name="T42" fmla="*/ 899 w 1131"/>
                <a:gd name="T43" fmla="*/ 1364 h 1368"/>
                <a:gd name="T44" fmla="*/ 895 w 1131"/>
                <a:gd name="T45" fmla="*/ 1359 h 1368"/>
                <a:gd name="T46" fmla="*/ 893 w 1131"/>
                <a:gd name="T47" fmla="*/ 1365 h 1368"/>
                <a:gd name="T48" fmla="*/ 883 w 1131"/>
                <a:gd name="T49" fmla="*/ 1359 h 1368"/>
                <a:gd name="T50" fmla="*/ 879 w 1131"/>
                <a:gd name="T51" fmla="*/ 1359 h 1368"/>
                <a:gd name="T52" fmla="*/ 878 w 1131"/>
                <a:gd name="T53" fmla="*/ 1361 h 1368"/>
                <a:gd name="T54" fmla="*/ 874 w 1131"/>
                <a:gd name="T55" fmla="*/ 1368 h 1368"/>
                <a:gd name="T56" fmla="*/ 868 w 1131"/>
                <a:gd name="T57" fmla="*/ 1363 h 1368"/>
                <a:gd name="T58" fmla="*/ 871 w 1131"/>
                <a:gd name="T59" fmla="*/ 1353 h 1368"/>
                <a:gd name="T60" fmla="*/ 871 w 1131"/>
                <a:gd name="T61" fmla="*/ 1349 h 1368"/>
                <a:gd name="T62" fmla="*/ 869 w 1131"/>
                <a:gd name="T63" fmla="*/ 1344 h 1368"/>
                <a:gd name="T64" fmla="*/ 868 w 1131"/>
                <a:gd name="T65" fmla="*/ 1341 h 1368"/>
                <a:gd name="T66" fmla="*/ 869 w 1131"/>
                <a:gd name="T67" fmla="*/ 1334 h 1368"/>
                <a:gd name="T68" fmla="*/ 869 w 1131"/>
                <a:gd name="T69" fmla="*/ 1329 h 1368"/>
                <a:gd name="T70" fmla="*/ 874 w 1131"/>
                <a:gd name="T71" fmla="*/ 1322 h 1368"/>
                <a:gd name="T72" fmla="*/ 875 w 1131"/>
                <a:gd name="T73" fmla="*/ 1326 h 1368"/>
                <a:gd name="T74" fmla="*/ 877 w 1131"/>
                <a:gd name="T75" fmla="*/ 1326 h 1368"/>
                <a:gd name="T76" fmla="*/ 879 w 1131"/>
                <a:gd name="T77" fmla="*/ 1329 h 1368"/>
                <a:gd name="T78" fmla="*/ 876 w 1131"/>
                <a:gd name="T79" fmla="*/ 1336 h 1368"/>
                <a:gd name="T80" fmla="*/ 879 w 1131"/>
                <a:gd name="T81" fmla="*/ 1336 h 1368"/>
                <a:gd name="T82" fmla="*/ 888 w 1131"/>
                <a:gd name="T83" fmla="*/ 1336 h 1368"/>
                <a:gd name="T84" fmla="*/ 893 w 1131"/>
                <a:gd name="T85" fmla="*/ 1334 h 1368"/>
                <a:gd name="T86" fmla="*/ 892 w 1131"/>
                <a:gd name="T87" fmla="*/ 1340 h 1368"/>
                <a:gd name="T88" fmla="*/ 887 w 1131"/>
                <a:gd name="T89" fmla="*/ 1341 h 1368"/>
                <a:gd name="T90" fmla="*/ 889 w 1131"/>
                <a:gd name="T91" fmla="*/ 1342 h 1368"/>
                <a:gd name="T92" fmla="*/ 891 w 1131"/>
                <a:gd name="T93" fmla="*/ 1347 h 1368"/>
                <a:gd name="T94" fmla="*/ 895 w 1131"/>
                <a:gd name="T95" fmla="*/ 1349 h 1368"/>
                <a:gd name="T96" fmla="*/ 899 w 1131"/>
                <a:gd name="T97" fmla="*/ 1349 h 1368"/>
                <a:gd name="T98" fmla="*/ 903 w 1131"/>
                <a:gd name="T99" fmla="*/ 1343 h 1368"/>
                <a:gd name="T100" fmla="*/ 912 w 1131"/>
                <a:gd name="T101" fmla="*/ 1342 h 1368"/>
                <a:gd name="T102" fmla="*/ 921 w 1131"/>
                <a:gd name="T103" fmla="*/ 1344 h 1368"/>
                <a:gd name="T104" fmla="*/ 866 w 1131"/>
                <a:gd name="T105" fmla="*/ 1318 h 1368"/>
                <a:gd name="T106" fmla="*/ 869 w 1131"/>
                <a:gd name="T107" fmla="*/ 1317 h 1368"/>
                <a:gd name="T108" fmla="*/ 359 w 1131"/>
                <a:gd name="T109" fmla="*/ 1222 h 1368"/>
                <a:gd name="T110" fmla="*/ 360 w 1131"/>
                <a:gd name="T111" fmla="*/ 1217 h 1368"/>
                <a:gd name="T112" fmla="*/ 316 w 1131"/>
                <a:gd name="T113" fmla="*/ 1206 h 1368"/>
                <a:gd name="T114" fmla="*/ 1129 w 1131"/>
                <a:gd name="T115" fmla="*/ 874 h 1368"/>
                <a:gd name="T116" fmla="*/ 1129 w 1131"/>
                <a:gd name="T117" fmla="*/ 874 h 1368"/>
                <a:gd name="T118" fmla="*/ 21 w 1131"/>
                <a:gd name="T119" fmla="*/ 337 h 1368"/>
                <a:gd name="T120" fmla="*/ 21 w 1131"/>
                <a:gd name="T121" fmla="*/ 336 h 1368"/>
                <a:gd name="T122" fmla="*/ 226 w 1131"/>
                <a:gd name="T123" fmla="*/ 0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1" h="1368">
                  <a:moveTo>
                    <a:pt x="91" y="170"/>
                  </a:moveTo>
                  <a:lnTo>
                    <a:pt x="90" y="169"/>
                  </a:lnTo>
                  <a:lnTo>
                    <a:pt x="91" y="169"/>
                  </a:lnTo>
                  <a:lnTo>
                    <a:pt x="91" y="170"/>
                  </a:lnTo>
                  <a:close/>
                  <a:moveTo>
                    <a:pt x="903" y="1360"/>
                  </a:moveTo>
                  <a:lnTo>
                    <a:pt x="902" y="1360"/>
                  </a:lnTo>
                  <a:lnTo>
                    <a:pt x="902" y="1359"/>
                  </a:lnTo>
                  <a:lnTo>
                    <a:pt x="901" y="1359"/>
                  </a:lnTo>
                  <a:lnTo>
                    <a:pt x="900" y="1359"/>
                  </a:lnTo>
                  <a:lnTo>
                    <a:pt x="900" y="1358"/>
                  </a:lnTo>
                  <a:lnTo>
                    <a:pt x="901" y="1358"/>
                  </a:lnTo>
                  <a:lnTo>
                    <a:pt x="902" y="1358"/>
                  </a:lnTo>
                  <a:lnTo>
                    <a:pt x="904" y="1360"/>
                  </a:lnTo>
                  <a:lnTo>
                    <a:pt x="905" y="1360"/>
                  </a:lnTo>
                  <a:lnTo>
                    <a:pt x="905" y="1361"/>
                  </a:lnTo>
                  <a:lnTo>
                    <a:pt x="904" y="1361"/>
                  </a:lnTo>
                  <a:lnTo>
                    <a:pt x="903" y="1360"/>
                  </a:lnTo>
                  <a:close/>
                  <a:moveTo>
                    <a:pt x="869" y="1351"/>
                  </a:moveTo>
                  <a:lnTo>
                    <a:pt x="869" y="1352"/>
                  </a:lnTo>
                  <a:lnTo>
                    <a:pt x="868" y="1352"/>
                  </a:lnTo>
                  <a:lnTo>
                    <a:pt x="867" y="1352"/>
                  </a:lnTo>
                  <a:lnTo>
                    <a:pt x="866" y="1352"/>
                  </a:lnTo>
                  <a:lnTo>
                    <a:pt x="864" y="1351"/>
                  </a:lnTo>
                  <a:lnTo>
                    <a:pt x="864" y="1350"/>
                  </a:lnTo>
                  <a:lnTo>
                    <a:pt x="866" y="1350"/>
                  </a:lnTo>
                  <a:lnTo>
                    <a:pt x="867" y="1350"/>
                  </a:lnTo>
                  <a:lnTo>
                    <a:pt x="868" y="1350"/>
                  </a:lnTo>
                  <a:lnTo>
                    <a:pt x="869" y="1350"/>
                  </a:lnTo>
                  <a:lnTo>
                    <a:pt x="869" y="1351"/>
                  </a:lnTo>
                  <a:close/>
                  <a:moveTo>
                    <a:pt x="893" y="1344"/>
                  </a:moveTo>
                  <a:lnTo>
                    <a:pt x="892" y="1344"/>
                  </a:lnTo>
                  <a:lnTo>
                    <a:pt x="891" y="1344"/>
                  </a:lnTo>
                  <a:lnTo>
                    <a:pt x="894" y="1342"/>
                  </a:lnTo>
                  <a:lnTo>
                    <a:pt x="895" y="1342"/>
                  </a:lnTo>
                  <a:lnTo>
                    <a:pt x="895" y="1343"/>
                  </a:lnTo>
                  <a:lnTo>
                    <a:pt x="894" y="1343"/>
                  </a:lnTo>
                  <a:lnTo>
                    <a:pt x="894" y="1344"/>
                  </a:lnTo>
                  <a:lnTo>
                    <a:pt x="894" y="1346"/>
                  </a:lnTo>
                  <a:lnTo>
                    <a:pt x="893" y="1344"/>
                  </a:lnTo>
                  <a:close/>
                  <a:moveTo>
                    <a:pt x="880" y="1335"/>
                  </a:moveTo>
                  <a:lnTo>
                    <a:pt x="880" y="1334"/>
                  </a:lnTo>
                  <a:lnTo>
                    <a:pt x="881" y="1334"/>
                  </a:lnTo>
                  <a:lnTo>
                    <a:pt x="881" y="1333"/>
                  </a:lnTo>
                  <a:lnTo>
                    <a:pt x="883" y="1332"/>
                  </a:lnTo>
                  <a:lnTo>
                    <a:pt x="884" y="1331"/>
                  </a:lnTo>
                  <a:lnTo>
                    <a:pt x="885" y="1331"/>
                  </a:lnTo>
                  <a:lnTo>
                    <a:pt x="886" y="1331"/>
                  </a:lnTo>
                  <a:lnTo>
                    <a:pt x="885" y="1332"/>
                  </a:lnTo>
                  <a:lnTo>
                    <a:pt x="884" y="1333"/>
                  </a:lnTo>
                  <a:lnTo>
                    <a:pt x="887" y="1332"/>
                  </a:lnTo>
                  <a:lnTo>
                    <a:pt x="887" y="1333"/>
                  </a:lnTo>
                  <a:lnTo>
                    <a:pt x="887" y="1334"/>
                  </a:lnTo>
                  <a:lnTo>
                    <a:pt x="886" y="1334"/>
                  </a:lnTo>
                  <a:lnTo>
                    <a:pt x="885" y="1335"/>
                  </a:lnTo>
                  <a:lnTo>
                    <a:pt x="885" y="1336"/>
                  </a:lnTo>
                  <a:lnTo>
                    <a:pt x="885" y="1338"/>
                  </a:lnTo>
                  <a:lnTo>
                    <a:pt x="884" y="1339"/>
                  </a:lnTo>
                  <a:lnTo>
                    <a:pt x="881" y="1340"/>
                  </a:lnTo>
                  <a:lnTo>
                    <a:pt x="881" y="1338"/>
                  </a:lnTo>
                  <a:lnTo>
                    <a:pt x="880" y="1336"/>
                  </a:lnTo>
                  <a:lnTo>
                    <a:pt x="880" y="1335"/>
                  </a:lnTo>
                  <a:close/>
                  <a:moveTo>
                    <a:pt x="881" y="1329"/>
                  </a:moveTo>
                  <a:lnTo>
                    <a:pt x="881" y="1330"/>
                  </a:lnTo>
                  <a:lnTo>
                    <a:pt x="883" y="1330"/>
                  </a:lnTo>
                  <a:lnTo>
                    <a:pt x="883" y="1331"/>
                  </a:lnTo>
                  <a:lnTo>
                    <a:pt x="881" y="1331"/>
                  </a:lnTo>
                  <a:lnTo>
                    <a:pt x="881" y="1332"/>
                  </a:lnTo>
                  <a:lnTo>
                    <a:pt x="880" y="1333"/>
                  </a:lnTo>
                  <a:lnTo>
                    <a:pt x="880" y="1334"/>
                  </a:lnTo>
                  <a:lnTo>
                    <a:pt x="879" y="1335"/>
                  </a:lnTo>
                  <a:lnTo>
                    <a:pt x="879" y="1334"/>
                  </a:lnTo>
                  <a:lnTo>
                    <a:pt x="879" y="1333"/>
                  </a:lnTo>
                  <a:lnTo>
                    <a:pt x="879" y="1332"/>
                  </a:lnTo>
                  <a:lnTo>
                    <a:pt x="879" y="1331"/>
                  </a:lnTo>
                  <a:lnTo>
                    <a:pt x="880" y="1330"/>
                  </a:lnTo>
                  <a:lnTo>
                    <a:pt x="881" y="1329"/>
                  </a:lnTo>
                  <a:close/>
                  <a:moveTo>
                    <a:pt x="888" y="1331"/>
                  </a:moveTo>
                  <a:lnTo>
                    <a:pt x="888" y="1330"/>
                  </a:lnTo>
                  <a:lnTo>
                    <a:pt x="887" y="1330"/>
                  </a:lnTo>
                  <a:lnTo>
                    <a:pt x="887" y="1329"/>
                  </a:lnTo>
                  <a:lnTo>
                    <a:pt x="887" y="1327"/>
                  </a:lnTo>
                  <a:lnTo>
                    <a:pt x="888" y="1327"/>
                  </a:lnTo>
                  <a:lnTo>
                    <a:pt x="889" y="1329"/>
                  </a:lnTo>
                  <a:lnTo>
                    <a:pt x="891" y="1329"/>
                  </a:lnTo>
                  <a:lnTo>
                    <a:pt x="891" y="1330"/>
                  </a:lnTo>
                  <a:lnTo>
                    <a:pt x="889" y="1330"/>
                  </a:lnTo>
                  <a:lnTo>
                    <a:pt x="889" y="1331"/>
                  </a:lnTo>
                  <a:lnTo>
                    <a:pt x="888" y="1331"/>
                  </a:lnTo>
                  <a:close/>
                  <a:moveTo>
                    <a:pt x="921" y="1344"/>
                  </a:moveTo>
                  <a:lnTo>
                    <a:pt x="921" y="1346"/>
                  </a:lnTo>
                  <a:lnTo>
                    <a:pt x="921" y="1348"/>
                  </a:lnTo>
                  <a:lnTo>
                    <a:pt x="920" y="1350"/>
                  </a:lnTo>
                  <a:lnTo>
                    <a:pt x="919" y="1352"/>
                  </a:lnTo>
                  <a:lnTo>
                    <a:pt x="917" y="1351"/>
                  </a:lnTo>
                  <a:lnTo>
                    <a:pt x="916" y="1351"/>
                  </a:lnTo>
                  <a:lnTo>
                    <a:pt x="914" y="1351"/>
                  </a:lnTo>
                  <a:lnTo>
                    <a:pt x="914" y="1352"/>
                  </a:lnTo>
                  <a:lnTo>
                    <a:pt x="917" y="1353"/>
                  </a:lnTo>
                  <a:lnTo>
                    <a:pt x="919" y="1356"/>
                  </a:lnTo>
                  <a:lnTo>
                    <a:pt x="916" y="1356"/>
                  </a:lnTo>
                  <a:lnTo>
                    <a:pt x="913" y="1356"/>
                  </a:lnTo>
                  <a:lnTo>
                    <a:pt x="912" y="1352"/>
                  </a:lnTo>
                  <a:lnTo>
                    <a:pt x="909" y="1351"/>
                  </a:lnTo>
                  <a:lnTo>
                    <a:pt x="908" y="1351"/>
                  </a:lnTo>
                  <a:lnTo>
                    <a:pt x="906" y="1352"/>
                  </a:lnTo>
                  <a:lnTo>
                    <a:pt x="905" y="1352"/>
                  </a:lnTo>
                  <a:lnTo>
                    <a:pt x="904" y="1351"/>
                  </a:lnTo>
                  <a:lnTo>
                    <a:pt x="902" y="1351"/>
                  </a:lnTo>
                  <a:lnTo>
                    <a:pt x="900" y="1351"/>
                  </a:lnTo>
                  <a:lnTo>
                    <a:pt x="901" y="1352"/>
                  </a:lnTo>
                  <a:lnTo>
                    <a:pt x="902" y="1353"/>
                  </a:lnTo>
                  <a:lnTo>
                    <a:pt x="902" y="1355"/>
                  </a:lnTo>
                  <a:lnTo>
                    <a:pt x="903" y="1356"/>
                  </a:lnTo>
                  <a:lnTo>
                    <a:pt x="902" y="1356"/>
                  </a:lnTo>
                  <a:lnTo>
                    <a:pt x="901" y="1355"/>
                  </a:lnTo>
                  <a:lnTo>
                    <a:pt x="900" y="1353"/>
                  </a:lnTo>
                  <a:lnTo>
                    <a:pt x="899" y="1353"/>
                  </a:lnTo>
                  <a:lnTo>
                    <a:pt x="899" y="1355"/>
                  </a:lnTo>
                  <a:lnTo>
                    <a:pt x="900" y="1356"/>
                  </a:lnTo>
                  <a:lnTo>
                    <a:pt x="897" y="1355"/>
                  </a:lnTo>
                  <a:lnTo>
                    <a:pt x="895" y="1353"/>
                  </a:lnTo>
                  <a:lnTo>
                    <a:pt x="896" y="1355"/>
                  </a:lnTo>
                  <a:lnTo>
                    <a:pt x="897" y="1356"/>
                  </a:lnTo>
                  <a:lnTo>
                    <a:pt x="897" y="1357"/>
                  </a:lnTo>
                  <a:lnTo>
                    <a:pt x="899" y="1357"/>
                  </a:lnTo>
                  <a:lnTo>
                    <a:pt x="899" y="1358"/>
                  </a:lnTo>
                  <a:lnTo>
                    <a:pt x="899" y="1359"/>
                  </a:lnTo>
                  <a:lnTo>
                    <a:pt x="900" y="1360"/>
                  </a:lnTo>
                  <a:lnTo>
                    <a:pt x="902" y="1361"/>
                  </a:lnTo>
                  <a:lnTo>
                    <a:pt x="904" y="1361"/>
                  </a:lnTo>
                  <a:lnTo>
                    <a:pt x="906" y="1363"/>
                  </a:lnTo>
                  <a:lnTo>
                    <a:pt x="909" y="1364"/>
                  </a:lnTo>
                  <a:lnTo>
                    <a:pt x="906" y="1361"/>
                  </a:lnTo>
                  <a:lnTo>
                    <a:pt x="906" y="1359"/>
                  </a:lnTo>
                  <a:lnTo>
                    <a:pt x="908" y="1359"/>
                  </a:lnTo>
                  <a:lnTo>
                    <a:pt x="909" y="1359"/>
                  </a:lnTo>
                  <a:lnTo>
                    <a:pt x="910" y="1359"/>
                  </a:lnTo>
                  <a:lnTo>
                    <a:pt x="911" y="1359"/>
                  </a:lnTo>
                  <a:lnTo>
                    <a:pt x="913" y="1360"/>
                  </a:lnTo>
                  <a:lnTo>
                    <a:pt x="914" y="1361"/>
                  </a:lnTo>
                  <a:lnTo>
                    <a:pt x="912" y="1364"/>
                  </a:lnTo>
                  <a:lnTo>
                    <a:pt x="910" y="1364"/>
                  </a:lnTo>
                  <a:lnTo>
                    <a:pt x="911" y="1365"/>
                  </a:lnTo>
                  <a:lnTo>
                    <a:pt x="913" y="1366"/>
                  </a:lnTo>
                  <a:lnTo>
                    <a:pt x="912" y="1367"/>
                  </a:lnTo>
                  <a:lnTo>
                    <a:pt x="911" y="1367"/>
                  </a:lnTo>
                  <a:lnTo>
                    <a:pt x="909" y="1367"/>
                  </a:lnTo>
                  <a:lnTo>
                    <a:pt x="909" y="1368"/>
                  </a:lnTo>
                  <a:lnTo>
                    <a:pt x="906" y="1368"/>
                  </a:lnTo>
                  <a:lnTo>
                    <a:pt x="905" y="1367"/>
                  </a:lnTo>
                  <a:lnTo>
                    <a:pt x="903" y="1368"/>
                  </a:lnTo>
                  <a:lnTo>
                    <a:pt x="901" y="1367"/>
                  </a:lnTo>
                  <a:lnTo>
                    <a:pt x="900" y="1365"/>
                  </a:lnTo>
                  <a:lnTo>
                    <a:pt x="899" y="1364"/>
                  </a:lnTo>
                  <a:lnTo>
                    <a:pt x="899" y="1361"/>
                  </a:lnTo>
                  <a:lnTo>
                    <a:pt x="899" y="1359"/>
                  </a:lnTo>
                  <a:lnTo>
                    <a:pt x="897" y="1358"/>
                  </a:lnTo>
                  <a:lnTo>
                    <a:pt x="895" y="1358"/>
                  </a:lnTo>
                  <a:lnTo>
                    <a:pt x="896" y="1359"/>
                  </a:lnTo>
                  <a:lnTo>
                    <a:pt x="896" y="1360"/>
                  </a:lnTo>
                  <a:lnTo>
                    <a:pt x="895" y="1359"/>
                  </a:lnTo>
                  <a:lnTo>
                    <a:pt x="894" y="1359"/>
                  </a:lnTo>
                  <a:lnTo>
                    <a:pt x="895" y="1360"/>
                  </a:lnTo>
                  <a:lnTo>
                    <a:pt x="896" y="1363"/>
                  </a:lnTo>
                  <a:lnTo>
                    <a:pt x="896" y="1365"/>
                  </a:lnTo>
                  <a:lnTo>
                    <a:pt x="895" y="1366"/>
                  </a:lnTo>
                  <a:lnTo>
                    <a:pt x="894" y="1366"/>
                  </a:lnTo>
                  <a:lnTo>
                    <a:pt x="893" y="1365"/>
                  </a:lnTo>
                  <a:lnTo>
                    <a:pt x="891" y="1365"/>
                  </a:lnTo>
                  <a:lnTo>
                    <a:pt x="889" y="1365"/>
                  </a:lnTo>
                  <a:lnTo>
                    <a:pt x="887" y="1363"/>
                  </a:lnTo>
                  <a:lnTo>
                    <a:pt x="886" y="1361"/>
                  </a:lnTo>
                  <a:lnTo>
                    <a:pt x="885" y="1361"/>
                  </a:lnTo>
                  <a:lnTo>
                    <a:pt x="884" y="1361"/>
                  </a:lnTo>
                  <a:lnTo>
                    <a:pt x="883" y="1359"/>
                  </a:lnTo>
                  <a:lnTo>
                    <a:pt x="881" y="1358"/>
                  </a:lnTo>
                  <a:lnTo>
                    <a:pt x="881" y="1359"/>
                  </a:lnTo>
                  <a:lnTo>
                    <a:pt x="880" y="1359"/>
                  </a:lnTo>
                  <a:lnTo>
                    <a:pt x="881" y="1360"/>
                  </a:lnTo>
                  <a:lnTo>
                    <a:pt x="881" y="1361"/>
                  </a:lnTo>
                  <a:lnTo>
                    <a:pt x="880" y="1361"/>
                  </a:lnTo>
                  <a:lnTo>
                    <a:pt x="879" y="1359"/>
                  </a:lnTo>
                  <a:lnTo>
                    <a:pt x="879" y="1360"/>
                  </a:lnTo>
                  <a:lnTo>
                    <a:pt x="880" y="1361"/>
                  </a:lnTo>
                  <a:lnTo>
                    <a:pt x="880" y="1363"/>
                  </a:lnTo>
                  <a:lnTo>
                    <a:pt x="879" y="1363"/>
                  </a:lnTo>
                  <a:lnTo>
                    <a:pt x="879" y="1364"/>
                  </a:lnTo>
                  <a:lnTo>
                    <a:pt x="878" y="1364"/>
                  </a:lnTo>
                  <a:lnTo>
                    <a:pt x="878" y="1361"/>
                  </a:lnTo>
                  <a:lnTo>
                    <a:pt x="877" y="1360"/>
                  </a:lnTo>
                  <a:lnTo>
                    <a:pt x="877" y="1363"/>
                  </a:lnTo>
                  <a:lnTo>
                    <a:pt x="878" y="1365"/>
                  </a:lnTo>
                  <a:lnTo>
                    <a:pt x="877" y="1367"/>
                  </a:lnTo>
                  <a:lnTo>
                    <a:pt x="876" y="1368"/>
                  </a:lnTo>
                  <a:lnTo>
                    <a:pt x="875" y="1368"/>
                  </a:lnTo>
                  <a:lnTo>
                    <a:pt x="874" y="1368"/>
                  </a:lnTo>
                  <a:lnTo>
                    <a:pt x="872" y="1368"/>
                  </a:lnTo>
                  <a:lnTo>
                    <a:pt x="871" y="1368"/>
                  </a:lnTo>
                  <a:lnTo>
                    <a:pt x="870" y="1368"/>
                  </a:lnTo>
                  <a:lnTo>
                    <a:pt x="869" y="1368"/>
                  </a:lnTo>
                  <a:lnTo>
                    <a:pt x="868" y="1366"/>
                  </a:lnTo>
                  <a:lnTo>
                    <a:pt x="868" y="1365"/>
                  </a:lnTo>
                  <a:lnTo>
                    <a:pt x="868" y="1363"/>
                  </a:lnTo>
                  <a:lnTo>
                    <a:pt x="869" y="1361"/>
                  </a:lnTo>
                  <a:lnTo>
                    <a:pt x="870" y="1360"/>
                  </a:lnTo>
                  <a:lnTo>
                    <a:pt x="870" y="1359"/>
                  </a:lnTo>
                  <a:lnTo>
                    <a:pt x="869" y="1358"/>
                  </a:lnTo>
                  <a:lnTo>
                    <a:pt x="871" y="1357"/>
                  </a:lnTo>
                  <a:lnTo>
                    <a:pt x="872" y="1356"/>
                  </a:lnTo>
                  <a:lnTo>
                    <a:pt x="871" y="1353"/>
                  </a:lnTo>
                  <a:lnTo>
                    <a:pt x="871" y="1352"/>
                  </a:lnTo>
                  <a:lnTo>
                    <a:pt x="870" y="1352"/>
                  </a:lnTo>
                  <a:lnTo>
                    <a:pt x="869" y="1352"/>
                  </a:lnTo>
                  <a:lnTo>
                    <a:pt x="870" y="1350"/>
                  </a:lnTo>
                  <a:lnTo>
                    <a:pt x="872" y="1350"/>
                  </a:lnTo>
                  <a:lnTo>
                    <a:pt x="872" y="1349"/>
                  </a:lnTo>
                  <a:lnTo>
                    <a:pt x="871" y="1349"/>
                  </a:lnTo>
                  <a:lnTo>
                    <a:pt x="870" y="1349"/>
                  </a:lnTo>
                  <a:lnTo>
                    <a:pt x="869" y="1349"/>
                  </a:lnTo>
                  <a:lnTo>
                    <a:pt x="870" y="1348"/>
                  </a:lnTo>
                  <a:lnTo>
                    <a:pt x="869" y="1347"/>
                  </a:lnTo>
                  <a:lnTo>
                    <a:pt x="868" y="1344"/>
                  </a:lnTo>
                  <a:lnTo>
                    <a:pt x="868" y="1343"/>
                  </a:lnTo>
                  <a:lnTo>
                    <a:pt x="869" y="1344"/>
                  </a:lnTo>
                  <a:lnTo>
                    <a:pt x="870" y="1343"/>
                  </a:lnTo>
                  <a:lnTo>
                    <a:pt x="872" y="1342"/>
                  </a:lnTo>
                  <a:lnTo>
                    <a:pt x="870" y="1342"/>
                  </a:lnTo>
                  <a:lnTo>
                    <a:pt x="869" y="1341"/>
                  </a:lnTo>
                  <a:lnTo>
                    <a:pt x="870" y="1341"/>
                  </a:lnTo>
                  <a:lnTo>
                    <a:pt x="869" y="1341"/>
                  </a:lnTo>
                  <a:lnTo>
                    <a:pt x="868" y="1341"/>
                  </a:lnTo>
                  <a:lnTo>
                    <a:pt x="868" y="1340"/>
                  </a:lnTo>
                  <a:lnTo>
                    <a:pt x="868" y="1339"/>
                  </a:lnTo>
                  <a:lnTo>
                    <a:pt x="868" y="1338"/>
                  </a:lnTo>
                  <a:lnTo>
                    <a:pt x="869" y="1338"/>
                  </a:lnTo>
                  <a:lnTo>
                    <a:pt x="870" y="1338"/>
                  </a:lnTo>
                  <a:lnTo>
                    <a:pt x="869" y="1336"/>
                  </a:lnTo>
                  <a:lnTo>
                    <a:pt x="869" y="1334"/>
                  </a:lnTo>
                  <a:lnTo>
                    <a:pt x="870" y="1334"/>
                  </a:lnTo>
                  <a:lnTo>
                    <a:pt x="872" y="1334"/>
                  </a:lnTo>
                  <a:lnTo>
                    <a:pt x="871" y="1333"/>
                  </a:lnTo>
                  <a:lnTo>
                    <a:pt x="870" y="1332"/>
                  </a:lnTo>
                  <a:lnTo>
                    <a:pt x="870" y="1331"/>
                  </a:lnTo>
                  <a:lnTo>
                    <a:pt x="869" y="1330"/>
                  </a:lnTo>
                  <a:lnTo>
                    <a:pt x="869" y="1329"/>
                  </a:lnTo>
                  <a:lnTo>
                    <a:pt x="870" y="1327"/>
                  </a:lnTo>
                  <a:lnTo>
                    <a:pt x="871" y="1327"/>
                  </a:lnTo>
                  <a:lnTo>
                    <a:pt x="871" y="1326"/>
                  </a:lnTo>
                  <a:lnTo>
                    <a:pt x="872" y="1325"/>
                  </a:lnTo>
                  <a:lnTo>
                    <a:pt x="872" y="1324"/>
                  </a:lnTo>
                  <a:lnTo>
                    <a:pt x="872" y="1323"/>
                  </a:lnTo>
                  <a:lnTo>
                    <a:pt x="874" y="1322"/>
                  </a:lnTo>
                  <a:lnTo>
                    <a:pt x="874" y="1321"/>
                  </a:lnTo>
                  <a:lnTo>
                    <a:pt x="876" y="1319"/>
                  </a:lnTo>
                  <a:lnTo>
                    <a:pt x="877" y="1321"/>
                  </a:lnTo>
                  <a:lnTo>
                    <a:pt x="877" y="1322"/>
                  </a:lnTo>
                  <a:lnTo>
                    <a:pt x="877" y="1323"/>
                  </a:lnTo>
                  <a:lnTo>
                    <a:pt x="878" y="1323"/>
                  </a:lnTo>
                  <a:lnTo>
                    <a:pt x="875" y="1326"/>
                  </a:lnTo>
                  <a:lnTo>
                    <a:pt x="872" y="1331"/>
                  </a:lnTo>
                  <a:lnTo>
                    <a:pt x="874" y="1330"/>
                  </a:lnTo>
                  <a:lnTo>
                    <a:pt x="875" y="1330"/>
                  </a:lnTo>
                  <a:lnTo>
                    <a:pt x="874" y="1329"/>
                  </a:lnTo>
                  <a:lnTo>
                    <a:pt x="875" y="1329"/>
                  </a:lnTo>
                  <a:lnTo>
                    <a:pt x="876" y="1329"/>
                  </a:lnTo>
                  <a:lnTo>
                    <a:pt x="877" y="1326"/>
                  </a:lnTo>
                  <a:lnTo>
                    <a:pt x="879" y="1324"/>
                  </a:lnTo>
                  <a:lnTo>
                    <a:pt x="880" y="1324"/>
                  </a:lnTo>
                  <a:lnTo>
                    <a:pt x="880" y="1325"/>
                  </a:lnTo>
                  <a:lnTo>
                    <a:pt x="879" y="1326"/>
                  </a:lnTo>
                  <a:lnTo>
                    <a:pt x="878" y="1327"/>
                  </a:lnTo>
                  <a:lnTo>
                    <a:pt x="879" y="1327"/>
                  </a:lnTo>
                  <a:lnTo>
                    <a:pt x="879" y="1329"/>
                  </a:lnTo>
                  <a:lnTo>
                    <a:pt x="879" y="1330"/>
                  </a:lnTo>
                  <a:lnTo>
                    <a:pt x="877" y="1331"/>
                  </a:lnTo>
                  <a:lnTo>
                    <a:pt x="877" y="1333"/>
                  </a:lnTo>
                  <a:lnTo>
                    <a:pt x="877" y="1332"/>
                  </a:lnTo>
                  <a:lnTo>
                    <a:pt x="878" y="1332"/>
                  </a:lnTo>
                  <a:lnTo>
                    <a:pt x="877" y="1334"/>
                  </a:lnTo>
                  <a:lnTo>
                    <a:pt x="876" y="1336"/>
                  </a:lnTo>
                  <a:lnTo>
                    <a:pt x="875" y="1338"/>
                  </a:lnTo>
                  <a:lnTo>
                    <a:pt x="875" y="1340"/>
                  </a:lnTo>
                  <a:lnTo>
                    <a:pt x="876" y="1340"/>
                  </a:lnTo>
                  <a:lnTo>
                    <a:pt x="877" y="1341"/>
                  </a:lnTo>
                  <a:lnTo>
                    <a:pt x="877" y="1338"/>
                  </a:lnTo>
                  <a:lnTo>
                    <a:pt x="878" y="1335"/>
                  </a:lnTo>
                  <a:lnTo>
                    <a:pt x="879" y="1336"/>
                  </a:lnTo>
                  <a:lnTo>
                    <a:pt x="880" y="1338"/>
                  </a:lnTo>
                  <a:lnTo>
                    <a:pt x="880" y="1339"/>
                  </a:lnTo>
                  <a:lnTo>
                    <a:pt x="880" y="1341"/>
                  </a:lnTo>
                  <a:lnTo>
                    <a:pt x="881" y="1341"/>
                  </a:lnTo>
                  <a:lnTo>
                    <a:pt x="883" y="1341"/>
                  </a:lnTo>
                  <a:lnTo>
                    <a:pt x="885" y="1339"/>
                  </a:lnTo>
                  <a:lnTo>
                    <a:pt x="888" y="1336"/>
                  </a:lnTo>
                  <a:lnTo>
                    <a:pt x="888" y="1338"/>
                  </a:lnTo>
                  <a:lnTo>
                    <a:pt x="888" y="1339"/>
                  </a:lnTo>
                  <a:lnTo>
                    <a:pt x="888" y="1340"/>
                  </a:lnTo>
                  <a:lnTo>
                    <a:pt x="889" y="1339"/>
                  </a:lnTo>
                  <a:lnTo>
                    <a:pt x="891" y="1335"/>
                  </a:lnTo>
                  <a:lnTo>
                    <a:pt x="893" y="1333"/>
                  </a:lnTo>
                  <a:lnTo>
                    <a:pt x="893" y="1334"/>
                  </a:lnTo>
                  <a:lnTo>
                    <a:pt x="893" y="1335"/>
                  </a:lnTo>
                  <a:lnTo>
                    <a:pt x="893" y="1336"/>
                  </a:lnTo>
                  <a:lnTo>
                    <a:pt x="892" y="1336"/>
                  </a:lnTo>
                  <a:lnTo>
                    <a:pt x="892" y="1338"/>
                  </a:lnTo>
                  <a:lnTo>
                    <a:pt x="893" y="1338"/>
                  </a:lnTo>
                  <a:lnTo>
                    <a:pt x="894" y="1339"/>
                  </a:lnTo>
                  <a:lnTo>
                    <a:pt x="892" y="1340"/>
                  </a:lnTo>
                  <a:lnTo>
                    <a:pt x="894" y="1340"/>
                  </a:lnTo>
                  <a:lnTo>
                    <a:pt x="894" y="1341"/>
                  </a:lnTo>
                  <a:lnTo>
                    <a:pt x="893" y="1342"/>
                  </a:lnTo>
                  <a:lnTo>
                    <a:pt x="891" y="1342"/>
                  </a:lnTo>
                  <a:lnTo>
                    <a:pt x="891" y="1341"/>
                  </a:lnTo>
                  <a:lnTo>
                    <a:pt x="889" y="1341"/>
                  </a:lnTo>
                  <a:lnTo>
                    <a:pt x="887" y="1341"/>
                  </a:lnTo>
                  <a:lnTo>
                    <a:pt x="885" y="1342"/>
                  </a:lnTo>
                  <a:lnTo>
                    <a:pt x="884" y="1343"/>
                  </a:lnTo>
                  <a:lnTo>
                    <a:pt x="884" y="1344"/>
                  </a:lnTo>
                  <a:lnTo>
                    <a:pt x="885" y="1344"/>
                  </a:lnTo>
                  <a:lnTo>
                    <a:pt x="885" y="1343"/>
                  </a:lnTo>
                  <a:lnTo>
                    <a:pt x="887" y="1342"/>
                  </a:lnTo>
                  <a:lnTo>
                    <a:pt x="889" y="1342"/>
                  </a:lnTo>
                  <a:lnTo>
                    <a:pt x="887" y="1343"/>
                  </a:lnTo>
                  <a:lnTo>
                    <a:pt x="886" y="1344"/>
                  </a:lnTo>
                  <a:lnTo>
                    <a:pt x="888" y="1344"/>
                  </a:lnTo>
                  <a:lnTo>
                    <a:pt x="888" y="1346"/>
                  </a:lnTo>
                  <a:lnTo>
                    <a:pt x="889" y="1346"/>
                  </a:lnTo>
                  <a:lnTo>
                    <a:pt x="889" y="1347"/>
                  </a:lnTo>
                  <a:lnTo>
                    <a:pt x="891" y="1347"/>
                  </a:lnTo>
                  <a:lnTo>
                    <a:pt x="889" y="1347"/>
                  </a:lnTo>
                  <a:lnTo>
                    <a:pt x="887" y="1348"/>
                  </a:lnTo>
                  <a:lnTo>
                    <a:pt x="889" y="1348"/>
                  </a:lnTo>
                  <a:lnTo>
                    <a:pt x="892" y="1348"/>
                  </a:lnTo>
                  <a:lnTo>
                    <a:pt x="894" y="1347"/>
                  </a:lnTo>
                  <a:lnTo>
                    <a:pt x="896" y="1347"/>
                  </a:lnTo>
                  <a:lnTo>
                    <a:pt x="895" y="1349"/>
                  </a:lnTo>
                  <a:lnTo>
                    <a:pt x="892" y="1349"/>
                  </a:lnTo>
                  <a:lnTo>
                    <a:pt x="894" y="1350"/>
                  </a:lnTo>
                  <a:lnTo>
                    <a:pt x="896" y="1350"/>
                  </a:lnTo>
                  <a:lnTo>
                    <a:pt x="897" y="1349"/>
                  </a:lnTo>
                  <a:lnTo>
                    <a:pt x="899" y="1347"/>
                  </a:lnTo>
                  <a:lnTo>
                    <a:pt x="899" y="1348"/>
                  </a:lnTo>
                  <a:lnTo>
                    <a:pt x="899" y="1349"/>
                  </a:lnTo>
                  <a:lnTo>
                    <a:pt x="900" y="1348"/>
                  </a:lnTo>
                  <a:lnTo>
                    <a:pt x="901" y="1347"/>
                  </a:lnTo>
                  <a:lnTo>
                    <a:pt x="901" y="1346"/>
                  </a:lnTo>
                  <a:lnTo>
                    <a:pt x="901" y="1344"/>
                  </a:lnTo>
                  <a:lnTo>
                    <a:pt x="902" y="1344"/>
                  </a:lnTo>
                  <a:lnTo>
                    <a:pt x="902" y="1343"/>
                  </a:lnTo>
                  <a:lnTo>
                    <a:pt x="903" y="1343"/>
                  </a:lnTo>
                  <a:lnTo>
                    <a:pt x="904" y="1342"/>
                  </a:lnTo>
                  <a:lnTo>
                    <a:pt x="905" y="1342"/>
                  </a:lnTo>
                  <a:lnTo>
                    <a:pt x="908" y="1341"/>
                  </a:lnTo>
                  <a:lnTo>
                    <a:pt x="909" y="1342"/>
                  </a:lnTo>
                  <a:lnTo>
                    <a:pt x="909" y="1343"/>
                  </a:lnTo>
                  <a:lnTo>
                    <a:pt x="911" y="1343"/>
                  </a:lnTo>
                  <a:lnTo>
                    <a:pt x="912" y="1342"/>
                  </a:lnTo>
                  <a:lnTo>
                    <a:pt x="913" y="1339"/>
                  </a:lnTo>
                  <a:lnTo>
                    <a:pt x="914" y="1338"/>
                  </a:lnTo>
                  <a:lnTo>
                    <a:pt x="917" y="1338"/>
                  </a:lnTo>
                  <a:lnTo>
                    <a:pt x="919" y="1339"/>
                  </a:lnTo>
                  <a:lnTo>
                    <a:pt x="920" y="1340"/>
                  </a:lnTo>
                  <a:lnTo>
                    <a:pt x="920" y="1342"/>
                  </a:lnTo>
                  <a:lnTo>
                    <a:pt x="921" y="1344"/>
                  </a:lnTo>
                  <a:close/>
                  <a:moveTo>
                    <a:pt x="866" y="1318"/>
                  </a:moveTo>
                  <a:lnTo>
                    <a:pt x="866" y="1319"/>
                  </a:lnTo>
                  <a:lnTo>
                    <a:pt x="864" y="1319"/>
                  </a:lnTo>
                  <a:lnTo>
                    <a:pt x="863" y="1319"/>
                  </a:lnTo>
                  <a:lnTo>
                    <a:pt x="863" y="1318"/>
                  </a:lnTo>
                  <a:lnTo>
                    <a:pt x="864" y="1318"/>
                  </a:lnTo>
                  <a:lnTo>
                    <a:pt x="866" y="1318"/>
                  </a:lnTo>
                  <a:close/>
                  <a:moveTo>
                    <a:pt x="869" y="1317"/>
                  </a:moveTo>
                  <a:lnTo>
                    <a:pt x="869" y="1318"/>
                  </a:lnTo>
                  <a:lnTo>
                    <a:pt x="868" y="1317"/>
                  </a:lnTo>
                  <a:lnTo>
                    <a:pt x="869" y="1316"/>
                  </a:lnTo>
                  <a:lnTo>
                    <a:pt x="870" y="1316"/>
                  </a:lnTo>
                  <a:lnTo>
                    <a:pt x="870" y="1317"/>
                  </a:lnTo>
                  <a:lnTo>
                    <a:pt x="869" y="1317"/>
                  </a:lnTo>
                  <a:close/>
                  <a:moveTo>
                    <a:pt x="362" y="1219"/>
                  </a:moveTo>
                  <a:lnTo>
                    <a:pt x="364" y="1221"/>
                  </a:lnTo>
                  <a:lnTo>
                    <a:pt x="361" y="1223"/>
                  </a:lnTo>
                  <a:lnTo>
                    <a:pt x="361" y="1222"/>
                  </a:lnTo>
                  <a:lnTo>
                    <a:pt x="360" y="1222"/>
                  </a:lnTo>
                  <a:lnTo>
                    <a:pt x="360" y="1223"/>
                  </a:lnTo>
                  <a:lnTo>
                    <a:pt x="359" y="1222"/>
                  </a:lnTo>
                  <a:lnTo>
                    <a:pt x="358" y="1222"/>
                  </a:lnTo>
                  <a:lnTo>
                    <a:pt x="358" y="1221"/>
                  </a:lnTo>
                  <a:lnTo>
                    <a:pt x="357" y="1221"/>
                  </a:lnTo>
                  <a:lnTo>
                    <a:pt x="357" y="1219"/>
                  </a:lnTo>
                  <a:lnTo>
                    <a:pt x="357" y="1218"/>
                  </a:lnTo>
                  <a:lnTo>
                    <a:pt x="359" y="1217"/>
                  </a:lnTo>
                  <a:lnTo>
                    <a:pt x="360" y="1217"/>
                  </a:lnTo>
                  <a:lnTo>
                    <a:pt x="360" y="1218"/>
                  </a:lnTo>
                  <a:lnTo>
                    <a:pt x="361" y="1219"/>
                  </a:lnTo>
                  <a:lnTo>
                    <a:pt x="362" y="1219"/>
                  </a:lnTo>
                  <a:close/>
                  <a:moveTo>
                    <a:pt x="312" y="1206"/>
                  </a:moveTo>
                  <a:lnTo>
                    <a:pt x="314" y="1206"/>
                  </a:lnTo>
                  <a:lnTo>
                    <a:pt x="316" y="1205"/>
                  </a:lnTo>
                  <a:lnTo>
                    <a:pt x="316" y="1206"/>
                  </a:lnTo>
                  <a:lnTo>
                    <a:pt x="316" y="1207"/>
                  </a:lnTo>
                  <a:lnTo>
                    <a:pt x="316" y="1208"/>
                  </a:lnTo>
                  <a:lnTo>
                    <a:pt x="315" y="1208"/>
                  </a:lnTo>
                  <a:lnTo>
                    <a:pt x="314" y="1208"/>
                  </a:lnTo>
                  <a:lnTo>
                    <a:pt x="312" y="1207"/>
                  </a:lnTo>
                  <a:lnTo>
                    <a:pt x="312" y="1206"/>
                  </a:lnTo>
                  <a:close/>
                  <a:moveTo>
                    <a:pt x="1129" y="874"/>
                  </a:moveTo>
                  <a:lnTo>
                    <a:pt x="1130" y="874"/>
                  </a:lnTo>
                  <a:lnTo>
                    <a:pt x="1131" y="874"/>
                  </a:lnTo>
                  <a:lnTo>
                    <a:pt x="1131" y="877"/>
                  </a:lnTo>
                  <a:lnTo>
                    <a:pt x="1130" y="877"/>
                  </a:lnTo>
                  <a:lnTo>
                    <a:pt x="1129" y="877"/>
                  </a:lnTo>
                  <a:lnTo>
                    <a:pt x="1128" y="875"/>
                  </a:lnTo>
                  <a:lnTo>
                    <a:pt x="1129" y="874"/>
                  </a:lnTo>
                  <a:close/>
                  <a:moveTo>
                    <a:pt x="1130" y="907"/>
                  </a:moveTo>
                  <a:lnTo>
                    <a:pt x="1130" y="908"/>
                  </a:lnTo>
                  <a:lnTo>
                    <a:pt x="1129" y="908"/>
                  </a:lnTo>
                  <a:lnTo>
                    <a:pt x="1129" y="907"/>
                  </a:lnTo>
                  <a:lnTo>
                    <a:pt x="1130" y="907"/>
                  </a:lnTo>
                  <a:close/>
                  <a:moveTo>
                    <a:pt x="21" y="336"/>
                  </a:moveTo>
                  <a:lnTo>
                    <a:pt x="21" y="337"/>
                  </a:lnTo>
                  <a:lnTo>
                    <a:pt x="19" y="338"/>
                  </a:lnTo>
                  <a:lnTo>
                    <a:pt x="18" y="337"/>
                  </a:lnTo>
                  <a:lnTo>
                    <a:pt x="18" y="336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21" y="337"/>
                  </a:lnTo>
                  <a:lnTo>
                    <a:pt x="21" y="336"/>
                  </a:lnTo>
                  <a:close/>
                  <a:moveTo>
                    <a:pt x="0" y="309"/>
                  </a:moveTo>
                  <a:lnTo>
                    <a:pt x="0" y="308"/>
                  </a:lnTo>
                  <a:lnTo>
                    <a:pt x="1" y="308"/>
                  </a:lnTo>
                  <a:lnTo>
                    <a:pt x="0" y="309"/>
                  </a:lnTo>
                  <a:close/>
                  <a:moveTo>
                    <a:pt x="226" y="0"/>
                  </a:moveTo>
                  <a:lnTo>
                    <a:pt x="227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11">
              <a:extLst>
                <a:ext uri="{FF2B5EF4-FFF2-40B4-BE49-F238E27FC236}">
                  <a16:creationId xmlns:a16="http://schemas.microsoft.com/office/drawing/2014/main" id="{01B4DE30-B794-E3EC-18F3-E5170A94C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6629" y="5072117"/>
              <a:ext cx="22733" cy="15111"/>
            </a:xfrm>
            <a:custGeom>
              <a:avLst/>
              <a:gdLst>
                <a:gd name="T0" fmla="*/ 150 w 173"/>
                <a:gd name="T1" fmla="*/ 75 h 115"/>
                <a:gd name="T2" fmla="*/ 158 w 173"/>
                <a:gd name="T3" fmla="*/ 78 h 115"/>
                <a:gd name="T4" fmla="*/ 166 w 173"/>
                <a:gd name="T5" fmla="*/ 79 h 115"/>
                <a:gd name="T6" fmla="*/ 173 w 173"/>
                <a:gd name="T7" fmla="*/ 78 h 115"/>
                <a:gd name="T8" fmla="*/ 127 w 173"/>
                <a:gd name="T9" fmla="*/ 92 h 115"/>
                <a:gd name="T10" fmla="*/ 111 w 173"/>
                <a:gd name="T11" fmla="*/ 109 h 115"/>
                <a:gd name="T12" fmla="*/ 103 w 173"/>
                <a:gd name="T13" fmla="*/ 112 h 115"/>
                <a:gd name="T14" fmla="*/ 82 w 173"/>
                <a:gd name="T15" fmla="*/ 115 h 115"/>
                <a:gd name="T16" fmla="*/ 72 w 173"/>
                <a:gd name="T17" fmla="*/ 114 h 115"/>
                <a:gd name="T18" fmla="*/ 61 w 173"/>
                <a:gd name="T19" fmla="*/ 106 h 115"/>
                <a:gd name="T20" fmla="*/ 58 w 173"/>
                <a:gd name="T21" fmla="*/ 101 h 115"/>
                <a:gd name="T22" fmla="*/ 50 w 173"/>
                <a:gd name="T23" fmla="*/ 89 h 115"/>
                <a:gd name="T24" fmla="*/ 41 w 173"/>
                <a:gd name="T25" fmla="*/ 64 h 115"/>
                <a:gd name="T26" fmla="*/ 39 w 173"/>
                <a:gd name="T27" fmla="*/ 57 h 115"/>
                <a:gd name="T28" fmla="*/ 41 w 173"/>
                <a:gd name="T29" fmla="*/ 51 h 115"/>
                <a:gd name="T30" fmla="*/ 38 w 173"/>
                <a:gd name="T31" fmla="*/ 49 h 115"/>
                <a:gd name="T32" fmla="*/ 35 w 173"/>
                <a:gd name="T33" fmla="*/ 44 h 115"/>
                <a:gd name="T34" fmla="*/ 35 w 173"/>
                <a:gd name="T35" fmla="*/ 41 h 115"/>
                <a:gd name="T36" fmla="*/ 39 w 173"/>
                <a:gd name="T37" fmla="*/ 37 h 115"/>
                <a:gd name="T38" fmla="*/ 33 w 173"/>
                <a:gd name="T39" fmla="*/ 34 h 115"/>
                <a:gd name="T40" fmla="*/ 29 w 173"/>
                <a:gd name="T41" fmla="*/ 32 h 115"/>
                <a:gd name="T42" fmla="*/ 10 w 173"/>
                <a:gd name="T43" fmla="*/ 30 h 115"/>
                <a:gd name="T44" fmla="*/ 6 w 173"/>
                <a:gd name="T45" fmla="*/ 26 h 115"/>
                <a:gd name="T46" fmla="*/ 2 w 173"/>
                <a:gd name="T47" fmla="*/ 20 h 115"/>
                <a:gd name="T48" fmla="*/ 0 w 173"/>
                <a:gd name="T49" fmla="*/ 10 h 115"/>
                <a:gd name="T50" fmla="*/ 10 w 173"/>
                <a:gd name="T51" fmla="*/ 7 h 115"/>
                <a:gd name="T52" fmla="*/ 18 w 173"/>
                <a:gd name="T53" fmla="*/ 0 h 115"/>
                <a:gd name="T54" fmla="*/ 29 w 173"/>
                <a:gd name="T55" fmla="*/ 11 h 115"/>
                <a:gd name="T56" fmla="*/ 31 w 173"/>
                <a:gd name="T57" fmla="*/ 12 h 115"/>
                <a:gd name="T58" fmla="*/ 33 w 173"/>
                <a:gd name="T59" fmla="*/ 17 h 115"/>
                <a:gd name="T60" fmla="*/ 38 w 173"/>
                <a:gd name="T61" fmla="*/ 24 h 115"/>
                <a:gd name="T62" fmla="*/ 42 w 173"/>
                <a:gd name="T63" fmla="*/ 27 h 115"/>
                <a:gd name="T64" fmla="*/ 44 w 173"/>
                <a:gd name="T65" fmla="*/ 26 h 115"/>
                <a:gd name="T66" fmla="*/ 47 w 173"/>
                <a:gd name="T67" fmla="*/ 18 h 115"/>
                <a:gd name="T68" fmla="*/ 49 w 173"/>
                <a:gd name="T69" fmla="*/ 15 h 115"/>
                <a:gd name="T70" fmla="*/ 54 w 173"/>
                <a:gd name="T71" fmla="*/ 16 h 115"/>
                <a:gd name="T72" fmla="*/ 57 w 173"/>
                <a:gd name="T73" fmla="*/ 20 h 115"/>
                <a:gd name="T74" fmla="*/ 54 w 173"/>
                <a:gd name="T75" fmla="*/ 24 h 115"/>
                <a:gd name="T76" fmla="*/ 57 w 173"/>
                <a:gd name="T77" fmla="*/ 32 h 115"/>
                <a:gd name="T78" fmla="*/ 64 w 173"/>
                <a:gd name="T79" fmla="*/ 33 h 115"/>
                <a:gd name="T80" fmla="*/ 71 w 173"/>
                <a:gd name="T81" fmla="*/ 30 h 115"/>
                <a:gd name="T82" fmla="*/ 76 w 173"/>
                <a:gd name="T83" fmla="*/ 24 h 115"/>
                <a:gd name="T84" fmla="*/ 82 w 173"/>
                <a:gd name="T85" fmla="*/ 27 h 115"/>
                <a:gd name="T86" fmla="*/ 99 w 173"/>
                <a:gd name="T87" fmla="*/ 27 h 115"/>
                <a:gd name="T88" fmla="*/ 106 w 173"/>
                <a:gd name="T89" fmla="*/ 33 h 115"/>
                <a:gd name="T90" fmla="*/ 109 w 173"/>
                <a:gd name="T91" fmla="*/ 36 h 115"/>
                <a:gd name="T92" fmla="*/ 115 w 173"/>
                <a:gd name="T93" fmla="*/ 39 h 115"/>
                <a:gd name="T94" fmla="*/ 119 w 173"/>
                <a:gd name="T95" fmla="*/ 41 h 115"/>
                <a:gd name="T96" fmla="*/ 122 w 173"/>
                <a:gd name="T97" fmla="*/ 44 h 115"/>
                <a:gd name="T98" fmla="*/ 126 w 173"/>
                <a:gd name="T99" fmla="*/ 53 h 115"/>
                <a:gd name="T100" fmla="*/ 128 w 173"/>
                <a:gd name="T101" fmla="*/ 54 h 115"/>
                <a:gd name="T102" fmla="*/ 135 w 173"/>
                <a:gd name="T103" fmla="*/ 64 h 115"/>
                <a:gd name="T104" fmla="*/ 139 w 173"/>
                <a:gd name="T105" fmla="*/ 69 h 115"/>
                <a:gd name="T106" fmla="*/ 150 w 173"/>
                <a:gd name="T107" fmla="*/ 7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3" h="115">
                  <a:moveTo>
                    <a:pt x="150" y="75"/>
                  </a:moveTo>
                  <a:lnTo>
                    <a:pt x="158" y="78"/>
                  </a:lnTo>
                  <a:lnTo>
                    <a:pt x="166" y="79"/>
                  </a:lnTo>
                  <a:lnTo>
                    <a:pt x="173" y="78"/>
                  </a:lnTo>
                  <a:lnTo>
                    <a:pt x="127" y="92"/>
                  </a:lnTo>
                  <a:lnTo>
                    <a:pt x="111" y="109"/>
                  </a:lnTo>
                  <a:lnTo>
                    <a:pt x="103" y="112"/>
                  </a:lnTo>
                  <a:lnTo>
                    <a:pt x="82" y="115"/>
                  </a:lnTo>
                  <a:lnTo>
                    <a:pt x="72" y="114"/>
                  </a:lnTo>
                  <a:lnTo>
                    <a:pt x="61" y="106"/>
                  </a:lnTo>
                  <a:lnTo>
                    <a:pt x="58" y="101"/>
                  </a:lnTo>
                  <a:lnTo>
                    <a:pt x="50" y="89"/>
                  </a:lnTo>
                  <a:lnTo>
                    <a:pt x="41" y="64"/>
                  </a:lnTo>
                  <a:lnTo>
                    <a:pt x="39" y="57"/>
                  </a:lnTo>
                  <a:lnTo>
                    <a:pt x="41" y="51"/>
                  </a:lnTo>
                  <a:lnTo>
                    <a:pt x="38" y="49"/>
                  </a:lnTo>
                  <a:lnTo>
                    <a:pt x="35" y="44"/>
                  </a:lnTo>
                  <a:lnTo>
                    <a:pt x="35" y="41"/>
                  </a:lnTo>
                  <a:lnTo>
                    <a:pt x="39" y="37"/>
                  </a:lnTo>
                  <a:lnTo>
                    <a:pt x="33" y="34"/>
                  </a:lnTo>
                  <a:lnTo>
                    <a:pt x="29" y="32"/>
                  </a:lnTo>
                  <a:lnTo>
                    <a:pt x="10" y="30"/>
                  </a:lnTo>
                  <a:lnTo>
                    <a:pt x="6" y="26"/>
                  </a:lnTo>
                  <a:lnTo>
                    <a:pt x="2" y="20"/>
                  </a:lnTo>
                  <a:lnTo>
                    <a:pt x="0" y="10"/>
                  </a:lnTo>
                  <a:lnTo>
                    <a:pt x="10" y="7"/>
                  </a:lnTo>
                  <a:lnTo>
                    <a:pt x="18" y="0"/>
                  </a:lnTo>
                  <a:lnTo>
                    <a:pt x="29" y="11"/>
                  </a:lnTo>
                  <a:lnTo>
                    <a:pt x="31" y="12"/>
                  </a:lnTo>
                  <a:lnTo>
                    <a:pt x="33" y="17"/>
                  </a:lnTo>
                  <a:lnTo>
                    <a:pt x="38" y="24"/>
                  </a:lnTo>
                  <a:lnTo>
                    <a:pt x="42" y="27"/>
                  </a:lnTo>
                  <a:lnTo>
                    <a:pt x="44" y="26"/>
                  </a:lnTo>
                  <a:lnTo>
                    <a:pt x="47" y="18"/>
                  </a:lnTo>
                  <a:lnTo>
                    <a:pt x="49" y="15"/>
                  </a:lnTo>
                  <a:lnTo>
                    <a:pt x="54" y="16"/>
                  </a:lnTo>
                  <a:lnTo>
                    <a:pt x="57" y="20"/>
                  </a:lnTo>
                  <a:lnTo>
                    <a:pt x="54" y="24"/>
                  </a:lnTo>
                  <a:lnTo>
                    <a:pt x="57" y="32"/>
                  </a:lnTo>
                  <a:lnTo>
                    <a:pt x="64" y="33"/>
                  </a:lnTo>
                  <a:lnTo>
                    <a:pt x="71" y="30"/>
                  </a:lnTo>
                  <a:lnTo>
                    <a:pt x="76" y="24"/>
                  </a:lnTo>
                  <a:lnTo>
                    <a:pt x="82" y="27"/>
                  </a:lnTo>
                  <a:lnTo>
                    <a:pt x="99" y="27"/>
                  </a:lnTo>
                  <a:lnTo>
                    <a:pt x="106" y="33"/>
                  </a:lnTo>
                  <a:lnTo>
                    <a:pt x="109" y="36"/>
                  </a:lnTo>
                  <a:lnTo>
                    <a:pt x="115" y="39"/>
                  </a:lnTo>
                  <a:lnTo>
                    <a:pt x="119" y="41"/>
                  </a:lnTo>
                  <a:lnTo>
                    <a:pt x="122" y="44"/>
                  </a:lnTo>
                  <a:lnTo>
                    <a:pt x="126" y="53"/>
                  </a:lnTo>
                  <a:lnTo>
                    <a:pt x="128" y="54"/>
                  </a:lnTo>
                  <a:lnTo>
                    <a:pt x="135" y="64"/>
                  </a:lnTo>
                  <a:lnTo>
                    <a:pt x="139" y="69"/>
                  </a:lnTo>
                  <a:lnTo>
                    <a:pt x="150" y="7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868722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EA1FCF-E4A8-2EE1-FCC8-E0D10D9F87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273575FE-4149-E85A-2E46-69302EA50B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kern="0" dirty="0"/>
              <a:t>Oceania Map 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8D6087F-7FC7-0A95-76D7-322BC5AD0F7E}"/>
              </a:ext>
            </a:extLst>
          </p:cNvPr>
          <p:cNvGrpSpPr/>
          <p:nvPr/>
        </p:nvGrpSpPr>
        <p:grpSpPr>
          <a:xfrm>
            <a:off x="1115616" y="1059582"/>
            <a:ext cx="3112841" cy="3867894"/>
            <a:chOff x="2564970" y="815916"/>
            <a:chExt cx="3443440" cy="427868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3" name="Freeform 1149">
              <a:extLst>
                <a:ext uri="{FF2B5EF4-FFF2-40B4-BE49-F238E27FC236}">
                  <a16:creationId xmlns:a16="http://schemas.microsoft.com/office/drawing/2014/main" id="{ED070133-266A-0817-1B6C-F193CF8FE7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8386" y="3771872"/>
              <a:ext cx="665504" cy="1322728"/>
            </a:xfrm>
            <a:custGeom>
              <a:avLst/>
              <a:gdLst>
                <a:gd name="T0" fmla="*/ 17 w 643"/>
                <a:gd name="T1" fmla="*/ 1119 h 1278"/>
                <a:gd name="T2" fmla="*/ 8 w 643"/>
                <a:gd name="T3" fmla="*/ 1133 h 1278"/>
                <a:gd name="T4" fmla="*/ 640 w 643"/>
                <a:gd name="T5" fmla="*/ 1042 h 1278"/>
                <a:gd name="T6" fmla="*/ 112 w 643"/>
                <a:gd name="T7" fmla="*/ 855 h 1278"/>
                <a:gd name="T8" fmla="*/ 91 w 643"/>
                <a:gd name="T9" fmla="*/ 849 h 1278"/>
                <a:gd name="T10" fmla="*/ 111 w 643"/>
                <a:gd name="T11" fmla="*/ 846 h 1278"/>
                <a:gd name="T12" fmla="*/ 54 w 643"/>
                <a:gd name="T13" fmla="*/ 714 h 1278"/>
                <a:gd name="T14" fmla="*/ 396 w 643"/>
                <a:gd name="T15" fmla="*/ 417 h 1278"/>
                <a:gd name="T16" fmla="*/ 347 w 643"/>
                <a:gd name="T17" fmla="*/ 611 h 1278"/>
                <a:gd name="T18" fmla="*/ 340 w 643"/>
                <a:gd name="T19" fmla="*/ 621 h 1278"/>
                <a:gd name="T20" fmla="*/ 278 w 643"/>
                <a:gd name="T21" fmla="*/ 647 h 1278"/>
                <a:gd name="T22" fmla="*/ 241 w 643"/>
                <a:gd name="T23" fmla="*/ 743 h 1278"/>
                <a:gd name="T24" fmla="*/ 239 w 643"/>
                <a:gd name="T25" fmla="*/ 767 h 1278"/>
                <a:gd name="T26" fmla="*/ 164 w 643"/>
                <a:gd name="T27" fmla="*/ 822 h 1278"/>
                <a:gd name="T28" fmla="*/ 125 w 643"/>
                <a:gd name="T29" fmla="*/ 818 h 1278"/>
                <a:gd name="T30" fmla="*/ 91 w 643"/>
                <a:gd name="T31" fmla="*/ 788 h 1278"/>
                <a:gd name="T32" fmla="*/ 42 w 643"/>
                <a:gd name="T33" fmla="*/ 777 h 1278"/>
                <a:gd name="T34" fmla="*/ 50 w 643"/>
                <a:gd name="T35" fmla="*/ 758 h 1278"/>
                <a:gd name="T36" fmla="*/ 49 w 643"/>
                <a:gd name="T37" fmla="*/ 731 h 1278"/>
                <a:gd name="T38" fmla="*/ 67 w 643"/>
                <a:gd name="T39" fmla="*/ 722 h 1278"/>
                <a:gd name="T40" fmla="*/ 65 w 643"/>
                <a:gd name="T41" fmla="*/ 700 h 1278"/>
                <a:gd name="T42" fmla="*/ 86 w 643"/>
                <a:gd name="T43" fmla="*/ 685 h 1278"/>
                <a:gd name="T44" fmla="*/ 125 w 643"/>
                <a:gd name="T45" fmla="*/ 637 h 1278"/>
                <a:gd name="T46" fmla="*/ 196 w 643"/>
                <a:gd name="T47" fmla="*/ 595 h 1278"/>
                <a:gd name="T48" fmla="*/ 257 w 643"/>
                <a:gd name="T49" fmla="*/ 541 h 1278"/>
                <a:gd name="T50" fmla="*/ 307 w 643"/>
                <a:gd name="T51" fmla="*/ 455 h 1278"/>
                <a:gd name="T52" fmla="*/ 341 w 643"/>
                <a:gd name="T53" fmla="*/ 399 h 1278"/>
                <a:gd name="T54" fmla="*/ 356 w 643"/>
                <a:gd name="T55" fmla="*/ 441 h 1278"/>
                <a:gd name="T56" fmla="*/ 388 w 643"/>
                <a:gd name="T57" fmla="*/ 430 h 1278"/>
                <a:gd name="T58" fmla="*/ 396 w 643"/>
                <a:gd name="T59" fmla="*/ 444 h 1278"/>
                <a:gd name="T60" fmla="*/ 400 w 643"/>
                <a:gd name="T61" fmla="*/ 431 h 1278"/>
                <a:gd name="T62" fmla="*/ 400 w 643"/>
                <a:gd name="T63" fmla="*/ 448 h 1278"/>
                <a:gd name="T64" fmla="*/ 411 w 643"/>
                <a:gd name="T65" fmla="*/ 470 h 1278"/>
                <a:gd name="T66" fmla="*/ 368 w 643"/>
                <a:gd name="T67" fmla="*/ 555 h 1278"/>
                <a:gd name="T68" fmla="*/ 491 w 643"/>
                <a:gd name="T69" fmla="*/ 151 h 1278"/>
                <a:gd name="T70" fmla="*/ 469 w 643"/>
                <a:gd name="T71" fmla="*/ 121 h 1278"/>
                <a:gd name="T72" fmla="*/ 546 w 643"/>
                <a:gd name="T73" fmla="*/ 371 h 1278"/>
                <a:gd name="T74" fmla="*/ 462 w 643"/>
                <a:gd name="T75" fmla="*/ 469 h 1278"/>
                <a:gd name="T76" fmla="*/ 444 w 643"/>
                <a:gd name="T77" fmla="*/ 437 h 1278"/>
                <a:gd name="T78" fmla="*/ 418 w 643"/>
                <a:gd name="T79" fmla="*/ 340 h 1278"/>
                <a:gd name="T80" fmla="*/ 444 w 643"/>
                <a:gd name="T81" fmla="*/ 245 h 1278"/>
                <a:gd name="T82" fmla="*/ 443 w 643"/>
                <a:gd name="T83" fmla="*/ 194 h 1278"/>
                <a:gd name="T84" fmla="*/ 442 w 643"/>
                <a:gd name="T85" fmla="*/ 172 h 1278"/>
                <a:gd name="T86" fmla="*/ 426 w 643"/>
                <a:gd name="T87" fmla="*/ 148 h 1278"/>
                <a:gd name="T88" fmla="*/ 425 w 643"/>
                <a:gd name="T89" fmla="*/ 121 h 1278"/>
                <a:gd name="T90" fmla="*/ 400 w 643"/>
                <a:gd name="T91" fmla="*/ 107 h 1278"/>
                <a:gd name="T92" fmla="*/ 379 w 643"/>
                <a:gd name="T93" fmla="*/ 78 h 1278"/>
                <a:gd name="T94" fmla="*/ 364 w 643"/>
                <a:gd name="T95" fmla="*/ 71 h 1278"/>
                <a:gd name="T96" fmla="*/ 351 w 643"/>
                <a:gd name="T97" fmla="*/ 19 h 1278"/>
                <a:gd name="T98" fmla="*/ 375 w 643"/>
                <a:gd name="T99" fmla="*/ 42 h 1278"/>
                <a:gd name="T100" fmla="*/ 400 w 643"/>
                <a:gd name="T101" fmla="*/ 55 h 1278"/>
                <a:gd name="T102" fmla="*/ 418 w 643"/>
                <a:gd name="T103" fmla="*/ 64 h 1278"/>
                <a:gd name="T104" fmla="*/ 424 w 643"/>
                <a:gd name="T105" fmla="*/ 98 h 1278"/>
                <a:gd name="T106" fmla="*/ 439 w 643"/>
                <a:gd name="T107" fmla="*/ 135 h 1278"/>
                <a:gd name="T108" fmla="*/ 437 w 643"/>
                <a:gd name="T109" fmla="*/ 169 h 1278"/>
                <a:gd name="T110" fmla="*/ 479 w 643"/>
                <a:gd name="T111" fmla="*/ 187 h 1278"/>
                <a:gd name="T112" fmla="*/ 470 w 643"/>
                <a:gd name="T113" fmla="*/ 145 h 1278"/>
                <a:gd name="T114" fmla="*/ 489 w 643"/>
                <a:gd name="T115" fmla="*/ 164 h 1278"/>
                <a:gd name="T116" fmla="*/ 506 w 643"/>
                <a:gd name="T117" fmla="*/ 207 h 1278"/>
                <a:gd name="T118" fmla="*/ 524 w 643"/>
                <a:gd name="T119" fmla="*/ 222 h 1278"/>
                <a:gd name="T120" fmla="*/ 602 w 643"/>
                <a:gd name="T121" fmla="*/ 208 h 1278"/>
                <a:gd name="T122" fmla="*/ 610 w 643"/>
                <a:gd name="T123" fmla="*/ 278 h 1278"/>
                <a:gd name="T124" fmla="*/ 551 w 643"/>
                <a:gd name="T125" fmla="*/ 320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3" h="1278">
                  <a:moveTo>
                    <a:pt x="13" y="1140"/>
                  </a:moveTo>
                  <a:lnTo>
                    <a:pt x="16" y="1140"/>
                  </a:lnTo>
                  <a:lnTo>
                    <a:pt x="17" y="1141"/>
                  </a:lnTo>
                  <a:lnTo>
                    <a:pt x="16" y="1141"/>
                  </a:lnTo>
                  <a:lnTo>
                    <a:pt x="15" y="1142"/>
                  </a:lnTo>
                  <a:lnTo>
                    <a:pt x="14" y="1142"/>
                  </a:lnTo>
                  <a:lnTo>
                    <a:pt x="13" y="1142"/>
                  </a:lnTo>
                  <a:lnTo>
                    <a:pt x="12" y="1142"/>
                  </a:lnTo>
                  <a:lnTo>
                    <a:pt x="12" y="1143"/>
                  </a:lnTo>
                  <a:lnTo>
                    <a:pt x="5" y="1142"/>
                  </a:lnTo>
                  <a:lnTo>
                    <a:pt x="4" y="1141"/>
                  </a:lnTo>
                  <a:lnTo>
                    <a:pt x="3" y="1140"/>
                  </a:lnTo>
                  <a:lnTo>
                    <a:pt x="3" y="1139"/>
                  </a:lnTo>
                  <a:lnTo>
                    <a:pt x="2" y="1139"/>
                  </a:lnTo>
                  <a:lnTo>
                    <a:pt x="3" y="1139"/>
                  </a:lnTo>
                  <a:lnTo>
                    <a:pt x="4" y="1139"/>
                  </a:lnTo>
                  <a:lnTo>
                    <a:pt x="5" y="1140"/>
                  </a:lnTo>
                  <a:lnTo>
                    <a:pt x="6" y="1140"/>
                  </a:lnTo>
                  <a:lnTo>
                    <a:pt x="9" y="1139"/>
                  </a:lnTo>
                  <a:lnTo>
                    <a:pt x="11" y="1139"/>
                  </a:lnTo>
                  <a:lnTo>
                    <a:pt x="13" y="1140"/>
                  </a:lnTo>
                  <a:close/>
                  <a:moveTo>
                    <a:pt x="167" y="1273"/>
                  </a:moveTo>
                  <a:lnTo>
                    <a:pt x="168" y="1274"/>
                  </a:lnTo>
                  <a:lnTo>
                    <a:pt x="168" y="1275"/>
                  </a:lnTo>
                  <a:lnTo>
                    <a:pt x="167" y="1276"/>
                  </a:lnTo>
                  <a:lnTo>
                    <a:pt x="166" y="1277"/>
                  </a:lnTo>
                  <a:lnTo>
                    <a:pt x="164" y="1278"/>
                  </a:lnTo>
                  <a:lnTo>
                    <a:pt x="162" y="1278"/>
                  </a:lnTo>
                  <a:lnTo>
                    <a:pt x="161" y="1278"/>
                  </a:lnTo>
                  <a:lnTo>
                    <a:pt x="160" y="1278"/>
                  </a:lnTo>
                  <a:lnTo>
                    <a:pt x="160" y="1277"/>
                  </a:lnTo>
                  <a:lnTo>
                    <a:pt x="159" y="1277"/>
                  </a:lnTo>
                  <a:lnTo>
                    <a:pt x="158" y="1276"/>
                  </a:lnTo>
                  <a:lnTo>
                    <a:pt x="157" y="1276"/>
                  </a:lnTo>
                  <a:lnTo>
                    <a:pt x="155" y="1275"/>
                  </a:lnTo>
                  <a:lnTo>
                    <a:pt x="155" y="1274"/>
                  </a:lnTo>
                  <a:lnTo>
                    <a:pt x="157" y="1274"/>
                  </a:lnTo>
                  <a:lnTo>
                    <a:pt x="159" y="1274"/>
                  </a:lnTo>
                  <a:lnTo>
                    <a:pt x="160" y="1275"/>
                  </a:lnTo>
                  <a:lnTo>
                    <a:pt x="160" y="1273"/>
                  </a:lnTo>
                  <a:lnTo>
                    <a:pt x="161" y="1272"/>
                  </a:lnTo>
                  <a:lnTo>
                    <a:pt x="161" y="1269"/>
                  </a:lnTo>
                  <a:lnTo>
                    <a:pt x="162" y="1269"/>
                  </a:lnTo>
                  <a:lnTo>
                    <a:pt x="163" y="1268"/>
                  </a:lnTo>
                  <a:lnTo>
                    <a:pt x="164" y="1268"/>
                  </a:lnTo>
                  <a:lnTo>
                    <a:pt x="164" y="1269"/>
                  </a:lnTo>
                  <a:lnTo>
                    <a:pt x="166" y="1269"/>
                  </a:lnTo>
                  <a:lnTo>
                    <a:pt x="167" y="1270"/>
                  </a:lnTo>
                  <a:lnTo>
                    <a:pt x="168" y="1272"/>
                  </a:lnTo>
                  <a:lnTo>
                    <a:pt x="169" y="1273"/>
                  </a:lnTo>
                  <a:lnTo>
                    <a:pt x="168" y="1273"/>
                  </a:lnTo>
                  <a:lnTo>
                    <a:pt x="167" y="1273"/>
                  </a:lnTo>
                  <a:close/>
                  <a:moveTo>
                    <a:pt x="17" y="1118"/>
                  </a:moveTo>
                  <a:lnTo>
                    <a:pt x="17" y="1119"/>
                  </a:lnTo>
                  <a:lnTo>
                    <a:pt x="16" y="1119"/>
                  </a:lnTo>
                  <a:lnTo>
                    <a:pt x="15" y="1119"/>
                  </a:lnTo>
                  <a:lnTo>
                    <a:pt x="15" y="1120"/>
                  </a:lnTo>
                  <a:lnTo>
                    <a:pt x="16" y="1120"/>
                  </a:lnTo>
                  <a:lnTo>
                    <a:pt x="16" y="1123"/>
                  </a:lnTo>
                  <a:lnTo>
                    <a:pt x="15" y="1123"/>
                  </a:lnTo>
                  <a:lnTo>
                    <a:pt x="15" y="1122"/>
                  </a:lnTo>
                  <a:lnTo>
                    <a:pt x="15" y="1123"/>
                  </a:lnTo>
                  <a:lnTo>
                    <a:pt x="15" y="1124"/>
                  </a:lnTo>
                  <a:lnTo>
                    <a:pt x="14" y="1125"/>
                  </a:lnTo>
                  <a:lnTo>
                    <a:pt x="15" y="1125"/>
                  </a:lnTo>
                  <a:lnTo>
                    <a:pt x="16" y="1125"/>
                  </a:lnTo>
                  <a:lnTo>
                    <a:pt x="17" y="1126"/>
                  </a:lnTo>
                  <a:lnTo>
                    <a:pt x="16" y="1126"/>
                  </a:lnTo>
                  <a:lnTo>
                    <a:pt x="13" y="1126"/>
                  </a:lnTo>
                  <a:lnTo>
                    <a:pt x="12" y="1126"/>
                  </a:lnTo>
                  <a:lnTo>
                    <a:pt x="12" y="1127"/>
                  </a:lnTo>
                  <a:lnTo>
                    <a:pt x="13" y="1127"/>
                  </a:lnTo>
                  <a:lnTo>
                    <a:pt x="14" y="1128"/>
                  </a:lnTo>
                  <a:lnTo>
                    <a:pt x="15" y="1128"/>
                  </a:lnTo>
                  <a:lnTo>
                    <a:pt x="15" y="1130"/>
                  </a:lnTo>
                  <a:lnTo>
                    <a:pt x="14" y="1131"/>
                  </a:lnTo>
                  <a:lnTo>
                    <a:pt x="15" y="1131"/>
                  </a:lnTo>
                  <a:lnTo>
                    <a:pt x="16" y="1131"/>
                  </a:lnTo>
                  <a:lnTo>
                    <a:pt x="17" y="1131"/>
                  </a:lnTo>
                  <a:lnTo>
                    <a:pt x="17" y="1132"/>
                  </a:lnTo>
                  <a:lnTo>
                    <a:pt x="17" y="1133"/>
                  </a:lnTo>
                  <a:lnTo>
                    <a:pt x="16" y="1133"/>
                  </a:lnTo>
                  <a:lnTo>
                    <a:pt x="15" y="1133"/>
                  </a:lnTo>
                  <a:lnTo>
                    <a:pt x="15" y="1134"/>
                  </a:lnTo>
                  <a:lnTo>
                    <a:pt x="16" y="1134"/>
                  </a:lnTo>
                  <a:lnTo>
                    <a:pt x="17" y="1134"/>
                  </a:lnTo>
                  <a:lnTo>
                    <a:pt x="17" y="1135"/>
                  </a:lnTo>
                  <a:lnTo>
                    <a:pt x="19" y="1135"/>
                  </a:lnTo>
                  <a:lnTo>
                    <a:pt x="19" y="1136"/>
                  </a:lnTo>
                  <a:lnTo>
                    <a:pt x="17" y="1139"/>
                  </a:lnTo>
                  <a:lnTo>
                    <a:pt x="16" y="1139"/>
                  </a:lnTo>
                  <a:lnTo>
                    <a:pt x="15" y="1138"/>
                  </a:lnTo>
                  <a:lnTo>
                    <a:pt x="13" y="1136"/>
                  </a:lnTo>
                  <a:lnTo>
                    <a:pt x="12" y="1136"/>
                  </a:lnTo>
                  <a:lnTo>
                    <a:pt x="11" y="1134"/>
                  </a:lnTo>
                  <a:lnTo>
                    <a:pt x="11" y="1135"/>
                  </a:lnTo>
                  <a:lnTo>
                    <a:pt x="9" y="1135"/>
                  </a:lnTo>
                  <a:lnTo>
                    <a:pt x="8" y="1136"/>
                  </a:lnTo>
                  <a:lnTo>
                    <a:pt x="9" y="1135"/>
                  </a:lnTo>
                  <a:lnTo>
                    <a:pt x="9" y="1134"/>
                  </a:lnTo>
                  <a:lnTo>
                    <a:pt x="9" y="1133"/>
                  </a:lnTo>
                  <a:lnTo>
                    <a:pt x="9" y="1132"/>
                  </a:lnTo>
                  <a:lnTo>
                    <a:pt x="9" y="1131"/>
                  </a:lnTo>
                  <a:lnTo>
                    <a:pt x="8" y="1131"/>
                  </a:lnTo>
                  <a:lnTo>
                    <a:pt x="7" y="1131"/>
                  </a:lnTo>
                  <a:lnTo>
                    <a:pt x="7" y="1132"/>
                  </a:lnTo>
                  <a:lnTo>
                    <a:pt x="8" y="1132"/>
                  </a:lnTo>
                  <a:lnTo>
                    <a:pt x="8" y="1133"/>
                  </a:lnTo>
                  <a:lnTo>
                    <a:pt x="7" y="1133"/>
                  </a:lnTo>
                  <a:lnTo>
                    <a:pt x="6" y="1132"/>
                  </a:lnTo>
                  <a:lnTo>
                    <a:pt x="5" y="1132"/>
                  </a:lnTo>
                  <a:lnTo>
                    <a:pt x="6" y="1133"/>
                  </a:lnTo>
                  <a:lnTo>
                    <a:pt x="7" y="1134"/>
                  </a:lnTo>
                  <a:lnTo>
                    <a:pt x="7" y="1135"/>
                  </a:lnTo>
                  <a:lnTo>
                    <a:pt x="7" y="1136"/>
                  </a:lnTo>
                  <a:lnTo>
                    <a:pt x="7" y="1138"/>
                  </a:lnTo>
                  <a:lnTo>
                    <a:pt x="6" y="1138"/>
                  </a:lnTo>
                  <a:lnTo>
                    <a:pt x="5" y="1138"/>
                  </a:lnTo>
                  <a:lnTo>
                    <a:pt x="4" y="1138"/>
                  </a:lnTo>
                  <a:lnTo>
                    <a:pt x="4" y="1136"/>
                  </a:lnTo>
                  <a:lnTo>
                    <a:pt x="3" y="1135"/>
                  </a:lnTo>
                  <a:lnTo>
                    <a:pt x="3" y="1136"/>
                  </a:lnTo>
                  <a:lnTo>
                    <a:pt x="2" y="1136"/>
                  </a:lnTo>
                  <a:lnTo>
                    <a:pt x="0" y="1139"/>
                  </a:lnTo>
                  <a:lnTo>
                    <a:pt x="0" y="1134"/>
                  </a:lnTo>
                  <a:lnTo>
                    <a:pt x="2" y="1131"/>
                  </a:lnTo>
                  <a:lnTo>
                    <a:pt x="8" y="1126"/>
                  </a:lnTo>
                  <a:lnTo>
                    <a:pt x="9" y="1124"/>
                  </a:lnTo>
                  <a:lnTo>
                    <a:pt x="11" y="1123"/>
                  </a:lnTo>
                  <a:lnTo>
                    <a:pt x="11" y="1120"/>
                  </a:lnTo>
                  <a:lnTo>
                    <a:pt x="11" y="1118"/>
                  </a:lnTo>
                  <a:lnTo>
                    <a:pt x="12" y="1116"/>
                  </a:lnTo>
                  <a:lnTo>
                    <a:pt x="12" y="1115"/>
                  </a:lnTo>
                  <a:lnTo>
                    <a:pt x="11" y="1114"/>
                  </a:lnTo>
                  <a:lnTo>
                    <a:pt x="12" y="1114"/>
                  </a:lnTo>
                  <a:lnTo>
                    <a:pt x="12" y="1113"/>
                  </a:lnTo>
                  <a:lnTo>
                    <a:pt x="13" y="1113"/>
                  </a:lnTo>
                  <a:lnTo>
                    <a:pt x="14" y="1114"/>
                  </a:lnTo>
                  <a:lnTo>
                    <a:pt x="16" y="1113"/>
                  </a:lnTo>
                  <a:lnTo>
                    <a:pt x="17" y="1113"/>
                  </a:lnTo>
                  <a:lnTo>
                    <a:pt x="17" y="1114"/>
                  </a:lnTo>
                  <a:lnTo>
                    <a:pt x="17" y="1115"/>
                  </a:lnTo>
                  <a:lnTo>
                    <a:pt x="20" y="1114"/>
                  </a:lnTo>
                  <a:lnTo>
                    <a:pt x="20" y="1115"/>
                  </a:lnTo>
                  <a:lnTo>
                    <a:pt x="21" y="1116"/>
                  </a:lnTo>
                  <a:lnTo>
                    <a:pt x="21" y="1117"/>
                  </a:lnTo>
                  <a:lnTo>
                    <a:pt x="19" y="1117"/>
                  </a:lnTo>
                  <a:lnTo>
                    <a:pt x="17" y="1118"/>
                  </a:lnTo>
                  <a:close/>
                  <a:moveTo>
                    <a:pt x="642" y="1043"/>
                  </a:moveTo>
                  <a:lnTo>
                    <a:pt x="643" y="1044"/>
                  </a:lnTo>
                  <a:lnTo>
                    <a:pt x="642" y="1046"/>
                  </a:lnTo>
                  <a:lnTo>
                    <a:pt x="642" y="1047"/>
                  </a:lnTo>
                  <a:lnTo>
                    <a:pt x="642" y="1048"/>
                  </a:lnTo>
                  <a:lnTo>
                    <a:pt x="642" y="1050"/>
                  </a:lnTo>
                  <a:lnTo>
                    <a:pt x="641" y="1050"/>
                  </a:lnTo>
                  <a:lnTo>
                    <a:pt x="639" y="1050"/>
                  </a:lnTo>
                  <a:lnTo>
                    <a:pt x="637" y="1050"/>
                  </a:lnTo>
                  <a:lnTo>
                    <a:pt x="636" y="1049"/>
                  </a:lnTo>
                  <a:lnTo>
                    <a:pt x="636" y="1047"/>
                  </a:lnTo>
                  <a:lnTo>
                    <a:pt x="636" y="1046"/>
                  </a:lnTo>
                  <a:lnTo>
                    <a:pt x="639" y="1043"/>
                  </a:lnTo>
                  <a:lnTo>
                    <a:pt x="640" y="1042"/>
                  </a:lnTo>
                  <a:lnTo>
                    <a:pt x="641" y="1042"/>
                  </a:lnTo>
                  <a:lnTo>
                    <a:pt x="642" y="1042"/>
                  </a:lnTo>
                  <a:lnTo>
                    <a:pt x="642" y="1043"/>
                  </a:lnTo>
                  <a:close/>
                  <a:moveTo>
                    <a:pt x="38" y="919"/>
                  </a:moveTo>
                  <a:lnTo>
                    <a:pt x="37" y="919"/>
                  </a:lnTo>
                  <a:lnTo>
                    <a:pt x="37" y="922"/>
                  </a:lnTo>
                  <a:lnTo>
                    <a:pt x="37" y="923"/>
                  </a:lnTo>
                  <a:lnTo>
                    <a:pt x="38" y="924"/>
                  </a:lnTo>
                  <a:lnTo>
                    <a:pt x="38" y="925"/>
                  </a:lnTo>
                  <a:lnTo>
                    <a:pt x="37" y="924"/>
                  </a:lnTo>
                  <a:lnTo>
                    <a:pt x="37" y="923"/>
                  </a:lnTo>
                  <a:lnTo>
                    <a:pt x="35" y="923"/>
                  </a:lnTo>
                  <a:lnTo>
                    <a:pt x="34" y="923"/>
                  </a:lnTo>
                  <a:lnTo>
                    <a:pt x="37" y="919"/>
                  </a:lnTo>
                  <a:lnTo>
                    <a:pt x="38" y="919"/>
                  </a:lnTo>
                  <a:close/>
                  <a:moveTo>
                    <a:pt x="76" y="864"/>
                  </a:moveTo>
                  <a:lnTo>
                    <a:pt x="76" y="863"/>
                  </a:lnTo>
                  <a:lnTo>
                    <a:pt x="77" y="862"/>
                  </a:lnTo>
                  <a:lnTo>
                    <a:pt x="78" y="862"/>
                  </a:lnTo>
                  <a:lnTo>
                    <a:pt x="80" y="863"/>
                  </a:lnTo>
                  <a:lnTo>
                    <a:pt x="78" y="863"/>
                  </a:lnTo>
                  <a:lnTo>
                    <a:pt x="77" y="864"/>
                  </a:lnTo>
                  <a:lnTo>
                    <a:pt x="76" y="864"/>
                  </a:lnTo>
                  <a:close/>
                  <a:moveTo>
                    <a:pt x="91" y="831"/>
                  </a:moveTo>
                  <a:lnTo>
                    <a:pt x="90" y="831"/>
                  </a:lnTo>
                  <a:lnTo>
                    <a:pt x="89" y="831"/>
                  </a:lnTo>
                  <a:lnTo>
                    <a:pt x="89" y="830"/>
                  </a:lnTo>
                  <a:lnTo>
                    <a:pt x="89" y="829"/>
                  </a:lnTo>
                  <a:lnTo>
                    <a:pt x="90" y="829"/>
                  </a:lnTo>
                  <a:lnTo>
                    <a:pt x="91" y="830"/>
                  </a:lnTo>
                  <a:lnTo>
                    <a:pt x="91" y="831"/>
                  </a:lnTo>
                  <a:close/>
                  <a:moveTo>
                    <a:pt x="134" y="826"/>
                  </a:moveTo>
                  <a:lnTo>
                    <a:pt x="135" y="829"/>
                  </a:lnTo>
                  <a:lnTo>
                    <a:pt x="134" y="830"/>
                  </a:lnTo>
                  <a:lnTo>
                    <a:pt x="133" y="831"/>
                  </a:lnTo>
                  <a:lnTo>
                    <a:pt x="133" y="832"/>
                  </a:lnTo>
                  <a:lnTo>
                    <a:pt x="133" y="831"/>
                  </a:lnTo>
                  <a:lnTo>
                    <a:pt x="132" y="830"/>
                  </a:lnTo>
                  <a:lnTo>
                    <a:pt x="132" y="829"/>
                  </a:lnTo>
                  <a:lnTo>
                    <a:pt x="133" y="829"/>
                  </a:lnTo>
                  <a:lnTo>
                    <a:pt x="134" y="827"/>
                  </a:lnTo>
                  <a:lnTo>
                    <a:pt x="134" y="826"/>
                  </a:lnTo>
                  <a:close/>
                  <a:moveTo>
                    <a:pt x="115" y="850"/>
                  </a:moveTo>
                  <a:lnTo>
                    <a:pt x="117" y="851"/>
                  </a:lnTo>
                  <a:lnTo>
                    <a:pt x="118" y="852"/>
                  </a:lnTo>
                  <a:lnTo>
                    <a:pt x="117" y="852"/>
                  </a:lnTo>
                  <a:lnTo>
                    <a:pt x="116" y="852"/>
                  </a:lnTo>
                  <a:lnTo>
                    <a:pt x="116" y="851"/>
                  </a:lnTo>
                  <a:lnTo>
                    <a:pt x="115" y="851"/>
                  </a:lnTo>
                  <a:lnTo>
                    <a:pt x="114" y="851"/>
                  </a:lnTo>
                  <a:lnTo>
                    <a:pt x="115" y="854"/>
                  </a:lnTo>
                  <a:lnTo>
                    <a:pt x="114" y="854"/>
                  </a:lnTo>
                  <a:lnTo>
                    <a:pt x="112" y="854"/>
                  </a:lnTo>
                  <a:lnTo>
                    <a:pt x="112" y="855"/>
                  </a:lnTo>
                  <a:lnTo>
                    <a:pt x="109" y="855"/>
                  </a:lnTo>
                  <a:lnTo>
                    <a:pt x="106" y="855"/>
                  </a:lnTo>
                  <a:lnTo>
                    <a:pt x="105" y="856"/>
                  </a:lnTo>
                  <a:lnTo>
                    <a:pt x="101" y="858"/>
                  </a:lnTo>
                  <a:lnTo>
                    <a:pt x="101" y="859"/>
                  </a:lnTo>
                  <a:lnTo>
                    <a:pt x="100" y="860"/>
                  </a:lnTo>
                  <a:lnTo>
                    <a:pt x="99" y="860"/>
                  </a:lnTo>
                  <a:lnTo>
                    <a:pt x="98" y="859"/>
                  </a:lnTo>
                  <a:lnTo>
                    <a:pt x="97" y="858"/>
                  </a:lnTo>
                  <a:lnTo>
                    <a:pt x="95" y="859"/>
                  </a:lnTo>
                  <a:lnTo>
                    <a:pt x="94" y="859"/>
                  </a:lnTo>
                  <a:lnTo>
                    <a:pt x="94" y="858"/>
                  </a:lnTo>
                  <a:lnTo>
                    <a:pt x="93" y="857"/>
                  </a:lnTo>
                  <a:lnTo>
                    <a:pt x="93" y="856"/>
                  </a:lnTo>
                  <a:lnTo>
                    <a:pt x="92" y="857"/>
                  </a:lnTo>
                  <a:lnTo>
                    <a:pt x="91" y="857"/>
                  </a:lnTo>
                  <a:lnTo>
                    <a:pt x="91" y="858"/>
                  </a:lnTo>
                  <a:lnTo>
                    <a:pt x="91" y="859"/>
                  </a:lnTo>
                  <a:lnTo>
                    <a:pt x="90" y="859"/>
                  </a:lnTo>
                  <a:lnTo>
                    <a:pt x="88" y="862"/>
                  </a:lnTo>
                  <a:lnTo>
                    <a:pt x="86" y="862"/>
                  </a:lnTo>
                  <a:lnTo>
                    <a:pt x="86" y="863"/>
                  </a:lnTo>
                  <a:lnTo>
                    <a:pt x="89" y="863"/>
                  </a:lnTo>
                  <a:lnTo>
                    <a:pt x="91" y="862"/>
                  </a:lnTo>
                  <a:lnTo>
                    <a:pt x="91" y="863"/>
                  </a:lnTo>
                  <a:lnTo>
                    <a:pt x="90" y="864"/>
                  </a:lnTo>
                  <a:lnTo>
                    <a:pt x="89" y="865"/>
                  </a:lnTo>
                  <a:lnTo>
                    <a:pt x="89" y="864"/>
                  </a:lnTo>
                  <a:lnTo>
                    <a:pt x="88" y="864"/>
                  </a:lnTo>
                  <a:lnTo>
                    <a:pt x="88" y="865"/>
                  </a:lnTo>
                  <a:lnTo>
                    <a:pt x="86" y="866"/>
                  </a:lnTo>
                  <a:lnTo>
                    <a:pt x="85" y="866"/>
                  </a:lnTo>
                  <a:lnTo>
                    <a:pt x="84" y="866"/>
                  </a:lnTo>
                  <a:lnTo>
                    <a:pt x="82" y="866"/>
                  </a:lnTo>
                  <a:lnTo>
                    <a:pt x="81" y="866"/>
                  </a:lnTo>
                  <a:lnTo>
                    <a:pt x="81" y="865"/>
                  </a:lnTo>
                  <a:lnTo>
                    <a:pt x="81" y="863"/>
                  </a:lnTo>
                  <a:lnTo>
                    <a:pt x="82" y="862"/>
                  </a:lnTo>
                  <a:lnTo>
                    <a:pt x="82" y="860"/>
                  </a:lnTo>
                  <a:lnTo>
                    <a:pt x="83" y="859"/>
                  </a:lnTo>
                  <a:lnTo>
                    <a:pt x="84" y="859"/>
                  </a:lnTo>
                  <a:lnTo>
                    <a:pt x="85" y="858"/>
                  </a:lnTo>
                  <a:lnTo>
                    <a:pt x="86" y="858"/>
                  </a:lnTo>
                  <a:lnTo>
                    <a:pt x="85" y="857"/>
                  </a:lnTo>
                  <a:lnTo>
                    <a:pt x="86" y="856"/>
                  </a:lnTo>
                  <a:lnTo>
                    <a:pt x="86" y="855"/>
                  </a:lnTo>
                  <a:lnTo>
                    <a:pt x="86" y="854"/>
                  </a:lnTo>
                  <a:lnTo>
                    <a:pt x="86" y="852"/>
                  </a:lnTo>
                  <a:lnTo>
                    <a:pt x="86" y="851"/>
                  </a:lnTo>
                  <a:lnTo>
                    <a:pt x="86" y="850"/>
                  </a:lnTo>
                  <a:lnTo>
                    <a:pt x="88" y="850"/>
                  </a:lnTo>
                  <a:lnTo>
                    <a:pt x="89" y="849"/>
                  </a:lnTo>
                  <a:lnTo>
                    <a:pt x="90" y="849"/>
                  </a:lnTo>
                  <a:lnTo>
                    <a:pt x="91" y="849"/>
                  </a:lnTo>
                  <a:lnTo>
                    <a:pt x="92" y="848"/>
                  </a:lnTo>
                  <a:lnTo>
                    <a:pt x="92" y="847"/>
                  </a:lnTo>
                  <a:lnTo>
                    <a:pt x="92" y="844"/>
                  </a:lnTo>
                  <a:lnTo>
                    <a:pt x="92" y="843"/>
                  </a:lnTo>
                  <a:lnTo>
                    <a:pt x="92" y="842"/>
                  </a:lnTo>
                  <a:lnTo>
                    <a:pt x="94" y="842"/>
                  </a:lnTo>
                  <a:lnTo>
                    <a:pt x="95" y="841"/>
                  </a:lnTo>
                  <a:lnTo>
                    <a:pt x="95" y="840"/>
                  </a:lnTo>
                  <a:lnTo>
                    <a:pt x="95" y="839"/>
                  </a:lnTo>
                  <a:lnTo>
                    <a:pt x="95" y="838"/>
                  </a:lnTo>
                  <a:lnTo>
                    <a:pt x="94" y="835"/>
                  </a:lnTo>
                  <a:lnTo>
                    <a:pt x="93" y="833"/>
                  </a:lnTo>
                  <a:lnTo>
                    <a:pt x="93" y="832"/>
                  </a:lnTo>
                  <a:lnTo>
                    <a:pt x="93" y="831"/>
                  </a:lnTo>
                  <a:lnTo>
                    <a:pt x="93" y="830"/>
                  </a:lnTo>
                  <a:lnTo>
                    <a:pt x="93" y="829"/>
                  </a:lnTo>
                  <a:lnTo>
                    <a:pt x="93" y="827"/>
                  </a:lnTo>
                  <a:lnTo>
                    <a:pt x="93" y="825"/>
                  </a:lnTo>
                  <a:lnTo>
                    <a:pt x="94" y="824"/>
                  </a:lnTo>
                  <a:lnTo>
                    <a:pt x="95" y="824"/>
                  </a:lnTo>
                  <a:lnTo>
                    <a:pt x="97" y="824"/>
                  </a:lnTo>
                  <a:lnTo>
                    <a:pt x="98" y="824"/>
                  </a:lnTo>
                  <a:lnTo>
                    <a:pt x="99" y="824"/>
                  </a:lnTo>
                  <a:lnTo>
                    <a:pt x="100" y="824"/>
                  </a:lnTo>
                  <a:lnTo>
                    <a:pt x="100" y="823"/>
                  </a:lnTo>
                  <a:lnTo>
                    <a:pt x="101" y="823"/>
                  </a:lnTo>
                  <a:lnTo>
                    <a:pt x="103" y="824"/>
                  </a:lnTo>
                  <a:lnTo>
                    <a:pt x="105" y="825"/>
                  </a:lnTo>
                  <a:lnTo>
                    <a:pt x="105" y="826"/>
                  </a:lnTo>
                  <a:lnTo>
                    <a:pt x="109" y="832"/>
                  </a:lnTo>
                  <a:lnTo>
                    <a:pt x="110" y="833"/>
                  </a:lnTo>
                  <a:lnTo>
                    <a:pt x="111" y="834"/>
                  </a:lnTo>
                  <a:lnTo>
                    <a:pt x="112" y="835"/>
                  </a:lnTo>
                  <a:lnTo>
                    <a:pt x="114" y="837"/>
                  </a:lnTo>
                  <a:lnTo>
                    <a:pt x="115" y="838"/>
                  </a:lnTo>
                  <a:lnTo>
                    <a:pt x="114" y="839"/>
                  </a:lnTo>
                  <a:lnTo>
                    <a:pt x="115" y="839"/>
                  </a:lnTo>
                  <a:lnTo>
                    <a:pt x="114" y="840"/>
                  </a:lnTo>
                  <a:lnTo>
                    <a:pt x="109" y="839"/>
                  </a:lnTo>
                  <a:lnTo>
                    <a:pt x="106" y="838"/>
                  </a:lnTo>
                  <a:lnTo>
                    <a:pt x="106" y="839"/>
                  </a:lnTo>
                  <a:lnTo>
                    <a:pt x="106" y="840"/>
                  </a:lnTo>
                  <a:lnTo>
                    <a:pt x="106" y="841"/>
                  </a:lnTo>
                  <a:lnTo>
                    <a:pt x="103" y="844"/>
                  </a:lnTo>
                  <a:lnTo>
                    <a:pt x="105" y="844"/>
                  </a:lnTo>
                  <a:lnTo>
                    <a:pt x="106" y="842"/>
                  </a:lnTo>
                  <a:lnTo>
                    <a:pt x="107" y="841"/>
                  </a:lnTo>
                  <a:lnTo>
                    <a:pt x="108" y="841"/>
                  </a:lnTo>
                  <a:lnTo>
                    <a:pt x="109" y="842"/>
                  </a:lnTo>
                  <a:lnTo>
                    <a:pt x="110" y="843"/>
                  </a:lnTo>
                  <a:lnTo>
                    <a:pt x="112" y="843"/>
                  </a:lnTo>
                  <a:lnTo>
                    <a:pt x="112" y="844"/>
                  </a:lnTo>
                  <a:lnTo>
                    <a:pt x="111" y="844"/>
                  </a:lnTo>
                  <a:lnTo>
                    <a:pt x="111" y="846"/>
                  </a:lnTo>
                  <a:lnTo>
                    <a:pt x="112" y="846"/>
                  </a:lnTo>
                  <a:lnTo>
                    <a:pt x="115" y="844"/>
                  </a:lnTo>
                  <a:lnTo>
                    <a:pt x="116" y="844"/>
                  </a:lnTo>
                  <a:lnTo>
                    <a:pt x="117" y="844"/>
                  </a:lnTo>
                  <a:lnTo>
                    <a:pt x="117" y="846"/>
                  </a:lnTo>
                  <a:lnTo>
                    <a:pt x="118" y="847"/>
                  </a:lnTo>
                  <a:lnTo>
                    <a:pt x="117" y="849"/>
                  </a:lnTo>
                  <a:lnTo>
                    <a:pt x="116" y="849"/>
                  </a:lnTo>
                  <a:lnTo>
                    <a:pt x="115" y="849"/>
                  </a:lnTo>
                  <a:lnTo>
                    <a:pt x="115" y="850"/>
                  </a:lnTo>
                  <a:close/>
                  <a:moveTo>
                    <a:pt x="41" y="747"/>
                  </a:moveTo>
                  <a:lnTo>
                    <a:pt x="42" y="747"/>
                  </a:lnTo>
                  <a:lnTo>
                    <a:pt x="42" y="749"/>
                  </a:lnTo>
                  <a:lnTo>
                    <a:pt x="43" y="750"/>
                  </a:lnTo>
                  <a:lnTo>
                    <a:pt x="43" y="751"/>
                  </a:lnTo>
                  <a:lnTo>
                    <a:pt x="43" y="754"/>
                  </a:lnTo>
                  <a:lnTo>
                    <a:pt x="42" y="755"/>
                  </a:lnTo>
                  <a:lnTo>
                    <a:pt x="41" y="755"/>
                  </a:lnTo>
                  <a:lnTo>
                    <a:pt x="40" y="755"/>
                  </a:lnTo>
                  <a:lnTo>
                    <a:pt x="40" y="754"/>
                  </a:lnTo>
                  <a:lnTo>
                    <a:pt x="39" y="755"/>
                  </a:lnTo>
                  <a:lnTo>
                    <a:pt x="39" y="756"/>
                  </a:lnTo>
                  <a:lnTo>
                    <a:pt x="38" y="756"/>
                  </a:lnTo>
                  <a:lnTo>
                    <a:pt x="38" y="755"/>
                  </a:lnTo>
                  <a:lnTo>
                    <a:pt x="38" y="754"/>
                  </a:lnTo>
                  <a:lnTo>
                    <a:pt x="38" y="751"/>
                  </a:lnTo>
                  <a:lnTo>
                    <a:pt x="37" y="749"/>
                  </a:lnTo>
                  <a:lnTo>
                    <a:pt x="35" y="750"/>
                  </a:lnTo>
                  <a:lnTo>
                    <a:pt x="32" y="754"/>
                  </a:lnTo>
                  <a:lnTo>
                    <a:pt x="31" y="755"/>
                  </a:lnTo>
                  <a:lnTo>
                    <a:pt x="31" y="754"/>
                  </a:lnTo>
                  <a:lnTo>
                    <a:pt x="31" y="753"/>
                  </a:lnTo>
                  <a:lnTo>
                    <a:pt x="32" y="751"/>
                  </a:lnTo>
                  <a:lnTo>
                    <a:pt x="33" y="750"/>
                  </a:lnTo>
                  <a:lnTo>
                    <a:pt x="33" y="749"/>
                  </a:lnTo>
                  <a:lnTo>
                    <a:pt x="33" y="748"/>
                  </a:lnTo>
                  <a:lnTo>
                    <a:pt x="34" y="748"/>
                  </a:lnTo>
                  <a:lnTo>
                    <a:pt x="35" y="748"/>
                  </a:lnTo>
                  <a:lnTo>
                    <a:pt x="40" y="747"/>
                  </a:lnTo>
                  <a:lnTo>
                    <a:pt x="41" y="747"/>
                  </a:lnTo>
                  <a:close/>
                  <a:moveTo>
                    <a:pt x="54" y="715"/>
                  </a:moveTo>
                  <a:lnTo>
                    <a:pt x="55" y="717"/>
                  </a:lnTo>
                  <a:lnTo>
                    <a:pt x="55" y="720"/>
                  </a:lnTo>
                  <a:lnTo>
                    <a:pt x="57" y="724"/>
                  </a:lnTo>
                  <a:lnTo>
                    <a:pt x="56" y="724"/>
                  </a:lnTo>
                  <a:lnTo>
                    <a:pt x="55" y="724"/>
                  </a:lnTo>
                  <a:lnTo>
                    <a:pt x="54" y="723"/>
                  </a:lnTo>
                  <a:lnTo>
                    <a:pt x="52" y="723"/>
                  </a:lnTo>
                  <a:lnTo>
                    <a:pt x="51" y="723"/>
                  </a:lnTo>
                  <a:lnTo>
                    <a:pt x="51" y="722"/>
                  </a:lnTo>
                  <a:lnTo>
                    <a:pt x="50" y="721"/>
                  </a:lnTo>
                  <a:lnTo>
                    <a:pt x="50" y="720"/>
                  </a:lnTo>
                  <a:lnTo>
                    <a:pt x="50" y="718"/>
                  </a:lnTo>
                  <a:lnTo>
                    <a:pt x="54" y="714"/>
                  </a:lnTo>
                  <a:lnTo>
                    <a:pt x="54" y="715"/>
                  </a:lnTo>
                  <a:close/>
                  <a:moveTo>
                    <a:pt x="421" y="438"/>
                  </a:moveTo>
                  <a:lnTo>
                    <a:pt x="422" y="438"/>
                  </a:lnTo>
                  <a:lnTo>
                    <a:pt x="422" y="439"/>
                  </a:lnTo>
                  <a:lnTo>
                    <a:pt x="422" y="440"/>
                  </a:lnTo>
                  <a:lnTo>
                    <a:pt x="421" y="442"/>
                  </a:lnTo>
                  <a:lnTo>
                    <a:pt x="421" y="444"/>
                  </a:lnTo>
                  <a:lnTo>
                    <a:pt x="420" y="444"/>
                  </a:lnTo>
                  <a:lnTo>
                    <a:pt x="419" y="444"/>
                  </a:lnTo>
                  <a:lnTo>
                    <a:pt x="418" y="444"/>
                  </a:lnTo>
                  <a:lnTo>
                    <a:pt x="417" y="445"/>
                  </a:lnTo>
                  <a:lnTo>
                    <a:pt x="416" y="446"/>
                  </a:lnTo>
                  <a:lnTo>
                    <a:pt x="415" y="446"/>
                  </a:lnTo>
                  <a:lnTo>
                    <a:pt x="412" y="446"/>
                  </a:lnTo>
                  <a:lnTo>
                    <a:pt x="413" y="445"/>
                  </a:lnTo>
                  <a:lnTo>
                    <a:pt x="415" y="445"/>
                  </a:lnTo>
                  <a:lnTo>
                    <a:pt x="416" y="445"/>
                  </a:lnTo>
                  <a:lnTo>
                    <a:pt x="418" y="441"/>
                  </a:lnTo>
                  <a:lnTo>
                    <a:pt x="419" y="442"/>
                  </a:lnTo>
                  <a:lnTo>
                    <a:pt x="420" y="442"/>
                  </a:lnTo>
                  <a:lnTo>
                    <a:pt x="420" y="441"/>
                  </a:lnTo>
                  <a:lnTo>
                    <a:pt x="420" y="440"/>
                  </a:lnTo>
                  <a:lnTo>
                    <a:pt x="419" y="440"/>
                  </a:lnTo>
                  <a:lnTo>
                    <a:pt x="419" y="439"/>
                  </a:lnTo>
                  <a:lnTo>
                    <a:pt x="420" y="438"/>
                  </a:lnTo>
                  <a:lnTo>
                    <a:pt x="421" y="438"/>
                  </a:lnTo>
                  <a:close/>
                  <a:moveTo>
                    <a:pt x="392" y="424"/>
                  </a:moveTo>
                  <a:lnTo>
                    <a:pt x="393" y="423"/>
                  </a:lnTo>
                  <a:lnTo>
                    <a:pt x="392" y="422"/>
                  </a:lnTo>
                  <a:lnTo>
                    <a:pt x="392" y="423"/>
                  </a:lnTo>
                  <a:lnTo>
                    <a:pt x="392" y="422"/>
                  </a:lnTo>
                  <a:lnTo>
                    <a:pt x="391" y="422"/>
                  </a:lnTo>
                  <a:lnTo>
                    <a:pt x="392" y="421"/>
                  </a:lnTo>
                  <a:lnTo>
                    <a:pt x="392" y="420"/>
                  </a:lnTo>
                  <a:lnTo>
                    <a:pt x="392" y="421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5" y="422"/>
                  </a:lnTo>
                  <a:lnTo>
                    <a:pt x="394" y="421"/>
                  </a:lnTo>
                  <a:lnTo>
                    <a:pt x="393" y="421"/>
                  </a:lnTo>
                  <a:lnTo>
                    <a:pt x="393" y="420"/>
                  </a:lnTo>
                  <a:lnTo>
                    <a:pt x="393" y="419"/>
                  </a:lnTo>
                  <a:lnTo>
                    <a:pt x="393" y="417"/>
                  </a:lnTo>
                  <a:lnTo>
                    <a:pt x="394" y="415"/>
                  </a:lnTo>
                  <a:lnTo>
                    <a:pt x="394" y="414"/>
                  </a:lnTo>
                  <a:lnTo>
                    <a:pt x="394" y="415"/>
                  </a:lnTo>
                  <a:lnTo>
                    <a:pt x="394" y="416"/>
                  </a:lnTo>
                  <a:lnTo>
                    <a:pt x="395" y="416"/>
                  </a:lnTo>
                  <a:lnTo>
                    <a:pt x="395" y="415"/>
                  </a:lnTo>
                  <a:lnTo>
                    <a:pt x="395" y="414"/>
                  </a:lnTo>
                  <a:lnTo>
                    <a:pt x="396" y="414"/>
                  </a:lnTo>
                  <a:lnTo>
                    <a:pt x="396" y="415"/>
                  </a:lnTo>
                  <a:lnTo>
                    <a:pt x="396" y="416"/>
                  </a:lnTo>
                  <a:lnTo>
                    <a:pt x="396" y="417"/>
                  </a:lnTo>
                  <a:lnTo>
                    <a:pt x="398" y="417"/>
                  </a:lnTo>
                  <a:lnTo>
                    <a:pt x="399" y="416"/>
                  </a:lnTo>
                  <a:lnTo>
                    <a:pt x="400" y="416"/>
                  </a:lnTo>
                  <a:lnTo>
                    <a:pt x="398" y="416"/>
                  </a:lnTo>
                  <a:lnTo>
                    <a:pt x="399" y="415"/>
                  </a:lnTo>
                  <a:lnTo>
                    <a:pt x="400" y="414"/>
                  </a:lnTo>
                  <a:lnTo>
                    <a:pt x="401" y="412"/>
                  </a:lnTo>
                  <a:lnTo>
                    <a:pt x="401" y="413"/>
                  </a:lnTo>
                  <a:lnTo>
                    <a:pt x="401" y="414"/>
                  </a:lnTo>
                  <a:lnTo>
                    <a:pt x="400" y="416"/>
                  </a:lnTo>
                  <a:lnTo>
                    <a:pt x="401" y="416"/>
                  </a:lnTo>
                  <a:lnTo>
                    <a:pt x="401" y="417"/>
                  </a:lnTo>
                  <a:lnTo>
                    <a:pt x="400" y="417"/>
                  </a:lnTo>
                  <a:lnTo>
                    <a:pt x="400" y="419"/>
                  </a:lnTo>
                  <a:lnTo>
                    <a:pt x="399" y="419"/>
                  </a:lnTo>
                  <a:lnTo>
                    <a:pt x="399" y="420"/>
                  </a:lnTo>
                  <a:lnTo>
                    <a:pt x="399" y="421"/>
                  </a:lnTo>
                  <a:lnTo>
                    <a:pt x="399" y="422"/>
                  </a:lnTo>
                  <a:lnTo>
                    <a:pt x="398" y="422"/>
                  </a:lnTo>
                  <a:lnTo>
                    <a:pt x="396" y="423"/>
                  </a:lnTo>
                  <a:lnTo>
                    <a:pt x="395" y="423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3" y="425"/>
                  </a:lnTo>
                  <a:lnTo>
                    <a:pt x="392" y="425"/>
                  </a:lnTo>
                  <a:lnTo>
                    <a:pt x="392" y="424"/>
                  </a:lnTo>
                  <a:close/>
                  <a:moveTo>
                    <a:pt x="340" y="583"/>
                  </a:moveTo>
                  <a:lnTo>
                    <a:pt x="341" y="584"/>
                  </a:lnTo>
                  <a:lnTo>
                    <a:pt x="340" y="587"/>
                  </a:lnTo>
                  <a:lnTo>
                    <a:pt x="340" y="588"/>
                  </a:lnTo>
                  <a:lnTo>
                    <a:pt x="340" y="591"/>
                  </a:lnTo>
                  <a:lnTo>
                    <a:pt x="340" y="592"/>
                  </a:lnTo>
                  <a:lnTo>
                    <a:pt x="340" y="595"/>
                  </a:lnTo>
                  <a:lnTo>
                    <a:pt x="341" y="598"/>
                  </a:lnTo>
                  <a:lnTo>
                    <a:pt x="342" y="603"/>
                  </a:lnTo>
                  <a:lnTo>
                    <a:pt x="342" y="604"/>
                  </a:lnTo>
                  <a:lnTo>
                    <a:pt x="341" y="603"/>
                  </a:lnTo>
                  <a:lnTo>
                    <a:pt x="340" y="604"/>
                  </a:lnTo>
                  <a:lnTo>
                    <a:pt x="341" y="604"/>
                  </a:lnTo>
                  <a:lnTo>
                    <a:pt x="341" y="605"/>
                  </a:lnTo>
                  <a:lnTo>
                    <a:pt x="344" y="606"/>
                  </a:lnTo>
                  <a:lnTo>
                    <a:pt x="343" y="606"/>
                  </a:lnTo>
                  <a:lnTo>
                    <a:pt x="340" y="606"/>
                  </a:lnTo>
                  <a:lnTo>
                    <a:pt x="339" y="607"/>
                  </a:lnTo>
                  <a:lnTo>
                    <a:pt x="336" y="608"/>
                  </a:lnTo>
                  <a:lnTo>
                    <a:pt x="338" y="608"/>
                  </a:lnTo>
                  <a:lnTo>
                    <a:pt x="339" y="609"/>
                  </a:lnTo>
                  <a:lnTo>
                    <a:pt x="340" y="609"/>
                  </a:lnTo>
                  <a:lnTo>
                    <a:pt x="341" y="608"/>
                  </a:lnTo>
                  <a:lnTo>
                    <a:pt x="343" y="607"/>
                  </a:lnTo>
                  <a:lnTo>
                    <a:pt x="344" y="607"/>
                  </a:lnTo>
                  <a:lnTo>
                    <a:pt x="345" y="608"/>
                  </a:lnTo>
                  <a:lnTo>
                    <a:pt x="347" y="609"/>
                  </a:lnTo>
                  <a:lnTo>
                    <a:pt x="347" y="611"/>
                  </a:lnTo>
                  <a:lnTo>
                    <a:pt x="347" y="608"/>
                  </a:lnTo>
                  <a:lnTo>
                    <a:pt x="348" y="607"/>
                  </a:lnTo>
                  <a:lnTo>
                    <a:pt x="349" y="607"/>
                  </a:lnTo>
                  <a:lnTo>
                    <a:pt x="349" y="608"/>
                  </a:lnTo>
                  <a:lnTo>
                    <a:pt x="349" y="609"/>
                  </a:lnTo>
                  <a:lnTo>
                    <a:pt x="349" y="611"/>
                  </a:lnTo>
                  <a:lnTo>
                    <a:pt x="349" y="612"/>
                  </a:lnTo>
                  <a:lnTo>
                    <a:pt x="350" y="612"/>
                  </a:lnTo>
                  <a:lnTo>
                    <a:pt x="350" y="611"/>
                  </a:lnTo>
                  <a:lnTo>
                    <a:pt x="351" y="609"/>
                  </a:lnTo>
                  <a:lnTo>
                    <a:pt x="352" y="609"/>
                  </a:lnTo>
                  <a:lnTo>
                    <a:pt x="353" y="609"/>
                  </a:lnTo>
                  <a:lnTo>
                    <a:pt x="355" y="611"/>
                  </a:lnTo>
                  <a:lnTo>
                    <a:pt x="356" y="609"/>
                  </a:lnTo>
                  <a:lnTo>
                    <a:pt x="356" y="611"/>
                  </a:lnTo>
                  <a:lnTo>
                    <a:pt x="357" y="611"/>
                  </a:lnTo>
                  <a:lnTo>
                    <a:pt x="358" y="612"/>
                  </a:lnTo>
                  <a:lnTo>
                    <a:pt x="358" y="613"/>
                  </a:lnTo>
                  <a:lnTo>
                    <a:pt x="358" y="614"/>
                  </a:lnTo>
                  <a:lnTo>
                    <a:pt x="358" y="615"/>
                  </a:lnTo>
                  <a:lnTo>
                    <a:pt x="359" y="617"/>
                  </a:lnTo>
                  <a:lnTo>
                    <a:pt x="358" y="620"/>
                  </a:lnTo>
                  <a:lnTo>
                    <a:pt x="358" y="622"/>
                  </a:lnTo>
                  <a:lnTo>
                    <a:pt x="358" y="623"/>
                  </a:lnTo>
                  <a:lnTo>
                    <a:pt x="357" y="622"/>
                  </a:lnTo>
                  <a:lnTo>
                    <a:pt x="356" y="624"/>
                  </a:lnTo>
                  <a:lnTo>
                    <a:pt x="355" y="623"/>
                  </a:lnTo>
                  <a:lnTo>
                    <a:pt x="355" y="625"/>
                  </a:lnTo>
                  <a:lnTo>
                    <a:pt x="353" y="625"/>
                  </a:lnTo>
                  <a:lnTo>
                    <a:pt x="352" y="625"/>
                  </a:lnTo>
                  <a:lnTo>
                    <a:pt x="352" y="624"/>
                  </a:lnTo>
                  <a:lnTo>
                    <a:pt x="352" y="623"/>
                  </a:lnTo>
                  <a:lnTo>
                    <a:pt x="351" y="622"/>
                  </a:lnTo>
                  <a:lnTo>
                    <a:pt x="351" y="621"/>
                  </a:lnTo>
                  <a:lnTo>
                    <a:pt x="352" y="621"/>
                  </a:lnTo>
                  <a:lnTo>
                    <a:pt x="351" y="620"/>
                  </a:lnTo>
                  <a:lnTo>
                    <a:pt x="351" y="618"/>
                  </a:lnTo>
                  <a:lnTo>
                    <a:pt x="351" y="617"/>
                  </a:lnTo>
                  <a:lnTo>
                    <a:pt x="351" y="616"/>
                  </a:lnTo>
                  <a:lnTo>
                    <a:pt x="350" y="616"/>
                  </a:lnTo>
                  <a:lnTo>
                    <a:pt x="349" y="617"/>
                  </a:lnTo>
                  <a:lnTo>
                    <a:pt x="350" y="618"/>
                  </a:lnTo>
                  <a:lnTo>
                    <a:pt x="349" y="621"/>
                  </a:lnTo>
                  <a:lnTo>
                    <a:pt x="349" y="622"/>
                  </a:lnTo>
                  <a:lnTo>
                    <a:pt x="350" y="624"/>
                  </a:lnTo>
                  <a:lnTo>
                    <a:pt x="351" y="626"/>
                  </a:lnTo>
                  <a:lnTo>
                    <a:pt x="350" y="626"/>
                  </a:lnTo>
                  <a:lnTo>
                    <a:pt x="347" y="626"/>
                  </a:lnTo>
                  <a:lnTo>
                    <a:pt x="345" y="626"/>
                  </a:lnTo>
                  <a:lnTo>
                    <a:pt x="344" y="624"/>
                  </a:lnTo>
                  <a:lnTo>
                    <a:pt x="343" y="625"/>
                  </a:lnTo>
                  <a:lnTo>
                    <a:pt x="343" y="624"/>
                  </a:lnTo>
                  <a:lnTo>
                    <a:pt x="342" y="623"/>
                  </a:lnTo>
                  <a:lnTo>
                    <a:pt x="340" y="621"/>
                  </a:lnTo>
                  <a:lnTo>
                    <a:pt x="340" y="620"/>
                  </a:lnTo>
                  <a:lnTo>
                    <a:pt x="341" y="618"/>
                  </a:lnTo>
                  <a:lnTo>
                    <a:pt x="340" y="618"/>
                  </a:lnTo>
                  <a:lnTo>
                    <a:pt x="339" y="620"/>
                  </a:lnTo>
                  <a:lnTo>
                    <a:pt x="335" y="620"/>
                  </a:lnTo>
                  <a:lnTo>
                    <a:pt x="333" y="621"/>
                  </a:lnTo>
                  <a:lnTo>
                    <a:pt x="331" y="621"/>
                  </a:lnTo>
                  <a:lnTo>
                    <a:pt x="326" y="623"/>
                  </a:lnTo>
                  <a:lnTo>
                    <a:pt x="324" y="623"/>
                  </a:lnTo>
                  <a:lnTo>
                    <a:pt x="324" y="622"/>
                  </a:lnTo>
                  <a:lnTo>
                    <a:pt x="325" y="621"/>
                  </a:lnTo>
                  <a:lnTo>
                    <a:pt x="326" y="621"/>
                  </a:lnTo>
                  <a:lnTo>
                    <a:pt x="334" y="618"/>
                  </a:lnTo>
                  <a:lnTo>
                    <a:pt x="335" y="618"/>
                  </a:lnTo>
                  <a:lnTo>
                    <a:pt x="335" y="617"/>
                  </a:lnTo>
                  <a:lnTo>
                    <a:pt x="333" y="616"/>
                  </a:lnTo>
                  <a:lnTo>
                    <a:pt x="332" y="617"/>
                  </a:lnTo>
                  <a:lnTo>
                    <a:pt x="331" y="616"/>
                  </a:lnTo>
                  <a:lnTo>
                    <a:pt x="330" y="616"/>
                  </a:lnTo>
                  <a:lnTo>
                    <a:pt x="330" y="615"/>
                  </a:lnTo>
                  <a:lnTo>
                    <a:pt x="327" y="614"/>
                  </a:lnTo>
                  <a:lnTo>
                    <a:pt x="326" y="614"/>
                  </a:lnTo>
                  <a:lnTo>
                    <a:pt x="325" y="615"/>
                  </a:lnTo>
                  <a:lnTo>
                    <a:pt x="324" y="615"/>
                  </a:lnTo>
                  <a:lnTo>
                    <a:pt x="323" y="616"/>
                  </a:lnTo>
                  <a:lnTo>
                    <a:pt x="323" y="617"/>
                  </a:lnTo>
                  <a:lnTo>
                    <a:pt x="323" y="620"/>
                  </a:lnTo>
                  <a:lnTo>
                    <a:pt x="323" y="621"/>
                  </a:lnTo>
                  <a:lnTo>
                    <a:pt x="323" y="622"/>
                  </a:lnTo>
                  <a:lnTo>
                    <a:pt x="323" y="623"/>
                  </a:lnTo>
                  <a:lnTo>
                    <a:pt x="322" y="624"/>
                  </a:lnTo>
                  <a:lnTo>
                    <a:pt x="317" y="624"/>
                  </a:lnTo>
                  <a:lnTo>
                    <a:pt x="316" y="624"/>
                  </a:lnTo>
                  <a:lnTo>
                    <a:pt x="316" y="625"/>
                  </a:lnTo>
                  <a:lnTo>
                    <a:pt x="315" y="626"/>
                  </a:lnTo>
                  <a:lnTo>
                    <a:pt x="313" y="626"/>
                  </a:lnTo>
                  <a:lnTo>
                    <a:pt x="312" y="628"/>
                  </a:lnTo>
                  <a:lnTo>
                    <a:pt x="306" y="630"/>
                  </a:lnTo>
                  <a:lnTo>
                    <a:pt x="297" y="637"/>
                  </a:lnTo>
                  <a:lnTo>
                    <a:pt x="296" y="638"/>
                  </a:lnTo>
                  <a:lnTo>
                    <a:pt x="295" y="638"/>
                  </a:lnTo>
                  <a:lnTo>
                    <a:pt x="293" y="638"/>
                  </a:lnTo>
                  <a:lnTo>
                    <a:pt x="289" y="640"/>
                  </a:lnTo>
                  <a:lnTo>
                    <a:pt x="288" y="641"/>
                  </a:lnTo>
                  <a:lnTo>
                    <a:pt x="287" y="641"/>
                  </a:lnTo>
                  <a:lnTo>
                    <a:pt x="286" y="641"/>
                  </a:lnTo>
                  <a:lnTo>
                    <a:pt x="286" y="642"/>
                  </a:lnTo>
                  <a:lnTo>
                    <a:pt x="283" y="643"/>
                  </a:lnTo>
                  <a:lnTo>
                    <a:pt x="282" y="645"/>
                  </a:lnTo>
                  <a:lnTo>
                    <a:pt x="281" y="645"/>
                  </a:lnTo>
                  <a:lnTo>
                    <a:pt x="280" y="646"/>
                  </a:lnTo>
                  <a:lnTo>
                    <a:pt x="280" y="647"/>
                  </a:lnTo>
                  <a:lnTo>
                    <a:pt x="279" y="647"/>
                  </a:lnTo>
                  <a:lnTo>
                    <a:pt x="278" y="647"/>
                  </a:lnTo>
                  <a:lnTo>
                    <a:pt x="278" y="648"/>
                  </a:lnTo>
                  <a:lnTo>
                    <a:pt x="274" y="651"/>
                  </a:lnTo>
                  <a:lnTo>
                    <a:pt x="273" y="651"/>
                  </a:lnTo>
                  <a:lnTo>
                    <a:pt x="272" y="651"/>
                  </a:lnTo>
                  <a:lnTo>
                    <a:pt x="271" y="653"/>
                  </a:lnTo>
                  <a:lnTo>
                    <a:pt x="271" y="654"/>
                  </a:lnTo>
                  <a:lnTo>
                    <a:pt x="270" y="654"/>
                  </a:lnTo>
                  <a:lnTo>
                    <a:pt x="267" y="659"/>
                  </a:lnTo>
                  <a:lnTo>
                    <a:pt x="267" y="664"/>
                  </a:lnTo>
                  <a:lnTo>
                    <a:pt x="267" y="665"/>
                  </a:lnTo>
                  <a:lnTo>
                    <a:pt x="266" y="666"/>
                  </a:lnTo>
                  <a:lnTo>
                    <a:pt x="265" y="667"/>
                  </a:lnTo>
                  <a:lnTo>
                    <a:pt x="265" y="668"/>
                  </a:lnTo>
                  <a:lnTo>
                    <a:pt x="265" y="670"/>
                  </a:lnTo>
                  <a:lnTo>
                    <a:pt x="264" y="671"/>
                  </a:lnTo>
                  <a:lnTo>
                    <a:pt x="262" y="671"/>
                  </a:lnTo>
                  <a:lnTo>
                    <a:pt x="263" y="673"/>
                  </a:lnTo>
                  <a:lnTo>
                    <a:pt x="264" y="675"/>
                  </a:lnTo>
                  <a:lnTo>
                    <a:pt x="264" y="680"/>
                  </a:lnTo>
                  <a:lnTo>
                    <a:pt x="264" y="683"/>
                  </a:lnTo>
                  <a:lnTo>
                    <a:pt x="264" y="684"/>
                  </a:lnTo>
                  <a:lnTo>
                    <a:pt x="264" y="687"/>
                  </a:lnTo>
                  <a:lnTo>
                    <a:pt x="263" y="687"/>
                  </a:lnTo>
                  <a:lnTo>
                    <a:pt x="262" y="688"/>
                  </a:lnTo>
                  <a:lnTo>
                    <a:pt x="264" y="688"/>
                  </a:lnTo>
                  <a:lnTo>
                    <a:pt x="264" y="690"/>
                  </a:lnTo>
                  <a:lnTo>
                    <a:pt x="264" y="692"/>
                  </a:lnTo>
                  <a:lnTo>
                    <a:pt x="264" y="697"/>
                  </a:lnTo>
                  <a:lnTo>
                    <a:pt x="263" y="698"/>
                  </a:lnTo>
                  <a:lnTo>
                    <a:pt x="263" y="699"/>
                  </a:lnTo>
                  <a:lnTo>
                    <a:pt x="262" y="699"/>
                  </a:lnTo>
                  <a:lnTo>
                    <a:pt x="262" y="700"/>
                  </a:lnTo>
                  <a:lnTo>
                    <a:pt x="262" y="701"/>
                  </a:lnTo>
                  <a:lnTo>
                    <a:pt x="258" y="708"/>
                  </a:lnTo>
                  <a:lnTo>
                    <a:pt x="253" y="714"/>
                  </a:lnTo>
                  <a:lnTo>
                    <a:pt x="250" y="720"/>
                  </a:lnTo>
                  <a:lnTo>
                    <a:pt x="249" y="725"/>
                  </a:lnTo>
                  <a:lnTo>
                    <a:pt x="248" y="726"/>
                  </a:lnTo>
                  <a:lnTo>
                    <a:pt x="247" y="728"/>
                  </a:lnTo>
                  <a:lnTo>
                    <a:pt x="248" y="729"/>
                  </a:lnTo>
                  <a:lnTo>
                    <a:pt x="249" y="730"/>
                  </a:lnTo>
                  <a:lnTo>
                    <a:pt x="249" y="731"/>
                  </a:lnTo>
                  <a:lnTo>
                    <a:pt x="247" y="733"/>
                  </a:lnTo>
                  <a:lnTo>
                    <a:pt x="247" y="734"/>
                  </a:lnTo>
                  <a:lnTo>
                    <a:pt x="247" y="735"/>
                  </a:lnTo>
                  <a:lnTo>
                    <a:pt x="247" y="737"/>
                  </a:lnTo>
                  <a:lnTo>
                    <a:pt x="246" y="739"/>
                  </a:lnTo>
                  <a:lnTo>
                    <a:pt x="245" y="739"/>
                  </a:lnTo>
                  <a:lnTo>
                    <a:pt x="244" y="740"/>
                  </a:lnTo>
                  <a:lnTo>
                    <a:pt x="244" y="742"/>
                  </a:lnTo>
                  <a:lnTo>
                    <a:pt x="244" y="743"/>
                  </a:lnTo>
                  <a:lnTo>
                    <a:pt x="243" y="743"/>
                  </a:lnTo>
                  <a:lnTo>
                    <a:pt x="241" y="742"/>
                  </a:lnTo>
                  <a:lnTo>
                    <a:pt x="241" y="743"/>
                  </a:lnTo>
                  <a:lnTo>
                    <a:pt x="241" y="745"/>
                  </a:lnTo>
                  <a:lnTo>
                    <a:pt x="243" y="746"/>
                  </a:lnTo>
                  <a:lnTo>
                    <a:pt x="241" y="747"/>
                  </a:lnTo>
                  <a:lnTo>
                    <a:pt x="240" y="747"/>
                  </a:lnTo>
                  <a:lnTo>
                    <a:pt x="239" y="747"/>
                  </a:lnTo>
                  <a:lnTo>
                    <a:pt x="238" y="747"/>
                  </a:lnTo>
                  <a:lnTo>
                    <a:pt x="238" y="748"/>
                  </a:lnTo>
                  <a:lnTo>
                    <a:pt x="239" y="748"/>
                  </a:lnTo>
                  <a:lnTo>
                    <a:pt x="240" y="748"/>
                  </a:lnTo>
                  <a:lnTo>
                    <a:pt x="239" y="751"/>
                  </a:lnTo>
                  <a:lnTo>
                    <a:pt x="238" y="751"/>
                  </a:lnTo>
                  <a:lnTo>
                    <a:pt x="237" y="753"/>
                  </a:lnTo>
                  <a:lnTo>
                    <a:pt x="236" y="753"/>
                  </a:lnTo>
                  <a:lnTo>
                    <a:pt x="235" y="753"/>
                  </a:lnTo>
                  <a:lnTo>
                    <a:pt x="235" y="754"/>
                  </a:lnTo>
                  <a:lnTo>
                    <a:pt x="235" y="755"/>
                  </a:lnTo>
                  <a:lnTo>
                    <a:pt x="236" y="755"/>
                  </a:lnTo>
                  <a:lnTo>
                    <a:pt x="237" y="755"/>
                  </a:lnTo>
                  <a:lnTo>
                    <a:pt x="237" y="756"/>
                  </a:lnTo>
                  <a:lnTo>
                    <a:pt x="238" y="756"/>
                  </a:lnTo>
                  <a:lnTo>
                    <a:pt x="238" y="755"/>
                  </a:lnTo>
                  <a:lnTo>
                    <a:pt x="239" y="756"/>
                  </a:lnTo>
                  <a:lnTo>
                    <a:pt x="240" y="756"/>
                  </a:lnTo>
                  <a:lnTo>
                    <a:pt x="241" y="757"/>
                  </a:lnTo>
                  <a:lnTo>
                    <a:pt x="241" y="758"/>
                  </a:lnTo>
                  <a:lnTo>
                    <a:pt x="240" y="758"/>
                  </a:lnTo>
                  <a:lnTo>
                    <a:pt x="238" y="759"/>
                  </a:lnTo>
                  <a:lnTo>
                    <a:pt x="237" y="759"/>
                  </a:lnTo>
                  <a:lnTo>
                    <a:pt x="237" y="762"/>
                  </a:lnTo>
                  <a:lnTo>
                    <a:pt x="236" y="762"/>
                  </a:lnTo>
                  <a:lnTo>
                    <a:pt x="235" y="762"/>
                  </a:lnTo>
                  <a:lnTo>
                    <a:pt x="235" y="763"/>
                  </a:lnTo>
                  <a:lnTo>
                    <a:pt x="233" y="764"/>
                  </a:lnTo>
                  <a:lnTo>
                    <a:pt x="232" y="765"/>
                  </a:lnTo>
                  <a:lnTo>
                    <a:pt x="231" y="766"/>
                  </a:lnTo>
                  <a:lnTo>
                    <a:pt x="232" y="766"/>
                  </a:lnTo>
                  <a:lnTo>
                    <a:pt x="235" y="765"/>
                  </a:lnTo>
                  <a:lnTo>
                    <a:pt x="236" y="764"/>
                  </a:lnTo>
                  <a:lnTo>
                    <a:pt x="238" y="764"/>
                  </a:lnTo>
                  <a:lnTo>
                    <a:pt x="239" y="763"/>
                  </a:lnTo>
                  <a:lnTo>
                    <a:pt x="239" y="762"/>
                  </a:lnTo>
                  <a:lnTo>
                    <a:pt x="240" y="760"/>
                  </a:lnTo>
                  <a:lnTo>
                    <a:pt x="240" y="759"/>
                  </a:lnTo>
                  <a:lnTo>
                    <a:pt x="241" y="759"/>
                  </a:lnTo>
                  <a:lnTo>
                    <a:pt x="243" y="759"/>
                  </a:lnTo>
                  <a:lnTo>
                    <a:pt x="243" y="758"/>
                  </a:lnTo>
                  <a:lnTo>
                    <a:pt x="243" y="759"/>
                  </a:lnTo>
                  <a:lnTo>
                    <a:pt x="244" y="760"/>
                  </a:lnTo>
                  <a:lnTo>
                    <a:pt x="243" y="764"/>
                  </a:lnTo>
                  <a:lnTo>
                    <a:pt x="243" y="765"/>
                  </a:lnTo>
                  <a:lnTo>
                    <a:pt x="241" y="765"/>
                  </a:lnTo>
                  <a:lnTo>
                    <a:pt x="240" y="765"/>
                  </a:lnTo>
                  <a:lnTo>
                    <a:pt x="239" y="766"/>
                  </a:lnTo>
                  <a:lnTo>
                    <a:pt x="239" y="767"/>
                  </a:lnTo>
                  <a:lnTo>
                    <a:pt x="229" y="768"/>
                  </a:lnTo>
                  <a:lnTo>
                    <a:pt x="224" y="770"/>
                  </a:lnTo>
                  <a:lnTo>
                    <a:pt x="221" y="773"/>
                  </a:lnTo>
                  <a:lnTo>
                    <a:pt x="218" y="776"/>
                  </a:lnTo>
                  <a:lnTo>
                    <a:pt x="217" y="779"/>
                  </a:lnTo>
                  <a:lnTo>
                    <a:pt x="217" y="780"/>
                  </a:lnTo>
                  <a:lnTo>
                    <a:pt x="217" y="782"/>
                  </a:lnTo>
                  <a:lnTo>
                    <a:pt x="217" y="783"/>
                  </a:lnTo>
                  <a:lnTo>
                    <a:pt x="215" y="785"/>
                  </a:lnTo>
                  <a:lnTo>
                    <a:pt x="214" y="787"/>
                  </a:lnTo>
                  <a:lnTo>
                    <a:pt x="213" y="788"/>
                  </a:lnTo>
                  <a:lnTo>
                    <a:pt x="210" y="789"/>
                  </a:lnTo>
                  <a:lnTo>
                    <a:pt x="209" y="790"/>
                  </a:lnTo>
                  <a:lnTo>
                    <a:pt x="207" y="791"/>
                  </a:lnTo>
                  <a:lnTo>
                    <a:pt x="206" y="792"/>
                  </a:lnTo>
                  <a:lnTo>
                    <a:pt x="206" y="793"/>
                  </a:lnTo>
                  <a:lnTo>
                    <a:pt x="200" y="799"/>
                  </a:lnTo>
                  <a:lnTo>
                    <a:pt x="197" y="801"/>
                  </a:lnTo>
                  <a:lnTo>
                    <a:pt x="196" y="805"/>
                  </a:lnTo>
                  <a:lnTo>
                    <a:pt x="197" y="807"/>
                  </a:lnTo>
                  <a:lnTo>
                    <a:pt x="196" y="808"/>
                  </a:lnTo>
                  <a:lnTo>
                    <a:pt x="195" y="808"/>
                  </a:lnTo>
                  <a:lnTo>
                    <a:pt x="194" y="809"/>
                  </a:lnTo>
                  <a:lnTo>
                    <a:pt x="193" y="809"/>
                  </a:lnTo>
                  <a:lnTo>
                    <a:pt x="192" y="808"/>
                  </a:lnTo>
                  <a:lnTo>
                    <a:pt x="190" y="808"/>
                  </a:lnTo>
                  <a:lnTo>
                    <a:pt x="189" y="808"/>
                  </a:lnTo>
                  <a:lnTo>
                    <a:pt x="188" y="809"/>
                  </a:lnTo>
                  <a:lnTo>
                    <a:pt x="187" y="809"/>
                  </a:lnTo>
                  <a:lnTo>
                    <a:pt x="188" y="809"/>
                  </a:lnTo>
                  <a:lnTo>
                    <a:pt x="192" y="810"/>
                  </a:lnTo>
                  <a:lnTo>
                    <a:pt x="190" y="813"/>
                  </a:lnTo>
                  <a:lnTo>
                    <a:pt x="189" y="814"/>
                  </a:lnTo>
                  <a:lnTo>
                    <a:pt x="187" y="814"/>
                  </a:lnTo>
                  <a:lnTo>
                    <a:pt x="186" y="816"/>
                  </a:lnTo>
                  <a:lnTo>
                    <a:pt x="185" y="816"/>
                  </a:lnTo>
                  <a:lnTo>
                    <a:pt x="184" y="815"/>
                  </a:lnTo>
                  <a:lnTo>
                    <a:pt x="183" y="815"/>
                  </a:lnTo>
                  <a:lnTo>
                    <a:pt x="181" y="815"/>
                  </a:lnTo>
                  <a:lnTo>
                    <a:pt x="181" y="816"/>
                  </a:lnTo>
                  <a:lnTo>
                    <a:pt x="178" y="817"/>
                  </a:lnTo>
                  <a:lnTo>
                    <a:pt x="179" y="818"/>
                  </a:lnTo>
                  <a:lnTo>
                    <a:pt x="178" y="820"/>
                  </a:lnTo>
                  <a:lnTo>
                    <a:pt x="176" y="818"/>
                  </a:lnTo>
                  <a:lnTo>
                    <a:pt x="175" y="818"/>
                  </a:lnTo>
                  <a:lnTo>
                    <a:pt x="174" y="821"/>
                  </a:lnTo>
                  <a:lnTo>
                    <a:pt x="172" y="820"/>
                  </a:lnTo>
                  <a:lnTo>
                    <a:pt x="171" y="820"/>
                  </a:lnTo>
                  <a:lnTo>
                    <a:pt x="170" y="820"/>
                  </a:lnTo>
                  <a:lnTo>
                    <a:pt x="169" y="820"/>
                  </a:lnTo>
                  <a:lnTo>
                    <a:pt x="168" y="821"/>
                  </a:lnTo>
                  <a:lnTo>
                    <a:pt x="167" y="822"/>
                  </a:lnTo>
                  <a:lnTo>
                    <a:pt x="166" y="822"/>
                  </a:lnTo>
                  <a:lnTo>
                    <a:pt x="164" y="822"/>
                  </a:lnTo>
                  <a:lnTo>
                    <a:pt x="164" y="821"/>
                  </a:lnTo>
                  <a:lnTo>
                    <a:pt x="164" y="820"/>
                  </a:lnTo>
                  <a:lnTo>
                    <a:pt x="164" y="818"/>
                  </a:lnTo>
                  <a:lnTo>
                    <a:pt x="163" y="818"/>
                  </a:lnTo>
                  <a:lnTo>
                    <a:pt x="163" y="821"/>
                  </a:lnTo>
                  <a:lnTo>
                    <a:pt x="162" y="821"/>
                  </a:lnTo>
                  <a:lnTo>
                    <a:pt x="162" y="822"/>
                  </a:lnTo>
                  <a:lnTo>
                    <a:pt x="160" y="822"/>
                  </a:lnTo>
                  <a:lnTo>
                    <a:pt x="159" y="821"/>
                  </a:lnTo>
                  <a:lnTo>
                    <a:pt x="158" y="820"/>
                  </a:lnTo>
                  <a:lnTo>
                    <a:pt x="158" y="821"/>
                  </a:lnTo>
                  <a:lnTo>
                    <a:pt x="158" y="822"/>
                  </a:lnTo>
                  <a:lnTo>
                    <a:pt x="157" y="823"/>
                  </a:lnTo>
                  <a:lnTo>
                    <a:pt x="154" y="823"/>
                  </a:lnTo>
                  <a:lnTo>
                    <a:pt x="153" y="822"/>
                  </a:lnTo>
                  <a:lnTo>
                    <a:pt x="152" y="822"/>
                  </a:lnTo>
                  <a:lnTo>
                    <a:pt x="150" y="822"/>
                  </a:lnTo>
                  <a:lnTo>
                    <a:pt x="149" y="822"/>
                  </a:lnTo>
                  <a:lnTo>
                    <a:pt x="149" y="821"/>
                  </a:lnTo>
                  <a:lnTo>
                    <a:pt x="148" y="816"/>
                  </a:lnTo>
                  <a:lnTo>
                    <a:pt x="148" y="815"/>
                  </a:lnTo>
                  <a:lnTo>
                    <a:pt x="146" y="814"/>
                  </a:lnTo>
                  <a:lnTo>
                    <a:pt x="144" y="815"/>
                  </a:lnTo>
                  <a:lnTo>
                    <a:pt x="140" y="816"/>
                  </a:lnTo>
                  <a:lnTo>
                    <a:pt x="137" y="816"/>
                  </a:lnTo>
                  <a:lnTo>
                    <a:pt x="138" y="815"/>
                  </a:lnTo>
                  <a:lnTo>
                    <a:pt x="140" y="815"/>
                  </a:lnTo>
                  <a:lnTo>
                    <a:pt x="141" y="814"/>
                  </a:lnTo>
                  <a:lnTo>
                    <a:pt x="140" y="814"/>
                  </a:lnTo>
                  <a:lnTo>
                    <a:pt x="138" y="814"/>
                  </a:lnTo>
                  <a:lnTo>
                    <a:pt x="135" y="814"/>
                  </a:lnTo>
                  <a:lnTo>
                    <a:pt x="136" y="815"/>
                  </a:lnTo>
                  <a:lnTo>
                    <a:pt x="137" y="816"/>
                  </a:lnTo>
                  <a:lnTo>
                    <a:pt x="136" y="816"/>
                  </a:lnTo>
                  <a:lnTo>
                    <a:pt x="136" y="817"/>
                  </a:lnTo>
                  <a:lnTo>
                    <a:pt x="137" y="817"/>
                  </a:lnTo>
                  <a:lnTo>
                    <a:pt x="134" y="818"/>
                  </a:lnTo>
                  <a:lnTo>
                    <a:pt x="126" y="817"/>
                  </a:lnTo>
                  <a:lnTo>
                    <a:pt x="126" y="816"/>
                  </a:lnTo>
                  <a:lnTo>
                    <a:pt x="127" y="815"/>
                  </a:lnTo>
                  <a:lnTo>
                    <a:pt x="129" y="815"/>
                  </a:lnTo>
                  <a:lnTo>
                    <a:pt x="131" y="815"/>
                  </a:lnTo>
                  <a:lnTo>
                    <a:pt x="131" y="816"/>
                  </a:lnTo>
                  <a:lnTo>
                    <a:pt x="132" y="816"/>
                  </a:lnTo>
                  <a:lnTo>
                    <a:pt x="133" y="816"/>
                  </a:lnTo>
                  <a:lnTo>
                    <a:pt x="132" y="815"/>
                  </a:lnTo>
                  <a:lnTo>
                    <a:pt x="131" y="814"/>
                  </a:lnTo>
                  <a:lnTo>
                    <a:pt x="126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3" y="814"/>
                  </a:lnTo>
                  <a:lnTo>
                    <a:pt x="123" y="816"/>
                  </a:lnTo>
                  <a:lnTo>
                    <a:pt x="125" y="817"/>
                  </a:lnTo>
                  <a:lnTo>
                    <a:pt x="125" y="818"/>
                  </a:lnTo>
                  <a:lnTo>
                    <a:pt x="124" y="818"/>
                  </a:lnTo>
                  <a:lnTo>
                    <a:pt x="121" y="816"/>
                  </a:lnTo>
                  <a:lnTo>
                    <a:pt x="120" y="816"/>
                  </a:lnTo>
                  <a:lnTo>
                    <a:pt x="120" y="815"/>
                  </a:lnTo>
                  <a:lnTo>
                    <a:pt x="120" y="814"/>
                  </a:lnTo>
                  <a:lnTo>
                    <a:pt x="119" y="814"/>
                  </a:lnTo>
                  <a:lnTo>
                    <a:pt x="118" y="814"/>
                  </a:lnTo>
                  <a:lnTo>
                    <a:pt x="118" y="813"/>
                  </a:lnTo>
                  <a:lnTo>
                    <a:pt x="118" y="812"/>
                  </a:lnTo>
                  <a:lnTo>
                    <a:pt x="119" y="812"/>
                  </a:lnTo>
                  <a:lnTo>
                    <a:pt x="120" y="812"/>
                  </a:lnTo>
                  <a:lnTo>
                    <a:pt x="121" y="813"/>
                  </a:lnTo>
                  <a:lnTo>
                    <a:pt x="121" y="812"/>
                  </a:lnTo>
                  <a:lnTo>
                    <a:pt x="124" y="810"/>
                  </a:lnTo>
                  <a:lnTo>
                    <a:pt x="125" y="808"/>
                  </a:lnTo>
                  <a:lnTo>
                    <a:pt x="124" y="806"/>
                  </a:lnTo>
                  <a:lnTo>
                    <a:pt x="123" y="804"/>
                  </a:lnTo>
                  <a:lnTo>
                    <a:pt x="121" y="804"/>
                  </a:lnTo>
                  <a:lnTo>
                    <a:pt x="123" y="806"/>
                  </a:lnTo>
                  <a:lnTo>
                    <a:pt x="121" y="807"/>
                  </a:lnTo>
                  <a:lnTo>
                    <a:pt x="120" y="808"/>
                  </a:lnTo>
                  <a:lnTo>
                    <a:pt x="119" y="807"/>
                  </a:lnTo>
                  <a:lnTo>
                    <a:pt x="118" y="805"/>
                  </a:lnTo>
                  <a:lnTo>
                    <a:pt x="116" y="799"/>
                  </a:lnTo>
                  <a:lnTo>
                    <a:pt x="115" y="799"/>
                  </a:lnTo>
                  <a:lnTo>
                    <a:pt x="114" y="798"/>
                  </a:lnTo>
                  <a:lnTo>
                    <a:pt x="109" y="799"/>
                  </a:lnTo>
                  <a:lnTo>
                    <a:pt x="108" y="799"/>
                  </a:lnTo>
                  <a:lnTo>
                    <a:pt x="108" y="800"/>
                  </a:lnTo>
                  <a:lnTo>
                    <a:pt x="108" y="801"/>
                  </a:lnTo>
                  <a:lnTo>
                    <a:pt x="107" y="801"/>
                  </a:lnTo>
                  <a:lnTo>
                    <a:pt x="106" y="801"/>
                  </a:lnTo>
                  <a:lnTo>
                    <a:pt x="106" y="800"/>
                  </a:lnTo>
                  <a:lnTo>
                    <a:pt x="105" y="801"/>
                  </a:lnTo>
                  <a:lnTo>
                    <a:pt x="103" y="800"/>
                  </a:lnTo>
                  <a:lnTo>
                    <a:pt x="102" y="800"/>
                  </a:lnTo>
                  <a:lnTo>
                    <a:pt x="102" y="801"/>
                  </a:lnTo>
                  <a:lnTo>
                    <a:pt x="101" y="802"/>
                  </a:lnTo>
                  <a:lnTo>
                    <a:pt x="100" y="802"/>
                  </a:lnTo>
                  <a:lnTo>
                    <a:pt x="99" y="801"/>
                  </a:lnTo>
                  <a:lnTo>
                    <a:pt x="98" y="802"/>
                  </a:lnTo>
                  <a:lnTo>
                    <a:pt x="97" y="802"/>
                  </a:lnTo>
                  <a:lnTo>
                    <a:pt x="97" y="801"/>
                  </a:lnTo>
                  <a:lnTo>
                    <a:pt x="95" y="801"/>
                  </a:lnTo>
                  <a:lnTo>
                    <a:pt x="95" y="800"/>
                  </a:lnTo>
                  <a:lnTo>
                    <a:pt x="94" y="799"/>
                  </a:lnTo>
                  <a:lnTo>
                    <a:pt x="93" y="798"/>
                  </a:lnTo>
                  <a:lnTo>
                    <a:pt x="92" y="798"/>
                  </a:lnTo>
                  <a:lnTo>
                    <a:pt x="92" y="797"/>
                  </a:lnTo>
                  <a:lnTo>
                    <a:pt x="93" y="797"/>
                  </a:lnTo>
                  <a:lnTo>
                    <a:pt x="94" y="796"/>
                  </a:lnTo>
                  <a:lnTo>
                    <a:pt x="92" y="792"/>
                  </a:lnTo>
                  <a:lnTo>
                    <a:pt x="91" y="790"/>
                  </a:lnTo>
                  <a:lnTo>
                    <a:pt x="91" y="788"/>
                  </a:lnTo>
                  <a:lnTo>
                    <a:pt x="90" y="788"/>
                  </a:lnTo>
                  <a:lnTo>
                    <a:pt x="88" y="788"/>
                  </a:lnTo>
                  <a:lnTo>
                    <a:pt x="86" y="787"/>
                  </a:lnTo>
                  <a:lnTo>
                    <a:pt x="84" y="785"/>
                  </a:lnTo>
                  <a:lnTo>
                    <a:pt x="78" y="784"/>
                  </a:lnTo>
                  <a:lnTo>
                    <a:pt x="77" y="784"/>
                  </a:lnTo>
                  <a:lnTo>
                    <a:pt x="77" y="785"/>
                  </a:lnTo>
                  <a:lnTo>
                    <a:pt x="77" y="787"/>
                  </a:lnTo>
                  <a:lnTo>
                    <a:pt x="76" y="788"/>
                  </a:lnTo>
                  <a:lnTo>
                    <a:pt x="76" y="789"/>
                  </a:lnTo>
                  <a:lnTo>
                    <a:pt x="76" y="790"/>
                  </a:lnTo>
                  <a:lnTo>
                    <a:pt x="76" y="791"/>
                  </a:lnTo>
                  <a:lnTo>
                    <a:pt x="75" y="792"/>
                  </a:lnTo>
                  <a:lnTo>
                    <a:pt x="73" y="792"/>
                  </a:lnTo>
                  <a:lnTo>
                    <a:pt x="72" y="792"/>
                  </a:lnTo>
                  <a:lnTo>
                    <a:pt x="71" y="793"/>
                  </a:lnTo>
                  <a:lnTo>
                    <a:pt x="69" y="793"/>
                  </a:lnTo>
                  <a:lnTo>
                    <a:pt x="67" y="792"/>
                  </a:lnTo>
                  <a:lnTo>
                    <a:pt x="66" y="792"/>
                  </a:lnTo>
                  <a:lnTo>
                    <a:pt x="65" y="793"/>
                  </a:lnTo>
                  <a:lnTo>
                    <a:pt x="64" y="793"/>
                  </a:lnTo>
                  <a:lnTo>
                    <a:pt x="64" y="792"/>
                  </a:lnTo>
                  <a:lnTo>
                    <a:pt x="63" y="792"/>
                  </a:lnTo>
                  <a:lnTo>
                    <a:pt x="59" y="791"/>
                  </a:lnTo>
                  <a:lnTo>
                    <a:pt x="58" y="791"/>
                  </a:lnTo>
                  <a:lnTo>
                    <a:pt x="57" y="791"/>
                  </a:lnTo>
                  <a:lnTo>
                    <a:pt x="54" y="790"/>
                  </a:lnTo>
                  <a:lnTo>
                    <a:pt x="47" y="790"/>
                  </a:lnTo>
                  <a:lnTo>
                    <a:pt x="43" y="790"/>
                  </a:lnTo>
                  <a:lnTo>
                    <a:pt x="41" y="788"/>
                  </a:lnTo>
                  <a:lnTo>
                    <a:pt x="39" y="785"/>
                  </a:lnTo>
                  <a:lnTo>
                    <a:pt x="39" y="784"/>
                  </a:lnTo>
                  <a:lnTo>
                    <a:pt x="41" y="784"/>
                  </a:lnTo>
                  <a:lnTo>
                    <a:pt x="41" y="783"/>
                  </a:lnTo>
                  <a:lnTo>
                    <a:pt x="43" y="781"/>
                  </a:lnTo>
                  <a:lnTo>
                    <a:pt x="45" y="779"/>
                  </a:lnTo>
                  <a:lnTo>
                    <a:pt x="46" y="775"/>
                  </a:lnTo>
                  <a:lnTo>
                    <a:pt x="47" y="774"/>
                  </a:lnTo>
                  <a:lnTo>
                    <a:pt x="48" y="773"/>
                  </a:lnTo>
                  <a:lnTo>
                    <a:pt x="49" y="773"/>
                  </a:lnTo>
                  <a:lnTo>
                    <a:pt x="51" y="771"/>
                  </a:lnTo>
                  <a:lnTo>
                    <a:pt x="52" y="771"/>
                  </a:lnTo>
                  <a:lnTo>
                    <a:pt x="52" y="770"/>
                  </a:lnTo>
                  <a:lnTo>
                    <a:pt x="51" y="771"/>
                  </a:lnTo>
                  <a:lnTo>
                    <a:pt x="49" y="772"/>
                  </a:lnTo>
                  <a:lnTo>
                    <a:pt x="47" y="773"/>
                  </a:lnTo>
                  <a:lnTo>
                    <a:pt x="46" y="773"/>
                  </a:lnTo>
                  <a:lnTo>
                    <a:pt x="45" y="774"/>
                  </a:lnTo>
                  <a:lnTo>
                    <a:pt x="45" y="775"/>
                  </a:lnTo>
                  <a:lnTo>
                    <a:pt x="45" y="776"/>
                  </a:lnTo>
                  <a:lnTo>
                    <a:pt x="45" y="777"/>
                  </a:lnTo>
                  <a:lnTo>
                    <a:pt x="43" y="779"/>
                  </a:lnTo>
                  <a:lnTo>
                    <a:pt x="42" y="779"/>
                  </a:lnTo>
                  <a:lnTo>
                    <a:pt x="42" y="777"/>
                  </a:lnTo>
                  <a:lnTo>
                    <a:pt x="42" y="776"/>
                  </a:lnTo>
                  <a:lnTo>
                    <a:pt x="41" y="779"/>
                  </a:lnTo>
                  <a:lnTo>
                    <a:pt x="40" y="780"/>
                  </a:lnTo>
                  <a:lnTo>
                    <a:pt x="37" y="780"/>
                  </a:lnTo>
                  <a:lnTo>
                    <a:pt x="37" y="779"/>
                  </a:lnTo>
                  <a:lnTo>
                    <a:pt x="37" y="777"/>
                  </a:lnTo>
                  <a:lnTo>
                    <a:pt x="38" y="777"/>
                  </a:lnTo>
                  <a:lnTo>
                    <a:pt x="38" y="775"/>
                  </a:lnTo>
                  <a:lnTo>
                    <a:pt x="39" y="774"/>
                  </a:lnTo>
                  <a:lnTo>
                    <a:pt x="39" y="773"/>
                  </a:lnTo>
                  <a:lnTo>
                    <a:pt x="41" y="772"/>
                  </a:lnTo>
                  <a:lnTo>
                    <a:pt x="43" y="771"/>
                  </a:lnTo>
                  <a:lnTo>
                    <a:pt x="45" y="771"/>
                  </a:lnTo>
                  <a:lnTo>
                    <a:pt x="46" y="770"/>
                  </a:lnTo>
                  <a:lnTo>
                    <a:pt x="45" y="770"/>
                  </a:lnTo>
                  <a:lnTo>
                    <a:pt x="42" y="771"/>
                  </a:lnTo>
                  <a:lnTo>
                    <a:pt x="41" y="771"/>
                  </a:lnTo>
                  <a:lnTo>
                    <a:pt x="41" y="770"/>
                  </a:lnTo>
                  <a:lnTo>
                    <a:pt x="40" y="770"/>
                  </a:lnTo>
                  <a:lnTo>
                    <a:pt x="42" y="766"/>
                  </a:lnTo>
                  <a:lnTo>
                    <a:pt x="43" y="765"/>
                  </a:lnTo>
                  <a:lnTo>
                    <a:pt x="42" y="764"/>
                  </a:lnTo>
                  <a:lnTo>
                    <a:pt x="41" y="765"/>
                  </a:lnTo>
                  <a:lnTo>
                    <a:pt x="41" y="766"/>
                  </a:lnTo>
                  <a:lnTo>
                    <a:pt x="40" y="766"/>
                  </a:lnTo>
                  <a:lnTo>
                    <a:pt x="40" y="767"/>
                  </a:lnTo>
                  <a:lnTo>
                    <a:pt x="39" y="767"/>
                  </a:lnTo>
                  <a:lnTo>
                    <a:pt x="38" y="770"/>
                  </a:lnTo>
                  <a:lnTo>
                    <a:pt x="38" y="771"/>
                  </a:lnTo>
                  <a:lnTo>
                    <a:pt x="37" y="772"/>
                  </a:lnTo>
                  <a:lnTo>
                    <a:pt x="32" y="773"/>
                  </a:lnTo>
                  <a:lnTo>
                    <a:pt x="31" y="773"/>
                  </a:lnTo>
                  <a:lnTo>
                    <a:pt x="30" y="774"/>
                  </a:lnTo>
                  <a:lnTo>
                    <a:pt x="30" y="775"/>
                  </a:lnTo>
                  <a:lnTo>
                    <a:pt x="30" y="774"/>
                  </a:lnTo>
                  <a:lnTo>
                    <a:pt x="29" y="774"/>
                  </a:lnTo>
                  <a:lnTo>
                    <a:pt x="29" y="773"/>
                  </a:lnTo>
                  <a:lnTo>
                    <a:pt x="29" y="772"/>
                  </a:lnTo>
                  <a:lnTo>
                    <a:pt x="29" y="771"/>
                  </a:lnTo>
                  <a:lnTo>
                    <a:pt x="29" y="770"/>
                  </a:lnTo>
                  <a:lnTo>
                    <a:pt x="29" y="763"/>
                  </a:lnTo>
                  <a:lnTo>
                    <a:pt x="29" y="760"/>
                  </a:lnTo>
                  <a:lnTo>
                    <a:pt x="30" y="760"/>
                  </a:lnTo>
                  <a:lnTo>
                    <a:pt x="33" y="759"/>
                  </a:lnTo>
                  <a:lnTo>
                    <a:pt x="37" y="759"/>
                  </a:lnTo>
                  <a:lnTo>
                    <a:pt x="37" y="760"/>
                  </a:lnTo>
                  <a:lnTo>
                    <a:pt x="38" y="759"/>
                  </a:lnTo>
                  <a:lnTo>
                    <a:pt x="39" y="759"/>
                  </a:lnTo>
                  <a:lnTo>
                    <a:pt x="42" y="759"/>
                  </a:lnTo>
                  <a:lnTo>
                    <a:pt x="43" y="759"/>
                  </a:lnTo>
                  <a:lnTo>
                    <a:pt x="47" y="758"/>
                  </a:lnTo>
                  <a:lnTo>
                    <a:pt x="48" y="758"/>
                  </a:lnTo>
                  <a:lnTo>
                    <a:pt x="49" y="758"/>
                  </a:lnTo>
                  <a:lnTo>
                    <a:pt x="50" y="758"/>
                  </a:lnTo>
                  <a:lnTo>
                    <a:pt x="50" y="757"/>
                  </a:lnTo>
                  <a:lnTo>
                    <a:pt x="51" y="757"/>
                  </a:lnTo>
                  <a:lnTo>
                    <a:pt x="52" y="756"/>
                  </a:lnTo>
                  <a:lnTo>
                    <a:pt x="55" y="755"/>
                  </a:lnTo>
                  <a:lnTo>
                    <a:pt x="56" y="754"/>
                  </a:lnTo>
                  <a:lnTo>
                    <a:pt x="56" y="753"/>
                  </a:lnTo>
                  <a:lnTo>
                    <a:pt x="55" y="754"/>
                  </a:lnTo>
                  <a:lnTo>
                    <a:pt x="54" y="754"/>
                  </a:lnTo>
                  <a:lnTo>
                    <a:pt x="50" y="753"/>
                  </a:lnTo>
                  <a:lnTo>
                    <a:pt x="46" y="755"/>
                  </a:lnTo>
                  <a:lnTo>
                    <a:pt x="45" y="754"/>
                  </a:lnTo>
                  <a:lnTo>
                    <a:pt x="45" y="751"/>
                  </a:lnTo>
                  <a:lnTo>
                    <a:pt x="46" y="751"/>
                  </a:lnTo>
                  <a:lnTo>
                    <a:pt x="47" y="750"/>
                  </a:lnTo>
                  <a:lnTo>
                    <a:pt x="49" y="749"/>
                  </a:lnTo>
                  <a:lnTo>
                    <a:pt x="50" y="749"/>
                  </a:lnTo>
                  <a:lnTo>
                    <a:pt x="45" y="750"/>
                  </a:lnTo>
                  <a:lnTo>
                    <a:pt x="45" y="749"/>
                  </a:lnTo>
                  <a:lnTo>
                    <a:pt x="43" y="748"/>
                  </a:lnTo>
                  <a:lnTo>
                    <a:pt x="43" y="746"/>
                  </a:lnTo>
                  <a:lnTo>
                    <a:pt x="45" y="745"/>
                  </a:lnTo>
                  <a:lnTo>
                    <a:pt x="46" y="745"/>
                  </a:lnTo>
                  <a:lnTo>
                    <a:pt x="47" y="745"/>
                  </a:lnTo>
                  <a:lnTo>
                    <a:pt x="49" y="743"/>
                  </a:lnTo>
                  <a:lnTo>
                    <a:pt x="51" y="742"/>
                  </a:lnTo>
                  <a:lnTo>
                    <a:pt x="54" y="743"/>
                  </a:lnTo>
                  <a:lnTo>
                    <a:pt x="55" y="743"/>
                  </a:lnTo>
                  <a:lnTo>
                    <a:pt x="56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2" y="741"/>
                  </a:lnTo>
                  <a:lnTo>
                    <a:pt x="56" y="741"/>
                  </a:lnTo>
                  <a:lnTo>
                    <a:pt x="58" y="740"/>
                  </a:lnTo>
                  <a:lnTo>
                    <a:pt x="58" y="738"/>
                  </a:lnTo>
                  <a:lnTo>
                    <a:pt x="51" y="741"/>
                  </a:lnTo>
                  <a:lnTo>
                    <a:pt x="47" y="742"/>
                  </a:lnTo>
                  <a:lnTo>
                    <a:pt x="45" y="743"/>
                  </a:lnTo>
                  <a:lnTo>
                    <a:pt x="43" y="743"/>
                  </a:lnTo>
                  <a:lnTo>
                    <a:pt x="42" y="745"/>
                  </a:lnTo>
                  <a:lnTo>
                    <a:pt x="41" y="743"/>
                  </a:lnTo>
                  <a:lnTo>
                    <a:pt x="40" y="742"/>
                  </a:lnTo>
                  <a:lnTo>
                    <a:pt x="40" y="741"/>
                  </a:lnTo>
                  <a:lnTo>
                    <a:pt x="42" y="738"/>
                  </a:lnTo>
                  <a:lnTo>
                    <a:pt x="43" y="733"/>
                  </a:lnTo>
                  <a:lnTo>
                    <a:pt x="43" y="732"/>
                  </a:lnTo>
                  <a:lnTo>
                    <a:pt x="46" y="731"/>
                  </a:lnTo>
                  <a:lnTo>
                    <a:pt x="48" y="732"/>
                  </a:lnTo>
                  <a:lnTo>
                    <a:pt x="51" y="733"/>
                  </a:lnTo>
                  <a:lnTo>
                    <a:pt x="52" y="734"/>
                  </a:lnTo>
                  <a:lnTo>
                    <a:pt x="52" y="732"/>
                  </a:lnTo>
                  <a:lnTo>
                    <a:pt x="51" y="731"/>
                  </a:lnTo>
                  <a:lnTo>
                    <a:pt x="51" y="730"/>
                  </a:lnTo>
                  <a:lnTo>
                    <a:pt x="50" y="731"/>
                  </a:lnTo>
                  <a:lnTo>
                    <a:pt x="49" y="731"/>
                  </a:lnTo>
                  <a:lnTo>
                    <a:pt x="47" y="730"/>
                  </a:lnTo>
                  <a:lnTo>
                    <a:pt x="47" y="729"/>
                  </a:lnTo>
                  <a:lnTo>
                    <a:pt x="46" y="729"/>
                  </a:lnTo>
                  <a:lnTo>
                    <a:pt x="46" y="728"/>
                  </a:lnTo>
                  <a:lnTo>
                    <a:pt x="46" y="726"/>
                  </a:lnTo>
                  <a:lnTo>
                    <a:pt x="47" y="725"/>
                  </a:lnTo>
                  <a:lnTo>
                    <a:pt x="48" y="723"/>
                  </a:lnTo>
                  <a:lnTo>
                    <a:pt x="49" y="723"/>
                  </a:lnTo>
                  <a:lnTo>
                    <a:pt x="50" y="723"/>
                  </a:lnTo>
                  <a:lnTo>
                    <a:pt x="50" y="724"/>
                  </a:lnTo>
                  <a:lnTo>
                    <a:pt x="51" y="725"/>
                  </a:lnTo>
                  <a:lnTo>
                    <a:pt x="54" y="726"/>
                  </a:lnTo>
                  <a:lnTo>
                    <a:pt x="52" y="726"/>
                  </a:lnTo>
                  <a:lnTo>
                    <a:pt x="52" y="728"/>
                  </a:lnTo>
                  <a:lnTo>
                    <a:pt x="54" y="728"/>
                  </a:lnTo>
                  <a:lnTo>
                    <a:pt x="55" y="728"/>
                  </a:lnTo>
                  <a:lnTo>
                    <a:pt x="56" y="728"/>
                  </a:lnTo>
                  <a:lnTo>
                    <a:pt x="58" y="729"/>
                  </a:lnTo>
                  <a:lnTo>
                    <a:pt x="58" y="730"/>
                  </a:lnTo>
                  <a:lnTo>
                    <a:pt x="58" y="731"/>
                  </a:lnTo>
                  <a:lnTo>
                    <a:pt x="56" y="732"/>
                  </a:lnTo>
                  <a:lnTo>
                    <a:pt x="56" y="733"/>
                  </a:lnTo>
                  <a:lnTo>
                    <a:pt x="58" y="733"/>
                  </a:lnTo>
                  <a:lnTo>
                    <a:pt x="59" y="732"/>
                  </a:lnTo>
                  <a:lnTo>
                    <a:pt x="59" y="731"/>
                  </a:lnTo>
                  <a:lnTo>
                    <a:pt x="59" y="730"/>
                  </a:lnTo>
                  <a:lnTo>
                    <a:pt x="60" y="730"/>
                  </a:lnTo>
                  <a:lnTo>
                    <a:pt x="62" y="731"/>
                  </a:lnTo>
                  <a:lnTo>
                    <a:pt x="62" y="732"/>
                  </a:lnTo>
                  <a:lnTo>
                    <a:pt x="63" y="732"/>
                  </a:lnTo>
                  <a:lnTo>
                    <a:pt x="63" y="734"/>
                  </a:lnTo>
                  <a:lnTo>
                    <a:pt x="64" y="737"/>
                  </a:lnTo>
                  <a:lnTo>
                    <a:pt x="64" y="735"/>
                  </a:lnTo>
                  <a:lnTo>
                    <a:pt x="65" y="737"/>
                  </a:lnTo>
                  <a:lnTo>
                    <a:pt x="66" y="737"/>
                  </a:lnTo>
                  <a:lnTo>
                    <a:pt x="65" y="734"/>
                  </a:lnTo>
                  <a:lnTo>
                    <a:pt x="63" y="731"/>
                  </a:lnTo>
                  <a:lnTo>
                    <a:pt x="58" y="726"/>
                  </a:lnTo>
                  <a:lnTo>
                    <a:pt x="58" y="725"/>
                  </a:lnTo>
                  <a:lnTo>
                    <a:pt x="59" y="724"/>
                  </a:lnTo>
                  <a:lnTo>
                    <a:pt x="64" y="723"/>
                  </a:lnTo>
                  <a:lnTo>
                    <a:pt x="65" y="723"/>
                  </a:lnTo>
                  <a:lnTo>
                    <a:pt x="66" y="724"/>
                  </a:lnTo>
                  <a:lnTo>
                    <a:pt x="66" y="725"/>
                  </a:lnTo>
                  <a:lnTo>
                    <a:pt x="67" y="726"/>
                  </a:lnTo>
                  <a:lnTo>
                    <a:pt x="68" y="726"/>
                  </a:lnTo>
                  <a:lnTo>
                    <a:pt x="69" y="726"/>
                  </a:lnTo>
                  <a:lnTo>
                    <a:pt x="71" y="726"/>
                  </a:lnTo>
                  <a:lnTo>
                    <a:pt x="71" y="725"/>
                  </a:lnTo>
                  <a:lnTo>
                    <a:pt x="69" y="725"/>
                  </a:lnTo>
                  <a:lnTo>
                    <a:pt x="68" y="725"/>
                  </a:lnTo>
                  <a:lnTo>
                    <a:pt x="67" y="724"/>
                  </a:lnTo>
                  <a:lnTo>
                    <a:pt x="67" y="723"/>
                  </a:lnTo>
                  <a:lnTo>
                    <a:pt x="67" y="722"/>
                  </a:lnTo>
                  <a:lnTo>
                    <a:pt x="67" y="721"/>
                  </a:lnTo>
                  <a:lnTo>
                    <a:pt x="66" y="721"/>
                  </a:lnTo>
                  <a:lnTo>
                    <a:pt x="64" y="722"/>
                  </a:lnTo>
                  <a:lnTo>
                    <a:pt x="63" y="722"/>
                  </a:lnTo>
                  <a:lnTo>
                    <a:pt x="58" y="723"/>
                  </a:lnTo>
                  <a:lnTo>
                    <a:pt x="58" y="722"/>
                  </a:lnTo>
                  <a:lnTo>
                    <a:pt x="57" y="721"/>
                  </a:lnTo>
                  <a:lnTo>
                    <a:pt x="57" y="720"/>
                  </a:lnTo>
                  <a:lnTo>
                    <a:pt x="57" y="718"/>
                  </a:lnTo>
                  <a:lnTo>
                    <a:pt x="56" y="717"/>
                  </a:lnTo>
                  <a:lnTo>
                    <a:pt x="56" y="716"/>
                  </a:lnTo>
                  <a:lnTo>
                    <a:pt x="56" y="714"/>
                  </a:lnTo>
                  <a:lnTo>
                    <a:pt x="56" y="713"/>
                  </a:lnTo>
                  <a:lnTo>
                    <a:pt x="57" y="712"/>
                  </a:lnTo>
                  <a:lnTo>
                    <a:pt x="58" y="712"/>
                  </a:lnTo>
                  <a:lnTo>
                    <a:pt x="59" y="713"/>
                  </a:lnTo>
                  <a:lnTo>
                    <a:pt x="62" y="715"/>
                  </a:lnTo>
                  <a:lnTo>
                    <a:pt x="63" y="716"/>
                  </a:lnTo>
                  <a:lnTo>
                    <a:pt x="64" y="716"/>
                  </a:lnTo>
                  <a:lnTo>
                    <a:pt x="64" y="715"/>
                  </a:lnTo>
                  <a:lnTo>
                    <a:pt x="62" y="714"/>
                  </a:lnTo>
                  <a:lnTo>
                    <a:pt x="60" y="712"/>
                  </a:lnTo>
                  <a:lnTo>
                    <a:pt x="59" y="710"/>
                  </a:lnTo>
                  <a:lnTo>
                    <a:pt x="58" y="710"/>
                  </a:lnTo>
                  <a:lnTo>
                    <a:pt x="60" y="707"/>
                  </a:lnTo>
                  <a:lnTo>
                    <a:pt x="62" y="706"/>
                  </a:lnTo>
                  <a:lnTo>
                    <a:pt x="63" y="706"/>
                  </a:lnTo>
                  <a:lnTo>
                    <a:pt x="64" y="709"/>
                  </a:lnTo>
                  <a:lnTo>
                    <a:pt x="64" y="710"/>
                  </a:lnTo>
                  <a:lnTo>
                    <a:pt x="64" y="712"/>
                  </a:lnTo>
                  <a:lnTo>
                    <a:pt x="65" y="713"/>
                  </a:lnTo>
                  <a:lnTo>
                    <a:pt x="65" y="712"/>
                  </a:lnTo>
                  <a:lnTo>
                    <a:pt x="65" y="710"/>
                  </a:lnTo>
                  <a:lnTo>
                    <a:pt x="65" y="709"/>
                  </a:lnTo>
                  <a:lnTo>
                    <a:pt x="66" y="709"/>
                  </a:lnTo>
                  <a:lnTo>
                    <a:pt x="69" y="709"/>
                  </a:lnTo>
                  <a:lnTo>
                    <a:pt x="68" y="708"/>
                  </a:lnTo>
                  <a:lnTo>
                    <a:pt x="65" y="708"/>
                  </a:lnTo>
                  <a:lnTo>
                    <a:pt x="64" y="707"/>
                  </a:lnTo>
                  <a:lnTo>
                    <a:pt x="64" y="706"/>
                  </a:lnTo>
                  <a:lnTo>
                    <a:pt x="63" y="705"/>
                  </a:lnTo>
                  <a:lnTo>
                    <a:pt x="63" y="704"/>
                  </a:lnTo>
                  <a:lnTo>
                    <a:pt x="64" y="703"/>
                  </a:lnTo>
                  <a:lnTo>
                    <a:pt x="65" y="701"/>
                  </a:lnTo>
                  <a:lnTo>
                    <a:pt x="66" y="703"/>
                  </a:lnTo>
                  <a:lnTo>
                    <a:pt x="67" y="703"/>
                  </a:lnTo>
                  <a:lnTo>
                    <a:pt x="68" y="704"/>
                  </a:lnTo>
                  <a:lnTo>
                    <a:pt x="69" y="704"/>
                  </a:lnTo>
                  <a:lnTo>
                    <a:pt x="71" y="705"/>
                  </a:lnTo>
                  <a:lnTo>
                    <a:pt x="72" y="706"/>
                  </a:lnTo>
                  <a:lnTo>
                    <a:pt x="73" y="705"/>
                  </a:lnTo>
                  <a:lnTo>
                    <a:pt x="72" y="705"/>
                  </a:lnTo>
                  <a:lnTo>
                    <a:pt x="66" y="701"/>
                  </a:lnTo>
                  <a:lnTo>
                    <a:pt x="65" y="700"/>
                  </a:lnTo>
                  <a:lnTo>
                    <a:pt x="65" y="699"/>
                  </a:lnTo>
                  <a:lnTo>
                    <a:pt x="66" y="698"/>
                  </a:lnTo>
                  <a:lnTo>
                    <a:pt x="68" y="697"/>
                  </a:lnTo>
                  <a:lnTo>
                    <a:pt x="69" y="696"/>
                  </a:lnTo>
                  <a:lnTo>
                    <a:pt x="71" y="696"/>
                  </a:lnTo>
                  <a:lnTo>
                    <a:pt x="72" y="696"/>
                  </a:lnTo>
                  <a:lnTo>
                    <a:pt x="71" y="695"/>
                  </a:lnTo>
                  <a:lnTo>
                    <a:pt x="74" y="692"/>
                  </a:lnTo>
                  <a:lnTo>
                    <a:pt x="76" y="692"/>
                  </a:lnTo>
                  <a:lnTo>
                    <a:pt x="76" y="693"/>
                  </a:lnTo>
                  <a:lnTo>
                    <a:pt x="77" y="695"/>
                  </a:lnTo>
                  <a:lnTo>
                    <a:pt x="77" y="696"/>
                  </a:lnTo>
                  <a:lnTo>
                    <a:pt x="77" y="697"/>
                  </a:lnTo>
                  <a:lnTo>
                    <a:pt x="77" y="698"/>
                  </a:lnTo>
                  <a:lnTo>
                    <a:pt x="77" y="699"/>
                  </a:lnTo>
                  <a:lnTo>
                    <a:pt x="78" y="700"/>
                  </a:lnTo>
                  <a:lnTo>
                    <a:pt x="78" y="701"/>
                  </a:lnTo>
                  <a:lnTo>
                    <a:pt x="78" y="703"/>
                  </a:lnTo>
                  <a:lnTo>
                    <a:pt x="80" y="703"/>
                  </a:lnTo>
                  <a:lnTo>
                    <a:pt x="81" y="703"/>
                  </a:lnTo>
                  <a:lnTo>
                    <a:pt x="81" y="701"/>
                  </a:lnTo>
                  <a:lnTo>
                    <a:pt x="81" y="700"/>
                  </a:lnTo>
                  <a:lnTo>
                    <a:pt x="80" y="700"/>
                  </a:lnTo>
                  <a:lnTo>
                    <a:pt x="80" y="699"/>
                  </a:lnTo>
                  <a:lnTo>
                    <a:pt x="78" y="698"/>
                  </a:lnTo>
                  <a:lnTo>
                    <a:pt x="78" y="697"/>
                  </a:lnTo>
                  <a:lnTo>
                    <a:pt x="78" y="696"/>
                  </a:lnTo>
                  <a:lnTo>
                    <a:pt x="78" y="695"/>
                  </a:lnTo>
                  <a:lnTo>
                    <a:pt x="78" y="693"/>
                  </a:lnTo>
                  <a:lnTo>
                    <a:pt x="77" y="691"/>
                  </a:lnTo>
                  <a:lnTo>
                    <a:pt x="77" y="690"/>
                  </a:lnTo>
                  <a:lnTo>
                    <a:pt x="78" y="688"/>
                  </a:lnTo>
                  <a:lnTo>
                    <a:pt x="80" y="687"/>
                  </a:lnTo>
                  <a:lnTo>
                    <a:pt x="81" y="687"/>
                  </a:lnTo>
                  <a:lnTo>
                    <a:pt x="83" y="688"/>
                  </a:lnTo>
                  <a:lnTo>
                    <a:pt x="83" y="689"/>
                  </a:lnTo>
                  <a:lnTo>
                    <a:pt x="83" y="690"/>
                  </a:lnTo>
                  <a:lnTo>
                    <a:pt x="82" y="691"/>
                  </a:lnTo>
                  <a:lnTo>
                    <a:pt x="82" y="692"/>
                  </a:lnTo>
                  <a:lnTo>
                    <a:pt x="82" y="693"/>
                  </a:lnTo>
                  <a:lnTo>
                    <a:pt x="83" y="693"/>
                  </a:lnTo>
                  <a:lnTo>
                    <a:pt x="83" y="695"/>
                  </a:lnTo>
                  <a:lnTo>
                    <a:pt x="83" y="693"/>
                  </a:lnTo>
                  <a:lnTo>
                    <a:pt x="84" y="692"/>
                  </a:lnTo>
                  <a:lnTo>
                    <a:pt x="84" y="691"/>
                  </a:lnTo>
                  <a:lnTo>
                    <a:pt x="85" y="690"/>
                  </a:lnTo>
                  <a:lnTo>
                    <a:pt x="85" y="689"/>
                  </a:lnTo>
                  <a:lnTo>
                    <a:pt x="83" y="687"/>
                  </a:lnTo>
                  <a:lnTo>
                    <a:pt x="83" y="685"/>
                  </a:lnTo>
                  <a:lnTo>
                    <a:pt x="83" y="684"/>
                  </a:lnTo>
                  <a:lnTo>
                    <a:pt x="84" y="683"/>
                  </a:lnTo>
                  <a:lnTo>
                    <a:pt x="85" y="683"/>
                  </a:lnTo>
                  <a:lnTo>
                    <a:pt x="86" y="684"/>
                  </a:lnTo>
                  <a:lnTo>
                    <a:pt x="86" y="685"/>
                  </a:lnTo>
                  <a:lnTo>
                    <a:pt x="88" y="687"/>
                  </a:lnTo>
                  <a:lnTo>
                    <a:pt x="89" y="687"/>
                  </a:lnTo>
                  <a:lnTo>
                    <a:pt x="89" y="685"/>
                  </a:lnTo>
                  <a:lnTo>
                    <a:pt x="86" y="683"/>
                  </a:lnTo>
                  <a:lnTo>
                    <a:pt x="85" y="682"/>
                  </a:lnTo>
                  <a:lnTo>
                    <a:pt x="85" y="681"/>
                  </a:lnTo>
                  <a:lnTo>
                    <a:pt x="86" y="680"/>
                  </a:lnTo>
                  <a:lnTo>
                    <a:pt x="89" y="680"/>
                  </a:lnTo>
                  <a:lnTo>
                    <a:pt x="89" y="679"/>
                  </a:lnTo>
                  <a:lnTo>
                    <a:pt x="90" y="678"/>
                  </a:lnTo>
                  <a:lnTo>
                    <a:pt x="91" y="676"/>
                  </a:lnTo>
                  <a:lnTo>
                    <a:pt x="92" y="675"/>
                  </a:lnTo>
                  <a:lnTo>
                    <a:pt x="94" y="674"/>
                  </a:lnTo>
                  <a:lnTo>
                    <a:pt x="95" y="675"/>
                  </a:lnTo>
                  <a:lnTo>
                    <a:pt x="98" y="676"/>
                  </a:lnTo>
                  <a:lnTo>
                    <a:pt x="99" y="678"/>
                  </a:lnTo>
                  <a:lnTo>
                    <a:pt x="100" y="679"/>
                  </a:lnTo>
                  <a:lnTo>
                    <a:pt x="101" y="682"/>
                  </a:lnTo>
                  <a:lnTo>
                    <a:pt x="102" y="681"/>
                  </a:lnTo>
                  <a:lnTo>
                    <a:pt x="102" y="680"/>
                  </a:lnTo>
                  <a:lnTo>
                    <a:pt x="102" y="679"/>
                  </a:lnTo>
                  <a:lnTo>
                    <a:pt x="101" y="678"/>
                  </a:lnTo>
                  <a:lnTo>
                    <a:pt x="100" y="676"/>
                  </a:lnTo>
                  <a:lnTo>
                    <a:pt x="99" y="675"/>
                  </a:lnTo>
                  <a:lnTo>
                    <a:pt x="98" y="675"/>
                  </a:lnTo>
                  <a:lnTo>
                    <a:pt x="98" y="674"/>
                  </a:lnTo>
                  <a:lnTo>
                    <a:pt x="98" y="672"/>
                  </a:lnTo>
                  <a:lnTo>
                    <a:pt x="98" y="670"/>
                  </a:lnTo>
                  <a:lnTo>
                    <a:pt x="97" y="670"/>
                  </a:lnTo>
                  <a:lnTo>
                    <a:pt x="97" y="668"/>
                  </a:lnTo>
                  <a:lnTo>
                    <a:pt x="98" y="666"/>
                  </a:lnTo>
                  <a:lnTo>
                    <a:pt x="102" y="662"/>
                  </a:lnTo>
                  <a:lnTo>
                    <a:pt x="103" y="661"/>
                  </a:lnTo>
                  <a:lnTo>
                    <a:pt x="106" y="659"/>
                  </a:lnTo>
                  <a:lnTo>
                    <a:pt x="107" y="658"/>
                  </a:lnTo>
                  <a:lnTo>
                    <a:pt x="107" y="655"/>
                  </a:lnTo>
                  <a:lnTo>
                    <a:pt x="110" y="655"/>
                  </a:lnTo>
                  <a:lnTo>
                    <a:pt x="111" y="655"/>
                  </a:lnTo>
                  <a:lnTo>
                    <a:pt x="111" y="654"/>
                  </a:lnTo>
                  <a:lnTo>
                    <a:pt x="111" y="653"/>
                  </a:lnTo>
                  <a:lnTo>
                    <a:pt x="110" y="651"/>
                  </a:lnTo>
                  <a:lnTo>
                    <a:pt x="112" y="650"/>
                  </a:lnTo>
                  <a:lnTo>
                    <a:pt x="114" y="649"/>
                  </a:lnTo>
                  <a:lnTo>
                    <a:pt x="115" y="648"/>
                  </a:lnTo>
                  <a:lnTo>
                    <a:pt x="118" y="646"/>
                  </a:lnTo>
                  <a:lnTo>
                    <a:pt x="120" y="643"/>
                  </a:lnTo>
                  <a:lnTo>
                    <a:pt x="121" y="641"/>
                  </a:lnTo>
                  <a:lnTo>
                    <a:pt x="121" y="640"/>
                  </a:lnTo>
                  <a:lnTo>
                    <a:pt x="121" y="639"/>
                  </a:lnTo>
                  <a:lnTo>
                    <a:pt x="123" y="639"/>
                  </a:lnTo>
                  <a:lnTo>
                    <a:pt x="123" y="638"/>
                  </a:lnTo>
                  <a:lnTo>
                    <a:pt x="124" y="638"/>
                  </a:lnTo>
                  <a:lnTo>
                    <a:pt x="124" y="637"/>
                  </a:lnTo>
                  <a:lnTo>
                    <a:pt x="125" y="637"/>
                  </a:lnTo>
                  <a:lnTo>
                    <a:pt x="124" y="637"/>
                  </a:lnTo>
                  <a:lnTo>
                    <a:pt x="124" y="636"/>
                  </a:lnTo>
                  <a:lnTo>
                    <a:pt x="125" y="636"/>
                  </a:lnTo>
                  <a:lnTo>
                    <a:pt x="128" y="634"/>
                  </a:lnTo>
                  <a:lnTo>
                    <a:pt x="131" y="634"/>
                  </a:lnTo>
                  <a:lnTo>
                    <a:pt x="132" y="633"/>
                  </a:lnTo>
                  <a:lnTo>
                    <a:pt x="133" y="633"/>
                  </a:lnTo>
                  <a:lnTo>
                    <a:pt x="133" y="632"/>
                  </a:lnTo>
                  <a:lnTo>
                    <a:pt x="134" y="632"/>
                  </a:lnTo>
                  <a:lnTo>
                    <a:pt x="135" y="632"/>
                  </a:lnTo>
                  <a:lnTo>
                    <a:pt x="136" y="632"/>
                  </a:lnTo>
                  <a:lnTo>
                    <a:pt x="137" y="631"/>
                  </a:lnTo>
                  <a:lnTo>
                    <a:pt x="138" y="632"/>
                  </a:lnTo>
                  <a:lnTo>
                    <a:pt x="140" y="633"/>
                  </a:lnTo>
                  <a:lnTo>
                    <a:pt x="142" y="634"/>
                  </a:lnTo>
                  <a:lnTo>
                    <a:pt x="145" y="633"/>
                  </a:lnTo>
                  <a:lnTo>
                    <a:pt x="148" y="631"/>
                  </a:lnTo>
                  <a:lnTo>
                    <a:pt x="151" y="629"/>
                  </a:lnTo>
                  <a:lnTo>
                    <a:pt x="153" y="626"/>
                  </a:lnTo>
                  <a:lnTo>
                    <a:pt x="153" y="625"/>
                  </a:lnTo>
                  <a:lnTo>
                    <a:pt x="154" y="625"/>
                  </a:lnTo>
                  <a:lnTo>
                    <a:pt x="158" y="623"/>
                  </a:lnTo>
                  <a:lnTo>
                    <a:pt x="159" y="623"/>
                  </a:lnTo>
                  <a:lnTo>
                    <a:pt x="159" y="622"/>
                  </a:lnTo>
                  <a:lnTo>
                    <a:pt x="159" y="621"/>
                  </a:lnTo>
                  <a:lnTo>
                    <a:pt x="161" y="620"/>
                  </a:lnTo>
                  <a:lnTo>
                    <a:pt x="162" y="618"/>
                  </a:lnTo>
                  <a:lnTo>
                    <a:pt x="164" y="616"/>
                  </a:lnTo>
                  <a:lnTo>
                    <a:pt x="166" y="615"/>
                  </a:lnTo>
                  <a:lnTo>
                    <a:pt x="169" y="613"/>
                  </a:lnTo>
                  <a:lnTo>
                    <a:pt x="172" y="613"/>
                  </a:lnTo>
                  <a:lnTo>
                    <a:pt x="174" y="612"/>
                  </a:lnTo>
                  <a:lnTo>
                    <a:pt x="174" y="611"/>
                  </a:lnTo>
                  <a:lnTo>
                    <a:pt x="175" y="611"/>
                  </a:lnTo>
                  <a:lnTo>
                    <a:pt x="175" y="609"/>
                  </a:lnTo>
                  <a:lnTo>
                    <a:pt x="176" y="609"/>
                  </a:lnTo>
                  <a:lnTo>
                    <a:pt x="177" y="608"/>
                  </a:lnTo>
                  <a:lnTo>
                    <a:pt x="178" y="609"/>
                  </a:lnTo>
                  <a:lnTo>
                    <a:pt x="178" y="608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81" y="607"/>
                  </a:lnTo>
                  <a:lnTo>
                    <a:pt x="184" y="606"/>
                  </a:lnTo>
                  <a:lnTo>
                    <a:pt x="185" y="606"/>
                  </a:lnTo>
                  <a:lnTo>
                    <a:pt x="186" y="606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3" y="600"/>
                  </a:lnTo>
                  <a:lnTo>
                    <a:pt x="194" y="599"/>
                  </a:lnTo>
                  <a:lnTo>
                    <a:pt x="194" y="598"/>
                  </a:lnTo>
                  <a:lnTo>
                    <a:pt x="195" y="597"/>
                  </a:lnTo>
                  <a:lnTo>
                    <a:pt x="196" y="597"/>
                  </a:lnTo>
                  <a:lnTo>
                    <a:pt x="196" y="596"/>
                  </a:lnTo>
                  <a:lnTo>
                    <a:pt x="196" y="595"/>
                  </a:lnTo>
                  <a:lnTo>
                    <a:pt x="197" y="593"/>
                  </a:lnTo>
                  <a:lnTo>
                    <a:pt x="197" y="592"/>
                  </a:lnTo>
                  <a:lnTo>
                    <a:pt x="198" y="591"/>
                  </a:lnTo>
                  <a:lnTo>
                    <a:pt x="205" y="588"/>
                  </a:lnTo>
                  <a:lnTo>
                    <a:pt x="206" y="587"/>
                  </a:lnTo>
                  <a:lnTo>
                    <a:pt x="206" y="586"/>
                  </a:lnTo>
                  <a:lnTo>
                    <a:pt x="207" y="584"/>
                  </a:lnTo>
                  <a:lnTo>
                    <a:pt x="209" y="584"/>
                  </a:lnTo>
                  <a:lnTo>
                    <a:pt x="209" y="583"/>
                  </a:lnTo>
                  <a:lnTo>
                    <a:pt x="210" y="582"/>
                  </a:lnTo>
                  <a:lnTo>
                    <a:pt x="211" y="581"/>
                  </a:lnTo>
                  <a:lnTo>
                    <a:pt x="212" y="580"/>
                  </a:lnTo>
                  <a:lnTo>
                    <a:pt x="213" y="580"/>
                  </a:lnTo>
                  <a:lnTo>
                    <a:pt x="214" y="580"/>
                  </a:lnTo>
                  <a:lnTo>
                    <a:pt x="215" y="581"/>
                  </a:lnTo>
                  <a:lnTo>
                    <a:pt x="219" y="575"/>
                  </a:lnTo>
                  <a:lnTo>
                    <a:pt x="218" y="575"/>
                  </a:lnTo>
                  <a:lnTo>
                    <a:pt x="217" y="576"/>
                  </a:lnTo>
                  <a:lnTo>
                    <a:pt x="215" y="579"/>
                  </a:lnTo>
                  <a:lnTo>
                    <a:pt x="214" y="580"/>
                  </a:lnTo>
                  <a:lnTo>
                    <a:pt x="215" y="576"/>
                  </a:lnTo>
                  <a:lnTo>
                    <a:pt x="217" y="574"/>
                  </a:lnTo>
                  <a:lnTo>
                    <a:pt x="218" y="573"/>
                  </a:lnTo>
                  <a:lnTo>
                    <a:pt x="219" y="572"/>
                  </a:lnTo>
                  <a:lnTo>
                    <a:pt x="222" y="572"/>
                  </a:lnTo>
                  <a:lnTo>
                    <a:pt x="223" y="571"/>
                  </a:lnTo>
                  <a:lnTo>
                    <a:pt x="223" y="570"/>
                  </a:lnTo>
                  <a:lnTo>
                    <a:pt x="224" y="570"/>
                  </a:lnTo>
                  <a:lnTo>
                    <a:pt x="224" y="569"/>
                  </a:lnTo>
                  <a:lnTo>
                    <a:pt x="226" y="567"/>
                  </a:lnTo>
                  <a:lnTo>
                    <a:pt x="227" y="569"/>
                  </a:lnTo>
                  <a:lnTo>
                    <a:pt x="227" y="567"/>
                  </a:lnTo>
                  <a:lnTo>
                    <a:pt x="227" y="566"/>
                  </a:lnTo>
                  <a:lnTo>
                    <a:pt x="228" y="566"/>
                  </a:lnTo>
                  <a:lnTo>
                    <a:pt x="230" y="565"/>
                  </a:lnTo>
                  <a:lnTo>
                    <a:pt x="233" y="563"/>
                  </a:lnTo>
                  <a:lnTo>
                    <a:pt x="236" y="562"/>
                  </a:lnTo>
                  <a:lnTo>
                    <a:pt x="238" y="562"/>
                  </a:lnTo>
                  <a:lnTo>
                    <a:pt x="239" y="562"/>
                  </a:lnTo>
                  <a:lnTo>
                    <a:pt x="239" y="561"/>
                  </a:lnTo>
                  <a:lnTo>
                    <a:pt x="240" y="561"/>
                  </a:lnTo>
                  <a:lnTo>
                    <a:pt x="240" y="559"/>
                  </a:lnTo>
                  <a:lnTo>
                    <a:pt x="243" y="558"/>
                  </a:lnTo>
                  <a:lnTo>
                    <a:pt x="245" y="555"/>
                  </a:lnTo>
                  <a:lnTo>
                    <a:pt x="246" y="555"/>
                  </a:lnTo>
                  <a:lnTo>
                    <a:pt x="247" y="554"/>
                  </a:lnTo>
                  <a:lnTo>
                    <a:pt x="250" y="547"/>
                  </a:lnTo>
                  <a:lnTo>
                    <a:pt x="252" y="546"/>
                  </a:lnTo>
                  <a:lnTo>
                    <a:pt x="253" y="545"/>
                  </a:lnTo>
                  <a:lnTo>
                    <a:pt x="254" y="545"/>
                  </a:lnTo>
                  <a:lnTo>
                    <a:pt x="254" y="544"/>
                  </a:lnTo>
                  <a:lnTo>
                    <a:pt x="255" y="542"/>
                  </a:lnTo>
                  <a:lnTo>
                    <a:pt x="256" y="541"/>
                  </a:lnTo>
                  <a:lnTo>
                    <a:pt x="257" y="541"/>
                  </a:lnTo>
                  <a:lnTo>
                    <a:pt x="257" y="540"/>
                  </a:lnTo>
                  <a:lnTo>
                    <a:pt x="258" y="538"/>
                  </a:lnTo>
                  <a:lnTo>
                    <a:pt x="260" y="537"/>
                  </a:lnTo>
                  <a:lnTo>
                    <a:pt x="263" y="530"/>
                  </a:lnTo>
                  <a:lnTo>
                    <a:pt x="264" y="529"/>
                  </a:lnTo>
                  <a:lnTo>
                    <a:pt x="265" y="528"/>
                  </a:lnTo>
                  <a:lnTo>
                    <a:pt x="265" y="525"/>
                  </a:lnTo>
                  <a:lnTo>
                    <a:pt x="265" y="523"/>
                  </a:lnTo>
                  <a:lnTo>
                    <a:pt x="267" y="520"/>
                  </a:lnTo>
                  <a:lnTo>
                    <a:pt x="269" y="516"/>
                  </a:lnTo>
                  <a:lnTo>
                    <a:pt x="270" y="507"/>
                  </a:lnTo>
                  <a:lnTo>
                    <a:pt x="271" y="505"/>
                  </a:lnTo>
                  <a:lnTo>
                    <a:pt x="271" y="503"/>
                  </a:lnTo>
                  <a:lnTo>
                    <a:pt x="272" y="502"/>
                  </a:lnTo>
                  <a:lnTo>
                    <a:pt x="272" y="500"/>
                  </a:lnTo>
                  <a:lnTo>
                    <a:pt x="273" y="498"/>
                  </a:lnTo>
                  <a:lnTo>
                    <a:pt x="274" y="497"/>
                  </a:lnTo>
                  <a:lnTo>
                    <a:pt x="275" y="496"/>
                  </a:lnTo>
                  <a:lnTo>
                    <a:pt x="275" y="491"/>
                  </a:lnTo>
                  <a:lnTo>
                    <a:pt x="276" y="490"/>
                  </a:lnTo>
                  <a:lnTo>
                    <a:pt x="276" y="488"/>
                  </a:lnTo>
                  <a:lnTo>
                    <a:pt x="278" y="486"/>
                  </a:lnTo>
                  <a:lnTo>
                    <a:pt x="278" y="484"/>
                  </a:lnTo>
                  <a:lnTo>
                    <a:pt x="278" y="486"/>
                  </a:lnTo>
                  <a:lnTo>
                    <a:pt x="276" y="484"/>
                  </a:lnTo>
                  <a:lnTo>
                    <a:pt x="276" y="481"/>
                  </a:lnTo>
                  <a:lnTo>
                    <a:pt x="278" y="481"/>
                  </a:lnTo>
                  <a:lnTo>
                    <a:pt x="281" y="481"/>
                  </a:lnTo>
                  <a:lnTo>
                    <a:pt x="284" y="481"/>
                  </a:lnTo>
                  <a:lnTo>
                    <a:pt x="286" y="481"/>
                  </a:lnTo>
                  <a:lnTo>
                    <a:pt x="288" y="480"/>
                  </a:lnTo>
                  <a:lnTo>
                    <a:pt x="292" y="477"/>
                  </a:lnTo>
                  <a:lnTo>
                    <a:pt x="293" y="475"/>
                  </a:lnTo>
                  <a:lnTo>
                    <a:pt x="295" y="475"/>
                  </a:lnTo>
                  <a:lnTo>
                    <a:pt x="295" y="474"/>
                  </a:lnTo>
                  <a:lnTo>
                    <a:pt x="296" y="475"/>
                  </a:lnTo>
                  <a:lnTo>
                    <a:pt x="296" y="474"/>
                  </a:lnTo>
                  <a:lnTo>
                    <a:pt x="297" y="473"/>
                  </a:lnTo>
                  <a:lnTo>
                    <a:pt x="297" y="472"/>
                  </a:lnTo>
                  <a:lnTo>
                    <a:pt x="298" y="472"/>
                  </a:lnTo>
                  <a:lnTo>
                    <a:pt x="298" y="471"/>
                  </a:lnTo>
                  <a:lnTo>
                    <a:pt x="300" y="466"/>
                  </a:lnTo>
                  <a:lnTo>
                    <a:pt x="301" y="466"/>
                  </a:lnTo>
                  <a:lnTo>
                    <a:pt x="301" y="465"/>
                  </a:lnTo>
                  <a:lnTo>
                    <a:pt x="301" y="464"/>
                  </a:lnTo>
                  <a:lnTo>
                    <a:pt x="303" y="463"/>
                  </a:lnTo>
                  <a:lnTo>
                    <a:pt x="303" y="462"/>
                  </a:lnTo>
                  <a:lnTo>
                    <a:pt x="303" y="461"/>
                  </a:lnTo>
                  <a:lnTo>
                    <a:pt x="305" y="459"/>
                  </a:lnTo>
                  <a:lnTo>
                    <a:pt x="306" y="458"/>
                  </a:lnTo>
                  <a:lnTo>
                    <a:pt x="307" y="458"/>
                  </a:lnTo>
                  <a:lnTo>
                    <a:pt x="307" y="457"/>
                  </a:lnTo>
                  <a:lnTo>
                    <a:pt x="307" y="456"/>
                  </a:lnTo>
                  <a:lnTo>
                    <a:pt x="307" y="455"/>
                  </a:lnTo>
                  <a:lnTo>
                    <a:pt x="307" y="454"/>
                  </a:lnTo>
                  <a:lnTo>
                    <a:pt x="307" y="453"/>
                  </a:lnTo>
                  <a:lnTo>
                    <a:pt x="307" y="452"/>
                  </a:lnTo>
                  <a:lnTo>
                    <a:pt x="308" y="450"/>
                  </a:lnTo>
                  <a:lnTo>
                    <a:pt x="309" y="450"/>
                  </a:lnTo>
                  <a:lnTo>
                    <a:pt x="310" y="449"/>
                  </a:lnTo>
                  <a:lnTo>
                    <a:pt x="309" y="448"/>
                  </a:lnTo>
                  <a:lnTo>
                    <a:pt x="309" y="447"/>
                  </a:lnTo>
                  <a:lnTo>
                    <a:pt x="308" y="440"/>
                  </a:lnTo>
                  <a:lnTo>
                    <a:pt x="308" y="439"/>
                  </a:lnTo>
                  <a:lnTo>
                    <a:pt x="309" y="438"/>
                  </a:lnTo>
                  <a:lnTo>
                    <a:pt x="309" y="437"/>
                  </a:lnTo>
                  <a:lnTo>
                    <a:pt x="309" y="433"/>
                  </a:lnTo>
                  <a:lnTo>
                    <a:pt x="309" y="427"/>
                  </a:lnTo>
                  <a:lnTo>
                    <a:pt x="308" y="424"/>
                  </a:lnTo>
                  <a:lnTo>
                    <a:pt x="308" y="423"/>
                  </a:lnTo>
                  <a:lnTo>
                    <a:pt x="309" y="423"/>
                  </a:lnTo>
                  <a:lnTo>
                    <a:pt x="309" y="422"/>
                  </a:lnTo>
                  <a:lnTo>
                    <a:pt x="310" y="422"/>
                  </a:lnTo>
                  <a:lnTo>
                    <a:pt x="310" y="421"/>
                  </a:lnTo>
                  <a:lnTo>
                    <a:pt x="313" y="419"/>
                  </a:lnTo>
                  <a:lnTo>
                    <a:pt x="313" y="417"/>
                  </a:lnTo>
                  <a:lnTo>
                    <a:pt x="314" y="417"/>
                  </a:lnTo>
                  <a:lnTo>
                    <a:pt x="314" y="416"/>
                  </a:lnTo>
                  <a:lnTo>
                    <a:pt x="315" y="416"/>
                  </a:lnTo>
                  <a:lnTo>
                    <a:pt x="316" y="416"/>
                  </a:lnTo>
                  <a:lnTo>
                    <a:pt x="316" y="415"/>
                  </a:lnTo>
                  <a:lnTo>
                    <a:pt x="318" y="414"/>
                  </a:lnTo>
                  <a:lnTo>
                    <a:pt x="322" y="412"/>
                  </a:lnTo>
                  <a:lnTo>
                    <a:pt x="326" y="406"/>
                  </a:lnTo>
                  <a:lnTo>
                    <a:pt x="329" y="404"/>
                  </a:lnTo>
                  <a:lnTo>
                    <a:pt x="330" y="403"/>
                  </a:lnTo>
                  <a:lnTo>
                    <a:pt x="330" y="405"/>
                  </a:lnTo>
                  <a:lnTo>
                    <a:pt x="330" y="406"/>
                  </a:lnTo>
                  <a:lnTo>
                    <a:pt x="331" y="406"/>
                  </a:lnTo>
                  <a:lnTo>
                    <a:pt x="331" y="405"/>
                  </a:lnTo>
                  <a:lnTo>
                    <a:pt x="332" y="405"/>
                  </a:lnTo>
                  <a:lnTo>
                    <a:pt x="333" y="405"/>
                  </a:lnTo>
                  <a:lnTo>
                    <a:pt x="333" y="404"/>
                  </a:lnTo>
                  <a:lnTo>
                    <a:pt x="333" y="403"/>
                  </a:lnTo>
                  <a:lnTo>
                    <a:pt x="334" y="403"/>
                  </a:lnTo>
                  <a:lnTo>
                    <a:pt x="334" y="402"/>
                  </a:lnTo>
                  <a:lnTo>
                    <a:pt x="333" y="402"/>
                  </a:lnTo>
                  <a:lnTo>
                    <a:pt x="332" y="402"/>
                  </a:lnTo>
                  <a:lnTo>
                    <a:pt x="332" y="403"/>
                  </a:lnTo>
                  <a:lnTo>
                    <a:pt x="331" y="402"/>
                  </a:lnTo>
                  <a:lnTo>
                    <a:pt x="333" y="399"/>
                  </a:lnTo>
                  <a:lnTo>
                    <a:pt x="335" y="398"/>
                  </a:lnTo>
                  <a:lnTo>
                    <a:pt x="344" y="398"/>
                  </a:lnTo>
                  <a:lnTo>
                    <a:pt x="348" y="398"/>
                  </a:lnTo>
                  <a:lnTo>
                    <a:pt x="351" y="399"/>
                  </a:lnTo>
                  <a:lnTo>
                    <a:pt x="352" y="399"/>
                  </a:lnTo>
                  <a:lnTo>
                    <a:pt x="351" y="399"/>
                  </a:lnTo>
                  <a:lnTo>
                    <a:pt x="341" y="399"/>
                  </a:lnTo>
                  <a:lnTo>
                    <a:pt x="340" y="399"/>
                  </a:lnTo>
                  <a:lnTo>
                    <a:pt x="339" y="402"/>
                  </a:lnTo>
                  <a:lnTo>
                    <a:pt x="339" y="404"/>
                  </a:lnTo>
                  <a:lnTo>
                    <a:pt x="338" y="405"/>
                  </a:lnTo>
                  <a:lnTo>
                    <a:pt x="338" y="406"/>
                  </a:lnTo>
                  <a:lnTo>
                    <a:pt x="338" y="407"/>
                  </a:lnTo>
                  <a:lnTo>
                    <a:pt x="336" y="407"/>
                  </a:lnTo>
                  <a:lnTo>
                    <a:pt x="336" y="410"/>
                  </a:lnTo>
                  <a:lnTo>
                    <a:pt x="338" y="410"/>
                  </a:lnTo>
                  <a:lnTo>
                    <a:pt x="338" y="411"/>
                  </a:lnTo>
                  <a:lnTo>
                    <a:pt x="338" y="413"/>
                  </a:lnTo>
                  <a:lnTo>
                    <a:pt x="338" y="414"/>
                  </a:lnTo>
                  <a:lnTo>
                    <a:pt x="339" y="413"/>
                  </a:lnTo>
                  <a:lnTo>
                    <a:pt x="340" y="415"/>
                  </a:lnTo>
                  <a:lnTo>
                    <a:pt x="341" y="416"/>
                  </a:lnTo>
                  <a:lnTo>
                    <a:pt x="345" y="420"/>
                  </a:lnTo>
                  <a:lnTo>
                    <a:pt x="347" y="421"/>
                  </a:lnTo>
                  <a:lnTo>
                    <a:pt x="347" y="420"/>
                  </a:lnTo>
                  <a:lnTo>
                    <a:pt x="348" y="420"/>
                  </a:lnTo>
                  <a:lnTo>
                    <a:pt x="349" y="419"/>
                  </a:lnTo>
                  <a:lnTo>
                    <a:pt x="349" y="417"/>
                  </a:lnTo>
                  <a:lnTo>
                    <a:pt x="350" y="417"/>
                  </a:lnTo>
                  <a:lnTo>
                    <a:pt x="351" y="417"/>
                  </a:lnTo>
                  <a:lnTo>
                    <a:pt x="351" y="416"/>
                  </a:lnTo>
                  <a:lnTo>
                    <a:pt x="352" y="416"/>
                  </a:lnTo>
                  <a:lnTo>
                    <a:pt x="353" y="416"/>
                  </a:lnTo>
                  <a:lnTo>
                    <a:pt x="353" y="417"/>
                  </a:lnTo>
                  <a:lnTo>
                    <a:pt x="353" y="419"/>
                  </a:lnTo>
                  <a:lnTo>
                    <a:pt x="353" y="420"/>
                  </a:lnTo>
                  <a:lnTo>
                    <a:pt x="353" y="421"/>
                  </a:lnTo>
                  <a:lnTo>
                    <a:pt x="353" y="422"/>
                  </a:lnTo>
                  <a:lnTo>
                    <a:pt x="355" y="422"/>
                  </a:lnTo>
                  <a:lnTo>
                    <a:pt x="356" y="422"/>
                  </a:lnTo>
                  <a:lnTo>
                    <a:pt x="356" y="423"/>
                  </a:lnTo>
                  <a:lnTo>
                    <a:pt x="356" y="427"/>
                  </a:lnTo>
                  <a:lnTo>
                    <a:pt x="356" y="428"/>
                  </a:lnTo>
                  <a:lnTo>
                    <a:pt x="356" y="429"/>
                  </a:lnTo>
                  <a:lnTo>
                    <a:pt x="355" y="430"/>
                  </a:lnTo>
                  <a:lnTo>
                    <a:pt x="353" y="431"/>
                  </a:lnTo>
                  <a:lnTo>
                    <a:pt x="352" y="432"/>
                  </a:lnTo>
                  <a:lnTo>
                    <a:pt x="353" y="432"/>
                  </a:lnTo>
                  <a:lnTo>
                    <a:pt x="355" y="432"/>
                  </a:lnTo>
                  <a:lnTo>
                    <a:pt x="355" y="434"/>
                  </a:lnTo>
                  <a:lnTo>
                    <a:pt x="355" y="436"/>
                  </a:lnTo>
                  <a:lnTo>
                    <a:pt x="356" y="437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40"/>
                  </a:lnTo>
                  <a:lnTo>
                    <a:pt x="356" y="439"/>
                  </a:lnTo>
                  <a:lnTo>
                    <a:pt x="356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5" y="441"/>
                  </a:lnTo>
                  <a:lnTo>
                    <a:pt x="356" y="441"/>
                  </a:lnTo>
                  <a:lnTo>
                    <a:pt x="356" y="442"/>
                  </a:lnTo>
                  <a:lnTo>
                    <a:pt x="356" y="444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8" y="448"/>
                  </a:lnTo>
                  <a:lnTo>
                    <a:pt x="357" y="449"/>
                  </a:lnTo>
                  <a:lnTo>
                    <a:pt x="357" y="450"/>
                  </a:lnTo>
                  <a:lnTo>
                    <a:pt x="358" y="450"/>
                  </a:lnTo>
                  <a:lnTo>
                    <a:pt x="359" y="452"/>
                  </a:lnTo>
                  <a:lnTo>
                    <a:pt x="361" y="452"/>
                  </a:lnTo>
                  <a:lnTo>
                    <a:pt x="362" y="452"/>
                  </a:lnTo>
                  <a:lnTo>
                    <a:pt x="364" y="450"/>
                  </a:lnTo>
                  <a:lnTo>
                    <a:pt x="365" y="449"/>
                  </a:lnTo>
                  <a:lnTo>
                    <a:pt x="367" y="448"/>
                  </a:lnTo>
                  <a:lnTo>
                    <a:pt x="368" y="447"/>
                  </a:lnTo>
                  <a:lnTo>
                    <a:pt x="369" y="445"/>
                  </a:lnTo>
                  <a:lnTo>
                    <a:pt x="373" y="441"/>
                  </a:lnTo>
                  <a:lnTo>
                    <a:pt x="374" y="440"/>
                  </a:lnTo>
                  <a:lnTo>
                    <a:pt x="375" y="439"/>
                  </a:lnTo>
                  <a:lnTo>
                    <a:pt x="375" y="440"/>
                  </a:lnTo>
                  <a:lnTo>
                    <a:pt x="375" y="441"/>
                  </a:lnTo>
                  <a:lnTo>
                    <a:pt x="377" y="440"/>
                  </a:lnTo>
                  <a:lnTo>
                    <a:pt x="378" y="439"/>
                  </a:lnTo>
                  <a:lnTo>
                    <a:pt x="379" y="438"/>
                  </a:lnTo>
                  <a:lnTo>
                    <a:pt x="379" y="437"/>
                  </a:lnTo>
                  <a:lnTo>
                    <a:pt x="381" y="438"/>
                  </a:lnTo>
                  <a:lnTo>
                    <a:pt x="382" y="437"/>
                  </a:lnTo>
                  <a:lnTo>
                    <a:pt x="381" y="436"/>
                  </a:lnTo>
                  <a:lnTo>
                    <a:pt x="381" y="434"/>
                  </a:lnTo>
                  <a:lnTo>
                    <a:pt x="382" y="434"/>
                  </a:lnTo>
                  <a:lnTo>
                    <a:pt x="383" y="434"/>
                  </a:lnTo>
                  <a:lnTo>
                    <a:pt x="384" y="434"/>
                  </a:lnTo>
                  <a:lnTo>
                    <a:pt x="384" y="436"/>
                  </a:lnTo>
                  <a:lnTo>
                    <a:pt x="385" y="437"/>
                  </a:lnTo>
                  <a:lnTo>
                    <a:pt x="385" y="438"/>
                  </a:lnTo>
                  <a:lnTo>
                    <a:pt x="385" y="437"/>
                  </a:lnTo>
                  <a:lnTo>
                    <a:pt x="386" y="437"/>
                  </a:lnTo>
                  <a:lnTo>
                    <a:pt x="386" y="438"/>
                  </a:lnTo>
                  <a:lnTo>
                    <a:pt x="387" y="437"/>
                  </a:lnTo>
                  <a:lnTo>
                    <a:pt x="386" y="436"/>
                  </a:lnTo>
                  <a:lnTo>
                    <a:pt x="387" y="434"/>
                  </a:lnTo>
                  <a:lnTo>
                    <a:pt x="388" y="434"/>
                  </a:lnTo>
                  <a:lnTo>
                    <a:pt x="390" y="433"/>
                  </a:lnTo>
                  <a:lnTo>
                    <a:pt x="390" y="432"/>
                  </a:lnTo>
                  <a:lnTo>
                    <a:pt x="388" y="432"/>
                  </a:lnTo>
                  <a:lnTo>
                    <a:pt x="387" y="433"/>
                  </a:lnTo>
                  <a:lnTo>
                    <a:pt x="386" y="433"/>
                  </a:lnTo>
                  <a:lnTo>
                    <a:pt x="386" y="432"/>
                  </a:lnTo>
                  <a:lnTo>
                    <a:pt x="386" y="431"/>
                  </a:lnTo>
                  <a:lnTo>
                    <a:pt x="387" y="431"/>
                  </a:lnTo>
                  <a:lnTo>
                    <a:pt x="387" y="430"/>
                  </a:lnTo>
                  <a:lnTo>
                    <a:pt x="388" y="430"/>
                  </a:lnTo>
                  <a:lnTo>
                    <a:pt x="390" y="429"/>
                  </a:lnTo>
                  <a:lnTo>
                    <a:pt x="393" y="429"/>
                  </a:lnTo>
                  <a:lnTo>
                    <a:pt x="393" y="428"/>
                  </a:lnTo>
                  <a:lnTo>
                    <a:pt x="394" y="427"/>
                  </a:lnTo>
                  <a:lnTo>
                    <a:pt x="395" y="425"/>
                  </a:lnTo>
                  <a:lnTo>
                    <a:pt x="395" y="429"/>
                  </a:lnTo>
                  <a:lnTo>
                    <a:pt x="396" y="429"/>
                  </a:lnTo>
                  <a:lnTo>
                    <a:pt x="398" y="428"/>
                  </a:lnTo>
                  <a:lnTo>
                    <a:pt x="398" y="427"/>
                  </a:lnTo>
                  <a:lnTo>
                    <a:pt x="399" y="425"/>
                  </a:lnTo>
                  <a:lnTo>
                    <a:pt x="402" y="424"/>
                  </a:lnTo>
                  <a:lnTo>
                    <a:pt x="403" y="424"/>
                  </a:lnTo>
                  <a:lnTo>
                    <a:pt x="404" y="427"/>
                  </a:lnTo>
                  <a:lnTo>
                    <a:pt x="403" y="427"/>
                  </a:lnTo>
                  <a:lnTo>
                    <a:pt x="401" y="425"/>
                  </a:lnTo>
                  <a:lnTo>
                    <a:pt x="401" y="427"/>
                  </a:lnTo>
                  <a:lnTo>
                    <a:pt x="401" y="428"/>
                  </a:lnTo>
                  <a:lnTo>
                    <a:pt x="400" y="429"/>
                  </a:lnTo>
                  <a:lnTo>
                    <a:pt x="399" y="429"/>
                  </a:lnTo>
                  <a:lnTo>
                    <a:pt x="399" y="430"/>
                  </a:lnTo>
                  <a:lnTo>
                    <a:pt x="399" y="431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4" y="431"/>
                  </a:lnTo>
                  <a:lnTo>
                    <a:pt x="394" y="430"/>
                  </a:lnTo>
                  <a:lnTo>
                    <a:pt x="392" y="431"/>
                  </a:lnTo>
                  <a:lnTo>
                    <a:pt x="393" y="432"/>
                  </a:lnTo>
                  <a:lnTo>
                    <a:pt x="392" y="433"/>
                  </a:lnTo>
                  <a:lnTo>
                    <a:pt x="392" y="434"/>
                  </a:lnTo>
                  <a:lnTo>
                    <a:pt x="392" y="436"/>
                  </a:lnTo>
                  <a:lnTo>
                    <a:pt x="392" y="437"/>
                  </a:lnTo>
                  <a:lnTo>
                    <a:pt x="391" y="437"/>
                  </a:lnTo>
                  <a:lnTo>
                    <a:pt x="392" y="438"/>
                  </a:lnTo>
                  <a:lnTo>
                    <a:pt x="393" y="438"/>
                  </a:lnTo>
                  <a:lnTo>
                    <a:pt x="393" y="437"/>
                  </a:lnTo>
                  <a:lnTo>
                    <a:pt x="394" y="434"/>
                  </a:lnTo>
                  <a:lnTo>
                    <a:pt x="398" y="433"/>
                  </a:lnTo>
                  <a:lnTo>
                    <a:pt x="399" y="433"/>
                  </a:lnTo>
                  <a:lnTo>
                    <a:pt x="400" y="434"/>
                  </a:lnTo>
                  <a:lnTo>
                    <a:pt x="399" y="434"/>
                  </a:lnTo>
                  <a:lnTo>
                    <a:pt x="399" y="436"/>
                  </a:lnTo>
                  <a:lnTo>
                    <a:pt x="398" y="436"/>
                  </a:lnTo>
                  <a:lnTo>
                    <a:pt x="396" y="436"/>
                  </a:lnTo>
                  <a:lnTo>
                    <a:pt x="396" y="437"/>
                  </a:lnTo>
                  <a:lnTo>
                    <a:pt x="396" y="438"/>
                  </a:lnTo>
                  <a:lnTo>
                    <a:pt x="395" y="438"/>
                  </a:lnTo>
                  <a:lnTo>
                    <a:pt x="395" y="439"/>
                  </a:lnTo>
                  <a:lnTo>
                    <a:pt x="394" y="439"/>
                  </a:lnTo>
                  <a:lnTo>
                    <a:pt x="394" y="440"/>
                  </a:lnTo>
                  <a:lnTo>
                    <a:pt x="393" y="441"/>
                  </a:lnTo>
                  <a:lnTo>
                    <a:pt x="394" y="441"/>
                  </a:lnTo>
                  <a:lnTo>
                    <a:pt x="395" y="441"/>
                  </a:lnTo>
                  <a:lnTo>
                    <a:pt x="396" y="442"/>
                  </a:lnTo>
                  <a:lnTo>
                    <a:pt x="396" y="444"/>
                  </a:lnTo>
                  <a:lnTo>
                    <a:pt x="395" y="445"/>
                  </a:lnTo>
                  <a:lnTo>
                    <a:pt x="395" y="446"/>
                  </a:lnTo>
                  <a:lnTo>
                    <a:pt x="395" y="447"/>
                  </a:lnTo>
                  <a:lnTo>
                    <a:pt x="393" y="447"/>
                  </a:lnTo>
                  <a:lnTo>
                    <a:pt x="391" y="448"/>
                  </a:lnTo>
                  <a:lnTo>
                    <a:pt x="391" y="449"/>
                  </a:lnTo>
                  <a:lnTo>
                    <a:pt x="392" y="449"/>
                  </a:lnTo>
                  <a:lnTo>
                    <a:pt x="398" y="447"/>
                  </a:lnTo>
                  <a:lnTo>
                    <a:pt x="399" y="446"/>
                  </a:lnTo>
                  <a:lnTo>
                    <a:pt x="398" y="446"/>
                  </a:lnTo>
                  <a:lnTo>
                    <a:pt x="396" y="445"/>
                  </a:lnTo>
                  <a:lnTo>
                    <a:pt x="399" y="445"/>
                  </a:lnTo>
                  <a:lnTo>
                    <a:pt x="400" y="445"/>
                  </a:lnTo>
                  <a:lnTo>
                    <a:pt x="401" y="445"/>
                  </a:lnTo>
                  <a:lnTo>
                    <a:pt x="401" y="446"/>
                  </a:lnTo>
                  <a:lnTo>
                    <a:pt x="403" y="445"/>
                  </a:lnTo>
                  <a:lnTo>
                    <a:pt x="404" y="445"/>
                  </a:lnTo>
                  <a:lnTo>
                    <a:pt x="403" y="444"/>
                  </a:lnTo>
                  <a:lnTo>
                    <a:pt x="407" y="444"/>
                  </a:lnTo>
                  <a:lnTo>
                    <a:pt x="408" y="444"/>
                  </a:lnTo>
                  <a:lnTo>
                    <a:pt x="409" y="442"/>
                  </a:lnTo>
                  <a:lnTo>
                    <a:pt x="403" y="442"/>
                  </a:lnTo>
                  <a:lnTo>
                    <a:pt x="402" y="442"/>
                  </a:lnTo>
                  <a:lnTo>
                    <a:pt x="402" y="444"/>
                  </a:lnTo>
                  <a:lnTo>
                    <a:pt x="401" y="444"/>
                  </a:lnTo>
                  <a:lnTo>
                    <a:pt x="401" y="442"/>
                  </a:lnTo>
                  <a:lnTo>
                    <a:pt x="399" y="444"/>
                  </a:lnTo>
                  <a:lnTo>
                    <a:pt x="398" y="444"/>
                  </a:lnTo>
                  <a:lnTo>
                    <a:pt x="396" y="441"/>
                  </a:lnTo>
                  <a:lnTo>
                    <a:pt x="398" y="440"/>
                  </a:lnTo>
                  <a:lnTo>
                    <a:pt x="398" y="439"/>
                  </a:lnTo>
                  <a:lnTo>
                    <a:pt x="399" y="439"/>
                  </a:lnTo>
                  <a:lnTo>
                    <a:pt x="399" y="438"/>
                  </a:lnTo>
                  <a:lnTo>
                    <a:pt x="399" y="437"/>
                  </a:lnTo>
                  <a:lnTo>
                    <a:pt x="400" y="437"/>
                  </a:lnTo>
                  <a:lnTo>
                    <a:pt x="400" y="436"/>
                  </a:lnTo>
                  <a:lnTo>
                    <a:pt x="402" y="436"/>
                  </a:lnTo>
                  <a:lnTo>
                    <a:pt x="401" y="437"/>
                  </a:lnTo>
                  <a:lnTo>
                    <a:pt x="401" y="438"/>
                  </a:lnTo>
                  <a:lnTo>
                    <a:pt x="401" y="440"/>
                  </a:lnTo>
                  <a:lnTo>
                    <a:pt x="402" y="439"/>
                  </a:lnTo>
                  <a:lnTo>
                    <a:pt x="402" y="438"/>
                  </a:lnTo>
                  <a:lnTo>
                    <a:pt x="403" y="437"/>
                  </a:lnTo>
                  <a:lnTo>
                    <a:pt x="404" y="437"/>
                  </a:lnTo>
                  <a:lnTo>
                    <a:pt x="404" y="436"/>
                  </a:lnTo>
                  <a:lnTo>
                    <a:pt x="403" y="434"/>
                  </a:lnTo>
                  <a:lnTo>
                    <a:pt x="404" y="433"/>
                  </a:lnTo>
                  <a:lnTo>
                    <a:pt x="404" y="432"/>
                  </a:lnTo>
                  <a:lnTo>
                    <a:pt x="403" y="432"/>
                  </a:lnTo>
                  <a:lnTo>
                    <a:pt x="403" y="433"/>
                  </a:lnTo>
                  <a:lnTo>
                    <a:pt x="402" y="434"/>
                  </a:lnTo>
                  <a:lnTo>
                    <a:pt x="402" y="433"/>
                  </a:lnTo>
                  <a:lnTo>
                    <a:pt x="400" y="432"/>
                  </a:lnTo>
                  <a:lnTo>
                    <a:pt x="400" y="431"/>
                  </a:lnTo>
                  <a:lnTo>
                    <a:pt x="402" y="431"/>
                  </a:lnTo>
                  <a:lnTo>
                    <a:pt x="401" y="430"/>
                  </a:lnTo>
                  <a:lnTo>
                    <a:pt x="402" y="430"/>
                  </a:lnTo>
                  <a:lnTo>
                    <a:pt x="402" y="429"/>
                  </a:lnTo>
                  <a:lnTo>
                    <a:pt x="403" y="429"/>
                  </a:lnTo>
                  <a:lnTo>
                    <a:pt x="405" y="431"/>
                  </a:lnTo>
                  <a:lnTo>
                    <a:pt x="407" y="432"/>
                  </a:lnTo>
                  <a:lnTo>
                    <a:pt x="408" y="431"/>
                  </a:lnTo>
                  <a:lnTo>
                    <a:pt x="409" y="430"/>
                  </a:lnTo>
                  <a:lnTo>
                    <a:pt x="410" y="431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2" y="430"/>
                  </a:lnTo>
                  <a:lnTo>
                    <a:pt x="413" y="431"/>
                  </a:lnTo>
                  <a:lnTo>
                    <a:pt x="413" y="432"/>
                  </a:lnTo>
                  <a:lnTo>
                    <a:pt x="412" y="433"/>
                  </a:lnTo>
                  <a:lnTo>
                    <a:pt x="411" y="433"/>
                  </a:lnTo>
                  <a:lnTo>
                    <a:pt x="412" y="434"/>
                  </a:lnTo>
                  <a:lnTo>
                    <a:pt x="412" y="436"/>
                  </a:lnTo>
                  <a:lnTo>
                    <a:pt x="413" y="434"/>
                  </a:lnTo>
                  <a:lnTo>
                    <a:pt x="415" y="434"/>
                  </a:lnTo>
                  <a:lnTo>
                    <a:pt x="416" y="432"/>
                  </a:lnTo>
                  <a:lnTo>
                    <a:pt x="418" y="431"/>
                  </a:lnTo>
                  <a:lnTo>
                    <a:pt x="418" y="430"/>
                  </a:lnTo>
                  <a:lnTo>
                    <a:pt x="419" y="431"/>
                  </a:lnTo>
                  <a:lnTo>
                    <a:pt x="418" y="432"/>
                  </a:lnTo>
                  <a:lnTo>
                    <a:pt x="416" y="437"/>
                  </a:lnTo>
                  <a:lnTo>
                    <a:pt x="416" y="438"/>
                  </a:lnTo>
                  <a:lnTo>
                    <a:pt x="416" y="439"/>
                  </a:lnTo>
                  <a:lnTo>
                    <a:pt x="415" y="439"/>
                  </a:lnTo>
                  <a:lnTo>
                    <a:pt x="413" y="440"/>
                  </a:lnTo>
                  <a:lnTo>
                    <a:pt x="412" y="440"/>
                  </a:lnTo>
                  <a:lnTo>
                    <a:pt x="412" y="437"/>
                  </a:lnTo>
                  <a:lnTo>
                    <a:pt x="411" y="438"/>
                  </a:lnTo>
                  <a:lnTo>
                    <a:pt x="411" y="439"/>
                  </a:lnTo>
                  <a:lnTo>
                    <a:pt x="411" y="438"/>
                  </a:lnTo>
                  <a:lnTo>
                    <a:pt x="411" y="439"/>
                  </a:lnTo>
                  <a:lnTo>
                    <a:pt x="411" y="440"/>
                  </a:lnTo>
                  <a:lnTo>
                    <a:pt x="412" y="441"/>
                  </a:lnTo>
                  <a:lnTo>
                    <a:pt x="412" y="442"/>
                  </a:lnTo>
                  <a:lnTo>
                    <a:pt x="413" y="444"/>
                  </a:lnTo>
                  <a:lnTo>
                    <a:pt x="412" y="444"/>
                  </a:lnTo>
                  <a:lnTo>
                    <a:pt x="411" y="444"/>
                  </a:lnTo>
                  <a:lnTo>
                    <a:pt x="411" y="445"/>
                  </a:lnTo>
                  <a:lnTo>
                    <a:pt x="410" y="445"/>
                  </a:lnTo>
                  <a:lnTo>
                    <a:pt x="409" y="446"/>
                  </a:lnTo>
                  <a:lnTo>
                    <a:pt x="407" y="446"/>
                  </a:lnTo>
                  <a:lnTo>
                    <a:pt x="405" y="446"/>
                  </a:lnTo>
                  <a:lnTo>
                    <a:pt x="404" y="447"/>
                  </a:lnTo>
                  <a:lnTo>
                    <a:pt x="404" y="446"/>
                  </a:lnTo>
                  <a:lnTo>
                    <a:pt x="403" y="446"/>
                  </a:lnTo>
                  <a:lnTo>
                    <a:pt x="402" y="447"/>
                  </a:lnTo>
                  <a:lnTo>
                    <a:pt x="401" y="447"/>
                  </a:lnTo>
                  <a:lnTo>
                    <a:pt x="400" y="448"/>
                  </a:lnTo>
                  <a:lnTo>
                    <a:pt x="399" y="449"/>
                  </a:lnTo>
                  <a:lnTo>
                    <a:pt x="400" y="449"/>
                  </a:lnTo>
                  <a:lnTo>
                    <a:pt x="402" y="448"/>
                  </a:lnTo>
                  <a:lnTo>
                    <a:pt x="403" y="448"/>
                  </a:lnTo>
                  <a:lnTo>
                    <a:pt x="404" y="448"/>
                  </a:lnTo>
                  <a:lnTo>
                    <a:pt x="405" y="447"/>
                  </a:lnTo>
                  <a:lnTo>
                    <a:pt x="407" y="447"/>
                  </a:lnTo>
                  <a:lnTo>
                    <a:pt x="408" y="447"/>
                  </a:lnTo>
                  <a:lnTo>
                    <a:pt x="409" y="446"/>
                  </a:lnTo>
                  <a:lnTo>
                    <a:pt x="410" y="446"/>
                  </a:lnTo>
                  <a:lnTo>
                    <a:pt x="410" y="447"/>
                  </a:lnTo>
                  <a:lnTo>
                    <a:pt x="411" y="447"/>
                  </a:lnTo>
                  <a:lnTo>
                    <a:pt x="411" y="448"/>
                  </a:lnTo>
                  <a:lnTo>
                    <a:pt x="412" y="448"/>
                  </a:lnTo>
                  <a:lnTo>
                    <a:pt x="413" y="448"/>
                  </a:lnTo>
                  <a:lnTo>
                    <a:pt x="413" y="447"/>
                  </a:lnTo>
                  <a:lnTo>
                    <a:pt x="415" y="447"/>
                  </a:lnTo>
                  <a:lnTo>
                    <a:pt x="416" y="447"/>
                  </a:lnTo>
                  <a:lnTo>
                    <a:pt x="417" y="447"/>
                  </a:lnTo>
                  <a:lnTo>
                    <a:pt x="419" y="445"/>
                  </a:lnTo>
                  <a:lnTo>
                    <a:pt x="418" y="447"/>
                  </a:lnTo>
                  <a:lnTo>
                    <a:pt x="417" y="448"/>
                  </a:lnTo>
                  <a:lnTo>
                    <a:pt x="416" y="449"/>
                  </a:lnTo>
                  <a:lnTo>
                    <a:pt x="416" y="450"/>
                  </a:lnTo>
                  <a:lnTo>
                    <a:pt x="415" y="450"/>
                  </a:lnTo>
                  <a:lnTo>
                    <a:pt x="415" y="452"/>
                  </a:lnTo>
                  <a:lnTo>
                    <a:pt x="413" y="453"/>
                  </a:lnTo>
                  <a:lnTo>
                    <a:pt x="412" y="454"/>
                  </a:lnTo>
                  <a:lnTo>
                    <a:pt x="411" y="454"/>
                  </a:lnTo>
                  <a:lnTo>
                    <a:pt x="411" y="453"/>
                  </a:lnTo>
                  <a:lnTo>
                    <a:pt x="412" y="452"/>
                  </a:lnTo>
                  <a:lnTo>
                    <a:pt x="412" y="450"/>
                  </a:lnTo>
                  <a:lnTo>
                    <a:pt x="411" y="452"/>
                  </a:lnTo>
                  <a:lnTo>
                    <a:pt x="410" y="452"/>
                  </a:lnTo>
                  <a:lnTo>
                    <a:pt x="410" y="450"/>
                  </a:lnTo>
                  <a:lnTo>
                    <a:pt x="409" y="452"/>
                  </a:lnTo>
                  <a:lnTo>
                    <a:pt x="408" y="454"/>
                  </a:lnTo>
                  <a:lnTo>
                    <a:pt x="408" y="455"/>
                  </a:lnTo>
                  <a:lnTo>
                    <a:pt x="407" y="457"/>
                  </a:lnTo>
                  <a:lnTo>
                    <a:pt x="405" y="458"/>
                  </a:lnTo>
                  <a:lnTo>
                    <a:pt x="404" y="459"/>
                  </a:lnTo>
                  <a:lnTo>
                    <a:pt x="405" y="461"/>
                  </a:lnTo>
                  <a:lnTo>
                    <a:pt x="405" y="463"/>
                  </a:lnTo>
                  <a:lnTo>
                    <a:pt x="405" y="464"/>
                  </a:lnTo>
                  <a:lnTo>
                    <a:pt x="405" y="465"/>
                  </a:lnTo>
                  <a:lnTo>
                    <a:pt x="407" y="465"/>
                  </a:lnTo>
                  <a:lnTo>
                    <a:pt x="407" y="466"/>
                  </a:lnTo>
                  <a:lnTo>
                    <a:pt x="407" y="467"/>
                  </a:lnTo>
                  <a:lnTo>
                    <a:pt x="408" y="467"/>
                  </a:lnTo>
                  <a:lnTo>
                    <a:pt x="409" y="466"/>
                  </a:lnTo>
                  <a:lnTo>
                    <a:pt x="408" y="466"/>
                  </a:lnTo>
                  <a:lnTo>
                    <a:pt x="408" y="464"/>
                  </a:lnTo>
                  <a:lnTo>
                    <a:pt x="411" y="469"/>
                  </a:lnTo>
                  <a:lnTo>
                    <a:pt x="411" y="470"/>
                  </a:lnTo>
                  <a:lnTo>
                    <a:pt x="411" y="471"/>
                  </a:lnTo>
                  <a:lnTo>
                    <a:pt x="412" y="473"/>
                  </a:lnTo>
                  <a:lnTo>
                    <a:pt x="413" y="477"/>
                  </a:lnTo>
                  <a:lnTo>
                    <a:pt x="413" y="478"/>
                  </a:lnTo>
                  <a:lnTo>
                    <a:pt x="413" y="479"/>
                  </a:lnTo>
                  <a:lnTo>
                    <a:pt x="415" y="479"/>
                  </a:lnTo>
                  <a:lnTo>
                    <a:pt x="416" y="479"/>
                  </a:lnTo>
                  <a:lnTo>
                    <a:pt x="417" y="479"/>
                  </a:lnTo>
                  <a:lnTo>
                    <a:pt x="417" y="481"/>
                  </a:lnTo>
                  <a:lnTo>
                    <a:pt x="413" y="488"/>
                  </a:lnTo>
                  <a:lnTo>
                    <a:pt x="412" y="489"/>
                  </a:lnTo>
                  <a:lnTo>
                    <a:pt x="407" y="495"/>
                  </a:lnTo>
                  <a:lnTo>
                    <a:pt x="402" y="499"/>
                  </a:lnTo>
                  <a:lnTo>
                    <a:pt x="401" y="502"/>
                  </a:lnTo>
                  <a:lnTo>
                    <a:pt x="401" y="503"/>
                  </a:lnTo>
                  <a:lnTo>
                    <a:pt x="400" y="505"/>
                  </a:lnTo>
                  <a:lnTo>
                    <a:pt x="400" y="506"/>
                  </a:lnTo>
                  <a:lnTo>
                    <a:pt x="400" y="507"/>
                  </a:lnTo>
                  <a:lnTo>
                    <a:pt x="400" y="508"/>
                  </a:lnTo>
                  <a:lnTo>
                    <a:pt x="400" y="509"/>
                  </a:lnTo>
                  <a:lnTo>
                    <a:pt x="399" y="509"/>
                  </a:lnTo>
                  <a:lnTo>
                    <a:pt x="399" y="511"/>
                  </a:lnTo>
                  <a:lnTo>
                    <a:pt x="398" y="512"/>
                  </a:lnTo>
                  <a:lnTo>
                    <a:pt x="396" y="513"/>
                  </a:lnTo>
                  <a:lnTo>
                    <a:pt x="396" y="514"/>
                  </a:lnTo>
                  <a:lnTo>
                    <a:pt x="394" y="515"/>
                  </a:lnTo>
                  <a:lnTo>
                    <a:pt x="393" y="516"/>
                  </a:lnTo>
                  <a:lnTo>
                    <a:pt x="391" y="520"/>
                  </a:lnTo>
                  <a:lnTo>
                    <a:pt x="390" y="520"/>
                  </a:lnTo>
                  <a:lnTo>
                    <a:pt x="390" y="521"/>
                  </a:lnTo>
                  <a:lnTo>
                    <a:pt x="388" y="522"/>
                  </a:lnTo>
                  <a:lnTo>
                    <a:pt x="387" y="522"/>
                  </a:lnTo>
                  <a:lnTo>
                    <a:pt x="387" y="523"/>
                  </a:lnTo>
                  <a:lnTo>
                    <a:pt x="387" y="524"/>
                  </a:lnTo>
                  <a:lnTo>
                    <a:pt x="388" y="525"/>
                  </a:lnTo>
                  <a:lnTo>
                    <a:pt x="388" y="526"/>
                  </a:lnTo>
                  <a:lnTo>
                    <a:pt x="387" y="525"/>
                  </a:lnTo>
                  <a:lnTo>
                    <a:pt x="386" y="525"/>
                  </a:lnTo>
                  <a:lnTo>
                    <a:pt x="385" y="525"/>
                  </a:lnTo>
                  <a:lnTo>
                    <a:pt x="384" y="526"/>
                  </a:lnTo>
                  <a:lnTo>
                    <a:pt x="383" y="526"/>
                  </a:lnTo>
                  <a:lnTo>
                    <a:pt x="381" y="530"/>
                  </a:lnTo>
                  <a:lnTo>
                    <a:pt x="379" y="532"/>
                  </a:lnTo>
                  <a:lnTo>
                    <a:pt x="378" y="536"/>
                  </a:lnTo>
                  <a:lnTo>
                    <a:pt x="377" y="538"/>
                  </a:lnTo>
                  <a:lnTo>
                    <a:pt x="375" y="539"/>
                  </a:lnTo>
                  <a:lnTo>
                    <a:pt x="375" y="540"/>
                  </a:lnTo>
                  <a:lnTo>
                    <a:pt x="376" y="540"/>
                  </a:lnTo>
                  <a:lnTo>
                    <a:pt x="373" y="548"/>
                  </a:lnTo>
                  <a:lnTo>
                    <a:pt x="372" y="551"/>
                  </a:lnTo>
                  <a:lnTo>
                    <a:pt x="372" y="553"/>
                  </a:lnTo>
                  <a:lnTo>
                    <a:pt x="370" y="554"/>
                  </a:lnTo>
                  <a:lnTo>
                    <a:pt x="369" y="555"/>
                  </a:lnTo>
                  <a:lnTo>
                    <a:pt x="368" y="555"/>
                  </a:lnTo>
                  <a:lnTo>
                    <a:pt x="369" y="556"/>
                  </a:lnTo>
                  <a:lnTo>
                    <a:pt x="369" y="557"/>
                  </a:lnTo>
                  <a:lnTo>
                    <a:pt x="369" y="558"/>
                  </a:lnTo>
                  <a:lnTo>
                    <a:pt x="368" y="558"/>
                  </a:lnTo>
                  <a:lnTo>
                    <a:pt x="368" y="559"/>
                  </a:lnTo>
                  <a:lnTo>
                    <a:pt x="367" y="559"/>
                  </a:lnTo>
                  <a:lnTo>
                    <a:pt x="367" y="561"/>
                  </a:lnTo>
                  <a:lnTo>
                    <a:pt x="367" y="562"/>
                  </a:lnTo>
                  <a:lnTo>
                    <a:pt x="365" y="563"/>
                  </a:lnTo>
                  <a:lnTo>
                    <a:pt x="364" y="564"/>
                  </a:lnTo>
                  <a:lnTo>
                    <a:pt x="362" y="564"/>
                  </a:lnTo>
                  <a:lnTo>
                    <a:pt x="360" y="565"/>
                  </a:lnTo>
                  <a:lnTo>
                    <a:pt x="360" y="566"/>
                  </a:lnTo>
                  <a:lnTo>
                    <a:pt x="359" y="567"/>
                  </a:lnTo>
                  <a:lnTo>
                    <a:pt x="357" y="570"/>
                  </a:lnTo>
                  <a:lnTo>
                    <a:pt x="350" y="571"/>
                  </a:lnTo>
                  <a:lnTo>
                    <a:pt x="349" y="572"/>
                  </a:lnTo>
                  <a:lnTo>
                    <a:pt x="348" y="573"/>
                  </a:lnTo>
                  <a:lnTo>
                    <a:pt x="343" y="576"/>
                  </a:lnTo>
                  <a:lnTo>
                    <a:pt x="343" y="578"/>
                  </a:lnTo>
                  <a:lnTo>
                    <a:pt x="342" y="580"/>
                  </a:lnTo>
                  <a:lnTo>
                    <a:pt x="341" y="582"/>
                  </a:lnTo>
                  <a:lnTo>
                    <a:pt x="340" y="582"/>
                  </a:lnTo>
                  <a:lnTo>
                    <a:pt x="340" y="583"/>
                  </a:lnTo>
                  <a:close/>
                  <a:moveTo>
                    <a:pt x="460" y="159"/>
                  </a:moveTo>
                  <a:lnTo>
                    <a:pt x="461" y="157"/>
                  </a:lnTo>
                  <a:lnTo>
                    <a:pt x="462" y="157"/>
                  </a:lnTo>
                  <a:lnTo>
                    <a:pt x="462" y="159"/>
                  </a:lnTo>
                  <a:lnTo>
                    <a:pt x="463" y="160"/>
                  </a:lnTo>
                  <a:lnTo>
                    <a:pt x="462" y="160"/>
                  </a:lnTo>
                  <a:lnTo>
                    <a:pt x="461" y="161"/>
                  </a:lnTo>
                  <a:lnTo>
                    <a:pt x="461" y="162"/>
                  </a:lnTo>
                  <a:lnTo>
                    <a:pt x="461" y="163"/>
                  </a:lnTo>
                  <a:lnTo>
                    <a:pt x="460" y="163"/>
                  </a:lnTo>
                  <a:lnTo>
                    <a:pt x="459" y="164"/>
                  </a:lnTo>
                  <a:lnTo>
                    <a:pt x="458" y="164"/>
                  </a:lnTo>
                  <a:lnTo>
                    <a:pt x="456" y="163"/>
                  </a:lnTo>
                  <a:lnTo>
                    <a:pt x="455" y="163"/>
                  </a:lnTo>
                  <a:lnTo>
                    <a:pt x="455" y="162"/>
                  </a:lnTo>
                  <a:lnTo>
                    <a:pt x="454" y="161"/>
                  </a:lnTo>
                  <a:lnTo>
                    <a:pt x="453" y="162"/>
                  </a:lnTo>
                  <a:lnTo>
                    <a:pt x="452" y="161"/>
                  </a:lnTo>
                  <a:lnTo>
                    <a:pt x="453" y="160"/>
                  </a:lnTo>
                  <a:lnTo>
                    <a:pt x="455" y="160"/>
                  </a:lnTo>
                  <a:lnTo>
                    <a:pt x="456" y="160"/>
                  </a:lnTo>
                  <a:lnTo>
                    <a:pt x="456" y="161"/>
                  </a:lnTo>
                  <a:lnTo>
                    <a:pt x="458" y="161"/>
                  </a:lnTo>
                  <a:lnTo>
                    <a:pt x="459" y="160"/>
                  </a:lnTo>
                  <a:lnTo>
                    <a:pt x="460" y="159"/>
                  </a:lnTo>
                  <a:close/>
                  <a:moveTo>
                    <a:pt x="494" y="151"/>
                  </a:moveTo>
                  <a:lnTo>
                    <a:pt x="494" y="152"/>
                  </a:lnTo>
                  <a:lnTo>
                    <a:pt x="493" y="152"/>
                  </a:lnTo>
                  <a:lnTo>
                    <a:pt x="493" y="151"/>
                  </a:lnTo>
                  <a:lnTo>
                    <a:pt x="491" y="151"/>
                  </a:lnTo>
                  <a:lnTo>
                    <a:pt x="491" y="149"/>
                  </a:lnTo>
                  <a:lnTo>
                    <a:pt x="490" y="148"/>
                  </a:lnTo>
                  <a:lnTo>
                    <a:pt x="491" y="147"/>
                  </a:lnTo>
                  <a:lnTo>
                    <a:pt x="491" y="148"/>
                  </a:lnTo>
                  <a:lnTo>
                    <a:pt x="493" y="149"/>
                  </a:lnTo>
                  <a:lnTo>
                    <a:pt x="494" y="149"/>
                  </a:lnTo>
                  <a:lnTo>
                    <a:pt x="494" y="151"/>
                  </a:lnTo>
                  <a:close/>
                  <a:moveTo>
                    <a:pt x="445" y="137"/>
                  </a:moveTo>
                  <a:lnTo>
                    <a:pt x="445" y="136"/>
                  </a:lnTo>
                  <a:lnTo>
                    <a:pt x="446" y="136"/>
                  </a:lnTo>
                  <a:lnTo>
                    <a:pt x="447" y="137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6" y="140"/>
                  </a:lnTo>
                  <a:lnTo>
                    <a:pt x="445" y="140"/>
                  </a:lnTo>
                  <a:lnTo>
                    <a:pt x="444" y="140"/>
                  </a:lnTo>
                  <a:lnTo>
                    <a:pt x="445" y="139"/>
                  </a:lnTo>
                  <a:lnTo>
                    <a:pt x="445" y="137"/>
                  </a:lnTo>
                  <a:close/>
                  <a:moveTo>
                    <a:pt x="459" y="123"/>
                  </a:moveTo>
                  <a:lnTo>
                    <a:pt x="460" y="124"/>
                  </a:lnTo>
                  <a:lnTo>
                    <a:pt x="460" y="126"/>
                  </a:lnTo>
                  <a:lnTo>
                    <a:pt x="459" y="126"/>
                  </a:lnTo>
                  <a:lnTo>
                    <a:pt x="459" y="127"/>
                  </a:lnTo>
                  <a:lnTo>
                    <a:pt x="458" y="127"/>
                  </a:lnTo>
                  <a:lnTo>
                    <a:pt x="456" y="127"/>
                  </a:lnTo>
                  <a:lnTo>
                    <a:pt x="456" y="124"/>
                  </a:lnTo>
                  <a:lnTo>
                    <a:pt x="456" y="123"/>
                  </a:lnTo>
                  <a:lnTo>
                    <a:pt x="458" y="123"/>
                  </a:lnTo>
                  <a:lnTo>
                    <a:pt x="459" y="123"/>
                  </a:lnTo>
                  <a:close/>
                  <a:moveTo>
                    <a:pt x="479" y="130"/>
                  </a:moveTo>
                  <a:lnTo>
                    <a:pt x="480" y="131"/>
                  </a:lnTo>
                  <a:lnTo>
                    <a:pt x="479" y="134"/>
                  </a:lnTo>
                  <a:lnTo>
                    <a:pt x="478" y="134"/>
                  </a:lnTo>
                  <a:lnTo>
                    <a:pt x="478" y="132"/>
                  </a:lnTo>
                  <a:lnTo>
                    <a:pt x="477" y="131"/>
                  </a:lnTo>
                  <a:lnTo>
                    <a:pt x="476" y="132"/>
                  </a:lnTo>
                  <a:lnTo>
                    <a:pt x="474" y="131"/>
                  </a:lnTo>
                  <a:lnTo>
                    <a:pt x="474" y="130"/>
                  </a:lnTo>
                  <a:lnTo>
                    <a:pt x="474" y="129"/>
                  </a:lnTo>
                  <a:lnTo>
                    <a:pt x="473" y="129"/>
                  </a:lnTo>
                  <a:lnTo>
                    <a:pt x="472" y="129"/>
                  </a:lnTo>
                  <a:lnTo>
                    <a:pt x="472" y="128"/>
                  </a:lnTo>
                  <a:lnTo>
                    <a:pt x="471" y="128"/>
                  </a:lnTo>
                  <a:lnTo>
                    <a:pt x="470" y="128"/>
                  </a:lnTo>
                  <a:lnTo>
                    <a:pt x="469" y="126"/>
                  </a:lnTo>
                  <a:lnTo>
                    <a:pt x="468" y="124"/>
                  </a:lnTo>
                  <a:lnTo>
                    <a:pt x="470" y="127"/>
                  </a:lnTo>
                  <a:lnTo>
                    <a:pt x="470" y="126"/>
                  </a:lnTo>
                  <a:lnTo>
                    <a:pt x="470" y="124"/>
                  </a:lnTo>
                  <a:lnTo>
                    <a:pt x="470" y="123"/>
                  </a:lnTo>
                  <a:lnTo>
                    <a:pt x="471" y="122"/>
                  </a:lnTo>
                  <a:lnTo>
                    <a:pt x="470" y="122"/>
                  </a:lnTo>
                  <a:lnTo>
                    <a:pt x="469" y="121"/>
                  </a:lnTo>
                  <a:lnTo>
                    <a:pt x="469" y="120"/>
                  </a:lnTo>
                  <a:lnTo>
                    <a:pt x="470" y="120"/>
                  </a:lnTo>
                  <a:lnTo>
                    <a:pt x="471" y="120"/>
                  </a:lnTo>
                  <a:lnTo>
                    <a:pt x="470" y="119"/>
                  </a:lnTo>
                  <a:lnTo>
                    <a:pt x="470" y="118"/>
                  </a:lnTo>
                  <a:lnTo>
                    <a:pt x="471" y="116"/>
                  </a:lnTo>
                  <a:lnTo>
                    <a:pt x="472" y="116"/>
                  </a:lnTo>
                  <a:lnTo>
                    <a:pt x="473" y="116"/>
                  </a:lnTo>
                  <a:lnTo>
                    <a:pt x="473" y="118"/>
                  </a:lnTo>
                  <a:lnTo>
                    <a:pt x="473" y="119"/>
                  </a:lnTo>
                  <a:lnTo>
                    <a:pt x="474" y="120"/>
                  </a:lnTo>
                  <a:lnTo>
                    <a:pt x="474" y="121"/>
                  </a:lnTo>
                  <a:lnTo>
                    <a:pt x="476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7" y="126"/>
                  </a:lnTo>
                  <a:lnTo>
                    <a:pt x="477" y="127"/>
                  </a:lnTo>
                  <a:lnTo>
                    <a:pt x="478" y="128"/>
                  </a:lnTo>
                  <a:lnTo>
                    <a:pt x="478" y="129"/>
                  </a:lnTo>
                  <a:lnTo>
                    <a:pt x="479" y="129"/>
                  </a:lnTo>
                  <a:lnTo>
                    <a:pt x="479" y="130"/>
                  </a:lnTo>
                  <a:close/>
                  <a:moveTo>
                    <a:pt x="310" y="0"/>
                  </a:moveTo>
                  <a:lnTo>
                    <a:pt x="312" y="0"/>
                  </a:lnTo>
                  <a:lnTo>
                    <a:pt x="310" y="0"/>
                  </a:lnTo>
                  <a:lnTo>
                    <a:pt x="310" y="1"/>
                  </a:lnTo>
                  <a:lnTo>
                    <a:pt x="309" y="1"/>
                  </a:lnTo>
                  <a:lnTo>
                    <a:pt x="309" y="0"/>
                  </a:lnTo>
                  <a:lnTo>
                    <a:pt x="310" y="0"/>
                  </a:lnTo>
                  <a:close/>
                  <a:moveTo>
                    <a:pt x="549" y="340"/>
                  </a:moveTo>
                  <a:lnTo>
                    <a:pt x="550" y="341"/>
                  </a:lnTo>
                  <a:lnTo>
                    <a:pt x="551" y="343"/>
                  </a:lnTo>
                  <a:lnTo>
                    <a:pt x="553" y="343"/>
                  </a:lnTo>
                  <a:lnTo>
                    <a:pt x="553" y="344"/>
                  </a:lnTo>
                  <a:lnTo>
                    <a:pt x="554" y="344"/>
                  </a:lnTo>
                  <a:lnTo>
                    <a:pt x="556" y="344"/>
                  </a:lnTo>
                  <a:lnTo>
                    <a:pt x="557" y="344"/>
                  </a:lnTo>
                  <a:lnTo>
                    <a:pt x="557" y="345"/>
                  </a:lnTo>
                  <a:lnTo>
                    <a:pt x="556" y="346"/>
                  </a:lnTo>
                  <a:lnTo>
                    <a:pt x="556" y="347"/>
                  </a:lnTo>
                  <a:lnTo>
                    <a:pt x="555" y="348"/>
                  </a:lnTo>
                  <a:lnTo>
                    <a:pt x="554" y="348"/>
                  </a:lnTo>
                  <a:lnTo>
                    <a:pt x="553" y="349"/>
                  </a:lnTo>
                  <a:lnTo>
                    <a:pt x="551" y="354"/>
                  </a:lnTo>
                  <a:lnTo>
                    <a:pt x="551" y="355"/>
                  </a:lnTo>
                  <a:lnTo>
                    <a:pt x="551" y="356"/>
                  </a:lnTo>
                  <a:lnTo>
                    <a:pt x="550" y="356"/>
                  </a:lnTo>
                  <a:lnTo>
                    <a:pt x="549" y="357"/>
                  </a:lnTo>
                  <a:lnTo>
                    <a:pt x="548" y="363"/>
                  </a:lnTo>
                  <a:lnTo>
                    <a:pt x="547" y="366"/>
                  </a:lnTo>
                  <a:lnTo>
                    <a:pt x="546" y="366"/>
                  </a:lnTo>
                  <a:lnTo>
                    <a:pt x="546" y="367"/>
                  </a:lnTo>
                  <a:lnTo>
                    <a:pt x="546" y="369"/>
                  </a:lnTo>
                  <a:lnTo>
                    <a:pt x="546" y="370"/>
                  </a:lnTo>
                  <a:lnTo>
                    <a:pt x="546" y="371"/>
                  </a:lnTo>
                  <a:lnTo>
                    <a:pt x="546" y="372"/>
                  </a:lnTo>
                  <a:lnTo>
                    <a:pt x="545" y="372"/>
                  </a:lnTo>
                  <a:lnTo>
                    <a:pt x="545" y="374"/>
                  </a:lnTo>
                  <a:lnTo>
                    <a:pt x="543" y="377"/>
                  </a:lnTo>
                  <a:lnTo>
                    <a:pt x="541" y="380"/>
                  </a:lnTo>
                  <a:lnTo>
                    <a:pt x="539" y="381"/>
                  </a:lnTo>
                  <a:lnTo>
                    <a:pt x="539" y="382"/>
                  </a:lnTo>
                  <a:lnTo>
                    <a:pt x="538" y="381"/>
                  </a:lnTo>
                  <a:lnTo>
                    <a:pt x="537" y="381"/>
                  </a:lnTo>
                  <a:lnTo>
                    <a:pt x="536" y="383"/>
                  </a:lnTo>
                  <a:lnTo>
                    <a:pt x="534" y="385"/>
                  </a:lnTo>
                  <a:lnTo>
                    <a:pt x="534" y="386"/>
                  </a:lnTo>
                  <a:lnTo>
                    <a:pt x="536" y="385"/>
                  </a:lnTo>
                  <a:lnTo>
                    <a:pt x="537" y="385"/>
                  </a:lnTo>
                  <a:lnTo>
                    <a:pt x="533" y="390"/>
                  </a:lnTo>
                  <a:lnTo>
                    <a:pt x="532" y="395"/>
                  </a:lnTo>
                  <a:lnTo>
                    <a:pt x="532" y="397"/>
                  </a:lnTo>
                  <a:lnTo>
                    <a:pt x="531" y="397"/>
                  </a:lnTo>
                  <a:lnTo>
                    <a:pt x="530" y="397"/>
                  </a:lnTo>
                  <a:lnTo>
                    <a:pt x="529" y="397"/>
                  </a:lnTo>
                  <a:lnTo>
                    <a:pt x="525" y="402"/>
                  </a:lnTo>
                  <a:lnTo>
                    <a:pt x="523" y="405"/>
                  </a:lnTo>
                  <a:lnTo>
                    <a:pt x="522" y="405"/>
                  </a:lnTo>
                  <a:lnTo>
                    <a:pt x="522" y="406"/>
                  </a:lnTo>
                  <a:lnTo>
                    <a:pt x="522" y="407"/>
                  </a:lnTo>
                  <a:lnTo>
                    <a:pt x="521" y="410"/>
                  </a:lnTo>
                  <a:lnTo>
                    <a:pt x="520" y="410"/>
                  </a:lnTo>
                  <a:lnTo>
                    <a:pt x="519" y="410"/>
                  </a:lnTo>
                  <a:lnTo>
                    <a:pt x="519" y="411"/>
                  </a:lnTo>
                  <a:lnTo>
                    <a:pt x="516" y="415"/>
                  </a:lnTo>
                  <a:lnTo>
                    <a:pt x="515" y="417"/>
                  </a:lnTo>
                  <a:lnTo>
                    <a:pt x="514" y="422"/>
                  </a:lnTo>
                  <a:lnTo>
                    <a:pt x="513" y="425"/>
                  </a:lnTo>
                  <a:lnTo>
                    <a:pt x="513" y="427"/>
                  </a:lnTo>
                  <a:lnTo>
                    <a:pt x="510" y="428"/>
                  </a:lnTo>
                  <a:lnTo>
                    <a:pt x="508" y="429"/>
                  </a:lnTo>
                  <a:lnTo>
                    <a:pt x="508" y="430"/>
                  </a:lnTo>
                  <a:lnTo>
                    <a:pt x="507" y="431"/>
                  </a:lnTo>
                  <a:lnTo>
                    <a:pt x="506" y="437"/>
                  </a:lnTo>
                  <a:lnTo>
                    <a:pt x="505" y="440"/>
                  </a:lnTo>
                  <a:lnTo>
                    <a:pt x="499" y="447"/>
                  </a:lnTo>
                  <a:lnTo>
                    <a:pt x="493" y="453"/>
                  </a:lnTo>
                  <a:lnTo>
                    <a:pt x="490" y="455"/>
                  </a:lnTo>
                  <a:lnTo>
                    <a:pt x="488" y="457"/>
                  </a:lnTo>
                  <a:lnTo>
                    <a:pt x="485" y="458"/>
                  </a:lnTo>
                  <a:lnTo>
                    <a:pt x="474" y="467"/>
                  </a:lnTo>
                  <a:lnTo>
                    <a:pt x="471" y="469"/>
                  </a:lnTo>
                  <a:lnTo>
                    <a:pt x="470" y="469"/>
                  </a:lnTo>
                  <a:lnTo>
                    <a:pt x="469" y="471"/>
                  </a:lnTo>
                  <a:lnTo>
                    <a:pt x="468" y="471"/>
                  </a:lnTo>
                  <a:lnTo>
                    <a:pt x="464" y="472"/>
                  </a:lnTo>
                  <a:lnTo>
                    <a:pt x="463" y="471"/>
                  </a:lnTo>
                  <a:lnTo>
                    <a:pt x="462" y="470"/>
                  </a:lnTo>
                  <a:lnTo>
                    <a:pt x="462" y="469"/>
                  </a:lnTo>
                  <a:lnTo>
                    <a:pt x="462" y="467"/>
                  </a:lnTo>
                  <a:lnTo>
                    <a:pt x="462" y="466"/>
                  </a:lnTo>
                  <a:lnTo>
                    <a:pt x="461" y="466"/>
                  </a:lnTo>
                  <a:lnTo>
                    <a:pt x="461" y="465"/>
                  </a:lnTo>
                  <a:lnTo>
                    <a:pt x="461" y="464"/>
                  </a:lnTo>
                  <a:lnTo>
                    <a:pt x="462" y="459"/>
                  </a:lnTo>
                  <a:lnTo>
                    <a:pt x="462" y="458"/>
                  </a:lnTo>
                  <a:lnTo>
                    <a:pt x="461" y="458"/>
                  </a:lnTo>
                  <a:lnTo>
                    <a:pt x="455" y="456"/>
                  </a:lnTo>
                  <a:lnTo>
                    <a:pt x="454" y="456"/>
                  </a:lnTo>
                  <a:lnTo>
                    <a:pt x="453" y="456"/>
                  </a:lnTo>
                  <a:lnTo>
                    <a:pt x="452" y="457"/>
                  </a:lnTo>
                  <a:lnTo>
                    <a:pt x="448" y="459"/>
                  </a:lnTo>
                  <a:lnTo>
                    <a:pt x="447" y="459"/>
                  </a:lnTo>
                  <a:lnTo>
                    <a:pt x="446" y="459"/>
                  </a:lnTo>
                  <a:lnTo>
                    <a:pt x="445" y="458"/>
                  </a:lnTo>
                  <a:lnTo>
                    <a:pt x="445" y="457"/>
                  </a:lnTo>
                  <a:lnTo>
                    <a:pt x="446" y="456"/>
                  </a:lnTo>
                  <a:lnTo>
                    <a:pt x="446" y="455"/>
                  </a:lnTo>
                  <a:lnTo>
                    <a:pt x="445" y="454"/>
                  </a:lnTo>
                  <a:lnTo>
                    <a:pt x="445" y="453"/>
                  </a:lnTo>
                  <a:lnTo>
                    <a:pt x="446" y="452"/>
                  </a:lnTo>
                  <a:lnTo>
                    <a:pt x="447" y="448"/>
                  </a:lnTo>
                  <a:lnTo>
                    <a:pt x="447" y="447"/>
                  </a:lnTo>
                  <a:lnTo>
                    <a:pt x="446" y="446"/>
                  </a:lnTo>
                  <a:lnTo>
                    <a:pt x="445" y="445"/>
                  </a:lnTo>
                  <a:lnTo>
                    <a:pt x="444" y="445"/>
                  </a:lnTo>
                  <a:lnTo>
                    <a:pt x="443" y="446"/>
                  </a:lnTo>
                  <a:lnTo>
                    <a:pt x="442" y="446"/>
                  </a:lnTo>
                  <a:lnTo>
                    <a:pt x="442" y="447"/>
                  </a:lnTo>
                  <a:lnTo>
                    <a:pt x="441" y="448"/>
                  </a:lnTo>
                  <a:lnTo>
                    <a:pt x="441" y="449"/>
                  </a:lnTo>
                  <a:lnTo>
                    <a:pt x="443" y="449"/>
                  </a:lnTo>
                  <a:lnTo>
                    <a:pt x="444" y="450"/>
                  </a:lnTo>
                  <a:lnTo>
                    <a:pt x="443" y="452"/>
                  </a:lnTo>
                  <a:lnTo>
                    <a:pt x="443" y="453"/>
                  </a:lnTo>
                  <a:lnTo>
                    <a:pt x="442" y="453"/>
                  </a:lnTo>
                  <a:lnTo>
                    <a:pt x="441" y="453"/>
                  </a:lnTo>
                  <a:lnTo>
                    <a:pt x="439" y="453"/>
                  </a:lnTo>
                  <a:lnTo>
                    <a:pt x="439" y="454"/>
                  </a:lnTo>
                  <a:lnTo>
                    <a:pt x="437" y="453"/>
                  </a:lnTo>
                  <a:lnTo>
                    <a:pt x="435" y="452"/>
                  </a:lnTo>
                  <a:lnTo>
                    <a:pt x="433" y="450"/>
                  </a:lnTo>
                  <a:lnTo>
                    <a:pt x="433" y="448"/>
                  </a:lnTo>
                  <a:lnTo>
                    <a:pt x="433" y="446"/>
                  </a:lnTo>
                  <a:lnTo>
                    <a:pt x="434" y="446"/>
                  </a:lnTo>
                  <a:lnTo>
                    <a:pt x="436" y="446"/>
                  </a:lnTo>
                  <a:lnTo>
                    <a:pt x="437" y="445"/>
                  </a:lnTo>
                  <a:lnTo>
                    <a:pt x="438" y="442"/>
                  </a:lnTo>
                  <a:lnTo>
                    <a:pt x="439" y="441"/>
                  </a:lnTo>
                  <a:lnTo>
                    <a:pt x="441" y="438"/>
                  </a:lnTo>
                  <a:lnTo>
                    <a:pt x="442" y="438"/>
                  </a:lnTo>
                  <a:lnTo>
                    <a:pt x="443" y="437"/>
                  </a:lnTo>
                  <a:lnTo>
                    <a:pt x="444" y="437"/>
                  </a:lnTo>
                  <a:lnTo>
                    <a:pt x="445" y="438"/>
                  </a:lnTo>
                  <a:lnTo>
                    <a:pt x="445" y="437"/>
                  </a:lnTo>
                  <a:lnTo>
                    <a:pt x="445" y="436"/>
                  </a:lnTo>
                  <a:lnTo>
                    <a:pt x="444" y="434"/>
                  </a:lnTo>
                  <a:lnTo>
                    <a:pt x="444" y="433"/>
                  </a:lnTo>
                  <a:lnTo>
                    <a:pt x="445" y="433"/>
                  </a:lnTo>
                  <a:lnTo>
                    <a:pt x="445" y="432"/>
                  </a:lnTo>
                  <a:lnTo>
                    <a:pt x="446" y="431"/>
                  </a:lnTo>
                  <a:lnTo>
                    <a:pt x="447" y="431"/>
                  </a:lnTo>
                  <a:lnTo>
                    <a:pt x="448" y="430"/>
                  </a:lnTo>
                  <a:lnTo>
                    <a:pt x="450" y="429"/>
                  </a:lnTo>
                  <a:lnTo>
                    <a:pt x="450" y="428"/>
                  </a:lnTo>
                  <a:lnTo>
                    <a:pt x="450" y="427"/>
                  </a:lnTo>
                  <a:lnTo>
                    <a:pt x="451" y="423"/>
                  </a:lnTo>
                  <a:lnTo>
                    <a:pt x="451" y="422"/>
                  </a:lnTo>
                  <a:lnTo>
                    <a:pt x="454" y="419"/>
                  </a:lnTo>
                  <a:lnTo>
                    <a:pt x="456" y="414"/>
                  </a:lnTo>
                  <a:lnTo>
                    <a:pt x="459" y="410"/>
                  </a:lnTo>
                  <a:lnTo>
                    <a:pt x="460" y="405"/>
                  </a:lnTo>
                  <a:lnTo>
                    <a:pt x="461" y="404"/>
                  </a:lnTo>
                  <a:lnTo>
                    <a:pt x="461" y="403"/>
                  </a:lnTo>
                  <a:lnTo>
                    <a:pt x="461" y="398"/>
                  </a:lnTo>
                  <a:lnTo>
                    <a:pt x="462" y="397"/>
                  </a:lnTo>
                  <a:lnTo>
                    <a:pt x="462" y="396"/>
                  </a:lnTo>
                  <a:lnTo>
                    <a:pt x="463" y="396"/>
                  </a:lnTo>
                  <a:lnTo>
                    <a:pt x="463" y="395"/>
                  </a:lnTo>
                  <a:lnTo>
                    <a:pt x="462" y="394"/>
                  </a:lnTo>
                  <a:lnTo>
                    <a:pt x="462" y="392"/>
                  </a:lnTo>
                  <a:lnTo>
                    <a:pt x="462" y="391"/>
                  </a:lnTo>
                  <a:lnTo>
                    <a:pt x="463" y="390"/>
                  </a:lnTo>
                  <a:lnTo>
                    <a:pt x="463" y="387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3" y="381"/>
                  </a:lnTo>
                  <a:lnTo>
                    <a:pt x="462" y="378"/>
                  </a:lnTo>
                  <a:lnTo>
                    <a:pt x="461" y="374"/>
                  </a:lnTo>
                  <a:lnTo>
                    <a:pt x="461" y="372"/>
                  </a:lnTo>
                  <a:lnTo>
                    <a:pt x="460" y="371"/>
                  </a:lnTo>
                  <a:lnTo>
                    <a:pt x="456" y="366"/>
                  </a:lnTo>
                  <a:lnTo>
                    <a:pt x="455" y="365"/>
                  </a:lnTo>
                  <a:lnTo>
                    <a:pt x="451" y="360"/>
                  </a:lnTo>
                  <a:lnTo>
                    <a:pt x="447" y="357"/>
                  </a:lnTo>
                  <a:lnTo>
                    <a:pt x="444" y="356"/>
                  </a:lnTo>
                  <a:lnTo>
                    <a:pt x="443" y="356"/>
                  </a:lnTo>
                  <a:lnTo>
                    <a:pt x="441" y="356"/>
                  </a:lnTo>
                  <a:lnTo>
                    <a:pt x="438" y="356"/>
                  </a:lnTo>
                  <a:lnTo>
                    <a:pt x="435" y="355"/>
                  </a:lnTo>
                  <a:lnTo>
                    <a:pt x="431" y="354"/>
                  </a:lnTo>
                  <a:lnTo>
                    <a:pt x="430" y="354"/>
                  </a:lnTo>
                  <a:lnTo>
                    <a:pt x="429" y="353"/>
                  </a:lnTo>
                  <a:lnTo>
                    <a:pt x="424" y="348"/>
                  </a:lnTo>
                  <a:lnTo>
                    <a:pt x="424" y="347"/>
                  </a:lnTo>
                  <a:lnTo>
                    <a:pt x="420" y="343"/>
                  </a:lnTo>
                  <a:lnTo>
                    <a:pt x="418" y="340"/>
                  </a:lnTo>
                  <a:lnTo>
                    <a:pt x="416" y="339"/>
                  </a:lnTo>
                  <a:lnTo>
                    <a:pt x="413" y="338"/>
                  </a:lnTo>
                  <a:lnTo>
                    <a:pt x="404" y="337"/>
                  </a:lnTo>
                  <a:lnTo>
                    <a:pt x="402" y="336"/>
                  </a:lnTo>
                  <a:lnTo>
                    <a:pt x="395" y="330"/>
                  </a:lnTo>
                  <a:lnTo>
                    <a:pt x="393" y="329"/>
                  </a:lnTo>
                  <a:lnTo>
                    <a:pt x="392" y="325"/>
                  </a:lnTo>
                  <a:lnTo>
                    <a:pt x="391" y="323"/>
                  </a:lnTo>
                  <a:lnTo>
                    <a:pt x="391" y="320"/>
                  </a:lnTo>
                  <a:lnTo>
                    <a:pt x="391" y="318"/>
                  </a:lnTo>
                  <a:lnTo>
                    <a:pt x="392" y="314"/>
                  </a:lnTo>
                  <a:lnTo>
                    <a:pt x="393" y="311"/>
                  </a:lnTo>
                  <a:lnTo>
                    <a:pt x="395" y="310"/>
                  </a:lnTo>
                  <a:lnTo>
                    <a:pt x="400" y="307"/>
                  </a:lnTo>
                  <a:lnTo>
                    <a:pt x="413" y="299"/>
                  </a:lnTo>
                  <a:lnTo>
                    <a:pt x="415" y="298"/>
                  </a:lnTo>
                  <a:lnTo>
                    <a:pt x="420" y="299"/>
                  </a:lnTo>
                  <a:lnTo>
                    <a:pt x="422" y="298"/>
                  </a:lnTo>
                  <a:lnTo>
                    <a:pt x="425" y="297"/>
                  </a:lnTo>
                  <a:lnTo>
                    <a:pt x="431" y="290"/>
                  </a:lnTo>
                  <a:lnTo>
                    <a:pt x="431" y="289"/>
                  </a:lnTo>
                  <a:lnTo>
                    <a:pt x="433" y="287"/>
                  </a:lnTo>
                  <a:lnTo>
                    <a:pt x="433" y="285"/>
                  </a:lnTo>
                  <a:lnTo>
                    <a:pt x="433" y="282"/>
                  </a:lnTo>
                  <a:lnTo>
                    <a:pt x="433" y="281"/>
                  </a:lnTo>
                  <a:lnTo>
                    <a:pt x="434" y="281"/>
                  </a:lnTo>
                  <a:lnTo>
                    <a:pt x="434" y="280"/>
                  </a:lnTo>
                  <a:lnTo>
                    <a:pt x="434" y="279"/>
                  </a:lnTo>
                  <a:lnTo>
                    <a:pt x="434" y="278"/>
                  </a:lnTo>
                  <a:lnTo>
                    <a:pt x="434" y="266"/>
                  </a:lnTo>
                  <a:lnTo>
                    <a:pt x="435" y="264"/>
                  </a:lnTo>
                  <a:lnTo>
                    <a:pt x="436" y="260"/>
                  </a:lnTo>
                  <a:lnTo>
                    <a:pt x="437" y="257"/>
                  </a:lnTo>
                  <a:lnTo>
                    <a:pt x="437" y="255"/>
                  </a:lnTo>
                  <a:lnTo>
                    <a:pt x="437" y="252"/>
                  </a:lnTo>
                  <a:lnTo>
                    <a:pt x="438" y="249"/>
                  </a:lnTo>
                  <a:lnTo>
                    <a:pt x="438" y="248"/>
                  </a:lnTo>
                  <a:lnTo>
                    <a:pt x="438" y="247"/>
                  </a:lnTo>
                  <a:lnTo>
                    <a:pt x="437" y="246"/>
                  </a:lnTo>
                  <a:lnTo>
                    <a:pt x="437" y="245"/>
                  </a:lnTo>
                  <a:lnTo>
                    <a:pt x="437" y="244"/>
                  </a:lnTo>
                  <a:lnTo>
                    <a:pt x="438" y="244"/>
                  </a:lnTo>
                  <a:lnTo>
                    <a:pt x="439" y="244"/>
                  </a:lnTo>
                  <a:lnTo>
                    <a:pt x="441" y="244"/>
                  </a:lnTo>
                  <a:lnTo>
                    <a:pt x="441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3" y="246"/>
                  </a:lnTo>
                  <a:lnTo>
                    <a:pt x="443" y="245"/>
                  </a:lnTo>
                  <a:lnTo>
                    <a:pt x="443" y="246"/>
                  </a:lnTo>
                  <a:lnTo>
                    <a:pt x="444" y="246"/>
                  </a:lnTo>
                  <a:lnTo>
                    <a:pt x="444" y="247"/>
                  </a:lnTo>
                  <a:lnTo>
                    <a:pt x="445" y="246"/>
                  </a:lnTo>
                  <a:lnTo>
                    <a:pt x="444" y="245"/>
                  </a:lnTo>
                  <a:lnTo>
                    <a:pt x="445" y="245"/>
                  </a:lnTo>
                  <a:lnTo>
                    <a:pt x="447" y="245"/>
                  </a:lnTo>
                  <a:lnTo>
                    <a:pt x="448" y="245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7" y="244"/>
                  </a:lnTo>
                  <a:lnTo>
                    <a:pt x="447" y="241"/>
                  </a:lnTo>
                  <a:lnTo>
                    <a:pt x="446" y="241"/>
                  </a:lnTo>
                  <a:lnTo>
                    <a:pt x="445" y="240"/>
                  </a:lnTo>
                  <a:lnTo>
                    <a:pt x="444" y="240"/>
                  </a:lnTo>
                  <a:lnTo>
                    <a:pt x="444" y="241"/>
                  </a:lnTo>
                  <a:lnTo>
                    <a:pt x="443" y="243"/>
                  </a:lnTo>
                  <a:lnTo>
                    <a:pt x="442" y="243"/>
                  </a:lnTo>
                  <a:lnTo>
                    <a:pt x="442" y="241"/>
                  </a:lnTo>
                  <a:lnTo>
                    <a:pt x="442" y="240"/>
                  </a:lnTo>
                  <a:lnTo>
                    <a:pt x="442" y="239"/>
                  </a:lnTo>
                  <a:lnTo>
                    <a:pt x="443" y="239"/>
                  </a:lnTo>
                  <a:lnTo>
                    <a:pt x="444" y="238"/>
                  </a:lnTo>
                  <a:lnTo>
                    <a:pt x="445" y="237"/>
                  </a:lnTo>
                  <a:lnTo>
                    <a:pt x="446" y="236"/>
                  </a:lnTo>
                  <a:lnTo>
                    <a:pt x="446" y="235"/>
                  </a:lnTo>
                  <a:lnTo>
                    <a:pt x="446" y="233"/>
                  </a:lnTo>
                  <a:lnTo>
                    <a:pt x="445" y="233"/>
                  </a:lnTo>
                  <a:lnTo>
                    <a:pt x="444" y="235"/>
                  </a:lnTo>
                  <a:lnTo>
                    <a:pt x="444" y="236"/>
                  </a:lnTo>
                  <a:lnTo>
                    <a:pt x="443" y="237"/>
                  </a:lnTo>
                  <a:lnTo>
                    <a:pt x="442" y="236"/>
                  </a:lnTo>
                  <a:lnTo>
                    <a:pt x="442" y="235"/>
                  </a:lnTo>
                  <a:lnTo>
                    <a:pt x="442" y="229"/>
                  </a:lnTo>
                  <a:lnTo>
                    <a:pt x="443" y="226"/>
                  </a:lnTo>
                  <a:lnTo>
                    <a:pt x="445" y="226"/>
                  </a:lnTo>
                  <a:lnTo>
                    <a:pt x="448" y="226"/>
                  </a:lnTo>
                  <a:lnTo>
                    <a:pt x="451" y="224"/>
                  </a:lnTo>
                  <a:lnTo>
                    <a:pt x="451" y="223"/>
                  </a:lnTo>
                  <a:lnTo>
                    <a:pt x="450" y="223"/>
                  </a:lnTo>
                  <a:lnTo>
                    <a:pt x="451" y="222"/>
                  </a:lnTo>
                  <a:lnTo>
                    <a:pt x="451" y="221"/>
                  </a:lnTo>
                  <a:lnTo>
                    <a:pt x="451" y="220"/>
                  </a:lnTo>
                  <a:lnTo>
                    <a:pt x="448" y="222"/>
                  </a:lnTo>
                  <a:lnTo>
                    <a:pt x="447" y="223"/>
                  </a:lnTo>
                  <a:lnTo>
                    <a:pt x="447" y="222"/>
                  </a:lnTo>
                  <a:lnTo>
                    <a:pt x="445" y="223"/>
                  </a:lnTo>
                  <a:lnTo>
                    <a:pt x="445" y="222"/>
                  </a:lnTo>
                  <a:lnTo>
                    <a:pt x="442" y="210"/>
                  </a:lnTo>
                  <a:lnTo>
                    <a:pt x="438" y="203"/>
                  </a:lnTo>
                  <a:lnTo>
                    <a:pt x="438" y="201"/>
                  </a:lnTo>
                  <a:lnTo>
                    <a:pt x="438" y="199"/>
                  </a:lnTo>
                  <a:lnTo>
                    <a:pt x="438" y="198"/>
                  </a:lnTo>
                  <a:lnTo>
                    <a:pt x="439" y="198"/>
                  </a:lnTo>
                  <a:lnTo>
                    <a:pt x="441" y="198"/>
                  </a:lnTo>
                  <a:lnTo>
                    <a:pt x="441" y="197"/>
                  </a:lnTo>
                  <a:lnTo>
                    <a:pt x="442" y="196"/>
                  </a:lnTo>
                  <a:lnTo>
                    <a:pt x="442" y="195"/>
                  </a:lnTo>
                  <a:lnTo>
                    <a:pt x="443" y="194"/>
                  </a:lnTo>
                  <a:lnTo>
                    <a:pt x="444" y="194"/>
                  </a:lnTo>
                  <a:lnTo>
                    <a:pt x="444" y="193"/>
                  </a:lnTo>
                  <a:lnTo>
                    <a:pt x="443" y="193"/>
                  </a:lnTo>
                  <a:lnTo>
                    <a:pt x="442" y="193"/>
                  </a:lnTo>
                  <a:lnTo>
                    <a:pt x="441" y="194"/>
                  </a:lnTo>
                  <a:lnTo>
                    <a:pt x="439" y="197"/>
                  </a:lnTo>
                  <a:lnTo>
                    <a:pt x="438" y="197"/>
                  </a:lnTo>
                  <a:lnTo>
                    <a:pt x="437" y="196"/>
                  </a:lnTo>
                  <a:lnTo>
                    <a:pt x="437" y="195"/>
                  </a:lnTo>
                  <a:lnTo>
                    <a:pt x="435" y="190"/>
                  </a:lnTo>
                  <a:lnTo>
                    <a:pt x="434" y="188"/>
                  </a:lnTo>
                  <a:lnTo>
                    <a:pt x="433" y="186"/>
                  </a:lnTo>
                  <a:lnTo>
                    <a:pt x="433" y="183"/>
                  </a:lnTo>
                  <a:lnTo>
                    <a:pt x="430" y="180"/>
                  </a:lnTo>
                  <a:lnTo>
                    <a:pt x="430" y="178"/>
                  </a:lnTo>
                  <a:lnTo>
                    <a:pt x="433" y="179"/>
                  </a:lnTo>
                  <a:lnTo>
                    <a:pt x="434" y="178"/>
                  </a:lnTo>
                  <a:lnTo>
                    <a:pt x="435" y="178"/>
                  </a:lnTo>
                  <a:lnTo>
                    <a:pt x="436" y="179"/>
                  </a:lnTo>
                  <a:lnTo>
                    <a:pt x="435" y="179"/>
                  </a:lnTo>
                  <a:lnTo>
                    <a:pt x="435" y="180"/>
                  </a:lnTo>
                  <a:lnTo>
                    <a:pt x="437" y="186"/>
                  </a:lnTo>
                  <a:lnTo>
                    <a:pt x="437" y="187"/>
                  </a:lnTo>
                  <a:lnTo>
                    <a:pt x="438" y="189"/>
                  </a:lnTo>
                  <a:lnTo>
                    <a:pt x="439" y="189"/>
                  </a:lnTo>
                  <a:lnTo>
                    <a:pt x="439" y="188"/>
                  </a:lnTo>
                  <a:lnTo>
                    <a:pt x="439" y="187"/>
                  </a:lnTo>
                  <a:lnTo>
                    <a:pt x="439" y="186"/>
                  </a:lnTo>
                  <a:lnTo>
                    <a:pt x="439" y="185"/>
                  </a:lnTo>
                  <a:lnTo>
                    <a:pt x="441" y="186"/>
                  </a:lnTo>
                  <a:lnTo>
                    <a:pt x="442" y="186"/>
                  </a:lnTo>
                  <a:lnTo>
                    <a:pt x="443" y="185"/>
                  </a:lnTo>
                  <a:lnTo>
                    <a:pt x="442" y="185"/>
                  </a:lnTo>
                  <a:lnTo>
                    <a:pt x="438" y="185"/>
                  </a:lnTo>
                  <a:lnTo>
                    <a:pt x="438" y="183"/>
                  </a:lnTo>
                  <a:lnTo>
                    <a:pt x="442" y="181"/>
                  </a:lnTo>
                  <a:lnTo>
                    <a:pt x="442" y="182"/>
                  </a:lnTo>
                  <a:lnTo>
                    <a:pt x="444" y="180"/>
                  </a:lnTo>
                  <a:lnTo>
                    <a:pt x="445" y="179"/>
                  </a:lnTo>
                  <a:lnTo>
                    <a:pt x="446" y="179"/>
                  </a:lnTo>
                  <a:lnTo>
                    <a:pt x="448" y="181"/>
                  </a:lnTo>
                  <a:lnTo>
                    <a:pt x="450" y="181"/>
                  </a:lnTo>
                  <a:lnTo>
                    <a:pt x="450" y="180"/>
                  </a:lnTo>
                  <a:lnTo>
                    <a:pt x="448" y="179"/>
                  </a:lnTo>
                  <a:lnTo>
                    <a:pt x="448" y="178"/>
                  </a:lnTo>
                  <a:lnTo>
                    <a:pt x="446" y="178"/>
                  </a:lnTo>
                  <a:lnTo>
                    <a:pt x="445" y="177"/>
                  </a:lnTo>
                  <a:lnTo>
                    <a:pt x="444" y="176"/>
                  </a:lnTo>
                  <a:lnTo>
                    <a:pt x="444" y="174"/>
                  </a:lnTo>
                  <a:lnTo>
                    <a:pt x="443" y="174"/>
                  </a:lnTo>
                  <a:lnTo>
                    <a:pt x="442" y="176"/>
                  </a:lnTo>
                  <a:lnTo>
                    <a:pt x="442" y="174"/>
                  </a:lnTo>
                  <a:lnTo>
                    <a:pt x="442" y="173"/>
                  </a:lnTo>
                  <a:lnTo>
                    <a:pt x="442" y="172"/>
                  </a:lnTo>
                  <a:lnTo>
                    <a:pt x="443" y="172"/>
                  </a:lnTo>
                  <a:lnTo>
                    <a:pt x="444" y="171"/>
                  </a:lnTo>
                  <a:lnTo>
                    <a:pt x="441" y="170"/>
                  </a:lnTo>
                  <a:lnTo>
                    <a:pt x="437" y="170"/>
                  </a:lnTo>
                  <a:lnTo>
                    <a:pt x="436" y="171"/>
                  </a:lnTo>
                  <a:lnTo>
                    <a:pt x="434" y="172"/>
                  </a:lnTo>
                  <a:lnTo>
                    <a:pt x="434" y="174"/>
                  </a:lnTo>
                  <a:lnTo>
                    <a:pt x="433" y="174"/>
                  </a:lnTo>
                  <a:lnTo>
                    <a:pt x="433" y="176"/>
                  </a:lnTo>
                  <a:lnTo>
                    <a:pt x="431" y="174"/>
                  </a:lnTo>
                  <a:lnTo>
                    <a:pt x="430" y="176"/>
                  </a:lnTo>
                  <a:lnTo>
                    <a:pt x="429" y="177"/>
                  </a:lnTo>
                  <a:lnTo>
                    <a:pt x="428" y="177"/>
                  </a:lnTo>
                  <a:lnTo>
                    <a:pt x="427" y="177"/>
                  </a:lnTo>
                  <a:lnTo>
                    <a:pt x="427" y="176"/>
                  </a:lnTo>
                  <a:lnTo>
                    <a:pt x="425" y="168"/>
                  </a:lnTo>
                  <a:lnTo>
                    <a:pt x="424" y="162"/>
                  </a:lnTo>
                  <a:lnTo>
                    <a:pt x="422" y="160"/>
                  </a:lnTo>
                  <a:lnTo>
                    <a:pt x="420" y="155"/>
                  </a:lnTo>
                  <a:lnTo>
                    <a:pt x="413" y="146"/>
                  </a:lnTo>
                  <a:lnTo>
                    <a:pt x="412" y="143"/>
                  </a:lnTo>
                  <a:lnTo>
                    <a:pt x="411" y="140"/>
                  </a:lnTo>
                  <a:lnTo>
                    <a:pt x="411" y="139"/>
                  </a:lnTo>
                  <a:lnTo>
                    <a:pt x="412" y="139"/>
                  </a:lnTo>
                  <a:lnTo>
                    <a:pt x="412" y="138"/>
                  </a:lnTo>
                  <a:lnTo>
                    <a:pt x="412" y="140"/>
                  </a:lnTo>
                  <a:lnTo>
                    <a:pt x="412" y="141"/>
                  </a:lnTo>
                  <a:lnTo>
                    <a:pt x="413" y="140"/>
                  </a:lnTo>
                  <a:lnTo>
                    <a:pt x="413" y="139"/>
                  </a:lnTo>
                  <a:lnTo>
                    <a:pt x="415" y="139"/>
                  </a:lnTo>
                  <a:lnTo>
                    <a:pt x="416" y="140"/>
                  </a:lnTo>
                  <a:lnTo>
                    <a:pt x="416" y="141"/>
                  </a:lnTo>
                  <a:lnTo>
                    <a:pt x="417" y="143"/>
                  </a:lnTo>
                  <a:lnTo>
                    <a:pt x="418" y="145"/>
                  </a:lnTo>
                  <a:lnTo>
                    <a:pt x="419" y="145"/>
                  </a:lnTo>
                  <a:lnTo>
                    <a:pt x="419" y="146"/>
                  </a:lnTo>
                  <a:lnTo>
                    <a:pt x="420" y="146"/>
                  </a:lnTo>
                  <a:lnTo>
                    <a:pt x="420" y="147"/>
                  </a:lnTo>
                  <a:lnTo>
                    <a:pt x="419" y="147"/>
                  </a:lnTo>
                  <a:lnTo>
                    <a:pt x="421" y="148"/>
                  </a:lnTo>
                  <a:lnTo>
                    <a:pt x="420" y="149"/>
                  </a:lnTo>
                  <a:lnTo>
                    <a:pt x="420" y="151"/>
                  </a:lnTo>
                  <a:lnTo>
                    <a:pt x="420" y="152"/>
                  </a:lnTo>
                  <a:lnTo>
                    <a:pt x="421" y="152"/>
                  </a:lnTo>
                  <a:lnTo>
                    <a:pt x="422" y="152"/>
                  </a:lnTo>
                  <a:lnTo>
                    <a:pt x="422" y="151"/>
                  </a:lnTo>
                  <a:lnTo>
                    <a:pt x="422" y="152"/>
                  </a:lnTo>
                  <a:lnTo>
                    <a:pt x="424" y="153"/>
                  </a:lnTo>
                  <a:lnTo>
                    <a:pt x="424" y="154"/>
                  </a:lnTo>
                  <a:lnTo>
                    <a:pt x="425" y="152"/>
                  </a:lnTo>
                  <a:lnTo>
                    <a:pt x="425" y="151"/>
                  </a:lnTo>
                  <a:lnTo>
                    <a:pt x="426" y="149"/>
                  </a:lnTo>
                  <a:lnTo>
                    <a:pt x="427" y="148"/>
                  </a:lnTo>
                  <a:lnTo>
                    <a:pt x="426" y="148"/>
                  </a:lnTo>
                  <a:lnTo>
                    <a:pt x="425" y="147"/>
                  </a:lnTo>
                  <a:lnTo>
                    <a:pt x="426" y="145"/>
                  </a:lnTo>
                  <a:lnTo>
                    <a:pt x="426" y="144"/>
                  </a:lnTo>
                  <a:lnTo>
                    <a:pt x="425" y="145"/>
                  </a:lnTo>
                  <a:lnTo>
                    <a:pt x="425" y="144"/>
                  </a:lnTo>
                  <a:lnTo>
                    <a:pt x="425" y="140"/>
                  </a:lnTo>
                  <a:lnTo>
                    <a:pt x="426" y="139"/>
                  </a:lnTo>
                  <a:lnTo>
                    <a:pt x="425" y="138"/>
                  </a:lnTo>
                  <a:lnTo>
                    <a:pt x="425" y="137"/>
                  </a:lnTo>
                  <a:lnTo>
                    <a:pt x="426" y="136"/>
                  </a:lnTo>
                  <a:lnTo>
                    <a:pt x="424" y="135"/>
                  </a:lnTo>
                  <a:lnTo>
                    <a:pt x="422" y="136"/>
                  </a:lnTo>
                  <a:lnTo>
                    <a:pt x="421" y="136"/>
                  </a:lnTo>
                  <a:lnTo>
                    <a:pt x="419" y="137"/>
                  </a:lnTo>
                  <a:lnTo>
                    <a:pt x="417" y="136"/>
                  </a:lnTo>
                  <a:lnTo>
                    <a:pt x="416" y="135"/>
                  </a:lnTo>
                  <a:lnTo>
                    <a:pt x="416" y="134"/>
                  </a:lnTo>
                  <a:lnTo>
                    <a:pt x="417" y="134"/>
                  </a:lnTo>
                  <a:lnTo>
                    <a:pt x="417" y="132"/>
                  </a:lnTo>
                  <a:lnTo>
                    <a:pt x="418" y="132"/>
                  </a:lnTo>
                  <a:lnTo>
                    <a:pt x="419" y="132"/>
                  </a:lnTo>
                  <a:lnTo>
                    <a:pt x="421" y="132"/>
                  </a:lnTo>
                  <a:lnTo>
                    <a:pt x="422" y="132"/>
                  </a:lnTo>
                  <a:lnTo>
                    <a:pt x="422" y="131"/>
                  </a:lnTo>
                  <a:lnTo>
                    <a:pt x="424" y="131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29"/>
                  </a:lnTo>
                  <a:lnTo>
                    <a:pt x="427" y="128"/>
                  </a:lnTo>
                  <a:lnTo>
                    <a:pt x="428" y="128"/>
                  </a:lnTo>
                  <a:lnTo>
                    <a:pt x="428" y="127"/>
                  </a:lnTo>
                  <a:lnTo>
                    <a:pt x="427" y="127"/>
                  </a:lnTo>
                  <a:lnTo>
                    <a:pt x="427" y="128"/>
                  </a:lnTo>
                  <a:lnTo>
                    <a:pt x="426" y="128"/>
                  </a:lnTo>
                  <a:lnTo>
                    <a:pt x="425" y="128"/>
                  </a:lnTo>
                  <a:lnTo>
                    <a:pt x="424" y="129"/>
                  </a:lnTo>
                  <a:lnTo>
                    <a:pt x="422" y="129"/>
                  </a:lnTo>
                  <a:lnTo>
                    <a:pt x="421" y="129"/>
                  </a:lnTo>
                  <a:lnTo>
                    <a:pt x="421" y="130"/>
                  </a:lnTo>
                  <a:lnTo>
                    <a:pt x="420" y="130"/>
                  </a:lnTo>
                  <a:lnTo>
                    <a:pt x="419" y="130"/>
                  </a:lnTo>
                  <a:lnTo>
                    <a:pt x="418" y="130"/>
                  </a:lnTo>
                  <a:lnTo>
                    <a:pt x="417" y="129"/>
                  </a:lnTo>
                  <a:lnTo>
                    <a:pt x="418" y="128"/>
                  </a:lnTo>
                  <a:lnTo>
                    <a:pt x="419" y="129"/>
                  </a:lnTo>
                  <a:lnTo>
                    <a:pt x="420" y="130"/>
                  </a:lnTo>
                  <a:lnTo>
                    <a:pt x="420" y="128"/>
                  </a:lnTo>
                  <a:lnTo>
                    <a:pt x="421" y="127"/>
                  </a:lnTo>
                  <a:lnTo>
                    <a:pt x="422" y="124"/>
                  </a:lnTo>
                  <a:lnTo>
                    <a:pt x="422" y="123"/>
                  </a:lnTo>
                  <a:lnTo>
                    <a:pt x="424" y="123"/>
                  </a:lnTo>
                  <a:lnTo>
                    <a:pt x="424" y="122"/>
                  </a:lnTo>
                  <a:lnTo>
                    <a:pt x="425" y="122"/>
                  </a:lnTo>
                  <a:lnTo>
                    <a:pt x="425" y="121"/>
                  </a:lnTo>
                  <a:lnTo>
                    <a:pt x="424" y="121"/>
                  </a:lnTo>
                  <a:lnTo>
                    <a:pt x="422" y="120"/>
                  </a:lnTo>
                  <a:lnTo>
                    <a:pt x="422" y="122"/>
                  </a:lnTo>
                  <a:lnTo>
                    <a:pt x="421" y="124"/>
                  </a:lnTo>
                  <a:lnTo>
                    <a:pt x="420" y="126"/>
                  </a:lnTo>
                  <a:lnTo>
                    <a:pt x="419" y="127"/>
                  </a:lnTo>
                  <a:lnTo>
                    <a:pt x="420" y="126"/>
                  </a:lnTo>
                  <a:lnTo>
                    <a:pt x="419" y="124"/>
                  </a:lnTo>
                  <a:lnTo>
                    <a:pt x="418" y="124"/>
                  </a:lnTo>
                  <a:lnTo>
                    <a:pt x="418" y="123"/>
                  </a:lnTo>
                  <a:lnTo>
                    <a:pt x="417" y="123"/>
                  </a:lnTo>
                  <a:lnTo>
                    <a:pt x="416" y="123"/>
                  </a:lnTo>
                  <a:lnTo>
                    <a:pt x="416" y="122"/>
                  </a:lnTo>
                  <a:lnTo>
                    <a:pt x="416" y="121"/>
                  </a:lnTo>
                  <a:lnTo>
                    <a:pt x="417" y="120"/>
                  </a:lnTo>
                  <a:lnTo>
                    <a:pt x="416" y="120"/>
                  </a:lnTo>
                  <a:lnTo>
                    <a:pt x="415" y="121"/>
                  </a:lnTo>
                  <a:lnTo>
                    <a:pt x="415" y="120"/>
                  </a:lnTo>
                  <a:lnTo>
                    <a:pt x="413" y="120"/>
                  </a:lnTo>
                  <a:lnTo>
                    <a:pt x="411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6" y="124"/>
                  </a:lnTo>
                  <a:lnTo>
                    <a:pt x="415" y="126"/>
                  </a:lnTo>
                  <a:lnTo>
                    <a:pt x="416" y="127"/>
                  </a:lnTo>
                  <a:lnTo>
                    <a:pt x="416" y="126"/>
                  </a:lnTo>
                  <a:lnTo>
                    <a:pt x="417" y="126"/>
                  </a:lnTo>
                  <a:lnTo>
                    <a:pt x="418" y="127"/>
                  </a:lnTo>
                  <a:lnTo>
                    <a:pt x="417" y="128"/>
                  </a:lnTo>
                  <a:lnTo>
                    <a:pt x="416" y="128"/>
                  </a:lnTo>
                  <a:lnTo>
                    <a:pt x="416" y="129"/>
                  </a:lnTo>
                  <a:lnTo>
                    <a:pt x="415" y="129"/>
                  </a:lnTo>
                  <a:lnTo>
                    <a:pt x="413" y="128"/>
                  </a:lnTo>
                  <a:lnTo>
                    <a:pt x="412" y="128"/>
                  </a:lnTo>
                  <a:lnTo>
                    <a:pt x="411" y="126"/>
                  </a:lnTo>
                  <a:lnTo>
                    <a:pt x="411" y="124"/>
                  </a:lnTo>
                  <a:lnTo>
                    <a:pt x="410" y="123"/>
                  </a:lnTo>
                  <a:lnTo>
                    <a:pt x="409" y="123"/>
                  </a:lnTo>
                  <a:lnTo>
                    <a:pt x="407" y="122"/>
                  </a:lnTo>
                  <a:lnTo>
                    <a:pt x="405" y="122"/>
                  </a:lnTo>
                  <a:lnTo>
                    <a:pt x="404" y="121"/>
                  </a:lnTo>
                  <a:lnTo>
                    <a:pt x="403" y="120"/>
                  </a:lnTo>
                  <a:lnTo>
                    <a:pt x="402" y="120"/>
                  </a:lnTo>
                  <a:lnTo>
                    <a:pt x="402" y="119"/>
                  </a:lnTo>
                  <a:lnTo>
                    <a:pt x="402" y="116"/>
                  </a:lnTo>
                  <a:lnTo>
                    <a:pt x="402" y="115"/>
                  </a:lnTo>
                  <a:lnTo>
                    <a:pt x="400" y="113"/>
                  </a:lnTo>
                  <a:lnTo>
                    <a:pt x="400" y="112"/>
                  </a:lnTo>
                  <a:lnTo>
                    <a:pt x="399" y="111"/>
                  </a:lnTo>
                  <a:lnTo>
                    <a:pt x="398" y="110"/>
                  </a:lnTo>
                  <a:lnTo>
                    <a:pt x="400" y="109"/>
                  </a:lnTo>
                  <a:lnTo>
                    <a:pt x="400" y="107"/>
                  </a:lnTo>
                  <a:lnTo>
                    <a:pt x="400" y="105"/>
                  </a:lnTo>
                  <a:lnTo>
                    <a:pt x="399" y="105"/>
                  </a:lnTo>
                  <a:lnTo>
                    <a:pt x="399" y="104"/>
                  </a:lnTo>
                  <a:lnTo>
                    <a:pt x="398" y="104"/>
                  </a:lnTo>
                  <a:lnTo>
                    <a:pt x="398" y="105"/>
                  </a:lnTo>
                  <a:lnTo>
                    <a:pt x="398" y="106"/>
                  </a:lnTo>
                  <a:lnTo>
                    <a:pt x="399" y="106"/>
                  </a:lnTo>
                  <a:lnTo>
                    <a:pt x="399" y="107"/>
                  </a:lnTo>
                  <a:lnTo>
                    <a:pt x="396" y="109"/>
                  </a:lnTo>
                  <a:lnTo>
                    <a:pt x="396" y="110"/>
                  </a:lnTo>
                  <a:lnTo>
                    <a:pt x="399" y="113"/>
                  </a:lnTo>
                  <a:lnTo>
                    <a:pt x="400" y="114"/>
                  </a:lnTo>
                  <a:lnTo>
                    <a:pt x="401" y="116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2" y="120"/>
                  </a:lnTo>
                  <a:lnTo>
                    <a:pt x="402" y="121"/>
                  </a:lnTo>
                  <a:lnTo>
                    <a:pt x="403" y="121"/>
                  </a:lnTo>
                  <a:lnTo>
                    <a:pt x="403" y="122"/>
                  </a:lnTo>
                  <a:lnTo>
                    <a:pt x="404" y="122"/>
                  </a:lnTo>
                  <a:lnTo>
                    <a:pt x="404" y="123"/>
                  </a:lnTo>
                  <a:lnTo>
                    <a:pt x="405" y="124"/>
                  </a:lnTo>
                  <a:lnTo>
                    <a:pt x="407" y="124"/>
                  </a:lnTo>
                  <a:lnTo>
                    <a:pt x="409" y="129"/>
                  </a:lnTo>
                  <a:lnTo>
                    <a:pt x="410" y="129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0" y="130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4"/>
                  </a:lnTo>
                  <a:lnTo>
                    <a:pt x="412" y="135"/>
                  </a:lnTo>
                  <a:lnTo>
                    <a:pt x="411" y="136"/>
                  </a:lnTo>
                  <a:lnTo>
                    <a:pt x="409" y="137"/>
                  </a:lnTo>
                  <a:lnTo>
                    <a:pt x="407" y="137"/>
                  </a:lnTo>
                  <a:lnTo>
                    <a:pt x="405" y="135"/>
                  </a:lnTo>
                  <a:lnTo>
                    <a:pt x="403" y="129"/>
                  </a:lnTo>
                  <a:lnTo>
                    <a:pt x="398" y="120"/>
                  </a:lnTo>
                  <a:lnTo>
                    <a:pt x="395" y="116"/>
                  </a:lnTo>
                  <a:lnTo>
                    <a:pt x="384" y="102"/>
                  </a:lnTo>
                  <a:lnTo>
                    <a:pt x="373" y="86"/>
                  </a:lnTo>
                  <a:lnTo>
                    <a:pt x="373" y="85"/>
                  </a:lnTo>
                  <a:lnTo>
                    <a:pt x="373" y="84"/>
                  </a:lnTo>
                  <a:lnTo>
                    <a:pt x="375" y="81"/>
                  </a:lnTo>
                  <a:lnTo>
                    <a:pt x="375" y="80"/>
                  </a:lnTo>
                  <a:lnTo>
                    <a:pt x="375" y="79"/>
                  </a:lnTo>
                  <a:lnTo>
                    <a:pt x="376" y="78"/>
                  </a:lnTo>
                  <a:lnTo>
                    <a:pt x="376" y="77"/>
                  </a:lnTo>
                  <a:lnTo>
                    <a:pt x="377" y="78"/>
                  </a:lnTo>
                  <a:lnTo>
                    <a:pt x="377" y="77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79" y="78"/>
                  </a:lnTo>
                  <a:lnTo>
                    <a:pt x="379" y="77"/>
                  </a:lnTo>
                  <a:lnTo>
                    <a:pt x="379" y="76"/>
                  </a:lnTo>
                  <a:lnTo>
                    <a:pt x="382" y="78"/>
                  </a:lnTo>
                  <a:lnTo>
                    <a:pt x="382" y="77"/>
                  </a:lnTo>
                  <a:lnTo>
                    <a:pt x="382" y="76"/>
                  </a:lnTo>
                  <a:lnTo>
                    <a:pt x="382" y="74"/>
                  </a:lnTo>
                  <a:lnTo>
                    <a:pt x="383" y="73"/>
                  </a:lnTo>
                  <a:lnTo>
                    <a:pt x="384" y="73"/>
                  </a:lnTo>
                  <a:lnTo>
                    <a:pt x="385" y="71"/>
                  </a:lnTo>
                  <a:lnTo>
                    <a:pt x="385" y="70"/>
                  </a:lnTo>
                  <a:lnTo>
                    <a:pt x="384" y="71"/>
                  </a:lnTo>
                  <a:lnTo>
                    <a:pt x="383" y="71"/>
                  </a:lnTo>
                  <a:lnTo>
                    <a:pt x="383" y="70"/>
                  </a:lnTo>
                  <a:lnTo>
                    <a:pt x="383" y="69"/>
                  </a:lnTo>
                  <a:lnTo>
                    <a:pt x="382" y="70"/>
                  </a:lnTo>
                  <a:lnTo>
                    <a:pt x="382" y="72"/>
                  </a:lnTo>
                  <a:lnTo>
                    <a:pt x="382" y="71"/>
                  </a:lnTo>
                  <a:lnTo>
                    <a:pt x="381" y="68"/>
                  </a:lnTo>
                  <a:lnTo>
                    <a:pt x="379" y="69"/>
                  </a:lnTo>
                  <a:lnTo>
                    <a:pt x="381" y="70"/>
                  </a:lnTo>
                  <a:lnTo>
                    <a:pt x="381" y="71"/>
                  </a:lnTo>
                  <a:lnTo>
                    <a:pt x="382" y="72"/>
                  </a:lnTo>
                  <a:lnTo>
                    <a:pt x="381" y="73"/>
                  </a:lnTo>
                  <a:lnTo>
                    <a:pt x="379" y="73"/>
                  </a:lnTo>
                  <a:lnTo>
                    <a:pt x="378" y="73"/>
                  </a:lnTo>
                  <a:lnTo>
                    <a:pt x="377" y="72"/>
                  </a:lnTo>
                  <a:lnTo>
                    <a:pt x="377" y="73"/>
                  </a:lnTo>
                  <a:lnTo>
                    <a:pt x="377" y="74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5" y="74"/>
                  </a:lnTo>
                  <a:lnTo>
                    <a:pt x="374" y="74"/>
                  </a:lnTo>
                  <a:lnTo>
                    <a:pt x="373" y="74"/>
                  </a:lnTo>
                  <a:lnTo>
                    <a:pt x="374" y="76"/>
                  </a:lnTo>
                  <a:lnTo>
                    <a:pt x="373" y="77"/>
                  </a:lnTo>
                  <a:lnTo>
                    <a:pt x="372" y="77"/>
                  </a:lnTo>
                  <a:lnTo>
                    <a:pt x="372" y="78"/>
                  </a:lnTo>
                  <a:lnTo>
                    <a:pt x="373" y="78"/>
                  </a:lnTo>
                  <a:lnTo>
                    <a:pt x="373" y="82"/>
                  </a:lnTo>
                  <a:lnTo>
                    <a:pt x="372" y="82"/>
                  </a:lnTo>
                  <a:lnTo>
                    <a:pt x="372" y="84"/>
                  </a:lnTo>
                  <a:lnTo>
                    <a:pt x="372" y="82"/>
                  </a:lnTo>
                  <a:lnTo>
                    <a:pt x="367" y="77"/>
                  </a:lnTo>
                  <a:lnTo>
                    <a:pt x="366" y="74"/>
                  </a:lnTo>
                  <a:lnTo>
                    <a:pt x="367" y="74"/>
                  </a:lnTo>
                  <a:lnTo>
                    <a:pt x="368" y="72"/>
                  </a:lnTo>
                  <a:lnTo>
                    <a:pt x="367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7" y="70"/>
                  </a:lnTo>
                  <a:lnTo>
                    <a:pt x="366" y="71"/>
                  </a:lnTo>
                  <a:lnTo>
                    <a:pt x="366" y="72"/>
                  </a:lnTo>
                  <a:lnTo>
                    <a:pt x="365" y="73"/>
                  </a:lnTo>
                  <a:lnTo>
                    <a:pt x="364" y="71"/>
                  </a:lnTo>
                  <a:lnTo>
                    <a:pt x="362" y="71"/>
                  </a:lnTo>
                  <a:lnTo>
                    <a:pt x="364" y="70"/>
                  </a:lnTo>
                  <a:lnTo>
                    <a:pt x="365" y="69"/>
                  </a:lnTo>
                  <a:lnTo>
                    <a:pt x="366" y="69"/>
                  </a:lnTo>
                  <a:lnTo>
                    <a:pt x="365" y="68"/>
                  </a:lnTo>
                  <a:lnTo>
                    <a:pt x="364" y="69"/>
                  </a:lnTo>
                  <a:lnTo>
                    <a:pt x="362" y="69"/>
                  </a:lnTo>
                  <a:lnTo>
                    <a:pt x="361" y="69"/>
                  </a:lnTo>
                  <a:lnTo>
                    <a:pt x="360" y="67"/>
                  </a:lnTo>
                  <a:lnTo>
                    <a:pt x="358" y="64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9" y="62"/>
                  </a:lnTo>
                  <a:lnTo>
                    <a:pt x="360" y="63"/>
                  </a:lnTo>
                  <a:lnTo>
                    <a:pt x="361" y="61"/>
                  </a:lnTo>
                  <a:lnTo>
                    <a:pt x="362" y="57"/>
                  </a:lnTo>
                  <a:lnTo>
                    <a:pt x="362" y="55"/>
                  </a:lnTo>
                  <a:lnTo>
                    <a:pt x="362" y="52"/>
                  </a:lnTo>
                  <a:lnTo>
                    <a:pt x="360" y="48"/>
                  </a:lnTo>
                  <a:lnTo>
                    <a:pt x="360" y="47"/>
                  </a:lnTo>
                  <a:lnTo>
                    <a:pt x="357" y="44"/>
                  </a:lnTo>
                  <a:lnTo>
                    <a:pt x="356" y="43"/>
                  </a:lnTo>
                  <a:lnTo>
                    <a:pt x="355" y="38"/>
                  </a:lnTo>
                  <a:lnTo>
                    <a:pt x="353" y="38"/>
                  </a:lnTo>
                  <a:lnTo>
                    <a:pt x="353" y="37"/>
                  </a:lnTo>
                  <a:lnTo>
                    <a:pt x="343" y="24"/>
                  </a:lnTo>
                  <a:lnTo>
                    <a:pt x="341" y="22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8" y="18"/>
                  </a:lnTo>
                  <a:lnTo>
                    <a:pt x="338" y="17"/>
                  </a:lnTo>
                  <a:lnTo>
                    <a:pt x="338" y="15"/>
                  </a:lnTo>
                  <a:lnTo>
                    <a:pt x="339" y="17"/>
                  </a:lnTo>
                  <a:lnTo>
                    <a:pt x="340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7"/>
                  </a:lnTo>
                  <a:lnTo>
                    <a:pt x="347" y="17"/>
                  </a:lnTo>
                  <a:lnTo>
                    <a:pt x="348" y="15"/>
                  </a:lnTo>
                  <a:lnTo>
                    <a:pt x="353" y="17"/>
                  </a:lnTo>
                  <a:lnTo>
                    <a:pt x="355" y="15"/>
                  </a:lnTo>
                  <a:lnTo>
                    <a:pt x="356" y="15"/>
                  </a:lnTo>
                  <a:lnTo>
                    <a:pt x="356" y="14"/>
                  </a:lnTo>
                  <a:lnTo>
                    <a:pt x="357" y="15"/>
                  </a:lnTo>
                  <a:lnTo>
                    <a:pt x="356" y="17"/>
                  </a:lnTo>
                  <a:lnTo>
                    <a:pt x="355" y="18"/>
                  </a:lnTo>
                  <a:lnTo>
                    <a:pt x="355" y="21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3" y="21"/>
                  </a:lnTo>
                  <a:lnTo>
                    <a:pt x="352" y="21"/>
                  </a:lnTo>
                  <a:lnTo>
                    <a:pt x="352" y="20"/>
                  </a:lnTo>
                  <a:lnTo>
                    <a:pt x="352" y="19"/>
                  </a:lnTo>
                  <a:lnTo>
                    <a:pt x="351" y="19"/>
                  </a:lnTo>
                  <a:lnTo>
                    <a:pt x="350" y="20"/>
                  </a:lnTo>
                  <a:lnTo>
                    <a:pt x="350" y="22"/>
                  </a:lnTo>
                  <a:lnTo>
                    <a:pt x="349" y="22"/>
                  </a:lnTo>
                  <a:lnTo>
                    <a:pt x="349" y="23"/>
                  </a:lnTo>
                  <a:lnTo>
                    <a:pt x="348" y="23"/>
                  </a:lnTo>
                  <a:lnTo>
                    <a:pt x="349" y="24"/>
                  </a:lnTo>
                  <a:lnTo>
                    <a:pt x="350" y="26"/>
                  </a:lnTo>
                  <a:lnTo>
                    <a:pt x="350" y="24"/>
                  </a:lnTo>
                  <a:lnTo>
                    <a:pt x="351" y="23"/>
                  </a:lnTo>
                  <a:lnTo>
                    <a:pt x="351" y="24"/>
                  </a:lnTo>
                  <a:lnTo>
                    <a:pt x="351" y="26"/>
                  </a:lnTo>
                  <a:lnTo>
                    <a:pt x="352" y="26"/>
                  </a:lnTo>
                  <a:lnTo>
                    <a:pt x="352" y="24"/>
                  </a:lnTo>
                  <a:lnTo>
                    <a:pt x="353" y="26"/>
                  </a:lnTo>
                  <a:lnTo>
                    <a:pt x="353" y="29"/>
                  </a:lnTo>
                  <a:lnTo>
                    <a:pt x="353" y="30"/>
                  </a:lnTo>
                  <a:lnTo>
                    <a:pt x="355" y="28"/>
                  </a:lnTo>
                  <a:lnTo>
                    <a:pt x="355" y="27"/>
                  </a:lnTo>
                  <a:lnTo>
                    <a:pt x="355" y="24"/>
                  </a:lnTo>
                  <a:lnTo>
                    <a:pt x="353" y="23"/>
                  </a:lnTo>
                  <a:lnTo>
                    <a:pt x="355" y="24"/>
                  </a:lnTo>
                  <a:lnTo>
                    <a:pt x="356" y="27"/>
                  </a:lnTo>
                  <a:lnTo>
                    <a:pt x="356" y="30"/>
                  </a:lnTo>
                  <a:lnTo>
                    <a:pt x="357" y="32"/>
                  </a:lnTo>
                  <a:lnTo>
                    <a:pt x="358" y="35"/>
                  </a:lnTo>
                  <a:lnTo>
                    <a:pt x="360" y="37"/>
                  </a:lnTo>
                  <a:lnTo>
                    <a:pt x="361" y="38"/>
                  </a:lnTo>
                  <a:lnTo>
                    <a:pt x="362" y="42"/>
                  </a:lnTo>
                  <a:lnTo>
                    <a:pt x="360" y="38"/>
                  </a:lnTo>
                  <a:lnTo>
                    <a:pt x="359" y="37"/>
                  </a:lnTo>
                  <a:lnTo>
                    <a:pt x="359" y="39"/>
                  </a:lnTo>
                  <a:lnTo>
                    <a:pt x="361" y="42"/>
                  </a:lnTo>
                  <a:lnTo>
                    <a:pt x="368" y="46"/>
                  </a:lnTo>
                  <a:lnTo>
                    <a:pt x="367" y="46"/>
                  </a:lnTo>
                  <a:lnTo>
                    <a:pt x="366" y="47"/>
                  </a:lnTo>
                  <a:lnTo>
                    <a:pt x="366" y="48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68" y="52"/>
                  </a:lnTo>
                  <a:lnTo>
                    <a:pt x="369" y="52"/>
                  </a:lnTo>
                  <a:lnTo>
                    <a:pt x="369" y="51"/>
                  </a:lnTo>
                  <a:lnTo>
                    <a:pt x="370" y="49"/>
                  </a:lnTo>
                  <a:lnTo>
                    <a:pt x="372" y="49"/>
                  </a:lnTo>
                  <a:lnTo>
                    <a:pt x="370" y="47"/>
                  </a:lnTo>
                  <a:lnTo>
                    <a:pt x="370" y="45"/>
                  </a:lnTo>
                  <a:lnTo>
                    <a:pt x="370" y="43"/>
                  </a:lnTo>
                  <a:lnTo>
                    <a:pt x="372" y="43"/>
                  </a:lnTo>
                  <a:lnTo>
                    <a:pt x="373" y="43"/>
                  </a:lnTo>
                  <a:lnTo>
                    <a:pt x="374" y="42"/>
                  </a:lnTo>
                  <a:lnTo>
                    <a:pt x="374" y="40"/>
                  </a:lnTo>
                  <a:lnTo>
                    <a:pt x="374" y="39"/>
                  </a:lnTo>
                  <a:lnTo>
                    <a:pt x="375" y="39"/>
                  </a:lnTo>
                  <a:lnTo>
                    <a:pt x="375" y="40"/>
                  </a:lnTo>
                  <a:lnTo>
                    <a:pt x="375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7" y="43"/>
                  </a:lnTo>
                  <a:lnTo>
                    <a:pt x="377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3" y="44"/>
                  </a:lnTo>
                  <a:lnTo>
                    <a:pt x="373" y="45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4" y="48"/>
                  </a:lnTo>
                  <a:lnTo>
                    <a:pt x="375" y="49"/>
                  </a:lnTo>
                  <a:lnTo>
                    <a:pt x="376" y="49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9" y="51"/>
                  </a:lnTo>
                  <a:lnTo>
                    <a:pt x="381" y="51"/>
                  </a:lnTo>
                  <a:lnTo>
                    <a:pt x="382" y="52"/>
                  </a:lnTo>
                  <a:lnTo>
                    <a:pt x="383" y="51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1" y="48"/>
                  </a:lnTo>
                  <a:lnTo>
                    <a:pt x="382" y="47"/>
                  </a:lnTo>
                  <a:lnTo>
                    <a:pt x="383" y="47"/>
                  </a:lnTo>
                  <a:lnTo>
                    <a:pt x="383" y="48"/>
                  </a:lnTo>
                  <a:lnTo>
                    <a:pt x="384" y="47"/>
                  </a:lnTo>
                  <a:lnTo>
                    <a:pt x="385" y="48"/>
                  </a:lnTo>
                  <a:lnTo>
                    <a:pt x="385" y="49"/>
                  </a:lnTo>
                  <a:lnTo>
                    <a:pt x="386" y="49"/>
                  </a:lnTo>
                  <a:lnTo>
                    <a:pt x="387" y="49"/>
                  </a:lnTo>
                  <a:lnTo>
                    <a:pt x="388" y="49"/>
                  </a:lnTo>
                  <a:lnTo>
                    <a:pt x="388" y="48"/>
                  </a:lnTo>
                  <a:lnTo>
                    <a:pt x="390" y="48"/>
                  </a:lnTo>
                  <a:lnTo>
                    <a:pt x="390" y="49"/>
                  </a:lnTo>
                  <a:lnTo>
                    <a:pt x="390" y="51"/>
                  </a:lnTo>
                  <a:lnTo>
                    <a:pt x="391" y="52"/>
                  </a:lnTo>
                  <a:lnTo>
                    <a:pt x="392" y="52"/>
                  </a:lnTo>
                  <a:lnTo>
                    <a:pt x="391" y="52"/>
                  </a:lnTo>
                  <a:lnTo>
                    <a:pt x="391" y="53"/>
                  </a:lnTo>
                  <a:lnTo>
                    <a:pt x="391" y="54"/>
                  </a:lnTo>
                  <a:lnTo>
                    <a:pt x="390" y="54"/>
                  </a:lnTo>
                  <a:lnTo>
                    <a:pt x="388" y="55"/>
                  </a:lnTo>
                  <a:lnTo>
                    <a:pt x="391" y="57"/>
                  </a:lnTo>
                  <a:lnTo>
                    <a:pt x="392" y="57"/>
                  </a:lnTo>
                  <a:lnTo>
                    <a:pt x="392" y="56"/>
                  </a:lnTo>
                  <a:lnTo>
                    <a:pt x="393" y="54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4" y="52"/>
                  </a:lnTo>
                  <a:lnTo>
                    <a:pt x="395" y="51"/>
                  </a:lnTo>
                  <a:lnTo>
                    <a:pt x="396" y="52"/>
                  </a:lnTo>
                  <a:lnTo>
                    <a:pt x="398" y="52"/>
                  </a:lnTo>
                  <a:lnTo>
                    <a:pt x="398" y="53"/>
                  </a:lnTo>
                  <a:lnTo>
                    <a:pt x="400" y="55"/>
                  </a:lnTo>
                  <a:lnTo>
                    <a:pt x="401" y="56"/>
                  </a:lnTo>
                  <a:lnTo>
                    <a:pt x="401" y="57"/>
                  </a:lnTo>
                  <a:lnTo>
                    <a:pt x="402" y="59"/>
                  </a:lnTo>
                  <a:lnTo>
                    <a:pt x="403" y="59"/>
                  </a:lnTo>
                  <a:lnTo>
                    <a:pt x="407" y="59"/>
                  </a:lnTo>
                  <a:lnTo>
                    <a:pt x="408" y="59"/>
                  </a:lnTo>
                  <a:lnTo>
                    <a:pt x="409" y="60"/>
                  </a:lnTo>
                  <a:lnTo>
                    <a:pt x="410" y="61"/>
                  </a:lnTo>
                  <a:lnTo>
                    <a:pt x="410" y="62"/>
                  </a:lnTo>
                  <a:lnTo>
                    <a:pt x="408" y="63"/>
                  </a:lnTo>
                  <a:lnTo>
                    <a:pt x="408" y="62"/>
                  </a:lnTo>
                  <a:lnTo>
                    <a:pt x="407" y="61"/>
                  </a:lnTo>
                  <a:lnTo>
                    <a:pt x="405" y="61"/>
                  </a:lnTo>
                  <a:lnTo>
                    <a:pt x="404" y="61"/>
                  </a:lnTo>
                  <a:lnTo>
                    <a:pt x="403" y="62"/>
                  </a:lnTo>
                  <a:lnTo>
                    <a:pt x="404" y="62"/>
                  </a:lnTo>
                  <a:lnTo>
                    <a:pt x="405" y="63"/>
                  </a:lnTo>
                  <a:lnTo>
                    <a:pt x="403" y="63"/>
                  </a:lnTo>
                  <a:lnTo>
                    <a:pt x="403" y="64"/>
                  </a:lnTo>
                  <a:lnTo>
                    <a:pt x="404" y="65"/>
                  </a:lnTo>
                  <a:lnTo>
                    <a:pt x="405" y="64"/>
                  </a:lnTo>
                  <a:lnTo>
                    <a:pt x="405" y="65"/>
                  </a:lnTo>
                  <a:lnTo>
                    <a:pt x="407" y="65"/>
                  </a:lnTo>
                  <a:lnTo>
                    <a:pt x="407" y="64"/>
                  </a:lnTo>
                  <a:lnTo>
                    <a:pt x="408" y="65"/>
                  </a:lnTo>
                  <a:lnTo>
                    <a:pt x="408" y="67"/>
                  </a:lnTo>
                  <a:lnTo>
                    <a:pt x="407" y="68"/>
                  </a:lnTo>
                  <a:lnTo>
                    <a:pt x="408" y="69"/>
                  </a:lnTo>
                  <a:lnTo>
                    <a:pt x="409" y="71"/>
                  </a:lnTo>
                  <a:lnTo>
                    <a:pt x="410" y="71"/>
                  </a:lnTo>
                  <a:lnTo>
                    <a:pt x="410" y="72"/>
                  </a:lnTo>
                  <a:lnTo>
                    <a:pt x="410" y="73"/>
                  </a:lnTo>
                  <a:lnTo>
                    <a:pt x="410" y="72"/>
                  </a:lnTo>
                  <a:lnTo>
                    <a:pt x="411" y="71"/>
                  </a:lnTo>
                  <a:lnTo>
                    <a:pt x="411" y="72"/>
                  </a:lnTo>
                  <a:lnTo>
                    <a:pt x="412" y="72"/>
                  </a:lnTo>
                  <a:lnTo>
                    <a:pt x="412" y="71"/>
                  </a:lnTo>
                  <a:lnTo>
                    <a:pt x="413" y="71"/>
                  </a:lnTo>
                  <a:lnTo>
                    <a:pt x="415" y="72"/>
                  </a:lnTo>
                  <a:lnTo>
                    <a:pt x="415" y="71"/>
                  </a:lnTo>
                  <a:lnTo>
                    <a:pt x="415" y="70"/>
                  </a:lnTo>
                  <a:lnTo>
                    <a:pt x="413" y="70"/>
                  </a:lnTo>
                  <a:lnTo>
                    <a:pt x="412" y="70"/>
                  </a:lnTo>
                  <a:lnTo>
                    <a:pt x="410" y="69"/>
                  </a:lnTo>
                  <a:lnTo>
                    <a:pt x="410" y="68"/>
                  </a:lnTo>
                  <a:lnTo>
                    <a:pt x="410" y="69"/>
                  </a:lnTo>
                  <a:lnTo>
                    <a:pt x="411" y="68"/>
                  </a:lnTo>
                  <a:lnTo>
                    <a:pt x="412" y="68"/>
                  </a:lnTo>
                  <a:lnTo>
                    <a:pt x="415" y="68"/>
                  </a:lnTo>
                  <a:lnTo>
                    <a:pt x="415" y="67"/>
                  </a:lnTo>
                  <a:lnTo>
                    <a:pt x="416" y="68"/>
                  </a:lnTo>
                  <a:lnTo>
                    <a:pt x="417" y="68"/>
                  </a:lnTo>
                  <a:lnTo>
                    <a:pt x="417" y="67"/>
                  </a:lnTo>
                  <a:lnTo>
                    <a:pt x="418" y="64"/>
                  </a:lnTo>
                  <a:lnTo>
                    <a:pt x="420" y="63"/>
                  </a:lnTo>
                  <a:lnTo>
                    <a:pt x="420" y="64"/>
                  </a:lnTo>
                  <a:lnTo>
                    <a:pt x="420" y="67"/>
                  </a:lnTo>
                  <a:lnTo>
                    <a:pt x="419" y="68"/>
                  </a:lnTo>
                  <a:lnTo>
                    <a:pt x="419" y="69"/>
                  </a:lnTo>
                  <a:lnTo>
                    <a:pt x="419" y="70"/>
                  </a:lnTo>
                  <a:lnTo>
                    <a:pt x="420" y="71"/>
                  </a:lnTo>
                  <a:lnTo>
                    <a:pt x="421" y="71"/>
                  </a:lnTo>
                  <a:lnTo>
                    <a:pt x="422" y="71"/>
                  </a:lnTo>
                  <a:lnTo>
                    <a:pt x="421" y="72"/>
                  </a:lnTo>
                  <a:lnTo>
                    <a:pt x="424" y="74"/>
                  </a:lnTo>
                  <a:lnTo>
                    <a:pt x="422" y="74"/>
                  </a:lnTo>
                  <a:lnTo>
                    <a:pt x="421" y="73"/>
                  </a:lnTo>
                  <a:lnTo>
                    <a:pt x="419" y="72"/>
                  </a:lnTo>
                  <a:lnTo>
                    <a:pt x="419" y="71"/>
                  </a:lnTo>
                  <a:lnTo>
                    <a:pt x="420" y="72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25" y="78"/>
                  </a:lnTo>
                  <a:lnTo>
                    <a:pt x="426" y="78"/>
                  </a:lnTo>
                  <a:lnTo>
                    <a:pt x="426" y="79"/>
                  </a:lnTo>
                  <a:lnTo>
                    <a:pt x="427" y="81"/>
                  </a:lnTo>
                  <a:lnTo>
                    <a:pt x="426" y="82"/>
                  </a:lnTo>
                  <a:lnTo>
                    <a:pt x="428" y="85"/>
                  </a:lnTo>
                  <a:lnTo>
                    <a:pt x="430" y="87"/>
                  </a:lnTo>
                  <a:lnTo>
                    <a:pt x="431" y="89"/>
                  </a:lnTo>
                  <a:lnTo>
                    <a:pt x="430" y="92"/>
                  </a:lnTo>
                  <a:lnTo>
                    <a:pt x="429" y="90"/>
                  </a:lnTo>
                  <a:lnTo>
                    <a:pt x="427" y="90"/>
                  </a:lnTo>
                  <a:lnTo>
                    <a:pt x="426" y="90"/>
                  </a:lnTo>
                  <a:lnTo>
                    <a:pt x="427" y="92"/>
                  </a:lnTo>
                  <a:lnTo>
                    <a:pt x="429" y="93"/>
                  </a:lnTo>
                  <a:lnTo>
                    <a:pt x="428" y="93"/>
                  </a:lnTo>
                  <a:lnTo>
                    <a:pt x="429" y="93"/>
                  </a:lnTo>
                  <a:lnTo>
                    <a:pt x="429" y="94"/>
                  </a:lnTo>
                  <a:lnTo>
                    <a:pt x="429" y="95"/>
                  </a:lnTo>
                  <a:lnTo>
                    <a:pt x="428" y="95"/>
                  </a:lnTo>
                  <a:lnTo>
                    <a:pt x="431" y="97"/>
                  </a:lnTo>
                  <a:lnTo>
                    <a:pt x="431" y="98"/>
                  </a:lnTo>
                  <a:lnTo>
                    <a:pt x="431" y="99"/>
                  </a:lnTo>
                  <a:lnTo>
                    <a:pt x="431" y="101"/>
                  </a:lnTo>
                  <a:lnTo>
                    <a:pt x="433" y="103"/>
                  </a:lnTo>
                  <a:lnTo>
                    <a:pt x="431" y="103"/>
                  </a:lnTo>
                  <a:lnTo>
                    <a:pt x="430" y="103"/>
                  </a:lnTo>
                  <a:lnTo>
                    <a:pt x="429" y="102"/>
                  </a:lnTo>
                  <a:lnTo>
                    <a:pt x="428" y="101"/>
                  </a:lnTo>
                  <a:lnTo>
                    <a:pt x="428" y="99"/>
                  </a:lnTo>
                  <a:lnTo>
                    <a:pt x="427" y="99"/>
                  </a:lnTo>
                  <a:lnTo>
                    <a:pt x="427" y="98"/>
                  </a:lnTo>
                  <a:lnTo>
                    <a:pt x="426" y="98"/>
                  </a:lnTo>
                  <a:lnTo>
                    <a:pt x="425" y="98"/>
                  </a:lnTo>
                  <a:lnTo>
                    <a:pt x="425" y="99"/>
                  </a:lnTo>
                  <a:lnTo>
                    <a:pt x="424" y="98"/>
                  </a:lnTo>
                  <a:lnTo>
                    <a:pt x="422" y="98"/>
                  </a:lnTo>
                  <a:lnTo>
                    <a:pt x="422" y="99"/>
                  </a:lnTo>
                  <a:lnTo>
                    <a:pt x="421" y="99"/>
                  </a:lnTo>
                  <a:lnTo>
                    <a:pt x="421" y="98"/>
                  </a:lnTo>
                  <a:lnTo>
                    <a:pt x="421" y="97"/>
                  </a:lnTo>
                  <a:lnTo>
                    <a:pt x="421" y="96"/>
                  </a:lnTo>
                  <a:lnTo>
                    <a:pt x="421" y="95"/>
                  </a:lnTo>
                  <a:lnTo>
                    <a:pt x="420" y="95"/>
                  </a:lnTo>
                  <a:lnTo>
                    <a:pt x="420" y="96"/>
                  </a:lnTo>
                  <a:lnTo>
                    <a:pt x="420" y="99"/>
                  </a:lnTo>
                  <a:lnTo>
                    <a:pt x="420" y="101"/>
                  </a:lnTo>
                  <a:lnTo>
                    <a:pt x="420" y="102"/>
                  </a:lnTo>
                  <a:lnTo>
                    <a:pt x="420" y="103"/>
                  </a:lnTo>
                  <a:lnTo>
                    <a:pt x="421" y="103"/>
                  </a:lnTo>
                  <a:lnTo>
                    <a:pt x="421" y="102"/>
                  </a:lnTo>
                  <a:lnTo>
                    <a:pt x="422" y="102"/>
                  </a:lnTo>
                  <a:lnTo>
                    <a:pt x="422" y="101"/>
                  </a:lnTo>
                  <a:lnTo>
                    <a:pt x="426" y="102"/>
                  </a:lnTo>
                  <a:lnTo>
                    <a:pt x="427" y="102"/>
                  </a:lnTo>
                  <a:lnTo>
                    <a:pt x="428" y="103"/>
                  </a:lnTo>
                  <a:lnTo>
                    <a:pt x="428" y="104"/>
                  </a:lnTo>
                  <a:lnTo>
                    <a:pt x="427" y="105"/>
                  </a:lnTo>
                  <a:lnTo>
                    <a:pt x="426" y="106"/>
                  </a:lnTo>
                  <a:lnTo>
                    <a:pt x="427" y="107"/>
                  </a:lnTo>
                  <a:lnTo>
                    <a:pt x="427" y="109"/>
                  </a:lnTo>
                  <a:lnTo>
                    <a:pt x="427" y="111"/>
                  </a:lnTo>
                  <a:lnTo>
                    <a:pt x="427" y="112"/>
                  </a:lnTo>
                  <a:lnTo>
                    <a:pt x="428" y="112"/>
                  </a:lnTo>
                  <a:lnTo>
                    <a:pt x="430" y="114"/>
                  </a:lnTo>
                  <a:lnTo>
                    <a:pt x="431" y="114"/>
                  </a:lnTo>
                  <a:lnTo>
                    <a:pt x="433" y="114"/>
                  </a:lnTo>
                  <a:lnTo>
                    <a:pt x="433" y="115"/>
                  </a:lnTo>
                  <a:lnTo>
                    <a:pt x="434" y="115"/>
                  </a:lnTo>
                  <a:lnTo>
                    <a:pt x="434" y="116"/>
                  </a:lnTo>
                  <a:lnTo>
                    <a:pt x="433" y="118"/>
                  </a:lnTo>
                  <a:lnTo>
                    <a:pt x="434" y="119"/>
                  </a:lnTo>
                  <a:lnTo>
                    <a:pt x="434" y="120"/>
                  </a:lnTo>
                  <a:lnTo>
                    <a:pt x="435" y="120"/>
                  </a:lnTo>
                  <a:lnTo>
                    <a:pt x="436" y="121"/>
                  </a:lnTo>
                  <a:lnTo>
                    <a:pt x="438" y="126"/>
                  </a:lnTo>
                  <a:lnTo>
                    <a:pt x="439" y="128"/>
                  </a:lnTo>
                  <a:lnTo>
                    <a:pt x="442" y="129"/>
                  </a:lnTo>
                  <a:lnTo>
                    <a:pt x="443" y="129"/>
                  </a:lnTo>
                  <a:lnTo>
                    <a:pt x="443" y="130"/>
                  </a:lnTo>
                  <a:lnTo>
                    <a:pt x="443" y="131"/>
                  </a:lnTo>
                  <a:lnTo>
                    <a:pt x="442" y="131"/>
                  </a:lnTo>
                  <a:lnTo>
                    <a:pt x="442" y="132"/>
                  </a:lnTo>
                  <a:lnTo>
                    <a:pt x="443" y="134"/>
                  </a:lnTo>
                  <a:lnTo>
                    <a:pt x="444" y="134"/>
                  </a:lnTo>
                  <a:lnTo>
                    <a:pt x="445" y="134"/>
                  </a:lnTo>
                  <a:lnTo>
                    <a:pt x="446" y="134"/>
                  </a:lnTo>
                  <a:lnTo>
                    <a:pt x="445" y="135"/>
                  </a:lnTo>
                  <a:lnTo>
                    <a:pt x="441" y="134"/>
                  </a:lnTo>
                  <a:lnTo>
                    <a:pt x="439" y="135"/>
                  </a:lnTo>
                  <a:lnTo>
                    <a:pt x="441" y="138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1" y="143"/>
                  </a:lnTo>
                  <a:lnTo>
                    <a:pt x="441" y="139"/>
                  </a:lnTo>
                  <a:lnTo>
                    <a:pt x="439" y="138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8" y="141"/>
                  </a:lnTo>
                  <a:lnTo>
                    <a:pt x="437" y="141"/>
                  </a:lnTo>
                  <a:lnTo>
                    <a:pt x="438" y="143"/>
                  </a:lnTo>
                  <a:lnTo>
                    <a:pt x="439" y="143"/>
                  </a:lnTo>
                  <a:lnTo>
                    <a:pt x="439" y="144"/>
                  </a:lnTo>
                  <a:lnTo>
                    <a:pt x="438" y="145"/>
                  </a:lnTo>
                  <a:lnTo>
                    <a:pt x="437" y="145"/>
                  </a:lnTo>
                  <a:lnTo>
                    <a:pt x="437" y="146"/>
                  </a:lnTo>
                  <a:lnTo>
                    <a:pt x="438" y="147"/>
                  </a:lnTo>
                  <a:lnTo>
                    <a:pt x="438" y="149"/>
                  </a:lnTo>
                  <a:lnTo>
                    <a:pt x="439" y="149"/>
                  </a:lnTo>
                  <a:lnTo>
                    <a:pt x="439" y="151"/>
                  </a:lnTo>
                  <a:lnTo>
                    <a:pt x="441" y="151"/>
                  </a:lnTo>
                  <a:lnTo>
                    <a:pt x="442" y="151"/>
                  </a:lnTo>
                  <a:lnTo>
                    <a:pt x="444" y="149"/>
                  </a:lnTo>
                  <a:lnTo>
                    <a:pt x="445" y="151"/>
                  </a:lnTo>
                  <a:lnTo>
                    <a:pt x="443" y="152"/>
                  </a:lnTo>
                  <a:lnTo>
                    <a:pt x="442" y="152"/>
                  </a:lnTo>
                  <a:lnTo>
                    <a:pt x="441" y="152"/>
                  </a:lnTo>
                  <a:lnTo>
                    <a:pt x="438" y="152"/>
                  </a:lnTo>
                  <a:lnTo>
                    <a:pt x="439" y="153"/>
                  </a:lnTo>
                  <a:lnTo>
                    <a:pt x="441" y="154"/>
                  </a:lnTo>
                  <a:lnTo>
                    <a:pt x="443" y="163"/>
                  </a:lnTo>
                  <a:lnTo>
                    <a:pt x="442" y="163"/>
                  </a:lnTo>
                  <a:lnTo>
                    <a:pt x="442" y="162"/>
                  </a:lnTo>
                  <a:lnTo>
                    <a:pt x="441" y="162"/>
                  </a:lnTo>
                  <a:lnTo>
                    <a:pt x="439" y="163"/>
                  </a:lnTo>
                  <a:lnTo>
                    <a:pt x="438" y="162"/>
                  </a:lnTo>
                  <a:lnTo>
                    <a:pt x="439" y="161"/>
                  </a:lnTo>
                  <a:lnTo>
                    <a:pt x="438" y="161"/>
                  </a:lnTo>
                  <a:lnTo>
                    <a:pt x="437" y="160"/>
                  </a:lnTo>
                  <a:lnTo>
                    <a:pt x="436" y="160"/>
                  </a:lnTo>
                  <a:lnTo>
                    <a:pt x="435" y="160"/>
                  </a:lnTo>
                  <a:lnTo>
                    <a:pt x="434" y="161"/>
                  </a:lnTo>
                  <a:lnTo>
                    <a:pt x="433" y="162"/>
                  </a:lnTo>
                  <a:lnTo>
                    <a:pt x="434" y="162"/>
                  </a:lnTo>
                  <a:lnTo>
                    <a:pt x="435" y="162"/>
                  </a:lnTo>
                  <a:lnTo>
                    <a:pt x="436" y="162"/>
                  </a:lnTo>
                  <a:lnTo>
                    <a:pt x="435" y="163"/>
                  </a:lnTo>
                  <a:lnTo>
                    <a:pt x="435" y="164"/>
                  </a:lnTo>
                  <a:lnTo>
                    <a:pt x="436" y="164"/>
                  </a:lnTo>
                  <a:lnTo>
                    <a:pt x="436" y="165"/>
                  </a:lnTo>
                  <a:lnTo>
                    <a:pt x="436" y="168"/>
                  </a:lnTo>
                  <a:lnTo>
                    <a:pt x="436" y="169"/>
                  </a:lnTo>
                  <a:lnTo>
                    <a:pt x="437" y="169"/>
                  </a:lnTo>
                  <a:lnTo>
                    <a:pt x="437" y="168"/>
                  </a:lnTo>
                  <a:lnTo>
                    <a:pt x="437" y="166"/>
                  </a:lnTo>
                  <a:lnTo>
                    <a:pt x="438" y="166"/>
                  </a:lnTo>
                  <a:lnTo>
                    <a:pt x="438" y="165"/>
                  </a:lnTo>
                  <a:lnTo>
                    <a:pt x="439" y="165"/>
                  </a:lnTo>
                  <a:lnTo>
                    <a:pt x="439" y="164"/>
                  </a:lnTo>
                  <a:lnTo>
                    <a:pt x="441" y="164"/>
                  </a:lnTo>
                  <a:lnTo>
                    <a:pt x="443" y="165"/>
                  </a:lnTo>
                  <a:lnTo>
                    <a:pt x="446" y="165"/>
                  </a:lnTo>
                  <a:lnTo>
                    <a:pt x="447" y="165"/>
                  </a:lnTo>
                  <a:lnTo>
                    <a:pt x="446" y="168"/>
                  </a:lnTo>
                  <a:lnTo>
                    <a:pt x="446" y="169"/>
                  </a:lnTo>
                  <a:lnTo>
                    <a:pt x="445" y="169"/>
                  </a:lnTo>
                  <a:lnTo>
                    <a:pt x="446" y="171"/>
                  </a:lnTo>
                  <a:lnTo>
                    <a:pt x="446" y="172"/>
                  </a:lnTo>
                  <a:lnTo>
                    <a:pt x="447" y="171"/>
                  </a:lnTo>
                  <a:lnTo>
                    <a:pt x="448" y="164"/>
                  </a:lnTo>
                  <a:lnTo>
                    <a:pt x="450" y="168"/>
                  </a:lnTo>
                  <a:lnTo>
                    <a:pt x="451" y="169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3" y="170"/>
                  </a:lnTo>
                  <a:lnTo>
                    <a:pt x="453" y="169"/>
                  </a:lnTo>
                  <a:lnTo>
                    <a:pt x="452" y="168"/>
                  </a:lnTo>
                  <a:lnTo>
                    <a:pt x="452" y="166"/>
                  </a:lnTo>
                  <a:lnTo>
                    <a:pt x="453" y="166"/>
                  </a:lnTo>
                  <a:lnTo>
                    <a:pt x="455" y="166"/>
                  </a:lnTo>
                  <a:lnTo>
                    <a:pt x="456" y="168"/>
                  </a:lnTo>
                  <a:lnTo>
                    <a:pt x="456" y="169"/>
                  </a:lnTo>
                  <a:lnTo>
                    <a:pt x="456" y="171"/>
                  </a:lnTo>
                  <a:lnTo>
                    <a:pt x="456" y="172"/>
                  </a:lnTo>
                  <a:lnTo>
                    <a:pt x="458" y="172"/>
                  </a:lnTo>
                  <a:lnTo>
                    <a:pt x="459" y="172"/>
                  </a:lnTo>
                  <a:lnTo>
                    <a:pt x="460" y="172"/>
                  </a:lnTo>
                  <a:lnTo>
                    <a:pt x="461" y="171"/>
                  </a:lnTo>
                  <a:lnTo>
                    <a:pt x="463" y="171"/>
                  </a:lnTo>
                  <a:lnTo>
                    <a:pt x="464" y="171"/>
                  </a:lnTo>
                  <a:lnTo>
                    <a:pt x="465" y="171"/>
                  </a:lnTo>
                  <a:lnTo>
                    <a:pt x="465" y="172"/>
                  </a:lnTo>
                  <a:lnTo>
                    <a:pt x="467" y="172"/>
                  </a:lnTo>
                  <a:lnTo>
                    <a:pt x="468" y="174"/>
                  </a:lnTo>
                  <a:lnTo>
                    <a:pt x="469" y="176"/>
                  </a:lnTo>
                  <a:lnTo>
                    <a:pt x="469" y="177"/>
                  </a:lnTo>
                  <a:lnTo>
                    <a:pt x="469" y="178"/>
                  </a:lnTo>
                  <a:lnTo>
                    <a:pt x="468" y="182"/>
                  </a:lnTo>
                  <a:lnTo>
                    <a:pt x="468" y="183"/>
                  </a:lnTo>
                  <a:lnTo>
                    <a:pt x="469" y="185"/>
                  </a:lnTo>
                  <a:lnTo>
                    <a:pt x="470" y="186"/>
                  </a:lnTo>
                  <a:lnTo>
                    <a:pt x="470" y="187"/>
                  </a:lnTo>
                  <a:lnTo>
                    <a:pt x="472" y="188"/>
                  </a:lnTo>
                  <a:lnTo>
                    <a:pt x="474" y="188"/>
                  </a:lnTo>
                  <a:lnTo>
                    <a:pt x="477" y="188"/>
                  </a:lnTo>
                  <a:lnTo>
                    <a:pt x="478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80" y="186"/>
                  </a:lnTo>
                  <a:lnTo>
                    <a:pt x="480" y="187"/>
                  </a:lnTo>
                  <a:lnTo>
                    <a:pt x="480" y="188"/>
                  </a:lnTo>
                  <a:lnTo>
                    <a:pt x="480" y="189"/>
                  </a:lnTo>
                  <a:lnTo>
                    <a:pt x="481" y="190"/>
                  </a:lnTo>
                  <a:lnTo>
                    <a:pt x="482" y="190"/>
                  </a:lnTo>
                  <a:lnTo>
                    <a:pt x="484" y="189"/>
                  </a:lnTo>
                  <a:lnTo>
                    <a:pt x="482" y="189"/>
                  </a:lnTo>
                  <a:lnTo>
                    <a:pt x="481" y="188"/>
                  </a:lnTo>
                  <a:lnTo>
                    <a:pt x="481" y="186"/>
                  </a:lnTo>
                  <a:lnTo>
                    <a:pt x="481" y="183"/>
                  </a:lnTo>
                  <a:lnTo>
                    <a:pt x="480" y="181"/>
                  </a:lnTo>
                  <a:lnTo>
                    <a:pt x="480" y="180"/>
                  </a:lnTo>
                  <a:lnTo>
                    <a:pt x="480" y="177"/>
                  </a:lnTo>
                  <a:lnTo>
                    <a:pt x="479" y="177"/>
                  </a:lnTo>
                  <a:lnTo>
                    <a:pt x="479" y="176"/>
                  </a:lnTo>
                  <a:lnTo>
                    <a:pt x="478" y="172"/>
                  </a:lnTo>
                  <a:lnTo>
                    <a:pt x="478" y="171"/>
                  </a:lnTo>
                  <a:lnTo>
                    <a:pt x="477" y="170"/>
                  </a:lnTo>
                  <a:lnTo>
                    <a:pt x="476" y="169"/>
                  </a:lnTo>
                  <a:lnTo>
                    <a:pt x="474" y="169"/>
                  </a:lnTo>
                  <a:lnTo>
                    <a:pt x="474" y="168"/>
                  </a:lnTo>
                  <a:lnTo>
                    <a:pt x="474" y="166"/>
                  </a:lnTo>
                  <a:lnTo>
                    <a:pt x="473" y="165"/>
                  </a:lnTo>
                  <a:lnTo>
                    <a:pt x="474" y="165"/>
                  </a:lnTo>
                  <a:lnTo>
                    <a:pt x="476" y="165"/>
                  </a:lnTo>
                  <a:lnTo>
                    <a:pt x="477" y="165"/>
                  </a:lnTo>
                  <a:lnTo>
                    <a:pt x="478" y="164"/>
                  </a:lnTo>
                  <a:lnTo>
                    <a:pt x="476" y="164"/>
                  </a:lnTo>
                  <a:lnTo>
                    <a:pt x="474" y="164"/>
                  </a:lnTo>
                  <a:lnTo>
                    <a:pt x="476" y="164"/>
                  </a:lnTo>
                  <a:lnTo>
                    <a:pt x="477" y="163"/>
                  </a:lnTo>
                  <a:lnTo>
                    <a:pt x="476" y="163"/>
                  </a:lnTo>
                  <a:lnTo>
                    <a:pt x="476" y="162"/>
                  </a:lnTo>
                  <a:lnTo>
                    <a:pt x="478" y="162"/>
                  </a:lnTo>
                  <a:lnTo>
                    <a:pt x="479" y="161"/>
                  </a:lnTo>
                  <a:lnTo>
                    <a:pt x="478" y="160"/>
                  </a:lnTo>
                  <a:lnTo>
                    <a:pt x="478" y="161"/>
                  </a:lnTo>
                  <a:lnTo>
                    <a:pt x="477" y="160"/>
                  </a:lnTo>
                  <a:lnTo>
                    <a:pt x="477" y="159"/>
                  </a:lnTo>
                  <a:lnTo>
                    <a:pt x="477" y="157"/>
                  </a:lnTo>
                  <a:lnTo>
                    <a:pt x="476" y="156"/>
                  </a:lnTo>
                  <a:lnTo>
                    <a:pt x="477" y="154"/>
                  </a:lnTo>
                  <a:lnTo>
                    <a:pt x="477" y="153"/>
                  </a:lnTo>
                  <a:lnTo>
                    <a:pt x="477" y="152"/>
                  </a:lnTo>
                  <a:lnTo>
                    <a:pt x="477" y="151"/>
                  </a:lnTo>
                  <a:lnTo>
                    <a:pt x="476" y="151"/>
                  </a:lnTo>
                  <a:lnTo>
                    <a:pt x="474" y="151"/>
                  </a:lnTo>
                  <a:lnTo>
                    <a:pt x="473" y="148"/>
                  </a:lnTo>
                  <a:lnTo>
                    <a:pt x="471" y="147"/>
                  </a:lnTo>
                  <a:lnTo>
                    <a:pt x="470" y="147"/>
                  </a:lnTo>
                  <a:lnTo>
                    <a:pt x="470" y="146"/>
                  </a:lnTo>
                  <a:lnTo>
                    <a:pt x="470" y="145"/>
                  </a:lnTo>
                  <a:lnTo>
                    <a:pt x="470" y="143"/>
                  </a:lnTo>
                  <a:lnTo>
                    <a:pt x="470" y="141"/>
                  </a:lnTo>
                  <a:lnTo>
                    <a:pt x="471" y="141"/>
                  </a:lnTo>
                  <a:lnTo>
                    <a:pt x="472" y="141"/>
                  </a:lnTo>
                  <a:lnTo>
                    <a:pt x="473" y="141"/>
                  </a:lnTo>
                  <a:lnTo>
                    <a:pt x="474" y="141"/>
                  </a:lnTo>
                  <a:lnTo>
                    <a:pt x="474" y="143"/>
                  </a:lnTo>
                  <a:lnTo>
                    <a:pt x="474" y="144"/>
                  </a:lnTo>
                  <a:lnTo>
                    <a:pt x="476" y="144"/>
                  </a:lnTo>
                  <a:lnTo>
                    <a:pt x="477" y="145"/>
                  </a:lnTo>
                  <a:lnTo>
                    <a:pt x="478" y="144"/>
                  </a:lnTo>
                  <a:lnTo>
                    <a:pt x="479" y="145"/>
                  </a:lnTo>
                  <a:lnTo>
                    <a:pt x="480" y="146"/>
                  </a:lnTo>
                  <a:lnTo>
                    <a:pt x="480" y="148"/>
                  </a:lnTo>
                  <a:lnTo>
                    <a:pt x="479" y="149"/>
                  </a:lnTo>
                  <a:lnTo>
                    <a:pt x="480" y="151"/>
                  </a:lnTo>
                  <a:lnTo>
                    <a:pt x="481" y="151"/>
                  </a:lnTo>
                  <a:lnTo>
                    <a:pt x="482" y="152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80" y="154"/>
                  </a:lnTo>
                  <a:lnTo>
                    <a:pt x="480" y="155"/>
                  </a:lnTo>
                  <a:lnTo>
                    <a:pt x="481" y="155"/>
                  </a:lnTo>
                  <a:lnTo>
                    <a:pt x="482" y="155"/>
                  </a:lnTo>
                  <a:lnTo>
                    <a:pt x="484" y="155"/>
                  </a:lnTo>
                  <a:lnTo>
                    <a:pt x="484" y="156"/>
                  </a:lnTo>
                  <a:lnTo>
                    <a:pt x="482" y="157"/>
                  </a:lnTo>
                  <a:lnTo>
                    <a:pt x="484" y="160"/>
                  </a:lnTo>
                  <a:lnTo>
                    <a:pt x="486" y="159"/>
                  </a:lnTo>
                  <a:lnTo>
                    <a:pt x="485" y="157"/>
                  </a:lnTo>
                  <a:lnTo>
                    <a:pt x="486" y="157"/>
                  </a:lnTo>
                  <a:lnTo>
                    <a:pt x="487" y="157"/>
                  </a:lnTo>
                  <a:lnTo>
                    <a:pt x="488" y="157"/>
                  </a:lnTo>
                  <a:lnTo>
                    <a:pt x="489" y="156"/>
                  </a:lnTo>
                  <a:lnTo>
                    <a:pt x="490" y="156"/>
                  </a:lnTo>
                  <a:lnTo>
                    <a:pt x="491" y="156"/>
                  </a:lnTo>
                  <a:lnTo>
                    <a:pt x="493" y="157"/>
                  </a:lnTo>
                  <a:lnTo>
                    <a:pt x="494" y="156"/>
                  </a:lnTo>
                  <a:lnTo>
                    <a:pt x="495" y="157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1" y="159"/>
                  </a:lnTo>
                  <a:lnTo>
                    <a:pt x="491" y="161"/>
                  </a:lnTo>
                  <a:lnTo>
                    <a:pt x="490" y="161"/>
                  </a:lnTo>
                  <a:lnTo>
                    <a:pt x="489" y="162"/>
                  </a:lnTo>
                  <a:lnTo>
                    <a:pt x="488" y="162"/>
                  </a:lnTo>
                  <a:lnTo>
                    <a:pt x="488" y="163"/>
                  </a:lnTo>
                  <a:lnTo>
                    <a:pt x="487" y="164"/>
                  </a:lnTo>
                  <a:lnTo>
                    <a:pt x="487" y="165"/>
                  </a:lnTo>
                  <a:lnTo>
                    <a:pt x="487" y="166"/>
                  </a:lnTo>
                  <a:lnTo>
                    <a:pt x="488" y="168"/>
                  </a:lnTo>
                  <a:lnTo>
                    <a:pt x="489" y="168"/>
                  </a:lnTo>
                  <a:lnTo>
                    <a:pt x="489" y="166"/>
                  </a:lnTo>
                  <a:lnTo>
                    <a:pt x="489" y="164"/>
                  </a:lnTo>
                  <a:lnTo>
                    <a:pt x="490" y="163"/>
                  </a:lnTo>
                  <a:lnTo>
                    <a:pt x="491" y="164"/>
                  </a:lnTo>
                  <a:lnTo>
                    <a:pt x="493" y="163"/>
                  </a:lnTo>
                  <a:lnTo>
                    <a:pt x="494" y="164"/>
                  </a:lnTo>
                  <a:lnTo>
                    <a:pt x="495" y="165"/>
                  </a:lnTo>
                  <a:lnTo>
                    <a:pt x="494" y="166"/>
                  </a:lnTo>
                  <a:lnTo>
                    <a:pt x="495" y="168"/>
                  </a:lnTo>
                  <a:lnTo>
                    <a:pt x="495" y="169"/>
                  </a:lnTo>
                  <a:lnTo>
                    <a:pt x="496" y="169"/>
                  </a:lnTo>
                  <a:lnTo>
                    <a:pt x="496" y="170"/>
                  </a:lnTo>
                  <a:lnTo>
                    <a:pt x="496" y="172"/>
                  </a:lnTo>
                  <a:lnTo>
                    <a:pt x="496" y="174"/>
                  </a:lnTo>
                  <a:lnTo>
                    <a:pt x="496" y="176"/>
                  </a:lnTo>
                  <a:lnTo>
                    <a:pt x="496" y="177"/>
                  </a:lnTo>
                  <a:lnTo>
                    <a:pt x="495" y="177"/>
                  </a:lnTo>
                  <a:lnTo>
                    <a:pt x="495" y="178"/>
                  </a:lnTo>
                  <a:lnTo>
                    <a:pt x="496" y="178"/>
                  </a:lnTo>
                  <a:lnTo>
                    <a:pt x="496" y="177"/>
                  </a:lnTo>
                  <a:lnTo>
                    <a:pt x="497" y="177"/>
                  </a:lnTo>
                  <a:lnTo>
                    <a:pt x="497" y="178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6" y="182"/>
                  </a:lnTo>
                  <a:lnTo>
                    <a:pt x="496" y="183"/>
                  </a:lnTo>
                  <a:lnTo>
                    <a:pt x="497" y="183"/>
                  </a:lnTo>
                  <a:lnTo>
                    <a:pt x="497" y="185"/>
                  </a:lnTo>
                  <a:lnTo>
                    <a:pt x="497" y="186"/>
                  </a:lnTo>
                  <a:lnTo>
                    <a:pt x="498" y="187"/>
                  </a:lnTo>
                  <a:lnTo>
                    <a:pt x="497" y="187"/>
                  </a:lnTo>
                  <a:lnTo>
                    <a:pt x="497" y="186"/>
                  </a:lnTo>
                  <a:lnTo>
                    <a:pt x="496" y="185"/>
                  </a:lnTo>
                  <a:lnTo>
                    <a:pt x="496" y="186"/>
                  </a:lnTo>
                  <a:lnTo>
                    <a:pt x="497" y="188"/>
                  </a:lnTo>
                  <a:lnTo>
                    <a:pt x="497" y="189"/>
                  </a:lnTo>
                  <a:lnTo>
                    <a:pt x="496" y="189"/>
                  </a:lnTo>
                  <a:lnTo>
                    <a:pt x="497" y="190"/>
                  </a:lnTo>
                  <a:lnTo>
                    <a:pt x="498" y="190"/>
                  </a:lnTo>
                  <a:lnTo>
                    <a:pt x="498" y="191"/>
                  </a:lnTo>
                  <a:lnTo>
                    <a:pt x="499" y="195"/>
                  </a:lnTo>
                  <a:lnTo>
                    <a:pt x="499" y="197"/>
                  </a:lnTo>
                  <a:lnTo>
                    <a:pt x="499" y="198"/>
                  </a:lnTo>
                  <a:lnTo>
                    <a:pt x="501" y="199"/>
                  </a:lnTo>
                  <a:lnTo>
                    <a:pt x="501" y="201"/>
                  </a:lnTo>
                  <a:lnTo>
                    <a:pt x="501" y="202"/>
                  </a:lnTo>
                  <a:lnTo>
                    <a:pt x="502" y="202"/>
                  </a:lnTo>
                  <a:lnTo>
                    <a:pt x="502" y="203"/>
                  </a:lnTo>
                  <a:lnTo>
                    <a:pt x="501" y="203"/>
                  </a:lnTo>
                  <a:lnTo>
                    <a:pt x="501" y="204"/>
                  </a:lnTo>
                  <a:lnTo>
                    <a:pt x="503" y="204"/>
                  </a:lnTo>
                  <a:lnTo>
                    <a:pt x="504" y="205"/>
                  </a:lnTo>
                  <a:lnTo>
                    <a:pt x="505" y="205"/>
                  </a:lnTo>
                  <a:lnTo>
                    <a:pt x="505" y="206"/>
                  </a:lnTo>
                  <a:lnTo>
                    <a:pt x="506" y="206"/>
                  </a:lnTo>
                  <a:lnTo>
                    <a:pt x="506" y="207"/>
                  </a:lnTo>
                  <a:lnTo>
                    <a:pt x="507" y="210"/>
                  </a:lnTo>
                  <a:lnTo>
                    <a:pt x="510" y="212"/>
                  </a:lnTo>
                  <a:lnTo>
                    <a:pt x="510" y="213"/>
                  </a:lnTo>
                  <a:lnTo>
                    <a:pt x="508" y="212"/>
                  </a:lnTo>
                  <a:lnTo>
                    <a:pt x="507" y="212"/>
                  </a:lnTo>
                  <a:lnTo>
                    <a:pt x="506" y="212"/>
                  </a:lnTo>
                  <a:lnTo>
                    <a:pt x="505" y="212"/>
                  </a:lnTo>
                  <a:lnTo>
                    <a:pt x="505" y="211"/>
                  </a:lnTo>
                  <a:lnTo>
                    <a:pt x="506" y="210"/>
                  </a:lnTo>
                  <a:lnTo>
                    <a:pt x="505" y="208"/>
                  </a:lnTo>
                  <a:lnTo>
                    <a:pt x="504" y="208"/>
                  </a:lnTo>
                  <a:lnTo>
                    <a:pt x="503" y="207"/>
                  </a:lnTo>
                  <a:lnTo>
                    <a:pt x="503" y="206"/>
                  </a:lnTo>
                  <a:lnTo>
                    <a:pt x="501" y="206"/>
                  </a:lnTo>
                  <a:lnTo>
                    <a:pt x="498" y="207"/>
                  </a:lnTo>
                  <a:lnTo>
                    <a:pt x="499" y="207"/>
                  </a:lnTo>
                  <a:lnTo>
                    <a:pt x="499" y="208"/>
                  </a:lnTo>
                  <a:lnTo>
                    <a:pt x="499" y="210"/>
                  </a:lnTo>
                  <a:lnTo>
                    <a:pt x="499" y="211"/>
                  </a:lnTo>
                  <a:lnTo>
                    <a:pt x="501" y="211"/>
                  </a:lnTo>
                  <a:lnTo>
                    <a:pt x="502" y="211"/>
                  </a:lnTo>
                  <a:lnTo>
                    <a:pt x="502" y="212"/>
                  </a:lnTo>
                  <a:lnTo>
                    <a:pt x="502" y="213"/>
                  </a:lnTo>
                  <a:lnTo>
                    <a:pt x="502" y="214"/>
                  </a:lnTo>
                  <a:lnTo>
                    <a:pt x="503" y="214"/>
                  </a:lnTo>
                  <a:lnTo>
                    <a:pt x="504" y="214"/>
                  </a:lnTo>
                  <a:lnTo>
                    <a:pt x="504" y="213"/>
                  </a:lnTo>
                  <a:lnTo>
                    <a:pt x="505" y="214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6" y="215"/>
                  </a:lnTo>
                  <a:lnTo>
                    <a:pt x="507" y="216"/>
                  </a:lnTo>
                  <a:lnTo>
                    <a:pt x="508" y="218"/>
                  </a:lnTo>
                  <a:lnTo>
                    <a:pt x="508" y="216"/>
                  </a:lnTo>
                  <a:lnTo>
                    <a:pt x="510" y="216"/>
                  </a:lnTo>
                  <a:lnTo>
                    <a:pt x="510" y="215"/>
                  </a:lnTo>
                  <a:lnTo>
                    <a:pt x="511" y="216"/>
                  </a:lnTo>
                  <a:lnTo>
                    <a:pt x="512" y="218"/>
                  </a:lnTo>
                  <a:lnTo>
                    <a:pt x="512" y="219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4" y="219"/>
                  </a:lnTo>
                  <a:lnTo>
                    <a:pt x="513" y="216"/>
                  </a:lnTo>
                  <a:lnTo>
                    <a:pt x="512" y="214"/>
                  </a:lnTo>
                  <a:lnTo>
                    <a:pt x="512" y="213"/>
                  </a:lnTo>
                  <a:lnTo>
                    <a:pt x="513" y="214"/>
                  </a:lnTo>
                  <a:lnTo>
                    <a:pt x="515" y="216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21" y="220"/>
                  </a:lnTo>
                  <a:lnTo>
                    <a:pt x="522" y="220"/>
                  </a:lnTo>
                  <a:lnTo>
                    <a:pt x="523" y="220"/>
                  </a:lnTo>
                  <a:lnTo>
                    <a:pt x="524" y="221"/>
                  </a:lnTo>
                  <a:lnTo>
                    <a:pt x="524" y="222"/>
                  </a:lnTo>
                  <a:lnTo>
                    <a:pt x="525" y="222"/>
                  </a:lnTo>
                  <a:lnTo>
                    <a:pt x="527" y="222"/>
                  </a:lnTo>
                  <a:lnTo>
                    <a:pt x="528" y="222"/>
                  </a:lnTo>
                  <a:lnTo>
                    <a:pt x="537" y="229"/>
                  </a:lnTo>
                  <a:lnTo>
                    <a:pt x="539" y="230"/>
                  </a:lnTo>
                  <a:lnTo>
                    <a:pt x="542" y="231"/>
                  </a:lnTo>
                  <a:lnTo>
                    <a:pt x="546" y="232"/>
                  </a:lnTo>
                  <a:lnTo>
                    <a:pt x="549" y="232"/>
                  </a:lnTo>
                  <a:lnTo>
                    <a:pt x="551" y="235"/>
                  </a:lnTo>
                  <a:lnTo>
                    <a:pt x="556" y="235"/>
                  </a:lnTo>
                  <a:lnTo>
                    <a:pt x="558" y="236"/>
                  </a:lnTo>
                  <a:lnTo>
                    <a:pt x="555" y="236"/>
                  </a:lnTo>
                  <a:lnTo>
                    <a:pt x="555" y="237"/>
                  </a:lnTo>
                  <a:lnTo>
                    <a:pt x="557" y="238"/>
                  </a:lnTo>
                  <a:lnTo>
                    <a:pt x="558" y="238"/>
                  </a:lnTo>
                  <a:lnTo>
                    <a:pt x="559" y="238"/>
                  </a:lnTo>
                  <a:lnTo>
                    <a:pt x="559" y="237"/>
                  </a:lnTo>
                  <a:lnTo>
                    <a:pt x="558" y="236"/>
                  </a:lnTo>
                  <a:lnTo>
                    <a:pt x="559" y="236"/>
                  </a:lnTo>
                  <a:lnTo>
                    <a:pt x="560" y="237"/>
                  </a:lnTo>
                  <a:lnTo>
                    <a:pt x="564" y="237"/>
                  </a:lnTo>
                  <a:lnTo>
                    <a:pt x="565" y="238"/>
                  </a:lnTo>
                  <a:lnTo>
                    <a:pt x="566" y="238"/>
                  </a:lnTo>
                  <a:lnTo>
                    <a:pt x="566" y="237"/>
                  </a:lnTo>
                  <a:lnTo>
                    <a:pt x="566" y="236"/>
                  </a:lnTo>
                  <a:lnTo>
                    <a:pt x="567" y="236"/>
                  </a:lnTo>
                  <a:lnTo>
                    <a:pt x="568" y="236"/>
                  </a:lnTo>
                  <a:lnTo>
                    <a:pt x="573" y="236"/>
                  </a:lnTo>
                  <a:lnTo>
                    <a:pt x="574" y="235"/>
                  </a:lnTo>
                  <a:lnTo>
                    <a:pt x="575" y="233"/>
                  </a:lnTo>
                  <a:lnTo>
                    <a:pt x="579" y="231"/>
                  </a:lnTo>
                  <a:lnTo>
                    <a:pt x="580" y="230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1" y="228"/>
                  </a:lnTo>
                  <a:lnTo>
                    <a:pt x="582" y="226"/>
                  </a:lnTo>
                  <a:lnTo>
                    <a:pt x="582" y="224"/>
                  </a:lnTo>
                  <a:lnTo>
                    <a:pt x="584" y="223"/>
                  </a:lnTo>
                  <a:lnTo>
                    <a:pt x="585" y="222"/>
                  </a:lnTo>
                  <a:lnTo>
                    <a:pt x="585" y="220"/>
                  </a:lnTo>
                  <a:lnTo>
                    <a:pt x="586" y="219"/>
                  </a:lnTo>
                  <a:lnTo>
                    <a:pt x="588" y="218"/>
                  </a:lnTo>
                  <a:lnTo>
                    <a:pt x="588" y="216"/>
                  </a:lnTo>
                  <a:lnTo>
                    <a:pt x="592" y="215"/>
                  </a:lnTo>
                  <a:lnTo>
                    <a:pt x="593" y="215"/>
                  </a:lnTo>
                  <a:lnTo>
                    <a:pt x="594" y="215"/>
                  </a:lnTo>
                  <a:lnTo>
                    <a:pt x="596" y="214"/>
                  </a:lnTo>
                  <a:lnTo>
                    <a:pt x="597" y="212"/>
                  </a:lnTo>
                  <a:lnTo>
                    <a:pt x="599" y="212"/>
                  </a:lnTo>
                  <a:lnTo>
                    <a:pt x="600" y="211"/>
                  </a:lnTo>
                  <a:lnTo>
                    <a:pt x="601" y="211"/>
                  </a:lnTo>
                  <a:lnTo>
                    <a:pt x="601" y="210"/>
                  </a:lnTo>
                  <a:lnTo>
                    <a:pt x="600" y="208"/>
                  </a:lnTo>
                  <a:lnTo>
                    <a:pt x="602" y="208"/>
                  </a:lnTo>
                  <a:lnTo>
                    <a:pt x="615" y="210"/>
                  </a:lnTo>
                  <a:lnTo>
                    <a:pt x="616" y="210"/>
                  </a:lnTo>
                  <a:lnTo>
                    <a:pt x="616" y="211"/>
                  </a:lnTo>
                  <a:lnTo>
                    <a:pt x="616" y="212"/>
                  </a:lnTo>
                  <a:lnTo>
                    <a:pt x="617" y="213"/>
                  </a:lnTo>
                  <a:lnTo>
                    <a:pt x="618" y="213"/>
                  </a:lnTo>
                  <a:lnTo>
                    <a:pt x="619" y="213"/>
                  </a:lnTo>
                  <a:lnTo>
                    <a:pt x="622" y="213"/>
                  </a:lnTo>
                  <a:lnTo>
                    <a:pt x="623" y="214"/>
                  </a:lnTo>
                  <a:lnTo>
                    <a:pt x="624" y="214"/>
                  </a:lnTo>
                  <a:lnTo>
                    <a:pt x="625" y="214"/>
                  </a:lnTo>
                  <a:lnTo>
                    <a:pt x="625" y="215"/>
                  </a:lnTo>
                  <a:lnTo>
                    <a:pt x="626" y="215"/>
                  </a:lnTo>
                  <a:lnTo>
                    <a:pt x="627" y="215"/>
                  </a:lnTo>
                  <a:lnTo>
                    <a:pt x="628" y="216"/>
                  </a:lnTo>
                  <a:lnTo>
                    <a:pt x="628" y="218"/>
                  </a:lnTo>
                  <a:lnTo>
                    <a:pt x="628" y="219"/>
                  </a:lnTo>
                  <a:lnTo>
                    <a:pt x="628" y="220"/>
                  </a:lnTo>
                  <a:lnTo>
                    <a:pt x="627" y="221"/>
                  </a:lnTo>
                  <a:lnTo>
                    <a:pt x="625" y="223"/>
                  </a:lnTo>
                  <a:lnTo>
                    <a:pt x="625" y="227"/>
                  </a:lnTo>
                  <a:lnTo>
                    <a:pt x="624" y="228"/>
                  </a:lnTo>
                  <a:lnTo>
                    <a:pt x="622" y="229"/>
                  </a:lnTo>
                  <a:lnTo>
                    <a:pt x="622" y="230"/>
                  </a:lnTo>
                  <a:lnTo>
                    <a:pt x="620" y="235"/>
                  </a:lnTo>
                  <a:lnTo>
                    <a:pt x="619" y="236"/>
                  </a:lnTo>
                  <a:lnTo>
                    <a:pt x="618" y="237"/>
                  </a:lnTo>
                  <a:lnTo>
                    <a:pt x="618" y="238"/>
                  </a:lnTo>
                  <a:lnTo>
                    <a:pt x="618" y="239"/>
                  </a:lnTo>
                  <a:lnTo>
                    <a:pt x="619" y="240"/>
                  </a:lnTo>
                  <a:lnTo>
                    <a:pt x="619" y="241"/>
                  </a:lnTo>
                  <a:lnTo>
                    <a:pt x="619" y="244"/>
                  </a:lnTo>
                  <a:lnTo>
                    <a:pt x="618" y="245"/>
                  </a:lnTo>
                  <a:lnTo>
                    <a:pt x="617" y="245"/>
                  </a:lnTo>
                  <a:lnTo>
                    <a:pt x="617" y="246"/>
                  </a:lnTo>
                  <a:lnTo>
                    <a:pt x="618" y="249"/>
                  </a:lnTo>
                  <a:lnTo>
                    <a:pt x="618" y="251"/>
                  </a:lnTo>
                  <a:lnTo>
                    <a:pt x="617" y="252"/>
                  </a:lnTo>
                  <a:lnTo>
                    <a:pt x="617" y="253"/>
                  </a:lnTo>
                  <a:lnTo>
                    <a:pt x="617" y="254"/>
                  </a:lnTo>
                  <a:lnTo>
                    <a:pt x="617" y="255"/>
                  </a:lnTo>
                  <a:lnTo>
                    <a:pt x="618" y="256"/>
                  </a:lnTo>
                  <a:lnTo>
                    <a:pt x="618" y="257"/>
                  </a:lnTo>
                  <a:lnTo>
                    <a:pt x="618" y="258"/>
                  </a:lnTo>
                  <a:lnTo>
                    <a:pt x="617" y="260"/>
                  </a:lnTo>
                  <a:lnTo>
                    <a:pt x="617" y="262"/>
                  </a:lnTo>
                  <a:lnTo>
                    <a:pt x="617" y="263"/>
                  </a:lnTo>
                  <a:lnTo>
                    <a:pt x="618" y="263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6" y="266"/>
                  </a:lnTo>
                  <a:lnTo>
                    <a:pt x="616" y="271"/>
                  </a:lnTo>
                  <a:lnTo>
                    <a:pt x="615" y="271"/>
                  </a:lnTo>
                  <a:lnTo>
                    <a:pt x="610" y="278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2" y="281"/>
                  </a:lnTo>
                  <a:lnTo>
                    <a:pt x="600" y="280"/>
                  </a:lnTo>
                  <a:lnTo>
                    <a:pt x="599" y="281"/>
                  </a:lnTo>
                  <a:lnTo>
                    <a:pt x="598" y="281"/>
                  </a:lnTo>
                  <a:lnTo>
                    <a:pt x="598" y="282"/>
                  </a:lnTo>
                  <a:lnTo>
                    <a:pt x="598" y="283"/>
                  </a:lnTo>
                  <a:lnTo>
                    <a:pt x="599" y="285"/>
                  </a:lnTo>
                  <a:lnTo>
                    <a:pt x="599" y="286"/>
                  </a:lnTo>
                  <a:lnTo>
                    <a:pt x="598" y="288"/>
                  </a:lnTo>
                  <a:lnTo>
                    <a:pt x="598" y="289"/>
                  </a:lnTo>
                  <a:lnTo>
                    <a:pt x="598" y="293"/>
                  </a:lnTo>
                  <a:lnTo>
                    <a:pt x="597" y="296"/>
                  </a:lnTo>
                  <a:lnTo>
                    <a:pt x="597" y="298"/>
                  </a:lnTo>
                  <a:lnTo>
                    <a:pt x="597" y="300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596" y="304"/>
                  </a:lnTo>
                  <a:lnTo>
                    <a:pt x="596" y="305"/>
                  </a:lnTo>
                  <a:lnTo>
                    <a:pt x="594" y="306"/>
                  </a:lnTo>
                  <a:lnTo>
                    <a:pt x="598" y="306"/>
                  </a:lnTo>
                  <a:lnTo>
                    <a:pt x="600" y="307"/>
                  </a:lnTo>
                  <a:lnTo>
                    <a:pt x="601" y="308"/>
                  </a:lnTo>
                  <a:lnTo>
                    <a:pt x="598" y="312"/>
                  </a:lnTo>
                  <a:lnTo>
                    <a:pt x="597" y="315"/>
                  </a:lnTo>
                  <a:lnTo>
                    <a:pt x="597" y="318"/>
                  </a:lnTo>
                  <a:lnTo>
                    <a:pt x="596" y="318"/>
                  </a:lnTo>
                  <a:lnTo>
                    <a:pt x="594" y="319"/>
                  </a:lnTo>
                  <a:lnTo>
                    <a:pt x="593" y="315"/>
                  </a:lnTo>
                  <a:lnTo>
                    <a:pt x="592" y="313"/>
                  </a:lnTo>
                  <a:lnTo>
                    <a:pt x="592" y="312"/>
                  </a:lnTo>
                  <a:lnTo>
                    <a:pt x="593" y="311"/>
                  </a:lnTo>
                  <a:lnTo>
                    <a:pt x="593" y="310"/>
                  </a:lnTo>
                  <a:lnTo>
                    <a:pt x="593" y="308"/>
                  </a:lnTo>
                  <a:lnTo>
                    <a:pt x="594" y="307"/>
                  </a:lnTo>
                  <a:lnTo>
                    <a:pt x="593" y="306"/>
                  </a:lnTo>
                  <a:lnTo>
                    <a:pt x="592" y="306"/>
                  </a:lnTo>
                  <a:lnTo>
                    <a:pt x="592" y="307"/>
                  </a:lnTo>
                  <a:lnTo>
                    <a:pt x="591" y="307"/>
                  </a:lnTo>
                  <a:lnTo>
                    <a:pt x="590" y="306"/>
                  </a:lnTo>
                  <a:lnTo>
                    <a:pt x="589" y="306"/>
                  </a:lnTo>
                  <a:lnTo>
                    <a:pt x="581" y="305"/>
                  </a:lnTo>
                  <a:lnTo>
                    <a:pt x="573" y="305"/>
                  </a:lnTo>
                  <a:lnTo>
                    <a:pt x="572" y="305"/>
                  </a:lnTo>
                  <a:lnTo>
                    <a:pt x="572" y="304"/>
                  </a:lnTo>
                  <a:lnTo>
                    <a:pt x="571" y="305"/>
                  </a:lnTo>
                  <a:lnTo>
                    <a:pt x="562" y="310"/>
                  </a:lnTo>
                  <a:lnTo>
                    <a:pt x="555" y="313"/>
                  </a:lnTo>
                  <a:lnTo>
                    <a:pt x="554" y="314"/>
                  </a:lnTo>
                  <a:lnTo>
                    <a:pt x="554" y="315"/>
                  </a:lnTo>
                  <a:lnTo>
                    <a:pt x="553" y="318"/>
                  </a:lnTo>
                  <a:lnTo>
                    <a:pt x="553" y="319"/>
                  </a:lnTo>
                  <a:lnTo>
                    <a:pt x="551" y="320"/>
                  </a:lnTo>
                  <a:lnTo>
                    <a:pt x="549" y="322"/>
                  </a:lnTo>
                  <a:lnTo>
                    <a:pt x="548" y="323"/>
                  </a:lnTo>
                  <a:lnTo>
                    <a:pt x="548" y="324"/>
                  </a:lnTo>
                  <a:lnTo>
                    <a:pt x="547" y="325"/>
                  </a:lnTo>
                  <a:lnTo>
                    <a:pt x="547" y="327"/>
                  </a:lnTo>
                  <a:lnTo>
                    <a:pt x="546" y="328"/>
                  </a:lnTo>
                  <a:lnTo>
                    <a:pt x="547" y="329"/>
                  </a:lnTo>
                  <a:lnTo>
                    <a:pt x="547" y="330"/>
                  </a:lnTo>
                  <a:lnTo>
                    <a:pt x="548" y="330"/>
                  </a:lnTo>
                  <a:lnTo>
                    <a:pt x="548" y="331"/>
                  </a:lnTo>
                  <a:lnTo>
                    <a:pt x="548" y="332"/>
                  </a:lnTo>
                  <a:lnTo>
                    <a:pt x="549" y="338"/>
                  </a:lnTo>
                  <a:lnTo>
                    <a:pt x="549" y="3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46">
              <a:extLst>
                <a:ext uri="{FF2B5EF4-FFF2-40B4-BE49-F238E27FC236}">
                  <a16:creationId xmlns:a16="http://schemas.microsoft.com/office/drawing/2014/main" id="{E7E3AA7C-8912-3B9C-805B-B316818D6F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4970" y="2376694"/>
              <a:ext cx="2371182" cy="2025492"/>
            </a:xfrm>
            <a:custGeom>
              <a:avLst/>
              <a:gdLst>
                <a:gd name="T0" fmla="*/ 464 w 2291"/>
                <a:gd name="T1" fmla="*/ 1337 h 1957"/>
                <a:gd name="T2" fmla="*/ 261 w 2291"/>
                <a:gd name="T3" fmla="*/ 1396 h 1957"/>
                <a:gd name="T4" fmla="*/ 113 w 2291"/>
                <a:gd name="T5" fmla="*/ 1319 h 1957"/>
                <a:gd name="T6" fmla="*/ 59 w 2291"/>
                <a:gd name="T7" fmla="*/ 979 h 1957"/>
                <a:gd name="T8" fmla="*/ 31 w 2291"/>
                <a:gd name="T9" fmla="*/ 854 h 1957"/>
                <a:gd name="T10" fmla="*/ 34 w 2291"/>
                <a:gd name="T11" fmla="*/ 749 h 1957"/>
                <a:gd name="T12" fmla="*/ 158 w 2291"/>
                <a:gd name="T13" fmla="*/ 608 h 1957"/>
                <a:gd name="T14" fmla="*/ 428 w 2291"/>
                <a:gd name="T15" fmla="*/ 502 h 1957"/>
                <a:gd name="T16" fmla="*/ 507 w 2291"/>
                <a:gd name="T17" fmla="*/ 387 h 1957"/>
                <a:gd name="T18" fmla="*/ 533 w 2291"/>
                <a:gd name="T19" fmla="*/ 362 h 1957"/>
                <a:gd name="T20" fmla="*/ 569 w 2291"/>
                <a:gd name="T21" fmla="*/ 335 h 1957"/>
                <a:gd name="T22" fmla="*/ 600 w 2291"/>
                <a:gd name="T23" fmla="*/ 293 h 1957"/>
                <a:gd name="T24" fmla="*/ 634 w 2291"/>
                <a:gd name="T25" fmla="*/ 257 h 1957"/>
                <a:gd name="T26" fmla="*/ 671 w 2291"/>
                <a:gd name="T27" fmla="*/ 241 h 1957"/>
                <a:gd name="T28" fmla="*/ 742 w 2291"/>
                <a:gd name="T29" fmla="*/ 264 h 1957"/>
                <a:gd name="T30" fmla="*/ 809 w 2291"/>
                <a:gd name="T31" fmla="*/ 290 h 1957"/>
                <a:gd name="T32" fmla="*/ 855 w 2291"/>
                <a:gd name="T33" fmla="*/ 215 h 1957"/>
                <a:gd name="T34" fmla="*/ 910 w 2291"/>
                <a:gd name="T35" fmla="*/ 148 h 1957"/>
                <a:gd name="T36" fmla="*/ 945 w 2291"/>
                <a:gd name="T37" fmla="*/ 98 h 1957"/>
                <a:gd name="T38" fmla="*/ 1038 w 2291"/>
                <a:gd name="T39" fmla="*/ 126 h 1957"/>
                <a:gd name="T40" fmla="*/ 1135 w 2291"/>
                <a:gd name="T41" fmla="*/ 138 h 1957"/>
                <a:gd name="T42" fmla="*/ 1184 w 2291"/>
                <a:gd name="T43" fmla="*/ 166 h 1957"/>
                <a:gd name="T44" fmla="*/ 1137 w 2291"/>
                <a:gd name="T45" fmla="*/ 223 h 1957"/>
                <a:gd name="T46" fmla="*/ 1263 w 2291"/>
                <a:gd name="T47" fmla="*/ 384 h 1957"/>
                <a:gd name="T48" fmla="*/ 1427 w 2291"/>
                <a:gd name="T49" fmla="*/ 206 h 1957"/>
                <a:gd name="T50" fmla="*/ 1472 w 2291"/>
                <a:gd name="T51" fmla="*/ 78 h 1957"/>
                <a:gd name="T52" fmla="*/ 1547 w 2291"/>
                <a:gd name="T53" fmla="*/ 263 h 1957"/>
                <a:gd name="T54" fmla="*/ 1631 w 2291"/>
                <a:gd name="T55" fmla="*/ 397 h 1957"/>
                <a:gd name="T56" fmla="*/ 1734 w 2291"/>
                <a:gd name="T57" fmla="*/ 546 h 1957"/>
                <a:gd name="T58" fmla="*/ 1801 w 2291"/>
                <a:gd name="T59" fmla="*/ 613 h 1957"/>
                <a:gd name="T60" fmla="*/ 1877 w 2291"/>
                <a:gd name="T61" fmla="*/ 686 h 1957"/>
                <a:gd name="T62" fmla="*/ 1970 w 2291"/>
                <a:gd name="T63" fmla="*/ 832 h 1957"/>
                <a:gd name="T64" fmla="*/ 2016 w 2291"/>
                <a:gd name="T65" fmla="*/ 1001 h 1957"/>
                <a:gd name="T66" fmla="*/ 1944 w 2291"/>
                <a:gd name="T67" fmla="*/ 1261 h 1957"/>
                <a:gd name="T68" fmla="*/ 1881 w 2291"/>
                <a:gd name="T69" fmla="*/ 1387 h 1957"/>
                <a:gd name="T70" fmla="*/ 1841 w 2291"/>
                <a:gd name="T71" fmla="*/ 1539 h 1957"/>
                <a:gd name="T72" fmla="*/ 1613 w 2291"/>
                <a:gd name="T73" fmla="*/ 1619 h 1957"/>
                <a:gd name="T74" fmla="*/ 1520 w 2291"/>
                <a:gd name="T75" fmla="*/ 1640 h 1957"/>
                <a:gd name="T76" fmla="*/ 1293 w 2291"/>
                <a:gd name="T77" fmla="*/ 1436 h 1957"/>
                <a:gd name="T78" fmla="*/ 1269 w 2291"/>
                <a:gd name="T79" fmla="*/ 1393 h 1957"/>
                <a:gd name="T80" fmla="*/ 1218 w 2291"/>
                <a:gd name="T81" fmla="*/ 1349 h 1957"/>
                <a:gd name="T82" fmla="*/ 1178 w 2291"/>
                <a:gd name="T83" fmla="*/ 1333 h 1957"/>
                <a:gd name="T84" fmla="*/ 1114 w 2291"/>
                <a:gd name="T85" fmla="*/ 1366 h 1957"/>
                <a:gd name="T86" fmla="*/ 1037 w 2291"/>
                <a:gd name="T87" fmla="*/ 1236 h 1957"/>
                <a:gd name="T88" fmla="*/ 1090 w 2291"/>
                <a:gd name="T89" fmla="*/ 143 h 1957"/>
                <a:gd name="T90" fmla="*/ 1703 w 2291"/>
                <a:gd name="T91" fmla="*/ 1915 h 1957"/>
                <a:gd name="T92" fmla="*/ 1643 w 2291"/>
                <a:gd name="T93" fmla="*/ 1935 h 1957"/>
                <a:gd name="T94" fmla="*/ 1576 w 2291"/>
                <a:gd name="T95" fmla="*/ 1790 h 1957"/>
                <a:gd name="T96" fmla="*/ 1738 w 2291"/>
                <a:gd name="T97" fmla="*/ 1763 h 1957"/>
                <a:gd name="T98" fmla="*/ 1734 w 2291"/>
                <a:gd name="T99" fmla="*/ 1902 h 1957"/>
                <a:gd name="T100" fmla="*/ 1592 w 2291"/>
                <a:gd name="T101" fmla="*/ 1757 h 1957"/>
                <a:gd name="T102" fmla="*/ 1755 w 2291"/>
                <a:gd name="T103" fmla="*/ 1718 h 1957"/>
                <a:gd name="T104" fmla="*/ 1250 w 2291"/>
                <a:gd name="T105" fmla="*/ 1450 h 1957"/>
                <a:gd name="T106" fmla="*/ 1213 w 2291"/>
                <a:gd name="T107" fmla="*/ 1371 h 1957"/>
                <a:gd name="T108" fmla="*/ 10 w 2291"/>
                <a:gd name="T109" fmla="*/ 825 h 1957"/>
                <a:gd name="T110" fmla="*/ 1864 w 2291"/>
                <a:gd name="T111" fmla="*/ 676 h 1957"/>
                <a:gd name="T112" fmla="*/ 1659 w 2291"/>
                <a:gd name="T113" fmla="*/ 471 h 1957"/>
                <a:gd name="T114" fmla="*/ 1184 w 2291"/>
                <a:gd name="T115" fmla="*/ 329 h 1957"/>
                <a:gd name="T116" fmla="*/ 608 w 2291"/>
                <a:gd name="T117" fmla="*/ 273 h 1957"/>
                <a:gd name="T118" fmla="*/ 1188 w 2291"/>
                <a:gd name="T119" fmla="*/ 235 h 1957"/>
                <a:gd name="T120" fmla="*/ 1154 w 2291"/>
                <a:gd name="T121" fmla="*/ 122 h 1957"/>
                <a:gd name="T122" fmla="*/ 876 w 2291"/>
                <a:gd name="T123" fmla="*/ 109 h 1957"/>
                <a:gd name="T124" fmla="*/ 1448 w 2291"/>
                <a:gd name="T125" fmla="*/ 71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1" h="1957">
                  <a:moveTo>
                    <a:pt x="924" y="1197"/>
                  </a:moveTo>
                  <a:lnTo>
                    <a:pt x="914" y="1194"/>
                  </a:lnTo>
                  <a:lnTo>
                    <a:pt x="907" y="1191"/>
                  </a:lnTo>
                  <a:lnTo>
                    <a:pt x="904" y="1191"/>
                  </a:lnTo>
                  <a:lnTo>
                    <a:pt x="902" y="1192"/>
                  </a:lnTo>
                  <a:lnTo>
                    <a:pt x="896" y="1195"/>
                  </a:lnTo>
                  <a:lnTo>
                    <a:pt x="888" y="1197"/>
                  </a:lnTo>
                  <a:lnTo>
                    <a:pt x="887" y="1199"/>
                  </a:lnTo>
                  <a:lnTo>
                    <a:pt x="882" y="1197"/>
                  </a:lnTo>
                  <a:lnTo>
                    <a:pt x="875" y="1196"/>
                  </a:lnTo>
                  <a:lnTo>
                    <a:pt x="864" y="1196"/>
                  </a:lnTo>
                  <a:lnTo>
                    <a:pt x="861" y="1196"/>
                  </a:lnTo>
                  <a:lnTo>
                    <a:pt x="856" y="1196"/>
                  </a:lnTo>
                  <a:lnTo>
                    <a:pt x="855" y="1196"/>
                  </a:lnTo>
                  <a:lnTo>
                    <a:pt x="851" y="1197"/>
                  </a:lnTo>
                  <a:lnTo>
                    <a:pt x="844" y="1197"/>
                  </a:lnTo>
                  <a:lnTo>
                    <a:pt x="835" y="1199"/>
                  </a:lnTo>
                  <a:lnTo>
                    <a:pt x="825" y="1199"/>
                  </a:lnTo>
                  <a:lnTo>
                    <a:pt x="822" y="1200"/>
                  </a:lnTo>
                  <a:lnTo>
                    <a:pt x="821" y="1200"/>
                  </a:lnTo>
                  <a:lnTo>
                    <a:pt x="816" y="1200"/>
                  </a:lnTo>
                  <a:lnTo>
                    <a:pt x="814" y="1201"/>
                  </a:lnTo>
                  <a:lnTo>
                    <a:pt x="813" y="1201"/>
                  </a:lnTo>
                  <a:lnTo>
                    <a:pt x="809" y="1201"/>
                  </a:lnTo>
                  <a:lnTo>
                    <a:pt x="808" y="1201"/>
                  </a:lnTo>
                  <a:lnTo>
                    <a:pt x="805" y="1202"/>
                  </a:lnTo>
                  <a:lnTo>
                    <a:pt x="804" y="1202"/>
                  </a:lnTo>
                  <a:lnTo>
                    <a:pt x="802" y="1202"/>
                  </a:lnTo>
                  <a:lnTo>
                    <a:pt x="798" y="1203"/>
                  </a:lnTo>
                  <a:lnTo>
                    <a:pt x="795" y="1204"/>
                  </a:lnTo>
                  <a:lnTo>
                    <a:pt x="787" y="1208"/>
                  </a:lnTo>
                  <a:lnTo>
                    <a:pt x="785" y="1209"/>
                  </a:lnTo>
                  <a:lnTo>
                    <a:pt x="784" y="1210"/>
                  </a:lnTo>
                  <a:lnTo>
                    <a:pt x="781" y="1212"/>
                  </a:lnTo>
                  <a:lnTo>
                    <a:pt x="759" y="1222"/>
                  </a:lnTo>
                  <a:lnTo>
                    <a:pt x="749" y="1226"/>
                  </a:lnTo>
                  <a:lnTo>
                    <a:pt x="737" y="1228"/>
                  </a:lnTo>
                  <a:lnTo>
                    <a:pt x="728" y="1232"/>
                  </a:lnTo>
                  <a:lnTo>
                    <a:pt x="727" y="1232"/>
                  </a:lnTo>
                  <a:lnTo>
                    <a:pt x="727" y="1233"/>
                  </a:lnTo>
                  <a:lnTo>
                    <a:pt x="726" y="1234"/>
                  </a:lnTo>
                  <a:lnTo>
                    <a:pt x="713" y="1237"/>
                  </a:lnTo>
                  <a:lnTo>
                    <a:pt x="704" y="1238"/>
                  </a:lnTo>
                  <a:lnTo>
                    <a:pt x="703" y="1238"/>
                  </a:lnTo>
                  <a:lnTo>
                    <a:pt x="702" y="1239"/>
                  </a:lnTo>
                  <a:lnTo>
                    <a:pt x="696" y="1238"/>
                  </a:lnTo>
                  <a:lnTo>
                    <a:pt x="690" y="1239"/>
                  </a:lnTo>
                  <a:lnTo>
                    <a:pt x="688" y="1238"/>
                  </a:lnTo>
                  <a:lnTo>
                    <a:pt x="687" y="1239"/>
                  </a:lnTo>
                  <a:lnTo>
                    <a:pt x="683" y="1239"/>
                  </a:lnTo>
                  <a:lnTo>
                    <a:pt x="668" y="1237"/>
                  </a:lnTo>
                  <a:lnTo>
                    <a:pt x="663" y="1236"/>
                  </a:lnTo>
                  <a:lnTo>
                    <a:pt x="662" y="1235"/>
                  </a:lnTo>
                  <a:lnTo>
                    <a:pt x="660" y="1235"/>
                  </a:lnTo>
                  <a:lnTo>
                    <a:pt x="659" y="1235"/>
                  </a:lnTo>
                  <a:lnTo>
                    <a:pt x="658" y="1235"/>
                  </a:lnTo>
                  <a:lnTo>
                    <a:pt x="657" y="1235"/>
                  </a:lnTo>
                  <a:lnTo>
                    <a:pt x="655" y="1236"/>
                  </a:lnTo>
                  <a:lnTo>
                    <a:pt x="654" y="1237"/>
                  </a:lnTo>
                  <a:lnTo>
                    <a:pt x="653" y="1237"/>
                  </a:lnTo>
                  <a:lnTo>
                    <a:pt x="650" y="1237"/>
                  </a:lnTo>
                  <a:lnTo>
                    <a:pt x="649" y="1238"/>
                  </a:lnTo>
                  <a:lnTo>
                    <a:pt x="645" y="1239"/>
                  </a:lnTo>
                  <a:lnTo>
                    <a:pt x="643" y="1241"/>
                  </a:lnTo>
                  <a:lnTo>
                    <a:pt x="640" y="1243"/>
                  </a:lnTo>
                  <a:lnTo>
                    <a:pt x="633" y="1249"/>
                  </a:lnTo>
                  <a:lnTo>
                    <a:pt x="626" y="1253"/>
                  </a:lnTo>
                  <a:lnTo>
                    <a:pt x="624" y="1254"/>
                  </a:lnTo>
                  <a:lnTo>
                    <a:pt x="617" y="1257"/>
                  </a:lnTo>
                  <a:lnTo>
                    <a:pt x="612" y="1259"/>
                  </a:lnTo>
                  <a:lnTo>
                    <a:pt x="604" y="1263"/>
                  </a:lnTo>
                  <a:lnTo>
                    <a:pt x="601" y="1264"/>
                  </a:lnTo>
                  <a:lnTo>
                    <a:pt x="600" y="1264"/>
                  </a:lnTo>
                  <a:lnTo>
                    <a:pt x="594" y="1270"/>
                  </a:lnTo>
                  <a:lnTo>
                    <a:pt x="591" y="1272"/>
                  </a:lnTo>
                  <a:lnTo>
                    <a:pt x="587" y="1274"/>
                  </a:lnTo>
                  <a:lnTo>
                    <a:pt x="585" y="1275"/>
                  </a:lnTo>
                  <a:lnTo>
                    <a:pt x="576" y="1276"/>
                  </a:lnTo>
                  <a:lnTo>
                    <a:pt x="568" y="1277"/>
                  </a:lnTo>
                  <a:lnTo>
                    <a:pt x="566" y="1278"/>
                  </a:lnTo>
                  <a:lnTo>
                    <a:pt x="565" y="1279"/>
                  </a:lnTo>
                  <a:lnTo>
                    <a:pt x="563" y="1280"/>
                  </a:lnTo>
                  <a:lnTo>
                    <a:pt x="563" y="1282"/>
                  </a:lnTo>
                  <a:lnTo>
                    <a:pt x="561" y="1282"/>
                  </a:lnTo>
                  <a:lnTo>
                    <a:pt x="560" y="1283"/>
                  </a:lnTo>
                  <a:lnTo>
                    <a:pt x="558" y="1284"/>
                  </a:lnTo>
                  <a:lnTo>
                    <a:pt x="556" y="1287"/>
                  </a:lnTo>
                  <a:lnTo>
                    <a:pt x="555" y="1289"/>
                  </a:lnTo>
                  <a:lnTo>
                    <a:pt x="555" y="1292"/>
                  </a:lnTo>
                  <a:lnTo>
                    <a:pt x="554" y="1294"/>
                  </a:lnTo>
                  <a:lnTo>
                    <a:pt x="554" y="1295"/>
                  </a:lnTo>
                  <a:lnTo>
                    <a:pt x="554" y="1296"/>
                  </a:lnTo>
                  <a:lnTo>
                    <a:pt x="552" y="1297"/>
                  </a:lnTo>
                  <a:lnTo>
                    <a:pt x="550" y="1301"/>
                  </a:lnTo>
                  <a:lnTo>
                    <a:pt x="550" y="1302"/>
                  </a:lnTo>
                  <a:lnTo>
                    <a:pt x="550" y="1303"/>
                  </a:lnTo>
                  <a:lnTo>
                    <a:pt x="550" y="1304"/>
                  </a:lnTo>
                  <a:lnTo>
                    <a:pt x="549" y="1306"/>
                  </a:lnTo>
                  <a:lnTo>
                    <a:pt x="549" y="1309"/>
                  </a:lnTo>
                  <a:lnTo>
                    <a:pt x="548" y="1310"/>
                  </a:lnTo>
                  <a:lnTo>
                    <a:pt x="548" y="1312"/>
                  </a:lnTo>
                  <a:lnTo>
                    <a:pt x="548" y="1313"/>
                  </a:lnTo>
                  <a:lnTo>
                    <a:pt x="547" y="1314"/>
                  </a:lnTo>
                  <a:lnTo>
                    <a:pt x="546" y="1314"/>
                  </a:lnTo>
                  <a:lnTo>
                    <a:pt x="544" y="1316"/>
                  </a:lnTo>
                  <a:lnTo>
                    <a:pt x="543" y="1317"/>
                  </a:lnTo>
                  <a:lnTo>
                    <a:pt x="543" y="1318"/>
                  </a:lnTo>
                  <a:lnTo>
                    <a:pt x="541" y="1319"/>
                  </a:lnTo>
                  <a:lnTo>
                    <a:pt x="538" y="1322"/>
                  </a:lnTo>
                  <a:lnTo>
                    <a:pt x="538" y="1324"/>
                  </a:lnTo>
                  <a:lnTo>
                    <a:pt x="537" y="1326"/>
                  </a:lnTo>
                  <a:lnTo>
                    <a:pt x="537" y="1327"/>
                  </a:lnTo>
                  <a:lnTo>
                    <a:pt x="537" y="1328"/>
                  </a:lnTo>
                  <a:lnTo>
                    <a:pt x="535" y="1329"/>
                  </a:lnTo>
                  <a:lnTo>
                    <a:pt x="533" y="1329"/>
                  </a:lnTo>
                  <a:lnTo>
                    <a:pt x="533" y="1330"/>
                  </a:lnTo>
                  <a:lnTo>
                    <a:pt x="532" y="1330"/>
                  </a:lnTo>
                  <a:lnTo>
                    <a:pt x="532" y="1333"/>
                  </a:lnTo>
                  <a:lnTo>
                    <a:pt x="531" y="1333"/>
                  </a:lnTo>
                  <a:lnTo>
                    <a:pt x="530" y="1333"/>
                  </a:lnTo>
                  <a:lnTo>
                    <a:pt x="529" y="1333"/>
                  </a:lnTo>
                  <a:lnTo>
                    <a:pt x="526" y="1336"/>
                  </a:lnTo>
                  <a:lnTo>
                    <a:pt x="525" y="1336"/>
                  </a:lnTo>
                  <a:lnTo>
                    <a:pt x="524" y="1335"/>
                  </a:lnTo>
                  <a:lnTo>
                    <a:pt x="524" y="1334"/>
                  </a:lnTo>
                  <a:lnTo>
                    <a:pt x="523" y="1334"/>
                  </a:lnTo>
                  <a:lnTo>
                    <a:pt x="520" y="1334"/>
                  </a:lnTo>
                  <a:lnTo>
                    <a:pt x="517" y="1334"/>
                  </a:lnTo>
                  <a:lnTo>
                    <a:pt x="516" y="1336"/>
                  </a:lnTo>
                  <a:lnTo>
                    <a:pt x="514" y="1339"/>
                  </a:lnTo>
                  <a:lnTo>
                    <a:pt x="512" y="1339"/>
                  </a:lnTo>
                  <a:lnTo>
                    <a:pt x="511" y="1339"/>
                  </a:lnTo>
                  <a:lnTo>
                    <a:pt x="511" y="1341"/>
                  </a:lnTo>
                  <a:lnTo>
                    <a:pt x="509" y="1341"/>
                  </a:lnTo>
                  <a:lnTo>
                    <a:pt x="508" y="1341"/>
                  </a:lnTo>
                  <a:lnTo>
                    <a:pt x="508" y="1339"/>
                  </a:lnTo>
                  <a:lnTo>
                    <a:pt x="507" y="1336"/>
                  </a:lnTo>
                  <a:lnTo>
                    <a:pt x="506" y="1334"/>
                  </a:lnTo>
                  <a:lnTo>
                    <a:pt x="505" y="1333"/>
                  </a:lnTo>
                  <a:lnTo>
                    <a:pt x="503" y="1331"/>
                  </a:lnTo>
                  <a:lnTo>
                    <a:pt x="502" y="1331"/>
                  </a:lnTo>
                  <a:lnTo>
                    <a:pt x="500" y="1331"/>
                  </a:lnTo>
                  <a:lnTo>
                    <a:pt x="498" y="1333"/>
                  </a:lnTo>
                  <a:lnTo>
                    <a:pt x="495" y="1334"/>
                  </a:lnTo>
                  <a:lnTo>
                    <a:pt x="492" y="1334"/>
                  </a:lnTo>
                  <a:lnTo>
                    <a:pt x="491" y="1334"/>
                  </a:lnTo>
                  <a:lnTo>
                    <a:pt x="490" y="1333"/>
                  </a:lnTo>
                  <a:lnTo>
                    <a:pt x="489" y="1333"/>
                  </a:lnTo>
                  <a:lnTo>
                    <a:pt x="488" y="1334"/>
                  </a:lnTo>
                  <a:lnTo>
                    <a:pt x="483" y="1333"/>
                  </a:lnTo>
                  <a:lnTo>
                    <a:pt x="481" y="1334"/>
                  </a:lnTo>
                  <a:lnTo>
                    <a:pt x="479" y="1335"/>
                  </a:lnTo>
                  <a:lnTo>
                    <a:pt x="480" y="1335"/>
                  </a:lnTo>
                  <a:lnTo>
                    <a:pt x="480" y="1336"/>
                  </a:lnTo>
                  <a:lnTo>
                    <a:pt x="479" y="1337"/>
                  </a:lnTo>
                  <a:lnTo>
                    <a:pt x="478" y="1336"/>
                  </a:lnTo>
                  <a:lnTo>
                    <a:pt x="477" y="1336"/>
                  </a:lnTo>
                  <a:lnTo>
                    <a:pt x="475" y="1336"/>
                  </a:lnTo>
                  <a:lnTo>
                    <a:pt x="470" y="1335"/>
                  </a:lnTo>
                  <a:lnTo>
                    <a:pt x="469" y="1335"/>
                  </a:lnTo>
                  <a:lnTo>
                    <a:pt x="466" y="1335"/>
                  </a:lnTo>
                  <a:lnTo>
                    <a:pt x="465" y="1336"/>
                  </a:lnTo>
                  <a:lnTo>
                    <a:pt x="464" y="1337"/>
                  </a:lnTo>
                  <a:lnTo>
                    <a:pt x="464" y="1338"/>
                  </a:lnTo>
                  <a:lnTo>
                    <a:pt x="464" y="1341"/>
                  </a:lnTo>
                  <a:lnTo>
                    <a:pt x="463" y="1341"/>
                  </a:lnTo>
                  <a:lnTo>
                    <a:pt x="462" y="1339"/>
                  </a:lnTo>
                  <a:lnTo>
                    <a:pt x="461" y="1339"/>
                  </a:lnTo>
                  <a:lnTo>
                    <a:pt x="461" y="1341"/>
                  </a:lnTo>
                  <a:lnTo>
                    <a:pt x="455" y="1341"/>
                  </a:lnTo>
                  <a:lnTo>
                    <a:pt x="456" y="1338"/>
                  </a:lnTo>
                  <a:lnTo>
                    <a:pt x="456" y="1337"/>
                  </a:lnTo>
                  <a:lnTo>
                    <a:pt x="455" y="1335"/>
                  </a:lnTo>
                  <a:lnTo>
                    <a:pt x="455" y="1334"/>
                  </a:lnTo>
                  <a:lnTo>
                    <a:pt x="454" y="1333"/>
                  </a:lnTo>
                  <a:lnTo>
                    <a:pt x="454" y="1331"/>
                  </a:lnTo>
                  <a:lnTo>
                    <a:pt x="453" y="1331"/>
                  </a:lnTo>
                  <a:lnTo>
                    <a:pt x="452" y="1329"/>
                  </a:lnTo>
                  <a:lnTo>
                    <a:pt x="451" y="1329"/>
                  </a:lnTo>
                  <a:lnTo>
                    <a:pt x="449" y="1329"/>
                  </a:lnTo>
                  <a:lnTo>
                    <a:pt x="448" y="1329"/>
                  </a:lnTo>
                  <a:lnTo>
                    <a:pt x="447" y="1330"/>
                  </a:lnTo>
                  <a:lnTo>
                    <a:pt x="445" y="1331"/>
                  </a:lnTo>
                  <a:lnTo>
                    <a:pt x="444" y="1333"/>
                  </a:lnTo>
                  <a:lnTo>
                    <a:pt x="442" y="1334"/>
                  </a:lnTo>
                  <a:lnTo>
                    <a:pt x="440" y="1334"/>
                  </a:lnTo>
                  <a:lnTo>
                    <a:pt x="439" y="1334"/>
                  </a:lnTo>
                  <a:lnTo>
                    <a:pt x="438" y="1331"/>
                  </a:lnTo>
                  <a:lnTo>
                    <a:pt x="437" y="1331"/>
                  </a:lnTo>
                  <a:lnTo>
                    <a:pt x="436" y="1331"/>
                  </a:lnTo>
                  <a:lnTo>
                    <a:pt x="435" y="1331"/>
                  </a:lnTo>
                  <a:lnTo>
                    <a:pt x="434" y="1333"/>
                  </a:lnTo>
                  <a:lnTo>
                    <a:pt x="432" y="1333"/>
                  </a:lnTo>
                  <a:lnTo>
                    <a:pt x="431" y="1331"/>
                  </a:lnTo>
                  <a:lnTo>
                    <a:pt x="431" y="1330"/>
                  </a:lnTo>
                  <a:lnTo>
                    <a:pt x="430" y="1330"/>
                  </a:lnTo>
                  <a:lnTo>
                    <a:pt x="429" y="1329"/>
                  </a:lnTo>
                  <a:lnTo>
                    <a:pt x="428" y="1329"/>
                  </a:lnTo>
                  <a:lnTo>
                    <a:pt x="427" y="1329"/>
                  </a:lnTo>
                  <a:lnTo>
                    <a:pt x="426" y="1329"/>
                  </a:lnTo>
                  <a:lnTo>
                    <a:pt x="418" y="1329"/>
                  </a:lnTo>
                  <a:lnTo>
                    <a:pt x="417" y="1329"/>
                  </a:lnTo>
                  <a:lnTo>
                    <a:pt x="416" y="1329"/>
                  </a:lnTo>
                  <a:lnTo>
                    <a:pt x="412" y="1330"/>
                  </a:lnTo>
                  <a:lnTo>
                    <a:pt x="410" y="1331"/>
                  </a:lnTo>
                  <a:lnTo>
                    <a:pt x="409" y="1331"/>
                  </a:lnTo>
                  <a:lnTo>
                    <a:pt x="408" y="1330"/>
                  </a:lnTo>
                  <a:lnTo>
                    <a:pt x="406" y="1330"/>
                  </a:lnTo>
                  <a:lnTo>
                    <a:pt x="405" y="1330"/>
                  </a:lnTo>
                  <a:lnTo>
                    <a:pt x="403" y="1331"/>
                  </a:lnTo>
                  <a:lnTo>
                    <a:pt x="402" y="1331"/>
                  </a:lnTo>
                  <a:lnTo>
                    <a:pt x="401" y="1331"/>
                  </a:lnTo>
                  <a:lnTo>
                    <a:pt x="400" y="1331"/>
                  </a:lnTo>
                  <a:lnTo>
                    <a:pt x="399" y="1331"/>
                  </a:lnTo>
                  <a:lnTo>
                    <a:pt x="397" y="1331"/>
                  </a:lnTo>
                  <a:lnTo>
                    <a:pt x="395" y="1331"/>
                  </a:lnTo>
                  <a:lnTo>
                    <a:pt x="394" y="1331"/>
                  </a:lnTo>
                  <a:lnTo>
                    <a:pt x="392" y="1333"/>
                  </a:lnTo>
                  <a:lnTo>
                    <a:pt x="391" y="1333"/>
                  </a:lnTo>
                  <a:lnTo>
                    <a:pt x="389" y="1333"/>
                  </a:lnTo>
                  <a:lnTo>
                    <a:pt x="388" y="1334"/>
                  </a:lnTo>
                  <a:lnTo>
                    <a:pt x="380" y="1334"/>
                  </a:lnTo>
                  <a:lnTo>
                    <a:pt x="379" y="1334"/>
                  </a:lnTo>
                  <a:lnTo>
                    <a:pt x="378" y="1335"/>
                  </a:lnTo>
                  <a:lnTo>
                    <a:pt x="379" y="1335"/>
                  </a:lnTo>
                  <a:lnTo>
                    <a:pt x="378" y="1336"/>
                  </a:lnTo>
                  <a:lnTo>
                    <a:pt x="373" y="1338"/>
                  </a:lnTo>
                  <a:lnTo>
                    <a:pt x="371" y="1338"/>
                  </a:lnTo>
                  <a:lnTo>
                    <a:pt x="370" y="1337"/>
                  </a:lnTo>
                  <a:lnTo>
                    <a:pt x="366" y="1336"/>
                  </a:lnTo>
                  <a:lnTo>
                    <a:pt x="360" y="1336"/>
                  </a:lnTo>
                  <a:lnTo>
                    <a:pt x="358" y="1337"/>
                  </a:lnTo>
                  <a:lnTo>
                    <a:pt x="357" y="1337"/>
                  </a:lnTo>
                  <a:lnTo>
                    <a:pt x="356" y="1337"/>
                  </a:lnTo>
                  <a:lnTo>
                    <a:pt x="354" y="1336"/>
                  </a:lnTo>
                  <a:lnTo>
                    <a:pt x="353" y="1335"/>
                  </a:lnTo>
                  <a:lnTo>
                    <a:pt x="352" y="1335"/>
                  </a:lnTo>
                  <a:lnTo>
                    <a:pt x="351" y="1336"/>
                  </a:lnTo>
                  <a:lnTo>
                    <a:pt x="350" y="1336"/>
                  </a:lnTo>
                  <a:lnTo>
                    <a:pt x="349" y="1337"/>
                  </a:lnTo>
                  <a:lnTo>
                    <a:pt x="348" y="1338"/>
                  </a:lnTo>
                  <a:lnTo>
                    <a:pt x="344" y="1338"/>
                  </a:lnTo>
                  <a:lnTo>
                    <a:pt x="342" y="1339"/>
                  </a:lnTo>
                  <a:lnTo>
                    <a:pt x="339" y="1343"/>
                  </a:lnTo>
                  <a:lnTo>
                    <a:pt x="337" y="1344"/>
                  </a:lnTo>
                  <a:lnTo>
                    <a:pt x="334" y="1345"/>
                  </a:lnTo>
                  <a:lnTo>
                    <a:pt x="333" y="1346"/>
                  </a:lnTo>
                  <a:lnTo>
                    <a:pt x="333" y="1347"/>
                  </a:lnTo>
                  <a:lnTo>
                    <a:pt x="332" y="1347"/>
                  </a:lnTo>
                  <a:lnTo>
                    <a:pt x="331" y="1347"/>
                  </a:lnTo>
                  <a:lnTo>
                    <a:pt x="331" y="1349"/>
                  </a:lnTo>
                  <a:lnTo>
                    <a:pt x="328" y="1352"/>
                  </a:lnTo>
                  <a:lnTo>
                    <a:pt x="328" y="1353"/>
                  </a:lnTo>
                  <a:lnTo>
                    <a:pt x="327" y="1354"/>
                  </a:lnTo>
                  <a:lnTo>
                    <a:pt x="326" y="1355"/>
                  </a:lnTo>
                  <a:lnTo>
                    <a:pt x="326" y="1356"/>
                  </a:lnTo>
                  <a:lnTo>
                    <a:pt x="325" y="1359"/>
                  </a:lnTo>
                  <a:lnTo>
                    <a:pt x="325" y="1360"/>
                  </a:lnTo>
                  <a:lnTo>
                    <a:pt x="326" y="1361"/>
                  </a:lnTo>
                  <a:lnTo>
                    <a:pt x="327" y="1362"/>
                  </a:lnTo>
                  <a:lnTo>
                    <a:pt x="328" y="1362"/>
                  </a:lnTo>
                  <a:lnTo>
                    <a:pt x="330" y="1363"/>
                  </a:lnTo>
                  <a:lnTo>
                    <a:pt x="328" y="1363"/>
                  </a:lnTo>
                  <a:lnTo>
                    <a:pt x="327" y="1363"/>
                  </a:lnTo>
                  <a:lnTo>
                    <a:pt x="326" y="1364"/>
                  </a:lnTo>
                  <a:lnTo>
                    <a:pt x="324" y="1362"/>
                  </a:lnTo>
                  <a:lnTo>
                    <a:pt x="323" y="1362"/>
                  </a:lnTo>
                  <a:lnTo>
                    <a:pt x="322" y="1363"/>
                  </a:lnTo>
                  <a:lnTo>
                    <a:pt x="320" y="1364"/>
                  </a:lnTo>
                  <a:lnTo>
                    <a:pt x="322" y="1367"/>
                  </a:lnTo>
                  <a:lnTo>
                    <a:pt x="322" y="1368"/>
                  </a:lnTo>
                  <a:lnTo>
                    <a:pt x="320" y="1369"/>
                  </a:lnTo>
                  <a:lnTo>
                    <a:pt x="320" y="1370"/>
                  </a:lnTo>
                  <a:lnTo>
                    <a:pt x="319" y="1369"/>
                  </a:lnTo>
                  <a:lnTo>
                    <a:pt x="319" y="1368"/>
                  </a:lnTo>
                  <a:lnTo>
                    <a:pt x="318" y="1367"/>
                  </a:lnTo>
                  <a:lnTo>
                    <a:pt x="317" y="1367"/>
                  </a:lnTo>
                  <a:lnTo>
                    <a:pt x="316" y="1367"/>
                  </a:lnTo>
                  <a:lnTo>
                    <a:pt x="316" y="1368"/>
                  </a:lnTo>
                  <a:lnTo>
                    <a:pt x="315" y="1369"/>
                  </a:lnTo>
                  <a:lnTo>
                    <a:pt x="315" y="1370"/>
                  </a:lnTo>
                  <a:lnTo>
                    <a:pt x="315" y="1371"/>
                  </a:lnTo>
                  <a:lnTo>
                    <a:pt x="314" y="1372"/>
                  </a:lnTo>
                  <a:lnTo>
                    <a:pt x="313" y="1372"/>
                  </a:lnTo>
                  <a:lnTo>
                    <a:pt x="313" y="1371"/>
                  </a:lnTo>
                  <a:lnTo>
                    <a:pt x="313" y="1370"/>
                  </a:lnTo>
                  <a:lnTo>
                    <a:pt x="311" y="1369"/>
                  </a:lnTo>
                  <a:lnTo>
                    <a:pt x="310" y="1370"/>
                  </a:lnTo>
                  <a:lnTo>
                    <a:pt x="309" y="1369"/>
                  </a:lnTo>
                  <a:lnTo>
                    <a:pt x="308" y="1369"/>
                  </a:lnTo>
                  <a:lnTo>
                    <a:pt x="308" y="1368"/>
                  </a:lnTo>
                  <a:lnTo>
                    <a:pt x="299" y="1367"/>
                  </a:lnTo>
                  <a:lnTo>
                    <a:pt x="298" y="1367"/>
                  </a:lnTo>
                  <a:lnTo>
                    <a:pt x="298" y="1368"/>
                  </a:lnTo>
                  <a:lnTo>
                    <a:pt x="297" y="1368"/>
                  </a:lnTo>
                  <a:lnTo>
                    <a:pt x="294" y="1367"/>
                  </a:lnTo>
                  <a:lnTo>
                    <a:pt x="297" y="1369"/>
                  </a:lnTo>
                  <a:lnTo>
                    <a:pt x="297" y="1370"/>
                  </a:lnTo>
                  <a:lnTo>
                    <a:pt x="296" y="1370"/>
                  </a:lnTo>
                  <a:lnTo>
                    <a:pt x="292" y="1371"/>
                  </a:lnTo>
                  <a:lnTo>
                    <a:pt x="290" y="1372"/>
                  </a:lnTo>
                  <a:lnTo>
                    <a:pt x="289" y="1372"/>
                  </a:lnTo>
                  <a:lnTo>
                    <a:pt x="289" y="1373"/>
                  </a:lnTo>
                  <a:lnTo>
                    <a:pt x="289" y="1375"/>
                  </a:lnTo>
                  <a:lnTo>
                    <a:pt x="289" y="1376"/>
                  </a:lnTo>
                  <a:lnTo>
                    <a:pt x="290" y="1376"/>
                  </a:lnTo>
                  <a:lnTo>
                    <a:pt x="289" y="1378"/>
                  </a:lnTo>
                  <a:lnTo>
                    <a:pt x="288" y="1379"/>
                  </a:lnTo>
                  <a:lnTo>
                    <a:pt x="285" y="1379"/>
                  </a:lnTo>
                  <a:lnTo>
                    <a:pt x="284" y="1380"/>
                  </a:lnTo>
                  <a:lnTo>
                    <a:pt x="283" y="1381"/>
                  </a:lnTo>
                  <a:lnTo>
                    <a:pt x="279" y="1383"/>
                  </a:lnTo>
                  <a:lnTo>
                    <a:pt x="276" y="1383"/>
                  </a:lnTo>
                  <a:lnTo>
                    <a:pt x="274" y="1385"/>
                  </a:lnTo>
                  <a:lnTo>
                    <a:pt x="273" y="1387"/>
                  </a:lnTo>
                  <a:lnTo>
                    <a:pt x="272" y="1388"/>
                  </a:lnTo>
                  <a:lnTo>
                    <a:pt x="272" y="1389"/>
                  </a:lnTo>
                  <a:lnTo>
                    <a:pt x="272" y="1391"/>
                  </a:lnTo>
                  <a:lnTo>
                    <a:pt x="273" y="1393"/>
                  </a:lnTo>
                  <a:lnTo>
                    <a:pt x="272" y="1394"/>
                  </a:lnTo>
                  <a:lnTo>
                    <a:pt x="272" y="1395"/>
                  </a:lnTo>
                  <a:lnTo>
                    <a:pt x="270" y="1394"/>
                  </a:lnTo>
                  <a:lnTo>
                    <a:pt x="266" y="1395"/>
                  </a:lnTo>
                  <a:lnTo>
                    <a:pt x="265" y="1395"/>
                  </a:lnTo>
                  <a:lnTo>
                    <a:pt x="263" y="1396"/>
                  </a:lnTo>
                  <a:lnTo>
                    <a:pt x="261" y="1396"/>
                  </a:lnTo>
                  <a:lnTo>
                    <a:pt x="261" y="1397"/>
                  </a:lnTo>
                  <a:lnTo>
                    <a:pt x="262" y="1398"/>
                  </a:lnTo>
                  <a:lnTo>
                    <a:pt x="262" y="1400"/>
                  </a:lnTo>
                  <a:lnTo>
                    <a:pt x="263" y="1401"/>
                  </a:lnTo>
                  <a:lnTo>
                    <a:pt x="262" y="1402"/>
                  </a:lnTo>
                  <a:lnTo>
                    <a:pt x="261" y="1401"/>
                  </a:lnTo>
                  <a:lnTo>
                    <a:pt x="258" y="1400"/>
                  </a:lnTo>
                  <a:lnTo>
                    <a:pt x="257" y="1400"/>
                  </a:lnTo>
                  <a:lnTo>
                    <a:pt x="255" y="1401"/>
                  </a:lnTo>
                  <a:lnTo>
                    <a:pt x="254" y="1401"/>
                  </a:lnTo>
                  <a:lnTo>
                    <a:pt x="253" y="1401"/>
                  </a:lnTo>
                  <a:lnTo>
                    <a:pt x="251" y="1401"/>
                  </a:lnTo>
                  <a:lnTo>
                    <a:pt x="250" y="1401"/>
                  </a:lnTo>
                  <a:lnTo>
                    <a:pt x="249" y="1401"/>
                  </a:lnTo>
                  <a:lnTo>
                    <a:pt x="248" y="1401"/>
                  </a:lnTo>
                  <a:lnTo>
                    <a:pt x="248" y="1402"/>
                  </a:lnTo>
                  <a:lnTo>
                    <a:pt x="245" y="1402"/>
                  </a:lnTo>
                  <a:lnTo>
                    <a:pt x="245" y="1403"/>
                  </a:lnTo>
                  <a:lnTo>
                    <a:pt x="245" y="1404"/>
                  </a:lnTo>
                  <a:lnTo>
                    <a:pt x="246" y="1404"/>
                  </a:lnTo>
                  <a:lnTo>
                    <a:pt x="247" y="1405"/>
                  </a:lnTo>
                  <a:lnTo>
                    <a:pt x="248" y="1405"/>
                  </a:lnTo>
                  <a:lnTo>
                    <a:pt x="248" y="1404"/>
                  </a:lnTo>
                  <a:lnTo>
                    <a:pt x="247" y="1403"/>
                  </a:lnTo>
                  <a:lnTo>
                    <a:pt x="248" y="1403"/>
                  </a:lnTo>
                  <a:lnTo>
                    <a:pt x="249" y="1405"/>
                  </a:lnTo>
                  <a:lnTo>
                    <a:pt x="250" y="1405"/>
                  </a:lnTo>
                  <a:lnTo>
                    <a:pt x="251" y="1405"/>
                  </a:lnTo>
                  <a:lnTo>
                    <a:pt x="253" y="1405"/>
                  </a:lnTo>
                  <a:lnTo>
                    <a:pt x="253" y="1406"/>
                  </a:lnTo>
                  <a:lnTo>
                    <a:pt x="251" y="1406"/>
                  </a:lnTo>
                  <a:lnTo>
                    <a:pt x="250" y="1408"/>
                  </a:lnTo>
                  <a:lnTo>
                    <a:pt x="249" y="1408"/>
                  </a:lnTo>
                  <a:lnTo>
                    <a:pt x="247" y="1408"/>
                  </a:lnTo>
                  <a:lnTo>
                    <a:pt x="246" y="1406"/>
                  </a:lnTo>
                  <a:lnTo>
                    <a:pt x="244" y="1404"/>
                  </a:lnTo>
                  <a:lnTo>
                    <a:pt x="240" y="1403"/>
                  </a:lnTo>
                  <a:lnTo>
                    <a:pt x="237" y="1403"/>
                  </a:lnTo>
                  <a:lnTo>
                    <a:pt x="236" y="1403"/>
                  </a:lnTo>
                  <a:lnTo>
                    <a:pt x="234" y="1404"/>
                  </a:lnTo>
                  <a:lnTo>
                    <a:pt x="234" y="1405"/>
                  </a:lnTo>
                  <a:lnTo>
                    <a:pt x="233" y="1406"/>
                  </a:lnTo>
                  <a:lnTo>
                    <a:pt x="233" y="1409"/>
                  </a:lnTo>
                  <a:lnTo>
                    <a:pt x="232" y="1408"/>
                  </a:lnTo>
                  <a:lnTo>
                    <a:pt x="230" y="1405"/>
                  </a:lnTo>
                  <a:lnTo>
                    <a:pt x="228" y="1405"/>
                  </a:lnTo>
                  <a:lnTo>
                    <a:pt x="227" y="1405"/>
                  </a:lnTo>
                  <a:lnTo>
                    <a:pt x="225" y="1405"/>
                  </a:lnTo>
                  <a:lnTo>
                    <a:pt x="223" y="1403"/>
                  </a:lnTo>
                  <a:lnTo>
                    <a:pt x="222" y="1403"/>
                  </a:lnTo>
                  <a:lnTo>
                    <a:pt x="221" y="1402"/>
                  </a:lnTo>
                  <a:lnTo>
                    <a:pt x="220" y="1401"/>
                  </a:lnTo>
                  <a:lnTo>
                    <a:pt x="219" y="1402"/>
                  </a:lnTo>
                  <a:lnTo>
                    <a:pt x="216" y="1401"/>
                  </a:lnTo>
                  <a:lnTo>
                    <a:pt x="215" y="1401"/>
                  </a:lnTo>
                  <a:lnTo>
                    <a:pt x="214" y="1401"/>
                  </a:lnTo>
                  <a:lnTo>
                    <a:pt x="214" y="1402"/>
                  </a:lnTo>
                  <a:lnTo>
                    <a:pt x="213" y="1401"/>
                  </a:lnTo>
                  <a:lnTo>
                    <a:pt x="212" y="1401"/>
                  </a:lnTo>
                  <a:lnTo>
                    <a:pt x="211" y="1402"/>
                  </a:lnTo>
                  <a:lnTo>
                    <a:pt x="210" y="1404"/>
                  </a:lnTo>
                  <a:lnTo>
                    <a:pt x="210" y="1403"/>
                  </a:lnTo>
                  <a:lnTo>
                    <a:pt x="208" y="1403"/>
                  </a:lnTo>
                  <a:lnTo>
                    <a:pt x="207" y="1402"/>
                  </a:lnTo>
                  <a:lnTo>
                    <a:pt x="205" y="1402"/>
                  </a:lnTo>
                  <a:lnTo>
                    <a:pt x="204" y="1402"/>
                  </a:lnTo>
                  <a:lnTo>
                    <a:pt x="203" y="1402"/>
                  </a:lnTo>
                  <a:lnTo>
                    <a:pt x="202" y="1401"/>
                  </a:lnTo>
                  <a:lnTo>
                    <a:pt x="201" y="1401"/>
                  </a:lnTo>
                  <a:lnTo>
                    <a:pt x="199" y="1401"/>
                  </a:lnTo>
                  <a:lnTo>
                    <a:pt x="199" y="1403"/>
                  </a:lnTo>
                  <a:lnTo>
                    <a:pt x="198" y="1403"/>
                  </a:lnTo>
                  <a:lnTo>
                    <a:pt x="197" y="1403"/>
                  </a:lnTo>
                  <a:lnTo>
                    <a:pt x="195" y="1403"/>
                  </a:lnTo>
                  <a:lnTo>
                    <a:pt x="193" y="1402"/>
                  </a:lnTo>
                  <a:lnTo>
                    <a:pt x="190" y="1401"/>
                  </a:lnTo>
                  <a:lnTo>
                    <a:pt x="189" y="1401"/>
                  </a:lnTo>
                  <a:lnTo>
                    <a:pt x="189" y="1402"/>
                  </a:lnTo>
                  <a:lnTo>
                    <a:pt x="186" y="1402"/>
                  </a:lnTo>
                  <a:lnTo>
                    <a:pt x="186" y="1403"/>
                  </a:lnTo>
                  <a:lnTo>
                    <a:pt x="185" y="1403"/>
                  </a:lnTo>
                  <a:lnTo>
                    <a:pt x="184" y="1403"/>
                  </a:lnTo>
                  <a:lnTo>
                    <a:pt x="182" y="1402"/>
                  </a:lnTo>
                  <a:lnTo>
                    <a:pt x="180" y="1401"/>
                  </a:lnTo>
                  <a:lnTo>
                    <a:pt x="179" y="1401"/>
                  </a:lnTo>
                  <a:lnTo>
                    <a:pt x="178" y="1400"/>
                  </a:lnTo>
                  <a:lnTo>
                    <a:pt x="177" y="1401"/>
                  </a:lnTo>
                  <a:lnTo>
                    <a:pt x="176" y="1400"/>
                  </a:lnTo>
                  <a:lnTo>
                    <a:pt x="175" y="1398"/>
                  </a:lnTo>
                  <a:lnTo>
                    <a:pt x="173" y="1397"/>
                  </a:lnTo>
                  <a:lnTo>
                    <a:pt x="172" y="1396"/>
                  </a:lnTo>
                  <a:lnTo>
                    <a:pt x="172" y="1395"/>
                  </a:lnTo>
                  <a:lnTo>
                    <a:pt x="177" y="1396"/>
                  </a:lnTo>
                  <a:lnTo>
                    <a:pt x="178" y="1397"/>
                  </a:lnTo>
                  <a:lnTo>
                    <a:pt x="178" y="1396"/>
                  </a:lnTo>
                  <a:lnTo>
                    <a:pt x="178" y="1395"/>
                  </a:lnTo>
                  <a:lnTo>
                    <a:pt x="177" y="1395"/>
                  </a:lnTo>
                  <a:lnTo>
                    <a:pt x="176" y="1394"/>
                  </a:lnTo>
                  <a:lnTo>
                    <a:pt x="175" y="1394"/>
                  </a:lnTo>
                  <a:lnTo>
                    <a:pt x="173" y="1393"/>
                  </a:lnTo>
                  <a:lnTo>
                    <a:pt x="173" y="1392"/>
                  </a:lnTo>
                  <a:lnTo>
                    <a:pt x="172" y="1392"/>
                  </a:lnTo>
                  <a:lnTo>
                    <a:pt x="173" y="1394"/>
                  </a:lnTo>
                  <a:lnTo>
                    <a:pt x="172" y="1395"/>
                  </a:lnTo>
                  <a:lnTo>
                    <a:pt x="170" y="1395"/>
                  </a:lnTo>
                  <a:lnTo>
                    <a:pt x="168" y="1394"/>
                  </a:lnTo>
                  <a:lnTo>
                    <a:pt x="165" y="1393"/>
                  </a:lnTo>
                  <a:lnTo>
                    <a:pt x="159" y="1391"/>
                  </a:lnTo>
                  <a:lnTo>
                    <a:pt x="154" y="1389"/>
                  </a:lnTo>
                  <a:lnTo>
                    <a:pt x="153" y="1391"/>
                  </a:lnTo>
                  <a:lnTo>
                    <a:pt x="152" y="1391"/>
                  </a:lnTo>
                  <a:lnTo>
                    <a:pt x="152" y="1389"/>
                  </a:lnTo>
                  <a:lnTo>
                    <a:pt x="153" y="1388"/>
                  </a:lnTo>
                  <a:lnTo>
                    <a:pt x="152" y="1387"/>
                  </a:lnTo>
                  <a:lnTo>
                    <a:pt x="151" y="1386"/>
                  </a:lnTo>
                  <a:lnTo>
                    <a:pt x="150" y="1384"/>
                  </a:lnTo>
                  <a:lnTo>
                    <a:pt x="150" y="1383"/>
                  </a:lnTo>
                  <a:lnTo>
                    <a:pt x="147" y="1380"/>
                  </a:lnTo>
                  <a:lnTo>
                    <a:pt x="141" y="1372"/>
                  </a:lnTo>
                  <a:lnTo>
                    <a:pt x="134" y="1367"/>
                  </a:lnTo>
                  <a:lnTo>
                    <a:pt x="133" y="1366"/>
                  </a:lnTo>
                  <a:lnTo>
                    <a:pt x="130" y="1364"/>
                  </a:lnTo>
                  <a:lnTo>
                    <a:pt x="129" y="1364"/>
                  </a:lnTo>
                  <a:lnTo>
                    <a:pt x="129" y="1363"/>
                  </a:lnTo>
                  <a:lnTo>
                    <a:pt x="128" y="1363"/>
                  </a:lnTo>
                  <a:lnTo>
                    <a:pt x="120" y="1359"/>
                  </a:lnTo>
                  <a:lnTo>
                    <a:pt x="118" y="1358"/>
                  </a:lnTo>
                  <a:lnTo>
                    <a:pt x="117" y="1358"/>
                  </a:lnTo>
                  <a:lnTo>
                    <a:pt x="113" y="1358"/>
                  </a:lnTo>
                  <a:lnTo>
                    <a:pt x="112" y="1359"/>
                  </a:lnTo>
                  <a:lnTo>
                    <a:pt x="111" y="1361"/>
                  </a:lnTo>
                  <a:lnTo>
                    <a:pt x="110" y="1362"/>
                  </a:lnTo>
                  <a:lnTo>
                    <a:pt x="109" y="1361"/>
                  </a:lnTo>
                  <a:lnTo>
                    <a:pt x="104" y="1355"/>
                  </a:lnTo>
                  <a:lnTo>
                    <a:pt x="104" y="1354"/>
                  </a:lnTo>
                  <a:lnTo>
                    <a:pt x="104" y="1353"/>
                  </a:lnTo>
                  <a:lnTo>
                    <a:pt x="104" y="1351"/>
                  </a:lnTo>
                  <a:lnTo>
                    <a:pt x="104" y="1350"/>
                  </a:lnTo>
                  <a:lnTo>
                    <a:pt x="104" y="1349"/>
                  </a:lnTo>
                  <a:lnTo>
                    <a:pt x="102" y="1345"/>
                  </a:lnTo>
                  <a:lnTo>
                    <a:pt x="102" y="1344"/>
                  </a:lnTo>
                  <a:lnTo>
                    <a:pt x="102" y="1335"/>
                  </a:lnTo>
                  <a:lnTo>
                    <a:pt x="102" y="1333"/>
                  </a:lnTo>
                  <a:lnTo>
                    <a:pt x="102" y="1331"/>
                  </a:lnTo>
                  <a:lnTo>
                    <a:pt x="102" y="1330"/>
                  </a:lnTo>
                  <a:lnTo>
                    <a:pt x="103" y="1328"/>
                  </a:lnTo>
                  <a:lnTo>
                    <a:pt x="103" y="1327"/>
                  </a:lnTo>
                  <a:lnTo>
                    <a:pt x="102" y="1325"/>
                  </a:lnTo>
                  <a:lnTo>
                    <a:pt x="102" y="1324"/>
                  </a:lnTo>
                  <a:lnTo>
                    <a:pt x="102" y="1321"/>
                  </a:lnTo>
                  <a:lnTo>
                    <a:pt x="102" y="1319"/>
                  </a:lnTo>
                  <a:lnTo>
                    <a:pt x="103" y="1318"/>
                  </a:lnTo>
                  <a:lnTo>
                    <a:pt x="104" y="1317"/>
                  </a:lnTo>
                  <a:lnTo>
                    <a:pt x="104" y="1316"/>
                  </a:lnTo>
                  <a:lnTo>
                    <a:pt x="103" y="1312"/>
                  </a:lnTo>
                  <a:lnTo>
                    <a:pt x="103" y="1311"/>
                  </a:lnTo>
                  <a:lnTo>
                    <a:pt x="104" y="1311"/>
                  </a:lnTo>
                  <a:lnTo>
                    <a:pt x="107" y="1312"/>
                  </a:lnTo>
                  <a:lnTo>
                    <a:pt x="108" y="1313"/>
                  </a:lnTo>
                  <a:lnTo>
                    <a:pt x="108" y="1316"/>
                  </a:lnTo>
                  <a:lnTo>
                    <a:pt x="110" y="1317"/>
                  </a:lnTo>
                  <a:lnTo>
                    <a:pt x="111" y="1318"/>
                  </a:lnTo>
                  <a:lnTo>
                    <a:pt x="113" y="1319"/>
                  </a:lnTo>
                  <a:lnTo>
                    <a:pt x="116" y="1319"/>
                  </a:lnTo>
                  <a:lnTo>
                    <a:pt x="118" y="1319"/>
                  </a:lnTo>
                  <a:lnTo>
                    <a:pt x="120" y="1319"/>
                  </a:lnTo>
                  <a:lnTo>
                    <a:pt x="122" y="1318"/>
                  </a:lnTo>
                  <a:lnTo>
                    <a:pt x="124" y="1317"/>
                  </a:lnTo>
                  <a:lnTo>
                    <a:pt x="126" y="1316"/>
                  </a:lnTo>
                  <a:lnTo>
                    <a:pt x="129" y="1311"/>
                  </a:lnTo>
                  <a:lnTo>
                    <a:pt x="133" y="1305"/>
                  </a:lnTo>
                  <a:lnTo>
                    <a:pt x="134" y="1302"/>
                  </a:lnTo>
                  <a:lnTo>
                    <a:pt x="135" y="1300"/>
                  </a:lnTo>
                  <a:lnTo>
                    <a:pt x="135" y="1299"/>
                  </a:lnTo>
                  <a:lnTo>
                    <a:pt x="135" y="1297"/>
                  </a:lnTo>
                  <a:lnTo>
                    <a:pt x="136" y="1297"/>
                  </a:lnTo>
                  <a:lnTo>
                    <a:pt x="136" y="1299"/>
                  </a:lnTo>
                  <a:lnTo>
                    <a:pt x="137" y="1299"/>
                  </a:lnTo>
                  <a:lnTo>
                    <a:pt x="138" y="1297"/>
                  </a:lnTo>
                  <a:lnTo>
                    <a:pt x="139" y="1296"/>
                  </a:lnTo>
                  <a:lnTo>
                    <a:pt x="139" y="1293"/>
                  </a:lnTo>
                  <a:lnTo>
                    <a:pt x="138" y="1292"/>
                  </a:lnTo>
                  <a:lnTo>
                    <a:pt x="138" y="1294"/>
                  </a:lnTo>
                  <a:lnTo>
                    <a:pt x="137" y="1297"/>
                  </a:lnTo>
                  <a:lnTo>
                    <a:pt x="137" y="1287"/>
                  </a:lnTo>
                  <a:lnTo>
                    <a:pt x="137" y="1282"/>
                  </a:lnTo>
                  <a:lnTo>
                    <a:pt x="136" y="1277"/>
                  </a:lnTo>
                  <a:lnTo>
                    <a:pt x="135" y="1269"/>
                  </a:lnTo>
                  <a:lnTo>
                    <a:pt x="134" y="1264"/>
                  </a:lnTo>
                  <a:lnTo>
                    <a:pt x="134" y="1262"/>
                  </a:lnTo>
                  <a:lnTo>
                    <a:pt x="134" y="1260"/>
                  </a:lnTo>
                  <a:lnTo>
                    <a:pt x="134" y="1258"/>
                  </a:lnTo>
                  <a:lnTo>
                    <a:pt x="135" y="1257"/>
                  </a:lnTo>
                  <a:lnTo>
                    <a:pt x="137" y="1253"/>
                  </a:lnTo>
                  <a:lnTo>
                    <a:pt x="138" y="1251"/>
                  </a:lnTo>
                  <a:lnTo>
                    <a:pt x="138" y="1253"/>
                  </a:lnTo>
                  <a:lnTo>
                    <a:pt x="136" y="1257"/>
                  </a:lnTo>
                  <a:lnTo>
                    <a:pt x="136" y="1260"/>
                  </a:lnTo>
                  <a:lnTo>
                    <a:pt x="137" y="1264"/>
                  </a:lnTo>
                  <a:lnTo>
                    <a:pt x="138" y="1267"/>
                  </a:lnTo>
                  <a:lnTo>
                    <a:pt x="139" y="1267"/>
                  </a:lnTo>
                  <a:lnTo>
                    <a:pt x="139" y="1266"/>
                  </a:lnTo>
                  <a:lnTo>
                    <a:pt x="139" y="1264"/>
                  </a:lnTo>
                  <a:lnTo>
                    <a:pt x="138" y="1262"/>
                  </a:lnTo>
                  <a:lnTo>
                    <a:pt x="137" y="1262"/>
                  </a:lnTo>
                  <a:lnTo>
                    <a:pt x="137" y="1261"/>
                  </a:lnTo>
                  <a:lnTo>
                    <a:pt x="137" y="1260"/>
                  </a:lnTo>
                  <a:lnTo>
                    <a:pt x="137" y="1259"/>
                  </a:lnTo>
                  <a:lnTo>
                    <a:pt x="136" y="1258"/>
                  </a:lnTo>
                  <a:lnTo>
                    <a:pt x="137" y="1258"/>
                  </a:lnTo>
                  <a:lnTo>
                    <a:pt x="138" y="1259"/>
                  </a:lnTo>
                  <a:lnTo>
                    <a:pt x="141" y="1259"/>
                  </a:lnTo>
                  <a:lnTo>
                    <a:pt x="142" y="1258"/>
                  </a:lnTo>
                  <a:lnTo>
                    <a:pt x="142" y="1257"/>
                  </a:lnTo>
                  <a:lnTo>
                    <a:pt x="142" y="1255"/>
                  </a:lnTo>
                  <a:lnTo>
                    <a:pt x="141" y="1254"/>
                  </a:lnTo>
                  <a:lnTo>
                    <a:pt x="139" y="1254"/>
                  </a:lnTo>
                  <a:lnTo>
                    <a:pt x="139" y="1253"/>
                  </a:lnTo>
                  <a:lnTo>
                    <a:pt x="139" y="1252"/>
                  </a:lnTo>
                  <a:lnTo>
                    <a:pt x="139" y="1251"/>
                  </a:lnTo>
                  <a:lnTo>
                    <a:pt x="141" y="1250"/>
                  </a:lnTo>
                  <a:lnTo>
                    <a:pt x="141" y="1247"/>
                  </a:lnTo>
                  <a:lnTo>
                    <a:pt x="141" y="1245"/>
                  </a:lnTo>
                  <a:lnTo>
                    <a:pt x="141" y="1244"/>
                  </a:lnTo>
                  <a:lnTo>
                    <a:pt x="139" y="1243"/>
                  </a:lnTo>
                  <a:lnTo>
                    <a:pt x="141" y="1242"/>
                  </a:lnTo>
                  <a:lnTo>
                    <a:pt x="141" y="1241"/>
                  </a:lnTo>
                  <a:lnTo>
                    <a:pt x="139" y="1239"/>
                  </a:lnTo>
                  <a:lnTo>
                    <a:pt x="139" y="1238"/>
                  </a:lnTo>
                  <a:lnTo>
                    <a:pt x="138" y="1238"/>
                  </a:lnTo>
                  <a:lnTo>
                    <a:pt x="137" y="1237"/>
                  </a:lnTo>
                  <a:lnTo>
                    <a:pt x="139" y="1237"/>
                  </a:lnTo>
                  <a:lnTo>
                    <a:pt x="141" y="1236"/>
                  </a:lnTo>
                  <a:lnTo>
                    <a:pt x="141" y="1235"/>
                  </a:lnTo>
                  <a:lnTo>
                    <a:pt x="141" y="1234"/>
                  </a:lnTo>
                  <a:lnTo>
                    <a:pt x="142" y="1232"/>
                  </a:lnTo>
                  <a:lnTo>
                    <a:pt x="142" y="1230"/>
                  </a:lnTo>
                  <a:lnTo>
                    <a:pt x="141" y="1230"/>
                  </a:lnTo>
                  <a:lnTo>
                    <a:pt x="141" y="1229"/>
                  </a:lnTo>
                  <a:lnTo>
                    <a:pt x="141" y="1228"/>
                  </a:lnTo>
                  <a:lnTo>
                    <a:pt x="141" y="1227"/>
                  </a:lnTo>
                  <a:lnTo>
                    <a:pt x="139" y="1226"/>
                  </a:lnTo>
                  <a:lnTo>
                    <a:pt x="139" y="1225"/>
                  </a:lnTo>
                  <a:lnTo>
                    <a:pt x="141" y="1217"/>
                  </a:lnTo>
                  <a:lnTo>
                    <a:pt x="139" y="1208"/>
                  </a:lnTo>
                  <a:lnTo>
                    <a:pt x="138" y="1203"/>
                  </a:lnTo>
                  <a:lnTo>
                    <a:pt x="137" y="1201"/>
                  </a:lnTo>
                  <a:lnTo>
                    <a:pt x="134" y="1194"/>
                  </a:lnTo>
                  <a:lnTo>
                    <a:pt x="132" y="1188"/>
                  </a:lnTo>
                  <a:lnTo>
                    <a:pt x="126" y="1180"/>
                  </a:lnTo>
                  <a:lnTo>
                    <a:pt x="122" y="1170"/>
                  </a:lnTo>
                  <a:lnTo>
                    <a:pt x="119" y="1162"/>
                  </a:lnTo>
                  <a:lnTo>
                    <a:pt x="116" y="1155"/>
                  </a:lnTo>
                  <a:lnTo>
                    <a:pt x="112" y="1153"/>
                  </a:lnTo>
                  <a:lnTo>
                    <a:pt x="112" y="1149"/>
                  </a:lnTo>
                  <a:lnTo>
                    <a:pt x="112" y="1147"/>
                  </a:lnTo>
                  <a:lnTo>
                    <a:pt x="109" y="1142"/>
                  </a:lnTo>
                  <a:lnTo>
                    <a:pt x="109" y="1141"/>
                  </a:lnTo>
                  <a:lnTo>
                    <a:pt x="109" y="1140"/>
                  </a:lnTo>
                  <a:lnTo>
                    <a:pt x="107" y="1135"/>
                  </a:lnTo>
                  <a:lnTo>
                    <a:pt x="107" y="1134"/>
                  </a:lnTo>
                  <a:lnTo>
                    <a:pt x="107" y="1132"/>
                  </a:lnTo>
                  <a:lnTo>
                    <a:pt x="107" y="1130"/>
                  </a:lnTo>
                  <a:lnTo>
                    <a:pt x="106" y="1126"/>
                  </a:lnTo>
                  <a:lnTo>
                    <a:pt x="104" y="1125"/>
                  </a:lnTo>
                  <a:lnTo>
                    <a:pt x="104" y="1124"/>
                  </a:lnTo>
                  <a:lnTo>
                    <a:pt x="104" y="1122"/>
                  </a:lnTo>
                  <a:lnTo>
                    <a:pt x="106" y="1120"/>
                  </a:lnTo>
                  <a:lnTo>
                    <a:pt x="104" y="1119"/>
                  </a:lnTo>
                  <a:lnTo>
                    <a:pt x="103" y="1119"/>
                  </a:lnTo>
                  <a:lnTo>
                    <a:pt x="103" y="1118"/>
                  </a:lnTo>
                  <a:lnTo>
                    <a:pt x="102" y="1117"/>
                  </a:lnTo>
                  <a:lnTo>
                    <a:pt x="103" y="1116"/>
                  </a:lnTo>
                  <a:lnTo>
                    <a:pt x="103" y="1115"/>
                  </a:lnTo>
                  <a:lnTo>
                    <a:pt x="103" y="1113"/>
                  </a:lnTo>
                  <a:lnTo>
                    <a:pt x="103" y="1112"/>
                  </a:lnTo>
                  <a:lnTo>
                    <a:pt x="103" y="1111"/>
                  </a:lnTo>
                  <a:lnTo>
                    <a:pt x="102" y="1110"/>
                  </a:lnTo>
                  <a:lnTo>
                    <a:pt x="101" y="1109"/>
                  </a:lnTo>
                  <a:lnTo>
                    <a:pt x="101" y="1107"/>
                  </a:lnTo>
                  <a:lnTo>
                    <a:pt x="102" y="1100"/>
                  </a:lnTo>
                  <a:lnTo>
                    <a:pt x="102" y="1098"/>
                  </a:lnTo>
                  <a:lnTo>
                    <a:pt x="101" y="1096"/>
                  </a:lnTo>
                  <a:lnTo>
                    <a:pt x="101" y="1095"/>
                  </a:lnTo>
                  <a:lnTo>
                    <a:pt x="101" y="1091"/>
                  </a:lnTo>
                  <a:lnTo>
                    <a:pt x="101" y="1085"/>
                  </a:lnTo>
                  <a:lnTo>
                    <a:pt x="102" y="1080"/>
                  </a:lnTo>
                  <a:lnTo>
                    <a:pt x="103" y="1077"/>
                  </a:lnTo>
                  <a:lnTo>
                    <a:pt x="103" y="1076"/>
                  </a:lnTo>
                  <a:lnTo>
                    <a:pt x="103" y="1075"/>
                  </a:lnTo>
                  <a:lnTo>
                    <a:pt x="101" y="1073"/>
                  </a:lnTo>
                  <a:lnTo>
                    <a:pt x="101" y="1070"/>
                  </a:lnTo>
                  <a:lnTo>
                    <a:pt x="101" y="1068"/>
                  </a:lnTo>
                  <a:lnTo>
                    <a:pt x="101" y="1067"/>
                  </a:lnTo>
                  <a:lnTo>
                    <a:pt x="100" y="1067"/>
                  </a:lnTo>
                  <a:lnTo>
                    <a:pt x="100" y="1065"/>
                  </a:lnTo>
                  <a:lnTo>
                    <a:pt x="99" y="1061"/>
                  </a:lnTo>
                  <a:lnTo>
                    <a:pt x="96" y="1054"/>
                  </a:lnTo>
                  <a:lnTo>
                    <a:pt x="95" y="1053"/>
                  </a:lnTo>
                  <a:lnTo>
                    <a:pt x="86" y="1043"/>
                  </a:lnTo>
                  <a:lnTo>
                    <a:pt x="86" y="1042"/>
                  </a:lnTo>
                  <a:lnTo>
                    <a:pt x="85" y="1040"/>
                  </a:lnTo>
                  <a:lnTo>
                    <a:pt x="84" y="1038"/>
                  </a:lnTo>
                  <a:lnTo>
                    <a:pt x="84" y="1036"/>
                  </a:lnTo>
                  <a:lnTo>
                    <a:pt x="83" y="1035"/>
                  </a:lnTo>
                  <a:lnTo>
                    <a:pt x="84" y="1034"/>
                  </a:lnTo>
                  <a:lnTo>
                    <a:pt x="84" y="1031"/>
                  </a:lnTo>
                  <a:lnTo>
                    <a:pt x="84" y="1028"/>
                  </a:lnTo>
                  <a:lnTo>
                    <a:pt x="81" y="1020"/>
                  </a:lnTo>
                  <a:lnTo>
                    <a:pt x="79" y="1019"/>
                  </a:lnTo>
                  <a:lnTo>
                    <a:pt x="75" y="1013"/>
                  </a:lnTo>
                  <a:lnTo>
                    <a:pt x="73" y="1009"/>
                  </a:lnTo>
                  <a:lnTo>
                    <a:pt x="72" y="1008"/>
                  </a:lnTo>
                  <a:lnTo>
                    <a:pt x="69" y="1004"/>
                  </a:lnTo>
                  <a:lnTo>
                    <a:pt x="69" y="1003"/>
                  </a:lnTo>
                  <a:lnTo>
                    <a:pt x="67" y="1002"/>
                  </a:lnTo>
                  <a:lnTo>
                    <a:pt x="66" y="1002"/>
                  </a:lnTo>
                  <a:lnTo>
                    <a:pt x="63" y="998"/>
                  </a:lnTo>
                  <a:lnTo>
                    <a:pt x="61" y="995"/>
                  </a:lnTo>
                  <a:lnTo>
                    <a:pt x="61" y="994"/>
                  </a:lnTo>
                  <a:lnTo>
                    <a:pt x="61" y="993"/>
                  </a:lnTo>
                  <a:lnTo>
                    <a:pt x="61" y="992"/>
                  </a:lnTo>
                  <a:lnTo>
                    <a:pt x="59" y="986"/>
                  </a:lnTo>
                  <a:lnTo>
                    <a:pt x="59" y="983"/>
                  </a:lnTo>
                  <a:lnTo>
                    <a:pt x="59" y="981"/>
                  </a:lnTo>
                  <a:lnTo>
                    <a:pt x="59" y="979"/>
                  </a:lnTo>
                  <a:lnTo>
                    <a:pt x="60" y="977"/>
                  </a:lnTo>
                  <a:lnTo>
                    <a:pt x="60" y="976"/>
                  </a:lnTo>
                  <a:lnTo>
                    <a:pt x="61" y="975"/>
                  </a:lnTo>
                  <a:lnTo>
                    <a:pt x="61" y="974"/>
                  </a:lnTo>
                  <a:lnTo>
                    <a:pt x="58" y="960"/>
                  </a:lnTo>
                  <a:lnTo>
                    <a:pt x="55" y="952"/>
                  </a:lnTo>
                  <a:lnTo>
                    <a:pt x="50" y="944"/>
                  </a:lnTo>
                  <a:lnTo>
                    <a:pt x="42" y="931"/>
                  </a:lnTo>
                  <a:lnTo>
                    <a:pt x="38" y="923"/>
                  </a:lnTo>
                  <a:lnTo>
                    <a:pt x="34" y="917"/>
                  </a:lnTo>
                  <a:lnTo>
                    <a:pt x="31" y="914"/>
                  </a:lnTo>
                  <a:lnTo>
                    <a:pt x="27" y="910"/>
                  </a:lnTo>
                  <a:lnTo>
                    <a:pt x="23" y="904"/>
                  </a:lnTo>
                  <a:lnTo>
                    <a:pt x="22" y="904"/>
                  </a:lnTo>
                  <a:lnTo>
                    <a:pt x="21" y="902"/>
                  </a:lnTo>
                  <a:lnTo>
                    <a:pt x="20" y="901"/>
                  </a:lnTo>
                  <a:lnTo>
                    <a:pt x="20" y="900"/>
                  </a:lnTo>
                  <a:lnTo>
                    <a:pt x="20" y="899"/>
                  </a:lnTo>
                  <a:lnTo>
                    <a:pt x="20" y="898"/>
                  </a:lnTo>
                  <a:lnTo>
                    <a:pt x="18" y="896"/>
                  </a:lnTo>
                  <a:lnTo>
                    <a:pt x="18" y="895"/>
                  </a:lnTo>
                  <a:lnTo>
                    <a:pt x="17" y="893"/>
                  </a:lnTo>
                  <a:lnTo>
                    <a:pt x="15" y="891"/>
                  </a:lnTo>
                  <a:lnTo>
                    <a:pt x="14" y="890"/>
                  </a:lnTo>
                  <a:lnTo>
                    <a:pt x="13" y="887"/>
                  </a:lnTo>
                  <a:lnTo>
                    <a:pt x="14" y="889"/>
                  </a:lnTo>
                  <a:lnTo>
                    <a:pt x="15" y="889"/>
                  </a:lnTo>
                  <a:lnTo>
                    <a:pt x="16" y="890"/>
                  </a:lnTo>
                  <a:lnTo>
                    <a:pt x="17" y="890"/>
                  </a:lnTo>
                  <a:lnTo>
                    <a:pt x="17" y="891"/>
                  </a:lnTo>
                  <a:lnTo>
                    <a:pt x="18" y="892"/>
                  </a:lnTo>
                  <a:lnTo>
                    <a:pt x="18" y="891"/>
                  </a:lnTo>
                  <a:lnTo>
                    <a:pt x="18" y="889"/>
                  </a:lnTo>
                  <a:lnTo>
                    <a:pt x="20" y="886"/>
                  </a:lnTo>
                  <a:lnTo>
                    <a:pt x="18" y="884"/>
                  </a:lnTo>
                  <a:lnTo>
                    <a:pt x="18" y="883"/>
                  </a:lnTo>
                  <a:lnTo>
                    <a:pt x="20" y="881"/>
                  </a:lnTo>
                  <a:lnTo>
                    <a:pt x="20" y="879"/>
                  </a:lnTo>
                  <a:lnTo>
                    <a:pt x="21" y="886"/>
                  </a:lnTo>
                  <a:lnTo>
                    <a:pt x="21" y="892"/>
                  </a:lnTo>
                  <a:lnTo>
                    <a:pt x="21" y="894"/>
                  </a:lnTo>
                  <a:lnTo>
                    <a:pt x="22" y="896"/>
                  </a:lnTo>
                  <a:lnTo>
                    <a:pt x="22" y="898"/>
                  </a:lnTo>
                  <a:lnTo>
                    <a:pt x="23" y="899"/>
                  </a:lnTo>
                  <a:lnTo>
                    <a:pt x="23" y="900"/>
                  </a:lnTo>
                  <a:lnTo>
                    <a:pt x="24" y="901"/>
                  </a:lnTo>
                  <a:lnTo>
                    <a:pt x="23" y="899"/>
                  </a:lnTo>
                  <a:lnTo>
                    <a:pt x="22" y="896"/>
                  </a:lnTo>
                  <a:lnTo>
                    <a:pt x="22" y="894"/>
                  </a:lnTo>
                  <a:lnTo>
                    <a:pt x="23" y="892"/>
                  </a:lnTo>
                  <a:lnTo>
                    <a:pt x="23" y="891"/>
                  </a:lnTo>
                  <a:lnTo>
                    <a:pt x="24" y="885"/>
                  </a:lnTo>
                  <a:lnTo>
                    <a:pt x="22" y="882"/>
                  </a:lnTo>
                  <a:lnTo>
                    <a:pt x="23" y="881"/>
                  </a:lnTo>
                  <a:lnTo>
                    <a:pt x="24" y="883"/>
                  </a:lnTo>
                  <a:lnTo>
                    <a:pt x="24" y="890"/>
                  </a:lnTo>
                  <a:lnTo>
                    <a:pt x="25" y="887"/>
                  </a:lnTo>
                  <a:lnTo>
                    <a:pt x="25" y="889"/>
                  </a:lnTo>
                  <a:lnTo>
                    <a:pt x="27" y="889"/>
                  </a:lnTo>
                  <a:lnTo>
                    <a:pt x="27" y="891"/>
                  </a:lnTo>
                  <a:lnTo>
                    <a:pt x="27" y="892"/>
                  </a:lnTo>
                  <a:lnTo>
                    <a:pt x="27" y="893"/>
                  </a:lnTo>
                  <a:lnTo>
                    <a:pt x="29" y="894"/>
                  </a:lnTo>
                  <a:lnTo>
                    <a:pt x="29" y="895"/>
                  </a:lnTo>
                  <a:lnTo>
                    <a:pt x="29" y="896"/>
                  </a:lnTo>
                  <a:lnTo>
                    <a:pt x="30" y="898"/>
                  </a:lnTo>
                  <a:lnTo>
                    <a:pt x="30" y="900"/>
                  </a:lnTo>
                  <a:lnTo>
                    <a:pt x="29" y="901"/>
                  </a:lnTo>
                  <a:lnTo>
                    <a:pt x="29" y="903"/>
                  </a:lnTo>
                  <a:lnTo>
                    <a:pt x="29" y="906"/>
                  </a:lnTo>
                  <a:lnTo>
                    <a:pt x="30" y="906"/>
                  </a:lnTo>
                  <a:lnTo>
                    <a:pt x="30" y="903"/>
                  </a:lnTo>
                  <a:lnTo>
                    <a:pt x="30" y="902"/>
                  </a:lnTo>
                  <a:lnTo>
                    <a:pt x="30" y="901"/>
                  </a:lnTo>
                  <a:lnTo>
                    <a:pt x="31" y="899"/>
                  </a:lnTo>
                  <a:lnTo>
                    <a:pt x="30" y="896"/>
                  </a:lnTo>
                  <a:lnTo>
                    <a:pt x="30" y="895"/>
                  </a:lnTo>
                  <a:lnTo>
                    <a:pt x="30" y="894"/>
                  </a:lnTo>
                  <a:lnTo>
                    <a:pt x="31" y="894"/>
                  </a:lnTo>
                  <a:lnTo>
                    <a:pt x="32" y="895"/>
                  </a:lnTo>
                  <a:lnTo>
                    <a:pt x="32" y="896"/>
                  </a:lnTo>
                  <a:lnTo>
                    <a:pt x="32" y="898"/>
                  </a:lnTo>
                  <a:lnTo>
                    <a:pt x="32" y="899"/>
                  </a:lnTo>
                  <a:lnTo>
                    <a:pt x="32" y="901"/>
                  </a:lnTo>
                  <a:lnTo>
                    <a:pt x="32" y="902"/>
                  </a:lnTo>
                  <a:lnTo>
                    <a:pt x="33" y="904"/>
                  </a:lnTo>
                  <a:lnTo>
                    <a:pt x="32" y="906"/>
                  </a:lnTo>
                  <a:lnTo>
                    <a:pt x="33" y="907"/>
                  </a:lnTo>
                  <a:lnTo>
                    <a:pt x="33" y="909"/>
                  </a:lnTo>
                  <a:lnTo>
                    <a:pt x="33" y="911"/>
                  </a:lnTo>
                  <a:lnTo>
                    <a:pt x="34" y="910"/>
                  </a:lnTo>
                  <a:lnTo>
                    <a:pt x="34" y="909"/>
                  </a:lnTo>
                  <a:lnTo>
                    <a:pt x="34" y="908"/>
                  </a:lnTo>
                  <a:lnTo>
                    <a:pt x="35" y="907"/>
                  </a:lnTo>
                  <a:lnTo>
                    <a:pt x="35" y="906"/>
                  </a:lnTo>
                  <a:lnTo>
                    <a:pt x="35" y="904"/>
                  </a:lnTo>
                  <a:lnTo>
                    <a:pt x="35" y="903"/>
                  </a:lnTo>
                  <a:lnTo>
                    <a:pt x="36" y="906"/>
                  </a:lnTo>
                  <a:lnTo>
                    <a:pt x="36" y="907"/>
                  </a:lnTo>
                  <a:lnTo>
                    <a:pt x="36" y="909"/>
                  </a:lnTo>
                  <a:lnTo>
                    <a:pt x="36" y="910"/>
                  </a:lnTo>
                  <a:lnTo>
                    <a:pt x="36" y="911"/>
                  </a:lnTo>
                  <a:lnTo>
                    <a:pt x="36" y="912"/>
                  </a:lnTo>
                  <a:lnTo>
                    <a:pt x="35" y="912"/>
                  </a:lnTo>
                  <a:lnTo>
                    <a:pt x="36" y="912"/>
                  </a:lnTo>
                  <a:lnTo>
                    <a:pt x="38" y="912"/>
                  </a:lnTo>
                  <a:lnTo>
                    <a:pt x="38" y="914"/>
                  </a:lnTo>
                  <a:lnTo>
                    <a:pt x="38" y="915"/>
                  </a:lnTo>
                  <a:lnTo>
                    <a:pt x="38" y="916"/>
                  </a:lnTo>
                  <a:lnTo>
                    <a:pt x="39" y="916"/>
                  </a:lnTo>
                  <a:lnTo>
                    <a:pt x="39" y="915"/>
                  </a:lnTo>
                  <a:lnTo>
                    <a:pt x="39" y="914"/>
                  </a:lnTo>
                  <a:lnTo>
                    <a:pt x="40" y="914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2"/>
                  </a:lnTo>
                  <a:lnTo>
                    <a:pt x="44" y="912"/>
                  </a:lnTo>
                  <a:lnTo>
                    <a:pt x="46" y="910"/>
                  </a:lnTo>
                  <a:lnTo>
                    <a:pt x="47" y="910"/>
                  </a:lnTo>
                  <a:lnTo>
                    <a:pt x="48" y="908"/>
                  </a:lnTo>
                  <a:lnTo>
                    <a:pt x="49" y="907"/>
                  </a:lnTo>
                  <a:lnTo>
                    <a:pt x="49" y="906"/>
                  </a:lnTo>
                  <a:lnTo>
                    <a:pt x="49" y="903"/>
                  </a:lnTo>
                  <a:lnTo>
                    <a:pt x="48" y="901"/>
                  </a:lnTo>
                  <a:lnTo>
                    <a:pt x="49" y="900"/>
                  </a:lnTo>
                  <a:lnTo>
                    <a:pt x="49" y="899"/>
                  </a:lnTo>
                  <a:lnTo>
                    <a:pt x="48" y="896"/>
                  </a:lnTo>
                  <a:lnTo>
                    <a:pt x="47" y="895"/>
                  </a:lnTo>
                  <a:lnTo>
                    <a:pt x="46" y="894"/>
                  </a:lnTo>
                  <a:lnTo>
                    <a:pt x="43" y="893"/>
                  </a:lnTo>
                  <a:lnTo>
                    <a:pt x="42" y="893"/>
                  </a:lnTo>
                  <a:lnTo>
                    <a:pt x="39" y="892"/>
                  </a:lnTo>
                  <a:lnTo>
                    <a:pt x="39" y="891"/>
                  </a:lnTo>
                  <a:lnTo>
                    <a:pt x="39" y="890"/>
                  </a:lnTo>
                  <a:lnTo>
                    <a:pt x="38" y="889"/>
                  </a:lnTo>
                  <a:lnTo>
                    <a:pt x="36" y="887"/>
                  </a:lnTo>
                  <a:lnTo>
                    <a:pt x="35" y="885"/>
                  </a:lnTo>
                  <a:lnTo>
                    <a:pt x="33" y="884"/>
                  </a:lnTo>
                  <a:lnTo>
                    <a:pt x="33" y="883"/>
                  </a:lnTo>
                  <a:lnTo>
                    <a:pt x="33" y="882"/>
                  </a:lnTo>
                  <a:lnTo>
                    <a:pt x="33" y="879"/>
                  </a:lnTo>
                  <a:lnTo>
                    <a:pt x="32" y="878"/>
                  </a:lnTo>
                  <a:lnTo>
                    <a:pt x="32" y="876"/>
                  </a:lnTo>
                  <a:lnTo>
                    <a:pt x="31" y="875"/>
                  </a:lnTo>
                  <a:lnTo>
                    <a:pt x="31" y="874"/>
                  </a:lnTo>
                  <a:lnTo>
                    <a:pt x="31" y="873"/>
                  </a:lnTo>
                  <a:lnTo>
                    <a:pt x="30" y="872"/>
                  </a:lnTo>
                  <a:lnTo>
                    <a:pt x="30" y="870"/>
                  </a:lnTo>
                  <a:lnTo>
                    <a:pt x="29" y="870"/>
                  </a:lnTo>
                  <a:lnTo>
                    <a:pt x="29" y="869"/>
                  </a:lnTo>
                  <a:lnTo>
                    <a:pt x="27" y="868"/>
                  </a:lnTo>
                  <a:lnTo>
                    <a:pt x="27" y="867"/>
                  </a:lnTo>
                  <a:lnTo>
                    <a:pt x="26" y="866"/>
                  </a:lnTo>
                  <a:lnTo>
                    <a:pt x="25" y="865"/>
                  </a:lnTo>
                  <a:lnTo>
                    <a:pt x="25" y="862"/>
                  </a:lnTo>
                  <a:lnTo>
                    <a:pt x="25" y="861"/>
                  </a:lnTo>
                  <a:lnTo>
                    <a:pt x="25" y="860"/>
                  </a:lnTo>
                  <a:lnTo>
                    <a:pt x="26" y="859"/>
                  </a:lnTo>
                  <a:lnTo>
                    <a:pt x="27" y="858"/>
                  </a:lnTo>
                  <a:lnTo>
                    <a:pt x="27" y="856"/>
                  </a:lnTo>
                  <a:lnTo>
                    <a:pt x="29" y="854"/>
                  </a:lnTo>
                  <a:lnTo>
                    <a:pt x="30" y="852"/>
                  </a:lnTo>
                  <a:lnTo>
                    <a:pt x="31" y="854"/>
                  </a:lnTo>
                  <a:lnTo>
                    <a:pt x="31" y="856"/>
                  </a:lnTo>
                  <a:lnTo>
                    <a:pt x="31" y="857"/>
                  </a:lnTo>
                  <a:lnTo>
                    <a:pt x="31" y="858"/>
                  </a:lnTo>
                  <a:lnTo>
                    <a:pt x="32" y="858"/>
                  </a:lnTo>
                  <a:lnTo>
                    <a:pt x="33" y="859"/>
                  </a:lnTo>
                  <a:lnTo>
                    <a:pt x="34" y="861"/>
                  </a:lnTo>
                  <a:lnTo>
                    <a:pt x="35" y="862"/>
                  </a:lnTo>
                  <a:lnTo>
                    <a:pt x="36" y="865"/>
                  </a:lnTo>
                  <a:lnTo>
                    <a:pt x="38" y="866"/>
                  </a:lnTo>
                  <a:lnTo>
                    <a:pt x="38" y="867"/>
                  </a:lnTo>
                  <a:lnTo>
                    <a:pt x="40" y="868"/>
                  </a:lnTo>
                  <a:lnTo>
                    <a:pt x="41" y="868"/>
                  </a:lnTo>
                  <a:lnTo>
                    <a:pt x="41" y="870"/>
                  </a:lnTo>
                  <a:lnTo>
                    <a:pt x="40" y="870"/>
                  </a:lnTo>
                  <a:lnTo>
                    <a:pt x="41" y="872"/>
                  </a:lnTo>
                  <a:lnTo>
                    <a:pt x="41" y="873"/>
                  </a:lnTo>
                  <a:lnTo>
                    <a:pt x="42" y="873"/>
                  </a:lnTo>
                  <a:lnTo>
                    <a:pt x="42" y="874"/>
                  </a:lnTo>
                  <a:lnTo>
                    <a:pt x="42" y="875"/>
                  </a:lnTo>
                  <a:lnTo>
                    <a:pt x="41" y="876"/>
                  </a:lnTo>
                  <a:lnTo>
                    <a:pt x="41" y="877"/>
                  </a:lnTo>
                  <a:lnTo>
                    <a:pt x="41" y="878"/>
                  </a:lnTo>
                  <a:lnTo>
                    <a:pt x="41" y="879"/>
                  </a:lnTo>
                  <a:lnTo>
                    <a:pt x="40" y="881"/>
                  </a:lnTo>
                  <a:lnTo>
                    <a:pt x="41" y="882"/>
                  </a:lnTo>
                  <a:lnTo>
                    <a:pt x="40" y="884"/>
                  </a:lnTo>
                  <a:lnTo>
                    <a:pt x="40" y="886"/>
                  </a:lnTo>
                  <a:lnTo>
                    <a:pt x="40" y="887"/>
                  </a:lnTo>
                  <a:lnTo>
                    <a:pt x="41" y="890"/>
                  </a:lnTo>
                  <a:lnTo>
                    <a:pt x="41" y="891"/>
                  </a:lnTo>
                  <a:lnTo>
                    <a:pt x="42" y="891"/>
                  </a:lnTo>
                  <a:lnTo>
                    <a:pt x="44" y="891"/>
                  </a:lnTo>
                  <a:lnTo>
                    <a:pt x="47" y="886"/>
                  </a:lnTo>
                  <a:lnTo>
                    <a:pt x="48" y="884"/>
                  </a:lnTo>
                  <a:lnTo>
                    <a:pt x="48" y="882"/>
                  </a:lnTo>
                  <a:lnTo>
                    <a:pt x="48" y="879"/>
                  </a:lnTo>
                  <a:lnTo>
                    <a:pt x="48" y="878"/>
                  </a:lnTo>
                  <a:lnTo>
                    <a:pt x="47" y="878"/>
                  </a:lnTo>
                  <a:lnTo>
                    <a:pt x="47" y="877"/>
                  </a:lnTo>
                  <a:lnTo>
                    <a:pt x="47" y="876"/>
                  </a:lnTo>
                  <a:lnTo>
                    <a:pt x="48" y="876"/>
                  </a:lnTo>
                  <a:lnTo>
                    <a:pt x="49" y="877"/>
                  </a:lnTo>
                  <a:lnTo>
                    <a:pt x="50" y="878"/>
                  </a:lnTo>
                  <a:lnTo>
                    <a:pt x="50" y="879"/>
                  </a:lnTo>
                  <a:lnTo>
                    <a:pt x="49" y="881"/>
                  </a:lnTo>
                  <a:lnTo>
                    <a:pt x="50" y="884"/>
                  </a:lnTo>
                  <a:lnTo>
                    <a:pt x="50" y="886"/>
                  </a:lnTo>
                  <a:lnTo>
                    <a:pt x="51" y="887"/>
                  </a:lnTo>
                  <a:lnTo>
                    <a:pt x="51" y="890"/>
                  </a:lnTo>
                  <a:lnTo>
                    <a:pt x="51" y="892"/>
                  </a:lnTo>
                  <a:lnTo>
                    <a:pt x="52" y="894"/>
                  </a:lnTo>
                  <a:lnTo>
                    <a:pt x="52" y="895"/>
                  </a:lnTo>
                  <a:lnTo>
                    <a:pt x="52" y="896"/>
                  </a:lnTo>
                  <a:lnTo>
                    <a:pt x="52" y="898"/>
                  </a:lnTo>
                  <a:lnTo>
                    <a:pt x="56" y="901"/>
                  </a:lnTo>
                  <a:lnTo>
                    <a:pt x="58" y="903"/>
                  </a:lnTo>
                  <a:lnTo>
                    <a:pt x="58" y="904"/>
                  </a:lnTo>
                  <a:lnTo>
                    <a:pt x="59" y="904"/>
                  </a:lnTo>
                  <a:lnTo>
                    <a:pt x="60" y="903"/>
                  </a:lnTo>
                  <a:lnTo>
                    <a:pt x="61" y="902"/>
                  </a:lnTo>
                  <a:lnTo>
                    <a:pt x="63" y="901"/>
                  </a:lnTo>
                  <a:lnTo>
                    <a:pt x="64" y="901"/>
                  </a:lnTo>
                  <a:lnTo>
                    <a:pt x="65" y="900"/>
                  </a:lnTo>
                  <a:lnTo>
                    <a:pt x="65" y="899"/>
                  </a:lnTo>
                  <a:lnTo>
                    <a:pt x="66" y="896"/>
                  </a:lnTo>
                  <a:lnTo>
                    <a:pt x="65" y="894"/>
                  </a:lnTo>
                  <a:lnTo>
                    <a:pt x="65" y="893"/>
                  </a:lnTo>
                  <a:lnTo>
                    <a:pt x="64" y="892"/>
                  </a:lnTo>
                  <a:lnTo>
                    <a:pt x="64" y="890"/>
                  </a:lnTo>
                  <a:lnTo>
                    <a:pt x="64" y="889"/>
                  </a:lnTo>
                  <a:lnTo>
                    <a:pt x="65" y="887"/>
                  </a:lnTo>
                  <a:lnTo>
                    <a:pt x="65" y="885"/>
                  </a:lnTo>
                  <a:lnTo>
                    <a:pt x="66" y="884"/>
                  </a:lnTo>
                  <a:lnTo>
                    <a:pt x="66" y="883"/>
                  </a:lnTo>
                  <a:lnTo>
                    <a:pt x="65" y="882"/>
                  </a:lnTo>
                  <a:lnTo>
                    <a:pt x="64" y="879"/>
                  </a:lnTo>
                  <a:lnTo>
                    <a:pt x="64" y="878"/>
                  </a:lnTo>
                  <a:lnTo>
                    <a:pt x="64" y="877"/>
                  </a:lnTo>
                  <a:lnTo>
                    <a:pt x="64" y="878"/>
                  </a:lnTo>
                  <a:lnTo>
                    <a:pt x="65" y="879"/>
                  </a:lnTo>
                  <a:lnTo>
                    <a:pt x="66" y="879"/>
                  </a:lnTo>
                  <a:lnTo>
                    <a:pt x="67" y="878"/>
                  </a:lnTo>
                  <a:lnTo>
                    <a:pt x="67" y="877"/>
                  </a:lnTo>
                  <a:lnTo>
                    <a:pt x="66" y="876"/>
                  </a:lnTo>
                  <a:lnTo>
                    <a:pt x="66" y="875"/>
                  </a:lnTo>
                  <a:lnTo>
                    <a:pt x="66" y="874"/>
                  </a:lnTo>
                  <a:lnTo>
                    <a:pt x="67" y="873"/>
                  </a:lnTo>
                  <a:lnTo>
                    <a:pt x="67" y="872"/>
                  </a:lnTo>
                  <a:lnTo>
                    <a:pt x="67" y="870"/>
                  </a:lnTo>
                  <a:lnTo>
                    <a:pt x="66" y="870"/>
                  </a:lnTo>
                  <a:lnTo>
                    <a:pt x="64" y="868"/>
                  </a:lnTo>
                  <a:lnTo>
                    <a:pt x="61" y="868"/>
                  </a:lnTo>
                  <a:lnTo>
                    <a:pt x="61" y="867"/>
                  </a:lnTo>
                  <a:lnTo>
                    <a:pt x="61" y="866"/>
                  </a:lnTo>
                  <a:lnTo>
                    <a:pt x="60" y="866"/>
                  </a:lnTo>
                  <a:lnTo>
                    <a:pt x="61" y="865"/>
                  </a:lnTo>
                  <a:lnTo>
                    <a:pt x="60" y="864"/>
                  </a:lnTo>
                  <a:lnTo>
                    <a:pt x="60" y="862"/>
                  </a:lnTo>
                  <a:lnTo>
                    <a:pt x="59" y="862"/>
                  </a:lnTo>
                  <a:lnTo>
                    <a:pt x="59" y="861"/>
                  </a:lnTo>
                  <a:lnTo>
                    <a:pt x="58" y="861"/>
                  </a:lnTo>
                  <a:lnTo>
                    <a:pt x="57" y="860"/>
                  </a:lnTo>
                  <a:lnTo>
                    <a:pt x="56" y="859"/>
                  </a:lnTo>
                  <a:lnTo>
                    <a:pt x="55" y="856"/>
                  </a:lnTo>
                  <a:lnTo>
                    <a:pt x="52" y="851"/>
                  </a:lnTo>
                  <a:lnTo>
                    <a:pt x="51" y="849"/>
                  </a:lnTo>
                  <a:lnTo>
                    <a:pt x="48" y="841"/>
                  </a:lnTo>
                  <a:lnTo>
                    <a:pt x="47" y="840"/>
                  </a:lnTo>
                  <a:lnTo>
                    <a:pt x="47" y="839"/>
                  </a:lnTo>
                  <a:lnTo>
                    <a:pt x="46" y="835"/>
                  </a:lnTo>
                  <a:lnTo>
                    <a:pt x="44" y="834"/>
                  </a:lnTo>
                  <a:lnTo>
                    <a:pt x="43" y="833"/>
                  </a:lnTo>
                  <a:lnTo>
                    <a:pt x="42" y="832"/>
                  </a:lnTo>
                  <a:lnTo>
                    <a:pt x="40" y="831"/>
                  </a:lnTo>
                  <a:lnTo>
                    <a:pt x="39" y="829"/>
                  </a:lnTo>
                  <a:lnTo>
                    <a:pt x="39" y="828"/>
                  </a:lnTo>
                  <a:lnTo>
                    <a:pt x="38" y="827"/>
                  </a:lnTo>
                  <a:lnTo>
                    <a:pt x="38" y="826"/>
                  </a:lnTo>
                  <a:lnTo>
                    <a:pt x="36" y="825"/>
                  </a:lnTo>
                  <a:lnTo>
                    <a:pt x="36" y="824"/>
                  </a:lnTo>
                  <a:lnTo>
                    <a:pt x="36" y="823"/>
                  </a:lnTo>
                  <a:lnTo>
                    <a:pt x="38" y="823"/>
                  </a:lnTo>
                  <a:lnTo>
                    <a:pt x="38" y="822"/>
                  </a:lnTo>
                  <a:lnTo>
                    <a:pt x="38" y="820"/>
                  </a:lnTo>
                  <a:lnTo>
                    <a:pt x="38" y="819"/>
                  </a:lnTo>
                  <a:lnTo>
                    <a:pt x="36" y="818"/>
                  </a:lnTo>
                  <a:lnTo>
                    <a:pt x="35" y="818"/>
                  </a:lnTo>
                  <a:lnTo>
                    <a:pt x="35" y="817"/>
                  </a:lnTo>
                  <a:lnTo>
                    <a:pt x="34" y="816"/>
                  </a:lnTo>
                  <a:lnTo>
                    <a:pt x="34" y="815"/>
                  </a:lnTo>
                  <a:lnTo>
                    <a:pt x="35" y="814"/>
                  </a:lnTo>
                  <a:lnTo>
                    <a:pt x="35" y="812"/>
                  </a:lnTo>
                  <a:lnTo>
                    <a:pt x="35" y="811"/>
                  </a:lnTo>
                  <a:lnTo>
                    <a:pt x="35" y="810"/>
                  </a:lnTo>
                  <a:lnTo>
                    <a:pt x="34" y="809"/>
                  </a:lnTo>
                  <a:lnTo>
                    <a:pt x="32" y="804"/>
                  </a:lnTo>
                  <a:lnTo>
                    <a:pt x="26" y="799"/>
                  </a:lnTo>
                  <a:lnTo>
                    <a:pt x="25" y="797"/>
                  </a:lnTo>
                  <a:lnTo>
                    <a:pt x="24" y="794"/>
                  </a:lnTo>
                  <a:lnTo>
                    <a:pt x="24" y="792"/>
                  </a:lnTo>
                  <a:lnTo>
                    <a:pt x="24" y="783"/>
                  </a:lnTo>
                  <a:lnTo>
                    <a:pt x="24" y="782"/>
                  </a:lnTo>
                  <a:lnTo>
                    <a:pt x="24" y="781"/>
                  </a:lnTo>
                  <a:lnTo>
                    <a:pt x="25" y="780"/>
                  </a:lnTo>
                  <a:lnTo>
                    <a:pt x="26" y="778"/>
                  </a:lnTo>
                  <a:lnTo>
                    <a:pt x="26" y="777"/>
                  </a:lnTo>
                  <a:lnTo>
                    <a:pt x="25" y="775"/>
                  </a:lnTo>
                  <a:lnTo>
                    <a:pt x="25" y="774"/>
                  </a:lnTo>
                  <a:lnTo>
                    <a:pt x="25" y="773"/>
                  </a:lnTo>
                  <a:lnTo>
                    <a:pt x="25" y="772"/>
                  </a:lnTo>
                  <a:lnTo>
                    <a:pt x="26" y="770"/>
                  </a:lnTo>
                  <a:lnTo>
                    <a:pt x="27" y="769"/>
                  </a:lnTo>
                  <a:lnTo>
                    <a:pt x="27" y="768"/>
                  </a:lnTo>
                  <a:lnTo>
                    <a:pt x="27" y="767"/>
                  </a:lnTo>
                  <a:lnTo>
                    <a:pt x="27" y="766"/>
                  </a:lnTo>
                  <a:lnTo>
                    <a:pt x="27" y="765"/>
                  </a:lnTo>
                  <a:lnTo>
                    <a:pt x="29" y="762"/>
                  </a:lnTo>
                  <a:lnTo>
                    <a:pt x="30" y="761"/>
                  </a:lnTo>
                  <a:lnTo>
                    <a:pt x="31" y="757"/>
                  </a:lnTo>
                  <a:lnTo>
                    <a:pt x="31" y="756"/>
                  </a:lnTo>
                  <a:lnTo>
                    <a:pt x="32" y="756"/>
                  </a:lnTo>
                  <a:lnTo>
                    <a:pt x="34" y="750"/>
                  </a:lnTo>
                  <a:lnTo>
                    <a:pt x="34" y="749"/>
                  </a:lnTo>
                  <a:lnTo>
                    <a:pt x="35" y="749"/>
                  </a:lnTo>
                  <a:lnTo>
                    <a:pt x="36" y="748"/>
                  </a:lnTo>
                  <a:lnTo>
                    <a:pt x="38" y="747"/>
                  </a:lnTo>
                  <a:lnTo>
                    <a:pt x="39" y="747"/>
                  </a:lnTo>
                  <a:lnTo>
                    <a:pt x="39" y="745"/>
                  </a:lnTo>
                  <a:lnTo>
                    <a:pt x="40" y="745"/>
                  </a:lnTo>
                  <a:lnTo>
                    <a:pt x="41" y="744"/>
                  </a:lnTo>
                  <a:lnTo>
                    <a:pt x="42" y="743"/>
                  </a:lnTo>
                  <a:lnTo>
                    <a:pt x="42" y="742"/>
                  </a:lnTo>
                  <a:lnTo>
                    <a:pt x="42" y="741"/>
                  </a:lnTo>
                  <a:lnTo>
                    <a:pt x="43" y="740"/>
                  </a:lnTo>
                  <a:lnTo>
                    <a:pt x="43" y="736"/>
                  </a:lnTo>
                  <a:lnTo>
                    <a:pt x="43" y="734"/>
                  </a:lnTo>
                  <a:lnTo>
                    <a:pt x="43" y="733"/>
                  </a:lnTo>
                  <a:lnTo>
                    <a:pt x="43" y="728"/>
                  </a:lnTo>
                  <a:lnTo>
                    <a:pt x="42" y="725"/>
                  </a:lnTo>
                  <a:lnTo>
                    <a:pt x="42" y="724"/>
                  </a:lnTo>
                  <a:lnTo>
                    <a:pt x="42" y="723"/>
                  </a:lnTo>
                  <a:lnTo>
                    <a:pt x="42" y="722"/>
                  </a:lnTo>
                  <a:lnTo>
                    <a:pt x="43" y="720"/>
                  </a:lnTo>
                  <a:lnTo>
                    <a:pt x="44" y="719"/>
                  </a:lnTo>
                  <a:lnTo>
                    <a:pt x="44" y="718"/>
                  </a:lnTo>
                  <a:lnTo>
                    <a:pt x="44" y="711"/>
                  </a:lnTo>
                  <a:lnTo>
                    <a:pt x="44" y="710"/>
                  </a:lnTo>
                  <a:lnTo>
                    <a:pt x="43" y="708"/>
                  </a:lnTo>
                  <a:lnTo>
                    <a:pt x="43" y="707"/>
                  </a:lnTo>
                  <a:lnTo>
                    <a:pt x="42" y="703"/>
                  </a:lnTo>
                  <a:lnTo>
                    <a:pt x="40" y="701"/>
                  </a:lnTo>
                  <a:lnTo>
                    <a:pt x="39" y="701"/>
                  </a:lnTo>
                  <a:lnTo>
                    <a:pt x="38" y="700"/>
                  </a:lnTo>
                  <a:lnTo>
                    <a:pt x="38" y="699"/>
                  </a:lnTo>
                  <a:lnTo>
                    <a:pt x="38" y="698"/>
                  </a:lnTo>
                  <a:lnTo>
                    <a:pt x="38" y="697"/>
                  </a:lnTo>
                  <a:lnTo>
                    <a:pt x="38" y="695"/>
                  </a:lnTo>
                  <a:lnTo>
                    <a:pt x="38" y="694"/>
                  </a:lnTo>
                  <a:lnTo>
                    <a:pt x="38" y="693"/>
                  </a:lnTo>
                  <a:lnTo>
                    <a:pt x="36" y="693"/>
                  </a:lnTo>
                  <a:lnTo>
                    <a:pt x="36" y="692"/>
                  </a:lnTo>
                  <a:lnTo>
                    <a:pt x="38" y="691"/>
                  </a:lnTo>
                  <a:lnTo>
                    <a:pt x="39" y="691"/>
                  </a:lnTo>
                  <a:lnTo>
                    <a:pt x="39" y="690"/>
                  </a:lnTo>
                  <a:lnTo>
                    <a:pt x="40" y="688"/>
                  </a:lnTo>
                  <a:lnTo>
                    <a:pt x="41" y="688"/>
                  </a:lnTo>
                  <a:lnTo>
                    <a:pt x="41" y="686"/>
                  </a:lnTo>
                  <a:lnTo>
                    <a:pt x="41" y="684"/>
                  </a:lnTo>
                  <a:lnTo>
                    <a:pt x="42" y="683"/>
                  </a:lnTo>
                  <a:lnTo>
                    <a:pt x="42" y="682"/>
                  </a:lnTo>
                  <a:lnTo>
                    <a:pt x="44" y="680"/>
                  </a:lnTo>
                  <a:lnTo>
                    <a:pt x="49" y="667"/>
                  </a:lnTo>
                  <a:lnTo>
                    <a:pt x="49" y="666"/>
                  </a:lnTo>
                  <a:lnTo>
                    <a:pt x="49" y="665"/>
                  </a:lnTo>
                  <a:lnTo>
                    <a:pt x="49" y="664"/>
                  </a:lnTo>
                  <a:lnTo>
                    <a:pt x="50" y="663"/>
                  </a:lnTo>
                  <a:lnTo>
                    <a:pt x="51" y="659"/>
                  </a:lnTo>
                  <a:lnTo>
                    <a:pt x="55" y="653"/>
                  </a:lnTo>
                  <a:lnTo>
                    <a:pt x="56" y="652"/>
                  </a:lnTo>
                  <a:lnTo>
                    <a:pt x="58" y="651"/>
                  </a:lnTo>
                  <a:lnTo>
                    <a:pt x="59" y="651"/>
                  </a:lnTo>
                  <a:lnTo>
                    <a:pt x="60" y="651"/>
                  </a:lnTo>
                  <a:lnTo>
                    <a:pt x="61" y="650"/>
                  </a:lnTo>
                  <a:lnTo>
                    <a:pt x="63" y="650"/>
                  </a:lnTo>
                  <a:lnTo>
                    <a:pt x="63" y="651"/>
                  </a:lnTo>
                  <a:lnTo>
                    <a:pt x="63" y="652"/>
                  </a:lnTo>
                  <a:lnTo>
                    <a:pt x="61" y="653"/>
                  </a:lnTo>
                  <a:lnTo>
                    <a:pt x="61" y="655"/>
                  </a:lnTo>
                  <a:lnTo>
                    <a:pt x="60" y="657"/>
                  </a:lnTo>
                  <a:lnTo>
                    <a:pt x="59" y="667"/>
                  </a:lnTo>
                  <a:lnTo>
                    <a:pt x="58" y="669"/>
                  </a:lnTo>
                  <a:lnTo>
                    <a:pt x="58" y="670"/>
                  </a:lnTo>
                  <a:lnTo>
                    <a:pt x="59" y="673"/>
                  </a:lnTo>
                  <a:lnTo>
                    <a:pt x="60" y="675"/>
                  </a:lnTo>
                  <a:lnTo>
                    <a:pt x="60" y="676"/>
                  </a:lnTo>
                  <a:lnTo>
                    <a:pt x="60" y="678"/>
                  </a:lnTo>
                  <a:lnTo>
                    <a:pt x="59" y="680"/>
                  </a:lnTo>
                  <a:lnTo>
                    <a:pt x="60" y="680"/>
                  </a:lnTo>
                  <a:lnTo>
                    <a:pt x="60" y="678"/>
                  </a:lnTo>
                  <a:lnTo>
                    <a:pt x="61" y="678"/>
                  </a:lnTo>
                  <a:lnTo>
                    <a:pt x="61" y="677"/>
                  </a:lnTo>
                  <a:lnTo>
                    <a:pt x="63" y="677"/>
                  </a:lnTo>
                  <a:lnTo>
                    <a:pt x="63" y="678"/>
                  </a:lnTo>
                  <a:lnTo>
                    <a:pt x="63" y="680"/>
                  </a:lnTo>
                  <a:lnTo>
                    <a:pt x="63" y="681"/>
                  </a:lnTo>
                  <a:lnTo>
                    <a:pt x="61" y="681"/>
                  </a:lnTo>
                  <a:lnTo>
                    <a:pt x="60" y="682"/>
                  </a:lnTo>
                  <a:lnTo>
                    <a:pt x="60" y="683"/>
                  </a:lnTo>
                  <a:lnTo>
                    <a:pt x="60" y="684"/>
                  </a:lnTo>
                  <a:lnTo>
                    <a:pt x="60" y="685"/>
                  </a:lnTo>
                  <a:lnTo>
                    <a:pt x="60" y="688"/>
                  </a:lnTo>
                  <a:lnTo>
                    <a:pt x="60" y="689"/>
                  </a:lnTo>
                  <a:lnTo>
                    <a:pt x="61" y="690"/>
                  </a:lnTo>
                  <a:lnTo>
                    <a:pt x="64" y="690"/>
                  </a:lnTo>
                  <a:lnTo>
                    <a:pt x="64" y="689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7" y="686"/>
                  </a:lnTo>
                  <a:lnTo>
                    <a:pt x="68" y="685"/>
                  </a:lnTo>
                  <a:lnTo>
                    <a:pt x="69" y="685"/>
                  </a:lnTo>
                  <a:lnTo>
                    <a:pt x="69" y="686"/>
                  </a:lnTo>
                  <a:lnTo>
                    <a:pt x="69" y="688"/>
                  </a:lnTo>
                  <a:lnTo>
                    <a:pt x="70" y="688"/>
                  </a:lnTo>
                  <a:lnTo>
                    <a:pt x="72" y="688"/>
                  </a:lnTo>
                  <a:lnTo>
                    <a:pt x="73" y="688"/>
                  </a:lnTo>
                  <a:lnTo>
                    <a:pt x="73" y="686"/>
                  </a:lnTo>
                  <a:lnTo>
                    <a:pt x="73" y="685"/>
                  </a:lnTo>
                  <a:lnTo>
                    <a:pt x="73" y="684"/>
                  </a:lnTo>
                  <a:lnTo>
                    <a:pt x="74" y="683"/>
                  </a:lnTo>
                  <a:lnTo>
                    <a:pt x="74" y="682"/>
                  </a:lnTo>
                  <a:lnTo>
                    <a:pt x="74" y="681"/>
                  </a:lnTo>
                  <a:lnTo>
                    <a:pt x="75" y="677"/>
                  </a:lnTo>
                  <a:lnTo>
                    <a:pt x="75" y="676"/>
                  </a:lnTo>
                  <a:lnTo>
                    <a:pt x="76" y="675"/>
                  </a:lnTo>
                  <a:lnTo>
                    <a:pt x="76" y="674"/>
                  </a:lnTo>
                  <a:lnTo>
                    <a:pt x="77" y="673"/>
                  </a:lnTo>
                  <a:lnTo>
                    <a:pt x="77" y="672"/>
                  </a:lnTo>
                  <a:lnTo>
                    <a:pt x="77" y="670"/>
                  </a:lnTo>
                  <a:lnTo>
                    <a:pt x="78" y="670"/>
                  </a:lnTo>
                  <a:lnTo>
                    <a:pt x="79" y="668"/>
                  </a:lnTo>
                  <a:lnTo>
                    <a:pt x="81" y="666"/>
                  </a:lnTo>
                  <a:lnTo>
                    <a:pt x="81" y="665"/>
                  </a:lnTo>
                  <a:lnTo>
                    <a:pt x="79" y="665"/>
                  </a:lnTo>
                  <a:lnTo>
                    <a:pt x="79" y="664"/>
                  </a:lnTo>
                  <a:lnTo>
                    <a:pt x="78" y="663"/>
                  </a:lnTo>
                  <a:lnTo>
                    <a:pt x="78" y="661"/>
                  </a:lnTo>
                  <a:lnTo>
                    <a:pt x="79" y="661"/>
                  </a:lnTo>
                  <a:lnTo>
                    <a:pt x="81" y="663"/>
                  </a:lnTo>
                  <a:lnTo>
                    <a:pt x="82" y="664"/>
                  </a:lnTo>
                  <a:lnTo>
                    <a:pt x="84" y="659"/>
                  </a:lnTo>
                  <a:lnTo>
                    <a:pt x="84" y="657"/>
                  </a:lnTo>
                  <a:lnTo>
                    <a:pt x="85" y="657"/>
                  </a:lnTo>
                  <a:lnTo>
                    <a:pt x="85" y="656"/>
                  </a:lnTo>
                  <a:lnTo>
                    <a:pt x="86" y="653"/>
                  </a:lnTo>
                  <a:lnTo>
                    <a:pt x="87" y="652"/>
                  </a:lnTo>
                  <a:lnTo>
                    <a:pt x="89" y="651"/>
                  </a:lnTo>
                  <a:lnTo>
                    <a:pt x="93" y="650"/>
                  </a:lnTo>
                  <a:lnTo>
                    <a:pt x="100" y="645"/>
                  </a:lnTo>
                  <a:lnTo>
                    <a:pt x="102" y="644"/>
                  </a:lnTo>
                  <a:lnTo>
                    <a:pt x="104" y="644"/>
                  </a:lnTo>
                  <a:lnTo>
                    <a:pt x="107" y="644"/>
                  </a:lnTo>
                  <a:lnTo>
                    <a:pt x="107" y="643"/>
                  </a:lnTo>
                  <a:lnTo>
                    <a:pt x="108" y="643"/>
                  </a:lnTo>
                  <a:lnTo>
                    <a:pt x="109" y="643"/>
                  </a:lnTo>
                  <a:lnTo>
                    <a:pt x="115" y="640"/>
                  </a:lnTo>
                  <a:lnTo>
                    <a:pt x="126" y="635"/>
                  </a:lnTo>
                  <a:lnTo>
                    <a:pt x="127" y="634"/>
                  </a:lnTo>
                  <a:lnTo>
                    <a:pt x="128" y="634"/>
                  </a:lnTo>
                  <a:lnTo>
                    <a:pt x="128" y="633"/>
                  </a:lnTo>
                  <a:lnTo>
                    <a:pt x="129" y="632"/>
                  </a:lnTo>
                  <a:lnTo>
                    <a:pt x="130" y="631"/>
                  </a:lnTo>
                  <a:lnTo>
                    <a:pt x="134" y="626"/>
                  </a:lnTo>
                  <a:lnTo>
                    <a:pt x="135" y="625"/>
                  </a:lnTo>
                  <a:lnTo>
                    <a:pt x="137" y="624"/>
                  </a:lnTo>
                  <a:lnTo>
                    <a:pt x="144" y="621"/>
                  </a:lnTo>
                  <a:lnTo>
                    <a:pt x="144" y="619"/>
                  </a:lnTo>
                  <a:lnTo>
                    <a:pt x="145" y="618"/>
                  </a:lnTo>
                  <a:lnTo>
                    <a:pt x="146" y="616"/>
                  </a:lnTo>
                  <a:lnTo>
                    <a:pt x="147" y="614"/>
                  </a:lnTo>
                  <a:lnTo>
                    <a:pt x="149" y="613"/>
                  </a:lnTo>
                  <a:lnTo>
                    <a:pt x="151" y="611"/>
                  </a:lnTo>
                  <a:lnTo>
                    <a:pt x="151" y="610"/>
                  </a:lnTo>
                  <a:lnTo>
                    <a:pt x="152" y="610"/>
                  </a:lnTo>
                  <a:lnTo>
                    <a:pt x="154" y="609"/>
                  </a:lnTo>
                  <a:lnTo>
                    <a:pt x="156" y="608"/>
                  </a:lnTo>
                  <a:lnTo>
                    <a:pt x="158" y="608"/>
                  </a:lnTo>
                  <a:lnTo>
                    <a:pt x="160" y="607"/>
                  </a:lnTo>
                  <a:lnTo>
                    <a:pt x="161" y="606"/>
                  </a:lnTo>
                  <a:lnTo>
                    <a:pt x="162" y="605"/>
                  </a:lnTo>
                  <a:lnTo>
                    <a:pt x="163" y="602"/>
                  </a:lnTo>
                  <a:lnTo>
                    <a:pt x="163" y="600"/>
                  </a:lnTo>
                  <a:lnTo>
                    <a:pt x="164" y="599"/>
                  </a:lnTo>
                  <a:lnTo>
                    <a:pt x="164" y="600"/>
                  </a:lnTo>
                  <a:lnTo>
                    <a:pt x="165" y="600"/>
                  </a:lnTo>
                  <a:lnTo>
                    <a:pt x="167" y="600"/>
                  </a:lnTo>
                  <a:lnTo>
                    <a:pt x="168" y="600"/>
                  </a:lnTo>
                  <a:lnTo>
                    <a:pt x="169" y="600"/>
                  </a:lnTo>
                  <a:lnTo>
                    <a:pt x="170" y="599"/>
                  </a:lnTo>
                  <a:lnTo>
                    <a:pt x="171" y="599"/>
                  </a:lnTo>
                  <a:lnTo>
                    <a:pt x="173" y="599"/>
                  </a:lnTo>
                  <a:lnTo>
                    <a:pt x="175" y="599"/>
                  </a:lnTo>
                  <a:lnTo>
                    <a:pt x="176" y="598"/>
                  </a:lnTo>
                  <a:lnTo>
                    <a:pt x="177" y="597"/>
                  </a:lnTo>
                  <a:lnTo>
                    <a:pt x="178" y="597"/>
                  </a:lnTo>
                  <a:lnTo>
                    <a:pt x="179" y="597"/>
                  </a:lnTo>
                  <a:lnTo>
                    <a:pt x="179" y="596"/>
                  </a:lnTo>
                  <a:lnTo>
                    <a:pt x="179" y="594"/>
                  </a:lnTo>
                  <a:lnTo>
                    <a:pt x="180" y="594"/>
                  </a:lnTo>
                  <a:lnTo>
                    <a:pt x="182" y="593"/>
                  </a:lnTo>
                  <a:lnTo>
                    <a:pt x="188" y="590"/>
                  </a:lnTo>
                  <a:lnTo>
                    <a:pt x="190" y="588"/>
                  </a:lnTo>
                  <a:lnTo>
                    <a:pt x="191" y="584"/>
                  </a:lnTo>
                  <a:lnTo>
                    <a:pt x="193" y="584"/>
                  </a:lnTo>
                  <a:lnTo>
                    <a:pt x="193" y="583"/>
                  </a:lnTo>
                  <a:lnTo>
                    <a:pt x="194" y="583"/>
                  </a:lnTo>
                  <a:lnTo>
                    <a:pt x="195" y="583"/>
                  </a:lnTo>
                  <a:lnTo>
                    <a:pt x="194" y="584"/>
                  </a:lnTo>
                  <a:lnTo>
                    <a:pt x="194" y="585"/>
                  </a:lnTo>
                  <a:lnTo>
                    <a:pt x="194" y="588"/>
                  </a:lnTo>
                  <a:lnTo>
                    <a:pt x="193" y="589"/>
                  </a:lnTo>
                  <a:lnTo>
                    <a:pt x="193" y="590"/>
                  </a:lnTo>
                  <a:lnTo>
                    <a:pt x="195" y="592"/>
                  </a:lnTo>
                  <a:lnTo>
                    <a:pt x="196" y="592"/>
                  </a:lnTo>
                  <a:lnTo>
                    <a:pt x="197" y="592"/>
                  </a:lnTo>
                  <a:lnTo>
                    <a:pt x="198" y="592"/>
                  </a:lnTo>
                  <a:lnTo>
                    <a:pt x="199" y="592"/>
                  </a:lnTo>
                  <a:lnTo>
                    <a:pt x="201" y="591"/>
                  </a:lnTo>
                  <a:lnTo>
                    <a:pt x="201" y="590"/>
                  </a:lnTo>
                  <a:lnTo>
                    <a:pt x="206" y="588"/>
                  </a:lnTo>
                  <a:lnTo>
                    <a:pt x="207" y="589"/>
                  </a:lnTo>
                  <a:lnTo>
                    <a:pt x="208" y="589"/>
                  </a:lnTo>
                  <a:lnTo>
                    <a:pt x="208" y="588"/>
                  </a:lnTo>
                  <a:lnTo>
                    <a:pt x="210" y="586"/>
                  </a:lnTo>
                  <a:lnTo>
                    <a:pt x="211" y="586"/>
                  </a:lnTo>
                  <a:lnTo>
                    <a:pt x="212" y="588"/>
                  </a:lnTo>
                  <a:lnTo>
                    <a:pt x="211" y="589"/>
                  </a:lnTo>
                  <a:lnTo>
                    <a:pt x="212" y="590"/>
                  </a:lnTo>
                  <a:lnTo>
                    <a:pt x="212" y="591"/>
                  </a:lnTo>
                  <a:lnTo>
                    <a:pt x="213" y="591"/>
                  </a:lnTo>
                  <a:lnTo>
                    <a:pt x="216" y="592"/>
                  </a:lnTo>
                  <a:lnTo>
                    <a:pt x="219" y="593"/>
                  </a:lnTo>
                  <a:lnTo>
                    <a:pt x="221" y="593"/>
                  </a:lnTo>
                  <a:lnTo>
                    <a:pt x="224" y="593"/>
                  </a:lnTo>
                  <a:lnTo>
                    <a:pt x="229" y="592"/>
                  </a:lnTo>
                  <a:lnTo>
                    <a:pt x="230" y="591"/>
                  </a:lnTo>
                  <a:lnTo>
                    <a:pt x="232" y="590"/>
                  </a:lnTo>
                  <a:lnTo>
                    <a:pt x="233" y="590"/>
                  </a:lnTo>
                  <a:lnTo>
                    <a:pt x="234" y="591"/>
                  </a:lnTo>
                  <a:lnTo>
                    <a:pt x="236" y="590"/>
                  </a:lnTo>
                  <a:lnTo>
                    <a:pt x="237" y="590"/>
                  </a:lnTo>
                  <a:lnTo>
                    <a:pt x="239" y="589"/>
                  </a:lnTo>
                  <a:lnTo>
                    <a:pt x="239" y="590"/>
                  </a:lnTo>
                  <a:lnTo>
                    <a:pt x="240" y="589"/>
                  </a:lnTo>
                  <a:lnTo>
                    <a:pt x="242" y="589"/>
                  </a:lnTo>
                  <a:lnTo>
                    <a:pt x="244" y="588"/>
                  </a:lnTo>
                  <a:lnTo>
                    <a:pt x="245" y="588"/>
                  </a:lnTo>
                  <a:lnTo>
                    <a:pt x="245" y="586"/>
                  </a:lnTo>
                  <a:lnTo>
                    <a:pt x="246" y="585"/>
                  </a:lnTo>
                  <a:lnTo>
                    <a:pt x="247" y="584"/>
                  </a:lnTo>
                  <a:lnTo>
                    <a:pt x="248" y="584"/>
                  </a:lnTo>
                  <a:lnTo>
                    <a:pt x="249" y="583"/>
                  </a:lnTo>
                  <a:lnTo>
                    <a:pt x="249" y="582"/>
                  </a:lnTo>
                  <a:lnTo>
                    <a:pt x="249" y="581"/>
                  </a:lnTo>
                  <a:lnTo>
                    <a:pt x="259" y="574"/>
                  </a:lnTo>
                  <a:lnTo>
                    <a:pt x="261" y="574"/>
                  </a:lnTo>
                  <a:lnTo>
                    <a:pt x="261" y="573"/>
                  </a:lnTo>
                  <a:lnTo>
                    <a:pt x="262" y="573"/>
                  </a:lnTo>
                  <a:lnTo>
                    <a:pt x="262" y="574"/>
                  </a:lnTo>
                  <a:lnTo>
                    <a:pt x="263" y="574"/>
                  </a:lnTo>
                  <a:lnTo>
                    <a:pt x="264" y="574"/>
                  </a:lnTo>
                  <a:lnTo>
                    <a:pt x="265" y="574"/>
                  </a:lnTo>
                  <a:lnTo>
                    <a:pt x="266" y="574"/>
                  </a:lnTo>
                  <a:lnTo>
                    <a:pt x="266" y="573"/>
                  </a:lnTo>
                  <a:lnTo>
                    <a:pt x="267" y="573"/>
                  </a:lnTo>
                  <a:lnTo>
                    <a:pt x="268" y="573"/>
                  </a:lnTo>
                  <a:lnTo>
                    <a:pt x="270" y="573"/>
                  </a:lnTo>
                  <a:lnTo>
                    <a:pt x="270" y="574"/>
                  </a:lnTo>
                  <a:lnTo>
                    <a:pt x="271" y="574"/>
                  </a:lnTo>
                  <a:lnTo>
                    <a:pt x="273" y="573"/>
                  </a:lnTo>
                  <a:lnTo>
                    <a:pt x="280" y="572"/>
                  </a:lnTo>
                  <a:lnTo>
                    <a:pt x="281" y="572"/>
                  </a:lnTo>
                  <a:lnTo>
                    <a:pt x="283" y="572"/>
                  </a:lnTo>
                  <a:lnTo>
                    <a:pt x="283" y="571"/>
                  </a:lnTo>
                  <a:lnTo>
                    <a:pt x="284" y="572"/>
                  </a:lnTo>
                  <a:lnTo>
                    <a:pt x="285" y="572"/>
                  </a:lnTo>
                  <a:lnTo>
                    <a:pt x="287" y="572"/>
                  </a:lnTo>
                  <a:lnTo>
                    <a:pt x="288" y="572"/>
                  </a:lnTo>
                  <a:lnTo>
                    <a:pt x="289" y="571"/>
                  </a:lnTo>
                  <a:lnTo>
                    <a:pt x="290" y="571"/>
                  </a:lnTo>
                  <a:lnTo>
                    <a:pt x="291" y="569"/>
                  </a:lnTo>
                  <a:lnTo>
                    <a:pt x="292" y="569"/>
                  </a:lnTo>
                  <a:lnTo>
                    <a:pt x="293" y="568"/>
                  </a:lnTo>
                  <a:lnTo>
                    <a:pt x="294" y="567"/>
                  </a:lnTo>
                  <a:lnTo>
                    <a:pt x="297" y="565"/>
                  </a:lnTo>
                  <a:lnTo>
                    <a:pt x="300" y="560"/>
                  </a:lnTo>
                  <a:lnTo>
                    <a:pt x="301" y="558"/>
                  </a:lnTo>
                  <a:lnTo>
                    <a:pt x="301" y="557"/>
                  </a:lnTo>
                  <a:lnTo>
                    <a:pt x="302" y="557"/>
                  </a:lnTo>
                  <a:lnTo>
                    <a:pt x="302" y="556"/>
                  </a:lnTo>
                  <a:lnTo>
                    <a:pt x="305" y="556"/>
                  </a:lnTo>
                  <a:lnTo>
                    <a:pt x="305" y="555"/>
                  </a:lnTo>
                  <a:lnTo>
                    <a:pt x="306" y="555"/>
                  </a:lnTo>
                  <a:lnTo>
                    <a:pt x="306" y="553"/>
                  </a:lnTo>
                  <a:lnTo>
                    <a:pt x="307" y="553"/>
                  </a:lnTo>
                  <a:lnTo>
                    <a:pt x="308" y="553"/>
                  </a:lnTo>
                  <a:lnTo>
                    <a:pt x="310" y="555"/>
                  </a:lnTo>
                  <a:lnTo>
                    <a:pt x="310" y="553"/>
                  </a:lnTo>
                  <a:lnTo>
                    <a:pt x="310" y="552"/>
                  </a:lnTo>
                  <a:lnTo>
                    <a:pt x="311" y="552"/>
                  </a:lnTo>
                  <a:lnTo>
                    <a:pt x="313" y="552"/>
                  </a:lnTo>
                  <a:lnTo>
                    <a:pt x="317" y="553"/>
                  </a:lnTo>
                  <a:lnTo>
                    <a:pt x="318" y="555"/>
                  </a:lnTo>
                  <a:lnTo>
                    <a:pt x="319" y="555"/>
                  </a:lnTo>
                  <a:lnTo>
                    <a:pt x="320" y="555"/>
                  </a:lnTo>
                  <a:lnTo>
                    <a:pt x="323" y="556"/>
                  </a:lnTo>
                  <a:lnTo>
                    <a:pt x="324" y="556"/>
                  </a:lnTo>
                  <a:lnTo>
                    <a:pt x="325" y="555"/>
                  </a:lnTo>
                  <a:lnTo>
                    <a:pt x="326" y="555"/>
                  </a:lnTo>
                  <a:lnTo>
                    <a:pt x="326" y="556"/>
                  </a:lnTo>
                  <a:lnTo>
                    <a:pt x="326" y="557"/>
                  </a:lnTo>
                  <a:lnTo>
                    <a:pt x="328" y="558"/>
                  </a:lnTo>
                  <a:lnTo>
                    <a:pt x="330" y="558"/>
                  </a:lnTo>
                  <a:lnTo>
                    <a:pt x="331" y="558"/>
                  </a:lnTo>
                  <a:lnTo>
                    <a:pt x="332" y="558"/>
                  </a:lnTo>
                  <a:lnTo>
                    <a:pt x="333" y="557"/>
                  </a:lnTo>
                  <a:lnTo>
                    <a:pt x="334" y="557"/>
                  </a:lnTo>
                  <a:lnTo>
                    <a:pt x="335" y="556"/>
                  </a:lnTo>
                  <a:lnTo>
                    <a:pt x="335" y="555"/>
                  </a:lnTo>
                  <a:lnTo>
                    <a:pt x="336" y="556"/>
                  </a:lnTo>
                  <a:lnTo>
                    <a:pt x="337" y="556"/>
                  </a:lnTo>
                  <a:lnTo>
                    <a:pt x="337" y="555"/>
                  </a:lnTo>
                  <a:lnTo>
                    <a:pt x="337" y="553"/>
                  </a:lnTo>
                  <a:lnTo>
                    <a:pt x="339" y="552"/>
                  </a:lnTo>
                  <a:lnTo>
                    <a:pt x="340" y="552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56" y="550"/>
                  </a:lnTo>
                  <a:lnTo>
                    <a:pt x="363" y="550"/>
                  </a:lnTo>
                  <a:lnTo>
                    <a:pt x="370" y="548"/>
                  </a:lnTo>
                  <a:lnTo>
                    <a:pt x="384" y="542"/>
                  </a:lnTo>
                  <a:lnTo>
                    <a:pt x="392" y="539"/>
                  </a:lnTo>
                  <a:lnTo>
                    <a:pt x="399" y="535"/>
                  </a:lnTo>
                  <a:lnTo>
                    <a:pt x="408" y="530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7" y="521"/>
                  </a:lnTo>
                  <a:lnTo>
                    <a:pt x="422" y="514"/>
                  </a:lnTo>
                  <a:lnTo>
                    <a:pt x="427" y="506"/>
                  </a:lnTo>
                  <a:lnTo>
                    <a:pt x="428" y="502"/>
                  </a:lnTo>
                  <a:lnTo>
                    <a:pt x="429" y="501"/>
                  </a:lnTo>
                  <a:lnTo>
                    <a:pt x="429" y="500"/>
                  </a:lnTo>
                  <a:lnTo>
                    <a:pt x="429" y="499"/>
                  </a:lnTo>
                  <a:lnTo>
                    <a:pt x="430" y="499"/>
                  </a:lnTo>
                  <a:lnTo>
                    <a:pt x="430" y="498"/>
                  </a:lnTo>
                  <a:lnTo>
                    <a:pt x="431" y="497"/>
                  </a:lnTo>
                  <a:lnTo>
                    <a:pt x="431" y="494"/>
                  </a:lnTo>
                  <a:lnTo>
                    <a:pt x="432" y="492"/>
                  </a:lnTo>
                  <a:lnTo>
                    <a:pt x="434" y="492"/>
                  </a:lnTo>
                  <a:lnTo>
                    <a:pt x="434" y="491"/>
                  </a:lnTo>
                  <a:lnTo>
                    <a:pt x="434" y="490"/>
                  </a:lnTo>
                  <a:lnTo>
                    <a:pt x="432" y="489"/>
                  </a:lnTo>
                  <a:lnTo>
                    <a:pt x="432" y="488"/>
                  </a:lnTo>
                  <a:lnTo>
                    <a:pt x="431" y="486"/>
                  </a:lnTo>
                  <a:lnTo>
                    <a:pt x="432" y="486"/>
                  </a:lnTo>
                  <a:lnTo>
                    <a:pt x="434" y="486"/>
                  </a:lnTo>
                  <a:lnTo>
                    <a:pt x="435" y="486"/>
                  </a:lnTo>
                  <a:lnTo>
                    <a:pt x="437" y="486"/>
                  </a:lnTo>
                  <a:lnTo>
                    <a:pt x="439" y="484"/>
                  </a:lnTo>
                  <a:lnTo>
                    <a:pt x="440" y="483"/>
                  </a:lnTo>
                  <a:lnTo>
                    <a:pt x="440" y="482"/>
                  </a:lnTo>
                  <a:lnTo>
                    <a:pt x="439" y="481"/>
                  </a:lnTo>
                  <a:lnTo>
                    <a:pt x="438" y="480"/>
                  </a:lnTo>
                  <a:lnTo>
                    <a:pt x="439" y="479"/>
                  </a:lnTo>
                  <a:lnTo>
                    <a:pt x="440" y="475"/>
                  </a:lnTo>
                  <a:lnTo>
                    <a:pt x="442" y="474"/>
                  </a:lnTo>
                  <a:lnTo>
                    <a:pt x="443" y="473"/>
                  </a:lnTo>
                  <a:lnTo>
                    <a:pt x="444" y="474"/>
                  </a:lnTo>
                  <a:lnTo>
                    <a:pt x="445" y="474"/>
                  </a:lnTo>
                  <a:lnTo>
                    <a:pt x="446" y="474"/>
                  </a:lnTo>
                  <a:lnTo>
                    <a:pt x="452" y="469"/>
                  </a:lnTo>
                  <a:lnTo>
                    <a:pt x="453" y="468"/>
                  </a:lnTo>
                  <a:lnTo>
                    <a:pt x="454" y="467"/>
                  </a:lnTo>
                  <a:lnTo>
                    <a:pt x="454" y="466"/>
                  </a:lnTo>
                  <a:lnTo>
                    <a:pt x="457" y="465"/>
                  </a:lnTo>
                  <a:lnTo>
                    <a:pt x="459" y="464"/>
                  </a:lnTo>
                  <a:lnTo>
                    <a:pt x="460" y="462"/>
                  </a:lnTo>
                  <a:lnTo>
                    <a:pt x="461" y="462"/>
                  </a:lnTo>
                  <a:lnTo>
                    <a:pt x="462" y="460"/>
                  </a:lnTo>
                  <a:lnTo>
                    <a:pt x="462" y="459"/>
                  </a:lnTo>
                  <a:lnTo>
                    <a:pt x="463" y="459"/>
                  </a:lnTo>
                  <a:lnTo>
                    <a:pt x="466" y="457"/>
                  </a:lnTo>
                  <a:lnTo>
                    <a:pt x="469" y="456"/>
                  </a:lnTo>
                  <a:lnTo>
                    <a:pt x="469" y="454"/>
                  </a:lnTo>
                  <a:lnTo>
                    <a:pt x="469" y="452"/>
                  </a:lnTo>
                  <a:lnTo>
                    <a:pt x="469" y="451"/>
                  </a:lnTo>
                  <a:lnTo>
                    <a:pt x="469" y="449"/>
                  </a:lnTo>
                  <a:lnTo>
                    <a:pt x="468" y="449"/>
                  </a:lnTo>
                  <a:lnTo>
                    <a:pt x="466" y="448"/>
                  </a:lnTo>
                  <a:lnTo>
                    <a:pt x="465" y="448"/>
                  </a:lnTo>
                  <a:lnTo>
                    <a:pt x="463" y="448"/>
                  </a:lnTo>
                  <a:lnTo>
                    <a:pt x="462" y="448"/>
                  </a:lnTo>
                  <a:lnTo>
                    <a:pt x="461" y="449"/>
                  </a:lnTo>
                  <a:lnTo>
                    <a:pt x="460" y="449"/>
                  </a:lnTo>
                  <a:lnTo>
                    <a:pt x="460" y="448"/>
                  </a:lnTo>
                  <a:lnTo>
                    <a:pt x="461" y="447"/>
                  </a:lnTo>
                  <a:lnTo>
                    <a:pt x="461" y="444"/>
                  </a:lnTo>
                  <a:lnTo>
                    <a:pt x="461" y="443"/>
                  </a:lnTo>
                  <a:lnTo>
                    <a:pt x="461" y="439"/>
                  </a:lnTo>
                  <a:lnTo>
                    <a:pt x="461" y="435"/>
                  </a:lnTo>
                  <a:lnTo>
                    <a:pt x="461" y="434"/>
                  </a:lnTo>
                  <a:lnTo>
                    <a:pt x="461" y="433"/>
                  </a:lnTo>
                  <a:lnTo>
                    <a:pt x="460" y="432"/>
                  </a:lnTo>
                  <a:lnTo>
                    <a:pt x="460" y="431"/>
                  </a:lnTo>
                  <a:lnTo>
                    <a:pt x="460" y="430"/>
                  </a:lnTo>
                  <a:lnTo>
                    <a:pt x="459" y="429"/>
                  </a:lnTo>
                  <a:lnTo>
                    <a:pt x="459" y="427"/>
                  </a:lnTo>
                  <a:lnTo>
                    <a:pt x="459" y="426"/>
                  </a:lnTo>
                  <a:lnTo>
                    <a:pt x="457" y="421"/>
                  </a:lnTo>
                  <a:lnTo>
                    <a:pt x="459" y="415"/>
                  </a:lnTo>
                  <a:lnTo>
                    <a:pt x="460" y="413"/>
                  </a:lnTo>
                  <a:lnTo>
                    <a:pt x="460" y="410"/>
                  </a:lnTo>
                  <a:lnTo>
                    <a:pt x="461" y="409"/>
                  </a:lnTo>
                  <a:lnTo>
                    <a:pt x="462" y="408"/>
                  </a:lnTo>
                  <a:lnTo>
                    <a:pt x="464" y="405"/>
                  </a:lnTo>
                  <a:lnTo>
                    <a:pt x="465" y="405"/>
                  </a:lnTo>
                  <a:lnTo>
                    <a:pt x="464" y="404"/>
                  </a:lnTo>
                  <a:lnTo>
                    <a:pt x="464" y="402"/>
                  </a:lnTo>
                  <a:lnTo>
                    <a:pt x="464" y="401"/>
                  </a:lnTo>
                  <a:lnTo>
                    <a:pt x="471" y="396"/>
                  </a:lnTo>
                  <a:lnTo>
                    <a:pt x="473" y="394"/>
                  </a:lnTo>
                  <a:lnTo>
                    <a:pt x="473" y="396"/>
                  </a:lnTo>
                  <a:lnTo>
                    <a:pt x="473" y="397"/>
                  </a:lnTo>
                  <a:lnTo>
                    <a:pt x="474" y="397"/>
                  </a:lnTo>
                  <a:lnTo>
                    <a:pt x="474" y="396"/>
                  </a:lnTo>
                  <a:lnTo>
                    <a:pt x="474" y="394"/>
                  </a:lnTo>
                  <a:lnTo>
                    <a:pt x="474" y="393"/>
                  </a:lnTo>
                  <a:lnTo>
                    <a:pt x="475" y="393"/>
                  </a:lnTo>
                  <a:lnTo>
                    <a:pt x="477" y="393"/>
                  </a:lnTo>
                  <a:lnTo>
                    <a:pt x="477" y="394"/>
                  </a:lnTo>
                  <a:lnTo>
                    <a:pt x="478" y="394"/>
                  </a:lnTo>
                  <a:lnTo>
                    <a:pt x="478" y="396"/>
                  </a:lnTo>
                  <a:lnTo>
                    <a:pt x="480" y="396"/>
                  </a:lnTo>
                  <a:lnTo>
                    <a:pt x="480" y="394"/>
                  </a:lnTo>
                  <a:lnTo>
                    <a:pt x="479" y="392"/>
                  </a:lnTo>
                  <a:lnTo>
                    <a:pt x="478" y="391"/>
                  </a:lnTo>
                  <a:lnTo>
                    <a:pt x="477" y="390"/>
                  </a:lnTo>
                  <a:lnTo>
                    <a:pt x="478" y="389"/>
                  </a:lnTo>
                  <a:lnTo>
                    <a:pt x="479" y="389"/>
                  </a:lnTo>
                  <a:lnTo>
                    <a:pt x="479" y="388"/>
                  </a:lnTo>
                  <a:lnTo>
                    <a:pt x="479" y="387"/>
                  </a:lnTo>
                  <a:lnTo>
                    <a:pt x="480" y="385"/>
                  </a:lnTo>
                  <a:lnTo>
                    <a:pt x="481" y="385"/>
                  </a:lnTo>
                  <a:lnTo>
                    <a:pt x="481" y="387"/>
                  </a:lnTo>
                  <a:lnTo>
                    <a:pt x="482" y="387"/>
                  </a:lnTo>
                  <a:lnTo>
                    <a:pt x="483" y="387"/>
                  </a:lnTo>
                  <a:lnTo>
                    <a:pt x="485" y="387"/>
                  </a:lnTo>
                  <a:lnTo>
                    <a:pt x="486" y="387"/>
                  </a:lnTo>
                  <a:lnTo>
                    <a:pt x="487" y="385"/>
                  </a:lnTo>
                  <a:lnTo>
                    <a:pt x="488" y="384"/>
                  </a:lnTo>
                  <a:lnTo>
                    <a:pt x="489" y="384"/>
                  </a:lnTo>
                  <a:lnTo>
                    <a:pt x="491" y="385"/>
                  </a:lnTo>
                  <a:lnTo>
                    <a:pt x="489" y="383"/>
                  </a:lnTo>
                  <a:lnTo>
                    <a:pt x="488" y="382"/>
                  </a:lnTo>
                  <a:lnTo>
                    <a:pt x="488" y="380"/>
                  </a:lnTo>
                  <a:lnTo>
                    <a:pt x="488" y="379"/>
                  </a:lnTo>
                  <a:lnTo>
                    <a:pt x="489" y="379"/>
                  </a:lnTo>
                  <a:lnTo>
                    <a:pt x="489" y="376"/>
                  </a:lnTo>
                  <a:lnTo>
                    <a:pt x="489" y="375"/>
                  </a:lnTo>
                  <a:lnTo>
                    <a:pt x="490" y="375"/>
                  </a:lnTo>
                  <a:lnTo>
                    <a:pt x="490" y="374"/>
                  </a:lnTo>
                  <a:lnTo>
                    <a:pt x="491" y="374"/>
                  </a:lnTo>
                  <a:lnTo>
                    <a:pt x="492" y="374"/>
                  </a:lnTo>
                  <a:lnTo>
                    <a:pt x="494" y="373"/>
                  </a:lnTo>
                  <a:lnTo>
                    <a:pt x="494" y="372"/>
                  </a:lnTo>
                  <a:lnTo>
                    <a:pt x="495" y="372"/>
                  </a:lnTo>
                  <a:lnTo>
                    <a:pt x="495" y="371"/>
                  </a:lnTo>
                  <a:lnTo>
                    <a:pt x="496" y="368"/>
                  </a:lnTo>
                  <a:lnTo>
                    <a:pt x="496" y="367"/>
                  </a:lnTo>
                  <a:lnTo>
                    <a:pt x="497" y="367"/>
                  </a:lnTo>
                  <a:lnTo>
                    <a:pt x="500" y="365"/>
                  </a:lnTo>
                  <a:lnTo>
                    <a:pt x="502" y="365"/>
                  </a:lnTo>
                  <a:lnTo>
                    <a:pt x="502" y="366"/>
                  </a:lnTo>
                  <a:lnTo>
                    <a:pt x="500" y="367"/>
                  </a:lnTo>
                  <a:lnTo>
                    <a:pt x="503" y="368"/>
                  </a:lnTo>
                  <a:lnTo>
                    <a:pt x="504" y="368"/>
                  </a:lnTo>
                  <a:lnTo>
                    <a:pt x="503" y="370"/>
                  </a:lnTo>
                  <a:lnTo>
                    <a:pt x="503" y="371"/>
                  </a:lnTo>
                  <a:lnTo>
                    <a:pt x="502" y="370"/>
                  </a:lnTo>
                  <a:lnTo>
                    <a:pt x="500" y="370"/>
                  </a:lnTo>
                  <a:lnTo>
                    <a:pt x="499" y="371"/>
                  </a:lnTo>
                  <a:lnTo>
                    <a:pt x="499" y="372"/>
                  </a:lnTo>
                  <a:lnTo>
                    <a:pt x="500" y="373"/>
                  </a:lnTo>
                  <a:lnTo>
                    <a:pt x="498" y="375"/>
                  </a:lnTo>
                  <a:lnTo>
                    <a:pt x="499" y="376"/>
                  </a:lnTo>
                  <a:lnTo>
                    <a:pt x="499" y="377"/>
                  </a:lnTo>
                  <a:lnTo>
                    <a:pt x="500" y="377"/>
                  </a:lnTo>
                  <a:lnTo>
                    <a:pt x="502" y="377"/>
                  </a:lnTo>
                  <a:lnTo>
                    <a:pt x="502" y="379"/>
                  </a:lnTo>
                  <a:lnTo>
                    <a:pt x="502" y="381"/>
                  </a:lnTo>
                  <a:lnTo>
                    <a:pt x="503" y="381"/>
                  </a:lnTo>
                  <a:lnTo>
                    <a:pt x="504" y="381"/>
                  </a:lnTo>
                  <a:lnTo>
                    <a:pt x="505" y="382"/>
                  </a:lnTo>
                  <a:lnTo>
                    <a:pt x="506" y="382"/>
                  </a:lnTo>
                  <a:lnTo>
                    <a:pt x="506" y="381"/>
                  </a:lnTo>
                  <a:lnTo>
                    <a:pt x="507" y="381"/>
                  </a:lnTo>
                  <a:lnTo>
                    <a:pt x="507" y="382"/>
                  </a:lnTo>
                  <a:lnTo>
                    <a:pt x="507" y="383"/>
                  </a:lnTo>
                  <a:lnTo>
                    <a:pt x="506" y="383"/>
                  </a:lnTo>
                  <a:lnTo>
                    <a:pt x="505" y="384"/>
                  </a:lnTo>
                  <a:lnTo>
                    <a:pt x="505" y="385"/>
                  </a:lnTo>
                  <a:lnTo>
                    <a:pt x="506" y="387"/>
                  </a:lnTo>
                  <a:lnTo>
                    <a:pt x="507" y="387"/>
                  </a:lnTo>
                  <a:lnTo>
                    <a:pt x="508" y="388"/>
                  </a:lnTo>
                  <a:lnTo>
                    <a:pt x="508" y="389"/>
                  </a:lnTo>
                  <a:lnTo>
                    <a:pt x="508" y="390"/>
                  </a:lnTo>
                  <a:lnTo>
                    <a:pt x="507" y="391"/>
                  </a:lnTo>
                  <a:lnTo>
                    <a:pt x="507" y="392"/>
                  </a:lnTo>
                  <a:lnTo>
                    <a:pt x="508" y="393"/>
                  </a:lnTo>
                  <a:lnTo>
                    <a:pt x="509" y="393"/>
                  </a:lnTo>
                  <a:lnTo>
                    <a:pt x="511" y="394"/>
                  </a:lnTo>
                  <a:lnTo>
                    <a:pt x="512" y="396"/>
                  </a:lnTo>
                  <a:lnTo>
                    <a:pt x="514" y="398"/>
                  </a:lnTo>
                  <a:lnTo>
                    <a:pt x="514" y="399"/>
                  </a:lnTo>
                  <a:lnTo>
                    <a:pt x="514" y="401"/>
                  </a:lnTo>
                  <a:lnTo>
                    <a:pt x="514" y="402"/>
                  </a:lnTo>
                  <a:lnTo>
                    <a:pt x="516" y="405"/>
                  </a:lnTo>
                  <a:lnTo>
                    <a:pt x="517" y="406"/>
                  </a:lnTo>
                  <a:lnTo>
                    <a:pt x="517" y="407"/>
                  </a:lnTo>
                  <a:lnTo>
                    <a:pt x="517" y="408"/>
                  </a:lnTo>
                  <a:lnTo>
                    <a:pt x="518" y="409"/>
                  </a:lnTo>
                  <a:lnTo>
                    <a:pt x="520" y="410"/>
                  </a:lnTo>
                  <a:lnTo>
                    <a:pt x="518" y="412"/>
                  </a:lnTo>
                  <a:lnTo>
                    <a:pt x="520" y="414"/>
                  </a:lnTo>
                  <a:lnTo>
                    <a:pt x="521" y="415"/>
                  </a:lnTo>
                  <a:lnTo>
                    <a:pt x="522" y="415"/>
                  </a:lnTo>
                  <a:lnTo>
                    <a:pt x="523" y="416"/>
                  </a:lnTo>
                  <a:lnTo>
                    <a:pt x="523" y="417"/>
                  </a:lnTo>
                  <a:lnTo>
                    <a:pt x="524" y="417"/>
                  </a:lnTo>
                  <a:lnTo>
                    <a:pt x="524" y="418"/>
                  </a:lnTo>
                  <a:lnTo>
                    <a:pt x="525" y="419"/>
                  </a:lnTo>
                  <a:lnTo>
                    <a:pt x="526" y="422"/>
                  </a:lnTo>
                  <a:lnTo>
                    <a:pt x="528" y="423"/>
                  </a:lnTo>
                  <a:lnTo>
                    <a:pt x="528" y="424"/>
                  </a:lnTo>
                  <a:lnTo>
                    <a:pt x="529" y="425"/>
                  </a:lnTo>
                  <a:lnTo>
                    <a:pt x="529" y="427"/>
                  </a:lnTo>
                  <a:lnTo>
                    <a:pt x="529" y="429"/>
                  </a:lnTo>
                  <a:lnTo>
                    <a:pt x="530" y="427"/>
                  </a:lnTo>
                  <a:lnTo>
                    <a:pt x="530" y="424"/>
                  </a:lnTo>
                  <a:lnTo>
                    <a:pt x="530" y="423"/>
                  </a:lnTo>
                  <a:lnTo>
                    <a:pt x="529" y="421"/>
                  </a:lnTo>
                  <a:lnTo>
                    <a:pt x="529" y="418"/>
                  </a:lnTo>
                  <a:lnTo>
                    <a:pt x="529" y="416"/>
                  </a:lnTo>
                  <a:lnTo>
                    <a:pt x="529" y="415"/>
                  </a:lnTo>
                  <a:lnTo>
                    <a:pt x="530" y="414"/>
                  </a:lnTo>
                  <a:lnTo>
                    <a:pt x="530" y="413"/>
                  </a:lnTo>
                  <a:lnTo>
                    <a:pt x="530" y="412"/>
                  </a:lnTo>
                  <a:lnTo>
                    <a:pt x="531" y="410"/>
                  </a:lnTo>
                  <a:lnTo>
                    <a:pt x="531" y="409"/>
                  </a:lnTo>
                  <a:lnTo>
                    <a:pt x="531" y="408"/>
                  </a:lnTo>
                  <a:lnTo>
                    <a:pt x="532" y="408"/>
                  </a:lnTo>
                  <a:lnTo>
                    <a:pt x="532" y="407"/>
                  </a:lnTo>
                  <a:lnTo>
                    <a:pt x="532" y="406"/>
                  </a:lnTo>
                  <a:lnTo>
                    <a:pt x="531" y="406"/>
                  </a:lnTo>
                  <a:lnTo>
                    <a:pt x="530" y="402"/>
                  </a:lnTo>
                  <a:lnTo>
                    <a:pt x="529" y="399"/>
                  </a:lnTo>
                  <a:lnTo>
                    <a:pt x="530" y="397"/>
                  </a:lnTo>
                  <a:lnTo>
                    <a:pt x="531" y="397"/>
                  </a:lnTo>
                  <a:lnTo>
                    <a:pt x="532" y="397"/>
                  </a:lnTo>
                  <a:lnTo>
                    <a:pt x="533" y="397"/>
                  </a:lnTo>
                  <a:lnTo>
                    <a:pt x="533" y="398"/>
                  </a:lnTo>
                  <a:lnTo>
                    <a:pt x="534" y="400"/>
                  </a:lnTo>
                  <a:lnTo>
                    <a:pt x="535" y="400"/>
                  </a:lnTo>
                  <a:lnTo>
                    <a:pt x="537" y="400"/>
                  </a:lnTo>
                  <a:lnTo>
                    <a:pt x="538" y="401"/>
                  </a:lnTo>
                  <a:lnTo>
                    <a:pt x="538" y="402"/>
                  </a:lnTo>
                  <a:lnTo>
                    <a:pt x="539" y="404"/>
                  </a:lnTo>
                  <a:lnTo>
                    <a:pt x="540" y="405"/>
                  </a:lnTo>
                  <a:lnTo>
                    <a:pt x="541" y="405"/>
                  </a:lnTo>
                  <a:lnTo>
                    <a:pt x="541" y="406"/>
                  </a:lnTo>
                  <a:lnTo>
                    <a:pt x="542" y="406"/>
                  </a:lnTo>
                  <a:lnTo>
                    <a:pt x="542" y="407"/>
                  </a:lnTo>
                  <a:lnTo>
                    <a:pt x="543" y="408"/>
                  </a:lnTo>
                  <a:lnTo>
                    <a:pt x="544" y="408"/>
                  </a:lnTo>
                  <a:lnTo>
                    <a:pt x="546" y="408"/>
                  </a:lnTo>
                  <a:lnTo>
                    <a:pt x="546" y="407"/>
                  </a:lnTo>
                  <a:lnTo>
                    <a:pt x="544" y="407"/>
                  </a:lnTo>
                  <a:lnTo>
                    <a:pt x="543" y="406"/>
                  </a:lnTo>
                  <a:lnTo>
                    <a:pt x="542" y="404"/>
                  </a:lnTo>
                  <a:lnTo>
                    <a:pt x="541" y="400"/>
                  </a:lnTo>
                  <a:lnTo>
                    <a:pt x="540" y="398"/>
                  </a:lnTo>
                  <a:lnTo>
                    <a:pt x="540" y="397"/>
                  </a:lnTo>
                  <a:lnTo>
                    <a:pt x="541" y="397"/>
                  </a:lnTo>
                  <a:lnTo>
                    <a:pt x="543" y="398"/>
                  </a:lnTo>
                  <a:lnTo>
                    <a:pt x="543" y="399"/>
                  </a:lnTo>
                  <a:lnTo>
                    <a:pt x="543" y="398"/>
                  </a:lnTo>
                  <a:lnTo>
                    <a:pt x="543" y="397"/>
                  </a:lnTo>
                  <a:lnTo>
                    <a:pt x="542" y="396"/>
                  </a:lnTo>
                  <a:lnTo>
                    <a:pt x="542" y="394"/>
                  </a:lnTo>
                  <a:lnTo>
                    <a:pt x="543" y="393"/>
                  </a:lnTo>
                  <a:lnTo>
                    <a:pt x="544" y="392"/>
                  </a:lnTo>
                  <a:lnTo>
                    <a:pt x="546" y="391"/>
                  </a:lnTo>
                  <a:lnTo>
                    <a:pt x="547" y="390"/>
                  </a:lnTo>
                  <a:lnTo>
                    <a:pt x="548" y="390"/>
                  </a:lnTo>
                  <a:lnTo>
                    <a:pt x="548" y="389"/>
                  </a:lnTo>
                  <a:lnTo>
                    <a:pt x="548" y="388"/>
                  </a:lnTo>
                  <a:lnTo>
                    <a:pt x="547" y="387"/>
                  </a:lnTo>
                  <a:lnTo>
                    <a:pt x="547" y="389"/>
                  </a:lnTo>
                  <a:lnTo>
                    <a:pt x="546" y="390"/>
                  </a:lnTo>
                  <a:lnTo>
                    <a:pt x="542" y="391"/>
                  </a:lnTo>
                  <a:lnTo>
                    <a:pt x="540" y="391"/>
                  </a:lnTo>
                  <a:lnTo>
                    <a:pt x="539" y="391"/>
                  </a:lnTo>
                  <a:lnTo>
                    <a:pt x="537" y="388"/>
                  </a:lnTo>
                  <a:lnTo>
                    <a:pt x="537" y="387"/>
                  </a:lnTo>
                  <a:lnTo>
                    <a:pt x="537" y="384"/>
                  </a:lnTo>
                  <a:lnTo>
                    <a:pt x="535" y="384"/>
                  </a:lnTo>
                  <a:lnTo>
                    <a:pt x="534" y="383"/>
                  </a:lnTo>
                  <a:lnTo>
                    <a:pt x="533" y="382"/>
                  </a:lnTo>
                  <a:lnTo>
                    <a:pt x="532" y="382"/>
                  </a:lnTo>
                  <a:lnTo>
                    <a:pt x="531" y="380"/>
                  </a:lnTo>
                  <a:lnTo>
                    <a:pt x="530" y="380"/>
                  </a:lnTo>
                  <a:lnTo>
                    <a:pt x="525" y="380"/>
                  </a:lnTo>
                  <a:lnTo>
                    <a:pt x="525" y="379"/>
                  </a:lnTo>
                  <a:lnTo>
                    <a:pt x="526" y="379"/>
                  </a:lnTo>
                  <a:lnTo>
                    <a:pt x="528" y="377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30" y="375"/>
                  </a:lnTo>
                  <a:lnTo>
                    <a:pt x="531" y="374"/>
                  </a:lnTo>
                  <a:lnTo>
                    <a:pt x="530" y="373"/>
                  </a:lnTo>
                  <a:lnTo>
                    <a:pt x="528" y="373"/>
                  </a:lnTo>
                  <a:lnTo>
                    <a:pt x="526" y="373"/>
                  </a:lnTo>
                  <a:lnTo>
                    <a:pt x="528" y="374"/>
                  </a:lnTo>
                  <a:lnTo>
                    <a:pt x="528" y="375"/>
                  </a:lnTo>
                  <a:lnTo>
                    <a:pt x="526" y="375"/>
                  </a:lnTo>
                  <a:lnTo>
                    <a:pt x="525" y="374"/>
                  </a:lnTo>
                  <a:lnTo>
                    <a:pt x="523" y="373"/>
                  </a:lnTo>
                  <a:lnTo>
                    <a:pt x="523" y="372"/>
                  </a:lnTo>
                  <a:lnTo>
                    <a:pt x="522" y="372"/>
                  </a:lnTo>
                  <a:lnTo>
                    <a:pt x="522" y="371"/>
                  </a:lnTo>
                  <a:lnTo>
                    <a:pt x="524" y="372"/>
                  </a:lnTo>
                  <a:lnTo>
                    <a:pt x="525" y="372"/>
                  </a:lnTo>
                  <a:lnTo>
                    <a:pt x="524" y="371"/>
                  </a:lnTo>
                  <a:lnTo>
                    <a:pt x="524" y="370"/>
                  </a:lnTo>
                  <a:lnTo>
                    <a:pt x="525" y="370"/>
                  </a:lnTo>
                  <a:lnTo>
                    <a:pt x="526" y="371"/>
                  </a:lnTo>
                  <a:lnTo>
                    <a:pt x="528" y="372"/>
                  </a:lnTo>
                  <a:lnTo>
                    <a:pt x="529" y="372"/>
                  </a:lnTo>
                  <a:lnTo>
                    <a:pt x="530" y="373"/>
                  </a:lnTo>
                  <a:lnTo>
                    <a:pt x="531" y="373"/>
                  </a:lnTo>
                  <a:lnTo>
                    <a:pt x="532" y="373"/>
                  </a:lnTo>
                  <a:lnTo>
                    <a:pt x="532" y="372"/>
                  </a:lnTo>
                  <a:lnTo>
                    <a:pt x="531" y="372"/>
                  </a:lnTo>
                  <a:lnTo>
                    <a:pt x="530" y="372"/>
                  </a:lnTo>
                  <a:lnTo>
                    <a:pt x="531" y="371"/>
                  </a:lnTo>
                  <a:lnTo>
                    <a:pt x="532" y="371"/>
                  </a:lnTo>
                  <a:lnTo>
                    <a:pt x="533" y="371"/>
                  </a:lnTo>
                  <a:lnTo>
                    <a:pt x="528" y="367"/>
                  </a:lnTo>
                  <a:lnTo>
                    <a:pt x="525" y="367"/>
                  </a:lnTo>
                  <a:lnTo>
                    <a:pt x="525" y="366"/>
                  </a:lnTo>
                  <a:lnTo>
                    <a:pt x="528" y="367"/>
                  </a:lnTo>
                  <a:lnTo>
                    <a:pt x="528" y="366"/>
                  </a:lnTo>
                  <a:lnTo>
                    <a:pt x="533" y="367"/>
                  </a:lnTo>
                  <a:lnTo>
                    <a:pt x="535" y="367"/>
                  </a:lnTo>
                  <a:lnTo>
                    <a:pt x="534" y="366"/>
                  </a:lnTo>
                  <a:lnTo>
                    <a:pt x="533" y="366"/>
                  </a:lnTo>
                  <a:lnTo>
                    <a:pt x="532" y="365"/>
                  </a:lnTo>
                  <a:lnTo>
                    <a:pt x="532" y="364"/>
                  </a:lnTo>
                  <a:lnTo>
                    <a:pt x="533" y="364"/>
                  </a:lnTo>
                  <a:lnTo>
                    <a:pt x="533" y="365"/>
                  </a:lnTo>
                  <a:lnTo>
                    <a:pt x="534" y="365"/>
                  </a:lnTo>
                  <a:lnTo>
                    <a:pt x="535" y="365"/>
                  </a:lnTo>
                  <a:lnTo>
                    <a:pt x="537" y="364"/>
                  </a:lnTo>
                  <a:lnTo>
                    <a:pt x="535" y="363"/>
                  </a:lnTo>
                  <a:lnTo>
                    <a:pt x="533" y="363"/>
                  </a:lnTo>
                  <a:lnTo>
                    <a:pt x="533" y="362"/>
                  </a:lnTo>
                  <a:lnTo>
                    <a:pt x="532" y="362"/>
                  </a:lnTo>
                  <a:lnTo>
                    <a:pt x="532" y="360"/>
                  </a:lnTo>
                  <a:lnTo>
                    <a:pt x="531" y="360"/>
                  </a:lnTo>
                  <a:lnTo>
                    <a:pt x="531" y="362"/>
                  </a:lnTo>
                  <a:lnTo>
                    <a:pt x="530" y="362"/>
                  </a:lnTo>
                  <a:lnTo>
                    <a:pt x="530" y="360"/>
                  </a:lnTo>
                  <a:lnTo>
                    <a:pt x="529" y="360"/>
                  </a:lnTo>
                  <a:lnTo>
                    <a:pt x="528" y="359"/>
                  </a:lnTo>
                  <a:lnTo>
                    <a:pt x="529" y="359"/>
                  </a:lnTo>
                  <a:lnTo>
                    <a:pt x="529" y="358"/>
                  </a:lnTo>
                  <a:lnTo>
                    <a:pt x="529" y="357"/>
                  </a:lnTo>
                  <a:lnTo>
                    <a:pt x="528" y="356"/>
                  </a:lnTo>
                  <a:lnTo>
                    <a:pt x="529" y="355"/>
                  </a:lnTo>
                  <a:lnTo>
                    <a:pt x="530" y="354"/>
                  </a:lnTo>
                  <a:lnTo>
                    <a:pt x="530" y="355"/>
                  </a:lnTo>
                  <a:lnTo>
                    <a:pt x="531" y="355"/>
                  </a:lnTo>
                  <a:lnTo>
                    <a:pt x="530" y="354"/>
                  </a:lnTo>
                  <a:lnTo>
                    <a:pt x="534" y="352"/>
                  </a:lnTo>
                  <a:lnTo>
                    <a:pt x="537" y="354"/>
                  </a:lnTo>
                  <a:lnTo>
                    <a:pt x="537" y="352"/>
                  </a:lnTo>
                  <a:lnTo>
                    <a:pt x="538" y="354"/>
                  </a:lnTo>
                  <a:lnTo>
                    <a:pt x="539" y="354"/>
                  </a:lnTo>
                  <a:lnTo>
                    <a:pt x="540" y="355"/>
                  </a:lnTo>
                  <a:lnTo>
                    <a:pt x="541" y="356"/>
                  </a:lnTo>
                  <a:lnTo>
                    <a:pt x="540" y="356"/>
                  </a:lnTo>
                  <a:lnTo>
                    <a:pt x="539" y="356"/>
                  </a:lnTo>
                  <a:lnTo>
                    <a:pt x="539" y="357"/>
                  </a:lnTo>
                  <a:lnTo>
                    <a:pt x="540" y="357"/>
                  </a:lnTo>
                  <a:lnTo>
                    <a:pt x="541" y="357"/>
                  </a:lnTo>
                  <a:lnTo>
                    <a:pt x="541" y="358"/>
                  </a:lnTo>
                  <a:lnTo>
                    <a:pt x="540" y="358"/>
                  </a:lnTo>
                  <a:lnTo>
                    <a:pt x="538" y="358"/>
                  </a:lnTo>
                  <a:lnTo>
                    <a:pt x="537" y="359"/>
                  </a:lnTo>
                  <a:lnTo>
                    <a:pt x="540" y="362"/>
                  </a:lnTo>
                  <a:lnTo>
                    <a:pt x="541" y="362"/>
                  </a:lnTo>
                  <a:lnTo>
                    <a:pt x="542" y="362"/>
                  </a:lnTo>
                  <a:lnTo>
                    <a:pt x="543" y="362"/>
                  </a:lnTo>
                  <a:lnTo>
                    <a:pt x="543" y="363"/>
                  </a:lnTo>
                  <a:lnTo>
                    <a:pt x="543" y="364"/>
                  </a:lnTo>
                  <a:lnTo>
                    <a:pt x="543" y="365"/>
                  </a:lnTo>
                  <a:lnTo>
                    <a:pt x="542" y="364"/>
                  </a:lnTo>
                  <a:lnTo>
                    <a:pt x="543" y="367"/>
                  </a:lnTo>
                  <a:lnTo>
                    <a:pt x="544" y="367"/>
                  </a:lnTo>
                  <a:lnTo>
                    <a:pt x="544" y="366"/>
                  </a:lnTo>
                  <a:lnTo>
                    <a:pt x="544" y="365"/>
                  </a:lnTo>
                  <a:lnTo>
                    <a:pt x="544" y="364"/>
                  </a:lnTo>
                  <a:lnTo>
                    <a:pt x="544" y="363"/>
                  </a:lnTo>
                  <a:lnTo>
                    <a:pt x="546" y="363"/>
                  </a:lnTo>
                  <a:lnTo>
                    <a:pt x="547" y="363"/>
                  </a:lnTo>
                  <a:lnTo>
                    <a:pt x="548" y="364"/>
                  </a:lnTo>
                  <a:lnTo>
                    <a:pt x="548" y="365"/>
                  </a:lnTo>
                  <a:lnTo>
                    <a:pt x="549" y="365"/>
                  </a:lnTo>
                  <a:lnTo>
                    <a:pt x="550" y="365"/>
                  </a:lnTo>
                  <a:lnTo>
                    <a:pt x="548" y="362"/>
                  </a:lnTo>
                  <a:lnTo>
                    <a:pt x="548" y="360"/>
                  </a:lnTo>
                  <a:lnTo>
                    <a:pt x="549" y="360"/>
                  </a:lnTo>
                  <a:lnTo>
                    <a:pt x="549" y="359"/>
                  </a:lnTo>
                  <a:lnTo>
                    <a:pt x="548" y="359"/>
                  </a:lnTo>
                  <a:lnTo>
                    <a:pt x="547" y="358"/>
                  </a:lnTo>
                  <a:lnTo>
                    <a:pt x="547" y="357"/>
                  </a:lnTo>
                  <a:lnTo>
                    <a:pt x="546" y="357"/>
                  </a:lnTo>
                  <a:lnTo>
                    <a:pt x="547" y="357"/>
                  </a:lnTo>
                  <a:lnTo>
                    <a:pt x="549" y="358"/>
                  </a:lnTo>
                  <a:lnTo>
                    <a:pt x="550" y="358"/>
                  </a:lnTo>
                  <a:lnTo>
                    <a:pt x="551" y="358"/>
                  </a:lnTo>
                  <a:lnTo>
                    <a:pt x="552" y="359"/>
                  </a:lnTo>
                  <a:lnTo>
                    <a:pt x="554" y="359"/>
                  </a:lnTo>
                  <a:lnTo>
                    <a:pt x="556" y="359"/>
                  </a:lnTo>
                  <a:lnTo>
                    <a:pt x="557" y="360"/>
                  </a:lnTo>
                  <a:lnTo>
                    <a:pt x="558" y="360"/>
                  </a:lnTo>
                  <a:lnTo>
                    <a:pt x="558" y="362"/>
                  </a:lnTo>
                  <a:lnTo>
                    <a:pt x="560" y="365"/>
                  </a:lnTo>
                  <a:lnTo>
                    <a:pt x="561" y="366"/>
                  </a:lnTo>
                  <a:lnTo>
                    <a:pt x="565" y="366"/>
                  </a:lnTo>
                  <a:lnTo>
                    <a:pt x="567" y="366"/>
                  </a:lnTo>
                  <a:lnTo>
                    <a:pt x="568" y="364"/>
                  </a:lnTo>
                  <a:lnTo>
                    <a:pt x="569" y="364"/>
                  </a:lnTo>
                  <a:lnTo>
                    <a:pt x="572" y="365"/>
                  </a:lnTo>
                  <a:lnTo>
                    <a:pt x="573" y="365"/>
                  </a:lnTo>
                  <a:lnTo>
                    <a:pt x="574" y="366"/>
                  </a:lnTo>
                  <a:lnTo>
                    <a:pt x="580" y="366"/>
                  </a:lnTo>
                  <a:lnTo>
                    <a:pt x="581" y="366"/>
                  </a:lnTo>
                  <a:lnTo>
                    <a:pt x="582" y="365"/>
                  </a:lnTo>
                  <a:lnTo>
                    <a:pt x="583" y="366"/>
                  </a:lnTo>
                  <a:lnTo>
                    <a:pt x="584" y="365"/>
                  </a:lnTo>
                  <a:lnTo>
                    <a:pt x="586" y="365"/>
                  </a:lnTo>
                  <a:lnTo>
                    <a:pt x="589" y="365"/>
                  </a:lnTo>
                  <a:lnTo>
                    <a:pt x="589" y="366"/>
                  </a:lnTo>
                  <a:lnTo>
                    <a:pt x="590" y="367"/>
                  </a:lnTo>
                  <a:lnTo>
                    <a:pt x="592" y="367"/>
                  </a:lnTo>
                  <a:lnTo>
                    <a:pt x="593" y="367"/>
                  </a:lnTo>
                  <a:lnTo>
                    <a:pt x="595" y="366"/>
                  </a:lnTo>
                  <a:lnTo>
                    <a:pt x="594" y="366"/>
                  </a:lnTo>
                  <a:lnTo>
                    <a:pt x="592" y="366"/>
                  </a:lnTo>
                  <a:lnTo>
                    <a:pt x="591" y="366"/>
                  </a:lnTo>
                  <a:lnTo>
                    <a:pt x="590" y="365"/>
                  </a:lnTo>
                  <a:lnTo>
                    <a:pt x="587" y="365"/>
                  </a:lnTo>
                  <a:lnTo>
                    <a:pt x="585" y="363"/>
                  </a:lnTo>
                  <a:lnTo>
                    <a:pt x="580" y="363"/>
                  </a:lnTo>
                  <a:lnTo>
                    <a:pt x="578" y="363"/>
                  </a:lnTo>
                  <a:lnTo>
                    <a:pt x="575" y="363"/>
                  </a:lnTo>
                  <a:lnTo>
                    <a:pt x="574" y="363"/>
                  </a:lnTo>
                  <a:lnTo>
                    <a:pt x="574" y="364"/>
                  </a:lnTo>
                  <a:lnTo>
                    <a:pt x="573" y="363"/>
                  </a:lnTo>
                  <a:lnTo>
                    <a:pt x="572" y="363"/>
                  </a:lnTo>
                  <a:lnTo>
                    <a:pt x="571" y="363"/>
                  </a:lnTo>
                  <a:lnTo>
                    <a:pt x="569" y="360"/>
                  </a:lnTo>
                  <a:lnTo>
                    <a:pt x="569" y="359"/>
                  </a:lnTo>
                  <a:lnTo>
                    <a:pt x="569" y="358"/>
                  </a:lnTo>
                  <a:lnTo>
                    <a:pt x="569" y="357"/>
                  </a:lnTo>
                  <a:lnTo>
                    <a:pt x="569" y="356"/>
                  </a:lnTo>
                  <a:lnTo>
                    <a:pt x="569" y="355"/>
                  </a:lnTo>
                  <a:lnTo>
                    <a:pt x="569" y="354"/>
                  </a:lnTo>
                  <a:lnTo>
                    <a:pt x="571" y="354"/>
                  </a:lnTo>
                  <a:lnTo>
                    <a:pt x="572" y="354"/>
                  </a:lnTo>
                  <a:lnTo>
                    <a:pt x="572" y="352"/>
                  </a:lnTo>
                  <a:lnTo>
                    <a:pt x="572" y="349"/>
                  </a:lnTo>
                  <a:lnTo>
                    <a:pt x="572" y="348"/>
                  </a:lnTo>
                  <a:lnTo>
                    <a:pt x="573" y="348"/>
                  </a:lnTo>
                  <a:lnTo>
                    <a:pt x="574" y="349"/>
                  </a:lnTo>
                  <a:lnTo>
                    <a:pt x="574" y="350"/>
                  </a:lnTo>
                  <a:lnTo>
                    <a:pt x="574" y="351"/>
                  </a:lnTo>
                  <a:lnTo>
                    <a:pt x="575" y="352"/>
                  </a:lnTo>
                  <a:lnTo>
                    <a:pt x="575" y="354"/>
                  </a:lnTo>
                  <a:lnTo>
                    <a:pt x="576" y="355"/>
                  </a:lnTo>
                  <a:lnTo>
                    <a:pt x="576" y="354"/>
                  </a:lnTo>
                  <a:lnTo>
                    <a:pt x="577" y="352"/>
                  </a:lnTo>
                  <a:lnTo>
                    <a:pt x="578" y="351"/>
                  </a:lnTo>
                  <a:lnTo>
                    <a:pt x="580" y="351"/>
                  </a:lnTo>
                  <a:lnTo>
                    <a:pt x="580" y="350"/>
                  </a:lnTo>
                  <a:lnTo>
                    <a:pt x="580" y="347"/>
                  </a:lnTo>
                  <a:lnTo>
                    <a:pt x="580" y="345"/>
                  </a:lnTo>
                  <a:lnTo>
                    <a:pt x="581" y="345"/>
                  </a:lnTo>
                  <a:lnTo>
                    <a:pt x="581" y="343"/>
                  </a:lnTo>
                  <a:lnTo>
                    <a:pt x="581" y="342"/>
                  </a:lnTo>
                  <a:lnTo>
                    <a:pt x="581" y="340"/>
                  </a:lnTo>
                  <a:lnTo>
                    <a:pt x="581" y="339"/>
                  </a:lnTo>
                  <a:lnTo>
                    <a:pt x="582" y="339"/>
                  </a:lnTo>
                  <a:lnTo>
                    <a:pt x="583" y="338"/>
                  </a:lnTo>
                  <a:lnTo>
                    <a:pt x="584" y="339"/>
                  </a:lnTo>
                  <a:lnTo>
                    <a:pt x="584" y="338"/>
                  </a:lnTo>
                  <a:lnTo>
                    <a:pt x="585" y="337"/>
                  </a:lnTo>
                  <a:lnTo>
                    <a:pt x="586" y="335"/>
                  </a:lnTo>
                  <a:lnTo>
                    <a:pt x="584" y="334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8"/>
                  </a:lnTo>
                  <a:lnTo>
                    <a:pt x="577" y="339"/>
                  </a:lnTo>
                  <a:lnTo>
                    <a:pt x="576" y="343"/>
                  </a:lnTo>
                  <a:lnTo>
                    <a:pt x="574" y="346"/>
                  </a:lnTo>
                  <a:lnTo>
                    <a:pt x="574" y="345"/>
                  </a:lnTo>
                  <a:lnTo>
                    <a:pt x="574" y="343"/>
                  </a:lnTo>
                  <a:lnTo>
                    <a:pt x="575" y="342"/>
                  </a:lnTo>
                  <a:lnTo>
                    <a:pt x="574" y="342"/>
                  </a:lnTo>
                  <a:lnTo>
                    <a:pt x="574" y="341"/>
                  </a:lnTo>
                  <a:lnTo>
                    <a:pt x="574" y="340"/>
                  </a:lnTo>
                  <a:lnTo>
                    <a:pt x="573" y="338"/>
                  </a:lnTo>
                  <a:lnTo>
                    <a:pt x="572" y="337"/>
                  </a:lnTo>
                  <a:lnTo>
                    <a:pt x="572" y="338"/>
                  </a:lnTo>
                  <a:lnTo>
                    <a:pt x="571" y="338"/>
                  </a:lnTo>
                  <a:lnTo>
                    <a:pt x="571" y="339"/>
                  </a:lnTo>
                  <a:lnTo>
                    <a:pt x="569" y="335"/>
                  </a:lnTo>
                  <a:lnTo>
                    <a:pt x="569" y="334"/>
                  </a:lnTo>
                  <a:lnTo>
                    <a:pt x="569" y="333"/>
                  </a:lnTo>
                  <a:lnTo>
                    <a:pt x="569" y="332"/>
                  </a:lnTo>
                  <a:lnTo>
                    <a:pt x="569" y="331"/>
                  </a:lnTo>
                  <a:lnTo>
                    <a:pt x="569" y="329"/>
                  </a:lnTo>
                  <a:lnTo>
                    <a:pt x="568" y="329"/>
                  </a:lnTo>
                  <a:lnTo>
                    <a:pt x="569" y="327"/>
                  </a:lnTo>
                  <a:lnTo>
                    <a:pt x="569" y="329"/>
                  </a:lnTo>
                  <a:lnTo>
                    <a:pt x="569" y="327"/>
                  </a:lnTo>
                  <a:lnTo>
                    <a:pt x="569" y="326"/>
                  </a:lnTo>
                  <a:lnTo>
                    <a:pt x="571" y="326"/>
                  </a:lnTo>
                  <a:lnTo>
                    <a:pt x="571" y="329"/>
                  </a:lnTo>
                  <a:lnTo>
                    <a:pt x="572" y="327"/>
                  </a:lnTo>
                  <a:lnTo>
                    <a:pt x="572" y="325"/>
                  </a:lnTo>
                  <a:lnTo>
                    <a:pt x="571" y="325"/>
                  </a:lnTo>
                  <a:lnTo>
                    <a:pt x="569" y="325"/>
                  </a:lnTo>
                  <a:lnTo>
                    <a:pt x="571" y="323"/>
                  </a:lnTo>
                  <a:lnTo>
                    <a:pt x="569" y="322"/>
                  </a:lnTo>
                  <a:lnTo>
                    <a:pt x="568" y="321"/>
                  </a:lnTo>
                  <a:lnTo>
                    <a:pt x="569" y="321"/>
                  </a:lnTo>
                  <a:lnTo>
                    <a:pt x="571" y="321"/>
                  </a:lnTo>
                  <a:lnTo>
                    <a:pt x="572" y="322"/>
                  </a:lnTo>
                  <a:lnTo>
                    <a:pt x="572" y="321"/>
                  </a:lnTo>
                  <a:lnTo>
                    <a:pt x="573" y="321"/>
                  </a:lnTo>
                  <a:lnTo>
                    <a:pt x="573" y="320"/>
                  </a:lnTo>
                  <a:lnTo>
                    <a:pt x="574" y="318"/>
                  </a:lnTo>
                  <a:lnTo>
                    <a:pt x="575" y="317"/>
                  </a:lnTo>
                  <a:lnTo>
                    <a:pt x="577" y="318"/>
                  </a:lnTo>
                  <a:lnTo>
                    <a:pt x="578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16"/>
                  </a:lnTo>
                  <a:lnTo>
                    <a:pt x="582" y="315"/>
                  </a:lnTo>
                  <a:lnTo>
                    <a:pt x="582" y="316"/>
                  </a:lnTo>
                  <a:lnTo>
                    <a:pt x="582" y="317"/>
                  </a:lnTo>
                  <a:lnTo>
                    <a:pt x="583" y="318"/>
                  </a:lnTo>
                  <a:lnTo>
                    <a:pt x="584" y="318"/>
                  </a:lnTo>
                  <a:lnTo>
                    <a:pt x="584" y="317"/>
                  </a:lnTo>
                  <a:lnTo>
                    <a:pt x="583" y="316"/>
                  </a:lnTo>
                  <a:lnTo>
                    <a:pt x="583" y="315"/>
                  </a:lnTo>
                  <a:lnTo>
                    <a:pt x="584" y="314"/>
                  </a:lnTo>
                  <a:lnTo>
                    <a:pt x="585" y="313"/>
                  </a:lnTo>
                  <a:lnTo>
                    <a:pt x="586" y="313"/>
                  </a:lnTo>
                  <a:lnTo>
                    <a:pt x="586" y="312"/>
                  </a:lnTo>
                  <a:lnTo>
                    <a:pt x="585" y="312"/>
                  </a:lnTo>
                  <a:lnTo>
                    <a:pt x="585" y="310"/>
                  </a:lnTo>
                  <a:lnTo>
                    <a:pt x="584" y="312"/>
                  </a:lnTo>
                  <a:lnTo>
                    <a:pt x="583" y="312"/>
                  </a:lnTo>
                  <a:lnTo>
                    <a:pt x="583" y="310"/>
                  </a:lnTo>
                  <a:lnTo>
                    <a:pt x="584" y="310"/>
                  </a:lnTo>
                  <a:lnTo>
                    <a:pt x="585" y="309"/>
                  </a:lnTo>
                  <a:lnTo>
                    <a:pt x="584" y="309"/>
                  </a:lnTo>
                  <a:lnTo>
                    <a:pt x="583" y="309"/>
                  </a:lnTo>
                  <a:lnTo>
                    <a:pt x="583" y="308"/>
                  </a:lnTo>
                  <a:lnTo>
                    <a:pt x="583" y="307"/>
                  </a:lnTo>
                  <a:lnTo>
                    <a:pt x="584" y="307"/>
                  </a:lnTo>
                  <a:lnTo>
                    <a:pt x="585" y="307"/>
                  </a:lnTo>
                  <a:lnTo>
                    <a:pt x="584" y="307"/>
                  </a:lnTo>
                  <a:lnTo>
                    <a:pt x="585" y="307"/>
                  </a:lnTo>
                  <a:lnTo>
                    <a:pt x="585" y="308"/>
                  </a:lnTo>
                  <a:lnTo>
                    <a:pt x="586" y="308"/>
                  </a:lnTo>
                  <a:lnTo>
                    <a:pt x="587" y="308"/>
                  </a:lnTo>
                  <a:lnTo>
                    <a:pt x="587" y="309"/>
                  </a:lnTo>
                  <a:lnTo>
                    <a:pt x="586" y="310"/>
                  </a:lnTo>
                  <a:lnTo>
                    <a:pt x="587" y="310"/>
                  </a:lnTo>
                  <a:lnTo>
                    <a:pt x="589" y="309"/>
                  </a:lnTo>
                  <a:lnTo>
                    <a:pt x="590" y="308"/>
                  </a:lnTo>
                  <a:lnTo>
                    <a:pt x="590" y="309"/>
                  </a:lnTo>
                  <a:lnTo>
                    <a:pt x="591" y="309"/>
                  </a:lnTo>
                  <a:lnTo>
                    <a:pt x="592" y="310"/>
                  </a:lnTo>
                  <a:lnTo>
                    <a:pt x="591" y="312"/>
                  </a:lnTo>
                  <a:lnTo>
                    <a:pt x="592" y="312"/>
                  </a:lnTo>
                  <a:lnTo>
                    <a:pt x="593" y="312"/>
                  </a:lnTo>
                  <a:lnTo>
                    <a:pt x="594" y="312"/>
                  </a:lnTo>
                  <a:lnTo>
                    <a:pt x="595" y="312"/>
                  </a:lnTo>
                  <a:lnTo>
                    <a:pt x="595" y="313"/>
                  </a:lnTo>
                  <a:lnTo>
                    <a:pt x="597" y="314"/>
                  </a:lnTo>
                  <a:lnTo>
                    <a:pt x="598" y="314"/>
                  </a:lnTo>
                  <a:lnTo>
                    <a:pt x="598" y="315"/>
                  </a:lnTo>
                  <a:lnTo>
                    <a:pt x="599" y="315"/>
                  </a:lnTo>
                  <a:lnTo>
                    <a:pt x="599" y="316"/>
                  </a:lnTo>
                  <a:lnTo>
                    <a:pt x="599" y="318"/>
                  </a:lnTo>
                  <a:lnTo>
                    <a:pt x="600" y="318"/>
                  </a:lnTo>
                  <a:lnTo>
                    <a:pt x="600" y="317"/>
                  </a:lnTo>
                  <a:lnTo>
                    <a:pt x="601" y="317"/>
                  </a:lnTo>
                  <a:lnTo>
                    <a:pt x="601" y="318"/>
                  </a:lnTo>
                  <a:lnTo>
                    <a:pt x="601" y="320"/>
                  </a:lnTo>
                  <a:lnTo>
                    <a:pt x="602" y="320"/>
                  </a:lnTo>
                  <a:lnTo>
                    <a:pt x="602" y="318"/>
                  </a:lnTo>
                  <a:lnTo>
                    <a:pt x="602" y="317"/>
                  </a:lnTo>
                  <a:lnTo>
                    <a:pt x="604" y="317"/>
                  </a:lnTo>
                  <a:lnTo>
                    <a:pt x="608" y="320"/>
                  </a:lnTo>
                  <a:lnTo>
                    <a:pt x="609" y="321"/>
                  </a:lnTo>
                  <a:lnTo>
                    <a:pt x="608" y="320"/>
                  </a:lnTo>
                  <a:lnTo>
                    <a:pt x="607" y="318"/>
                  </a:lnTo>
                  <a:lnTo>
                    <a:pt x="606" y="317"/>
                  </a:lnTo>
                  <a:lnTo>
                    <a:pt x="603" y="315"/>
                  </a:lnTo>
                  <a:lnTo>
                    <a:pt x="604" y="312"/>
                  </a:lnTo>
                  <a:lnTo>
                    <a:pt x="606" y="310"/>
                  </a:lnTo>
                  <a:lnTo>
                    <a:pt x="607" y="310"/>
                  </a:lnTo>
                  <a:lnTo>
                    <a:pt x="607" y="309"/>
                  </a:lnTo>
                  <a:lnTo>
                    <a:pt x="606" y="309"/>
                  </a:lnTo>
                  <a:lnTo>
                    <a:pt x="604" y="309"/>
                  </a:lnTo>
                  <a:lnTo>
                    <a:pt x="604" y="308"/>
                  </a:lnTo>
                  <a:lnTo>
                    <a:pt x="604" y="309"/>
                  </a:lnTo>
                  <a:lnTo>
                    <a:pt x="603" y="309"/>
                  </a:lnTo>
                  <a:lnTo>
                    <a:pt x="602" y="309"/>
                  </a:lnTo>
                  <a:lnTo>
                    <a:pt x="601" y="308"/>
                  </a:lnTo>
                  <a:lnTo>
                    <a:pt x="599" y="309"/>
                  </a:lnTo>
                  <a:lnTo>
                    <a:pt x="598" y="310"/>
                  </a:lnTo>
                  <a:lnTo>
                    <a:pt x="597" y="312"/>
                  </a:lnTo>
                  <a:lnTo>
                    <a:pt x="595" y="312"/>
                  </a:lnTo>
                  <a:lnTo>
                    <a:pt x="595" y="310"/>
                  </a:lnTo>
                  <a:lnTo>
                    <a:pt x="594" y="310"/>
                  </a:lnTo>
                  <a:lnTo>
                    <a:pt x="594" y="309"/>
                  </a:lnTo>
                  <a:lnTo>
                    <a:pt x="594" y="308"/>
                  </a:lnTo>
                  <a:lnTo>
                    <a:pt x="594" y="307"/>
                  </a:lnTo>
                  <a:lnTo>
                    <a:pt x="595" y="307"/>
                  </a:lnTo>
                  <a:lnTo>
                    <a:pt x="595" y="306"/>
                  </a:lnTo>
                  <a:lnTo>
                    <a:pt x="597" y="305"/>
                  </a:lnTo>
                  <a:lnTo>
                    <a:pt x="598" y="305"/>
                  </a:lnTo>
                  <a:lnTo>
                    <a:pt x="599" y="305"/>
                  </a:lnTo>
                  <a:lnTo>
                    <a:pt x="600" y="305"/>
                  </a:lnTo>
                  <a:lnTo>
                    <a:pt x="601" y="304"/>
                  </a:lnTo>
                  <a:lnTo>
                    <a:pt x="602" y="302"/>
                  </a:lnTo>
                  <a:lnTo>
                    <a:pt x="602" y="301"/>
                  </a:lnTo>
                  <a:lnTo>
                    <a:pt x="601" y="301"/>
                  </a:lnTo>
                  <a:lnTo>
                    <a:pt x="600" y="301"/>
                  </a:lnTo>
                  <a:lnTo>
                    <a:pt x="600" y="302"/>
                  </a:lnTo>
                  <a:lnTo>
                    <a:pt x="599" y="302"/>
                  </a:lnTo>
                  <a:lnTo>
                    <a:pt x="598" y="304"/>
                  </a:lnTo>
                  <a:lnTo>
                    <a:pt x="597" y="304"/>
                  </a:lnTo>
                  <a:lnTo>
                    <a:pt x="594" y="306"/>
                  </a:lnTo>
                  <a:lnTo>
                    <a:pt x="593" y="307"/>
                  </a:lnTo>
                  <a:lnTo>
                    <a:pt x="593" y="306"/>
                  </a:lnTo>
                  <a:lnTo>
                    <a:pt x="593" y="305"/>
                  </a:lnTo>
                  <a:lnTo>
                    <a:pt x="593" y="306"/>
                  </a:lnTo>
                  <a:lnTo>
                    <a:pt x="592" y="306"/>
                  </a:lnTo>
                  <a:lnTo>
                    <a:pt x="593" y="305"/>
                  </a:lnTo>
                  <a:lnTo>
                    <a:pt x="592" y="304"/>
                  </a:lnTo>
                  <a:lnTo>
                    <a:pt x="593" y="304"/>
                  </a:lnTo>
                  <a:lnTo>
                    <a:pt x="593" y="302"/>
                  </a:lnTo>
                  <a:lnTo>
                    <a:pt x="592" y="302"/>
                  </a:lnTo>
                  <a:lnTo>
                    <a:pt x="592" y="301"/>
                  </a:lnTo>
                  <a:lnTo>
                    <a:pt x="592" y="300"/>
                  </a:lnTo>
                  <a:lnTo>
                    <a:pt x="593" y="300"/>
                  </a:lnTo>
                  <a:lnTo>
                    <a:pt x="593" y="299"/>
                  </a:lnTo>
                  <a:lnTo>
                    <a:pt x="594" y="299"/>
                  </a:lnTo>
                  <a:lnTo>
                    <a:pt x="595" y="299"/>
                  </a:lnTo>
                  <a:lnTo>
                    <a:pt x="597" y="299"/>
                  </a:lnTo>
                  <a:lnTo>
                    <a:pt x="598" y="299"/>
                  </a:lnTo>
                  <a:lnTo>
                    <a:pt x="598" y="300"/>
                  </a:lnTo>
                  <a:lnTo>
                    <a:pt x="599" y="300"/>
                  </a:lnTo>
                  <a:lnTo>
                    <a:pt x="600" y="299"/>
                  </a:lnTo>
                  <a:lnTo>
                    <a:pt x="600" y="298"/>
                  </a:lnTo>
                  <a:lnTo>
                    <a:pt x="601" y="299"/>
                  </a:lnTo>
                  <a:lnTo>
                    <a:pt x="601" y="298"/>
                  </a:lnTo>
                  <a:lnTo>
                    <a:pt x="601" y="297"/>
                  </a:lnTo>
                  <a:lnTo>
                    <a:pt x="601" y="296"/>
                  </a:lnTo>
                  <a:lnTo>
                    <a:pt x="600" y="296"/>
                  </a:lnTo>
                  <a:lnTo>
                    <a:pt x="600" y="295"/>
                  </a:lnTo>
                  <a:lnTo>
                    <a:pt x="600" y="293"/>
                  </a:lnTo>
                  <a:lnTo>
                    <a:pt x="600" y="292"/>
                  </a:lnTo>
                  <a:lnTo>
                    <a:pt x="601" y="292"/>
                  </a:lnTo>
                  <a:lnTo>
                    <a:pt x="602" y="293"/>
                  </a:lnTo>
                  <a:lnTo>
                    <a:pt x="602" y="292"/>
                  </a:lnTo>
                  <a:lnTo>
                    <a:pt x="603" y="292"/>
                  </a:lnTo>
                  <a:lnTo>
                    <a:pt x="603" y="293"/>
                  </a:lnTo>
                  <a:lnTo>
                    <a:pt x="603" y="295"/>
                  </a:lnTo>
                  <a:lnTo>
                    <a:pt x="602" y="296"/>
                  </a:lnTo>
                  <a:lnTo>
                    <a:pt x="603" y="295"/>
                  </a:lnTo>
                  <a:lnTo>
                    <a:pt x="603" y="297"/>
                  </a:lnTo>
                  <a:lnTo>
                    <a:pt x="604" y="297"/>
                  </a:lnTo>
                  <a:lnTo>
                    <a:pt x="604" y="296"/>
                  </a:lnTo>
                  <a:lnTo>
                    <a:pt x="606" y="295"/>
                  </a:lnTo>
                  <a:lnTo>
                    <a:pt x="606" y="296"/>
                  </a:lnTo>
                  <a:lnTo>
                    <a:pt x="606" y="297"/>
                  </a:lnTo>
                  <a:lnTo>
                    <a:pt x="607" y="299"/>
                  </a:lnTo>
                  <a:lnTo>
                    <a:pt x="607" y="300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8" y="301"/>
                  </a:lnTo>
                  <a:lnTo>
                    <a:pt x="608" y="300"/>
                  </a:lnTo>
                  <a:lnTo>
                    <a:pt x="608" y="299"/>
                  </a:lnTo>
                  <a:lnTo>
                    <a:pt x="608" y="297"/>
                  </a:lnTo>
                  <a:lnTo>
                    <a:pt x="607" y="296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8" y="296"/>
                  </a:lnTo>
                  <a:lnTo>
                    <a:pt x="609" y="297"/>
                  </a:lnTo>
                  <a:lnTo>
                    <a:pt x="610" y="297"/>
                  </a:lnTo>
                  <a:lnTo>
                    <a:pt x="611" y="297"/>
                  </a:lnTo>
                  <a:lnTo>
                    <a:pt x="611" y="298"/>
                  </a:lnTo>
                  <a:lnTo>
                    <a:pt x="612" y="297"/>
                  </a:lnTo>
                  <a:lnTo>
                    <a:pt x="612" y="298"/>
                  </a:lnTo>
                  <a:lnTo>
                    <a:pt x="614" y="299"/>
                  </a:lnTo>
                  <a:lnTo>
                    <a:pt x="614" y="300"/>
                  </a:lnTo>
                  <a:lnTo>
                    <a:pt x="614" y="301"/>
                  </a:lnTo>
                  <a:lnTo>
                    <a:pt x="615" y="301"/>
                  </a:lnTo>
                  <a:lnTo>
                    <a:pt x="616" y="301"/>
                  </a:lnTo>
                  <a:lnTo>
                    <a:pt x="617" y="300"/>
                  </a:lnTo>
                  <a:lnTo>
                    <a:pt x="620" y="301"/>
                  </a:lnTo>
                  <a:lnTo>
                    <a:pt x="621" y="300"/>
                  </a:lnTo>
                  <a:lnTo>
                    <a:pt x="620" y="299"/>
                  </a:lnTo>
                  <a:lnTo>
                    <a:pt x="619" y="300"/>
                  </a:lnTo>
                  <a:lnTo>
                    <a:pt x="618" y="299"/>
                  </a:lnTo>
                  <a:lnTo>
                    <a:pt x="618" y="298"/>
                  </a:lnTo>
                  <a:lnTo>
                    <a:pt x="619" y="298"/>
                  </a:lnTo>
                  <a:lnTo>
                    <a:pt x="619" y="297"/>
                  </a:lnTo>
                  <a:lnTo>
                    <a:pt x="618" y="297"/>
                  </a:lnTo>
                  <a:lnTo>
                    <a:pt x="618" y="296"/>
                  </a:lnTo>
                  <a:lnTo>
                    <a:pt x="619" y="296"/>
                  </a:lnTo>
                  <a:lnTo>
                    <a:pt x="620" y="296"/>
                  </a:lnTo>
                  <a:lnTo>
                    <a:pt x="621" y="295"/>
                  </a:lnTo>
                  <a:lnTo>
                    <a:pt x="620" y="293"/>
                  </a:lnTo>
                  <a:lnTo>
                    <a:pt x="619" y="295"/>
                  </a:lnTo>
                  <a:lnTo>
                    <a:pt x="618" y="295"/>
                  </a:lnTo>
                  <a:lnTo>
                    <a:pt x="617" y="293"/>
                  </a:lnTo>
                  <a:lnTo>
                    <a:pt x="616" y="293"/>
                  </a:lnTo>
                  <a:lnTo>
                    <a:pt x="616" y="292"/>
                  </a:lnTo>
                  <a:lnTo>
                    <a:pt x="616" y="293"/>
                  </a:lnTo>
                  <a:lnTo>
                    <a:pt x="615" y="293"/>
                  </a:lnTo>
                  <a:lnTo>
                    <a:pt x="614" y="293"/>
                  </a:lnTo>
                  <a:lnTo>
                    <a:pt x="614" y="292"/>
                  </a:lnTo>
                  <a:lnTo>
                    <a:pt x="614" y="291"/>
                  </a:lnTo>
                  <a:lnTo>
                    <a:pt x="612" y="291"/>
                  </a:lnTo>
                  <a:lnTo>
                    <a:pt x="612" y="292"/>
                  </a:lnTo>
                  <a:lnTo>
                    <a:pt x="611" y="292"/>
                  </a:lnTo>
                  <a:lnTo>
                    <a:pt x="611" y="291"/>
                  </a:lnTo>
                  <a:lnTo>
                    <a:pt x="610" y="291"/>
                  </a:lnTo>
                  <a:lnTo>
                    <a:pt x="609" y="291"/>
                  </a:lnTo>
                  <a:lnTo>
                    <a:pt x="609" y="290"/>
                  </a:lnTo>
                  <a:lnTo>
                    <a:pt x="610" y="290"/>
                  </a:lnTo>
                  <a:lnTo>
                    <a:pt x="610" y="289"/>
                  </a:lnTo>
                  <a:lnTo>
                    <a:pt x="611" y="289"/>
                  </a:lnTo>
                  <a:lnTo>
                    <a:pt x="612" y="289"/>
                  </a:lnTo>
                  <a:lnTo>
                    <a:pt x="612" y="290"/>
                  </a:lnTo>
                  <a:lnTo>
                    <a:pt x="614" y="290"/>
                  </a:lnTo>
                  <a:lnTo>
                    <a:pt x="615" y="289"/>
                  </a:lnTo>
                  <a:lnTo>
                    <a:pt x="614" y="288"/>
                  </a:lnTo>
                  <a:lnTo>
                    <a:pt x="615" y="288"/>
                  </a:lnTo>
                  <a:lnTo>
                    <a:pt x="615" y="287"/>
                  </a:lnTo>
                  <a:lnTo>
                    <a:pt x="612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0" y="285"/>
                  </a:lnTo>
                  <a:lnTo>
                    <a:pt x="609" y="285"/>
                  </a:lnTo>
                  <a:lnTo>
                    <a:pt x="609" y="282"/>
                  </a:lnTo>
                  <a:lnTo>
                    <a:pt x="608" y="282"/>
                  </a:lnTo>
                  <a:lnTo>
                    <a:pt x="608" y="281"/>
                  </a:lnTo>
                  <a:lnTo>
                    <a:pt x="607" y="281"/>
                  </a:lnTo>
                  <a:lnTo>
                    <a:pt x="607" y="280"/>
                  </a:lnTo>
                  <a:lnTo>
                    <a:pt x="608" y="280"/>
                  </a:lnTo>
                  <a:lnTo>
                    <a:pt x="609" y="280"/>
                  </a:lnTo>
                  <a:lnTo>
                    <a:pt x="608" y="279"/>
                  </a:lnTo>
                  <a:lnTo>
                    <a:pt x="609" y="279"/>
                  </a:lnTo>
                  <a:lnTo>
                    <a:pt x="610" y="279"/>
                  </a:lnTo>
                  <a:lnTo>
                    <a:pt x="610" y="278"/>
                  </a:lnTo>
                  <a:lnTo>
                    <a:pt x="610" y="276"/>
                  </a:lnTo>
                  <a:lnTo>
                    <a:pt x="612" y="276"/>
                  </a:lnTo>
                  <a:lnTo>
                    <a:pt x="614" y="275"/>
                  </a:lnTo>
                  <a:lnTo>
                    <a:pt x="615" y="275"/>
                  </a:lnTo>
                  <a:lnTo>
                    <a:pt x="614" y="274"/>
                  </a:lnTo>
                  <a:lnTo>
                    <a:pt x="612" y="275"/>
                  </a:lnTo>
                  <a:lnTo>
                    <a:pt x="611" y="275"/>
                  </a:lnTo>
                  <a:lnTo>
                    <a:pt x="611" y="274"/>
                  </a:lnTo>
                  <a:lnTo>
                    <a:pt x="611" y="273"/>
                  </a:lnTo>
                  <a:lnTo>
                    <a:pt x="612" y="272"/>
                  </a:lnTo>
                  <a:lnTo>
                    <a:pt x="615" y="272"/>
                  </a:lnTo>
                  <a:lnTo>
                    <a:pt x="616" y="272"/>
                  </a:lnTo>
                  <a:lnTo>
                    <a:pt x="616" y="271"/>
                  </a:lnTo>
                  <a:lnTo>
                    <a:pt x="617" y="268"/>
                  </a:lnTo>
                  <a:lnTo>
                    <a:pt x="617" y="267"/>
                  </a:lnTo>
                  <a:lnTo>
                    <a:pt x="617" y="268"/>
                  </a:lnTo>
                  <a:lnTo>
                    <a:pt x="617" y="272"/>
                  </a:lnTo>
                  <a:lnTo>
                    <a:pt x="617" y="273"/>
                  </a:lnTo>
                  <a:lnTo>
                    <a:pt x="618" y="272"/>
                  </a:lnTo>
                  <a:lnTo>
                    <a:pt x="619" y="271"/>
                  </a:lnTo>
                  <a:lnTo>
                    <a:pt x="619" y="270"/>
                  </a:lnTo>
                  <a:lnTo>
                    <a:pt x="619" y="271"/>
                  </a:lnTo>
                  <a:lnTo>
                    <a:pt x="621" y="275"/>
                  </a:lnTo>
                  <a:lnTo>
                    <a:pt x="621" y="274"/>
                  </a:lnTo>
                  <a:lnTo>
                    <a:pt x="621" y="273"/>
                  </a:lnTo>
                  <a:lnTo>
                    <a:pt x="623" y="273"/>
                  </a:lnTo>
                  <a:lnTo>
                    <a:pt x="623" y="272"/>
                  </a:lnTo>
                  <a:lnTo>
                    <a:pt x="623" y="271"/>
                  </a:lnTo>
                  <a:lnTo>
                    <a:pt x="624" y="271"/>
                  </a:lnTo>
                  <a:lnTo>
                    <a:pt x="623" y="271"/>
                  </a:lnTo>
                  <a:lnTo>
                    <a:pt x="623" y="270"/>
                  </a:lnTo>
                  <a:lnTo>
                    <a:pt x="624" y="271"/>
                  </a:lnTo>
                  <a:lnTo>
                    <a:pt x="624" y="268"/>
                  </a:lnTo>
                  <a:lnTo>
                    <a:pt x="624" y="267"/>
                  </a:lnTo>
                  <a:lnTo>
                    <a:pt x="625" y="267"/>
                  </a:lnTo>
                  <a:lnTo>
                    <a:pt x="626" y="267"/>
                  </a:lnTo>
                  <a:lnTo>
                    <a:pt x="627" y="267"/>
                  </a:lnTo>
                  <a:lnTo>
                    <a:pt x="627" y="268"/>
                  </a:lnTo>
                  <a:lnTo>
                    <a:pt x="627" y="270"/>
                  </a:lnTo>
                  <a:lnTo>
                    <a:pt x="626" y="270"/>
                  </a:lnTo>
                  <a:lnTo>
                    <a:pt x="626" y="271"/>
                  </a:lnTo>
                  <a:lnTo>
                    <a:pt x="627" y="271"/>
                  </a:lnTo>
                  <a:lnTo>
                    <a:pt x="628" y="271"/>
                  </a:lnTo>
                  <a:lnTo>
                    <a:pt x="629" y="271"/>
                  </a:lnTo>
                  <a:lnTo>
                    <a:pt x="628" y="270"/>
                  </a:lnTo>
                  <a:lnTo>
                    <a:pt x="629" y="268"/>
                  </a:lnTo>
                  <a:lnTo>
                    <a:pt x="629" y="267"/>
                  </a:lnTo>
                  <a:lnTo>
                    <a:pt x="629" y="265"/>
                  </a:lnTo>
                  <a:lnTo>
                    <a:pt x="630" y="263"/>
                  </a:lnTo>
                  <a:lnTo>
                    <a:pt x="630" y="262"/>
                  </a:lnTo>
                  <a:lnTo>
                    <a:pt x="629" y="262"/>
                  </a:lnTo>
                  <a:lnTo>
                    <a:pt x="629" y="260"/>
                  </a:lnTo>
                  <a:lnTo>
                    <a:pt x="629" y="259"/>
                  </a:lnTo>
                  <a:lnTo>
                    <a:pt x="628" y="258"/>
                  </a:lnTo>
                  <a:lnTo>
                    <a:pt x="628" y="257"/>
                  </a:lnTo>
                  <a:lnTo>
                    <a:pt x="629" y="256"/>
                  </a:lnTo>
                  <a:lnTo>
                    <a:pt x="628" y="255"/>
                  </a:lnTo>
                  <a:lnTo>
                    <a:pt x="629" y="255"/>
                  </a:lnTo>
                  <a:lnTo>
                    <a:pt x="630" y="255"/>
                  </a:lnTo>
                  <a:lnTo>
                    <a:pt x="629" y="254"/>
                  </a:lnTo>
                  <a:lnTo>
                    <a:pt x="630" y="254"/>
                  </a:lnTo>
                  <a:lnTo>
                    <a:pt x="632" y="254"/>
                  </a:lnTo>
                  <a:lnTo>
                    <a:pt x="632" y="256"/>
                  </a:lnTo>
                  <a:lnTo>
                    <a:pt x="632" y="255"/>
                  </a:lnTo>
                  <a:lnTo>
                    <a:pt x="633" y="255"/>
                  </a:lnTo>
                  <a:lnTo>
                    <a:pt x="633" y="256"/>
                  </a:lnTo>
                  <a:lnTo>
                    <a:pt x="634" y="257"/>
                  </a:lnTo>
                  <a:lnTo>
                    <a:pt x="635" y="257"/>
                  </a:lnTo>
                  <a:lnTo>
                    <a:pt x="635" y="256"/>
                  </a:lnTo>
                  <a:lnTo>
                    <a:pt x="636" y="256"/>
                  </a:lnTo>
                  <a:lnTo>
                    <a:pt x="636" y="257"/>
                  </a:lnTo>
                  <a:lnTo>
                    <a:pt x="635" y="258"/>
                  </a:lnTo>
                  <a:lnTo>
                    <a:pt x="635" y="259"/>
                  </a:lnTo>
                  <a:lnTo>
                    <a:pt x="634" y="259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3" y="266"/>
                  </a:lnTo>
                  <a:lnTo>
                    <a:pt x="634" y="266"/>
                  </a:lnTo>
                  <a:lnTo>
                    <a:pt x="634" y="268"/>
                  </a:lnTo>
                  <a:lnTo>
                    <a:pt x="632" y="273"/>
                  </a:lnTo>
                  <a:lnTo>
                    <a:pt x="632" y="275"/>
                  </a:lnTo>
                  <a:lnTo>
                    <a:pt x="632" y="274"/>
                  </a:lnTo>
                  <a:lnTo>
                    <a:pt x="634" y="268"/>
                  </a:lnTo>
                  <a:lnTo>
                    <a:pt x="635" y="267"/>
                  </a:lnTo>
                  <a:lnTo>
                    <a:pt x="635" y="266"/>
                  </a:lnTo>
                  <a:lnTo>
                    <a:pt x="635" y="264"/>
                  </a:lnTo>
                  <a:lnTo>
                    <a:pt x="635" y="263"/>
                  </a:lnTo>
                  <a:lnTo>
                    <a:pt x="636" y="263"/>
                  </a:lnTo>
                  <a:lnTo>
                    <a:pt x="636" y="264"/>
                  </a:lnTo>
                  <a:lnTo>
                    <a:pt x="636" y="265"/>
                  </a:lnTo>
                  <a:lnTo>
                    <a:pt x="636" y="266"/>
                  </a:lnTo>
                  <a:lnTo>
                    <a:pt x="637" y="266"/>
                  </a:lnTo>
                  <a:lnTo>
                    <a:pt x="638" y="266"/>
                  </a:lnTo>
                  <a:lnTo>
                    <a:pt x="638" y="265"/>
                  </a:lnTo>
                  <a:lnTo>
                    <a:pt x="640" y="265"/>
                  </a:lnTo>
                  <a:lnTo>
                    <a:pt x="640" y="266"/>
                  </a:lnTo>
                  <a:lnTo>
                    <a:pt x="641" y="266"/>
                  </a:lnTo>
                  <a:lnTo>
                    <a:pt x="641" y="265"/>
                  </a:lnTo>
                  <a:lnTo>
                    <a:pt x="642" y="265"/>
                  </a:lnTo>
                  <a:lnTo>
                    <a:pt x="642" y="266"/>
                  </a:lnTo>
                  <a:lnTo>
                    <a:pt x="641" y="267"/>
                  </a:lnTo>
                  <a:lnTo>
                    <a:pt x="641" y="268"/>
                  </a:lnTo>
                  <a:lnTo>
                    <a:pt x="641" y="270"/>
                  </a:lnTo>
                  <a:lnTo>
                    <a:pt x="641" y="271"/>
                  </a:lnTo>
                  <a:lnTo>
                    <a:pt x="641" y="272"/>
                  </a:lnTo>
                  <a:lnTo>
                    <a:pt x="642" y="273"/>
                  </a:lnTo>
                  <a:lnTo>
                    <a:pt x="644" y="274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5" y="272"/>
                  </a:lnTo>
                  <a:lnTo>
                    <a:pt x="644" y="272"/>
                  </a:lnTo>
                  <a:lnTo>
                    <a:pt x="644" y="271"/>
                  </a:lnTo>
                  <a:lnTo>
                    <a:pt x="645" y="271"/>
                  </a:lnTo>
                  <a:lnTo>
                    <a:pt x="645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0"/>
                  </a:lnTo>
                  <a:lnTo>
                    <a:pt x="649" y="271"/>
                  </a:lnTo>
                  <a:lnTo>
                    <a:pt x="650" y="270"/>
                  </a:lnTo>
                  <a:lnTo>
                    <a:pt x="649" y="268"/>
                  </a:lnTo>
                  <a:lnTo>
                    <a:pt x="650" y="268"/>
                  </a:lnTo>
                  <a:lnTo>
                    <a:pt x="651" y="268"/>
                  </a:lnTo>
                  <a:lnTo>
                    <a:pt x="651" y="267"/>
                  </a:lnTo>
                  <a:lnTo>
                    <a:pt x="651" y="266"/>
                  </a:lnTo>
                  <a:lnTo>
                    <a:pt x="650" y="265"/>
                  </a:lnTo>
                  <a:lnTo>
                    <a:pt x="650" y="264"/>
                  </a:lnTo>
                  <a:lnTo>
                    <a:pt x="649" y="263"/>
                  </a:lnTo>
                  <a:lnTo>
                    <a:pt x="649" y="262"/>
                  </a:lnTo>
                  <a:lnTo>
                    <a:pt x="650" y="262"/>
                  </a:lnTo>
                  <a:lnTo>
                    <a:pt x="650" y="260"/>
                  </a:lnTo>
                  <a:lnTo>
                    <a:pt x="651" y="260"/>
                  </a:lnTo>
                  <a:lnTo>
                    <a:pt x="652" y="260"/>
                  </a:lnTo>
                  <a:lnTo>
                    <a:pt x="652" y="259"/>
                  </a:lnTo>
                  <a:lnTo>
                    <a:pt x="652" y="258"/>
                  </a:lnTo>
                  <a:lnTo>
                    <a:pt x="653" y="258"/>
                  </a:lnTo>
                  <a:lnTo>
                    <a:pt x="653" y="257"/>
                  </a:lnTo>
                  <a:lnTo>
                    <a:pt x="652" y="256"/>
                  </a:lnTo>
                  <a:lnTo>
                    <a:pt x="652" y="255"/>
                  </a:lnTo>
                  <a:lnTo>
                    <a:pt x="653" y="254"/>
                  </a:lnTo>
                  <a:lnTo>
                    <a:pt x="654" y="254"/>
                  </a:lnTo>
                  <a:lnTo>
                    <a:pt x="655" y="254"/>
                  </a:lnTo>
                  <a:lnTo>
                    <a:pt x="657" y="253"/>
                  </a:lnTo>
                  <a:lnTo>
                    <a:pt x="657" y="251"/>
                  </a:lnTo>
                  <a:lnTo>
                    <a:pt x="657" y="250"/>
                  </a:lnTo>
                  <a:lnTo>
                    <a:pt x="657" y="249"/>
                  </a:lnTo>
                  <a:lnTo>
                    <a:pt x="655" y="247"/>
                  </a:lnTo>
                  <a:lnTo>
                    <a:pt x="654" y="247"/>
                  </a:lnTo>
                  <a:lnTo>
                    <a:pt x="650" y="246"/>
                  </a:lnTo>
                  <a:lnTo>
                    <a:pt x="649" y="246"/>
                  </a:lnTo>
                  <a:lnTo>
                    <a:pt x="649" y="245"/>
                  </a:lnTo>
                  <a:lnTo>
                    <a:pt x="649" y="243"/>
                  </a:lnTo>
                  <a:lnTo>
                    <a:pt x="647" y="243"/>
                  </a:lnTo>
                  <a:lnTo>
                    <a:pt x="649" y="242"/>
                  </a:lnTo>
                  <a:lnTo>
                    <a:pt x="650" y="243"/>
                  </a:lnTo>
                  <a:lnTo>
                    <a:pt x="651" y="243"/>
                  </a:lnTo>
                  <a:lnTo>
                    <a:pt x="651" y="242"/>
                  </a:lnTo>
                  <a:lnTo>
                    <a:pt x="652" y="241"/>
                  </a:lnTo>
                  <a:lnTo>
                    <a:pt x="653" y="243"/>
                  </a:lnTo>
                  <a:lnTo>
                    <a:pt x="654" y="243"/>
                  </a:lnTo>
                  <a:lnTo>
                    <a:pt x="654" y="242"/>
                  </a:lnTo>
                  <a:lnTo>
                    <a:pt x="654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1" y="239"/>
                  </a:lnTo>
                  <a:lnTo>
                    <a:pt x="650" y="238"/>
                  </a:lnTo>
                  <a:lnTo>
                    <a:pt x="651" y="239"/>
                  </a:lnTo>
                  <a:lnTo>
                    <a:pt x="652" y="239"/>
                  </a:lnTo>
                  <a:lnTo>
                    <a:pt x="653" y="239"/>
                  </a:lnTo>
                  <a:lnTo>
                    <a:pt x="653" y="238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4" y="238"/>
                  </a:lnTo>
                  <a:lnTo>
                    <a:pt x="654" y="239"/>
                  </a:lnTo>
                  <a:lnTo>
                    <a:pt x="655" y="239"/>
                  </a:lnTo>
                  <a:lnTo>
                    <a:pt x="657" y="239"/>
                  </a:lnTo>
                  <a:lnTo>
                    <a:pt x="657" y="238"/>
                  </a:lnTo>
                  <a:lnTo>
                    <a:pt x="657" y="239"/>
                  </a:lnTo>
                  <a:lnTo>
                    <a:pt x="655" y="240"/>
                  </a:lnTo>
                  <a:lnTo>
                    <a:pt x="657" y="240"/>
                  </a:lnTo>
                  <a:lnTo>
                    <a:pt x="657" y="241"/>
                  </a:lnTo>
                  <a:lnTo>
                    <a:pt x="655" y="241"/>
                  </a:lnTo>
                  <a:lnTo>
                    <a:pt x="655" y="242"/>
                  </a:lnTo>
                  <a:lnTo>
                    <a:pt x="654" y="243"/>
                  </a:lnTo>
                  <a:lnTo>
                    <a:pt x="655" y="242"/>
                  </a:lnTo>
                  <a:lnTo>
                    <a:pt x="657" y="242"/>
                  </a:lnTo>
                  <a:lnTo>
                    <a:pt x="658" y="241"/>
                  </a:lnTo>
                  <a:lnTo>
                    <a:pt x="659" y="241"/>
                  </a:lnTo>
                  <a:lnTo>
                    <a:pt x="659" y="240"/>
                  </a:lnTo>
                  <a:lnTo>
                    <a:pt x="660" y="240"/>
                  </a:lnTo>
                  <a:lnTo>
                    <a:pt x="660" y="241"/>
                  </a:lnTo>
                  <a:lnTo>
                    <a:pt x="658" y="242"/>
                  </a:lnTo>
                  <a:lnTo>
                    <a:pt x="659" y="243"/>
                  </a:lnTo>
                  <a:lnTo>
                    <a:pt x="660" y="243"/>
                  </a:lnTo>
                  <a:lnTo>
                    <a:pt x="660" y="245"/>
                  </a:lnTo>
                  <a:lnTo>
                    <a:pt x="659" y="245"/>
                  </a:lnTo>
                  <a:lnTo>
                    <a:pt x="658" y="245"/>
                  </a:lnTo>
                  <a:lnTo>
                    <a:pt x="658" y="246"/>
                  </a:lnTo>
                  <a:lnTo>
                    <a:pt x="658" y="247"/>
                  </a:lnTo>
                  <a:lnTo>
                    <a:pt x="659" y="246"/>
                  </a:lnTo>
                  <a:lnTo>
                    <a:pt x="660" y="247"/>
                  </a:lnTo>
                  <a:lnTo>
                    <a:pt x="659" y="248"/>
                  </a:lnTo>
                  <a:lnTo>
                    <a:pt x="659" y="249"/>
                  </a:lnTo>
                  <a:lnTo>
                    <a:pt x="659" y="250"/>
                  </a:lnTo>
                  <a:lnTo>
                    <a:pt x="660" y="251"/>
                  </a:lnTo>
                  <a:lnTo>
                    <a:pt x="661" y="251"/>
                  </a:lnTo>
                  <a:lnTo>
                    <a:pt x="661" y="253"/>
                  </a:lnTo>
                  <a:lnTo>
                    <a:pt x="661" y="254"/>
                  </a:lnTo>
                  <a:lnTo>
                    <a:pt x="662" y="254"/>
                  </a:lnTo>
                  <a:lnTo>
                    <a:pt x="662" y="253"/>
                  </a:lnTo>
                  <a:lnTo>
                    <a:pt x="663" y="253"/>
                  </a:lnTo>
                  <a:lnTo>
                    <a:pt x="663" y="254"/>
                  </a:lnTo>
                  <a:lnTo>
                    <a:pt x="664" y="254"/>
                  </a:lnTo>
                  <a:lnTo>
                    <a:pt x="664" y="253"/>
                  </a:lnTo>
                  <a:lnTo>
                    <a:pt x="667" y="251"/>
                  </a:lnTo>
                  <a:lnTo>
                    <a:pt x="666" y="250"/>
                  </a:lnTo>
                  <a:lnTo>
                    <a:pt x="666" y="249"/>
                  </a:lnTo>
                  <a:lnTo>
                    <a:pt x="664" y="249"/>
                  </a:lnTo>
                  <a:lnTo>
                    <a:pt x="663" y="249"/>
                  </a:lnTo>
                  <a:lnTo>
                    <a:pt x="664" y="249"/>
                  </a:lnTo>
                  <a:lnTo>
                    <a:pt x="664" y="248"/>
                  </a:lnTo>
                  <a:lnTo>
                    <a:pt x="664" y="247"/>
                  </a:lnTo>
                  <a:lnTo>
                    <a:pt x="666" y="247"/>
                  </a:lnTo>
                  <a:lnTo>
                    <a:pt x="667" y="246"/>
                  </a:lnTo>
                  <a:lnTo>
                    <a:pt x="666" y="246"/>
                  </a:lnTo>
                  <a:lnTo>
                    <a:pt x="667" y="245"/>
                  </a:lnTo>
                  <a:lnTo>
                    <a:pt x="668" y="245"/>
                  </a:lnTo>
                  <a:lnTo>
                    <a:pt x="669" y="242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1" y="242"/>
                  </a:lnTo>
                  <a:lnTo>
                    <a:pt x="672" y="242"/>
                  </a:lnTo>
                  <a:lnTo>
                    <a:pt x="673" y="241"/>
                  </a:lnTo>
                  <a:lnTo>
                    <a:pt x="675" y="240"/>
                  </a:lnTo>
                  <a:lnTo>
                    <a:pt x="675" y="239"/>
                  </a:lnTo>
                  <a:lnTo>
                    <a:pt x="676" y="239"/>
                  </a:lnTo>
                  <a:lnTo>
                    <a:pt x="678" y="239"/>
                  </a:lnTo>
                  <a:lnTo>
                    <a:pt x="677" y="240"/>
                  </a:lnTo>
                  <a:lnTo>
                    <a:pt x="676" y="240"/>
                  </a:lnTo>
                  <a:lnTo>
                    <a:pt x="675" y="241"/>
                  </a:lnTo>
                  <a:lnTo>
                    <a:pt x="675" y="242"/>
                  </a:lnTo>
                  <a:lnTo>
                    <a:pt x="673" y="243"/>
                  </a:lnTo>
                  <a:lnTo>
                    <a:pt x="672" y="246"/>
                  </a:lnTo>
                  <a:lnTo>
                    <a:pt x="671" y="246"/>
                  </a:lnTo>
                  <a:lnTo>
                    <a:pt x="672" y="247"/>
                  </a:lnTo>
                  <a:lnTo>
                    <a:pt x="673" y="247"/>
                  </a:lnTo>
                  <a:lnTo>
                    <a:pt x="675" y="246"/>
                  </a:lnTo>
                  <a:lnTo>
                    <a:pt x="676" y="246"/>
                  </a:lnTo>
                  <a:lnTo>
                    <a:pt x="673" y="248"/>
                  </a:lnTo>
                  <a:lnTo>
                    <a:pt x="675" y="248"/>
                  </a:lnTo>
                  <a:lnTo>
                    <a:pt x="675" y="249"/>
                  </a:lnTo>
                  <a:lnTo>
                    <a:pt x="675" y="250"/>
                  </a:lnTo>
                  <a:lnTo>
                    <a:pt x="676" y="250"/>
                  </a:lnTo>
                  <a:lnTo>
                    <a:pt x="677" y="249"/>
                  </a:lnTo>
                  <a:lnTo>
                    <a:pt x="678" y="249"/>
                  </a:lnTo>
                  <a:lnTo>
                    <a:pt x="678" y="250"/>
                  </a:lnTo>
                  <a:lnTo>
                    <a:pt x="678" y="251"/>
                  </a:lnTo>
                  <a:lnTo>
                    <a:pt x="678" y="253"/>
                  </a:lnTo>
                  <a:lnTo>
                    <a:pt x="678" y="254"/>
                  </a:lnTo>
                  <a:lnTo>
                    <a:pt x="679" y="254"/>
                  </a:lnTo>
                  <a:lnTo>
                    <a:pt x="679" y="253"/>
                  </a:lnTo>
                  <a:lnTo>
                    <a:pt x="679" y="251"/>
                  </a:lnTo>
                  <a:lnTo>
                    <a:pt x="680" y="251"/>
                  </a:lnTo>
                  <a:lnTo>
                    <a:pt x="680" y="250"/>
                  </a:lnTo>
                  <a:lnTo>
                    <a:pt x="681" y="250"/>
                  </a:lnTo>
                  <a:lnTo>
                    <a:pt x="681" y="249"/>
                  </a:lnTo>
                  <a:lnTo>
                    <a:pt x="681" y="248"/>
                  </a:lnTo>
                  <a:lnTo>
                    <a:pt x="681" y="247"/>
                  </a:lnTo>
                  <a:lnTo>
                    <a:pt x="681" y="246"/>
                  </a:lnTo>
                  <a:lnTo>
                    <a:pt x="683" y="247"/>
                  </a:lnTo>
                  <a:lnTo>
                    <a:pt x="684" y="247"/>
                  </a:lnTo>
                  <a:lnTo>
                    <a:pt x="684" y="248"/>
                  </a:lnTo>
                  <a:lnTo>
                    <a:pt x="685" y="247"/>
                  </a:lnTo>
                  <a:lnTo>
                    <a:pt x="686" y="246"/>
                  </a:lnTo>
                  <a:lnTo>
                    <a:pt x="685" y="246"/>
                  </a:lnTo>
                  <a:lnTo>
                    <a:pt x="686" y="245"/>
                  </a:lnTo>
                  <a:lnTo>
                    <a:pt x="686" y="243"/>
                  </a:lnTo>
                  <a:lnTo>
                    <a:pt x="686" y="242"/>
                  </a:lnTo>
                  <a:lnTo>
                    <a:pt x="686" y="243"/>
                  </a:lnTo>
                  <a:lnTo>
                    <a:pt x="685" y="243"/>
                  </a:lnTo>
                  <a:lnTo>
                    <a:pt x="684" y="242"/>
                  </a:lnTo>
                  <a:lnTo>
                    <a:pt x="685" y="241"/>
                  </a:lnTo>
                  <a:lnTo>
                    <a:pt x="686" y="241"/>
                  </a:lnTo>
                  <a:lnTo>
                    <a:pt x="686" y="242"/>
                  </a:lnTo>
                  <a:lnTo>
                    <a:pt x="687" y="241"/>
                  </a:lnTo>
                  <a:lnTo>
                    <a:pt x="688" y="241"/>
                  </a:lnTo>
                  <a:lnTo>
                    <a:pt x="689" y="241"/>
                  </a:lnTo>
                  <a:lnTo>
                    <a:pt x="690" y="241"/>
                  </a:lnTo>
                  <a:lnTo>
                    <a:pt x="692" y="241"/>
                  </a:lnTo>
                  <a:lnTo>
                    <a:pt x="690" y="240"/>
                  </a:lnTo>
                  <a:lnTo>
                    <a:pt x="689" y="240"/>
                  </a:lnTo>
                  <a:lnTo>
                    <a:pt x="689" y="239"/>
                  </a:lnTo>
                  <a:lnTo>
                    <a:pt x="690" y="239"/>
                  </a:lnTo>
                  <a:lnTo>
                    <a:pt x="692" y="240"/>
                  </a:lnTo>
                  <a:lnTo>
                    <a:pt x="692" y="239"/>
                  </a:lnTo>
                  <a:lnTo>
                    <a:pt x="690" y="239"/>
                  </a:lnTo>
                  <a:lnTo>
                    <a:pt x="689" y="238"/>
                  </a:lnTo>
                  <a:lnTo>
                    <a:pt x="689" y="237"/>
                  </a:lnTo>
                  <a:lnTo>
                    <a:pt x="688" y="237"/>
                  </a:lnTo>
                  <a:lnTo>
                    <a:pt x="688" y="235"/>
                  </a:lnTo>
                  <a:lnTo>
                    <a:pt x="688" y="234"/>
                  </a:lnTo>
                  <a:lnTo>
                    <a:pt x="687" y="234"/>
                  </a:lnTo>
                  <a:lnTo>
                    <a:pt x="687" y="232"/>
                  </a:lnTo>
                  <a:lnTo>
                    <a:pt x="686" y="232"/>
                  </a:lnTo>
                  <a:lnTo>
                    <a:pt x="687" y="231"/>
                  </a:lnTo>
                  <a:lnTo>
                    <a:pt x="688" y="231"/>
                  </a:lnTo>
                  <a:lnTo>
                    <a:pt x="689" y="231"/>
                  </a:lnTo>
                  <a:lnTo>
                    <a:pt x="689" y="230"/>
                  </a:lnTo>
                  <a:lnTo>
                    <a:pt x="690" y="231"/>
                  </a:lnTo>
                  <a:lnTo>
                    <a:pt x="690" y="232"/>
                  </a:lnTo>
                  <a:lnTo>
                    <a:pt x="690" y="233"/>
                  </a:lnTo>
                  <a:lnTo>
                    <a:pt x="692" y="233"/>
                  </a:lnTo>
                  <a:lnTo>
                    <a:pt x="692" y="232"/>
                  </a:lnTo>
                  <a:lnTo>
                    <a:pt x="693" y="232"/>
                  </a:lnTo>
                  <a:lnTo>
                    <a:pt x="692" y="231"/>
                  </a:lnTo>
                  <a:lnTo>
                    <a:pt x="692" y="230"/>
                  </a:lnTo>
                  <a:lnTo>
                    <a:pt x="692" y="229"/>
                  </a:lnTo>
                  <a:lnTo>
                    <a:pt x="693" y="229"/>
                  </a:lnTo>
                  <a:lnTo>
                    <a:pt x="694" y="230"/>
                  </a:lnTo>
                  <a:lnTo>
                    <a:pt x="695" y="230"/>
                  </a:lnTo>
                  <a:lnTo>
                    <a:pt x="695" y="229"/>
                  </a:lnTo>
                  <a:lnTo>
                    <a:pt x="694" y="229"/>
                  </a:lnTo>
                  <a:lnTo>
                    <a:pt x="695" y="229"/>
                  </a:lnTo>
                  <a:lnTo>
                    <a:pt x="696" y="228"/>
                  </a:lnTo>
                  <a:lnTo>
                    <a:pt x="697" y="230"/>
                  </a:lnTo>
                  <a:lnTo>
                    <a:pt x="698" y="230"/>
                  </a:lnTo>
                  <a:lnTo>
                    <a:pt x="699" y="231"/>
                  </a:lnTo>
                  <a:lnTo>
                    <a:pt x="699" y="232"/>
                  </a:lnTo>
                  <a:lnTo>
                    <a:pt x="699" y="233"/>
                  </a:lnTo>
                  <a:lnTo>
                    <a:pt x="701" y="233"/>
                  </a:lnTo>
                  <a:lnTo>
                    <a:pt x="702" y="233"/>
                  </a:lnTo>
                  <a:lnTo>
                    <a:pt x="702" y="234"/>
                  </a:lnTo>
                  <a:lnTo>
                    <a:pt x="703" y="233"/>
                  </a:lnTo>
                  <a:lnTo>
                    <a:pt x="703" y="234"/>
                  </a:lnTo>
                  <a:lnTo>
                    <a:pt x="702" y="235"/>
                  </a:lnTo>
                  <a:lnTo>
                    <a:pt x="702" y="237"/>
                  </a:lnTo>
                  <a:lnTo>
                    <a:pt x="703" y="237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4" y="240"/>
                  </a:lnTo>
                  <a:lnTo>
                    <a:pt x="705" y="240"/>
                  </a:lnTo>
                  <a:lnTo>
                    <a:pt x="706" y="240"/>
                  </a:lnTo>
                  <a:lnTo>
                    <a:pt x="706" y="239"/>
                  </a:lnTo>
                  <a:lnTo>
                    <a:pt x="707" y="238"/>
                  </a:lnTo>
                  <a:lnTo>
                    <a:pt x="706" y="238"/>
                  </a:lnTo>
                  <a:lnTo>
                    <a:pt x="706" y="237"/>
                  </a:lnTo>
                  <a:lnTo>
                    <a:pt x="707" y="237"/>
                  </a:lnTo>
                  <a:lnTo>
                    <a:pt x="709" y="238"/>
                  </a:lnTo>
                  <a:lnTo>
                    <a:pt x="709" y="239"/>
                  </a:lnTo>
                  <a:lnTo>
                    <a:pt x="709" y="240"/>
                  </a:lnTo>
                  <a:lnTo>
                    <a:pt x="709" y="239"/>
                  </a:lnTo>
                  <a:lnTo>
                    <a:pt x="710" y="239"/>
                  </a:lnTo>
                  <a:lnTo>
                    <a:pt x="710" y="238"/>
                  </a:lnTo>
                  <a:lnTo>
                    <a:pt x="711" y="237"/>
                  </a:lnTo>
                  <a:lnTo>
                    <a:pt x="713" y="239"/>
                  </a:lnTo>
                  <a:lnTo>
                    <a:pt x="714" y="240"/>
                  </a:lnTo>
                  <a:lnTo>
                    <a:pt x="715" y="240"/>
                  </a:lnTo>
                  <a:lnTo>
                    <a:pt x="715" y="239"/>
                  </a:lnTo>
                  <a:lnTo>
                    <a:pt x="715" y="238"/>
                  </a:lnTo>
                  <a:lnTo>
                    <a:pt x="715" y="237"/>
                  </a:lnTo>
                  <a:lnTo>
                    <a:pt x="716" y="238"/>
                  </a:lnTo>
                  <a:lnTo>
                    <a:pt x="716" y="239"/>
                  </a:lnTo>
                  <a:lnTo>
                    <a:pt x="718" y="239"/>
                  </a:lnTo>
                  <a:lnTo>
                    <a:pt x="719" y="240"/>
                  </a:lnTo>
                  <a:lnTo>
                    <a:pt x="720" y="239"/>
                  </a:lnTo>
                  <a:lnTo>
                    <a:pt x="720" y="240"/>
                  </a:lnTo>
                  <a:lnTo>
                    <a:pt x="721" y="241"/>
                  </a:lnTo>
                  <a:lnTo>
                    <a:pt x="721" y="242"/>
                  </a:lnTo>
                  <a:lnTo>
                    <a:pt x="721" y="243"/>
                  </a:lnTo>
                  <a:lnTo>
                    <a:pt x="721" y="245"/>
                  </a:lnTo>
                  <a:lnTo>
                    <a:pt x="721" y="246"/>
                  </a:lnTo>
                  <a:lnTo>
                    <a:pt x="722" y="246"/>
                  </a:lnTo>
                  <a:lnTo>
                    <a:pt x="722" y="247"/>
                  </a:lnTo>
                  <a:lnTo>
                    <a:pt x="723" y="246"/>
                  </a:lnTo>
                  <a:lnTo>
                    <a:pt x="724" y="246"/>
                  </a:lnTo>
                  <a:lnTo>
                    <a:pt x="724" y="247"/>
                  </a:lnTo>
                  <a:lnTo>
                    <a:pt x="726" y="247"/>
                  </a:lnTo>
                  <a:lnTo>
                    <a:pt x="728" y="249"/>
                  </a:lnTo>
                  <a:lnTo>
                    <a:pt x="729" y="249"/>
                  </a:lnTo>
                  <a:lnTo>
                    <a:pt x="730" y="250"/>
                  </a:lnTo>
                  <a:lnTo>
                    <a:pt x="732" y="251"/>
                  </a:lnTo>
                  <a:lnTo>
                    <a:pt x="732" y="253"/>
                  </a:lnTo>
                  <a:lnTo>
                    <a:pt x="732" y="254"/>
                  </a:lnTo>
                  <a:lnTo>
                    <a:pt x="733" y="255"/>
                  </a:lnTo>
                  <a:lnTo>
                    <a:pt x="737" y="257"/>
                  </a:lnTo>
                  <a:lnTo>
                    <a:pt x="738" y="262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0" y="263"/>
                  </a:lnTo>
                  <a:lnTo>
                    <a:pt x="740" y="264"/>
                  </a:lnTo>
                  <a:lnTo>
                    <a:pt x="740" y="265"/>
                  </a:lnTo>
                  <a:lnTo>
                    <a:pt x="741" y="264"/>
                  </a:lnTo>
                  <a:lnTo>
                    <a:pt x="742" y="264"/>
                  </a:lnTo>
                  <a:lnTo>
                    <a:pt x="742" y="265"/>
                  </a:lnTo>
                  <a:lnTo>
                    <a:pt x="741" y="266"/>
                  </a:lnTo>
                  <a:lnTo>
                    <a:pt x="741" y="267"/>
                  </a:lnTo>
                  <a:lnTo>
                    <a:pt x="742" y="266"/>
                  </a:lnTo>
                  <a:lnTo>
                    <a:pt x="744" y="267"/>
                  </a:lnTo>
                  <a:lnTo>
                    <a:pt x="746" y="268"/>
                  </a:lnTo>
                  <a:lnTo>
                    <a:pt x="746" y="270"/>
                  </a:lnTo>
                  <a:lnTo>
                    <a:pt x="746" y="271"/>
                  </a:lnTo>
                  <a:lnTo>
                    <a:pt x="746" y="272"/>
                  </a:lnTo>
                  <a:lnTo>
                    <a:pt x="747" y="272"/>
                  </a:lnTo>
                  <a:lnTo>
                    <a:pt x="748" y="272"/>
                  </a:lnTo>
                  <a:lnTo>
                    <a:pt x="748" y="271"/>
                  </a:lnTo>
                  <a:lnTo>
                    <a:pt x="749" y="272"/>
                  </a:lnTo>
                  <a:lnTo>
                    <a:pt x="750" y="273"/>
                  </a:lnTo>
                  <a:lnTo>
                    <a:pt x="752" y="273"/>
                  </a:lnTo>
                  <a:lnTo>
                    <a:pt x="752" y="274"/>
                  </a:lnTo>
                  <a:lnTo>
                    <a:pt x="752" y="275"/>
                  </a:lnTo>
                  <a:lnTo>
                    <a:pt x="753" y="275"/>
                  </a:lnTo>
                  <a:lnTo>
                    <a:pt x="754" y="275"/>
                  </a:lnTo>
                  <a:lnTo>
                    <a:pt x="756" y="278"/>
                  </a:lnTo>
                  <a:lnTo>
                    <a:pt x="757" y="279"/>
                  </a:lnTo>
                  <a:lnTo>
                    <a:pt x="758" y="279"/>
                  </a:lnTo>
                  <a:lnTo>
                    <a:pt x="759" y="279"/>
                  </a:lnTo>
                  <a:lnTo>
                    <a:pt x="759" y="280"/>
                  </a:lnTo>
                  <a:lnTo>
                    <a:pt x="759" y="281"/>
                  </a:lnTo>
                  <a:lnTo>
                    <a:pt x="759" y="280"/>
                  </a:lnTo>
                  <a:lnTo>
                    <a:pt x="758" y="280"/>
                  </a:lnTo>
                  <a:lnTo>
                    <a:pt x="757" y="280"/>
                  </a:lnTo>
                  <a:lnTo>
                    <a:pt x="757" y="281"/>
                  </a:lnTo>
                  <a:lnTo>
                    <a:pt x="757" y="282"/>
                  </a:lnTo>
                  <a:lnTo>
                    <a:pt x="758" y="283"/>
                  </a:lnTo>
                  <a:lnTo>
                    <a:pt x="758" y="284"/>
                  </a:lnTo>
                  <a:lnTo>
                    <a:pt x="757" y="285"/>
                  </a:lnTo>
                  <a:lnTo>
                    <a:pt x="756" y="285"/>
                  </a:lnTo>
                  <a:lnTo>
                    <a:pt x="755" y="285"/>
                  </a:lnTo>
                  <a:lnTo>
                    <a:pt x="754" y="287"/>
                  </a:lnTo>
                  <a:lnTo>
                    <a:pt x="755" y="287"/>
                  </a:lnTo>
                  <a:lnTo>
                    <a:pt x="755" y="288"/>
                  </a:lnTo>
                  <a:lnTo>
                    <a:pt x="754" y="291"/>
                  </a:lnTo>
                  <a:lnTo>
                    <a:pt x="754" y="292"/>
                  </a:lnTo>
                  <a:lnTo>
                    <a:pt x="753" y="293"/>
                  </a:lnTo>
                  <a:lnTo>
                    <a:pt x="753" y="295"/>
                  </a:lnTo>
                  <a:lnTo>
                    <a:pt x="753" y="296"/>
                  </a:lnTo>
                  <a:lnTo>
                    <a:pt x="753" y="297"/>
                  </a:lnTo>
                  <a:lnTo>
                    <a:pt x="752" y="298"/>
                  </a:lnTo>
                  <a:lnTo>
                    <a:pt x="752" y="299"/>
                  </a:lnTo>
                  <a:lnTo>
                    <a:pt x="752" y="300"/>
                  </a:lnTo>
                  <a:lnTo>
                    <a:pt x="752" y="301"/>
                  </a:lnTo>
                  <a:lnTo>
                    <a:pt x="753" y="302"/>
                  </a:lnTo>
                  <a:lnTo>
                    <a:pt x="753" y="308"/>
                  </a:lnTo>
                  <a:lnTo>
                    <a:pt x="752" y="308"/>
                  </a:lnTo>
                  <a:lnTo>
                    <a:pt x="750" y="308"/>
                  </a:lnTo>
                  <a:lnTo>
                    <a:pt x="752" y="313"/>
                  </a:lnTo>
                  <a:lnTo>
                    <a:pt x="752" y="315"/>
                  </a:lnTo>
                  <a:lnTo>
                    <a:pt x="752" y="316"/>
                  </a:lnTo>
                  <a:lnTo>
                    <a:pt x="749" y="318"/>
                  </a:lnTo>
                  <a:lnTo>
                    <a:pt x="749" y="320"/>
                  </a:lnTo>
                  <a:lnTo>
                    <a:pt x="750" y="318"/>
                  </a:lnTo>
                  <a:lnTo>
                    <a:pt x="752" y="318"/>
                  </a:lnTo>
                  <a:lnTo>
                    <a:pt x="753" y="317"/>
                  </a:lnTo>
                  <a:lnTo>
                    <a:pt x="754" y="315"/>
                  </a:lnTo>
                  <a:lnTo>
                    <a:pt x="754" y="314"/>
                  </a:lnTo>
                  <a:lnTo>
                    <a:pt x="754" y="310"/>
                  </a:lnTo>
                  <a:lnTo>
                    <a:pt x="754" y="308"/>
                  </a:lnTo>
                  <a:lnTo>
                    <a:pt x="754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5" y="302"/>
                  </a:lnTo>
                  <a:lnTo>
                    <a:pt x="755" y="304"/>
                  </a:lnTo>
                  <a:lnTo>
                    <a:pt x="756" y="304"/>
                  </a:lnTo>
                  <a:lnTo>
                    <a:pt x="757" y="305"/>
                  </a:lnTo>
                  <a:lnTo>
                    <a:pt x="759" y="307"/>
                  </a:lnTo>
                  <a:lnTo>
                    <a:pt x="761" y="308"/>
                  </a:lnTo>
                  <a:lnTo>
                    <a:pt x="761" y="309"/>
                  </a:lnTo>
                  <a:lnTo>
                    <a:pt x="763" y="314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2" y="308"/>
                  </a:lnTo>
                  <a:lnTo>
                    <a:pt x="761" y="306"/>
                  </a:lnTo>
                  <a:lnTo>
                    <a:pt x="759" y="305"/>
                  </a:lnTo>
                  <a:lnTo>
                    <a:pt x="759" y="304"/>
                  </a:lnTo>
                  <a:lnTo>
                    <a:pt x="759" y="302"/>
                  </a:lnTo>
                  <a:lnTo>
                    <a:pt x="759" y="301"/>
                  </a:lnTo>
                  <a:lnTo>
                    <a:pt x="759" y="300"/>
                  </a:lnTo>
                  <a:lnTo>
                    <a:pt x="759" y="299"/>
                  </a:lnTo>
                  <a:lnTo>
                    <a:pt x="758" y="299"/>
                  </a:lnTo>
                  <a:lnTo>
                    <a:pt x="758" y="297"/>
                  </a:lnTo>
                  <a:lnTo>
                    <a:pt x="759" y="295"/>
                  </a:lnTo>
                  <a:lnTo>
                    <a:pt x="762" y="292"/>
                  </a:lnTo>
                  <a:lnTo>
                    <a:pt x="763" y="292"/>
                  </a:lnTo>
                  <a:lnTo>
                    <a:pt x="763" y="291"/>
                  </a:lnTo>
                  <a:lnTo>
                    <a:pt x="763" y="290"/>
                  </a:lnTo>
                  <a:lnTo>
                    <a:pt x="764" y="289"/>
                  </a:lnTo>
                  <a:lnTo>
                    <a:pt x="765" y="290"/>
                  </a:lnTo>
                  <a:lnTo>
                    <a:pt x="765" y="295"/>
                  </a:lnTo>
                  <a:lnTo>
                    <a:pt x="766" y="296"/>
                  </a:lnTo>
                  <a:lnTo>
                    <a:pt x="766" y="295"/>
                  </a:lnTo>
                  <a:lnTo>
                    <a:pt x="766" y="293"/>
                  </a:lnTo>
                  <a:lnTo>
                    <a:pt x="766" y="292"/>
                  </a:lnTo>
                  <a:lnTo>
                    <a:pt x="769" y="295"/>
                  </a:lnTo>
                  <a:lnTo>
                    <a:pt x="770" y="296"/>
                  </a:lnTo>
                  <a:lnTo>
                    <a:pt x="771" y="296"/>
                  </a:lnTo>
                  <a:lnTo>
                    <a:pt x="771" y="295"/>
                  </a:lnTo>
                  <a:lnTo>
                    <a:pt x="771" y="293"/>
                  </a:lnTo>
                  <a:lnTo>
                    <a:pt x="771" y="292"/>
                  </a:lnTo>
                  <a:lnTo>
                    <a:pt x="770" y="290"/>
                  </a:lnTo>
                  <a:lnTo>
                    <a:pt x="770" y="289"/>
                  </a:lnTo>
                  <a:lnTo>
                    <a:pt x="769" y="288"/>
                  </a:lnTo>
                  <a:lnTo>
                    <a:pt x="769" y="287"/>
                  </a:lnTo>
                  <a:lnTo>
                    <a:pt x="770" y="287"/>
                  </a:lnTo>
                  <a:lnTo>
                    <a:pt x="770" y="285"/>
                  </a:lnTo>
                  <a:lnTo>
                    <a:pt x="769" y="284"/>
                  </a:lnTo>
                  <a:lnTo>
                    <a:pt x="767" y="283"/>
                  </a:lnTo>
                  <a:lnTo>
                    <a:pt x="769" y="283"/>
                  </a:lnTo>
                  <a:lnTo>
                    <a:pt x="771" y="283"/>
                  </a:lnTo>
                  <a:lnTo>
                    <a:pt x="772" y="282"/>
                  </a:lnTo>
                  <a:lnTo>
                    <a:pt x="773" y="282"/>
                  </a:lnTo>
                  <a:lnTo>
                    <a:pt x="774" y="281"/>
                  </a:lnTo>
                  <a:lnTo>
                    <a:pt x="775" y="281"/>
                  </a:lnTo>
                  <a:lnTo>
                    <a:pt x="776" y="281"/>
                  </a:lnTo>
                  <a:lnTo>
                    <a:pt x="778" y="282"/>
                  </a:lnTo>
                  <a:lnTo>
                    <a:pt x="782" y="283"/>
                  </a:lnTo>
                  <a:lnTo>
                    <a:pt x="784" y="283"/>
                  </a:lnTo>
                  <a:lnTo>
                    <a:pt x="785" y="284"/>
                  </a:lnTo>
                  <a:lnTo>
                    <a:pt x="787" y="284"/>
                  </a:lnTo>
                  <a:lnTo>
                    <a:pt x="788" y="284"/>
                  </a:lnTo>
                  <a:lnTo>
                    <a:pt x="789" y="285"/>
                  </a:lnTo>
                  <a:lnTo>
                    <a:pt x="790" y="285"/>
                  </a:lnTo>
                  <a:lnTo>
                    <a:pt x="795" y="285"/>
                  </a:lnTo>
                  <a:lnTo>
                    <a:pt x="797" y="287"/>
                  </a:lnTo>
                  <a:lnTo>
                    <a:pt x="798" y="287"/>
                  </a:lnTo>
                  <a:lnTo>
                    <a:pt x="799" y="287"/>
                  </a:lnTo>
                  <a:lnTo>
                    <a:pt x="800" y="288"/>
                  </a:lnTo>
                  <a:lnTo>
                    <a:pt x="802" y="289"/>
                  </a:lnTo>
                  <a:lnTo>
                    <a:pt x="804" y="289"/>
                  </a:lnTo>
                  <a:lnTo>
                    <a:pt x="804" y="290"/>
                  </a:lnTo>
                  <a:lnTo>
                    <a:pt x="804" y="291"/>
                  </a:lnTo>
                  <a:lnTo>
                    <a:pt x="805" y="291"/>
                  </a:lnTo>
                  <a:lnTo>
                    <a:pt x="806" y="291"/>
                  </a:lnTo>
                  <a:lnTo>
                    <a:pt x="807" y="292"/>
                  </a:lnTo>
                  <a:lnTo>
                    <a:pt x="807" y="293"/>
                  </a:lnTo>
                  <a:lnTo>
                    <a:pt x="807" y="295"/>
                  </a:lnTo>
                  <a:lnTo>
                    <a:pt x="807" y="296"/>
                  </a:lnTo>
                  <a:lnTo>
                    <a:pt x="807" y="297"/>
                  </a:lnTo>
                  <a:lnTo>
                    <a:pt x="807" y="298"/>
                  </a:lnTo>
                  <a:lnTo>
                    <a:pt x="808" y="299"/>
                  </a:lnTo>
                  <a:lnTo>
                    <a:pt x="808" y="300"/>
                  </a:lnTo>
                  <a:lnTo>
                    <a:pt x="807" y="300"/>
                  </a:lnTo>
                  <a:lnTo>
                    <a:pt x="807" y="302"/>
                  </a:lnTo>
                  <a:lnTo>
                    <a:pt x="806" y="305"/>
                  </a:lnTo>
                  <a:lnTo>
                    <a:pt x="807" y="305"/>
                  </a:lnTo>
                  <a:lnTo>
                    <a:pt x="808" y="302"/>
                  </a:lnTo>
                  <a:lnTo>
                    <a:pt x="809" y="302"/>
                  </a:lnTo>
                  <a:lnTo>
                    <a:pt x="808" y="304"/>
                  </a:lnTo>
                  <a:lnTo>
                    <a:pt x="808" y="305"/>
                  </a:lnTo>
                  <a:lnTo>
                    <a:pt x="808" y="306"/>
                  </a:lnTo>
                  <a:lnTo>
                    <a:pt x="810" y="299"/>
                  </a:lnTo>
                  <a:lnTo>
                    <a:pt x="812" y="299"/>
                  </a:lnTo>
                  <a:lnTo>
                    <a:pt x="812" y="298"/>
                  </a:lnTo>
                  <a:lnTo>
                    <a:pt x="810" y="296"/>
                  </a:lnTo>
                  <a:lnTo>
                    <a:pt x="810" y="295"/>
                  </a:lnTo>
                  <a:lnTo>
                    <a:pt x="810" y="293"/>
                  </a:lnTo>
                  <a:lnTo>
                    <a:pt x="809" y="290"/>
                  </a:lnTo>
                  <a:lnTo>
                    <a:pt x="809" y="287"/>
                  </a:lnTo>
                  <a:lnTo>
                    <a:pt x="809" y="285"/>
                  </a:lnTo>
                  <a:lnTo>
                    <a:pt x="810" y="285"/>
                  </a:lnTo>
                  <a:lnTo>
                    <a:pt x="810" y="287"/>
                  </a:lnTo>
                  <a:lnTo>
                    <a:pt x="812" y="288"/>
                  </a:lnTo>
                  <a:lnTo>
                    <a:pt x="813" y="287"/>
                  </a:lnTo>
                  <a:lnTo>
                    <a:pt x="814" y="287"/>
                  </a:lnTo>
                  <a:lnTo>
                    <a:pt x="816" y="288"/>
                  </a:lnTo>
                  <a:lnTo>
                    <a:pt x="816" y="289"/>
                  </a:lnTo>
                  <a:lnTo>
                    <a:pt x="822" y="290"/>
                  </a:lnTo>
                  <a:lnTo>
                    <a:pt x="823" y="291"/>
                  </a:lnTo>
                  <a:lnTo>
                    <a:pt x="824" y="295"/>
                  </a:lnTo>
                  <a:lnTo>
                    <a:pt x="825" y="296"/>
                  </a:lnTo>
                  <a:lnTo>
                    <a:pt x="826" y="296"/>
                  </a:lnTo>
                  <a:lnTo>
                    <a:pt x="826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300"/>
                  </a:lnTo>
                  <a:lnTo>
                    <a:pt x="827" y="301"/>
                  </a:lnTo>
                  <a:lnTo>
                    <a:pt x="827" y="302"/>
                  </a:lnTo>
                  <a:lnTo>
                    <a:pt x="830" y="301"/>
                  </a:lnTo>
                  <a:lnTo>
                    <a:pt x="830" y="300"/>
                  </a:lnTo>
                  <a:lnTo>
                    <a:pt x="831" y="300"/>
                  </a:lnTo>
                  <a:lnTo>
                    <a:pt x="831" y="301"/>
                  </a:lnTo>
                  <a:lnTo>
                    <a:pt x="831" y="302"/>
                  </a:lnTo>
                  <a:lnTo>
                    <a:pt x="832" y="304"/>
                  </a:lnTo>
                  <a:lnTo>
                    <a:pt x="833" y="304"/>
                  </a:lnTo>
                  <a:lnTo>
                    <a:pt x="834" y="304"/>
                  </a:lnTo>
                  <a:lnTo>
                    <a:pt x="834" y="302"/>
                  </a:lnTo>
                  <a:lnTo>
                    <a:pt x="834" y="301"/>
                  </a:lnTo>
                  <a:lnTo>
                    <a:pt x="831" y="298"/>
                  </a:lnTo>
                  <a:lnTo>
                    <a:pt x="830" y="295"/>
                  </a:lnTo>
                  <a:lnTo>
                    <a:pt x="828" y="291"/>
                  </a:lnTo>
                  <a:lnTo>
                    <a:pt x="828" y="290"/>
                  </a:lnTo>
                  <a:lnTo>
                    <a:pt x="830" y="289"/>
                  </a:lnTo>
                  <a:lnTo>
                    <a:pt x="830" y="288"/>
                  </a:lnTo>
                  <a:lnTo>
                    <a:pt x="830" y="285"/>
                  </a:lnTo>
                  <a:lnTo>
                    <a:pt x="831" y="285"/>
                  </a:lnTo>
                  <a:lnTo>
                    <a:pt x="832" y="285"/>
                  </a:lnTo>
                  <a:lnTo>
                    <a:pt x="833" y="287"/>
                  </a:lnTo>
                  <a:lnTo>
                    <a:pt x="834" y="287"/>
                  </a:lnTo>
                  <a:lnTo>
                    <a:pt x="836" y="287"/>
                  </a:lnTo>
                  <a:lnTo>
                    <a:pt x="838" y="287"/>
                  </a:lnTo>
                  <a:lnTo>
                    <a:pt x="839" y="287"/>
                  </a:lnTo>
                  <a:lnTo>
                    <a:pt x="840" y="285"/>
                  </a:lnTo>
                  <a:lnTo>
                    <a:pt x="841" y="285"/>
                  </a:lnTo>
                  <a:lnTo>
                    <a:pt x="841" y="284"/>
                  </a:lnTo>
                  <a:lnTo>
                    <a:pt x="843" y="283"/>
                  </a:lnTo>
                  <a:lnTo>
                    <a:pt x="844" y="283"/>
                  </a:lnTo>
                  <a:lnTo>
                    <a:pt x="844" y="282"/>
                  </a:lnTo>
                  <a:lnTo>
                    <a:pt x="845" y="283"/>
                  </a:lnTo>
                  <a:lnTo>
                    <a:pt x="847" y="283"/>
                  </a:lnTo>
                  <a:lnTo>
                    <a:pt x="847" y="282"/>
                  </a:lnTo>
                  <a:lnTo>
                    <a:pt x="848" y="280"/>
                  </a:lnTo>
                  <a:lnTo>
                    <a:pt x="847" y="279"/>
                  </a:lnTo>
                  <a:lnTo>
                    <a:pt x="847" y="280"/>
                  </a:lnTo>
                  <a:lnTo>
                    <a:pt x="845" y="281"/>
                  </a:lnTo>
                  <a:lnTo>
                    <a:pt x="842" y="282"/>
                  </a:lnTo>
                  <a:lnTo>
                    <a:pt x="838" y="284"/>
                  </a:lnTo>
                  <a:lnTo>
                    <a:pt x="836" y="284"/>
                  </a:lnTo>
                  <a:lnTo>
                    <a:pt x="838" y="282"/>
                  </a:lnTo>
                  <a:lnTo>
                    <a:pt x="835" y="282"/>
                  </a:lnTo>
                  <a:lnTo>
                    <a:pt x="834" y="283"/>
                  </a:lnTo>
                  <a:lnTo>
                    <a:pt x="833" y="282"/>
                  </a:lnTo>
                  <a:lnTo>
                    <a:pt x="831" y="281"/>
                  </a:lnTo>
                  <a:lnTo>
                    <a:pt x="831" y="280"/>
                  </a:lnTo>
                  <a:lnTo>
                    <a:pt x="832" y="280"/>
                  </a:lnTo>
                  <a:lnTo>
                    <a:pt x="831" y="279"/>
                  </a:lnTo>
                  <a:lnTo>
                    <a:pt x="830" y="278"/>
                  </a:lnTo>
                  <a:lnTo>
                    <a:pt x="828" y="276"/>
                  </a:lnTo>
                  <a:lnTo>
                    <a:pt x="827" y="274"/>
                  </a:lnTo>
                  <a:lnTo>
                    <a:pt x="827" y="273"/>
                  </a:lnTo>
                  <a:lnTo>
                    <a:pt x="828" y="273"/>
                  </a:lnTo>
                  <a:lnTo>
                    <a:pt x="830" y="273"/>
                  </a:lnTo>
                  <a:lnTo>
                    <a:pt x="832" y="273"/>
                  </a:lnTo>
                  <a:lnTo>
                    <a:pt x="834" y="273"/>
                  </a:lnTo>
                  <a:lnTo>
                    <a:pt x="834" y="272"/>
                  </a:lnTo>
                  <a:lnTo>
                    <a:pt x="836" y="271"/>
                  </a:lnTo>
                  <a:lnTo>
                    <a:pt x="838" y="270"/>
                  </a:lnTo>
                  <a:lnTo>
                    <a:pt x="836" y="270"/>
                  </a:lnTo>
                  <a:lnTo>
                    <a:pt x="835" y="270"/>
                  </a:lnTo>
                  <a:lnTo>
                    <a:pt x="834" y="271"/>
                  </a:lnTo>
                  <a:lnTo>
                    <a:pt x="832" y="272"/>
                  </a:lnTo>
                  <a:lnTo>
                    <a:pt x="831" y="272"/>
                  </a:lnTo>
                  <a:lnTo>
                    <a:pt x="830" y="272"/>
                  </a:lnTo>
                  <a:lnTo>
                    <a:pt x="828" y="272"/>
                  </a:lnTo>
                  <a:lnTo>
                    <a:pt x="827" y="272"/>
                  </a:lnTo>
                  <a:lnTo>
                    <a:pt x="826" y="271"/>
                  </a:lnTo>
                  <a:lnTo>
                    <a:pt x="825" y="271"/>
                  </a:lnTo>
                  <a:lnTo>
                    <a:pt x="822" y="267"/>
                  </a:lnTo>
                  <a:lnTo>
                    <a:pt x="821" y="267"/>
                  </a:lnTo>
                  <a:lnTo>
                    <a:pt x="819" y="266"/>
                  </a:lnTo>
                  <a:lnTo>
                    <a:pt x="818" y="265"/>
                  </a:lnTo>
                  <a:lnTo>
                    <a:pt x="816" y="264"/>
                  </a:lnTo>
                  <a:lnTo>
                    <a:pt x="816" y="263"/>
                  </a:lnTo>
                  <a:lnTo>
                    <a:pt x="816" y="259"/>
                  </a:lnTo>
                  <a:lnTo>
                    <a:pt x="817" y="259"/>
                  </a:lnTo>
                  <a:lnTo>
                    <a:pt x="818" y="257"/>
                  </a:lnTo>
                  <a:lnTo>
                    <a:pt x="818" y="256"/>
                  </a:lnTo>
                  <a:lnTo>
                    <a:pt x="818" y="255"/>
                  </a:lnTo>
                  <a:lnTo>
                    <a:pt x="819" y="254"/>
                  </a:lnTo>
                  <a:lnTo>
                    <a:pt x="822" y="251"/>
                  </a:lnTo>
                  <a:lnTo>
                    <a:pt x="822" y="250"/>
                  </a:lnTo>
                  <a:lnTo>
                    <a:pt x="823" y="249"/>
                  </a:lnTo>
                  <a:lnTo>
                    <a:pt x="823" y="247"/>
                  </a:lnTo>
                  <a:lnTo>
                    <a:pt x="823" y="246"/>
                  </a:lnTo>
                  <a:lnTo>
                    <a:pt x="822" y="246"/>
                  </a:lnTo>
                  <a:lnTo>
                    <a:pt x="822" y="245"/>
                  </a:lnTo>
                  <a:lnTo>
                    <a:pt x="823" y="245"/>
                  </a:lnTo>
                  <a:lnTo>
                    <a:pt x="824" y="246"/>
                  </a:lnTo>
                  <a:lnTo>
                    <a:pt x="824" y="245"/>
                  </a:lnTo>
                  <a:lnTo>
                    <a:pt x="824" y="246"/>
                  </a:lnTo>
                  <a:lnTo>
                    <a:pt x="825" y="246"/>
                  </a:lnTo>
                  <a:lnTo>
                    <a:pt x="825" y="247"/>
                  </a:lnTo>
                  <a:lnTo>
                    <a:pt x="826" y="247"/>
                  </a:lnTo>
                  <a:lnTo>
                    <a:pt x="826" y="246"/>
                  </a:lnTo>
                  <a:lnTo>
                    <a:pt x="827" y="247"/>
                  </a:lnTo>
                  <a:lnTo>
                    <a:pt x="828" y="246"/>
                  </a:lnTo>
                  <a:lnTo>
                    <a:pt x="827" y="245"/>
                  </a:lnTo>
                  <a:lnTo>
                    <a:pt x="827" y="242"/>
                  </a:lnTo>
                  <a:lnTo>
                    <a:pt x="828" y="242"/>
                  </a:lnTo>
                  <a:lnTo>
                    <a:pt x="828" y="243"/>
                  </a:lnTo>
                  <a:lnTo>
                    <a:pt x="830" y="245"/>
                  </a:lnTo>
                  <a:lnTo>
                    <a:pt x="832" y="243"/>
                  </a:lnTo>
                  <a:lnTo>
                    <a:pt x="834" y="243"/>
                  </a:lnTo>
                  <a:lnTo>
                    <a:pt x="834" y="242"/>
                  </a:lnTo>
                  <a:lnTo>
                    <a:pt x="835" y="240"/>
                  </a:lnTo>
                  <a:lnTo>
                    <a:pt x="835" y="239"/>
                  </a:lnTo>
                  <a:lnTo>
                    <a:pt x="835" y="238"/>
                  </a:lnTo>
                  <a:lnTo>
                    <a:pt x="834" y="238"/>
                  </a:lnTo>
                  <a:lnTo>
                    <a:pt x="834" y="237"/>
                  </a:lnTo>
                  <a:lnTo>
                    <a:pt x="833" y="237"/>
                  </a:lnTo>
                  <a:lnTo>
                    <a:pt x="833" y="235"/>
                  </a:lnTo>
                  <a:lnTo>
                    <a:pt x="834" y="234"/>
                  </a:lnTo>
                  <a:lnTo>
                    <a:pt x="835" y="233"/>
                  </a:lnTo>
                  <a:lnTo>
                    <a:pt x="838" y="231"/>
                  </a:lnTo>
                  <a:lnTo>
                    <a:pt x="839" y="230"/>
                  </a:lnTo>
                  <a:lnTo>
                    <a:pt x="838" y="229"/>
                  </a:lnTo>
                  <a:lnTo>
                    <a:pt x="838" y="230"/>
                  </a:lnTo>
                  <a:lnTo>
                    <a:pt x="836" y="230"/>
                  </a:lnTo>
                  <a:lnTo>
                    <a:pt x="838" y="229"/>
                  </a:lnTo>
                  <a:lnTo>
                    <a:pt x="836" y="226"/>
                  </a:lnTo>
                  <a:lnTo>
                    <a:pt x="838" y="225"/>
                  </a:lnTo>
                  <a:lnTo>
                    <a:pt x="839" y="223"/>
                  </a:lnTo>
                  <a:lnTo>
                    <a:pt x="839" y="221"/>
                  </a:lnTo>
                  <a:lnTo>
                    <a:pt x="839" y="220"/>
                  </a:lnTo>
                  <a:lnTo>
                    <a:pt x="840" y="218"/>
                  </a:lnTo>
                  <a:lnTo>
                    <a:pt x="840" y="217"/>
                  </a:lnTo>
                  <a:lnTo>
                    <a:pt x="841" y="216"/>
                  </a:lnTo>
                  <a:lnTo>
                    <a:pt x="841" y="215"/>
                  </a:lnTo>
                  <a:lnTo>
                    <a:pt x="842" y="214"/>
                  </a:lnTo>
                  <a:lnTo>
                    <a:pt x="842" y="213"/>
                  </a:lnTo>
                  <a:lnTo>
                    <a:pt x="843" y="214"/>
                  </a:lnTo>
                  <a:lnTo>
                    <a:pt x="843" y="215"/>
                  </a:lnTo>
                  <a:lnTo>
                    <a:pt x="843" y="216"/>
                  </a:lnTo>
                  <a:lnTo>
                    <a:pt x="843" y="217"/>
                  </a:lnTo>
                  <a:lnTo>
                    <a:pt x="844" y="217"/>
                  </a:lnTo>
                  <a:lnTo>
                    <a:pt x="847" y="218"/>
                  </a:lnTo>
                  <a:lnTo>
                    <a:pt x="847" y="217"/>
                  </a:lnTo>
                  <a:lnTo>
                    <a:pt x="850" y="217"/>
                  </a:lnTo>
                  <a:lnTo>
                    <a:pt x="851" y="216"/>
                  </a:lnTo>
                  <a:lnTo>
                    <a:pt x="853" y="214"/>
                  </a:lnTo>
                  <a:lnTo>
                    <a:pt x="855" y="215"/>
                  </a:lnTo>
                  <a:lnTo>
                    <a:pt x="856" y="213"/>
                  </a:lnTo>
                  <a:lnTo>
                    <a:pt x="858" y="209"/>
                  </a:lnTo>
                  <a:lnTo>
                    <a:pt x="859" y="208"/>
                  </a:lnTo>
                  <a:lnTo>
                    <a:pt x="860" y="207"/>
                  </a:lnTo>
                  <a:lnTo>
                    <a:pt x="861" y="207"/>
                  </a:lnTo>
                  <a:lnTo>
                    <a:pt x="862" y="208"/>
                  </a:lnTo>
                  <a:lnTo>
                    <a:pt x="864" y="208"/>
                  </a:lnTo>
                  <a:lnTo>
                    <a:pt x="864" y="207"/>
                  </a:lnTo>
                  <a:lnTo>
                    <a:pt x="862" y="206"/>
                  </a:lnTo>
                  <a:lnTo>
                    <a:pt x="861" y="206"/>
                  </a:lnTo>
                  <a:lnTo>
                    <a:pt x="860" y="206"/>
                  </a:lnTo>
                  <a:lnTo>
                    <a:pt x="860" y="205"/>
                  </a:lnTo>
                  <a:lnTo>
                    <a:pt x="859" y="205"/>
                  </a:lnTo>
                  <a:lnTo>
                    <a:pt x="858" y="204"/>
                  </a:lnTo>
                  <a:lnTo>
                    <a:pt x="856" y="200"/>
                  </a:lnTo>
                  <a:lnTo>
                    <a:pt x="856" y="199"/>
                  </a:lnTo>
                  <a:lnTo>
                    <a:pt x="855" y="199"/>
                  </a:lnTo>
                  <a:lnTo>
                    <a:pt x="853" y="199"/>
                  </a:lnTo>
                  <a:lnTo>
                    <a:pt x="853" y="193"/>
                  </a:lnTo>
                  <a:lnTo>
                    <a:pt x="853" y="192"/>
                  </a:lnTo>
                  <a:lnTo>
                    <a:pt x="855" y="192"/>
                  </a:lnTo>
                  <a:lnTo>
                    <a:pt x="855" y="191"/>
                  </a:lnTo>
                  <a:lnTo>
                    <a:pt x="855" y="189"/>
                  </a:lnTo>
                  <a:lnTo>
                    <a:pt x="855" y="188"/>
                  </a:lnTo>
                  <a:lnTo>
                    <a:pt x="855" y="187"/>
                  </a:lnTo>
                  <a:lnTo>
                    <a:pt x="856" y="187"/>
                  </a:lnTo>
                  <a:lnTo>
                    <a:pt x="857" y="187"/>
                  </a:lnTo>
                  <a:lnTo>
                    <a:pt x="857" y="186"/>
                  </a:lnTo>
                  <a:lnTo>
                    <a:pt x="857" y="187"/>
                  </a:lnTo>
                  <a:lnTo>
                    <a:pt x="858" y="188"/>
                  </a:lnTo>
                  <a:lnTo>
                    <a:pt x="859" y="188"/>
                  </a:lnTo>
                  <a:lnTo>
                    <a:pt x="860" y="188"/>
                  </a:lnTo>
                  <a:lnTo>
                    <a:pt x="861" y="187"/>
                  </a:lnTo>
                  <a:lnTo>
                    <a:pt x="862" y="187"/>
                  </a:lnTo>
                  <a:lnTo>
                    <a:pt x="864" y="187"/>
                  </a:lnTo>
                  <a:lnTo>
                    <a:pt x="865" y="186"/>
                  </a:lnTo>
                  <a:lnTo>
                    <a:pt x="865" y="184"/>
                  </a:lnTo>
                  <a:lnTo>
                    <a:pt x="865" y="183"/>
                  </a:lnTo>
                  <a:lnTo>
                    <a:pt x="865" y="180"/>
                  </a:lnTo>
                  <a:lnTo>
                    <a:pt x="866" y="179"/>
                  </a:lnTo>
                  <a:lnTo>
                    <a:pt x="865" y="178"/>
                  </a:lnTo>
                  <a:lnTo>
                    <a:pt x="865" y="176"/>
                  </a:lnTo>
                  <a:lnTo>
                    <a:pt x="865" y="175"/>
                  </a:lnTo>
                  <a:lnTo>
                    <a:pt x="865" y="174"/>
                  </a:lnTo>
                  <a:lnTo>
                    <a:pt x="866" y="174"/>
                  </a:lnTo>
                  <a:lnTo>
                    <a:pt x="867" y="175"/>
                  </a:lnTo>
                  <a:lnTo>
                    <a:pt x="868" y="174"/>
                  </a:lnTo>
                  <a:lnTo>
                    <a:pt x="868" y="173"/>
                  </a:lnTo>
                  <a:lnTo>
                    <a:pt x="869" y="172"/>
                  </a:lnTo>
                  <a:lnTo>
                    <a:pt x="870" y="172"/>
                  </a:lnTo>
                  <a:lnTo>
                    <a:pt x="873" y="173"/>
                  </a:lnTo>
                  <a:lnTo>
                    <a:pt x="874" y="173"/>
                  </a:lnTo>
                  <a:lnTo>
                    <a:pt x="873" y="172"/>
                  </a:lnTo>
                  <a:lnTo>
                    <a:pt x="873" y="171"/>
                  </a:lnTo>
                  <a:lnTo>
                    <a:pt x="874" y="171"/>
                  </a:lnTo>
                  <a:lnTo>
                    <a:pt x="875" y="175"/>
                  </a:lnTo>
                  <a:lnTo>
                    <a:pt x="876" y="175"/>
                  </a:lnTo>
                  <a:lnTo>
                    <a:pt x="877" y="175"/>
                  </a:lnTo>
                  <a:lnTo>
                    <a:pt x="877" y="176"/>
                  </a:lnTo>
                  <a:lnTo>
                    <a:pt x="878" y="176"/>
                  </a:lnTo>
                  <a:lnTo>
                    <a:pt x="879" y="176"/>
                  </a:lnTo>
                  <a:lnTo>
                    <a:pt x="879" y="175"/>
                  </a:lnTo>
                  <a:lnTo>
                    <a:pt x="879" y="176"/>
                  </a:lnTo>
                  <a:lnTo>
                    <a:pt x="881" y="176"/>
                  </a:lnTo>
                  <a:lnTo>
                    <a:pt x="882" y="176"/>
                  </a:lnTo>
                  <a:lnTo>
                    <a:pt x="882" y="175"/>
                  </a:lnTo>
                  <a:lnTo>
                    <a:pt x="878" y="174"/>
                  </a:lnTo>
                  <a:lnTo>
                    <a:pt x="877" y="174"/>
                  </a:lnTo>
                  <a:lnTo>
                    <a:pt x="877" y="173"/>
                  </a:lnTo>
                  <a:lnTo>
                    <a:pt x="876" y="173"/>
                  </a:lnTo>
                  <a:lnTo>
                    <a:pt x="876" y="172"/>
                  </a:lnTo>
                  <a:lnTo>
                    <a:pt x="875" y="172"/>
                  </a:lnTo>
                  <a:lnTo>
                    <a:pt x="876" y="172"/>
                  </a:lnTo>
                  <a:lnTo>
                    <a:pt x="877" y="172"/>
                  </a:lnTo>
                  <a:lnTo>
                    <a:pt x="878" y="171"/>
                  </a:lnTo>
                  <a:lnTo>
                    <a:pt x="878" y="170"/>
                  </a:lnTo>
                  <a:lnTo>
                    <a:pt x="876" y="170"/>
                  </a:lnTo>
                  <a:lnTo>
                    <a:pt x="876" y="168"/>
                  </a:lnTo>
                  <a:lnTo>
                    <a:pt x="877" y="166"/>
                  </a:lnTo>
                  <a:lnTo>
                    <a:pt x="877" y="165"/>
                  </a:lnTo>
                  <a:lnTo>
                    <a:pt x="877" y="164"/>
                  </a:lnTo>
                  <a:lnTo>
                    <a:pt x="877" y="163"/>
                  </a:lnTo>
                  <a:lnTo>
                    <a:pt x="878" y="163"/>
                  </a:lnTo>
                  <a:lnTo>
                    <a:pt x="878" y="162"/>
                  </a:lnTo>
                  <a:lnTo>
                    <a:pt x="877" y="162"/>
                  </a:lnTo>
                  <a:lnTo>
                    <a:pt x="877" y="161"/>
                  </a:lnTo>
                  <a:lnTo>
                    <a:pt x="876" y="161"/>
                  </a:lnTo>
                  <a:lnTo>
                    <a:pt x="877" y="159"/>
                  </a:lnTo>
                  <a:lnTo>
                    <a:pt x="879" y="159"/>
                  </a:lnTo>
                  <a:lnTo>
                    <a:pt x="881" y="161"/>
                  </a:lnTo>
                  <a:lnTo>
                    <a:pt x="882" y="162"/>
                  </a:lnTo>
                  <a:lnTo>
                    <a:pt x="883" y="161"/>
                  </a:lnTo>
                  <a:lnTo>
                    <a:pt x="884" y="162"/>
                  </a:lnTo>
                  <a:lnTo>
                    <a:pt x="885" y="162"/>
                  </a:lnTo>
                  <a:lnTo>
                    <a:pt x="886" y="162"/>
                  </a:lnTo>
                  <a:lnTo>
                    <a:pt x="886" y="163"/>
                  </a:lnTo>
                  <a:lnTo>
                    <a:pt x="886" y="164"/>
                  </a:lnTo>
                  <a:lnTo>
                    <a:pt x="886" y="166"/>
                  </a:lnTo>
                  <a:lnTo>
                    <a:pt x="886" y="168"/>
                  </a:lnTo>
                  <a:lnTo>
                    <a:pt x="887" y="170"/>
                  </a:lnTo>
                  <a:lnTo>
                    <a:pt x="887" y="168"/>
                  </a:lnTo>
                  <a:lnTo>
                    <a:pt x="887" y="167"/>
                  </a:lnTo>
                  <a:lnTo>
                    <a:pt x="890" y="168"/>
                  </a:lnTo>
                  <a:lnTo>
                    <a:pt x="891" y="172"/>
                  </a:lnTo>
                  <a:lnTo>
                    <a:pt x="892" y="173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3" y="171"/>
                  </a:lnTo>
                  <a:lnTo>
                    <a:pt x="894" y="171"/>
                  </a:lnTo>
                  <a:lnTo>
                    <a:pt x="895" y="172"/>
                  </a:lnTo>
                  <a:lnTo>
                    <a:pt x="895" y="171"/>
                  </a:lnTo>
                  <a:lnTo>
                    <a:pt x="894" y="170"/>
                  </a:lnTo>
                  <a:lnTo>
                    <a:pt x="893" y="168"/>
                  </a:lnTo>
                  <a:lnTo>
                    <a:pt x="892" y="167"/>
                  </a:lnTo>
                  <a:lnTo>
                    <a:pt x="891" y="167"/>
                  </a:lnTo>
                  <a:lnTo>
                    <a:pt x="891" y="166"/>
                  </a:lnTo>
                  <a:lnTo>
                    <a:pt x="892" y="166"/>
                  </a:lnTo>
                  <a:lnTo>
                    <a:pt x="893" y="166"/>
                  </a:lnTo>
                  <a:lnTo>
                    <a:pt x="895" y="167"/>
                  </a:lnTo>
                  <a:lnTo>
                    <a:pt x="895" y="166"/>
                  </a:lnTo>
                  <a:lnTo>
                    <a:pt x="894" y="165"/>
                  </a:lnTo>
                  <a:lnTo>
                    <a:pt x="893" y="165"/>
                  </a:lnTo>
                  <a:lnTo>
                    <a:pt x="892" y="164"/>
                  </a:lnTo>
                  <a:lnTo>
                    <a:pt x="892" y="163"/>
                  </a:lnTo>
                  <a:lnTo>
                    <a:pt x="891" y="163"/>
                  </a:lnTo>
                  <a:lnTo>
                    <a:pt x="890" y="163"/>
                  </a:lnTo>
                  <a:lnTo>
                    <a:pt x="890" y="164"/>
                  </a:lnTo>
                  <a:lnTo>
                    <a:pt x="888" y="163"/>
                  </a:lnTo>
                  <a:lnTo>
                    <a:pt x="888" y="162"/>
                  </a:lnTo>
                  <a:lnTo>
                    <a:pt x="888" y="161"/>
                  </a:lnTo>
                  <a:lnTo>
                    <a:pt x="891" y="161"/>
                  </a:lnTo>
                  <a:lnTo>
                    <a:pt x="890" y="159"/>
                  </a:lnTo>
                  <a:lnTo>
                    <a:pt x="890" y="158"/>
                  </a:lnTo>
                  <a:lnTo>
                    <a:pt x="892" y="158"/>
                  </a:lnTo>
                  <a:lnTo>
                    <a:pt x="892" y="157"/>
                  </a:lnTo>
                  <a:lnTo>
                    <a:pt x="893" y="157"/>
                  </a:lnTo>
                  <a:lnTo>
                    <a:pt x="894" y="157"/>
                  </a:lnTo>
                  <a:lnTo>
                    <a:pt x="899" y="158"/>
                  </a:lnTo>
                  <a:lnTo>
                    <a:pt x="900" y="159"/>
                  </a:lnTo>
                  <a:lnTo>
                    <a:pt x="900" y="158"/>
                  </a:lnTo>
                  <a:lnTo>
                    <a:pt x="900" y="157"/>
                  </a:lnTo>
                  <a:lnTo>
                    <a:pt x="899" y="156"/>
                  </a:lnTo>
                  <a:lnTo>
                    <a:pt x="899" y="153"/>
                  </a:lnTo>
                  <a:lnTo>
                    <a:pt x="899" y="151"/>
                  </a:lnTo>
                  <a:lnTo>
                    <a:pt x="897" y="150"/>
                  </a:lnTo>
                  <a:lnTo>
                    <a:pt x="897" y="149"/>
                  </a:lnTo>
                  <a:lnTo>
                    <a:pt x="897" y="148"/>
                  </a:lnTo>
                  <a:lnTo>
                    <a:pt x="899" y="148"/>
                  </a:lnTo>
                  <a:lnTo>
                    <a:pt x="900" y="148"/>
                  </a:lnTo>
                  <a:lnTo>
                    <a:pt x="901" y="148"/>
                  </a:lnTo>
                  <a:lnTo>
                    <a:pt x="902" y="148"/>
                  </a:lnTo>
                  <a:lnTo>
                    <a:pt x="903" y="148"/>
                  </a:lnTo>
                  <a:lnTo>
                    <a:pt x="903" y="149"/>
                  </a:lnTo>
                  <a:lnTo>
                    <a:pt x="904" y="149"/>
                  </a:lnTo>
                  <a:lnTo>
                    <a:pt x="905" y="149"/>
                  </a:lnTo>
                  <a:lnTo>
                    <a:pt x="907" y="150"/>
                  </a:lnTo>
                  <a:lnTo>
                    <a:pt x="908" y="150"/>
                  </a:lnTo>
                  <a:lnTo>
                    <a:pt x="908" y="151"/>
                  </a:lnTo>
                  <a:lnTo>
                    <a:pt x="909" y="153"/>
                  </a:lnTo>
                  <a:lnTo>
                    <a:pt x="910" y="153"/>
                  </a:lnTo>
                  <a:lnTo>
                    <a:pt x="909" y="150"/>
                  </a:lnTo>
                  <a:lnTo>
                    <a:pt x="910" y="149"/>
                  </a:lnTo>
                  <a:lnTo>
                    <a:pt x="910" y="148"/>
                  </a:lnTo>
                  <a:lnTo>
                    <a:pt x="910" y="147"/>
                  </a:lnTo>
                  <a:lnTo>
                    <a:pt x="911" y="145"/>
                  </a:lnTo>
                  <a:lnTo>
                    <a:pt x="911" y="143"/>
                  </a:lnTo>
                  <a:lnTo>
                    <a:pt x="911" y="142"/>
                  </a:lnTo>
                  <a:lnTo>
                    <a:pt x="912" y="142"/>
                  </a:lnTo>
                  <a:lnTo>
                    <a:pt x="912" y="143"/>
                  </a:lnTo>
                  <a:lnTo>
                    <a:pt x="913" y="145"/>
                  </a:lnTo>
                  <a:lnTo>
                    <a:pt x="913" y="147"/>
                  </a:lnTo>
                  <a:lnTo>
                    <a:pt x="913" y="149"/>
                  </a:lnTo>
                  <a:lnTo>
                    <a:pt x="914" y="151"/>
                  </a:lnTo>
                  <a:lnTo>
                    <a:pt x="916" y="153"/>
                  </a:lnTo>
                  <a:lnTo>
                    <a:pt x="918" y="154"/>
                  </a:lnTo>
                  <a:lnTo>
                    <a:pt x="918" y="155"/>
                  </a:lnTo>
                  <a:lnTo>
                    <a:pt x="919" y="155"/>
                  </a:lnTo>
                  <a:lnTo>
                    <a:pt x="920" y="155"/>
                  </a:lnTo>
                  <a:lnTo>
                    <a:pt x="921" y="155"/>
                  </a:lnTo>
                  <a:lnTo>
                    <a:pt x="922" y="155"/>
                  </a:lnTo>
                  <a:lnTo>
                    <a:pt x="925" y="155"/>
                  </a:lnTo>
                  <a:lnTo>
                    <a:pt x="926" y="155"/>
                  </a:lnTo>
                  <a:lnTo>
                    <a:pt x="927" y="155"/>
                  </a:lnTo>
                  <a:lnTo>
                    <a:pt x="928" y="155"/>
                  </a:lnTo>
                  <a:lnTo>
                    <a:pt x="933" y="155"/>
                  </a:lnTo>
                  <a:lnTo>
                    <a:pt x="936" y="154"/>
                  </a:lnTo>
                  <a:lnTo>
                    <a:pt x="938" y="154"/>
                  </a:lnTo>
                  <a:lnTo>
                    <a:pt x="939" y="153"/>
                  </a:lnTo>
                  <a:lnTo>
                    <a:pt x="940" y="151"/>
                  </a:lnTo>
                  <a:lnTo>
                    <a:pt x="942" y="151"/>
                  </a:lnTo>
                  <a:lnTo>
                    <a:pt x="943" y="151"/>
                  </a:lnTo>
                  <a:lnTo>
                    <a:pt x="943" y="153"/>
                  </a:lnTo>
                  <a:lnTo>
                    <a:pt x="944" y="154"/>
                  </a:lnTo>
                  <a:lnTo>
                    <a:pt x="946" y="154"/>
                  </a:lnTo>
                  <a:lnTo>
                    <a:pt x="947" y="155"/>
                  </a:lnTo>
                  <a:lnTo>
                    <a:pt x="948" y="155"/>
                  </a:lnTo>
                  <a:lnTo>
                    <a:pt x="950" y="156"/>
                  </a:lnTo>
                  <a:lnTo>
                    <a:pt x="951" y="155"/>
                  </a:lnTo>
                  <a:lnTo>
                    <a:pt x="953" y="154"/>
                  </a:lnTo>
                  <a:lnTo>
                    <a:pt x="954" y="153"/>
                  </a:lnTo>
                  <a:lnTo>
                    <a:pt x="955" y="151"/>
                  </a:lnTo>
                  <a:lnTo>
                    <a:pt x="957" y="150"/>
                  </a:lnTo>
                  <a:lnTo>
                    <a:pt x="959" y="149"/>
                  </a:lnTo>
                  <a:lnTo>
                    <a:pt x="959" y="148"/>
                  </a:lnTo>
                  <a:lnTo>
                    <a:pt x="960" y="148"/>
                  </a:lnTo>
                  <a:lnTo>
                    <a:pt x="960" y="149"/>
                  </a:lnTo>
                  <a:lnTo>
                    <a:pt x="960" y="150"/>
                  </a:lnTo>
                  <a:lnTo>
                    <a:pt x="961" y="151"/>
                  </a:lnTo>
                  <a:lnTo>
                    <a:pt x="962" y="151"/>
                  </a:lnTo>
                  <a:lnTo>
                    <a:pt x="963" y="150"/>
                  </a:lnTo>
                  <a:lnTo>
                    <a:pt x="964" y="150"/>
                  </a:lnTo>
                  <a:lnTo>
                    <a:pt x="965" y="150"/>
                  </a:lnTo>
                  <a:lnTo>
                    <a:pt x="965" y="151"/>
                  </a:lnTo>
                  <a:lnTo>
                    <a:pt x="968" y="154"/>
                  </a:lnTo>
                  <a:lnTo>
                    <a:pt x="968" y="155"/>
                  </a:lnTo>
                  <a:lnTo>
                    <a:pt x="968" y="156"/>
                  </a:lnTo>
                  <a:lnTo>
                    <a:pt x="967" y="157"/>
                  </a:lnTo>
                  <a:lnTo>
                    <a:pt x="965" y="158"/>
                  </a:lnTo>
                  <a:lnTo>
                    <a:pt x="967" y="159"/>
                  </a:lnTo>
                  <a:lnTo>
                    <a:pt x="967" y="158"/>
                  </a:lnTo>
                  <a:lnTo>
                    <a:pt x="968" y="157"/>
                  </a:lnTo>
                  <a:lnTo>
                    <a:pt x="969" y="155"/>
                  </a:lnTo>
                  <a:lnTo>
                    <a:pt x="968" y="151"/>
                  </a:lnTo>
                  <a:lnTo>
                    <a:pt x="968" y="149"/>
                  </a:lnTo>
                  <a:lnTo>
                    <a:pt x="969" y="148"/>
                  </a:lnTo>
                  <a:lnTo>
                    <a:pt x="970" y="147"/>
                  </a:lnTo>
                  <a:lnTo>
                    <a:pt x="971" y="147"/>
                  </a:lnTo>
                  <a:lnTo>
                    <a:pt x="973" y="145"/>
                  </a:lnTo>
                  <a:lnTo>
                    <a:pt x="974" y="145"/>
                  </a:lnTo>
                  <a:lnTo>
                    <a:pt x="976" y="145"/>
                  </a:lnTo>
                  <a:lnTo>
                    <a:pt x="977" y="146"/>
                  </a:lnTo>
                  <a:lnTo>
                    <a:pt x="979" y="147"/>
                  </a:lnTo>
                  <a:lnTo>
                    <a:pt x="980" y="147"/>
                  </a:lnTo>
                  <a:lnTo>
                    <a:pt x="982" y="147"/>
                  </a:lnTo>
                  <a:lnTo>
                    <a:pt x="985" y="147"/>
                  </a:lnTo>
                  <a:lnTo>
                    <a:pt x="983" y="147"/>
                  </a:lnTo>
                  <a:lnTo>
                    <a:pt x="982" y="147"/>
                  </a:lnTo>
                  <a:lnTo>
                    <a:pt x="982" y="146"/>
                  </a:lnTo>
                  <a:lnTo>
                    <a:pt x="981" y="146"/>
                  </a:lnTo>
                  <a:lnTo>
                    <a:pt x="979" y="145"/>
                  </a:lnTo>
                  <a:lnTo>
                    <a:pt x="978" y="143"/>
                  </a:lnTo>
                  <a:lnTo>
                    <a:pt x="978" y="142"/>
                  </a:lnTo>
                  <a:lnTo>
                    <a:pt x="978" y="140"/>
                  </a:lnTo>
                  <a:lnTo>
                    <a:pt x="979" y="133"/>
                  </a:lnTo>
                  <a:lnTo>
                    <a:pt x="979" y="132"/>
                  </a:lnTo>
                  <a:lnTo>
                    <a:pt x="979" y="131"/>
                  </a:lnTo>
                  <a:lnTo>
                    <a:pt x="977" y="130"/>
                  </a:lnTo>
                  <a:lnTo>
                    <a:pt x="977" y="129"/>
                  </a:lnTo>
                  <a:lnTo>
                    <a:pt x="979" y="126"/>
                  </a:lnTo>
                  <a:lnTo>
                    <a:pt x="979" y="125"/>
                  </a:lnTo>
                  <a:lnTo>
                    <a:pt x="980" y="123"/>
                  </a:lnTo>
                  <a:lnTo>
                    <a:pt x="981" y="123"/>
                  </a:lnTo>
                  <a:lnTo>
                    <a:pt x="981" y="122"/>
                  </a:lnTo>
                  <a:lnTo>
                    <a:pt x="979" y="122"/>
                  </a:lnTo>
                  <a:lnTo>
                    <a:pt x="977" y="121"/>
                  </a:lnTo>
                  <a:lnTo>
                    <a:pt x="976" y="121"/>
                  </a:lnTo>
                  <a:lnTo>
                    <a:pt x="974" y="120"/>
                  </a:lnTo>
                  <a:lnTo>
                    <a:pt x="974" y="119"/>
                  </a:lnTo>
                  <a:lnTo>
                    <a:pt x="974" y="117"/>
                  </a:lnTo>
                  <a:lnTo>
                    <a:pt x="973" y="116"/>
                  </a:lnTo>
                  <a:lnTo>
                    <a:pt x="973" y="115"/>
                  </a:lnTo>
                  <a:lnTo>
                    <a:pt x="972" y="115"/>
                  </a:lnTo>
                  <a:lnTo>
                    <a:pt x="971" y="114"/>
                  </a:lnTo>
                  <a:lnTo>
                    <a:pt x="969" y="112"/>
                  </a:lnTo>
                  <a:lnTo>
                    <a:pt x="968" y="112"/>
                  </a:lnTo>
                  <a:lnTo>
                    <a:pt x="965" y="112"/>
                  </a:lnTo>
                  <a:lnTo>
                    <a:pt x="964" y="112"/>
                  </a:lnTo>
                  <a:lnTo>
                    <a:pt x="962" y="113"/>
                  </a:lnTo>
                  <a:lnTo>
                    <a:pt x="961" y="113"/>
                  </a:lnTo>
                  <a:lnTo>
                    <a:pt x="960" y="113"/>
                  </a:lnTo>
                  <a:lnTo>
                    <a:pt x="959" y="113"/>
                  </a:lnTo>
                  <a:lnTo>
                    <a:pt x="957" y="113"/>
                  </a:lnTo>
                  <a:lnTo>
                    <a:pt x="956" y="114"/>
                  </a:lnTo>
                  <a:lnTo>
                    <a:pt x="955" y="114"/>
                  </a:lnTo>
                  <a:lnTo>
                    <a:pt x="954" y="115"/>
                  </a:lnTo>
                  <a:lnTo>
                    <a:pt x="953" y="115"/>
                  </a:lnTo>
                  <a:lnTo>
                    <a:pt x="952" y="116"/>
                  </a:lnTo>
                  <a:lnTo>
                    <a:pt x="951" y="115"/>
                  </a:lnTo>
                  <a:lnTo>
                    <a:pt x="950" y="114"/>
                  </a:lnTo>
                  <a:lnTo>
                    <a:pt x="948" y="114"/>
                  </a:lnTo>
                  <a:lnTo>
                    <a:pt x="948" y="113"/>
                  </a:lnTo>
                  <a:lnTo>
                    <a:pt x="948" y="112"/>
                  </a:lnTo>
                  <a:lnTo>
                    <a:pt x="950" y="112"/>
                  </a:lnTo>
                  <a:lnTo>
                    <a:pt x="948" y="111"/>
                  </a:lnTo>
                  <a:lnTo>
                    <a:pt x="947" y="111"/>
                  </a:lnTo>
                  <a:lnTo>
                    <a:pt x="946" y="111"/>
                  </a:lnTo>
                  <a:lnTo>
                    <a:pt x="946" y="109"/>
                  </a:lnTo>
                  <a:lnTo>
                    <a:pt x="945" y="109"/>
                  </a:lnTo>
                  <a:lnTo>
                    <a:pt x="944" y="109"/>
                  </a:lnTo>
                  <a:lnTo>
                    <a:pt x="944" y="108"/>
                  </a:lnTo>
                  <a:lnTo>
                    <a:pt x="945" y="108"/>
                  </a:lnTo>
                  <a:lnTo>
                    <a:pt x="946" y="108"/>
                  </a:lnTo>
                  <a:lnTo>
                    <a:pt x="946" y="107"/>
                  </a:lnTo>
                  <a:lnTo>
                    <a:pt x="945" y="107"/>
                  </a:lnTo>
                  <a:lnTo>
                    <a:pt x="944" y="107"/>
                  </a:lnTo>
                  <a:lnTo>
                    <a:pt x="943" y="107"/>
                  </a:lnTo>
                  <a:lnTo>
                    <a:pt x="943" y="106"/>
                  </a:lnTo>
                  <a:lnTo>
                    <a:pt x="943" y="105"/>
                  </a:lnTo>
                  <a:lnTo>
                    <a:pt x="942" y="105"/>
                  </a:lnTo>
                  <a:lnTo>
                    <a:pt x="940" y="105"/>
                  </a:lnTo>
                  <a:lnTo>
                    <a:pt x="939" y="105"/>
                  </a:lnTo>
                  <a:lnTo>
                    <a:pt x="938" y="105"/>
                  </a:lnTo>
                  <a:lnTo>
                    <a:pt x="937" y="105"/>
                  </a:lnTo>
                  <a:lnTo>
                    <a:pt x="935" y="105"/>
                  </a:lnTo>
                  <a:lnTo>
                    <a:pt x="936" y="105"/>
                  </a:lnTo>
                  <a:lnTo>
                    <a:pt x="936" y="104"/>
                  </a:lnTo>
                  <a:lnTo>
                    <a:pt x="937" y="104"/>
                  </a:lnTo>
                  <a:lnTo>
                    <a:pt x="936" y="103"/>
                  </a:lnTo>
                  <a:lnTo>
                    <a:pt x="937" y="103"/>
                  </a:lnTo>
                  <a:lnTo>
                    <a:pt x="938" y="103"/>
                  </a:lnTo>
                  <a:lnTo>
                    <a:pt x="938" y="104"/>
                  </a:lnTo>
                  <a:lnTo>
                    <a:pt x="939" y="103"/>
                  </a:lnTo>
                  <a:lnTo>
                    <a:pt x="938" y="101"/>
                  </a:lnTo>
                  <a:lnTo>
                    <a:pt x="938" y="100"/>
                  </a:lnTo>
                  <a:lnTo>
                    <a:pt x="938" y="99"/>
                  </a:lnTo>
                  <a:lnTo>
                    <a:pt x="939" y="100"/>
                  </a:lnTo>
                  <a:lnTo>
                    <a:pt x="940" y="100"/>
                  </a:lnTo>
                  <a:lnTo>
                    <a:pt x="940" y="99"/>
                  </a:lnTo>
                  <a:lnTo>
                    <a:pt x="940" y="98"/>
                  </a:lnTo>
                  <a:lnTo>
                    <a:pt x="942" y="98"/>
                  </a:lnTo>
                  <a:lnTo>
                    <a:pt x="942" y="99"/>
                  </a:lnTo>
                  <a:lnTo>
                    <a:pt x="944" y="101"/>
                  </a:lnTo>
                  <a:lnTo>
                    <a:pt x="945" y="101"/>
                  </a:lnTo>
                  <a:lnTo>
                    <a:pt x="946" y="100"/>
                  </a:lnTo>
                  <a:lnTo>
                    <a:pt x="945" y="99"/>
                  </a:lnTo>
                  <a:lnTo>
                    <a:pt x="945" y="98"/>
                  </a:lnTo>
                  <a:lnTo>
                    <a:pt x="946" y="98"/>
                  </a:lnTo>
                  <a:lnTo>
                    <a:pt x="946" y="97"/>
                  </a:lnTo>
                  <a:lnTo>
                    <a:pt x="946" y="96"/>
                  </a:lnTo>
                  <a:lnTo>
                    <a:pt x="947" y="96"/>
                  </a:lnTo>
                  <a:lnTo>
                    <a:pt x="948" y="97"/>
                  </a:lnTo>
                  <a:lnTo>
                    <a:pt x="948" y="98"/>
                  </a:lnTo>
                  <a:lnTo>
                    <a:pt x="950" y="98"/>
                  </a:lnTo>
                  <a:lnTo>
                    <a:pt x="951" y="99"/>
                  </a:lnTo>
                  <a:lnTo>
                    <a:pt x="951" y="100"/>
                  </a:lnTo>
                  <a:lnTo>
                    <a:pt x="952" y="100"/>
                  </a:lnTo>
                  <a:lnTo>
                    <a:pt x="953" y="100"/>
                  </a:lnTo>
                  <a:lnTo>
                    <a:pt x="952" y="101"/>
                  </a:lnTo>
                  <a:lnTo>
                    <a:pt x="952" y="103"/>
                  </a:lnTo>
                  <a:lnTo>
                    <a:pt x="952" y="104"/>
                  </a:lnTo>
                  <a:lnTo>
                    <a:pt x="953" y="104"/>
                  </a:lnTo>
                  <a:lnTo>
                    <a:pt x="952" y="105"/>
                  </a:lnTo>
                  <a:lnTo>
                    <a:pt x="952" y="106"/>
                  </a:lnTo>
                  <a:lnTo>
                    <a:pt x="953" y="106"/>
                  </a:lnTo>
                  <a:lnTo>
                    <a:pt x="953" y="107"/>
                  </a:lnTo>
                  <a:lnTo>
                    <a:pt x="953" y="106"/>
                  </a:lnTo>
                  <a:lnTo>
                    <a:pt x="953" y="105"/>
                  </a:lnTo>
                  <a:lnTo>
                    <a:pt x="954" y="105"/>
                  </a:lnTo>
                  <a:lnTo>
                    <a:pt x="954" y="106"/>
                  </a:lnTo>
                  <a:lnTo>
                    <a:pt x="954" y="107"/>
                  </a:lnTo>
                  <a:lnTo>
                    <a:pt x="954" y="108"/>
                  </a:lnTo>
                  <a:lnTo>
                    <a:pt x="955" y="109"/>
                  </a:lnTo>
                  <a:lnTo>
                    <a:pt x="956" y="111"/>
                  </a:lnTo>
                  <a:lnTo>
                    <a:pt x="956" y="109"/>
                  </a:lnTo>
                  <a:lnTo>
                    <a:pt x="956" y="108"/>
                  </a:lnTo>
                  <a:lnTo>
                    <a:pt x="956" y="107"/>
                  </a:lnTo>
                  <a:lnTo>
                    <a:pt x="957" y="107"/>
                  </a:lnTo>
                  <a:lnTo>
                    <a:pt x="959" y="108"/>
                  </a:lnTo>
                  <a:lnTo>
                    <a:pt x="959" y="107"/>
                  </a:lnTo>
                  <a:lnTo>
                    <a:pt x="959" y="106"/>
                  </a:lnTo>
                  <a:lnTo>
                    <a:pt x="957" y="105"/>
                  </a:lnTo>
                  <a:lnTo>
                    <a:pt x="956" y="105"/>
                  </a:lnTo>
                  <a:lnTo>
                    <a:pt x="956" y="104"/>
                  </a:lnTo>
                  <a:lnTo>
                    <a:pt x="956" y="103"/>
                  </a:lnTo>
                  <a:lnTo>
                    <a:pt x="956" y="101"/>
                  </a:lnTo>
                  <a:lnTo>
                    <a:pt x="956" y="100"/>
                  </a:lnTo>
                  <a:lnTo>
                    <a:pt x="956" y="99"/>
                  </a:lnTo>
                  <a:lnTo>
                    <a:pt x="955" y="98"/>
                  </a:lnTo>
                  <a:lnTo>
                    <a:pt x="954" y="98"/>
                  </a:lnTo>
                  <a:lnTo>
                    <a:pt x="954" y="97"/>
                  </a:lnTo>
                  <a:lnTo>
                    <a:pt x="954" y="96"/>
                  </a:lnTo>
                  <a:lnTo>
                    <a:pt x="955" y="96"/>
                  </a:lnTo>
                  <a:lnTo>
                    <a:pt x="956" y="96"/>
                  </a:lnTo>
                  <a:lnTo>
                    <a:pt x="956" y="97"/>
                  </a:lnTo>
                  <a:lnTo>
                    <a:pt x="957" y="98"/>
                  </a:lnTo>
                  <a:lnTo>
                    <a:pt x="959" y="99"/>
                  </a:lnTo>
                  <a:lnTo>
                    <a:pt x="960" y="101"/>
                  </a:lnTo>
                  <a:lnTo>
                    <a:pt x="960" y="103"/>
                  </a:lnTo>
                  <a:lnTo>
                    <a:pt x="961" y="103"/>
                  </a:lnTo>
                  <a:lnTo>
                    <a:pt x="961" y="100"/>
                  </a:lnTo>
                  <a:lnTo>
                    <a:pt x="960" y="98"/>
                  </a:lnTo>
                  <a:lnTo>
                    <a:pt x="961" y="97"/>
                  </a:lnTo>
                  <a:lnTo>
                    <a:pt x="962" y="97"/>
                  </a:lnTo>
                  <a:lnTo>
                    <a:pt x="963" y="97"/>
                  </a:lnTo>
                  <a:lnTo>
                    <a:pt x="963" y="96"/>
                  </a:lnTo>
                  <a:lnTo>
                    <a:pt x="964" y="96"/>
                  </a:lnTo>
                  <a:lnTo>
                    <a:pt x="964" y="97"/>
                  </a:lnTo>
                  <a:lnTo>
                    <a:pt x="965" y="100"/>
                  </a:lnTo>
                  <a:lnTo>
                    <a:pt x="967" y="101"/>
                  </a:lnTo>
                  <a:lnTo>
                    <a:pt x="965" y="104"/>
                  </a:lnTo>
                  <a:lnTo>
                    <a:pt x="967" y="104"/>
                  </a:lnTo>
                  <a:lnTo>
                    <a:pt x="968" y="103"/>
                  </a:lnTo>
                  <a:lnTo>
                    <a:pt x="968" y="100"/>
                  </a:lnTo>
                  <a:lnTo>
                    <a:pt x="969" y="100"/>
                  </a:lnTo>
                  <a:lnTo>
                    <a:pt x="970" y="101"/>
                  </a:lnTo>
                  <a:lnTo>
                    <a:pt x="972" y="103"/>
                  </a:lnTo>
                  <a:lnTo>
                    <a:pt x="972" y="105"/>
                  </a:lnTo>
                  <a:lnTo>
                    <a:pt x="972" y="106"/>
                  </a:lnTo>
                  <a:lnTo>
                    <a:pt x="973" y="106"/>
                  </a:lnTo>
                  <a:lnTo>
                    <a:pt x="974" y="107"/>
                  </a:lnTo>
                  <a:lnTo>
                    <a:pt x="976" y="108"/>
                  </a:lnTo>
                  <a:lnTo>
                    <a:pt x="977" y="109"/>
                  </a:lnTo>
                  <a:lnTo>
                    <a:pt x="978" y="112"/>
                  </a:lnTo>
                  <a:lnTo>
                    <a:pt x="979" y="114"/>
                  </a:lnTo>
                  <a:lnTo>
                    <a:pt x="980" y="115"/>
                  </a:lnTo>
                  <a:lnTo>
                    <a:pt x="982" y="115"/>
                  </a:lnTo>
                  <a:lnTo>
                    <a:pt x="983" y="115"/>
                  </a:lnTo>
                  <a:lnTo>
                    <a:pt x="985" y="114"/>
                  </a:lnTo>
                  <a:lnTo>
                    <a:pt x="986" y="113"/>
                  </a:lnTo>
                  <a:lnTo>
                    <a:pt x="986" y="112"/>
                  </a:lnTo>
                  <a:lnTo>
                    <a:pt x="987" y="112"/>
                  </a:lnTo>
                  <a:lnTo>
                    <a:pt x="988" y="111"/>
                  </a:lnTo>
                  <a:lnTo>
                    <a:pt x="988" y="109"/>
                  </a:lnTo>
                  <a:lnTo>
                    <a:pt x="989" y="109"/>
                  </a:lnTo>
                  <a:lnTo>
                    <a:pt x="990" y="111"/>
                  </a:lnTo>
                  <a:lnTo>
                    <a:pt x="991" y="111"/>
                  </a:lnTo>
                  <a:lnTo>
                    <a:pt x="991" y="109"/>
                  </a:lnTo>
                  <a:lnTo>
                    <a:pt x="991" y="108"/>
                  </a:lnTo>
                  <a:lnTo>
                    <a:pt x="991" y="107"/>
                  </a:lnTo>
                  <a:lnTo>
                    <a:pt x="990" y="106"/>
                  </a:lnTo>
                  <a:lnTo>
                    <a:pt x="991" y="106"/>
                  </a:lnTo>
                  <a:lnTo>
                    <a:pt x="993" y="106"/>
                  </a:lnTo>
                  <a:lnTo>
                    <a:pt x="993" y="107"/>
                  </a:lnTo>
                  <a:lnTo>
                    <a:pt x="994" y="107"/>
                  </a:lnTo>
                  <a:lnTo>
                    <a:pt x="994" y="109"/>
                  </a:lnTo>
                  <a:lnTo>
                    <a:pt x="995" y="109"/>
                  </a:lnTo>
                  <a:lnTo>
                    <a:pt x="996" y="109"/>
                  </a:lnTo>
                  <a:lnTo>
                    <a:pt x="997" y="112"/>
                  </a:lnTo>
                  <a:lnTo>
                    <a:pt x="998" y="113"/>
                  </a:lnTo>
                  <a:lnTo>
                    <a:pt x="998" y="114"/>
                  </a:lnTo>
                  <a:lnTo>
                    <a:pt x="999" y="114"/>
                  </a:lnTo>
                  <a:lnTo>
                    <a:pt x="999" y="115"/>
                  </a:lnTo>
                  <a:lnTo>
                    <a:pt x="1000" y="115"/>
                  </a:lnTo>
                  <a:lnTo>
                    <a:pt x="1000" y="117"/>
                  </a:lnTo>
                  <a:lnTo>
                    <a:pt x="1002" y="120"/>
                  </a:lnTo>
                  <a:lnTo>
                    <a:pt x="1004" y="123"/>
                  </a:lnTo>
                  <a:lnTo>
                    <a:pt x="1004" y="124"/>
                  </a:lnTo>
                  <a:lnTo>
                    <a:pt x="1005" y="125"/>
                  </a:lnTo>
                  <a:lnTo>
                    <a:pt x="1006" y="126"/>
                  </a:lnTo>
                  <a:lnTo>
                    <a:pt x="1010" y="126"/>
                  </a:lnTo>
                  <a:lnTo>
                    <a:pt x="1011" y="125"/>
                  </a:lnTo>
                  <a:lnTo>
                    <a:pt x="1011" y="124"/>
                  </a:lnTo>
                  <a:lnTo>
                    <a:pt x="1012" y="124"/>
                  </a:lnTo>
                  <a:lnTo>
                    <a:pt x="1013" y="124"/>
                  </a:lnTo>
                  <a:lnTo>
                    <a:pt x="1014" y="124"/>
                  </a:lnTo>
                  <a:lnTo>
                    <a:pt x="1014" y="125"/>
                  </a:lnTo>
                  <a:lnTo>
                    <a:pt x="1013" y="125"/>
                  </a:lnTo>
                  <a:lnTo>
                    <a:pt x="1012" y="126"/>
                  </a:lnTo>
                  <a:lnTo>
                    <a:pt x="1012" y="128"/>
                  </a:lnTo>
                  <a:lnTo>
                    <a:pt x="1013" y="128"/>
                  </a:lnTo>
                  <a:lnTo>
                    <a:pt x="1014" y="128"/>
                  </a:lnTo>
                  <a:lnTo>
                    <a:pt x="1015" y="128"/>
                  </a:lnTo>
                  <a:lnTo>
                    <a:pt x="1015" y="126"/>
                  </a:lnTo>
                  <a:lnTo>
                    <a:pt x="1016" y="126"/>
                  </a:lnTo>
                  <a:lnTo>
                    <a:pt x="1017" y="126"/>
                  </a:lnTo>
                  <a:lnTo>
                    <a:pt x="1017" y="128"/>
                  </a:lnTo>
                  <a:lnTo>
                    <a:pt x="1016" y="128"/>
                  </a:lnTo>
                  <a:lnTo>
                    <a:pt x="1016" y="129"/>
                  </a:lnTo>
                  <a:lnTo>
                    <a:pt x="1017" y="129"/>
                  </a:lnTo>
                  <a:lnTo>
                    <a:pt x="1019" y="129"/>
                  </a:lnTo>
                  <a:lnTo>
                    <a:pt x="1020" y="129"/>
                  </a:lnTo>
                  <a:lnTo>
                    <a:pt x="1020" y="130"/>
                  </a:lnTo>
                  <a:lnTo>
                    <a:pt x="1021" y="129"/>
                  </a:lnTo>
                  <a:lnTo>
                    <a:pt x="1022" y="129"/>
                  </a:lnTo>
                  <a:lnTo>
                    <a:pt x="1022" y="128"/>
                  </a:lnTo>
                  <a:lnTo>
                    <a:pt x="1023" y="128"/>
                  </a:lnTo>
                  <a:lnTo>
                    <a:pt x="1023" y="129"/>
                  </a:lnTo>
                  <a:lnTo>
                    <a:pt x="1023" y="130"/>
                  </a:lnTo>
                  <a:lnTo>
                    <a:pt x="1023" y="132"/>
                  </a:lnTo>
                  <a:lnTo>
                    <a:pt x="1022" y="133"/>
                  </a:lnTo>
                  <a:lnTo>
                    <a:pt x="1023" y="133"/>
                  </a:lnTo>
                  <a:lnTo>
                    <a:pt x="1023" y="132"/>
                  </a:lnTo>
                  <a:lnTo>
                    <a:pt x="1023" y="131"/>
                  </a:lnTo>
                  <a:lnTo>
                    <a:pt x="1024" y="131"/>
                  </a:lnTo>
                  <a:lnTo>
                    <a:pt x="1025" y="130"/>
                  </a:lnTo>
                  <a:lnTo>
                    <a:pt x="1026" y="130"/>
                  </a:lnTo>
                  <a:lnTo>
                    <a:pt x="1026" y="131"/>
                  </a:lnTo>
                  <a:lnTo>
                    <a:pt x="1028" y="132"/>
                  </a:lnTo>
                  <a:lnTo>
                    <a:pt x="1028" y="131"/>
                  </a:lnTo>
                  <a:lnTo>
                    <a:pt x="1029" y="131"/>
                  </a:lnTo>
                  <a:lnTo>
                    <a:pt x="1030" y="130"/>
                  </a:lnTo>
                  <a:lnTo>
                    <a:pt x="1030" y="129"/>
                  </a:lnTo>
                  <a:lnTo>
                    <a:pt x="1031" y="129"/>
                  </a:lnTo>
                  <a:lnTo>
                    <a:pt x="1032" y="129"/>
                  </a:lnTo>
                  <a:lnTo>
                    <a:pt x="1033" y="129"/>
                  </a:lnTo>
                  <a:lnTo>
                    <a:pt x="1034" y="128"/>
                  </a:lnTo>
                  <a:lnTo>
                    <a:pt x="1037" y="125"/>
                  </a:lnTo>
                  <a:lnTo>
                    <a:pt x="1038" y="125"/>
                  </a:lnTo>
                  <a:lnTo>
                    <a:pt x="1038" y="126"/>
                  </a:lnTo>
                  <a:lnTo>
                    <a:pt x="1039" y="126"/>
                  </a:lnTo>
                  <a:lnTo>
                    <a:pt x="1040" y="126"/>
                  </a:lnTo>
                  <a:lnTo>
                    <a:pt x="1041" y="126"/>
                  </a:lnTo>
                  <a:lnTo>
                    <a:pt x="1042" y="126"/>
                  </a:lnTo>
                  <a:lnTo>
                    <a:pt x="1042" y="128"/>
                  </a:lnTo>
                  <a:lnTo>
                    <a:pt x="1043" y="128"/>
                  </a:lnTo>
                  <a:lnTo>
                    <a:pt x="1042" y="128"/>
                  </a:lnTo>
                  <a:lnTo>
                    <a:pt x="1042" y="129"/>
                  </a:lnTo>
                  <a:lnTo>
                    <a:pt x="1041" y="129"/>
                  </a:lnTo>
                  <a:lnTo>
                    <a:pt x="1041" y="130"/>
                  </a:lnTo>
                  <a:lnTo>
                    <a:pt x="1040" y="130"/>
                  </a:lnTo>
                  <a:lnTo>
                    <a:pt x="1038" y="130"/>
                  </a:lnTo>
                  <a:lnTo>
                    <a:pt x="1038" y="131"/>
                  </a:lnTo>
                  <a:lnTo>
                    <a:pt x="1038" y="132"/>
                  </a:lnTo>
                  <a:lnTo>
                    <a:pt x="1040" y="134"/>
                  </a:lnTo>
                  <a:lnTo>
                    <a:pt x="1043" y="136"/>
                  </a:lnTo>
                  <a:lnTo>
                    <a:pt x="1046" y="134"/>
                  </a:lnTo>
                  <a:lnTo>
                    <a:pt x="1047" y="134"/>
                  </a:lnTo>
                  <a:lnTo>
                    <a:pt x="1047" y="133"/>
                  </a:lnTo>
                  <a:lnTo>
                    <a:pt x="1047" y="132"/>
                  </a:lnTo>
                  <a:lnTo>
                    <a:pt x="1048" y="132"/>
                  </a:lnTo>
                  <a:lnTo>
                    <a:pt x="1049" y="132"/>
                  </a:lnTo>
                  <a:lnTo>
                    <a:pt x="1049" y="133"/>
                  </a:lnTo>
                  <a:lnTo>
                    <a:pt x="1050" y="133"/>
                  </a:lnTo>
                  <a:lnTo>
                    <a:pt x="1050" y="134"/>
                  </a:lnTo>
                  <a:lnTo>
                    <a:pt x="1050" y="136"/>
                  </a:lnTo>
                  <a:lnTo>
                    <a:pt x="1050" y="137"/>
                  </a:lnTo>
                  <a:lnTo>
                    <a:pt x="1052" y="134"/>
                  </a:lnTo>
                  <a:lnTo>
                    <a:pt x="1054" y="134"/>
                  </a:lnTo>
                  <a:lnTo>
                    <a:pt x="1054" y="136"/>
                  </a:lnTo>
                  <a:lnTo>
                    <a:pt x="1054" y="137"/>
                  </a:lnTo>
                  <a:lnTo>
                    <a:pt x="1055" y="137"/>
                  </a:lnTo>
                  <a:lnTo>
                    <a:pt x="1056" y="138"/>
                  </a:lnTo>
                  <a:lnTo>
                    <a:pt x="1055" y="138"/>
                  </a:lnTo>
                  <a:lnTo>
                    <a:pt x="1055" y="139"/>
                  </a:lnTo>
                  <a:lnTo>
                    <a:pt x="1055" y="140"/>
                  </a:lnTo>
                  <a:lnTo>
                    <a:pt x="1056" y="141"/>
                  </a:lnTo>
                  <a:lnTo>
                    <a:pt x="1056" y="142"/>
                  </a:lnTo>
                  <a:lnTo>
                    <a:pt x="1055" y="142"/>
                  </a:lnTo>
                  <a:lnTo>
                    <a:pt x="1055" y="143"/>
                  </a:lnTo>
                  <a:lnTo>
                    <a:pt x="1056" y="145"/>
                  </a:lnTo>
                  <a:lnTo>
                    <a:pt x="1056" y="143"/>
                  </a:lnTo>
                  <a:lnTo>
                    <a:pt x="1056" y="142"/>
                  </a:lnTo>
                  <a:lnTo>
                    <a:pt x="1058" y="141"/>
                  </a:lnTo>
                  <a:lnTo>
                    <a:pt x="1059" y="141"/>
                  </a:lnTo>
                  <a:lnTo>
                    <a:pt x="1059" y="140"/>
                  </a:lnTo>
                  <a:lnTo>
                    <a:pt x="1059" y="139"/>
                  </a:lnTo>
                  <a:lnTo>
                    <a:pt x="1060" y="139"/>
                  </a:lnTo>
                  <a:lnTo>
                    <a:pt x="1063" y="141"/>
                  </a:lnTo>
                  <a:lnTo>
                    <a:pt x="1065" y="142"/>
                  </a:lnTo>
                  <a:lnTo>
                    <a:pt x="1067" y="143"/>
                  </a:lnTo>
                  <a:lnTo>
                    <a:pt x="1072" y="143"/>
                  </a:lnTo>
                  <a:lnTo>
                    <a:pt x="1074" y="142"/>
                  </a:lnTo>
                  <a:lnTo>
                    <a:pt x="1075" y="142"/>
                  </a:lnTo>
                  <a:lnTo>
                    <a:pt x="1075" y="143"/>
                  </a:lnTo>
                  <a:lnTo>
                    <a:pt x="1076" y="142"/>
                  </a:lnTo>
                  <a:lnTo>
                    <a:pt x="1077" y="141"/>
                  </a:lnTo>
                  <a:lnTo>
                    <a:pt x="1081" y="139"/>
                  </a:lnTo>
                  <a:lnTo>
                    <a:pt x="1081" y="138"/>
                  </a:lnTo>
                  <a:lnTo>
                    <a:pt x="1082" y="138"/>
                  </a:lnTo>
                  <a:lnTo>
                    <a:pt x="1083" y="138"/>
                  </a:lnTo>
                  <a:lnTo>
                    <a:pt x="1084" y="138"/>
                  </a:lnTo>
                  <a:lnTo>
                    <a:pt x="1084" y="139"/>
                  </a:lnTo>
                  <a:lnTo>
                    <a:pt x="1084" y="140"/>
                  </a:lnTo>
                  <a:lnTo>
                    <a:pt x="1085" y="141"/>
                  </a:lnTo>
                  <a:lnTo>
                    <a:pt x="1085" y="142"/>
                  </a:lnTo>
                  <a:lnTo>
                    <a:pt x="1086" y="142"/>
                  </a:lnTo>
                  <a:lnTo>
                    <a:pt x="1088" y="142"/>
                  </a:lnTo>
                  <a:lnTo>
                    <a:pt x="1088" y="145"/>
                  </a:lnTo>
                  <a:lnTo>
                    <a:pt x="1089" y="146"/>
                  </a:lnTo>
                  <a:lnTo>
                    <a:pt x="1089" y="147"/>
                  </a:lnTo>
                  <a:lnTo>
                    <a:pt x="1090" y="147"/>
                  </a:lnTo>
                  <a:lnTo>
                    <a:pt x="1092" y="147"/>
                  </a:lnTo>
                  <a:lnTo>
                    <a:pt x="1093" y="147"/>
                  </a:lnTo>
                  <a:lnTo>
                    <a:pt x="1094" y="148"/>
                  </a:lnTo>
                  <a:lnTo>
                    <a:pt x="1095" y="149"/>
                  </a:lnTo>
                  <a:lnTo>
                    <a:pt x="1095" y="150"/>
                  </a:lnTo>
                  <a:lnTo>
                    <a:pt x="1098" y="151"/>
                  </a:lnTo>
                  <a:lnTo>
                    <a:pt x="1098" y="153"/>
                  </a:lnTo>
                  <a:lnTo>
                    <a:pt x="1099" y="154"/>
                  </a:lnTo>
                  <a:lnTo>
                    <a:pt x="1100" y="154"/>
                  </a:lnTo>
                  <a:lnTo>
                    <a:pt x="1101" y="153"/>
                  </a:lnTo>
                  <a:lnTo>
                    <a:pt x="1102" y="153"/>
                  </a:lnTo>
                  <a:lnTo>
                    <a:pt x="1103" y="153"/>
                  </a:lnTo>
                  <a:lnTo>
                    <a:pt x="1105" y="154"/>
                  </a:lnTo>
                  <a:lnTo>
                    <a:pt x="1105" y="155"/>
                  </a:lnTo>
                  <a:lnTo>
                    <a:pt x="1106" y="155"/>
                  </a:lnTo>
                  <a:lnTo>
                    <a:pt x="1107" y="155"/>
                  </a:lnTo>
                  <a:lnTo>
                    <a:pt x="1107" y="154"/>
                  </a:lnTo>
                  <a:lnTo>
                    <a:pt x="1105" y="153"/>
                  </a:lnTo>
                  <a:lnTo>
                    <a:pt x="1103" y="151"/>
                  </a:lnTo>
                  <a:lnTo>
                    <a:pt x="1106" y="151"/>
                  </a:lnTo>
                  <a:lnTo>
                    <a:pt x="1107" y="151"/>
                  </a:lnTo>
                  <a:lnTo>
                    <a:pt x="1108" y="151"/>
                  </a:lnTo>
                  <a:lnTo>
                    <a:pt x="1109" y="153"/>
                  </a:lnTo>
                  <a:lnTo>
                    <a:pt x="1110" y="154"/>
                  </a:lnTo>
                  <a:lnTo>
                    <a:pt x="1111" y="153"/>
                  </a:lnTo>
                  <a:lnTo>
                    <a:pt x="1112" y="153"/>
                  </a:lnTo>
                  <a:lnTo>
                    <a:pt x="1112" y="151"/>
                  </a:lnTo>
                  <a:lnTo>
                    <a:pt x="1111" y="153"/>
                  </a:lnTo>
                  <a:lnTo>
                    <a:pt x="1110" y="151"/>
                  </a:lnTo>
                  <a:lnTo>
                    <a:pt x="1109" y="150"/>
                  </a:lnTo>
                  <a:lnTo>
                    <a:pt x="1108" y="150"/>
                  </a:lnTo>
                  <a:lnTo>
                    <a:pt x="1107" y="150"/>
                  </a:lnTo>
                  <a:lnTo>
                    <a:pt x="1107" y="149"/>
                  </a:lnTo>
                  <a:lnTo>
                    <a:pt x="1109" y="149"/>
                  </a:lnTo>
                  <a:lnTo>
                    <a:pt x="1110" y="148"/>
                  </a:lnTo>
                  <a:lnTo>
                    <a:pt x="1111" y="148"/>
                  </a:lnTo>
                  <a:lnTo>
                    <a:pt x="1111" y="147"/>
                  </a:lnTo>
                  <a:lnTo>
                    <a:pt x="1110" y="147"/>
                  </a:lnTo>
                  <a:lnTo>
                    <a:pt x="1111" y="146"/>
                  </a:lnTo>
                  <a:lnTo>
                    <a:pt x="1112" y="146"/>
                  </a:lnTo>
                  <a:lnTo>
                    <a:pt x="1114" y="145"/>
                  </a:lnTo>
                  <a:lnTo>
                    <a:pt x="1115" y="145"/>
                  </a:lnTo>
                  <a:lnTo>
                    <a:pt x="1116" y="145"/>
                  </a:lnTo>
                  <a:lnTo>
                    <a:pt x="1116" y="146"/>
                  </a:lnTo>
                  <a:lnTo>
                    <a:pt x="1117" y="146"/>
                  </a:lnTo>
                  <a:lnTo>
                    <a:pt x="1118" y="146"/>
                  </a:lnTo>
                  <a:lnTo>
                    <a:pt x="1119" y="146"/>
                  </a:lnTo>
                  <a:lnTo>
                    <a:pt x="1120" y="145"/>
                  </a:lnTo>
                  <a:lnTo>
                    <a:pt x="1122" y="145"/>
                  </a:lnTo>
                  <a:lnTo>
                    <a:pt x="1122" y="143"/>
                  </a:lnTo>
                  <a:lnTo>
                    <a:pt x="1123" y="143"/>
                  </a:lnTo>
                  <a:lnTo>
                    <a:pt x="1122" y="145"/>
                  </a:lnTo>
                  <a:lnTo>
                    <a:pt x="1124" y="145"/>
                  </a:lnTo>
                  <a:lnTo>
                    <a:pt x="1125" y="145"/>
                  </a:lnTo>
                  <a:lnTo>
                    <a:pt x="1126" y="143"/>
                  </a:lnTo>
                  <a:lnTo>
                    <a:pt x="1127" y="143"/>
                  </a:lnTo>
                  <a:lnTo>
                    <a:pt x="1127" y="142"/>
                  </a:lnTo>
                  <a:lnTo>
                    <a:pt x="1128" y="142"/>
                  </a:lnTo>
                  <a:lnTo>
                    <a:pt x="1131" y="141"/>
                  </a:lnTo>
                  <a:lnTo>
                    <a:pt x="1131" y="140"/>
                  </a:lnTo>
                  <a:lnTo>
                    <a:pt x="1128" y="141"/>
                  </a:lnTo>
                  <a:lnTo>
                    <a:pt x="1127" y="141"/>
                  </a:lnTo>
                  <a:lnTo>
                    <a:pt x="1125" y="142"/>
                  </a:lnTo>
                  <a:lnTo>
                    <a:pt x="1125" y="143"/>
                  </a:lnTo>
                  <a:lnTo>
                    <a:pt x="1124" y="142"/>
                  </a:lnTo>
                  <a:lnTo>
                    <a:pt x="1124" y="141"/>
                  </a:lnTo>
                  <a:lnTo>
                    <a:pt x="1124" y="140"/>
                  </a:lnTo>
                  <a:lnTo>
                    <a:pt x="1125" y="138"/>
                  </a:lnTo>
                  <a:lnTo>
                    <a:pt x="1126" y="138"/>
                  </a:lnTo>
                  <a:lnTo>
                    <a:pt x="1127" y="138"/>
                  </a:lnTo>
                  <a:lnTo>
                    <a:pt x="1127" y="139"/>
                  </a:lnTo>
                  <a:lnTo>
                    <a:pt x="1128" y="138"/>
                  </a:lnTo>
                  <a:lnTo>
                    <a:pt x="1129" y="137"/>
                  </a:lnTo>
                  <a:lnTo>
                    <a:pt x="1131" y="137"/>
                  </a:lnTo>
                  <a:lnTo>
                    <a:pt x="1132" y="137"/>
                  </a:lnTo>
                  <a:lnTo>
                    <a:pt x="1134" y="136"/>
                  </a:lnTo>
                  <a:lnTo>
                    <a:pt x="1136" y="134"/>
                  </a:lnTo>
                  <a:lnTo>
                    <a:pt x="1137" y="133"/>
                  </a:lnTo>
                  <a:lnTo>
                    <a:pt x="1137" y="132"/>
                  </a:lnTo>
                  <a:lnTo>
                    <a:pt x="1138" y="132"/>
                  </a:lnTo>
                  <a:lnTo>
                    <a:pt x="1140" y="131"/>
                  </a:lnTo>
                  <a:lnTo>
                    <a:pt x="1140" y="130"/>
                  </a:lnTo>
                  <a:lnTo>
                    <a:pt x="1138" y="130"/>
                  </a:lnTo>
                  <a:lnTo>
                    <a:pt x="1138" y="129"/>
                  </a:lnTo>
                  <a:lnTo>
                    <a:pt x="1140" y="128"/>
                  </a:lnTo>
                  <a:lnTo>
                    <a:pt x="1142" y="129"/>
                  </a:lnTo>
                  <a:lnTo>
                    <a:pt x="1141" y="131"/>
                  </a:lnTo>
                  <a:lnTo>
                    <a:pt x="1141" y="132"/>
                  </a:lnTo>
                  <a:lnTo>
                    <a:pt x="1137" y="136"/>
                  </a:lnTo>
                  <a:lnTo>
                    <a:pt x="1136" y="138"/>
                  </a:lnTo>
                  <a:lnTo>
                    <a:pt x="1135" y="138"/>
                  </a:lnTo>
                  <a:lnTo>
                    <a:pt x="1133" y="139"/>
                  </a:lnTo>
                  <a:lnTo>
                    <a:pt x="1131" y="140"/>
                  </a:lnTo>
                  <a:lnTo>
                    <a:pt x="1132" y="140"/>
                  </a:lnTo>
                  <a:lnTo>
                    <a:pt x="1134" y="140"/>
                  </a:lnTo>
                  <a:lnTo>
                    <a:pt x="1135" y="140"/>
                  </a:lnTo>
                  <a:lnTo>
                    <a:pt x="1137" y="139"/>
                  </a:lnTo>
                  <a:lnTo>
                    <a:pt x="1138" y="139"/>
                  </a:lnTo>
                  <a:lnTo>
                    <a:pt x="1140" y="138"/>
                  </a:lnTo>
                  <a:lnTo>
                    <a:pt x="1141" y="138"/>
                  </a:lnTo>
                  <a:lnTo>
                    <a:pt x="1141" y="139"/>
                  </a:lnTo>
                  <a:lnTo>
                    <a:pt x="1137" y="140"/>
                  </a:lnTo>
                  <a:lnTo>
                    <a:pt x="1136" y="140"/>
                  </a:lnTo>
                  <a:lnTo>
                    <a:pt x="1135" y="142"/>
                  </a:lnTo>
                  <a:lnTo>
                    <a:pt x="1134" y="143"/>
                  </a:lnTo>
                  <a:lnTo>
                    <a:pt x="1132" y="146"/>
                  </a:lnTo>
                  <a:lnTo>
                    <a:pt x="1129" y="147"/>
                  </a:lnTo>
                  <a:lnTo>
                    <a:pt x="1128" y="148"/>
                  </a:lnTo>
                  <a:lnTo>
                    <a:pt x="1128" y="150"/>
                  </a:lnTo>
                  <a:lnTo>
                    <a:pt x="1128" y="153"/>
                  </a:lnTo>
                  <a:lnTo>
                    <a:pt x="1129" y="153"/>
                  </a:lnTo>
                  <a:lnTo>
                    <a:pt x="1131" y="154"/>
                  </a:lnTo>
                  <a:lnTo>
                    <a:pt x="1132" y="156"/>
                  </a:lnTo>
                  <a:lnTo>
                    <a:pt x="1133" y="154"/>
                  </a:lnTo>
                  <a:lnTo>
                    <a:pt x="1134" y="154"/>
                  </a:lnTo>
                  <a:lnTo>
                    <a:pt x="1135" y="154"/>
                  </a:lnTo>
                  <a:lnTo>
                    <a:pt x="1135" y="153"/>
                  </a:lnTo>
                  <a:lnTo>
                    <a:pt x="1135" y="151"/>
                  </a:lnTo>
                  <a:lnTo>
                    <a:pt x="1137" y="149"/>
                  </a:lnTo>
                  <a:lnTo>
                    <a:pt x="1140" y="148"/>
                  </a:lnTo>
                  <a:lnTo>
                    <a:pt x="1141" y="148"/>
                  </a:lnTo>
                  <a:lnTo>
                    <a:pt x="1141" y="149"/>
                  </a:lnTo>
                  <a:lnTo>
                    <a:pt x="1142" y="148"/>
                  </a:lnTo>
                  <a:lnTo>
                    <a:pt x="1143" y="148"/>
                  </a:lnTo>
                  <a:lnTo>
                    <a:pt x="1143" y="147"/>
                  </a:lnTo>
                  <a:lnTo>
                    <a:pt x="1146" y="145"/>
                  </a:lnTo>
                  <a:lnTo>
                    <a:pt x="1148" y="143"/>
                  </a:lnTo>
                  <a:lnTo>
                    <a:pt x="1148" y="145"/>
                  </a:lnTo>
                  <a:lnTo>
                    <a:pt x="1146" y="146"/>
                  </a:lnTo>
                  <a:lnTo>
                    <a:pt x="1145" y="147"/>
                  </a:lnTo>
                  <a:lnTo>
                    <a:pt x="1145" y="148"/>
                  </a:lnTo>
                  <a:lnTo>
                    <a:pt x="1144" y="148"/>
                  </a:lnTo>
                  <a:lnTo>
                    <a:pt x="1143" y="149"/>
                  </a:lnTo>
                  <a:lnTo>
                    <a:pt x="1142" y="150"/>
                  </a:lnTo>
                  <a:lnTo>
                    <a:pt x="1142" y="151"/>
                  </a:lnTo>
                  <a:lnTo>
                    <a:pt x="1143" y="151"/>
                  </a:lnTo>
                  <a:lnTo>
                    <a:pt x="1143" y="154"/>
                  </a:lnTo>
                  <a:lnTo>
                    <a:pt x="1144" y="154"/>
                  </a:lnTo>
                  <a:lnTo>
                    <a:pt x="1145" y="154"/>
                  </a:lnTo>
                  <a:lnTo>
                    <a:pt x="1145" y="153"/>
                  </a:lnTo>
                  <a:lnTo>
                    <a:pt x="1146" y="153"/>
                  </a:lnTo>
                  <a:lnTo>
                    <a:pt x="1148" y="151"/>
                  </a:lnTo>
                  <a:lnTo>
                    <a:pt x="1149" y="151"/>
                  </a:lnTo>
                  <a:lnTo>
                    <a:pt x="1149" y="153"/>
                  </a:lnTo>
                  <a:lnTo>
                    <a:pt x="1149" y="154"/>
                  </a:lnTo>
                  <a:lnTo>
                    <a:pt x="1148" y="154"/>
                  </a:lnTo>
                  <a:lnTo>
                    <a:pt x="1148" y="155"/>
                  </a:lnTo>
                  <a:lnTo>
                    <a:pt x="1146" y="156"/>
                  </a:lnTo>
                  <a:lnTo>
                    <a:pt x="1144" y="158"/>
                  </a:lnTo>
                  <a:lnTo>
                    <a:pt x="1144" y="159"/>
                  </a:lnTo>
                  <a:lnTo>
                    <a:pt x="1145" y="161"/>
                  </a:lnTo>
                  <a:lnTo>
                    <a:pt x="1145" y="159"/>
                  </a:lnTo>
                  <a:lnTo>
                    <a:pt x="1146" y="161"/>
                  </a:lnTo>
                  <a:lnTo>
                    <a:pt x="1145" y="162"/>
                  </a:lnTo>
                  <a:lnTo>
                    <a:pt x="1146" y="163"/>
                  </a:lnTo>
                  <a:lnTo>
                    <a:pt x="1146" y="164"/>
                  </a:lnTo>
                  <a:lnTo>
                    <a:pt x="1148" y="164"/>
                  </a:lnTo>
                  <a:lnTo>
                    <a:pt x="1148" y="163"/>
                  </a:lnTo>
                  <a:lnTo>
                    <a:pt x="1148" y="162"/>
                  </a:lnTo>
                  <a:lnTo>
                    <a:pt x="1149" y="162"/>
                  </a:lnTo>
                  <a:lnTo>
                    <a:pt x="1149" y="163"/>
                  </a:lnTo>
                  <a:lnTo>
                    <a:pt x="1150" y="163"/>
                  </a:lnTo>
                  <a:lnTo>
                    <a:pt x="1152" y="162"/>
                  </a:lnTo>
                  <a:lnTo>
                    <a:pt x="1153" y="163"/>
                  </a:lnTo>
                  <a:lnTo>
                    <a:pt x="1153" y="164"/>
                  </a:lnTo>
                  <a:lnTo>
                    <a:pt x="1154" y="164"/>
                  </a:lnTo>
                  <a:lnTo>
                    <a:pt x="1155" y="163"/>
                  </a:lnTo>
                  <a:lnTo>
                    <a:pt x="1158" y="163"/>
                  </a:lnTo>
                  <a:lnTo>
                    <a:pt x="1159" y="162"/>
                  </a:lnTo>
                  <a:lnTo>
                    <a:pt x="1160" y="159"/>
                  </a:lnTo>
                  <a:lnTo>
                    <a:pt x="1162" y="156"/>
                  </a:lnTo>
                  <a:lnTo>
                    <a:pt x="1163" y="153"/>
                  </a:lnTo>
                  <a:lnTo>
                    <a:pt x="1163" y="151"/>
                  </a:lnTo>
                  <a:lnTo>
                    <a:pt x="1162" y="150"/>
                  </a:lnTo>
                  <a:lnTo>
                    <a:pt x="1161" y="150"/>
                  </a:lnTo>
                  <a:lnTo>
                    <a:pt x="1160" y="150"/>
                  </a:lnTo>
                  <a:lnTo>
                    <a:pt x="1159" y="150"/>
                  </a:lnTo>
                  <a:lnTo>
                    <a:pt x="1158" y="150"/>
                  </a:lnTo>
                  <a:lnTo>
                    <a:pt x="1157" y="150"/>
                  </a:lnTo>
                  <a:lnTo>
                    <a:pt x="1155" y="149"/>
                  </a:lnTo>
                  <a:lnTo>
                    <a:pt x="1154" y="150"/>
                  </a:lnTo>
                  <a:lnTo>
                    <a:pt x="1154" y="149"/>
                  </a:lnTo>
                  <a:lnTo>
                    <a:pt x="1154" y="148"/>
                  </a:lnTo>
                  <a:lnTo>
                    <a:pt x="1157" y="148"/>
                  </a:lnTo>
                  <a:lnTo>
                    <a:pt x="1157" y="147"/>
                  </a:lnTo>
                  <a:lnTo>
                    <a:pt x="1159" y="143"/>
                  </a:lnTo>
                  <a:lnTo>
                    <a:pt x="1160" y="142"/>
                  </a:lnTo>
                  <a:lnTo>
                    <a:pt x="1161" y="142"/>
                  </a:lnTo>
                  <a:lnTo>
                    <a:pt x="1162" y="142"/>
                  </a:lnTo>
                  <a:lnTo>
                    <a:pt x="1163" y="141"/>
                  </a:lnTo>
                  <a:lnTo>
                    <a:pt x="1165" y="140"/>
                  </a:lnTo>
                  <a:lnTo>
                    <a:pt x="1166" y="139"/>
                  </a:lnTo>
                  <a:lnTo>
                    <a:pt x="1167" y="138"/>
                  </a:lnTo>
                  <a:lnTo>
                    <a:pt x="1168" y="137"/>
                  </a:lnTo>
                  <a:lnTo>
                    <a:pt x="1168" y="138"/>
                  </a:lnTo>
                  <a:lnTo>
                    <a:pt x="1169" y="138"/>
                  </a:lnTo>
                  <a:lnTo>
                    <a:pt x="1170" y="137"/>
                  </a:lnTo>
                  <a:lnTo>
                    <a:pt x="1171" y="136"/>
                  </a:lnTo>
                  <a:lnTo>
                    <a:pt x="1172" y="136"/>
                  </a:lnTo>
                  <a:lnTo>
                    <a:pt x="1174" y="136"/>
                  </a:lnTo>
                  <a:lnTo>
                    <a:pt x="1174" y="134"/>
                  </a:lnTo>
                  <a:lnTo>
                    <a:pt x="1174" y="136"/>
                  </a:lnTo>
                  <a:lnTo>
                    <a:pt x="1174" y="137"/>
                  </a:lnTo>
                  <a:lnTo>
                    <a:pt x="1172" y="137"/>
                  </a:lnTo>
                  <a:lnTo>
                    <a:pt x="1171" y="138"/>
                  </a:lnTo>
                  <a:lnTo>
                    <a:pt x="1170" y="138"/>
                  </a:lnTo>
                  <a:lnTo>
                    <a:pt x="1169" y="138"/>
                  </a:lnTo>
                  <a:lnTo>
                    <a:pt x="1168" y="138"/>
                  </a:lnTo>
                  <a:lnTo>
                    <a:pt x="1168" y="139"/>
                  </a:lnTo>
                  <a:lnTo>
                    <a:pt x="1169" y="140"/>
                  </a:lnTo>
                  <a:lnTo>
                    <a:pt x="1170" y="140"/>
                  </a:lnTo>
                  <a:lnTo>
                    <a:pt x="1171" y="139"/>
                  </a:lnTo>
                  <a:lnTo>
                    <a:pt x="1171" y="140"/>
                  </a:lnTo>
                  <a:lnTo>
                    <a:pt x="1172" y="142"/>
                  </a:lnTo>
                  <a:lnTo>
                    <a:pt x="1172" y="145"/>
                  </a:lnTo>
                  <a:lnTo>
                    <a:pt x="1175" y="145"/>
                  </a:lnTo>
                  <a:lnTo>
                    <a:pt x="1174" y="146"/>
                  </a:lnTo>
                  <a:lnTo>
                    <a:pt x="1174" y="148"/>
                  </a:lnTo>
                  <a:lnTo>
                    <a:pt x="1175" y="149"/>
                  </a:lnTo>
                  <a:lnTo>
                    <a:pt x="1176" y="150"/>
                  </a:lnTo>
                  <a:lnTo>
                    <a:pt x="1177" y="153"/>
                  </a:lnTo>
                  <a:lnTo>
                    <a:pt x="1178" y="153"/>
                  </a:lnTo>
                  <a:lnTo>
                    <a:pt x="1178" y="154"/>
                  </a:lnTo>
                  <a:lnTo>
                    <a:pt x="1179" y="155"/>
                  </a:lnTo>
                  <a:lnTo>
                    <a:pt x="1180" y="155"/>
                  </a:lnTo>
                  <a:lnTo>
                    <a:pt x="1183" y="154"/>
                  </a:lnTo>
                  <a:lnTo>
                    <a:pt x="1183" y="153"/>
                  </a:lnTo>
                  <a:lnTo>
                    <a:pt x="1183" y="151"/>
                  </a:lnTo>
                  <a:lnTo>
                    <a:pt x="1181" y="151"/>
                  </a:lnTo>
                  <a:lnTo>
                    <a:pt x="1180" y="150"/>
                  </a:lnTo>
                  <a:lnTo>
                    <a:pt x="1179" y="150"/>
                  </a:lnTo>
                  <a:lnTo>
                    <a:pt x="1179" y="149"/>
                  </a:lnTo>
                  <a:lnTo>
                    <a:pt x="1180" y="149"/>
                  </a:lnTo>
                  <a:lnTo>
                    <a:pt x="1181" y="149"/>
                  </a:lnTo>
                  <a:lnTo>
                    <a:pt x="1183" y="148"/>
                  </a:lnTo>
                  <a:lnTo>
                    <a:pt x="1184" y="149"/>
                  </a:lnTo>
                  <a:lnTo>
                    <a:pt x="1185" y="150"/>
                  </a:lnTo>
                  <a:lnTo>
                    <a:pt x="1186" y="151"/>
                  </a:lnTo>
                  <a:lnTo>
                    <a:pt x="1187" y="151"/>
                  </a:lnTo>
                  <a:lnTo>
                    <a:pt x="1188" y="151"/>
                  </a:lnTo>
                  <a:lnTo>
                    <a:pt x="1191" y="154"/>
                  </a:lnTo>
                  <a:lnTo>
                    <a:pt x="1191" y="155"/>
                  </a:lnTo>
                  <a:lnTo>
                    <a:pt x="1192" y="156"/>
                  </a:lnTo>
                  <a:lnTo>
                    <a:pt x="1192" y="158"/>
                  </a:lnTo>
                  <a:lnTo>
                    <a:pt x="1193" y="157"/>
                  </a:lnTo>
                  <a:lnTo>
                    <a:pt x="1194" y="157"/>
                  </a:lnTo>
                  <a:lnTo>
                    <a:pt x="1193" y="158"/>
                  </a:lnTo>
                  <a:lnTo>
                    <a:pt x="1193" y="159"/>
                  </a:lnTo>
                  <a:lnTo>
                    <a:pt x="1192" y="159"/>
                  </a:lnTo>
                  <a:lnTo>
                    <a:pt x="1191" y="159"/>
                  </a:lnTo>
                  <a:lnTo>
                    <a:pt x="1188" y="162"/>
                  </a:lnTo>
                  <a:lnTo>
                    <a:pt x="1185" y="166"/>
                  </a:lnTo>
                  <a:lnTo>
                    <a:pt x="1184" y="167"/>
                  </a:lnTo>
                  <a:lnTo>
                    <a:pt x="1184" y="166"/>
                  </a:lnTo>
                  <a:lnTo>
                    <a:pt x="1185" y="165"/>
                  </a:lnTo>
                  <a:lnTo>
                    <a:pt x="1185" y="164"/>
                  </a:lnTo>
                  <a:lnTo>
                    <a:pt x="1185" y="163"/>
                  </a:lnTo>
                  <a:lnTo>
                    <a:pt x="1184" y="163"/>
                  </a:lnTo>
                  <a:lnTo>
                    <a:pt x="1184" y="164"/>
                  </a:lnTo>
                  <a:lnTo>
                    <a:pt x="1181" y="164"/>
                  </a:lnTo>
                  <a:lnTo>
                    <a:pt x="1181" y="166"/>
                  </a:lnTo>
                  <a:lnTo>
                    <a:pt x="1183" y="168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0" y="172"/>
                  </a:lnTo>
                  <a:lnTo>
                    <a:pt x="1179" y="174"/>
                  </a:lnTo>
                  <a:lnTo>
                    <a:pt x="1179" y="175"/>
                  </a:lnTo>
                  <a:lnTo>
                    <a:pt x="1179" y="176"/>
                  </a:lnTo>
                  <a:lnTo>
                    <a:pt x="1178" y="176"/>
                  </a:lnTo>
                  <a:lnTo>
                    <a:pt x="1176" y="175"/>
                  </a:lnTo>
                  <a:lnTo>
                    <a:pt x="1176" y="176"/>
                  </a:lnTo>
                  <a:lnTo>
                    <a:pt x="1175" y="178"/>
                  </a:lnTo>
                  <a:lnTo>
                    <a:pt x="1176" y="179"/>
                  </a:lnTo>
                  <a:lnTo>
                    <a:pt x="1176" y="180"/>
                  </a:lnTo>
                  <a:lnTo>
                    <a:pt x="1176" y="181"/>
                  </a:lnTo>
                  <a:lnTo>
                    <a:pt x="1176" y="182"/>
                  </a:lnTo>
                  <a:lnTo>
                    <a:pt x="1175" y="182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2" y="178"/>
                  </a:lnTo>
                  <a:lnTo>
                    <a:pt x="1171" y="179"/>
                  </a:lnTo>
                  <a:lnTo>
                    <a:pt x="1171" y="180"/>
                  </a:lnTo>
                  <a:lnTo>
                    <a:pt x="1171" y="181"/>
                  </a:lnTo>
                  <a:lnTo>
                    <a:pt x="1170" y="181"/>
                  </a:lnTo>
                  <a:lnTo>
                    <a:pt x="1170" y="180"/>
                  </a:lnTo>
                  <a:lnTo>
                    <a:pt x="1169" y="179"/>
                  </a:lnTo>
                  <a:lnTo>
                    <a:pt x="1169" y="180"/>
                  </a:lnTo>
                  <a:lnTo>
                    <a:pt x="1169" y="181"/>
                  </a:lnTo>
                  <a:lnTo>
                    <a:pt x="1169" y="182"/>
                  </a:lnTo>
                  <a:lnTo>
                    <a:pt x="1169" y="183"/>
                  </a:lnTo>
                  <a:lnTo>
                    <a:pt x="1171" y="184"/>
                  </a:lnTo>
                  <a:lnTo>
                    <a:pt x="1172" y="184"/>
                  </a:lnTo>
                  <a:lnTo>
                    <a:pt x="1172" y="186"/>
                  </a:lnTo>
                  <a:lnTo>
                    <a:pt x="1172" y="187"/>
                  </a:lnTo>
                  <a:lnTo>
                    <a:pt x="1174" y="187"/>
                  </a:lnTo>
                  <a:lnTo>
                    <a:pt x="1176" y="188"/>
                  </a:lnTo>
                  <a:lnTo>
                    <a:pt x="1177" y="189"/>
                  </a:lnTo>
                  <a:lnTo>
                    <a:pt x="1177" y="190"/>
                  </a:lnTo>
                  <a:lnTo>
                    <a:pt x="1178" y="191"/>
                  </a:lnTo>
                  <a:lnTo>
                    <a:pt x="1177" y="191"/>
                  </a:lnTo>
                  <a:lnTo>
                    <a:pt x="1176" y="191"/>
                  </a:lnTo>
                  <a:lnTo>
                    <a:pt x="1176" y="190"/>
                  </a:lnTo>
                  <a:lnTo>
                    <a:pt x="1175" y="190"/>
                  </a:lnTo>
                  <a:lnTo>
                    <a:pt x="1174" y="192"/>
                  </a:lnTo>
                  <a:lnTo>
                    <a:pt x="1174" y="191"/>
                  </a:lnTo>
                  <a:lnTo>
                    <a:pt x="1174" y="190"/>
                  </a:lnTo>
                  <a:lnTo>
                    <a:pt x="1172" y="189"/>
                  </a:lnTo>
                  <a:lnTo>
                    <a:pt x="1171" y="190"/>
                  </a:lnTo>
                  <a:lnTo>
                    <a:pt x="1171" y="189"/>
                  </a:lnTo>
                  <a:lnTo>
                    <a:pt x="1170" y="189"/>
                  </a:lnTo>
                  <a:lnTo>
                    <a:pt x="1170" y="190"/>
                  </a:lnTo>
                  <a:lnTo>
                    <a:pt x="1169" y="190"/>
                  </a:lnTo>
                  <a:lnTo>
                    <a:pt x="1169" y="191"/>
                  </a:lnTo>
                  <a:lnTo>
                    <a:pt x="1170" y="191"/>
                  </a:lnTo>
                  <a:lnTo>
                    <a:pt x="1170" y="192"/>
                  </a:lnTo>
                  <a:lnTo>
                    <a:pt x="1171" y="192"/>
                  </a:lnTo>
                  <a:lnTo>
                    <a:pt x="1171" y="193"/>
                  </a:lnTo>
                  <a:lnTo>
                    <a:pt x="1174" y="193"/>
                  </a:lnTo>
                  <a:lnTo>
                    <a:pt x="1172" y="196"/>
                  </a:lnTo>
                  <a:lnTo>
                    <a:pt x="1171" y="199"/>
                  </a:lnTo>
                  <a:lnTo>
                    <a:pt x="1170" y="198"/>
                  </a:lnTo>
                  <a:lnTo>
                    <a:pt x="1169" y="199"/>
                  </a:lnTo>
                  <a:lnTo>
                    <a:pt x="1169" y="201"/>
                  </a:lnTo>
                  <a:lnTo>
                    <a:pt x="1169" y="203"/>
                  </a:lnTo>
                  <a:lnTo>
                    <a:pt x="1169" y="204"/>
                  </a:lnTo>
                  <a:lnTo>
                    <a:pt x="1168" y="204"/>
                  </a:lnTo>
                  <a:lnTo>
                    <a:pt x="1168" y="203"/>
                  </a:lnTo>
                  <a:lnTo>
                    <a:pt x="1167" y="203"/>
                  </a:lnTo>
                  <a:lnTo>
                    <a:pt x="1165" y="204"/>
                  </a:lnTo>
                  <a:lnTo>
                    <a:pt x="1165" y="205"/>
                  </a:lnTo>
                  <a:lnTo>
                    <a:pt x="1163" y="206"/>
                  </a:lnTo>
                  <a:lnTo>
                    <a:pt x="1162" y="207"/>
                  </a:lnTo>
                  <a:lnTo>
                    <a:pt x="1161" y="207"/>
                  </a:lnTo>
                  <a:lnTo>
                    <a:pt x="1161" y="206"/>
                  </a:lnTo>
                  <a:lnTo>
                    <a:pt x="1162" y="206"/>
                  </a:lnTo>
                  <a:lnTo>
                    <a:pt x="1162" y="205"/>
                  </a:lnTo>
                  <a:lnTo>
                    <a:pt x="1162" y="204"/>
                  </a:lnTo>
                  <a:lnTo>
                    <a:pt x="1163" y="204"/>
                  </a:lnTo>
                  <a:lnTo>
                    <a:pt x="1165" y="204"/>
                  </a:lnTo>
                  <a:lnTo>
                    <a:pt x="1165" y="203"/>
                  </a:lnTo>
                  <a:lnTo>
                    <a:pt x="1165" y="201"/>
                  </a:lnTo>
                  <a:lnTo>
                    <a:pt x="1163" y="201"/>
                  </a:lnTo>
                  <a:lnTo>
                    <a:pt x="1163" y="199"/>
                  </a:lnTo>
                  <a:lnTo>
                    <a:pt x="1163" y="196"/>
                  </a:lnTo>
                  <a:lnTo>
                    <a:pt x="1163" y="195"/>
                  </a:lnTo>
                  <a:lnTo>
                    <a:pt x="1163" y="193"/>
                  </a:lnTo>
                  <a:lnTo>
                    <a:pt x="1162" y="193"/>
                  </a:lnTo>
                  <a:lnTo>
                    <a:pt x="1161" y="193"/>
                  </a:lnTo>
                  <a:lnTo>
                    <a:pt x="1161" y="195"/>
                  </a:lnTo>
                  <a:lnTo>
                    <a:pt x="1160" y="195"/>
                  </a:lnTo>
                  <a:lnTo>
                    <a:pt x="1160" y="196"/>
                  </a:lnTo>
                  <a:lnTo>
                    <a:pt x="1160" y="197"/>
                  </a:lnTo>
                  <a:lnTo>
                    <a:pt x="1161" y="197"/>
                  </a:lnTo>
                  <a:lnTo>
                    <a:pt x="1161" y="198"/>
                  </a:lnTo>
                  <a:lnTo>
                    <a:pt x="1161" y="199"/>
                  </a:lnTo>
                  <a:lnTo>
                    <a:pt x="1160" y="199"/>
                  </a:lnTo>
                  <a:lnTo>
                    <a:pt x="1159" y="199"/>
                  </a:lnTo>
                  <a:lnTo>
                    <a:pt x="1158" y="198"/>
                  </a:lnTo>
                  <a:lnTo>
                    <a:pt x="1157" y="198"/>
                  </a:lnTo>
                  <a:lnTo>
                    <a:pt x="1157" y="199"/>
                  </a:lnTo>
                  <a:lnTo>
                    <a:pt x="1158" y="200"/>
                  </a:lnTo>
                  <a:lnTo>
                    <a:pt x="1158" y="201"/>
                  </a:lnTo>
                  <a:lnTo>
                    <a:pt x="1157" y="201"/>
                  </a:lnTo>
                  <a:lnTo>
                    <a:pt x="1155" y="201"/>
                  </a:lnTo>
                  <a:lnTo>
                    <a:pt x="1155" y="203"/>
                  </a:lnTo>
                  <a:lnTo>
                    <a:pt x="1154" y="203"/>
                  </a:lnTo>
                  <a:lnTo>
                    <a:pt x="1153" y="205"/>
                  </a:lnTo>
                  <a:lnTo>
                    <a:pt x="1152" y="204"/>
                  </a:lnTo>
                  <a:lnTo>
                    <a:pt x="1152" y="201"/>
                  </a:lnTo>
                  <a:lnTo>
                    <a:pt x="1153" y="200"/>
                  </a:lnTo>
                  <a:lnTo>
                    <a:pt x="1153" y="198"/>
                  </a:lnTo>
                  <a:lnTo>
                    <a:pt x="1152" y="197"/>
                  </a:lnTo>
                  <a:lnTo>
                    <a:pt x="1152" y="198"/>
                  </a:lnTo>
                  <a:lnTo>
                    <a:pt x="1150" y="199"/>
                  </a:lnTo>
                  <a:lnTo>
                    <a:pt x="1150" y="201"/>
                  </a:lnTo>
                  <a:lnTo>
                    <a:pt x="1150" y="203"/>
                  </a:lnTo>
                  <a:lnTo>
                    <a:pt x="1149" y="203"/>
                  </a:lnTo>
                  <a:lnTo>
                    <a:pt x="1148" y="203"/>
                  </a:lnTo>
                  <a:lnTo>
                    <a:pt x="1148" y="204"/>
                  </a:lnTo>
                  <a:lnTo>
                    <a:pt x="1148" y="206"/>
                  </a:lnTo>
                  <a:lnTo>
                    <a:pt x="1148" y="207"/>
                  </a:lnTo>
                  <a:lnTo>
                    <a:pt x="1148" y="206"/>
                  </a:lnTo>
                  <a:lnTo>
                    <a:pt x="1146" y="205"/>
                  </a:lnTo>
                  <a:lnTo>
                    <a:pt x="1146" y="204"/>
                  </a:lnTo>
                  <a:lnTo>
                    <a:pt x="1145" y="203"/>
                  </a:lnTo>
                  <a:lnTo>
                    <a:pt x="1144" y="203"/>
                  </a:lnTo>
                  <a:lnTo>
                    <a:pt x="1143" y="205"/>
                  </a:lnTo>
                  <a:lnTo>
                    <a:pt x="1143" y="206"/>
                  </a:lnTo>
                  <a:lnTo>
                    <a:pt x="1143" y="205"/>
                  </a:lnTo>
                  <a:lnTo>
                    <a:pt x="1142" y="204"/>
                  </a:lnTo>
                  <a:lnTo>
                    <a:pt x="1142" y="205"/>
                  </a:lnTo>
                  <a:lnTo>
                    <a:pt x="1141" y="206"/>
                  </a:lnTo>
                  <a:lnTo>
                    <a:pt x="1140" y="208"/>
                  </a:lnTo>
                  <a:lnTo>
                    <a:pt x="1140" y="209"/>
                  </a:lnTo>
                  <a:lnTo>
                    <a:pt x="1141" y="211"/>
                  </a:lnTo>
                  <a:lnTo>
                    <a:pt x="1142" y="211"/>
                  </a:lnTo>
                  <a:lnTo>
                    <a:pt x="1142" y="212"/>
                  </a:lnTo>
                  <a:lnTo>
                    <a:pt x="1141" y="212"/>
                  </a:lnTo>
                  <a:lnTo>
                    <a:pt x="1141" y="213"/>
                  </a:lnTo>
                  <a:lnTo>
                    <a:pt x="1142" y="213"/>
                  </a:lnTo>
                  <a:lnTo>
                    <a:pt x="1143" y="213"/>
                  </a:lnTo>
                  <a:lnTo>
                    <a:pt x="1144" y="213"/>
                  </a:lnTo>
                  <a:lnTo>
                    <a:pt x="1143" y="214"/>
                  </a:lnTo>
                  <a:lnTo>
                    <a:pt x="1142" y="214"/>
                  </a:lnTo>
                  <a:lnTo>
                    <a:pt x="1141" y="215"/>
                  </a:lnTo>
                  <a:lnTo>
                    <a:pt x="1140" y="214"/>
                  </a:lnTo>
                  <a:lnTo>
                    <a:pt x="1140" y="213"/>
                  </a:lnTo>
                  <a:lnTo>
                    <a:pt x="1138" y="214"/>
                  </a:lnTo>
                  <a:lnTo>
                    <a:pt x="1137" y="214"/>
                  </a:lnTo>
                  <a:lnTo>
                    <a:pt x="1138" y="215"/>
                  </a:lnTo>
                  <a:lnTo>
                    <a:pt x="1138" y="217"/>
                  </a:lnTo>
                  <a:lnTo>
                    <a:pt x="1138" y="218"/>
                  </a:lnTo>
                  <a:lnTo>
                    <a:pt x="1138" y="220"/>
                  </a:lnTo>
                  <a:lnTo>
                    <a:pt x="1137" y="220"/>
                  </a:lnTo>
                  <a:lnTo>
                    <a:pt x="1137" y="221"/>
                  </a:lnTo>
                  <a:lnTo>
                    <a:pt x="1137" y="222"/>
                  </a:lnTo>
                  <a:lnTo>
                    <a:pt x="1137" y="223"/>
                  </a:lnTo>
                  <a:lnTo>
                    <a:pt x="1138" y="224"/>
                  </a:lnTo>
                  <a:lnTo>
                    <a:pt x="1140" y="225"/>
                  </a:lnTo>
                  <a:lnTo>
                    <a:pt x="1141" y="224"/>
                  </a:lnTo>
                  <a:lnTo>
                    <a:pt x="1141" y="225"/>
                  </a:lnTo>
                  <a:lnTo>
                    <a:pt x="1140" y="226"/>
                  </a:lnTo>
                  <a:lnTo>
                    <a:pt x="1140" y="228"/>
                  </a:lnTo>
                  <a:lnTo>
                    <a:pt x="1141" y="229"/>
                  </a:lnTo>
                  <a:lnTo>
                    <a:pt x="1142" y="230"/>
                  </a:lnTo>
                  <a:lnTo>
                    <a:pt x="1144" y="229"/>
                  </a:lnTo>
                  <a:lnTo>
                    <a:pt x="1145" y="228"/>
                  </a:lnTo>
                  <a:lnTo>
                    <a:pt x="1146" y="225"/>
                  </a:lnTo>
                  <a:lnTo>
                    <a:pt x="1148" y="224"/>
                  </a:lnTo>
                  <a:lnTo>
                    <a:pt x="1149" y="224"/>
                  </a:lnTo>
                  <a:lnTo>
                    <a:pt x="1149" y="225"/>
                  </a:lnTo>
                  <a:lnTo>
                    <a:pt x="1148" y="226"/>
                  </a:lnTo>
                  <a:lnTo>
                    <a:pt x="1146" y="230"/>
                  </a:lnTo>
                  <a:lnTo>
                    <a:pt x="1145" y="232"/>
                  </a:lnTo>
                  <a:lnTo>
                    <a:pt x="1145" y="233"/>
                  </a:lnTo>
                  <a:lnTo>
                    <a:pt x="1145" y="234"/>
                  </a:lnTo>
                  <a:lnTo>
                    <a:pt x="1145" y="235"/>
                  </a:lnTo>
                  <a:lnTo>
                    <a:pt x="1144" y="235"/>
                  </a:lnTo>
                  <a:lnTo>
                    <a:pt x="1145" y="237"/>
                  </a:lnTo>
                  <a:lnTo>
                    <a:pt x="1144" y="237"/>
                  </a:lnTo>
                  <a:lnTo>
                    <a:pt x="1143" y="239"/>
                  </a:lnTo>
                  <a:lnTo>
                    <a:pt x="1141" y="240"/>
                  </a:lnTo>
                  <a:lnTo>
                    <a:pt x="1141" y="249"/>
                  </a:lnTo>
                  <a:lnTo>
                    <a:pt x="1141" y="253"/>
                  </a:lnTo>
                  <a:lnTo>
                    <a:pt x="1140" y="253"/>
                  </a:lnTo>
                  <a:lnTo>
                    <a:pt x="1138" y="253"/>
                  </a:lnTo>
                  <a:lnTo>
                    <a:pt x="1137" y="253"/>
                  </a:lnTo>
                  <a:lnTo>
                    <a:pt x="1137" y="254"/>
                  </a:lnTo>
                  <a:lnTo>
                    <a:pt x="1136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3" y="256"/>
                  </a:lnTo>
                  <a:lnTo>
                    <a:pt x="1132" y="257"/>
                  </a:lnTo>
                  <a:lnTo>
                    <a:pt x="1129" y="263"/>
                  </a:lnTo>
                  <a:lnTo>
                    <a:pt x="1128" y="264"/>
                  </a:lnTo>
                  <a:lnTo>
                    <a:pt x="1128" y="265"/>
                  </a:lnTo>
                  <a:lnTo>
                    <a:pt x="1126" y="264"/>
                  </a:lnTo>
                  <a:lnTo>
                    <a:pt x="1126" y="265"/>
                  </a:lnTo>
                  <a:lnTo>
                    <a:pt x="1123" y="271"/>
                  </a:lnTo>
                  <a:lnTo>
                    <a:pt x="1122" y="272"/>
                  </a:lnTo>
                  <a:lnTo>
                    <a:pt x="1122" y="274"/>
                  </a:lnTo>
                  <a:lnTo>
                    <a:pt x="1122" y="275"/>
                  </a:lnTo>
                  <a:lnTo>
                    <a:pt x="1120" y="276"/>
                  </a:lnTo>
                  <a:lnTo>
                    <a:pt x="1119" y="276"/>
                  </a:lnTo>
                  <a:lnTo>
                    <a:pt x="1118" y="278"/>
                  </a:lnTo>
                  <a:lnTo>
                    <a:pt x="1117" y="279"/>
                  </a:lnTo>
                  <a:lnTo>
                    <a:pt x="1117" y="280"/>
                  </a:lnTo>
                  <a:lnTo>
                    <a:pt x="1116" y="280"/>
                  </a:lnTo>
                  <a:lnTo>
                    <a:pt x="1116" y="279"/>
                  </a:lnTo>
                  <a:lnTo>
                    <a:pt x="1115" y="279"/>
                  </a:lnTo>
                  <a:lnTo>
                    <a:pt x="1114" y="280"/>
                  </a:lnTo>
                  <a:lnTo>
                    <a:pt x="1115" y="280"/>
                  </a:lnTo>
                  <a:lnTo>
                    <a:pt x="1115" y="282"/>
                  </a:lnTo>
                  <a:lnTo>
                    <a:pt x="1116" y="284"/>
                  </a:lnTo>
                  <a:lnTo>
                    <a:pt x="1118" y="289"/>
                  </a:lnTo>
                  <a:lnTo>
                    <a:pt x="1119" y="291"/>
                  </a:lnTo>
                  <a:lnTo>
                    <a:pt x="1123" y="295"/>
                  </a:lnTo>
                  <a:lnTo>
                    <a:pt x="1125" y="296"/>
                  </a:lnTo>
                  <a:lnTo>
                    <a:pt x="1126" y="296"/>
                  </a:lnTo>
                  <a:lnTo>
                    <a:pt x="1127" y="296"/>
                  </a:lnTo>
                  <a:lnTo>
                    <a:pt x="1128" y="296"/>
                  </a:lnTo>
                  <a:lnTo>
                    <a:pt x="1128" y="297"/>
                  </a:lnTo>
                  <a:lnTo>
                    <a:pt x="1131" y="298"/>
                  </a:lnTo>
                  <a:lnTo>
                    <a:pt x="1131" y="299"/>
                  </a:lnTo>
                  <a:lnTo>
                    <a:pt x="1132" y="299"/>
                  </a:lnTo>
                  <a:lnTo>
                    <a:pt x="1133" y="299"/>
                  </a:lnTo>
                  <a:lnTo>
                    <a:pt x="1134" y="300"/>
                  </a:lnTo>
                  <a:lnTo>
                    <a:pt x="1135" y="300"/>
                  </a:lnTo>
                  <a:lnTo>
                    <a:pt x="1135" y="301"/>
                  </a:lnTo>
                  <a:lnTo>
                    <a:pt x="1138" y="302"/>
                  </a:lnTo>
                  <a:lnTo>
                    <a:pt x="1140" y="304"/>
                  </a:lnTo>
                  <a:lnTo>
                    <a:pt x="1141" y="306"/>
                  </a:lnTo>
                  <a:lnTo>
                    <a:pt x="1143" y="307"/>
                  </a:lnTo>
                  <a:lnTo>
                    <a:pt x="1144" y="308"/>
                  </a:lnTo>
                  <a:lnTo>
                    <a:pt x="1145" y="308"/>
                  </a:lnTo>
                  <a:lnTo>
                    <a:pt x="1148" y="309"/>
                  </a:lnTo>
                  <a:lnTo>
                    <a:pt x="1149" y="309"/>
                  </a:lnTo>
                  <a:lnTo>
                    <a:pt x="1150" y="312"/>
                  </a:lnTo>
                  <a:lnTo>
                    <a:pt x="1151" y="312"/>
                  </a:lnTo>
                  <a:lnTo>
                    <a:pt x="1152" y="312"/>
                  </a:lnTo>
                  <a:lnTo>
                    <a:pt x="1153" y="313"/>
                  </a:lnTo>
                  <a:lnTo>
                    <a:pt x="1155" y="314"/>
                  </a:lnTo>
                  <a:lnTo>
                    <a:pt x="1157" y="315"/>
                  </a:lnTo>
                  <a:lnTo>
                    <a:pt x="1158" y="318"/>
                  </a:lnTo>
                  <a:lnTo>
                    <a:pt x="1159" y="322"/>
                  </a:lnTo>
                  <a:lnTo>
                    <a:pt x="1159" y="323"/>
                  </a:lnTo>
                  <a:lnTo>
                    <a:pt x="1161" y="325"/>
                  </a:lnTo>
                  <a:lnTo>
                    <a:pt x="1162" y="325"/>
                  </a:lnTo>
                  <a:lnTo>
                    <a:pt x="1165" y="325"/>
                  </a:lnTo>
                  <a:lnTo>
                    <a:pt x="1166" y="325"/>
                  </a:lnTo>
                  <a:lnTo>
                    <a:pt x="1168" y="329"/>
                  </a:lnTo>
                  <a:lnTo>
                    <a:pt x="1170" y="330"/>
                  </a:lnTo>
                  <a:lnTo>
                    <a:pt x="1171" y="331"/>
                  </a:lnTo>
                  <a:lnTo>
                    <a:pt x="1172" y="331"/>
                  </a:lnTo>
                  <a:lnTo>
                    <a:pt x="1174" y="331"/>
                  </a:lnTo>
                  <a:lnTo>
                    <a:pt x="1174" y="330"/>
                  </a:lnTo>
                  <a:lnTo>
                    <a:pt x="1175" y="331"/>
                  </a:lnTo>
                  <a:lnTo>
                    <a:pt x="1175" y="332"/>
                  </a:lnTo>
                  <a:lnTo>
                    <a:pt x="1176" y="333"/>
                  </a:lnTo>
                  <a:lnTo>
                    <a:pt x="1178" y="334"/>
                  </a:lnTo>
                  <a:lnTo>
                    <a:pt x="1178" y="335"/>
                  </a:lnTo>
                  <a:lnTo>
                    <a:pt x="1180" y="338"/>
                  </a:lnTo>
                  <a:lnTo>
                    <a:pt x="1181" y="338"/>
                  </a:lnTo>
                  <a:lnTo>
                    <a:pt x="1180" y="339"/>
                  </a:lnTo>
                  <a:lnTo>
                    <a:pt x="1180" y="340"/>
                  </a:lnTo>
                  <a:lnTo>
                    <a:pt x="1180" y="341"/>
                  </a:lnTo>
                  <a:lnTo>
                    <a:pt x="1180" y="342"/>
                  </a:lnTo>
                  <a:lnTo>
                    <a:pt x="1181" y="342"/>
                  </a:lnTo>
                  <a:lnTo>
                    <a:pt x="1183" y="341"/>
                  </a:lnTo>
                  <a:lnTo>
                    <a:pt x="1184" y="340"/>
                  </a:lnTo>
                  <a:lnTo>
                    <a:pt x="1186" y="341"/>
                  </a:lnTo>
                  <a:lnTo>
                    <a:pt x="1188" y="340"/>
                  </a:lnTo>
                  <a:lnTo>
                    <a:pt x="1188" y="341"/>
                  </a:lnTo>
                  <a:lnTo>
                    <a:pt x="1189" y="342"/>
                  </a:lnTo>
                  <a:lnTo>
                    <a:pt x="1191" y="342"/>
                  </a:lnTo>
                  <a:lnTo>
                    <a:pt x="1191" y="341"/>
                  </a:lnTo>
                  <a:lnTo>
                    <a:pt x="1192" y="340"/>
                  </a:lnTo>
                  <a:lnTo>
                    <a:pt x="1192" y="339"/>
                  </a:lnTo>
                  <a:lnTo>
                    <a:pt x="1194" y="339"/>
                  </a:lnTo>
                  <a:lnTo>
                    <a:pt x="1195" y="340"/>
                  </a:lnTo>
                  <a:lnTo>
                    <a:pt x="1197" y="341"/>
                  </a:lnTo>
                  <a:lnTo>
                    <a:pt x="1200" y="342"/>
                  </a:lnTo>
                  <a:lnTo>
                    <a:pt x="1202" y="343"/>
                  </a:lnTo>
                  <a:lnTo>
                    <a:pt x="1202" y="345"/>
                  </a:lnTo>
                  <a:lnTo>
                    <a:pt x="1203" y="345"/>
                  </a:lnTo>
                  <a:lnTo>
                    <a:pt x="1204" y="345"/>
                  </a:lnTo>
                  <a:lnTo>
                    <a:pt x="1208" y="347"/>
                  </a:lnTo>
                  <a:lnTo>
                    <a:pt x="1208" y="348"/>
                  </a:lnTo>
                  <a:lnTo>
                    <a:pt x="1209" y="349"/>
                  </a:lnTo>
                  <a:lnTo>
                    <a:pt x="1213" y="351"/>
                  </a:lnTo>
                  <a:lnTo>
                    <a:pt x="1213" y="352"/>
                  </a:lnTo>
                  <a:lnTo>
                    <a:pt x="1214" y="352"/>
                  </a:lnTo>
                  <a:lnTo>
                    <a:pt x="1215" y="352"/>
                  </a:lnTo>
                  <a:lnTo>
                    <a:pt x="1217" y="354"/>
                  </a:lnTo>
                  <a:lnTo>
                    <a:pt x="1217" y="352"/>
                  </a:lnTo>
                  <a:lnTo>
                    <a:pt x="1219" y="354"/>
                  </a:lnTo>
                  <a:lnTo>
                    <a:pt x="1219" y="355"/>
                  </a:lnTo>
                  <a:lnTo>
                    <a:pt x="1220" y="355"/>
                  </a:lnTo>
                  <a:lnTo>
                    <a:pt x="1221" y="354"/>
                  </a:lnTo>
                  <a:lnTo>
                    <a:pt x="1222" y="355"/>
                  </a:lnTo>
                  <a:lnTo>
                    <a:pt x="1228" y="356"/>
                  </a:lnTo>
                  <a:lnTo>
                    <a:pt x="1229" y="357"/>
                  </a:lnTo>
                  <a:lnTo>
                    <a:pt x="1231" y="358"/>
                  </a:lnTo>
                  <a:lnTo>
                    <a:pt x="1234" y="362"/>
                  </a:lnTo>
                  <a:lnTo>
                    <a:pt x="1237" y="366"/>
                  </a:lnTo>
                  <a:lnTo>
                    <a:pt x="1238" y="368"/>
                  </a:lnTo>
                  <a:lnTo>
                    <a:pt x="1240" y="370"/>
                  </a:lnTo>
                  <a:lnTo>
                    <a:pt x="1241" y="372"/>
                  </a:lnTo>
                  <a:lnTo>
                    <a:pt x="1245" y="373"/>
                  </a:lnTo>
                  <a:lnTo>
                    <a:pt x="1247" y="377"/>
                  </a:lnTo>
                  <a:lnTo>
                    <a:pt x="1249" y="379"/>
                  </a:lnTo>
                  <a:lnTo>
                    <a:pt x="1252" y="381"/>
                  </a:lnTo>
                  <a:lnTo>
                    <a:pt x="1254" y="382"/>
                  </a:lnTo>
                  <a:lnTo>
                    <a:pt x="1255" y="382"/>
                  </a:lnTo>
                  <a:lnTo>
                    <a:pt x="1256" y="383"/>
                  </a:lnTo>
                  <a:lnTo>
                    <a:pt x="1257" y="383"/>
                  </a:lnTo>
                  <a:lnTo>
                    <a:pt x="1258" y="383"/>
                  </a:lnTo>
                  <a:lnTo>
                    <a:pt x="1258" y="384"/>
                  </a:lnTo>
                  <a:lnTo>
                    <a:pt x="1260" y="384"/>
                  </a:lnTo>
                  <a:lnTo>
                    <a:pt x="1263" y="384"/>
                  </a:lnTo>
                  <a:lnTo>
                    <a:pt x="1264" y="384"/>
                  </a:lnTo>
                  <a:lnTo>
                    <a:pt x="1266" y="385"/>
                  </a:lnTo>
                  <a:lnTo>
                    <a:pt x="1269" y="387"/>
                  </a:lnTo>
                  <a:lnTo>
                    <a:pt x="1271" y="385"/>
                  </a:lnTo>
                  <a:lnTo>
                    <a:pt x="1277" y="385"/>
                  </a:lnTo>
                  <a:lnTo>
                    <a:pt x="1279" y="388"/>
                  </a:lnTo>
                  <a:lnTo>
                    <a:pt x="1280" y="388"/>
                  </a:lnTo>
                  <a:lnTo>
                    <a:pt x="1281" y="389"/>
                  </a:lnTo>
                  <a:lnTo>
                    <a:pt x="1282" y="389"/>
                  </a:lnTo>
                  <a:lnTo>
                    <a:pt x="1284" y="390"/>
                  </a:lnTo>
                  <a:lnTo>
                    <a:pt x="1286" y="390"/>
                  </a:lnTo>
                  <a:lnTo>
                    <a:pt x="1288" y="391"/>
                  </a:lnTo>
                  <a:lnTo>
                    <a:pt x="1292" y="391"/>
                  </a:lnTo>
                  <a:lnTo>
                    <a:pt x="1295" y="392"/>
                  </a:lnTo>
                  <a:lnTo>
                    <a:pt x="1296" y="393"/>
                  </a:lnTo>
                  <a:lnTo>
                    <a:pt x="1297" y="396"/>
                  </a:lnTo>
                  <a:lnTo>
                    <a:pt x="1298" y="398"/>
                  </a:lnTo>
                  <a:lnTo>
                    <a:pt x="1301" y="399"/>
                  </a:lnTo>
                  <a:lnTo>
                    <a:pt x="1301" y="400"/>
                  </a:lnTo>
                  <a:lnTo>
                    <a:pt x="1301" y="404"/>
                  </a:lnTo>
                  <a:lnTo>
                    <a:pt x="1301" y="406"/>
                  </a:lnTo>
                  <a:lnTo>
                    <a:pt x="1303" y="408"/>
                  </a:lnTo>
                  <a:lnTo>
                    <a:pt x="1305" y="413"/>
                  </a:lnTo>
                  <a:lnTo>
                    <a:pt x="1306" y="414"/>
                  </a:lnTo>
                  <a:lnTo>
                    <a:pt x="1307" y="415"/>
                  </a:lnTo>
                  <a:lnTo>
                    <a:pt x="1309" y="416"/>
                  </a:lnTo>
                  <a:lnTo>
                    <a:pt x="1314" y="416"/>
                  </a:lnTo>
                  <a:lnTo>
                    <a:pt x="1316" y="417"/>
                  </a:lnTo>
                  <a:lnTo>
                    <a:pt x="1317" y="418"/>
                  </a:lnTo>
                  <a:lnTo>
                    <a:pt x="1320" y="419"/>
                  </a:lnTo>
                  <a:lnTo>
                    <a:pt x="1321" y="421"/>
                  </a:lnTo>
                  <a:lnTo>
                    <a:pt x="1323" y="422"/>
                  </a:lnTo>
                  <a:lnTo>
                    <a:pt x="1324" y="424"/>
                  </a:lnTo>
                  <a:lnTo>
                    <a:pt x="1325" y="425"/>
                  </a:lnTo>
                  <a:lnTo>
                    <a:pt x="1327" y="425"/>
                  </a:lnTo>
                  <a:lnTo>
                    <a:pt x="1329" y="425"/>
                  </a:lnTo>
                  <a:lnTo>
                    <a:pt x="1333" y="426"/>
                  </a:lnTo>
                  <a:lnTo>
                    <a:pt x="1334" y="426"/>
                  </a:lnTo>
                  <a:lnTo>
                    <a:pt x="1334" y="427"/>
                  </a:lnTo>
                  <a:lnTo>
                    <a:pt x="1335" y="427"/>
                  </a:lnTo>
                  <a:lnTo>
                    <a:pt x="1340" y="430"/>
                  </a:lnTo>
                  <a:lnTo>
                    <a:pt x="1341" y="432"/>
                  </a:lnTo>
                  <a:lnTo>
                    <a:pt x="1343" y="434"/>
                  </a:lnTo>
                  <a:lnTo>
                    <a:pt x="1349" y="434"/>
                  </a:lnTo>
                  <a:lnTo>
                    <a:pt x="1356" y="434"/>
                  </a:lnTo>
                  <a:lnTo>
                    <a:pt x="1364" y="432"/>
                  </a:lnTo>
                  <a:lnTo>
                    <a:pt x="1365" y="432"/>
                  </a:lnTo>
                  <a:lnTo>
                    <a:pt x="1365" y="431"/>
                  </a:lnTo>
                  <a:lnTo>
                    <a:pt x="1366" y="431"/>
                  </a:lnTo>
                  <a:lnTo>
                    <a:pt x="1368" y="431"/>
                  </a:lnTo>
                  <a:lnTo>
                    <a:pt x="1369" y="430"/>
                  </a:lnTo>
                  <a:lnTo>
                    <a:pt x="1370" y="430"/>
                  </a:lnTo>
                  <a:lnTo>
                    <a:pt x="1372" y="429"/>
                  </a:lnTo>
                  <a:lnTo>
                    <a:pt x="1373" y="427"/>
                  </a:lnTo>
                  <a:lnTo>
                    <a:pt x="1374" y="427"/>
                  </a:lnTo>
                  <a:lnTo>
                    <a:pt x="1375" y="426"/>
                  </a:lnTo>
                  <a:lnTo>
                    <a:pt x="1377" y="425"/>
                  </a:lnTo>
                  <a:lnTo>
                    <a:pt x="1377" y="424"/>
                  </a:lnTo>
                  <a:lnTo>
                    <a:pt x="1379" y="424"/>
                  </a:lnTo>
                  <a:lnTo>
                    <a:pt x="1381" y="424"/>
                  </a:lnTo>
                  <a:lnTo>
                    <a:pt x="1381" y="423"/>
                  </a:lnTo>
                  <a:lnTo>
                    <a:pt x="1381" y="422"/>
                  </a:lnTo>
                  <a:lnTo>
                    <a:pt x="1382" y="422"/>
                  </a:lnTo>
                  <a:lnTo>
                    <a:pt x="1383" y="421"/>
                  </a:lnTo>
                  <a:lnTo>
                    <a:pt x="1384" y="421"/>
                  </a:lnTo>
                  <a:lnTo>
                    <a:pt x="1385" y="421"/>
                  </a:lnTo>
                  <a:lnTo>
                    <a:pt x="1386" y="419"/>
                  </a:lnTo>
                  <a:lnTo>
                    <a:pt x="1387" y="415"/>
                  </a:lnTo>
                  <a:lnTo>
                    <a:pt x="1387" y="410"/>
                  </a:lnTo>
                  <a:lnTo>
                    <a:pt x="1389" y="409"/>
                  </a:lnTo>
                  <a:lnTo>
                    <a:pt x="1389" y="408"/>
                  </a:lnTo>
                  <a:lnTo>
                    <a:pt x="1390" y="407"/>
                  </a:lnTo>
                  <a:lnTo>
                    <a:pt x="1390" y="406"/>
                  </a:lnTo>
                  <a:lnTo>
                    <a:pt x="1391" y="405"/>
                  </a:lnTo>
                  <a:lnTo>
                    <a:pt x="1391" y="401"/>
                  </a:lnTo>
                  <a:lnTo>
                    <a:pt x="1391" y="400"/>
                  </a:lnTo>
                  <a:lnTo>
                    <a:pt x="1391" y="399"/>
                  </a:lnTo>
                  <a:lnTo>
                    <a:pt x="1391" y="398"/>
                  </a:lnTo>
                  <a:lnTo>
                    <a:pt x="1391" y="397"/>
                  </a:lnTo>
                  <a:lnTo>
                    <a:pt x="1395" y="391"/>
                  </a:lnTo>
                  <a:lnTo>
                    <a:pt x="1398" y="387"/>
                  </a:lnTo>
                  <a:lnTo>
                    <a:pt x="1399" y="387"/>
                  </a:lnTo>
                  <a:lnTo>
                    <a:pt x="1400" y="384"/>
                  </a:lnTo>
                  <a:lnTo>
                    <a:pt x="1403" y="382"/>
                  </a:lnTo>
                  <a:lnTo>
                    <a:pt x="1403" y="381"/>
                  </a:lnTo>
                  <a:lnTo>
                    <a:pt x="1403" y="380"/>
                  </a:lnTo>
                  <a:lnTo>
                    <a:pt x="1404" y="379"/>
                  </a:lnTo>
                  <a:lnTo>
                    <a:pt x="1404" y="375"/>
                  </a:lnTo>
                  <a:lnTo>
                    <a:pt x="1405" y="374"/>
                  </a:lnTo>
                  <a:lnTo>
                    <a:pt x="1407" y="372"/>
                  </a:lnTo>
                  <a:lnTo>
                    <a:pt x="1408" y="371"/>
                  </a:lnTo>
                  <a:lnTo>
                    <a:pt x="1408" y="370"/>
                  </a:lnTo>
                  <a:lnTo>
                    <a:pt x="1408" y="368"/>
                  </a:lnTo>
                  <a:lnTo>
                    <a:pt x="1408" y="367"/>
                  </a:lnTo>
                  <a:lnTo>
                    <a:pt x="1408" y="366"/>
                  </a:lnTo>
                  <a:lnTo>
                    <a:pt x="1408" y="365"/>
                  </a:lnTo>
                  <a:lnTo>
                    <a:pt x="1409" y="364"/>
                  </a:lnTo>
                  <a:lnTo>
                    <a:pt x="1409" y="363"/>
                  </a:lnTo>
                  <a:lnTo>
                    <a:pt x="1409" y="362"/>
                  </a:lnTo>
                  <a:lnTo>
                    <a:pt x="1410" y="360"/>
                  </a:lnTo>
                  <a:lnTo>
                    <a:pt x="1410" y="359"/>
                  </a:lnTo>
                  <a:lnTo>
                    <a:pt x="1410" y="357"/>
                  </a:lnTo>
                  <a:lnTo>
                    <a:pt x="1411" y="356"/>
                  </a:lnTo>
                  <a:lnTo>
                    <a:pt x="1411" y="355"/>
                  </a:lnTo>
                  <a:lnTo>
                    <a:pt x="1415" y="349"/>
                  </a:lnTo>
                  <a:lnTo>
                    <a:pt x="1413" y="348"/>
                  </a:lnTo>
                  <a:lnTo>
                    <a:pt x="1412" y="342"/>
                  </a:lnTo>
                  <a:lnTo>
                    <a:pt x="1412" y="341"/>
                  </a:lnTo>
                  <a:lnTo>
                    <a:pt x="1413" y="340"/>
                  </a:lnTo>
                  <a:lnTo>
                    <a:pt x="1413" y="338"/>
                  </a:lnTo>
                  <a:lnTo>
                    <a:pt x="1415" y="327"/>
                  </a:lnTo>
                  <a:lnTo>
                    <a:pt x="1417" y="318"/>
                  </a:lnTo>
                  <a:lnTo>
                    <a:pt x="1421" y="308"/>
                  </a:lnTo>
                  <a:lnTo>
                    <a:pt x="1421" y="306"/>
                  </a:lnTo>
                  <a:lnTo>
                    <a:pt x="1421" y="305"/>
                  </a:lnTo>
                  <a:lnTo>
                    <a:pt x="1422" y="305"/>
                  </a:lnTo>
                  <a:lnTo>
                    <a:pt x="1422" y="304"/>
                  </a:lnTo>
                  <a:lnTo>
                    <a:pt x="1422" y="302"/>
                  </a:lnTo>
                  <a:lnTo>
                    <a:pt x="1424" y="302"/>
                  </a:lnTo>
                  <a:lnTo>
                    <a:pt x="1424" y="301"/>
                  </a:lnTo>
                  <a:lnTo>
                    <a:pt x="1425" y="301"/>
                  </a:lnTo>
                  <a:lnTo>
                    <a:pt x="1425" y="300"/>
                  </a:lnTo>
                  <a:lnTo>
                    <a:pt x="1425" y="299"/>
                  </a:lnTo>
                  <a:lnTo>
                    <a:pt x="1425" y="298"/>
                  </a:lnTo>
                  <a:lnTo>
                    <a:pt x="1426" y="298"/>
                  </a:lnTo>
                  <a:lnTo>
                    <a:pt x="1426" y="297"/>
                  </a:lnTo>
                  <a:lnTo>
                    <a:pt x="1426" y="296"/>
                  </a:lnTo>
                  <a:lnTo>
                    <a:pt x="1426" y="295"/>
                  </a:lnTo>
                  <a:lnTo>
                    <a:pt x="1426" y="293"/>
                  </a:lnTo>
                  <a:lnTo>
                    <a:pt x="1426" y="292"/>
                  </a:lnTo>
                  <a:lnTo>
                    <a:pt x="1425" y="291"/>
                  </a:lnTo>
                  <a:lnTo>
                    <a:pt x="1425" y="290"/>
                  </a:lnTo>
                  <a:lnTo>
                    <a:pt x="1424" y="288"/>
                  </a:lnTo>
                  <a:lnTo>
                    <a:pt x="1422" y="288"/>
                  </a:lnTo>
                  <a:lnTo>
                    <a:pt x="1420" y="274"/>
                  </a:lnTo>
                  <a:lnTo>
                    <a:pt x="1420" y="271"/>
                  </a:lnTo>
                  <a:lnTo>
                    <a:pt x="1420" y="270"/>
                  </a:lnTo>
                  <a:lnTo>
                    <a:pt x="1419" y="268"/>
                  </a:lnTo>
                  <a:lnTo>
                    <a:pt x="1419" y="267"/>
                  </a:lnTo>
                  <a:lnTo>
                    <a:pt x="1419" y="265"/>
                  </a:lnTo>
                  <a:lnTo>
                    <a:pt x="1419" y="263"/>
                  </a:lnTo>
                  <a:lnTo>
                    <a:pt x="1422" y="255"/>
                  </a:lnTo>
                  <a:lnTo>
                    <a:pt x="1422" y="253"/>
                  </a:lnTo>
                  <a:lnTo>
                    <a:pt x="1422" y="250"/>
                  </a:lnTo>
                  <a:lnTo>
                    <a:pt x="1422" y="248"/>
                  </a:lnTo>
                  <a:lnTo>
                    <a:pt x="1422" y="246"/>
                  </a:lnTo>
                  <a:lnTo>
                    <a:pt x="1421" y="245"/>
                  </a:lnTo>
                  <a:lnTo>
                    <a:pt x="1419" y="243"/>
                  </a:lnTo>
                  <a:lnTo>
                    <a:pt x="1417" y="240"/>
                  </a:lnTo>
                  <a:lnTo>
                    <a:pt x="1416" y="235"/>
                  </a:lnTo>
                  <a:lnTo>
                    <a:pt x="1417" y="231"/>
                  </a:lnTo>
                  <a:lnTo>
                    <a:pt x="1419" y="221"/>
                  </a:lnTo>
                  <a:lnTo>
                    <a:pt x="1420" y="217"/>
                  </a:lnTo>
                  <a:lnTo>
                    <a:pt x="1420" y="216"/>
                  </a:lnTo>
                  <a:lnTo>
                    <a:pt x="1421" y="216"/>
                  </a:lnTo>
                  <a:lnTo>
                    <a:pt x="1422" y="214"/>
                  </a:lnTo>
                  <a:lnTo>
                    <a:pt x="1424" y="209"/>
                  </a:lnTo>
                  <a:lnTo>
                    <a:pt x="1425" y="208"/>
                  </a:lnTo>
                  <a:lnTo>
                    <a:pt x="1425" y="209"/>
                  </a:lnTo>
                  <a:lnTo>
                    <a:pt x="1426" y="209"/>
                  </a:lnTo>
                  <a:lnTo>
                    <a:pt x="1426" y="208"/>
                  </a:lnTo>
                  <a:lnTo>
                    <a:pt x="1426" y="207"/>
                  </a:lnTo>
                  <a:lnTo>
                    <a:pt x="1427" y="206"/>
                  </a:lnTo>
                  <a:lnTo>
                    <a:pt x="1427" y="205"/>
                  </a:lnTo>
                  <a:lnTo>
                    <a:pt x="1427" y="204"/>
                  </a:lnTo>
                  <a:lnTo>
                    <a:pt x="1427" y="203"/>
                  </a:lnTo>
                  <a:lnTo>
                    <a:pt x="1427" y="201"/>
                  </a:lnTo>
                  <a:lnTo>
                    <a:pt x="1426" y="201"/>
                  </a:lnTo>
                  <a:lnTo>
                    <a:pt x="1426" y="200"/>
                  </a:lnTo>
                  <a:lnTo>
                    <a:pt x="1425" y="200"/>
                  </a:lnTo>
                  <a:lnTo>
                    <a:pt x="1425" y="199"/>
                  </a:lnTo>
                  <a:lnTo>
                    <a:pt x="1424" y="198"/>
                  </a:lnTo>
                  <a:lnTo>
                    <a:pt x="1424" y="197"/>
                  </a:lnTo>
                  <a:lnTo>
                    <a:pt x="1424" y="193"/>
                  </a:lnTo>
                  <a:lnTo>
                    <a:pt x="1422" y="191"/>
                  </a:lnTo>
                  <a:lnTo>
                    <a:pt x="1422" y="190"/>
                  </a:lnTo>
                  <a:lnTo>
                    <a:pt x="1424" y="188"/>
                  </a:lnTo>
                  <a:lnTo>
                    <a:pt x="1425" y="187"/>
                  </a:lnTo>
                  <a:lnTo>
                    <a:pt x="1425" y="186"/>
                  </a:lnTo>
                  <a:lnTo>
                    <a:pt x="1425" y="187"/>
                  </a:lnTo>
                  <a:lnTo>
                    <a:pt x="1426" y="186"/>
                  </a:lnTo>
                  <a:lnTo>
                    <a:pt x="1427" y="186"/>
                  </a:lnTo>
                  <a:lnTo>
                    <a:pt x="1428" y="184"/>
                  </a:lnTo>
                  <a:lnTo>
                    <a:pt x="1429" y="183"/>
                  </a:lnTo>
                  <a:lnTo>
                    <a:pt x="1430" y="182"/>
                  </a:lnTo>
                  <a:lnTo>
                    <a:pt x="1430" y="181"/>
                  </a:lnTo>
                  <a:lnTo>
                    <a:pt x="1432" y="180"/>
                  </a:lnTo>
                  <a:lnTo>
                    <a:pt x="1433" y="176"/>
                  </a:lnTo>
                  <a:lnTo>
                    <a:pt x="1433" y="175"/>
                  </a:lnTo>
                  <a:lnTo>
                    <a:pt x="1433" y="174"/>
                  </a:lnTo>
                  <a:lnTo>
                    <a:pt x="1434" y="174"/>
                  </a:lnTo>
                  <a:lnTo>
                    <a:pt x="1434" y="175"/>
                  </a:lnTo>
                  <a:lnTo>
                    <a:pt x="1435" y="174"/>
                  </a:lnTo>
                  <a:lnTo>
                    <a:pt x="1435" y="175"/>
                  </a:lnTo>
                  <a:lnTo>
                    <a:pt x="1436" y="175"/>
                  </a:lnTo>
                  <a:lnTo>
                    <a:pt x="1437" y="176"/>
                  </a:lnTo>
                  <a:lnTo>
                    <a:pt x="1437" y="180"/>
                  </a:lnTo>
                  <a:lnTo>
                    <a:pt x="1437" y="182"/>
                  </a:lnTo>
                  <a:lnTo>
                    <a:pt x="1437" y="183"/>
                  </a:lnTo>
                  <a:lnTo>
                    <a:pt x="1438" y="183"/>
                  </a:lnTo>
                  <a:lnTo>
                    <a:pt x="1438" y="184"/>
                  </a:lnTo>
                  <a:lnTo>
                    <a:pt x="1439" y="187"/>
                  </a:lnTo>
                  <a:lnTo>
                    <a:pt x="1439" y="186"/>
                  </a:lnTo>
                  <a:lnTo>
                    <a:pt x="1439" y="184"/>
                  </a:lnTo>
                  <a:lnTo>
                    <a:pt x="1439" y="183"/>
                  </a:lnTo>
                  <a:lnTo>
                    <a:pt x="1438" y="181"/>
                  </a:lnTo>
                  <a:lnTo>
                    <a:pt x="1438" y="180"/>
                  </a:lnTo>
                  <a:lnTo>
                    <a:pt x="1438" y="179"/>
                  </a:lnTo>
                  <a:lnTo>
                    <a:pt x="1442" y="178"/>
                  </a:lnTo>
                  <a:lnTo>
                    <a:pt x="1443" y="176"/>
                  </a:lnTo>
                  <a:lnTo>
                    <a:pt x="1442" y="176"/>
                  </a:lnTo>
                  <a:lnTo>
                    <a:pt x="1441" y="176"/>
                  </a:lnTo>
                  <a:lnTo>
                    <a:pt x="1439" y="176"/>
                  </a:lnTo>
                  <a:lnTo>
                    <a:pt x="1438" y="175"/>
                  </a:lnTo>
                  <a:lnTo>
                    <a:pt x="1437" y="175"/>
                  </a:lnTo>
                  <a:lnTo>
                    <a:pt x="1437" y="174"/>
                  </a:lnTo>
                  <a:lnTo>
                    <a:pt x="1434" y="173"/>
                  </a:lnTo>
                  <a:lnTo>
                    <a:pt x="1435" y="173"/>
                  </a:lnTo>
                  <a:lnTo>
                    <a:pt x="1436" y="172"/>
                  </a:lnTo>
                  <a:lnTo>
                    <a:pt x="1437" y="171"/>
                  </a:lnTo>
                  <a:lnTo>
                    <a:pt x="1438" y="171"/>
                  </a:lnTo>
                  <a:lnTo>
                    <a:pt x="1439" y="170"/>
                  </a:lnTo>
                  <a:lnTo>
                    <a:pt x="1441" y="170"/>
                  </a:lnTo>
                  <a:lnTo>
                    <a:pt x="1442" y="170"/>
                  </a:lnTo>
                  <a:lnTo>
                    <a:pt x="1441" y="170"/>
                  </a:lnTo>
                  <a:lnTo>
                    <a:pt x="1439" y="168"/>
                  </a:lnTo>
                  <a:lnTo>
                    <a:pt x="1438" y="168"/>
                  </a:lnTo>
                  <a:lnTo>
                    <a:pt x="1437" y="170"/>
                  </a:lnTo>
                  <a:lnTo>
                    <a:pt x="1436" y="170"/>
                  </a:lnTo>
                  <a:lnTo>
                    <a:pt x="1435" y="170"/>
                  </a:lnTo>
                  <a:lnTo>
                    <a:pt x="1434" y="170"/>
                  </a:lnTo>
                  <a:lnTo>
                    <a:pt x="1433" y="170"/>
                  </a:lnTo>
                  <a:lnTo>
                    <a:pt x="1432" y="170"/>
                  </a:lnTo>
                  <a:lnTo>
                    <a:pt x="1432" y="168"/>
                  </a:lnTo>
                  <a:lnTo>
                    <a:pt x="1430" y="167"/>
                  </a:lnTo>
                  <a:lnTo>
                    <a:pt x="1430" y="166"/>
                  </a:lnTo>
                  <a:lnTo>
                    <a:pt x="1429" y="166"/>
                  </a:lnTo>
                  <a:lnTo>
                    <a:pt x="1427" y="166"/>
                  </a:lnTo>
                  <a:lnTo>
                    <a:pt x="1429" y="164"/>
                  </a:lnTo>
                  <a:lnTo>
                    <a:pt x="1430" y="164"/>
                  </a:lnTo>
                  <a:lnTo>
                    <a:pt x="1430" y="163"/>
                  </a:lnTo>
                  <a:lnTo>
                    <a:pt x="1428" y="164"/>
                  </a:lnTo>
                  <a:lnTo>
                    <a:pt x="1427" y="163"/>
                  </a:lnTo>
                  <a:lnTo>
                    <a:pt x="1426" y="163"/>
                  </a:lnTo>
                  <a:lnTo>
                    <a:pt x="1426" y="164"/>
                  </a:lnTo>
                  <a:lnTo>
                    <a:pt x="1426" y="167"/>
                  </a:lnTo>
                  <a:lnTo>
                    <a:pt x="1427" y="167"/>
                  </a:lnTo>
                  <a:lnTo>
                    <a:pt x="1428" y="167"/>
                  </a:lnTo>
                  <a:lnTo>
                    <a:pt x="1427" y="168"/>
                  </a:lnTo>
                  <a:lnTo>
                    <a:pt x="1426" y="167"/>
                  </a:lnTo>
                  <a:lnTo>
                    <a:pt x="1424" y="168"/>
                  </a:lnTo>
                  <a:lnTo>
                    <a:pt x="1422" y="168"/>
                  </a:lnTo>
                  <a:lnTo>
                    <a:pt x="1422" y="167"/>
                  </a:lnTo>
                  <a:lnTo>
                    <a:pt x="1427" y="156"/>
                  </a:lnTo>
                  <a:lnTo>
                    <a:pt x="1428" y="153"/>
                  </a:lnTo>
                  <a:lnTo>
                    <a:pt x="1428" y="151"/>
                  </a:lnTo>
                  <a:lnTo>
                    <a:pt x="1429" y="151"/>
                  </a:lnTo>
                  <a:lnTo>
                    <a:pt x="1432" y="153"/>
                  </a:lnTo>
                  <a:lnTo>
                    <a:pt x="1433" y="153"/>
                  </a:lnTo>
                  <a:lnTo>
                    <a:pt x="1433" y="151"/>
                  </a:lnTo>
                  <a:lnTo>
                    <a:pt x="1433" y="150"/>
                  </a:lnTo>
                  <a:lnTo>
                    <a:pt x="1432" y="150"/>
                  </a:lnTo>
                  <a:lnTo>
                    <a:pt x="1432" y="151"/>
                  </a:lnTo>
                  <a:lnTo>
                    <a:pt x="1430" y="151"/>
                  </a:lnTo>
                  <a:lnTo>
                    <a:pt x="1430" y="150"/>
                  </a:lnTo>
                  <a:lnTo>
                    <a:pt x="1432" y="148"/>
                  </a:lnTo>
                  <a:lnTo>
                    <a:pt x="1432" y="146"/>
                  </a:lnTo>
                  <a:lnTo>
                    <a:pt x="1433" y="142"/>
                  </a:lnTo>
                  <a:lnTo>
                    <a:pt x="1434" y="140"/>
                  </a:lnTo>
                  <a:lnTo>
                    <a:pt x="1436" y="138"/>
                  </a:lnTo>
                  <a:lnTo>
                    <a:pt x="1438" y="138"/>
                  </a:lnTo>
                  <a:lnTo>
                    <a:pt x="1438" y="139"/>
                  </a:lnTo>
                  <a:lnTo>
                    <a:pt x="1437" y="140"/>
                  </a:lnTo>
                  <a:lnTo>
                    <a:pt x="1438" y="143"/>
                  </a:lnTo>
                  <a:lnTo>
                    <a:pt x="1438" y="145"/>
                  </a:lnTo>
                  <a:lnTo>
                    <a:pt x="1438" y="146"/>
                  </a:lnTo>
                  <a:lnTo>
                    <a:pt x="1441" y="142"/>
                  </a:lnTo>
                  <a:lnTo>
                    <a:pt x="1442" y="142"/>
                  </a:lnTo>
                  <a:lnTo>
                    <a:pt x="1444" y="143"/>
                  </a:lnTo>
                  <a:lnTo>
                    <a:pt x="1444" y="142"/>
                  </a:lnTo>
                  <a:lnTo>
                    <a:pt x="1444" y="141"/>
                  </a:lnTo>
                  <a:lnTo>
                    <a:pt x="1443" y="141"/>
                  </a:lnTo>
                  <a:lnTo>
                    <a:pt x="1443" y="140"/>
                  </a:lnTo>
                  <a:lnTo>
                    <a:pt x="1442" y="139"/>
                  </a:lnTo>
                  <a:lnTo>
                    <a:pt x="1441" y="139"/>
                  </a:lnTo>
                  <a:lnTo>
                    <a:pt x="1439" y="137"/>
                  </a:lnTo>
                  <a:lnTo>
                    <a:pt x="1441" y="134"/>
                  </a:lnTo>
                  <a:lnTo>
                    <a:pt x="1441" y="131"/>
                  </a:lnTo>
                  <a:lnTo>
                    <a:pt x="1443" y="128"/>
                  </a:lnTo>
                  <a:lnTo>
                    <a:pt x="1443" y="126"/>
                  </a:lnTo>
                  <a:lnTo>
                    <a:pt x="1443" y="125"/>
                  </a:lnTo>
                  <a:lnTo>
                    <a:pt x="1450" y="106"/>
                  </a:lnTo>
                  <a:lnTo>
                    <a:pt x="1450" y="105"/>
                  </a:lnTo>
                  <a:lnTo>
                    <a:pt x="1450" y="103"/>
                  </a:lnTo>
                  <a:lnTo>
                    <a:pt x="1450" y="101"/>
                  </a:lnTo>
                  <a:lnTo>
                    <a:pt x="1450" y="100"/>
                  </a:lnTo>
                  <a:lnTo>
                    <a:pt x="1450" y="99"/>
                  </a:lnTo>
                  <a:lnTo>
                    <a:pt x="1451" y="97"/>
                  </a:lnTo>
                  <a:lnTo>
                    <a:pt x="1451" y="92"/>
                  </a:lnTo>
                  <a:lnTo>
                    <a:pt x="1450" y="88"/>
                  </a:lnTo>
                  <a:lnTo>
                    <a:pt x="1450" y="87"/>
                  </a:lnTo>
                  <a:lnTo>
                    <a:pt x="1451" y="86"/>
                  </a:lnTo>
                  <a:lnTo>
                    <a:pt x="1454" y="86"/>
                  </a:lnTo>
                  <a:lnTo>
                    <a:pt x="1455" y="84"/>
                  </a:lnTo>
                  <a:lnTo>
                    <a:pt x="1456" y="84"/>
                  </a:lnTo>
                  <a:lnTo>
                    <a:pt x="1458" y="84"/>
                  </a:lnTo>
                  <a:lnTo>
                    <a:pt x="1459" y="84"/>
                  </a:lnTo>
                  <a:lnTo>
                    <a:pt x="1460" y="83"/>
                  </a:lnTo>
                  <a:lnTo>
                    <a:pt x="1461" y="82"/>
                  </a:lnTo>
                  <a:lnTo>
                    <a:pt x="1462" y="80"/>
                  </a:lnTo>
                  <a:lnTo>
                    <a:pt x="1463" y="80"/>
                  </a:lnTo>
                  <a:lnTo>
                    <a:pt x="1463" y="79"/>
                  </a:lnTo>
                  <a:lnTo>
                    <a:pt x="1463" y="76"/>
                  </a:lnTo>
                  <a:lnTo>
                    <a:pt x="1464" y="75"/>
                  </a:lnTo>
                  <a:lnTo>
                    <a:pt x="1465" y="74"/>
                  </a:lnTo>
                  <a:lnTo>
                    <a:pt x="1468" y="75"/>
                  </a:lnTo>
                  <a:lnTo>
                    <a:pt x="1468" y="74"/>
                  </a:lnTo>
                  <a:lnTo>
                    <a:pt x="1469" y="74"/>
                  </a:lnTo>
                  <a:lnTo>
                    <a:pt x="1469" y="73"/>
                  </a:lnTo>
                  <a:lnTo>
                    <a:pt x="1470" y="73"/>
                  </a:lnTo>
                  <a:lnTo>
                    <a:pt x="1470" y="74"/>
                  </a:lnTo>
                  <a:lnTo>
                    <a:pt x="1471" y="75"/>
                  </a:lnTo>
                  <a:lnTo>
                    <a:pt x="1472" y="75"/>
                  </a:lnTo>
                  <a:lnTo>
                    <a:pt x="1473" y="76"/>
                  </a:lnTo>
                  <a:lnTo>
                    <a:pt x="1473" y="78"/>
                  </a:lnTo>
                  <a:lnTo>
                    <a:pt x="1472" y="78"/>
                  </a:lnTo>
                  <a:lnTo>
                    <a:pt x="1472" y="79"/>
                  </a:lnTo>
                  <a:lnTo>
                    <a:pt x="1471" y="79"/>
                  </a:lnTo>
                  <a:lnTo>
                    <a:pt x="1471" y="80"/>
                  </a:lnTo>
                  <a:lnTo>
                    <a:pt x="1470" y="81"/>
                  </a:lnTo>
                  <a:lnTo>
                    <a:pt x="1469" y="81"/>
                  </a:lnTo>
                  <a:lnTo>
                    <a:pt x="1468" y="82"/>
                  </a:lnTo>
                  <a:lnTo>
                    <a:pt x="1468" y="83"/>
                  </a:lnTo>
                  <a:lnTo>
                    <a:pt x="1468" y="84"/>
                  </a:lnTo>
                  <a:lnTo>
                    <a:pt x="1468" y="86"/>
                  </a:lnTo>
                  <a:lnTo>
                    <a:pt x="1468" y="87"/>
                  </a:lnTo>
                  <a:lnTo>
                    <a:pt x="1469" y="87"/>
                  </a:lnTo>
                  <a:lnTo>
                    <a:pt x="1469" y="86"/>
                  </a:lnTo>
                  <a:lnTo>
                    <a:pt x="1470" y="84"/>
                  </a:lnTo>
                  <a:lnTo>
                    <a:pt x="1470" y="83"/>
                  </a:lnTo>
                  <a:lnTo>
                    <a:pt x="1471" y="82"/>
                  </a:lnTo>
                  <a:lnTo>
                    <a:pt x="1472" y="82"/>
                  </a:lnTo>
                  <a:lnTo>
                    <a:pt x="1473" y="82"/>
                  </a:lnTo>
                  <a:lnTo>
                    <a:pt x="1473" y="83"/>
                  </a:lnTo>
                  <a:lnTo>
                    <a:pt x="1475" y="86"/>
                  </a:lnTo>
                  <a:lnTo>
                    <a:pt x="1476" y="86"/>
                  </a:lnTo>
                  <a:lnTo>
                    <a:pt x="1476" y="87"/>
                  </a:lnTo>
                  <a:lnTo>
                    <a:pt x="1476" y="89"/>
                  </a:lnTo>
                  <a:lnTo>
                    <a:pt x="1477" y="88"/>
                  </a:lnTo>
                  <a:lnTo>
                    <a:pt x="1478" y="88"/>
                  </a:lnTo>
                  <a:lnTo>
                    <a:pt x="1479" y="88"/>
                  </a:lnTo>
                  <a:lnTo>
                    <a:pt x="1480" y="89"/>
                  </a:lnTo>
                  <a:lnTo>
                    <a:pt x="1480" y="90"/>
                  </a:lnTo>
                  <a:lnTo>
                    <a:pt x="1481" y="91"/>
                  </a:lnTo>
                  <a:lnTo>
                    <a:pt x="1481" y="92"/>
                  </a:lnTo>
                  <a:lnTo>
                    <a:pt x="1481" y="94"/>
                  </a:lnTo>
                  <a:lnTo>
                    <a:pt x="1482" y="95"/>
                  </a:lnTo>
                  <a:lnTo>
                    <a:pt x="1482" y="97"/>
                  </a:lnTo>
                  <a:lnTo>
                    <a:pt x="1482" y="98"/>
                  </a:lnTo>
                  <a:lnTo>
                    <a:pt x="1482" y="99"/>
                  </a:lnTo>
                  <a:lnTo>
                    <a:pt x="1482" y="100"/>
                  </a:lnTo>
                  <a:lnTo>
                    <a:pt x="1482" y="101"/>
                  </a:lnTo>
                  <a:lnTo>
                    <a:pt x="1482" y="104"/>
                  </a:lnTo>
                  <a:lnTo>
                    <a:pt x="1484" y="105"/>
                  </a:lnTo>
                  <a:lnTo>
                    <a:pt x="1484" y="104"/>
                  </a:lnTo>
                  <a:lnTo>
                    <a:pt x="1485" y="105"/>
                  </a:lnTo>
                  <a:lnTo>
                    <a:pt x="1485" y="106"/>
                  </a:lnTo>
                  <a:lnTo>
                    <a:pt x="1485" y="107"/>
                  </a:lnTo>
                  <a:lnTo>
                    <a:pt x="1486" y="108"/>
                  </a:lnTo>
                  <a:lnTo>
                    <a:pt x="1486" y="109"/>
                  </a:lnTo>
                  <a:lnTo>
                    <a:pt x="1485" y="111"/>
                  </a:lnTo>
                  <a:lnTo>
                    <a:pt x="1484" y="112"/>
                  </a:lnTo>
                  <a:lnTo>
                    <a:pt x="1484" y="114"/>
                  </a:lnTo>
                  <a:lnTo>
                    <a:pt x="1485" y="115"/>
                  </a:lnTo>
                  <a:lnTo>
                    <a:pt x="1485" y="116"/>
                  </a:lnTo>
                  <a:lnTo>
                    <a:pt x="1485" y="117"/>
                  </a:lnTo>
                  <a:lnTo>
                    <a:pt x="1485" y="119"/>
                  </a:lnTo>
                  <a:lnTo>
                    <a:pt x="1485" y="120"/>
                  </a:lnTo>
                  <a:lnTo>
                    <a:pt x="1486" y="126"/>
                  </a:lnTo>
                  <a:lnTo>
                    <a:pt x="1485" y="131"/>
                  </a:lnTo>
                  <a:lnTo>
                    <a:pt x="1486" y="132"/>
                  </a:lnTo>
                  <a:lnTo>
                    <a:pt x="1488" y="134"/>
                  </a:lnTo>
                  <a:lnTo>
                    <a:pt x="1489" y="134"/>
                  </a:lnTo>
                  <a:lnTo>
                    <a:pt x="1491" y="137"/>
                  </a:lnTo>
                  <a:lnTo>
                    <a:pt x="1494" y="137"/>
                  </a:lnTo>
                  <a:lnTo>
                    <a:pt x="1496" y="136"/>
                  </a:lnTo>
                  <a:lnTo>
                    <a:pt x="1497" y="136"/>
                  </a:lnTo>
                  <a:lnTo>
                    <a:pt x="1498" y="136"/>
                  </a:lnTo>
                  <a:lnTo>
                    <a:pt x="1501" y="138"/>
                  </a:lnTo>
                  <a:lnTo>
                    <a:pt x="1502" y="138"/>
                  </a:lnTo>
                  <a:lnTo>
                    <a:pt x="1504" y="138"/>
                  </a:lnTo>
                  <a:lnTo>
                    <a:pt x="1505" y="139"/>
                  </a:lnTo>
                  <a:lnTo>
                    <a:pt x="1504" y="139"/>
                  </a:lnTo>
                  <a:lnTo>
                    <a:pt x="1503" y="139"/>
                  </a:lnTo>
                  <a:lnTo>
                    <a:pt x="1497" y="147"/>
                  </a:lnTo>
                  <a:lnTo>
                    <a:pt x="1496" y="148"/>
                  </a:lnTo>
                  <a:lnTo>
                    <a:pt x="1496" y="149"/>
                  </a:lnTo>
                  <a:lnTo>
                    <a:pt x="1497" y="150"/>
                  </a:lnTo>
                  <a:lnTo>
                    <a:pt x="1497" y="151"/>
                  </a:lnTo>
                  <a:lnTo>
                    <a:pt x="1496" y="151"/>
                  </a:lnTo>
                  <a:lnTo>
                    <a:pt x="1496" y="153"/>
                  </a:lnTo>
                  <a:lnTo>
                    <a:pt x="1497" y="153"/>
                  </a:lnTo>
                  <a:lnTo>
                    <a:pt x="1496" y="154"/>
                  </a:lnTo>
                  <a:lnTo>
                    <a:pt x="1496" y="155"/>
                  </a:lnTo>
                  <a:lnTo>
                    <a:pt x="1496" y="157"/>
                  </a:lnTo>
                  <a:lnTo>
                    <a:pt x="1497" y="157"/>
                  </a:lnTo>
                  <a:lnTo>
                    <a:pt x="1499" y="157"/>
                  </a:lnTo>
                  <a:lnTo>
                    <a:pt x="1501" y="157"/>
                  </a:lnTo>
                  <a:lnTo>
                    <a:pt x="1502" y="157"/>
                  </a:lnTo>
                  <a:lnTo>
                    <a:pt x="1503" y="158"/>
                  </a:lnTo>
                  <a:lnTo>
                    <a:pt x="1505" y="159"/>
                  </a:lnTo>
                  <a:lnTo>
                    <a:pt x="1505" y="161"/>
                  </a:lnTo>
                  <a:lnTo>
                    <a:pt x="1506" y="162"/>
                  </a:lnTo>
                  <a:lnTo>
                    <a:pt x="1506" y="165"/>
                  </a:lnTo>
                  <a:lnTo>
                    <a:pt x="1506" y="166"/>
                  </a:lnTo>
                  <a:lnTo>
                    <a:pt x="1507" y="167"/>
                  </a:lnTo>
                  <a:lnTo>
                    <a:pt x="1507" y="168"/>
                  </a:lnTo>
                  <a:lnTo>
                    <a:pt x="1508" y="168"/>
                  </a:lnTo>
                  <a:lnTo>
                    <a:pt x="1511" y="170"/>
                  </a:lnTo>
                  <a:lnTo>
                    <a:pt x="1512" y="170"/>
                  </a:lnTo>
                  <a:lnTo>
                    <a:pt x="1514" y="171"/>
                  </a:lnTo>
                  <a:lnTo>
                    <a:pt x="1514" y="172"/>
                  </a:lnTo>
                  <a:lnTo>
                    <a:pt x="1513" y="173"/>
                  </a:lnTo>
                  <a:lnTo>
                    <a:pt x="1512" y="174"/>
                  </a:lnTo>
                  <a:lnTo>
                    <a:pt x="1513" y="174"/>
                  </a:lnTo>
                  <a:lnTo>
                    <a:pt x="1513" y="175"/>
                  </a:lnTo>
                  <a:lnTo>
                    <a:pt x="1511" y="178"/>
                  </a:lnTo>
                  <a:lnTo>
                    <a:pt x="1511" y="179"/>
                  </a:lnTo>
                  <a:lnTo>
                    <a:pt x="1511" y="181"/>
                  </a:lnTo>
                  <a:lnTo>
                    <a:pt x="1511" y="184"/>
                  </a:lnTo>
                  <a:lnTo>
                    <a:pt x="1510" y="184"/>
                  </a:lnTo>
                  <a:lnTo>
                    <a:pt x="1511" y="183"/>
                  </a:lnTo>
                  <a:lnTo>
                    <a:pt x="1512" y="184"/>
                  </a:lnTo>
                  <a:lnTo>
                    <a:pt x="1513" y="184"/>
                  </a:lnTo>
                  <a:lnTo>
                    <a:pt x="1514" y="183"/>
                  </a:lnTo>
                  <a:lnTo>
                    <a:pt x="1515" y="183"/>
                  </a:lnTo>
                  <a:lnTo>
                    <a:pt x="1515" y="184"/>
                  </a:lnTo>
                  <a:lnTo>
                    <a:pt x="1516" y="183"/>
                  </a:lnTo>
                  <a:lnTo>
                    <a:pt x="1518" y="183"/>
                  </a:lnTo>
                  <a:lnTo>
                    <a:pt x="1519" y="183"/>
                  </a:lnTo>
                  <a:lnTo>
                    <a:pt x="1519" y="182"/>
                  </a:lnTo>
                  <a:lnTo>
                    <a:pt x="1516" y="187"/>
                  </a:lnTo>
                  <a:lnTo>
                    <a:pt x="1518" y="189"/>
                  </a:lnTo>
                  <a:lnTo>
                    <a:pt x="1518" y="191"/>
                  </a:lnTo>
                  <a:lnTo>
                    <a:pt x="1518" y="195"/>
                  </a:lnTo>
                  <a:lnTo>
                    <a:pt x="1519" y="201"/>
                  </a:lnTo>
                  <a:lnTo>
                    <a:pt x="1519" y="208"/>
                  </a:lnTo>
                  <a:lnTo>
                    <a:pt x="1519" y="209"/>
                  </a:lnTo>
                  <a:lnTo>
                    <a:pt x="1521" y="211"/>
                  </a:lnTo>
                  <a:lnTo>
                    <a:pt x="1521" y="212"/>
                  </a:lnTo>
                  <a:lnTo>
                    <a:pt x="1522" y="213"/>
                  </a:lnTo>
                  <a:lnTo>
                    <a:pt x="1521" y="216"/>
                  </a:lnTo>
                  <a:lnTo>
                    <a:pt x="1521" y="217"/>
                  </a:lnTo>
                  <a:lnTo>
                    <a:pt x="1522" y="217"/>
                  </a:lnTo>
                  <a:lnTo>
                    <a:pt x="1522" y="218"/>
                  </a:lnTo>
                  <a:lnTo>
                    <a:pt x="1520" y="222"/>
                  </a:lnTo>
                  <a:lnTo>
                    <a:pt x="1520" y="223"/>
                  </a:lnTo>
                  <a:lnTo>
                    <a:pt x="1520" y="226"/>
                  </a:lnTo>
                  <a:lnTo>
                    <a:pt x="1519" y="229"/>
                  </a:lnTo>
                  <a:lnTo>
                    <a:pt x="1519" y="230"/>
                  </a:lnTo>
                  <a:lnTo>
                    <a:pt x="1520" y="232"/>
                  </a:lnTo>
                  <a:lnTo>
                    <a:pt x="1520" y="233"/>
                  </a:lnTo>
                  <a:lnTo>
                    <a:pt x="1522" y="235"/>
                  </a:lnTo>
                  <a:lnTo>
                    <a:pt x="1522" y="237"/>
                  </a:lnTo>
                  <a:lnTo>
                    <a:pt x="1522" y="238"/>
                  </a:lnTo>
                  <a:lnTo>
                    <a:pt x="1522" y="239"/>
                  </a:lnTo>
                  <a:lnTo>
                    <a:pt x="1522" y="240"/>
                  </a:lnTo>
                  <a:lnTo>
                    <a:pt x="1523" y="240"/>
                  </a:lnTo>
                  <a:lnTo>
                    <a:pt x="1525" y="242"/>
                  </a:lnTo>
                  <a:lnTo>
                    <a:pt x="1527" y="243"/>
                  </a:lnTo>
                  <a:lnTo>
                    <a:pt x="1527" y="246"/>
                  </a:lnTo>
                  <a:lnTo>
                    <a:pt x="1527" y="247"/>
                  </a:lnTo>
                  <a:lnTo>
                    <a:pt x="1528" y="248"/>
                  </a:lnTo>
                  <a:lnTo>
                    <a:pt x="1528" y="253"/>
                  </a:lnTo>
                  <a:lnTo>
                    <a:pt x="1529" y="259"/>
                  </a:lnTo>
                  <a:lnTo>
                    <a:pt x="1531" y="263"/>
                  </a:lnTo>
                  <a:lnTo>
                    <a:pt x="1532" y="264"/>
                  </a:lnTo>
                  <a:lnTo>
                    <a:pt x="1533" y="266"/>
                  </a:lnTo>
                  <a:lnTo>
                    <a:pt x="1534" y="266"/>
                  </a:lnTo>
                  <a:lnTo>
                    <a:pt x="1536" y="267"/>
                  </a:lnTo>
                  <a:lnTo>
                    <a:pt x="1537" y="267"/>
                  </a:lnTo>
                  <a:lnTo>
                    <a:pt x="1538" y="267"/>
                  </a:lnTo>
                  <a:lnTo>
                    <a:pt x="1539" y="267"/>
                  </a:lnTo>
                  <a:lnTo>
                    <a:pt x="1539" y="268"/>
                  </a:lnTo>
                  <a:lnTo>
                    <a:pt x="1540" y="267"/>
                  </a:lnTo>
                  <a:lnTo>
                    <a:pt x="1541" y="267"/>
                  </a:lnTo>
                  <a:lnTo>
                    <a:pt x="1544" y="266"/>
                  </a:lnTo>
                  <a:lnTo>
                    <a:pt x="1545" y="265"/>
                  </a:lnTo>
                  <a:lnTo>
                    <a:pt x="1547" y="263"/>
                  </a:lnTo>
                  <a:lnTo>
                    <a:pt x="1548" y="263"/>
                  </a:lnTo>
                  <a:lnTo>
                    <a:pt x="1549" y="262"/>
                  </a:lnTo>
                  <a:lnTo>
                    <a:pt x="1550" y="262"/>
                  </a:lnTo>
                  <a:lnTo>
                    <a:pt x="1550" y="260"/>
                  </a:lnTo>
                  <a:lnTo>
                    <a:pt x="1550" y="259"/>
                  </a:lnTo>
                  <a:lnTo>
                    <a:pt x="1550" y="258"/>
                  </a:lnTo>
                  <a:lnTo>
                    <a:pt x="1550" y="257"/>
                  </a:lnTo>
                  <a:lnTo>
                    <a:pt x="1551" y="256"/>
                  </a:lnTo>
                  <a:lnTo>
                    <a:pt x="1551" y="255"/>
                  </a:lnTo>
                  <a:lnTo>
                    <a:pt x="1551" y="256"/>
                  </a:lnTo>
                  <a:lnTo>
                    <a:pt x="1553" y="256"/>
                  </a:lnTo>
                  <a:lnTo>
                    <a:pt x="1554" y="256"/>
                  </a:lnTo>
                  <a:lnTo>
                    <a:pt x="1554" y="257"/>
                  </a:lnTo>
                  <a:lnTo>
                    <a:pt x="1555" y="257"/>
                  </a:lnTo>
                  <a:lnTo>
                    <a:pt x="1555" y="258"/>
                  </a:lnTo>
                  <a:lnTo>
                    <a:pt x="1556" y="258"/>
                  </a:lnTo>
                  <a:lnTo>
                    <a:pt x="1557" y="258"/>
                  </a:lnTo>
                  <a:lnTo>
                    <a:pt x="1564" y="255"/>
                  </a:lnTo>
                  <a:lnTo>
                    <a:pt x="1565" y="253"/>
                  </a:lnTo>
                  <a:lnTo>
                    <a:pt x="1565" y="251"/>
                  </a:lnTo>
                  <a:lnTo>
                    <a:pt x="1565" y="250"/>
                  </a:lnTo>
                  <a:lnTo>
                    <a:pt x="1566" y="250"/>
                  </a:lnTo>
                  <a:lnTo>
                    <a:pt x="1566" y="251"/>
                  </a:lnTo>
                  <a:lnTo>
                    <a:pt x="1567" y="251"/>
                  </a:lnTo>
                  <a:lnTo>
                    <a:pt x="1568" y="253"/>
                  </a:lnTo>
                  <a:lnTo>
                    <a:pt x="1571" y="256"/>
                  </a:lnTo>
                  <a:lnTo>
                    <a:pt x="1571" y="257"/>
                  </a:lnTo>
                  <a:lnTo>
                    <a:pt x="1571" y="258"/>
                  </a:lnTo>
                  <a:lnTo>
                    <a:pt x="1571" y="259"/>
                  </a:lnTo>
                  <a:lnTo>
                    <a:pt x="1571" y="260"/>
                  </a:lnTo>
                  <a:lnTo>
                    <a:pt x="1572" y="260"/>
                  </a:lnTo>
                  <a:lnTo>
                    <a:pt x="1573" y="260"/>
                  </a:lnTo>
                  <a:lnTo>
                    <a:pt x="1573" y="259"/>
                  </a:lnTo>
                  <a:lnTo>
                    <a:pt x="1573" y="260"/>
                  </a:lnTo>
                  <a:lnTo>
                    <a:pt x="1573" y="262"/>
                  </a:lnTo>
                  <a:lnTo>
                    <a:pt x="1573" y="263"/>
                  </a:lnTo>
                  <a:lnTo>
                    <a:pt x="1572" y="263"/>
                  </a:lnTo>
                  <a:lnTo>
                    <a:pt x="1572" y="264"/>
                  </a:lnTo>
                  <a:lnTo>
                    <a:pt x="1572" y="266"/>
                  </a:lnTo>
                  <a:lnTo>
                    <a:pt x="1573" y="267"/>
                  </a:lnTo>
                  <a:lnTo>
                    <a:pt x="1574" y="268"/>
                  </a:lnTo>
                  <a:lnTo>
                    <a:pt x="1574" y="270"/>
                  </a:lnTo>
                  <a:lnTo>
                    <a:pt x="1575" y="271"/>
                  </a:lnTo>
                  <a:lnTo>
                    <a:pt x="1576" y="271"/>
                  </a:lnTo>
                  <a:lnTo>
                    <a:pt x="1579" y="271"/>
                  </a:lnTo>
                  <a:lnTo>
                    <a:pt x="1580" y="271"/>
                  </a:lnTo>
                  <a:lnTo>
                    <a:pt x="1580" y="272"/>
                  </a:lnTo>
                  <a:lnTo>
                    <a:pt x="1581" y="272"/>
                  </a:lnTo>
                  <a:lnTo>
                    <a:pt x="1581" y="273"/>
                  </a:lnTo>
                  <a:lnTo>
                    <a:pt x="1582" y="273"/>
                  </a:lnTo>
                  <a:lnTo>
                    <a:pt x="1585" y="274"/>
                  </a:lnTo>
                  <a:lnTo>
                    <a:pt x="1587" y="274"/>
                  </a:lnTo>
                  <a:lnTo>
                    <a:pt x="1587" y="275"/>
                  </a:lnTo>
                  <a:lnTo>
                    <a:pt x="1588" y="275"/>
                  </a:lnTo>
                  <a:lnTo>
                    <a:pt x="1588" y="276"/>
                  </a:lnTo>
                  <a:lnTo>
                    <a:pt x="1589" y="276"/>
                  </a:lnTo>
                  <a:lnTo>
                    <a:pt x="1589" y="278"/>
                  </a:lnTo>
                  <a:lnTo>
                    <a:pt x="1589" y="280"/>
                  </a:lnTo>
                  <a:lnTo>
                    <a:pt x="1589" y="281"/>
                  </a:lnTo>
                  <a:lnTo>
                    <a:pt x="1592" y="282"/>
                  </a:lnTo>
                  <a:lnTo>
                    <a:pt x="1593" y="283"/>
                  </a:lnTo>
                  <a:lnTo>
                    <a:pt x="1594" y="283"/>
                  </a:lnTo>
                  <a:lnTo>
                    <a:pt x="1596" y="283"/>
                  </a:lnTo>
                  <a:lnTo>
                    <a:pt x="1597" y="284"/>
                  </a:lnTo>
                  <a:lnTo>
                    <a:pt x="1598" y="284"/>
                  </a:lnTo>
                  <a:lnTo>
                    <a:pt x="1599" y="285"/>
                  </a:lnTo>
                  <a:lnTo>
                    <a:pt x="1600" y="285"/>
                  </a:lnTo>
                  <a:lnTo>
                    <a:pt x="1601" y="285"/>
                  </a:lnTo>
                  <a:lnTo>
                    <a:pt x="1602" y="285"/>
                  </a:lnTo>
                  <a:lnTo>
                    <a:pt x="1602" y="287"/>
                  </a:lnTo>
                  <a:lnTo>
                    <a:pt x="1602" y="288"/>
                  </a:lnTo>
                  <a:lnTo>
                    <a:pt x="1605" y="291"/>
                  </a:lnTo>
                  <a:lnTo>
                    <a:pt x="1606" y="291"/>
                  </a:lnTo>
                  <a:lnTo>
                    <a:pt x="1607" y="291"/>
                  </a:lnTo>
                  <a:lnTo>
                    <a:pt x="1608" y="291"/>
                  </a:lnTo>
                  <a:lnTo>
                    <a:pt x="1608" y="292"/>
                  </a:lnTo>
                  <a:lnTo>
                    <a:pt x="1605" y="298"/>
                  </a:lnTo>
                  <a:lnTo>
                    <a:pt x="1603" y="299"/>
                  </a:lnTo>
                  <a:lnTo>
                    <a:pt x="1603" y="302"/>
                  </a:lnTo>
                  <a:lnTo>
                    <a:pt x="1603" y="305"/>
                  </a:lnTo>
                  <a:lnTo>
                    <a:pt x="1605" y="306"/>
                  </a:lnTo>
                  <a:lnTo>
                    <a:pt x="1605" y="307"/>
                  </a:lnTo>
                  <a:lnTo>
                    <a:pt x="1606" y="307"/>
                  </a:lnTo>
                  <a:lnTo>
                    <a:pt x="1607" y="307"/>
                  </a:lnTo>
                  <a:lnTo>
                    <a:pt x="1607" y="306"/>
                  </a:lnTo>
                  <a:lnTo>
                    <a:pt x="1608" y="305"/>
                  </a:lnTo>
                  <a:lnTo>
                    <a:pt x="1608" y="306"/>
                  </a:lnTo>
                  <a:lnTo>
                    <a:pt x="1609" y="307"/>
                  </a:lnTo>
                  <a:lnTo>
                    <a:pt x="1608" y="307"/>
                  </a:lnTo>
                  <a:lnTo>
                    <a:pt x="1607" y="308"/>
                  </a:lnTo>
                  <a:lnTo>
                    <a:pt x="1606" y="309"/>
                  </a:lnTo>
                  <a:lnTo>
                    <a:pt x="1606" y="310"/>
                  </a:lnTo>
                  <a:lnTo>
                    <a:pt x="1606" y="312"/>
                  </a:lnTo>
                  <a:lnTo>
                    <a:pt x="1606" y="313"/>
                  </a:lnTo>
                  <a:lnTo>
                    <a:pt x="1605" y="314"/>
                  </a:lnTo>
                  <a:lnTo>
                    <a:pt x="1603" y="315"/>
                  </a:lnTo>
                  <a:lnTo>
                    <a:pt x="1603" y="316"/>
                  </a:lnTo>
                  <a:lnTo>
                    <a:pt x="1605" y="316"/>
                  </a:lnTo>
                  <a:lnTo>
                    <a:pt x="1605" y="318"/>
                  </a:lnTo>
                  <a:lnTo>
                    <a:pt x="1606" y="320"/>
                  </a:lnTo>
                  <a:lnTo>
                    <a:pt x="1605" y="320"/>
                  </a:lnTo>
                  <a:lnTo>
                    <a:pt x="1605" y="321"/>
                  </a:lnTo>
                  <a:lnTo>
                    <a:pt x="1605" y="322"/>
                  </a:lnTo>
                  <a:lnTo>
                    <a:pt x="1607" y="323"/>
                  </a:lnTo>
                  <a:lnTo>
                    <a:pt x="1607" y="324"/>
                  </a:lnTo>
                  <a:lnTo>
                    <a:pt x="1607" y="325"/>
                  </a:lnTo>
                  <a:lnTo>
                    <a:pt x="1607" y="326"/>
                  </a:lnTo>
                  <a:lnTo>
                    <a:pt x="1609" y="331"/>
                  </a:lnTo>
                  <a:lnTo>
                    <a:pt x="1609" y="332"/>
                  </a:lnTo>
                  <a:lnTo>
                    <a:pt x="1609" y="334"/>
                  </a:lnTo>
                  <a:lnTo>
                    <a:pt x="1609" y="335"/>
                  </a:lnTo>
                  <a:lnTo>
                    <a:pt x="1609" y="337"/>
                  </a:lnTo>
                  <a:lnTo>
                    <a:pt x="1610" y="337"/>
                  </a:lnTo>
                  <a:lnTo>
                    <a:pt x="1609" y="338"/>
                  </a:lnTo>
                  <a:lnTo>
                    <a:pt x="1609" y="339"/>
                  </a:lnTo>
                  <a:lnTo>
                    <a:pt x="1609" y="340"/>
                  </a:lnTo>
                  <a:lnTo>
                    <a:pt x="1609" y="341"/>
                  </a:lnTo>
                  <a:lnTo>
                    <a:pt x="1610" y="342"/>
                  </a:lnTo>
                  <a:lnTo>
                    <a:pt x="1613" y="345"/>
                  </a:lnTo>
                  <a:lnTo>
                    <a:pt x="1614" y="347"/>
                  </a:lnTo>
                  <a:lnTo>
                    <a:pt x="1615" y="348"/>
                  </a:lnTo>
                  <a:lnTo>
                    <a:pt x="1615" y="350"/>
                  </a:lnTo>
                  <a:lnTo>
                    <a:pt x="1614" y="354"/>
                  </a:lnTo>
                  <a:lnTo>
                    <a:pt x="1613" y="356"/>
                  </a:lnTo>
                  <a:lnTo>
                    <a:pt x="1614" y="356"/>
                  </a:lnTo>
                  <a:lnTo>
                    <a:pt x="1615" y="357"/>
                  </a:lnTo>
                  <a:lnTo>
                    <a:pt x="1615" y="358"/>
                  </a:lnTo>
                  <a:lnTo>
                    <a:pt x="1615" y="359"/>
                  </a:lnTo>
                  <a:lnTo>
                    <a:pt x="1613" y="362"/>
                  </a:lnTo>
                  <a:lnTo>
                    <a:pt x="1611" y="363"/>
                  </a:lnTo>
                  <a:lnTo>
                    <a:pt x="1611" y="366"/>
                  </a:lnTo>
                  <a:lnTo>
                    <a:pt x="1611" y="368"/>
                  </a:lnTo>
                  <a:lnTo>
                    <a:pt x="1611" y="370"/>
                  </a:lnTo>
                  <a:lnTo>
                    <a:pt x="1613" y="370"/>
                  </a:lnTo>
                  <a:lnTo>
                    <a:pt x="1613" y="371"/>
                  </a:lnTo>
                  <a:lnTo>
                    <a:pt x="1614" y="370"/>
                  </a:lnTo>
                  <a:lnTo>
                    <a:pt x="1615" y="371"/>
                  </a:lnTo>
                  <a:lnTo>
                    <a:pt x="1615" y="372"/>
                  </a:lnTo>
                  <a:lnTo>
                    <a:pt x="1615" y="373"/>
                  </a:lnTo>
                  <a:lnTo>
                    <a:pt x="1617" y="375"/>
                  </a:lnTo>
                  <a:lnTo>
                    <a:pt x="1618" y="376"/>
                  </a:lnTo>
                  <a:lnTo>
                    <a:pt x="1618" y="377"/>
                  </a:lnTo>
                  <a:lnTo>
                    <a:pt x="1619" y="379"/>
                  </a:lnTo>
                  <a:lnTo>
                    <a:pt x="1619" y="380"/>
                  </a:lnTo>
                  <a:lnTo>
                    <a:pt x="1620" y="380"/>
                  </a:lnTo>
                  <a:lnTo>
                    <a:pt x="1623" y="382"/>
                  </a:lnTo>
                  <a:lnTo>
                    <a:pt x="1623" y="383"/>
                  </a:lnTo>
                  <a:lnTo>
                    <a:pt x="1624" y="383"/>
                  </a:lnTo>
                  <a:lnTo>
                    <a:pt x="1625" y="383"/>
                  </a:lnTo>
                  <a:lnTo>
                    <a:pt x="1625" y="384"/>
                  </a:lnTo>
                  <a:lnTo>
                    <a:pt x="1625" y="385"/>
                  </a:lnTo>
                  <a:lnTo>
                    <a:pt x="1626" y="387"/>
                  </a:lnTo>
                  <a:lnTo>
                    <a:pt x="1627" y="387"/>
                  </a:lnTo>
                  <a:lnTo>
                    <a:pt x="1628" y="389"/>
                  </a:lnTo>
                  <a:lnTo>
                    <a:pt x="1630" y="390"/>
                  </a:lnTo>
                  <a:lnTo>
                    <a:pt x="1630" y="391"/>
                  </a:lnTo>
                  <a:lnTo>
                    <a:pt x="1630" y="392"/>
                  </a:lnTo>
                  <a:lnTo>
                    <a:pt x="1628" y="392"/>
                  </a:lnTo>
                  <a:lnTo>
                    <a:pt x="1628" y="393"/>
                  </a:lnTo>
                  <a:lnTo>
                    <a:pt x="1630" y="394"/>
                  </a:lnTo>
                  <a:lnTo>
                    <a:pt x="1630" y="396"/>
                  </a:lnTo>
                  <a:lnTo>
                    <a:pt x="1630" y="397"/>
                  </a:lnTo>
                  <a:lnTo>
                    <a:pt x="1631" y="397"/>
                  </a:lnTo>
                  <a:lnTo>
                    <a:pt x="1631" y="396"/>
                  </a:lnTo>
                  <a:lnTo>
                    <a:pt x="1631" y="394"/>
                  </a:lnTo>
                  <a:lnTo>
                    <a:pt x="1631" y="393"/>
                  </a:lnTo>
                  <a:lnTo>
                    <a:pt x="1633" y="391"/>
                  </a:lnTo>
                  <a:lnTo>
                    <a:pt x="1634" y="391"/>
                  </a:lnTo>
                  <a:lnTo>
                    <a:pt x="1634" y="392"/>
                  </a:lnTo>
                  <a:lnTo>
                    <a:pt x="1635" y="392"/>
                  </a:lnTo>
                  <a:lnTo>
                    <a:pt x="1636" y="391"/>
                  </a:lnTo>
                  <a:lnTo>
                    <a:pt x="1637" y="391"/>
                  </a:lnTo>
                  <a:lnTo>
                    <a:pt x="1637" y="390"/>
                  </a:lnTo>
                  <a:lnTo>
                    <a:pt x="1639" y="391"/>
                  </a:lnTo>
                  <a:lnTo>
                    <a:pt x="1639" y="392"/>
                  </a:lnTo>
                  <a:lnTo>
                    <a:pt x="1637" y="392"/>
                  </a:lnTo>
                  <a:lnTo>
                    <a:pt x="1637" y="393"/>
                  </a:lnTo>
                  <a:lnTo>
                    <a:pt x="1639" y="393"/>
                  </a:lnTo>
                  <a:lnTo>
                    <a:pt x="1637" y="394"/>
                  </a:lnTo>
                  <a:lnTo>
                    <a:pt x="1637" y="396"/>
                  </a:lnTo>
                  <a:lnTo>
                    <a:pt x="1636" y="396"/>
                  </a:lnTo>
                  <a:lnTo>
                    <a:pt x="1635" y="398"/>
                  </a:lnTo>
                  <a:lnTo>
                    <a:pt x="1635" y="399"/>
                  </a:lnTo>
                  <a:lnTo>
                    <a:pt x="1635" y="400"/>
                  </a:lnTo>
                  <a:lnTo>
                    <a:pt x="1635" y="401"/>
                  </a:lnTo>
                  <a:lnTo>
                    <a:pt x="1636" y="401"/>
                  </a:lnTo>
                  <a:lnTo>
                    <a:pt x="1639" y="406"/>
                  </a:lnTo>
                  <a:lnTo>
                    <a:pt x="1639" y="407"/>
                  </a:lnTo>
                  <a:lnTo>
                    <a:pt x="1639" y="408"/>
                  </a:lnTo>
                  <a:lnTo>
                    <a:pt x="1640" y="409"/>
                  </a:lnTo>
                  <a:lnTo>
                    <a:pt x="1640" y="410"/>
                  </a:lnTo>
                  <a:lnTo>
                    <a:pt x="1641" y="413"/>
                  </a:lnTo>
                  <a:lnTo>
                    <a:pt x="1642" y="416"/>
                  </a:lnTo>
                  <a:lnTo>
                    <a:pt x="1643" y="416"/>
                  </a:lnTo>
                  <a:lnTo>
                    <a:pt x="1644" y="417"/>
                  </a:lnTo>
                  <a:lnTo>
                    <a:pt x="1644" y="418"/>
                  </a:lnTo>
                  <a:lnTo>
                    <a:pt x="1644" y="421"/>
                  </a:lnTo>
                  <a:lnTo>
                    <a:pt x="1644" y="424"/>
                  </a:lnTo>
                  <a:lnTo>
                    <a:pt x="1645" y="425"/>
                  </a:lnTo>
                  <a:lnTo>
                    <a:pt x="1646" y="427"/>
                  </a:lnTo>
                  <a:lnTo>
                    <a:pt x="1648" y="429"/>
                  </a:lnTo>
                  <a:lnTo>
                    <a:pt x="1648" y="430"/>
                  </a:lnTo>
                  <a:lnTo>
                    <a:pt x="1649" y="430"/>
                  </a:lnTo>
                  <a:lnTo>
                    <a:pt x="1648" y="431"/>
                  </a:lnTo>
                  <a:lnTo>
                    <a:pt x="1646" y="432"/>
                  </a:lnTo>
                  <a:lnTo>
                    <a:pt x="1646" y="433"/>
                  </a:lnTo>
                  <a:lnTo>
                    <a:pt x="1646" y="434"/>
                  </a:lnTo>
                  <a:lnTo>
                    <a:pt x="1646" y="438"/>
                  </a:lnTo>
                  <a:lnTo>
                    <a:pt x="1645" y="438"/>
                  </a:lnTo>
                  <a:lnTo>
                    <a:pt x="1645" y="439"/>
                  </a:lnTo>
                  <a:lnTo>
                    <a:pt x="1645" y="440"/>
                  </a:lnTo>
                  <a:lnTo>
                    <a:pt x="1645" y="441"/>
                  </a:lnTo>
                  <a:lnTo>
                    <a:pt x="1646" y="442"/>
                  </a:lnTo>
                  <a:lnTo>
                    <a:pt x="1646" y="443"/>
                  </a:lnTo>
                  <a:lnTo>
                    <a:pt x="1645" y="444"/>
                  </a:lnTo>
                  <a:lnTo>
                    <a:pt x="1645" y="446"/>
                  </a:lnTo>
                  <a:lnTo>
                    <a:pt x="1644" y="449"/>
                  </a:lnTo>
                  <a:lnTo>
                    <a:pt x="1642" y="454"/>
                  </a:lnTo>
                  <a:lnTo>
                    <a:pt x="1642" y="456"/>
                  </a:lnTo>
                  <a:lnTo>
                    <a:pt x="1641" y="457"/>
                  </a:lnTo>
                  <a:lnTo>
                    <a:pt x="1641" y="458"/>
                  </a:lnTo>
                  <a:lnTo>
                    <a:pt x="1641" y="459"/>
                  </a:lnTo>
                  <a:lnTo>
                    <a:pt x="1642" y="460"/>
                  </a:lnTo>
                  <a:lnTo>
                    <a:pt x="1642" y="462"/>
                  </a:lnTo>
                  <a:lnTo>
                    <a:pt x="1642" y="463"/>
                  </a:lnTo>
                  <a:lnTo>
                    <a:pt x="1646" y="467"/>
                  </a:lnTo>
                  <a:lnTo>
                    <a:pt x="1646" y="468"/>
                  </a:lnTo>
                  <a:lnTo>
                    <a:pt x="1648" y="468"/>
                  </a:lnTo>
                  <a:lnTo>
                    <a:pt x="1649" y="468"/>
                  </a:lnTo>
                  <a:lnTo>
                    <a:pt x="1650" y="468"/>
                  </a:lnTo>
                  <a:lnTo>
                    <a:pt x="1650" y="469"/>
                  </a:lnTo>
                  <a:lnTo>
                    <a:pt x="1650" y="471"/>
                  </a:lnTo>
                  <a:lnTo>
                    <a:pt x="1650" y="472"/>
                  </a:lnTo>
                  <a:lnTo>
                    <a:pt x="1651" y="475"/>
                  </a:lnTo>
                  <a:lnTo>
                    <a:pt x="1651" y="476"/>
                  </a:lnTo>
                  <a:lnTo>
                    <a:pt x="1652" y="476"/>
                  </a:lnTo>
                  <a:lnTo>
                    <a:pt x="1653" y="476"/>
                  </a:lnTo>
                  <a:lnTo>
                    <a:pt x="1654" y="476"/>
                  </a:lnTo>
                  <a:lnTo>
                    <a:pt x="1654" y="477"/>
                  </a:lnTo>
                  <a:lnTo>
                    <a:pt x="1656" y="476"/>
                  </a:lnTo>
                  <a:lnTo>
                    <a:pt x="1658" y="477"/>
                  </a:lnTo>
                  <a:lnTo>
                    <a:pt x="1658" y="480"/>
                  </a:lnTo>
                  <a:lnTo>
                    <a:pt x="1658" y="482"/>
                  </a:lnTo>
                  <a:lnTo>
                    <a:pt x="1657" y="483"/>
                  </a:lnTo>
                  <a:lnTo>
                    <a:pt x="1656" y="486"/>
                  </a:lnTo>
                  <a:lnTo>
                    <a:pt x="1654" y="493"/>
                  </a:lnTo>
                  <a:lnTo>
                    <a:pt x="1654" y="494"/>
                  </a:lnTo>
                  <a:lnTo>
                    <a:pt x="1654" y="496"/>
                  </a:lnTo>
                  <a:lnTo>
                    <a:pt x="1656" y="497"/>
                  </a:lnTo>
                  <a:lnTo>
                    <a:pt x="1656" y="498"/>
                  </a:lnTo>
                  <a:lnTo>
                    <a:pt x="1657" y="498"/>
                  </a:lnTo>
                  <a:lnTo>
                    <a:pt x="1658" y="500"/>
                  </a:lnTo>
                  <a:lnTo>
                    <a:pt x="1661" y="502"/>
                  </a:lnTo>
                  <a:lnTo>
                    <a:pt x="1662" y="504"/>
                  </a:lnTo>
                  <a:lnTo>
                    <a:pt x="1663" y="505"/>
                  </a:lnTo>
                  <a:lnTo>
                    <a:pt x="1663" y="506"/>
                  </a:lnTo>
                  <a:lnTo>
                    <a:pt x="1665" y="506"/>
                  </a:lnTo>
                  <a:lnTo>
                    <a:pt x="1667" y="507"/>
                  </a:lnTo>
                  <a:lnTo>
                    <a:pt x="1668" y="507"/>
                  </a:lnTo>
                  <a:lnTo>
                    <a:pt x="1668" y="509"/>
                  </a:lnTo>
                  <a:lnTo>
                    <a:pt x="1669" y="509"/>
                  </a:lnTo>
                  <a:lnTo>
                    <a:pt x="1670" y="509"/>
                  </a:lnTo>
                  <a:lnTo>
                    <a:pt x="1674" y="511"/>
                  </a:lnTo>
                  <a:lnTo>
                    <a:pt x="1676" y="513"/>
                  </a:lnTo>
                  <a:lnTo>
                    <a:pt x="1678" y="511"/>
                  </a:lnTo>
                  <a:lnTo>
                    <a:pt x="1679" y="513"/>
                  </a:lnTo>
                  <a:lnTo>
                    <a:pt x="1680" y="515"/>
                  </a:lnTo>
                  <a:lnTo>
                    <a:pt x="1682" y="515"/>
                  </a:lnTo>
                  <a:lnTo>
                    <a:pt x="1683" y="516"/>
                  </a:lnTo>
                  <a:lnTo>
                    <a:pt x="1684" y="517"/>
                  </a:lnTo>
                  <a:lnTo>
                    <a:pt x="1686" y="518"/>
                  </a:lnTo>
                  <a:lnTo>
                    <a:pt x="1687" y="517"/>
                  </a:lnTo>
                  <a:lnTo>
                    <a:pt x="1688" y="517"/>
                  </a:lnTo>
                  <a:lnTo>
                    <a:pt x="1689" y="517"/>
                  </a:lnTo>
                  <a:lnTo>
                    <a:pt x="1691" y="515"/>
                  </a:lnTo>
                  <a:lnTo>
                    <a:pt x="1692" y="515"/>
                  </a:lnTo>
                  <a:lnTo>
                    <a:pt x="1692" y="514"/>
                  </a:lnTo>
                  <a:lnTo>
                    <a:pt x="1692" y="513"/>
                  </a:lnTo>
                  <a:lnTo>
                    <a:pt x="1692" y="511"/>
                  </a:lnTo>
                  <a:lnTo>
                    <a:pt x="1693" y="513"/>
                  </a:lnTo>
                  <a:lnTo>
                    <a:pt x="1693" y="514"/>
                  </a:lnTo>
                  <a:lnTo>
                    <a:pt x="1694" y="515"/>
                  </a:lnTo>
                  <a:lnTo>
                    <a:pt x="1694" y="516"/>
                  </a:lnTo>
                  <a:lnTo>
                    <a:pt x="1693" y="517"/>
                  </a:lnTo>
                  <a:lnTo>
                    <a:pt x="1693" y="518"/>
                  </a:lnTo>
                  <a:lnTo>
                    <a:pt x="1694" y="518"/>
                  </a:lnTo>
                  <a:lnTo>
                    <a:pt x="1695" y="519"/>
                  </a:lnTo>
                  <a:lnTo>
                    <a:pt x="1695" y="521"/>
                  </a:lnTo>
                  <a:lnTo>
                    <a:pt x="1697" y="524"/>
                  </a:lnTo>
                  <a:lnTo>
                    <a:pt x="1697" y="523"/>
                  </a:lnTo>
                  <a:lnTo>
                    <a:pt x="1699" y="523"/>
                  </a:lnTo>
                  <a:lnTo>
                    <a:pt x="1702" y="524"/>
                  </a:lnTo>
                  <a:lnTo>
                    <a:pt x="1703" y="524"/>
                  </a:lnTo>
                  <a:lnTo>
                    <a:pt x="1704" y="524"/>
                  </a:lnTo>
                  <a:lnTo>
                    <a:pt x="1711" y="524"/>
                  </a:lnTo>
                  <a:lnTo>
                    <a:pt x="1713" y="523"/>
                  </a:lnTo>
                  <a:lnTo>
                    <a:pt x="1713" y="522"/>
                  </a:lnTo>
                  <a:lnTo>
                    <a:pt x="1712" y="521"/>
                  </a:lnTo>
                  <a:lnTo>
                    <a:pt x="1712" y="519"/>
                  </a:lnTo>
                  <a:lnTo>
                    <a:pt x="1711" y="519"/>
                  </a:lnTo>
                  <a:lnTo>
                    <a:pt x="1710" y="518"/>
                  </a:lnTo>
                  <a:lnTo>
                    <a:pt x="1711" y="518"/>
                  </a:lnTo>
                  <a:lnTo>
                    <a:pt x="1712" y="519"/>
                  </a:lnTo>
                  <a:lnTo>
                    <a:pt x="1714" y="526"/>
                  </a:lnTo>
                  <a:lnTo>
                    <a:pt x="1718" y="530"/>
                  </a:lnTo>
                  <a:lnTo>
                    <a:pt x="1718" y="531"/>
                  </a:lnTo>
                  <a:lnTo>
                    <a:pt x="1719" y="532"/>
                  </a:lnTo>
                  <a:lnTo>
                    <a:pt x="1719" y="533"/>
                  </a:lnTo>
                  <a:lnTo>
                    <a:pt x="1719" y="534"/>
                  </a:lnTo>
                  <a:lnTo>
                    <a:pt x="1720" y="535"/>
                  </a:lnTo>
                  <a:lnTo>
                    <a:pt x="1720" y="536"/>
                  </a:lnTo>
                  <a:lnTo>
                    <a:pt x="1720" y="538"/>
                  </a:lnTo>
                  <a:lnTo>
                    <a:pt x="1720" y="539"/>
                  </a:lnTo>
                  <a:lnTo>
                    <a:pt x="1719" y="539"/>
                  </a:lnTo>
                  <a:lnTo>
                    <a:pt x="1719" y="540"/>
                  </a:lnTo>
                  <a:lnTo>
                    <a:pt x="1720" y="540"/>
                  </a:lnTo>
                  <a:lnTo>
                    <a:pt x="1721" y="542"/>
                  </a:lnTo>
                  <a:lnTo>
                    <a:pt x="1725" y="546"/>
                  </a:lnTo>
                  <a:lnTo>
                    <a:pt x="1726" y="546"/>
                  </a:lnTo>
                  <a:lnTo>
                    <a:pt x="1729" y="546"/>
                  </a:lnTo>
                  <a:lnTo>
                    <a:pt x="1728" y="543"/>
                  </a:lnTo>
                  <a:lnTo>
                    <a:pt x="1728" y="542"/>
                  </a:lnTo>
                  <a:lnTo>
                    <a:pt x="1728" y="539"/>
                  </a:lnTo>
                  <a:lnTo>
                    <a:pt x="1731" y="540"/>
                  </a:lnTo>
                  <a:lnTo>
                    <a:pt x="1732" y="541"/>
                  </a:lnTo>
                  <a:lnTo>
                    <a:pt x="1734" y="546"/>
                  </a:lnTo>
                  <a:lnTo>
                    <a:pt x="1734" y="547"/>
                  </a:lnTo>
                  <a:lnTo>
                    <a:pt x="1735" y="548"/>
                  </a:lnTo>
                  <a:lnTo>
                    <a:pt x="1737" y="549"/>
                  </a:lnTo>
                  <a:lnTo>
                    <a:pt x="1738" y="550"/>
                  </a:lnTo>
                  <a:lnTo>
                    <a:pt x="1740" y="550"/>
                  </a:lnTo>
                  <a:lnTo>
                    <a:pt x="1742" y="550"/>
                  </a:lnTo>
                  <a:lnTo>
                    <a:pt x="1742" y="549"/>
                  </a:lnTo>
                  <a:lnTo>
                    <a:pt x="1743" y="549"/>
                  </a:lnTo>
                  <a:lnTo>
                    <a:pt x="1744" y="548"/>
                  </a:lnTo>
                  <a:lnTo>
                    <a:pt x="1744" y="549"/>
                  </a:lnTo>
                  <a:lnTo>
                    <a:pt x="1746" y="550"/>
                  </a:lnTo>
                  <a:lnTo>
                    <a:pt x="1746" y="551"/>
                  </a:lnTo>
                  <a:lnTo>
                    <a:pt x="1749" y="552"/>
                  </a:lnTo>
                  <a:lnTo>
                    <a:pt x="1753" y="552"/>
                  </a:lnTo>
                  <a:lnTo>
                    <a:pt x="1754" y="552"/>
                  </a:lnTo>
                  <a:lnTo>
                    <a:pt x="1754" y="553"/>
                  </a:lnTo>
                  <a:lnTo>
                    <a:pt x="1754" y="555"/>
                  </a:lnTo>
                  <a:lnTo>
                    <a:pt x="1755" y="557"/>
                  </a:lnTo>
                  <a:lnTo>
                    <a:pt x="1754" y="557"/>
                  </a:lnTo>
                  <a:lnTo>
                    <a:pt x="1753" y="557"/>
                  </a:lnTo>
                  <a:lnTo>
                    <a:pt x="1754" y="558"/>
                  </a:lnTo>
                  <a:lnTo>
                    <a:pt x="1754" y="559"/>
                  </a:lnTo>
                  <a:lnTo>
                    <a:pt x="1753" y="559"/>
                  </a:lnTo>
                  <a:lnTo>
                    <a:pt x="1754" y="559"/>
                  </a:lnTo>
                  <a:lnTo>
                    <a:pt x="1755" y="560"/>
                  </a:lnTo>
                  <a:lnTo>
                    <a:pt x="1756" y="561"/>
                  </a:lnTo>
                  <a:lnTo>
                    <a:pt x="1757" y="563"/>
                  </a:lnTo>
                  <a:lnTo>
                    <a:pt x="1758" y="564"/>
                  </a:lnTo>
                  <a:lnTo>
                    <a:pt x="1760" y="564"/>
                  </a:lnTo>
                  <a:lnTo>
                    <a:pt x="1761" y="565"/>
                  </a:lnTo>
                  <a:lnTo>
                    <a:pt x="1760" y="565"/>
                  </a:lnTo>
                  <a:lnTo>
                    <a:pt x="1761" y="566"/>
                  </a:lnTo>
                  <a:lnTo>
                    <a:pt x="1762" y="565"/>
                  </a:lnTo>
                  <a:lnTo>
                    <a:pt x="1763" y="565"/>
                  </a:lnTo>
                  <a:lnTo>
                    <a:pt x="1763" y="564"/>
                  </a:lnTo>
                  <a:lnTo>
                    <a:pt x="1762" y="564"/>
                  </a:lnTo>
                  <a:lnTo>
                    <a:pt x="1761" y="564"/>
                  </a:lnTo>
                  <a:lnTo>
                    <a:pt x="1762" y="563"/>
                  </a:lnTo>
                  <a:lnTo>
                    <a:pt x="1763" y="563"/>
                  </a:lnTo>
                  <a:lnTo>
                    <a:pt x="1764" y="561"/>
                  </a:lnTo>
                  <a:lnTo>
                    <a:pt x="1763" y="560"/>
                  </a:lnTo>
                  <a:lnTo>
                    <a:pt x="1762" y="560"/>
                  </a:lnTo>
                  <a:lnTo>
                    <a:pt x="1762" y="559"/>
                  </a:lnTo>
                  <a:lnTo>
                    <a:pt x="1762" y="558"/>
                  </a:lnTo>
                  <a:lnTo>
                    <a:pt x="1763" y="558"/>
                  </a:lnTo>
                  <a:lnTo>
                    <a:pt x="1764" y="559"/>
                  </a:lnTo>
                  <a:lnTo>
                    <a:pt x="1766" y="559"/>
                  </a:lnTo>
                  <a:lnTo>
                    <a:pt x="1768" y="558"/>
                  </a:lnTo>
                  <a:lnTo>
                    <a:pt x="1769" y="558"/>
                  </a:lnTo>
                  <a:lnTo>
                    <a:pt x="1769" y="560"/>
                  </a:lnTo>
                  <a:lnTo>
                    <a:pt x="1769" y="563"/>
                  </a:lnTo>
                  <a:lnTo>
                    <a:pt x="1770" y="564"/>
                  </a:lnTo>
                  <a:lnTo>
                    <a:pt x="1771" y="564"/>
                  </a:lnTo>
                  <a:lnTo>
                    <a:pt x="1770" y="565"/>
                  </a:lnTo>
                  <a:lnTo>
                    <a:pt x="1770" y="566"/>
                  </a:lnTo>
                  <a:lnTo>
                    <a:pt x="1771" y="566"/>
                  </a:lnTo>
                  <a:lnTo>
                    <a:pt x="1772" y="566"/>
                  </a:lnTo>
                  <a:lnTo>
                    <a:pt x="1772" y="565"/>
                  </a:lnTo>
                  <a:lnTo>
                    <a:pt x="1772" y="564"/>
                  </a:lnTo>
                  <a:lnTo>
                    <a:pt x="1773" y="564"/>
                  </a:lnTo>
                  <a:lnTo>
                    <a:pt x="1773" y="565"/>
                  </a:lnTo>
                  <a:lnTo>
                    <a:pt x="1774" y="565"/>
                  </a:lnTo>
                  <a:lnTo>
                    <a:pt x="1774" y="566"/>
                  </a:lnTo>
                  <a:lnTo>
                    <a:pt x="1773" y="566"/>
                  </a:lnTo>
                  <a:lnTo>
                    <a:pt x="1773" y="567"/>
                  </a:lnTo>
                  <a:lnTo>
                    <a:pt x="1774" y="567"/>
                  </a:lnTo>
                  <a:lnTo>
                    <a:pt x="1774" y="568"/>
                  </a:lnTo>
                  <a:lnTo>
                    <a:pt x="1774" y="569"/>
                  </a:lnTo>
                  <a:lnTo>
                    <a:pt x="1775" y="568"/>
                  </a:lnTo>
                  <a:lnTo>
                    <a:pt x="1777" y="568"/>
                  </a:lnTo>
                  <a:lnTo>
                    <a:pt x="1778" y="568"/>
                  </a:lnTo>
                  <a:lnTo>
                    <a:pt x="1778" y="567"/>
                  </a:lnTo>
                  <a:lnTo>
                    <a:pt x="1779" y="567"/>
                  </a:lnTo>
                  <a:lnTo>
                    <a:pt x="1780" y="569"/>
                  </a:lnTo>
                  <a:lnTo>
                    <a:pt x="1780" y="571"/>
                  </a:lnTo>
                  <a:lnTo>
                    <a:pt x="1780" y="572"/>
                  </a:lnTo>
                  <a:lnTo>
                    <a:pt x="1781" y="572"/>
                  </a:lnTo>
                  <a:lnTo>
                    <a:pt x="1782" y="572"/>
                  </a:lnTo>
                  <a:lnTo>
                    <a:pt x="1782" y="573"/>
                  </a:lnTo>
                  <a:lnTo>
                    <a:pt x="1782" y="574"/>
                  </a:lnTo>
                  <a:lnTo>
                    <a:pt x="1782" y="575"/>
                  </a:lnTo>
                  <a:lnTo>
                    <a:pt x="1782" y="577"/>
                  </a:lnTo>
                  <a:lnTo>
                    <a:pt x="1783" y="578"/>
                  </a:lnTo>
                  <a:lnTo>
                    <a:pt x="1786" y="580"/>
                  </a:lnTo>
                  <a:lnTo>
                    <a:pt x="1785" y="580"/>
                  </a:lnTo>
                  <a:lnTo>
                    <a:pt x="1785" y="581"/>
                  </a:lnTo>
                  <a:lnTo>
                    <a:pt x="1786" y="582"/>
                  </a:lnTo>
                  <a:lnTo>
                    <a:pt x="1787" y="583"/>
                  </a:lnTo>
                  <a:lnTo>
                    <a:pt x="1786" y="583"/>
                  </a:lnTo>
                  <a:lnTo>
                    <a:pt x="1785" y="583"/>
                  </a:lnTo>
                  <a:lnTo>
                    <a:pt x="1785" y="582"/>
                  </a:lnTo>
                  <a:lnTo>
                    <a:pt x="1783" y="582"/>
                  </a:lnTo>
                  <a:lnTo>
                    <a:pt x="1783" y="583"/>
                  </a:lnTo>
                  <a:lnTo>
                    <a:pt x="1782" y="582"/>
                  </a:lnTo>
                  <a:lnTo>
                    <a:pt x="1782" y="581"/>
                  </a:lnTo>
                  <a:lnTo>
                    <a:pt x="1781" y="581"/>
                  </a:lnTo>
                  <a:lnTo>
                    <a:pt x="1781" y="580"/>
                  </a:lnTo>
                  <a:lnTo>
                    <a:pt x="1781" y="578"/>
                  </a:lnTo>
                  <a:lnTo>
                    <a:pt x="1780" y="577"/>
                  </a:lnTo>
                  <a:lnTo>
                    <a:pt x="1779" y="578"/>
                  </a:lnTo>
                  <a:lnTo>
                    <a:pt x="1780" y="578"/>
                  </a:lnTo>
                  <a:lnTo>
                    <a:pt x="1779" y="578"/>
                  </a:lnTo>
                  <a:lnTo>
                    <a:pt x="1779" y="580"/>
                  </a:lnTo>
                  <a:lnTo>
                    <a:pt x="1778" y="580"/>
                  </a:lnTo>
                  <a:lnTo>
                    <a:pt x="1777" y="580"/>
                  </a:lnTo>
                  <a:lnTo>
                    <a:pt x="1777" y="578"/>
                  </a:lnTo>
                  <a:lnTo>
                    <a:pt x="1775" y="578"/>
                  </a:lnTo>
                  <a:lnTo>
                    <a:pt x="1775" y="581"/>
                  </a:lnTo>
                  <a:lnTo>
                    <a:pt x="1777" y="581"/>
                  </a:lnTo>
                  <a:lnTo>
                    <a:pt x="1775" y="582"/>
                  </a:lnTo>
                  <a:lnTo>
                    <a:pt x="1774" y="583"/>
                  </a:lnTo>
                  <a:lnTo>
                    <a:pt x="1773" y="584"/>
                  </a:lnTo>
                  <a:lnTo>
                    <a:pt x="1773" y="585"/>
                  </a:lnTo>
                  <a:lnTo>
                    <a:pt x="1774" y="588"/>
                  </a:lnTo>
                  <a:lnTo>
                    <a:pt x="1774" y="589"/>
                  </a:lnTo>
                  <a:lnTo>
                    <a:pt x="1775" y="589"/>
                  </a:lnTo>
                  <a:lnTo>
                    <a:pt x="1777" y="589"/>
                  </a:lnTo>
                  <a:lnTo>
                    <a:pt x="1777" y="590"/>
                  </a:lnTo>
                  <a:lnTo>
                    <a:pt x="1775" y="591"/>
                  </a:lnTo>
                  <a:lnTo>
                    <a:pt x="1777" y="591"/>
                  </a:lnTo>
                  <a:lnTo>
                    <a:pt x="1777" y="593"/>
                  </a:lnTo>
                  <a:lnTo>
                    <a:pt x="1778" y="593"/>
                  </a:lnTo>
                  <a:lnTo>
                    <a:pt x="1779" y="594"/>
                  </a:lnTo>
                  <a:lnTo>
                    <a:pt x="1779" y="596"/>
                  </a:lnTo>
                  <a:lnTo>
                    <a:pt x="1780" y="596"/>
                  </a:lnTo>
                  <a:lnTo>
                    <a:pt x="1781" y="596"/>
                  </a:lnTo>
                  <a:lnTo>
                    <a:pt x="1782" y="596"/>
                  </a:lnTo>
                  <a:lnTo>
                    <a:pt x="1782" y="597"/>
                  </a:lnTo>
                  <a:lnTo>
                    <a:pt x="1782" y="599"/>
                  </a:lnTo>
                  <a:lnTo>
                    <a:pt x="1782" y="600"/>
                  </a:lnTo>
                  <a:lnTo>
                    <a:pt x="1782" y="601"/>
                  </a:lnTo>
                  <a:lnTo>
                    <a:pt x="1781" y="601"/>
                  </a:lnTo>
                  <a:lnTo>
                    <a:pt x="1781" y="602"/>
                  </a:lnTo>
                  <a:lnTo>
                    <a:pt x="1782" y="602"/>
                  </a:lnTo>
                  <a:lnTo>
                    <a:pt x="1782" y="601"/>
                  </a:lnTo>
                  <a:lnTo>
                    <a:pt x="1783" y="599"/>
                  </a:lnTo>
                  <a:lnTo>
                    <a:pt x="1785" y="600"/>
                  </a:lnTo>
                  <a:lnTo>
                    <a:pt x="1786" y="601"/>
                  </a:lnTo>
                  <a:lnTo>
                    <a:pt x="1788" y="601"/>
                  </a:lnTo>
                  <a:lnTo>
                    <a:pt x="1789" y="601"/>
                  </a:lnTo>
                  <a:lnTo>
                    <a:pt x="1790" y="602"/>
                  </a:lnTo>
                  <a:lnTo>
                    <a:pt x="1790" y="603"/>
                  </a:lnTo>
                  <a:lnTo>
                    <a:pt x="1790" y="602"/>
                  </a:lnTo>
                  <a:lnTo>
                    <a:pt x="1791" y="602"/>
                  </a:lnTo>
                  <a:lnTo>
                    <a:pt x="1792" y="602"/>
                  </a:lnTo>
                  <a:lnTo>
                    <a:pt x="1794" y="602"/>
                  </a:lnTo>
                  <a:lnTo>
                    <a:pt x="1794" y="603"/>
                  </a:lnTo>
                  <a:lnTo>
                    <a:pt x="1792" y="603"/>
                  </a:lnTo>
                  <a:lnTo>
                    <a:pt x="1791" y="603"/>
                  </a:lnTo>
                  <a:lnTo>
                    <a:pt x="1791" y="605"/>
                  </a:lnTo>
                  <a:lnTo>
                    <a:pt x="1791" y="606"/>
                  </a:lnTo>
                  <a:lnTo>
                    <a:pt x="1791" y="607"/>
                  </a:lnTo>
                  <a:lnTo>
                    <a:pt x="1792" y="607"/>
                  </a:lnTo>
                  <a:lnTo>
                    <a:pt x="1794" y="606"/>
                  </a:lnTo>
                  <a:lnTo>
                    <a:pt x="1795" y="606"/>
                  </a:lnTo>
                  <a:lnTo>
                    <a:pt x="1795" y="607"/>
                  </a:lnTo>
                  <a:lnTo>
                    <a:pt x="1795" y="608"/>
                  </a:lnTo>
                  <a:lnTo>
                    <a:pt x="1797" y="608"/>
                  </a:lnTo>
                  <a:lnTo>
                    <a:pt x="1798" y="608"/>
                  </a:lnTo>
                  <a:lnTo>
                    <a:pt x="1798" y="609"/>
                  </a:lnTo>
                  <a:lnTo>
                    <a:pt x="1798" y="610"/>
                  </a:lnTo>
                  <a:lnTo>
                    <a:pt x="1799" y="610"/>
                  </a:lnTo>
                  <a:lnTo>
                    <a:pt x="1801" y="613"/>
                  </a:lnTo>
                  <a:lnTo>
                    <a:pt x="1801" y="615"/>
                  </a:lnTo>
                  <a:lnTo>
                    <a:pt x="1799" y="617"/>
                  </a:lnTo>
                  <a:lnTo>
                    <a:pt x="1799" y="619"/>
                  </a:lnTo>
                  <a:lnTo>
                    <a:pt x="1801" y="623"/>
                  </a:lnTo>
                  <a:lnTo>
                    <a:pt x="1803" y="622"/>
                  </a:lnTo>
                  <a:lnTo>
                    <a:pt x="1804" y="622"/>
                  </a:lnTo>
                  <a:lnTo>
                    <a:pt x="1804" y="623"/>
                  </a:lnTo>
                  <a:lnTo>
                    <a:pt x="1805" y="624"/>
                  </a:lnTo>
                  <a:lnTo>
                    <a:pt x="1804" y="625"/>
                  </a:lnTo>
                  <a:lnTo>
                    <a:pt x="1805" y="626"/>
                  </a:lnTo>
                  <a:lnTo>
                    <a:pt x="1806" y="628"/>
                  </a:lnTo>
                  <a:lnTo>
                    <a:pt x="1805" y="628"/>
                  </a:lnTo>
                  <a:lnTo>
                    <a:pt x="1804" y="630"/>
                  </a:lnTo>
                  <a:lnTo>
                    <a:pt x="1805" y="630"/>
                  </a:lnTo>
                  <a:lnTo>
                    <a:pt x="1806" y="630"/>
                  </a:lnTo>
                  <a:lnTo>
                    <a:pt x="1807" y="631"/>
                  </a:lnTo>
                  <a:lnTo>
                    <a:pt x="1806" y="631"/>
                  </a:lnTo>
                  <a:lnTo>
                    <a:pt x="1805" y="632"/>
                  </a:lnTo>
                  <a:lnTo>
                    <a:pt x="1804" y="633"/>
                  </a:lnTo>
                  <a:lnTo>
                    <a:pt x="1804" y="634"/>
                  </a:lnTo>
                  <a:lnTo>
                    <a:pt x="1804" y="635"/>
                  </a:lnTo>
                  <a:lnTo>
                    <a:pt x="1805" y="635"/>
                  </a:lnTo>
                  <a:lnTo>
                    <a:pt x="1807" y="633"/>
                  </a:lnTo>
                  <a:lnTo>
                    <a:pt x="1807" y="634"/>
                  </a:lnTo>
                  <a:lnTo>
                    <a:pt x="1808" y="634"/>
                  </a:lnTo>
                  <a:lnTo>
                    <a:pt x="1809" y="634"/>
                  </a:lnTo>
                  <a:lnTo>
                    <a:pt x="1809" y="635"/>
                  </a:lnTo>
                  <a:lnTo>
                    <a:pt x="1809" y="636"/>
                  </a:lnTo>
                  <a:lnTo>
                    <a:pt x="1809" y="638"/>
                  </a:lnTo>
                  <a:lnTo>
                    <a:pt x="1811" y="638"/>
                  </a:lnTo>
                  <a:lnTo>
                    <a:pt x="1811" y="639"/>
                  </a:lnTo>
                  <a:lnTo>
                    <a:pt x="1812" y="639"/>
                  </a:lnTo>
                  <a:lnTo>
                    <a:pt x="1813" y="638"/>
                  </a:lnTo>
                  <a:lnTo>
                    <a:pt x="1813" y="636"/>
                  </a:lnTo>
                  <a:lnTo>
                    <a:pt x="1814" y="636"/>
                  </a:lnTo>
                  <a:lnTo>
                    <a:pt x="1814" y="639"/>
                  </a:lnTo>
                  <a:lnTo>
                    <a:pt x="1812" y="641"/>
                  </a:lnTo>
                  <a:lnTo>
                    <a:pt x="1812" y="642"/>
                  </a:lnTo>
                  <a:lnTo>
                    <a:pt x="1812" y="643"/>
                  </a:lnTo>
                  <a:lnTo>
                    <a:pt x="1813" y="645"/>
                  </a:lnTo>
                  <a:lnTo>
                    <a:pt x="1814" y="647"/>
                  </a:lnTo>
                  <a:lnTo>
                    <a:pt x="1813" y="648"/>
                  </a:lnTo>
                  <a:lnTo>
                    <a:pt x="1812" y="648"/>
                  </a:lnTo>
                  <a:lnTo>
                    <a:pt x="1812" y="649"/>
                  </a:lnTo>
                  <a:lnTo>
                    <a:pt x="1812" y="650"/>
                  </a:lnTo>
                  <a:lnTo>
                    <a:pt x="1812" y="651"/>
                  </a:lnTo>
                  <a:lnTo>
                    <a:pt x="1813" y="652"/>
                  </a:lnTo>
                  <a:lnTo>
                    <a:pt x="1813" y="653"/>
                  </a:lnTo>
                  <a:lnTo>
                    <a:pt x="1814" y="655"/>
                  </a:lnTo>
                  <a:lnTo>
                    <a:pt x="1813" y="656"/>
                  </a:lnTo>
                  <a:lnTo>
                    <a:pt x="1813" y="657"/>
                  </a:lnTo>
                  <a:lnTo>
                    <a:pt x="1813" y="658"/>
                  </a:lnTo>
                  <a:lnTo>
                    <a:pt x="1814" y="659"/>
                  </a:lnTo>
                  <a:lnTo>
                    <a:pt x="1815" y="663"/>
                  </a:lnTo>
                  <a:lnTo>
                    <a:pt x="1816" y="663"/>
                  </a:lnTo>
                  <a:lnTo>
                    <a:pt x="1816" y="666"/>
                  </a:lnTo>
                  <a:lnTo>
                    <a:pt x="1818" y="669"/>
                  </a:lnTo>
                  <a:lnTo>
                    <a:pt x="1817" y="670"/>
                  </a:lnTo>
                  <a:lnTo>
                    <a:pt x="1817" y="672"/>
                  </a:lnTo>
                  <a:lnTo>
                    <a:pt x="1818" y="672"/>
                  </a:lnTo>
                  <a:lnTo>
                    <a:pt x="1818" y="673"/>
                  </a:lnTo>
                  <a:lnTo>
                    <a:pt x="1820" y="675"/>
                  </a:lnTo>
                  <a:lnTo>
                    <a:pt x="1818" y="676"/>
                  </a:lnTo>
                  <a:lnTo>
                    <a:pt x="1820" y="676"/>
                  </a:lnTo>
                  <a:lnTo>
                    <a:pt x="1822" y="677"/>
                  </a:lnTo>
                  <a:lnTo>
                    <a:pt x="1822" y="678"/>
                  </a:lnTo>
                  <a:lnTo>
                    <a:pt x="1823" y="678"/>
                  </a:lnTo>
                  <a:lnTo>
                    <a:pt x="1823" y="680"/>
                  </a:lnTo>
                  <a:lnTo>
                    <a:pt x="1823" y="681"/>
                  </a:lnTo>
                  <a:lnTo>
                    <a:pt x="1824" y="680"/>
                  </a:lnTo>
                  <a:lnTo>
                    <a:pt x="1824" y="681"/>
                  </a:lnTo>
                  <a:lnTo>
                    <a:pt x="1825" y="682"/>
                  </a:lnTo>
                  <a:lnTo>
                    <a:pt x="1824" y="684"/>
                  </a:lnTo>
                  <a:lnTo>
                    <a:pt x="1824" y="685"/>
                  </a:lnTo>
                  <a:lnTo>
                    <a:pt x="1824" y="686"/>
                  </a:lnTo>
                  <a:lnTo>
                    <a:pt x="1823" y="686"/>
                  </a:lnTo>
                  <a:lnTo>
                    <a:pt x="1823" y="688"/>
                  </a:lnTo>
                  <a:lnTo>
                    <a:pt x="1824" y="688"/>
                  </a:lnTo>
                  <a:lnTo>
                    <a:pt x="1826" y="686"/>
                  </a:lnTo>
                  <a:lnTo>
                    <a:pt x="1828" y="685"/>
                  </a:lnTo>
                  <a:lnTo>
                    <a:pt x="1829" y="684"/>
                  </a:lnTo>
                  <a:lnTo>
                    <a:pt x="1830" y="682"/>
                  </a:lnTo>
                  <a:lnTo>
                    <a:pt x="1831" y="682"/>
                  </a:lnTo>
                  <a:lnTo>
                    <a:pt x="1832" y="684"/>
                  </a:lnTo>
                  <a:lnTo>
                    <a:pt x="1833" y="685"/>
                  </a:lnTo>
                  <a:lnTo>
                    <a:pt x="1833" y="686"/>
                  </a:lnTo>
                  <a:lnTo>
                    <a:pt x="1838" y="690"/>
                  </a:lnTo>
                  <a:lnTo>
                    <a:pt x="1838" y="691"/>
                  </a:lnTo>
                  <a:lnTo>
                    <a:pt x="1839" y="692"/>
                  </a:lnTo>
                  <a:lnTo>
                    <a:pt x="1839" y="694"/>
                  </a:lnTo>
                  <a:lnTo>
                    <a:pt x="1841" y="695"/>
                  </a:lnTo>
                  <a:lnTo>
                    <a:pt x="1841" y="697"/>
                  </a:lnTo>
                  <a:lnTo>
                    <a:pt x="1840" y="691"/>
                  </a:lnTo>
                  <a:lnTo>
                    <a:pt x="1837" y="683"/>
                  </a:lnTo>
                  <a:lnTo>
                    <a:pt x="1837" y="682"/>
                  </a:lnTo>
                  <a:lnTo>
                    <a:pt x="1835" y="681"/>
                  </a:lnTo>
                  <a:lnTo>
                    <a:pt x="1835" y="680"/>
                  </a:lnTo>
                  <a:lnTo>
                    <a:pt x="1837" y="680"/>
                  </a:lnTo>
                  <a:lnTo>
                    <a:pt x="1837" y="678"/>
                  </a:lnTo>
                  <a:lnTo>
                    <a:pt x="1835" y="678"/>
                  </a:lnTo>
                  <a:lnTo>
                    <a:pt x="1835" y="677"/>
                  </a:lnTo>
                  <a:lnTo>
                    <a:pt x="1837" y="676"/>
                  </a:lnTo>
                  <a:lnTo>
                    <a:pt x="1837" y="675"/>
                  </a:lnTo>
                  <a:lnTo>
                    <a:pt x="1838" y="673"/>
                  </a:lnTo>
                  <a:lnTo>
                    <a:pt x="1838" y="672"/>
                  </a:lnTo>
                  <a:lnTo>
                    <a:pt x="1838" y="670"/>
                  </a:lnTo>
                  <a:lnTo>
                    <a:pt x="1839" y="670"/>
                  </a:lnTo>
                  <a:lnTo>
                    <a:pt x="1840" y="669"/>
                  </a:lnTo>
                  <a:lnTo>
                    <a:pt x="1842" y="669"/>
                  </a:lnTo>
                  <a:lnTo>
                    <a:pt x="1843" y="669"/>
                  </a:lnTo>
                  <a:lnTo>
                    <a:pt x="1843" y="670"/>
                  </a:lnTo>
                  <a:lnTo>
                    <a:pt x="1844" y="673"/>
                  </a:lnTo>
                  <a:lnTo>
                    <a:pt x="1844" y="674"/>
                  </a:lnTo>
                  <a:lnTo>
                    <a:pt x="1846" y="675"/>
                  </a:lnTo>
                  <a:lnTo>
                    <a:pt x="1847" y="675"/>
                  </a:lnTo>
                  <a:lnTo>
                    <a:pt x="1847" y="676"/>
                  </a:lnTo>
                  <a:lnTo>
                    <a:pt x="1847" y="677"/>
                  </a:lnTo>
                  <a:lnTo>
                    <a:pt x="1848" y="678"/>
                  </a:lnTo>
                  <a:lnTo>
                    <a:pt x="1849" y="678"/>
                  </a:lnTo>
                  <a:lnTo>
                    <a:pt x="1849" y="680"/>
                  </a:lnTo>
                  <a:lnTo>
                    <a:pt x="1848" y="681"/>
                  </a:lnTo>
                  <a:lnTo>
                    <a:pt x="1849" y="682"/>
                  </a:lnTo>
                  <a:lnTo>
                    <a:pt x="1850" y="683"/>
                  </a:lnTo>
                  <a:lnTo>
                    <a:pt x="1855" y="684"/>
                  </a:lnTo>
                  <a:lnTo>
                    <a:pt x="1856" y="685"/>
                  </a:lnTo>
                  <a:lnTo>
                    <a:pt x="1857" y="685"/>
                  </a:lnTo>
                  <a:lnTo>
                    <a:pt x="1858" y="686"/>
                  </a:lnTo>
                  <a:lnTo>
                    <a:pt x="1859" y="686"/>
                  </a:lnTo>
                  <a:lnTo>
                    <a:pt x="1860" y="688"/>
                  </a:lnTo>
                  <a:lnTo>
                    <a:pt x="1860" y="689"/>
                  </a:lnTo>
                  <a:lnTo>
                    <a:pt x="1861" y="689"/>
                  </a:lnTo>
                  <a:lnTo>
                    <a:pt x="1863" y="690"/>
                  </a:lnTo>
                  <a:lnTo>
                    <a:pt x="1865" y="690"/>
                  </a:lnTo>
                  <a:lnTo>
                    <a:pt x="1866" y="691"/>
                  </a:lnTo>
                  <a:lnTo>
                    <a:pt x="1869" y="694"/>
                  </a:lnTo>
                  <a:lnTo>
                    <a:pt x="1869" y="693"/>
                  </a:lnTo>
                  <a:lnTo>
                    <a:pt x="1868" y="691"/>
                  </a:lnTo>
                  <a:lnTo>
                    <a:pt x="1868" y="690"/>
                  </a:lnTo>
                  <a:lnTo>
                    <a:pt x="1868" y="689"/>
                  </a:lnTo>
                  <a:lnTo>
                    <a:pt x="1866" y="688"/>
                  </a:lnTo>
                  <a:lnTo>
                    <a:pt x="1866" y="684"/>
                  </a:lnTo>
                  <a:lnTo>
                    <a:pt x="1866" y="681"/>
                  </a:lnTo>
                  <a:lnTo>
                    <a:pt x="1867" y="678"/>
                  </a:lnTo>
                  <a:lnTo>
                    <a:pt x="1868" y="680"/>
                  </a:lnTo>
                  <a:lnTo>
                    <a:pt x="1869" y="680"/>
                  </a:lnTo>
                  <a:lnTo>
                    <a:pt x="1871" y="680"/>
                  </a:lnTo>
                  <a:lnTo>
                    <a:pt x="1872" y="681"/>
                  </a:lnTo>
                  <a:lnTo>
                    <a:pt x="1871" y="681"/>
                  </a:lnTo>
                  <a:lnTo>
                    <a:pt x="1871" y="682"/>
                  </a:lnTo>
                  <a:lnTo>
                    <a:pt x="1871" y="683"/>
                  </a:lnTo>
                  <a:lnTo>
                    <a:pt x="1872" y="683"/>
                  </a:lnTo>
                  <a:lnTo>
                    <a:pt x="1873" y="684"/>
                  </a:lnTo>
                  <a:lnTo>
                    <a:pt x="1873" y="683"/>
                  </a:lnTo>
                  <a:lnTo>
                    <a:pt x="1872" y="683"/>
                  </a:lnTo>
                  <a:lnTo>
                    <a:pt x="1872" y="682"/>
                  </a:lnTo>
                  <a:lnTo>
                    <a:pt x="1873" y="681"/>
                  </a:lnTo>
                  <a:lnTo>
                    <a:pt x="1873" y="682"/>
                  </a:lnTo>
                  <a:lnTo>
                    <a:pt x="1873" y="683"/>
                  </a:lnTo>
                  <a:lnTo>
                    <a:pt x="1874" y="684"/>
                  </a:lnTo>
                  <a:lnTo>
                    <a:pt x="1874" y="685"/>
                  </a:lnTo>
                  <a:lnTo>
                    <a:pt x="1875" y="685"/>
                  </a:lnTo>
                  <a:lnTo>
                    <a:pt x="1876" y="685"/>
                  </a:lnTo>
                  <a:lnTo>
                    <a:pt x="1877" y="686"/>
                  </a:lnTo>
                  <a:lnTo>
                    <a:pt x="1877" y="688"/>
                  </a:lnTo>
                  <a:lnTo>
                    <a:pt x="1876" y="688"/>
                  </a:lnTo>
                  <a:lnTo>
                    <a:pt x="1875" y="690"/>
                  </a:lnTo>
                  <a:lnTo>
                    <a:pt x="1874" y="690"/>
                  </a:lnTo>
                  <a:lnTo>
                    <a:pt x="1874" y="689"/>
                  </a:lnTo>
                  <a:lnTo>
                    <a:pt x="1873" y="689"/>
                  </a:lnTo>
                  <a:lnTo>
                    <a:pt x="1873" y="690"/>
                  </a:lnTo>
                  <a:lnTo>
                    <a:pt x="1874" y="690"/>
                  </a:lnTo>
                  <a:lnTo>
                    <a:pt x="1873" y="692"/>
                  </a:lnTo>
                  <a:lnTo>
                    <a:pt x="1874" y="691"/>
                  </a:lnTo>
                  <a:lnTo>
                    <a:pt x="1875" y="692"/>
                  </a:lnTo>
                  <a:lnTo>
                    <a:pt x="1875" y="694"/>
                  </a:lnTo>
                  <a:lnTo>
                    <a:pt x="1875" y="695"/>
                  </a:lnTo>
                  <a:lnTo>
                    <a:pt x="1876" y="695"/>
                  </a:lnTo>
                  <a:lnTo>
                    <a:pt x="1876" y="694"/>
                  </a:lnTo>
                  <a:lnTo>
                    <a:pt x="1877" y="693"/>
                  </a:lnTo>
                  <a:lnTo>
                    <a:pt x="1877" y="691"/>
                  </a:lnTo>
                  <a:lnTo>
                    <a:pt x="1877" y="690"/>
                  </a:lnTo>
                  <a:lnTo>
                    <a:pt x="1878" y="691"/>
                  </a:lnTo>
                  <a:lnTo>
                    <a:pt x="1878" y="692"/>
                  </a:lnTo>
                  <a:lnTo>
                    <a:pt x="1878" y="695"/>
                  </a:lnTo>
                  <a:lnTo>
                    <a:pt x="1878" y="697"/>
                  </a:lnTo>
                  <a:lnTo>
                    <a:pt x="1880" y="697"/>
                  </a:lnTo>
                  <a:lnTo>
                    <a:pt x="1880" y="698"/>
                  </a:lnTo>
                  <a:lnTo>
                    <a:pt x="1881" y="699"/>
                  </a:lnTo>
                  <a:lnTo>
                    <a:pt x="1881" y="700"/>
                  </a:lnTo>
                  <a:lnTo>
                    <a:pt x="1881" y="701"/>
                  </a:lnTo>
                  <a:lnTo>
                    <a:pt x="1880" y="703"/>
                  </a:lnTo>
                  <a:lnTo>
                    <a:pt x="1880" y="705"/>
                  </a:lnTo>
                  <a:lnTo>
                    <a:pt x="1878" y="707"/>
                  </a:lnTo>
                  <a:lnTo>
                    <a:pt x="1878" y="710"/>
                  </a:lnTo>
                  <a:lnTo>
                    <a:pt x="1878" y="711"/>
                  </a:lnTo>
                  <a:lnTo>
                    <a:pt x="1877" y="711"/>
                  </a:lnTo>
                  <a:lnTo>
                    <a:pt x="1876" y="711"/>
                  </a:lnTo>
                  <a:lnTo>
                    <a:pt x="1876" y="712"/>
                  </a:lnTo>
                  <a:lnTo>
                    <a:pt x="1877" y="714"/>
                  </a:lnTo>
                  <a:lnTo>
                    <a:pt x="1877" y="715"/>
                  </a:lnTo>
                  <a:lnTo>
                    <a:pt x="1877" y="716"/>
                  </a:lnTo>
                  <a:lnTo>
                    <a:pt x="1878" y="716"/>
                  </a:lnTo>
                  <a:lnTo>
                    <a:pt x="1878" y="717"/>
                  </a:lnTo>
                  <a:lnTo>
                    <a:pt x="1877" y="722"/>
                  </a:lnTo>
                  <a:lnTo>
                    <a:pt x="1877" y="724"/>
                  </a:lnTo>
                  <a:lnTo>
                    <a:pt x="1880" y="725"/>
                  </a:lnTo>
                  <a:lnTo>
                    <a:pt x="1878" y="726"/>
                  </a:lnTo>
                  <a:lnTo>
                    <a:pt x="1878" y="727"/>
                  </a:lnTo>
                  <a:lnTo>
                    <a:pt x="1880" y="727"/>
                  </a:lnTo>
                  <a:lnTo>
                    <a:pt x="1880" y="728"/>
                  </a:lnTo>
                  <a:lnTo>
                    <a:pt x="1880" y="727"/>
                  </a:lnTo>
                  <a:lnTo>
                    <a:pt x="1881" y="728"/>
                  </a:lnTo>
                  <a:lnTo>
                    <a:pt x="1881" y="731"/>
                  </a:lnTo>
                  <a:lnTo>
                    <a:pt x="1880" y="732"/>
                  </a:lnTo>
                  <a:lnTo>
                    <a:pt x="1878" y="732"/>
                  </a:lnTo>
                  <a:lnTo>
                    <a:pt x="1880" y="737"/>
                  </a:lnTo>
                  <a:lnTo>
                    <a:pt x="1881" y="739"/>
                  </a:lnTo>
                  <a:lnTo>
                    <a:pt x="1883" y="741"/>
                  </a:lnTo>
                  <a:lnTo>
                    <a:pt x="1883" y="742"/>
                  </a:lnTo>
                  <a:lnTo>
                    <a:pt x="1882" y="742"/>
                  </a:lnTo>
                  <a:lnTo>
                    <a:pt x="1880" y="742"/>
                  </a:lnTo>
                  <a:lnTo>
                    <a:pt x="1880" y="743"/>
                  </a:lnTo>
                  <a:lnTo>
                    <a:pt x="1881" y="743"/>
                  </a:lnTo>
                  <a:lnTo>
                    <a:pt x="1882" y="743"/>
                  </a:lnTo>
                  <a:lnTo>
                    <a:pt x="1883" y="744"/>
                  </a:lnTo>
                  <a:lnTo>
                    <a:pt x="1883" y="745"/>
                  </a:lnTo>
                  <a:lnTo>
                    <a:pt x="1883" y="747"/>
                  </a:lnTo>
                  <a:lnTo>
                    <a:pt x="1884" y="745"/>
                  </a:lnTo>
                  <a:lnTo>
                    <a:pt x="1885" y="745"/>
                  </a:lnTo>
                  <a:lnTo>
                    <a:pt x="1885" y="744"/>
                  </a:lnTo>
                  <a:lnTo>
                    <a:pt x="1886" y="744"/>
                  </a:lnTo>
                  <a:lnTo>
                    <a:pt x="1889" y="745"/>
                  </a:lnTo>
                  <a:lnTo>
                    <a:pt x="1890" y="745"/>
                  </a:lnTo>
                  <a:lnTo>
                    <a:pt x="1890" y="747"/>
                  </a:lnTo>
                  <a:lnTo>
                    <a:pt x="1891" y="749"/>
                  </a:lnTo>
                  <a:lnTo>
                    <a:pt x="1892" y="749"/>
                  </a:lnTo>
                  <a:lnTo>
                    <a:pt x="1894" y="751"/>
                  </a:lnTo>
                  <a:lnTo>
                    <a:pt x="1895" y="752"/>
                  </a:lnTo>
                  <a:lnTo>
                    <a:pt x="1897" y="753"/>
                  </a:lnTo>
                  <a:lnTo>
                    <a:pt x="1897" y="755"/>
                  </a:lnTo>
                  <a:lnTo>
                    <a:pt x="1897" y="756"/>
                  </a:lnTo>
                  <a:lnTo>
                    <a:pt x="1897" y="757"/>
                  </a:lnTo>
                  <a:lnTo>
                    <a:pt x="1898" y="758"/>
                  </a:lnTo>
                  <a:lnTo>
                    <a:pt x="1898" y="759"/>
                  </a:lnTo>
                  <a:lnTo>
                    <a:pt x="1899" y="759"/>
                  </a:lnTo>
                  <a:lnTo>
                    <a:pt x="1901" y="760"/>
                  </a:lnTo>
                  <a:lnTo>
                    <a:pt x="1902" y="760"/>
                  </a:lnTo>
                  <a:lnTo>
                    <a:pt x="1903" y="760"/>
                  </a:lnTo>
                  <a:lnTo>
                    <a:pt x="1903" y="761"/>
                  </a:lnTo>
                  <a:lnTo>
                    <a:pt x="1904" y="761"/>
                  </a:lnTo>
                  <a:lnTo>
                    <a:pt x="1904" y="762"/>
                  </a:lnTo>
                  <a:lnTo>
                    <a:pt x="1906" y="762"/>
                  </a:lnTo>
                  <a:lnTo>
                    <a:pt x="1906" y="764"/>
                  </a:lnTo>
                  <a:lnTo>
                    <a:pt x="1909" y="767"/>
                  </a:lnTo>
                  <a:lnTo>
                    <a:pt x="1910" y="768"/>
                  </a:lnTo>
                  <a:lnTo>
                    <a:pt x="1910" y="769"/>
                  </a:lnTo>
                  <a:lnTo>
                    <a:pt x="1911" y="769"/>
                  </a:lnTo>
                  <a:lnTo>
                    <a:pt x="1911" y="770"/>
                  </a:lnTo>
                  <a:lnTo>
                    <a:pt x="1911" y="769"/>
                  </a:lnTo>
                  <a:lnTo>
                    <a:pt x="1912" y="769"/>
                  </a:lnTo>
                  <a:lnTo>
                    <a:pt x="1914" y="769"/>
                  </a:lnTo>
                  <a:lnTo>
                    <a:pt x="1915" y="769"/>
                  </a:lnTo>
                  <a:lnTo>
                    <a:pt x="1915" y="770"/>
                  </a:lnTo>
                  <a:lnTo>
                    <a:pt x="1916" y="770"/>
                  </a:lnTo>
                  <a:lnTo>
                    <a:pt x="1916" y="772"/>
                  </a:lnTo>
                  <a:lnTo>
                    <a:pt x="1916" y="773"/>
                  </a:lnTo>
                  <a:lnTo>
                    <a:pt x="1916" y="774"/>
                  </a:lnTo>
                  <a:lnTo>
                    <a:pt x="1916" y="775"/>
                  </a:lnTo>
                  <a:lnTo>
                    <a:pt x="1917" y="775"/>
                  </a:lnTo>
                  <a:lnTo>
                    <a:pt x="1917" y="774"/>
                  </a:lnTo>
                  <a:lnTo>
                    <a:pt x="1918" y="773"/>
                  </a:lnTo>
                  <a:lnTo>
                    <a:pt x="1918" y="772"/>
                  </a:lnTo>
                  <a:lnTo>
                    <a:pt x="1918" y="773"/>
                  </a:lnTo>
                  <a:lnTo>
                    <a:pt x="1920" y="773"/>
                  </a:lnTo>
                  <a:lnTo>
                    <a:pt x="1921" y="773"/>
                  </a:lnTo>
                  <a:lnTo>
                    <a:pt x="1921" y="774"/>
                  </a:lnTo>
                  <a:lnTo>
                    <a:pt x="1924" y="775"/>
                  </a:lnTo>
                  <a:lnTo>
                    <a:pt x="1923" y="773"/>
                  </a:lnTo>
                  <a:lnTo>
                    <a:pt x="1923" y="772"/>
                  </a:lnTo>
                  <a:lnTo>
                    <a:pt x="1921" y="772"/>
                  </a:lnTo>
                  <a:lnTo>
                    <a:pt x="1921" y="770"/>
                  </a:lnTo>
                  <a:lnTo>
                    <a:pt x="1919" y="769"/>
                  </a:lnTo>
                  <a:lnTo>
                    <a:pt x="1920" y="768"/>
                  </a:lnTo>
                  <a:lnTo>
                    <a:pt x="1921" y="768"/>
                  </a:lnTo>
                  <a:lnTo>
                    <a:pt x="1923" y="768"/>
                  </a:lnTo>
                  <a:lnTo>
                    <a:pt x="1924" y="769"/>
                  </a:lnTo>
                  <a:lnTo>
                    <a:pt x="1925" y="770"/>
                  </a:lnTo>
                  <a:lnTo>
                    <a:pt x="1924" y="772"/>
                  </a:lnTo>
                  <a:lnTo>
                    <a:pt x="1925" y="773"/>
                  </a:lnTo>
                  <a:lnTo>
                    <a:pt x="1926" y="773"/>
                  </a:lnTo>
                  <a:lnTo>
                    <a:pt x="1926" y="772"/>
                  </a:lnTo>
                  <a:lnTo>
                    <a:pt x="1927" y="770"/>
                  </a:lnTo>
                  <a:lnTo>
                    <a:pt x="1927" y="773"/>
                  </a:lnTo>
                  <a:lnTo>
                    <a:pt x="1928" y="774"/>
                  </a:lnTo>
                  <a:lnTo>
                    <a:pt x="1928" y="776"/>
                  </a:lnTo>
                  <a:lnTo>
                    <a:pt x="1929" y="777"/>
                  </a:lnTo>
                  <a:lnTo>
                    <a:pt x="1930" y="778"/>
                  </a:lnTo>
                  <a:lnTo>
                    <a:pt x="1932" y="778"/>
                  </a:lnTo>
                  <a:lnTo>
                    <a:pt x="1932" y="780"/>
                  </a:lnTo>
                  <a:lnTo>
                    <a:pt x="1933" y="780"/>
                  </a:lnTo>
                  <a:lnTo>
                    <a:pt x="1933" y="778"/>
                  </a:lnTo>
                  <a:lnTo>
                    <a:pt x="1933" y="777"/>
                  </a:lnTo>
                  <a:lnTo>
                    <a:pt x="1934" y="777"/>
                  </a:lnTo>
                  <a:lnTo>
                    <a:pt x="1934" y="778"/>
                  </a:lnTo>
                  <a:lnTo>
                    <a:pt x="1934" y="780"/>
                  </a:lnTo>
                  <a:lnTo>
                    <a:pt x="1934" y="781"/>
                  </a:lnTo>
                  <a:lnTo>
                    <a:pt x="1935" y="781"/>
                  </a:lnTo>
                  <a:lnTo>
                    <a:pt x="1935" y="782"/>
                  </a:lnTo>
                  <a:lnTo>
                    <a:pt x="1935" y="783"/>
                  </a:lnTo>
                  <a:lnTo>
                    <a:pt x="1938" y="792"/>
                  </a:lnTo>
                  <a:lnTo>
                    <a:pt x="1942" y="798"/>
                  </a:lnTo>
                  <a:lnTo>
                    <a:pt x="1943" y="799"/>
                  </a:lnTo>
                  <a:lnTo>
                    <a:pt x="1944" y="802"/>
                  </a:lnTo>
                  <a:lnTo>
                    <a:pt x="1946" y="803"/>
                  </a:lnTo>
                  <a:lnTo>
                    <a:pt x="1954" y="809"/>
                  </a:lnTo>
                  <a:lnTo>
                    <a:pt x="1955" y="809"/>
                  </a:lnTo>
                  <a:lnTo>
                    <a:pt x="1959" y="810"/>
                  </a:lnTo>
                  <a:lnTo>
                    <a:pt x="1960" y="811"/>
                  </a:lnTo>
                  <a:lnTo>
                    <a:pt x="1962" y="814"/>
                  </a:lnTo>
                  <a:lnTo>
                    <a:pt x="1963" y="816"/>
                  </a:lnTo>
                  <a:lnTo>
                    <a:pt x="1963" y="818"/>
                  </a:lnTo>
                  <a:lnTo>
                    <a:pt x="1963" y="823"/>
                  </a:lnTo>
                  <a:lnTo>
                    <a:pt x="1963" y="824"/>
                  </a:lnTo>
                  <a:lnTo>
                    <a:pt x="1967" y="829"/>
                  </a:lnTo>
                  <a:lnTo>
                    <a:pt x="1968" y="831"/>
                  </a:lnTo>
                  <a:lnTo>
                    <a:pt x="1970" y="832"/>
                  </a:lnTo>
                  <a:lnTo>
                    <a:pt x="1970" y="833"/>
                  </a:lnTo>
                  <a:lnTo>
                    <a:pt x="1970" y="834"/>
                  </a:lnTo>
                  <a:lnTo>
                    <a:pt x="1969" y="834"/>
                  </a:lnTo>
                  <a:lnTo>
                    <a:pt x="1968" y="834"/>
                  </a:lnTo>
                  <a:lnTo>
                    <a:pt x="1967" y="833"/>
                  </a:lnTo>
                  <a:lnTo>
                    <a:pt x="1967" y="834"/>
                  </a:lnTo>
                  <a:lnTo>
                    <a:pt x="1968" y="834"/>
                  </a:lnTo>
                  <a:lnTo>
                    <a:pt x="1969" y="835"/>
                  </a:lnTo>
                  <a:lnTo>
                    <a:pt x="1970" y="835"/>
                  </a:lnTo>
                  <a:lnTo>
                    <a:pt x="1971" y="836"/>
                  </a:lnTo>
                  <a:lnTo>
                    <a:pt x="1972" y="837"/>
                  </a:lnTo>
                  <a:lnTo>
                    <a:pt x="1973" y="839"/>
                  </a:lnTo>
                  <a:lnTo>
                    <a:pt x="1976" y="839"/>
                  </a:lnTo>
                  <a:lnTo>
                    <a:pt x="1977" y="839"/>
                  </a:lnTo>
                  <a:lnTo>
                    <a:pt x="1978" y="840"/>
                  </a:lnTo>
                  <a:lnTo>
                    <a:pt x="1979" y="840"/>
                  </a:lnTo>
                  <a:lnTo>
                    <a:pt x="1979" y="839"/>
                  </a:lnTo>
                  <a:lnTo>
                    <a:pt x="1979" y="837"/>
                  </a:lnTo>
                  <a:lnTo>
                    <a:pt x="1980" y="837"/>
                  </a:lnTo>
                  <a:lnTo>
                    <a:pt x="1980" y="839"/>
                  </a:lnTo>
                  <a:lnTo>
                    <a:pt x="1980" y="840"/>
                  </a:lnTo>
                  <a:lnTo>
                    <a:pt x="1984" y="840"/>
                  </a:lnTo>
                  <a:lnTo>
                    <a:pt x="1984" y="841"/>
                  </a:lnTo>
                  <a:lnTo>
                    <a:pt x="1984" y="842"/>
                  </a:lnTo>
                  <a:lnTo>
                    <a:pt x="1985" y="848"/>
                  </a:lnTo>
                  <a:lnTo>
                    <a:pt x="1983" y="849"/>
                  </a:lnTo>
                  <a:lnTo>
                    <a:pt x="1981" y="850"/>
                  </a:lnTo>
                  <a:lnTo>
                    <a:pt x="1983" y="850"/>
                  </a:lnTo>
                  <a:lnTo>
                    <a:pt x="1985" y="849"/>
                  </a:lnTo>
                  <a:lnTo>
                    <a:pt x="1986" y="849"/>
                  </a:lnTo>
                  <a:lnTo>
                    <a:pt x="1987" y="849"/>
                  </a:lnTo>
                  <a:lnTo>
                    <a:pt x="1986" y="850"/>
                  </a:lnTo>
                  <a:lnTo>
                    <a:pt x="1985" y="850"/>
                  </a:lnTo>
                  <a:lnTo>
                    <a:pt x="1986" y="851"/>
                  </a:lnTo>
                  <a:lnTo>
                    <a:pt x="1986" y="852"/>
                  </a:lnTo>
                  <a:lnTo>
                    <a:pt x="1984" y="854"/>
                  </a:lnTo>
                  <a:lnTo>
                    <a:pt x="1984" y="856"/>
                  </a:lnTo>
                  <a:lnTo>
                    <a:pt x="1983" y="857"/>
                  </a:lnTo>
                  <a:lnTo>
                    <a:pt x="1984" y="860"/>
                  </a:lnTo>
                  <a:lnTo>
                    <a:pt x="1984" y="861"/>
                  </a:lnTo>
                  <a:lnTo>
                    <a:pt x="1983" y="861"/>
                  </a:lnTo>
                  <a:lnTo>
                    <a:pt x="1983" y="862"/>
                  </a:lnTo>
                  <a:lnTo>
                    <a:pt x="1984" y="862"/>
                  </a:lnTo>
                  <a:lnTo>
                    <a:pt x="1985" y="864"/>
                  </a:lnTo>
                  <a:lnTo>
                    <a:pt x="1984" y="864"/>
                  </a:lnTo>
                  <a:lnTo>
                    <a:pt x="1985" y="865"/>
                  </a:lnTo>
                  <a:lnTo>
                    <a:pt x="1985" y="866"/>
                  </a:lnTo>
                  <a:lnTo>
                    <a:pt x="1986" y="866"/>
                  </a:lnTo>
                  <a:lnTo>
                    <a:pt x="1987" y="866"/>
                  </a:lnTo>
                  <a:lnTo>
                    <a:pt x="1989" y="869"/>
                  </a:lnTo>
                  <a:lnTo>
                    <a:pt x="1989" y="870"/>
                  </a:lnTo>
                  <a:lnTo>
                    <a:pt x="1989" y="873"/>
                  </a:lnTo>
                  <a:lnTo>
                    <a:pt x="1989" y="874"/>
                  </a:lnTo>
                  <a:lnTo>
                    <a:pt x="1989" y="875"/>
                  </a:lnTo>
                  <a:lnTo>
                    <a:pt x="1989" y="876"/>
                  </a:lnTo>
                  <a:lnTo>
                    <a:pt x="1989" y="877"/>
                  </a:lnTo>
                  <a:lnTo>
                    <a:pt x="1990" y="875"/>
                  </a:lnTo>
                  <a:lnTo>
                    <a:pt x="1992" y="874"/>
                  </a:lnTo>
                  <a:lnTo>
                    <a:pt x="1992" y="873"/>
                  </a:lnTo>
                  <a:lnTo>
                    <a:pt x="1992" y="872"/>
                  </a:lnTo>
                  <a:lnTo>
                    <a:pt x="1992" y="870"/>
                  </a:lnTo>
                  <a:lnTo>
                    <a:pt x="1992" y="869"/>
                  </a:lnTo>
                  <a:lnTo>
                    <a:pt x="1993" y="870"/>
                  </a:lnTo>
                  <a:lnTo>
                    <a:pt x="1993" y="872"/>
                  </a:lnTo>
                  <a:lnTo>
                    <a:pt x="1994" y="875"/>
                  </a:lnTo>
                  <a:lnTo>
                    <a:pt x="1994" y="876"/>
                  </a:lnTo>
                  <a:lnTo>
                    <a:pt x="1995" y="876"/>
                  </a:lnTo>
                  <a:lnTo>
                    <a:pt x="1997" y="876"/>
                  </a:lnTo>
                  <a:lnTo>
                    <a:pt x="1998" y="876"/>
                  </a:lnTo>
                  <a:lnTo>
                    <a:pt x="1997" y="878"/>
                  </a:lnTo>
                  <a:lnTo>
                    <a:pt x="1997" y="879"/>
                  </a:lnTo>
                  <a:lnTo>
                    <a:pt x="1996" y="882"/>
                  </a:lnTo>
                  <a:lnTo>
                    <a:pt x="1995" y="882"/>
                  </a:lnTo>
                  <a:lnTo>
                    <a:pt x="1995" y="883"/>
                  </a:lnTo>
                  <a:lnTo>
                    <a:pt x="1995" y="885"/>
                  </a:lnTo>
                  <a:lnTo>
                    <a:pt x="1994" y="885"/>
                  </a:lnTo>
                  <a:lnTo>
                    <a:pt x="1994" y="889"/>
                  </a:lnTo>
                  <a:lnTo>
                    <a:pt x="1994" y="890"/>
                  </a:lnTo>
                  <a:lnTo>
                    <a:pt x="1992" y="895"/>
                  </a:lnTo>
                  <a:lnTo>
                    <a:pt x="1992" y="896"/>
                  </a:lnTo>
                  <a:lnTo>
                    <a:pt x="1992" y="898"/>
                  </a:lnTo>
                  <a:lnTo>
                    <a:pt x="1992" y="899"/>
                  </a:lnTo>
                  <a:lnTo>
                    <a:pt x="1993" y="900"/>
                  </a:lnTo>
                  <a:lnTo>
                    <a:pt x="1994" y="900"/>
                  </a:lnTo>
                  <a:lnTo>
                    <a:pt x="1995" y="900"/>
                  </a:lnTo>
                  <a:lnTo>
                    <a:pt x="1995" y="901"/>
                  </a:lnTo>
                  <a:lnTo>
                    <a:pt x="1994" y="903"/>
                  </a:lnTo>
                  <a:lnTo>
                    <a:pt x="1994" y="904"/>
                  </a:lnTo>
                  <a:lnTo>
                    <a:pt x="1994" y="916"/>
                  </a:lnTo>
                  <a:lnTo>
                    <a:pt x="1994" y="917"/>
                  </a:lnTo>
                  <a:lnTo>
                    <a:pt x="1996" y="917"/>
                  </a:lnTo>
                  <a:lnTo>
                    <a:pt x="1995" y="920"/>
                  </a:lnTo>
                  <a:lnTo>
                    <a:pt x="1995" y="921"/>
                  </a:lnTo>
                  <a:lnTo>
                    <a:pt x="1995" y="923"/>
                  </a:lnTo>
                  <a:lnTo>
                    <a:pt x="1996" y="924"/>
                  </a:lnTo>
                  <a:lnTo>
                    <a:pt x="1995" y="925"/>
                  </a:lnTo>
                  <a:lnTo>
                    <a:pt x="1995" y="926"/>
                  </a:lnTo>
                  <a:lnTo>
                    <a:pt x="1995" y="927"/>
                  </a:lnTo>
                  <a:lnTo>
                    <a:pt x="1995" y="929"/>
                  </a:lnTo>
                  <a:lnTo>
                    <a:pt x="1996" y="931"/>
                  </a:lnTo>
                  <a:lnTo>
                    <a:pt x="1998" y="937"/>
                  </a:lnTo>
                  <a:lnTo>
                    <a:pt x="1998" y="940"/>
                  </a:lnTo>
                  <a:lnTo>
                    <a:pt x="1997" y="941"/>
                  </a:lnTo>
                  <a:lnTo>
                    <a:pt x="1996" y="940"/>
                  </a:lnTo>
                  <a:lnTo>
                    <a:pt x="1994" y="940"/>
                  </a:lnTo>
                  <a:lnTo>
                    <a:pt x="1993" y="941"/>
                  </a:lnTo>
                  <a:lnTo>
                    <a:pt x="1990" y="943"/>
                  </a:lnTo>
                  <a:lnTo>
                    <a:pt x="1990" y="944"/>
                  </a:lnTo>
                  <a:lnTo>
                    <a:pt x="1990" y="945"/>
                  </a:lnTo>
                  <a:lnTo>
                    <a:pt x="1990" y="946"/>
                  </a:lnTo>
                  <a:lnTo>
                    <a:pt x="1992" y="946"/>
                  </a:lnTo>
                  <a:lnTo>
                    <a:pt x="1993" y="946"/>
                  </a:lnTo>
                  <a:lnTo>
                    <a:pt x="1994" y="945"/>
                  </a:lnTo>
                  <a:lnTo>
                    <a:pt x="1994" y="946"/>
                  </a:lnTo>
                  <a:lnTo>
                    <a:pt x="1994" y="949"/>
                  </a:lnTo>
                  <a:lnTo>
                    <a:pt x="1993" y="949"/>
                  </a:lnTo>
                  <a:lnTo>
                    <a:pt x="1993" y="950"/>
                  </a:lnTo>
                  <a:lnTo>
                    <a:pt x="1992" y="950"/>
                  </a:lnTo>
                  <a:lnTo>
                    <a:pt x="1992" y="951"/>
                  </a:lnTo>
                  <a:lnTo>
                    <a:pt x="1992" y="952"/>
                  </a:lnTo>
                  <a:lnTo>
                    <a:pt x="1992" y="953"/>
                  </a:lnTo>
                  <a:lnTo>
                    <a:pt x="1993" y="953"/>
                  </a:lnTo>
                  <a:lnTo>
                    <a:pt x="1994" y="954"/>
                  </a:lnTo>
                  <a:lnTo>
                    <a:pt x="1996" y="954"/>
                  </a:lnTo>
                  <a:lnTo>
                    <a:pt x="1996" y="956"/>
                  </a:lnTo>
                  <a:lnTo>
                    <a:pt x="1997" y="957"/>
                  </a:lnTo>
                  <a:lnTo>
                    <a:pt x="1997" y="959"/>
                  </a:lnTo>
                  <a:lnTo>
                    <a:pt x="1997" y="960"/>
                  </a:lnTo>
                  <a:lnTo>
                    <a:pt x="1998" y="961"/>
                  </a:lnTo>
                  <a:lnTo>
                    <a:pt x="1999" y="961"/>
                  </a:lnTo>
                  <a:lnTo>
                    <a:pt x="2001" y="961"/>
                  </a:lnTo>
                  <a:lnTo>
                    <a:pt x="2001" y="962"/>
                  </a:lnTo>
                  <a:lnTo>
                    <a:pt x="2002" y="962"/>
                  </a:lnTo>
                  <a:lnTo>
                    <a:pt x="2002" y="965"/>
                  </a:lnTo>
                  <a:lnTo>
                    <a:pt x="2002" y="966"/>
                  </a:lnTo>
                  <a:lnTo>
                    <a:pt x="2003" y="967"/>
                  </a:lnTo>
                  <a:lnTo>
                    <a:pt x="2004" y="970"/>
                  </a:lnTo>
                  <a:lnTo>
                    <a:pt x="2004" y="971"/>
                  </a:lnTo>
                  <a:lnTo>
                    <a:pt x="2004" y="973"/>
                  </a:lnTo>
                  <a:lnTo>
                    <a:pt x="2005" y="974"/>
                  </a:lnTo>
                  <a:lnTo>
                    <a:pt x="2006" y="976"/>
                  </a:lnTo>
                  <a:lnTo>
                    <a:pt x="2007" y="978"/>
                  </a:lnTo>
                  <a:lnTo>
                    <a:pt x="2009" y="978"/>
                  </a:lnTo>
                  <a:lnTo>
                    <a:pt x="2009" y="979"/>
                  </a:lnTo>
                  <a:lnTo>
                    <a:pt x="2009" y="981"/>
                  </a:lnTo>
                  <a:lnTo>
                    <a:pt x="2010" y="981"/>
                  </a:lnTo>
                  <a:lnTo>
                    <a:pt x="2010" y="979"/>
                  </a:lnTo>
                  <a:lnTo>
                    <a:pt x="2010" y="981"/>
                  </a:lnTo>
                  <a:lnTo>
                    <a:pt x="2010" y="983"/>
                  </a:lnTo>
                  <a:lnTo>
                    <a:pt x="2010" y="984"/>
                  </a:lnTo>
                  <a:lnTo>
                    <a:pt x="2010" y="987"/>
                  </a:lnTo>
                  <a:lnTo>
                    <a:pt x="2009" y="986"/>
                  </a:lnTo>
                  <a:lnTo>
                    <a:pt x="2009" y="987"/>
                  </a:lnTo>
                  <a:lnTo>
                    <a:pt x="2007" y="988"/>
                  </a:lnTo>
                  <a:lnTo>
                    <a:pt x="2009" y="990"/>
                  </a:lnTo>
                  <a:lnTo>
                    <a:pt x="2010" y="988"/>
                  </a:lnTo>
                  <a:lnTo>
                    <a:pt x="2010" y="990"/>
                  </a:lnTo>
                  <a:lnTo>
                    <a:pt x="2011" y="995"/>
                  </a:lnTo>
                  <a:lnTo>
                    <a:pt x="2011" y="996"/>
                  </a:lnTo>
                  <a:lnTo>
                    <a:pt x="2012" y="998"/>
                  </a:lnTo>
                  <a:lnTo>
                    <a:pt x="2013" y="1000"/>
                  </a:lnTo>
                  <a:lnTo>
                    <a:pt x="2014" y="1001"/>
                  </a:lnTo>
                  <a:lnTo>
                    <a:pt x="2016" y="1001"/>
                  </a:lnTo>
                  <a:lnTo>
                    <a:pt x="2016" y="1002"/>
                  </a:lnTo>
                  <a:lnTo>
                    <a:pt x="2016" y="1006"/>
                  </a:lnTo>
                  <a:lnTo>
                    <a:pt x="2018" y="1007"/>
                  </a:lnTo>
                  <a:lnTo>
                    <a:pt x="2018" y="1009"/>
                  </a:lnTo>
                  <a:lnTo>
                    <a:pt x="2016" y="1017"/>
                  </a:lnTo>
                  <a:lnTo>
                    <a:pt x="2016" y="1019"/>
                  </a:lnTo>
                  <a:lnTo>
                    <a:pt x="2016" y="1025"/>
                  </a:lnTo>
                  <a:lnTo>
                    <a:pt x="2018" y="1026"/>
                  </a:lnTo>
                  <a:lnTo>
                    <a:pt x="2019" y="1027"/>
                  </a:lnTo>
                  <a:lnTo>
                    <a:pt x="2020" y="1028"/>
                  </a:lnTo>
                  <a:lnTo>
                    <a:pt x="2019" y="1029"/>
                  </a:lnTo>
                  <a:lnTo>
                    <a:pt x="2019" y="1031"/>
                  </a:lnTo>
                  <a:lnTo>
                    <a:pt x="2019" y="1032"/>
                  </a:lnTo>
                  <a:lnTo>
                    <a:pt x="2019" y="1033"/>
                  </a:lnTo>
                  <a:lnTo>
                    <a:pt x="2018" y="1034"/>
                  </a:lnTo>
                  <a:lnTo>
                    <a:pt x="2018" y="1035"/>
                  </a:lnTo>
                  <a:lnTo>
                    <a:pt x="2019" y="1037"/>
                  </a:lnTo>
                  <a:lnTo>
                    <a:pt x="2018" y="1041"/>
                  </a:lnTo>
                  <a:lnTo>
                    <a:pt x="2016" y="1042"/>
                  </a:lnTo>
                  <a:lnTo>
                    <a:pt x="2014" y="1044"/>
                  </a:lnTo>
                  <a:lnTo>
                    <a:pt x="2012" y="1048"/>
                  </a:lnTo>
                  <a:lnTo>
                    <a:pt x="2011" y="1050"/>
                  </a:lnTo>
                  <a:lnTo>
                    <a:pt x="2010" y="1052"/>
                  </a:lnTo>
                  <a:lnTo>
                    <a:pt x="2010" y="1053"/>
                  </a:lnTo>
                  <a:lnTo>
                    <a:pt x="2010" y="1055"/>
                  </a:lnTo>
                  <a:lnTo>
                    <a:pt x="2010" y="1057"/>
                  </a:lnTo>
                  <a:lnTo>
                    <a:pt x="2009" y="1057"/>
                  </a:lnTo>
                  <a:lnTo>
                    <a:pt x="2009" y="1058"/>
                  </a:lnTo>
                  <a:lnTo>
                    <a:pt x="2006" y="1061"/>
                  </a:lnTo>
                  <a:lnTo>
                    <a:pt x="2005" y="1063"/>
                  </a:lnTo>
                  <a:lnTo>
                    <a:pt x="2005" y="1066"/>
                  </a:lnTo>
                  <a:lnTo>
                    <a:pt x="2005" y="1068"/>
                  </a:lnTo>
                  <a:lnTo>
                    <a:pt x="2006" y="1069"/>
                  </a:lnTo>
                  <a:lnTo>
                    <a:pt x="2006" y="1070"/>
                  </a:lnTo>
                  <a:lnTo>
                    <a:pt x="2006" y="1071"/>
                  </a:lnTo>
                  <a:lnTo>
                    <a:pt x="2006" y="1073"/>
                  </a:lnTo>
                  <a:lnTo>
                    <a:pt x="2006" y="1074"/>
                  </a:lnTo>
                  <a:lnTo>
                    <a:pt x="2006" y="1075"/>
                  </a:lnTo>
                  <a:lnTo>
                    <a:pt x="2005" y="1076"/>
                  </a:lnTo>
                  <a:lnTo>
                    <a:pt x="2005" y="1078"/>
                  </a:lnTo>
                  <a:lnTo>
                    <a:pt x="2004" y="1080"/>
                  </a:lnTo>
                  <a:lnTo>
                    <a:pt x="2004" y="1082"/>
                  </a:lnTo>
                  <a:lnTo>
                    <a:pt x="2004" y="1083"/>
                  </a:lnTo>
                  <a:lnTo>
                    <a:pt x="2004" y="1084"/>
                  </a:lnTo>
                  <a:lnTo>
                    <a:pt x="2004" y="1086"/>
                  </a:lnTo>
                  <a:lnTo>
                    <a:pt x="2004" y="1087"/>
                  </a:lnTo>
                  <a:lnTo>
                    <a:pt x="2003" y="1090"/>
                  </a:lnTo>
                  <a:lnTo>
                    <a:pt x="2003" y="1091"/>
                  </a:lnTo>
                  <a:lnTo>
                    <a:pt x="2003" y="1092"/>
                  </a:lnTo>
                  <a:lnTo>
                    <a:pt x="2003" y="1093"/>
                  </a:lnTo>
                  <a:lnTo>
                    <a:pt x="2003" y="1095"/>
                  </a:lnTo>
                  <a:lnTo>
                    <a:pt x="2002" y="1096"/>
                  </a:lnTo>
                  <a:lnTo>
                    <a:pt x="2002" y="1100"/>
                  </a:lnTo>
                  <a:lnTo>
                    <a:pt x="2002" y="1101"/>
                  </a:lnTo>
                  <a:lnTo>
                    <a:pt x="2001" y="1102"/>
                  </a:lnTo>
                  <a:lnTo>
                    <a:pt x="1999" y="1104"/>
                  </a:lnTo>
                  <a:lnTo>
                    <a:pt x="1999" y="1105"/>
                  </a:lnTo>
                  <a:lnTo>
                    <a:pt x="1998" y="1105"/>
                  </a:lnTo>
                  <a:lnTo>
                    <a:pt x="1998" y="1107"/>
                  </a:lnTo>
                  <a:lnTo>
                    <a:pt x="1998" y="1108"/>
                  </a:lnTo>
                  <a:lnTo>
                    <a:pt x="1998" y="1109"/>
                  </a:lnTo>
                  <a:lnTo>
                    <a:pt x="1998" y="1112"/>
                  </a:lnTo>
                  <a:lnTo>
                    <a:pt x="1997" y="1115"/>
                  </a:lnTo>
                  <a:lnTo>
                    <a:pt x="1995" y="1120"/>
                  </a:lnTo>
                  <a:lnTo>
                    <a:pt x="1995" y="1121"/>
                  </a:lnTo>
                  <a:lnTo>
                    <a:pt x="1995" y="1124"/>
                  </a:lnTo>
                  <a:lnTo>
                    <a:pt x="1993" y="1127"/>
                  </a:lnTo>
                  <a:lnTo>
                    <a:pt x="1993" y="1128"/>
                  </a:lnTo>
                  <a:lnTo>
                    <a:pt x="1992" y="1130"/>
                  </a:lnTo>
                  <a:lnTo>
                    <a:pt x="1990" y="1133"/>
                  </a:lnTo>
                  <a:lnTo>
                    <a:pt x="1990" y="1134"/>
                  </a:lnTo>
                  <a:lnTo>
                    <a:pt x="1989" y="1138"/>
                  </a:lnTo>
                  <a:lnTo>
                    <a:pt x="1989" y="1142"/>
                  </a:lnTo>
                  <a:lnTo>
                    <a:pt x="1988" y="1143"/>
                  </a:lnTo>
                  <a:lnTo>
                    <a:pt x="1987" y="1147"/>
                  </a:lnTo>
                  <a:lnTo>
                    <a:pt x="1988" y="1149"/>
                  </a:lnTo>
                  <a:lnTo>
                    <a:pt x="1988" y="1153"/>
                  </a:lnTo>
                  <a:lnTo>
                    <a:pt x="1989" y="1155"/>
                  </a:lnTo>
                  <a:lnTo>
                    <a:pt x="1990" y="1157"/>
                  </a:lnTo>
                  <a:lnTo>
                    <a:pt x="1992" y="1157"/>
                  </a:lnTo>
                  <a:lnTo>
                    <a:pt x="1992" y="1155"/>
                  </a:lnTo>
                  <a:lnTo>
                    <a:pt x="1992" y="1157"/>
                  </a:lnTo>
                  <a:lnTo>
                    <a:pt x="1993" y="1157"/>
                  </a:lnTo>
                  <a:lnTo>
                    <a:pt x="1993" y="1158"/>
                  </a:lnTo>
                  <a:lnTo>
                    <a:pt x="1993" y="1159"/>
                  </a:lnTo>
                  <a:lnTo>
                    <a:pt x="1993" y="1160"/>
                  </a:lnTo>
                  <a:lnTo>
                    <a:pt x="1992" y="1160"/>
                  </a:lnTo>
                  <a:lnTo>
                    <a:pt x="1990" y="1162"/>
                  </a:lnTo>
                  <a:lnTo>
                    <a:pt x="1990" y="1165"/>
                  </a:lnTo>
                  <a:lnTo>
                    <a:pt x="1990" y="1166"/>
                  </a:lnTo>
                  <a:lnTo>
                    <a:pt x="1992" y="1166"/>
                  </a:lnTo>
                  <a:lnTo>
                    <a:pt x="1992" y="1167"/>
                  </a:lnTo>
                  <a:lnTo>
                    <a:pt x="1990" y="1168"/>
                  </a:lnTo>
                  <a:lnTo>
                    <a:pt x="1988" y="1170"/>
                  </a:lnTo>
                  <a:lnTo>
                    <a:pt x="1987" y="1172"/>
                  </a:lnTo>
                  <a:lnTo>
                    <a:pt x="1987" y="1175"/>
                  </a:lnTo>
                  <a:lnTo>
                    <a:pt x="1986" y="1177"/>
                  </a:lnTo>
                  <a:lnTo>
                    <a:pt x="1987" y="1177"/>
                  </a:lnTo>
                  <a:lnTo>
                    <a:pt x="1987" y="1182"/>
                  </a:lnTo>
                  <a:lnTo>
                    <a:pt x="1985" y="1184"/>
                  </a:lnTo>
                  <a:lnTo>
                    <a:pt x="1984" y="1186"/>
                  </a:lnTo>
                  <a:lnTo>
                    <a:pt x="1984" y="1187"/>
                  </a:lnTo>
                  <a:lnTo>
                    <a:pt x="1985" y="1188"/>
                  </a:lnTo>
                  <a:lnTo>
                    <a:pt x="1985" y="1190"/>
                  </a:lnTo>
                  <a:lnTo>
                    <a:pt x="1985" y="1191"/>
                  </a:lnTo>
                  <a:lnTo>
                    <a:pt x="1984" y="1192"/>
                  </a:lnTo>
                  <a:lnTo>
                    <a:pt x="1983" y="1194"/>
                  </a:lnTo>
                  <a:lnTo>
                    <a:pt x="1980" y="1196"/>
                  </a:lnTo>
                  <a:lnTo>
                    <a:pt x="1980" y="1197"/>
                  </a:lnTo>
                  <a:lnTo>
                    <a:pt x="1980" y="1199"/>
                  </a:lnTo>
                  <a:lnTo>
                    <a:pt x="1980" y="1200"/>
                  </a:lnTo>
                  <a:lnTo>
                    <a:pt x="1980" y="1201"/>
                  </a:lnTo>
                  <a:lnTo>
                    <a:pt x="1979" y="1202"/>
                  </a:lnTo>
                  <a:lnTo>
                    <a:pt x="1978" y="1204"/>
                  </a:lnTo>
                  <a:lnTo>
                    <a:pt x="1978" y="1205"/>
                  </a:lnTo>
                  <a:lnTo>
                    <a:pt x="1977" y="1207"/>
                  </a:lnTo>
                  <a:lnTo>
                    <a:pt x="1976" y="1209"/>
                  </a:lnTo>
                  <a:lnTo>
                    <a:pt x="1975" y="1211"/>
                  </a:lnTo>
                  <a:lnTo>
                    <a:pt x="1976" y="1212"/>
                  </a:lnTo>
                  <a:lnTo>
                    <a:pt x="1973" y="1213"/>
                  </a:lnTo>
                  <a:lnTo>
                    <a:pt x="1972" y="1214"/>
                  </a:lnTo>
                  <a:lnTo>
                    <a:pt x="1971" y="1216"/>
                  </a:lnTo>
                  <a:lnTo>
                    <a:pt x="1969" y="1218"/>
                  </a:lnTo>
                  <a:lnTo>
                    <a:pt x="1966" y="1224"/>
                  </a:lnTo>
                  <a:lnTo>
                    <a:pt x="1966" y="1225"/>
                  </a:lnTo>
                  <a:lnTo>
                    <a:pt x="1964" y="1227"/>
                  </a:lnTo>
                  <a:lnTo>
                    <a:pt x="1964" y="1228"/>
                  </a:lnTo>
                  <a:lnTo>
                    <a:pt x="1964" y="1229"/>
                  </a:lnTo>
                  <a:lnTo>
                    <a:pt x="1963" y="1230"/>
                  </a:lnTo>
                  <a:lnTo>
                    <a:pt x="1964" y="1232"/>
                  </a:lnTo>
                  <a:lnTo>
                    <a:pt x="1966" y="1232"/>
                  </a:lnTo>
                  <a:lnTo>
                    <a:pt x="1966" y="1233"/>
                  </a:lnTo>
                  <a:lnTo>
                    <a:pt x="1967" y="1233"/>
                  </a:lnTo>
                  <a:lnTo>
                    <a:pt x="1967" y="1234"/>
                  </a:lnTo>
                  <a:lnTo>
                    <a:pt x="1966" y="1235"/>
                  </a:lnTo>
                  <a:lnTo>
                    <a:pt x="1966" y="1236"/>
                  </a:lnTo>
                  <a:lnTo>
                    <a:pt x="1964" y="1237"/>
                  </a:lnTo>
                  <a:lnTo>
                    <a:pt x="1964" y="1238"/>
                  </a:lnTo>
                  <a:lnTo>
                    <a:pt x="1964" y="1239"/>
                  </a:lnTo>
                  <a:lnTo>
                    <a:pt x="1966" y="1239"/>
                  </a:lnTo>
                  <a:lnTo>
                    <a:pt x="1966" y="1241"/>
                  </a:lnTo>
                  <a:lnTo>
                    <a:pt x="1966" y="1242"/>
                  </a:lnTo>
                  <a:lnTo>
                    <a:pt x="1964" y="1243"/>
                  </a:lnTo>
                  <a:lnTo>
                    <a:pt x="1964" y="1244"/>
                  </a:lnTo>
                  <a:lnTo>
                    <a:pt x="1964" y="1245"/>
                  </a:lnTo>
                  <a:lnTo>
                    <a:pt x="1964" y="1246"/>
                  </a:lnTo>
                  <a:lnTo>
                    <a:pt x="1966" y="1247"/>
                  </a:lnTo>
                  <a:lnTo>
                    <a:pt x="1959" y="1250"/>
                  </a:lnTo>
                  <a:lnTo>
                    <a:pt x="1956" y="1251"/>
                  </a:lnTo>
                  <a:lnTo>
                    <a:pt x="1953" y="1254"/>
                  </a:lnTo>
                  <a:lnTo>
                    <a:pt x="1953" y="1255"/>
                  </a:lnTo>
                  <a:lnTo>
                    <a:pt x="1952" y="1257"/>
                  </a:lnTo>
                  <a:lnTo>
                    <a:pt x="1950" y="1257"/>
                  </a:lnTo>
                  <a:lnTo>
                    <a:pt x="1949" y="1258"/>
                  </a:lnTo>
                  <a:lnTo>
                    <a:pt x="1949" y="1260"/>
                  </a:lnTo>
                  <a:lnTo>
                    <a:pt x="1947" y="1260"/>
                  </a:lnTo>
                  <a:lnTo>
                    <a:pt x="1949" y="1261"/>
                  </a:lnTo>
                  <a:lnTo>
                    <a:pt x="1950" y="1262"/>
                  </a:lnTo>
                  <a:lnTo>
                    <a:pt x="1949" y="1262"/>
                  </a:lnTo>
                  <a:lnTo>
                    <a:pt x="1949" y="1261"/>
                  </a:lnTo>
                  <a:lnTo>
                    <a:pt x="1947" y="1261"/>
                  </a:lnTo>
                  <a:lnTo>
                    <a:pt x="1945" y="1260"/>
                  </a:lnTo>
                  <a:lnTo>
                    <a:pt x="1944" y="1261"/>
                  </a:lnTo>
                  <a:lnTo>
                    <a:pt x="1942" y="1262"/>
                  </a:lnTo>
                  <a:lnTo>
                    <a:pt x="1943" y="1263"/>
                  </a:lnTo>
                  <a:lnTo>
                    <a:pt x="1946" y="1263"/>
                  </a:lnTo>
                  <a:lnTo>
                    <a:pt x="1947" y="1263"/>
                  </a:lnTo>
                  <a:lnTo>
                    <a:pt x="1949" y="1264"/>
                  </a:lnTo>
                  <a:lnTo>
                    <a:pt x="1947" y="1264"/>
                  </a:lnTo>
                  <a:lnTo>
                    <a:pt x="1947" y="1266"/>
                  </a:lnTo>
                  <a:lnTo>
                    <a:pt x="1947" y="1267"/>
                  </a:lnTo>
                  <a:lnTo>
                    <a:pt x="1946" y="1267"/>
                  </a:lnTo>
                  <a:lnTo>
                    <a:pt x="1945" y="1267"/>
                  </a:lnTo>
                  <a:lnTo>
                    <a:pt x="1945" y="1268"/>
                  </a:lnTo>
                  <a:lnTo>
                    <a:pt x="1944" y="1268"/>
                  </a:lnTo>
                  <a:lnTo>
                    <a:pt x="1942" y="1268"/>
                  </a:lnTo>
                  <a:lnTo>
                    <a:pt x="1937" y="1268"/>
                  </a:lnTo>
                  <a:lnTo>
                    <a:pt x="1935" y="1269"/>
                  </a:lnTo>
                  <a:lnTo>
                    <a:pt x="1933" y="1271"/>
                  </a:lnTo>
                  <a:lnTo>
                    <a:pt x="1932" y="1271"/>
                  </a:lnTo>
                  <a:lnTo>
                    <a:pt x="1930" y="1272"/>
                  </a:lnTo>
                  <a:lnTo>
                    <a:pt x="1928" y="1274"/>
                  </a:lnTo>
                  <a:lnTo>
                    <a:pt x="1928" y="1276"/>
                  </a:lnTo>
                  <a:lnTo>
                    <a:pt x="1927" y="1277"/>
                  </a:lnTo>
                  <a:lnTo>
                    <a:pt x="1926" y="1278"/>
                  </a:lnTo>
                  <a:lnTo>
                    <a:pt x="1926" y="1279"/>
                  </a:lnTo>
                  <a:lnTo>
                    <a:pt x="1925" y="1282"/>
                  </a:lnTo>
                  <a:lnTo>
                    <a:pt x="1924" y="1282"/>
                  </a:lnTo>
                  <a:lnTo>
                    <a:pt x="1923" y="1283"/>
                  </a:lnTo>
                  <a:lnTo>
                    <a:pt x="1923" y="1284"/>
                  </a:lnTo>
                  <a:lnTo>
                    <a:pt x="1921" y="1285"/>
                  </a:lnTo>
                  <a:lnTo>
                    <a:pt x="1921" y="1287"/>
                  </a:lnTo>
                  <a:lnTo>
                    <a:pt x="1921" y="1288"/>
                  </a:lnTo>
                  <a:lnTo>
                    <a:pt x="1920" y="1289"/>
                  </a:lnTo>
                  <a:lnTo>
                    <a:pt x="1920" y="1291"/>
                  </a:lnTo>
                  <a:lnTo>
                    <a:pt x="1920" y="1292"/>
                  </a:lnTo>
                  <a:lnTo>
                    <a:pt x="1919" y="1293"/>
                  </a:lnTo>
                  <a:lnTo>
                    <a:pt x="1918" y="1293"/>
                  </a:lnTo>
                  <a:lnTo>
                    <a:pt x="1917" y="1295"/>
                  </a:lnTo>
                  <a:lnTo>
                    <a:pt x="1917" y="1296"/>
                  </a:lnTo>
                  <a:lnTo>
                    <a:pt x="1918" y="1297"/>
                  </a:lnTo>
                  <a:lnTo>
                    <a:pt x="1917" y="1297"/>
                  </a:lnTo>
                  <a:lnTo>
                    <a:pt x="1916" y="1299"/>
                  </a:lnTo>
                  <a:lnTo>
                    <a:pt x="1915" y="1300"/>
                  </a:lnTo>
                  <a:lnTo>
                    <a:pt x="1915" y="1299"/>
                  </a:lnTo>
                  <a:lnTo>
                    <a:pt x="1916" y="1299"/>
                  </a:lnTo>
                  <a:lnTo>
                    <a:pt x="1916" y="1296"/>
                  </a:lnTo>
                  <a:lnTo>
                    <a:pt x="1915" y="1295"/>
                  </a:lnTo>
                  <a:lnTo>
                    <a:pt x="1914" y="1296"/>
                  </a:lnTo>
                  <a:lnTo>
                    <a:pt x="1911" y="1299"/>
                  </a:lnTo>
                  <a:lnTo>
                    <a:pt x="1912" y="1300"/>
                  </a:lnTo>
                  <a:lnTo>
                    <a:pt x="1911" y="1300"/>
                  </a:lnTo>
                  <a:lnTo>
                    <a:pt x="1911" y="1301"/>
                  </a:lnTo>
                  <a:lnTo>
                    <a:pt x="1911" y="1302"/>
                  </a:lnTo>
                  <a:lnTo>
                    <a:pt x="1912" y="1302"/>
                  </a:lnTo>
                  <a:lnTo>
                    <a:pt x="1914" y="1301"/>
                  </a:lnTo>
                  <a:lnTo>
                    <a:pt x="1914" y="1302"/>
                  </a:lnTo>
                  <a:lnTo>
                    <a:pt x="1914" y="1303"/>
                  </a:lnTo>
                  <a:lnTo>
                    <a:pt x="1911" y="1305"/>
                  </a:lnTo>
                  <a:lnTo>
                    <a:pt x="1911" y="1306"/>
                  </a:lnTo>
                  <a:lnTo>
                    <a:pt x="1911" y="1308"/>
                  </a:lnTo>
                  <a:lnTo>
                    <a:pt x="1911" y="1309"/>
                  </a:lnTo>
                  <a:lnTo>
                    <a:pt x="1910" y="1310"/>
                  </a:lnTo>
                  <a:lnTo>
                    <a:pt x="1910" y="1311"/>
                  </a:lnTo>
                  <a:lnTo>
                    <a:pt x="1909" y="1312"/>
                  </a:lnTo>
                  <a:lnTo>
                    <a:pt x="1908" y="1312"/>
                  </a:lnTo>
                  <a:lnTo>
                    <a:pt x="1907" y="1312"/>
                  </a:lnTo>
                  <a:lnTo>
                    <a:pt x="1906" y="1312"/>
                  </a:lnTo>
                  <a:lnTo>
                    <a:pt x="1904" y="1313"/>
                  </a:lnTo>
                  <a:lnTo>
                    <a:pt x="1904" y="1312"/>
                  </a:lnTo>
                  <a:lnTo>
                    <a:pt x="1903" y="1313"/>
                  </a:lnTo>
                  <a:lnTo>
                    <a:pt x="1902" y="1313"/>
                  </a:lnTo>
                  <a:lnTo>
                    <a:pt x="1901" y="1312"/>
                  </a:lnTo>
                  <a:lnTo>
                    <a:pt x="1901" y="1311"/>
                  </a:lnTo>
                  <a:lnTo>
                    <a:pt x="1900" y="1312"/>
                  </a:lnTo>
                  <a:lnTo>
                    <a:pt x="1900" y="1313"/>
                  </a:lnTo>
                  <a:lnTo>
                    <a:pt x="1901" y="1314"/>
                  </a:lnTo>
                  <a:lnTo>
                    <a:pt x="1901" y="1316"/>
                  </a:lnTo>
                  <a:lnTo>
                    <a:pt x="1900" y="1316"/>
                  </a:lnTo>
                  <a:lnTo>
                    <a:pt x="1900" y="1317"/>
                  </a:lnTo>
                  <a:lnTo>
                    <a:pt x="1901" y="1317"/>
                  </a:lnTo>
                  <a:lnTo>
                    <a:pt x="1903" y="1314"/>
                  </a:lnTo>
                  <a:lnTo>
                    <a:pt x="1904" y="1314"/>
                  </a:lnTo>
                  <a:lnTo>
                    <a:pt x="1903" y="1317"/>
                  </a:lnTo>
                  <a:lnTo>
                    <a:pt x="1903" y="1318"/>
                  </a:lnTo>
                  <a:lnTo>
                    <a:pt x="1903" y="1319"/>
                  </a:lnTo>
                  <a:lnTo>
                    <a:pt x="1904" y="1318"/>
                  </a:lnTo>
                  <a:lnTo>
                    <a:pt x="1904" y="1317"/>
                  </a:lnTo>
                  <a:lnTo>
                    <a:pt x="1906" y="1316"/>
                  </a:lnTo>
                  <a:lnTo>
                    <a:pt x="1906" y="1317"/>
                  </a:lnTo>
                  <a:lnTo>
                    <a:pt x="1904" y="1320"/>
                  </a:lnTo>
                  <a:lnTo>
                    <a:pt x="1904" y="1321"/>
                  </a:lnTo>
                  <a:lnTo>
                    <a:pt x="1904" y="1324"/>
                  </a:lnTo>
                  <a:lnTo>
                    <a:pt x="1904" y="1325"/>
                  </a:lnTo>
                  <a:lnTo>
                    <a:pt x="1904" y="1326"/>
                  </a:lnTo>
                  <a:lnTo>
                    <a:pt x="1904" y="1327"/>
                  </a:lnTo>
                  <a:lnTo>
                    <a:pt x="1904" y="1329"/>
                  </a:lnTo>
                  <a:lnTo>
                    <a:pt x="1903" y="1329"/>
                  </a:lnTo>
                  <a:lnTo>
                    <a:pt x="1902" y="1329"/>
                  </a:lnTo>
                  <a:lnTo>
                    <a:pt x="1901" y="1330"/>
                  </a:lnTo>
                  <a:lnTo>
                    <a:pt x="1901" y="1331"/>
                  </a:lnTo>
                  <a:lnTo>
                    <a:pt x="1901" y="1333"/>
                  </a:lnTo>
                  <a:lnTo>
                    <a:pt x="1902" y="1333"/>
                  </a:lnTo>
                  <a:lnTo>
                    <a:pt x="1903" y="1331"/>
                  </a:lnTo>
                  <a:lnTo>
                    <a:pt x="1903" y="1334"/>
                  </a:lnTo>
                  <a:lnTo>
                    <a:pt x="1902" y="1336"/>
                  </a:lnTo>
                  <a:lnTo>
                    <a:pt x="1903" y="1337"/>
                  </a:lnTo>
                  <a:lnTo>
                    <a:pt x="1902" y="1338"/>
                  </a:lnTo>
                  <a:lnTo>
                    <a:pt x="1902" y="1339"/>
                  </a:lnTo>
                  <a:lnTo>
                    <a:pt x="1901" y="1341"/>
                  </a:lnTo>
                  <a:lnTo>
                    <a:pt x="1901" y="1339"/>
                  </a:lnTo>
                  <a:lnTo>
                    <a:pt x="1900" y="1338"/>
                  </a:lnTo>
                  <a:lnTo>
                    <a:pt x="1899" y="1337"/>
                  </a:lnTo>
                  <a:lnTo>
                    <a:pt x="1898" y="1337"/>
                  </a:lnTo>
                  <a:lnTo>
                    <a:pt x="1898" y="1338"/>
                  </a:lnTo>
                  <a:lnTo>
                    <a:pt x="1898" y="1339"/>
                  </a:lnTo>
                  <a:lnTo>
                    <a:pt x="1897" y="1339"/>
                  </a:lnTo>
                  <a:lnTo>
                    <a:pt x="1897" y="1341"/>
                  </a:lnTo>
                  <a:lnTo>
                    <a:pt x="1895" y="1339"/>
                  </a:lnTo>
                  <a:lnTo>
                    <a:pt x="1894" y="1339"/>
                  </a:lnTo>
                  <a:lnTo>
                    <a:pt x="1893" y="1341"/>
                  </a:lnTo>
                  <a:lnTo>
                    <a:pt x="1895" y="1341"/>
                  </a:lnTo>
                  <a:lnTo>
                    <a:pt x="1895" y="1342"/>
                  </a:lnTo>
                  <a:lnTo>
                    <a:pt x="1897" y="1342"/>
                  </a:lnTo>
                  <a:lnTo>
                    <a:pt x="1897" y="1341"/>
                  </a:lnTo>
                  <a:lnTo>
                    <a:pt x="1900" y="1342"/>
                  </a:lnTo>
                  <a:lnTo>
                    <a:pt x="1900" y="1343"/>
                  </a:lnTo>
                  <a:lnTo>
                    <a:pt x="1898" y="1343"/>
                  </a:lnTo>
                  <a:lnTo>
                    <a:pt x="1897" y="1343"/>
                  </a:lnTo>
                  <a:lnTo>
                    <a:pt x="1897" y="1344"/>
                  </a:lnTo>
                  <a:lnTo>
                    <a:pt x="1895" y="1345"/>
                  </a:lnTo>
                  <a:lnTo>
                    <a:pt x="1897" y="1345"/>
                  </a:lnTo>
                  <a:lnTo>
                    <a:pt x="1898" y="1345"/>
                  </a:lnTo>
                  <a:lnTo>
                    <a:pt x="1898" y="1346"/>
                  </a:lnTo>
                  <a:lnTo>
                    <a:pt x="1897" y="1347"/>
                  </a:lnTo>
                  <a:lnTo>
                    <a:pt x="1894" y="1349"/>
                  </a:lnTo>
                  <a:lnTo>
                    <a:pt x="1893" y="1350"/>
                  </a:lnTo>
                  <a:lnTo>
                    <a:pt x="1892" y="1351"/>
                  </a:lnTo>
                  <a:lnTo>
                    <a:pt x="1890" y="1352"/>
                  </a:lnTo>
                  <a:lnTo>
                    <a:pt x="1890" y="1353"/>
                  </a:lnTo>
                  <a:lnTo>
                    <a:pt x="1887" y="1355"/>
                  </a:lnTo>
                  <a:lnTo>
                    <a:pt x="1886" y="1358"/>
                  </a:lnTo>
                  <a:lnTo>
                    <a:pt x="1885" y="1360"/>
                  </a:lnTo>
                  <a:lnTo>
                    <a:pt x="1885" y="1362"/>
                  </a:lnTo>
                  <a:lnTo>
                    <a:pt x="1884" y="1364"/>
                  </a:lnTo>
                  <a:lnTo>
                    <a:pt x="1884" y="1367"/>
                  </a:lnTo>
                  <a:lnTo>
                    <a:pt x="1885" y="1369"/>
                  </a:lnTo>
                  <a:lnTo>
                    <a:pt x="1884" y="1370"/>
                  </a:lnTo>
                  <a:lnTo>
                    <a:pt x="1883" y="1371"/>
                  </a:lnTo>
                  <a:lnTo>
                    <a:pt x="1883" y="1372"/>
                  </a:lnTo>
                  <a:lnTo>
                    <a:pt x="1882" y="1372"/>
                  </a:lnTo>
                  <a:lnTo>
                    <a:pt x="1882" y="1371"/>
                  </a:lnTo>
                  <a:lnTo>
                    <a:pt x="1882" y="1370"/>
                  </a:lnTo>
                  <a:lnTo>
                    <a:pt x="1881" y="1370"/>
                  </a:lnTo>
                  <a:lnTo>
                    <a:pt x="1881" y="1371"/>
                  </a:lnTo>
                  <a:lnTo>
                    <a:pt x="1880" y="1372"/>
                  </a:lnTo>
                  <a:lnTo>
                    <a:pt x="1880" y="1373"/>
                  </a:lnTo>
                  <a:lnTo>
                    <a:pt x="1881" y="1373"/>
                  </a:lnTo>
                  <a:lnTo>
                    <a:pt x="1882" y="1375"/>
                  </a:lnTo>
                  <a:lnTo>
                    <a:pt x="1883" y="1376"/>
                  </a:lnTo>
                  <a:lnTo>
                    <a:pt x="1884" y="1376"/>
                  </a:lnTo>
                  <a:lnTo>
                    <a:pt x="1885" y="1376"/>
                  </a:lnTo>
                  <a:lnTo>
                    <a:pt x="1883" y="1377"/>
                  </a:lnTo>
                  <a:lnTo>
                    <a:pt x="1883" y="1378"/>
                  </a:lnTo>
                  <a:lnTo>
                    <a:pt x="1882" y="1385"/>
                  </a:lnTo>
                  <a:lnTo>
                    <a:pt x="1881" y="1387"/>
                  </a:lnTo>
                  <a:lnTo>
                    <a:pt x="1880" y="1388"/>
                  </a:lnTo>
                  <a:lnTo>
                    <a:pt x="1878" y="1388"/>
                  </a:lnTo>
                  <a:lnTo>
                    <a:pt x="1876" y="1392"/>
                  </a:lnTo>
                  <a:lnTo>
                    <a:pt x="1875" y="1393"/>
                  </a:lnTo>
                  <a:lnTo>
                    <a:pt x="1876" y="1393"/>
                  </a:lnTo>
                  <a:lnTo>
                    <a:pt x="1876" y="1394"/>
                  </a:lnTo>
                  <a:lnTo>
                    <a:pt x="1877" y="1394"/>
                  </a:lnTo>
                  <a:lnTo>
                    <a:pt x="1878" y="1394"/>
                  </a:lnTo>
                  <a:lnTo>
                    <a:pt x="1877" y="1395"/>
                  </a:lnTo>
                  <a:lnTo>
                    <a:pt x="1876" y="1395"/>
                  </a:lnTo>
                  <a:lnTo>
                    <a:pt x="1876" y="1396"/>
                  </a:lnTo>
                  <a:lnTo>
                    <a:pt x="1877" y="1396"/>
                  </a:lnTo>
                  <a:lnTo>
                    <a:pt x="1878" y="1397"/>
                  </a:lnTo>
                  <a:lnTo>
                    <a:pt x="1877" y="1400"/>
                  </a:lnTo>
                  <a:lnTo>
                    <a:pt x="1878" y="1401"/>
                  </a:lnTo>
                  <a:lnTo>
                    <a:pt x="1881" y="1401"/>
                  </a:lnTo>
                  <a:lnTo>
                    <a:pt x="1882" y="1401"/>
                  </a:lnTo>
                  <a:lnTo>
                    <a:pt x="1882" y="1402"/>
                  </a:lnTo>
                  <a:lnTo>
                    <a:pt x="1881" y="1403"/>
                  </a:lnTo>
                  <a:lnTo>
                    <a:pt x="1881" y="1405"/>
                  </a:lnTo>
                  <a:lnTo>
                    <a:pt x="1880" y="1406"/>
                  </a:lnTo>
                  <a:lnTo>
                    <a:pt x="1878" y="1406"/>
                  </a:lnTo>
                  <a:lnTo>
                    <a:pt x="1878" y="1405"/>
                  </a:lnTo>
                  <a:lnTo>
                    <a:pt x="1878" y="1404"/>
                  </a:lnTo>
                  <a:lnTo>
                    <a:pt x="1878" y="1403"/>
                  </a:lnTo>
                  <a:lnTo>
                    <a:pt x="1878" y="1402"/>
                  </a:lnTo>
                  <a:lnTo>
                    <a:pt x="1878" y="1401"/>
                  </a:lnTo>
                  <a:lnTo>
                    <a:pt x="1877" y="1401"/>
                  </a:lnTo>
                  <a:lnTo>
                    <a:pt x="1876" y="1401"/>
                  </a:lnTo>
                  <a:lnTo>
                    <a:pt x="1875" y="1401"/>
                  </a:lnTo>
                  <a:lnTo>
                    <a:pt x="1874" y="1402"/>
                  </a:lnTo>
                  <a:lnTo>
                    <a:pt x="1874" y="1403"/>
                  </a:lnTo>
                  <a:lnTo>
                    <a:pt x="1873" y="1405"/>
                  </a:lnTo>
                  <a:lnTo>
                    <a:pt x="1874" y="1405"/>
                  </a:lnTo>
                  <a:lnTo>
                    <a:pt x="1874" y="1406"/>
                  </a:lnTo>
                  <a:lnTo>
                    <a:pt x="1874" y="1408"/>
                  </a:lnTo>
                  <a:lnTo>
                    <a:pt x="1875" y="1409"/>
                  </a:lnTo>
                  <a:lnTo>
                    <a:pt x="1876" y="1409"/>
                  </a:lnTo>
                  <a:lnTo>
                    <a:pt x="1876" y="1408"/>
                  </a:lnTo>
                  <a:lnTo>
                    <a:pt x="1877" y="1408"/>
                  </a:lnTo>
                  <a:lnTo>
                    <a:pt x="1877" y="1409"/>
                  </a:lnTo>
                  <a:lnTo>
                    <a:pt x="1877" y="1410"/>
                  </a:lnTo>
                  <a:lnTo>
                    <a:pt x="1877" y="1411"/>
                  </a:lnTo>
                  <a:lnTo>
                    <a:pt x="1876" y="1411"/>
                  </a:lnTo>
                  <a:lnTo>
                    <a:pt x="1875" y="1411"/>
                  </a:lnTo>
                  <a:lnTo>
                    <a:pt x="1875" y="1412"/>
                  </a:lnTo>
                  <a:lnTo>
                    <a:pt x="1874" y="1412"/>
                  </a:lnTo>
                  <a:lnTo>
                    <a:pt x="1873" y="1411"/>
                  </a:lnTo>
                  <a:lnTo>
                    <a:pt x="1871" y="1411"/>
                  </a:lnTo>
                  <a:lnTo>
                    <a:pt x="1869" y="1412"/>
                  </a:lnTo>
                  <a:lnTo>
                    <a:pt x="1868" y="1412"/>
                  </a:lnTo>
                  <a:lnTo>
                    <a:pt x="1867" y="1413"/>
                  </a:lnTo>
                  <a:lnTo>
                    <a:pt x="1866" y="1413"/>
                  </a:lnTo>
                  <a:lnTo>
                    <a:pt x="1866" y="1414"/>
                  </a:lnTo>
                  <a:lnTo>
                    <a:pt x="1866" y="1416"/>
                  </a:lnTo>
                  <a:lnTo>
                    <a:pt x="1865" y="1417"/>
                  </a:lnTo>
                  <a:lnTo>
                    <a:pt x="1864" y="1418"/>
                  </a:lnTo>
                  <a:lnTo>
                    <a:pt x="1864" y="1419"/>
                  </a:lnTo>
                  <a:lnTo>
                    <a:pt x="1864" y="1420"/>
                  </a:lnTo>
                  <a:lnTo>
                    <a:pt x="1864" y="1421"/>
                  </a:lnTo>
                  <a:lnTo>
                    <a:pt x="1864" y="1422"/>
                  </a:lnTo>
                  <a:lnTo>
                    <a:pt x="1864" y="1423"/>
                  </a:lnTo>
                  <a:lnTo>
                    <a:pt x="1861" y="1425"/>
                  </a:lnTo>
                  <a:lnTo>
                    <a:pt x="1861" y="1426"/>
                  </a:lnTo>
                  <a:lnTo>
                    <a:pt x="1860" y="1427"/>
                  </a:lnTo>
                  <a:lnTo>
                    <a:pt x="1860" y="1428"/>
                  </a:lnTo>
                  <a:lnTo>
                    <a:pt x="1859" y="1429"/>
                  </a:lnTo>
                  <a:lnTo>
                    <a:pt x="1859" y="1430"/>
                  </a:lnTo>
                  <a:lnTo>
                    <a:pt x="1859" y="1433"/>
                  </a:lnTo>
                  <a:lnTo>
                    <a:pt x="1859" y="1434"/>
                  </a:lnTo>
                  <a:lnTo>
                    <a:pt x="1858" y="1436"/>
                  </a:lnTo>
                  <a:lnTo>
                    <a:pt x="1856" y="1439"/>
                  </a:lnTo>
                  <a:lnTo>
                    <a:pt x="1855" y="1443"/>
                  </a:lnTo>
                  <a:lnTo>
                    <a:pt x="1854" y="1444"/>
                  </a:lnTo>
                  <a:lnTo>
                    <a:pt x="1852" y="1445"/>
                  </a:lnTo>
                  <a:lnTo>
                    <a:pt x="1851" y="1444"/>
                  </a:lnTo>
                  <a:lnTo>
                    <a:pt x="1850" y="1444"/>
                  </a:lnTo>
                  <a:lnTo>
                    <a:pt x="1849" y="1445"/>
                  </a:lnTo>
                  <a:lnTo>
                    <a:pt x="1850" y="1446"/>
                  </a:lnTo>
                  <a:lnTo>
                    <a:pt x="1850" y="1447"/>
                  </a:lnTo>
                  <a:lnTo>
                    <a:pt x="1850" y="1448"/>
                  </a:lnTo>
                  <a:lnTo>
                    <a:pt x="1851" y="1448"/>
                  </a:lnTo>
                  <a:lnTo>
                    <a:pt x="1851" y="1450"/>
                  </a:lnTo>
                  <a:lnTo>
                    <a:pt x="1851" y="1451"/>
                  </a:lnTo>
                  <a:lnTo>
                    <a:pt x="1851" y="1452"/>
                  </a:lnTo>
                  <a:lnTo>
                    <a:pt x="1850" y="1452"/>
                  </a:lnTo>
                  <a:lnTo>
                    <a:pt x="1849" y="1453"/>
                  </a:lnTo>
                  <a:lnTo>
                    <a:pt x="1847" y="1455"/>
                  </a:lnTo>
                  <a:lnTo>
                    <a:pt x="1847" y="1456"/>
                  </a:lnTo>
                  <a:lnTo>
                    <a:pt x="1847" y="1458"/>
                  </a:lnTo>
                  <a:lnTo>
                    <a:pt x="1848" y="1459"/>
                  </a:lnTo>
                  <a:lnTo>
                    <a:pt x="1847" y="1463"/>
                  </a:lnTo>
                  <a:lnTo>
                    <a:pt x="1847" y="1465"/>
                  </a:lnTo>
                  <a:lnTo>
                    <a:pt x="1846" y="1465"/>
                  </a:lnTo>
                  <a:lnTo>
                    <a:pt x="1844" y="1464"/>
                  </a:lnTo>
                  <a:lnTo>
                    <a:pt x="1843" y="1465"/>
                  </a:lnTo>
                  <a:lnTo>
                    <a:pt x="1843" y="1467"/>
                  </a:lnTo>
                  <a:lnTo>
                    <a:pt x="1844" y="1467"/>
                  </a:lnTo>
                  <a:lnTo>
                    <a:pt x="1844" y="1465"/>
                  </a:lnTo>
                  <a:lnTo>
                    <a:pt x="1846" y="1467"/>
                  </a:lnTo>
                  <a:lnTo>
                    <a:pt x="1846" y="1468"/>
                  </a:lnTo>
                  <a:lnTo>
                    <a:pt x="1847" y="1469"/>
                  </a:lnTo>
                  <a:lnTo>
                    <a:pt x="1846" y="1471"/>
                  </a:lnTo>
                  <a:lnTo>
                    <a:pt x="1846" y="1472"/>
                  </a:lnTo>
                  <a:lnTo>
                    <a:pt x="1846" y="1473"/>
                  </a:lnTo>
                  <a:lnTo>
                    <a:pt x="1847" y="1477"/>
                  </a:lnTo>
                  <a:lnTo>
                    <a:pt x="1847" y="1478"/>
                  </a:lnTo>
                  <a:lnTo>
                    <a:pt x="1846" y="1479"/>
                  </a:lnTo>
                  <a:lnTo>
                    <a:pt x="1847" y="1480"/>
                  </a:lnTo>
                  <a:lnTo>
                    <a:pt x="1847" y="1481"/>
                  </a:lnTo>
                  <a:lnTo>
                    <a:pt x="1846" y="1481"/>
                  </a:lnTo>
                  <a:lnTo>
                    <a:pt x="1846" y="1483"/>
                  </a:lnTo>
                  <a:lnTo>
                    <a:pt x="1844" y="1483"/>
                  </a:lnTo>
                  <a:lnTo>
                    <a:pt x="1843" y="1484"/>
                  </a:lnTo>
                  <a:lnTo>
                    <a:pt x="1843" y="1485"/>
                  </a:lnTo>
                  <a:lnTo>
                    <a:pt x="1843" y="1486"/>
                  </a:lnTo>
                  <a:lnTo>
                    <a:pt x="1842" y="1488"/>
                  </a:lnTo>
                  <a:lnTo>
                    <a:pt x="1843" y="1489"/>
                  </a:lnTo>
                  <a:lnTo>
                    <a:pt x="1843" y="1490"/>
                  </a:lnTo>
                  <a:lnTo>
                    <a:pt x="1842" y="1492"/>
                  </a:lnTo>
                  <a:lnTo>
                    <a:pt x="1842" y="1493"/>
                  </a:lnTo>
                  <a:lnTo>
                    <a:pt x="1842" y="1495"/>
                  </a:lnTo>
                  <a:lnTo>
                    <a:pt x="1842" y="1496"/>
                  </a:lnTo>
                  <a:lnTo>
                    <a:pt x="1842" y="1497"/>
                  </a:lnTo>
                  <a:lnTo>
                    <a:pt x="1841" y="1500"/>
                  </a:lnTo>
                  <a:lnTo>
                    <a:pt x="1839" y="1504"/>
                  </a:lnTo>
                  <a:lnTo>
                    <a:pt x="1839" y="1505"/>
                  </a:lnTo>
                  <a:lnTo>
                    <a:pt x="1839" y="1506"/>
                  </a:lnTo>
                  <a:lnTo>
                    <a:pt x="1839" y="1508"/>
                  </a:lnTo>
                  <a:lnTo>
                    <a:pt x="1839" y="1509"/>
                  </a:lnTo>
                  <a:lnTo>
                    <a:pt x="1838" y="1511"/>
                  </a:lnTo>
                  <a:lnTo>
                    <a:pt x="1837" y="1512"/>
                  </a:lnTo>
                  <a:lnTo>
                    <a:pt x="1835" y="1513"/>
                  </a:lnTo>
                  <a:lnTo>
                    <a:pt x="1837" y="1514"/>
                  </a:lnTo>
                  <a:lnTo>
                    <a:pt x="1837" y="1515"/>
                  </a:lnTo>
                  <a:lnTo>
                    <a:pt x="1834" y="1518"/>
                  </a:lnTo>
                  <a:lnTo>
                    <a:pt x="1834" y="1519"/>
                  </a:lnTo>
                  <a:lnTo>
                    <a:pt x="1835" y="1519"/>
                  </a:lnTo>
                  <a:lnTo>
                    <a:pt x="1835" y="1520"/>
                  </a:lnTo>
                  <a:lnTo>
                    <a:pt x="1837" y="1520"/>
                  </a:lnTo>
                  <a:lnTo>
                    <a:pt x="1835" y="1521"/>
                  </a:lnTo>
                  <a:lnTo>
                    <a:pt x="1835" y="1522"/>
                  </a:lnTo>
                  <a:lnTo>
                    <a:pt x="1835" y="1523"/>
                  </a:lnTo>
                  <a:lnTo>
                    <a:pt x="1835" y="1525"/>
                  </a:lnTo>
                  <a:lnTo>
                    <a:pt x="1837" y="1525"/>
                  </a:lnTo>
                  <a:lnTo>
                    <a:pt x="1837" y="1526"/>
                  </a:lnTo>
                  <a:lnTo>
                    <a:pt x="1837" y="1527"/>
                  </a:lnTo>
                  <a:lnTo>
                    <a:pt x="1837" y="1528"/>
                  </a:lnTo>
                  <a:lnTo>
                    <a:pt x="1835" y="1528"/>
                  </a:lnTo>
                  <a:lnTo>
                    <a:pt x="1835" y="1527"/>
                  </a:lnTo>
                  <a:lnTo>
                    <a:pt x="1834" y="1528"/>
                  </a:lnTo>
                  <a:lnTo>
                    <a:pt x="1833" y="1529"/>
                  </a:lnTo>
                  <a:lnTo>
                    <a:pt x="1833" y="1530"/>
                  </a:lnTo>
                  <a:lnTo>
                    <a:pt x="1834" y="1530"/>
                  </a:lnTo>
                  <a:lnTo>
                    <a:pt x="1835" y="1531"/>
                  </a:lnTo>
                  <a:lnTo>
                    <a:pt x="1837" y="1530"/>
                  </a:lnTo>
                  <a:lnTo>
                    <a:pt x="1838" y="1531"/>
                  </a:lnTo>
                  <a:lnTo>
                    <a:pt x="1839" y="1532"/>
                  </a:lnTo>
                  <a:lnTo>
                    <a:pt x="1840" y="1534"/>
                  </a:lnTo>
                  <a:lnTo>
                    <a:pt x="1840" y="1536"/>
                  </a:lnTo>
                  <a:lnTo>
                    <a:pt x="1840" y="1537"/>
                  </a:lnTo>
                  <a:lnTo>
                    <a:pt x="1842" y="1540"/>
                  </a:lnTo>
                  <a:lnTo>
                    <a:pt x="1841" y="1539"/>
                  </a:lnTo>
                  <a:lnTo>
                    <a:pt x="1840" y="1539"/>
                  </a:lnTo>
                  <a:lnTo>
                    <a:pt x="1839" y="1539"/>
                  </a:lnTo>
                  <a:lnTo>
                    <a:pt x="1838" y="1540"/>
                  </a:lnTo>
                  <a:lnTo>
                    <a:pt x="1837" y="1540"/>
                  </a:lnTo>
                  <a:lnTo>
                    <a:pt x="1837" y="1542"/>
                  </a:lnTo>
                  <a:lnTo>
                    <a:pt x="1838" y="1544"/>
                  </a:lnTo>
                  <a:lnTo>
                    <a:pt x="1838" y="1547"/>
                  </a:lnTo>
                  <a:lnTo>
                    <a:pt x="1838" y="1550"/>
                  </a:lnTo>
                  <a:lnTo>
                    <a:pt x="1838" y="1552"/>
                  </a:lnTo>
                  <a:lnTo>
                    <a:pt x="1839" y="1554"/>
                  </a:lnTo>
                  <a:lnTo>
                    <a:pt x="1838" y="1555"/>
                  </a:lnTo>
                  <a:lnTo>
                    <a:pt x="1837" y="1556"/>
                  </a:lnTo>
                  <a:lnTo>
                    <a:pt x="1834" y="1557"/>
                  </a:lnTo>
                  <a:lnTo>
                    <a:pt x="1829" y="1557"/>
                  </a:lnTo>
                  <a:lnTo>
                    <a:pt x="1829" y="1556"/>
                  </a:lnTo>
                  <a:lnTo>
                    <a:pt x="1830" y="1555"/>
                  </a:lnTo>
                  <a:lnTo>
                    <a:pt x="1829" y="1555"/>
                  </a:lnTo>
                  <a:lnTo>
                    <a:pt x="1828" y="1556"/>
                  </a:lnTo>
                  <a:lnTo>
                    <a:pt x="1825" y="1555"/>
                  </a:lnTo>
                  <a:lnTo>
                    <a:pt x="1828" y="1559"/>
                  </a:lnTo>
                  <a:lnTo>
                    <a:pt x="1828" y="1560"/>
                  </a:lnTo>
                  <a:lnTo>
                    <a:pt x="1828" y="1561"/>
                  </a:lnTo>
                  <a:lnTo>
                    <a:pt x="1825" y="1562"/>
                  </a:lnTo>
                  <a:lnTo>
                    <a:pt x="1825" y="1564"/>
                  </a:lnTo>
                  <a:lnTo>
                    <a:pt x="1823" y="1567"/>
                  </a:lnTo>
                  <a:lnTo>
                    <a:pt x="1821" y="1568"/>
                  </a:lnTo>
                  <a:lnTo>
                    <a:pt x="1820" y="1568"/>
                  </a:lnTo>
                  <a:lnTo>
                    <a:pt x="1820" y="1569"/>
                  </a:lnTo>
                  <a:lnTo>
                    <a:pt x="1818" y="1570"/>
                  </a:lnTo>
                  <a:lnTo>
                    <a:pt x="1816" y="1570"/>
                  </a:lnTo>
                  <a:lnTo>
                    <a:pt x="1815" y="1571"/>
                  </a:lnTo>
                  <a:lnTo>
                    <a:pt x="1814" y="1572"/>
                  </a:lnTo>
                  <a:lnTo>
                    <a:pt x="1807" y="1572"/>
                  </a:lnTo>
                  <a:lnTo>
                    <a:pt x="1805" y="1573"/>
                  </a:lnTo>
                  <a:lnTo>
                    <a:pt x="1804" y="1575"/>
                  </a:lnTo>
                  <a:lnTo>
                    <a:pt x="1803" y="1575"/>
                  </a:lnTo>
                  <a:lnTo>
                    <a:pt x="1803" y="1573"/>
                  </a:lnTo>
                  <a:lnTo>
                    <a:pt x="1803" y="1572"/>
                  </a:lnTo>
                  <a:lnTo>
                    <a:pt x="1798" y="1572"/>
                  </a:lnTo>
                  <a:lnTo>
                    <a:pt x="1797" y="1572"/>
                  </a:lnTo>
                  <a:lnTo>
                    <a:pt x="1795" y="1572"/>
                  </a:lnTo>
                  <a:lnTo>
                    <a:pt x="1787" y="1572"/>
                  </a:lnTo>
                  <a:lnTo>
                    <a:pt x="1785" y="1573"/>
                  </a:lnTo>
                  <a:lnTo>
                    <a:pt x="1779" y="1573"/>
                  </a:lnTo>
                  <a:lnTo>
                    <a:pt x="1778" y="1573"/>
                  </a:lnTo>
                  <a:lnTo>
                    <a:pt x="1777" y="1575"/>
                  </a:lnTo>
                  <a:lnTo>
                    <a:pt x="1770" y="1575"/>
                  </a:lnTo>
                  <a:lnTo>
                    <a:pt x="1755" y="1575"/>
                  </a:lnTo>
                  <a:lnTo>
                    <a:pt x="1747" y="1577"/>
                  </a:lnTo>
                  <a:lnTo>
                    <a:pt x="1736" y="1581"/>
                  </a:lnTo>
                  <a:lnTo>
                    <a:pt x="1728" y="1585"/>
                  </a:lnTo>
                  <a:lnTo>
                    <a:pt x="1720" y="1592"/>
                  </a:lnTo>
                  <a:lnTo>
                    <a:pt x="1710" y="1600"/>
                  </a:lnTo>
                  <a:lnTo>
                    <a:pt x="1700" y="1611"/>
                  </a:lnTo>
                  <a:lnTo>
                    <a:pt x="1695" y="1615"/>
                  </a:lnTo>
                  <a:lnTo>
                    <a:pt x="1689" y="1622"/>
                  </a:lnTo>
                  <a:lnTo>
                    <a:pt x="1685" y="1627"/>
                  </a:lnTo>
                  <a:lnTo>
                    <a:pt x="1683" y="1629"/>
                  </a:lnTo>
                  <a:lnTo>
                    <a:pt x="1683" y="1628"/>
                  </a:lnTo>
                  <a:lnTo>
                    <a:pt x="1675" y="1629"/>
                  </a:lnTo>
                  <a:lnTo>
                    <a:pt x="1673" y="1629"/>
                  </a:lnTo>
                  <a:lnTo>
                    <a:pt x="1671" y="1629"/>
                  </a:lnTo>
                  <a:lnTo>
                    <a:pt x="1669" y="1630"/>
                  </a:lnTo>
                  <a:lnTo>
                    <a:pt x="1668" y="1630"/>
                  </a:lnTo>
                  <a:lnTo>
                    <a:pt x="1667" y="1630"/>
                  </a:lnTo>
                  <a:lnTo>
                    <a:pt x="1666" y="1630"/>
                  </a:lnTo>
                  <a:lnTo>
                    <a:pt x="1663" y="1631"/>
                  </a:lnTo>
                  <a:lnTo>
                    <a:pt x="1662" y="1631"/>
                  </a:lnTo>
                  <a:lnTo>
                    <a:pt x="1662" y="1632"/>
                  </a:lnTo>
                  <a:lnTo>
                    <a:pt x="1661" y="1632"/>
                  </a:lnTo>
                  <a:lnTo>
                    <a:pt x="1660" y="1632"/>
                  </a:lnTo>
                  <a:lnTo>
                    <a:pt x="1659" y="1631"/>
                  </a:lnTo>
                  <a:lnTo>
                    <a:pt x="1659" y="1630"/>
                  </a:lnTo>
                  <a:lnTo>
                    <a:pt x="1658" y="1630"/>
                  </a:lnTo>
                  <a:lnTo>
                    <a:pt x="1653" y="1630"/>
                  </a:lnTo>
                  <a:lnTo>
                    <a:pt x="1653" y="1631"/>
                  </a:lnTo>
                  <a:lnTo>
                    <a:pt x="1652" y="1631"/>
                  </a:lnTo>
                  <a:lnTo>
                    <a:pt x="1650" y="1634"/>
                  </a:lnTo>
                  <a:lnTo>
                    <a:pt x="1652" y="1636"/>
                  </a:lnTo>
                  <a:lnTo>
                    <a:pt x="1652" y="1637"/>
                  </a:lnTo>
                  <a:lnTo>
                    <a:pt x="1653" y="1638"/>
                  </a:lnTo>
                  <a:lnTo>
                    <a:pt x="1654" y="1638"/>
                  </a:lnTo>
                  <a:lnTo>
                    <a:pt x="1654" y="1639"/>
                  </a:lnTo>
                  <a:lnTo>
                    <a:pt x="1654" y="1640"/>
                  </a:lnTo>
                  <a:lnTo>
                    <a:pt x="1654" y="1642"/>
                  </a:lnTo>
                  <a:lnTo>
                    <a:pt x="1656" y="1642"/>
                  </a:lnTo>
                  <a:lnTo>
                    <a:pt x="1654" y="1643"/>
                  </a:lnTo>
                  <a:lnTo>
                    <a:pt x="1656" y="1644"/>
                  </a:lnTo>
                  <a:lnTo>
                    <a:pt x="1657" y="1644"/>
                  </a:lnTo>
                  <a:lnTo>
                    <a:pt x="1658" y="1643"/>
                  </a:lnTo>
                  <a:lnTo>
                    <a:pt x="1659" y="1642"/>
                  </a:lnTo>
                  <a:lnTo>
                    <a:pt x="1660" y="1640"/>
                  </a:lnTo>
                  <a:lnTo>
                    <a:pt x="1661" y="1640"/>
                  </a:lnTo>
                  <a:lnTo>
                    <a:pt x="1661" y="1639"/>
                  </a:lnTo>
                  <a:lnTo>
                    <a:pt x="1661" y="1638"/>
                  </a:lnTo>
                  <a:lnTo>
                    <a:pt x="1662" y="1638"/>
                  </a:lnTo>
                  <a:lnTo>
                    <a:pt x="1662" y="1637"/>
                  </a:lnTo>
                  <a:lnTo>
                    <a:pt x="1663" y="1636"/>
                  </a:lnTo>
                  <a:lnTo>
                    <a:pt x="1665" y="1637"/>
                  </a:lnTo>
                  <a:lnTo>
                    <a:pt x="1665" y="1638"/>
                  </a:lnTo>
                  <a:lnTo>
                    <a:pt x="1665" y="1639"/>
                  </a:lnTo>
                  <a:lnTo>
                    <a:pt x="1665" y="1642"/>
                  </a:lnTo>
                  <a:lnTo>
                    <a:pt x="1665" y="1643"/>
                  </a:lnTo>
                  <a:lnTo>
                    <a:pt x="1665" y="1644"/>
                  </a:lnTo>
                  <a:lnTo>
                    <a:pt x="1665" y="1645"/>
                  </a:lnTo>
                  <a:lnTo>
                    <a:pt x="1665" y="1646"/>
                  </a:lnTo>
                  <a:lnTo>
                    <a:pt x="1663" y="1646"/>
                  </a:lnTo>
                  <a:lnTo>
                    <a:pt x="1663" y="1647"/>
                  </a:lnTo>
                  <a:lnTo>
                    <a:pt x="1663" y="1648"/>
                  </a:lnTo>
                  <a:lnTo>
                    <a:pt x="1662" y="1649"/>
                  </a:lnTo>
                  <a:lnTo>
                    <a:pt x="1662" y="1651"/>
                  </a:lnTo>
                  <a:lnTo>
                    <a:pt x="1662" y="1652"/>
                  </a:lnTo>
                  <a:lnTo>
                    <a:pt x="1663" y="1652"/>
                  </a:lnTo>
                  <a:lnTo>
                    <a:pt x="1665" y="1651"/>
                  </a:lnTo>
                  <a:lnTo>
                    <a:pt x="1665" y="1652"/>
                  </a:lnTo>
                  <a:lnTo>
                    <a:pt x="1665" y="1654"/>
                  </a:lnTo>
                  <a:lnTo>
                    <a:pt x="1663" y="1655"/>
                  </a:lnTo>
                  <a:lnTo>
                    <a:pt x="1662" y="1655"/>
                  </a:lnTo>
                  <a:lnTo>
                    <a:pt x="1662" y="1656"/>
                  </a:lnTo>
                  <a:lnTo>
                    <a:pt x="1662" y="1657"/>
                  </a:lnTo>
                  <a:lnTo>
                    <a:pt x="1662" y="1659"/>
                  </a:lnTo>
                  <a:lnTo>
                    <a:pt x="1661" y="1659"/>
                  </a:lnTo>
                  <a:lnTo>
                    <a:pt x="1660" y="1659"/>
                  </a:lnTo>
                  <a:lnTo>
                    <a:pt x="1658" y="1657"/>
                  </a:lnTo>
                  <a:lnTo>
                    <a:pt x="1657" y="1656"/>
                  </a:lnTo>
                  <a:lnTo>
                    <a:pt x="1657" y="1655"/>
                  </a:lnTo>
                  <a:lnTo>
                    <a:pt x="1658" y="1655"/>
                  </a:lnTo>
                  <a:lnTo>
                    <a:pt x="1658" y="1654"/>
                  </a:lnTo>
                  <a:lnTo>
                    <a:pt x="1658" y="1653"/>
                  </a:lnTo>
                  <a:lnTo>
                    <a:pt x="1656" y="1652"/>
                  </a:lnTo>
                  <a:lnTo>
                    <a:pt x="1654" y="1649"/>
                  </a:lnTo>
                  <a:lnTo>
                    <a:pt x="1653" y="1646"/>
                  </a:lnTo>
                  <a:lnTo>
                    <a:pt x="1650" y="1642"/>
                  </a:lnTo>
                  <a:lnTo>
                    <a:pt x="1645" y="1638"/>
                  </a:lnTo>
                  <a:lnTo>
                    <a:pt x="1642" y="1639"/>
                  </a:lnTo>
                  <a:lnTo>
                    <a:pt x="1641" y="1639"/>
                  </a:lnTo>
                  <a:lnTo>
                    <a:pt x="1641" y="1642"/>
                  </a:lnTo>
                  <a:lnTo>
                    <a:pt x="1641" y="1643"/>
                  </a:lnTo>
                  <a:lnTo>
                    <a:pt x="1637" y="1644"/>
                  </a:lnTo>
                  <a:lnTo>
                    <a:pt x="1636" y="1643"/>
                  </a:lnTo>
                  <a:lnTo>
                    <a:pt x="1636" y="1638"/>
                  </a:lnTo>
                  <a:lnTo>
                    <a:pt x="1634" y="1635"/>
                  </a:lnTo>
                  <a:lnTo>
                    <a:pt x="1632" y="1631"/>
                  </a:lnTo>
                  <a:lnTo>
                    <a:pt x="1630" y="1629"/>
                  </a:lnTo>
                  <a:lnTo>
                    <a:pt x="1628" y="1628"/>
                  </a:lnTo>
                  <a:lnTo>
                    <a:pt x="1631" y="1628"/>
                  </a:lnTo>
                  <a:lnTo>
                    <a:pt x="1632" y="1630"/>
                  </a:lnTo>
                  <a:lnTo>
                    <a:pt x="1634" y="1630"/>
                  </a:lnTo>
                  <a:lnTo>
                    <a:pt x="1633" y="1628"/>
                  </a:lnTo>
                  <a:lnTo>
                    <a:pt x="1632" y="1627"/>
                  </a:lnTo>
                  <a:lnTo>
                    <a:pt x="1630" y="1627"/>
                  </a:lnTo>
                  <a:lnTo>
                    <a:pt x="1627" y="1627"/>
                  </a:lnTo>
                  <a:lnTo>
                    <a:pt x="1626" y="1627"/>
                  </a:lnTo>
                  <a:lnTo>
                    <a:pt x="1623" y="1629"/>
                  </a:lnTo>
                  <a:lnTo>
                    <a:pt x="1622" y="1629"/>
                  </a:lnTo>
                  <a:lnTo>
                    <a:pt x="1619" y="1628"/>
                  </a:lnTo>
                  <a:lnTo>
                    <a:pt x="1618" y="1623"/>
                  </a:lnTo>
                  <a:lnTo>
                    <a:pt x="1617" y="1622"/>
                  </a:lnTo>
                  <a:lnTo>
                    <a:pt x="1616" y="1622"/>
                  </a:lnTo>
                  <a:lnTo>
                    <a:pt x="1614" y="1621"/>
                  </a:lnTo>
                  <a:lnTo>
                    <a:pt x="1610" y="1620"/>
                  </a:lnTo>
                  <a:lnTo>
                    <a:pt x="1611" y="1619"/>
                  </a:lnTo>
                  <a:lnTo>
                    <a:pt x="1613" y="1619"/>
                  </a:lnTo>
                  <a:lnTo>
                    <a:pt x="1613" y="1618"/>
                  </a:lnTo>
                  <a:lnTo>
                    <a:pt x="1613" y="1617"/>
                  </a:lnTo>
                  <a:lnTo>
                    <a:pt x="1613" y="1615"/>
                  </a:lnTo>
                  <a:lnTo>
                    <a:pt x="1613" y="1614"/>
                  </a:lnTo>
                  <a:lnTo>
                    <a:pt x="1613" y="1613"/>
                  </a:lnTo>
                  <a:lnTo>
                    <a:pt x="1614" y="1612"/>
                  </a:lnTo>
                  <a:lnTo>
                    <a:pt x="1615" y="1612"/>
                  </a:lnTo>
                  <a:lnTo>
                    <a:pt x="1615" y="1613"/>
                  </a:lnTo>
                  <a:lnTo>
                    <a:pt x="1616" y="1613"/>
                  </a:lnTo>
                  <a:lnTo>
                    <a:pt x="1617" y="1612"/>
                  </a:lnTo>
                  <a:lnTo>
                    <a:pt x="1618" y="1611"/>
                  </a:lnTo>
                  <a:lnTo>
                    <a:pt x="1619" y="1611"/>
                  </a:lnTo>
                  <a:lnTo>
                    <a:pt x="1619" y="1610"/>
                  </a:lnTo>
                  <a:lnTo>
                    <a:pt x="1618" y="1609"/>
                  </a:lnTo>
                  <a:lnTo>
                    <a:pt x="1617" y="1607"/>
                  </a:lnTo>
                  <a:lnTo>
                    <a:pt x="1617" y="1606"/>
                  </a:lnTo>
                  <a:lnTo>
                    <a:pt x="1617" y="1605"/>
                  </a:lnTo>
                  <a:lnTo>
                    <a:pt x="1616" y="1604"/>
                  </a:lnTo>
                  <a:lnTo>
                    <a:pt x="1615" y="1602"/>
                  </a:lnTo>
                  <a:lnTo>
                    <a:pt x="1615" y="1601"/>
                  </a:lnTo>
                  <a:lnTo>
                    <a:pt x="1614" y="1601"/>
                  </a:lnTo>
                  <a:lnTo>
                    <a:pt x="1613" y="1601"/>
                  </a:lnTo>
                  <a:lnTo>
                    <a:pt x="1610" y="1601"/>
                  </a:lnTo>
                  <a:lnTo>
                    <a:pt x="1608" y="1601"/>
                  </a:lnTo>
                  <a:lnTo>
                    <a:pt x="1608" y="1602"/>
                  </a:lnTo>
                  <a:lnTo>
                    <a:pt x="1607" y="1601"/>
                  </a:lnTo>
                  <a:lnTo>
                    <a:pt x="1606" y="1601"/>
                  </a:lnTo>
                  <a:lnTo>
                    <a:pt x="1605" y="1601"/>
                  </a:lnTo>
                  <a:lnTo>
                    <a:pt x="1605" y="1602"/>
                  </a:lnTo>
                  <a:lnTo>
                    <a:pt x="1605" y="1603"/>
                  </a:lnTo>
                  <a:lnTo>
                    <a:pt x="1603" y="1603"/>
                  </a:lnTo>
                  <a:lnTo>
                    <a:pt x="1603" y="1604"/>
                  </a:lnTo>
                  <a:lnTo>
                    <a:pt x="1602" y="1605"/>
                  </a:lnTo>
                  <a:lnTo>
                    <a:pt x="1602" y="1606"/>
                  </a:lnTo>
                  <a:lnTo>
                    <a:pt x="1601" y="1606"/>
                  </a:lnTo>
                  <a:lnTo>
                    <a:pt x="1601" y="1607"/>
                  </a:lnTo>
                  <a:lnTo>
                    <a:pt x="1602" y="1609"/>
                  </a:lnTo>
                  <a:lnTo>
                    <a:pt x="1602" y="1611"/>
                  </a:lnTo>
                  <a:lnTo>
                    <a:pt x="1602" y="1612"/>
                  </a:lnTo>
                  <a:lnTo>
                    <a:pt x="1598" y="1611"/>
                  </a:lnTo>
                  <a:lnTo>
                    <a:pt x="1597" y="1612"/>
                  </a:lnTo>
                  <a:lnTo>
                    <a:pt x="1597" y="1613"/>
                  </a:lnTo>
                  <a:lnTo>
                    <a:pt x="1596" y="1613"/>
                  </a:lnTo>
                  <a:lnTo>
                    <a:pt x="1594" y="1614"/>
                  </a:lnTo>
                  <a:lnTo>
                    <a:pt x="1594" y="1615"/>
                  </a:lnTo>
                  <a:lnTo>
                    <a:pt x="1593" y="1617"/>
                  </a:lnTo>
                  <a:lnTo>
                    <a:pt x="1592" y="1618"/>
                  </a:lnTo>
                  <a:lnTo>
                    <a:pt x="1589" y="1618"/>
                  </a:lnTo>
                  <a:lnTo>
                    <a:pt x="1589" y="1619"/>
                  </a:lnTo>
                  <a:lnTo>
                    <a:pt x="1588" y="1618"/>
                  </a:lnTo>
                  <a:lnTo>
                    <a:pt x="1585" y="1617"/>
                  </a:lnTo>
                  <a:lnTo>
                    <a:pt x="1577" y="1609"/>
                  </a:lnTo>
                  <a:lnTo>
                    <a:pt x="1577" y="1607"/>
                  </a:lnTo>
                  <a:lnTo>
                    <a:pt x="1576" y="1607"/>
                  </a:lnTo>
                  <a:lnTo>
                    <a:pt x="1575" y="1607"/>
                  </a:lnTo>
                  <a:lnTo>
                    <a:pt x="1575" y="1606"/>
                  </a:lnTo>
                  <a:lnTo>
                    <a:pt x="1576" y="1606"/>
                  </a:lnTo>
                  <a:lnTo>
                    <a:pt x="1577" y="1607"/>
                  </a:lnTo>
                  <a:lnTo>
                    <a:pt x="1579" y="1607"/>
                  </a:lnTo>
                  <a:lnTo>
                    <a:pt x="1581" y="1610"/>
                  </a:lnTo>
                  <a:lnTo>
                    <a:pt x="1582" y="1610"/>
                  </a:lnTo>
                  <a:lnTo>
                    <a:pt x="1584" y="1610"/>
                  </a:lnTo>
                  <a:lnTo>
                    <a:pt x="1587" y="1610"/>
                  </a:lnTo>
                  <a:lnTo>
                    <a:pt x="1589" y="1607"/>
                  </a:lnTo>
                  <a:lnTo>
                    <a:pt x="1591" y="1607"/>
                  </a:lnTo>
                  <a:lnTo>
                    <a:pt x="1591" y="1606"/>
                  </a:lnTo>
                  <a:lnTo>
                    <a:pt x="1591" y="1605"/>
                  </a:lnTo>
                  <a:lnTo>
                    <a:pt x="1592" y="1604"/>
                  </a:lnTo>
                  <a:lnTo>
                    <a:pt x="1592" y="1603"/>
                  </a:lnTo>
                  <a:lnTo>
                    <a:pt x="1593" y="1602"/>
                  </a:lnTo>
                  <a:lnTo>
                    <a:pt x="1593" y="1601"/>
                  </a:lnTo>
                  <a:lnTo>
                    <a:pt x="1594" y="1601"/>
                  </a:lnTo>
                  <a:lnTo>
                    <a:pt x="1594" y="1600"/>
                  </a:lnTo>
                  <a:lnTo>
                    <a:pt x="1598" y="1596"/>
                  </a:lnTo>
                  <a:lnTo>
                    <a:pt x="1598" y="1594"/>
                  </a:lnTo>
                  <a:lnTo>
                    <a:pt x="1598" y="1592"/>
                  </a:lnTo>
                  <a:lnTo>
                    <a:pt x="1597" y="1589"/>
                  </a:lnTo>
                  <a:lnTo>
                    <a:pt x="1596" y="1587"/>
                  </a:lnTo>
                  <a:lnTo>
                    <a:pt x="1593" y="1587"/>
                  </a:lnTo>
                  <a:lnTo>
                    <a:pt x="1593" y="1586"/>
                  </a:lnTo>
                  <a:lnTo>
                    <a:pt x="1592" y="1586"/>
                  </a:lnTo>
                  <a:lnTo>
                    <a:pt x="1591" y="1584"/>
                  </a:lnTo>
                  <a:lnTo>
                    <a:pt x="1591" y="1581"/>
                  </a:lnTo>
                  <a:lnTo>
                    <a:pt x="1591" y="1579"/>
                  </a:lnTo>
                  <a:lnTo>
                    <a:pt x="1590" y="1579"/>
                  </a:lnTo>
                  <a:lnTo>
                    <a:pt x="1588" y="1578"/>
                  </a:lnTo>
                  <a:lnTo>
                    <a:pt x="1587" y="1578"/>
                  </a:lnTo>
                  <a:lnTo>
                    <a:pt x="1587" y="1579"/>
                  </a:lnTo>
                  <a:lnTo>
                    <a:pt x="1583" y="1579"/>
                  </a:lnTo>
                  <a:lnTo>
                    <a:pt x="1582" y="1580"/>
                  </a:lnTo>
                  <a:lnTo>
                    <a:pt x="1582" y="1581"/>
                  </a:lnTo>
                  <a:lnTo>
                    <a:pt x="1582" y="1582"/>
                  </a:lnTo>
                  <a:lnTo>
                    <a:pt x="1581" y="1582"/>
                  </a:lnTo>
                  <a:lnTo>
                    <a:pt x="1581" y="1584"/>
                  </a:lnTo>
                  <a:lnTo>
                    <a:pt x="1580" y="1584"/>
                  </a:lnTo>
                  <a:lnTo>
                    <a:pt x="1579" y="1584"/>
                  </a:lnTo>
                  <a:lnTo>
                    <a:pt x="1576" y="1586"/>
                  </a:lnTo>
                  <a:lnTo>
                    <a:pt x="1575" y="1587"/>
                  </a:lnTo>
                  <a:lnTo>
                    <a:pt x="1570" y="1589"/>
                  </a:lnTo>
                  <a:lnTo>
                    <a:pt x="1568" y="1589"/>
                  </a:lnTo>
                  <a:lnTo>
                    <a:pt x="1568" y="1590"/>
                  </a:lnTo>
                  <a:lnTo>
                    <a:pt x="1567" y="1592"/>
                  </a:lnTo>
                  <a:lnTo>
                    <a:pt x="1568" y="1593"/>
                  </a:lnTo>
                  <a:lnTo>
                    <a:pt x="1567" y="1593"/>
                  </a:lnTo>
                  <a:lnTo>
                    <a:pt x="1566" y="1593"/>
                  </a:lnTo>
                  <a:lnTo>
                    <a:pt x="1564" y="1593"/>
                  </a:lnTo>
                  <a:lnTo>
                    <a:pt x="1562" y="1593"/>
                  </a:lnTo>
                  <a:lnTo>
                    <a:pt x="1561" y="1594"/>
                  </a:lnTo>
                  <a:lnTo>
                    <a:pt x="1559" y="1595"/>
                  </a:lnTo>
                  <a:lnTo>
                    <a:pt x="1561" y="1596"/>
                  </a:lnTo>
                  <a:lnTo>
                    <a:pt x="1563" y="1596"/>
                  </a:lnTo>
                  <a:lnTo>
                    <a:pt x="1567" y="1597"/>
                  </a:lnTo>
                  <a:lnTo>
                    <a:pt x="1570" y="1597"/>
                  </a:lnTo>
                  <a:lnTo>
                    <a:pt x="1571" y="1596"/>
                  </a:lnTo>
                  <a:lnTo>
                    <a:pt x="1574" y="1594"/>
                  </a:lnTo>
                  <a:lnTo>
                    <a:pt x="1576" y="1595"/>
                  </a:lnTo>
                  <a:lnTo>
                    <a:pt x="1577" y="1596"/>
                  </a:lnTo>
                  <a:lnTo>
                    <a:pt x="1577" y="1598"/>
                  </a:lnTo>
                  <a:lnTo>
                    <a:pt x="1577" y="1600"/>
                  </a:lnTo>
                  <a:lnTo>
                    <a:pt x="1576" y="1600"/>
                  </a:lnTo>
                  <a:lnTo>
                    <a:pt x="1575" y="1601"/>
                  </a:lnTo>
                  <a:lnTo>
                    <a:pt x="1574" y="1602"/>
                  </a:lnTo>
                  <a:lnTo>
                    <a:pt x="1574" y="1603"/>
                  </a:lnTo>
                  <a:lnTo>
                    <a:pt x="1574" y="1604"/>
                  </a:lnTo>
                  <a:lnTo>
                    <a:pt x="1572" y="1604"/>
                  </a:lnTo>
                  <a:lnTo>
                    <a:pt x="1568" y="1604"/>
                  </a:lnTo>
                  <a:lnTo>
                    <a:pt x="1567" y="1605"/>
                  </a:lnTo>
                  <a:lnTo>
                    <a:pt x="1566" y="1605"/>
                  </a:lnTo>
                  <a:lnTo>
                    <a:pt x="1565" y="1605"/>
                  </a:lnTo>
                  <a:lnTo>
                    <a:pt x="1564" y="1604"/>
                  </a:lnTo>
                  <a:lnTo>
                    <a:pt x="1563" y="1604"/>
                  </a:lnTo>
                  <a:lnTo>
                    <a:pt x="1562" y="1605"/>
                  </a:lnTo>
                  <a:lnTo>
                    <a:pt x="1557" y="1609"/>
                  </a:lnTo>
                  <a:lnTo>
                    <a:pt x="1555" y="1611"/>
                  </a:lnTo>
                  <a:lnTo>
                    <a:pt x="1554" y="1611"/>
                  </a:lnTo>
                  <a:lnTo>
                    <a:pt x="1553" y="1612"/>
                  </a:lnTo>
                  <a:lnTo>
                    <a:pt x="1551" y="1613"/>
                  </a:lnTo>
                  <a:lnTo>
                    <a:pt x="1548" y="1614"/>
                  </a:lnTo>
                  <a:lnTo>
                    <a:pt x="1548" y="1615"/>
                  </a:lnTo>
                  <a:lnTo>
                    <a:pt x="1546" y="1617"/>
                  </a:lnTo>
                  <a:lnTo>
                    <a:pt x="1545" y="1617"/>
                  </a:lnTo>
                  <a:lnTo>
                    <a:pt x="1541" y="1620"/>
                  </a:lnTo>
                  <a:lnTo>
                    <a:pt x="1541" y="1621"/>
                  </a:lnTo>
                  <a:lnTo>
                    <a:pt x="1541" y="1622"/>
                  </a:lnTo>
                  <a:lnTo>
                    <a:pt x="1539" y="1622"/>
                  </a:lnTo>
                  <a:lnTo>
                    <a:pt x="1539" y="1623"/>
                  </a:lnTo>
                  <a:lnTo>
                    <a:pt x="1538" y="1624"/>
                  </a:lnTo>
                  <a:lnTo>
                    <a:pt x="1537" y="1627"/>
                  </a:lnTo>
                  <a:lnTo>
                    <a:pt x="1537" y="1628"/>
                  </a:lnTo>
                  <a:lnTo>
                    <a:pt x="1536" y="1628"/>
                  </a:lnTo>
                  <a:lnTo>
                    <a:pt x="1534" y="1629"/>
                  </a:lnTo>
                  <a:lnTo>
                    <a:pt x="1534" y="1630"/>
                  </a:lnTo>
                  <a:lnTo>
                    <a:pt x="1529" y="1631"/>
                  </a:lnTo>
                  <a:lnTo>
                    <a:pt x="1528" y="1631"/>
                  </a:lnTo>
                  <a:lnTo>
                    <a:pt x="1528" y="1632"/>
                  </a:lnTo>
                  <a:lnTo>
                    <a:pt x="1527" y="1634"/>
                  </a:lnTo>
                  <a:lnTo>
                    <a:pt x="1527" y="1635"/>
                  </a:lnTo>
                  <a:lnTo>
                    <a:pt x="1525" y="1636"/>
                  </a:lnTo>
                  <a:lnTo>
                    <a:pt x="1524" y="1636"/>
                  </a:lnTo>
                  <a:lnTo>
                    <a:pt x="1522" y="1637"/>
                  </a:lnTo>
                  <a:lnTo>
                    <a:pt x="1522" y="1638"/>
                  </a:lnTo>
                  <a:lnTo>
                    <a:pt x="1521" y="1639"/>
                  </a:lnTo>
                  <a:lnTo>
                    <a:pt x="1520" y="1640"/>
                  </a:lnTo>
                  <a:lnTo>
                    <a:pt x="1519" y="1640"/>
                  </a:lnTo>
                  <a:lnTo>
                    <a:pt x="1518" y="1640"/>
                  </a:lnTo>
                  <a:lnTo>
                    <a:pt x="1516" y="1638"/>
                  </a:lnTo>
                  <a:lnTo>
                    <a:pt x="1515" y="1638"/>
                  </a:lnTo>
                  <a:lnTo>
                    <a:pt x="1515" y="1637"/>
                  </a:lnTo>
                  <a:lnTo>
                    <a:pt x="1514" y="1637"/>
                  </a:lnTo>
                  <a:lnTo>
                    <a:pt x="1513" y="1636"/>
                  </a:lnTo>
                  <a:lnTo>
                    <a:pt x="1511" y="1635"/>
                  </a:lnTo>
                  <a:lnTo>
                    <a:pt x="1510" y="1634"/>
                  </a:lnTo>
                  <a:lnTo>
                    <a:pt x="1508" y="1634"/>
                  </a:lnTo>
                  <a:lnTo>
                    <a:pt x="1504" y="1635"/>
                  </a:lnTo>
                  <a:lnTo>
                    <a:pt x="1503" y="1634"/>
                  </a:lnTo>
                  <a:lnTo>
                    <a:pt x="1502" y="1632"/>
                  </a:lnTo>
                  <a:lnTo>
                    <a:pt x="1501" y="1631"/>
                  </a:lnTo>
                  <a:lnTo>
                    <a:pt x="1498" y="1628"/>
                  </a:lnTo>
                  <a:lnTo>
                    <a:pt x="1496" y="1627"/>
                  </a:lnTo>
                  <a:lnTo>
                    <a:pt x="1495" y="1627"/>
                  </a:lnTo>
                  <a:lnTo>
                    <a:pt x="1489" y="1626"/>
                  </a:lnTo>
                  <a:lnTo>
                    <a:pt x="1487" y="1624"/>
                  </a:lnTo>
                  <a:lnTo>
                    <a:pt x="1486" y="1623"/>
                  </a:lnTo>
                  <a:lnTo>
                    <a:pt x="1485" y="1623"/>
                  </a:lnTo>
                  <a:lnTo>
                    <a:pt x="1482" y="1622"/>
                  </a:lnTo>
                  <a:lnTo>
                    <a:pt x="1480" y="1620"/>
                  </a:lnTo>
                  <a:lnTo>
                    <a:pt x="1479" y="1619"/>
                  </a:lnTo>
                  <a:lnTo>
                    <a:pt x="1475" y="1615"/>
                  </a:lnTo>
                  <a:lnTo>
                    <a:pt x="1472" y="1614"/>
                  </a:lnTo>
                  <a:lnTo>
                    <a:pt x="1470" y="1612"/>
                  </a:lnTo>
                  <a:lnTo>
                    <a:pt x="1469" y="1612"/>
                  </a:lnTo>
                  <a:lnTo>
                    <a:pt x="1468" y="1612"/>
                  </a:lnTo>
                  <a:lnTo>
                    <a:pt x="1468" y="1611"/>
                  </a:lnTo>
                  <a:lnTo>
                    <a:pt x="1468" y="1610"/>
                  </a:lnTo>
                  <a:lnTo>
                    <a:pt x="1467" y="1610"/>
                  </a:lnTo>
                  <a:lnTo>
                    <a:pt x="1467" y="1611"/>
                  </a:lnTo>
                  <a:lnTo>
                    <a:pt x="1465" y="1611"/>
                  </a:lnTo>
                  <a:lnTo>
                    <a:pt x="1465" y="1612"/>
                  </a:lnTo>
                  <a:lnTo>
                    <a:pt x="1464" y="1611"/>
                  </a:lnTo>
                  <a:lnTo>
                    <a:pt x="1463" y="1610"/>
                  </a:lnTo>
                  <a:lnTo>
                    <a:pt x="1462" y="1610"/>
                  </a:lnTo>
                  <a:lnTo>
                    <a:pt x="1459" y="1610"/>
                  </a:lnTo>
                  <a:lnTo>
                    <a:pt x="1456" y="1610"/>
                  </a:lnTo>
                  <a:lnTo>
                    <a:pt x="1456" y="1611"/>
                  </a:lnTo>
                  <a:lnTo>
                    <a:pt x="1454" y="1612"/>
                  </a:lnTo>
                  <a:lnTo>
                    <a:pt x="1452" y="1611"/>
                  </a:lnTo>
                  <a:lnTo>
                    <a:pt x="1447" y="1609"/>
                  </a:lnTo>
                  <a:lnTo>
                    <a:pt x="1442" y="1605"/>
                  </a:lnTo>
                  <a:lnTo>
                    <a:pt x="1439" y="1604"/>
                  </a:lnTo>
                  <a:lnTo>
                    <a:pt x="1437" y="1604"/>
                  </a:lnTo>
                  <a:lnTo>
                    <a:pt x="1436" y="1603"/>
                  </a:lnTo>
                  <a:lnTo>
                    <a:pt x="1430" y="1603"/>
                  </a:lnTo>
                  <a:lnTo>
                    <a:pt x="1429" y="1603"/>
                  </a:lnTo>
                  <a:lnTo>
                    <a:pt x="1426" y="1604"/>
                  </a:lnTo>
                  <a:lnTo>
                    <a:pt x="1425" y="1605"/>
                  </a:lnTo>
                  <a:lnTo>
                    <a:pt x="1424" y="1607"/>
                  </a:lnTo>
                  <a:lnTo>
                    <a:pt x="1424" y="1609"/>
                  </a:lnTo>
                  <a:lnTo>
                    <a:pt x="1425" y="1610"/>
                  </a:lnTo>
                  <a:lnTo>
                    <a:pt x="1426" y="1611"/>
                  </a:lnTo>
                  <a:lnTo>
                    <a:pt x="1425" y="1612"/>
                  </a:lnTo>
                  <a:lnTo>
                    <a:pt x="1424" y="1611"/>
                  </a:lnTo>
                  <a:lnTo>
                    <a:pt x="1422" y="1611"/>
                  </a:lnTo>
                  <a:lnTo>
                    <a:pt x="1421" y="1612"/>
                  </a:lnTo>
                  <a:lnTo>
                    <a:pt x="1421" y="1613"/>
                  </a:lnTo>
                  <a:lnTo>
                    <a:pt x="1420" y="1614"/>
                  </a:lnTo>
                  <a:lnTo>
                    <a:pt x="1420" y="1613"/>
                  </a:lnTo>
                  <a:lnTo>
                    <a:pt x="1419" y="1613"/>
                  </a:lnTo>
                  <a:lnTo>
                    <a:pt x="1419" y="1611"/>
                  </a:lnTo>
                  <a:lnTo>
                    <a:pt x="1418" y="1611"/>
                  </a:lnTo>
                  <a:lnTo>
                    <a:pt x="1418" y="1610"/>
                  </a:lnTo>
                  <a:lnTo>
                    <a:pt x="1417" y="1610"/>
                  </a:lnTo>
                  <a:lnTo>
                    <a:pt x="1416" y="1610"/>
                  </a:lnTo>
                  <a:lnTo>
                    <a:pt x="1415" y="1610"/>
                  </a:lnTo>
                  <a:lnTo>
                    <a:pt x="1415" y="1611"/>
                  </a:lnTo>
                  <a:lnTo>
                    <a:pt x="1415" y="1612"/>
                  </a:lnTo>
                  <a:lnTo>
                    <a:pt x="1413" y="1612"/>
                  </a:lnTo>
                  <a:lnTo>
                    <a:pt x="1412" y="1611"/>
                  </a:lnTo>
                  <a:lnTo>
                    <a:pt x="1411" y="1611"/>
                  </a:lnTo>
                  <a:lnTo>
                    <a:pt x="1411" y="1610"/>
                  </a:lnTo>
                  <a:lnTo>
                    <a:pt x="1412" y="1609"/>
                  </a:lnTo>
                  <a:lnTo>
                    <a:pt x="1412" y="1607"/>
                  </a:lnTo>
                  <a:lnTo>
                    <a:pt x="1413" y="1607"/>
                  </a:lnTo>
                  <a:lnTo>
                    <a:pt x="1412" y="1606"/>
                  </a:lnTo>
                  <a:lnTo>
                    <a:pt x="1412" y="1605"/>
                  </a:lnTo>
                  <a:lnTo>
                    <a:pt x="1411" y="1604"/>
                  </a:lnTo>
                  <a:lnTo>
                    <a:pt x="1403" y="1597"/>
                  </a:lnTo>
                  <a:lnTo>
                    <a:pt x="1400" y="1594"/>
                  </a:lnTo>
                  <a:lnTo>
                    <a:pt x="1392" y="1590"/>
                  </a:lnTo>
                  <a:lnTo>
                    <a:pt x="1392" y="1589"/>
                  </a:lnTo>
                  <a:lnTo>
                    <a:pt x="1391" y="1589"/>
                  </a:lnTo>
                  <a:lnTo>
                    <a:pt x="1378" y="1590"/>
                  </a:lnTo>
                  <a:lnTo>
                    <a:pt x="1377" y="1590"/>
                  </a:lnTo>
                  <a:lnTo>
                    <a:pt x="1376" y="1590"/>
                  </a:lnTo>
                  <a:lnTo>
                    <a:pt x="1376" y="1589"/>
                  </a:lnTo>
                  <a:lnTo>
                    <a:pt x="1375" y="1588"/>
                  </a:lnTo>
                  <a:lnTo>
                    <a:pt x="1374" y="1588"/>
                  </a:lnTo>
                  <a:lnTo>
                    <a:pt x="1373" y="1588"/>
                  </a:lnTo>
                  <a:lnTo>
                    <a:pt x="1373" y="1587"/>
                  </a:lnTo>
                  <a:lnTo>
                    <a:pt x="1372" y="1587"/>
                  </a:lnTo>
                  <a:lnTo>
                    <a:pt x="1367" y="1582"/>
                  </a:lnTo>
                  <a:lnTo>
                    <a:pt x="1366" y="1582"/>
                  </a:lnTo>
                  <a:lnTo>
                    <a:pt x="1364" y="1581"/>
                  </a:lnTo>
                  <a:lnTo>
                    <a:pt x="1364" y="1580"/>
                  </a:lnTo>
                  <a:lnTo>
                    <a:pt x="1363" y="1580"/>
                  </a:lnTo>
                  <a:lnTo>
                    <a:pt x="1363" y="1579"/>
                  </a:lnTo>
                  <a:lnTo>
                    <a:pt x="1361" y="1579"/>
                  </a:lnTo>
                  <a:lnTo>
                    <a:pt x="1361" y="1578"/>
                  </a:lnTo>
                  <a:lnTo>
                    <a:pt x="1361" y="1577"/>
                  </a:lnTo>
                  <a:lnTo>
                    <a:pt x="1360" y="1575"/>
                  </a:lnTo>
                  <a:lnTo>
                    <a:pt x="1358" y="1570"/>
                  </a:lnTo>
                  <a:lnTo>
                    <a:pt x="1358" y="1569"/>
                  </a:lnTo>
                  <a:lnTo>
                    <a:pt x="1356" y="1565"/>
                  </a:lnTo>
                  <a:lnTo>
                    <a:pt x="1355" y="1563"/>
                  </a:lnTo>
                  <a:lnTo>
                    <a:pt x="1350" y="1561"/>
                  </a:lnTo>
                  <a:lnTo>
                    <a:pt x="1349" y="1559"/>
                  </a:lnTo>
                  <a:lnTo>
                    <a:pt x="1350" y="1559"/>
                  </a:lnTo>
                  <a:lnTo>
                    <a:pt x="1350" y="1556"/>
                  </a:lnTo>
                  <a:lnTo>
                    <a:pt x="1349" y="1555"/>
                  </a:lnTo>
                  <a:lnTo>
                    <a:pt x="1348" y="1555"/>
                  </a:lnTo>
                  <a:lnTo>
                    <a:pt x="1347" y="1554"/>
                  </a:lnTo>
                  <a:lnTo>
                    <a:pt x="1346" y="1554"/>
                  </a:lnTo>
                  <a:lnTo>
                    <a:pt x="1346" y="1553"/>
                  </a:lnTo>
                  <a:lnTo>
                    <a:pt x="1344" y="1554"/>
                  </a:lnTo>
                  <a:lnTo>
                    <a:pt x="1343" y="1554"/>
                  </a:lnTo>
                  <a:lnTo>
                    <a:pt x="1333" y="1540"/>
                  </a:lnTo>
                  <a:lnTo>
                    <a:pt x="1332" y="1537"/>
                  </a:lnTo>
                  <a:lnTo>
                    <a:pt x="1331" y="1535"/>
                  </a:lnTo>
                  <a:lnTo>
                    <a:pt x="1331" y="1534"/>
                  </a:lnTo>
                  <a:lnTo>
                    <a:pt x="1332" y="1534"/>
                  </a:lnTo>
                  <a:lnTo>
                    <a:pt x="1333" y="1532"/>
                  </a:lnTo>
                  <a:lnTo>
                    <a:pt x="1333" y="1531"/>
                  </a:lnTo>
                  <a:lnTo>
                    <a:pt x="1332" y="1530"/>
                  </a:lnTo>
                  <a:lnTo>
                    <a:pt x="1331" y="1528"/>
                  </a:lnTo>
                  <a:lnTo>
                    <a:pt x="1331" y="1527"/>
                  </a:lnTo>
                  <a:lnTo>
                    <a:pt x="1331" y="1525"/>
                  </a:lnTo>
                  <a:lnTo>
                    <a:pt x="1330" y="1523"/>
                  </a:lnTo>
                  <a:lnTo>
                    <a:pt x="1330" y="1522"/>
                  </a:lnTo>
                  <a:lnTo>
                    <a:pt x="1327" y="1522"/>
                  </a:lnTo>
                  <a:lnTo>
                    <a:pt x="1327" y="1521"/>
                  </a:lnTo>
                  <a:lnTo>
                    <a:pt x="1327" y="1520"/>
                  </a:lnTo>
                  <a:lnTo>
                    <a:pt x="1333" y="1517"/>
                  </a:lnTo>
                  <a:lnTo>
                    <a:pt x="1334" y="1515"/>
                  </a:lnTo>
                  <a:lnTo>
                    <a:pt x="1335" y="1513"/>
                  </a:lnTo>
                  <a:lnTo>
                    <a:pt x="1336" y="1511"/>
                  </a:lnTo>
                  <a:lnTo>
                    <a:pt x="1336" y="1509"/>
                  </a:lnTo>
                  <a:lnTo>
                    <a:pt x="1336" y="1501"/>
                  </a:lnTo>
                  <a:lnTo>
                    <a:pt x="1336" y="1500"/>
                  </a:lnTo>
                  <a:lnTo>
                    <a:pt x="1330" y="1485"/>
                  </a:lnTo>
                  <a:lnTo>
                    <a:pt x="1325" y="1473"/>
                  </a:lnTo>
                  <a:lnTo>
                    <a:pt x="1322" y="1465"/>
                  </a:lnTo>
                  <a:lnTo>
                    <a:pt x="1321" y="1464"/>
                  </a:lnTo>
                  <a:lnTo>
                    <a:pt x="1320" y="1463"/>
                  </a:lnTo>
                  <a:lnTo>
                    <a:pt x="1317" y="1460"/>
                  </a:lnTo>
                  <a:lnTo>
                    <a:pt x="1316" y="1459"/>
                  </a:lnTo>
                  <a:lnTo>
                    <a:pt x="1307" y="1450"/>
                  </a:lnTo>
                  <a:lnTo>
                    <a:pt x="1304" y="1446"/>
                  </a:lnTo>
                  <a:lnTo>
                    <a:pt x="1301" y="1445"/>
                  </a:lnTo>
                  <a:lnTo>
                    <a:pt x="1300" y="1443"/>
                  </a:lnTo>
                  <a:lnTo>
                    <a:pt x="1299" y="1442"/>
                  </a:lnTo>
                  <a:lnTo>
                    <a:pt x="1297" y="1441"/>
                  </a:lnTo>
                  <a:lnTo>
                    <a:pt x="1296" y="1439"/>
                  </a:lnTo>
                  <a:lnTo>
                    <a:pt x="1293" y="1438"/>
                  </a:lnTo>
                  <a:lnTo>
                    <a:pt x="1292" y="1437"/>
                  </a:lnTo>
                  <a:lnTo>
                    <a:pt x="1290" y="1435"/>
                  </a:lnTo>
                  <a:lnTo>
                    <a:pt x="1292" y="1435"/>
                  </a:lnTo>
                  <a:lnTo>
                    <a:pt x="1293" y="1436"/>
                  </a:lnTo>
                  <a:lnTo>
                    <a:pt x="1312" y="1452"/>
                  </a:lnTo>
                  <a:lnTo>
                    <a:pt x="1316" y="1456"/>
                  </a:lnTo>
                  <a:lnTo>
                    <a:pt x="1318" y="1460"/>
                  </a:lnTo>
                  <a:lnTo>
                    <a:pt x="1322" y="1464"/>
                  </a:lnTo>
                  <a:lnTo>
                    <a:pt x="1324" y="1468"/>
                  </a:lnTo>
                  <a:lnTo>
                    <a:pt x="1326" y="1476"/>
                  </a:lnTo>
                  <a:lnTo>
                    <a:pt x="1327" y="1476"/>
                  </a:lnTo>
                  <a:lnTo>
                    <a:pt x="1327" y="1472"/>
                  </a:lnTo>
                  <a:lnTo>
                    <a:pt x="1324" y="1465"/>
                  </a:lnTo>
                  <a:lnTo>
                    <a:pt x="1324" y="1463"/>
                  </a:lnTo>
                  <a:lnTo>
                    <a:pt x="1323" y="1463"/>
                  </a:lnTo>
                  <a:lnTo>
                    <a:pt x="1317" y="1455"/>
                  </a:lnTo>
                  <a:lnTo>
                    <a:pt x="1316" y="1454"/>
                  </a:lnTo>
                  <a:lnTo>
                    <a:pt x="1315" y="1453"/>
                  </a:lnTo>
                  <a:lnTo>
                    <a:pt x="1314" y="1453"/>
                  </a:lnTo>
                  <a:lnTo>
                    <a:pt x="1313" y="1451"/>
                  </a:lnTo>
                  <a:lnTo>
                    <a:pt x="1304" y="1443"/>
                  </a:lnTo>
                  <a:lnTo>
                    <a:pt x="1303" y="1442"/>
                  </a:lnTo>
                  <a:lnTo>
                    <a:pt x="1299" y="1439"/>
                  </a:lnTo>
                  <a:lnTo>
                    <a:pt x="1298" y="1438"/>
                  </a:lnTo>
                  <a:lnTo>
                    <a:pt x="1297" y="1437"/>
                  </a:lnTo>
                  <a:lnTo>
                    <a:pt x="1296" y="1437"/>
                  </a:lnTo>
                  <a:lnTo>
                    <a:pt x="1296" y="1436"/>
                  </a:lnTo>
                  <a:lnTo>
                    <a:pt x="1296" y="1435"/>
                  </a:lnTo>
                  <a:lnTo>
                    <a:pt x="1297" y="1435"/>
                  </a:lnTo>
                  <a:lnTo>
                    <a:pt x="1298" y="1435"/>
                  </a:lnTo>
                  <a:lnTo>
                    <a:pt x="1298" y="1434"/>
                  </a:lnTo>
                  <a:lnTo>
                    <a:pt x="1298" y="1433"/>
                  </a:lnTo>
                  <a:lnTo>
                    <a:pt x="1299" y="1431"/>
                  </a:lnTo>
                  <a:lnTo>
                    <a:pt x="1300" y="1430"/>
                  </a:lnTo>
                  <a:lnTo>
                    <a:pt x="1301" y="1431"/>
                  </a:lnTo>
                  <a:lnTo>
                    <a:pt x="1303" y="1433"/>
                  </a:lnTo>
                  <a:lnTo>
                    <a:pt x="1304" y="1433"/>
                  </a:lnTo>
                  <a:lnTo>
                    <a:pt x="1305" y="1433"/>
                  </a:lnTo>
                  <a:lnTo>
                    <a:pt x="1306" y="1434"/>
                  </a:lnTo>
                  <a:lnTo>
                    <a:pt x="1306" y="1435"/>
                  </a:lnTo>
                  <a:lnTo>
                    <a:pt x="1306" y="1436"/>
                  </a:lnTo>
                  <a:lnTo>
                    <a:pt x="1305" y="1437"/>
                  </a:lnTo>
                  <a:lnTo>
                    <a:pt x="1305" y="1438"/>
                  </a:lnTo>
                  <a:lnTo>
                    <a:pt x="1306" y="1438"/>
                  </a:lnTo>
                  <a:lnTo>
                    <a:pt x="1306" y="1439"/>
                  </a:lnTo>
                  <a:lnTo>
                    <a:pt x="1307" y="1439"/>
                  </a:lnTo>
                  <a:lnTo>
                    <a:pt x="1306" y="1441"/>
                  </a:lnTo>
                  <a:lnTo>
                    <a:pt x="1305" y="1442"/>
                  </a:lnTo>
                  <a:lnTo>
                    <a:pt x="1305" y="1443"/>
                  </a:lnTo>
                  <a:lnTo>
                    <a:pt x="1306" y="1443"/>
                  </a:lnTo>
                  <a:lnTo>
                    <a:pt x="1308" y="1443"/>
                  </a:lnTo>
                  <a:lnTo>
                    <a:pt x="1309" y="1443"/>
                  </a:lnTo>
                  <a:lnTo>
                    <a:pt x="1310" y="1442"/>
                  </a:lnTo>
                  <a:lnTo>
                    <a:pt x="1310" y="1441"/>
                  </a:lnTo>
                  <a:lnTo>
                    <a:pt x="1310" y="1439"/>
                  </a:lnTo>
                  <a:lnTo>
                    <a:pt x="1312" y="1438"/>
                  </a:lnTo>
                  <a:lnTo>
                    <a:pt x="1312" y="1437"/>
                  </a:lnTo>
                  <a:lnTo>
                    <a:pt x="1312" y="1436"/>
                  </a:lnTo>
                  <a:lnTo>
                    <a:pt x="1308" y="1433"/>
                  </a:lnTo>
                  <a:lnTo>
                    <a:pt x="1307" y="1433"/>
                  </a:lnTo>
                  <a:lnTo>
                    <a:pt x="1306" y="1433"/>
                  </a:lnTo>
                  <a:lnTo>
                    <a:pt x="1305" y="1431"/>
                  </a:lnTo>
                  <a:lnTo>
                    <a:pt x="1305" y="1430"/>
                  </a:lnTo>
                  <a:lnTo>
                    <a:pt x="1307" y="1430"/>
                  </a:lnTo>
                  <a:lnTo>
                    <a:pt x="1307" y="1429"/>
                  </a:lnTo>
                  <a:lnTo>
                    <a:pt x="1308" y="1429"/>
                  </a:lnTo>
                  <a:lnTo>
                    <a:pt x="1312" y="1430"/>
                  </a:lnTo>
                  <a:lnTo>
                    <a:pt x="1313" y="1429"/>
                  </a:lnTo>
                  <a:lnTo>
                    <a:pt x="1313" y="1428"/>
                  </a:lnTo>
                  <a:lnTo>
                    <a:pt x="1312" y="1428"/>
                  </a:lnTo>
                  <a:lnTo>
                    <a:pt x="1312" y="1427"/>
                  </a:lnTo>
                  <a:lnTo>
                    <a:pt x="1312" y="1423"/>
                  </a:lnTo>
                  <a:lnTo>
                    <a:pt x="1312" y="1422"/>
                  </a:lnTo>
                  <a:lnTo>
                    <a:pt x="1310" y="1423"/>
                  </a:lnTo>
                  <a:lnTo>
                    <a:pt x="1309" y="1425"/>
                  </a:lnTo>
                  <a:lnTo>
                    <a:pt x="1309" y="1422"/>
                  </a:lnTo>
                  <a:lnTo>
                    <a:pt x="1307" y="1420"/>
                  </a:lnTo>
                  <a:lnTo>
                    <a:pt x="1305" y="1420"/>
                  </a:lnTo>
                  <a:lnTo>
                    <a:pt x="1303" y="1419"/>
                  </a:lnTo>
                  <a:lnTo>
                    <a:pt x="1303" y="1420"/>
                  </a:lnTo>
                  <a:lnTo>
                    <a:pt x="1304" y="1420"/>
                  </a:lnTo>
                  <a:lnTo>
                    <a:pt x="1303" y="1421"/>
                  </a:lnTo>
                  <a:lnTo>
                    <a:pt x="1300" y="1422"/>
                  </a:lnTo>
                  <a:lnTo>
                    <a:pt x="1300" y="1423"/>
                  </a:lnTo>
                  <a:lnTo>
                    <a:pt x="1299" y="1423"/>
                  </a:lnTo>
                  <a:lnTo>
                    <a:pt x="1298" y="1425"/>
                  </a:lnTo>
                  <a:lnTo>
                    <a:pt x="1296" y="1423"/>
                  </a:lnTo>
                  <a:lnTo>
                    <a:pt x="1293" y="1425"/>
                  </a:lnTo>
                  <a:lnTo>
                    <a:pt x="1292" y="1426"/>
                  </a:lnTo>
                  <a:lnTo>
                    <a:pt x="1291" y="1427"/>
                  </a:lnTo>
                  <a:lnTo>
                    <a:pt x="1291" y="1428"/>
                  </a:lnTo>
                  <a:lnTo>
                    <a:pt x="1292" y="1429"/>
                  </a:lnTo>
                  <a:lnTo>
                    <a:pt x="1295" y="1430"/>
                  </a:lnTo>
                  <a:lnTo>
                    <a:pt x="1296" y="1430"/>
                  </a:lnTo>
                  <a:lnTo>
                    <a:pt x="1296" y="1431"/>
                  </a:lnTo>
                  <a:lnTo>
                    <a:pt x="1295" y="1431"/>
                  </a:lnTo>
                  <a:lnTo>
                    <a:pt x="1293" y="1431"/>
                  </a:lnTo>
                  <a:lnTo>
                    <a:pt x="1292" y="1431"/>
                  </a:lnTo>
                  <a:lnTo>
                    <a:pt x="1290" y="1430"/>
                  </a:lnTo>
                  <a:lnTo>
                    <a:pt x="1289" y="1430"/>
                  </a:lnTo>
                  <a:lnTo>
                    <a:pt x="1289" y="1429"/>
                  </a:lnTo>
                  <a:lnTo>
                    <a:pt x="1288" y="1429"/>
                  </a:lnTo>
                  <a:lnTo>
                    <a:pt x="1284" y="1429"/>
                  </a:lnTo>
                  <a:lnTo>
                    <a:pt x="1283" y="1429"/>
                  </a:lnTo>
                  <a:lnTo>
                    <a:pt x="1284" y="1430"/>
                  </a:lnTo>
                  <a:lnTo>
                    <a:pt x="1286" y="1431"/>
                  </a:lnTo>
                  <a:lnTo>
                    <a:pt x="1289" y="1431"/>
                  </a:lnTo>
                  <a:lnTo>
                    <a:pt x="1290" y="1431"/>
                  </a:lnTo>
                  <a:lnTo>
                    <a:pt x="1291" y="1433"/>
                  </a:lnTo>
                  <a:lnTo>
                    <a:pt x="1292" y="1433"/>
                  </a:lnTo>
                  <a:lnTo>
                    <a:pt x="1293" y="1433"/>
                  </a:lnTo>
                  <a:lnTo>
                    <a:pt x="1293" y="1434"/>
                  </a:lnTo>
                  <a:lnTo>
                    <a:pt x="1292" y="1434"/>
                  </a:lnTo>
                  <a:lnTo>
                    <a:pt x="1291" y="1434"/>
                  </a:lnTo>
                  <a:lnTo>
                    <a:pt x="1290" y="1434"/>
                  </a:lnTo>
                  <a:lnTo>
                    <a:pt x="1289" y="1434"/>
                  </a:lnTo>
                  <a:lnTo>
                    <a:pt x="1288" y="1435"/>
                  </a:lnTo>
                  <a:lnTo>
                    <a:pt x="1287" y="1434"/>
                  </a:lnTo>
                  <a:lnTo>
                    <a:pt x="1284" y="1433"/>
                  </a:lnTo>
                  <a:lnTo>
                    <a:pt x="1283" y="1433"/>
                  </a:lnTo>
                  <a:lnTo>
                    <a:pt x="1281" y="1433"/>
                  </a:lnTo>
                  <a:lnTo>
                    <a:pt x="1277" y="1434"/>
                  </a:lnTo>
                  <a:lnTo>
                    <a:pt x="1277" y="1435"/>
                  </a:lnTo>
                  <a:lnTo>
                    <a:pt x="1275" y="1436"/>
                  </a:lnTo>
                  <a:lnTo>
                    <a:pt x="1274" y="1437"/>
                  </a:lnTo>
                  <a:lnTo>
                    <a:pt x="1272" y="1438"/>
                  </a:lnTo>
                  <a:lnTo>
                    <a:pt x="1271" y="1439"/>
                  </a:lnTo>
                  <a:lnTo>
                    <a:pt x="1266" y="1441"/>
                  </a:lnTo>
                  <a:lnTo>
                    <a:pt x="1258" y="1441"/>
                  </a:lnTo>
                  <a:lnTo>
                    <a:pt x="1258" y="1439"/>
                  </a:lnTo>
                  <a:lnTo>
                    <a:pt x="1257" y="1441"/>
                  </a:lnTo>
                  <a:lnTo>
                    <a:pt x="1256" y="1441"/>
                  </a:lnTo>
                  <a:lnTo>
                    <a:pt x="1255" y="1441"/>
                  </a:lnTo>
                  <a:lnTo>
                    <a:pt x="1254" y="1442"/>
                  </a:lnTo>
                  <a:lnTo>
                    <a:pt x="1253" y="1441"/>
                  </a:lnTo>
                  <a:lnTo>
                    <a:pt x="1252" y="1441"/>
                  </a:lnTo>
                  <a:lnTo>
                    <a:pt x="1249" y="1438"/>
                  </a:lnTo>
                  <a:lnTo>
                    <a:pt x="1249" y="1437"/>
                  </a:lnTo>
                  <a:lnTo>
                    <a:pt x="1250" y="1435"/>
                  </a:lnTo>
                  <a:lnTo>
                    <a:pt x="1250" y="1434"/>
                  </a:lnTo>
                  <a:lnTo>
                    <a:pt x="1252" y="1434"/>
                  </a:lnTo>
                  <a:lnTo>
                    <a:pt x="1253" y="1433"/>
                  </a:lnTo>
                  <a:lnTo>
                    <a:pt x="1257" y="1430"/>
                  </a:lnTo>
                  <a:lnTo>
                    <a:pt x="1258" y="1429"/>
                  </a:lnTo>
                  <a:lnTo>
                    <a:pt x="1260" y="1427"/>
                  </a:lnTo>
                  <a:lnTo>
                    <a:pt x="1261" y="1425"/>
                  </a:lnTo>
                  <a:lnTo>
                    <a:pt x="1262" y="1423"/>
                  </a:lnTo>
                  <a:lnTo>
                    <a:pt x="1263" y="1423"/>
                  </a:lnTo>
                  <a:lnTo>
                    <a:pt x="1264" y="1422"/>
                  </a:lnTo>
                  <a:lnTo>
                    <a:pt x="1265" y="1421"/>
                  </a:lnTo>
                  <a:lnTo>
                    <a:pt x="1266" y="1421"/>
                  </a:lnTo>
                  <a:lnTo>
                    <a:pt x="1266" y="1420"/>
                  </a:lnTo>
                  <a:lnTo>
                    <a:pt x="1266" y="1418"/>
                  </a:lnTo>
                  <a:lnTo>
                    <a:pt x="1266" y="1416"/>
                  </a:lnTo>
                  <a:lnTo>
                    <a:pt x="1267" y="1416"/>
                  </a:lnTo>
                  <a:lnTo>
                    <a:pt x="1267" y="1414"/>
                  </a:lnTo>
                  <a:lnTo>
                    <a:pt x="1267" y="1413"/>
                  </a:lnTo>
                  <a:lnTo>
                    <a:pt x="1267" y="1412"/>
                  </a:lnTo>
                  <a:lnTo>
                    <a:pt x="1267" y="1411"/>
                  </a:lnTo>
                  <a:lnTo>
                    <a:pt x="1267" y="1410"/>
                  </a:lnTo>
                  <a:lnTo>
                    <a:pt x="1267" y="1406"/>
                  </a:lnTo>
                  <a:lnTo>
                    <a:pt x="1267" y="1405"/>
                  </a:lnTo>
                  <a:lnTo>
                    <a:pt x="1270" y="1404"/>
                  </a:lnTo>
                  <a:lnTo>
                    <a:pt x="1270" y="1403"/>
                  </a:lnTo>
                  <a:lnTo>
                    <a:pt x="1270" y="1400"/>
                  </a:lnTo>
                  <a:lnTo>
                    <a:pt x="1269" y="1395"/>
                  </a:lnTo>
                  <a:lnTo>
                    <a:pt x="1269" y="1393"/>
                  </a:lnTo>
                  <a:lnTo>
                    <a:pt x="1269" y="1387"/>
                  </a:lnTo>
                  <a:lnTo>
                    <a:pt x="1269" y="1386"/>
                  </a:lnTo>
                  <a:lnTo>
                    <a:pt x="1270" y="1386"/>
                  </a:lnTo>
                  <a:lnTo>
                    <a:pt x="1271" y="1387"/>
                  </a:lnTo>
                  <a:lnTo>
                    <a:pt x="1272" y="1388"/>
                  </a:lnTo>
                  <a:lnTo>
                    <a:pt x="1272" y="1387"/>
                  </a:lnTo>
                  <a:lnTo>
                    <a:pt x="1271" y="1386"/>
                  </a:lnTo>
                  <a:lnTo>
                    <a:pt x="1271" y="1385"/>
                  </a:lnTo>
                  <a:lnTo>
                    <a:pt x="1270" y="1384"/>
                  </a:lnTo>
                  <a:lnTo>
                    <a:pt x="1269" y="1384"/>
                  </a:lnTo>
                  <a:lnTo>
                    <a:pt x="1269" y="1383"/>
                  </a:lnTo>
                  <a:lnTo>
                    <a:pt x="1269" y="1381"/>
                  </a:lnTo>
                  <a:lnTo>
                    <a:pt x="1266" y="1381"/>
                  </a:lnTo>
                  <a:lnTo>
                    <a:pt x="1266" y="1380"/>
                  </a:lnTo>
                  <a:lnTo>
                    <a:pt x="1266" y="1379"/>
                  </a:lnTo>
                  <a:lnTo>
                    <a:pt x="1266" y="1378"/>
                  </a:lnTo>
                  <a:lnTo>
                    <a:pt x="1264" y="1377"/>
                  </a:lnTo>
                  <a:lnTo>
                    <a:pt x="1263" y="1376"/>
                  </a:lnTo>
                  <a:lnTo>
                    <a:pt x="1262" y="1375"/>
                  </a:lnTo>
                  <a:lnTo>
                    <a:pt x="1261" y="1372"/>
                  </a:lnTo>
                  <a:lnTo>
                    <a:pt x="1261" y="1371"/>
                  </a:lnTo>
                  <a:lnTo>
                    <a:pt x="1258" y="1370"/>
                  </a:lnTo>
                  <a:lnTo>
                    <a:pt x="1258" y="1369"/>
                  </a:lnTo>
                  <a:lnTo>
                    <a:pt x="1257" y="1367"/>
                  </a:lnTo>
                  <a:lnTo>
                    <a:pt x="1255" y="1359"/>
                  </a:lnTo>
                  <a:lnTo>
                    <a:pt x="1255" y="1358"/>
                  </a:lnTo>
                  <a:lnTo>
                    <a:pt x="1253" y="1356"/>
                  </a:lnTo>
                  <a:lnTo>
                    <a:pt x="1252" y="1355"/>
                  </a:lnTo>
                  <a:lnTo>
                    <a:pt x="1253" y="1353"/>
                  </a:lnTo>
                  <a:lnTo>
                    <a:pt x="1252" y="1353"/>
                  </a:lnTo>
                  <a:lnTo>
                    <a:pt x="1249" y="1349"/>
                  </a:lnTo>
                  <a:lnTo>
                    <a:pt x="1248" y="1347"/>
                  </a:lnTo>
                  <a:lnTo>
                    <a:pt x="1248" y="1349"/>
                  </a:lnTo>
                  <a:lnTo>
                    <a:pt x="1247" y="1350"/>
                  </a:lnTo>
                  <a:lnTo>
                    <a:pt x="1247" y="1351"/>
                  </a:lnTo>
                  <a:lnTo>
                    <a:pt x="1245" y="1353"/>
                  </a:lnTo>
                  <a:lnTo>
                    <a:pt x="1245" y="1354"/>
                  </a:lnTo>
                  <a:lnTo>
                    <a:pt x="1245" y="1355"/>
                  </a:lnTo>
                  <a:lnTo>
                    <a:pt x="1246" y="1356"/>
                  </a:lnTo>
                  <a:lnTo>
                    <a:pt x="1246" y="1358"/>
                  </a:lnTo>
                  <a:lnTo>
                    <a:pt x="1246" y="1359"/>
                  </a:lnTo>
                  <a:lnTo>
                    <a:pt x="1244" y="1361"/>
                  </a:lnTo>
                  <a:lnTo>
                    <a:pt x="1240" y="1364"/>
                  </a:lnTo>
                  <a:lnTo>
                    <a:pt x="1240" y="1366"/>
                  </a:lnTo>
                  <a:lnTo>
                    <a:pt x="1239" y="1371"/>
                  </a:lnTo>
                  <a:lnTo>
                    <a:pt x="1239" y="1372"/>
                  </a:lnTo>
                  <a:lnTo>
                    <a:pt x="1239" y="1375"/>
                  </a:lnTo>
                  <a:lnTo>
                    <a:pt x="1238" y="1376"/>
                  </a:lnTo>
                  <a:lnTo>
                    <a:pt x="1240" y="1377"/>
                  </a:lnTo>
                  <a:lnTo>
                    <a:pt x="1239" y="1379"/>
                  </a:lnTo>
                  <a:lnTo>
                    <a:pt x="1239" y="1380"/>
                  </a:lnTo>
                  <a:lnTo>
                    <a:pt x="1238" y="1381"/>
                  </a:lnTo>
                  <a:lnTo>
                    <a:pt x="1238" y="1386"/>
                  </a:lnTo>
                  <a:lnTo>
                    <a:pt x="1238" y="1387"/>
                  </a:lnTo>
                  <a:lnTo>
                    <a:pt x="1237" y="1388"/>
                  </a:lnTo>
                  <a:lnTo>
                    <a:pt x="1237" y="1389"/>
                  </a:lnTo>
                  <a:lnTo>
                    <a:pt x="1236" y="1389"/>
                  </a:lnTo>
                  <a:lnTo>
                    <a:pt x="1236" y="1392"/>
                  </a:lnTo>
                  <a:lnTo>
                    <a:pt x="1235" y="1392"/>
                  </a:lnTo>
                  <a:lnTo>
                    <a:pt x="1235" y="1393"/>
                  </a:lnTo>
                  <a:lnTo>
                    <a:pt x="1235" y="1395"/>
                  </a:lnTo>
                  <a:lnTo>
                    <a:pt x="1234" y="1398"/>
                  </a:lnTo>
                  <a:lnTo>
                    <a:pt x="1232" y="1401"/>
                  </a:lnTo>
                  <a:lnTo>
                    <a:pt x="1234" y="1402"/>
                  </a:lnTo>
                  <a:lnTo>
                    <a:pt x="1232" y="1403"/>
                  </a:lnTo>
                  <a:lnTo>
                    <a:pt x="1231" y="1404"/>
                  </a:lnTo>
                  <a:lnTo>
                    <a:pt x="1232" y="1405"/>
                  </a:lnTo>
                  <a:lnTo>
                    <a:pt x="1232" y="1408"/>
                  </a:lnTo>
                  <a:lnTo>
                    <a:pt x="1232" y="1409"/>
                  </a:lnTo>
                  <a:lnTo>
                    <a:pt x="1231" y="1409"/>
                  </a:lnTo>
                  <a:lnTo>
                    <a:pt x="1230" y="1409"/>
                  </a:lnTo>
                  <a:lnTo>
                    <a:pt x="1229" y="1411"/>
                  </a:lnTo>
                  <a:lnTo>
                    <a:pt x="1228" y="1411"/>
                  </a:lnTo>
                  <a:lnTo>
                    <a:pt x="1226" y="1410"/>
                  </a:lnTo>
                  <a:lnTo>
                    <a:pt x="1223" y="1409"/>
                  </a:lnTo>
                  <a:lnTo>
                    <a:pt x="1222" y="1409"/>
                  </a:lnTo>
                  <a:lnTo>
                    <a:pt x="1222" y="1408"/>
                  </a:lnTo>
                  <a:lnTo>
                    <a:pt x="1220" y="1409"/>
                  </a:lnTo>
                  <a:lnTo>
                    <a:pt x="1220" y="1408"/>
                  </a:lnTo>
                  <a:lnTo>
                    <a:pt x="1219" y="1408"/>
                  </a:lnTo>
                  <a:lnTo>
                    <a:pt x="1217" y="1408"/>
                  </a:lnTo>
                  <a:lnTo>
                    <a:pt x="1215" y="1408"/>
                  </a:lnTo>
                  <a:lnTo>
                    <a:pt x="1214" y="1408"/>
                  </a:lnTo>
                  <a:lnTo>
                    <a:pt x="1213" y="1409"/>
                  </a:lnTo>
                  <a:lnTo>
                    <a:pt x="1212" y="1410"/>
                  </a:lnTo>
                  <a:lnTo>
                    <a:pt x="1211" y="1411"/>
                  </a:lnTo>
                  <a:lnTo>
                    <a:pt x="1208" y="1410"/>
                  </a:lnTo>
                  <a:lnTo>
                    <a:pt x="1206" y="1411"/>
                  </a:lnTo>
                  <a:lnTo>
                    <a:pt x="1205" y="1412"/>
                  </a:lnTo>
                  <a:lnTo>
                    <a:pt x="1204" y="1414"/>
                  </a:lnTo>
                  <a:lnTo>
                    <a:pt x="1203" y="1414"/>
                  </a:lnTo>
                  <a:lnTo>
                    <a:pt x="1201" y="1414"/>
                  </a:lnTo>
                  <a:lnTo>
                    <a:pt x="1197" y="1414"/>
                  </a:lnTo>
                  <a:lnTo>
                    <a:pt x="1196" y="1414"/>
                  </a:lnTo>
                  <a:lnTo>
                    <a:pt x="1194" y="1416"/>
                  </a:lnTo>
                  <a:lnTo>
                    <a:pt x="1193" y="1418"/>
                  </a:lnTo>
                  <a:lnTo>
                    <a:pt x="1191" y="1418"/>
                  </a:lnTo>
                  <a:lnTo>
                    <a:pt x="1188" y="1418"/>
                  </a:lnTo>
                  <a:lnTo>
                    <a:pt x="1187" y="1417"/>
                  </a:lnTo>
                  <a:lnTo>
                    <a:pt x="1187" y="1416"/>
                  </a:lnTo>
                  <a:lnTo>
                    <a:pt x="1186" y="1416"/>
                  </a:lnTo>
                  <a:lnTo>
                    <a:pt x="1187" y="1414"/>
                  </a:lnTo>
                  <a:lnTo>
                    <a:pt x="1187" y="1413"/>
                  </a:lnTo>
                  <a:lnTo>
                    <a:pt x="1187" y="1412"/>
                  </a:lnTo>
                  <a:lnTo>
                    <a:pt x="1189" y="1412"/>
                  </a:lnTo>
                  <a:lnTo>
                    <a:pt x="1189" y="1411"/>
                  </a:lnTo>
                  <a:lnTo>
                    <a:pt x="1189" y="1410"/>
                  </a:lnTo>
                  <a:lnTo>
                    <a:pt x="1191" y="1410"/>
                  </a:lnTo>
                  <a:lnTo>
                    <a:pt x="1192" y="1410"/>
                  </a:lnTo>
                  <a:lnTo>
                    <a:pt x="1192" y="1409"/>
                  </a:lnTo>
                  <a:lnTo>
                    <a:pt x="1193" y="1406"/>
                  </a:lnTo>
                  <a:lnTo>
                    <a:pt x="1193" y="1405"/>
                  </a:lnTo>
                  <a:lnTo>
                    <a:pt x="1193" y="1404"/>
                  </a:lnTo>
                  <a:lnTo>
                    <a:pt x="1192" y="1403"/>
                  </a:lnTo>
                  <a:lnTo>
                    <a:pt x="1192" y="1402"/>
                  </a:lnTo>
                  <a:lnTo>
                    <a:pt x="1193" y="1401"/>
                  </a:lnTo>
                  <a:lnTo>
                    <a:pt x="1194" y="1400"/>
                  </a:lnTo>
                  <a:lnTo>
                    <a:pt x="1193" y="1398"/>
                  </a:lnTo>
                  <a:lnTo>
                    <a:pt x="1195" y="1395"/>
                  </a:lnTo>
                  <a:lnTo>
                    <a:pt x="1196" y="1394"/>
                  </a:lnTo>
                  <a:lnTo>
                    <a:pt x="1200" y="1395"/>
                  </a:lnTo>
                  <a:lnTo>
                    <a:pt x="1202" y="1396"/>
                  </a:lnTo>
                  <a:lnTo>
                    <a:pt x="1205" y="1395"/>
                  </a:lnTo>
                  <a:lnTo>
                    <a:pt x="1208" y="1394"/>
                  </a:lnTo>
                  <a:lnTo>
                    <a:pt x="1209" y="1395"/>
                  </a:lnTo>
                  <a:lnTo>
                    <a:pt x="1210" y="1395"/>
                  </a:lnTo>
                  <a:lnTo>
                    <a:pt x="1210" y="1396"/>
                  </a:lnTo>
                  <a:lnTo>
                    <a:pt x="1212" y="1396"/>
                  </a:lnTo>
                  <a:lnTo>
                    <a:pt x="1213" y="1397"/>
                  </a:lnTo>
                  <a:lnTo>
                    <a:pt x="1214" y="1397"/>
                  </a:lnTo>
                  <a:lnTo>
                    <a:pt x="1215" y="1397"/>
                  </a:lnTo>
                  <a:lnTo>
                    <a:pt x="1217" y="1395"/>
                  </a:lnTo>
                  <a:lnTo>
                    <a:pt x="1218" y="1393"/>
                  </a:lnTo>
                  <a:lnTo>
                    <a:pt x="1218" y="1391"/>
                  </a:lnTo>
                  <a:lnTo>
                    <a:pt x="1218" y="1388"/>
                  </a:lnTo>
                  <a:lnTo>
                    <a:pt x="1218" y="1386"/>
                  </a:lnTo>
                  <a:lnTo>
                    <a:pt x="1219" y="1386"/>
                  </a:lnTo>
                  <a:lnTo>
                    <a:pt x="1219" y="1385"/>
                  </a:lnTo>
                  <a:lnTo>
                    <a:pt x="1219" y="1384"/>
                  </a:lnTo>
                  <a:lnTo>
                    <a:pt x="1219" y="1383"/>
                  </a:lnTo>
                  <a:lnTo>
                    <a:pt x="1220" y="1377"/>
                  </a:lnTo>
                  <a:lnTo>
                    <a:pt x="1220" y="1376"/>
                  </a:lnTo>
                  <a:lnTo>
                    <a:pt x="1219" y="1373"/>
                  </a:lnTo>
                  <a:lnTo>
                    <a:pt x="1219" y="1371"/>
                  </a:lnTo>
                  <a:lnTo>
                    <a:pt x="1219" y="1369"/>
                  </a:lnTo>
                  <a:lnTo>
                    <a:pt x="1219" y="1368"/>
                  </a:lnTo>
                  <a:lnTo>
                    <a:pt x="1218" y="1367"/>
                  </a:lnTo>
                  <a:lnTo>
                    <a:pt x="1217" y="1367"/>
                  </a:lnTo>
                  <a:lnTo>
                    <a:pt x="1217" y="1368"/>
                  </a:lnTo>
                  <a:lnTo>
                    <a:pt x="1215" y="1368"/>
                  </a:lnTo>
                  <a:lnTo>
                    <a:pt x="1217" y="1366"/>
                  </a:lnTo>
                  <a:lnTo>
                    <a:pt x="1217" y="1364"/>
                  </a:lnTo>
                  <a:lnTo>
                    <a:pt x="1218" y="1364"/>
                  </a:lnTo>
                  <a:lnTo>
                    <a:pt x="1218" y="1363"/>
                  </a:lnTo>
                  <a:lnTo>
                    <a:pt x="1219" y="1362"/>
                  </a:lnTo>
                  <a:lnTo>
                    <a:pt x="1219" y="1361"/>
                  </a:lnTo>
                  <a:lnTo>
                    <a:pt x="1219" y="1356"/>
                  </a:lnTo>
                  <a:lnTo>
                    <a:pt x="1219" y="1355"/>
                  </a:lnTo>
                  <a:lnTo>
                    <a:pt x="1219" y="1354"/>
                  </a:lnTo>
                  <a:lnTo>
                    <a:pt x="1219" y="1353"/>
                  </a:lnTo>
                  <a:lnTo>
                    <a:pt x="1218" y="1352"/>
                  </a:lnTo>
                  <a:lnTo>
                    <a:pt x="1218" y="1350"/>
                  </a:lnTo>
                  <a:lnTo>
                    <a:pt x="1218" y="1349"/>
                  </a:lnTo>
                  <a:lnTo>
                    <a:pt x="1219" y="1349"/>
                  </a:lnTo>
                  <a:lnTo>
                    <a:pt x="1220" y="1349"/>
                  </a:lnTo>
                  <a:lnTo>
                    <a:pt x="1222" y="1345"/>
                  </a:lnTo>
                  <a:lnTo>
                    <a:pt x="1222" y="1344"/>
                  </a:lnTo>
                  <a:lnTo>
                    <a:pt x="1222" y="1343"/>
                  </a:lnTo>
                  <a:lnTo>
                    <a:pt x="1221" y="1342"/>
                  </a:lnTo>
                  <a:lnTo>
                    <a:pt x="1221" y="1341"/>
                  </a:lnTo>
                  <a:lnTo>
                    <a:pt x="1221" y="1339"/>
                  </a:lnTo>
                  <a:lnTo>
                    <a:pt x="1222" y="1338"/>
                  </a:lnTo>
                  <a:lnTo>
                    <a:pt x="1223" y="1338"/>
                  </a:lnTo>
                  <a:lnTo>
                    <a:pt x="1224" y="1337"/>
                  </a:lnTo>
                  <a:lnTo>
                    <a:pt x="1226" y="1336"/>
                  </a:lnTo>
                  <a:lnTo>
                    <a:pt x="1226" y="1335"/>
                  </a:lnTo>
                  <a:lnTo>
                    <a:pt x="1226" y="1334"/>
                  </a:lnTo>
                  <a:lnTo>
                    <a:pt x="1224" y="1333"/>
                  </a:lnTo>
                  <a:lnTo>
                    <a:pt x="1226" y="1331"/>
                  </a:lnTo>
                  <a:lnTo>
                    <a:pt x="1227" y="1329"/>
                  </a:lnTo>
                  <a:lnTo>
                    <a:pt x="1230" y="1327"/>
                  </a:lnTo>
                  <a:lnTo>
                    <a:pt x="1232" y="1324"/>
                  </a:lnTo>
                  <a:lnTo>
                    <a:pt x="1234" y="1321"/>
                  </a:lnTo>
                  <a:lnTo>
                    <a:pt x="1235" y="1321"/>
                  </a:lnTo>
                  <a:lnTo>
                    <a:pt x="1238" y="1318"/>
                  </a:lnTo>
                  <a:lnTo>
                    <a:pt x="1238" y="1316"/>
                  </a:lnTo>
                  <a:lnTo>
                    <a:pt x="1239" y="1316"/>
                  </a:lnTo>
                  <a:lnTo>
                    <a:pt x="1240" y="1316"/>
                  </a:lnTo>
                  <a:lnTo>
                    <a:pt x="1239" y="1317"/>
                  </a:lnTo>
                  <a:lnTo>
                    <a:pt x="1239" y="1318"/>
                  </a:lnTo>
                  <a:lnTo>
                    <a:pt x="1240" y="1317"/>
                  </a:lnTo>
                  <a:lnTo>
                    <a:pt x="1241" y="1316"/>
                  </a:lnTo>
                  <a:lnTo>
                    <a:pt x="1240" y="1314"/>
                  </a:lnTo>
                  <a:lnTo>
                    <a:pt x="1241" y="1313"/>
                  </a:lnTo>
                  <a:lnTo>
                    <a:pt x="1241" y="1311"/>
                  </a:lnTo>
                  <a:lnTo>
                    <a:pt x="1240" y="1311"/>
                  </a:lnTo>
                  <a:lnTo>
                    <a:pt x="1240" y="1309"/>
                  </a:lnTo>
                  <a:lnTo>
                    <a:pt x="1239" y="1308"/>
                  </a:lnTo>
                  <a:lnTo>
                    <a:pt x="1239" y="1306"/>
                  </a:lnTo>
                  <a:lnTo>
                    <a:pt x="1238" y="1305"/>
                  </a:lnTo>
                  <a:lnTo>
                    <a:pt x="1238" y="1304"/>
                  </a:lnTo>
                  <a:lnTo>
                    <a:pt x="1237" y="1303"/>
                  </a:lnTo>
                  <a:lnTo>
                    <a:pt x="1238" y="1302"/>
                  </a:lnTo>
                  <a:lnTo>
                    <a:pt x="1237" y="1301"/>
                  </a:lnTo>
                  <a:lnTo>
                    <a:pt x="1237" y="1300"/>
                  </a:lnTo>
                  <a:lnTo>
                    <a:pt x="1236" y="1297"/>
                  </a:lnTo>
                  <a:lnTo>
                    <a:pt x="1235" y="1295"/>
                  </a:lnTo>
                  <a:lnTo>
                    <a:pt x="1236" y="1295"/>
                  </a:lnTo>
                  <a:lnTo>
                    <a:pt x="1236" y="1294"/>
                  </a:lnTo>
                  <a:lnTo>
                    <a:pt x="1237" y="1293"/>
                  </a:lnTo>
                  <a:lnTo>
                    <a:pt x="1237" y="1292"/>
                  </a:lnTo>
                  <a:lnTo>
                    <a:pt x="1239" y="1291"/>
                  </a:lnTo>
                  <a:lnTo>
                    <a:pt x="1241" y="1288"/>
                  </a:lnTo>
                  <a:lnTo>
                    <a:pt x="1243" y="1288"/>
                  </a:lnTo>
                  <a:lnTo>
                    <a:pt x="1243" y="1289"/>
                  </a:lnTo>
                  <a:lnTo>
                    <a:pt x="1244" y="1288"/>
                  </a:lnTo>
                  <a:lnTo>
                    <a:pt x="1245" y="1288"/>
                  </a:lnTo>
                  <a:lnTo>
                    <a:pt x="1246" y="1289"/>
                  </a:lnTo>
                  <a:lnTo>
                    <a:pt x="1246" y="1288"/>
                  </a:lnTo>
                  <a:lnTo>
                    <a:pt x="1246" y="1287"/>
                  </a:lnTo>
                  <a:lnTo>
                    <a:pt x="1246" y="1285"/>
                  </a:lnTo>
                  <a:lnTo>
                    <a:pt x="1246" y="1284"/>
                  </a:lnTo>
                  <a:lnTo>
                    <a:pt x="1246" y="1283"/>
                  </a:lnTo>
                  <a:lnTo>
                    <a:pt x="1245" y="1283"/>
                  </a:lnTo>
                  <a:lnTo>
                    <a:pt x="1245" y="1282"/>
                  </a:lnTo>
                  <a:lnTo>
                    <a:pt x="1244" y="1282"/>
                  </a:lnTo>
                  <a:lnTo>
                    <a:pt x="1243" y="1282"/>
                  </a:lnTo>
                  <a:lnTo>
                    <a:pt x="1243" y="1280"/>
                  </a:lnTo>
                  <a:lnTo>
                    <a:pt x="1239" y="1268"/>
                  </a:lnTo>
                  <a:lnTo>
                    <a:pt x="1239" y="1267"/>
                  </a:lnTo>
                  <a:lnTo>
                    <a:pt x="1240" y="1267"/>
                  </a:lnTo>
                  <a:lnTo>
                    <a:pt x="1241" y="1266"/>
                  </a:lnTo>
                  <a:lnTo>
                    <a:pt x="1239" y="1263"/>
                  </a:lnTo>
                  <a:lnTo>
                    <a:pt x="1238" y="1262"/>
                  </a:lnTo>
                  <a:lnTo>
                    <a:pt x="1237" y="1262"/>
                  </a:lnTo>
                  <a:lnTo>
                    <a:pt x="1237" y="1261"/>
                  </a:lnTo>
                  <a:lnTo>
                    <a:pt x="1237" y="1260"/>
                  </a:lnTo>
                  <a:lnTo>
                    <a:pt x="1237" y="1259"/>
                  </a:lnTo>
                  <a:lnTo>
                    <a:pt x="1236" y="1258"/>
                  </a:lnTo>
                  <a:lnTo>
                    <a:pt x="1235" y="1257"/>
                  </a:lnTo>
                  <a:lnTo>
                    <a:pt x="1235" y="1255"/>
                  </a:lnTo>
                  <a:lnTo>
                    <a:pt x="1236" y="1254"/>
                  </a:lnTo>
                  <a:lnTo>
                    <a:pt x="1235" y="1254"/>
                  </a:lnTo>
                  <a:lnTo>
                    <a:pt x="1234" y="1254"/>
                  </a:lnTo>
                  <a:lnTo>
                    <a:pt x="1234" y="1253"/>
                  </a:lnTo>
                  <a:lnTo>
                    <a:pt x="1234" y="1252"/>
                  </a:lnTo>
                  <a:lnTo>
                    <a:pt x="1232" y="1252"/>
                  </a:lnTo>
                  <a:lnTo>
                    <a:pt x="1232" y="1253"/>
                  </a:lnTo>
                  <a:lnTo>
                    <a:pt x="1232" y="1254"/>
                  </a:lnTo>
                  <a:lnTo>
                    <a:pt x="1232" y="1255"/>
                  </a:lnTo>
                  <a:lnTo>
                    <a:pt x="1232" y="1257"/>
                  </a:lnTo>
                  <a:lnTo>
                    <a:pt x="1232" y="1258"/>
                  </a:lnTo>
                  <a:lnTo>
                    <a:pt x="1232" y="1260"/>
                  </a:lnTo>
                  <a:lnTo>
                    <a:pt x="1232" y="1261"/>
                  </a:lnTo>
                  <a:lnTo>
                    <a:pt x="1232" y="1262"/>
                  </a:lnTo>
                  <a:lnTo>
                    <a:pt x="1234" y="1262"/>
                  </a:lnTo>
                  <a:lnTo>
                    <a:pt x="1234" y="1263"/>
                  </a:lnTo>
                  <a:lnTo>
                    <a:pt x="1235" y="1263"/>
                  </a:lnTo>
                  <a:lnTo>
                    <a:pt x="1235" y="1264"/>
                  </a:lnTo>
                  <a:lnTo>
                    <a:pt x="1235" y="1267"/>
                  </a:lnTo>
                  <a:lnTo>
                    <a:pt x="1235" y="1271"/>
                  </a:lnTo>
                  <a:lnTo>
                    <a:pt x="1235" y="1272"/>
                  </a:lnTo>
                  <a:lnTo>
                    <a:pt x="1234" y="1275"/>
                  </a:lnTo>
                  <a:lnTo>
                    <a:pt x="1232" y="1275"/>
                  </a:lnTo>
                  <a:lnTo>
                    <a:pt x="1232" y="1276"/>
                  </a:lnTo>
                  <a:lnTo>
                    <a:pt x="1232" y="1277"/>
                  </a:lnTo>
                  <a:lnTo>
                    <a:pt x="1234" y="1278"/>
                  </a:lnTo>
                  <a:lnTo>
                    <a:pt x="1234" y="1279"/>
                  </a:lnTo>
                  <a:lnTo>
                    <a:pt x="1232" y="1279"/>
                  </a:lnTo>
                  <a:lnTo>
                    <a:pt x="1231" y="1279"/>
                  </a:lnTo>
                  <a:lnTo>
                    <a:pt x="1230" y="1279"/>
                  </a:lnTo>
                  <a:lnTo>
                    <a:pt x="1228" y="1277"/>
                  </a:lnTo>
                  <a:lnTo>
                    <a:pt x="1227" y="1277"/>
                  </a:lnTo>
                  <a:lnTo>
                    <a:pt x="1226" y="1278"/>
                  </a:lnTo>
                  <a:lnTo>
                    <a:pt x="1224" y="1279"/>
                  </a:lnTo>
                  <a:lnTo>
                    <a:pt x="1224" y="1280"/>
                  </a:lnTo>
                  <a:lnTo>
                    <a:pt x="1224" y="1282"/>
                  </a:lnTo>
                  <a:lnTo>
                    <a:pt x="1224" y="1283"/>
                  </a:lnTo>
                  <a:lnTo>
                    <a:pt x="1220" y="1286"/>
                  </a:lnTo>
                  <a:lnTo>
                    <a:pt x="1219" y="1287"/>
                  </a:lnTo>
                  <a:lnTo>
                    <a:pt x="1218" y="1287"/>
                  </a:lnTo>
                  <a:lnTo>
                    <a:pt x="1218" y="1288"/>
                  </a:lnTo>
                  <a:lnTo>
                    <a:pt x="1217" y="1289"/>
                  </a:lnTo>
                  <a:lnTo>
                    <a:pt x="1217" y="1291"/>
                  </a:lnTo>
                  <a:lnTo>
                    <a:pt x="1217" y="1292"/>
                  </a:lnTo>
                  <a:lnTo>
                    <a:pt x="1217" y="1293"/>
                  </a:lnTo>
                  <a:lnTo>
                    <a:pt x="1214" y="1297"/>
                  </a:lnTo>
                  <a:lnTo>
                    <a:pt x="1213" y="1299"/>
                  </a:lnTo>
                  <a:lnTo>
                    <a:pt x="1213" y="1303"/>
                  </a:lnTo>
                  <a:lnTo>
                    <a:pt x="1213" y="1304"/>
                  </a:lnTo>
                  <a:lnTo>
                    <a:pt x="1212" y="1305"/>
                  </a:lnTo>
                  <a:lnTo>
                    <a:pt x="1211" y="1309"/>
                  </a:lnTo>
                  <a:lnTo>
                    <a:pt x="1210" y="1310"/>
                  </a:lnTo>
                  <a:lnTo>
                    <a:pt x="1208" y="1317"/>
                  </a:lnTo>
                  <a:lnTo>
                    <a:pt x="1206" y="1319"/>
                  </a:lnTo>
                  <a:lnTo>
                    <a:pt x="1205" y="1320"/>
                  </a:lnTo>
                  <a:lnTo>
                    <a:pt x="1204" y="1320"/>
                  </a:lnTo>
                  <a:lnTo>
                    <a:pt x="1202" y="1322"/>
                  </a:lnTo>
                  <a:lnTo>
                    <a:pt x="1201" y="1322"/>
                  </a:lnTo>
                  <a:lnTo>
                    <a:pt x="1198" y="1322"/>
                  </a:lnTo>
                  <a:lnTo>
                    <a:pt x="1196" y="1324"/>
                  </a:lnTo>
                  <a:lnTo>
                    <a:pt x="1195" y="1324"/>
                  </a:lnTo>
                  <a:lnTo>
                    <a:pt x="1194" y="1324"/>
                  </a:lnTo>
                  <a:lnTo>
                    <a:pt x="1194" y="1322"/>
                  </a:lnTo>
                  <a:lnTo>
                    <a:pt x="1194" y="1321"/>
                  </a:lnTo>
                  <a:lnTo>
                    <a:pt x="1193" y="1321"/>
                  </a:lnTo>
                  <a:lnTo>
                    <a:pt x="1192" y="1321"/>
                  </a:lnTo>
                  <a:lnTo>
                    <a:pt x="1191" y="1322"/>
                  </a:lnTo>
                  <a:lnTo>
                    <a:pt x="1191" y="1324"/>
                  </a:lnTo>
                  <a:lnTo>
                    <a:pt x="1189" y="1324"/>
                  </a:lnTo>
                  <a:lnTo>
                    <a:pt x="1189" y="1325"/>
                  </a:lnTo>
                  <a:lnTo>
                    <a:pt x="1189" y="1326"/>
                  </a:lnTo>
                  <a:lnTo>
                    <a:pt x="1192" y="1325"/>
                  </a:lnTo>
                  <a:lnTo>
                    <a:pt x="1193" y="1325"/>
                  </a:lnTo>
                  <a:lnTo>
                    <a:pt x="1191" y="1327"/>
                  </a:lnTo>
                  <a:lnTo>
                    <a:pt x="1189" y="1327"/>
                  </a:lnTo>
                  <a:lnTo>
                    <a:pt x="1188" y="1328"/>
                  </a:lnTo>
                  <a:lnTo>
                    <a:pt x="1187" y="1328"/>
                  </a:lnTo>
                  <a:lnTo>
                    <a:pt x="1186" y="1328"/>
                  </a:lnTo>
                  <a:lnTo>
                    <a:pt x="1185" y="1328"/>
                  </a:lnTo>
                  <a:lnTo>
                    <a:pt x="1184" y="1329"/>
                  </a:lnTo>
                  <a:lnTo>
                    <a:pt x="1183" y="1330"/>
                  </a:lnTo>
                  <a:lnTo>
                    <a:pt x="1181" y="1330"/>
                  </a:lnTo>
                  <a:lnTo>
                    <a:pt x="1180" y="1331"/>
                  </a:lnTo>
                  <a:lnTo>
                    <a:pt x="1179" y="1333"/>
                  </a:lnTo>
                  <a:lnTo>
                    <a:pt x="1178" y="1333"/>
                  </a:lnTo>
                  <a:lnTo>
                    <a:pt x="1175" y="1334"/>
                  </a:lnTo>
                  <a:lnTo>
                    <a:pt x="1175" y="1335"/>
                  </a:lnTo>
                  <a:lnTo>
                    <a:pt x="1174" y="1336"/>
                  </a:lnTo>
                  <a:lnTo>
                    <a:pt x="1174" y="1337"/>
                  </a:lnTo>
                  <a:lnTo>
                    <a:pt x="1172" y="1338"/>
                  </a:lnTo>
                  <a:lnTo>
                    <a:pt x="1170" y="1339"/>
                  </a:lnTo>
                  <a:lnTo>
                    <a:pt x="1169" y="1341"/>
                  </a:lnTo>
                  <a:lnTo>
                    <a:pt x="1168" y="1341"/>
                  </a:lnTo>
                  <a:lnTo>
                    <a:pt x="1167" y="1342"/>
                  </a:lnTo>
                  <a:lnTo>
                    <a:pt x="1163" y="1344"/>
                  </a:lnTo>
                  <a:lnTo>
                    <a:pt x="1163" y="1345"/>
                  </a:lnTo>
                  <a:lnTo>
                    <a:pt x="1163" y="1346"/>
                  </a:lnTo>
                  <a:lnTo>
                    <a:pt x="1162" y="1347"/>
                  </a:lnTo>
                  <a:lnTo>
                    <a:pt x="1162" y="1349"/>
                  </a:lnTo>
                  <a:lnTo>
                    <a:pt x="1161" y="1350"/>
                  </a:lnTo>
                  <a:lnTo>
                    <a:pt x="1161" y="1351"/>
                  </a:lnTo>
                  <a:lnTo>
                    <a:pt x="1160" y="1352"/>
                  </a:lnTo>
                  <a:lnTo>
                    <a:pt x="1157" y="1359"/>
                  </a:lnTo>
                  <a:lnTo>
                    <a:pt x="1155" y="1360"/>
                  </a:lnTo>
                  <a:lnTo>
                    <a:pt x="1152" y="1361"/>
                  </a:lnTo>
                  <a:lnTo>
                    <a:pt x="1151" y="1363"/>
                  </a:lnTo>
                  <a:lnTo>
                    <a:pt x="1151" y="1364"/>
                  </a:lnTo>
                  <a:lnTo>
                    <a:pt x="1151" y="1366"/>
                  </a:lnTo>
                  <a:lnTo>
                    <a:pt x="1151" y="1367"/>
                  </a:lnTo>
                  <a:lnTo>
                    <a:pt x="1151" y="1369"/>
                  </a:lnTo>
                  <a:lnTo>
                    <a:pt x="1151" y="1371"/>
                  </a:lnTo>
                  <a:lnTo>
                    <a:pt x="1150" y="1372"/>
                  </a:lnTo>
                  <a:lnTo>
                    <a:pt x="1149" y="1370"/>
                  </a:lnTo>
                  <a:lnTo>
                    <a:pt x="1149" y="1369"/>
                  </a:lnTo>
                  <a:lnTo>
                    <a:pt x="1148" y="1369"/>
                  </a:lnTo>
                  <a:lnTo>
                    <a:pt x="1144" y="1371"/>
                  </a:lnTo>
                  <a:lnTo>
                    <a:pt x="1143" y="1371"/>
                  </a:lnTo>
                  <a:lnTo>
                    <a:pt x="1142" y="1372"/>
                  </a:lnTo>
                  <a:lnTo>
                    <a:pt x="1142" y="1375"/>
                  </a:lnTo>
                  <a:lnTo>
                    <a:pt x="1141" y="1376"/>
                  </a:lnTo>
                  <a:lnTo>
                    <a:pt x="1142" y="1377"/>
                  </a:lnTo>
                  <a:lnTo>
                    <a:pt x="1142" y="1378"/>
                  </a:lnTo>
                  <a:lnTo>
                    <a:pt x="1142" y="1379"/>
                  </a:lnTo>
                  <a:lnTo>
                    <a:pt x="1141" y="1378"/>
                  </a:lnTo>
                  <a:lnTo>
                    <a:pt x="1140" y="1378"/>
                  </a:lnTo>
                  <a:lnTo>
                    <a:pt x="1138" y="1378"/>
                  </a:lnTo>
                  <a:lnTo>
                    <a:pt x="1138" y="1380"/>
                  </a:lnTo>
                  <a:lnTo>
                    <a:pt x="1138" y="1381"/>
                  </a:lnTo>
                  <a:lnTo>
                    <a:pt x="1138" y="1383"/>
                  </a:lnTo>
                  <a:lnTo>
                    <a:pt x="1140" y="1384"/>
                  </a:lnTo>
                  <a:lnTo>
                    <a:pt x="1140" y="1385"/>
                  </a:lnTo>
                  <a:lnTo>
                    <a:pt x="1140" y="1386"/>
                  </a:lnTo>
                  <a:lnTo>
                    <a:pt x="1138" y="1386"/>
                  </a:lnTo>
                  <a:lnTo>
                    <a:pt x="1137" y="1386"/>
                  </a:lnTo>
                  <a:lnTo>
                    <a:pt x="1136" y="1387"/>
                  </a:lnTo>
                  <a:lnTo>
                    <a:pt x="1135" y="1388"/>
                  </a:lnTo>
                  <a:lnTo>
                    <a:pt x="1135" y="1389"/>
                  </a:lnTo>
                  <a:lnTo>
                    <a:pt x="1136" y="1389"/>
                  </a:lnTo>
                  <a:lnTo>
                    <a:pt x="1137" y="1389"/>
                  </a:lnTo>
                  <a:lnTo>
                    <a:pt x="1138" y="1389"/>
                  </a:lnTo>
                  <a:lnTo>
                    <a:pt x="1140" y="1389"/>
                  </a:lnTo>
                  <a:lnTo>
                    <a:pt x="1141" y="1388"/>
                  </a:lnTo>
                  <a:lnTo>
                    <a:pt x="1142" y="1386"/>
                  </a:lnTo>
                  <a:lnTo>
                    <a:pt x="1143" y="1386"/>
                  </a:lnTo>
                  <a:lnTo>
                    <a:pt x="1143" y="1387"/>
                  </a:lnTo>
                  <a:lnTo>
                    <a:pt x="1144" y="1387"/>
                  </a:lnTo>
                  <a:lnTo>
                    <a:pt x="1144" y="1386"/>
                  </a:lnTo>
                  <a:lnTo>
                    <a:pt x="1144" y="1385"/>
                  </a:lnTo>
                  <a:lnTo>
                    <a:pt x="1145" y="1384"/>
                  </a:lnTo>
                  <a:lnTo>
                    <a:pt x="1146" y="1385"/>
                  </a:lnTo>
                  <a:lnTo>
                    <a:pt x="1146" y="1386"/>
                  </a:lnTo>
                  <a:lnTo>
                    <a:pt x="1146" y="1388"/>
                  </a:lnTo>
                  <a:lnTo>
                    <a:pt x="1145" y="1389"/>
                  </a:lnTo>
                  <a:lnTo>
                    <a:pt x="1145" y="1391"/>
                  </a:lnTo>
                  <a:lnTo>
                    <a:pt x="1144" y="1391"/>
                  </a:lnTo>
                  <a:lnTo>
                    <a:pt x="1144" y="1392"/>
                  </a:lnTo>
                  <a:lnTo>
                    <a:pt x="1144" y="1393"/>
                  </a:lnTo>
                  <a:lnTo>
                    <a:pt x="1145" y="1397"/>
                  </a:lnTo>
                  <a:lnTo>
                    <a:pt x="1145" y="1398"/>
                  </a:lnTo>
                  <a:lnTo>
                    <a:pt x="1145" y="1400"/>
                  </a:lnTo>
                  <a:lnTo>
                    <a:pt x="1144" y="1400"/>
                  </a:lnTo>
                  <a:lnTo>
                    <a:pt x="1143" y="1401"/>
                  </a:lnTo>
                  <a:lnTo>
                    <a:pt x="1142" y="1400"/>
                  </a:lnTo>
                  <a:lnTo>
                    <a:pt x="1142" y="1397"/>
                  </a:lnTo>
                  <a:lnTo>
                    <a:pt x="1141" y="1397"/>
                  </a:lnTo>
                  <a:lnTo>
                    <a:pt x="1141" y="1396"/>
                  </a:lnTo>
                  <a:lnTo>
                    <a:pt x="1140" y="1396"/>
                  </a:lnTo>
                  <a:lnTo>
                    <a:pt x="1138" y="1396"/>
                  </a:lnTo>
                  <a:lnTo>
                    <a:pt x="1138" y="1395"/>
                  </a:lnTo>
                  <a:lnTo>
                    <a:pt x="1137" y="1394"/>
                  </a:lnTo>
                  <a:lnTo>
                    <a:pt x="1136" y="1393"/>
                  </a:lnTo>
                  <a:lnTo>
                    <a:pt x="1134" y="1392"/>
                  </a:lnTo>
                  <a:lnTo>
                    <a:pt x="1133" y="1392"/>
                  </a:lnTo>
                  <a:lnTo>
                    <a:pt x="1131" y="1394"/>
                  </a:lnTo>
                  <a:lnTo>
                    <a:pt x="1131" y="1395"/>
                  </a:lnTo>
                  <a:lnTo>
                    <a:pt x="1129" y="1395"/>
                  </a:lnTo>
                  <a:lnTo>
                    <a:pt x="1129" y="1396"/>
                  </a:lnTo>
                  <a:lnTo>
                    <a:pt x="1129" y="1397"/>
                  </a:lnTo>
                  <a:lnTo>
                    <a:pt x="1127" y="1397"/>
                  </a:lnTo>
                  <a:lnTo>
                    <a:pt x="1126" y="1397"/>
                  </a:lnTo>
                  <a:lnTo>
                    <a:pt x="1126" y="1396"/>
                  </a:lnTo>
                  <a:lnTo>
                    <a:pt x="1126" y="1395"/>
                  </a:lnTo>
                  <a:lnTo>
                    <a:pt x="1126" y="1393"/>
                  </a:lnTo>
                  <a:lnTo>
                    <a:pt x="1120" y="1388"/>
                  </a:lnTo>
                  <a:lnTo>
                    <a:pt x="1119" y="1385"/>
                  </a:lnTo>
                  <a:lnTo>
                    <a:pt x="1118" y="1384"/>
                  </a:lnTo>
                  <a:lnTo>
                    <a:pt x="1117" y="1383"/>
                  </a:lnTo>
                  <a:lnTo>
                    <a:pt x="1115" y="1381"/>
                  </a:lnTo>
                  <a:lnTo>
                    <a:pt x="1114" y="1381"/>
                  </a:lnTo>
                  <a:lnTo>
                    <a:pt x="1112" y="1381"/>
                  </a:lnTo>
                  <a:lnTo>
                    <a:pt x="1111" y="1381"/>
                  </a:lnTo>
                  <a:lnTo>
                    <a:pt x="1112" y="1379"/>
                  </a:lnTo>
                  <a:lnTo>
                    <a:pt x="1112" y="1378"/>
                  </a:lnTo>
                  <a:lnTo>
                    <a:pt x="1111" y="1377"/>
                  </a:lnTo>
                  <a:lnTo>
                    <a:pt x="1110" y="1376"/>
                  </a:lnTo>
                  <a:lnTo>
                    <a:pt x="1108" y="1375"/>
                  </a:lnTo>
                  <a:lnTo>
                    <a:pt x="1107" y="1373"/>
                  </a:lnTo>
                  <a:lnTo>
                    <a:pt x="1106" y="1373"/>
                  </a:lnTo>
                  <a:lnTo>
                    <a:pt x="1106" y="1375"/>
                  </a:lnTo>
                  <a:lnTo>
                    <a:pt x="1105" y="1375"/>
                  </a:lnTo>
                  <a:lnTo>
                    <a:pt x="1103" y="1375"/>
                  </a:lnTo>
                  <a:lnTo>
                    <a:pt x="1102" y="1376"/>
                  </a:lnTo>
                  <a:lnTo>
                    <a:pt x="1101" y="1376"/>
                  </a:lnTo>
                  <a:lnTo>
                    <a:pt x="1101" y="1375"/>
                  </a:lnTo>
                  <a:lnTo>
                    <a:pt x="1102" y="1372"/>
                  </a:lnTo>
                  <a:lnTo>
                    <a:pt x="1103" y="1371"/>
                  </a:lnTo>
                  <a:lnTo>
                    <a:pt x="1103" y="1370"/>
                  </a:lnTo>
                  <a:lnTo>
                    <a:pt x="1103" y="1369"/>
                  </a:lnTo>
                  <a:lnTo>
                    <a:pt x="1105" y="1369"/>
                  </a:lnTo>
                  <a:lnTo>
                    <a:pt x="1105" y="1368"/>
                  </a:lnTo>
                  <a:lnTo>
                    <a:pt x="1106" y="1368"/>
                  </a:lnTo>
                  <a:lnTo>
                    <a:pt x="1106" y="1367"/>
                  </a:lnTo>
                  <a:lnTo>
                    <a:pt x="1106" y="1366"/>
                  </a:lnTo>
                  <a:lnTo>
                    <a:pt x="1107" y="1366"/>
                  </a:lnTo>
                  <a:lnTo>
                    <a:pt x="1107" y="1367"/>
                  </a:lnTo>
                  <a:lnTo>
                    <a:pt x="1106" y="1368"/>
                  </a:lnTo>
                  <a:lnTo>
                    <a:pt x="1106" y="1369"/>
                  </a:lnTo>
                  <a:lnTo>
                    <a:pt x="1107" y="1370"/>
                  </a:lnTo>
                  <a:lnTo>
                    <a:pt x="1108" y="1370"/>
                  </a:lnTo>
                  <a:lnTo>
                    <a:pt x="1111" y="1371"/>
                  </a:lnTo>
                  <a:lnTo>
                    <a:pt x="1111" y="1372"/>
                  </a:lnTo>
                  <a:lnTo>
                    <a:pt x="1110" y="1373"/>
                  </a:lnTo>
                  <a:lnTo>
                    <a:pt x="1111" y="1375"/>
                  </a:lnTo>
                  <a:lnTo>
                    <a:pt x="1112" y="1375"/>
                  </a:lnTo>
                  <a:lnTo>
                    <a:pt x="1114" y="1376"/>
                  </a:lnTo>
                  <a:lnTo>
                    <a:pt x="1112" y="1376"/>
                  </a:lnTo>
                  <a:lnTo>
                    <a:pt x="1112" y="1377"/>
                  </a:lnTo>
                  <a:lnTo>
                    <a:pt x="1114" y="1378"/>
                  </a:lnTo>
                  <a:lnTo>
                    <a:pt x="1115" y="1378"/>
                  </a:lnTo>
                  <a:lnTo>
                    <a:pt x="1116" y="1379"/>
                  </a:lnTo>
                  <a:lnTo>
                    <a:pt x="1116" y="1378"/>
                  </a:lnTo>
                  <a:lnTo>
                    <a:pt x="1117" y="1378"/>
                  </a:lnTo>
                  <a:lnTo>
                    <a:pt x="1120" y="1377"/>
                  </a:lnTo>
                  <a:lnTo>
                    <a:pt x="1119" y="1376"/>
                  </a:lnTo>
                  <a:lnTo>
                    <a:pt x="1117" y="1376"/>
                  </a:lnTo>
                  <a:lnTo>
                    <a:pt x="1117" y="1373"/>
                  </a:lnTo>
                  <a:lnTo>
                    <a:pt x="1117" y="1372"/>
                  </a:lnTo>
                  <a:lnTo>
                    <a:pt x="1116" y="1373"/>
                  </a:lnTo>
                  <a:lnTo>
                    <a:pt x="1116" y="1375"/>
                  </a:lnTo>
                  <a:lnTo>
                    <a:pt x="1115" y="1375"/>
                  </a:lnTo>
                  <a:lnTo>
                    <a:pt x="1115" y="1373"/>
                  </a:lnTo>
                  <a:lnTo>
                    <a:pt x="1115" y="1372"/>
                  </a:lnTo>
                  <a:lnTo>
                    <a:pt x="1115" y="1371"/>
                  </a:lnTo>
                  <a:lnTo>
                    <a:pt x="1115" y="1370"/>
                  </a:lnTo>
                  <a:lnTo>
                    <a:pt x="1115" y="1369"/>
                  </a:lnTo>
                  <a:lnTo>
                    <a:pt x="1115" y="1368"/>
                  </a:lnTo>
                  <a:lnTo>
                    <a:pt x="1115" y="1367"/>
                  </a:lnTo>
                  <a:lnTo>
                    <a:pt x="1114" y="1366"/>
                  </a:lnTo>
                  <a:lnTo>
                    <a:pt x="1114" y="1364"/>
                  </a:lnTo>
                  <a:lnTo>
                    <a:pt x="1112" y="1356"/>
                  </a:lnTo>
                  <a:lnTo>
                    <a:pt x="1111" y="1353"/>
                  </a:lnTo>
                  <a:lnTo>
                    <a:pt x="1110" y="1351"/>
                  </a:lnTo>
                  <a:lnTo>
                    <a:pt x="1109" y="1351"/>
                  </a:lnTo>
                  <a:lnTo>
                    <a:pt x="1108" y="1350"/>
                  </a:lnTo>
                  <a:lnTo>
                    <a:pt x="1107" y="1349"/>
                  </a:lnTo>
                  <a:lnTo>
                    <a:pt x="1108" y="1347"/>
                  </a:lnTo>
                  <a:lnTo>
                    <a:pt x="1109" y="1347"/>
                  </a:lnTo>
                  <a:lnTo>
                    <a:pt x="1109" y="1346"/>
                  </a:lnTo>
                  <a:lnTo>
                    <a:pt x="1109" y="1345"/>
                  </a:lnTo>
                  <a:lnTo>
                    <a:pt x="1109" y="1344"/>
                  </a:lnTo>
                  <a:lnTo>
                    <a:pt x="1109" y="1341"/>
                  </a:lnTo>
                  <a:lnTo>
                    <a:pt x="1108" y="1339"/>
                  </a:lnTo>
                  <a:lnTo>
                    <a:pt x="1108" y="1338"/>
                  </a:lnTo>
                  <a:lnTo>
                    <a:pt x="1107" y="1337"/>
                  </a:lnTo>
                  <a:lnTo>
                    <a:pt x="1105" y="1334"/>
                  </a:lnTo>
                  <a:lnTo>
                    <a:pt x="1105" y="1333"/>
                  </a:lnTo>
                  <a:lnTo>
                    <a:pt x="1103" y="1333"/>
                  </a:lnTo>
                  <a:lnTo>
                    <a:pt x="1102" y="1331"/>
                  </a:lnTo>
                  <a:lnTo>
                    <a:pt x="1099" y="1327"/>
                  </a:lnTo>
                  <a:lnTo>
                    <a:pt x="1095" y="1325"/>
                  </a:lnTo>
                  <a:lnTo>
                    <a:pt x="1093" y="1322"/>
                  </a:lnTo>
                  <a:lnTo>
                    <a:pt x="1092" y="1322"/>
                  </a:lnTo>
                  <a:lnTo>
                    <a:pt x="1091" y="1321"/>
                  </a:lnTo>
                  <a:lnTo>
                    <a:pt x="1091" y="1320"/>
                  </a:lnTo>
                  <a:lnTo>
                    <a:pt x="1090" y="1319"/>
                  </a:lnTo>
                  <a:lnTo>
                    <a:pt x="1088" y="1318"/>
                  </a:lnTo>
                  <a:lnTo>
                    <a:pt x="1089" y="1317"/>
                  </a:lnTo>
                  <a:lnTo>
                    <a:pt x="1088" y="1316"/>
                  </a:lnTo>
                  <a:lnTo>
                    <a:pt x="1089" y="1314"/>
                  </a:lnTo>
                  <a:lnTo>
                    <a:pt x="1089" y="1313"/>
                  </a:lnTo>
                  <a:lnTo>
                    <a:pt x="1089" y="1312"/>
                  </a:lnTo>
                  <a:lnTo>
                    <a:pt x="1089" y="1310"/>
                  </a:lnTo>
                  <a:lnTo>
                    <a:pt x="1089" y="1309"/>
                  </a:lnTo>
                  <a:lnTo>
                    <a:pt x="1089" y="1308"/>
                  </a:lnTo>
                  <a:lnTo>
                    <a:pt x="1086" y="1303"/>
                  </a:lnTo>
                  <a:lnTo>
                    <a:pt x="1086" y="1301"/>
                  </a:lnTo>
                  <a:lnTo>
                    <a:pt x="1085" y="1300"/>
                  </a:lnTo>
                  <a:lnTo>
                    <a:pt x="1084" y="1299"/>
                  </a:lnTo>
                  <a:lnTo>
                    <a:pt x="1082" y="1296"/>
                  </a:lnTo>
                  <a:lnTo>
                    <a:pt x="1081" y="1295"/>
                  </a:lnTo>
                  <a:lnTo>
                    <a:pt x="1080" y="1295"/>
                  </a:lnTo>
                  <a:lnTo>
                    <a:pt x="1080" y="1294"/>
                  </a:lnTo>
                  <a:lnTo>
                    <a:pt x="1081" y="1294"/>
                  </a:lnTo>
                  <a:lnTo>
                    <a:pt x="1082" y="1294"/>
                  </a:lnTo>
                  <a:lnTo>
                    <a:pt x="1082" y="1293"/>
                  </a:lnTo>
                  <a:lnTo>
                    <a:pt x="1082" y="1292"/>
                  </a:lnTo>
                  <a:lnTo>
                    <a:pt x="1081" y="1291"/>
                  </a:lnTo>
                  <a:lnTo>
                    <a:pt x="1081" y="1289"/>
                  </a:lnTo>
                  <a:lnTo>
                    <a:pt x="1080" y="1289"/>
                  </a:lnTo>
                  <a:lnTo>
                    <a:pt x="1076" y="1288"/>
                  </a:lnTo>
                  <a:lnTo>
                    <a:pt x="1075" y="1288"/>
                  </a:lnTo>
                  <a:lnTo>
                    <a:pt x="1074" y="1289"/>
                  </a:lnTo>
                  <a:lnTo>
                    <a:pt x="1074" y="1291"/>
                  </a:lnTo>
                  <a:lnTo>
                    <a:pt x="1075" y="1291"/>
                  </a:lnTo>
                  <a:lnTo>
                    <a:pt x="1076" y="1291"/>
                  </a:lnTo>
                  <a:lnTo>
                    <a:pt x="1077" y="1291"/>
                  </a:lnTo>
                  <a:lnTo>
                    <a:pt x="1077" y="1292"/>
                  </a:lnTo>
                  <a:lnTo>
                    <a:pt x="1077" y="1293"/>
                  </a:lnTo>
                  <a:lnTo>
                    <a:pt x="1079" y="1293"/>
                  </a:lnTo>
                  <a:lnTo>
                    <a:pt x="1079" y="1294"/>
                  </a:lnTo>
                  <a:lnTo>
                    <a:pt x="1077" y="1294"/>
                  </a:lnTo>
                  <a:lnTo>
                    <a:pt x="1077" y="1295"/>
                  </a:lnTo>
                  <a:lnTo>
                    <a:pt x="1076" y="1293"/>
                  </a:lnTo>
                  <a:lnTo>
                    <a:pt x="1075" y="1292"/>
                  </a:lnTo>
                  <a:lnTo>
                    <a:pt x="1073" y="1292"/>
                  </a:lnTo>
                  <a:lnTo>
                    <a:pt x="1069" y="1289"/>
                  </a:lnTo>
                  <a:lnTo>
                    <a:pt x="1068" y="1289"/>
                  </a:lnTo>
                  <a:lnTo>
                    <a:pt x="1067" y="1289"/>
                  </a:lnTo>
                  <a:lnTo>
                    <a:pt x="1066" y="1291"/>
                  </a:lnTo>
                  <a:lnTo>
                    <a:pt x="1065" y="1291"/>
                  </a:lnTo>
                  <a:lnTo>
                    <a:pt x="1064" y="1289"/>
                  </a:lnTo>
                  <a:lnTo>
                    <a:pt x="1064" y="1291"/>
                  </a:lnTo>
                  <a:lnTo>
                    <a:pt x="1064" y="1292"/>
                  </a:lnTo>
                  <a:lnTo>
                    <a:pt x="1063" y="1292"/>
                  </a:lnTo>
                  <a:lnTo>
                    <a:pt x="1059" y="1289"/>
                  </a:lnTo>
                  <a:lnTo>
                    <a:pt x="1059" y="1288"/>
                  </a:lnTo>
                  <a:lnTo>
                    <a:pt x="1059" y="1287"/>
                  </a:lnTo>
                  <a:lnTo>
                    <a:pt x="1059" y="1286"/>
                  </a:lnTo>
                  <a:lnTo>
                    <a:pt x="1058" y="1284"/>
                  </a:lnTo>
                  <a:lnTo>
                    <a:pt x="1057" y="1283"/>
                  </a:lnTo>
                  <a:lnTo>
                    <a:pt x="1056" y="1283"/>
                  </a:lnTo>
                  <a:lnTo>
                    <a:pt x="1055" y="1283"/>
                  </a:lnTo>
                  <a:lnTo>
                    <a:pt x="1054" y="1283"/>
                  </a:lnTo>
                  <a:lnTo>
                    <a:pt x="1054" y="1282"/>
                  </a:lnTo>
                  <a:lnTo>
                    <a:pt x="1056" y="1280"/>
                  </a:lnTo>
                  <a:lnTo>
                    <a:pt x="1056" y="1279"/>
                  </a:lnTo>
                  <a:lnTo>
                    <a:pt x="1056" y="1278"/>
                  </a:lnTo>
                  <a:lnTo>
                    <a:pt x="1056" y="1277"/>
                  </a:lnTo>
                  <a:lnTo>
                    <a:pt x="1055" y="1277"/>
                  </a:lnTo>
                  <a:lnTo>
                    <a:pt x="1054" y="1277"/>
                  </a:lnTo>
                  <a:lnTo>
                    <a:pt x="1052" y="1277"/>
                  </a:lnTo>
                  <a:lnTo>
                    <a:pt x="1051" y="1277"/>
                  </a:lnTo>
                  <a:lnTo>
                    <a:pt x="1050" y="1276"/>
                  </a:lnTo>
                  <a:lnTo>
                    <a:pt x="1049" y="1276"/>
                  </a:lnTo>
                  <a:lnTo>
                    <a:pt x="1049" y="1275"/>
                  </a:lnTo>
                  <a:lnTo>
                    <a:pt x="1050" y="1274"/>
                  </a:lnTo>
                  <a:lnTo>
                    <a:pt x="1051" y="1272"/>
                  </a:lnTo>
                  <a:lnTo>
                    <a:pt x="1052" y="1271"/>
                  </a:lnTo>
                  <a:lnTo>
                    <a:pt x="1052" y="1270"/>
                  </a:lnTo>
                  <a:lnTo>
                    <a:pt x="1052" y="1269"/>
                  </a:lnTo>
                  <a:lnTo>
                    <a:pt x="1051" y="1267"/>
                  </a:lnTo>
                  <a:lnTo>
                    <a:pt x="1049" y="1264"/>
                  </a:lnTo>
                  <a:lnTo>
                    <a:pt x="1049" y="1263"/>
                  </a:lnTo>
                  <a:lnTo>
                    <a:pt x="1050" y="1263"/>
                  </a:lnTo>
                  <a:lnTo>
                    <a:pt x="1051" y="1263"/>
                  </a:lnTo>
                  <a:lnTo>
                    <a:pt x="1056" y="1263"/>
                  </a:lnTo>
                  <a:lnTo>
                    <a:pt x="1057" y="1263"/>
                  </a:lnTo>
                  <a:lnTo>
                    <a:pt x="1056" y="1264"/>
                  </a:lnTo>
                  <a:lnTo>
                    <a:pt x="1056" y="1266"/>
                  </a:lnTo>
                  <a:lnTo>
                    <a:pt x="1056" y="1267"/>
                  </a:lnTo>
                  <a:lnTo>
                    <a:pt x="1056" y="1268"/>
                  </a:lnTo>
                  <a:lnTo>
                    <a:pt x="1057" y="1269"/>
                  </a:lnTo>
                  <a:lnTo>
                    <a:pt x="1057" y="1267"/>
                  </a:lnTo>
                  <a:lnTo>
                    <a:pt x="1058" y="1266"/>
                  </a:lnTo>
                  <a:lnTo>
                    <a:pt x="1059" y="1264"/>
                  </a:lnTo>
                  <a:lnTo>
                    <a:pt x="1059" y="1263"/>
                  </a:lnTo>
                  <a:lnTo>
                    <a:pt x="1060" y="1262"/>
                  </a:lnTo>
                  <a:lnTo>
                    <a:pt x="1060" y="1261"/>
                  </a:lnTo>
                  <a:lnTo>
                    <a:pt x="1060" y="1260"/>
                  </a:lnTo>
                  <a:lnTo>
                    <a:pt x="1059" y="1255"/>
                  </a:lnTo>
                  <a:lnTo>
                    <a:pt x="1058" y="1254"/>
                  </a:lnTo>
                  <a:lnTo>
                    <a:pt x="1057" y="1252"/>
                  </a:lnTo>
                  <a:lnTo>
                    <a:pt x="1056" y="1250"/>
                  </a:lnTo>
                  <a:lnTo>
                    <a:pt x="1054" y="1247"/>
                  </a:lnTo>
                  <a:lnTo>
                    <a:pt x="1052" y="1247"/>
                  </a:lnTo>
                  <a:lnTo>
                    <a:pt x="1051" y="1247"/>
                  </a:lnTo>
                  <a:lnTo>
                    <a:pt x="1051" y="1249"/>
                  </a:lnTo>
                  <a:lnTo>
                    <a:pt x="1050" y="1249"/>
                  </a:lnTo>
                  <a:lnTo>
                    <a:pt x="1049" y="1249"/>
                  </a:lnTo>
                  <a:lnTo>
                    <a:pt x="1048" y="1249"/>
                  </a:lnTo>
                  <a:lnTo>
                    <a:pt x="1047" y="1250"/>
                  </a:lnTo>
                  <a:lnTo>
                    <a:pt x="1046" y="1251"/>
                  </a:lnTo>
                  <a:lnTo>
                    <a:pt x="1045" y="1251"/>
                  </a:lnTo>
                  <a:lnTo>
                    <a:pt x="1043" y="1251"/>
                  </a:lnTo>
                  <a:lnTo>
                    <a:pt x="1042" y="1251"/>
                  </a:lnTo>
                  <a:lnTo>
                    <a:pt x="1042" y="1252"/>
                  </a:lnTo>
                  <a:lnTo>
                    <a:pt x="1041" y="1252"/>
                  </a:lnTo>
                  <a:lnTo>
                    <a:pt x="1041" y="1253"/>
                  </a:lnTo>
                  <a:lnTo>
                    <a:pt x="1040" y="1253"/>
                  </a:lnTo>
                  <a:lnTo>
                    <a:pt x="1039" y="1253"/>
                  </a:lnTo>
                  <a:lnTo>
                    <a:pt x="1039" y="1252"/>
                  </a:lnTo>
                  <a:lnTo>
                    <a:pt x="1039" y="1251"/>
                  </a:lnTo>
                  <a:lnTo>
                    <a:pt x="1039" y="1250"/>
                  </a:lnTo>
                  <a:lnTo>
                    <a:pt x="1039" y="1249"/>
                  </a:lnTo>
                  <a:lnTo>
                    <a:pt x="1039" y="1247"/>
                  </a:lnTo>
                  <a:lnTo>
                    <a:pt x="1039" y="1246"/>
                  </a:lnTo>
                  <a:lnTo>
                    <a:pt x="1040" y="1245"/>
                  </a:lnTo>
                  <a:lnTo>
                    <a:pt x="1041" y="1244"/>
                  </a:lnTo>
                  <a:lnTo>
                    <a:pt x="1041" y="1245"/>
                  </a:lnTo>
                  <a:lnTo>
                    <a:pt x="1041" y="1246"/>
                  </a:lnTo>
                  <a:lnTo>
                    <a:pt x="1042" y="1246"/>
                  </a:lnTo>
                  <a:lnTo>
                    <a:pt x="1043" y="1245"/>
                  </a:lnTo>
                  <a:lnTo>
                    <a:pt x="1043" y="1244"/>
                  </a:lnTo>
                  <a:lnTo>
                    <a:pt x="1043" y="1243"/>
                  </a:lnTo>
                  <a:lnTo>
                    <a:pt x="1041" y="1242"/>
                  </a:lnTo>
                  <a:lnTo>
                    <a:pt x="1041" y="1241"/>
                  </a:lnTo>
                  <a:lnTo>
                    <a:pt x="1041" y="1239"/>
                  </a:lnTo>
                  <a:lnTo>
                    <a:pt x="1039" y="1237"/>
                  </a:lnTo>
                  <a:lnTo>
                    <a:pt x="1038" y="1236"/>
                  </a:lnTo>
                  <a:lnTo>
                    <a:pt x="1038" y="1235"/>
                  </a:lnTo>
                  <a:lnTo>
                    <a:pt x="1037" y="1236"/>
                  </a:lnTo>
                  <a:lnTo>
                    <a:pt x="1036" y="1236"/>
                  </a:lnTo>
                  <a:lnTo>
                    <a:pt x="1036" y="1237"/>
                  </a:lnTo>
                  <a:lnTo>
                    <a:pt x="1034" y="1236"/>
                  </a:lnTo>
                  <a:lnTo>
                    <a:pt x="1034" y="1234"/>
                  </a:lnTo>
                  <a:lnTo>
                    <a:pt x="1033" y="1234"/>
                  </a:lnTo>
                  <a:lnTo>
                    <a:pt x="1032" y="1233"/>
                  </a:lnTo>
                  <a:lnTo>
                    <a:pt x="1031" y="1233"/>
                  </a:lnTo>
                  <a:lnTo>
                    <a:pt x="1031" y="1232"/>
                  </a:lnTo>
                  <a:lnTo>
                    <a:pt x="1031" y="1230"/>
                  </a:lnTo>
                  <a:lnTo>
                    <a:pt x="1030" y="1230"/>
                  </a:lnTo>
                  <a:lnTo>
                    <a:pt x="1029" y="1229"/>
                  </a:lnTo>
                  <a:lnTo>
                    <a:pt x="1030" y="1229"/>
                  </a:lnTo>
                  <a:lnTo>
                    <a:pt x="1030" y="1228"/>
                  </a:lnTo>
                  <a:lnTo>
                    <a:pt x="1030" y="1227"/>
                  </a:lnTo>
                  <a:lnTo>
                    <a:pt x="1029" y="1227"/>
                  </a:lnTo>
                  <a:lnTo>
                    <a:pt x="1028" y="1227"/>
                  </a:lnTo>
                  <a:lnTo>
                    <a:pt x="1026" y="1227"/>
                  </a:lnTo>
                  <a:lnTo>
                    <a:pt x="1025" y="1227"/>
                  </a:lnTo>
                  <a:lnTo>
                    <a:pt x="1025" y="1228"/>
                  </a:lnTo>
                  <a:lnTo>
                    <a:pt x="1025" y="1229"/>
                  </a:lnTo>
                  <a:lnTo>
                    <a:pt x="1024" y="1230"/>
                  </a:lnTo>
                  <a:lnTo>
                    <a:pt x="1024" y="1232"/>
                  </a:lnTo>
                  <a:lnTo>
                    <a:pt x="1022" y="1230"/>
                  </a:lnTo>
                  <a:lnTo>
                    <a:pt x="1021" y="1229"/>
                  </a:lnTo>
                  <a:lnTo>
                    <a:pt x="1021" y="1228"/>
                  </a:lnTo>
                  <a:lnTo>
                    <a:pt x="1020" y="1228"/>
                  </a:lnTo>
                  <a:lnTo>
                    <a:pt x="1019" y="1228"/>
                  </a:lnTo>
                  <a:lnTo>
                    <a:pt x="1019" y="1229"/>
                  </a:lnTo>
                  <a:lnTo>
                    <a:pt x="1017" y="1229"/>
                  </a:lnTo>
                  <a:lnTo>
                    <a:pt x="1017" y="1230"/>
                  </a:lnTo>
                  <a:lnTo>
                    <a:pt x="1019" y="1230"/>
                  </a:lnTo>
                  <a:lnTo>
                    <a:pt x="1020" y="1232"/>
                  </a:lnTo>
                  <a:lnTo>
                    <a:pt x="1021" y="1232"/>
                  </a:lnTo>
                  <a:lnTo>
                    <a:pt x="1021" y="1233"/>
                  </a:lnTo>
                  <a:lnTo>
                    <a:pt x="1020" y="1233"/>
                  </a:lnTo>
                  <a:lnTo>
                    <a:pt x="1019" y="1233"/>
                  </a:lnTo>
                  <a:lnTo>
                    <a:pt x="1017" y="1233"/>
                  </a:lnTo>
                  <a:lnTo>
                    <a:pt x="1017" y="1234"/>
                  </a:lnTo>
                  <a:lnTo>
                    <a:pt x="1016" y="1234"/>
                  </a:lnTo>
                  <a:lnTo>
                    <a:pt x="1014" y="1233"/>
                  </a:lnTo>
                  <a:lnTo>
                    <a:pt x="1013" y="1233"/>
                  </a:lnTo>
                  <a:lnTo>
                    <a:pt x="1012" y="1233"/>
                  </a:lnTo>
                  <a:lnTo>
                    <a:pt x="1011" y="1234"/>
                  </a:lnTo>
                  <a:lnTo>
                    <a:pt x="1010" y="1234"/>
                  </a:lnTo>
                  <a:lnTo>
                    <a:pt x="1008" y="1233"/>
                  </a:lnTo>
                  <a:lnTo>
                    <a:pt x="1007" y="1233"/>
                  </a:lnTo>
                  <a:lnTo>
                    <a:pt x="1006" y="1232"/>
                  </a:lnTo>
                  <a:lnTo>
                    <a:pt x="1005" y="1232"/>
                  </a:lnTo>
                  <a:lnTo>
                    <a:pt x="1004" y="1233"/>
                  </a:lnTo>
                  <a:lnTo>
                    <a:pt x="1003" y="1232"/>
                  </a:lnTo>
                  <a:lnTo>
                    <a:pt x="999" y="1227"/>
                  </a:lnTo>
                  <a:lnTo>
                    <a:pt x="998" y="1227"/>
                  </a:lnTo>
                  <a:lnTo>
                    <a:pt x="997" y="1227"/>
                  </a:lnTo>
                  <a:lnTo>
                    <a:pt x="996" y="1227"/>
                  </a:lnTo>
                  <a:lnTo>
                    <a:pt x="996" y="1228"/>
                  </a:lnTo>
                  <a:lnTo>
                    <a:pt x="995" y="1227"/>
                  </a:lnTo>
                  <a:lnTo>
                    <a:pt x="995" y="1226"/>
                  </a:lnTo>
                  <a:lnTo>
                    <a:pt x="994" y="1225"/>
                  </a:lnTo>
                  <a:lnTo>
                    <a:pt x="990" y="1222"/>
                  </a:lnTo>
                  <a:lnTo>
                    <a:pt x="989" y="1220"/>
                  </a:lnTo>
                  <a:lnTo>
                    <a:pt x="987" y="1219"/>
                  </a:lnTo>
                  <a:lnTo>
                    <a:pt x="986" y="1218"/>
                  </a:lnTo>
                  <a:lnTo>
                    <a:pt x="985" y="1218"/>
                  </a:lnTo>
                  <a:lnTo>
                    <a:pt x="981" y="1218"/>
                  </a:lnTo>
                  <a:lnTo>
                    <a:pt x="979" y="1218"/>
                  </a:lnTo>
                  <a:lnTo>
                    <a:pt x="976" y="1217"/>
                  </a:lnTo>
                  <a:lnTo>
                    <a:pt x="974" y="1217"/>
                  </a:lnTo>
                  <a:lnTo>
                    <a:pt x="972" y="1218"/>
                  </a:lnTo>
                  <a:lnTo>
                    <a:pt x="971" y="1218"/>
                  </a:lnTo>
                  <a:lnTo>
                    <a:pt x="970" y="1218"/>
                  </a:lnTo>
                  <a:lnTo>
                    <a:pt x="970" y="1219"/>
                  </a:lnTo>
                  <a:lnTo>
                    <a:pt x="969" y="1220"/>
                  </a:lnTo>
                  <a:lnTo>
                    <a:pt x="970" y="1221"/>
                  </a:lnTo>
                  <a:lnTo>
                    <a:pt x="971" y="1222"/>
                  </a:lnTo>
                  <a:lnTo>
                    <a:pt x="970" y="1222"/>
                  </a:lnTo>
                  <a:lnTo>
                    <a:pt x="969" y="1222"/>
                  </a:lnTo>
                  <a:lnTo>
                    <a:pt x="968" y="1222"/>
                  </a:lnTo>
                  <a:lnTo>
                    <a:pt x="967" y="1221"/>
                  </a:lnTo>
                  <a:lnTo>
                    <a:pt x="965" y="1222"/>
                  </a:lnTo>
                  <a:lnTo>
                    <a:pt x="963" y="1224"/>
                  </a:lnTo>
                  <a:lnTo>
                    <a:pt x="961" y="1224"/>
                  </a:lnTo>
                  <a:lnTo>
                    <a:pt x="959" y="1222"/>
                  </a:lnTo>
                  <a:lnTo>
                    <a:pt x="956" y="1222"/>
                  </a:lnTo>
                  <a:lnTo>
                    <a:pt x="955" y="1220"/>
                  </a:lnTo>
                  <a:lnTo>
                    <a:pt x="952" y="1217"/>
                  </a:lnTo>
                  <a:lnTo>
                    <a:pt x="951" y="1216"/>
                  </a:lnTo>
                  <a:lnTo>
                    <a:pt x="943" y="1211"/>
                  </a:lnTo>
                  <a:lnTo>
                    <a:pt x="936" y="1205"/>
                  </a:lnTo>
                  <a:lnTo>
                    <a:pt x="924" y="1197"/>
                  </a:lnTo>
                  <a:close/>
                  <a:moveTo>
                    <a:pt x="756" y="298"/>
                  </a:moveTo>
                  <a:lnTo>
                    <a:pt x="756" y="299"/>
                  </a:lnTo>
                  <a:lnTo>
                    <a:pt x="757" y="299"/>
                  </a:lnTo>
                  <a:lnTo>
                    <a:pt x="758" y="300"/>
                  </a:lnTo>
                  <a:lnTo>
                    <a:pt x="758" y="301"/>
                  </a:lnTo>
                  <a:lnTo>
                    <a:pt x="758" y="302"/>
                  </a:lnTo>
                  <a:lnTo>
                    <a:pt x="757" y="304"/>
                  </a:lnTo>
                  <a:lnTo>
                    <a:pt x="757" y="302"/>
                  </a:lnTo>
                  <a:lnTo>
                    <a:pt x="756" y="302"/>
                  </a:lnTo>
                  <a:lnTo>
                    <a:pt x="755" y="301"/>
                  </a:lnTo>
                  <a:lnTo>
                    <a:pt x="755" y="300"/>
                  </a:lnTo>
                  <a:lnTo>
                    <a:pt x="755" y="296"/>
                  </a:lnTo>
                  <a:lnTo>
                    <a:pt x="756" y="297"/>
                  </a:lnTo>
                  <a:lnTo>
                    <a:pt x="756" y="298"/>
                  </a:lnTo>
                  <a:close/>
                  <a:moveTo>
                    <a:pt x="769" y="291"/>
                  </a:moveTo>
                  <a:lnTo>
                    <a:pt x="770" y="292"/>
                  </a:lnTo>
                  <a:lnTo>
                    <a:pt x="770" y="293"/>
                  </a:lnTo>
                  <a:lnTo>
                    <a:pt x="771" y="295"/>
                  </a:lnTo>
                  <a:lnTo>
                    <a:pt x="771" y="296"/>
                  </a:lnTo>
                  <a:lnTo>
                    <a:pt x="769" y="295"/>
                  </a:lnTo>
                  <a:lnTo>
                    <a:pt x="766" y="291"/>
                  </a:lnTo>
                  <a:lnTo>
                    <a:pt x="766" y="290"/>
                  </a:lnTo>
                  <a:lnTo>
                    <a:pt x="766" y="288"/>
                  </a:lnTo>
                  <a:lnTo>
                    <a:pt x="766" y="287"/>
                  </a:lnTo>
                  <a:lnTo>
                    <a:pt x="767" y="288"/>
                  </a:lnTo>
                  <a:lnTo>
                    <a:pt x="769" y="291"/>
                  </a:lnTo>
                  <a:close/>
                  <a:moveTo>
                    <a:pt x="830" y="285"/>
                  </a:moveTo>
                  <a:lnTo>
                    <a:pt x="830" y="287"/>
                  </a:lnTo>
                  <a:lnTo>
                    <a:pt x="830" y="288"/>
                  </a:lnTo>
                  <a:lnTo>
                    <a:pt x="828" y="287"/>
                  </a:lnTo>
                  <a:lnTo>
                    <a:pt x="827" y="285"/>
                  </a:lnTo>
                  <a:lnTo>
                    <a:pt x="827" y="284"/>
                  </a:lnTo>
                  <a:lnTo>
                    <a:pt x="827" y="283"/>
                  </a:lnTo>
                  <a:lnTo>
                    <a:pt x="828" y="284"/>
                  </a:lnTo>
                  <a:lnTo>
                    <a:pt x="830" y="285"/>
                  </a:lnTo>
                  <a:close/>
                  <a:moveTo>
                    <a:pt x="824" y="283"/>
                  </a:moveTo>
                  <a:lnTo>
                    <a:pt x="826" y="287"/>
                  </a:lnTo>
                  <a:lnTo>
                    <a:pt x="827" y="288"/>
                  </a:lnTo>
                  <a:lnTo>
                    <a:pt x="827" y="289"/>
                  </a:lnTo>
                  <a:lnTo>
                    <a:pt x="827" y="292"/>
                  </a:lnTo>
                  <a:lnTo>
                    <a:pt x="827" y="291"/>
                  </a:lnTo>
                  <a:lnTo>
                    <a:pt x="826" y="290"/>
                  </a:lnTo>
                  <a:lnTo>
                    <a:pt x="826" y="289"/>
                  </a:lnTo>
                  <a:lnTo>
                    <a:pt x="825" y="287"/>
                  </a:lnTo>
                  <a:lnTo>
                    <a:pt x="824" y="285"/>
                  </a:lnTo>
                  <a:lnTo>
                    <a:pt x="823" y="283"/>
                  </a:lnTo>
                  <a:lnTo>
                    <a:pt x="823" y="282"/>
                  </a:lnTo>
                  <a:lnTo>
                    <a:pt x="824" y="283"/>
                  </a:lnTo>
                  <a:close/>
                  <a:moveTo>
                    <a:pt x="675" y="235"/>
                  </a:moveTo>
                  <a:lnTo>
                    <a:pt x="676" y="235"/>
                  </a:lnTo>
                  <a:lnTo>
                    <a:pt x="677" y="235"/>
                  </a:lnTo>
                  <a:lnTo>
                    <a:pt x="678" y="237"/>
                  </a:lnTo>
                  <a:lnTo>
                    <a:pt x="679" y="237"/>
                  </a:lnTo>
                  <a:lnTo>
                    <a:pt x="679" y="238"/>
                  </a:lnTo>
                  <a:lnTo>
                    <a:pt x="678" y="238"/>
                  </a:lnTo>
                  <a:lnTo>
                    <a:pt x="678" y="237"/>
                  </a:lnTo>
                  <a:lnTo>
                    <a:pt x="677" y="237"/>
                  </a:lnTo>
                  <a:lnTo>
                    <a:pt x="676" y="237"/>
                  </a:lnTo>
                  <a:lnTo>
                    <a:pt x="676" y="238"/>
                  </a:lnTo>
                  <a:lnTo>
                    <a:pt x="675" y="238"/>
                  </a:lnTo>
                  <a:lnTo>
                    <a:pt x="675" y="237"/>
                  </a:lnTo>
                  <a:lnTo>
                    <a:pt x="675" y="235"/>
                  </a:lnTo>
                  <a:close/>
                  <a:moveTo>
                    <a:pt x="1090" y="143"/>
                  </a:moveTo>
                  <a:lnTo>
                    <a:pt x="1091" y="143"/>
                  </a:lnTo>
                  <a:lnTo>
                    <a:pt x="1092" y="143"/>
                  </a:lnTo>
                  <a:lnTo>
                    <a:pt x="1092" y="145"/>
                  </a:lnTo>
                  <a:lnTo>
                    <a:pt x="1092" y="146"/>
                  </a:lnTo>
                  <a:lnTo>
                    <a:pt x="1091" y="146"/>
                  </a:lnTo>
                  <a:lnTo>
                    <a:pt x="1090" y="146"/>
                  </a:lnTo>
                  <a:lnTo>
                    <a:pt x="1090" y="145"/>
                  </a:lnTo>
                  <a:lnTo>
                    <a:pt x="1089" y="143"/>
                  </a:lnTo>
                  <a:lnTo>
                    <a:pt x="1089" y="142"/>
                  </a:lnTo>
                  <a:lnTo>
                    <a:pt x="1090" y="142"/>
                  </a:lnTo>
                  <a:lnTo>
                    <a:pt x="1090" y="143"/>
                  </a:lnTo>
                  <a:close/>
                  <a:moveTo>
                    <a:pt x="1094" y="141"/>
                  </a:moveTo>
                  <a:lnTo>
                    <a:pt x="1094" y="142"/>
                  </a:lnTo>
                  <a:lnTo>
                    <a:pt x="1093" y="142"/>
                  </a:lnTo>
                  <a:lnTo>
                    <a:pt x="1092" y="142"/>
                  </a:lnTo>
                  <a:lnTo>
                    <a:pt x="1091" y="142"/>
                  </a:lnTo>
                  <a:lnTo>
                    <a:pt x="1091" y="141"/>
                  </a:lnTo>
                  <a:lnTo>
                    <a:pt x="1093" y="141"/>
                  </a:lnTo>
                  <a:lnTo>
                    <a:pt x="1094" y="141"/>
                  </a:lnTo>
                  <a:close/>
                  <a:moveTo>
                    <a:pt x="1101" y="137"/>
                  </a:moveTo>
                  <a:lnTo>
                    <a:pt x="1100" y="138"/>
                  </a:lnTo>
                  <a:lnTo>
                    <a:pt x="1099" y="138"/>
                  </a:lnTo>
                  <a:lnTo>
                    <a:pt x="1098" y="137"/>
                  </a:lnTo>
                  <a:lnTo>
                    <a:pt x="1098" y="136"/>
                  </a:lnTo>
                  <a:lnTo>
                    <a:pt x="1100" y="136"/>
                  </a:lnTo>
                  <a:lnTo>
                    <a:pt x="1101" y="137"/>
                  </a:lnTo>
                  <a:close/>
                  <a:moveTo>
                    <a:pt x="1016" y="120"/>
                  </a:moveTo>
                  <a:lnTo>
                    <a:pt x="1017" y="119"/>
                  </a:lnTo>
                  <a:lnTo>
                    <a:pt x="1019" y="119"/>
                  </a:lnTo>
                  <a:lnTo>
                    <a:pt x="1020" y="119"/>
                  </a:lnTo>
                  <a:lnTo>
                    <a:pt x="1021" y="120"/>
                  </a:lnTo>
                  <a:lnTo>
                    <a:pt x="1020" y="121"/>
                  </a:lnTo>
                  <a:lnTo>
                    <a:pt x="1019" y="121"/>
                  </a:lnTo>
                  <a:lnTo>
                    <a:pt x="1016" y="121"/>
                  </a:lnTo>
                  <a:lnTo>
                    <a:pt x="1016" y="122"/>
                  </a:lnTo>
                  <a:lnTo>
                    <a:pt x="1016" y="123"/>
                  </a:lnTo>
                  <a:lnTo>
                    <a:pt x="1015" y="123"/>
                  </a:lnTo>
                  <a:lnTo>
                    <a:pt x="1014" y="123"/>
                  </a:lnTo>
                  <a:lnTo>
                    <a:pt x="1014" y="122"/>
                  </a:lnTo>
                  <a:lnTo>
                    <a:pt x="1014" y="121"/>
                  </a:lnTo>
                  <a:lnTo>
                    <a:pt x="1015" y="121"/>
                  </a:lnTo>
                  <a:lnTo>
                    <a:pt x="1016" y="120"/>
                  </a:lnTo>
                  <a:close/>
                  <a:moveTo>
                    <a:pt x="1020" y="113"/>
                  </a:moveTo>
                  <a:lnTo>
                    <a:pt x="1021" y="114"/>
                  </a:lnTo>
                  <a:lnTo>
                    <a:pt x="1022" y="115"/>
                  </a:lnTo>
                  <a:lnTo>
                    <a:pt x="1021" y="115"/>
                  </a:lnTo>
                  <a:lnTo>
                    <a:pt x="1020" y="115"/>
                  </a:lnTo>
                  <a:lnTo>
                    <a:pt x="1019" y="115"/>
                  </a:lnTo>
                  <a:lnTo>
                    <a:pt x="1017" y="115"/>
                  </a:lnTo>
                  <a:lnTo>
                    <a:pt x="1016" y="116"/>
                  </a:lnTo>
                  <a:lnTo>
                    <a:pt x="1016" y="117"/>
                  </a:lnTo>
                  <a:lnTo>
                    <a:pt x="1016" y="116"/>
                  </a:lnTo>
                  <a:lnTo>
                    <a:pt x="1016" y="115"/>
                  </a:lnTo>
                  <a:lnTo>
                    <a:pt x="1016" y="114"/>
                  </a:lnTo>
                  <a:lnTo>
                    <a:pt x="1017" y="114"/>
                  </a:lnTo>
                  <a:lnTo>
                    <a:pt x="1019" y="114"/>
                  </a:lnTo>
                  <a:lnTo>
                    <a:pt x="1020" y="113"/>
                  </a:lnTo>
                  <a:close/>
                  <a:moveTo>
                    <a:pt x="1740" y="1929"/>
                  </a:moveTo>
                  <a:lnTo>
                    <a:pt x="1739" y="1929"/>
                  </a:lnTo>
                  <a:lnTo>
                    <a:pt x="1738" y="1929"/>
                  </a:lnTo>
                  <a:lnTo>
                    <a:pt x="1736" y="1925"/>
                  </a:lnTo>
                  <a:lnTo>
                    <a:pt x="1735" y="1925"/>
                  </a:lnTo>
                  <a:lnTo>
                    <a:pt x="1735" y="1924"/>
                  </a:lnTo>
                  <a:lnTo>
                    <a:pt x="1735" y="1923"/>
                  </a:lnTo>
                  <a:lnTo>
                    <a:pt x="1735" y="1922"/>
                  </a:lnTo>
                  <a:lnTo>
                    <a:pt x="1734" y="1923"/>
                  </a:lnTo>
                  <a:lnTo>
                    <a:pt x="1734" y="1924"/>
                  </a:lnTo>
                  <a:lnTo>
                    <a:pt x="1732" y="1925"/>
                  </a:lnTo>
                  <a:lnTo>
                    <a:pt x="1734" y="1927"/>
                  </a:lnTo>
                  <a:lnTo>
                    <a:pt x="1734" y="1928"/>
                  </a:lnTo>
                  <a:lnTo>
                    <a:pt x="1732" y="1928"/>
                  </a:lnTo>
                  <a:lnTo>
                    <a:pt x="1731" y="1928"/>
                  </a:lnTo>
                  <a:lnTo>
                    <a:pt x="1730" y="1929"/>
                  </a:lnTo>
                  <a:lnTo>
                    <a:pt x="1730" y="1930"/>
                  </a:lnTo>
                  <a:lnTo>
                    <a:pt x="1729" y="1929"/>
                  </a:lnTo>
                  <a:lnTo>
                    <a:pt x="1726" y="1924"/>
                  </a:lnTo>
                  <a:lnTo>
                    <a:pt x="1725" y="1923"/>
                  </a:lnTo>
                  <a:lnTo>
                    <a:pt x="1726" y="1922"/>
                  </a:lnTo>
                  <a:lnTo>
                    <a:pt x="1727" y="1922"/>
                  </a:lnTo>
                  <a:lnTo>
                    <a:pt x="1728" y="1921"/>
                  </a:lnTo>
                  <a:lnTo>
                    <a:pt x="1723" y="1919"/>
                  </a:lnTo>
                  <a:lnTo>
                    <a:pt x="1722" y="1919"/>
                  </a:lnTo>
                  <a:lnTo>
                    <a:pt x="1722" y="1918"/>
                  </a:lnTo>
                  <a:lnTo>
                    <a:pt x="1721" y="1916"/>
                  </a:lnTo>
                  <a:lnTo>
                    <a:pt x="1721" y="1915"/>
                  </a:lnTo>
                  <a:lnTo>
                    <a:pt x="1721" y="1914"/>
                  </a:lnTo>
                  <a:lnTo>
                    <a:pt x="1722" y="1914"/>
                  </a:lnTo>
                  <a:lnTo>
                    <a:pt x="1723" y="1913"/>
                  </a:lnTo>
                  <a:lnTo>
                    <a:pt x="1725" y="1913"/>
                  </a:lnTo>
                  <a:lnTo>
                    <a:pt x="1725" y="1912"/>
                  </a:lnTo>
                  <a:lnTo>
                    <a:pt x="1725" y="1911"/>
                  </a:lnTo>
                  <a:lnTo>
                    <a:pt x="1725" y="1910"/>
                  </a:lnTo>
                  <a:lnTo>
                    <a:pt x="1726" y="1910"/>
                  </a:lnTo>
                  <a:lnTo>
                    <a:pt x="1727" y="1910"/>
                  </a:lnTo>
                  <a:lnTo>
                    <a:pt x="1727" y="1912"/>
                  </a:lnTo>
                  <a:lnTo>
                    <a:pt x="1727" y="1913"/>
                  </a:lnTo>
                  <a:lnTo>
                    <a:pt x="1726" y="1914"/>
                  </a:lnTo>
                  <a:lnTo>
                    <a:pt x="1728" y="1916"/>
                  </a:lnTo>
                  <a:lnTo>
                    <a:pt x="1729" y="1916"/>
                  </a:lnTo>
                  <a:lnTo>
                    <a:pt x="1731" y="1918"/>
                  </a:lnTo>
                  <a:lnTo>
                    <a:pt x="1731" y="1916"/>
                  </a:lnTo>
                  <a:lnTo>
                    <a:pt x="1732" y="1916"/>
                  </a:lnTo>
                  <a:lnTo>
                    <a:pt x="1734" y="1916"/>
                  </a:lnTo>
                  <a:lnTo>
                    <a:pt x="1735" y="1916"/>
                  </a:lnTo>
                  <a:lnTo>
                    <a:pt x="1736" y="1915"/>
                  </a:lnTo>
                  <a:lnTo>
                    <a:pt x="1734" y="1915"/>
                  </a:lnTo>
                  <a:lnTo>
                    <a:pt x="1734" y="1914"/>
                  </a:lnTo>
                  <a:lnTo>
                    <a:pt x="1732" y="1913"/>
                  </a:lnTo>
                  <a:lnTo>
                    <a:pt x="1731" y="1911"/>
                  </a:lnTo>
                  <a:lnTo>
                    <a:pt x="1732" y="1911"/>
                  </a:lnTo>
                  <a:lnTo>
                    <a:pt x="1734" y="1911"/>
                  </a:lnTo>
                  <a:lnTo>
                    <a:pt x="1731" y="1910"/>
                  </a:lnTo>
                  <a:lnTo>
                    <a:pt x="1731" y="1908"/>
                  </a:lnTo>
                  <a:lnTo>
                    <a:pt x="1732" y="1908"/>
                  </a:lnTo>
                  <a:lnTo>
                    <a:pt x="1732" y="1907"/>
                  </a:lnTo>
                  <a:lnTo>
                    <a:pt x="1731" y="1906"/>
                  </a:lnTo>
                  <a:lnTo>
                    <a:pt x="1728" y="1907"/>
                  </a:lnTo>
                  <a:lnTo>
                    <a:pt x="1728" y="1906"/>
                  </a:lnTo>
                  <a:lnTo>
                    <a:pt x="1727" y="1906"/>
                  </a:lnTo>
                  <a:lnTo>
                    <a:pt x="1725" y="1906"/>
                  </a:lnTo>
                  <a:lnTo>
                    <a:pt x="1723" y="1905"/>
                  </a:lnTo>
                  <a:lnTo>
                    <a:pt x="1722" y="1904"/>
                  </a:lnTo>
                  <a:lnTo>
                    <a:pt x="1721" y="1904"/>
                  </a:lnTo>
                  <a:lnTo>
                    <a:pt x="1721" y="1903"/>
                  </a:lnTo>
                  <a:lnTo>
                    <a:pt x="1721" y="1902"/>
                  </a:lnTo>
                  <a:lnTo>
                    <a:pt x="1720" y="1902"/>
                  </a:lnTo>
                  <a:lnTo>
                    <a:pt x="1717" y="1903"/>
                  </a:lnTo>
                  <a:lnTo>
                    <a:pt x="1716" y="1904"/>
                  </a:lnTo>
                  <a:lnTo>
                    <a:pt x="1716" y="1905"/>
                  </a:lnTo>
                  <a:lnTo>
                    <a:pt x="1717" y="1908"/>
                  </a:lnTo>
                  <a:lnTo>
                    <a:pt x="1718" y="1912"/>
                  </a:lnTo>
                  <a:lnTo>
                    <a:pt x="1718" y="1914"/>
                  </a:lnTo>
                  <a:lnTo>
                    <a:pt x="1717" y="1914"/>
                  </a:lnTo>
                  <a:lnTo>
                    <a:pt x="1716" y="1915"/>
                  </a:lnTo>
                  <a:lnTo>
                    <a:pt x="1713" y="1916"/>
                  </a:lnTo>
                  <a:lnTo>
                    <a:pt x="1712" y="1916"/>
                  </a:lnTo>
                  <a:lnTo>
                    <a:pt x="1711" y="1915"/>
                  </a:lnTo>
                  <a:lnTo>
                    <a:pt x="1711" y="1914"/>
                  </a:lnTo>
                  <a:lnTo>
                    <a:pt x="1711" y="1913"/>
                  </a:lnTo>
                  <a:lnTo>
                    <a:pt x="1712" y="1913"/>
                  </a:lnTo>
                  <a:lnTo>
                    <a:pt x="1712" y="1914"/>
                  </a:lnTo>
                  <a:lnTo>
                    <a:pt x="1713" y="1915"/>
                  </a:lnTo>
                  <a:lnTo>
                    <a:pt x="1714" y="1914"/>
                  </a:lnTo>
                  <a:lnTo>
                    <a:pt x="1714" y="1913"/>
                  </a:lnTo>
                  <a:lnTo>
                    <a:pt x="1714" y="1912"/>
                  </a:lnTo>
                  <a:lnTo>
                    <a:pt x="1713" y="1911"/>
                  </a:lnTo>
                  <a:lnTo>
                    <a:pt x="1713" y="1910"/>
                  </a:lnTo>
                  <a:lnTo>
                    <a:pt x="1714" y="1907"/>
                  </a:lnTo>
                  <a:lnTo>
                    <a:pt x="1713" y="1907"/>
                  </a:lnTo>
                  <a:lnTo>
                    <a:pt x="1712" y="1908"/>
                  </a:lnTo>
                  <a:lnTo>
                    <a:pt x="1711" y="1908"/>
                  </a:lnTo>
                  <a:lnTo>
                    <a:pt x="1711" y="1907"/>
                  </a:lnTo>
                  <a:lnTo>
                    <a:pt x="1711" y="1906"/>
                  </a:lnTo>
                  <a:lnTo>
                    <a:pt x="1710" y="1905"/>
                  </a:lnTo>
                  <a:lnTo>
                    <a:pt x="1709" y="1905"/>
                  </a:lnTo>
                  <a:lnTo>
                    <a:pt x="1708" y="1904"/>
                  </a:lnTo>
                  <a:lnTo>
                    <a:pt x="1705" y="1899"/>
                  </a:lnTo>
                  <a:lnTo>
                    <a:pt x="1705" y="1898"/>
                  </a:lnTo>
                  <a:lnTo>
                    <a:pt x="1704" y="1898"/>
                  </a:lnTo>
                  <a:lnTo>
                    <a:pt x="1703" y="1899"/>
                  </a:lnTo>
                  <a:lnTo>
                    <a:pt x="1704" y="1900"/>
                  </a:lnTo>
                  <a:lnTo>
                    <a:pt x="1705" y="1902"/>
                  </a:lnTo>
                  <a:lnTo>
                    <a:pt x="1706" y="1903"/>
                  </a:lnTo>
                  <a:lnTo>
                    <a:pt x="1708" y="1905"/>
                  </a:lnTo>
                  <a:lnTo>
                    <a:pt x="1709" y="1907"/>
                  </a:lnTo>
                  <a:lnTo>
                    <a:pt x="1709" y="1908"/>
                  </a:lnTo>
                  <a:lnTo>
                    <a:pt x="1708" y="1911"/>
                  </a:lnTo>
                  <a:lnTo>
                    <a:pt x="1706" y="1912"/>
                  </a:lnTo>
                  <a:lnTo>
                    <a:pt x="1706" y="1913"/>
                  </a:lnTo>
                  <a:lnTo>
                    <a:pt x="1708" y="1916"/>
                  </a:lnTo>
                  <a:lnTo>
                    <a:pt x="1706" y="1916"/>
                  </a:lnTo>
                  <a:lnTo>
                    <a:pt x="1705" y="1916"/>
                  </a:lnTo>
                  <a:lnTo>
                    <a:pt x="1704" y="1914"/>
                  </a:lnTo>
                  <a:lnTo>
                    <a:pt x="1703" y="1915"/>
                  </a:lnTo>
                  <a:lnTo>
                    <a:pt x="1703" y="1916"/>
                  </a:lnTo>
                  <a:lnTo>
                    <a:pt x="1705" y="1918"/>
                  </a:lnTo>
                  <a:lnTo>
                    <a:pt x="1705" y="1919"/>
                  </a:lnTo>
                  <a:lnTo>
                    <a:pt x="1705" y="1920"/>
                  </a:lnTo>
                  <a:lnTo>
                    <a:pt x="1704" y="1921"/>
                  </a:lnTo>
                  <a:lnTo>
                    <a:pt x="1703" y="1921"/>
                  </a:lnTo>
                  <a:lnTo>
                    <a:pt x="1703" y="1922"/>
                  </a:lnTo>
                  <a:lnTo>
                    <a:pt x="1703" y="1923"/>
                  </a:lnTo>
                  <a:lnTo>
                    <a:pt x="1703" y="1924"/>
                  </a:lnTo>
                  <a:lnTo>
                    <a:pt x="1703" y="1927"/>
                  </a:lnTo>
                  <a:lnTo>
                    <a:pt x="1703" y="1928"/>
                  </a:lnTo>
                  <a:lnTo>
                    <a:pt x="1703" y="1931"/>
                  </a:lnTo>
                  <a:lnTo>
                    <a:pt x="1703" y="1932"/>
                  </a:lnTo>
                  <a:lnTo>
                    <a:pt x="1702" y="1932"/>
                  </a:lnTo>
                  <a:lnTo>
                    <a:pt x="1701" y="1933"/>
                  </a:lnTo>
                  <a:lnTo>
                    <a:pt x="1700" y="1932"/>
                  </a:lnTo>
                  <a:lnTo>
                    <a:pt x="1699" y="1932"/>
                  </a:lnTo>
                  <a:lnTo>
                    <a:pt x="1699" y="1931"/>
                  </a:lnTo>
                  <a:lnTo>
                    <a:pt x="1699" y="1930"/>
                  </a:lnTo>
                  <a:lnTo>
                    <a:pt x="1697" y="1930"/>
                  </a:lnTo>
                  <a:lnTo>
                    <a:pt x="1695" y="1930"/>
                  </a:lnTo>
                  <a:lnTo>
                    <a:pt x="1695" y="1929"/>
                  </a:lnTo>
                  <a:lnTo>
                    <a:pt x="1695" y="1928"/>
                  </a:lnTo>
                  <a:lnTo>
                    <a:pt x="1696" y="1927"/>
                  </a:lnTo>
                  <a:lnTo>
                    <a:pt x="1696" y="1925"/>
                  </a:lnTo>
                  <a:lnTo>
                    <a:pt x="1696" y="1924"/>
                  </a:lnTo>
                  <a:lnTo>
                    <a:pt x="1695" y="1925"/>
                  </a:lnTo>
                  <a:lnTo>
                    <a:pt x="1694" y="1927"/>
                  </a:lnTo>
                  <a:lnTo>
                    <a:pt x="1694" y="1928"/>
                  </a:lnTo>
                  <a:lnTo>
                    <a:pt x="1693" y="1927"/>
                  </a:lnTo>
                  <a:lnTo>
                    <a:pt x="1692" y="1927"/>
                  </a:lnTo>
                  <a:lnTo>
                    <a:pt x="1692" y="1925"/>
                  </a:lnTo>
                  <a:lnTo>
                    <a:pt x="1692" y="1923"/>
                  </a:lnTo>
                  <a:lnTo>
                    <a:pt x="1692" y="1921"/>
                  </a:lnTo>
                  <a:lnTo>
                    <a:pt x="1691" y="1921"/>
                  </a:lnTo>
                  <a:lnTo>
                    <a:pt x="1689" y="1922"/>
                  </a:lnTo>
                  <a:lnTo>
                    <a:pt x="1688" y="1923"/>
                  </a:lnTo>
                  <a:lnTo>
                    <a:pt x="1688" y="1925"/>
                  </a:lnTo>
                  <a:lnTo>
                    <a:pt x="1688" y="1927"/>
                  </a:lnTo>
                  <a:lnTo>
                    <a:pt x="1689" y="1928"/>
                  </a:lnTo>
                  <a:lnTo>
                    <a:pt x="1691" y="1928"/>
                  </a:lnTo>
                  <a:lnTo>
                    <a:pt x="1694" y="1931"/>
                  </a:lnTo>
                  <a:lnTo>
                    <a:pt x="1695" y="1932"/>
                  </a:lnTo>
                  <a:lnTo>
                    <a:pt x="1695" y="1933"/>
                  </a:lnTo>
                  <a:lnTo>
                    <a:pt x="1695" y="1935"/>
                  </a:lnTo>
                  <a:lnTo>
                    <a:pt x="1694" y="1936"/>
                  </a:lnTo>
                  <a:lnTo>
                    <a:pt x="1693" y="1936"/>
                  </a:lnTo>
                  <a:lnTo>
                    <a:pt x="1693" y="1935"/>
                  </a:lnTo>
                  <a:lnTo>
                    <a:pt x="1692" y="1935"/>
                  </a:lnTo>
                  <a:lnTo>
                    <a:pt x="1691" y="1936"/>
                  </a:lnTo>
                  <a:lnTo>
                    <a:pt x="1689" y="1936"/>
                  </a:lnTo>
                  <a:lnTo>
                    <a:pt x="1688" y="1937"/>
                  </a:lnTo>
                  <a:lnTo>
                    <a:pt x="1692" y="1937"/>
                  </a:lnTo>
                  <a:lnTo>
                    <a:pt x="1693" y="1937"/>
                  </a:lnTo>
                  <a:lnTo>
                    <a:pt x="1693" y="1938"/>
                  </a:lnTo>
                  <a:lnTo>
                    <a:pt x="1692" y="1939"/>
                  </a:lnTo>
                  <a:lnTo>
                    <a:pt x="1692" y="1940"/>
                  </a:lnTo>
                  <a:lnTo>
                    <a:pt x="1691" y="1941"/>
                  </a:lnTo>
                  <a:lnTo>
                    <a:pt x="1691" y="1942"/>
                  </a:lnTo>
                  <a:lnTo>
                    <a:pt x="1689" y="1942"/>
                  </a:lnTo>
                  <a:lnTo>
                    <a:pt x="1688" y="1942"/>
                  </a:lnTo>
                  <a:lnTo>
                    <a:pt x="1687" y="1942"/>
                  </a:lnTo>
                  <a:lnTo>
                    <a:pt x="1687" y="1944"/>
                  </a:lnTo>
                  <a:lnTo>
                    <a:pt x="1691" y="1945"/>
                  </a:lnTo>
                  <a:lnTo>
                    <a:pt x="1692" y="1946"/>
                  </a:lnTo>
                  <a:lnTo>
                    <a:pt x="1688" y="1946"/>
                  </a:lnTo>
                  <a:lnTo>
                    <a:pt x="1687" y="1946"/>
                  </a:lnTo>
                  <a:lnTo>
                    <a:pt x="1687" y="1947"/>
                  </a:lnTo>
                  <a:lnTo>
                    <a:pt x="1687" y="1948"/>
                  </a:lnTo>
                  <a:lnTo>
                    <a:pt x="1688" y="1948"/>
                  </a:lnTo>
                  <a:lnTo>
                    <a:pt x="1688" y="1949"/>
                  </a:lnTo>
                  <a:lnTo>
                    <a:pt x="1688" y="1950"/>
                  </a:lnTo>
                  <a:lnTo>
                    <a:pt x="1687" y="1950"/>
                  </a:lnTo>
                  <a:lnTo>
                    <a:pt x="1686" y="1950"/>
                  </a:lnTo>
                  <a:lnTo>
                    <a:pt x="1685" y="1952"/>
                  </a:lnTo>
                  <a:lnTo>
                    <a:pt x="1686" y="1953"/>
                  </a:lnTo>
                  <a:lnTo>
                    <a:pt x="1687" y="1953"/>
                  </a:lnTo>
                  <a:lnTo>
                    <a:pt x="1687" y="1955"/>
                  </a:lnTo>
                  <a:lnTo>
                    <a:pt x="1684" y="1957"/>
                  </a:lnTo>
                  <a:lnTo>
                    <a:pt x="1683" y="1957"/>
                  </a:lnTo>
                  <a:lnTo>
                    <a:pt x="1683" y="1956"/>
                  </a:lnTo>
                  <a:lnTo>
                    <a:pt x="1682" y="1956"/>
                  </a:lnTo>
                  <a:lnTo>
                    <a:pt x="1680" y="1955"/>
                  </a:lnTo>
                  <a:lnTo>
                    <a:pt x="1679" y="1955"/>
                  </a:lnTo>
                  <a:lnTo>
                    <a:pt x="1678" y="1955"/>
                  </a:lnTo>
                  <a:lnTo>
                    <a:pt x="1676" y="1956"/>
                  </a:lnTo>
                  <a:lnTo>
                    <a:pt x="1675" y="1955"/>
                  </a:lnTo>
                  <a:lnTo>
                    <a:pt x="1675" y="1954"/>
                  </a:lnTo>
                  <a:lnTo>
                    <a:pt x="1671" y="1952"/>
                  </a:lnTo>
                  <a:lnTo>
                    <a:pt x="1670" y="1952"/>
                  </a:lnTo>
                  <a:lnTo>
                    <a:pt x="1670" y="1950"/>
                  </a:lnTo>
                  <a:lnTo>
                    <a:pt x="1670" y="1947"/>
                  </a:lnTo>
                  <a:lnTo>
                    <a:pt x="1669" y="1946"/>
                  </a:lnTo>
                  <a:lnTo>
                    <a:pt x="1668" y="1946"/>
                  </a:lnTo>
                  <a:lnTo>
                    <a:pt x="1668" y="1948"/>
                  </a:lnTo>
                  <a:lnTo>
                    <a:pt x="1669" y="1949"/>
                  </a:lnTo>
                  <a:lnTo>
                    <a:pt x="1668" y="1949"/>
                  </a:lnTo>
                  <a:lnTo>
                    <a:pt x="1667" y="1950"/>
                  </a:lnTo>
                  <a:lnTo>
                    <a:pt x="1666" y="1950"/>
                  </a:lnTo>
                  <a:lnTo>
                    <a:pt x="1660" y="1949"/>
                  </a:lnTo>
                  <a:lnTo>
                    <a:pt x="1659" y="1949"/>
                  </a:lnTo>
                  <a:lnTo>
                    <a:pt x="1658" y="1948"/>
                  </a:lnTo>
                  <a:lnTo>
                    <a:pt x="1657" y="1949"/>
                  </a:lnTo>
                  <a:lnTo>
                    <a:pt x="1656" y="1950"/>
                  </a:lnTo>
                  <a:lnTo>
                    <a:pt x="1654" y="1949"/>
                  </a:lnTo>
                  <a:lnTo>
                    <a:pt x="1654" y="1948"/>
                  </a:lnTo>
                  <a:lnTo>
                    <a:pt x="1654" y="1947"/>
                  </a:lnTo>
                  <a:lnTo>
                    <a:pt x="1653" y="1947"/>
                  </a:lnTo>
                  <a:lnTo>
                    <a:pt x="1652" y="1947"/>
                  </a:lnTo>
                  <a:lnTo>
                    <a:pt x="1651" y="1947"/>
                  </a:lnTo>
                  <a:lnTo>
                    <a:pt x="1651" y="1948"/>
                  </a:lnTo>
                  <a:lnTo>
                    <a:pt x="1651" y="1949"/>
                  </a:lnTo>
                  <a:lnTo>
                    <a:pt x="1651" y="1950"/>
                  </a:lnTo>
                  <a:lnTo>
                    <a:pt x="1650" y="1950"/>
                  </a:lnTo>
                  <a:lnTo>
                    <a:pt x="1650" y="1949"/>
                  </a:lnTo>
                  <a:lnTo>
                    <a:pt x="1650" y="1948"/>
                  </a:lnTo>
                  <a:lnTo>
                    <a:pt x="1649" y="1948"/>
                  </a:lnTo>
                  <a:lnTo>
                    <a:pt x="1646" y="1948"/>
                  </a:lnTo>
                  <a:lnTo>
                    <a:pt x="1646" y="1949"/>
                  </a:lnTo>
                  <a:lnTo>
                    <a:pt x="1646" y="1950"/>
                  </a:lnTo>
                  <a:lnTo>
                    <a:pt x="1645" y="1950"/>
                  </a:lnTo>
                  <a:lnTo>
                    <a:pt x="1642" y="1952"/>
                  </a:lnTo>
                  <a:lnTo>
                    <a:pt x="1642" y="1947"/>
                  </a:lnTo>
                  <a:lnTo>
                    <a:pt x="1642" y="1945"/>
                  </a:lnTo>
                  <a:lnTo>
                    <a:pt x="1641" y="1942"/>
                  </a:lnTo>
                  <a:lnTo>
                    <a:pt x="1639" y="1940"/>
                  </a:lnTo>
                  <a:lnTo>
                    <a:pt x="1637" y="1939"/>
                  </a:lnTo>
                  <a:lnTo>
                    <a:pt x="1639" y="1938"/>
                  </a:lnTo>
                  <a:lnTo>
                    <a:pt x="1640" y="1939"/>
                  </a:lnTo>
                  <a:lnTo>
                    <a:pt x="1641" y="1939"/>
                  </a:lnTo>
                  <a:lnTo>
                    <a:pt x="1640" y="1937"/>
                  </a:lnTo>
                  <a:lnTo>
                    <a:pt x="1641" y="1937"/>
                  </a:lnTo>
                  <a:lnTo>
                    <a:pt x="1645" y="1938"/>
                  </a:lnTo>
                  <a:lnTo>
                    <a:pt x="1646" y="1938"/>
                  </a:lnTo>
                  <a:lnTo>
                    <a:pt x="1648" y="1939"/>
                  </a:lnTo>
                  <a:lnTo>
                    <a:pt x="1648" y="1941"/>
                  </a:lnTo>
                  <a:lnTo>
                    <a:pt x="1649" y="1942"/>
                  </a:lnTo>
                  <a:lnTo>
                    <a:pt x="1649" y="1941"/>
                  </a:lnTo>
                  <a:lnTo>
                    <a:pt x="1649" y="1940"/>
                  </a:lnTo>
                  <a:lnTo>
                    <a:pt x="1649" y="1939"/>
                  </a:lnTo>
                  <a:lnTo>
                    <a:pt x="1650" y="1939"/>
                  </a:lnTo>
                  <a:lnTo>
                    <a:pt x="1650" y="1938"/>
                  </a:lnTo>
                  <a:lnTo>
                    <a:pt x="1650" y="1939"/>
                  </a:lnTo>
                  <a:lnTo>
                    <a:pt x="1651" y="1939"/>
                  </a:lnTo>
                  <a:lnTo>
                    <a:pt x="1652" y="1940"/>
                  </a:lnTo>
                  <a:lnTo>
                    <a:pt x="1653" y="1940"/>
                  </a:lnTo>
                  <a:lnTo>
                    <a:pt x="1653" y="1938"/>
                  </a:lnTo>
                  <a:lnTo>
                    <a:pt x="1652" y="1937"/>
                  </a:lnTo>
                  <a:lnTo>
                    <a:pt x="1652" y="1936"/>
                  </a:lnTo>
                  <a:lnTo>
                    <a:pt x="1652" y="1935"/>
                  </a:lnTo>
                  <a:lnTo>
                    <a:pt x="1651" y="1933"/>
                  </a:lnTo>
                  <a:lnTo>
                    <a:pt x="1650" y="1933"/>
                  </a:lnTo>
                  <a:lnTo>
                    <a:pt x="1650" y="1932"/>
                  </a:lnTo>
                  <a:lnTo>
                    <a:pt x="1649" y="1932"/>
                  </a:lnTo>
                  <a:lnTo>
                    <a:pt x="1648" y="1936"/>
                  </a:lnTo>
                  <a:lnTo>
                    <a:pt x="1646" y="1937"/>
                  </a:lnTo>
                  <a:lnTo>
                    <a:pt x="1645" y="1936"/>
                  </a:lnTo>
                  <a:lnTo>
                    <a:pt x="1645" y="1935"/>
                  </a:lnTo>
                  <a:lnTo>
                    <a:pt x="1645" y="1933"/>
                  </a:lnTo>
                  <a:lnTo>
                    <a:pt x="1644" y="1932"/>
                  </a:lnTo>
                  <a:lnTo>
                    <a:pt x="1644" y="1933"/>
                  </a:lnTo>
                  <a:lnTo>
                    <a:pt x="1643" y="1933"/>
                  </a:lnTo>
                  <a:lnTo>
                    <a:pt x="1643" y="1935"/>
                  </a:lnTo>
                  <a:lnTo>
                    <a:pt x="1643" y="1936"/>
                  </a:lnTo>
                  <a:lnTo>
                    <a:pt x="1642" y="1936"/>
                  </a:lnTo>
                  <a:lnTo>
                    <a:pt x="1641" y="1935"/>
                  </a:lnTo>
                  <a:lnTo>
                    <a:pt x="1641" y="1933"/>
                  </a:lnTo>
                  <a:lnTo>
                    <a:pt x="1640" y="1933"/>
                  </a:lnTo>
                  <a:lnTo>
                    <a:pt x="1640" y="1932"/>
                  </a:lnTo>
                  <a:lnTo>
                    <a:pt x="1640" y="1931"/>
                  </a:lnTo>
                  <a:lnTo>
                    <a:pt x="1640" y="1929"/>
                  </a:lnTo>
                  <a:lnTo>
                    <a:pt x="1639" y="1929"/>
                  </a:lnTo>
                  <a:lnTo>
                    <a:pt x="1637" y="1928"/>
                  </a:lnTo>
                  <a:lnTo>
                    <a:pt x="1636" y="1927"/>
                  </a:lnTo>
                  <a:lnTo>
                    <a:pt x="1636" y="1928"/>
                  </a:lnTo>
                  <a:lnTo>
                    <a:pt x="1636" y="1929"/>
                  </a:lnTo>
                  <a:lnTo>
                    <a:pt x="1637" y="1930"/>
                  </a:lnTo>
                  <a:lnTo>
                    <a:pt x="1636" y="1930"/>
                  </a:lnTo>
                  <a:lnTo>
                    <a:pt x="1636" y="1931"/>
                  </a:lnTo>
                  <a:lnTo>
                    <a:pt x="1635" y="1931"/>
                  </a:lnTo>
                  <a:lnTo>
                    <a:pt x="1634" y="1932"/>
                  </a:lnTo>
                  <a:lnTo>
                    <a:pt x="1635" y="1932"/>
                  </a:lnTo>
                  <a:lnTo>
                    <a:pt x="1637" y="1932"/>
                  </a:lnTo>
                  <a:lnTo>
                    <a:pt x="1637" y="1933"/>
                  </a:lnTo>
                  <a:lnTo>
                    <a:pt x="1636" y="1935"/>
                  </a:lnTo>
                  <a:lnTo>
                    <a:pt x="1634" y="1935"/>
                  </a:lnTo>
                  <a:lnTo>
                    <a:pt x="1633" y="1935"/>
                  </a:lnTo>
                  <a:lnTo>
                    <a:pt x="1633" y="1933"/>
                  </a:lnTo>
                  <a:lnTo>
                    <a:pt x="1632" y="1930"/>
                  </a:lnTo>
                  <a:lnTo>
                    <a:pt x="1632" y="1928"/>
                  </a:lnTo>
                  <a:lnTo>
                    <a:pt x="1631" y="1928"/>
                  </a:lnTo>
                  <a:lnTo>
                    <a:pt x="1630" y="1927"/>
                  </a:lnTo>
                  <a:lnTo>
                    <a:pt x="1630" y="1925"/>
                  </a:lnTo>
                  <a:lnTo>
                    <a:pt x="1628" y="1925"/>
                  </a:lnTo>
                  <a:lnTo>
                    <a:pt x="1628" y="1924"/>
                  </a:lnTo>
                  <a:lnTo>
                    <a:pt x="1628" y="1923"/>
                  </a:lnTo>
                  <a:lnTo>
                    <a:pt x="1627" y="1923"/>
                  </a:lnTo>
                  <a:lnTo>
                    <a:pt x="1627" y="1922"/>
                  </a:lnTo>
                  <a:lnTo>
                    <a:pt x="1627" y="1921"/>
                  </a:lnTo>
                  <a:lnTo>
                    <a:pt x="1627" y="1920"/>
                  </a:lnTo>
                  <a:lnTo>
                    <a:pt x="1627" y="1921"/>
                  </a:lnTo>
                  <a:lnTo>
                    <a:pt x="1626" y="1921"/>
                  </a:lnTo>
                  <a:lnTo>
                    <a:pt x="1625" y="1921"/>
                  </a:lnTo>
                  <a:lnTo>
                    <a:pt x="1625" y="1920"/>
                  </a:lnTo>
                  <a:lnTo>
                    <a:pt x="1625" y="1919"/>
                  </a:lnTo>
                  <a:lnTo>
                    <a:pt x="1625" y="1918"/>
                  </a:lnTo>
                  <a:lnTo>
                    <a:pt x="1625" y="1916"/>
                  </a:lnTo>
                  <a:lnTo>
                    <a:pt x="1624" y="1916"/>
                  </a:lnTo>
                  <a:lnTo>
                    <a:pt x="1623" y="1915"/>
                  </a:lnTo>
                  <a:lnTo>
                    <a:pt x="1620" y="1912"/>
                  </a:lnTo>
                  <a:lnTo>
                    <a:pt x="1620" y="1911"/>
                  </a:lnTo>
                  <a:lnTo>
                    <a:pt x="1617" y="1911"/>
                  </a:lnTo>
                  <a:lnTo>
                    <a:pt x="1615" y="1907"/>
                  </a:lnTo>
                  <a:lnTo>
                    <a:pt x="1614" y="1905"/>
                  </a:lnTo>
                  <a:lnTo>
                    <a:pt x="1613" y="1903"/>
                  </a:lnTo>
                  <a:lnTo>
                    <a:pt x="1611" y="1899"/>
                  </a:lnTo>
                  <a:lnTo>
                    <a:pt x="1611" y="1898"/>
                  </a:lnTo>
                  <a:lnTo>
                    <a:pt x="1610" y="1898"/>
                  </a:lnTo>
                  <a:lnTo>
                    <a:pt x="1610" y="1897"/>
                  </a:lnTo>
                  <a:lnTo>
                    <a:pt x="1609" y="1897"/>
                  </a:lnTo>
                  <a:lnTo>
                    <a:pt x="1609" y="1896"/>
                  </a:lnTo>
                  <a:lnTo>
                    <a:pt x="1610" y="1896"/>
                  </a:lnTo>
                  <a:lnTo>
                    <a:pt x="1610" y="1895"/>
                  </a:lnTo>
                  <a:lnTo>
                    <a:pt x="1610" y="1894"/>
                  </a:lnTo>
                  <a:lnTo>
                    <a:pt x="1609" y="1890"/>
                  </a:lnTo>
                  <a:lnTo>
                    <a:pt x="1609" y="1889"/>
                  </a:lnTo>
                  <a:lnTo>
                    <a:pt x="1608" y="1890"/>
                  </a:lnTo>
                  <a:lnTo>
                    <a:pt x="1608" y="1889"/>
                  </a:lnTo>
                  <a:lnTo>
                    <a:pt x="1607" y="1889"/>
                  </a:lnTo>
                  <a:lnTo>
                    <a:pt x="1607" y="1888"/>
                  </a:lnTo>
                  <a:lnTo>
                    <a:pt x="1607" y="1887"/>
                  </a:lnTo>
                  <a:lnTo>
                    <a:pt x="1606" y="1887"/>
                  </a:lnTo>
                  <a:lnTo>
                    <a:pt x="1605" y="1887"/>
                  </a:lnTo>
                  <a:lnTo>
                    <a:pt x="1605" y="1886"/>
                  </a:lnTo>
                  <a:lnTo>
                    <a:pt x="1606" y="1883"/>
                  </a:lnTo>
                  <a:lnTo>
                    <a:pt x="1605" y="1882"/>
                  </a:lnTo>
                  <a:lnTo>
                    <a:pt x="1603" y="1880"/>
                  </a:lnTo>
                  <a:lnTo>
                    <a:pt x="1603" y="1878"/>
                  </a:lnTo>
                  <a:lnTo>
                    <a:pt x="1603" y="1874"/>
                  </a:lnTo>
                  <a:lnTo>
                    <a:pt x="1602" y="1871"/>
                  </a:lnTo>
                  <a:lnTo>
                    <a:pt x="1601" y="1869"/>
                  </a:lnTo>
                  <a:lnTo>
                    <a:pt x="1601" y="1866"/>
                  </a:lnTo>
                  <a:lnTo>
                    <a:pt x="1601" y="1863"/>
                  </a:lnTo>
                  <a:lnTo>
                    <a:pt x="1601" y="1862"/>
                  </a:lnTo>
                  <a:lnTo>
                    <a:pt x="1601" y="1861"/>
                  </a:lnTo>
                  <a:lnTo>
                    <a:pt x="1601" y="1860"/>
                  </a:lnTo>
                  <a:lnTo>
                    <a:pt x="1602" y="1861"/>
                  </a:lnTo>
                  <a:lnTo>
                    <a:pt x="1602" y="1862"/>
                  </a:lnTo>
                  <a:lnTo>
                    <a:pt x="1603" y="1863"/>
                  </a:lnTo>
                  <a:lnTo>
                    <a:pt x="1603" y="1864"/>
                  </a:lnTo>
                  <a:lnTo>
                    <a:pt x="1606" y="1864"/>
                  </a:lnTo>
                  <a:lnTo>
                    <a:pt x="1607" y="1865"/>
                  </a:lnTo>
                  <a:lnTo>
                    <a:pt x="1607" y="1866"/>
                  </a:lnTo>
                  <a:lnTo>
                    <a:pt x="1608" y="1868"/>
                  </a:lnTo>
                  <a:lnTo>
                    <a:pt x="1609" y="1869"/>
                  </a:lnTo>
                  <a:lnTo>
                    <a:pt x="1613" y="1871"/>
                  </a:lnTo>
                  <a:lnTo>
                    <a:pt x="1614" y="1872"/>
                  </a:lnTo>
                  <a:lnTo>
                    <a:pt x="1614" y="1875"/>
                  </a:lnTo>
                  <a:lnTo>
                    <a:pt x="1614" y="1878"/>
                  </a:lnTo>
                  <a:lnTo>
                    <a:pt x="1615" y="1880"/>
                  </a:lnTo>
                  <a:lnTo>
                    <a:pt x="1615" y="1879"/>
                  </a:lnTo>
                  <a:lnTo>
                    <a:pt x="1615" y="1874"/>
                  </a:lnTo>
                  <a:lnTo>
                    <a:pt x="1617" y="1874"/>
                  </a:lnTo>
                  <a:lnTo>
                    <a:pt x="1617" y="1872"/>
                  </a:lnTo>
                  <a:lnTo>
                    <a:pt x="1618" y="1871"/>
                  </a:lnTo>
                  <a:lnTo>
                    <a:pt x="1619" y="1870"/>
                  </a:lnTo>
                  <a:lnTo>
                    <a:pt x="1619" y="1869"/>
                  </a:lnTo>
                  <a:lnTo>
                    <a:pt x="1618" y="1869"/>
                  </a:lnTo>
                  <a:lnTo>
                    <a:pt x="1618" y="1870"/>
                  </a:lnTo>
                  <a:lnTo>
                    <a:pt x="1617" y="1870"/>
                  </a:lnTo>
                  <a:lnTo>
                    <a:pt x="1617" y="1869"/>
                  </a:lnTo>
                  <a:lnTo>
                    <a:pt x="1617" y="1868"/>
                  </a:lnTo>
                  <a:lnTo>
                    <a:pt x="1616" y="1868"/>
                  </a:lnTo>
                  <a:lnTo>
                    <a:pt x="1616" y="1869"/>
                  </a:lnTo>
                  <a:lnTo>
                    <a:pt x="1615" y="1869"/>
                  </a:lnTo>
                  <a:lnTo>
                    <a:pt x="1615" y="1868"/>
                  </a:lnTo>
                  <a:lnTo>
                    <a:pt x="1611" y="1864"/>
                  </a:lnTo>
                  <a:lnTo>
                    <a:pt x="1610" y="1863"/>
                  </a:lnTo>
                  <a:lnTo>
                    <a:pt x="1610" y="1862"/>
                  </a:lnTo>
                  <a:lnTo>
                    <a:pt x="1609" y="1862"/>
                  </a:lnTo>
                  <a:lnTo>
                    <a:pt x="1609" y="1860"/>
                  </a:lnTo>
                  <a:lnTo>
                    <a:pt x="1608" y="1858"/>
                  </a:lnTo>
                  <a:lnTo>
                    <a:pt x="1608" y="1857"/>
                  </a:lnTo>
                  <a:lnTo>
                    <a:pt x="1608" y="1856"/>
                  </a:lnTo>
                  <a:lnTo>
                    <a:pt x="1608" y="1855"/>
                  </a:lnTo>
                  <a:lnTo>
                    <a:pt x="1607" y="1855"/>
                  </a:lnTo>
                  <a:lnTo>
                    <a:pt x="1607" y="1856"/>
                  </a:lnTo>
                  <a:lnTo>
                    <a:pt x="1606" y="1857"/>
                  </a:lnTo>
                  <a:lnTo>
                    <a:pt x="1606" y="1858"/>
                  </a:lnTo>
                  <a:lnTo>
                    <a:pt x="1605" y="1858"/>
                  </a:lnTo>
                  <a:lnTo>
                    <a:pt x="1605" y="1860"/>
                  </a:lnTo>
                  <a:lnTo>
                    <a:pt x="1606" y="1860"/>
                  </a:lnTo>
                  <a:lnTo>
                    <a:pt x="1606" y="1861"/>
                  </a:lnTo>
                  <a:lnTo>
                    <a:pt x="1605" y="1861"/>
                  </a:lnTo>
                  <a:lnTo>
                    <a:pt x="1602" y="1860"/>
                  </a:lnTo>
                  <a:lnTo>
                    <a:pt x="1605" y="1854"/>
                  </a:lnTo>
                  <a:lnTo>
                    <a:pt x="1603" y="1848"/>
                  </a:lnTo>
                  <a:lnTo>
                    <a:pt x="1601" y="1844"/>
                  </a:lnTo>
                  <a:lnTo>
                    <a:pt x="1599" y="1840"/>
                  </a:lnTo>
                  <a:lnTo>
                    <a:pt x="1596" y="1837"/>
                  </a:lnTo>
                  <a:lnTo>
                    <a:pt x="1594" y="1837"/>
                  </a:lnTo>
                  <a:lnTo>
                    <a:pt x="1594" y="1836"/>
                  </a:lnTo>
                  <a:lnTo>
                    <a:pt x="1594" y="1835"/>
                  </a:lnTo>
                  <a:lnTo>
                    <a:pt x="1593" y="1833"/>
                  </a:lnTo>
                  <a:lnTo>
                    <a:pt x="1591" y="1829"/>
                  </a:lnTo>
                  <a:lnTo>
                    <a:pt x="1590" y="1828"/>
                  </a:lnTo>
                  <a:lnTo>
                    <a:pt x="1590" y="1827"/>
                  </a:lnTo>
                  <a:lnTo>
                    <a:pt x="1589" y="1827"/>
                  </a:lnTo>
                  <a:lnTo>
                    <a:pt x="1588" y="1827"/>
                  </a:lnTo>
                  <a:lnTo>
                    <a:pt x="1588" y="1826"/>
                  </a:lnTo>
                  <a:lnTo>
                    <a:pt x="1587" y="1824"/>
                  </a:lnTo>
                  <a:lnTo>
                    <a:pt x="1588" y="1823"/>
                  </a:lnTo>
                  <a:lnTo>
                    <a:pt x="1584" y="1815"/>
                  </a:lnTo>
                  <a:lnTo>
                    <a:pt x="1582" y="1811"/>
                  </a:lnTo>
                  <a:lnTo>
                    <a:pt x="1581" y="1810"/>
                  </a:lnTo>
                  <a:lnTo>
                    <a:pt x="1581" y="1808"/>
                  </a:lnTo>
                  <a:lnTo>
                    <a:pt x="1580" y="1808"/>
                  </a:lnTo>
                  <a:lnTo>
                    <a:pt x="1579" y="1807"/>
                  </a:lnTo>
                  <a:lnTo>
                    <a:pt x="1580" y="1806"/>
                  </a:lnTo>
                  <a:lnTo>
                    <a:pt x="1581" y="1805"/>
                  </a:lnTo>
                  <a:lnTo>
                    <a:pt x="1581" y="1804"/>
                  </a:lnTo>
                  <a:lnTo>
                    <a:pt x="1580" y="1802"/>
                  </a:lnTo>
                  <a:lnTo>
                    <a:pt x="1576" y="1796"/>
                  </a:lnTo>
                  <a:lnTo>
                    <a:pt x="1575" y="1795"/>
                  </a:lnTo>
                  <a:lnTo>
                    <a:pt x="1576" y="1793"/>
                  </a:lnTo>
                  <a:lnTo>
                    <a:pt x="1576" y="1790"/>
                  </a:lnTo>
                  <a:lnTo>
                    <a:pt x="1575" y="1789"/>
                  </a:lnTo>
                  <a:lnTo>
                    <a:pt x="1575" y="1788"/>
                  </a:lnTo>
                  <a:lnTo>
                    <a:pt x="1575" y="1785"/>
                  </a:lnTo>
                  <a:lnTo>
                    <a:pt x="1574" y="1782"/>
                  </a:lnTo>
                  <a:lnTo>
                    <a:pt x="1572" y="1779"/>
                  </a:lnTo>
                  <a:lnTo>
                    <a:pt x="1573" y="1779"/>
                  </a:lnTo>
                  <a:lnTo>
                    <a:pt x="1573" y="1778"/>
                  </a:lnTo>
                  <a:lnTo>
                    <a:pt x="1574" y="1777"/>
                  </a:lnTo>
                  <a:lnTo>
                    <a:pt x="1573" y="1776"/>
                  </a:lnTo>
                  <a:lnTo>
                    <a:pt x="1573" y="1774"/>
                  </a:lnTo>
                  <a:lnTo>
                    <a:pt x="1574" y="1774"/>
                  </a:lnTo>
                  <a:lnTo>
                    <a:pt x="1574" y="1773"/>
                  </a:lnTo>
                  <a:lnTo>
                    <a:pt x="1575" y="1772"/>
                  </a:lnTo>
                  <a:lnTo>
                    <a:pt x="1576" y="1772"/>
                  </a:lnTo>
                  <a:lnTo>
                    <a:pt x="1576" y="1771"/>
                  </a:lnTo>
                  <a:lnTo>
                    <a:pt x="1577" y="1769"/>
                  </a:lnTo>
                  <a:lnTo>
                    <a:pt x="1577" y="1768"/>
                  </a:lnTo>
                  <a:lnTo>
                    <a:pt x="1576" y="1760"/>
                  </a:lnTo>
                  <a:lnTo>
                    <a:pt x="1576" y="1759"/>
                  </a:lnTo>
                  <a:lnTo>
                    <a:pt x="1576" y="1757"/>
                  </a:lnTo>
                  <a:lnTo>
                    <a:pt x="1577" y="1756"/>
                  </a:lnTo>
                  <a:lnTo>
                    <a:pt x="1577" y="1757"/>
                  </a:lnTo>
                  <a:lnTo>
                    <a:pt x="1579" y="1759"/>
                  </a:lnTo>
                  <a:lnTo>
                    <a:pt x="1580" y="1760"/>
                  </a:lnTo>
                  <a:lnTo>
                    <a:pt x="1580" y="1761"/>
                  </a:lnTo>
                  <a:lnTo>
                    <a:pt x="1580" y="1762"/>
                  </a:lnTo>
                  <a:lnTo>
                    <a:pt x="1581" y="1762"/>
                  </a:lnTo>
                  <a:lnTo>
                    <a:pt x="1581" y="1761"/>
                  </a:lnTo>
                  <a:lnTo>
                    <a:pt x="1583" y="1761"/>
                  </a:lnTo>
                  <a:lnTo>
                    <a:pt x="1587" y="1763"/>
                  </a:lnTo>
                  <a:lnTo>
                    <a:pt x="1588" y="1763"/>
                  </a:lnTo>
                  <a:lnTo>
                    <a:pt x="1590" y="1763"/>
                  </a:lnTo>
                  <a:lnTo>
                    <a:pt x="1591" y="1763"/>
                  </a:lnTo>
                  <a:lnTo>
                    <a:pt x="1592" y="1764"/>
                  </a:lnTo>
                  <a:lnTo>
                    <a:pt x="1594" y="1765"/>
                  </a:lnTo>
                  <a:lnTo>
                    <a:pt x="1596" y="1766"/>
                  </a:lnTo>
                  <a:lnTo>
                    <a:pt x="1596" y="1768"/>
                  </a:lnTo>
                  <a:lnTo>
                    <a:pt x="1598" y="1768"/>
                  </a:lnTo>
                  <a:lnTo>
                    <a:pt x="1599" y="1766"/>
                  </a:lnTo>
                  <a:lnTo>
                    <a:pt x="1598" y="1765"/>
                  </a:lnTo>
                  <a:lnTo>
                    <a:pt x="1602" y="1766"/>
                  </a:lnTo>
                  <a:lnTo>
                    <a:pt x="1603" y="1765"/>
                  </a:lnTo>
                  <a:lnTo>
                    <a:pt x="1605" y="1765"/>
                  </a:lnTo>
                  <a:lnTo>
                    <a:pt x="1605" y="1763"/>
                  </a:lnTo>
                  <a:lnTo>
                    <a:pt x="1605" y="1762"/>
                  </a:lnTo>
                  <a:lnTo>
                    <a:pt x="1603" y="1761"/>
                  </a:lnTo>
                  <a:lnTo>
                    <a:pt x="1605" y="1761"/>
                  </a:lnTo>
                  <a:lnTo>
                    <a:pt x="1606" y="1762"/>
                  </a:lnTo>
                  <a:lnTo>
                    <a:pt x="1607" y="1763"/>
                  </a:lnTo>
                  <a:lnTo>
                    <a:pt x="1605" y="1764"/>
                  </a:lnTo>
                  <a:lnTo>
                    <a:pt x="1605" y="1765"/>
                  </a:lnTo>
                  <a:lnTo>
                    <a:pt x="1605" y="1766"/>
                  </a:lnTo>
                  <a:lnTo>
                    <a:pt x="1606" y="1766"/>
                  </a:lnTo>
                  <a:lnTo>
                    <a:pt x="1607" y="1768"/>
                  </a:lnTo>
                  <a:lnTo>
                    <a:pt x="1608" y="1769"/>
                  </a:lnTo>
                  <a:lnTo>
                    <a:pt x="1609" y="1770"/>
                  </a:lnTo>
                  <a:lnTo>
                    <a:pt x="1610" y="1770"/>
                  </a:lnTo>
                  <a:lnTo>
                    <a:pt x="1611" y="1770"/>
                  </a:lnTo>
                  <a:lnTo>
                    <a:pt x="1614" y="1771"/>
                  </a:lnTo>
                  <a:lnTo>
                    <a:pt x="1615" y="1771"/>
                  </a:lnTo>
                  <a:lnTo>
                    <a:pt x="1617" y="1770"/>
                  </a:lnTo>
                  <a:lnTo>
                    <a:pt x="1618" y="1772"/>
                  </a:lnTo>
                  <a:lnTo>
                    <a:pt x="1619" y="1773"/>
                  </a:lnTo>
                  <a:lnTo>
                    <a:pt x="1623" y="1774"/>
                  </a:lnTo>
                  <a:lnTo>
                    <a:pt x="1626" y="1774"/>
                  </a:lnTo>
                  <a:lnTo>
                    <a:pt x="1627" y="1776"/>
                  </a:lnTo>
                  <a:lnTo>
                    <a:pt x="1628" y="1777"/>
                  </a:lnTo>
                  <a:lnTo>
                    <a:pt x="1628" y="1778"/>
                  </a:lnTo>
                  <a:lnTo>
                    <a:pt x="1630" y="1779"/>
                  </a:lnTo>
                  <a:lnTo>
                    <a:pt x="1631" y="1781"/>
                  </a:lnTo>
                  <a:lnTo>
                    <a:pt x="1632" y="1781"/>
                  </a:lnTo>
                  <a:lnTo>
                    <a:pt x="1633" y="1781"/>
                  </a:lnTo>
                  <a:lnTo>
                    <a:pt x="1634" y="1782"/>
                  </a:lnTo>
                  <a:lnTo>
                    <a:pt x="1636" y="1782"/>
                  </a:lnTo>
                  <a:lnTo>
                    <a:pt x="1637" y="1782"/>
                  </a:lnTo>
                  <a:lnTo>
                    <a:pt x="1637" y="1783"/>
                  </a:lnTo>
                  <a:lnTo>
                    <a:pt x="1639" y="1783"/>
                  </a:lnTo>
                  <a:lnTo>
                    <a:pt x="1640" y="1783"/>
                  </a:lnTo>
                  <a:lnTo>
                    <a:pt x="1642" y="1786"/>
                  </a:lnTo>
                  <a:lnTo>
                    <a:pt x="1643" y="1786"/>
                  </a:lnTo>
                  <a:lnTo>
                    <a:pt x="1644" y="1787"/>
                  </a:lnTo>
                  <a:lnTo>
                    <a:pt x="1645" y="1787"/>
                  </a:lnTo>
                  <a:lnTo>
                    <a:pt x="1646" y="1788"/>
                  </a:lnTo>
                  <a:lnTo>
                    <a:pt x="1652" y="1790"/>
                  </a:lnTo>
                  <a:lnTo>
                    <a:pt x="1659" y="1790"/>
                  </a:lnTo>
                  <a:lnTo>
                    <a:pt x="1662" y="1790"/>
                  </a:lnTo>
                  <a:lnTo>
                    <a:pt x="1666" y="1789"/>
                  </a:lnTo>
                  <a:lnTo>
                    <a:pt x="1668" y="1788"/>
                  </a:lnTo>
                  <a:lnTo>
                    <a:pt x="1668" y="1789"/>
                  </a:lnTo>
                  <a:lnTo>
                    <a:pt x="1669" y="1790"/>
                  </a:lnTo>
                  <a:lnTo>
                    <a:pt x="1669" y="1791"/>
                  </a:lnTo>
                  <a:lnTo>
                    <a:pt x="1670" y="1791"/>
                  </a:lnTo>
                  <a:lnTo>
                    <a:pt x="1670" y="1790"/>
                  </a:lnTo>
                  <a:lnTo>
                    <a:pt x="1670" y="1789"/>
                  </a:lnTo>
                  <a:lnTo>
                    <a:pt x="1673" y="1788"/>
                  </a:lnTo>
                  <a:lnTo>
                    <a:pt x="1673" y="1787"/>
                  </a:lnTo>
                  <a:lnTo>
                    <a:pt x="1674" y="1786"/>
                  </a:lnTo>
                  <a:lnTo>
                    <a:pt x="1675" y="1786"/>
                  </a:lnTo>
                  <a:lnTo>
                    <a:pt x="1676" y="1785"/>
                  </a:lnTo>
                  <a:lnTo>
                    <a:pt x="1677" y="1785"/>
                  </a:lnTo>
                  <a:lnTo>
                    <a:pt x="1678" y="1783"/>
                  </a:lnTo>
                  <a:lnTo>
                    <a:pt x="1679" y="1785"/>
                  </a:lnTo>
                  <a:lnTo>
                    <a:pt x="1680" y="1785"/>
                  </a:lnTo>
                  <a:lnTo>
                    <a:pt x="1680" y="1786"/>
                  </a:lnTo>
                  <a:lnTo>
                    <a:pt x="1682" y="1787"/>
                  </a:lnTo>
                  <a:lnTo>
                    <a:pt x="1682" y="1788"/>
                  </a:lnTo>
                  <a:lnTo>
                    <a:pt x="1680" y="1789"/>
                  </a:lnTo>
                  <a:lnTo>
                    <a:pt x="1682" y="1790"/>
                  </a:lnTo>
                  <a:lnTo>
                    <a:pt x="1683" y="1790"/>
                  </a:lnTo>
                  <a:lnTo>
                    <a:pt x="1684" y="1790"/>
                  </a:lnTo>
                  <a:lnTo>
                    <a:pt x="1685" y="1790"/>
                  </a:lnTo>
                  <a:lnTo>
                    <a:pt x="1686" y="1790"/>
                  </a:lnTo>
                  <a:lnTo>
                    <a:pt x="1687" y="1790"/>
                  </a:lnTo>
                  <a:lnTo>
                    <a:pt x="1688" y="1790"/>
                  </a:lnTo>
                  <a:lnTo>
                    <a:pt x="1687" y="1789"/>
                  </a:lnTo>
                  <a:lnTo>
                    <a:pt x="1686" y="1788"/>
                  </a:lnTo>
                  <a:lnTo>
                    <a:pt x="1684" y="1788"/>
                  </a:lnTo>
                  <a:lnTo>
                    <a:pt x="1683" y="1787"/>
                  </a:lnTo>
                  <a:lnTo>
                    <a:pt x="1682" y="1786"/>
                  </a:lnTo>
                  <a:lnTo>
                    <a:pt x="1682" y="1785"/>
                  </a:lnTo>
                  <a:lnTo>
                    <a:pt x="1683" y="1782"/>
                  </a:lnTo>
                  <a:lnTo>
                    <a:pt x="1685" y="1781"/>
                  </a:lnTo>
                  <a:lnTo>
                    <a:pt x="1687" y="1781"/>
                  </a:lnTo>
                  <a:lnTo>
                    <a:pt x="1689" y="1780"/>
                  </a:lnTo>
                  <a:lnTo>
                    <a:pt x="1689" y="1779"/>
                  </a:lnTo>
                  <a:lnTo>
                    <a:pt x="1691" y="1779"/>
                  </a:lnTo>
                  <a:lnTo>
                    <a:pt x="1691" y="1778"/>
                  </a:lnTo>
                  <a:lnTo>
                    <a:pt x="1692" y="1778"/>
                  </a:lnTo>
                  <a:lnTo>
                    <a:pt x="1692" y="1779"/>
                  </a:lnTo>
                  <a:lnTo>
                    <a:pt x="1693" y="1779"/>
                  </a:lnTo>
                  <a:lnTo>
                    <a:pt x="1699" y="1780"/>
                  </a:lnTo>
                  <a:lnTo>
                    <a:pt x="1701" y="1779"/>
                  </a:lnTo>
                  <a:lnTo>
                    <a:pt x="1704" y="1776"/>
                  </a:lnTo>
                  <a:lnTo>
                    <a:pt x="1705" y="1777"/>
                  </a:lnTo>
                  <a:lnTo>
                    <a:pt x="1708" y="1776"/>
                  </a:lnTo>
                  <a:lnTo>
                    <a:pt x="1708" y="1777"/>
                  </a:lnTo>
                  <a:lnTo>
                    <a:pt x="1709" y="1778"/>
                  </a:lnTo>
                  <a:lnTo>
                    <a:pt x="1710" y="1778"/>
                  </a:lnTo>
                  <a:lnTo>
                    <a:pt x="1710" y="1779"/>
                  </a:lnTo>
                  <a:lnTo>
                    <a:pt x="1711" y="1779"/>
                  </a:lnTo>
                  <a:lnTo>
                    <a:pt x="1711" y="1780"/>
                  </a:lnTo>
                  <a:lnTo>
                    <a:pt x="1712" y="1780"/>
                  </a:lnTo>
                  <a:lnTo>
                    <a:pt x="1714" y="1779"/>
                  </a:lnTo>
                  <a:lnTo>
                    <a:pt x="1717" y="1777"/>
                  </a:lnTo>
                  <a:lnTo>
                    <a:pt x="1719" y="1771"/>
                  </a:lnTo>
                  <a:lnTo>
                    <a:pt x="1720" y="1770"/>
                  </a:lnTo>
                  <a:lnTo>
                    <a:pt x="1722" y="1769"/>
                  </a:lnTo>
                  <a:lnTo>
                    <a:pt x="1723" y="1768"/>
                  </a:lnTo>
                  <a:lnTo>
                    <a:pt x="1725" y="1769"/>
                  </a:lnTo>
                  <a:lnTo>
                    <a:pt x="1726" y="1770"/>
                  </a:lnTo>
                  <a:lnTo>
                    <a:pt x="1726" y="1771"/>
                  </a:lnTo>
                  <a:lnTo>
                    <a:pt x="1728" y="1770"/>
                  </a:lnTo>
                  <a:lnTo>
                    <a:pt x="1729" y="1771"/>
                  </a:lnTo>
                  <a:lnTo>
                    <a:pt x="1730" y="1772"/>
                  </a:lnTo>
                  <a:lnTo>
                    <a:pt x="1731" y="1772"/>
                  </a:lnTo>
                  <a:lnTo>
                    <a:pt x="1732" y="1772"/>
                  </a:lnTo>
                  <a:lnTo>
                    <a:pt x="1735" y="1771"/>
                  </a:lnTo>
                  <a:lnTo>
                    <a:pt x="1736" y="1770"/>
                  </a:lnTo>
                  <a:lnTo>
                    <a:pt x="1737" y="1769"/>
                  </a:lnTo>
                  <a:lnTo>
                    <a:pt x="1737" y="1768"/>
                  </a:lnTo>
                  <a:lnTo>
                    <a:pt x="1737" y="1766"/>
                  </a:lnTo>
                  <a:lnTo>
                    <a:pt x="1738" y="1764"/>
                  </a:lnTo>
                  <a:lnTo>
                    <a:pt x="1738" y="1763"/>
                  </a:lnTo>
                  <a:lnTo>
                    <a:pt x="1739" y="1762"/>
                  </a:lnTo>
                  <a:lnTo>
                    <a:pt x="1739" y="1763"/>
                  </a:lnTo>
                  <a:lnTo>
                    <a:pt x="1740" y="1763"/>
                  </a:lnTo>
                  <a:lnTo>
                    <a:pt x="1742" y="1763"/>
                  </a:lnTo>
                  <a:lnTo>
                    <a:pt x="1743" y="1764"/>
                  </a:lnTo>
                  <a:lnTo>
                    <a:pt x="1744" y="1764"/>
                  </a:lnTo>
                  <a:lnTo>
                    <a:pt x="1745" y="1765"/>
                  </a:lnTo>
                  <a:lnTo>
                    <a:pt x="1746" y="1766"/>
                  </a:lnTo>
                  <a:lnTo>
                    <a:pt x="1747" y="1768"/>
                  </a:lnTo>
                  <a:lnTo>
                    <a:pt x="1747" y="1769"/>
                  </a:lnTo>
                  <a:lnTo>
                    <a:pt x="1748" y="1769"/>
                  </a:lnTo>
                  <a:lnTo>
                    <a:pt x="1751" y="1769"/>
                  </a:lnTo>
                  <a:lnTo>
                    <a:pt x="1754" y="1774"/>
                  </a:lnTo>
                  <a:lnTo>
                    <a:pt x="1756" y="1777"/>
                  </a:lnTo>
                  <a:lnTo>
                    <a:pt x="1756" y="1779"/>
                  </a:lnTo>
                  <a:lnTo>
                    <a:pt x="1756" y="1780"/>
                  </a:lnTo>
                  <a:lnTo>
                    <a:pt x="1755" y="1780"/>
                  </a:lnTo>
                  <a:lnTo>
                    <a:pt x="1755" y="1781"/>
                  </a:lnTo>
                  <a:lnTo>
                    <a:pt x="1754" y="1782"/>
                  </a:lnTo>
                  <a:lnTo>
                    <a:pt x="1755" y="1783"/>
                  </a:lnTo>
                  <a:lnTo>
                    <a:pt x="1755" y="1787"/>
                  </a:lnTo>
                  <a:lnTo>
                    <a:pt x="1754" y="1787"/>
                  </a:lnTo>
                  <a:lnTo>
                    <a:pt x="1754" y="1788"/>
                  </a:lnTo>
                  <a:lnTo>
                    <a:pt x="1754" y="1789"/>
                  </a:lnTo>
                  <a:lnTo>
                    <a:pt x="1754" y="1791"/>
                  </a:lnTo>
                  <a:lnTo>
                    <a:pt x="1754" y="1793"/>
                  </a:lnTo>
                  <a:lnTo>
                    <a:pt x="1754" y="1794"/>
                  </a:lnTo>
                  <a:lnTo>
                    <a:pt x="1756" y="1796"/>
                  </a:lnTo>
                  <a:lnTo>
                    <a:pt x="1756" y="1797"/>
                  </a:lnTo>
                  <a:lnTo>
                    <a:pt x="1756" y="1798"/>
                  </a:lnTo>
                  <a:lnTo>
                    <a:pt x="1754" y="1799"/>
                  </a:lnTo>
                  <a:lnTo>
                    <a:pt x="1753" y="1802"/>
                  </a:lnTo>
                  <a:lnTo>
                    <a:pt x="1753" y="1803"/>
                  </a:lnTo>
                  <a:lnTo>
                    <a:pt x="1756" y="1799"/>
                  </a:lnTo>
                  <a:lnTo>
                    <a:pt x="1757" y="1798"/>
                  </a:lnTo>
                  <a:lnTo>
                    <a:pt x="1756" y="1801"/>
                  </a:lnTo>
                  <a:lnTo>
                    <a:pt x="1754" y="1810"/>
                  </a:lnTo>
                  <a:lnTo>
                    <a:pt x="1754" y="1811"/>
                  </a:lnTo>
                  <a:lnTo>
                    <a:pt x="1754" y="1812"/>
                  </a:lnTo>
                  <a:lnTo>
                    <a:pt x="1754" y="1813"/>
                  </a:lnTo>
                  <a:lnTo>
                    <a:pt x="1754" y="1814"/>
                  </a:lnTo>
                  <a:lnTo>
                    <a:pt x="1754" y="1815"/>
                  </a:lnTo>
                  <a:lnTo>
                    <a:pt x="1755" y="1818"/>
                  </a:lnTo>
                  <a:lnTo>
                    <a:pt x="1755" y="1819"/>
                  </a:lnTo>
                  <a:lnTo>
                    <a:pt x="1756" y="1820"/>
                  </a:lnTo>
                  <a:lnTo>
                    <a:pt x="1755" y="1821"/>
                  </a:lnTo>
                  <a:lnTo>
                    <a:pt x="1755" y="1823"/>
                  </a:lnTo>
                  <a:lnTo>
                    <a:pt x="1754" y="1824"/>
                  </a:lnTo>
                  <a:lnTo>
                    <a:pt x="1754" y="1826"/>
                  </a:lnTo>
                  <a:lnTo>
                    <a:pt x="1755" y="1829"/>
                  </a:lnTo>
                  <a:lnTo>
                    <a:pt x="1755" y="1830"/>
                  </a:lnTo>
                  <a:lnTo>
                    <a:pt x="1754" y="1831"/>
                  </a:lnTo>
                  <a:lnTo>
                    <a:pt x="1753" y="1832"/>
                  </a:lnTo>
                  <a:lnTo>
                    <a:pt x="1754" y="1835"/>
                  </a:lnTo>
                  <a:lnTo>
                    <a:pt x="1754" y="1837"/>
                  </a:lnTo>
                  <a:lnTo>
                    <a:pt x="1754" y="1838"/>
                  </a:lnTo>
                  <a:lnTo>
                    <a:pt x="1755" y="1839"/>
                  </a:lnTo>
                  <a:lnTo>
                    <a:pt x="1756" y="1839"/>
                  </a:lnTo>
                  <a:lnTo>
                    <a:pt x="1756" y="1840"/>
                  </a:lnTo>
                  <a:lnTo>
                    <a:pt x="1756" y="1843"/>
                  </a:lnTo>
                  <a:lnTo>
                    <a:pt x="1755" y="1846"/>
                  </a:lnTo>
                  <a:lnTo>
                    <a:pt x="1755" y="1849"/>
                  </a:lnTo>
                  <a:lnTo>
                    <a:pt x="1758" y="1854"/>
                  </a:lnTo>
                  <a:lnTo>
                    <a:pt x="1757" y="1854"/>
                  </a:lnTo>
                  <a:lnTo>
                    <a:pt x="1757" y="1855"/>
                  </a:lnTo>
                  <a:lnTo>
                    <a:pt x="1756" y="1856"/>
                  </a:lnTo>
                  <a:lnTo>
                    <a:pt x="1756" y="1857"/>
                  </a:lnTo>
                  <a:lnTo>
                    <a:pt x="1758" y="1858"/>
                  </a:lnTo>
                  <a:lnTo>
                    <a:pt x="1758" y="1860"/>
                  </a:lnTo>
                  <a:lnTo>
                    <a:pt x="1757" y="1862"/>
                  </a:lnTo>
                  <a:lnTo>
                    <a:pt x="1757" y="1863"/>
                  </a:lnTo>
                  <a:lnTo>
                    <a:pt x="1756" y="1864"/>
                  </a:lnTo>
                  <a:lnTo>
                    <a:pt x="1755" y="1864"/>
                  </a:lnTo>
                  <a:lnTo>
                    <a:pt x="1755" y="1863"/>
                  </a:lnTo>
                  <a:lnTo>
                    <a:pt x="1753" y="1863"/>
                  </a:lnTo>
                  <a:lnTo>
                    <a:pt x="1753" y="1862"/>
                  </a:lnTo>
                  <a:lnTo>
                    <a:pt x="1754" y="1861"/>
                  </a:lnTo>
                  <a:lnTo>
                    <a:pt x="1755" y="1860"/>
                  </a:lnTo>
                  <a:lnTo>
                    <a:pt x="1755" y="1858"/>
                  </a:lnTo>
                  <a:lnTo>
                    <a:pt x="1755" y="1857"/>
                  </a:lnTo>
                  <a:lnTo>
                    <a:pt x="1754" y="1857"/>
                  </a:lnTo>
                  <a:lnTo>
                    <a:pt x="1754" y="1856"/>
                  </a:lnTo>
                  <a:lnTo>
                    <a:pt x="1755" y="1856"/>
                  </a:lnTo>
                  <a:lnTo>
                    <a:pt x="1756" y="1855"/>
                  </a:lnTo>
                  <a:lnTo>
                    <a:pt x="1756" y="1854"/>
                  </a:lnTo>
                  <a:lnTo>
                    <a:pt x="1755" y="1854"/>
                  </a:lnTo>
                  <a:lnTo>
                    <a:pt x="1754" y="1854"/>
                  </a:lnTo>
                  <a:lnTo>
                    <a:pt x="1752" y="1852"/>
                  </a:lnTo>
                  <a:lnTo>
                    <a:pt x="1752" y="1851"/>
                  </a:lnTo>
                  <a:lnTo>
                    <a:pt x="1748" y="1851"/>
                  </a:lnTo>
                  <a:lnTo>
                    <a:pt x="1749" y="1848"/>
                  </a:lnTo>
                  <a:lnTo>
                    <a:pt x="1751" y="1848"/>
                  </a:lnTo>
                  <a:lnTo>
                    <a:pt x="1752" y="1847"/>
                  </a:lnTo>
                  <a:lnTo>
                    <a:pt x="1752" y="1846"/>
                  </a:lnTo>
                  <a:lnTo>
                    <a:pt x="1751" y="1845"/>
                  </a:lnTo>
                  <a:lnTo>
                    <a:pt x="1751" y="1844"/>
                  </a:lnTo>
                  <a:lnTo>
                    <a:pt x="1751" y="1843"/>
                  </a:lnTo>
                  <a:lnTo>
                    <a:pt x="1749" y="1843"/>
                  </a:lnTo>
                  <a:lnTo>
                    <a:pt x="1749" y="1844"/>
                  </a:lnTo>
                  <a:lnTo>
                    <a:pt x="1749" y="1845"/>
                  </a:lnTo>
                  <a:lnTo>
                    <a:pt x="1749" y="1846"/>
                  </a:lnTo>
                  <a:lnTo>
                    <a:pt x="1748" y="1846"/>
                  </a:lnTo>
                  <a:lnTo>
                    <a:pt x="1748" y="1845"/>
                  </a:lnTo>
                  <a:lnTo>
                    <a:pt x="1747" y="1846"/>
                  </a:lnTo>
                  <a:lnTo>
                    <a:pt x="1747" y="1847"/>
                  </a:lnTo>
                  <a:lnTo>
                    <a:pt x="1747" y="1848"/>
                  </a:lnTo>
                  <a:lnTo>
                    <a:pt x="1748" y="1849"/>
                  </a:lnTo>
                  <a:lnTo>
                    <a:pt x="1747" y="1849"/>
                  </a:lnTo>
                  <a:lnTo>
                    <a:pt x="1746" y="1849"/>
                  </a:lnTo>
                  <a:lnTo>
                    <a:pt x="1747" y="1851"/>
                  </a:lnTo>
                  <a:lnTo>
                    <a:pt x="1747" y="1852"/>
                  </a:lnTo>
                  <a:lnTo>
                    <a:pt x="1748" y="1852"/>
                  </a:lnTo>
                  <a:lnTo>
                    <a:pt x="1751" y="1853"/>
                  </a:lnTo>
                  <a:lnTo>
                    <a:pt x="1746" y="1852"/>
                  </a:lnTo>
                  <a:lnTo>
                    <a:pt x="1745" y="1853"/>
                  </a:lnTo>
                  <a:lnTo>
                    <a:pt x="1744" y="1854"/>
                  </a:lnTo>
                  <a:lnTo>
                    <a:pt x="1744" y="1855"/>
                  </a:lnTo>
                  <a:lnTo>
                    <a:pt x="1744" y="1858"/>
                  </a:lnTo>
                  <a:lnTo>
                    <a:pt x="1744" y="1860"/>
                  </a:lnTo>
                  <a:lnTo>
                    <a:pt x="1742" y="1861"/>
                  </a:lnTo>
                  <a:lnTo>
                    <a:pt x="1742" y="1862"/>
                  </a:lnTo>
                  <a:lnTo>
                    <a:pt x="1742" y="1863"/>
                  </a:lnTo>
                  <a:lnTo>
                    <a:pt x="1740" y="1863"/>
                  </a:lnTo>
                  <a:lnTo>
                    <a:pt x="1742" y="1864"/>
                  </a:lnTo>
                  <a:lnTo>
                    <a:pt x="1740" y="1864"/>
                  </a:lnTo>
                  <a:lnTo>
                    <a:pt x="1739" y="1868"/>
                  </a:lnTo>
                  <a:lnTo>
                    <a:pt x="1738" y="1869"/>
                  </a:lnTo>
                  <a:lnTo>
                    <a:pt x="1739" y="1869"/>
                  </a:lnTo>
                  <a:lnTo>
                    <a:pt x="1740" y="1868"/>
                  </a:lnTo>
                  <a:lnTo>
                    <a:pt x="1742" y="1868"/>
                  </a:lnTo>
                  <a:lnTo>
                    <a:pt x="1742" y="1869"/>
                  </a:lnTo>
                  <a:lnTo>
                    <a:pt x="1742" y="1870"/>
                  </a:lnTo>
                  <a:lnTo>
                    <a:pt x="1740" y="1871"/>
                  </a:lnTo>
                  <a:lnTo>
                    <a:pt x="1740" y="1872"/>
                  </a:lnTo>
                  <a:lnTo>
                    <a:pt x="1740" y="1875"/>
                  </a:lnTo>
                  <a:lnTo>
                    <a:pt x="1740" y="1879"/>
                  </a:lnTo>
                  <a:lnTo>
                    <a:pt x="1740" y="1880"/>
                  </a:lnTo>
                  <a:lnTo>
                    <a:pt x="1740" y="1881"/>
                  </a:lnTo>
                  <a:lnTo>
                    <a:pt x="1739" y="1881"/>
                  </a:lnTo>
                  <a:lnTo>
                    <a:pt x="1738" y="1883"/>
                  </a:lnTo>
                  <a:lnTo>
                    <a:pt x="1737" y="1882"/>
                  </a:lnTo>
                  <a:lnTo>
                    <a:pt x="1737" y="1881"/>
                  </a:lnTo>
                  <a:lnTo>
                    <a:pt x="1736" y="1881"/>
                  </a:lnTo>
                  <a:lnTo>
                    <a:pt x="1736" y="1882"/>
                  </a:lnTo>
                  <a:lnTo>
                    <a:pt x="1735" y="1882"/>
                  </a:lnTo>
                  <a:lnTo>
                    <a:pt x="1737" y="1886"/>
                  </a:lnTo>
                  <a:lnTo>
                    <a:pt x="1737" y="1887"/>
                  </a:lnTo>
                  <a:lnTo>
                    <a:pt x="1737" y="1888"/>
                  </a:lnTo>
                  <a:lnTo>
                    <a:pt x="1737" y="1889"/>
                  </a:lnTo>
                  <a:lnTo>
                    <a:pt x="1738" y="1889"/>
                  </a:lnTo>
                  <a:lnTo>
                    <a:pt x="1738" y="1890"/>
                  </a:lnTo>
                  <a:lnTo>
                    <a:pt x="1738" y="1891"/>
                  </a:lnTo>
                  <a:lnTo>
                    <a:pt x="1738" y="1893"/>
                  </a:lnTo>
                  <a:lnTo>
                    <a:pt x="1738" y="1894"/>
                  </a:lnTo>
                  <a:lnTo>
                    <a:pt x="1738" y="1895"/>
                  </a:lnTo>
                  <a:lnTo>
                    <a:pt x="1737" y="1896"/>
                  </a:lnTo>
                  <a:lnTo>
                    <a:pt x="1736" y="1896"/>
                  </a:lnTo>
                  <a:lnTo>
                    <a:pt x="1736" y="1897"/>
                  </a:lnTo>
                  <a:lnTo>
                    <a:pt x="1735" y="1897"/>
                  </a:lnTo>
                  <a:lnTo>
                    <a:pt x="1735" y="1898"/>
                  </a:lnTo>
                  <a:lnTo>
                    <a:pt x="1735" y="1900"/>
                  </a:lnTo>
                  <a:lnTo>
                    <a:pt x="1735" y="1902"/>
                  </a:lnTo>
                  <a:lnTo>
                    <a:pt x="1734" y="1902"/>
                  </a:lnTo>
                  <a:lnTo>
                    <a:pt x="1732" y="1904"/>
                  </a:lnTo>
                  <a:lnTo>
                    <a:pt x="1732" y="1905"/>
                  </a:lnTo>
                  <a:lnTo>
                    <a:pt x="1734" y="1906"/>
                  </a:lnTo>
                  <a:lnTo>
                    <a:pt x="1735" y="1906"/>
                  </a:lnTo>
                  <a:lnTo>
                    <a:pt x="1736" y="1906"/>
                  </a:lnTo>
                  <a:lnTo>
                    <a:pt x="1736" y="1905"/>
                  </a:lnTo>
                  <a:lnTo>
                    <a:pt x="1735" y="1905"/>
                  </a:lnTo>
                  <a:lnTo>
                    <a:pt x="1735" y="1904"/>
                  </a:lnTo>
                  <a:lnTo>
                    <a:pt x="1736" y="1903"/>
                  </a:lnTo>
                  <a:lnTo>
                    <a:pt x="1737" y="1904"/>
                  </a:lnTo>
                  <a:lnTo>
                    <a:pt x="1737" y="1905"/>
                  </a:lnTo>
                  <a:lnTo>
                    <a:pt x="1738" y="1905"/>
                  </a:lnTo>
                  <a:lnTo>
                    <a:pt x="1739" y="1905"/>
                  </a:lnTo>
                  <a:lnTo>
                    <a:pt x="1739" y="1906"/>
                  </a:lnTo>
                  <a:lnTo>
                    <a:pt x="1740" y="1907"/>
                  </a:lnTo>
                  <a:lnTo>
                    <a:pt x="1740" y="1908"/>
                  </a:lnTo>
                  <a:lnTo>
                    <a:pt x="1739" y="1908"/>
                  </a:lnTo>
                  <a:lnTo>
                    <a:pt x="1739" y="1910"/>
                  </a:lnTo>
                  <a:lnTo>
                    <a:pt x="1740" y="1910"/>
                  </a:lnTo>
                  <a:lnTo>
                    <a:pt x="1740" y="1911"/>
                  </a:lnTo>
                  <a:lnTo>
                    <a:pt x="1740" y="1912"/>
                  </a:lnTo>
                  <a:lnTo>
                    <a:pt x="1739" y="1912"/>
                  </a:lnTo>
                  <a:lnTo>
                    <a:pt x="1739" y="1913"/>
                  </a:lnTo>
                  <a:lnTo>
                    <a:pt x="1738" y="1914"/>
                  </a:lnTo>
                  <a:lnTo>
                    <a:pt x="1738" y="1918"/>
                  </a:lnTo>
                  <a:lnTo>
                    <a:pt x="1738" y="1919"/>
                  </a:lnTo>
                  <a:lnTo>
                    <a:pt x="1739" y="1920"/>
                  </a:lnTo>
                  <a:lnTo>
                    <a:pt x="1739" y="1921"/>
                  </a:lnTo>
                  <a:lnTo>
                    <a:pt x="1739" y="1922"/>
                  </a:lnTo>
                  <a:lnTo>
                    <a:pt x="1738" y="1923"/>
                  </a:lnTo>
                  <a:lnTo>
                    <a:pt x="1739" y="1923"/>
                  </a:lnTo>
                  <a:lnTo>
                    <a:pt x="1740" y="1923"/>
                  </a:lnTo>
                  <a:lnTo>
                    <a:pt x="1740" y="1924"/>
                  </a:lnTo>
                  <a:lnTo>
                    <a:pt x="1740" y="1925"/>
                  </a:lnTo>
                  <a:lnTo>
                    <a:pt x="1739" y="1925"/>
                  </a:lnTo>
                  <a:lnTo>
                    <a:pt x="1739" y="1927"/>
                  </a:lnTo>
                  <a:lnTo>
                    <a:pt x="1739" y="1928"/>
                  </a:lnTo>
                  <a:lnTo>
                    <a:pt x="1740" y="1929"/>
                  </a:lnTo>
                  <a:close/>
                  <a:moveTo>
                    <a:pt x="1708" y="1937"/>
                  </a:moveTo>
                  <a:lnTo>
                    <a:pt x="1709" y="1939"/>
                  </a:lnTo>
                  <a:lnTo>
                    <a:pt x="1709" y="1940"/>
                  </a:lnTo>
                  <a:lnTo>
                    <a:pt x="1709" y="1941"/>
                  </a:lnTo>
                  <a:lnTo>
                    <a:pt x="1709" y="1942"/>
                  </a:lnTo>
                  <a:lnTo>
                    <a:pt x="1708" y="1942"/>
                  </a:lnTo>
                  <a:lnTo>
                    <a:pt x="1708" y="1944"/>
                  </a:lnTo>
                  <a:lnTo>
                    <a:pt x="1706" y="1946"/>
                  </a:lnTo>
                  <a:lnTo>
                    <a:pt x="1706" y="1948"/>
                  </a:lnTo>
                  <a:lnTo>
                    <a:pt x="1705" y="1948"/>
                  </a:lnTo>
                  <a:lnTo>
                    <a:pt x="1704" y="1947"/>
                  </a:lnTo>
                  <a:lnTo>
                    <a:pt x="1703" y="1947"/>
                  </a:lnTo>
                  <a:lnTo>
                    <a:pt x="1702" y="1947"/>
                  </a:lnTo>
                  <a:lnTo>
                    <a:pt x="1702" y="1946"/>
                  </a:lnTo>
                  <a:lnTo>
                    <a:pt x="1703" y="1946"/>
                  </a:lnTo>
                  <a:lnTo>
                    <a:pt x="1702" y="1945"/>
                  </a:lnTo>
                  <a:lnTo>
                    <a:pt x="1702" y="1944"/>
                  </a:lnTo>
                  <a:lnTo>
                    <a:pt x="1701" y="1944"/>
                  </a:lnTo>
                  <a:lnTo>
                    <a:pt x="1702" y="1944"/>
                  </a:lnTo>
                  <a:lnTo>
                    <a:pt x="1702" y="1942"/>
                  </a:lnTo>
                  <a:lnTo>
                    <a:pt x="1701" y="1941"/>
                  </a:lnTo>
                  <a:lnTo>
                    <a:pt x="1701" y="1942"/>
                  </a:lnTo>
                  <a:lnTo>
                    <a:pt x="1701" y="1946"/>
                  </a:lnTo>
                  <a:lnTo>
                    <a:pt x="1700" y="1947"/>
                  </a:lnTo>
                  <a:lnTo>
                    <a:pt x="1699" y="1948"/>
                  </a:lnTo>
                  <a:lnTo>
                    <a:pt x="1697" y="1948"/>
                  </a:lnTo>
                  <a:lnTo>
                    <a:pt x="1697" y="1947"/>
                  </a:lnTo>
                  <a:lnTo>
                    <a:pt x="1696" y="1945"/>
                  </a:lnTo>
                  <a:lnTo>
                    <a:pt x="1695" y="1944"/>
                  </a:lnTo>
                  <a:lnTo>
                    <a:pt x="1695" y="1942"/>
                  </a:lnTo>
                  <a:lnTo>
                    <a:pt x="1695" y="1941"/>
                  </a:lnTo>
                  <a:lnTo>
                    <a:pt x="1696" y="1941"/>
                  </a:lnTo>
                  <a:lnTo>
                    <a:pt x="1699" y="1945"/>
                  </a:lnTo>
                  <a:lnTo>
                    <a:pt x="1700" y="1945"/>
                  </a:lnTo>
                  <a:lnTo>
                    <a:pt x="1700" y="1944"/>
                  </a:lnTo>
                  <a:lnTo>
                    <a:pt x="1700" y="1940"/>
                  </a:lnTo>
                  <a:lnTo>
                    <a:pt x="1700" y="1939"/>
                  </a:lnTo>
                  <a:lnTo>
                    <a:pt x="1699" y="1939"/>
                  </a:lnTo>
                  <a:lnTo>
                    <a:pt x="1700" y="1938"/>
                  </a:lnTo>
                  <a:lnTo>
                    <a:pt x="1701" y="1938"/>
                  </a:lnTo>
                  <a:lnTo>
                    <a:pt x="1701" y="1939"/>
                  </a:lnTo>
                  <a:lnTo>
                    <a:pt x="1702" y="1940"/>
                  </a:lnTo>
                  <a:lnTo>
                    <a:pt x="1702" y="1939"/>
                  </a:lnTo>
                  <a:lnTo>
                    <a:pt x="1702" y="1938"/>
                  </a:lnTo>
                  <a:lnTo>
                    <a:pt x="1703" y="1938"/>
                  </a:lnTo>
                  <a:lnTo>
                    <a:pt x="1702" y="1937"/>
                  </a:lnTo>
                  <a:lnTo>
                    <a:pt x="1702" y="1936"/>
                  </a:lnTo>
                  <a:lnTo>
                    <a:pt x="1703" y="1935"/>
                  </a:lnTo>
                  <a:lnTo>
                    <a:pt x="1704" y="1932"/>
                  </a:lnTo>
                  <a:lnTo>
                    <a:pt x="1705" y="1931"/>
                  </a:lnTo>
                  <a:lnTo>
                    <a:pt x="1706" y="1932"/>
                  </a:lnTo>
                  <a:lnTo>
                    <a:pt x="1708" y="1937"/>
                  </a:lnTo>
                  <a:close/>
                  <a:moveTo>
                    <a:pt x="1711" y="1922"/>
                  </a:moveTo>
                  <a:lnTo>
                    <a:pt x="1711" y="1923"/>
                  </a:lnTo>
                  <a:lnTo>
                    <a:pt x="1711" y="1924"/>
                  </a:lnTo>
                  <a:lnTo>
                    <a:pt x="1711" y="1925"/>
                  </a:lnTo>
                  <a:lnTo>
                    <a:pt x="1711" y="1927"/>
                  </a:lnTo>
                  <a:lnTo>
                    <a:pt x="1712" y="1928"/>
                  </a:lnTo>
                  <a:lnTo>
                    <a:pt x="1712" y="1930"/>
                  </a:lnTo>
                  <a:lnTo>
                    <a:pt x="1712" y="1931"/>
                  </a:lnTo>
                  <a:lnTo>
                    <a:pt x="1711" y="1930"/>
                  </a:lnTo>
                  <a:lnTo>
                    <a:pt x="1710" y="1930"/>
                  </a:lnTo>
                  <a:lnTo>
                    <a:pt x="1709" y="1931"/>
                  </a:lnTo>
                  <a:lnTo>
                    <a:pt x="1708" y="1931"/>
                  </a:lnTo>
                  <a:lnTo>
                    <a:pt x="1708" y="1929"/>
                  </a:lnTo>
                  <a:lnTo>
                    <a:pt x="1709" y="1929"/>
                  </a:lnTo>
                  <a:lnTo>
                    <a:pt x="1709" y="1928"/>
                  </a:lnTo>
                  <a:lnTo>
                    <a:pt x="1710" y="1927"/>
                  </a:lnTo>
                  <a:lnTo>
                    <a:pt x="1709" y="1925"/>
                  </a:lnTo>
                  <a:lnTo>
                    <a:pt x="1706" y="1925"/>
                  </a:lnTo>
                  <a:lnTo>
                    <a:pt x="1705" y="1924"/>
                  </a:lnTo>
                  <a:lnTo>
                    <a:pt x="1705" y="1923"/>
                  </a:lnTo>
                  <a:lnTo>
                    <a:pt x="1708" y="1923"/>
                  </a:lnTo>
                  <a:lnTo>
                    <a:pt x="1708" y="1922"/>
                  </a:lnTo>
                  <a:lnTo>
                    <a:pt x="1706" y="1922"/>
                  </a:lnTo>
                  <a:lnTo>
                    <a:pt x="1706" y="1921"/>
                  </a:lnTo>
                  <a:lnTo>
                    <a:pt x="1708" y="1919"/>
                  </a:lnTo>
                  <a:lnTo>
                    <a:pt x="1709" y="1919"/>
                  </a:lnTo>
                  <a:lnTo>
                    <a:pt x="1709" y="1921"/>
                  </a:lnTo>
                  <a:lnTo>
                    <a:pt x="1710" y="1922"/>
                  </a:lnTo>
                  <a:lnTo>
                    <a:pt x="1711" y="1922"/>
                  </a:lnTo>
                  <a:close/>
                  <a:moveTo>
                    <a:pt x="1747" y="1887"/>
                  </a:moveTo>
                  <a:lnTo>
                    <a:pt x="1747" y="1888"/>
                  </a:lnTo>
                  <a:lnTo>
                    <a:pt x="1747" y="1889"/>
                  </a:lnTo>
                  <a:lnTo>
                    <a:pt x="1748" y="1889"/>
                  </a:lnTo>
                  <a:lnTo>
                    <a:pt x="1747" y="1891"/>
                  </a:lnTo>
                  <a:lnTo>
                    <a:pt x="1745" y="1890"/>
                  </a:lnTo>
                  <a:lnTo>
                    <a:pt x="1744" y="1891"/>
                  </a:lnTo>
                  <a:lnTo>
                    <a:pt x="1745" y="1893"/>
                  </a:lnTo>
                  <a:lnTo>
                    <a:pt x="1746" y="1895"/>
                  </a:lnTo>
                  <a:lnTo>
                    <a:pt x="1745" y="1895"/>
                  </a:lnTo>
                  <a:lnTo>
                    <a:pt x="1743" y="1895"/>
                  </a:lnTo>
                  <a:lnTo>
                    <a:pt x="1742" y="1896"/>
                  </a:lnTo>
                  <a:lnTo>
                    <a:pt x="1742" y="1897"/>
                  </a:lnTo>
                  <a:lnTo>
                    <a:pt x="1740" y="1897"/>
                  </a:lnTo>
                  <a:lnTo>
                    <a:pt x="1740" y="1895"/>
                  </a:lnTo>
                  <a:lnTo>
                    <a:pt x="1742" y="1895"/>
                  </a:lnTo>
                  <a:lnTo>
                    <a:pt x="1742" y="1894"/>
                  </a:lnTo>
                  <a:lnTo>
                    <a:pt x="1743" y="1891"/>
                  </a:lnTo>
                  <a:lnTo>
                    <a:pt x="1742" y="1891"/>
                  </a:lnTo>
                  <a:lnTo>
                    <a:pt x="1740" y="1890"/>
                  </a:lnTo>
                  <a:lnTo>
                    <a:pt x="1740" y="1888"/>
                  </a:lnTo>
                  <a:lnTo>
                    <a:pt x="1742" y="1887"/>
                  </a:lnTo>
                  <a:lnTo>
                    <a:pt x="1743" y="1887"/>
                  </a:lnTo>
                  <a:lnTo>
                    <a:pt x="1744" y="1886"/>
                  </a:lnTo>
                  <a:lnTo>
                    <a:pt x="1744" y="1885"/>
                  </a:lnTo>
                  <a:lnTo>
                    <a:pt x="1745" y="1886"/>
                  </a:lnTo>
                  <a:lnTo>
                    <a:pt x="1746" y="1886"/>
                  </a:lnTo>
                  <a:lnTo>
                    <a:pt x="1747" y="1886"/>
                  </a:lnTo>
                  <a:lnTo>
                    <a:pt x="1747" y="1887"/>
                  </a:lnTo>
                  <a:close/>
                  <a:moveTo>
                    <a:pt x="1755" y="1866"/>
                  </a:moveTo>
                  <a:lnTo>
                    <a:pt x="1756" y="1868"/>
                  </a:lnTo>
                  <a:lnTo>
                    <a:pt x="1756" y="1869"/>
                  </a:lnTo>
                  <a:lnTo>
                    <a:pt x="1757" y="1870"/>
                  </a:lnTo>
                  <a:lnTo>
                    <a:pt x="1756" y="1870"/>
                  </a:lnTo>
                  <a:lnTo>
                    <a:pt x="1755" y="1870"/>
                  </a:lnTo>
                  <a:lnTo>
                    <a:pt x="1755" y="1869"/>
                  </a:lnTo>
                  <a:lnTo>
                    <a:pt x="1754" y="1869"/>
                  </a:lnTo>
                  <a:lnTo>
                    <a:pt x="1753" y="1868"/>
                  </a:lnTo>
                  <a:lnTo>
                    <a:pt x="1752" y="1868"/>
                  </a:lnTo>
                  <a:lnTo>
                    <a:pt x="1752" y="1866"/>
                  </a:lnTo>
                  <a:lnTo>
                    <a:pt x="1753" y="1865"/>
                  </a:lnTo>
                  <a:lnTo>
                    <a:pt x="1753" y="1866"/>
                  </a:lnTo>
                  <a:lnTo>
                    <a:pt x="1755" y="1866"/>
                  </a:lnTo>
                  <a:close/>
                  <a:moveTo>
                    <a:pt x="1592" y="1757"/>
                  </a:moveTo>
                  <a:lnTo>
                    <a:pt x="1593" y="1759"/>
                  </a:lnTo>
                  <a:lnTo>
                    <a:pt x="1594" y="1760"/>
                  </a:lnTo>
                  <a:lnTo>
                    <a:pt x="1594" y="1761"/>
                  </a:lnTo>
                  <a:lnTo>
                    <a:pt x="1593" y="1761"/>
                  </a:lnTo>
                  <a:lnTo>
                    <a:pt x="1592" y="1760"/>
                  </a:lnTo>
                  <a:lnTo>
                    <a:pt x="1591" y="1760"/>
                  </a:lnTo>
                  <a:lnTo>
                    <a:pt x="1588" y="1762"/>
                  </a:lnTo>
                  <a:lnTo>
                    <a:pt x="1588" y="1761"/>
                  </a:lnTo>
                  <a:lnTo>
                    <a:pt x="1587" y="1761"/>
                  </a:lnTo>
                  <a:lnTo>
                    <a:pt x="1587" y="1762"/>
                  </a:lnTo>
                  <a:lnTo>
                    <a:pt x="1585" y="1762"/>
                  </a:lnTo>
                  <a:lnTo>
                    <a:pt x="1585" y="1761"/>
                  </a:lnTo>
                  <a:lnTo>
                    <a:pt x="1585" y="1757"/>
                  </a:lnTo>
                  <a:lnTo>
                    <a:pt x="1588" y="1755"/>
                  </a:lnTo>
                  <a:lnTo>
                    <a:pt x="1588" y="1754"/>
                  </a:lnTo>
                  <a:lnTo>
                    <a:pt x="1589" y="1755"/>
                  </a:lnTo>
                  <a:lnTo>
                    <a:pt x="1589" y="1756"/>
                  </a:lnTo>
                  <a:lnTo>
                    <a:pt x="1590" y="1756"/>
                  </a:lnTo>
                  <a:lnTo>
                    <a:pt x="1591" y="1757"/>
                  </a:lnTo>
                  <a:lnTo>
                    <a:pt x="1592" y="1757"/>
                  </a:lnTo>
                  <a:close/>
                  <a:moveTo>
                    <a:pt x="1746" y="1748"/>
                  </a:moveTo>
                  <a:lnTo>
                    <a:pt x="1747" y="1747"/>
                  </a:lnTo>
                  <a:lnTo>
                    <a:pt x="1748" y="1747"/>
                  </a:lnTo>
                  <a:lnTo>
                    <a:pt x="1749" y="1747"/>
                  </a:lnTo>
                  <a:lnTo>
                    <a:pt x="1753" y="1746"/>
                  </a:lnTo>
                  <a:lnTo>
                    <a:pt x="1753" y="1747"/>
                  </a:lnTo>
                  <a:lnTo>
                    <a:pt x="1752" y="1747"/>
                  </a:lnTo>
                  <a:lnTo>
                    <a:pt x="1752" y="1748"/>
                  </a:lnTo>
                  <a:lnTo>
                    <a:pt x="1752" y="1749"/>
                  </a:lnTo>
                  <a:lnTo>
                    <a:pt x="1751" y="1751"/>
                  </a:lnTo>
                  <a:lnTo>
                    <a:pt x="1751" y="1752"/>
                  </a:lnTo>
                  <a:lnTo>
                    <a:pt x="1749" y="1753"/>
                  </a:lnTo>
                  <a:lnTo>
                    <a:pt x="1748" y="1753"/>
                  </a:lnTo>
                  <a:lnTo>
                    <a:pt x="1748" y="1752"/>
                  </a:lnTo>
                  <a:lnTo>
                    <a:pt x="1747" y="1751"/>
                  </a:lnTo>
                  <a:lnTo>
                    <a:pt x="1746" y="1751"/>
                  </a:lnTo>
                  <a:lnTo>
                    <a:pt x="1746" y="1749"/>
                  </a:lnTo>
                  <a:lnTo>
                    <a:pt x="1745" y="1749"/>
                  </a:lnTo>
                  <a:lnTo>
                    <a:pt x="1745" y="1748"/>
                  </a:lnTo>
                  <a:lnTo>
                    <a:pt x="1746" y="1748"/>
                  </a:lnTo>
                  <a:close/>
                  <a:moveTo>
                    <a:pt x="1581" y="1741"/>
                  </a:moveTo>
                  <a:lnTo>
                    <a:pt x="1581" y="1747"/>
                  </a:lnTo>
                  <a:lnTo>
                    <a:pt x="1580" y="1748"/>
                  </a:lnTo>
                  <a:lnTo>
                    <a:pt x="1580" y="1752"/>
                  </a:lnTo>
                  <a:lnTo>
                    <a:pt x="1579" y="1753"/>
                  </a:lnTo>
                  <a:lnTo>
                    <a:pt x="1579" y="1752"/>
                  </a:lnTo>
                  <a:lnTo>
                    <a:pt x="1577" y="1752"/>
                  </a:lnTo>
                  <a:lnTo>
                    <a:pt x="1577" y="1747"/>
                  </a:lnTo>
                  <a:lnTo>
                    <a:pt x="1577" y="1746"/>
                  </a:lnTo>
                  <a:lnTo>
                    <a:pt x="1577" y="1745"/>
                  </a:lnTo>
                  <a:lnTo>
                    <a:pt x="1579" y="1745"/>
                  </a:lnTo>
                  <a:lnTo>
                    <a:pt x="1580" y="1745"/>
                  </a:lnTo>
                  <a:lnTo>
                    <a:pt x="1580" y="1744"/>
                  </a:lnTo>
                  <a:lnTo>
                    <a:pt x="1581" y="1740"/>
                  </a:lnTo>
                  <a:lnTo>
                    <a:pt x="1581" y="1741"/>
                  </a:lnTo>
                  <a:close/>
                  <a:moveTo>
                    <a:pt x="1587" y="1745"/>
                  </a:moveTo>
                  <a:lnTo>
                    <a:pt x="1585" y="1745"/>
                  </a:lnTo>
                  <a:lnTo>
                    <a:pt x="1584" y="1744"/>
                  </a:lnTo>
                  <a:lnTo>
                    <a:pt x="1584" y="1743"/>
                  </a:lnTo>
                  <a:lnTo>
                    <a:pt x="1583" y="1741"/>
                  </a:lnTo>
                  <a:lnTo>
                    <a:pt x="1584" y="1741"/>
                  </a:lnTo>
                  <a:lnTo>
                    <a:pt x="1585" y="1741"/>
                  </a:lnTo>
                  <a:lnTo>
                    <a:pt x="1585" y="1740"/>
                  </a:lnTo>
                  <a:lnTo>
                    <a:pt x="1585" y="1739"/>
                  </a:lnTo>
                  <a:lnTo>
                    <a:pt x="1587" y="1739"/>
                  </a:lnTo>
                  <a:lnTo>
                    <a:pt x="1588" y="1739"/>
                  </a:lnTo>
                  <a:lnTo>
                    <a:pt x="1589" y="1739"/>
                  </a:lnTo>
                  <a:lnTo>
                    <a:pt x="1590" y="1740"/>
                  </a:lnTo>
                  <a:lnTo>
                    <a:pt x="1589" y="1741"/>
                  </a:lnTo>
                  <a:lnTo>
                    <a:pt x="1589" y="1743"/>
                  </a:lnTo>
                  <a:lnTo>
                    <a:pt x="1589" y="1744"/>
                  </a:lnTo>
                  <a:lnTo>
                    <a:pt x="1588" y="1744"/>
                  </a:lnTo>
                  <a:lnTo>
                    <a:pt x="1587" y="1744"/>
                  </a:lnTo>
                  <a:lnTo>
                    <a:pt x="1587" y="1745"/>
                  </a:lnTo>
                  <a:close/>
                  <a:moveTo>
                    <a:pt x="1762" y="1738"/>
                  </a:moveTo>
                  <a:lnTo>
                    <a:pt x="1763" y="1741"/>
                  </a:lnTo>
                  <a:lnTo>
                    <a:pt x="1764" y="1741"/>
                  </a:lnTo>
                  <a:lnTo>
                    <a:pt x="1764" y="1743"/>
                  </a:lnTo>
                  <a:lnTo>
                    <a:pt x="1763" y="1743"/>
                  </a:lnTo>
                  <a:lnTo>
                    <a:pt x="1763" y="1741"/>
                  </a:lnTo>
                  <a:lnTo>
                    <a:pt x="1763" y="1743"/>
                  </a:lnTo>
                  <a:lnTo>
                    <a:pt x="1762" y="1744"/>
                  </a:lnTo>
                  <a:lnTo>
                    <a:pt x="1761" y="1744"/>
                  </a:lnTo>
                  <a:lnTo>
                    <a:pt x="1761" y="1745"/>
                  </a:lnTo>
                  <a:lnTo>
                    <a:pt x="1761" y="1746"/>
                  </a:lnTo>
                  <a:lnTo>
                    <a:pt x="1760" y="1746"/>
                  </a:lnTo>
                  <a:lnTo>
                    <a:pt x="1758" y="1746"/>
                  </a:lnTo>
                  <a:lnTo>
                    <a:pt x="1757" y="1746"/>
                  </a:lnTo>
                  <a:lnTo>
                    <a:pt x="1757" y="1747"/>
                  </a:lnTo>
                  <a:lnTo>
                    <a:pt x="1757" y="1745"/>
                  </a:lnTo>
                  <a:lnTo>
                    <a:pt x="1756" y="1743"/>
                  </a:lnTo>
                  <a:lnTo>
                    <a:pt x="1755" y="1743"/>
                  </a:lnTo>
                  <a:lnTo>
                    <a:pt x="1752" y="1744"/>
                  </a:lnTo>
                  <a:lnTo>
                    <a:pt x="1751" y="1743"/>
                  </a:lnTo>
                  <a:lnTo>
                    <a:pt x="1749" y="1743"/>
                  </a:lnTo>
                  <a:lnTo>
                    <a:pt x="1749" y="1744"/>
                  </a:lnTo>
                  <a:lnTo>
                    <a:pt x="1748" y="1744"/>
                  </a:lnTo>
                  <a:lnTo>
                    <a:pt x="1747" y="1744"/>
                  </a:lnTo>
                  <a:lnTo>
                    <a:pt x="1744" y="1744"/>
                  </a:lnTo>
                  <a:lnTo>
                    <a:pt x="1743" y="1744"/>
                  </a:lnTo>
                  <a:lnTo>
                    <a:pt x="1743" y="1743"/>
                  </a:lnTo>
                  <a:lnTo>
                    <a:pt x="1742" y="1741"/>
                  </a:lnTo>
                  <a:lnTo>
                    <a:pt x="1740" y="1741"/>
                  </a:lnTo>
                  <a:lnTo>
                    <a:pt x="1740" y="1739"/>
                  </a:lnTo>
                  <a:lnTo>
                    <a:pt x="1744" y="1737"/>
                  </a:lnTo>
                  <a:lnTo>
                    <a:pt x="1745" y="1737"/>
                  </a:lnTo>
                  <a:lnTo>
                    <a:pt x="1747" y="1737"/>
                  </a:lnTo>
                  <a:lnTo>
                    <a:pt x="1748" y="1737"/>
                  </a:lnTo>
                  <a:lnTo>
                    <a:pt x="1749" y="1738"/>
                  </a:lnTo>
                  <a:lnTo>
                    <a:pt x="1751" y="1737"/>
                  </a:lnTo>
                  <a:lnTo>
                    <a:pt x="1751" y="1736"/>
                  </a:lnTo>
                  <a:lnTo>
                    <a:pt x="1753" y="1736"/>
                  </a:lnTo>
                  <a:lnTo>
                    <a:pt x="1754" y="1736"/>
                  </a:lnTo>
                  <a:lnTo>
                    <a:pt x="1755" y="1735"/>
                  </a:lnTo>
                  <a:lnTo>
                    <a:pt x="1756" y="1735"/>
                  </a:lnTo>
                  <a:lnTo>
                    <a:pt x="1756" y="1734"/>
                  </a:lnTo>
                  <a:lnTo>
                    <a:pt x="1757" y="1734"/>
                  </a:lnTo>
                  <a:lnTo>
                    <a:pt x="1757" y="1735"/>
                  </a:lnTo>
                  <a:lnTo>
                    <a:pt x="1760" y="1737"/>
                  </a:lnTo>
                  <a:lnTo>
                    <a:pt x="1760" y="1738"/>
                  </a:lnTo>
                  <a:lnTo>
                    <a:pt x="1761" y="1738"/>
                  </a:lnTo>
                  <a:lnTo>
                    <a:pt x="1762" y="1738"/>
                  </a:lnTo>
                  <a:close/>
                  <a:moveTo>
                    <a:pt x="1740" y="1724"/>
                  </a:moveTo>
                  <a:lnTo>
                    <a:pt x="1742" y="1723"/>
                  </a:lnTo>
                  <a:lnTo>
                    <a:pt x="1740" y="1722"/>
                  </a:lnTo>
                  <a:lnTo>
                    <a:pt x="1740" y="1721"/>
                  </a:lnTo>
                  <a:lnTo>
                    <a:pt x="1739" y="1720"/>
                  </a:lnTo>
                  <a:lnTo>
                    <a:pt x="1738" y="1720"/>
                  </a:lnTo>
                  <a:lnTo>
                    <a:pt x="1738" y="1718"/>
                  </a:lnTo>
                  <a:lnTo>
                    <a:pt x="1737" y="1716"/>
                  </a:lnTo>
                  <a:lnTo>
                    <a:pt x="1736" y="1716"/>
                  </a:lnTo>
                  <a:lnTo>
                    <a:pt x="1735" y="1716"/>
                  </a:lnTo>
                  <a:lnTo>
                    <a:pt x="1735" y="1715"/>
                  </a:lnTo>
                  <a:lnTo>
                    <a:pt x="1736" y="1713"/>
                  </a:lnTo>
                  <a:lnTo>
                    <a:pt x="1736" y="1712"/>
                  </a:lnTo>
                  <a:lnTo>
                    <a:pt x="1735" y="1710"/>
                  </a:lnTo>
                  <a:lnTo>
                    <a:pt x="1735" y="1709"/>
                  </a:lnTo>
                  <a:lnTo>
                    <a:pt x="1735" y="1707"/>
                  </a:lnTo>
                  <a:lnTo>
                    <a:pt x="1734" y="1707"/>
                  </a:lnTo>
                  <a:lnTo>
                    <a:pt x="1731" y="1709"/>
                  </a:lnTo>
                  <a:lnTo>
                    <a:pt x="1730" y="1709"/>
                  </a:lnTo>
                  <a:lnTo>
                    <a:pt x="1728" y="1706"/>
                  </a:lnTo>
                  <a:lnTo>
                    <a:pt x="1729" y="1705"/>
                  </a:lnTo>
                  <a:lnTo>
                    <a:pt x="1730" y="1704"/>
                  </a:lnTo>
                  <a:lnTo>
                    <a:pt x="1731" y="1704"/>
                  </a:lnTo>
                  <a:lnTo>
                    <a:pt x="1732" y="1703"/>
                  </a:lnTo>
                  <a:lnTo>
                    <a:pt x="1734" y="1702"/>
                  </a:lnTo>
                  <a:lnTo>
                    <a:pt x="1732" y="1701"/>
                  </a:lnTo>
                  <a:lnTo>
                    <a:pt x="1734" y="1701"/>
                  </a:lnTo>
                  <a:lnTo>
                    <a:pt x="1735" y="1701"/>
                  </a:lnTo>
                  <a:lnTo>
                    <a:pt x="1734" y="1699"/>
                  </a:lnTo>
                  <a:lnTo>
                    <a:pt x="1734" y="1698"/>
                  </a:lnTo>
                  <a:lnTo>
                    <a:pt x="1734" y="1697"/>
                  </a:lnTo>
                  <a:lnTo>
                    <a:pt x="1735" y="1698"/>
                  </a:lnTo>
                  <a:lnTo>
                    <a:pt x="1736" y="1698"/>
                  </a:lnTo>
                  <a:lnTo>
                    <a:pt x="1738" y="1695"/>
                  </a:lnTo>
                  <a:lnTo>
                    <a:pt x="1747" y="1707"/>
                  </a:lnTo>
                  <a:lnTo>
                    <a:pt x="1747" y="1709"/>
                  </a:lnTo>
                  <a:lnTo>
                    <a:pt x="1748" y="1710"/>
                  </a:lnTo>
                  <a:lnTo>
                    <a:pt x="1751" y="1711"/>
                  </a:lnTo>
                  <a:lnTo>
                    <a:pt x="1755" y="1712"/>
                  </a:lnTo>
                  <a:lnTo>
                    <a:pt x="1755" y="1713"/>
                  </a:lnTo>
                  <a:lnTo>
                    <a:pt x="1755" y="1718"/>
                  </a:lnTo>
                  <a:lnTo>
                    <a:pt x="1754" y="1720"/>
                  </a:lnTo>
                  <a:lnTo>
                    <a:pt x="1752" y="1721"/>
                  </a:lnTo>
                  <a:lnTo>
                    <a:pt x="1752" y="1722"/>
                  </a:lnTo>
                  <a:lnTo>
                    <a:pt x="1753" y="1723"/>
                  </a:lnTo>
                  <a:lnTo>
                    <a:pt x="1754" y="1722"/>
                  </a:lnTo>
                  <a:lnTo>
                    <a:pt x="1754" y="1721"/>
                  </a:lnTo>
                  <a:lnTo>
                    <a:pt x="1755" y="1721"/>
                  </a:lnTo>
                  <a:lnTo>
                    <a:pt x="1756" y="1723"/>
                  </a:lnTo>
                  <a:lnTo>
                    <a:pt x="1756" y="1726"/>
                  </a:lnTo>
                  <a:lnTo>
                    <a:pt x="1756" y="1727"/>
                  </a:lnTo>
                  <a:lnTo>
                    <a:pt x="1755" y="1726"/>
                  </a:lnTo>
                  <a:lnTo>
                    <a:pt x="1754" y="1727"/>
                  </a:lnTo>
                  <a:lnTo>
                    <a:pt x="1755" y="1727"/>
                  </a:lnTo>
                  <a:lnTo>
                    <a:pt x="1756" y="1728"/>
                  </a:lnTo>
                  <a:lnTo>
                    <a:pt x="1756" y="1729"/>
                  </a:lnTo>
                  <a:lnTo>
                    <a:pt x="1755" y="1730"/>
                  </a:lnTo>
                  <a:lnTo>
                    <a:pt x="1754" y="1729"/>
                  </a:lnTo>
                  <a:lnTo>
                    <a:pt x="1754" y="1728"/>
                  </a:lnTo>
                  <a:lnTo>
                    <a:pt x="1753" y="1728"/>
                  </a:lnTo>
                  <a:lnTo>
                    <a:pt x="1752" y="1728"/>
                  </a:lnTo>
                  <a:lnTo>
                    <a:pt x="1751" y="1728"/>
                  </a:lnTo>
                  <a:lnTo>
                    <a:pt x="1749" y="1728"/>
                  </a:lnTo>
                  <a:lnTo>
                    <a:pt x="1749" y="1730"/>
                  </a:lnTo>
                  <a:lnTo>
                    <a:pt x="1748" y="1731"/>
                  </a:lnTo>
                  <a:lnTo>
                    <a:pt x="1747" y="1731"/>
                  </a:lnTo>
                  <a:lnTo>
                    <a:pt x="1746" y="1731"/>
                  </a:lnTo>
                  <a:lnTo>
                    <a:pt x="1744" y="1731"/>
                  </a:lnTo>
                  <a:lnTo>
                    <a:pt x="1743" y="1730"/>
                  </a:lnTo>
                  <a:lnTo>
                    <a:pt x="1743" y="1729"/>
                  </a:lnTo>
                  <a:lnTo>
                    <a:pt x="1743" y="1727"/>
                  </a:lnTo>
                  <a:lnTo>
                    <a:pt x="1742" y="1726"/>
                  </a:lnTo>
                  <a:lnTo>
                    <a:pt x="1740" y="1724"/>
                  </a:lnTo>
                  <a:close/>
                  <a:moveTo>
                    <a:pt x="1547" y="1707"/>
                  </a:moveTo>
                  <a:lnTo>
                    <a:pt x="1548" y="1709"/>
                  </a:lnTo>
                  <a:lnTo>
                    <a:pt x="1549" y="1709"/>
                  </a:lnTo>
                  <a:lnTo>
                    <a:pt x="1549" y="1710"/>
                  </a:lnTo>
                  <a:lnTo>
                    <a:pt x="1549" y="1711"/>
                  </a:lnTo>
                  <a:lnTo>
                    <a:pt x="1549" y="1713"/>
                  </a:lnTo>
                  <a:lnTo>
                    <a:pt x="1548" y="1713"/>
                  </a:lnTo>
                  <a:lnTo>
                    <a:pt x="1548" y="1714"/>
                  </a:lnTo>
                  <a:lnTo>
                    <a:pt x="1548" y="1715"/>
                  </a:lnTo>
                  <a:lnTo>
                    <a:pt x="1547" y="1716"/>
                  </a:lnTo>
                  <a:lnTo>
                    <a:pt x="1546" y="1716"/>
                  </a:lnTo>
                  <a:lnTo>
                    <a:pt x="1546" y="1718"/>
                  </a:lnTo>
                  <a:lnTo>
                    <a:pt x="1545" y="1718"/>
                  </a:lnTo>
                  <a:lnTo>
                    <a:pt x="1545" y="1719"/>
                  </a:lnTo>
                  <a:lnTo>
                    <a:pt x="1544" y="1719"/>
                  </a:lnTo>
                  <a:lnTo>
                    <a:pt x="1542" y="1720"/>
                  </a:lnTo>
                  <a:lnTo>
                    <a:pt x="1538" y="1722"/>
                  </a:lnTo>
                  <a:lnTo>
                    <a:pt x="1537" y="1722"/>
                  </a:lnTo>
                  <a:lnTo>
                    <a:pt x="1537" y="1721"/>
                  </a:lnTo>
                  <a:lnTo>
                    <a:pt x="1536" y="1720"/>
                  </a:lnTo>
                  <a:lnTo>
                    <a:pt x="1536" y="1718"/>
                  </a:lnTo>
                  <a:lnTo>
                    <a:pt x="1537" y="1718"/>
                  </a:lnTo>
                  <a:lnTo>
                    <a:pt x="1537" y="1716"/>
                  </a:lnTo>
                  <a:lnTo>
                    <a:pt x="1537" y="1713"/>
                  </a:lnTo>
                  <a:lnTo>
                    <a:pt x="1536" y="1712"/>
                  </a:lnTo>
                  <a:lnTo>
                    <a:pt x="1536" y="1711"/>
                  </a:lnTo>
                  <a:lnTo>
                    <a:pt x="1534" y="1711"/>
                  </a:lnTo>
                  <a:lnTo>
                    <a:pt x="1533" y="1710"/>
                  </a:lnTo>
                  <a:lnTo>
                    <a:pt x="1533" y="1709"/>
                  </a:lnTo>
                  <a:lnTo>
                    <a:pt x="1534" y="1705"/>
                  </a:lnTo>
                  <a:lnTo>
                    <a:pt x="1534" y="1704"/>
                  </a:lnTo>
                  <a:lnTo>
                    <a:pt x="1536" y="1703"/>
                  </a:lnTo>
                  <a:lnTo>
                    <a:pt x="1536" y="1699"/>
                  </a:lnTo>
                  <a:lnTo>
                    <a:pt x="1534" y="1698"/>
                  </a:lnTo>
                  <a:lnTo>
                    <a:pt x="1534" y="1697"/>
                  </a:lnTo>
                  <a:lnTo>
                    <a:pt x="1536" y="1697"/>
                  </a:lnTo>
                  <a:lnTo>
                    <a:pt x="1534" y="1695"/>
                  </a:lnTo>
                  <a:lnTo>
                    <a:pt x="1536" y="1695"/>
                  </a:lnTo>
                  <a:lnTo>
                    <a:pt x="1537" y="1694"/>
                  </a:lnTo>
                  <a:lnTo>
                    <a:pt x="1538" y="1694"/>
                  </a:lnTo>
                  <a:lnTo>
                    <a:pt x="1539" y="1693"/>
                  </a:lnTo>
                  <a:lnTo>
                    <a:pt x="1539" y="1692"/>
                  </a:lnTo>
                  <a:lnTo>
                    <a:pt x="1539" y="1690"/>
                  </a:lnTo>
                  <a:lnTo>
                    <a:pt x="1539" y="1689"/>
                  </a:lnTo>
                  <a:lnTo>
                    <a:pt x="1539" y="1687"/>
                  </a:lnTo>
                  <a:lnTo>
                    <a:pt x="1540" y="1687"/>
                  </a:lnTo>
                  <a:lnTo>
                    <a:pt x="1541" y="1686"/>
                  </a:lnTo>
                  <a:lnTo>
                    <a:pt x="1541" y="1687"/>
                  </a:lnTo>
                  <a:lnTo>
                    <a:pt x="1544" y="1688"/>
                  </a:lnTo>
                  <a:lnTo>
                    <a:pt x="1545" y="1689"/>
                  </a:lnTo>
                  <a:lnTo>
                    <a:pt x="1546" y="1690"/>
                  </a:lnTo>
                  <a:lnTo>
                    <a:pt x="1547" y="1692"/>
                  </a:lnTo>
                  <a:lnTo>
                    <a:pt x="1547" y="1693"/>
                  </a:lnTo>
                  <a:lnTo>
                    <a:pt x="1547" y="1694"/>
                  </a:lnTo>
                  <a:lnTo>
                    <a:pt x="1547" y="1696"/>
                  </a:lnTo>
                  <a:lnTo>
                    <a:pt x="1547" y="1697"/>
                  </a:lnTo>
                  <a:lnTo>
                    <a:pt x="1548" y="1701"/>
                  </a:lnTo>
                  <a:lnTo>
                    <a:pt x="1548" y="1702"/>
                  </a:lnTo>
                  <a:lnTo>
                    <a:pt x="1548" y="1703"/>
                  </a:lnTo>
                  <a:lnTo>
                    <a:pt x="1547" y="1706"/>
                  </a:lnTo>
                  <a:lnTo>
                    <a:pt x="1547" y="1707"/>
                  </a:lnTo>
                  <a:close/>
                  <a:moveTo>
                    <a:pt x="1673" y="1634"/>
                  </a:moveTo>
                  <a:lnTo>
                    <a:pt x="1674" y="1634"/>
                  </a:lnTo>
                  <a:lnTo>
                    <a:pt x="1674" y="1635"/>
                  </a:lnTo>
                  <a:lnTo>
                    <a:pt x="1673" y="1635"/>
                  </a:lnTo>
                  <a:lnTo>
                    <a:pt x="1670" y="1635"/>
                  </a:lnTo>
                  <a:lnTo>
                    <a:pt x="1669" y="1635"/>
                  </a:lnTo>
                  <a:lnTo>
                    <a:pt x="1669" y="1636"/>
                  </a:lnTo>
                  <a:lnTo>
                    <a:pt x="1669" y="1637"/>
                  </a:lnTo>
                  <a:lnTo>
                    <a:pt x="1668" y="1637"/>
                  </a:lnTo>
                  <a:lnTo>
                    <a:pt x="1667" y="1636"/>
                  </a:lnTo>
                  <a:lnTo>
                    <a:pt x="1666" y="1636"/>
                  </a:lnTo>
                  <a:lnTo>
                    <a:pt x="1665" y="1635"/>
                  </a:lnTo>
                  <a:lnTo>
                    <a:pt x="1665" y="1634"/>
                  </a:lnTo>
                  <a:lnTo>
                    <a:pt x="1666" y="1634"/>
                  </a:lnTo>
                  <a:lnTo>
                    <a:pt x="1668" y="1634"/>
                  </a:lnTo>
                  <a:lnTo>
                    <a:pt x="1670" y="1634"/>
                  </a:lnTo>
                  <a:lnTo>
                    <a:pt x="1671" y="1634"/>
                  </a:lnTo>
                  <a:lnTo>
                    <a:pt x="1673" y="1634"/>
                  </a:lnTo>
                  <a:close/>
                  <a:moveTo>
                    <a:pt x="1608" y="1619"/>
                  </a:moveTo>
                  <a:lnTo>
                    <a:pt x="1609" y="1620"/>
                  </a:lnTo>
                  <a:lnTo>
                    <a:pt x="1609" y="1621"/>
                  </a:lnTo>
                  <a:lnTo>
                    <a:pt x="1609" y="1622"/>
                  </a:lnTo>
                  <a:lnTo>
                    <a:pt x="1609" y="1621"/>
                  </a:lnTo>
                  <a:lnTo>
                    <a:pt x="1608" y="1621"/>
                  </a:lnTo>
                  <a:lnTo>
                    <a:pt x="1607" y="1620"/>
                  </a:lnTo>
                  <a:lnTo>
                    <a:pt x="1606" y="1619"/>
                  </a:lnTo>
                  <a:lnTo>
                    <a:pt x="1605" y="1619"/>
                  </a:lnTo>
                  <a:lnTo>
                    <a:pt x="1602" y="1619"/>
                  </a:lnTo>
                  <a:lnTo>
                    <a:pt x="1602" y="1620"/>
                  </a:lnTo>
                  <a:lnTo>
                    <a:pt x="1601" y="1620"/>
                  </a:lnTo>
                  <a:lnTo>
                    <a:pt x="1600" y="1619"/>
                  </a:lnTo>
                  <a:lnTo>
                    <a:pt x="1599" y="1619"/>
                  </a:lnTo>
                  <a:lnTo>
                    <a:pt x="1598" y="1620"/>
                  </a:lnTo>
                  <a:lnTo>
                    <a:pt x="1597" y="1620"/>
                  </a:lnTo>
                  <a:lnTo>
                    <a:pt x="1598" y="1619"/>
                  </a:lnTo>
                  <a:lnTo>
                    <a:pt x="1599" y="1618"/>
                  </a:lnTo>
                  <a:lnTo>
                    <a:pt x="1600" y="1617"/>
                  </a:lnTo>
                  <a:lnTo>
                    <a:pt x="1601" y="1615"/>
                  </a:lnTo>
                  <a:lnTo>
                    <a:pt x="1605" y="1615"/>
                  </a:lnTo>
                  <a:lnTo>
                    <a:pt x="1605" y="1614"/>
                  </a:lnTo>
                  <a:lnTo>
                    <a:pt x="1606" y="1614"/>
                  </a:lnTo>
                  <a:lnTo>
                    <a:pt x="1606" y="1615"/>
                  </a:lnTo>
                  <a:lnTo>
                    <a:pt x="1607" y="1615"/>
                  </a:lnTo>
                  <a:lnTo>
                    <a:pt x="1607" y="1617"/>
                  </a:lnTo>
                  <a:lnTo>
                    <a:pt x="1607" y="1618"/>
                  </a:lnTo>
                  <a:lnTo>
                    <a:pt x="1608" y="1619"/>
                  </a:lnTo>
                  <a:close/>
                  <a:moveTo>
                    <a:pt x="1614" y="1606"/>
                  </a:moveTo>
                  <a:lnTo>
                    <a:pt x="1615" y="1606"/>
                  </a:lnTo>
                  <a:lnTo>
                    <a:pt x="1616" y="1609"/>
                  </a:lnTo>
                  <a:lnTo>
                    <a:pt x="1616" y="1610"/>
                  </a:lnTo>
                  <a:lnTo>
                    <a:pt x="1615" y="1610"/>
                  </a:lnTo>
                  <a:lnTo>
                    <a:pt x="1613" y="1610"/>
                  </a:lnTo>
                  <a:lnTo>
                    <a:pt x="1611" y="1610"/>
                  </a:lnTo>
                  <a:lnTo>
                    <a:pt x="1610" y="1612"/>
                  </a:lnTo>
                  <a:lnTo>
                    <a:pt x="1609" y="1613"/>
                  </a:lnTo>
                  <a:lnTo>
                    <a:pt x="1608" y="1613"/>
                  </a:lnTo>
                  <a:lnTo>
                    <a:pt x="1607" y="1612"/>
                  </a:lnTo>
                  <a:lnTo>
                    <a:pt x="1606" y="1612"/>
                  </a:lnTo>
                  <a:lnTo>
                    <a:pt x="1606" y="1611"/>
                  </a:lnTo>
                  <a:lnTo>
                    <a:pt x="1606" y="1610"/>
                  </a:lnTo>
                  <a:lnTo>
                    <a:pt x="1605" y="1609"/>
                  </a:lnTo>
                  <a:lnTo>
                    <a:pt x="1606" y="1606"/>
                  </a:lnTo>
                  <a:lnTo>
                    <a:pt x="1606" y="1605"/>
                  </a:lnTo>
                  <a:lnTo>
                    <a:pt x="1607" y="1605"/>
                  </a:lnTo>
                  <a:lnTo>
                    <a:pt x="1608" y="1605"/>
                  </a:lnTo>
                  <a:lnTo>
                    <a:pt x="1609" y="1606"/>
                  </a:lnTo>
                  <a:lnTo>
                    <a:pt x="1610" y="1606"/>
                  </a:lnTo>
                  <a:lnTo>
                    <a:pt x="1613" y="1606"/>
                  </a:lnTo>
                  <a:lnTo>
                    <a:pt x="1614" y="1606"/>
                  </a:lnTo>
                  <a:close/>
                  <a:moveTo>
                    <a:pt x="1250" y="1450"/>
                  </a:moveTo>
                  <a:lnTo>
                    <a:pt x="1250" y="1451"/>
                  </a:lnTo>
                  <a:lnTo>
                    <a:pt x="1250" y="1452"/>
                  </a:lnTo>
                  <a:lnTo>
                    <a:pt x="1250" y="1453"/>
                  </a:lnTo>
                  <a:lnTo>
                    <a:pt x="1249" y="1453"/>
                  </a:lnTo>
                  <a:lnTo>
                    <a:pt x="1248" y="1454"/>
                  </a:lnTo>
                  <a:lnTo>
                    <a:pt x="1247" y="1455"/>
                  </a:lnTo>
                  <a:lnTo>
                    <a:pt x="1247" y="1456"/>
                  </a:lnTo>
                  <a:lnTo>
                    <a:pt x="1246" y="1456"/>
                  </a:lnTo>
                  <a:lnTo>
                    <a:pt x="1245" y="1456"/>
                  </a:lnTo>
                  <a:lnTo>
                    <a:pt x="1244" y="1455"/>
                  </a:lnTo>
                  <a:lnTo>
                    <a:pt x="1241" y="1454"/>
                  </a:lnTo>
                  <a:lnTo>
                    <a:pt x="1240" y="1454"/>
                  </a:lnTo>
                  <a:lnTo>
                    <a:pt x="1239" y="1454"/>
                  </a:lnTo>
                  <a:lnTo>
                    <a:pt x="1238" y="1454"/>
                  </a:lnTo>
                  <a:lnTo>
                    <a:pt x="1237" y="1453"/>
                  </a:lnTo>
                  <a:lnTo>
                    <a:pt x="1236" y="1453"/>
                  </a:lnTo>
                  <a:lnTo>
                    <a:pt x="1235" y="1453"/>
                  </a:lnTo>
                  <a:lnTo>
                    <a:pt x="1232" y="1453"/>
                  </a:lnTo>
                  <a:lnTo>
                    <a:pt x="1228" y="1455"/>
                  </a:lnTo>
                  <a:lnTo>
                    <a:pt x="1226" y="1455"/>
                  </a:lnTo>
                  <a:lnTo>
                    <a:pt x="1226" y="1456"/>
                  </a:lnTo>
                  <a:lnTo>
                    <a:pt x="1224" y="1458"/>
                  </a:lnTo>
                  <a:lnTo>
                    <a:pt x="1224" y="1460"/>
                  </a:lnTo>
                  <a:lnTo>
                    <a:pt x="1226" y="1460"/>
                  </a:lnTo>
                  <a:lnTo>
                    <a:pt x="1226" y="1461"/>
                  </a:lnTo>
                  <a:lnTo>
                    <a:pt x="1226" y="1462"/>
                  </a:lnTo>
                  <a:lnTo>
                    <a:pt x="1224" y="1462"/>
                  </a:lnTo>
                  <a:lnTo>
                    <a:pt x="1224" y="1463"/>
                  </a:lnTo>
                  <a:lnTo>
                    <a:pt x="1222" y="1463"/>
                  </a:lnTo>
                  <a:lnTo>
                    <a:pt x="1219" y="1465"/>
                  </a:lnTo>
                  <a:lnTo>
                    <a:pt x="1218" y="1467"/>
                  </a:lnTo>
                  <a:lnTo>
                    <a:pt x="1217" y="1465"/>
                  </a:lnTo>
                  <a:lnTo>
                    <a:pt x="1215" y="1464"/>
                  </a:lnTo>
                  <a:lnTo>
                    <a:pt x="1213" y="1462"/>
                  </a:lnTo>
                  <a:lnTo>
                    <a:pt x="1212" y="1461"/>
                  </a:lnTo>
                  <a:lnTo>
                    <a:pt x="1209" y="1461"/>
                  </a:lnTo>
                  <a:lnTo>
                    <a:pt x="1206" y="1460"/>
                  </a:lnTo>
                  <a:lnTo>
                    <a:pt x="1205" y="1460"/>
                  </a:lnTo>
                  <a:lnTo>
                    <a:pt x="1204" y="1461"/>
                  </a:lnTo>
                  <a:lnTo>
                    <a:pt x="1204" y="1462"/>
                  </a:lnTo>
                  <a:lnTo>
                    <a:pt x="1203" y="1463"/>
                  </a:lnTo>
                  <a:lnTo>
                    <a:pt x="1202" y="1464"/>
                  </a:lnTo>
                  <a:lnTo>
                    <a:pt x="1201" y="1464"/>
                  </a:lnTo>
                  <a:lnTo>
                    <a:pt x="1200" y="1463"/>
                  </a:lnTo>
                  <a:lnTo>
                    <a:pt x="1198" y="1463"/>
                  </a:lnTo>
                  <a:lnTo>
                    <a:pt x="1197" y="1463"/>
                  </a:lnTo>
                  <a:lnTo>
                    <a:pt x="1196" y="1463"/>
                  </a:lnTo>
                  <a:lnTo>
                    <a:pt x="1193" y="1464"/>
                  </a:lnTo>
                  <a:lnTo>
                    <a:pt x="1191" y="1464"/>
                  </a:lnTo>
                  <a:lnTo>
                    <a:pt x="1189" y="1464"/>
                  </a:lnTo>
                  <a:lnTo>
                    <a:pt x="1188" y="1463"/>
                  </a:lnTo>
                  <a:lnTo>
                    <a:pt x="1187" y="1463"/>
                  </a:lnTo>
                  <a:lnTo>
                    <a:pt x="1186" y="1463"/>
                  </a:lnTo>
                  <a:lnTo>
                    <a:pt x="1186" y="1464"/>
                  </a:lnTo>
                  <a:lnTo>
                    <a:pt x="1185" y="1464"/>
                  </a:lnTo>
                  <a:lnTo>
                    <a:pt x="1184" y="1464"/>
                  </a:lnTo>
                  <a:lnTo>
                    <a:pt x="1183" y="1464"/>
                  </a:lnTo>
                  <a:lnTo>
                    <a:pt x="1181" y="1465"/>
                  </a:lnTo>
                  <a:lnTo>
                    <a:pt x="1180" y="1465"/>
                  </a:lnTo>
                  <a:lnTo>
                    <a:pt x="1180" y="1464"/>
                  </a:lnTo>
                  <a:lnTo>
                    <a:pt x="1180" y="1463"/>
                  </a:lnTo>
                  <a:lnTo>
                    <a:pt x="1179" y="1463"/>
                  </a:lnTo>
                  <a:lnTo>
                    <a:pt x="1179" y="1462"/>
                  </a:lnTo>
                  <a:lnTo>
                    <a:pt x="1178" y="1460"/>
                  </a:lnTo>
                  <a:lnTo>
                    <a:pt x="1177" y="1460"/>
                  </a:lnTo>
                  <a:lnTo>
                    <a:pt x="1175" y="1459"/>
                  </a:lnTo>
                  <a:lnTo>
                    <a:pt x="1171" y="1456"/>
                  </a:lnTo>
                  <a:lnTo>
                    <a:pt x="1171" y="1455"/>
                  </a:lnTo>
                  <a:lnTo>
                    <a:pt x="1171" y="1454"/>
                  </a:lnTo>
                  <a:lnTo>
                    <a:pt x="1172" y="1453"/>
                  </a:lnTo>
                  <a:lnTo>
                    <a:pt x="1172" y="1452"/>
                  </a:lnTo>
                  <a:lnTo>
                    <a:pt x="1172" y="1451"/>
                  </a:lnTo>
                  <a:lnTo>
                    <a:pt x="1174" y="1451"/>
                  </a:lnTo>
                  <a:lnTo>
                    <a:pt x="1174" y="1450"/>
                  </a:lnTo>
                  <a:lnTo>
                    <a:pt x="1174" y="1448"/>
                  </a:lnTo>
                  <a:lnTo>
                    <a:pt x="1174" y="1447"/>
                  </a:lnTo>
                  <a:lnTo>
                    <a:pt x="1175" y="1446"/>
                  </a:lnTo>
                  <a:lnTo>
                    <a:pt x="1176" y="1446"/>
                  </a:lnTo>
                  <a:lnTo>
                    <a:pt x="1179" y="1446"/>
                  </a:lnTo>
                  <a:lnTo>
                    <a:pt x="1181" y="1445"/>
                  </a:lnTo>
                  <a:lnTo>
                    <a:pt x="1184" y="1444"/>
                  </a:lnTo>
                  <a:lnTo>
                    <a:pt x="1185" y="1444"/>
                  </a:lnTo>
                  <a:lnTo>
                    <a:pt x="1198" y="1442"/>
                  </a:lnTo>
                  <a:lnTo>
                    <a:pt x="1200" y="1441"/>
                  </a:lnTo>
                  <a:lnTo>
                    <a:pt x="1202" y="1439"/>
                  </a:lnTo>
                  <a:lnTo>
                    <a:pt x="1209" y="1438"/>
                  </a:lnTo>
                  <a:lnTo>
                    <a:pt x="1210" y="1437"/>
                  </a:lnTo>
                  <a:lnTo>
                    <a:pt x="1211" y="1436"/>
                  </a:lnTo>
                  <a:lnTo>
                    <a:pt x="1212" y="1436"/>
                  </a:lnTo>
                  <a:lnTo>
                    <a:pt x="1217" y="1437"/>
                  </a:lnTo>
                  <a:lnTo>
                    <a:pt x="1218" y="1437"/>
                  </a:lnTo>
                  <a:lnTo>
                    <a:pt x="1219" y="1437"/>
                  </a:lnTo>
                  <a:lnTo>
                    <a:pt x="1220" y="1437"/>
                  </a:lnTo>
                  <a:lnTo>
                    <a:pt x="1221" y="1437"/>
                  </a:lnTo>
                  <a:lnTo>
                    <a:pt x="1223" y="1436"/>
                  </a:lnTo>
                  <a:lnTo>
                    <a:pt x="1224" y="1436"/>
                  </a:lnTo>
                  <a:lnTo>
                    <a:pt x="1226" y="1436"/>
                  </a:lnTo>
                  <a:lnTo>
                    <a:pt x="1226" y="1437"/>
                  </a:lnTo>
                  <a:lnTo>
                    <a:pt x="1224" y="1438"/>
                  </a:lnTo>
                  <a:lnTo>
                    <a:pt x="1223" y="1438"/>
                  </a:lnTo>
                  <a:lnTo>
                    <a:pt x="1223" y="1439"/>
                  </a:lnTo>
                  <a:lnTo>
                    <a:pt x="1224" y="1441"/>
                  </a:lnTo>
                  <a:lnTo>
                    <a:pt x="1226" y="1441"/>
                  </a:lnTo>
                  <a:lnTo>
                    <a:pt x="1227" y="1441"/>
                  </a:lnTo>
                  <a:lnTo>
                    <a:pt x="1226" y="1442"/>
                  </a:lnTo>
                  <a:lnTo>
                    <a:pt x="1223" y="1445"/>
                  </a:lnTo>
                  <a:lnTo>
                    <a:pt x="1224" y="1445"/>
                  </a:lnTo>
                  <a:lnTo>
                    <a:pt x="1226" y="1446"/>
                  </a:lnTo>
                  <a:lnTo>
                    <a:pt x="1227" y="1445"/>
                  </a:lnTo>
                  <a:lnTo>
                    <a:pt x="1229" y="1446"/>
                  </a:lnTo>
                  <a:lnTo>
                    <a:pt x="1230" y="1446"/>
                  </a:lnTo>
                  <a:lnTo>
                    <a:pt x="1232" y="1446"/>
                  </a:lnTo>
                  <a:lnTo>
                    <a:pt x="1232" y="1445"/>
                  </a:lnTo>
                  <a:lnTo>
                    <a:pt x="1234" y="1445"/>
                  </a:lnTo>
                  <a:lnTo>
                    <a:pt x="1234" y="1446"/>
                  </a:lnTo>
                  <a:lnTo>
                    <a:pt x="1234" y="1447"/>
                  </a:lnTo>
                  <a:lnTo>
                    <a:pt x="1234" y="1448"/>
                  </a:lnTo>
                  <a:lnTo>
                    <a:pt x="1235" y="1450"/>
                  </a:lnTo>
                  <a:lnTo>
                    <a:pt x="1236" y="1450"/>
                  </a:lnTo>
                  <a:lnTo>
                    <a:pt x="1237" y="1450"/>
                  </a:lnTo>
                  <a:lnTo>
                    <a:pt x="1238" y="1448"/>
                  </a:lnTo>
                  <a:lnTo>
                    <a:pt x="1238" y="1447"/>
                  </a:lnTo>
                  <a:lnTo>
                    <a:pt x="1239" y="1446"/>
                  </a:lnTo>
                  <a:lnTo>
                    <a:pt x="1239" y="1445"/>
                  </a:lnTo>
                  <a:lnTo>
                    <a:pt x="1240" y="1445"/>
                  </a:lnTo>
                  <a:lnTo>
                    <a:pt x="1241" y="1445"/>
                  </a:lnTo>
                  <a:lnTo>
                    <a:pt x="1243" y="1445"/>
                  </a:lnTo>
                  <a:lnTo>
                    <a:pt x="1245" y="1445"/>
                  </a:lnTo>
                  <a:lnTo>
                    <a:pt x="1247" y="1446"/>
                  </a:lnTo>
                  <a:lnTo>
                    <a:pt x="1247" y="1447"/>
                  </a:lnTo>
                  <a:lnTo>
                    <a:pt x="1248" y="1448"/>
                  </a:lnTo>
                  <a:lnTo>
                    <a:pt x="1248" y="1450"/>
                  </a:lnTo>
                  <a:lnTo>
                    <a:pt x="1249" y="1450"/>
                  </a:lnTo>
                  <a:lnTo>
                    <a:pt x="1250" y="1450"/>
                  </a:lnTo>
                  <a:close/>
                  <a:moveTo>
                    <a:pt x="1167" y="1409"/>
                  </a:moveTo>
                  <a:lnTo>
                    <a:pt x="1168" y="1409"/>
                  </a:lnTo>
                  <a:lnTo>
                    <a:pt x="1169" y="1409"/>
                  </a:lnTo>
                  <a:lnTo>
                    <a:pt x="1169" y="1410"/>
                  </a:lnTo>
                  <a:lnTo>
                    <a:pt x="1170" y="1411"/>
                  </a:lnTo>
                  <a:lnTo>
                    <a:pt x="1169" y="1411"/>
                  </a:lnTo>
                  <a:lnTo>
                    <a:pt x="1168" y="1411"/>
                  </a:lnTo>
                  <a:lnTo>
                    <a:pt x="1167" y="1411"/>
                  </a:lnTo>
                  <a:lnTo>
                    <a:pt x="1167" y="1410"/>
                  </a:lnTo>
                  <a:lnTo>
                    <a:pt x="1167" y="1409"/>
                  </a:lnTo>
                  <a:close/>
                  <a:moveTo>
                    <a:pt x="1153" y="1401"/>
                  </a:moveTo>
                  <a:lnTo>
                    <a:pt x="1154" y="1402"/>
                  </a:lnTo>
                  <a:lnTo>
                    <a:pt x="1155" y="1402"/>
                  </a:lnTo>
                  <a:lnTo>
                    <a:pt x="1155" y="1403"/>
                  </a:lnTo>
                  <a:lnTo>
                    <a:pt x="1155" y="1404"/>
                  </a:lnTo>
                  <a:lnTo>
                    <a:pt x="1155" y="1405"/>
                  </a:lnTo>
                  <a:lnTo>
                    <a:pt x="1154" y="1404"/>
                  </a:lnTo>
                  <a:lnTo>
                    <a:pt x="1153" y="1404"/>
                  </a:lnTo>
                  <a:lnTo>
                    <a:pt x="1153" y="1403"/>
                  </a:lnTo>
                  <a:lnTo>
                    <a:pt x="1152" y="1402"/>
                  </a:lnTo>
                  <a:lnTo>
                    <a:pt x="1152" y="1401"/>
                  </a:lnTo>
                  <a:lnTo>
                    <a:pt x="1150" y="1398"/>
                  </a:lnTo>
                  <a:lnTo>
                    <a:pt x="1150" y="1397"/>
                  </a:lnTo>
                  <a:lnTo>
                    <a:pt x="1151" y="1396"/>
                  </a:lnTo>
                  <a:lnTo>
                    <a:pt x="1151" y="1397"/>
                  </a:lnTo>
                  <a:lnTo>
                    <a:pt x="1153" y="1401"/>
                  </a:lnTo>
                  <a:close/>
                  <a:moveTo>
                    <a:pt x="1213" y="1368"/>
                  </a:moveTo>
                  <a:lnTo>
                    <a:pt x="1213" y="1370"/>
                  </a:lnTo>
                  <a:lnTo>
                    <a:pt x="1213" y="1371"/>
                  </a:lnTo>
                  <a:lnTo>
                    <a:pt x="1212" y="1372"/>
                  </a:lnTo>
                  <a:lnTo>
                    <a:pt x="1212" y="1371"/>
                  </a:lnTo>
                  <a:lnTo>
                    <a:pt x="1211" y="1371"/>
                  </a:lnTo>
                  <a:lnTo>
                    <a:pt x="1212" y="1370"/>
                  </a:lnTo>
                  <a:lnTo>
                    <a:pt x="1213" y="1368"/>
                  </a:lnTo>
                  <a:close/>
                  <a:moveTo>
                    <a:pt x="1073" y="1322"/>
                  </a:moveTo>
                  <a:lnTo>
                    <a:pt x="1073" y="1324"/>
                  </a:lnTo>
                  <a:lnTo>
                    <a:pt x="1073" y="1325"/>
                  </a:lnTo>
                  <a:lnTo>
                    <a:pt x="1072" y="1325"/>
                  </a:lnTo>
                  <a:lnTo>
                    <a:pt x="1071" y="1326"/>
                  </a:lnTo>
                  <a:lnTo>
                    <a:pt x="1069" y="1327"/>
                  </a:lnTo>
                  <a:lnTo>
                    <a:pt x="1069" y="1326"/>
                  </a:lnTo>
                  <a:lnTo>
                    <a:pt x="1069" y="1324"/>
                  </a:lnTo>
                  <a:lnTo>
                    <a:pt x="1069" y="1322"/>
                  </a:lnTo>
                  <a:lnTo>
                    <a:pt x="1071" y="1322"/>
                  </a:lnTo>
                  <a:lnTo>
                    <a:pt x="1072" y="1321"/>
                  </a:lnTo>
                  <a:lnTo>
                    <a:pt x="1073" y="1321"/>
                  </a:lnTo>
                  <a:lnTo>
                    <a:pt x="1073" y="1322"/>
                  </a:lnTo>
                  <a:close/>
                  <a:moveTo>
                    <a:pt x="1024" y="1239"/>
                  </a:moveTo>
                  <a:lnTo>
                    <a:pt x="1023" y="1239"/>
                  </a:lnTo>
                  <a:lnTo>
                    <a:pt x="1023" y="1238"/>
                  </a:lnTo>
                  <a:lnTo>
                    <a:pt x="1024" y="1237"/>
                  </a:lnTo>
                  <a:lnTo>
                    <a:pt x="1025" y="1236"/>
                  </a:lnTo>
                  <a:lnTo>
                    <a:pt x="1026" y="1236"/>
                  </a:lnTo>
                  <a:lnTo>
                    <a:pt x="1028" y="1235"/>
                  </a:lnTo>
                  <a:lnTo>
                    <a:pt x="1029" y="1235"/>
                  </a:lnTo>
                  <a:lnTo>
                    <a:pt x="1030" y="1235"/>
                  </a:lnTo>
                  <a:lnTo>
                    <a:pt x="1028" y="1236"/>
                  </a:lnTo>
                  <a:lnTo>
                    <a:pt x="1028" y="1237"/>
                  </a:lnTo>
                  <a:lnTo>
                    <a:pt x="1028" y="1238"/>
                  </a:lnTo>
                  <a:lnTo>
                    <a:pt x="1026" y="1238"/>
                  </a:lnTo>
                  <a:lnTo>
                    <a:pt x="1026" y="1239"/>
                  </a:lnTo>
                  <a:lnTo>
                    <a:pt x="1024" y="1239"/>
                  </a:lnTo>
                  <a:close/>
                  <a:moveTo>
                    <a:pt x="2288" y="1193"/>
                  </a:moveTo>
                  <a:lnTo>
                    <a:pt x="2289" y="1193"/>
                  </a:lnTo>
                  <a:lnTo>
                    <a:pt x="2290" y="1194"/>
                  </a:lnTo>
                  <a:lnTo>
                    <a:pt x="2290" y="1195"/>
                  </a:lnTo>
                  <a:lnTo>
                    <a:pt x="2291" y="1195"/>
                  </a:lnTo>
                  <a:lnTo>
                    <a:pt x="2290" y="1196"/>
                  </a:lnTo>
                  <a:lnTo>
                    <a:pt x="2290" y="1197"/>
                  </a:lnTo>
                  <a:lnTo>
                    <a:pt x="2289" y="1197"/>
                  </a:lnTo>
                  <a:lnTo>
                    <a:pt x="2289" y="1196"/>
                  </a:lnTo>
                  <a:lnTo>
                    <a:pt x="2290" y="1195"/>
                  </a:lnTo>
                  <a:lnTo>
                    <a:pt x="2289" y="1194"/>
                  </a:lnTo>
                  <a:lnTo>
                    <a:pt x="2288" y="1193"/>
                  </a:lnTo>
                  <a:lnTo>
                    <a:pt x="2288" y="1194"/>
                  </a:lnTo>
                  <a:lnTo>
                    <a:pt x="2288" y="1193"/>
                  </a:lnTo>
                  <a:close/>
                  <a:moveTo>
                    <a:pt x="2012" y="958"/>
                  </a:moveTo>
                  <a:lnTo>
                    <a:pt x="2013" y="958"/>
                  </a:lnTo>
                  <a:lnTo>
                    <a:pt x="2015" y="958"/>
                  </a:lnTo>
                  <a:lnTo>
                    <a:pt x="2014" y="960"/>
                  </a:lnTo>
                  <a:lnTo>
                    <a:pt x="2013" y="963"/>
                  </a:lnTo>
                  <a:lnTo>
                    <a:pt x="2011" y="975"/>
                  </a:lnTo>
                  <a:lnTo>
                    <a:pt x="2011" y="976"/>
                  </a:lnTo>
                  <a:lnTo>
                    <a:pt x="2010" y="976"/>
                  </a:lnTo>
                  <a:lnTo>
                    <a:pt x="2009" y="976"/>
                  </a:lnTo>
                  <a:lnTo>
                    <a:pt x="2007" y="975"/>
                  </a:lnTo>
                  <a:lnTo>
                    <a:pt x="2007" y="974"/>
                  </a:lnTo>
                  <a:lnTo>
                    <a:pt x="2007" y="971"/>
                  </a:lnTo>
                  <a:lnTo>
                    <a:pt x="2009" y="971"/>
                  </a:lnTo>
                  <a:lnTo>
                    <a:pt x="2009" y="970"/>
                  </a:lnTo>
                  <a:lnTo>
                    <a:pt x="2007" y="969"/>
                  </a:lnTo>
                  <a:lnTo>
                    <a:pt x="2007" y="968"/>
                  </a:lnTo>
                  <a:lnTo>
                    <a:pt x="2009" y="967"/>
                  </a:lnTo>
                  <a:lnTo>
                    <a:pt x="2009" y="966"/>
                  </a:lnTo>
                  <a:lnTo>
                    <a:pt x="2009" y="965"/>
                  </a:lnTo>
                  <a:lnTo>
                    <a:pt x="2007" y="962"/>
                  </a:lnTo>
                  <a:lnTo>
                    <a:pt x="2009" y="961"/>
                  </a:lnTo>
                  <a:lnTo>
                    <a:pt x="2010" y="960"/>
                  </a:lnTo>
                  <a:lnTo>
                    <a:pt x="2010" y="959"/>
                  </a:lnTo>
                  <a:lnTo>
                    <a:pt x="2010" y="958"/>
                  </a:lnTo>
                  <a:lnTo>
                    <a:pt x="2010" y="957"/>
                  </a:lnTo>
                  <a:lnTo>
                    <a:pt x="2011" y="957"/>
                  </a:lnTo>
                  <a:lnTo>
                    <a:pt x="2011" y="958"/>
                  </a:lnTo>
                  <a:lnTo>
                    <a:pt x="2012" y="958"/>
                  </a:lnTo>
                  <a:close/>
                  <a:moveTo>
                    <a:pt x="2009" y="954"/>
                  </a:moveTo>
                  <a:lnTo>
                    <a:pt x="2009" y="953"/>
                  </a:lnTo>
                  <a:lnTo>
                    <a:pt x="2009" y="951"/>
                  </a:lnTo>
                  <a:lnTo>
                    <a:pt x="2007" y="950"/>
                  </a:lnTo>
                  <a:lnTo>
                    <a:pt x="2006" y="949"/>
                  </a:lnTo>
                  <a:lnTo>
                    <a:pt x="2006" y="948"/>
                  </a:lnTo>
                  <a:lnTo>
                    <a:pt x="2006" y="944"/>
                  </a:lnTo>
                  <a:lnTo>
                    <a:pt x="2006" y="941"/>
                  </a:lnTo>
                  <a:lnTo>
                    <a:pt x="2006" y="940"/>
                  </a:lnTo>
                  <a:lnTo>
                    <a:pt x="2006" y="939"/>
                  </a:lnTo>
                  <a:lnTo>
                    <a:pt x="2007" y="937"/>
                  </a:lnTo>
                  <a:lnTo>
                    <a:pt x="2009" y="937"/>
                  </a:lnTo>
                  <a:lnTo>
                    <a:pt x="2010" y="936"/>
                  </a:lnTo>
                  <a:lnTo>
                    <a:pt x="2011" y="936"/>
                  </a:lnTo>
                  <a:lnTo>
                    <a:pt x="2011" y="937"/>
                  </a:lnTo>
                  <a:lnTo>
                    <a:pt x="2011" y="939"/>
                  </a:lnTo>
                  <a:lnTo>
                    <a:pt x="2010" y="945"/>
                  </a:lnTo>
                  <a:lnTo>
                    <a:pt x="2009" y="948"/>
                  </a:lnTo>
                  <a:lnTo>
                    <a:pt x="2009" y="950"/>
                  </a:lnTo>
                  <a:lnTo>
                    <a:pt x="2009" y="951"/>
                  </a:lnTo>
                  <a:lnTo>
                    <a:pt x="2010" y="952"/>
                  </a:lnTo>
                  <a:lnTo>
                    <a:pt x="2010" y="953"/>
                  </a:lnTo>
                  <a:lnTo>
                    <a:pt x="2010" y="954"/>
                  </a:lnTo>
                  <a:lnTo>
                    <a:pt x="2009" y="956"/>
                  </a:lnTo>
                  <a:lnTo>
                    <a:pt x="2009" y="954"/>
                  </a:lnTo>
                  <a:close/>
                  <a:moveTo>
                    <a:pt x="15" y="883"/>
                  </a:moveTo>
                  <a:lnTo>
                    <a:pt x="16" y="884"/>
                  </a:lnTo>
                  <a:lnTo>
                    <a:pt x="16" y="885"/>
                  </a:lnTo>
                  <a:lnTo>
                    <a:pt x="15" y="886"/>
                  </a:lnTo>
                  <a:lnTo>
                    <a:pt x="15" y="887"/>
                  </a:lnTo>
                  <a:lnTo>
                    <a:pt x="14" y="887"/>
                  </a:lnTo>
                  <a:lnTo>
                    <a:pt x="14" y="886"/>
                  </a:lnTo>
                  <a:lnTo>
                    <a:pt x="13" y="884"/>
                  </a:lnTo>
                  <a:lnTo>
                    <a:pt x="13" y="883"/>
                  </a:lnTo>
                  <a:lnTo>
                    <a:pt x="12" y="882"/>
                  </a:lnTo>
                  <a:lnTo>
                    <a:pt x="10" y="881"/>
                  </a:lnTo>
                  <a:lnTo>
                    <a:pt x="8" y="877"/>
                  </a:lnTo>
                  <a:lnTo>
                    <a:pt x="7" y="876"/>
                  </a:lnTo>
                  <a:lnTo>
                    <a:pt x="5" y="870"/>
                  </a:lnTo>
                  <a:lnTo>
                    <a:pt x="3" y="868"/>
                  </a:lnTo>
                  <a:lnTo>
                    <a:pt x="3" y="867"/>
                  </a:lnTo>
                  <a:lnTo>
                    <a:pt x="3" y="866"/>
                  </a:lnTo>
                  <a:lnTo>
                    <a:pt x="3" y="862"/>
                  </a:lnTo>
                  <a:lnTo>
                    <a:pt x="0" y="859"/>
                  </a:lnTo>
                  <a:lnTo>
                    <a:pt x="0" y="856"/>
                  </a:lnTo>
                  <a:lnTo>
                    <a:pt x="0" y="854"/>
                  </a:lnTo>
                  <a:lnTo>
                    <a:pt x="0" y="853"/>
                  </a:lnTo>
                  <a:lnTo>
                    <a:pt x="1" y="852"/>
                  </a:lnTo>
                  <a:lnTo>
                    <a:pt x="1" y="851"/>
                  </a:lnTo>
                  <a:lnTo>
                    <a:pt x="3" y="851"/>
                  </a:lnTo>
                  <a:lnTo>
                    <a:pt x="4" y="851"/>
                  </a:lnTo>
                  <a:lnTo>
                    <a:pt x="5" y="851"/>
                  </a:lnTo>
                  <a:lnTo>
                    <a:pt x="5" y="852"/>
                  </a:lnTo>
                  <a:lnTo>
                    <a:pt x="5" y="853"/>
                  </a:lnTo>
                  <a:lnTo>
                    <a:pt x="5" y="854"/>
                  </a:lnTo>
                  <a:lnTo>
                    <a:pt x="6" y="857"/>
                  </a:lnTo>
                  <a:lnTo>
                    <a:pt x="7" y="859"/>
                  </a:lnTo>
                  <a:lnTo>
                    <a:pt x="7" y="861"/>
                  </a:lnTo>
                  <a:lnTo>
                    <a:pt x="7" y="864"/>
                  </a:lnTo>
                  <a:lnTo>
                    <a:pt x="8" y="866"/>
                  </a:lnTo>
                  <a:lnTo>
                    <a:pt x="9" y="868"/>
                  </a:lnTo>
                  <a:lnTo>
                    <a:pt x="10" y="870"/>
                  </a:lnTo>
                  <a:lnTo>
                    <a:pt x="12" y="873"/>
                  </a:lnTo>
                  <a:lnTo>
                    <a:pt x="10" y="876"/>
                  </a:lnTo>
                  <a:lnTo>
                    <a:pt x="10" y="877"/>
                  </a:lnTo>
                  <a:lnTo>
                    <a:pt x="12" y="877"/>
                  </a:lnTo>
                  <a:lnTo>
                    <a:pt x="12" y="876"/>
                  </a:lnTo>
                  <a:lnTo>
                    <a:pt x="13" y="877"/>
                  </a:lnTo>
                  <a:lnTo>
                    <a:pt x="13" y="878"/>
                  </a:lnTo>
                  <a:lnTo>
                    <a:pt x="14" y="879"/>
                  </a:lnTo>
                  <a:lnTo>
                    <a:pt x="14" y="881"/>
                  </a:lnTo>
                  <a:lnTo>
                    <a:pt x="15" y="881"/>
                  </a:lnTo>
                  <a:lnTo>
                    <a:pt x="15" y="882"/>
                  </a:lnTo>
                  <a:lnTo>
                    <a:pt x="15" y="883"/>
                  </a:lnTo>
                  <a:close/>
                  <a:moveTo>
                    <a:pt x="1986" y="839"/>
                  </a:moveTo>
                  <a:lnTo>
                    <a:pt x="1988" y="841"/>
                  </a:lnTo>
                  <a:lnTo>
                    <a:pt x="1988" y="842"/>
                  </a:lnTo>
                  <a:lnTo>
                    <a:pt x="1988" y="843"/>
                  </a:lnTo>
                  <a:lnTo>
                    <a:pt x="1986" y="841"/>
                  </a:lnTo>
                  <a:lnTo>
                    <a:pt x="1986" y="840"/>
                  </a:lnTo>
                  <a:lnTo>
                    <a:pt x="1986" y="839"/>
                  </a:lnTo>
                  <a:close/>
                  <a:moveTo>
                    <a:pt x="7" y="839"/>
                  </a:moveTo>
                  <a:lnTo>
                    <a:pt x="7" y="837"/>
                  </a:lnTo>
                  <a:lnTo>
                    <a:pt x="8" y="834"/>
                  </a:lnTo>
                  <a:lnTo>
                    <a:pt x="8" y="832"/>
                  </a:lnTo>
                  <a:lnTo>
                    <a:pt x="8" y="827"/>
                  </a:lnTo>
                  <a:lnTo>
                    <a:pt x="9" y="826"/>
                  </a:lnTo>
                  <a:lnTo>
                    <a:pt x="10" y="825"/>
                  </a:lnTo>
                  <a:lnTo>
                    <a:pt x="10" y="827"/>
                  </a:lnTo>
                  <a:lnTo>
                    <a:pt x="10" y="828"/>
                  </a:lnTo>
                  <a:lnTo>
                    <a:pt x="9" y="828"/>
                  </a:lnTo>
                  <a:lnTo>
                    <a:pt x="9" y="829"/>
                  </a:lnTo>
                  <a:lnTo>
                    <a:pt x="9" y="832"/>
                  </a:lnTo>
                  <a:lnTo>
                    <a:pt x="9" y="833"/>
                  </a:lnTo>
                  <a:lnTo>
                    <a:pt x="8" y="835"/>
                  </a:lnTo>
                  <a:lnTo>
                    <a:pt x="8" y="837"/>
                  </a:lnTo>
                  <a:lnTo>
                    <a:pt x="8" y="839"/>
                  </a:lnTo>
                  <a:lnTo>
                    <a:pt x="8" y="840"/>
                  </a:lnTo>
                  <a:lnTo>
                    <a:pt x="7" y="839"/>
                  </a:lnTo>
                  <a:close/>
                  <a:moveTo>
                    <a:pt x="13" y="820"/>
                  </a:moveTo>
                  <a:lnTo>
                    <a:pt x="12" y="822"/>
                  </a:lnTo>
                  <a:lnTo>
                    <a:pt x="10" y="823"/>
                  </a:lnTo>
                  <a:lnTo>
                    <a:pt x="10" y="824"/>
                  </a:lnTo>
                  <a:lnTo>
                    <a:pt x="10" y="823"/>
                  </a:lnTo>
                  <a:lnTo>
                    <a:pt x="10" y="822"/>
                  </a:lnTo>
                  <a:lnTo>
                    <a:pt x="12" y="814"/>
                  </a:lnTo>
                  <a:lnTo>
                    <a:pt x="13" y="811"/>
                  </a:lnTo>
                  <a:lnTo>
                    <a:pt x="13" y="812"/>
                  </a:lnTo>
                  <a:lnTo>
                    <a:pt x="13" y="814"/>
                  </a:lnTo>
                  <a:lnTo>
                    <a:pt x="12" y="818"/>
                  </a:lnTo>
                  <a:lnTo>
                    <a:pt x="12" y="819"/>
                  </a:lnTo>
                  <a:lnTo>
                    <a:pt x="13" y="820"/>
                  </a:lnTo>
                  <a:close/>
                  <a:moveTo>
                    <a:pt x="2006" y="824"/>
                  </a:moveTo>
                  <a:lnTo>
                    <a:pt x="2006" y="825"/>
                  </a:lnTo>
                  <a:lnTo>
                    <a:pt x="2006" y="826"/>
                  </a:lnTo>
                  <a:lnTo>
                    <a:pt x="2005" y="827"/>
                  </a:lnTo>
                  <a:lnTo>
                    <a:pt x="2005" y="828"/>
                  </a:lnTo>
                  <a:lnTo>
                    <a:pt x="2002" y="839"/>
                  </a:lnTo>
                  <a:lnTo>
                    <a:pt x="1996" y="850"/>
                  </a:lnTo>
                  <a:lnTo>
                    <a:pt x="1993" y="861"/>
                  </a:lnTo>
                  <a:lnTo>
                    <a:pt x="1993" y="862"/>
                  </a:lnTo>
                  <a:lnTo>
                    <a:pt x="1993" y="864"/>
                  </a:lnTo>
                  <a:lnTo>
                    <a:pt x="1993" y="866"/>
                  </a:lnTo>
                  <a:lnTo>
                    <a:pt x="1993" y="868"/>
                  </a:lnTo>
                  <a:lnTo>
                    <a:pt x="1990" y="868"/>
                  </a:lnTo>
                  <a:lnTo>
                    <a:pt x="1989" y="866"/>
                  </a:lnTo>
                  <a:lnTo>
                    <a:pt x="1988" y="865"/>
                  </a:lnTo>
                  <a:lnTo>
                    <a:pt x="1988" y="864"/>
                  </a:lnTo>
                  <a:lnTo>
                    <a:pt x="1988" y="862"/>
                  </a:lnTo>
                  <a:lnTo>
                    <a:pt x="1987" y="860"/>
                  </a:lnTo>
                  <a:lnTo>
                    <a:pt x="1987" y="858"/>
                  </a:lnTo>
                  <a:lnTo>
                    <a:pt x="1986" y="858"/>
                  </a:lnTo>
                  <a:lnTo>
                    <a:pt x="1986" y="857"/>
                  </a:lnTo>
                  <a:lnTo>
                    <a:pt x="1986" y="854"/>
                  </a:lnTo>
                  <a:lnTo>
                    <a:pt x="1986" y="853"/>
                  </a:lnTo>
                  <a:lnTo>
                    <a:pt x="1987" y="853"/>
                  </a:lnTo>
                  <a:lnTo>
                    <a:pt x="1988" y="851"/>
                  </a:lnTo>
                  <a:lnTo>
                    <a:pt x="1988" y="848"/>
                  </a:lnTo>
                  <a:lnTo>
                    <a:pt x="1989" y="847"/>
                  </a:lnTo>
                  <a:lnTo>
                    <a:pt x="1990" y="844"/>
                  </a:lnTo>
                  <a:lnTo>
                    <a:pt x="1992" y="842"/>
                  </a:lnTo>
                  <a:lnTo>
                    <a:pt x="1990" y="840"/>
                  </a:lnTo>
                  <a:lnTo>
                    <a:pt x="1992" y="837"/>
                  </a:lnTo>
                  <a:lnTo>
                    <a:pt x="1990" y="837"/>
                  </a:lnTo>
                  <a:lnTo>
                    <a:pt x="1989" y="836"/>
                  </a:lnTo>
                  <a:lnTo>
                    <a:pt x="1989" y="835"/>
                  </a:lnTo>
                  <a:lnTo>
                    <a:pt x="1990" y="834"/>
                  </a:lnTo>
                  <a:lnTo>
                    <a:pt x="1995" y="831"/>
                  </a:lnTo>
                  <a:lnTo>
                    <a:pt x="1997" y="829"/>
                  </a:lnTo>
                  <a:lnTo>
                    <a:pt x="1998" y="827"/>
                  </a:lnTo>
                  <a:lnTo>
                    <a:pt x="1999" y="826"/>
                  </a:lnTo>
                  <a:lnTo>
                    <a:pt x="2001" y="824"/>
                  </a:lnTo>
                  <a:lnTo>
                    <a:pt x="2001" y="822"/>
                  </a:lnTo>
                  <a:lnTo>
                    <a:pt x="1999" y="819"/>
                  </a:lnTo>
                  <a:lnTo>
                    <a:pt x="1999" y="818"/>
                  </a:lnTo>
                  <a:lnTo>
                    <a:pt x="1997" y="816"/>
                  </a:lnTo>
                  <a:lnTo>
                    <a:pt x="1996" y="814"/>
                  </a:lnTo>
                  <a:lnTo>
                    <a:pt x="1995" y="815"/>
                  </a:lnTo>
                  <a:lnTo>
                    <a:pt x="1997" y="810"/>
                  </a:lnTo>
                  <a:lnTo>
                    <a:pt x="1998" y="810"/>
                  </a:lnTo>
                  <a:lnTo>
                    <a:pt x="1999" y="809"/>
                  </a:lnTo>
                  <a:lnTo>
                    <a:pt x="2002" y="808"/>
                  </a:lnTo>
                  <a:lnTo>
                    <a:pt x="2002" y="810"/>
                  </a:lnTo>
                  <a:lnTo>
                    <a:pt x="2002" y="817"/>
                  </a:lnTo>
                  <a:lnTo>
                    <a:pt x="2003" y="820"/>
                  </a:lnTo>
                  <a:lnTo>
                    <a:pt x="2004" y="820"/>
                  </a:lnTo>
                  <a:lnTo>
                    <a:pt x="2004" y="822"/>
                  </a:lnTo>
                  <a:lnTo>
                    <a:pt x="2006" y="823"/>
                  </a:lnTo>
                  <a:lnTo>
                    <a:pt x="2006" y="824"/>
                  </a:lnTo>
                  <a:close/>
                  <a:moveTo>
                    <a:pt x="1908" y="760"/>
                  </a:moveTo>
                  <a:lnTo>
                    <a:pt x="1908" y="761"/>
                  </a:lnTo>
                  <a:lnTo>
                    <a:pt x="1908" y="762"/>
                  </a:lnTo>
                  <a:lnTo>
                    <a:pt x="1907" y="762"/>
                  </a:lnTo>
                  <a:lnTo>
                    <a:pt x="1907" y="761"/>
                  </a:lnTo>
                  <a:lnTo>
                    <a:pt x="1907" y="760"/>
                  </a:lnTo>
                  <a:lnTo>
                    <a:pt x="1906" y="759"/>
                  </a:lnTo>
                  <a:lnTo>
                    <a:pt x="1904" y="757"/>
                  </a:lnTo>
                  <a:lnTo>
                    <a:pt x="1906" y="757"/>
                  </a:lnTo>
                  <a:lnTo>
                    <a:pt x="1906" y="756"/>
                  </a:lnTo>
                  <a:lnTo>
                    <a:pt x="1906" y="758"/>
                  </a:lnTo>
                  <a:lnTo>
                    <a:pt x="1907" y="758"/>
                  </a:lnTo>
                  <a:lnTo>
                    <a:pt x="1908" y="760"/>
                  </a:lnTo>
                  <a:close/>
                  <a:moveTo>
                    <a:pt x="1902" y="751"/>
                  </a:moveTo>
                  <a:lnTo>
                    <a:pt x="1903" y="752"/>
                  </a:lnTo>
                  <a:lnTo>
                    <a:pt x="1903" y="753"/>
                  </a:lnTo>
                  <a:lnTo>
                    <a:pt x="1903" y="756"/>
                  </a:lnTo>
                  <a:lnTo>
                    <a:pt x="1903" y="757"/>
                  </a:lnTo>
                  <a:lnTo>
                    <a:pt x="1902" y="757"/>
                  </a:lnTo>
                  <a:lnTo>
                    <a:pt x="1900" y="758"/>
                  </a:lnTo>
                  <a:lnTo>
                    <a:pt x="1899" y="757"/>
                  </a:lnTo>
                  <a:lnTo>
                    <a:pt x="1899" y="756"/>
                  </a:lnTo>
                  <a:lnTo>
                    <a:pt x="1898" y="756"/>
                  </a:lnTo>
                  <a:lnTo>
                    <a:pt x="1898" y="755"/>
                  </a:lnTo>
                  <a:lnTo>
                    <a:pt x="1897" y="753"/>
                  </a:lnTo>
                  <a:lnTo>
                    <a:pt x="1897" y="752"/>
                  </a:lnTo>
                  <a:lnTo>
                    <a:pt x="1894" y="749"/>
                  </a:lnTo>
                  <a:lnTo>
                    <a:pt x="1893" y="748"/>
                  </a:lnTo>
                  <a:lnTo>
                    <a:pt x="1892" y="748"/>
                  </a:lnTo>
                  <a:lnTo>
                    <a:pt x="1892" y="747"/>
                  </a:lnTo>
                  <a:lnTo>
                    <a:pt x="1890" y="744"/>
                  </a:lnTo>
                  <a:lnTo>
                    <a:pt x="1889" y="743"/>
                  </a:lnTo>
                  <a:lnTo>
                    <a:pt x="1887" y="742"/>
                  </a:lnTo>
                  <a:lnTo>
                    <a:pt x="1890" y="741"/>
                  </a:lnTo>
                  <a:lnTo>
                    <a:pt x="1890" y="740"/>
                  </a:lnTo>
                  <a:lnTo>
                    <a:pt x="1891" y="740"/>
                  </a:lnTo>
                  <a:lnTo>
                    <a:pt x="1892" y="740"/>
                  </a:lnTo>
                  <a:lnTo>
                    <a:pt x="1893" y="740"/>
                  </a:lnTo>
                  <a:lnTo>
                    <a:pt x="1893" y="741"/>
                  </a:lnTo>
                  <a:lnTo>
                    <a:pt x="1894" y="741"/>
                  </a:lnTo>
                  <a:lnTo>
                    <a:pt x="1895" y="742"/>
                  </a:lnTo>
                  <a:lnTo>
                    <a:pt x="1897" y="742"/>
                  </a:lnTo>
                  <a:lnTo>
                    <a:pt x="1898" y="743"/>
                  </a:lnTo>
                  <a:lnTo>
                    <a:pt x="1899" y="743"/>
                  </a:lnTo>
                  <a:lnTo>
                    <a:pt x="1898" y="744"/>
                  </a:lnTo>
                  <a:lnTo>
                    <a:pt x="1899" y="744"/>
                  </a:lnTo>
                  <a:lnTo>
                    <a:pt x="1899" y="743"/>
                  </a:lnTo>
                  <a:lnTo>
                    <a:pt x="1900" y="742"/>
                  </a:lnTo>
                  <a:lnTo>
                    <a:pt x="1901" y="742"/>
                  </a:lnTo>
                  <a:lnTo>
                    <a:pt x="1901" y="743"/>
                  </a:lnTo>
                  <a:lnTo>
                    <a:pt x="1900" y="745"/>
                  </a:lnTo>
                  <a:lnTo>
                    <a:pt x="1900" y="747"/>
                  </a:lnTo>
                  <a:lnTo>
                    <a:pt x="1900" y="748"/>
                  </a:lnTo>
                  <a:lnTo>
                    <a:pt x="1901" y="750"/>
                  </a:lnTo>
                  <a:lnTo>
                    <a:pt x="1901" y="751"/>
                  </a:lnTo>
                  <a:lnTo>
                    <a:pt x="1902" y="751"/>
                  </a:lnTo>
                  <a:close/>
                  <a:moveTo>
                    <a:pt x="1826" y="680"/>
                  </a:moveTo>
                  <a:lnTo>
                    <a:pt x="1828" y="681"/>
                  </a:lnTo>
                  <a:lnTo>
                    <a:pt x="1828" y="682"/>
                  </a:lnTo>
                  <a:lnTo>
                    <a:pt x="1828" y="683"/>
                  </a:lnTo>
                  <a:lnTo>
                    <a:pt x="1826" y="684"/>
                  </a:lnTo>
                  <a:lnTo>
                    <a:pt x="1825" y="685"/>
                  </a:lnTo>
                  <a:lnTo>
                    <a:pt x="1825" y="684"/>
                  </a:lnTo>
                  <a:lnTo>
                    <a:pt x="1825" y="683"/>
                  </a:lnTo>
                  <a:lnTo>
                    <a:pt x="1825" y="682"/>
                  </a:lnTo>
                  <a:lnTo>
                    <a:pt x="1825" y="681"/>
                  </a:lnTo>
                  <a:lnTo>
                    <a:pt x="1826" y="680"/>
                  </a:lnTo>
                  <a:close/>
                  <a:moveTo>
                    <a:pt x="1866" y="676"/>
                  </a:moveTo>
                  <a:lnTo>
                    <a:pt x="1867" y="676"/>
                  </a:lnTo>
                  <a:lnTo>
                    <a:pt x="1867" y="677"/>
                  </a:lnTo>
                  <a:lnTo>
                    <a:pt x="1866" y="678"/>
                  </a:lnTo>
                  <a:lnTo>
                    <a:pt x="1866" y="680"/>
                  </a:lnTo>
                  <a:lnTo>
                    <a:pt x="1865" y="680"/>
                  </a:lnTo>
                  <a:lnTo>
                    <a:pt x="1864" y="681"/>
                  </a:lnTo>
                  <a:lnTo>
                    <a:pt x="1864" y="680"/>
                  </a:lnTo>
                  <a:lnTo>
                    <a:pt x="1863" y="680"/>
                  </a:lnTo>
                  <a:lnTo>
                    <a:pt x="1864" y="678"/>
                  </a:lnTo>
                  <a:lnTo>
                    <a:pt x="1863" y="677"/>
                  </a:lnTo>
                  <a:lnTo>
                    <a:pt x="1863" y="678"/>
                  </a:lnTo>
                  <a:lnTo>
                    <a:pt x="1861" y="678"/>
                  </a:lnTo>
                  <a:lnTo>
                    <a:pt x="1863" y="677"/>
                  </a:lnTo>
                  <a:lnTo>
                    <a:pt x="1864" y="676"/>
                  </a:lnTo>
                  <a:lnTo>
                    <a:pt x="1864" y="675"/>
                  </a:lnTo>
                  <a:lnTo>
                    <a:pt x="1864" y="674"/>
                  </a:lnTo>
                  <a:lnTo>
                    <a:pt x="1863" y="674"/>
                  </a:lnTo>
                  <a:lnTo>
                    <a:pt x="1863" y="673"/>
                  </a:lnTo>
                  <a:lnTo>
                    <a:pt x="1864" y="673"/>
                  </a:lnTo>
                  <a:lnTo>
                    <a:pt x="1865" y="673"/>
                  </a:lnTo>
                  <a:lnTo>
                    <a:pt x="1865" y="674"/>
                  </a:lnTo>
                  <a:lnTo>
                    <a:pt x="1865" y="675"/>
                  </a:lnTo>
                  <a:lnTo>
                    <a:pt x="1866" y="675"/>
                  </a:lnTo>
                  <a:lnTo>
                    <a:pt x="1866" y="676"/>
                  </a:lnTo>
                  <a:close/>
                  <a:moveTo>
                    <a:pt x="1835" y="664"/>
                  </a:moveTo>
                  <a:lnTo>
                    <a:pt x="1835" y="666"/>
                  </a:lnTo>
                  <a:lnTo>
                    <a:pt x="1834" y="666"/>
                  </a:lnTo>
                  <a:lnTo>
                    <a:pt x="1835" y="667"/>
                  </a:lnTo>
                  <a:lnTo>
                    <a:pt x="1835" y="668"/>
                  </a:lnTo>
                  <a:lnTo>
                    <a:pt x="1835" y="670"/>
                  </a:lnTo>
                  <a:lnTo>
                    <a:pt x="1835" y="672"/>
                  </a:lnTo>
                  <a:lnTo>
                    <a:pt x="1834" y="673"/>
                  </a:lnTo>
                  <a:lnTo>
                    <a:pt x="1834" y="674"/>
                  </a:lnTo>
                  <a:lnTo>
                    <a:pt x="1833" y="673"/>
                  </a:lnTo>
                  <a:lnTo>
                    <a:pt x="1833" y="672"/>
                  </a:lnTo>
                  <a:lnTo>
                    <a:pt x="1833" y="670"/>
                  </a:lnTo>
                  <a:lnTo>
                    <a:pt x="1833" y="669"/>
                  </a:lnTo>
                  <a:lnTo>
                    <a:pt x="1833" y="668"/>
                  </a:lnTo>
                  <a:lnTo>
                    <a:pt x="1833" y="667"/>
                  </a:lnTo>
                  <a:lnTo>
                    <a:pt x="1834" y="666"/>
                  </a:lnTo>
                  <a:lnTo>
                    <a:pt x="1834" y="665"/>
                  </a:lnTo>
                  <a:lnTo>
                    <a:pt x="1834" y="664"/>
                  </a:lnTo>
                  <a:lnTo>
                    <a:pt x="1835" y="664"/>
                  </a:lnTo>
                  <a:close/>
                  <a:moveTo>
                    <a:pt x="1854" y="648"/>
                  </a:moveTo>
                  <a:lnTo>
                    <a:pt x="1855" y="647"/>
                  </a:lnTo>
                  <a:lnTo>
                    <a:pt x="1856" y="647"/>
                  </a:lnTo>
                  <a:lnTo>
                    <a:pt x="1856" y="648"/>
                  </a:lnTo>
                  <a:lnTo>
                    <a:pt x="1858" y="647"/>
                  </a:lnTo>
                  <a:lnTo>
                    <a:pt x="1857" y="648"/>
                  </a:lnTo>
                  <a:lnTo>
                    <a:pt x="1857" y="649"/>
                  </a:lnTo>
                  <a:lnTo>
                    <a:pt x="1856" y="649"/>
                  </a:lnTo>
                  <a:lnTo>
                    <a:pt x="1854" y="648"/>
                  </a:lnTo>
                  <a:close/>
                  <a:moveTo>
                    <a:pt x="1855" y="644"/>
                  </a:moveTo>
                  <a:lnTo>
                    <a:pt x="1854" y="644"/>
                  </a:lnTo>
                  <a:lnTo>
                    <a:pt x="1854" y="643"/>
                  </a:lnTo>
                  <a:lnTo>
                    <a:pt x="1854" y="644"/>
                  </a:lnTo>
                  <a:lnTo>
                    <a:pt x="1852" y="644"/>
                  </a:lnTo>
                  <a:lnTo>
                    <a:pt x="1852" y="643"/>
                  </a:lnTo>
                  <a:lnTo>
                    <a:pt x="1851" y="643"/>
                  </a:lnTo>
                  <a:lnTo>
                    <a:pt x="1851" y="644"/>
                  </a:lnTo>
                  <a:lnTo>
                    <a:pt x="1851" y="643"/>
                  </a:lnTo>
                  <a:lnTo>
                    <a:pt x="1851" y="642"/>
                  </a:lnTo>
                  <a:lnTo>
                    <a:pt x="1851" y="641"/>
                  </a:lnTo>
                  <a:lnTo>
                    <a:pt x="1852" y="642"/>
                  </a:lnTo>
                  <a:lnTo>
                    <a:pt x="1854" y="642"/>
                  </a:lnTo>
                  <a:lnTo>
                    <a:pt x="1855" y="643"/>
                  </a:lnTo>
                  <a:lnTo>
                    <a:pt x="1855" y="644"/>
                  </a:lnTo>
                  <a:close/>
                  <a:moveTo>
                    <a:pt x="127" y="593"/>
                  </a:moveTo>
                  <a:lnTo>
                    <a:pt x="127" y="594"/>
                  </a:lnTo>
                  <a:lnTo>
                    <a:pt x="127" y="596"/>
                  </a:lnTo>
                  <a:lnTo>
                    <a:pt x="126" y="597"/>
                  </a:lnTo>
                  <a:lnTo>
                    <a:pt x="126" y="598"/>
                  </a:lnTo>
                  <a:lnTo>
                    <a:pt x="125" y="599"/>
                  </a:lnTo>
                  <a:lnTo>
                    <a:pt x="124" y="600"/>
                  </a:lnTo>
                  <a:lnTo>
                    <a:pt x="122" y="601"/>
                  </a:lnTo>
                  <a:lnTo>
                    <a:pt x="121" y="600"/>
                  </a:lnTo>
                  <a:lnTo>
                    <a:pt x="120" y="600"/>
                  </a:lnTo>
                  <a:lnTo>
                    <a:pt x="120" y="601"/>
                  </a:lnTo>
                  <a:lnTo>
                    <a:pt x="119" y="601"/>
                  </a:lnTo>
                  <a:lnTo>
                    <a:pt x="118" y="600"/>
                  </a:lnTo>
                  <a:lnTo>
                    <a:pt x="119" y="599"/>
                  </a:lnTo>
                  <a:lnTo>
                    <a:pt x="119" y="598"/>
                  </a:lnTo>
                  <a:lnTo>
                    <a:pt x="120" y="596"/>
                  </a:lnTo>
                  <a:lnTo>
                    <a:pt x="124" y="591"/>
                  </a:lnTo>
                  <a:lnTo>
                    <a:pt x="125" y="590"/>
                  </a:lnTo>
                  <a:lnTo>
                    <a:pt x="126" y="590"/>
                  </a:lnTo>
                  <a:lnTo>
                    <a:pt x="127" y="591"/>
                  </a:lnTo>
                  <a:lnTo>
                    <a:pt x="127" y="593"/>
                  </a:lnTo>
                  <a:close/>
                  <a:moveTo>
                    <a:pt x="1795" y="577"/>
                  </a:moveTo>
                  <a:lnTo>
                    <a:pt x="1795" y="578"/>
                  </a:lnTo>
                  <a:lnTo>
                    <a:pt x="1795" y="580"/>
                  </a:lnTo>
                  <a:lnTo>
                    <a:pt x="1796" y="580"/>
                  </a:lnTo>
                  <a:lnTo>
                    <a:pt x="1795" y="581"/>
                  </a:lnTo>
                  <a:lnTo>
                    <a:pt x="1794" y="581"/>
                  </a:lnTo>
                  <a:lnTo>
                    <a:pt x="1794" y="582"/>
                  </a:lnTo>
                  <a:lnTo>
                    <a:pt x="1792" y="583"/>
                  </a:lnTo>
                  <a:lnTo>
                    <a:pt x="1791" y="582"/>
                  </a:lnTo>
                  <a:lnTo>
                    <a:pt x="1791" y="581"/>
                  </a:lnTo>
                  <a:lnTo>
                    <a:pt x="1792" y="581"/>
                  </a:lnTo>
                  <a:lnTo>
                    <a:pt x="1794" y="581"/>
                  </a:lnTo>
                  <a:lnTo>
                    <a:pt x="1794" y="580"/>
                  </a:lnTo>
                  <a:lnTo>
                    <a:pt x="1794" y="578"/>
                  </a:lnTo>
                  <a:lnTo>
                    <a:pt x="1795" y="577"/>
                  </a:lnTo>
                  <a:close/>
                  <a:moveTo>
                    <a:pt x="1794" y="572"/>
                  </a:moveTo>
                  <a:lnTo>
                    <a:pt x="1792" y="572"/>
                  </a:lnTo>
                  <a:lnTo>
                    <a:pt x="1792" y="571"/>
                  </a:lnTo>
                  <a:lnTo>
                    <a:pt x="1791" y="569"/>
                  </a:lnTo>
                  <a:lnTo>
                    <a:pt x="1791" y="572"/>
                  </a:lnTo>
                  <a:lnTo>
                    <a:pt x="1790" y="572"/>
                  </a:lnTo>
                  <a:lnTo>
                    <a:pt x="1789" y="572"/>
                  </a:lnTo>
                  <a:lnTo>
                    <a:pt x="1788" y="572"/>
                  </a:lnTo>
                  <a:lnTo>
                    <a:pt x="1788" y="569"/>
                  </a:lnTo>
                  <a:lnTo>
                    <a:pt x="1788" y="571"/>
                  </a:lnTo>
                  <a:lnTo>
                    <a:pt x="1787" y="571"/>
                  </a:lnTo>
                  <a:lnTo>
                    <a:pt x="1786" y="569"/>
                  </a:lnTo>
                  <a:lnTo>
                    <a:pt x="1787" y="569"/>
                  </a:lnTo>
                  <a:lnTo>
                    <a:pt x="1788" y="568"/>
                  </a:lnTo>
                  <a:lnTo>
                    <a:pt x="1788" y="567"/>
                  </a:lnTo>
                  <a:lnTo>
                    <a:pt x="1787" y="567"/>
                  </a:lnTo>
                  <a:lnTo>
                    <a:pt x="1788" y="566"/>
                  </a:lnTo>
                  <a:lnTo>
                    <a:pt x="1788" y="565"/>
                  </a:lnTo>
                  <a:lnTo>
                    <a:pt x="1788" y="564"/>
                  </a:lnTo>
                  <a:lnTo>
                    <a:pt x="1789" y="563"/>
                  </a:lnTo>
                  <a:lnTo>
                    <a:pt x="1789" y="564"/>
                  </a:lnTo>
                  <a:lnTo>
                    <a:pt x="1790" y="565"/>
                  </a:lnTo>
                  <a:lnTo>
                    <a:pt x="1790" y="566"/>
                  </a:lnTo>
                  <a:lnTo>
                    <a:pt x="1790" y="567"/>
                  </a:lnTo>
                  <a:lnTo>
                    <a:pt x="1791" y="567"/>
                  </a:lnTo>
                  <a:lnTo>
                    <a:pt x="1791" y="568"/>
                  </a:lnTo>
                  <a:lnTo>
                    <a:pt x="1792" y="569"/>
                  </a:lnTo>
                  <a:lnTo>
                    <a:pt x="1794" y="571"/>
                  </a:lnTo>
                  <a:lnTo>
                    <a:pt x="1794" y="572"/>
                  </a:lnTo>
                  <a:close/>
                  <a:moveTo>
                    <a:pt x="1788" y="563"/>
                  </a:moveTo>
                  <a:lnTo>
                    <a:pt x="1786" y="564"/>
                  </a:lnTo>
                  <a:lnTo>
                    <a:pt x="1786" y="563"/>
                  </a:lnTo>
                  <a:lnTo>
                    <a:pt x="1785" y="564"/>
                  </a:lnTo>
                  <a:lnTo>
                    <a:pt x="1785" y="563"/>
                  </a:lnTo>
                  <a:lnTo>
                    <a:pt x="1783" y="561"/>
                  </a:lnTo>
                  <a:lnTo>
                    <a:pt x="1785" y="561"/>
                  </a:lnTo>
                  <a:lnTo>
                    <a:pt x="1786" y="559"/>
                  </a:lnTo>
                  <a:lnTo>
                    <a:pt x="1786" y="558"/>
                  </a:lnTo>
                  <a:lnTo>
                    <a:pt x="1787" y="558"/>
                  </a:lnTo>
                  <a:lnTo>
                    <a:pt x="1788" y="558"/>
                  </a:lnTo>
                  <a:lnTo>
                    <a:pt x="1788" y="557"/>
                  </a:lnTo>
                  <a:lnTo>
                    <a:pt x="1789" y="558"/>
                  </a:lnTo>
                  <a:lnTo>
                    <a:pt x="1788" y="559"/>
                  </a:lnTo>
                  <a:lnTo>
                    <a:pt x="1788" y="560"/>
                  </a:lnTo>
                  <a:lnTo>
                    <a:pt x="1787" y="560"/>
                  </a:lnTo>
                  <a:lnTo>
                    <a:pt x="1787" y="561"/>
                  </a:lnTo>
                  <a:lnTo>
                    <a:pt x="1788" y="561"/>
                  </a:lnTo>
                  <a:lnTo>
                    <a:pt x="1788" y="563"/>
                  </a:lnTo>
                  <a:close/>
                  <a:moveTo>
                    <a:pt x="1763" y="552"/>
                  </a:moveTo>
                  <a:lnTo>
                    <a:pt x="1764" y="553"/>
                  </a:lnTo>
                  <a:lnTo>
                    <a:pt x="1764" y="555"/>
                  </a:lnTo>
                  <a:lnTo>
                    <a:pt x="1764" y="556"/>
                  </a:lnTo>
                  <a:lnTo>
                    <a:pt x="1763" y="557"/>
                  </a:lnTo>
                  <a:lnTo>
                    <a:pt x="1763" y="556"/>
                  </a:lnTo>
                  <a:lnTo>
                    <a:pt x="1762" y="555"/>
                  </a:lnTo>
                  <a:lnTo>
                    <a:pt x="1762" y="553"/>
                  </a:lnTo>
                  <a:lnTo>
                    <a:pt x="1763" y="552"/>
                  </a:lnTo>
                  <a:close/>
                  <a:moveTo>
                    <a:pt x="1684" y="508"/>
                  </a:moveTo>
                  <a:lnTo>
                    <a:pt x="1684" y="507"/>
                  </a:lnTo>
                  <a:lnTo>
                    <a:pt x="1684" y="508"/>
                  </a:lnTo>
                  <a:lnTo>
                    <a:pt x="1684" y="509"/>
                  </a:lnTo>
                  <a:lnTo>
                    <a:pt x="1684" y="510"/>
                  </a:lnTo>
                  <a:lnTo>
                    <a:pt x="1682" y="511"/>
                  </a:lnTo>
                  <a:lnTo>
                    <a:pt x="1680" y="510"/>
                  </a:lnTo>
                  <a:lnTo>
                    <a:pt x="1680" y="509"/>
                  </a:lnTo>
                  <a:lnTo>
                    <a:pt x="1679" y="509"/>
                  </a:lnTo>
                  <a:lnTo>
                    <a:pt x="1680" y="508"/>
                  </a:lnTo>
                  <a:lnTo>
                    <a:pt x="1682" y="508"/>
                  </a:lnTo>
                  <a:lnTo>
                    <a:pt x="1683" y="507"/>
                  </a:lnTo>
                  <a:lnTo>
                    <a:pt x="1683" y="508"/>
                  </a:lnTo>
                  <a:lnTo>
                    <a:pt x="1684" y="508"/>
                  </a:lnTo>
                  <a:close/>
                  <a:moveTo>
                    <a:pt x="1657" y="469"/>
                  </a:moveTo>
                  <a:lnTo>
                    <a:pt x="1658" y="471"/>
                  </a:lnTo>
                  <a:lnTo>
                    <a:pt x="1659" y="471"/>
                  </a:lnTo>
                  <a:lnTo>
                    <a:pt x="1659" y="472"/>
                  </a:lnTo>
                  <a:lnTo>
                    <a:pt x="1658" y="472"/>
                  </a:lnTo>
                  <a:lnTo>
                    <a:pt x="1657" y="474"/>
                  </a:lnTo>
                  <a:lnTo>
                    <a:pt x="1656" y="475"/>
                  </a:lnTo>
                  <a:lnTo>
                    <a:pt x="1654" y="475"/>
                  </a:lnTo>
                  <a:lnTo>
                    <a:pt x="1653" y="474"/>
                  </a:lnTo>
                  <a:lnTo>
                    <a:pt x="1652" y="474"/>
                  </a:lnTo>
                  <a:lnTo>
                    <a:pt x="1652" y="473"/>
                  </a:lnTo>
                  <a:lnTo>
                    <a:pt x="1651" y="469"/>
                  </a:lnTo>
                  <a:lnTo>
                    <a:pt x="1650" y="467"/>
                  </a:lnTo>
                  <a:lnTo>
                    <a:pt x="1649" y="466"/>
                  </a:lnTo>
                  <a:lnTo>
                    <a:pt x="1646" y="465"/>
                  </a:lnTo>
                  <a:lnTo>
                    <a:pt x="1645" y="464"/>
                  </a:lnTo>
                  <a:lnTo>
                    <a:pt x="1645" y="463"/>
                  </a:lnTo>
                  <a:lnTo>
                    <a:pt x="1646" y="463"/>
                  </a:lnTo>
                  <a:lnTo>
                    <a:pt x="1650" y="464"/>
                  </a:lnTo>
                  <a:lnTo>
                    <a:pt x="1652" y="464"/>
                  </a:lnTo>
                  <a:lnTo>
                    <a:pt x="1652" y="463"/>
                  </a:lnTo>
                  <a:lnTo>
                    <a:pt x="1652" y="462"/>
                  </a:lnTo>
                  <a:lnTo>
                    <a:pt x="1652" y="459"/>
                  </a:lnTo>
                  <a:lnTo>
                    <a:pt x="1652" y="462"/>
                  </a:lnTo>
                  <a:lnTo>
                    <a:pt x="1653" y="462"/>
                  </a:lnTo>
                  <a:lnTo>
                    <a:pt x="1656" y="462"/>
                  </a:lnTo>
                  <a:lnTo>
                    <a:pt x="1656" y="463"/>
                  </a:lnTo>
                  <a:lnTo>
                    <a:pt x="1656" y="464"/>
                  </a:lnTo>
                  <a:lnTo>
                    <a:pt x="1654" y="465"/>
                  </a:lnTo>
                  <a:lnTo>
                    <a:pt x="1654" y="466"/>
                  </a:lnTo>
                  <a:lnTo>
                    <a:pt x="1656" y="466"/>
                  </a:lnTo>
                  <a:lnTo>
                    <a:pt x="1657" y="468"/>
                  </a:lnTo>
                  <a:lnTo>
                    <a:pt x="1658" y="468"/>
                  </a:lnTo>
                  <a:lnTo>
                    <a:pt x="1658" y="469"/>
                  </a:lnTo>
                  <a:lnTo>
                    <a:pt x="1657" y="469"/>
                  </a:lnTo>
                  <a:close/>
                  <a:moveTo>
                    <a:pt x="1322" y="399"/>
                  </a:moveTo>
                  <a:lnTo>
                    <a:pt x="1322" y="400"/>
                  </a:lnTo>
                  <a:lnTo>
                    <a:pt x="1322" y="401"/>
                  </a:lnTo>
                  <a:lnTo>
                    <a:pt x="1323" y="401"/>
                  </a:lnTo>
                  <a:lnTo>
                    <a:pt x="1322" y="402"/>
                  </a:lnTo>
                  <a:lnTo>
                    <a:pt x="1320" y="402"/>
                  </a:lnTo>
                  <a:lnTo>
                    <a:pt x="1320" y="404"/>
                  </a:lnTo>
                  <a:lnTo>
                    <a:pt x="1318" y="404"/>
                  </a:lnTo>
                  <a:lnTo>
                    <a:pt x="1317" y="402"/>
                  </a:lnTo>
                  <a:lnTo>
                    <a:pt x="1316" y="402"/>
                  </a:lnTo>
                  <a:lnTo>
                    <a:pt x="1315" y="404"/>
                  </a:lnTo>
                  <a:lnTo>
                    <a:pt x="1315" y="405"/>
                  </a:lnTo>
                  <a:lnTo>
                    <a:pt x="1315" y="404"/>
                  </a:lnTo>
                  <a:lnTo>
                    <a:pt x="1314" y="402"/>
                  </a:lnTo>
                  <a:lnTo>
                    <a:pt x="1314" y="401"/>
                  </a:lnTo>
                  <a:lnTo>
                    <a:pt x="1315" y="401"/>
                  </a:lnTo>
                  <a:lnTo>
                    <a:pt x="1316" y="400"/>
                  </a:lnTo>
                  <a:lnTo>
                    <a:pt x="1317" y="399"/>
                  </a:lnTo>
                  <a:lnTo>
                    <a:pt x="1318" y="398"/>
                  </a:lnTo>
                  <a:lnTo>
                    <a:pt x="1318" y="397"/>
                  </a:lnTo>
                  <a:lnTo>
                    <a:pt x="1320" y="397"/>
                  </a:lnTo>
                  <a:lnTo>
                    <a:pt x="1321" y="398"/>
                  </a:lnTo>
                  <a:lnTo>
                    <a:pt x="1322" y="399"/>
                  </a:lnTo>
                  <a:close/>
                  <a:moveTo>
                    <a:pt x="1298" y="389"/>
                  </a:moveTo>
                  <a:lnTo>
                    <a:pt x="1299" y="388"/>
                  </a:lnTo>
                  <a:lnTo>
                    <a:pt x="1300" y="388"/>
                  </a:lnTo>
                  <a:lnTo>
                    <a:pt x="1301" y="388"/>
                  </a:lnTo>
                  <a:lnTo>
                    <a:pt x="1301" y="389"/>
                  </a:lnTo>
                  <a:lnTo>
                    <a:pt x="1300" y="389"/>
                  </a:lnTo>
                  <a:lnTo>
                    <a:pt x="1299" y="389"/>
                  </a:lnTo>
                  <a:lnTo>
                    <a:pt x="1299" y="390"/>
                  </a:lnTo>
                  <a:lnTo>
                    <a:pt x="1299" y="389"/>
                  </a:lnTo>
                  <a:lnTo>
                    <a:pt x="1298" y="389"/>
                  </a:lnTo>
                  <a:close/>
                  <a:moveTo>
                    <a:pt x="1331" y="368"/>
                  </a:moveTo>
                  <a:lnTo>
                    <a:pt x="1331" y="370"/>
                  </a:lnTo>
                  <a:lnTo>
                    <a:pt x="1331" y="371"/>
                  </a:lnTo>
                  <a:lnTo>
                    <a:pt x="1331" y="372"/>
                  </a:lnTo>
                  <a:lnTo>
                    <a:pt x="1330" y="372"/>
                  </a:lnTo>
                  <a:lnTo>
                    <a:pt x="1330" y="371"/>
                  </a:lnTo>
                  <a:lnTo>
                    <a:pt x="1329" y="371"/>
                  </a:lnTo>
                  <a:lnTo>
                    <a:pt x="1329" y="372"/>
                  </a:lnTo>
                  <a:lnTo>
                    <a:pt x="1330" y="373"/>
                  </a:lnTo>
                  <a:lnTo>
                    <a:pt x="1329" y="373"/>
                  </a:lnTo>
                  <a:lnTo>
                    <a:pt x="1327" y="372"/>
                  </a:lnTo>
                  <a:lnTo>
                    <a:pt x="1326" y="372"/>
                  </a:lnTo>
                  <a:lnTo>
                    <a:pt x="1325" y="373"/>
                  </a:lnTo>
                  <a:lnTo>
                    <a:pt x="1324" y="374"/>
                  </a:lnTo>
                  <a:lnTo>
                    <a:pt x="1324" y="373"/>
                  </a:lnTo>
                  <a:lnTo>
                    <a:pt x="1323" y="372"/>
                  </a:lnTo>
                  <a:lnTo>
                    <a:pt x="1322" y="371"/>
                  </a:lnTo>
                  <a:lnTo>
                    <a:pt x="1321" y="371"/>
                  </a:lnTo>
                  <a:lnTo>
                    <a:pt x="1320" y="372"/>
                  </a:lnTo>
                  <a:lnTo>
                    <a:pt x="1318" y="372"/>
                  </a:lnTo>
                  <a:lnTo>
                    <a:pt x="1318" y="373"/>
                  </a:lnTo>
                  <a:lnTo>
                    <a:pt x="1320" y="373"/>
                  </a:lnTo>
                  <a:lnTo>
                    <a:pt x="1320" y="374"/>
                  </a:lnTo>
                  <a:lnTo>
                    <a:pt x="1320" y="375"/>
                  </a:lnTo>
                  <a:lnTo>
                    <a:pt x="1318" y="374"/>
                  </a:lnTo>
                  <a:lnTo>
                    <a:pt x="1317" y="374"/>
                  </a:lnTo>
                  <a:lnTo>
                    <a:pt x="1317" y="375"/>
                  </a:lnTo>
                  <a:lnTo>
                    <a:pt x="1317" y="376"/>
                  </a:lnTo>
                  <a:lnTo>
                    <a:pt x="1317" y="377"/>
                  </a:lnTo>
                  <a:lnTo>
                    <a:pt x="1316" y="379"/>
                  </a:lnTo>
                  <a:lnTo>
                    <a:pt x="1316" y="380"/>
                  </a:lnTo>
                  <a:lnTo>
                    <a:pt x="1315" y="380"/>
                  </a:lnTo>
                  <a:lnTo>
                    <a:pt x="1314" y="379"/>
                  </a:lnTo>
                  <a:lnTo>
                    <a:pt x="1313" y="379"/>
                  </a:lnTo>
                  <a:lnTo>
                    <a:pt x="1313" y="381"/>
                  </a:lnTo>
                  <a:lnTo>
                    <a:pt x="1312" y="382"/>
                  </a:lnTo>
                  <a:lnTo>
                    <a:pt x="1310" y="382"/>
                  </a:lnTo>
                  <a:lnTo>
                    <a:pt x="1309" y="382"/>
                  </a:lnTo>
                  <a:lnTo>
                    <a:pt x="1309" y="383"/>
                  </a:lnTo>
                  <a:lnTo>
                    <a:pt x="1306" y="383"/>
                  </a:lnTo>
                  <a:lnTo>
                    <a:pt x="1305" y="383"/>
                  </a:lnTo>
                  <a:lnTo>
                    <a:pt x="1305" y="382"/>
                  </a:lnTo>
                  <a:lnTo>
                    <a:pt x="1304" y="380"/>
                  </a:lnTo>
                  <a:lnTo>
                    <a:pt x="1303" y="380"/>
                  </a:lnTo>
                  <a:lnTo>
                    <a:pt x="1303" y="381"/>
                  </a:lnTo>
                  <a:lnTo>
                    <a:pt x="1303" y="382"/>
                  </a:lnTo>
                  <a:lnTo>
                    <a:pt x="1303" y="383"/>
                  </a:lnTo>
                  <a:lnTo>
                    <a:pt x="1301" y="384"/>
                  </a:lnTo>
                  <a:lnTo>
                    <a:pt x="1301" y="383"/>
                  </a:lnTo>
                  <a:lnTo>
                    <a:pt x="1300" y="382"/>
                  </a:lnTo>
                  <a:lnTo>
                    <a:pt x="1301" y="381"/>
                  </a:lnTo>
                  <a:lnTo>
                    <a:pt x="1301" y="380"/>
                  </a:lnTo>
                  <a:lnTo>
                    <a:pt x="1301" y="379"/>
                  </a:lnTo>
                  <a:lnTo>
                    <a:pt x="1303" y="377"/>
                  </a:lnTo>
                  <a:lnTo>
                    <a:pt x="1303" y="376"/>
                  </a:lnTo>
                  <a:lnTo>
                    <a:pt x="1304" y="375"/>
                  </a:lnTo>
                  <a:lnTo>
                    <a:pt x="1305" y="374"/>
                  </a:lnTo>
                  <a:lnTo>
                    <a:pt x="1305" y="373"/>
                  </a:lnTo>
                  <a:lnTo>
                    <a:pt x="1305" y="372"/>
                  </a:lnTo>
                  <a:lnTo>
                    <a:pt x="1306" y="372"/>
                  </a:lnTo>
                  <a:lnTo>
                    <a:pt x="1307" y="372"/>
                  </a:lnTo>
                  <a:lnTo>
                    <a:pt x="1308" y="371"/>
                  </a:lnTo>
                  <a:lnTo>
                    <a:pt x="1308" y="370"/>
                  </a:lnTo>
                  <a:lnTo>
                    <a:pt x="1309" y="370"/>
                  </a:lnTo>
                  <a:lnTo>
                    <a:pt x="1310" y="370"/>
                  </a:lnTo>
                  <a:lnTo>
                    <a:pt x="1313" y="370"/>
                  </a:lnTo>
                  <a:lnTo>
                    <a:pt x="1318" y="367"/>
                  </a:lnTo>
                  <a:lnTo>
                    <a:pt x="1321" y="366"/>
                  </a:lnTo>
                  <a:lnTo>
                    <a:pt x="1323" y="366"/>
                  </a:lnTo>
                  <a:lnTo>
                    <a:pt x="1324" y="366"/>
                  </a:lnTo>
                  <a:lnTo>
                    <a:pt x="1325" y="367"/>
                  </a:lnTo>
                  <a:lnTo>
                    <a:pt x="1326" y="368"/>
                  </a:lnTo>
                  <a:lnTo>
                    <a:pt x="1329" y="368"/>
                  </a:lnTo>
                  <a:lnTo>
                    <a:pt x="1329" y="370"/>
                  </a:lnTo>
                  <a:lnTo>
                    <a:pt x="1330" y="370"/>
                  </a:lnTo>
                  <a:lnTo>
                    <a:pt x="1330" y="368"/>
                  </a:lnTo>
                  <a:lnTo>
                    <a:pt x="1331" y="368"/>
                  </a:lnTo>
                  <a:close/>
                  <a:moveTo>
                    <a:pt x="1178" y="327"/>
                  </a:moveTo>
                  <a:lnTo>
                    <a:pt x="1178" y="329"/>
                  </a:lnTo>
                  <a:lnTo>
                    <a:pt x="1179" y="329"/>
                  </a:lnTo>
                  <a:lnTo>
                    <a:pt x="1180" y="330"/>
                  </a:lnTo>
                  <a:lnTo>
                    <a:pt x="1180" y="331"/>
                  </a:lnTo>
                  <a:lnTo>
                    <a:pt x="1179" y="332"/>
                  </a:lnTo>
                  <a:lnTo>
                    <a:pt x="1178" y="334"/>
                  </a:lnTo>
                  <a:lnTo>
                    <a:pt x="1178" y="333"/>
                  </a:lnTo>
                  <a:lnTo>
                    <a:pt x="1177" y="333"/>
                  </a:lnTo>
                  <a:lnTo>
                    <a:pt x="1176" y="332"/>
                  </a:lnTo>
                  <a:lnTo>
                    <a:pt x="1176" y="331"/>
                  </a:lnTo>
                  <a:lnTo>
                    <a:pt x="1176" y="330"/>
                  </a:lnTo>
                  <a:lnTo>
                    <a:pt x="1177" y="329"/>
                  </a:lnTo>
                  <a:lnTo>
                    <a:pt x="1178" y="329"/>
                  </a:lnTo>
                  <a:lnTo>
                    <a:pt x="1178" y="327"/>
                  </a:lnTo>
                  <a:close/>
                  <a:moveTo>
                    <a:pt x="1185" y="326"/>
                  </a:moveTo>
                  <a:lnTo>
                    <a:pt x="1186" y="327"/>
                  </a:lnTo>
                  <a:lnTo>
                    <a:pt x="1186" y="329"/>
                  </a:lnTo>
                  <a:lnTo>
                    <a:pt x="1186" y="330"/>
                  </a:lnTo>
                  <a:lnTo>
                    <a:pt x="1185" y="329"/>
                  </a:lnTo>
                  <a:lnTo>
                    <a:pt x="1184" y="329"/>
                  </a:lnTo>
                  <a:lnTo>
                    <a:pt x="1184" y="330"/>
                  </a:lnTo>
                  <a:lnTo>
                    <a:pt x="1185" y="330"/>
                  </a:lnTo>
                  <a:lnTo>
                    <a:pt x="1185" y="331"/>
                  </a:lnTo>
                  <a:lnTo>
                    <a:pt x="1184" y="331"/>
                  </a:lnTo>
                  <a:lnTo>
                    <a:pt x="1183" y="332"/>
                  </a:lnTo>
                  <a:lnTo>
                    <a:pt x="1181" y="332"/>
                  </a:lnTo>
                  <a:lnTo>
                    <a:pt x="1181" y="331"/>
                  </a:lnTo>
                  <a:lnTo>
                    <a:pt x="1181" y="330"/>
                  </a:lnTo>
                  <a:lnTo>
                    <a:pt x="1181" y="329"/>
                  </a:lnTo>
                  <a:lnTo>
                    <a:pt x="1181" y="327"/>
                  </a:lnTo>
                  <a:lnTo>
                    <a:pt x="1183" y="327"/>
                  </a:lnTo>
                  <a:lnTo>
                    <a:pt x="1184" y="327"/>
                  </a:lnTo>
                  <a:lnTo>
                    <a:pt x="1185" y="326"/>
                  </a:lnTo>
                  <a:close/>
                  <a:moveTo>
                    <a:pt x="1198" y="332"/>
                  </a:moveTo>
                  <a:lnTo>
                    <a:pt x="1198" y="333"/>
                  </a:lnTo>
                  <a:lnTo>
                    <a:pt x="1200" y="333"/>
                  </a:lnTo>
                  <a:lnTo>
                    <a:pt x="1200" y="335"/>
                  </a:lnTo>
                  <a:lnTo>
                    <a:pt x="1200" y="337"/>
                  </a:lnTo>
                  <a:lnTo>
                    <a:pt x="1198" y="338"/>
                  </a:lnTo>
                  <a:lnTo>
                    <a:pt x="1197" y="337"/>
                  </a:lnTo>
                  <a:lnTo>
                    <a:pt x="1197" y="335"/>
                  </a:lnTo>
                  <a:lnTo>
                    <a:pt x="1196" y="335"/>
                  </a:lnTo>
                  <a:lnTo>
                    <a:pt x="1196" y="334"/>
                  </a:lnTo>
                  <a:lnTo>
                    <a:pt x="1195" y="334"/>
                  </a:lnTo>
                  <a:lnTo>
                    <a:pt x="1194" y="332"/>
                  </a:lnTo>
                  <a:lnTo>
                    <a:pt x="1194" y="331"/>
                  </a:lnTo>
                  <a:lnTo>
                    <a:pt x="1193" y="331"/>
                  </a:lnTo>
                  <a:lnTo>
                    <a:pt x="1192" y="331"/>
                  </a:lnTo>
                  <a:lnTo>
                    <a:pt x="1192" y="330"/>
                  </a:lnTo>
                  <a:lnTo>
                    <a:pt x="1192" y="329"/>
                  </a:lnTo>
                  <a:lnTo>
                    <a:pt x="1193" y="327"/>
                  </a:lnTo>
                  <a:lnTo>
                    <a:pt x="1193" y="326"/>
                  </a:lnTo>
                  <a:lnTo>
                    <a:pt x="1194" y="327"/>
                  </a:lnTo>
                  <a:lnTo>
                    <a:pt x="1194" y="326"/>
                  </a:lnTo>
                  <a:lnTo>
                    <a:pt x="1195" y="325"/>
                  </a:lnTo>
                  <a:lnTo>
                    <a:pt x="1194" y="324"/>
                  </a:lnTo>
                  <a:lnTo>
                    <a:pt x="1195" y="324"/>
                  </a:lnTo>
                  <a:lnTo>
                    <a:pt x="1196" y="325"/>
                  </a:lnTo>
                  <a:lnTo>
                    <a:pt x="1196" y="326"/>
                  </a:lnTo>
                  <a:lnTo>
                    <a:pt x="1197" y="326"/>
                  </a:lnTo>
                  <a:lnTo>
                    <a:pt x="1198" y="326"/>
                  </a:lnTo>
                  <a:lnTo>
                    <a:pt x="1198" y="327"/>
                  </a:lnTo>
                  <a:lnTo>
                    <a:pt x="1198" y="329"/>
                  </a:lnTo>
                  <a:lnTo>
                    <a:pt x="1198" y="331"/>
                  </a:lnTo>
                  <a:lnTo>
                    <a:pt x="1198" y="332"/>
                  </a:lnTo>
                  <a:close/>
                  <a:moveTo>
                    <a:pt x="1176" y="322"/>
                  </a:moveTo>
                  <a:lnTo>
                    <a:pt x="1175" y="323"/>
                  </a:lnTo>
                  <a:lnTo>
                    <a:pt x="1175" y="325"/>
                  </a:lnTo>
                  <a:lnTo>
                    <a:pt x="1175" y="326"/>
                  </a:lnTo>
                  <a:lnTo>
                    <a:pt x="1174" y="326"/>
                  </a:lnTo>
                  <a:lnTo>
                    <a:pt x="1172" y="326"/>
                  </a:lnTo>
                  <a:lnTo>
                    <a:pt x="1171" y="326"/>
                  </a:lnTo>
                  <a:lnTo>
                    <a:pt x="1170" y="326"/>
                  </a:lnTo>
                  <a:lnTo>
                    <a:pt x="1170" y="325"/>
                  </a:lnTo>
                  <a:lnTo>
                    <a:pt x="1170" y="324"/>
                  </a:lnTo>
                  <a:lnTo>
                    <a:pt x="1170" y="323"/>
                  </a:lnTo>
                  <a:lnTo>
                    <a:pt x="1171" y="323"/>
                  </a:lnTo>
                  <a:lnTo>
                    <a:pt x="1171" y="322"/>
                  </a:lnTo>
                  <a:lnTo>
                    <a:pt x="1171" y="321"/>
                  </a:lnTo>
                  <a:lnTo>
                    <a:pt x="1172" y="321"/>
                  </a:lnTo>
                  <a:lnTo>
                    <a:pt x="1174" y="321"/>
                  </a:lnTo>
                  <a:lnTo>
                    <a:pt x="1175" y="321"/>
                  </a:lnTo>
                  <a:lnTo>
                    <a:pt x="1176" y="322"/>
                  </a:lnTo>
                  <a:close/>
                  <a:moveTo>
                    <a:pt x="1189" y="324"/>
                  </a:moveTo>
                  <a:lnTo>
                    <a:pt x="1188" y="324"/>
                  </a:lnTo>
                  <a:lnTo>
                    <a:pt x="1188" y="325"/>
                  </a:lnTo>
                  <a:lnTo>
                    <a:pt x="1188" y="326"/>
                  </a:lnTo>
                  <a:lnTo>
                    <a:pt x="1187" y="326"/>
                  </a:lnTo>
                  <a:lnTo>
                    <a:pt x="1187" y="325"/>
                  </a:lnTo>
                  <a:lnTo>
                    <a:pt x="1187" y="324"/>
                  </a:lnTo>
                  <a:lnTo>
                    <a:pt x="1187" y="323"/>
                  </a:lnTo>
                  <a:lnTo>
                    <a:pt x="1187" y="322"/>
                  </a:lnTo>
                  <a:lnTo>
                    <a:pt x="1187" y="321"/>
                  </a:lnTo>
                  <a:lnTo>
                    <a:pt x="1188" y="320"/>
                  </a:lnTo>
                  <a:lnTo>
                    <a:pt x="1189" y="320"/>
                  </a:lnTo>
                  <a:lnTo>
                    <a:pt x="1188" y="321"/>
                  </a:lnTo>
                  <a:lnTo>
                    <a:pt x="1188" y="322"/>
                  </a:lnTo>
                  <a:lnTo>
                    <a:pt x="1189" y="324"/>
                  </a:lnTo>
                  <a:close/>
                  <a:moveTo>
                    <a:pt x="571" y="307"/>
                  </a:moveTo>
                  <a:lnTo>
                    <a:pt x="571" y="306"/>
                  </a:lnTo>
                  <a:lnTo>
                    <a:pt x="572" y="306"/>
                  </a:lnTo>
                  <a:lnTo>
                    <a:pt x="572" y="307"/>
                  </a:lnTo>
                  <a:lnTo>
                    <a:pt x="573" y="307"/>
                  </a:lnTo>
                  <a:lnTo>
                    <a:pt x="573" y="308"/>
                  </a:lnTo>
                  <a:lnTo>
                    <a:pt x="572" y="308"/>
                  </a:lnTo>
                  <a:lnTo>
                    <a:pt x="572" y="309"/>
                  </a:lnTo>
                  <a:lnTo>
                    <a:pt x="571" y="309"/>
                  </a:lnTo>
                  <a:lnTo>
                    <a:pt x="569" y="309"/>
                  </a:lnTo>
                  <a:lnTo>
                    <a:pt x="569" y="310"/>
                  </a:lnTo>
                  <a:lnTo>
                    <a:pt x="568" y="310"/>
                  </a:lnTo>
                  <a:lnTo>
                    <a:pt x="567" y="309"/>
                  </a:lnTo>
                  <a:lnTo>
                    <a:pt x="567" y="308"/>
                  </a:lnTo>
                  <a:lnTo>
                    <a:pt x="569" y="308"/>
                  </a:lnTo>
                  <a:lnTo>
                    <a:pt x="571" y="308"/>
                  </a:lnTo>
                  <a:lnTo>
                    <a:pt x="571" y="307"/>
                  </a:lnTo>
                  <a:close/>
                  <a:moveTo>
                    <a:pt x="578" y="310"/>
                  </a:moveTo>
                  <a:lnTo>
                    <a:pt x="580" y="312"/>
                  </a:lnTo>
                  <a:lnTo>
                    <a:pt x="581" y="314"/>
                  </a:lnTo>
                  <a:lnTo>
                    <a:pt x="582" y="314"/>
                  </a:lnTo>
                  <a:lnTo>
                    <a:pt x="582" y="315"/>
                  </a:lnTo>
                  <a:lnTo>
                    <a:pt x="577" y="316"/>
                  </a:lnTo>
                  <a:lnTo>
                    <a:pt x="576" y="316"/>
                  </a:lnTo>
                  <a:lnTo>
                    <a:pt x="576" y="315"/>
                  </a:lnTo>
                  <a:lnTo>
                    <a:pt x="577" y="314"/>
                  </a:lnTo>
                  <a:lnTo>
                    <a:pt x="578" y="313"/>
                  </a:lnTo>
                  <a:lnTo>
                    <a:pt x="577" y="313"/>
                  </a:lnTo>
                  <a:lnTo>
                    <a:pt x="576" y="313"/>
                  </a:lnTo>
                  <a:lnTo>
                    <a:pt x="575" y="314"/>
                  </a:lnTo>
                  <a:lnTo>
                    <a:pt x="575" y="313"/>
                  </a:lnTo>
                  <a:lnTo>
                    <a:pt x="574" y="313"/>
                  </a:lnTo>
                  <a:lnTo>
                    <a:pt x="573" y="313"/>
                  </a:lnTo>
                  <a:lnTo>
                    <a:pt x="574" y="312"/>
                  </a:lnTo>
                  <a:lnTo>
                    <a:pt x="574" y="310"/>
                  </a:lnTo>
                  <a:lnTo>
                    <a:pt x="574" y="309"/>
                  </a:lnTo>
                  <a:lnTo>
                    <a:pt x="575" y="310"/>
                  </a:lnTo>
                  <a:lnTo>
                    <a:pt x="575" y="309"/>
                  </a:lnTo>
                  <a:lnTo>
                    <a:pt x="575" y="308"/>
                  </a:lnTo>
                  <a:lnTo>
                    <a:pt x="577" y="307"/>
                  </a:lnTo>
                  <a:lnTo>
                    <a:pt x="578" y="306"/>
                  </a:lnTo>
                  <a:lnTo>
                    <a:pt x="578" y="307"/>
                  </a:lnTo>
                  <a:lnTo>
                    <a:pt x="577" y="309"/>
                  </a:lnTo>
                  <a:lnTo>
                    <a:pt x="578" y="309"/>
                  </a:lnTo>
                  <a:lnTo>
                    <a:pt x="578" y="310"/>
                  </a:lnTo>
                  <a:close/>
                  <a:moveTo>
                    <a:pt x="597" y="292"/>
                  </a:moveTo>
                  <a:lnTo>
                    <a:pt x="595" y="292"/>
                  </a:lnTo>
                  <a:lnTo>
                    <a:pt x="597" y="293"/>
                  </a:lnTo>
                  <a:lnTo>
                    <a:pt x="597" y="295"/>
                  </a:lnTo>
                  <a:lnTo>
                    <a:pt x="597" y="296"/>
                  </a:lnTo>
                  <a:lnTo>
                    <a:pt x="595" y="295"/>
                  </a:lnTo>
                  <a:lnTo>
                    <a:pt x="594" y="293"/>
                  </a:lnTo>
                  <a:lnTo>
                    <a:pt x="593" y="293"/>
                  </a:lnTo>
                  <a:lnTo>
                    <a:pt x="593" y="292"/>
                  </a:lnTo>
                  <a:lnTo>
                    <a:pt x="593" y="291"/>
                  </a:lnTo>
                  <a:lnTo>
                    <a:pt x="594" y="291"/>
                  </a:lnTo>
                  <a:lnTo>
                    <a:pt x="595" y="292"/>
                  </a:lnTo>
                  <a:lnTo>
                    <a:pt x="595" y="291"/>
                  </a:lnTo>
                  <a:lnTo>
                    <a:pt x="595" y="290"/>
                  </a:lnTo>
                  <a:lnTo>
                    <a:pt x="597" y="291"/>
                  </a:lnTo>
                  <a:lnTo>
                    <a:pt x="597" y="292"/>
                  </a:lnTo>
                  <a:close/>
                  <a:moveTo>
                    <a:pt x="1134" y="287"/>
                  </a:moveTo>
                  <a:lnTo>
                    <a:pt x="1134" y="288"/>
                  </a:lnTo>
                  <a:lnTo>
                    <a:pt x="1133" y="289"/>
                  </a:lnTo>
                  <a:lnTo>
                    <a:pt x="1132" y="288"/>
                  </a:lnTo>
                  <a:lnTo>
                    <a:pt x="1131" y="289"/>
                  </a:lnTo>
                  <a:lnTo>
                    <a:pt x="1129" y="289"/>
                  </a:lnTo>
                  <a:lnTo>
                    <a:pt x="1131" y="288"/>
                  </a:lnTo>
                  <a:lnTo>
                    <a:pt x="1132" y="287"/>
                  </a:lnTo>
                  <a:lnTo>
                    <a:pt x="1131" y="287"/>
                  </a:lnTo>
                  <a:lnTo>
                    <a:pt x="1131" y="285"/>
                  </a:lnTo>
                  <a:lnTo>
                    <a:pt x="1132" y="285"/>
                  </a:lnTo>
                  <a:lnTo>
                    <a:pt x="1133" y="285"/>
                  </a:lnTo>
                  <a:lnTo>
                    <a:pt x="1134" y="287"/>
                  </a:lnTo>
                  <a:close/>
                  <a:moveTo>
                    <a:pt x="609" y="266"/>
                  </a:moveTo>
                  <a:lnTo>
                    <a:pt x="610" y="266"/>
                  </a:lnTo>
                  <a:lnTo>
                    <a:pt x="610" y="267"/>
                  </a:lnTo>
                  <a:lnTo>
                    <a:pt x="610" y="268"/>
                  </a:lnTo>
                  <a:lnTo>
                    <a:pt x="609" y="270"/>
                  </a:lnTo>
                  <a:lnTo>
                    <a:pt x="609" y="271"/>
                  </a:lnTo>
                  <a:lnTo>
                    <a:pt x="610" y="272"/>
                  </a:lnTo>
                  <a:lnTo>
                    <a:pt x="610" y="273"/>
                  </a:lnTo>
                  <a:lnTo>
                    <a:pt x="609" y="273"/>
                  </a:lnTo>
                  <a:lnTo>
                    <a:pt x="608" y="274"/>
                  </a:lnTo>
                  <a:lnTo>
                    <a:pt x="608" y="273"/>
                  </a:lnTo>
                  <a:lnTo>
                    <a:pt x="608" y="274"/>
                  </a:lnTo>
                  <a:lnTo>
                    <a:pt x="607" y="274"/>
                  </a:lnTo>
                  <a:lnTo>
                    <a:pt x="607" y="275"/>
                  </a:lnTo>
                  <a:lnTo>
                    <a:pt x="606" y="274"/>
                  </a:lnTo>
                  <a:lnTo>
                    <a:pt x="604" y="274"/>
                  </a:lnTo>
                  <a:lnTo>
                    <a:pt x="604" y="273"/>
                  </a:lnTo>
                  <a:lnTo>
                    <a:pt x="604" y="272"/>
                  </a:lnTo>
                  <a:lnTo>
                    <a:pt x="604" y="271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6" y="271"/>
                  </a:lnTo>
                  <a:lnTo>
                    <a:pt x="607" y="271"/>
                  </a:lnTo>
                  <a:lnTo>
                    <a:pt x="607" y="270"/>
                  </a:lnTo>
                  <a:lnTo>
                    <a:pt x="607" y="268"/>
                  </a:lnTo>
                  <a:lnTo>
                    <a:pt x="606" y="268"/>
                  </a:lnTo>
                  <a:lnTo>
                    <a:pt x="606" y="267"/>
                  </a:lnTo>
                  <a:lnTo>
                    <a:pt x="607" y="266"/>
                  </a:lnTo>
                  <a:lnTo>
                    <a:pt x="608" y="266"/>
                  </a:lnTo>
                  <a:lnTo>
                    <a:pt x="607" y="265"/>
                  </a:lnTo>
                  <a:lnTo>
                    <a:pt x="608" y="265"/>
                  </a:lnTo>
                  <a:lnTo>
                    <a:pt x="609" y="265"/>
                  </a:lnTo>
                  <a:lnTo>
                    <a:pt x="609" y="266"/>
                  </a:lnTo>
                  <a:close/>
                  <a:moveTo>
                    <a:pt x="1185" y="233"/>
                  </a:moveTo>
                  <a:lnTo>
                    <a:pt x="1185" y="232"/>
                  </a:lnTo>
                  <a:lnTo>
                    <a:pt x="1186" y="232"/>
                  </a:lnTo>
                  <a:lnTo>
                    <a:pt x="1185" y="232"/>
                  </a:lnTo>
                  <a:lnTo>
                    <a:pt x="1185" y="233"/>
                  </a:lnTo>
                  <a:close/>
                  <a:moveTo>
                    <a:pt x="1159" y="228"/>
                  </a:moveTo>
                  <a:lnTo>
                    <a:pt x="1160" y="229"/>
                  </a:lnTo>
                  <a:lnTo>
                    <a:pt x="1159" y="229"/>
                  </a:lnTo>
                  <a:lnTo>
                    <a:pt x="1158" y="229"/>
                  </a:lnTo>
                  <a:lnTo>
                    <a:pt x="1158" y="230"/>
                  </a:lnTo>
                  <a:lnTo>
                    <a:pt x="1159" y="230"/>
                  </a:lnTo>
                  <a:lnTo>
                    <a:pt x="1159" y="231"/>
                  </a:lnTo>
                  <a:lnTo>
                    <a:pt x="1159" y="232"/>
                  </a:lnTo>
                  <a:lnTo>
                    <a:pt x="1158" y="232"/>
                  </a:lnTo>
                  <a:lnTo>
                    <a:pt x="1158" y="233"/>
                  </a:lnTo>
                  <a:lnTo>
                    <a:pt x="1158" y="234"/>
                  </a:lnTo>
                  <a:lnTo>
                    <a:pt x="1157" y="234"/>
                  </a:lnTo>
                  <a:lnTo>
                    <a:pt x="1155" y="234"/>
                  </a:lnTo>
                  <a:lnTo>
                    <a:pt x="1155" y="233"/>
                  </a:lnTo>
                  <a:lnTo>
                    <a:pt x="1155" y="232"/>
                  </a:lnTo>
                  <a:lnTo>
                    <a:pt x="1154" y="231"/>
                  </a:lnTo>
                  <a:lnTo>
                    <a:pt x="1154" y="230"/>
                  </a:lnTo>
                  <a:lnTo>
                    <a:pt x="1153" y="231"/>
                  </a:lnTo>
                  <a:lnTo>
                    <a:pt x="1152" y="232"/>
                  </a:lnTo>
                  <a:lnTo>
                    <a:pt x="1153" y="233"/>
                  </a:lnTo>
                  <a:lnTo>
                    <a:pt x="1153" y="234"/>
                  </a:lnTo>
                  <a:lnTo>
                    <a:pt x="1151" y="233"/>
                  </a:lnTo>
                  <a:lnTo>
                    <a:pt x="1151" y="228"/>
                  </a:lnTo>
                  <a:lnTo>
                    <a:pt x="1153" y="229"/>
                  </a:lnTo>
                  <a:lnTo>
                    <a:pt x="1153" y="228"/>
                  </a:lnTo>
                  <a:lnTo>
                    <a:pt x="1154" y="226"/>
                  </a:lnTo>
                  <a:lnTo>
                    <a:pt x="1154" y="225"/>
                  </a:lnTo>
                  <a:lnTo>
                    <a:pt x="1155" y="225"/>
                  </a:lnTo>
                  <a:lnTo>
                    <a:pt x="1157" y="225"/>
                  </a:lnTo>
                  <a:lnTo>
                    <a:pt x="1158" y="225"/>
                  </a:lnTo>
                  <a:lnTo>
                    <a:pt x="1158" y="226"/>
                  </a:lnTo>
                  <a:lnTo>
                    <a:pt x="1159" y="226"/>
                  </a:lnTo>
                  <a:lnTo>
                    <a:pt x="1159" y="228"/>
                  </a:lnTo>
                  <a:close/>
                  <a:moveTo>
                    <a:pt x="1193" y="251"/>
                  </a:moveTo>
                  <a:lnTo>
                    <a:pt x="1192" y="251"/>
                  </a:lnTo>
                  <a:lnTo>
                    <a:pt x="1192" y="253"/>
                  </a:lnTo>
                  <a:lnTo>
                    <a:pt x="1192" y="254"/>
                  </a:lnTo>
                  <a:lnTo>
                    <a:pt x="1193" y="254"/>
                  </a:lnTo>
                  <a:lnTo>
                    <a:pt x="1193" y="255"/>
                  </a:lnTo>
                  <a:lnTo>
                    <a:pt x="1192" y="255"/>
                  </a:lnTo>
                  <a:lnTo>
                    <a:pt x="1192" y="256"/>
                  </a:lnTo>
                  <a:lnTo>
                    <a:pt x="1193" y="256"/>
                  </a:lnTo>
                  <a:lnTo>
                    <a:pt x="1192" y="256"/>
                  </a:lnTo>
                  <a:lnTo>
                    <a:pt x="1192" y="257"/>
                  </a:lnTo>
                  <a:lnTo>
                    <a:pt x="1191" y="257"/>
                  </a:lnTo>
                  <a:lnTo>
                    <a:pt x="1189" y="257"/>
                  </a:lnTo>
                  <a:lnTo>
                    <a:pt x="1188" y="257"/>
                  </a:lnTo>
                  <a:lnTo>
                    <a:pt x="1187" y="256"/>
                  </a:lnTo>
                  <a:lnTo>
                    <a:pt x="1186" y="257"/>
                  </a:lnTo>
                  <a:lnTo>
                    <a:pt x="1186" y="256"/>
                  </a:lnTo>
                  <a:lnTo>
                    <a:pt x="1185" y="256"/>
                  </a:lnTo>
                  <a:lnTo>
                    <a:pt x="1183" y="256"/>
                  </a:lnTo>
                  <a:lnTo>
                    <a:pt x="1181" y="256"/>
                  </a:lnTo>
                  <a:lnTo>
                    <a:pt x="1179" y="257"/>
                  </a:lnTo>
                  <a:lnTo>
                    <a:pt x="1177" y="257"/>
                  </a:lnTo>
                  <a:lnTo>
                    <a:pt x="1168" y="254"/>
                  </a:lnTo>
                  <a:lnTo>
                    <a:pt x="1167" y="253"/>
                  </a:lnTo>
                  <a:lnTo>
                    <a:pt x="1166" y="253"/>
                  </a:lnTo>
                  <a:lnTo>
                    <a:pt x="1165" y="253"/>
                  </a:lnTo>
                  <a:lnTo>
                    <a:pt x="1163" y="254"/>
                  </a:lnTo>
                  <a:lnTo>
                    <a:pt x="1162" y="254"/>
                  </a:lnTo>
                  <a:lnTo>
                    <a:pt x="1161" y="254"/>
                  </a:lnTo>
                  <a:lnTo>
                    <a:pt x="1162" y="253"/>
                  </a:lnTo>
                  <a:lnTo>
                    <a:pt x="1163" y="253"/>
                  </a:lnTo>
                  <a:lnTo>
                    <a:pt x="1163" y="251"/>
                  </a:lnTo>
                  <a:lnTo>
                    <a:pt x="1165" y="251"/>
                  </a:lnTo>
                  <a:lnTo>
                    <a:pt x="1166" y="250"/>
                  </a:lnTo>
                  <a:lnTo>
                    <a:pt x="1166" y="249"/>
                  </a:lnTo>
                  <a:lnTo>
                    <a:pt x="1167" y="249"/>
                  </a:lnTo>
                  <a:lnTo>
                    <a:pt x="1167" y="248"/>
                  </a:lnTo>
                  <a:lnTo>
                    <a:pt x="1166" y="247"/>
                  </a:lnTo>
                  <a:lnTo>
                    <a:pt x="1166" y="246"/>
                  </a:lnTo>
                  <a:lnTo>
                    <a:pt x="1166" y="242"/>
                  </a:lnTo>
                  <a:lnTo>
                    <a:pt x="1166" y="240"/>
                  </a:lnTo>
                  <a:lnTo>
                    <a:pt x="1167" y="238"/>
                  </a:lnTo>
                  <a:lnTo>
                    <a:pt x="1167" y="235"/>
                  </a:lnTo>
                  <a:lnTo>
                    <a:pt x="1166" y="235"/>
                  </a:lnTo>
                  <a:lnTo>
                    <a:pt x="1166" y="234"/>
                  </a:lnTo>
                  <a:lnTo>
                    <a:pt x="1166" y="233"/>
                  </a:lnTo>
                  <a:lnTo>
                    <a:pt x="1166" y="232"/>
                  </a:lnTo>
                  <a:lnTo>
                    <a:pt x="1167" y="233"/>
                  </a:lnTo>
                  <a:lnTo>
                    <a:pt x="1168" y="234"/>
                  </a:lnTo>
                  <a:lnTo>
                    <a:pt x="1169" y="233"/>
                  </a:lnTo>
                  <a:lnTo>
                    <a:pt x="1170" y="233"/>
                  </a:lnTo>
                  <a:lnTo>
                    <a:pt x="1171" y="233"/>
                  </a:lnTo>
                  <a:lnTo>
                    <a:pt x="1171" y="232"/>
                  </a:lnTo>
                  <a:lnTo>
                    <a:pt x="1171" y="231"/>
                  </a:lnTo>
                  <a:lnTo>
                    <a:pt x="1172" y="232"/>
                  </a:lnTo>
                  <a:lnTo>
                    <a:pt x="1172" y="233"/>
                  </a:lnTo>
                  <a:lnTo>
                    <a:pt x="1174" y="232"/>
                  </a:lnTo>
                  <a:lnTo>
                    <a:pt x="1175" y="232"/>
                  </a:lnTo>
                  <a:lnTo>
                    <a:pt x="1175" y="231"/>
                  </a:lnTo>
                  <a:lnTo>
                    <a:pt x="1176" y="232"/>
                  </a:lnTo>
                  <a:lnTo>
                    <a:pt x="1176" y="231"/>
                  </a:lnTo>
                  <a:lnTo>
                    <a:pt x="1176" y="230"/>
                  </a:lnTo>
                  <a:lnTo>
                    <a:pt x="1176" y="231"/>
                  </a:lnTo>
                  <a:lnTo>
                    <a:pt x="1175" y="230"/>
                  </a:lnTo>
                  <a:lnTo>
                    <a:pt x="1175" y="229"/>
                  </a:lnTo>
                  <a:lnTo>
                    <a:pt x="1174" y="228"/>
                  </a:lnTo>
                  <a:lnTo>
                    <a:pt x="1174" y="226"/>
                  </a:lnTo>
                  <a:lnTo>
                    <a:pt x="1175" y="226"/>
                  </a:lnTo>
                  <a:lnTo>
                    <a:pt x="1176" y="226"/>
                  </a:lnTo>
                  <a:lnTo>
                    <a:pt x="1176" y="228"/>
                  </a:lnTo>
                  <a:lnTo>
                    <a:pt x="1177" y="228"/>
                  </a:lnTo>
                  <a:lnTo>
                    <a:pt x="1177" y="226"/>
                  </a:lnTo>
                  <a:lnTo>
                    <a:pt x="1178" y="228"/>
                  </a:lnTo>
                  <a:lnTo>
                    <a:pt x="1178" y="225"/>
                  </a:lnTo>
                  <a:lnTo>
                    <a:pt x="1179" y="225"/>
                  </a:lnTo>
                  <a:lnTo>
                    <a:pt x="1179" y="224"/>
                  </a:lnTo>
                  <a:lnTo>
                    <a:pt x="1180" y="224"/>
                  </a:lnTo>
                  <a:lnTo>
                    <a:pt x="1181" y="225"/>
                  </a:lnTo>
                  <a:lnTo>
                    <a:pt x="1181" y="226"/>
                  </a:lnTo>
                  <a:lnTo>
                    <a:pt x="1180" y="228"/>
                  </a:lnTo>
                  <a:lnTo>
                    <a:pt x="1179" y="228"/>
                  </a:lnTo>
                  <a:lnTo>
                    <a:pt x="1179" y="229"/>
                  </a:lnTo>
                  <a:lnTo>
                    <a:pt x="1179" y="230"/>
                  </a:lnTo>
                  <a:lnTo>
                    <a:pt x="1180" y="230"/>
                  </a:lnTo>
                  <a:lnTo>
                    <a:pt x="1181" y="230"/>
                  </a:lnTo>
                  <a:lnTo>
                    <a:pt x="1180" y="231"/>
                  </a:lnTo>
                  <a:lnTo>
                    <a:pt x="1180" y="232"/>
                  </a:lnTo>
                  <a:lnTo>
                    <a:pt x="1180" y="233"/>
                  </a:lnTo>
                  <a:lnTo>
                    <a:pt x="1181" y="234"/>
                  </a:lnTo>
                  <a:lnTo>
                    <a:pt x="1183" y="234"/>
                  </a:lnTo>
                  <a:lnTo>
                    <a:pt x="1185" y="234"/>
                  </a:lnTo>
                  <a:lnTo>
                    <a:pt x="1186" y="234"/>
                  </a:lnTo>
                  <a:lnTo>
                    <a:pt x="1187" y="233"/>
                  </a:lnTo>
                  <a:lnTo>
                    <a:pt x="1187" y="232"/>
                  </a:lnTo>
                  <a:lnTo>
                    <a:pt x="1186" y="232"/>
                  </a:lnTo>
                  <a:lnTo>
                    <a:pt x="1187" y="230"/>
                  </a:lnTo>
                  <a:lnTo>
                    <a:pt x="1189" y="230"/>
                  </a:lnTo>
                  <a:lnTo>
                    <a:pt x="1191" y="230"/>
                  </a:lnTo>
                  <a:lnTo>
                    <a:pt x="1191" y="231"/>
                  </a:lnTo>
                  <a:lnTo>
                    <a:pt x="1191" y="232"/>
                  </a:lnTo>
                  <a:lnTo>
                    <a:pt x="1191" y="233"/>
                  </a:lnTo>
                  <a:lnTo>
                    <a:pt x="1189" y="234"/>
                  </a:lnTo>
                  <a:lnTo>
                    <a:pt x="1188" y="235"/>
                  </a:lnTo>
                  <a:lnTo>
                    <a:pt x="1187" y="238"/>
                  </a:lnTo>
                  <a:lnTo>
                    <a:pt x="1186" y="238"/>
                  </a:lnTo>
                  <a:lnTo>
                    <a:pt x="1185" y="238"/>
                  </a:lnTo>
                  <a:lnTo>
                    <a:pt x="1184" y="239"/>
                  </a:lnTo>
                  <a:lnTo>
                    <a:pt x="1183" y="241"/>
                  </a:lnTo>
                  <a:lnTo>
                    <a:pt x="1183" y="242"/>
                  </a:lnTo>
                  <a:lnTo>
                    <a:pt x="1184" y="242"/>
                  </a:lnTo>
                  <a:lnTo>
                    <a:pt x="1185" y="243"/>
                  </a:lnTo>
                  <a:lnTo>
                    <a:pt x="1184" y="245"/>
                  </a:lnTo>
                  <a:lnTo>
                    <a:pt x="1183" y="245"/>
                  </a:lnTo>
                  <a:lnTo>
                    <a:pt x="1183" y="246"/>
                  </a:lnTo>
                  <a:lnTo>
                    <a:pt x="1183" y="247"/>
                  </a:lnTo>
                  <a:lnTo>
                    <a:pt x="1181" y="246"/>
                  </a:lnTo>
                  <a:lnTo>
                    <a:pt x="1180" y="246"/>
                  </a:lnTo>
                  <a:lnTo>
                    <a:pt x="1180" y="247"/>
                  </a:lnTo>
                  <a:lnTo>
                    <a:pt x="1180" y="249"/>
                  </a:lnTo>
                  <a:lnTo>
                    <a:pt x="1180" y="250"/>
                  </a:lnTo>
                  <a:lnTo>
                    <a:pt x="1180" y="251"/>
                  </a:lnTo>
                  <a:lnTo>
                    <a:pt x="1181" y="251"/>
                  </a:lnTo>
                  <a:lnTo>
                    <a:pt x="1183" y="253"/>
                  </a:lnTo>
                  <a:lnTo>
                    <a:pt x="1184" y="251"/>
                  </a:lnTo>
                  <a:lnTo>
                    <a:pt x="1184" y="250"/>
                  </a:lnTo>
                  <a:lnTo>
                    <a:pt x="1185" y="250"/>
                  </a:lnTo>
                  <a:lnTo>
                    <a:pt x="1188" y="253"/>
                  </a:lnTo>
                  <a:lnTo>
                    <a:pt x="1189" y="253"/>
                  </a:lnTo>
                  <a:lnTo>
                    <a:pt x="1189" y="251"/>
                  </a:lnTo>
                  <a:lnTo>
                    <a:pt x="1191" y="251"/>
                  </a:lnTo>
                  <a:lnTo>
                    <a:pt x="1191" y="250"/>
                  </a:lnTo>
                  <a:lnTo>
                    <a:pt x="1192" y="250"/>
                  </a:lnTo>
                  <a:lnTo>
                    <a:pt x="1193" y="250"/>
                  </a:lnTo>
                  <a:lnTo>
                    <a:pt x="1194" y="250"/>
                  </a:lnTo>
                  <a:lnTo>
                    <a:pt x="1193" y="250"/>
                  </a:lnTo>
                  <a:lnTo>
                    <a:pt x="1193" y="251"/>
                  </a:lnTo>
                  <a:close/>
                  <a:moveTo>
                    <a:pt x="1152" y="213"/>
                  </a:moveTo>
                  <a:lnTo>
                    <a:pt x="1152" y="212"/>
                  </a:lnTo>
                  <a:lnTo>
                    <a:pt x="1151" y="212"/>
                  </a:lnTo>
                  <a:lnTo>
                    <a:pt x="1151" y="211"/>
                  </a:lnTo>
                  <a:lnTo>
                    <a:pt x="1150" y="209"/>
                  </a:lnTo>
                  <a:lnTo>
                    <a:pt x="1151" y="209"/>
                  </a:lnTo>
                  <a:lnTo>
                    <a:pt x="1152" y="211"/>
                  </a:lnTo>
                  <a:lnTo>
                    <a:pt x="1153" y="212"/>
                  </a:lnTo>
                  <a:lnTo>
                    <a:pt x="1154" y="214"/>
                  </a:lnTo>
                  <a:lnTo>
                    <a:pt x="1155" y="214"/>
                  </a:lnTo>
                  <a:lnTo>
                    <a:pt x="1155" y="215"/>
                  </a:lnTo>
                  <a:lnTo>
                    <a:pt x="1153" y="214"/>
                  </a:lnTo>
                  <a:lnTo>
                    <a:pt x="1153" y="215"/>
                  </a:lnTo>
                  <a:lnTo>
                    <a:pt x="1153" y="216"/>
                  </a:lnTo>
                  <a:lnTo>
                    <a:pt x="1153" y="217"/>
                  </a:lnTo>
                  <a:lnTo>
                    <a:pt x="1152" y="218"/>
                  </a:lnTo>
                  <a:lnTo>
                    <a:pt x="1152" y="220"/>
                  </a:lnTo>
                  <a:lnTo>
                    <a:pt x="1152" y="218"/>
                  </a:lnTo>
                  <a:lnTo>
                    <a:pt x="1152" y="217"/>
                  </a:lnTo>
                  <a:lnTo>
                    <a:pt x="1152" y="216"/>
                  </a:lnTo>
                  <a:lnTo>
                    <a:pt x="1151" y="215"/>
                  </a:lnTo>
                  <a:lnTo>
                    <a:pt x="1152" y="213"/>
                  </a:lnTo>
                  <a:close/>
                  <a:moveTo>
                    <a:pt x="1186" y="143"/>
                  </a:moveTo>
                  <a:lnTo>
                    <a:pt x="1186" y="145"/>
                  </a:lnTo>
                  <a:lnTo>
                    <a:pt x="1186" y="146"/>
                  </a:lnTo>
                  <a:lnTo>
                    <a:pt x="1186" y="147"/>
                  </a:lnTo>
                  <a:lnTo>
                    <a:pt x="1185" y="147"/>
                  </a:lnTo>
                  <a:lnTo>
                    <a:pt x="1185" y="146"/>
                  </a:lnTo>
                  <a:lnTo>
                    <a:pt x="1185" y="145"/>
                  </a:lnTo>
                  <a:lnTo>
                    <a:pt x="1186" y="143"/>
                  </a:lnTo>
                  <a:close/>
                  <a:moveTo>
                    <a:pt x="967" y="143"/>
                  </a:moveTo>
                  <a:lnTo>
                    <a:pt x="968" y="145"/>
                  </a:lnTo>
                  <a:lnTo>
                    <a:pt x="968" y="146"/>
                  </a:lnTo>
                  <a:lnTo>
                    <a:pt x="967" y="147"/>
                  </a:lnTo>
                  <a:lnTo>
                    <a:pt x="963" y="145"/>
                  </a:lnTo>
                  <a:lnTo>
                    <a:pt x="964" y="145"/>
                  </a:lnTo>
                  <a:lnTo>
                    <a:pt x="964" y="143"/>
                  </a:lnTo>
                  <a:lnTo>
                    <a:pt x="965" y="143"/>
                  </a:lnTo>
                  <a:lnTo>
                    <a:pt x="967" y="143"/>
                  </a:lnTo>
                  <a:close/>
                  <a:moveTo>
                    <a:pt x="1160" y="139"/>
                  </a:moveTo>
                  <a:lnTo>
                    <a:pt x="1161" y="139"/>
                  </a:lnTo>
                  <a:lnTo>
                    <a:pt x="1160" y="141"/>
                  </a:lnTo>
                  <a:lnTo>
                    <a:pt x="1159" y="142"/>
                  </a:lnTo>
                  <a:lnTo>
                    <a:pt x="1157" y="142"/>
                  </a:lnTo>
                  <a:lnTo>
                    <a:pt x="1155" y="142"/>
                  </a:lnTo>
                  <a:lnTo>
                    <a:pt x="1155" y="143"/>
                  </a:lnTo>
                  <a:lnTo>
                    <a:pt x="1154" y="143"/>
                  </a:lnTo>
                  <a:lnTo>
                    <a:pt x="1153" y="143"/>
                  </a:lnTo>
                  <a:lnTo>
                    <a:pt x="1152" y="143"/>
                  </a:lnTo>
                  <a:lnTo>
                    <a:pt x="1152" y="142"/>
                  </a:lnTo>
                  <a:lnTo>
                    <a:pt x="1152" y="141"/>
                  </a:lnTo>
                  <a:lnTo>
                    <a:pt x="1153" y="141"/>
                  </a:lnTo>
                  <a:lnTo>
                    <a:pt x="1153" y="142"/>
                  </a:lnTo>
                  <a:lnTo>
                    <a:pt x="1153" y="141"/>
                  </a:lnTo>
                  <a:lnTo>
                    <a:pt x="1154" y="140"/>
                  </a:lnTo>
                  <a:lnTo>
                    <a:pt x="1155" y="140"/>
                  </a:lnTo>
                  <a:lnTo>
                    <a:pt x="1155" y="141"/>
                  </a:lnTo>
                  <a:lnTo>
                    <a:pt x="1157" y="141"/>
                  </a:lnTo>
                  <a:lnTo>
                    <a:pt x="1158" y="141"/>
                  </a:lnTo>
                  <a:lnTo>
                    <a:pt x="1159" y="139"/>
                  </a:lnTo>
                  <a:lnTo>
                    <a:pt x="1160" y="139"/>
                  </a:lnTo>
                  <a:close/>
                  <a:moveTo>
                    <a:pt x="1168" y="134"/>
                  </a:moveTo>
                  <a:lnTo>
                    <a:pt x="1168" y="133"/>
                  </a:lnTo>
                  <a:lnTo>
                    <a:pt x="1169" y="132"/>
                  </a:lnTo>
                  <a:lnTo>
                    <a:pt x="1169" y="131"/>
                  </a:lnTo>
                  <a:lnTo>
                    <a:pt x="1170" y="130"/>
                  </a:lnTo>
                  <a:lnTo>
                    <a:pt x="1170" y="131"/>
                  </a:lnTo>
                  <a:lnTo>
                    <a:pt x="1169" y="133"/>
                  </a:lnTo>
                  <a:lnTo>
                    <a:pt x="1169" y="134"/>
                  </a:lnTo>
                  <a:lnTo>
                    <a:pt x="1169" y="136"/>
                  </a:lnTo>
                  <a:lnTo>
                    <a:pt x="1168" y="136"/>
                  </a:lnTo>
                  <a:lnTo>
                    <a:pt x="1168" y="134"/>
                  </a:lnTo>
                  <a:close/>
                  <a:moveTo>
                    <a:pt x="1175" y="128"/>
                  </a:moveTo>
                  <a:lnTo>
                    <a:pt x="1176" y="126"/>
                  </a:lnTo>
                  <a:lnTo>
                    <a:pt x="1176" y="128"/>
                  </a:lnTo>
                  <a:lnTo>
                    <a:pt x="1175" y="129"/>
                  </a:lnTo>
                  <a:lnTo>
                    <a:pt x="1174" y="130"/>
                  </a:lnTo>
                  <a:lnTo>
                    <a:pt x="1172" y="130"/>
                  </a:lnTo>
                  <a:lnTo>
                    <a:pt x="1171" y="130"/>
                  </a:lnTo>
                  <a:lnTo>
                    <a:pt x="1171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8"/>
                  </a:lnTo>
                  <a:lnTo>
                    <a:pt x="1175" y="128"/>
                  </a:lnTo>
                  <a:close/>
                  <a:moveTo>
                    <a:pt x="1143" y="125"/>
                  </a:moveTo>
                  <a:lnTo>
                    <a:pt x="1143" y="124"/>
                  </a:lnTo>
                  <a:lnTo>
                    <a:pt x="1144" y="123"/>
                  </a:lnTo>
                  <a:lnTo>
                    <a:pt x="1146" y="122"/>
                  </a:lnTo>
                  <a:lnTo>
                    <a:pt x="1148" y="122"/>
                  </a:lnTo>
                  <a:lnTo>
                    <a:pt x="1146" y="124"/>
                  </a:lnTo>
                  <a:lnTo>
                    <a:pt x="1145" y="125"/>
                  </a:lnTo>
                  <a:lnTo>
                    <a:pt x="1144" y="125"/>
                  </a:lnTo>
                  <a:lnTo>
                    <a:pt x="1143" y="125"/>
                  </a:lnTo>
                  <a:close/>
                  <a:moveTo>
                    <a:pt x="978" y="122"/>
                  </a:moveTo>
                  <a:lnTo>
                    <a:pt x="979" y="122"/>
                  </a:lnTo>
                  <a:lnTo>
                    <a:pt x="979" y="123"/>
                  </a:lnTo>
                  <a:lnTo>
                    <a:pt x="979" y="124"/>
                  </a:lnTo>
                  <a:lnTo>
                    <a:pt x="978" y="125"/>
                  </a:lnTo>
                  <a:lnTo>
                    <a:pt x="977" y="125"/>
                  </a:lnTo>
                  <a:lnTo>
                    <a:pt x="976" y="125"/>
                  </a:lnTo>
                  <a:lnTo>
                    <a:pt x="974" y="125"/>
                  </a:lnTo>
                  <a:lnTo>
                    <a:pt x="973" y="125"/>
                  </a:lnTo>
                  <a:lnTo>
                    <a:pt x="973" y="124"/>
                  </a:lnTo>
                  <a:lnTo>
                    <a:pt x="972" y="123"/>
                  </a:lnTo>
                  <a:lnTo>
                    <a:pt x="972" y="122"/>
                  </a:lnTo>
                  <a:lnTo>
                    <a:pt x="973" y="122"/>
                  </a:lnTo>
                  <a:lnTo>
                    <a:pt x="973" y="121"/>
                  </a:lnTo>
                  <a:lnTo>
                    <a:pt x="974" y="122"/>
                  </a:lnTo>
                  <a:lnTo>
                    <a:pt x="976" y="122"/>
                  </a:lnTo>
                  <a:lnTo>
                    <a:pt x="977" y="122"/>
                  </a:lnTo>
                  <a:lnTo>
                    <a:pt x="978" y="122"/>
                  </a:lnTo>
                  <a:close/>
                  <a:moveTo>
                    <a:pt x="1166" y="115"/>
                  </a:moveTo>
                  <a:lnTo>
                    <a:pt x="1168" y="114"/>
                  </a:lnTo>
                  <a:lnTo>
                    <a:pt x="1169" y="113"/>
                  </a:lnTo>
                  <a:lnTo>
                    <a:pt x="1169" y="114"/>
                  </a:lnTo>
                  <a:lnTo>
                    <a:pt x="1169" y="115"/>
                  </a:lnTo>
                  <a:lnTo>
                    <a:pt x="1168" y="116"/>
                  </a:lnTo>
                  <a:lnTo>
                    <a:pt x="1166" y="117"/>
                  </a:lnTo>
                  <a:lnTo>
                    <a:pt x="1165" y="117"/>
                  </a:lnTo>
                  <a:lnTo>
                    <a:pt x="1163" y="120"/>
                  </a:lnTo>
                  <a:lnTo>
                    <a:pt x="1161" y="121"/>
                  </a:lnTo>
                  <a:lnTo>
                    <a:pt x="1160" y="121"/>
                  </a:lnTo>
                  <a:lnTo>
                    <a:pt x="1159" y="121"/>
                  </a:lnTo>
                  <a:lnTo>
                    <a:pt x="1159" y="122"/>
                  </a:lnTo>
                  <a:lnTo>
                    <a:pt x="1158" y="122"/>
                  </a:lnTo>
                  <a:lnTo>
                    <a:pt x="1157" y="123"/>
                  </a:lnTo>
                  <a:lnTo>
                    <a:pt x="1157" y="122"/>
                  </a:lnTo>
                  <a:lnTo>
                    <a:pt x="1154" y="124"/>
                  </a:lnTo>
                  <a:lnTo>
                    <a:pt x="1154" y="123"/>
                  </a:lnTo>
                  <a:lnTo>
                    <a:pt x="1154" y="122"/>
                  </a:lnTo>
                  <a:lnTo>
                    <a:pt x="1155" y="122"/>
                  </a:lnTo>
                  <a:lnTo>
                    <a:pt x="1157" y="121"/>
                  </a:lnTo>
                  <a:lnTo>
                    <a:pt x="1158" y="120"/>
                  </a:lnTo>
                  <a:lnTo>
                    <a:pt x="1159" y="119"/>
                  </a:lnTo>
                  <a:lnTo>
                    <a:pt x="1159" y="117"/>
                  </a:lnTo>
                  <a:lnTo>
                    <a:pt x="1159" y="119"/>
                  </a:lnTo>
                  <a:lnTo>
                    <a:pt x="1160" y="120"/>
                  </a:lnTo>
                  <a:lnTo>
                    <a:pt x="1161" y="120"/>
                  </a:lnTo>
                  <a:lnTo>
                    <a:pt x="1161" y="119"/>
                  </a:lnTo>
                  <a:lnTo>
                    <a:pt x="1163" y="117"/>
                  </a:lnTo>
                  <a:lnTo>
                    <a:pt x="1165" y="116"/>
                  </a:lnTo>
                  <a:lnTo>
                    <a:pt x="1166" y="115"/>
                  </a:lnTo>
                  <a:close/>
                  <a:moveTo>
                    <a:pt x="874" y="125"/>
                  </a:moveTo>
                  <a:lnTo>
                    <a:pt x="875" y="125"/>
                  </a:lnTo>
                  <a:lnTo>
                    <a:pt x="876" y="125"/>
                  </a:lnTo>
                  <a:lnTo>
                    <a:pt x="878" y="128"/>
                  </a:lnTo>
                  <a:lnTo>
                    <a:pt x="879" y="128"/>
                  </a:lnTo>
                  <a:lnTo>
                    <a:pt x="879" y="129"/>
                  </a:lnTo>
                  <a:lnTo>
                    <a:pt x="878" y="130"/>
                  </a:lnTo>
                  <a:lnTo>
                    <a:pt x="878" y="131"/>
                  </a:lnTo>
                  <a:lnTo>
                    <a:pt x="876" y="131"/>
                  </a:lnTo>
                  <a:lnTo>
                    <a:pt x="874" y="131"/>
                  </a:lnTo>
                  <a:lnTo>
                    <a:pt x="873" y="132"/>
                  </a:lnTo>
                  <a:lnTo>
                    <a:pt x="871" y="131"/>
                  </a:lnTo>
                  <a:lnTo>
                    <a:pt x="869" y="131"/>
                  </a:lnTo>
                  <a:lnTo>
                    <a:pt x="868" y="130"/>
                  </a:lnTo>
                  <a:lnTo>
                    <a:pt x="866" y="130"/>
                  </a:lnTo>
                  <a:lnTo>
                    <a:pt x="865" y="129"/>
                  </a:lnTo>
                  <a:lnTo>
                    <a:pt x="864" y="129"/>
                  </a:lnTo>
                  <a:lnTo>
                    <a:pt x="862" y="129"/>
                  </a:lnTo>
                  <a:lnTo>
                    <a:pt x="861" y="129"/>
                  </a:lnTo>
                  <a:lnTo>
                    <a:pt x="859" y="130"/>
                  </a:lnTo>
                  <a:lnTo>
                    <a:pt x="855" y="131"/>
                  </a:lnTo>
                  <a:lnTo>
                    <a:pt x="853" y="131"/>
                  </a:lnTo>
                  <a:lnTo>
                    <a:pt x="852" y="131"/>
                  </a:lnTo>
                  <a:lnTo>
                    <a:pt x="850" y="131"/>
                  </a:lnTo>
                  <a:lnTo>
                    <a:pt x="849" y="130"/>
                  </a:lnTo>
                  <a:lnTo>
                    <a:pt x="849" y="129"/>
                  </a:lnTo>
                  <a:lnTo>
                    <a:pt x="849" y="128"/>
                  </a:lnTo>
                  <a:lnTo>
                    <a:pt x="850" y="128"/>
                  </a:lnTo>
                  <a:lnTo>
                    <a:pt x="851" y="128"/>
                  </a:lnTo>
                  <a:lnTo>
                    <a:pt x="851" y="126"/>
                  </a:lnTo>
                  <a:lnTo>
                    <a:pt x="851" y="124"/>
                  </a:lnTo>
                  <a:lnTo>
                    <a:pt x="851" y="123"/>
                  </a:lnTo>
                  <a:lnTo>
                    <a:pt x="852" y="123"/>
                  </a:lnTo>
                  <a:lnTo>
                    <a:pt x="853" y="124"/>
                  </a:lnTo>
                  <a:lnTo>
                    <a:pt x="855" y="125"/>
                  </a:lnTo>
                  <a:lnTo>
                    <a:pt x="856" y="124"/>
                  </a:lnTo>
                  <a:lnTo>
                    <a:pt x="857" y="123"/>
                  </a:lnTo>
                  <a:lnTo>
                    <a:pt x="858" y="122"/>
                  </a:lnTo>
                  <a:lnTo>
                    <a:pt x="857" y="121"/>
                  </a:lnTo>
                  <a:lnTo>
                    <a:pt x="857" y="117"/>
                  </a:lnTo>
                  <a:lnTo>
                    <a:pt x="857" y="116"/>
                  </a:lnTo>
                  <a:lnTo>
                    <a:pt x="858" y="115"/>
                  </a:lnTo>
                  <a:lnTo>
                    <a:pt x="857" y="114"/>
                  </a:lnTo>
                  <a:lnTo>
                    <a:pt x="856" y="114"/>
                  </a:lnTo>
                  <a:lnTo>
                    <a:pt x="855" y="114"/>
                  </a:lnTo>
                  <a:lnTo>
                    <a:pt x="856" y="112"/>
                  </a:lnTo>
                  <a:lnTo>
                    <a:pt x="857" y="112"/>
                  </a:lnTo>
                  <a:lnTo>
                    <a:pt x="857" y="111"/>
                  </a:lnTo>
                  <a:lnTo>
                    <a:pt x="858" y="111"/>
                  </a:lnTo>
                  <a:lnTo>
                    <a:pt x="859" y="109"/>
                  </a:lnTo>
                  <a:lnTo>
                    <a:pt x="860" y="107"/>
                  </a:lnTo>
                  <a:lnTo>
                    <a:pt x="861" y="106"/>
                  </a:lnTo>
                  <a:lnTo>
                    <a:pt x="862" y="106"/>
                  </a:lnTo>
                  <a:lnTo>
                    <a:pt x="864" y="106"/>
                  </a:lnTo>
                  <a:lnTo>
                    <a:pt x="865" y="105"/>
                  </a:lnTo>
                  <a:lnTo>
                    <a:pt x="865" y="106"/>
                  </a:lnTo>
                  <a:lnTo>
                    <a:pt x="866" y="108"/>
                  </a:lnTo>
                  <a:lnTo>
                    <a:pt x="866" y="109"/>
                  </a:lnTo>
                  <a:lnTo>
                    <a:pt x="867" y="112"/>
                  </a:lnTo>
                  <a:lnTo>
                    <a:pt x="867" y="113"/>
                  </a:lnTo>
                  <a:lnTo>
                    <a:pt x="867" y="114"/>
                  </a:lnTo>
                  <a:lnTo>
                    <a:pt x="867" y="115"/>
                  </a:lnTo>
                  <a:lnTo>
                    <a:pt x="867" y="116"/>
                  </a:lnTo>
                  <a:lnTo>
                    <a:pt x="869" y="119"/>
                  </a:lnTo>
                  <a:lnTo>
                    <a:pt x="870" y="120"/>
                  </a:lnTo>
                  <a:lnTo>
                    <a:pt x="870" y="121"/>
                  </a:lnTo>
                  <a:lnTo>
                    <a:pt x="870" y="122"/>
                  </a:lnTo>
                  <a:lnTo>
                    <a:pt x="870" y="124"/>
                  </a:lnTo>
                  <a:lnTo>
                    <a:pt x="870" y="125"/>
                  </a:lnTo>
                  <a:lnTo>
                    <a:pt x="870" y="124"/>
                  </a:lnTo>
                  <a:lnTo>
                    <a:pt x="871" y="124"/>
                  </a:lnTo>
                  <a:lnTo>
                    <a:pt x="873" y="124"/>
                  </a:lnTo>
                  <a:lnTo>
                    <a:pt x="874" y="125"/>
                  </a:lnTo>
                  <a:close/>
                  <a:moveTo>
                    <a:pt x="924" y="111"/>
                  </a:moveTo>
                  <a:lnTo>
                    <a:pt x="924" y="112"/>
                  </a:lnTo>
                  <a:lnTo>
                    <a:pt x="924" y="113"/>
                  </a:lnTo>
                  <a:lnTo>
                    <a:pt x="922" y="114"/>
                  </a:lnTo>
                  <a:lnTo>
                    <a:pt x="922" y="113"/>
                  </a:lnTo>
                  <a:lnTo>
                    <a:pt x="921" y="113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0" y="117"/>
                  </a:lnTo>
                  <a:lnTo>
                    <a:pt x="920" y="119"/>
                  </a:lnTo>
                  <a:lnTo>
                    <a:pt x="921" y="120"/>
                  </a:lnTo>
                  <a:lnTo>
                    <a:pt x="920" y="120"/>
                  </a:lnTo>
                  <a:lnTo>
                    <a:pt x="919" y="120"/>
                  </a:lnTo>
                  <a:lnTo>
                    <a:pt x="918" y="120"/>
                  </a:lnTo>
                  <a:lnTo>
                    <a:pt x="917" y="119"/>
                  </a:lnTo>
                  <a:lnTo>
                    <a:pt x="916" y="119"/>
                  </a:lnTo>
                  <a:lnTo>
                    <a:pt x="913" y="124"/>
                  </a:lnTo>
                  <a:lnTo>
                    <a:pt x="912" y="125"/>
                  </a:lnTo>
                  <a:lnTo>
                    <a:pt x="912" y="126"/>
                  </a:lnTo>
                  <a:lnTo>
                    <a:pt x="911" y="126"/>
                  </a:lnTo>
                  <a:lnTo>
                    <a:pt x="910" y="126"/>
                  </a:lnTo>
                  <a:lnTo>
                    <a:pt x="909" y="128"/>
                  </a:lnTo>
                  <a:lnTo>
                    <a:pt x="908" y="128"/>
                  </a:lnTo>
                  <a:lnTo>
                    <a:pt x="908" y="129"/>
                  </a:lnTo>
                  <a:lnTo>
                    <a:pt x="902" y="131"/>
                  </a:lnTo>
                  <a:lnTo>
                    <a:pt x="896" y="137"/>
                  </a:lnTo>
                  <a:lnTo>
                    <a:pt x="895" y="137"/>
                  </a:lnTo>
                  <a:lnTo>
                    <a:pt x="894" y="137"/>
                  </a:lnTo>
                  <a:lnTo>
                    <a:pt x="893" y="136"/>
                  </a:lnTo>
                  <a:lnTo>
                    <a:pt x="892" y="134"/>
                  </a:lnTo>
                  <a:lnTo>
                    <a:pt x="891" y="133"/>
                  </a:lnTo>
                  <a:lnTo>
                    <a:pt x="887" y="132"/>
                  </a:lnTo>
                  <a:lnTo>
                    <a:pt x="885" y="131"/>
                  </a:lnTo>
                  <a:lnTo>
                    <a:pt x="884" y="130"/>
                  </a:lnTo>
                  <a:lnTo>
                    <a:pt x="883" y="130"/>
                  </a:lnTo>
                  <a:lnTo>
                    <a:pt x="882" y="129"/>
                  </a:lnTo>
                  <a:lnTo>
                    <a:pt x="881" y="129"/>
                  </a:lnTo>
                  <a:lnTo>
                    <a:pt x="882" y="129"/>
                  </a:lnTo>
                  <a:lnTo>
                    <a:pt x="882" y="128"/>
                  </a:lnTo>
                  <a:lnTo>
                    <a:pt x="881" y="128"/>
                  </a:lnTo>
                  <a:lnTo>
                    <a:pt x="878" y="125"/>
                  </a:lnTo>
                  <a:lnTo>
                    <a:pt x="876" y="124"/>
                  </a:lnTo>
                  <a:lnTo>
                    <a:pt x="876" y="123"/>
                  </a:lnTo>
                  <a:lnTo>
                    <a:pt x="875" y="123"/>
                  </a:lnTo>
                  <a:lnTo>
                    <a:pt x="874" y="123"/>
                  </a:lnTo>
                  <a:lnTo>
                    <a:pt x="873" y="123"/>
                  </a:lnTo>
                  <a:lnTo>
                    <a:pt x="873" y="122"/>
                  </a:lnTo>
                  <a:lnTo>
                    <a:pt x="871" y="121"/>
                  </a:lnTo>
                  <a:lnTo>
                    <a:pt x="871" y="117"/>
                  </a:lnTo>
                  <a:lnTo>
                    <a:pt x="871" y="116"/>
                  </a:lnTo>
                  <a:lnTo>
                    <a:pt x="870" y="116"/>
                  </a:lnTo>
                  <a:lnTo>
                    <a:pt x="869" y="115"/>
                  </a:lnTo>
                  <a:lnTo>
                    <a:pt x="869" y="114"/>
                  </a:lnTo>
                  <a:lnTo>
                    <a:pt x="868" y="108"/>
                  </a:lnTo>
                  <a:lnTo>
                    <a:pt x="868" y="107"/>
                  </a:lnTo>
                  <a:lnTo>
                    <a:pt x="867" y="107"/>
                  </a:lnTo>
                  <a:lnTo>
                    <a:pt x="867" y="106"/>
                  </a:lnTo>
                  <a:lnTo>
                    <a:pt x="867" y="105"/>
                  </a:lnTo>
                  <a:lnTo>
                    <a:pt x="868" y="105"/>
                  </a:lnTo>
                  <a:lnTo>
                    <a:pt x="867" y="103"/>
                  </a:lnTo>
                  <a:lnTo>
                    <a:pt x="866" y="103"/>
                  </a:lnTo>
                  <a:lnTo>
                    <a:pt x="866" y="101"/>
                  </a:lnTo>
                  <a:lnTo>
                    <a:pt x="866" y="99"/>
                  </a:lnTo>
                  <a:lnTo>
                    <a:pt x="866" y="98"/>
                  </a:lnTo>
                  <a:lnTo>
                    <a:pt x="867" y="98"/>
                  </a:lnTo>
                  <a:lnTo>
                    <a:pt x="867" y="97"/>
                  </a:lnTo>
                  <a:lnTo>
                    <a:pt x="869" y="99"/>
                  </a:lnTo>
                  <a:lnTo>
                    <a:pt x="873" y="104"/>
                  </a:lnTo>
                  <a:lnTo>
                    <a:pt x="874" y="105"/>
                  </a:lnTo>
                  <a:lnTo>
                    <a:pt x="874" y="104"/>
                  </a:lnTo>
                  <a:lnTo>
                    <a:pt x="875" y="103"/>
                  </a:lnTo>
                  <a:lnTo>
                    <a:pt x="876" y="104"/>
                  </a:lnTo>
                  <a:lnTo>
                    <a:pt x="877" y="104"/>
                  </a:lnTo>
                  <a:lnTo>
                    <a:pt x="877" y="105"/>
                  </a:lnTo>
                  <a:lnTo>
                    <a:pt x="877" y="106"/>
                  </a:lnTo>
                  <a:lnTo>
                    <a:pt x="876" y="107"/>
                  </a:lnTo>
                  <a:lnTo>
                    <a:pt x="875" y="108"/>
                  </a:lnTo>
                  <a:lnTo>
                    <a:pt x="876" y="109"/>
                  </a:lnTo>
                  <a:lnTo>
                    <a:pt x="877" y="109"/>
                  </a:lnTo>
                  <a:lnTo>
                    <a:pt x="877" y="108"/>
                  </a:lnTo>
                  <a:lnTo>
                    <a:pt x="879" y="107"/>
                  </a:lnTo>
                  <a:lnTo>
                    <a:pt x="881" y="106"/>
                  </a:lnTo>
                  <a:lnTo>
                    <a:pt x="881" y="107"/>
                  </a:lnTo>
                  <a:lnTo>
                    <a:pt x="881" y="108"/>
                  </a:lnTo>
                  <a:lnTo>
                    <a:pt x="881" y="109"/>
                  </a:lnTo>
                  <a:lnTo>
                    <a:pt x="882" y="111"/>
                  </a:lnTo>
                  <a:lnTo>
                    <a:pt x="882" y="112"/>
                  </a:lnTo>
                  <a:lnTo>
                    <a:pt x="884" y="108"/>
                  </a:lnTo>
                  <a:lnTo>
                    <a:pt x="886" y="108"/>
                  </a:lnTo>
                  <a:lnTo>
                    <a:pt x="890" y="107"/>
                  </a:lnTo>
                  <a:lnTo>
                    <a:pt x="891" y="106"/>
                  </a:lnTo>
                  <a:lnTo>
                    <a:pt x="892" y="105"/>
                  </a:lnTo>
                  <a:lnTo>
                    <a:pt x="893" y="105"/>
                  </a:lnTo>
                  <a:lnTo>
                    <a:pt x="895" y="105"/>
                  </a:lnTo>
                  <a:lnTo>
                    <a:pt x="895" y="106"/>
                  </a:lnTo>
                  <a:lnTo>
                    <a:pt x="896" y="106"/>
                  </a:lnTo>
                  <a:lnTo>
                    <a:pt x="897" y="107"/>
                  </a:lnTo>
                  <a:lnTo>
                    <a:pt x="899" y="109"/>
                  </a:lnTo>
                  <a:lnTo>
                    <a:pt x="899" y="111"/>
                  </a:lnTo>
                  <a:lnTo>
                    <a:pt x="899" y="109"/>
                  </a:lnTo>
                  <a:lnTo>
                    <a:pt x="900" y="105"/>
                  </a:lnTo>
                  <a:lnTo>
                    <a:pt x="901" y="105"/>
                  </a:lnTo>
                  <a:lnTo>
                    <a:pt x="902" y="104"/>
                  </a:lnTo>
                  <a:lnTo>
                    <a:pt x="904" y="103"/>
                  </a:lnTo>
                  <a:lnTo>
                    <a:pt x="904" y="101"/>
                  </a:lnTo>
                  <a:lnTo>
                    <a:pt x="905" y="103"/>
                  </a:lnTo>
                  <a:lnTo>
                    <a:pt x="905" y="104"/>
                  </a:lnTo>
                  <a:lnTo>
                    <a:pt x="905" y="105"/>
                  </a:lnTo>
                  <a:lnTo>
                    <a:pt x="905" y="106"/>
                  </a:lnTo>
                  <a:lnTo>
                    <a:pt x="908" y="109"/>
                  </a:lnTo>
                  <a:lnTo>
                    <a:pt x="909" y="109"/>
                  </a:lnTo>
                  <a:lnTo>
                    <a:pt x="909" y="108"/>
                  </a:lnTo>
                  <a:lnTo>
                    <a:pt x="908" y="106"/>
                  </a:lnTo>
                  <a:lnTo>
                    <a:pt x="908" y="105"/>
                  </a:lnTo>
                  <a:lnTo>
                    <a:pt x="908" y="104"/>
                  </a:lnTo>
                  <a:lnTo>
                    <a:pt x="907" y="104"/>
                  </a:lnTo>
                  <a:lnTo>
                    <a:pt x="908" y="103"/>
                  </a:lnTo>
                  <a:lnTo>
                    <a:pt x="908" y="101"/>
                  </a:lnTo>
                  <a:lnTo>
                    <a:pt x="908" y="100"/>
                  </a:lnTo>
                  <a:lnTo>
                    <a:pt x="909" y="100"/>
                  </a:lnTo>
                  <a:lnTo>
                    <a:pt x="910" y="99"/>
                  </a:lnTo>
                  <a:lnTo>
                    <a:pt x="911" y="99"/>
                  </a:lnTo>
                  <a:lnTo>
                    <a:pt x="912" y="99"/>
                  </a:lnTo>
                  <a:lnTo>
                    <a:pt x="912" y="100"/>
                  </a:lnTo>
                  <a:lnTo>
                    <a:pt x="912" y="101"/>
                  </a:lnTo>
                  <a:lnTo>
                    <a:pt x="912" y="103"/>
                  </a:lnTo>
                  <a:lnTo>
                    <a:pt x="911" y="103"/>
                  </a:lnTo>
                  <a:lnTo>
                    <a:pt x="912" y="104"/>
                  </a:lnTo>
                  <a:lnTo>
                    <a:pt x="913" y="103"/>
                  </a:lnTo>
                  <a:lnTo>
                    <a:pt x="913" y="101"/>
                  </a:lnTo>
                  <a:lnTo>
                    <a:pt x="914" y="101"/>
                  </a:lnTo>
                  <a:lnTo>
                    <a:pt x="914" y="103"/>
                  </a:lnTo>
                  <a:lnTo>
                    <a:pt x="916" y="103"/>
                  </a:lnTo>
                  <a:lnTo>
                    <a:pt x="917" y="101"/>
                  </a:lnTo>
                  <a:lnTo>
                    <a:pt x="918" y="101"/>
                  </a:lnTo>
                  <a:lnTo>
                    <a:pt x="919" y="103"/>
                  </a:lnTo>
                  <a:lnTo>
                    <a:pt x="919" y="104"/>
                  </a:lnTo>
                  <a:lnTo>
                    <a:pt x="919" y="105"/>
                  </a:lnTo>
                  <a:lnTo>
                    <a:pt x="920" y="105"/>
                  </a:lnTo>
                  <a:lnTo>
                    <a:pt x="920" y="106"/>
                  </a:lnTo>
                  <a:lnTo>
                    <a:pt x="920" y="107"/>
                  </a:lnTo>
                  <a:lnTo>
                    <a:pt x="920" y="108"/>
                  </a:lnTo>
                  <a:lnTo>
                    <a:pt x="921" y="109"/>
                  </a:lnTo>
                  <a:lnTo>
                    <a:pt x="922" y="108"/>
                  </a:lnTo>
                  <a:lnTo>
                    <a:pt x="924" y="109"/>
                  </a:lnTo>
                  <a:lnTo>
                    <a:pt x="924" y="111"/>
                  </a:lnTo>
                  <a:close/>
                  <a:moveTo>
                    <a:pt x="1183" y="91"/>
                  </a:moveTo>
                  <a:lnTo>
                    <a:pt x="1183" y="94"/>
                  </a:lnTo>
                  <a:lnTo>
                    <a:pt x="1181" y="96"/>
                  </a:lnTo>
                  <a:lnTo>
                    <a:pt x="1180" y="98"/>
                  </a:lnTo>
                  <a:lnTo>
                    <a:pt x="1180" y="99"/>
                  </a:lnTo>
                  <a:lnTo>
                    <a:pt x="1180" y="100"/>
                  </a:lnTo>
                  <a:lnTo>
                    <a:pt x="1179" y="100"/>
                  </a:lnTo>
                  <a:lnTo>
                    <a:pt x="1178" y="103"/>
                  </a:lnTo>
                  <a:lnTo>
                    <a:pt x="1177" y="104"/>
                  </a:lnTo>
                  <a:lnTo>
                    <a:pt x="1176" y="106"/>
                  </a:lnTo>
                  <a:lnTo>
                    <a:pt x="1175" y="108"/>
                  </a:lnTo>
                  <a:lnTo>
                    <a:pt x="1172" y="111"/>
                  </a:lnTo>
                  <a:lnTo>
                    <a:pt x="1171" y="112"/>
                  </a:lnTo>
                  <a:lnTo>
                    <a:pt x="1170" y="112"/>
                  </a:lnTo>
                  <a:lnTo>
                    <a:pt x="1170" y="113"/>
                  </a:lnTo>
                  <a:lnTo>
                    <a:pt x="1169" y="112"/>
                  </a:lnTo>
                  <a:lnTo>
                    <a:pt x="1170" y="112"/>
                  </a:lnTo>
                  <a:lnTo>
                    <a:pt x="1170" y="111"/>
                  </a:lnTo>
                  <a:lnTo>
                    <a:pt x="1169" y="111"/>
                  </a:lnTo>
                  <a:lnTo>
                    <a:pt x="1170" y="109"/>
                  </a:lnTo>
                  <a:lnTo>
                    <a:pt x="1171" y="108"/>
                  </a:lnTo>
                  <a:lnTo>
                    <a:pt x="1172" y="107"/>
                  </a:lnTo>
                  <a:lnTo>
                    <a:pt x="1174" y="107"/>
                  </a:lnTo>
                  <a:lnTo>
                    <a:pt x="1174" y="106"/>
                  </a:lnTo>
                  <a:lnTo>
                    <a:pt x="1174" y="105"/>
                  </a:lnTo>
                  <a:lnTo>
                    <a:pt x="1175" y="104"/>
                  </a:lnTo>
                  <a:lnTo>
                    <a:pt x="1176" y="101"/>
                  </a:lnTo>
                  <a:lnTo>
                    <a:pt x="1178" y="99"/>
                  </a:lnTo>
                  <a:lnTo>
                    <a:pt x="1179" y="98"/>
                  </a:lnTo>
                  <a:lnTo>
                    <a:pt x="1180" y="97"/>
                  </a:lnTo>
                  <a:lnTo>
                    <a:pt x="1180" y="96"/>
                  </a:lnTo>
                  <a:lnTo>
                    <a:pt x="1180" y="95"/>
                  </a:lnTo>
                  <a:lnTo>
                    <a:pt x="1181" y="94"/>
                  </a:lnTo>
                  <a:lnTo>
                    <a:pt x="1181" y="92"/>
                  </a:lnTo>
                  <a:lnTo>
                    <a:pt x="1180" y="92"/>
                  </a:lnTo>
                  <a:lnTo>
                    <a:pt x="1181" y="91"/>
                  </a:lnTo>
                  <a:lnTo>
                    <a:pt x="1183" y="91"/>
                  </a:lnTo>
                  <a:lnTo>
                    <a:pt x="1183" y="90"/>
                  </a:lnTo>
                  <a:lnTo>
                    <a:pt x="1183" y="91"/>
                  </a:lnTo>
                  <a:close/>
                  <a:moveTo>
                    <a:pt x="971" y="97"/>
                  </a:moveTo>
                  <a:lnTo>
                    <a:pt x="972" y="97"/>
                  </a:lnTo>
                  <a:lnTo>
                    <a:pt x="972" y="96"/>
                  </a:lnTo>
                  <a:lnTo>
                    <a:pt x="972" y="94"/>
                  </a:lnTo>
                  <a:lnTo>
                    <a:pt x="971" y="94"/>
                  </a:lnTo>
                  <a:lnTo>
                    <a:pt x="971" y="92"/>
                  </a:lnTo>
                  <a:lnTo>
                    <a:pt x="970" y="91"/>
                  </a:lnTo>
                  <a:lnTo>
                    <a:pt x="971" y="91"/>
                  </a:lnTo>
                  <a:lnTo>
                    <a:pt x="972" y="91"/>
                  </a:lnTo>
                  <a:lnTo>
                    <a:pt x="973" y="91"/>
                  </a:lnTo>
                  <a:lnTo>
                    <a:pt x="974" y="91"/>
                  </a:lnTo>
                  <a:lnTo>
                    <a:pt x="974" y="90"/>
                  </a:lnTo>
                  <a:lnTo>
                    <a:pt x="974" y="89"/>
                  </a:lnTo>
                  <a:lnTo>
                    <a:pt x="974" y="88"/>
                  </a:lnTo>
                  <a:lnTo>
                    <a:pt x="976" y="88"/>
                  </a:lnTo>
                  <a:lnTo>
                    <a:pt x="977" y="88"/>
                  </a:lnTo>
                  <a:lnTo>
                    <a:pt x="976" y="89"/>
                  </a:lnTo>
                  <a:lnTo>
                    <a:pt x="976" y="90"/>
                  </a:lnTo>
                  <a:lnTo>
                    <a:pt x="976" y="91"/>
                  </a:lnTo>
                  <a:lnTo>
                    <a:pt x="977" y="92"/>
                  </a:lnTo>
                  <a:lnTo>
                    <a:pt x="977" y="94"/>
                  </a:lnTo>
                  <a:lnTo>
                    <a:pt x="977" y="95"/>
                  </a:lnTo>
                  <a:lnTo>
                    <a:pt x="977" y="96"/>
                  </a:lnTo>
                  <a:lnTo>
                    <a:pt x="976" y="96"/>
                  </a:lnTo>
                  <a:lnTo>
                    <a:pt x="976" y="97"/>
                  </a:lnTo>
                  <a:lnTo>
                    <a:pt x="977" y="97"/>
                  </a:lnTo>
                  <a:lnTo>
                    <a:pt x="978" y="97"/>
                  </a:lnTo>
                  <a:lnTo>
                    <a:pt x="978" y="98"/>
                  </a:lnTo>
                  <a:lnTo>
                    <a:pt x="977" y="99"/>
                  </a:lnTo>
                  <a:lnTo>
                    <a:pt x="978" y="100"/>
                  </a:lnTo>
                  <a:lnTo>
                    <a:pt x="978" y="101"/>
                  </a:lnTo>
                  <a:lnTo>
                    <a:pt x="978" y="103"/>
                  </a:lnTo>
                  <a:lnTo>
                    <a:pt x="977" y="105"/>
                  </a:lnTo>
                  <a:lnTo>
                    <a:pt x="977" y="107"/>
                  </a:lnTo>
                  <a:lnTo>
                    <a:pt x="974" y="105"/>
                  </a:lnTo>
                  <a:lnTo>
                    <a:pt x="974" y="104"/>
                  </a:lnTo>
                  <a:lnTo>
                    <a:pt x="974" y="101"/>
                  </a:lnTo>
                  <a:lnTo>
                    <a:pt x="973" y="100"/>
                  </a:lnTo>
                  <a:lnTo>
                    <a:pt x="971" y="98"/>
                  </a:lnTo>
                  <a:lnTo>
                    <a:pt x="971" y="97"/>
                  </a:lnTo>
                  <a:close/>
                  <a:moveTo>
                    <a:pt x="1455" y="72"/>
                  </a:moveTo>
                  <a:lnTo>
                    <a:pt x="1456" y="73"/>
                  </a:lnTo>
                  <a:lnTo>
                    <a:pt x="1456" y="74"/>
                  </a:lnTo>
                  <a:lnTo>
                    <a:pt x="1456" y="75"/>
                  </a:lnTo>
                  <a:lnTo>
                    <a:pt x="1455" y="75"/>
                  </a:lnTo>
                  <a:lnTo>
                    <a:pt x="1454" y="75"/>
                  </a:lnTo>
                  <a:lnTo>
                    <a:pt x="1453" y="75"/>
                  </a:lnTo>
                  <a:lnTo>
                    <a:pt x="1452" y="76"/>
                  </a:lnTo>
                  <a:lnTo>
                    <a:pt x="1452" y="78"/>
                  </a:lnTo>
                  <a:lnTo>
                    <a:pt x="1451" y="76"/>
                  </a:lnTo>
                  <a:lnTo>
                    <a:pt x="1450" y="76"/>
                  </a:lnTo>
                  <a:lnTo>
                    <a:pt x="1450" y="75"/>
                  </a:lnTo>
                  <a:lnTo>
                    <a:pt x="1448" y="74"/>
                  </a:lnTo>
                  <a:lnTo>
                    <a:pt x="1448" y="73"/>
                  </a:lnTo>
                  <a:lnTo>
                    <a:pt x="1448" y="72"/>
                  </a:lnTo>
                  <a:lnTo>
                    <a:pt x="1448" y="71"/>
                  </a:lnTo>
                  <a:lnTo>
                    <a:pt x="1450" y="71"/>
                  </a:lnTo>
                  <a:lnTo>
                    <a:pt x="1451" y="71"/>
                  </a:lnTo>
                  <a:lnTo>
                    <a:pt x="1452" y="70"/>
                  </a:lnTo>
                  <a:lnTo>
                    <a:pt x="1452" y="69"/>
                  </a:lnTo>
                  <a:lnTo>
                    <a:pt x="1453" y="69"/>
                  </a:lnTo>
                  <a:lnTo>
                    <a:pt x="1454" y="70"/>
                  </a:lnTo>
                  <a:lnTo>
                    <a:pt x="1455" y="72"/>
                  </a:lnTo>
                  <a:close/>
                  <a:moveTo>
                    <a:pt x="1455" y="67"/>
                  </a:moveTo>
                  <a:lnTo>
                    <a:pt x="1458" y="67"/>
                  </a:lnTo>
                  <a:lnTo>
                    <a:pt x="1459" y="69"/>
                  </a:lnTo>
                  <a:lnTo>
                    <a:pt x="1459" y="70"/>
                  </a:lnTo>
                  <a:lnTo>
                    <a:pt x="1458" y="71"/>
                  </a:lnTo>
                  <a:lnTo>
                    <a:pt x="1456" y="71"/>
                  </a:lnTo>
                  <a:lnTo>
                    <a:pt x="1455" y="71"/>
                  </a:lnTo>
                  <a:lnTo>
                    <a:pt x="1455" y="69"/>
                  </a:lnTo>
                  <a:lnTo>
                    <a:pt x="1455" y="67"/>
                  </a:lnTo>
                  <a:close/>
                  <a:moveTo>
                    <a:pt x="1458" y="46"/>
                  </a:moveTo>
                  <a:lnTo>
                    <a:pt x="1459" y="46"/>
                  </a:lnTo>
                  <a:lnTo>
                    <a:pt x="1459" y="47"/>
                  </a:lnTo>
                  <a:lnTo>
                    <a:pt x="1460" y="48"/>
                  </a:lnTo>
                  <a:lnTo>
                    <a:pt x="1459" y="49"/>
                  </a:lnTo>
                  <a:lnTo>
                    <a:pt x="1458" y="52"/>
                  </a:lnTo>
                  <a:lnTo>
                    <a:pt x="1456" y="52"/>
                  </a:lnTo>
                  <a:lnTo>
                    <a:pt x="1455" y="52"/>
                  </a:lnTo>
                  <a:lnTo>
                    <a:pt x="1455" y="50"/>
                  </a:lnTo>
                  <a:lnTo>
                    <a:pt x="1454" y="50"/>
                  </a:lnTo>
                  <a:lnTo>
                    <a:pt x="1453" y="50"/>
                  </a:lnTo>
                  <a:lnTo>
                    <a:pt x="1453" y="49"/>
                  </a:lnTo>
                  <a:lnTo>
                    <a:pt x="1452" y="49"/>
                  </a:lnTo>
                  <a:lnTo>
                    <a:pt x="1452" y="48"/>
                  </a:lnTo>
                  <a:lnTo>
                    <a:pt x="1453" y="48"/>
                  </a:lnTo>
                  <a:lnTo>
                    <a:pt x="1453" y="47"/>
                  </a:lnTo>
                  <a:lnTo>
                    <a:pt x="1454" y="46"/>
                  </a:lnTo>
                  <a:lnTo>
                    <a:pt x="1455" y="46"/>
                  </a:lnTo>
                  <a:lnTo>
                    <a:pt x="1458" y="46"/>
                  </a:lnTo>
                  <a:close/>
                  <a:moveTo>
                    <a:pt x="1452" y="42"/>
                  </a:moveTo>
                  <a:lnTo>
                    <a:pt x="1452" y="44"/>
                  </a:lnTo>
                  <a:lnTo>
                    <a:pt x="1452" y="46"/>
                  </a:lnTo>
                  <a:lnTo>
                    <a:pt x="1452" y="47"/>
                  </a:lnTo>
                  <a:lnTo>
                    <a:pt x="1451" y="48"/>
                  </a:lnTo>
                  <a:lnTo>
                    <a:pt x="1450" y="48"/>
                  </a:lnTo>
                  <a:lnTo>
                    <a:pt x="1450" y="47"/>
                  </a:lnTo>
                  <a:lnTo>
                    <a:pt x="1448" y="47"/>
                  </a:lnTo>
                  <a:lnTo>
                    <a:pt x="1448" y="46"/>
                  </a:lnTo>
                  <a:lnTo>
                    <a:pt x="1447" y="46"/>
                  </a:lnTo>
                  <a:lnTo>
                    <a:pt x="1447" y="45"/>
                  </a:lnTo>
                  <a:lnTo>
                    <a:pt x="1450" y="41"/>
                  </a:lnTo>
                  <a:lnTo>
                    <a:pt x="1451" y="41"/>
                  </a:lnTo>
                  <a:lnTo>
                    <a:pt x="1452" y="42"/>
                  </a:lnTo>
                  <a:close/>
                  <a:moveTo>
                    <a:pt x="136" y="1230"/>
                  </a:moveTo>
                  <a:lnTo>
                    <a:pt x="137" y="1232"/>
                  </a:lnTo>
                  <a:lnTo>
                    <a:pt x="137" y="1234"/>
                  </a:lnTo>
                  <a:lnTo>
                    <a:pt x="137" y="1235"/>
                  </a:lnTo>
                  <a:lnTo>
                    <a:pt x="136" y="1235"/>
                  </a:lnTo>
                  <a:lnTo>
                    <a:pt x="136" y="1234"/>
                  </a:lnTo>
                  <a:lnTo>
                    <a:pt x="136" y="1232"/>
                  </a:lnTo>
                  <a:lnTo>
                    <a:pt x="136" y="1230"/>
                  </a:lnTo>
                  <a:close/>
                  <a:moveTo>
                    <a:pt x="128" y="1221"/>
                  </a:moveTo>
                  <a:lnTo>
                    <a:pt x="129" y="1220"/>
                  </a:lnTo>
                  <a:lnTo>
                    <a:pt x="130" y="1221"/>
                  </a:lnTo>
                  <a:lnTo>
                    <a:pt x="132" y="1221"/>
                  </a:lnTo>
                  <a:lnTo>
                    <a:pt x="130" y="1222"/>
                  </a:lnTo>
                  <a:lnTo>
                    <a:pt x="129" y="1222"/>
                  </a:lnTo>
                  <a:lnTo>
                    <a:pt x="128" y="1222"/>
                  </a:lnTo>
                  <a:lnTo>
                    <a:pt x="127" y="1222"/>
                  </a:lnTo>
                  <a:lnTo>
                    <a:pt x="126" y="1222"/>
                  </a:lnTo>
                  <a:lnTo>
                    <a:pt x="127" y="1221"/>
                  </a:lnTo>
                  <a:lnTo>
                    <a:pt x="128" y="1221"/>
                  </a:lnTo>
                  <a:close/>
                  <a:moveTo>
                    <a:pt x="39" y="1017"/>
                  </a:moveTo>
                  <a:lnTo>
                    <a:pt x="40" y="1017"/>
                  </a:lnTo>
                  <a:lnTo>
                    <a:pt x="40" y="1016"/>
                  </a:lnTo>
                  <a:lnTo>
                    <a:pt x="41" y="1016"/>
                  </a:lnTo>
                  <a:lnTo>
                    <a:pt x="42" y="1016"/>
                  </a:lnTo>
                  <a:lnTo>
                    <a:pt x="41" y="1016"/>
                  </a:lnTo>
                  <a:lnTo>
                    <a:pt x="40" y="1017"/>
                  </a:lnTo>
                  <a:lnTo>
                    <a:pt x="40" y="1018"/>
                  </a:lnTo>
                  <a:lnTo>
                    <a:pt x="39" y="1018"/>
                  </a:lnTo>
                  <a:lnTo>
                    <a:pt x="39" y="1017"/>
                  </a:lnTo>
                  <a:close/>
                  <a:moveTo>
                    <a:pt x="1674" y="489"/>
                  </a:moveTo>
                  <a:lnTo>
                    <a:pt x="1675" y="489"/>
                  </a:lnTo>
                  <a:lnTo>
                    <a:pt x="1675" y="490"/>
                  </a:lnTo>
                  <a:lnTo>
                    <a:pt x="1674" y="490"/>
                  </a:lnTo>
                  <a:lnTo>
                    <a:pt x="1673" y="490"/>
                  </a:lnTo>
                  <a:lnTo>
                    <a:pt x="1671" y="490"/>
                  </a:lnTo>
                  <a:lnTo>
                    <a:pt x="1670" y="490"/>
                  </a:lnTo>
                  <a:lnTo>
                    <a:pt x="1669" y="489"/>
                  </a:lnTo>
                  <a:lnTo>
                    <a:pt x="1670" y="486"/>
                  </a:lnTo>
                  <a:lnTo>
                    <a:pt x="1669" y="485"/>
                  </a:lnTo>
                  <a:lnTo>
                    <a:pt x="1670" y="485"/>
                  </a:lnTo>
                  <a:lnTo>
                    <a:pt x="1670" y="486"/>
                  </a:lnTo>
                  <a:lnTo>
                    <a:pt x="1671" y="486"/>
                  </a:lnTo>
                  <a:lnTo>
                    <a:pt x="1673" y="488"/>
                  </a:lnTo>
                  <a:lnTo>
                    <a:pt x="1674" y="489"/>
                  </a:lnTo>
                  <a:close/>
                  <a:moveTo>
                    <a:pt x="1480" y="7"/>
                  </a:moveTo>
                  <a:lnTo>
                    <a:pt x="1481" y="7"/>
                  </a:lnTo>
                  <a:lnTo>
                    <a:pt x="1480" y="8"/>
                  </a:lnTo>
                  <a:lnTo>
                    <a:pt x="1479" y="9"/>
                  </a:lnTo>
                  <a:lnTo>
                    <a:pt x="1478" y="9"/>
                  </a:lnTo>
                  <a:lnTo>
                    <a:pt x="1475" y="9"/>
                  </a:lnTo>
                  <a:lnTo>
                    <a:pt x="1473" y="9"/>
                  </a:lnTo>
                  <a:lnTo>
                    <a:pt x="1472" y="8"/>
                  </a:lnTo>
                  <a:lnTo>
                    <a:pt x="1473" y="7"/>
                  </a:lnTo>
                  <a:lnTo>
                    <a:pt x="1475" y="7"/>
                  </a:lnTo>
                  <a:lnTo>
                    <a:pt x="1476" y="7"/>
                  </a:lnTo>
                  <a:lnTo>
                    <a:pt x="1477" y="7"/>
                  </a:lnTo>
                  <a:lnTo>
                    <a:pt x="1478" y="7"/>
                  </a:lnTo>
                  <a:lnTo>
                    <a:pt x="1480" y="7"/>
                  </a:lnTo>
                  <a:close/>
                  <a:moveTo>
                    <a:pt x="1453" y="0"/>
                  </a:moveTo>
                  <a:lnTo>
                    <a:pt x="1456" y="2"/>
                  </a:lnTo>
                  <a:lnTo>
                    <a:pt x="1456" y="3"/>
                  </a:lnTo>
                  <a:lnTo>
                    <a:pt x="1455" y="3"/>
                  </a:lnTo>
                  <a:lnTo>
                    <a:pt x="1454" y="3"/>
                  </a:lnTo>
                  <a:lnTo>
                    <a:pt x="1452" y="3"/>
                  </a:lnTo>
                  <a:lnTo>
                    <a:pt x="1450" y="2"/>
                  </a:lnTo>
                  <a:lnTo>
                    <a:pt x="1451" y="0"/>
                  </a:lnTo>
                  <a:lnTo>
                    <a:pt x="145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58">
              <a:extLst>
                <a:ext uri="{FF2B5EF4-FFF2-40B4-BE49-F238E27FC236}">
                  <a16:creationId xmlns:a16="http://schemas.microsoft.com/office/drawing/2014/main" id="{817F4B1E-4712-7E4E-58D0-6AB326565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8443" y="1967869"/>
              <a:ext cx="776249" cy="535095"/>
            </a:xfrm>
            <a:custGeom>
              <a:avLst/>
              <a:gdLst>
                <a:gd name="T0" fmla="*/ 118 w 750"/>
                <a:gd name="T1" fmla="*/ 100 h 517"/>
                <a:gd name="T2" fmla="*/ 183 w 750"/>
                <a:gd name="T3" fmla="*/ 130 h 517"/>
                <a:gd name="T4" fmla="*/ 246 w 750"/>
                <a:gd name="T5" fmla="*/ 186 h 517"/>
                <a:gd name="T6" fmla="*/ 282 w 750"/>
                <a:gd name="T7" fmla="*/ 214 h 517"/>
                <a:gd name="T8" fmla="*/ 347 w 750"/>
                <a:gd name="T9" fmla="*/ 254 h 517"/>
                <a:gd name="T10" fmla="*/ 312 w 750"/>
                <a:gd name="T11" fmla="*/ 296 h 517"/>
                <a:gd name="T12" fmla="*/ 356 w 750"/>
                <a:gd name="T13" fmla="*/ 335 h 517"/>
                <a:gd name="T14" fmla="*/ 401 w 750"/>
                <a:gd name="T15" fmla="*/ 385 h 517"/>
                <a:gd name="T16" fmla="*/ 437 w 750"/>
                <a:gd name="T17" fmla="*/ 413 h 517"/>
                <a:gd name="T18" fmla="*/ 475 w 750"/>
                <a:gd name="T19" fmla="*/ 443 h 517"/>
                <a:gd name="T20" fmla="*/ 475 w 750"/>
                <a:gd name="T21" fmla="*/ 468 h 517"/>
                <a:gd name="T22" fmla="*/ 456 w 750"/>
                <a:gd name="T23" fmla="*/ 456 h 517"/>
                <a:gd name="T24" fmla="*/ 397 w 750"/>
                <a:gd name="T25" fmla="*/ 445 h 517"/>
                <a:gd name="T26" fmla="*/ 349 w 750"/>
                <a:gd name="T27" fmla="*/ 437 h 517"/>
                <a:gd name="T28" fmla="*/ 304 w 750"/>
                <a:gd name="T29" fmla="*/ 398 h 517"/>
                <a:gd name="T30" fmla="*/ 278 w 750"/>
                <a:gd name="T31" fmla="*/ 365 h 517"/>
                <a:gd name="T32" fmla="*/ 220 w 750"/>
                <a:gd name="T33" fmla="*/ 325 h 517"/>
                <a:gd name="T34" fmla="*/ 183 w 750"/>
                <a:gd name="T35" fmla="*/ 312 h 517"/>
                <a:gd name="T36" fmla="*/ 169 w 750"/>
                <a:gd name="T37" fmla="*/ 315 h 517"/>
                <a:gd name="T38" fmla="*/ 151 w 750"/>
                <a:gd name="T39" fmla="*/ 334 h 517"/>
                <a:gd name="T40" fmla="*/ 72 w 750"/>
                <a:gd name="T41" fmla="*/ 340 h 517"/>
                <a:gd name="T42" fmla="*/ 114 w 750"/>
                <a:gd name="T43" fmla="*/ 386 h 517"/>
                <a:gd name="T44" fmla="*/ 15 w 750"/>
                <a:gd name="T45" fmla="*/ 394 h 517"/>
                <a:gd name="T46" fmla="*/ 7 w 750"/>
                <a:gd name="T47" fmla="*/ 244 h 517"/>
                <a:gd name="T48" fmla="*/ 619 w 750"/>
                <a:gd name="T49" fmla="*/ 509 h 517"/>
                <a:gd name="T50" fmla="*/ 654 w 750"/>
                <a:gd name="T51" fmla="*/ 502 h 517"/>
                <a:gd name="T52" fmla="*/ 591 w 750"/>
                <a:gd name="T53" fmla="*/ 465 h 517"/>
                <a:gd name="T54" fmla="*/ 518 w 750"/>
                <a:gd name="T55" fmla="*/ 431 h 517"/>
                <a:gd name="T56" fmla="*/ 506 w 750"/>
                <a:gd name="T57" fmla="*/ 434 h 517"/>
                <a:gd name="T58" fmla="*/ 499 w 750"/>
                <a:gd name="T59" fmla="*/ 413 h 517"/>
                <a:gd name="T60" fmla="*/ 601 w 750"/>
                <a:gd name="T61" fmla="*/ 392 h 517"/>
                <a:gd name="T62" fmla="*/ 577 w 750"/>
                <a:gd name="T63" fmla="*/ 380 h 517"/>
                <a:gd name="T64" fmla="*/ 138 w 750"/>
                <a:gd name="T65" fmla="*/ 364 h 517"/>
                <a:gd name="T66" fmla="*/ 126 w 750"/>
                <a:gd name="T67" fmla="*/ 354 h 517"/>
                <a:gd name="T68" fmla="*/ 738 w 750"/>
                <a:gd name="T69" fmla="*/ 276 h 517"/>
                <a:gd name="T70" fmla="*/ 690 w 750"/>
                <a:gd name="T71" fmla="*/ 211 h 517"/>
                <a:gd name="T72" fmla="*/ 733 w 750"/>
                <a:gd name="T73" fmla="*/ 242 h 517"/>
                <a:gd name="T74" fmla="*/ 308 w 750"/>
                <a:gd name="T75" fmla="*/ 201 h 517"/>
                <a:gd name="T76" fmla="*/ 266 w 750"/>
                <a:gd name="T77" fmla="*/ 174 h 517"/>
                <a:gd name="T78" fmla="*/ 574 w 750"/>
                <a:gd name="T79" fmla="*/ 164 h 517"/>
                <a:gd name="T80" fmla="*/ 533 w 750"/>
                <a:gd name="T81" fmla="*/ 209 h 517"/>
                <a:gd name="T82" fmla="*/ 484 w 750"/>
                <a:gd name="T83" fmla="*/ 241 h 517"/>
                <a:gd name="T84" fmla="*/ 422 w 750"/>
                <a:gd name="T85" fmla="*/ 235 h 517"/>
                <a:gd name="T86" fmla="*/ 380 w 750"/>
                <a:gd name="T87" fmla="*/ 222 h 517"/>
                <a:gd name="T88" fmla="*/ 429 w 750"/>
                <a:gd name="T89" fmla="*/ 211 h 517"/>
                <a:gd name="T90" fmla="*/ 462 w 750"/>
                <a:gd name="T91" fmla="*/ 187 h 517"/>
                <a:gd name="T92" fmla="*/ 499 w 750"/>
                <a:gd name="T93" fmla="*/ 206 h 517"/>
                <a:gd name="T94" fmla="*/ 533 w 750"/>
                <a:gd name="T95" fmla="*/ 154 h 517"/>
                <a:gd name="T96" fmla="*/ 562 w 750"/>
                <a:gd name="T97" fmla="*/ 145 h 517"/>
                <a:gd name="T98" fmla="*/ 682 w 750"/>
                <a:gd name="T99" fmla="*/ 93 h 517"/>
                <a:gd name="T100" fmla="*/ 553 w 750"/>
                <a:gd name="T101" fmla="*/ 76 h 517"/>
                <a:gd name="T102" fmla="*/ 599 w 750"/>
                <a:gd name="T103" fmla="*/ 174 h 517"/>
                <a:gd name="T104" fmla="*/ 561 w 750"/>
                <a:gd name="T105" fmla="*/ 107 h 517"/>
                <a:gd name="T106" fmla="*/ 497 w 750"/>
                <a:gd name="T107" fmla="*/ 62 h 517"/>
                <a:gd name="T108" fmla="*/ 559 w 750"/>
                <a:gd name="T109" fmla="*/ 99 h 517"/>
                <a:gd name="T110" fmla="*/ 605 w 750"/>
                <a:gd name="T111" fmla="*/ 141 h 517"/>
                <a:gd name="T112" fmla="*/ 347 w 750"/>
                <a:gd name="T113" fmla="*/ 45 h 517"/>
                <a:gd name="T114" fmla="*/ 292 w 750"/>
                <a:gd name="T115" fmla="*/ 41 h 517"/>
                <a:gd name="T116" fmla="*/ 325 w 750"/>
                <a:gd name="T117" fmla="*/ 34 h 517"/>
                <a:gd name="T118" fmla="*/ 662 w 750"/>
                <a:gd name="T119" fmla="*/ 155 h 517"/>
                <a:gd name="T120" fmla="*/ 186 w 750"/>
                <a:gd name="T121" fmla="*/ 108 h 517"/>
                <a:gd name="T122" fmla="*/ 141 w 750"/>
                <a:gd name="T123" fmla="*/ 340 h 517"/>
                <a:gd name="T124" fmla="*/ 450 w 750"/>
                <a:gd name="T125" fmla="*/ 15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0" h="517">
                  <a:moveTo>
                    <a:pt x="7" y="62"/>
                  </a:moveTo>
                  <a:lnTo>
                    <a:pt x="8" y="62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4" y="62"/>
                  </a:lnTo>
                  <a:lnTo>
                    <a:pt x="16" y="63"/>
                  </a:lnTo>
                  <a:lnTo>
                    <a:pt x="17" y="63"/>
                  </a:lnTo>
                  <a:lnTo>
                    <a:pt x="18" y="63"/>
                  </a:lnTo>
                  <a:lnTo>
                    <a:pt x="19" y="65"/>
                  </a:lnTo>
                  <a:lnTo>
                    <a:pt x="20" y="65"/>
                  </a:lnTo>
                  <a:lnTo>
                    <a:pt x="22" y="65"/>
                  </a:lnTo>
                  <a:lnTo>
                    <a:pt x="22" y="66"/>
                  </a:lnTo>
                  <a:lnTo>
                    <a:pt x="23" y="66"/>
                  </a:lnTo>
                  <a:lnTo>
                    <a:pt x="25" y="68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36" y="72"/>
                  </a:lnTo>
                  <a:lnTo>
                    <a:pt x="48" y="77"/>
                  </a:lnTo>
                  <a:lnTo>
                    <a:pt x="49" y="77"/>
                  </a:lnTo>
                  <a:lnTo>
                    <a:pt x="49" y="78"/>
                  </a:lnTo>
                  <a:lnTo>
                    <a:pt x="50" y="79"/>
                  </a:lnTo>
                  <a:lnTo>
                    <a:pt x="52" y="80"/>
                  </a:lnTo>
                  <a:lnTo>
                    <a:pt x="54" y="80"/>
                  </a:lnTo>
                  <a:lnTo>
                    <a:pt x="58" y="80"/>
                  </a:lnTo>
                  <a:lnTo>
                    <a:pt x="60" y="83"/>
                  </a:lnTo>
                  <a:lnTo>
                    <a:pt x="61" y="83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61" y="85"/>
                  </a:lnTo>
                  <a:lnTo>
                    <a:pt x="62" y="85"/>
                  </a:lnTo>
                  <a:lnTo>
                    <a:pt x="62" y="86"/>
                  </a:lnTo>
                  <a:lnTo>
                    <a:pt x="65" y="85"/>
                  </a:lnTo>
                  <a:lnTo>
                    <a:pt x="66" y="85"/>
                  </a:lnTo>
                  <a:lnTo>
                    <a:pt x="67" y="86"/>
                  </a:lnTo>
                  <a:lnTo>
                    <a:pt x="68" y="86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7" y="89"/>
                  </a:lnTo>
                  <a:lnTo>
                    <a:pt x="83" y="92"/>
                  </a:lnTo>
                  <a:lnTo>
                    <a:pt x="88" y="94"/>
                  </a:lnTo>
                  <a:lnTo>
                    <a:pt x="97" y="96"/>
                  </a:lnTo>
                  <a:lnTo>
                    <a:pt x="98" y="96"/>
                  </a:lnTo>
                  <a:lnTo>
                    <a:pt x="100" y="97"/>
                  </a:lnTo>
                  <a:lnTo>
                    <a:pt x="101" y="97"/>
                  </a:lnTo>
                  <a:lnTo>
                    <a:pt x="102" y="97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9" y="100"/>
                  </a:lnTo>
                  <a:lnTo>
                    <a:pt x="110" y="100"/>
                  </a:lnTo>
                  <a:lnTo>
                    <a:pt x="111" y="100"/>
                  </a:lnTo>
                  <a:lnTo>
                    <a:pt x="112" y="100"/>
                  </a:lnTo>
                  <a:lnTo>
                    <a:pt x="113" y="100"/>
                  </a:lnTo>
                  <a:lnTo>
                    <a:pt x="114" y="100"/>
                  </a:lnTo>
                  <a:lnTo>
                    <a:pt x="118" y="100"/>
                  </a:lnTo>
                  <a:lnTo>
                    <a:pt x="118" y="101"/>
                  </a:lnTo>
                  <a:lnTo>
                    <a:pt x="119" y="101"/>
                  </a:lnTo>
                  <a:lnTo>
                    <a:pt x="120" y="101"/>
                  </a:lnTo>
                  <a:lnTo>
                    <a:pt x="130" y="103"/>
                  </a:lnTo>
                  <a:lnTo>
                    <a:pt x="132" y="104"/>
                  </a:lnTo>
                  <a:lnTo>
                    <a:pt x="134" y="104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8" y="110"/>
                  </a:lnTo>
                  <a:lnTo>
                    <a:pt x="139" y="110"/>
                  </a:lnTo>
                  <a:lnTo>
                    <a:pt x="140" y="111"/>
                  </a:lnTo>
                  <a:lnTo>
                    <a:pt x="141" y="111"/>
                  </a:lnTo>
                  <a:lnTo>
                    <a:pt x="141" y="110"/>
                  </a:lnTo>
                  <a:lnTo>
                    <a:pt x="143" y="110"/>
                  </a:lnTo>
                  <a:lnTo>
                    <a:pt x="143" y="111"/>
                  </a:lnTo>
                  <a:lnTo>
                    <a:pt x="143" y="112"/>
                  </a:lnTo>
                  <a:lnTo>
                    <a:pt x="144" y="112"/>
                  </a:lnTo>
                  <a:lnTo>
                    <a:pt x="146" y="112"/>
                  </a:lnTo>
                  <a:lnTo>
                    <a:pt x="147" y="113"/>
                  </a:lnTo>
                  <a:lnTo>
                    <a:pt x="149" y="116"/>
                  </a:lnTo>
                  <a:lnTo>
                    <a:pt x="149" y="117"/>
                  </a:lnTo>
                  <a:lnTo>
                    <a:pt x="152" y="118"/>
                  </a:lnTo>
                  <a:lnTo>
                    <a:pt x="153" y="118"/>
                  </a:lnTo>
                  <a:lnTo>
                    <a:pt x="154" y="118"/>
                  </a:lnTo>
                  <a:lnTo>
                    <a:pt x="156" y="121"/>
                  </a:lnTo>
                  <a:lnTo>
                    <a:pt x="157" y="122"/>
                  </a:lnTo>
                  <a:lnTo>
                    <a:pt x="160" y="122"/>
                  </a:lnTo>
                  <a:lnTo>
                    <a:pt x="162" y="122"/>
                  </a:lnTo>
                  <a:lnTo>
                    <a:pt x="163" y="122"/>
                  </a:lnTo>
                  <a:lnTo>
                    <a:pt x="165" y="122"/>
                  </a:lnTo>
                  <a:lnTo>
                    <a:pt x="164" y="122"/>
                  </a:lnTo>
                  <a:lnTo>
                    <a:pt x="163" y="122"/>
                  </a:lnTo>
                  <a:lnTo>
                    <a:pt x="163" y="124"/>
                  </a:lnTo>
                  <a:lnTo>
                    <a:pt x="164" y="124"/>
                  </a:lnTo>
                  <a:lnTo>
                    <a:pt x="164" y="125"/>
                  </a:lnTo>
                  <a:lnTo>
                    <a:pt x="165" y="125"/>
                  </a:lnTo>
                  <a:lnTo>
                    <a:pt x="166" y="124"/>
                  </a:lnTo>
                  <a:lnTo>
                    <a:pt x="168" y="125"/>
                  </a:lnTo>
                  <a:lnTo>
                    <a:pt x="168" y="126"/>
                  </a:lnTo>
                  <a:lnTo>
                    <a:pt x="169" y="126"/>
                  </a:lnTo>
                  <a:lnTo>
                    <a:pt x="169" y="125"/>
                  </a:lnTo>
                  <a:lnTo>
                    <a:pt x="170" y="125"/>
                  </a:lnTo>
                  <a:lnTo>
                    <a:pt x="170" y="124"/>
                  </a:lnTo>
                  <a:lnTo>
                    <a:pt x="170" y="122"/>
                  </a:lnTo>
                  <a:lnTo>
                    <a:pt x="172" y="122"/>
                  </a:lnTo>
                  <a:lnTo>
                    <a:pt x="174" y="122"/>
                  </a:lnTo>
                  <a:lnTo>
                    <a:pt x="177" y="122"/>
                  </a:lnTo>
                  <a:lnTo>
                    <a:pt x="178" y="122"/>
                  </a:lnTo>
                  <a:lnTo>
                    <a:pt x="179" y="122"/>
                  </a:lnTo>
                  <a:lnTo>
                    <a:pt x="181" y="122"/>
                  </a:lnTo>
                  <a:lnTo>
                    <a:pt x="182" y="122"/>
                  </a:lnTo>
                  <a:lnTo>
                    <a:pt x="182" y="124"/>
                  </a:lnTo>
                  <a:lnTo>
                    <a:pt x="183" y="125"/>
                  </a:lnTo>
                  <a:lnTo>
                    <a:pt x="183" y="126"/>
                  </a:lnTo>
                  <a:lnTo>
                    <a:pt x="183" y="130"/>
                  </a:lnTo>
                  <a:lnTo>
                    <a:pt x="184" y="132"/>
                  </a:lnTo>
                  <a:lnTo>
                    <a:pt x="186" y="132"/>
                  </a:lnTo>
                  <a:lnTo>
                    <a:pt x="186" y="133"/>
                  </a:lnTo>
                  <a:lnTo>
                    <a:pt x="187" y="133"/>
                  </a:lnTo>
                  <a:lnTo>
                    <a:pt x="192" y="134"/>
                  </a:lnTo>
                  <a:lnTo>
                    <a:pt x="195" y="134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8" y="136"/>
                  </a:lnTo>
                  <a:lnTo>
                    <a:pt x="199" y="137"/>
                  </a:lnTo>
                  <a:lnTo>
                    <a:pt x="200" y="137"/>
                  </a:lnTo>
                  <a:lnTo>
                    <a:pt x="200" y="138"/>
                  </a:lnTo>
                  <a:lnTo>
                    <a:pt x="199" y="138"/>
                  </a:lnTo>
                  <a:lnTo>
                    <a:pt x="199" y="139"/>
                  </a:lnTo>
                  <a:lnTo>
                    <a:pt x="199" y="141"/>
                  </a:lnTo>
                  <a:lnTo>
                    <a:pt x="200" y="141"/>
                  </a:lnTo>
                  <a:lnTo>
                    <a:pt x="203" y="141"/>
                  </a:lnTo>
                  <a:lnTo>
                    <a:pt x="203" y="142"/>
                  </a:lnTo>
                  <a:lnTo>
                    <a:pt x="205" y="143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8" y="150"/>
                  </a:lnTo>
                  <a:lnTo>
                    <a:pt x="209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2"/>
                  </a:lnTo>
                  <a:lnTo>
                    <a:pt x="225" y="154"/>
                  </a:lnTo>
                  <a:lnTo>
                    <a:pt x="229" y="156"/>
                  </a:lnTo>
                  <a:lnTo>
                    <a:pt x="230" y="159"/>
                  </a:lnTo>
                  <a:lnTo>
                    <a:pt x="231" y="160"/>
                  </a:lnTo>
                  <a:lnTo>
                    <a:pt x="232" y="161"/>
                  </a:lnTo>
                  <a:lnTo>
                    <a:pt x="233" y="161"/>
                  </a:lnTo>
                  <a:lnTo>
                    <a:pt x="234" y="162"/>
                  </a:lnTo>
                  <a:lnTo>
                    <a:pt x="235" y="164"/>
                  </a:lnTo>
                  <a:lnTo>
                    <a:pt x="240" y="170"/>
                  </a:lnTo>
                  <a:lnTo>
                    <a:pt x="241" y="171"/>
                  </a:lnTo>
                  <a:lnTo>
                    <a:pt x="242" y="171"/>
                  </a:lnTo>
                  <a:lnTo>
                    <a:pt x="242" y="172"/>
                  </a:lnTo>
                  <a:lnTo>
                    <a:pt x="243" y="172"/>
                  </a:lnTo>
                  <a:lnTo>
                    <a:pt x="244" y="172"/>
                  </a:lnTo>
                  <a:lnTo>
                    <a:pt x="246" y="174"/>
                  </a:lnTo>
                  <a:lnTo>
                    <a:pt x="246" y="175"/>
                  </a:lnTo>
                  <a:lnTo>
                    <a:pt x="247" y="175"/>
                  </a:lnTo>
                  <a:lnTo>
                    <a:pt x="247" y="176"/>
                  </a:lnTo>
                  <a:lnTo>
                    <a:pt x="246" y="176"/>
                  </a:lnTo>
                  <a:lnTo>
                    <a:pt x="246" y="177"/>
                  </a:lnTo>
                  <a:lnTo>
                    <a:pt x="244" y="179"/>
                  </a:lnTo>
                  <a:lnTo>
                    <a:pt x="244" y="180"/>
                  </a:lnTo>
                  <a:lnTo>
                    <a:pt x="246" y="183"/>
                  </a:lnTo>
                  <a:lnTo>
                    <a:pt x="246" y="184"/>
                  </a:lnTo>
                  <a:lnTo>
                    <a:pt x="247" y="185"/>
                  </a:lnTo>
                  <a:lnTo>
                    <a:pt x="246" y="186"/>
                  </a:lnTo>
                  <a:lnTo>
                    <a:pt x="246" y="188"/>
                  </a:lnTo>
                  <a:lnTo>
                    <a:pt x="246" y="189"/>
                  </a:lnTo>
                  <a:lnTo>
                    <a:pt x="246" y="191"/>
                  </a:lnTo>
                  <a:lnTo>
                    <a:pt x="246" y="192"/>
                  </a:lnTo>
                  <a:lnTo>
                    <a:pt x="246" y="193"/>
                  </a:lnTo>
                  <a:lnTo>
                    <a:pt x="244" y="194"/>
                  </a:lnTo>
                  <a:lnTo>
                    <a:pt x="243" y="196"/>
                  </a:lnTo>
                  <a:lnTo>
                    <a:pt x="243" y="197"/>
                  </a:lnTo>
                  <a:lnTo>
                    <a:pt x="243" y="199"/>
                  </a:lnTo>
                  <a:lnTo>
                    <a:pt x="243" y="200"/>
                  </a:lnTo>
                  <a:lnTo>
                    <a:pt x="242" y="202"/>
                  </a:lnTo>
                  <a:lnTo>
                    <a:pt x="242" y="203"/>
                  </a:lnTo>
                  <a:lnTo>
                    <a:pt x="242" y="204"/>
                  </a:lnTo>
                  <a:lnTo>
                    <a:pt x="243" y="205"/>
                  </a:lnTo>
                  <a:lnTo>
                    <a:pt x="246" y="206"/>
                  </a:lnTo>
                  <a:lnTo>
                    <a:pt x="248" y="205"/>
                  </a:lnTo>
                  <a:lnTo>
                    <a:pt x="249" y="206"/>
                  </a:lnTo>
                  <a:lnTo>
                    <a:pt x="250" y="208"/>
                  </a:lnTo>
                  <a:lnTo>
                    <a:pt x="250" y="206"/>
                  </a:lnTo>
                  <a:lnTo>
                    <a:pt x="251" y="206"/>
                  </a:lnTo>
                  <a:lnTo>
                    <a:pt x="252" y="206"/>
                  </a:lnTo>
                  <a:lnTo>
                    <a:pt x="252" y="205"/>
                  </a:lnTo>
                  <a:lnTo>
                    <a:pt x="253" y="205"/>
                  </a:lnTo>
                  <a:lnTo>
                    <a:pt x="255" y="205"/>
                  </a:lnTo>
                  <a:lnTo>
                    <a:pt x="255" y="206"/>
                  </a:lnTo>
                  <a:lnTo>
                    <a:pt x="256" y="206"/>
                  </a:lnTo>
                  <a:lnTo>
                    <a:pt x="257" y="206"/>
                  </a:lnTo>
                  <a:lnTo>
                    <a:pt x="258" y="208"/>
                  </a:lnTo>
                  <a:lnTo>
                    <a:pt x="258" y="206"/>
                  </a:lnTo>
                  <a:lnTo>
                    <a:pt x="259" y="208"/>
                  </a:lnTo>
                  <a:lnTo>
                    <a:pt x="261" y="208"/>
                  </a:lnTo>
                  <a:lnTo>
                    <a:pt x="261" y="209"/>
                  </a:lnTo>
                  <a:lnTo>
                    <a:pt x="264" y="209"/>
                  </a:lnTo>
                  <a:lnTo>
                    <a:pt x="264" y="210"/>
                  </a:lnTo>
                  <a:lnTo>
                    <a:pt x="265" y="210"/>
                  </a:lnTo>
                  <a:lnTo>
                    <a:pt x="266" y="210"/>
                  </a:lnTo>
                  <a:lnTo>
                    <a:pt x="267" y="210"/>
                  </a:lnTo>
                  <a:lnTo>
                    <a:pt x="268" y="210"/>
                  </a:lnTo>
                  <a:lnTo>
                    <a:pt x="269" y="210"/>
                  </a:lnTo>
                  <a:lnTo>
                    <a:pt x="269" y="211"/>
                  </a:lnTo>
                  <a:lnTo>
                    <a:pt x="270" y="211"/>
                  </a:lnTo>
                  <a:lnTo>
                    <a:pt x="272" y="211"/>
                  </a:lnTo>
                  <a:lnTo>
                    <a:pt x="273" y="211"/>
                  </a:lnTo>
                  <a:lnTo>
                    <a:pt x="274" y="211"/>
                  </a:lnTo>
                  <a:lnTo>
                    <a:pt x="274" y="212"/>
                  </a:lnTo>
                  <a:lnTo>
                    <a:pt x="275" y="212"/>
                  </a:lnTo>
                  <a:lnTo>
                    <a:pt x="276" y="212"/>
                  </a:lnTo>
                  <a:lnTo>
                    <a:pt x="275" y="212"/>
                  </a:lnTo>
                  <a:lnTo>
                    <a:pt x="276" y="212"/>
                  </a:lnTo>
                  <a:lnTo>
                    <a:pt x="277" y="212"/>
                  </a:lnTo>
                  <a:lnTo>
                    <a:pt x="278" y="212"/>
                  </a:lnTo>
                  <a:lnTo>
                    <a:pt x="280" y="212"/>
                  </a:lnTo>
                  <a:lnTo>
                    <a:pt x="280" y="213"/>
                  </a:lnTo>
                  <a:lnTo>
                    <a:pt x="281" y="214"/>
                  </a:lnTo>
                  <a:lnTo>
                    <a:pt x="282" y="214"/>
                  </a:lnTo>
                  <a:lnTo>
                    <a:pt x="289" y="219"/>
                  </a:lnTo>
                  <a:lnTo>
                    <a:pt x="292" y="220"/>
                  </a:lnTo>
                  <a:lnTo>
                    <a:pt x="293" y="221"/>
                  </a:lnTo>
                  <a:lnTo>
                    <a:pt x="294" y="221"/>
                  </a:lnTo>
                  <a:lnTo>
                    <a:pt x="294" y="222"/>
                  </a:lnTo>
                  <a:lnTo>
                    <a:pt x="295" y="222"/>
                  </a:lnTo>
                  <a:lnTo>
                    <a:pt x="295" y="224"/>
                  </a:lnTo>
                  <a:lnTo>
                    <a:pt x="296" y="224"/>
                  </a:lnTo>
                  <a:lnTo>
                    <a:pt x="298" y="224"/>
                  </a:lnTo>
                  <a:lnTo>
                    <a:pt x="299" y="224"/>
                  </a:lnTo>
                  <a:lnTo>
                    <a:pt x="300" y="224"/>
                  </a:lnTo>
                  <a:lnTo>
                    <a:pt x="301" y="224"/>
                  </a:lnTo>
                  <a:lnTo>
                    <a:pt x="302" y="225"/>
                  </a:lnTo>
                  <a:lnTo>
                    <a:pt x="302" y="226"/>
                  </a:lnTo>
                  <a:lnTo>
                    <a:pt x="303" y="227"/>
                  </a:lnTo>
                  <a:lnTo>
                    <a:pt x="306" y="228"/>
                  </a:lnTo>
                  <a:lnTo>
                    <a:pt x="307" y="228"/>
                  </a:lnTo>
                  <a:lnTo>
                    <a:pt x="308" y="229"/>
                  </a:lnTo>
                  <a:lnTo>
                    <a:pt x="309" y="228"/>
                  </a:lnTo>
                  <a:lnTo>
                    <a:pt x="310" y="229"/>
                  </a:lnTo>
                  <a:lnTo>
                    <a:pt x="310" y="230"/>
                  </a:lnTo>
                  <a:lnTo>
                    <a:pt x="311" y="230"/>
                  </a:lnTo>
                  <a:lnTo>
                    <a:pt x="312" y="230"/>
                  </a:lnTo>
                  <a:lnTo>
                    <a:pt x="317" y="230"/>
                  </a:lnTo>
                  <a:lnTo>
                    <a:pt x="318" y="230"/>
                  </a:lnTo>
                  <a:lnTo>
                    <a:pt x="318" y="229"/>
                  </a:lnTo>
                  <a:lnTo>
                    <a:pt x="319" y="229"/>
                  </a:lnTo>
                  <a:lnTo>
                    <a:pt x="319" y="228"/>
                  </a:lnTo>
                  <a:lnTo>
                    <a:pt x="320" y="229"/>
                  </a:lnTo>
                  <a:lnTo>
                    <a:pt x="321" y="229"/>
                  </a:lnTo>
                  <a:lnTo>
                    <a:pt x="323" y="228"/>
                  </a:lnTo>
                  <a:lnTo>
                    <a:pt x="323" y="229"/>
                  </a:lnTo>
                  <a:lnTo>
                    <a:pt x="325" y="230"/>
                  </a:lnTo>
                  <a:lnTo>
                    <a:pt x="327" y="230"/>
                  </a:lnTo>
                  <a:lnTo>
                    <a:pt x="328" y="230"/>
                  </a:lnTo>
                  <a:lnTo>
                    <a:pt x="329" y="231"/>
                  </a:lnTo>
                  <a:lnTo>
                    <a:pt x="330" y="231"/>
                  </a:lnTo>
                  <a:lnTo>
                    <a:pt x="330" y="233"/>
                  </a:lnTo>
                  <a:lnTo>
                    <a:pt x="332" y="234"/>
                  </a:lnTo>
                  <a:lnTo>
                    <a:pt x="333" y="234"/>
                  </a:lnTo>
                  <a:lnTo>
                    <a:pt x="336" y="237"/>
                  </a:lnTo>
                  <a:lnTo>
                    <a:pt x="337" y="239"/>
                  </a:lnTo>
                  <a:lnTo>
                    <a:pt x="338" y="241"/>
                  </a:lnTo>
                  <a:lnTo>
                    <a:pt x="339" y="242"/>
                  </a:lnTo>
                  <a:lnTo>
                    <a:pt x="339" y="243"/>
                  </a:lnTo>
                  <a:lnTo>
                    <a:pt x="341" y="244"/>
                  </a:lnTo>
                  <a:lnTo>
                    <a:pt x="342" y="245"/>
                  </a:lnTo>
                  <a:lnTo>
                    <a:pt x="345" y="247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7" y="252"/>
                  </a:lnTo>
                  <a:lnTo>
                    <a:pt x="347" y="253"/>
                  </a:lnTo>
                  <a:lnTo>
                    <a:pt x="347" y="254"/>
                  </a:lnTo>
                  <a:lnTo>
                    <a:pt x="349" y="255"/>
                  </a:lnTo>
                  <a:lnTo>
                    <a:pt x="349" y="256"/>
                  </a:lnTo>
                  <a:lnTo>
                    <a:pt x="347" y="256"/>
                  </a:lnTo>
                  <a:lnTo>
                    <a:pt x="347" y="258"/>
                  </a:lnTo>
                  <a:lnTo>
                    <a:pt x="347" y="259"/>
                  </a:lnTo>
                  <a:lnTo>
                    <a:pt x="347" y="260"/>
                  </a:lnTo>
                  <a:lnTo>
                    <a:pt x="347" y="261"/>
                  </a:lnTo>
                  <a:lnTo>
                    <a:pt x="347" y="262"/>
                  </a:lnTo>
                  <a:lnTo>
                    <a:pt x="347" y="263"/>
                  </a:lnTo>
                  <a:lnTo>
                    <a:pt x="347" y="262"/>
                  </a:lnTo>
                  <a:lnTo>
                    <a:pt x="347" y="267"/>
                  </a:lnTo>
                  <a:lnTo>
                    <a:pt x="344" y="268"/>
                  </a:lnTo>
                  <a:lnTo>
                    <a:pt x="335" y="269"/>
                  </a:lnTo>
                  <a:lnTo>
                    <a:pt x="334" y="270"/>
                  </a:lnTo>
                  <a:lnTo>
                    <a:pt x="333" y="270"/>
                  </a:lnTo>
                  <a:lnTo>
                    <a:pt x="332" y="269"/>
                  </a:lnTo>
                  <a:lnTo>
                    <a:pt x="332" y="270"/>
                  </a:lnTo>
                  <a:lnTo>
                    <a:pt x="330" y="270"/>
                  </a:lnTo>
                  <a:lnTo>
                    <a:pt x="327" y="269"/>
                  </a:lnTo>
                  <a:lnTo>
                    <a:pt x="326" y="269"/>
                  </a:lnTo>
                  <a:lnTo>
                    <a:pt x="324" y="269"/>
                  </a:lnTo>
                  <a:lnTo>
                    <a:pt x="323" y="269"/>
                  </a:lnTo>
                  <a:lnTo>
                    <a:pt x="315" y="269"/>
                  </a:lnTo>
                  <a:lnTo>
                    <a:pt x="313" y="269"/>
                  </a:lnTo>
                  <a:lnTo>
                    <a:pt x="313" y="268"/>
                  </a:lnTo>
                  <a:lnTo>
                    <a:pt x="312" y="268"/>
                  </a:lnTo>
                  <a:lnTo>
                    <a:pt x="311" y="268"/>
                  </a:lnTo>
                  <a:lnTo>
                    <a:pt x="309" y="268"/>
                  </a:lnTo>
                  <a:lnTo>
                    <a:pt x="308" y="269"/>
                  </a:lnTo>
                  <a:lnTo>
                    <a:pt x="307" y="269"/>
                  </a:lnTo>
                  <a:lnTo>
                    <a:pt x="304" y="269"/>
                  </a:lnTo>
                  <a:lnTo>
                    <a:pt x="303" y="269"/>
                  </a:lnTo>
                  <a:lnTo>
                    <a:pt x="303" y="270"/>
                  </a:lnTo>
                  <a:lnTo>
                    <a:pt x="302" y="272"/>
                  </a:lnTo>
                  <a:lnTo>
                    <a:pt x="302" y="273"/>
                  </a:lnTo>
                  <a:lnTo>
                    <a:pt x="302" y="276"/>
                  </a:lnTo>
                  <a:lnTo>
                    <a:pt x="302" y="279"/>
                  </a:lnTo>
                  <a:lnTo>
                    <a:pt x="303" y="280"/>
                  </a:lnTo>
                  <a:lnTo>
                    <a:pt x="304" y="281"/>
                  </a:lnTo>
                  <a:lnTo>
                    <a:pt x="306" y="283"/>
                  </a:lnTo>
                  <a:lnTo>
                    <a:pt x="307" y="284"/>
                  </a:lnTo>
                  <a:lnTo>
                    <a:pt x="308" y="284"/>
                  </a:lnTo>
                  <a:lnTo>
                    <a:pt x="309" y="283"/>
                  </a:lnTo>
                  <a:lnTo>
                    <a:pt x="309" y="284"/>
                  </a:lnTo>
                  <a:lnTo>
                    <a:pt x="308" y="285"/>
                  </a:lnTo>
                  <a:lnTo>
                    <a:pt x="308" y="286"/>
                  </a:lnTo>
                  <a:lnTo>
                    <a:pt x="309" y="286"/>
                  </a:lnTo>
                  <a:lnTo>
                    <a:pt x="309" y="287"/>
                  </a:lnTo>
                  <a:lnTo>
                    <a:pt x="309" y="288"/>
                  </a:lnTo>
                  <a:lnTo>
                    <a:pt x="309" y="289"/>
                  </a:lnTo>
                  <a:lnTo>
                    <a:pt x="311" y="292"/>
                  </a:lnTo>
                  <a:lnTo>
                    <a:pt x="312" y="292"/>
                  </a:lnTo>
                  <a:lnTo>
                    <a:pt x="312" y="293"/>
                  </a:lnTo>
                  <a:lnTo>
                    <a:pt x="312" y="294"/>
                  </a:lnTo>
                  <a:lnTo>
                    <a:pt x="312" y="296"/>
                  </a:lnTo>
                  <a:lnTo>
                    <a:pt x="312" y="297"/>
                  </a:lnTo>
                  <a:lnTo>
                    <a:pt x="312" y="298"/>
                  </a:lnTo>
                  <a:lnTo>
                    <a:pt x="312" y="300"/>
                  </a:lnTo>
                  <a:lnTo>
                    <a:pt x="313" y="301"/>
                  </a:lnTo>
                  <a:lnTo>
                    <a:pt x="313" y="302"/>
                  </a:lnTo>
                  <a:lnTo>
                    <a:pt x="315" y="303"/>
                  </a:lnTo>
                  <a:lnTo>
                    <a:pt x="315" y="304"/>
                  </a:lnTo>
                  <a:lnTo>
                    <a:pt x="315" y="305"/>
                  </a:lnTo>
                  <a:lnTo>
                    <a:pt x="316" y="305"/>
                  </a:lnTo>
                  <a:lnTo>
                    <a:pt x="316" y="306"/>
                  </a:lnTo>
                  <a:lnTo>
                    <a:pt x="317" y="306"/>
                  </a:lnTo>
                  <a:lnTo>
                    <a:pt x="318" y="305"/>
                  </a:lnTo>
                  <a:lnTo>
                    <a:pt x="318" y="306"/>
                  </a:lnTo>
                  <a:lnTo>
                    <a:pt x="321" y="308"/>
                  </a:lnTo>
                  <a:lnTo>
                    <a:pt x="323" y="308"/>
                  </a:lnTo>
                  <a:lnTo>
                    <a:pt x="324" y="309"/>
                  </a:lnTo>
                  <a:lnTo>
                    <a:pt x="324" y="310"/>
                  </a:lnTo>
                  <a:lnTo>
                    <a:pt x="325" y="310"/>
                  </a:lnTo>
                  <a:lnTo>
                    <a:pt x="326" y="310"/>
                  </a:lnTo>
                  <a:lnTo>
                    <a:pt x="326" y="311"/>
                  </a:lnTo>
                  <a:lnTo>
                    <a:pt x="327" y="311"/>
                  </a:lnTo>
                  <a:lnTo>
                    <a:pt x="327" y="312"/>
                  </a:lnTo>
                  <a:lnTo>
                    <a:pt x="328" y="312"/>
                  </a:lnTo>
                  <a:lnTo>
                    <a:pt x="329" y="313"/>
                  </a:lnTo>
                  <a:lnTo>
                    <a:pt x="330" y="313"/>
                  </a:lnTo>
                  <a:lnTo>
                    <a:pt x="330" y="314"/>
                  </a:lnTo>
                  <a:lnTo>
                    <a:pt x="330" y="317"/>
                  </a:lnTo>
                  <a:lnTo>
                    <a:pt x="334" y="317"/>
                  </a:lnTo>
                  <a:lnTo>
                    <a:pt x="334" y="318"/>
                  </a:lnTo>
                  <a:lnTo>
                    <a:pt x="334" y="319"/>
                  </a:lnTo>
                  <a:lnTo>
                    <a:pt x="335" y="320"/>
                  </a:lnTo>
                  <a:lnTo>
                    <a:pt x="335" y="321"/>
                  </a:lnTo>
                  <a:lnTo>
                    <a:pt x="336" y="322"/>
                  </a:lnTo>
                  <a:lnTo>
                    <a:pt x="335" y="323"/>
                  </a:lnTo>
                  <a:lnTo>
                    <a:pt x="337" y="322"/>
                  </a:lnTo>
                  <a:lnTo>
                    <a:pt x="337" y="321"/>
                  </a:lnTo>
                  <a:lnTo>
                    <a:pt x="338" y="321"/>
                  </a:lnTo>
                  <a:lnTo>
                    <a:pt x="339" y="322"/>
                  </a:lnTo>
                  <a:lnTo>
                    <a:pt x="339" y="325"/>
                  </a:lnTo>
                  <a:lnTo>
                    <a:pt x="341" y="328"/>
                  </a:lnTo>
                  <a:lnTo>
                    <a:pt x="342" y="329"/>
                  </a:lnTo>
                  <a:lnTo>
                    <a:pt x="343" y="329"/>
                  </a:lnTo>
                  <a:lnTo>
                    <a:pt x="344" y="329"/>
                  </a:lnTo>
                  <a:lnTo>
                    <a:pt x="345" y="329"/>
                  </a:lnTo>
                  <a:lnTo>
                    <a:pt x="346" y="329"/>
                  </a:lnTo>
                  <a:lnTo>
                    <a:pt x="347" y="329"/>
                  </a:lnTo>
                  <a:lnTo>
                    <a:pt x="349" y="329"/>
                  </a:lnTo>
                  <a:lnTo>
                    <a:pt x="351" y="331"/>
                  </a:lnTo>
                  <a:lnTo>
                    <a:pt x="352" y="331"/>
                  </a:lnTo>
                  <a:lnTo>
                    <a:pt x="353" y="331"/>
                  </a:lnTo>
                  <a:lnTo>
                    <a:pt x="353" y="333"/>
                  </a:lnTo>
                  <a:lnTo>
                    <a:pt x="354" y="333"/>
                  </a:lnTo>
                  <a:lnTo>
                    <a:pt x="354" y="335"/>
                  </a:lnTo>
                  <a:lnTo>
                    <a:pt x="355" y="335"/>
                  </a:lnTo>
                  <a:lnTo>
                    <a:pt x="356" y="335"/>
                  </a:lnTo>
                  <a:lnTo>
                    <a:pt x="358" y="335"/>
                  </a:lnTo>
                  <a:lnTo>
                    <a:pt x="358" y="336"/>
                  </a:lnTo>
                  <a:lnTo>
                    <a:pt x="359" y="335"/>
                  </a:lnTo>
                  <a:lnTo>
                    <a:pt x="361" y="335"/>
                  </a:lnTo>
                  <a:lnTo>
                    <a:pt x="362" y="335"/>
                  </a:lnTo>
                  <a:lnTo>
                    <a:pt x="362" y="336"/>
                  </a:lnTo>
                  <a:lnTo>
                    <a:pt x="362" y="340"/>
                  </a:lnTo>
                  <a:lnTo>
                    <a:pt x="363" y="342"/>
                  </a:lnTo>
                  <a:lnTo>
                    <a:pt x="363" y="343"/>
                  </a:lnTo>
                  <a:lnTo>
                    <a:pt x="364" y="345"/>
                  </a:lnTo>
                  <a:lnTo>
                    <a:pt x="364" y="346"/>
                  </a:lnTo>
                  <a:lnTo>
                    <a:pt x="366" y="347"/>
                  </a:lnTo>
                  <a:lnTo>
                    <a:pt x="366" y="350"/>
                  </a:lnTo>
                  <a:lnTo>
                    <a:pt x="364" y="351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7" y="355"/>
                  </a:lnTo>
                  <a:lnTo>
                    <a:pt x="366" y="358"/>
                  </a:lnTo>
                  <a:lnTo>
                    <a:pt x="366" y="359"/>
                  </a:lnTo>
                  <a:lnTo>
                    <a:pt x="367" y="360"/>
                  </a:lnTo>
                  <a:lnTo>
                    <a:pt x="367" y="361"/>
                  </a:lnTo>
                  <a:lnTo>
                    <a:pt x="368" y="362"/>
                  </a:lnTo>
                  <a:lnTo>
                    <a:pt x="369" y="362"/>
                  </a:lnTo>
                  <a:lnTo>
                    <a:pt x="370" y="363"/>
                  </a:lnTo>
                  <a:lnTo>
                    <a:pt x="371" y="363"/>
                  </a:lnTo>
                  <a:lnTo>
                    <a:pt x="372" y="363"/>
                  </a:lnTo>
                  <a:lnTo>
                    <a:pt x="373" y="363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5" y="365"/>
                  </a:lnTo>
                  <a:lnTo>
                    <a:pt x="377" y="365"/>
                  </a:lnTo>
                  <a:lnTo>
                    <a:pt x="377" y="367"/>
                  </a:lnTo>
                  <a:lnTo>
                    <a:pt x="378" y="368"/>
                  </a:lnTo>
                  <a:lnTo>
                    <a:pt x="379" y="369"/>
                  </a:lnTo>
                  <a:lnTo>
                    <a:pt x="379" y="370"/>
                  </a:lnTo>
                  <a:lnTo>
                    <a:pt x="379" y="373"/>
                  </a:lnTo>
                  <a:lnTo>
                    <a:pt x="379" y="377"/>
                  </a:lnTo>
                  <a:lnTo>
                    <a:pt x="380" y="377"/>
                  </a:lnTo>
                  <a:lnTo>
                    <a:pt x="380" y="378"/>
                  </a:lnTo>
                  <a:lnTo>
                    <a:pt x="381" y="378"/>
                  </a:lnTo>
                  <a:lnTo>
                    <a:pt x="380" y="379"/>
                  </a:lnTo>
                  <a:lnTo>
                    <a:pt x="381" y="380"/>
                  </a:lnTo>
                  <a:lnTo>
                    <a:pt x="381" y="383"/>
                  </a:lnTo>
                  <a:lnTo>
                    <a:pt x="382" y="385"/>
                  </a:lnTo>
                  <a:lnTo>
                    <a:pt x="384" y="386"/>
                  </a:lnTo>
                  <a:lnTo>
                    <a:pt x="386" y="387"/>
                  </a:lnTo>
                  <a:lnTo>
                    <a:pt x="390" y="388"/>
                  </a:lnTo>
                  <a:lnTo>
                    <a:pt x="392" y="387"/>
                  </a:lnTo>
                  <a:lnTo>
                    <a:pt x="393" y="388"/>
                  </a:lnTo>
                  <a:lnTo>
                    <a:pt x="395" y="387"/>
                  </a:lnTo>
                  <a:lnTo>
                    <a:pt x="396" y="387"/>
                  </a:lnTo>
                  <a:lnTo>
                    <a:pt x="397" y="387"/>
                  </a:lnTo>
                  <a:lnTo>
                    <a:pt x="398" y="386"/>
                  </a:lnTo>
                  <a:lnTo>
                    <a:pt x="399" y="385"/>
                  </a:lnTo>
                  <a:lnTo>
                    <a:pt x="401" y="385"/>
                  </a:lnTo>
                  <a:lnTo>
                    <a:pt x="402" y="385"/>
                  </a:lnTo>
                  <a:lnTo>
                    <a:pt x="403" y="385"/>
                  </a:lnTo>
                  <a:lnTo>
                    <a:pt x="405" y="385"/>
                  </a:lnTo>
                  <a:lnTo>
                    <a:pt x="407" y="385"/>
                  </a:lnTo>
                  <a:lnTo>
                    <a:pt x="408" y="385"/>
                  </a:lnTo>
                  <a:lnTo>
                    <a:pt x="408" y="384"/>
                  </a:lnTo>
                  <a:lnTo>
                    <a:pt x="410" y="384"/>
                  </a:lnTo>
                  <a:lnTo>
                    <a:pt x="411" y="383"/>
                  </a:lnTo>
                  <a:lnTo>
                    <a:pt x="411" y="381"/>
                  </a:lnTo>
                  <a:lnTo>
                    <a:pt x="412" y="381"/>
                  </a:lnTo>
                  <a:lnTo>
                    <a:pt x="412" y="383"/>
                  </a:lnTo>
                  <a:lnTo>
                    <a:pt x="416" y="383"/>
                  </a:lnTo>
                  <a:lnTo>
                    <a:pt x="418" y="384"/>
                  </a:lnTo>
                  <a:lnTo>
                    <a:pt x="419" y="383"/>
                  </a:lnTo>
                  <a:lnTo>
                    <a:pt x="419" y="384"/>
                  </a:lnTo>
                  <a:lnTo>
                    <a:pt x="420" y="384"/>
                  </a:lnTo>
                  <a:lnTo>
                    <a:pt x="421" y="385"/>
                  </a:lnTo>
                  <a:lnTo>
                    <a:pt x="421" y="386"/>
                  </a:lnTo>
                  <a:lnTo>
                    <a:pt x="420" y="386"/>
                  </a:lnTo>
                  <a:lnTo>
                    <a:pt x="420" y="387"/>
                  </a:lnTo>
                  <a:lnTo>
                    <a:pt x="421" y="387"/>
                  </a:lnTo>
                  <a:lnTo>
                    <a:pt x="420" y="388"/>
                  </a:lnTo>
                  <a:lnTo>
                    <a:pt x="419" y="388"/>
                  </a:lnTo>
                  <a:lnTo>
                    <a:pt x="420" y="388"/>
                  </a:lnTo>
                  <a:lnTo>
                    <a:pt x="421" y="388"/>
                  </a:lnTo>
                  <a:lnTo>
                    <a:pt x="421" y="389"/>
                  </a:lnTo>
                  <a:lnTo>
                    <a:pt x="421" y="390"/>
                  </a:lnTo>
                  <a:lnTo>
                    <a:pt x="420" y="392"/>
                  </a:lnTo>
                  <a:lnTo>
                    <a:pt x="419" y="392"/>
                  </a:lnTo>
                  <a:lnTo>
                    <a:pt x="418" y="392"/>
                  </a:lnTo>
                  <a:lnTo>
                    <a:pt x="416" y="394"/>
                  </a:lnTo>
                  <a:lnTo>
                    <a:pt x="416" y="395"/>
                  </a:lnTo>
                  <a:lnTo>
                    <a:pt x="416" y="397"/>
                  </a:lnTo>
                  <a:lnTo>
                    <a:pt x="415" y="397"/>
                  </a:lnTo>
                  <a:lnTo>
                    <a:pt x="415" y="398"/>
                  </a:lnTo>
                  <a:lnTo>
                    <a:pt x="414" y="400"/>
                  </a:lnTo>
                  <a:lnTo>
                    <a:pt x="413" y="401"/>
                  </a:lnTo>
                  <a:lnTo>
                    <a:pt x="414" y="402"/>
                  </a:lnTo>
                  <a:lnTo>
                    <a:pt x="414" y="404"/>
                  </a:lnTo>
                  <a:lnTo>
                    <a:pt x="415" y="405"/>
                  </a:lnTo>
                  <a:lnTo>
                    <a:pt x="415" y="407"/>
                  </a:lnTo>
                  <a:lnTo>
                    <a:pt x="418" y="407"/>
                  </a:lnTo>
                  <a:lnTo>
                    <a:pt x="421" y="409"/>
                  </a:lnTo>
                  <a:lnTo>
                    <a:pt x="422" y="410"/>
                  </a:lnTo>
                  <a:lnTo>
                    <a:pt x="423" y="410"/>
                  </a:lnTo>
                  <a:lnTo>
                    <a:pt x="423" y="411"/>
                  </a:lnTo>
                  <a:lnTo>
                    <a:pt x="424" y="411"/>
                  </a:lnTo>
                  <a:lnTo>
                    <a:pt x="425" y="411"/>
                  </a:lnTo>
                  <a:lnTo>
                    <a:pt x="427" y="412"/>
                  </a:lnTo>
                  <a:lnTo>
                    <a:pt x="427" y="413"/>
                  </a:lnTo>
                  <a:lnTo>
                    <a:pt x="428" y="413"/>
                  </a:lnTo>
                  <a:lnTo>
                    <a:pt x="431" y="412"/>
                  </a:lnTo>
                  <a:lnTo>
                    <a:pt x="432" y="413"/>
                  </a:lnTo>
                  <a:lnTo>
                    <a:pt x="436" y="414"/>
                  </a:lnTo>
                  <a:lnTo>
                    <a:pt x="437" y="413"/>
                  </a:lnTo>
                  <a:lnTo>
                    <a:pt x="438" y="413"/>
                  </a:lnTo>
                  <a:lnTo>
                    <a:pt x="439" y="413"/>
                  </a:lnTo>
                  <a:lnTo>
                    <a:pt x="440" y="413"/>
                  </a:lnTo>
                  <a:lnTo>
                    <a:pt x="441" y="413"/>
                  </a:lnTo>
                  <a:lnTo>
                    <a:pt x="444" y="413"/>
                  </a:lnTo>
                  <a:lnTo>
                    <a:pt x="446" y="414"/>
                  </a:lnTo>
                  <a:lnTo>
                    <a:pt x="448" y="414"/>
                  </a:lnTo>
                  <a:lnTo>
                    <a:pt x="449" y="415"/>
                  </a:lnTo>
                  <a:lnTo>
                    <a:pt x="453" y="414"/>
                  </a:lnTo>
                  <a:lnTo>
                    <a:pt x="454" y="414"/>
                  </a:lnTo>
                  <a:lnTo>
                    <a:pt x="455" y="415"/>
                  </a:lnTo>
                  <a:lnTo>
                    <a:pt x="455" y="417"/>
                  </a:lnTo>
                  <a:lnTo>
                    <a:pt x="456" y="417"/>
                  </a:lnTo>
                  <a:lnTo>
                    <a:pt x="456" y="418"/>
                  </a:lnTo>
                  <a:lnTo>
                    <a:pt x="457" y="418"/>
                  </a:lnTo>
                  <a:lnTo>
                    <a:pt x="457" y="419"/>
                  </a:lnTo>
                  <a:lnTo>
                    <a:pt x="456" y="419"/>
                  </a:lnTo>
                  <a:lnTo>
                    <a:pt x="453" y="420"/>
                  </a:lnTo>
                  <a:lnTo>
                    <a:pt x="451" y="421"/>
                  </a:lnTo>
                  <a:lnTo>
                    <a:pt x="448" y="421"/>
                  </a:lnTo>
                  <a:lnTo>
                    <a:pt x="447" y="422"/>
                  </a:lnTo>
                  <a:lnTo>
                    <a:pt x="446" y="422"/>
                  </a:lnTo>
                  <a:lnTo>
                    <a:pt x="445" y="422"/>
                  </a:lnTo>
                  <a:lnTo>
                    <a:pt x="444" y="422"/>
                  </a:lnTo>
                  <a:lnTo>
                    <a:pt x="441" y="423"/>
                  </a:lnTo>
                  <a:lnTo>
                    <a:pt x="440" y="423"/>
                  </a:lnTo>
                  <a:lnTo>
                    <a:pt x="440" y="425"/>
                  </a:lnTo>
                  <a:lnTo>
                    <a:pt x="440" y="426"/>
                  </a:lnTo>
                  <a:lnTo>
                    <a:pt x="441" y="427"/>
                  </a:lnTo>
                  <a:lnTo>
                    <a:pt x="446" y="430"/>
                  </a:lnTo>
                  <a:lnTo>
                    <a:pt x="447" y="431"/>
                  </a:lnTo>
                  <a:lnTo>
                    <a:pt x="447" y="434"/>
                  </a:lnTo>
                  <a:lnTo>
                    <a:pt x="448" y="434"/>
                  </a:lnTo>
                  <a:lnTo>
                    <a:pt x="449" y="435"/>
                  </a:lnTo>
                  <a:lnTo>
                    <a:pt x="450" y="436"/>
                  </a:lnTo>
                  <a:lnTo>
                    <a:pt x="451" y="436"/>
                  </a:lnTo>
                  <a:lnTo>
                    <a:pt x="451" y="437"/>
                  </a:lnTo>
                  <a:lnTo>
                    <a:pt x="453" y="437"/>
                  </a:lnTo>
                  <a:lnTo>
                    <a:pt x="454" y="437"/>
                  </a:lnTo>
                  <a:lnTo>
                    <a:pt x="457" y="437"/>
                  </a:lnTo>
                  <a:lnTo>
                    <a:pt x="458" y="437"/>
                  </a:lnTo>
                  <a:lnTo>
                    <a:pt x="461" y="438"/>
                  </a:lnTo>
                  <a:lnTo>
                    <a:pt x="462" y="438"/>
                  </a:lnTo>
                  <a:lnTo>
                    <a:pt x="463" y="438"/>
                  </a:lnTo>
                  <a:lnTo>
                    <a:pt x="464" y="438"/>
                  </a:lnTo>
                  <a:lnTo>
                    <a:pt x="465" y="439"/>
                  </a:lnTo>
                  <a:lnTo>
                    <a:pt x="466" y="439"/>
                  </a:lnTo>
                  <a:lnTo>
                    <a:pt x="466" y="440"/>
                  </a:lnTo>
                  <a:lnTo>
                    <a:pt x="467" y="442"/>
                  </a:lnTo>
                  <a:lnTo>
                    <a:pt x="468" y="442"/>
                  </a:lnTo>
                  <a:lnTo>
                    <a:pt x="468" y="443"/>
                  </a:lnTo>
                  <a:lnTo>
                    <a:pt x="471" y="443"/>
                  </a:lnTo>
                  <a:lnTo>
                    <a:pt x="473" y="444"/>
                  </a:lnTo>
                  <a:lnTo>
                    <a:pt x="474" y="444"/>
                  </a:lnTo>
                  <a:lnTo>
                    <a:pt x="475" y="443"/>
                  </a:lnTo>
                  <a:lnTo>
                    <a:pt x="475" y="444"/>
                  </a:lnTo>
                  <a:lnTo>
                    <a:pt x="476" y="444"/>
                  </a:lnTo>
                  <a:lnTo>
                    <a:pt x="476" y="443"/>
                  </a:lnTo>
                  <a:lnTo>
                    <a:pt x="479" y="444"/>
                  </a:lnTo>
                  <a:lnTo>
                    <a:pt x="480" y="444"/>
                  </a:lnTo>
                  <a:lnTo>
                    <a:pt x="481" y="444"/>
                  </a:lnTo>
                  <a:lnTo>
                    <a:pt x="482" y="444"/>
                  </a:lnTo>
                  <a:lnTo>
                    <a:pt x="484" y="444"/>
                  </a:lnTo>
                  <a:lnTo>
                    <a:pt x="483" y="444"/>
                  </a:lnTo>
                  <a:lnTo>
                    <a:pt x="483" y="445"/>
                  </a:lnTo>
                  <a:lnTo>
                    <a:pt x="484" y="446"/>
                  </a:lnTo>
                  <a:lnTo>
                    <a:pt x="484" y="447"/>
                  </a:lnTo>
                  <a:lnTo>
                    <a:pt x="485" y="447"/>
                  </a:lnTo>
                  <a:lnTo>
                    <a:pt x="487" y="447"/>
                  </a:lnTo>
                  <a:lnTo>
                    <a:pt x="490" y="446"/>
                  </a:lnTo>
                  <a:lnTo>
                    <a:pt x="493" y="446"/>
                  </a:lnTo>
                  <a:lnTo>
                    <a:pt x="496" y="445"/>
                  </a:lnTo>
                  <a:lnTo>
                    <a:pt x="496" y="444"/>
                  </a:lnTo>
                  <a:lnTo>
                    <a:pt x="497" y="445"/>
                  </a:lnTo>
                  <a:lnTo>
                    <a:pt x="497" y="446"/>
                  </a:lnTo>
                  <a:lnTo>
                    <a:pt x="494" y="446"/>
                  </a:lnTo>
                  <a:lnTo>
                    <a:pt x="488" y="450"/>
                  </a:lnTo>
                  <a:lnTo>
                    <a:pt x="487" y="451"/>
                  </a:lnTo>
                  <a:lnTo>
                    <a:pt x="484" y="451"/>
                  </a:lnTo>
                  <a:lnTo>
                    <a:pt x="483" y="451"/>
                  </a:lnTo>
                  <a:lnTo>
                    <a:pt x="482" y="451"/>
                  </a:lnTo>
                  <a:lnTo>
                    <a:pt x="480" y="450"/>
                  </a:lnTo>
                  <a:lnTo>
                    <a:pt x="479" y="450"/>
                  </a:lnTo>
                  <a:lnTo>
                    <a:pt x="476" y="450"/>
                  </a:lnTo>
                  <a:lnTo>
                    <a:pt x="476" y="448"/>
                  </a:lnTo>
                  <a:lnTo>
                    <a:pt x="475" y="448"/>
                  </a:lnTo>
                  <a:lnTo>
                    <a:pt x="474" y="448"/>
                  </a:lnTo>
                  <a:lnTo>
                    <a:pt x="472" y="450"/>
                  </a:lnTo>
                  <a:lnTo>
                    <a:pt x="471" y="452"/>
                  </a:lnTo>
                  <a:lnTo>
                    <a:pt x="472" y="453"/>
                  </a:lnTo>
                  <a:lnTo>
                    <a:pt x="473" y="453"/>
                  </a:lnTo>
                  <a:lnTo>
                    <a:pt x="475" y="453"/>
                  </a:lnTo>
                  <a:lnTo>
                    <a:pt x="476" y="454"/>
                  </a:lnTo>
                  <a:lnTo>
                    <a:pt x="478" y="454"/>
                  </a:lnTo>
                  <a:lnTo>
                    <a:pt x="479" y="454"/>
                  </a:lnTo>
                  <a:lnTo>
                    <a:pt x="480" y="455"/>
                  </a:lnTo>
                  <a:lnTo>
                    <a:pt x="487" y="457"/>
                  </a:lnTo>
                  <a:lnTo>
                    <a:pt x="488" y="459"/>
                  </a:lnTo>
                  <a:lnTo>
                    <a:pt x="488" y="460"/>
                  </a:lnTo>
                  <a:lnTo>
                    <a:pt x="488" y="461"/>
                  </a:lnTo>
                  <a:lnTo>
                    <a:pt x="489" y="461"/>
                  </a:lnTo>
                  <a:lnTo>
                    <a:pt x="488" y="462"/>
                  </a:lnTo>
                  <a:lnTo>
                    <a:pt x="481" y="464"/>
                  </a:lnTo>
                  <a:lnTo>
                    <a:pt x="480" y="464"/>
                  </a:lnTo>
                  <a:lnTo>
                    <a:pt x="479" y="464"/>
                  </a:lnTo>
                  <a:lnTo>
                    <a:pt x="478" y="465"/>
                  </a:lnTo>
                  <a:lnTo>
                    <a:pt x="476" y="465"/>
                  </a:lnTo>
                  <a:lnTo>
                    <a:pt x="476" y="467"/>
                  </a:lnTo>
                  <a:lnTo>
                    <a:pt x="475" y="467"/>
                  </a:lnTo>
                  <a:lnTo>
                    <a:pt x="475" y="468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2" y="468"/>
                  </a:lnTo>
                  <a:lnTo>
                    <a:pt x="472" y="467"/>
                  </a:lnTo>
                  <a:lnTo>
                    <a:pt x="471" y="467"/>
                  </a:lnTo>
                  <a:lnTo>
                    <a:pt x="470" y="467"/>
                  </a:lnTo>
                  <a:lnTo>
                    <a:pt x="467" y="468"/>
                  </a:lnTo>
                  <a:lnTo>
                    <a:pt x="466" y="468"/>
                  </a:lnTo>
                  <a:lnTo>
                    <a:pt x="465" y="468"/>
                  </a:lnTo>
                  <a:lnTo>
                    <a:pt x="464" y="469"/>
                  </a:lnTo>
                  <a:lnTo>
                    <a:pt x="464" y="468"/>
                  </a:lnTo>
                  <a:lnTo>
                    <a:pt x="463" y="468"/>
                  </a:lnTo>
                  <a:lnTo>
                    <a:pt x="463" y="467"/>
                  </a:lnTo>
                  <a:lnTo>
                    <a:pt x="464" y="467"/>
                  </a:lnTo>
                  <a:lnTo>
                    <a:pt x="463" y="465"/>
                  </a:lnTo>
                  <a:lnTo>
                    <a:pt x="462" y="465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9" y="465"/>
                  </a:lnTo>
                  <a:lnTo>
                    <a:pt x="458" y="465"/>
                  </a:lnTo>
                  <a:lnTo>
                    <a:pt x="457" y="465"/>
                  </a:lnTo>
                  <a:lnTo>
                    <a:pt x="457" y="464"/>
                  </a:lnTo>
                  <a:lnTo>
                    <a:pt x="456" y="464"/>
                  </a:lnTo>
                  <a:lnTo>
                    <a:pt x="455" y="464"/>
                  </a:lnTo>
                  <a:lnTo>
                    <a:pt x="456" y="463"/>
                  </a:lnTo>
                  <a:lnTo>
                    <a:pt x="455" y="463"/>
                  </a:lnTo>
                  <a:lnTo>
                    <a:pt x="455" y="462"/>
                  </a:lnTo>
                  <a:lnTo>
                    <a:pt x="454" y="462"/>
                  </a:lnTo>
                  <a:lnTo>
                    <a:pt x="454" y="463"/>
                  </a:lnTo>
                  <a:lnTo>
                    <a:pt x="453" y="463"/>
                  </a:lnTo>
                  <a:lnTo>
                    <a:pt x="451" y="462"/>
                  </a:lnTo>
                  <a:lnTo>
                    <a:pt x="453" y="461"/>
                  </a:lnTo>
                  <a:lnTo>
                    <a:pt x="451" y="462"/>
                  </a:lnTo>
                  <a:lnTo>
                    <a:pt x="450" y="462"/>
                  </a:lnTo>
                  <a:lnTo>
                    <a:pt x="450" y="461"/>
                  </a:lnTo>
                  <a:lnTo>
                    <a:pt x="449" y="461"/>
                  </a:lnTo>
                  <a:lnTo>
                    <a:pt x="449" y="462"/>
                  </a:lnTo>
                  <a:lnTo>
                    <a:pt x="448" y="461"/>
                  </a:lnTo>
                  <a:lnTo>
                    <a:pt x="447" y="461"/>
                  </a:lnTo>
                  <a:lnTo>
                    <a:pt x="448" y="460"/>
                  </a:lnTo>
                  <a:lnTo>
                    <a:pt x="449" y="460"/>
                  </a:lnTo>
                  <a:lnTo>
                    <a:pt x="449" y="459"/>
                  </a:lnTo>
                  <a:lnTo>
                    <a:pt x="448" y="459"/>
                  </a:lnTo>
                  <a:lnTo>
                    <a:pt x="448" y="460"/>
                  </a:lnTo>
                  <a:lnTo>
                    <a:pt x="448" y="459"/>
                  </a:lnTo>
                  <a:lnTo>
                    <a:pt x="449" y="459"/>
                  </a:lnTo>
                  <a:lnTo>
                    <a:pt x="450" y="459"/>
                  </a:lnTo>
                  <a:lnTo>
                    <a:pt x="451" y="459"/>
                  </a:lnTo>
                  <a:lnTo>
                    <a:pt x="454" y="459"/>
                  </a:lnTo>
                  <a:lnTo>
                    <a:pt x="456" y="459"/>
                  </a:lnTo>
                  <a:lnTo>
                    <a:pt x="456" y="457"/>
                  </a:lnTo>
                  <a:lnTo>
                    <a:pt x="457" y="456"/>
                  </a:lnTo>
                  <a:lnTo>
                    <a:pt x="458" y="456"/>
                  </a:lnTo>
                  <a:lnTo>
                    <a:pt x="457" y="456"/>
                  </a:lnTo>
                  <a:lnTo>
                    <a:pt x="456" y="456"/>
                  </a:lnTo>
                  <a:lnTo>
                    <a:pt x="455" y="456"/>
                  </a:lnTo>
                  <a:lnTo>
                    <a:pt x="454" y="455"/>
                  </a:lnTo>
                  <a:lnTo>
                    <a:pt x="453" y="455"/>
                  </a:lnTo>
                  <a:lnTo>
                    <a:pt x="451" y="455"/>
                  </a:lnTo>
                  <a:lnTo>
                    <a:pt x="450" y="455"/>
                  </a:lnTo>
                  <a:lnTo>
                    <a:pt x="450" y="456"/>
                  </a:lnTo>
                  <a:lnTo>
                    <a:pt x="450" y="457"/>
                  </a:lnTo>
                  <a:lnTo>
                    <a:pt x="449" y="457"/>
                  </a:lnTo>
                  <a:lnTo>
                    <a:pt x="449" y="456"/>
                  </a:lnTo>
                  <a:lnTo>
                    <a:pt x="449" y="455"/>
                  </a:lnTo>
                  <a:lnTo>
                    <a:pt x="448" y="454"/>
                  </a:lnTo>
                  <a:lnTo>
                    <a:pt x="448" y="453"/>
                  </a:lnTo>
                  <a:lnTo>
                    <a:pt x="446" y="452"/>
                  </a:lnTo>
                  <a:lnTo>
                    <a:pt x="444" y="452"/>
                  </a:lnTo>
                  <a:lnTo>
                    <a:pt x="442" y="451"/>
                  </a:lnTo>
                  <a:lnTo>
                    <a:pt x="441" y="451"/>
                  </a:lnTo>
                  <a:lnTo>
                    <a:pt x="440" y="450"/>
                  </a:lnTo>
                  <a:lnTo>
                    <a:pt x="437" y="451"/>
                  </a:lnTo>
                  <a:lnTo>
                    <a:pt x="435" y="451"/>
                  </a:lnTo>
                  <a:lnTo>
                    <a:pt x="432" y="451"/>
                  </a:lnTo>
                  <a:lnTo>
                    <a:pt x="431" y="451"/>
                  </a:lnTo>
                  <a:lnTo>
                    <a:pt x="430" y="451"/>
                  </a:lnTo>
                  <a:lnTo>
                    <a:pt x="431" y="452"/>
                  </a:lnTo>
                  <a:lnTo>
                    <a:pt x="430" y="452"/>
                  </a:lnTo>
                  <a:lnTo>
                    <a:pt x="429" y="452"/>
                  </a:lnTo>
                  <a:lnTo>
                    <a:pt x="429" y="451"/>
                  </a:lnTo>
                  <a:lnTo>
                    <a:pt x="428" y="451"/>
                  </a:lnTo>
                  <a:lnTo>
                    <a:pt x="427" y="451"/>
                  </a:lnTo>
                  <a:lnTo>
                    <a:pt x="427" y="450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4" y="448"/>
                  </a:lnTo>
                  <a:lnTo>
                    <a:pt x="423" y="447"/>
                  </a:lnTo>
                  <a:lnTo>
                    <a:pt x="422" y="447"/>
                  </a:lnTo>
                  <a:lnTo>
                    <a:pt x="421" y="448"/>
                  </a:lnTo>
                  <a:lnTo>
                    <a:pt x="420" y="448"/>
                  </a:lnTo>
                  <a:lnTo>
                    <a:pt x="419" y="448"/>
                  </a:lnTo>
                  <a:lnTo>
                    <a:pt x="418" y="448"/>
                  </a:lnTo>
                  <a:lnTo>
                    <a:pt x="418" y="447"/>
                  </a:lnTo>
                  <a:lnTo>
                    <a:pt x="416" y="447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1" y="445"/>
                  </a:lnTo>
                  <a:lnTo>
                    <a:pt x="410" y="445"/>
                  </a:lnTo>
                  <a:lnTo>
                    <a:pt x="408" y="445"/>
                  </a:lnTo>
                  <a:lnTo>
                    <a:pt x="407" y="445"/>
                  </a:lnTo>
                  <a:lnTo>
                    <a:pt x="406" y="445"/>
                  </a:lnTo>
                  <a:lnTo>
                    <a:pt x="406" y="446"/>
                  </a:lnTo>
                  <a:lnTo>
                    <a:pt x="405" y="446"/>
                  </a:lnTo>
                  <a:lnTo>
                    <a:pt x="404" y="446"/>
                  </a:lnTo>
                  <a:lnTo>
                    <a:pt x="404" y="447"/>
                  </a:lnTo>
                  <a:lnTo>
                    <a:pt x="403" y="447"/>
                  </a:lnTo>
                  <a:lnTo>
                    <a:pt x="402" y="447"/>
                  </a:lnTo>
                  <a:lnTo>
                    <a:pt x="398" y="445"/>
                  </a:lnTo>
                  <a:lnTo>
                    <a:pt x="397" y="445"/>
                  </a:lnTo>
                  <a:lnTo>
                    <a:pt x="394" y="445"/>
                  </a:lnTo>
                  <a:lnTo>
                    <a:pt x="393" y="445"/>
                  </a:lnTo>
                  <a:lnTo>
                    <a:pt x="392" y="445"/>
                  </a:lnTo>
                  <a:lnTo>
                    <a:pt x="392" y="444"/>
                  </a:lnTo>
                  <a:lnTo>
                    <a:pt x="392" y="443"/>
                  </a:lnTo>
                  <a:lnTo>
                    <a:pt x="390" y="443"/>
                  </a:lnTo>
                  <a:lnTo>
                    <a:pt x="392" y="442"/>
                  </a:lnTo>
                  <a:lnTo>
                    <a:pt x="393" y="442"/>
                  </a:lnTo>
                  <a:lnTo>
                    <a:pt x="393" y="440"/>
                  </a:lnTo>
                  <a:lnTo>
                    <a:pt x="392" y="440"/>
                  </a:lnTo>
                  <a:lnTo>
                    <a:pt x="392" y="442"/>
                  </a:lnTo>
                  <a:lnTo>
                    <a:pt x="390" y="440"/>
                  </a:lnTo>
                  <a:lnTo>
                    <a:pt x="389" y="440"/>
                  </a:lnTo>
                  <a:lnTo>
                    <a:pt x="389" y="438"/>
                  </a:lnTo>
                  <a:lnTo>
                    <a:pt x="388" y="438"/>
                  </a:lnTo>
                  <a:lnTo>
                    <a:pt x="388" y="440"/>
                  </a:lnTo>
                  <a:lnTo>
                    <a:pt x="388" y="442"/>
                  </a:lnTo>
                  <a:lnTo>
                    <a:pt x="387" y="442"/>
                  </a:lnTo>
                  <a:lnTo>
                    <a:pt x="387" y="443"/>
                  </a:lnTo>
                  <a:lnTo>
                    <a:pt x="386" y="443"/>
                  </a:lnTo>
                  <a:lnTo>
                    <a:pt x="384" y="443"/>
                  </a:lnTo>
                  <a:lnTo>
                    <a:pt x="382" y="442"/>
                  </a:lnTo>
                  <a:lnTo>
                    <a:pt x="381" y="442"/>
                  </a:lnTo>
                  <a:lnTo>
                    <a:pt x="381" y="443"/>
                  </a:lnTo>
                  <a:lnTo>
                    <a:pt x="380" y="443"/>
                  </a:lnTo>
                  <a:lnTo>
                    <a:pt x="379" y="443"/>
                  </a:lnTo>
                  <a:lnTo>
                    <a:pt x="376" y="443"/>
                  </a:lnTo>
                  <a:lnTo>
                    <a:pt x="375" y="443"/>
                  </a:lnTo>
                  <a:lnTo>
                    <a:pt x="371" y="442"/>
                  </a:lnTo>
                  <a:lnTo>
                    <a:pt x="370" y="440"/>
                  </a:lnTo>
                  <a:lnTo>
                    <a:pt x="370" y="439"/>
                  </a:lnTo>
                  <a:lnTo>
                    <a:pt x="369" y="439"/>
                  </a:lnTo>
                  <a:lnTo>
                    <a:pt x="368" y="440"/>
                  </a:lnTo>
                  <a:lnTo>
                    <a:pt x="368" y="439"/>
                  </a:lnTo>
                  <a:lnTo>
                    <a:pt x="367" y="439"/>
                  </a:lnTo>
                  <a:lnTo>
                    <a:pt x="367" y="438"/>
                  </a:lnTo>
                  <a:lnTo>
                    <a:pt x="366" y="438"/>
                  </a:lnTo>
                  <a:lnTo>
                    <a:pt x="364" y="438"/>
                  </a:lnTo>
                  <a:lnTo>
                    <a:pt x="363" y="438"/>
                  </a:lnTo>
                  <a:lnTo>
                    <a:pt x="363" y="437"/>
                  </a:lnTo>
                  <a:lnTo>
                    <a:pt x="362" y="437"/>
                  </a:lnTo>
                  <a:lnTo>
                    <a:pt x="362" y="438"/>
                  </a:lnTo>
                  <a:lnTo>
                    <a:pt x="360" y="439"/>
                  </a:lnTo>
                  <a:lnTo>
                    <a:pt x="358" y="440"/>
                  </a:lnTo>
                  <a:lnTo>
                    <a:pt x="355" y="439"/>
                  </a:lnTo>
                  <a:lnTo>
                    <a:pt x="355" y="440"/>
                  </a:lnTo>
                  <a:lnTo>
                    <a:pt x="354" y="442"/>
                  </a:lnTo>
                  <a:lnTo>
                    <a:pt x="353" y="440"/>
                  </a:lnTo>
                  <a:lnTo>
                    <a:pt x="352" y="440"/>
                  </a:lnTo>
                  <a:lnTo>
                    <a:pt x="352" y="439"/>
                  </a:lnTo>
                  <a:lnTo>
                    <a:pt x="351" y="438"/>
                  </a:lnTo>
                  <a:lnTo>
                    <a:pt x="350" y="438"/>
                  </a:lnTo>
                  <a:lnTo>
                    <a:pt x="349" y="438"/>
                  </a:lnTo>
                  <a:lnTo>
                    <a:pt x="347" y="438"/>
                  </a:lnTo>
                  <a:lnTo>
                    <a:pt x="349" y="437"/>
                  </a:lnTo>
                  <a:lnTo>
                    <a:pt x="349" y="436"/>
                  </a:lnTo>
                  <a:lnTo>
                    <a:pt x="349" y="435"/>
                  </a:lnTo>
                  <a:lnTo>
                    <a:pt x="347" y="436"/>
                  </a:lnTo>
                  <a:lnTo>
                    <a:pt x="347" y="437"/>
                  </a:lnTo>
                  <a:lnTo>
                    <a:pt x="346" y="437"/>
                  </a:lnTo>
                  <a:lnTo>
                    <a:pt x="346" y="436"/>
                  </a:lnTo>
                  <a:lnTo>
                    <a:pt x="344" y="436"/>
                  </a:lnTo>
                  <a:lnTo>
                    <a:pt x="343" y="436"/>
                  </a:lnTo>
                  <a:lnTo>
                    <a:pt x="341" y="438"/>
                  </a:lnTo>
                  <a:lnTo>
                    <a:pt x="339" y="434"/>
                  </a:lnTo>
                  <a:lnTo>
                    <a:pt x="338" y="434"/>
                  </a:lnTo>
                  <a:lnTo>
                    <a:pt x="338" y="432"/>
                  </a:lnTo>
                  <a:lnTo>
                    <a:pt x="337" y="432"/>
                  </a:lnTo>
                  <a:lnTo>
                    <a:pt x="336" y="432"/>
                  </a:lnTo>
                  <a:lnTo>
                    <a:pt x="335" y="432"/>
                  </a:lnTo>
                  <a:lnTo>
                    <a:pt x="334" y="430"/>
                  </a:lnTo>
                  <a:lnTo>
                    <a:pt x="333" y="429"/>
                  </a:lnTo>
                  <a:lnTo>
                    <a:pt x="333" y="428"/>
                  </a:lnTo>
                  <a:lnTo>
                    <a:pt x="332" y="428"/>
                  </a:lnTo>
                  <a:lnTo>
                    <a:pt x="330" y="427"/>
                  </a:lnTo>
                  <a:lnTo>
                    <a:pt x="330" y="426"/>
                  </a:lnTo>
                  <a:lnTo>
                    <a:pt x="330" y="423"/>
                  </a:lnTo>
                  <a:lnTo>
                    <a:pt x="330" y="422"/>
                  </a:lnTo>
                  <a:lnTo>
                    <a:pt x="329" y="421"/>
                  </a:lnTo>
                  <a:lnTo>
                    <a:pt x="325" y="415"/>
                  </a:lnTo>
                  <a:lnTo>
                    <a:pt x="324" y="414"/>
                  </a:lnTo>
                  <a:lnTo>
                    <a:pt x="324" y="413"/>
                  </a:lnTo>
                  <a:lnTo>
                    <a:pt x="323" y="413"/>
                  </a:lnTo>
                  <a:lnTo>
                    <a:pt x="323" y="412"/>
                  </a:lnTo>
                  <a:lnTo>
                    <a:pt x="321" y="411"/>
                  </a:lnTo>
                  <a:lnTo>
                    <a:pt x="321" y="412"/>
                  </a:lnTo>
                  <a:lnTo>
                    <a:pt x="321" y="411"/>
                  </a:lnTo>
                  <a:lnTo>
                    <a:pt x="320" y="410"/>
                  </a:lnTo>
                  <a:lnTo>
                    <a:pt x="319" y="409"/>
                  </a:lnTo>
                  <a:lnTo>
                    <a:pt x="318" y="409"/>
                  </a:lnTo>
                  <a:lnTo>
                    <a:pt x="317" y="409"/>
                  </a:lnTo>
                  <a:lnTo>
                    <a:pt x="318" y="410"/>
                  </a:lnTo>
                  <a:lnTo>
                    <a:pt x="317" y="410"/>
                  </a:lnTo>
                  <a:lnTo>
                    <a:pt x="316" y="410"/>
                  </a:lnTo>
                  <a:lnTo>
                    <a:pt x="313" y="409"/>
                  </a:lnTo>
                  <a:lnTo>
                    <a:pt x="312" y="407"/>
                  </a:lnTo>
                  <a:lnTo>
                    <a:pt x="312" y="405"/>
                  </a:lnTo>
                  <a:lnTo>
                    <a:pt x="311" y="404"/>
                  </a:lnTo>
                  <a:lnTo>
                    <a:pt x="310" y="404"/>
                  </a:lnTo>
                  <a:lnTo>
                    <a:pt x="309" y="404"/>
                  </a:lnTo>
                  <a:lnTo>
                    <a:pt x="309" y="405"/>
                  </a:lnTo>
                  <a:lnTo>
                    <a:pt x="310" y="405"/>
                  </a:lnTo>
                  <a:lnTo>
                    <a:pt x="310" y="406"/>
                  </a:lnTo>
                  <a:lnTo>
                    <a:pt x="310" y="407"/>
                  </a:lnTo>
                  <a:lnTo>
                    <a:pt x="310" y="406"/>
                  </a:lnTo>
                  <a:lnTo>
                    <a:pt x="309" y="406"/>
                  </a:lnTo>
                  <a:lnTo>
                    <a:pt x="308" y="406"/>
                  </a:lnTo>
                  <a:lnTo>
                    <a:pt x="307" y="404"/>
                  </a:lnTo>
                  <a:lnTo>
                    <a:pt x="306" y="402"/>
                  </a:lnTo>
                  <a:lnTo>
                    <a:pt x="304" y="398"/>
                  </a:lnTo>
                  <a:lnTo>
                    <a:pt x="304" y="397"/>
                  </a:lnTo>
                  <a:lnTo>
                    <a:pt x="303" y="397"/>
                  </a:lnTo>
                  <a:lnTo>
                    <a:pt x="302" y="396"/>
                  </a:lnTo>
                  <a:lnTo>
                    <a:pt x="301" y="397"/>
                  </a:lnTo>
                  <a:lnTo>
                    <a:pt x="300" y="396"/>
                  </a:lnTo>
                  <a:lnTo>
                    <a:pt x="301" y="396"/>
                  </a:lnTo>
                  <a:lnTo>
                    <a:pt x="301" y="395"/>
                  </a:lnTo>
                  <a:lnTo>
                    <a:pt x="300" y="393"/>
                  </a:lnTo>
                  <a:lnTo>
                    <a:pt x="300" y="392"/>
                  </a:lnTo>
                  <a:lnTo>
                    <a:pt x="301" y="390"/>
                  </a:lnTo>
                  <a:lnTo>
                    <a:pt x="300" y="390"/>
                  </a:lnTo>
                  <a:lnTo>
                    <a:pt x="300" y="389"/>
                  </a:lnTo>
                  <a:lnTo>
                    <a:pt x="301" y="389"/>
                  </a:lnTo>
                  <a:lnTo>
                    <a:pt x="302" y="388"/>
                  </a:lnTo>
                  <a:lnTo>
                    <a:pt x="302" y="387"/>
                  </a:lnTo>
                  <a:lnTo>
                    <a:pt x="304" y="386"/>
                  </a:lnTo>
                  <a:lnTo>
                    <a:pt x="304" y="385"/>
                  </a:lnTo>
                  <a:lnTo>
                    <a:pt x="303" y="384"/>
                  </a:lnTo>
                  <a:lnTo>
                    <a:pt x="303" y="385"/>
                  </a:lnTo>
                  <a:lnTo>
                    <a:pt x="302" y="385"/>
                  </a:lnTo>
                  <a:lnTo>
                    <a:pt x="303" y="386"/>
                  </a:lnTo>
                  <a:lnTo>
                    <a:pt x="301" y="387"/>
                  </a:lnTo>
                  <a:lnTo>
                    <a:pt x="301" y="388"/>
                  </a:lnTo>
                  <a:lnTo>
                    <a:pt x="299" y="388"/>
                  </a:lnTo>
                  <a:lnTo>
                    <a:pt x="298" y="387"/>
                  </a:lnTo>
                  <a:lnTo>
                    <a:pt x="295" y="386"/>
                  </a:lnTo>
                  <a:lnTo>
                    <a:pt x="294" y="386"/>
                  </a:lnTo>
                  <a:lnTo>
                    <a:pt x="293" y="386"/>
                  </a:lnTo>
                  <a:lnTo>
                    <a:pt x="292" y="386"/>
                  </a:lnTo>
                  <a:lnTo>
                    <a:pt x="292" y="385"/>
                  </a:lnTo>
                  <a:lnTo>
                    <a:pt x="291" y="385"/>
                  </a:lnTo>
                  <a:lnTo>
                    <a:pt x="287" y="384"/>
                  </a:lnTo>
                  <a:lnTo>
                    <a:pt x="286" y="384"/>
                  </a:lnTo>
                  <a:lnTo>
                    <a:pt x="285" y="383"/>
                  </a:lnTo>
                  <a:lnTo>
                    <a:pt x="285" y="381"/>
                  </a:lnTo>
                  <a:lnTo>
                    <a:pt x="284" y="380"/>
                  </a:lnTo>
                  <a:lnTo>
                    <a:pt x="283" y="379"/>
                  </a:lnTo>
                  <a:lnTo>
                    <a:pt x="284" y="379"/>
                  </a:lnTo>
                  <a:lnTo>
                    <a:pt x="283" y="378"/>
                  </a:lnTo>
                  <a:lnTo>
                    <a:pt x="283" y="377"/>
                  </a:lnTo>
                  <a:lnTo>
                    <a:pt x="283" y="376"/>
                  </a:lnTo>
                  <a:lnTo>
                    <a:pt x="284" y="376"/>
                  </a:lnTo>
                  <a:lnTo>
                    <a:pt x="285" y="375"/>
                  </a:lnTo>
                  <a:lnTo>
                    <a:pt x="286" y="373"/>
                  </a:lnTo>
                  <a:lnTo>
                    <a:pt x="285" y="372"/>
                  </a:lnTo>
                  <a:lnTo>
                    <a:pt x="285" y="373"/>
                  </a:lnTo>
                  <a:lnTo>
                    <a:pt x="284" y="373"/>
                  </a:lnTo>
                  <a:lnTo>
                    <a:pt x="284" y="372"/>
                  </a:lnTo>
                  <a:lnTo>
                    <a:pt x="283" y="372"/>
                  </a:lnTo>
                  <a:lnTo>
                    <a:pt x="283" y="371"/>
                  </a:lnTo>
                  <a:lnTo>
                    <a:pt x="282" y="371"/>
                  </a:lnTo>
                  <a:lnTo>
                    <a:pt x="282" y="370"/>
                  </a:lnTo>
                  <a:lnTo>
                    <a:pt x="282" y="369"/>
                  </a:lnTo>
                  <a:lnTo>
                    <a:pt x="281" y="368"/>
                  </a:lnTo>
                  <a:lnTo>
                    <a:pt x="278" y="365"/>
                  </a:lnTo>
                  <a:lnTo>
                    <a:pt x="277" y="364"/>
                  </a:lnTo>
                  <a:lnTo>
                    <a:pt x="277" y="363"/>
                  </a:lnTo>
                  <a:lnTo>
                    <a:pt x="275" y="362"/>
                  </a:lnTo>
                  <a:lnTo>
                    <a:pt x="274" y="361"/>
                  </a:lnTo>
                  <a:lnTo>
                    <a:pt x="269" y="354"/>
                  </a:lnTo>
                  <a:lnTo>
                    <a:pt x="268" y="353"/>
                  </a:lnTo>
                  <a:lnTo>
                    <a:pt x="268" y="351"/>
                  </a:lnTo>
                  <a:lnTo>
                    <a:pt x="268" y="350"/>
                  </a:lnTo>
                  <a:lnTo>
                    <a:pt x="268" y="347"/>
                  </a:lnTo>
                  <a:lnTo>
                    <a:pt x="267" y="346"/>
                  </a:lnTo>
                  <a:lnTo>
                    <a:pt x="267" y="345"/>
                  </a:lnTo>
                  <a:lnTo>
                    <a:pt x="265" y="345"/>
                  </a:lnTo>
                  <a:lnTo>
                    <a:pt x="264" y="344"/>
                  </a:lnTo>
                  <a:lnTo>
                    <a:pt x="264" y="343"/>
                  </a:lnTo>
                  <a:lnTo>
                    <a:pt x="261" y="343"/>
                  </a:lnTo>
                  <a:lnTo>
                    <a:pt x="260" y="340"/>
                  </a:lnTo>
                  <a:lnTo>
                    <a:pt x="261" y="340"/>
                  </a:lnTo>
                  <a:lnTo>
                    <a:pt x="261" y="339"/>
                  </a:lnTo>
                  <a:lnTo>
                    <a:pt x="260" y="338"/>
                  </a:lnTo>
                  <a:lnTo>
                    <a:pt x="260" y="337"/>
                  </a:lnTo>
                  <a:lnTo>
                    <a:pt x="260" y="336"/>
                  </a:lnTo>
                  <a:lnTo>
                    <a:pt x="259" y="337"/>
                  </a:lnTo>
                  <a:lnTo>
                    <a:pt x="258" y="336"/>
                  </a:lnTo>
                  <a:lnTo>
                    <a:pt x="256" y="335"/>
                  </a:lnTo>
                  <a:lnTo>
                    <a:pt x="252" y="334"/>
                  </a:lnTo>
                  <a:lnTo>
                    <a:pt x="251" y="334"/>
                  </a:lnTo>
                  <a:lnTo>
                    <a:pt x="250" y="335"/>
                  </a:lnTo>
                  <a:lnTo>
                    <a:pt x="249" y="334"/>
                  </a:lnTo>
                  <a:lnTo>
                    <a:pt x="246" y="333"/>
                  </a:lnTo>
                  <a:lnTo>
                    <a:pt x="244" y="331"/>
                  </a:lnTo>
                  <a:lnTo>
                    <a:pt x="244" y="330"/>
                  </a:lnTo>
                  <a:lnTo>
                    <a:pt x="246" y="330"/>
                  </a:lnTo>
                  <a:lnTo>
                    <a:pt x="244" y="330"/>
                  </a:lnTo>
                  <a:lnTo>
                    <a:pt x="244" y="329"/>
                  </a:lnTo>
                  <a:lnTo>
                    <a:pt x="246" y="328"/>
                  </a:lnTo>
                  <a:lnTo>
                    <a:pt x="244" y="328"/>
                  </a:lnTo>
                  <a:lnTo>
                    <a:pt x="244" y="329"/>
                  </a:lnTo>
                  <a:lnTo>
                    <a:pt x="243" y="329"/>
                  </a:lnTo>
                  <a:lnTo>
                    <a:pt x="243" y="328"/>
                  </a:lnTo>
                  <a:lnTo>
                    <a:pt x="242" y="329"/>
                  </a:lnTo>
                  <a:lnTo>
                    <a:pt x="242" y="330"/>
                  </a:lnTo>
                  <a:lnTo>
                    <a:pt x="239" y="330"/>
                  </a:lnTo>
                  <a:lnTo>
                    <a:pt x="238" y="330"/>
                  </a:lnTo>
                  <a:lnTo>
                    <a:pt x="238" y="329"/>
                  </a:lnTo>
                  <a:lnTo>
                    <a:pt x="237" y="329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3" y="329"/>
                  </a:lnTo>
                  <a:lnTo>
                    <a:pt x="232" y="329"/>
                  </a:lnTo>
                  <a:lnTo>
                    <a:pt x="229" y="329"/>
                  </a:lnTo>
                  <a:lnTo>
                    <a:pt x="227" y="329"/>
                  </a:lnTo>
                  <a:lnTo>
                    <a:pt x="226" y="329"/>
                  </a:lnTo>
                  <a:lnTo>
                    <a:pt x="223" y="326"/>
                  </a:lnTo>
                  <a:lnTo>
                    <a:pt x="222" y="326"/>
                  </a:lnTo>
                  <a:lnTo>
                    <a:pt x="220" y="325"/>
                  </a:lnTo>
                  <a:lnTo>
                    <a:pt x="220" y="326"/>
                  </a:lnTo>
                  <a:lnTo>
                    <a:pt x="218" y="326"/>
                  </a:lnTo>
                  <a:lnTo>
                    <a:pt x="217" y="326"/>
                  </a:lnTo>
                  <a:lnTo>
                    <a:pt x="216" y="325"/>
                  </a:lnTo>
                  <a:lnTo>
                    <a:pt x="216" y="323"/>
                  </a:lnTo>
                  <a:lnTo>
                    <a:pt x="215" y="323"/>
                  </a:lnTo>
                  <a:lnTo>
                    <a:pt x="215" y="322"/>
                  </a:lnTo>
                  <a:lnTo>
                    <a:pt x="215" y="323"/>
                  </a:lnTo>
                  <a:lnTo>
                    <a:pt x="214" y="323"/>
                  </a:lnTo>
                  <a:lnTo>
                    <a:pt x="214" y="325"/>
                  </a:lnTo>
                  <a:lnTo>
                    <a:pt x="212" y="323"/>
                  </a:lnTo>
                  <a:lnTo>
                    <a:pt x="211" y="322"/>
                  </a:lnTo>
                  <a:lnTo>
                    <a:pt x="211" y="321"/>
                  </a:lnTo>
                  <a:lnTo>
                    <a:pt x="209" y="321"/>
                  </a:lnTo>
                  <a:lnTo>
                    <a:pt x="209" y="322"/>
                  </a:lnTo>
                  <a:lnTo>
                    <a:pt x="209" y="323"/>
                  </a:lnTo>
                  <a:lnTo>
                    <a:pt x="206" y="323"/>
                  </a:lnTo>
                  <a:lnTo>
                    <a:pt x="205" y="322"/>
                  </a:lnTo>
                  <a:lnTo>
                    <a:pt x="204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3" y="321"/>
                  </a:lnTo>
                  <a:lnTo>
                    <a:pt x="201" y="321"/>
                  </a:lnTo>
                  <a:lnTo>
                    <a:pt x="200" y="321"/>
                  </a:lnTo>
                  <a:lnTo>
                    <a:pt x="199" y="321"/>
                  </a:lnTo>
                  <a:lnTo>
                    <a:pt x="199" y="320"/>
                  </a:lnTo>
                  <a:lnTo>
                    <a:pt x="198" y="320"/>
                  </a:lnTo>
                  <a:lnTo>
                    <a:pt x="198" y="319"/>
                  </a:lnTo>
                  <a:lnTo>
                    <a:pt x="199" y="319"/>
                  </a:lnTo>
                  <a:lnTo>
                    <a:pt x="199" y="318"/>
                  </a:lnTo>
                  <a:lnTo>
                    <a:pt x="199" y="312"/>
                  </a:lnTo>
                  <a:lnTo>
                    <a:pt x="199" y="311"/>
                  </a:lnTo>
                  <a:lnTo>
                    <a:pt x="198" y="312"/>
                  </a:lnTo>
                  <a:lnTo>
                    <a:pt x="198" y="314"/>
                  </a:lnTo>
                  <a:lnTo>
                    <a:pt x="198" y="315"/>
                  </a:lnTo>
                  <a:lnTo>
                    <a:pt x="197" y="317"/>
                  </a:lnTo>
                  <a:lnTo>
                    <a:pt x="196" y="317"/>
                  </a:lnTo>
                  <a:lnTo>
                    <a:pt x="195" y="317"/>
                  </a:lnTo>
                  <a:lnTo>
                    <a:pt x="194" y="315"/>
                  </a:lnTo>
                  <a:lnTo>
                    <a:pt x="192" y="314"/>
                  </a:lnTo>
                  <a:lnTo>
                    <a:pt x="191" y="313"/>
                  </a:lnTo>
                  <a:lnTo>
                    <a:pt x="190" y="312"/>
                  </a:lnTo>
                  <a:lnTo>
                    <a:pt x="190" y="311"/>
                  </a:lnTo>
                  <a:lnTo>
                    <a:pt x="189" y="310"/>
                  </a:lnTo>
                  <a:lnTo>
                    <a:pt x="189" y="311"/>
                  </a:lnTo>
                  <a:lnTo>
                    <a:pt x="189" y="312"/>
                  </a:lnTo>
                  <a:lnTo>
                    <a:pt x="189" y="313"/>
                  </a:lnTo>
                  <a:lnTo>
                    <a:pt x="189" y="314"/>
                  </a:lnTo>
                  <a:lnTo>
                    <a:pt x="188" y="315"/>
                  </a:lnTo>
                  <a:lnTo>
                    <a:pt x="187" y="315"/>
                  </a:lnTo>
                  <a:lnTo>
                    <a:pt x="186" y="314"/>
                  </a:lnTo>
                  <a:lnTo>
                    <a:pt x="184" y="314"/>
                  </a:lnTo>
                  <a:lnTo>
                    <a:pt x="184" y="313"/>
                  </a:lnTo>
                  <a:lnTo>
                    <a:pt x="184" y="312"/>
                  </a:lnTo>
                  <a:lnTo>
                    <a:pt x="183" y="312"/>
                  </a:lnTo>
                  <a:lnTo>
                    <a:pt x="183" y="311"/>
                  </a:lnTo>
                  <a:lnTo>
                    <a:pt x="183" y="310"/>
                  </a:lnTo>
                  <a:lnTo>
                    <a:pt x="183" y="309"/>
                  </a:lnTo>
                  <a:lnTo>
                    <a:pt x="183" y="308"/>
                  </a:lnTo>
                  <a:lnTo>
                    <a:pt x="182" y="308"/>
                  </a:lnTo>
                  <a:lnTo>
                    <a:pt x="182" y="311"/>
                  </a:lnTo>
                  <a:lnTo>
                    <a:pt x="182" y="313"/>
                  </a:lnTo>
                  <a:lnTo>
                    <a:pt x="182" y="314"/>
                  </a:lnTo>
                  <a:lnTo>
                    <a:pt x="183" y="314"/>
                  </a:lnTo>
                  <a:lnTo>
                    <a:pt x="183" y="315"/>
                  </a:lnTo>
                  <a:lnTo>
                    <a:pt x="182" y="315"/>
                  </a:lnTo>
                  <a:lnTo>
                    <a:pt x="181" y="315"/>
                  </a:lnTo>
                  <a:lnTo>
                    <a:pt x="180" y="314"/>
                  </a:lnTo>
                  <a:lnTo>
                    <a:pt x="180" y="313"/>
                  </a:lnTo>
                  <a:lnTo>
                    <a:pt x="179" y="312"/>
                  </a:lnTo>
                  <a:lnTo>
                    <a:pt x="179" y="311"/>
                  </a:lnTo>
                  <a:lnTo>
                    <a:pt x="178" y="310"/>
                  </a:lnTo>
                  <a:lnTo>
                    <a:pt x="178" y="309"/>
                  </a:lnTo>
                  <a:lnTo>
                    <a:pt x="177" y="308"/>
                  </a:lnTo>
                  <a:lnTo>
                    <a:pt x="177" y="309"/>
                  </a:lnTo>
                  <a:lnTo>
                    <a:pt x="177" y="311"/>
                  </a:lnTo>
                  <a:lnTo>
                    <a:pt x="178" y="311"/>
                  </a:lnTo>
                  <a:lnTo>
                    <a:pt x="178" y="313"/>
                  </a:lnTo>
                  <a:lnTo>
                    <a:pt x="178" y="315"/>
                  </a:lnTo>
                  <a:lnTo>
                    <a:pt x="179" y="317"/>
                  </a:lnTo>
                  <a:lnTo>
                    <a:pt x="179" y="318"/>
                  </a:lnTo>
                  <a:lnTo>
                    <a:pt x="180" y="318"/>
                  </a:lnTo>
                  <a:lnTo>
                    <a:pt x="180" y="319"/>
                  </a:lnTo>
                  <a:lnTo>
                    <a:pt x="180" y="320"/>
                  </a:lnTo>
                  <a:lnTo>
                    <a:pt x="181" y="321"/>
                  </a:lnTo>
                  <a:lnTo>
                    <a:pt x="181" y="322"/>
                  </a:lnTo>
                  <a:lnTo>
                    <a:pt x="180" y="322"/>
                  </a:lnTo>
                  <a:lnTo>
                    <a:pt x="179" y="321"/>
                  </a:lnTo>
                  <a:lnTo>
                    <a:pt x="179" y="320"/>
                  </a:lnTo>
                  <a:lnTo>
                    <a:pt x="178" y="319"/>
                  </a:lnTo>
                  <a:lnTo>
                    <a:pt x="177" y="318"/>
                  </a:lnTo>
                  <a:lnTo>
                    <a:pt x="177" y="319"/>
                  </a:lnTo>
                  <a:lnTo>
                    <a:pt x="175" y="320"/>
                  </a:lnTo>
                  <a:lnTo>
                    <a:pt x="174" y="319"/>
                  </a:lnTo>
                  <a:lnTo>
                    <a:pt x="174" y="318"/>
                  </a:lnTo>
                  <a:lnTo>
                    <a:pt x="174" y="317"/>
                  </a:lnTo>
                  <a:lnTo>
                    <a:pt x="173" y="315"/>
                  </a:lnTo>
                  <a:lnTo>
                    <a:pt x="172" y="313"/>
                  </a:lnTo>
                  <a:lnTo>
                    <a:pt x="172" y="314"/>
                  </a:lnTo>
                  <a:lnTo>
                    <a:pt x="173" y="315"/>
                  </a:lnTo>
                  <a:lnTo>
                    <a:pt x="173" y="317"/>
                  </a:lnTo>
                  <a:lnTo>
                    <a:pt x="172" y="318"/>
                  </a:lnTo>
                  <a:lnTo>
                    <a:pt x="172" y="317"/>
                  </a:lnTo>
                  <a:lnTo>
                    <a:pt x="171" y="314"/>
                  </a:lnTo>
                  <a:lnTo>
                    <a:pt x="170" y="313"/>
                  </a:lnTo>
                  <a:lnTo>
                    <a:pt x="170" y="314"/>
                  </a:lnTo>
                  <a:lnTo>
                    <a:pt x="169" y="314"/>
                  </a:lnTo>
                  <a:lnTo>
                    <a:pt x="169" y="315"/>
                  </a:lnTo>
                  <a:lnTo>
                    <a:pt x="168" y="315"/>
                  </a:lnTo>
                  <a:lnTo>
                    <a:pt x="169" y="315"/>
                  </a:lnTo>
                  <a:lnTo>
                    <a:pt x="170" y="317"/>
                  </a:lnTo>
                  <a:lnTo>
                    <a:pt x="169" y="318"/>
                  </a:lnTo>
                  <a:lnTo>
                    <a:pt x="169" y="319"/>
                  </a:lnTo>
                  <a:lnTo>
                    <a:pt x="170" y="319"/>
                  </a:lnTo>
                  <a:lnTo>
                    <a:pt x="170" y="320"/>
                  </a:lnTo>
                  <a:lnTo>
                    <a:pt x="170" y="321"/>
                  </a:lnTo>
                  <a:lnTo>
                    <a:pt x="168" y="321"/>
                  </a:lnTo>
                  <a:lnTo>
                    <a:pt x="168" y="322"/>
                  </a:lnTo>
                  <a:lnTo>
                    <a:pt x="166" y="321"/>
                  </a:lnTo>
                  <a:lnTo>
                    <a:pt x="165" y="321"/>
                  </a:lnTo>
                  <a:lnTo>
                    <a:pt x="164" y="321"/>
                  </a:lnTo>
                  <a:lnTo>
                    <a:pt x="163" y="321"/>
                  </a:lnTo>
                  <a:lnTo>
                    <a:pt x="162" y="320"/>
                  </a:lnTo>
                  <a:lnTo>
                    <a:pt x="153" y="317"/>
                  </a:lnTo>
                  <a:lnTo>
                    <a:pt x="149" y="314"/>
                  </a:lnTo>
                  <a:lnTo>
                    <a:pt x="148" y="314"/>
                  </a:lnTo>
                  <a:lnTo>
                    <a:pt x="147" y="313"/>
                  </a:lnTo>
                  <a:lnTo>
                    <a:pt x="147" y="312"/>
                  </a:lnTo>
                  <a:lnTo>
                    <a:pt x="145" y="309"/>
                  </a:lnTo>
                  <a:lnTo>
                    <a:pt x="145" y="308"/>
                  </a:lnTo>
                  <a:lnTo>
                    <a:pt x="144" y="308"/>
                  </a:lnTo>
                  <a:lnTo>
                    <a:pt x="143" y="306"/>
                  </a:lnTo>
                  <a:lnTo>
                    <a:pt x="141" y="306"/>
                  </a:lnTo>
                  <a:lnTo>
                    <a:pt x="139" y="305"/>
                  </a:lnTo>
                  <a:lnTo>
                    <a:pt x="139" y="304"/>
                  </a:lnTo>
                  <a:lnTo>
                    <a:pt x="138" y="305"/>
                  </a:lnTo>
                  <a:lnTo>
                    <a:pt x="139" y="305"/>
                  </a:lnTo>
                  <a:lnTo>
                    <a:pt x="140" y="308"/>
                  </a:lnTo>
                  <a:lnTo>
                    <a:pt x="141" y="308"/>
                  </a:lnTo>
                  <a:lnTo>
                    <a:pt x="143" y="309"/>
                  </a:lnTo>
                  <a:lnTo>
                    <a:pt x="144" y="309"/>
                  </a:lnTo>
                  <a:lnTo>
                    <a:pt x="144" y="310"/>
                  </a:lnTo>
                  <a:lnTo>
                    <a:pt x="145" y="311"/>
                  </a:lnTo>
                  <a:lnTo>
                    <a:pt x="148" y="318"/>
                  </a:lnTo>
                  <a:lnTo>
                    <a:pt x="149" y="319"/>
                  </a:lnTo>
                  <a:lnTo>
                    <a:pt x="149" y="320"/>
                  </a:lnTo>
                  <a:lnTo>
                    <a:pt x="149" y="321"/>
                  </a:lnTo>
                  <a:lnTo>
                    <a:pt x="149" y="322"/>
                  </a:lnTo>
                  <a:lnTo>
                    <a:pt x="149" y="323"/>
                  </a:lnTo>
                  <a:lnTo>
                    <a:pt x="152" y="325"/>
                  </a:lnTo>
                  <a:lnTo>
                    <a:pt x="154" y="329"/>
                  </a:lnTo>
                  <a:lnTo>
                    <a:pt x="154" y="331"/>
                  </a:lnTo>
                  <a:lnTo>
                    <a:pt x="154" y="333"/>
                  </a:lnTo>
                  <a:lnTo>
                    <a:pt x="153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1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8" y="330"/>
                  </a:lnTo>
                  <a:lnTo>
                    <a:pt x="149" y="330"/>
                  </a:lnTo>
                  <a:lnTo>
                    <a:pt x="151" y="330"/>
                  </a:lnTo>
                  <a:lnTo>
                    <a:pt x="152" y="333"/>
                  </a:lnTo>
                  <a:lnTo>
                    <a:pt x="152" y="334"/>
                  </a:lnTo>
                  <a:lnTo>
                    <a:pt x="151" y="334"/>
                  </a:lnTo>
                  <a:lnTo>
                    <a:pt x="149" y="335"/>
                  </a:lnTo>
                  <a:lnTo>
                    <a:pt x="145" y="335"/>
                  </a:lnTo>
                  <a:lnTo>
                    <a:pt x="144" y="334"/>
                  </a:lnTo>
                  <a:lnTo>
                    <a:pt x="143" y="333"/>
                  </a:lnTo>
                  <a:lnTo>
                    <a:pt x="140" y="333"/>
                  </a:lnTo>
                  <a:lnTo>
                    <a:pt x="140" y="331"/>
                  </a:lnTo>
                  <a:lnTo>
                    <a:pt x="139" y="331"/>
                  </a:lnTo>
                  <a:lnTo>
                    <a:pt x="138" y="331"/>
                  </a:lnTo>
                  <a:lnTo>
                    <a:pt x="135" y="333"/>
                  </a:lnTo>
                  <a:lnTo>
                    <a:pt x="132" y="333"/>
                  </a:lnTo>
                  <a:lnTo>
                    <a:pt x="131" y="331"/>
                  </a:lnTo>
                  <a:lnTo>
                    <a:pt x="130" y="331"/>
                  </a:lnTo>
                  <a:lnTo>
                    <a:pt x="130" y="329"/>
                  </a:lnTo>
                  <a:lnTo>
                    <a:pt x="129" y="328"/>
                  </a:lnTo>
                  <a:lnTo>
                    <a:pt x="128" y="328"/>
                  </a:lnTo>
                  <a:lnTo>
                    <a:pt x="126" y="328"/>
                  </a:lnTo>
                  <a:lnTo>
                    <a:pt x="126" y="327"/>
                  </a:lnTo>
                  <a:lnTo>
                    <a:pt x="125" y="327"/>
                  </a:lnTo>
                  <a:lnTo>
                    <a:pt x="125" y="328"/>
                  </a:lnTo>
                  <a:lnTo>
                    <a:pt x="126" y="328"/>
                  </a:lnTo>
                  <a:lnTo>
                    <a:pt x="126" y="329"/>
                  </a:lnTo>
                  <a:lnTo>
                    <a:pt x="128" y="329"/>
                  </a:lnTo>
                  <a:lnTo>
                    <a:pt x="129" y="329"/>
                  </a:lnTo>
                  <a:lnTo>
                    <a:pt x="129" y="330"/>
                  </a:lnTo>
                  <a:lnTo>
                    <a:pt x="129" y="331"/>
                  </a:lnTo>
                  <a:lnTo>
                    <a:pt x="130" y="333"/>
                  </a:lnTo>
                  <a:lnTo>
                    <a:pt x="134" y="334"/>
                  </a:lnTo>
                  <a:lnTo>
                    <a:pt x="135" y="335"/>
                  </a:lnTo>
                  <a:lnTo>
                    <a:pt x="135" y="337"/>
                  </a:lnTo>
                  <a:lnTo>
                    <a:pt x="138" y="342"/>
                  </a:lnTo>
                  <a:lnTo>
                    <a:pt x="138" y="343"/>
                  </a:lnTo>
                  <a:lnTo>
                    <a:pt x="138" y="344"/>
                  </a:lnTo>
                  <a:lnTo>
                    <a:pt x="137" y="344"/>
                  </a:lnTo>
                  <a:lnTo>
                    <a:pt x="136" y="345"/>
                  </a:lnTo>
                  <a:lnTo>
                    <a:pt x="123" y="345"/>
                  </a:lnTo>
                  <a:lnTo>
                    <a:pt x="122" y="346"/>
                  </a:lnTo>
                  <a:lnTo>
                    <a:pt x="118" y="346"/>
                  </a:lnTo>
                  <a:lnTo>
                    <a:pt x="106" y="350"/>
                  </a:lnTo>
                  <a:lnTo>
                    <a:pt x="105" y="350"/>
                  </a:lnTo>
                  <a:lnTo>
                    <a:pt x="104" y="350"/>
                  </a:lnTo>
                  <a:lnTo>
                    <a:pt x="98" y="347"/>
                  </a:lnTo>
                  <a:lnTo>
                    <a:pt x="93" y="346"/>
                  </a:lnTo>
                  <a:lnTo>
                    <a:pt x="92" y="345"/>
                  </a:lnTo>
                  <a:lnTo>
                    <a:pt x="92" y="346"/>
                  </a:lnTo>
                  <a:lnTo>
                    <a:pt x="88" y="346"/>
                  </a:lnTo>
                  <a:lnTo>
                    <a:pt x="87" y="347"/>
                  </a:lnTo>
                  <a:lnTo>
                    <a:pt x="84" y="348"/>
                  </a:lnTo>
                  <a:lnTo>
                    <a:pt x="83" y="350"/>
                  </a:lnTo>
                  <a:lnTo>
                    <a:pt x="82" y="350"/>
                  </a:lnTo>
                  <a:lnTo>
                    <a:pt x="79" y="348"/>
                  </a:lnTo>
                  <a:lnTo>
                    <a:pt x="78" y="348"/>
                  </a:lnTo>
                  <a:lnTo>
                    <a:pt x="77" y="347"/>
                  </a:lnTo>
                  <a:lnTo>
                    <a:pt x="76" y="342"/>
                  </a:lnTo>
                  <a:lnTo>
                    <a:pt x="75" y="340"/>
                  </a:lnTo>
                  <a:lnTo>
                    <a:pt x="72" y="340"/>
                  </a:lnTo>
                  <a:lnTo>
                    <a:pt x="70" y="340"/>
                  </a:lnTo>
                  <a:lnTo>
                    <a:pt x="68" y="340"/>
                  </a:lnTo>
                  <a:lnTo>
                    <a:pt x="68" y="342"/>
                  </a:lnTo>
                  <a:lnTo>
                    <a:pt x="67" y="343"/>
                  </a:lnTo>
                  <a:lnTo>
                    <a:pt x="66" y="343"/>
                  </a:lnTo>
                  <a:lnTo>
                    <a:pt x="65" y="343"/>
                  </a:lnTo>
                  <a:lnTo>
                    <a:pt x="65" y="344"/>
                  </a:lnTo>
                  <a:lnTo>
                    <a:pt x="66" y="344"/>
                  </a:lnTo>
                  <a:lnTo>
                    <a:pt x="67" y="344"/>
                  </a:lnTo>
                  <a:lnTo>
                    <a:pt x="67" y="343"/>
                  </a:lnTo>
                  <a:lnTo>
                    <a:pt x="68" y="343"/>
                  </a:lnTo>
                  <a:lnTo>
                    <a:pt x="69" y="342"/>
                  </a:lnTo>
                  <a:lnTo>
                    <a:pt x="69" y="343"/>
                  </a:lnTo>
                  <a:lnTo>
                    <a:pt x="70" y="343"/>
                  </a:lnTo>
                  <a:lnTo>
                    <a:pt x="72" y="342"/>
                  </a:lnTo>
                  <a:lnTo>
                    <a:pt x="74" y="342"/>
                  </a:lnTo>
                  <a:lnTo>
                    <a:pt x="75" y="342"/>
                  </a:lnTo>
                  <a:lnTo>
                    <a:pt x="76" y="343"/>
                  </a:lnTo>
                  <a:lnTo>
                    <a:pt x="76" y="344"/>
                  </a:lnTo>
                  <a:lnTo>
                    <a:pt x="77" y="348"/>
                  </a:lnTo>
                  <a:lnTo>
                    <a:pt x="78" y="351"/>
                  </a:lnTo>
                  <a:lnTo>
                    <a:pt x="79" y="351"/>
                  </a:lnTo>
                  <a:lnTo>
                    <a:pt x="82" y="352"/>
                  </a:lnTo>
                  <a:lnTo>
                    <a:pt x="84" y="351"/>
                  </a:lnTo>
                  <a:lnTo>
                    <a:pt x="87" y="348"/>
                  </a:lnTo>
                  <a:lnTo>
                    <a:pt x="88" y="347"/>
                  </a:lnTo>
                  <a:lnTo>
                    <a:pt x="93" y="348"/>
                  </a:lnTo>
                  <a:lnTo>
                    <a:pt x="95" y="348"/>
                  </a:lnTo>
                  <a:lnTo>
                    <a:pt x="97" y="351"/>
                  </a:lnTo>
                  <a:lnTo>
                    <a:pt x="98" y="351"/>
                  </a:lnTo>
                  <a:lnTo>
                    <a:pt x="102" y="353"/>
                  </a:lnTo>
                  <a:lnTo>
                    <a:pt x="104" y="354"/>
                  </a:lnTo>
                  <a:lnTo>
                    <a:pt x="110" y="355"/>
                  </a:lnTo>
                  <a:lnTo>
                    <a:pt x="112" y="355"/>
                  </a:lnTo>
                  <a:lnTo>
                    <a:pt x="113" y="356"/>
                  </a:lnTo>
                  <a:lnTo>
                    <a:pt x="120" y="362"/>
                  </a:lnTo>
                  <a:lnTo>
                    <a:pt x="122" y="365"/>
                  </a:lnTo>
                  <a:lnTo>
                    <a:pt x="125" y="368"/>
                  </a:lnTo>
                  <a:lnTo>
                    <a:pt x="126" y="370"/>
                  </a:lnTo>
                  <a:lnTo>
                    <a:pt x="127" y="371"/>
                  </a:lnTo>
                  <a:lnTo>
                    <a:pt x="127" y="378"/>
                  </a:lnTo>
                  <a:lnTo>
                    <a:pt x="127" y="380"/>
                  </a:lnTo>
                  <a:lnTo>
                    <a:pt x="127" y="381"/>
                  </a:lnTo>
                  <a:lnTo>
                    <a:pt x="126" y="383"/>
                  </a:lnTo>
                  <a:lnTo>
                    <a:pt x="125" y="383"/>
                  </a:lnTo>
                  <a:lnTo>
                    <a:pt x="125" y="384"/>
                  </a:lnTo>
                  <a:lnTo>
                    <a:pt x="122" y="384"/>
                  </a:lnTo>
                  <a:lnTo>
                    <a:pt x="120" y="384"/>
                  </a:lnTo>
                  <a:lnTo>
                    <a:pt x="118" y="384"/>
                  </a:lnTo>
                  <a:lnTo>
                    <a:pt x="119" y="385"/>
                  </a:lnTo>
                  <a:lnTo>
                    <a:pt x="118" y="385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0" y="387"/>
                  </a:lnTo>
                  <a:lnTo>
                    <a:pt x="109" y="388"/>
                  </a:lnTo>
                  <a:lnTo>
                    <a:pt x="108" y="389"/>
                  </a:lnTo>
                  <a:lnTo>
                    <a:pt x="106" y="389"/>
                  </a:lnTo>
                  <a:lnTo>
                    <a:pt x="105" y="389"/>
                  </a:lnTo>
                  <a:lnTo>
                    <a:pt x="105" y="390"/>
                  </a:lnTo>
                  <a:lnTo>
                    <a:pt x="104" y="392"/>
                  </a:lnTo>
                  <a:lnTo>
                    <a:pt x="103" y="393"/>
                  </a:lnTo>
                  <a:lnTo>
                    <a:pt x="101" y="393"/>
                  </a:lnTo>
                  <a:lnTo>
                    <a:pt x="98" y="395"/>
                  </a:lnTo>
                  <a:lnTo>
                    <a:pt x="94" y="396"/>
                  </a:lnTo>
                  <a:lnTo>
                    <a:pt x="93" y="397"/>
                  </a:lnTo>
                  <a:lnTo>
                    <a:pt x="89" y="400"/>
                  </a:lnTo>
                  <a:lnTo>
                    <a:pt x="87" y="400"/>
                  </a:lnTo>
                  <a:lnTo>
                    <a:pt x="86" y="398"/>
                  </a:lnTo>
                  <a:lnTo>
                    <a:pt x="85" y="398"/>
                  </a:lnTo>
                  <a:lnTo>
                    <a:pt x="82" y="396"/>
                  </a:lnTo>
                  <a:lnTo>
                    <a:pt x="80" y="395"/>
                  </a:lnTo>
                  <a:lnTo>
                    <a:pt x="78" y="394"/>
                  </a:lnTo>
                  <a:lnTo>
                    <a:pt x="77" y="394"/>
                  </a:lnTo>
                  <a:lnTo>
                    <a:pt x="76" y="394"/>
                  </a:lnTo>
                  <a:lnTo>
                    <a:pt x="75" y="393"/>
                  </a:lnTo>
                  <a:lnTo>
                    <a:pt x="74" y="393"/>
                  </a:lnTo>
                  <a:lnTo>
                    <a:pt x="71" y="392"/>
                  </a:lnTo>
                  <a:lnTo>
                    <a:pt x="68" y="390"/>
                  </a:lnTo>
                  <a:lnTo>
                    <a:pt x="67" y="390"/>
                  </a:lnTo>
                  <a:lnTo>
                    <a:pt x="67" y="392"/>
                  </a:lnTo>
                  <a:lnTo>
                    <a:pt x="66" y="392"/>
                  </a:lnTo>
                  <a:lnTo>
                    <a:pt x="65" y="392"/>
                  </a:lnTo>
                  <a:lnTo>
                    <a:pt x="57" y="392"/>
                  </a:lnTo>
                  <a:lnTo>
                    <a:pt x="55" y="393"/>
                  </a:lnTo>
                  <a:lnTo>
                    <a:pt x="53" y="394"/>
                  </a:lnTo>
                  <a:lnTo>
                    <a:pt x="52" y="394"/>
                  </a:lnTo>
                  <a:lnTo>
                    <a:pt x="51" y="394"/>
                  </a:lnTo>
                  <a:lnTo>
                    <a:pt x="50" y="394"/>
                  </a:lnTo>
                  <a:lnTo>
                    <a:pt x="48" y="393"/>
                  </a:lnTo>
                  <a:lnTo>
                    <a:pt x="46" y="393"/>
                  </a:lnTo>
                  <a:lnTo>
                    <a:pt x="42" y="394"/>
                  </a:lnTo>
                  <a:lnTo>
                    <a:pt x="41" y="394"/>
                  </a:lnTo>
                  <a:lnTo>
                    <a:pt x="40" y="394"/>
                  </a:lnTo>
                  <a:lnTo>
                    <a:pt x="39" y="395"/>
                  </a:lnTo>
                  <a:lnTo>
                    <a:pt x="37" y="394"/>
                  </a:lnTo>
                  <a:lnTo>
                    <a:pt x="36" y="394"/>
                  </a:lnTo>
                  <a:lnTo>
                    <a:pt x="35" y="394"/>
                  </a:lnTo>
                  <a:lnTo>
                    <a:pt x="34" y="394"/>
                  </a:lnTo>
                  <a:lnTo>
                    <a:pt x="33" y="394"/>
                  </a:lnTo>
                  <a:lnTo>
                    <a:pt x="32" y="393"/>
                  </a:lnTo>
                  <a:lnTo>
                    <a:pt x="31" y="390"/>
                  </a:lnTo>
                  <a:lnTo>
                    <a:pt x="28" y="390"/>
                  </a:lnTo>
                  <a:lnTo>
                    <a:pt x="27" y="389"/>
                  </a:lnTo>
                  <a:lnTo>
                    <a:pt x="25" y="389"/>
                  </a:lnTo>
                  <a:lnTo>
                    <a:pt x="23" y="390"/>
                  </a:lnTo>
                  <a:lnTo>
                    <a:pt x="19" y="394"/>
                  </a:lnTo>
                  <a:lnTo>
                    <a:pt x="18" y="394"/>
                  </a:lnTo>
                  <a:lnTo>
                    <a:pt x="15" y="394"/>
                  </a:lnTo>
                  <a:lnTo>
                    <a:pt x="14" y="394"/>
                  </a:lnTo>
                  <a:lnTo>
                    <a:pt x="8" y="389"/>
                  </a:lnTo>
                  <a:lnTo>
                    <a:pt x="7" y="388"/>
                  </a:lnTo>
                  <a:lnTo>
                    <a:pt x="7" y="383"/>
                  </a:lnTo>
                  <a:lnTo>
                    <a:pt x="7" y="372"/>
                  </a:lnTo>
                  <a:lnTo>
                    <a:pt x="7" y="363"/>
                  </a:lnTo>
                  <a:lnTo>
                    <a:pt x="7" y="354"/>
                  </a:lnTo>
                  <a:lnTo>
                    <a:pt x="7" y="340"/>
                  </a:lnTo>
                  <a:lnTo>
                    <a:pt x="7" y="333"/>
                  </a:lnTo>
                  <a:lnTo>
                    <a:pt x="7" y="330"/>
                  </a:lnTo>
                  <a:lnTo>
                    <a:pt x="7" y="321"/>
                  </a:lnTo>
                  <a:lnTo>
                    <a:pt x="7" y="312"/>
                  </a:lnTo>
                  <a:lnTo>
                    <a:pt x="7" y="298"/>
                  </a:lnTo>
                  <a:lnTo>
                    <a:pt x="7" y="296"/>
                  </a:lnTo>
                  <a:lnTo>
                    <a:pt x="7" y="291"/>
                  </a:lnTo>
                  <a:lnTo>
                    <a:pt x="7" y="283"/>
                  </a:lnTo>
                  <a:lnTo>
                    <a:pt x="7" y="277"/>
                  </a:lnTo>
                  <a:lnTo>
                    <a:pt x="6" y="277"/>
                  </a:lnTo>
                  <a:lnTo>
                    <a:pt x="5" y="277"/>
                  </a:lnTo>
                  <a:lnTo>
                    <a:pt x="5" y="275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3"/>
                  </a:lnTo>
                  <a:lnTo>
                    <a:pt x="2" y="272"/>
                  </a:lnTo>
                  <a:lnTo>
                    <a:pt x="1" y="271"/>
                  </a:lnTo>
                  <a:lnTo>
                    <a:pt x="2" y="270"/>
                  </a:lnTo>
                  <a:lnTo>
                    <a:pt x="1" y="269"/>
                  </a:lnTo>
                  <a:lnTo>
                    <a:pt x="1" y="268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1" y="264"/>
                  </a:lnTo>
                  <a:lnTo>
                    <a:pt x="1" y="263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2"/>
                  </a:lnTo>
                  <a:lnTo>
                    <a:pt x="3" y="261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3" y="259"/>
                  </a:lnTo>
                  <a:lnTo>
                    <a:pt x="3" y="258"/>
                  </a:lnTo>
                  <a:lnTo>
                    <a:pt x="5" y="258"/>
                  </a:lnTo>
                  <a:lnTo>
                    <a:pt x="6" y="256"/>
                  </a:lnTo>
                  <a:lnTo>
                    <a:pt x="5" y="255"/>
                  </a:lnTo>
                  <a:lnTo>
                    <a:pt x="5" y="254"/>
                  </a:lnTo>
                  <a:lnTo>
                    <a:pt x="3" y="254"/>
                  </a:lnTo>
                  <a:lnTo>
                    <a:pt x="5" y="254"/>
                  </a:lnTo>
                  <a:lnTo>
                    <a:pt x="5" y="253"/>
                  </a:lnTo>
                  <a:lnTo>
                    <a:pt x="6" y="254"/>
                  </a:lnTo>
                  <a:lnTo>
                    <a:pt x="6" y="253"/>
                  </a:lnTo>
                  <a:lnTo>
                    <a:pt x="6" y="252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7" y="248"/>
                  </a:lnTo>
                  <a:lnTo>
                    <a:pt x="7" y="244"/>
                  </a:lnTo>
                  <a:lnTo>
                    <a:pt x="7" y="233"/>
                  </a:lnTo>
                  <a:lnTo>
                    <a:pt x="7" y="222"/>
                  </a:lnTo>
                  <a:lnTo>
                    <a:pt x="7" y="213"/>
                  </a:lnTo>
                  <a:lnTo>
                    <a:pt x="7" y="200"/>
                  </a:lnTo>
                  <a:lnTo>
                    <a:pt x="7" y="199"/>
                  </a:lnTo>
                  <a:lnTo>
                    <a:pt x="7" y="192"/>
                  </a:lnTo>
                  <a:lnTo>
                    <a:pt x="7" y="183"/>
                  </a:lnTo>
                  <a:lnTo>
                    <a:pt x="7" y="181"/>
                  </a:lnTo>
                  <a:lnTo>
                    <a:pt x="7" y="171"/>
                  </a:lnTo>
                  <a:lnTo>
                    <a:pt x="7" y="162"/>
                  </a:lnTo>
                  <a:lnTo>
                    <a:pt x="7" y="141"/>
                  </a:lnTo>
                  <a:lnTo>
                    <a:pt x="7" y="133"/>
                  </a:lnTo>
                  <a:lnTo>
                    <a:pt x="7" y="122"/>
                  </a:lnTo>
                  <a:lnTo>
                    <a:pt x="7" y="111"/>
                  </a:lnTo>
                  <a:lnTo>
                    <a:pt x="7" y="95"/>
                  </a:lnTo>
                  <a:lnTo>
                    <a:pt x="7" y="83"/>
                  </a:lnTo>
                  <a:lnTo>
                    <a:pt x="7" y="72"/>
                  </a:lnTo>
                  <a:lnTo>
                    <a:pt x="7" y="63"/>
                  </a:lnTo>
                  <a:lnTo>
                    <a:pt x="7" y="62"/>
                  </a:lnTo>
                  <a:close/>
                  <a:moveTo>
                    <a:pt x="640" y="513"/>
                  </a:moveTo>
                  <a:lnTo>
                    <a:pt x="642" y="514"/>
                  </a:lnTo>
                  <a:lnTo>
                    <a:pt x="640" y="514"/>
                  </a:lnTo>
                  <a:lnTo>
                    <a:pt x="639" y="514"/>
                  </a:lnTo>
                  <a:lnTo>
                    <a:pt x="638" y="515"/>
                  </a:lnTo>
                  <a:lnTo>
                    <a:pt x="637" y="515"/>
                  </a:lnTo>
                  <a:lnTo>
                    <a:pt x="636" y="515"/>
                  </a:lnTo>
                  <a:lnTo>
                    <a:pt x="634" y="515"/>
                  </a:lnTo>
                  <a:lnTo>
                    <a:pt x="633" y="515"/>
                  </a:lnTo>
                  <a:lnTo>
                    <a:pt x="631" y="515"/>
                  </a:lnTo>
                  <a:lnTo>
                    <a:pt x="630" y="517"/>
                  </a:lnTo>
                  <a:lnTo>
                    <a:pt x="630" y="515"/>
                  </a:lnTo>
                  <a:lnTo>
                    <a:pt x="631" y="515"/>
                  </a:lnTo>
                  <a:lnTo>
                    <a:pt x="631" y="514"/>
                  </a:lnTo>
                  <a:lnTo>
                    <a:pt x="630" y="514"/>
                  </a:lnTo>
                  <a:lnTo>
                    <a:pt x="629" y="514"/>
                  </a:lnTo>
                  <a:lnTo>
                    <a:pt x="628" y="513"/>
                  </a:lnTo>
                  <a:lnTo>
                    <a:pt x="628" y="514"/>
                  </a:lnTo>
                  <a:lnTo>
                    <a:pt x="627" y="514"/>
                  </a:lnTo>
                  <a:lnTo>
                    <a:pt x="627" y="513"/>
                  </a:lnTo>
                  <a:lnTo>
                    <a:pt x="626" y="512"/>
                  </a:lnTo>
                  <a:lnTo>
                    <a:pt x="626" y="513"/>
                  </a:lnTo>
                  <a:lnTo>
                    <a:pt x="625" y="513"/>
                  </a:lnTo>
                  <a:lnTo>
                    <a:pt x="622" y="512"/>
                  </a:lnTo>
                  <a:lnTo>
                    <a:pt x="621" y="512"/>
                  </a:lnTo>
                  <a:lnTo>
                    <a:pt x="621" y="511"/>
                  </a:lnTo>
                  <a:lnTo>
                    <a:pt x="621" y="510"/>
                  </a:lnTo>
                  <a:lnTo>
                    <a:pt x="622" y="510"/>
                  </a:lnTo>
                  <a:lnTo>
                    <a:pt x="621" y="509"/>
                  </a:lnTo>
                  <a:lnTo>
                    <a:pt x="620" y="510"/>
                  </a:lnTo>
                  <a:lnTo>
                    <a:pt x="620" y="509"/>
                  </a:lnTo>
                  <a:lnTo>
                    <a:pt x="619" y="509"/>
                  </a:lnTo>
                  <a:lnTo>
                    <a:pt x="618" y="510"/>
                  </a:lnTo>
                  <a:lnTo>
                    <a:pt x="617" y="511"/>
                  </a:lnTo>
                  <a:lnTo>
                    <a:pt x="617" y="510"/>
                  </a:lnTo>
                  <a:lnTo>
                    <a:pt x="619" y="509"/>
                  </a:lnTo>
                  <a:lnTo>
                    <a:pt x="619" y="507"/>
                  </a:lnTo>
                  <a:lnTo>
                    <a:pt x="618" y="507"/>
                  </a:lnTo>
                  <a:lnTo>
                    <a:pt x="617" y="507"/>
                  </a:lnTo>
                  <a:lnTo>
                    <a:pt x="617" y="506"/>
                  </a:lnTo>
                  <a:lnTo>
                    <a:pt x="616" y="506"/>
                  </a:lnTo>
                  <a:lnTo>
                    <a:pt x="616" y="505"/>
                  </a:lnTo>
                  <a:lnTo>
                    <a:pt x="614" y="505"/>
                  </a:lnTo>
                  <a:lnTo>
                    <a:pt x="614" y="504"/>
                  </a:lnTo>
                  <a:lnTo>
                    <a:pt x="614" y="503"/>
                  </a:lnTo>
                  <a:lnTo>
                    <a:pt x="613" y="503"/>
                  </a:lnTo>
                  <a:lnTo>
                    <a:pt x="612" y="503"/>
                  </a:lnTo>
                  <a:lnTo>
                    <a:pt x="612" y="502"/>
                  </a:lnTo>
                  <a:lnTo>
                    <a:pt x="612" y="501"/>
                  </a:lnTo>
                  <a:lnTo>
                    <a:pt x="613" y="499"/>
                  </a:lnTo>
                  <a:lnTo>
                    <a:pt x="616" y="502"/>
                  </a:lnTo>
                  <a:lnTo>
                    <a:pt x="617" y="502"/>
                  </a:lnTo>
                  <a:lnTo>
                    <a:pt x="618" y="502"/>
                  </a:lnTo>
                  <a:lnTo>
                    <a:pt x="618" y="503"/>
                  </a:lnTo>
                  <a:lnTo>
                    <a:pt x="619" y="503"/>
                  </a:lnTo>
                  <a:lnTo>
                    <a:pt x="620" y="503"/>
                  </a:lnTo>
                  <a:lnTo>
                    <a:pt x="621" y="504"/>
                  </a:lnTo>
                  <a:lnTo>
                    <a:pt x="622" y="504"/>
                  </a:lnTo>
                  <a:lnTo>
                    <a:pt x="623" y="504"/>
                  </a:lnTo>
                  <a:lnTo>
                    <a:pt x="625" y="505"/>
                  </a:lnTo>
                  <a:lnTo>
                    <a:pt x="628" y="506"/>
                  </a:lnTo>
                  <a:lnTo>
                    <a:pt x="630" y="509"/>
                  </a:lnTo>
                  <a:lnTo>
                    <a:pt x="631" y="509"/>
                  </a:lnTo>
                  <a:lnTo>
                    <a:pt x="637" y="510"/>
                  </a:lnTo>
                  <a:lnTo>
                    <a:pt x="638" y="511"/>
                  </a:lnTo>
                  <a:lnTo>
                    <a:pt x="638" y="512"/>
                  </a:lnTo>
                  <a:lnTo>
                    <a:pt x="639" y="512"/>
                  </a:lnTo>
                  <a:lnTo>
                    <a:pt x="640" y="513"/>
                  </a:lnTo>
                  <a:close/>
                  <a:moveTo>
                    <a:pt x="666" y="502"/>
                  </a:moveTo>
                  <a:lnTo>
                    <a:pt x="666" y="503"/>
                  </a:lnTo>
                  <a:lnTo>
                    <a:pt x="668" y="503"/>
                  </a:lnTo>
                  <a:lnTo>
                    <a:pt x="666" y="504"/>
                  </a:lnTo>
                  <a:lnTo>
                    <a:pt x="666" y="505"/>
                  </a:lnTo>
                  <a:lnTo>
                    <a:pt x="665" y="505"/>
                  </a:lnTo>
                  <a:lnTo>
                    <a:pt x="665" y="504"/>
                  </a:lnTo>
                  <a:lnTo>
                    <a:pt x="664" y="504"/>
                  </a:lnTo>
                  <a:lnTo>
                    <a:pt x="663" y="504"/>
                  </a:lnTo>
                  <a:lnTo>
                    <a:pt x="662" y="504"/>
                  </a:lnTo>
                  <a:lnTo>
                    <a:pt x="661" y="505"/>
                  </a:lnTo>
                  <a:lnTo>
                    <a:pt x="660" y="505"/>
                  </a:lnTo>
                  <a:lnTo>
                    <a:pt x="660" y="504"/>
                  </a:lnTo>
                  <a:lnTo>
                    <a:pt x="659" y="505"/>
                  </a:lnTo>
                  <a:lnTo>
                    <a:pt x="657" y="505"/>
                  </a:lnTo>
                  <a:lnTo>
                    <a:pt x="656" y="505"/>
                  </a:lnTo>
                  <a:lnTo>
                    <a:pt x="655" y="505"/>
                  </a:lnTo>
                  <a:lnTo>
                    <a:pt x="654" y="504"/>
                  </a:lnTo>
                  <a:lnTo>
                    <a:pt x="653" y="503"/>
                  </a:lnTo>
                  <a:lnTo>
                    <a:pt x="654" y="503"/>
                  </a:lnTo>
                  <a:lnTo>
                    <a:pt x="654" y="502"/>
                  </a:lnTo>
                  <a:lnTo>
                    <a:pt x="653" y="502"/>
                  </a:lnTo>
                  <a:lnTo>
                    <a:pt x="654" y="502"/>
                  </a:lnTo>
                  <a:lnTo>
                    <a:pt x="655" y="502"/>
                  </a:lnTo>
                  <a:lnTo>
                    <a:pt x="657" y="502"/>
                  </a:lnTo>
                  <a:lnTo>
                    <a:pt x="659" y="503"/>
                  </a:lnTo>
                  <a:lnTo>
                    <a:pt x="659" y="502"/>
                  </a:lnTo>
                  <a:lnTo>
                    <a:pt x="660" y="503"/>
                  </a:lnTo>
                  <a:lnTo>
                    <a:pt x="660" y="502"/>
                  </a:lnTo>
                  <a:lnTo>
                    <a:pt x="659" y="502"/>
                  </a:lnTo>
                  <a:lnTo>
                    <a:pt x="657" y="502"/>
                  </a:lnTo>
                  <a:lnTo>
                    <a:pt x="657" y="501"/>
                  </a:lnTo>
                  <a:lnTo>
                    <a:pt x="656" y="499"/>
                  </a:lnTo>
                  <a:lnTo>
                    <a:pt x="657" y="499"/>
                  </a:lnTo>
                  <a:lnTo>
                    <a:pt x="660" y="499"/>
                  </a:lnTo>
                  <a:lnTo>
                    <a:pt x="661" y="499"/>
                  </a:lnTo>
                  <a:lnTo>
                    <a:pt x="662" y="499"/>
                  </a:lnTo>
                  <a:lnTo>
                    <a:pt x="663" y="499"/>
                  </a:lnTo>
                  <a:lnTo>
                    <a:pt x="664" y="501"/>
                  </a:lnTo>
                  <a:lnTo>
                    <a:pt x="665" y="501"/>
                  </a:lnTo>
                  <a:lnTo>
                    <a:pt x="666" y="501"/>
                  </a:lnTo>
                  <a:lnTo>
                    <a:pt x="666" y="502"/>
                  </a:lnTo>
                  <a:close/>
                  <a:moveTo>
                    <a:pt x="612" y="498"/>
                  </a:moveTo>
                  <a:lnTo>
                    <a:pt x="612" y="497"/>
                  </a:lnTo>
                  <a:lnTo>
                    <a:pt x="611" y="496"/>
                  </a:lnTo>
                  <a:lnTo>
                    <a:pt x="610" y="496"/>
                  </a:lnTo>
                  <a:lnTo>
                    <a:pt x="609" y="495"/>
                  </a:lnTo>
                  <a:lnTo>
                    <a:pt x="608" y="494"/>
                  </a:lnTo>
                  <a:lnTo>
                    <a:pt x="608" y="493"/>
                  </a:lnTo>
                  <a:lnTo>
                    <a:pt x="609" y="493"/>
                  </a:lnTo>
                  <a:lnTo>
                    <a:pt x="610" y="494"/>
                  </a:lnTo>
                  <a:lnTo>
                    <a:pt x="612" y="494"/>
                  </a:lnTo>
                  <a:lnTo>
                    <a:pt x="614" y="496"/>
                  </a:lnTo>
                  <a:lnTo>
                    <a:pt x="616" y="496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12" y="498"/>
                  </a:lnTo>
                  <a:close/>
                  <a:moveTo>
                    <a:pt x="593" y="465"/>
                  </a:moveTo>
                  <a:lnTo>
                    <a:pt x="594" y="465"/>
                  </a:lnTo>
                  <a:lnTo>
                    <a:pt x="595" y="465"/>
                  </a:lnTo>
                  <a:lnTo>
                    <a:pt x="596" y="467"/>
                  </a:lnTo>
                  <a:lnTo>
                    <a:pt x="596" y="468"/>
                  </a:lnTo>
                  <a:lnTo>
                    <a:pt x="595" y="468"/>
                  </a:lnTo>
                  <a:lnTo>
                    <a:pt x="593" y="468"/>
                  </a:lnTo>
                  <a:lnTo>
                    <a:pt x="592" y="469"/>
                  </a:lnTo>
                  <a:lnTo>
                    <a:pt x="591" y="469"/>
                  </a:lnTo>
                  <a:lnTo>
                    <a:pt x="590" y="469"/>
                  </a:lnTo>
                  <a:lnTo>
                    <a:pt x="588" y="469"/>
                  </a:lnTo>
                  <a:lnTo>
                    <a:pt x="585" y="468"/>
                  </a:lnTo>
                  <a:lnTo>
                    <a:pt x="582" y="467"/>
                  </a:lnTo>
                  <a:lnTo>
                    <a:pt x="580" y="465"/>
                  </a:lnTo>
                  <a:lnTo>
                    <a:pt x="580" y="464"/>
                  </a:lnTo>
                  <a:lnTo>
                    <a:pt x="584" y="465"/>
                  </a:lnTo>
                  <a:lnTo>
                    <a:pt x="585" y="465"/>
                  </a:lnTo>
                  <a:lnTo>
                    <a:pt x="586" y="467"/>
                  </a:lnTo>
                  <a:lnTo>
                    <a:pt x="587" y="467"/>
                  </a:lnTo>
                  <a:lnTo>
                    <a:pt x="588" y="467"/>
                  </a:lnTo>
                  <a:lnTo>
                    <a:pt x="591" y="465"/>
                  </a:lnTo>
                  <a:lnTo>
                    <a:pt x="592" y="464"/>
                  </a:lnTo>
                  <a:lnTo>
                    <a:pt x="593" y="465"/>
                  </a:lnTo>
                  <a:close/>
                  <a:moveTo>
                    <a:pt x="507" y="464"/>
                  </a:moveTo>
                  <a:lnTo>
                    <a:pt x="506" y="465"/>
                  </a:lnTo>
                  <a:lnTo>
                    <a:pt x="507" y="465"/>
                  </a:lnTo>
                  <a:lnTo>
                    <a:pt x="506" y="467"/>
                  </a:lnTo>
                  <a:lnTo>
                    <a:pt x="505" y="467"/>
                  </a:lnTo>
                  <a:lnTo>
                    <a:pt x="504" y="465"/>
                  </a:lnTo>
                  <a:lnTo>
                    <a:pt x="501" y="465"/>
                  </a:lnTo>
                  <a:lnTo>
                    <a:pt x="500" y="465"/>
                  </a:lnTo>
                  <a:lnTo>
                    <a:pt x="500" y="467"/>
                  </a:lnTo>
                  <a:lnTo>
                    <a:pt x="500" y="468"/>
                  </a:lnTo>
                  <a:lnTo>
                    <a:pt x="499" y="467"/>
                  </a:lnTo>
                  <a:lnTo>
                    <a:pt x="499" y="465"/>
                  </a:lnTo>
                  <a:lnTo>
                    <a:pt x="499" y="464"/>
                  </a:lnTo>
                  <a:lnTo>
                    <a:pt x="500" y="464"/>
                  </a:lnTo>
                  <a:lnTo>
                    <a:pt x="500" y="463"/>
                  </a:lnTo>
                  <a:lnTo>
                    <a:pt x="501" y="463"/>
                  </a:lnTo>
                  <a:lnTo>
                    <a:pt x="505" y="463"/>
                  </a:lnTo>
                  <a:lnTo>
                    <a:pt x="506" y="463"/>
                  </a:lnTo>
                  <a:lnTo>
                    <a:pt x="506" y="464"/>
                  </a:lnTo>
                  <a:lnTo>
                    <a:pt x="506" y="463"/>
                  </a:lnTo>
                  <a:lnTo>
                    <a:pt x="507" y="463"/>
                  </a:lnTo>
                  <a:lnTo>
                    <a:pt x="507" y="464"/>
                  </a:lnTo>
                  <a:close/>
                  <a:moveTo>
                    <a:pt x="498" y="460"/>
                  </a:moveTo>
                  <a:lnTo>
                    <a:pt x="498" y="461"/>
                  </a:lnTo>
                  <a:lnTo>
                    <a:pt x="499" y="461"/>
                  </a:lnTo>
                  <a:lnTo>
                    <a:pt x="499" y="462"/>
                  </a:lnTo>
                  <a:lnTo>
                    <a:pt x="498" y="462"/>
                  </a:lnTo>
                  <a:lnTo>
                    <a:pt x="498" y="463"/>
                  </a:lnTo>
                  <a:lnTo>
                    <a:pt x="498" y="464"/>
                  </a:lnTo>
                  <a:lnTo>
                    <a:pt x="498" y="465"/>
                  </a:lnTo>
                  <a:lnTo>
                    <a:pt x="498" y="467"/>
                  </a:lnTo>
                  <a:lnTo>
                    <a:pt x="497" y="465"/>
                  </a:lnTo>
                  <a:lnTo>
                    <a:pt x="496" y="465"/>
                  </a:lnTo>
                  <a:lnTo>
                    <a:pt x="494" y="465"/>
                  </a:lnTo>
                  <a:lnTo>
                    <a:pt x="493" y="465"/>
                  </a:lnTo>
                  <a:lnTo>
                    <a:pt x="492" y="464"/>
                  </a:lnTo>
                  <a:lnTo>
                    <a:pt x="492" y="463"/>
                  </a:lnTo>
                  <a:lnTo>
                    <a:pt x="493" y="464"/>
                  </a:lnTo>
                  <a:lnTo>
                    <a:pt x="494" y="464"/>
                  </a:lnTo>
                  <a:lnTo>
                    <a:pt x="496" y="464"/>
                  </a:lnTo>
                  <a:lnTo>
                    <a:pt x="497" y="464"/>
                  </a:lnTo>
                  <a:lnTo>
                    <a:pt x="493" y="461"/>
                  </a:lnTo>
                  <a:lnTo>
                    <a:pt x="493" y="460"/>
                  </a:lnTo>
                  <a:lnTo>
                    <a:pt x="494" y="460"/>
                  </a:lnTo>
                  <a:lnTo>
                    <a:pt x="494" y="461"/>
                  </a:lnTo>
                  <a:lnTo>
                    <a:pt x="496" y="461"/>
                  </a:lnTo>
                  <a:lnTo>
                    <a:pt x="497" y="461"/>
                  </a:lnTo>
                  <a:lnTo>
                    <a:pt x="498" y="460"/>
                  </a:lnTo>
                  <a:close/>
                  <a:moveTo>
                    <a:pt x="513" y="431"/>
                  </a:moveTo>
                  <a:lnTo>
                    <a:pt x="514" y="430"/>
                  </a:lnTo>
                  <a:lnTo>
                    <a:pt x="516" y="429"/>
                  </a:lnTo>
                  <a:lnTo>
                    <a:pt x="517" y="429"/>
                  </a:lnTo>
                  <a:lnTo>
                    <a:pt x="518" y="431"/>
                  </a:lnTo>
                  <a:lnTo>
                    <a:pt x="518" y="432"/>
                  </a:lnTo>
                  <a:lnTo>
                    <a:pt x="517" y="435"/>
                  </a:lnTo>
                  <a:lnTo>
                    <a:pt x="517" y="437"/>
                  </a:lnTo>
                  <a:lnTo>
                    <a:pt x="515" y="439"/>
                  </a:lnTo>
                  <a:lnTo>
                    <a:pt x="515" y="440"/>
                  </a:lnTo>
                  <a:lnTo>
                    <a:pt x="515" y="443"/>
                  </a:lnTo>
                  <a:lnTo>
                    <a:pt x="514" y="443"/>
                  </a:lnTo>
                  <a:lnTo>
                    <a:pt x="513" y="442"/>
                  </a:lnTo>
                  <a:lnTo>
                    <a:pt x="511" y="440"/>
                  </a:lnTo>
                  <a:lnTo>
                    <a:pt x="506" y="439"/>
                  </a:lnTo>
                  <a:lnTo>
                    <a:pt x="504" y="439"/>
                  </a:lnTo>
                  <a:lnTo>
                    <a:pt x="502" y="439"/>
                  </a:lnTo>
                  <a:lnTo>
                    <a:pt x="502" y="438"/>
                  </a:lnTo>
                  <a:lnTo>
                    <a:pt x="501" y="438"/>
                  </a:lnTo>
                  <a:lnTo>
                    <a:pt x="501" y="436"/>
                  </a:lnTo>
                  <a:lnTo>
                    <a:pt x="501" y="435"/>
                  </a:lnTo>
                  <a:lnTo>
                    <a:pt x="502" y="434"/>
                  </a:lnTo>
                  <a:lnTo>
                    <a:pt x="504" y="432"/>
                  </a:lnTo>
                  <a:lnTo>
                    <a:pt x="502" y="432"/>
                  </a:lnTo>
                  <a:lnTo>
                    <a:pt x="501" y="431"/>
                  </a:lnTo>
                  <a:lnTo>
                    <a:pt x="501" y="432"/>
                  </a:lnTo>
                  <a:lnTo>
                    <a:pt x="500" y="432"/>
                  </a:lnTo>
                  <a:lnTo>
                    <a:pt x="499" y="432"/>
                  </a:lnTo>
                  <a:lnTo>
                    <a:pt x="498" y="432"/>
                  </a:lnTo>
                  <a:lnTo>
                    <a:pt x="498" y="431"/>
                  </a:lnTo>
                  <a:lnTo>
                    <a:pt x="498" y="430"/>
                  </a:lnTo>
                  <a:lnTo>
                    <a:pt x="498" y="428"/>
                  </a:lnTo>
                  <a:lnTo>
                    <a:pt x="497" y="427"/>
                  </a:lnTo>
                  <a:lnTo>
                    <a:pt x="497" y="426"/>
                  </a:lnTo>
                  <a:lnTo>
                    <a:pt x="496" y="425"/>
                  </a:lnTo>
                  <a:lnTo>
                    <a:pt x="494" y="425"/>
                  </a:lnTo>
                  <a:lnTo>
                    <a:pt x="494" y="423"/>
                  </a:lnTo>
                  <a:lnTo>
                    <a:pt x="493" y="423"/>
                  </a:lnTo>
                  <a:lnTo>
                    <a:pt x="492" y="423"/>
                  </a:lnTo>
                  <a:lnTo>
                    <a:pt x="492" y="422"/>
                  </a:lnTo>
                  <a:lnTo>
                    <a:pt x="491" y="421"/>
                  </a:lnTo>
                  <a:lnTo>
                    <a:pt x="491" y="420"/>
                  </a:lnTo>
                  <a:lnTo>
                    <a:pt x="491" y="419"/>
                  </a:lnTo>
                  <a:lnTo>
                    <a:pt x="492" y="418"/>
                  </a:lnTo>
                  <a:lnTo>
                    <a:pt x="493" y="419"/>
                  </a:lnTo>
                  <a:lnTo>
                    <a:pt x="494" y="420"/>
                  </a:lnTo>
                  <a:lnTo>
                    <a:pt x="496" y="421"/>
                  </a:lnTo>
                  <a:lnTo>
                    <a:pt x="496" y="422"/>
                  </a:lnTo>
                  <a:lnTo>
                    <a:pt x="497" y="423"/>
                  </a:lnTo>
                  <a:lnTo>
                    <a:pt x="498" y="423"/>
                  </a:lnTo>
                  <a:lnTo>
                    <a:pt x="499" y="425"/>
                  </a:lnTo>
                  <a:lnTo>
                    <a:pt x="502" y="428"/>
                  </a:lnTo>
                  <a:lnTo>
                    <a:pt x="504" y="429"/>
                  </a:lnTo>
                  <a:lnTo>
                    <a:pt x="505" y="429"/>
                  </a:lnTo>
                  <a:lnTo>
                    <a:pt x="506" y="430"/>
                  </a:lnTo>
                  <a:lnTo>
                    <a:pt x="507" y="431"/>
                  </a:lnTo>
                  <a:lnTo>
                    <a:pt x="506" y="430"/>
                  </a:lnTo>
                  <a:lnTo>
                    <a:pt x="505" y="431"/>
                  </a:lnTo>
                  <a:lnTo>
                    <a:pt x="506" y="432"/>
                  </a:lnTo>
                  <a:lnTo>
                    <a:pt x="506" y="434"/>
                  </a:lnTo>
                  <a:lnTo>
                    <a:pt x="508" y="435"/>
                  </a:lnTo>
                  <a:lnTo>
                    <a:pt x="509" y="435"/>
                  </a:lnTo>
                  <a:lnTo>
                    <a:pt x="510" y="435"/>
                  </a:lnTo>
                  <a:lnTo>
                    <a:pt x="511" y="435"/>
                  </a:lnTo>
                  <a:lnTo>
                    <a:pt x="511" y="434"/>
                  </a:lnTo>
                  <a:lnTo>
                    <a:pt x="510" y="434"/>
                  </a:lnTo>
                  <a:lnTo>
                    <a:pt x="510" y="432"/>
                  </a:lnTo>
                  <a:lnTo>
                    <a:pt x="511" y="432"/>
                  </a:lnTo>
                  <a:lnTo>
                    <a:pt x="513" y="431"/>
                  </a:lnTo>
                  <a:close/>
                  <a:moveTo>
                    <a:pt x="493" y="415"/>
                  </a:moveTo>
                  <a:lnTo>
                    <a:pt x="493" y="417"/>
                  </a:lnTo>
                  <a:lnTo>
                    <a:pt x="491" y="415"/>
                  </a:lnTo>
                  <a:lnTo>
                    <a:pt x="488" y="415"/>
                  </a:lnTo>
                  <a:lnTo>
                    <a:pt x="487" y="415"/>
                  </a:lnTo>
                  <a:lnTo>
                    <a:pt x="484" y="415"/>
                  </a:lnTo>
                  <a:lnTo>
                    <a:pt x="483" y="414"/>
                  </a:lnTo>
                  <a:lnTo>
                    <a:pt x="481" y="414"/>
                  </a:lnTo>
                  <a:lnTo>
                    <a:pt x="479" y="414"/>
                  </a:lnTo>
                  <a:lnTo>
                    <a:pt x="478" y="414"/>
                  </a:lnTo>
                  <a:lnTo>
                    <a:pt x="475" y="414"/>
                  </a:lnTo>
                  <a:lnTo>
                    <a:pt x="476" y="413"/>
                  </a:lnTo>
                  <a:lnTo>
                    <a:pt x="478" y="412"/>
                  </a:lnTo>
                  <a:lnTo>
                    <a:pt x="479" y="412"/>
                  </a:lnTo>
                  <a:lnTo>
                    <a:pt x="480" y="411"/>
                  </a:lnTo>
                  <a:lnTo>
                    <a:pt x="480" y="410"/>
                  </a:lnTo>
                  <a:lnTo>
                    <a:pt x="480" y="409"/>
                  </a:lnTo>
                  <a:lnTo>
                    <a:pt x="479" y="409"/>
                  </a:lnTo>
                  <a:lnTo>
                    <a:pt x="476" y="407"/>
                  </a:lnTo>
                  <a:lnTo>
                    <a:pt x="475" y="404"/>
                  </a:lnTo>
                  <a:lnTo>
                    <a:pt x="475" y="402"/>
                  </a:lnTo>
                  <a:lnTo>
                    <a:pt x="475" y="401"/>
                  </a:lnTo>
                  <a:lnTo>
                    <a:pt x="476" y="401"/>
                  </a:lnTo>
                  <a:lnTo>
                    <a:pt x="478" y="400"/>
                  </a:lnTo>
                  <a:lnTo>
                    <a:pt x="479" y="400"/>
                  </a:lnTo>
                  <a:lnTo>
                    <a:pt x="482" y="401"/>
                  </a:lnTo>
                  <a:lnTo>
                    <a:pt x="483" y="402"/>
                  </a:lnTo>
                  <a:lnTo>
                    <a:pt x="484" y="402"/>
                  </a:lnTo>
                  <a:lnTo>
                    <a:pt x="485" y="403"/>
                  </a:lnTo>
                  <a:lnTo>
                    <a:pt x="487" y="404"/>
                  </a:lnTo>
                  <a:lnTo>
                    <a:pt x="488" y="405"/>
                  </a:lnTo>
                  <a:lnTo>
                    <a:pt x="489" y="404"/>
                  </a:lnTo>
                  <a:lnTo>
                    <a:pt x="490" y="404"/>
                  </a:lnTo>
                  <a:lnTo>
                    <a:pt x="491" y="404"/>
                  </a:lnTo>
                  <a:lnTo>
                    <a:pt x="491" y="403"/>
                  </a:lnTo>
                  <a:lnTo>
                    <a:pt x="493" y="404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6" y="407"/>
                  </a:lnTo>
                  <a:lnTo>
                    <a:pt x="497" y="409"/>
                  </a:lnTo>
                  <a:lnTo>
                    <a:pt x="498" y="409"/>
                  </a:lnTo>
                  <a:lnTo>
                    <a:pt x="498" y="411"/>
                  </a:lnTo>
                  <a:lnTo>
                    <a:pt x="497" y="411"/>
                  </a:lnTo>
                  <a:lnTo>
                    <a:pt x="497" y="412"/>
                  </a:lnTo>
                  <a:lnTo>
                    <a:pt x="498" y="412"/>
                  </a:lnTo>
                  <a:lnTo>
                    <a:pt x="499" y="413"/>
                  </a:lnTo>
                  <a:lnTo>
                    <a:pt x="499" y="414"/>
                  </a:lnTo>
                  <a:lnTo>
                    <a:pt x="500" y="414"/>
                  </a:lnTo>
                  <a:lnTo>
                    <a:pt x="500" y="415"/>
                  </a:lnTo>
                  <a:lnTo>
                    <a:pt x="500" y="417"/>
                  </a:lnTo>
                  <a:lnTo>
                    <a:pt x="499" y="417"/>
                  </a:lnTo>
                  <a:lnTo>
                    <a:pt x="498" y="417"/>
                  </a:lnTo>
                  <a:lnTo>
                    <a:pt x="496" y="419"/>
                  </a:lnTo>
                  <a:lnTo>
                    <a:pt x="496" y="418"/>
                  </a:lnTo>
                  <a:lnTo>
                    <a:pt x="497" y="417"/>
                  </a:lnTo>
                  <a:lnTo>
                    <a:pt x="496" y="415"/>
                  </a:lnTo>
                  <a:lnTo>
                    <a:pt x="493" y="415"/>
                  </a:lnTo>
                  <a:close/>
                  <a:moveTo>
                    <a:pt x="472" y="402"/>
                  </a:moveTo>
                  <a:lnTo>
                    <a:pt x="473" y="402"/>
                  </a:lnTo>
                  <a:lnTo>
                    <a:pt x="473" y="403"/>
                  </a:lnTo>
                  <a:lnTo>
                    <a:pt x="472" y="403"/>
                  </a:lnTo>
                  <a:lnTo>
                    <a:pt x="472" y="404"/>
                  </a:lnTo>
                  <a:lnTo>
                    <a:pt x="471" y="405"/>
                  </a:lnTo>
                  <a:lnTo>
                    <a:pt x="471" y="406"/>
                  </a:lnTo>
                  <a:lnTo>
                    <a:pt x="472" y="406"/>
                  </a:lnTo>
                  <a:lnTo>
                    <a:pt x="472" y="407"/>
                  </a:lnTo>
                  <a:lnTo>
                    <a:pt x="471" y="409"/>
                  </a:lnTo>
                  <a:lnTo>
                    <a:pt x="470" y="409"/>
                  </a:lnTo>
                  <a:lnTo>
                    <a:pt x="468" y="409"/>
                  </a:lnTo>
                  <a:lnTo>
                    <a:pt x="467" y="407"/>
                  </a:lnTo>
                  <a:lnTo>
                    <a:pt x="466" y="407"/>
                  </a:lnTo>
                  <a:lnTo>
                    <a:pt x="466" y="406"/>
                  </a:lnTo>
                  <a:lnTo>
                    <a:pt x="466" y="405"/>
                  </a:lnTo>
                  <a:lnTo>
                    <a:pt x="465" y="405"/>
                  </a:lnTo>
                  <a:lnTo>
                    <a:pt x="463" y="405"/>
                  </a:lnTo>
                  <a:lnTo>
                    <a:pt x="463" y="404"/>
                  </a:lnTo>
                  <a:lnTo>
                    <a:pt x="462" y="404"/>
                  </a:lnTo>
                  <a:lnTo>
                    <a:pt x="462" y="403"/>
                  </a:lnTo>
                  <a:lnTo>
                    <a:pt x="459" y="402"/>
                  </a:lnTo>
                  <a:lnTo>
                    <a:pt x="459" y="401"/>
                  </a:lnTo>
                  <a:lnTo>
                    <a:pt x="459" y="400"/>
                  </a:lnTo>
                  <a:lnTo>
                    <a:pt x="459" y="397"/>
                  </a:lnTo>
                  <a:lnTo>
                    <a:pt x="461" y="396"/>
                  </a:lnTo>
                  <a:lnTo>
                    <a:pt x="461" y="395"/>
                  </a:lnTo>
                  <a:lnTo>
                    <a:pt x="462" y="394"/>
                  </a:lnTo>
                  <a:lnTo>
                    <a:pt x="464" y="394"/>
                  </a:lnTo>
                  <a:lnTo>
                    <a:pt x="465" y="393"/>
                  </a:lnTo>
                  <a:lnTo>
                    <a:pt x="466" y="394"/>
                  </a:lnTo>
                  <a:lnTo>
                    <a:pt x="468" y="395"/>
                  </a:lnTo>
                  <a:lnTo>
                    <a:pt x="470" y="396"/>
                  </a:lnTo>
                  <a:lnTo>
                    <a:pt x="471" y="397"/>
                  </a:lnTo>
                  <a:lnTo>
                    <a:pt x="472" y="400"/>
                  </a:lnTo>
                  <a:lnTo>
                    <a:pt x="472" y="401"/>
                  </a:lnTo>
                  <a:lnTo>
                    <a:pt x="472" y="402"/>
                  </a:lnTo>
                  <a:close/>
                  <a:moveTo>
                    <a:pt x="602" y="389"/>
                  </a:moveTo>
                  <a:lnTo>
                    <a:pt x="603" y="390"/>
                  </a:lnTo>
                  <a:lnTo>
                    <a:pt x="602" y="390"/>
                  </a:lnTo>
                  <a:lnTo>
                    <a:pt x="602" y="392"/>
                  </a:lnTo>
                  <a:lnTo>
                    <a:pt x="602" y="393"/>
                  </a:lnTo>
                  <a:lnTo>
                    <a:pt x="601" y="393"/>
                  </a:lnTo>
                  <a:lnTo>
                    <a:pt x="601" y="392"/>
                  </a:lnTo>
                  <a:lnTo>
                    <a:pt x="600" y="392"/>
                  </a:lnTo>
                  <a:lnTo>
                    <a:pt x="600" y="393"/>
                  </a:lnTo>
                  <a:lnTo>
                    <a:pt x="601" y="394"/>
                  </a:lnTo>
                  <a:lnTo>
                    <a:pt x="602" y="395"/>
                  </a:lnTo>
                  <a:lnTo>
                    <a:pt x="601" y="396"/>
                  </a:lnTo>
                  <a:lnTo>
                    <a:pt x="601" y="395"/>
                  </a:lnTo>
                  <a:lnTo>
                    <a:pt x="600" y="394"/>
                  </a:lnTo>
                  <a:lnTo>
                    <a:pt x="599" y="394"/>
                  </a:lnTo>
                  <a:lnTo>
                    <a:pt x="597" y="395"/>
                  </a:lnTo>
                  <a:lnTo>
                    <a:pt x="595" y="395"/>
                  </a:lnTo>
                  <a:lnTo>
                    <a:pt x="594" y="396"/>
                  </a:lnTo>
                  <a:lnTo>
                    <a:pt x="594" y="395"/>
                  </a:lnTo>
                  <a:lnTo>
                    <a:pt x="593" y="395"/>
                  </a:lnTo>
                  <a:lnTo>
                    <a:pt x="592" y="394"/>
                  </a:lnTo>
                  <a:lnTo>
                    <a:pt x="591" y="393"/>
                  </a:lnTo>
                  <a:lnTo>
                    <a:pt x="590" y="392"/>
                  </a:lnTo>
                  <a:lnTo>
                    <a:pt x="590" y="393"/>
                  </a:lnTo>
                  <a:lnTo>
                    <a:pt x="590" y="394"/>
                  </a:lnTo>
                  <a:lnTo>
                    <a:pt x="591" y="394"/>
                  </a:lnTo>
                  <a:lnTo>
                    <a:pt x="591" y="395"/>
                  </a:lnTo>
                  <a:lnTo>
                    <a:pt x="590" y="396"/>
                  </a:lnTo>
                  <a:lnTo>
                    <a:pt x="588" y="394"/>
                  </a:lnTo>
                  <a:lnTo>
                    <a:pt x="586" y="394"/>
                  </a:lnTo>
                  <a:lnTo>
                    <a:pt x="586" y="393"/>
                  </a:lnTo>
                  <a:lnTo>
                    <a:pt x="585" y="392"/>
                  </a:lnTo>
                  <a:lnTo>
                    <a:pt x="586" y="392"/>
                  </a:lnTo>
                  <a:lnTo>
                    <a:pt x="587" y="392"/>
                  </a:lnTo>
                  <a:lnTo>
                    <a:pt x="587" y="390"/>
                  </a:lnTo>
                  <a:lnTo>
                    <a:pt x="588" y="390"/>
                  </a:lnTo>
                  <a:lnTo>
                    <a:pt x="587" y="389"/>
                  </a:lnTo>
                  <a:lnTo>
                    <a:pt x="586" y="389"/>
                  </a:lnTo>
                  <a:lnTo>
                    <a:pt x="585" y="388"/>
                  </a:lnTo>
                  <a:lnTo>
                    <a:pt x="584" y="387"/>
                  </a:lnTo>
                  <a:lnTo>
                    <a:pt x="583" y="386"/>
                  </a:lnTo>
                  <a:lnTo>
                    <a:pt x="582" y="387"/>
                  </a:lnTo>
                  <a:lnTo>
                    <a:pt x="582" y="386"/>
                  </a:lnTo>
                  <a:lnTo>
                    <a:pt x="580" y="386"/>
                  </a:lnTo>
                  <a:lnTo>
                    <a:pt x="579" y="385"/>
                  </a:lnTo>
                  <a:lnTo>
                    <a:pt x="578" y="385"/>
                  </a:lnTo>
                  <a:lnTo>
                    <a:pt x="577" y="385"/>
                  </a:lnTo>
                  <a:lnTo>
                    <a:pt x="576" y="385"/>
                  </a:lnTo>
                  <a:lnTo>
                    <a:pt x="578" y="384"/>
                  </a:lnTo>
                  <a:lnTo>
                    <a:pt x="578" y="383"/>
                  </a:lnTo>
                  <a:lnTo>
                    <a:pt x="577" y="381"/>
                  </a:lnTo>
                  <a:lnTo>
                    <a:pt x="576" y="381"/>
                  </a:lnTo>
                  <a:lnTo>
                    <a:pt x="575" y="381"/>
                  </a:lnTo>
                  <a:lnTo>
                    <a:pt x="574" y="383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4" y="387"/>
                  </a:lnTo>
                  <a:lnTo>
                    <a:pt x="574" y="385"/>
                  </a:lnTo>
                  <a:lnTo>
                    <a:pt x="573" y="383"/>
                  </a:lnTo>
                  <a:lnTo>
                    <a:pt x="574" y="381"/>
                  </a:lnTo>
                  <a:lnTo>
                    <a:pt x="576" y="380"/>
                  </a:lnTo>
                  <a:lnTo>
                    <a:pt x="577" y="380"/>
                  </a:lnTo>
                  <a:lnTo>
                    <a:pt x="579" y="383"/>
                  </a:lnTo>
                  <a:lnTo>
                    <a:pt x="583" y="383"/>
                  </a:lnTo>
                  <a:lnTo>
                    <a:pt x="585" y="383"/>
                  </a:lnTo>
                  <a:lnTo>
                    <a:pt x="586" y="383"/>
                  </a:lnTo>
                  <a:lnTo>
                    <a:pt x="588" y="383"/>
                  </a:lnTo>
                  <a:lnTo>
                    <a:pt x="590" y="383"/>
                  </a:lnTo>
                  <a:lnTo>
                    <a:pt x="591" y="383"/>
                  </a:lnTo>
                  <a:lnTo>
                    <a:pt x="592" y="383"/>
                  </a:lnTo>
                  <a:lnTo>
                    <a:pt x="593" y="383"/>
                  </a:lnTo>
                  <a:lnTo>
                    <a:pt x="593" y="384"/>
                  </a:lnTo>
                  <a:lnTo>
                    <a:pt x="594" y="384"/>
                  </a:lnTo>
                  <a:lnTo>
                    <a:pt x="595" y="386"/>
                  </a:lnTo>
                  <a:lnTo>
                    <a:pt x="596" y="386"/>
                  </a:lnTo>
                  <a:lnTo>
                    <a:pt x="597" y="387"/>
                  </a:lnTo>
                  <a:lnTo>
                    <a:pt x="599" y="386"/>
                  </a:lnTo>
                  <a:lnTo>
                    <a:pt x="600" y="387"/>
                  </a:lnTo>
                  <a:lnTo>
                    <a:pt x="601" y="387"/>
                  </a:lnTo>
                  <a:lnTo>
                    <a:pt x="600" y="388"/>
                  </a:lnTo>
                  <a:lnTo>
                    <a:pt x="601" y="389"/>
                  </a:lnTo>
                  <a:lnTo>
                    <a:pt x="602" y="389"/>
                  </a:lnTo>
                  <a:close/>
                  <a:moveTo>
                    <a:pt x="509" y="371"/>
                  </a:moveTo>
                  <a:lnTo>
                    <a:pt x="510" y="371"/>
                  </a:lnTo>
                  <a:lnTo>
                    <a:pt x="510" y="372"/>
                  </a:lnTo>
                  <a:lnTo>
                    <a:pt x="510" y="373"/>
                  </a:lnTo>
                  <a:lnTo>
                    <a:pt x="510" y="375"/>
                  </a:lnTo>
                  <a:lnTo>
                    <a:pt x="510" y="373"/>
                  </a:lnTo>
                  <a:lnTo>
                    <a:pt x="508" y="371"/>
                  </a:lnTo>
                  <a:lnTo>
                    <a:pt x="506" y="369"/>
                  </a:lnTo>
                  <a:lnTo>
                    <a:pt x="508" y="365"/>
                  </a:lnTo>
                  <a:lnTo>
                    <a:pt x="509" y="362"/>
                  </a:lnTo>
                  <a:lnTo>
                    <a:pt x="509" y="361"/>
                  </a:lnTo>
                  <a:lnTo>
                    <a:pt x="508" y="361"/>
                  </a:lnTo>
                  <a:lnTo>
                    <a:pt x="508" y="360"/>
                  </a:lnTo>
                  <a:lnTo>
                    <a:pt x="505" y="360"/>
                  </a:lnTo>
                  <a:lnTo>
                    <a:pt x="504" y="360"/>
                  </a:lnTo>
                  <a:lnTo>
                    <a:pt x="504" y="359"/>
                  </a:lnTo>
                  <a:lnTo>
                    <a:pt x="505" y="358"/>
                  </a:lnTo>
                  <a:lnTo>
                    <a:pt x="505" y="356"/>
                  </a:lnTo>
                  <a:lnTo>
                    <a:pt x="505" y="355"/>
                  </a:lnTo>
                  <a:lnTo>
                    <a:pt x="506" y="354"/>
                  </a:lnTo>
                  <a:lnTo>
                    <a:pt x="507" y="354"/>
                  </a:lnTo>
                  <a:lnTo>
                    <a:pt x="508" y="354"/>
                  </a:lnTo>
                  <a:lnTo>
                    <a:pt x="510" y="353"/>
                  </a:lnTo>
                  <a:lnTo>
                    <a:pt x="510" y="354"/>
                  </a:lnTo>
                  <a:lnTo>
                    <a:pt x="509" y="354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09" y="359"/>
                  </a:lnTo>
                  <a:lnTo>
                    <a:pt x="510" y="360"/>
                  </a:lnTo>
                  <a:lnTo>
                    <a:pt x="510" y="362"/>
                  </a:lnTo>
                  <a:lnTo>
                    <a:pt x="509" y="369"/>
                  </a:lnTo>
                  <a:lnTo>
                    <a:pt x="509" y="370"/>
                  </a:lnTo>
                  <a:lnTo>
                    <a:pt x="509" y="371"/>
                  </a:lnTo>
                  <a:close/>
                  <a:moveTo>
                    <a:pt x="137" y="364"/>
                  </a:moveTo>
                  <a:lnTo>
                    <a:pt x="138" y="364"/>
                  </a:lnTo>
                  <a:lnTo>
                    <a:pt x="139" y="365"/>
                  </a:lnTo>
                  <a:lnTo>
                    <a:pt x="139" y="367"/>
                  </a:lnTo>
                  <a:lnTo>
                    <a:pt x="139" y="368"/>
                  </a:lnTo>
                  <a:lnTo>
                    <a:pt x="139" y="369"/>
                  </a:lnTo>
                  <a:lnTo>
                    <a:pt x="138" y="369"/>
                  </a:lnTo>
                  <a:lnTo>
                    <a:pt x="137" y="369"/>
                  </a:lnTo>
                  <a:lnTo>
                    <a:pt x="137" y="368"/>
                  </a:lnTo>
                  <a:lnTo>
                    <a:pt x="137" y="367"/>
                  </a:lnTo>
                  <a:lnTo>
                    <a:pt x="136" y="367"/>
                  </a:lnTo>
                  <a:lnTo>
                    <a:pt x="130" y="363"/>
                  </a:lnTo>
                  <a:lnTo>
                    <a:pt x="129" y="363"/>
                  </a:lnTo>
                  <a:lnTo>
                    <a:pt x="129" y="362"/>
                  </a:lnTo>
                  <a:lnTo>
                    <a:pt x="128" y="362"/>
                  </a:lnTo>
                  <a:lnTo>
                    <a:pt x="127" y="362"/>
                  </a:lnTo>
                  <a:lnTo>
                    <a:pt x="127" y="361"/>
                  </a:lnTo>
                  <a:lnTo>
                    <a:pt x="123" y="359"/>
                  </a:lnTo>
                  <a:lnTo>
                    <a:pt x="121" y="358"/>
                  </a:lnTo>
                  <a:lnTo>
                    <a:pt x="120" y="358"/>
                  </a:lnTo>
                  <a:lnTo>
                    <a:pt x="119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7" y="354"/>
                  </a:lnTo>
                  <a:lnTo>
                    <a:pt x="115" y="353"/>
                  </a:lnTo>
                  <a:lnTo>
                    <a:pt x="117" y="353"/>
                  </a:lnTo>
                  <a:lnTo>
                    <a:pt x="118" y="353"/>
                  </a:lnTo>
                  <a:lnTo>
                    <a:pt x="120" y="355"/>
                  </a:lnTo>
                  <a:lnTo>
                    <a:pt x="120" y="356"/>
                  </a:lnTo>
                  <a:lnTo>
                    <a:pt x="125" y="356"/>
                  </a:lnTo>
                  <a:lnTo>
                    <a:pt x="129" y="359"/>
                  </a:lnTo>
                  <a:lnTo>
                    <a:pt x="130" y="359"/>
                  </a:lnTo>
                  <a:lnTo>
                    <a:pt x="131" y="359"/>
                  </a:lnTo>
                  <a:lnTo>
                    <a:pt x="131" y="360"/>
                  </a:lnTo>
                  <a:lnTo>
                    <a:pt x="136" y="364"/>
                  </a:lnTo>
                  <a:lnTo>
                    <a:pt x="137" y="364"/>
                  </a:lnTo>
                  <a:close/>
                  <a:moveTo>
                    <a:pt x="126" y="354"/>
                  </a:moveTo>
                  <a:lnTo>
                    <a:pt x="125" y="353"/>
                  </a:lnTo>
                  <a:lnTo>
                    <a:pt x="123" y="352"/>
                  </a:lnTo>
                  <a:lnTo>
                    <a:pt x="122" y="351"/>
                  </a:lnTo>
                  <a:lnTo>
                    <a:pt x="123" y="351"/>
                  </a:lnTo>
                  <a:lnTo>
                    <a:pt x="125" y="351"/>
                  </a:lnTo>
                  <a:lnTo>
                    <a:pt x="126" y="351"/>
                  </a:lnTo>
                  <a:lnTo>
                    <a:pt x="128" y="351"/>
                  </a:lnTo>
                  <a:lnTo>
                    <a:pt x="131" y="351"/>
                  </a:lnTo>
                  <a:lnTo>
                    <a:pt x="136" y="351"/>
                  </a:lnTo>
                  <a:lnTo>
                    <a:pt x="136" y="352"/>
                  </a:lnTo>
                  <a:lnTo>
                    <a:pt x="136" y="353"/>
                  </a:lnTo>
                  <a:lnTo>
                    <a:pt x="137" y="355"/>
                  </a:lnTo>
                  <a:lnTo>
                    <a:pt x="137" y="356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2" y="356"/>
                  </a:lnTo>
                  <a:lnTo>
                    <a:pt x="130" y="355"/>
                  </a:lnTo>
                  <a:lnTo>
                    <a:pt x="129" y="354"/>
                  </a:lnTo>
                  <a:lnTo>
                    <a:pt x="128" y="354"/>
                  </a:lnTo>
                  <a:lnTo>
                    <a:pt x="126" y="354"/>
                  </a:lnTo>
                  <a:close/>
                  <a:moveTo>
                    <a:pt x="358" y="212"/>
                  </a:moveTo>
                  <a:lnTo>
                    <a:pt x="359" y="213"/>
                  </a:lnTo>
                  <a:lnTo>
                    <a:pt x="359" y="214"/>
                  </a:lnTo>
                  <a:lnTo>
                    <a:pt x="358" y="219"/>
                  </a:lnTo>
                  <a:lnTo>
                    <a:pt x="358" y="221"/>
                  </a:lnTo>
                  <a:lnTo>
                    <a:pt x="356" y="224"/>
                  </a:lnTo>
                  <a:lnTo>
                    <a:pt x="356" y="222"/>
                  </a:lnTo>
                  <a:lnTo>
                    <a:pt x="356" y="224"/>
                  </a:lnTo>
                  <a:lnTo>
                    <a:pt x="356" y="225"/>
                  </a:lnTo>
                  <a:lnTo>
                    <a:pt x="355" y="224"/>
                  </a:lnTo>
                  <a:lnTo>
                    <a:pt x="355" y="225"/>
                  </a:lnTo>
                  <a:lnTo>
                    <a:pt x="354" y="225"/>
                  </a:lnTo>
                  <a:lnTo>
                    <a:pt x="354" y="222"/>
                  </a:lnTo>
                  <a:lnTo>
                    <a:pt x="354" y="221"/>
                  </a:lnTo>
                  <a:lnTo>
                    <a:pt x="353" y="221"/>
                  </a:lnTo>
                  <a:lnTo>
                    <a:pt x="351" y="221"/>
                  </a:lnTo>
                  <a:lnTo>
                    <a:pt x="350" y="220"/>
                  </a:lnTo>
                  <a:lnTo>
                    <a:pt x="349" y="220"/>
                  </a:lnTo>
                  <a:lnTo>
                    <a:pt x="349" y="219"/>
                  </a:lnTo>
                  <a:lnTo>
                    <a:pt x="347" y="218"/>
                  </a:lnTo>
                  <a:lnTo>
                    <a:pt x="346" y="216"/>
                  </a:lnTo>
                  <a:lnTo>
                    <a:pt x="345" y="216"/>
                  </a:lnTo>
                  <a:lnTo>
                    <a:pt x="344" y="213"/>
                  </a:lnTo>
                  <a:lnTo>
                    <a:pt x="343" y="212"/>
                  </a:lnTo>
                  <a:lnTo>
                    <a:pt x="344" y="211"/>
                  </a:lnTo>
                  <a:lnTo>
                    <a:pt x="343" y="208"/>
                  </a:lnTo>
                  <a:lnTo>
                    <a:pt x="344" y="208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6" y="206"/>
                  </a:lnTo>
                  <a:lnTo>
                    <a:pt x="347" y="206"/>
                  </a:lnTo>
                  <a:lnTo>
                    <a:pt x="349" y="208"/>
                  </a:lnTo>
                  <a:lnTo>
                    <a:pt x="350" y="209"/>
                  </a:lnTo>
                  <a:lnTo>
                    <a:pt x="351" y="209"/>
                  </a:lnTo>
                  <a:lnTo>
                    <a:pt x="352" y="210"/>
                  </a:lnTo>
                  <a:lnTo>
                    <a:pt x="353" y="210"/>
                  </a:lnTo>
                  <a:lnTo>
                    <a:pt x="355" y="211"/>
                  </a:lnTo>
                  <a:lnTo>
                    <a:pt x="358" y="212"/>
                  </a:lnTo>
                  <a:close/>
                  <a:moveTo>
                    <a:pt x="748" y="264"/>
                  </a:moveTo>
                  <a:lnTo>
                    <a:pt x="748" y="266"/>
                  </a:lnTo>
                  <a:lnTo>
                    <a:pt x="750" y="267"/>
                  </a:lnTo>
                  <a:lnTo>
                    <a:pt x="750" y="269"/>
                  </a:lnTo>
                  <a:lnTo>
                    <a:pt x="749" y="270"/>
                  </a:lnTo>
                  <a:lnTo>
                    <a:pt x="749" y="271"/>
                  </a:lnTo>
                  <a:lnTo>
                    <a:pt x="748" y="271"/>
                  </a:lnTo>
                  <a:lnTo>
                    <a:pt x="747" y="272"/>
                  </a:lnTo>
                  <a:lnTo>
                    <a:pt x="748" y="270"/>
                  </a:lnTo>
                  <a:lnTo>
                    <a:pt x="748" y="269"/>
                  </a:lnTo>
                  <a:lnTo>
                    <a:pt x="747" y="269"/>
                  </a:lnTo>
                  <a:lnTo>
                    <a:pt x="746" y="272"/>
                  </a:lnTo>
                  <a:lnTo>
                    <a:pt x="745" y="271"/>
                  </a:lnTo>
                  <a:lnTo>
                    <a:pt x="742" y="271"/>
                  </a:lnTo>
                  <a:lnTo>
                    <a:pt x="740" y="272"/>
                  </a:lnTo>
                  <a:lnTo>
                    <a:pt x="739" y="273"/>
                  </a:lnTo>
                  <a:lnTo>
                    <a:pt x="738" y="276"/>
                  </a:lnTo>
                  <a:lnTo>
                    <a:pt x="737" y="276"/>
                  </a:lnTo>
                  <a:lnTo>
                    <a:pt x="735" y="276"/>
                  </a:lnTo>
                  <a:lnTo>
                    <a:pt x="734" y="276"/>
                  </a:lnTo>
                  <a:lnTo>
                    <a:pt x="732" y="276"/>
                  </a:lnTo>
                  <a:lnTo>
                    <a:pt x="730" y="275"/>
                  </a:lnTo>
                  <a:lnTo>
                    <a:pt x="728" y="273"/>
                  </a:lnTo>
                  <a:lnTo>
                    <a:pt x="724" y="272"/>
                  </a:lnTo>
                  <a:lnTo>
                    <a:pt x="722" y="270"/>
                  </a:lnTo>
                  <a:lnTo>
                    <a:pt x="721" y="270"/>
                  </a:lnTo>
                  <a:lnTo>
                    <a:pt x="720" y="269"/>
                  </a:lnTo>
                  <a:lnTo>
                    <a:pt x="719" y="268"/>
                  </a:lnTo>
                  <a:lnTo>
                    <a:pt x="717" y="268"/>
                  </a:lnTo>
                  <a:lnTo>
                    <a:pt x="717" y="267"/>
                  </a:lnTo>
                  <a:lnTo>
                    <a:pt x="712" y="260"/>
                  </a:lnTo>
                  <a:lnTo>
                    <a:pt x="711" y="259"/>
                  </a:lnTo>
                  <a:lnTo>
                    <a:pt x="712" y="259"/>
                  </a:lnTo>
                  <a:lnTo>
                    <a:pt x="713" y="258"/>
                  </a:lnTo>
                  <a:lnTo>
                    <a:pt x="714" y="255"/>
                  </a:lnTo>
                  <a:lnTo>
                    <a:pt x="714" y="252"/>
                  </a:lnTo>
                  <a:lnTo>
                    <a:pt x="714" y="251"/>
                  </a:lnTo>
                  <a:lnTo>
                    <a:pt x="713" y="247"/>
                  </a:lnTo>
                  <a:lnTo>
                    <a:pt x="711" y="246"/>
                  </a:lnTo>
                  <a:lnTo>
                    <a:pt x="706" y="245"/>
                  </a:lnTo>
                  <a:lnTo>
                    <a:pt x="704" y="244"/>
                  </a:lnTo>
                  <a:lnTo>
                    <a:pt x="703" y="243"/>
                  </a:lnTo>
                  <a:lnTo>
                    <a:pt x="702" y="243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1"/>
                  </a:lnTo>
                  <a:lnTo>
                    <a:pt x="700" y="238"/>
                  </a:lnTo>
                  <a:lnTo>
                    <a:pt x="699" y="237"/>
                  </a:lnTo>
                  <a:lnTo>
                    <a:pt x="698" y="237"/>
                  </a:lnTo>
                  <a:lnTo>
                    <a:pt x="696" y="236"/>
                  </a:lnTo>
                  <a:lnTo>
                    <a:pt x="695" y="234"/>
                  </a:lnTo>
                  <a:lnTo>
                    <a:pt x="694" y="234"/>
                  </a:lnTo>
                  <a:lnTo>
                    <a:pt x="692" y="233"/>
                  </a:lnTo>
                  <a:lnTo>
                    <a:pt x="692" y="231"/>
                  </a:lnTo>
                  <a:lnTo>
                    <a:pt x="691" y="230"/>
                  </a:lnTo>
                  <a:lnTo>
                    <a:pt x="690" y="229"/>
                  </a:lnTo>
                  <a:lnTo>
                    <a:pt x="689" y="228"/>
                  </a:lnTo>
                  <a:lnTo>
                    <a:pt x="689" y="227"/>
                  </a:lnTo>
                  <a:lnTo>
                    <a:pt x="689" y="226"/>
                  </a:lnTo>
                  <a:lnTo>
                    <a:pt x="690" y="225"/>
                  </a:lnTo>
                  <a:lnTo>
                    <a:pt x="689" y="224"/>
                  </a:lnTo>
                  <a:lnTo>
                    <a:pt x="689" y="222"/>
                  </a:lnTo>
                  <a:lnTo>
                    <a:pt x="688" y="221"/>
                  </a:lnTo>
                  <a:lnTo>
                    <a:pt x="687" y="221"/>
                  </a:lnTo>
                  <a:lnTo>
                    <a:pt x="687" y="220"/>
                  </a:lnTo>
                  <a:lnTo>
                    <a:pt x="688" y="218"/>
                  </a:lnTo>
                  <a:lnTo>
                    <a:pt x="689" y="213"/>
                  </a:lnTo>
                  <a:lnTo>
                    <a:pt x="689" y="212"/>
                  </a:lnTo>
                  <a:lnTo>
                    <a:pt x="688" y="211"/>
                  </a:lnTo>
                  <a:lnTo>
                    <a:pt x="689" y="210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0" y="210"/>
                  </a:lnTo>
                  <a:lnTo>
                    <a:pt x="690" y="209"/>
                  </a:lnTo>
                  <a:lnTo>
                    <a:pt x="690" y="208"/>
                  </a:lnTo>
                  <a:lnTo>
                    <a:pt x="689" y="206"/>
                  </a:lnTo>
                  <a:lnTo>
                    <a:pt x="687" y="204"/>
                  </a:lnTo>
                  <a:lnTo>
                    <a:pt x="687" y="203"/>
                  </a:lnTo>
                  <a:lnTo>
                    <a:pt x="689" y="203"/>
                  </a:lnTo>
                  <a:lnTo>
                    <a:pt x="690" y="204"/>
                  </a:lnTo>
                  <a:lnTo>
                    <a:pt x="692" y="206"/>
                  </a:lnTo>
                  <a:lnTo>
                    <a:pt x="694" y="208"/>
                  </a:lnTo>
                  <a:lnTo>
                    <a:pt x="695" y="208"/>
                  </a:lnTo>
                  <a:lnTo>
                    <a:pt x="696" y="209"/>
                  </a:lnTo>
                  <a:lnTo>
                    <a:pt x="697" y="210"/>
                  </a:lnTo>
                  <a:lnTo>
                    <a:pt x="697" y="209"/>
                  </a:lnTo>
                  <a:lnTo>
                    <a:pt x="698" y="209"/>
                  </a:lnTo>
                  <a:lnTo>
                    <a:pt x="699" y="209"/>
                  </a:lnTo>
                  <a:lnTo>
                    <a:pt x="703" y="209"/>
                  </a:lnTo>
                  <a:lnTo>
                    <a:pt x="704" y="209"/>
                  </a:lnTo>
                  <a:lnTo>
                    <a:pt x="703" y="210"/>
                  </a:lnTo>
                  <a:lnTo>
                    <a:pt x="704" y="210"/>
                  </a:lnTo>
                  <a:lnTo>
                    <a:pt x="705" y="210"/>
                  </a:lnTo>
                  <a:lnTo>
                    <a:pt x="705" y="211"/>
                  </a:lnTo>
                  <a:lnTo>
                    <a:pt x="706" y="212"/>
                  </a:lnTo>
                  <a:lnTo>
                    <a:pt x="707" y="213"/>
                  </a:lnTo>
                  <a:lnTo>
                    <a:pt x="708" y="216"/>
                  </a:lnTo>
                  <a:lnTo>
                    <a:pt x="709" y="218"/>
                  </a:lnTo>
                  <a:lnTo>
                    <a:pt x="709" y="219"/>
                  </a:lnTo>
                  <a:lnTo>
                    <a:pt x="711" y="219"/>
                  </a:lnTo>
                  <a:lnTo>
                    <a:pt x="712" y="220"/>
                  </a:lnTo>
                  <a:lnTo>
                    <a:pt x="712" y="222"/>
                  </a:lnTo>
                  <a:lnTo>
                    <a:pt x="712" y="225"/>
                  </a:lnTo>
                  <a:lnTo>
                    <a:pt x="713" y="226"/>
                  </a:lnTo>
                  <a:lnTo>
                    <a:pt x="714" y="226"/>
                  </a:lnTo>
                  <a:lnTo>
                    <a:pt x="715" y="226"/>
                  </a:lnTo>
                  <a:lnTo>
                    <a:pt x="716" y="226"/>
                  </a:lnTo>
                  <a:lnTo>
                    <a:pt x="719" y="229"/>
                  </a:lnTo>
                  <a:lnTo>
                    <a:pt x="720" y="229"/>
                  </a:lnTo>
                  <a:lnTo>
                    <a:pt x="721" y="230"/>
                  </a:lnTo>
                  <a:lnTo>
                    <a:pt x="722" y="231"/>
                  </a:lnTo>
                  <a:lnTo>
                    <a:pt x="722" y="233"/>
                  </a:lnTo>
                  <a:lnTo>
                    <a:pt x="722" y="235"/>
                  </a:lnTo>
                  <a:lnTo>
                    <a:pt x="723" y="236"/>
                  </a:lnTo>
                  <a:lnTo>
                    <a:pt x="724" y="239"/>
                  </a:lnTo>
                  <a:lnTo>
                    <a:pt x="726" y="242"/>
                  </a:lnTo>
                  <a:lnTo>
                    <a:pt x="728" y="242"/>
                  </a:lnTo>
                  <a:lnTo>
                    <a:pt x="729" y="242"/>
                  </a:lnTo>
                  <a:lnTo>
                    <a:pt x="729" y="241"/>
                  </a:lnTo>
                  <a:lnTo>
                    <a:pt x="730" y="242"/>
                  </a:lnTo>
                  <a:lnTo>
                    <a:pt x="730" y="243"/>
                  </a:lnTo>
                  <a:lnTo>
                    <a:pt x="731" y="243"/>
                  </a:lnTo>
                  <a:lnTo>
                    <a:pt x="732" y="243"/>
                  </a:lnTo>
                  <a:lnTo>
                    <a:pt x="733" y="243"/>
                  </a:lnTo>
                  <a:lnTo>
                    <a:pt x="733" y="242"/>
                  </a:lnTo>
                  <a:lnTo>
                    <a:pt x="733" y="241"/>
                  </a:lnTo>
                  <a:lnTo>
                    <a:pt x="733" y="242"/>
                  </a:lnTo>
                  <a:lnTo>
                    <a:pt x="734" y="243"/>
                  </a:lnTo>
                  <a:lnTo>
                    <a:pt x="733" y="243"/>
                  </a:lnTo>
                  <a:lnTo>
                    <a:pt x="734" y="244"/>
                  </a:lnTo>
                  <a:lnTo>
                    <a:pt x="735" y="245"/>
                  </a:lnTo>
                  <a:lnTo>
                    <a:pt x="737" y="246"/>
                  </a:lnTo>
                  <a:lnTo>
                    <a:pt x="738" y="246"/>
                  </a:lnTo>
                  <a:lnTo>
                    <a:pt x="739" y="247"/>
                  </a:lnTo>
                  <a:lnTo>
                    <a:pt x="739" y="248"/>
                  </a:lnTo>
                  <a:lnTo>
                    <a:pt x="740" y="250"/>
                  </a:lnTo>
                  <a:lnTo>
                    <a:pt x="741" y="250"/>
                  </a:lnTo>
                  <a:lnTo>
                    <a:pt x="742" y="251"/>
                  </a:lnTo>
                  <a:lnTo>
                    <a:pt x="743" y="252"/>
                  </a:lnTo>
                  <a:lnTo>
                    <a:pt x="745" y="254"/>
                  </a:lnTo>
                  <a:lnTo>
                    <a:pt x="746" y="255"/>
                  </a:lnTo>
                  <a:lnTo>
                    <a:pt x="747" y="256"/>
                  </a:lnTo>
                  <a:lnTo>
                    <a:pt x="747" y="258"/>
                  </a:lnTo>
                  <a:lnTo>
                    <a:pt x="748" y="260"/>
                  </a:lnTo>
                  <a:lnTo>
                    <a:pt x="748" y="261"/>
                  </a:lnTo>
                  <a:lnTo>
                    <a:pt x="748" y="262"/>
                  </a:lnTo>
                  <a:lnTo>
                    <a:pt x="748" y="263"/>
                  </a:lnTo>
                  <a:lnTo>
                    <a:pt x="748" y="264"/>
                  </a:lnTo>
                  <a:close/>
                  <a:moveTo>
                    <a:pt x="360" y="201"/>
                  </a:moveTo>
                  <a:lnTo>
                    <a:pt x="361" y="202"/>
                  </a:lnTo>
                  <a:lnTo>
                    <a:pt x="362" y="203"/>
                  </a:lnTo>
                  <a:lnTo>
                    <a:pt x="362" y="204"/>
                  </a:lnTo>
                  <a:lnTo>
                    <a:pt x="361" y="205"/>
                  </a:lnTo>
                  <a:lnTo>
                    <a:pt x="360" y="205"/>
                  </a:lnTo>
                  <a:lnTo>
                    <a:pt x="359" y="203"/>
                  </a:lnTo>
                  <a:lnTo>
                    <a:pt x="359" y="202"/>
                  </a:lnTo>
                  <a:lnTo>
                    <a:pt x="360" y="201"/>
                  </a:lnTo>
                  <a:close/>
                  <a:moveTo>
                    <a:pt x="335" y="196"/>
                  </a:moveTo>
                  <a:lnTo>
                    <a:pt x="336" y="196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7" y="199"/>
                  </a:lnTo>
                  <a:lnTo>
                    <a:pt x="336" y="200"/>
                  </a:lnTo>
                  <a:lnTo>
                    <a:pt x="335" y="200"/>
                  </a:lnTo>
                  <a:lnTo>
                    <a:pt x="334" y="199"/>
                  </a:lnTo>
                  <a:lnTo>
                    <a:pt x="333" y="199"/>
                  </a:lnTo>
                  <a:lnTo>
                    <a:pt x="333" y="197"/>
                  </a:lnTo>
                  <a:lnTo>
                    <a:pt x="334" y="197"/>
                  </a:lnTo>
                  <a:lnTo>
                    <a:pt x="335" y="196"/>
                  </a:lnTo>
                  <a:close/>
                  <a:moveTo>
                    <a:pt x="316" y="195"/>
                  </a:moveTo>
                  <a:lnTo>
                    <a:pt x="316" y="196"/>
                  </a:lnTo>
                  <a:lnTo>
                    <a:pt x="316" y="197"/>
                  </a:lnTo>
                  <a:lnTo>
                    <a:pt x="317" y="199"/>
                  </a:lnTo>
                  <a:lnTo>
                    <a:pt x="317" y="200"/>
                  </a:lnTo>
                  <a:lnTo>
                    <a:pt x="317" y="201"/>
                  </a:lnTo>
                  <a:lnTo>
                    <a:pt x="317" y="202"/>
                  </a:lnTo>
                  <a:lnTo>
                    <a:pt x="316" y="203"/>
                  </a:lnTo>
                  <a:lnTo>
                    <a:pt x="315" y="203"/>
                  </a:lnTo>
                  <a:lnTo>
                    <a:pt x="313" y="204"/>
                  </a:lnTo>
                  <a:lnTo>
                    <a:pt x="311" y="204"/>
                  </a:lnTo>
                  <a:lnTo>
                    <a:pt x="310" y="203"/>
                  </a:lnTo>
                  <a:lnTo>
                    <a:pt x="308" y="201"/>
                  </a:lnTo>
                  <a:lnTo>
                    <a:pt x="307" y="200"/>
                  </a:lnTo>
                  <a:lnTo>
                    <a:pt x="306" y="199"/>
                  </a:lnTo>
                  <a:lnTo>
                    <a:pt x="306" y="197"/>
                  </a:lnTo>
                  <a:lnTo>
                    <a:pt x="306" y="195"/>
                  </a:lnTo>
                  <a:lnTo>
                    <a:pt x="306" y="194"/>
                  </a:lnTo>
                  <a:lnTo>
                    <a:pt x="307" y="194"/>
                  </a:lnTo>
                  <a:lnTo>
                    <a:pt x="309" y="193"/>
                  </a:lnTo>
                  <a:lnTo>
                    <a:pt x="310" y="192"/>
                  </a:lnTo>
                  <a:lnTo>
                    <a:pt x="311" y="192"/>
                  </a:lnTo>
                  <a:lnTo>
                    <a:pt x="312" y="192"/>
                  </a:lnTo>
                  <a:lnTo>
                    <a:pt x="313" y="194"/>
                  </a:lnTo>
                  <a:lnTo>
                    <a:pt x="315" y="194"/>
                  </a:lnTo>
                  <a:lnTo>
                    <a:pt x="316" y="194"/>
                  </a:lnTo>
                  <a:lnTo>
                    <a:pt x="316" y="195"/>
                  </a:lnTo>
                  <a:close/>
                  <a:moveTo>
                    <a:pt x="688" y="193"/>
                  </a:moveTo>
                  <a:lnTo>
                    <a:pt x="688" y="194"/>
                  </a:lnTo>
                  <a:lnTo>
                    <a:pt x="687" y="199"/>
                  </a:lnTo>
                  <a:lnTo>
                    <a:pt x="687" y="202"/>
                  </a:lnTo>
                  <a:lnTo>
                    <a:pt x="687" y="203"/>
                  </a:lnTo>
                  <a:lnTo>
                    <a:pt x="686" y="204"/>
                  </a:lnTo>
                  <a:lnTo>
                    <a:pt x="686" y="203"/>
                  </a:lnTo>
                  <a:lnTo>
                    <a:pt x="685" y="203"/>
                  </a:lnTo>
                  <a:lnTo>
                    <a:pt x="685" y="204"/>
                  </a:lnTo>
                  <a:lnTo>
                    <a:pt x="683" y="205"/>
                  </a:lnTo>
                  <a:lnTo>
                    <a:pt x="682" y="202"/>
                  </a:lnTo>
                  <a:lnTo>
                    <a:pt x="681" y="196"/>
                  </a:lnTo>
                  <a:lnTo>
                    <a:pt x="680" y="195"/>
                  </a:lnTo>
                  <a:lnTo>
                    <a:pt x="680" y="194"/>
                  </a:lnTo>
                  <a:lnTo>
                    <a:pt x="680" y="193"/>
                  </a:lnTo>
                  <a:lnTo>
                    <a:pt x="681" y="193"/>
                  </a:lnTo>
                  <a:lnTo>
                    <a:pt x="681" y="192"/>
                  </a:lnTo>
                  <a:lnTo>
                    <a:pt x="681" y="189"/>
                  </a:lnTo>
                  <a:lnTo>
                    <a:pt x="681" y="188"/>
                  </a:lnTo>
                  <a:lnTo>
                    <a:pt x="680" y="188"/>
                  </a:lnTo>
                  <a:lnTo>
                    <a:pt x="679" y="189"/>
                  </a:lnTo>
                  <a:lnTo>
                    <a:pt x="679" y="187"/>
                  </a:lnTo>
                  <a:lnTo>
                    <a:pt x="680" y="185"/>
                  </a:lnTo>
                  <a:lnTo>
                    <a:pt x="682" y="184"/>
                  </a:lnTo>
                  <a:lnTo>
                    <a:pt x="683" y="183"/>
                  </a:lnTo>
                  <a:lnTo>
                    <a:pt x="685" y="183"/>
                  </a:lnTo>
                  <a:lnTo>
                    <a:pt x="686" y="185"/>
                  </a:lnTo>
                  <a:lnTo>
                    <a:pt x="687" y="186"/>
                  </a:lnTo>
                  <a:lnTo>
                    <a:pt x="687" y="187"/>
                  </a:lnTo>
                  <a:lnTo>
                    <a:pt x="687" y="189"/>
                  </a:lnTo>
                  <a:lnTo>
                    <a:pt x="687" y="191"/>
                  </a:lnTo>
                  <a:lnTo>
                    <a:pt x="688" y="192"/>
                  </a:lnTo>
                  <a:lnTo>
                    <a:pt x="688" y="193"/>
                  </a:lnTo>
                  <a:close/>
                  <a:moveTo>
                    <a:pt x="411" y="176"/>
                  </a:moveTo>
                  <a:lnTo>
                    <a:pt x="413" y="175"/>
                  </a:lnTo>
                  <a:lnTo>
                    <a:pt x="413" y="176"/>
                  </a:lnTo>
                  <a:lnTo>
                    <a:pt x="413" y="177"/>
                  </a:lnTo>
                  <a:lnTo>
                    <a:pt x="412" y="178"/>
                  </a:lnTo>
                  <a:lnTo>
                    <a:pt x="411" y="177"/>
                  </a:lnTo>
                  <a:lnTo>
                    <a:pt x="411" y="176"/>
                  </a:lnTo>
                  <a:close/>
                  <a:moveTo>
                    <a:pt x="266" y="174"/>
                  </a:moveTo>
                  <a:lnTo>
                    <a:pt x="266" y="172"/>
                  </a:lnTo>
                  <a:lnTo>
                    <a:pt x="266" y="171"/>
                  </a:lnTo>
                  <a:lnTo>
                    <a:pt x="267" y="171"/>
                  </a:lnTo>
                  <a:lnTo>
                    <a:pt x="268" y="171"/>
                  </a:lnTo>
                  <a:lnTo>
                    <a:pt x="268" y="172"/>
                  </a:lnTo>
                  <a:lnTo>
                    <a:pt x="268" y="174"/>
                  </a:lnTo>
                  <a:lnTo>
                    <a:pt x="268" y="175"/>
                  </a:lnTo>
                  <a:lnTo>
                    <a:pt x="267" y="175"/>
                  </a:lnTo>
                  <a:lnTo>
                    <a:pt x="266" y="175"/>
                  </a:lnTo>
                  <a:lnTo>
                    <a:pt x="266" y="174"/>
                  </a:lnTo>
                  <a:close/>
                  <a:moveTo>
                    <a:pt x="430" y="164"/>
                  </a:moveTo>
                  <a:lnTo>
                    <a:pt x="431" y="164"/>
                  </a:lnTo>
                  <a:lnTo>
                    <a:pt x="432" y="166"/>
                  </a:lnTo>
                  <a:lnTo>
                    <a:pt x="432" y="167"/>
                  </a:lnTo>
                  <a:lnTo>
                    <a:pt x="432" y="168"/>
                  </a:lnTo>
                  <a:lnTo>
                    <a:pt x="431" y="168"/>
                  </a:lnTo>
                  <a:lnTo>
                    <a:pt x="431" y="167"/>
                  </a:lnTo>
                  <a:lnTo>
                    <a:pt x="431" y="166"/>
                  </a:lnTo>
                  <a:lnTo>
                    <a:pt x="430" y="166"/>
                  </a:lnTo>
                  <a:lnTo>
                    <a:pt x="429" y="166"/>
                  </a:lnTo>
                  <a:lnTo>
                    <a:pt x="429" y="167"/>
                  </a:lnTo>
                  <a:lnTo>
                    <a:pt x="430" y="167"/>
                  </a:lnTo>
                  <a:lnTo>
                    <a:pt x="429" y="167"/>
                  </a:lnTo>
                  <a:lnTo>
                    <a:pt x="428" y="168"/>
                  </a:lnTo>
                  <a:lnTo>
                    <a:pt x="427" y="167"/>
                  </a:lnTo>
                  <a:lnTo>
                    <a:pt x="428" y="166"/>
                  </a:lnTo>
                  <a:lnTo>
                    <a:pt x="429" y="164"/>
                  </a:lnTo>
                  <a:lnTo>
                    <a:pt x="430" y="164"/>
                  </a:lnTo>
                  <a:close/>
                  <a:moveTo>
                    <a:pt x="256" y="159"/>
                  </a:moveTo>
                  <a:lnTo>
                    <a:pt x="258" y="161"/>
                  </a:lnTo>
                  <a:lnTo>
                    <a:pt x="258" y="162"/>
                  </a:lnTo>
                  <a:lnTo>
                    <a:pt x="258" y="163"/>
                  </a:lnTo>
                  <a:lnTo>
                    <a:pt x="258" y="166"/>
                  </a:lnTo>
                  <a:lnTo>
                    <a:pt x="258" y="167"/>
                  </a:lnTo>
                  <a:lnTo>
                    <a:pt x="258" y="168"/>
                  </a:lnTo>
                  <a:lnTo>
                    <a:pt x="257" y="168"/>
                  </a:lnTo>
                  <a:lnTo>
                    <a:pt x="256" y="169"/>
                  </a:lnTo>
                  <a:lnTo>
                    <a:pt x="253" y="170"/>
                  </a:lnTo>
                  <a:lnTo>
                    <a:pt x="252" y="170"/>
                  </a:lnTo>
                  <a:lnTo>
                    <a:pt x="250" y="168"/>
                  </a:lnTo>
                  <a:lnTo>
                    <a:pt x="250" y="167"/>
                  </a:lnTo>
                  <a:lnTo>
                    <a:pt x="249" y="167"/>
                  </a:lnTo>
                  <a:lnTo>
                    <a:pt x="249" y="166"/>
                  </a:lnTo>
                  <a:lnTo>
                    <a:pt x="250" y="164"/>
                  </a:lnTo>
                  <a:lnTo>
                    <a:pt x="250" y="162"/>
                  </a:lnTo>
                  <a:lnTo>
                    <a:pt x="251" y="161"/>
                  </a:lnTo>
                  <a:lnTo>
                    <a:pt x="253" y="159"/>
                  </a:lnTo>
                  <a:lnTo>
                    <a:pt x="255" y="159"/>
                  </a:lnTo>
                  <a:lnTo>
                    <a:pt x="256" y="159"/>
                  </a:lnTo>
                  <a:close/>
                  <a:moveTo>
                    <a:pt x="574" y="150"/>
                  </a:moveTo>
                  <a:lnTo>
                    <a:pt x="571" y="155"/>
                  </a:lnTo>
                  <a:lnTo>
                    <a:pt x="571" y="158"/>
                  </a:lnTo>
                  <a:lnTo>
                    <a:pt x="571" y="159"/>
                  </a:lnTo>
                  <a:lnTo>
                    <a:pt x="573" y="162"/>
                  </a:lnTo>
                  <a:lnTo>
                    <a:pt x="574" y="164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73" y="171"/>
                  </a:lnTo>
                  <a:lnTo>
                    <a:pt x="569" y="177"/>
                  </a:lnTo>
                  <a:lnTo>
                    <a:pt x="568" y="177"/>
                  </a:lnTo>
                  <a:lnTo>
                    <a:pt x="568" y="179"/>
                  </a:lnTo>
                  <a:lnTo>
                    <a:pt x="567" y="179"/>
                  </a:lnTo>
                  <a:lnTo>
                    <a:pt x="566" y="180"/>
                  </a:lnTo>
                  <a:lnTo>
                    <a:pt x="565" y="181"/>
                  </a:lnTo>
                  <a:lnTo>
                    <a:pt x="562" y="181"/>
                  </a:lnTo>
                  <a:lnTo>
                    <a:pt x="561" y="181"/>
                  </a:lnTo>
                  <a:lnTo>
                    <a:pt x="560" y="181"/>
                  </a:lnTo>
                  <a:lnTo>
                    <a:pt x="558" y="181"/>
                  </a:lnTo>
                  <a:lnTo>
                    <a:pt x="557" y="181"/>
                  </a:lnTo>
                  <a:lnTo>
                    <a:pt x="556" y="181"/>
                  </a:lnTo>
                  <a:lnTo>
                    <a:pt x="554" y="181"/>
                  </a:lnTo>
                  <a:lnTo>
                    <a:pt x="553" y="181"/>
                  </a:lnTo>
                  <a:lnTo>
                    <a:pt x="553" y="180"/>
                  </a:lnTo>
                  <a:lnTo>
                    <a:pt x="552" y="181"/>
                  </a:lnTo>
                  <a:lnTo>
                    <a:pt x="551" y="183"/>
                  </a:lnTo>
                  <a:lnTo>
                    <a:pt x="552" y="188"/>
                  </a:lnTo>
                  <a:lnTo>
                    <a:pt x="552" y="189"/>
                  </a:lnTo>
                  <a:lnTo>
                    <a:pt x="552" y="191"/>
                  </a:lnTo>
                  <a:lnTo>
                    <a:pt x="556" y="192"/>
                  </a:lnTo>
                  <a:lnTo>
                    <a:pt x="556" y="193"/>
                  </a:lnTo>
                  <a:lnTo>
                    <a:pt x="556" y="194"/>
                  </a:lnTo>
                  <a:lnTo>
                    <a:pt x="557" y="194"/>
                  </a:lnTo>
                  <a:lnTo>
                    <a:pt x="559" y="196"/>
                  </a:lnTo>
                  <a:lnTo>
                    <a:pt x="559" y="197"/>
                  </a:lnTo>
                  <a:lnTo>
                    <a:pt x="560" y="200"/>
                  </a:lnTo>
                  <a:lnTo>
                    <a:pt x="560" y="201"/>
                  </a:lnTo>
                  <a:lnTo>
                    <a:pt x="559" y="203"/>
                  </a:lnTo>
                  <a:lnTo>
                    <a:pt x="559" y="204"/>
                  </a:lnTo>
                  <a:lnTo>
                    <a:pt x="558" y="204"/>
                  </a:lnTo>
                  <a:lnTo>
                    <a:pt x="558" y="205"/>
                  </a:lnTo>
                  <a:lnTo>
                    <a:pt x="557" y="205"/>
                  </a:lnTo>
                  <a:lnTo>
                    <a:pt x="554" y="206"/>
                  </a:lnTo>
                  <a:lnTo>
                    <a:pt x="553" y="206"/>
                  </a:lnTo>
                  <a:lnTo>
                    <a:pt x="552" y="209"/>
                  </a:lnTo>
                  <a:lnTo>
                    <a:pt x="551" y="209"/>
                  </a:lnTo>
                  <a:lnTo>
                    <a:pt x="550" y="209"/>
                  </a:lnTo>
                  <a:lnTo>
                    <a:pt x="548" y="210"/>
                  </a:lnTo>
                  <a:lnTo>
                    <a:pt x="547" y="210"/>
                  </a:lnTo>
                  <a:lnTo>
                    <a:pt x="545" y="211"/>
                  </a:lnTo>
                  <a:lnTo>
                    <a:pt x="545" y="212"/>
                  </a:lnTo>
                  <a:lnTo>
                    <a:pt x="543" y="212"/>
                  </a:lnTo>
                  <a:lnTo>
                    <a:pt x="542" y="211"/>
                  </a:lnTo>
                  <a:lnTo>
                    <a:pt x="541" y="210"/>
                  </a:lnTo>
                  <a:lnTo>
                    <a:pt x="540" y="209"/>
                  </a:lnTo>
                  <a:lnTo>
                    <a:pt x="537" y="209"/>
                  </a:lnTo>
                  <a:lnTo>
                    <a:pt x="536" y="209"/>
                  </a:lnTo>
                  <a:lnTo>
                    <a:pt x="535" y="211"/>
                  </a:lnTo>
                  <a:lnTo>
                    <a:pt x="534" y="211"/>
                  </a:lnTo>
                  <a:lnTo>
                    <a:pt x="533" y="210"/>
                  </a:lnTo>
                  <a:lnTo>
                    <a:pt x="533" y="209"/>
                  </a:lnTo>
                  <a:lnTo>
                    <a:pt x="532" y="209"/>
                  </a:lnTo>
                  <a:lnTo>
                    <a:pt x="530" y="209"/>
                  </a:lnTo>
                  <a:lnTo>
                    <a:pt x="527" y="209"/>
                  </a:lnTo>
                  <a:lnTo>
                    <a:pt x="526" y="209"/>
                  </a:lnTo>
                  <a:lnTo>
                    <a:pt x="526" y="210"/>
                  </a:lnTo>
                  <a:lnTo>
                    <a:pt x="526" y="211"/>
                  </a:lnTo>
                  <a:lnTo>
                    <a:pt x="526" y="212"/>
                  </a:lnTo>
                  <a:lnTo>
                    <a:pt x="527" y="213"/>
                  </a:lnTo>
                  <a:lnTo>
                    <a:pt x="528" y="213"/>
                  </a:lnTo>
                  <a:lnTo>
                    <a:pt x="530" y="214"/>
                  </a:lnTo>
                  <a:lnTo>
                    <a:pt x="530" y="216"/>
                  </a:lnTo>
                  <a:lnTo>
                    <a:pt x="527" y="217"/>
                  </a:lnTo>
                  <a:lnTo>
                    <a:pt x="526" y="217"/>
                  </a:lnTo>
                  <a:lnTo>
                    <a:pt x="525" y="218"/>
                  </a:lnTo>
                  <a:lnTo>
                    <a:pt x="524" y="218"/>
                  </a:lnTo>
                  <a:lnTo>
                    <a:pt x="524" y="219"/>
                  </a:lnTo>
                  <a:lnTo>
                    <a:pt x="524" y="220"/>
                  </a:lnTo>
                  <a:lnTo>
                    <a:pt x="524" y="221"/>
                  </a:lnTo>
                  <a:lnTo>
                    <a:pt x="523" y="221"/>
                  </a:lnTo>
                  <a:lnTo>
                    <a:pt x="523" y="222"/>
                  </a:lnTo>
                  <a:lnTo>
                    <a:pt x="522" y="224"/>
                  </a:lnTo>
                  <a:lnTo>
                    <a:pt x="521" y="225"/>
                  </a:lnTo>
                  <a:lnTo>
                    <a:pt x="519" y="225"/>
                  </a:lnTo>
                  <a:lnTo>
                    <a:pt x="518" y="225"/>
                  </a:lnTo>
                  <a:lnTo>
                    <a:pt x="517" y="226"/>
                  </a:lnTo>
                  <a:lnTo>
                    <a:pt x="515" y="227"/>
                  </a:lnTo>
                  <a:lnTo>
                    <a:pt x="515" y="228"/>
                  </a:lnTo>
                  <a:lnTo>
                    <a:pt x="514" y="228"/>
                  </a:lnTo>
                  <a:lnTo>
                    <a:pt x="514" y="229"/>
                  </a:lnTo>
                  <a:lnTo>
                    <a:pt x="513" y="230"/>
                  </a:lnTo>
                  <a:lnTo>
                    <a:pt x="513" y="229"/>
                  </a:lnTo>
                  <a:lnTo>
                    <a:pt x="509" y="230"/>
                  </a:lnTo>
                  <a:lnTo>
                    <a:pt x="508" y="231"/>
                  </a:lnTo>
                  <a:lnTo>
                    <a:pt x="507" y="233"/>
                  </a:lnTo>
                  <a:lnTo>
                    <a:pt x="507" y="234"/>
                  </a:lnTo>
                  <a:lnTo>
                    <a:pt x="505" y="234"/>
                  </a:lnTo>
                  <a:lnTo>
                    <a:pt x="502" y="233"/>
                  </a:lnTo>
                  <a:lnTo>
                    <a:pt x="499" y="234"/>
                  </a:lnTo>
                  <a:lnTo>
                    <a:pt x="498" y="234"/>
                  </a:lnTo>
                  <a:lnTo>
                    <a:pt x="498" y="235"/>
                  </a:lnTo>
                  <a:lnTo>
                    <a:pt x="497" y="234"/>
                  </a:lnTo>
                  <a:lnTo>
                    <a:pt x="494" y="233"/>
                  </a:lnTo>
                  <a:lnTo>
                    <a:pt x="494" y="234"/>
                  </a:lnTo>
                  <a:lnTo>
                    <a:pt x="494" y="235"/>
                  </a:lnTo>
                  <a:lnTo>
                    <a:pt x="494" y="236"/>
                  </a:lnTo>
                  <a:lnTo>
                    <a:pt x="493" y="237"/>
                  </a:lnTo>
                  <a:lnTo>
                    <a:pt x="493" y="238"/>
                  </a:lnTo>
                  <a:lnTo>
                    <a:pt x="492" y="238"/>
                  </a:lnTo>
                  <a:lnTo>
                    <a:pt x="490" y="239"/>
                  </a:lnTo>
                  <a:lnTo>
                    <a:pt x="489" y="239"/>
                  </a:lnTo>
                  <a:lnTo>
                    <a:pt x="488" y="239"/>
                  </a:lnTo>
                  <a:lnTo>
                    <a:pt x="488" y="241"/>
                  </a:lnTo>
                  <a:lnTo>
                    <a:pt x="487" y="239"/>
                  </a:lnTo>
                  <a:lnTo>
                    <a:pt x="485" y="239"/>
                  </a:lnTo>
                  <a:lnTo>
                    <a:pt x="484" y="241"/>
                  </a:lnTo>
                  <a:lnTo>
                    <a:pt x="483" y="242"/>
                  </a:lnTo>
                  <a:lnTo>
                    <a:pt x="483" y="241"/>
                  </a:lnTo>
                  <a:lnTo>
                    <a:pt x="481" y="243"/>
                  </a:lnTo>
                  <a:lnTo>
                    <a:pt x="480" y="244"/>
                  </a:lnTo>
                  <a:lnTo>
                    <a:pt x="479" y="244"/>
                  </a:lnTo>
                  <a:lnTo>
                    <a:pt x="478" y="245"/>
                  </a:lnTo>
                  <a:lnTo>
                    <a:pt x="478" y="246"/>
                  </a:lnTo>
                  <a:lnTo>
                    <a:pt x="475" y="246"/>
                  </a:lnTo>
                  <a:lnTo>
                    <a:pt x="474" y="246"/>
                  </a:lnTo>
                  <a:lnTo>
                    <a:pt x="473" y="246"/>
                  </a:lnTo>
                  <a:lnTo>
                    <a:pt x="472" y="246"/>
                  </a:lnTo>
                  <a:lnTo>
                    <a:pt x="471" y="246"/>
                  </a:lnTo>
                  <a:lnTo>
                    <a:pt x="470" y="246"/>
                  </a:lnTo>
                  <a:lnTo>
                    <a:pt x="467" y="246"/>
                  </a:lnTo>
                  <a:lnTo>
                    <a:pt x="466" y="247"/>
                  </a:lnTo>
                  <a:lnTo>
                    <a:pt x="465" y="246"/>
                  </a:lnTo>
                  <a:lnTo>
                    <a:pt x="465" y="245"/>
                  </a:lnTo>
                  <a:lnTo>
                    <a:pt x="464" y="245"/>
                  </a:lnTo>
                  <a:lnTo>
                    <a:pt x="463" y="245"/>
                  </a:lnTo>
                  <a:lnTo>
                    <a:pt x="462" y="245"/>
                  </a:lnTo>
                  <a:lnTo>
                    <a:pt x="461" y="246"/>
                  </a:lnTo>
                  <a:lnTo>
                    <a:pt x="459" y="247"/>
                  </a:lnTo>
                  <a:lnTo>
                    <a:pt x="458" y="247"/>
                  </a:lnTo>
                  <a:lnTo>
                    <a:pt x="458" y="246"/>
                  </a:lnTo>
                  <a:lnTo>
                    <a:pt x="458" y="245"/>
                  </a:lnTo>
                  <a:lnTo>
                    <a:pt x="457" y="245"/>
                  </a:lnTo>
                  <a:lnTo>
                    <a:pt x="456" y="245"/>
                  </a:lnTo>
                  <a:lnTo>
                    <a:pt x="456" y="246"/>
                  </a:lnTo>
                  <a:lnTo>
                    <a:pt x="455" y="246"/>
                  </a:lnTo>
                  <a:lnTo>
                    <a:pt x="456" y="247"/>
                  </a:lnTo>
                  <a:lnTo>
                    <a:pt x="455" y="247"/>
                  </a:lnTo>
                  <a:lnTo>
                    <a:pt x="455" y="248"/>
                  </a:lnTo>
                  <a:lnTo>
                    <a:pt x="455" y="247"/>
                  </a:lnTo>
                  <a:lnTo>
                    <a:pt x="455" y="246"/>
                  </a:lnTo>
                  <a:lnTo>
                    <a:pt x="454" y="246"/>
                  </a:lnTo>
                  <a:lnTo>
                    <a:pt x="453" y="246"/>
                  </a:lnTo>
                  <a:lnTo>
                    <a:pt x="451" y="246"/>
                  </a:lnTo>
                  <a:lnTo>
                    <a:pt x="450" y="247"/>
                  </a:lnTo>
                  <a:lnTo>
                    <a:pt x="449" y="246"/>
                  </a:lnTo>
                  <a:lnTo>
                    <a:pt x="448" y="246"/>
                  </a:lnTo>
                  <a:lnTo>
                    <a:pt x="447" y="246"/>
                  </a:lnTo>
                  <a:lnTo>
                    <a:pt x="445" y="246"/>
                  </a:lnTo>
                  <a:lnTo>
                    <a:pt x="440" y="246"/>
                  </a:lnTo>
                  <a:lnTo>
                    <a:pt x="439" y="247"/>
                  </a:lnTo>
                  <a:lnTo>
                    <a:pt x="438" y="247"/>
                  </a:lnTo>
                  <a:lnTo>
                    <a:pt x="437" y="247"/>
                  </a:lnTo>
                  <a:lnTo>
                    <a:pt x="436" y="247"/>
                  </a:lnTo>
                  <a:lnTo>
                    <a:pt x="433" y="245"/>
                  </a:lnTo>
                  <a:lnTo>
                    <a:pt x="433" y="244"/>
                  </a:lnTo>
                  <a:lnTo>
                    <a:pt x="432" y="243"/>
                  </a:lnTo>
                  <a:lnTo>
                    <a:pt x="431" y="242"/>
                  </a:lnTo>
                  <a:lnTo>
                    <a:pt x="429" y="238"/>
                  </a:lnTo>
                  <a:lnTo>
                    <a:pt x="428" y="237"/>
                  </a:lnTo>
                  <a:lnTo>
                    <a:pt x="423" y="236"/>
                  </a:lnTo>
                  <a:lnTo>
                    <a:pt x="422" y="235"/>
                  </a:lnTo>
                  <a:lnTo>
                    <a:pt x="421" y="235"/>
                  </a:lnTo>
                  <a:lnTo>
                    <a:pt x="420" y="235"/>
                  </a:lnTo>
                  <a:lnTo>
                    <a:pt x="419" y="236"/>
                  </a:lnTo>
                  <a:lnTo>
                    <a:pt x="418" y="236"/>
                  </a:lnTo>
                  <a:lnTo>
                    <a:pt x="416" y="237"/>
                  </a:lnTo>
                  <a:lnTo>
                    <a:pt x="415" y="237"/>
                  </a:lnTo>
                  <a:lnTo>
                    <a:pt x="414" y="237"/>
                  </a:lnTo>
                  <a:lnTo>
                    <a:pt x="413" y="236"/>
                  </a:lnTo>
                  <a:lnTo>
                    <a:pt x="412" y="236"/>
                  </a:lnTo>
                  <a:lnTo>
                    <a:pt x="413" y="237"/>
                  </a:lnTo>
                  <a:lnTo>
                    <a:pt x="412" y="238"/>
                  </a:lnTo>
                  <a:lnTo>
                    <a:pt x="412" y="239"/>
                  </a:lnTo>
                  <a:lnTo>
                    <a:pt x="411" y="239"/>
                  </a:lnTo>
                  <a:lnTo>
                    <a:pt x="408" y="239"/>
                  </a:lnTo>
                  <a:lnTo>
                    <a:pt x="407" y="241"/>
                  </a:lnTo>
                  <a:lnTo>
                    <a:pt x="407" y="239"/>
                  </a:lnTo>
                  <a:lnTo>
                    <a:pt x="408" y="239"/>
                  </a:lnTo>
                  <a:lnTo>
                    <a:pt x="408" y="238"/>
                  </a:lnTo>
                  <a:lnTo>
                    <a:pt x="408" y="237"/>
                  </a:lnTo>
                  <a:lnTo>
                    <a:pt x="408" y="236"/>
                  </a:lnTo>
                  <a:lnTo>
                    <a:pt x="407" y="236"/>
                  </a:lnTo>
                  <a:lnTo>
                    <a:pt x="406" y="236"/>
                  </a:lnTo>
                  <a:lnTo>
                    <a:pt x="406" y="235"/>
                  </a:lnTo>
                  <a:lnTo>
                    <a:pt x="407" y="234"/>
                  </a:lnTo>
                  <a:lnTo>
                    <a:pt x="407" y="233"/>
                  </a:lnTo>
                  <a:lnTo>
                    <a:pt x="406" y="234"/>
                  </a:lnTo>
                  <a:lnTo>
                    <a:pt x="405" y="234"/>
                  </a:lnTo>
                  <a:lnTo>
                    <a:pt x="402" y="231"/>
                  </a:lnTo>
                  <a:lnTo>
                    <a:pt x="399" y="231"/>
                  </a:lnTo>
                  <a:lnTo>
                    <a:pt x="398" y="231"/>
                  </a:lnTo>
                  <a:lnTo>
                    <a:pt x="397" y="231"/>
                  </a:lnTo>
                  <a:lnTo>
                    <a:pt x="397" y="230"/>
                  </a:lnTo>
                  <a:lnTo>
                    <a:pt x="398" y="230"/>
                  </a:lnTo>
                  <a:lnTo>
                    <a:pt x="398" y="229"/>
                  </a:lnTo>
                  <a:lnTo>
                    <a:pt x="397" y="229"/>
                  </a:lnTo>
                  <a:lnTo>
                    <a:pt x="397" y="228"/>
                  </a:lnTo>
                  <a:lnTo>
                    <a:pt x="396" y="228"/>
                  </a:lnTo>
                  <a:lnTo>
                    <a:pt x="395" y="228"/>
                  </a:lnTo>
                  <a:lnTo>
                    <a:pt x="394" y="228"/>
                  </a:lnTo>
                  <a:lnTo>
                    <a:pt x="393" y="228"/>
                  </a:lnTo>
                  <a:lnTo>
                    <a:pt x="394" y="228"/>
                  </a:lnTo>
                  <a:lnTo>
                    <a:pt x="394" y="227"/>
                  </a:lnTo>
                  <a:lnTo>
                    <a:pt x="393" y="226"/>
                  </a:lnTo>
                  <a:lnTo>
                    <a:pt x="393" y="225"/>
                  </a:lnTo>
                  <a:lnTo>
                    <a:pt x="392" y="225"/>
                  </a:lnTo>
                  <a:lnTo>
                    <a:pt x="390" y="225"/>
                  </a:lnTo>
                  <a:lnTo>
                    <a:pt x="389" y="225"/>
                  </a:lnTo>
                  <a:lnTo>
                    <a:pt x="388" y="225"/>
                  </a:lnTo>
                  <a:lnTo>
                    <a:pt x="387" y="224"/>
                  </a:lnTo>
                  <a:lnTo>
                    <a:pt x="386" y="222"/>
                  </a:lnTo>
                  <a:lnTo>
                    <a:pt x="385" y="224"/>
                  </a:lnTo>
                  <a:lnTo>
                    <a:pt x="384" y="224"/>
                  </a:lnTo>
                  <a:lnTo>
                    <a:pt x="384" y="225"/>
                  </a:lnTo>
                  <a:lnTo>
                    <a:pt x="382" y="224"/>
                  </a:lnTo>
                  <a:lnTo>
                    <a:pt x="380" y="222"/>
                  </a:lnTo>
                  <a:lnTo>
                    <a:pt x="379" y="222"/>
                  </a:lnTo>
                  <a:lnTo>
                    <a:pt x="377" y="221"/>
                  </a:lnTo>
                  <a:lnTo>
                    <a:pt x="376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20"/>
                  </a:lnTo>
                  <a:lnTo>
                    <a:pt x="372" y="218"/>
                  </a:lnTo>
                  <a:lnTo>
                    <a:pt x="371" y="217"/>
                  </a:lnTo>
                  <a:lnTo>
                    <a:pt x="371" y="214"/>
                  </a:lnTo>
                  <a:lnTo>
                    <a:pt x="372" y="209"/>
                  </a:lnTo>
                  <a:lnTo>
                    <a:pt x="372" y="206"/>
                  </a:lnTo>
                  <a:lnTo>
                    <a:pt x="373" y="205"/>
                  </a:lnTo>
                  <a:lnTo>
                    <a:pt x="376" y="204"/>
                  </a:lnTo>
                  <a:lnTo>
                    <a:pt x="377" y="204"/>
                  </a:lnTo>
                  <a:lnTo>
                    <a:pt x="378" y="205"/>
                  </a:lnTo>
                  <a:lnTo>
                    <a:pt x="379" y="205"/>
                  </a:lnTo>
                  <a:lnTo>
                    <a:pt x="379" y="206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1" y="209"/>
                  </a:lnTo>
                  <a:lnTo>
                    <a:pt x="382" y="209"/>
                  </a:lnTo>
                  <a:lnTo>
                    <a:pt x="384" y="209"/>
                  </a:lnTo>
                  <a:lnTo>
                    <a:pt x="385" y="208"/>
                  </a:lnTo>
                  <a:lnTo>
                    <a:pt x="387" y="206"/>
                  </a:lnTo>
                  <a:lnTo>
                    <a:pt x="388" y="206"/>
                  </a:lnTo>
                  <a:lnTo>
                    <a:pt x="389" y="206"/>
                  </a:lnTo>
                  <a:lnTo>
                    <a:pt x="392" y="206"/>
                  </a:lnTo>
                  <a:lnTo>
                    <a:pt x="393" y="206"/>
                  </a:lnTo>
                  <a:lnTo>
                    <a:pt x="393" y="208"/>
                  </a:lnTo>
                  <a:lnTo>
                    <a:pt x="394" y="208"/>
                  </a:lnTo>
                  <a:lnTo>
                    <a:pt x="394" y="209"/>
                  </a:lnTo>
                  <a:lnTo>
                    <a:pt x="396" y="209"/>
                  </a:lnTo>
                  <a:lnTo>
                    <a:pt x="397" y="209"/>
                  </a:lnTo>
                  <a:lnTo>
                    <a:pt x="397" y="208"/>
                  </a:lnTo>
                  <a:lnTo>
                    <a:pt x="398" y="208"/>
                  </a:lnTo>
                  <a:lnTo>
                    <a:pt x="399" y="208"/>
                  </a:lnTo>
                  <a:lnTo>
                    <a:pt x="399" y="206"/>
                  </a:lnTo>
                  <a:lnTo>
                    <a:pt x="401" y="206"/>
                  </a:lnTo>
                  <a:lnTo>
                    <a:pt x="403" y="205"/>
                  </a:lnTo>
                  <a:lnTo>
                    <a:pt x="407" y="206"/>
                  </a:lnTo>
                  <a:lnTo>
                    <a:pt x="407" y="208"/>
                  </a:lnTo>
                  <a:lnTo>
                    <a:pt x="408" y="208"/>
                  </a:lnTo>
                  <a:lnTo>
                    <a:pt x="412" y="209"/>
                  </a:lnTo>
                  <a:lnTo>
                    <a:pt x="413" y="210"/>
                  </a:lnTo>
                  <a:lnTo>
                    <a:pt x="414" y="210"/>
                  </a:lnTo>
                  <a:lnTo>
                    <a:pt x="415" y="211"/>
                  </a:lnTo>
                  <a:lnTo>
                    <a:pt x="415" y="212"/>
                  </a:lnTo>
                  <a:lnTo>
                    <a:pt x="422" y="211"/>
                  </a:lnTo>
                  <a:lnTo>
                    <a:pt x="423" y="211"/>
                  </a:lnTo>
                  <a:lnTo>
                    <a:pt x="424" y="211"/>
                  </a:lnTo>
                  <a:lnTo>
                    <a:pt x="425" y="211"/>
                  </a:lnTo>
                  <a:lnTo>
                    <a:pt x="425" y="210"/>
                  </a:lnTo>
                  <a:lnTo>
                    <a:pt x="427" y="211"/>
                  </a:lnTo>
                  <a:lnTo>
                    <a:pt x="428" y="211"/>
                  </a:lnTo>
                  <a:lnTo>
                    <a:pt x="429" y="211"/>
                  </a:lnTo>
                  <a:lnTo>
                    <a:pt x="430" y="211"/>
                  </a:lnTo>
                  <a:lnTo>
                    <a:pt x="430" y="210"/>
                  </a:lnTo>
                  <a:lnTo>
                    <a:pt x="431" y="210"/>
                  </a:lnTo>
                  <a:lnTo>
                    <a:pt x="431" y="209"/>
                  </a:lnTo>
                  <a:lnTo>
                    <a:pt x="435" y="208"/>
                  </a:lnTo>
                  <a:lnTo>
                    <a:pt x="436" y="208"/>
                  </a:lnTo>
                  <a:lnTo>
                    <a:pt x="436" y="209"/>
                  </a:lnTo>
                  <a:lnTo>
                    <a:pt x="436" y="208"/>
                  </a:lnTo>
                  <a:lnTo>
                    <a:pt x="437" y="208"/>
                  </a:lnTo>
                  <a:lnTo>
                    <a:pt x="438" y="208"/>
                  </a:lnTo>
                  <a:lnTo>
                    <a:pt x="438" y="206"/>
                  </a:lnTo>
                  <a:lnTo>
                    <a:pt x="439" y="208"/>
                  </a:lnTo>
                  <a:lnTo>
                    <a:pt x="438" y="210"/>
                  </a:lnTo>
                  <a:lnTo>
                    <a:pt x="439" y="210"/>
                  </a:lnTo>
                  <a:lnTo>
                    <a:pt x="440" y="211"/>
                  </a:lnTo>
                  <a:lnTo>
                    <a:pt x="440" y="210"/>
                  </a:lnTo>
                  <a:lnTo>
                    <a:pt x="441" y="210"/>
                  </a:lnTo>
                  <a:lnTo>
                    <a:pt x="442" y="210"/>
                  </a:lnTo>
                  <a:lnTo>
                    <a:pt x="442" y="209"/>
                  </a:lnTo>
                  <a:lnTo>
                    <a:pt x="444" y="209"/>
                  </a:lnTo>
                  <a:lnTo>
                    <a:pt x="444" y="208"/>
                  </a:lnTo>
                  <a:lnTo>
                    <a:pt x="446" y="209"/>
                  </a:lnTo>
                  <a:lnTo>
                    <a:pt x="448" y="209"/>
                  </a:lnTo>
                  <a:lnTo>
                    <a:pt x="449" y="208"/>
                  </a:lnTo>
                  <a:lnTo>
                    <a:pt x="451" y="206"/>
                  </a:lnTo>
                  <a:lnTo>
                    <a:pt x="453" y="204"/>
                  </a:lnTo>
                  <a:lnTo>
                    <a:pt x="454" y="203"/>
                  </a:lnTo>
                  <a:lnTo>
                    <a:pt x="453" y="202"/>
                  </a:lnTo>
                  <a:lnTo>
                    <a:pt x="451" y="202"/>
                  </a:lnTo>
                  <a:lnTo>
                    <a:pt x="450" y="200"/>
                  </a:lnTo>
                  <a:lnTo>
                    <a:pt x="450" y="199"/>
                  </a:lnTo>
                  <a:lnTo>
                    <a:pt x="450" y="197"/>
                  </a:lnTo>
                  <a:lnTo>
                    <a:pt x="451" y="197"/>
                  </a:lnTo>
                  <a:lnTo>
                    <a:pt x="451" y="196"/>
                  </a:lnTo>
                  <a:lnTo>
                    <a:pt x="453" y="196"/>
                  </a:lnTo>
                  <a:lnTo>
                    <a:pt x="453" y="195"/>
                  </a:lnTo>
                  <a:lnTo>
                    <a:pt x="454" y="195"/>
                  </a:lnTo>
                  <a:lnTo>
                    <a:pt x="455" y="194"/>
                  </a:lnTo>
                  <a:lnTo>
                    <a:pt x="455" y="193"/>
                  </a:lnTo>
                  <a:lnTo>
                    <a:pt x="455" y="192"/>
                  </a:lnTo>
                  <a:lnTo>
                    <a:pt x="454" y="191"/>
                  </a:lnTo>
                  <a:lnTo>
                    <a:pt x="455" y="189"/>
                  </a:lnTo>
                  <a:lnTo>
                    <a:pt x="455" y="188"/>
                  </a:lnTo>
                  <a:lnTo>
                    <a:pt x="455" y="187"/>
                  </a:lnTo>
                  <a:lnTo>
                    <a:pt x="455" y="186"/>
                  </a:lnTo>
                  <a:lnTo>
                    <a:pt x="456" y="184"/>
                  </a:lnTo>
                  <a:lnTo>
                    <a:pt x="457" y="183"/>
                  </a:lnTo>
                  <a:lnTo>
                    <a:pt x="459" y="183"/>
                  </a:lnTo>
                  <a:lnTo>
                    <a:pt x="462" y="183"/>
                  </a:lnTo>
                  <a:lnTo>
                    <a:pt x="463" y="184"/>
                  </a:lnTo>
                  <a:lnTo>
                    <a:pt x="464" y="184"/>
                  </a:lnTo>
                  <a:lnTo>
                    <a:pt x="464" y="185"/>
                  </a:lnTo>
                  <a:lnTo>
                    <a:pt x="464" y="186"/>
                  </a:lnTo>
                  <a:lnTo>
                    <a:pt x="463" y="187"/>
                  </a:lnTo>
                  <a:lnTo>
                    <a:pt x="462" y="187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9"/>
                  </a:lnTo>
                  <a:lnTo>
                    <a:pt x="457" y="191"/>
                  </a:lnTo>
                  <a:lnTo>
                    <a:pt x="458" y="192"/>
                  </a:lnTo>
                  <a:lnTo>
                    <a:pt x="458" y="193"/>
                  </a:lnTo>
                  <a:lnTo>
                    <a:pt x="458" y="195"/>
                  </a:lnTo>
                  <a:lnTo>
                    <a:pt x="457" y="195"/>
                  </a:lnTo>
                  <a:lnTo>
                    <a:pt x="457" y="196"/>
                  </a:lnTo>
                  <a:lnTo>
                    <a:pt x="456" y="196"/>
                  </a:lnTo>
                  <a:lnTo>
                    <a:pt x="456" y="197"/>
                  </a:lnTo>
                  <a:lnTo>
                    <a:pt x="457" y="199"/>
                  </a:lnTo>
                  <a:lnTo>
                    <a:pt x="457" y="200"/>
                  </a:lnTo>
                  <a:lnTo>
                    <a:pt x="458" y="201"/>
                  </a:lnTo>
                  <a:lnTo>
                    <a:pt x="459" y="204"/>
                  </a:lnTo>
                  <a:lnTo>
                    <a:pt x="459" y="205"/>
                  </a:lnTo>
                  <a:lnTo>
                    <a:pt x="459" y="206"/>
                  </a:lnTo>
                  <a:lnTo>
                    <a:pt x="461" y="208"/>
                  </a:lnTo>
                  <a:lnTo>
                    <a:pt x="461" y="209"/>
                  </a:lnTo>
                  <a:lnTo>
                    <a:pt x="462" y="210"/>
                  </a:lnTo>
                  <a:lnTo>
                    <a:pt x="463" y="210"/>
                  </a:lnTo>
                  <a:lnTo>
                    <a:pt x="466" y="210"/>
                  </a:lnTo>
                  <a:lnTo>
                    <a:pt x="467" y="210"/>
                  </a:lnTo>
                  <a:lnTo>
                    <a:pt x="468" y="210"/>
                  </a:lnTo>
                  <a:lnTo>
                    <a:pt x="470" y="210"/>
                  </a:lnTo>
                  <a:lnTo>
                    <a:pt x="470" y="209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3" y="206"/>
                  </a:lnTo>
                  <a:lnTo>
                    <a:pt x="474" y="206"/>
                  </a:lnTo>
                  <a:lnTo>
                    <a:pt x="474" y="205"/>
                  </a:lnTo>
                  <a:lnTo>
                    <a:pt x="475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80" y="204"/>
                  </a:lnTo>
                  <a:lnTo>
                    <a:pt x="482" y="205"/>
                  </a:lnTo>
                  <a:lnTo>
                    <a:pt x="483" y="206"/>
                  </a:lnTo>
                  <a:lnTo>
                    <a:pt x="484" y="208"/>
                  </a:lnTo>
                  <a:lnTo>
                    <a:pt x="484" y="209"/>
                  </a:lnTo>
                  <a:lnTo>
                    <a:pt x="485" y="210"/>
                  </a:lnTo>
                  <a:lnTo>
                    <a:pt x="487" y="210"/>
                  </a:lnTo>
                  <a:lnTo>
                    <a:pt x="488" y="209"/>
                  </a:lnTo>
                  <a:lnTo>
                    <a:pt x="489" y="209"/>
                  </a:lnTo>
                  <a:lnTo>
                    <a:pt x="490" y="209"/>
                  </a:lnTo>
                  <a:lnTo>
                    <a:pt x="491" y="208"/>
                  </a:lnTo>
                  <a:lnTo>
                    <a:pt x="491" y="206"/>
                  </a:lnTo>
                  <a:lnTo>
                    <a:pt x="492" y="206"/>
                  </a:lnTo>
                  <a:lnTo>
                    <a:pt x="492" y="205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4" y="204"/>
                  </a:lnTo>
                  <a:lnTo>
                    <a:pt x="496" y="204"/>
                  </a:lnTo>
                  <a:lnTo>
                    <a:pt x="497" y="205"/>
                  </a:lnTo>
                  <a:lnTo>
                    <a:pt x="498" y="206"/>
                  </a:lnTo>
                  <a:lnTo>
                    <a:pt x="499" y="206"/>
                  </a:lnTo>
                  <a:lnTo>
                    <a:pt x="500" y="206"/>
                  </a:lnTo>
                  <a:lnTo>
                    <a:pt x="500" y="205"/>
                  </a:lnTo>
                  <a:lnTo>
                    <a:pt x="501" y="204"/>
                  </a:lnTo>
                  <a:lnTo>
                    <a:pt x="502" y="204"/>
                  </a:lnTo>
                  <a:lnTo>
                    <a:pt x="504" y="203"/>
                  </a:lnTo>
                  <a:lnTo>
                    <a:pt x="505" y="203"/>
                  </a:lnTo>
                  <a:lnTo>
                    <a:pt x="505" y="202"/>
                  </a:lnTo>
                  <a:lnTo>
                    <a:pt x="505" y="201"/>
                  </a:lnTo>
                  <a:lnTo>
                    <a:pt x="505" y="199"/>
                  </a:lnTo>
                  <a:lnTo>
                    <a:pt x="505" y="197"/>
                  </a:lnTo>
                  <a:lnTo>
                    <a:pt x="505" y="195"/>
                  </a:lnTo>
                  <a:lnTo>
                    <a:pt x="507" y="192"/>
                  </a:lnTo>
                  <a:lnTo>
                    <a:pt x="508" y="191"/>
                  </a:lnTo>
                  <a:lnTo>
                    <a:pt x="509" y="188"/>
                  </a:lnTo>
                  <a:lnTo>
                    <a:pt x="510" y="187"/>
                  </a:lnTo>
                  <a:lnTo>
                    <a:pt x="511" y="187"/>
                  </a:lnTo>
                  <a:lnTo>
                    <a:pt x="513" y="186"/>
                  </a:lnTo>
                  <a:lnTo>
                    <a:pt x="514" y="185"/>
                  </a:lnTo>
                  <a:lnTo>
                    <a:pt x="515" y="183"/>
                  </a:lnTo>
                  <a:lnTo>
                    <a:pt x="516" y="183"/>
                  </a:lnTo>
                  <a:lnTo>
                    <a:pt x="516" y="181"/>
                  </a:lnTo>
                  <a:lnTo>
                    <a:pt x="518" y="181"/>
                  </a:lnTo>
                  <a:lnTo>
                    <a:pt x="518" y="180"/>
                  </a:lnTo>
                  <a:lnTo>
                    <a:pt x="519" y="180"/>
                  </a:lnTo>
                  <a:lnTo>
                    <a:pt x="521" y="179"/>
                  </a:lnTo>
                  <a:lnTo>
                    <a:pt x="522" y="179"/>
                  </a:lnTo>
                  <a:lnTo>
                    <a:pt x="522" y="177"/>
                  </a:lnTo>
                  <a:lnTo>
                    <a:pt x="523" y="178"/>
                  </a:lnTo>
                  <a:lnTo>
                    <a:pt x="526" y="178"/>
                  </a:lnTo>
                  <a:lnTo>
                    <a:pt x="527" y="179"/>
                  </a:lnTo>
                  <a:lnTo>
                    <a:pt x="528" y="179"/>
                  </a:lnTo>
                  <a:lnTo>
                    <a:pt x="530" y="178"/>
                  </a:lnTo>
                  <a:lnTo>
                    <a:pt x="532" y="179"/>
                  </a:lnTo>
                  <a:lnTo>
                    <a:pt x="534" y="180"/>
                  </a:lnTo>
                  <a:lnTo>
                    <a:pt x="535" y="180"/>
                  </a:lnTo>
                  <a:lnTo>
                    <a:pt x="535" y="179"/>
                  </a:lnTo>
                  <a:lnTo>
                    <a:pt x="536" y="179"/>
                  </a:lnTo>
                  <a:lnTo>
                    <a:pt x="537" y="177"/>
                  </a:lnTo>
                  <a:lnTo>
                    <a:pt x="537" y="176"/>
                  </a:lnTo>
                  <a:lnTo>
                    <a:pt x="537" y="175"/>
                  </a:lnTo>
                  <a:lnTo>
                    <a:pt x="537" y="174"/>
                  </a:lnTo>
                  <a:lnTo>
                    <a:pt x="539" y="174"/>
                  </a:lnTo>
                  <a:lnTo>
                    <a:pt x="537" y="172"/>
                  </a:lnTo>
                  <a:lnTo>
                    <a:pt x="536" y="171"/>
                  </a:lnTo>
                  <a:lnTo>
                    <a:pt x="536" y="170"/>
                  </a:lnTo>
                  <a:lnTo>
                    <a:pt x="536" y="168"/>
                  </a:lnTo>
                  <a:lnTo>
                    <a:pt x="536" y="164"/>
                  </a:lnTo>
                  <a:lnTo>
                    <a:pt x="536" y="162"/>
                  </a:lnTo>
                  <a:lnTo>
                    <a:pt x="535" y="161"/>
                  </a:lnTo>
                  <a:lnTo>
                    <a:pt x="534" y="160"/>
                  </a:lnTo>
                  <a:lnTo>
                    <a:pt x="534" y="159"/>
                  </a:lnTo>
                  <a:lnTo>
                    <a:pt x="534" y="156"/>
                  </a:lnTo>
                  <a:lnTo>
                    <a:pt x="534" y="155"/>
                  </a:lnTo>
                  <a:lnTo>
                    <a:pt x="534" y="154"/>
                  </a:lnTo>
                  <a:lnTo>
                    <a:pt x="533" y="154"/>
                  </a:lnTo>
                  <a:lnTo>
                    <a:pt x="532" y="153"/>
                  </a:lnTo>
                  <a:lnTo>
                    <a:pt x="531" y="152"/>
                  </a:lnTo>
                  <a:lnTo>
                    <a:pt x="531" y="151"/>
                  </a:lnTo>
                  <a:lnTo>
                    <a:pt x="531" y="150"/>
                  </a:lnTo>
                  <a:lnTo>
                    <a:pt x="530" y="149"/>
                  </a:lnTo>
                  <a:lnTo>
                    <a:pt x="530" y="147"/>
                  </a:lnTo>
                  <a:lnTo>
                    <a:pt x="530" y="146"/>
                  </a:lnTo>
                  <a:lnTo>
                    <a:pt x="530" y="145"/>
                  </a:lnTo>
                  <a:lnTo>
                    <a:pt x="528" y="144"/>
                  </a:lnTo>
                  <a:lnTo>
                    <a:pt x="528" y="143"/>
                  </a:lnTo>
                  <a:lnTo>
                    <a:pt x="530" y="142"/>
                  </a:lnTo>
                  <a:lnTo>
                    <a:pt x="531" y="141"/>
                  </a:lnTo>
                  <a:lnTo>
                    <a:pt x="531" y="142"/>
                  </a:lnTo>
                  <a:lnTo>
                    <a:pt x="534" y="142"/>
                  </a:lnTo>
                  <a:lnTo>
                    <a:pt x="536" y="142"/>
                  </a:lnTo>
                  <a:lnTo>
                    <a:pt x="537" y="142"/>
                  </a:lnTo>
                  <a:lnTo>
                    <a:pt x="539" y="142"/>
                  </a:lnTo>
                  <a:lnTo>
                    <a:pt x="540" y="142"/>
                  </a:lnTo>
                  <a:lnTo>
                    <a:pt x="540" y="143"/>
                  </a:lnTo>
                  <a:lnTo>
                    <a:pt x="541" y="143"/>
                  </a:lnTo>
                  <a:lnTo>
                    <a:pt x="543" y="143"/>
                  </a:lnTo>
                  <a:lnTo>
                    <a:pt x="544" y="143"/>
                  </a:lnTo>
                  <a:lnTo>
                    <a:pt x="545" y="144"/>
                  </a:lnTo>
                  <a:lnTo>
                    <a:pt x="547" y="144"/>
                  </a:lnTo>
                  <a:lnTo>
                    <a:pt x="547" y="145"/>
                  </a:lnTo>
                  <a:lnTo>
                    <a:pt x="547" y="146"/>
                  </a:lnTo>
                  <a:lnTo>
                    <a:pt x="548" y="147"/>
                  </a:lnTo>
                  <a:lnTo>
                    <a:pt x="549" y="147"/>
                  </a:lnTo>
                  <a:lnTo>
                    <a:pt x="551" y="149"/>
                  </a:lnTo>
                  <a:lnTo>
                    <a:pt x="552" y="149"/>
                  </a:lnTo>
                  <a:lnTo>
                    <a:pt x="553" y="149"/>
                  </a:lnTo>
                  <a:lnTo>
                    <a:pt x="554" y="146"/>
                  </a:lnTo>
                  <a:lnTo>
                    <a:pt x="554" y="145"/>
                  </a:lnTo>
                  <a:lnTo>
                    <a:pt x="554" y="144"/>
                  </a:lnTo>
                  <a:lnTo>
                    <a:pt x="553" y="143"/>
                  </a:lnTo>
                  <a:lnTo>
                    <a:pt x="553" y="142"/>
                  </a:lnTo>
                  <a:lnTo>
                    <a:pt x="554" y="142"/>
                  </a:lnTo>
                  <a:lnTo>
                    <a:pt x="556" y="142"/>
                  </a:lnTo>
                  <a:lnTo>
                    <a:pt x="557" y="143"/>
                  </a:lnTo>
                  <a:lnTo>
                    <a:pt x="558" y="142"/>
                  </a:lnTo>
                  <a:lnTo>
                    <a:pt x="559" y="142"/>
                  </a:lnTo>
                  <a:lnTo>
                    <a:pt x="560" y="142"/>
                  </a:lnTo>
                  <a:lnTo>
                    <a:pt x="561" y="141"/>
                  </a:lnTo>
                  <a:lnTo>
                    <a:pt x="561" y="139"/>
                  </a:lnTo>
                  <a:lnTo>
                    <a:pt x="562" y="139"/>
                  </a:lnTo>
                  <a:lnTo>
                    <a:pt x="564" y="141"/>
                  </a:lnTo>
                  <a:lnTo>
                    <a:pt x="565" y="142"/>
                  </a:lnTo>
                  <a:lnTo>
                    <a:pt x="566" y="144"/>
                  </a:lnTo>
                  <a:lnTo>
                    <a:pt x="565" y="144"/>
                  </a:lnTo>
                  <a:lnTo>
                    <a:pt x="564" y="144"/>
                  </a:lnTo>
                  <a:lnTo>
                    <a:pt x="562" y="144"/>
                  </a:lnTo>
                  <a:lnTo>
                    <a:pt x="562" y="143"/>
                  </a:lnTo>
                  <a:lnTo>
                    <a:pt x="561" y="143"/>
                  </a:lnTo>
                  <a:lnTo>
                    <a:pt x="561" y="144"/>
                  </a:lnTo>
                  <a:lnTo>
                    <a:pt x="562" y="145"/>
                  </a:lnTo>
                  <a:lnTo>
                    <a:pt x="562" y="147"/>
                  </a:lnTo>
                  <a:lnTo>
                    <a:pt x="564" y="147"/>
                  </a:lnTo>
                  <a:lnTo>
                    <a:pt x="565" y="147"/>
                  </a:lnTo>
                  <a:lnTo>
                    <a:pt x="566" y="147"/>
                  </a:lnTo>
                  <a:lnTo>
                    <a:pt x="566" y="149"/>
                  </a:lnTo>
                  <a:lnTo>
                    <a:pt x="567" y="149"/>
                  </a:lnTo>
                  <a:lnTo>
                    <a:pt x="570" y="150"/>
                  </a:lnTo>
                  <a:lnTo>
                    <a:pt x="573" y="149"/>
                  </a:lnTo>
                  <a:lnTo>
                    <a:pt x="574" y="149"/>
                  </a:lnTo>
                  <a:lnTo>
                    <a:pt x="574" y="150"/>
                  </a:lnTo>
                  <a:close/>
                  <a:moveTo>
                    <a:pt x="211" y="135"/>
                  </a:moveTo>
                  <a:lnTo>
                    <a:pt x="212" y="135"/>
                  </a:lnTo>
                  <a:lnTo>
                    <a:pt x="212" y="136"/>
                  </a:lnTo>
                  <a:lnTo>
                    <a:pt x="212" y="137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8" y="138"/>
                  </a:lnTo>
                  <a:lnTo>
                    <a:pt x="207" y="137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8" y="135"/>
                  </a:lnTo>
                  <a:lnTo>
                    <a:pt x="209" y="135"/>
                  </a:lnTo>
                  <a:lnTo>
                    <a:pt x="209" y="134"/>
                  </a:lnTo>
                  <a:lnTo>
                    <a:pt x="211" y="135"/>
                  </a:lnTo>
                  <a:close/>
                  <a:moveTo>
                    <a:pt x="612" y="105"/>
                  </a:moveTo>
                  <a:lnTo>
                    <a:pt x="613" y="104"/>
                  </a:lnTo>
                  <a:lnTo>
                    <a:pt x="614" y="104"/>
                  </a:lnTo>
                  <a:lnTo>
                    <a:pt x="616" y="105"/>
                  </a:lnTo>
                  <a:lnTo>
                    <a:pt x="616" y="107"/>
                  </a:lnTo>
                  <a:lnTo>
                    <a:pt x="614" y="107"/>
                  </a:lnTo>
                  <a:lnTo>
                    <a:pt x="613" y="107"/>
                  </a:lnTo>
                  <a:lnTo>
                    <a:pt x="612" y="105"/>
                  </a:lnTo>
                  <a:close/>
                  <a:moveTo>
                    <a:pt x="618" y="101"/>
                  </a:moveTo>
                  <a:lnTo>
                    <a:pt x="619" y="101"/>
                  </a:lnTo>
                  <a:lnTo>
                    <a:pt x="620" y="101"/>
                  </a:lnTo>
                  <a:lnTo>
                    <a:pt x="620" y="102"/>
                  </a:lnTo>
                  <a:lnTo>
                    <a:pt x="620" y="103"/>
                  </a:lnTo>
                  <a:lnTo>
                    <a:pt x="619" y="102"/>
                  </a:lnTo>
                  <a:lnTo>
                    <a:pt x="618" y="102"/>
                  </a:lnTo>
                  <a:lnTo>
                    <a:pt x="617" y="102"/>
                  </a:lnTo>
                  <a:lnTo>
                    <a:pt x="616" y="102"/>
                  </a:lnTo>
                  <a:lnTo>
                    <a:pt x="617" y="102"/>
                  </a:lnTo>
                  <a:lnTo>
                    <a:pt x="617" y="101"/>
                  </a:lnTo>
                  <a:lnTo>
                    <a:pt x="618" y="101"/>
                  </a:lnTo>
                  <a:close/>
                  <a:moveTo>
                    <a:pt x="685" y="95"/>
                  </a:moveTo>
                  <a:lnTo>
                    <a:pt x="686" y="97"/>
                  </a:lnTo>
                  <a:lnTo>
                    <a:pt x="688" y="102"/>
                  </a:lnTo>
                  <a:lnTo>
                    <a:pt x="689" y="104"/>
                  </a:lnTo>
                  <a:lnTo>
                    <a:pt x="689" y="105"/>
                  </a:lnTo>
                  <a:lnTo>
                    <a:pt x="687" y="102"/>
                  </a:lnTo>
                  <a:lnTo>
                    <a:pt x="686" y="100"/>
                  </a:lnTo>
                  <a:lnTo>
                    <a:pt x="685" y="97"/>
                  </a:lnTo>
                  <a:lnTo>
                    <a:pt x="682" y="94"/>
                  </a:lnTo>
                  <a:lnTo>
                    <a:pt x="680" y="93"/>
                  </a:lnTo>
                  <a:lnTo>
                    <a:pt x="682" y="93"/>
                  </a:lnTo>
                  <a:lnTo>
                    <a:pt x="683" y="94"/>
                  </a:lnTo>
                  <a:lnTo>
                    <a:pt x="685" y="95"/>
                  </a:lnTo>
                  <a:close/>
                  <a:moveTo>
                    <a:pt x="585" y="88"/>
                  </a:moveTo>
                  <a:lnTo>
                    <a:pt x="586" y="88"/>
                  </a:lnTo>
                  <a:lnTo>
                    <a:pt x="586" y="89"/>
                  </a:lnTo>
                  <a:lnTo>
                    <a:pt x="586" y="91"/>
                  </a:lnTo>
                  <a:lnTo>
                    <a:pt x="585" y="92"/>
                  </a:lnTo>
                  <a:lnTo>
                    <a:pt x="585" y="93"/>
                  </a:lnTo>
                  <a:lnTo>
                    <a:pt x="583" y="92"/>
                  </a:lnTo>
                  <a:lnTo>
                    <a:pt x="580" y="88"/>
                  </a:lnTo>
                  <a:lnTo>
                    <a:pt x="579" y="88"/>
                  </a:lnTo>
                  <a:lnTo>
                    <a:pt x="579" y="87"/>
                  </a:lnTo>
                  <a:lnTo>
                    <a:pt x="579" y="86"/>
                  </a:lnTo>
                  <a:lnTo>
                    <a:pt x="580" y="85"/>
                  </a:lnTo>
                  <a:lnTo>
                    <a:pt x="582" y="84"/>
                  </a:lnTo>
                  <a:lnTo>
                    <a:pt x="584" y="84"/>
                  </a:lnTo>
                  <a:lnTo>
                    <a:pt x="585" y="85"/>
                  </a:lnTo>
                  <a:lnTo>
                    <a:pt x="585" y="87"/>
                  </a:lnTo>
                  <a:lnTo>
                    <a:pt x="585" y="88"/>
                  </a:lnTo>
                  <a:close/>
                  <a:moveTo>
                    <a:pt x="504" y="80"/>
                  </a:moveTo>
                  <a:lnTo>
                    <a:pt x="505" y="80"/>
                  </a:lnTo>
                  <a:lnTo>
                    <a:pt x="504" y="80"/>
                  </a:lnTo>
                  <a:lnTo>
                    <a:pt x="504" y="82"/>
                  </a:lnTo>
                  <a:lnTo>
                    <a:pt x="502" y="80"/>
                  </a:lnTo>
                  <a:lnTo>
                    <a:pt x="501" y="80"/>
                  </a:lnTo>
                  <a:lnTo>
                    <a:pt x="499" y="80"/>
                  </a:lnTo>
                  <a:lnTo>
                    <a:pt x="497" y="80"/>
                  </a:lnTo>
                  <a:lnTo>
                    <a:pt x="496" y="80"/>
                  </a:lnTo>
                  <a:lnTo>
                    <a:pt x="494" y="82"/>
                  </a:lnTo>
                  <a:lnTo>
                    <a:pt x="494" y="80"/>
                  </a:lnTo>
                  <a:lnTo>
                    <a:pt x="493" y="80"/>
                  </a:lnTo>
                  <a:lnTo>
                    <a:pt x="493" y="82"/>
                  </a:lnTo>
                  <a:lnTo>
                    <a:pt x="492" y="82"/>
                  </a:lnTo>
                  <a:lnTo>
                    <a:pt x="492" y="80"/>
                  </a:lnTo>
                  <a:lnTo>
                    <a:pt x="493" y="79"/>
                  </a:lnTo>
                  <a:lnTo>
                    <a:pt x="494" y="80"/>
                  </a:lnTo>
                  <a:lnTo>
                    <a:pt x="496" y="79"/>
                  </a:lnTo>
                  <a:lnTo>
                    <a:pt x="498" y="77"/>
                  </a:lnTo>
                  <a:lnTo>
                    <a:pt x="500" y="78"/>
                  </a:lnTo>
                  <a:lnTo>
                    <a:pt x="501" y="79"/>
                  </a:lnTo>
                  <a:lnTo>
                    <a:pt x="502" y="80"/>
                  </a:lnTo>
                  <a:lnTo>
                    <a:pt x="504" y="80"/>
                  </a:lnTo>
                  <a:close/>
                  <a:moveTo>
                    <a:pt x="557" y="78"/>
                  </a:moveTo>
                  <a:lnTo>
                    <a:pt x="557" y="80"/>
                  </a:lnTo>
                  <a:lnTo>
                    <a:pt x="556" y="82"/>
                  </a:lnTo>
                  <a:lnTo>
                    <a:pt x="554" y="82"/>
                  </a:lnTo>
                  <a:lnTo>
                    <a:pt x="553" y="80"/>
                  </a:lnTo>
                  <a:lnTo>
                    <a:pt x="553" y="79"/>
                  </a:lnTo>
                  <a:lnTo>
                    <a:pt x="553" y="78"/>
                  </a:lnTo>
                  <a:lnTo>
                    <a:pt x="552" y="77"/>
                  </a:lnTo>
                  <a:lnTo>
                    <a:pt x="551" y="77"/>
                  </a:lnTo>
                  <a:lnTo>
                    <a:pt x="551" y="76"/>
                  </a:lnTo>
                  <a:lnTo>
                    <a:pt x="552" y="75"/>
                  </a:lnTo>
                  <a:lnTo>
                    <a:pt x="553" y="75"/>
                  </a:lnTo>
                  <a:lnTo>
                    <a:pt x="553" y="76"/>
                  </a:lnTo>
                  <a:lnTo>
                    <a:pt x="554" y="77"/>
                  </a:lnTo>
                  <a:lnTo>
                    <a:pt x="556" y="78"/>
                  </a:lnTo>
                  <a:lnTo>
                    <a:pt x="557" y="78"/>
                  </a:lnTo>
                  <a:close/>
                  <a:moveTo>
                    <a:pt x="553" y="72"/>
                  </a:moveTo>
                  <a:lnTo>
                    <a:pt x="553" y="74"/>
                  </a:lnTo>
                  <a:lnTo>
                    <a:pt x="552" y="74"/>
                  </a:lnTo>
                  <a:lnTo>
                    <a:pt x="551" y="74"/>
                  </a:lnTo>
                  <a:lnTo>
                    <a:pt x="550" y="75"/>
                  </a:lnTo>
                  <a:lnTo>
                    <a:pt x="549" y="75"/>
                  </a:lnTo>
                  <a:lnTo>
                    <a:pt x="549" y="72"/>
                  </a:lnTo>
                  <a:lnTo>
                    <a:pt x="549" y="71"/>
                  </a:lnTo>
                  <a:lnTo>
                    <a:pt x="549" y="70"/>
                  </a:lnTo>
                  <a:lnTo>
                    <a:pt x="549" y="68"/>
                  </a:lnTo>
                  <a:lnTo>
                    <a:pt x="550" y="68"/>
                  </a:lnTo>
                  <a:lnTo>
                    <a:pt x="552" y="68"/>
                  </a:lnTo>
                  <a:lnTo>
                    <a:pt x="552" y="69"/>
                  </a:lnTo>
                  <a:lnTo>
                    <a:pt x="553" y="69"/>
                  </a:lnTo>
                  <a:lnTo>
                    <a:pt x="553" y="70"/>
                  </a:lnTo>
                  <a:lnTo>
                    <a:pt x="553" y="71"/>
                  </a:lnTo>
                  <a:lnTo>
                    <a:pt x="553" y="72"/>
                  </a:lnTo>
                  <a:close/>
                  <a:moveTo>
                    <a:pt x="552" y="66"/>
                  </a:moveTo>
                  <a:lnTo>
                    <a:pt x="551" y="65"/>
                  </a:lnTo>
                  <a:lnTo>
                    <a:pt x="551" y="63"/>
                  </a:lnTo>
                  <a:lnTo>
                    <a:pt x="552" y="62"/>
                  </a:lnTo>
                  <a:lnTo>
                    <a:pt x="553" y="62"/>
                  </a:lnTo>
                  <a:lnTo>
                    <a:pt x="554" y="62"/>
                  </a:lnTo>
                  <a:lnTo>
                    <a:pt x="554" y="63"/>
                  </a:lnTo>
                  <a:lnTo>
                    <a:pt x="554" y="65"/>
                  </a:lnTo>
                  <a:lnTo>
                    <a:pt x="554" y="66"/>
                  </a:lnTo>
                  <a:lnTo>
                    <a:pt x="552" y="66"/>
                  </a:lnTo>
                  <a:close/>
                  <a:moveTo>
                    <a:pt x="610" y="145"/>
                  </a:moveTo>
                  <a:lnTo>
                    <a:pt x="609" y="149"/>
                  </a:lnTo>
                  <a:lnTo>
                    <a:pt x="609" y="150"/>
                  </a:lnTo>
                  <a:lnTo>
                    <a:pt x="610" y="151"/>
                  </a:lnTo>
                  <a:lnTo>
                    <a:pt x="609" y="152"/>
                  </a:lnTo>
                  <a:lnTo>
                    <a:pt x="605" y="154"/>
                  </a:lnTo>
                  <a:lnTo>
                    <a:pt x="604" y="156"/>
                  </a:lnTo>
                  <a:lnTo>
                    <a:pt x="605" y="158"/>
                  </a:lnTo>
                  <a:lnTo>
                    <a:pt x="606" y="159"/>
                  </a:lnTo>
                  <a:lnTo>
                    <a:pt x="606" y="160"/>
                  </a:lnTo>
                  <a:lnTo>
                    <a:pt x="606" y="161"/>
                  </a:lnTo>
                  <a:lnTo>
                    <a:pt x="606" y="162"/>
                  </a:lnTo>
                  <a:lnTo>
                    <a:pt x="605" y="163"/>
                  </a:lnTo>
                  <a:lnTo>
                    <a:pt x="604" y="163"/>
                  </a:lnTo>
                  <a:lnTo>
                    <a:pt x="604" y="166"/>
                  </a:lnTo>
                  <a:lnTo>
                    <a:pt x="603" y="167"/>
                  </a:lnTo>
                  <a:lnTo>
                    <a:pt x="603" y="168"/>
                  </a:lnTo>
                  <a:lnTo>
                    <a:pt x="602" y="169"/>
                  </a:lnTo>
                  <a:lnTo>
                    <a:pt x="602" y="170"/>
                  </a:lnTo>
                  <a:lnTo>
                    <a:pt x="601" y="170"/>
                  </a:lnTo>
                  <a:lnTo>
                    <a:pt x="601" y="171"/>
                  </a:lnTo>
                  <a:lnTo>
                    <a:pt x="600" y="172"/>
                  </a:lnTo>
                  <a:lnTo>
                    <a:pt x="599" y="171"/>
                  </a:lnTo>
                  <a:lnTo>
                    <a:pt x="599" y="172"/>
                  </a:lnTo>
                  <a:lnTo>
                    <a:pt x="599" y="174"/>
                  </a:lnTo>
                  <a:lnTo>
                    <a:pt x="597" y="175"/>
                  </a:lnTo>
                  <a:lnTo>
                    <a:pt x="597" y="172"/>
                  </a:lnTo>
                  <a:lnTo>
                    <a:pt x="596" y="171"/>
                  </a:lnTo>
                  <a:lnTo>
                    <a:pt x="595" y="170"/>
                  </a:lnTo>
                  <a:lnTo>
                    <a:pt x="594" y="169"/>
                  </a:lnTo>
                  <a:lnTo>
                    <a:pt x="594" y="168"/>
                  </a:lnTo>
                  <a:lnTo>
                    <a:pt x="593" y="167"/>
                  </a:lnTo>
                  <a:lnTo>
                    <a:pt x="591" y="166"/>
                  </a:lnTo>
                  <a:lnTo>
                    <a:pt x="590" y="164"/>
                  </a:lnTo>
                  <a:lnTo>
                    <a:pt x="590" y="163"/>
                  </a:lnTo>
                  <a:lnTo>
                    <a:pt x="590" y="161"/>
                  </a:lnTo>
                  <a:lnTo>
                    <a:pt x="588" y="161"/>
                  </a:lnTo>
                  <a:lnTo>
                    <a:pt x="588" y="160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6" y="155"/>
                  </a:lnTo>
                  <a:lnTo>
                    <a:pt x="586" y="154"/>
                  </a:lnTo>
                  <a:lnTo>
                    <a:pt x="587" y="152"/>
                  </a:lnTo>
                  <a:lnTo>
                    <a:pt x="588" y="146"/>
                  </a:lnTo>
                  <a:lnTo>
                    <a:pt x="587" y="145"/>
                  </a:lnTo>
                  <a:lnTo>
                    <a:pt x="587" y="144"/>
                  </a:lnTo>
                  <a:lnTo>
                    <a:pt x="587" y="143"/>
                  </a:lnTo>
                  <a:lnTo>
                    <a:pt x="587" y="142"/>
                  </a:lnTo>
                  <a:lnTo>
                    <a:pt x="587" y="141"/>
                  </a:lnTo>
                  <a:lnTo>
                    <a:pt x="586" y="138"/>
                  </a:lnTo>
                  <a:lnTo>
                    <a:pt x="584" y="134"/>
                  </a:lnTo>
                  <a:lnTo>
                    <a:pt x="583" y="133"/>
                  </a:lnTo>
                  <a:lnTo>
                    <a:pt x="583" y="132"/>
                  </a:lnTo>
                  <a:lnTo>
                    <a:pt x="582" y="130"/>
                  </a:lnTo>
                  <a:lnTo>
                    <a:pt x="580" y="129"/>
                  </a:lnTo>
                  <a:lnTo>
                    <a:pt x="580" y="128"/>
                  </a:lnTo>
                  <a:lnTo>
                    <a:pt x="580" y="127"/>
                  </a:lnTo>
                  <a:lnTo>
                    <a:pt x="579" y="127"/>
                  </a:lnTo>
                  <a:lnTo>
                    <a:pt x="579" y="126"/>
                  </a:lnTo>
                  <a:lnTo>
                    <a:pt x="579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4"/>
                  </a:lnTo>
                  <a:lnTo>
                    <a:pt x="576" y="122"/>
                  </a:lnTo>
                  <a:lnTo>
                    <a:pt x="575" y="122"/>
                  </a:lnTo>
                  <a:lnTo>
                    <a:pt x="571" y="117"/>
                  </a:lnTo>
                  <a:lnTo>
                    <a:pt x="570" y="117"/>
                  </a:lnTo>
                  <a:lnTo>
                    <a:pt x="571" y="116"/>
                  </a:lnTo>
                  <a:lnTo>
                    <a:pt x="571" y="114"/>
                  </a:lnTo>
                  <a:lnTo>
                    <a:pt x="570" y="114"/>
                  </a:lnTo>
                  <a:lnTo>
                    <a:pt x="570" y="113"/>
                  </a:lnTo>
                  <a:lnTo>
                    <a:pt x="568" y="112"/>
                  </a:lnTo>
                  <a:lnTo>
                    <a:pt x="567" y="111"/>
                  </a:lnTo>
                  <a:lnTo>
                    <a:pt x="567" y="110"/>
                  </a:lnTo>
                  <a:lnTo>
                    <a:pt x="566" y="110"/>
                  </a:lnTo>
                  <a:lnTo>
                    <a:pt x="565" y="110"/>
                  </a:lnTo>
                  <a:lnTo>
                    <a:pt x="565" y="109"/>
                  </a:lnTo>
                  <a:lnTo>
                    <a:pt x="564" y="108"/>
                  </a:lnTo>
                  <a:lnTo>
                    <a:pt x="562" y="108"/>
                  </a:lnTo>
                  <a:lnTo>
                    <a:pt x="561" y="107"/>
                  </a:lnTo>
                  <a:lnTo>
                    <a:pt x="560" y="107"/>
                  </a:lnTo>
                  <a:lnTo>
                    <a:pt x="552" y="105"/>
                  </a:lnTo>
                  <a:lnTo>
                    <a:pt x="550" y="104"/>
                  </a:lnTo>
                  <a:lnTo>
                    <a:pt x="543" y="100"/>
                  </a:lnTo>
                  <a:lnTo>
                    <a:pt x="534" y="91"/>
                  </a:lnTo>
                  <a:lnTo>
                    <a:pt x="533" y="89"/>
                  </a:lnTo>
                  <a:lnTo>
                    <a:pt x="530" y="89"/>
                  </a:lnTo>
                  <a:lnTo>
                    <a:pt x="527" y="88"/>
                  </a:lnTo>
                  <a:lnTo>
                    <a:pt x="526" y="87"/>
                  </a:lnTo>
                  <a:lnTo>
                    <a:pt x="526" y="86"/>
                  </a:lnTo>
                  <a:lnTo>
                    <a:pt x="525" y="85"/>
                  </a:lnTo>
                  <a:lnTo>
                    <a:pt x="522" y="83"/>
                  </a:lnTo>
                  <a:lnTo>
                    <a:pt x="521" y="83"/>
                  </a:lnTo>
                  <a:lnTo>
                    <a:pt x="521" y="82"/>
                  </a:lnTo>
                  <a:lnTo>
                    <a:pt x="518" y="82"/>
                  </a:lnTo>
                  <a:lnTo>
                    <a:pt x="517" y="80"/>
                  </a:lnTo>
                  <a:lnTo>
                    <a:pt x="516" y="79"/>
                  </a:lnTo>
                  <a:lnTo>
                    <a:pt x="515" y="79"/>
                  </a:lnTo>
                  <a:lnTo>
                    <a:pt x="514" y="79"/>
                  </a:lnTo>
                  <a:lnTo>
                    <a:pt x="514" y="78"/>
                  </a:lnTo>
                  <a:lnTo>
                    <a:pt x="513" y="77"/>
                  </a:lnTo>
                  <a:lnTo>
                    <a:pt x="511" y="77"/>
                  </a:lnTo>
                  <a:lnTo>
                    <a:pt x="511" y="76"/>
                  </a:lnTo>
                  <a:lnTo>
                    <a:pt x="510" y="76"/>
                  </a:lnTo>
                  <a:lnTo>
                    <a:pt x="509" y="76"/>
                  </a:lnTo>
                  <a:lnTo>
                    <a:pt x="509" y="75"/>
                  </a:lnTo>
                  <a:lnTo>
                    <a:pt x="508" y="74"/>
                  </a:lnTo>
                  <a:lnTo>
                    <a:pt x="506" y="74"/>
                  </a:lnTo>
                  <a:lnTo>
                    <a:pt x="505" y="72"/>
                  </a:lnTo>
                  <a:lnTo>
                    <a:pt x="504" y="71"/>
                  </a:lnTo>
                  <a:lnTo>
                    <a:pt x="501" y="71"/>
                  </a:lnTo>
                  <a:lnTo>
                    <a:pt x="500" y="70"/>
                  </a:lnTo>
                  <a:lnTo>
                    <a:pt x="499" y="70"/>
                  </a:lnTo>
                  <a:lnTo>
                    <a:pt x="496" y="71"/>
                  </a:lnTo>
                  <a:lnTo>
                    <a:pt x="493" y="71"/>
                  </a:lnTo>
                  <a:lnTo>
                    <a:pt x="491" y="70"/>
                  </a:lnTo>
                  <a:lnTo>
                    <a:pt x="491" y="69"/>
                  </a:lnTo>
                  <a:lnTo>
                    <a:pt x="491" y="68"/>
                  </a:lnTo>
                  <a:lnTo>
                    <a:pt x="492" y="68"/>
                  </a:lnTo>
                  <a:lnTo>
                    <a:pt x="493" y="69"/>
                  </a:lnTo>
                  <a:lnTo>
                    <a:pt x="494" y="68"/>
                  </a:lnTo>
                  <a:lnTo>
                    <a:pt x="497" y="67"/>
                  </a:lnTo>
                  <a:lnTo>
                    <a:pt x="498" y="68"/>
                  </a:lnTo>
                  <a:lnTo>
                    <a:pt x="498" y="67"/>
                  </a:lnTo>
                  <a:lnTo>
                    <a:pt x="498" y="66"/>
                  </a:lnTo>
                  <a:lnTo>
                    <a:pt x="497" y="66"/>
                  </a:lnTo>
                  <a:lnTo>
                    <a:pt x="498" y="65"/>
                  </a:lnTo>
                  <a:lnTo>
                    <a:pt x="497" y="65"/>
                  </a:lnTo>
                  <a:lnTo>
                    <a:pt x="496" y="65"/>
                  </a:lnTo>
                  <a:lnTo>
                    <a:pt x="494" y="63"/>
                  </a:lnTo>
                  <a:lnTo>
                    <a:pt x="493" y="63"/>
                  </a:lnTo>
                  <a:lnTo>
                    <a:pt x="494" y="61"/>
                  </a:lnTo>
                  <a:lnTo>
                    <a:pt x="494" y="60"/>
                  </a:lnTo>
                  <a:lnTo>
                    <a:pt x="496" y="61"/>
                  </a:lnTo>
                  <a:lnTo>
                    <a:pt x="497" y="62"/>
                  </a:lnTo>
                  <a:lnTo>
                    <a:pt x="498" y="63"/>
                  </a:lnTo>
                  <a:lnTo>
                    <a:pt x="499" y="63"/>
                  </a:lnTo>
                  <a:lnTo>
                    <a:pt x="499" y="65"/>
                  </a:lnTo>
                  <a:lnTo>
                    <a:pt x="500" y="65"/>
                  </a:lnTo>
                  <a:lnTo>
                    <a:pt x="501" y="67"/>
                  </a:lnTo>
                  <a:lnTo>
                    <a:pt x="502" y="67"/>
                  </a:lnTo>
                  <a:lnTo>
                    <a:pt x="505" y="67"/>
                  </a:lnTo>
                  <a:lnTo>
                    <a:pt x="505" y="68"/>
                  </a:lnTo>
                  <a:lnTo>
                    <a:pt x="506" y="68"/>
                  </a:lnTo>
                  <a:lnTo>
                    <a:pt x="506" y="69"/>
                  </a:lnTo>
                  <a:lnTo>
                    <a:pt x="507" y="69"/>
                  </a:lnTo>
                  <a:lnTo>
                    <a:pt x="507" y="70"/>
                  </a:lnTo>
                  <a:lnTo>
                    <a:pt x="508" y="70"/>
                  </a:lnTo>
                  <a:lnTo>
                    <a:pt x="509" y="70"/>
                  </a:lnTo>
                  <a:lnTo>
                    <a:pt x="511" y="71"/>
                  </a:lnTo>
                  <a:lnTo>
                    <a:pt x="513" y="72"/>
                  </a:lnTo>
                  <a:lnTo>
                    <a:pt x="514" y="75"/>
                  </a:lnTo>
                  <a:lnTo>
                    <a:pt x="514" y="76"/>
                  </a:lnTo>
                  <a:lnTo>
                    <a:pt x="516" y="76"/>
                  </a:lnTo>
                  <a:lnTo>
                    <a:pt x="521" y="76"/>
                  </a:lnTo>
                  <a:lnTo>
                    <a:pt x="522" y="77"/>
                  </a:lnTo>
                  <a:lnTo>
                    <a:pt x="523" y="77"/>
                  </a:lnTo>
                  <a:lnTo>
                    <a:pt x="524" y="77"/>
                  </a:lnTo>
                  <a:lnTo>
                    <a:pt x="525" y="78"/>
                  </a:lnTo>
                  <a:lnTo>
                    <a:pt x="526" y="78"/>
                  </a:lnTo>
                  <a:lnTo>
                    <a:pt x="527" y="79"/>
                  </a:lnTo>
                  <a:lnTo>
                    <a:pt x="528" y="80"/>
                  </a:lnTo>
                  <a:lnTo>
                    <a:pt x="528" y="82"/>
                  </a:lnTo>
                  <a:lnTo>
                    <a:pt x="530" y="82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4" y="83"/>
                  </a:lnTo>
                  <a:lnTo>
                    <a:pt x="537" y="86"/>
                  </a:lnTo>
                  <a:lnTo>
                    <a:pt x="539" y="86"/>
                  </a:lnTo>
                  <a:lnTo>
                    <a:pt x="539" y="87"/>
                  </a:lnTo>
                  <a:lnTo>
                    <a:pt x="540" y="88"/>
                  </a:lnTo>
                  <a:lnTo>
                    <a:pt x="541" y="89"/>
                  </a:lnTo>
                  <a:lnTo>
                    <a:pt x="542" y="89"/>
                  </a:lnTo>
                  <a:lnTo>
                    <a:pt x="542" y="91"/>
                  </a:lnTo>
                  <a:lnTo>
                    <a:pt x="543" y="91"/>
                  </a:lnTo>
                  <a:lnTo>
                    <a:pt x="544" y="92"/>
                  </a:lnTo>
                  <a:lnTo>
                    <a:pt x="547" y="92"/>
                  </a:lnTo>
                  <a:lnTo>
                    <a:pt x="548" y="92"/>
                  </a:lnTo>
                  <a:lnTo>
                    <a:pt x="549" y="93"/>
                  </a:lnTo>
                  <a:lnTo>
                    <a:pt x="550" y="92"/>
                  </a:lnTo>
                  <a:lnTo>
                    <a:pt x="550" y="93"/>
                  </a:lnTo>
                  <a:lnTo>
                    <a:pt x="551" y="93"/>
                  </a:lnTo>
                  <a:lnTo>
                    <a:pt x="552" y="94"/>
                  </a:lnTo>
                  <a:lnTo>
                    <a:pt x="553" y="94"/>
                  </a:lnTo>
                  <a:lnTo>
                    <a:pt x="554" y="94"/>
                  </a:lnTo>
                  <a:lnTo>
                    <a:pt x="556" y="94"/>
                  </a:lnTo>
                  <a:lnTo>
                    <a:pt x="556" y="95"/>
                  </a:lnTo>
                  <a:lnTo>
                    <a:pt x="556" y="96"/>
                  </a:lnTo>
                  <a:lnTo>
                    <a:pt x="557" y="96"/>
                  </a:lnTo>
                  <a:lnTo>
                    <a:pt x="559" y="99"/>
                  </a:lnTo>
                  <a:lnTo>
                    <a:pt x="561" y="102"/>
                  </a:lnTo>
                  <a:lnTo>
                    <a:pt x="562" y="104"/>
                  </a:lnTo>
                  <a:lnTo>
                    <a:pt x="564" y="105"/>
                  </a:lnTo>
                  <a:lnTo>
                    <a:pt x="566" y="107"/>
                  </a:lnTo>
                  <a:lnTo>
                    <a:pt x="569" y="108"/>
                  </a:lnTo>
                  <a:lnTo>
                    <a:pt x="570" y="109"/>
                  </a:lnTo>
                  <a:lnTo>
                    <a:pt x="571" y="109"/>
                  </a:lnTo>
                  <a:lnTo>
                    <a:pt x="571" y="111"/>
                  </a:lnTo>
                  <a:lnTo>
                    <a:pt x="573" y="111"/>
                  </a:lnTo>
                  <a:lnTo>
                    <a:pt x="573" y="112"/>
                  </a:lnTo>
                  <a:lnTo>
                    <a:pt x="574" y="113"/>
                  </a:lnTo>
                  <a:lnTo>
                    <a:pt x="574" y="114"/>
                  </a:lnTo>
                  <a:lnTo>
                    <a:pt x="575" y="116"/>
                  </a:lnTo>
                  <a:lnTo>
                    <a:pt x="576" y="116"/>
                  </a:lnTo>
                  <a:lnTo>
                    <a:pt x="577" y="114"/>
                  </a:lnTo>
                  <a:lnTo>
                    <a:pt x="578" y="114"/>
                  </a:lnTo>
                  <a:lnTo>
                    <a:pt x="579" y="116"/>
                  </a:lnTo>
                  <a:lnTo>
                    <a:pt x="579" y="117"/>
                  </a:lnTo>
                  <a:lnTo>
                    <a:pt x="579" y="118"/>
                  </a:lnTo>
                  <a:lnTo>
                    <a:pt x="580" y="119"/>
                  </a:lnTo>
                  <a:lnTo>
                    <a:pt x="580" y="120"/>
                  </a:lnTo>
                  <a:lnTo>
                    <a:pt x="580" y="121"/>
                  </a:lnTo>
                  <a:lnTo>
                    <a:pt x="580" y="122"/>
                  </a:lnTo>
                  <a:lnTo>
                    <a:pt x="582" y="122"/>
                  </a:lnTo>
                  <a:lnTo>
                    <a:pt x="582" y="124"/>
                  </a:lnTo>
                  <a:lnTo>
                    <a:pt x="583" y="124"/>
                  </a:lnTo>
                  <a:lnTo>
                    <a:pt x="584" y="124"/>
                  </a:lnTo>
                  <a:lnTo>
                    <a:pt x="585" y="124"/>
                  </a:lnTo>
                  <a:lnTo>
                    <a:pt x="586" y="125"/>
                  </a:lnTo>
                  <a:lnTo>
                    <a:pt x="587" y="125"/>
                  </a:lnTo>
                  <a:lnTo>
                    <a:pt x="587" y="126"/>
                  </a:lnTo>
                  <a:lnTo>
                    <a:pt x="588" y="126"/>
                  </a:lnTo>
                  <a:lnTo>
                    <a:pt x="590" y="127"/>
                  </a:lnTo>
                  <a:lnTo>
                    <a:pt x="591" y="127"/>
                  </a:lnTo>
                  <a:lnTo>
                    <a:pt x="592" y="127"/>
                  </a:lnTo>
                  <a:lnTo>
                    <a:pt x="593" y="127"/>
                  </a:lnTo>
                  <a:lnTo>
                    <a:pt x="593" y="126"/>
                  </a:lnTo>
                  <a:lnTo>
                    <a:pt x="594" y="126"/>
                  </a:lnTo>
                  <a:lnTo>
                    <a:pt x="594" y="127"/>
                  </a:lnTo>
                  <a:lnTo>
                    <a:pt x="595" y="127"/>
                  </a:lnTo>
                  <a:lnTo>
                    <a:pt x="595" y="128"/>
                  </a:lnTo>
                  <a:lnTo>
                    <a:pt x="595" y="129"/>
                  </a:lnTo>
                  <a:lnTo>
                    <a:pt x="596" y="130"/>
                  </a:lnTo>
                  <a:lnTo>
                    <a:pt x="596" y="132"/>
                  </a:lnTo>
                  <a:lnTo>
                    <a:pt x="597" y="132"/>
                  </a:lnTo>
                  <a:lnTo>
                    <a:pt x="599" y="132"/>
                  </a:lnTo>
                  <a:lnTo>
                    <a:pt x="600" y="132"/>
                  </a:lnTo>
                  <a:lnTo>
                    <a:pt x="601" y="132"/>
                  </a:lnTo>
                  <a:lnTo>
                    <a:pt x="601" y="133"/>
                  </a:lnTo>
                  <a:lnTo>
                    <a:pt x="601" y="134"/>
                  </a:lnTo>
                  <a:lnTo>
                    <a:pt x="601" y="135"/>
                  </a:lnTo>
                  <a:lnTo>
                    <a:pt x="603" y="136"/>
                  </a:lnTo>
                  <a:lnTo>
                    <a:pt x="603" y="137"/>
                  </a:lnTo>
                  <a:lnTo>
                    <a:pt x="604" y="139"/>
                  </a:lnTo>
                  <a:lnTo>
                    <a:pt x="605" y="141"/>
                  </a:lnTo>
                  <a:lnTo>
                    <a:pt x="606" y="142"/>
                  </a:lnTo>
                  <a:lnTo>
                    <a:pt x="606" y="143"/>
                  </a:lnTo>
                  <a:lnTo>
                    <a:pt x="608" y="143"/>
                  </a:lnTo>
                  <a:lnTo>
                    <a:pt x="609" y="144"/>
                  </a:lnTo>
                  <a:lnTo>
                    <a:pt x="610" y="145"/>
                  </a:lnTo>
                  <a:close/>
                  <a:moveTo>
                    <a:pt x="478" y="59"/>
                  </a:moveTo>
                  <a:lnTo>
                    <a:pt x="478" y="60"/>
                  </a:lnTo>
                  <a:lnTo>
                    <a:pt x="476" y="61"/>
                  </a:lnTo>
                  <a:lnTo>
                    <a:pt x="476" y="62"/>
                  </a:lnTo>
                  <a:lnTo>
                    <a:pt x="476" y="63"/>
                  </a:lnTo>
                  <a:lnTo>
                    <a:pt x="478" y="65"/>
                  </a:lnTo>
                  <a:lnTo>
                    <a:pt x="476" y="65"/>
                  </a:lnTo>
                  <a:lnTo>
                    <a:pt x="476" y="66"/>
                  </a:lnTo>
                  <a:lnTo>
                    <a:pt x="475" y="66"/>
                  </a:lnTo>
                  <a:lnTo>
                    <a:pt x="473" y="66"/>
                  </a:lnTo>
                  <a:lnTo>
                    <a:pt x="472" y="67"/>
                  </a:lnTo>
                  <a:lnTo>
                    <a:pt x="472" y="66"/>
                  </a:lnTo>
                  <a:lnTo>
                    <a:pt x="471" y="66"/>
                  </a:lnTo>
                  <a:lnTo>
                    <a:pt x="470" y="66"/>
                  </a:lnTo>
                  <a:lnTo>
                    <a:pt x="470" y="67"/>
                  </a:lnTo>
                  <a:lnTo>
                    <a:pt x="468" y="66"/>
                  </a:lnTo>
                  <a:lnTo>
                    <a:pt x="467" y="66"/>
                  </a:lnTo>
                  <a:lnTo>
                    <a:pt x="464" y="66"/>
                  </a:lnTo>
                  <a:lnTo>
                    <a:pt x="464" y="67"/>
                  </a:lnTo>
                  <a:lnTo>
                    <a:pt x="463" y="67"/>
                  </a:lnTo>
                  <a:lnTo>
                    <a:pt x="463" y="66"/>
                  </a:lnTo>
                  <a:lnTo>
                    <a:pt x="461" y="65"/>
                  </a:lnTo>
                  <a:lnTo>
                    <a:pt x="459" y="63"/>
                  </a:lnTo>
                  <a:lnTo>
                    <a:pt x="458" y="61"/>
                  </a:lnTo>
                  <a:lnTo>
                    <a:pt x="456" y="58"/>
                  </a:lnTo>
                  <a:lnTo>
                    <a:pt x="455" y="58"/>
                  </a:lnTo>
                  <a:lnTo>
                    <a:pt x="453" y="58"/>
                  </a:lnTo>
                  <a:lnTo>
                    <a:pt x="451" y="57"/>
                  </a:lnTo>
                  <a:lnTo>
                    <a:pt x="451" y="55"/>
                  </a:lnTo>
                  <a:lnTo>
                    <a:pt x="453" y="55"/>
                  </a:lnTo>
                  <a:lnTo>
                    <a:pt x="454" y="55"/>
                  </a:lnTo>
                  <a:lnTo>
                    <a:pt x="457" y="53"/>
                  </a:lnTo>
                  <a:lnTo>
                    <a:pt x="458" y="53"/>
                  </a:lnTo>
                  <a:lnTo>
                    <a:pt x="459" y="53"/>
                  </a:lnTo>
                  <a:lnTo>
                    <a:pt x="462" y="52"/>
                  </a:lnTo>
                  <a:lnTo>
                    <a:pt x="463" y="52"/>
                  </a:lnTo>
                  <a:lnTo>
                    <a:pt x="464" y="51"/>
                  </a:lnTo>
                  <a:lnTo>
                    <a:pt x="465" y="52"/>
                  </a:lnTo>
                  <a:lnTo>
                    <a:pt x="468" y="53"/>
                  </a:lnTo>
                  <a:lnTo>
                    <a:pt x="470" y="53"/>
                  </a:lnTo>
                  <a:lnTo>
                    <a:pt x="471" y="54"/>
                  </a:lnTo>
                  <a:lnTo>
                    <a:pt x="472" y="54"/>
                  </a:lnTo>
                  <a:lnTo>
                    <a:pt x="474" y="55"/>
                  </a:lnTo>
                  <a:lnTo>
                    <a:pt x="475" y="55"/>
                  </a:lnTo>
                  <a:lnTo>
                    <a:pt x="476" y="57"/>
                  </a:lnTo>
                  <a:lnTo>
                    <a:pt x="476" y="58"/>
                  </a:lnTo>
                  <a:lnTo>
                    <a:pt x="476" y="59"/>
                  </a:lnTo>
                  <a:lnTo>
                    <a:pt x="478" y="59"/>
                  </a:lnTo>
                  <a:close/>
                  <a:moveTo>
                    <a:pt x="346" y="44"/>
                  </a:moveTo>
                  <a:lnTo>
                    <a:pt x="347" y="45"/>
                  </a:lnTo>
                  <a:lnTo>
                    <a:pt x="349" y="46"/>
                  </a:lnTo>
                  <a:lnTo>
                    <a:pt x="347" y="49"/>
                  </a:lnTo>
                  <a:lnTo>
                    <a:pt x="347" y="50"/>
                  </a:lnTo>
                  <a:lnTo>
                    <a:pt x="345" y="50"/>
                  </a:lnTo>
                  <a:lnTo>
                    <a:pt x="344" y="50"/>
                  </a:lnTo>
                  <a:lnTo>
                    <a:pt x="343" y="50"/>
                  </a:lnTo>
                  <a:lnTo>
                    <a:pt x="342" y="49"/>
                  </a:lnTo>
                  <a:lnTo>
                    <a:pt x="342" y="47"/>
                  </a:lnTo>
                  <a:lnTo>
                    <a:pt x="343" y="49"/>
                  </a:lnTo>
                  <a:lnTo>
                    <a:pt x="344" y="47"/>
                  </a:lnTo>
                  <a:lnTo>
                    <a:pt x="345" y="46"/>
                  </a:lnTo>
                  <a:lnTo>
                    <a:pt x="344" y="45"/>
                  </a:lnTo>
                  <a:lnTo>
                    <a:pt x="345" y="45"/>
                  </a:lnTo>
                  <a:lnTo>
                    <a:pt x="345" y="44"/>
                  </a:lnTo>
                  <a:lnTo>
                    <a:pt x="346" y="44"/>
                  </a:lnTo>
                  <a:close/>
                  <a:moveTo>
                    <a:pt x="327" y="32"/>
                  </a:moveTo>
                  <a:lnTo>
                    <a:pt x="327" y="33"/>
                  </a:lnTo>
                  <a:lnTo>
                    <a:pt x="327" y="34"/>
                  </a:lnTo>
                  <a:lnTo>
                    <a:pt x="327" y="35"/>
                  </a:lnTo>
                  <a:lnTo>
                    <a:pt x="325" y="36"/>
                  </a:lnTo>
                  <a:lnTo>
                    <a:pt x="324" y="36"/>
                  </a:lnTo>
                  <a:lnTo>
                    <a:pt x="321" y="36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9" y="38"/>
                  </a:lnTo>
                  <a:lnTo>
                    <a:pt x="318" y="38"/>
                  </a:lnTo>
                  <a:lnTo>
                    <a:pt x="317" y="41"/>
                  </a:lnTo>
                  <a:lnTo>
                    <a:pt x="316" y="42"/>
                  </a:lnTo>
                  <a:lnTo>
                    <a:pt x="315" y="42"/>
                  </a:lnTo>
                  <a:lnTo>
                    <a:pt x="313" y="42"/>
                  </a:lnTo>
                  <a:lnTo>
                    <a:pt x="312" y="41"/>
                  </a:lnTo>
                  <a:lnTo>
                    <a:pt x="311" y="41"/>
                  </a:lnTo>
                  <a:lnTo>
                    <a:pt x="310" y="41"/>
                  </a:lnTo>
                  <a:lnTo>
                    <a:pt x="309" y="42"/>
                  </a:lnTo>
                  <a:lnTo>
                    <a:pt x="308" y="42"/>
                  </a:lnTo>
                  <a:lnTo>
                    <a:pt x="308" y="41"/>
                  </a:lnTo>
                  <a:lnTo>
                    <a:pt x="307" y="42"/>
                  </a:lnTo>
                  <a:lnTo>
                    <a:pt x="304" y="42"/>
                  </a:lnTo>
                  <a:lnTo>
                    <a:pt x="303" y="42"/>
                  </a:lnTo>
                  <a:lnTo>
                    <a:pt x="298" y="41"/>
                  </a:lnTo>
                  <a:lnTo>
                    <a:pt x="296" y="41"/>
                  </a:lnTo>
                  <a:lnTo>
                    <a:pt x="295" y="41"/>
                  </a:lnTo>
                  <a:lnTo>
                    <a:pt x="294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2" y="38"/>
                  </a:lnTo>
                  <a:lnTo>
                    <a:pt x="291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91" y="40"/>
                  </a:lnTo>
                  <a:lnTo>
                    <a:pt x="292" y="41"/>
                  </a:lnTo>
                  <a:lnTo>
                    <a:pt x="291" y="42"/>
                  </a:lnTo>
                  <a:lnTo>
                    <a:pt x="289" y="42"/>
                  </a:lnTo>
                  <a:lnTo>
                    <a:pt x="287" y="41"/>
                  </a:lnTo>
                  <a:lnTo>
                    <a:pt x="286" y="42"/>
                  </a:lnTo>
                  <a:lnTo>
                    <a:pt x="285" y="42"/>
                  </a:lnTo>
                  <a:lnTo>
                    <a:pt x="285" y="44"/>
                  </a:lnTo>
                  <a:lnTo>
                    <a:pt x="284" y="44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2" y="42"/>
                  </a:lnTo>
                  <a:lnTo>
                    <a:pt x="282" y="40"/>
                  </a:lnTo>
                  <a:lnTo>
                    <a:pt x="282" y="38"/>
                  </a:lnTo>
                  <a:lnTo>
                    <a:pt x="283" y="38"/>
                  </a:lnTo>
                  <a:lnTo>
                    <a:pt x="284" y="38"/>
                  </a:lnTo>
                  <a:lnTo>
                    <a:pt x="285" y="38"/>
                  </a:lnTo>
                  <a:lnTo>
                    <a:pt x="286" y="38"/>
                  </a:lnTo>
                  <a:lnTo>
                    <a:pt x="286" y="37"/>
                  </a:lnTo>
                  <a:lnTo>
                    <a:pt x="286" y="36"/>
                  </a:lnTo>
                  <a:lnTo>
                    <a:pt x="285" y="34"/>
                  </a:lnTo>
                  <a:lnTo>
                    <a:pt x="284" y="34"/>
                  </a:lnTo>
                  <a:lnTo>
                    <a:pt x="284" y="33"/>
                  </a:lnTo>
                  <a:lnTo>
                    <a:pt x="285" y="32"/>
                  </a:lnTo>
                  <a:lnTo>
                    <a:pt x="285" y="33"/>
                  </a:lnTo>
                  <a:lnTo>
                    <a:pt x="286" y="33"/>
                  </a:lnTo>
                  <a:lnTo>
                    <a:pt x="287" y="33"/>
                  </a:lnTo>
                  <a:lnTo>
                    <a:pt x="287" y="32"/>
                  </a:lnTo>
                  <a:lnTo>
                    <a:pt x="287" y="30"/>
                  </a:lnTo>
                  <a:lnTo>
                    <a:pt x="289" y="30"/>
                  </a:lnTo>
                  <a:lnTo>
                    <a:pt x="289" y="32"/>
                  </a:lnTo>
                  <a:lnTo>
                    <a:pt x="290" y="32"/>
                  </a:lnTo>
                  <a:lnTo>
                    <a:pt x="291" y="30"/>
                  </a:lnTo>
                  <a:lnTo>
                    <a:pt x="292" y="32"/>
                  </a:lnTo>
                  <a:lnTo>
                    <a:pt x="293" y="32"/>
                  </a:lnTo>
                  <a:lnTo>
                    <a:pt x="294" y="32"/>
                  </a:lnTo>
                  <a:lnTo>
                    <a:pt x="296" y="30"/>
                  </a:lnTo>
                  <a:lnTo>
                    <a:pt x="298" y="29"/>
                  </a:lnTo>
                  <a:lnTo>
                    <a:pt x="299" y="29"/>
                  </a:lnTo>
                  <a:lnTo>
                    <a:pt x="300" y="30"/>
                  </a:lnTo>
                  <a:lnTo>
                    <a:pt x="301" y="30"/>
                  </a:lnTo>
                  <a:lnTo>
                    <a:pt x="302" y="30"/>
                  </a:lnTo>
                  <a:lnTo>
                    <a:pt x="311" y="30"/>
                  </a:lnTo>
                  <a:lnTo>
                    <a:pt x="311" y="32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3" y="32"/>
                  </a:lnTo>
                  <a:lnTo>
                    <a:pt x="315" y="32"/>
                  </a:lnTo>
                  <a:lnTo>
                    <a:pt x="315" y="33"/>
                  </a:lnTo>
                  <a:lnTo>
                    <a:pt x="316" y="33"/>
                  </a:lnTo>
                  <a:lnTo>
                    <a:pt x="317" y="33"/>
                  </a:lnTo>
                  <a:lnTo>
                    <a:pt x="319" y="33"/>
                  </a:lnTo>
                  <a:lnTo>
                    <a:pt x="320" y="34"/>
                  </a:lnTo>
                  <a:lnTo>
                    <a:pt x="321" y="34"/>
                  </a:lnTo>
                  <a:lnTo>
                    <a:pt x="323" y="34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6" y="35"/>
                  </a:lnTo>
                  <a:lnTo>
                    <a:pt x="326" y="34"/>
                  </a:lnTo>
                  <a:lnTo>
                    <a:pt x="326" y="33"/>
                  </a:lnTo>
                  <a:lnTo>
                    <a:pt x="326" y="32"/>
                  </a:lnTo>
                  <a:lnTo>
                    <a:pt x="325" y="32"/>
                  </a:lnTo>
                  <a:lnTo>
                    <a:pt x="325" y="30"/>
                  </a:lnTo>
                  <a:lnTo>
                    <a:pt x="324" y="30"/>
                  </a:lnTo>
                  <a:lnTo>
                    <a:pt x="325" y="30"/>
                  </a:lnTo>
                  <a:lnTo>
                    <a:pt x="326" y="32"/>
                  </a:lnTo>
                  <a:lnTo>
                    <a:pt x="327" y="32"/>
                  </a:lnTo>
                  <a:close/>
                  <a:moveTo>
                    <a:pt x="441" y="7"/>
                  </a:moveTo>
                  <a:lnTo>
                    <a:pt x="441" y="8"/>
                  </a:lnTo>
                  <a:lnTo>
                    <a:pt x="442" y="9"/>
                  </a:lnTo>
                  <a:lnTo>
                    <a:pt x="444" y="10"/>
                  </a:lnTo>
                  <a:lnTo>
                    <a:pt x="444" y="11"/>
                  </a:lnTo>
                  <a:lnTo>
                    <a:pt x="442" y="11"/>
                  </a:lnTo>
                  <a:lnTo>
                    <a:pt x="441" y="12"/>
                  </a:lnTo>
                  <a:lnTo>
                    <a:pt x="440" y="12"/>
                  </a:lnTo>
                  <a:lnTo>
                    <a:pt x="440" y="11"/>
                  </a:lnTo>
                  <a:lnTo>
                    <a:pt x="439" y="10"/>
                  </a:lnTo>
                  <a:lnTo>
                    <a:pt x="438" y="10"/>
                  </a:lnTo>
                  <a:lnTo>
                    <a:pt x="438" y="11"/>
                  </a:lnTo>
                  <a:lnTo>
                    <a:pt x="436" y="10"/>
                  </a:lnTo>
                  <a:lnTo>
                    <a:pt x="435" y="9"/>
                  </a:lnTo>
                  <a:lnTo>
                    <a:pt x="433" y="8"/>
                  </a:lnTo>
                  <a:lnTo>
                    <a:pt x="432" y="8"/>
                  </a:lnTo>
                  <a:lnTo>
                    <a:pt x="431" y="7"/>
                  </a:lnTo>
                  <a:lnTo>
                    <a:pt x="431" y="5"/>
                  </a:lnTo>
                  <a:lnTo>
                    <a:pt x="431" y="4"/>
                  </a:lnTo>
                  <a:lnTo>
                    <a:pt x="432" y="1"/>
                  </a:lnTo>
                  <a:lnTo>
                    <a:pt x="433" y="0"/>
                  </a:lnTo>
                  <a:lnTo>
                    <a:pt x="435" y="0"/>
                  </a:lnTo>
                  <a:lnTo>
                    <a:pt x="436" y="1"/>
                  </a:lnTo>
                  <a:lnTo>
                    <a:pt x="437" y="2"/>
                  </a:lnTo>
                  <a:lnTo>
                    <a:pt x="440" y="3"/>
                  </a:lnTo>
                  <a:lnTo>
                    <a:pt x="440" y="4"/>
                  </a:lnTo>
                  <a:lnTo>
                    <a:pt x="440" y="5"/>
                  </a:lnTo>
                  <a:lnTo>
                    <a:pt x="441" y="7"/>
                  </a:lnTo>
                  <a:close/>
                  <a:moveTo>
                    <a:pt x="662" y="155"/>
                  </a:moveTo>
                  <a:lnTo>
                    <a:pt x="663" y="155"/>
                  </a:lnTo>
                  <a:lnTo>
                    <a:pt x="664" y="156"/>
                  </a:lnTo>
                  <a:lnTo>
                    <a:pt x="665" y="159"/>
                  </a:lnTo>
                  <a:lnTo>
                    <a:pt x="665" y="160"/>
                  </a:lnTo>
                  <a:lnTo>
                    <a:pt x="664" y="161"/>
                  </a:lnTo>
                  <a:lnTo>
                    <a:pt x="662" y="161"/>
                  </a:lnTo>
                  <a:lnTo>
                    <a:pt x="662" y="159"/>
                  </a:lnTo>
                  <a:lnTo>
                    <a:pt x="662" y="158"/>
                  </a:lnTo>
                  <a:lnTo>
                    <a:pt x="662" y="159"/>
                  </a:lnTo>
                  <a:lnTo>
                    <a:pt x="662" y="160"/>
                  </a:lnTo>
                  <a:lnTo>
                    <a:pt x="663" y="160"/>
                  </a:lnTo>
                  <a:lnTo>
                    <a:pt x="664" y="160"/>
                  </a:lnTo>
                  <a:lnTo>
                    <a:pt x="664" y="159"/>
                  </a:lnTo>
                  <a:lnTo>
                    <a:pt x="663" y="158"/>
                  </a:lnTo>
                  <a:lnTo>
                    <a:pt x="662" y="156"/>
                  </a:lnTo>
                  <a:lnTo>
                    <a:pt x="662" y="155"/>
                  </a:lnTo>
                  <a:lnTo>
                    <a:pt x="661" y="155"/>
                  </a:lnTo>
                  <a:lnTo>
                    <a:pt x="661" y="156"/>
                  </a:lnTo>
                  <a:lnTo>
                    <a:pt x="661" y="155"/>
                  </a:lnTo>
                  <a:lnTo>
                    <a:pt x="662" y="155"/>
                  </a:lnTo>
                  <a:close/>
                  <a:moveTo>
                    <a:pt x="660" y="154"/>
                  </a:moveTo>
                  <a:lnTo>
                    <a:pt x="660" y="153"/>
                  </a:lnTo>
                  <a:lnTo>
                    <a:pt x="660" y="152"/>
                  </a:lnTo>
                  <a:lnTo>
                    <a:pt x="659" y="151"/>
                  </a:lnTo>
                  <a:lnTo>
                    <a:pt x="660" y="151"/>
                  </a:lnTo>
                  <a:lnTo>
                    <a:pt x="660" y="152"/>
                  </a:lnTo>
                  <a:lnTo>
                    <a:pt x="660" y="154"/>
                  </a:lnTo>
                  <a:close/>
                  <a:moveTo>
                    <a:pt x="577" y="138"/>
                  </a:moveTo>
                  <a:lnTo>
                    <a:pt x="578" y="139"/>
                  </a:lnTo>
                  <a:lnTo>
                    <a:pt x="578" y="141"/>
                  </a:lnTo>
                  <a:lnTo>
                    <a:pt x="578" y="142"/>
                  </a:lnTo>
                  <a:lnTo>
                    <a:pt x="577" y="143"/>
                  </a:lnTo>
                  <a:lnTo>
                    <a:pt x="576" y="142"/>
                  </a:lnTo>
                  <a:lnTo>
                    <a:pt x="576" y="141"/>
                  </a:lnTo>
                  <a:lnTo>
                    <a:pt x="575" y="141"/>
                  </a:lnTo>
                  <a:lnTo>
                    <a:pt x="576" y="139"/>
                  </a:lnTo>
                  <a:lnTo>
                    <a:pt x="576" y="138"/>
                  </a:lnTo>
                  <a:lnTo>
                    <a:pt x="577" y="138"/>
                  </a:lnTo>
                  <a:close/>
                  <a:moveTo>
                    <a:pt x="636" y="134"/>
                  </a:moveTo>
                  <a:lnTo>
                    <a:pt x="635" y="135"/>
                  </a:lnTo>
                  <a:lnTo>
                    <a:pt x="636" y="136"/>
                  </a:lnTo>
                  <a:lnTo>
                    <a:pt x="635" y="138"/>
                  </a:lnTo>
                  <a:lnTo>
                    <a:pt x="634" y="138"/>
                  </a:lnTo>
                  <a:lnTo>
                    <a:pt x="633" y="137"/>
                  </a:lnTo>
                  <a:lnTo>
                    <a:pt x="633" y="136"/>
                  </a:lnTo>
                  <a:lnTo>
                    <a:pt x="633" y="135"/>
                  </a:lnTo>
                  <a:lnTo>
                    <a:pt x="634" y="135"/>
                  </a:lnTo>
                  <a:lnTo>
                    <a:pt x="634" y="134"/>
                  </a:lnTo>
                  <a:lnTo>
                    <a:pt x="635" y="133"/>
                  </a:lnTo>
                  <a:lnTo>
                    <a:pt x="636" y="133"/>
                  </a:lnTo>
                  <a:lnTo>
                    <a:pt x="636" y="134"/>
                  </a:lnTo>
                  <a:close/>
                  <a:moveTo>
                    <a:pt x="638" y="132"/>
                  </a:moveTo>
                  <a:lnTo>
                    <a:pt x="639" y="133"/>
                  </a:lnTo>
                  <a:lnTo>
                    <a:pt x="639" y="134"/>
                  </a:lnTo>
                  <a:lnTo>
                    <a:pt x="638" y="134"/>
                  </a:lnTo>
                  <a:lnTo>
                    <a:pt x="637" y="134"/>
                  </a:lnTo>
                  <a:lnTo>
                    <a:pt x="636" y="134"/>
                  </a:lnTo>
                  <a:lnTo>
                    <a:pt x="637" y="133"/>
                  </a:lnTo>
                  <a:lnTo>
                    <a:pt x="638" y="133"/>
                  </a:lnTo>
                  <a:lnTo>
                    <a:pt x="638" y="132"/>
                  </a:lnTo>
                  <a:close/>
                  <a:moveTo>
                    <a:pt x="558" y="453"/>
                  </a:moveTo>
                  <a:lnTo>
                    <a:pt x="559" y="453"/>
                  </a:lnTo>
                  <a:lnTo>
                    <a:pt x="558" y="453"/>
                  </a:lnTo>
                  <a:close/>
                  <a:moveTo>
                    <a:pt x="547" y="451"/>
                  </a:moveTo>
                  <a:lnTo>
                    <a:pt x="547" y="450"/>
                  </a:lnTo>
                  <a:lnTo>
                    <a:pt x="547" y="451"/>
                  </a:lnTo>
                  <a:close/>
                  <a:moveTo>
                    <a:pt x="545" y="446"/>
                  </a:moveTo>
                  <a:lnTo>
                    <a:pt x="547" y="446"/>
                  </a:lnTo>
                  <a:lnTo>
                    <a:pt x="545" y="446"/>
                  </a:lnTo>
                  <a:close/>
                  <a:moveTo>
                    <a:pt x="187" y="108"/>
                  </a:moveTo>
                  <a:lnTo>
                    <a:pt x="186" y="108"/>
                  </a:lnTo>
                  <a:lnTo>
                    <a:pt x="187" y="108"/>
                  </a:lnTo>
                  <a:close/>
                  <a:moveTo>
                    <a:pt x="160" y="93"/>
                  </a:moveTo>
                  <a:lnTo>
                    <a:pt x="160" y="92"/>
                  </a:lnTo>
                  <a:lnTo>
                    <a:pt x="161" y="92"/>
                  </a:lnTo>
                  <a:lnTo>
                    <a:pt x="163" y="93"/>
                  </a:lnTo>
                  <a:lnTo>
                    <a:pt x="163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0" y="93"/>
                  </a:lnTo>
                  <a:close/>
                  <a:moveTo>
                    <a:pt x="97" y="19"/>
                  </a:moveTo>
                  <a:lnTo>
                    <a:pt x="97" y="18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101" y="18"/>
                  </a:lnTo>
                  <a:lnTo>
                    <a:pt x="100" y="18"/>
                  </a:lnTo>
                  <a:lnTo>
                    <a:pt x="98" y="19"/>
                  </a:lnTo>
                  <a:lnTo>
                    <a:pt x="97" y="19"/>
                  </a:lnTo>
                  <a:close/>
                  <a:moveTo>
                    <a:pt x="505" y="414"/>
                  </a:moveTo>
                  <a:lnTo>
                    <a:pt x="505" y="415"/>
                  </a:lnTo>
                  <a:lnTo>
                    <a:pt x="506" y="415"/>
                  </a:lnTo>
                  <a:lnTo>
                    <a:pt x="505" y="415"/>
                  </a:lnTo>
                  <a:lnTo>
                    <a:pt x="505" y="417"/>
                  </a:lnTo>
                  <a:lnTo>
                    <a:pt x="504" y="415"/>
                  </a:lnTo>
                  <a:lnTo>
                    <a:pt x="504" y="414"/>
                  </a:lnTo>
                  <a:lnTo>
                    <a:pt x="502" y="414"/>
                  </a:lnTo>
                  <a:lnTo>
                    <a:pt x="501" y="413"/>
                  </a:lnTo>
                  <a:lnTo>
                    <a:pt x="501" y="412"/>
                  </a:lnTo>
                  <a:lnTo>
                    <a:pt x="502" y="412"/>
                  </a:lnTo>
                  <a:lnTo>
                    <a:pt x="504" y="412"/>
                  </a:lnTo>
                  <a:lnTo>
                    <a:pt x="505" y="412"/>
                  </a:lnTo>
                  <a:lnTo>
                    <a:pt x="505" y="413"/>
                  </a:lnTo>
                  <a:lnTo>
                    <a:pt x="505" y="414"/>
                  </a:lnTo>
                  <a:close/>
                  <a:moveTo>
                    <a:pt x="147" y="358"/>
                  </a:moveTo>
                  <a:lnTo>
                    <a:pt x="147" y="359"/>
                  </a:lnTo>
                  <a:lnTo>
                    <a:pt x="146" y="360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7" y="358"/>
                  </a:lnTo>
                  <a:close/>
                  <a:moveTo>
                    <a:pt x="140" y="352"/>
                  </a:moveTo>
                  <a:lnTo>
                    <a:pt x="140" y="353"/>
                  </a:lnTo>
                  <a:lnTo>
                    <a:pt x="140" y="354"/>
                  </a:lnTo>
                  <a:lnTo>
                    <a:pt x="139" y="354"/>
                  </a:lnTo>
                  <a:lnTo>
                    <a:pt x="138" y="353"/>
                  </a:lnTo>
                  <a:lnTo>
                    <a:pt x="136" y="351"/>
                  </a:lnTo>
                  <a:lnTo>
                    <a:pt x="134" y="350"/>
                  </a:lnTo>
                  <a:lnTo>
                    <a:pt x="135" y="350"/>
                  </a:lnTo>
                  <a:lnTo>
                    <a:pt x="137" y="350"/>
                  </a:lnTo>
                  <a:lnTo>
                    <a:pt x="138" y="350"/>
                  </a:lnTo>
                  <a:lnTo>
                    <a:pt x="139" y="351"/>
                  </a:lnTo>
                  <a:lnTo>
                    <a:pt x="140" y="351"/>
                  </a:lnTo>
                  <a:lnTo>
                    <a:pt x="140" y="352"/>
                  </a:lnTo>
                  <a:close/>
                  <a:moveTo>
                    <a:pt x="139" y="338"/>
                  </a:moveTo>
                  <a:lnTo>
                    <a:pt x="140" y="338"/>
                  </a:lnTo>
                  <a:lnTo>
                    <a:pt x="141" y="339"/>
                  </a:lnTo>
                  <a:lnTo>
                    <a:pt x="141" y="340"/>
                  </a:lnTo>
                  <a:lnTo>
                    <a:pt x="140" y="340"/>
                  </a:lnTo>
                  <a:lnTo>
                    <a:pt x="138" y="340"/>
                  </a:lnTo>
                  <a:lnTo>
                    <a:pt x="137" y="339"/>
                  </a:lnTo>
                  <a:lnTo>
                    <a:pt x="137" y="338"/>
                  </a:lnTo>
                  <a:lnTo>
                    <a:pt x="137" y="337"/>
                  </a:lnTo>
                  <a:lnTo>
                    <a:pt x="138" y="337"/>
                  </a:lnTo>
                  <a:lnTo>
                    <a:pt x="139" y="337"/>
                  </a:lnTo>
                  <a:lnTo>
                    <a:pt x="139" y="338"/>
                  </a:lnTo>
                  <a:close/>
                  <a:moveTo>
                    <a:pt x="140" y="335"/>
                  </a:moveTo>
                  <a:lnTo>
                    <a:pt x="140" y="336"/>
                  </a:lnTo>
                  <a:lnTo>
                    <a:pt x="141" y="337"/>
                  </a:lnTo>
                  <a:lnTo>
                    <a:pt x="140" y="337"/>
                  </a:lnTo>
                  <a:lnTo>
                    <a:pt x="139" y="337"/>
                  </a:lnTo>
                  <a:lnTo>
                    <a:pt x="137" y="336"/>
                  </a:lnTo>
                  <a:lnTo>
                    <a:pt x="136" y="336"/>
                  </a:lnTo>
                  <a:lnTo>
                    <a:pt x="136" y="335"/>
                  </a:lnTo>
                  <a:lnTo>
                    <a:pt x="135" y="334"/>
                  </a:lnTo>
                  <a:lnTo>
                    <a:pt x="136" y="334"/>
                  </a:lnTo>
                  <a:lnTo>
                    <a:pt x="137" y="334"/>
                  </a:lnTo>
                  <a:lnTo>
                    <a:pt x="139" y="335"/>
                  </a:lnTo>
                  <a:lnTo>
                    <a:pt x="140" y="335"/>
                  </a:lnTo>
                  <a:close/>
                  <a:moveTo>
                    <a:pt x="513" y="177"/>
                  </a:moveTo>
                  <a:lnTo>
                    <a:pt x="514" y="177"/>
                  </a:lnTo>
                  <a:lnTo>
                    <a:pt x="515" y="178"/>
                  </a:lnTo>
                  <a:lnTo>
                    <a:pt x="515" y="179"/>
                  </a:lnTo>
                  <a:lnTo>
                    <a:pt x="514" y="179"/>
                  </a:lnTo>
                  <a:lnTo>
                    <a:pt x="513" y="180"/>
                  </a:lnTo>
                  <a:lnTo>
                    <a:pt x="511" y="179"/>
                  </a:lnTo>
                  <a:lnTo>
                    <a:pt x="510" y="179"/>
                  </a:lnTo>
                  <a:lnTo>
                    <a:pt x="509" y="178"/>
                  </a:lnTo>
                  <a:lnTo>
                    <a:pt x="510" y="177"/>
                  </a:lnTo>
                  <a:lnTo>
                    <a:pt x="511" y="177"/>
                  </a:lnTo>
                  <a:lnTo>
                    <a:pt x="513" y="176"/>
                  </a:lnTo>
                  <a:lnTo>
                    <a:pt x="513" y="177"/>
                  </a:lnTo>
                  <a:close/>
                  <a:moveTo>
                    <a:pt x="136" y="101"/>
                  </a:moveTo>
                  <a:lnTo>
                    <a:pt x="135" y="101"/>
                  </a:lnTo>
                  <a:lnTo>
                    <a:pt x="134" y="101"/>
                  </a:lnTo>
                  <a:lnTo>
                    <a:pt x="132" y="100"/>
                  </a:lnTo>
                  <a:lnTo>
                    <a:pt x="132" y="99"/>
                  </a:lnTo>
                  <a:lnTo>
                    <a:pt x="132" y="97"/>
                  </a:lnTo>
                  <a:lnTo>
                    <a:pt x="134" y="97"/>
                  </a:lnTo>
                  <a:lnTo>
                    <a:pt x="135" y="99"/>
                  </a:lnTo>
                  <a:lnTo>
                    <a:pt x="136" y="100"/>
                  </a:lnTo>
                  <a:lnTo>
                    <a:pt x="137" y="101"/>
                  </a:lnTo>
                  <a:lnTo>
                    <a:pt x="136" y="101"/>
                  </a:lnTo>
                  <a:close/>
                  <a:moveTo>
                    <a:pt x="454" y="16"/>
                  </a:moveTo>
                  <a:lnTo>
                    <a:pt x="455" y="16"/>
                  </a:lnTo>
                  <a:lnTo>
                    <a:pt x="455" y="17"/>
                  </a:lnTo>
                  <a:lnTo>
                    <a:pt x="454" y="17"/>
                  </a:lnTo>
                  <a:lnTo>
                    <a:pt x="453" y="17"/>
                  </a:lnTo>
                  <a:lnTo>
                    <a:pt x="451" y="17"/>
                  </a:lnTo>
                  <a:lnTo>
                    <a:pt x="451" y="16"/>
                  </a:lnTo>
                  <a:lnTo>
                    <a:pt x="450" y="17"/>
                  </a:lnTo>
                  <a:lnTo>
                    <a:pt x="449" y="16"/>
                  </a:lnTo>
                  <a:lnTo>
                    <a:pt x="450" y="15"/>
                  </a:lnTo>
                  <a:lnTo>
                    <a:pt x="451" y="16"/>
                  </a:lnTo>
                  <a:lnTo>
                    <a:pt x="451" y="15"/>
                  </a:lnTo>
                  <a:lnTo>
                    <a:pt x="453" y="15"/>
                  </a:lnTo>
                  <a:lnTo>
                    <a:pt x="453" y="16"/>
                  </a:lnTo>
                  <a:lnTo>
                    <a:pt x="454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18">
              <a:extLst>
                <a:ext uri="{FF2B5EF4-FFF2-40B4-BE49-F238E27FC236}">
                  <a16:creationId xmlns:a16="http://schemas.microsoft.com/office/drawing/2014/main" id="{B6E451F6-685E-A35A-EB8B-A056662C7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9995" y="2546434"/>
              <a:ext cx="278415" cy="497835"/>
            </a:xfrm>
            <a:custGeom>
              <a:avLst/>
              <a:gdLst>
                <a:gd name="T0" fmla="*/ 263 w 269"/>
                <a:gd name="T1" fmla="*/ 230 h 481"/>
                <a:gd name="T2" fmla="*/ 263 w 269"/>
                <a:gd name="T3" fmla="*/ 193 h 481"/>
                <a:gd name="T4" fmla="*/ 254 w 269"/>
                <a:gd name="T5" fmla="*/ 205 h 481"/>
                <a:gd name="T6" fmla="*/ 244 w 269"/>
                <a:gd name="T7" fmla="*/ 220 h 481"/>
                <a:gd name="T8" fmla="*/ 252 w 269"/>
                <a:gd name="T9" fmla="*/ 216 h 481"/>
                <a:gd name="T10" fmla="*/ 264 w 269"/>
                <a:gd name="T11" fmla="*/ 206 h 481"/>
                <a:gd name="T12" fmla="*/ 264 w 269"/>
                <a:gd name="T13" fmla="*/ 216 h 481"/>
                <a:gd name="T14" fmla="*/ 262 w 269"/>
                <a:gd name="T15" fmla="*/ 219 h 481"/>
                <a:gd name="T16" fmla="*/ 250 w 269"/>
                <a:gd name="T17" fmla="*/ 221 h 481"/>
                <a:gd name="T18" fmla="*/ 236 w 269"/>
                <a:gd name="T19" fmla="*/ 221 h 481"/>
                <a:gd name="T20" fmla="*/ 226 w 269"/>
                <a:gd name="T21" fmla="*/ 222 h 481"/>
                <a:gd name="T22" fmla="*/ 217 w 269"/>
                <a:gd name="T23" fmla="*/ 227 h 481"/>
                <a:gd name="T24" fmla="*/ 205 w 269"/>
                <a:gd name="T25" fmla="*/ 234 h 481"/>
                <a:gd name="T26" fmla="*/ 194 w 269"/>
                <a:gd name="T27" fmla="*/ 222 h 481"/>
                <a:gd name="T28" fmla="*/ 198 w 269"/>
                <a:gd name="T29" fmla="*/ 215 h 481"/>
                <a:gd name="T30" fmla="*/ 207 w 269"/>
                <a:gd name="T31" fmla="*/ 212 h 481"/>
                <a:gd name="T32" fmla="*/ 215 w 269"/>
                <a:gd name="T33" fmla="*/ 205 h 481"/>
                <a:gd name="T34" fmla="*/ 232 w 269"/>
                <a:gd name="T35" fmla="*/ 202 h 481"/>
                <a:gd name="T36" fmla="*/ 240 w 269"/>
                <a:gd name="T37" fmla="*/ 197 h 481"/>
                <a:gd name="T38" fmla="*/ 250 w 269"/>
                <a:gd name="T39" fmla="*/ 193 h 481"/>
                <a:gd name="T40" fmla="*/ 261 w 269"/>
                <a:gd name="T41" fmla="*/ 191 h 481"/>
                <a:gd name="T42" fmla="*/ 258 w 269"/>
                <a:gd name="T43" fmla="*/ 346 h 481"/>
                <a:gd name="T44" fmla="*/ 194 w 269"/>
                <a:gd name="T45" fmla="*/ 337 h 481"/>
                <a:gd name="T46" fmla="*/ 187 w 269"/>
                <a:gd name="T47" fmla="*/ 338 h 481"/>
                <a:gd name="T48" fmla="*/ 179 w 269"/>
                <a:gd name="T49" fmla="*/ 344 h 481"/>
                <a:gd name="T50" fmla="*/ 170 w 269"/>
                <a:gd name="T51" fmla="*/ 346 h 481"/>
                <a:gd name="T52" fmla="*/ 176 w 269"/>
                <a:gd name="T53" fmla="*/ 339 h 481"/>
                <a:gd name="T54" fmla="*/ 188 w 269"/>
                <a:gd name="T55" fmla="*/ 333 h 481"/>
                <a:gd name="T56" fmla="*/ 196 w 269"/>
                <a:gd name="T57" fmla="*/ 330 h 481"/>
                <a:gd name="T58" fmla="*/ 263 w 269"/>
                <a:gd name="T59" fmla="*/ 320 h 481"/>
                <a:gd name="T60" fmla="*/ 151 w 269"/>
                <a:gd name="T61" fmla="*/ 314 h 481"/>
                <a:gd name="T62" fmla="*/ 176 w 269"/>
                <a:gd name="T63" fmla="*/ 305 h 481"/>
                <a:gd name="T64" fmla="*/ 232 w 269"/>
                <a:gd name="T65" fmla="*/ 285 h 481"/>
                <a:gd name="T66" fmla="*/ 240 w 269"/>
                <a:gd name="T67" fmla="*/ 276 h 481"/>
                <a:gd name="T68" fmla="*/ 205 w 269"/>
                <a:gd name="T69" fmla="*/ 271 h 481"/>
                <a:gd name="T70" fmla="*/ 207 w 269"/>
                <a:gd name="T71" fmla="*/ 271 h 481"/>
                <a:gd name="T72" fmla="*/ 204 w 269"/>
                <a:gd name="T73" fmla="*/ 285 h 481"/>
                <a:gd name="T74" fmla="*/ 196 w 269"/>
                <a:gd name="T75" fmla="*/ 290 h 481"/>
                <a:gd name="T76" fmla="*/ 187 w 269"/>
                <a:gd name="T77" fmla="*/ 291 h 481"/>
                <a:gd name="T78" fmla="*/ 178 w 269"/>
                <a:gd name="T79" fmla="*/ 298 h 481"/>
                <a:gd name="T80" fmla="*/ 161 w 269"/>
                <a:gd name="T81" fmla="*/ 298 h 481"/>
                <a:gd name="T82" fmla="*/ 136 w 269"/>
                <a:gd name="T83" fmla="*/ 290 h 481"/>
                <a:gd name="T84" fmla="*/ 133 w 269"/>
                <a:gd name="T85" fmla="*/ 278 h 481"/>
                <a:gd name="T86" fmla="*/ 141 w 269"/>
                <a:gd name="T87" fmla="*/ 268 h 481"/>
                <a:gd name="T88" fmla="*/ 145 w 269"/>
                <a:gd name="T89" fmla="*/ 260 h 481"/>
                <a:gd name="T90" fmla="*/ 152 w 269"/>
                <a:gd name="T91" fmla="*/ 256 h 481"/>
                <a:gd name="T92" fmla="*/ 161 w 269"/>
                <a:gd name="T93" fmla="*/ 253 h 481"/>
                <a:gd name="T94" fmla="*/ 172 w 269"/>
                <a:gd name="T95" fmla="*/ 252 h 481"/>
                <a:gd name="T96" fmla="*/ 181 w 269"/>
                <a:gd name="T97" fmla="*/ 256 h 481"/>
                <a:gd name="T98" fmla="*/ 193 w 269"/>
                <a:gd name="T99" fmla="*/ 262 h 481"/>
                <a:gd name="T100" fmla="*/ 198 w 269"/>
                <a:gd name="T101" fmla="*/ 273 h 481"/>
                <a:gd name="T102" fmla="*/ 198 w 269"/>
                <a:gd name="T103" fmla="*/ 280 h 481"/>
                <a:gd name="T104" fmla="*/ 127 w 269"/>
                <a:gd name="T105" fmla="*/ 246 h 481"/>
                <a:gd name="T106" fmla="*/ 239 w 269"/>
                <a:gd name="T107" fmla="*/ 253 h 481"/>
                <a:gd name="T108" fmla="*/ 134 w 269"/>
                <a:gd name="T109" fmla="*/ 236 h 481"/>
                <a:gd name="T110" fmla="*/ 129 w 269"/>
                <a:gd name="T111" fmla="*/ 240 h 481"/>
                <a:gd name="T112" fmla="*/ 138 w 269"/>
                <a:gd name="T113" fmla="*/ 228 h 481"/>
                <a:gd name="T114" fmla="*/ 186 w 269"/>
                <a:gd name="T115" fmla="*/ 222 h 481"/>
                <a:gd name="T116" fmla="*/ 141 w 269"/>
                <a:gd name="T117" fmla="*/ 224 h 481"/>
                <a:gd name="T118" fmla="*/ 266 w 269"/>
                <a:gd name="T119" fmla="*/ 213 h 481"/>
                <a:gd name="T120" fmla="*/ 197 w 269"/>
                <a:gd name="T121" fmla="*/ 211 h 481"/>
                <a:gd name="T122" fmla="*/ 120 w 269"/>
                <a:gd name="T123" fmla="*/ 2 h 481"/>
                <a:gd name="T124" fmla="*/ 3 w 269"/>
                <a:gd name="T125" fmla="*/ 48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481">
                  <a:moveTo>
                    <a:pt x="269" y="209"/>
                  </a:moveTo>
                  <a:lnTo>
                    <a:pt x="267" y="209"/>
                  </a:lnTo>
                  <a:lnTo>
                    <a:pt x="267" y="207"/>
                  </a:lnTo>
                  <a:lnTo>
                    <a:pt x="269" y="206"/>
                  </a:lnTo>
                  <a:lnTo>
                    <a:pt x="269" y="209"/>
                  </a:lnTo>
                  <a:close/>
                  <a:moveTo>
                    <a:pt x="269" y="231"/>
                  </a:moveTo>
                  <a:lnTo>
                    <a:pt x="267" y="232"/>
                  </a:lnTo>
                  <a:lnTo>
                    <a:pt x="266" y="232"/>
                  </a:lnTo>
                  <a:lnTo>
                    <a:pt x="265" y="232"/>
                  </a:lnTo>
                  <a:lnTo>
                    <a:pt x="264" y="232"/>
                  </a:lnTo>
                  <a:lnTo>
                    <a:pt x="264" y="231"/>
                  </a:lnTo>
                  <a:lnTo>
                    <a:pt x="263" y="231"/>
                  </a:lnTo>
                  <a:lnTo>
                    <a:pt x="263" y="230"/>
                  </a:lnTo>
                  <a:lnTo>
                    <a:pt x="263" y="229"/>
                  </a:lnTo>
                  <a:lnTo>
                    <a:pt x="264" y="229"/>
                  </a:lnTo>
                  <a:lnTo>
                    <a:pt x="265" y="228"/>
                  </a:lnTo>
                  <a:lnTo>
                    <a:pt x="267" y="226"/>
                  </a:lnTo>
                  <a:lnTo>
                    <a:pt x="267" y="224"/>
                  </a:lnTo>
                  <a:lnTo>
                    <a:pt x="267" y="223"/>
                  </a:lnTo>
                  <a:lnTo>
                    <a:pt x="269" y="222"/>
                  </a:lnTo>
                  <a:lnTo>
                    <a:pt x="269" y="221"/>
                  </a:lnTo>
                  <a:lnTo>
                    <a:pt x="269" y="231"/>
                  </a:lnTo>
                  <a:close/>
                  <a:moveTo>
                    <a:pt x="269" y="189"/>
                  </a:moveTo>
                  <a:lnTo>
                    <a:pt x="265" y="193"/>
                  </a:lnTo>
                  <a:lnTo>
                    <a:pt x="264" y="193"/>
                  </a:lnTo>
                  <a:lnTo>
                    <a:pt x="263" y="193"/>
                  </a:lnTo>
                  <a:lnTo>
                    <a:pt x="263" y="194"/>
                  </a:lnTo>
                  <a:lnTo>
                    <a:pt x="263" y="195"/>
                  </a:lnTo>
                  <a:lnTo>
                    <a:pt x="262" y="195"/>
                  </a:lnTo>
                  <a:lnTo>
                    <a:pt x="262" y="196"/>
                  </a:lnTo>
                  <a:lnTo>
                    <a:pt x="261" y="196"/>
                  </a:lnTo>
                  <a:lnTo>
                    <a:pt x="261" y="197"/>
                  </a:lnTo>
                  <a:lnTo>
                    <a:pt x="258" y="199"/>
                  </a:lnTo>
                  <a:lnTo>
                    <a:pt x="257" y="201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6" y="205"/>
                  </a:lnTo>
                  <a:lnTo>
                    <a:pt x="255" y="205"/>
                  </a:lnTo>
                  <a:lnTo>
                    <a:pt x="254" y="205"/>
                  </a:lnTo>
                  <a:lnTo>
                    <a:pt x="248" y="209"/>
                  </a:lnTo>
                  <a:lnTo>
                    <a:pt x="248" y="210"/>
                  </a:lnTo>
                  <a:lnTo>
                    <a:pt x="248" y="211"/>
                  </a:lnTo>
                  <a:lnTo>
                    <a:pt x="248" y="212"/>
                  </a:lnTo>
                  <a:lnTo>
                    <a:pt x="247" y="213"/>
                  </a:lnTo>
                  <a:lnTo>
                    <a:pt x="247" y="214"/>
                  </a:lnTo>
                  <a:lnTo>
                    <a:pt x="246" y="214"/>
                  </a:lnTo>
                  <a:lnTo>
                    <a:pt x="245" y="215"/>
                  </a:lnTo>
                  <a:lnTo>
                    <a:pt x="244" y="216"/>
                  </a:lnTo>
                  <a:lnTo>
                    <a:pt x="243" y="216"/>
                  </a:lnTo>
                  <a:lnTo>
                    <a:pt x="244" y="218"/>
                  </a:lnTo>
                  <a:lnTo>
                    <a:pt x="244" y="219"/>
                  </a:lnTo>
                  <a:lnTo>
                    <a:pt x="244" y="220"/>
                  </a:lnTo>
                  <a:lnTo>
                    <a:pt x="243" y="220"/>
                  </a:lnTo>
                  <a:lnTo>
                    <a:pt x="243" y="221"/>
                  </a:lnTo>
                  <a:lnTo>
                    <a:pt x="244" y="220"/>
                  </a:lnTo>
                  <a:lnTo>
                    <a:pt x="245" y="220"/>
                  </a:lnTo>
                  <a:lnTo>
                    <a:pt x="246" y="220"/>
                  </a:lnTo>
                  <a:lnTo>
                    <a:pt x="246" y="221"/>
                  </a:lnTo>
                  <a:lnTo>
                    <a:pt x="247" y="220"/>
                  </a:lnTo>
                  <a:lnTo>
                    <a:pt x="248" y="219"/>
                  </a:lnTo>
                  <a:lnTo>
                    <a:pt x="249" y="219"/>
                  </a:lnTo>
                  <a:lnTo>
                    <a:pt x="249" y="218"/>
                  </a:lnTo>
                  <a:lnTo>
                    <a:pt x="250" y="218"/>
                  </a:lnTo>
                  <a:lnTo>
                    <a:pt x="250" y="216"/>
                  </a:lnTo>
                  <a:lnTo>
                    <a:pt x="252" y="216"/>
                  </a:lnTo>
                  <a:lnTo>
                    <a:pt x="253" y="215"/>
                  </a:lnTo>
                  <a:lnTo>
                    <a:pt x="253" y="214"/>
                  </a:lnTo>
                  <a:lnTo>
                    <a:pt x="254" y="214"/>
                  </a:lnTo>
                  <a:lnTo>
                    <a:pt x="255" y="213"/>
                  </a:lnTo>
                  <a:lnTo>
                    <a:pt x="255" y="212"/>
                  </a:lnTo>
                  <a:lnTo>
                    <a:pt x="256" y="212"/>
                  </a:lnTo>
                  <a:lnTo>
                    <a:pt x="256" y="211"/>
                  </a:lnTo>
                  <a:lnTo>
                    <a:pt x="257" y="211"/>
                  </a:lnTo>
                  <a:lnTo>
                    <a:pt x="257" y="210"/>
                  </a:lnTo>
                  <a:lnTo>
                    <a:pt x="260" y="210"/>
                  </a:lnTo>
                  <a:lnTo>
                    <a:pt x="261" y="209"/>
                  </a:lnTo>
                  <a:lnTo>
                    <a:pt x="261" y="207"/>
                  </a:lnTo>
                  <a:lnTo>
                    <a:pt x="264" y="206"/>
                  </a:lnTo>
                  <a:lnTo>
                    <a:pt x="264" y="205"/>
                  </a:lnTo>
                  <a:lnTo>
                    <a:pt x="265" y="205"/>
                  </a:lnTo>
                  <a:lnTo>
                    <a:pt x="266" y="206"/>
                  </a:lnTo>
                  <a:lnTo>
                    <a:pt x="266" y="207"/>
                  </a:lnTo>
                  <a:lnTo>
                    <a:pt x="265" y="207"/>
                  </a:lnTo>
                  <a:lnTo>
                    <a:pt x="265" y="209"/>
                  </a:lnTo>
                  <a:lnTo>
                    <a:pt x="265" y="210"/>
                  </a:lnTo>
                  <a:lnTo>
                    <a:pt x="263" y="213"/>
                  </a:lnTo>
                  <a:lnTo>
                    <a:pt x="263" y="214"/>
                  </a:lnTo>
                  <a:lnTo>
                    <a:pt x="262" y="214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4" y="216"/>
                  </a:lnTo>
                  <a:lnTo>
                    <a:pt x="264" y="218"/>
                  </a:lnTo>
                  <a:lnTo>
                    <a:pt x="265" y="218"/>
                  </a:lnTo>
                  <a:lnTo>
                    <a:pt x="266" y="219"/>
                  </a:lnTo>
                  <a:lnTo>
                    <a:pt x="266" y="220"/>
                  </a:lnTo>
                  <a:lnTo>
                    <a:pt x="265" y="220"/>
                  </a:lnTo>
                  <a:lnTo>
                    <a:pt x="263" y="219"/>
                  </a:lnTo>
                  <a:lnTo>
                    <a:pt x="264" y="220"/>
                  </a:lnTo>
                  <a:lnTo>
                    <a:pt x="264" y="221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2" y="221"/>
                  </a:lnTo>
                  <a:lnTo>
                    <a:pt x="262" y="220"/>
                  </a:lnTo>
                  <a:lnTo>
                    <a:pt x="262" y="219"/>
                  </a:lnTo>
                  <a:lnTo>
                    <a:pt x="260" y="219"/>
                  </a:lnTo>
                  <a:lnTo>
                    <a:pt x="258" y="218"/>
                  </a:lnTo>
                  <a:lnTo>
                    <a:pt x="257" y="219"/>
                  </a:lnTo>
                  <a:lnTo>
                    <a:pt x="256" y="219"/>
                  </a:lnTo>
                  <a:lnTo>
                    <a:pt x="256" y="218"/>
                  </a:lnTo>
                  <a:lnTo>
                    <a:pt x="255" y="218"/>
                  </a:lnTo>
                  <a:lnTo>
                    <a:pt x="255" y="219"/>
                  </a:lnTo>
                  <a:lnTo>
                    <a:pt x="254" y="219"/>
                  </a:lnTo>
                  <a:lnTo>
                    <a:pt x="253" y="219"/>
                  </a:lnTo>
                  <a:lnTo>
                    <a:pt x="252" y="219"/>
                  </a:lnTo>
                  <a:lnTo>
                    <a:pt x="252" y="220"/>
                  </a:lnTo>
                  <a:lnTo>
                    <a:pt x="250" y="220"/>
                  </a:lnTo>
                  <a:lnTo>
                    <a:pt x="250" y="221"/>
                  </a:lnTo>
                  <a:lnTo>
                    <a:pt x="248" y="222"/>
                  </a:lnTo>
                  <a:lnTo>
                    <a:pt x="247" y="222"/>
                  </a:lnTo>
                  <a:lnTo>
                    <a:pt x="246" y="222"/>
                  </a:lnTo>
                  <a:lnTo>
                    <a:pt x="244" y="222"/>
                  </a:lnTo>
                  <a:lnTo>
                    <a:pt x="243" y="222"/>
                  </a:lnTo>
                  <a:lnTo>
                    <a:pt x="241" y="222"/>
                  </a:lnTo>
                  <a:lnTo>
                    <a:pt x="240" y="223"/>
                  </a:lnTo>
                  <a:lnTo>
                    <a:pt x="239" y="222"/>
                  </a:lnTo>
                  <a:lnTo>
                    <a:pt x="238" y="222"/>
                  </a:lnTo>
                  <a:lnTo>
                    <a:pt x="233" y="222"/>
                  </a:lnTo>
                  <a:lnTo>
                    <a:pt x="235" y="222"/>
                  </a:lnTo>
                  <a:lnTo>
                    <a:pt x="235" y="221"/>
                  </a:lnTo>
                  <a:lnTo>
                    <a:pt x="236" y="221"/>
                  </a:lnTo>
                  <a:lnTo>
                    <a:pt x="237" y="220"/>
                  </a:lnTo>
                  <a:lnTo>
                    <a:pt x="236" y="220"/>
                  </a:lnTo>
                  <a:lnTo>
                    <a:pt x="237" y="219"/>
                  </a:lnTo>
                  <a:lnTo>
                    <a:pt x="236" y="219"/>
                  </a:lnTo>
                  <a:lnTo>
                    <a:pt x="235" y="218"/>
                  </a:lnTo>
                  <a:lnTo>
                    <a:pt x="233" y="216"/>
                  </a:lnTo>
                  <a:lnTo>
                    <a:pt x="232" y="216"/>
                  </a:lnTo>
                  <a:lnTo>
                    <a:pt x="231" y="216"/>
                  </a:lnTo>
                  <a:lnTo>
                    <a:pt x="228" y="219"/>
                  </a:lnTo>
                  <a:lnTo>
                    <a:pt x="227" y="219"/>
                  </a:lnTo>
                  <a:lnTo>
                    <a:pt x="226" y="220"/>
                  </a:lnTo>
                  <a:lnTo>
                    <a:pt x="226" y="221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3" y="222"/>
                  </a:lnTo>
                  <a:lnTo>
                    <a:pt x="222" y="222"/>
                  </a:lnTo>
                  <a:lnTo>
                    <a:pt x="221" y="223"/>
                  </a:lnTo>
                  <a:lnTo>
                    <a:pt x="220" y="227"/>
                  </a:lnTo>
                  <a:lnTo>
                    <a:pt x="221" y="227"/>
                  </a:lnTo>
                  <a:lnTo>
                    <a:pt x="222" y="227"/>
                  </a:lnTo>
                  <a:lnTo>
                    <a:pt x="221" y="228"/>
                  </a:lnTo>
                  <a:lnTo>
                    <a:pt x="220" y="229"/>
                  </a:lnTo>
                  <a:lnTo>
                    <a:pt x="219" y="229"/>
                  </a:lnTo>
                  <a:lnTo>
                    <a:pt x="218" y="228"/>
                  </a:lnTo>
                  <a:lnTo>
                    <a:pt x="217" y="228"/>
                  </a:lnTo>
                  <a:lnTo>
                    <a:pt x="217" y="227"/>
                  </a:lnTo>
                  <a:lnTo>
                    <a:pt x="215" y="226"/>
                  </a:lnTo>
                  <a:lnTo>
                    <a:pt x="215" y="224"/>
                  </a:lnTo>
                  <a:lnTo>
                    <a:pt x="214" y="224"/>
                  </a:lnTo>
                  <a:lnTo>
                    <a:pt x="214" y="226"/>
                  </a:lnTo>
                  <a:lnTo>
                    <a:pt x="213" y="226"/>
                  </a:lnTo>
                  <a:lnTo>
                    <a:pt x="212" y="226"/>
                  </a:lnTo>
                  <a:lnTo>
                    <a:pt x="210" y="228"/>
                  </a:lnTo>
                  <a:lnTo>
                    <a:pt x="210" y="230"/>
                  </a:lnTo>
                  <a:lnTo>
                    <a:pt x="209" y="230"/>
                  </a:lnTo>
                  <a:lnTo>
                    <a:pt x="209" y="231"/>
                  </a:lnTo>
                  <a:lnTo>
                    <a:pt x="207" y="232"/>
                  </a:lnTo>
                  <a:lnTo>
                    <a:pt x="207" y="234"/>
                  </a:lnTo>
                  <a:lnTo>
                    <a:pt x="205" y="234"/>
                  </a:lnTo>
                  <a:lnTo>
                    <a:pt x="204" y="232"/>
                  </a:lnTo>
                  <a:lnTo>
                    <a:pt x="203" y="230"/>
                  </a:lnTo>
                  <a:lnTo>
                    <a:pt x="203" y="229"/>
                  </a:lnTo>
                  <a:lnTo>
                    <a:pt x="203" y="228"/>
                  </a:lnTo>
                  <a:lnTo>
                    <a:pt x="202" y="227"/>
                  </a:lnTo>
                  <a:lnTo>
                    <a:pt x="201" y="226"/>
                  </a:lnTo>
                  <a:lnTo>
                    <a:pt x="201" y="224"/>
                  </a:lnTo>
                  <a:lnTo>
                    <a:pt x="201" y="222"/>
                  </a:lnTo>
                  <a:lnTo>
                    <a:pt x="200" y="222"/>
                  </a:lnTo>
                  <a:lnTo>
                    <a:pt x="200" y="221"/>
                  </a:lnTo>
                  <a:lnTo>
                    <a:pt x="196" y="223"/>
                  </a:lnTo>
                  <a:lnTo>
                    <a:pt x="195" y="223"/>
                  </a:lnTo>
                  <a:lnTo>
                    <a:pt x="194" y="222"/>
                  </a:lnTo>
                  <a:lnTo>
                    <a:pt x="193" y="221"/>
                  </a:lnTo>
                  <a:lnTo>
                    <a:pt x="194" y="220"/>
                  </a:lnTo>
                  <a:lnTo>
                    <a:pt x="194" y="221"/>
                  </a:lnTo>
                  <a:lnTo>
                    <a:pt x="194" y="220"/>
                  </a:lnTo>
                  <a:lnTo>
                    <a:pt x="195" y="219"/>
                  </a:lnTo>
                  <a:lnTo>
                    <a:pt x="196" y="218"/>
                  </a:lnTo>
                  <a:lnTo>
                    <a:pt x="196" y="219"/>
                  </a:lnTo>
                  <a:lnTo>
                    <a:pt x="196" y="218"/>
                  </a:lnTo>
                  <a:lnTo>
                    <a:pt x="197" y="218"/>
                  </a:lnTo>
                  <a:lnTo>
                    <a:pt x="197" y="216"/>
                  </a:lnTo>
                  <a:lnTo>
                    <a:pt x="197" y="218"/>
                  </a:lnTo>
                  <a:lnTo>
                    <a:pt x="197" y="216"/>
                  </a:lnTo>
                  <a:lnTo>
                    <a:pt x="198" y="215"/>
                  </a:lnTo>
                  <a:lnTo>
                    <a:pt x="198" y="214"/>
                  </a:lnTo>
                  <a:lnTo>
                    <a:pt x="197" y="215"/>
                  </a:lnTo>
                  <a:lnTo>
                    <a:pt x="196" y="214"/>
                  </a:lnTo>
                  <a:lnTo>
                    <a:pt x="196" y="213"/>
                  </a:lnTo>
                  <a:lnTo>
                    <a:pt x="197" y="213"/>
                  </a:lnTo>
                  <a:lnTo>
                    <a:pt x="198" y="213"/>
                  </a:lnTo>
                  <a:lnTo>
                    <a:pt x="200" y="214"/>
                  </a:lnTo>
                  <a:lnTo>
                    <a:pt x="202" y="214"/>
                  </a:lnTo>
                  <a:lnTo>
                    <a:pt x="203" y="215"/>
                  </a:lnTo>
                  <a:lnTo>
                    <a:pt x="204" y="215"/>
                  </a:lnTo>
                  <a:lnTo>
                    <a:pt x="205" y="215"/>
                  </a:lnTo>
                  <a:lnTo>
                    <a:pt x="205" y="214"/>
                  </a:lnTo>
                  <a:lnTo>
                    <a:pt x="207" y="212"/>
                  </a:lnTo>
                  <a:lnTo>
                    <a:pt x="209" y="212"/>
                  </a:lnTo>
                  <a:lnTo>
                    <a:pt x="209" y="214"/>
                  </a:lnTo>
                  <a:lnTo>
                    <a:pt x="210" y="213"/>
                  </a:lnTo>
                  <a:lnTo>
                    <a:pt x="210" y="212"/>
                  </a:lnTo>
                  <a:lnTo>
                    <a:pt x="210" y="211"/>
                  </a:lnTo>
                  <a:lnTo>
                    <a:pt x="212" y="210"/>
                  </a:lnTo>
                  <a:lnTo>
                    <a:pt x="212" y="209"/>
                  </a:lnTo>
                  <a:lnTo>
                    <a:pt x="213" y="209"/>
                  </a:lnTo>
                  <a:lnTo>
                    <a:pt x="213" y="210"/>
                  </a:lnTo>
                  <a:lnTo>
                    <a:pt x="214" y="209"/>
                  </a:lnTo>
                  <a:lnTo>
                    <a:pt x="215" y="207"/>
                  </a:lnTo>
                  <a:lnTo>
                    <a:pt x="215" y="206"/>
                  </a:lnTo>
                  <a:lnTo>
                    <a:pt x="215" y="205"/>
                  </a:lnTo>
                  <a:lnTo>
                    <a:pt x="217" y="205"/>
                  </a:lnTo>
                  <a:lnTo>
                    <a:pt x="218" y="205"/>
                  </a:lnTo>
                  <a:lnTo>
                    <a:pt x="219" y="205"/>
                  </a:lnTo>
                  <a:lnTo>
                    <a:pt x="222" y="204"/>
                  </a:lnTo>
                  <a:lnTo>
                    <a:pt x="224" y="203"/>
                  </a:lnTo>
                  <a:lnTo>
                    <a:pt x="226" y="203"/>
                  </a:lnTo>
                  <a:lnTo>
                    <a:pt x="227" y="203"/>
                  </a:lnTo>
                  <a:lnTo>
                    <a:pt x="228" y="203"/>
                  </a:lnTo>
                  <a:lnTo>
                    <a:pt x="228" y="202"/>
                  </a:lnTo>
                  <a:lnTo>
                    <a:pt x="229" y="202"/>
                  </a:lnTo>
                  <a:lnTo>
                    <a:pt x="230" y="202"/>
                  </a:lnTo>
                  <a:lnTo>
                    <a:pt x="231" y="202"/>
                  </a:lnTo>
                  <a:lnTo>
                    <a:pt x="232" y="202"/>
                  </a:lnTo>
                  <a:lnTo>
                    <a:pt x="233" y="202"/>
                  </a:lnTo>
                  <a:lnTo>
                    <a:pt x="235" y="202"/>
                  </a:lnTo>
                  <a:lnTo>
                    <a:pt x="236" y="202"/>
                  </a:lnTo>
                  <a:lnTo>
                    <a:pt x="237" y="201"/>
                  </a:lnTo>
                  <a:lnTo>
                    <a:pt x="237" y="202"/>
                  </a:lnTo>
                  <a:lnTo>
                    <a:pt x="238" y="202"/>
                  </a:lnTo>
                  <a:lnTo>
                    <a:pt x="239" y="202"/>
                  </a:lnTo>
                  <a:lnTo>
                    <a:pt x="238" y="201"/>
                  </a:lnTo>
                  <a:lnTo>
                    <a:pt x="238" y="199"/>
                  </a:lnTo>
                  <a:lnTo>
                    <a:pt x="239" y="198"/>
                  </a:lnTo>
                  <a:lnTo>
                    <a:pt x="239" y="199"/>
                  </a:lnTo>
                  <a:lnTo>
                    <a:pt x="240" y="198"/>
                  </a:lnTo>
                  <a:lnTo>
                    <a:pt x="240" y="197"/>
                  </a:lnTo>
                  <a:lnTo>
                    <a:pt x="241" y="197"/>
                  </a:lnTo>
                  <a:lnTo>
                    <a:pt x="243" y="196"/>
                  </a:lnTo>
                  <a:lnTo>
                    <a:pt x="243" y="195"/>
                  </a:lnTo>
                  <a:lnTo>
                    <a:pt x="245" y="195"/>
                  </a:lnTo>
                  <a:lnTo>
                    <a:pt x="246" y="195"/>
                  </a:lnTo>
                  <a:lnTo>
                    <a:pt x="245" y="194"/>
                  </a:lnTo>
                  <a:lnTo>
                    <a:pt x="246" y="194"/>
                  </a:lnTo>
                  <a:lnTo>
                    <a:pt x="246" y="195"/>
                  </a:lnTo>
                  <a:lnTo>
                    <a:pt x="247" y="193"/>
                  </a:lnTo>
                  <a:lnTo>
                    <a:pt x="248" y="194"/>
                  </a:lnTo>
                  <a:lnTo>
                    <a:pt x="249" y="194"/>
                  </a:lnTo>
                  <a:lnTo>
                    <a:pt x="250" y="194"/>
                  </a:lnTo>
                  <a:lnTo>
                    <a:pt x="250" y="193"/>
                  </a:lnTo>
                  <a:lnTo>
                    <a:pt x="252" y="193"/>
                  </a:lnTo>
                  <a:lnTo>
                    <a:pt x="252" y="191"/>
                  </a:lnTo>
                  <a:lnTo>
                    <a:pt x="252" y="193"/>
                  </a:lnTo>
                  <a:lnTo>
                    <a:pt x="253" y="193"/>
                  </a:lnTo>
                  <a:lnTo>
                    <a:pt x="254" y="193"/>
                  </a:lnTo>
                  <a:lnTo>
                    <a:pt x="254" y="191"/>
                  </a:lnTo>
                  <a:lnTo>
                    <a:pt x="255" y="191"/>
                  </a:lnTo>
                  <a:lnTo>
                    <a:pt x="257" y="190"/>
                  </a:lnTo>
                  <a:lnTo>
                    <a:pt x="257" y="191"/>
                  </a:lnTo>
                  <a:lnTo>
                    <a:pt x="257" y="193"/>
                  </a:lnTo>
                  <a:lnTo>
                    <a:pt x="258" y="193"/>
                  </a:lnTo>
                  <a:lnTo>
                    <a:pt x="260" y="191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3"/>
                  </a:lnTo>
                  <a:lnTo>
                    <a:pt x="261" y="193"/>
                  </a:lnTo>
                  <a:lnTo>
                    <a:pt x="262" y="193"/>
                  </a:lnTo>
                  <a:lnTo>
                    <a:pt x="262" y="191"/>
                  </a:lnTo>
                  <a:lnTo>
                    <a:pt x="264" y="190"/>
                  </a:lnTo>
                  <a:lnTo>
                    <a:pt x="267" y="188"/>
                  </a:lnTo>
                  <a:lnTo>
                    <a:pt x="269" y="188"/>
                  </a:lnTo>
                  <a:lnTo>
                    <a:pt x="269" y="189"/>
                  </a:lnTo>
                  <a:close/>
                  <a:moveTo>
                    <a:pt x="257" y="344"/>
                  </a:moveTo>
                  <a:lnTo>
                    <a:pt x="258" y="344"/>
                  </a:lnTo>
                  <a:lnTo>
                    <a:pt x="258" y="345"/>
                  </a:lnTo>
                  <a:lnTo>
                    <a:pt x="258" y="346"/>
                  </a:lnTo>
                  <a:lnTo>
                    <a:pt x="258" y="347"/>
                  </a:lnTo>
                  <a:lnTo>
                    <a:pt x="257" y="347"/>
                  </a:lnTo>
                  <a:lnTo>
                    <a:pt x="256" y="347"/>
                  </a:lnTo>
                  <a:lnTo>
                    <a:pt x="256" y="346"/>
                  </a:lnTo>
                  <a:lnTo>
                    <a:pt x="257" y="346"/>
                  </a:lnTo>
                  <a:lnTo>
                    <a:pt x="256" y="345"/>
                  </a:lnTo>
                  <a:lnTo>
                    <a:pt x="256" y="344"/>
                  </a:lnTo>
                  <a:lnTo>
                    <a:pt x="257" y="344"/>
                  </a:lnTo>
                  <a:close/>
                  <a:moveTo>
                    <a:pt x="190" y="335"/>
                  </a:moveTo>
                  <a:lnTo>
                    <a:pt x="192" y="335"/>
                  </a:lnTo>
                  <a:lnTo>
                    <a:pt x="193" y="336"/>
                  </a:lnTo>
                  <a:lnTo>
                    <a:pt x="194" y="336"/>
                  </a:lnTo>
                  <a:lnTo>
                    <a:pt x="194" y="337"/>
                  </a:lnTo>
                  <a:lnTo>
                    <a:pt x="194" y="338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38"/>
                  </a:lnTo>
                  <a:lnTo>
                    <a:pt x="190" y="339"/>
                  </a:lnTo>
                  <a:lnTo>
                    <a:pt x="190" y="340"/>
                  </a:lnTo>
                  <a:lnTo>
                    <a:pt x="189" y="340"/>
                  </a:lnTo>
                  <a:lnTo>
                    <a:pt x="188" y="339"/>
                  </a:lnTo>
                  <a:lnTo>
                    <a:pt x="187" y="339"/>
                  </a:lnTo>
                  <a:lnTo>
                    <a:pt x="186" y="340"/>
                  </a:lnTo>
                  <a:lnTo>
                    <a:pt x="186" y="339"/>
                  </a:lnTo>
                  <a:lnTo>
                    <a:pt x="187" y="339"/>
                  </a:lnTo>
                  <a:lnTo>
                    <a:pt x="187" y="338"/>
                  </a:lnTo>
                  <a:lnTo>
                    <a:pt x="186" y="339"/>
                  </a:lnTo>
                  <a:lnTo>
                    <a:pt x="185" y="338"/>
                  </a:lnTo>
                  <a:lnTo>
                    <a:pt x="186" y="338"/>
                  </a:lnTo>
                  <a:lnTo>
                    <a:pt x="185" y="337"/>
                  </a:lnTo>
                  <a:lnTo>
                    <a:pt x="184" y="338"/>
                  </a:lnTo>
                  <a:lnTo>
                    <a:pt x="181" y="339"/>
                  </a:lnTo>
                  <a:lnTo>
                    <a:pt x="180" y="340"/>
                  </a:lnTo>
                  <a:lnTo>
                    <a:pt x="179" y="340"/>
                  </a:lnTo>
                  <a:lnTo>
                    <a:pt x="179" y="341"/>
                  </a:lnTo>
                  <a:lnTo>
                    <a:pt x="178" y="341"/>
                  </a:lnTo>
                  <a:lnTo>
                    <a:pt x="178" y="343"/>
                  </a:lnTo>
                  <a:lnTo>
                    <a:pt x="179" y="343"/>
                  </a:lnTo>
                  <a:lnTo>
                    <a:pt x="179" y="344"/>
                  </a:lnTo>
                  <a:lnTo>
                    <a:pt x="179" y="345"/>
                  </a:lnTo>
                  <a:lnTo>
                    <a:pt x="179" y="346"/>
                  </a:lnTo>
                  <a:lnTo>
                    <a:pt x="178" y="346"/>
                  </a:lnTo>
                  <a:lnTo>
                    <a:pt x="177" y="345"/>
                  </a:lnTo>
                  <a:lnTo>
                    <a:pt x="177" y="344"/>
                  </a:lnTo>
                  <a:lnTo>
                    <a:pt x="176" y="344"/>
                  </a:lnTo>
                  <a:lnTo>
                    <a:pt x="176" y="345"/>
                  </a:lnTo>
                  <a:lnTo>
                    <a:pt x="175" y="345"/>
                  </a:lnTo>
                  <a:lnTo>
                    <a:pt x="175" y="346"/>
                  </a:lnTo>
                  <a:lnTo>
                    <a:pt x="174" y="346"/>
                  </a:lnTo>
                  <a:lnTo>
                    <a:pt x="172" y="345"/>
                  </a:lnTo>
                  <a:lnTo>
                    <a:pt x="171" y="345"/>
                  </a:lnTo>
                  <a:lnTo>
                    <a:pt x="170" y="346"/>
                  </a:lnTo>
                  <a:lnTo>
                    <a:pt x="169" y="346"/>
                  </a:lnTo>
                  <a:lnTo>
                    <a:pt x="169" y="345"/>
                  </a:lnTo>
                  <a:lnTo>
                    <a:pt x="168" y="345"/>
                  </a:lnTo>
                  <a:lnTo>
                    <a:pt x="167" y="344"/>
                  </a:lnTo>
                  <a:lnTo>
                    <a:pt x="169" y="343"/>
                  </a:lnTo>
                  <a:lnTo>
                    <a:pt x="170" y="343"/>
                  </a:lnTo>
                  <a:lnTo>
                    <a:pt x="171" y="343"/>
                  </a:lnTo>
                  <a:lnTo>
                    <a:pt x="171" y="341"/>
                  </a:lnTo>
                  <a:lnTo>
                    <a:pt x="171" y="340"/>
                  </a:lnTo>
                  <a:lnTo>
                    <a:pt x="172" y="340"/>
                  </a:lnTo>
                  <a:lnTo>
                    <a:pt x="176" y="341"/>
                  </a:lnTo>
                  <a:lnTo>
                    <a:pt x="176" y="340"/>
                  </a:lnTo>
                  <a:lnTo>
                    <a:pt x="176" y="339"/>
                  </a:lnTo>
                  <a:lnTo>
                    <a:pt x="177" y="339"/>
                  </a:lnTo>
                  <a:lnTo>
                    <a:pt x="178" y="339"/>
                  </a:lnTo>
                  <a:lnTo>
                    <a:pt x="178" y="338"/>
                  </a:lnTo>
                  <a:lnTo>
                    <a:pt x="178" y="337"/>
                  </a:lnTo>
                  <a:lnTo>
                    <a:pt x="179" y="336"/>
                  </a:lnTo>
                  <a:lnTo>
                    <a:pt x="180" y="336"/>
                  </a:lnTo>
                  <a:lnTo>
                    <a:pt x="183" y="336"/>
                  </a:lnTo>
                  <a:lnTo>
                    <a:pt x="184" y="336"/>
                  </a:lnTo>
                  <a:lnTo>
                    <a:pt x="185" y="335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7" y="333"/>
                  </a:lnTo>
                  <a:lnTo>
                    <a:pt x="188" y="333"/>
                  </a:lnTo>
                  <a:lnTo>
                    <a:pt x="188" y="335"/>
                  </a:lnTo>
                  <a:lnTo>
                    <a:pt x="190" y="335"/>
                  </a:lnTo>
                  <a:close/>
                  <a:moveTo>
                    <a:pt x="195" y="331"/>
                  </a:moveTo>
                  <a:lnTo>
                    <a:pt x="196" y="331"/>
                  </a:lnTo>
                  <a:lnTo>
                    <a:pt x="196" y="332"/>
                  </a:lnTo>
                  <a:lnTo>
                    <a:pt x="195" y="332"/>
                  </a:lnTo>
                  <a:lnTo>
                    <a:pt x="195" y="333"/>
                  </a:lnTo>
                  <a:lnTo>
                    <a:pt x="194" y="333"/>
                  </a:lnTo>
                  <a:lnTo>
                    <a:pt x="193" y="332"/>
                  </a:lnTo>
                  <a:lnTo>
                    <a:pt x="194" y="331"/>
                  </a:lnTo>
                  <a:lnTo>
                    <a:pt x="194" y="330"/>
                  </a:lnTo>
                  <a:lnTo>
                    <a:pt x="195" y="330"/>
                  </a:lnTo>
                  <a:lnTo>
                    <a:pt x="196" y="330"/>
                  </a:lnTo>
                  <a:lnTo>
                    <a:pt x="195" y="331"/>
                  </a:lnTo>
                  <a:close/>
                  <a:moveTo>
                    <a:pt x="265" y="314"/>
                  </a:moveTo>
                  <a:lnTo>
                    <a:pt x="266" y="314"/>
                  </a:lnTo>
                  <a:lnTo>
                    <a:pt x="266" y="315"/>
                  </a:lnTo>
                  <a:lnTo>
                    <a:pt x="265" y="315"/>
                  </a:lnTo>
                  <a:lnTo>
                    <a:pt x="264" y="316"/>
                  </a:lnTo>
                  <a:lnTo>
                    <a:pt x="263" y="316"/>
                  </a:lnTo>
                  <a:lnTo>
                    <a:pt x="264" y="318"/>
                  </a:lnTo>
                  <a:lnTo>
                    <a:pt x="264" y="316"/>
                  </a:lnTo>
                  <a:lnTo>
                    <a:pt x="265" y="318"/>
                  </a:lnTo>
                  <a:lnTo>
                    <a:pt x="264" y="319"/>
                  </a:lnTo>
                  <a:lnTo>
                    <a:pt x="264" y="320"/>
                  </a:lnTo>
                  <a:lnTo>
                    <a:pt x="263" y="320"/>
                  </a:lnTo>
                  <a:lnTo>
                    <a:pt x="262" y="319"/>
                  </a:lnTo>
                  <a:lnTo>
                    <a:pt x="262" y="318"/>
                  </a:lnTo>
                  <a:lnTo>
                    <a:pt x="262" y="316"/>
                  </a:lnTo>
                  <a:lnTo>
                    <a:pt x="261" y="316"/>
                  </a:lnTo>
                  <a:lnTo>
                    <a:pt x="261" y="315"/>
                  </a:lnTo>
                  <a:lnTo>
                    <a:pt x="263" y="314"/>
                  </a:lnTo>
                  <a:lnTo>
                    <a:pt x="265" y="314"/>
                  </a:lnTo>
                  <a:close/>
                  <a:moveTo>
                    <a:pt x="152" y="311"/>
                  </a:moveTo>
                  <a:lnTo>
                    <a:pt x="152" y="312"/>
                  </a:lnTo>
                  <a:lnTo>
                    <a:pt x="152" y="313"/>
                  </a:lnTo>
                  <a:lnTo>
                    <a:pt x="153" y="315"/>
                  </a:lnTo>
                  <a:lnTo>
                    <a:pt x="152" y="315"/>
                  </a:lnTo>
                  <a:lnTo>
                    <a:pt x="151" y="314"/>
                  </a:lnTo>
                  <a:lnTo>
                    <a:pt x="151" y="313"/>
                  </a:lnTo>
                  <a:lnTo>
                    <a:pt x="151" y="312"/>
                  </a:lnTo>
                  <a:lnTo>
                    <a:pt x="151" y="311"/>
                  </a:lnTo>
                  <a:lnTo>
                    <a:pt x="152" y="311"/>
                  </a:lnTo>
                  <a:close/>
                  <a:moveTo>
                    <a:pt x="176" y="304"/>
                  </a:moveTo>
                  <a:lnTo>
                    <a:pt x="176" y="303"/>
                  </a:lnTo>
                  <a:lnTo>
                    <a:pt x="177" y="304"/>
                  </a:lnTo>
                  <a:lnTo>
                    <a:pt x="177" y="305"/>
                  </a:lnTo>
                  <a:lnTo>
                    <a:pt x="177" y="306"/>
                  </a:lnTo>
                  <a:lnTo>
                    <a:pt x="176" y="306"/>
                  </a:lnTo>
                  <a:lnTo>
                    <a:pt x="175" y="306"/>
                  </a:lnTo>
                  <a:lnTo>
                    <a:pt x="176" y="306"/>
                  </a:lnTo>
                  <a:lnTo>
                    <a:pt x="176" y="305"/>
                  </a:lnTo>
                  <a:lnTo>
                    <a:pt x="175" y="305"/>
                  </a:lnTo>
                  <a:lnTo>
                    <a:pt x="176" y="305"/>
                  </a:lnTo>
                  <a:lnTo>
                    <a:pt x="176" y="304"/>
                  </a:lnTo>
                  <a:close/>
                  <a:moveTo>
                    <a:pt x="236" y="285"/>
                  </a:moveTo>
                  <a:lnTo>
                    <a:pt x="237" y="286"/>
                  </a:lnTo>
                  <a:lnTo>
                    <a:pt x="237" y="289"/>
                  </a:lnTo>
                  <a:lnTo>
                    <a:pt x="237" y="291"/>
                  </a:lnTo>
                  <a:lnTo>
                    <a:pt x="235" y="290"/>
                  </a:lnTo>
                  <a:lnTo>
                    <a:pt x="235" y="289"/>
                  </a:lnTo>
                  <a:lnTo>
                    <a:pt x="233" y="288"/>
                  </a:lnTo>
                  <a:lnTo>
                    <a:pt x="232" y="287"/>
                  </a:lnTo>
                  <a:lnTo>
                    <a:pt x="232" y="286"/>
                  </a:lnTo>
                  <a:lnTo>
                    <a:pt x="232" y="285"/>
                  </a:lnTo>
                  <a:lnTo>
                    <a:pt x="232" y="286"/>
                  </a:lnTo>
                  <a:lnTo>
                    <a:pt x="232" y="287"/>
                  </a:lnTo>
                  <a:lnTo>
                    <a:pt x="231" y="287"/>
                  </a:lnTo>
                  <a:lnTo>
                    <a:pt x="231" y="285"/>
                  </a:lnTo>
                  <a:lnTo>
                    <a:pt x="231" y="283"/>
                  </a:lnTo>
                  <a:lnTo>
                    <a:pt x="230" y="282"/>
                  </a:lnTo>
                  <a:lnTo>
                    <a:pt x="231" y="282"/>
                  </a:lnTo>
                  <a:lnTo>
                    <a:pt x="232" y="281"/>
                  </a:lnTo>
                  <a:lnTo>
                    <a:pt x="233" y="281"/>
                  </a:lnTo>
                  <a:lnTo>
                    <a:pt x="235" y="282"/>
                  </a:lnTo>
                  <a:lnTo>
                    <a:pt x="236" y="285"/>
                  </a:lnTo>
                  <a:close/>
                  <a:moveTo>
                    <a:pt x="240" y="274"/>
                  </a:moveTo>
                  <a:lnTo>
                    <a:pt x="240" y="276"/>
                  </a:lnTo>
                  <a:lnTo>
                    <a:pt x="240" y="277"/>
                  </a:lnTo>
                  <a:lnTo>
                    <a:pt x="239" y="277"/>
                  </a:lnTo>
                  <a:lnTo>
                    <a:pt x="239" y="276"/>
                  </a:lnTo>
                  <a:lnTo>
                    <a:pt x="238" y="274"/>
                  </a:lnTo>
                  <a:lnTo>
                    <a:pt x="239" y="273"/>
                  </a:lnTo>
                  <a:lnTo>
                    <a:pt x="239" y="274"/>
                  </a:lnTo>
                  <a:lnTo>
                    <a:pt x="240" y="274"/>
                  </a:lnTo>
                  <a:close/>
                  <a:moveTo>
                    <a:pt x="205" y="271"/>
                  </a:moveTo>
                  <a:lnTo>
                    <a:pt x="206" y="272"/>
                  </a:lnTo>
                  <a:lnTo>
                    <a:pt x="207" y="272"/>
                  </a:lnTo>
                  <a:lnTo>
                    <a:pt x="207" y="273"/>
                  </a:lnTo>
                  <a:lnTo>
                    <a:pt x="206" y="273"/>
                  </a:lnTo>
                  <a:lnTo>
                    <a:pt x="205" y="271"/>
                  </a:lnTo>
                  <a:lnTo>
                    <a:pt x="205" y="270"/>
                  </a:lnTo>
                  <a:lnTo>
                    <a:pt x="205" y="271"/>
                  </a:lnTo>
                  <a:close/>
                  <a:moveTo>
                    <a:pt x="207" y="265"/>
                  </a:moveTo>
                  <a:lnTo>
                    <a:pt x="209" y="265"/>
                  </a:lnTo>
                  <a:lnTo>
                    <a:pt x="210" y="265"/>
                  </a:lnTo>
                  <a:lnTo>
                    <a:pt x="211" y="266"/>
                  </a:lnTo>
                  <a:lnTo>
                    <a:pt x="211" y="268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0" y="271"/>
                  </a:lnTo>
                  <a:lnTo>
                    <a:pt x="209" y="271"/>
                  </a:lnTo>
                  <a:lnTo>
                    <a:pt x="207" y="272"/>
                  </a:lnTo>
                  <a:lnTo>
                    <a:pt x="207" y="271"/>
                  </a:lnTo>
                  <a:lnTo>
                    <a:pt x="206" y="270"/>
                  </a:lnTo>
                  <a:lnTo>
                    <a:pt x="206" y="268"/>
                  </a:lnTo>
                  <a:lnTo>
                    <a:pt x="206" y="266"/>
                  </a:lnTo>
                  <a:lnTo>
                    <a:pt x="207" y="265"/>
                  </a:lnTo>
                  <a:close/>
                  <a:moveTo>
                    <a:pt x="219" y="265"/>
                  </a:moveTo>
                  <a:lnTo>
                    <a:pt x="219" y="264"/>
                  </a:lnTo>
                  <a:lnTo>
                    <a:pt x="220" y="264"/>
                  </a:lnTo>
                  <a:lnTo>
                    <a:pt x="221" y="266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19" y="265"/>
                  </a:lnTo>
                  <a:close/>
                  <a:moveTo>
                    <a:pt x="205" y="285"/>
                  </a:moveTo>
                  <a:lnTo>
                    <a:pt x="204" y="285"/>
                  </a:lnTo>
                  <a:lnTo>
                    <a:pt x="204" y="286"/>
                  </a:lnTo>
                  <a:lnTo>
                    <a:pt x="204" y="287"/>
                  </a:lnTo>
                  <a:lnTo>
                    <a:pt x="204" y="288"/>
                  </a:lnTo>
                  <a:lnTo>
                    <a:pt x="203" y="288"/>
                  </a:lnTo>
                  <a:lnTo>
                    <a:pt x="203" y="289"/>
                  </a:lnTo>
                  <a:lnTo>
                    <a:pt x="202" y="289"/>
                  </a:lnTo>
                  <a:lnTo>
                    <a:pt x="200" y="290"/>
                  </a:lnTo>
                  <a:lnTo>
                    <a:pt x="198" y="293"/>
                  </a:lnTo>
                  <a:lnTo>
                    <a:pt x="198" y="291"/>
                  </a:lnTo>
                  <a:lnTo>
                    <a:pt x="197" y="291"/>
                  </a:lnTo>
                  <a:lnTo>
                    <a:pt x="196" y="291"/>
                  </a:lnTo>
                  <a:lnTo>
                    <a:pt x="197" y="290"/>
                  </a:lnTo>
                  <a:lnTo>
                    <a:pt x="196" y="290"/>
                  </a:lnTo>
                  <a:lnTo>
                    <a:pt x="196" y="289"/>
                  </a:lnTo>
                  <a:lnTo>
                    <a:pt x="195" y="289"/>
                  </a:lnTo>
                  <a:lnTo>
                    <a:pt x="194" y="290"/>
                  </a:lnTo>
                  <a:lnTo>
                    <a:pt x="194" y="291"/>
                  </a:lnTo>
                  <a:lnTo>
                    <a:pt x="193" y="293"/>
                  </a:lnTo>
                  <a:lnTo>
                    <a:pt x="192" y="293"/>
                  </a:lnTo>
                  <a:lnTo>
                    <a:pt x="192" y="291"/>
                  </a:lnTo>
                  <a:lnTo>
                    <a:pt x="190" y="290"/>
                  </a:lnTo>
                  <a:lnTo>
                    <a:pt x="189" y="290"/>
                  </a:lnTo>
                  <a:lnTo>
                    <a:pt x="188" y="290"/>
                  </a:lnTo>
                  <a:lnTo>
                    <a:pt x="189" y="290"/>
                  </a:lnTo>
                  <a:lnTo>
                    <a:pt x="188" y="291"/>
                  </a:lnTo>
                  <a:lnTo>
                    <a:pt x="187" y="291"/>
                  </a:lnTo>
                  <a:lnTo>
                    <a:pt x="188" y="291"/>
                  </a:lnTo>
                  <a:lnTo>
                    <a:pt x="187" y="291"/>
                  </a:lnTo>
                  <a:lnTo>
                    <a:pt x="186" y="291"/>
                  </a:lnTo>
                  <a:lnTo>
                    <a:pt x="185" y="291"/>
                  </a:lnTo>
                  <a:lnTo>
                    <a:pt x="185" y="293"/>
                  </a:lnTo>
                  <a:lnTo>
                    <a:pt x="184" y="293"/>
                  </a:lnTo>
                  <a:lnTo>
                    <a:pt x="183" y="293"/>
                  </a:lnTo>
                  <a:lnTo>
                    <a:pt x="183" y="294"/>
                  </a:lnTo>
                  <a:lnTo>
                    <a:pt x="181" y="295"/>
                  </a:lnTo>
                  <a:lnTo>
                    <a:pt x="180" y="295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8"/>
                  </a:lnTo>
                  <a:lnTo>
                    <a:pt x="175" y="297"/>
                  </a:lnTo>
                  <a:lnTo>
                    <a:pt x="171" y="298"/>
                  </a:lnTo>
                  <a:lnTo>
                    <a:pt x="170" y="298"/>
                  </a:lnTo>
                  <a:lnTo>
                    <a:pt x="169" y="298"/>
                  </a:lnTo>
                  <a:lnTo>
                    <a:pt x="168" y="298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4" y="299"/>
                  </a:lnTo>
                  <a:lnTo>
                    <a:pt x="163" y="298"/>
                  </a:lnTo>
                  <a:lnTo>
                    <a:pt x="162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59" y="297"/>
                  </a:lnTo>
                  <a:lnTo>
                    <a:pt x="154" y="296"/>
                  </a:lnTo>
                  <a:lnTo>
                    <a:pt x="153" y="295"/>
                  </a:lnTo>
                  <a:lnTo>
                    <a:pt x="152" y="295"/>
                  </a:lnTo>
                  <a:lnTo>
                    <a:pt x="149" y="294"/>
                  </a:lnTo>
                  <a:lnTo>
                    <a:pt x="147" y="294"/>
                  </a:lnTo>
                  <a:lnTo>
                    <a:pt x="146" y="293"/>
                  </a:lnTo>
                  <a:lnTo>
                    <a:pt x="143" y="294"/>
                  </a:lnTo>
                  <a:lnTo>
                    <a:pt x="143" y="293"/>
                  </a:lnTo>
                  <a:lnTo>
                    <a:pt x="142" y="293"/>
                  </a:lnTo>
                  <a:lnTo>
                    <a:pt x="138" y="291"/>
                  </a:lnTo>
                  <a:lnTo>
                    <a:pt x="136" y="290"/>
                  </a:lnTo>
                  <a:lnTo>
                    <a:pt x="135" y="289"/>
                  </a:lnTo>
                  <a:lnTo>
                    <a:pt x="135" y="288"/>
                  </a:lnTo>
                  <a:lnTo>
                    <a:pt x="135" y="287"/>
                  </a:lnTo>
                  <a:lnTo>
                    <a:pt x="134" y="287"/>
                  </a:lnTo>
                  <a:lnTo>
                    <a:pt x="134" y="286"/>
                  </a:lnTo>
                  <a:lnTo>
                    <a:pt x="134" y="285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3" y="281"/>
                  </a:lnTo>
                  <a:lnTo>
                    <a:pt x="133" y="280"/>
                  </a:lnTo>
                  <a:lnTo>
                    <a:pt x="133" y="279"/>
                  </a:lnTo>
                  <a:lnTo>
                    <a:pt x="133" y="278"/>
                  </a:lnTo>
                  <a:lnTo>
                    <a:pt x="134" y="277"/>
                  </a:lnTo>
                  <a:lnTo>
                    <a:pt x="136" y="277"/>
                  </a:lnTo>
                  <a:lnTo>
                    <a:pt x="137" y="277"/>
                  </a:lnTo>
                  <a:lnTo>
                    <a:pt x="138" y="276"/>
                  </a:lnTo>
                  <a:lnTo>
                    <a:pt x="138" y="274"/>
                  </a:lnTo>
                  <a:lnTo>
                    <a:pt x="138" y="272"/>
                  </a:lnTo>
                  <a:lnTo>
                    <a:pt x="141" y="272"/>
                  </a:lnTo>
                  <a:lnTo>
                    <a:pt x="142" y="272"/>
                  </a:lnTo>
                  <a:lnTo>
                    <a:pt x="142" y="271"/>
                  </a:lnTo>
                  <a:lnTo>
                    <a:pt x="141" y="271"/>
                  </a:lnTo>
                  <a:lnTo>
                    <a:pt x="141" y="270"/>
                  </a:lnTo>
                  <a:lnTo>
                    <a:pt x="141" y="269"/>
                  </a:lnTo>
                  <a:lnTo>
                    <a:pt x="141" y="268"/>
                  </a:lnTo>
                  <a:lnTo>
                    <a:pt x="140" y="268"/>
                  </a:lnTo>
                  <a:lnTo>
                    <a:pt x="140" y="266"/>
                  </a:lnTo>
                  <a:lnTo>
                    <a:pt x="140" y="265"/>
                  </a:lnTo>
                  <a:lnTo>
                    <a:pt x="141" y="265"/>
                  </a:lnTo>
                  <a:lnTo>
                    <a:pt x="141" y="264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2"/>
                  </a:lnTo>
                  <a:lnTo>
                    <a:pt x="143" y="261"/>
                  </a:lnTo>
                  <a:lnTo>
                    <a:pt x="144" y="262"/>
                  </a:lnTo>
                  <a:lnTo>
                    <a:pt x="145" y="261"/>
                  </a:lnTo>
                  <a:lnTo>
                    <a:pt x="144" y="261"/>
                  </a:lnTo>
                  <a:lnTo>
                    <a:pt x="145" y="260"/>
                  </a:lnTo>
                  <a:lnTo>
                    <a:pt x="145" y="258"/>
                  </a:lnTo>
                  <a:lnTo>
                    <a:pt x="146" y="260"/>
                  </a:lnTo>
                  <a:lnTo>
                    <a:pt x="149" y="257"/>
                  </a:lnTo>
                  <a:lnTo>
                    <a:pt x="151" y="256"/>
                  </a:lnTo>
                  <a:lnTo>
                    <a:pt x="151" y="255"/>
                  </a:lnTo>
                  <a:lnTo>
                    <a:pt x="152" y="255"/>
                  </a:lnTo>
                  <a:lnTo>
                    <a:pt x="152" y="256"/>
                  </a:lnTo>
                  <a:lnTo>
                    <a:pt x="152" y="257"/>
                  </a:lnTo>
                  <a:lnTo>
                    <a:pt x="152" y="258"/>
                  </a:lnTo>
                  <a:lnTo>
                    <a:pt x="153" y="258"/>
                  </a:lnTo>
                  <a:lnTo>
                    <a:pt x="153" y="257"/>
                  </a:lnTo>
                  <a:lnTo>
                    <a:pt x="152" y="257"/>
                  </a:lnTo>
                  <a:lnTo>
                    <a:pt x="152" y="256"/>
                  </a:lnTo>
                  <a:lnTo>
                    <a:pt x="153" y="256"/>
                  </a:lnTo>
                  <a:lnTo>
                    <a:pt x="153" y="255"/>
                  </a:lnTo>
                  <a:lnTo>
                    <a:pt x="154" y="255"/>
                  </a:lnTo>
                  <a:lnTo>
                    <a:pt x="155" y="254"/>
                  </a:lnTo>
                  <a:lnTo>
                    <a:pt x="157" y="255"/>
                  </a:lnTo>
                  <a:lnTo>
                    <a:pt x="158" y="255"/>
                  </a:lnTo>
                  <a:lnTo>
                    <a:pt x="158" y="254"/>
                  </a:lnTo>
                  <a:lnTo>
                    <a:pt x="158" y="253"/>
                  </a:lnTo>
                  <a:lnTo>
                    <a:pt x="159" y="253"/>
                  </a:lnTo>
                  <a:lnTo>
                    <a:pt x="160" y="253"/>
                  </a:lnTo>
                  <a:lnTo>
                    <a:pt x="160" y="252"/>
                  </a:lnTo>
                  <a:lnTo>
                    <a:pt x="161" y="252"/>
                  </a:lnTo>
                  <a:lnTo>
                    <a:pt x="161" y="253"/>
                  </a:lnTo>
                  <a:lnTo>
                    <a:pt x="161" y="254"/>
                  </a:lnTo>
                  <a:lnTo>
                    <a:pt x="160" y="254"/>
                  </a:lnTo>
                  <a:lnTo>
                    <a:pt x="161" y="255"/>
                  </a:lnTo>
                  <a:lnTo>
                    <a:pt x="162" y="254"/>
                  </a:lnTo>
                  <a:lnTo>
                    <a:pt x="163" y="253"/>
                  </a:lnTo>
                  <a:lnTo>
                    <a:pt x="164" y="254"/>
                  </a:lnTo>
                  <a:lnTo>
                    <a:pt x="166" y="254"/>
                  </a:lnTo>
                  <a:lnTo>
                    <a:pt x="167" y="254"/>
                  </a:lnTo>
                  <a:lnTo>
                    <a:pt x="168" y="253"/>
                  </a:lnTo>
                  <a:lnTo>
                    <a:pt x="170" y="253"/>
                  </a:lnTo>
                  <a:lnTo>
                    <a:pt x="170" y="252"/>
                  </a:lnTo>
                  <a:lnTo>
                    <a:pt x="171" y="252"/>
                  </a:lnTo>
                  <a:lnTo>
                    <a:pt x="172" y="252"/>
                  </a:lnTo>
                  <a:lnTo>
                    <a:pt x="174" y="251"/>
                  </a:lnTo>
                  <a:lnTo>
                    <a:pt x="175" y="251"/>
                  </a:lnTo>
                  <a:lnTo>
                    <a:pt x="177" y="251"/>
                  </a:lnTo>
                  <a:lnTo>
                    <a:pt x="178" y="249"/>
                  </a:lnTo>
                  <a:lnTo>
                    <a:pt x="179" y="248"/>
                  </a:lnTo>
                  <a:lnTo>
                    <a:pt x="180" y="248"/>
                  </a:lnTo>
                  <a:lnTo>
                    <a:pt x="181" y="249"/>
                  </a:lnTo>
                  <a:lnTo>
                    <a:pt x="183" y="251"/>
                  </a:lnTo>
                  <a:lnTo>
                    <a:pt x="183" y="252"/>
                  </a:lnTo>
                  <a:lnTo>
                    <a:pt x="184" y="253"/>
                  </a:lnTo>
                  <a:lnTo>
                    <a:pt x="184" y="254"/>
                  </a:lnTo>
                  <a:lnTo>
                    <a:pt x="181" y="255"/>
                  </a:lnTo>
                  <a:lnTo>
                    <a:pt x="181" y="256"/>
                  </a:lnTo>
                  <a:lnTo>
                    <a:pt x="183" y="256"/>
                  </a:lnTo>
                  <a:lnTo>
                    <a:pt x="181" y="257"/>
                  </a:lnTo>
                  <a:lnTo>
                    <a:pt x="183" y="257"/>
                  </a:lnTo>
                  <a:lnTo>
                    <a:pt x="184" y="255"/>
                  </a:lnTo>
                  <a:lnTo>
                    <a:pt x="185" y="255"/>
                  </a:lnTo>
                  <a:lnTo>
                    <a:pt x="186" y="255"/>
                  </a:lnTo>
                  <a:lnTo>
                    <a:pt x="187" y="255"/>
                  </a:lnTo>
                  <a:lnTo>
                    <a:pt x="187" y="256"/>
                  </a:lnTo>
                  <a:lnTo>
                    <a:pt x="188" y="257"/>
                  </a:lnTo>
                  <a:lnTo>
                    <a:pt x="188" y="258"/>
                  </a:lnTo>
                  <a:lnTo>
                    <a:pt x="189" y="260"/>
                  </a:lnTo>
                  <a:lnTo>
                    <a:pt x="192" y="262"/>
                  </a:lnTo>
                  <a:lnTo>
                    <a:pt x="193" y="262"/>
                  </a:lnTo>
                  <a:lnTo>
                    <a:pt x="194" y="262"/>
                  </a:lnTo>
                  <a:lnTo>
                    <a:pt x="195" y="264"/>
                  </a:lnTo>
                  <a:lnTo>
                    <a:pt x="196" y="264"/>
                  </a:lnTo>
                  <a:lnTo>
                    <a:pt x="197" y="264"/>
                  </a:lnTo>
                  <a:lnTo>
                    <a:pt x="197" y="265"/>
                  </a:lnTo>
                  <a:lnTo>
                    <a:pt x="198" y="265"/>
                  </a:lnTo>
                  <a:lnTo>
                    <a:pt x="200" y="266"/>
                  </a:lnTo>
                  <a:lnTo>
                    <a:pt x="200" y="268"/>
                  </a:lnTo>
                  <a:lnTo>
                    <a:pt x="198" y="269"/>
                  </a:lnTo>
                  <a:lnTo>
                    <a:pt x="198" y="270"/>
                  </a:lnTo>
                  <a:lnTo>
                    <a:pt x="197" y="271"/>
                  </a:lnTo>
                  <a:lnTo>
                    <a:pt x="197" y="272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4"/>
                  </a:lnTo>
                  <a:lnTo>
                    <a:pt x="200" y="276"/>
                  </a:lnTo>
                  <a:lnTo>
                    <a:pt x="201" y="276"/>
                  </a:lnTo>
                  <a:lnTo>
                    <a:pt x="201" y="277"/>
                  </a:lnTo>
                  <a:lnTo>
                    <a:pt x="200" y="277"/>
                  </a:lnTo>
                  <a:lnTo>
                    <a:pt x="201" y="277"/>
                  </a:lnTo>
                  <a:lnTo>
                    <a:pt x="201" y="278"/>
                  </a:lnTo>
                  <a:lnTo>
                    <a:pt x="201" y="279"/>
                  </a:lnTo>
                  <a:lnTo>
                    <a:pt x="201" y="278"/>
                  </a:lnTo>
                  <a:lnTo>
                    <a:pt x="200" y="278"/>
                  </a:lnTo>
                  <a:lnTo>
                    <a:pt x="201" y="279"/>
                  </a:lnTo>
                  <a:lnTo>
                    <a:pt x="198" y="280"/>
                  </a:lnTo>
                  <a:lnTo>
                    <a:pt x="198" y="281"/>
                  </a:lnTo>
                  <a:lnTo>
                    <a:pt x="200" y="282"/>
                  </a:lnTo>
                  <a:lnTo>
                    <a:pt x="201" y="283"/>
                  </a:lnTo>
                  <a:lnTo>
                    <a:pt x="202" y="283"/>
                  </a:lnTo>
                  <a:lnTo>
                    <a:pt x="202" y="285"/>
                  </a:lnTo>
                  <a:lnTo>
                    <a:pt x="203" y="285"/>
                  </a:lnTo>
                  <a:lnTo>
                    <a:pt x="203" y="286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5" y="285"/>
                  </a:lnTo>
                  <a:close/>
                  <a:moveTo>
                    <a:pt x="125" y="246"/>
                  </a:moveTo>
                  <a:lnTo>
                    <a:pt x="126" y="246"/>
                  </a:lnTo>
                  <a:lnTo>
                    <a:pt x="127" y="246"/>
                  </a:lnTo>
                  <a:lnTo>
                    <a:pt x="128" y="246"/>
                  </a:lnTo>
                  <a:lnTo>
                    <a:pt x="127" y="247"/>
                  </a:lnTo>
                  <a:lnTo>
                    <a:pt x="127" y="248"/>
                  </a:lnTo>
                  <a:lnTo>
                    <a:pt x="126" y="248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5" y="247"/>
                  </a:lnTo>
                  <a:lnTo>
                    <a:pt x="125" y="246"/>
                  </a:lnTo>
                  <a:close/>
                  <a:moveTo>
                    <a:pt x="241" y="248"/>
                  </a:moveTo>
                  <a:lnTo>
                    <a:pt x="241" y="249"/>
                  </a:lnTo>
                  <a:lnTo>
                    <a:pt x="241" y="251"/>
                  </a:lnTo>
                  <a:lnTo>
                    <a:pt x="240" y="252"/>
                  </a:lnTo>
                  <a:lnTo>
                    <a:pt x="239" y="253"/>
                  </a:lnTo>
                  <a:lnTo>
                    <a:pt x="238" y="253"/>
                  </a:lnTo>
                  <a:lnTo>
                    <a:pt x="238" y="249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7" y="246"/>
                  </a:lnTo>
                  <a:lnTo>
                    <a:pt x="238" y="246"/>
                  </a:lnTo>
                  <a:lnTo>
                    <a:pt x="240" y="245"/>
                  </a:lnTo>
                  <a:lnTo>
                    <a:pt x="241" y="246"/>
                  </a:lnTo>
                  <a:lnTo>
                    <a:pt x="241" y="248"/>
                  </a:lnTo>
                  <a:close/>
                  <a:moveTo>
                    <a:pt x="133" y="237"/>
                  </a:moveTo>
                  <a:lnTo>
                    <a:pt x="134" y="237"/>
                  </a:lnTo>
                  <a:lnTo>
                    <a:pt x="134" y="235"/>
                  </a:lnTo>
                  <a:lnTo>
                    <a:pt x="134" y="236"/>
                  </a:lnTo>
                  <a:lnTo>
                    <a:pt x="134" y="237"/>
                  </a:lnTo>
                  <a:lnTo>
                    <a:pt x="134" y="238"/>
                  </a:lnTo>
                  <a:lnTo>
                    <a:pt x="133" y="238"/>
                  </a:lnTo>
                  <a:lnTo>
                    <a:pt x="132" y="239"/>
                  </a:lnTo>
                  <a:lnTo>
                    <a:pt x="132" y="240"/>
                  </a:lnTo>
                  <a:lnTo>
                    <a:pt x="131" y="240"/>
                  </a:lnTo>
                  <a:lnTo>
                    <a:pt x="131" y="239"/>
                  </a:lnTo>
                  <a:lnTo>
                    <a:pt x="131" y="240"/>
                  </a:lnTo>
                  <a:lnTo>
                    <a:pt x="129" y="240"/>
                  </a:lnTo>
                  <a:lnTo>
                    <a:pt x="129" y="241"/>
                  </a:lnTo>
                  <a:lnTo>
                    <a:pt x="128" y="241"/>
                  </a:lnTo>
                  <a:lnTo>
                    <a:pt x="128" y="240"/>
                  </a:lnTo>
                  <a:lnTo>
                    <a:pt x="129" y="240"/>
                  </a:lnTo>
                  <a:lnTo>
                    <a:pt x="129" y="239"/>
                  </a:lnTo>
                  <a:lnTo>
                    <a:pt x="129" y="238"/>
                  </a:lnTo>
                  <a:lnTo>
                    <a:pt x="131" y="238"/>
                  </a:lnTo>
                  <a:lnTo>
                    <a:pt x="131" y="237"/>
                  </a:lnTo>
                  <a:lnTo>
                    <a:pt x="132" y="236"/>
                  </a:lnTo>
                  <a:lnTo>
                    <a:pt x="133" y="237"/>
                  </a:lnTo>
                  <a:close/>
                  <a:moveTo>
                    <a:pt x="142" y="226"/>
                  </a:moveTo>
                  <a:lnTo>
                    <a:pt x="141" y="227"/>
                  </a:lnTo>
                  <a:lnTo>
                    <a:pt x="140" y="228"/>
                  </a:lnTo>
                  <a:lnTo>
                    <a:pt x="141" y="228"/>
                  </a:lnTo>
                  <a:lnTo>
                    <a:pt x="140" y="229"/>
                  </a:lnTo>
                  <a:lnTo>
                    <a:pt x="138" y="229"/>
                  </a:lnTo>
                  <a:lnTo>
                    <a:pt x="138" y="228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40" y="226"/>
                  </a:lnTo>
                  <a:lnTo>
                    <a:pt x="141" y="226"/>
                  </a:lnTo>
                  <a:lnTo>
                    <a:pt x="142" y="226"/>
                  </a:lnTo>
                  <a:close/>
                  <a:moveTo>
                    <a:pt x="186" y="222"/>
                  </a:moveTo>
                  <a:lnTo>
                    <a:pt x="186" y="223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4" y="223"/>
                  </a:lnTo>
                  <a:lnTo>
                    <a:pt x="184" y="222"/>
                  </a:lnTo>
                  <a:lnTo>
                    <a:pt x="185" y="222"/>
                  </a:lnTo>
                  <a:lnTo>
                    <a:pt x="186" y="222"/>
                  </a:lnTo>
                  <a:close/>
                  <a:moveTo>
                    <a:pt x="147" y="215"/>
                  </a:moveTo>
                  <a:lnTo>
                    <a:pt x="149" y="216"/>
                  </a:lnTo>
                  <a:lnTo>
                    <a:pt x="150" y="218"/>
                  </a:lnTo>
                  <a:lnTo>
                    <a:pt x="149" y="218"/>
                  </a:lnTo>
                  <a:lnTo>
                    <a:pt x="149" y="219"/>
                  </a:lnTo>
                  <a:lnTo>
                    <a:pt x="147" y="219"/>
                  </a:lnTo>
                  <a:lnTo>
                    <a:pt x="147" y="220"/>
                  </a:lnTo>
                  <a:lnTo>
                    <a:pt x="144" y="222"/>
                  </a:lnTo>
                  <a:lnTo>
                    <a:pt x="144" y="223"/>
                  </a:lnTo>
                  <a:lnTo>
                    <a:pt x="143" y="224"/>
                  </a:lnTo>
                  <a:lnTo>
                    <a:pt x="143" y="223"/>
                  </a:lnTo>
                  <a:lnTo>
                    <a:pt x="142" y="224"/>
                  </a:lnTo>
                  <a:lnTo>
                    <a:pt x="141" y="224"/>
                  </a:lnTo>
                  <a:lnTo>
                    <a:pt x="141" y="223"/>
                  </a:lnTo>
                  <a:lnTo>
                    <a:pt x="142" y="222"/>
                  </a:lnTo>
                  <a:lnTo>
                    <a:pt x="143" y="222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9" y="218"/>
                  </a:lnTo>
                  <a:lnTo>
                    <a:pt x="147" y="215"/>
                  </a:lnTo>
                  <a:close/>
                  <a:moveTo>
                    <a:pt x="264" y="215"/>
                  </a:moveTo>
                  <a:lnTo>
                    <a:pt x="263" y="215"/>
                  </a:lnTo>
                  <a:lnTo>
                    <a:pt x="264" y="214"/>
                  </a:lnTo>
                  <a:lnTo>
                    <a:pt x="264" y="213"/>
                  </a:lnTo>
                  <a:lnTo>
                    <a:pt x="265" y="213"/>
                  </a:lnTo>
                  <a:lnTo>
                    <a:pt x="266" y="213"/>
                  </a:lnTo>
                  <a:lnTo>
                    <a:pt x="266" y="212"/>
                  </a:lnTo>
                  <a:lnTo>
                    <a:pt x="266" y="213"/>
                  </a:lnTo>
                  <a:lnTo>
                    <a:pt x="266" y="214"/>
                  </a:lnTo>
                  <a:lnTo>
                    <a:pt x="265" y="214"/>
                  </a:lnTo>
                  <a:lnTo>
                    <a:pt x="264" y="215"/>
                  </a:lnTo>
                  <a:close/>
                  <a:moveTo>
                    <a:pt x="198" y="211"/>
                  </a:moveTo>
                  <a:lnTo>
                    <a:pt x="200" y="211"/>
                  </a:lnTo>
                  <a:lnTo>
                    <a:pt x="201" y="211"/>
                  </a:lnTo>
                  <a:lnTo>
                    <a:pt x="200" y="211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7" y="212"/>
                  </a:lnTo>
                  <a:lnTo>
                    <a:pt x="197" y="211"/>
                  </a:lnTo>
                  <a:lnTo>
                    <a:pt x="198" y="211"/>
                  </a:lnTo>
                  <a:close/>
                  <a:moveTo>
                    <a:pt x="237" y="197"/>
                  </a:moveTo>
                  <a:lnTo>
                    <a:pt x="238" y="198"/>
                  </a:lnTo>
                  <a:lnTo>
                    <a:pt x="237" y="198"/>
                  </a:lnTo>
                  <a:lnTo>
                    <a:pt x="236" y="198"/>
                  </a:lnTo>
                  <a:lnTo>
                    <a:pt x="236" y="197"/>
                  </a:lnTo>
                  <a:lnTo>
                    <a:pt x="237" y="197"/>
                  </a:lnTo>
                  <a:close/>
                  <a:moveTo>
                    <a:pt x="126" y="1"/>
                  </a:moveTo>
                  <a:lnTo>
                    <a:pt x="125" y="2"/>
                  </a:lnTo>
                  <a:lnTo>
                    <a:pt x="124" y="2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0" y="2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1"/>
                  </a:lnTo>
                  <a:close/>
                  <a:moveTo>
                    <a:pt x="2" y="481"/>
                  </a:moveTo>
                  <a:lnTo>
                    <a:pt x="0" y="481"/>
                  </a:lnTo>
                  <a:lnTo>
                    <a:pt x="0" y="480"/>
                  </a:lnTo>
                  <a:lnTo>
                    <a:pt x="0" y="479"/>
                  </a:lnTo>
                  <a:lnTo>
                    <a:pt x="2" y="479"/>
                  </a:lnTo>
                  <a:lnTo>
                    <a:pt x="2" y="480"/>
                  </a:lnTo>
                  <a:lnTo>
                    <a:pt x="3" y="480"/>
                  </a:lnTo>
                  <a:lnTo>
                    <a:pt x="3" y="481"/>
                  </a:lnTo>
                  <a:lnTo>
                    <a:pt x="2" y="48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31">
              <a:extLst>
                <a:ext uri="{FF2B5EF4-FFF2-40B4-BE49-F238E27FC236}">
                  <a16:creationId xmlns:a16="http://schemas.microsoft.com/office/drawing/2014/main" id="{F8B51527-BCA9-5C25-C5B4-31941F4C0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6956" y="2929383"/>
              <a:ext cx="397439" cy="168705"/>
            </a:xfrm>
            <a:custGeom>
              <a:avLst/>
              <a:gdLst>
                <a:gd name="T0" fmla="*/ 194 w 384"/>
                <a:gd name="T1" fmla="*/ 158 h 163"/>
                <a:gd name="T2" fmla="*/ 189 w 384"/>
                <a:gd name="T3" fmla="*/ 161 h 163"/>
                <a:gd name="T4" fmla="*/ 159 w 384"/>
                <a:gd name="T5" fmla="*/ 151 h 163"/>
                <a:gd name="T6" fmla="*/ 224 w 384"/>
                <a:gd name="T7" fmla="*/ 102 h 163"/>
                <a:gd name="T8" fmla="*/ 214 w 384"/>
                <a:gd name="T9" fmla="*/ 105 h 163"/>
                <a:gd name="T10" fmla="*/ 210 w 384"/>
                <a:gd name="T11" fmla="*/ 97 h 163"/>
                <a:gd name="T12" fmla="*/ 216 w 384"/>
                <a:gd name="T13" fmla="*/ 94 h 163"/>
                <a:gd name="T14" fmla="*/ 139 w 384"/>
                <a:gd name="T15" fmla="*/ 60 h 163"/>
                <a:gd name="T16" fmla="*/ 188 w 384"/>
                <a:gd name="T17" fmla="*/ 83 h 163"/>
                <a:gd name="T18" fmla="*/ 172 w 384"/>
                <a:gd name="T19" fmla="*/ 75 h 163"/>
                <a:gd name="T20" fmla="*/ 178 w 384"/>
                <a:gd name="T21" fmla="*/ 63 h 163"/>
                <a:gd name="T22" fmla="*/ 176 w 384"/>
                <a:gd name="T23" fmla="*/ 58 h 163"/>
                <a:gd name="T24" fmla="*/ 182 w 384"/>
                <a:gd name="T25" fmla="*/ 67 h 163"/>
                <a:gd name="T26" fmla="*/ 189 w 384"/>
                <a:gd name="T27" fmla="*/ 75 h 163"/>
                <a:gd name="T28" fmla="*/ 147 w 384"/>
                <a:gd name="T29" fmla="*/ 52 h 163"/>
                <a:gd name="T30" fmla="*/ 144 w 384"/>
                <a:gd name="T31" fmla="*/ 57 h 163"/>
                <a:gd name="T32" fmla="*/ 147 w 384"/>
                <a:gd name="T33" fmla="*/ 42 h 163"/>
                <a:gd name="T34" fmla="*/ 169 w 384"/>
                <a:gd name="T35" fmla="*/ 144 h 163"/>
                <a:gd name="T36" fmla="*/ 163 w 384"/>
                <a:gd name="T37" fmla="*/ 146 h 163"/>
                <a:gd name="T38" fmla="*/ 159 w 384"/>
                <a:gd name="T39" fmla="*/ 145 h 163"/>
                <a:gd name="T40" fmla="*/ 154 w 384"/>
                <a:gd name="T41" fmla="*/ 145 h 163"/>
                <a:gd name="T42" fmla="*/ 146 w 384"/>
                <a:gd name="T43" fmla="*/ 141 h 163"/>
                <a:gd name="T44" fmla="*/ 140 w 384"/>
                <a:gd name="T45" fmla="*/ 143 h 163"/>
                <a:gd name="T46" fmla="*/ 139 w 384"/>
                <a:gd name="T47" fmla="*/ 136 h 163"/>
                <a:gd name="T48" fmla="*/ 135 w 384"/>
                <a:gd name="T49" fmla="*/ 135 h 163"/>
                <a:gd name="T50" fmla="*/ 126 w 384"/>
                <a:gd name="T51" fmla="*/ 132 h 163"/>
                <a:gd name="T52" fmla="*/ 126 w 384"/>
                <a:gd name="T53" fmla="*/ 128 h 163"/>
                <a:gd name="T54" fmla="*/ 120 w 384"/>
                <a:gd name="T55" fmla="*/ 121 h 163"/>
                <a:gd name="T56" fmla="*/ 112 w 384"/>
                <a:gd name="T57" fmla="*/ 120 h 163"/>
                <a:gd name="T58" fmla="*/ 108 w 384"/>
                <a:gd name="T59" fmla="*/ 117 h 163"/>
                <a:gd name="T60" fmla="*/ 102 w 384"/>
                <a:gd name="T61" fmla="*/ 113 h 163"/>
                <a:gd name="T62" fmla="*/ 90 w 384"/>
                <a:gd name="T63" fmla="*/ 107 h 163"/>
                <a:gd name="T64" fmla="*/ 76 w 384"/>
                <a:gd name="T65" fmla="*/ 97 h 163"/>
                <a:gd name="T66" fmla="*/ 69 w 384"/>
                <a:gd name="T67" fmla="*/ 91 h 163"/>
                <a:gd name="T68" fmla="*/ 60 w 384"/>
                <a:gd name="T69" fmla="*/ 83 h 163"/>
                <a:gd name="T70" fmla="*/ 56 w 384"/>
                <a:gd name="T71" fmla="*/ 76 h 163"/>
                <a:gd name="T72" fmla="*/ 51 w 384"/>
                <a:gd name="T73" fmla="*/ 71 h 163"/>
                <a:gd name="T74" fmla="*/ 44 w 384"/>
                <a:gd name="T75" fmla="*/ 66 h 163"/>
                <a:gd name="T76" fmla="*/ 38 w 384"/>
                <a:gd name="T77" fmla="*/ 58 h 163"/>
                <a:gd name="T78" fmla="*/ 27 w 384"/>
                <a:gd name="T79" fmla="*/ 43 h 163"/>
                <a:gd name="T80" fmla="*/ 23 w 384"/>
                <a:gd name="T81" fmla="*/ 35 h 163"/>
                <a:gd name="T82" fmla="*/ 22 w 384"/>
                <a:gd name="T83" fmla="*/ 33 h 163"/>
                <a:gd name="T84" fmla="*/ 18 w 384"/>
                <a:gd name="T85" fmla="*/ 26 h 163"/>
                <a:gd name="T86" fmla="*/ 31 w 384"/>
                <a:gd name="T87" fmla="*/ 35 h 163"/>
                <a:gd name="T88" fmla="*/ 45 w 384"/>
                <a:gd name="T89" fmla="*/ 37 h 163"/>
                <a:gd name="T90" fmla="*/ 60 w 384"/>
                <a:gd name="T91" fmla="*/ 51 h 163"/>
                <a:gd name="T92" fmla="*/ 77 w 384"/>
                <a:gd name="T93" fmla="*/ 61 h 163"/>
                <a:gd name="T94" fmla="*/ 84 w 384"/>
                <a:gd name="T95" fmla="*/ 68 h 163"/>
                <a:gd name="T96" fmla="*/ 92 w 384"/>
                <a:gd name="T97" fmla="*/ 79 h 163"/>
                <a:gd name="T98" fmla="*/ 98 w 384"/>
                <a:gd name="T99" fmla="*/ 84 h 163"/>
                <a:gd name="T100" fmla="*/ 107 w 384"/>
                <a:gd name="T101" fmla="*/ 90 h 163"/>
                <a:gd name="T102" fmla="*/ 112 w 384"/>
                <a:gd name="T103" fmla="*/ 92 h 163"/>
                <a:gd name="T104" fmla="*/ 117 w 384"/>
                <a:gd name="T105" fmla="*/ 99 h 163"/>
                <a:gd name="T106" fmla="*/ 122 w 384"/>
                <a:gd name="T107" fmla="*/ 102 h 163"/>
                <a:gd name="T108" fmla="*/ 137 w 384"/>
                <a:gd name="T109" fmla="*/ 111 h 163"/>
                <a:gd name="T110" fmla="*/ 150 w 384"/>
                <a:gd name="T111" fmla="*/ 122 h 163"/>
                <a:gd name="T112" fmla="*/ 156 w 384"/>
                <a:gd name="T113" fmla="*/ 127 h 163"/>
                <a:gd name="T114" fmla="*/ 168 w 384"/>
                <a:gd name="T115" fmla="*/ 137 h 163"/>
                <a:gd name="T116" fmla="*/ 31 w 384"/>
                <a:gd name="T117" fmla="*/ 27 h 163"/>
                <a:gd name="T118" fmla="*/ 2 w 384"/>
                <a:gd name="T119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4" h="163">
                  <a:moveTo>
                    <a:pt x="18" y="23"/>
                  </a:moveTo>
                  <a:lnTo>
                    <a:pt x="18" y="24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8" y="23"/>
                  </a:lnTo>
                  <a:close/>
                  <a:moveTo>
                    <a:pt x="194" y="158"/>
                  </a:moveTo>
                  <a:lnTo>
                    <a:pt x="195" y="159"/>
                  </a:lnTo>
                  <a:lnTo>
                    <a:pt x="196" y="160"/>
                  </a:lnTo>
                  <a:lnTo>
                    <a:pt x="196" y="161"/>
                  </a:lnTo>
                  <a:lnTo>
                    <a:pt x="195" y="161"/>
                  </a:lnTo>
                  <a:lnTo>
                    <a:pt x="195" y="160"/>
                  </a:lnTo>
                  <a:lnTo>
                    <a:pt x="194" y="159"/>
                  </a:lnTo>
                  <a:lnTo>
                    <a:pt x="194" y="160"/>
                  </a:lnTo>
                  <a:lnTo>
                    <a:pt x="194" y="162"/>
                  </a:lnTo>
                  <a:lnTo>
                    <a:pt x="193" y="163"/>
                  </a:lnTo>
                  <a:lnTo>
                    <a:pt x="191" y="162"/>
                  </a:lnTo>
                  <a:lnTo>
                    <a:pt x="189" y="161"/>
                  </a:lnTo>
                  <a:lnTo>
                    <a:pt x="189" y="160"/>
                  </a:lnTo>
                  <a:lnTo>
                    <a:pt x="189" y="157"/>
                  </a:lnTo>
                  <a:lnTo>
                    <a:pt x="190" y="155"/>
                  </a:lnTo>
                  <a:lnTo>
                    <a:pt x="191" y="157"/>
                  </a:lnTo>
                  <a:lnTo>
                    <a:pt x="193" y="157"/>
                  </a:lnTo>
                  <a:lnTo>
                    <a:pt x="194" y="158"/>
                  </a:lnTo>
                  <a:close/>
                  <a:moveTo>
                    <a:pt x="159" y="149"/>
                  </a:moveTo>
                  <a:lnTo>
                    <a:pt x="160" y="149"/>
                  </a:lnTo>
                  <a:lnTo>
                    <a:pt x="160" y="150"/>
                  </a:lnTo>
                  <a:lnTo>
                    <a:pt x="159" y="150"/>
                  </a:lnTo>
                  <a:lnTo>
                    <a:pt x="159" y="151"/>
                  </a:lnTo>
                  <a:lnTo>
                    <a:pt x="159" y="152"/>
                  </a:lnTo>
                  <a:lnTo>
                    <a:pt x="157" y="152"/>
                  </a:lnTo>
                  <a:lnTo>
                    <a:pt x="156" y="151"/>
                  </a:lnTo>
                  <a:lnTo>
                    <a:pt x="156" y="150"/>
                  </a:lnTo>
                  <a:lnTo>
                    <a:pt x="157" y="150"/>
                  </a:lnTo>
                  <a:lnTo>
                    <a:pt x="157" y="149"/>
                  </a:lnTo>
                  <a:lnTo>
                    <a:pt x="159" y="149"/>
                  </a:lnTo>
                  <a:close/>
                  <a:moveTo>
                    <a:pt x="224" y="96"/>
                  </a:moveTo>
                  <a:lnTo>
                    <a:pt x="224" y="97"/>
                  </a:lnTo>
                  <a:lnTo>
                    <a:pt x="224" y="100"/>
                  </a:lnTo>
                  <a:lnTo>
                    <a:pt x="224" y="102"/>
                  </a:lnTo>
                  <a:lnTo>
                    <a:pt x="223" y="103"/>
                  </a:lnTo>
                  <a:lnTo>
                    <a:pt x="224" y="105"/>
                  </a:lnTo>
                  <a:lnTo>
                    <a:pt x="224" y="107"/>
                  </a:lnTo>
                  <a:lnTo>
                    <a:pt x="223" y="107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0" y="109"/>
                  </a:lnTo>
                  <a:lnTo>
                    <a:pt x="217" y="109"/>
                  </a:lnTo>
                  <a:lnTo>
                    <a:pt x="215" y="108"/>
                  </a:lnTo>
                  <a:lnTo>
                    <a:pt x="215" y="105"/>
                  </a:lnTo>
                  <a:lnTo>
                    <a:pt x="214" y="105"/>
                  </a:lnTo>
                  <a:lnTo>
                    <a:pt x="213" y="105"/>
                  </a:lnTo>
                  <a:lnTo>
                    <a:pt x="212" y="105"/>
                  </a:lnTo>
                  <a:lnTo>
                    <a:pt x="211" y="105"/>
                  </a:lnTo>
                  <a:lnTo>
                    <a:pt x="211" y="104"/>
                  </a:lnTo>
                  <a:lnTo>
                    <a:pt x="212" y="104"/>
                  </a:lnTo>
                  <a:lnTo>
                    <a:pt x="212" y="103"/>
                  </a:lnTo>
                  <a:lnTo>
                    <a:pt x="212" y="102"/>
                  </a:lnTo>
                  <a:lnTo>
                    <a:pt x="211" y="101"/>
                  </a:lnTo>
                  <a:lnTo>
                    <a:pt x="211" y="100"/>
                  </a:lnTo>
                  <a:lnTo>
                    <a:pt x="211" y="99"/>
                  </a:lnTo>
                  <a:lnTo>
                    <a:pt x="210" y="97"/>
                  </a:lnTo>
                  <a:lnTo>
                    <a:pt x="210" y="96"/>
                  </a:lnTo>
                  <a:lnTo>
                    <a:pt x="208" y="94"/>
                  </a:lnTo>
                  <a:lnTo>
                    <a:pt x="208" y="93"/>
                  </a:lnTo>
                  <a:lnTo>
                    <a:pt x="210" y="93"/>
                  </a:lnTo>
                  <a:lnTo>
                    <a:pt x="211" y="93"/>
                  </a:lnTo>
                  <a:lnTo>
                    <a:pt x="212" y="94"/>
                  </a:lnTo>
                  <a:lnTo>
                    <a:pt x="213" y="94"/>
                  </a:lnTo>
                  <a:lnTo>
                    <a:pt x="214" y="94"/>
                  </a:lnTo>
                  <a:lnTo>
                    <a:pt x="217" y="92"/>
                  </a:lnTo>
                  <a:lnTo>
                    <a:pt x="216" y="93"/>
                  </a:lnTo>
                  <a:lnTo>
                    <a:pt x="216" y="94"/>
                  </a:lnTo>
                  <a:lnTo>
                    <a:pt x="216" y="95"/>
                  </a:lnTo>
                  <a:lnTo>
                    <a:pt x="216" y="96"/>
                  </a:lnTo>
                  <a:lnTo>
                    <a:pt x="217" y="97"/>
                  </a:lnTo>
                  <a:lnTo>
                    <a:pt x="220" y="97"/>
                  </a:lnTo>
                  <a:lnTo>
                    <a:pt x="221" y="97"/>
                  </a:lnTo>
                  <a:lnTo>
                    <a:pt x="223" y="97"/>
                  </a:lnTo>
                  <a:lnTo>
                    <a:pt x="224" y="96"/>
                  </a:lnTo>
                  <a:close/>
                  <a:moveTo>
                    <a:pt x="139" y="59"/>
                  </a:moveTo>
                  <a:lnTo>
                    <a:pt x="142" y="59"/>
                  </a:lnTo>
                  <a:lnTo>
                    <a:pt x="140" y="59"/>
                  </a:lnTo>
                  <a:lnTo>
                    <a:pt x="139" y="60"/>
                  </a:lnTo>
                  <a:lnTo>
                    <a:pt x="138" y="59"/>
                  </a:lnTo>
                  <a:lnTo>
                    <a:pt x="139" y="59"/>
                  </a:lnTo>
                  <a:close/>
                  <a:moveTo>
                    <a:pt x="189" y="75"/>
                  </a:moveTo>
                  <a:lnTo>
                    <a:pt x="190" y="75"/>
                  </a:lnTo>
                  <a:lnTo>
                    <a:pt x="190" y="76"/>
                  </a:lnTo>
                  <a:lnTo>
                    <a:pt x="191" y="77"/>
                  </a:lnTo>
                  <a:lnTo>
                    <a:pt x="189" y="77"/>
                  </a:lnTo>
                  <a:lnTo>
                    <a:pt x="189" y="78"/>
                  </a:lnTo>
                  <a:lnTo>
                    <a:pt x="189" y="80"/>
                  </a:lnTo>
                  <a:lnTo>
                    <a:pt x="189" y="82"/>
                  </a:lnTo>
                  <a:lnTo>
                    <a:pt x="188" y="83"/>
                  </a:lnTo>
                  <a:lnTo>
                    <a:pt x="187" y="83"/>
                  </a:lnTo>
                  <a:lnTo>
                    <a:pt x="186" y="83"/>
                  </a:lnTo>
                  <a:lnTo>
                    <a:pt x="185" y="82"/>
                  </a:lnTo>
                  <a:lnTo>
                    <a:pt x="183" y="80"/>
                  </a:lnTo>
                  <a:lnTo>
                    <a:pt x="182" y="80"/>
                  </a:lnTo>
                  <a:lnTo>
                    <a:pt x="181" y="79"/>
                  </a:lnTo>
                  <a:lnTo>
                    <a:pt x="181" y="78"/>
                  </a:lnTo>
                  <a:lnTo>
                    <a:pt x="177" y="78"/>
                  </a:lnTo>
                  <a:lnTo>
                    <a:pt x="176" y="77"/>
                  </a:lnTo>
                  <a:lnTo>
                    <a:pt x="173" y="76"/>
                  </a:lnTo>
                  <a:lnTo>
                    <a:pt x="172" y="75"/>
                  </a:lnTo>
                  <a:lnTo>
                    <a:pt x="172" y="74"/>
                  </a:lnTo>
                  <a:lnTo>
                    <a:pt x="171" y="74"/>
                  </a:lnTo>
                  <a:lnTo>
                    <a:pt x="171" y="72"/>
                  </a:lnTo>
                  <a:lnTo>
                    <a:pt x="171" y="71"/>
                  </a:lnTo>
                  <a:lnTo>
                    <a:pt x="169" y="69"/>
                  </a:lnTo>
                  <a:lnTo>
                    <a:pt x="172" y="69"/>
                  </a:lnTo>
                  <a:lnTo>
                    <a:pt x="173" y="69"/>
                  </a:lnTo>
                  <a:lnTo>
                    <a:pt x="174" y="68"/>
                  </a:lnTo>
                  <a:lnTo>
                    <a:pt x="176" y="66"/>
                  </a:lnTo>
                  <a:lnTo>
                    <a:pt x="177" y="65"/>
                  </a:lnTo>
                  <a:lnTo>
                    <a:pt x="178" y="63"/>
                  </a:lnTo>
                  <a:lnTo>
                    <a:pt x="177" y="62"/>
                  </a:lnTo>
                  <a:lnTo>
                    <a:pt x="177" y="61"/>
                  </a:lnTo>
                  <a:lnTo>
                    <a:pt x="173" y="60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3" y="58"/>
                  </a:lnTo>
                  <a:lnTo>
                    <a:pt x="174" y="58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7" y="57"/>
                  </a:lnTo>
                  <a:lnTo>
                    <a:pt x="179" y="55"/>
                  </a:lnTo>
                  <a:lnTo>
                    <a:pt x="182" y="58"/>
                  </a:lnTo>
                  <a:lnTo>
                    <a:pt x="183" y="59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2" y="62"/>
                  </a:lnTo>
                  <a:lnTo>
                    <a:pt x="182" y="63"/>
                  </a:lnTo>
                  <a:lnTo>
                    <a:pt x="182" y="66"/>
                  </a:lnTo>
                  <a:lnTo>
                    <a:pt x="182" y="67"/>
                  </a:lnTo>
                  <a:lnTo>
                    <a:pt x="182" y="68"/>
                  </a:lnTo>
                  <a:lnTo>
                    <a:pt x="183" y="69"/>
                  </a:lnTo>
                  <a:lnTo>
                    <a:pt x="185" y="69"/>
                  </a:lnTo>
                  <a:lnTo>
                    <a:pt x="186" y="70"/>
                  </a:lnTo>
                  <a:lnTo>
                    <a:pt x="187" y="70"/>
                  </a:lnTo>
                  <a:lnTo>
                    <a:pt x="187" y="71"/>
                  </a:lnTo>
                  <a:lnTo>
                    <a:pt x="188" y="71"/>
                  </a:lnTo>
                  <a:lnTo>
                    <a:pt x="187" y="72"/>
                  </a:lnTo>
                  <a:lnTo>
                    <a:pt x="187" y="74"/>
                  </a:lnTo>
                  <a:lnTo>
                    <a:pt x="188" y="75"/>
                  </a:lnTo>
                  <a:lnTo>
                    <a:pt x="189" y="75"/>
                  </a:lnTo>
                  <a:close/>
                  <a:moveTo>
                    <a:pt x="150" y="43"/>
                  </a:moveTo>
                  <a:lnTo>
                    <a:pt x="151" y="43"/>
                  </a:lnTo>
                  <a:lnTo>
                    <a:pt x="152" y="44"/>
                  </a:lnTo>
                  <a:lnTo>
                    <a:pt x="152" y="45"/>
                  </a:lnTo>
                  <a:lnTo>
                    <a:pt x="151" y="45"/>
                  </a:lnTo>
                  <a:lnTo>
                    <a:pt x="150" y="45"/>
                  </a:lnTo>
                  <a:lnTo>
                    <a:pt x="148" y="45"/>
                  </a:lnTo>
                  <a:lnTo>
                    <a:pt x="148" y="46"/>
                  </a:lnTo>
                  <a:lnTo>
                    <a:pt x="147" y="49"/>
                  </a:lnTo>
                  <a:lnTo>
                    <a:pt x="147" y="50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50" y="52"/>
                  </a:lnTo>
                  <a:lnTo>
                    <a:pt x="147" y="55"/>
                  </a:lnTo>
                  <a:lnTo>
                    <a:pt x="147" y="57"/>
                  </a:lnTo>
                  <a:lnTo>
                    <a:pt x="146" y="57"/>
                  </a:lnTo>
                  <a:lnTo>
                    <a:pt x="145" y="58"/>
                  </a:lnTo>
                  <a:lnTo>
                    <a:pt x="144" y="58"/>
                  </a:lnTo>
                  <a:lnTo>
                    <a:pt x="143" y="58"/>
                  </a:lnTo>
                  <a:lnTo>
                    <a:pt x="142" y="58"/>
                  </a:lnTo>
                  <a:lnTo>
                    <a:pt x="143" y="57"/>
                  </a:lnTo>
                  <a:lnTo>
                    <a:pt x="144" y="57"/>
                  </a:lnTo>
                  <a:lnTo>
                    <a:pt x="145" y="55"/>
                  </a:lnTo>
                  <a:lnTo>
                    <a:pt x="146" y="54"/>
                  </a:lnTo>
                  <a:lnTo>
                    <a:pt x="146" y="53"/>
                  </a:lnTo>
                  <a:lnTo>
                    <a:pt x="146" y="52"/>
                  </a:lnTo>
                  <a:lnTo>
                    <a:pt x="146" y="49"/>
                  </a:lnTo>
                  <a:lnTo>
                    <a:pt x="147" y="47"/>
                  </a:lnTo>
                  <a:lnTo>
                    <a:pt x="147" y="46"/>
                  </a:lnTo>
                  <a:lnTo>
                    <a:pt x="148" y="45"/>
                  </a:lnTo>
                  <a:lnTo>
                    <a:pt x="148" y="44"/>
                  </a:lnTo>
                  <a:lnTo>
                    <a:pt x="148" y="43"/>
                  </a:lnTo>
                  <a:lnTo>
                    <a:pt x="147" y="42"/>
                  </a:lnTo>
                  <a:lnTo>
                    <a:pt x="146" y="42"/>
                  </a:lnTo>
                  <a:lnTo>
                    <a:pt x="147" y="41"/>
                  </a:lnTo>
                  <a:lnTo>
                    <a:pt x="148" y="41"/>
                  </a:lnTo>
                  <a:lnTo>
                    <a:pt x="150" y="42"/>
                  </a:lnTo>
                  <a:lnTo>
                    <a:pt x="150" y="43"/>
                  </a:lnTo>
                  <a:close/>
                  <a:moveTo>
                    <a:pt x="170" y="139"/>
                  </a:moveTo>
                  <a:lnTo>
                    <a:pt x="170" y="141"/>
                  </a:lnTo>
                  <a:lnTo>
                    <a:pt x="169" y="141"/>
                  </a:lnTo>
                  <a:lnTo>
                    <a:pt x="169" y="142"/>
                  </a:lnTo>
                  <a:lnTo>
                    <a:pt x="169" y="143"/>
                  </a:lnTo>
                  <a:lnTo>
                    <a:pt x="169" y="144"/>
                  </a:lnTo>
                  <a:lnTo>
                    <a:pt x="168" y="144"/>
                  </a:lnTo>
                  <a:lnTo>
                    <a:pt x="168" y="145"/>
                  </a:lnTo>
                  <a:lnTo>
                    <a:pt x="167" y="145"/>
                  </a:lnTo>
                  <a:lnTo>
                    <a:pt x="167" y="146"/>
                  </a:lnTo>
                  <a:lnTo>
                    <a:pt x="164" y="147"/>
                  </a:lnTo>
                  <a:lnTo>
                    <a:pt x="164" y="149"/>
                  </a:lnTo>
                  <a:lnTo>
                    <a:pt x="162" y="147"/>
                  </a:lnTo>
                  <a:lnTo>
                    <a:pt x="163" y="147"/>
                  </a:lnTo>
                  <a:lnTo>
                    <a:pt x="164" y="147"/>
                  </a:lnTo>
                  <a:lnTo>
                    <a:pt x="164" y="146"/>
                  </a:lnTo>
                  <a:lnTo>
                    <a:pt x="163" y="146"/>
                  </a:lnTo>
                  <a:lnTo>
                    <a:pt x="163" y="147"/>
                  </a:lnTo>
                  <a:lnTo>
                    <a:pt x="163" y="146"/>
                  </a:lnTo>
                  <a:lnTo>
                    <a:pt x="162" y="145"/>
                  </a:lnTo>
                  <a:lnTo>
                    <a:pt x="162" y="144"/>
                  </a:lnTo>
                  <a:lnTo>
                    <a:pt x="161" y="144"/>
                  </a:lnTo>
                  <a:lnTo>
                    <a:pt x="161" y="145"/>
                  </a:lnTo>
                  <a:lnTo>
                    <a:pt x="160" y="144"/>
                  </a:lnTo>
                  <a:lnTo>
                    <a:pt x="161" y="144"/>
                  </a:lnTo>
                  <a:lnTo>
                    <a:pt x="160" y="143"/>
                  </a:lnTo>
                  <a:lnTo>
                    <a:pt x="160" y="144"/>
                  </a:lnTo>
                  <a:lnTo>
                    <a:pt x="159" y="145"/>
                  </a:lnTo>
                  <a:lnTo>
                    <a:pt x="159" y="146"/>
                  </a:lnTo>
                  <a:lnTo>
                    <a:pt x="160" y="146"/>
                  </a:lnTo>
                  <a:lnTo>
                    <a:pt x="160" y="147"/>
                  </a:lnTo>
                  <a:lnTo>
                    <a:pt x="159" y="147"/>
                  </a:lnTo>
                  <a:lnTo>
                    <a:pt x="157" y="147"/>
                  </a:lnTo>
                  <a:lnTo>
                    <a:pt x="156" y="147"/>
                  </a:lnTo>
                  <a:lnTo>
                    <a:pt x="155" y="147"/>
                  </a:lnTo>
                  <a:lnTo>
                    <a:pt x="155" y="146"/>
                  </a:lnTo>
                  <a:lnTo>
                    <a:pt x="156" y="145"/>
                  </a:lnTo>
                  <a:lnTo>
                    <a:pt x="155" y="145"/>
                  </a:lnTo>
                  <a:lnTo>
                    <a:pt x="154" y="145"/>
                  </a:lnTo>
                  <a:lnTo>
                    <a:pt x="153" y="145"/>
                  </a:lnTo>
                  <a:lnTo>
                    <a:pt x="154" y="144"/>
                  </a:lnTo>
                  <a:lnTo>
                    <a:pt x="153" y="144"/>
                  </a:lnTo>
                  <a:lnTo>
                    <a:pt x="152" y="143"/>
                  </a:lnTo>
                  <a:lnTo>
                    <a:pt x="151" y="143"/>
                  </a:lnTo>
                  <a:lnTo>
                    <a:pt x="150" y="142"/>
                  </a:lnTo>
                  <a:lnTo>
                    <a:pt x="148" y="142"/>
                  </a:lnTo>
                  <a:lnTo>
                    <a:pt x="148" y="143"/>
                  </a:lnTo>
                  <a:lnTo>
                    <a:pt x="147" y="142"/>
                  </a:lnTo>
                  <a:lnTo>
                    <a:pt x="146" y="142"/>
                  </a:lnTo>
                  <a:lnTo>
                    <a:pt x="146" y="141"/>
                  </a:lnTo>
                  <a:lnTo>
                    <a:pt x="146" y="139"/>
                  </a:lnTo>
                  <a:lnTo>
                    <a:pt x="145" y="139"/>
                  </a:lnTo>
                  <a:lnTo>
                    <a:pt x="144" y="139"/>
                  </a:lnTo>
                  <a:lnTo>
                    <a:pt x="143" y="141"/>
                  </a:lnTo>
                  <a:lnTo>
                    <a:pt x="143" y="142"/>
                  </a:lnTo>
                  <a:lnTo>
                    <a:pt x="142" y="142"/>
                  </a:lnTo>
                  <a:lnTo>
                    <a:pt x="140" y="142"/>
                  </a:lnTo>
                  <a:lnTo>
                    <a:pt x="140" y="143"/>
                  </a:lnTo>
                  <a:lnTo>
                    <a:pt x="142" y="143"/>
                  </a:lnTo>
                  <a:lnTo>
                    <a:pt x="140" y="144"/>
                  </a:lnTo>
                  <a:lnTo>
                    <a:pt x="140" y="143"/>
                  </a:lnTo>
                  <a:lnTo>
                    <a:pt x="139" y="143"/>
                  </a:lnTo>
                  <a:lnTo>
                    <a:pt x="140" y="143"/>
                  </a:lnTo>
                  <a:lnTo>
                    <a:pt x="140" y="141"/>
                  </a:lnTo>
                  <a:lnTo>
                    <a:pt x="139" y="141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39" y="139"/>
                  </a:lnTo>
                  <a:lnTo>
                    <a:pt x="140" y="138"/>
                  </a:lnTo>
                  <a:lnTo>
                    <a:pt x="139" y="138"/>
                  </a:lnTo>
                  <a:lnTo>
                    <a:pt x="139" y="137"/>
                  </a:lnTo>
                  <a:lnTo>
                    <a:pt x="139" y="136"/>
                  </a:lnTo>
                  <a:lnTo>
                    <a:pt x="138" y="136"/>
                  </a:lnTo>
                  <a:lnTo>
                    <a:pt x="137" y="136"/>
                  </a:lnTo>
                  <a:lnTo>
                    <a:pt x="137" y="137"/>
                  </a:lnTo>
                  <a:lnTo>
                    <a:pt x="136" y="138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6" y="137"/>
                  </a:lnTo>
                  <a:lnTo>
                    <a:pt x="135" y="137"/>
                  </a:lnTo>
                  <a:lnTo>
                    <a:pt x="134" y="136"/>
                  </a:lnTo>
                  <a:lnTo>
                    <a:pt x="135" y="136"/>
                  </a:lnTo>
                  <a:lnTo>
                    <a:pt x="135" y="135"/>
                  </a:lnTo>
                  <a:lnTo>
                    <a:pt x="134" y="135"/>
                  </a:lnTo>
                  <a:lnTo>
                    <a:pt x="133" y="135"/>
                  </a:lnTo>
                  <a:lnTo>
                    <a:pt x="131" y="136"/>
                  </a:lnTo>
                  <a:lnTo>
                    <a:pt x="130" y="135"/>
                  </a:lnTo>
                  <a:lnTo>
                    <a:pt x="129" y="135"/>
                  </a:lnTo>
                  <a:lnTo>
                    <a:pt x="129" y="134"/>
                  </a:lnTo>
                  <a:lnTo>
                    <a:pt x="129" y="133"/>
                  </a:lnTo>
                  <a:lnTo>
                    <a:pt x="128" y="133"/>
                  </a:lnTo>
                  <a:lnTo>
                    <a:pt x="127" y="133"/>
                  </a:lnTo>
                  <a:lnTo>
                    <a:pt x="127" y="132"/>
                  </a:lnTo>
                  <a:lnTo>
                    <a:pt x="126" y="132"/>
                  </a:lnTo>
                  <a:lnTo>
                    <a:pt x="125" y="133"/>
                  </a:lnTo>
                  <a:lnTo>
                    <a:pt x="125" y="132"/>
                  </a:lnTo>
                  <a:lnTo>
                    <a:pt x="124" y="132"/>
                  </a:lnTo>
                  <a:lnTo>
                    <a:pt x="125" y="130"/>
                  </a:lnTo>
                  <a:lnTo>
                    <a:pt x="126" y="130"/>
                  </a:lnTo>
                  <a:lnTo>
                    <a:pt x="126" y="129"/>
                  </a:lnTo>
                  <a:lnTo>
                    <a:pt x="125" y="129"/>
                  </a:lnTo>
                  <a:lnTo>
                    <a:pt x="125" y="128"/>
                  </a:lnTo>
                  <a:lnTo>
                    <a:pt x="126" y="128"/>
                  </a:lnTo>
                  <a:lnTo>
                    <a:pt x="127" y="128"/>
                  </a:lnTo>
                  <a:lnTo>
                    <a:pt x="126" y="128"/>
                  </a:lnTo>
                  <a:lnTo>
                    <a:pt x="125" y="127"/>
                  </a:lnTo>
                  <a:lnTo>
                    <a:pt x="126" y="126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2" y="124"/>
                  </a:lnTo>
                  <a:lnTo>
                    <a:pt x="121" y="124"/>
                  </a:lnTo>
                  <a:lnTo>
                    <a:pt x="122" y="124"/>
                  </a:lnTo>
                  <a:lnTo>
                    <a:pt x="122" y="122"/>
                  </a:lnTo>
                  <a:lnTo>
                    <a:pt x="121" y="122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20" y="122"/>
                  </a:lnTo>
                  <a:lnTo>
                    <a:pt x="120" y="124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5"/>
                  </a:lnTo>
                  <a:lnTo>
                    <a:pt x="117" y="124"/>
                  </a:lnTo>
                  <a:lnTo>
                    <a:pt x="117" y="122"/>
                  </a:lnTo>
                  <a:lnTo>
                    <a:pt x="116" y="122"/>
                  </a:lnTo>
                  <a:lnTo>
                    <a:pt x="114" y="120"/>
                  </a:lnTo>
                  <a:lnTo>
                    <a:pt x="113" y="120"/>
                  </a:lnTo>
                  <a:lnTo>
                    <a:pt x="112" y="120"/>
                  </a:lnTo>
                  <a:lnTo>
                    <a:pt x="112" y="119"/>
                  </a:lnTo>
                  <a:lnTo>
                    <a:pt x="111" y="119"/>
                  </a:lnTo>
                  <a:lnTo>
                    <a:pt x="110" y="119"/>
                  </a:lnTo>
                  <a:lnTo>
                    <a:pt x="109" y="119"/>
                  </a:lnTo>
                  <a:lnTo>
                    <a:pt x="109" y="118"/>
                  </a:lnTo>
                  <a:lnTo>
                    <a:pt x="110" y="119"/>
                  </a:lnTo>
                  <a:lnTo>
                    <a:pt x="110" y="118"/>
                  </a:lnTo>
                  <a:lnTo>
                    <a:pt x="108" y="117"/>
                  </a:lnTo>
                  <a:lnTo>
                    <a:pt x="109" y="116"/>
                  </a:lnTo>
                  <a:lnTo>
                    <a:pt x="108" y="116"/>
                  </a:lnTo>
                  <a:lnTo>
                    <a:pt x="108" y="117"/>
                  </a:lnTo>
                  <a:lnTo>
                    <a:pt x="107" y="117"/>
                  </a:lnTo>
                  <a:lnTo>
                    <a:pt x="107" y="116"/>
                  </a:lnTo>
                  <a:lnTo>
                    <a:pt x="107" y="115"/>
                  </a:lnTo>
                  <a:lnTo>
                    <a:pt x="107" y="113"/>
                  </a:lnTo>
                  <a:lnTo>
                    <a:pt x="105" y="113"/>
                  </a:lnTo>
                  <a:lnTo>
                    <a:pt x="105" y="112"/>
                  </a:lnTo>
                  <a:lnTo>
                    <a:pt x="104" y="112"/>
                  </a:lnTo>
                  <a:lnTo>
                    <a:pt x="104" y="113"/>
                  </a:lnTo>
                  <a:lnTo>
                    <a:pt x="103" y="113"/>
                  </a:lnTo>
                  <a:lnTo>
                    <a:pt x="102" y="115"/>
                  </a:lnTo>
                  <a:lnTo>
                    <a:pt x="102" y="113"/>
                  </a:lnTo>
                  <a:lnTo>
                    <a:pt x="102" y="112"/>
                  </a:lnTo>
                  <a:lnTo>
                    <a:pt x="101" y="112"/>
                  </a:lnTo>
                  <a:lnTo>
                    <a:pt x="101" y="113"/>
                  </a:lnTo>
                  <a:lnTo>
                    <a:pt x="94" y="110"/>
                  </a:lnTo>
                  <a:lnTo>
                    <a:pt x="92" y="108"/>
                  </a:lnTo>
                  <a:lnTo>
                    <a:pt x="93" y="107"/>
                  </a:lnTo>
                  <a:lnTo>
                    <a:pt x="92" y="107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91" y="105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1" y="101"/>
                  </a:lnTo>
                  <a:lnTo>
                    <a:pt x="79" y="101"/>
                  </a:lnTo>
                  <a:lnTo>
                    <a:pt x="78" y="100"/>
                  </a:lnTo>
                  <a:lnTo>
                    <a:pt x="77" y="100"/>
                  </a:lnTo>
                  <a:lnTo>
                    <a:pt x="77" y="99"/>
                  </a:lnTo>
                  <a:lnTo>
                    <a:pt x="76" y="97"/>
                  </a:lnTo>
                  <a:lnTo>
                    <a:pt x="75" y="94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3" y="94"/>
                  </a:lnTo>
                  <a:lnTo>
                    <a:pt x="71" y="93"/>
                  </a:lnTo>
                  <a:lnTo>
                    <a:pt x="71" y="94"/>
                  </a:lnTo>
                  <a:lnTo>
                    <a:pt x="70" y="94"/>
                  </a:lnTo>
                  <a:lnTo>
                    <a:pt x="71" y="93"/>
                  </a:lnTo>
                  <a:lnTo>
                    <a:pt x="70" y="92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68" y="90"/>
                  </a:lnTo>
                  <a:lnTo>
                    <a:pt x="68" y="91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0"/>
                  </a:lnTo>
                  <a:lnTo>
                    <a:pt x="66" y="88"/>
                  </a:lnTo>
                  <a:lnTo>
                    <a:pt x="65" y="88"/>
                  </a:lnTo>
                  <a:lnTo>
                    <a:pt x="65" y="87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0"/>
                  </a:lnTo>
                  <a:lnTo>
                    <a:pt x="60" y="79"/>
                  </a:lnTo>
                  <a:lnTo>
                    <a:pt x="59" y="79"/>
                  </a:lnTo>
                  <a:lnTo>
                    <a:pt x="59" y="78"/>
                  </a:lnTo>
                  <a:lnTo>
                    <a:pt x="58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6" y="76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6" y="77"/>
                  </a:lnTo>
                  <a:lnTo>
                    <a:pt x="55" y="78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2" y="74"/>
                  </a:lnTo>
                  <a:lnTo>
                    <a:pt x="53" y="74"/>
                  </a:lnTo>
                  <a:lnTo>
                    <a:pt x="52" y="72"/>
                  </a:lnTo>
                  <a:lnTo>
                    <a:pt x="51" y="72"/>
                  </a:lnTo>
                  <a:lnTo>
                    <a:pt x="51" y="71"/>
                  </a:lnTo>
                  <a:lnTo>
                    <a:pt x="52" y="71"/>
                  </a:lnTo>
                  <a:lnTo>
                    <a:pt x="52" y="70"/>
                  </a:lnTo>
                  <a:lnTo>
                    <a:pt x="51" y="70"/>
                  </a:lnTo>
                  <a:lnTo>
                    <a:pt x="50" y="70"/>
                  </a:lnTo>
                  <a:lnTo>
                    <a:pt x="50" y="69"/>
                  </a:lnTo>
                  <a:lnTo>
                    <a:pt x="49" y="69"/>
                  </a:lnTo>
                  <a:lnTo>
                    <a:pt x="48" y="69"/>
                  </a:lnTo>
                  <a:lnTo>
                    <a:pt x="47" y="68"/>
                  </a:lnTo>
                  <a:lnTo>
                    <a:pt x="45" y="68"/>
                  </a:lnTo>
                  <a:lnTo>
                    <a:pt x="44" y="67"/>
                  </a:lnTo>
                  <a:lnTo>
                    <a:pt x="44" y="66"/>
                  </a:lnTo>
                  <a:lnTo>
                    <a:pt x="43" y="66"/>
                  </a:lnTo>
                  <a:lnTo>
                    <a:pt x="42" y="66"/>
                  </a:lnTo>
                  <a:lnTo>
                    <a:pt x="40" y="63"/>
                  </a:lnTo>
                  <a:lnTo>
                    <a:pt x="39" y="62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39" y="60"/>
                  </a:lnTo>
                  <a:lnTo>
                    <a:pt x="40" y="59"/>
                  </a:lnTo>
                  <a:lnTo>
                    <a:pt x="39" y="59"/>
                  </a:lnTo>
                  <a:lnTo>
                    <a:pt x="39" y="58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5" y="55"/>
                  </a:lnTo>
                  <a:lnTo>
                    <a:pt x="35" y="54"/>
                  </a:lnTo>
                  <a:lnTo>
                    <a:pt x="33" y="51"/>
                  </a:lnTo>
                  <a:lnTo>
                    <a:pt x="32" y="51"/>
                  </a:lnTo>
                  <a:lnTo>
                    <a:pt x="32" y="50"/>
                  </a:lnTo>
                  <a:lnTo>
                    <a:pt x="28" y="49"/>
                  </a:lnTo>
                  <a:lnTo>
                    <a:pt x="28" y="46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3" y="35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19" y="33"/>
                  </a:lnTo>
                  <a:lnTo>
                    <a:pt x="22" y="33"/>
                  </a:lnTo>
                  <a:lnTo>
                    <a:pt x="22" y="32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1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9" y="27"/>
                  </a:lnTo>
                  <a:lnTo>
                    <a:pt x="18" y="26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5" y="29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31" y="35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4" y="36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5" y="33"/>
                  </a:lnTo>
                  <a:lnTo>
                    <a:pt x="43" y="36"/>
                  </a:lnTo>
                  <a:lnTo>
                    <a:pt x="45" y="37"/>
                  </a:lnTo>
                  <a:lnTo>
                    <a:pt x="48" y="41"/>
                  </a:lnTo>
                  <a:lnTo>
                    <a:pt x="49" y="42"/>
                  </a:lnTo>
                  <a:lnTo>
                    <a:pt x="50" y="42"/>
                  </a:lnTo>
                  <a:lnTo>
                    <a:pt x="51" y="43"/>
                  </a:lnTo>
                  <a:lnTo>
                    <a:pt x="53" y="44"/>
                  </a:lnTo>
                  <a:lnTo>
                    <a:pt x="53" y="45"/>
                  </a:lnTo>
                  <a:lnTo>
                    <a:pt x="56" y="45"/>
                  </a:lnTo>
                  <a:lnTo>
                    <a:pt x="56" y="46"/>
                  </a:lnTo>
                  <a:lnTo>
                    <a:pt x="57" y="47"/>
                  </a:lnTo>
                  <a:lnTo>
                    <a:pt x="58" y="49"/>
                  </a:lnTo>
                  <a:lnTo>
                    <a:pt x="60" y="51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5" y="54"/>
                  </a:lnTo>
                  <a:lnTo>
                    <a:pt x="66" y="55"/>
                  </a:lnTo>
                  <a:lnTo>
                    <a:pt x="66" y="57"/>
                  </a:lnTo>
                  <a:lnTo>
                    <a:pt x="68" y="57"/>
                  </a:lnTo>
                  <a:lnTo>
                    <a:pt x="69" y="58"/>
                  </a:lnTo>
                  <a:lnTo>
                    <a:pt x="70" y="58"/>
                  </a:lnTo>
                  <a:lnTo>
                    <a:pt x="71" y="59"/>
                  </a:lnTo>
                  <a:lnTo>
                    <a:pt x="77" y="60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8" y="60"/>
                  </a:lnTo>
                  <a:lnTo>
                    <a:pt x="79" y="60"/>
                  </a:lnTo>
                  <a:lnTo>
                    <a:pt x="79" y="61"/>
                  </a:lnTo>
                  <a:lnTo>
                    <a:pt x="81" y="61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3" y="67"/>
                  </a:lnTo>
                  <a:lnTo>
                    <a:pt x="84" y="68"/>
                  </a:lnTo>
                  <a:lnTo>
                    <a:pt x="85" y="69"/>
                  </a:lnTo>
                  <a:lnTo>
                    <a:pt x="85" y="70"/>
                  </a:lnTo>
                  <a:lnTo>
                    <a:pt x="88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88" y="74"/>
                  </a:lnTo>
                  <a:lnTo>
                    <a:pt x="88" y="75"/>
                  </a:lnTo>
                  <a:lnTo>
                    <a:pt x="88" y="76"/>
                  </a:lnTo>
                  <a:lnTo>
                    <a:pt x="90" y="77"/>
                  </a:lnTo>
                  <a:lnTo>
                    <a:pt x="91" y="78"/>
                  </a:lnTo>
                  <a:lnTo>
                    <a:pt x="92" y="79"/>
                  </a:lnTo>
                  <a:lnTo>
                    <a:pt x="93" y="79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5" y="82"/>
                  </a:lnTo>
                  <a:lnTo>
                    <a:pt x="96" y="82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99" y="84"/>
                  </a:lnTo>
                  <a:lnTo>
                    <a:pt x="100" y="84"/>
                  </a:lnTo>
                  <a:lnTo>
                    <a:pt x="99" y="84"/>
                  </a:lnTo>
                  <a:lnTo>
                    <a:pt x="98" y="84"/>
                  </a:lnTo>
                  <a:lnTo>
                    <a:pt x="96" y="83"/>
                  </a:lnTo>
                  <a:lnTo>
                    <a:pt x="96" y="84"/>
                  </a:lnTo>
                  <a:lnTo>
                    <a:pt x="98" y="84"/>
                  </a:lnTo>
                  <a:lnTo>
                    <a:pt x="98" y="85"/>
                  </a:lnTo>
                  <a:lnTo>
                    <a:pt x="99" y="85"/>
                  </a:lnTo>
                  <a:lnTo>
                    <a:pt x="99" y="86"/>
                  </a:lnTo>
                  <a:lnTo>
                    <a:pt x="100" y="87"/>
                  </a:lnTo>
                  <a:lnTo>
                    <a:pt x="101" y="88"/>
                  </a:lnTo>
                  <a:lnTo>
                    <a:pt x="104" y="88"/>
                  </a:lnTo>
                  <a:lnTo>
                    <a:pt x="104" y="90"/>
                  </a:lnTo>
                  <a:lnTo>
                    <a:pt x="107" y="90"/>
                  </a:lnTo>
                  <a:lnTo>
                    <a:pt x="108" y="91"/>
                  </a:lnTo>
                  <a:lnTo>
                    <a:pt x="109" y="92"/>
                  </a:lnTo>
                  <a:lnTo>
                    <a:pt x="109" y="93"/>
                  </a:lnTo>
                  <a:lnTo>
                    <a:pt x="110" y="93"/>
                  </a:lnTo>
                  <a:lnTo>
                    <a:pt x="110" y="95"/>
                  </a:lnTo>
                  <a:lnTo>
                    <a:pt x="111" y="95"/>
                  </a:lnTo>
                  <a:lnTo>
                    <a:pt x="111" y="94"/>
                  </a:lnTo>
                  <a:lnTo>
                    <a:pt x="112" y="94"/>
                  </a:lnTo>
                  <a:lnTo>
                    <a:pt x="113" y="94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3" y="93"/>
                  </a:lnTo>
                  <a:lnTo>
                    <a:pt x="113" y="94"/>
                  </a:lnTo>
                  <a:lnTo>
                    <a:pt x="116" y="96"/>
                  </a:lnTo>
                  <a:lnTo>
                    <a:pt x="116" y="97"/>
                  </a:lnTo>
                  <a:lnTo>
                    <a:pt x="116" y="99"/>
                  </a:lnTo>
                  <a:lnTo>
                    <a:pt x="114" y="97"/>
                  </a:lnTo>
                  <a:lnTo>
                    <a:pt x="114" y="99"/>
                  </a:lnTo>
                  <a:lnTo>
                    <a:pt x="117" y="100"/>
                  </a:lnTo>
                  <a:lnTo>
                    <a:pt x="118" y="100"/>
                  </a:lnTo>
                  <a:lnTo>
                    <a:pt x="118" y="99"/>
                  </a:lnTo>
                  <a:lnTo>
                    <a:pt x="117" y="99"/>
                  </a:lnTo>
                  <a:lnTo>
                    <a:pt x="117" y="97"/>
                  </a:lnTo>
                  <a:lnTo>
                    <a:pt x="117" y="96"/>
                  </a:lnTo>
                  <a:lnTo>
                    <a:pt x="117" y="95"/>
                  </a:lnTo>
                  <a:lnTo>
                    <a:pt x="118" y="96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1" y="97"/>
                  </a:lnTo>
                  <a:lnTo>
                    <a:pt x="121" y="99"/>
                  </a:lnTo>
                  <a:lnTo>
                    <a:pt x="121" y="100"/>
                  </a:lnTo>
                  <a:lnTo>
                    <a:pt x="122" y="101"/>
                  </a:lnTo>
                  <a:lnTo>
                    <a:pt x="122" y="102"/>
                  </a:lnTo>
                  <a:lnTo>
                    <a:pt x="124" y="101"/>
                  </a:lnTo>
                  <a:lnTo>
                    <a:pt x="125" y="101"/>
                  </a:lnTo>
                  <a:lnTo>
                    <a:pt x="128" y="104"/>
                  </a:lnTo>
                  <a:lnTo>
                    <a:pt x="129" y="104"/>
                  </a:lnTo>
                  <a:lnTo>
                    <a:pt x="129" y="105"/>
                  </a:lnTo>
                  <a:lnTo>
                    <a:pt x="131" y="107"/>
                  </a:lnTo>
                  <a:lnTo>
                    <a:pt x="133" y="108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6" y="110"/>
                  </a:lnTo>
                  <a:lnTo>
                    <a:pt x="137" y="111"/>
                  </a:lnTo>
                  <a:lnTo>
                    <a:pt x="138" y="111"/>
                  </a:lnTo>
                  <a:lnTo>
                    <a:pt x="139" y="111"/>
                  </a:lnTo>
                  <a:lnTo>
                    <a:pt x="140" y="112"/>
                  </a:lnTo>
                  <a:lnTo>
                    <a:pt x="142" y="113"/>
                  </a:lnTo>
                  <a:lnTo>
                    <a:pt x="142" y="115"/>
                  </a:lnTo>
                  <a:lnTo>
                    <a:pt x="143" y="116"/>
                  </a:lnTo>
                  <a:lnTo>
                    <a:pt x="144" y="117"/>
                  </a:lnTo>
                  <a:lnTo>
                    <a:pt x="145" y="118"/>
                  </a:lnTo>
                  <a:lnTo>
                    <a:pt x="147" y="120"/>
                  </a:lnTo>
                  <a:lnTo>
                    <a:pt x="148" y="121"/>
                  </a:lnTo>
                  <a:lnTo>
                    <a:pt x="150" y="122"/>
                  </a:lnTo>
                  <a:lnTo>
                    <a:pt x="151" y="124"/>
                  </a:lnTo>
                  <a:lnTo>
                    <a:pt x="152" y="122"/>
                  </a:lnTo>
                  <a:lnTo>
                    <a:pt x="153" y="124"/>
                  </a:lnTo>
                  <a:lnTo>
                    <a:pt x="154" y="125"/>
                  </a:lnTo>
                  <a:lnTo>
                    <a:pt x="153" y="125"/>
                  </a:lnTo>
                  <a:lnTo>
                    <a:pt x="152" y="126"/>
                  </a:lnTo>
                  <a:lnTo>
                    <a:pt x="153" y="126"/>
                  </a:lnTo>
                  <a:lnTo>
                    <a:pt x="154" y="126"/>
                  </a:lnTo>
                  <a:lnTo>
                    <a:pt x="155" y="126"/>
                  </a:lnTo>
                  <a:lnTo>
                    <a:pt x="156" y="126"/>
                  </a:lnTo>
                  <a:lnTo>
                    <a:pt x="156" y="127"/>
                  </a:lnTo>
                  <a:lnTo>
                    <a:pt x="157" y="128"/>
                  </a:lnTo>
                  <a:lnTo>
                    <a:pt x="159" y="128"/>
                  </a:lnTo>
                  <a:lnTo>
                    <a:pt x="162" y="128"/>
                  </a:lnTo>
                  <a:lnTo>
                    <a:pt x="162" y="129"/>
                  </a:lnTo>
                  <a:lnTo>
                    <a:pt x="165" y="132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5" y="135"/>
                  </a:lnTo>
                  <a:lnTo>
                    <a:pt x="165" y="136"/>
                  </a:lnTo>
                  <a:lnTo>
                    <a:pt x="167" y="136"/>
                  </a:lnTo>
                  <a:lnTo>
                    <a:pt x="168" y="137"/>
                  </a:lnTo>
                  <a:lnTo>
                    <a:pt x="169" y="139"/>
                  </a:lnTo>
                  <a:lnTo>
                    <a:pt x="170" y="139"/>
                  </a:lnTo>
                  <a:close/>
                  <a:moveTo>
                    <a:pt x="31" y="27"/>
                  </a:moveTo>
                  <a:lnTo>
                    <a:pt x="31" y="28"/>
                  </a:lnTo>
                  <a:lnTo>
                    <a:pt x="30" y="28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30" y="26"/>
                  </a:lnTo>
                  <a:lnTo>
                    <a:pt x="31" y="27"/>
                  </a:lnTo>
                  <a:close/>
                  <a:moveTo>
                    <a:pt x="4" y="7"/>
                  </a:moveTo>
                  <a:lnTo>
                    <a:pt x="4" y="8"/>
                  </a:lnTo>
                  <a:lnTo>
                    <a:pt x="2" y="9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4"/>
                  </a:lnTo>
                  <a:lnTo>
                    <a:pt x="4" y="5"/>
                  </a:lnTo>
                  <a:lnTo>
                    <a:pt x="4" y="7"/>
                  </a:lnTo>
                  <a:close/>
                  <a:moveTo>
                    <a:pt x="383" y="145"/>
                  </a:moveTo>
                  <a:lnTo>
                    <a:pt x="384" y="145"/>
                  </a:lnTo>
                  <a:lnTo>
                    <a:pt x="383" y="14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31">
              <a:extLst>
                <a:ext uri="{FF2B5EF4-FFF2-40B4-BE49-F238E27FC236}">
                  <a16:creationId xmlns:a16="http://schemas.microsoft.com/office/drawing/2014/main" id="{92F9B81E-E317-7D89-3F1B-C19427FD43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1921" y="2239039"/>
              <a:ext cx="682064" cy="297045"/>
            </a:xfrm>
            <a:custGeom>
              <a:avLst/>
              <a:gdLst>
                <a:gd name="T0" fmla="*/ 233 w 659"/>
                <a:gd name="T1" fmla="*/ 255 h 287"/>
                <a:gd name="T2" fmla="*/ 233 w 659"/>
                <a:gd name="T3" fmla="*/ 251 h 287"/>
                <a:gd name="T4" fmla="*/ 308 w 659"/>
                <a:gd name="T5" fmla="*/ 185 h 287"/>
                <a:gd name="T6" fmla="*/ 314 w 659"/>
                <a:gd name="T7" fmla="*/ 209 h 287"/>
                <a:gd name="T8" fmla="*/ 299 w 659"/>
                <a:gd name="T9" fmla="*/ 200 h 287"/>
                <a:gd name="T10" fmla="*/ 287 w 659"/>
                <a:gd name="T11" fmla="*/ 188 h 287"/>
                <a:gd name="T12" fmla="*/ 315 w 659"/>
                <a:gd name="T13" fmla="*/ 193 h 287"/>
                <a:gd name="T14" fmla="*/ 336 w 659"/>
                <a:gd name="T15" fmla="*/ 207 h 287"/>
                <a:gd name="T16" fmla="*/ 320 w 659"/>
                <a:gd name="T17" fmla="*/ 156 h 287"/>
                <a:gd name="T18" fmla="*/ 298 w 659"/>
                <a:gd name="T19" fmla="*/ 152 h 287"/>
                <a:gd name="T20" fmla="*/ 291 w 659"/>
                <a:gd name="T21" fmla="*/ 143 h 287"/>
                <a:gd name="T22" fmla="*/ 225 w 659"/>
                <a:gd name="T23" fmla="*/ 163 h 287"/>
                <a:gd name="T24" fmla="*/ 202 w 659"/>
                <a:gd name="T25" fmla="*/ 148 h 287"/>
                <a:gd name="T26" fmla="*/ 220 w 659"/>
                <a:gd name="T27" fmla="*/ 142 h 287"/>
                <a:gd name="T28" fmla="*/ 247 w 659"/>
                <a:gd name="T29" fmla="*/ 148 h 287"/>
                <a:gd name="T30" fmla="*/ 213 w 659"/>
                <a:gd name="T31" fmla="*/ 127 h 287"/>
                <a:gd name="T32" fmla="*/ 233 w 659"/>
                <a:gd name="T33" fmla="*/ 130 h 287"/>
                <a:gd name="T34" fmla="*/ 229 w 659"/>
                <a:gd name="T35" fmla="*/ 122 h 287"/>
                <a:gd name="T36" fmla="*/ 227 w 659"/>
                <a:gd name="T37" fmla="*/ 125 h 287"/>
                <a:gd name="T38" fmla="*/ 225 w 659"/>
                <a:gd name="T39" fmla="*/ 122 h 287"/>
                <a:gd name="T40" fmla="*/ 100 w 659"/>
                <a:gd name="T41" fmla="*/ 105 h 287"/>
                <a:gd name="T42" fmla="*/ 126 w 659"/>
                <a:gd name="T43" fmla="*/ 97 h 287"/>
                <a:gd name="T44" fmla="*/ 117 w 659"/>
                <a:gd name="T45" fmla="*/ 105 h 287"/>
                <a:gd name="T46" fmla="*/ 92 w 659"/>
                <a:gd name="T47" fmla="*/ 106 h 287"/>
                <a:gd name="T48" fmla="*/ 93 w 659"/>
                <a:gd name="T49" fmla="*/ 96 h 287"/>
                <a:gd name="T50" fmla="*/ 204 w 659"/>
                <a:gd name="T51" fmla="*/ 93 h 287"/>
                <a:gd name="T52" fmla="*/ 270 w 659"/>
                <a:gd name="T53" fmla="*/ 133 h 287"/>
                <a:gd name="T54" fmla="*/ 252 w 659"/>
                <a:gd name="T55" fmla="*/ 91 h 287"/>
                <a:gd name="T56" fmla="*/ 271 w 659"/>
                <a:gd name="T57" fmla="*/ 101 h 287"/>
                <a:gd name="T58" fmla="*/ 280 w 659"/>
                <a:gd name="T59" fmla="*/ 119 h 287"/>
                <a:gd name="T60" fmla="*/ 284 w 659"/>
                <a:gd name="T61" fmla="*/ 134 h 287"/>
                <a:gd name="T62" fmla="*/ 74 w 659"/>
                <a:gd name="T63" fmla="*/ 81 h 287"/>
                <a:gd name="T64" fmla="*/ 83 w 659"/>
                <a:gd name="T65" fmla="*/ 83 h 287"/>
                <a:gd name="T66" fmla="*/ 101 w 659"/>
                <a:gd name="T67" fmla="*/ 90 h 287"/>
                <a:gd name="T68" fmla="*/ 90 w 659"/>
                <a:gd name="T69" fmla="*/ 84 h 287"/>
                <a:gd name="T70" fmla="*/ 98 w 659"/>
                <a:gd name="T71" fmla="*/ 68 h 287"/>
                <a:gd name="T72" fmla="*/ 115 w 659"/>
                <a:gd name="T73" fmla="*/ 90 h 287"/>
                <a:gd name="T74" fmla="*/ 50 w 659"/>
                <a:gd name="T75" fmla="*/ 75 h 287"/>
                <a:gd name="T76" fmla="*/ 80 w 659"/>
                <a:gd name="T77" fmla="*/ 64 h 287"/>
                <a:gd name="T78" fmla="*/ 56 w 659"/>
                <a:gd name="T79" fmla="*/ 65 h 287"/>
                <a:gd name="T80" fmla="*/ 58 w 659"/>
                <a:gd name="T81" fmla="*/ 53 h 287"/>
                <a:gd name="T82" fmla="*/ 15 w 659"/>
                <a:gd name="T83" fmla="*/ 25 h 287"/>
                <a:gd name="T84" fmla="*/ 29 w 659"/>
                <a:gd name="T85" fmla="*/ 17 h 287"/>
                <a:gd name="T86" fmla="*/ 28 w 659"/>
                <a:gd name="T87" fmla="*/ 15 h 287"/>
                <a:gd name="T88" fmla="*/ 547 w 659"/>
                <a:gd name="T89" fmla="*/ 236 h 287"/>
                <a:gd name="T90" fmla="*/ 522 w 659"/>
                <a:gd name="T91" fmla="*/ 209 h 287"/>
                <a:gd name="T92" fmla="*/ 511 w 659"/>
                <a:gd name="T93" fmla="*/ 207 h 287"/>
                <a:gd name="T94" fmla="*/ 141 w 659"/>
                <a:gd name="T95" fmla="*/ 51 h 287"/>
                <a:gd name="T96" fmla="*/ 209 w 659"/>
                <a:gd name="T97" fmla="*/ 94 h 287"/>
                <a:gd name="T98" fmla="*/ 176 w 659"/>
                <a:gd name="T99" fmla="*/ 75 h 287"/>
                <a:gd name="T100" fmla="*/ 156 w 659"/>
                <a:gd name="T101" fmla="*/ 60 h 287"/>
                <a:gd name="T102" fmla="*/ 161 w 659"/>
                <a:gd name="T103" fmla="*/ 52 h 287"/>
                <a:gd name="T104" fmla="*/ 182 w 659"/>
                <a:gd name="T105" fmla="*/ 67 h 287"/>
                <a:gd name="T106" fmla="*/ 212 w 659"/>
                <a:gd name="T107" fmla="*/ 90 h 287"/>
                <a:gd name="T108" fmla="*/ 143 w 659"/>
                <a:gd name="T109" fmla="*/ 48 h 287"/>
                <a:gd name="T110" fmla="*/ 135 w 659"/>
                <a:gd name="T111" fmla="*/ 44 h 287"/>
                <a:gd name="T112" fmla="*/ 99 w 659"/>
                <a:gd name="T113" fmla="*/ 38 h 287"/>
                <a:gd name="T114" fmla="*/ 79 w 659"/>
                <a:gd name="T115" fmla="*/ 36 h 287"/>
                <a:gd name="T116" fmla="*/ 46 w 659"/>
                <a:gd name="T117" fmla="*/ 7 h 287"/>
                <a:gd name="T118" fmla="*/ 75 w 659"/>
                <a:gd name="T119" fmla="*/ 15 h 287"/>
                <a:gd name="T120" fmla="*/ 92 w 659"/>
                <a:gd name="T121" fmla="*/ 36 h 287"/>
                <a:gd name="T122" fmla="*/ 253 w 659"/>
                <a:gd name="T123" fmla="*/ 64 h 287"/>
                <a:gd name="T124" fmla="*/ 49 w 659"/>
                <a:gd name="T125" fmla="*/ 6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287">
                  <a:moveTo>
                    <a:pt x="247" y="259"/>
                  </a:moveTo>
                  <a:lnTo>
                    <a:pt x="250" y="261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7" y="262"/>
                  </a:lnTo>
                  <a:lnTo>
                    <a:pt x="247" y="264"/>
                  </a:lnTo>
                  <a:lnTo>
                    <a:pt x="247" y="265"/>
                  </a:lnTo>
                  <a:lnTo>
                    <a:pt x="246" y="265"/>
                  </a:lnTo>
                  <a:lnTo>
                    <a:pt x="245" y="264"/>
                  </a:lnTo>
                  <a:lnTo>
                    <a:pt x="244" y="262"/>
                  </a:lnTo>
                  <a:lnTo>
                    <a:pt x="243" y="262"/>
                  </a:lnTo>
                  <a:lnTo>
                    <a:pt x="241" y="261"/>
                  </a:lnTo>
                  <a:lnTo>
                    <a:pt x="241" y="259"/>
                  </a:lnTo>
                  <a:lnTo>
                    <a:pt x="239" y="258"/>
                  </a:lnTo>
                  <a:lnTo>
                    <a:pt x="238" y="257"/>
                  </a:lnTo>
                  <a:lnTo>
                    <a:pt x="237" y="257"/>
                  </a:lnTo>
                  <a:lnTo>
                    <a:pt x="236" y="257"/>
                  </a:lnTo>
                  <a:lnTo>
                    <a:pt x="236" y="256"/>
                  </a:lnTo>
                  <a:lnTo>
                    <a:pt x="236" y="255"/>
                  </a:lnTo>
                  <a:lnTo>
                    <a:pt x="235" y="253"/>
                  </a:lnTo>
                  <a:lnTo>
                    <a:pt x="234" y="253"/>
                  </a:lnTo>
                  <a:lnTo>
                    <a:pt x="233" y="253"/>
                  </a:lnTo>
                  <a:lnTo>
                    <a:pt x="233" y="255"/>
                  </a:lnTo>
                  <a:lnTo>
                    <a:pt x="231" y="255"/>
                  </a:lnTo>
                  <a:lnTo>
                    <a:pt x="230" y="255"/>
                  </a:lnTo>
                  <a:lnTo>
                    <a:pt x="229" y="255"/>
                  </a:lnTo>
                  <a:lnTo>
                    <a:pt x="227" y="253"/>
                  </a:lnTo>
                  <a:lnTo>
                    <a:pt x="227" y="252"/>
                  </a:lnTo>
                  <a:lnTo>
                    <a:pt x="226" y="252"/>
                  </a:lnTo>
                  <a:lnTo>
                    <a:pt x="225" y="252"/>
                  </a:lnTo>
                  <a:lnTo>
                    <a:pt x="224" y="252"/>
                  </a:lnTo>
                  <a:lnTo>
                    <a:pt x="222" y="252"/>
                  </a:lnTo>
                  <a:lnTo>
                    <a:pt x="222" y="251"/>
                  </a:lnTo>
                  <a:lnTo>
                    <a:pt x="221" y="250"/>
                  </a:lnTo>
                  <a:lnTo>
                    <a:pt x="220" y="249"/>
                  </a:lnTo>
                  <a:lnTo>
                    <a:pt x="220" y="248"/>
                  </a:lnTo>
                  <a:lnTo>
                    <a:pt x="220" y="247"/>
                  </a:lnTo>
                  <a:lnTo>
                    <a:pt x="221" y="245"/>
                  </a:lnTo>
                  <a:lnTo>
                    <a:pt x="222" y="245"/>
                  </a:lnTo>
                  <a:lnTo>
                    <a:pt x="224" y="247"/>
                  </a:lnTo>
                  <a:lnTo>
                    <a:pt x="225" y="247"/>
                  </a:lnTo>
                  <a:lnTo>
                    <a:pt x="226" y="247"/>
                  </a:lnTo>
                  <a:lnTo>
                    <a:pt x="227" y="247"/>
                  </a:lnTo>
                  <a:lnTo>
                    <a:pt x="228" y="248"/>
                  </a:lnTo>
                  <a:lnTo>
                    <a:pt x="228" y="249"/>
                  </a:lnTo>
                  <a:lnTo>
                    <a:pt x="231" y="250"/>
                  </a:lnTo>
                  <a:lnTo>
                    <a:pt x="233" y="251"/>
                  </a:lnTo>
                  <a:lnTo>
                    <a:pt x="235" y="252"/>
                  </a:lnTo>
                  <a:lnTo>
                    <a:pt x="236" y="253"/>
                  </a:lnTo>
                  <a:lnTo>
                    <a:pt x="237" y="253"/>
                  </a:lnTo>
                  <a:lnTo>
                    <a:pt x="239" y="255"/>
                  </a:lnTo>
                  <a:lnTo>
                    <a:pt x="242" y="256"/>
                  </a:lnTo>
                  <a:lnTo>
                    <a:pt x="247" y="259"/>
                  </a:lnTo>
                  <a:close/>
                  <a:moveTo>
                    <a:pt x="212" y="236"/>
                  </a:moveTo>
                  <a:lnTo>
                    <a:pt x="213" y="236"/>
                  </a:lnTo>
                  <a:lnTo>
                    <a:pt x="215" y="237"/>
                  </a:lnTo>
                  <a:lnTo>
                    <a:pt x="215" y="239"/>
                  </a:lnTo>
                  <a:lnTo>
                    <a:pt x="213" y="237"/>
                  </a:lnTo>
                  <a:lnTo>
                    <a:pt x="212" y="237"/>
                  </a:lnTo>
                  <a:lnTo>
                    <a:pt x="211" y="237"/>
                  </a:lnTo>
                  <a:lnTo>
                    <a:pt x="211" y="236"/>
                  </a:lnTo>
                  <a:lnTo>
                    <a:pt x="212" y="236"/>
                  </a:lnTo>
                  <a:close/>
                  <a:moveTo>
                    <a:pt x="308" y="185"/>
                  </a:moveTo>
                  <a:lnTo>
                    <a:pt x="308" y="184"/>
                  </a:lnTo>
                  <a:lnTo>
                    <a:pt x="307" y="184"/>
                  </a:lnTo>
                  <a:lnTo>
                    <a:pt x="307" y="183"/>
                  </a:lnTo>
                  <a:lnTo>
                    <a:pt x="307" y="182"/>
                  </a:lnTo>
                  <a:lnTo>
                    <a:pt x="308" y="183"/>
                  </a:lnTo>
                  <a:lnTo>
                    <a:pt x="310" y="184"/>
                  </a:lnTo>
                  <a:lnTo>
                    <a:pt x="310" y="185"/>
                  </a:lnTo>
                  <a:lnTo>
                    <a:pt x="308" y="185"/>
                  </a:lnTo>
                  <a:close/>
                  <a:moveTo>
                    <a:pt x="340" y="213"/>
                  </a:moveTo>
                  <a:lnTo>
                    <a:pt x="340" y="214"/>
                  </a:lnTo>
                  <a:lnTo>
                    <a:pt x="339" y="214"/>
                  </a:lnTo>
                  <a:lnTo>
                    <a:pt x="338" y="214"/>
                  </a:lnTo>
                  <a:lnTo>
                    <a:pt x="337" y="214"/>
                  </a:lnTo>
                  <a:lnTo>
                    <a:pt x="336" y="214"/>
                  </a:lnTo>
                  <a:lnTo>
                    <a:pt x="334" y="214"/>
                  </a:lnTo>
                  <a:lnTo>
                    <a:pt x="331" y="213"/>
                  </a:lnTo>
                  <a:lnTo>
                    <a:pt x="330" y="213"/>
                  </a:lnTo>
                  <a:lnTo>
                    <a:pt x="329" y="214"/>
                  </a:lnTo>
                  <a:lnTo>
                    <a:pt x="329" y="213"/>
                  </a:lnTo>
                  <a:lnTo>
                    <a:pt x="328" y="213"/>
                  </a:lnTo>
                  <a:lnTo>
                    <a:pt x="327" y="213"/>
                  </a:lnTo>
                  <a:lnTo>
                    <a:pt x="325" y="213"/>
                  </a:lnTo>
                  <a:lnTo>
                    <a:pt x="325" y="211"/>
                  </a:lnTo>
                  <a:lnTo>
                    <a:pt x="323" y="211"/>
                  </a:lnTo>
                  <a:lnTo>
                    <a:pt x="322" y="210"/>
                  </a:lnTo>
                  <a:lnTo>
                    <a:pt x="321" y="210"/>
                  </a:lnTo>
                  <a:lnTo>
                    <a:pt x="320" y="210"/>
                  </a:lnTo>
                  <a:lnTo>
                    <a:pt x="319" y="210"/>
                  </a:lnTo>
                  <a:lnTo>
                    <a:pt x="316" y="210"/>
                  </a:lnTo>
                  <a:lnTo>
                    <a:pt x="315" y="210"/>
                  </a:lnTo>
                  <a:lnTo>
                    <a:pt x="315" y="209"/>
                  </a:lnTo>
                  <a:lnTo>
                    <a:pt x="314" y="209"/>
                  </a:lnTo>
                  <a:lnTo>
                    <a:pt x="313" y="208"/>
                  </a:lnTo>
                  <a:lnTo>
                    <a:pt x="313" y="209"/>
                  </a:lnTo>
                  <a:lnTo>
                    <a:pt x="312" y="208"/>
                  </a:lnTo>
                  <a:lnTo>
                    <a:pt x="311" y="208"/>
                  </a:lnTo>
                  <a:lnTo>
                    <a:pt x="310" y="207"/>
                  </a:lnTo>
                  <a:lnTo>
                    <a:pt x="310" y="208"/>
                  </a:lnTo>
                  <a:lnTo>
                    <a:pt x="310" y="207"/>
                  </a:lnTo>
                  <a:lnTo>
                    <a:pt x="308" y="207"/>
                  </a:lnTo>
                  <a:lnTo>
                    <a:pt x="308" y="206"/>
                  </a:lnTo>
                  <a:lnTo>
                    <a:pt x="307" y="206"/>
                  </a:lnTo>
                  <a:lnTo>
                    <a:pt x="306" y="206"/>
                  </a:lnTo>
                  <a:lnTo>
                    <a:pt x="306" y="205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3"/>
                  </a:lnTo>
                  <a:lnTo>
                    <a:pt x="303" y="202"/>
                  </a:lnTo>
                  <a:lnTo>
                    <a:pt x="302" y="202"/>
                  </a:lnTo>
                  <a:lnTo>
                    <a:pt x="302" y="201"/>
                  </a:lnTo>
                  <a:lnTo>
                    <a:pt x="301" y="201"/>
                  </a:lnTo>
                  <a:lnTo>
                    <a:pt x="301" y="200"/>
                  </a:lnTo>
                  <a:lnTo>
                    <a:pt x="299" y="199"/>
                  </a:lnTo>
                  <a:lnTo>
                    <a:pt x="299" y="200"/>
                  </a:lnTo>
                  <a:lnTo>
                    <a:pt x="298" y="200"/>
                  </a:lnTo>
                  <a:lnTo>
                    <a:pt x="297" y="200"/>
                  </a:lnTo>
                  <a:lnTo>
                    <a:pt x="298" y="197"/>
                  </a:lnTo>
                  <a:lnTo>
                    <a:pt x="298" y="195"/>
                  </a:lnTo>
                  <a:lnTo>
                    <a:pt x="297" y="194"/>
                  </a:lnTo>
                  <a:lnTo>
                    <a:pt x="296" y="194"/>
                  </a:lnTo>
                  <a:lnTo>
                    <a:pt x="297" y="193"/>
                  </a:lnTo>
                  <a:lnTo>
                    <a:pt x="296" y="193"/>
                  </a:lnTo>
                  <a:lnTo>
                    <a:pt x="296" y="192"/>
                  </a:lnTo>
                  <a:lnTo>
                    <a:pt x="296" y="191"/>
                  </a:lnTo>
                  <a:lnTo>
                    <a:pt x="297" y="191"/>
                  </a:lnTo>
                  <a:lnTo>
                    <a:pt x="297" y="190"/>
                  </a:lnTo>
                  <a:lnTo>
                    <a:pt x="296" y="190"/>
                  </a:lnTo>
                  <a:lnTo>
                    <a:pt x="295" y="190"/>
                  </a:lnTo>
                  <a:lnTo>
                    <a:pt x="295" y="189"/>
                  </a:lnTo>
                  <a:lnTo>
                    <a:pt x="294" y="189"/>
                  </a:lnTo>
                  <a:lnTo>
                    <a:pt x="293" y="189"/>
                  </a:lnTo>
                  <a:lnTo>
                    <a:pt x="291" y="189"/>
                  </a:lnTo>
                  <a:lnTo>
                    <a:pt x="291" y="188"/>
                  </a:lnTo>
                  <a:lnTo>
                    <a:pt x="290" y="188"/>
                  </a:lnTo>
                  <a:lnTo>
                    <a:pt x="289" y="188"/>
                  </a:lnTo>
                  <a:lnTo>
                    <a:pt x="289" y="189"/>
                  </a:lnTo>
                  <a:lnTo>
                    <a:pt x="288" y="189"/>
                  </a:lnTo>
                  <a:lnTo>
                    <a:pt x="287" y="188"/>
                  </a:lnTo>
                  <a:lnTo>
                    <a:pt x="286" y="188"/>
                  </a:lnTo>
                  <a:lnTo>
                    <a:pt x="286" y="186"/>
                  </a:lnTo>
                  <a:lnTo>
                    <a:pt x="286" y="185"/>
                  </a:lnTo>
                  <a:lnTo>
                    <a:pt x="286" y="184"/>
                  </a:lnTo>
                  <a:lnTo>
                    <a:pt x="286" y="183"/>
                  </a:lnTo>
                  <a:lnTo>
                    <a:pt x="286" y="182"/>
                  </a:lnTo>
                  <a:lnTo>
                    <a:pt x="287" y="181"/>
                  </a:lnTo>
                  <a:lnTo>
                    <a:pt x="287" y="182"/>
                  </a:lnTo>
                  <a:lnTo>
                    <a:pt x="288" y="182"/>
                  </a:lnTo>
                  <a:lnTo>
                    <a:pt x="291" y="182"/>
                  </a:lnTo>
                  <a:lnTo>
                    <a:pt x="296" y="184"/>
                  </a:lnTo>
                  <a:lnTo>
                    <a:pt x="302" y="188"/>
                  </a:lnTo>
                  <a:lnTo>
                    <a:pt x="305" y="190"/>
                  </a:lnTo>
                  <a:lnTo>
                    <a:pt x="305" y="189"/>
                  </a:lnTo>
                  <a:lnTo>
                    <a:pt x="306" y="190"/>
                  </a:lnTo>
                  <a:lnTo>
                    <a:pt x="307" y="191"/>
                  </a:lnTo>
                  <a:lnTo>
                    <a:pt x="307" y="192"/>
                  </a:lnTo>
                  <a:lnTo>
                    <a:pt x="308" y="192"/>
                  </a:lnTo>
                  <a:lnTo>
                    <a:pt x="310" y="192"/>
                  </a:lnTo>
                  <a:lnTo>
                    <a:pt x="311" y="192"/>
                  </a:lnTo>
                  <a:lnTo>
                    <a:pt x="312" y="193"/>
                  </a:lnTo>
                  <a:lnTo>
                    <a:pt x="313" y="193"/>
                  </a:lnTo>
                  <a:lnTo>
                    <a:pt x="314" y="194"/>
                  </a:lnTo>
                  <a:lnTo>
                    <a:pt x="315" y="193"/>
                  </a:lnTo>
                  <a:lnTo>
                    <a:pt x="316" y="193"/>
                  </a:lnTo>
                  <a:lnTo>
                    <a:pt x="317" y="193"/>
                  </a:lnTo>
                  <a:lnTo>
                    <a:pt x="319" y="193"/>
                  </a:lnTo>
                  <a:lnTo>
                    <a:pt x="320" y="193"/>
                  </a:lnTo>
                  <a:lnTo>
                    <a:pt x="320" y="194"/>
                  </a:lnTo>
                  <a:lnTo>
                    <a:pt x="321" y="194"/>
                  </a:lnTo>
                  <a:lnTo>
                    <a:pt x="321" y="195"/>
                  </a:lnTo>
                  <a:lnTo>
                    <a:pt x="322" y="195"/>
                  </a:lnTo>
                  <a:lnTo>
                    <a:pt x="323" y="195"/>
                  </a:lnTo>
                  <a:lnTo>
                    <a:pt x="324" y="195"/>
                  </a:lnTo>
                  <a:lnTo>
                    <a:pt x="324" y="194"/>
                  </a:lnTo>
                  <a:lnTo>
                    <a:pt x="325" y="193"/>
                  </a:lnTo>
                  <a:lnTo>
                    <a:pt x="327" y="194"/>
                  </a:lnTo>
                  <a:lnTo>
                    <a:pt x="328" y="197"/>
                  </a:lnTo>
                  <a:lnTo>
                    <a:pt x="329" y="197"/>
                  </a:lnTo>
                  <a:lnTo>
                    <a:pt x="330" y="198"/>
                  </a:lnTo>
                  <a:lnTo>
                    <a:pt x="331" y="200"/>
                  </a:lnTo>
                  <a:lnTo>
                    <a:pt x="331" y="201"/>
                  </a:lnTo>
                  <a:lnTo>
                    <a:pt x="332" y="201"/>
                  </a:lnTo>
                  <a:lnTo>
                    <a:pt x="332" y="203"/>
                  </a:lnTo>
                  <a:lnTo>
                    <a:pt x="333" y="205"/>
                  </a:lnTo>
                  <a:lnTo>
                    <a:pt x="334" y="206"/>
                  </a:lnTo>
                  <a:lnTo>
                    <a:pt x="336" y="206"/>
                  </a:lnTo>
                  <a:lnTo>
                    <a:pt x="336" y="207"/>
                  </a:lnTo>
                  <a:lnTo>
                    <a:pt x="336" y="210"/>
                  </a:lnTo>
                  <a:lnTo>
                    <a:pt x="334" y="210"/>
                  </a:lnTo>
                  <a:lnTo>
                    <a:pt x="334" y="211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8" y="213"/>
                  </a:lnTo>
                  <a:lnTo>
                    <a:pt x="340" y="213"/>
                  </a:lnTo>
                  <a:close/>
                  <a:moveTo>
                    <a:pt x="578" y="166"/>
                  </a:moveTo>
                  <a:lnTo>
                    <a:pt x="578" y="165"/>
                  </a:lnTo>
                  <a:lnTo>
                    <a:pt x="578" y="164"/>
                  </a:lnTo>
                  <a:lnTo>
                    <a:pt x="579" y="165"/>
                  </a:lnTo>
                  <a:lnTo>
                    <a:pt x="579" y="166"/>
                  </a:lnTo>
                  <a:lnTo>
                    <a:pt x="578" y="166"/>
                  </a:lnTo>
                  <a:close/>
                  <a:moveTo>
                    <a:pt x="573" y="161"/>
                  </a:moveTo>
                  <a:lnTo>
                    <a:pt x="574" y="161"/>
                  </a:lnTo>
                  <a:lnTo>
                    <a:pt x="573" y="161"/>
                  </a:lnTo>
                  <a:close/>
                  <a:moveTo>
                    <a:pt x="320" y="164"/>
                  </a:moveTo>
                  <a:lnTo>
                    <a:pt x="320" y="163"/>
                  </a:lnTo>
                  <a:lnTo>
                    <a:pt x="319" y="161"/>
                  </a:lnTo>
                  <a:lnTo>
                    <a:pt x="317" y="160"/>
                  </a:lnTo>
                  <a:lnTo>
                    <a:pt x="317" y="157"/>
                  </a:lnTo>
                  <a:lnTo>
                    <a:pt x="317" y="156"/>
                  </a:lnTo>
                  <a:lnTo>
                    <a:pt x="319" y="156"/>
                  </a:lnTo>
                  <a:lnTo>
                    <a:pt x="320" y="156"/>
                  </a:lnTo>
                  <a:lnTo>
                    <a:pt x="320" y="157"/>
                  </a:lnTo>
                  <a:lnTo>
                    <a:pt x="320" y="158"/>
                  </a:lnTo>
                  <a:lnTo>
                    <a:pt x="320" y="161"/>
                  </a:lnTo>
                  <a:lnTo>
                    <a:pt x="320" y="163"/>
                  </a:lnTo>
                  <a:lnTo>
                    <a:pt x="320" y="164"/>
                  </a:lnTo>
                  <a:close/>
                  <a:moveTo>
                    <a:pt x="291" y="141"/>
                  </a:moveTo>
                  <a:lnTo>
                    <a:pt x="290" y="142"/>
                  </a:lnTo>
                  <a:lnTo>
                    <a:pt x="290" y="141"/>
                  </a:lnTo>
                  <a:lnTo>
                    <a:pt x="289" y="140"/>
                  </a:lnTo>
                  <a:lnTo>
                    <a:pt x="288" y="138"/>
                  </a:lnTo>
                  <a:lnTo>
                    <a:pt x="289" y="138"/>
                  </a:lnTo>
                  <a:lnTo>
                    <a:pt x="289" y="139"/>
                  </a:lnTo>
                  <a:lnTo>
                    <a:pt x="290" y="139"/>
                  </a:lnTo>
                  <a:lnTo>
                    <a:pt x="291" y="140"/>
                  </a:lnTo>
                  <a:lnTo>
                    <a:pt x="293" y="141"/>
                  </a:lnTo>
                  <a:lnTo>
                    <a:pt x="294" y="143"/>
                  </a:lnTo>
                  <a:lnTo>
                    <a:pt x="295" y="147"/>
                  </a:lnTo>
                  <a:lnTo>
                    <a:pt x="296" y="147"/>
                  </a:lnTo>
                  <a:lnTo>
                    <a:pt x="296" y="148"/>
                  </a:lnTo>
                  <a:lnTo>
                    <a:pt x="296" y="149"/>
                  </a:lnTo>
                  <a:lnTo>
                    <a:pt x="297" y="149"/>
                  </a:lnTo>
                  <a:lnTo>
                    <a:pt x="298" y="150"/>
                  </a:lnTo>
                  <a:lnTo>
                    <a:pt x="298" y="151"/>
                  </a:lnTo>
                  <a:lnTo>
                    <a:pt x="298" y="152"/>
                  </a:lnTo>
                  <a:lnTo>
                    <a:pt x="299" y="153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299" y="157"/>
                  </a:lnTo>
                  <a:lnTo>
                    <a:pt x="299" y="158"/>
                  </a:lnTo>
                  <a:lnTo>
                    <a:pt x="299" y="159"/>
                  </a:lnTo>
                  <a:lnTo>
                    <a:pt x="299" y="160"/>
                  </a:lnTo>
                  <a:lnTo>
                    <a:pt x="298" y="160"/>
                  </a:lnTo>
                  <a:lnTo>
                    <a:pt x="298" y="159"/>
                  </a:lnTo>
                  <a:lnTo>
                    <a:pt x="296" y="157"/>
                  </a:lnTo>
                  <a:lnTo>
                    <a:pt x="296" y="156"/>
                  </a:lnTo>
                  <a:lnTo>
                    <a:pt x="295" y="156"/>
                  </a:lnTo>
                  <a:lnTo>
                    <a:pt x="294" y="157"/>
                  </a:lnTo>
                  <a:lnTo>
                    <a:pt x="294" y="158"/>
                  </a:lnTo>
                  <a:lnTo>
                    <a:pt x="293" y="157"/>
                  </a:lnTo>
                  <a:lnTo>
                    <a:pt x="291" y="156"/>
                  </a:lnTo>
                  <a:lnTo>
                    <a:pt x="291" y="155"/>
                  </a:lnTo>
                  <a:lnTo>
                    <a:pt x="291" y="153"/>
                  </a:lnTo>
                  <a:lnTo>
                    <a:pt x="291" y="150"/>
                  </a:lnTo>
                  <a:lnTo>
                    <a:pt x="291" y="148"/>
                  </a:lnTo>
                  <a:lnTo>
                    <a:pt x="290" y="147"/>
                  </a:lnTo>
                  <a:lnTo>
                    <a:pt x="290" y="145"/>
                  </a:lnTo>
                  <a:lnTo>
                    <a:pt x="291" y="144"/>
                  </a:lnTo>
                  <a:lnTo>
                    <a:pt x="291" y="143"/>
                  </a:lnTo>
                  <a:lnTo>
                    <a:pt x="291" y="142"/>
                  </a:lnTo>
                  <a:lnTo>
                    <a:pt x="291" y="141"/>
                  </a:lnTo>
                  <a:close/>
                  <a:moveTo>
                    <a:pt x="263" y="163"/>
                  </a:moveTo>
                  <a:lnTo>
                    <a:pt x="263" y="165"/>
                  </a:lnTo>
                  <a:lnTo>
                    <a:pt x="261" y="165"/>
                  </a:lnTo>
                  <a:lnTo>
                    <a:pt x="258" y="166"/>
                  </a:lnTo>
                  <a:lnTo>
                    <a:pt x="255" y="167"/>
                  </a:lnTo>
                  <a:lnTo>
                    <a:pt x="254" y="168"/>
                  </a:lnTo>
                  <a:lnTo>
                    <a:pt x="251" y="167"/>
                  </a:lnTo>
                  <a:lnTo>
                    <a:pt x="247" y="166"/>
                  </a:lnTo>
                  <a:lnTo>
                    <a:pt x="246" y="165"/>
                  </a:lnTo>
                  <a:lnTo>
                    <a:pt x="244" y="166"/>
                  </a:lnTo>
                  <a:lnTo>
                    <a:pt x="243" y="166"/>
                  </a:lnTo>
                  <a:lnTo>
                    <a:pt x="243" y="165"/>
                  </a:lnTo>
                  <a:lnTo>
                    <a:pt x="242" y="164"/>
                  </a:lnTo>
                  <a:lnTo>
                    <a:pt x="241" y="164"/>
                  </a:lnTo>
                  <a:lnTo>
                    <a:pt x="241" y="163"/>
                  </a:lnTo>
                  <a:lnTo>
                    <a:pt x="239" y="163"/>
                  </a:lnTo>
                  <a:lnTo>
                    <a:pt x="238" y="163"/>
                  </a:lnTo>
                  <a:lnTo>
                    <a:pt x="237" y="161"/>
                  </a:lnTo>
                  <a:lnTo>
                    <a:pt x="233" y="161"/>
                  </a:lnTo>
                  <a:lnTo>
                    <a:pt x="228" y="163"/>
                  </a:lnTo>
                  <a:lnTo>
                    <a:pt x="226" y="163"/>
                  </a:lnTo>
                  <a:lnTo>
                    <a:pt x="225" y="163"/>
                  </a:lnTo>
                  <a:lnTo>
                    <a:pt x="224" y="163"/>
                  </a:lnTo>
                  <a:lnTo>
                    <a:pt x="222" y="161"/>
                  </a:lnTo>
                  <a:lnTo>
                    <a:pt x="221" y="161"/>
                  </a:lnTo>
                  <a:lnTo>
                    <a:pt x="220" y="161"/>
                  </a:lnTo>
                  <a:lnTo>
                    <a:pt x="219" y="161"/>
                  </a:lnTo>
                  <a:lnTo>
                    <a:pt x="217" y="160"/>
                  </a:lnTo>
                  <a:lnTo>
                    <a:pt x="216" y="160"/>
                  </a:lnTo>
                  <a:lnTo>
                    <a:pt x="215" y="160"/>
                  </a:lnTo>
                  <a:lnTo>
                    <a:pt x="213" y="160"/>
                  </a:lnTo>
                  <a:lnTo>
                    <a:pt x="212" y="160"/>
                  </a:lnTo>
                  <a:lnTo>
                    <a:pt x="210" y="158"/>
                  </a:lnTo>
                  <a:lnTo>
                    <a:pt x="210" y="157"/>
                  </a:lnTo>
                  <a:lnTo>
                    <a:pt x="208" y="157"/>
                  </a:lnTo>
                  <a:lnTo>
                    <a:pt x="208" y="156"/>
                  </a:lnTo>
                  <a:lnTo>
                    <a:pt x="208" y="155"/>
                  </a:lnTo>
                  <a:lnTo>
                    <a:pt x="207" y="155"/>
                  </a:lnTo>
                  <a:lnTo>
                    <a:pt x="207" y="153"/>
                  </a:lnTo>
                  <a:lnTo>
                    <a:pt x="205" y="153"/>
                  </a:lnTo>
                  <a:lnTo>
                    <a:pt x="205" y="152"/>
                  </a:lnTo>
                  <a:lnTo>
                    <a:pt x="205" y="151"/>
                  </a:lnTo>
                  <a:lnTo>
                    <a:pt x="204" y="150"/>
                  </a:lnTo>
                  <a:lnTo>
                    <a:pt x="204" y="149"/>
                  </a:lnTo>
                  <a:lnTo>
                    <a:pt x="203" y="148"/>
                  </a:lnTo>
                  <a:lnTo>
                    <a:pt x="202" y="148"/>
                  </a:lnTo>
                  <a:lnTo>
                    <a:pt x="202" y="147"/>
                  </a:lnTo>
                  <a:lnTo>
                    <a:pt x="203" y="145"/>
                  </a:lnTo>
                  <a:lnTo>
                    <a:pt x="203" y="144"/>
                  </a:lnTo>
                  <a:lnTo>
                    <a:pt x="202" y="143"/>
                  </a:lnTo>
                  <a:lnTo>
                    <a:pt x="202" y="142"/>
                  </a:lnTo>
                  <a:lnTo>
                    <a:pt x="203" y="141"/>
                  </a:lnTo>
                  <a:lnTo>
                    <a:pt x="202" y="141"/>
                  </a:lnTo>
                  <a:lnTo>
                    <a:pt x="202" y="140"/>
                  </a:lnTo>
                  <a:lnTo>
                    <a:pt x="202" y="139"/>
                  </a:lnTo>
                  <a:lnTo>
                    <a:pt x="202" y="138"/>
                  </a:lnTo>
                  <a:lnTo>
                    <a:pt x="202" y="136"/>
                  </a:lnTo>
                  <a:lnTo>
                    <a:pt x="203" y="135"/>
                  </a:lnTo>
                  <a:lnTo>
                    <a:pt x="204" y="135"/>
                  </a:lnTo>
                  <a:lnTo>
                    <a:pt x="208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8"/>
                  </a:lnTo>
                  <a:lnTo>
                    <a:pt x="216" y="139"/>
                  </a:lnTo>
                  <a:lnTo>
                    <a:pt x="216" y="140"/>
                  </a:lnTo>
                  <a:lnTo>
                    <a:pt x="217" y="141"/>
                  </a:lnTo>
                  <a:lnTo>
                    <a:pt x="217" y="142"/>
                  </a:lnTo>
                  <a:lnTo>
                    <a:pt x="218" y="142"/>
                  </a:lnTo>
                  <a:lnTo>
                    <a:pt x="219" y="142"/>
                  </a:lnTo>
                  <a:lnTo>
                    <a:pt x="220" y="142"/>
                  </a:lnTo>
                  <a:lnTo>
                    <a:pt x="221" y="142"/>
                  </a:lnTo>
                  <a:lnTo>
                    <a:pt x="222" y="142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6" y="142"/>
                  </a:lnTo>
                  <a:lnTo>
                    <a:pt x="227" y="142"/>
                  </a:lnTo>
                  <a:lnTo>
                    <a:pt x="228" y="142"/>
                  </a:lnTo>
                  <a:lnTo>
                    <a:pt x="229" y="142"/>
                  </a:lnTo>
                  <a:lnTo>
                    <a:pt x="229" y="141"/>
                  </a:lnTo>
                  <a:lnTo>
                    <a:pt x="230" y="142"/>
                  </a:lnTo>
                  <a:lnTo>
                    <a:pt x="233" y="142"/>
                  </a:lnTo>
                  <a:lnTo>
                    <a:pt x="234" y="142"/>
                  </a:lnTo>
                  <a:lnTo>
                    <a:pt x="234" y="141"/>
                  </a:lnTo>
                  <a:lnTo>
                    <a:pt x="235" y="141"/>
                  </a:lnTo>
                  <a:lnTo>
                    <a:pt x="235" y="142"/>
                  </a:lnTo>
                  <a:lnTo>
                    <a:pt x="239" y="142"/>
                  </a:lnTo>
                  <a:lnTo>
                    <a:pt x="239" y="141"/>
                  </a:lnTo>
                  <a:lnTo>
                    <a:pt x="241" y="141"/>
                  </a:lnTo>
                  <a:lnTo>
                    <a:pt x="241" y="142"/>
                  </a:lnTo>
                  <a:lnTo>
                    <a:pt x="242" y="142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45" y="145"/>
                  </a:lnTo>
                  <a:lnTo>
                    <a:pt x="247" y="148"/>
                  </a:lnTo>
                  <a:lnTo>
                    <a:pt x="248" y="148"/>
                  </a:lnTo>
                  <a:lnTo>
                    <a:pt x="251" y="149"/>
                  </a:lnTo>
                  <a:lnTo>
                    <a:pt x="253" y="150"/>
                  </a:lnTo>
                  <a:lnTo>
                    <a:pt x="254" y="151"/>
                  </a:lnTo>
                  <a:lnTo>
                    <a:pt x="254" y="152"/>
                  </a:lnTo>
                  <a:lnTo>
                    <a:pt x="255" y="153"/>
                  </a:lnTo>
                  <a:lnTo>
                    <a:pt x="255" y="156"/>
                  </a:lnTo>
                  <a:lnTo>
                    <a:pt x="256" y="156"/>
                  </a:lnTo>
                  <a:lnTo>
                    <a:pt x="258" y="156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8"/>
                  </a:lnTo>
                  <a:lnTo>
                    <a:pt x="261" y="159"/>
                  </a:lnTo>
                  <a:lnTo>
                    <a:pt x="262" y="159"/>
                  </a:lnTo>
                  <a:lnTo>
                    <a:pt x="262" y="160"/>
                  </a:lnTo>
                  <a:lnTo>
                    <a:pt x="262" y="161"/>
                  </a:lnTo>
                  <a:lnTo>
                    <a:pt x="262" y="163"/>
                  </a:lnTo>
                  <a:lnTo>
                    <a:pt x="263" y="163"/>
                  </a:lnTo>
                  <a:close/>
                  <a:moveTo>
                    <a:pt x="213" y="130"/>
                  </a:moveTo>
                  <a:lnTo>
                    <a:pt x="212" y="128"/>
                  </a:lnTo>
                  <a:lnTo>
                    <a:pt x="212" y="127"/>
                  </a:lnTo>
                  <a:lnTo>
                    <a:pt x="212" y="126"/>
                  </a:lnTo>
                  <a:lnTo>
                    <a:pt x="213" y="126"/>
                  </a:lnTo>
                  <a:lnTo>
                    <a:pt x="213" y="127"/>
                  </a:lnTo>
                  <a:lnTo>
                    <a:pt x="215" y="128"/>
                  </a:lnTo>
                  <a:lnTo>
                    <a:pt x="213" y="130"/>
                  </a:lnTo>
                  <a:close/>
                  <a:moveTo>
                    <a:pt x="235" y="128"/>
                  </a:moveTo>
                  <a:lnTo>
                    <a:pt x="236" y="128"/>
                  </a:lnTo>
                  <a:lnTo>
                    <a:pt x="236" y="127"/>
                  </a:lnTo>
                  <a:lnTo>
                    <a:pt x="237" y="125"/>
                  </a:lnTo>
                  <a:lnTo>
                    <a:pt x="237" y="124"/>
                  </a:lnTo>
                  <a:lnTo>
                    <a:pt x="238" y="124"/>
                  </a:lnTo>
                  <a:lnTo>
                    <a:pt x="239" y="126"/>
                  </a:lnTo>
                  <a:lnTo>
                    <a:pt x="241" y="126"/>
                  </a:lnTo>
                  <a:lnTo>
                    <a:pt x="242" y="126"/>
                  </a:lnTo>
                  <a:lnTo>
                    <a:pt x="242" y="127"/>
                  </a:lnTo>
                  <a:lnTo>
                    <a:pt x="243" y="127"/>
                  </a:lnTo>
                  <a:lnTo>
                    <a:pt x="242" y="128"/>
                  </a:lnTo>
                  <a:lnTo>
                    <a:pt x="241" y="130"/>
                  </a:lnTo>
                  <a:lnTo>
                    <a:pt x="239" y="130"/>
                  </a:lnTo>
                  <a:lnTo>
                    <a:pt x="238" y="130"/>
                  </a:lnTo>
                  <a:lnTo>
                    <a:pt x="237" y="128"/>
                  </a:lnTo>
                  <a:lnTo>
                    <a:pt x="236" y="128"/>
                  </a:lnTo>
                  <a:lnTo>
                    <a:pt x="236" y="130"/>
                  </a:lnTo>
                  <a:lnTo>
                    <a:pt x="235" y="130"/>
                  </a:lnTo>
                  <a:lnTo>
                    <a:pt x="234" y="131"/>
                  </a:lnTo>
                  <a:lnTo>
                    <a:pt x="234" y="130"/>
                  </a:lnTo>
                  <a:lnTo>
                    <a:pt x="233" y="130"/>
                  </a:lnTo>
                  <a:lnTo>
                    <a:pt x="233" y="128"/>
                  </a:lnTo>
                  <a:lnTo>
                    <a:pt x="234" y="128"/>
                  </a:lnTo>
                  <a:lnTo>
                    <a:pt x="235" y="128"/>
                  </a:lnTo>
                  <a:close/>
                  <a:moveTo>
                    <a:pt x="182" y="124"/>
                  </a:moveTo>
                  <a:lnTo>
                    <a:pt x="183" y="124"/>
                  </a:lnTo>
                  <a:lnTo>
                    <a:pt x="184" y="123"/>
                  </a:lnTo>
                  <a:lnTo>
                    <a:pt x="184" y="122"/>
                  </a:lnTo>
                  <a:lnTo>
                    <a:pt x="184" y="123"/>
                  </a:lnTo>
                  <a:lnTo>
                    <a:pt x="184" y="124"/>
                  </a:lnTo>
                  <a:lnTo>
                    <a:pt x="183" y="124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4" y="126"/>
                  </a:lnTo>
                  <a:lnTo>
                    <a:pt x="183" y="126"/>
                  </a:lnTo>
                  <a:lnTo>
                    <a:pt x="181" y="127"/>
                  </a:lnTo>
                  <a:lnTo>
                    <a:pt x="181" y="126"/>
                  </a:lnTo>
                  <a:lnTo>
                    <a:pt x="181" y="125"/>
                  </a:lnTo>
                  <a:lnTo>
                    <a:pt x="182" y="124"/>
                  </a:lnTo>
                  <a:close/>
                  <a:moveTo>
                    <a:pt x="227" y="124"/>
                  </a:moveTo>
                  <a:lnTo>
                    <a:pt x="226" y="124"/>
                  </a:lnTo>
                  <a:lnTo>
                    <a:pt x="226" y="123"/>
                  </a:lnTo>
                  <a:lnTo>
                    <a:pt x="227" y="123"/>
                  </a:lnTo>
                  <a:lnTo>
                    <a:pt x="228" y="122"/>
                  </a:lnTo>
                  <a:lnTo>
                    <a:pt x="229" y="122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3" y="122"/>
                  </a:lnTo>
                  <a:lnTo>
                    <a:pt x="234" y="122"/>
                  </a:lnTo>
                  <a:lnTo>
                    <a:pt x="234" y="121"/>
                  </a:lnTo>
                  <a:lnTo>
                    <a:pt x="235" y="122"/>
                  </a:lnTo>
                  <a:lnTo>
                    <a:pt x="236" y="122"/>
                  </a:lnTo>
                  <a:lnTo>
                    <a:pt x="236" y="123"/>
                  </a:lnTo>
                  <a:lnTo>
                    <a:pt x="237" y="124"/>
                  </a:lnTo>
                  <a:lnTo>
                    <a:pt x="236" y="125"/>
                  </a:lnTo>
                  <a:lnTo>
                    <a:pt x="236" y="126"/>
                  </a:lnTo>
                  <a:lnTo>
                    <a:pt x="235" y="127"/>
                  </a:lnTo>
                  <a:lnTo>
                    <a:pt x="235" y="126"/>
                  </a:lnTo>
                  <a:lnTo>
                    <a:pt x="234" y="127"/>
                  </a:lnTo>
                  <a:lnTo>
                    <a:pt x="234" y="126"/>
                  </a:lnTo>
                  <a:lnTo>
                    <a:pt x="233" y="125"/>
                  </a:lnTo>
                  <a:lnTo>
                    <a:pt x="233" y="126"/>
                  </a:lnTo>
                  <a:lnTo>
                    <a:pt x="231" y="125"/>
                  </a:lnTo>
                  <a:lnTo>
                    <a:pt x="230" y="125"/>
                  </a:lnTo>
                  <a:lnTo>
                    <a:pt x="229" y="125"/>
                  </a:lnTo>
                  <a:lnTo>
                    <a:pt x="228" y="125"/>
                  </a:lnTo>
                  <a:lnTo>
                    <a:pt x="227" y="125"/>
                  </a:lnTo>
                  <a:lnTo>
                    <a:pt x="227" y="124"/>
                  </a:lnTo>
                  <a:close/>
                  <a:moveTo>
                    <a:pt x="181" y="122"/>
                  </a:moveTo>
                  <a:lnTo>
                    <a:pt x="182" y="122"/>
                  </a:lnTo>
                  <a:lnTo>
                    <a:pt x="181" y="125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6" y="126"/>
                  </a:lnTo>
                  <a:lnTo>
                    <a:pt x="176" y="125"/>
                  </a:lnTo>
                  <a:lnTo>
                    <a:pt x="175" y="126"/>
                  </a:lnTo>
                  <a:lnTo>
                    <a:pt x="174" y="124"/>
                  </a:lnTo>
                  <a:lnTo>
                    <a:pt x="176" y="124"/>
                  </a:lnTo>
                  <a:lnTo>
                    <a:pt x="176" y="123"/>
                  </a:lnTo>
                  <a:lnTo>
                    <a:pt x="176" y="122"/>
                  </a:lnTo>
                  <a:lnTo>
                    <a:pt x="177" y="123"/>
                  </a:lnTo>
                  <a:lnTo>
                    <a:pt x="177" y="122"/>
                  </a:lnTo>
                  <a:lnTo>
                    <a:pt x="178" y="122"/>
                  </a:lnTo>
                  <a:lnTo>
                    <a:pt x="177" y="122"/>
                  </a:lnTo>
                  <a:lnTo>
                    <a:pt x="177" y="121"/>
                  </a:lnTo>
                  <a:lnTo>
                    <a:pt x="178" y="121"/>
                  </a:lnTo>
                  <a:lnTo>
                    <a:pt x="179" y="121"/>
                  </a:lnTo>
                  <a:lnTo>
                    <a:pt x="179" y="122"/>
                  </a:lnTo>
                  <a:lnTo>
                    <a:pt x="181" y="122"/>
                  </a:lnTo>
                  <a:close/>
                  <a:moveTo>
                    <a:pt x="226" y="122"/>
                  </a:moveTo>
                  <a:lnTo>
                    <a:pt x="225" y="122"/>
                  </a:lnTo>
                  <a:lnTo>
                    <a:pt x="225" y="121"/>
                  </a:lnTo>
                  <a:lnTo>
                    <a:pt x="226" y="121"/>
                  </a:lnTo>
                  <a:lnTo>
                    <a:pt x="226" y="119"/>
                  </a:lnTo>
                  <a:lnTo>
                    <a:pt x="226" y="118"/>
                  </a:lnTo>
                  <a:lnTo>
                    <a:pt x="227" y="117"/>
                  </a:lnTo>
                  <a:lnTo>
                    <a:pt x="227" y="118"/>
                  </a:lnTo>
                  <a:lnTo>
                    <a:pt x="227" y="119"/>
                  </a:lnTo>
                  <a:lnTo>
                    <a:pt x="227" y="121"/>
                  </a:lnTo>
                  <a:lnTo>
                    <a:pt x="226" y="121"/>
                  </a:lnTo>
                  <a:lnTo>
                    <a:pt x="226" y="122"/>
                  </a:lnTo>
                  <a:close/>
                  <a:moveTo>
                    <a:pt x="104" y="107"/>
                  </a:moveTo>
                  <a:lnTo>
                    <a:pt x="105" y="108"/>
                  </a:lnTo>
                  <a:lnTo>
                    <a:pt x="105" y="109"/>
                  </a:lnTo>
                  <a:lnTo>
                    <a:pt x="105" y="110"/>
                  </a:lnTo>
                  <a:lnTo>
                    <a:pt x="104" y="110"/>
                  </a:lnTo>
                  <a:lnTo>
                    <a:pt x="101" y="109"/>
                  </a:lnTo>
                  <a:lnTo>
                    <a:pt x="99" y="109"/>
                  </a:lnTo>
                  <a:lnTo>
                    <a:pt x="97" y="108"/>
                  </a:lnTo>
                  <a:lnTo>
                    <a:pt x="96" y="107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5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3" y="106"/>
                  </a:lnTo>
                  <a:lnTo>
                    <a:pt x="103" y="107"/>
                  </a:lnTo>
                  <a:lnTo>
                    <a:pt x="104" y="107"/>
                  </a:lnTo>
                  <a:close/>
                  <a:moveTo>
                    <a:pt x="134" y="109"/>
                  </a:moveTo>
                  <a:lnTo>
                    <a:pt x="135" y="110"/>
                  </a:lnTo>
                  <a:lnTo>
                    <a:pt x="135" y="111"/>
                  </a:lnTo>
                  <a:lnTo>
                    <a:pt x="134" y="111"/>
                  </a:lnTo>
                  <a:lnTo>
                    <a:pt x="133" y="113"/>
                  </a:lnTo>
                  <a:lnTo>
                    <a:pt x="132" y="113"/>
                  </a:lnTo>
                  <a:lnTo>
                    <a:pt x="131" y="111"/>
                  </a:lnTo>
                  <a:lnTo>
                    <a:pt x="131" y="110"/>
                  </a:lnTo>
                  <a:lnTo>
                    <a:pt x="131" y="108"/>
                  </a:lnTo>
                  <a:lnTo>
                    <a:pt x="132" y="107"/>
                  </a:lnTo>
                  <a:lnTo>
                    <a:pt x="133" y="107"/>
                  </a:lnTo>
                  <a:lnTo>
                    <a:pt x="133" y="106"/>
                  </a:lnTo>
                  <a:lnTo>
                    <a:pt x="133" y="105"/>
                  </a:lnTo>
                  <a:lnTo>
                    <a:pt x="133" y="106"/>
                  </a:lnTo>
                  <a:lnTo>
                    <a:pt x="134" y="106"/>
                  </a:lnTo>
                  <a:lnTo>
                    <a:pt x="134" y="107"/>
                  </a:lnTo>
                  <a:lnTo>
                    <a:pt x="134" y="109"/>
                  </a:lnTo>
                  <a:close/>
                  <a:moveTo>
                    <a:pt x="125" y="97"/>
                  </a:moveTo>
                  <a:lnTo>
                    <a:pt x="126" y="97"/>
                  </a:lnTo>
                  <a:lnTo>
                    <a:pt x="127" y="97"/>
                  </a:lnTo>
                  <a:lnTo>
                    <a:pt x="129" y="97"/>
                  </a:lnTo>
                  <a:lnTo>
                    <a:pt x="130" y="98"/>
                  </a:lnTo>
                  <a:lnTo>
                    <a:pt x="130" y="99"/>
                  </a:lnTo>
                  <a:lnTo>
                    <a:pt x="129" y="100"/>
                  </a:lnTo>
                  <a:lnTo>
                    <a:pt x="127" y="100"/>
                  </a:lnTo>
                  <a:lnTo>
                    <a:pt x="126" y="101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27" y="102"/>
                  </a:lnTo>
                  <a:lnTo>
                    <a:pt x="129" y="103"/>
                  </a:lnTo>
                  <a:lnTo>
                    <a:pt x="127" y="105"/>
                  </a:lnTo>
                  <a:lnTo>
                    <a:pt x="126" y="107"/>
                  </a:lnTo>
                  <a:lnTo>
                    <a:pt x="125" y="108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2" y="109"/>
                  </a:lnTo>
                  <a:lnTo>
                    <a:pt x="121" y="108"/>
                  </a:lnTo>
                  <a:lnTo>
                    <a:pt x="119" y="108"/>
                  </a:lnTo>
                  <a:lnTo>
                    <a:pt x="119" y="107"/>
                  </a:lnTo>
                  <a:lnTo>
                    <a:pt x="118" y="107"/>
                  </a:lnTo>
                  <a:lnTo>
                    <a:pt x="118" y="106"/>
                  </a:lnTo>
                  <a:lnTo>
                    <a:pt x="117" y="105"/>
                  </a:lnTo>
                  <a:lnTo>
                    <a:pt x="117" y="102"/>
                  </a:lnTo>
                  <a:lnTo>
                    <a:pt x="117" y="100"/>
                  </a:lnTo>
                  <a:lnTo>
                    <a:pt x="117" y="99"/>
                  </a:lnTo>
                  <a:lnTo>
                    <a:pt x="119" y="99"/>
                  </a:lnTo>
                  <a:lnTo>
                    <a:pt x="121" y="99"/>
                  </a:lnTo>
                  <a:lnTo>
                    <a:pt x="121" y="98"/>
                  </a:lnTo>
                  <a:lnTo>
                    <a:pt x="121" y="97"/>
                  </a:lnTo>
                  <a:lnTo>
                    <a:pt x="123" y="96"/>
                  </a:lnTo>
                  <a:lnTo>
                    <a:pt x="124" y="96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8"/>
                  </a:lnTo>
                  <a:lnTo>
                    <a:pt x="124" y="98"/>
                  </a:lnTo>
                  <a:lnTo>
                    <a:pt x="125" y="98"/>
                  </a:lnTo>
                  <a:lnTo>
                    <a:pt x="125" y="97"/>
                  </a:lnTo>
                  <a:close/>
                  <a:moveTo>
                    <a:pt x="91" y="99"/>
                  </a:moveTo>
                  <a:lnTo>
                    <a:pt x="90" y="99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9" y="102"/>
                  </a:lnTo>
                  <a:lnTo>
                    <a:pt x="89" y="103"/>
                  </a:lnTo>
                  <a:lnTo>
                    <a:pt x="90" y="103"/>
                  </a:lnTo>
                  <a:lnTo>
                    <a:pt x="91" y="106"/>
                  </a:lnTo>
                  <a:lnTo>
                    <a:pt x="92" y="106"/>
                  </a:lnTo>
                  <a:lnTo>
                    <a:pt x="93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0" y="107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5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4" y="100"/>
                  </a:lnTo>
                  <a:lnTo>
                    <a:pt x="83" y="99"/>
                  </a:lnTo>
                  <a:lnTo>
                    <a:pt x="83" y="98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7" y="96"/>
                  </a:lnTo>
                  <a:lnTo>
                    <a:pt x="88" y="93"/>
                  </a:lnTo>
                  <a:lnTo>
                    <a:pt x="89" y="92"/>
                  </a:lnTo>
                  <a:lnTo>
                    <a:pt x="90" y="91"/>
                  </a:lnTo>
                  <a:lnTo>
                    <a:pt x="91" y="91"/>
                  </a:lnTo>
                  <a:lnTo>
                    <a:pt x="92" y="92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2" y="97"/>
                  </a:lnTo>
                  <a:lnTo>
                    <a:pt x="92" y="98"/>
                  </a:lnTo>
                  <a:lnTo>
                    <a:pt x="92" y="99"/>
                  </a:lnTo>
                  <a:lnTo>
                    <a:pt x="91" y="99"/>
                  </a:lnTo>
                  <a:close/>
                  <a:moveTo>
                    <a:pt x="207" y="96"/>
                  </a:moveTo>
                  <a:lnTo>
                    <a:pt x="207" y="97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4" y="98"/>
                  </a:lnTo>
                  <a:lnTo>
                    <a:pt x="204" y="97"/>
                  </a:lnTo>
                  <a:lnTo>
                    <a:pt x="203" y="97"/>
                  </a:lnTo>
                  <a:lnTo>
                    <a:pt x="203" y="96"/>
                  </a:lnTo>
                  <a:lnTo>
                    <a:pt x="202" y="94"/>
                  </a:lnTo>
                  <a:lnTo>
                    <a:pt x="201" y="96"/>
                  </a:lnTo>
                  <a:lnTo>
                    <a:pt x="200" y="94"/>
                  </a:lnTo>
                  <a:lnTo>
                    <a:pt x="199" y="93"/>
                  </a:lnTo>
                  <a:lnTo>
                    <a:pt x="199" y="92"/>
                  </a:lnTo>
                  <a:lnTo>
                    <a:pt x="200" y="91"/>
                  </a:lnTo>
                  <a:lnTo>
                    <a:pt x="200" y="90"/>
                  </a:lnTo>
                  <a:lnTo>
                    <a:pt x="201" y="90"/>
                  </a:lnTo>
                  <a:lnTo>
                    <a:pt x="202" y="90"/>
                  </a:lnTo>
                  <a:lnTo>
                    <a:pt x="203" y="90"/>
                  </a:lnTo>
                  <a:lnTo>
                    <a:pt x="204" y="91"/>
                  </a:lnTo>
                  <a:lnTo>
                    <a:pt x="204" y="93"/>
                  </a:lnTo>
                  <a:lnTo>
                    <a:pt x="204" y="94"/>
                  </a:lnTo>
                  <a:lnTo>
                    <a:pt x="207" y="96"/>
                  </a:lnTo>
                  <a:close/>
                  <a:moveTo>
                    <a:pt x="357" y="90"/>
                  </a:moveTo>
                  <a:lnTo>
                    <a:pt x="357" y="89"/>
                  </a:lnTo>
                  <a:lnTo>
                    <a:pt x="358" y="89"/>
                  </a:lnTo>
                  <a:lnTo>
                    <a:pt x="358" y="90"/>
                  </a:lnTo>
                  <a:lnTo>
                    <a:pt x="357" y="90"/>
                  </a:lnTo>
                  <a:close/>
                  <a:moveTo>
                    <a:pt x="289" y="152"/>
                  </a:moveTo>
                  <a:lnTo>
                    <a:pt x="287" y="150"/>
                  </a:lnTo>
                  <a:lnTo>
                    <a:pt x="286" y="150"/>
                  </a:lnTo>
                  <a:lnTo>
                    <a:pt x="286" y="149"/>
                  </a:lnTo>
                  <a:lnTo>
                    <a:pt x="286" y="148"/>
                  </a:lnTo>
                  <a:lnTo>
                    <a:pt x="284" y="145"/>
                  </a:lnTo>
                  <a:lnTo>
                    <a:pt x="284" y="144"/>
                  </a:lnTo>
                  <a:lnTo>
                    <a:pt x="284" y="143"/>
                  </a:lnTo>
                  <a:lnTo>
                    <a:pt x="282" y="142"/>
                  </a:lnTo>
                  <a:lnTo>
                    <a:pt x="280" y="140"/>
                  </a:lnTo>
                  <a:lnTo>
                    <a:pt x="277" y="139"/>
                  </a:lnTo>
                  <a:lnTo>
                    <a:pt x="276" y="136"/>
                  </a:lnTo>
                  <a:lnTo>
                    <a:pt x="273" y="136"/>
                  </a:lnTo>
                  <a:lnTo>
                    <a:pt x="273" y="135"/>
                  </a:lnTo>
                  <a:lnTo>
                    <a:pt x="272" y="134"/>
                  </a:lnTo>
                  <a:lnTo>
                    <a:pt x="271" y="133"/>
                  </a:lnTo>
                  <a:lnTo>
                    <a:pt x="270" y="133"/>
                  </a:lnTo>
                  <a:lnTo>
                    <a:pt x="270" y="132"/>
                  </a:lnTo>
                  <a:lnTo>
                    <a:pt x="269" y="131"/>
                  </a:lnTo>
                  <a:lnTo>
                    <a:pt x="265" y="130"/>
                  </a:lnTo>
                  <a:lnTo>
                    <a:pt x="264" y="128"/>
                  </a:lnTo>
                  <a:lnTo>
                    <a:pt x="261" y="122"/>
                  </a:lnTo>
                  <a:lnTo>
                    <a:pt x="261" y="119"/>
                  </a:lnTo>
                  <a:lnTo>
                    <a:pt x="260" y="118"/>
                  </a:lnTo>
                  <a:lnTo>
                    <a:pt x="260" y="117"/>
                  </a:lnTo>
                  <a:lnTo>
                    <a:pt x="260" y="116"/>
                  </a:lnTo>
                  <a:lnTo>
                    <a:pt x="259" y="114"/>
                  </a:lnTo>
                  <a:lnTo>
                    <a:pt x="259" y="113"/>
                  </a:lnTo>
                  <a:lnTo>
                    <a:pt x="256" y="108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4" y="101"/>
                  </a:lnTo>
                  <a:lnTo>
                    <a:pt x="255" y="100"/>
                  </a:lnTo>
                  <a:lnTo>
                    <a:pt x="256" y="99"/>
                  </a:lnTo>
                  <a:lnTo>
                    <a:pt x="258" y="99"/>
                  </a:lnTo>
                  <a:lnTo>
                    <a:pt x="258" y="98"/>
                  </a:lnTo>
                  <a:lnTo>
                    <a:pt x="256" y="96"/>
                  </a:lnTo>
                  <a:lnTo>
                    <a:pt x="254" y="93"/>
                  </a:lnTo>
                  <a:lnTo>
                    <a:pt x="254" y="92"/>
                  </a:lnTo>
                  <a:lnTo>
                    <a:pt x="253" y="92"/>
                  </a:lnTo>
                  <a:lnTo>
                    <a:pt x="252" y="91"/>
                  </a:lnTo>
                  <a:lnTo>
                    <a:pt x="251" y="90"/>
                  </a:lnTo>
                  <a:lnTo>
                    <a:pt x="251" y="88"/>
                  </a:lnTo>
                  <a:lnTo>
                    <a:pt x="252" y="86"/>
                  </a:lnTo>
                  <a:lnTo>
                    <a:pt x="253" y="86"/>
                  </a:lnTo>
                  <a:lnTo>
                    <a:pt x="255" y="88"/>
                  </a:lnTo>
                  <a:lnTo>
                    <a:pt x="256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6" y="86"/>
                  </a:lnTo>
                  <a:lnTo>
                    <a:pt x="256" y="85"/>
                  </a:lnTo>
                  <a:lnTo>
                    <a:pt x="258" y="85"/>
                  </a:lnTo>
                  <a:lnTo>
                    <a:pt x="259" y="86"/>
                  </a:lnTo>
                  <a:lnTo>
                    <a:pt x="260" y="86"/>
                  </a:lnTo>
                  <a:lnTo>
                    <a:pt x="261" y="88"/>
                  </a:lnTo>
                  <a:lnTo>
                    <a:pt x="262" y="89"/>
                  </a:lnTo>
                  <a:lnTo>
                    <a:pt x="262" y="90"/>
                  </a:lnTo>
                  <a:lnTo>
                    <a:pt x="263" y="90"/>
                  </a:lnTo>
                  <a:lnTo>
                    <a:pt x="263" y="91"/>
                  </a:lnTo>
                  <a:lnTo>
                    <a:pt x="263" y="92"/>
                  </a:lnTo>
                  <a:lnTo>
                    <a:pt x="264" y="92"/>
                  </a:lnTo>
                  <a:lnTo>
                    <a:pt x="265" y="94"/>
                  </a:lnTo>
                  <a:lnTo>
                    <a:pt x="268" y="98"/>
                  </a:lnTo>
                  <a:lnTo>
                    <a:pt x="270" y="99"/>
                  </a:lnTo>
                  <a:lnTo>
                    <a:pt x="271" y="101"/>
                  </a:lnTo>
                  <a:lnTo>
                    <a:pt x="272" y="101"/>
                  </a:lnTo>
                  <a:lnTo>
                    <a:pt x="272" y="102"/>
                  </a:lnTo>
                  <a:lnTo>
                    <a:pt x="271" y="103"/>
                  </a:lnTo>
                  <a:lnTo>
                    <a:pt x="271" y="105"/>
                  </a:lnTo>
                  <a:lnTo>
                    <a:pt x="270" y="105"/>
                  </a:lnTo>
                  <a:lnTo>
                    <a:pt x="269" y="105"/>
                  </a:lnTo>
                  <a:lnTo>
                    <a:pt x="269" y="106"/>
                  </a:lnTo>
                  <a:lnTo>
                    <a:pt x="269" y="107"/>
                  </a:lnTo>
                  <a:lnTo>
                    <a:pt x="269" y="108"/>
                  </a:lnTo>
                  <a:lnTo>
                    <a:pt x="269" y="109"/>
                  </a:lnTo>
                  <a:lnTo>
                    <a:pt x="269" y="110"/>
                  </a:lnTo>
                  <a:lnTo>
                    <a:pt x="269" y="111"/>
                  </a:lnTo>
                  <a:lnTo>
                    <a:pt x="270" y="113"/>
                  </a:lnTo>
                  <a:lnTo>
                    <a:pt x="271" y="113"/>
                  </a:lnTo>
                  <a:lnTo>
                    <a:pt x="272" y="113"/>
                  </a:lnTo>
                  <a:lnTo>
                    <a:pt x="273" y="114"/>
                  </a:lnTo>
                  <a:lnTo>
                    <a:pt x="274" y="114"/>
                  </a:lnTo>
                  <a:lnTo>
                    <a:pt x="274" y="115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7" y="116"/>
                  </a:lnTo>
                  <a:lnTo>
                    <a:pt x="278" y="117"/>
                  </a:lnTo>
                  <a:lnTo>
                    <a:pt x="279" y="118"/>
                  </a:lnTo>
                  <a:lnTo>
                    <a:pt x="280" y="119"/>
                  </a:lnTo>
                  <a:lnTo>
                    <a:pt x="279" y="119"/>
                  </a:lnTo>
                  <a:lnTo>
                    <a:pt x="279" y="121"/>
                  </a:lnTo>
                  <a:lnTo>
                    <a:pt x="280" y="122"/>
                  </a:lnTo>
                  <a:lnTo>
                    <a:pt x="280" y="123"/>
                  </a:lnTo>
                  <a:lnTo>
                    <a:pt x="281" y="124"/>
                  </a:lnTo>
                  <a:lnTo>
                    <a:pt x="281" y="125"/>
                  </a:lnTo>
                  <a:lnTo>
                    <a:pt x="282" y="125"/>
                  </a:lnTo>
                  <a:lnTo>
                    <a:pt x="282" y="126"/>
                  </a:lnTo>
                  <a:lnTo>
                    <a:pt x="281" y="127"/>
                  </a:lnTo>
                  <a:lnTo>
                    <a:pt x="282" y="128"/>
                  </a:lnTo>
                  <a:lnTo>
                    <a:pt x="284" y="128"/>
                  </a:lnTo>
                  <a:lnTo>
                    <a:pt x="285" y="128"/>
                  </a:lnTo>
                  <a:lnTo>
                    <a:pt x="285" y="130"/>
                  </a:lnTo>
                  <a:lnTo>
                    <a:pt x="286" y="130"/>
                  </a:lnTo>
                  <a:lnTo>
                    <a:pt x="286" y="131"/>
                  </a:lnTo>
                  <a:lnTo>
                    <a:pt x="285" y="131"/>
                  </a:lnTo>
                  <a:lnTo>
                    <a:pt x="284" y="131"/>
                  </a:lnTo>
                  <a:lnTo>
                    <a:pt x="284" y="132"/>
                  </a:lnTo>
                  <a:lnTo>
                    <a:pt x="284" y="133"/>
                  </a:lnTo>
                  <a:lnTo>
                    <a:pt x="285" y="133"/>
                  </a:lnTo>
                  <a:lnTo>
                    <a:pt x="285" y="134"/>
                  </a:lnTo>
                  <a:lnTo>
                    <a:pt x="285" y="135"/>
                  </a:lnTo>
                  <a:lnTo>
                    <a:pt x="284" y="135"/>
                  </a:lnTo>
                  <a:lnTo>
                    <a:pt x="284" y="134"/>
                  </a:lnTo>
                  <a:lnTo>
                    <a:pt x="284" y="135"/>
                  </a:lnTo>
                  <a:lnTo>
                    <a:pt x="284" y="136"/>
                  </a:lnTo>
                  <a:lnTo>
                    <a:pt x="286" y="138"/>
                  </a:lnTo>
                  <a:lnTo>
                    <a:pt x="286" y="139"/>
                  </a:lnTo>
                  <a:lnTo>
                    <a:pt x="288" y="143"/>
                  </a:lnTo>
                  <a:lnTo>
                    <a:pt x="289" y="143"/>
                  </a:lnTo>
                  <a:lnTo>
                    <a:pt x="289" y="144"/>
                  </a:lnTo>
                  <a:lnTo>
                    <a:pt x="290" y="147"/>
                  </a:lnTo>
                  <a:lnTo>
                    <a:pt x="291" y="150"/>
                  </a:lnTo>
                  <a:lnTo>
                    <a:pt x="290" y="151"/>
                  </a:lnTo>
                  <a:lnTo>
                    <a:pt x="290" y="152"/>
                  </a:lnTo>
                  <a:lnTo>
                    <a:pt x="289" y="152"/>
                  </a:lnTo>
                  <a:close/>
                  <a:moveTo>
                    <a:pt x="79" y="84"/>
                  </a:moveTo>
                  <a:lnTo>
                    <a:pt x="80" y="85"/>
                  </a:lnTo>
                  <a:lnTo>
                    <a:pt x="80" y="86"/>
                  </a:lnTo>
                  <a:lnTo>
                    <a:pt x="81" y="86"/>
                  </a:lnTo>
                  <a:lnTo>
                    <a:pt x="81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8" y="83"/>
                  </a:lnTo>
                  <a:lnTo>
                    <a:pt x="75" y="82"/>
                  </a:lnTo>
                  <a:lnTo>
                    <a:pt x="76" y="82"/>
                  </a:lnTo>
                  <a:lnTo>
                    <a:pt x="75" y="82"/>
                  </a:lnTo>
                  <a:lnTo>
                    <a:pt x="74" y="81"/>
                  </a:lnTo>
                  <a:lnTo>
                    <a:pt x="74" y="80"/>
                  </a:lnTo>
                  <a:lnTo>
                    <a:pt x="75" y="80"/>
                  </a:lnTo>
                  <a:lnTo>
                    <a:pt x="75" y="81"/>
                  </a:lnTo>
                  <a:lnTo>
                    <a:pt x="76" y="81"/>
                  </a:lnTo>
                  <a:lnTo>
                    <a:pt x="78" y="81"/>
                  </a:lnTo>
                  <a:lnTo>
                    <a:pt x="79" y="82"/>
                  </a:lnTo>
                  <a:lnTo>
                    <a:pt x="79" y="84"/>
                  </a:lnTo>
                  <a:close/>
                  <a:moveTo>
                    <a:pt x="83" y="85"/>
                  </a:moveTo>
                  <a:lnTo>
                    <a:pt x="83" y="84"/>
                  </a:lnTo>
                  <a:lnTo>
                    <a:pt x="82" y="84"/>
                  </a:lnTo>
                  <a:lnTo>
                    <a:pt x="81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9" y="78"/>
                  </a:lnTo>
                  <a:lnTo>
                    <a:pt x="80" y="78"/>
                  </a:lnTo>
                  <a:lnTo>
                    <a:pt x="81" y="78"/>
                  </a:lnTo>
                  <a:lnTo>
                    <a:pt x="82" y="80"/>
                  </a:lnTo>
                  <a:lnTo>
                    <a:pt x="83" y="81"/>
                  </a:lnTo>
                  <a:lnTo>
                    <a:pt x="83" y="82"/>
                  </a:lnTo>
                  <a:lnTo>
                    <a:pt x="83" y="83"/>
                  </a:lnTo>
                  <a:lnTo>
                    <a:pt x="83" y="85"/>
                  </a:lnTo>
                  <a:close/>
                  <a:moveTo>
                    <a:pt x="64" y="73"/>
                  </a:moveTo>
                  <a:lnTo>
                    <a:pt x="64" y="74"/>
                  </a:lnTo>
                  <a:lnTo>
                    <a:pt x="65" y="76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4" y="73"/>
                  </a:lnTo>
                  <a:close/>
                  <a:moveTo>
                    <a:pt x="113" y="99"/>
                  </a:moveTo>
                  <a:lnTo>
                    <a:pt x="114" y="99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3" y="100"/>
                  </a:lnTo>
                  <a:lnTo>
                    <a:pt x="113" y="99"/>
                  </a:lnTo>
                  <a:lnTo>
                    <a:pt x="112" y="99"/>
                  </a:lnTo>
                  <a:lnTo>
                    <a:pt x="112" y="98"/>
                  </a:lnTo>
                  <a:lnTo>
                    <a:pt x="110" y="97"/>
                  </a:lnTo>
                  <a:lnTo>
                    <a:pt x="109" y="97"/>
                  </a:lnTo>
                  <a:lnTo>
                    <a:pt x="107" y="96"/>
                  </a:lnTo>
                  <a:lnTo>
                    <a:pt x="105" y="96"/>
                  </a:lnTo>
                  <a:lnTo>
                    <a:pt x="104" y="94"/>
                  </a:lnTo>
                  <a:lnTo>
                    <a:pt x="101" y="92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89"/>
                  </a:lnTo>
                  <a:lnTo>
                    <a:pt x="103" y="90"/>
                  </a:lnTo>
                  <a:lnTo>
                    <a:pt x="104" y="90"/>
                  </a:lnTo>
                  <a:lnTo>
                    <a:pt x="104" y="91"/>
                  </a:lnTo>
                  <a:lnTo>
                    <a:pt x="105" y="91"/>
                  </a:lnTo>
                  <a:lnTo>
                    <a:pt x="105" y="90"/>
                  </a:lnTo>
                  <a:lnTo>
                    <a:pt x="104" y="90"/>
                  </a:lnTo>
                  <a:lnTo>
                    <a:pt x="103" y="89"/>
                  </a:lnTo>
                  <a:lnTo>
                    <a:pt x="103" y="86"/>
                  </a:lnTo>
                  <a:lnTo>
                    <a:pt x="103" y="85"/>
                  </a:lnTo>
                  <a:lnTo>
                    <a:pt x="101" y="84"/>
                  </a:lnTo>
                  <a:lnTo>
                    <a:pt x="100" y="83"/>
                  </a:lnTo>
                  <a:lnTo>
                    <a:pt x="99" y="83"/>
                  </a:lnTo>
                  <a:lnTo>
                    <a:pt x="99" y="84"/>
                  </a:lnTo>
                  <a:lnTo>
                    <a:pt x="98" y="84"/>
                  </a:lnTo>
                  <a:lnTo>
                    <a:pt x="97" y="83"/>
                  </a:lnTo>
                  <a:lnTo>
                    <a:pt x="97" y="84"/>
                  </a:lnTo>
                  <a:lnTo>
                    <a:pt x="96" y="83"/>
                  </a:lnTo>
                  <a:lnTo>
                    <a:pt x="95" y="84"/>
                  </a:lnTo>
                  <a:lnTo>
                    <a:pt x="92" y="84"/>
                  </a:lnTo>
                  <a:lnTo>
                    <a:pt x="91" y="84"/>
                  </a:lnTo>
                  <a:lnTo>
                    <a:pt x="90" y="84"/>
                  </a:lnTo>
                  <a:lnTo>
                    <a:pt x="90" y="85"/>
                  </a:lnTo>
                  <a:lnTo>
                    <a:pt x="89" y="85"/>
                  </a:lnTo>
                  <a:lnTo>
                    <a:pt x="89" y="86"/>
                  </a:lnTo>
                  <a:lnTo>
                    <a:pt x="88" y="88"/>
                  </a:lnTo>
                  <a:lnTo>
                    <a:pt x="87" y="88"/>
                  </a:lnTo>
                  <a:lnTo>
                    <a:pt x="86" y="86"/>
                  </a:lnTo>
                  <a:lnTo>
                    <a:pt x="84" y="86"/>
                  </a:lnTo>
                  <a:lnTo>
                    <a:pt x="84" y="82"/>
                  </a:lnTo>
                  <a:lnTo>
                    <a:pt x="84" y="81"/>
                  </a:lnTo>
                  <a:lnTo>
                    <a:pt x="86" y="80"/>
                  </a:lnTo>
                  <a:lnTo>
                    <a:pt x="87" y="80"/>
                  </a:lnTo>
                  <a:lnTo>
                    <a:pt x="88" y="80"/>
                  </a:lnTo>
                  <a:lnTo>
                    <a:pt x="89" y="80"/>
                  </a:lnTo>
                  <a:lnTo>
                    <a:pt x="89" y="78"/>
                  </a:lnTo>
                  <a:lnTo>
                    <a:pt x="89" y="77"/>
                  </a:lnTo>
                  <a:lnTo>
                    <a:pt x="89" y="76"/>
                  </a:lnTo>
                  <a:lnTo>
                    <a:pt x="90" y="75"/>
                  </a:lnTo>
                  <a:lnTo>
                    <a:pt x="91" y="74"/>
                  </a:lnTo>
                  <a:lnTo>
                    <a:pt x="91" y="73"/>
                  </a:lnTo>
                  <a:lnTo>
                    <a:pt x="92" y="72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7" y="68"/>
                  </a:lnTo>
                  <a:lnTo>
                    <a:pt x="98" y="68"/>
                  </a:lnTo>
                  <a:lnTo>
                    <a:pt x="101" y="71"/>
                  </a:lnTo>
                  <a:lnTo>
                    <a:pt x="104" y="71"/>
                  </a:lnTo>
                  <a:lnTo>
                    <a:pt x="103" y="72"/>
                  </a:lnTo>
                  <a:lnTo>
                    <a:pt x="104" y="73"/>
                  </a:lnTo>
                  <a:lnTo>
                    <a:pt x="104" y="74"/>
                  </a:lnTo>
                  <a:lnTo>
                    <a:pt x="104" y="75"/>
                  </a:lnTo>
                  <a:lnTo>
                    <a:pt x="104" y="76"/>
                  </a:lnTo>
                  <a:lnTo>
                    <a:pt x="104" y="77"/>
                  </a:lnTo>
                  <a:lnTo>
                    <a:pt x="104" y="78"/>
                  </a:lnTo>
                  <a:lnTo>
                    <a:pt x="105" y="80"/>
                  </a:lnTo>
                  <a:lnTo>
                    <a:pt x="105" y="81"/>
                  </a:lnTo>
                  <a:lnTo>
                    <a:pt x="105" y="82"/>
                  </a:lnTo>
                  <a:lnTo>
                    <a:pt x="106" y="82"/>
                  </a:lnTo>
                  <a:lnTo>
                    <a:pt x="107" y="82"/>
                  </a:lnTo>
                  <a:lnTo>
                    <a:pt x="108" y="82"/>
                  </a:lnTo>
                  <a:lnTo>
                    <a:pt x="109" y="82"/>
                  </a:lnTo>
                  <a:lnTo>
                    <a:pt x="110" y="82"/>
                  </a:lnTo>
                  <a:lnTo>
                    <a:pt x="112" y="83"/>
                  </a:lnTo>
                  <a:lnTo>
                    <a:pt x="112" y="84"/>
                  </a:lnTo>
                  <a:lnTo>
                    <a:pt x="113" y="85"/>
                  </a:lnTo>
                  <a:lnTo>
                    <a:pt x="114" y="86"/>
                  </a:lnTo>
                  <a:lnTo>
                    <a:pt x="115" y="88"/>
                  </a:lnTo>
                  <a:lnTo>
                    <a:pt x="115" y="89"/>
                  </a:lnTo>
                  <a:lnTo>
                    <a:pt x="115" y="90"/>
                  </a:lnTo>
                  <a:lnTo>
                    <a:pt x="116" y="90"/>
                  </a:lnTo>
                  <a:lnTo>
                    <a:pt x="116" y="91"/>
                  </a:lnTo>
                  <a:lnTo>
                    <a:pt x="117" y="93"/>
                  </a:lnTo>
                  <a:lnTo>
                    <a:pt x="117" y="94"/>
                  </a:lnTo>
                  <a:lnTo>
                    <a:pt x="118" y="94"/>
                  </a:lnTo>
                  <a:lnTo>
                    <a:pt x="118" y="96"/>
                  </a:lnTo>
                  <a:lnTo>
                    <a:pt x="117" y="97"/>
                  </a:lnTo>
                  <a:lnTo>
                    <a:pt x="117" y="98"/>
                  </a:lnTo>
                  <a:lnTo>
                    <a:pt x="116" y="99"/>
                  </a:lnTo>
                  <a:lnTo>
                    <a:pt x="117" y="99"/>
                  </a:lnTo>
                  <a:lnTo>
                    <a:pt x="117" y="100"/>
                  </a:lnTo>
                  <a:lnTo>
                    <a:pt x="114" y="99"/>
                  </a:lnTo>
                  <a:lnTo>
                    <a:pt x="113" y="98"/>
                  </a:lnTo>
                  <a:lnTo>
                    <a:pt x="113" y="99"/>
                  </a:lnTo>
                  <a:close/>
                  <a:moveTo>
                    <a:pt x="54" y="74"/>
                  </a:moveTo>
                  <a:lnTo>
                    <a:pt x="54" y="75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3" y="81"/>
                  </a:lnTo>
                  <a:lnTo>
                    <a:pt x="52" y="80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49" y="69"/>
                  </a:lnTo>
                  <a:lnTo>
                    <a:pt x="49" y="68"/>
                  </a:lnTo>
                  <a:lnTo>
                    <a:pt x="50" y="67"/>
                  </a:lnTo>
                  <a:lnTo>
                    <a:pt x="52" y="68"/>
                  </a:lnTo>
                  <a:lnTo>
                    <a:pt x="53" y="69"/>
                  </a:lnTo>
                  <a:lnTo>
                    <a:pt x="53" y="71"/>
                  </a:lnTo>
                  <a:lnTo>
                    <a:pt x="53" y="72"/>
                  </a:lnTo>
                  <a:lnTo>
                    <a:pt x="54" y="73"/>
                  </a:lnTo>
                  <a:lnTo>
                    <a:pt x="54" y="74"/>
                  </a:lnTo>
                  <a:close/>
                  <a:moveTo>
                    <a:pt x="79" y="76"/>
                  </a:moveTo>
                  <a:lnTo>
                    <a:pt x="75" y="77"/>
                  </a:lnTo>
                  <a:lnTo>
                    <a:pt x="73" y="75"/>
                  </a:lnTo>
                  <a:lnTo>
                    <a:pt x="71" y="72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2" y="65"/>
                  </a:lnTo>
                  <a:lnTo>
                    <a:pt x="73" y="64"/>
                  </a:lnTo>
                  <a:lnTo>
                    <a:pt x="74" y="64"/>
                  </a:lnTo>
                  <a:lnTo>
                    <a:pt x="76" y="63"/>
                  </a:lnTo>
                  <a:lnTo>
                    <a:pt x="78" y="63"/>
                  </a:lnTo>
                  <a:lnTo>
                    <a:pt x="80" y="64"/>
                  </a:lnTo>
                  <a:lnTo>
                    <a:pt x="81" y="66"/>
                  </a:lnTo>
                  <a:lnTo>
                    <a:pt x="82" y="68"/>
                  </a:lnTo>
                  <a:lnTo>
                    <a:pt x="83" y="71"/>
                  </a:lnTo>
                  <a:lnTo>
                    <a:pt x="83" y="73"/>
                  </a:lnTo>
                  <a:lnTo>
                    <a:pt x="83" y="74"/>
                  </a:lnTo>
                  <a:lnTo>
                    <a:pt x="82" y="76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79" y="76"/>
                  </a:lnTo>
                  <a:close/>
                  <a:moveTo>
                    <a:pt x="64" y="56"/>
                  </a:moveTo>
                  <a:lnTo>
                    <a:pt x="64" y="57"/>
                  </a:lnTo>
                  <a:lnTo>
                    <a:pt x="63" y="58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3"/>
                  </a:lnTo>
                  <a:lnTo>
                    <a:pt x="58" y="65"/>
                  </a:lnTo>
                  <a:lnTo>
                    <a:pt x="58" y="66"/>
                  </a:lnTo>
                  <a:lnTo>
                    <a:pt x="60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7"/>
                  </a:lnTo>
                  <a:lnTo>
                    <a:pt x="56" y="67"/>
                  </a:lnTo>
                  <a:lnTo>
                    <a:pt x="56" y="66"/>
                  </a:lnTo>
                  <a:lnTo>
                    <a:pt x="56" y="65"/>
                  </a:lnTo>
                  <a:lnTo>
                    <a:pt x="54" y="64"/>
                  </a:lnTo>
                  <a:lnTo>
                    <a:pt x="54" y="63"/>
                  </a:lnTo>
                  <a:lnTo>
                    <a:pt x="54" y="61"/>
                  </a:lnTo>
                  <a:lnTo>
                    <a:pt x="54" y="60"/>
                  </a:lnTo>
                  <a:lnTo>
                    <a:pt x="53" y="60"/>
                  </a:lnTo>
                  <a:lnTo>
                    <a:pt x="53" y="59"/>
                  </a:lnTo>
                  <a:lnTo>
                    <a:pt x="52" y="58"/>
                  </a:lnTo>
                  <a:lnTo>
                    <a:pt x="50" y="58"/>
                  </a:lnTo>
                  <a:lnTo>
                    <a:pt x="50" y="57"/>
                  </a:lnTo>
                  <a:lnTo>
                    <a:pt x="50" y="56"/>
                  </a:lnTo>
                  <a:lnTo>
                    <a:pt x="49" y="56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2" y="49"/>
                  </a:lnTo>
                  <a:lnTo>
                    <a:pt x="53" y="49"/>
                  </a:lnTo>
                  <a:lnTo>
                    <a:pt x="54" y="49"/>
                  </a:lnTo>
                  <a:lnTo>
                    <a:pt x="55" y="50"/>
                  </a:lnTo>
                  <a:lnTo>
                    <a:pt x="55" y="51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7" y="53"/>
                  </a:lnTo>
                  <a:lnTo>
                    <a:pt x="58" y="53"/>
                  </a:lnTo>
                  <a:lnTo>
                    <a:pt x="58" y="55"/>
                  </a:lnTo>
                  <a:lnTo>
                    <a:pt x="60" y="56"/>
                  </a:lnTo>
                  <a:lnTo>
                    <a:pt x="61" y="55"/>
                  </a:lnTo>
                  <a:lnTo>
                    <a:pt x="62" y="56"/>
                  </a:lnTo>
                  <a:lnTo>
                    <a:pt x="63" y="56"/>
                  </a:lnTo>
                  <a:lnTo>
                    <a:pt x="64" y="56"/>
                  </a:lnTo>
                  <a:close/>
                  <a:moveTo>
                    <a:pt x="2" y="36"/>
                  </a:moveTo>
                  <a:lnTo>
                    <a:pt x="3" y="36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3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1" y="36"/>
                  </a:lnTo>
                  <a:lnTo>
                    <a:pt x="2" y="36"/>
                  </a:lnTo>
                  <a:close/>
                  <a:moveTo>
                    <a:pt x="14" y="22"/>
                  </a:moveTo>
                  <a:lnTo>
                    <a:pt x="15" y="22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2"/>
                  </a:lnTo>
                  <a:close/>
                  <a:moveTo>
                    <a:pt x="29" y="16"/>
                  </a:moveTo>
                  <a:lnTo>
                    <a:pt x="30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8" y="15"/>
                  </a:lnTo>
                  <a:lnTo>
                    <a:pt x="29" y="16"/>
                  </a:lnTo>
                  <a:close/>
                  <a:moveTo>
                    <a:pt x="565" y="255"/>
                  </a:moveTo>
                  <a:lnTo>
                    <a:pt x="565" y="256"/>
                  </a:lnTo>
                  <a:lnTo>
                    <a:pt x="568" y="256"/>
                  </a:lnTo>
                  <a:lnTo>
                    <a:pt x="569" y="258"/>
                  </a:lnTo>
                  <a:lnTo>
                    <a:pt x="564" y="258"/>
                  </a:lnTo>
                  <a:lnTo>
                    <a:pt x="563" y="258"/>
                  </a:lnTo>
                  <a:lnTo>
                    <a:pt x="561" y="258"/>
                  </a:lnTo>
                  <a:lnTo>
                    <a:pt x="561" y="257"/>
                  </a:lnTo>
                  <a:lnTo>
                    <a:pt x="560" y="257"/>
                  </a:lnTo>
                  <a:lnTo>
                    <a:pt x="560" y="256"/>
                  </a:lnTo>
                  <a:lnTo>
                    <a:pt x="558" y="256"/>
                  </a:lnTo>
                  <a:lnTo>
                    <a:pt x="558" y="255"/>
                  </a:lnTo>
                  <a:lnTo>
                    <a:pt x="557" y="253"/>
                  </a:lnTo>
                  <a:lnTo>
                    <a:pt x="557" y="252"/>
                  </a:lnTo>
                  <a:lnTo>
                    <a:pt x="558" y="252"/>
                  </a:lnTo>
                  <a:lnTo>
                    <a:pt x="560" y="252"/>
                  </a:lnTo>
                  <a:lnTo>
                    <a:pt x="561" y="252"/>
                  </a:lnTo>
                  <a:lnTo>
                    <a:pt x="562" y="252"/>
                  </a:lnTo>
                  <a:lnTo>
                    <a:pt x="563" y="251"/>
                  </a:lnTo>
                  <a:lnTo>
                    <a:pt x="564" y="252"/>
                  </a:lnTo>
                  <a:lnTo>
                    <a:pt x="565" y="252"/>
                  </a:lnTo>
                  <a:lnTo>
                    <a:pt x="565" y="255"/>
                  </a:lnTo>
                  <a:close/>
                  <a:moveTo>
                    <a:pt x="547" y="236"/>
                  </a:moveTo>
                  <a:lnTo>
                    <a:pt x="546" y="237"/>
                  </a:lnTo>
                  <a:lnTo>
                    <a:pt x="545" y="237"/>
                  </a:lnTo>
                  <a:lnTo>
                    <a:pt x="544" y="237"/>
                  </a:lnTo>
                  <a:lnTo>
                    <a:pt x="544" y="236"/>
                  </a:lnTo>
                  <a:lnTo>
                    <a:pt x="545" y="236"/>
                  </a:lnTo>
                  <a:lnTo>
                    <a:pt x="545" y="235"/>
                  </a:lnTo>
                  <a:lnTo>
                    <a:pt x="544" y="235"/>
                  </a:lnTo>
                  <a:lnTo>
                    <a:pt x="544" y="236"/>
                  </a:lnTo>
                  <a:lnTo>
                    <a:pt x="543" y="235"/>
                  </a:lnTo>
                  <a:lnTo>
                    <a:pt x="543" y="234"/>
                  </a:lnTo>
                  <a:lnTo>
                    <a:pt x="544" y="233"/>
                  </a:lnTo>
                  <a:lnTo>
                    <a:pt x="545" y="233"/>
                  </a:lnTo>
                  <a:lnTo>
                    <a:pt x="545" y="232"/>
                  </a:lnTo>
                  <a:lnTo>
                    <a:pt x="546" y="233"/>
                  </a:lnTo>
                  <a:lnTo>
                    <a:pt x="547" y="233"/>
                  </a:lnTo>
                  <a:lnTo>
                    <a:pt x="547" y="234"/>
                  </a:lnTo>
                  <a:lnTo>
                    <a:pt x="547" y="235"/>
                  </a:lnTo>
                  <a:lnTo>
                    <a:pt x="547" y="236"/>
                  </a:lnTo>
                  <a:close/>
                  <a:moveTo>
                    <a:pt x="527" y="206"/>
                  </a:moveTo>
                  <a:lnTo>
                    <a:pt x="526" y="207"/>
                  </a:lnTo>
                  <a:lnTo>
                    <a:pt x="526" y="208"/>
                  </a:lnTo>
                  <a:lnTo>
                    <a:pt x="525" y="208"/>
                  </a:lnTo>
                  <a:lnTo>
                    <a:pt x="523" y="209"/>
                  </a:lnTo>
                  <a:lnTo>
                    <a:pt x="522" y="209"/>
                  </a:lnTo>
                  <a:lnTo>
                    <a:pt x="522" y="210"/>
                  </a:lnTo>
                  <a:lnTo>
                    <a:pt x="521" y="210"/>
                  </a:lnTo>
                  <a:lnTo>
                    <a:pt x="520" y="209"/>
                  </a:lnTo>
                  <a:lnTo>
                    <a:pt x="519" y="210"/>
                  </a:lnTo>
                  <a:lnTo>
                    <a:pt x="518" y="210"/>
                  </a:lnTo>
                  <a:lnTo>
                    <a:pt x="517" y="210"/>
                  </a:lnTo>
                  <a:lnTo>
                    <a:pt x="514" y="213"/>
                  </a:lnTo>
                  <a:lnTo>
                    <a:pt x="512" y="215"/>
                  </a:lnTo>
                  <a:lnTo>
                    <a:pt x="512" y="213"/>
                  </a:lnTo>
                  <a:lnTo>
                    <a:pt x="511" y="213"/>
                  </a:lnTo>
                  <a:lnTo>
                    <a:pt x="510" y="214"/>
                  </a:lnTo>
                  <a:lnTo>
                    <a:pt x="508" y="214"/>
                  </a:lnTo>
                  <a:lnTo>
                    <a:pt x="508" y="213"/>
                  </a:lnTo>
                  <a:lnTo>
                    <a:pt x="508" y="210"/>
                  </a:lnTo>
                  <a:lnTo>
                    <a:pt x="508" y="209"/>
                  </a:lnTo>
                  <a:lnTo>
                    <a:pt x="508" y="208"/>
                  </a:lnTo>
                  <a:lnTo>
                    <a:pt x="509" y="208"/>
                  </a:lnTo>
                  <a:lnTo>
                    <a:pt x="509" y="207"/>
                  </a:lnTo>
                  <a:lnTo>
                    <a:pt x="510" y="207"/>
                  </a:lnTo>
                  <a:lnTo>
                    <a:pt x="510" y="209"/>
                  </a:lnTo>
                  <a:lnTo>
                    <a:pt x="511" y="210"/>
                  </a:lnTo>
                  <a:lnTo>
                    <a:pt x="511" y="209"/>
                  </a:lnTo>
                  <a:lnTo>
                    <a:pt x="511" y="208"/>
                  </a:lnTo>
                  <a:lnTo>
                    <a:pt x="511" y="207"/>
                  </a:lnTo>
                  <a:lnTo>
                    <a:pt x="512" y="206"/>
                  </a:lnTo>
                  <a:lnTo>
                    <a:pt x="513" y="205"/>
                  </a:lnTo>
                  <a:lnTo>
                    <a:pt x="515" y="205"/>
                  </a:lnTo>
                  <a:lnTo>
                    <a:pt x="519" y="205"/>
                  </a:lnTo>
                  <a:lnTo>
                    <a:pt x="521" y="203"/>
                  </a:lnTo>
                  <a:lnTo>
                    <a:pt x="522" y="205"/>
                  </a:lnTo>
                  <a:lnTo>
                    <a:pt x="523" y="205"/>
                  </a:lnTo>
                  <a:lnTo>
                    <a:pt x="525" y="205"/>
                  </a:lnTo>
                  <a:lnTo>
                    <a:pt x="527" y="205"/>
                  </a:lnTo>
                  <a:lnTo>
                    <a:pt x="527" y="206"/>
                  </a:lnTo>
                  <a:close/>
                  <a:moveTo>
                    <a:pt x="147" y="51"/>
                  </a:moveTo>
                  <a:lnTo>
                    <a:pt x="148" y="51"/>
                  </a:lnTo>
                  <a:lnTo>
                    <a:pt x="149" y="52"/>
                  </a:lnTo>
                  <a:lnTo>
                    <a:pt x="149" y="53"/>
                  </a:lnTo>
                  <a:lnTo>
                    <a:pt x="148" y="53"/>
                  </a:lnTo>
                  <a:lnTo>
                    <a:pt x="147" y="52"/>
                  </a:lnTo>
                  <a:lnTo>
                    <a:pt x="147" y="51"/>
                  </a:lnTo>
                  <a:lnTo>
                    <a:pt x="146" y="52"/>
                  </a:lnTo>
                  <a:lnTo>
                    <a:pt x="144" y="52"/>
                  </a:lnTo>
                  <a:lnTo>
                    <a:pt x="143" y="51"/>
                  </a:lnTo>
                  <a:lnTo>
                    <a:pt x="143" y="52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41" y="51"/>
                  </a:lnTo>
                  <a:lnTo>
                    <a:pt x="140" y="50"/>
                  </a:lnTo>
                  <a:lnTo>
                    <a:pt x="139" y="50"/>
                  </a:lnTo>
                  <a:lnTo>
                    <a:pt x="139" y="49"/>
                  </a:lnTo>
                  <a:lnTo>
                    <a:pt x="140" y="49"/>
                  </a:lnTo>
                  <a:lnTo>
                    <a:pt x="141" y="50"/>
                  </a:lnTo>
                  <a:lnTo>
                    <a:pt x="141" y="49"/>
                  </a:lnTo>
                  <a:lnTo>
                    <a:pt x="141" y="48"/>
                  </a:lnTo>
                  <a:lnTo>
                    <a:pt x="142" y="49"/>
                  </a:lnTo>
                  <a:lnTo>
                    <a:pt x="143" y="49"/>
                  </a:lnTo>
                  <a:lnTo>
                    <a:pt x="144" y="50"/>
                  </a:lnTo>
                  <a:lnTo>
                    <a:pt x="146" y="50"/>
                  </a:lnTo>
                  <a:lnTo>
                    <a:pt x="147" y="51"/>
                  </a:lnTo>
                  <a:close/>
                  <a:moveTo>
                    <a:pt x="215" y="96"/>
                  </a:moveTo>
                  <a:lnTo>
                    <a:pt x="217" y="97"/>
                  </a:lnTo>
                  <a:lnTo>
                    <a:pt x="217" y="98"/>
                  </a:lnTo>
                  <a:lnTo>
                    <a:pt x="217" y="99"/>
                  </a:lnTo>
                  <a:lnTo>
                    <a:pt x="216" y="99"/>
                  </a:lnTo>
                  <a:lnTo>
                    <a:pt x="215" y="98"/>
                  </a:lnTo>
                  <a:lnTo>
                    <a:pt x="213" y="98"/>
                  </a:lnTo>
                  <a:lnTo>
                    <a:pt x="212" y="97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10" y="94"/>
                  </a:lnTo>
                  <a:lnTo>
                    <a:pt x="209" y="94"/>
                  </a:lnTo>
                  <a:lnTo>
                    <a:pt x="208" y="92"/>
                  </a:lnTo>
                  <a:lnTo>
                    <a:pt x="207" y="92"/>
                  </a:lnTo>
                  <a:lnTo>
                    <a:pt x="207" y="91"/>
                  </a:lnTo>
                  <a:lnTo>
                    <a:pt x="205" y="90"/>
                  </a:lnTo>
                  <a:lnTo>
                    <a:pt x="203" y="89"/>
                  </a:lnTo>
                  <a:lnTo>
                    <a:pt x="199" y="88"/>
                  </a:lnTo>
                  <a:lnTo>
                    <a:pt x="198" y="86"/>
                  </a:lnTo>
                  <a:lnTo>
                    <a:pt x="196" y="85"/>
                  </a:lnTo>
                  <a:lnTo>
                    <a:pt x="195" y="85"/>
                  </a:lnTo>
                  <a:lnTo>
                    <a:pt x="194" y="84"/>
                  </a:lnTo>
                  <a:lnTo>
                    <a:pt x="193" y="84"/>
                  </a:lnTo>
                  <a:lnTo>
                    <a:pt x="191" y="83"/>
                  </a:lnTo>
                  <a:lnTo>
                    <a:pt x="190" y="83"/>
                  </a:lnTo>
                  <a:lnTo>
                    <a:pt x="188" y="82"/>
                  </a:lnTo>
                  <a:lnTo>
                    <a:pt x="187" y="82"/>
                  </a:lnTo>
                  <a:lnTo>
                    <a:pt x="186" y="81"/>
                  </a:lnTo>
                  <a:lnTo>
                    <a:pt x="186" y="80"/>
                  </a:lnTo>
                  <a:lnTo>
                    <a:pt x="185" y="81"/>
                  </a:lnTo>
                  <a:lnTo>
                    <a:pt x="184" y="80"/>
                  </a:lnTo>
                  <a:lnTo>
                    <a:pt x="183" y="80"/>
                  </a:lnTo>
                  <a:lnTo>
                    <a:pt x="178" y="76"/>
                  </a:lnTo>
                  <a:lnTo>
                    <a:pt x="177" y="76"/>
                  </a:lnTo>
                  <a:lnTo>
                    <a:pt x="176" y="76"/>
                  </a:lnTo>
                  <a:lnTo>
                    <a:pt x="176" y="75"/>
                  </a:lnTo>
                  <a:lnTo>
                    <a:pt x="175" y="75"/>
                  </a:lnTo>
                  <a:lnTo>
                    <a:pt x="174" y="74"/>
                  </a:lnTo>
                  <a:lnTo>
                    <a:pt x="173" y="75"/>
                  </a:lnTo>
                  <a:lnTo>
                    <a:pt x="173" y="74"/>
                  </a:lnTo>
                  <a:lnTo>
                    <a:pt x="172" y="73"/>
                  </a:lnTo>
                  <a:lnTo>
                    <a:pt x="172" y="72"/>
                  </a:lnTo>
                  <a:lnTo>
                    <a:pt x="170" y="73"/>
                  </a:lnTo>
                  <a:lnTo>
                    <a:pt x="169" y="73"/>
                  </a:lnTo>
                  <a:lnTo>
                    <a:pt x="169" y="72"/>
                  </a:lnTo>
                  <a:lnTo>
                    <a:pt x="169" y="71"/>
                  </a:lnTo>
                  <a:lnTo>
                    <a:pt x="168" y="71"/>
                  </a:lnTo>
                  <a:lnTo>
                    <a:pt x="167" y="71"/>
                  </a:lnTo>
                  <a:lnTo>
                    <a:pt x="165" y="69"/>
                  </a:lnTo>
                  <a:lnTo>
                    <a:pt x="165" y="67"/>
                  </a:lnTo>
                  <a:lnTo>
                    <a:pt x="164" y="66"/>
                  </a:lnTo>
                  <a:lnTo>
                    <a:pt x="161" y="66"/>
                  </a:lnTo>
                  <a:lnTo>
                    <a:pt x="161" y="65"/>
                  </a:lnTo>
                  <a:lnTo>
                    <a:pt x="160" y="64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8" y="63"/>
                  </a:lnTo>
                  <a:lnTo>
                    <a:pt x="158" y="61"/>
                  </a:lnTo>
                  <a:lnTo>
                    <a:pt x="157" y="60"/>
                  </a:lnTo>
                  <a:lnTo>
                    <a:pt x="156" y="60"/>
                  </a:lnTo>
                  <a:lnTo>
                    <a:pt x="155" y="60"/>
                  </a:lnTo>
                  <a:lnTo>
                    <a:pt x="152" y="59"/>
                  </a:lnTo>
                  <a:lnTo>
                    <a:pt x="151" y="58"/>
                  </a:lnTo>
                  <a:lnTo>
                    <a:pt x="151" y="57"/>
                  </a:lnTo>
                  <a:lnTo>
                    <a:pt x="151" y="56"/>
                  </a:lnTo>
                  <a:lnTo>
                    <a:pt x="151" y="53"/>
                  </a:lnTo>
                  <a:lnTo>
                    <a:pt x="148" y="50"/>
                  </a:lnTo>
                  <a:lnTo>
                    <a:pt x="146" y="49"/>
                  </a:lnTo>
                  <a:lnTo>
                    <a:pt x="144" y="48"/>
                  </a:lnTo>
                  <a:lnTo>
                    <a:pt x="146" y="47"/>
                  </a:lnTo>
                  <a:lnTo>
                    <a:pt x="147" y="48"/>
                  </a:lnTo>
                  <a:lnTo>
                    <a:pt x="152" y="49"/>
                  </a:lnTo>
                  <a:lnTo>
                    <a:pt x="152" y="50"/>
                  </a:lnTo>
                  <a:lnTo>
                    <a:pt x="153" y="49"/>
                  </a:lnTo>
                  <a:lnTo>
                    <a:pt x="155" y="49"/>
                  </a:lnTo>
                  <a:lnTo>
                    <a:pt x="155" y="48"/>
                  </a:lnTo>
                  <a:lnTo>
                    <a:pt x="156" y="49"/>
                  </a:lnTo>
                  <a:lnTo>
                    <a:pt x="156" y="50"/>
                  </a:lnTo>
                  <a:lnTo>
                    <a:pt x="158" y="51"/>
                  </a:lnTo>
                  <a:lnTo>
                    <a:pt x="158" y="50"/>
                  </a:lnTo>
                  <a:lnTo>
                    <a:pt x="159" y="50"/>
                  </a:lnTo>
                  <a:lnTo>
                    <a:pt x="160" y="50"/>
                  </a:lnTo>
                  <a:lnTo>
                    <a:pt x="160" y="51"/>
                  </a:lnTo>
                  <a:lnTo>
                    <a:pt x="161" y="52"/>
                  </a:lnTo>
                  <a:lnTo>
                    <a:pt x="162" y="53"/>
                  </a:lnTo>
                  <a:lnTo>
                    <a:pt x="164" y="55"/>
                  </a:lnTo>
                  <a:lnTo>
                    <a:pt x="165" y="56"/>
                  </a:lnTo>
                  <a:lnTo>
                    <a:pt x="166" y="57"/>
                  </a:lnTo>
                  <a:lnTo>
                    <a:pt x="167" y="57"/>
                  </a:lnTo>
                  <a:lnTo>
                    <a:pt x="168" y="58"/>
                  </a:lnTo>
                  <a:lnTo>
                    <a:pt x="169" y="58"/>
                  </a:lnTo>
                  <a:lnTo>
                    <a:pt x="170" y="60"/>
                  </a:lnTo>
                  <a:lnTo>
                    <a:pt x="172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3" y="63"/>
                  </a:lnTo>
                  <a:lnTo>
                    <a:pt x="175" y="64"/>
                  </a:lnTo>
                  <a:lnTo>
                    <a:pt x="176" y="64"/>
                  </a:lnTo>
                  <a:lnTo>
                    <a:pt x="176" y="65"/>
                  </a:lnTo>
                  <a:lnTo>
                    <a:pt x="176" y="66"/>
                  </a:lnTo>
                  <a:lnTo>
                    <a:pt x="177" y="65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81" y="66"/>
                  </a:lnTo>
                  <a:lnTo>
                    <a:pt x="182" y="66"/>
                  </a:lnTo>
                  <a:lnTo>
                    <a:pt x="183" y="66"/>
                  </a:lnTo>
                  <a:lnTo>
                    <a:pt x="182" y="66"/>
                  </a:lnTo>
                  <a:lnTo>
                    <a:pt x="182" y="67"/>
                  </a:lnTo>
                  <a:lnTo>
                    <a:pt x="183" y="67"/>
                  </a:lnTo>
                  <a:lnTo>
                    <a:pt x="184" y="67"/>
                  </a:lnTo>
                  <a:lnTo>
                    <a:pt x="185" y="68"/>
                  </a:lnTo>
                  <a:lnTo>
                    <a:pt x="186" y="68"/>
                  </a:lnTo>
                  <a:lnTo>
                    <a:pt x="186" y="69"/>
                  </a:lnTo>
                  <a:lnTo>
                    <a:pt x="187" y="69"/>
                  </a:lnTo>
                  <a:lnTo>
                    <a:pt x="188" y="69"/>
                  </a:lnTo>
                  <a:lnTo>
                    <a:pt x="190" y="69"/>
                  </a:lnTo>
                  <a:lnTo>
                    <a:pt x="191" y="69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71"/>
                  </a:lnTo>
                  <a:lnTo>
                    <a:pt x="194" y="72"/>
                  </a:lnTo>
                  <a:lnTo>
                    <a:pt x="194" y="73"/>
                  </a:lnTo>
                  <a:lnTo>
                    <a:pt x="195" y="73"/>
                  </a:lnTo>
                  <a:lnTo>
                    <a:pt x="196" y="74"/>
                  </a:lnTo>
                  <a:lnTo>
                    <a:pt x="198" y="74"/>
                  </a:lnTo>
                  <a:lnTo>
                    <a:pt x="198" y="75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15" y="86"/>
                  </a:lnTo>
                  <a:lnTo>
                    <a:pt x="215" y="88"/>
                  </a:lnTo>
                  <a:lnTo>
                    <a:pt x="213" y="89"/>
                  </a:lnTo>
                  <a:lnTo>
                    <a:pt x="212" y="90"/>
                  </a:lnTo>
                  <a:lnTo>
                    <a:pt x="211" y="90"/>
                  </a:lnTo>
                  <a:lnTo>
                    <a:pt x="210" y="90"/>
                  </a:lnTo>
                  <a:lnTo>
                    <a:pt x="211" y="91"/>
                  </a:lnTo>
                  <a:lnTo>
                    <a:pt x="211" y="92"/>
                  </a:lnTo>
                  <a:lnTo>
                    <a:pt x="212" y="91"/>
                  </a:lnTo>
                  <a:lnTo>
                    <a:pt x="215" y="93"/>
                  </a:lnTo>
                  <a:lnTo>
                    <a:pt x="215" y="94"/>
                  </a:lnTo>
                  <a:lnTo>
                    <a:pt x="215" y="96"/>
                  </a:lnTo>
                  <a:close/>
                  <a:moveTo>
                    <a:pt x="141" y="48"/>
                  </a:moveTo>
                  <a:lnTo>
                    <a:pt x="140" y="47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5" y="44"/>
                  </a:lnTo>
                  <a:lnTo>
                    <a:pt x="136" y="43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40" y="44"/>
                  </a:lnTo>
                  <a:lnTo>
                    <a:pt x="141" y="46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4" y="47"/>
                  </a:lnTo>
                  <a:lnTo>
                    <a:pt x="143" y="47"/>
                  </a:lnTo>
                  <a:lnTo>
                    <a:pt x="143" y="48"/>
                  </a:lnTo>
                  <a:lnTo>
                    <a:pt x="141" y="48"/>
                  </a:lnTo>
                  <a:close/>
                  <a:moveTo>
                    <a:pt x="104" y="40"/>
                  </a:moveTo>
                  <a:lnTo>
                    <a:pt x="104" y="41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3" y="42"/>
                  </a:lnTo>
                  <a:lnTo>
                    <a:pt x="101" y="43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1" y="42"/>
                  </a:lnTo>
                  <a:lnTo>
                    <a:pt x="99" y="41"/>
                  </a:lnTo>
                  <a:lnTo>
                    <a:pt x="98" y="41"/>
                  </a:lnTo>
                  <a:lnTo>
                    <a:pt x="97" y="41"/>
                  </a:lnTo>
                  <a:lnTo>
                    <a:pt x="98" y="40"/>
                  </a:lnTo>
                  <a:lnTo>
                    <a:pt x="99" y="4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41"/>
                  </a:lnTo>
                  <a:lnTo>
                    <a:pt x="104" y="40"/>
                  </a:lnTo>
                  <a:close/>
                  <a:moveTo>
                    <a:pt x="136" y="41"/>
                  </a:moveTo>
                  <a:lnTo>
                    <a:pt x="136" y="42"/>
                  </a:lnTo>
                  <a:lnTo>
                    <a:pt x="136" y="43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4" y="43"/>
                  </a:lnTo>
                  <a:lnTo>
                    <a:pt x="134" y="42"/>
                  </a:lnTo>
                  <a:lnTo>
                    <a:pt x="133" y="42"/>
                  </a:lnTo>
                  <a:lnTo>
                    <a:pt x="132" y="42"/>
                  </a:lnTo>
                  <a:lnTo>
                    <a:pt x="133" y="41"/>
                  </a:lnTo>
                  <a:lnTo>
                    <a:pt x="134" y="41"/>
                  </a:lnTo>
                  <a:lnTo>
                    <a:pt x="135" y="40"/>
                  </a:lnTo>
                  <a:lnTo>
                    <a:pt x="136" y="40"/>
                  </a:lnTo>
                  <a:lnTo>
                    <a:pt x="136" y="41"/>
                  </a:lnTo>
                  <a:close/>
                  <a:moveTo>
                    <a:pt x="112" y="41"/>
                  </a:moveTo>
                  <a:lnTo>
                    <a:pt x="113" y="43"/>
                  </a:lnTo>
                  <a:lnTo>
                    <a:pt x="113" y="44"/>
                  </a:lnTo>
                  <a:lnTo>
                    <a:pt x="112" y="44"/>
                  </a:lnTo>
                  <a:lnTo>
                    <a:pt x="110" y="44"/>
                  </a:lnTo>
                  <a:lnTo>
                    <a:pt x="109" y="43"/>
                  </a:lnTo>
                  <a:lnTo>
                    <a:pt x="108" y="44"/>
                  </a:lnTo>
                  <a:lnTo>
                    <a:pt x="108" y="43"/>
                  </a:lnTo>
                  <a:lnTo>
                    <a:pt x="107" y="42"/>
                  </a:lnTo>
                  <a:lnTo>
                    <a:pt x="107" y="41"/>
                  </a:lnTo>
                  <a:lnTo>
                    <a:pt x="109" y="40"/>
                  </a:lnTo>
                  <a:lnTo>
                    <a:pt x="112" y="40"/>
                  </a:lnTo>
                  <a:lnTo>
                    <a:pt x="112" y="41"/>
                  </a:lnTo>
                  <a:close/>
                  <a:moveTo>
                    <a:pt x="99" y="36"/>
                  </a:moveTo>
                  <a:lnTo>
                    <a:pt x="99" y="38"/>
                  </a:lnTo>
                  <a:lnTo>
                    <a:pt x="99" y="39"/>
                  </a:lnTo>
                  <a:lnTo>
                    <a:pt x="98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6" y="42"/>
                  </a:lnTo>
                  <a:lnTo>
                    <a:pt x="96" y="41"/>
                  </a:lnTo>
                  <a:lnTo>
                    <a:pt x="95" y="41"/>
                  </a:lnTo>
                  <a:lnTo>
                    <a:pt x="93" y="41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89" y="40"/>
                  </a:lnTo>
                  <a:lnTo>
                    <a:pt x="89" y="39"/>
                  </a:lnTo>
                  <a:lnTo>
                    <a:pt x="88" y="39"/>
                  </a:lnTo>
                  <a:lnTo>
                    <a:pt x="89" y="36"/>
                  </a:lnTo>
                  <a:lnTo>
                    <a:pt x="88" y="38"/>
                  </a:lnTo>
                  <a:lnTo>
                    <a:pt x="87" y="38"/>
                  </a:lnTo>
                  <a:lnTo>
                    <a:pt x="87" y="39"/>
                  </a:lnTo>
                  <a:lnTo>
                    <a:pt x="86" y="38"/>
                  </a:lnTo>
                  <a:lnTo>
                    <a:pt x="84" y="38"/>
                  </a:lnTo>
                  <a:lnTo>
                    <a:pt x="83" y="36"/>
                  </a:lnTo>
                  <a:lnTo>
                    <a:pt x="80" y="36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6" y="34"/>
                  </a:lnTo>
                  <a:lnTo>
                    <a:pt x="75" y="33"/>
                  </a:lnTo>
                  <a:lnTo>
                    <a:pt x="75" y="34"/>
                  </a:lnTo>
                  <a:lnTo>
                    <a:pt x="74" y="34"/>
                  </a:lnTo>
                  <a:lnTo>
                    <a:pt x="74" y="33"/>
                  </a:lnTo>
                  <a:lnTo>
                    <a:pt x="73" y="32"/>
                  </a:lnTo>
                  <a:lnTo>
                    <a:pt x="72" y="32"/>
                  </a:lnTo>
                  <a:lnTo>
                    <a:pt x="71" y="32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5" y="25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3" y="23"/>
                  </a:lnTo>
                  <a:lnTo>
                    <a:pt x="62" y="22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57" y="15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47" y="8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60" y="7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7" y="11"/>
                  </a:lnTo>
                  <a:lnTo>
                    <a:pt x="70" y="13"/>
                  </a:lnTo>
                  <a:lnTo>
                    <a:pt x="71" y="13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6" y="17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2"/>
                  </a:lnTo>
                  <a:lnTo>
                    <a:pt x="80" y="24"/>
                  </a:lnTo>
                  <a:lnTo>
                    <a:pt x="81" y="26"/>
                  </a:lnTo>
                  <a:lnTo>
                    <a:pt x="81" y="27"/>
                  </a:lnTo>
                  <a:lnTo>
                    <a:pt x="82" y="27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3" y="29"/>
                  </a:lnTo>
                  <a:lnTo>
                    <a:pt x="83" y="30"/>
                  </a:lnTo>
                  <a:lnTo>
                    <a:pt x="84" y="30"/>
                  </a:lnTo>
                  <a:lnTo>
                    <a:pt x="86" y="31"/>
                  </a:lnTo>
                  <a:lnTo>
                    <a:pt x="87" y="31"/>
                  </a:lnTo>
                  <a:lnTo>
                    <a:pt x="88" y="32"/>
                  </a:lnTo>
                  <a:lnTo>
                    <a:pt x="88" y="33"/>
                  </a:lnTo>
                  <a:lnTo>
                    <a:pt x="89" y="34"/>
                  </a:lnTo>
                  <a:lnTo>
                    <a:pt x="90" y="34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3" y="35"/>
                  </a:lnTo>
                  <a:lnTo>
                    <a:pt x="95" y="36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5"/>
                  </a:lnTo>
                  <a:lnTo>
                    <a:pt x="99" y="36"/>
                  </a:lnTo>
                  <a:close/>
                  <a:moveTo>
                    <a:pt x="659" y="286"/>
                  </a:moveTo>
                  <a:lnTo>
                    <a:pt x="659" y="287"/>
                  </a:lnTo>
                  <a:lnTo>
                    <a:pt x="658" y="287"/>
                  </a:lnTo>
                  <a:lnTo>
                    <a:pt x="658" y="286"/>
                  </a:lnTo>
                  <a:lnTo>
                    <a:pt x="659" y="286"/>
                  </a:lnTo>
                  <a:close/>
                  <a:moveTo>
                    <a:pt x="506" y="192"/>
                  </a:moveTo>
                  <a:lnTo>
                    <a:pt x="505" y="192"/>
                  </a:lnTo>
                  <a:lnTo>
                    <a:pt x="505" y="191"/>
                  </a:lnTo>
                  <a:lnTo>
                    <a:pt x="506" y="191"/>
                  </a:lnTo>
                  <a:lnTo>
                    <a:pt x="508" y="192"/>
                  </a:lnTo>
                  <a:lnTo>
                    <a:pt x="506" y="192"/>
                  </a:lnTo>
                  <a:close/>
                  <a:moveTo>
                    <a:pt x="253" y="65"/>
                  </a:moveTo>
                  <a:lnTo>
                    <a:pt x="254" y="67"/>
                  </a:lnTo>
                  <a:lnTo>
                    <a:pt x="253" y="67"/>
                  </a:lnTo>
                  <a:lnTo>
                    <a:pt x="252" y="65"/>
                  </a:lnTo>
                  <a:lnTo>
                    <a:pt x="252" y="64"/>
                  </a:lnTo>
                  <a:lnTo>
                    <a:pt x="253" y="64"/>
                  </a:lnTo>
                  <a:lnTo>
                    <a:pt x="253" y="65"/>
                  </a:lnTo>
                  <a:close/>
                  <a:moveTo>
                    <a:pt x="569" y="253"/>
                  </a:moveTo>
                  <a:lnTo>
                    <a:pt x="568" y="255"/>
                  </a:lnTo>
                  <a:lnTo>
                    <a:pt x="566" y="255"/>
                  </a:lnTo>
                  <a:lnTo>
                    <a:pt x="566" y="253"/>
                  </a:lnTo>
                  <a:lnTo>
                    <a:pt x="568" y="252"/>
                  </a:lnTo>
                  <a:lnTo>
                    <a:pt x="569" y="253"/>
                  </a:lnTo>
                  <a:close/>
                  <a:moveTo>
                    <a:pt x="531" y="184"/>
                  </a:moveTo>
                  <a:lnTo>
                    <a:pt x="532" y="184"/>
                  </a:lnTo>
                  <a:lnTo>
                    <a:pt x="534" y="185"/>
                  </a:lnTo>
                  <a:lnTo>
                    <a:pt x="532" y="186"/>
                  </a:lnTo>
                  <a:lnTo>
                    <a:pt x="531" y="186"/>
                  </a:lnTo>
                  <a:lnTo>
                    <a:pt x="531" y="185"/>
                  </a:lnTo>
                  <a:lnTo>
                    <a:pt x="530" y="185"/>
                  </a:lnTo>
                  <a:lnTo>
                    <a:pt x="531" y="184"/>
                  </a:lnTo>
                  <a:lnTo>
                    <a:pt x="531" y="183"/>
                  </a:lnTo>
                  <a:lnTo>
                    <a:pt x="531" y="182"/>
                  </a:lnTo>
                  <a:lnTo>
                    <a:pt x="531" y="185"/>
                  </a:lnTo>
                  <a:lnTo>
                    <a:pt x="531" y="184"/>
                  </a:lnTo>
                  <a:close/>
                  <a:moveTo>
                    <a:pt x="50" y="60"/>
                  </a:moveTo>
                  <a:lnTo>
                    <a:pt x="52" y="60"/>
                  </a:lnTo>
                  <a:lnTo>
                    <a:pt x="50" y="61"/>
                  </a:lnTo>
                  <a:lnTo>
                    <a:pt x="49" y="61"/>
                  </a:lnTo>
                  <a:lnTo>
                    <a:pt x="49" y="60"/>
                  </a:lnTo>
                  <a:lnTo>
                    <a:pt x="50" y="6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83">
              <a:extLst>
                <a:ext uri="{FF2B5EF4-FFF2-40B4-BE49-F238E27FC236}">
                  <a16:creationId xmlns:a16="http://schemas.microsoft.com/office/drawing/2014/main" id="{AF6C7777-ACB0-5192-58EF-4E25D6D4DA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996" y="2577484"/>
              <a:ext cx="172845" cy="387089"/>
            </a:xfrm>
            <a:custGeom>
              <a:avLst/>
              <a:gdLst>
                <a:gd name="T0" fmla="*/ 163 w 167"/>
                <a:gd name="T1" fmla="*/ 373 h 374"/>
                <a:gd name="T2" fmla="*/ 146 w 167"/>
                <a:gd name="T3" fmla="*/ 334 h 374"/>
                <a:gd name="T4" fmla="*/ 137 w 167"/>
                <a:gd name="T5" fmla="*/ 336 h 374"/>
                <a:gd name="T6" fmla="*/ 139 w 167"/>
                <a:gd name="T7" fmla="*/ 324 h 374"/>
                <a:gd name="T8" fmla="*/ 137 w 167"/>
                <a:gd name="T9" fmla="*/ 307 h 374"/>
                <a:gd name="T10" fmla="*/ 122 w 167"/>
                <a:gd name="T11" fmla="*/ 296 h 374"/>
                <a:gd name="T12" fmla="*/ 132 w 167"/>
                <a:gd name="T13" fmla="*/ 293 h 374"/>
                <a:gd name="T14" fmla="*/ 138 w 167"/>
                <a:gd name="T15" fmla="*/ 300 h 374"/>
                <a:gd name="T16" fmla="*/ 98 w 167"/>
                <a:gd name="T17" fmla="*/ 246 h 374"/>
                <a:gd name="T18" fmla="*/ 87 w 167"/>
                <a:gd name="T19" fmla="*/ 243 h 374"/>
                <a:gd name="T20" fmla="*/ 82 w 167"/>
                <a:gd name="T21" fmla="*/ 241 h 374"/>
                <a:gd name="T22" fmla="*/ 96 w 167"/>
                <a:gd name="T23" fmla="*/ 231 h 374"/>
                <a:gd name="T24" fmla="*/ 84 w 167"/>
                <a:gd name="T25" fmla="*/ 232 h 374"/>
                <a:gd name="T26" fmla="*/ 90 w 167"/>
                <a:gd name="T27" fmla="*/ 225 h 374"/>
                <a:gd name="T28" fmla="*/ 95 w 167"/>
                <a:gd name="T29" fmla="*/ 205 h 374"/>
                <a:gd name="T30" fmla="*/ 102 w 167"/>
                <a:gd name="T31" fmla="*/ 200 h 374"/>
                <a:gd name="T32" fmla="*/ 81 w 167"/>
                <a:gd name="T33" fmla="*/ 182 h 374"/>
                <a:gd name="T34" fmla="*/ 87 w 167"/>
                <a:gd name="T35" fmla="*/ 185 h 374"/>
                <a:gd name="T36" fmla="*/ 97 w 167"/>
                <a:gd name="T37" fmla="*/ 193 h 374"/>
                <a:gd name="T38" fmla="*/ 89 w 167"/>
                <a:gd name="T39" fmla="*/ 179 h 374"/>
                <a:gd name="T40" fmla="*/ 86 w 167"/>
                <a:gd name="T41" fmla="*/ 175 h 374"/>
                <a:gd name="T42" fmla="*/ 76 w 167"/>
                <a:gd name="T43" fmla="*/ 167 h 374"/>
                <a:gd name="T44" fmla="*/ 77 w 167"/>
                <a:gd name="T45" fmla="*/ 160 h 374"/>
                <a:gd name="T46" fmla="*/ 89 w 167"/>
                <a:gd name="T47" fmla="*/ 166 h 374"/>
                <a:gd name="T48" fmla="*/ 62 w 167"/>
                <a:gd name="T49" fmla="*/ 179 h 374"/>
                <a:gd name="T50" fmla="*/ 54 w 167"/>
                <a:gd name="T51" fmla="*/ 176 h 374"/>
                <a:gd name="T52" fmla="*/ 45 w 167"/>
                <a:gd name="T53" fmla="*/ 177 h 374"/>
                <a:gd name="T54" fmla="*/ 43 w 167"/>
                <a:gd name="T55" fmla="*/ 166 h 374"/>
                <a:gd name="T56" fmla="*/ 33 w 167"/>
                <a:gd name="T57" fmla="*/ 158 h 374"/>
                <a:gd name="T58" fmla="*/ 44 w 167"/>
                <a:gd name="T59" fmla="*/ 151 h 374"/>
                <a:gd name="T60" fmla="*/ 49 w 167"/>
                <a:gd name="T61" fmla="*/ 159 h 374"/>
                <a:gd name="T62" fmla="*/ 56 w 167"/>
                <a:gd name="T63" fmla="*/ 165 h 374"/>
                <a:gd name="T64" fmla="*/ 63 w 167"/>
                <a:gd name="T65" fmla="*/ 175 h 374"/>
                <a:gd name="T66" fmla="*/ 28 w 167"/>
                <a:gd name="T67" fmla="*/ 132 h 374"/>
                <a:gd name="T68" fmla="*/ 33 w 167"/>
                <a:gd name="T69" fmla="*/ 127 h 374"/>
                <a:gd name="T70" fmla="*/ 29 w 167"/>
                <a:gd name="T71" fmla="*/ 130 h 374"/>
                <a:gd name="T72" fmla="*/ 86 w 167"/>
                <a:gd name="T73" fmla="*/ 142 h 374"/>
                <a:gd name="T74" fmla="*/ 81 w 167"/>
                <a:gd name="T75" fmla="*/ 140 h 374"/>
                <a:gd name="T76" fmla="*/ 67 w 167"/>
                <a:gd name="T77" fmla="*/ 124 h 374"/>
                <a:gd name="T78" fmla="*/ 72 w 167"/>
                <a:gd name="T79" fmla="*/ 115 h 374"/>
                <a:gd name="T80" fmla="*/ 30 w 167"/>
                <a:gd name="T81" fmla="*/ 98 h 374"/>
                <a:gd name="T82" fmla="*/ 81 w 167"/>
                <a:gd name="T83" fmla="*/ 102 h 374"/>
                <a:gd name="T84" fmla="*/ 80 w 167"/>
                <a:gd name="T85" fmla="*/ 119 h 374"/>
                <a:gd name="T86" fmla="*/ 26 w 167"/>
                <a:gd name="T87" fmla="*/ 130 h 374"/>
                <a:gd name="T88" fmla="*/ 15 w 167"/>
                <a:gd name="T89" fmla="*/ 133 h 374"/>
                <a:gd name="T90" fmla="*/ 6 w 167"/>
                <a:gd name="T91" fmla="*/ 121 h 374"/>
                <a:gd name="T92" fmla="*/ 4 w 167"/>
                <a:gd name="T93" fmla="*/ 105 h 374"/>
                <a:gd name="T94" fmla="*/ 1 w 167"/>
                <a:gd name="T95" fmla="*/ 87 h 374"/>
                <a:gd name="T96" fmla="*/ 8 w 167"/>
                <a:gd name="T97" fmla="*/ 85 h 374"/>
                <a:gd name="T98" fmla="*/ 18 w 167"/>
                <a:gd name="T99" fmla="*/ 107 h 374"/>
                <a:gd name="T100" fmla="*/ 28 w 167"/>
                <a:gd name="T101" fmla="*/ 96 h 374"/>
                <a:gd name="T102" fmla="*/ 32 w 167"/>
                <a:gd name="T103" fmla="*/ 106 h 374"/>
                <a:gd name="T104" fmla="*/ 32 w 167"/>
                <a:gd name="T105" fmla="*/ 116 h 374"/>
                <a:gd name="T106" fmla="*/ 50 w 167"/>
                <a:gd name="T107" fmla="*/ 55 h 374"/>
                <a:gd name="T108" fmla="*/ 44 w 167"/>
                <a:gd name="T109" fmla="*/ 58 h 374"/>
                <a:gd name="T110" fmla="*/ 44 w 167"/>
                <a:gd name="T111" fmla="*/ 39 h 374"/>
                <a:gd name="T112" fmla="*/ 51 w 167"/>
                <a:gd name="T113" fmla="*/ 39 h 374"/>
                <a:gd name="T114" fmla="*/ 60 w 167"/>
                <a:gd name="T115" fmla="*/ 30 h 374"/>
                <a:gd name="T116" fmla="*/ 41 w 167"/>
                <a:gd name="T117" fmla="*/ 25 h 374"/>
                <a:gd name="T118" fmla="*/ 6 w 167"/>
                <a:gd name="T119" fmla="*/ 7 h 374"/>
                <a:gd name="T120" fmla="*/ 0 w 167"/>
                <a:gd name="T121" fmla="*/ 5 h 374"/>
                <a:gd name="T122" fmla="*/ 7 w 167"/>
                <a:gd name="T123" fmla="*/ 17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374">
                  <a:moveTo>
                    <a:pt x="165" y="368"/>
                  </a:moveTo>
                  <a:lnTo>
                    <a:pt x="166" y="368"/>
                  </a:lnTo>
                  <a:lnTo>
                    <a:pt x="166" y="369"/>
                  </a:lnTo>
                  <a:lnTo>
                    <a:pt x="167" y="369"/>
                  </a:lnTo>
                  <a:lnTo>
                    <a:pt x="167" y="370"/>
                  </a:lnTo>
                  <a:lnTo>
                    <a:pt x="167" y="372"/>
                  </a:lnTo>
                  <a:lnTo>
                    <a:pt x="167" y="373"/>
                  </a:lnTo>
                  <a:lnTo>
                    <a:pt x="166" y="373"/>
                  </a:lnTo>
                  <a:lnTo>
                    <a:pt x="165" y="374"/>
                  </a:lnTo>
                  <a:lnTo>
                    <a:pt x="164" y="374"/>
                  </a:lnTo>
                  <a:lnTo>
                    <a:pt x="164" y="373"/>
                  </a:lnTo>
                  <a:lnTo>
                    <a:pt x="163" y="373"/>
                  </a:lnTo>
                  <a:lnTo>
                    <a:pt x="162" y="373"/>
                  </a:lnTo>
                  <a:lnTo>
                    <a:pt x="161" y="37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8"/>
                  </a:lnTo>
                  <a:lnTo>
                    <a:pt x="161" y="368"/>
                  </a:lnTo>
                  <a:lnTo>
                    <a:pt x="162" y="367"/>
                  </a:lnTo>
                  <a:lnTo>
                    <a:pt x="163" y="367"/>
                  </a:lnTo>
                  <a:lnTo>
                    <a:pt x="164" y="367"/>
                  </a:lnTo>
                  <a:lnTo>
                    <a:pt x="165" y="368"/>
                  </a:lnTo>
                  <a:close/>
                  <a:moveTo>
                    <a:pt x="145" y="333"/>
                  </a:moveTo>
                  <a:lnTo>
                    <a:pt x="146" y="334"/>
                  </a:lnTo>
                  <a:lnTo>
                    <a:pt x="147" y="335"/>
                  </a:lnTo>
                  <a:lnTo>
                    <a:pt x="148" y="335"/>
                  </a:lnTo>
                  <a:lnTo>
                    <a:pt x="148" y="336"/>
                  </a:lnTo>
                  <a:lnTo>
                    <a:pt x="146" y="338"/>
                  </a:lnTo>
                  <a:lnTo>
                    <a:pt x="146" y="341"/>
                  </a:lnTo>
                  <a:lnTo>
                    <a:pt x="145" y="342"/>
                  </a:lnTo>
                  <a:lnTo>
                    <a:pt x="144" y="342"/>
                  </a:lnTo>
                  <a:lnTo>
                    <a:pt x="141" y="341"/>
                  </a:lnTo>
                  <a:lnTo>
                    <a:pt x="139" y="339"/>
                  </a:lnTo>
                  <a:lnTo>
                    <a:pt x="138" y="338"/>
                  </a:lnTo>
                  <a:lnTo>
                    <a:pt x="137" y="338"/>
                  </a:lnTo>
                  <a:lnTo>
                    <a:pt x="137" y="336"/>
                  </a:lnTo>
                  <a:lnTo>
                    <a:pt x="136" y="336"/>
                  </a:lnTo>
                  <a:lnTo>
                    <a:pt x="136" y="335"/>
                  </a:lnTo>
                  <a:lnTo>
                    <a:pt x="133" y="333"/>
                  </a:lnTo>
                  <a:lnTo>
                    <a:pt x="133" y="332"/>
                  </a:lnTo>
                  <a:lnTo>
                    <a:pt x="133" y="331"/>
                  </a:lnTo>
                  <a:lnTo>
                    <a:pt x="135" y="330"/>
                  </a:lnTo>
                  <a:lnTo>
                    <a:pt x="135" y="328"/>
                  </a:lnTo>
                  <a:lnTo>
                    <a:pt x="135" y="327"/>
                  </a:lnTo>
                  <a:lnTo>
                    <a:pt x="135" y="326"/>
                  </a:lnTo>
                  <a:lnTo>
                    <a:pt x="136" y="325"/>
                  </a:lnTo>
                  <a:lnTo>
                    <a:pt x="137" y="324"/>
                  </a:lnTo>
                  <a:lnTo>
                    <a:pt x="139" y="324"/>
                  </a:lnTo>
                  <a:lnTo>
                    <a:pt x="140" y="324"/>
                  </a:lnTo>
                  <a:lnTo>
                    <a:pt x="140" y="325"/>
                  </a:lnTo>
                  <a:lnTo>
                    <a:pt x="140" y="326"/>
                  </a:lnTo>
                  <a:lnTo>
                    <a:pt x="140" y="327"/>
                  </a:lnTo>
                  <a:lnTo>
                    <a:pt x="141" y="332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5" y="333"/>
                  </a:lnTo>
                  <a:close/>
                  <a:moveTo>
                    <a:pt x="140" y="303"/>
                  </a:moveTo>
                  <a:lnTo>
                    <a:pt x="139" y="306"/>
                  </a:lnTo>
                  <a:lnTo>
                    <a:pt x="138" y="306"/>
                  </a:lnTo>
                  <a:lnTo>
                    <a:pt x="137" y="307"/>
                  </a:lnTo>
                  <a:lnTo>
                    <a:pt x="136" y="307"/>
                  </a:lnTo>
                  <a:lnTo>
                    <a:pt x="131" y="305"/>
                  </a:lnTo>
                  <a:lnTo>
                    <a:pt x="131" y="303"/>
                  </a:lnTo>
                  <a:lnTo>
                    <a:pt x="130" y="305"/>
                  </a:lnTo>
                  <a:lnTo>
                    <a:pt x="128" y="303"/>
                  </a:lnTo>
                  <a:lnTo>
                    <a:pt x="125" y="302"/>
                  </a:lnTo>
                  <a:lnTo>
                    <a:pt x="122" y="301"/>
                  </a:lnTo>
                  <a:lnTo>
                    <a:pt x="122" y="300"/>
                  </a:lnTo>
                  <a:lnTo>
                    <a:pt x="123" y="298"/>
                  </a:lnTo>
                  <a:lnTo>
                    <a:pt x="123" y="297"/>
                  </a:lnTo>
                  <a:lnTo>
                    <a:pt x="123" y="296"/>
                  </a:lnTo>
                  <a:lnTo>
                    <a:pt x="122" y="296"/>
                  </a:lnTo>
                  <a:lnTo>
                    <a:pt x="122" y="294"/>
                  </a:lnTo>
                  <a:lnTo>
                    <a:pt x="122" y="291"/>
                  </a:lnTo>
                  <a:lnTo>
                    <a:pt x="123" y="290"/>
                  </a:lnTo>
                  <a:lnTo>
                    <a:pt x="123" y="289"/>
                  </a:lnTo>
                  <a:lnTo>
                    <a:pt x="125" y="288"/>
                  </a:lnTo>
                  <a:lnTo>
                    <a:pt x="127" y="288"/>
                  </a:lnTo>
                  <a:lnTo>
                    <a:pt x="129" y="288"/>
                  </a:lnTo>
                  <a:lnTo>
                    <a:pt x="131" y="289"/>
                  </a:lnTo>
                  <a:lnTo>
                    <a:pt x="131" y="290"/>
                  </a:lnTo>
                  <a:lnTo>
                    <a:pt x="131" y="292"/>
                  </a:lnTo>
                  <a:lnTo>
                    <a:pt x="131" y="293"/>
                  </a:lnTo>
                  <a:lnTo>
                    <a:pt x="132" y="293"/>
                  </a:lnTo>
                  <a:lnTo>
                    <a:pt x="135" y="293"/>
                  </a:lnTo>
                  <a:lnTo>
                    <a:pt x="136" y="293"/>
                  </a:lnTo>
                  <a:lnTo>
                    <a:pt x="136" y="294"/>
                  </a:lnTo>
                  <a:lnTo>
                    <a:pt x="137" y="294"/>
                  </a:lnTo>
                  <a:lnTo>
                    <a:pt x="137" y="296"/>
                  </a:lnTo>
                  <a:lnTo>
                    <a:pt x="136" y="296"/>
                  </a:lnTo>
                  <a:lnTo>
                    <a:pt x="132" y="297"/>
                  </a:lnTo>
                  <a:lnTo>
                    <a:pt x="133" y="298"/>
                  </a:lnTo>
                  <a:lnTo>
                    <a:pt x="135" y="298"/>
                  </a:lnTo>
                  <a:lnTo>
                    <a:pt x="136" y="299"/>
                  </a:lnTo>
                  <a:lnTo>
                    <a:pt x="137" y="299"/>
                  </a:lnTo>
                  <a:lnTo>
                    <a:pt x="138" y="300"/>
                  </a:lnTo>
                  <a:lnTo>
                    <a:pt x="139" y="301"/>
                  </a:lnTo>
                  <a:lnTo>
                    <a:pt x="139" y="302"/>
                  </a:lnTo>
                  <a:lnTo>
                    <a:pt x="140" y="303"/>
                  </a:lnTo>
                  <a:close/>
                  <a:moveTo>
                    <a:pt x="101" y="239"/>
                  </a:moveTo>
                  <a:lnTo>
                    <a:pt x="102" y="239"/>
                  </a:lnTo>
                  <a:lnTo>
                    <a:pt x="103" y="239"/>
                  </a:lnTo>
                  <a:lnTo>
                    <a:pt x="101" y="242"/>
                  </a:lnTo>
                  <a:lnTo>
                    <a:pt x="101" y="243"/>
                  </a:lnTo>
                  <a:lnTo>
                    <a:pt x="101" y="244"/>
                  </a:lnTo>
                  <a:lnTo>
                    <a:pt x="99" y="244"/>
                  </a:lnTo>
                  <a:lnTo>
                    <a:pt x="98" y="244"/>
                  </a:lnTo>
                  <a:lnTo>
                    <a:pt x="98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3" y="246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90" y="244"/>
                  </a:lnTo>
                  <a:lnTo>
                    <a:pt x="90" y="243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2"/>
                  </a:lnTo>
                  <a:lnTo>
                    <a:pt x="88" y="243"/>
                  </a:lnTo>
                  <a:lnTo>
                    <a:pt x="87" y="243"/>
                  </a:lnTo>
                  <a:lnTo>
                    <a:pt x="86" y="243"/>
                  </a:lnTo>
                  <a:lnTo>
                    <a:pt x="87" y="243"/>
                  </a:lnTo>
                  <a:lnTo>
                    <a:pt x="88" y="242"/>
                  </a:lnTo>
                  <a:lnTo>
                    <a:pt x="89" y="241"/>
                  </a:lnTo>
                  <a:lnTo>
                    <a:pt x="88" y="241"/>
                  </a:lnTo>
                  <a:lnTo>
                    <a:pt x="88" y="240"/>
                  </a:lnTo>
                  <a:lnTo>
                    <a:pt x="87" y="240"/>
                  </a:lnTo>
                  <a:lnTo>
                    <a:pt x="86" y="239"/>
                  </a:lnTo>
                  <a:lnTo>
                    <a:pt x="85" y="239"/>
                  </a:lnTo>
                  <a:lnTo>
                    <a:pt x="84" y="240"/>
                  </a:lnTo>
                  <a:lnTo>
                    <a:pt x="84" y="241"/>
                  </a:lnTo>
                  <a:lnTo>
                    <a:pt x="82" y="241"/>
                  </a:lnTo>
                  <a:lnTo>
                    <a:pt x="81" y="241"/>
                  </a:lnTo>
                  <a:lnTo>
                    <a:pt x="81" y="240"/>
                  </a:lnTo>
                  <a:lnTo>
                    <a:pt x="82" y="236"/>
                  </a:lnTo>
                  <a:lnTo>
                    <a:pt x="85" y="235"/>
                  </a:lnTo>
                  <a:lnTo>
                    <a:pt x="87" y="232"/>
                  </a:lnTo>
                  <a:lnTo>
                    <a:pt x="88" y="231"/>
                  </a:lnTo>
                  <a:lnTo>
                    <a:pt x="89" y="231"/>
                  </a:lnTo>
                  <a:lnTo>
                    <a:pt x="90" y="231"/>
                  </a:lnTo>
                  <a:lnTo>
                    <a:pt x="90" y="232"/>
                  </a:lnTo>
                  <a:lnTo>
                    <a:pt x="92" y="231"/>
                  </a:lnTo>
                  <a:lnTo>
                    <a:pt x="95" y="231"/>
                  </a:lnTo>
                  <a:lnTo>
                    <a:pt x="96" y="231"/>
                  </a:lnTo>
                  <a:lnTo>
                    <a:pt x="96" y="232"/>
                  </a:lnTo>
                  <a:lnTo>
                    <a:pt x="96" y="233"/>
                  </a:lnTo>
                  <a:lnTo>
                    <a:pt x="97" y="233"/>
                  </a:lnTo>
                  <a:lnTo>
                    <a:pt x="97" y="234"/>
                  </a:lnTo>
                  <a:lnTo>
                    <a:pt x="98" y="234"/>
                  </a:lnTo>
                  <a:lnTo>
                    <a:pt x="98" y="235"/>
                  </a:lnTo>
                  <a:lnTo>
                    <a:pt x="98" y="236"/>
                  </a:lnTo>
                  <a:lnTo>
                    <a:pt x="99" y="236"/>
                  </a:lnTo>
                  <a:lnTo>
                    <a:pt x="101" y="238"/>
                  </a:lnTo>
                  <a:lnTo>
                    <a:pt x="101" y="239"/>
                  </a:lnTo>
                  <a:close/>
                  <a:moveTo>
                    <a:pt x="84" y="233"/>
                  </a:moveTo>
                  <a:lnTo>
                    <a:pt x="84" y="232"/>
                  </a:lnTo>
                  <a:lnTo>
                    <a:pt x="86" y="230"/>
                  </a:lnTo>
                  <a:lnTo>
                    <a:pt x="87" y="230"/>
                  </a:lnTo>
                  <a:lnTo>
                    <a:pt x="88" y="230"/>
                  </a:lnTo>
                  <a:lnTo>
                    <a:pt x="87" y="231"/>
                  </a:lnTo>
                  <a:lnTo>
                    <a:pt x="86" y="231"/>
                  </a:lnTo>
                  <a:lnTo>
                    <a:pt x="85" y="232"/>
                  </a:lnTo>
                  <a:lnTo>
                    <a:pt x="84" y="232"/>
                  </a:lnTo>
                  <a:lnTo>
                    <a:pt x="84" y="233"/>
                  </a:lnTo>
                  <a:close/>
                  <a:moveTo>
                    <a:pt x="89" y="226"/>
                  </a:moveTo>
                  <a:lnTo>
                    <a:pt x="89" y="225"/>
                  </a:lnTo>
                  <a:lnTo>
                    <a:pt x="90" y="224"/>
                  </a:lnTo>
                  <a:lnTo>
                    <a:pt x="90" y="225"/>
                  </a:lnTo>
                  <a:lnTo>
                    <a:pt x="92" y="226"/>
                  </a:lnTo>
                  <a:lnTo>
                    <a:pt x="92" y="227"/>
                  </a:lnTo>
                  <a:lnTo>
                    <a:pt x="90" y="227"/>
                  </a:lnTo>
                  <a:lnTo>
                    <a:pt x="89" y="226"/>
                  </a:lnTo>
                  <a:close/>
                  <a:moveTo>
                    <a:pt x="93" y="206"/>
                  </a:moveTo>
                  <a:lnTo>
                    <a:pt x="93" y="207"/>
                  </a:lnTo>
                  <a:lnTo>
                    <a:pt x="90" y="208"/>
                  </a:lnTo>
                  <a:lnTo>
                    <a:pt x="89" y="207"/>
                  </a:lnTo>
                  <a:lnTo>
                    <a:pt x="90" y="206"/>
                  </a:lnTo>
                  <a:lnTo>
                    <a:pt x="93" y="205"/>
                  </a:lnTo>
                  <a:lnTo>
                    <a:pt x="94" y="205"/>
                  </a:lnTo>
                  <a:lnTo>
                    <a:pt x="95" y="205"/>
                  </a:lnTo>
                  <a:lnTo>
                    <a:pt x="94" y="206"/>
                  </a:lnTo>
                  <a:lnTo>
                    <a:pt x="93" y="206"/>
                  </a:lnTo>
                  <a:close/>
                  <a:moveTo>
                    <a:pt x="102" y="200"/>
                  </a:moveTo>
                  <a:lnTo>
                    <a:pt x="101" y="200"/>
                  </a:lnTo>
                  <a:lnTo>
                    <a:pt x="99" y="199"/>
                  </a:lnTo>
                  <a:lnTo>
                    <a:pt x="101" y="198"/>
                  </a:lnTo>
                  <a:lnTo>
                    <a:pt x="99" y="197"/>
                  </a:lnTo>
                  <a:lnTo>
                    <a:pt x="101" y="197"/>
                  </a:lnTo>
                  <a:lnTo>
                    <a:pt x="102" y="197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2" y="200"/>
                  </a:lnTo>
                  <a:close/>
                  <a:moveTo>
                    <a:pt x="82" y="193"/>
                  </a:moveTo>
                  <a:lnTo>
                    <a:pt x="82" y="192"/>
                  </a:lnTo>
                  <a:lnTo>
                    <a:pt x="81" y="191"/>
                  </a:lnTo>
                  <a:lnTo>
                    <a:pt x="80" y="191"/>
                  </a:lnTo>
                  <a:lnTo>
                    <a:pt x="80" y="189"/>
                  </a:lnTo>
                  <a:lnTo>
                    <a:pt x="80" y="188"/>
                  </a:lnTo>
                  <a:lnTo>
                    <a:pt x="79" y="188"/>
                  </a:lnTo>
                  <a:lnTo>
                    <a:pt x="80" y="186"/>
                  </a:lnTo>
                  <a:lnTo>
                    <a:pt x="80" y="184"/>
                  </a:lnTo>
                  <a:lnTo>
                    <a:pt x="80" y="183"/>
                  </a:lnTo>
                  <a:lnTo>
                    <a:pt x="81" y="183"/>
                  </a:lnTo>
                  <a:lnTo>
                    <a:pt x="81" y="182"/>
                  </a:lnTo>
                  <a:lnTo>
                    <a:pt x="81" y="181"/>
                  </a:lnTo>
                  <a:lnTo>
                    <a:pt x="80" y="181"/>
                  </a:lnTo>
                  <a:lnTo>
                    <a:pt x="81" y="181"/>
                  </a:lnTo>
                  <a:lnTo>
                    <a:pt x="82" y="181"/>
                  </a:lnTo>
                  <a:lnTo>
                    <a:pt x="84" y="181"/>
                  </a:lnTo>
                  <a:lnTo>
                    <a:pt x="84" y="182"/>
                  </a:lnTo>
                  <a:lnTo>
                    <a:pt x="85" y="183"/>
                  </a:lnTo>
                  <a:lnTo>
                    <a:pt x="85" y="184"/>
                  </a:lnTo>
                  <a:lnTo>
                    <a:pt x="85" y="185"/>
                  </a:lnTo>
                  <a:lnTo>
                    <a:pt x="86" y="186"/>
                  </a:lnTo>
                  <a:lnTo>
                    <a:pt x="87" y="186"/>
                  </a:lnTo>
                  <a:lnTo>
                    <a:pt x="87" y="185"/>
                  </a:lnTo>
                  <a:lnTo>
                    <a:pt x="88" y="186"/>
                  </a:lnTo>
                  <a:lnTo>
                    <a:pt x="89" y="186"/>
                  </a:lnTo>
                  <a:lnTo>
                    <a:pt x="89" y="188"/>
                  </a:lnTo>
                  <a:lnTo>
                    <a:pt x="90" y="189"/>
                  </a:lnTo>
                  <a:lnTo>
                    <a:pt x="92" y="189"/>
                  </a:lnTo>
                  <a:lnTo>
                    <a:pt x="92" y="190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5" y="191"/>
                  </a:lnTo>
                  <a:lnTo>
                    <a:pt x="96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6" y="194"/>
                  </a:lnTo>
                  <a:lnTo>
                    <a:pt x="94" y="193"/>
                  </a:lnTo>
                  <a:lnTo>
                    <a:pt x="93" y="192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3"/>
                  </a:lnTo>
                  <a:lnTo>
                    <a:pt x="82" y="193"/>
                  </a:lnTo>
                  <a:close/>
                  <a:moveTo>
                    <a:pt x="90" y="179"/>
                  </a:moveTo>
                  <a:lnTo>
                    <a:pt x="89" y="179"/>
                  </a:lnTo>
                  <a:lnTo>
                    <a:pt x="88" y="176"/>
                  </a:lnTo>
                  <a:lnTo>
                    <a:pt x="89" y="176"/>
                  </a:lnTo>
                  <a:lnTo>
                    <a:pt x="90" y="176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close/>
                  <a:moveTo>
                    <a:pt x="84" y="175"/>
                  </a:moveTo>
                  <a:lnTo>
                    <a:pt x="85" y="174"/>
                  </a:lnTo>
                  <a:lnTo>
                    <a:pt x="85" y="173"/>
                  </a:lnTo>
                  <a:lnTo>
                    <a:pt x="86" y="173"/>
                  </a:lnTo>
                  <a:lnTo>
                    <a:pt x="86" y="174"/>
                  </a:lnTo>
                  <a:lnTo>
                    <a:pt x="86" y="175"/>
                  </a:lnTo>
                  <a:lnTo>
                    <a:pt x="86" y="176"/>
                  </a:lnTo>
                  <a:lnTo>
                    <a:pt x="85" y="177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close/>
                  <a:moveTo>
                    <a:pt x="82" y="168"/>
                  </a:moveTo>
                  <a:lnTo>
                    <a:pt x="81" y="169"/>
                  </a:lnTo>
                  <a:lnTo>
                    <a:pt x="80" y="169"/>
                  </a:lnTo>
                  <a:lnTo>
                    <a:pt x="79" y="168"/>
                  </a:lnTo>
                  <a:lnTo>
                    <a:pt x="78" y="168"/>
                  </a:lnTo>
                  <a:lnTo>
                    <a:pt x="77" y="168"/>
                  </a:lnTo>
                  <a:lnTo>
                    <a:pt x="76" y="167"/>
                  </a:lnTo>
                  <a:lnTo>
                    <a:pt x="75" y="167"/>
                  </a:lnTo>
                  <a:lnTo>
                    <a:pt x="72" y="166"/>
                  </a:lnTo>
                  <a:lnTo>
                    <a:pt x="71" y="165"/>
                  </a:lnTo>
                  <a:lnTo>
                    <a:pt x="70" y="165"/>
                  </a:lnTo>
                  <a:lnTo>
                    <a:pt x="70" y="164"/>
                  </a:lnTo>
                  <a:lnTo>
                    <a:pt x="69" y="163"/>
                  </a:lnTo>
                  <a:lnTo>
                    <a:pt x="70" y="163"/>
                  </a:lnTo>
                  <a:lnTo>
                    <a:pt x="71" y="161"/>
                  </a:lnTo>
                  <a:lnTo>
                    <a:pt x="72" y="161"/>
                  </a:lnTo>
                  <a:lnTo>
                    <a:pt x="73" y="160"/>
                  </a:lnTo>
                  <a:lnTo>
                    <a:pt x="76" y="160"/>
                  </a:lnTo>
                  <a:lnTo>
                    <a:pt x="77" y="160"/>
                  </a:lnTo>
                  <a:lnTo>
                    <a:pt x="79" y="158"/>
                  </a:lnTo>
                  <a:lnTo>
                    <a:pt x="80" y="157"/>
                  </a:lnTo>
                  <a:lnTo>
                    <a:pt x="80" y="156"/>
                  </a:lnTo>
                  <a:lnTo>
                    <a:pt x="81" y="155"/>
                  </a:lnTo>
                  <a:lnTo>
                    <a:pt x="82" y="155"/>
                  </a:lnTo>
                  <a:lnTo>
                    <a:pt x="82" y="156"/>
                  </a:lnTo>
                  <a:lnTo>
                    <a:pt x="84" y="158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6" y="164"/>
                  </a:lnTo>
                  <a:lnTo>
                    <a:pt x="89" y="165"/>
                  </a:lnTo>
                  <a:lnTo>
                    <a:pt x="89" y="166"/>
                  </a:lnTo>
                  <a:lnTo>
                    <a:pt x="90" y="167"/>
                  </a:lnTo>
                  <a:lnTo>
                    <a:pt x="89" y="167"/>
                  </a:lnTo>
                  <a:lnTo>
                    <a:pt x="88" y="168"/>
                  </a:lnTo>
                  <a:lnTo>
                    <a:pt x="82" y="168"/>
                  </a:lnTo>
                  <a:close/>
                  <a:moveTo>
                    <a:pt x="64" y="173"/>
                  </a:moveTo>
                  <a:lnTo>
                    <a:pt x="66" y="173"/>
                  </a:lnTo>
                  <a:lnTo>
                    <a:pt x="66" y="174"/>
                  </a:lnTo>
                  <a:lnTo>
                    <a:pt x="64" y="176"/>
                  </a:lnTo>
                  <a:lnTo>
                    <a:pt x="63" y="176"/>
                  </a:lnTo>
                  <a:lnTo>
                    <a:pt x="63" y="177"/>
                  </a:lnTo>
                  <a:lnTo>
                    <a:pt x="62" y="177"/>
                  </a:lnTo>
                  <a:lnTo>
                    <a:pt x="62" y="179"/>
                  </a:lnTo>
                  <a:lnTo>
                    <a:pt x="62" y="180"/>
                  </a:lnTo>
                  <a:lnTo>
                    <a:pt x="61" y="180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60" y="177"/>
                  </a:lnTo>
                  <a:lnTo>
                    <a:pt x="59" y="177"/>
                  </a:lnTo>
                  <a:lnTo>
                    <a:pt x="58" y="177"/>
                  </a:lnTo>
                  <a:lnTo>
                    <a:pt x="58" y="176"/>
                  </a:lnTo>
                  <a:lnTo>
                    <a:pt x="56" y="176"/>
                  </a:lnTo>
                  <a:lnTo>
                    <a:pt x="56" y="177"/>
                  </a:lnTo>
                  <a:lnTo>
                    <a:pt x="55" y="176"/>
                  </a:lnTo>
                  <a:lnTo>
                    <a:pt x="54" y="176"/>
                  </a:lnTo>
                  <a:lnTo>
                    <a:pt x="53" y="177"/>
                  </a:lnTo>
                  <a:lnTo>
                    <a:pt x="52" y="179"/>
                  </a:lnTo>
                  <a:lnTo>
                    <a:pt x="53" y="179"/>
                  </a:lnTo>
                  <a:lnTo>
                    <a:pt x="53" y="180"/>
                  </a:lnTo>
                  <a:lnTo>
                    <a:pt x="52" y="180"/>
                  </a:lnTo>
                  <a:lnTo>
                    <a:pt x="51" y="180"/>
                  </a:lnTo>
                  <a:lnTo>
                    <a:pt x="50" y="181"/>
                  </a:lnTo>
                  <a:lnTo>
                    <a:pt x="49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5" y="179"/>
                  </a:lnTo>
                  <a:lnTo>
                    <a:pt x="45" y="177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5" y="175"/>
                  </a:lnTo>
                  <a:lnTo>
                    <a:pt x="44" y="173"/>
                  </a:lnTo>
                  <a:lnTo>
                    <a:pt x="44" y="172"/>
                  </a:lnTo>
                  <a:lnTo>
                    <a:pt x="44" y="171"/>
                  </a:lnTo>
                  <a:lnTo>
                    <a:pt x="43" y="171"/>
                  </a:lnTo>
                  <a:lnTo>
                    <a:pt x="43" y="169"/>
                  </a:lnTo>
                  <a:lnTo>
                    <a:pt x="43" y="168"/>
                  </a:lnTo>
                  <a:lnTo>
                    <a:pt x="43" y="166"/>
                  </a:lnTo>
                  <a:lnTo>
                    <a:pt x="43" y="165"/>
                  </a:lnTo>
                  <a:lnTo>
                    <a:pt x="43" y="163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39" y="157"/>
                  </a:lnTo>
                  <a:lnTo>
                    <a:pt x="38" y="157"/>
                  </a:lnTo>
                  <a:lnTo>
                    <a:pt x="37" y="158"/>
                  </a:lnTo>
                  <a:lnTo>
                    <a:pt x="35" y="159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57"/>
                  </a:lnTo>
                  <a:lnTo>
                    <a:pt x="32" y="156"/>
                  </a:lnTo>
                  <a:lnTo>
                    <a:pt x="32" y="155"/>
                  </a:lnTo>
                  <a:lnTo>
                    <a:pt x="32" y="154"/>
                  </a:lnTo>
                  <a:lnTo>
                    <a:pt x="33" y="150"/>
                  </a:lnTo>
                  <a:lnTo>
                    <a:pt x="33" y="147"/>
                  </a:lnTo>
                  <a:lnTo>
                    <a:pt x="33" y="146"/>
                  </a:lnTo>
                  <a:lnTo>
                    <a:pt x="34" y="144"/>
                  </a:lnTo>
                  <a:lnTo>
                    <a:pt x="35" y="144"/>
                  </a:lnTo>
                  <a:lnTo>
                    <a:pt x="41" y="146"/>
                  </a:lnTo>
                  <a:lnTo>
                    <a:pt x="41" y="148"/>
                  </a:lnTo>
                  <a:lnTo>
                    <a:pt x="44" y="151"/>
                  </a:lnTo>
                  <a:lnTo>
                    <a:pt x="43" y="154"/>
                  </a:lnTo>
                  <a:lnTo>
                    <a:pt x="44" y="155"/>
                  </a:lnTo>
                  <a:lnTo>
                    <a:pt x="44" y="156"/>
                  </a:lnTo>
                  <a:lnTo>
                    <a:pt x="45" y="157"/>
                  </a:lnTo>
                  <a:lnTo>
                    <a:pt x="46" y="157"/>
                  </a:lnTo>
                  <a:lnTo>
                    <a:pt x="46" y="158"/>
                  </a:lnTo>
                  <a:lnTo>
                    <a:pt x="47" y="158"/>
                  </a:lnTo>
                  <a:lnTo>
                    <a:pt x="47" y="157"/>
                  </a:lnTo>
                  <a:lnTo>
                    <a:pt x="47" y="156"/>
                  </a:lnTo>
                  <a:lnTo>
                    <a:pt x="47" y="157"/>
                  </a:lnTo>
                  <a:lnTo>
                    <a:pt x="49" y="158"/>
                  </a:lnTo>
                  <a:lnTo>
                    <a:pt x="49" y="159"/>
                  </a:lnTo>
                  <a:lnTo>
                    <a:pt x="50" y="159"/>
                  </a:lnTo>
                  <a:lnTo>
                    <a:pt x="50" y="160"/>
                  </a:lnTo>
                  <a:lnTo>
                    <a:pt x="50" y="159"/>
                  </a:lnTo>
                  <a:lnTo>
                    <a:pt x="51" y="159"/>
                  </a:lnTo>
                  <a:lnTo>
                    <a:pt x="51" y="160"/>
                  </a:lnTo>
                  <a:lnTo>
                    <a:pt x="51" y="161"/>
                  </a:lnTo>
                  <a:lnTo>
                    <a:pt x="52" y="161"/>
                  </a:lnTo>
                  <a:lnTo>
                    <a:pt x="53" y="163"/>
                  </a:lnTo>
                  <a:lnTo>
                    <a:pt x="54" y="163"/>
                  </a:lnTo>
                  <a:lnTo>
                    <a:pt x="55" y="164"/>
                  </a:lnTo>
                  <a:lnTo>
                    <a:pt x="55" y="165"/>
                  </a:lnTo>
                  <a:lnTo>
                    <a:pt x="56" y="165"/>
                  </a:lnTo>
                  <a:lnTo>
                    <a:pt x="58" y="164"/>
                  </a:lnTo>
                  <a:lnTo>
                    <a:pt x="58" y="165"/>
                  </a:lnTo>
                  <a:lnTo>
                    <a:pt x="59" y="165"/>
                  </a:lnTo>
                  <a:lnTo>
                    <a:pt x="58" y="166"/>
                  </a:lnTo>
                  <a:lnTo>
                    <a:pt x="59" y="167"/>
                  </a:lnTo>
                  <a:lnTo>
                    <a:pt x="61" y="168"/>
                  </a:lnTo>
                  <a:lnTo>
                    <a:pt x="62" y="168"/>
                  </a:lnTo>
                  <a:lnTo>
                    <a:pt x="63" y="169"/>
                  </a:lnTo>
                  <a:lnTo>
                    <a:pt x="63" y="172"/>
                  </a:lnTo>
                  <a:lnTo>
                    <a:pt x="62" y="174"/>
                  </a:lnTo>
                  <a:lnTo>
                    <a:pt x="62" y="175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3" y="173"/>
                  </a:lnTo>
                  <a:lnTo>
                    <a:pt x="64" y="173"/>
                  </a:lnTo>
                  <a:close/>
                  <a:moveTo>
                    <a:pt x="34" y="138"/>
                  </a:moveTo>
                  <a:lnTo>
                    <a:pt x="33" y="138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8" y="135"/>
                  </a:lnTo>
                  <a:lnTo>
                    <a:pt x="27" y="134"/>
                  </a:lnTo>
                  <a:lnTo>
                    <a:pt x="28" y="133"/>
                  </a:lnTo>
                  <a:lnTo>
                    <a:pt x="28" y="132"/>
                  </a:lnTo>
                  <a:lnTo>
                    <a:pt x="30" y="131"/>
                  </a:lnTo>
                  <a:lnTo>
                    <a:pt x="34" y="132"/>
                  </a:lnTo>
                  <a:lnTo>
                    <a:pt x="35" y="132"/>
                  </a:lnTo>
                  <a:lnTo>
                    <a:pt x="36" y="133"/>
                  </a:lnTo>
                  <a:lnTo>
                    <a:pt x="35" y="134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4" y="138"/>
                  </a:lnTo>
                  <a:close/>
                  <a:moveTo>
                    <a:pt x="32" y="127"/>
                  </a:moveTo>
                  <a:lnTo>
                    <a:pt x="33" y="126"/>
                  </a:lnTo>
                  <a:lnTo>
                    <a:pt x="34" y="126"/>
                  </a:lnTo>
                  <a:lnTo>
                    <a:pt x="33" y="127"/>
                  </a:lnTo>
                  <a:lnTo>
                    <a:pt x="34" y="127"/>
                  </a:lnTo>
                  <a:lnTo>
                    <a:pt x="34" y="129"/>
                  </a:lnTo>
                  <a:lnTo>
                    <a:pt x="33" y="129"/>
                  </a:lnTo>
                  <a:lnTo>
                    <a:pt x="34" y="129"/>
                  </a:lnTo>
                  <a:lnTo>
                    <a:pt x="34" y="130"/>
                  </a:lnTo>
                  <a:lnTo>
                    <a:pt x="34" y="131"/>
                  </a:lnTo>
                  <a:lnTo>
                    <a:pt x="33" y="130"/>
                  </a:lnTo>
                  <a:lnTo>
                    <a:pt x="33" y="131"/>
                  </a:lnTo>
                  <a:lnTo>
                    <a:pt x="32" y="131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29" y="130"/>
                  </a:lnTo>
                  <a:lnTo>
                    <a:pt x="32" y="127"/>
                  </a:lnTo>
                  <a:close/>
                  <a:moveTo>
                    <a:pt x="82" y="126"/>
                  </a:moveTo>
                  <a:lnTo>
                    <a:pt x="84" y="126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4" y="132"/>
                  </a:lnTo>
                  <a:lnTo>
                    <a:pt x="84" y="133"/>
                  </a:lnTo>
                  <a:lnTo>
                    <a:pt x="84" y="134"/>
                  </a:lnTo>
                  <a:lnTo>
                    <a:pt x="85" y="135"/>
                  </a:lnTo>
                  <a:lnTo>
                    <a:pt x="86" y="139"/>
                  </a:lnTo>
                  <a:lnTo>
                    <a:pt x="86" y="141"/>
                  </a:lnTo>
                  <a:lnTo>
                    <a:pt x="86" y="142"/>
                  </a:lnTo>
                  <a:lnTo>
                    <a:pt x="87" y="143"/>
                  </a:lnTo>
                  <a:lnTo>
                    <a:pt x="87" y="144"/>
                  </a:lnTo>
                  <a:lnTo>
                    <a:pt x="87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5" y="150"/>
                  </a:lnTo>
                  <a:lnTo>
                    <a:pt x="84" y="150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2" y="147"/>
                  </a:lnTo>
                  <a:lnTo>
                    <a:pt x="81" y="144"/>
                  </a:lnTo>
                  <a:lnTo>
                    <a:pt x="81" y="140"/>
                  </a:lnTo>
                  <a:lnTo>
                    <a:pt x="80" y="138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80" y="131"/>
                  </a:lnTo>
                  <a:lnTo>
                    <a:pt x="81" y="127"/>
                  </a:lnTo>
                  <a:lnTo>
                    <a:pt x="81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2" y="126"/>
                  </a:lnTo>
                  <a:close/>
                  <a:moveTo>
                    <a:pt x="70" y="119"/>
                  </a:moveTo>
                  <a:lnTo>
                    <a:pt x="70" y="121"/>
                  </a:lnTo>
                  <a:lnTo>
                    <a:pt x="67" y="124"/>
                  </a:lnTo>
                  <a:lnTo>
                    <a:pt x="66" y="124"/>
                  </a:lnTo>
                  <a:lnTo>
                    <a:pt x="60" y="124"/>
                  </a:lnTo>
                  <a:lnTo>
                    <a:pt x="59" y="124"/>
                  </a:lnTo>
                  <a:lnTo>
                    <a:pt x="58" y="123"/>
                  </a:lnTo>
                  <a:lnTo>
                    <a:pt x="58" y="122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5"/>
                  </a:lnTo>
                  <a:lnTo>
                    <a:pt x="68" y="114"/>
                  </a:lnTo>
                  <a:lnTo>
                    <a:pt x="72" y="114"/>
                  </a:lnTo>
                  <a:lnTo>
                    <a:pt x="73" y="114"/>
                  </a:lnTo>
                  <a:lnTo>
                    <a:pt x="72" y="115"/>
                  </a:lnTo>
                  <a:lnTo>
                    <a:pt x="72" y="116"/>
                  </a:lnTo>
                  <a:lnTo>
                    <a:pt x="71" y="117"/>
                  </a:lnTo>
                  <a:lnTo>
                    <a:pt x="71" y="118"/>
                  </a:lnTo>
                  <a:lnTo>
                    <a:pt x="70" y="119"/>
                  </a:lnTo>
                  <a:close/>
                  <a:moveTo>
                    <a:pt x="30" y="97"/>
                  </a:moveTo>
                  <a:lnTo>
                    <a:pt x="29" y="96"/>
                  </a:lnTo>
                  <a:lnTo>
                    <a:pt x="28" y="96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30" y="97"/>
                  </a:lnTo>
                  <a:close/>
                  <a:moveTo>
                    <a:pt x="78" y="98"/>
                  </a:moveTo>
                  <a:lnTo>
                    <a:pt x="78" y="97"/>
                  </a:lnTo>
                  <a:lnTo>
                    <a:pt x="78" y="96"/>
                  </a:lnTo>
                  <a:lnTo>
                    <a:pt x="79" y="94"/>
                  </a:lnTo>
                  <a:lnTo>
                    <a:pt x="79" y="96"/>
                  </a:lnTo>
                  <a:lnTo>
                    <a:pt x="80" y="96"/>
                  </a:lnTo>
                  <a:lnTo>
                    <a:pt x="80" y="97"/>
                  </a:lnTo>
                  <a:lnTo>
                    <a:pt x="80" y="98"/>
                  </a:lnTo>
                  <a:lnTo>
                    <a:pt x="80" y="99"/>
                  </a:lnTo>
                  <a:lnTo>
                    <a:pt x="81" y="101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82" y="106"/>
                  </a:lnTo>
                  <a:lnTo>
                    <a:pt x="82" y="108"/>
                  </a:lnTo>
                  <a:lnTo>
                    <a:pt x="82" y="109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4" y="115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2" y="119"/>
                  </a:lnTo>
                  <a:lnTo>
                    <a:pt x="81" y="119"/>
                  </a:lnTo>
                  <a:lnTo>
                    <a:pt x="80" y="119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79" y="115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9" y="106"/>
                  </a:lnTo>
                  <a:lnTo>
                    <a:pt x="78" y="98"/>
                  </a:lnTo>
                  <a:close/>
                  <a:moveTo>
                    <a:pt x="30" y="126"/>
                  </a:moveTo>
                  <a:lnTo>
                    <a:pt x="29" y="129"/>
                  </a:lnTo>
                  <a:lnTo>
                    <a:pt x="28" y="130"/>
                  </a:lnTo>
                  <a:lnTo>
                    <a:pt x="27" y="130"/>
                  </a:lnTo>
                  <a:lnTo>
                    <a:pt x="26" y="130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1" y="129"/>
                  </a:lnTo>
                  <a:lnTo>
                    <a:pt x="19" y="130"/>
                  </a:lnTo>
                  <a:lnTo>
                    <a:pt x="18" y="131"/>
                  </a:lnTo>
                  <a:lnTo>
                    <a:pt x="19" y="131"/>
                  </a:lnTo>
                  <a:lnTo>
                    <a:pt x="18" y="131"/>
                  </a:lnTo>
                  <a:lnTo>
                    <a:pt x="17" y="131"/>
                  </a:lnTo>
                  <a:lnTo>
                    <a:pt x="17" y="132"/>
                  </a:lnTo>
                  <a:lnTo>
                    <a:pt x="16" y="132"/>
                  </a:lnTo>
                  <a:lnTo>
                    <a:pt x="16" y="133"/>
                  </a:lnTo>
                  <a:lnTo>
                    <a:pt x="15" y="133"/>
                  </a:lnTo>
                  <a:lnTo>
                    <a:pt x="13" y="133"/>
                  </a:lnTo>
                  <a:lnTo>
                    <a:pt x="12" y="132"/>
                  </a:lnTo>
                  <a:lnTo>
                    <a:pt x="11" y="132"/>
                  </a:lnTo>
                  <a:lnTo>
                    <a:pt x="12" y="131"/>
                  </a:lnTo>
                  <a:lnTo>
                    <a:pt x="12" y="130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9" y="126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7" y="122"/>
                  </a:lnTo>
                  <a:lnTo>
                    <a:pt x="6" y="121"/>
                  </a:lnTo>
                  <a:lnTo>
                    <a:pt x="6" y="119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7" y="114"/>
                  </a:lnTo>
                  <a:lnTo>
                    <a:pt x="7" y="113"/>
                  </a:lnTo>
                  <a:lnTo>
                    <a:pt x="7" y="110"/>
                  </a:lnTo>
                  <a:lnTo>
                    <a:pt x="7" y="109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2"/>
                  </a:lnTo>
                  <a:lnTo>
                    <a:pt x="4" y="101"/>
                  </a:lnTo>
                  <a:lnTo>
                    <a:pt x="3" y="100"/>
                  </a:lnTo>
                  <a:lnTo>
                    <a:pt x="3" y="99"/>
                  </a:lnTo>
                  <a:lnTo>
                    <a:pt x="3" y="98"/>
                  </a:lnTo>
                  <a:lnTo>
                    <a:pt x="2" y="97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0" y="90"/>
                  </a:lnTo>
                  <a:lnTo>
                    <a:pt x="1" y="89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2" y="83"/>
                  </a:lnTo>
                  <a:lnTo>
                    <a:pt x="2" y="82"/>
                  </a:lnTo>
                  <a:lnTo>
                    <a:pt x="2" y="81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4"/>
                  </a:lnTo>
                  <a:lnTo>
                    <a:pt x="8" y="85"/>
                  </a:lnTo>
                  <a:lnTo>
                    <a:pt x="8" y="88"/>
                  </a:lnTo>
                  <a:lnTo>
                    <a:pt x="9" y="89"/>
                  </a:lnTo>
                  <a:lnTo>
                    <a:pt x="11" y="90"/>
                  </a:lnTo>
                  <a:lnTo>
                    <a:pt x="11" y="91"/>
                  </a:lnTo>
                  <a:lnTo>
                    <a:pt x="12" y="94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5" y="107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4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4" y="96"/>
                  </a:lnTo>
                  <a:lnTo>
                    <a:pt x="25" y="96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7" y="97"/>
                  </a:lnTo>
                  <a:lnTo>
                    <a:pt x="27" y="99"/>
                  </a:lnTo>
                  <a:lnTo>
                    <a:pt x="27" y="100"/>
                  </a:lnTo>
                  <a:lnTo>
                    <a:pt x="26" y="100"/>
                  </a:lnTo>
                  <a:lnTo>
                    <a:pt x="27" y="100"/>
                  </a:lnTo>
                  <a:lnTo>
                    <a:pt x="27" y="101"/>
                  </a:lnTo>
                  <a:lnTo>
                    <a:pt x="27" y="102"/>
                  </a:lnTo>
                  <a:lnTo>
                    <a:pt x="28" y="106"/>
                  </a:lnTo>
                  <a:lnTo>
                    <a:pt x="29" y="106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0" y="107"/>
                  </a:lnTo>
                  <a:lnTo>
                    <a:pt x="32" y="110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32" y="113"/>
                  </a:lnTo>
                  <a:lnTo>
                    <a:pt x="33" y="113"/>
                  </a:lnTo>
                  <a:lnTo>
                    <a:pt x="33" y="114"/>
                  </a:lnTo>
                  <a:lnTo>
                    <a:pt x="34" y="115"/>
                  </a:lnTo>
                  <a:lnTo>
                    <a:pt x="34" y="116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2" y="116"/>
                  </a:lnTo>
                  <a:lnTo>
                    <a:pt x="33" y="118"/>
                  </a:lnTo>
                  <a:lnTo>
                    <a:pt x="34" y="121"/>
                  </a:lnTo>
                  <a:lnTo>
                    <a:pt x="35" y="123"/>
                  </a:lnTo>
                  <a:lnTo>
                    <a:pt x="36" y="124"/>
                  </a:lnTo>
                  <a:lnTo>
                    <a:pt x="36" y="125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4" y="126"/>
                  </a:lnTo>
                  <a:lnTo>
                    <a:pt x="33" y="126"/>
                  </a:lnTo>
                  <a:lnTo>
                    <a:pt x="32" y="126"/>
                  </a:lnTo>
                  <a:lnTo>
                    <a:pt x="30" y="126"/>
                  </a:lnTo>
                  <a:close/>
                  <a:moveTo>
                    <a:pt x="50" y="55"/>
                  </a:moveTo>
                  <a:lnTo>
                    <a:pt x="53" y="57"/>
                  </a:lnTo>
                  <a:lnTo>
                    <a:pt x="54" y="57"/>
                  </a:lnTo>
                  <a:lnTo>
                    <a:pt x="53" y="60"/>
                  </a:lnTo>
                  <a:lnTo>
                    <a:pt x="52" y="63"/>
                  </a:lnTo>
                  <a:lnTo>
                    <a:pt x="51" y="64"/>
                  </a:lnTo>
                  <a:lnTo>
                    <a:pt x="50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4" y="64"/>
                  </a:lnTo>
                  <a:lnTo>
                    <a:pt x="44" y="63"/>
                  </a:lnTo>
                  <a:lnTo>
                    <a:pt x="44" y="62"/>
                  </a:lnTo>
                  <a:lnTo>
                    <a:pt x="44" y="58"/>
                  </a:lnTo>
                  <a:lnTo>
                    <a:pt x="44" y="57"/>
                  </a:lnTo>
                  <a:lnTo>
                    <a:pt x="45" y="57"/>
                  </a:lnTo>
                  <a:lnTo>
                    <a:pt x="46" y="56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9" y="55"/>
                  </a:lnTo>
                  <a:lnTo>
                    <a:pt x="50" y="55"/>
                  </a:lnTo>
                  <a:close/>
                  <a:moveTo>
                    <a:pt x="46" y="43"/>
                  </a:moveTo>
                  <a:lnTo>
                    <a:pt x="46" y="42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4" y="39"/>
                  </a:lnTo>
                  <a:lnTo>
                    <a:pt x="43" y="38"/>
                  </a:lnTo>
                  <a:lnTo>
                    <a:pt x="43" y="37"/>
                  </a:lnTo>
                  <a:lnTo>
                    <a:pt x="44" y="35"/>
                  </a:lnTo>
                  <a:lnTo>
                    <a:pt x="44" y="34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51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2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0" y="42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7" y="45"/>
                  </a:lnTo>
                  <a:lnTo>
                    <a:pt x="46" y="43"/>
                  </a:lnTo>
                  <a:close/>
                  <a:moveTo>
                    <a:pt x="59" y="29"/>
                  </a:moveTo>
                  <a:lnTo>
                    <a:pt x="60" y="30"/>
                  </a:lnTo>
                  <a:lnTo>
                    <a:pt x="59" y="31"/>
                  </a:lnTo>
                  <a:lnTo>
                    <a:pt x="58" y="31"/>
                  </a:lnTo>
                  <a:lnTo>
                    <a:pt x="56" y="31"/>
                  </a:lnTo>
                  <a:lnTo>
                    <a:pt x="55" y="32"/>
                  </a:lnTo>
                  <a:lnTo>
                    <a:pt x="58" y="29"/>
                  </a:lnTo>
                  <a:lnTo>
                    <a:pt x="59" y="29"/>
                  </a:lnTo>
                  <a:close/>
                  <a:moveTo>
                    <a:pt x="41" y="23"/>
                  </a:moveTo>
                  <a:lnTo>
                    <a:pt x="41" y="24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8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1" y="23"/>
                  </a:lnTo>
                  <a:close/>
                  <a:moveTo>
                    <a:pt x="3" y="8"/>
                  </a:moveTo>
                  <a:lnTo>
                    <a:pt x="4" y="7"/>
                  </a:lnTo>
                  <a:lnTo>
                    <a:pt x="6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close/>
                  <a:moveTo>
                    <a:pt x="3" y="5"/>
                  </a:move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3" y="5"/>
                  </a:lnTo>
                  <a:close/>
                  <a:moveTo>
                    <a:pt x="8" y="20"/>
                  </a:moveTo>
                  <a:lnTo>
                    <a:pt x="7" y="17"/>
                  </a:lnTo>
                  <a:lnTo>
                    <a:pt x="8" y="17"/>
                  </a:lnTo>
                  <a:lnTo>
                    <a:pt x="9" y="18"/>
                  </a:lnTo>
                  <a:lnTo>
                    <a:pt x="8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26">
              <a:extLst>
                <a:ext uri="{FF2B5EF4-FFF2-40B4-BE49-F238E27FC236}">
                  <a16:creationId xmlns:a16="http://schemas.microsoft.com/office/drawing/2014/main" id="{54CDFEDB-D920-5CEA-9FF4-E0F1786FD8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0210" y="1736029"/>
              <a:ext cx="375705" cy="300150"/>
            </a:xfrm>
            <a:custGeom>
              <a:avLst/>
              <a:gdLst>
                <a:gd name="T0" fmla="*/ 180 w 363"/>
                <a:gd name="T1" fmla="*/ 89 h 290"/>
                <a:gd name="T2" fmla="*/ 180 w 363"/>
                <a:gd name="T3" fmla="*/ 90 h 290"/>
                <a:gd name="T4" fmla="*/ 360 w 363"/>
                <a:gd name="T5" fmla="*/ 286 h 290"/>
                <a:gd name="T6" fmla="*/ 360 w 363"/>
                <a:gd name="T7" fmla="*/ 286 h 290"/>
                <a:gd name="T8" fmla="*/ 320 w 363"/>
                <a:gd name="T9" fmla="*/ 282 h 290"/>
                <a:gd name="T10" fmla="*/ 301 w 363"/>
                <a:gd name="T11" fmla="*/ 250 h 290"/>
                <a:gd name="T12" fmla="*/ 299 w 363"/>
                <a:gd name="T13" fmla="*/ 248 h 290"/>
                <a:gd name="T14" fmla="*/ 274 w 363"/>
                <a:gd name="T15" fmla="*/ 234 h 290"/>
                <a:gd name="T16" fmla="*/ 273 w 363"/>
                <a:gd name="T17" fmla="*/ 232 h 290"/>
                <a:gd name="T18" fmla="*/ 274 w 363"/>
                <a:gd name="T19" fmla="*/ 232 h 290"/>
                <a:gd name="T20" fmla="*/ 274 w 363"/>
                <a:gd name="T21" fmla="*/ 228 h 290"/>
                <a:gd name="T22" fmla="*/ 343 w 363"/>
                <a:gd name="T23" fmla="*/ 227 h 290"/>
                <a:gd name="T24" fmla="*/ 341 w 363"/>
                <a:gd name="T25" fmla="*/ 223 h 290"/>
                <a:gd name="T26" fmla="*/ 320 w 363"/>
                <a:gd name="T27" fmla="*/ 225 h 290"/>
                <a:gd name="T28" fmla="*/ 319 w 363"/>
                <a:gd name="T29" fmla="*/ 221 h 290"/>
                <a:gd name="T30" fmla="*/ 318 w 363"/>
                <a:gd name="T31" fmla="*/ 220 h 290"/>
                <a:gd name="T32" fmla="*/ 260 w 363"/>
                <a:gd name="T33" fmla="*/ 219 h 290"/>
                <a:gd name="T34" fmla="*/ 258 w 363"/>
                <a:gd name="T35" fmla="*/ 214 h 290"/>
                <a:gd name="T36" fmla="*/ 247 w 363"/>
                <a:gd name="T37" fmla="*/ 194 h 290"/>
                <a:gd name="T38" fmla="*/ 246 w 363"/>
                <a:gd name="T39" fmla="*/ 197 h 290"/>
                <a:gd name="T40" fmla="*/ 247 w 363"/>
                <a:gd name="T41" fmla="*/ 197 h 290"/>
                <a:gd name="T42" fmla="*/ 246 w 363"/>
                <a:gd name="T43" fmla="*/ 192 h 290"/>
                <a:gd name="T44" fmla="*/ 241 w 363"/>
                <a:gd name="T45" fmla="*/ 187 h 290"/>
                <a:gd name="T46" fmla="*/ 203 w 363"/>
                <a:gd name="T47" fmla="*/ 150 h 290"/>
                <a:gd name="T48" fmla="*/ 204 w 363"/>
                <a:gd name="T49" fmla="*/ 145 h 290"/>
                <a:gd name="T50" fmla="*/ 214 w 363"/>
                <a:gd name="T51" fmla="*/ 134 h 290"/>
                <a:gd name="T52" fmla="*/ 213 w 363"/>
                <a:gd name="T53" fmla="*/ 135 h 290"/>
                <a:gd name="T54" fmla="*/ 172 w 363"/>
                <a:gd name="T55" fmla="*/ 115 h 290"/>
                <a:gd name="T56" fmla="*/ 171 w 363"/>
                <a:gd name="T57" fmla="*/ 115 h 290"/>
                <a:gd name="T58" fmla="*/ 171 w 363"/>
                <a:gd name="T59" fmla="*/ 115 h 290"/>
                <a:gd name="T60" fmla="*/ 173 w 363"/>
                <a:gd name="T61" fmla="*/ 115 h 290"/>
                <a:gd name="T62" fmla="*/ 176 w 363"/>
                <a:gd name="T63" fmla="*/ 110 h 290"/>
                <a:gd name="T64" fmla="*/ 173 w 363"/>
                <a:gd name="T65" fmla="*/ 107 h 290"/>
                <a:gd name="T66" fmla="*/ 172 w 363"/>
                <a:gd name="T67" fmla="*/ 106 h 290"/>
                <a:gd name="T68" fmla="*/ 171 w 363"/>
                <a:gd name="T69" fmla="*/ 81 h 290"/>
                <a:gd name="T70" fmla="*/ 171 w 363"/>
                <a:gd name="T71" fmla="*/ 81 h 290"/>
                <a:gd name="T72" fmla="*/ 172 w 363"/>
                <a:gd name="T73" fmla="*/ 72 h 290"/>
                <a:gd name="T74" fmla="*/ 173 w 363"/>
                <a:gd name="T75" fmla="*/ 67 h 290"/>
                <a:gd name="T76" fmla="*/ 171 w 363"/>
                <a:gd name="T77" fmla="*/ 62 h 290"/>
                <a:gd name="T78" fmla="*/ 171 w 363"/>
                <a:gd name="T79" fmla="*/ 62 h 290"/>
                <a:gd name="T80" fmla="*/ 164 w 363"/>
                <a:gd name="T81" fmla="*/ 5 h 290"/>
                <a:gd name="T82" fmla="*/ 163 w 363"/>
                <a:gd name="T83" fmla="*/ 6 h 290"/>
                <a:gd name="T84" fmla="*/ 171 w 363"/>
                <a:gd name="T85" fmla="*/ 0 h 290"/>
                <a:gd name="T86" fmla="*/ 170 w 363"/>
                <a:gd name="T87" fmla="*/ 1 h 290"/>
                <a:gd name="T88" fmla="*/ 0 w 363"/>
                <a:gd name="T89" fmla="*/ 200 h 290"/>
                <a:gd name="T90" fmla="*/ 0 w 363"/>
                <a:gd name="T91" fmla="*/ 199 h 290"/>
                <a:gd name="T92" fmla="*/ 1 w 363"/>
                <a:gd name="T93" fmla="*/ 199 h 290"/>
                <a:gd name="T94" fmla="*/ 1 w 363"/>
                <a:gd name="T95" fmla="*/ 200 h 290"/>
                <a:gd name="T96" fmla="*/ 1 w 363"/>
                <a:gd name="T97" fmla="*/ 201 h 290"/>
                <a:gd name="T98" fmla="*/ 186 w 363"/>
                <a:gd name="T99" fmla="*/ 55 h 290"/>
                <a:gd name="T100" fmla="*/ 186 w 363"/>
                <a:gd name="T101" fmla="*/ 57 h 290"/>
                <a:gd name="T102" fmla="*/ 185 w 363"/>
                <a:gd name="T103" fmla="*/ 56 h 290"/>
                <a:gd name="T104" fmla="*/ 186 w 363"/>
                <a:gd name="T105" fmla="*/ 55 h 290"/>
                <a:gd name="T106" fmla="*/ 188 w 363"/>
                <a:gd name="T107" fmla="*/ 58 h 290"/>
                <a:gd name="T108" fmla="*/ 188 w 363"/>
                <a:gd name="T109" fmla="*/ 59 h 290"/>
                <a:gd name="T110" fmla="*/ 186 w 363"/>
                <a:gd name="T111" fmla="*/ 59 h 290"/>
                <a:gd name="T112" fmla="*/ 186 w 363"/>
                <a:gd name="T113" fmla="*/ 58 h 290"/>
                <a:gd name="T114" fmla="*/ 187 w 363"/>
                <a:gd name="T115" fmla="*/ 59 h 290"/>
                <a:gd name="T116" fmla="*/ 187 w 363"/>
                <a:gd name="T117" fmla="*/ 58 h 290"/>
                <a:gd name="T118" fmla="*/ 187 w 363"/>
                <a:gd name="T119" fmla="*/ 5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3" h="290">
                  <a:moveTo>
                    <a:pt x="174" y="90"/>
                  </a:moveTo>
                  <a:lnTo>
                    <a:pt x="173" y="90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89"/>
                  </a:lnTo>
                  <a:lnTo>
                    <a:pt x="177" y="89"/>
                  </a:lnTo>
                  <a:lnTo>
                    <a:pt x="180" y="89"/>
                  </a:lnTo>
                  <a:lnTo>
                    <a:pt x="180" y="89"/>
                  </a:lnTo>
                  <a:lnTo>
                    <a:pt x="179" y="89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8" y="89"/>
                  </a:lnTo>
                  <a:lnTo>
                    <a:pt x="177" y="89"/>
                  </a:lnTo>
                  <a:lnTo>
                    <a:pt x="176" y="90"/>
                  </a:lnTo>
                  <a:lnTo>
                    <a:pt x="174" y="90"/>
                  </a:lnTo>
                  <a:close/>
                  <a:moveTo>
                    <a:pt x="360" y="286"/>
                  </a:moveTo>
                  <a:lnTo>
                    <a:pt x="361" y="287"/>
                  </a:lnTo>
                  <a:lnTo>
                    <a:pt x="362" y="289"/>
                  </a:lnTo>
                  <a:lnTo>
                    <a:pt x="363" y="289"/>
                  </a:lnTo>
                  <a:lnTo>
                    <a:pt x="363" y="290"/>
                  </a:lnTo>
                  <a:lnTo>
                    <a:pt x="362" y="290"/>
                  </a:lnTo>
                  <a:lnTo>
                    <a:pt x="360" y="286"/>
                  </a:lnTo>
                  <a:lnTo>
                    <a:pt x="360" y="286"/>
                  </a:lnTo>
                  <a:lnTo>
                    <a:pt x="360" y="286"/>
                  </a:lnTo>
                  <a:lnTo>
                    <a:pt x="360" y="286"/>
                  </a:lnTo>
                  <a:close/>
                  <a:moveTo>
                    <a:pt x="320" y="282"/>
                  </a:moveTo>
                  <a:lnTo>
                    <a:pt x="320" y="282"/>
                  </a:lnTo>
                  <a:lnTo>
                    <a:pt x="319" y="281"/>
                  </a:lnTo>
                  <a:lnTo>
                    <a:pt x="320" y="281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close/>
                  <a:moveTo>
                    <a:pt x="301" y="250"/>
                  </a:moveTo>
                  <a:lnTo>
                    <a:pt x="301" y="251"/>
                  </a:lnTo>
                  <a:lnTo>
                    <a:pt x="301" y="252"/>
                  </a:lnTo>
                  <a:lnTo>
                    <a:pt x="300" y="252"/>
                  </a:lnTo>
                  <a:lnTo>
                    <a:pt x="301" y="250"/>
                  </a:lnTo>
                  <a:lnTo>
                    <a:pt x="300" y="249"/>
                  </a:lnTo>
                  <a:lnTo>
                    <a:pt x="299" y="248"/>
                  </a:lnTo>
                  <a:lnTo>
                    <a:pt x="299" y="248"/>
                  </a:lnTo>
                  <a:lnTo>
                    <a:pt x="299" y="248"/>
                  </a:lnTo>
                  <a:lnTo>
                    <a:pt x="301" y="250"/>
                  </a:lnTo>
                  <a:close/>
                  <a:moveTo>
                    <a:pt x="274" y="228"/>
                  </a:moveTo>
                  <a:lnTo>
                    <a:pt x="275" y="229"/>
                  </a:lnTo>
                  <a:lnTo>
                    <a:pt x="275" y="232"/>
                  </a:lnTo>
                  <a:lnTo>
                    <a:pt x="275" y="233"/>
                  </a:lnTo>
                  <a:lnTo>
                    <a:pt x="274" y="234"/>
                  </a:lnTo>
                  <a:lnTo>
                    <a:pt x="272" y="234"/>
                  </a:lnTo>
                  <a:lnTo>
                    <a:pt x="272" y="233"/>
                  </a:lnTo>
                  <a:lnTo>
                    <a:pt x="273" y="232"/>
                  </a:lnTo>
                  <a:lnTo>
                    <a:pt x="274" y="231"/>
                  </a:lnTo>
                  <a:lnTo>
                    <a:pt x="274" y="231"/>
                  </a:lnTo>
                  <a:lnTo>
                    <a:pt x="273" y="232"/>
                  </a:lnTo>
                  <a:lnTo>
                    <a:pt x="273" y="232"/>
                  </a:lnTo>
                  <a:lnTo>
                    <a:pt x="273" y="233"/>
                  </a:lnTo>
                  <a:lnTo>
                    <a:pt x="273" y="233"/>
                  </a:lnTo>
                  <a:lnTo>
                    <a:pt x="273" y="234"/>
                  </a:lnTo>
                  <a:lnTo>
                    <a:pt x="274" y="233"/>
                  </a:lnTo>
                  <a:lnTo>
                    <a:pt x="274" y="233"/>
                  </a:lnTo>
                  <a:lnTo>
                    <a:pt x="274" y="233"/>
                  </a:lnTo>
                  <a:lnTo>
                    <a:pt x="274" y="232"/>
                  </a:lnTo>
                  <a:lnTo>
                    <a:pt x="274" y="231"/>
                  </a:lnTo>
                  <a:lnTo>
                    <a:pt x="274" y="229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close/>
                  <a:moveTo>
                    <a:pt x="342" y="223"/>
                  </a:moveTo>
                  <a:lnTo>
                    <a:pt x="342" y="224"/>
                  </a:lnTo>
                  <a:lnTo>
                    <a:pt x="343" y="225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3" y="228"/>
                  </a:lnTo>
                  <a:lnTo>
                    <a:pt x="343" y="227"/>
                  </a:lnTo>
                  <a:lnTo>
                    <a:pt x="343" y="226"/>
                  </a:lnTo>
                  <a:lnTo>
                    <a:pt x="343" y="225"/>
                  </a:lnTo>
                  <a:lnTo>
                    <a:pt x="342" y="224"/>
                  </a:lnTo>
                  <a:lnTo>
                    <a:pt x="341" y="224"/>
                  </a:lnTo>
                  <a:lnTo>
                    <a:pt x="341" y="223"/>
                  </a:lnTo>
                  <a:lnTo>
                    <a:pt x="341" y="223"/>
                  </a:lnTo>
                  <a:lnTo>
                    <a:pt x="341" y="223"/>
                  </a:lnTo>
                  <a:lnTo>
                    <a:pt x="342" y="223"/>
                  </a:lnTo>
                  <a:close/>
                  <a:moveTo>
                    <a:pt x="322" y="224"/>
                  </a:moveTo>
                  <a:lnTo>
                    <a:pt x="323" y="225"/>
                  </a:lnTo>
                  <a:lnTo>
                    <a:pt x="322" y="226"/>
                  </a:lnTo>
                  <a:lnTo>
                    <a:pt x="322" y="226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2" y="224"/>
                  </a:lnTo>
                  <a:lnTo>
                    <a:pt x="320" y="223"/>
                  </a:lnTo>
                  <a:lnTo>
                    <a:pt x="319" y="221"/>
                  </a:lnTo>
                  <a:lnTo>
                    <a:pt x="319" y="220"/>
                  </a:lnTo>
                  <a:lnTo>
                    <a:pt x="318" y="220"/>
                  </a:lnTo>
                  <a:lnTo>
                    <a:pt x="318" y="221"/>
                  </a:lnTo>
                  <a:lnTo>
                    <a:pt x="318" y="221"/>
                  </a:lnTo>
                  <a:lnTo>
                    <a:pt x="318" y="221"/>
                  </a:lnTo>
                  <a:lnTo>
                    <a:pt x="318" y="221"/>
                  </a:lnTo>
                  <a:lnTo>
                    <a:pt x="318" y="220"/>
                  </a:lnTo>
                  <a:lnTo>
                    <a:pt x="319" y="220"/>
                  </a:lnTo>
                  <a:lnTo>
                    <a:pt x="320" y="220"/>
                  </a:lnTo>
                  <a:lnTo>
                    <a:pt x="320" y="221"/>
                  </a:lnTo>
                  <a:lnTo>
                    <a:pt x="322" y="224"/>
                  </a:lnTo>
                  <a:close/>
                  <a:moveTo>
                    <a:pt x="260" y="217"/>
                  </a:moveTo>
                  <a:lnTo>
                    <a:pt x="260" y="219"/>
                  </a:lnTo>
                  <a:lnTo>
                    <a:pt x="260" y="219"/>
                  </a:lnTo>
                  <a:lnTo>
                    <a:pt x="259" y="219"/>
                  </a:lnTo>
                  <a:lnTo>
                    <a:pt x="259" y="218"/>
                  </a:lnTo>
                  <a:lnTo>
                    <a:pt x="259" y="217"/>
                  </a:lnTo>
                  <a:lnTo>
                    <a:pt x="259" y="216"/>
                  </a:lnTo>
                  <a:lnTo>
                    <a:pt x="257" y="214"/>
                  </a:lnTo>
                  <a:lnTo>
                    <a:pt x="258" y="214"/>
                  </a:lnTo>
                  <a:lnTo>
                    <a:pt x="258" y="214"/>
                  </a:lnTo>
                  <a:lnTo>
                    <a:pt x="258" y="214"/>
                  </a:lnTo>
                  <a:lnTo>
                    <a:pt x="259" y="214"/>
                  </a:lnTo>
                  <a:lnTo>
                    <a:pt x="259" y="215"/>
                  </a:lnTo>
                  <a:lnTo>
                    <a:pt x="260" y="217"/>
                  </a:lnTo>
                  <a:close/>
                  <a:moveTo>
                    <a:pt x="246" y="192"/>
                  </a:moveTo>
                  <a:lnTo>
                    <a:pt x="246" y="193"/>
                  </a:lnTo>
                  <a:lnTo>
                    <a:pt x="247" y="194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6" y="198"/>
                  </a:lnTo>
                  <a:lnTo>
                    <a:pt x="246" y="198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8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7" y="195"/>
                  </a:lnTo>
                  <a:lnTo>
                    <a:pt x="246" y="193"/>
                  </a:lnTo>
                  <a:lnTo>
                    <a:pt x="245" y="189"/>
                  </a:lnTo>
                  <a:lnTo>
                    <a:pt x="246" y="190"/>
                  </a:lnTo>
                  <a:lnTo>
                    <a:pt x="246" y="192"/>
                  </a:lnTo>
                  <a:close/>
                  <a:moveTo>
                    <a:pt x="243" y="189"/>
                  </a:move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1" y="187"/>
                  </a:lnTo>
                  <a:lnTo>
                    <a:pt x="241" y="186"/>
                  </a:lnTo>
                  <a:lnTo>
                    <a:pt x="241" y="186"/>
                  </a:lnTo>
                  <a:lnTo>
                    <a:pt x="242" y="186"/>
                  </a:lnTo>
                  <a:lnTo>
                    <a:pt x="243" y="187"/>
                  </a:lnTo>
                  <a:lnTo>
                    <a:pt x="243" y="189"/>
                  </a:lnTo>
                  <a:close/>
                  <a:moveTo>
                    <a:pt x="203" y="150"/>
                  </a:moveTo>
                  <a:lnTo>
                    <a:pt x="203" y="150"/>
                  </a:lnTo>
                  <a:lnTo>
                    <a:pt x="203" y="149"/>
                  </a:lnTo>
                  <a:lnTo>
                    <a:pt x="204" y="148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3" y="147"/>
                  </a:lnTo>
                  <a:lnTo>
                    <a:pt x="204" y="145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3" y="150"/>
                  </a:lnTo>
                  <a:close/>
                  <a:moveTo>
                    <a:pt x="214" y="134"/>
                  </a:moveTo>
                  <a:lnTo>
                    <a:pt x="216" y="136"/>
                  </a:lnTo>
                  <a:lnTo>
                    <a:pt x="217" y="137"/>
                  </a:lnTo>
                  <a:lnTo>
                    <a:pt x="219" y="137"/>
                  </a:lnTo>
                  <a:lnTo>
                    <a:pt x="215" y="136"/>
                  </a:lnTo>
                  <a:lnTo>
                    <a:pt x="214" y="135"/>
                  </a:lnTo>
                  <a:lnTo>
                    <a:pt x="212" y="135"/>
                  </a:lnTo>
                  <a:lnTo>
                    <a:pt x="213" y="135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4" y="134"/>
                  </a:lnTo>
                  <a:close/>
                  <a:moveTo>
                    <a:pt x="172" y="116"/>
                  </a:moveTo>
                  <a:lnTo>
                    <a:pt x="172" y="116"/>
                  </a:lnTo>
                  <a:lnTo>
                    <a:pt x="172" y="115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1" y="116"/>
                  </a:lnTo>
                  <a:lnTo>
                    <a:pt x="172" y="116"/>
                  </a:lnTo>
                  <a:close/>
                  <a:moveTo>
                    <a:pt x="171" y="115"/>
                  </a:moveTo>
                  <a:lnTo>
                    <a:pt x="171" y="115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5"/>
                  </a:lnTo>
                  <a:lnTo>
                    <a:pt x="171" y="115"/>
                  </a:lnTo>
                  <a:lnTo>
                    <a:pt x="171" y="115"/>
                  </a:lnTo>
                  <a:lnTo>
                    <a:pt x="171" y="115"/>
                  </a:lnTo>
                  <a:close/>
                  <a:moveTo>
                    <a:pt x="177" y="109"/>
                  </a:moveTo>
                  <a:lnTo>
                    <a:pt x="177" y="109"/>
                  </a:lnTo>
                  <a:lnTo>
                    <a:pt x="177" y="110"/>
                  </a:lnTo>
                  <a:lnTo>
                    <a:pt x="176" y="111"/>
                  </a:lnTo>
                  <a:lnTo>
                    <a:pt x="174" y="111"/>
                  </a:lnTo>
                  <a:lnTo>
                    <a:pt x="173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3" y="114"/>
                  </a:lnTo>
                  <a:lnTo>
                    <a:pt x="173" y="112"/>
                  </a:lnTo>
                  <a:lnTo>
                    <a:pt x="174" y="112"/>
                  </a:lnTo>
                  <a:lnTo>
                    <a:pt x="176" y="110"/>
                  </a:lnTo>
                  <a:lnTo>
                    <a:pt x="176" y="110"/>
                  </a:lnTo>
                  <a:lnTo>
                    <a:pt x="176" y="109"/>
                  </a:lnTo>
                  <a:lnTo>
                    <a:pt x="176" y="109"/>
                  </a:lnTo>
                  <a:lnTo>
                    <a:pt x="176" y="108"/>
                  </a:lnTo>
                  <a:lnTo>
                    <a:pt x="174" y="108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2" y="108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6"/>
                  </a:lnTo>
                  <a:lnTo>
                    <a:pt x="172" y="106"/>
                  </a:lnTo>
                  <a:lnTo>
                    <a:pt x="172" y="106"/>
                  </a:lnTo>
                  <a:lnTo>
                    <a:pt x="173" y="107"/>
                  </a:lnTo>
                  <a:lnTo>
                    <a:pt x="176" y="108"/>
                  </a:lnTo>
                  <a:lnTo>
                    <a:pt x="177" y="109"/>
                  </a:lnTo>
                  <a:close/>
                  <a:moveTo>
                    <a:pt x="171" y="81"/>
                  </a:moveTo>
                  <a:lnTo>
                    <a:pt x="171" y="81"/>
                  </a:lnTo>
                  <a:lnTo>
                    <a:pt x="171" y="81"/>
                  </a:lnTo>
                  <a:lnTo>
                    <a:pt x="171" y="81"/>
                  </a:lnTo>
                  <a:lnTo>
                    <a:pt x="171" y="81"/>
                  </a:lnTo>
                  <a:lnTo>
                    <a:pt x="171" y="80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1" y="76"/>
                  </a:lnTo>
                  <a:lnTo>
                    <a:pt x="171" y="77"/>
                  </a:lnTo>
                  <a:lnTo>
                    <a:pt x="171" y="81"/>
                  </a:lnTo>
                  <a:close/>
                  <a:moveTo>
                    <a:pt x="174" y="68"/>
                  </a:moveTo>
                  <a:lnTo>
                    <a:pt x="174" y="70"/>
                  </a:lnTo>
                  <a:lnTo>
                    <a:pt x="173" y="72"/>
                  </a:lnTo>
                  <a:lnTo>
                    <a:pt x="172" y="72"/>
                  </a:lnTo>
                  <a:lnTo>
                    <a:pt x="172" y="72"/>
                  </a:lnTo>
                  <a:lnTo>
                    <a:pt x="172" y="72"/>
                  </a:lnTo>
                  <a:lnTo>
                    <a:pt x="172" y="72"/>
                  </a:lnTo>
                  <a:lnTo>
                    <a:pt x="173" y="72"/>
                  </a:lnTo>
                  <a:lnTo>
                    <a:pt x="174" y="70"/>
                  </a:lnTo>
                  <a:lnTo>
                    <a:pt x="174" y="68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4" y="68"/>
                  </a:lnTo>
                  <a:close/>
                  <a:moveTo>
                    <a:pt x="171" y="64"/>
                  </a:moveTo>
                  <a:lnTo>
                    <a:pt x="173" y="66"/>
                  </a:lnTo>
                  <a:lnTo>
                    <a:pt x="173" y="66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70" y="61"/>
                  </a:lnTo>
                  <a:lnTo>
                    <a:pt x="171" y="61"/>
                  </a:lnTo>
                  <a:lnTo>
                    <a:pt x="171" y="62"/>
                  </a:lnTo>
                  <a:lnTo>
                    <a:pt x="171" y="64"/>
                  </a:lnTo>
                  <a:close/>
                  <a:moveTo>
                    <a:pt x="160" y="6"/>
                  </a:moveTo>
                  <a:lnTo>
                    <a:pt x="161" y="6"/>
                  </a:lnTo>
                  <a:lnTo>
                    <a:pt x="162" y="6"/>
                  </a:lnTo>
                  <a:lnTo>
                    <a:pt x="163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7" y="3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4" y="5"/>
                  </a:lnTo>
                  <a:lnTo>
                    <a:pt x="163" y="6"/>
                  </a:lnTo>
                  <a:lnTo>
                    <a:pt x="162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0" y="6"/>
                  </a:lnTo>
                  <a:lnTo>
                    <a:pt x="160" y="6"/>
                  </a:lnTo>
                  <a:close/>
                  <a:moveTo>
                    <a:pt x="171" y="0"/>
                  </a:moveTo>
                  <a:lnTo>
                    <a:pt x="171" y="1"/>
                  </a:lnTo>
                  <a:lnTo>
                    <a:pt x="171" y="1"/>
                  </a:lnTo>
                  <a:lnTo>
                    <a:pt x="171" y="1"/>
                  </a:lnTo>
                  <a:lnTo>
                    <a:pt x="170" y="1"/>
                  </a:lnTo>
                  <a:lnTo>
                    <a:pt x="168" y="2"/>
                  </a:lnTo>
                  <a:lnTo>
                    <a:pt x="167" y="2"/>
                  </a:lnTo>
                  <a:lnTo>
                    <a:pt x="170" y="1"/>
                  </a:lnTo>
                  <a:lnTo>
                    <a:pt x="171" y="0"/>
                  </a:lnTo>
                  <a:close/>
                  <a:moveTo>
                    <a:pt x="1" y="200"/>
                  </a:move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1" y="199"/>
                  </a:lnTo>
                  <a:lnTo>
                    <a:pt x="1" y="199"/>
                  </a:lnTo>
                  <a:lnTo>
                    <a:pt x="1" y="199"/>
                  </a:lnTo>
                  <a:lnTo>
                    <a:pt x="1" y="199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0"/>
                  </a:lnTo>
                  <a:lnTo>
                    <a:pt x="1" y="200"/>
                  </a:lnTo>
                  <a:close/>
                  <a:moveTo>
                    <a:pt x="187" y="56"/>
                  </a:move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6"/>
                  </a:lnTo>
                  <a:lnTo>
                    <a:pt x="186" y="56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5" y="58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5" y="56"/>
                  </a:lnTo>
                  <a:lnTo>
                    <a:pt x="186" y="56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7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86" y="59"/>
                  </a:lnTo>
                  <a:lnTo>
                    <a:pt x="186" y="59"/>
                  </a:lnTo>
                  <a:lnTo>
                    <a:pt x="185" y="58"/>
                  </a:lnTo>
                  <a:lnTo>
                    <a:pt x="185" y="58"/>
                  </a:lnTo>
                  <a:lnTo>
                    <a:pt x="185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7" y="56"/>
                  </a:lnTo>
                  <a:lnTo>
                    <a:pt x="187" y="5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80">
              <a:extLst>
                <a:ext uri="{FF2B5EF4-FFF2-40B4-BE49-F238E27FC236}">
                  <a16:creationId xmlns:a16="http://schemas.microsoft.com/office/drawing/2014/main" id="{1A886F45-016E-0F3F-ADF0-A7630BA9D7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8655" y="2191429"/>
              <a:ext cx="194580" cy="194580"/>
            </a:xfrm>
            <a:custGeom>
              <a:avLst/>
              <a:gdLst>
                <a:gd name="T0" fmla="*/ 153 w 188"/>
                <a:gd name="T1" fmla="*/ 143 h 188"/>
                <a:gd name="T2" fmla="*/ 153 w 188"/>
                <a:gd name="T3" fmla="*/ 142 h 188"/>
                <a:gd name="T4" fmla="*/ 153 w 188"/>
                <a:gd name="T5" fmla="*/ 140 h 188"/>
                <a:gd name="T6" fmla="*/ 153 w 188"/>
                <a:gd name="T7" fmla="*/ 140 h 188"/>
                <a:gd name="T8" fmla="*/ 154 w 188"/>
                <a:gd name="T9" fmla="*/ 142 h 188"/>
                <a:gd name="T10" fmla="*/ 153 w 188"/>
                <a:gd name="T11" fmla="*/ 143 h 188"/>
                <a:gd name="T12" fmla="*/ 112 w 188"/>
                <a:gd name="T13" fmla="*/ 120 h 188"/>
                <a:gd name="T14" fmla="*/ 112 w 188"/>
                <a:gd name="T15" fmla="*/ 119 h 188"/>
                <a:gd name="T16" fmla="*/ 112 w 188"/>
                <a:gd name="T17" fmla="*/ 118 h 188"/>
                <a:gd name="T18" fmla="*/ 51 w 188"/>
                <a:gd name="T19" fmla="*/ 76 h 188"/>
                <a:gd name="T20" fmla="*/ 51 w 188"/>
                <a:gd name="T21" fmla="*/ 76 h 188"/>
                <a:gd name="T22" fmla="*/ 51 w 188"/>
                <a:gd name="T23" fmla="*/ 76 h 188"/>
                <a:gd name="T24" fmla="*/ 51 w 188"/>
                <a:gd name="T25" fmla="*/ 76 h 188"/>
                <a:gd name="T26" fmla="*/ 9 w 188"/>
                <a:gd name="T27" fmla="*/ 31 h 188"/>
                <a:gd name="T28" fmla="*/ 10 w 188"/>
                <a:gd name="T29" fmla="*/ 30 h 188"/>
                <a:gd name="T30" fmla="*/ 9 w 188"/>
                <a:gd name="T31" fmla="*/ 31 h 188"/>
                <a:gd name="T32" fmla="*/ 60 w 188"/>
                <a:gd name="T33" fmla="*/ 22 h 188"/>
                <a:gd name="T34" fmla="*/ 60 w 188"/>
                <a:gd name="T35" fmla="*/ 21 h 188"/>
                <a:gd name="T36" fmla="*/ 61 w 188"/>
                <a:gd name="T37" fmla="*/ 22 h 188"/>
                <a:gd name="T38" fmla="*/ 61 w 188"/>
                <a:gd name="T39" fmla="*/ 22 h 188"/>
                <a:gd name="T40" fmla="*/ 0 w 188"/>
                <a:gd name="T41" fmla="*/ 0 h 188"/>
                <a:gd name="T42" fmla="*/ 1 w 188"/>
                <a:gd name="T43" fmla="*/ 1 h 188"/>
                <a:gd name="T44" fmla="*/ 1 w 188"/>
                <a:gd name="T45" fmla="*/ 1 h 188"/>
                <a:gd name="T46" fmla="*/ 188 w 188"/>
                <a:gd name="T47" fmla="*/ 188 h 188"/>
                <a:gd name="T48" fmla="*/ 188 w 188"/>
                <a:gd name="T49" fmla="*/ 187 h 188"/>
                <a:gd name="T50" fmla="*/ 188 w 188"/>
                <a:gd name="T51" fmla="*/ 186 h 188"/>
                <a:gd name="T52" fmla="*/ 186 w 188"/>
                <a:gd name="T53" fmla="*/ 184 h 188"/>
                <a:gd name="T54" fmla="*/ 187 w 188"/>
                <a:gd name="T55" fmla="*/ 185 h 188"/>
                <a:gd name="T56" fmla="*/ 186 w 188"/>
                <a:gd name="T57" fmla="*/ 185 h 188"/>
                <a:gd name="T58" fmla="*/ 186 w 188"/>
                <a:gd name="T59" fmla="*/ 184 h 188"/>
                <a:gd name="T60" fmla="*/ 127 w 188"/>
                <a:gd name="T61" fmla="*/ 89 h 188"/>
                <a:gd name="T62" fmla="*/ 127 w 188"/>
                <a:gd name="T63" fmla="*/ 90 h 188"/>
                <a:gd name="T64" fmla="*/ 128 w 188"/>
                <a:gd name="T65" fmla="*/ 90 h 188"/>
                <a:gd name="T66" fmla="*/ 128 w 188"/>
                <a:gd name="T67" fmla="*/ 9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8" h="188">
                  <a:moveTo>
                    <a:pt x="153" y="144"/>
                  </a:moveTo>
                  <a:lnTo>
                    <a:pt x="153" y="143"/>
                  </a:lnTo>
                  <a:lnTo>
                    <a:pt x="153" y="143"/>
                  </a:lnTo>
                  <a:lnTo>
                    <a:pt x="153" y="142"/>
                  </a:lnTo>
                  <a:lnTo>
                    <a:pt x="153" y="142"/>
                  </a:lnTo>
                  <a:lnTo>
                    <a:pt x="153" y="140"/>
                  </a:lnTo>
                  <a:lnTo>
                    <a:pt x="153" y="139"/>
                  </a:lnTo>
                  <a:lnTo>
                    <a:pt x="153" y="140"/>
                  </a:lnTo>
                  <a:lnTo>
                    <a:pt x="153" y="142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3" y="143"/>
                  </a:lnTo>
                  <a:lnTo>
                    <a:pt x="153" y="144"/>
                  </a:lnTo>
                  <a:close/>
                  <a:moveTo>
                    <a:pt x="112" y="120"/>
                  </a:moveTo>
                  <a:lnTo>
                    <a:pt x="112" y="120"/>
                  </a:lnTo>
                  <a:lnTo>
                    <a:pt x="112" y="119"/>
                  </a:lnTo>
                  <a:lnTo>
                    <a:pt x="112" y="119"/>
                  </a:lnTo>
                  <a:lnTo>
                    <a:pt x="112" y="118"/>
                  </a:lnTo>
                  <a:lnTo>
                    <a:pt x="112" y="120"/>
                  </a:lnTo>
                  <a:close/>
                  <a:moveTo>
                    <a:pt x="51" y="76"/>
                  </a:move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close/>
                  <a:moveTo>
                    <a:pt x="9" y="31"/>
                  </a:move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9" y="31"/>
                  </a:lnTo>
                  <a:close/>
                  <a:moveTo>
                    <a:pt x="61" y="22"/>
                  </a:moveTo>
                  <a:lnTo>
                    <a:pt x="60" y="22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close/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close/>
                  <a:moveTo>
                    <a:pt x="188" y="187"/>
                  </a:moveTo>
                  <a:lnTo>
                    <a:pt x="188" y="188"/>
                  </a:lnTo>
                  <a:lnTo>
                    <a:pt x="188" y="188"/>
                  </a:lnTo>
                  <a:lnTo>
                    <a:pt x="188" y="187"/>
                  </a:lnTo>
                  <a:lnTo>
                    <a:pt x="188" y="186"/>
                  </a:lnTo>
                  <a:lnTo>
                    <a:pt x="188" y="186"/>
                  </a:lnTo>
                  <a:lnTo>
                    <a:pt x="188" y="187"/>
                  </a:lnTo>
                  <a:close/>
                  <a:moveTo>
                    <a:pt x="186" y="184"/>
                  </a:moveTo>
                  <a:lnTo>
                    <a:pt x="186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6" y="185"/>
                  </a:lnTo>
                  <a:lnTo>
                    <a:pt x="186" y="184"/>
                  </a:lnTo>
                  <a:lnTo>
                    <a:pt x="186" y="184"/>
                  </a:lnTo>
                  <a:close/>
                  <a:moveTo>
                    <a:pt x="127" y="90"/>
                  </a:moveTo>
                  <a:lnTo>
                    <a:pt x="127" y="89"/>
                  </a:lnTo>
                  <a:lnTo>
                    <a:pt x="126" y="89"/>
                  </a:lnTo>
                  <a:lnTo>
                    <a:pt x="127" y="90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28" y="92"/>
                  </a:lnTo>
                  <a:lnTo>
                    <a:pt x="127" y="9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27">
              <a:extLst>
                <a:ext uri="{FF2B5EF4-FFF2-40B4-BE49-F238E27FC236}">
                  <a16:creationId xmlns:a16="http://schemas.microsoft.com/office/drawing/2014/main" id="{C8A280ED-42FA-8CF0-DBC9-DE3F1B68C3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2861" y="1137800"/>
              <a:ext cx="346725" cy="523709"/>
            </a:xfrm>
            <a:custGeom>
              <a:avLst/>
              <a:gdLst>
                <a:gd name="T0" fmla="*/ 140 w 335"/>
                <a:gd name="T1" fmla="*/ 455 h 506"/>
                <a:gd name="T2" fmla="*/ 141 w 335"/>
                <a:gd name="T3" fmla="*/ 454 h 506"/>
                <a:gd name="T4" fmla="*/ 140 w 335"/>
                <a:gd name="T5" fmla="*/ 457 h 506"/>
                <a:gd name="T6" fmla="*/ 320 w 335"/>
                <a:gd name="T7" fmla="*/ 432 h 506"/>
                <a:gd name="T8" fmla="*/ 319 w 335"/>
                <a:gd name="T9" fmla="*/ 432 h 506"/>
                <a:gd name="T10" fmla="*/ 328 w 335"/>
                <a:gd name="T11" fmla="*/ 380 h 506"/>
                <a:gd name="T12" fmla="*/ 329 w 335"/>
                <a:gd name="T13" fmla="*/ 379 h 506"/>
                <a:gd name="T14" fmla="*/ 328 w 335"/>
                <a:gd name="T15" fmla="*/ 380 h 506"/>
                <a:gd name="T16" fmla="*/ 168 w 335"/>
                <a:gd name="T17" fmla="*/ 506 h 506"/>
                <a:gd name="T18" fmla="*/ 172 w 335"/>
                <a:gd name="T19" fmla="*/ 505 h 506"/>
                <a:gd name="T20" fmla="*/ 214 w 335"/>
                <a:gd name="T21" fmla="*/ 445 h 506"/>
                <a:gd name="T22" fmla="*/ 215 w 335"/>
                <a:gd name="T23" fmla="*/ 444 h 506"/>
                <a:gd name="T24" fmla="*/ 218 w 335"/>
                <a:gd name="T25" fmla="*/ 437 h 506"/>
                <a:gd name="T26" fmla="*/ 220 w 335"/>
                <a:gd name="T27" fmla="*/ 437 h 506"/>
                <a:gd name="T28" fmla="*/ 216 w 335"/>
                <a:gd name="T29" fmla="*/ 444 h 506"/>
                <a:gd name="T30" fmla="*/ 334 w 335"/>
                <a:gd name="T31" fmla="*/ 433 h 506"/>
                <a:gd name="T32" fmla="*/ 330 w 335"/>
                <a:gd name="T33" fmla="*/ 433 h 506"/>
                <a:gd name="T34" fmla="*/ 335 w 335"/>
                <a:gd name="T35" fmla="*/ 433 h 506"/>
                <a:gd name="T36" fmla="*/ 315 w 335"/>
                <a:gd name="T37" fmla="*/ 385 h 506"/>
                <a:gd name="T38" fmla="*/ 312 w 335"/>
                <a:gd name="T39" fmla="*/ 384 h 506"/>
                <a:gd name="T40" fmla="*/ 318 w 335"/>
                <a:gd name="T41" fmla="*/ 385 h 506"/>
                <a:gd name="T42" fmla="*/ 302 w 335"/>
                <a:gd name="T43" fmla="*/ 380 h 506"/>
                <a:gd name="T44" fmla="*/ 293 w 335"/>
                <a:gd name="T45" fmla="*/ 382 h 506"/>
                <a:gd name="T46" fmla="*/ 286 w 335"/>
                <a:gd name="T47" fmla="*/ 377 h 506"/>
                <a:gd name="T48" fmla="*/ 295 w 335"/>
                <a:gd name="T49" fmla="*/ 382 h 506"/>
                <a:gd name="T50" fmla="*/ 172 w 335"/>
                <a:gd name="T51" fmla="*/ 370 h 506"/>
                <a:gd name="T52" fmla="*/ 172 w 335"/>
                <a:gd name="T53" fmla="*/ 370 h 506"/>
                <a:gd name="T54" fmla="*/ 168 w 335"/>
                <a:gd name="T55" fmla="*/ 369 h 506"/>
                <a:gd name="T56" fmla="*/ 163 w 335"/>
                <a:gd name="T57" fmla="*/ 366 h 506"/>
                <a:gd name="T58" fmla="*/ 163 w 335"/>
                <a:gd name="T59" fmla="*/ 362 h 506"/>
                <a:gd name="T60" fmla="*/ 80 w 335"/>
                <a:gd name="T61" fmla="*/ 175 h 506"/>
                <a:gd name="T62" fmla="*/ 77 w 335"/>
                <a:gd name="T63" fmla="*/ 176 h 506"/>
                <a:gd name="T64" fmla="*/ 190 w 335"/>
                <a:gd name="T65" fmla="*/ 453 h 506"/>
                <a:gd name="T66" fmla="*/ 322 w 335"/>
                <a:gd name="T67" fmla="*/ 383 h 506"/>
                <a:gd name="T68" fmla="*/ 322 w 335"/>
                <a:gd name="T69" fmla="*/ 383 h 506"/>
                <a:gd name="T70" fmla="*/ 321 w 335"/>
                <a:gd name="T71" fmla="*/ 384 h 506"/>
                <a:gd name="T72" fmla="*/ 182 w 335"/>
                <a:gd name="T73" fmla="*/ 357 h 506"/>
                <a:gd name="T74" fmla="*/ 181 w 335"/>
                <a:gd name="T75" fmla="*/ 355 h 506"/>
                <a:gd name="T76" fmla="*/ 183 w 335"/>
                <a:gd name="T77" fmla="*/ 357 h 506"/>
                <a:gd name="T78" fmla="*/ 182 w 335"/>
                <a:gd name="T79" fmla="*/ 357 h 506"/>
                <a:gd name="T80" fmla="*/ 105 w 335"/>
                <a:gd name="T81" fmla="*/ 319 h 506"/>
                <a:gd name="T82" fmla="*/ 121 w 335"/>
                <a:gd name="T83" fmla="*/ 299 h 506"/>
                <a:gd name="T84" fmla="*/ 121 w 335"/>
                <a:gd name="T85" fmla="*/ 299 h 506"/>
                <a:gd name="T86" fmla="*/ 275 w 335"/>
                <a:gd name="T87" fmla="*/ 291 h 506"/>
                <a:gd name="T88" fmla="*/ 276 w 335"/>
                <a:gd name="T89" fmla="*/ 290 h 506"/>
                <a:gd name="T90" fmla="*/ 245 w 335"/>
                <a:gd name="T91" fmla="*/ 262 h 506"/>
                <a:gd name="T92" fmla="*/ 245 w 335"/>
                <a:gd name="T93" fmla="*/ 262 h 506"/>
                <a:gd name="T94" fmla="*/ 277 w 335"/>
                <a:gd name="T95" fmla="*/ 220 h 506"/>
                <a:gd name="T96" fmla="*/ 13 w 335"/>
                <a:gd name="T97" fmla="*/ 152 h 506"/>
                <a:gd name="T98" fmla="*/ 0 w 335"/>
                <a:gd name="T99" fmla="*/ 149 h 506"/>
                <a:gd name="T100" fmla="*/ 0 w 335"/>
                <a:gd name="T101" fmla="*/ 149 h 506"/>
                <a:gd name="T102" fmla="*/ 184 w 335"/>
                <a:gd name="T103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5" h="506">
                  <a:moveTo>
                    <a:pt x="139" y="455"/>
                  </a:moveTo>
                  <a:lnTo>
                    <a:pt x="140" y="455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41" y="454"/>
                  </a:lnTo>
                  <a:lnTo>
                    <a:pt x="141" y="454"/>
                  </a:lnTo>
                  <a:lnTo>
                    <a:pt x="141" y="454"/>
                  </a:lnTo>
                  <a:lnTo>
                    <a:pt x="141" y="455"/>
                  </a:lnTo>
                  <a:lnTo>
                    <a:pt x="140" y="457"/>
                  </a:lnTo>
                  <a:lnTo>
                    <a:pt x="139" y="455"/>
                  </a:lnTo>
                  <a:close/>
                  <a:moveTo>
                    <a:pt x="319" y="430"/>
                  </a:moveTo>
                  <a:lnTo>
                    <a:pt x="319" y="430"/>
                  </a:lnTo>
                  <a:lnTo>
                    <a:pt x="320" y="432"/>
                  </a:lnTo>
                  <a:lnTo>
                    <a:pt x="320" y="432"/>
                  </a:lnTo>
                  <a:lnTo>
                    <a:pt x="320" y="432"/>
                  </a:lnTo>
                  <a:lnTo>
                    <a:pt x="320" y="432"/>
                  </a:lnTo>
                  <a:lnTo>
                    <a:pt x="319" y="432"/>
                  </a:lnTo>
                  <a:lnTo>
                    <a:pt x="319" y="432"/>
                  </a:lnTo>
                  <a:lnTo>
                    <a:pt x="319" y="432"/>
                  </a:lnTo>
                  <a:lnTo>
                    <a:pt x="319" y="430"/>
                  </a:lnTo>
                  <a:close/>
                  <a:moveTo>
                    <a:pt x="328" y="380"/>
                  </a:moveTo>
                  <a:lnTo>
                    <a:pt x="329" y="380"/>
                  </a:lnTo>
                  <a:lnTo>
                    <a:pt x="329" y="380"/>
                  </a:lnTo>
                  <a:lnTo>
                    <a:pt x="329" y="379"/>
                  </a:lnTo>
                  <a:lnTo>
                    <a:pt x="329" y="379"/>
                  </a:lnTo>
                  <a:lnTo>
                    <a:pt x="329" y="379"/>
                  </a:lnTo>
                  <a:lnTo>
                    <a:pt x="329" y="380"/>
                  </a:lnTo>
                  <a:lnTo>
                    <a:pt x="328" y="380"/>
                  </a:lnTo>
                  <a:lnTo>
                    <a:pt x="328" y="380"/>
                  </a:lnTo>
                  <a:lnTo>
                    <a:pt x="328" y="380"/>
                  </a:lnTo>
                  <a:lnTo>
                    <a:pt x="328" y="380"/>
                  </a:lnTo>
                  <a:lnTo>
                    <a:pt x="328" y="380"/>
                  </a:lnTo>
                  <a:close/>
                  <a:moveTo>
                    <a:pt x="168" y="506"/>
                  </a:moveTo>
                  <a:lnTo>
                    <a:pt x="171" y="506"/>
                  </a:lnTo>
                  <a:lnTo>
                    <a:pt x="172" y="505"/>
                  </a:lnTo>
                  <a:lnTo>
                    <a:pt x="173" y="504"/>
                  </a:lnTo>
                  <a:lnTo>
                    <a:pt x="172" y="505"/>
                  </a:lnTo>
                  <a:lnTo>
                    <a:pt x="172" y="506"/>
                  </a:lnTo>
                  <a:lnTo>
                    <a:pt x="170" y="506"/>
                  </a:lnTo>
                  <a:lnTo>
                    <a:pt x="168" y="506"/>
                  </a:lnTo>
                  <a:close/>
                  <a:moveTo>
                    <a:pt x="214" y="445"/>
                  </a:moveTo>
                  <a:lnTo>
                    <a:pt x="215" y="445"/>
                  </a:lnTo>
                  <a:lnTo>
                    <a:pt x="215" y="445"/>
                  </a:lnTo>
                  <a:lnTo>
                    <a:pt x="215" y="444"/>
                  </a:lnTo>
                  <a:lnTo>
                    <a:pt x="215" y="444"/>
                  </a:lnTo>
                  <a:lnTo>
                    <a:pt x="216" y="442"/>
                  </a:lnTo>
                  <a:lnTo>
                    <a:pt x="216" y="439"/>
                  </a:lnTo>
                  <a:lnTo>
                    <a:pt x="217" y="438"/>
                  </a:lnTo>
                  <a:lnTo>
                    <a:pt x="218" y="437"/>
                  </a:lnTo>
                  <a:lnTo>
                    <a:pt x="219" y="437"/>
                  </a:lnTo>
                  <a:lnTo>
                    <a:pt x="219" y="436"/>
                  </a:lnTo>
                  <a:lnTo>
                    <a:pt x="220" y="435"/>
                  </a:lnTo>
                  <a:lnTo>
                    <a:pt x="220" y="437"/>
                  </a:lnTo>
                  <a:lnTo>
                    <a:pt x="217" y="438"/>
                  </a:lnTo>
                  <a:lnTo>
                    <a:pt x="216" y="441"/>
                  </a:lnTo>
                  <a:lnTo>
                    <a:pt x="216" y="442"/>
                  </a:lnTo>
                  <a:lnTo>
                    <a:pt x="216" y="444"/>
                  </a:lnTo>
                  <a:lnTo>
                    <a:pt x="215" y="445"/>
                  </a:lnTo>
                  <a:lnTo>
                    <a:pt x="214" y="445"/>
                  </a:lnTo>
                  <a:close/>
                  <a:moveTo>
                    <a:pt x="335" y="433"/>
                  </a:moveTo>
                  <a:lnTo>
                    <a:pt x="334" y="433"/>
                  </a:lnTo>
                  <a:lnTo>
                    <a:pt x="332" y="433"/>
                  </a:lnTo>
                  <a:lnTo>
                    <a:pt x="331" y="433"/>
                  </a:lnTo>
                  <a:lnTo>
                    <a:pt x="330" y="433"/>
                  </a:lnTo>
                  <a:lnTo>
                    <a:pt x="330" y="433"/>
                  </a:lnTo>
                  <a:lnTo>
                    <a:pt x="330" y="433"/>
                  </a:lnTo>
                  <a:lnTo>
                    <a:pt x="331" y="433"/>
                  </a:lnTo>
                  <a:lnTo>
                    <a:pt x="332" y="433"/>
                  </a:lnTo>
                  <a:lnTo>
                    <a:pt x="335" y="433"/>
                  </a:lnTo>
                  <a:close/>
                  <a:moveTo>
                    <a:pt x="321" y="387"/>
                  </a:moveTo>
                  <a:lnTo>
                    <a:pt x="320" y="387"/>
                  </a:lnTo>
                  <a:lnTo>
                    <a:pt x="318" y="385"/>
                  </a:lnTo>
                  <a:lnTo>
                    <a:pt x="315" y="385"/>
                  </a:lnTo>
                  <a:lnTo>
                    <a:pt x="313" y="385"/>
                  </a:lnTo>
                  <a:lnTo>
                    <a:pt x="313" y="385"/>
                  </a:lnTo>
                  <a:lnTo>
                    <a:pt x="312" y="383"/>
                  </a:lnTo>
                  <a:lnTo>
                    <a:pt x="312" y="384"/>
                  </a:lnTo>
                  <a:lnTo>
                    <a:pt x="313" y="384"/>
                  </a:lnTo>
                  <a:lnTo>
                    <a:pt x="313" y="385"/>
                  </a:lnTo>
                  <a:lnTo>
                    <a:pt x="317" y="384"/>
                  </a:lnTo>
                  <a:lnTo>
                    <a:pt x="318" y="385"/>
                  </a:lnTo>
                  <a:lnTo>
                    <a:pt x="320" y="386"/>
                  </a:lnTo>
                  <a:lnTo>
                    <a:pt x="321" y="387"/>
                  </a:lnTo>
                  <a:close/>
                  <a:moveTo>
                    <a:pt x="303" y="380"/>
                  </a:moveTo>
                  <a:lnTo>
                    <a:pt x="302" y="380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5" y="383"/>
                  </a:lnTo>
                  <a:lnTo>
                    <a:pt x="293" y="382"/>
                  </a:lnTo>
                  <a:lnTo>
                    <a:pt x="286" y="379"/>
                  </a:lnTo>
                  <a:lnTo>
                    <a:pt x="285" y="378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8"/>
                  </a:lnTo>
                  <a:lnTo>
                    <a:pt x="286" y="378"/>
                  </a:lnTo>
                  <a:lnTo>
                    <a:pt x="294" y="382"/>
                  </a:lnTo>
                  <a:lnTo>
                    <a:pt x="295" y="382"/>
                  </a:lnTo>
                  <a:lnTo>
                    <a:pt x="296" y="382"/>
                  </a:lnTo>
                  <a:lnTo>
                    <a:pt x="297" y="382"/>
                  </a:lnTo>
                  <a:lnTo>
                    <a:pt x="303" y="380"/>
                  </a:lnTo>
                  <a:close/>
                  <a:moveTo>
                    <a:pt x="172" y="370"/>
                  </a:moveTo>
                  <a:lnTo>
                    <a:pt x="175" y="370"/>
                  </a:lnTo>
                  <a:lnTo>
                    <a:pt x="175" y="371"/>
                  </a:lnTo>
                  <a:lnTo>
                    <a:pt x="174" y="371"/>
                  </a:lnTo>
                  <a:lnTo>
                    <a:pt x="172" y="370"/>
                  </a:lnTo>
                  <a:lnTo>
                    <a:pt x="170" y="370"/>
                  </a:lnTo>
                  <a:lnTo>
                    <a:pt x="168" y="369"/>
                  </a:lnTo>
                  <a:lnTo>
                    <a:pt x="168" y="369"/>
                  </a:lnTo>
                  <a:lnTo>
                    <a:pt x="168" y="369"/>
                  </a:lnTo>
                  <a:lnTo>
                    <a:pt x="170" y="370"/>
                  </a:lnTo>
                  <a:lnTo>
                    <a:pt x="171" y="370"/>
                  </a:lnTo>
                  <a:lnTo>
                    <a:pt x="172" y="370"/>
                  </a:lnTo>
                  <a:close/>
                  <a:moveTo>
                    <a:pt x="163" y="366"/>
                  </a:moveTo>
                  <a:lnTo>
                    <a:pt x="163" y="365"/>
                  </a:lnTo>
                  <a:lnTo>
                    <a:pt x="162" y="363"/>
                  </a:lnTo>
                  <a:lnTo>
                    <a:pt x="162" y="363"/>
                  </a:lnTo>
                  <a:lnTo>
                    <a:pt x="163" y="362"/>
                  </a:lnTo>
                  <a:lnTo>
                    <a:pt x="163" y="363"/>
                  </a:lnTo>
                  <a:lnTo>
                    <a:pt x="163" y="365"/>
                  </a:lnTo>
                  <a:lnTo>
                    <a:pt x="163" y="366"/>
                  </a:lnTo>
                  <a:close/>
                  <a:moveTo>
                    <a:pt x="80" y="175"/>
                  </a:moveTo>
                  <a:lnTo>
                    <a:pt x="80" y="176"/>
                  </a:lnTo>
                  <a:lnTo>
                    <a:pt x="79" y="176"/>
                  </a:lnTo>
                  <a:lnTo>
                    <a:pt x="78" y="176"/>
                  </a:lnTo>
                  <a:lnTo>
                    <a:pt x="77" y="176"/>
                  </a:lnTo>
                  <a:lnTo>
                    <a:pt x="79" y="176"/>
                  </a:lnTo>
                  <a:lnTo>
                    <a:pt x="80" y="175"/>
                  </a:lnTo>
                  <a:close/>
                  <a:moveTo>
                    <a:pt x="190" y="454"/>
                  </a:moveTo>
                  <a:lnTo>
                    <a:pt x="190" y="453"/>
                  </a:lnTo>
                  <a:lnTo>
                    <a:pt x="190" y="453"/>
                  </a:lnTo>
                  <a:lnTo>
                    <a:pt x="190" y="454"/>
                  </a:lnTo>
                  <a:close/>
                  <a:moveTo>
                    <a:pt x="322" y="383"/>
                  </a:moveTo>
                  <a:lnTo>
                    <a:pt x="322" y="383"/>
                  </a:lnTo>
                  <a:lnTo>
                    <a:pt x="322" y="383"/>
                  </a:lnTo>
                  <a:lnTo>
                    <a:pt x="323" y="383"/>
                  </a:lnTo>
                  <a:lnTo>
                    <a:pt x="323" y="383"/>
                  </a:lnTo>
                  <a:lnTo>
                    <a:pt x="322" y="383"/>
                  </a:lnTo>
                  <a:lnTo>
                    <a:pt x="322" y="384"/>
                  </a:lnTo>
                  <a:lnTo>
                    <a:pt x="322" y="384"/>
                  </a:lnTo>
                  <a:lnTo>
                    <a:pt x="321" y="385"/>
                  </a:lnTo>
                  <a:lnTo>
                    <a:pt x="321" y="384"/>
                  </a:lnTo>
                  <a:lnTo>
                    <a:pt x="322" y="383"/>
                  </a:lnTo>
                  <a:close/>
                  <a:moveTo>
                    <a:pt x="182" y="357"/>
                  </a:moveTo>
                  <a:lnTo>
                    <a:pt x="182" y="357"/>
                  </a:lnTo>
                  <a:lnTo>
                    <a:pt x="182" y="357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1" y="355"/>
                  </a:lnTo>
                  <a:lnTo>
                    <a:pt x="181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3" y="357"/>
                  </a:lnTo>
                  <a:lnTo>
                    <a:pt x="183" y="357"/>
                  </a:lnTo>
                  <a:lnTo>
                    <a:pt x="183" y="357"/>
                  </a:lnTo>
                  <a:lnTo>
                    <a:pt x="183" y="357"/>
                  </a:lnTo>
                  <a:lnTo>
                    <a:pt x="182" y="357"/>
                  </a:lnTo>
                  <a:close/>
                  <a:moveTo>
                    <a:pt x="105" y="319"/>
                  </a:moveTo>
                  <a:lnTo>
                    <a:pt x="105" y="320"/>
                  </a:lnTo>
                  <a:lnTo>
                    <a:pt x="105" y="320"/>
                  </a:lnTo>
                  <a:lnTo>
                    <a:pt x="105" y="319"/>
                  </a:lnTo>
                  <a:close/>
                  <a:moveTo>
                    <a:pt x="121" y="299"/>
                  </a:moveTo>
                  <a:lnTo>
                    <a:pt x="121" y="299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2" y="297"/>
                  </a:lnTo>
                  <a:lnTo>
                    <a:pt x="122" y="299"/>
                  </a:lnTo>
                  <a:lnTo>
                    <a:pt x="122" y="299"/>
                  </a:lnTo>
                  <a:lnTo>
                    <a:pt x="121" y="299"/>
                  </a:lnTo>
                  <a:close/>
                  <a:moveTo>
                    <a:pt x="276" y="291"/>
                  </a:moveTo>
                  <a:lnTo>
                    <a:pt x="276" y="291"/>
                  </a:lnTo>
                  <a:lnTo>
                    <a:pt x="275" y="291"/>
                  </a:lnTo>
                  <a:lnTo>
                    <a:pt x="275" y="291"/>
                  </a:lnTo>
                  <a:lnTo>
                    <a:pt x="275" y="291"/>
                  </a:lnTo>
                  <a:lnTo>
                    <a:pt x="275" y="291"/>
                  </a:lnTo>
                  <a:lnTo>
                    <a:pt x="275" y="29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1"/>
                  </a:lnTo>
                  <a:close/>
                  <a:moveTo>
                    <a:pt x="245" y="262"/>
                  </a:moveTo>
                  <a:lnTo>
                    <a:pt x="245" y="261"/>
                  </a:lnTo>
                  <a:lnTo>
                    <a:pt x="245" y="261"/>
                  </a:lnTo>
                  <a:lnTo>
                    <a:pt x="246" y="262"/>
                  </a:lnTo>
                  <a:lnTo>
                    <a:pt x="245" y="262"/>
                  </a:lnTo>
                  <a:close/>
                  <a:moveTo>
                    <a:pt x="277" y="220"/>
                  </a:moveTo>
                  <a:lnTo>
                    <a:pt x="277" y="220"/>
                  </a:lnTo>
                  <a:lnTo>
                    <a:pt x="277" y="220"/>
                  </a:lnTo>
                  <a:lnTo>
                    <a:pt x="277" y="220"/>
                  </a:lnTo>
                  <a:lnTo>
                    <a:pt x="277" y="220"/>
                  </a:lnTo>
                  <a:close/>
                  <a:moveTo>
                    <a:pt x="12" y="152"/>
                  </a:moveTo>
                  <a:lnTo>
                    <a:pt x="12" y="152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2" y="152"/>
                  </a:lnTo>
                  <a:close/>
                  <a:moveTo>
                    <a:pt x="0" y="149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49"/>
                  </a:lnTo>
                  <a:close/>
                  <a:moveTo>
                    <a:pt x="184" y="0"/>
                  </a:move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3" y="1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86">
              <a:extLst>
                <a:ext uri="{FF2B5EF4-FFF2-40B4-BE49-F238E27FC236}">
                  <a16:creationId xmlns:a16="http://schemas.microsoft.com/office/drawing/2014/main" id="{465A7699-ACF3-5F6C-7D89-1C7E44BE72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477" y="815916"/>
              <a:ext cx="49680" cy="347760"/>
            </a:xfrm>
            <a:custGeom>
              <a:avLst/>
              <a:gdLst>
                <a:gd name="T0" fmla="*/ 19 w 48"/>
                <a:gd name="T1" fmla="*/ 331 h 336"/>
                <a:gd name="T2" fmla="*/ 19 w 48"/>
                <a:gd name="T3" fmla="*/ 334 h 336"/>
                <a:gd name="T4" fmla="*/ 17 w 48"/>
                <a:gd name="T5" fmla="*/ 334 h 336"/>
                <a:gd name="T6" fmla="*/ 16 w 48"/>
                <a:gd name="T7" fmla="*/ 336 h 336"/>
                <a:gd name="T8" fmla="*/ 14 w 48"/>
                <a:gd name="T9" fmla="*/ 336 h 336"/>
                <a:gd name="T10" fmla="*/ 12 w 48"/>
                <a:gd name="T11" fmla="*/ 336 h 336"/>
                <a:gd name="T12" fmla="*/ 13 w 48"/>
                <a:gd name="T13" fmla="*/ 334 h 336"/>
                <a:gd name="T14" fmla="*/ 37 w 48"/>
                <a:gd name="T15" fmla="*/ 287 h 336"/>
                <a:gd name="T16" fmla="*/ 37 w 48"/>
                <a:gd name="T17" fmla="*/ 289 h 336"/>
                <a:gd name="T18" fmla="*/ 38 w 48"/>
                <a:gd name="T19" fmla="*/ 290 h 336"/>
                <a:gd name="T20" fmla="*/ 37 w 48"/>
                <a:gd name="T21" fmla="*/ 294 h 336"/>
                <a:gd name="T22" fmla="*/ 34 w 48"/>
                <a:gd name="T23" fmla="*/ 294 h 336"/>
                <a:gd name="T24" fmla="*/ 33 w 48"/>
                <a:gd name="T25" fmla="*/ 290 h 336"/>
                <a:gd name="T26" fmla="*/ 34 w 48"/>
                <a:gd name="T27" fmla="*/ 288 h 336"/>
                <a:gd name="T28" fmla="*/ 37 w 48"/>
                <a:gd name="T29" fmla="*/ 287 h 336"/>
                <a:gd name="T30" fmla="*/ 46 w 48"/>
                <a:gd name="T31" fmla="*/ 277 h 336"/>
                <a:gd name="T32" fmla="*/ 45 w 48"/>
                <a:gd name="T33" fmla="*/ 278 h 336"/>
                <a:gd name="T34" fmla="*/ 43 w 48"/>
                <a:gd name="T35" fmla="*/ 281 h 336"/>
                <a:gd name="T36" fmla="*/ 43 w 48"/>
                <a:gd name="T37" fmla="*/ 283 h 336"/>
                <a:gd name="T38" fmla="*/ 42 w 48"/>
                <a:gd name="T39" fmla="*/ 283 h 336"/>
                <a:gd name="T40" fmla="*/ 42 w 48"/>
                <a:gd name="T41" fmla="*/ 285 h 336"/>
                <a:gd name="T42" fmla="*/ 41 w 48"/>
                <a:gd name="T43" fmla="*/ 285 h 336"/>
                <a:gd name="T44" fmla="*/ 39 w 48"/>
                <a:gd name="T45" fmla="*/ 285 h 336"/>
                <a:gd name="T46" fmla="*/ 40 w 48"/>
                <a:gd name="T47" fmla="*/ 281 h 336"/>
                <a:gd name="T48" fmla="*/ 40 w 48"/>
                <a:gd name="T49" fmla="*/ 280 h 336"/>
                <a:gd name="T50" fmla="*/ 41 w 48"/>
                <a:gd name="T51" fmla="*/ 279 h 336"/>
                <a:gd name="T52" fmla="*/ 41 w 48"/>
                <a:gd name="T53" fmla="*/ 278 h 336"/>
                <a:gd name="T54" fmla="*/ 45 w 48"/>
                <a:gd name="T55" fmla="*/ 277 h 336"/>
                <a:gd name="T56" fmla="*/ 40 w 48"/>
                <a:gd name="T57" fmla="*/ 221 h 336"/>
                <a:gd name="T58" fmla="*/ 38 w 48"/>
                <a:gd name="T59" fmla="*/ 221 h 336"/>
                <a:gd name="T60" fmla="*/ 37 w 48"/>
                <a:gd name="T61" fmla="*/ 220 h 336"/>
                <a:gd name="T62" fmla="*/ 38 w 48"/>
                <a:gd name="T63" fmla="*/ 219 h 336"/>
                <a:gd name="T64" fmla="*/ 40 w 48"/>
                <a:gd name="T65" fmla="*/ 220 h 336"/>
                <a:gd name="T66" fmla="*/ 46 w 48"/>
                <a:gd name="T67" fmla="*/ 126 h 336"/>
                <a:gd name="T68" fmla="*/ 47 w 48"/>
                <a:gd name="T69" fmla="*/ 128 h 336"/>
                <a:gd name="T70" fmla="*/ 45 w 48"/>
                <a:gd name="T71" fmla="*/ 129 h 336"/>
                <a:gd name="T72" fmla="*/ 41 w 48"/>
                <a:gd name="T73" fmla="*/ 131 h 336"/>
                <a:gd name="T74" fmla="*/ 42 w 48"/>
                <a:gd name="T75" fmla="*/ 129 h 336"/>
                <a:gd name="T76" fmla="*/ 38 w 48"/>
                <a:gd name="T77" fmla="*/ 96 h 336"/>
                <a:gd name="T78" fmla="*/ 38 w 48"/>
                <a:gd name="T79" fmla="*/ 93 h 336"/>
                <a:gd name="T80" fmla="*/ 40 w 48"/>
                <a:gd name="T81" fmla="*/ 94 h 336"/>
                <a:gd name="T82" fmla="*/ 40 w 48"/>
                <a:gd name="T83" fmla="*/ 96 h 336"/>
                <a:gd name="T84" fmla="*/ 38 w 48"/>
                <a:gd name="T85" fmla="*/ 96 h 336"/>
                <a:gd name="T86" fmla="*/ 43 w 48"/>
                <a:gd name="T87" fmla="*/ 203 h 336"/>
                <a:gd name="T88" fmla="*/ 48 w 48"/>
                <a:gd name="T89" fmla="*/ 172 h 336"/>
                <a:gd name="T90" fmla="*/ 48 w 48"/>
                <a:gd name="T91" fmla="*/ 171 h 336"/>
                <a:gd name="T92" fmla="*/ 47 w 48"/>
                <a:gd name="T93" fmla="*/ 156 h 336"/>
                <a:gd name="T94" fmla="*/ 47 w 48"/>
                <a:gd name="T95" fmla="*/ 155 h 336"/>
                <a:gd name="T96" fmla="*/ 48 w 48"/>
                <a:gd name="T97" fmla="*/ 156 h 336"/>
                <a:gd name="T98" fmla="*/ 24 w 48"/>
                <a:gd name="T99" fmla="*/ 47 h 336"/>
                <a:gd name="T100" fmla="*/ 24 w 48"/>
                <a:gd name="T101" fmla="*/ 46 h 336"/>
                <a:gd name="T102" fmla="*/ 25 w 48"/>
                <a:gd name="T103" fmla="*/ 47 h 336"/>
                <a:gd name="T104" fmla="*/ 17 w 48"/>
                <a:gd name="T105" fmla="*/ 29 h 336"/>
                <a:gd name="T106" fmla="*/ 16 w 48"/>
                <a:gd name="T107" fmla="*/ 27 h 336"/>
                <a:gd name="T108" fmla="*/ 17 w 48"/>
                <a:gd name="T109" fmla="*/ 27 h 336"/>
                <a:gd name="T110" fmla="*/ 19 w 48"/>
                <a:gd name="T111" fmla="*/ 28 h 336"/>
                <a:gd name="T112" fmla="*/ 19 w 48"/>
                <a:gd name="T113" fmla="*/ 28 h 336"/>
                <a:gd name="T114" fmla="*/ 17 w 48"/>
                <a:gd name="T115" fmla="*/ 29 h 336"/>
                <a:gd name="T116" fmla="*/ 0 w 48"/>
                <a:gd name="T117" fmla="*/ 1 h 336"/>
                <a:gd name="T118" fmla="*/ 2 w 48"/>
                <a:gd name="T119" fmla="*/ 0 h 336"/>
                <a:gd name="T120" fmla="*/ 0 w 48"/>
                <a:gd name="T121" fmla="*/ 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" h="336">
                  <a:moveTo>
                    <a:pt x="15" y="333"/>
                  </a:moveTo>
                  <a:lnTo>
                    <a:pt x="17" y="331"/>
                  </a:lnTo>
                  <a:lnTo>
                    <a:pt x="19" y="331"/>
                  </a:lnTo>
                  <a:lnTo>
                    <a:pt x="20" y="333"/>
                  </a:lnTo>
                  <a:lnTo>
                    <a:pt x="20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5"/>
                  </a:lnTo>
                  <a:lnTo>
                    <a:pt x="16" y="335"/>
                  </a:lnTo>
                  <a:lnTo>
                    <a:pt x="16" y="336"/>
                  </a:lnTo>
                  <a:lnTo>
                    <a:pt x="15" y="336"/>
                  </a:lnTo>
                  <a:lnTo>
                    <a:pt x="15" y="336"/>
                  </a:lnTo>
                  <a:lnTo>
                    <a:pt x="14" y="336"/>
                  </a:lnTo>
                  <a:lnTo>
                    <a:pt x="14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1" y="335"/>
                  </a:lnTo>
                  <a:lnTo>
                    <a:pt x="12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5" y="333"/>
                  </a:lnTo>
                  <a:close/>
                  <a:moveTo>
                    <a:pt x="37" y="287"/>
                  </a:moveTo>
                  <a:lnTo>
                    <a:pt x="38" y="287"/>
                  </a:lnTo>
                  <a:lnTo>
                    <a:pt x="38" y="288"/>
                  </a:lnTo>
                  <a:lnTo>
                    <a:pt x="37" y="289"/>
                  </a:lnTo>
                  <a:lnTo>
                    <a:pt x="37" y="289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2"/>
                  </a:lnTo>
                  <a:lnTo>
                    <a:pt x="38" y="293"/>
                  </a:lnTo>
                  <a:lnTo>
                    <a:pt x="37" y="294"/>
                  </a:lnTo>
                  <a:lnTo>
                    <a:pt x="36" y="295"/>
                  </a:lnTo>
                  <a:lnTo>
                    <a:pt x="36" y="294"/>
                  </a:lnTo>
                  <a:lnTo>
                    <a:pt x="34" y="294"/>
                  </a:lnTo>
                  <a:lnTo>
                    <a:pt x="34" y="292"/>
                  </a:lnTo>
                  <a:lnTo>
                    <a:pt x="34" y="292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89"/>
                  </a:lnTo>
                  <a:lnTo>
                    <a:pt x="34" y="288"/>
                  </a:lnTo>
                  <a:lnTo>
                    <a:pt x="36" y="287"/>
                  </a:lnTo>
                  <a:lnTo>
                    <a:pt x="37" y="286"/>
                  </a:lnTo>
                  <a:lnTo>
                    <a:pt x="37" y="287"/>
                  </a:lnTo>
                  <a:close/>
                  <a:moveTo>
                    <a:pt x="45" y="277"/>
                  </a:moveTo>
                  <a:lnTo>
                    <a:pt x="45" y="277"/>
                  </a:lnTo>
                  <a:lnTo>
                    <a:pt x="46" y="277"/>
                  </a:lnTo>
                  <a:lnTo>
                    <a:pt x="46" y="277"/>
                  </a:lnTo>
                  <a:lnTo>
                    <a:pt x="46" y="278"/>
                  </a:lnTo>
                  <a:lnTo>
                    <a:pt x="45" y="278"/>
                  </a:lnTo>
                  <a:lnTo>
                    <a:pt x="45" y="278"/>
                  </a:lnTo>
                  <a:lnTo>
                    <a:pt x="43" y="280"/>
                  </a:lnTo>
                  <a:lnTo>
                    <a:pt x="43" y="281"/>
                  </a:lnTo>
                  <a:lnTo>
                    <a:pt x="43" y="281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2" y="283"/>
                  </a:lnTo>
                  <a:lnTo>
                    <a:pt x="42" y="283"/>
                  </a:lnTo>
                  <a:lnTo>
                    <a:pt x="41" y="284"/>
                  </a:lnTo>
                  <a:lnTo>
                    <a:pt x="41" y="284"/>
                  </a:lnTo>
                  <a:lnTo>
                    <a:pt x="42" y="285"/>
                  </a:lnTo>
                  <a:lnTo>
                    <a:pt x="42" y="286"/>
                  </a:lnTo>
                  <a:lnTo>
                    <a:pt x="41" y="286"/>
                  </a:lnTo>
                  <a:lnTo>
                    <a:pt x="41" y="285"/>
                  </a:lnTo>
                  <a:lnTo>
                    <a:pt x="40" y="285"/>
                  </a:lnTo>
                  <a:lnTo>
                    <a:pt x="39" y="285"/>
                  </a:lnTo>
                  <a:lnTo>
                    <a:pt x="39" y="285"/>
                  </a:lnTo>
                  <a:lnTo>
                    <a:pt x="39" y="285"/>
                  </a:lnTo>
                  <a:lnTo>
                    <a:pt x="39" y="284"/>
                  </a:lnTo>
                  <a:lnTo>
                    <a:pt x="40" y="281"/>
                  </a:lnTo>
                  <a:lnTo>
                    <a:pt x="40" y="281"/>
                  </a:lnTo>
                  <a:lnTo>
                    <a:pt x="40" y="280"/>
                  </a:lnTo>
                  <a:lnTo>
                    <a:pt x="40" y="280"/>
                  </a:lnTo>
                  <a:lnTo>
                    <a:pt x="40" y="279"/>
                  </a:lnTo>
                  <a:lnTo>
                    <a:pt x="40" y="279"/>
                  </a:lnTo>
                  <a:lnTo>
                    <a:pt x="41" y="279"/>
                  </a:lnTo>
                  <a:lnTo>
                    <a:pt x="41" y="279"/>
                  </a:lnTo>
                  <a:lnTo>
                    <a:pt x="41" y="278"/>
                  </a:lnTo>
                  <a:lnTo>
                    <a:pt x="41" y="278"/>
                  </a:lnTo>
                  <a:lnTo>
                    <a:pt x="42" y="278"/>
                  </a:lnTo>
                  <a:lnTo>
                    <a:pt x="43" y="277"/>
                  </a:lnTo>
                  <a:lnTo>
                    <a:pt x="45" y="277"/>
                  </a:lnTo>
                  <a:close/>
                  <a:moveTo>
                    <a:pt x="40" y="220"/>
                  </a:moveTo>
                  <a:lnTo>
                    <a:pt x="41" y="220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7" y="221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7" y="219"/>
                  </a:lnTo>
                  <a:lnTo>
                    <a:pt x="37" y="219"/>
                  </a:lnTo>
                  <a:lnTo>
                    <a:pt x="38" y="219"/>
                  </a:lnTo>
                  <a:lnTo>
                    <a:pt x="38" y="219"/>
                  </a:lnTo>
                  <a:lnTo>
                    <a:pt x="40" y="219"/>
                  </a:lnTo>
                  <a:lnTo>
                    <a:pt x="40" y="220"/>
                  </a:lnTo>
                  <a:close/>
                  <a:moveTo>
                    <a:pt x="43" y="126"/>
                  </a:moveTo>
                  <a:lnTo>
                    <a:pt x="46" y="126"/>
                  </a:lnTo>
                  <a:lnTo>
                    <a:pt x="46" y="126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7" y="128"/>
                  </a:lnTo>
                  <a:lnTo>
                    <a:pt x="46" y="128"/>
                  </a:lnTo>
                  <a:lnTo>
                    <a:pt x="46" y="129"/>
                  </a:lnTo>
                  <a:lnTo>
                    <a:pt x="45" y="129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1" y="131"/>
                  </a:lnTo>
                  <a:lnTo>
                    <a:pt x="40" y="130"/>
                  </a:lnTo>
                  <a:lnTo>
                    <a:pt x="41" y="130"/>
                  </a:lnTo>
                  <a:lnTo>
                    <a:pt x="42" y="129"/>
                  </a:lnTo>
                  <a:lnTo>
                    <a:pt x="42" y="126"/>
                  </a:lnTo>
                  <a:lnTo>
                    <a:pt x="43" y="126"/>
                  </a:lnTo>
                  <a:close/>
                  <a:moveTo>
                    <a:pt x="38" y="96"/>
                  </a:moveTo>
                  <a:lnTo>
                    <a:pt x="37" y="95"/>
                  </a:lnTo>
                  <a:lnTo>
                    <a:pt x="37" y="94"/>
                  </a:lnTo>
                  <a:lnTo>
                    <a:pt x="38" y="93"/>
                  </a:lnTo>
                  <a:lnTo>
                    <a:pt x="39" y="93"/>
                  </a:lnTo>
                  <a:lnTo>
                    <a:pt x="40" y="93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close/>
                  <a:moveTo>
                    <a:pt x="45" y="204"/>
                  </a:moveTo>
                  <a:lnTo>
                    <a:pt x="43" y="203"/>
                  </a:lnTo>
                  <a:lnTo>
                    <a:pt x="43" y="203"/>
                  </a:lnTo>
                  <a:lnTo>
                    <a:pt x="45" y="203"/>
                  </a:lnTo>
                  <a:lnTo>
                    <a:pt x="45" y="204"/>
                  </a:lnTo>
                  <a:close/>
                  <a:moveTo>
                    <a:pt x="48" y="172"/>
                  </a:moveTo>
                  <a:lnTo>
                    <a:pt x="47" y="171"/>
                  </a:lnTo>
                  <a:lnTo>
                    <a:pt x="47" y="171"/>
                  </a:lnTo>
                  <a:lnTo>
                    <a:pt x="48" y="171"/>
                  </a:lnTo>
                  <a:lnTo>
                    <a:pt x="48" y="172"/>
                  </a:lnTo>
                  <a:close/>
                  <a:moveTo>
                    <a:pt x="47" y="158"/>
                  </a:moveTo>
                  <a:lnTo>
                    <a:pt x="47" y="156"/>
                  </a:lnTo>
                  <a:lnTo>
                    <a:pt x="46" y="156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8" y="155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7" y="158"/>
                  </a:lnTo>
                  <a:close/>
                  <a:moveTo>
                    <a:pt x="25" y="47"/>
                  </a:moveTo>
                  <a:lnTo>
                    <a:pt x="24" y="47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5" y="47"/>
                  </a:lnTo>
                  <a:close/>
                  <a:moveTo>
                    <a:pt x="17" y="29"/>
                  </a:moveTo>
                  <a:lnTo>
                    <a:pt x="17" y="29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7" y="29"/>
                  </a:lnTo>
                  <a:lnTo>
                    <a:pt x="17" y="29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85">
              <a:extLst>
                <a:ext uri="{FF2B5EF4-FFF2-40B4-BE49-F238E27FC236}">
                  <a16:creationId xmlns:a16="http://schemas.microsoft.com/office/drawing/2014/main" id="{99E0DE64-482A-757D-05BE-DA4244956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022" y="1188515"/>
              <a:ext cx="16560" cy="21735"/>
            </a:xfrm>
            <a:custGeom>
              <a:avLst/>
              <a:gdLst>
                <a:gd name="T0" fmla="*/ 12 w 16"/>
                <a:gd name="T1" fmla="*/ 1 h 21"/>
                <a:gd name="T2" fmla="*/ 13 w 16"/>
                <a:gd name="T3" fmla="*/ 2 h 21"/>
                <a:gd name="T4" fmla="*/ 13 w 16"/>
                <a:gd name="T5" fmla="*/ 2 h 21"/>
                <a:gd name="T6" fmla="*/ 15 w 16"/>
                <a:gd name="T7" fmla="*/ 2 h 21"/>
                <a:gd name="T8" fmla="*/ 16 w 16"/>
                <a:gd name="T9" fmla="*/ 2 h 21"/>
                <a:gd name="T10" fmla="*/ 16 w 16"/>
                <a:gd name="T11" fmla="*/ 3 h 21"/>
                <a:gd name="T12" fmla="*/ 15 w 16"/>
                <a:gd name="T13" fmla="*/ 4 h 21"/>
                <a:gd name="T14" fmla="*/ 13 w 16"/>
                <a:gd name="T15" fmla="*/ 7 h 21"/>
                <a:gd name="T16" fmla="*/ 11 w 16"/>
                <a:gd name="T17" fmla="*/ 9 h 21"/>
                <a:gd name="T18" fmla="*/ 9 w 16"/>
                <a:gd name="T19" fmla="*/ 10 h 21"/>
                <a:gd name="T20" fmla="*/ 8 w 16"/>
                <a:gd name="T21" fmla="*/ 11 h 21"/>
                <a:gd name="T22" fmla="*/ 7 w 16"/>
                <a:gd name="T23" fmla="*/ 13 h 21"/>
                <a:gd name="T24" fmla="*/ 7 w 16"/>
                <a:gd name="T25" fmla="*/ 18 h 21"/>
                <a:gd name="T26" fmla="*/ 4 w 16"/>
                <a:gd name="T27" fmla="*/ 20 h 21"/>
                <a:gd name="T28" fmla="*/ 4 w 16"/>
                <a:gd name="T29" fmla="*/ 20 h 21"/>
                <a:gd name="T30" fmla="*/ 3 w 16"/>
                <a:gd name="T31" fmla="*/ 21 h 21"/>
                <a:gd name="T32" fmla="*/ 2 w 16"/>
                <a:gd name="T33" fmla="*/ 20 h 21"/>
                <a:gd name="T34" fmla="*/ 2 w 16"/>
                <a:gd name="T35" fmla="*/ 19 h 21"/>
                <a:gd name="T36" fmla="*/ 1 w 16"/>
                <a:gd name="T37" fmla="*/ 19 h 21"/>
                <a:gd name="T38" fmla="*/ 1 w 16"/>
                <a:gd name="T39" fmla="*/ 18 h 21"/>
                <a:gd name="T40" fmla="*/ 1 w 16"/>
                <a:gd name="T41" fmla="*/ 17 h 21"/>
                <a:gd name="T42" fmla="*/ 0 w 16"/>
                <a:gd name="T43" fmla="*/ 16 h 21"/>
                <a:gd name="T44" fmla="*/ 0 w 16"/>
                <a:gd name="T45" fmla="*/ 16 h 21"/>
                <a:gd name="T46" fmla="*/ 0 w 16"/>
                <a:gd name="T47" fmla="*/ 16 h 21"/>
                <a:gd name="T48" fmla="*/ 0 w 16"/>
                <a:gd name="T49" fmla="*/ 16 h 21"/>
                <a:gd name="T50" fmla="*/ 0 w 16"/>
                <a:gd name="T51" fmla="*/ 15 h 21"/>
                <a:gd name="T52" fmla="*/ 0 w 16"/>
                <a:gd name="T53" fmla="*/ 15 h 21"/>
                <a:gd name="T54" fmla="*/ 1 w 16"/>
                <a:gd name="T55" fmla="*/ 13 h 21"/>
                <a:gd name="T56" fmla="*/ 1 w 16"/>
                <a:gd name="T57" fmla="*/ 13 h 21"/>
                <a:gd name="T58" fmla="*/ 1 w 16"/>
                <a:gd name="T59" fmla="*/ 12 h 21"/>
                <a:gd name="T60" fmla="*/ 0 w 16"/>
                <a:gd name="T61" fmla="*/ 12 h 21"/>
                <a:gd name="T62" fmla="*/ 0 w 16"/>
                <a:gd name="T63" fmla="*/ 11 h 21"/>
                <a:gd name="T64" fmla="*/ 0 w 16"/>
                <a:gd name="T65" fmla="*/ 11 h 21"/>
                <a:gd name="T66" fmla="*/ 0 w 16"/>
                <a:gd name="T67" fmla="*/ 11 h 21"/>
                <a:gd name="T68" fmla="*/ 0 w 16"/>
                <a:gd name="T69" fmla="*/ 10 h 21"/>
                <a:gd name="T70" fmla="*/ 0 w 16"/>
                <a:gd name="T71" fmla="*/ 11 h 21"/>
                <a:gd name="T72" fmla="*/ 1 w 16"/>
                <a:gd name="T73" fmla="*/ 11 h 21"/>
                <a:gd name="T74" fmla="*/ 4 w 16"/>
                <a:gd name="T75" fmla="*/ 9 h 21"/>
                <a:gd name="T76" fmla="*/ 4 w 16"/>
                <a:gd name="T77" fmla="*/ 8 h 21"/>
                <a:gd name="T78" fmla="*/ 8 w 16"/>
                <a:gd name="T79" fmla="*/ 7 h 21"/>
                <a:gd name="T80" fmla="*/ 8 w 16"/>
                <a:gd name="T81" fmla="*/ 7 h 21"/>
                <a:gd name="T82" fmla="*/ 8 w 16"/>
                <a:gd name="T83" fmla="*/ 5 h 21"/>
                <a:gd name="T84" fmla="*/ 9 w 16"/>
                <a:gd name="T85" fmla="*/ 4 h 21"/>
                <a:gd name="T86" fmla="*/ 10 w 16"/>
                <a:gd name="T87" fmla="*/ 1 h 21"/>
                <a:gd name="T88" fmla="*/ 10 w 16"/>
                <a:gd name="T89" fmla="*/ 1 h 21"/>
                <a:gd name="T90" fmla="*/ 10 w 16"/>
                <a:gd name="T91" fmla="*/ 0 h 21"/>
                <a:gd name="T92" fmla="*/ 11 w 16"/>
                <a:gd name="T93" fmla="*/ 0 h 21"/>
                <a:gd name="T94" fmla="*/ 12 w 16"/>
                <a:gd name="T95" fmla="*/ 0 h 21"/>
                <a:gd name="T96" fmla="*/ 12 w 16"/>
                <a:gd name="T9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" h="21">
                  <a:moveTo>
                    <a:pt x="12" y="1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82">
              <a:extLst>
                <a:ext uri="{FF2B5EF4-FFF2-40B4-BE49-F238E27FC236}">
                  <a16:creationId xmlns:a16="http://schemas.microsoft.com/office/drawing/2014/main" id="{40A22658-6B54-0D35-ADF1-9C2A433191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5613" y="1392410"/>
              <a:ext cx="1282363" cy="458505"/>
            </a:xfrm>
            <a:custGeom>
              <a:avLst/>
              <a:gdLst>
                <a:gd name="T0" fmla="*/ 1239 w 1239"/>
                <a:gd name="T1" fmla="*/ 223 h 443"/>
                <a:gd name="T2" fmla="*/ 1238 w 1239"/>
                <a:gd name="T3" fmla="*/ 226 h 443"/>
                <a:gd name="T4" fmla="*/ 1236 w 1239"/>
                <a:gd name="T5" fmla="*/ 225 h 443"/>
                <a:gd name="T6" fmla="*/ 1232 w 1239"/>
                <a:gd name="T7" fmla="*/ 224 h 443"/>
                <a:gd name="T8" fmla="*/ 1237 w 1239"/>
                <a:gd name="T9" fmla="*/ 221 h 443"/>
                <a:gd name="T10" fmla="*/ 1238 w 1239"/>
                <a:gd name="T11" fmla="*/ 223 h 443"/>
                <a:gd name="T12" fmla="*/ 1005 w 1239"/>
                <a:gd name="T13" fmla="*/ 143 h 443"/>
                <a:gd name="T14" fmla="*/ 1005 w 1239"/>
                <a:gd name="T15" fmla="*/ 146 h 443"/>
                <a:gd name="T16" fmla="*/ 1005 w 1239"/>
                <a:gd name="T17" fmla="*/ 148 h 443"/>
                <a:gd name="T18" fmla="*/ 1004 w 1239"/>
                <a:gd name="T19" fmla="*/ 150 h 443"/>
                <a:gd name="T20" fmla="*/ 998 w 1239"/>
                <a:gd name="T21" fmla="*/ 150 h 443"/>
                <a:gd name="T22" fmla="*/ 997 w 1239"/>
                <a:gd name="T23" fmla="*/ 148 h 443"/>
                <a:gd name="T24" fmla="*/ 997 w 1239"/>
                <a:gd name="T25" fmla="*/ 146 h 443"/>
                <a:gd name="T26" fmla="*/ 996 w 1239"/>
                <a:gd name="T27" fmla="*/ 142 h 443"/>
                <a:gd name="T28" fmla="*/ 998 w 1239"/>
                <a:gd name="T29" fmla="*/ 140 h 443"/>
                <a:gd name="T30" fmla="*/ 1000 w 1239"/>
                <a:gd name="T31" fmla="*/ 141 h 443"/>
                <a:gd name="T32" fmla="*/ 1002 w 1239"/>
                <a:gd name="T33" fmla="*/ 141 h 443"/>
                <a:gd name="T34" fmla="*/ 1004 w 1239"/>
                <a:gd name="T35" fmla="*/ 142 h 443"/>
                <a:gd name="T36" fmla="*/ 672 w 1239"/>
                <a:gd name="T37" fmla="*/ 120 h 443"/>
                <a:gd name="T38" fmla="*/ 673 w 1239"/>
                <a:gd name="T39" fmla="*/ 123 h 443"/>
                <a:gd name="T40" fmla="*/ 672 w 1239"/>
                <a:gd name="T41" fmla="*/ 123 h 443"/>
                <a:gd name="T42" fmla="*/ 670 w 1239"/>
                <a:gd name="T43" fmla="*/ 122 h 443"/>
                <a:gd name="T44" fmla="*/ 672 w 1239"/>
                <a:gd name="T45" fmla="*/ 122 h 443"/>
                <a:gd name="T46" fmla="*/ 671 w 1239"/>
                <a:gd name="T47" fmla="*/ 121 h 443"/>
                <a:gd name="T48" fmla="*/ 687 w 1239"/>
                <a:gd name="T49" fmla="*/ 116 h 443"/>
                <a:gd name="T50" fmla="*/ 685 w 1239"/>
                <a:gd name="T51" fmla="*/ 119 h 443"/>
                <a:gd name="T52" fmla="*/ 685 w 1239"/>
                <a:gd name="T53" fmla="*/ 116 h 443"/>
                <a:gd name="T54" fmla="*/ 7 w 1239"/>
                <a:gd name="T55" fmla="*/ 9 h 443"/>
                <a:gd name="T56" fmla="*/ 8 w 1239"/>
                <a:gd name="T57" fmla="*/ 12 h 443"/>
                <a:gd name="T58" fmla="*/ 6 w 1239"/>
                <a:gd name="T59" fmla="*/ 14 h 443"/>
                <a:gd name="T60" fmla="*/ 3 w 1239"/>
                <a:gd name="T61" fmla="*/ 13 h 443"/>
                <a:gd name="T62" fmla="*/ 0 w 1239"/>
                <a:gd name="T63" fmla="*/ 15 h 443"/>
                <a:gd name="T64" fmla="*/ 3 w 1239"/>
                <a:gd name="T65" fmla="*/ 11 h 443"/>
                <a:gd name="T66" fmla="*/ 5 w 1239"/>
                <a:gd name="T67" fmla="*/ 12 h 443"/>
                <a:gd name="T68" fmla="*/ 5 w 1239"/>
                <a:gd name="T69" fmla="*/ 9 h 443"/>
                <a:gd name="T70" fmla="*/ 7 w 1239"/>
                <a:gd name="T71" fmla="*/ 9 h 443"/>
                <a:gd name="T72" fmla="*/ 830 w 1239"/>
                <a:gd name="T73" fmla="*/ 443 h 443"/>
                <a:gd name="T74" fmla="*/ 830 w 1239"/>
                <a:gd name="T75" fmla="*/ 442 h 443"/>
                <a:gd name="T76" fmla="*/ 826 w 1239"/>
                <a:gd name="T77" fmla="*/ 441 h 443"/>
                <a:gd name="T78" fmla="*/ 829 w 1239"/>
                <a:gd name="T79" fmla="*/ 441 h 443"/>
                <a:gd name="T80" fmla="*/ 829 w 1239"/>
                <a:gd name="T81" fmla="*/ 440 h 443"/>
                <a:gd name="T82" fmla="*/ 834 w 1239"/>
                <a:gd name="T83" fmla="*/ 301 h 443"/>
                <a:gd name="T84" fmla="*/ 829 w 1239"/>
                <a:gd name="T85" fmla="*/ 300 h 443"/>
                <a:gd name="T86" fmla="*/ 829 w 1239"/>
                <a:gd name="T87" fmla="*/ 300 h 443"/>
                <a:gd name="T88" fmla="*/ 775 w 1239"/>
                <a:gd name="T89" fmla="*/ 224 h 443"/>
                <a:gd name="T90" fmla="*/ 774 w 1239"/>
                <a:gd name="T91" fmla="*/ 225 h 443"/>
                <a:gd name="T92" fmla="*/ 947 w 1239"/>
                <a:gd name="T93" fmla="*/ 200 h 443"/>
                <a:gd name="T94" fmla="*/ 947 w 1239"/>
                <a:gd name="T95" fmla="*/ 200 h 443"/>
                <a:gd name="T96" fmla="*/ 558 w 1239"/>
                <a:gd name="T97" fmla="*/ 155 h 443"/>
                <a:gd name="T98" fmla="*/ 559 w 1239"/>
                <a:gd name="T99" fmla="*/ 154 h 443"/>
                <a:gd name="T100" fmla="*/ 985 w 1239"/>
                <a:gd name="T101" fmla="*/ 154 h 443"/>
                <a:gd name="T102" fmla="*/ 987 w 1239"/>
                <a:gd name="T103" fmla="*/ 154 h 443"/>
                <a:gd name="T104" fmla="*/ 683 w 1239"/>
                <a:gd name="T105" fmla="*/ 122 h 443"/>
                <a:gd name="T106" fmla="*/ 685 w 1239"/>
                <a:gd name="T107" fmla="*/ 123 h 443"/>
                <a:gd name="T108" fmla="*/ 551 w 1239"/>
                <a:gd name="T109" fmla="*/ 121 h 443"/>
                <a:gd name="T110" fmla="*/ 551 w 1239"/>
                <a:gd name="T111" fmla="*/ 121 h 443"/>
                <a:gd name="T112" fmla="*/ 612 w 1239"/>
                <a:gd name="T113" fmla="*/ 61 h 443"/>
                <a:gd name="T114" fmla="*/ 576 w 1239"/>
                <a:gd name="T115" fmla="*/ 59 h 443"/>
                <a:gd name="T116" fmla="*/ 577 w 1239"/>
                <a:gd name="T117" fmla="*/ 58 h 443"/>
                <a:gd name="T118" fmla="*/ 597 w 1239"/>
                <a:gd name="T119" fmla="*/ 40 h 443"/>
                <a:gd name="T120" fmla="*/ 599 w 1239"/>
                <a:gd name="T121" fmla="*/ 40 h 443"/>
                <a:gd name="T122" fmla="*/ 121 w 1239"/>
                <a:gd name="T123" fmla="*/ 0 h 443"/>
                <a:gd name="T124" fmla="*/ 122 w 1239"/>
                <a:gd name="T125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9" h="443">
                  <a:moveTo>
                    <a:pt x="1238" y="223"/>
                  </a:moveTo>
                  <a:lnTo>
                    <a:pt x="1238" y="223"/>
                  </a:lnTo>
                  <a:lnTo>
                    <a:pt x="1239" y="223"/>
                  </a:lnTo>
                  <a:lnTo>
                    <a:pt x="1239" y="223"/>
                  </a:lnTo>
                  <a:lnTo>
                    <a:pt x="1239" y="223"/>
                  </a:lnTo>
                  <a:lnTo>
                    <a:pt x="1239" y="224"/>
                  </a:lnTo>
                  <a:lnTo>
                    <a:pt x="1238" y="225"/>
                  </a:lnTo>
                  <a:lnTo>
                    <a:pt x="1238" y="226"/>
                  </a:lnTo>
                  <a:lnTo>
                    <a:pt x="1237" y="226"/>
                  </a:lnTo>
                  <a:lnTo>
                    <a:pt x="1237" y="226"/>
                  </a:lnTo>
                  <a:lnTo>
                    <a:pt x="1236" y="225"/>
                  </a:lnTo>
                  <a:lnTo>
                    <a:pt x="1236" y="225"/>
                  </a:lnTo>
                  <a:lnTo>
                    <a:pt x="1234" y="225"/>
                  </a:lnTo>
                  <a:lnTo>
                    <a:pt x="1233" y="225"/>
                  </a:lnTo>
                  <a:lnTo>
                    <a:pt x="1232" y="225"/>
                  </a:lnTo>
                  <a:lnTo>
                    <a:pt x="1232" y="224"/>
                  </a:lnTo>
                  <a:lnTo>
                    <a:pt x="1233" y="224"/>
                  </a:lnTo>
                  <a:lnTo>
                    <a:pt x="1236" y="222"/>
                  </a:lnTo>
                  <a:lnTo>
                    <a:pt x="1237" y="221"/>
                  </a:lnTo>
                  <a:lnTo>
                    <a:pt x="1237" y="221"/>
                  </a:lnTo>
                  <a:lnTo>
                    <a:pt x="1238" y="221"/>
                  </a:lnTo>
                  <a:lnTo>
                    <a:pt x="1238" y="222"/>
                  </a:lnTo>
                  <a:lnTo>
                    <a:pt x="1238" y="222"/>
                  </a:lnTo>
                  <a:lnTo>
                    <a:pt x="1238" y="223"/>
                  </a:lnTo>
                  <a:close/>
                  <a:moveTo>
                    <a:pt x="1004" y="142"/>
                  </a:moveTo>
                  <a:lnTo>
                    <a:pt x="1004" y="143"/>
                  </a:lnTo>
                  <a:lnTo>
                    <a:pt x="1004" y="143"/>
                  </a:lnTo>
                  <a:lnTo>
                    <a:pt x="1005" y="143"/>
                  </a:lnTo>
                  <a:lnTo>
                    <a:pt x="1005" y="143"/>
                  </a:lnTo>
                  <a:lnTo>
                    <a:pt x="1006" y="146"/>
                  </a:lnTo>
                  <a:lnTo>
                    <a:pt x="1006" y="146"/>
                  </a:lnTo>
                  <a:lnTo>
                    <a:pt x="1005" y="146"/>
                  </a:lnTo>
                  <a:lnTo>
                    <a:pt x="1004" y="146"/>
                  </a:lnTo>
                  <a:lnTo>
                    <a:pt x="1004" y="146"/>
                  </a:lnTo>
                  <a:lnTo>
                    <a:pt x="1004" y="147"/>
                  </a:lnTo>
                  <a:lnTo>
                    <a:pt x="1005" y="148"/>
                  </a:lnTo>
                  <a:lnTo>
                    <a:pt x="1005" y="148"/>
                  </a:lnTo>
                  <a:lnTo>
                    <a:pt x="1005" y="149"/>
                  </a:lnTo>
                  <a:lnTo>
                    <a:pt x="1004" y="149"/>
                  </a:lnTo>
                  <a:lnTo>
                    <a:pt x="1004" y="150"/>
                  </a:lnTo>
                  <a:lnTo>
                    <a:pt x="1001" y="150"/>
                  </a:lnTo>
                  <a:lnTo>
                    <a:pt x="1000" y="150"/>
                  </a:lnTo>
                  <a:lnTo>
                    <a:pt x="999" y="149"/>
                  </a:lnTo>
                  <a:lnTo>
                    <a:pt x="998" y="150"/>
                  </a:lnTo>
                  <a:lnTo>
                    <a:pt x="998" y="149"/>
                  </a:lnTo>
                  <a:lnTo>
                    <a:pt x="997" y="149"/>
                  </a:lnTo>
                  <a:lnTo>
                    <a:pt x="997" y="148"/>
                  </a:lnTo>
                  <a:lnTo>
                    <a:pt x="997" y="148"/>
                  </a:lnTo>
                  <a:lnTo>
                    <a:pt x="997" y="147"/>
                  </a:lnTo>
                  <a:lnTo>
                    <a:pt x="997" y="146"/>
                  </a:lnTo>
                  <a:lnTo>
                    <a:pt x="997" y="146"/>
                  </a:lnTo>
                  <a:lnTo>
                    <a:pt x="997" y="146"/>
                  </a:lnTo>
                  <a:lnTo>
                    <a:pt x="997" y="145"/>
                  </a:lnTo>
                  <a:lnTo>
                    <a:pt x="996" y="145"/>
                  </a:lnTo>
                  <a:lnTo>
                    <a:pt x="995" y="145"/>
                  </a:lnTo>
                  <a:lnTo>
                    <a:pt x="996" y="142"/>
                  </a:lnTo>
                  <a:lnTo>
                    <a:pt x="996" y="142"/>
                  </a:lnTo>
                  <a:lnTo>
                    <a:pt x="997" y="142"/>
                  </a:lnTo>
                  <a:lnTo>
                    <a:pt x="998" y="141"/>
                  </a:lnTo>
                  <a:lnTo>
                    <a:pt x="998" y="140"/>
                  </a:lnTo>
                  <a:lnTo>
                    <a:pt x="999" y="141"/>
                  </a:lnTo>
                  <a:lnTo>
                    <a:pt x="999" y="141"/>
                  </a:lnTo>
                  <a:lnTo>
                    <a:pt x="999" y="141"/>
                  </a:lnTo>
                  <a:lnTo>
                    <a:pt x="1000" y="141"/>
                  </a:lnTo>
                  <a:lnTo>
                    <a:pt x="1000" y="141"/>
                  </a:lnTo>
                  <a:lnTo>
                    <a:pt x="1000" y="141"/>
                  </a:lnTo>
                  <a:lnTo>
                    <a:pt x="1002" y="141"/>
                  </a:lnTo>
                  <a:lnTo>
                    <a:pt x="1002" y="141"/>
                  </a:lnTo>
                  <a:lnTo>
                    <a:pt x="1002" y="141"/>
                  </a:lnTo>
                  <a:lnTo>
                    <a:pt x="1004" y="142"/>
                  </a:lnTo>
                  <a:lnTo>
                    <a:pt x="1004" y="142"/>
                  </a:lnTo>
                  <a:lnTo>
                    <a:pt x="1004" y="142"/>
                  </a:lnTo>
                  <a:lnTo>
                    <a:pt x="1004" y="142"/>
                  </a:lnTo>
                  <a:lnTo>
                    <a:pt x="1004" y="142"/>
                  </a:lnTo>
                  <a:close/>
                  <a:moveTo>
                    <a:pt x="671" y="121"/>
                  </a:moveTo>
                  <a:lnTo>
                    <a:pt x="672" y="120"/>
                  </a:lnTo>
                  <a:lnTo>
                    <a:pt x="673" y="120"/>
                  </a:lnTo>
                  <a:lnTo>
                    <a:pt x="674" y="121"/>
                  </a:lnTo>
                  <a:lnTo>
                    <a:pt x="674" y="122"/>
                  </a:lnTo>
                  <a:lnTo>
                    <a:pt x="673" y="123"/>
                  </a:lnTo>
                  <a:lnTo>
                    <a:pt x="673" y="123"/>
                  </a:lnTo>
                  <a:lnTo>
                    <a:pt x="672" y="122"/>
                  </a:lnTo>
                  <a:lnTo>
                    <a:pt x="672" y="122"/>
                  </a:lnTo>
                  <a:lnTo>
                    <a:pt x="672" y="123"/>
                  </a:lnTo>
                  <a:lnTo>
                    <a:pt x="671" y="123"/>
                  </a:lnTo>
                  <a:lnTo>
                    <a:pt x="671" y="122"/>
                  </a:lnTo>
                  <a:lnTo>
                    <a:pt x="670" y="122"/>
                  </a:lnTo>
                  <a:lnTo>
                    <a:pt x="670" y="122"/>
                  </a:lnTo>
                  <a:lnTo>
                    <a:pt x="670" y="122"/>
                  </a:lnTo>
                  <a:lnTo>
                    <a:pt x="671" y="122"/>
                  </a:lnTo>
                  <a:lnTo>
                    <a:pt x="671" y="122"/>
                  </a:lnTo>
                  <a:lnTo>
                    <a:pt x="672" y="122"/>
                  </a:lnTo>
                  <a:lnTo>
                    <a:pt x="672" y="121"/>
                  </a:lnTo>
                  <a:lnTo>
                    <a:pt x="672" y="121"/>
                  </a:lnTo>
                  <a:lnTo>
                    <a:pt x="671" y="121"/>
                  </a:lnTo>
                  <a:lnTo>
                    <a:pt x="671" y="121"/>
                  </a:lnTo>
                  <a:close/>
                  <a:moveTo>
                    <a:pt x="685" y="116"/>
                  </a:moveTo>
                  <a:lnTo>
                    <a:pt x="686" y="116"/>
                  </a:lnTo>
                  <a:lnTo>
                    <a:pt x="686" y="116"/>
                  </a:lnTo>
                  <a:lnTo>
                    <a:pt x="687" y="116"/>
                  </a:lnTo>
                  <a:lnTo>
                    <a:pt x="687" y="116"/>
                  </a:lnTo>
                  <a:lnTo>
                    <a:pt x="687" y="117"/>
                  </a:lnTo>
                  <a:lnTo>
                    <a:pt x="686" y="117"/>
                  </a:lnTo>
                  <a:lnTo>
                    <a:pt x="685" y="119"/>
                  </a:lnTo>
                  <a:lnTo>
                    <a:pt x="685" y="119"/>
                  </a:lnTo>
                  <a:lnTo>
                    <a:pt x="685" y="117"/>
                  </a:lnTo>
                  <a:lnTo>
                    <a:pt x="685" y="117"/>
                  </a:lnTo>
                  <a:lnTo>
                    <a:pt x="685" y="116"/>
                  </a:lnTo>
                  <a:lnTo>
                    <a:pt x="685" y="116"/>
                  </a:lnTo>
                  <a:lnTo>
                    <a:pt x="685" y="116"/>
                  </a:lnTo>
                  <a:lnTo>
                    <a:pt x="685" y="116"/>
                  </a:lnTo>
                  <a:close/>
                  <a:moveTo>
                    <a:pt x="7" y="9"/>
                  </a:move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830" y="442"/>
                  </a:moveTo>
                  <a:lnTo>
                    <a:pt x="830" y="442"/>
                  </a:lnTo>
                  <a:lnTo>
                    <a:pt x="830" y="443"/>
                  </a:lnTo>
                  <a:lnTo>
                    <a:pt x="830" y="443"/>
                  </a:lnTo>
                  <a:lnTo>
                    <a:pt x="830" y="443"/>
                  </a:lnTo>
                  <a:lnTo>
                    <a:pt x="829" y="443"/>
                  </a:lnTo>
                  <a:lnTo>
                    <a:pt x="830" y="442"/>
                  </a:lnTo>
                  <a:lnTo>
                    <a:pt x="830" y="442"/>
                  </a:lnTo>
                  <a:close/>
                  <a:moveTo>
                    <a:pt x="826" y="441"/>
                  </a:moveTo>
                  <a:lnTo>
                    <a:pt x="826" y="441"/>
                  </a:lnTo>
                  <a:lnTo>
                    <a:pt x="827" y="441"/>
                  </a:lnTo>
                  <a:lnTo>
                    <a:pt x="826" y="441"/>
                  </a:lnTo>
                  <a:lnTo>
                    <a:pt x="826" y="441"/>
                  </a:lnTo>
                  <a:lnTo>
                    <a:pt x="826" y="441"/>
                  </a:lnTo>
                  <a:close/>
                  <a:moveTo>
                    <a:pt x="829" y="440"/>
                  </a:moveTo>
                  <a:lnTo>
                    <a:pt x="829" y="441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29" y="440"/>
                  </a:lnTo>
                  <a:lnTo>
                    <a:pt x="829" y="440"/>
                  </a:lnTo>
                  <a:lnTo>
                    <a:pt x="829" y="440"/>
                  </a:lnTo>
                  <a:close/>
                  <a:moveTo>
                    <a:pt x="834" y="301"/>
                  </a:moveTo>
                  <a:lnTo>
                    <a:pt x="834" y="301"/>
                  </a:lnTo>
                  <a:lnTo>
                    <a:pt x="835" y="300"/>
                  </a:lnTo>
                  <a:lnTo>
                    <a:pt x="835" y="301"/>
                  </a:lnTo>
                  <a:lnTo>
                    <a:pt x="834" y="301"/>
                  </a:lnTo>
                  <a:close/>
                  <a:moveTo>
                    <a:pt x="829" y="300"/>
                  </a:moveTo>
                  <a:lnTo>
                    <a:pt x="829" y="300"/>
                  </a:lnTo>
                  <a:lnTo>
                    <a:pt x="828" y="301"/>
                  </a:lnTo>
                  <a:lnTo>
                    <a:pt x="828" y="300"/>
                  </a:lnTo>
                  <a:lnTo>
                    <a:pt x="829" y="300"/>
                  </a:lnTo>
                  <a:close/>
                  <a:moveTo>
                    <a:pt x="774" y="225"/>
                  </a:moveTo>
                  <a:lnTo>
                    <a:pt x="774" y="225"/>
                  </a:lnTo>
                  <a:lnTo>
                    <a:pt x="775" y="224"/>
                  </a:lnTo>
                  <a:lnTo>
                    <a:pt x="775" y="224"/>
                  </a:lnTo>
                  <a:lnTo>
                    <a:pt x="776" y="224"/>
                  </a:lnTo>
                  <a:lnTo>
                    <a:pt x="776" y="224"/>
                  </a:lnTo>
                  <a:lnTo>
                    <a:pt x="775" y="225"/>
                  </a:lnTo>
                  <a:lnTo>
                    <a:pt x="774" y="225"/>
                  </a:lnTo>
                  <a:lnTo>
                    <a:pt x="774" y="225"/>
                  </a:lnTo>
                  <a:close/>
                  <a:moveTo>
                    <a:pt x="947" y="201"/>
                  </a:move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1"/>
                  </a:lnTo>
                  <a:close/>
                  <a:moveTo>
                    <a:pt x="558" y="155"/>
                  </a:moveTo>
                  <a:lnTo>
                    <a:pt x="558" y="155"/>
                  </a:lnTo>
                  <a:lnTo>
                    <a:pt x="558" y="154"/>
                  </a:lnTo>
                  <a:lnTo>
                    <a:pt x="558" y="154"/>
                  </a:lnTo>
                  <a:lnTo>
                    <a:pt x="559" y="154"/>
                  </a:lnTo>
                  <a:lnTo>
                    <a:pt x="559" y="154"/>
                  </a:lnTo>
                  <a:lnTo>
                    <a:pt x="559" y="154"/>
                  </a:lnTo>
                  <a:lnTo>
                    <a:pt x="558" y="155"/>
                  </a:lnTo>
                  <a:lnTo>
                    <a:pt x="558" y="155"/>
                  </a:lnTo>
                  <a:close/>
                  <a:moveTo>
                    <a:pt x="985" y="154"/>
                  </a:moveTo>
                  <a:lnTo>
                    <a:pt x="985" y="154"/>
                  </a:lnTo>
                  <a:lnTo>
                    <a:pt x="985" y="153"/>
                  </a:lnTo>
                  <a:lnTo>
                    <a:pt x="987" y="153"/>
                  </a:lnTo>
                  <a:lnTo>
                    <a:pt x="987" y="154"/>
                  </a:lnTo>
                  <a:lnTo>
                    <a:pt x="985" y="154"/>
                  </a:lnTo>
                  <a:lnTo>
                    <a:pt x="985" y="154"/>
                  </a:lnTo>
                  <a:close/>
                  <a:moveTo>
                    <a:pt x="685" y="124"/>
                  </a:moveTo>
                  <a:lnTo>
                    <a:pt x="683" y="122"/>
                  </a:lnTo>
                  <a:lnTo>
                    <a:pt x="683" y="121"/>
                  </a:lnTo>
                  <a:lnTo>
                    <a:pt x="685" y="122"/>
                  </a:lnTo>
                  <a:lnTo>
                    <a:pt x="685" y="122"/>
                  </a:lnTo>
                  <a:lnTo>
                    <a:pt x="685" y="123"/>
                  </a:lnTo>
                  <a:lnTo>
                    <a:pt x="685" y="123"/>
                  </a:lnTo>
                  <a:lnTo>
                    <a:pt x="685" y="124"/>
                  </a:lnTo>
                  <a:close/>
                  <a:moveTo>
                    <a:pt x="551" y="121"/>
                  </a:moveTo>
                  <a:lnTo>
                    <a:pt x="551" y="121"/>
                  </a:lnTo>
                  <a:lnTo>
                    <a:pt x="552" y="121"/>
                  </a:lnTo>
                  <a:lnTo>
                    <a:pt x="552" y="121"/>
                  </a:lnTo>
                  <a:lnTo>
                    <a:pt x="552" y="121"/>
                  </a:lnTo>
                  <a:lnTo>
                    <a:pt x="551" y="121"/>
                  </a:lnTo>
                  <a:close/>
                  <a:moveTo>
                    <a:pt x="612" y="61"/>
                  </a:moveTo>
                  <a:lnTo>
                    <a:pt x="612" y="59"/>
                  </a:lnTo>
                  <a:lnTo>
                    <a:pt x="612" y="59"/>
                  </a:lnTo>
                  <a:lnTo>
                    <a:pt x="612" y="61"/>
                  </a:lnTo>
                  <a:lnTo>
                    <a:pt x="612" y="61"/>
                  </a:lnTo>
                  <a:lnTo>
                    <a:pt x="612" y="61"/>
                  </a:lnTo>
                  <a:close/>
                  <a:moveTo>
                    <a:pt x="576" y="61"/>
                  </a:moveTo>
                  <a:lnTo>
                    <a:pt x="576" y="59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6" y="59"/>
                  </a:lnTo>
                  <a:lnTo>
                    <a:pt x="576" y="61"/>
                  </a:lnTo>
                  <a:lnTo>
                    <a:pt x="576" y="61"/>
                  </a:lnTo>
                  <a:close/>
                  <a:moveTo>
                    <a:pt x="597" y="40"/>
                  </a:moveTo>
                  <a:lnTo>
                    <a:pt x="599" y="40"/>
                  </a:lnTo>
                  <a:lnTo>
                    <a:pt x="599" y="40"/>
                  </a:lnTo>
                  <a:lnTo>
                    <a:pt x="599" y="40"/>
                  </a:lnTo>
                  <a:lnTo>
                    <a:pt x="599" y="40"/>
                  </a:lnTo>
                  <a:lnTo>
                    <a:pt x="599" y="40"/>
                  </a:lnTo>
                  <a:lnTo>
                    <a:pt x="599" y="40"/>
                  </a:lnTo>
                  <a:lnTo>
                    <a:pt x="597" y="40"/>
                  </a:lnTo>
                  <a:close/>
                  <a:moveTo>
                    <a:pt x="121" y="0"/>
                  </a:move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84">
              <a:extLst>
                <a:ext uri="{FF2B5EF4-FFF2-40B4-BE49-F238E27FC236}">
                  <a16:creationId xmlns:a16="http://schemas.microsoft.com/office/drawing/2014/main" id="{0D3991D2-AD9C-5AF2-51F5-6C350FFCB3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9573" y="1479350"/>
              <a:ext cx="185265" cy="267030"/>
            </a:xfrm>
            <a:custGeom>
              <a:avLst/>
              <a:gdLst>
                <a:gd name="T0" fmla="*/ 156 w 179"/>
                <a:gd name="T1" fmla="*/ 52 h 258"/>
                <a:gd name="T2" fmla="*/ 156 w 179"/>
                <a:gd name="T3" fmla="*/ 53 h 258"/>
                <a:gd name="T4" fmla="*/ 156 w 179"/>
                <a:gd name="T5" fmla="*/ 55 h 258"/>
                <a:gd name="T6" fmla="*/ 155 w 179"/>
                <a:gd name="T7" fmla="*/ 56 h 258"/>
                <a:gd name="T8" fmla="*/ 154 w 179"/>
                <a:gd name="T9" fmla="*/ 55 h 258"/>
                <a:gd name="T10" fmla="*/ 165 w 179"/>
                <a:gd name="T11" fmla="*/ 41 h 258"/>
                <a:gd name="T12" fmla="*/ 165 w 179"/>
                <a:gd name="T13" fmla="*/ 42 h 258"/>
                <a:gd name="T14" fmla="*/ 164 w 179"/>
                <a:gd name="T15" fmla="*/ 42 h 258"/>
                <a:gd name="T16" fmla="*/ 162 w 179"/>
                <a:gd name="T17" fmla="*/ 45 h 258"/>
                <a:gd name="T18" fmla="*/ 160 w 179"/>
                <a:gd name="T19" fmla="*/ 44 h 258"/>
                <a:gd name="T20" fmla="*/ 160 w 179"/>
                <a:gd name="T21" fmla="*/ 42 h 258"/>
                <a:gd name="T22" fmla="*/ 163 w 179"/>
                <a:gd name="T23" fmla="*/ 44 h 258"/>
                <a:gd name="T24" fmla="*/ 164 w 179"/>
                <a:gd name="T25" fmla="*/ 40 h 258"/>
                <a:gd name="T26" fmla="*/ 165 w 179"/>
                <a:gd name="T27" fmla="*/ 40 h 258"/>
                <a:gd name="T28" fmla="*/ 165 w 179"/>
                <a:gd name="T29" fmla="*/ 40 h 258"/>
                <a:gd name="T30" fmla="*/ 166 w 179"/>
                <a:gd name="T31" fmla="*/ 38 h 258"/>
                <a:gd name="T32" fmla="*/ 169 w 179"/>
                <a:gd name="T33" fmla="*/ 40 h 258"/>
                <a:gd name="T34" fmla="*/ 168 w 179"/>
                <a:gd name="T35" fmla="*/ 39 h 258"/>
                <a:gd name="T36" fmla="*/ 165 w 179"/>
                <a:gd name="T37" fmla="*/ 38 h 258"/>
                <a:gd name="T38" fmla="*/ 165 w 179"/>
                <a:gd name="T39" fmla="*/ 38 h 258"/>
                <a:gd name="T40" fmla="*/ 174 w 179"/>
                <a:gd name="T41" fmla="*/ 20 h 258"/>
                <a:gd name="T42" fmla="*/ 175 w 179"/>
                <a:gd name="T43" fmla="*/ 25 h 258"/>
                <a:gd name="T44" fmla="*/ 173 w 179"/>
                <a:gd name="T45" fmla="*/ 29 h 258"/>
                <a:gd name="T46" fmla="*/ 174 w 179"/>
                <a:gd name="T47" fmla="*/ 30 h 258"/>
                <a:gd name="T48" fmla="*/ 172 w 179"/>
                <a:gd name="T49" fmla="*/ 35 h 258"/>
                <a:gd name="T50" fmla="*/ 172 w 179"/>
                <a:gd name="T51" fmla="*/ 37 h 258"/>
                <a:gd name="T52" fmla="*/ 171 w 179"/>
                <a:gd name="T53" fmla="*/ 37 h 258"/>
                <a:gd name="T54" fmla="*/ 170 w 179"/>
                <a:gd name="T55" fmla="*/ 38 h 258"/>
                <a:gd name="T56" fmla="*/ 169 w 179"/>
                <a:gd name="T57" fmla="*/ 38 h 258"/>
                <a:gd name="T58" fmla="*/ 168 w 179"/>
                <a:gd name="T59" fmla="*/ 35 h 258"/>
                <a:gd name="T60" fmla="*/ 166 w 179"/>
                <a:gd name="T61" fmla="*/ 33 h 258"/>
                <a:gd name="T62" fmla="*/ 166 w 179"/>
                <a:gd name="T63" fmla="*/ 32 h 258"/>
                <a:gd name="T64" fmla="*/ 168 w 179"/>
                <a:gd name="T65" fmla="*/ 31 h 258"/>
                <a:gd name="T66" fmla="*/ 169 w 179"/>
                <a:gd name="T67" fmla="*/ 31 h 258"/>
                <a:gd name="T68" fmla="*/ 169 w 179"/>
                <a:gd name="T69" fmla="*/ 30 h 258"/>
                <a:gd name="T70" fmla="*/ 169 w 179"/>
                <a:gd name="T71" fmla="*/ 28 h 258"/>
                <a:gd name="T72" fmla="*/ 170 w 179"/>
                <a:gd name="T73" fmla="*/ 27 h 258"/>
                <a:gd name="T74" fmla="*/ 170 w 179"/>
                <a:gd name="T75" fmla="*/ 25 h 258"/>
                <a:gd name="T76" fmla="*/ 173 w 179"/>
                <a:gd name="T77" fmla="*/ 24 h 258"/>
                <a:gd name="T78" fmla="*/ 174 w 179"/>
                <a:gd name="T79" fmla="*/ 21 h 258"/>
                <a:gd name="T80" fmla="*/ 173 w 179"/>
                <a:gd name="T81" fmla="*/ 19 h 258"/>
                <a:gd name="T82" fmla="*/ 174 w 179"/>
                <a:gd name="T83" fmla="*/ 20 h 258"/>
                <a:gd name="T84" fmla="*/ 3 w 179"/>
                <a:gd name="T85" fmla="*/ 253 h 258"/>
                <a:gd name="T86" fmla="*/ 2 w 179"/>
                <a:gd name="T87" fmla="*/ 255 h 258"/>
                <a:gd name="T88" fmla="*/ 1 w 179"/>
                <a:gd name="T89" fmla="*/ 253 h 258"/>
                <a:gd name="T90" fmla="*/ 54 w 179"/>
                <a:gd name="T91" fmla="*/ 140 h 258"/>
                <a:gd name="T92" fmla="*/ 151 w 179"/>
                <a:gd name="T93" fmla="*/ 62 h 258"/>
                <a:gd name="T94" fmla="*/ 149 w 179"/>
                <a:gd name="T95" fmla="*/ 58 h 258"/>
                <a:gd name="T96" fmla="*/ 152 w 179"/>
                <a:gd name="T97" fmla="*/ 61 h 258"/>
                <a:gd name="T98" fmla="*/ 33 w 179"/>
                <a:gd name="T99" fmla="*/ 256 h 258"/>
                <a:gd name="T100" fmla="*/ 33 w 179"/>
                <a:gd name="T101" fmla="*/ 258 h 258"/>
                <a:gd name="T102" fmla="*/ 33 w 179"/>
                <a:gd name="T103" fmla="*/ 257 h 258"/>
                <a:gd name="T104" fmla="*/ 179 w 179"/>
                <a:gd name="T105" fmla="*/ 0 h 258"/>
                <a:gd name="T106" fmla="*/ 178 w 179"/>
                <a:gd name="T107" fmla="*/ 3 h 258"/>
                <a:gd name="T108" fmla="*/ 178 w 179"/>
                <a:gd name="T10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" h="258">
                  <a:moveTo>
                    <a:pt x="156" y="52"/>
                  </a:moveTo>
                  <a:lnTo>
                    <a:pt x="156" y="52"/>
                  </a:lnTo>
                  <a:lnTo>
                    <a:pt x="156" y="52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5" y="55"/>
                  </a:lnTo>
                  <a:lnTo>
                    <a:pt x="155" y="56"/>
                  </a:lnTo>
                  <a:lnTo>
                    <a:pt x="154" y="56"/>
                  </a:lnTo>
                  <a:lnTo>
                    <a:pt x="154" y="56"/>
                  </a:lnTo>
                  <a:lnTo>
                    <a:pt x="154" y="55"/>
                  </a:lnTo>
                  <a:lnTo>
                    <a:pt x="156" y="52"/>
                  </a:lnTo>
                  <a:close/>
                  <a:moveTo>
                    <a:pt x="165" y="40"/>
                  </a:moveTo>
                  <a:lnTo>
                    <a:pt x="165" y="41"/>
                  </a:lnTo>
                  <a:lnTo>
                    <a:pt x="165" y="41"/>
                  </a:lnTo>
                  <a:lnTo>
                    <a:pt x="165" y="41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4" y="42"/>
                  </a:lnTo>
                  <a:lnTo>
                    <a:pt x="163" y="44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1" y="45"/>
                  </a:lnTo>
                  <a:lnTo>
                    <a:pt x="161" y="44"/>
                  </a:lnTo>
                  <a:lnTo>
                    <a:pt x="160" y="44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3" y="44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40"/>
                  </a:lnTo>
                  <a:close/>
                  <a:moveTo>
                    <a:pt x="166" y="37"/>
                  </a:moveTo>
                  <a:lnTo>
                    <a:pt x="166" y="38"/>
                  </a:lnTo>
                  <a:lnTo>
                    <a:pt x="168" y="38"/>
                  </a:lnTo>
                  <a:lnTo>
                    <a:pt x="169" y="39"/>
                  </a:lnTo>
                  <a:lnTo>
                    <a:pt x="169" y="40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9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5" y="38"/>
                  </a:lnTo>
                  <a:lnTo>
                    <a:pt x="165" y="39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7"/>
                  </a:lnTo>
                  <a:lnTo>
                    <a:pt x="166" y="37"/>
                  </a:lnTo>
                  <a:close/>
                  <a:moveTo>
                    <a:pt x="174" y="20"/>
                  </a:moveTo>
                  <a:lnTo>
                    <a:pt x="175" y="21"/>
                  </a:lnTo>
                  <a:lnTo>
                    <a:pt x="175" y="23"/>
                  </a:lnTo>
                  <a:lnTo>
                    <a:pt x="175" y="25"/>
                  </a:lnTo>
                  <a:lnTo>
                    <a:pt x="174" y="28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4" y="30"/>
                  </a:lnTo>
                  <a:lnTo>
                    <a:pt x="174" y="30"/>
                  </a:lnTo>
                  <a:lnTo>
                    <a:pt x="174" y="30"/>
                  </a:lnTo>
                  <a:lnTo>
                    <a:pt x="173" y="32"/>
                  </a:lnTo>
                  <a:lnTo>
                    <a:pt x="172" y="33"/>
                  </a:lnTo>
                  <a:lnTo>
                    <a:pt x="172" y="35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69" y="37"/>
                  </a:lnTo>
                  <a:lnTo>
                    <a:pt x="168" y="36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6" y="32"/>
                  </a:lnTo>
                  <a:lnTo>
                    <a:pt x="166" y="32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9" y="31"/>
                  </a:lnTo>
                  <a:lnTo>
                    <a:pt x="169" y="31"/>
                  </a:lnTo>
                  <a:lnTo>
                    <a:pt x="169" y="31"/>
                  </a:lnTo>
                  <a:lnTo>
                    <a:pt x="170" y="30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69" y="28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5"/>
                  </a:lnTo>
                  <a:lnTo>
                    <a:pt x="171" y="24"/>
                  </a:lnTo>
                  <a:lnTo>
                    <a:pt x="172" y="24"/>
                  </a:lnTo>
                  <a:lnTo>
                    <a:pt x="173" y="24"/>
                  </a:lnTo>
                  <a:lnTo>
                    <a:pt x="174" y="24"/>
                  </a:lnTo>
                  <a:lnTo>
                    <a:pt x="174" y="23"/>
                  </a:lnTo>
                  <a:lnTo>
                    <a:pt x="174" y="21"/>
                  </a:lnTo>
                  <a:lnTo>
                    <a:pt x="173" y="20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74" y="20"/>
                  </a:lnTo>
                  <a:close/>
                  <a:moveTo>
                    <a:pt x="1" y="253"/>
                  </a:moveTo>
                  <a:lnTo>
                    <a:pt x="2" y="253"/>
                  </a:lnTo>
                  <a:lnTo>
                    <a:pt x="3" y="253"/>
                  </a:lnTo>
                  <a:lnTo>
                    <a:pt x="3" y="253"/>
                  </a:lnTo>
                  <a:lnTo>
                    <a:pt x="2" y="254"/>
                  </a:lnTo>
                  <a:lnTo>
                    <a:pt x="2" y="255"/>
                  </a:lnTo>
                  <a:lnTo>
                    <a:pt x="1" y="255"/>
                  </a:lnTo>
                  <a:lnTo>
                    <a:pt x="0" y="254"/>
                  </a:lnTo>
                  <a:lnTo>
                    <a:pt x="1" y="253"/>
                  </a:lnTo>
                  <a:close/>
                  <a:moveTo>
                    <a:pt x="54" y="141"/>
                  </a:move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1"/>
                  </a:lnTo>
                  <a:close/>
                  <a:moveTo>
                    <a:pt x="151" y="62"/>
                  </a:moveTo>
                  <a:lnTo>
                    <a:pt x="149" y="61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51" y="58"/>
                  </a:lnTo>
                  <a:lnTo>
                    <a:pt x="152" y="59"/>
                  </a:lnTo>
                  <a:lnTo>
                    <a:pt x="152" y="61"/>
                  </a:lnTo>
                  <a:lnTo>
                    <a:pt x="152" y="61"/>
                  </a:lnTo>
                  <a:lnTo>
                    <a:pt x="151" y="62"/>
                  </a:lnTo>
                  <a:close/>
                  <a:moveTo>
                    <a:pt x="33" y="256"/>
                  </a:moveTo>
                  <a:lnTo>
                    <a:pt x="34" y="257"/>
                  </a:lnTo>
                  <a:lnTo>
                    <a:pt x="34" y="257"/>
                  </a:lnTo>
                  <a:lnTo>
                    <a:pt x="33" y="258"/>
                  </a:lnTo>
                  <a:lnTo>
                    <a:pt x="33" y="258"/>
                  </a:lnTo>
                  <a:lnTo>
                    <a:pt x="32" y="257"/>
                  </a:lnTo>
                  <a:lnTo>
                    <a:pt x="33" y="257"/>
                  </a:lnTo>
                  <a:lnTo>
                    <a:pt x="33" y="256"/>
                  </a:lnTo>
                  <a:close/>
                  <a:moveTo>
                    <a:pt x="178" y="0"/>
                  </a:moveTo>
                  <a:lnTo>
                    <a:pt x="179" y="0"/>
                  </a:lnTo>
                  <a:lnTo>
                    <a:pt x="179" y="2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7" y="3"/>
                  </a:lnTo>
                  <a:lnTo>
                    <a:pt x="177" y="2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81">
              <a:extLst>
                <a:ext uri="{FF2B5EF4-FFF2-40B4-BE49-F238E27FC236}">
                  <a16:creationId xmlns:a16="http://schemas.microsoft.com/office/drawing/2014/main" id="{6C1B49FC-0120-5EBD-4361-AC44EC672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660" y="1924399"/>
              <a:ext cx="2070" cy="2070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2 w 2"/>
                <a:gd name="T9" fmla="*/ 2 h 2"/>
                <a:gd name="T10" fmla="*/ 1 w 2"/>
                <a:gd name="T11" fmla="*/ 2 h 2"/>
                <a:gd name="T12" fmla="*/ 0 w 2"/>
                <a:gd name="T13" fmla="*/ 1 h 2"/>
                <a:gd name="T14" fmla="*/ 0 w 2"/>
                <a:gd name="T15" fmla="*/ 0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30">
              <a:extLst>
                <a:ext uri="{FF2B5EF4-FFF2-40B4-BE49-F238E27FC236}">
                  <a16:creationId xmlns:a16="http://schemas.microsoft.com/office/drawing/2014/main" id="{9B72E150-3F02-B945-D14B-D8FBE31B3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410" y="3460337"/>
              <a:ext cx="4140" cy="5175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1 h 5"/>
                <a:gd name="T4" fmla="*/ 4 w 4"/>
                <a:gd name="T5" fmla="*/ 2 h 5"/>
                <a:gd name="T6" fmla="*/ 3 w 4"/>
                <a:gd name="T7" fmla="*/ 4 h 5"/>
                <a:gd name="T8" fmla="*/ 3 w 4"/>
                <a:gd name="T9" fmla="*/ 4 h 5"/>
                <a:gd name="T10" fmla="*/ 3 w 4"/>
                <a:gd name="T11" fmla="*/ 4 h 5"/>
                <a:gd name="T12" fmla="*/ 3 w 4"/>
                <a:gd name="T13" fmla="*/ 5 h 5"/>
                <a:gd name="T14" fmla="*/ 3 w 4"/>
                <a:gd name="T15" fmla="*/ 5 h 5"/>
                <a:gd name="T16" fmla="*/ 3 w 4"/>
                <a:gd name="T17" fmla="*/ 5 h 5"/>
                <a:gd name="T18" fmla="*/ 2 w 4"/>
                <a:gd name="T19" fmla="*/ 4 h 5"/>
                <a:gd name="T20" fmla="*/ 2 w 4"/>
                <a:gd name="T21" fmla="*/ 4 h 5"/>
                <a:gd name="T22" fmla="*/ 1 w 4"/>
                <a:gd name="T23" fmla="*/ 4 h 5"/>
                <a:gd name="T24" fmla="*/ 1 w 4"/>
                <a:gd name="T25" fmla="*/ 4 h 5"/>
                <a:gd name="T26" fmla="*/ 1 w 4"/>
                <a:gd name="T27" fmla="*/ 4 h 5"/>
                <a:gd name="T28" fmla="*/ 1 w 4"/>
                <a:gd name="T29" fmla="*/ 4 h 5"/>
                <a:gd name="T30" fmla="*/ 1 w 4"/>
                <a:gd name="T31" fmla="*/ 2 h 5"/>
                <a:gd name="T32" fmla="*/ 0 w 4"/>
                <a:gd name="T33" fmla="*/ 2 h 5"/>
                <a:gd name="T34" fmla="*/ 1 w 4"/>
                <a:gd name="T35" fmla="*/ 1 h 5"/>
                <a:gd name="T36" fmla="*/ 1 w 4"/>
                <a:gd name="T37" fmla="*/ 1 h 5"/>
                <a:gd name="T38" fmla="*/ 1 w 4"/>
                <a:gd name="T39" fmla="*/ 1 h 5"/>
                <a:gd name="T40" fmla="*/ 1 w 4"/>
                <a:gd name="T41" fmla="*/ 0 h 5"/>
                <a:gd name="T42" fmla="*/ 0 w 4"/>
                <a:gd name="T43" fmla="*/ 1 h 5"/>
                <a:gd name="T44" fmla="*/ 1 w 4"/>
                <a:gd name="T45" fmla="*/ 0 h 5"/>
                <a:gd name="T46" fmla="*/ 2 w 4"/>
                <a:gd name="T47" fmla="*/ 0 h 5"/>
                <a:gd name="T48" fmla="*/ 3 w 4"/>
                <a:gd name="T49" fmla="*/ 1 h 5"/>
                <a:gd name="T50" fmla="*/ 3 w 4"/>
                <a:gd name="T5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lnTo>
                    <a:pt x="4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4E8F6C3-6570-14C9-739D-B4F2BDD897C4}"/>
              </a:ext>
            </a:extLst>
          </p:cNvPr>
          <p:cNvGrpSpPr/>
          <p:nvPr/>
        </p:nvGrpSpPr>
        <p:grpSpPr>
          <a:xfrm>
            <a:off x="4932040" y="1059582"/>
            <a:ext cx="3112841" cy="3867894"/>
            <a:chOff x="2564970" y="815916"/>
            <a:chExt cx="3443440" cy="4278684"/>
          </a:xfrm>
        </p:grpSpPr>
        <p:sp>
          <p:nvSpPr>
            <p:cNvPr id="20" name="Freeform 1149">
              <a:extLst>
                <a:ext uri="{FF2B5EF4-FFF2-40B4-BE49-F238E27FC236}">
                  <a16:creationId xmlns:a16="http://schemas.microsoft.com/office/drawing/2014/main" id="{748AF1EE-8D1D-6F4D-0FAB-1ABDF67F6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8386" y="3771872"/>
              <a:ext cx="665504" cy="1322728"/>
            </a:xfrm>
            <a:custGeom>
              <a:avLst/>
              <a:gdLst>
                <a:gd name="T0" fmla="*/ 17 w 643"/>
                <a:gd name="T1" fmla="*/ 1119 h 1278"/>
                <a:gd name="T2" fmla="*/ 8 w 643"/>
                <a:gd name="T3" fmla="*/ 1133 h 1278"/>
                <a:gd name="T4" fmla="*/ 640 w 643"/>
                <a:gd name="T5" fmla="*/ 1042 h 1278"/>
                <a:gd name="T6" fmla="*/ 112 w 643"/>
                <a:gd name="T7" fmla="*/ 855 h 1278"/>
                <a:gd name="T8" fmla="*/ 91 w 643"/>
                <a:gd name="T9" fmla="*/ 849 h 1278"/>
                <a:gd name="T10" fmla="*/ 111 w 643"/>
                <a:gd name="T11" fmla="*/ 846 h 1278"/>
                <a:gd name="T12" fmla="*/ 54 w 643"/>
                <a:gd name="T13" fmla="*/ 714 h 1278"/>
                <a:gd name="T14" fmla="*/ 396 w 643"/>
                <a:gd name="T15" fmla="*/ 417 h 1278"/>
                <a:gd name="T16" fmla="*/ 347 w 643"/>
                <a:gd name="T17" fmla="*/ 611 h 1278"/>
                <a:gd name="T18" fmla="*/ 340 w 643"/>
                <a:gd name="T19" fmla="*/ 621 h 1278"/>
                <a:gd name="T20" fmla="*/ 278 w 643"/>
                <a:gd name="T21" fmla="*/ 647 h 1278"/>
                <a:gd name="T22" fmla="*/ 241 w 643"/>
                <a:gd name="T23" fmla="*/ 743 h 1278"/>
                <a:gd name="T24" fmla="*/ 239 w 643"/>
                <a:gd name="T25" fmla="*/ 767 h 1278"/>
                <a:gd name="T26" fmla="*/ 164 w 643"/>
                <a:gd name="T27" fmla="*/ 822 h 1278"/>
                <a:gd name="T28" fmla="*/ 125 w 643"/>
                <a:gd name="T29" fmla="*/ 818 h 1278"/>
                <a:gd name="T30" fmla="*/ 91 w 643"/>
                <a:gd name="T31" fmla="*/ 788 h 1278"/>
                <a:gd name="T32" fmla="*/ 42 w 643"/>
                <a:gd name="T33" fmla="*/ 777 h 1278"/>
                <a:gd name="T34" fmla="*/ 50 w 643"/>
                <a:gd name="T35" fmla="*/ 758 h 1278"/>
                <a:gd name="T36" fmla="*/ 49 w 643"/>
                <a:gd name="T37" fmla="*/ 731 h 1278"/>
                <a:gd name="T38" fmla="*/ 67 w 643"/>
                <a:gd name="T39" fmla="*/ 722 h 1278"/>
                <a:gd name="T40" fmla="*/ 65 w 643"/>
                <a:gd name="T41" fmla="*/ 700 h 1278"/>
                <a:gd name="T42" fmla="*/ 86 w 643"/>
                <a:gd name="T43" fmla="*/ 685 h 1278"/>
                <a:gd name="T44" fmla="*/ 125 w 643"/>
                <a:gd name="T45" fmla="*/ 637 h 1278"/>
                <a:gd name="T46" fmla="*/ 196 w 643"/>
                <a:gd name="T47" fmla="*/ 595 h 1278"/>
                <a:gd name="T48" fmla="*/ 257 w 643"/>
                <a:gd name="T49" fmla="*/ 541 h 1278"/>
                <a:gd name="T50" fmla="*/ 307 w 643"/>
                <a:gd name="T51" fmla="*/ 455 h 1278"/>
                <a:gd name="T52" fmla="*/ 341 w 643"/>
                <a:gd name="T53" fmla="*/ 399 h 1278"/>
                <a:gd name="T54" fmla="*/ 356 w 643"/>
                <a:gd name="T55" fmla="*/ 441 h 1278"/>
                <a:gd name="T56" fmla="*/ 388 w 643"/>
                <a:gd name="T57" fmla="*/ 430 h 1278"/>
                <a:gd name="T58" fmla="*/ 396 w 643"/>
                <a:gd name="T59" fmla="*/ 444 h 1278"/>
                <a:gd name="T60" fmla="*/ 400 w 643"/>
                <a:gd name="T61" fmla="*/ 431 h 1278"/>
                <a:gd name="T62" fmla="*/ 400 w 643"/>
                <a:gd name="T63" fmla="*/ 448 h 1278"/>
                <a:gd name="T64" fmla="*/ 411 w 643"/>
                <a:gd name="T65" fmla="*/ 470 h 1278"/>
                <a:gd name="T66" fmla="*/ 368 w 643"/>
                <a:gd name="T67" fmla="*/ 555 h 1278"/>
                <a:gd name="T68" fmla="*/ 491 w 643"/>
                <a:gd name="T69" fmla="*/ 151 h 1278"/>
                <a:gd name="T70" fmla="*/ 469 w 643"/>
                <a:gd name="T71" fmla="*/ 121 h 1278"/>
                <a:gd name="T72" fmla="*/ 546 w 643"/>
                <a:gd name="T73" fmla="*/ 371 h 1278"/>
                <a:gd name="T74" fmla="*/ 462 w 643"/>
                <a:gd name="T75" fmla="*/ 469 h 1278"/>
                <a:gd name="T76" fmla="*/ 444 w 643"/>
                <a:gd name="T77" fmla="*/ 437 h 1278"/>
                <a:gd name="T78" fmla="*/ 418 w 643"/>
                <a:gd name="T79" fmla="*/ 340 h 1278"/>
                <a:gd name="T80" fmla="*/ 444 w 643"/>
                <a:gd name="T81" fmla="*/ 245 h 1278"/>
                <a:gd name="T82" fmla="*/ 443 w 643"/>
                <a:gd name="T83" fmla="*/ 194 h 1278"/>
                <a:gd name="T84" fmla="*/ 442 w 643"/>
                <a:gd name="T85" fmla="*/ 172 h 1278"/>
                <a:gd name="T86" fmla="*/ 426 w 643"/>
                <a:gd name="T87" fmla="*/ 148 h 1278"/>
                <a:gd name="T88" fmla="*/ 425 w 643"/>
                <a:gd name="T89" fmla="*/ 121 h 1278"/>
                <a:gd name="T90" fmla="*/ 400 w 643"/>
                <a:gd name="T91" fmla="*/ 107 h 1278"/>
                <a:gd name="T92" fmla="*/ 379 w 643"/>
                <a:gd name="T93" fmla="*/ 78 h 1278"/>
                <a:gd name="T94" fmla="*/ 364 w 643"/>
                <a:gd name="T95" fmla="*/ 71 h 1278"/>
                <a:gd name="T96" fmla="*/ 351 w 643"/>
                <a:gd name="T97" fmla="*/ 19 h 1278"/>
                <a:gd name="T98" fmla="*/ 375 w 643"/>
                <a:gd name="T99" fmla="*/ 42 h 1278"/>
                <a:gd name="T100" fmla="*/ 400 w 643"/>
                <a:gd name="T101" fmla="*/ 55 h 1278"/>
                <a:gd name="T102" fmla="*/ 418 w 643"/>
                <a:gd name="T103" fmla="*/ 64 h 1278"/>
                <a:gd name="T104" fmla="*/ 424 w 643"/>
                <a:gd name="T105" fmla="*/ 98 h 1278"/>
                <a:gd name="T106" fmla="*/ 439 w 643"/>
                <a:gd name="T107" fmla="*/ 135 h 1278"/>
                <a:gd name="T108" fmla="*/ 437 w 643"/>
                <a:gd name="T109" fmla="*/ 169 h 1278"/>
                <a:gd name="T110" fmla="*/ 479 w 643"/>
                <a:gd name="T111" fmla="*/ 187 h 1278"/>
                <a:gd name="T112" fmla="*/ 470 w 643"/>
                <a:gd name="T113" fmla="*/ 145 h 1278"/>
                <a:gd name="T114" fmla="*/ 489 w 643"/>
                <a:gd name="T115" fmla="*/ 164 h 1278"/>
                <a:gd name="T116" fmla="*/ 506 w 643"/>
                <a:gd name="T117" fmla="*/ 207 h 1278"/>
                <a:gd name="T118" fmla="*/ 524 w 643"/>
                <a:gd name="T119" fmla="*/ 222 h 1278"/>
                <a:gd name="T120" fmla="*/ 602 w 643"/>
                <a:gd name="T121" fmla="*/ 208 h 1278"/>
                <a:gd name="T122" fmla="*/ 610 w 643"/>
                <a:gd name="T123" fmla="*/ 278 h 1278"/>
                <a:gd name="T124" fmla="*/ 551 w 643"/>
                <a:gd name="T125" fmla="*/ 320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3" h="1278">
                  <a:moveTo>
                    <a:pt x="13" y="1140"/>
                  </a:moveTo>
                  <a:lnTo>
                    <a:pt x="16" y="1140"/>
                  </a:lnTo>
                  <a:lnTo>
                    <a:pt x="17" y="1141"/>
                  </a:lnTo>
                  <a:lnTo>
                    <a:pt x="16" y="1141"/>
                  </a:lnTo>
                  <a:lnTo>
                    <a:pt x="15" y="1142"/>
                  </a:lnTo>
                  <a:lnTo>
                    <a:pt x="14" y="1142"/>
                  </a:lnTo>
                  <a:lnTo>
                    <a:pt x="13" y="1142"/>
                  </a:lnTo>
                  <a:lnTo>
                    <a:pt x="12" y="1142"/>
                  </a:lnTo>
                  <a:lnTo>
                    <a:pt x="12" y="1143"/>
                  </a:lnTo>
                  <a:lnTo>
                    <a:pt x="5" y="1142"/>
                  </a:lnTo>
                  <a:lnTo>
                    <a:pt x="4" y="1141"/>
                  </a:lnTo>
                  <a:lnTo>
                    <a:pt x="3" y="1140"/>
                  </a:lnTo>
                  <a:lnTo>
                    <a:pt x="3" y="1139"/>
                  </a:lnTo>
                  <a:lnTo>
                    <a:pt x="2" y="1139"/>
                  </a:lnTo>
                  <a:lnTo>
                    <a:pt x="3" y="1139"/>
                  </a:lnTo>
                  <a:lnTo>
                    <a:pt x="4" y="1139"/>
                  </a:lnTo>
                  <a:lnTo>
                    <a:pt x="5" y="1140"/>
                  </a:lnTo>
                  <a:lnTo>
                    <a:pt x="6" y="1140"/>
                  </a:lnTo>
                  <a:lnTo>
                    <a:pt x="9" y="1139"/>
                  </a:lnTo>
                  <a:lnTo>
                    <a:pt x="11" y="1139"/>
                  </a:lnTo>
                  <a:lnTo>
                    <a:pt x="13" y="1140"/>
                  </a:lnTo>
                  <a:close/>
                  <a:moveTo>
                    <a:pt x="167" y="1273"/>
                  </a:moveTo>
                  <a:lnTo>
                    <a:pt x="168" y="1274"/>
                  </a:lnTo>
                  <a:lnTo>
                    <a:pt x="168" y="1275"/>
                  </a:lnTo>
                  <a:lnTo>
                    <a:pt x="167" y="1276"/>
                  </a:lnTo>
                  <a:lnTo>
                    <a:pt x="166" y="1277"/>
                  </a:lnTo>
                  <a:lnTo>
                    <a:pt x="164" y="1278"/>
                  </a:lnTo>
                  <a:lnTo>
                    <a:pt x="162" y="1278"/>
                  </a:lnTo>
                  <a:lnTo>
                    <a:pt x="161" y="1278"/>
                  </a:lnTo>
                  <a:lnTo>
                    <a:pt x="160" y="1278"/>
                  </a:lnTo>
                  <a:lnTo>
                    <a:pt x="160" y="1277"/>
                  </a:lnTo>
                  <a:lnTo>
                    <a:pt x="159" y="1277"/>
                  </a:lnTo>
                  <a:lnTo>
                    <a:pt x="158" y="1276"/>
                  </a:lnTo>
                  <a:lnTo>
                    <a:pt x="157" y="1276"/>
                  </a:lnTo>
                  <a:lnTo>
                    <a:pt x="155" y="1275"/>
                  </a:lnTo>
                  <a:lnTo>
                    <a:pt x="155" y="1274"/>
                  </a:lnTo>
                  <a:lnTo>
                    <a:pt x="157" y="1274"/>
                  </a:lnTo>
                  <a:lnTo>
                    <a:pt x="159" y="1274"/>
                  </a:lnTo>
                  <a:lnTo>
                    <a:pt x="160" y="1275"/>
                  </a:lnTo>
                  <a:lnTo>
                    <a:pt x="160" y="1273"/>
                  </a:lnTo>
                  <a:lnTo>
                    <a:pt x="161" y="1272"/>
                  </a:lnTo>
                  <a:lnTo>
                    <a:pt x="161" y="1269"/>
                  </a:lnTo>
                  <a:lnTo>
                    <a:pt x="162" y="1269"/>
                  </a:lnTo>
                  <a:lnTo>
                    <a:pt x="163" y="1268"/>
                  </a:lnTo>
                  <a:lnTo>
                    <a:pt x="164" y="1268"/>
                  </a:lnTo>
                  <a:lnTo>
                    <a:pt x="164" y="1269"/>
                  </a:lnTo>
                  <a:lnTo>
                    <a:pt x="166" y="1269"/>
                  </a:lnTo>
                  <a:lnTo>
                    <a:pt x="167" y="1270"/>
                  </a:lnTo>
                  <a:lnTo>
                    <a:pt x="168" y="1272"/>
                  </a:lnTo>
                  <a:lnTo>
                    <a:pt x="169" y="1273"/>
                  </a:lnTo>
                  <a:lnTo>
                    <a:pt x="168" y="1273"/>
                  </a:lnTo>
                  <a:lnTo>
                    <a:pt x="167" y="1273"/>
                  </a:lnTo>
                  <a:close/>
                  <a:moveTo>
                    <a:pt x="17" y="1118"/>
                  </a:moveTo>
                  <a:lnTo>
                    <a:pt x="17" y="1119"/>
                  </a:lnTo>
                  <a:lnTo>
                    <a:pt x="16" y="1119"/>
                  </a:lnTo>
                  <a:lnTo>
                    <a:pt x="15" y="1119"/>
                  </a:lnTo>
                  <a:lnTo>
                    <a:pt x="15" y="1120"/>
                  </a:lnTo>
                  <a:lnTo>
                    <a:pt x="16" y="1120"/>
                  </a:lnTo>
                  <a:lnTo>
                    <a:pt x="16" y="1123"/>
                  </a:lnTo>
                  <a:lnTo>
                    <a:pt x="15" y="1123"/>
                  </a:lnTo>
                  <a:lnTo>
                    <a:pt x="15" y="1122"/>
                  </a:lnTo>
                  <a:lnTo>
                    <a:pt x="15" y="1123"/>
                  </a:lnTo>
                  <a:lnTo>
                    <a:pt x="15" y="1124"/>
                  </a:lnTo>
                  <a:lnTo>
                    <a:pt x="14" y="1125"/>
                  </a:lnTo>
                  <a:lnTo>
                    <a:pt x="15" y="1125"/>
                  </a:lnTo>
                  <a:lnTo>
                    <a:pt x="16" y="1125"/>
                  </a:lnTo>
                  <a:lnTo>
                    <a:pt x="17" y="1126"/>
                  </a:lnTo>
                  <a:lnTo>
                    <a:pt x="16" y="1126"/>
                  </a:lnTo>
                  <a:lnTo>
                    <a:pt x="13" y="1126"/>
                  </a:lnTo>
                  <a:lnTo>
                    <a:pt x="12" y="1126"/>
                  </a:lnTo>
                  <a:lnTo>
                    <a:pt x="12" y="1127"/>
                  </a:lnTo>
                  <a:lnTo>
                    <a:pt x="13" y="1127"/>
                  </a:lnTo>
                  <a:lnTo>
                    <a:pt x="14" y="1128"/>
                  </a:lnTo>
                  <a:lnTo>
                    <a:pt x="15" y="1128"/>
                  </a:lnTo>
                  <a:lnTo>
                    <a:pt x="15" y="1130"/>
                  </a:lnTo>
                  <a:lnTo>
                    <a:pt x="14" y="1131"/>
                  </a:lnTo>
                  <a:lnTo>
                    <a:pt x="15" y="1131"/>
                  </a:lnTo>
                  <a:lnTo>
                    <a:pt x="16" y="1131"/>
                  </a:lnTo>
                  <a:lnTo>
                    <a:pt x="17" y="1131"/>
                  </a:lnTo>
                  <a:lnTo>
                    <a:pt x="17" y="1132"/>
                  </a:lnTo>
                  <a:lnTo>
                    <a:pt x="17" y="1133"/>
                  </a:lnTo>
                  <a:lnTo>
                    <a:pt x="16" y="1133"/>
                  </a:lnTo>
                  <a:lnTo>
                    <a:pt x="15" y="1133"/>
                  </a:lnTo>
                  <a:lnTo>
                    <a:pt x="15" y="1134"/>
                  </a:lnTo>
                  <a:lnTo>
                    <a:pt x="16" y="1134"/>
                  </a:lnTo>
                  <a:lnTo>
                    <a:pt x="17" y="1134"/>
                  </a:lnTo>
                  <a:lnTo>
                    <a:pt x="17" y="1135"/>
                  </a:lnTo>
                  <a:lnTo>
                    <a:pt x="19" y="1135"/>
                  </a:lnTo>
                  <a:lnTo>
                    <a:pt x="19" y="1136"/>
                  </a:lnTo>
                  <a:lnTo>
                    <a:pt x="17" y="1139"/>
                  </a:lnTo>
                  <a:lnTo>
                    <a:pt x="16" y="1139"/>
                  </a:lnTo>
                  <a:lnTo>
                    <a:pt x="15" y="1138"/>
                  </a:lnTo>
                  <a:lnTo>
                    <a:pt x="13" y="1136"/>
                  </a:lnTo>
                  <a:lnTo>
                    <a:pt x="12" y="1136"/>
                  </a:lnTo>
                  <a:lnTo>
                    <a:pt x="11" y="1134"/>
                  </a:lnTo>
                  <a:lnTo>
                    <a:pt x="11" y="1135"/>
                  </a:lnTo>
                  <a:lnTo>
                    <a:pt x="9" y="1135"/>
                  </a:lnTo>
                  <a:lnTo>
                    <a:pt x="8" y="1136"/>
                  </a:lnTo>
                  <a:lnTo>
                    <a:pt x="9" y="1135"/>
                  </a:lnTo>
                  <a:lnTo>
                    <a:pt x="9" y="1134"/>
                  </a:lnTo>
                  <a:lnTo>
                    <a:pt x="9" y="1133"/>
                  </a:lnTo>
                  <a:lnTo>
                    <a:pt x="9" y="1132"/>
                  </a:lnTo>
                  <a:lnTo>
                    <a:pt x="9" y="1131"/>
                  </a:lnTo>
                  <a:lnTo>
                    <a:pt x="8" y="1131"/>
                  </a:lnTo>
                  <a:lnTo>
                    <a:pt x="7" y="1131"/>
                  </a:lnTo>
                  <a:lnTo>
                    <a:pt x="7" y="1132"/>
                  </a:lnTo>
                  <a:lnTo>
                    <a:pt x="8" y="1132"/>
                  </a:lnTo>
                  <a:lnTo>
                    <a:pt x="8" y="1133"/>
                  </a:lnTo>
                  <a:lnTo>
                    <a:pt x="7" y="1133"/>
                  </a:lnTo>
                  <a:lnTo>
                    <a:pt x="6" y="1132"/>
                  </a:lnTo>
                  <a:lnTo>
                    <a:pt x="5" y="1132"/>
                  </a:lnTo>
                  <a:lnTo>
                    <a:pt x="6" y="1133"/>
                  </a:lnTo>
                  <a:lnTo>
                    <a:pt x="7" y="1134"/>
                  </a:lnTo>
                  <a:lnTo>
                    <a:pt x="7" y="1135"/>
                  </a:lnTo>
                  <a:lnTo>
                    <a:pt x="7" y="1136"/>
                  </a:lnTo>
                  <a:lnTo>
                    <a:pt x="7" y="1138"/>
                  </a:lnTo>
                  <a:lnTo>
                    <a:pt x="6" y="1138"/>
                  </a:lnTo>
                  <a:lnTo>
                    <a:pt x="5" y="1138"/>
                  </a:lnTo>
                  <a:lnTo>
                    <a:pt x="4" y="1138"/>
                  </a:lnTo>
                  <a:lnTo>
                    <a:pt x="4" y="1136"/>
                  </a:lnTo>
                  <a:lnTo>
                    <a:pt x="3" y="1135"/>
                  </a:lnTo>
                  <a:lnTo>
                    <a:pt x="3" y="1136"/>
                  </a:lnTo>
                  <a:lnTo>
                    <a:pt x="2" y="1136"/>
                  </a:lnTo>
                  <a:lnTo>
                    <a:pt x="0" y="1139"/>
                  </a:lnTo>
                  <a:lnTo>
                    <a:pt x="0" y="1134"/>
                  </a:lnTo>
                  <a:lnTo>
                    <a:pt x="2" y="1131"/>
                  </a:lnTo>
                  <a:lnTo>
                    <a:pt x="8" y="1126"/>
                  </a:lnTo>
                  <a:lnTo>
                    <a:pt x="9" y="1124"/>
                  </a:lnTo>
                  <a:lnTo>
                    <a:pt x="11" y="1123"/>
                  </a:lnTo>
                  <a:lnTo>
                    <a:pt x="11" y="1120"/>
                  </a:lnTo>
                  <a:lnTo>
                    <a:pt x="11" y="1118"/>
                  </a:lnTo>
                  <a:lnTo>
                    <a:pt x="12" y="1116"/>
                  </a:lnTo>
                  <a:lnTo>
                    <a:pt x="12" y="1115"/>
                  </a:lnTo>
                  <a:lnTo>
                    <a:pt x="11" y="1114"/>
                  </a:lnTo>
                  <a:lnTo>
                    <a:pt x="12" y="1114"/>
                  </a:lnTo>
                  <a:lnTo>
                    <a:pt x="12" y="1113"/>
                  </a:lnTo>
                  <a:lnTo>
                    <a:pt x="13" y="1113"/>
                  </a:lnTo>
                  <a:lnTo>
                    <a:pt x="14" y="1114"/>
                  </a:lnTo>
                  <a:lnTo>
                    <a:pt x="16" y="1113"/>
                  </a:lnTo>
                  <a:lnTo>
                    <a:pt x="17" y="1113"/>
                  </a:lnTo>
                  <a:lnTo>
                    <a:pt x="17" y="1114"/>
                  </a:lnTo>
                  <a:lnTo>
                    <a:pt x="17" y="1115"/>
                  </a:lnTo>
                  <a:lnTo>
                    <a:pt x="20" y="1114"/>
                  </a:lnTo>
                  <a:lnTo>
                    <a:pt x="20" y="1115"/>
                  </a:lnTo>
                  <a:lnTo>
                    <a:pt x="21" y="1116"/>
                  </a:lnTo>
                  <a:lnTo>
                    <a:pt x="21" y="1117"/>
                  </a:lnTo>
                  <a:lnTo>
                    <a:pt x="19" y="1117"/>
                  </a:lnTo>
                  <a:lnTo>
                    <a:pt x="17" y="1118"/>
                  </a:lnTo>
                  <a:close/>
                  <a:moveTo>
                    <a:pt x="642" y="1043"/>
                  </a:moveTo>
                  <a:lnTo>
                    <a:pt x="643" y="1044"/>
                  </a:lnTo>
                  <a:lnTo>
                    <a:pt x="642" y="1046"/>
                  </a:lnTo>
                  <a:lnTo>
                    <a:pt x="642" y="1047"/>
                  </a:lnTo>
                  <a:lnTo>
                    <a:pt x="642" y="1048"/>
                  </a:lnTo>
                  <a:lnTo>
                    <a:pt x="642" y="1050"/>
                  </a:lnTo>
                  <a:lnTo>
                    <a:pt x="641" y="1050"/>
                  </a:lnTo>
                  <a:lnTo>
                    <a:pt x="639" y="1050"/>
                  </a:lnTo>
                  <a:lnTo>
                    <a:pt x="637" y="1050"/>
                  </a:lnTo>
                  <a:lnTo>
                    <a:pt x="636" y="1049"/>
                  </a:lnTo>
                  <a:lnTo>
                    <a:pt x="636" y="1047"/>
                  </a:lnTo>
                  <a:lnTo>
                    <a:pt x="636" y="1046"/>
                  </a:lnTo>
                  <a:lnTo>
                    <a:pt x="639" y="1043"/>
                  </a:lnTo>
                  <a:lnTo>
                    <a:pt x="640" y="1042"/>
                  </a:lnTo>
                  <a:lnTo>
                    <a:pt x="641" y="1042"/>
                  </a:lnTo>
                  <a:lnTo>
                    <a:pt x="642" y="1042"/>
                  </a:lnTo>
                  <a:lnTo>
                    <a:pt x="642" y="1043"/>
                  </a:lnTo>
                  <a:close/>
                  <a:moveTo>
                    <a:pt x="38" y="919"/>
                  </a:moveTo>
                  <a:lnTo>
                    <a:pt x="37" y="919"/>
                  </a:lnTo>
                  <a:lnTo>
                    <a:pt x="37" y="922"/>
                  </a:lnTo>
                  <a:lnTo>
                    <a:pt x="37" y="923"/>
                  </a:lnTo>
                  <a:lnTo>
                    <a:pt x="38" y="924"/>
                  </a:lnTo>
                  <a:lnTo>
                    <a:pt x="38" y="925"/>
                  </a:lnTo>
                  <a:lnTo>
                    <a:pt x="37" y="924"/>
                  </a:lnTo>
                  <a:lnTo>
                    <a:pt x="37" y="923"/>
                  </a:lnTo>
                  <a:lnTo>
                    <a:pt x="35" y="923"/>
                  </a:lnTo>
                  <a:lnTo>
                    <a:pt x="34" y="923"/>
                  </a:lnTo>
                  <a:lnTo>
                    <a:pt x="37" y="919"/>
                  </a:lnTo>
                  <a:lnTo>
                    <a:pt x="38" y="919"/>
                  </a:lnTo>
                  <a:close/>
                  <a:moveTo>
                    <a:pt x="76" y="864"/>
                  </a:moveTo>
                  <a:lnTo>
                    <a:pt x="76" y="863"/>
                  </a:lnTo>
                  <a:lnTo>
                    <a:pt x="77" y="862"/>
                  </a:lnTo>
                  <a:lnTo>
                    <a:pt x="78" y="862"/>
                  </a:lnTo>
                  <a:lnTo>
                    <a:pt x="80" y="863"/>
                  </a:lnTo>
                  <a:lnTo>
                    <a:pt x="78" y="863"/>
                  </a:lnTo>
                  <a:lnTo>
                    <a:pt x="77" y="864"/>
                  </a:lnTo>
                  <a:lnTo>
                    <a:pt x="76" y="864"/>
                  </a:lnTo>
                  <a:close/>
                  <a:moveTo>
                    <a:pt x="91" y="831"/>
                  </a:moveTo>
                  <a:lnTo>
                    <a:pt x="90" y="831"/>
                  </a:lnTo>
                  <a:lnTo>
                    <a:pt x="89" y="831"/>
                  </a:lnTo>
                  <a:lnTo>
                    <a:pt x="89" y="830"/>
                  </a:lnTo>
                  <a:lnTo>
                    <a:pt x="89" y="829"/>
                  </a:lnTo>
                  <a:lnTo>
                    <a:pt x="90" y="829"/>
                  </a:lnTo>
                  <a:lnTo>
                    <a:pt x="91" y="830"/>
                  </a:lnTo>
                  <a:lnTo>
                    <a:pt x="91" y="831"/>
                  </a:lnTo>
                  <a:close/>
                  <a:moveTo>
                    <a:pt x="134" y="826"/>
                  </a:moveTo>
                  <a:lnTo>
                    <a:pt x="135" y="829"/>
                  </a:lnTo>
                  <a:lnTo>
                    <a:pt x="134" y="830"/>
                  </a:lnTo>
                  <a:lnTo>
                    <a:pt x="133" y="831"/>
                  </a:lnTo>
                  <a:lnTo>
                    <a:pt x="133" y="832"/>
                  </a:lnTo>
                  <a:lnTo>
                    <a:pt x="133" y="831"/>
                  </a:lnTo>
                  <a:lnTo>
                    <a:pt x="132" y="830"/>
                  </a:lnTo>
                  <a:lnTo>
                    <a:pt x="132" y="829"/>
                  </a:lnTo>
                  <a:lnTo>
                    <a:pt x="133" y="829"/>
                  </a:lnTo>
                  <a:lnTo>
                    <a:pt x="134" y="827"/>
                  </a:lnTo>
                  <a:lnTo>
                    <a:pt x="134" y="826"/>
                  </a:lnTo>
                  <a:close/>
                  <a:moveTo>
                    <a:pt x="115" y="850"/>
                  </a:moveTo>
                  <a:lnTo>
                    <a:pt x="117" y="851"/>
                  </a:lnTo>
                  <a:lnTo>
                    <a:pt x="118" y="852"/>
                  </a:lnTo>
                  <a:lnTo>
                    <a:pt x="117" y="852"/>
                  </a:lnTo>
                  <a:lnTo>
                    <a:pt x="116" y="852"/>
                  </a:lnTo>
                  <a:lnTo>
                    <a:pt x="116" y="851"/>
                  </a:lnTo>
                  <a:lnTo>
                    <a:pt x="115" y="851"/>
                  </a:lnTo>
                  <a:lnTo>
                    <a:pt x="114" y="851"/>
                  </a:lnTo>
                  <a:lnTo>
                    <a:pt x="115" y="854"/>
                  </a:lnTo>
                  <a:lnTo>
                    <a:pt x="114" y="854"/>
                  </a:lnTo>
                  <a:lnTo>
                    <a:pt x="112" y="854"/>
                  </a:lnTo>
                  <a:lnTo>
                    <a:pt x="112" y="855"/>
                  </a:lnTo>
                  <a:lnTo>
                    <a:pt x="109" y="855"/>
                  </a:lnTo>
                  <a:lnTo>
                    <a:pt x="106" y="855"/>
                  </a:lnTo>
                  <a:lnTo>
                    <a:pt x="105" y="856"/>
                  </a:lnTo>
                  <a:lnTo>
                    <a:pt x="101" y="858"/>
                  </a:lnTo>
                  <a:lnTo>
                    <a:pt x="101" y="859"/>
                  </a:lnTo>
                  <a:lnTo>
                    <a:pt x="100" y="860"/>
                  </a:lnTo>
                  <a:lnTo>
                    <a:pt x="99" y="860"/>
                  </a:lnTo>
                  <a:lnTo>
                    <a:pt x="98" y="859"/>
                  </a:lnTo>
                  <a:lnTo>
                    <a:pt x="97" y="858"/>
                  </a:lnTo>
                  <a:lnTo>
                    <a:pt x="95" y="859"/>
                  </a:lnTo>
                  <a:lnTo>
                    <a:pt x="94" y="859"/>
                  </a:lnTo>
                  <a:lnTo>
                    <a:pt x="94" y="858"/>
                  </a:lnTo>
                  <a:lnTo>
                    <a:pt x="93" y="857"/>
                  </a:lnTo>
                  <a:lnTo>
                    <a:pt x="93" y="856"/>
                  </a:lnTo>
                  <a:lnTo>
                    <a:pt x="92" y="857"/>
                  </a:lnTo>
                  <a:lnTo>
                    <a:pt x="91" y="857"/>
                  </a:lnTo>
                  <a:lnTo>
                    <a:pt x="91" y="858"/>
                  </a:lnTo>
                  <a:lnTo>
                    <a:pt x="91" y="859"/>
                  </a:lnTo>
                  <a:lnTo>
                    <a:pt x="90" y="859"/>
                  </a:lnTo>
                  <a:lnTo>
                    <a:pt x="88" y="862"/>
                  </a:lnTo>
                  <a:lnTo>
                    <a:pt x="86" y="862"/>
                  </a:lnTo>
                  <a:lnTo>
                    <a:pt x="86" y="863"/>
                  </a:lnTo>
                  <a:lnTo>
                    <a:pt x="89" y="863"/>
                  </a:lnTo>
                  <a:lnTo>
                    <a:pt x="91" y="862"/>
                  </a:lnTo>
                  <a:lnTo>
                    <a:pt x="91" y="863"/>
                  </a:lnTo>
                  <a:lnTo>
                    <a:pt x="90" y="864"/>
                  </a:lnTo>
                  <a:lnTo>
                    <a:pt x="89" y="865"/>
                  </a:lnTo>
                  <a:lnTo>
                    <a:pt x="89" y="864"/>
                  </a:lnTo>
                  <a:lnTo>
                    <a:pt x="88" y="864"/>
                  </a:lnTo>
                  <a:lnTo>
                    <a:pt x="88" y="865"/>
                  </a:lnTo>
                  <a:lnTo>
                    <a:pt x="86" y="866"/>
                  </a:lnTo>
                  <a:lnTo>
                    <a:pt x="85" y="866"/>
                  </a:lnTo>
                  <a:lnTo>
                    <a:pt x="84" y="866"/>
                  </a:lnTo>
                  <a:lnTo>
                    <a:pt x="82" y="866"/>
                  </a:lnTo>
                  <a:lnTo>
                    <a:pt x="81" y="866"/>
                  </a:lnTo>
                  <a:lnTo>
                    <a:pt x="81" y="865"/>
                  </a:lnTo>
                  <a:lnTo>
                    <a:pt x="81" y="863"/>
                  </a:lnTo>
                  <a:lnTo>
                    <a:pt x="82" y="862"/>
                  </a:lnTo>
                  <a:lnTo>
                    <a:pt x="82" y="860"/>
                  </a:lnTo>
                  <a:lnTo>
                    <a:pt x="83" y="859"/>
                  </a:lnTo>
                  <a:lnTo>
                    <a:pt x="84" y="859"/>
                  </a:lnTo>
                  <a:lnTo>
                    <a:pt x="85" y="858"/>
                  </a:lnTo>
                  <a:lnTo>
                    <a:pt x="86" y="858"/>
                  </a:lnTo>
                  <a:lnTo>
                    <a:pt x="85" y="857"/>
                  </a:lnTo>
                  <a:lnTo>
                    <a:pt x="86" y="856"/>
                  </a:lnTo>
                  <a:lnTo>
                    <a:pt x="86" y="855"/>
                  </a:lnTo>
                  <a:lnTo>
                    <a:pt x="86" y="854"/>
                  </a:lnTo>
                  <a:lnTo>
                    <a:pt x="86" y="852"/>
                  </a:lnTo>
                  <a:lnTo>
                    <a:pt x="86" y="851"/>
                  </a:lnTo>
                  <a:lnTo>
                    <a:pt x="86" y="850"/>
                  </a:lnTo>
                  <a:lnTo>
                    <a:pt x="88" y="850"/>
                  </a:lnTo>
                  <a:lnTo>
                    <a:pt x="89" y="849"/>
                  </a:lnTo>
                  <a:lnTo>
                    <a:pt x="90" y="849"/>
                  </a:lnTo>
                  <a:lnTo>
                    <a:pt x="91" y="849"/>
                  </a:lnTo>
                  <a:lnTo>
                    <a:pt x="92" y="848"/>
                  </a:lnTo>
                  <a:lnTo>
                    <a:pt x="92" y="847"/>
                  </a:lnTo>
                  <a:lnTo>
                    <a:pt x="92" y="844"/>
                  </a:lnTo>
                  <a:lnTo>
                    <a:pt x="92" y="843"/>
                  </a:lnTo>
                  <a:lnTo>
                    <a:pt x="92" y="842"/>
                  </a:lnTo>
                  <a:lnTo>
                    <a:pt x="94" y="842"/>
                  </a:lnTo>
                  <a:lnTo>
                    <a:pt x="95" y="841"/>
                  </a:lnTo>
                  <a:lnTo>
                    <a:pt x="95" y="840"/>
                  </a:lnTo>
                  <a:lnTo>
                    <a:pt x="95" y="839"/>
                  </a:lnTo>
                  <a:lnTo>
                    <a:pt x="95" y="838"/>
                  </a:lnTo>
                  <a:lnTo>
                    <a:pt x="94" y="835"/>
                  </a:lnTo>
                  <a:lnTo>
                    <a:pt x="93" y="833"/>
                  </a:lnTo>
                  <a:lnTo>
                    <a:pt x="93" y="832"/>
                  </a:lnTo>
                  <a:lnTo>
                    <a:pt x="93" y="831"/>
                  </a:lnTo>
                  <a:lnTo>
                    <a:pt x="93" y="830"/>
                  </a:lnTo>
                  <a:lnTo>
                    <a:pt x="93" y="829"/>
                  </a:lnTo>
                  <a:lnTo>
                    <a:pt x="93" y="827"/>
                  </a:lnTo>
                  <a:lnTo>
                    <a:pt x="93" y="825"/>
                  </a:lnTo>
                  <a:lnTo>
                    <a:pt x="94" y="824"/>
                  </a:lnTo>
                  <a:lnTo>
                    <a:pt x="95" y="824"/>
                  </a:lnTo>
                  <a:lnTo>
                    <a:pt x="97" y="824"/>
                  </a:lnTo>
                  <a:lnTo>
                    <a:pt x="98" y="824"/>
                  </a:lnTo>
                  <a:lnTo>
                    <a:pt x="99" y="824"/>
                  </a:lnTo>
                  <a:lnTo>
                    <a:pt x="100" y="824"/>
                  </a:lnTo>
                  <a:lnTo>
                    <a:pt x="100" y="823"/>
                  </a:lnTo>
                  <a:lnTo>
                    <a:pt x="101" y="823"/>
                  </a:lnTo>
                  <a:lnTo>
                    <a:pt x="103" y="824"/>
                  </a:lnTo>
                  <a:lnTo>
                    <a:pt x="105" y="825"/>
                  </a:lnTo>
                  <a:lnTo>
                    <a:pt x="105" y="826"/>
                  </a:lnTo>
                  <a:lnTo>
                    <a:pt x="109" y="832"/>
                  </a:lnTo>
                  <a:lnTo>
                    <a:pt x="110" y="833"/>
                  </a:lnTo>
                  <a:lnTo>
                    <a:pt x="111" y="834"/>
                  </a:lnTo>
                  <a:lnTo>
                    <a:pt x="112" y="835"/>
                  </a:lnTo>
                  <a:lnTo>
                    <a:pt x="114" y="837"/>
                  </a:lnTo>
                  <a:lnTo>
                    <a:pt x="115" y="838"/>
                  </a:lnTo>
                  <a:lnTo>
                    <a:pt x="114" y="839"/>
                  </a:lnTo>
                  <a:lnTo>
                    <a:pt x="115" y="839"/>
                  </a:lnTo>
                  <a:lnTo>
                    <a:pt x="114" y="840"/>
                  </a:lnTo>
                  <a:lnTo>
                    <a:pt x="109" y="839"/>
                  </a:lnTo>
                  <a:lnTo>
                    <a:pt x="106" y="838"/>
                  </a:lnTo>
                  <a:lnTo>
                    <a:pt x="106" y="839"/>
                  </a:lnTo>
                  <a:lnTo>
                    <a:pt x="106" y="840"/>
                  </a:lnTo>
                  <a:lnTo>
                    <a:pt x="106" y="841"/>
                  </a:lnTo>
                  <a:lnTo>
                    <a:pt x="103" y="844"/>
                  </a:lnTo>
                  <a:lnTo>
                    <a:pt x="105" y="844"/>
                  </a:lnTo>
                  <a:lnTo>
                    <a:pt x="106" y="842"/>
                  </a:lnTo>
                  <a:lnTo>
                    <a:pt x="107" y="841"/>
                  </a:lnTo>
                  <a:lnTo>
                    <a:pt x="108" y="841"/>
                  </a:lnTo>
                  <a:lnTo>
                    <a:pt x="109" y="842"/>
                  </a:lnTo>
                  <a:lnTo>
                    <a:pt x="110" y="843"/>
                  </a:lnTo>
                  <a:lnTo>
                    <a:pt x="112" y="843"/>
                  </a:lnTo>
                  <a:lnTo>
                    <a:pt x="112" y="844"/>
                  </a:lnTo>
                  <a:lnTo>
                    <a:pt x="111" y="844"/>
                  </a:lnTo>
                  <a:lnTo>
                    <a:pt x="111" y="846"/>
                  </a:lnTo>
                  <a:lnTo>
                    <a:pt x="112" y="846"/>
                  </a:lnTo>
                  <a:lnTo>
                    <a:pt x="115" y="844"/>
                  </a:lnTo>
                  <a:lnTo>
                    <a:pt x="116" y="844"/>
                  </a:lnTo>
                  <a:lnTo>
                    <a:pt x="117" y="844"/>
                  </a:lnTo>
                  <a:lnTo>
                    <a:pt x="117" y="846"/>
                  </a:lnTo>
                  <a:lnTo>
                    <a:pt x="118" y="847"/>
                  </a:lnTo>
                  <a:lnTo>
                    <a:pt x="117" y="849"/>
                  </a:lnTo>
                  <a:lnTo>
                    <a:pt x="116" y="849"/>
                  </a:lnTo>
                  <a:lnTo>
                    <a:pt x="115" y="849"/>
                  </a:lnTo>
                  <a:lnTo>
                    <a:pt x="115" y="850"/>
                  </a:lnTo>
                  <a:close/>
                  <a:moveTo>
                    <a:pt x="41" y="747"/>
                  </a:moveTo>
                  <a:lnTo>
                    <a:pt x="42" y="747"/>
                  </a:lnTo>
                  <a:lnTo>
                    <a:pt x="42" y="749"/>
                  </a:lnTo>
                  <a:lnTo>
                    <a:pt x="43" y="750"/>
                  </a:lnTo>
                  <a:lnTo>
                    <a:pt x="43" y="751"/>
                  </a:lnTo>
                  <a:lnTo>
                    <a:pt x="43" y="754"/>
                  </a:lnTo>
                  <a:lnTo>
                    <a:pt x="42" y="755"/>
                  </a:lnTo>
                  <a:lnTo>
                    <a:pt x="41" y="755"/>
                  </a:lnTo>
                  <a:lnTo>
                    <a:pt x="40" y="755"/>
                  </a:lnTo>
                  <a:lnTo>
                    <a:pt x="40" y="754"/>
                  </a:lnTo>
                  <a:lnTo>
                    <a:pt x="39" y="755"/>
                  </a:lnTo>
                  <a:lnTo>
                    <a:pt x="39" y="756"/>
                  </a:lnTo>
                  <a:lnTo>
                    <a:pt x="38" y="756"/>
                  </a:lnTo>
                  <a:lnTo>
                    <a:pt x="38" y="755"/>
                  </a:lnTo>
                  <a:lnTo>
                    <a:pt x="38" y="754"/>
                  </a:lnTo>
                  <a:lnTo>
                    <a:pt x="38" y="751"/>
                  </a:lnTo>
                  <a:lnTo>
                    <a:pt x="37" y="749"/>
                  </a:lnTo>
                  <a:lnTo>
                    <a:pt x="35" y="750"/>
                  </a:lnTo>
                  <a:lnTo>
                    <a:pt x="32" y="754"/>
                  </a:lnTo>
                  <a:lnTo>
                    <a:pt x="31" y="755"/>
                  </a:lnTo>
                  <a:lnTo>
                    <a:pt x="31" y="754"/>
                  </a:lnTo>
                  <a:lnTo>
                    <a:pt x="31" y="753"/>
                  </a:lnTo>
                  <a:lnTo>
                    <a:pt x="32" y="751"/>
                  </a:lnTo>
                  <a:lnTo>
                    <a:pt x="33" y="750"/>
                  </a:lnTo>
                  <a:lnTo>
                    <a:pt x="33" y="749"/>
                  </a:lnTo>
                  <a:lnTo>
                    <a:pt x="33" y="748"/>
                  </a:lnTo>
                  <a:lnTo>
                    <a:pt x="34" y="748"/>
                  </a:lnTo>
                  <a:lnTo>
                    <a:pt x="35" y="748"/>
                  </a:lnTo>
                  <a:lnTo>
                    <a:pt x="40" y="747"/>
                  </a:lnTo>
                  <a:lnTo>
                    <a:pt x="41" y="747"/>
                  </a:lnTo>
                  <a:close/>
                  <a:moveTo>
                    <a:pt x="54" y="715"/>
                  </a:moveTo>
                  <a:lnTo>
                    <a:pt x="55" y="717"/>
                  </a:lnTo>
                  <a:lnTo>
                    <a:pt x="55" y="720"/>
                  </a:lnTo>
                  <a:lnTo>
                    <a:pt x="57" y="724"/>
                  </a:lnTo>
                  <a:lnTo>
                    <a:pt x="56" y="724"/>
                  </a:lnTo>
                  <a:lnTo>
                    <a:pt x="55" y="724"/>
                  </a:lnTo>
                  <a:lnTo>
                    <a:pt x="54" y="723"/>
                  </a:lnTo>
                  <a:lnTo>
                    <a:pt x="52" y="723"/>
                  </a:lnTo>
                  <a:lnTo>
                    <a:pt x="51" y="723"/>
                  </a:lnTo>
                  <a:lnTo>
                    <a:pt x="51" y="722"/>
                  </a:lnTo>
                  <a:lnTo>
                    <a:pt x="50" y="721"/>
                  </a:lnTo>
                  <a:lnTo>
                    <a:pt x="50" y="720"/>
                  </a:lnTo>
                  <a:lnTo>
                    <a:pt x="50" y="718"/>
                  </a:lnTo>
                  <a:lnTo>
                    <a:pt x="54" y="714"/>
                  </a:lnTo>
                  <a:lnTo>
                    <a:pt x="54" y="715"/>
                  </a:lnTo>
                  <a:close/>
                  <a:moveTo>
                    <a:pt x="421" y="438"/>
                  </a:moveTo>
                  <a:lnTo>
                    <a:pt x="422" y="438"/>
                  </a:lnTo>
                  <a:lnTo>
                    <a:pt x="422" y="439"/>
                  </a:lnTo>
                  <a:lnTo>
                    <a:pt x="422" y="440"/>
                  </a:lnTo>
                  <a:lnTo>
                    <a:pt x="421" y="442"/>
                  </a:lnTo>
                  <a:lnTo>
                    <a:pt x="421" y="444"/>
                  </a:lnTo>
                  <a:lnTo>
                    <a:pt x="420" y="444"/>
                  </a:lnTo>
                  <a:lnTo>
                    <a:pt x="419" y="444"/>
                  </a:lnTo>
                  <a:lnTo>
                    <a:pt x="418" y="444"/>
                  </a:lnTo>
                  <a:lnTo>
                    <a:pt x="417" y="445"/>
                  </a:lnTo>
                  <a:lnTo>
                    <a:pt x="416" y="446"/>
                  </a:lnTo>
                  <a:lnTo>
                    <a:pt x="415" y="446"/>
                  </a:lnTo>
                  <a:lnTo>
                    <a:pt x="412" y="446"/>
                  </a:lnTo>
                  <a:lnTo>
                    <a:pt x="413" y="445"/>
                  </a:lnTo>
                  <a:lnTo>
                    <a:pt x="415" y="445"/>
                  </a:lnTo>
                  <a:lnTo>
                    <a:pt x="416" y="445"/>
                  </a:lnTo>
                  <a:lnTo>
                    <a:pt x="418" y="441"/>
                  </a:lnTo>
                  <a:lnTo>
                    <a:pt x="419" y="442"/>
                  </a:lnTo>
                  <a:lnTo>
                    <a:pt x="420" y="442"/>
                  </a:lnTo>
                  <a:lnTo>
                    <a:pt x="420" y="441"/>
                  </a:lnTo>
                  <a:lnTo>
                    <a:pt x="420" y="440"/>
                  </a:lnTo>
                  <a:lnTo>
                    <a:pt x="419" y="440"/>
                  </a:lnTo>
                  <a:lnTo>
                    <a:pt x="419" y="439"/>
                  </a:lnTo>
                  <a:lnTo>
                    <a:pt x="420" y="438"/>
                  </a:lnTo>
                  <a:lnTo>
                    <a:pt x="421" y="438"/>
                  </a:lnTo>
                  <a:close/>
                  <a:moveTo>
                    <a:pt x="392" y="424"/>
                  </a:moveTo>
                  <a:lnTo>
                    <a:pt x="393" y="423"/>
                  </a:lnTo>
                  <a:lnTo>
                    <a:pt x="392" y="422"/>
                  </a:lnTo>
                  <a:lnTo>
                    <a:pt x="392" y="423"/>
                  </a:lnTo>
                  <a:lnTo>
                    <a:pt x="392" y="422"/>
                  </a:lnTo>
                  <a:lnTo>
                    <a:pt x="391" y="422"/>
                  </a:lnTo>
                  <a:lnTo>
                    <a:pt x="392" y="421"/>
                  </a:lnTo>
                  <a:lnTo>
                    <a:pt x="392" y="420"/>
                  </a:lnTo>
                  <a:lnTo>
                    <a:pt x="392" y="421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5" y="422"/>
                  </a:lnTo>
                  <a:lnTo>
                    <a:pt x="394" y="421"/>
                  </a:lnTo>
                  <a:lnTo>
                    <a:pt x="393" y="421"/>
                  </a:lnTo>
                  <a:lnTo>
                    <a:pt x="393" y="420"/>
                  </a:lnTo>
                  <a:lnTo>
                    <a:pt x="393" y="419"/>
                  </a:lnTo>
                  <a:lnTo>
                    <a:pt x="393" y="417"/>
                  </a:lnTo>
                  <a:lnTo>
                    <a:pt x="394" y="415"/>
                  </a:lnTo>
                  <a:lnTo>
                    <a:pt x="394" y="414"/>
                  </a:lnTo>
                  <a:lnTo>
                    <a:pt x="394" y="415"/>
                  </a:lnTo>
                  <a:lnTo>
                    <a:pt x="394" y="416"/>
                  </a:lnTo>
                  <a:lnTo>
                    <a:pt x="395" y="416"/>
                  </a:lnTo>
                  <a:lnTo>
                    <a:pt x="395" y="415"/>
                  </a:lnTo>
                  <a:lnTo>
                    <a:pt x="395" y="414"/>
                  </a:lnTo>
                  <a:lnTo>
                    <a:pt x="396" y="414"/>
                  </a:lnTo>
                  <a:lnTo>
                    <a:pt x="396" y="415"/>
                  </a:lnTo>
                  <a:lnTo>
                    <a:pt x="396" y="416"/>
                  </a:lnTo>
                  <a:lnTo>
                    <a:pt x="396" y="417"/>
                  </a:lnTo>
                  <a:lnTo>
                    <a:pt x="398" y="417"/>
                  </a:lnTo>
                  <a:lnTo>
                    <a:pt x="399" y="416"/>
                  </a:lnTo>
                  <a:lnTo>
                    <a:pt x="400" y="416"/>
                  </a:lnTo>
                  <a:lnTo>
                    <a:pt x="398" y="416"/>
                  </a:lnTo>
                  <a:lnTo>
                    <a:pt x="399" y="415"/>
                  </a:lnTo>
                  <a:lnTo>
                    <a:pt x="400" y="414"/>
                  </a:lnTo>
                  <a:lnTo>
                    <a:pt x="401" y="412"/>
                  </a:lnTo>
                  <a:lnTo>
                    <a:pt x="401" y="413"/>
                  </a:lnTo>
                  <a:lnTo>
                    <a:pt x="401" y="414"/>
                  </a:lnTo>
                  <a:lnTo>
                    <a:pt x="400" y="416"/>
                  </a:lnTo>
                  <a:lnTo>
                    <a:pt x="401" y="416"/>
                  </a:lnTo>
                  <a:lnTo>
                    <a:pt x="401" y="417"/>
                  </a:lnTo>
                  <a:lnTo>
                    <a:pt x="400" y="417"/>
                  </a:lnTo>
                  <a:lnTo>
                    <a:pt x="400" y="419"/>
                  </a:lnTo>
                  <a:lnTo>
                    <a:pt x="399" y="419"/>
                  </a:lnTo>
                  <a:lnTo>
                    <a:pt x="399" y="420"/>
                  </a:lnTo>
                  <a:lnTo>
                    <a:pt x="399" y="421"/>
                  </a:lnTo>
                  <a:lnTo>
                    <a:pt x="399" y="422"/>
                  </a:lnTo>
                  <a:lnTo>
                    <a:pt x="398" y="422"/>
                  </a:lnTo>
                  <a:lnTo>
                    <a:pt x="396" y="423"/>
                  </a:lnTo>
                  <a:lnTo>
                    <a:pt x="395" y="423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3" y="425"/>
                  </a:lnTo>
                  <a:lnTo>
                    <a:pt x="392" y="425"/>
                  </a:lnTo>
                  <a:lnTo>
                    <a:pt x="392" y="424"/>
                  </a:lnTo>
                  <a:close/>
                  <a:moveTo>
                    <a:pt x="340" y="583"/>
                  </a:moveTo>
                  <a:lnTo>
                    <a:pt x="341" y="584"/>
                  </a:lnTo>
                  <a:lnTo>
                    <a:pt x="340" y="587"/>
                  </a:lnTo>
                  <a:lnTo>
                    <a:pt x="340" y="588"/>
                  </a:lnTo>
                  <a:lnTo>
                    <a:pt x="340" y="591"/>
                  </a:lnTo>
                  <a:lnTo>
                    <a:pt x="340" y="592"/>
                  </a:lnTo>
                  <a:lnTo>
                    <a:pt x="340" y="595"/>
                  </a:lnTo>
                  <a:lnTo>
                    <a:pt x="341" y="598"/>
                  </a:lnTo>
                  <a:lnTo>
                    <a:pt x="342" y="603"/>
                  </a:lnTo>
                  <a:lnTo>
                    <a:pt x="342" y="604"/>
                  </a:lnTo>
                  <a:lnTo>
                    <a:pt x="341" y="603"/>
                  </a:lnTo>
                  <a:lnTo>
                    <a:pt x="340" y="604"/>
                  </a:lnTo>
                  <a:lnTo>
                    <a:pt x="341" y="604"/>
                  </a:lnTo>
                  <a:lnTo>
                    <a:pt x="341" y="605"/>
                  </a:lnTo>
                  <a:lnTo>
                    <a:pt x="344" y="606"/>
                  </a:lnTo>
                  <a:lnTo>
                    <a:pt x="343" y="606"/>
                  </a:lnTo>
                  <a:lnTo>
                    <a:pt x="340" y="606"/>
                  </a:lnTo>
                  <a:lnTo>
                    <a:pt x="339" y="607"/>
                  </a:lnTo>
                  <a:lnTo>
                    <a:pt x="336" y="608"/>
                  </a:lnTo>
                  <a:lnTo>
                    <a:pt x="338" y="608"/>
                  </a:lnTo>
                  <a:lnTo>
                    <a:pt x="339" y="609"/>
                  </a:lnTo>
                  <a:lnTo>
                    <a:pt x="340" y="609"/>
                  </a:lnTo>
                  <a:lnTo>
                    <a:pt x="341" y="608"/>
                  </a:lnTo>
                  <a:lnTo>
                    <a:pt x="343" y="607"/>
                  </a:lnTo>
                  <a:lnTo>
                    <a:pt x="344" y="607"/>
                  </a:lnTo>
                  <a:lnTo>
                    <a:pt x="345" y="608"/>
                  </a:lnTo>
                  <a:lnTo>
                    <a:pt x="347" y="609"/>
                  </a:lnTo>
                  <a:lnTo>
                    <a:pt x="347" y="611"/>
                  </a:lnTo>
                  <a:lnTo>
                    <a:pt x="347" y="608"/>
                  </a:lnTo>
                  <a:lnTo>
                    <a:pt x="348" y="607"/>
                  </a:lnTo>
                  <a:lnTo>
                    <a:pt x="349" y="607"/>
                  </a:lnTo>
                  <a:lnTo>
                    <a:pt x="349" y="608"/>
                  </a:lnTo>
                  <a:lnTo>
                    <a:pt x="349" y="609"/>
                  </a:lnTo>
                  <a:lnTo>
                    <a:pt x="349" y="611"/>
                  </a:lnTo>
                  <a:lnTo>
                    <a:pt x="349" y="612"/>
                  </a:lnTo>
                  <a:lnTo>
                    <a:pt x="350" y="612"/>
                  </a:lnTo>
                  <a:lnTo>
                    <a:pt x="350" y="611"/>
                  </a:lnTo>
                  <a:lnTo>
                    <a:pt x="351" y="609"/>
                  </a:lnTo>
                  <a:lnTo>
                    <a:pt x="352" y="609"/>
                  </a:lnTo>
                  <a:lnTo>
                    <a:pt x="353" y="609"/>
                  </a:lnTo>
                  <a:lnTo>
                    <a:pt x="355" y="611"/>
                  </a:lnTo>
                  <a:lnTo>
                    <a:pt x="356" y="609"/>
                  </a:lnTo>
                  <a:lnTo>
                    <a:pt x="356" y="611"/>
                  </a:lnTo>
                  <a:lnTo>
                    <a:pt x="357" y="611"/>
                  </a:lnTo>
                  <a:lnTo>
                    <a:pt x="358" y="612"/>
                  </a:lnTo>
                  <a:lnTo>
                    <a:pt x="358" y="613"/>
                  </a:lnTo>
                  <a:lnTo>
                    <a:pt x="358" y="614"/>
                  </a:lnTo>
                  <a:lnTo>
                    <a:pt x="358" y="615"/>
                  </a:lnTo>
                  <a:lnTo>
                    <a:pt x="359" y="617"/>
                  </a:lnTo>
                  <a:lnTo>
                    <a:pt x="358" y="620"/>
                  </a:lnTo>
                  <a:lnTo>
                    <a:pt x="358" y="622"/>
                  </a:lnTo>
                  <a:lnTo>
                    <a:pt x="358" y="623"/>
                  </a:lnTo>
                  <a:lnTo>
                    <a:pt x="357" y="622"/>
                  </a:lnTo>
                  <a:lnTo>
                    <a:pt x="356" y="624"/>
                  </a:lnTo>
                  <a:lnTo>
                    <a:pt x="355" y="623"/>
                  </a:lnTo>
                  <a:lnTo>
                    <a:pt x="355" y="625"/>
                  </a:lnTo>
                  <a:lnTo>
                    <a:pt x="353" y="625"/>
                  </a:lnTo>
                  <a:lnTo>
                    <a:pt x="352" y="625"/>
                  </a:lnTo>
                  <a:lnTo>
                    <a:pt x="352" y="624"/>
                  </a:lnTo>
                  <a:lnTo>
                    <a:pt x="352" y="623"/>
                  </a:lnTo>
                  <a:lnTo>
                    <a:pt x="351" y="622"/>
                  </a:lnTo>
                  <a:lnTo>
                    <a:pt x="351" y="621"/>
                  </a:lnTo>
                  <a:lnTo>
                    <a:pt x="352" y="621"/>
                  </a:lnTo>
                  <a:lnTo>
                    <a:pt x="351" y="620"/>
                  </a:lnTo>
                  <a:lnTo>
                    <a:pt x="351" y="618"/>
                  </a:lnTo>
                  <a:lnTo>
                    <a:pt x="351" y="617"/>
                  </a:lnTo>
                  <a:lnTo>
                    <a:pt x="351" y="616"/>
                  </a:lnTo>
                  <a:lnTo>
                    <a:pt x="350" y="616"/>
                  </a:lnTo>
                  <a:lnTo>
                    <a:pt x="349" y="617"/>
                  </a:lnTo>
                  <a:lnTo>
                    <a:pt x="350" y="618"/>
                  </a:lnTo>
                  <a:lnTo>
                    <a:pt x="349" y="621"/>
                  </a:lnTo>
                  <a:lnTo>
                    <a:pt x="349" y="622"/>
                  </a:lnTo>
                  <a:lnTo>
                    <a:pt x="350" y="624"/>
                  </a:lnTo>
                  <a:lnTo>
                    <a:pt x="351" y="626"/>
                  </a:lnTo>
                  <a:lnTo>
                    <a:pt x="350" y="626"/>
                  </a:lnTo>
                  <a:lnTo>
                    <a:pt x="347" y="626"/>
                  </a:lnTo>
                  <a:lnTo>
                    <a:pt x="345" y="626"/>
                  </a:lnTo>
                  <a:lnTo>
                    <a:pt x="344" y="624"/>
                  </a:lnTo>
                  <a:lnTo>
                    <a:pt x="343" y="625"/>
                  </a:lnTo>
                  <a:lnTo>
                    <a:pt x="343" y="624"/>
                  </a:lnTo>
                  <a:lnTo>
                    <a:pt x="342" y="623"/>
                  </a:lnTo>
                  <a:lnTo>
                    <a:pt x="340" y="621"/>
                  </a:lnTo>
                  <a:lnTo>
                    <a:pt x="340" y="620"/>
                  </a:lnTo>
                  <a:lnTo>
                    <a:pt x="341" y="618"/>
                  </a:lnTo>
                  <a:lnTo>
                    <a:pt x="340" y="618"/>
                  </a:lnTo>
                  <a:lnTo>
                    <a:pt x="339" y="620"/>
                  </a:lnTo>
                  <a:lnTo>
                    <a:pt x="335" y="620"/>
                  </a:lnTo>
                  <a:lnTo>
                    <a:pt x="333" y="621"/>
                  </a:lnTo>
                  <a:lnTo>
                    <a:pt x="331" y="621"/>
                  </a:lnTo>
                  <a:lnTo>
                    <a:pt x="326" y="623"/>
                  </a:lnTo>
                  <a:lnTo>
                    <a:pt x="324" y="623"/>
                  </a:lnTo>
                  <a:lnTo>
                    <a:pt x="324" y="622"/>
                  </a:lnTo>
                  <a:lnTo>
                    <a:pt x="325" y="621"/>
                  </a:lnTo>
                  <a:lnTo>
                    <a:pt x="326" y="621"/>
                  </a:lnTo>
                  <a:lnTo>
                    <a:pt x="334" y="618"/>
                  </a:lnTo>
                  <a:lnTo>
                    <a:pt x="335" y="618"/>
                  </a:lnTo>
                  <a:lnTo>
                    <a:pt x="335" y="617"/>
                  </a:lnTo>
                  <a:lnTo>
                    <a:pt x="333" y="616"/>
                  </a:lnTo>
                  <a:lnTo>
                    <a:pt x="332" y="617"/>
                  </a:lnTo>
                  <a:lnTo>
                    <a:pt x="331" y="616"/>
                  </a:lnTo>
                  <a:lnTo>
                    <a:pt x="330" y="616"/>
                  </a:lnTo>
                  <a:lnTo>
                    <a:pt x="330" y="615"/>
                  </a:lnTo>
                  <a:lnTo>
                    <a:pt x="327" y="614"/>
                  </a:lnTo>
                  <a:lnTo>
                    <a:pt x="326" y="614"/>
                  </a:lnTo>
                  <a:lnTo>
                    <a:pt x="325" y="615"/>
                  </a:lnTo>
                  <a:lnTo>
                    <a:pt x="324" y="615"/>
                  </a:lnTo>
                  <a:lnTo>
                    <a:pt x="323" y="616"/>
                  </a:lnTo>
                  <a:lnTo>
                    <a:pt x="323" y="617"/>
                  </a:lnTo>
                  <a:lnTo>
                    <a:pt x="323" y="620"/>
                  </a:lnTo>
                  <a:lnTo>
                    <a:pt x="323" y="621"/>
                  </a:lnTo>
                  <a:lnTo>
                    <a:pt x="323" y="622"/>
                  </a:lnTo>
                  <a:lnTo>
                    <a:pt x="323" y="623"/>
                  </a:lnTo>
                  <a:lnTo>
                    <a:pt x="322" y="624"/>
                  </a:lnTo>
                  <a:lnTo>
                    <a:pt x="317" y="624"/>
                  </a:lnTo>
                  <a:lnTo>
                    <a:pt x="316" y="624"/>
                  </a:lnTo>
                  <a:lnTo>
                    <a:pt x="316" y="625"/>
                  </a:lnTo>
                  <a:lnTo>
                    <a:pt x="315" y="626"/>
                  </a:lnTo>
                  <a:lnTo>
                    <a:pt x="313" y="626"/>
                  </a:lnTo>
                  <a:lnTo>
                    <a:pt x="312" y="628"/>
                  </a:lnTo>
                  <a:lnTo>
                    <a:pt x="306" y="630"/>
                  </a:lnTo>
                  <a:lnTo>
                    <a:pt x="297" y="637"/>
                  </a:lnTo>
                  <a:lnTo>
                    <a:pt x="296" y="638"/>
                  </a:lnTo>
                  <a:lnTo>
                    <a:pt x="295" y="638"/>
                  </a:lnTo>
                  <a:lnTo>
                    <a:pt x="293" y="638"/>
                  </a:lnTo>
                  <a:lnTo>
                    <a:pt x="289" y="640"/>
                  </a:lnTo>
                  <a:lnTo>
                    <a:pt x="288" y="641"/>
                  </a:lnTo>
                  <a:lnTo>
                    <a:pt x="287" y="641"/>
                  </a:lnTo>
                  <a:lnTo>
                    <a:pt x="286" y="641"/>
                  </a:lnTo>
                  <a:lnTo>
                    <a:pt x="286" y="642"/>
                  </a:lnTo>
                  <a:lnTo>
                    <a:pt x="283" y="643"/>
                  </a:lnTo>
                  <a:lnTo>
                    <a:pt x="282" y="645"/>
                  </a:lnTo>
                  <a:lnTo>
                    <a:pt x="281" y="645"/>
                  </a:lnTo>
                  <a:lnTo>
                    <a:pt x="280" y="646"/>
                  </a:lnTo>
                  <a:lnTo>
                    <a:pt x="280" y="647"/>
                  </a:lnTo>
                  <a:lnTo>
                    <a:pt x="279" y="647"/>
                  </a:lnTo>
                  <a:lnTo>
                    <a:pt x="278" y="647"/>
                  </a:lnTo>
                  <a:lnTo>
                    <a:pt x="278" y="648"/>
                  </a:lnTo>
                  <a:lnTo>
                    <a:pt x="274" y="651"/>
                  </a:lnTo>
                  <a:lnTo>
                    <a:pt x="273" y="651"/>
                  </a:lnTo>
                  <a:lnTo>
                    <a:pt x="272" y="651"/>
                  </a:lnTo>
                  <a:lnTo>
                    <a:pt x="271" y="653"/>
                  </a:lnTo>
                  <a:lnTo>
                    <a:pt x="271" y="654"/>
                  </a:lnTo>
                  <a:lnTo>
                    <a:pt x="270" y="654"/>
                  </a:lnTo>
                  <a:lnTo>
                    <a:pt x="267" y="659"/>
                  </a:lnTo>
                  <a:lnTo>
                    <a:pt x="267" y="664"/>
                  </a:lnTo>
                  <a:lnTo>
                    <a:pt x="267" y="665"/>
                  </a:lnTo>
                  <a:lnTo>
                    <a:pt x="266" y="666"/>
                  </a:lnTo>
                  <a:lnTo>
                    <a:pt x="265" y="667"/>
                  </a:lnTo>
                  <a:lnTo>
                    <a:pt x="265" y="668"/>
                  </a:lnTo>
                  <a:lnTo>
                    <a:pt x="265" y="670"/>
                  </a:lnTo>
                  <a:lnTo>
                    <a:pt x="264" y="671"/>
                  </a:lnTo>
                  <a:lnTo>
                    <a:pt x="262" y="671"/>
                  </a:lnTo>
                  <a:lnTo>
                    <a:pt x="263" y="673"/>
                  </a:lnTo>
                  <a:lnTo>
                    <a:pt x="264" y="675"/>
                  </a:lnTo>
                  <a:lnTo>
                    <a:pt x="264" y="680"/>
                  </a:lnTo>
                  <a:lnTo>
                    <a:pt x="264" y="683"/>
                  </a:lnTo>
                  <a:lnTo>
                    <a:pt x="264" y="684"/>
                  </a:lnTo>
                  <a:lnTo>
                    <a:pt x="264" y="687"/>
                  </a:lnTo>
                  <a:lnTo>
                    <a:pt x="263" y="687"/>
                  </a:lnTo>
                  <a:lnTo>
                    <a:pt x="262" y="688"/>
                  </a:lnTo>
                  <a:lnTo>
                    <a:pt x="264" y="688"/>
                  </a:lnTo>
                  <a:lnTo>
                    <a:pt x="264" y="690"/>
                  </a:lnTo>
                  <a:lnTo>
                    <a:pt x="264" y="692"/>
                  </a:lnTo>
                  <a:lnTo>
                    <a:pt x="264" y="697"/>
                  </a:lnTo>
                  <a:lnTo>
                    <a:pt x="263" y="698"/>
                  </a:lnTo>
                  <a:lnTo>
                    <a:pt x="263" y="699"/>
                  </a:lnTo>
                  <a:lnTo>
                    <a:pt x="262" y="699"/>
                  </a:lnTo>
                  <a:lnTo>
                    <a:pt x="262" y="700"/>
                  </a:lnTo>
                  <a:lnTo>
                    <a:pt x="262" y="701"/>
                  </a:lnTo>
                  <a:lnTo>
                    <a:pt x="258" y="708"/>
                  </a:lnTo>
                  <a:lnTo>
                    <a:pt x="253" y="714"/>
                  </a:lnTo>
                  <a:lnTo>
                    <a:pt x="250" y="720"/>
                  </a:lnTo>
                  <a:lnTo>
                    <a:pt x="249" y="725"/>
                  </a:lnTo>
                  <a:lnTo>
                    <a:pt x="248" y="726"/>
                  </a:lnTo>
                  <a:lnTo>
                    <a:pt x="247" y="728"/>
                  </a:lnTo>
                  <a:lnTo>
                    <a:pt x="248" y="729"/>
                  </a:lnTo>
                  <a:lnTo>
                    <a:pt x="249" y="730"/>
                  </a:lnTo>
                  <a:lnTo>
                    <a:pt x="249" y="731"/>
                  </a:lnTo>
                  <a:lnTo>
                    <a:pt x="247" y="733"/>
                  </a:lnTo>
                  <a:lnTo>
                    <a:pt x="247" y="734"/>
                  </a:lnTo>
                  <a:lnTo>
                    <a:pt x="247" y="735"/>
                  </a:lnTo>
                  <a:lnTo>
                    <a:pt x="247" y="737"/>
                  </a:lnTo>
                  <a:lnTo>
                    <a:pt x="246" y="739"/>
                  </a:lnTo>
                  <a:lnTo>
                    <a:pt x="245" y="739"/>
                  </a:lnTo>
                  <a:lnTo>
                    <a:pt x="244" y="740"/>
                  </a:lnTo>
                  <a:lnTo>
                    <a:pt x="244" y="742"/>
                  </a:lnTo>
                  <a:lnTo>
                    <a:pt x="244" y="743"/>
                  </a:lnTo>
                  <a:lnTo>
                    <a:pt x="243" y="743"/>
                  </a:lnTo>
                  <a:lnTo>
                    <a:pt x="241" y="742"/>
                  </a:lnTo>
                  <a:lnTo>
                    <a:pt x="241" y="743"/>
                  </a:lnTo>
                  <a:lnTo>
                    <a:pt x="241" y="745"/>
                  </a:lnTo>
                  <a:lnTo>
                    <a:pt x="243" y="746"/>
                  </a:lnTo>
                  <a:lnTo>
                    <a:pt x="241" y="747"/>
                  </a:lnTo>
                  <a:lnTo>
                    <a:pt x="240" y="747"/>
                  </a:lnTo>
                  <a:lnTo>
                    <a:pt x="239" y="747"/>
                  </a:lnTo>
                  <a:lnTo>
                    <a:pt x="238" y="747"/>
                  </a:lnTo>
                  <a:lnTo>
                    <a:pt x="238" y="748"/>
                  </a:lnTo>
                  <a:lnTo>
                    <a:pt x="239" y="748"/>
                  </a:lnTo>
                  <a:lnTo>
                    <a:pt x="240" y="748"/>
                  </a:lnTo>
                  <a:lnTo>
                    <a:pt x="239" y="751"/>
                  </a:lnTo>
                  <a:lnTo>
                    <a:pt x="238" y="751"/>
                  </a:lnTo>
                  <a:lnTo>
                    <a:pt x="237" y="753"/>
                  </a:lnTo>
                  <a:lnTo>
                    <a:pt x="236" y="753"/>
                  </a:lnTo>
                  <a:lnTo>
                    <a:pt x="235" y="753"/>
                  </a:lnTo>
                  <a:lnTo>
                    <a:pt x="235" y="754"/>
                  </a:lnTo>
                  <a:lnTo>
                    <a:pt x="235" y="755"/>
                  </a:lnTo>
                  <a:lnTo>
                    <a:pt x="236" y="755"/>
                  </a:lnTo>
                  <a:lnTo>
                    <a:pt x="237" y="755"/>
                  </a:lnTo>
                  <a:lnTo>
                    <a:pt x="237" y="756"/>
                  </a:lnTo>
                  <a:lnTo>
                    <a:pt x="238" y="756"/>
                  </a:lnTo>
                  <a:lnTo>
                    <a:pt x="238" y="755"/>
                  </a:lnTo>
                  <a:lnTo>
                    <a:pt x="239" y="756"/>
                  </a:lnTo>
                  <a:lnTo>
                    <a:pt x="240" y="756"/>
                  </a:lnTo>
                  <a:lnTo>
                    <a:pt x="241" y="757"/>
                  </a:lnTo>
                  <a:lnTo>
                    <a:pt x="241" y="758"/>
                  </a:lnTo>
                  <a:lnTo>
                    <a:pt x="240" y="758"/>
                  </a:lnTo>
                  <a:lnTo>
                    <a:pt x="238" y="759"/>
                  </a:lnTo>
                  <a:lnTo>
                    <a:pt x="237" y="759"/>
                  </a:lnTo>
                  <a:lnTo>
                    <a:pt x="237" y="762"/>
                  </a:lnTo>
                  <a:lnTo>
                    <a:pt x="236" y="762"/>
                  </a:lnTo>
                  <a:lnTo>
                    <a:pt x="235" y="762"/>
                  </a:lnTo>
                  <a:lnTo>
                    <a:pt x="235" y="763"/>
                  </a:lnTo>
                  <a:lnTo>
                    <a:pt x="233" y="764"/>
                  </a:lnTo>
                  <a:lnTo>
                    <a:pt x="232" y="765"/>
                  </a:lnTo>
                  <a:lnTo>
                    <a:pt x="231" y="766"/>
                  </a:lnTo>
                  <a:lnTo>
                    <a:pt x="232" y="766"/>
                  </a:lnTo>
                  <a:lnTo>
                    <a:pt x="235" y="765"/>
                  </a:lnTo>
                  <a:lnTo>
                    <a:pt x="236" y="764"/>
                  </a:lnTo>
                  <a:lnTo>
                    <a:pt x="238" y="764"/>
                  </a:lnTo>
                  <a:lnTo>
                    <a:pt x="239" y="763"/>
                  </a:lnTo>
                  <a:lnTo>
                    <a:pt x="239" y="762"/>
                  </a:lnTo>
                  <a:lnTo>
                    <a:pt x="240" y="760"/>
                  </a:lnTo>
                  <a:lnTo>
                    <a:pt x="240" y="759"/>
                  </a:lnTo>
                  <a:lnTo>
                    <a:pt x="241" y="759"/>
                  </a:lnTo>
                  <a:lnTo>
                    <a:pt x="243" y="759"/>
                  </a:lnTo>
                  <a:lnTo>
                    <a:pt x="243" y="758"/>
                  </a:lnTo>
                  <a:lnTo>
                    <a:pt x="243" y="759"/>
                  </a:lnTo>
                  <a:lnTo>
                    <a:pt x="244" y="760"/>
                  </a:lnTo>
                  <a:lnTo>
                    <a:pt x="243" y="764"/>
                  </a:lnTo>
                  <a:lnTo>
                    <a:pt x="243" y="765"/>
                  </a:lnTo>
                  <a:lnTo>
                    <a:pt x="241" y="765"/>
                  </a:lnTo>
                  <a:lnTo>
                    <a:pt x="240" y="765"/>
                  </a:lnTo>
                  <a:lnTo>
                    <a:pt x="239" y="766"/>
                  </a:lnTo>
                  <a:lnTo>
                    <a:pt x="239" y="767"/>
                  </a:lnTo>
                  <a:lnTo>
                    <a:pt x="229" y="768"/>
                  </a:lnTo>
                  <a:lnTo>
                    <a:pt x="224" y="770"/>
                  </a:lnTo>
                  <a:lnTo>
                    <a:pt x="221" y="773"/>
                  </a:lnTo>
                  <a:lnTo>
                    <a:pt x="218" y="776"/>
                  </a:lnTo>
                  <a:lnTo>
                    <a:pt x="217" y="779"/>
                  </a:lnTo>
                  <a:lnTo>
                    <a:pt x="217" y="780"/>
                  </a:lnTo>
                  <a:lnTo>
                    <a:pt x="217" y="782"/>
                  </a:lnTo>
                  <a:lnTo>
                    <a:pt x="217" y="783"/>
                  </a:lnTo>
                  <a:lnTo>
                    <a:pt x="215" y="785"/>
                  </a:lnTo>
                  <a:lnTo>
                    <a:pt x="214" y="787"/>
                  </a:lnTo>
                  <a:lnTo>
                    <a:pt x="213" y="788"/>
                  </a:lnTo>
                  <a:lnTo>
                    <a:pt x="210" y="789"/>
                  </a:lnTo>
                  <a:lnTo>
                    <a:pt x="209" y="790"/>
                  </a:lnTo>
                  <a:lnTo>
                    <a:pt x="207" y="791"/>
                  </a:lnTo>
                  <a:lnTo>
                    <a:pt x="206" y="792"/>
                  </a:lnTo>
                  <a:lnTo>
                    <a:pt x="206" y="793"/>
                  </a:lnTo>
                  <a:lnTo>
                    <a:pt x="200" y="799"/>
                  </a:lnTo>
                  <a:lnTo>
                    <a:pt x="197" y="801"/>
                  </a:lnTo>
                  <a:lnTo>
                    <a:pt x="196" y="805"/>
                  </a:lnTo>
                  <a:lnTo>
                    <a:pt x="197" y="807"/>
                  </a:lnTo>
                  <a:lnTo>
                    <a:pt x="196" y="808"/>
                  </a:lnTo>
                  <a:lnTo>
                    <a:pt x="195" y="808"/>
                  </a:lnTo>
                  <a:lnTo>
                    <a:pt x="194" y="809"/>
                  </a:lnTo>
                  <a:lnTo>
                    <a:pt x="193" y="809"/>
                  </a:lnTo>
                  <a:lnTo>
                    <a:pt x="192" y="808"/>
                  </a:lnTo>
                  <a:lnTo>
                    <a:pt x="190" y="808"/>
                  </a:lnTo>
                  <a:lnTo>
                    <a:pt x="189" y="808"/>
                  </a:lnTo>
                  <a:lnTo>
                    <a:pt x="188" y="809"/>
                  </a:lnTo>
                  <a:lnTo>
                    <a:pt x="187" y="809"/>
                  </a:lnTo>
                  <a:lnTo>
                    <a:pt x="188" y="809"/>
                  </a:lnTo>
                  <a:lnTo>
                    <a:pt x="192" y="810"/>
                  </a:lnTo>
                  <a:lnTo>
                    <a:pt x="190" y="813"/>
                  </a:lnTo>
                  <a:lnTo>
                    <a:pt x="189" y="814"/>
                  </a:lnTo>
                  <a:lnTo>
                    <a:pt x="187" y="814"/>
                  </a:lnTo>
                  <a:lnTo>
                    <a:pt x="186" y="816"/>
                  </a:lnTo>
                  <a:lnTo>
                    <a:pt x="185" y="816"/>
                  </a:lnTo>
                  <a:lnTo>
                    <a:pt x="184" y="815"/>
                  </a:lnTo>
                  <a:lnTo>
                    <a:pt x="183" y="815"/>
                  </a:lnTo>
                  <a:lnTo>
                    <a:pt x="181" y="815"/>
                  </a:lnTo>
                  <a:lnTo>
                    <a:pt x="181" y="816"/>
                  </a:lnTo>
                  <a:lnTo>
                    <a:pt x="178" y="817"/>
                  </a:lnTo>
                  <a:lnTo>
                    <a:pt x="179" y="818"/>
                  </a:lnTo>
                  <a:lnTo>
                    <a:pt x="178" y="820"/>
                  </a:lnTo>
                  <a:lnTo>
                    <a:pt x="176" y="818"/>
                  </a:lnTo>
                  <a:lnTo>
                    <a:pt x="175" y="818"/>
                  </a:lnTo>
                  <a:lnTo>
                    <a:pt x="174" y="821"/>
                  </a:lnTo>
                  <a:lnTo>
                    <a:pt x="172" y="820"/>
                  </a:lnTo>
                  <a:lnTo>
                    <a:pt x="171" y="820"/>
                  </a:lnTo>
                  <a:lnTo>
                    <a:pt x="170" y="820"/>
                  </a:lnTo>
                  <a:lnTo>
                    <a:pt x="169" y="820"/>
                  </a:lnTo>
                  <a:lnTo>
                    <a:pt x="168" y="821"/>
                  </a:lnTo>
                  <a:lnTo>
                    <a:pt x="167" y="822"/>
                  </a:lnTo>
                  <a:lnTo>
                    <a:pt x="166" y="822"/>
                  </a:lnTo>
                  <a:lnTo>
                    <a:pt x="164" y="822"/>
                  </a:lnTo>
                  <a:lnTo>
                    <a:pt x="164" y="821"/>
                  </a:lnTo>
                  <a:lnTo>
                    <a:pt x="164" y="820"/>
                  </a:lnTo>
                  <a:lnTo>
                    <a:pt x="164" y="818"/>
                  </a:lnTo>
                  <a:lnTo>
                    <a:pt x="163" y="818"/>
                  </a:lnTo>
                  <a:lnTo>
                    <a:pt x="163" y="821"/>
                  </a:lnTo>
                  <a:lnTo>
                    <a:pt x="162" y="821"/>
                  </a:lnTo>
                  <a:lnTo>
                    <a:pt x="162" y="822"/>
                  </a:lnTo>
                  <a:lnTo>
                    <a:pt x="160" y="822"/>
                  </a:lnTo>
                  <a:lnTo>
                    <a:pt x="159" y="821"/>
                  </a:lnTo>
                  <a:lnTo>
                    <a:pt x="158" y="820"/>
                  </a:lnTo>
                  <a:lnTo>
                    <a:pt x="158" y="821"/>
                  </a:lnTo>
                  <a:lnTo>
                    <a:pt x="158" y="822"/>
                  </a:lnTo>
                  <a:lnTo>
                    <a:pt x="157" y="823"/>
                  </a:lnTo>
                  <a:lnTo>
                    <a:pt x="154" y="823"/>
                  </a:lnTo>
                  <a:lnTo>
                    <a:pt x="153" y="822"/>
                  </a:lnTo>
                  <a:lnTo>
                    <a:pt x="152" y="822"/>
                  </a:lnTo>
                  <a:lnTo>
                    <a:pt x="150" y="822"/>
                  </a:lnTo>
                  <a:lnTo>
                    <a:pt x="149" y="822"/>
                  </a:lnTo>
                  <a:lnTo>
                    <a:pt x="149" y="821"/>
                  </a:lnTo>
                  <a:lnTo>
                    <a:pt x="148" y="816"/>
                  </a:lnTo>
                  <a:lnTo>
                    <a:pt x="148" y="815"/>
                  </a:lnTo>
                  <a:lnTo>
                    <a:pt x="146" y="814"/>
                  </a:lnTo>
                  <a:lnTo>
                    <a:pt x="144" y="815"/>
                  </a:lnTo>
                  <a:lnTo>
                    <a:pt x="140" y="816"/>
                  </a:lnTo>
                  <a:lnTo>
                    <a:pt x="137" y="816"/>
                  </a:lnTo>
                  <a:lnTo>
                    <a:pt x="138" y="815"/>
                  </a:lnTo>
                  <a:lnTo>
                    <a:pt x="140" y="815"/>
                  </a:lnTo>
                  <a:lnTo>
                    <a:pt x="141" y="814"/>
                  </a:lnTo>
                  <a:lnTo>
                    <a:pt x="140" y="814"/>
                  </a:lnTo>
                  <a:lnTo>
                    <a:pt x="138" y="814"/>
                  </a:lnTo>
                  <a:lnTo>
                    <a:pt x="135" y="814"/>
                  </a:lnTo>
                  <a:lnTo>
                    <a:pt x="136" y="815"/>
                  </a:lnTo>
                  <a:lnTo>
                    <a:pt x="137" y="816"/>
                  </a:lnTo>
                  <a:lnTo>
                    <a:pt x="136" y="816"/>
                  </a:lnTo>
                  <a:lnTo>
                    <a:pt x="136" y="817"/>
                  </a:lnTo>
                  <a:lnTo>
                    <a:pt x="137" y="817"/>
                  </a:lnTo>
                  <a:lnTo>
                    <a:pt x="134" y="818"/>
                  </a:lnTo>
                  <a:lnTo>
                    <a:pt x="126" y="817"/>
                  </a:lnTo>
                  <a:lnTo>
                    <a:pt x="126" y="816"/>
                  </a:lnTo>
                  <a:lnTo>
                    <a:pt x="127" y="815"/>
                  </a:lnTo>
                  <a:lnTo>
                    <a:pt x="129" y="815"/>
                  </a:lnTo>
                  <a:lnTo>
                    <a:pt x="131" y="815"/>
                  </a:lnTo>
                  <a:lnTo>
                    <a:pt x="131" y="816"/>
                  </a:lnTo>
                  <a:lnTo>
                    <a:pt x="132" y="816"/>
                  </a:lnTo>
                  <a:lnTo>
                    <a:pt x="133" y="816"/>
                  </a:lnTo>
                  <a:lnTo>
                    <a:pt x="132" y="815"/>
                  </a:lnTo>
                  <a:lnTo>
                    <a:pt x="131" y="814"/>
                  </a:lnTo>
                  <a:lnTo>
                    <a:pt x="126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3" y="814"/>
                  </a:lnTo>
                  <a:lnTo>
                    <a:pt x="123" y="816"/>
                  </a:lnTo>
                  <a:lnTo>
                    <a:pt x="125" y="817"/>
                  </a:lnTo>
                  <a:lnTo>
                    <a:pt x="125" y="818"/>
                  </a:lnTo>
                  <a:lnTo>
                    <a:pt x="124" y="818"/>
                  </a:lnTo>
                  <a:lnTo>
                    <a:pt x="121" y="816"/>
                  </a:lnTo>
                  <a:lnTo>
                    <a:pt x="120" y="816"/>
                  </a:lnTo>
                  <a:lnTo>
                    <a:pt x="120" y="815"/>
                  </a:lnTo>
                  <a:lnTo>
                    <a:pt x="120" y="814"/>
                  </a:lnTo>
                  <a:lnTo>
                    <a:pt x="119" y="814"/>
                  </a:lnTo>
                  <a:lnTo>
                    <a:pt x="118" y="814"/>
                  </a:lnTo>
                  <a:lnTo>
                    <a:pt x="118" y="813"/>
                  </a:lnTo>
                  <a:lnTo>
                    <a:pt x="118" y="812"/>
                  </a:lnTo>
                  <a:lnTo>
                    <a:pt x="119" y="812"/>
                  </a:lnTo>
                  <a:lnTo>
                    <a:pt x="120" y="812"/>
                  </a:lnTo>
                  <a:lnTo>
                    <a:pt x="121" y="813"/>
                  </a:lnTo>
                  <a:lnTo>
                    <a:pt x="121" y="812"/>
                  </a:lnTo>
                  <a:lnTo>
                    <a:pt x="124" y="810"/>
                  </a:lnTo>
                  <a:lnTo>
                    <a:pt x="125" y="808"/>
                  </a:lnTo>
                  <a:lnTo>
                    <a:pt x="124" y="806"/>
                  </a:lnTo>
                  <a:lnTo>
                    <a:pt x="123" y="804"/>
                  </a:lnTo>
                  <a:lnTo>
                    <a:pt x="121" y="804"/>
                  </a:lnTo>
                  <a:lnTo>
                    <a:pt x="123" y="806"/>
                  </a:lnTo>
                  <a:lnTo>
                    <a:pt x="121" y="807"/>
                  </a:lnTo>
                  <a:lnTo>
                    <a:pt x="120" y="808"/>
                  </a:lnTo>
                  <a:lnTo>
                    <a:pt x="119" y="807"/>
                  </a:lnTo>
                  <a:lnTo>
                    <a:pt x="118" y="805"/>
                  </a:lnTo>
                  <a:lnTo>
                    <a:pt x="116" y="799"/>
                  </a:lnTo>
                  <a:lnTo>
                    <a:pt x="115" y="799"/>
                  </a:lnTo>
                  <a:lnTo>
                    <a:pt x="114" y="798"/>
                  </a:lnTo>
                  <a:lnTo>
                    <a:pt x="109" y="799"/>
                  </a:lnTo>
                  <a:lnTo>
                    <a:pt x="108" y="799"/>
                  </a:lnTo>
                  <a:lnTo>
                    <a:pt x="108" y="800"/>
                  </a:lnTo>
                  <a:lnTo>
                    <a:pt x="108" y="801"/>
                  </a:lnTo>
                  <a:lnTo>
                    <a:pt x="107" y="801"/>
                  </a:lnTo>
                  <a:lnTo>
                    <a:pt x="106" y="801"/>
                  </a:lnTo>
                  <a:lnTo>
                    <a:pt x="106" y="800"/>
                  </a:lnTo>
                  <a:lnTo>
                    <a:pt x="105" y="801"/>
                  </a:lnTo>
                  <a:lnTo>
                    <a:pt x="103" y="800"/>
                  </a:lnTo>
                  <a:lnTo>
                    <a:pt x="102" y="800"/>
                  </a:lnTo>
                  <a:lnTo>
                    <a:pt x="102" y="801"/>
                  </a:lnTo>
                  <a:lnTo>
                    <a:pt x="101" y="802"/>
                  </a:lnTo>
                  <a:lnTo>
                    <a:pt x="100" y="802"/>
                  </a:lnTo>
                  <a:lnTo>
                    <a:pt x="99" y="801"/>
                  </a:lnTo>
                  <a:lnTo>
                    <a:pt x="98" y="802"/>
                  </a:lnTo>
                  <a:lnTo>
                    <a:pt x="97" y="802"/>
                  </a:lnTo>
                  <a:lnTo>
                    <a:pt x="97" y="801"/>
                  </a:lnTo>
                  <a:lnTo>
                    <a:pt x="95" y="801"/>
                  </a:lnTo>
                  <a:lnTo>
                    <a:pt x="95" y="800"/>
                  </a:lnTo>
                  <a:lnTo>
                    <a:pt x="94" y="799"/>
                  </a:lnTo>
                  <a:lnTo>
                    <a:pt x="93" y="798"/>
                  </a:lnTo>
                  <a:lnTo>
                    <a:pt x="92" y="798"/>
                  </a:lnTo>
                  <a:lnTo>
                    <a:pt x="92" y="797"/>
                  </a:lnTo>
                  <a:lnTo>
                    <a:pt x="93" y="797"/>
                  </a:lnTo>
                  <a:lnTo>
                    <a:pt x="94" y="796"/>
                  </a:lnTo>
                  <a:lnTo>
                    <a:pt x="92" y="792"/>
                  </a:lnTo>
                  <a:lnTo>
                    <a:pt x="91" y="790"/>
                  </a:lnTo>
                  <a:lnTo>
                    <a:pt x="91" y="788"/>
                  </a:lnTo>
                  <a:lnTo>
                    <a:pt x="90" y="788"/>
                  </a:lnTo>
                  <a:lnTo>
                    <a:pt x="88" y="788"/>
                  </a:lnTo>
                  <a:lnTo>
                    <a:pt x="86" y="787"/>
                  </a:lnTo>
                  <a:lnTo>
                    <a:pt x="84" y="785"/>
                  </a:lnTo>
                  <a:lnTo>
                    <a:pt x="78" y="784"/>
                  </a:lnTo>
                  <a:lnTo>
                    <a:pt x="77" y="784"/>
                  </a:lnTo>
                  <a:lnTo>
                    <a:pt x="77" y="785"/>
                  </a:lnTo>
                  <a:lnTo>
                    <a:pt x="77" y="787"/>
                  </a:lnTo>
                  <a:lnTo>
                    <a:pt x="76" y="788"/>
                  </a:lnTo>
                  <a:lnTo>
                    <a:pt x="76" y="789"/>
                  </a:lnTo>
                  <a:lnTo>
                    <a:pt x="76" y="790"/>
                  </a:lnTo>
                  <a:lnTo>
                    <a:pt x="76" y="791"/>
                  </a:lnTo>
                  <a:lnTo>
                    <a:pt x="75" y="792"/>
                  </a:lnTo>
                  <a:lnTo>
                    <a:pt x="73" y="792"/>
                  </a:lnTo>
                  <a:lnTo>
                    <a:pt x="72" y="792"/>
                  </a:lnTo>
                  <a:lnTo>
                    <a:pt x="71" y="793"/>
                  </a:lnTo>
                  <a:lnTo>
                    <a:pt x="69" y="793"/>
                  </a:lnTo>
                  <a:lnTo>
                    <a:pt x="67" y="792"/>
                  </a:lnTo>
                  <a:lnTo>
                    <a:pt x="66" y="792"/>
                  </a:lnTo>
                  <a:lnTo>
                    <a:pt x="65" y="793"/>
                  </a:lnTo>
                  <a:lnTo>
                    <a:pt x="64" y="793"/>
                  </a:lnTo>
                  <a:lnTo>
                    <a:pt x="64" y="792"/>
                  </a:lnTo>
                  <a:lnTo>
                    <a:pt x="63" y="792"/>
                  </a:lnTo>
                  <a:lnTo>
                    <a:pt x="59" y="791"/>
                  </a:lnTo>
                  <a:lnTo>
                    <a:pt x="58" y="791"/>
                  </a:lnTo>
                  <a:lnTo>
                    <a:pt x="57" y="791"/>
                  </a:lnTo>
                  <a:lnTo>
                    <a:pt x="54" y="790"/>
                  </a:lnTo>
                  <a:lnTo>
                    <a:pt x="47" y="790"/>
                  </a:lnTo>
                  <a:lnTo>
                    <a:pt x="43" y="790"/>
                  </a:lnTo>
                  <a:lnTo>
                    <a:pt x="41" y="788"/>
                  </a:lnTo>
                  <a:lnTo>
                    <a:pt x="39" y="785"/>
                  </a:lnTo>
                  <a:lnTo>
                    <a:pt x="39" y="784"/>
                  </a:lnTo>
                  <a:lnTo>
                    <a:pt x="41" y="784"/>
                  </a:lnTo>
                  <a:lnTo>
                    <a:pt x="41" y="783"/>
                  </a:lnTo>
                  <a:lnTo>
                    <a:pt x="43" y="781"/>
                  </a:lnTo>
                  <a:lnTo>
                    <a:pt x="45" y="779"/>
                  </a:lnTo>
                  <a:lnTo>
                    <a:pt x="46" y="775"/>
                  </a:lnTo>
                  <a:lnTo>
                    <a:pt x="47" y="774"/>
                  </a:lnTo>
                  <a:lnTo>
                    <a:pt x="48" y="773"/>
                  </a:lnTo>
                  <a:lnTo>
                    <a:pt x="49" y="773"/>
                  </a:lnTo>
                  <a:lnTo>
                    <a:pt x="51" y="771"/>
                  </a:lnTo>
                  <a:lnTo>
                    <a:pt x="52" y="771"/>
                  </a:lnTo>
                  <a:lnTo>
                    <a:pt x="52" y="770"/>
                  </a:lnTo>
                  <a:lnTo>
                    <a:pt x="51" y="771"/>
                  </a:lnTo>
                  <a:lnTo>
                    <a:pt x="49" y="772"/>
                  </a:lnTo>
                  <a:lnTo>
                    <a:pt x="47" y="773"/>
                  </a:lnTo>
                  <a:lnTo>
                    <a:pt x="46" y="773"/>
                  </a:lnTo>
                  <a:lnTo>
                    <a:pt x="45" y="774"/>
                  </a:lnTo>
                  <a:lnTo>
                    <a:pt x="45" y="775"/>
                  </a:lnTo>
                  <a:lnTo>
                    <a:pt x="45" y="776"/>
                  </a:lnTo>
                  <a:lnTo>
                    <a:pt x="45" y="777"/>
                  </a:lnTo>
                  <a:lnTo>
                    <a:pt x="43" y="779"/>
                  </a:lnTo>
                  <a:lnTo>
                    <a:pt x="42" y="779"/>
                  </a:lnTo>
                  <a:lnTo>
                    <a:pt x="42" y="777"/>
                  </a:lnTo>
                  <a:lnTo>
                    <a:pt x="42" y="776"/>
                  </a:lnTo>
                  <a:lnTo>
                    <a:pt x="41" y="779"/>
                  </a:lnTo>
                  <a:lnTo>
                    <a:pt x="40" y="780"/>
                  </a:lnTo>
                  <a:lnTo>
                    <a:pt x="37" y="780"/>
                  </a:lnTo>
                  <a:lnTo>
                    <a:pt x="37" y="779"/>
                  </a:lnTo>
                  <a:lnTo>
                    <a:pt x="37" y="777"/>
                  </a:lnTo>
                  <a:lnTo>
                    <a:pt x="38" y="777"/>
                  </a:lnTo>
                  <a:lnTo>
                    <a:pt x="38" y="775"/>
                  </a:lnTo>
                  <a:lnTo>
                    <a:pt x="39" y="774"/>
                  </a:lnTo>
                  <a:lnTo>
                    <a:pt x="39" y="773"/>
                  </a:lnTo>
                  <a:lnTo>
                    <a:pt x="41" y="772"/>
                  </a:lnTo>
                  <a:lnTo>
                    <a:pt x="43" y="771"/>
                  </a:lnTo>
                  <a:lnTo>
                    <a:pt x="45" y="771"/>
                  </a:lnTo>
                  <a:lnTo>
                    <a:pt x="46" y="770"/>
                  </a:lnTo>
                  <a:lnTo>
                    <a:pt x="45" y="770"/>
                  </a:lnTo>
                  <a:lnTo>
                    <a:pt x="42" y="771"/>
                  </a:lnTo>
                  <a:lnTo>
                    <a:pt x="41" y="771"/>
                  </a:lnTo>
                  <a:lnTo>
                    <a:pt x="41" y="770"/>
                  </a:lnTo>
                  <a:lnTo>
                    <a:pt x="40" y="770"/>
                  </a:lnTo>
                  <a:lnTo>
                    <a:pt x="42" y="766"/>
                  </a:lnTo>
                  <a:lnTo>
                    <a:pt x="43" y="765"/>
                  </a:lnTo>
                  <a:lnTo>
                    <a:pt x="42" y="764"/>
                  </a:lnTo>
                  <a:lnTo>
                    <a:pt x="41" y="765"/>
                  </a:lnTo>
                  <a:lnTo>
                    <a:pt x="41" y="766"/>
                  </a:lnTo>
                  <a:lnTo>
                    <a:pt x="40" y="766"/>
                  </a:lnTo>
                  <a:lnTo>
                    <a:pt x="40" y="767"/>
                  </a:lnTo>
                  <a:lnTo>
                    <a:pt x="39" y="767"/>
                  </a:lnTo>
                  <a:lnTo>
                    <a:pt x="38" y="770"/>
                  </a:lnTo>
                  <a:lnTo>
                    <a:pt x="38" y="771"/>
                  </a:lnTo>
                  <a:lnTo>
                    <a:pt x="37" y="772"/>
                  </a:lnTo>
                  <a:lnTo>
                    <a:pt x="32" y="773"/>
                  </a:lnTo>
                  <a:lnTo>
                    <a:pt x="31" y="773"/>
                  </a:lnTo>
                  <a:lnTo>
                    <a:pt x="30" y="774"/>
                  </a:lnTo>
                  <a:lnTo>
                    <a:pt x="30" y="775"/>
                  </a:lnTo>
                  <a:lnTo>
                    <a:pt x="30" y="774"/>
                  </a:lnTo>
                  <a:lnTo>
                    <a:pt x="29" y="774"/>
                  </a:lnTo>
                  <a:lnTo>
                    <a:pt x="29" y="773"/>
                  </a:lnTo>
                  <a:lnTo>
                    <a:pt x="29" y="772"/>
                  </a:lnTo>
                  <a:lnTo>
                    <a:pt x="29" y="771"/>
                  </a:lnTo>
                  <a:lnTo>
                    <a:pt x="29" y="770"/>
                  </a:lnTo>
                  <a:lnTo>
                    <a:pt x="29" y="763"/>
                  </a:lnTo>
                  <a:lnTo>
                    <a:pt x="29" y="760"/>
                  </a:lnTo>
                  <a:lnTo>
                    <a:pt x="30" y="760"/>
                  </a:lnTo>
                  <a:lnTo>
                    <a:pt x="33" y="759"/>
                  </a:lnTo>
                  <a:lnTo>
                    <a:pt x="37" y="759"/>
                  </a:lnTo>
                  <a:lnTo>
                    <a:pt x="37" y="760"/>
                  </a:lnTo>
                  <a:lnTo>
                    <a:pt x="38" y="759"/>
                  </a:lnTo>
                  <a:lnTo>
                    <a:pt x="39" y="759"/>
                  </a:lnTo>
                  <a:lnTo>
                    <a:pt x="42" y="759"/>
                  </a:lnTo>
                  <a:lnTo>
                    <a:pt x="43" y="759"/>
                  </a:lnTo>
                  <a:lnTo>
                    <a:pt x="47" y="758"/>
                  </a:lnTo>
                  <a:lnTo>
                    <a:pt x="48" y="758"/>
                  </a:lnTo>
                  <a:lnTo>
                    <a:pt x="49" y="758"/>
                  </a:lnTo>
                  <a:lnTo>
                    <a:pt x="50" y="758"/>
                  </a:lnTo>
                  <a:lnTo>
                    <a:pt x="50" y="757"/>
                  </a:lnTo>
                  <a:lnTo>
                    <a:pt x="51" y="757"/>
                  </a:lnTo>
                  <a:lnTo>
                    <a:pt x="52" y="756"/>
                  </a:lnTo>
                  <a:lnTo>
                    <a:pt x="55" y="755"/>
                  </a:lnTo>
                  <a:lnTo>
                    <a:pt x="56" y="754"/>
                  </a:lnTo>
                  <a:lnTo>
                    <a:pt x="56" y="753"/>
                  </a:lnTo>
                  <a:lnTo>
                    <a:pt x="55" y="754"/>
                  </a:lnTo>
                  <a:lnTo>
                    <a:pt x="54" y="754"/>
                  </a:lnTo>
                  <a:lnTo>
                    <a:pt x="50" y="753"/>
                  </a:lnTo>
                  <a:lnTo>
                    <a:pt x="46" y="755"/>
                  </a:lnTo>
                  <a:lnTo>
                    <a:pt x="45" y="754"/>
                  </a:lnTo>
                  <a:lnTo>
                    <a:pt x="45" y="751"/>
                  </a:lnTo>
                  <a:lnTo>
                    <a:pt x="46" y="751"/>
                  </a:lnTo>
                  <a:lnTo>
                    <a:pt x="47" y="750"/>
                  </a:lnTo>
                  <a:lnTo>
                    <a:pt x="49" y="749"/>
                  </a:lnTo>
                  <a:lnTo>
                    <a:pt x="50" y="749"/>
                  </a:lnTo>
                  <a:lnTo>
                    <a:pt x="45" y="750"/>
                  </a:lnTo>
                  <a:lnTo>
                    <a:pt x="45" y="749"/>
                  </a:lnTo>
                  <a:lnTo>
                    <a:pt x="43" y="748"/>
                  </a:lnTo>
                  <a:lnTo>
                    <a:pt x="43" y="746"/>
                  </a:lnTo>
                  <a:lnTo>
                    <a:pt x="45" y="745"/>
                  </a:lnTo>
                  <a:lnTo>
                    <a:pt x="46" y="745"/>
                  </a:lnTo>
                  <a:lnTo>
                    <a:pt x="47" y="745"/>
                  </a:lnTo>
                  <a:lnTo>
                    <a:pt x="49" y="743"/>
                  </a:lnTo>
                  <a:lnTo>
                    <a:pt x="51" y="742"/>
                  </a:lnTo>
                  <a:lnTo>
                    <a:pt x="54" y="743"/>
                  </a:lnTo>
                  <a:lnTo>
                    <a:pt x="55" y="743"/>
                  </a:lnTo>
                  <a:lnTo>
                    <a:pt x="56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2" y="741"/>
                  </a:lnTo>
                  <a:lnTo>
                    <a:pt x="56" y="741"/>
                  </a:lnTo>
                  <a:lnTo>
                    <a:pt x="58" y="740"/>
                  </a:lnTo>
                  <a:lnTo>
                    <a:pt x="58" y="738"/>
                  </a:lnTo>
                  <a:lnTo>
                    <a:pt x="51" y="741"/>
                  </a:lnTo>
                  <a:lnTo>
                    <a:pt x="47" y="742"/>
                  </a:lnTo>
                  <a:lnTo>
                    <a:pt x="45" y="743"/>
                  </a:lnTo>
                  <a:lnTo>
                    <a:pt x="43" y="743"/>
                  </a:lnTo>
                  <a:lnTo>
                    <a:pt x="42" y="745"/>
                  </a:lnTo>
                  <a:lnTo>
                    <a:pt x="41" y="743"/>
                  </a:lnTo>
                  <a:lnTo>
                    <a:pt x="40" y="742"/>
                  </a:lnTo>
                  <a:lnTo>
                    <a:pt x="40" y="741"/>
                  </a:lnTo>
                  <a:lnTo>
                    <a:pt x="42" y="738"/>
                  </a:lnTo>
                  <a:lnTo>
                    <a:pt x="43" y="733"/>
                  </a:lnTo>
                  <a:lnTo>
                    <a:pt x="43" y="732"/>
                  </a:lnTo>
                  <a:lnTo>
                    <a:pt x="46" y="731"/>
                  </a:lnTo>
                  <a:lnTo>
                    <a:pt x="48" y="732"/>
                  </a:lnTo>
                  <a:lnTo>
                    <a:pt x="51" y="733"/>
                  </a:lnTo>
                  <a:lnTo>
                    <a:pt x="52" y="734"/>
                  </a:lnTo>
                  <a:lnTo>
                    <a:pt x="52" y="732"/>
                  </a:lnTo>
                  <a:lnTo>
                    <a:pt x="51" y="731"/>
                  </a:lnTo>
                  <a:lnTo>
                    <a:pt x="51" y="730"/>
                  </a:lnTo>
                  <a:lnTo>
                    <a:pt x="50" y="731"/>
                  </a:lnTo>
                  <a:lnTo>
                    <a:pt x="49" y="731"/>
                  </a:lnTo>
                  <a:lnTo>
                    <a:pt x="47" y="730"/>
                  </a:lnTo>
                  <a:lnTo>
                    <a:pt x="47" y="729"/>
                  </a:lnTo>
                  <a:lnTo>
                    <a:pt x="46" y="729"/>
                  </a:lnTo>
                  <a:lnTo>
                    <a:pt x="46" y="728"/>
                  </a:lnTo>
                  <a:lnTo>
                    <a:pt x="46" y="726"/>
                  </a:lnTo>
                  <a:lnTo>
                    <a:pt x="47" y="725"/>
                  </a:lnTo>
                  <a:lnTo>
                    <a:pt x="48" y="723"/>
                  </a:lnTo>
                  <a:lnTo>
                    <a:pt x="49" y="723"/>
                  </a:lnTo>
                  <a:lnTo>
                    <a:pt x="50" y="723"/>
                  </a:lnTo>
                  <a:lnTo>
                    <a:pt x="50" y="724"/>
                  </a:lnTo>
                  <a:lnTo>
                    <a:pt x="51" y="725"/>
                  </a:lnTo>
                  <a:lnTo>
                    <a:pt x="54" y="726"/>
                  </a:lnTo>
                  <a:lnTo>
                    <a:pt x="52" y="726"/>
                  </a:lnTo>
                  <a:lnTo>
                    <a:pt x="52" y="728"/>
                  </a:lnTo>
                  <a:lnTo>
                    <a:pt x="54" y="728"/>
                  </a:lnTo>
                  <a:lnTo>
                    <a:pt x="55" y="728"/>
                  </a:lnTo>
                  <a:lnTo>
                    <a:pt x="56" y="728"/>
                  </a:lnTo>
                  <a:lnTo>
                    <a:pt x="58" y="729"/>
                  </a:lnTo>
                  <a:lnTo>
                    <a:pt x="58" y="730"/>
                  </a:lnTo>
                  <a:lnTo>
                    <a:pt x="58" y="731"/>
                  </a:lnTo>
                  <a:lnTo>
                    <a:pt x="56" y="732"/>
                  </a:lnTo>
                  <a:lnTo>
                    <a:pt x="56" y="733"/>
                  </a:lnTo>
                  <a:lnTo>
                    <a:pt x="58" y="733"/>
                  </a:lnTo>
                  <a:lnTo>
                    <a:pt x="59" y="732"/>
                  </a:lnTo>
                  <a:lnTo>
                    <a:pt x="59" y="731"/>
                  </a:lnTo>
                  <a:lnTo>
                    <a:pt x="59" y="730"/>
                  </a:lnTo>
                  <a:lnTo>
                    <a:pt x="60" y="730"/>
                  </a:lnTo>
                  <a:lnTo>
                    <a:pt x="62" y="731"/>
                  </a:lnTo>
                  <a:lnTo>
                    <a:pt x="62" y="732"/>
                  </a:lnTo>
                  <a:lnTo>
                    <a:pt x="63" y="732"/>
                  </a:lnTo>
                  <a:lnTo>
                    <a:pt x="63" y="734"/>
                  </a:lnTo>
                  <a:lnTo>
                    <a:pt x="64" y="737"/>
                  </a:lnTo>
                  <a:lnTo>
                    <a:pt x="64" y="735"/>
                  </a:lnTo>
                  <a:lnTo>
                    <a:pt x="65" y="737"/>
                  </a:lnTo>
                  <a:lnTo>
                    <a:pt x="66" y="737"/>
                  </a:lnTo>
                  <a:lnTo>
                    <a:pt x="65" y="734"/>
                  </a:lnTo>
                  <a:lnTo>
                    <a:pt x="63" y="731"/>
                  </a:lnTo>
                  <a:lnTo>
                    <a:pt x="58" y="726"/>
                  </a:lnTo>
                  <a:lnTo>
                    <a:pt x="58" y="725"/>
                  </a:lnTo>
                  <a:lnTo>
                    <a:pt x="59" y="724"/>
                  </a:lnTo>
                  <a:lnTo>
                    <a:pt x="64" y="723"/>
                  </a:lnTo>
                  <a:lnTo>
                    <a:pt x="65" y="723"/>
                  </a:lnTo>
                  <a:lnTo>
                    <a:pt x="66" y="724"/>
                  </a:lnTo>
                  <a:lnTo>
                    <a:pt x="66" y="725"/>
                  </a:lnTo>
                  <a:lnTo>
                    <a:pt x="67" y="726"/>
                  </a:lnTo>
                  <a:lnTo>
                    <a:pt x="68" y="726"/>
                  </a:lnTo>
                  <a:lnTo>
                    <a:pt x="69" y="726"/>
                  </a:lnTo>
                  <a:lnTo>
                    <a:pt x="71" y="726"/>
                  </a:lnTo>
                  <a:lnTo>
                    <a:pt x="71" y="725"/>
                  </a:lnTo>
                  <a:lnTo>
                    <a:pt x="69" y="725"/>
                  </a:lnTo>
                  <a:lnTo>
                    <a:pt x="68" y="725"/>
                  </a:lnTo>
                  <a:lnTo>
                    <a:pt x="67" y="724"/>
                  </a:lnTo>
                  <a:lnTo>
                    <a:pt x="67" y="723"/>
                  </a:lnTo>
                  <a:lnTo>
                    <a:pt x="67" y="722"/>
                  </a:lnTo>
                  <a:lnTo>
                    <a:pt x="67" y="721"/>
                  </a:lnTo>
                  <a:lnTo>
                    <a:pt x="66" y="721"/>
                  </a:lnTo>
                  <a:lnTo>
                    <a:pt x="64" y="722"/>
                  </a:lnTo>
                  <a:lnTo>
                    <a:pt x="63" y="722"/>
                  </a:lnTo>
                  <a:lnTo>
                    <a:pt x="58" y="723"/>
                  </a:lnTo>
                  <a:lnTo>
                    <a:pt x="58" y="722"/>
                  </a:lnTo>
                  <a:lnTo>
                    <a:pt x="57" y="721"/>
                  </a:lnTo>
                  <a:lnTo>
                    <a:pt x="57" y="720"/>
                  </a:lnTo>
                  <a:lnTo>
                    <a:pt x="57" y="718"/>
                  </a:lnTo>
                  <a:lnTo>
                    <a:pt x="56" y="717"/>
                  </a:lnTo>
                  <a:lnTo>
                    <a:pt x="56" y="716"/>
                  </a:lnTo>
                  <a:lnTo>
                    <a:pt x="56" y="714"/>
                  </a:lnTo>
                  <a:lnTo>
                    <a:pt x="56" y="713"/>
                  </a:lnTo>
                  <a:lnTo>
                    <a:pt x="57" y="712"/>
                  </a:lnTo>
                  <a:lnTo>
                    <a:pt x="58" y="712"/>
                  </a:lnTo>
                  <a:lnTo>
                    <a:pt x="59" y="713"/>
                  </a:lnTo>
                  <a:lnTo>
                    <a:pt x="62" y="715"/>
                  </a:lnTo>
                  <a:lnTo>
                    <a:pt x="63" y="716"/>
                  </a:lnTo>
                  <a:lnTo>
                    <a:pt x="64" y="716"/>
                  </a:lnTo>
                  <a:lnTo>
                    <a:pt x="64" y="715"/>
                  </a:lnTo>
                  <a:lnTo>
                    <a:pt x="62" y="714"/>
                  </a:lnTo>
                  <a:lnTo>
                    <a:pt x="60" y="712"/>
                  </a:lnTo>
                  <a:lnTo>
                    <a:pt x="59" y="710"/>
                  </a:lnTo>
                  <a:lnTo>
                    <a:pt x="58" y="710"/>
                  </a:lnTo>
                  <a:lnTo>
                    <a:pt x="60" y="707"/>
                  </a:lnTo>
                  <a:lnTo>
                    <a:pt x="62" y="706"/>
                  </a:lnTo>
                  <a:lnTo>
                    <a:pt x="63" y="706"/>
                  </a:lnTo>
                  <a:lnTo>
                    <a:pt x="64" y="709"/>
                  </a:lnTo>
                  <a:lnTo>
                    <a:pt x="64" y="710"/>
                  </a:lnTo>
                  <a:lnTo>
                    <a:pt x="64" y="712"/>
                  </a:lnTo>
                  <a:lnTo>
                    <a:pt x="65" y="713"/>
                  </a:lnTo>
                  <a:lnTo>
                    <a:pt x="65" y="712"/>
                  </a:lnTo>
                  <a:lnTo>
                    <a:pt x="65" y="710"/>
                  </a:lnTo>
                  <a:lnTo>
                    <a:pt x="65" y="709"/>
                  </a:lnTo>
                  <a:lnTo>
                    <a:pt x="66" y="709"/>
                  </a:lnTo>
                  <a:lnTo>
                    <a:pt x="69" y="709"/>
                  </a:lnTo>
                  <a:lnTo>
                    <a:pt x="68" y="708"/>
                  </a:lnTo>
                  <a:lnTo>
                    <a:pt x="65" y="708"/>
                  </a:lnTo>
                  <a:lnTo>
                    <a:pt x="64" y="707"/>
                  </a:lnTo>
                  <a:lnTo>
                    <a:pt x="64" y="706"/>
                  </a:lnTo>
                  <a:lnTo>
                    <a:pt x="63" y="705"/>
                  </a:lnTo>
                  <a:lnTo>
                    <a:pt x="63" y="704"/>
                  </a:lnTo>
                  <a:lnTo>
                    <a:pt x="64" y="703"/>
                  </a:lnTo>
                  <a:lnTo>
                    <a:pt x="65" y="701"/>
                  </a:lnTo>
                  <a:lnTo>
                    <a:pt x="66" y="703"/>
                  </a:lnTo>
                  <a:lnTo>
                    <a:pt x="67" y="703"/>
                  </a:lnTo>
                  <a:lnTo>
                    <a:pt x="68" y="704"/>
                  </a:lnTo>
                  <a:lnTo>
                    <a:pt x="69" y="704"/>
                  </a:lnTo>
                  <a:lnTo>
                    <a:pt x="71" y="705"/>
                  </a:lnTo>
                  <a:lnTo>
                    <a:pt x="72" y="706"/>
                  </a:lnTo>
                  <a:lnTo>
                    <a:pt x="73" y="705"/>
                  </a:lnTo>
                  <a:lnTo>
                    <a:pt x="72" y="705"/>
                  </a:lnTo>
                  <a:lnTo>
                    <a:pt x="66" y="701"/>
                  </a:lnTo>
                  <a:lnTo>
                    <a:pt x="65" y="700"/>
                  </a:lnTo>
                  <a:lnTo>
                    <a:pt x="65" y="699"/>
                  </a:lnTo>
                  <a:lnTo>
                    <a:pt x="66" y="698"/>
                  </a:lnTo>
                  <a:lnTo>
                    <a:pt x="68" y="697"/>
                  </a:lnTo>
                  <a:lnTo>
                    <a:pt x="69" y="696"/>
                  </a:lnTo>
                  <a:lnTo>
                    <a:pt x="71" y="696"/>
                  </a:lnTo>
                  <a:lnTo>
                    <a:pt x="72" y="696"/>
                  </a:lnTo>
                  <a:lnTo>
                    <a:pt x="71" y="695"/>
                  </a:lnTo>
                  <a:lnTo>
                    <a:pt x="74" y="692"/>
                  </a:lnTo>
                  <a:lnTo>
                    <a:pt x="76" y="692"/>
                  </a:lnTo>
                  <a:lnTo>
                    <a:pt x="76" y="693"/>
                  </a:lnTo>
                  <a:lnTo>
                    <a:pt x="77" y="695"/>
                  </a:lnTo>
                  <a:lnTo>
                    <a:pt x="77" y="696"/>
                  </a:lnTo>
                  <a:lnTo>
                    <a:pt x="77" y="697"/>
                  </a:lnTo>
                  <a:lnTo>
                    <a:pt x="77" y="698"/>
                  </a:lnTo>
                  <a:lnTo>
                    <a:pt x="77" y="699"/>
                  </a:lnTo>
                  <a:lnTo>
                    <a:pt x="78" y="700"/>
                  </a:lnTo>
                  <a:lnTo>
                    <a:pt x="78" y="701"/>
                  </a:lnTo>
                  <a:lnTo>
                    <a:pt x="78" y="703"/>
                  </a:lnTo>
                  <a:lnTo>
                    <a:pt x="80" y="703"/>
                  </a:lnTo>
                  <a:lnTo>
                    <a:pt x="81" y="703"/>
                  </a:lnTo>
                  <a:lnTo>
                    <a:pt x="81" y="701"/>
                  </a:lnTo>
                  <a:lnTo>
                    <a:pt x="81" y="700"/>
                  </a:lnTo>
                  <a:lnTo>
                    <a:pt x="80" y="700"/>
                  </a:lnTo>
                  <a:lnTo>
                    <a:pt x="80" y="699"/>
                  </a:lnTo>
                  <a:lnTo>
                    <a:pt x="78" y="698"/>
                  </a:lnTo>
                  <a:lnTo>
                    <a:pt x="78" y="697"/>
                  </a:lnTo>
                  <a:lnTo>
                    <a:pt x="78" y="696"/>
                  </a:lnTo>
                  <a:lnTo>
                    <a:pt x="78" y="695"/>
                  </a:lnTo>
                  <a:lnTo>
                    <a:pt x="78" y="693"/>
                  </a:lnTo>
                  <a:lnTo>
                    <a:pt x="77" y="691"/>
                  </a:lnTo>
                  <a:lnTo>
                    <a:pt x="77" y="690"/>
                  </a:lnTo>
                  <a:lnTo>
                    <a:pt x="78" y="688"/>
                  </a:lnTo>
                  <a:lnTo>
                    <a:pt x="80" y="687"/>
                  </a:lnTo>
                  <a:lnTo>
                    <a:pt x="81" y="687"/>
                  </a:lnTo>
                  <a:lnTo>
                    <a:pt x="83" y="688"/>
                  </a:lnTo>
                  <a:lnTo>
                    <a:pt x="83" y="689"/>
                  </a:lnTo>
                  <a:lnTo>
                    <a:pt x="83" y="690"/>
                  </a:lnTo>
                  <a:lnTo>
                    <a:pt x="82" y="691"/>
                  </a:lnTo>
                  <a:lnTo>
                    <a:pt x="82" y="692"/>
                  </a:lnTo>
                  <a:lnTo>
                    <a:pt x="82" y="693"/>
                  </a:lnTo>
                  <a:lnTo>
                    <a:pt x="83" y="693"/>
                  </a:lnTo>
                  <a:lnTo>
                    <a:pt x="83" y="695"/>
                  </a:lnTo>
                  <a:lnTo>
                    <a:pt x="83" y="693"/>
                  </a:lnTo>
                  <a:lnTo>
                    <a:pt x="84" y="692"/>
                  </a:lnTo>
                  <a:lnTo>
                    <a:pt x="84" y="691"/>
                  </a:lnTo>
                  <a:lnTo>
                    <a:pt x="85" y="690"/>
                  </a:lnTo>
                  <a:lnTo>
                    <a:pt x="85" y="689"/>
                  </a:lnTo>
                  <a:lnTo>
                    <a:pt x="83" y="687"/>
                  </a:lnTo>
                  <a:lnTo>
                    <a:pt x="83" y="685"/>
                  </a:lnTo>
                  <a:lnTo>
                    <a:pt x="83" y="684"/>
                  </a:lnTo>
                  <a:lnTo>
                    <a:pt x="84" y="683"/>
                  </a:lnTo>
                  <a:lnTo>
                    <a:pt x="85" y="683"/>
                  </a:lnTo>
                  <a:lnTo>
                    <a:pt x="86" y="684"/>
                  </a:lnTo>
                  <a:lnTo>
                    <a:pt x="86" y="685"/>
                  </a:lnTo>
                  <a:lnTo>
                    <a:pt x="88" y="687"/>
                  </a:lnTo>
                  <a:lnTo>
                    <a:pt x="89" y="687"/>
                  </a:lnTo>
                  <a:lnTo>
                    <a:pt x="89" y="685"/>
                  </a:lnTo>
                  <a:lnTo>
                    <a:pt x="86" y="683"/>
                  </a:lnTo>
                  <a:lnTo>
                    <a:pt x="85" y="682"/>
                  </a:lnTo>
                  <a:lnTo>
                    <a:pt x="85" y="681"/>
                  </a:lnTo>
                  <a:lnTo>
                    <a:pt x="86" y="680"/>
                  </a:lnTo>
                  <a:lnTo>
                    <a:pt x="89" y="680"/>
                  </a:lnTo>
                  <a:lnTo>
                    <a:pt x="89" y="679"/>
                  </a:lnTo>
                  <a:lnTo>
                    <a:pt x="90" y="678"/>
                  </a:lnTo>
                  <a:lnTo>
                    <a:pt x="91" y="676"/>
                  </a:lnTo>
                  <a:lnTo>
                    <a:pt x="92" y="675"/>
                  </a:lnTo>
                  <a:lnTo>
                    <a:pt x="94" y="674"/>
                  </a:lnTo>
                  <a:lnTo>
                    <a:pt x="95" y="675"/>
                  </a:lnTo>
                  <a:lnTo>
                    <a:pt x="98" y="676"/>
                  </a:lnTo>
                  <a:lnTo>
                    <a:pt x="99" y="678"/>
                  </a:lnTo>
                  <a:lnTo>
                    <a:pt x="100" y="679"/>
                  </a:lnTo>
                  <a:lnTo>
                    <a:pt x="101" y="682"/>
                  </a:lnTo>
                  <a:lnTo>
                    <a:pt x="102" y="681"/>
                  </a:lnTo>
                  <a:lnTo>
                    <a:pt x="102" y="680"/>
                  </a:lnTo>
                  <a:lnTo>
                    <a:pt x="102" y="679"/>
                  </a:lnTo>
                  <a:lnTo>
                    <a:pt x="101" y="678"/>
                  </a:lnTo>
                  <a:lnTo>
                    <a:pt x="100" y="676"/>
                  </a:lnTo>
                  <a:lnTo>
                    <a:pt x="99" y="675"/>
                  </a:lnTo>
                  <a:lnTo>
                    <a:pt x="98" y="675"/>
                  </a:lnTo>
                  <a:lnTo>
                    <a:pt x="98" y="674"/>
                  </a:lnTo>
                  <a:lnTo>
                    <a:pt x="98" y="672"/>
                  </a:lnTo>
                  <a:lnTo>
                    <a:pt x="98" y="670"/>
                  </a:lnTo>
                  <a:lnTo>
                    <a:pt x="97" y="670"/>
                  </a:lnTo>
                  <a:lnTo>
                    <a:pt x="97" y="668"/>
                  </a:lnTo>
                  <a:lnTo>
                    <a:pt x="98" y="666"/>
                  </a:lnTo>
                  <a:lnTo>
                    <a:pt x="102" y="662"/>
                  </a:lnTo>
                  <a:lnTo>
                    <a:pt x="103" y="661"/>
                  </a:lnTo>
                  <a:lnTo>
                    <a:pt x="106" y="659"/>
                  </a:lnTo>
                  <a:lnTo>
                    <a:pt x="107" y="658"/>
                  </a:lnTo>
                  <a:lnTo>
                    <a:pt x="107" y="655"/>
                  </a:lnTo>
                  <a:lnTo>
                    <a:pt x="110" y="655"/>
                  </a:lnTo>
                  <a:lnTo>
                    <a:pt x="111" y="655"/>
                  </a:lnTo>
                  <a:lnTo>
                    <a:pt x="111" y="654"/>
                  </a:lnTo>
                  <a:lnTo>
                    <a:pt x="111" y="653"/>
                  </a:lnTo>
                  <a:lnTo>
                    <a:pt x="110" y="651"/>
                  </a:lnTo>
                  <a:lnTo>
                    <a:pt x="112" y="650"/>
                  </a:lnTo>
                  <a:lnTo>
                    <a:pt x="114" y="649"/>
                  </a:lnTo>
                  <a:lnTo>
                    <a:pt x="115" y="648"/>
                  </a:lnTo>
                  <a:lnTo>
                    <a:pt x="118" y="646"/>
                  </a:lnTo>
                  <a:lnTo>
                    <a:pt x="120" y="643"/>
                  </a:lnTo>
                  <a:lnTo>
                    <a:pt x="121" y="641"/>
                  </a:lnTo>
                  <a:lnTo>
                    <a:pt x="121" y="640"/>
                  </a:lnTo>
                  <a:lnTo>
                    <a:pt x="121" y="639"/>
                  </a:lnTo>
                  <a:lnTo>
                    <a:pt x="123" y="639"/>
                  </a:lnTo>
                  <a:lnTo>
                    <a:pt x="123" y="638"/>
                  </a:lnTo>
                  <a:lnTo>
                    <a:pt x="124" y="638"/>
                  </a:lnTo>
                  <a:lnTo>
                    <a:pt x="124" y="637"/>
                  </a:lnTo>
                  <a:lnTo>
                    <a:pt x="125" y="637"/>
                  </a:lnTo>
                  <a:lnTo>
                    <a:pt x="124" y="637"/>
                  </a:lnTo>
                  <a:lnTo>
                    <a:pt x="124" y="636"/>
                  </a:lnTo>
                  <a:lnTo>
                    <a:pt x="125" y="636"/>
                  </a:lnTo>
                  <a:lnTo>
                    <a:pt x="128" y="634"/>
                  </a:lnTo>
                  <a:lnTo>
                    <a:pt x="131" y="634"/>
                  </a:lnTo>
                  <a:lnTo>
                    <a:pt x="132" y="633"/>
                  </a:lnTo>
                  <a:lnTo>
                    <a:pt x="133" y="633"/>
                  </a:lnTo>
                  <a:lnTo>
                    <a:pt x="133" y="632"/>
                  </a:lnTo>
                  <a:lnTo>
                    <a:pt x="134" y="632"/>
                  </a:lnTo>
                  <a:lnTo>
                    <a:pt x="135" y="632"/>
                  </a:lnTo>
                  <a:lnTo>
                    <a:pt x="136" y="632"/>
                  </a:lnTo>
                  <a:lnTo>
                    <a:pt x="137" y="631"/>
                  </a:lnTo>
                  <a:lnTo>
                    <a:pt x="138" y="632"/>
                  </a:lnTo>
                  <a:lnTo>
                    <a:pt x="140" y="633"/>
                  </a:lnTo>
                  <a:lnTo>
                    <a:pt x="142" y="634"/>
                  </a:lnTo>
                  <a:lnTo>
                    <a:pt x="145" y="633"/>
                  </a:lnTo>
                  <a:lnTo>
                    <a:pt x="148" y="631"/>
                  </a:lnTo>
                  <a:lnTo>
                    <a:pt x="151" y="629"/>
                  </a:lnTo>
                  <a:lnTo>
                    <a:pt x="153" y="626"/>
                  </a:lnTo>
                  <a:lnTo>
                    <a:pt x="153" y="625"/>
                  </a:lnTo>
                  <a:lnTo>
                    <a:pt x="154" y="625"/>
                  </a:lnTo>
                  <a:lnTo>
                    <a:pt x="158" y="623"/>
                  </a:lnTo>
                  <a:lnTo>
                    <a:pt x="159" y="623"/>
                  </a:lnTo>
                  <a:lnTo>
                    <a:pt x="159" y="622"/>
                  </a:lnTo>
                  <a:lnTo>
                    <a:pt x="159" y="621"/>
                  </a:lnTo>
                  <a:lnTo>
                    <a:pt x="161" y="620"/>
                  </a:lnTo>
                  <a:lnTo>
                    <a:pt x="162" y="618"/>
                  </a:lnTo>
                  <a:lnTo>
                    <a:pt x="164" y="616"/>
                  </a:lnTo>
                  <a:lnTo>
                    <a:pt x="166" y="615"/>
                  </a:lnTo>
                  <a:lnTo>
                    <a:pt x="169" y="613"/>
                  </a:lnTo>
                  <a:lnTo>
                    <a:pt x="172" y="613"/>
                  </a:lnTo>
                  <a:lnTo>
                    <a:pt x="174" y="612"/>
                  </a:lnTo>
                  <a:lnTo>
                    <a:pt x="174" y="611"/>
                  </a:lnTo>
                  <a:lnTo>
                    <a:pt x="175" y="611"/>
                  </a:lnTo>
                  <a:lnTo>
                    <a:pt x="175" y="609"/>
                  </a:lnTo>
                  <a:lnTo>
                    <a:pt x="176" y="609"/>
                  </a:lnTo>
                  <a:lnTo>
                    <a:pt x="177" y="608"/>
                  </a:lnTo>
                  <a:lnTo>
                    <a:pt x="178" y="609"/>
                  </a:lnTo>
                  <a:lnTo>
                    <a:pt x="178" y="608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81" y="607"/>
                  </a:lnTo>
                  <a:lnTo>
                    <a:pt x="184" y="606"/>
                  </a:lnTo>
                  <a:lnTo>
                    <a:pt x="185" y="606"/>
                  </a:lnTo>
                  <a:lnTo>
                    <a:pt x="186" y="606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3" y="600"/>
                  </a:lnTo>
                  <a:lnTo>
                    <a:pt x="194" y="599"/>
                  </a:lnTo>
                  <a:lnTo>
                    <a:pt x="194" y="598"/>
                  </a:lnTo>
                  <a:lnTo>
                    <a:pt x="195" y="597"/>
                  </a:lnTo>
                  <a:lnTo>
                    <a:pt x="196" y="597"/>
                  </a:lnTo>
                  <a:lnTo>
                    <a:pt x="196" y="596"/>
                  </a:lnTo>
                  <a:lnTo>
                    <a:pt x="196" y="595"/>
                  </a:lnTo>
                  <a:lnTo>
                    <a:pt x="197" y="593"/>
                  </a:lnTo>
                  <a:lnTo>
                    <a:pt x="197" y="592"/>
                  </a:lnTo>
                  <a:lnTo>
                    <a:pt x="198" y="591"/>
                  </a:lnTo>
                  <a:lnTo>
                    <a:pt x="205" y="588"/>
                  </a:lnTo>
                  <a:lnTo>
                    <a:pt x="206" y="587"/>
                  </a:lnTo>
                  <a:lnTo>
                    <a:pt x="206" y="586"/>
                  </a:lnTo>
                  <a:lnTo>
                    <a:pt x="207" y="584"/>
                  </a:lnTo>
                  <a:lnTo>
                    <a:pt x="209" y="584"/>
                  </a:lnTo>
                  <a:lnTo>
                    <a:pt x="209" y="583"/>
                  </a:lnTo>
                  <a:lnTo>
                    <a:pt x="210" y="582"/>
                  </a:lnTo>
                  <a:lnTo>
                    <a:pt x="211" y="581"/>
                  </a:lnTo>
                  <a:lnTo>
                    <a:pt x="212" y="580"/>
                  </a:lnTo>
                  <a:lnTo>
                    <a:pt x="213" y="580"/>
                  </a:lnTo>
                  <a:lnTo>
                    <a:pt x="214" y="580"/>
                  </a:lnTo>
                  <a:lnTo>
                    <a:pt x="215" y="581"/>
                  </a:lnTo>
                  <a:lnTo>
                    <a:pt x="219" y="575"/>
                  </a:lnTo>
                  <a:lnTo>
                    <a:pt x="218" y="575"/>
                  </a:lnTo>
                  <a:lnTo>
                    <a:pt x="217" y="576"/>
                  </a:lnTo>
                  <a:lnTo>
                    <a:pt x="215" y="579"/>
                  </a:lnTo>
                  <a:lnTo>
                    <a:pt x="214" y="580"/>
                  </a:lnTo>
                  <a:lnTo>
                    <a:pt x="215" y="576"/>
                  </a:lnTo>
                  <a:lnTo>
                    <a:pt x="217" y="574"/>
                  </a:lnTo>
                  <a:lnTo>
                    <a:pt x="218" y="573"/>
                  </a:lnTo>
                  <a:lnTo>
                    <a:pt x="219" y="572"/>
                  </a:lnTo>
                  <a:lnTo>
                    <a:pt x="222" y="572"/>
                  </a:lnTo>
                  <a:lnTo>
                    <a:pt x="223" y="571"/>
                  </a:lnTo>
                  <a:lnTo>
                    <a:pt x="223" y="570"/>
                  </a:lnTo>
                  <a:lnTo>
                    <a:pt x="224" y="570"/>
                  </a:lnTo>
                  <a:lnTo>
                    <a:pt x="224" y="569"/>
                  </a:lnTo>
                  <a:lnTo>
                    <a:pt x="226" y="567"/>
                  </a:lnTo>
                  <a:lnTo>
                    <a:pt x="227" y="569"/>
                  </a:lnTo>
                  <a:lnTo>
                    <a:pt x="227" y="567"/>
                  </a:lnTo>
                  <a:lnTo>
                    <a:pt x="227" y="566"/>
                  </a:lnTo>
                  <a:lnTo>
                    <a:pt x="228" y="566"/>
                  </a:lnTo>
                  <a:lnTo>
                    <a:pt x="230" y="565"/>
                  </a:lnTo>
                  <a:lnTo>
                    <a:pt x="233" y="563"/>
                  </a:lnTo>
                  <a:lnTo>
                    <a:pt x="236" y="562"/>
                  </a:lnTo>
                  <a:lnTo>
                    <a:pt x="238" y="562"/>
                  </a:lnTo>
                  <a:lnTo>
                    <a:pt x="239" y="562"/>
                  </a:lnTo>
                  <a:lnTo>
                    <a:pt x="239" y="561"/>
                  </a:lnTo>
                  <a:lnTo>
                    <a:pt x="240" y="561"/>
                  </a:lnTo>
                  <a:lnTo>
                    <a:pt x="240" y="559"/>
                  </a:lnTo>
                  <a:lnTo>
                    <a:pt x="243" y="558"/>
                  </a:lnTo>
                  <a:lnTo>
                    <a:pt x="245" y="555"/>
                  </a:lnTo>
                  <a:lnTo>
                    <a:pt x="246" y="555"/>
                  </a:lnTo>
                  <a:lnTo>
                    <a:pt x="247" y="554"/>
                  </a:lnTo>
                  <a:lnTo>
                    <a:pt x="250" y="547"/>
                  </a:lnTo>
                  <a:lnTo>
                    <a:pt x="252" y="546"/>
                  </a:lnTo>
                  <a:lnTo>
                    <a:pt x="253" y="545"/>
                  </a:lnTo>
                  <a:lnTo>
                    <a:pt x="254" y="545"/>
                  </a:lnTo>
                  <a:lnTo>
                    <a:pt x="254" y="544"/>
                  </a:lnTo>
                  <a:lnTo>
                    <a:pt x="255" y="542"/>
                  </a:lnTo>
                  <a:lnTo>
                    <a:pt x="256" y="541"/>
                  </a:lnTo>
                  <a:lnTo>
                    <a:pt x="257" y="541"/>
                  </a:lnTo>
                  <a:lnTo>
                    <a:pt x="257" y="540"/>
                  </a:lnTo>
                  <a:lnTo>
                    <a:pt x="258" y="538"/>
                  </a:lnTo>
                  <a:lnTo>
                    <a:pt x="260" y="537"/>
                  </a:lnTo>
                  <a:lnTo>
                    <a:pt x="263" y="530"/>
                  </a:lnTo>
                  <a:lnTo>
                    <a:pt x="264" y="529"/>
                  </a:lnTo>
                  <a:lnTo>
                    <a:pt x="265" y="528"/>
                  </a:lnTo>
                  <a:lnTo>
                    <a:pt x="265" y="525"/>
                  </a:lnTo>
                  <a:lnTo>
                    <a:pt x="265" y="523"/>
                  </a:lnTo>
                  <a:lnTo>
                    <a:pt x="267" y="520"/>
                  </a:lnTo>
                  <a:lnTo>
                    <a:pt x="269" y="516"/>
                  </a:lnTo>
                  <a:lnTo>
                    <a:pt x="270" y="507"/>
                  </a:lnTo>
                  <a:lnTo>
                    <a:pt x="271" y="505"/>
                  </a:lnTo>
                  <a:lnTo>
                    <a:pt x="271" y="503"/>
                  </a:lnTo>
                  <a:lnTo>
                    <a:pt x="272" y="502"/>
                  </a:lnTo>
                  <a:lnTo>
                    <a:pt x="272" y="500"/>
                  </a:lnTo>
                  <a:lnTo>
                    <a:pt x="273" y="498"/>
                  </a:lnTo>
                  <a:lnTo>
                    <a:pt x="274" y="497"/>
                  </a:lnTo>
                  <a:lnTo>
                    <a:pt x="275" y="496"/>
                  </a:lnTo>
                  <a:lnTo>
                    <a:pt x="275" y="491"/>
                  </a:lnTo>
                  <a:lnTo>
                    <a:pt x="276" y="490"/>
                  </a:lnTo>
                  <a:lnTo>
                    <a:pt x="276" y="488"/>
                  </a:lnTo>
                  <a:lnTo>
                    <a:pt x="278" y="486"/>
                  </a:lnTo>
                  <a:lnTo>
                    <a:pt x="278" y="484"/>
                  </a:lnTo>
                  <a:lnTo>
                    <a:pt x="278" y="486"/>
                  </a:lnTo>
                  <a:lnTo>
                    <a:pt x="276" y="484"/>
                  </a:lnTo>
                  <a:lnTo>
                    <a:pt x="276" y="481"/>
                  </a:lnTo>
                  <a:lnTo>
                    <a:pt x="278" y="481"/>
                  </a:lnTo>
                  <a:lnTo>
                    <a:pt x="281" y="481"/>
                  </a:lnTo>
                  <a:lnTo>
                    <a:pt x="284" y="481"/>
                  </a:lnTo>
                  <a:lnTo>
                    <a:pt x="286" y="481"/>
                  </a:lnTo>
                  <a:lnTo>
                    <a:pt x="288" y="480"/>
                  </a:lnTo>
                  <a:lnTo>
                    <a:pt x="292" y="477"/>
                  </a:lnTo>
                  <a:lnTo>
                    <a:pt x="293" y="475"/>
                  </a:lnTo>
                  <a:lnTo>
                    <a:pt x="295" y="475"/>
                  </a:lnTo>
                  <a:lnTo>
                    <a:pt x="295" y="474"/>
                  </a:lnTo>
                  <a:lnTo>
                    <a:pt x="296" y="475"/>
                  </a:lnTo>
                  <a:lnTo>
                    <a:pt x="296" y="474"/>
                  </a:lnTo>
                  <a:lnTo>
                    <a:pt x="297" y="473"/>
                  </a:lnTo>
                  <a:lnTo>
                    <a:pt x="297" y="472"/>
                  </a:lnTo>
                  <a:lnTo>
                    <a:pt x="298" y="472"/>
                  </a:lnTo>
                  <a:lnTo>
                    <a:pt x="298" y="471"/>
                  </a:lnTo>
                  <a:lnTo>
                    <a:pt x="300" y="466"/>
                  </a:lnTo>
                  <a:lnTo>
                    <a:pt x="301" y="466"/>
                  </a:lnTo>
                  <a:lnTo>
                    <a:pt x="301" y="465"/>
                  </a:lnTo>
                  <a:lnTo>
                    <a:pt x="301" y="464"/>
                  </a:lnTo>
                  <a:lnTo>
                    <a:pt x="303" y="463"/>
                  </a:lnTo>
                  <a:lnTo>
                    <a:pt x="303" y="462"/>
                  </a:lnTo>
                  <a:lnTo>
                    <a:pt x="303" y="461"/>
                  </a:lnTo>
                  <a:lnTo>
                    <a:pt x="305" y="459"/>
                  </a:lnTo>
                  <a:lnTo>
                    <a:pt x="306" y="458"/>
                  </a:lnTo>
                  <a:lnTo>
                    <a:pt x="307" y="458"/>
                  </a:lnTo>
                  <a:lnTo>
                    <a:pt x="307" y="457"/>
                  </a:lnTo>
                  <a:lnTo>
                    <a:pt x="307" y="456"/>
                  </a:lnTo>
                  <a:lnTo>
                    <a:pt x="307" y="455"/>
                  </a:lnTo>
                  <a:lnTo>
                    <a:pt x="307" y="454"/>
                  </a:lnTo>
                  <a:lnTo>
                    <a:pt x="307" y="453"/>
                  </a:lnTo>
                  <a:lnTo>
                    <a:pt x="307" y="452"/>
                  </a:lnTo>
                  <a:lnTo>
                    <a:pt x="308" y="450"/>
                  </a:lnTo>
                  <a:lnTo>
                    <a:pt x="309" y="450"/>
                  </a:lnTo>
                  <a:lnTo>
                    <a:pt x="310" y="449"/>
                  </a:lnTo>
                  <a:lnTo>
                    <a:pt x="309" y="448"/>
                  </a:lnTo>
                  <a:lnTo>
                    <a:pt x="309" y="447"/>
                  </a:lnTo>
                  <a:lnTo>
                    <a:pt x="308" y="440"/>
                  </a:lnTo>
                  <a:lnTo>
                    <a:pt x="308" y="439"/>
                  </a:lnTo>
                  <a:lnTo>
                    <a:pt x="309" y="438"/>
                  </a:lnTo>
                  <a:lnTo>
                    <a:pt x="309" y="437"/>
                  </a:lnTo>
                  <a:lnTo>
                    <a:pt x="309" y="433"/>
                  </a:lnTo>
                  <a:lnTo>
                    <a:pt x="309" y="427"/>
                  </a:lnTo>
                  <a:lnTo>
                    <a:pt x="308" y="424"/>
                  </a:lnTo>
                  <a:lnTo>
                    <a:pt x="308" y="423"/>
                  </a:lnTo>
                  <a:lnTo>
                    <a:pt x="309" y="423"/>
                  </a:lnTo>
                  <a:lnTo>
                    <a:pt x="309" y="422"/>
                  </a:lnTo>
                  <a:lnTo>
                    <a:pt x="310" y="422"/>
                  </a:lnTo>
                  <a:lnTo>
                    <a:pt x="310" y="421"/>
                  </a:lnTo>
                  <a:lnTo>
                    <a:pt x="313" y="419"/>
                  </a:lnTo>
                  <a:lnTo>
                    <a:pt x="313" y="417"/>
                  </a:lnTo>
                  <a:lnTo>
                    <a:pt x="314" y="417"/>
                  </a:lnTo>
                  <a:lnTo>
                    <a:pt x="314" y="416"/>
                  </a:lnTo>
                  <a:lnTo>
                    <a:pt x="315" y="416"/>
                  </a:lnTo>
                  <a:lnTo>
                    <a:pt x="316" y="416"/>
                  </a:lnTo>
                  <a:lnTo>
                    <a:pt x="316" y="415"/>
                  </a:lnTo>
                  <a:lnTo>
                    <a:pt x="318" y="414"/>
                  </a:lnTo>
                  <a:lnTo>
                    <a:pt x="322" y="412"/>
                  </a:lnTo>
                  <a:lnTo>
                    <a:pt x="326" y="406"/>
                  </a:lnTo>
                  <a:lnTo>
                    <a:pt x="329" y="404"/>
                  </a:lnTo>
                  <a:lnTo>
                    <a:pt x="330" y="403"/>
                  </a:lnTo>
                  <a:lnTo>
                    <a:pt x="330" y="405"/>
                  </a:lnTo>
                  <a:lnTo>
                    <a:pt x="330" y="406"/>
                  </a:lnTo>
                  <a:lnTo>
                    <a:pt x="331" y="406"/>
                  </a:lnTo>
                  <a:lnTo>
                    <a:pt x="331" y="405"/>
                  </a:lnTo>
                  <a:lnTo>
                    <a:pt x="332" y="405"/>
                  </a:lnTo>
                  <a:lnTo>
                    <a:pt x="333" y="405"/>
                  </a:lnTo>
                  <a:lnTo>
                    <a:pt x="333" y="404"/>
                  </a:lnTo>
                  <a:lnTo>
                    <a:pt x="333" y="403"/>
                  </a:lnTo>
                  <a:lnTo>
                    <a:pt x="334" y="403"/>
                  </a:lnTo>
                  <a:lnTo>
                    <a:pt x="334" y="402"/>
                  </a:lnTo>
                  <a:lnTo>
                    <a:pt x="333" y="402"/>
                  </a:lnTo>
                  <a:lnTo>
                    <a:pt x="332" y="402"/>
                  </a:lnTo>
                  <a:lnTo>
                    <a:pt x="332" y="403"/>
                  </a:lnTo>
                  <a:lnTo>
                    <a:pt x="331" y="402"/>
                  </a:lnTo>
                  <a:lnTo>
                    <a:pt x="333" y="399"/>
                  </a:lnTo>
                  <a:lnTo>
                    <a:pt x="335" y="398"/>
                  </a:lnTo>
                  <a:lnTo>
                    <a:pt x="344" y="398"/>
                  </a:lnTo>
                  <a:lnTo>
                    <a:pt x="348" y="398"/>
                  </a:lnTo>
                  <a:lnTo>
                    <a:pt x="351" y="399"/>
                  </a:lnTo>
                  <a:lnTo>
                    <a:pt x="352" y="399"/>
                  </a:lnTo>
                  <a:lnTo>
                    <a:pt x="351" y="399"/>
                  </a:lnTo>
                  <a:lnTo>
                    <a:pt x="341" y="399"/>
                  </a:lnTo>
                  <a:lnTo>
                    <a:pt x="340" y="399"/>
                  </a:lnTo>
                  <a:lnTo>
                    <a:pt x="339" y="402"/>
                  </a:lnTo>
                  <a:lnTo>
                    <a:pt x="339" y="404"/>
                  </a:lnTo>
                  <a:lnTo>
                    <a:pt x="338" y="405"/>
                  </a:lnTo>
                  <a:lnTo>
                    <a:pt x="338" y="406"/>
                  </a:lnTo>
                  <a:lnTo>
                    <a:pt x="338" y="407"/>
                  </a:lnTo>
                  <a:lnTo>
                    <a:pt x="336" y="407"/>
                  </a:lnTo>
                  <a:lnTo>
                    <a:pt x="336" y="410"/>
                  </a:lnTo>
                  <a:lnTo>
                    <a:pt x="338" y="410"/>
                  </a:lnTo>
                  <a:lnTo>
                    <a:pt x="338" y="411"/>
                  </a:lnTo>
                  <a:lnTo>
                    <a:pt x="338" y="413"/>
                  </a:lnTo>
                  <a:lnTo>
                    <a:pt x="338" y="414"/>
                  </a:lnTo>
                  <a:lnTo>
                    <a:pt x="339" y="413"/>
                  </a:lnTo>
                  <a:lnTo>
                    <a:pt x="340" y="415"/>
                  </a:lnTo>
                  <a:lnTo>
                    <a:pt x="341" y="416"/>
                  </a:lnTo>
                  <a:lnTo>
                    <a:pt x="345" y="420"/>
                  </a:lnTo>
                  <a:lnTo>
                    <a:pt x="347" y="421"/>
                  </a:lnTo>
                  <a:lnTo>
                    <a:pt x="347" y="420"/>
                  </a:lnTo>
                  <a:lnTo>
                    <a:pt x="348" y="420"/>
                  </a:lnTo>
                  <a:lnTo>
                    <a:pt x="349" y="419"/>
                  </a:lnTo>
                  <a:lnTo>
                    <a:pt x="349" y="417"/>
                  </a:lnTo>
                  <a:lnTo>
                    <a:pt x="350" y="417"/>
                  </a:lnTo>
                  <a:lnTo>
                    <a:pt x="351" y="417"/>
                  </a:lnTo>
                  <a:lnTo>
                    <a:pt x="351" y="416"/>
                  </a:lnTo>
                  <a:lnTo>
                    <a:pt x="352" y="416"/>
                  </a:lnTo>
                  <a:lnTo>
                    <a:pt x="353" y="416"/>
                  </a:lnTo>
                  <a:lnTo>
                    <a:pt x="353" y="417"/>
                  </a:lnTo>
                  <a:lnTo>
                    <a:pt x="353" y="419"/>
                  </a:lnTo>
                  <a:lnTo>
                    <a:pt x="353" y="420"/>
                  </a:lnTo>
                  <a:lnTo>
                    <a:pt x="353" y="421"/>
                  </a:lnTo>
                  <a:lnTo>
                    <a:pt x="353" y="422"/>
                  </a:lnTo>
                  <a:lnTo>
                    <a:pt x="355" y="422"/>
                  </a:lnTo>
                  <a:lnTo>
                    <a:pt x="356" y="422"/>
                  </a:lnTo>
                  <a:lnTo>
                    <a:pt x="356" y="423"/>
                  </a:lnTo>
                  <a:lnTo>
                    <a:pt x="356" y="427"/>
                  </a:lnTo>
                  <a:lnTo>
                    <a:pt x="356" y="428"/>
                  </a:lnTo>
                  <a:lnTo>
                    <a:pt x="356" y="429"/>
                  </a:lnTo>
                  <a:lnTo>
                    <a:pt x="355" y="430"/>
                  </a:lnTo>
                  <a:lnTo>
                    <a:pt x="353" y="431"/>
                  </a:lnTo>
                  <a:lnTo>
                    <a:pt x="352" y="432"/>
                  </a:lnTo>
                  <a:lnTo>
                    <a:pt x="353" y="432"/>
                  </a:lnTo>
                  <a:lnTo>
                    <a:pt x="355" y="432"/>
                  </a:lnTo>
                  <a:lnTo>
                    <a:pt x="355" y="434"/>
                  </a:lnTo>
                  <a:lnTo>
                    <a:pt x="355" y="436"/>
                  </a:lnTo>
                  <a:lnTo>
                    <a:pt x="356" y="437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40"/>
                  </a:lnTo>
                  <a:lnTo>
                    <a:pt x="356" y="439"/>
                  </a:lnTo>
                  <a:lnTo>
                    <a:pt x="356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5" y="441"/>
                  </a:lnTo>
                  <a:lnTo>
                    <a:pt x="356" y="441"/>
                  </a:lnTo>
                  <a:lnTo>
                    <a:pt x="356" y="442"/>
                  </a:lnTo>
                  <a:lnTo>
                    <a:pt x="356" y="444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8" y="446"/>
                  </a:lnTo>
                  <a:lnTo>
                    <a:pt x="358" y="447"/>
                  </a:lnTo>
                  <a:lnTo>
                    <a:pt x="358" y="448"/>
                  </a:lnTo>
                  <a:lnTo>
                    <a:pt x="357" y="449"/>
                  </a:lnTo>
                  <a:lnTo>
                    <a:pt x="357" y="450"/>
                  </a:lnTo>
                  <a:lnTo>
                    <a:pt x="358" y="450"/>
                  </a:lnTo>
                  <a:lnTo>
                    <a:pt x="359" y="452"/>
                  </a:lnTo>
                  <a:lnTo>
                    <a:pt x="361" y="452"/>
                  </a:lnTo>
                  <a:lnTo>
                    <a:pt x="362" y="452"/>
                  </a:lnTo>
                  <a:lnTo>
                    <a:pt x="364" y="450"/>
                  </a:lnTo>
                  <a:lnTo>
                    <a:pt x="365" y="449"/>
                  </a:lnTo>
                  <a:lnTo>
                    <a:pt x="367" y="448"/>
                  </a:lnTo>
                  <a:lnTo>
                    <a:pt x="368" y="447"/>
                  </a:lnTo>
                  <a:lnTo>
                    <a:pt x="369" y="445"/>
                  </a:lnTo>
                  <a:lnTo>
                    <a:pt x="373" y="441"/>
                  </a:lnTo>
                  <a:lnTo>
                    <a:pt x="374" y="440"/>
                  </a:lnTo>
                  <a:lnTo>
                    <a:pt x="375" y="439"/>
                  </a:lnTo>
                  <a:lnTo>
                    <a:pt x="375" y="440"/>
                  </a:lnTo>
                  <a:lnTo>
                    <a:pt x="375" y="441"/>
                  </a:lnTo>
                  <a:lnTo>
                    <a:pt x="377" y="440"/>
                  </a:lnTo>
                  <a:lnTo>
                    <a:pt x="378" y="439"/>
                  </a:lnTo>
                  <a:lnTo>
                    <a:pt x="379" y="438"/>
                  </a:lnTo>
                  <a:lnTo>
                    <a:pt x="379" y="437"/>
                  </a:lnTo>
                  <a:lnTo>
                    <a:pt x="381" y="438"/>
                  </a:lnTo>
                  <a:lnTo>
                    <a:pt x="382" y="437"/>
                  </a:lnTo>
                  <a:lnTo>
                    <a:pt x="381" y="436"/>
                  </a:lnTo>
                  <a:lnTo>
                    <a:pt x="381" y="434"/>
                  </a:lnTo>
                  <a:lnTo>
                    <a:pt x="382" y="434"/>
                  </a:lnTo>
                  <a:lnTo>
                    <a:pt x="383" y="434"/>
                  </a:lnTo>
                  <a:lnTo>
                    <a:pt x="384" y="434"/>
                  </a:lnTo>
                  <a:lnTo>
                    <a:pt x="384" y="436"/>
                  </a:lnTo>
                  <a:lnTo>
                    <a:pt x="385" y="437"/>
                  </a:lnTo>
                  <a:lnTo>
                    <a:pt x="385" y="438"/>
                  </a:lnTo>
                  <a:lnTo>
                    <a:pt x="385" y="437"/>
                  </a:lnTo>
                  <a:lnTo>
                    <a:pt x="386" y="437"/>
                  </a:lnTo>
                  <a:lnTo>
                    <a:pt x="386" y="438"/>
                  </a:lnTo>
                  <a:lnTo>
                    <a:pt x="387" y="437"/>
                  </a:lnTo>
                  <a:lnTo>
                    <a:pt x="386" y="436"/>
                  </a:lnTo>
                  <a:lnTo>
                    <a:pt x="387" y="434"/>
                  </a:lnTo>
                  <a:lnTo>
                    <a:pt x="388" y="434"/>
                  </a:lnTo>
                  <a:lnTo>
                    <a:pt x="390" y="433"/>
                  </a:lnTo>
                  <a:lnTo>
                    <a:pt x="390" y="432"/>
                  </a:lnTo>
                  <a:lnTo>
                    <a:pt x="388" y="432"/>
                  </a:lnTo>
                  <a:lnTo>
                    <a:pt x="387" y="433"/>
                  </a:lnTo>
                  <a:lnTo>
                    <a:pt x="386" y="433"/>
                  </a:lnTo>
                  <a:lnTo>
                    <a:pt x="386" y="432"/>
                  </a:lnTo>
                  <a:lnTo>
                    <a:pt x="386" y="431"/>
                  </a:lnTo>
                  <a:lnTo>
                    <a:pt x="387" y="431"/>
                  </a:lnTo>
                  <a:lnTo>
                    <a:pt x="387" y="430"/>
                  </a:lnTo>
                  <a:lnTo>
                    <a:pt x="388" y="430"/>
                  </a:lnTo>
                  <a:lnTo>
                    <a:pt x="390" y="429"/>
                  </a:lnTo>
                  <a:lnTo>
                    <a:pt x="393" y="429"/>
                  </a:lnTo>
                  <a:lnTo>
                    <a:pt x="393" y="428"/>
                  </a:lnTo>
                  <a:lnTo>
                    <a:pt x="394" y="427"/>
                  </a:lnTo>
                  <a:lnTo>
                    <a:pt x="395" y="425"/>
                  </a:lnTo>
                  <a:lnTo>
                    <a:pt x="395" y="429"/>
                  </a:lnTo>
                  <a:lnTo>
                    <a:pt x="396" y="429"/>
                  </a:lnTo>
                  <a:lnTo>
                    <a:pt x="398" y="428"/>
                  </a:lnTo>
                  <a:lnTo>
                    <a:pt x="398" y="427"/>
                  </a:lnTo>
                  <a:lnTo>
                    <a:pt x="399" y="425"/>
                  </a:lnTo>
                  <a:lnTo>
                    <a:pt x="402" y="424"/>
                  </a:lnTo>
                  <a:lnTo>
                    <a:pt x="403" y="424"/>
                  </a:lnTo>
                  <a:lnTo>
                    <a:pt x="404" y="427"/>
                  </a:lnTo>
                  <a:lnTo>
                    <a:pt x="403" y="427"/>
                  </a:lnTo>
                  <a:lnTo>
                    <a:pt x="401" y="425"/>
                  </a:lnTo>
                  <a:lnTo>
                    <a:pt x="401" y="427"/>
                  </a:lnTo>
                  <a:lnTo>
                    <a:pt x="401" y="428"/>
                  </a:lnTo>
                  <a:lnTo>
                    <a:pt x="400" y="429"/>
                  </a:lnTo>
                  <a:lnTo>
                    <a:pt x="399" y="429"/>
                  </a:lnTo>
                  <a:lnTo>
                    <a:pt x="399" y="430"/>
                  </a:lnTo>
                  <a:lnTo>
                    <a:pt x="399" y="431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4" y="431"/>
                  </a:lnTo>
                  <a:lnTo>
                    <a:pt x="394" y="430"/>
                  </a:lnTo>
                  <a:lnTo>
                    <a:pt x="392" y="431"/>
                  </a:lnTo>
                  <a:lnTo>
                    <a:pt x="393" y="432"/>
                  </a:lnTo>
                  <a:lnTo>
                    <a:pt x="392" y="433"/>
                  </a:lnTo>
                  <a:lnTo>
                    <a:pt x="392" y="434"/>
                  </a:lnTo>
                  <a:lnTo>
                    <a:pt x="392" y="436"/>
                  </a:lnTo>
                  <a:lnTo>
                    <a:pt x="392" y="437"/>
                  </a:lnTo>
                  <a:lnTo>
                    <a:pt x="391" y="437"/>
                  </a:lnTo>
                  <a:lnTo>
                    <a:pt x="392" y="438"/>
                  </a:lnTo>
                  <a:lnTo>
                    <a:pt x="393" y="438"/>
                  </a:lnTo>
                  <a:lnTo>
                    <a:pt x="393" y="437"/>
                  </a:lnTo>
                  <a:lnTo>
                    <a:pt x="394" y="434"/>
                  </a:lnTo>
                  <a:lnTo>
                    <a:pt x="398" y="433"/>
                  </a:lnTo>
                  <a:lnTo>
                    <a:pt x="399" y="433"/>
                  </a:lnTo>
                  <a:lnTo>
                    <a:pt x="400" y="434"/>
                  </a:lnTo>
                  <a:lnTo>
                    <a:pt x="399" y="434"/>
                  </a:lnTo>
                  <a:lnTo>
                    <a:pt x="399" y="436"/>
                  </a:lnTo>
                  <a:lnTo>
                    <a:pt x="398" y="436"/>
                  </a:lnTo>
                  <a:lnTo>
                    <a:pt x="396" y="436"/>
                  </a:lnTo>
                  <a:lnTo>
                    <a:pt x="396" y="437"/>
                  </a:lnTo>
                  <a:lnTo>
                    <a:pt x="396" y="438"/>
                  </a:lnTo>
                  <a:lnTo>
                    <a:pt x="395" y="438"/>
                  </a:lnTo>
                  <a:lnTo>
                    <a:pt x="395" y="439"/>
                  </a:lnTo>
                  <a:lnTo>
                    <a:pt x="394" y="439"/>
                  </a:lnTo>
                  <a:lnTo>
                    <a:pt x="394" y="440"/>
                  </a:lnTo>
                  <a:lnTo>
                    <a:pt x="393" y="441"/>
                  </a:lnTo>
                  <a:lnTo>
                    <a:pt x="394" y="441"/>
                  </a:lnTo>
                  <a:lnTo>
                    <a:pt x="395" y="441"/>
                  </a:lnTo>
                  <a:lnTo>
                    <a:pt x="396" y="442"/>
                  </a:lnTo>
                  <a:lnTo>
                    <a:pt x="396" y="444"/>
                  </a:lnTo>
                  <a:lnTo>
                    <a:pt x="395" y="445"/>
                  </a:lnTo>
                  <a:lnTo>
                    <a:pt x="395" y="446"/>
                  </a:lnTo>
                  <a:lnTo>
                    <a:pt x="395" y="447"/>
                  </a:lnTo>
                  <a:lnTo>
                    <a:pt x="393" y="447"/>
                  </a:lnTo>
                  <a:lnTo>
                    <a:pt x="391" y="448"/>
                  </a:lnTo>
                  <a:lnTo>
                    <a:pt x="391" y="449"/>
                  </a:lnTo>
                  <a:lnTo>
                    <a:pt x="392" y="449"/>
                  </a:lnTo>
                  <a:lnTo>
                    <a:pt x="398" y="447"/>
                  </a:lnTo>
                  <a:lnTo>
                    <a:pt x="399" y="446"/>
                  </a:lnTo>
                  <a:lnTo>
                    <a:pt x="398" y="446"/>
                  </a:lnTo>
                  <a:lnTo>
                    <a:pt x="396" y="445"/>
                  </a:lnTo>
                  <a:lnTo>
                    <a:pt x="399" y="445"/>
                  </a:lnTo>
                  <a:lnTo>
                    <a:pt x="400" y="445"/>
                  </a:lnTo>
                  <a:lnTo>
                    <a:pt x="401" y="445"/>
                  </a:lnTo>
                  <a:lnTo>
                    <a:pt x="401" y="446"/>
                  </a:lnTo>
                  <a:lnTo>
                    <a:pt x="403" y="445"/>
                  </a:lnTo>
                  <a:lnTo>
                    <a:pt x="404" y="445"/>
                  </a:lnTo>
                  <a:lnTo>
                    <a:pt x="403" y="444"/>
                  </a:lnTo>
                  <a:lnTo>
                    <a:pt x="407" y="444"/>
                  </a:lnTo>
                  <a:lnTo>
                    <a:pt x="408" y="444"/>
                  </a:lnTo>
                  <a:lnTo>
                    <a:pt x="409" y="442"/>
                  </a:lnTo>
                  <a:lnTo>
                    <a:pt x="403" y="442"/>
                  </a:lnTo>
                  <a:lnTo>
                    <a:pt x="402" y="442"/>
                  </a:lnTo>
                  <a:lnTo>
                    <a:pt x="402" y="444"/>
                  </a:lnTo>
                  <a:lnTo>
                    <a:pt x="401" y="444"/>
                  </a:lnTo>
                  <a:lnTo>
                    <a:pt x="401" y="442"/>
                  </a:lnTo>
                  <a:lnTo>
                    <a:pt x="399" y="444"/>
                  </a:lnTo>
                  <a:lnTo>
                    <a:pt x="398" y="444"/>
                  </a:lnTo>
                  <a:lnTo>
                    <a:pt x="396" y="441"/>
                  </a:lnTo>
                  <a:lnTo>
                    <a:pt x="398" y="440"/>
                  </a:lnTo>
                  <a:lnTo>
                    <a:pt x="398" y="439"/>
                  </a:lnTo>
                  <a:lnTo>
                    <a:pt x="399" y="439"/>
                  </a:lnTo>
                  <a:lnTo>
                    <a:pt x="399" y="438"/>
                  </a:lnTo>
                  <a:lnTo>
                    <a:pt x="399" y="437"/>
                  </a:lnTo>
                  <a:lnTo>
                    <a:pt x="400" y="437"/>
                  </a:lnTo>
                  <a:lnTo>
                    <a:pt x="400" y="436"/>
                  </a:lnTo>
                  <a:lnTo>
                    <a:pt x="402" y="436"/>
                  </a:lnTo>
                  <a:lnTo>
                    <a:pt x="401" y="437"/>
                  </a:lnTo>
                  <a:lnTo>
                    <a:pt x="401" y="438"/>
                  </a:lnTo>
                  <a:lnTo>
                    <a:pt x="401" y="440"/>
                  </a:lnTo>
                  <a:lnTo>
                    <a:pt x="402" y="439"/>
                  </a:lnTo>
                  <a:lnTo>
                    <a:pt x="402" y="438"/>
                  </a:lnTo>
                  <a:lnTo>
                    <a:pt x="403" y="437"/>
                  </a:lnTo>
                  <a:lnTo>
                    <a:pt x="404" y="437"/>
                  </a:lnTo>
                  <a:lnTo>
                    <a:pt x="404" y="436"/>
                  </a:lnTo>
                  <a:lnTo>
                    <a:pt x="403" y="434"/>
                  </a:lnTo>
                  <a:lnTo>
                    <a:pt x="404" y="433"/>
                  </a:lnTo>
                  <a:lnTo>
                    <a:pt x="404" y="432"/>
                  </a:lnTo>
                  <a:lnTo>
                    <a:pt x="403" y="432"/>
                  </a:lnTo>
                  <a:lnTo>
                    <a:pt x="403" y="433"/>
                  </a:lnTo>
                  <a:lnTo>
                    <a:pt x="402" y="434"/>
                  </a:lnTo>
                  <a:lnTo>
                    <a:pt x="402" y="433"/>
                  </a:lnTo>
                  <a:lnTo>
                    <a:pt x="400" y="432"/>
                  </a:lnTo>
                  <a:lnTo>
                    <a:pt x="400" y="431"/>
                  </a:lnTo>
                  <a:lnTo>
                    <a:pt x="402" y="431"/>
                  </a:lnTo>
                  <a:lnTo>
                    <a:pt x="401" y="430"/>
                  </a:lnTo>
                  <a:lnTo>
                    <a:pt x="402" y="430"/>
                  </a:lnTo>
                  <a:lnTo>
                    <a:pt x="402" y="429"/>
                  </a:lnTo>
                  <a:lnTo>
                    <a:pt x="403" y="429"/>
                  </a:lnTo>
                  <a:lnTo>
                    <a:pt x="405" y="431"/>
                  </a:lnTo>
                  <a:lnTo>
                    <a:pt x="407" y="432"/>
                  </a:lnTo>
                  <a:lnTo>
                    <a:pt x="408" y="431"/>
                  </a:lnTo>
                  <a:lnTo>
                    <a:pt x="409" y="430"/>
                  </a:lnTo>
                  <a:lnTo>
                    <a:pt x="410" y="431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2" y="430"/>
                  </a:lnTo>
                  <a:lnTo>
                    <a:pt x="413" y="431"/>
                  </a:lnTo>
                  <a:lnTo>
                    <a:pt x="413" y="432"/>
                  </a:lnTo>
                  <a:lnTo>
                    <a:pt x="412" y="433"/>
                  </a:lnTo>
                  <a:lnTo>
                    <a:pt x="411" y="433"/>
                  </a:lnTo>
                  <a:lnTo>
                    <a:pt x="412" y="434"/>
                  </a:lnTo>
                  <a:lnTo>
                    <a:pt x="412" y="436"/>
                  </a:lnTo>
                  <a:lnTo>
                    <a:pt x="413" y="434"/>
                  </a:lnTo>
                  <a:lnTo>
                    <a:pt x="415" y="434"/>
                  </a:lnTo>
                  <a:lnTo>
                    <a:pt x="416" y="432"/>
                  </a:lnTo>
                  <a:lnTo>
                    <a:pt x="418" y="431"/>
                  </a:lnTo>
                  <a:lnTo>
                    <a:pt x="418" y="430"/>
                  </a:lnTo>
                  <a:lnTo>
                    <a:pt x="419" y="431"/>
                  </a:lnTo>
                  <a:lnTo>
                    <a:pt x="418" y="432"/>
                  </a:lnTo>
                  <a:lnTo>
                    <a:pt x="416" y="437"/>
                  </a:lnTo>
                  <a:lnTo>
                    <a:pt x="416" y="438"/>
                  </a:lnTo>
                  <a:lnTo>
                    <a:pt x="416" y="439"/>
                  </a:lnTo>
                  <a:lnTo>
                    <a:pt x="415" y="439"/>
                  </a:lnTo>
                  <a:lnTo>
                    <a:pt x="413" y="440"/>
                  </a:lnTo>
                  <a:lnTo>
                    <a:pt x="412" y="440"/>
                  </a:lnTo>
                  <a:lnTo>
                    <a:pt x="412" y="437"/>
                  </a:lnTo>
                  <a:lnTo>
                    <a:pt x="411" y="438"/>
                  </a:lnTo>
                  <a:lnTo>
                    <a:pt x="411" y="439"/>
                  </a:lnTo>
                  <a:lnTo>
                    <a:pt x="411" y="438"/>
                  </a:lnTo>
                  <a:lnTo>
                    <a:pt x="411" y="439"/>
                  </a:lnTo>
                  <a:lnTo>
                    <a:pt x="411" y="440"/>
                  </a:lnTo>
                  <a:lnTo>
                    <a:pt x="412" y="441"/>
                  </a:lnTo>
                  <a:lnTo>
                    <a:pt x="412" y="442"/>
                  </a:lnTo>
                  <a:lnTo>
                    <a:pt x="413" y="444"/>
                  </a:lnTo>
                  <a:lnTo>
                    <a:pt x="412" y="444"/>
                  </a:lnTo>
                  <a:lnTo>
                    <a:pt x="411" y="444"/>
                  </a:lnTo>
                  <a:lnTo>
                    <a:pt x="411" y="445"/>
                  </a:lnTo>
                  <a:lnTo>
                    <a:pt x="410" y="445"/>
                  </a:lnTo>
                  <a:lnTo>
                    <a:pt x="409" y="446"/>
                  </a:lnTo>
                  <a:lnTo>
                    <a:pt x="407" y="446"/>
                  </a:lnTo>
                  <a:lnTo>
                    <a:pt x="405" y="446"/>
                  </a:lnTo>
                  <a:lnTo>
                    <a:pt x="404" y="447"/>
                  </a:lnTo>
                  <a:lnTo>
                    <a:pt x="404" y="446"/>
                  </a:lnTo>
                  <a:lnTo>
                    <a:pt x="403" y="446"/>
                  </a:lnTo>
                  <a:lnTo>
                    <a:pt x="402" y="447"/>
                  </a:lnTo>
                  <a:lnTo>
                    <a:pt x="401" y="447"/>
                  </a:lnTo>
                  <a:lnTo>
                    <a:pt x="400" y="448"/>
                  </a:lnTo>
                  <a:lnTo>
                    <a:pt x="399" y="449"/>
                  </a:lnTo>
                  <a:lnTo>
                    <a:pt x="400" y="449"/>
                  </a:lnTo>
                  <a:lnTo>
                    <a:pt x="402" y="448"/>
                  </a:lnTo>
                  <a:lnTo>
                    <a:pt x="403" y="448"/>
                  </a:lnTo>
                  <a:lnTo>
                    <a:pt x="404" y="448"/>
                  </a:lnTo>
                  <a:lnTo>
                    <a:pt x="405" y="447"/>
                  </a:lnTo>
                  <a:lnTo>
                    <a:pt x="407" y="447"/>
                  </a:lnTo>
                  <a:lnTo>
                    <a:pt x="408" y="447"/>
                  </a:lnTo>
                  <a:lnTo>
                    <a:pt x="409" y="446"/>
                  </a:lnTo>
                  <a:lnTo>
                    <a:pt x="410" y="446"/>
                  </a:lnTo>
                  <a:lnTo>
                    <a:pt x="410" y="447"/>
                  </a:lnTo>
                  <a:lnTo>
                    <a:pt x="411" y="447"/>
                  </a:lnTo>
                  <a:lnTo>
                    <a:pt x="411" y="448"/>
                  </a:lnTo>
                  <a:lnTo>
                    <a:pt x="412" y="448"/>
                  </a:lnTo>
                  <a:lnTo>
                    <a:pt x="413" y="448"/>
                  </a:lnTo>
                  <a:lnTo>
                    <a:pt x="413" y="447"/>
                  </a:lnTo>
                  <a:lnTo>
                    <a:pt x="415" y="447"/>
                  </a:lnTo>
                  <a:lnTo>
                    <a:pt x="416" y="447"/>
                  </a:lnTo>
                  <a:lnTo>
                    <a:pt x="417" y="447"/>
                  </a:lnTo>
                  <a:lnTo>
                    <a:pt x="419" y="445"/>
                  </a:lnTo>
                  <a:lnTo>
                    <a:pt x="418" y="447"/>
                  </a:lnTo>
                  <a:lnTo>
                    <a:pt x="417" y="448"/>
                  </a:lnTo>
                  <a:lnTo>
                    <a:pt x="416" y="449"/>
                  </a:lnTo>
                  <a:lnTo>
                    <a:pt x="416" y="450"/>
                  </a:lnTo>
                  <a:lnTo>
                    <a:pt x="415" y="450"/>
                  </a:lnTo>
                  <a:lnTo>
                    <a:pt x="415" y="452"/>
                  </a:lnTo>
                  <a:lnTo>
                    <a:pt x="413" y="453"/>
                  </a:lnTo>
                  <a:lnTo>
                    <a:pt x="412" y="454"/>
                  </a:lnTo>
                  <a:lnTo>
                    <a:pt x="411" y="454"/>
                  </a:lnTo>
                  <a:lnTo>
                    <a:pt x="411" y="453"/>
                  </a:lnTo>
                  <a:lnTo>
                    <a:pt x="412" y="452"/>
                  </a:lnTo>
                  <a:lnTo>
                    <a:pt x="412" y="450"/>
                  </a:lnTo>
                  <a:lnTo>
                    <a:pt x="411" y="452"/>
                  </a:lnTo>
                  <a:lnTo>
                    <a:pt x="410" y="452"/>
                  </a:lnTo>
                  <a:lnTo>
                    <a:pt x="410" y="450"/>
                  </a:lnTo>
                  <a:lnTo>
                    <a:pt x="409" y="452"/>
                  </a:lnTo>
                  <a:lnTo>
                    <a:pt x="408" y="454"/>
                  </a:lnTo>
                  <a:lnTo>
                    <a:pt x="408" y="455"/>
                  </a:lnTo>
                  <a:lnTo>
                    <a:pt x="407" y="457"/>
                  </a:lnTo>
                  <a:lnTo>
                    <a:pt x="405" y="458"/>
                  </a:lnTo>
                  <a:lnTo>
                    <a:pt x="404" y="459"/>
                  </a:lnTo>
                  <a:lnTo>
                    <a:pt x="405" y="461"/>
                  </a:lnTo>
                  <a:lnTo>
                    <a:pt x="405" y="463"/>
                  </a:lnTo>
                  <a:lnTo>
                    <a:pt x="405" y="464"/>
                  </a:lnTo>
                  <a:lnTo>
                    <a:pt x="405" y="465"/>
                  </a:lnTo>
                  <a:lnTo>
                    <a:pt x="407" y="465"/>
                  </a:lnTo>
                  <a:lnTo>
                    <a:pt x="407" y="466"/>
                  </a:lnTo>
                  <a:lnTo>
                    <a:pt x="407" y="467"/>
                  </a:lnTo>
                  <a:lnTo>
                    <a:pt x="408" y="467"/>
                  </a:lnTo>
                  <a:lnTo>
                    <a:pt x="409" y="466"/>
                  </a:lnTo>
                  <a:lnTo>
                    <a:pt x="408" y="466"/>
                  </a:lnTo>
                  <a:lnTo>
                    <a:pt x="408" y="464"/>
                  </a:lnTo>
                  <a:lnTo>
                    <a:pt x="411" y="469"/>
                  </a:lnTo>
                  <a:lnTo>
                    <a:pt x="411" y="470"/>
                  </a:lnTo>
                  <a:lnTo>
                    <a:pt x="411" y="471"/>
                  </a:lnTo>
                  <a:lnTo>
                    <a:pt x="412" y="473"/>
                  </a:lnTo>
                  <a:lnTo>
                    <a:pt x="413" y="477"/>
                  </a:lnTo>
                  <a:lnTo>
                    <a:pt x="413" y="478"/>
                  </a:lnTo>
                  <a:lnTo>
                    <a:pt x="413" y="479"/>
                  </a:lnTo>
                  <a:lnTo>
                    <a:pt x="415" y="479"/>
                  </a:lnTo>
                  <a:lnTo>
                    <a:pt x="416" y="479"/>
                  </a:lnTo>
                  <a:lnTo>
                    <a:pt x="417" y="479"/>
                  </a:lnTo>
                  <a:lnTo>
                    <a:pt x="417" y="481"/>
                  </a:lnTo>
                  <a:lnTo>
                    <a:pt x="413" y="488"/>
                  </a:lnTo>
                  <a:lnTo>
                    <a:pt x="412" y="489"/>
                  </a:lnTo>
                  <a:lnTo>
                    <a:pt x="407" y="495"/>
                  </a:lnTo>
                  <a:lnTo>
                    <a:pt x="402" y="499"/>
                  </a:lnTo>
                  <a:lnTo>
                    <a:pt x="401" y="502"/>
                  </a:lnTo>
                  <a:lnTo>
                    <a:pt x="401" y="503"/>
                  </a:lnTo>
                  <a:lnTo>
                    <a:pt x="400" y="505"/>
                  </a:lnTo>
                  <a:lnTo>
                    <a:pt x="400" y="506"/>
                  </a:lnTo>
                  <a:lnTo>
                    <a:pt x="400" y="507"/>
                  </a:lnTo>
                  <a:lnTo>
                    <a:pt x="400" y="508"/>
                  </a:lnTo>
                  <a:lnTo>
                    <a:pt x="400" y="509"/>
                  </a:lnTo>
                  <a:lnTo>
                    <a:pt x="399" y="509"/>
                  </a:lnTo>
                  <a:lnTo>
                    <a:pt x="399" y="511"/>
                  </a:lnTo>
                  <a:lnTo>
                    <a:pt x="398" y="512"/>
                  </a:lnTo>
                  <a:lnTo>
                    <a:pt x="396" y="513"/>
                  </a:lnTo>
                  <a:lnTo>
                    <a:pt x="396" y="514"/>
                  </a:lnTo>
                  <a:lnTo>
                    <a:pt x="394" y="515"/>
                  </a:lnTo>
                  <a:lnTo>
                    <a:pt x="393" y="516"/>
                  </a:lnTo>
                  <a:lnTo>
                    <a:pt x="391" y="520"/>
                  </a:lnTo>
                  <a:lnTo>
                    <a:pt x="390" y="520"/>
                  </a:lnTo>
                  <a:lnTo>
                    <a:pt x="390" y="521"/>
                  </a:lnTo>
                  <a:lnTo>
                    <a:pt x="388" y="522"/>
                  </a:lnTo>
                  <a:lnTo>
                    <a:pt x="387" y="522"/>
                  </a:lnTo>
                  <a:lnTo>
                    <a:pt x="387" y="523"/>
                  </a:lnTo>
                  <a:lnTo>
                    <a:pt x="387" y="524"/>
                  </a:lnTo>
                  <a:lnTo>
                    <a:pt x="388" y="525"/>
                  </a:lnTo>
                  <a:lnTo>
                    <a:pt x="388" y="526"/>
                  </a:lnTo>
                  <a:lnTo>
                    <a:pt x="387" y="525"/>
                  </a:lnTo>
                  <a:lnTo>
                    <a:pt x="386" y="525"/>
                  </a:lnTo>
                  <a:lnTo>
                    <a:pt x="385" y="525"/>
                  </a:lnTo>
                  <a:lnTo>
                    <a:pt x="384" y="526"/>
                  </a:lnTo>
                  <a:lnTo>
                    <a:pt x="383" y="526"/>
                  </a:lnTo>
                  <a:lnTo>
                    <a:pt x="381" y="530"/>
                  </a:lnTo>
                  <a:lnTo>
                    <a:pt x="379" y="532"/>
                  </a:lnTo>
                  <a:lnTo>
                    <a:pt x="378" y="536"/>
                  </a:lnTo>
                  <a:lnTo>
                    <a:pt x="377" y="538"/>
                  </a:lnTo>
                  <a:lnTo>
                    <a:pt x="375" y="539"/>
                  </a:lnTo>
                  <a:lnTo>
                    <a:pt x="375" y="540"/>
                  </a:lnTo>
                  <a:lnTo>
                    <a:pt x="376" y="540"/>
                  </a:lnTo>
                  <a:lnTo>
                    <a:pt x="373" y="548"/>
                  </a:lnTo>
                  <a:lnTo>
                    <a:pt x="372" y="551"/>
                  </a:lnTo>
                  <a:lnTo>
                    <a:pt x="372" y="553"/>
                  </a:lnTo>
                  <a:lnTo>
                    <a:pt x="370" y="554"/>
                  </a:lnTo>
                  <a:lnTo>
                    <a:pt x="369" y="555"/>
                  </a:lnTo>
                  <a:lnTo>
                    <a:pt x="368" y="555"/>
                  </a:lnTo>
                  <a:lnTo>
                    <a:pt x="369" y="556"/>
                  </a:lnTo>
                  <a:lnTo>
                    <a:pt x="369" y="557"/>
                  </a:lnTo>
                  <a:lnTo>
                    <a:pt x="369" y="558"/>
                  </a:lnTo>
                  <a:lnTo>
                    <a:pt x="368" y="558"/>
                  </a:lnTo>
                  <a:lnTo>
                    <a:pt x="368" y="559"/>
                  </a:lnTo>
                  <a:lnTo>
                    <a:pt x="367" y="559"/>
                  </a:lnTo>
                  <a:lnTo>
                    <a:pt x="367" y="561"/>
                  </a:lnTo>
                  <a:lnTo>
                    <a:pt x="367" y="562"/>
                  </a:lnTo>
                  <a:lnTo>
                    <a:pt x="365" y="563"/>
                  </a:lnTo>
                  <a:lnTo>
                    <a:pt x="364" y="564"/>
                  </a:lnTo>
                  <a:lnTo>
                    <a:pt x="362" y="564"/>
                  </a:lnTo>
                  <a:lnTo>
                    <a:pt x="360" y="565"/>
                  </a:lnTo>
                  <a:lnTo>
                    <a:pt x="360" y="566"/>
                  </a:lnTo>
                  <a:lnTo>
                    <a:pt x="359" y="567"/>
                  </a:lnTo>
                  <a:lnTo>
                    <a:pt x="357" y="570"/>
                  </a:lnTo>
                  <a:lnTo>
                    <a:pt x="350" y="571"/>
                  </a:lnTo>
                  <a:lnTo>
                    <a:pt x="349" y="572"/>
                  </a:lnTo>
                  <a:lnTo>
                    <a:pt x="348" y="573"/>
                  </a:lnTo>
                  <a:lnTo>
                    <a:pt x="343" y="576"/>
                  </a:lnTo>
                  <a:lnTo>
                    <a:pt x="343" y="578"/>
                  </a:lnTo>
                  <a:lnTo>
                    <a:pt x="342" y="580"/>
                  </a:lnTo>
                  <a:lnTo>
                    <a:pt x="341" y="582"/>
                  </a:lnTo>
                  <a:lnTo>
                    <a:pt x="340" y="582"/>
                  </a:lnTo>
                  <a:lnTo>
                    <a:pt x="340" y="583"/>
                  </a:lnTo>
                  <a:close/>
                  <a:moveTo>
                    <a:pt x="460" y="159"/>
                  </a:moveTo>
                  <a:lnTo>
                    <a:pt x="461" y="157"/>
                  </a:lnTo>
                  <a:lnTo>
                    <a:pt x="462" y="157"/>
                  </a:lnTo>
                  <a:lnTo>
                    <a:pt x="462" y="159"/>
                  </a:lnTo>
                  <a:lnTo>
                    <a:pt x="463" y="160"/>
                  </a:lnTo>
                  <a:lnTo>
                    <a:pt x="462" y="160"/>
                  </a:lnTo>
                  <a:lnTo>
                    <a:pt x="461" y="161"/>
                  </a:lnTo>
                  <a:lnTo>
                    <a:pt x="461" y="162"/>
                  </a:lnTo>
                  <a:lnTo>
                    <a:pt x="461" y="163"/>
                  </a:lnTo>
                  <a:lnTo>
                    <a:pt x="460" y="163"/>
                  </a:lnTo>
                  <a:lnTo>
                    <a:pt x="459" y="164"/>
                  </a:lnTo>
                  <a:lnTo>
                    <a:pt x="458" y="164"/>
                  </a:lnTo>
                  <a:lnTo>
                    <a:pt x="456" y="163"/>
                  </a:lnTo>
                  <a:lnTo>
                    <a:pt x="455" y="163"/>
                  </a:lnTo>
                  <a:lnTo>
                    <a:pt x="455" y="162"/>
                  </a:lnTo>
                  <a:lnTo>
                    <a:pt x="454" y="161"/>
                  </a:lnTo>
                  <a:lnTo>
                    <a:pt x="453" y="162"/>
                  </a:lnTo>
                  <a:lnTo>
                    <a:pt x="452" y="161"/>
                  </a:lnTo>
                  <a:lnTo>
                    <a:pt x="453" y="160"/>
                  </a:lnTo>
                  <a:lnTo>
                    <a:pt x="455" y="160"/>
                  </a:lnTo>
                  <a:lnTo>
                    <a:pt x="456" y="160"/>
                  </a:lnTo>
                  <a:lnTo>
                    <a:pt x="456" y="161"/>
                  </a:lnTo>
                  <a:lnTo>
                    <a:pt x="458" y="161"/>
                  </a:lnTo>
                  <a:lnTo>
                    <a:pt x="459" y="160"/>
                  </a:lnTo>
                  <a:lnTo>
                    <a:pt x="460" y="159"/>
                  </a:lnTo>
                  <a:close/>
                  <a:moveTo>
                    <a:pt x="494" y="151"/>
                  </a:moveTo>
                  <a:lnTo>
                    <a:pt x="494" y="152"/>
                  </a:lnTo>
                  <a:lnTo>
                    <a:pt x="493" y="152"/>
                  </a:lnTo>
                  <a:lnTo>
                    <a:pt x="493" y="151"/>
                  </a:lnTo>
                  <a:lnTo>
                    <a:pt x="491" y="151"/>
                  </a:lnTo>
                  <a:lnTo>
                    <a:pt x="491" y="149"/>
                  </a:lnTo>
                  <a:lnTo>
                    <a:pt x="490" y="148"/>
                  </a:lnTo>
                  <a:lnTo>
                    <a:pt x="491" y="147"/>
                  </a:lnTo>
                  <a:lnTo>
                    <a:pt x="491" y="148"/>
                  </a:lnTo>
                  <a:lnTo>
                    <a:pt x="493" y="149"/>
                  </a:lnTo>
                  <a:lnTo>
                    <a:pt x="494" y="149"/>
                  </a:lnTo>
                  <a:lnTo>
                    <a:pt x="494" y="151"/>
                  </a:lnTo>
                  <a:close/>
                  <a:moveTo>
                    <a:pt x="445" y="137"/>
                  </a:moveTo>
                  <a:lnTo>
                    <a:pt x="445" y="136"/>
                  </a:lnTo>
                  <a:lnTo>
                    <a:pt x="446" y="136"/>
                  </a:lnTo>
                  <a:lnTo>
                    <a:pt x="447" y="137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6" y="140"/>
                  </a:lnTo>
                  <a:lnTo>
                    <a:pt x="445" y="140"/>
                  </a:lnTo>
                  <a:lnTo>
                    <a:pt x="444" y="140"/>
                  </a:lnTo>
                  <a:lnTo>
                    <a:pt x="445" y="139"/>
                  </a:lnTo>
                  <a:lnTo>
                    <a:pt x="445" y="137"/>
                  </a:lnTo>
                  <a:close/>
                  <a:moveTo>
                    <a:pt x="459" y="123"/>
                  </a:moveTo>
                  <a:lnTo>
                    <a:pt x="460" y="124"/>
                  </a:lnTo>
                  <a:lnTo>
                    <a:pt x="460" y="126"/>
                  </a:lnTo>
                  <a:lnTo>
                    <a:pt x="459" y="126"/>
                  </a:lnTo>
                  <a:lnTo>
                    <a:pt x="459" y="127"/>
                  </a:lnTo>
                  <a:lnTo>
                    <a:pt x="458" y="127"/>
                  </a:lnTo>
                  <a:lnTo>
                    <a:pt x="456" y="127"/>
                  </a:lnTo>
                  <a:lnTo>
                    <a:pt x="456" y="124"/>
                  </a:lnTo>
                  <a:lnTo>
                    <a:pt x="456" y="123"/>
                  </a:lnTo>
                  <a:lnTo>
                    <a:pt x="458" y="123"/>
                  </a:lnTo>
                  <a:lnTo>
                    <a:pt x="459" y="123"/>
                  </a:lnTo>
                  <a:close/>
                  <a:moveTo>
                    <a:pt x="479" y="130"/>
                  </a:moveTo>
                  <a:lnTo>
                    <a:pt x="480" y="131"/>
                  </a:lnTo>
                  <a:lnTo>
                    <a:pt x="479" y="134"/>
                  </a:lnTo>
                  <a:lnTo>
                    <a:pt x="478" y="134"/>
                  </a:lnTo>
                  <a:lnTo>
                    <a:pt x="478" y="132"/>
                  </a:lnTo>
                  <a:lnTo>
                    <a:pt x="477" y="131"/>
                  </a:lnTo>
                  <a:lnTo>
                    <a:pt x="476" y="132"/>
                  </a:lnTo>
                  <a:lnTo>
                    <a:pt x="474" y="131"/>
                  </a:lnTo>
                  <a:lnTo>
                    <a:pt x="474" y="130"/>
                  </a:lnTo>
                  <a:lnTo>
                    <a:pt x="474" y="129"/>
                  </a:lnTo>
                  <a:lnTo>
                    <a:pt x="473" y="129"/>
                  </a:lnTo>
                  <a:lnTo>
                    <a:pt x="472" y="129"/>
                  </a:lnTo>
                  <a:lnTo>
                    <a:pt x="472" y="128"/>
                  </a:lnTo>
                  <a:lnTo>
                    <a:pt x="471" y="128"/>
                  </a:lnTo>
                  <a:lnTo>
                    <a:pt x="470" y="128"/>
                  </a:lnTo>
                  <a:lnTo>
                    <a:pt x="469" y="126"/>
                  </a:lnTo>
                  <a:lnTo>
                    <a:pt x="468" y="124"/>
                  </a:lnTo>
                  <a:lnTo>
                    <a:pt x="470" y="127"/>
                  </a:lnTo>
                  <a:lnTo>
                    <a:pt x="470" y="126"/>
                  </a:lnTo>
                  <a:lnTo>
                    <a:pt x="470" y="124"/>
                  </a:lnTo>
                  <a:lnTo>
                    <a:pt x="470" y="123"/>
                  </a:lnTo>
                  <a:lnTo>
                    <a:pt x="471" y="122"/>
                  </a:lnTo>
                  <a:lnTo>
                    <a:pt x="470" y="122"/>
                  </a:lnTo>
                  <a:lnTo>
                    <a:pt x="469" y="121"/>
                  </a:lnTo>
                  <a:lnTo>
                    <a:pt x="469" y="120"/>
                  </a:lnTo>
                  <a:lnTo>
                    <a:pt x="470" y="120"/>
                  </a:lnTo>
                  <a:lnTo>
                    <a:pt x="471" y="120"/>
                  </a:lnTo>
                  <a:lnTo>
                    <a:pt x="470" y="119"/>
                  </a:lnTo>
                  <a:lnTo>
                    <a:pt x="470" y="118"/>
                  </a:lnTo>
                  <a:lnTo>
                    <a:pt x="471" y="116"/>
                  </a:lnTo>
                  <a:lnTo>
                    <a:pt x="472" y="116"/>
                  </a:lnTo>
                  <a:lnTo>
                    <a:pt x="473" y="116"/>
                  </a:lnTo>
                  <a:lnTo>
                    <a:pt x="473" y="118"/>
                  </a:lnTo>
                  <a:lnTo>
                    <a:pt x="473" y="119"/>
                  </a:lnTo>
                  <a:lnTo>
                    <a:pt x="474" y="120"/>
                  </a:lnTo>
                  <a:lnTo>
                    <a:pt x="474" y="121"/>
                  </a:lnTo>
                  <a:lnTo>
                    <a:pt x="476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7" y="126"/>
                  </a:lnTo>
                  <a:lnTo>
                    <a:pt x="477" y="127"/>
                  </a:lnTo>
                  <a:lnTo>
                    <a:pt x="478" y="128"/>
                  </a:lnTo>
                  <a:lnTo>
                    <a:pt x="478" y="129"/>
                  </a:lnTo>
                  <a:lnTo>
                    <a:pt x="479" y="129"/>
                  </a:lnTo>
                  <a:lnTo>
                    <a:pt x="479" y="130"/>
                  </a:lnTo>
                  <a:close/>
                  <a:moveTo>
                    <a:pt x="310" y="0"/>
                  </a:moveTo>
                  <a:lnTo>
                    <a:pt x="312" y="0"/>
                  </a:lnTo>
                  <a:lnTo>
                    <a:pt x="310" y="0"/>
                  </a:lnTo>
                  <a:lnTo>
                    <a:pt x="310" y="1"/>
                  </a:lnTo>
                  <a:lnTo>
                    <a:pt x="309" y="1"/>
                  </a:lnTo>
                  <a:lnTo>
                    <a:pt x="309" y="0"/>
                  </a:lnTo>
                  <a:lnTo>
                    <a:pt x="310" y="0"/>
                  </a:lnTo>
                  <a:close/>
                  <a:moveTo>
                    <a:pt x="549" y="340"/>
                  </a:moveTo>
                  <a:lnTo>
                    <a:pt x="550" y="341"/>
                  </a:lnTo>
                  <a:lnTo>
                    <a:pt x="551" y="343"/>
                  </a:lnTo>
                  <a:lnTo>
                    <a:pt x="553" y="343"/>
                  </a:lnTo>
                  <a:lnTo>
                    <a:pt x="553" y="344"/>
                  </a:lnTo>
                  <a:lnTo>
                    <a:pt x="554" y="344"/>
                  </a:lnTo>
                  <a:lnTo>
                    <a:pt x="556" y="344"/>
                  </a:lnTo>
                  <a:lnTo>
                    <a:pt x="557" y="344"/>
                  </a:lnTo>
                  <a:lnTo>
                    <a:pt x="557" y="345"/>
                  </a:lnTo>
                  <a:lnTo>
                    <a:pt x="556" y="346"/>
                  </a:lnTo>
                  <a:lnTo>
                    <a:pt x="556" y="347"/>
                  </a:lnTo>
                  <a:lnTo>
                    <a:pt x="555" y="348"/>
                  </a:lnTo>
                  <a:lnTo>
                    <a:pt x="554" y="348"/>
                  </a:lnTo>
                  <a:lnTo>
                    <a:pt x="553" y="349"/>
                  </a:lnTo>
                  <a:lnTo>
                    <a:pt x="551" y="354"/>
                  </a:lnTo>
                  <a:lnTo>
                    <a:pt x="551" y="355"/>
                  </a:lnTo>
                  <a:lnTo>
                    <a:pt x="551" y="356"/>
                  </a:lnTo>
                  <a:lnTo>
                    <a:pt x="550" y="356"/>
                  </a:lnTo>
                  <a:lnTo>
                    <a:pt x="549" y="357"/>
                  </a:lnTo>
                  <a:lnTo>
                    <a:pt x="548" y="363"/>
                  </a:lnTo>
                  <a:lnTo>
                    <a:pt x="547" y="366"/>
                  </a:lnTo>
                  <a:lnTo>
                    <a:pt x="546" y="366"/>
                  </a:lnTo>
                  <a:lnTo>
                    <a:pt x="546" y="367"/>
                  </a:lnTo>
                  <a:lnTo>
                    <a:pt x="546" y="369"/>
                  </a:lnTo>
                  <a:lnTo>
                    <a:pt x="546" y="370"/>
                  </a:lnTo>
                  <a:lnTo>
                    <a:pt x="546" y="371"/>
                  </a:lnTo>
                  <a:lnTo>
                    <a:pt x="546" y="372"/>
                  </a:lnTo>
                  <a:lnTo>
                    <a:pt x="545" y="372"/>
                  </a:lnTo>
                  <a:lnTo>
                    <a:pt x="545" y="374"/>
                  </a:lnTo>
                  <a:lnTo>
                    <a:pt x="543" y="377"/>
                  </a:lnTo>
                  <a:lnTo>
                    <a:pt x="541" y="380"/>
                  </a:lnTo>
                  <a:lnTo>
                    <a:pt x="539" y="381"/>
                  </a:lnTo>
                  <a:lnTo>
                    <a:pt x="539" y="382"/>
                  </a:lnTo>
                  <a:lnTo>
                    <a:pt x="538" y="381"/>
                  </a:lnTo>
                  <a:lnTo>
                    <a:pt x="537" y="381"/>
                  </a:lnTo>
                  <a:lnTo>
                    <a:pt x="536" y="383"/>
                  </a:lnTo>
                  <a:lnTo>
                    <a:pt x="534" y="385"/>
                  </a:lnTo>
                  <a:lnTo>
                    <a:pt x="534" y="386"/>
                  </a:lnTo>
                  <a:lnTo>
                    <a:pt x="536" y="385"/>
                  </a:lnTo>
                  <a:lnTo>
                    <a:pt x="537" y="385"/>
                  </a:lnTo>
                  <a:lnTo>
                    <a:pt x="533" y="390"/>
                  </a:lnTo>
                  <a:lnTo>
                    <a:pt x="532" y="395"/>
                  </a:lnTo>
                  <a:lnTo>
                    <a:pt x="532" y="397"/>
                  </a:lnTo>
                  <a:lnTo>
                    <a:pt x="531" y="397"/>
                  </a:lnTo>
                  <a:lnTo>
                    <a:pt x="530" y="397"/>
                  </a:lnTo>
                  <a:lnTo>
                    <a:pt x="529" y="397"/>
                  </a:lnTo>
                  <a:lnTo>
                    <a:pt x="525" y="402"/>
                  </a:lnTo>
                  <a:lnTo>
                    <a:pt x="523" y="405"/>
                  </a:lnTo>
                  <a:lnTo>
                    <a:pt x="522" y="405"/>
                  </a:lnTo>
                  <a:lnTo>
                    <a:pt x="522" y="406"/>
                  </a:lnTo>
                  <a:lnTo>
                    <a:pt x="522" y="407"/>
                  </a:lnTo>
                  <a:lnTo>
                    <a:pt x="521" y="410"/>
                  </a:lnTo>
                  <a:lnTo>
                    <a:pt x="520" y="410"/>
                  </a:lnTo>
                  <a:lnTo>
                    <a:pt x="519" y="410"/>
                  </a:lnTo>
                  <a:lnTo>
                    <a:pt x="519" y="411"/>
                  </a:lnTo>
                  <a:lnTo>
                    <a:pt x="516" y="415"/>
                  </a:lnTo>
                  <a:lnTo>
                    <a:pt x="515" y="417"/>
                  </a:lnTo>
                  <a:lnTo>
                    <a:pt x="514" y="422"/>
                  </a:lnTo>
                  <a:lnTo>
                    <a:pt x="513" y="425"/>
                  </a:lnTo>
                  <a:lnTo>
                    <a:pt x="513" y="427"/>
                  </a:lnTo>
                  <a:lnTo>
                    <a:pt x="510" y="428"/>
                  </a:lnTo>
                  <a:lnTo>
                    <a:pt x="508" y="429"/>
                  </a:lnTo>
                  <a:lnTo>
                    <a:pt x="508" y="430"/>
                  </a:lnTo>
                  <a:lnTo>
                    <a:pt x="507" y="431"/>
                  </a:lnTo>
                  <a:lnTo>
                    <a:pt x="506" y="437"/>
                  </a:lnTo>
                  <a:lnTo>
                    <a:pt x="505" y="440"/>
                  </a:lnTo>
                  <a:lnTo>
                    <a:pt x="499" y="447"/>
                  </a:lnTo>
                  <a:lnTo>
                    <a:pt x="493" y="453"/>
                  </a:lnTo>
                  <a:lnTo>
                    <a:pt x="490" y="455"/>
                  </a:lnTo>
                  <a:lnTo>
                    <a:pt x="488" y="457"/>
                  </a:lnTo>
                  <a:lnTo>
                    <a:pt x="485" y="458"/>
                  </a:lnTo>
                  <a:lnTo>
                    <a:pt x="474" y="467"/>
                  </a:lnTo>
                  <a:lnTo>
                    <a:pt x="471" y="469"/>
                  </a:lnTo>
                  <a:lnTo>
                    <a:pt x="470" y="469"/>
                  </a:lnTo>
                  <a:lnTo>
                    <a:pt x="469" y="471"/>
                  </a:lnTo>
                  <a:lnTo>
                    <a:pt x="468" y="471"/>
                  </a:lnTo>
                  <a:lnTo>
                    <a:pt x="464" y="472"/>
                  </a:lnTo>
                  <a:lnTo>
                    <a:pt x="463" y="471"/>
                  </a:lnTo>
                  <a:lnTo>
                    <a:pt x="462" y="470"/>
                  </a:lnTo>
                  <a:lnTo>
                    <a:pt x="462" y="469"/>
                  </a:lnTo>
                  <a:lnTo>
                    <a:pt x="462" y="467"/>
                  </a:lnTo>
                  <a:lnTo>
                    <a:pt x="462" y="466"/>
                  </a:lnTo>
                  <a:lnTo>
                    <a:pt x="461" y="466"/>
                  </a:lnTo>
                  <a:lnTo>
                    <a:pt x="461" y="465"/>
                  </a:lnTo>
                  <a:lnTo>
                    <a:pt x="461" y="464"/>
                  </a:lnTo>
                  <a:lnTo>
                    <a:pt x="462" y="459"/>
                  </a:lnTo>
                  <a:lnTo>
                    <a:pt x="462" y="458"/>
                  </a:lnTo>
                  <a:lnTo>
                    <a:pt x="461" y="458"/>
                  </a:lnTo>
                  <a:lnTo>
                    <a:pt x="455" y="456"/>
                  </a:lnTo>
                  <a:lnTo>
                    <a:pt x="454" y="456"/>
                  </a:lnTo>
                  <a:lnTo>
                    <a:pt x="453" y="456"/>
                  </a:lnTo>
                  <a:lnTo>
                    <a:pt x="452" y="457"/>
                  </a:lnTo>
                  <a:lnTo>
                    <a:pt x="448" y="459"/>
                  </a:lnTo>
                  <a:lnTo>
                    <a:pt x="447" y="459"/>
                  </a:lnTo>
                  <a:lnTo>
                    <a:pt x="446" y="459"/>
                  </a:lnTo>
                  <a:lnTo>
                    <a:pt x="445" y="458"/>
                  </a:lnTo>
                  <a:lnTo>
                    <a:pt x="445" y="457"/>
                  </a:lnTo>
                  <a:lnTo>
                    <a:pt x="446" y="456"/>
                  </a:lnTo>
                  <a:lnTo>
                    <a:pt x="446" y="455"/>
                  </a:lnTo>
                  <a:lnTo>
                    <a:pt x="445" y="454"/>
                  </a:lnTo>
                  <a:lnTo>
                    <a:pt x="445" y="453"/>
                  </a:lnTo>
                  <a:lnTo>
                    <a:pt x="446" y="452"/>
                  </a:lnTo>
                  <a:lnTo>
                    <a:pt x="447" y="448"/>
                  </a:lnTo>
                  <a:lnTo>
                    <a:pt x="447" y="447"/>
                  </a:lnTo>
                  <a:lnTo>
                    <a:pt x="446" y="446"/>
                  </a:lnTo>
                  <a:lnTo>
                    <a:pt x="445" y="445"/>
                  </a:lnTo>
                  <a:lnTo>
                    <a:pt x="444" y="445"/>
                  </a:lnTo>
                  <a:lnTo>
                    <a:pt x="443" y="446"/>
                  </a:lnTo>
                  <a:lnTo>
                    <a:pt x="442" y="446"/>
                  </a:lnTo>
                  <a:lnTo>
                    <a:pt x="442" y="447"/>
                  </a:lnTo>
                  <a:lnTo>
                    <a:pt x="441" y="448"/>
                  </a:lnTo>
                  <a:lnTo>
                    <a:pt x="441" y="449"/>
                  </a:lnTo>
                  <a:lnTo>
                    <a:pt x="443" y="449"/>
                  </a:lnTo>
                  <a:lnTo>
                    <a:pt x="444" y="450"/>
                  </a:lnTo>
                  <a:lnTo>
                    <a:pt x="443" y="452"/>
                  </a:lnTo>
                  <a:lnTo>
                    <a:pt x="443" y="453"/>
                  </a:lnTo>
                  <a:lnTo>
                    <a:pt x="442" y="453"/>
                  </a:lnTo>
                  <a:lnTo>
                    <a:pt x="441" y="453"/>
                  </a:lnTo>
                  <a:lnTo>
                    <a:pt x="439" y="453"/>
                  </a:lnTo>
                  <a:lnTo>
                    <a:pt x="439" y="454"/>
                  </a:lnTo>
                  <a:lnTo>
                    <a:pt x="437" y="453"/>
                  </a:lnTo>
                  <a:lnTo>
                    <a:pt x="435" y="452"/>
                  </a:lnTo>
                  <a:lnTo>
                    <a:pt x="433" y="450"/>
                  </a:lnTo>
                  <a:lnTo>
                    <a:pt x="433" y="448"/>
                  </a:lnTo>
                  <a:lnTo>
                    <a:pt x="433" y="446"/>
                  </a:lnTo>
                  <a:lnTo>
                    <a:pt x="434" y="446"/>
                  </a:lnTo>
                  <a:lnTo>
                    <a:pt x="436" y="446"/>
                  </a:lnTo>
                  <a:lnTo>
                    <a:pt x="437" y="445"/>
                  </a:lnTo>
                  <a:lnTo>
                    <a:pt x="438" y="442"/>
                  </a:lnTo>
                  <a:lnTo>
                    <a:pt x="439" y="441"/>
                  </a:lnTo>
                  <a:lnTo>
                    <a:pt x="441" y="438"/>
                  </a:lnTo>
                  <a:lnTo>
                    <a:pt x="442" y="438"/>
                  </a:lnTo>
                  <a:lnTo>
                    <a:pt x="443" y="437"/>
                  </a:lnTo>
                  <a:lnTo>
                    <a:pt x="444" y="437"/>
                  </a:lnTo>
                  <a:lnTo>
                    <a:pt x="445" y="438"/>
                  </a:lnTo>
                  <a:lnTo>
                    <a:pt x="445" y="437"/>
                  </a:lnTo>
                  <a:lnTo>
                    <a:pt x="445" y="436"/>
                  </a:lnTo>
                  <a:lnTo>
                    <a:pt x="444" y="434"/>
                  </a:lnTo>
                  <a:lnTo>
                    <a:pt x="444" y="433"/>
                  </a:lnTo>
                  <a:lnTo>
                    <a:pt x="445" y="433"/>
                  </a:lnTo>
                  <a:lnTo>
                    <a:pt x="445" y="432"/>
                  </a:lnTo>
                  <a:lnTo>
                    <a:pt x="446" y="431"/>
                  </a:lnTo>
                  <a:lnTo>
                    <a:pt x="447" y="431"/>
                  </a:lnTo>
                  <a:lnTo>
                    <a:pt x="448" y="430"/>
                  </a:lnTo>
                  <a:lnTo>
                    <a:pt x="450" y="429"/>
                  </a:lnTo>
                  <a:lnTo>
                    <a:pt x="450" y="428"/>
                  </a:lnTo>
                  <a:lnTo>
                    <a:pt x="450" y="427"/>
                  </a:lnTo>
                  <a:lnTo>
                    <a:pt x="451" y="423"/>
                  </a:lnTo>
                  <a:lnTo>
                    <a:pt x="451" y="422"/>
                  </a:lnTo>
                  <a:lnTo>
                    <a:pt x="454" y="419"/>
                  </a:lnTo>
                  <a:lnTo>
                    <a:pt x="456" y="414"/>
                  </a:lnTo>
                  <a:lnTo>
                    <a:pt x="459" y="410"/>
                  </a:lnTo>
                  <a:lnTo>
                    <a:pt x="460" y="405"/>
                  </a:lnTo>
                  <a:lnTo>
                    <a:pt x="461" y="404"/>
                  </a:lnTo>
                  <a:lnTo>
                    <a:pt x="461" y="403"/>
                  </a:lnTo>
                  <a:lnTo>
                    <a:pt x="461" y="398"/>
                  </a:lnTo>
                  <a:lnTo>
                    <a:pt x="462" y="397"/>
                  </a:lnTo>
                  <a:lnTo>
                    <a:pt x="462" y="396"/>
                  </a:lnTo>
                  <a:lnTo>
                    <a:pt x="463" y="396"/>
                  </a:lnTo>
                  <a:lnTo>
                    <a:pt x="463" y="395"/>
                  </a:lnTo>
                  <a:lnTo>
                    <a:pt x="462" y="394"/>
                  </a:lnTo>
                  <a:lnTo>
                    <a:pt x="462" y="392"/>
                  </a:lnTo>
                  <a:lnTo>
                    <a:pt x="462" y="391"/>
                  </a:lnTo>
                  <a:lnTo>
                    <a:pt x="463" y="390"/>
                  </a:lnTo>
                  <a:lnTo>
                    <a:pt x="463" y="387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3" y="381"/>
                  </a:lnTo>
                  <a:lnTo>
                    <a:pt x="462" y="378"/>
                  </a:lnTo>
                  <a:lnTo>
                    <a:pt x="461" y="374"/>
                  </a:lnTo>
                  <a:lnTo>
                    <a:pt x="461" y="372"/>
                  </a:lnTo>
                  <a:lnTo>
                    <a:pt x="460" y="371"/>
                  </a:lnTo>
                  <a:lnTo>
                    <a:pt x="456" y="366"/>
                  </a:lnTo>
                  <a:lnTo>
                    <a:pt x="455" y="365"/>
                  </a:lnTo>
                  <a:lnTo>
                    <a:pt x="451" y="360"/>
                  </a:lnTo>
                  <a:lnTo>
                    <a:pt x="447" y="357"/>
                  </a:lnTo>
                  <a:lnTo>
                    <a:pt x="444" y="356"/>
                  </a:lnTo>
                  <a:lnTo>
                    <a:pt x="443" y="356"/>
                  </a:lnTo>
                  <a:lnTo>
                    <a:pt x="441" y="356"/>
                  </a:lnTo>
                  <a:lnTo>
                    <a:pt x="438" y="356"/>
                  </a:lnTo>
                  <a:lnTo>
                    <a:pt x="435" y="355"/>
                  </a:lnTo>
                  <a:lnTo>
                    <a:pt x="431" y="354"/>
                  </a:lnTo>
                  <a:lnTo>
                    <a:pt x="430" y="354"/>
                  </a:lnTo>
                  <a:lnTo>
                    <a:pt x="429" y="353"/>
                  </a:lnTo>
                  <a:lnTo>
                    <a:pt x="424" y="348"/>
                  </a:lnTo>
                  <a:lnTo>
                    <a:pt x="424" y="347"/>
                  </a:lnTo>
                  <a:lnTo>
                    <a:pt x="420" y="343"/>
                  </a:lnTo>
                  <a:lnTo>
                    <a:pt x="418" y="340"/>
                  </a:lnTo>
                  <a:lnTo>
                    <a:pt x="416" y="339"/>
                  </a:lnTo>
                  <a:lnTo>
                    <a:pt x="413" y="338"/>
                  </a:lnTo>
                  <a:lnTo>
                    <a:pt x="404" y="337"/>
                  </a:lnTo>
                  <a:lnTo>
                    <a:pt x="402" y="336"/>
                  </a:lnTo>
                  <a:lnTo>
                    <a:pt x="395" y="330"/>
                  </a:lnTo>
                  <a:lnTo>
                    <a:pt x="393" y="329"/>
                  </a:lnTo>
                  <a:lnTo>
                    <a:pt x="392" y="325"/>
                  </a:lnTo>
                  <a:lnTo>
                    <a:pt x="391" y="323"/>
                  </a:lnTo>
                  <a:lnTo>
                    <a:pt x="391" y="320"/>
                  </a:lnTo>
                  <a:lnTo>
                    <a:pt x="391" y="318"/>
                  </a:lnTo>
                  <a:lnTo>
                    <a:pt x="392" y="314"/>
                  </a:lnTo>
                  <a:lnTo>
                    <a:pt x="393" y="311"/>
                  </a:lnTo>
                  <a:lnTo>
                    <a:pt x="395" y="310"/>
                  </a:lnTo>
                  <a:lnTo>
                    <a:pt x="400" y="307"/>
                  </a:lnTo>
                  <a:lnTo>
                    <a:pt x="413" y="299"/>
                  </a:lnTo>
                  <a:lnTo>
                    <a:pt x="415" y="298"/>
                  </a:lnTo>
                  <a:lnTo>
                    <a:pt x="420" y="299"/>
                  </a:lnTo>
                  <a:lnTo>
                    <a:pt x="422" y="298"/>
                  </a:lnTo>
                  <a:lnTo>
                    <a:pt x="425" y="297"/>
                  </a:lnTo>
                  <a:lnTo>
                    <a:pt x="431" y="290"/>
                  </a:lnTo>
                  <a:lnTo>
                    <a:pt x="431" y="289"/>
                  </a:lnTo>
                  <a:lnTo>
                    <a:pt x="433" y="287"/>
                  </a:lnTo>
                  <a:lnTo>
                    <a:pt x="433" y="285"/>
                  </a:lnTo>
                  <a:lnTo>
                    <a:pt x="433" y="282"/>
                  </a:lnTo>
                  <a:lnTo>
                    <a:pt x="433" y="281"/>
                  </a:lnTo>
                  <a:lnTo>
                    <a:pt x="434" y="281"/>
                  </a:lnTo>
                  <a:lnTo>
                    <a:pt x="434" y="280"/>
                  </a:lnTo>
                  <a:lnTo>
                    <a:pt x="434" y="279"/>
                  </a:lnTo>
                  <a:lnTo>
                    <a:pt x="434" y="278"/>
                  </a:lnTo>
                  <a:lnTo>
                    <a:pt x="434" y="266"/>
                  </a:lnTo>
                  <a:lnTo>
                    <a:pt x="435" y="264"/>
                  </a:lnTo>
                  <a:lnTo>
                    <a:pt x="436" y="260"/>
                  </a:lnTo>
                  <a:lnTo>
                    <a:pt x="437" y="257"/>
                  </a:lnTo>
                  <a:lnTo>
                    <a:pt x="437" y="255"/>
                  </a:lnTo>
                  <a:lnTo>
                    <a:pt x="437" y="252"/>
                  </a:lnTo>
                  <a:lnTo>
                    <a:pt x="438" y="249"/>
                  </a:lnTo>
                  <a:lnTo>
                    <a:pt x="438" y="248"/>
                  </a:lnTo>
                  <a:lnTo>
                    <a:pt x="438" y="247"/>
                  </a:lnTo>
                  <a:lnTo>
                    <a:pt x="437" y="246"/>
                  </a:lnTo>
                  <a:lnTo>
                    <a:pt x="437" y="245"/>
                  </a:lnTo>
                  <a:lnTo>
                    <a:pt x="437" y="244"/>
                  </a:lnTo>
                  <a:lnTo>
                    <a:pt x="438" y="244"/>
                  </a:lnTo>
                  <a:lnTo>
                    <a:pt x="439" y="244"/>
                  </a:lnTo>
                  <a:lnTo>
                    <a:pt x="441" y="244"/>
                  </a:lnTo>
                  <a:lnTo>
                    <a:pt x="441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3" y="246"/>
                  </a:lnTo>
                  <a:lnTo>
                    <a:pt x="443" y="245"/>
                  </a:lnTo>
                  <a:lnTo>
                    <a:pt x="443" y="246"/>
                  </a:lnTo>
                  <a:lnTo>
                    <a:pt x="444" y="246"/>
                  </a:lnTo>
                  <a:lnTo>
                    <a:pt x="444" y="247"/>
                  </a:lnTo>
                  <a:lnTo>
                    <a:pt x="445" y="246"/>
                  </a:lnTo>
                  <a:lnTo>
                    <a:pt x="444" y="245"/>
                  </a:lnTo>
                  <a:lnTo>
                    <a:pt x="445" y="245"/>
                  </a:lnTo>
                  <a:lnTo>
                    <a:pt x="447" y="245"/>
                  </a:lnTo>
                  <a:lnTo>
                    <a:pt x="448" y="245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7" y="244"/>
                  </a:lnTo>
                  <a:lnTo>
                    <a:pt x="447" y="241"/>
                  </a:lnTo>
                  <a:lnTo>
                    <a:pt x="446" y="241"/>
                  </a:lnTo>
                  <a:lnTo>
                    <a:pt x="445" y="240"/>
                  </a:lnTo>
                  <a:lnTo>
                    <a:pt x="444" y="240"/>
                  </a:lnTo>
                  <a:lnTo>
                    <a:pt x="444" y="241"/>
                  </a:lnTo>
                  <a:lnTo>
                    <a:pt x="443" y="243"/>
                  </a:lnTo>
                  <a:lnTo>
                    <a:pt x="442" y="243"/>
                  </a:lnTo>
                  <a:lnTo>
                    <a:pt x="442" y="241"/>
                  </a:lnTo>
                  <a:lnTo>
                    <a:pt x="442" y="240"/>
                  </a:lnTo>
                  <a:lnTo>
                    <a:pt x="442" y="239"/>
                  </a:lnTo>
                  <a:lnTo>
                    <a:pt x="443" y="239"/>
                  </a:lnTo>
                  <a:lnTo>
                    <a:pt x="444" y="238"/>
                  </a:lnTo>
                  <a:lnTo>
                    <a:pt x="445" y="237"/>
                  </a:lnTo>
                  <a:lnTo>
                    <a:pt x="446" y="236"/>
                  </a:lnTo>
                  <a:lnTo>
                    <a:pt x="446" y="235"/>
                  </a:lnTo>
                  <a:lnTo>
                    <a:pt x="446" y="233"/>
                  </a:lnTo>
                  <a:lnTo>
                    <a:pt x="445" y="233"/>
                  </a:lnTo>
                  <a:lnTo>
                    <a:pt x="444" y="235"/>
                  </a:lnTo>
                  <a:lnTo>
                    <a:pt x="444" y="236"/>
                  </a:lnTo>
                  <a:lnTo>
                    <a:pt x="443" y="237"/>
                  </a:lnTo>
                  <a:lnTo>
                    <a:pt x="442" y="236"/>
                  </a:lnTo>
                  <a:lnTo>
                    <a:pt x="442" y="235"/>
                  </a:lnTo>
                  <a:lnTo>
                    <a:pt x="442" y="229"/>
                  </a:lnTo>
                  <a:lnTo>
                    <a:pt x="443" y="226"/>
                  </a:lnTo>
                  <a:lnTo>
                    <a:pt x="445" y="226"/>
                  </a:lnTo>
                  <a:lnTo>
                    <a:pt x="448" y="226"/>
                  </a:lnTo>
                  <a:lnTo>
                    <a:pt x="451" y="224"/>
                  </a:lnTo>
                  <a:lnTo>
                    <a:pt x="451" y="223"/>
                  </a:lnTo>
                  <a:lnTo>
                    <a:pt x="450" y="223"/>
                  </a:lnTo>
                  <a:lnTo>
                    <a:pt x="451" y="222"/>
                  </a:lnTo>
                  <a:lnTo>
                    <a:pt x="451" y="221"/>
                  </a:lnTo>
                  <a:lnTo>
                    <a:pt x="451" y="220"/>
                  </a:lnTo>
                  <a:lnTo>
                    <a:pt x="448" y="222"/>
                  </a:lnTo>
                  <a:lnTo>
                    <a:pt x="447" y="223"/>
                  </a:lnTo>
                  <a:lnTo>
                    <a:pt x="447" y="222"/>
                  </a:lnTo>
                  <a:lnTo>
                    <a:pt x="445" y="223"/>
                  </a:lnTo>
                  <a:lnTo>
                    <a:pt x="445" y="222"/>
                  </a:lnTo>
                  <a:lnTo>
                    <a:pt x="442" y="210"/>
                  </a:lnTo>
                  <a:lnTo>
                    <a:pt x="438" y="203"/>
                  </a:lnTo>
                  <a:lnTo>
                    <a:pt x="438" y="201"/>
                  </a:lnTo>
                  <a:lnTo>
                    <a:pt x="438" y="199"/>
                  </a:lnTo>
                  <a:lnTo>
                    <a:pt x="438" y="198"/>
                  </a:lnTo>
                  <a:lnTo>
                    <a:pt x="439" y="198"/>
                  </a:lnTo>
                  <a:lnTo>
                    <a:pt x="441" y="198"/>
                  </a:lnTo>
                  <a:lnTo>
                    <a:pt x="441" y="197"/>
                  </a:lnTo>
                  <a:lnTo>
                    <a:pt x="442" y="196"/>
                  </a:lnTo>
                  <a:lnTo>
                    <a:pt x="442" y="195"/>
                  </a:lnTo>
                  <a:lnTo>
                    <a:pt x="443" y="194"/>
                  </a:lnTo>
                  <a:lnTo>
                    <a:pt x="444" y="194"/>
                  </a:lnTo>
                  <a:lnTo>
                    <a:pt x="444" y="193"/>
                  </a:lnTo>
                  <a:lnTo>
                    <a:pt x="443" y="193"/>
                  </a:lnTo>
                  <a:lnTo>
                    <a:pt x="442" y="193"/>
                  </a:lnTo>
                  <a:lnTo>
                    <a:pt x="441" y="194"/>
                  </a:lnTo>
                  <a:lnTo>
                    <a:pt x="439" y="197"/>
                  </a:lnTo>
                  <a:lnTo>
                    <a:pt x="438" y="197"/>
                  </a:lnTo>
                  <a:lnTo>
                    <a:pt x="437" y="196"/>
                  </a:lnTo>
                  <a:lnTo>
                    <a:pt x="437" y="195"/>
                  </a:lnTo>
                  <a:lnTo>
                    <a:pt x="435" y="190"/>
                  </a:lnTo>
                  <a:lnTo>
                    <a:pt x="434" y="188"/>
                  </a:lnTo>
                  <a:lnTo>
                    <a:pt x="433" y="186"/>
                  </a:lnTo>
                  <a:lnTo>
                    <a:pt x="433" y="183"/>
                  </a:lnTo>
                  <a:lnTo>
                    <a:pt x="430" y="180"/>
                  </a:lnTo>
                  <a:lnTo>
                    <a:pt x="430" y="178"/>
                  </a:lnTo>
                  <a:lnTo>
                    <a:pt x="433" y="179"/>
                  </a:lnTo>
                  <a:lnTo>
                    <a:pt x="434" y="178"/>
                  </a:lnTo>
                  <a:lnTo>
                    <a:pt x="435" y="178"/>
                  </a:lnTo>
                  <a:lnTo>
                    <a:pt x="436" y="179"/>
                  </a:lnTo>
                  <a:lnTo>
                    <a:pt x="435" y="179"/>
                  </a:lnTo>
                  <a:lnTo>
                    <a:pt x="435" y="180"/>
                  </a:lnTo>
                  <a:lnTo>
                    <a:pt x="437" y="186"/>
                  </a:lnTo>
                  <a:lnTo>
                    <a:pt x="437" y="187"/>
                  </a:lnTo>
                  <a:lnTo>
                    <a:pt x="438" y="189"/>
                  </a:lnTo>
                  <a:lnTo>
                    <a:pt x="439" y="189"/>
                  </a:lnTo>
                  <a:lnTo>
                    <a:pt x="439" y="188"/>
                  </a:lnTo>
                  <a:lnTo>
                    <a:pt x="439" y="187"/>
                  </a:lnTo>
                  <a:lnTo>
                    <a:pt x="439" y="186"/>
                  </a:lnTo>
                  <a:lnTo>
                    <a:pt x="439" y="185"/>
                  </a:lnTo>
                  <a:lnTo>
                    <a:pt x="441" y="186"/>
                  </a:lnTo>
                  <a:lnTo>
                    <a:pt x="442" y="186"/>
                  </a:lnTo>
                  <a:lnTo>
                    <a:pt x="443" y="185"/>
                  </a:lnTo>
                  <a:lnTo>
                    <a:pt x="442" y="185"/>
                  </a:lnTo>
                  <a:lnTo>
                    <a:pt x="438" y="185"/>
                  </a:lnTo>
                  <a:lnTo>
                    <a:pt x="438" y="183"/>
                  </a:lnTo>
                  <a:lnTo>
                    <a:pt x="442" y="181"/>
                  </a:lnTo>
                  <a:lnTo>
                    <a:pt x="442" y="182"/>
                  </a:lnTo>
                  <a:lnTo>
                    <a:pt x="444" y="180"/>
                  </a:lnTo>
                  <a:lnTo>
                    <a:pt x="445" y="179"/>
                  </a:lnTo>
                  <a:lnTo>
                    <a:pt x="446" y="179"/>
                  </a:lnTo>
                  <a:lnTo>
                    <a:pt x="448" y="181"/>
                  </a:lnTo>
                  <a:lnTo>
                    <a:pt x="450" y="181"/>
                  </a:lnTo>
                  <a:lnTo>
                    <a:pt x="450" y="180"/>
                  </a:lnTo>
                  <a:lnTo>
                    <a:pt x="448" y="179"/>
                  </a:lnTo>
                  <a:lnTo>
                    <a:pt x="448" y="178"/>
                  </a:lnTo>
                  <a:lnTo>
                    <a:pt x="446" y="178"/>
                  </a:lnTo>
                  <a:lnTo>
                    <a:pt x="445" y="177"/>
                  </a:lnTo>
                  <a:lnTo>
                    <a:pt x="444" y="176"/>
                  </a:lnTo>
                  <a:lnTo>
                    <a:pt x="444" y="174"/>
                  </a:lnTo>
                  <a:lnTo>
                    <a:pt x="443" y="174"/>
                  </a:lnTo>
                  <a:lnTo>
                    <a:pt x="442" y="176"/>
                  </a:lnTo>
                  <a:lnTo>
                    <a:pt x="442" y="174"/>
                  </a:lnTo>
                  <a:lnTo>
                    <a:pt x="442" y="173"/>
                  </a:lnTo>
                  <a:lnTo>
                    <a:pt x="442" y="172"/>
                  </a:lnTo>
                  <a:lnTo>
                    <a:pt x="443" y="172"/>
                  </a:lnTo>
                  <a:lnTo>
                    <a:pt x="444" y="171"/>
                  </a:lnTo>
                  <a:lnTo>
                    <a:pt x="441" y="170"/>
                  </a:lnTo>
                  <a:lnTo>
                    <a:pt x="437" y="170"/>
                  </a:lnTo>
                  <a:lnTo>
                    <a:pt x="436" y="171"/>
                  </a:lnTo>
                  <a:lnTo>
                    <a:pt x="434" y="172"/>
                  </a:lnTo>
                  <a:lnTo>
                    <a:pt x="434" y="174"/>
                  </a:lnTo>
                  <a:lnTo>
                    <a:pt x="433" y="174"/>
                  </a:lnTo>
                  <a:lnTo>
                    <a:pt x="433" y="176"/>
                  </a:lnTo>
                  <a:lnTo>
                    <a:pt x="431" y="174"/>
                  </a:lnTo>
                  <a:lnTo>
                    <a:pt x="430" y="176"/>
                  </a:lnTo>
                  <a:lnTo>
                    <a:pt x="429" y="177"/>
                  </a:lnTo>
                  <a:lnTo>
                    <a:pt x="428" y="177"/>
                  </a:lnTo>
                  <a:lnTo>
                    <a:pt x="427" y="177"/>
                  </a:lnTo>
                  <a:lnTo>
                    <a:pt x="427" y="176"/>
                  </a:lnTo>
                  <a:lnTo>
                    <a:pt x="425" y="168"/>
                  </a:lnTo>
                  <a:lnTo>
                    <a:pt x="424" y="162"/>
                  </a:lnTo>
                  <a:lnTo>
                    <a:pt x="422" y="160"/>
                  </a:lnTo>
                  <a:lnTo>
                    <a:pt x="420" y="155"/>
                  </a:lnTo>
                  <a:lnTo>
                    <a:pt x="413" y="146"/>
                  </a:lnTo>
                  <a:lnTo>
                    <a:pt x="412" y="143"/>
                  </a:lnTo>
                  <a:lnTo>
                    <a:pt x="411" y="140"/>
                  </a:lnTo>
                  <a:lnTo>
                    <a:pt x="411" y="139"/>
                  </a:lnTo>
                  <a:lnTo>
                    <a:pt x="412" y="139"/>
                  </a:lnTo>
                  <a:lnTo>
                    <a:pt x="412" y="138"/>
                  </a:lnTo>
                  <a:lnTo>
                    <a:pt x="412" y="140"/>
                  </a:lnTo>
                  <a:lnTo>
                    <a:pt x="412" y="141"/>
                  </a:lnTo>
                  <a:lnTo>
                    <a:pt x="413" y="140"/>
                  </a:lnTo>
                  <a:lnTo>
                    <a:pt x="413" y="139"/>
                  </a:lnTo>
                  <a:lnTo>
                    <a:pt x="415" y="139"/>
                  </a:lnTo>
                  <a:lnTo>
                    <a:pt x="416" y="140"/>
                  </a:lnTo>
                  <a:lnTo>
                    <a:pt x="416" y="141"/>
                  </a:lnTo>
                  <a:lnTo>
                    <a:pt x="417" y="143"/>
                  </a:lnTo>
                  <a:lnTo>
                    <a:pt x="418" y="145"/>
                  </a:lnTo>
                  <a:lnTo>
                    <a:pt x="419" y="145"/>
                  </a:lnTo>
                  <a:lnTo>
                    <a:pt x="419" y="146"/>
                  </a:lnTo>
                  <a:lnTo>
                    <a:pt x="420" y="146"/>
                  </a:lnTo>
                  <a:lnTo>
                    <a:pt x="420" y="147"/>
                  </a:lnTo>
                  <a:lnTo>
                    <a:pt x="419" y="147"/>
                  </a:lnTo>
                  <a:lnTo>
                    <a:pt x="421" y="148"/>
                  </a:lnTo>
                  <a:lnTo>
                    <a:pt x="420" y="149"/>
                  </a:lnTo>
                  <a:lnTo>
                    <a:pt x="420" y="151"/>
                  </a:lnTo>
                  <a:lnTo>
                    <a:pt x="420" y="152"/>
                  </a:lnTo>
                  <a:lnTo>
                    <a:pt x="421" y="152"/>
                  </a:lnTo>
                  <a:lnTo>
                    <a:pt x="422" y="152"/>
                  </a:lnTo>
                  <a:lnTo>
                    <a:pt x="422" y="151"/>
                  </a:lnTo>
                  <a:lnTo>
                    <a:pt x="422" y="152"/>
                  </a:lnTo>
                  <a:lnTo>
                    <a:pt x="424" y="153"/>
                  </a:lnTo>
                  <a:lnTo>
                    <a:pt x="424" y="154"/>
                  </a:lnTo>
                  <a:lnTo>
                    <a:pt x="425" y="152"/>
                  </a:lnTo>
                  <a:lnTo>
                    <a:pt x="425" y="151"/>
                  </a:lnTo>
                  <a:lnTo>
                    <a:pt x="426" y="149"/>
                  </a:lnTo>
                  <a:lnTo>
                    <a:pt x="427" y="148"/>
                  </a:lnTo>
                  <a:lnTo>
                    <a:pt x="426" y="148"/>
                  </a:lnTo>
                  <a:lnTo>
                    <a:pt x="425" y="147"/>
                  </a:lnTo>
                  <a:lnTo>
                    <a:pt x="426" y="145"/>
                  </a:lnTo>
                  <a:lnTo>
                    <a:pt x="426" y="144"/>
                  </a:lnTo>
                  <a:lnTo>
                    <a:pt x="425" y="145"/>
                  </a:lnTo>
                  <a:lnTo>
                    <a:pt x="425" y="144"/>
                  </a:lnTo>
                  <a:lnTo>
                    <a:pt x="425" y="140"/>
                  </a:lnTo>
                  <a:lnTo>
                    <a:pt x="426" y="139"/>
                  </a:lnTo>
                  <a:lnTo>
                    <a:pt x="425" y="138"/>
                  </a:lnTo>
                  <a:lnTo>
                    <a:pt x="425" y="137"/>
                  </a:lnTo>
                  <a:lnTo>
                    <a:pt x="426" y="136"/>
                  </a:lnTo>
                  <a:lnTo>
                    <a:pt x="424" y="135"/>
                  </a:lnTo>
                  <a:lnTo>
                    <a:pt x="422" y="136"/>
                  </a:lnTo>
                  <a:lnTo>
                    <a:pt x="421" y="136"/>
                  </a:lnTo>
                  <a:lnTo>
                    <a:pt x="419" y="137"/>
                  </a:lnTo>
                  <a:lnTo>
                    <a:pt x="417" y="136"/>
                  </a:lnTo>
                  <a:lnTo>
                    <a:pt x="416" y="135"/>
                  </a:lnTo>
                  <a:lnTo>
                    <a:pt x="416" y="134"/>
                  </a:lnTo>
                  <a:lnTo>
                    <a:pt x="417" y="134"/>
                  </a:lnTo>
                  <a:lnTo>
                    <a:pt x="417" y="132"/>
                  </a:lnTo>
                  <a:lnTo>
                    <a:pt x="418" y="132"/>
                  </a:lnTo>
                  <a:lnTo>
                    <a:pt x="419" y="132"/>
                  </a:lnTo>
                  <a:lnTo>
                    <a:pt x="421" y="132"/>
                  </a:lnTo>
                  <a:lnTo>
                    <a:pt x="422" y="132"/>
                  </a:lnTo>
                  <a:lnTo>
                    <a:pt x="422" y="131"/>
                  </a:lnTo>
                  <a:lnTo>
                    <a:pt x="424" y="131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29"/>
                  </a:lnTo>
                  <a:lnTo>
                    <a:pt x="427" y="128"/>
                  </a:lnTo>
                  <a:lnTo>
                    <a:pt x="428" y="128"/>
                  </a:lnTo>
                  <a:lnTo>
                    <a:pt x="428" y="127"/>
                  </a:lnTo>
                  <a:lnTo>
                    <a:pt x="427" y="127"/>
                  </a:lnTo>
                  <a:lnTo>
                    <a:pt x="427" y="128"/>
                  </a:lnTo>
                  <a:lnTo>
                    <a:pt x="426" y="128"/>
                  </a:lnTo>
                  <a:lnTo>
                    <a:pt x="425" y="128"/>
                  </a:lnTo>
                  <a:lnTo>
                    <a:pt x="424" y="129"/>
                  </a:lnTo>
                  <a:lnTo>
                    <a:pt x="422" y="129"/>
                  </a:lnTo>
                  <a:lnTo>
                    <a:pt x="421" y="129"/>
                  </a:lnTo>
                  <a:lnTo>
                    <a:pt x="421" y="130"/>
                  </a:lnTo>
                  <a:lnTo>
                    <a:pt x="420" y="130"/>
                  </a:lnTo>
                  <a:lnTo>
                    <a:pt x="419" y="130"/>
                  </a:lnTo>
                  <a:lnTo>
                    <a:pt x="418" y="130"/>
                  </a:lnTo>
                  <a:lnTo>
                    <a:pt x="417" y="129"/>
                  </a:lnTo>
                  <a:lnTo>
                    <a:pt x="418" y="128"/>
                  </a:lnTo>
                  <a:lnTo>
                    <a:pt x="419" y="129"/>
                  </a:lnTo>
                  <a:lnTo>
                    <a:pt x="420" y="130"/>
                  </a:lnTo>
                  <a:lnTo>
                    <a:pt x="420" y="128"/>
                  </a:lnTo>
                  <a:lnTo>
                    <a:pt x="421" y="127"/>
                  </a:lnTo>
                  <a:lnTo>
                    <a:pt x="422" y="124"/>
                  </a:lnTo>
                  <a:lnTo>
                    <a:pt x="422" y="123"/>
                  </a:lnTo>
                  <a:lnTo>
                    <a:pt x="424" y="123"/>
                  </a:lnTo>
                  <a:lnTo>
                    <a:pt x="424" y="122"/>
                  </a:lnTo>
                  <a:lnTo>
                    <a:pt x="425" y="122"/>
                  </a:lnTo>
                  <a:lnTo>
                    <a:pt x="425" y="121"/>
                  </a:lnTo>
                  <a:lnTo>
                    <a:pt x="424" y="121"/>
                  </a:lnTo>
                  <a:lnTo>
                    <a:pt x="422" y="120"/>
                  </a:lnTo>
                  <a:lnTo>
                    <a:pt x="422" y="122"/>
                  </a:lnTo>
                  <a:lnTo>
                    <a:pt x="421" y="124"/>
                  </a:lnTo>
                  <a:lnTo>
                    <a:pt x="420" y="126"/>
                  </a:lnTo>
                  <a:lnTo>
                    <a:pt x="419" y="127"/>
                  </a:lnTo>
                  <a:lnTo>
                    <a:pt x="420" y="126"/>
                  </a:lnTo>
                  <a:lnTo>
                    <a:pt x="419" y="124"/>
                  </a:lnTo>
                  <a:lnTo>
                    <a:pt x="418" y="124"/>
                  </a:lnTo>
                  <a:lnTo>
                    <a:pt x="418" y="123"/>
                  </a:lnTo>
                  <a:lnTo>
                    <a:pt x="417" y="123"/>
                  </a:lnTo>
                  <a:lnTo>
                    <a:pt x="416" y="123"/>
                  </a:lnTo>
                  <a:lnTo>
                    <a:pt x="416" y="122"/>
                  </a:lnTo>
                  <a:lnTo>
                    <a:pt x="416" y="121"/>
                  </a:lnTo>
                  <a:lnTo>
                    <a:pt x="417" y="120"/>
                  </a:lnTo>
                  <a:lnTo>
                    <a:pt x="416" y="120"/>
                  </a:lnTo>
                  <a:lnTo>
                    <a:pt x="415" y="121"/>
                  </a:lnTo>
                  <a:lnTo>
                    <a:pt x="415" y="120"/>
                  </a:lnTo>
                  <a:lnTo>
                    <a:pt x="413" y="120"/>
                  </a:lnTo>
                  <a:lnTo>
                    <a:pt x="411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6" y="124"/>
                  </a:lnTo>
                  <a:lnTo>
                    <a:pt x="415" y="126"/>
                  </a:lnTo>
                  <a:lnTo>
                    <a:pt x="416" y="127"/>
                  </a:lnTo>
                  <a:lnTo>
                    <a:pt x="416" y="126"/>
                  </a:lnTo>
                  <a:lnTo>
                    <a:pt x="417" y="126"/>
                  </a:lnTo>
                  <a:lnTo>
                    <a:pt x="418" y="127"/>
                  </a:lnTo>
                  <a:lnTo>
                    <a:pt x="417" y="128"/>
                  </a:lnTo>
                  <a:lnTo>
                    <a:pt x="416" y="128"/>
                  </a:lnTo>
                  <a:lnTo>
                    <a:pt x="416" y="129"/>
                  </a:lnTo>
                  <a:lnTo>
                    <a:pt x="415" y="129"/>
                  </a:lnTo>
                  <a:lnTo>
                    <a:pt x="413" y="128"/>
                  </a:lnTo>
                  <a:lnTo>
                    <a:pt x="412" y="128"/>
                  </a:lnTo>
                  <a:lnTo>
                    <a:pt x="411" y="126"/>
                  </a:lnTo>
                  <a:lnTo>
                    <a:pt x="411" y="124"/>
                  </a:lnTo>
                  <a:lnTo>
                    <a:pt x="410" y="123"/>
                  </a:lnTo>
                  <a:lnTo>
                    <a:pt x="409" y="123"/>
                  </a:lnTo>
                  <a:lnTo>
                    <a:pt x="407" y="122"/>
                  </a:lnTo>
                  <a:lnTo>
                    <a:pt x="405" y="122"/>
                  </a:lnTo>
                  <a:lnTo>
                    <a:pt x="404" y="121"/>
                  </a:lnTo>
                  <a:lnTo>
                    <a:pt x="403" y="120"/>
                  </a:lnTo>
                  <a:lnTo>
                    <a:pt x="402" y="120"/>
                  </a:lnTo>
                  <a:lnTo>
                    <a:pt x="402" y="119"/>
                  </a:lnTo>
                  <a:lnTo>
                    <a:pt x="402" y="116"/>
                  </a:lnTo>
                  <a:lnTo>
                    <a:pt x="402" y="115"/>
                  </a:lnTo>
                  <a:lnTo>
                    <a:pt x="400" y="113"/>
                  </a:lnTo>
                  <a:lnTo>
                    <a:pt x="400" y="112"/>
                  </a:lnTo>
                  <a:lnTo>
                    <a:pt x="399" y="111"/>
                  </a:lnTo>
                  <a:lnTo>
                    <a:pt x="398" y="110"/>
                  </a:lnTo>
                  <a:lnTo>
                    <a:pt x="400" y="109"/>
                  </a:lnTo>
                  <a:lnTo>
                    <a:pt x="400" y="107"/>
                  </a:lnTo>
                  <a:lnTo>
                    <a:pt x="400" y="105"/>
                  </a:lnTo>
                  <a:lnTo>
                    <a:pt x="399" y="105"/>
                  </a:lnTo>
                  <a:lnTo>
                    <a:pt x="399" y="104"/>
                  </a:lnTo>
                  <a:lnTo>
                    <a:pt x="398" y="104"/>
                  </a:lnTo>
                  <a:lnTo>
                    <a:pt x="398" y="105"/>
                  </a:lnTo>
                  <a:lnTo>
                    <a:pt x="398" y="106"/>
                  </a:lnTo>
                  <a:lnTo>
                    <a:pt x="399" y="106"/>
                  </a:lnTo>
                  <a:lnTo>
                    <a:pt x="399" y="107"/>
                  </a:lnTo>
                  <a:lnTo>
                    <a:pt x="396" y="109"/>
                  </a:lnTo>
                  <a:lnTo>
                    <a:pt x="396" y="110"/>
                  </a:lnTo>
                  <a:lnTo>
                    <a:pt x="399" y="113"/>
                  </a:lnTo>
                  <a:lnTo>
                    <a:pt x="400" y="114"/>
                  </a:lnTo>
                  <a:lnTo>
                    <a:pt x="401" y="116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2" y="120"/>
                  </a:lnTo>
                  <a:lnTo>
                    <a:pt x="402" y="121"/>
                  </a:lnTo>
                  <a:lnTo>
                    <a:pt x="403" y="121"/>
                  </a:lnTo>
                  <a:lnTo>
                    <a:pt x="403" y="122"/>
                  </a:lnTo>
                  <a:lnTo>
                    <a:pt x="404" y="122"/>
                  </a:lnTo>
                  <a:lnTo>
                    <a:pt x="404" y="123"/>
                  </a:lnTo>
                  <a:lnTo>
                    <a:pt x="405" y="124"/>
                  </a:lnTo>
                  <a:lnTo>
                    <a:pt x="407" y="124"/>
                  </a:lnTo>
                  <a:lnTo>
                    <a:pt x="409" y="129"/>
                  </a:lnTo>
                  <a:lnTo>
                    <a:pt x="410" y="129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0" y="130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4"/>
                  </a:lnTo>
                  <a:lnTo>
                    <a:pt x="412" y="135"/>
                  </a:lnTo>
                  <a:lnTo>
                    <a:pt x="411" y="136"/>
                  </a:lnTo>
                  <a:lnTo>
                    <a:pt x="409" y="137"/>
                  </a:lnTo>
                  <a:lnTo>
                    <a:pt x="407" y="137"/>
                  </a:lnTo>
                  <a:lnTo>
                    <a:pt x="405" y="135"/>
                  </a:lnTo>
                  <a:lnTo>
                    <a:pt x="403" y="129"/>
                  </a:lnTo>
                  <a:lnTo>
                    <a:pt x="398" y="120"/>
                  </a:lnTo>
                  <a:lnTo>
                    <a:pt x="395" y="116"/>
                  </a:lnTo>
                  <a:lnTo>
                    <a:pt x="384" y="102"/>
                  </a:lnTo>
                  <a:lnTo>
                    <a:pt x="373" y="86"/>
                  </a:lnTo>
                  <a:lnTo>
                    <a:pt x="373" y="85"/>
                  </a:lnTo>
                  <a:lnTo>
                    <a:pt x="373" y="84"/>
                  </a:lnTo>
                  <a:lnTo>
                    <a:pt x="375" y="81"/>
                  </a:lnTo>
                  <a:lnTo>
                    <a:pt x="375" y="80"/>
                  </a:lnTo>
                  <a:lnTo>
                    <a:pt x="375" y="79"/>
                  </a:lnTo>
                  <a:lnTo>
                    <a:pt x="376" y="78"/>
                  </a:lnTo>
                  <a:lnTo>
                    <a:pt x="376" y="77"/>
                  </a:lnTo>
                  <a:lnTo>
                    <a:pt x="377" y="78"/>
                  </a:lnTo>
                  <a:lnTo>
                    <a:pt x="377" y="77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79" y="78"/>
                  </a:lnTo>
                  <a:lnTo>
                    <a:pt x="379" y="77"/>
                  </a:lnTo>
                  <a:lnTo>
                    <a:pt x="379" y="76"/>
                  </a:lnTo>
                  <a:lnTo>
                    <a:pt x="382" y="78"/>
                  </a:lnTo>
                  <a:lnTo>
                    <a:pt x="382" y="77"/>
                  </a:lnTo>
                  <a:lnTo>
                    <a:pt x="382" y="76"/>
                  </a:lnTo>
                  <a:lnTo>
                    <a:pt x="382" y="74"/>
                  </a:lnTo>
                  <a:lnTo>
                    <a:pt x="383" y="73"/>
                  </a:lnTo>
                  <a:lnTo>
                    <a:pt x="384" y="73"/>
                  </a:lnTo>
                  <a:lnTo>
                    <a:pt x="385" y="71"/>
                  </a:lnTo>
                  <a:lnTo>
                    <a:pt x="385" y="70"/>
                  </a:lnTo>
                  <a:lnTo>
                    <a:pt x="384" y="71"/>
                  </a:lnTo>
                  <a:lnTo>
                    <a:pt x="383" y="71"/>
                  </a:lnTo>
                  <a:lnTo>
                    <a:pt x="383" y="70"/>
                  </a:lnTo>
                  <a:lnTo>
                    <a:pt x="383" y="69"/>
                  </a:lnTo>
                  <a:lnTo>
                    <a:pt x="382" y="70"/>
                  </a:lnTo>
                  <a:lnTo>
                    <a:pt x="382" y="72"/>
                  </a:lnTo>
                  <a:lnTo>
                    <a:pt x="382" y="71"/>
                  </a:lnTo>
                  <a:lnTo>
                    <a:pt x="381" y="68"/>
                  </a:lnTo>
                  <a:lnTo>
                    <a:pt x="379" y="69"/>
                  </a:lnTo>
                  <a:lnTo>
                    <a:pt x="381" y="70"/>
                  </a:lnTo>
                  <a:lnTo>
                    <a:pt x="381" y="71"/>
                  </a:lnTo>
                  <a:lnTo>
                    <a:pt x="382" y="72"/>
                  </a:lnTo>
                  <a:lnTo>
                    <a:pt x="381" y="73"/>
                  </a:lnTo>
                  <a:lnTo>
                    <a:pt x="379" y="73"/>
                  </a:lnTo>
                  <a:lnTo>
                    <a:pt x="378" y="73"/>
                  </a:lnTo>
                  <a:lnTo>
                    <a:pt x="377" y="72"/>
                  </a:lnTo>
                  <a:lnTo>
                    <a:pt x="377" y="73"/>
                  </a:lnTo>
                  <a:lnTo>
                    <a:pt x="377" y="74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5" y="74"/>
                  </a:lnTo>
                  <a:lnTo>
                    <a:pt x="374" y="74"/>
                  </a:lnTo>
                  <a:lnTo>
                    <a:pt x="373" y="74"/>
                  </a:lnTo>
                  <a:lnTo>
                    <a:pt x="374" y="76"/>
                  </a:lnTo>
                  <a:lnTo>
                    <a:pt x="373" y="77"/>
                  </a:lnTo>
                  <a:lnTo>
                    <a:pt x="372" y="77"/>
                  </a:lnTo>
                  <a:lnTo>
                    <a:pt x="372" y="78"/>
                  </a:lnTo>
                  <a:lnTo>
                    <a:pt x="373" y="78"/>
                  </a:lnTo>
                  <a:lnTo>
                    <a:pt x="373" y="82"/>
                  </a:lnTo>
                  <a:lnTo>
                    <a:pt x="372" y="82"/>
                  </a:lnTo>
                  <a:lnTo>
                    <a:pt x="372" y="84"/>
                  </a:lnTo>
                  <a:lnTo>
                    <a:pt x="372" y="82"/>
                  </a:lnTo>
                  <a:lnTo>
                    <a:pt x="367" y="77"/>
                  </a:lnTo>
                  <a:lnTo>
                    <a:pt x="366" y="74"/>
                  </a:lnTo>
                  <a:lnTo>
                    <a:pt x="367" y="74"/>
                  </a:lnTo>
                  <a:lnTo>
                    <a:pt x="368" y="72"/>
                  </a:lnTo>
                  <a:lnTo>
                    <a:pt x="367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7" y="70"/>
                  </a:lnTo>
                  <a:lnTo>
                    <a:pt x="366" y="71"/>
                  </a:lnTo>
                  <a:lnTo>
                    <a:pt x="366" y="72"/>
                  </a:lnTo>
                  <a:lnTo>
                    <a:pt x="365" y="73"/>
                  </a:lnTo>
                  <a:lnTo>
                    <a:pt x="364" y="71"/>
                  </a:lnTo>
                  <a:lnTo>
                    <a:pt x="362" y="71"/>
                  </a:lnTo>
                  <a:lnTo>
                    <a:pt x="364" y="70"/>
                  </a:lnTo>
                  <a:lnTo>
                    <a:pt x="365" y="69"/>
                  </a:lnTo>
                  <a:lnTo>
                    <a:pt x="366" y="69"/>
                  </a:lnTo>
                  <a:lnTo>
                    <a:pt x="365" y="68"/>
                  </a:lnTo>
                  <a:lnTo>
                    <a:pt x="364" y="69"/>
                  </a:lnTo>
                  <a:lnTo>
                    <a:pt x="362" y="69"/>
                  </a:lnTo>
                  <a:lnTo>
                    <a:pt x="361" y="69"/>
                  </a:lnTo>
                  <a:lnTo>
                    <a:pt x="360" y="67"/>
                  </a:lnTo>
                  <a:lnTo>
                    <a:pt x="358" y="64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9" y="62"/>
                  </a:lnTo>
                  <a:lnTo>
                    <a:pt x="360" y="63"/>
                  </a:lnTo>
                  <a:lnTo>
                    <a:pt x="361" y="61"/>
                  </a:lnTo>
                  <a:lnTo>
                    <a:pt x="362" y="57"/>
                  </a:lnTo>
                  <a:lnTo>
                    <a:pt x="362" y="55"/>
                  </a:lnTo>
                  <a:lnTo>
                    <a:pt x="362" y="52"/>
                  </a:lnTo>
                  <a:lnTo>
                    <a:pt x="360" y="48"/>
                  </a:lnTo>
                  <a:lnTo>
                    <a:pt x="360" y="47"/>
                  </a:lnTo>
                  <a:lnTo>
                    <a:pt x="357" y="44"/>
                  </a:lnTo>
                  <a:lnTo>
                    <a:pt x="356" y="43"/>
                  </a:lnTo>
                  <a:lnTo>
                    <a:pt x="355" y="38"/>
                  </a:lnTo>
                  <a:lnTo>
                    <a:pt x="353" y="38"/>
                  </a:lnTo>
                  <a:lnTo>
                    <a:pt x="353" y="37"/>
                  </a:lnTo>
                  <a:lnTo>
                    <a:pt x="343" y="24"/>
                  </a:lnTo>
                  <a:lnTo>
                    <a:pt x="341" y="22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8" y="18"/>
                  </a:lnTo>
                  <a:lnTo>
                    <a:pt x="338" y="17"/>
                  </a:lnTo>
                  <a:lnTo>
                    <a:pt x="338" y="15"/>
                  </a:lnTo>
                  <a:lnTo>
                    <a:pt x="339" y="17"/>
                  </a:lnTo>
                  <a:lnTo>
                    <a:pt x="340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7"/>
                  </a:lnTo>
                  <a:lnTo>
                    <a:pt x="347" y="17"/>
                  </a:lnTo>
                  <a:lnTo>
                    <a:pt x="348" y="15"/>
                  </a:lnTo>
                  <a:lnTo>
                    <a:pt x="353" y="17"/>
                  </a:lnTo>
                  <a:lnTo>
                    <a:pt x="355" y="15"/>
                  </a:lnTo>
                  <a:lnTo>
                    <a:pt x="356" y="15"/>
                  </a:lnTo>
                  <a:lnTo>
                    <a:pt x="356" y="14"/>
                  </a:lnTo>
                  <a:lnTo>
                    <a:pt x="357" y="15"/>
                  </a:lnTo>
                  <a:lnTo>
                    <a:pt x="356" y="17"/>
                  </a:lnTo>
                  <a:lnTo>
                    <a:pt x="355" y="18"/>
                  </a:lnTo>
                  <a:lnTo>
                    <a:pt x="355" y="21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3" y="21"/>
                  </a:lnTo>
                  <a:lnTo>
                    <a:pt x="352" y="21"/>
                  </a:lnTo>
                  <a:lnTo>
                    <a:pt x="352" y="20"/>
                  </a:lnTo>
                  <a:lnTo>
                    <a:pt x="352" y="19"/>
                  </a:lnTo>
                  <a:lnTo>
                    <a:pt x="351" y="19"/>
                  </a:lnTo>
                  <a:lnTo>
                    <a:pt x="350" y="20"/>
                  </a:lnTo>
                  <a:lnTo>
                    <a:pt x="350" y="22"/>
                  </a:lnTo>
                  <a:lnTo>
                    <a:pt x="349" y="22"/>
                  </a:lnTo>
                  <a:lnTo>
                    <a:pt x="349" y="23"/>
                  </a:lnTo>
                  <a:lnTo>
                    <a:pt x="348" y="23"/>
                  </a:lnTo>
                  <a:lnTo>
                    <a:pt x="349" y="24"/>
                  </a:lnTo>
                  <a:lnTo>
                    <a:pt x="350" y="26"/>
                  </a:lnTo>
                  <a:lnTo>
                    <a:pt x="350" y="24"/>
                  </a:lnTo>
                  <a:lnTo>
                    <a:pt x="351" y="23"/>
                  </a:lnTo>
                  <a:lnTo>
                    <a:pt x="351" y="24"/>
                  </a:lnTo>
                  <a:lnTo>
                    <a:pt x="351" y="26"/>
                  </a:lnTo>
                  <a:lnTo>
                    <a:pt x="352" y="26"/>
                  </a:lnTo>
                  <a:lnTo>
                    <a:pt x="352" y="24"/>
                  </a:lnTo>
                  <a:lnTo>
                    <a:pt x="353" y="26"/>
                  </a:lnTo>
                  <a:lnTo>
                    <a:pt x="353" y="29"/>
                  </a:lnTo>
                  <a:lnTo>
                    <a:pt x="353" y="30"/>
                  </a:lnTo>
                  <a:lnTo>
                    <a:pt x="355" y="28"/>
                  </a:lnTo>
                  <a:lnTo>
                    <a:pt x="355" y="27"/>
                  </a:lnTo>
                  <a:lnTo>
                    <a:pt x="355" y="24"/>
                  </a:lnTo>
                  <a:lnTo>
                    <a:pt x="353" y="23"/>
                  </a:lnTo>
                  <a:lnTo>
                    <a:pt x="355" y="24"/>
                  </a:lnTo>
                  <a:lnTo>
                    <a:pt x="356" y="27"/>
                  </a:lnTo>
                  <a:lnTo>
                    <a:pt x="356" y="30"/>
                  </a:lnTo>
                  <a:lnTo>
                    <a:pt x="357" y="32"/>
                  </a:lnTo>
                  <a:lnTo>
                    <a:pt x="358" y="35"/>
                  </a:lnTo>
                  <a:lnTo>
                    <a:pt x="360" y="37"/>
                  </a:lnTo>
                  <a:lnTo>
                    <a:pt x="361" y="38"/>
                  </a:lnTo>
                  <a:lnTo>
                    <a:pt x="362" y="42"/>
                  </a:lnTo>
                  <a:lnTo>
                    <a:pt x="360" y="38"/>
                  </a:lnTo>
                  <a:lnTo>
                    <a:pt x="359" y="37"/>
                  </a:lnTo>
                  <a:lnTo>
                    <a:pt x="359" y="39"/>
                  </a:lnTo>
                  <a:lnTo>
                    <a:pt x="361" y="42"/>
                  </a:lnTo>
                  <a:lnTo>
                    <a:pt x="368" y="46"/>
                  </a:lnTo>
                  <a:lnTo>
                    <a:pt x="367" y="46"/>
                  </a:lnTo>
                  <a:lnTo>
                    <a:pt x="366" y="47"/>
                  </a:lnTo>
                  <a:lnTo>
                    <a:pt x="366" y="48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68" y="52"/>
                  </a:lnTo>
                  <a:lnTo>
                    <a:pt x="369" y="52"/>
                  </a:lnTo>
                  <a:lnTo>
                    <a:pt x="369" y="51"/>
                  </a:lnTo>
                  <a:lnTo>
                    <a:pt x="370" y="49"/>
                  </a:lnTo>
                  <a:lnTo>
                    <a:pt x="372" y="49"/>
                  </a:lnTo>
                  <a:lnTo>
                    <a:pt x="370" y="47"/>
                  </a:lnTo>
                  <a:lnTo>
                    <a:pt x="370" y="45"/>
                  </a:lnTo>
                  <a:lnTo>
                    <a:pt x="370" y="43"/>
                  </a:lnTo>
                  <a:lnTo>
                    <a:pt x="372" y="43"/>
                  </a:lnTo>
                  <a:lnTo>
                    <a:pt x="373" y="43"/>
                  </a:lnTo>
                  <a:lnTo>
                    <a:pt x="374" y="42"/>
                  </a:lnTo>
                  <a:lnTo>
                    <a:pt x="374" y="40"/>
                  </a:lnTo>
                  <a:lnTo>
                    <a:pt x="374" y="39"/>
                  </a:lnTo>
                  <a:lnTo>
                    <a:pt x="375" y="39"/>
                  </a:lnTo>
                  <a:lnTo>
                    <a:pt x="375" y="40"/>
                  </a:lnTo>
                  <a:lnTo>
                    <a:pt x="375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7" y="43"/>
                  </a:lnTo>
                  <a:lnTo>
                    <a:pt x="377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3" y="44"/>
                  </a:lnTo>
                  <a:lnTo>
                    <a:pt x="373" y="45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4" y="48"/>
                  </a:lnTo>
                  <a:lnTo>
                    <a:pt x="375" y="49"/>
                  </a:lnTo>
                  <a:lnTo>
                    <a:pt x="376" y="49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9" y="51"/>
                  </a:lnTo>
                  <a:lnTo>
                    <a:pt x="381" y="51"/>
                  </a:lnTo>
                  <a:lnTo>
                    <a:pt x="382" y="52"/>
                  </a:lnTo>
                  <a:lnTo>
                    <a:pt x="383" y="51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1" y="48"/>
                  </a:lnTo>
                  <a:lnTo>
                    <a:pt x="382" y="47"/>
                  </a:lnTo>
                  <a:lnTo>
                    <a:pt x="383" y="47"/>
                  </a:lnTo>
                  <a:lnTo>
                    <a:pt x="383" y="48"/>
                  </a:lnTo>
                  <a:lnTo>
                    <a:pt x="384" y="47"/>
                  </a:lnTo>
                  <a:lnTo>
                    <a:pt x="385" y="48"/>
                  </a:lnTo>
                  <a:lnTo>
                    <a:pt x="385" y="49"/>
                  </a:lnTo>
                  <a:lnTo>
                    <a:pt x="386" y="49"/>
                  </a:lnTo>
                  <a:lnTo>
                    <a:pt x="387" y="49"/>
                  </a:lnTo>
                  <a:lnTo>
                    <a:pt x="388" y="49"/>
                  </a:lnTo>
                  <a:lnTo>
                    <a:pt x="388" y="48"/>
                  </a:lnTo>
                  <a:lnTo>
                    <a:pt x="390" y="48"/>
                  </a:lnTo>
                  <a:lnTo>
                    <a:pt x="390" y="49"/>
                  </a:lnTo>
                  <a:lnTo>
                    <a:pt x="390" y="51"/>
                  </a:lnTo>
                  <a:lnTo>
                    <a:pt x="391" y="52"/>
                  </a:lnTo>
                  <a:lnTo>
                    <a:pt x="392" y="52"/>
                  </a:lnTo>
                  <a:lnTo>
                    <a:pt x="391" y="52"/>
                  </a:lnTo>
                  <a:lnTo>
                    <a:pt x="391" y="53"/>
                  </a:lnTo>
                  <a:lnTo>
                    <a:pt x="391" y="54"/>
                  </a:lnTo>
                  <a:lnTo>
                    <a:pt x="390" y="54"/>
                  </a:lnTo>
                  <a:lnTo>
                    <a:pt x="388" y="55"/>
                  </a:lnTo>
                  <a:lnTo>
                    <a:pt x="391" y="57"/>
                  </a:lnTo>
                  <a:lnTo>
                    <a:pt x="392" y="57"/>
                  </a:lnTo>
                  <a:lnTo>
                    <a:pt x="392" y="56"/>
                  </a:lnTo>
                  <a:lnTo>
                    <a:pt x="393" y="54"/>
                  </a:lnTo>
                  <a:lnTo>
                    <a:pt x="393" y="53"/>
                  </a:lnTo>
                  <a:lnTo>
                    <a:pt x="393" y="52"/>
                  </a:lnTo>
                  <a:lnTo>
                    <a:pt x="394" y="52"/>
                  </a:lnTo>
                  <a:lnTo>
                    <a:pt x="395" y="51"/>
                  </a:lnTo>
                  <a:lnTo>
                    <a:pt x="396" y="52"/>
                  </a:lnTo>
                  <a:lnTo>
                    <a:pt x="398" y="52"/>
                  </a:lnTo>
                  <a:lnTo>
                    <a:pt x="398" y="53"/>
                  </a:lnTo>
                  <a:lnTo>
                    <a:pt x="400" y="55"/>
                  </a:lnTo>
                  <a:lnTo>
                    <a:pt x="401" y="56"/>
                  </a:lnTo>
                  <a:lnTo>
                    <a:pt x="401" y="57"/>
                  </a:lnTo>
                  <a:lnTo>
                    <a:pt x="402" y="59"/>
                  </a:lnTo>
                  <a:lnTo>
                    <a:pt x="403" y="59"/>
                  </a:lnTo>
                  <a:lnTo>
                    <a:pt x="407" y="59"/>
                  </a:lnTo>
                  <a:lnTo>
                    <a:pt x="408" y="59"/>
                  </a:lnTo>
                  <a:lnTo>
                    <a:pt x="409" y="60"/>
                  </a:lnTo>
                  <a:lnTo>
                    <a:pt x="410" y="61"/>
                  </a:lnTo>
                  <a:lnTo>
                    <a:pt x="410" y="62"/>
                  </a:lnTo>
                  <a:lnTo>
                    <a:pt x="408" y="63"/>
                  </a:lnTo>
                  <a:lnTo>
                    <a:pt x="408" y="62"/>
                  </a:lnTo>
                  <a:lnTo>
                    <a:pt x="407" y="61"/>
                  </a:lnTo>
                  <a:lnTo>
                    <a:pt x="405" y="61"/>
                  </a:lnTo>
                  <a:lnTo>
                    <a:pt x="404" y="61"/>
                  </a:lnTo>
                  <a:lnTo>
                    <a:pt x="403" y="62"/>
                  </a:lnTo>
                  <a:lnTo>
                    <a:pt x="404" y="62"/>
                  </a:lnTo>
                  <a:lnTo>
                    <a:pt x="405" y="63"/>
                  </a:lnTo>
                  <a:lnTo>
                    <a:pt x="403" y="63"/>
                  </a:lnTo>
                  <a:lnTo>
                    <a:pt x="403" y="64"/>
                  </a:lnTo>
                  <a:lnTo>
                    <a:pt x="404" y="65"/>
                  </a:lnTo>
                  <a:lnTo>
                    <a:pt x="405" y="64"/>
                  </a:lnTo>
                  <a:lnTo>
                    <a:pt x="405" y="65"/>
                  </a:lnTo>
                  <a:lnTo>
                    <a:pt x="407" y="65"/>
                  </a:lnTo>
                  <a:lnTo>
                    <a:pt x="407" y="64"/>
                  </a:lnTo>
                  <a:lnTo>
                    <a:pt x="408" y="65"/>
                  </a:lnTo>
                  <a:lnTo>
                    <a:pt x="408" y="67"/>
                  </a:lnTo>
                  <a:lnTo>
                    <a:pt x="407" y="68"/>
                  </a:lnTo>
                  <a:lnTo>
                    <a:pt x="408" y="69"/>
                  </a:lnTo>
                  <a:lnTo>
                    <a:pt x="409" y="71"/>
                  </a:lnTo>
                  <a:lnTo>
                    <a:pt x="410" y="71"/>
                  </a:lnTo>
                  <a:lnTo>
                    <a:pt x="410" y="72"/>
                  </a:lnTo>
                  <a:lnTo>
                    <a:pt x="410" y="73"/>
                  </a:lnTo>
                  <a:lnTo>
                    <a:pt x="410" y="72"/>
                  </a:lnTo>
                  <a:lnTo>
                    <a:pt x="411" y="71"/>
                  </a:lnTo>
                  <a:lnTo>
                    <a:pt x="411" y="72"/>
                  </a:lnTo>
                  <a:lnTo>
                    <a:pt x="412" y="72"/>
                  </a:lnTo>
                  <a:lnTo>
                    <a:pt x="412" y="71"/>
                  </a:lnTo>
                  <a:lnTo>
                    <a:pt x="413" y="71"/>
                  </a:lnTo>
                  <a:lnTo>
                    <a:pt x="415" y="72"/>
                  </a:lnTo>
                  <a:lnTo>
                    <a:pt x="415" y="71"/>
                  </a:lnTo>
                  <a:lnTo>
                    <a:pt x="415" y="70"/>
                  </a:lnTo>
                  <a:lnTo>
                    <a:pt x="413" y="70"/>
                  </a:lnTo>
                  <a:lnTo>
                    <a:pt x="412" y="70"/>
                  </a:lnTo>
                  <a:lnTo>
                    <a:pt x="410" y="69"/>
                  </a:lnTo>
                  <a:lnTo>
                    <a:pt x="410" y="68"/>
                  </a:lnTo>
                  <a:lnTo>
                    <a:pt x="410" y="69"/>
                  </a:lnTo>
                  <a:lnTo>
                    <a:pt x="411" y="68"/>
                  </a:lnTo>
                  <a:lnTo>
                    <a:pt x="412" y="68"/>
                  </a:lnTo>
                  <a:lnTo>
                    <a:pt x="415" y="68"/>
                  </a:lnTo>
                  <a:lnTo>
                    <a:pt x="415" y="67"/>
                  </a:lnTo>
                  <a:lnTo>
                    <a:pt x="416" y="68"/>
                  </a:lnTo>
                  <a:lnTo>
                    <a:pt x="417" y="68"/>
                  </a:lnTo>
                  <a:lnTo>
                    <a:pt x="417" y="67"/>
                  </a:lnTo>
                  <a:lnTo>
                    <a:pt x="418" y="64"/>
                  </a:lnTo>
                  <a:lnTo>
                    <a:pt x="420" y="63"/>
                  </a:lnTo>
                  <a:lnTo>
                    <a:pt x="420" y="64"/>
                  </a:lnTo>
                  <a:lnTo>
                    <a:pt x="420" y="67"/>
                  </a:lnTo>
                  <a:lnTo>
                    <a:pt x="419" y="68"/>
                  </a:lnTo>
                  <a:lnTo>
                    <a:pt x="419" y="69"/>
                  </a:lnTo>
                  <a:lnTo>
                    <a:pt x="419" y="70"/>
                  </a:lnTo>
                  <a:lnTo>
                    <a:pt x="420" y="71"/>
                  </a:lnTo>
                  <a:lnTo>
                    <a:pt x="421" y="71"/>
                  </a:lnTo>
                  <a:lnTo>
                    <a:pt x="422" y="71"/>
                  </a:lnTo>
                  <a:lnTo>
                    <a:pt x="421" y="72"/>
                  </a:lnTo>
                  <a:lnTo>
                    <a:pt x="424" y="74"/>
                  </a:lnTo>
                  <a:lnTo>
                    <a:pt x="422" y="74"/>
                  </a:lnTo>
                  <a:lnTo>
                    <a:pt x="421" y="73"/>
                  </a:lnTo>
                  <a:lnTo>
                    <a:pt x="419" y="72"/>
                  </a:lnTo>
                  <a:lnTo>
                    <a:pt x="419" y="71"/>
                  </a:lnTo>
                  <a:lnTo>
                    <a:pt x="420" y="72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25" y="78"/>
                  </a:lnTo>
                  <a:lnTo>
                    <a:pt x="426" y="78"/>
                  </a:lnTo>
                  <a:lnTo>
                    <a:pt x="426" y="79"/>
                  </a:lnTo>
                  <a:lnTo>
                    <a:pt x="427" y="81"/>
                  </a:lnTo>
                  <a:lnTo>
                    <a:pt x="426" y="82"/>
                  </a:lnTo>
                  <a:lnTo>
                    <a:pt x="428" y="85"/>
                  </a:lnTo>
                  <a:lnTo>
                    <a:pt x="430" y="87"/>
                  </a:lnTo>
                  <a:lnTo>
                    <a:pt x="431" y="89"/>
                  </a:lnTo>
                  <a:lnTo>
                    <a:pt x="430" y="92"/>
                  </a:lnTo>
                  <a:lnTo>
                    <a:pt x="429" y="90"/>
                  </a:lnTo>
                  <a:lnTo>
                    <a:pt x="427" y="90"/>
                  </a:lnTo>
                  <a:lnTo>
                    <a:pt x="426" y="90"/>
                  </a:lnTo>
                  <a:lnTo>
                    <a:pt x="427" y="92"/>
                  </a:lnTo>
                  <a:lnTo>
                    <a:pt x="429" y="93"/>
                  </a:lnTo>
                  <a:lnTo>
                    <a:pt x="428" y="93"/>
                  </a:lnTo>
                  <a:lnTo>
                    <a:pt x="429" y="93"/>
                  </a:lnTo>
                  <a:lnTo>
                    <a:pt x="429" y="94"/>
                  </a:lnTo>
                  <a:lnTo>
                    <a:pt x="429" y="95"/>
                  </a:lnTo>
                  <a:lnTo>
                    <a:pt x="428" y="95"/>
                  </a:lnTo>
                  <a:lnTo>
                    <a:pt x="431" y="97"/>
                  </a:lnTo>
                  <a:lnTo>
                    <a:pt x="431" y="98"/>
                  </a:lnTo>
                  <a:lnTo>
                    <a:pt x="431" y="99"/>
                  </a:lnTo>
                  <a:lnTo>
                    <a:pt x="431" y="101"/>
                  </a:lnTo>
                  <a:lnTo>
                    <a:pt x="433" y="103"/>
                  </a:lnTo>
                  <a:lnTo>
                    <a:pt x="431" y="103"/>
                  </a:lnTo>
                  <a:lnTo>
                    <a:pt x="430" y="103"/>
                  </a:lnTo>
                  <a:lnTo>
                    <a:pt x="429" y="102"/>
                  </a:lnTo>
                  <a:lnTo>
                    <a:pt x="428" y="101"/>
                  </a:lnTo>
                  <a:lnTo>
                    <a:pt x="428" y="99"/>
                  </a:lnTo>
                  <a:lnTo>
                    <a:pt x="427" y="99"/>
                  </a:lnTo>
                  <a:lnTo>
                    <a:pt x="427" y="98"/>
                  </a:lnTo>
                  <a:lnTo>
                    <a:pt x="426" y="98"/>
                  </a:lnTo>
                  <a:lnTo>
                    <a:pt x="425" y="98"/>
                  </a:lnTo>
                  <a:lnTo>
                    <a:pt x="425" y="99"/>
                  </a:lnTo>
                  <a:lnTo>
                    <a:pt x="424" y="98"/>
                  </a:lnTo>
                  <a:lnTo>
                    <a:pt x="422" y="98"/>
                  </a:lnTo>
                  <a:lnTo>
                    <a:pt x="422" y="99"/>
                  </a:lnTo>
                  <a:lnTo>
                    <a:pt x="421" y="99"/>
                  </a:lnTo>
                  <a:lnTo>
                    <a:pt x="421" y="98"/>
                  </a:lnTo>
                  <a:lnTo>
                    <a:pt x="421" y="97"/>
                  </a:lnTo>
                  <a:lnTo>
                    <a:pt x="421" y="96"/>
                  </a:lnTo>
                  <a:lnTo>
                    <a:pt x="421" y="95"/>
                  </a:lnTo>
                  <a:lnTo>
                    <a:pt x="420" y="95"/>
                  </a:lnTo>
                  <a:lnTo>
                    <a:pt x="420" y="96"/>
                  </a:lnTo>
                  <a:lnTo>
                    <a:pt x="420" y="99"/>
                  </a:lnTo>
                  <a:lnTo>
                    <a:pt x="420" y="101"/>
                  </a:lnTo>
                  <a:lnTo>
                    <a:pt x="420" y="102"/>
                  </a:lnTo>
                  <a:lnTo>
                    <a:pt x="420" y="103"/>
                  </a:lnTo>
                  <a:lnTo>
                    <a:pt x="421" y="103"/>
                  </a:lnTo>
                  <a:lnTo>
                    <a:pt x="421" y="102"/>
                  </a:lnTo>
                  <a:lnTo>
                    <a:pt x="422" y="102"/>
                  </a:lnTo>
                  <a:lnTo>
                    <a:pt x="422" y="101"/>
                  </a:lnTo>
                  <a:lnTo>
                    <a:pt x="426" y="102"/>
                  </a:lnTo>
                  <a:lnTo>
                    <a:pt x="427" y="102"/>
                  </a:lnTo>
                  <a:lnTo>
                    <a:pt x="428" y="103"/>
                  </a:lnTo>
                  <a:lnTo>
                    <a:pt x="428" y="104"/>
                  </a:lnTo>
                  <a:lnTo>
                    <a:pt x="427" y="105"/>
                  </a:lnTo>
                  <a:lnTo>
                    <a:pt x="426" y="106"/>
                  </a:lnTo>
                  <a:lnTo>
                    <a:pt x="427" y="107"/>
                  </a:lnTo>
                  <a:lnTo>
                    <a:pt x="427" y="109"/>
                  </a:lnTo>
                  <a:lnTo>
                    <a:pt x="427" y="111"/>
                  </a:lnTo>
                  <a:lnTo>
                    <a:pt x="427" y="112"/>
                  </a:lnTo>
                  <a:lnTo>
                    <a:pt x="428" y="112"/>
                  </a:lnTo>
                  <a:lnTo>
                    <a:pt x="430" y="114"/>
                  </a:lnTo>
                  <a:lnTo>
                    <a:pt x="431" y="114"/>
                  </a:lnTo>
                  <a:lnTo>
                    <a:pt x="433" y="114"/>
                  </a:lnTo>
                  <a:lnTo>
                    <a:pt x="433" y="115"/>
                  </a:lnTo>
                  <a:lnTo>
                    <a:pt x="434" y="115"/>
                  </a:lnTo>
                  <a:lnTo>
                    <a:pt x="434" y="116"/>
                  </a:lnTo>
                  <a:lnTo>
                    <a:pt x="433" y="118"/>
                  </a:lnTo>
                  <a:lnTo>
                    <a:pt x="434" y="119"/>
                  </a:lnTo>
                  <a:lnTo>
                    <a:pt x="434" y="120"/>
                  </a:lnTo>
                  <a:lnTo>
                    <a:pt x="435" y="120"/>
                  </a:lnTo>
                  <a:lnTo>
                    <a:pt x="436" y="121"/>
                  </a:lnTo>
                  <a:lnTo>
                    <a:pt x="438" y="126"/>
                  </a:lnTo>
                  <a:lnTo>
                    <a:pt x="439" y="128"/>
                  </a:lnTo>
                  <a:lnTo>
                    <a:pt x="442" y="129"/>
                  </a:lnTo>
                  <a:lnTo>
                    <a:pt x="443" y="129"/>
                  </a:lnTo>
                  <a:lnTo>
                    <a:pt x="443" y="130"/>
                  </a:lnTo>
                  <a:lnTo>
                    <a:pt x="443" y="131"/>
                  </a:lnTo>
                  <a:lnTo>
                    <a:pt x="442" y="131"/>
                  </a:lnTo>
                  <a:lnTo>
                    <a:pt x="442" y="132"/>
                  </a:lnTo>
                  <a:lnTo>
                    <a:pt x="443" y="134"/>
                  </a:lnTo>
                  <a:lnTo>
                    <a:pt x="444" y="134"/>
                  </a:lnTo>
                  <a:lnTo>
                    <a:pt x="445" y="134"/>
                  </a:lnTo>
                  <a:lnTo>
                    <a:pt x="446" y="134"/>
                  </a:lnTo>
                  <a:lnTo>
                    <a:pt x="445" y="135"/>
                  </a:lnTo>
                  <a:lnTo>
                    <a:pt x="441" y="134"/>
                  </a:lnTo>
                  <a:lnTo>
                    <a:pt x="439" y="135"/>
                  </a:lnTo>
                  <a:lnTo>
                    <a:pt x="441" y="138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1" y="143"/>
                  </a:lnTo>
                  <a:lnTo>
                    <a:pt x="441" y="139"/>
                  </a:lnTo>
                  <a:lnTo>
                    <a:pt x="439" y="138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8" y="141"/>
                  </a:lnTo>
                  <a:lnTo>
                    <a:pt x="437" y="141"/>
                  </a:lnTo>
                  <a:lnTo>
                    <a:pt x="438" y="143"/>
                  </a:lnTo>
                  <a:lnTo>
                    <a:pt x="439" y="143"/>
                  </a:lnTo>
                  <a:lnTo>
                    <a:pt x="439" y="144"/>
                  </a:lnTo>
                  <a:lnTo>
                    <a:pt x="438" y="145"/>
                  </a:lnTo>
                  <a:lnTo>
                    <a:pt x="437" y="145"/>
                  </a:lnTo>
                  <a:lnTo>
                    <a:pt x="437" y="146"/>
                  </a:lnTo>
                  <a:lnTo>
                    <a:pt x="438" y="147"/>
                  </a:lnTo>
                  <a:lnTo>
                    <a:pt x="438" y="149"/>
                  </a:lnTo>
                  <a:lnTo>
                    <a:pt x="439" y="149"/>
                  </a:lnTo>
                  <a:lnTo>
                    <a:pt x="439" y="151"/>
                  </a:lnTo>
                  <a:lnTo>
                    <a:pt x="441" y="151"/>
                  </a:lnTo>
                  <a:lnTo>
                    <a:pt x="442" y="151"/>
                  </a:lnTo>
                  <a:lnTo>
                    <a:pt x="444" y="149"/>
                  </a:lnTo>
                  <a:lnTo>
                    <a:pt x="445" y="151"/>
                  </a:lnTo>
                  <a:lnTo>
                    <a:pt x="443" y="152"/>
                  </a:lnTo>
                  <a:lnTo>
                    <a:pt x="442" y="152"/>
                  </a:lnTo>
                  <a:lnTo>
                    <a:pt x="441" y="152"/>
                  </a:lnTo>
                  <a:lnTo>
                    <a:pt x="438" y="152"/>
                  </a:lnTo>
                  <a:lnTo>
                    <a:pt x="439" y="153"/>
                  </a:lnTo>
                  <a:lnTo>
                    <a:pt x="441" y="154"/>
                  </a:lnTo>
                  <a:lnTo>
                    <a:pt x="443" y="163"/>
                  </a:lnTo>
                  <a:lnTo>
                    <a:pt x="442" y="163"/>
                  </a:lnTo>
                  <a:lnTo>
                    <a:pt x="442" y="162"/>
                  </a:lnTo>
                  <a:lnTo>
                    <a:pt x="441" y="162"/>
                  </a:lnTo>
                  <a:lnTo>
                    <a:pt x="439" y="163"/>
                  </a:lnTo>
                  <a:lnTo>
                    <a:pt x="438" y="162"/>
                  </a:lnTo>
                  <a:lnTo>
                    <a:pt x="439" y="161"/>
                  </a:lnTo>
                  <a:lnTo>
                    <a:pt x="438" y="161"/>
                  </a:lnTo>
                  <a:lnTo>
                    <a:pt x="437" y="160"/>
                  </a:lnTo>
                  <a:lnTo>
                    <a:pt x="436" y="160"/>
                  </a:lnTo>
                  <a:lnTo>
                    <a:pt x="435" y="160"/>
                  </a:lnTo>
                  <a:lnTo>
                    <a:pt x="434" y="161"/>
                  </a:lnTo>
                  <a:lnTo>
                    <a:pt x="433" y="162"/>
                  </a:lnTo>
                  <a:lnTo>
                    <a:pt x="434" y="162"/>
                  </a:lnTo>
                  <a:lnTo>
                    <a:pt x="435" y="162"/>
                  </a:lnTo>
                  <a:lnTo>
                    <a:pt x="436" y="162"/>
                  </a:lnTo>
                  <a:lnTo>
                    <a:pt x="435" y="163"/>
                  </a:lnTo>
                  <a:lnTo>
                    <a:pt x="435" y="164"/>
                  </a:lnTo>
                  <a:lnTo>
                    <a:pt x="436" y="164"/>
                  </a:lnTo>
                  <a:lnTo>
                    <a:pt x="436" y="165"/>
                  </a:lnTo>
                  <a:lnTo>
                    <a:pt x="436" y="168"/>
                  </a:lnTo>
                  <a:lnTo>
                    <a:pt x="436" y="169"/>
                  </a:lnTo>
                  <a:lnTo>
                    <a:pt x="437" y="169"/>
                  </a:lnTo>
                  <a:lnTo>
                    <a:pt x="437" y="168"/>
                  </a:lnTo>
                  <a:lnTo>
                    <a:pt x="437" y="166"/>
                  </a:lnTo>
                  <a:lnTo>
                    <a:pt x="438" y="166"/>
                  </a:lnTo>
                  <a:lnTo>
                    <a:pt x="438" y="165"/>
                  </a:lnTo>
                  <a:lnTo>
                    <a:pt x="439" y="165"/>
                  </a:lnTo>
                  <a:lnTo>
                    <a:pt x="439" y="164"/>
                  </a:lnTo>
                  <a:lnTo>
                    <a:pt x="441" y="164"/>
                  </a:lnTo>
                  <a:lnTo>
                    <a:pt x="443" y="165"/>
                  </a:lnTo>
                  <a:lnTo>
                    <a:pt x="446" y="165"/>
                  </a:lnTo>
                  <a:lnTo>
                    <a:pt x="447" y="165"/>
                  </a:lnTo>
                  <a:lnTo>
                    <a:pt x="446" y="168"/>
                  </a:lnTo>
                  <a:lnTo>
                    <a:pt x="446" y="169"/>
                  </a:lnTo>
                  <a:lnTo>
                    <a:pt x="445" y="169"/>
                  </a:lnTo>
                  <a:lnTo>
                    <a:pt x="446" y="171"/>
                  </a:lnTo>
                  <a:lnTo>
                    <a:pt x="446" y="172"/>
                  </a:lnTo>
                  <a:lnTo>
                    <a:pt x="447" y="171"/>
                  </a:lnTo>
                  <a:lnTo>
                    <a:pt x="448" y="164"/>
                  </a:lnTo>
                  <a:lnTo>
                    <a:pt x="450" y="168"/>
                  </a:lnTo>
                  <a:lnTo>
                    <a:pt x="451" y="169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3" y="170"/>
                  </a:lnTo>
                  <a:lnTo>
                    <a:pt x="453" y="169"/>
                  </a:lnTo>
                  <a:lnTo>
                    <a:pt x="452" y="168"/>
                  </a:lnTo>
                  <a:lnTo>
                    <a:pt x="452" y="166"/>
                  </a:lnTo>
                  <a:lnTo>
                    <a:pt x="453" y="166"/>
                  </a:lnTo>
                  <a:lnTo>
                    <a:pt x="455" y="166"/>
                  </a:lnTo>
                  <a:lnTo>
                    <a:pt x="456" y="168"/>
                  </a:lnTo>
                  <a:lnTo>
                    <a:pt x="456" y="169"/>
                  </a:lnTo>
                  <a:lnTo>
                    <a:pt x="456" y="171"/>
                  </a:lnTo>
                  <a:lnTo>
                    <a:pt x="456" y="172"/>
                  </a:lnTo>
                  <a:lnTo>
                    <a:pt x="458" y="172"/>
                  </a:lnTo>
                  <a:lnTo>
                    <a:pt x="459" y="172"/>
                  </a:lnTo>
                  <a:lnTo>
                    <a:pt x="460" y="172"/>
                  </a:lnTo>
                  <a:lnTo>
                    <a:pt x="461" y="171"/>
                  </a:lnTo>
                  <a:lnTo>
                    <a:pt x="463" y="171"/>
                  </a:lnTo>
                  <a:lnTo>
                    <a:pt x="464" y="171"/>
                  </a:lnTo>
                  <a:lnTo>
                    <a:pt x="465" y="171"/>
                  </a:lnTo>
                  <a:lnTo>
                    <a:pt x="465" y="172"/>
                  </a:lnTo>
                  <a:lnTo>
                    <a:pt x="467" y="172"/>
                  </a:lnTo>
                  <a:lnTo>
                    <a:pt x="468" y="174"/>
                  </a:lnTo>
                  <a:lnTo>
                    <a:pt x="469" y="176"/>
                  </a:lnTo>
                  <a:lnTo>
                    <a:pt x="469" y="177"/>
                  </a:lnTo>
                  <a:lnTo>
                    <a:pt x="469" y="178"/>
                  </a:lnTo>
                  <a:lnTo>
                    <a:pt x="468" y="182"/>
                  </a:lnTo>
                  <a:lnTo>
                    <a:pt x="468" y="183"/>
                  </a:lnTo>
                  <a:lnTo>
                    <a:pt x="469" y="185"/>
                  </a:lnTo>
                  <a:lnTo>
                    <a:pt x="470" y="186"/>
                  </a:lnTo>
                  <a:lnTo>
                    <a:pt x="470" y="187"/>
                  </a:lnTo>
                  <a:lnTo>
                    <a:pt x="472" y="188"/>
                  </a:lnTo>
                  <a:lnTo>
                    <a:pt x="474" y="188"/>
                  </a:lnTo>
                  <a:lnTo>
                    <a:pt x="477" y="188"/>
                  </a:lnTo>
                  <a:lnTo>
                    <a:pt x="478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80" y="186"/>
                  </a:lnTo>
                  <a:lnTo>
                    <a:pt x="480" y="187"/>
                  </a:lnTo>
                  <a:lnTo>
                    <a:pt x="480" y="188"/>
                  </a:lnTo>
                  <a:lnTo>
                    <a:pt x="480" y="189"/>
                  </a:lnTo>
                  <a:lnTo>
                    <a:pt x="481" y="190"/>
                  </a:lnTo>
                  <a:lnTo>
                    <a:pt x="482" y="190"/>
                  </a:lnTo>
                  <a:lnTo>
                    <a:pt x="484" y="189"/>
                  </a:lnTo>
                  <a:lnTo>
                    <a:pt x="482" y="189"/>
                  </a:lnTo>
                  <a:lnTo>
                    <a:pt x="481" y="188"/>
                  </a:lnTo>
                  <a:lnTo>
                    <a:pt x="481" y="186"/>
                  </a:lnTo>
                  <a:lnTo>
                    <a:pt x="481" y="183"/>
                  </a:lnTo>
                  <a:lnTo>
                    <a:pt x="480" y="181"/>
                  </a:lnTo>
                  <a:lnTo>
                    <a:pt x="480" y="180"/>
                  </a:lnTo>
                  <a:lnTo>
                    <a:pt x="480" y="177"/>
                  </a:lnTo>
                  <a:lnTo>
                    <a:pt x="479" y="177"/>
                  </a:lnTo>
                  <a:lnTo>
                    <a:pt x="479" y="176"/>
                  </a:lnTo>
                  <a:lnTo>
                    <a:pt x="478" y="172"/>
                  </a:lnTo>
                  <a:lnTo>
                    <a:pt x="478" y="171"/>
                  </a:lnTo>
                  <a:lnTo>
                    <a:pt x="477" y="170"/>
                  </a:lnTo>
                  <a:lnTo>
                    <a:pt x="476" y="169"/>
                  </a:lnTo>
                  <a:lnTo>
                    <a:pt x="474" y="169"/>
                  </a:lnTo>
                  <a:lnTo>
                    <a:pt x="474" y="168"/>
                  </a:lnTo>
                  <a:lnTo>
                    <a:pt x="474" y="166"/>
                  </a:lnTo>
                  <a:lnTo>
                    <a:pt x="473" y="165"/>
                  </a:lnTo>
                  <a:lnTo>
                    <a:pt x="474" y="165"/>
                  </a:lnTo>
                  <a:lnTo>
                    <a:pt x="476" y="165"/>
                  </a:lnTo>
                  <a:lnTo>
                    <a:pt x="477" y="165"/>
                  </a:lnTo>
                  <a:lnTo>
                    <a:pt x="478" y="164"/>
                  </a:lnTo>
                  <a:lnTo>
                    <a:pt x="476" y="164"/>
                  </a:lnTo>
                  <a:lnTo>
                    <a:pt x="474" y="164"/>
                  </a:lnTo>
                  <a:lnTo>
                    <a:pt x="476" y="164"/>
                  </a:lnTo>
                  <a:lnTo>
                    <a:pt x="477" y="163"/>
                  </a:lnTo>
                  <a:lnTo>
                    <a:pt x="476" y="163"/>
                  </a:lnTo>
                  <a:lnTo>
                    <a:pt x="476" y="162"/>
                  </a:lnTo>
                  <a:lnTo>
                    <a:pt x="478" y="162"/>
                  </a:lnTo>
                  <a:lnTo>
                    <a:pt x="479" y="161"/>
                  </a:lnTo>
                  <a:lnTo>
                    <a:pt x="478" y="160"/>
                  </a:lnTo>
                  <a:lnTo>
                    <a:pt x="478" y="161"/>
                  </a:lnTo>
                  <a:lnTo>
                    <a:pt x="477" y="160"/>
                  </a:lnTo>
                  <a:lnTo>
                    <a:pt x="477" y="159"/>
                  </a:lnTo>
                  <a:lnTo>
                    <a:pt x="477" y="157"/>
                  </a:lnTo>
                  <a:lnTo>
                    <a:pt x="476" y="156"/>
                  </a:lnTo>
                  <a:lnTo>
                    <a:pt x="477" y="154"/>
                  </a:lnTo>
                  <a:lnTo>
                    <a:pt x="477" y="153"/>
                  </a:lnTo>
                  <a:lnTo>
                    <a:pt x="477" y="152"/>
                  </a:lnTo>
                  <a:lnTo>
                    <a:pt x="477" y="151"/>
                  </a:lnTo>
                  <a:lnTo>
                    <a:pt x="476" y="151"/>
                  </a:lnTo>
                  <a:lnTo>
                    <a:pt x="474" y="151"/>
                  </a:lnTo>
                  <a:lnTo>
                    <a:pt x="473" y="148"/>
                  </a:lnTo>
                  <a:lnTo>
                    <a:pt x="471" y="147"/>
                  </a:lnTo>
                  <a:lnTo>
                    <a:pt x="470" y="147"/>
                  </a:lnTo>
                  <a:lnTo>
                    <a:pt x="470" y="146"/>
                  </a:lnTo>
                  <a:lnTo>
                    <a:pt x="470" y="145"/>
                  </a:lnTo>
                  <a:lnTo>
                    <a:pt x="470" y="143"/>
                  </a:lnTo>
                  <a:lnTo>
                    <a:pt x="470" y="141"/>
                  </a:lnTo>
                  <a:lnTo>
                    <a:pt x="471" y="141"/>
                  </a:lnTo>
                  <a:lnTo>
                    <a:pt x="472" y="141"/>
                  </a:lnTo>
                  <a:lnTo>
                    <a:pt x="473" y="141"/>
                  </a:lnTo>
                  <a:lnTo>
                    <a:pt x="474" y="141"/>
                  </a:lnTo>
                  <a:lnTo>
                    <a:pt x="474" y="143"/>
                  </a:lnTo>
                  <a:lnTo>
                    <a:pt x="474" y="144"/>
                  </a:lnTo>
                  <a:lnTo>
                    <a:pt x="476" y="144"/>
                  </a:lnTo>
                  <a:lnTo>
                    <a:pt x="477" y="145"/>
                  </a:lnTo>
                  <a:lnTo>
                    <a:pt x="478" y="144"/>
                  </a:lnTo>
                  <a:lnTo>
                    <a:pt x="479" y="145"/>
                  </a:lnTo>
                  <a:lnTo>
                    <a:pt x="480" y="146"/>
                  </a:lnTo>
                  <a:lnTo>
                    <a:pt x="480" y="148"/>
                  </a:lnTo>
                  <a:lnTo>
                    <a:pt x="479" y="149"/>
                  </a:lnTo>
                  <a:lnTo>
                    <a:pt x="480" y="151"/>
                  </a:lnTo>
                  <a:lnTo>
                    <a:pt x="481" y="151"/>
                  </a:lnTo>
                  <a:lnTo>
                    <a:pt x="482" y="152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80" y="154"/>
                  </a:lnTo>
                  <a:lnTo>
                    <a:pt x="480" y="155"/>
                  </a:lnTo>
                  <a:lnTo>
                    <a:pt x="481" y="155"/>
                  </a:lnTo>
                  <a:lnTo>
                    <a:pt x="482" y="155"/>
                  </a:lnTo>
                  <a:lnTo>
                    <a:pt x="484" y="155"/>
                  </a:lnTo>
                  <a:lnTo>
                    <a:pt x="484" y="156"/>
                  </a:lnTo>
                  <a:lnTo>
                    <a:pt x="482" y="157"/>
                  </a:lnTo>
                  <a:lnTo>
                    <a:pt x="484" y="160"/>
                  </a:lnTo>
                  <a:lnTo>
                    <a:pt x="486" y="159"/>
                  </a:lnTo>
                  <a:lnTo>
                    <a:pt x="485" y="157"/>
                  </a:lnTo>
                  <a:lnTo>
                    <a:pt x="486" y="157"/>
                  </a:lnTo>
                  <a:lnTo>
                    <a:pt x="487" y="157"/>
                  </a:lnTo>
                  <a:lnTo>
                    <a:pt x="488" y="157"/>
                  </a:lnTo>
                  <a:lnTo>
                    <a:pt x="489" y="156"/>
                  </a:lnTo>
                  <a:lnTo>
                    <a:pt x="490" y="156"/>
                  </a:lnTo>
                  <a:lnTo>
                    <a:pt x="491" y="156"/>
                  </a:lnTo>
                  <a:lnTo>
                    <a:pt x="493" y="157"/>
                  </a:lnTo>
                  <a:lnTo>
                    <a:pt x="494" y="156"/>
                  </a:lnTo>
                  <a:lnTo>
                    <a:pt x="495" y="157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1" y="159"/>
                  </a:lnTo>
                  <a:lnTo>
                    <a:pt x="491" y="161"/>
                  </a:lnTo>
                  <a:lnTo>
                    <a:pt x="490" y="161"/>
                  </a:lnTo>
                  <a:lnTo>
                    <a:pt x="489" y="162"/>
                  </a:lnTo>
                  <a:lnTo>
                    <a:pt x="488" y="162"/>
                  </a:lnTo>
                  <a:lnTo>
                    <a:pt x="488" y="163"/>
                  </a:lnTo>
                  <a:lnTo>
                    <a:pt x="487" y="164"/>
                  </a:lnTo>
                  <a:lnTo>
                    <a:pt x="487" y="165"/>
                  </a:lnTo>
                  <a:lnTo>
                    <a:pt x="487" y="166"/>
                  </a:lnTo>
                  <a:lnTo>
                    <a:pt x="488" y="168"/>
                  </a:lnTo>
                  <a:lnTo>
                    <a:pt x="489" y="168"/>
                  </a:lnTo>
                  <a:lnTo>
                    <a:pt x="489" y="166"/>
                  </a:lnTo>
                  <a:lnTo>
                    <a:pt x="489" y="164"/>
                  </a:lnTo>
                  <a:lnTo>
                    <a:pt x="490" y="163"/>
                  </a:lnTo>
                  <a:lnTo>
                    <a:pt x="491" y="164"/>
                  </a:lnTo>
                  <a:lnTo>
                    <a:pt x="493" y="163"/>
                  </a:lnTo>
                  <a:lnTo>
                    <a:pt x="494" y="164"/>
                  </a:lnTo>
                  <a:lnTo>
                    <a:pt x="495" y="165"/>
                  </a:lnTo>
                  <a:lnTo>
                    <a:pt x="494" y="166"/>
                  </a:lnTo>
                  <a:lnTo>
                    <a:pt x="495" y="168"/>
                  </a:lnTo>
                  <a:lnTo>
                    <a:pt x="495" y="169"/>
                  </a:lnTo>
                  <a:lnTo>
                    <a:pt x="496" y="169"/>
                  </a:lnTo>
                  <a:lnTo>
                    <a:pt x="496" y="170"/>
                  </a:lnTo>
                  <a:lnTo>
                    <a:pt x="496" y="172"/>
                  </a:lnTo>
                  <a:lnTo>
                    <a:pt x="496" y="174"/>
                  </a:lnTo>
                  <a:lnTo>
                    <a:pt x="496" y="176"/>
                  </a:lnTo>
                  <a:lnTo>
                    <a:pt x="496" y="177"/>
                  </a:lnTo>
                  <a:lnTo>
                    <a:pt x="495" y="177"/>
                  </a:lnTo>
                  <a:lnTo>
                    <a:pt x="495" y="178"/>
                  </a:lnTo>
                  <a:lnTo>
                    <a:pt x="496" y="178"/>
                  </a:lnTo>
                  <a:lnTo>
                    <a:pt x="496" y="177"/>
                  </a:lnTo>
                  <a:lnTo>
                    <a:pt x="497" y="177"/>
                  </a:lnTo>
                  <a:lnTo>
                    <a:pt x="497" y="178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6" y="182"/>
                  </a:lnTo>
                  <a:lnTo>
                    <a:pt x="496" y="183"/>
                  </a:lnTo>
                  <a:lnTo>
                    <a:pt x="497" y="183"/>
                  </a:lnTo>
                  <a:lnTo>
                    <a:pt x="497" y="185"/>
                  </a:lnTo>
                  <a:lnTo>
                    <a:pt x="497" y="186"/>
                  </a:lnTo>
                  <a:lnTo>
                    <a:pt x="498" y="187"/>
                  </a:lnTo>
                  <a:lnTo>
                    <a:pt x="497" y="187"/>
                  </a:lnTo>
                  <a:lnTo>
                    <a:pt x="497" y="186"/>
                  </a:lnTo>
                  <a:lnTo>
                    <a:pt x="496" y="185"/>
                  </a:lnTo>
                  <a:lnTo>
                    <a:pt x="496" y="186"/>
                  </a:lnTo>
                  <a:lnTo>
                    <a:pt x="497" y="188"/>
                  </a:lnTo>
                  <a:lnTo>
                    <a:pt x="497" y="189"/>
                  </a:lnTo>
                  <a:lnTo>
                    <a:pt x="496" y="189"/>
                  </a:lnTo>
                  <a:lnTo>
                    <a:pt x="497" y="190"/>
                  </a:lnTo>
                  <a:lnTo>
                    <a:pt x="498" y="190"/>
                  </a:lnTo>
                  <a:lnTo>
                    <a:pt x="498" y="191"/>
                  </a:lnTo>
                  <a:lnTo>
                    <a:pt x="499" y="195"/>
                  </a:lnTo>
                  <a:lnTo>
                    <a:pt x="499" y="197"/>
                  </a:lnTo>
                  <a:lnTo>
                    <a:pt x="499" y="198"/>
                  </a:lnTo>
                  <a:lnTo>
                    <a:pt x="501" y="199"/>
                  </a:lnTo>
                  <a:lnTo>
                    <a:pt x="501" y="201"/>
                  </a:lnTo>
                  <a:lnTo>
                    <a:pt x="501" y="202"/>
                  </a:lnTo>
                  <a:lnTo>
                    <a:pt x="502" y="202"/>
                  </a:lnTo>
                  <a:lnTo>
                    <a:pt x="502" y="203"/>
                  </a:lnTo>
                  <a:lnTo>
                    <a:pt x="501" y="203"/>
                  </a:lnTo>
                  <a:lnTo>
                    <a:pt x="501" y="204"/>
                  </a:lnTo>
                  <a:lnTo>
                    <a:pt x="503" y="204"/>
                  </a:lnTo>
                  <a:lnTo>
                    <a:pt x="504" y="205"/>
                  </a:lnTo>
                  <a:lnTo>
                    <a:pt x="505" y="205"/>
                  </a:lnTo>
                  <a:lnTo>
                    <a:pt x="505" y="206"/>
                  </a:lnTo>
                  <a:lnTo>
                    <a:pt x="506" y="206"/>
                  </a:lnTo>
                  <a:lnTo>
                    <a:pt x="506" y="207"/>
                  </a:lnTo>
                  <a:lnTo>
                    <a:pt x="507" y="210"/>
                  </a:lnTo>
                  <a:lnTo>
                    <a:pt x="510" y="212"/>
                  </a:lnTo>
                  <a:lnTo>
                    <a:pt x="510" y="213"/>
                  </a:lnTo>
                  <a:lnTo>
                    <a:pt x="508" y="212"/>
                  </a:lnTo>
                  <a:lnTo>
                    <a:pt x="507" y="212"/>
                  </a:lnTo>
                  <a:lnTo>
                    <a:pt x="506" y="212"/>
                  </a:lnTo>
                  <a:lnTo>
                    <a:pt x="505" y="212"/>
                  </a:lnTo>
                  <a:lnTo>
                    <a:pt x="505" y="211"/>
                  </a:lnTo>
                  <a:lnTo>
                    <a:pt x="506" y="210"/>
                  </a:lnTo>
                  <a:lnTo>
                    <a:pt x="505" y="208"/>
                  </a:lnTo>
                  <a:lnTo>
                    <a:pt x="504" y="208"/>
                  </a:lnTo>
                  <a:lnTo>
                    <a:pt x="503" y="207"/>
                  </a:lnTo>
                  <a:lnTo>
                    <a:pt x="503" y="206"/>
                  </a:lnTo>
                  <a:lnTo>
                    <a:pt x="501" y="206"/>
                  </a:lnTo>
                  <a:lnTo>
                    <a:pt x="498" y="207"/>
                  </a:lnTo>
                  <a:lnTo>
                    <a:pt x="499" y="207"/>
                  </a:lnTo>
                  <a:lnTo>
                    <a:pt x="499" y="208"/>
                  </a:lnTo>
                  <a:lnTo>
                    <a:pt x="499" y="210"/>
                  </a:lnTo>
                  <a:lnTo>
                    <a:pt x="499" y="211"/>
                  </a:lnTo>
                  <a:lnTo>
                    <a:pt x="501" y="211"/>
                  </a:lnTo>
                  <a:lnTo>
                    <a:pt x="502" y="211"/>
                  </a:lnTo>
                  <a:lnTo>
                    <a:pt x="502" y="212"/>
                  </a:lnTo>
                  <a:lnTo>
                    <a:pt x="502" y="213"/>
                  </a:lnTo>
                  <a:lnTo>
                    <a:pt x="502" y="214"/>
                  </a:lnTo>
                  <a:lnTo>
                    <a:pt x="503" y="214"/>
                  </a:lnTo>
                  <a:lnTo>
                    <a:pt x="504" y="214"/>
                  </a:lnTo>
                  <a:lnTo>
                    <a:pt x="504" y="213"/>
                  </a:lnTo>
                  <a:lnTo>
                    <a:pt x="505" y="214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6" y="215"/>
                  </a:lnTo>
                  <a:lnTo>
                    <a:pt x="507" y="216"/>
                  </a:lnTo>
                  <a:lnTo>
                    <a:pt x="508" y="218"/>
                  </a:lnTo>
                  <a:lnTo>
                    <a:pt x="508" y="216"/>
                  </a:lnTo>
                  <a:lnTo>
                    <a:pt x="510" y="216"/>
                  </a:lnTo>
                  <a:lnTo>
                    <a:pt x="510" y="215"/>
                  </a:lnTo>
                  <a:lnTo>
                    <a:pt x="511" y="216"/>
                  </a:lnTo>
                  <a:lnTo>
                    <a:pt x="512" y="218"/>
                  </a:lnTo>
                  <a:lnTo>
                    <a:pt x="512" y="219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4" y="219"/>
                  </a:lnTo>
                  <a:lnTo>
                    <a:pt x="513" y="216"/>
                  </a:lnTo>
                  <a:lnTo>
                    <a:pt x="512" y="214"/>
                  </a:lnTo>
                  <a:lnTo>
                    <a:pt x="512" y="213"/>
                  </a:lnTo>
                  <a:lnTo>
                    <a:pt x="513" y="214"/>
                  </a:lnTo>
                  <a:lnTo>
                    <a:pt x="515" y="216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21" y="220"/>
                  </a:lnTo>
                  <a:lnTo>
                    <a:pt x="522" y="220"/>
                  </a:lnTo>
                  <a:lnTo>
                    <a:pt x="523" y="220"/>
                  </a:lnTo>
                  <a:lnTo>
                    <a:pt x="524" y="221"/>
                  </a:lnTo>
                  <a:lnTo>
                    <a:pt x="524" y="222"/>
                  </a:lnTo>
                  <a:lnTo>
                    <a:pt x="525" y="222"/>
                  </a:lnTo>
                  <a:lnTo>
                    <a:pt x="527" y="222"/>
                  </a:lnTo>
                  <a:lnTo>
                    <a:pt x="528" y="222"/>
                  </a:lnTo>
                  <a:lnTo>
                    <a:pt x="537" y="229"/>
                  </a:lnTo>
                  <a:lnTo>
                    <a:pt x="539" y="230"/>
                  </a:lnTo>
                  <a:lnTo>
                    <a:pt x="542" y="231"/>
                  </a:lnTo>
                  <a:lnTo>
                    <a:pt x="546" y="232"/>
                  </a:lnTo>
                  <a:lnTo>
                    <a:pt x="549" y="232"/>
                  </a:lnTo>
                  <a:lnTo>
                    <a:pt x="551" y="235"/>
                  </a:lnTo>
                  <a:lnTo>
                    <a:pt x="556" y="235"/>
                  </a:lnTo>
                  <a:lnTo>
                    <a:pt x="558" y="236"/>
                  </a:lnTo>
                  <a:lnTo>
                    <a:pt x="555" y="236"/>
                  </a:lnTo>
                  <a:lnTo>
                    <a:pt x="555" y="237"/>
                  </a:lnTo>
                  <a:lnTo>
                    <a:pt x="557" y="238"/>
                  </a:lnTo>
                  <a:lnTo>
                    <a:pt x="558" y="238"/>
                  </a:lnTo>
                  <a:lnTo>
                    <a:pt x="559" y="238"/>
                  </a:lnTo>
                  <a:lnTo>
                    <a:pt x="559" y="237"/>
                  </a:lnTo>
                  <a:lnTo>
                    <a:pt x="558" y="236"/>
                  </a:lnTo>
                  <a:lnTo>
                    <a:pt x="559" y="236"/>
                  </a:lnTo>
                  <a:lnTo>
                    <a:pt x="560" y="237"/>
                  </a:lnTo>
                  <a:lnTo>
                    <a:pt x="564" y="237"/>
                  </a:lnTo>
                  <a:lnTo>
                    <a:pt x="565" y="238"/>
                  </a:lnTo>
                  <a:lnTo>
                    <a:pt x="566" y="238"/>
                  </a:lnTo>
                  <a:lnTo>
                    <a:pt x="566" y="237"/>
                  </a:lnTo>
                  <a:lnTo>
                    <a:pt x="566" y="236"/>
                  </a:lnTo>
                  <a:lnTo>
                    <a:pt x="567" y="236"/>
                  </a:lnTo>
                  <a:lnTo>
                    <a:pt x="568" y="236"/>
                  </a:lnTo>
                  <a:lnTo>
                    <a:pt x="573" y="236"/>
                  </a:lnTo>
                  <a:lnTo>
                    <a:pt x="574" y="235"/>
                  </a:lnTo>
                  <a:lnTo>
                    <a:pt x="575" y="233"/>
                  </a:lnTo>
                  <a:lnTo>
                    <a:pt x="579" y="231"/>
                  </a:lnTo>
                  <a:lnTo>
                    <a:pt x="580" y="230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1" y="228"/>
                  </a:lnTo>
                  <a:lnTo>
                    <a:pt x="582" y="226"/>
                  </a:lnTo>
                  <a:lnTo>
                    <a:pt x="582" y="224"/>
                  </a:lnTo>
                  <a:lnTo>
                    <a:pt x="584" y="223"/>
                  </a:lnTo>
                  <a:lnTo>
                    <a:pt x="585" y="222"/>
                  </a:lnTo>
                  <a:lnTo>
                    <a:pt x="585" y="220"/>
                  </a:lnTo>
                  <a:lnTo>
                    <a:pt x="586" y="219"/>
                  </a:lnTo>
                  <a:lnTo>
                    <a:pt x="588" y="218"/>
                  </a:lnTo>
                  <a:lnTo>
                    <a:pt x="588" y="216"/>
                  </a:lnTo>
                  <a:lnTo>
                    <a:pt x="592" y="215"/>
                  </a:lnTo>
                  <a:lnTo>
                    <a:pt x="593" y="215"/>
                  </a:lnTo>
                  <a:lnTo>
                    <a:pt x="594" y="215"/>
                  </a:lnTo>
                  <a:lnTo>
                    <a:pt x="596" y="214"/>
                  </a:lnTo>
                  <a:lnTo>
                    <a:pt x="597" y="212"/>
                  </a:lnTo>
                  <a:lnTo>
                    <a:pt x="599" y="212"/>
                  </a:lnTo>
                  <a:lnTo>
                    <a:pt x="600" y="211"/>
                  </a:lnTo>
                  <a:lnTo>
                    <a:pt x="601" y="211"/>
                  </a:lnTo>
                  <a:lnTo>
                    <a:pt x="601" y="210"/>
                  </a:lnTo>
                  <a:lnTo>
                    <a:pt x="600" y="208"/>
                  </a:lnTo>
                  <a:lnTo>
                    <a:pt x="602" y="208"/>
                  </a:lnTo>
                  <a:lnTo>
                    <a:pt x="615" y="210"/>
                  </a:lnTo>
                  <a:lnTo>
                    <a:pt x="616" y="210"/>
                  </a:lnTo>
                  <a:lnTo>
                    <a:pt x="616" y="211"/>
                  </a:lnTo>
                  <a:lnTo>
                    <a:pt x="616" y="212"/>
                  </a:lnTo>
                  <a:lnTo>
                    <a:pt x="617" y="213"/>
                  </a:lnTo>
                  <a:lnTo>
                    <a:pt x="618" y="213"/>
                  </a:lnTo>
                  <a:lnTo>
                    <a:pt x="619" y="213"/>
                  </a:lnTo>
                  <a:lnTo>
                    <a:pt x="622" y="213"/>
                  </a:lnTo>
                  <a:lnTo>
                    <a:pt x="623" y="214"/>
                  </a:lnTo>
                  <a:lnTo>
                    <a:pt x="624" y="214"/>
                  </a:lnTo>
                  <a:lnTo>
                    <a:pt x="625" y="214"/>
                  </a:lnTo>
                  <a:lnTo>
                    <a:pt x="625" y="215"/>
                  </a:lnTo>
                  <a:lnTo>
                    <a:pt x="626" y="215"/>
                  </a:lnTo>
                  <a:lnTo>
                    <a:pt x="627" y="215"/>
                  </a:lnTo>
                  <a:lnTo>
                    <a:pt x="628" y="216"/>
                  </a:lnTo>
                  <a:lnTo>
                    <a:pt x="628" y="218"/>
                  </a:lnTo>
                  <a:lnTo>
                    <a:pt x="628" y="219"/>
                  </a:lnTo>
                  <a:lnTo>
                    <a:pt x="628" y="220"/>
                  </a:lnTo>
                  <a:lnTo>
                    <a:pt x="627" y="221"/>
                  </a:lnTo>
                  <a:lnTo>
                    <a:pt x="625" y="223"/>
                  </a:lnTo>
                  <a:lnTo>
                    <a:pt x="625" y="227"/>
                  </a:lnTo>
                  <a:lnTo>
                    <a:pt x="624" y="228"/>
                  </a:lnTo>
                  <a:lnTo>
                    <a:pt x="622" y="229"/>
                  </a:lnTo>
                  <a:lnTo>
                    <a:pt x="622" y="230"/>
                  </a:lnTo>
                  <a:lnTo>
                    <a:pt x="620" y="235"/>
                  </a:lnTo>
                  <a:lnTo>
                    <a:pt x="619" y="236"/>
                  </a:lnTo>
                  <a:lnTo>
                    <a:pt x="618" y="237"/>
                  </a:lnTo>
                  <a:lnTo>
                    <a:pt x="618" y="238"/>
                  </a:lnTo>
                  <a:lnTo>
                    <a:pt x="618" y="239"/>
                  </a:lnTo>
                  <a:lnTo>
                    <a:pt x="619" y="240"/>
                  </a:lnTo>
                  <a:lnTo>
                    <a:pt x="619" y="241"/>
                  </a:lnTo>
                  <a:lnTo>
                    <a:pt x="619" y="244"/>
                  </a:lnTo>
                  <a:lnTo>
                    <a:pt x="618" y="245"/>
                  </a:lnTo>
                  <a:lnTo>
                    <a:pt x="617" y="245"/>
                  </a:lnTo>
                  <a:lnTo>
                    <a:pt x="617" y="246"/>
                  </a:lnTo>
                  <a:lnTo>
                    <a:pt x="618" y="249"/>
                  </a:lnTo>
                  <a:lnTo>
                    <a:pt x="618" y="251"/>
                  </a:lnTo>
                  <a:lnTo>
                    <a:pt x="617" y="252"/>
                  </a:lnTo>
                  <a:lnTo>
                    <a:pt x="617" y="253"/>
                  </a:lnTo>
                  <a:lnTo>
                    <a:pt x="617" y="254"/>
                  </a:lnTo>
                  <a:lnTo>
                    <a:pt x="617" y="255"/>
                  </a:lnTo>
                  <a:lnTo>
                    <a:pt x="618" y="256"/>
                  </a:lnTo>
                  <a:lnTo>
                    <a:pt x="618" y="257"/>
                  </a:lnTo>
                  <a:lnTo>
                    <a:pt x="618" y="258"/>
                  </a:lnTo>
                  <a:lnTo>
                    <a:pt x="617" y="260"/>
                  </a:lnTo>
                  <a:lnTo>
                    <a:pt x="617" y="262"/>
                  </a:lnTo>
                  <a:lnTo>
                    <a:pt x="617" y="263"/>
                  </a:lnTo>
                  <a:lnTo>
                    <a:pt x="618" y="263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6" y="266"/>
                  </a:lnTo>
                  <a:lnTo>
                    <a:pt x="616" y="271"/>
                  </a:lnTo>
                  <a:lnTo>
                    <a:pt x="615" y="271"/>
                  </a:lnTo>
                  <a:lnTo>
                    <a:pt x="610" y="278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2" y="281"/>
                  </a:lnTo>
                  <a:lnTo>
                    <a:pt x="600" y="280"/>
                  </a:lnTo>
                  <a:lnTo>
                    <a:pt x="599" y="281"/>
                  </a:lnTo>
                  <a:lnTo>
                    <a:pt x="598" y="281"/>
                  </a:lnTo>
                  <a:lnTo>
                    <a:pt x="598" y="282"/>
                  </a:lnTo>
                  <a:lnTo>
                    <a:pt x="598" y="283"/>
                  </a:lnTo>
                  <a:lnTo>
                    <a:pt x="599" y="285"/>
                  </a:lnTo>
                  <a:lnTo>
                    <a:pt x="599" y="286"/>
                  </a:lnTo>
                  <a:lnTo>
                    <a:pt x="598" y="288"/>
                  </a:lnTo>
                  <a:lnTo>
                    <a:pt x="598" y="289"/>
                  </a:lnTo>
                  <a:lnTo>
                    <a:pt x="598" y="293"/>
                  </a:lnTo>
                  <a:lnTo>
                    <a:pt x="597" y="296"/>
                  </a:lnTo>
                  <a:lnTo>
                    <a:pt x="597" y="298"/>
                  </a:lnTo>
                  <a:lnTo>
                    <a:pt x="597" y="300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596" y="304"/>
                  </a:lnTo>
                  <a:lnTo>
                    <a:pt x="596" y="305"/>
                  </a:lnTo>
                  <a:lnTo>
                    <a:pt x="594" y="306"/>
                  </a:lnTo>
                  <a:lnTo>
                    <a:pt x="598" y="306"/>
                  </a:lnTo>
                  <a:lnTo>
                    <a:pt x="600" y="307"/>
                  </a:lnTo>
                  <a:lnTo>
                    <a:pt x="601" y="308"/>
                  </a:lnTo>
                  <a:lnTo>
                    <a:pt x="598" y="312"/>
                  </a:lnTo>
                  <a:lnTo>
                    <a:pt x="597" y="315"/>
                  </a:lnTo>
                  <a:lnTo>
                    <a:pt x="597" y="318"/>
                  </a:lnTo>
                  <a:lnTo>
                    <a:pt x="596" y="318"/>
                  </a:lnTo>
                  <a:lnTo>
                    <a:pt x="594" y="319"/>
                  </a:lnTo>
                  <a:lnTo>
                    <a:pt x="593" y="315"/>
                  </a:lnTo>
                  <a:lnTo>
                    <a:pt x="592" y="313"/>
                  </a:lnTo>
                  <a:lnTo>
                    <a:pt x="592" y="312"/>
                  </a:lnTo>
                  <a:lnTo>
                    <a:pt x="593" y="311"/>
                  </a:lnTo>
                  <a:lnTo>
                    <a:pt x="593" y="310"/>
                  </a:lnTo>
                  <a:lnTo>
                    <a:pt x="593" y="308"/>
                  </a:lnTo>
                  <a:lnTo>
                    <a:pt x="594" y="307"/>
                  </a:lnTo>
                  <a:lnTo>
                    <a:pt x="593" y="306"/>
                  </a:lnTo>
                  <a:lnTo>
                    <a:pt x="592" y="306"/>
                  </a:lnTo>
                  <a:lnTo>
                    <a:pt x="592" y="307"/>
                  </a:lnTo>
                  <a:lnTo>
                    <a:pt x="591" y="307"/>
                  </a:lnTo>
                  <a:lnTo>
                    <a:pt x="590" y="306"/>
                  </a:lnTo>
                  <a:lnTo>
                    <a:pt x="589" y="306"/>
                  </a:lnTo>
                  <a:lnTo>
                    <a:pt x="581" y="305"/>
                  </a:lnTo>
                  <a:lnTo>
                    <a:pt x="573" y="305"/>
                  </a:lnTo>
                  <a:lnTo>
                    <a:pt x="572" y="305"/>
                  </a:lnTo>
                  <a:lnTo>
                    <a:pt x="572" y="304"/>
                  </a:lnTo>
                  <a:lnTo>
                    <a:pt x="571" y="305"/>
                  </a:lnTo>
                  <a:lnTo>
                    <a:pt x="562" y="310"/>
                  </a:lnTo>
                  <a:lnTo>
                    <a:pt x="555" y="313"/>
                  </a:lnTo>
                  <a:lnTo>
                    <a:pt x="554" y="314"/>
                  </a:lnTo>
                  <a:lnTo>
                    <a:pt x="554" y="315"/>
                  </a:lnTo>
                  <a:lnTo>
                    <a:pt x="553" y="318"/>
                  </a:lnTo>
                  <a:lnTo>
                    <a:pt x="553" y="319"/>
                  </a:lnTo>
                  <a:lnTo>
                    <a:pt x="551" y="320"/>
                  </a:lnTo>
                  <a:lnTo>
                    <a:pt x="549" y="322"/>
                  </a:lnTo>
                  <a:lnTo>
                    <a:pt x="548" y="323"/>
                  </a:lnTo>
                  <a:lnTo>
                    <a:pt x="548" y="324"/>
                  </a:lnTo>
                  <a:lnTo>
                    <a:pt x="547" y="325"/>
                  </a:lnTo>
                  <a:lnTo>
                    <a:pt x="547" y="327"/>
                  </a:lnTo>
                  <a:lnTo>
                    <a:pt x="546" y="328"/>
                  </a:lnTo>
                  <a:lnTo>
                    <a:pt x="547" y="329"/>
                  </a:lnTo>
                  <a:lnTo>
                    <a:pt x="547" y="330"/>
                  </a:lnTo>
                  <a:lnTo>
                    <a:pt x="548" y="330"/>
                  </a:lnTo>
                  <a:lnTo>
                    <a:pt x="548" y="331"/>
                  </a:lnTo>
                  <a:lnTo>
                    <a:pt x="548" y="332"/>
                  </a:lnTo>
                  <a:lnTo>
                    <a:pt x="549" y="338"/>
                  </a:lnTo>
                  <a:lnTo>
                    <a:pt x="549" y="34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46">
              <a:extLst>
                <a:ext uri="{FF2B5EF4-FFF2-40B4-BE49-F238E27FC236}">
                  <a16:creationId xmlns:a16="http://schemas.microsoft.com/office/drawing/2014/main" id="{AF6D5EF9-C4A8-C7A8-1683-58C3D7A49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4970" y="2376694"/>
              <a:ext cx="2371182" cy="2025492"/>
            </a:xfrm>
            <a:custGeom>
              <a:avLst/>
              <a:gdLst>
                <a:gd name="T0" fmla="*/ 464 w 2291"/>
                <a:gd name="T1" fmla="*/ 1337 h 1957"/>
                <a:gd name="T2" fmla="*/ 261 w 2291"/>
                <a:gd name="T3" fmla="*/ 1396 h 1957"/>
                <a:gd name="T4" fmla="*/ 113 w 2291"/>
                <a:gd name="T5" fmla="*/ 1319 h 1957"/>
                <a:gd name="T6" fmla="*/ 59 w 2291"/>
                <a:gd name="T7" fmla="*/ 979 h 1957"/>
                <a:gd name="T8" fmla="*/ 31 w 2291"/>
                <a:gd name="T9" fmla="*/ 854 h 1957"/>
                <a:gd name="T10" fmla="*/ 34 w 2291"/>
                <a:gd name="T11" fmla="*/ 749 h 1957"/>
                <a:gd name="T12" fmla="*/ 158 w 2291"/>
                <a:gd name="T13" fmla="*/ 608 h 1957"/>
                <a:gd name="T14" fmla="*/ 428 w 2291"/>
                <a:gd name="T15" fmla="*/ 502 h 1957"/>
                <a:gd name="T16" fmla="*/ 507 w 2291"/>
                <a:gd name="T17" fmla="*/ 387 h 1957"/>
                <a:gd name="T18" fmla="*/ 533 w 2291"/>
                <a:gd name="T19" fmla="*/ 362 h 1957"/>
                <a:gd name="T20" fmla="*/ 569 w 2291"/>
                <a:gd name="T21" fmla="*/ 335 h 1957"/>
                <a:gd name="T22" fmla="*/ 600 w 2291"/>
                <a:gd name="T23" fmla="*/ 293 h 1957"/>
                <a:gd name="T24" fmla="*/ 634 w 2291"/>
                <a:gd name="T25" fmla="*/ 257 h 1957"/>
                <a:gd name="T26" fmla="*/ 671 w 2291"/>
                <a:gd name="T27" fmla="*/ 241 h 1957"/>
                <a:gd name="T28" fmla="*/ 742 w 2291"/>
                <a:gd name="T29" fmla="*/ 264 h 1957"/>
                <a:gd name="T30" fmla="*/ 809 w 2291"/>
                <a:gd name="T31" fmla="*/ 290 h 1957"/>
                <a:gd name="T32" fmla="*/ 855 w 2291"/>
                <a:gd name="T33" fmla="*/ 215 h 1957"/>
                <a:gd name="T34" fmla="*/ 910 w 2291"/>
                <a:gd name="T35" fmla="*/ 148 h 1957"/>
                <a:gd name="T36" fmla="*/ 945 w 2291"/>
                <a:gd name="T37" fmla="*/ 98 h 1957"/>
                <a:gd name="T38" fmla="*/ 1038 w 2291"/>
                <a:gd name="T39" fmla="*/ 126 h 1957"/>
                <a:gd name="T40" fmla="*/ 1135 w 2291"/>
                <a:gd name="T41" fmla="*/ 138 h 1957"/>
                <a:gd name="T42" fmla="*/ 1184 w 2291"/>
                <a:gd name="T43" fmla="*/ 166 h 1957"/>
                <a:gd name="T44" fmla="*/ 1137 w 2291"/>
                <a:gd name="T45" fmla="*/ 223 h 1957"/>
                <a:gd name="T46" fmla="*/ 1263 w 2291"/>
                <a:gd name="T47" fmla="*/ 384 h 1957"/>
                <a:gd name="T48" fmla="*/ 1427 w 2291"/>
                <a:gd name="T49" fmla="*/ 206 h 1957"/>
                <a:gd name="T50" fmla="*/ 1472 w 2291"/>
                <a:gd name="T51" fmla="*/ 78 h 1957"/>
                <a:gd name="T52" fmla="*/ 1547 w 2291"/>
                <a:gd name="T53" fmla="*/ 263 h 1957"/>
                <a:gd name="T54" fmla="*/ 1631 w 2291"/>
                <a:gd name="T55" fmla="*/ 397 h 1957"/>
                <a:gd name="T56" fmla="*/ 1734 w 2291"/>
                <a:gd name="T57" fmla="*/ 546 h 1957"/>
                <a:gd name="T58" fmla="*/ 1801 w 2291"/>
                <a:gd name="T59" fmla="*/ 613 h 1957"/>
                <a:gd name="T60" fmla="*/ 1877 w 2291"/>
                <a:gd name="T61" fmla="*/ 686 h 1957"/>
                <a:gd name="T62" fmla="*/ 1970 w 2291"/>
                <a:gd name="T63" fmla="*/ 832 h 1957"/>
                <a:gd name="T64" fmla="*/ 2016 w 2291"/>
                <a:gd name="T65" fmla="*/ 1001 h 1957"/>
                <a:gd name="T66" fmla="*/ 1944 w 2291"/>
                <a:gd name="T67" fmla="*/ 1261 h 1957"/>
                <a:gd name="T68" fmla="*/ 1881 w 2291"/>
                <a:gd name="T69" fmla="*/ 1387 h 1957"/>
                <a:gd name="T70" fmla="*/ 1841 w 2291"/>
                <a:gd name="T71" fmla="*/ 1539 h 1957"/>
                <a:gd name="T72" fmla="*/ 1613 w 2291"/>
                <a:gd name="T73" fmla="*/ 1619 h 1957"/>
                <a:gd name="T74" fmla="*/ 1520 w 2291"/>
                <a:gd name="T75" fmla="*/ 1640 h 1957"/>
                <a:gd name="T76" fmla="*/ 1293 w 2291"/>
                <a:gd name="T77" fmla="*/ 1436 h 1957"/>
                <a:gd name="T78" fmla="*/ 1269 w 2291"/>
                <a:gd name="T79" fmla="*/ 1393 h 1957"/>
                <a:gd name="T80" fmla="*/ 1218 w 2291"/>
                <a:gd name="T81" fmla="*/ 1349 h 1957"/>
                <a:gd name="T82" fmla="*/ 1178 w 2291"/>
                <a:gd name="T83" fmla="*/ 1333 h 1957"/>
                <a:gd name="T84" fmla="*/ 1114 w 2291"/>
                <a:gd name="T85" fmla="*/ 1366 h 1957"/>
                <a:gd name="T86" fmla="*/ 1037 w 2291"/>
                <a:gd name="T87" fmla="*/ 1236 h 1957"/>
                <a:gd name="T88" fmla="*/ 1090 w 2291"/>
                <a:gd name="T89" fmla="*/ 143 h 1957"/>
                <a:gd name="T90" fmla="*/ 1703 w 2291"/>
                <a:gd name="T91" fmla="*/ 1915 h 1957"/>
                <a:gd name="T92" fmla="*/ 1643 w 2291"/>
                <a:gd name="T93" fmla="*/ 1935 h 1957"/>
                <a:gd name="T94" fmla="*/ 1576 w 2291"/>
                <a:gd name="T95" fmla="*/ 1790 h 1957"/>
                <a:gd name="T96" fmla="*/ 1738 w 2291"/>
                <a:gd name="T97" fmla="*/ 1763 h 1957"/>
                <a:gd name="T98" fmla="*/ 1734 w 2291"/>
                <a:gd name="T99" fmla="*/ 1902 h 1957"/>
                <a:gd name="T100" fmla="*/ 1592 w 2291"/>
                <a:gd name="T101" fmla="*/ 1757 h 1957"/>
                <a:gd name="T102" fmla="*/ 1755 w 2291"/>
                <a:gd name="T103" fmla="*/ 1718 h 1957"/>
                <a:gd name="T104" fmla="*/ 1250 w 2291"/>
                <a:gd name="T105" fmla="*/ 1450 h 1957"/>
                <a:gd name="T106" fmla="*/ 1213 w 2291"/>
                <a:gd name="T107" fmla="*/ 1371 h 1957"/>
                <a:gd name="T108" fmla="*/ 10 w 2291"/>
                <a:gd name="T109" fmla="*/ 825 h 1957"/>
                <a:gd name="T110" fmla="*/ 1864 w 2291"/>
                <a:gd name="T111" fmla="*/ 676 h 1957"/>
                <a:gd name="T112" fmla="*/ 1659 w 2291"/>
                <a:gd name="T113" fmla="*/ 471 h 1957"/>
                <a:gd name="T114" fmla="*/ 1184 w 2291"/>
                <a:gd name="T115" fmla="*/ 329 h 1957"/>
                <a:gd name="T116" fmla="*/ 608 w 2291"/>
                <a:gd name="T117" fmla="*/ 273 h 1957"/>
                <a:gd name="T118" fmla="*/ 1188 w 2291"/>
                <a:gd name="T119" fmla="*/ 235 h 1957"/>
                <a:gd name="T120" fmla="*/ 1154 w 2291"/>
                <a:gd name="T121" fmla="*/ 122 h 1957"/>
                <a:gd name="T122" fmla="*/ 876 w 2291"/>
                <a:gd name="T123" fmla="*/ 109 h 1957"/>
                <a:gd name="T124" fmla="*/ 1448 w 2291"/>
                <a:gd name="T125" fmla="*/ 71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1" h="1957">
                  <a:moveTo>
                    <a:pt x="924" y="1197"/>
                  </a:moveTo>
                  <a:lnTo>
                    <a:pt x="914" y="1194"/>
                  </a:lnTo>
                  <a:lnTo>
                    <a:pt x="907" y="1191"/>
                  </a:lnTo>
                  <a:lnTo>
                    <a:pt x="904" y="1191"/>
                  </a:lnTo>
                  <a:lnTo>
                    <a:pt x="902" y="1192"/>
                  </a:lnTo>
                  <a:lnTo>
                    <a:pt x="896" y="1195"/>
                  </a:lnTo>
                  <a:lnTo>
                    <a:pt x="888" y="1197"/>
                  </a:lnTo>
                  <a:lnTo>
                    <a:pt x="887" y="1199"/>
                  </a:lnTo>
                  <a:lnTo>
                    <a:pt x="882" y="1197"/>
                  </a:lnTo>
                  <a:lnTo>
                    <a:pt x="875" y="1196"/>
                  </a:lnTo>
                  <a:lnTo>
                    <a:pt x="864" y="1196"/>
                  </a:lnTo>
                  <a:lnTo>
                    <a:pt x="861" y="1196"/>
                  </a:lnTo>
                  <a:lnTo>
                    <a:pt x="856" y="1196"/>
                  </a:lnTo>
                  <a:lnTo>
                    <a:pt x="855" y="1196"/>
                  </a:lnTo>
                  <a:lnTo>
                    <a:pt x="851" y="1197"/>
                  </a:lnTo>
                  <a:lnTo>
                    <a:pt x="844" y="1197"/>
                  </a:lnTo>
                  <a:lnTo>
                    <a:pt x="835" y="1199"/>
                  </a:lnTo>
                  <a:lnTo>
                    <a:pt x="825" y="1199"/>
                  </a:lnTo>
                  <a:lnTo>
                    <a:pt x="822" y="1200"/>
                  </a:lnTo>
                  <a:lnTo>
                    <a:pt x="821" y="1200"/>
                  </a:lnTo>
                  <a:lnTo>
                    <a:pt x="816" y="1200"/>
                  </a:lnTo>
                  <a:lnTo>
                    <a:pt x="814" y="1201"/>
                  </a:lnTo>
                  <a:lnTo>
                    <a:pt x="813" y="1201"/>
                  </a:lnTo>
                  <a:lnTo>
                    <a:pt x="809" y="1201"/>
                  </a:lnTo>
                  <a:lnTo>
                    <a:pt x="808" y="1201"/>
                  </a:lnTo>
                  <a:lnTo>
                    <a:pt x="805" y="1202"/>
                  </a:lnTo>
                  <a:lnTo>
                    <a:pt x="804" y="1202"/>
                  </a:lnTo>
                  <a:lnTo>
                    <a:pt x="802" y="1202"/>
                  </a:lnTo>
                  <a:lnTo>
                    <a:pt x="798" y="1203"/>
                  </a:lnTo>
                  <a:lnTo>
                    <a:pt x="795" y="1204"/>
                  </a:lnTo>
                  <a:lnTo>
                    <a:pt x="787" y="1208"/>
                  </a:lnTo>
                  <a:lnTo>
                    <a:pt x="785" y="1209"/>
                  </a:lnTo>
                  <a:lnTo>
                    <a:pt x="784" y="1210"/>
                  </a:lnTo>
                  <a:lnTo>
                    <a:pt x="781" y="1212"/>
                  </a:lnTo>
                  <a:lnTo>
                    <a:pt x="759" y="1222"/>
                  </a:lnTo>
                  <a:lnTo>
                    <a:pt x="749" y="1226"/>
                  </a:lnTo>
                  <a:lnTo>
                    <a:pt x="737" y="1228"/>
                  </a:lnTo>
                  <a:lnTo>
                    <a:pt x="728" y="1232"/>
                  </a:lnTo>
                  <a:lnTo>
                    <a:pt x="727" y="1232"/>
                  </a:lnTo>
                  <a:lnTo>
                    <a:pt x="727" y="1233"/>
                  </a:lnTo>
                  <a:lnTo>
                    <a:pt x="726" y="1234"/>
                  </a:lnTo>
                  <a:lnTo>
                    <a:pt x="713" y="1237"/>
                  </a:lnTo>
                  <a:lnTo>
                    <a:pt x="704" y="1238"/>
                  </a:lnTo>
                  <a:lnTo>
                    <a:pt x="703" y="1238"/>
                  </a:lnTo>
                  <a:lnTo>
                    <a:pt x="702" y="1239"/>
                  </a:lnTo>
                  <a:lnTo>
                    <a:pt x="696" y="1238"/>
                  </a:lnTo>
                  <a:lnTo>
                    <a:pt x="690" y="1239"/>
                  </a:lnTo>
                  <a:lnTo>
                    <a:pt x="688" y="1238"/>
                  </a:lnTo>
                  <a:lnTo>
                    <a:pt x="687" y="1239"/>
                  </a:lnTo>
                  <a:lnTo>
                    <a:pt x="683" y="1239"/>
                  </a:lnTo>
                  <a:lnTo>
                    <a:pt x="668" y="1237"/>
                  </a:lnTo>
                  <a:lnTo>
                    <a:pt x="663" y="1236"/>
                  </a:lnTo>
                  <a:lnTo>
                    <a:pt x="662" y="1235"/>
                  </a:lnTo>
                  <a:lnTo>
                    <a:pt x="660" y="1235"/>
                  </a:lnTo>
                  <a:lnTo>
                    <a:pt x="659" y="1235"/>
                  </a:lnTo>
                  <a:lnTo>
                    <a:pt x="658" y="1235"/>
                  </a:lnTo>
                  <a:lnTo>
                    <a:pt x="657" y="1235"/>
                  </a:lnTo>
                  <a:lnTo>
                    <a:pt x="655" y="1236"/>
                  </a:lnTo>
                  <a:lnTo>
                    <a:pt x="654" y="1237"/>
                  </a:lnTo>
                  <a:lnTo>
                    <a:pt x="653" y="1237"/>
                  </a:lnTo>
                  <a:lnTo>
                    <a:pt x="650" y="1237"/>
                  </a:lnTo>
                  <a:lnTo>
                    <a:pt x="649" y="1238"/>
                  </a:lnTo>
                  <a:lnTo>
                    <a:pt x="645" y="1239"/>
                  </a:lnTo>
                  <a:lnTo>
                    <a:pt x="643" y="1241"/>
                  </a:lnTo>
                  <a:lnTo>
                    <a:pt x="640" y="1243"/>
                  </a:lnTo>
                  <a:lnTo>
                    <a:pt x="633" y="1249"/>
                  </a:lnTo>
                  <a:lnTo>
                    <a:pt x="626" y="1253"/>
                  </a:lnTo>
                  <a:lnTo>
                    <a:pt x="624" y="1254"/>
                  </a:lnTo>
                  <a:lnTo>
                    <a:pt x="617" y="1257"/>
                  </a:lnTo>
                  <a:lnTo>
                    <a:pt x="612" y="1259"/>
                  </a:lnTo>
                  <a:lnTo>
                    <a:pt x="604" y="1263"/>
                  </a:lnTo>
                  <a:lnTo>
                    <a:pt x="601" y="1264"/>
                  </a:lnTo>
                  <a:lnTo>
                    <a:pt x="600" y="1264"/>
                  </a:lnTo>
                  <a:lnTo>
                    <a:pt x="594" y="1270"/>
                  </a:lnTo>
                  <a:lnTo>
                    <a:pt x="591" y="1272"/>
                  </a:lnTo>
                  <a:lnTo>
                    <a:pt x="587" y="1274"/>
                  </a:lnTo>
                  <a:lnTo>
                    <a:pt x="585" y="1275"/>
                  </a:lnTo>
                  <a:lnTo>
                    <a:pt x="576" y="1276"/>
                  </a:lnTo>
                  <a:lnTo>
                    <a:pt x="568" y="1277"/>
                  </a:lnTo>
                  <a:lnTo>
                    <a:pt x="566" y="1278"/>
                  </a:lnTo>
                  <a:lnTo>
                    <a:pt x="565" y="1279"/>
                  </a:lnTo>
                  <a:lnTo>
                    <a:pt x="563" y="1280"/>
                  </a:lnTo>
                  <a:lnTo>
                    <a:pt x="563" y="1282"/>
                  </a:lnTo>
                  <a:lnTo>
                    <a:pt x="561" y="1282"/>
                  </a:lnTo>
                  <a:lnTo>
                    <a:pt x="560" y="1283"/>
                  </a:lnTo>
                  <a:lnTo>
                    <a:pt x="558" y="1284"/>
                  </a:lnTo>
                  <a:lnTo>
                    <a:pt x="556" y="1287"/>
                  </a:lnTo>
                  <a:lnTo>
                    <a:pt x="555" y="1289"/>
                  </a:lnTo>
                  <a:lnTo>
                    <a:pt x="555" y="1292"/>
                  </a:lnTo>
                  <a:lnTo>
                    <a:pt x="554" y="1294"/>
                  </a:lnTo>
                  <a:lnTo>
                    <a:pt x="554" y="1295"/>
                  </a:lnTo>
                  <a:lnTo>
                    <a:pt x="554" y="1296"/>
                  </a:lnTo>
                  <a:lnTo>
                    <a:pt x="552" y="1297"/>
                  </a:lnTo>
                  <a:lnTo>
                    <a:pt x="550" y="1301"/>
                  </a:lnTo>
                  <a:lnTo>
                    <a:pt x="550" y="1302"/>
                  </a:lnTo>
                  <a:lnTo>
                    <a:pt x="550" y="1303"/>
                  </a:lnTo>
                  <a:lnTo>
                    <a:pt x="550" y="1304"/>
                  </a:lnTo>
                  <a:lnTo>
                    <a:pt x="549" y="1306"/>
                  </a:lnTo>
                  <a:lnTo>
                    <a:pt x="549" y="1309"/>
                  </a:lnTo>
                  <a:lnTo>
                    <a:pt x="548" y="1310"/>
                  </a:lnTo>
                  <a:lnTo>
                    <a:pt x="548" y="1312"/>
                  </a:lnTo>
                  <a:lnTo>
                    <a:pt x="548" y="1313"/>
                  </a:lnTo>
                  <a:lnTo>
                    <a:pt x="547" y="1314"/>
                  </a:lnTo>
                  <a:lnTo>
                    <a:pt x="546" y="1314"/>
                  </a:lnTo>
                  <a:lnTo>
                    <a:pt x="544" y="1316"/>
                  </a:lnTo>
                  <a:lnTo>
                    <a:pt x="543" y="1317"/>
                  </a:lnTo>
                  <a:lnTo>
                    <a:pt x="543" y="1318"/>
                  </a:lnTo>
                  <a:lnTo>
                    <a:pt x="541" y="1319"/>
                  </a:lnTo>
                  <a:lnTo>
                    <a:pt x="538" y="1322"/>
                  </a:lnTo>
                  <a:lnTo>
                    <a:pt x="538" y="1324"/>
                  </a:lnTo>
                  <a:lnTo>
                    <a:pt x="537" y="1326"/>
                  </a:lnTo>
                  <a:lnTo>
                    <a:pt x="537" y="1327"/>
                  </a:lnTo>
                  <a:lnTo>
                    <a:pt x="537" y="1328"/>
                  </a:lnTo>
                  <a:lnTo>
                    <a:pt x="535" y="1329"/>
                  </a:lnTo>
                  <a:lnTo>
                    <a:pt x="533" y="1329"/>
                  </a:lnTo>
                  <a:lnTo>
                    <a:pt x="533" y="1330"/>
                  </a:lnTo>
                  <a:lnTo>
                    <a:pt x="532" y="1330"/>
                  </a:lnTo>
                  <a:lnTo>
                    <a:pt x="532" y="1333"/>
                  </a:lnTo>
                  <a:lnTo>
                    <a:pt x="531" y="1333"/>
                  </a:lnTo>
                  <a:lnTo>
                    <a:pt x="530" y="1333"/>
                  </a:lnTo>
                  <a:lnTo>
                    <a:pt x="529" y="1333"/>
                  </a:lnTo>
                  <a:lnTo>
                    <a:pt x="526" y="1336"/>
                  </a:lnTo>
                  <a:lnTo>
                    <a:pt x="525" y="1336"/>
                  </a:lnTo>
                  <a:lnTo>
                    <a:pt x="524" y="1335"/>
                  </a:lnTo>
                  <a:lnTo>
                    <a:pt x="524" y="1334"/>
                  </a:lnTo>
                  <a:lnTo>
                    <a:pt x="523" y="1334"/>
                  </a:lnTo>
                  <a:lnTo>
                    <a:pt x="520" y="1334"/>
                  </a:lnTo>
                  <a:lnTo>
                    <a:pt x="517" y="1334"/>
                  </a:lnTo>
                  <a:lnTo>
                    <a:pt x="516" y="1336"/>
                  </a:lnTo>
                  <a:lnTo>
                    <a:pt x="514" y="1339"/>
                  </a:lnTo>
                  <a:lnTo>
                    <a:pt x="512" y="1339"/>
                  </a:lnTo>
                  <a:lnTo>
                    <a:pt x="511" y="1339"/>
                  </a:lnTo>
                  <a:lnTo>
                    <a:pt x="511" y="1341"/>
                  </a:lnTo>
                  <a:lnTo>
                    <a:pt x="509" y="1341"/>
                  </a:lnTo>
                  <a:lnTo>
                    <a:pt x="508" y="1341"/>
                  </a:lnTo>
                  <a:lnTo>
                    <a:pt x="508" y="1339"/>
                  </a:lnTo>
                  <a:lnTo>
                    <a:pt x="507" y="1336"/>
                  </a:lnTo>
                  <a:lnTo>
                    <a:pt x="506" y="1334"/>
                  </a:lnTo>
                  <a:lnTo>
                    <a:pt x="505" y="1333"/>
                  </a:lnTo>
                  <a:lnTo>
                    <a:pt x="503" y="1331"/>
                  </a:lnTo>
                  <a:lnTo>
                    <a:pt x="502" y="1331"/>
                  </a:lnTo>
                  <a:lnTo>
                    <a:pt x="500" y="1331"/>
                  </a:lnTo>
                  <a:lnTo>
                    <a:pt x="498" y="1333"/>
                  </a:lnTo>
                  <a:lnTo>
                    <a:pt x="495" y="1334"/>
                  </a:lnTo>
                  <a:lnTo>
                    <a:pt x="492" y="1334"/>
                  </a:lnTo>
                  <a:lnTo>
                    <a:pt x="491" y="1334"/>
                  </a:lnTo>
                  <a:lnTo>
                    <a:pt x="490" y="1333"/>
                  </a:lnTo>
                  <a:lnTo>
                    <a:pt x="489" y="1333"/>
                  </a:lnTo>
                  <a:lnTo>
                    <a:pt x="488" y="1334"/>
                  </a:lnTo>
                  <a:lnTo>
                    <a:pt x="483" y="1333"/>
                  </a:lnTo>
                  <a:lnTo>
                    <a:pt x="481" y="1334"/>
                  </a:lnTo>
                  <a:lnTo>
                    <a:pt x="479" y="1335"/>
                  </a:lnTo>
                  <a:lnTo>
                    <a:pt x="480" y="1335"/>
                  </a:lnTo>
                  <a:lnTo>
                    <a:pt x="480" y="1336"/>
                  </a:lnTo>
                  <a:lnTo>
                    <a:pt x="479" y="1337"/>
                  </a:lnTo>
                  <a:lnTo>
                    <a:pt x="478" y="1336"/>
                  </a:lnTo>
                  <a:lnTo>
                    <a:pt x="477" y="1336"/>
                  </a:lnTo>
                  <a:lnTo>
                    <a:pt x="475" y="1336"/>
                  </a:lnTo>
                  <a:lnTo>
                    <a:pt x="470" y="1335"/>
                  </a:lnTo>
                  <a:lnTo>
                    <a:pt x="469" y="1335"/>
                  </a:lnTo>
                  <a:lnTo>
                    <a:pt x="466" y="1335"/>
                  </a:lnTo>
                  <a:lnTo>
                    <a:pt x="465" y="1336"/>
                  </a:lnTo>
                  <a:lnTo>
                    <a:pt x="464" y="1337"/>
                  </a:lnTo>
                  <a:lnTo>
                    <a:pt x="464" y="1338"/>
                  </a:lnTo>
                  <a:lnTo>
                    <a:pt x="464" y="1341"/>
                  </a:lnTo>
                  <a:lnTo>
                    <a:pt x="463" y="1341"/>
                  </a:lnTo>
                  <a:lnTo>
                    <a:pt x="462" y="1339"/>
                  </a:lnTo>
                  <a:lnTo>
                    <a:pt x="461" y="1339"/>
                  </a:lnTo>
                  <a:lnTo>
                    <a:pt x="461" y="1341"/>
                  </a:lnTo>
                  <a:lnTo>
                    <a:pt x="455" y="1341"/>
                  </a:lnTo>
                  <a:lnTo>
                    <a:pt x="456" y="1338"/>
                  </a:lnTo>
                  <a:lnTo>
                    <a:pt x="456" y="1337"/>
                  </a:lnTo>
                  <a:lnTo>
                    <a:pt x="455" y="1335"/>
                  </a:lnTo>
                  <a:lnTo>
                    <a:pt x="455" y="1334"/>
                  </a:lnTo>
                  <a:lnTo>
                    <a:pt x="454" y="1333"/>
                  </a:lnTo>
                  <a:lnTo>
                    <a:pt x="454" y="1331"/>
                  </a:lnTo>
                  <a:lnTo>
                    <a:pt x="453" y="1331"/>
                  </a:lnTo>
                  <a:lnTo>
                    <a:pt x="452" y="1329"/>
                  </a:lnTo>
                  <a:lnTo>
                    <a:pt x="451" y="1329"/>
                  </a:lnTo>
                  <a:lnTo>
                    <a:pt x="449" y="1329"/>
                  </a:lnTo>
                  <a:lnTo>
                    <a:pt x="448" y="1329"/>
                  </a:lnTo>
                  <a:lnTo>
                    <a:pt x="447" y="1330"/>
                  </a:lnTo>
                  <a:lnTo>
                    <a:pt x="445" y="1331"/>
                  </a:lnTo>
                  <a:lnTo>
                    <a:pt x="444" y="1333"/>
                  </a:lnTo>
                  <a:lnTo>
                    <a:pt x="442" y="1334"/>
                  </a:lnTo>
                  <a:lnTo>
                    <a:pt x="440" y="1334"/>
                  </a:lnTo>
                  <a:lnTo>
                    <a:pt x="439" y="1334"/>
                  </a:lnTo>
                  <a:lnTo>
                    <a:pt x="438" y="1331"/>
                  </a:lnTo>
                  <a:lnTo>
                    <a:pt x="437" y="1331"/>
                  </a:lnTo>
                  <a:lnTo>
                    <a:pt x="436" y="1331"/>
                  </a:lnTo>
                  <a:lnTo>
                    <a:pt x="435" y="1331"/>
                  </a:lnTo>
                  <a:lnTo>
                    <a:pt x="434" y="1333"/>
                  </a:lnTo>
                  <a:lnTo>
                    <a:pt x="432" y="1333"/>
                  </a:lnTo>
                  <a:lnTo>
                    <a:pt x="431" y="1331"/>
                  </a:lnTo>
                  <a:lnTo>
                    <a:pt x="431" y="1330"/>
                  </a:lnTo>
                  <a:lnTo>
                    <a:pt x="430" y="1330"/>
                  </a:lnTo>
                  <a:lnTo>
                    <a:pt x="429" y="1329"/>
                  </a:lnTo>
                  <a:lnTo>
                    <a:pt x="428" y="1329"/>
                  </a:lnTo>
                  <a:lnTo>
                    <a:pt x="427" y="1329"/>
                  </a:lnTo>
                  <a:lnTo>
                    <a:pt x="426" y="1329"/>
                  </a:lnTo>
                  <a:lnTo>
                    <a:pt x="418" y="1329"/>
                  </a:lnTo>
                  <a:lnTo>
                    <a:pt x="417" y="1329"/>
                  </a:lnTo>
                  <a:lnTo>
                    <a:pt x="416" y="1329"/>
                  </a:lnTo>
                  <a:lnTo>
                    <a:pt x="412" y="1330"/>
                  </a:lnTo>
                  <a:lnTo>
                    <a:pt x="410" y="1331"/>
                  </a:lnTo>
                  <a:lnTo>
                    <a:pt x="409" y="1331"/>
                  </a:lnTo>
                  <a:lnTo>
                    <a:pt x="408" y="1330"/>
                  </a:lnTo>
                  <a:lnTo>
                    <a:pt x="406" y="1330"/>
                  </a:lnTo>
                  <a:lnTo>
                    <a:pt x="405" y="1330"/>
                  </a:lnTo>
                  <a:lnTo>
                    <a:pt x="403" y="1331"/>
                  </a:lnTo>
                  <a:lnTo>
                    <a:pt x="402" y="1331"/>
                  </a:lnTo>
                  <a:lnTo>
                    <a:pt x="401" y="1331"/>
                  </a:lnTo>
                  <a:lnTo>
                    <a:pt x="400" y="1331"/>
                  </a:lnTo>
                  <a:lnTo>
                    <a:pt x="399" y="1331"/>
                  </a:lnTo>
                  <a:lnTo>
                    <a:pt x="397" y="1331"/>
                  </a:lnTo>
                  <a:lnTo>
                    <a:pt x="395" y="1331"/>
                  </a:lnTo>
                  <a:lnTo>
                    <a:pt x="394" y="1331"/>
                  </a:lnTo>
                  <a:lnTo>
                    <a:pt x="392" y="1333"/>
                  </a:lnTo>
                  <a:lnTo>
                    <a:pt x="391" y="1333"/>
                  </a:lnTo>
                  <a:lnTo>
                    <a:pt x="389" y="1333"/>
                  </a:lnTo>
                  <a:lnTo>
                    <a:pt x="388" y="1334"/>
                  </a:lnTo>
                  <a:lnTo>
                    <a:pt x="380" y="1334"/>
                  </a:lnTo>
                  <a:lnTo>
                    <a:pt x="379" y="1334"/>
                  </a:lnTo>
                  <a:lnTo>
                    <a:pt x="378" y="1335"/>
                  </a:lnTo>
                  <a:lnTo>
                    <a:pt x="379" y="1335"/>
                  </a:lnTo>
                  <a:lnTo>
                    <a:pt x="378" y="1336"/>
                  </a:lnTo>
                  <a:lnTo>
                    <a:pt x="373" y="1338"/>
                  </a:lnTo>
                  <a:lnTo>
                    <a:pt x="371" y="1338"/>
                  </a:lnTo>
                  <a:lnTo>
                    <a:pt x="370" y="1337"/>
                  </a:lnTo>
                  <a:lnTo>
                    <a:pt x="366" y="1336"/>
                  </a:lnTo>
                  <a:lnTo>
                    <a:pt x="360" y="1336"/>
                  </a:lnTo>
                  <a:lnTo>
                    <a:pt x="358" y="1337"/>
                  </a:lnTo>
                  <a:lnTo>
                    <a:pt x="357" y="1337"/>
                  </a:lnTo>
                  <a:lnTo>
                    <a:pt x="356" y="1337"/>
                  </a:lnTo>
                  <a:lnTo>
                    <a:pt x="354" y="1336"/>
                  </a:lnTo>
                  <a:lnTo>
                    <a:pt x="353" y="1335"/>
                  </a:lnTo>
                  <a:lnTo>
                    <a:pt x="352" y="1335"/>
                  </a:lnTo>
                  <a:lnTo>
                    <a:pt x="351" y="1336"/>
                  </a:lnTo>
                  <a:lnTo>
                    <a:pt x="350" y="1336"/>
                  </a:lnTo>
                  <a:lnTo>
                    <a:pt x="349" y="1337"/>
                  </a:lnTo>
                  <a:lnTo>
                    <a:pt x="348" y="1338"/>
                  </a:lnTo>
                  <a:lnTo>
                    <a:pt x="344" y="1338"/>
                  </a:lnTo>
                  <a:lnTo>
                    <a:pt x="342" y="1339"/>
                  </a:lnTo>
                  <a:lnTo>
                    <a:pt x="339" y="1343"/>
                  </a:lnTo>
                  <a:lnTo>
                    <a:pt x="337" y="1344"/>
                  </a:lnTo>
                  <a:lnTo>
                    <a:pt x="334" y="1345"/>
                  </a:lnTo>
                  <a:lnTo>
                    <a:pt x="333" y="1346"/>
                  </a:lnTo>
                  <a:lnTo>
                    <a:pt x="333" y="1347"/>
                  </a:lnTo>
                  <a:lnTo>
                    <a:pt x="332" y="1347"/>
                  </a:lnTo>
                  <a:lnTo>
                    <a:pt x="331" y="1347"/>
                  </a:lnTo>
                  <a:lnTo>
                    <a:pt x="331" y="1349"/>
                  </a:lnTo>
                  <a:lnTo>
                    <a:pt x="328" y="1352"/>
                  </a:lnTo>
                  <a:lnTo>
                    <a:pt x="328" y="1353"/>
                  </a:lnTo>
                  <a:lnTo>
                    <a:pt x="327" y="1354"/>
                  </a:lnTo>
                  <a:lnTo>
                    <a:pt x="326" y="1355"/>
                  </a:lnTo>
                  <a:lnTo>
                    <a:pt x="326" y="1356"/>
                  </a:lnTo>
                  <a:lnTo>
                    <a:pt x="325" y="1359"/>
                  </a:lnTo>
                  <a:lnTo>
                    <a:pt x="325" y="1360"/>
                  </a:lnTo>
                  <a:lnTo>
                    <a:pt x="326" y="1361"/>
                  </a:lnTo>
                  <a:lnTo>
                    <a:pt x="327" y="1362"/>
                  </a:lnTo>
                  <a:lnTo>
                    <a:pt x="328" y="1362"/>
                  </a:lnTo>
                  <a:lnTo>
                    <a:pt x="330" y="1363"/>
                  </a:lnTo>
                  <a:lnTo>
                    <a:pt x="328" y="1363"/>
                  </a:lnTo>
                  <a:lnTo>
                    <a:pt x="327" y="1363"/>
                  </a:lnTo>
                  <a:lnTo>
                    <a:pt x="326" y="1364"/>
                  </a:lnTo>
                  <a:lnTo>
                    <a:pt x="324" y="1362"/>
                  </a:lnTo>
                  <a:lnTo>
                    <a:pt x="323" y="1362"/>
                  </a:lnTo>
                  <a:lnTo>
                    <a:pt x="322" y="1363"/>
                  </a:lnTo>
                  <a:lnTo>
                    <a:pt x="320" y="1364"/>
                  </a:lnTo>
                  <a:lnTo>
                    <a:pt x="322" y="1367"/>
                  </a:lnTo>
                  <a:lnTo>
                    <a:pt x="322" y="1368"/>
                  </a:lnTo>
                  <a:lnTo>
                    <a:pt x="320" y="1369"/>
                  </a:lnTo>
                  <a:lnTo>
                    <a:pt x="320" y="1370"/>
                  </a:lnTo>
                  <a:lnTo>
                    <a:pt x="319" y="1369"/>
                  </a:lnTo>
                  <a:lnTo>
                    <a:pt x="319" y="1368"/>
                  </a:lnTo>
                  <a:lnTo>
                    <a:pt x="318" y="1367"/>
                  </a:lnTo>
                  <a:lnTo>
                    <a:pt x="317" y="1367"/>
                  </a:lnTo>
                  <a:lnTo>
                    <a:pt x="316" y="1367"/>
                  </a:lnTo>
                  <a:lnTo>
                    <a:pt x="316" y="1368"/>
                  </a:lnTo>
                  <a:lnTo>
                    <a:pt x="315" y="1369"/>
                  </a:lnTo>
                  <a:lnTo>
                    <a:pt x="315" y="1370"/>
                  </a:lnTo>
                  <a:lnTo>
                    <a:pt x="315" y="1371"/>
                  </a:lnTo>
                  <a:lnTo>
                    <a:pt x="314" y="1372"/>
                  </a:lnTo>
                  <a:lnTo>
                    <a:pt x="313" y="1372"/>
                  </a:lnTo>
                  <a:lnTo>
                    <a:pt x="313" y="1371"/>
                  </a:lnTo>
                  <a:lnTo>
                    <a:pt x="313" y="1370"/>
                  </a:lnTo>
                  <a:lnTo>
                    <a:pt x="311" y="1369"/>
                  </a:lnTo>
                  <a:lnTo>
                    <a:pt x="310" y="1370"/>
                  </a:lnTo>
                  <a:lnTo>
                    <a:pt x="309" y="1369"/>
                  </a:lnTo>
                  <a:lnTo>
                    <a:pt x="308" y="1369"/>
                  </a:lnTo>
                  <a:lnTo>
                    <a:pt x="308" y="1368"/>
                  </a:lnTo>
                  <a:lnTo>
                    <a:pt x="299" y="1367"/>
                  </a:lnTo>
                  <a:lnTo>
                    <a:pt x="298" y="1367"/>
                  </a:lnTo>
                  <a:lnTo>
                    <a:pt x="298" y="1368"/>
                  </a:lnTo>
                  <a:lnTo>
                    <a:pt x="297" y="1368"/>
                  </a:lnTo>
                  <a:lnTo>
                    <a:pt x="294" y="1367"/>
                  </a:lnTo>
                  <a:lnTo>
                    <a:pt x="297" y="1369"/>
                  </a:lnTo>
                  <a:lnTo>
                    <a:pt x="297" y="1370"/>
                  </a:lnTo>
                  <a:lnTo>
                    <a:pt x="296" y="1370"/>
                  </a:lnTo>
                  <a:lnTo>
                    <a:pt x="292" y="1371"/>
                  </a:lnTo>
                  <a:lnTo>
                    <a:pt x="290" y="1372"/>
                  </a:lnTo>
                  <a:lnTo>
                    <a:pt x="289" y="1372"/>
                  </a:lnTo>
                  <a:lnTo>
                    <a:pt x="289" y="1373"/>
                  </a:lnTo>
                  <a:lnTo>
                    <a:pt x="289" y="1375"/>
                  </a:lnTo>
                  <a:lnTo>
                    <a:pt x="289" y="1376"/>
                  </a:lnTo>
                  <a:lnTo>
                    <a:pt x="290" y="1376"/>
                  </a:lnTo>
                  <a:lnTo>
                    <a:pt x="289" y="1378"/>
                  </a:lnTo>
                  <a:lnTo>
                    <a:pt x="288" y="1379"/>
                  </a:lnTo>
                  <a:lnTo>
                    <a:pt x="285" y="1379"/>
                  </a:lnTo>
                  <a:lnTo>
                    <a:pt x="284" y="1380"/>
                  </a:lnTo>
                  <a:lnTo>
                    <a:pt x="283" y="1381"/>
                  </a:lnTo>
                  <a:lnTo>
                    <a:pt x="279" y="1383"/>
                  </a:lnTo>
                  <a:lnTo>
                    <a:pt x="276" y="1383"/>
                  </a:lnTo>
                  <a:lnTo>
                    <a:pt x="274" y="1385"/>
                  </a:lnTo>
                  <a:lnTo>
                    <a:pt x="273" y="1387"/>
                  </a:lnTo>
                  <a:lnTo>
                    <a:pt x="272" y="1388"/>
                  </a:lnTo>
                  <a:lnTo>
                    <a:pt x="272" y="1389"/>
                  </a:lnTo>
                  <a:lnTo>
                    <a:pt x="272" y="1391"/>
                  </a:lnTo>
                  <a:lnTo>
                    <a:pt x="273" y="1393"/>
                  </a:lnTo>
                  <a:lnTo>
                    <a:pt x="272" y="1394"/>
                  </a:lnTo>
                  <a:lnTo>
                    <a:pt x="272" y="1395"/>
                  </a:lnTo>
                  <a:lnTo>
                    <a:pt x="270" y="1394"/>
                  </a:lnTo>
                  <a:lnTo>
                    <a:pt x="266" y="1395"/>
                  </a:lnTo>
                  <a:lnTo>
                    <a:pt x="265" y="1395"/>
                  </a:lnTo>
                  <a:lnTo>
                    <a:pt x="263" y="1396"/>
                  </a:lnTo>
                  <a:lnTo>
                    <a:pt x="261" y="1396"/>
                  </a:lnTo>
                  <a:lnTo>
                    <a:pt x="261" y="1397"/>
                  </a:lnTo>
                  <a:lnTo>
                    <a:pt x="262" y="1398"/>
                  </a:lnTo>
                  <a:lnTo>
                    <a:pt x="262" y="1400"/>
                  </a:lnTo>
                  <a:lnTo>
                    <a:pt x="263" y="1401"/>
                  </a:lnTo>
                  <a:lnTo>
                    <a:pt x="262" y="1402"/>
                  </a:lnTo>
                  <a:lnTo>
                    <a:pt x="261" y="1401"/>
                  </a:lnTo>
                  <a:lnTo>
                    <a:pt x="258" y="1400"/>
                  </a:lnTo>
                  <a:lnTo>
                    <a:pt x="257" y="1400"/>
                  </a:lnTo>
                  <a:lnTo>
                    <a:pt x="255" y="1401"/>
                  </a:lnTo>
                  <a:lnTo>
                    <a:pt x="254" y="1401"/>
                  </a:lnTo>
                  <a:lnTo>
                    <a:pt x="253" y="1401"/>
                  </a:lnTo>
                  <a:lnTo>
                    <a:pt x="251" y="1401"/>
                  </a:lnTo>
                  <a:lnTo>
                    <a:pt x="250" y="1401"/>
                  </a:lnTo>
                  <a:lnTo>
                    <a:pt x="249" y="1401"/>
                  </a:lnTo>
                  <a:lnTo>
                    <a:pt x="248" y="1401"/>
                  </a:lnTo>
                  <a:lnTo>
                    <a:pt x="248" y="1402"/>
                  </a:lnTo>
                  <a:lnTo>
                    <a:pt x="245" y="1402"/>
                  </a:lnTo>
                  <a:lnTo>
                    <a:pt x="245" y="1403"/>
                  </a:lnTo>
                  <a:lnTo>
                    <a:pt x="245" y="1404"/>
                  </a:lnTo>
                  <a:lnTo>
                    <a:pt x="246" y="1404"/>
                  </a:lnTo>
                  <a:lnTo>
                    <a:pt x="247" y="1405"/>
                  </a:lnTo>
                  <a:lnTo>
                    <a:pt x="248" y="1405"/>
                  </a:lnTo>
                  <a:lnTo>
                    <a:pt x="248" y="1404"/>
                  </a:lnTo>
                  <a:lnTo>
                    <a:pt x="247" y="1403"/>
                  </a:lnTo>
                  <a:lnTo>
                    <a:pt x="248" y="1403"/>
                  </a:lnTo>
                  <a:lnTo>
                    <a:pt x="249" y="1405"/>
                  </a:lnTo>
                  <a:lnTo>
                    <a:pt x="250" y="1405"/>
                  </a:lnTo>
                  <a:lnTo>
                    <a:pt x="251" y="1405"/>
                  </a:lnTo>
                  <a:lnTo>
                    <a:pt x="253" y="1405"/>
                  </a:lnTo>
                  <a:lnTo>
                    <a:pt x="253" y="1406"/>
                  </a:lnTo>
                  <a:lnTo>
                    <a:pt x="251" y="1406"/>
                  </a:lnTo>
                  <a:lnTo>
                    <a:pt x="250" y="1408"/>
                  </a:lnTo>
                  <a:lnTo>
                    <a:pt x="249" y="1408"/>
                  </a:lnTo>
                  <a:lnTo>
                    <a:pt x="247" y="1408"/>
                  </a:lnTo>
                  <a:lnTo>
                    <a:pt x="246" y="1406"/>
                  </a:lnTo>
                  <a:lnTo>
                    <a:pt x="244" y="1404"/>
                  </a:lnTo>
                  <a:lnTo>
                    <a:pt x="240" y="1403"/>
                  </a:lnTo>
                  <a:lnTo>
                    <a:pt x="237" y="1403"/>
                  </a:lnTo>
                  <a:lnTo>
                    <a:pt x="236" y="1403"/>
                  </a:lnTo>
                  <a:lnTo>
                    <a:pt x="234" y="1404"/>
                  </a:lnTo>
                  <a:lnTo>
                    <a:pt x="234" y="1405"/>
                  </a:lnTo>
                  <a:lnTo>
                    <a:pt x="233" y="1406"/>
                  </a:lnTo>
                  <a:lnTo>
                    <a:pt x="233" y="1409"/>
                  </a:lnTo>
                  <a:lnTo>
                    <a:pt x="232" y="1408"/>
                  </a:lnTo>
                  <a:lnTo>
                    <a:pt x="230" y="1405"/>
                  </a:lnTo>
                  <a:lnTo>
                    <a:pt x="228" y="1405"/>
                  </a:lnTo>
                  <a:lnTo>
                    <a:pt x="227" y="1405"/>
                  </a:lnTo>
                  <a:lnTo>
                    <a:pt x="225" y="1405"/>
                  </a:lnTo>
                  <a:lnTo>
                    <a:pt x="223" y="1403"/>
                  </a:lnTo>
                  <a:lnTo>
                    <a:pt x="222" y="1403"/>
                  </a:lnTo>
                  <a:lnTo>
                    <a:pt x="221" y="1402"/>
                  </a:lnTo>
                  <a:lnTo>
                    <a:pt x="220" y="1401"/>
                  </a:lnTo>
                  <a:lnTo>
                    <a:pt x="219" y="1402"/>
                  </a:lnTo>
                  <a:lnTo>
                    <a:pt x="216" y="1401"/>
                  </a:lnTo>
                  <a:lnTo>
                    <a:pt x="215" y="1401"/>
                  </a:lnTo>
                  <a:lnTo>
                    <a:pt x="214" y="1401"/>
                  </a:lnTo>
                  <a:lnTo>
                    <a:pt x="214" y="1402"/>
                  </a:lnTo>
                  <a:lnTo>
                    <a:pt x="213" y="1401"/>
                  </a:lnTo>
                  <a:lnTo>
                    <a:pt x="212" y="1401"/>
                  </a:lnTo>
                  <a:lnTo>
                    <a:pt x="211" y="1402"/>
                  </a:lnTo>
                  <a:lnTo>
                    <a:pt x="210" y="1404"/>
                  </a:lnTo>
                  <a:lnTo>
                    <a:pt x="210" y="1403"/>
                  </a:lnTo>
                  <a:lnTo>
                    <a:pt x="208" y="1403"/>
                  </a:lnTo>
                  <a:lnTo>
                    <a:pt x="207" y="1402"/>
                  </a:lnTo>
                  <a:lnTo>
                    <a:pt x="205" y="1402"/>
                  </a:lnTo>
                  <a:lnTo>
                    <a:pt x="204" y="1402"/>
                  </a:lnTo>
                  <a:lnTo>
                    <a:pt x="203" y="1402"/>
                  </a:lnTo>
                  <a:lnTo>
                    <a:pt x="202" y="1401"/>
                  </a:lnTo>
                  <a:lnTo>
                    <a:pt x="201" y="1401"/>
                  </a:lnTo>
                  <a:lnTo>
                    <a:pt x="199" y="1401"/>
                  </a:lnTo>
                  <a:lnTo>
                    <a:pt x="199" y="1403"/>
                  </a:lnTo>
                  <a:lnTo>
                    <a:pt x="198" y="1403"/>
                  </a:lnTo>
                  <a:lnTo>
                    <a:pt x="197" y="1403"/>
                  </a:lnTo>
                  <a:lnTo>
                    <a:pt x="195" y="1403"/>
                  </a:lnTo>
                  <a:lnTo>
                    <a:pt x="193" y="1402"/>
                  </a:lnTo>
                  <a:lnTo>
                    <a:pt x="190" y="1401"/>
                  </a:lnTo>
                  <a:lnTo>
                    <a:pt x="189" y="1401"/>
                  </a:lnTo>
                  <a:lnTo>
                    <a:pt x="189" y="1402"/>
                  </a:lnTo>
                  <a:lnTo>
                    <a:pt x="186" y="1402"/>
                  </a:lnTo>
                  <a:lnTo>
                    <a:pt x="186" y="1403"/>
                  </a:lnTo>
                  <a:lnTo>
                    <a:pt x="185" y="1403"/>
                  </a:lnTo>
                  <a:lnTo>
                    <a:pt x="184" y="1403"/>
                  </a:lnTo>
                  <a:lnTo>
                    <a:pt x="182" y="1402"/>
                  </a:lnTo>
                  <a:lnTo>
                    <a:pt x="180" y="1401"/>
                  </a:lnTo>
                  <a:lnTo>
                    <a:pt x="179" y="1401"/>
                  </a:lnTo>
                  <a:lnTo>
                    <a:pt x="178" y="1400"/>
                  </a:lnTo>
                  <a:lnTo>
                    <a:pt x="177" y="1401"/>
                  </a:lnTo>
                  <a:lnTo>
                    <a:pt x="176" y="1400"/>
                  </a:lnTo>
                  <a:lnTo>
                    <a:pt x="175" y="1398"/>
                  </a:lnTo>
                  <a:lnTo>
                    <a:pt x="173" y="1397"/>
                  </a:lnTo>
                  <a:lnTo>
                    <a:pt x="172" y="1396"/>
                  </a:lnTo>
                  <a:lnTo>
                    <a:pt x="172" y="1395"/>
                  </a:lnTo>
                  <a:lnTo>
                    <a:pt x="177" y="1396"/>
                  </a:lnTo>
                  <a:lnTo>
                    <a:pt x="178" y="1397"/>
                  </a:lnTo>
                  <a:lnTo>
                    <a:pt x="178" y="1396"/>
                  </a:lnTo>
                  <a:lnTo>
                    <a:pt x="178" y="1395"/>
                  </a:lnTo>
                  <a:lnTo>
                    <a:pt x="177" y="1395"/>
                  </a:lnTo>
                  <a:lnTo>
                    <a:pt x="176" y="1394"/>
                  </a:lnTo>
                  <a:lnTo>
                    <a:pt x="175" y="1394"/>
                  </a:lnTo>
                  <a:lnTo>
                    <a:pt x="173" y="1393"/>
                  </a:lnTo>
                  <a:lnTo>
                    <a:pt x="173" y="1392"/>
                  </a:lnTo>
                  <a:lnTo>
                    <a:pt x="172" y="1392"/>
                  </a:lnTo>
                  <a:lnTo>
                    <a:pt x="173" y="1394"/>
                  </a:lnTo>
                  <a:lnTo>
                    <a:pt x="172" y="1395"/>
                  </a:lnTo>
                  <a:lnTo>
                    <a:pt x="170" y="1395"/>
                  </a:lnTo>
                  <a:lnTo>
                    <a:pt x="168" y="1394"/>
                  </a:lnTo>
                  <a:lnTo>
                    <a:pt x="165" y="1393"/>
                  </a:lnTo>
                  <a:lnTo>
                    <a:pt x="159" y="1391"/>
                  </a:lnTo>
                  <a:lnTo>
                    <a:pt x="154" y="1389"/>
                  </a:lnTo>
                  <a:lnTo>
                    <a:pt x="153" y="1391"/>
                  </a:lnTo>
                  <a:lnTo>
                    <a:pt x="152" y="1391"/>
                  </a:lnTo>
                  <a:lnTo>
                    <a:pt x="152" y="1389"/>
                  </a:lnTo>
                  <a:lnTo>
                    <a:pt x="153" y="1388"/>
                  </a:lnTo>
                  <a:lnTo>
                    <a:pt x="152" y="1387"/>
                  </a:lnTo>
                  <a:lnTo>
                    <a:pt x="151" y="1386"/>
                  </a:lnTo>
                  <a:lnTo>
                    <a:pt x="150" y="1384"/>
                  </a:lnTo>
                  <a:lnTo>
                    <a:pt x="150" y="1383"/>
                  </a:lnTo>
                  <a:lnTo>
                    <a:pt x="147" y="1380"/>
                  </a:lnTo>
                  <a:lnTo>
                    <a:pt x="141" y="1372"/>
                  </a:lnTo>
                  <a:lnTo>
                    <a:pt x="134" y="1367"/>
                  </a:lnTo>
                  <a:lnTo>
                    <a:pt x="133" y="1366"/>
                  </a:lnTo>
                  <a:lnTo>
                    <a:pt x="130" y="1364"/>
                  </a:lnTo>
                  <a:lnTo>
                    <a:pt x="129" y="1364"/>
                  </a:lnTo>
                  <a:lnTo>
                    <a:pt x="129" y="1363"/>
                  </a:lnTo>
                  <a:lnTo>
                    <a:pt x="128" y="1363"/>
                  </a:lnTo>
                  <a:lnTo>
                    <a:pt x="120" y="1359"/>
                  </a:lnTo>
                  <a:lnTo>
                    <a:pt x="118" y="1358"/>
                  </a:lnTo>
                  <a:lnTo>
                    <a:pt x="117" y="1358"/>
                  </a:lnTo>
                  <a:lnTo>
                    <a:pt x="113" y="1358"/>
                  </a:lnTo>
                  <a:lnTo>
                    <a:pt x="112" y="1359"/>
                  </a:lnTo>
                  <a:lnTo>
                    <a:pt x="111" y="1361"/>
                  </a:lnTo>
                  <a:lnTo>
                    <a:pt x="110" y="1362"/>
                  </a:lnTo>
                  <a:lnTo>
                    <a:pt x="109" y="1361"/>
                  </a:lnTo>
                  <a:lnTo>
                    <a:pt x="104" y="1355"/>
                  </a:lnTo>
                  <a:lnTo>
                    <a:pt x="104" y="1354"/>
                  </a:lnTo>
                  <a:lnTo>
                    <a:pt x="104" y="1353"/>
                  </a:lnTo>
                  <a:lnTo>
                    <a:pt x="104" y="1351"/>
                  </a:lnTo>
                  <a:lnTo>
                    <a:pt x="104" y="1350"/>
                  </a:lnTo>
                  <a:lnTo>
                    <a:pt x="104" y="1349"/>
                  </a:lnTo>
                  <a:lnTo>
                    <a:pt x="102" y="1345"/>
                  </a:lnTo>
                  <a:lnTo>
                    <a:pt x="102" y="1344"/>
                  </a:lnTo>
                  <a:lnTo>
                    <a:pt x="102" y="1335"/>
                  </a:lnTo>
                  <a:lnTo>
                    <a:pt x="102" y="1333"/>
                  </a:lnTo>
                  <a:lnTo>
                    <a:pt x="102" y="1331"/>
                  </a:lnTo>
                  <a:lnTo>
                    <a:pt x="102" y="1330"/>
                  </a:lnTo>
                  <a:lnTo>
                    <a:pt x="103" y="1328"/>
                  </a:lnTo>
                  <a:lnTo>
                    <a:pt x="103" y="1327"/>
                  </a:lnTo>
                  <a:lnTo>
                    <a:pt x="102" y="1325"/>
                  </a:lnTo>
                  <a:lnTo>
                    <a:pt x="102" y="1324"/>
                  </a:lnTo>
                  <a:lnTo>
                    <a:pt x="102" y="1321"/>
                  </a:lnTo>
                  <a:lnTo>
                    <a:pt x="102" y="1319"/>
                  </a:lnTo>
                  <a:lnTo>
                    <a:pt x="103" y="1318"/>
                  </a:lnTo>
                  <a:lnTo>
                    <a:pt x="104" y="1317"/>
                  </a:lnTo>
                  <a:lnTo>
                    <a:pt x="104" y="1316"/>
                  </a:lnTo>
                  <a:lnTo>
                    <a:pt x="103" y="1312"/>
                  </a:lnTo>
                  <a:lnTo>
                    <a:pt x="103" y="1311"/>
                  </a:lnTo>
                  <a:lnTo>
                    <a:pt x="104" y="1311"/>
                  </a:lnTo>
                  <a:lnTo>
                    <a:pt x="107" y="1312"/>
                  </a:lnTo>
                  <a:lnTo>
                    <a:pt x="108" y="1313"/>
                  </a:lnTo>
                  <a:lnTo>
                    <a:pt x="108" y="1316"/>
                  </a:lnTo>
                  <a:lnTo>
                    <a:pt x="110" y="1317"/>
                  </a:lnTo>
                  <a:lnTo>
                    <a:pt x="111" y="1318"/>
                  </a:lnTo>
                  <a:lnTo>
                    <a:pt x="113" y="1319"/>
                  </a:lnTo>
                  <a:lnTo>
                    <a:pt x="116" y="1319"/>
                  </a:lnTo>
                  <a:lnTo>
                    <a:pt x="118" y="1319"/>
                  </a:lnTo>
                  <a:lnTo>
                    <a:pt x="120" y="1319"/>
                  </a:lnTo>
                  <a:lnTo>
                    <a:pt x="122" y="1318"/>
                  </a:lnTo>
                  <a:lnTo>
                    <a:pt x="124" y="1317"/>
                  </a:lnTo>
                  <a:lnTo>
                    <a:pt x="126" y="1316"/>
                  </a:lnTo>
                  <a:lnTo>
                    <a:pt x="129" y="1311"/>
                  </a:lnTo>
                  <a:lnTo>
                    <a:pt x="133" y="1305"/>
                  </a:lnTo>
                  <a:lnTo>
                    <a:pt x="134" y="1302"/>
                  </a:lnTo>
                  <a:lnTo>
                    <a:pt x="135" y="1300"/>
                  </a:lnTo>
                  <a:lnTo>
                    <a:pt x="135" y="1299"/>
                  </a:lnTo>
                  <a:lnTo>
                    <a:pt x="135" y="1297"/>
                  </a:lnTo>
                  <a:lnTo>
                    <a:pt x="136" y="1297"/>
                  </a:lnTo>
                  <a:lnTo>
                    <a:pt x="136" y="1299"/>
                  </a:lnTo>
                  <a:lnTo>
                    <a:pt x="137" y="1299"/>
                  </a:lnTo>
                  <a:lnTo>
                    <a:pt x="138" y="1297"/>
                  </a:lnTo>
                  <a:lnTo>
                    <a:pt x="139" y="1296"/>
                  </a:lnTo>
                  <a:lnTo>
                    <a:pt x="139" y="1293"/>
                  </a:lnTo>
                  <a:lnTo>
                    <a:pt x="138" y="1292"/>
                  </a:lnTo>
                  <a:lnTo>
                    <a:pt x="138" y="1294"/>
                  </a:lnTo>
                  <a:lnTo>
                    <a:pt x="137" y="1297"/>
                  </a:lnTo>
                  <a:lnTo>
                    <a:pt x="137" y="1287"/>
                  </a:lnTo>
                  <a:lnTo>
                    <a:pt x="137" y="1282"/>
                  </a:lnTo>
                  <a:lnTo>
                    <a:pt x="136" y="1277"/>
                  </a:lnTo>
                  <a:lnTo>
                    <a:pt x="135" y="1269"/>
                  </a:lnTo>
                  <a:lnTo>
                    <a:pt x="134" y="1264"/>
                  </a:lnTo>
                  <a:lnTo>
                    <a:pt x="134" y="1262"/>
                  </a:lnTo>
                  <a:lnTo>
                    <a:pt x="134" y="1260"/>
                  </a:lnTo>
                  <a:lnTo>
                    <a:pt x="134" y="1258"/>
                  </a:lnTo>
                  <a:lnTo>
                    <a:pt x="135" y="1257"/>
                  </a:lnTo>
                  <a:lnTo>
                    <a:pt x="137" y="1253"/>
                  </a:lnTo>
                  <a:lnTo>
                    <a:pt x="138" y="1251"/>
                  </a:lnTo>
                  <a:lnTo>
                    <a:pt x="138" y="1253"/>
                  </a:lnTo>
                  <a:lnTo>
                    <a:pt x="136" y="1257"/>
                  </a:lnTo>
                  <a:lnTo>
                    <a:pt x="136" y="1260"/>
                  </a:lnTo>
                  <a:lnTo>
                    <a:pt x="137" y="1264"/>
                  </a:lnTo>
                  <a:lnTo>
                    <a:pt x="138" y="1267"/>
                  </a:lnTo>
                  <a:lnTo>
                    <a:pt x="139" y="1267"/>
                  </a:lnTo>
                  <a:lnTo>
                    <a:pt x="139" y="1266"/>
                  </a:lnTo>
                  <a:lnTo>
                    <a:pt x="139" y="1264"/>
                  </a:lnTo>
                  <a:lnTo>
                    <a:pt x="138" y="1262"/>
                  </a:lnTo>
                  <a:lnTo>
                    <a:pt x="137" y="1262"/>
                  </a:lnTo>
                  <a:lnTo>
                    <a:pt x="137" y="1261"/>
                  </a:lnTo>
                  <a:lnTo>
                    <a:pt x="137" y="1260"/>
                  </a:lnTo>
                  <a:lnTo>
                    <a:pt x="137" y="1259"/>
                  </a:lnTo>
                  <a:lnTo>
                    <a:pt x="136" y="1258"/>
                  </a:lnTo>
                  <a:lnTo>
                    <a:pt x="137" y="1258"/>
                  </a:lnTo>
                  <a:lnTo>
                    <a:pt x="138" y="1259"/>
                  </a:lnTo>
                  <a:lnTo>
                    <a:pt x="141" y="1259"/>
                  </a:lnTo>
                  <a:lnTo>
                    <a:pt x="142" y="1258"/>
                  </a:lnTo>
                  <a:lnTo>
                    <a:pt x="142" y="1257"/>
                  </a:lnTo>
                  <a:lnTo>
                    <a:pt x="142" y="1255"/>
                  </a:lnTo>
                  <a:lnTo>
                    <a:pt x="141" y="1254"/>
                  </a:lnTo>
                  <a:lnTo>
                    <a:pt x="139" y="1254"/>
                  </a:lnTo>
                  <a:lnTo>
                    <a:pt x="139" y="1253"/>
                  </a:lnTo>
                  <a:lnTo>
                    <a:pt x="139" y="1252"/>
                  </a:lnTo>
                  <a:lnTo>
                    <a:pt x="139" y="1251"/>
                  </a:lnTo>
                  <a:lnTo>
                    <a:pt x="141" y="1250"/>
                  </a:lnTo>
                  <a:lnTo>
                    <a:pt x="141" y="1247"/>
                  </a:lnTo>
                  <a:lnTo>
                    <a:pt x="141" y="1245"/>
                  </a:lnTo>
                  <a:lnTo>
                    <a:pt x="141" y="1244"/>
                  </a:lnTo>
                  <a:lnTo>
                    <a:pt x="139" y="1243"/>
                  </a:lnTo>
                  <a:lnTo>
                    <a:pt x="141" y="1242"/>
                  </a:lnTo>
                  <a:lnTo>
                    <a:pt x="141" y="1241"/>
                  </a:lnTo>
                  <a:lnTo>
                    <a:pt x="139" y="1239"/>
                  </a:lnTo>
                  <a:lnTo>
                    <a:pt x="139" y="1238"/>
                  </a:lnTo>
                  <a:lnTo>
                    <a:pt x="138" y="1238"/>
                  </a:lnTo>
                  <a:lnTo>
                    <a:pt x="137" y="1237"/>
                  </a:lnTo>
                  <a:lnTo>
                    <a:pt x="139" y="1237"/>
                  </a:lnTo>
                  <a:lnTo>
                    <a:pt x="141" y="1236"/>
                  </a:lnTo>
                  <a:lnTo>
                    <a:pt x="141" y="1235"/>
                  </a:lnTo>
                  <a:lnTo>
                    <a:pt x="141" y="1234"/>
                  </a:lnTo>
                  <a:lnTo>
                    <a:pt x="142" y="1232"/>
                  </a:lnTo>
                  <a:lnTo>
                    <a:pt x="142" y="1230"/>
                  </a:lnTo>
                  <a:lnTo>
                    <a:pt x="141" y="1230"/>
                  </a:lnTo>
                  <a:lnTo>
                    <a:pt x="141" y="1229"/>
                  </a:lnTo>
                  <a:lnTo>
                    <a:pt x="141" y="1228"/>
                  </a:lnTo>
                  <a:lnTo>
                    <a:pt x="141" y="1227"/>
                  </a:lnTo>
                  <a:lnTo>
                    <a:pt x="139" y="1226"/>
                  </a:lnTo>
                  <a:lnTo>
                    <a:pt x="139" y="1225"/>
                  </a:lnTo>
                  <a:lnTo>
                    <a:pt x="141" y="1217"/>
                  </a:lnTo>
                  <a:lnTo>
                    <a:pt x="139" y="1208"/>
                  </a:lnTo>
                  <a:lnTo>
                    <a:pt x="138" y="1203"/>
                  </a:lnTo>
                  <a:lnTo>
                    <a:pt x="137" y="1201"/>
                  </a:lnTo>
                  <a:lnTo>
                    <a:pt x="134" y="1194"/>
                  </a:lnTo>
                  <a:lnTo>
                    <a:pt x="132" y="1188"/>
                  </a:lnTo>
                  <a:lnTo>
                    <a:pt x="126" y="1180"/>
                  </a:lnTo>
                  <a:lnTo>
                    <a:pt x="122" y="1170"/>
                  </a:lnTo>
                  <a:lnTo>
                    <a:pt x="119" y="1162"/>
                  </a:lnTo>
                  <a:lnTo>
                    <a:pt x="116" y="1155"/>
                  </a:lnTo>
                  <a:lnTo>
                    <a:pt x="112" y="1153"/>
                  </a:lnTo>
                  <a:lnTo>
                    <a:pt x="112" y="1149"/>
                  </a:lnTo>
                  <a:lnTo>
                    <a:pt x="112" y="1147"/>
                  </a:lnTo>
                  <a:lnTo>
                    <a:pt x="109" y="1142"/>
                  </a:lnTo>
                  <a:lnTo>
                    <a:pt x="109" y="1141"/>
                  </a:lnTo>
                  <a:lnTo>
                    <a:pt x="109" y="1140"/>
                  </a:lnTo>
                  <a:lnTo>
                    <a:pt x="107" y="1135"/>
                  </a:lnTo>
                  <a:lnTo>
                    <a:pt x="107" y="1134"/>
                  </a:lnTo>
                  <a:lnTo>
                    <a:pt x="107" y="1132"/>
                  </a:lnTo>
                  <a:lnTo>
                    <a:pt x="107" y="1130"/>
                  </a:lnTo>
                  <a:lnTo>
                    <a:pt x="106" y="1126"/>
                  </a:lnTo>
                  <a:lnTo>
                    <a:pt x="104" y="1125"/>
                  </a:lnTo>
                  <a:lnTo>
                    <a:pt x="104" y="1124"/>
                  </a:lnTo>
                  <a:lnTo>
                    <a:pt x="104" y="1122"/>
                  </a:lnTo>
                  <a:lnTo>
                    <a:pt x="106" y="1120"/>
                  </a:lnTo>
                  <a:lnTo>
                    <a:pt x="104" y="1119"/>
                  </a:lnTo>
                  <a:lnTo>
                    <a:pt x="103" y="1119"/>
                  </a:lnTo>
                  <a:lnTo>
                    <a:pt x="103" y="1118"/>
                  </a:lnTo>
                  <a:lnTo>
                    <a:pt x="102" y="1117"/>
                  </a:lnTo>
                  <a:lnTo>
                    <a:pt x="103" y="1116"/>
                  </a:lnTo>
                  <a:lnTo>
                    <a:pt x="103" y="1115"/>
                  </a:lnTo>
                  <a:lnTo>
                    <a:pt x="103" y="1113"/>
                  </a:lnTo>
                  <a:lnTo>
                    <a:pt x="103" y="1112"/>
                  </a:lnTo>
                  <a:lnTo>
                    <a:pt x="103" y="1111"/>
                  </a:lnTo>
                  <a:lnTo>
                    <a:pt x="102" y="1110"/>
                  </a:lnTo>
                  <a:lnTo>
                    <a:pt x="101" y="1109"/>
                  </a:lnTo>
                  <a:lnTo>
                    <a:pt x="101" y="1107"/>
                  </a:lnTo>
                  <a:lnTo>
                    <a:pt x="102" y="1100"/>
                  </a:lnTo>
                  <a:lnTo>
                    <a:pt x="102" y="1098"/>
                  </a:lnTo>
                  <a:lnTo>
                    <a:pt x="101" y="1096"/>
                  </a:lnTo>
                  <a:lnTo>
                    <a:pt x="101" y="1095"/>
                  </a:lnTo>
                  <a:lnTo>
                    <a:pt x="101" y="1091"/>
                  </a:lnTo>
                  <a:lnTo>
                    <a:pt x="101" y="1085"/>
                  </a:lnTo>
                  <a:lnTo>
                    <a:pt x="102" y="1080"/>
                  </a:lnTo>
                  <a:lnTo>
                    <a:pt x="103" y="1077"/>
                  </a:lnTo>
                  <a:lnTo>
                    <a:pt x="103" y="1076"/>
                  </a:lnTo>
                  <a:lnTo>
                    <a:pt x="103" y="1075"/>
                  </a:lnTo>
                  <a:lnTo>
                    <a:pt x="101" y="1073"/>
                  </a:lnTo>
                  <a:lnTo>
                    <a:pt x="101" y="1070"/>
                  </a:lnTo>
                  <a:lnTo>
                    <a:pt x="101" y="1068"/>
                  </a:lnTo>
                  <a:lnTo>
                    <a:pt x="101" y="1067"/>
                  </a:lnTo>
                  <a:lnTo>
                    <a:pt x="100" y="1067"/>
                  </a:lnTo>
                  <a:lnTo>
                    <a:pt x="100" y="1065"/>
                  </a:lnTo>
                  <a:lnTo>
                    <a:pt x="99" y="1061"/>
                  </a:lnTo>
                  <a:lnTo>
                    <a:pt x="96" y="1054"/>
                  </a:lnTo>
                  <a:lnTo>
                    <a:pt x="95" y="1053"/>
                  </a:lnTo>
                  <a:lnTo>
                    <a:pt x="86" y="1043"/>
                  </a:lnTo>
                  <a:lnTo>
                    <a:pt x="86" y="1042"/>
                  </a:lnTo>
                  <a:lnTo>
                    <a:pt x="85" y="1040"/>
                  </a:lnTo>
                  <a:lnTo>
                    <a:pt x="84" y="1038"/>
                  </a:lnTo>
                  <a:lnTo>
                    <a:pt x="84" y="1036"/>
                  </a:lnTo>
                  <a:lnTo>
                    <a:pt x="83" y="1035"/>
                  </a:lnTo>
                  <a:lnTo>
                    <a:pt x="84" y="1034"/>
                  </a:lnTo>
                  <a:lnTo>
                    <a:pt x="84" y="1031"/>
                  </a:lnTo>
                  <a:lnTo>
                    <a:pt x="84" y="1028"/>
                  </a:lnTo>
                  <a:lnTo>
                    <a:pt x="81" y="1020"/>
                  </a:lnTo>
                  <a:lnTo>
                    <a:pt x="79" y="1019"/>
                  </a:lnTo>
                  <a:lnTo>
                    <a:pt x="75" y="1013"/>
                  </a:lnTo>
                  <a:lnTo>
                    <a:pt x="73" y="1009"/>
                  </a:lnTo>
                  <a:lnTo>
                    <a:pt x="72" y="1008"/>
                  </a:lnTo>
                  <a:lnTo>
                    <a:pt x="69" y="1004"/>
                  </a:lnTo>
                  <a:lnTo>
                    <a:pt x="69" y="1003"/>
                  </a:lnTo>
                  <a:lnTo>
                    <a:pt x="67" y="1002"/>
                  </a:lnTo>
                  <a:lnTo>
                    <a:pt x="66" y="1002"/>
                  </a:lnTo>
                  <a:lnTo>
                    <a:pt x="63" y="998"/>
                  </a:lnTo>
                  <a:lnTo>
                    <a:pt x="61" y="995"/>
                  </a:lnTo>
                  <a:lnTo>
                    <a:pt x="61" y="994"/>
                  </a:lnTo>
                  <a:lnTo>
                    <a:pt x="61" y="993"/>
                  </a:lnTo>
                  <a:lnTo>
                    <a:pt x="61" y="992"/>
                  </a:lnTo>
                  <a:lnTo>
                    <a:pt x="59" y="986"/>
                  </a:lnTo>
                  <a:lnTo>
                    <a:pt x="59" y="983"/>
                  </a:lnTo>
                  <a:lnTo>
                    <a:pt x="59" y="981"/>
                  </a:lnTo>
                  <a:lnTo>
                    <a:pt x="59" y="979"/>
                  </a:lnTo>
                  <a:lnTo>
                    <a:pt x="60" y="977"/>
                  </a:lnTo>
                  <a:lnTo>
                    <a:pt x="60" y="976"/>
                  </a:lnTo>
                  <a:lnTo>
                    <a:pt x="61" y="975"/>
                  </a:lnTo>
                  <a:lnTo>
                    <a:pt x="61" y="974"/>
                  </a:lnTo>
                  <a:lnTo>
                    <a:pt x="58" y="960"/>
                  </a:lnTo>
                  <a:lnTo>
                    <a:pt x="55" y="952"/>
                  </a:lnTo>
                  <a:lnTo>
                    <a:pt x="50" y="944"/>
                  </a:lnTo>
                  <a:lnTo>
                    <a:pt x="42" y="931"/>
                  </a:lnTo>
                  <a:lnTo>
                    <a:pt x="38" y="923"/>
                  </a:lnTo>
                  <a:lnTo>
                    <a:pt x="34" y="917"/>
                  </a:lnTo>
                  <a:lnTo>
                    <a:pt x="31" y="914"/>
                  </a:lnTo>
                  <a:lnTo>
                    <a:pt x="27" y="910"/>
                  </a:lnTo>
                  <a:lnTo>
                    <a:pt x="23" y="904"/>
                  </a:lnTo>
                  <a:lnTo>
                    <a:pt x="22" y="904"/>
                  </a:lnTo>
                  <a:lnTo>
                    <a:pt x="21" y="902"/>
                  </a:lnTo>
                  <a:lnTo>
                    <a:pt x="20" y="901"/>
                  </a:lnTo>
                  <a:lnTo>
                    <a:pt x="20" y="900"/>
                  </a:lnTo>
                  <a:lnTo>
                    <a:pt x="20" y="899"/>
                  </a:lnTo>
                  <a:lnTo>
                    <a:pt x="20" y="898"/>
                  </a:lnTo>
                  <a:lnTo>
                    <a:pt x="18" y="896"/>
                  </a:lnTo>
                  <a:lnTo>
                    <a:pt x="18" y="895"/>
                  </a:lnTo>
                  <a:lnTo>
                    <a:pt x="17" y="893"/>
                  </a:lnTo>
                  <a:lnTo>
                    <a:pt x="15" y="891"/>
                  </a:lnTo>
                  <a:lnTo>
                    <a:pt x="14" y="890"/>
                  </a:lnTo>
                  <a:lnTo>
                    <a:pt x="13" y="887"/>
                  </a:lnTo>
                  <a:lnTo>
                    <a:pt x="14" y="889"/>
                  </a:lnTo>
                  <a:lnTo>
                    <a:pt x="15" y="889"/>
                  </a:lnTo>
                  <a:lnTo>
                    <a:pt x="16" y="890"/>
                  </a:lnTo>
                  <a:lnTo>
                    <a:pt x="17" y="890"/>
                  </a:lnTo>
                  <a:lnTo>
                    <a:pt x="17" y="891"/>
                  </a:lnTo>
                  <a:lnTo>
                    <a:pt x="18" y="892"/>
                  </a:lnTo>
                  <a:lnTo>
                    <a:pt x="18" y="891"/>
                  </a:lnTo>
                  <a:lnTo>
                    <a:pt x="18" y="889"/>
                  </a:lnTo>
                  <a:lnTo>
                    <a:pt x="20" y="886"/>
                  </a:lnTo>
                  <a:lnTo>
                    <a:pt x="18" y="884"/>
                  </a:lnTo>
                  <a:lnTo>
                    <a:pt x="18" y="883"/>
                  </a:lnTo>
                  <a:lnTo>
                    <a:pt x="20" y="881"/>
                  </a:lnTo>
                  <a:lnTo>
                    <a:pt x="20" y="879"/>
                  </a:lnTo>
                  <a:lnTo>
                    <a:pt x="21" y="886"/>
                  </a:lnTo>
                  <a:lnTo>
                    <a:pt x="21" y="892"/>
                  </a:lnTo>
                  <a:lnTo>
                    <a:pt x="21" y="894"/>
                  </a:lnTo>
                  <a:lnTo>
                    <a:pt x="22" y="896"/>
                  </a:lnTo>
                  <a:lnTo>
                    <a:pt x="22" y="898"/>
                  </a:lnTo>
                  <a:lnTo>
                    <a:pt x="23" y="899"/>
                  </a:lnTo>
                  <a:lnTo>
                    <a:pt x="23" y="900"/>
                  </a:lnTo>
                  <a:lnTo>
                    <a:pt x="24" y="901"/>
                  </a:lnTo>
                  <a:lnTo>
                    <a:pt x="23" y="899"/>
                  </a:lnTo>
                  <a:lnTo>
                    <a:pt x="22" y="896"/>
                  </a:lnTo>
                  <a:lnTo>
                    <a:pt x="22" y="894"/>
                  </a:lnTo>
                  <a:lnTo>
                    <a:pt x="23" y="892"/>
                  </a:lnTo>
                  <a:lnTo>
                    <a:pt x="23" y="891"/>
                  </a:lnTo>
                  <a:lnTo>
                    <a:pt x="24" y="885"/>
                  </a:lnTo>
                  <a:lnTo>
                    <a:pt x="22" y="882"/>
                  </a:lnTo>
                  <a:lnTo>
                    <a:pt x="23" y="881"/>
                  </a:lnTo>
                  <a:lnTo>
                    <a:pt x="24" y="883"/>
                  </a:lnTo>
                  <a:lnTo>
                    <a:pt x="24" y="890"/>
                  </a:lnTo>
                  <a:lnTo>
                    <a:pt x="25" y="887"/>
                  </a:lnTo>
                  <a:lnTo>
                    <a:pt x="25" y="889"/>
                  </a:lnTo>
                  <a:lnTo>
                    <a:pt x="27" y="889"/>
                  </a:lnTo>
                  <a:lnTo>
                    <a:pt x="27" y="891"/>
                  </a:lnTo>
                  <a:lnTo>
                    <a:pt x="27" y="892"/>
                  </a:lnTo>
                  <a:lnTo>
                    <a:pt x="27" y="893"/>
                  </a:lnTo>
                  <a:lnTo>
                    <a:pt x="29" y="894"/>
                  </a:lnTo>
                  <a:lnTo>
                    <a:pt x="29" y="895"/>
                  </a:lnTo>
                  <a:lnTo>
                    <a:pt x="29" y="896"/>
                  </a:lnTo>
                  <a:lnTo>
                    <a:pt x="30" y="898"/>
                  </a:lnTo>
                  <a:lnTo>
                    <a:pt x="30" y="900"/>
                  </a:lnTo>
                  <a:lnTo>
                    <a:pt x="29" y="901"/>
                  </a:lnTo>
                  <a:lnTo>
                    <a:pt x="29" y="903"/>
                  </a:lnTo>
                  <a:lnTo>
                    <a:pt x="29" y="906"/>
                  </a:lnTo>
                  <a:lnTo>
                    <a:pt x="30" y="906"/>
                  </a:lnTo>
                  <a:lnTo>
                    <a:pt x="30" y="903"/>
                  </a:lnTo>
                  <a:lnTo>
                    <a:pt x="30" y="902"/>
                  </a:lnTo>
                  <a:lnTo>
                    <a:pt x="30" y="901"/>
                  </a:lnTo>
                  <a:lnTo>
                    <a:pt x="31" y="899"/>
                  </a:lnTo>
                  <a:lnTo>
                    <a:pt x="30" y="896"/>
                  </a:lnTo>
                  <a:lnTo>
                    <a:pt x="30" y="895"/>
                  </a:lnTo>
                  <a:lnTo>
                    <a:pt x="30" y="894"/>
                  </a:lnTo>
                  <a:lnTo>
                    <a:pt x="31" y="894"/>
                  </a:lnTo>
                  <a:lnTo>
                    <a:pt x="32" y="895"/>
                  </a:lnTo>
                  <a:lnTo>
                    <a:pt x="32" y="896"/>
                  </a:lnTo>
                  <a:lnTo>
                    <a:pt x="32" y="898"/>
                  </a:lnTo>
                  <a:lnTo>
                    <a:pt x="32" y="899"/>
                  </a:lnTo>
                  <a:lnTo>
                    <a:pt x="32" y="901"/>
                  </a:lnTo>
                  <a:lnTo>
                    <a:pt x="32" y="902"/>
                  </a:lnTo>
                  <a:lnTo>
                    <a:pt x="33" y="904"/>
                  </a:lnTo>
                  <a:lnTo>
                    <a:pt x="32" y="906"/>
                  </a:lnTo>
                  <a:lnTo>
                    <a:pt x="33" y="907"/>
                  </a:lnTo>
                  <a:lnTo>
                    <a:pt x="33" y="909"/>
                  </a:lnTo>
                  <a:lnTo>
                    <a:pt x="33" y="911"/>
                  </a:lnTo>
                  <a:lnTo>
                    <a:pt x="34" y="910"/>
                  </a:lnTo>
                  <a:lnTo>
                    <a:pt x="34" y="909"/>
                  </a:lnTo>
                  <a:lnTo>
                    <a:pt x="34" y="908"/>
                  </a:lnTo>
                  <a:lnTo>
                    <a:pt x="35" y="907"/>
                  </a:lnTo>
                  <a:lnTo>
                    <a:pt x="35" y="906"/>
                  </a:lnTo>
                  <a:lnTo>
                    <a:pt x="35" y="904"/>
                  </a:lnTo>
                  <a:lnTo>
                    <a:pt x="35" y="903"/>
                  </a:lnTo>
                  <a:lnTo>
                    <a:pt x="36" y="906"/>
                  </a:lnTo>
                  <a:lnTo>
                    <a:pt x="36" y="907"/>
                  </a:lnTo>
                  <a:lnTo>
                    <a:pt x="36" y="909"/>
                  </a:lnTo>
                  <a:lnTo>
                    <a:pt x="36" y="910"/>
                  </a:lnTo>
                  <a:lnTo>
                    <a:pt x="36" y="911"/>
                  </a:lnTo>
                  <a:lnTo>
                    <a:pt x="36" y="912"/>
                  </a:lnTo>
                  <a:lnTo>
                    <a:pt x="35" y="912"/>
                  </a:lnTo>
                  <a:lnTo>
                    <a:pt x="36" y="912"/>
                  </a:lnTo>
                  <a:lnTo>
                    <a:pt x="38" y="912"/>
                  </a:lnTo>
                  <a:lnTo>
                    <a:pt x="38" y="914"/>
                  </a:lnTo>
                  <a:lnTo>
                    <a:pt x="38" y="915"/>
                  </a:lnTo>
                  <a:lnTo>
                    <a:pt x="38" y="916"/>
                  </a:lnTo>
                  <a:lnTo>
                    <a:pt x="39" y="916"/>
                  </a:lnTo>
                  <a:lnTo>
                    <a:pt x="39" y="915"/>
                  </a:lnTo>
                  <a:lnTo>
                    <a:pt x="39" y="914"/>
                  </a:lnTo>
                  <a:lnTo>
                    <a:pt x="40" y="914"/>
                  </a:lnTo>
                  <a:lnTo>
                    <a:pt x="41" y="912"/>
                  </a:lnTo>
                  <a:lnTo>
                    <a:pt x="42" y="912"/>
                  </a:lnTo>
                  <a:lnTo>
                    <a:pt x="43" y="912"/>
                  </a:lnTo>
                  <a:lnTo>
                    <a:pt x="44" y="912"/>
                  </a:lnTo>
                  <a:lnTo>
                    <a:pt x="46" y="910"/>
                  </a:lnTo>
                  <a:lnTo>
                    <a:pt x="47" y="910"/>
                  </a:lnTo>
                  <a:lnTo>
                    <a:pt x="48" y="908"/>
                  </a:lnTo>
                  <a:lnTo>
                    <a:pt x="49" y="907"/>
                  </a:lnTo>
                  <a:lnTo>
                    <a:pt x="49" y="906"/>
                  </a:lnTo>
                  <a:lnTo>
                    <a:pt x="49" y="903"/>
                  </a:lnTo>
                  <a:lnTo>
                    <a:pt x="48" y="901"/>
                  </a:lnTo>
                  <a:lnTo>
                    <a:pt x="49" y="900"/>
                  </a:lnTo>
                  <a:lnTo>
                    <a:pt x="49" y="899"/>
                  </a:lnTo>
                  <a:lnTo>
                    <a:pt x="48" y="896"/>
                  </a:lnTo>
                  <a:lnTo>
                    <a:pt x="47" y="895"/>
                  </a:lnTo>
                  <a:lnTo>
                    <a:pt x="46" y="894"/>
                  </a:lnTo>
                  <a:lnTo>
                    <a:pt x="43" y="893"/>
                  </a:lnTo>
                  <a:lnTo>
                    <a:pt x="42" y="893"/>
                  </a:lnTo>
                  <a:lnTo>
                    <a:pt x="39" y="892"/>
                  </a:lnTo>
                  <a:lnTo>
                    <a:pt x="39" y="891"/>
                  </a:lnTo>
                  <a:lnTo>
                    <a:pt x="39" y="890"/>
                  </a:lnTo>
                  <a:lnTo>
                    <a:pt x="38" y="889"/>
                  </a:lnTo>
                  <a:lnTo>
                    <a:pt x="36" y="887"/>
                  </a:lnTo>
                  <a:lnTo>
                    <a:pt x="35" y="885"/>
                  </a:lnTo>
                  <a:lnTo>
                    <a:pt x="33" y="884"/>
                  </a:lnTo>
                  <a:lnTo>
                    <a:pt x="33" y="883"/>
                  </a:lnTo>
                  <a:lnTo>
                    <a:pt x="33" y="882"/>
                  </a:lnTo>
                  <a:lnTo>
                    <a:pt x="33" y="879"/>
                  </a:lnTo>
                  <a:lnTo>
                    <a:pt x="32" y="878"/>
                  </a:lnTo>
                  <a:lnTo>
                    <a:pt x="32" y="876"/>
                  </a:lnTo>
                  <a:lnTo>
                    <a:pt x="31" y="875"/>
                  </a:lnTo>
                  <a:lnTo>
                    <a:pt x="31" y="874"/>
                  </a:lnTo>
                  <a:lnTo>
                    <a:pt x="31" y="873"/>
                  </a:lnTo>
                  <a:lnTo>
                    <a:pt x="30" y="872"/>
                  </a:lnTo>
                  <a:lnTo>
                    <a:pt x="30" y="870"/>
                  </a:lnTo>
                  <a:lnTo>
                    <a:pt x="29" y="870"/>
                  </a:lnTo>
                  <a:lnTo>
                    <a:pt x="29" y="869"/>
                  </a:lnTo>
                  <a:lnTo>
                    <a:pt x="27" y="868"/>
                  </a:lnTo>
                  <a:lnTo>
                    <a:pt x="27" y="867"/>
                  </a:lnTo>
                  <a:lnTo>
                    <a:pt x="26" y="866"/>
                  </a:lnTo>
                  <a:lnTo>
                    <a:pt x="25" y="865"/>
                  </a:lnTo>
                  <a:lnTo>
                    <a:pt x="25" y="862"/>
                  </a:lnTo>
                  <a:lnTo>
                    <a:pt x="25" y="861"/>
                  </a:lnTo>
                  <a:lnTo>
                    <a:pt x="25" y="860"/>
                  </a:lnTo>
                  <a:lnTo>
                    <a:pt x="26" y="859"/>
                  </a:lnTo>
                  <a:lnTo>
                    <a:pt x="27" y="858"/>
                  </a:lnTo>
                  <a:lnTo>
                    <a:pt x="27" y="856"/>
                  </a:lnTo>
                  <a:lnTo>
                    <a:pt x="29" y="854"/>
                  </a:lnTo>
                  <a:lnTo>
                    <a:pt x="30" y="852"/>
                  </a:lnTo>
                  <a:lnTo>
                    <a:pt x="31" y="854"/>
                  </a:lnTo>
                  <a:lnTo>
                    <a:pt x="31" y="856"/>
                  </a:lnTo>
                  <a:lnTo>
                    <a:pt x="31" y="857"/>
                  </a:lnTo>
                  <a:lnTo>
                    <a:pt x="31" y="858"/>
                  </a:lnTo>
                  <a:lnTo>
                    <a:pt x="32" y="858"/>
                  </a:lnTo>
                  <a:lnTo>
                    <a:pt x="33" y="859"/>
                  </a:lnTo>
                  <a:lnTo>
                    <a:pt x="34" y="861"/>
                  </a:lnTo>
                  <a:lnTo>
                    <a:pt x="35" y="862"/>
                  </a:lnTo>
                  <a:lnTo>
                    <a:pt x="36" y="865"/>
                  </a:lnTo>
                  <a:lnTo>
                    <a:pt x="38" y="866"/>
                  </a:lnTo>
                  <a:lnTo>
                    <a:pt x="38" y="867"/>
                  </a:lnTo>
                  <a:lnTo>
                    <a:pt x="40" y="868"/>
                  </a:lnTo>
                  <a:lnTo>
                    <a:pt x="41" y="868"/>
                  </a:lnTo>
                  <a:lnTo>
                    <a:pt x="41" y="870"/>
                  </a:lnTo>
                  <a:lnTo>
                    <a:pt x="40" y="870"/>
                  </a:lnTo>
                  <a:lnTo>
                    <a:pt x="41" y="872"/>
                  </a:lnTo>
                  <a:lnTo>
                    <a:pt x="41" y="873"/>
                  </a:lnTo>
                  <a:lnTo>
                    <a:pt x="42" y="873"/>
                  </a:lnTo>
                  <a:lnTo>
                    <a:pt x="42" y="874"/>
                  </a:lnTo>
                  <a:lnTo>
                    <a:pt x="42" y="875"/>
                  </a:lnTo>
                  <a:lnTo>
                    <a:pt x="41" y="876"/>
                  </a:lnTo>
                  <a:lnTo>
                    <a:pt x="41" y="877"/>
                  </a:lnTo>
                  <a:lnTo>
                    <a:pt x="41" y="878"/>
                  </a:lnTo>
                  <a:lnTo>
                    <a:pt x="41" y="879"/>
                  </a:lnTo>
                  <a:lnTo>
                    <a:pt x="40" y="881"/>
                  </a:lnTo>
                  <a:lnTo>
                    <a:pt x="41" y="882"/>
                  </a:lnTo>
                  <a:lnTo>
                    <a:pt x="40" y="884"/>
                  </a:lnTo>
                  <a:lnTo>
                    <a:pt x="40" y="886"/>
                  </a:lnTo>
                  <a:lnTo>
                    <a:pt x="40" y="887"/>
                  </a:lnTo>
                  <a:lnTo>
                    <a:pt x="41" y="890"/>
                  </a:lnTo>
                  <a:lnTo>
                    <a:pt x="41" y="891"/>
                  </a:lnTo>
                  <a:lnTo>
                    <a:pt x="42" y="891"/>
                  </a:lnTo>
                  <a:lnTo>
                    <a:pt x="44" y="891"/>
                  </a:lnTo>
                  <a:lnTo>
                    <a:pt x="47" y="886"/>
                  </a:lnTo>
                  <a:lnTo>
                    <a:pt x="48" y="884"/>
                  </a:lnTo>
                  <a:lnTo>
                    <a:pt x="48" y="882"/>
                  </a:lnTo>
                  <a:lnTo>
                    <a:pt x="48" y="879"/>
                  </a:lnTo>
                  <a:lnTo>
                    <a:pt x="48" y="878"/>
                  </a:lnTo>
                  <a:lnTo>
                    <a:pt x="47" y="878"/>
                  </a:lnTo>
                  <a:lnTo>
                    <a:pt x="47" y="877"/>
                  </a:lnTo>
                  <a:lnTo>
                    <a:pt x="47" y="876"/>
                  </a:lnTo>
                  <a:lnTo>
                    <a:pt x="48" y="876"/>
                  </a:lnTo>
                  <a:lnTo>
                    <a:pt x="49" y="877"/>
                  </a:lnTo>
                  <a:lnTo>
                    <a:pt x="50" y="878"/>
                  </a:lnTo>
                  <a:lnTo>
                    <a:pt x="50" y="879"/>
                  </a:lnTo>
                  <a:lnTo>
                    <a:pt x="49" y="881"/>
                  </a:lnTo>
                  <a:lnTo>
                    <a:pt x="50" y="884"/>
                  </a:lnTo>
                  <a:lnTo>
                    <a:pt x="50" y="886"/>
                  </a:lnTo>
                  <a:lnTo>
                    <a:pt x="51" y="887"/>
                  </a:lnTo>
                  <a:lnTo>
                    <a:pt x="51" y="890"/>
                  </a:lnTo>
                  <a:lnTo>
                    <a:pt x="51" y="892"/>
                  </a:lnTo>
                  <a:lnTo>
                    <a:pt x="52" y="894"/>
                  </a:lnTo>
                  <a:lnTo>
                    <a:pt x="52" y="895"/>
                  </a:lnTo>
                  <a:lnTo>
                    <a:pt x="52" y="896"/>
                  </a:lnTo>
                  <a:lnTo>
                    <a:pt x="52" y="898"/>
                  </a:lnTo>
                  <a:lnTo>
                    <a:pt x="56" y="901"/>
                  </a:lnTo>
                  <a:lnTo>
                    <a:pt x="58" y="903"/>
                  </a:lnTo>
                  <a:lnTo>
                    <a:pt x="58" y="904"/>
                  </a:lnTo>
                  <a:lnTo>
                    <a:pt x="59" y="904"/>
                  </a:lnTo>
                  <a:lnTo>
                    <a:pt x="60" y="903"/>
                  </a:lnTo>
                  <a:lnTo>
                    <a:pt x="61" y="902"/>
                  </a:lnTo>
                  <a:lnTo>
                    <a:pt x="63" y="901"/>
                  </a:lnTo>
                  <a:lnTo>
                    <a:pt x="64" y="901"/>
                  </a:lnTo>
                  <a:lnTo>
                    <a:pt x="65" y="900"/>
                  </a:lnTo>
                  <a:lnTo>
                    <a:pt x="65" y="899"/>
                  </a:lnTo>
                  <a:lnTo>
                    <a:pt x="66" y="896"/>
                  </a:lnTo>
                  <a:lnTo>
                    <a:pt x="65" y="894"/>
                  </a:lnTo>
                  <a:lnTo>
                    <a:pt x="65" y="893"/>
                  </a:lnTo>
                  <a:lnTo>
                    <a:pt x="64" y="892"/>
                  </a:lnTo>
                  <a:lnTo>
                    <a:pt x="64" y="890"/>
                  </a:lnTo>
                  <a:lnTo>
                    <a:pt x="64" y="889"/>
                  </a:lnTo>
                  <a:lnTo>
                    <a:pt x="65" y="887"/>
                  </a:lnTo>
                  <a:lnTo>
                    <a:pt x="65" y="885"/>
                  </a:lnTo>
                  <a:lnTo>
                    <a:pt x="66" y="884"/>
                  </a:lnTo>
                  <a:lnTo>
                    <a:pt x="66" y="883"/>
                  </a:lnTo>
                  <a:lnTo>
                    <a:pt x="65" y="882"/>
                  </a:lnTo>
                  <a:lnTo>
                    <a:pt x="64" y="879"/>
                  </a:lnTo>
                  <a:lnTo>
                    <a:pt x="64" y="878"/>
                  </a:lnTo>
                  <a:lnTo>
                    <a:pt x="64" y="877"/>
                  </a:lnTo>
                  <a:lnTo>
                    <a:pt x="64" y="878"/>
                  </a:lnTo>
                  <a:lnTo>
                    <a:pt x="65" y="879"/>
                  </a:lnTo>
                  <a:lnTo>
                    <a:pt x="66" y="879"/>
                  </a:lnTo>
                  <a:lnTo>
                    <a:pt x="67" y="878"/>
                  </a:lnTo>
                  <a:lnTo>
                    <a:pt x="67" y="877"/>
                  </a:lnTo>
                  <a:lnTo>
                    <a:pt x="66" y="876"/>
                  </a:lnTo>
                  <a:lnTo>
                    <a:pt x="66" y="875"/>
                  </a:lnTo>
                  <a:lnTo>
                    <a:pt x="66" y="874"/>
                  </a:lnTo>
                  <a:lnTo>
                    <a:pt x="67" y="873"/>
                  </a:lnTo>
                  <a:lnTo>
                    <a:pt x="67" y="872"/>
                  </a:lnTo>
                  <a:lnTo>
                    <a:pt x="67" y="870"/>
                  </a:lnTo>
                  <a:lnTo>
                    <a:pt x="66" y="870"/>
                  </a:lnTo>
                  <a:lnTo>
                    <a:pt x="64" y="868"/>
                  </a:lnTo>
                  <a:lnTo>
                    <a:pt x="61" y="868"/>
                  </a:lnTo>
                  <a:lnTo>
                    <a:pt x="61" y="867"/>
                  </a:lnTo>
                  <a:lnTo>
                    <a:pt x="61" y="866"/>
                  </a:lnTo>
                  <a:lnTo>
                    <a:pt x="60" y="866"/>
                  </a:lnTo>
                  <a:lnTo>
                    <a:pt x="61" y="865"/>
                  </a:lnTo>
                  <a:lnTo>
                    <a:pt x="60" y="864"/>
                  </a:lnTo>
                  <a:lnTo>
                    <a:pt x="60" y="862"/>
                  </a:lnTo>
                  <a:lnTo>
                    <a:pt x="59" y="862"/>
                  </a:lnTo>
                  <a:lnTo>
                    <a:pt x="59" y="861"/>
                  </a:lnTo>
                  <a:lnTo>
                    <a:pt x="58" y="861"/>
                  </a:lnTo>
                  <a:lnTo>
                    <a:pt x="57" y="860"/>
                  </a:lnTo>
                  <a:lnTo>
                    <a:pt x="56" y="859"/>
                  </a:lnTo>
                  <a:lnTo>
                    <a:pt x="55" y="856"/>
                  </a:lnTo>
                  <a:lnTo>
                    <a:pt x="52" y="851"/>
                  </a:lnTo>
                  <a:lnTo>
                    <a:pt x="51" y="849"/>
                  </a:lnTo>
                  <a:lnTo>
                    <a:pt x="48" y="841"/>
                  </a:lnTo>
                  <a:lnTo>
                    <a:pt x="47" y="840"/>
                  </a:lnTo>
                  <a:lnTo>
                    <a:pt x="47" y="839"/>
                  </a:lnTo>
                  <a:lnTo>
                    <a:pt x="46" y="835"/>
                  </a:lnTo>
                  <a:lnTo>
                    <a:pt x="44" y="834"/>
                  </a:lnTo>
                  <a:lnTo>
                    <a:pt x="43" y="833"/>
                  </a:lnTo>
                  <a:lnTo>
                    <a:pt x="42" y="832"/>
                  </a:lnTo>
                  <a:lnTo>
                    <a:pt x="40" y="831"/>
                  </a:lnTo>
                  <a:lnTo>
                    <a:pt x="39" y="829"/>
                  </a:lnTo>
                  <a:lnTo>
                    <a:pt x="39" y="828"/>
                  </a:lnTo>
                  <a:lnTo>
                    <a:pt x="38" y="827"/>
                  </a:lnTo>
                  <a:lnTo>
                    <a:pt x="38" y="826"/>
                  </a:lnTo>
                  <a:lnTo>
                    <a:pt x="36" y="825"/>
                  </a:lnTo>
                  <a:lnTo>
                    <a:pt x="36" y="824"/>
                  </a:lnTo>
                  <a:lnTo>
                    <a:pt x="36" y="823"/>
                  </a:lnTo>
                  <a:lnTo>
                    <a:pt x="38" y="823"/>
                  </a:lnTo>
                  <a:lnTo>
                    <a:pt x="38" y="822"/>
                  </a:lnTo>
                  <a:lnTo>
                    <a:pt x="38" y="820"/>
                  </a:lnTo>
                  <a:lnTo>
                    <a:pt x="38" y="819"/>
                  </a:lnTo>
                  <a:lnTo>
                    <a:pt x="36" y="818"/>
                  </a:lnTo>
                  <a:lnTo>
                    <a:pt x="35" y="818"/>
                  </a:lnTo>
                  <a:lnTo>
                    <a:pt x="35" y="817"/>
                  </a:lnTo>
                  <a:lnTo>
                    <a:pt x="34" y="816"/>
                  </a:lnTo>
                  <a:lnTo>
                    <a:pt x="34" y="815"/>
                  </a:lnTo>
                  <a:lnTo>
                    <a:pt x="35" y="814"/>
                  </a:lnTo>
                  <a:lnTo>
                    <a:pt x="35" y="812"/>
                  </a:lnTo>
                  <a:lnTo>
                    <a:pt x="35" y="811"/>
                  </a:lnTo>
                  <a:lnTo>
                    <a:pt x="35" y="810"/>
                  </a:lnTo>
                  <a:lnTo>
                    <a:pt x="34" y="809"/>
                  </a:lnTo>
                  <a:lnTo>
                    <a:pt x="32" y="804"/>
                  </a:lnTo>
                  <a:lnTo>
                    <a:pt x="26" y="799"/>
                  </a:lnTo>
                  <a:lnTo>
                    <a:pt x="25" y="797"/>
                  </a:lnTo>
                  <a:lnTo>
                    <a:pt x="24" y="794"/>
                  </a:lnTo>
                  <a:lnTo>
                    <a:pt x="24" y="792"/>
                  </a:lnTo>
                  <a:lnTo>
                    <a:pt x="24" y="783"/>
                  </a:lnTo>
                  <a:lnTo>
                    <a:pt x="24" y="782"/>
                  </a:lnTo>
                  <a:lnTo>
                    <a:pt x="24" y="781"/>
                  </a:lnTo>
                  <a:lnTo>
                    <a:pt x="25" y="780"/>
                  </a:lnTo>
                  <a:lnTo>
                    <a:pt x="26" y="778"/>
                  </a:lnTo>
                  <a:lnTo>
                    <a:pt x="26" y="777"/>
                  </a:lnTo>
                  <a:lnTo>
                    <a:pt x="25" y="775"/>
                  </a:lnTo>
                  <a:lnTo>
                    <a:pt x="25" y="774"/>
                  </a:lnTo>
                  <a:lnTo>
                    <a:pt x="25" y="773"/>
                  </a:lnTo>
                  <a:lnTo>
                    <a:pt x="25" y="772"/>
                  </a:lnTo>
                  <a:lnTo>
                    <a:pt x="26" y="770"/>
                  </a:lnTo>
                  <a:lnTo>
                    <a:pt x="27" y="769"/>
                  </a:lnTo>
                  <a:lnTo>
                    <a:pt x="27" y="768"/>
                  </a:lnTo>
                  <a:lnTo>
                    <a:pt x="27" y="767"/>
                  </a:lnTo>
                  <a:lnTo>
                    <a:pt x="27" y="766"/>
                  </a:lnTo>
                  <a:lnTo>
                    <a:pt x="27" y="765"/>
                  </a:lnTo>
                  <a:lnTo>
                    <a:pt x="29" y="762"/>
                  </a:lnTo>
                  <a:lnTo>
                    <a:pt x="30" y="761"/>
                  </a:lnTo>
                  <a:lnTo>
                    <a:pt x="31" y="757"/>
                  </a:lnTo>
                  <a:lnTo>
                    <a:pt x="31" y="756"/>
                  </a:lnTo>
                  <a:lnTo>
                    <a:pt x="32" y="756"/>
                  </a:lnTo>
                  <a:lnTo>
                    <a:pt x="34" y="750"/>
                  </a:lnTo>
                  <a:lnTo>
                    <a:pt x="34" y="749"/>
                  </a:lnTo>
                  <a:lnTo>
                    <a:pt x="35" y="749"/>
                  </a:lnTo>
                  <a:lnTo>
                    <a:pt x="36" y="748"/>
                  </a:lnTo>
                  <a:lnTo>
                    <a:pt x="38" y="747"/>
                  </a:lnTo>
                  <a:lnTo>
                    <a:pt x="39" y="747"/>
                  </a:lnTo>
                  <a:lnTo>
                    <a:pt x="39" y="745"/>
                  </a:lnTo>
                  <a:lnTo>
                    <a:pt x="40" y="745"/>
                  </a:lnTo>
                  <a:lnTo>
                    <a:pt x="41" y="744"/>
                  </a:lnTo>
                  <a:lnTo>
                    <a:pt x="42" y="743"/>
                  </a:lnTo>
                  <a:lnTo>
                    <a:pt x="42" y="742"/>
                  </a:lnTo>
                  <a:lnTo>
                    <a:pt x="42" y="741"/>
                  </a:lnTo>
                  <a:lnTo>
                    <a:pt x="43" y="740"/>
                  </a:lnTo>
                  <a:lnTo>
                    <a:pt x="43" y="736"/>
                  </a:lnTo>
                  <a:lnTo>
                    <a:pt x="43" y="734"/>
                  </a:lnTo>
                  <a:lnTo>
                    <a:pt x="43" y="733"/>
                  </a:lnTo>
                  <a:lnTo>
                    <a:pt x="43" y="728"/>
                  </a:lnTo>
                  <a:lnTo>
                    <a:pt x="42" y="725"/>
                  </a:lnTo>
                  <a:lnTo>
                    <a:pt x="42" y="724"/>
                  </a:lnTo>
                  <a:lnTo>
                    <a:pt x="42" y="723"/>
                  </a:lnTo>
                  <a:lnTo>
                    <a:pt x="42" y="722"/>
                  </a:lnTo>
                  <a:lnTo>
                    <a:pt x="43" y="720"/>
                  </a:lnTo>
                  <a:lnTo>
                    <a:pt x="44" y="719"/>
                  </a:lnTo>
                  <a:lnTo>
                    <a:pt x="44" y="718"/>
                  </a:lnTo>
                  <a:lnTo>
                    <a:pt x="44" y="711"/>
                  </a:lnTo>
                  <a:lnTo>
                    <a:pt x="44" y="710"/>
                  </a:lnTo>
                  <a:lnTo>
                    <a:pt x="43" y="708"/>
                  </a:lnTo>
                  <a:lnTo>
                    <a:pt x="43" y="707"/>
                  </a:lnTo>
                  <a:lnTo>
                    <a:pt x="42" y="703"/>
                  </a:lnTo>
                  <a:lnTo>
                    <a:pt x="40" y="701"/>
                  </a:lnTo>
                  <a:lnTo>
                    <a:pt x="39" y="701"/>
                  </a:lnTo>
                  <a:lnTo>
                    <a:pt x="38" y="700"/>
                  </a:lnTo>
                  <a:lnTo>
                    <a:pt x="38" y="699"/>
                  </a:lnTo>
                  <a:lnTo>
                    <a:pt x="38" y="698"/>
                  </a:lnTo>
                  <a:lnTo>
                    <a:pt x="38" y="697"/>
                  </a:lnTo>
                  <a:lnTo>
                    <a:pt x="38" y="695"/>
                  </a:lnTo>
                  <a:lnTo>
                    <a:pt x="38" y="694"/>
                  </a:lnTo>
                  <a:lnTo>
                    <a:pt x="38" y="693"/>
                  </a:lnTo>
                  <a:lnTo>
                    <a:pt x="36" y="693"/>
                  </a:lnTo>
                  <a:lnTo>
                    <a:pt x="36" y="692"/>
                  </a:lnTo>
                  <a:lnTo>
                    <a:pt x="38" y="691"/>
                  </a:lnTo>
                  <a:lnTo>
                    <a:pt x="39" y="691"/>
                  </a:lnTo>
                  <a:lnTo>
                    <a:pt x="39" y="690"/>
                  </a:lnTo>
                  <a:lnTo>
                    <a:pt x="40" y="688"/>
                  </a:lnTo>
                  <a:lnTo>
                    <a:pt x="41" y="688"/>
                  </a:lnTo>
                  <a:lnTo>
                    <a:pt x="41" y="686"/>
                  </a:lnTo>
                  <a:lnTo>
                    <a:pt x="41" y="684"/>
                  </a:lnTo>
                  <a:lnTo>
                    <a:pt x="42" y="683"/>
                  </a:lnTo>
                  <a:lnTo>
                    <a:pt x="42" y="682"/>
                  </a:lnTo>
                  <a:lnTo>
                    <a:pt x="44" y="680"/>
                  </a:lnTo>
                  <a:lnTo>
                    <a:pt x="49" y="667"/>
                  </a:lnTo>
                  <a:lnTo>
                    <a:pt x="49" y="666"/>
                  </a:lnTo>
                  <a:lnTo>
                    <a:pt x="49" y="665"/>
                  </a:lnTo>
                  <a:lnTo>
                    <a:pt x="49" y="664"/>
                  </a:lnTo>
                  <a:lnTo>
                    <a:pt x="50" y="663"/>
                  </a:lnTo>
                  <a:lnTo>
                    <a:pt x="51" y="659"/>
                  </a:lnTo>
                  <a:lnTo>
                    <a:pt x="55" y="653"/>
                  </a:lnTo>
                  <a:lnTo>
                    <a:pt x="56" y="652"/>
                  </a:lnTo>
                  <a:lnTo>
                    <a:pt x="58" y="651"/>
                  </a:lnTo>
                  <a:lnTo>
                    <a:pt x="59" y="651"/>
                  </a:lnTo>
                  <a:lnTo>
                    <a:pt x="60" y="651"/>
                  </a:lnTo>
                  <a:lnTo>
                    <a:pt x="61" y="650"/>
                  </a:lnTo>
                  <a:lnTo>
                    <a:pt x="63" y="650"/>
                  </a:lnTo>
                  <a:lnTo>
                    <a:pt x="63" y="651"/>
                  </a:lnTo>
                  <a:lnTo>
                    <a:pt x="63" y="652"/>
                  </a:lnTo>
                  <a:lnTo>
                    <a:pt x="61" y="653"/>
                  </a:lnTo>
                  <a:lnTo>
                    <a:pt x="61" y="655"/>
                  </a:lnTo>
                  <a:lnTo>
                    <a:pt x="60" y="657"/>
                  </a:lnTo>
                  <a:lnTo>
                    <a:pt x="59" y="667"/>
                  </a:lnTo>
                  <a:lnTo>
                    <a:pt x="58" y="669"/>
                  </a:lnTo>
                  <a:lnTo>
                    <a:pt x="58" y="670"/>
                  </a:lnTo>
                  <a:lnTo>
                    <a:pt x="59" y="673"/>
                  </a:lnTo>
                  <a:lnTo>
                    <a:pt x="60" y="675"/>
                  </a:lnTo>
                  <a:lnTo>
                    <a:pt x="60" y="676"/>
                  </a:lnTo>
                  <a:lnTo>
                    <a:pt x="60" y="678"/>
                  </a:lnTo>
                  <a:lnTo>
                    <a:pt x="59" y="680"/>
                  </a:lnTo>
                  <a:lnTo>
                    <a:pt x="60" y="680"/>
                  </a:lnTo>
                  <a:lnTo>
                    <a:pt x="60" y="678"/>
                  </a:lnTo>
                  <a:lnTo>
                    <a:pt x="61" y="678"/>
                  </a:lnTo>
                  <a:lnTo>
                    <a:pt x="61" y="677"/>
                  </a:lnTo>
                  <a:lnTo>
                    <a:pt x="63" y="677"/>
                  </a:lnTo>
                  <a:lnTo>
                    <a:pt x="63" y="678"/>
                  </a:lnTo>
                  <a:lnTo>
                    <a:pt x="63" y="680"/>
                  </a:lnTo>
                  <a:lnTo>
                    <a:pt x="63" y="681"/>
                  </a:lnTo>
                  <a:lnTo>
                    <a:pt x="61" y="681"/>
                  </a:lnTo>
                  <a:lnTo>
                    <a:pt x="60" y="682"/>
                  </a:lnTo>
                  <a:lnTo>
                    <a:pt x="60" y="683"/>
                  </a:lnTo>
                  <a:lnTo>
                    <a:pt x="60" y="684"/>
                  </a:lnTo>
                  <a:lnTo>
                    <a:pt x="60" y="685"/>
                  </a:lnTo>
                  <a:lnTo>
                    <a:pt x="60" y="688"/>
                  </a:lnTo>
                  <a:lnTo>
                    <a:pt x="60" y="689"/>
                  </a:lnTo>
                  <a:lnTo>
                    <a:pt x="61" y="690"/>
                  </a:lnTo>
                  <a:lnTo>
                    <a:pt x="64" y="690"/>
                  </a:lnTo>
                  <a:lnTo>
                    <a:pt x="64" y="689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7" y="686"/>
                  </a:lnTo>
                  <a:lnTo>
                    <a:pt x="68" y="685"/>
                  </a:lnTo>
                  <a:lnTo>
                    <a:pt x="69" y="685"/>
                  </a:lnTo>
                  <a:lnTo>
                    <a:pt x="69" y="686"/>
                  </a:lnTo>
                  <a:lnTo>
                    <a:pt x="69" y="688"/>
                  </a:lnTo>
                  <a:lnTo>
                    <a:pt x="70" y="688"/>
                  </a:lnTo>
                  <a:lnTo>
                    <a:pt x="72" y="688"/>
                  </a:lnTo>
                  <a:lnTo>
                    <a:pt x="73" y="688"/>
                  </a:lnTo>
                  <a:lnTo>
                    <a:pt x="73" y="686"/>
                  </a:lnTo>
                  <a:lnTo>
                    <a:pt x="73" y="685"/>
                  </a:lnTo>
                  <a:lnTo>
                    <a:pt x="73" y="684"/>
                  </a:lnTo>
                  <a:lnTo>
                    <a:pt x="74" y="683"/>
                  </a:lnTo>
                  <a:lnTo>
                    <a:pt x="74" y="682"/>
                  </a:lnTo>
                  <a:lnTo>
                    <a:pt x="74" y="681"/>
                  </a:lnTo>
                  <a:lnTo>
                    <a:pt x="75" y="677"/>
                  </a:lnTo>
                  <a:lnTo>
                    <a:pt x="75" y="676"/>
                  </a:lnTo>
                  <a:lnTo>
                    <a:pt x="76" y="675"/>
                  </a:lnTo>
                  <a:lnTo>
                    <a:pt x="76" y="674"/>
                  </a:lnTo>
                  <a:lnTo>
                    <a:pt x="77" y="673"/>
                  </a:lnTo>
                  <a:lnTo>
                    <a:pt x="77" y="672"/>
                  </a:lnTo>
                  <a:lnTo>
                    <a:pt x="77" y="670"/>
                  </a:lnTo>
                  <a:lnTo>
                    <a:pt x="78" y="670"/>
                  </a:lnTo>
                  <a:lnTo>
                    <a:pt x="79" y="668"/>
                  </a:lnTo>
                  <a:lnTo>
                    <a:pt x="81" y="666"/>
                  </a:lnTo>
                  <a:lnTo>
                    <a:pt x="81" y="665"/>
                  </a:lnTo>
                  <a:lnTo>
                    <a:pt x="79" y="665"/>
                  </a:lnTo>
                  <a:lnTo>
                    <a:pt x="79" y="664"/>
                  </a:lnTo>
                  <a:lnTo>
                    <a:pt x="78" y="663"/>
                  </a:lnTo>
                  <a:lnTo>
                    <a:pt x="78" y="661"/>
                  </a:lnTo>
                  <a:lnTo>
                    <a:pt x="79" y="661"/>
                  </a:lnTo>
                  <a:lnTo>
                    <a:pt x="81" y="663"/>
                  </a:lnTo>
                  <a:lnTo>
                    <a:pt x="82" y="664"/>
                  </a:lnTo>
                  <a:lnTo>
                    <a:pt x="84" y="659"/>
                  </a:lnTo>
                  <a:lnTo>
                    <a:pt x="84" y="657"/>
                  </a:lnTo>
                  <a:lnTo>
                    <a:pt x="85" y="657"/>
                  </a:lnTo>
                  <a:lnTo>
                    <a:pt x="85" y="656"/>
                  </a:lnTo>
                  <a:lnTo>
                    <a:pt x="86" y="653"/>
                  </a:lnTo>
                  <a:lnTo>
                    <a:pt x="87" y="652"/>
                  </a:lnTo>
                  <a:lnTo>
                    <a:pt x="89" y="651"/>
                  </a:lnTo>
                  <a:lnTo>
                    <a:pt x="93" y="650"/>
                  </a:lnTo>
                  <a:lnTo>
                    <a:pt x="100" y="645"/>
                  </a:lnTo>
                  <a:lnTo>
                    <a:pt x="102" y="644"/>
                  </a:lnTo>
                  <a:lnTo>
                    <a:pt x="104" y="644"/>
                  </a:lnTo>
                  <a:lnTo>
                    <a:pt x="107" y="644"/>
                  </a:lnTo>
                  <a:lnTo>
                    <a:pt x="107" y="643"/>
                  </a:lnTo>
                  <a:lnTo>
                    <a:pt x="108" y="643"/>
                  </a:lnTo>
                  <a:lnTo>
                    <a:pt x="109" y="643"/>
                  </a:lnTo>
                  <a:lnTo>
                    <a:pt x="115" y="640"/>
                  </a:lnTo>
                  <a:lnTo>
                    <a:pt x="126" y="635"/>
                  </a:lnTo>
                  <a:lnTo>
                    <a:pt x="127" y="634"/>
                  </a:lnTo>
                  <a:lnTo>
                    <a:pt x="128" y="634"/>
                  </a:lnTo>
                  <a:lnTo>
                    <a:pt x="128" y="633"/>
                  </a:lnTo>
                  <a:lnTo>
                    <a:pt x="129" y="632"/>
                  </a:lnTo>
                  <a:lnTo>
                    <a:pt x="130" y="631"/>
                  </a:lnTo>
                  <a:lnTo>
                    <a:pt x="134" y="626"/>
                  </a:lnTo>
                  <a:lnTo>
                    <a:pt x="135" y="625"/>
                  </a:lnTo>
                  <a:lnTo>
                    <a:pt x="137" y="624"/>
                  </a:lnTo>
                  <a:lnTo>
                    <a:pt x="144" y="621"/>
                  </a:lnTo>
                  <a:lnTo>
                    <a:pt x="144" y="619"/>
                  </a:lnTo>
                  <a:lnTo>
                    <a:pt x="145" y="618"/>
                  </a:lnTo>
                  <a:lnTo>
                    <a:pt x="146" y="616"/>
                  </a:lnTo>
                  <a:lnTo>
                    <a:pt x="147" y="614"/>
                  </a:lnTo>
                  <a:lnTo>
                    <a:pt x="149" y="613"/>
                  </a:lnTo>
                  <a:lnTo>
                    <a:pt x="151" y="611"/>
                  </a:lnTo>
                  <a:lnTo>
                    <a:pt x="151" y="610"/>
                  </a:lnTo>
                  <a:lnTo>
                    <a:pt x="152" y="610"/>
                  </a:lnTo>
                  <a:lnTo>
                    <a:pt x="154" y="609"/>
                  </a:lnTo>
                  <a:lnTo>
                    <a:pt x="156" y="608"/>
                  </a:lnTo>
                  <a:lnTo>
                    <a:pt x="158" y="608"/>
                  </a:lnTo>
                  <a:lnTo>
                    <a:pt x="160" y="607"/>
                  </a:lnTo>
                  <a:lnTo>
                    <a:pt x="161" y="606"/>
                  </a:lnTo>
                  <a:lnTo>
                    <a:pt x="162" y="605"/>
                  </a:lnTo>
                  <a:lnTo>
                    <a:pt x="163" y="602"/>
                  </a:lnTo>
                  <a:lnTo>
                    <a:pt x="163" y="600"/>
                  </a:lnTo>
                  <a:lnTo>
                    <a:pt x="164" y="599"/>
                  </a:lnTo>
                  <a:lnTo>
                    <a:pt x="164" y="600"/>
                  </a:lnTo>
                  <a:lnTo>
                    <a:pt x="165" y="600"/>
                  </a:lnTo>
                  <a:lnTo>
                    <a:pt x="167" y="600"/>
                  </a:lnTo>
                  <a:lnTo>
                    <a:pt x="168" y="600"/>
                  </a:lnTo>
                  <a:lnTo>
                    <a:pt x="169" y="600"/>
                  </a:lnTo>
                  <a:lnTo>
                    <a:pt x="170" y="599"/>
                  </a:lnTo>
                  <a:lnTo>
                    <a:pt x="171" y="599"/>
                  </a:lnTo>
                  <a:lnTo>
                    <a:pt x="173" y="599"/>
                  </a:lnTo>
                  <a:lnTo>
                    <a:pt x="175" y="599"/>
                  </a:lnTo>
                  <a:lnTo>
                    <a:pt x="176" y="598"/>
                  </a:lnTo>
                  <a:lnTo>
                    <a:pt x="177" y="597"/>
                  </a:lnTo>
                  <a:lnTo>
                    <a:pt x="178" y="597"/>
                  </a:lnTo>
                  <a:lnTo>
                    <a:pt x="179" y="597"/>
                  </a:lnTo>
                  <a:lnTo>
                    <a:pt x="179" y="596"/>
                  </a:lnTo>
                  <a:lnTo>
                    <a:pt x="179" y="594"/>
                  </a:lnTo>
                  <a:lnTo>
                    <a:pt x="180" y="594"/>
                  </a:lnTo>
                  <a:lnTo>
                    <a:pt x="182" y="593"/>
                  </a:lnTo>
                  <a:lnTo>
                    <a:pt x="188" y="590"/>
                  </a:lnTo>
                  <a:lnTo>
                    <a:pt x="190" y="588"/>
                  </a:lnTo>
                  <a:lnTo>
                    <a:pt x="191" y="584"/>
                  </a:lnTo>
                  <a:lnTo>
                    <a:pt x="193" y="584"/>
                  </a:lnTo>
                  <a:lnTo>
                    <a:pt x="193" y="583"/>
                  </a:lnTo>
                  <a:lnTo>
                    <a:pt x="194" y="583"/>
                  </a:lnTo>
                  <a:lnTo>
                    <a:pt x="195" y="583"/>
                  </a:lnTo>
                  <a:lnTo>
                    <a:pt x="194" y="584"/>
                  </a:lnTo>
                  <a:lnTo>
                    <a:pt x="194" y="585"/>
                  </a:lnTo>
                  <a:lnTo>
                    <a:pt x="194" y="588"/>
                  </a:lnTo>
                  <a:lnTo>
                    <a:pt x="193" y="589"/>
                  </a:lnTo>
                  <a:lnTo>
                    <a:pt x="193" y="590"/>
                  </a:lnTo>
                  <a:lnTo>
                    <a:pt x="195" y="592"/>
                  </a:lnTo>
                  <a:lnTo>
                    <a:pt x="196" y="592"/>
                  </a:lnTo>
                  <a:lnTo>
                    <a:pt x="197" y="592"/>
                  </a:lnTo>
                  <a:lnTo>
                    <a:pt x="198" y="592"/>
                  </a:lnTo>
                  <a:lnTo>
                    <a:pt x="199" y="592"/>
                  </a:lnTo>
                  <a:lnTo>
                    <a:pt x="201" y="591"/>
                  </a:lnTo>
                  <a:lnTo>
                    <a:pt x="201" y="590"/>
                  </a:lnTo>
                  <a:lnTo>
                    <a:pt x="206" y="588"/>
                  </a:lnTo>
                  <a:lnTo>
                    <a:pt x="207" y="589"/>
                  </a:lnTo>
                  <a:lnTo>
                    <a:pt x="208" y="589"/>
                  </a:lnTo>
                  <a:lnTo>
                    <a:pt x="208" y="588"/>
                  </a:lnTo>
                  <a:lnTo>
                    <a:pt x="210" y="586"/>
                  </a:lnTo>
                  <a:lnTo>
                    <a:pt x="211" y="586"/>
                  </a:lnTo>
                  <a:lnTo>
                    <a:pt x="212" y="588"/>
                  </a:lnTo>
                  <a:lnTo>
                    <a:pt x="211" y="589"/>
                  </a:lnTo>
                  <a:lnTo>
                    <a:pt x="212" y="590"/>
                  </a:lnTo>
                  <a:lnTo>
                    <a:pt x="212" y="591"/>
                  </a:lnTo>
                  <a:lnTo>
                    <a:pt x="213" y="591"/>
                  </a:lnTo>
                  <a:lnTo>
                    <a:pt x="216" y="592"/>
                  </a:lnTo>
                  <a:lnTo>
                    <a:pt x="219" y="593"/>
                  </a:lnTo>
                  <a:lnTo>
                    <a:pt x="221" y="593"/>
                  </a:lnTo>
                  <a:lnTo>
                    <a:pt x="224" y="593"/>
                  </a:lnTo>
                  <a:lnTo>
                    <a:pt x="229" y="592"/>
                  </a:lnTo>
                  <a:lnTo>
                    <a:pt x="230" y="591"/>
                  </a:lnTo>
                  <a:lnTo>
                    <a:pt x="232" y="590"/>
                  </a:lnTo>
                  <a:lnTo>
                    <a:pt x="233" y="590"/>
                  </a:lnTo>
                  <a:lnTo>
                    <a:pt x="234" y="591"/>
                  </a:lnTo>
                  <a:lnTo>
                    <a:pt x="236" y="590"/>
                  </a:lnTo>
                  <a:lnTo>
                    <a:pt x="237" y="590"/>
                  </a:lnTo>
                  <a:lnTo>
                    <a:pt x="239" y="589"/>
                  </a:lnTo>
                  <a:lnTo>
                    <a:pt x="239" y="590"/>
                  </a:lnTo>
                  <a:lnTo>
                    <a:pt x="240" y="589"/>
                  </a:lnTo>
                  <a:lnTo>
                    <a:pt x="242" y="589"/>
                  </a:lnTo>
                  <a:lnTo>
                    <a:pt x="244" y="588"/>
                  </a:lnTo>
                  <a:lnTo>
                    <a:pt x="245" y="588"/>
                  </a:lnTo>
                  <a:lnTo>
                    <a:pt x="245" y="586"/>
                  </a:lnTo>
                  <a:lnTo>
                    <a:pt x="246" y="585"/>
                  </a:lnTo>
                  <a:lnTo>
                    <a:pt x="247" y="584"/>
                  </a:lnTo>
                  <a:lnTo>
                    <a:pt x="248" y="584"/>
                  </a:lnTo>
                  <a:lnTo>
                    <a:pt x="249" y="583"/>
                  </a:lnTo>
                  <a:lnTo>
                    <a:pt x="249" y="582"/>
                  </a:lnTo>
                  <a:lnTo>
                    <a:pt x="249" y="581"/>
                  </a:lnTo>
                  <a:lnTo>
                    <a:pt x="259" y="574"/>
                  </a:lnTo>
                  <a:lnTo>
                    <a:pt x="261" y="574"/>
                  </a:lnTo>
                  <a:lnTo>
                    <a:pt x="261" y="573"/>
                  </a:lnTo>
                  <a:lnTo>
                    <a:pt x="262" y="573"/>
                  </a:lnTo>
                  <a:lnTo>
                    <a:pt x="262" y="574"/>
                  </a:lnTo>
                  <a:lnTo>
                    <a:pt x="263" y="574"/>
                  </a:lnTo>
                  <a:lnTo>
                    <a:pt x="264" y="574"/>
                  </a:lnTo>
                  <a:lnTo>
                    <a:pt x="265" y="574"/>
                  </a:lnTo>
                  <a:lnTo>
                    <a:pt x="266" y="574"/>
                  </a:lnTo>
                  <a:lnTo>
                    <a:pt x="266" y="573"/>
                  </a:lnTo>
                  <a:lnTo>
                    <a:pt x="267" y="573"/>
                  </a:lnTo>
                  <a:lnTo>
                    <a:pt x="268" y="573"/>
                  </a:lnTo>
                  <a:lnTo>
                    <a:pt x="270" y="573"/>
                  </a:lnTo>
                  <a:lnTo>
                    <a:pt x="270" y="574"/>
                  </a:lnTo>
                  <a:lnTo>
                    <a:pt x="271" y="574"/>
                  </a:lnTo>
                  <a:lnTo>
                    <a:pt x="273" y="573"/>
                  </a:lnTo>
                  <a:lnTo>
                    <a:pt x="280" y="572"/>
                  </a:lnTo>
                  <a:lnTo>
                    <a:pt x="281" y="572"/>
                  </a:lnTo>
                  <a:lnTo>
                    <a:pt x="283" y="572"/>
                  </a:lnTo>
                  <a:lnTo>
                    <a:pt x="283" y="571"/>
                  </a:lnTo>
                  <a:lnTo>
                    <a:pt x="284" y="572"/>
                  </a:lnTo>
                  <a:lnTo>
                    <a:pt x="285" y="572"/>
                  </a:lnTo>
                  <a:lnTo>
                    <a:pt x="287" y="572"/>
                  </a:lnTo>
                  <a:lnTo>
                    <a:pt x="288" y="572"/>
                  </a:lnTo>
                  <a:lnTo>
                    <a:pt x="289" y="571"/>
                  </a:lnTo>
                  <a:lnTo>
                    <a:pt x="290" y="571"/>
                  </a:lnTo>
                  <a:lnTo>
                    <a:pt x="291" y="569"/>
                  </a:lnTo>
                  <a:lnTo>
                    <a:pt x="292" y="569"/>
                  </a:lnTo>
                  <a:lnTo>
                    <a:pt x="293" y="568"/>
                  </a:lnTo>
                  <a:lnTo>
                    <a:pt x="294" y="567"/>
                  </a:lnTo>
                  <a:lnTo>
                    <a:pt x="297" y="565"/>
                  </a:lnTo>
                  <a:lnTo>
                    <a:pt x="300" y="560"/>
                  </a:lnTo>
                  <a:lnTo>
                    <a:pt x="301" y="558"/>
                  </a:lnTo>
                  <a:lnTo>
                    <a:pt x="301" y="557"/>
                  </a:lnTo>
                  <a:lnTo>
                    <a:pt x="302" y="557"/>
                  </a:lnTo>
                  <a:lnTo>
                    <a:pt x="302" y="556"/>
                  </a:lnTo>
                  <a:lnTo>
                    <a:pt x="305" y="556"/>
                  </a:lnTo>
                  <a:lnTo>
                    <a:pt x="305" y="555"/>
                  </a:lnTo>
                  <a:lnTo>
                    <a:pt x="306" y="555"/>
                  </a:lnTo>
                  <a:lnTo>
                    <a:pt x="306" y="553"/>
                  </a:lnTo>
                  <a:lnTo>
                    <a:pt x="307" y="553"/>
                  </a:lnTo>
                  <a:lnTo>
                    <a:pt x="308" y="553"/>
                  </a:lnTo>
                  <a:lnTo>
                    <a:pt x="310" y="555"/>
                  </a:lnTo>
                  <a:lnTo>
                    <a:pt x="310" y="553"/>
                  </a:lnTo>
                  <a:lnTo>
                    <a:pt x="310" y="552"/>
                  </a:lnTo>
                  <a:lnTo>
                    <a:pt x="311" y="552"/>
                  </a:lnTo>
                  <a:lnTo>
                    <a:pt x="313" y="552"/>
                  </a:lnTo>
                  <a:lnTo>
                    <a:pt x="317" y="553"/>
                  </a:lnTo>
                  <a:lnTo>
                    <a:pt x="318" y="555"/>
                  </a:lnTo>
                  <a:lnTo>
                    <a:pt x="319" y="555"/>
                  </a:lnTo>
                  <a:lnTo>
                    <a:pt x="320" y="555"/>
                  </a:lnTo>
                  <a:lnTo>
                    <a:pt x="323" y="556"/>
                  </a:lnTo>
                  <a:lnTo>
                    <a:pt x="324" y="556"/>
                  </a:lnTo>
                  <a:lnTo>
                    <a:pt x="325" y="555"/>
                  </a:lnTo>
                  <a:lnTo>
                    <a:pt x="326" y="555"/>
                  </a:lnTo>
                  <a:lnTo>
                    <a:pt x="326" y="556"/>
                  </a:lnTo>
                  <a:lnTo>
                    <a:pt x="326" y="557"/>
                  </a:lnTo>
                  <a:lnTo>
                    <a:pt x="328" y="558"/>
                  </a:lnTo>
                  <a:lnTo>
                    <a:pt x="330" y="558"/>
                  </a:lnTo>
                  <a:lnTo>
                    <a:pt x="331" y="558"/>
                  </a:lnTo>
                  <a:lnTo>
                    <a:pt x="332" y="558"/>
                  </a:lnTo>
                  <a:lnTo>
                    <a:pt x="333" y="557"/>
                  </a:lnTo>
                  <a:lnTo>
                    <a:pt x="334" y="557"/>
                  </a:lnTo>
                  <a:lnTo>
                    <a:pt x="335" y="556"/>
                  </a:lnTo>
                  <a:lnTo>
                    <a:pt x="335" y="555"/>
                  </a:lnTo>
                  <a:lnTo>
                    <a:pt x="336" y="556"/>
                  </a:lnTo>
                  <a:lnTo>
                    <a:pt x="337" y="556"/>
                  </a:lnTo>
                  <a:lnTo>
                    <a:pt x="337" y="555"/>
                  </a:lnTo>
                  <a:lnTo>
                    <a:pt x="337" y="553"/>
                  </a:lnTo>
                  <a:lnTo>
                    <a:pt x="339" y="552"/>
                  </a:lnTo>
                  <a:lnTo>
                    <a:pt x="340" y="552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56" y="550"/>
                  </a:lnTo>
                  <a:lnTo>
                    <a:pt x="363" y="550"/>
                  </a:lnTo>
                  <a:lnTo>
                    <a:pt x="370" y="548"/>
                  </a:lnTo>
                  <a:lnTo>
                    <a:pt x="384" y="542"/>
                  </a:lnTo>
                  <a:lnTo>
                    <a:pt x="392" y="539"/>
                  </a:lnTo>
                  <a:lnTo>
                    <a:pt x="399" y="535"/>
                  </a:lnTo>
                  <a:lnTo>
                    <a:pt x="408" y="530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7" y="521"/>
                  </a:lnTo>
                  <a:lnTo>
                    <a:pt x="422" y="514"/>
                  </a:lnTo>
                  <a:lnTo>
                    <a:pt x="427" y="506"/>
                  </a:lnTo>
                  <a:lnTo>
                    <a:pt x="428" y="502"/>
                  </a:lnTo>
                  <a:lnTo>
                    <a:pt x="429" y="501"/>
                  </a:lnTo>
                  <a:lnTo>
                    <a:pt x="429" y="500"/>
                  </a:lnTo>
                  <a:lnTo>
                    <a:pt x="429" y="499"/>
                  </a:lnTo>
                  <a:lnTo>
                    <a:pt x="430" y="499"/>
                  </a:lnTo>
                  <a:lnTo>
                    <a:pt x="430" y="498"/>
                  </a:lnTo>
                  <a:lnTo>
                    <a:pt x="431" y="497"/>
                  </a:lnTo>
                  <a:lnTo>
                    <a:pt x="431" y="494"/>
                  </a:lnTo>
                  <a:lnTo>
                    <a:pt x="432" y="492"/>
                  </a:lnTo>
                  <a:lnTo>
                    <a:pt x="434" y="492"/>
                  </a:lnTo>
                  <a:lnTo>
                    <a:pt x="434" y="491"/>
                  </a:lnTo>
                  <a:lnTo>
                    <a:pt x="434" y="490"/>
                  </a:lnTo>
                  <a:lnTo>
                    <a:pt x="432" y="489"/>
                  </a:lnTo>
                  <a:lnTo>
                    <a:pt x="432" y="488"/>
                  </a:lnTo>
                  <a:lnTo>
                    <a:pt x="431" y="486"/>
                  </a:lnTo>
                  <a:lnTo>
                    <a:pt x="432" y="486"/>
                  </a:lnTo>
                  <a:lnTo>
                    <a:pt x="434" y="486"/>
                  </a:lnTo>
                  <a:lnTo>
                    <a:pt x="435" y="486"/>
                  </a:lnTo>
                  <a:lnTo>
                    <a:pt x="437" y="486"/>
                  </a:lnTo>
                  <a:lnTo>
                    <a:pt x="439" y="484"/>
                  </a:lnTo>
                  <a:lnTo>
                    <a:pt x="440" y="483"/>
                  </a:lnTo>
                  <a:lnTo>
                    <a:pt x="440" y="482"/>
                  </a:lnTo>
                  <a:lnTo>
                    <a:pt x="439" y="481"/>
                  </a:lnTo>
                  <a:lnTo>
                    <a:pt x="438" y="480"/>
                  </a:lnTo>
                  <a:lnTo>
                    <a:pt x="439" y="479"/>
                  </a:lnTo>
                  <a:lnTo>
                    <a:pt x="440" y="475"/>
                  </a:lnTo>
                  <a:lnTo>
                    <a:pt x="442" y="474"/>
                  </a:lnTo>
                  <a:lnTo>
                    <a:pt x="443" y="473"/>
                  </a:lnTo>
                  <a:lnTo>
                    <a:pt x="444" y="474"/>
                  </a:lnTo>
                  <a:lnTo>
                    <a:pt x="445" y="474"/>
                  </a:lnTo>
                  <a:lnTo>
                    <a:pt x="446" y="474"/>
                  </a:lnTo>
                  <a:lnTo>
                    <a:pt x="452" y="469"/>
                  </a:lnTo>
                  <a:lnTo>
                    <a:pt x="453" y="468"/>
                  </a:lnTo>
                  <a:lnTo>
                    <a:pt x="454" y="467"/>
                  </a:lnTo>
                  <a:lnTo>
                    <a:pt x="454" y="466"/>
                  </a:lnTo>
                  <a:lnTo>
                    <a:pt x="457" y="465"/>
                  </a:lnTo>
                  <a:lnTo>
                    <a:pt x="459" y="464"/>
                  </a:lnTo>
                  <a:lnTo>
                    <a:pt x="460" y="462"/>
                  </a:lnTo>
                  <a:lnTo>
                    <a:pt x="461" y="462"/>
                  </a:lnTo>
                  <a:lnTo>
                    <a:pt x="462" y="460"/>
                  </a:lnTo>
                  <a:lnTo>
                    <a:pt x="462" y="459"/>
                  </a:lnTo>
                  <a:lnTo>
                    <a:pt x="463" y="459"/>
                  </a:lnTo>
                  <a:lnTo>
                    <a:pt x="466" y="457"/>
                  </a:lnTo>
                  <a:lnTo>
                    <a:pt x="469" y="456"/>
                  </a:lnTo>
                  <a:lnTo>
                    <a:pt x="469" y="454"/>
                  </a:lnTo>
                  <a:lnTo>
                    <a:pt x="469" y="452"/>
                  </a:lnTo>
                  <a:lnTo>
                    <a:pt x="469" y="451"/>
                  </a:lnTo>
                  <a:lnTo>
                    <a:pt x="469" y="449"/>
                  </a:lnTo>
                  <a:lnTo>
                    <a:pt x="468" y="449"/>
                  </a:lnTo>
                  <a:lnTo>
                    <a:pt x="466" y="448"/>
                  </a:lnTo>
                  <a:lnTo>
                    <a:pt x="465" y="448"/>
                  </a:lnTo>
                  <a:lnTo>
                    <a:pt x="463" y="448"/>
                  </a:lnTo>
                  <a:lnTo>
                    <a:pt x="462" y="448"/>
                  </a:lnTo>
                  <a:lnTo>
                    <a:pt x="461" y="449"/>
                  </a:lnTo>
                  <a:lnTo>
                    <a:pt x="460" y="449"/>
                  </a:lnTo>
                  <a:lnTo>
                    <a:pt x="460" y="448"/>
                  </a:lnTo>
                  <a:lnTo>
                    <a:pt x="461" y="447"/>
                  </a:lnTo>
                  <a:lnTo>
                    <a:pt x="461" y="444"/>
                  </a:lnTo>
                  <a:lnTo>
                    <a:pt x="461" y="443"/>
                  </a:lnTo>
                  <a:lnTo>
                    <a:pt x="461" y="439"/>
                  </a:lnTo>
                  <a:lnTo>
                    <a:pt x="461" y="435"/>
                  </a:lnTo>
                  <a:lnTo>
                    <a:pt x="461" y="434"/>
                  </a:lnTo>
                  <a:lnTo>
                    <a:pt x="461" y="433"/>
                  </a:lnTo>
                  <a:lnTo>
                    <a:pt x="460" y="432"/>
                  </a:lnTo>
                  <a:lnTo>
                    <a:pt x="460" y="431"/>
                  </a:lnTo>
                  <a:lnTo>
                    <a:pt x="460" y="430"/>
                  </a:lnTo>
                  <a:lnTo>
                    <a:pt x="459" y="429"/>
                  </a:lnTo>
                  <a:lnTo>
                    <a:pt x="459" y="427"/>
                  </a:lnTo>
                  <a:lnTo>
                    <a:pt x="459" y="426"/>
                  </a:lnTo>
                  <a:lnTo>
                    <a:pt x="457" y="421"/>
                  </a:lnTo>
                  <a:lnTo>
                    <a:pt x="459" y="415"/>
                  </a:lnTo>
                  <a:lnTo>
                    <a:pt x="460" y="413"/>
                  </a:lnTo>
                  <a:lnTo>
                    <a:pt x="460" y="410"/>
                  </a:lnTo>
                  <a:lnTo>
                    <a:pt x="461" y="409"/>
                  </a:lnTo>
                  <a:lnTo>
                    <a:pt x="462" y="408"/>
                  </a:lnTo>
                  <a:lnTo>
                    <a:pt x="464" y="405"/>
                  </a:lnTo>
                  <a:lnTo>
                    <a:pt x="465" y="405"/>
                  </a:lnTo>
                  <a:lnTo>
                    <a:pt x="464" y="404"/>
                  </a:lnTo>
                  <a:lnTo>
                    <a:pt x="464" y="402"/>
                  </a:lnTo>
                  <a:lnTo>
                    <a:pt x="464" y="401"/>
                  </a:lnTo>
                  <a:lnTo>
                    <a:pt x="471" y="396"/>
                  </a:lnTo>
                  <a:lnTo>
                    <a:pt x="473" y="394"/>
                  </a:lnTo>
                  <a:lnTo>
                    <a:pt x="473" y="396"/>
                  </a:lnTo>
                  <a:lnTo>
                    <a:pt x="473" y="397"/>
                  </a:lnTo>
                  <a:lnTo>
                    <a:pt x="474" y="397"/>
                  </a:lnTo>
                  <a:lnTo>
                    <a:pt x="474" y="396"/>
                  </a:lnTo>
                  <a:lnTo>
                    <a:pt x="474" y="394"/>
                  </a:lnTo>
                  <a:lnTo>
                    <a:pt x="474" y="393"/>
                  </a:lnTo>
                  <a:lnTo>
                    <a:pt x="475" y="393"/>
                  </a:lnTo>
                  <a:lnTo>
                    <a:pt x="477" y="393"/>
                  </a:lnTo>
                  <a:lnTo>
                    <a:pt x="477" y="394"/>
                  </a:lnTo>
                  <a:lnTo>
                    <a:pt x="478" y="394"/>
                  </a:lnTo>
                  <a:lnTo>
                    <a:pt x="478" y="396"/>
                  </a:lnTo>
                  <a:lnTo>
                    <a:pt x="480" y="396"/>
                  </a:lnTo>
                  <a:lnTo>
                    <a:pt x="480" y="394"/>
                  </a:lnTo>
                  <a:lnTo>
                    <a:pt x="479" y="392"/>
                  </a:lnTo>
                  <a:lnTo>
                    <a:pt x="478" y="391"/>
                  </a:lnTo>
                  <a:lnTo>
                    <a:pt x="477" y="390"/>
                  </a:lnTo>
                  <a:lnTo>
                    <a:pt x="478" y="389"/>
                  </a:lnTo>
                  <a:lnTo>
                    <a:pt x="479" y="389"/>
                  </a:lnTo>
                  <a:lnTo>
                    <a:pt x="479" y="388"/>
                  </a:lnTo>
                  <a:lnTo>
                    <a:pt x="479" y="387"/>
                  </a:lnTo>
                  <a:lnTo>
                    <a:pt x="480" y="385"/>
                  </a:lnTo>
                  <a:lnTo>
                    <a:pt x="481" y="385"/>
                  </a:lnTo>
                  <a:lnTo>
                    <a:pt x="481" y="387"/>
                  </a:lnTo>
                  <a:lnTo>
                    <a:pt x="482" y="387"/>
                  </a:lnTo>
                  <a:lnTo>
                    <a:pt x="483" y="387"/>
                  </a:lnTo>
                  <a:lnTo>
                    <a:pt x="485" y="387"/>
                  </a:lnTo>
                  <a:lnTo>
                    <a:pt x="486" y="387"/>
                  </a:lnTo>
                  <a:lnTo>
                    <a:pt x="487" y="385"/>
                  </a:lnTo>
                  <a:lnTo>
                    <a:pt x="488" y="384"/>
                  </a:lnTo>
                  <a:lnTo>
                    <a:pt x="489" y="384"/>
                  </a:lnTo>
                  <a:lnTo>
                    <a:pt x="491" y="385"/>
                  </a:lnTo>
                  <a:lnTo>
                    <a:pt x="489" y="383"/>
                  </a:lnTo>
                  <a:lnTo>
                    <a:pt x="488" y="382"/>
                  </a:lnTo>
                  <a:lnTo>
                    <a:pt x="488" y="380"/>
                  </a:lnTo>
                  <a:lnTo>
                    <a:pt x="488" y="379"/>
                  </a:lnTo>
                  <a:lnTo>
                    <a:pt x="489" y="379"/>
                  </a:lnTo>
                  <a:lnTo>
                    <a:pt x="489" y="376"/>
                  </a:lnTo>
                  <a:lnTo>
                    <a:pt x="489" y="375"/>
                  </a:lnTo>
                  <a:lnTo>
                    <a:pt x="490" y="375"/>
                  </a:lnTo>
                  <a:lnTo>
                    <a:pt x="490" y="374"/>
                  </a:lnTo>
                  <a:lnTo>
                    <a:pt x="491" y="374"/>
                  </a:lnTo>
                  <a:lnTo>
                    <a:pt x="492" y="374"/>
                  </a:lnTo>
                  <a:lnTo>
                    <a:pt x="494" y="373"/>
                  </a:lnTo>
                  <a:lnTo>
                    <a:pt x="494" y="372"/>
                  </a:lnTo>
                  <a:lnTo>
                    <a:pt x="495" y="372"/>
                  </a:lnTo>
                  <a:lnTo>
                    <a:pt x="495" y="371"/>
                  </a:lnTo>
                  <a:lnTo>
                    <a:pt x="496" y="368"/>
                  </a:lnTo>
                  <a:lnTo>
                    <a:pt x="496" y="367"/>
                  </a:lnTo>
                  <a:lnTo>
                    <a:pt x="497" y="367"/>
                  </a:lnTo>
                  <a:lnTo>
                    <a:pt x="500" y="365"/>
                  </a:lnTo>
                  <a:lnTo>
                    <a:pt x="502" y="365"/>
                  </a:lnTo>
                  <a:lnTo>
                    <a:pt x="502" y="366"/>
                  </a:lnTo>
                  <a:lnTo>
                    <a:pt x="500" y="367"/>
                  </a:lnTo>
                  <a:lnTo>
                    <a:pt x="503" y="368"/>
                  </a:lnTo>
                  <a:lnTo>
                    <a:pt x="504" y="368"/>
                  </a:lnTo>
                  <a:lnTo>
                    <a:pt x="503" y="370"/>
                  </a:lnTo>
                  <a:lnTo>
                    <a:pt x="503" y="371"/>
                  </a:lnTo>
                  <a:lnTo>
                    <a:pt x="502" y="370"/>
                  </a:lnTo>
                  <a:lnTo>
                    <a:pt x="500" y="370"/>
                  </a:lnTo>
                  <a:lnTo>
                    <a:pt x="499" y="371"/>
                  </a:lnTo>
                  <a:lnTo>
                    <a:pt x="499" y="372"/>
                  </a:lnTo>
                  <a:lnTo>
                    <a:pt x="500" y="373"/>
                  </a:lnTo>
                  <a:lnTo>
                    <a:pt x="498" y="375"/>
                  </a:lnTo>
                  <a:lnTo>
                    <a:pt x="499" y="376"/>
                  </a:lnTo>
                  <a:lnTo>
                    <a:pt x="499" y="377"/>
                  </a:lnTo>
                  <a:lnTo>
                    <a:pt x="500" y="377"/>
                  </a:lnTo>
                  <a:lnTo>
                    <a:pt x="502" y="377"/>
                  </a:lnTo>
                  <a:lnTo>
                    <a:pt x="502" y="379"/>
                  </a:lnTo>
                  <a:lnTo>
                    <a:pt x="502" y="381"/>
                  </a:lnTo>
                  <a:lnTo>
                    <a:pt x="503" y="381"/>
                  </a:lnTo>
                  <a:lnTo>
                    <a:pt x="504" y="381"/>
                  </a:lnTo>
                  <a:lnTo>
                    <a:pt x="505" y="382"/>
                  </a:lnTo>
                  <a:lnTo>
                    <a:pt x="506" y="382"/>
                  </a:lnTo>
                  <a:lnTo>
                    <a:pt x="506" y="381"/>
                  </a:lnTo>
                  <a:lnTo>
                    <a:pt x="507" y="381"/>
                  </a:lnTo>
                  <a:lnTo>
                    <a:pt x="507" y="382"/>
                  </a:lnTo>
                  <a:lnTo>
                    <a:pt x="507" y="383"/>
                  </a:lnTo>
                  <a:lnTo>
                    <a:pt x="506" y="383"/>
                  </a:lnTo>
                  <a:lnTo>
                    <a:pt x="505" y="384"/>
                  </a:lnTo>
                  <a:lnTo>
                    <a:pt x="505" y="385"/>
                  </a:lnTo>
                  <a:lnTo>
                    <a:pt x="506" y="387"/>
                  </a:lnTo>
                  <a:lnTo>
                    <a:pt x="507" y="387"/>
                  </a:lnTo>
                  <a:lnTo>
                    <a:pt x="508" y="388"/>
                  </a:lnTo>
                  <a:lnTo>
                    <a:pt x="508" y="389"/>
                  </a:lnTo>
                  <a:lnTo>
                    <a:pt x="508" y="390"/>
                  </a:lnTo>
                  <a:lnTo>
                    <a:pt x="507" y="391"/>
                  </a:lnTo>
                  <a:lnTo>
                    <a:pt x="507" y="392"/>
                  </a:lnTo>
                  <a:lnTo>
                    <a:pt x="508" y="393"/>
                  </a:lnTo>
                  <a:lnTo>
                    <a:pt x="509" y="393"/>
                  </a:lnTo>
                  <a:lnTo>
                    <a:pt x="511" y="394"/>
                  </a:lnTo>
                  <a:lnTo>
                    <a:pt x="512" y="396"/>
                  </a:lnTo>
                  <a:lnTo>
                    <a:pt x="514" y="398"/>
                  </a:lnTo>
                  <a:lnTo>
                    <a:pt x="514" y="399"/>
                  </a:lnTo>
                  <a:lnTo>
                    <a:pt x="514" y="401"/>
                  </a:lnTo>
                  <a:lnTo>
                    <a:pt x="514" y="402"/>
                  </a:lnTo>
                  <a:lnTo>
                    <a:pt x="516" y="405"/>
                  </a:lnTo>
                  <a:lnTo>
                    <a:pt x="517" y="406"/>
                  </a:lnTo>
                  <a:lnTo>
                    <a:pt x="517" y="407"/>
                  </a:lnTo>
                  <a:lnTo>
                    <a:pt x="517" y="408"/>
                  </a:lnTo>
                  <a:lnTo>
                    <a:pt x="518" y="409"/>
                  </a:lnTo>
                  <a:lnTo>
                    <a:pt x="520" y="410"/>
                  </a:lnTo>
                  <a:lnTo>
                    <a:pt x="518" y="412"/>
                  </a:lnTo>
                  <a:lnTo>
                    <a:pt x="520" y="414"/>
                  </a:lnTo>
                  <a:lnTo>
                    <a:pt x="521" y="415"/>
                  </a:lnTo>
                  <a:lnTo>
                    <a:pt x="522" y="415"/>
                  </a:lnTo>
                  <a:lnTo>
                    <a:pt x="523" y="416"/>
                  </a:lnTo>
                  <a:lnTo>
                    <a:pt x="523" y="417"/>
                  </a:lnTo>
                  <a:lnTo>
                    <a:pt x="524" y="417"/>
                  </a:lnTo>
                  <a:lnTo>
                    <a:pt x="524" y="418"/>
                  </a:lnTo>
                  <a:lnTo>
                    <a:pt x="525" y="419"/>
                  </a:lnTo>
                  <a:lnTo>
                    <a:pt x="526" y="422"/>
                  </a:lnTo>
                  <a:lnTo>
                    <a:pt x="528" y="423"/>
                  </a:lnTo>
                  <a:lnTo>
                    <a:pt x="528" y="424"/>
                  </a:lnTo>
                  <a:lnTo>
                    <a:pt x="529" y="425"/>
                  </a:lnTo>
                  <a:lnTo>
                    <a:pt x="529" y="427"/>
                  </a:lnTo>
                  <a:lnTo>
                    <a:pt x="529" y="429"/>
                  </a:lnTo>
                  <a:lnTo>
                    <a:pt x="530" y="427"/>
                  </a:lnTo>
                  <a:lnTo>
                    <a:pt x="530" y="424"/>
                  </a:lnTo>
                  <a:lnTo>
                    <a:pt x="530" y="423"/>
                  </a:lnTo>
                  <a:lnTo>
                    <a:pt x="529" y="421"/>
                  </a:lnTo>
                  <a:lnTo>
                    <a:pt x="529" y="418"/>
                  </a:lnTo>
                  <a:lnTo>
                    <a:pt x="529" y="416"/>
                  </a:lnTo>
                  <a:lnTo>
                    <a:pt x="529" y="415"/>
                  </a:lnTo>
                  <a:lnTo>
                    <a:pt x="530" y="414"/>
                  </a:lnTo>
                  <a:lnTo>
                    <a:pt x="530" y="413"/>
                  </a:lnTo>
                  <a:lnTo>
                    <a:pt x="530" y="412"/>
                  </a:lnTo>
                  <a:lnTo>
                    <a:pt x="531" y="410"/>
                  </a:lnTo>
                  <a:lnTo>
                    <a:pt x="531" y="409"/>
                  </a:lnTo>
                  <a:lnTo>
                    <a:pt x="531" y="408"/>
                  </a:lnTo>
                  <a:lnTo>
                    <a:pt x="532" y="408"/>
                  </a:lnTo>
                  <a:lnTo>
                    <a:pt x="532" y="407"/>
                  </a:lnTo>
                  <a:lnTo>
                    <a:pt x="532" y="406"/>
                  </a:lnTo>
                  <a:lnTo>
                    <a:pt x="531" y="406"/>
                  </a:lnTo>
                  <a:lnTo>
                    <a:pt x="530" y="402"/>
                  </a:lnTo>
                  <a:lnTo>
                    <a:pt x="529" y="399"/>
                  </a:lnTo>
                  <a:lnTo>
                    <a:pt x="530" y="397"/>
                  </a:lnTo>
                  <a:lnTo>
                    <a:pt x="531" y="397"/>
                  </a:lnTo>
                  <a:lnTo>
                    <a:pt x="532" y="397"/>
                  </a:lnTo>
                  <a:lnTo>
                    <a:pt x="533" y="397"/>
                  </a:lnTo>
                  <a:lnTo>
                    <a:pt x="533" y="398"/>
                  </a:lnTo>
                  <a:lnTo>
                    <a:pt x="534" y="400"/>
                  </a:lnTo>
                  <a:lnTo>
                    <a:pt x="535" y="400"/>
                  </a:lnTo>
                  <a:lnTo>
                    <a:pt x="537" y="400"/>
                  </a:lnTo>
                  <a:lnTo>
                    <a:pt x="538" y="401"/>
                  </a:lnTo>
                  <a:lnTo>
                    <a:pt x="538" y="402"/>
                  </a:lnTo>
                  <a:lnTo>
                    <a:pt x="539" y="404"/>
                  </a:lnTo>
                  <a:lnTo>
                    <a:pt x="540" y="405"/>
                  </a:lnTo>
                  <a:lnTo>
                    <a:pt x="541" y="405"/>
                  </a:lnTo>
                  <a:lnTo>
                    <a:pt x="541" y="406"/>
                  </a:lnTo>
                  <a:lnTo>
                    <a:pt x="542" y="406"/>
                  </a:lnTo>
                  <a:lnTo>
                    <a:pt x="542" y="407"/>
                  </a:lnTo>
                  <a:lnTo>
                    <a:pt x="543" y="408"/>
                  </a:lnTo>
                  <a:lnTo>
                    <a:pt x="544" y="408"/>
                  </a:lnTo>
                  <a:lnTo>
                    <a:pt x="546" y="408"/>
                  </a:lnTo>
                  <a:lnTo>
                    <a:pt x="546" y="407"/>
                  </a:lnTo>
                  <a:lnTo>
                    <a:pt x="544" y="407"/>
                  </a:lnTo>
                  <a:lnTo>
                    <a:pt x="543" y="406"/>
                  </a:lnTo>
                  <a:lnTo>
                    <a:pt x="542" y="404"/>
                  </a:lnTo>
                  <a:lnTo>
                    <a:pt x="541" y="400"/>
                  </a:lnTo>
                  <a:lnTo>
                    <a:pt x="540" y="398"/>
                  </a:lnTo>
                  <a:lnTo>
                    <a:pt x="540" y="397"/>
                  </a:lnTo>
                  <a:lnTo>
                    <a:pt x="541" y="397"/>
                  </a:lnTo>
                  <a:lnTo>
                    <a:pt x="543" y="398"/>
                  </a:lnTo>
                  <a:lnTo>
                    <a:pt x="543" y="399"/>
                  </a:lnTo>
                  <a:lnTo>
                    <a:pt x="543" y="398"/>
                  </a:lnTo>
                  <a:lnTo>
                    <a:pt x="543" y="397"/>
                  </a:lnTo>
                  <a:lnTo>
                    <a:pt x="542" y="396"/>
                  </a:lnTo>
                  <a:lnTo>
                    <a:pt x="542" y="394"/>
                  </a:lnTo>
                  <a:lnTo>
                    <a:pt x="543" y="393"/>
                  </a:lnTo>
                  <a:lnTo>
                    <a:pt x="544" y="392"/>
                  </a:lnTo>
                  <a:lnTo>
                    <a:pt x="546" y="391"/>
                  </a:lnTo>
                  <a:lnTo>
                    <a:pt x="547" y="390"/>
                  </a:lnTo>
                  <a:lnTo>
                    <a:pt x="548" y="390"/>
                  </a:lnTo>
                  <a:lnTo>
                    <a:pt x="548" y="389"/>
                  </a:lnTo>
                  <a:lnTo>
                    <a:pt x="548" y="388"/>
                  </a:lnTo>
                  <a:lnTo>
                    <a:pt x="547" y="387"/>
                  </a:lnTo>
                  <a:lnTo>
                    <a:pt x="547" y="389"/>
                  </a:lnTo>
                  <a:lnTo>
                    <a:pt x="546" y="390"/>
                  </a:lnTo>
                  <a:lnTo>
                    <a:pt x="542" y="391"/>
                  </a:lnTo>
                  <a:lnTo>
                    <a:pt x="540" y="391"/>
                  </a:lnTo>
                  <a:lnTo>
                    <a:pt x="539" y="391"/>
                  </a:lnTo>
                  <a:lnTo>
                    <a:pt x="537" y="388"/>
                  </a:lnTo>
                  <a:lnTo>
                    <a:pt x="537" y="387"/>
                  </a:lnTo>
                  <a:lnTo>
                    <a:pt x="537" y="384"/>
                  </a:lnTo>
                  <a:lnTo>
                    <a:pt x="535" y="384"/>
                  </a:lnTo>
                  <a:lnTo>
                    <a:pt x="534" y="383"/>
                  </a:lnTo>
                  <a:lnTo>
                    <a:pt x="533" y="382"/>
                  </a:lnTo>
                  <a:lnTo>
                    <a:pt x="532" y="382"/>
                  </a:lnTo>
                  <a:lnTo>
                    <a:pt x="531" y="380"/>
                  </a:lnTo>
                  <a:lnTo>
                    <a:pt x="530" y="380"/>
                  </a:lnTo>
                  <a:lnTo>
                    <a:pt x="525" y="380"/>
                  </a:lnTo>
                  <a:lnTo>
                    <a:pt x="525" y="379"/>
                  </a:lnTo>
                  <a:lnTo>
                    <a:pt x="526" y="379"/>
                  </a:lnTo>
                  <a:lnTo>
                    <a:pt x="528" y="377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30" y="375"/>
                  </a:lnTo>
                  <a:lnTo>
                    <a:pt x="531" y="374"/>
                  </a:lnTo>
                  <a:lnTo>
                    <a:pt x="530" y="373"/>
                  </a:lnTo>
                  <a:lnTo>
                    <a:pt x="528" y="373"/>
                  </a:lnTo>
                  <a:lnTo>
                    <a:pt x="526" y="373"/>
                  </a:lnTo>
                  <a:lnTo>
                    <a:pt x="528" y="374"/>
                  </a:lnTo>
                  <a:lnTo>
                    <a:pt x="528" y="375"/>
                  </a:lnTo>
                  <a:lnTo>
                    <a:pt x="526" y="375"/>
                  </a:lnTo>
                  <a:lnTo>
                    <a:pt x="525" y="374"/>
                  </a:lnTo>
                  <a:lnTo>
                    <a:pt x="523" y="373"/>
                  </a:lnTo>
                  <a:lnTo>
                    <a:pt x="523" y="372"/>
                  </a:lnTo>
                  <a:lnTo>
                    <a:pt x="522" y="372"/>
                  </a:lnTo>
                  <a:lnTo>
                    <a:pt x="522" y="371"/>
                  </a:lnTo>
                  <a:lnTo>
                    <a:pt x="524" y="372"/>
                  </a:lnTo>
                  <a:lnTo>
                    <a:pt x="525" y="372"/>
                  </a:lnTo>
                  <a:lnTo>
                    <a:pt x="524" y="371"/>
                  </a:lnTo>
                  <a:lnTo>
                    <a:pt x="524" y="370"/>
                  </a:lnTo>
                  <a:lnTo>
                    <a:pt x="525" y="370"/>
                  </a:lnTo>
                  <a:lnTo>
                    <a:pt x="526" y="371"/>
                  </a:lnTo>
                  <a:lnTo>
                    <a:pt x="528" y="372"/>
                  </a:lnTo>
                  <a:lnTo>
                    <a:pt x="529" y="372"/>
                  </a:lnTo>
                  <a:lnTo>
                    <a:pt x="530" y="373"/>
                  </a:lnTo>
                  <a:lnTo>
                    <a:pt x="531" y="373"/>
                  </a:lnTo>
                  <a:lnTo>
                    <a:pt x="532" y="373"/>
                  </a:lnTo>
                  <a:lnTo>
                    <a:pt x="532" y="372"/>
                  </a:lnTo>
                  <a:lnTo>
                    <a:pt x="531" y="372"/>
                  </a:lnTo>
                  <a:lnTo>
                    <a:pt x="530" y="372"/>
                  </a:lnTo>
                  <a:lnTo>
                    <a:pt x="531" y="371"/>
                  </a:lnTo>
                  <a:lnTo>
                    <a:pt x="532" y="371"/>
                  </a:lnTo>
                  <a:lnTo>
                    <a:pt x="533" y="371"/>
                  </a:lnTo>
                  <a:lnTo>
                    <a:pt x="528" y="367"/>
                  </a:lnTo>
                  <a:lnTo>
                    <a:pt x="525" y="367"/>
                  </a:lnTo>
                  <a:lnTo>
                    <a:pt x="525" y="366"/>
                  </a:lnTo>
                  <a:lnTo>
                    <a:pt x="528" y="367"/>
                  </a:lnTo>
                  <a:lnTo>
                    <a:pt x="528" y="366"/>
                  </a:lnTo>
                  <a:lnTo>
                    <a:pt x="533" y="367"/>
                  </a:lnTo>
                  <a:lnTo>
                    <a:pt x="535" y="367"/>
                  </a:lnTo>
                  <a:lnTo>
                    <a:pt x="534" y="366"/>
                  </a:lnTo>
                  <a:lnTo>
                    <a:pt x="533" y="366"/>
                  </a:lnTo>
                  <a:lnTo>
                    <a:pt x="532" y="365"/>
                  </a:lnTo>
                  <a:lnTo>
                    <a:pt x="532" y="364"/>
                  </a:lnTo>
                  <a:lnTo>
                    <a:pt x="533" y="364"/>
                  </a:lnTo>
                  <a:lnTo>
                    <a:pt x="533" y="365"/>
                  </a:lnTo>
                  <a:lnTo>
                    <a:pt x="534" y="365"/>
                  </a:lnTo>
                  <a:lnTo>
                    <a:pt x="535" y="365"/>
                  </a:lnTo>
                  <a:lnTo>
                    <a:pt x="537" y="364"/>
                  </a:lnTo>
                  <a:lnTo>
                    <a:pt x="535" y="363"/>
                  </a:lnTo>
                  <a:lnTo>
                    <a:pt x="533" y="363"/>
                  </a:lnTo>
                  <a:lnTo>
                    <a:pt x="533" y="362"/>
                  </a:lnTo>
                  <a:lnTo>
                    <a:pt x="532" y="362"/>
                  </a:lnTo>
                  <a:lnTo>
                    <a:pt x="532" y="360"/>
                  </a:lnTo>
                  <a:lnTo>
                    <a:pt x="531" y="360"/>
                  </a:lnTo>
                  <a:lnTo>
                    <a:pt x="531" y="362"/>
                  </a:lnTo>
                  <a:lnTo>
                    <a:pt x="530" y="362"/>
                  </a:lnTo>
                  <a:lnTo>
                    <a:pt x="530" y="360"/>
                  </a:lnTo>
                  <a:lnTo>
                    <a:pt x="529" y="360"/>
                  </a:lnTo>
                  <a:lnTo>
                    <a:pt x="528" y="359"/>
                  </a:lnTo>
                  <a:lnTo>
                    <a:pt x="529" y="359"/>
                  </a:lnTo>
                  <a:lnTo>
                    <a:pt x="529" y="358"/>
                  </a:lnTo>
                  <a:lnTo>
                    <a:pt x="529" y="357"/>
                  </a:lnTo>
                  <a:lnTo>
                    <a:pt x="528" y="356"/>
                  </a:lnTo>
                  <a:lnTo>
                    <a:pt x="529" y="355"/>
                  </a:lnTo>
                  <a:lnTo>
                    <a:pt x="530" y="354"/>
                  </a:lnTo>
                  <a:lnTo>
                    <a:pt x="530" y="355"/>
                  </a:lnTo>
                  <a:lnTo>
                    <a:pt x="531" y="355"/>
                  </a:lnTo>
                  <a:lnTo>
                    <a:pt x="530" y="354"/>
                  </a:lnTo>
                  <a:lnTo>
                    <a:pt x="534" y="352"/>
                  </a:lnTo>
                  <a:lnTo>
                    <a:pt x="537" y="354"/>
                  </a:lnTo>
                  <a:lnTo>
                    <a:pt x="537" y="352"/>
                  </a:lnTo>
                  <a:lnTo>
                    <a:pt x="538" y="354"/>
                  </a:lnTo>
                  <a:lnTo>
                    <a:pt x="539" y="354"/>
                  </a:lnTo>
                  <a:lnTo>
                    <a:pt x="540" y="355"/>
                  </a:lnTo>
                  <a:lnTo>
                    <a:pt x="541" y="356"/>
                  </a:lnTo>
                  <a:lnTo>
                    <a:pt x="540" y="356"/>
                  </a:lnTo>
                  <a:lnTo>
                    <a:pt x="539" y="356"/>
                  </a:lnTo>
                  <a:lnTo>
                    <a:pt x="539" y="357"/>
                  </a:lnTo>
                  <a:lnTo>
                    <a:pt x="540" y="357"/>
                  </a:lnTo>
                  <a:lnTo>
                    <a:pt x="541" y="357"/>
                  </a:lnTo>
                  <a:lnTo>
                    <a:pt x="541" y="358"/>
                  </a:lnTo>
                  <a:lnTo>
                    <a:pt x="540" y="358"/>
                  </a:lnTo>
                  <a:lnTo>
                    <a:pt x="538" y="358"/>
                  </a:lnTo>
                  <a:lnTo>
                    <a:pt x="537" y="359"/>
                  </a:lnTo>
                  <a:lnTo>
                    <a:pt x="540" y="362"/>
                  </a:lnTo>
                  <a:lnTo>
                    <a:pt x="541" y="362"/>
                  </a:lnTo>
                  <a:lnTo>
                    <a:pt x="542" y="362"/>
                  </a:lnTo>
                  <a:lnTo>
                    <a:pt x="543" y="362"/>
                  </a:lnTo>
                  <a:lnTo>
                    <a:pt x="543" y="363"/>
                  </a:lnTo>
                  <a:lnTo>
                    <a:pt x="543" y="364"/>
                  </a:lnTo>
                  <a:lnTo>
                    <a:pt x="543" y="365"/>
                  </a:lnTo>
                  <a:lnTo>
                    <a:pt x="542" y="364"/>
                  </a:lnTo>
                  <a:lnTo>
                    <a:pt x="543" y="367"/>
                  </a:lnTo>
                  <a:lnTo>
                    <a:pt x="544" y="367"/>
                  </a:lnTo>
                  <a:lnTo>
                    <a:pt x="544" y="366"/>
                  </a:lnTo>
                  <a:lnTo>
                    <a:pt x="544" y="365"/>
                  </a:lnTo>
                  <a:lnTo>
                    <a:pt x="544" y="364"/>
                  </a:lnTo>
                  <a:lnTo>
                    <a:pt x="544" y="363"/>
                  </a:lnTo>
                  <a:lnTo>
                    <a:pt x="546" y="363"/>
                  </a:lnTo>
                  <a:lnTo>
                    <a:pt x="547" y="363"/>
                  </a:lnTo>
                  <a:lnTo>
                    <a:pt x="548" y="364"/>
                  </a:lnTo>
                  <a:lnTo>
                    <a:pt x="548" y="365"/>
                  </a:lnTo>
                  <a:lnTo>
                    <a:pt x="549" y="365"/>
                  </a:lnTo>
                  <a:lnTo>
                    <a:pt x="550" y="365"/>
                  </a:lnTo>
                  <a:lnTo>
                    <a:pt x="548" y="362"/>
                  </a:lnTo>
                  <a:lnTo>
                    <a:pt x="548" y="360"/>
                  </a:lnTo>
                  <a:lnTo>
                    <a:pt x="549" y="360"/>
                  </a:lnTo>
                  <a:lnTo>
                    <a:pt x="549" y="359"/>
                  </a:lnTo>
                  <a:lnTo>
                    <a:pt x="548" y="359"/>
                  </a:lnTo>
                  <a:lnTo>
                    <a:pt x="547" y="358"/>
                  </a:lnTo>
                  <a:lnTo>
                    <a:pt x="547" y="357"/>
                  </a:lnTo>
                  <a:lnTo>
                    <a:pt x="546" y="357"/>
                  </a:lnTo>
                  <a:lnTo>
                    <a:pt x="547" y="357"/>
                  </a:lnTo>
                  <a:lnTo>
                    <a:pt x="549" y="358"/>
                  </a:lnTo>
                  <a:lnTo>
                    <a:pt x="550" y="358"/>
                  </a:lnTo>
                  <a:lnTo>
                    <a:pt x="551" y="358"/>
                  </a:lnTo>
                  <a:lnTo>
                    <a:pt x="552" y="359"/>
                  </a:lnTo>
                  <a:lnTo>
                    <a:pt x="554" y="359"/>
                  </a:lnTo>
                  <a:lnTo>
                    <a:pt x="556" y="359"/>
                  </a:lnTo>
                  <a:lnTo>
                    <a:pt x="557" y="360"/>
                  </a:lnTo>
                  <a:lnTo>
                    <a:pt x="558" y="360"/>
                  </a:lnTo>
                  <a:lnTo>
                    <a:pt x="558" y="362"/>
                  </a:lnTo>
                  <a:lnTo>
                    <a:pt x="560" y="365"/>
                  </a:lnTo>
                  <a:lnTo>
                    <a:pt x="561" y="366"/>
                  </a:lnTo>
                  <a:lnTo>
                    <a:pt x="565" y="366"/>
                  </a:lnTo>
                  <a:lnTo>
                    <a:pt x="567" y="366"/>
                  </a:lnTo>
                  <a:lnTo>
                    <a:pt x="568" y="364"/>
                  </a:lnTo>
                  <a:lnTo>
                    <a:pt x="569" y="364"/>
                  </a:lnTo>
                  <a:lnTo>
                    <a:pt x="572" y="365"/>
                  </a:lnTo>
                  <a:lnTo>
                    <a:pt x="573" y="365"/>
                  </a:lnTo>
                  <a:lnTo>
                    <a:pt x="574" y="366"/>
                  </a:lnTo>
                  <a:lnTo>
                    <a:pt x="580" y="366"/>
                  </a:lnTo>
                  <a:lnTo>
                    <a:pt x="581" y="366"/>
                  </a:lnTo>
                  <a:lnTo>
                    <a:pt x="582" y="365"/>
                  </a:lnTo>
                  <a:lnTo>
                    <a:pt x="583" y="366"/>
                  </a:lnTo>
                  <a:lnTo>
                    <a:pt x="584" y="365"/>
                  </a:lnTo>
                  <a:lnTo>
                    <a:pt x="586" y="365"/>
                  </a:lnTo>
                  <a:lnTo>
                    <a:pt x="589" y="365"/>
                  </a:lnTo>
                  <a:lnTo>
                    <a:pt x="589" y="366"/>
                  </a:lnTo>
                  <a:lnTo>
                    <a:pt x="590" y="367"/>
                  </a:lnTo>
                  <a:lnTo>
                    <a:pt x="592" y="367"/>
                  </a:lnTo>
                  <a:lnTo>
                    <a:pt x="593" y="367"/>
                  </a:lnTo>
                  <a:lnTo>
                    <a:pt x="595" y="366"/>
                  </a:lnTo>
                  <a:lnTo>
                    <a:pt x="594" y="366"/>
                  </a:lnTo>
                  <a:lnTo>
                    <a:pt x="592" y="366"/>
                  </a:lnTo>
                  <a:lnTo>
                    <a:pt x="591" y="366"/>
                  </a:lnTo>
                  <a:lnTo>
                    <a:pt x="590" y="365"/>
                  </a:lnTo>
                  <a:lnTo>
                    <a:pt x="587" y="365"/>
                  </a:lnTo>
                  <a:lnTo>
                    <a:pt x="585" y="363"/>
                  </a:lnTo>
                  <a:lnTo>
                    <a:pt x="580" y="363"/>
                  </a:lnTo>
                  <a:lnTo>
                    <a:pt x="578" y="363"/>
                  </a:lnTo>
                  <a:lnTo>
                    <a:pt x="575" y="363"/>
                  </a:lnTo>
                  <a:lnTo>
                    <a:pt x="574" y="363"/>
                  </a:lnTo>
                  <a:lnTo>
                    <a:pt x="574" y="364"/>
                  </a:lnTo>
                  <a:lnTo>
                    <a:pt x="573" y="363"/>
                  </a:lnTo>
                  <a:lnTo>
                    <a:pt x="572" y="363"/>
                  </a:lnTo>
                  <a:lnTo>
                    <a:pt x="571" y="363"/>
                  </a:lnTo>
                  <a:lnTo>
                    <a:pt x="569" y="360"/>
                  </a:lnTo>
                  <a:lnTo>
                    <a:pt x="569" y="359"/>
                  </a:lnTo>
                  <a:lnTo>
                    <a:pt x="569" y="358"/>
                  </a:lnTo>
                  <a:lnTo>
                    <a:pt x="569" y="357"/>
                  </a:lnTo>
                  <a:lnTo>
                    <a:pt x="569" y="356"/>
                  </a:lnTo>
                  <a:lnTo>
                    <a:pt x="569" y="355"/>
                  </a:lnTo>
                  <a:lnTo>
                    <a:pt x="569" y="354"/>
                  </a:lnTo>
                  <a:lnTo>
                    <a:pt x="571" y="354"/>
                  </a:lnTo>
                  <a:lnTo>
                    <a:pt x="572" y="354"/>
                  </a:lnTo>
                  <a:lnTo>
                    <a:pt x="572" y="352"/>
                  </a:lnTo>
                  <a:lnTo>
                    <a:pt x="572" y="349"/>
                  </a:lnTo>
                  <a:lnTo>
                    <a:pt x="572" y="348"/>
                  </a:lnTo>
                  <a:lnTo>
                    <a:pt x="573" y="348"/>
                  </a:lnTo>
                  <a:lnTo>
                    <a:pt x="574" y="349"/>
                  </a:lnTo>
                  <a:lnTo>
                    <a:pt x="574" y="350"/>
                  </a:lnTo>
                  <a:lnTo>
                    <a:pt x="574" y="351"/>
                  </a:lnTo>
                  <a:lnTo>
                    <a:pt x="575" y="352"/>
                  </a:lnTo>
                  <a:lnTo>
                    <a:pt x="575" y="354"/>
                  </a:lnTo>
                  <a:lnTo>
                    <a:pt x="576" y="355"/>
                  </a:lnTo>
                  <a:lnTo>
                    <a:pt x="576" y="354"/>
                  </a:lnTo>
                  <a:lnTo>
                    <a:pt x="577" y="352"/>
                  </a:lnTo>
                  <a:lnTo>
                    <a:pt x="578" y="351"/>
                  </a:lnTo>
                  <a:lnTo>
                    <a:pt x="580" y="351"/>
                  </a:lnTo>
                  <a:lnTo>
                    <a:pt x="580" y="350"/>
                  </a:lnTo>
                  <a:lnTo>
                    <a:pt x="580" y="347"/>
                  </a:lnTo>
                  <a:lnTo>
                    <a:pt x="580" y="345"/>
                  </a:lnTo>
                  <a:lnTo>
                    <a:pt x="581" y="345"/>
                  </a:lnTo>
                  <a:lnTo>
                    <a:pt x="581" y="343"/>
                  </a:lnTo>
                  <a:lnTo>
                    <a:pt x="581" y="342"/>
                  </a:lnTo>
                  <a:lnTo>
                    <a:pt x="581" y="340"/>
                  </a:lnTo>
                  <a:lnTo>
                    <a:pt x="581" y="339"/>
                  </a:lnTo>
                  <a:lnTo>
                    <a:pt x="582" y="339"/>
                  </a:lnTo>
                  <a:lnTo>
                    <a:pt x="583" y="338"/>
                  </a:lnTo>
                  <a:lnTo>
                    <a:pt x="584" y="339"/>
                  </a:lnTo>
                  <a:lnTo>
                    <a:pt x="584" y="338"/>
                  </a:lnTo>
                  <a:lnTo>
                    <a:pt x="585" y="337"/>
                  </a:lnTo>
                  <a:lnTo>
                    <a:pt x="586" y="335"/>
                  </a:lnTo>
                  <a:lnTo>
                    <a:pt x="584" y="334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8"/>
                  </a:lnTo>
                  <a:lnTo>
                    <a:pt x="577" y="339"/>
                  </a:lnTo>
                  <a:lnTo>
                    <a:pt x="576" y="343"/>
                  </a:lnTo>
                  <a:lnTo>
                    <a:pt x="574" y="346"/>
                  </a:lnTo>
                  <a:lnTo>
                    <a:pt x="574" y="345"/>
                  </a:lnTo>
                  <a:lnTo>
                    <a:pt x="574" y="343"/>
                  </a:lnTo>
                  <a:lnTo>
                    <a:pt x="575" y="342"/>
                  </a:lnTo>
                  <a:lnTo>
                    <a:pt x="574" y="342"/>
                  </a:lnTo>
                  <a:lnTo>
                    <a:pt x="574" y="341"/>
                  </a:lnTo>
                  <a:lnTo>
                    <a:pt x="574" y="340"/>
                  </a:lnTo>
                  <a:lnTo>
                    <a:pt x="573" y="338"/>
                  </a:lnTo>
                  <a:lnTo>
                    <a:pt x="572" y="337"/>
                  </a:lnTo>
                  <a:lnTo>
                    <a:pt x="572" y="338"/>
                  </a:lnTo>
                  <a:lnTo>
                    <a:pt x="571" y="338"/>
                  </a:lnTo>
                  <a:lnTo>
                    <a:pt x="571" y="339"/>
                  </a:lnTo>
                  <a:lnTo>
                    <a:pt x="569" y="335"/>
                  </a:lnTo>
                  <a:lnTo>
                    <a:pt x="569" y="334"/>
                  </a:lnTo>
                  <a:lnTo>
                    <a:pt x="569" y="333"/>
                  </a:lnTo>
                  <a:lnTo>
                    <a:pt x="569" y="332"/>
                  </a:lnTo>
                  <a:lnTo>
                    <a:pt x="569" y="331"/>
                  </a:lnTo>
                  <a:lnTo>
                    <a:pt x="569" y="329"/>
                  </a:lnTo>
                  <a:lnTo>
                    <a:pt x="568" y="329"/>
                  </a:lnTo>
                  <a:lnTo>
                    <a:pt x="569" y="327"/>
                  </a:lnTo>
                  <a:lnTo>
                    <a:pt x="569" y="329"/>
                  </a:lnTo>
                  <a:lnTo>
                    <a:pt x="569" y="327"/>
                  </a:lnTo>
                  <a:lnTo>
                    <a:pt x="569" y="326"/>
                  </a:lnTo>
                  <a:lnTo>
                    <a:pt x="571" y="326"/>
                  </a:lnTo>
                  <a:lnTo>
                    <a:pt x="571" y="329"/>
                  </a:lnTo>
                  <a:lnTo>
                    <a:pt x="572" y="327"/>
                  </a:lnTo>
                  <a:lnTo>
                    <a:pt x="572" y="325"/>
                  </a:lnTo>
                  <a:lnTo>
                    <a:pt x="571" y="325"/>
                  </a:lnTo>
                  <a:lnTo>
                    <a:pt x="569" y="325"/>
                  </a:lnTo>
                  <a:lnTo>
                    <a:pt x="571" y="323"/>
                  </a:lnTo>
                  <a:lnTo>
                    <a:pt x="569" y="322"/>
                  </a:lnTo>
                  <a:lnTo>
                    <a:pt x="568" y="321"/>
                  </a:lnTo>
                  <a:lnTo>
                    <a:pt x="569" y="321"/>
                  </a:lnTo>
                  <a:lnTo>
                    <a:pt x="571" y="321"/>
                  </a:lnTo>
                  <a:lnTo>
                    <a:pt x="572" y="322"/>
                  </a:lnTo>
                  <a:lnTo>
                    <a:pt x="572" y="321"/>
                  </a:lnTo>
                  <a:lnTo>
                    <a:pt x="573" y="321"/>
                  </a:lnTo>
                  <a:lnTo>
                    <a:pt x="573" y="320"/>
                  </a:lnTo>
                  <a:lnTo>
                    <a:pt x="574" y="318"/>
                  </a:lnTo>
                  <a:lnTo>
                    <a:pt x="575" y="317"/>
                  </a:lnTo>
                  <a:lnTo>
                    <a:pt x="577" y="318"/>
                  </a:lnTo>
                  <a:lnTo>
                    <a:pt x="578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16"/>
                  </a:lnTo>
                  <a:lnTo>
                    <a:pt x="582" y="315"/>
                  </a:lnTo>
                  <a:lnTo>
                    <a:pt x="582" y="316"/>
                  </a:lnTo>
                  <a:lnTo>
                    <a:pt x="582" y="317"/>
                  </a:lnTo>
                  <a:lnTo>
                    <a:pt x="583" y="318"/>
                  </a:lnTo>
                  <a:lnTo>
                    <a:pt x="584" y="318"/>
                  </a:lnTo>
                  <a:lnTo>
                    <a:pt x="584" y="317"/>
                  </a:lnTo>
                  <a:lnTo>
                    <a:pt x="583" y="316"/>
                  </a:lnTo>
                  <a:lnTo>
                    <a:pt x="583" y="315"/>
                  </a:lnTo>
                  <a:lnTo>
                    <a:pt x="584" y="314"/>
                  </a:lnTo>
                  <a:lnTo>
                    <a:pt x="585" y="313"/>
                  </a:lnTo>
                  <a:lnTo>
                    <a:pt x="586" y="313"/>
                  </a:lnTo>
                  <a:lnTo>
                    <a:pt x="586" y="312"/>
                  </a:lnTo>
                  <a:lnTo>
                    <a:pt x="585" y="312"/>
                  </a:lnTo>
                  <a:lnTo>
                    <a:pt x="585" y="310"/>
                  </a:lnTo>
                  <a:lnTo>
                    <a:pt x="584" y="312"/>
                  </a:lnTo>
                  <a:lnTo>
                    <a:pt x="583" y="312"/>
                  </a:lnTo>
                  <a:lnTo>
                    <a:pt x="583" y="310"/>
                  </a:lnTo>
                  <a:lnTo>
                    <a:pt x="584" y="310"/>
                  </a:lnTo>
                  <a:lnTo>
                    <a:pt x="585" y="309"/>
                  </a:lnTo>
                  <a:lnTo>
                    <a:pt x="584" y="309"/>
                  </a:lnTo>
                  <a:lnTo>
                    <a:pt x="583" y="309"/>
                  </a:lnTo>
                  <a:lnTo>
                    <a:pt x="583" y="308"/>
                  </a:lnTo>
                  <a:lnTo>
                    <a:pt x="583" y="307"/>
                  </a:lnTo>
                  <a:lnTo>
                    <a:pt x="584" y="307"/>
                  </a:lnTo>
                  <a:lnTo>
                    <a:pt x="585" y="307"/>
                  </a:lnTo>
                  <a:lnTo>
                    <a:pt x="584" y="307"/>
                  </a:lnTo>
                  <a:lnTo>
                    <a:pt x="585" y="307"/>
                  </a:lnTo>
                  <a:lnTo>
                    <a:pt x="585" y="308"/>
                  </a:lnTo>
                  <a:lnTo>
                    <a:pt x="586" y="308"/>
                  </a:lnTo>
                  <a:lnTo>
                    <a:pt x="587" y="308"/>
                  </a:lnTo>
                  <a:lnTo>
                    <a:pt x="587" y="309"/>
                  </a:lnTo>
                  <a:lnTo>
                    <a:pt x="586" y="310"/>
                  </a:lnTo>
                  <a:lnTo>
                    <a:pt x="587" y="310"/>
                  </a:lnTo>
                  <a:lnTo>
                    <a:pt x="589" y="309"/>
                  </a:lnTo>
                  <a:lnTo>
                    <a:pt x="590" y="308"/>
                  </a:lnTo>
                  <a:lnTo>
                    <a:pt x="590" y="309"/>
                  </a:lnTo>
                  <a:lnTo>
                    <a:pt x="591" y="309"/>
                  </a:lnTo>
                  <a:lnTo>
                    <a:pt x="592" y="310"/>
                  </a:lnTo>
                  <a:lnTo>
                    <a:pt x="591" y="312"/>
                  </a:lnTo>
                  <a:lnTo>
                    <a:pt x="592" y="312"/>
                  </a:lnTo>
                  <a:lnTo>
                    <a:pt x="593" y="312"/>
                  </a:lnTo>
                  <a:lnTo>
                    <a:pt x="594" y="312"/>
                  </a:lnTo>
                  <a:lnTo>
                    <a:pt x="595" y="312"/>
                  </a:lnTo>
                  <a:lnTo>
                    <a:pt x="595" y="313"/>
                  </a:lnTo>
                  <a:lnTo>
                    <a:pt x="597" y="314"/>
                  </a:lnTo>
                  <a:lnTo>
                    <a:pt x="598" y="314"/>
                  </a:lnTo>
                  <a:lnTo>
                    <a:pt x="598" y="315"/>
                  </a:lnTo>
                  <a:lnTo>
                    <a:pt x="599" y="315"/>
                  </a:lnTo>
                  <a:lnTo>
                    <a:pt x="599" y="316"/>
                  </a:lnTo>
                  <a:lnTo>
                    <a:pt x="599" y="318"/>
                  </a:lnTo>
                  <a:lnTo>
                    <a:pt x="600" y="318"/>
                  </a:lnTo>
                  <a:lnTo>
                    <a:pt x="600" y="317"/>
                  </a:lnTo>
                  <a:lnTo>
                    <a:pt x="601" y="317"/>
                  </a:lnTo>
                  <a:lnTo>
                    <a:pt x="601" y="318"/>
                  </a:lnTo>
                  <a:lnTo>
                    <a:pt x="601" y="320"/>
                  </a:lnTo>
                  <a:lnTo>
                    <a:pt x="602" y="320"/>
                  </a:lnTo>
                  <a:lnTo>
                    <a:pt x="602" y="318"/>
                  </a:lnTo>
                  <a:lnTo>
                    <a:pt x="602" y="317"/>
                  </a:lnTo>
                  <a:lnTo>
                    <a:pt x="604" y="317"/>
                  </a:lnTo>
                  <a:lnTo>
                    <a:pt x="608" y="320"/>
                  </a:lnTo>
                  <a:lnTo>
                    <a:pt x="609" y="321"/>
                  </a:lnTo>
                  <a:lnTo>
                    <a:pt x="608" y="320"/>
                  </a:lnTo>
                  <a:lnTo>
                    <a:pt x="607" y="318"/>
                  </a:lnTo>
                  <a:lnTo>
                    <a:pt x="606" y="317"/>
                  </a:lnTo>
                  <a:lnTo>
                    <a:pt x="603" y="315"/>
                  </a:lnTo>
                  <a:lnTo>
                    <a:pt x="604" y="312"/>
                  </a:lnTo>
                  <a:lnTo>
                    <a:pt x="606" y="310"/>
                  </a:lnTo>
                  <a:lnTo>
                    <a:pt x="607" y="310"/>
                  </a:lnTo>
                  <a:lnTo>
                    <a:pt x="607" y="309"/>
                  </a:lnTo>
                  <a:lnTo>
                    <a:pt x="606" y="309"/>
                  </a:lnTo>
                  <a:lnTo>
                    <a:pt x="604" y="309"/>
                  </a:lnTo>
                  <a:lnTo>
                    <a:pt x="604" y="308"/>
                  </a:lnTo>
                  <a:lnTo>
                    <a:pt x="604" y="309"/>
                  </a:lnTo>
                  <a:lnTo>
                    <a:pt x="603" y="309"/>
                  </a:lnTo>
                  <a:lnTo>
                    <a:pt x="602" y="309"/>
                  </a:lnTo>
                  <a:lnTo>
                    <a:pt x="601" y="308"/>
                  </a:lnTo>
                  <a:lnTo>
                    <a:pt x="599" y="309"/>
                  </a:lnTo>
                  <a:lnTo>
                    <a:pt x="598" y="310"/>
                  </a:lnTo>
                  <a:lnTo>
                    <a:pt x="597" y="312"/>
                  </a:lnTo>
                  <a:lnTo>
                    <a:pt x="595" y="312"/>
                  </a:lnTo>
                  <a:lnTo>
                    <a:pt x="595" y="310"/>
                  </a:lnTo>
                  <a:lnTo>
                    <a:pt x="594" y="310"/>
                  </a:lnTo>
                  <a:lnTo>
                    <a:pt x="594" y="309"/>
                  </a:lnTo>
                  <a:lnTo>
                    <a:pt x="594" y="308"/>
                  </a:lnTo>
                  <a:lnTo>
                    <a:pt x="594" y="307"/>
                  </a:lnTo>
                  <a:lnTo>
                    <a:pt x="595" y="307"/>
                  </a:lnTo>
                  <a:lnTo>
                    <a:pt x="595" y="306"/>
                  </a:lnTo>
                  <a:lnTo>
                    <a:pt x="597" y="305"/>
                  </a:lnTo>
                  <a:lnTo>
                    <a:pt x="598" y="305"/>
                  </a:lnTo>
                  <a:lnTo>
                    <a:pt x="599" y="305"/>
                  </a:lnTo>
                  <a:lnTo>
                    <a:pt x="600" y="305"/>
                  </a:lnTo>
                  <a:lnTo>
                    <a:pt x="601" y="304"/>
                  </a:lnTo>
                  <a:lnTo>
                    <a:pt x="602" y="302"/>
                  </a:lnTo>
                  <a:lnTo>
                    <a:pt x="602" y="301"/>
                  </a:lnTo>
                  <a:lnTo>
                    <a:pt x="601" y="301"/>
                  </a:lnTo>
                  <a:lnTo>
                    <a:pt x="600" y="301"/>
                  </a:lnTo>
                  <a:lnTo>
                    <a:pt x="600" y="302"/>
                  </a:lnTo>
                  <a:lnTo>
                    <a:pt x="599" y="302"/>
                  </a:lnTo>
                  <a:lnTo>
                    <a:pt x="598" y="304"/>
                  </a:lnTo>
                  <a:lnTo>
                    <a:pt x="597" y="304"/>
                  </a:lnTo>
                  <a:lnTo>
                    <a:pt x="594" y="306"/>
                  </a:lnTo>
                  <a:lnTo>
                    <a:pt x="593" y="307"/>
                  </a:lnTo>
                  <a:lnTo>
                    <a:pt x="593" y="306"/>
                  </a:lnTo>
                  <a:lnTo>
                    <a:pt x="593" y="305"/>
                  </a:lnTo>
                  <a:lnTo>
                    <a:pt x="593" y="306"/>
                  </a:lnTo>
                  <a:lnTo>
                    <a:pt x="592" y="306"/>
                  </a:lnTo>
                  <a:lnTo>
                    <a:pt x="593" y="305"/>
                  </a:lnTo>
                  <a:lnTo>
                    <a:pt x="592" y="304"/>
                  </a:lnTo>
                  <a:lnTo>
                    <a:pt x="593" y="304"/>
                  </a:lnTo>
                  <a:lnTo>
                    <a:pt x="593" y="302"/>
                  </a:lnTo>
                  <a:lnTo>
                    <a:pt x="592" y="302"/>
                  </a:lnTo>
                  <a:lnTo>
                    <a:pt x="592" y="301"/>
                  </a:lnTo>
                  <a:lnTo>
                    <a:pt x="592" y="300"/>
                  </a:lnTo>
                  <a:lnTo>
                    <a:pt x="593" y="300"/>
                  </a:lnTo>
                  <a:lnTo>
                    <a:pt x="593" y="299"/>
                  </a:lnTo>
                  <a:lnTo>
                    <a:pt x="594" y="299"/>
                  </a:lnTo>
                  <a:lnTo>
                    <a:pt x="595" y="299"/>
                  </a:lnTo>
                  <a:lnTo>
                    <a:pt x="597" y="299"/>
                  </a:lnTo>
                  <a:lnTo>
                    <a:pt x="598" y="299"/>
                  </a:lnTo>
                  <a:lnTo>
                    <a:pt x="598" y="300"/>
                  </a:lnTo>
                  <a:lnTo>
                    <a:pt x="599" y="300"/>
                  </a:lnTo>
                  <a:lnTo>
                    <a:pt x="600" y="299"/>
                  </a:lnTo>
                  <a:lnTo>
                    <a:pt x="600" y="298"/>
                  </a:lnTo>
                  <a:lnTo>
                    <a:pt x="601" y="299"/>
                  </a:lnTo>
                  <a:lnTo>
                    <a:pt x="601" y="298"/>
                  </a:lnTo>
                  <a:lnTo>
                    <a:pt x="601" y="297"/>
                  </a:lnTo>
                  <a:lnTo>
                    <a:pt x="601" y="296"/>
                  </a:lnTo>
                  <a:lnTo>
                    <a:pt x="600" y="296"/>
                  </a:lnTo>
                  <a:lnTo>
                    <a:pt x="600" y="295"/>
                  </a:lnTo>
                  <a:lnTo>
                    <a:pt x="600" y="293"/>
                  </a:lnTo>
                  <a:lnTo>
                    <a:pt x="600" y="292"/>
                  </a:lnTo>
                  <a:lnTo>
                    <a:pt x="601" y="292"/>
                  </a:lnTo>
                  <a:lnTo>
                    <a:pt x="602" y="293"/>
                  </a:lnTo>
                  <a:lnTo>
                    <a:pt x="602" y="292"/>
                  </a:lnTo>
                  <a:lnTo>
                    <a:pt x="603" y="292"/>
                  </a:lnTo>
                  <a:lnTo>
                    <a:pt x="603" y="293"/>
                  </a:lnTo>
                  <a:lnTo>
                    <a:pt x="603" y="295"/>
                  </a:lnTo>
                  <a:lnTo>
                    <a:pt x="602" y="296"/>
                  </a:lnTo>
                  <a:lnTo>
                    <a:pt x="603" y="295"/>
                  </a:lnTo>
                  <a:lnTo>
                    <a:pt x="603" y="297"/>
                  </a:lnTo>
                  <a:lnTo>
                    <a:pt x="604" y="297"/>
                  </a:lnTo>
                  <a:lnTo>
                    <a:pt x="604" y="296"/>
                  </a:lnTo>
                  <a:lnTo>
                    <a:pt x="606" y="295"/>
                  </a:lnTo>
                  <a:lnTo>
                    <a:pt x="606" y="296"/>
                  </a:lnTo>
                  <a:lnTo>
                    <a:pt x="606" y="297"/>
                  </a:lnTo>
                  <a:lnTo>
                    <a:pt x="607" y="299"/>
                  </a:lnTo>
                  <a:lnTo>
                    <a:pt x="607" y="300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8" y="301"/>
                  </a:lnTo>
                  <a:lnTo>
                    <a:pt x="608" y="300"/>
                  </a:lnTo>
                  <a:lnTo>
                    <a:pt x="608" y="299"/>
                  </a:lnTo>
                  <a:lnTo>
                    <a:pt x="608" y="297"/>
                  </a:lnTo>
                  <a:lnTo>
                    <a:pt x="607" y="296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8" y="296"/>
                  </a:lnTo>
                  <a:lnTo>
                    <a:pt x="609" y="297"/>
                  </a:lnTo>
                  <a:lnTo>
                    <a:pt x="610" y="297"/>
                  </a:lnTo>
                  <a:lnTo>
                    <a:pt x="611" y="297"/>
                  </a:lnTo>
                  <a:lnTo>
                    <a:pt x="611" y="298"/>
                  </a:lnTo>
                  <a:lnTo>
                    <a:pt x="612" y="297"/>
                  </a:lnTo>
                  <a:lnTo>
                    <a:pt x="612" y="298"/>
                  </a:lnTo>
                  <a:lnTo>
                    <a:pt x="614" y="299"/>
                  </a:lnTo>
                  <a:lnTo>
                    <a:pt x="614" y="300"/>
                  </a:lnTo>
                  <a:lnTo>
                    <a:pt x="614" y="301"/>
                  </a:lnTo>
                  <a:lnTo>
                    <a:pt x="615" y="301"/>
                  </a:lnTo>
                  <a:lnTo>
                    <a:pt x="616" y="301"/>
                  </a:lnTo>
                  <a:lnTo>
                    <a:pt x="617" y="300"/>
                  </a:lnTo>
                  <a:lnTo>
                    <a:pt x="620" y="301"/>
                  </a:lnTo>
                  <a:lnTo>
                    <a:pt x="621" y="300"/>
                  </a:lnTo>
                  <a:lnTo>
                    <a:pt x="620" y="299"/>
                  </a:lnTo>
                  <a:lnTo>
                    <a:pt x="619" y="300"/>
                  </a:lnTo>
                  <a:lnTo>
                    <a:pt x="618" y="299"/>
                  </a:lnTo>
                  <a:lnTo>
                    <a:pt x="618" y="298"/>
                  </a:lnTo>
                  <a:lnTo>
                    <a:pt x="619" y="298"/>
                  </a:lnTo>
                  <a:lnTo>
                    <a:pt x="619" y="297"/>
                  </a:lnTo>
                  <a:lnTo>
                    <a:pt x="618" y="297"/>
                  </a:lnTo>
                  <a:lnTo>
                    <a:pt x="618" y="296"/>
                  </a:lnTo>
                  <a:lnTo>
                    <a:pt x="619" y="296"/>
                  </a:lnTo>
                  <a:lnTo>
                    <a:pt x="620" y="296"/>
                  </a:lnTo>
                  <a:lnTo>
                    <a:pt x="621" y="295"/>
                  </a:lnTo>
                  <a:lnTo>
                    <a:pt x="620" y="293"/>
                  </a:lnTo>
                  <a:lnTo>
                    <a:pt x="619" y="295"/>
                  </a:lnTo>
                  <a:lnTo>
                    <a:pt x="618" y="295"/>
                  </a:lnTo>
                  <a:lnTo>
                    <a:pt x="617" y="293"/>
                  </a:lnTo>
                  <a:lnTo>
                    <a:pt x="616" y="293"/>
                  </a:lnTo>
                  <a:lnTo>
                    <a:pt x="616" y="292"/>
                  </a:lnTo>
                  <a:lnTo>
                    <a:pt x="616" y="293"/>
                  </a:lnTo>
                  <a:lnTo>
                    <a:pt x="615" y="293"/>
                  </a:lnTo>
                  <a:lnTo>
                    <a:pt x="614" y="293"/>
                  </a:lnTo>
                  <a:lnTo>
                    <a:pt x="614" y="292"/>
                  </a:lnTo>
                  <a:lnTo>
                    <a:pt x="614" y="291"/>
                  </a:lnTo>
                  <a:lnTo>
                    <a:pt x="612" y="291"/>
                  </a:lnTo>
                  <a:lnTo>
                    <a:pt x="612" y="292"/>
                  </a:lnTo>
                  <a:lnTo>
                    <a:pt x="611" y="292"/>
                  </a:lnTo>
                  <a:lnTo>
                    <a:pt x="611" y="291"/>
                  </a:lnTo>
                  <a:lnTo>
                    <a:pt x="610" y="291"/>
                  </a:lnTo>
                  <a:lnTo>
                    <a:pt x="609" y="291"/>
                  </a:lnTo>
                  <a:lnTo>
                    <a:pt x="609" y="290"/>
                  </a:lnTo>
                  <a:lnTo>
                    <a:pt x="610" y="290"/>
                  </a:lnTo>
                  <a:lnTo>
                    <a:pt x="610" y="289"/>
                  </a:lnTo>
                  <a:lnTo>
                    <a:pt x="611" y="289"/>
                  </a:lnTo>
                  <a:lnTo>
                    <a:pt x="612" y="289"/>
                  </a:lnTo>
                  <a:lnTo>
                    <a:pt x="612" y="290"/>
                  </a:lnTo>
                  <a:lnTo>
                    <a:pt x="614" y="290"/>
                  </a:lnTo>
                  <a:lnTo>
                    <a:pt x="615" y="289"/>
                  </a:lnTo>
                  <a:lnTo>
                    <a:pt x="614" y="288"/>
                  </a:lnTo>
                  <a:lnTo>
                    <a:pt x="615" y="288"/>
                  </a:lnTo>
                  <a:lnTo>
                    <a:pt x="615" y="287"/>
                  </a:lnTo>
                  <a:lnTo>
                    <a:pt x="612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0" y="285"/>
                  </a:lnTo>
                  <a:lnTo>
                    <a:pt x="609" y="285"/>
                  </a:lnTo>
                  <a:lnTo>
                    <a:pt x="609" y="282"/>
                  </a:lnTo>
                  <a:lnTo>
                    <a:pt x="608" y="282"/>
                  </a:lnTo>
                  <a:lnTo>
                    <a:pt x="608" y="281"/>
                  </a:lnTo>
                  <a:lnTo>
                    <a:pt x="607" y="281"/>
                  </a:lnTo>
                  <a:lnTo>
                    <a:pt x="607" y="280"/>
                  </a:lnTo>
                  <a:lnTo>
                    <a:pt x="608" y="280"/>
                  </a:lnTo>
                  <a:lnTo>
                    <a:pt x="609" y="280"/>
                  </a:lnTo>
                  <a:lnTo>
                    <a:pt x="608" y="279"/>
                  </a:lnTo>
                  <a:lnTo>
                    <a:pt x="609" y="279"/>
                  </a:lnTo>
                  <a:lnTo>
                    <a:pt x="610" y="279"/>
                  </a:lnTo>
                  <a:lnTo>
                    <a:pt x="610" y="278"/>
                  </a:lnTo>
                  <a:lnTo>
                    <a:pt x="610" y="276"/>
                  </a:lnTo>
                  <a:lnTo>
                    <a:pt x="612" y="276"/>
                  </a:lnTo>
                  <a:lnTo>
                    <a:pt x="614" y="275"/>
                  </a:lnTo>
                  <a:lnTo>
                    <a:pt x="615" y="275"/>
                  </a:lnTo>
                  <a:lnTo>
                    <a:pt x="614" y="274"/>
                  </a:lnTo>
                  <a:lnTo>
                    <a:pt x="612" y="275"/>
                  </a:lnTo>
                  <a:lnTo>
                    <a:pt x="611" y="275"/>
                  </a:lnTo>
                  <a:lnTo>
                    <a:pt x="611" y="274"/>
                  </a:lnTo>
                  <a:lnTo>
                    <a:pt x="611" y="273"/>
                  </a:lnTo>
                  <a:lnTo>
                    <a:pt x="612" y="272"/>
                  </a:lnTo>
                  <a:lnTo>
                    <a:pt x="615" y="272"/>
                  </a:lnTo>
                  <a:lnTo>
                    <a:pt x="616" y="272"/>
                  </a:lnTo>
                  <a:lnTo>
                    <a:pt x="616" y="271"/>
                  </a:lnTo>
                  <a:lnTo>
                    <a:pt x="617" y="268"/>
                  </a:lnTo>
                  <a:lnTo>
                    <a:pt x="617" y="267"/>
                  </a:lnTo>
                  <a:lnTo>
                    <a:pt x="617" y="268"/>
                  </a:lnTo>
                  <a:lnTo>
                    <a:pt x="617" y="272"/>
                  </a:lnTo>
                  <a:lnTo>
                    <a:pt x="617" y="273"/>
                  </a:lnTo>
                  <a:lnTo>
                    <a:pt x="618" y="272"/>
                  </a:lnTo>
                  <a:lnTo>
                    <a:pt x="619" y="271"/>
                  </a:lnTo>
                  <a:lnTo>
                    <a:pt x="619" y="270"/>
                  </a:lnTo>
                  <a:lnTo>
                    <a:pt x="619" y="271"/>
                  </a:lnTo>
                  <a:lnTo>
                    <a:pt x="621" y="275"/>
                  </a:lnTo>
                  <a:lnTo>
                    <a:pt x="621" y="274"/>
                  </a:lnTo>
                  <a:lnTo>
                    <a:pt x="621" y="273"/>
                  </a:lnTo>
                  <a:lnTo>
                    <a:pt x="623" y="273"/>
                  </a:lnTo>
                  <a:lnTo>
                    <a:pt x="623" y="272"/>
                  </a:lnTo>
                  <a:lnTo>
                    <a:pt x="623" y="271"/>
                  </a:lnTo>
                  <a:lnTo>
                    <a:pt x="624" y="271"/>
                  </a:lnTo>
                  <a:lnTo>
                    <a:pt x="623" y="271"/>
                  </a:lnTo>
                  <a:lnTo>
                    <a:pt x="623" y="270"/>
                  </a:lnTo>
                  <a:lnTo>
                    <a:pt x="624" y="271"/>
                  </a:lnTo>
                  <a:lnTo>
                    <a:pt x="624" y="268"/>
                  </a:lnTo>
                  <a:lnTo>
                    <a:pt x="624" y="267"/>
                  </a:lnTo>
                  <a:lnTo>
                    <a:pt x="625" y="267"/>
                  </a:lnTo>
                  <a:lnTo>
                    <a:pt x="626" y="267"/>
                  </a:lnTo>
                  <a:lnTo>
                    <a:pt x="627" y="267"/>
                  </a:lnTo>
                  <a:lnTo>
                    <a:pt x="627" y="268"/>
                  </a:lnTo>
                  <a:lnTo>
                    <a:pt x="627" y="270"/>
                  </a:lnTo>
                  <a:lnTo>
                    <a:pt x="626" y="270"/>
                  </a:lnTo>
                  <a:lnTo>
                    <a:pt x="626" y="271"/>
                  </a:lnTo>
                  <a:lnTo>
                    <a:pt x="627" y="271"/>
                  </a:lnTo>
                  <a:lnTo>
                    <a:pt x="628" y="271"/>
                  </a:lnTo>
                  <a:lnTo>
                    <a:pt x="629" y="271"/>
                  </a:lnTo>
                  <a:lnTo>
                    <a:pt x="628" y="270"/>
                  </a:lnTo>
                  <a:lnTo>
                    <a:pt x="629" y="268"/>
                  </a:lnTo>
                  <a:lnTo>
                    <a:pt x="629" y="267"/>
                  </a:lnTo>
                  <a:lnTo>
                    <a:pt x="629" y="265"/>
                  </a:lnTo>
                  <a:lnTo>
                    <a:pt x="630" y="263"/>
                  </a:lnTo>
                  <a:lnTo>
                    <a:pt x="630" y="262"/>
                  </a:lnTo>
                  <a:lnTo>
                    <a:pt x="629" y="262"/>
                  </a:lnTo>
                  <a:lnTo>
                    <a:pt x="629" y="260"/>
                  </a:lnTo>
                  <a:lnTo>
                    <a:pt x="629" y="259"/>
                  </a:lnTo>
                  <a:lnTo>
                    <a:pt x="628" y="258"/>
                  </a:lnTo>
                  <a:lnTo>
                    <a:pt x="628" y="257"/>
                  </a:lnTo>
                  <a:lnTo>
                    <a:pt x="629" y="256"/>
                  </a:lnTo>
                  <a:lnTo>
                    <a:pt x="628" y="255"/>
                  </a:lnTo>
                  <a:lnTo>
                    <a:pt x="629" y="255"/>
                  </a:lnTo>
                  <a:lnTo>
                    <a:pt x="630" y="255"/>
                  </a:lnTo>
                  <a:lnTo>
                    <a:pt x="629" y="254"/>
                  </a:lnTo>
                  <a:lnTo>
                    <a:pt x="630" y="254"/>
                  </a:lnTo>
                  <a:lnTo>
                    <a:pt x="632" y="254"/>
                  </a:lnTo>
                  <a:lnTo>
                    <a:pt x="632" y="256"/>
                  </a:lnTo>
                  <a:lnTo>
                    <a:pt x="632" y="255"/>
                  </a:lnTo>
                  <a:lnTo>
                    <a:pt x="633" y="255"/>
                  </a:lnTo>
                  <a:lnTo>
                    <a:pt x="633" y="256"/>
                  </a:lnTo>
                  <a:lnTo>
                    <a:pt x="634" y="257"/>
                  </a:lnTo>
                  <a:lnTo>
                    <a:pt x="635" y="257"/>
                  </a:lnTo>
                  <a:lnTo>
                    <a:pt x="635" y="256"/>
                  </a:lnTo>
                  <a:lnTo>
                    <a:pt x="636" y="256"/>
                  </a:lnTo>
                  <a:lnTo>
                    <a:pt x="636" y="257"/>
                  </a:lnTo>
                  <a:lnTo>
                    <a:pt x="635" y="258"/>
                  </a:lnTo>
                  <a:lnTo>
                    <a:pt x="635" y="259"/>
                  </a:lnTo>
                  <a:lnTo>
                    <a:pt x="634" y="259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3" y="266"/>
                  </a:lnTo>
                  <a:lnTo>
                    <a:pt x="634" y="266"/>
                  </a:lnTo>
                  <a:lnTo>
                    <a:pt x="634" y="268"/>
                  </a:lnTo>
                  <a:lnTo>
                    <a:pt x="632" y="273"/>
                  </a:lnTo>
                  <a:lnTo>
                    <a:pt x="632" y="275"/>
                  </a:lnTo>
                  <a:lnTo>
                    <a:pt x="632" y="274"/>
                  </a:lnTo>
                  <a:lnTo>
                    <a:pt x="634" y="268"/>
                  </a:lnTo>
                  <a:lnTo>
                    <a:pt x="635" y="267"/>
                  </a:lnTo>
                  <a:lnTo>
                    <a:pt x="635" y="266"/>
                  </a:lnTo>
                  <a:lnTo>
                    <a:pt x="635" y="264"/>
                  </a:lnTo>
                  <a:lnTo>
                    <a:pt x="635" y="263"/>
                  </a:lnTo>
                  <a:lnTo>
                    <a:pt x="636" y="263"/>
                  </a:lnTo>
                  <a:lnTo>
                    <a:pt x="636" y="264"/>
                  </a:lnTo>
                  <a:lnTo>
                    <a:pt x="636" y="265"/>
                  </a:lnTo>
                  <a:lnTo>
                    <a:pt x="636" y="266"/>
                  </a:lnTo>
                  <a:lnTo>
                    <a:pt x="637" y="266"/>
                  </a:lnTo>
                  <a:lnTo>
                    <a:pt x="638" y="266"/>
                  </a:lnTo>
                  <a:lnTo>
                    <a:pt x="638" y="265"/>
                  </a:lnTo>
                  <a:lnTo>
                    <a:pt x="640" y="265"/>
                  </a:lnTo>
                  <a:lnTo>
                    <a:pt x="640" y="266"/>
                  </a:lnTo>
                  <a:lnTo>
                    <a:pt x="641" y="266"/>
                  </a:lnTo>
                  <a:lnTo>
                    <a:pt x="641" y="265"/>
                  </a:lnTo>
                  <a:lnTo>
                    <a:pt x="642" y="265"/>
                  </a:lnTo>
                  <a:lnTo>
                    <a:pt x="642" y="266"/>
                  </a:lnTo>
                  <a:lnTo>
                    <a:pt x="641" y="267"/>
                  </a:lnTo>
                  <a:lnTo>
                    <a:pt x="641" y="268"/>
                  </a:lnTo>
                  <a:lnTo>
                    <a:pt x="641" y="270"/>
                  </a:lnTo>
                  <a:lnTo>
                    <a:pt x="641" y="271"/>
                  </a:lnTo>
                  <a:lnTo>
                    <a:pt x="641" y="272"/>
                  </a:lnTo>
                  <a:lnTo>
                    <a:pt x="642" y="273"/>
                  </a:lnTo>
                  <a:lnTo>
                    <a:pt x="644" y="274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5" y="272"/>
                  </a:lnTo>
                  <a:lnTo>
                    <a:pt x="644" y="272"/>
                  </a:lnTo>
                  <a:lnTo>
                    <a:pt x="644" y="271"/>
                  </a:lnTo>
                  <a:lnTo>
                    <a:pt x="645" y="271"/>
                  </a:lnTo>
                  <a:lnTo>
                    <a:pt x="645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0"/>
                  </a:lnTo>
                  <a:lnTo>
                    <a:pt x="649" y="271"/>
                  </a:lnTo>
                  <a:lnTo>
                    <a:pt x="650" y="270"/>
                  </a:lnTo>
                  <a:lnTo>
                    <a:pt x="649" y="268"/>
                  </a:lnTo>
                  <a:lnTo>
                    <a:pt x="650" y="268"/>
                  </a:lnTo>
                  <a:lnTo>
                    <a:pt x="651" y="268"/>
                  </a:lnTo>
                  <a:lnTo>
                    <a:pt x="651" y="267"/>
                  </a:lnTo>
                  <a:lnTo>
                    <a:pt x="651" y="266"/>
                  </a:lnTo>
                  <a:lnTo>
                    <a:pt x="650" y="265"/>
                  </a:lnTo>
                  <a:lnTo>
                    <a:pt x="650" y="264"/>
                  </a:lnTo>
                  <a:lnTo>
                    <a:pt x="649" y="263"/>
                  </a:lnTo>
                  <a:lnTo>
                    <a:pt x="649" y="262"/>
                  </a:lnTo>
                  <a:lnTo>
                    <a:pt x="650" y="262"/>
                  </a:lnTo>
                  <a:lnTo>
                    <a:pt x="650" y="260"/>
                  </a:lnTo>
                  <a:lnTo>
                    <a:pt x="651" y="260"/>
                  </a:lnTo>
                  <a:lnTo>
                    <a:pt x="652" y="260"/>
                  </a:lnTo>
                  <a:lnTo>
                    <a:pt x="652" y="259"/>
                  </a:lnTo>
                  <a:lnTo>
                    <a:pt x="652" y="258"/>
                  </a:lnTo>
                  <a:lnTo>
                    <a:pt x="653" y="258"/>
                  </a:lnTo>
                  <a:lnTo>
                    <a:pt x="653" y="257"/>
                  </a:lnTo>
                  <a:lnTo>
                    <a:pt x="652" y="256"/>
                  </a:lnTo>
                  <a:lnTo>
                    <a:pt x="652" y="255"/>
                  </a:lnTo>
                  <a:lnTo>
                    <a:pt x="653" y="254"/>
                  </a:lnTo>
                  <a:lnTo>
                    <a:pt x="654" y="254"/>
                  </a:lnTo>
                  <a:lnTo>
                    <a:pt x="655" y="254"/>
                  </a:lnTo>
                  <a:lnTo>
                    <a:pt x="657" y="253"/>
                  </a:lnTo>
                  <a:lnTo>
                    <a:pt x="657" y="251"/>
                  </a:lnTo>
                  <a:lnTo>
                    <a:pt x="657" y="250"/>
                  </a:lnTo>
                  <a:lnTo>
                    <a:pt x="657" y="249"/>
                  </a:lnTo>
                  <a:lnTo>
                    <a:pt x="655" y="247"/>
                  </a:lnTo>
                  <a:lnTo>
                    <a:pt x="654" y="247"/>
                  </a:lnTo>
                  <a:lnTo>
                    <a:pt x="650" y="246"/>
                  </a:lnTo>
                  <a:lnTo>
                    <a:pt x="649" y="246"/>
                  </a:lnTo>
                  <a:lnTo>
                    <a:pt x="649" y="245"/>
                  </a:lnTo>
                  <a:lnTo>
                    <a:pt x="649" y="243"/>
                  </a:lnTo>
                  <a:lnTo>
                    <a:pt x="647" y="243"/>
                  </a:lnTo>
                  <a:lnTo>
                    <a:pt x="649" y="242"/>
                  </a:lnTo>
                  <a:lnTo>
                    <a:pt x="650" y="243"/>
                  </a:lnTo>
                  <a:lnTo>
                    <a:pt x="651" y="243"/>
                  </a:lnTo>
                  <a:lnTo>
                    <a:pt x="651" y="242"/>
                  </a:lnTo>
                  <a:lnTo>
                    <a:pt x="652" y="241"/>
                  </a:lnTo>
                  <a:lnTo>
                    <a:pt x="653" y="243"/>
                  </a:lnTo>
                  <a:lnTo>
                    <a:pt x="654" y="243"/>
                  </a:lnTo>
                  <a:lnTo>
                    <a:pt x="654" y="242"/>
                  </a:lnTo>
                  <a:lnTo>
                    <a:pt x="654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1" y="239"/>
                  </a:lnTo>
                  <a:lnTo>
                    <a:pt x="650" y="238"/>
                  </a:lnTo>
                  <a:lnTo>
                    <a:pt x="651" y="239"/>
                  </a:lnTo>
                  <a:lnTo>
                    <a:pt x="652" y="239"/>
                  </a:lnTo>
                  <a:lnTo>
                    <a:pt x="653" y="239"/>
                  </a:lnTo>
                  <a:lnTo>
                    <a:pt x="653" y="238"/>
                  </a:lnTo>
                  <a:lnTo>
                    <a:pt x="653" y="237"/>
                  </a:lnTo>
                  <a:lnTo>
                    <a:pt x="654" y="237"/>
                  </a:lnTo>
                  <a:lnTo>
                    <a:pt x="654" y="238"/>
                  </a:lnTo>
                  <a:lnTo>
                    <a:pt x="654" y="239"/>
                  </a:lnTo>
                  <a:lnTo>
                    <a:pt x="655" y="239"/>
                  </a:lnTo>
                  <a:lnTo>
                    <a:pt x="657" y="239"/>
                  </a:lnTo>
                  <a:lnTo>
                    <a:pt x="657" y="238"/>
                  </a:lnTo>
                  <a:lnTo>
                    <a:pt x="657" y="239"/>
                  </a:lnTo>
                  <a:lnTo>
                    <a:pt x="655" y="240"/>
                  </a:lnTo>
                  <a:lnTo>
                    <a:pt x="657" y="240"/>
                  </a:lnTo>
                  <a:lnTo>
                    <a:pt x="657" y="241"/>
                  </a:lnTo>
                  <a:lnTo>
                    <a:pt x="655" y="241"/>
                  </a:lnTo>
                  <a:lnTo>
                    <a:pt x="655" y="242"/>
                  </a:lnTo>
                  <a:lnTo>
                    <a:pt x="654" y="243"/>
                  </a:lnTo>
                  <a:lnTo>
                    <a:pt x="655" y="242"/>
                  </a:lnTo>
                  <a:lnTo>
                    <a:pt x="657" y="242"/>
                  </a:lnTo>
                  <a:lnTo>
                    <a:pt x="658" y="241"/>
                  </a:lnTo>
                  <a:lnTo>
                    <a:pt x="659" y="241"/>
                  </a:lnTo>
                  <a:lnTo>
                    <a:pt x="659" y="240"/>
                  </a:lnTo>
                  <a:lnTo>
                    <a:pt x="660" y="240"/>
                  </a:lnTo>
                  <a:lnTo>
                    <a:pt x="660" y="241"/>
                  </a:lnTo>
                  <a:lnTo>
                    <a:pt x="658" y="242"/>
                  </a:lnTo>
                  <a:lnTo>
                    <a:pt x="659" y="243"/>
                  </a:lnTo>
                  <a:lnTo>
                    <a:pt x="660" y="243"/>
                  </a:lnTo>
                  <a:lnTo>
                    <a:pt x="660" y="245"/>
                  </a:lnTo>
                  <a:lnTo>
                    <a:pt x="659" y="245"/>
                  </a:lnTo>
                  <a:lnTo>
                    <a:pt x="658" y="245"/>
                  </a:lnTo>
                  <a:lnTo>
                    <a:pt x="658" y="246"/>
                  </a:lnTo>
                  <a:lnTo>
                    <a:pt x="658" y="247"/>
                  </a:lnTo>
                  <a:lnTo>
                    <a:pt x="659" y="246"/>
                  </a:lnTo>
                  <a:lnTo>
                    <a:pt x="660" y="247"/>
                  </a:lnTo>
                  <a:lnTo>
                    <a:pt x="659" y="248"/>
                  </a:lnTo>
                  <a:lnTo>
                    <a:pt x="659" y="249"/>
                  </a:lnTo>
                  <a:lnTo>
                    <a:pt x="659" y="250"/>
                  </a:lnTo>
                  <a:lnTo>
                    <a:pt x="660" y="251"/>
                  </a:lnTo>
                  <a:lnTo>
                    <a:pt x="661" y="251"/>
                  </a:lnTo>
                  <a:lnTo>
                    <a:pt x="661" y="253"/>
                  </a:lnTo>
                  <a:lnTo>
                    <a:pt x="661" y="254"/>
                  </a:lnTo>
                  <a:lnTo>
                    <a:pt x="662" y="254"/>
                  </a:lnTo>
                  <a:lnTo>
                    <a:pt x="662" y="253"/>
                  </a:lnTo>
                  <a:lnTo>
                    <a:pt x="663" y="253"/>
                  </a:lnTo>
                  <a:lnTo>
                    <a:pt x="663" y="254"/>
                  </a:lnTo>
                  <a:lnTo>
                    <a:pt x="664" y="254"/>
                  </a:lnTo>
                  <a:lnTo>
                    <a:pt x="664" y="253"/>
                  </a:lnTo>
                  <a:lnTo>
                    <a:pt x="667" y="251"/>
                  </a:lnTo>
                  <a:lnTo>
                    <a:pt x="666" y="250"/>
                  </a:lnTo>
                  <a:lnTo>
                    <a:pt x="666" y="249"/>
                  </a:lnTo>
                  <a:lnTo>
                    <a:pt x="664" y="249"/>
                  </a:lnTo>
                  <a:lnTo>
                    <a:pt x="663" y="249"/>
                  </a:lnTo>
                  <a:lnTo>
                    <a:pt x="664" y="249"/>
                  </a:lnTo>
                  <a:lnTo>
                    <a:pt x="664" y="248"/>
                  </a:lnTo>
                  <a:lnTo>
                    <a:pt x="664" y="247"/>
                  </a:lnTo>
                  <a:lnTo>
                    <a:pt x="666" y="247"/>
                  </a:lnTo>
                  <a:lnTo>
                    <a:pt x="667" y="246"/>
                  </a:lnTo>
                  <a:lnTo>
                    <a:pt x="666" y="246"/>
                  </a:lnTo>
                  <a:lnTo>
                    <a:pt x="667" y="245"/>
                  </a:lnTo>
                  <a:lnTo>
                    <a:pt x="668" y="245"/>
                  </a:lnTo>
                  <a:lnTo>
                    <a:pt x="669" y="242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1" y="242"/>
                  </a:lnTo>
                  <a:lnTo>
                    <a:pt x="672" y="242"/>
                  </a:lnTo>
                  <a:lnTo>
                    <a:pt x="673" y="241"/>
                  </a:lnTo>
                  <a:lnTo>
                    <a:pt x="675" y="240"/>
                  </a:lnTo>
                  <a:lnTo>
                    <a:pt x="675" y="239"/>
                  </a:lnTo>
                  <a:lnTo>
                    <a:pt x="676" y="239"/>
                  </a:lnTo>
                  <a:lnTo>
                    <a:pt x="678" y="239"/>
                  </a:lnTo>
                  <a:lnTo>
                    <a:pt x="677" y="240"/>
                  </a:lnTo>
                  <a:lnTo>
                    <a:pt x="676" y="240"/>
                  </a:lnTo>
                  <a:lnTo>
                    <a:pt x="675" y="241"/>
                  </a:lnTo>
                  <a:lnTo>
                    <a:pt x="675" y="242"/>
                  </a:lnTo>
                  <a:lnTo>
                    <a:pt x="673" y="243"/>
                  </a:lnTo>
                  <a:lnTo>
                    <a:pt x="672" y="246"/>
                  </a:lnTo>
                  <a:lnTo>
                    <a:pt x="671" y="246"/>
                  </a:lnTo>
                  <a:lnTo>
                    <a:pt x="672" y="247"/>
                  </a:lnTo>
                  <a:lnTo>
                    <a:pt x="673" y="247"/>
                  </a:lnTo>
                  <a:lnTo>
                    <a:pt x="675" y="246"/>
                  </a:lnTo>
                  <a:lnTo>
                    <a:pt x="676" y="246"/>
                  </a:lnTo>
                  <a:lnTo>
                    <a:pt x="673" y="248"/>
                  </a:lnTo>
                  <a:lnTo>
                    <a:pt x="675" y="248"/>
                  </a:lnTo>
                  <a:lnTo>
                    <a:pt x="675" y="249"/>
                  </a:lnTo>
                  <a:lnTo>
                    <a:pt x="675" y="250"/>
                  </a:lnTo>
                  <a:lnTo>
                    <a:pt x="676" y="250"/>
                  </a:lnTo>
                  <a:lnTo>
                    <a:pt x="677" y="249"/>
                  </a:lnTo>
                  <a:lnTo>
                    <a:pt x="678" y="249"/>
                  </a:lnTo>
                  <a:lnTo>
                    <a:pt x="678" y="250"/>
                  </a:lnTo>
                  <a:lnTo>
                    <a:pt x="678" y="251"/>
                  </a:lnTo>
                  <a:lnTo>
                    <a:pt x="678" y="253"/>
                  </a:lnTo>
                  <a:lnTo>
                    <a:pt x="678" y="254"/>
                  </a:lnTo>
                  <a:lnTo>
                    <a:pt x="679" y="254"/>
                  </a:lnTo>
                  <a:lnTo>
                    <a:pt x="679" y="253"/>
                  </a:lnTo>
                  <a:lnTo>
                    <a:pt x="679" y="251"/>
                  </a:lnTo>
                  <a:lnTo>
                    <a:pt x="680" y="251"/>
                  </a:lnTo>
                  <a:lnTo>
                    <a:pt x="680" y="250"/>
                  </a:lnTo>
                  <a:lnTo>
                    <a:pt x="681" y="250"/>
                  </a:lnTo>
                  <a:lnTo>
                    <a:pt x="681" y="249"/>
                  </a:lnTo>
                  <a:lnTo>
                    <a:pt x="681" y="248"/>
                  </a:lnTo>
                  <a:lnTo>
                    <a:pt x="681" y="247"/>
                  </a:lnTo>
                  <a:lnTo>
                    <a:pt x="681" y="246"/>
                  </a:lnTo>
                  <a:lnTo>
                    <a:pt x="683" y="247"/>
                  </a:lnTo>
                  <a:lnTo>
                    <a:pt x="684" y="247"/>
                  </a:lnTo>
                  <a:lnTo>
                    <a:pt x="684" y="248"/>
                  </a:lnTo>
                  <a:lnTo>
                    <a:pt x="685" y="247"/>
                  </a:lnTo>
                  <a:lnTo>
                    <a:pt x="686" y="246"/>
                  </a:lnTo>
                  <a:lnTo>
                    <a:pt x="685" y="246"/>
                  </a:lnTo>
                  <a:lnTo>
                    <a:pt x="686" y="245"/>
                  </a:lnTo>
                  <a:lnTo>
                    <a:pt x="686" y="243"/>
                  </a:lnTo>
                  <a:lnTo>
                    <a:pt x="686" y="242"/>
                  </a:lnTo>
                  <a:lnTo>
                    <a:pt x="686" y="243"/>
                  </a:lnTo>
                  <a:lnTo>
                    <a:pt x="685" y="243"/>
                  </a:lnTo>
                  <a:lnTo>
                    <a:pt x="684" y="242"/>
                  </a:lnTo>
                  <a:lnTo>
                    <a:pt x="685" y="241"/>
                  </a:lnTo>
                  <a:lnTo>
                    <a:pt x="686" y="241"/>
                  </a:lnTo>
                  <a:lnTo>
                    <a:pt x="686" y="242"/>
                  </a:lnTo>
                  <a:lnTo>
                    <a:pt x="687" y="241"/>
                  </a:lnTo>
                  <a:lnTo>
                    <a:pt x="688" y="241"/>
                  </a:lnTo>
                  <a:lnTo>
                    <a:pt x="689" y="241"/>
                  </a:lnTo>
                  <a:lnTo>
                    <a:pt x="690" y="241"/>
                  </a:lnTo>
                  <a:lnTo>
                    <a:pt x="692" y="241"/>
                  </a:lnTo>
                  <a:lnTo>
                    <a:pt x="690" y="240"/>
                  </a:lnTo>
                  <a:lnTo>
                    <a:pt x="689" y="240"/>
                  </a:lnTo>
                  <a:lnTo>
                    <a:pt x="689" y="239"/>
                  </a:lnTo>
                  <a:lnTo>
                    <a:pt x="690" y="239"/>
                  </a:lnTo>
                  <a:lnTo>
                    <a:pt x="692" y="240"/>
                  </a:lnTo>
                  <a:lnTo>
                    <a:pt x="692" y="239"/>
                  </a:lnTo>
                  <a:lnTo>
                    <a:pt x="690" y="239"/>
                  </a:lnTo>
                  <a:lnTo>
                    <a:pt x="689" y="238"/>
                  </a:lnTo>
                  <a:lnTo>
                    <a:pt x="689" y="237"/>
                  </a:lnTo>
                  <a:lnTo>
                    <a:pt x="688" y="237"/>
                  </a:lnTo>
                  <a:lnTo>
                    <a:pt x="688" y="235"/>
                  </a:lnTo>
                  <a:lnTo>
                    <a:pt x="688" y="234"/>
                  </a:lnTo>
                  <a:lnTo>
                    <a:pt x="687" y="234"/>
                  </a:lnTo>
                  <a:lnTo>
                    <a:pt x="687" y="232"/>
                  </a:lnTo>
                  <a:lnTo>
                    <a:pt x="686" y="232"/>
                  </a:lnTo>
                  <a:lnTo>
                    <a:pt x="687" y="231"/>
                  </a:lnTo>
                  <a:lnTo>
                    <a:pt x="688" y="231"/>
                  </a:lnTo>
                  <a:lnTo>
                    <a:pt x="689" y="231"/>
                  </a:lnTo>
                  <a:lnTo>
                    <a:pt x="689" y="230"/>
                  </a:lnTo>
                  <a:lnTo>
                    <a:pt x="690" y="231"/>
                  </a:lnTo>
                  <a:lnTo>
                    <a:pt x="690" y="232"/>
                  </a:lnTo>
                  <a:lnTo>
                    <a:pt x="690" y="233"/>
                  </a:lnTo>
                  <a:lnTo>
                    <a:pt x="692" y="233"/>
                  </a:lnTo>
                  <a:lnTo>
                    <a:pt x="692" y="232"/>
                  </a:lnTo>
                  <a:lnTo>
                    <a:pt x="693" y="232"/>
                  </a:lnTo>
                  <a:lnTo>
                    <a:pt x="692" y="231"/>
                  </a:lnTo>
                  <a:lnTo>
                    <a:pt x="692" y="230"/>
                  </a:lnTo>
                  <a:lnTo>
                    <a:pt x="692" y="229"/>
                  </a:lnTo>
                  <a:lnTo>
                    <a:pt x="693" y="229"/>
                  </a:lnTo>
                  <a:lnTo>
                    <a:pt x="694" y="230"/>
                  </a:lnTo>
                  <a:lnTo>
                    <a:pt x="695" y="230"/>
                  </a:lnTo>
                  <a:lnTo>
                    <a:pt x="695" y="229"/>
                  </a:lnTo>
                  <a:lnTo>
                    <a:pt x="694" y="229"/>
                  </a:lnTo>
                  <a:lnTo>
                    <a:pt x="695" y="229"/>
                  </a:lnTo>
                  <a:lnTo>
                    <a:pt x="696" y="228"/>
                  </a:lnTo>
                  <a:lnTo>
                    <a:pt x="697" y="230"/>
                  </a:lnTo>
                  <a:lnTo>
                    <a:pt x="698" y="230"/>
                  </a:lnTo>
                  <a:lnTo>
                    <a:pt x="699" y="231"/>
                  </a:lnTo>
                  <a:lnTo>
                    <a:pt x="699" y="232"/>
                  </a:lnTo>
                  <a:lnTo>
                    <a:pt x="699" y="233"/>
                  </a:lnTo>
                  <a:lnTo>
                    <a:pt x="701" y="233"/>
                  </a:lnTo>
                  <a:lnTo>
                    <a:pt x="702" y="233"/>
                  </a:lnTo>
                  <a:lnTo>
                    <a:pt x="702" y="234"/>
                  </a:lnTo>
                  <a:lnTo>
                    <a:pt x="703" y="233"/>
                  </a:lnTo>
                  <a:lnTo>
                    <a:pt x="703" y="234"/>
                  </a:lnTo>
                  <a:lnTo>
                    <a:pt x="702" y="235"/>
                  </a:lnTo>
                  <a:lnTo>
                    <a:pt x="702" y="237"/>
                  </a:lnTo>
                  <a:lnTo>
                    <a:pt x="703" y="237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4" y="240"/>
                  </a:lnTo>
                  <a:lnTo>
                    <a:pt x="705" y="240"/>
                  </a:lnTo>
                  <a:lnTo>
                    <a:pt x="706" y="240"/>
                  </a:lnTo>
                  <a:lnTo>
                    <a:pt x="706" y="239"/>
                  </a:lnTo>
                  <a:lnTo>
                    <a:pt x="707" y="238"/>
                  </a:lnTo>
                  <a:lnTo>
                    <a:pt x="706" y="238"/>
                  </a:lnTo>
                  <a:lnTo>
                    <a:pt x="706" y="237"/>
                  </a:lnTo>
                  <a:lnTo>
                    <a:pt x="707" y="237"/>
                  </a:lnTo>
                  <a:lnTo>
                    <a:pt x="709" y="238"/>
                  </a:lnTo>
                  <a:lnTo>
                    <a:pt x="709" y="239"/>
                  </a:lnTo>
                  <a:lnTo>
                    <a:pt x="709" y="240"/>
                  </a:lnTo>
                  <a:lnTo>
                    <a:pt x="709" y="239"/>
                  </a:lnTo>
                  <a:lnTo>
                    <a:pt x="710" y="239"/>
                  </a:lnTo>
                  <a:lnTo>
                    <a:pt x="710" y="238"/>
                  </a:lnTo>
                  <a:lnTo>
                    <a:pt x="711" y="237"/>
                  </a:lnTo>
                  <a:lnTo>
                    <a:pt x="713" y="239"/>
                  </a:lnTo>
                  <a:lnTo>
                    <a:pt x="714" y="240"/>
                  </a:lnTo>
                  <a:lnTo>
                    <a:pt x="715" y="240"/>
                  </a:lnTo>
                  <a:lnTo>
                    <a:pt x="715" y="239"/>
                  </a:lnTo>
                  <a:lnTo>
                    <a:pt x="715" y="238"/>
                  </a:lnTo>
                  <a:lnTo>
                    <a:pt x="715" y="237"/>
                  </a:lnTo>
                  <a:lnTo>
                    <a:pt x="716" y="238"/>
                  </a:lnTo>
                  <a:lnTo>
                    <a:pt x="716" y="239"/>
                  </a:lnTo>
                  <a:lnTo>
                    <a:pt x="718" y="239"/>
                  </a:lnTo>
                  <a:lnTo>
                    <a:pt x="719" y="240"/>
                  </a:lnTo>
                  <a:lnTo>
                    <a:pt x="720" y="239"/>
                  </a:lnTo>
                  <a:lnTo>
                    <a:pt x="720" y="240"/>
                  </a:lnTo>
                  <a:lnTo>
                    <a:pt x="721" y="241"/>
                  </a:lnTo>
                  <a:lnTo>
                    <a:pt x="721" y="242"/>
                  </a:lnTo>
                  <a:lnTo>
                    <a:pt x="721" y="243"/>
                  </a:lnTo>
                  <a:lnTo>
                    <a:pt x="721" y="245"/>
                  </a:lnTo>
                  <a:lnTo>
                    <a:pt x="721" y="246"/>
                  </a:lnTo>
                  <a:lnTo>
                    <a:pt x="722" y="246"/>
                  </a:lnTo>
                  <a:lnTo>
                    <a:pt x="722" y="247"/>
                  </a:lnTo>
                  <a:lnTo>
                    <a:pt x="723" y="246"/>
                  </a:lnTo>
                  <a:lnTo>
                    <a:pt x="724" y="246"/>
                  </a:lnTo>
                  <a:lnTo>
                    <a:pt x="724" y="247"/>
                  </a:lnTo>
                  <a:lnTo>
                    <a:pt x="726" y="247"/>
                  </a:lnTo>
                  <a:lnTo>
                    <a:pt x="728" y="249"/>
                  </a:lnTo>
                  <a:lnTo>
                    <a:pt x="729" y="249"/>
                  </a:lnTo>
                  <a:lnTo>
                    <a:pt x="730" y="250"/>
                  </a:lnTo>
                  <a:lnTo>
                    <a:pt x="732" y="251"/>
                  </a:lnTo>
                  <a:lnTo>
                    <a:pt x="732" y="253"/>
                  </a:lnTo>
                  <a:lnTo>
                    <a:pt x="732" y="254"/>
                  </a:lnTo>
                  <a:lnTo>
                    <a:pt x="733" y="255"/>
                  </a:lnTo>
                  <a:lnTo>
                    <a:pt x="737" y="257"/>
                  </a:lnTo>
                  <a:lnTo>
                    <a:pt x="738" y="262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0" y="263"/>
                  </a:lnTo>
                  <a:lnTo>
                    <a:pt x="740" y="264"/>
                  </a:lnTo>
                  <a:lnTo>
                    <a:pt x="740" y="265"/>
                  </a:lnTo>
                  <a:lnTo>
                    <a:pt x="741" y="264"/>
                  </a:lnTo>
                  <a:lnTo>
                    <a:pt x="742" y="264"/>
                  </a:lnTo>
                  <a:lnTo>
                    <a:pt x="742" y="265"/>
                  </a:lnTo>
                  <a:lnTo>
                    <a:pt x="741" y="266"/>
                  </a:lnTo>
                  <a:lnTo>
                    <a:pt x="741" y="267"/>
                  </a:lnTo>
                  <a:lnTo>
                    <a:pt x="742" y="266"/>
                  </a:lnTo>
                  <a:lnTo>
                    <a:pt x="744" y="267"/>
                  </a:lnTo>
                  <a:lnTo>
                    <a:pt x="746" y="268"/>
                  </a:lnTo>
                  <a:lnTo>
                    <a:pt x="746" y="270"/>
                  </a:lnTo>
                  <a:lnTo>
                    <a:pt x="746" y="271"/>
                  </a:lnTo>
                  <a:lnTo>
                    <a:pt x="746" y="272"/>
                  </a:lnTo>
                  <a:lnTo>
                    <a:pt x="747" y="272"/>
                  </a:lnTo>
                  <a:lnTo>
                    <a:pt x="748" y="272"/>
                  </a:lnTo>
                  <a:lnTo>
                    <a:pt x="748" y="271"/>
                  </a:lnTo>
                  <a:lnTo>
                    <a:pt x="749" y="272"/>
                  </a:lnTo>
                  <a:lnTo>
                    <a:pt x="750" y="273"/>
                  </a:lnTo>
                  <a:lnTo>
                    <a:pt x="752" y="273"/>
                  </a:lnTo>
                  <a:lnTo>
                    <a:pt x="752" y="274"/>
                  </a:lnTo>
                  <a:lnTo>
                    <a:pt x="752" y="275"/>
                  </a:lnTo>
                  <a:lnTo>
                    <a:pt x="753" y="275"/>
                  </a:lnTo>
                  <a:lnTo>
                    <a:pt x="754" y="275"/>
                  </a:lnTo>
                  <a:lnTo>
                    <a:pt x="756" y="278"/>
                  </a:lnTo>
                  <a:lnTo>
                    <a:pt x="757" y="279"/>
                  </a:lnTo>
                  <a:lnTo>
                    <a:pt x="758" y="279"/>
                  </a:lnTo>
                  <a:lnTo>
                    <a:pt x="759" y="279"/>
                  </a:lnTo>
                  <a:lnTo>
                    <a:pt x="759" y="280"/>
                  </a:lnTo>
                  <a:lnTo>
                    <a:pt x="759" y="281"/>
                  </a:lnTo>
                  <a:lnTo>
                    <a:pt x="759" y="280"/>
                  </a:lnTo>
                  <a:lnTo>
                    <a:pt x="758" y="280"/>
                  </a:lnTo>
                  <a:lnTo>
                    <a:pt x="757" y="280"/>
                  </a:lnTo>
                  <a:lnTo>
                    <a:pt x="757" y="281"/>
                  </a:lnTo>
                  <a:lnTo>
                    <a:pt x="757" y="282"/>
                  </a:lnTo>
                  <a:lnTo>
                    <a:pt x="758" y="283"/>
                  </a:lnTo>
                  <a:lnTo>
                    <a:pt x="758" y="284"/>
                  </a:lnTo>
                  <a:lnTo>
                    <a:pt x="757" y="285"/>
                  </a:lnTo>
                  <a:lnTo>
                    <a:pt x="756" y="285"/>
                  </a:lnTo>
                  <a:lnTo>
                    <a:pt x="755" y="285"/>
                  </a:lnTo>
                  <a:lnTo>
                    <a:pt x="754" y="287"/>
                  </a:lnTo>
                  <a:lnTo>
                    <a:pt x="755" y="287"/>
                  </a:lnTo>
                  <a:lnTo>
                    <a:pt x="755" y="288"/>
                  </a:lnTo>
                  <a:lnTo>
                    <a:pt x="754" y="291"/>
                  </a:lnTo>
                  <a:lnTo>
                    <a:pt x="754" y="292"/>
                  </a:lnTo>
                  <a:lnTo>
                    <a:pt x="753" y="293"/>
                  </a:lnTo>
                  <a:lnTo>
                    <a:pt x="753" y="295"/>
                  </a:lnTo>
                  <a:lnTo>
                    <a:pt x="753" y="296"/>
                  </a:lnTo>
                  <a:lnTo>
                    <a:pt x="753" y="297"/>
                  </a:lnTo>
                  <a:lnTo>
                    <a:pt x="752" y="298"/>
                  </a:lnTo>
                  <a:lnTo>
                    <a:pt x="752" y="299"/>
                  </a:lnTo>
                  <a:lnTo>
                    <a:pt x="752" y="300"/>
                  </a:lnTo>
                  <a:lnTo>
                    <a:pt x="752" y="301"/>
                  </a:lnTo>
                  <a:lnTo>
                    <a:pt x="753" y="302"/>
                  </a:lnTo>
                  <a:lnTo>
                    <a:pt x="753" y="308"/>
                  </a:lnTo>
                  <a:lnTo>
                    <a:pt x="752" y="308"/>
                  </a:lnTo>
                  <a:lnTo>
                    <a:pt x="750" y="308"/>
                  </a:lnTo>
                  <a:lnTo>
                    <a:pt x="752" y="313"/>
                  </a:lnTo>
                  <a:lnTo>
                    <a:pt x="752" y="315"/>
                  </a:lnTo>
                  <a:lnTo>
                    <a:pt x="752" y="316"/>
                  </a:lnTo>
                  <a:lnTo>
                    <a:pt x="749" y="318"/>
                  </a:lnTo>
                  <a:lnTo>
                    <a:pt x="749" y="320"/>
                  </a:lnTo>
                  <a:lnTo>
                    <a:pt x="750" y="318"/>
                  </a:lnTo>
                  <a:lnTo>
                    <a:pt x="752" y="318"/>
                  </a:lnTo>
                  <a:lnTo>
                    <a:pt x="753" y="317"/>
                  </a:lnTo>
                  <a:lnTo>
                    <a:pt x="754" y="315"/>
                  </a:lnTo>
                  <a:lnTo>
                    <a:pt x="754" y="314"/>
                  </a:lnTo>
                  <a:lnTo>
                    <a:pt x="754" y="310"/>
                  </a:lnTo>
                  <a:lnTo>
                    <a:pt x="754" y="308"/>
                  </a:lnTo>
                  <a:lnTo>
                    <a:pt x="754" y="306"/>
                  </a:lnTo>
                  <a:lnTo>
                    <a:pt x="754" y="305"/>
                  </a:lnTo>
                  <a:lnTo>
                    <a:pt x="754" y="304"/>
                  </a:lnTo>
                  <a:lnTo>
                    <a:pt x="755" y="302"/>
                  </a:lnTo>
                  <a:lnTo>
                    <a:pt x="755" y="304"/>
                  </a:lnTo>
                  <a:lnTo>
                    <a:pt x="756" y="304"/>
                  </a:lnTo>
                  <a:lnTo>
                    <a:pt x="757" y="305"/>
                  </a:lnTo>
                  <a:lnTo>
                    <a:pt x="759" y="307"/>
                  </a:lnTo>
                  <a:lnTo>
                    <a:pt x="761" y="308"/>
                  </a:lnTo>
                  <a:lnTo>
                    <a:pt x="761" y="309"/>
                  </a:lnTo>
                  <a:lnTo>
                    <a:pt x="763" y="314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2" y="308"/>
                  </a:lnTo>
                  <a:lnTo>
                    <a:pt x="761" y="306"/>
                  </a:lnTo>
                  <a:lnTo>
                    <a:pt x="759" y="305"/>
                  </a:lnTo>
                  <a:lnTo>
                    <a:pt x="759" y="304"/>
                  </a:lnTo>
                  <a:lnTo>
                    <a:pt x="759" y="302"/>
                  </a:lnTo>
                  <a:lnTo>
                    <a:pt x="759" y="301"/>
                  </a:lnTo>
                  <a:lnTo>
                    <a:pt x="759" y="300"/>
                  </a:lnTo>
                  <a:lnTo>
                    <a:pt x="759" y="299"/>
                  </a:lnTo>
                  <a:lnTo>
                    <a:pt x="758" y="299"/>
                  </a:lnTo>
                  <a:lnTo>
                    <a:pt x="758" y="297"/>
                  </a:lnTo>
                  <a:lnTo>
                    <a:pt x="759" y="295"/>
                  </a:lnTo>
                  <a:lnTo>
                    <a:pt x="762" y="292"/>
                  </a:lnTo>
                  <a:lnTo>
                    <a:pt x="763" y="292"/>
                  </a:lnTo>
                  <a:lnTo>
                    <a:pt x="763" y="291"/>
                  </a:lnTo>
                  <a:lnTo>
                    <a:pt x="763" y="290"/>
                  </a:lnTo>
                  <a:lnTo>
                    <a:pt x="764" y="289"/>
                  </a:lnTo>
                  <a:lnTo>
                    <a:pt x="765" y="290"/>
                  </a:lnTo>
                  <a:lnTo>
                    <a:pt x="765" y="295"/>
                  </a:lnTo>
                  <a:lnTo>
                    <a:pt x="766" y="296"/>
                  </a:lnTo>
                  <a:lnTo>
                    <a:pt x="766" y="295"/>
                  </a:lnTo>
                  <a:lnTo>
                    <a:pt x="766" y="293"/>
                  </a:lnTo>
                  <a:lnTo>
                    <a:pt x="766" y="292"/>
                  </a:lnTo>
                  <a:lnTo>
                    <a:pt x="769" y="295"/>
                  </a:lnTo>
                  <a:lnTo>
                    <a:pt x="770" y="296"/>
                  </a:lnTo>
                  <a:lnTo>
                    <a:pt x="771" y="296"/>
                  </a:lnTo>
                  <a:lnTo>
                    <a:pt x="771" y="295"/>
                  </a:lnTo>
                  <a:lnTo>
                    <a:pt x="771" y="293"/>
                  </a:lnTo>
                  <a:lnTo>
                    <a:pt x="771" y="292"/>
                  </a:lnTo>
                  <a:lnTo>
                    <a:pt x="770" y="290"/>
                  </a:lnTo>
                  <a:lnTo>
                    <a:pt x="770" y="289"/>
                  </a:lnTo>
                  <a:lnTo>
                    <a:pt x="769" y="288"/>
                  </a:lnTo>
                  <a:lnTo>
                    <a:pt x="769" y="287"/>
                  </a:lnTo>
                  <a:lnTo>
                    <a:pt x="770" y="287"/>
                  </a:lnTo>
                  <a:lnTo>
                    <a:pt x="770" y="285"/>
                  </a:lnTo>
                  <a:lnTo>
                    <a:pt x="769" y="284"/>
                  </a:lnTo>
                  <a:lnTo>
                    <a:pt x="767" y="283"/>
                  </a:lnTo>
                  <a:lnTo>
                    <a:pt x="769" y="283"/>
                  </a:lnTo>
                  <a:lnTo>
                    <a:pt x="771" y="283"/>
                  </a:lnTo>
                  <a:lnTo>
                    <a:pt x="772" y="282"/>
                  </a:lnTo>
                  <a:lnTo>
                    <a:pt x="773" y="282"/>
                  </a:lnTo>
                  <a:lnTo>
                    <a:pt x="774" y="281"/>
                  </a:lnTo>
                  <a:lnTo>
                    <a:pt x="775" y="281"/>
                  </a:lnTo>
                  <a:lnTo>
                    <a:pt x="776" y="281"/>
                  </a:lnTo>
                  <a:lnTo>
                    <a:pt x="778" y="282"/>
                  </a:lnTo>
                  <a:lnTo>
                    <a:pt x="782" y="283"/>
                  </a:lnTo>
                  <a:lnTo>
                    <a:pt x="784" y="283"/>
                  </a:lnTo>
                  <a:lnTo>
                    <a:pt x="785" y="284"/>
                  </a:lnTo>
                  <a:lnTo>
                    <a:pt x="787" y="284"/>
                  </a:lnTo>
                  <a:lnTo>
                    <a:pt x="788" y="284"/>
                  </a:lnTo>
                  <a:lnTo>
                    <a:pt x="789" y="285"/>
                  </a:lnTo>
                  <a:lnTo>
                    <a:pt x="790" y="285"/>
                  </a:lnTo>
                  <a:lnTo>
                    <a:pt x="795" y="285"/>
                  </a:lnTo>
                  <a:lnTo>
                    <a:pt x="797" y="287"/>
                  </a:lnTo>
                  <a:lnTo>
                    <a:pt x="798" y="287"/>
                  </a:lnTo>
                  <a:lnTo>
                    <a:pt x="799" y="287"/>
                  </a:lnTo>
                  <a:lnTo>
                    <a:pt x="800" y="288"/>
                  </a:lnTo>
                  <a:lnTo>
                    <a:pt x="802" y="289"/>
                  </a:lnTo>
                  <a:lnTo>
                    <a:pt x="804" y="289"/>
                  </a:lnTo>
                  <a:lnTo>
                    <a:pt x="804" y="290"/>
                  </a:lnTo>
                  <a:lnTo>
                    <a:pt x="804" y="291"/>
                  </a:lnTo>
                  <a:lnTo>
                    <a:pt x="805" y="291"/>
                  </a:lnTo>
                  <a:lnTo>
                    <a:pt x="806" y="291"/>
                  </a:lnTo>
                  <a:lnTo>
                    <a:pt x="807" y="292"/>
                  </a:lnTo>
                  <a:lnTo>
                    <a:pt x="807" y="293"/>
                  </a:lnTo>
                  <a:lnTo>
                    <a:pt x="807" y="295"/>
                  </a:lnTo>
                  <a:lnTo>
                    <a:pt x="807" y="296"/>
                  </a:lnTo>
                  <a:lnTo>
                    <a:pt x="807" y="297"/>
                  </a:lnTo>
                  <a:lnTo>
                    <a:pt x="807" y="298"/>
                  </a:lnTo>
                  <a:lnTo>
                    <a:pt x="808" y="299"/>
                  </a:lnTo>
                  <a:lnTo>
                    <a:pt x="808" y="300"/>
                  </a:lnTo>
                  <a:lnTo>
                    <a:pt x="807" y="300"/>
                  </a:lnTo>
                  <a:lnTo>
                    <a:pt x="807" y="302"/>
                  </a:lnTo>
                  <a:lnTo>
                    <a:pt x="806" y="305"/>
                  </a:lnTo>
                  <a:lnTo>
                    <a:pt x="807" y="305"/>
                  </a:lnTo>
                  <a:lnTo>
                    <a:pt x="808" y="302"/>
                  </a:lnTo>
                  <a:lnTo>
                    <a:pt x="809" y="302"/>
                  </a:lnTo>
                  <a:lnTo>
                    <a:pt x="808" y="304"/>
                  </a:lnTo>
                  <a:lnTo>
                    <a:pt x="808" y="305"/>
                  </a:lnTo>
                  <a:lnTo>
                    <a:pt x="808" y="306"/>
                  </a:lnTo>
                  <a:lnTo>
                    <a:pt x="810" y="299"/>
                  </a:lnTo>
                  <a:lnTo>
                    <a:pt x="812" y="299"/>
                  </a:lnTo>
                  <a:lnTo>
                    <a:pt x="812" y="298"/>
                  </a:lnTo>
                  <a:lnTo>
                    <a:pt x="810" y="296"/>
                  </a:lnTo>
                  <a:lnTo>
                    <a:pt x="810" y="295"/>
                  </a:lnTo>
                  <a:lnTo>
                    <a:pt x="810" y="293"/>
                  </a:lnTo>
                  <a:lnTo>
                    <a:pt x="809" y="290"/>
                  </a:lnTo>
                  <a:lnTo>
                    <a:pt x="809" y="287"/>
                  </a:lnTo>
                  <a:lnTo>
                    <a:pt x="809" y="285"/>
                  </a:lnTo>
                  <a:lnTo>
                    <a:pt x="810" y="285"/>
                  </a:lnTo>
                  <a:lnTo>
                    <a:pt x="810" y="287"/>
                  </a:lnTo>
                  <a:lnTo>
                    <a:pt x="812" y="288"/>
                  </a:lnTo>
                  <a:lnTo>
                    <a:pt x="813" y="287"/>
                  </a:lnTo>
                  <a:lnTo>
                    <a:pt x="814" y="287"/>
                  </a:lnTo>
                  <a:lnTo>
                    <a:pt x="816" y="288"/>
                  </a:lnTo>
                  <a:lnTo>
                    <a:pt x="816" y="289"/>
                  </a:lnTo>
                  <a:lnTo>
                    <a:pt x="822" y="290"/>
                  </a:lnTo>
                  <a:lnTo>
                    <a:pt x="823" y="291"/>
                  </a:lnTo>
                  <a:lnTo>
                    <a:pt x="824" y="295"/>
                  </a:lnTo>
                  <a:lnTo>
                    <a:pt x="825" y="296"/>
                  </a:lnTo>
                  <a:lnTo>
                    <a:pt x="826" y="296"/>
                  </a:lnTo>
                  <a:lnTo>
                    <a:pt x="826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300"/>
                  </a:lnTo>
                  <a:lnTo>
                    <a:pt x="827" y="301"/>
                  </a:lnTo>
                  <a:lnTo>
                    <a:pt x="827" y="302"/>
                  </a:lnTo>
                  <a:lnTo>
                    <a:pt x="830" y="301"/>
                  </a:lnTo>
                  <a:lnTo>
                    <a:pt x="830" y="300"/>
                  </a:lnTo>
                  <a:lnTo>
                    <a:pt x="831" y="300"/>
                  </a:lnTo>
                  <a:lnTo>
                    <a:pt x="831" y="301"/>
                  </a:lnTo>
                  <a:lnTo>
                    <a:pt x="831" y="302"/>
                  </a:lnTo>
                  <a:lnTo>
                    <a:pt x="832" y="304"/>
                  </a:lnTo>
                  <a:lnTo>
                    <a:pt x="833" y="304"/>
                  </a:lnTo>
                  <a:lnTo>
                    <a:pt x="834" y="304"/>
                  </a:lnTo>
                  <a:lnTo>
                    <a:pt x="834" y="302"/>
                  </a:lnTo>
                  <a:lnTo>
                    <a:pt x="834" y="301"/>
                  </a:lnTo>
                  <a:lnTo>
                    <a:pt x="831" y="298"/>
                  </a:lnTo>
                  <a:lnTo>
                    <a:pt x="830" y="295"/>
                  </a:lnTo>
                  <a:lnTo>
                    <a:pt x="828" y="291"/>
                  </a:lnTo>
                  <a:lnTo>
                    <a:pt x="828" y="290"/>
                  </a:lnTo>
                  <a:lnTo>
                    <a:pt x="830" y="289"/>
                  </a:lnTo>
                  <a:lnTo>
                    <a:pt x="830" y="288"/>
                  </a:lnTo>
                  <a:lnTo>
                    <a:pt x="830" y="285"/>
                  </a:lnTo>
                  <a:lnTo>
                    <a:pt x="831" y="285"/>
                  </a:lnTo>
                  <a:lnTo>
                    <a:pt x="832" y="285"/>
                  </a:lnTo>
                  <a:lnTo>
                    <a:pt x="833" y="287"/>
                  </a:lnTo>
                  <a:lnTo>
                    <a:pt x="834" y="287"/>
                  </a:lnTo>
                  <a:lnTo>
                    <a:pt x="836" y="287"/>
                  </a:lnTo>
                  <a:lnTo>
                    <a:pt x="838" y="287"/>
                  </a:lnTo>
                  <a:lnTo>
                    <a:pt x="839" y="287"/>
                  </a:lnTo>
                  <a:lnTo>
                    <a:pt x="840" y="285"/>
                  </a:lnTo>
                  <a:lnTo>
                    <a:pt x="841" y="285"/>
                  </a:lnTo>
                  <a:lnTo>
                    <a:pt x="841" y="284"/>
                  </a:lnTo>
                  <a:lnTo>
                    <a:pt x="843" y="283"/>
                  </a:lnTo>
                  <a:lnTo>
                    <a:pt x="844" y="283"/>
                  </a:lnTo>
                  <a:lnTo>
                    <a:pt x="844" y="282"/>
                  </a:lnTo>
                  <a:lnTo>
                    <a:pt x="845" y="283"/>
                  </a:lnTo>
                  <a:lnTo>
                    <a:pt x="847" y="283"/>
                  </a:lnTo>
                  <a:lnTo>
                    <a:pt x="847" y="282"/>
                  </a:lnTo>
                  <a:lnTo>
                    <a:pt x="848" y="280"/>
                  </a:lnTo>
                  <a:lnTo>
                    <a:pt x="847" y="279"/>
                  </a:lnTo>
                  <a:lnTo>
                    <a:pt x="847" y="280"/>
                  </a:lnTo>
                  <a:lnTo>
                    <a:pt x="845" y="281"/>
                  </a:lnTo>
                  <a:lnTo>
                    <a:pt x="842" y="282"/>
                  </a:lnTo>
                  <a:lnTo>
                    <a:pt x="838" y="284"/>
                  </a:lnTo>
                  <a:lnTo>
                    <a:pt x="836" y="284"/>
                  </a:lnTo>
                  <a:lnTo>
                    <a:pt x="838" y="282"/>
                  </a:lnTo>
                  <a:lnTo>
                    <a:pt x="835" y="282"/>
                  </a:lnTo>
                  <a:lnTo>
                    <a:pt x="834" y="283"/>
                  </a:lnTo>
                  <a:lnTo>
                    <a:pt x="833" y="282"/>
                  </a:lnTo>
                  <a:lnTo>
                    <a:pt x="831" y="281"/>
                  </a:lnTo>
                  <a:lnTo>
                    <a:pt x="831" y="280"/>
                  </a:lnTo>
                  <a:lnTo>
                    <a:pt x="832" y="280"/>
                  </a:lnTo>
                  <a:lnTo>
                    <a:pt x="831" y="279"/>
                  </a:lnTo>
                  <a:lnTo>
                    <a:pt x="830" y="278"/>
                  </a:lnTo>
                  <a:lnTo>
                    <a:pt x="828" y="276"/>
                  </a:lnTo>
                  <a:lnTo>
                    <a:pt x="827" y="274"/>
                  </a:lnTo>
                  <a:lnTo>
                    <a:pt x="827" y="273"/>
                  </a:lnTo>
                  <a:lnTo>
                    <a:pt x="828" y="273"/>
                  </a:lnTo>
                  <a:lnTo>
                    <a:pt x="830" y="273"/>
                  </a:lnTo>
                  <a:lnTo>
                    <a:pt x="832" y="273"/>
                  </a:lnTo>
                  <a:lnTo>
                    <a:pt x="834" y="273"/>
                  </a:lnTo>
                  <a:lnTo>
                    <a:pt x="834" y="272"/>
                  </a:lnTo>
                  <a:lnTo>
                    <a:pt x="836" y="271"/>
                  </a:lnTo>
                  <a:lnTo>
                    <a:pt x="838" y="270"/>
                  </a:lnTo>
                  <a:lnTo>
                    <a:pt x="836" y="270"/>
                  </a:lnTo>
                  <a:lnTo>
                    <a:pt x="835" y="270"/>
                  </a:lnTo>
                  <a:lnTo>
                    <a:pt x="834" y="271"/>
                  </a:lnTo>
                  <a:lnTo>
                    <a:pt x="832" y="272"/>
                  </a:lnTo>
                  <a:lnTo>
                    <a:pt x="831" y="272"/>
                  </a:lnTo>
                  <a:lnTo>
                    <a:pt x="830" y="272"/>
                  </a:lnTo>
                  <a:lnTo>
                    <a:pt x="828" y="272"/>
                  </a:lnTo>
                  <a:lnTo>
                    <a:pt x="827" y="272"/>
                  </a:lnTo>
                  <a:lnTo>
                    <a:pt x="826" y="271"/>
                  </a:lnTo>
                  <a:lnTo>
                    <a:pt x="825" y="271"/>
                  </a:lnTo>
                  <a:lnTo>
                    <a:pt x="822" y="267"/>
                  </a:lnTo>
                  <a:lnTo>
                    <a:pt x="821" y="267"/>
                  </a:lnTo>
                  <a:lnTo>
                    <a:pt x="819" y="266"/>
                  </a:lnTo>
                  <a:lnTo>
                    <a:pt x="818" y="265"/>
                  </a:lnTo>
                  <a:lnTo>
                    <a:pt x="816" y="264"/>
                  </a:lnTo>
                  <a:lnTo>
                    <a:pt x="816" y="263"/>
                  </a:lnTo>
                  <a:lnTo>
                    <a:pt x="816" y="259"/>
                  </a:lnTo>
                  <a:lnTo>
                    <a:pt x="817" y="259"/>
                  </a:lnTo>
                  <a:lnTo>
                    <a:pt x="818" y="257"/>
                  </a:lnTo>
                  <a:lnTo>
                    <a:pt x="818" y="256"/>
                  </a:lnTo>
                  <a:lnTo>
                    <a:pt x="818" y="255"/>
                  </a:lnTo>
                  <a:lnTo>
                    <a:pt x="819" y="254"/>
                  </a:lnTo>
                  <a:lnTo>
                    <a:pt x="822" y="251"/>
                  </a:lnTo>
                  <a:lnTo>
                    <a:pt x="822" y="250"/>
                  </a:lnTo>
                  <a:lnTo>
                    <a:pt x="823" y="249"/>
                  </a:lnTo>
                  <a:lnTo>
                    <a:pt x="823" y="247"/>
                  </a:lnTo>
                  <a:lnTo>
                    <a:pt x="823" y="246"/>
                  </a:lnTo>
                  <a:lnTo>
                    <a:pt x="822" y="246"/>
                  </a:lnTo>
                  <a:lnTo>
                    <a:pt x="822" y="245"/>
                  </a:lnTo>
                  <a:lnTo>
                    <a:pt x="823" y="245"/>
                  </a:lnTo>
                  <a:lnTo>
                    <a:pt x="824" y="246"/>
                  </a:lnTo>
                  <a:lnTo>
                    <a:pt x="824" y="245"/>
                  </a:lnTo>
                  <a:lnTo>
                    <a:pt x="824" y="246"/>
                  </a:lnTo>
                  <a:lnTo>
                    <a:pt x="825" y="246"/>
                  </a:lnTo>
                  <a:lnTo>
                    <a:pt x="825" y="247"/>
                  </a:lnTo>
                  <a:lnTo>
                    <a:pt x="826" y="247"/>
                  </a:lnTo>
                  <a:lnTo>
                    <a:pt x="826" y="246"/>
                  </a:lnTo>
                  <a:lnTo>
                    <a:pt x="827" y="247"/>
                  </a:lnTo>
                  <a:lnTo>
                    <a:pt x="828" y="246"/>
                  </a:lnTo>
                  <a:lnTo>
                    <a:pt x="827" y="245"/>
                  </a:lnTo>
                  <a:lnTo>
                    <a:pt x="827" y="242"/>
                  </a:lnTo>
                  <a:lnTo>
                    <a:pt x="828" y="242"/>
                  </a:lnTo>
                  <a:lnTo>
                    <a:pt x="828" y="243"/>
                  </a:lnTo>
                  <a:lnTo>
                    <a:pt x="830" y="245"/>
                  </a:lnTo>
                  <a:lnTo>
                    <a:pt x="832" y="243"/>
                  </a:lnTo>
                  <a:lnTo>
                    <a:pt x="834" y="243"/>
                  </a:lnTo>
                  <a:lnTo>
                    <a:pt x="834" y="242"/>
                  </a:lnTo>
                  <a:lnTo>
                    <a:pt x="835" y="240"/>
                  </a:lnTo>
                  <a:lnTo>
                    <a:pt x="835" y="239"/>
                  </a:lnTo>
                  <a:lnTo>
                    <a:pt x="835" y="238"/>
                  </a:lnTo>
                  <a:lnTo>
                    <a:pt x="834" y="238"/>
                  </a:lnTo>
                  <a:lnTo>
                    <a:pt x="834" y="237"/>
                  </a:lnTo>
                  <a:lnTo>
                    <a:pt x="833" y="237"/>
                  </a:lnTo>
                  <a:lnTo>
                    <a:pt x="833" y="235"/>
                  </a:lnTo>
                  <a:lnTo>
                    <a:pt x="834" y="234"/>
                  </a:lnTo>
                  <a:lnTo>
                    <a:pt x="835" y="233"/>
                  </a:lnTo>
                  <a:lnTo>
                    <a:pt x="838" y="231"/>
                  </a:lnTo>
                  <a:lnTo>
                    <a:pt x="839" y="230"/>
                  </a:lnTo>
                  <a:lnTo>
                    <a:pt x="838" y="229"/>
                  </a:lnTo>
                  <a:lnTo>
                    <a:pt x="838" y="230"/>
                  </a:lnTo>
                  <a:lnTo>
                    <a:pt x="836" y="230"/>
                  </a:lnTo>
                  <a:lnTo>
                    <a:pt x="838" y="229"/>
                  </a:lnTo>
                  <a:lnTo>
                    <a:pt x="836" y="226"/>
                  </a:lnTo>
                  <a:lnTo>
                    <a:pt x="838" y="225"/>
                  </a:lnTo>
                  <a:lnTo>
                    <a:pt x="839" y="223"/>
                  </a:lnTo>
                  <a:lnTo>
                    <a:pt x="839" y="221"/>
                  </a:lnTo>
                  <a:lnTo>
                    <a:pt x="839" y="220"/>
                  </a:lnTo>
                  <a:lnTo>
                    <a:pt x="840" y="218"/>
                  </a:lnTo>
                  <a:lnTo>
                    <a:pt x="840" y="217"/>
                  </a:lnTo>
                  <a:lnTo>
                    <a:pt x="841" y="216"/>
                  </a:lnTo>
                  <a:lnTo>
                    <a:pt x="841" y="215"/>
                  </a:lnTo>
                  <a:lnTo>
                    <a:pt x="842" y="214"/>
                  </a:lnTo>
                  <a:lnTo>
                    <a:pt x="842" y="213"/>
                  </a:lnTo>
                  <a:lnTo>
                    <a:pt x="843" y="214"/>
                  </a:lnTo>
                  <a:lnTo>
                    <a:pt x="843" y="215"/>
                  </a:lnTo>
                  <a:lnTo>
                    <a:pt x="843" y="216"/>
                  </a:lnTo>
                  <a:lnTo>
                    <a:pt x="843" y="217"/>
                  </a:lnTo>
                  <a:lnTo>
                    <a:pt x="844" y="217"/>
                  </a:lnTo>
                  <a:lnTo>
                    <a:pt x="847" y="218"/>
                  </a:lnTo>
                  <a:lnTo>
                    <a:pt x="847" y="217"/>
                  </a:lnTo>
                  <a:lnTo>
                    <a:pt x="850" y="217"/>
                  </a:lnTo>
                  <a:lnTo>
                    <a:pt x="851" y="216"/>
                  </a:lnTo>
                  <a:lnTo>
                    <a:pt x="853" y="214"/>
                  </a:lnTo>
                  <a:lnTo>
                    <a:pt x="855" y="215"/>
                  </a:lnTo>
                  <a:lnTo>
                    <a:pt x="856" y="213"/>
                  </a:lnTo>
                  <a:lnTo>
                    <a:pt x="858" y="209"/>
                  </a:lnTo>
                  <a:lnTo>
                    <a:pt x="859" y="208"/>
                  </a:lnTo>
                  <a:lnTo>
                    <a:pt x="860" y="207"/>
                  </a:lnTo>
                  <a:lnTo>
                    <a:pt x="861" y="207"/>
                  </a:lnTo>
                  <a:lnTo>
                    <a:pt x="862" y="208"/>
                  </a:lnTo>
                  <a:lnTo>
                    <a:pt x="864" y="208"/>
                  </a:lnTo>
                  <a:lnTo>
                    <a:pt x="864" y="207"/>
                  </a:lnTo>
                  <a:lnTo>
                    <a:pt x="862" y="206"/>
                  </a:lnTo>
                  <a:lnTo>
                    <a:pt x="861" y="206"/>
                  </a:lnTo>
                  <a:lnTo>
                    <a:pt x="860" y="206"/>
                  </a:lnTo>
                  <a:lnTo>
                    <a:pt x="860" y="205"/>
                  </a:lnTo>
                  <a:lnTo>
                    <a:pt x="859" y="205"/>
                  </a:lnTo>
                  <a:lnTo>
                    <a:pt x="858" y="204"/>
                  </a:lnTo>
                  <a:lnTo>
                    <a:pt x="856" y="200"/>
                  </a:lnTo>
                  <a:lnTo>
                    <a:pt x="856" y="199"/>
                  </a:lnTo>
                  <a:lnTo>
                    <a:pt x="855" y="199"/>
                  </a:lnTo>
                  <a:lnTo>
                    <a:pt x="853" y="199"/>
                  </a:lnTo>
                  <a:lnTo>
                    <a:pt x="853" y="193"/>
                  </a:lnTo>
                  <a:lnTo>
                    <a:pt x="853" y="192"/>
                  </a:lnTo>
                  <a:lnTo>
                    <a:pt x="855" y="192"/>
                  </a:lnTo>
                  <a:lnTo>
                    <a:pt x="855" y="191"/>
                  </a:lnTo>
                  <a:lnTo>
                    <a:pt x="855" y="189"/>
                  </a:lnTo>
                  <a:lnTo>
                    <a:pt x="855" y="188"/>
                  </a:lnTo>
                  <a:lnTo>
                    <a:pt x="855" y="187"/>
                  </a:lnTo>
                  <a:lnTo>
                    <a:pt x="856" y="187"/>
                  </a:lnTo>
                  <a:lnTo>
                    <a:pt x="857" y="187"/>
                  </a:lnTo>
                  <a:lnTo>
                    <a:pt x="857" y="186"/>
                  </a:lnTo>
                  <a:lnTo>
                    <a:pt x="857" y="187"/>
                  </a:lnTo>
                  <a:lnTo>
                    <a:pt x="858" y="188"/>
                  </a:lnTo>
                  <a:lnTo>
                    <a:pt x="859" y="188"/>
                  </a:lnTo>
                  <a:lnTo>
                    <a:pt x="860" y="188"/>
                  </a:lnTo>
                  <a:lnTo>
                    <a:pt x="861" y="187"/>
                  </a:lnTo>
                  <a:lnTo>
                    <a:pt x="862" y="187"/>
                  </a:lnTo>
                  <a:lnTo>
                    <a:pt x="864" y="187"/>
                  </a:lnTo>
                  <a:lnTo>
                    <a:pt x="865" y="186"/>
                  </a:lnTo>
                  <a:lnTo>
                    <a:pt x="865" y="184"/>
                  </a:lnTo>
                  <a:lnTo>
                    <a:pt x="865" y="183"/>
                  </a:lnTo>
                  <a:lnTo>
                    <a:pt x="865" y="180"/>
                  </a:lnTo>
                  <a:lnTo>
                    <a:pt x="866" y="179"/>
                  </a:lnTo>
                  <a:lnTo>
                    <a:pt x="865" y="178"/>
                  </a:lnTo>
                  <a:lnTo>
                    <a:pt x="865" y="176"/>
                  </a:lnTo>
                  <a:lnTo>
                    <a:pt x="865" y="175"/>
                  </a:lnTo>
                  <a:lnTo>
                    <a:pt x="865" y="174"/>
                  </a:lnTo>
                  <a:lnTo>
                    <a:pt x="866" y="174"/>
                  </a:lnTo>
                  <a:lnTo>
                    <a:pt x="867" y="175"/>
                  </a:lnTo>
                  <a:lnTo>
                    <a:pt x="868" y="174"/>
                  </a:lnTo>
                  <a:lnTo>
                    <a:pt x="868" y="173"/>
                  </a:lnTo>
                  <a:lnTo>
                    <a:pt x="869" y="172"/>
                  </a:lnTo>
                  <a:lnTo>
                    <a:pt x="870" y="172"/>
                  </a:lnTo>
                  <a:lnTo>
                    <a:pt x="873" y="173"/>
                  </a:lnTo>
                  <a:lnTo>
                    <a:pt x="874" y="173"/>
                  </a:lnTo>
                  <a:lnTo>
                    <a:pt x="873" y="172"/>
                  </a:lnTo>
                  <a:lnTo>
                    <a:pt x="873" y="171"/>
                  </a:lnTo>
                  <a:lnTo>
                    <a:pt x="874" y="171"/>
                  </a:lnTo>
                  <a:lnTo>
                    <a:pt x="875" y="175"/>
                  </a:lnTo>
                  <a:lnTo>
                    <a:pt x="876" y="175"/>
                  </a:lnTo>
                  <a:lnTo>
                    <a:pt x="877" y="175"/>
                  </a:lnTo>
                  <a:lnTo>
                    <a:pt x="877" y="176"/>
                  </a:lnTo>
                  <a:lnTo>
                    <a:pt x="878" y="176"/>
                  </a:lnTo>
                  <a:lnTo>
                    <a:pt x="879" y="176"/>
                  </a:lnTo>
                  <a:lnTo>
                    <a:pt x="879" y="175"/>
                  </a:lnTo>
                  <a:lnTo>
                    <a:pt x="879" y="176"/>
                  </a:lnTo>
                  <a:lnTo>
                    <a:pt x="881" y="176"/>
                  </a:lnTo>
                  <a:lnTo>
                    <a:pt x="882" y="176"/>
                  </a:lnTo>
                  <a:lnTo>
                    <a:pt x="882" y="175"/>
                  </a:lnTo>
                  <a:lnTo>
                    <a:pt x="878" y="174"/>
                  </a:lnTo>
                  <a:lnTo>
                    <a:pt x="877" y="174"/>
                  </a:lnTo>
                  <a:lnTo>
                    <a:pt x="877" y="173"/>
                  </a:lnTo>
                  <a:lnTo>
                    <a:pt x="876" y="173"/>
                  </a:lnTo>
                  <a:lnTo>
                    <a:pt x="876" y="172"/>
                  </a:lnTo>
                  <a:lnTo>
                    <a:pt x="875" y="172"/>
                  </a:lnTo>
                  <a:lnTo>
                    <a:pt x="876" y="172"/>
                  </a:lnTo>
                  <a:lnTo>
                    <a:pt x="877" y="172"/>
                  </a:lnTo>
                  <a:lnTo>
                    <a:pt x="878" y="171"/>
                  </a:lnTo>
                  <a:lnTo>
                    <a:pt x="878" y="170"/>
                  </a:lnTo>
                  <a:lnTo>
                    <a:pt x="876" y="170"/>
                  </a:lnTo>
                  <a:lnTo>
                    <a:pt x="876" y="168"/>
                  </a:lnTo>
                  <a:lnTo>
                    <a:pt x="877" y="166"/>
                  </a:lnTo>
                  <a:lnTo>
                    <a:pt x="877" y="165"/>
                  </a:lnTo>
                  <a:lnTo>
                    <a:pt x="877" y="164"/>
                  </a:lnTo>
                  <a:lnTo>
                    <a:pt x="877" y="163"/>
                  </a:lnTo>
                  <a:lnTo>
                    <a:pt x="878" y="163"/>
                  </a:lnTo>
                  <a:lnTo>
                    <a:pt x="878" y="162"/>
                  </a:lnTo>
                  <a:lnTo>
                    <a:pt x="877" y="162"/>
                  </a:lnTo>
                  <a:lnTo>
                    <a:pt x="877" y="161"/>
                  </a:lnTo>
                  <a:lnTo>
                    <a:pt x="876" y="161"/>
                  </a:lnTo>
                  <a:lnTo>
                    <a:pt x="877" y="159"/>
                  </a:lnTo>
                  <a:lnTo>
                    <a:pt x="879" y="159"/>
                  </a:lnTo>
                  <a:lnTo>
                    <a:pt x="881" y="161"/>
                  </a:lnTo>
                  <a:lnTo>
                    <a:pt x="882" y="162"/>
                  </a:lnTo>
                  <a:lnTo>
                    <a:pt x="883" y="161"/>
                  </a:lnTo>
                  <a:lnTo>
                    <a:pt x="884" y="162"/>
                  </a:lnTo>
                  <a:lnTo>
                    <a:pt x="885" y="162"/>
                  </a:lnTo>
                  <a:lnTo>
                    <a:pt x="886" y="162"/>
                  </a:lnTo>
                  <a:lnTo>
                    <a:pt x="886" y="163"/>
                  </a:lnTo>
                  <a:lnTo>
                    <a:pt x="886" y="164"/>
                  </a:lnTo>
                  <a:lnTo>
                    <a:pt x="886" y="166"/>
                  </a:lnTo>
                  <a:lnTo>
                    <a:pt x="886" y="168"/>
                  </a:lnTo>
                  <a:lnTo>
                    <a:pt x="887" y="170"/>
                  </a:lnTo>
                  <a:lnTo>
                    <a:pt x="887" y="168"/>
                  </a:lnTo>
                  <a:lnTo>
                    <a:pt x="887" y="167"/>
                  </a:lnTo>
                  <a:lnTo>
                    <a:pt x="890" y="168"/>
                  </a:lnTo>
                  <a:lnTo>
                    <a:pt x="891" y="172"/>
                  </a:lnTo>
                  <a:lnTo>
                    <a:pt x="892" y="173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3" y="171"/>
                  </a:lnTo>
                  <a:lnTo>
                    <a:pt x="894" y="171"/>
                  </a:lnTo>
                  <a:lnTo>
                    <a:pt x="895" y="172"/>
                  </a:lnTo>
                  <a:lnTo>
                    <a:pt x="895" y="171"/>
                  </a:lnTo>
                  <a:lnTo>
                    <a:pt x="894" y="170"/>
                  </a:lnTo>
                  <a:lnTo>
                    <a:pt x="893" y="168"/>
                  </a:lnTo>
                  <a:lnTo>
                    <a:pt x="892" y="167"/>
                  </a:lnTo>
                  <a:lnTo>
                    <a:pt x="891" y="167"/>
                  </a:lnTo>
                  <a:lnTo>
                    <a:pt x="891" y="166"/>
                  </a:lnTo>
                  <a:lnTo>
                    <a:pt x="892" y="166"/>
                  </a:lnTo>
                  <a:lnTo>
                    <a:pt x="893" y="166"/>
                  </a:lnTo>
                  <a:lnTo>
                    <a:pt x="895" y="167"/>
                  </a:lnTo>
                  <a:lnTo>
                    <a:pt x="895" y="166"/>
                  </a:lnTo>
                  <a:lnTo>
                    <a:pt x="894" y="165"/>
                  </a:lnTo>
                  <a:lnTo>
                    <a:pt x="893" y="165"/>
                  </a:lnTo>
                  <a:lnTo>
                    <a:pt x="892" y="164"/>
                  </a:lnTo>
                  <a:lnTo>
                    <a:pt x="892" y="163"/>
                  </a:lnTo>
                  <a:lnTo>
                    <a:pt x="891" y="163"/>
                  </a:lnTo>
                  <a:lnTo>
                    <a:pt x="890" y="163"/>
                  </a:lnTo>
                  <a:lnTo>
                    <a:pt x="890" y="164"/>
                  </a:lnTo>
                  <a:lnTo>
                    <a:pt x="888" y="163"/>
                  </a:lnTo>
                  <a:lnTo>
                    <a:pt x="888" y="162"/>
                  </a:lnTo>
                  <a:lnTo>
                    <a:pt x="888" y="161"/>
                  </a:lnTo>
                  <a:lnTo>
                    <a:pt x="891" y="161"/>
                  </a:lnTo>
                  <a:lnTo>
                    <a:pt x="890" y="159"/>
                  </a:lnTo>
                  <a:lnTo>
                    <a:pt x="890" y="158"/>
                  </a:lnTo>
                  <a:lnTo>
                    <a:pt x="892" y="158"/>
                  </a:lnTo>
                  <a:lnTo>
                    <a:pt x="892" y="157"/>
                  </a:lnTo>
                  <a:lnTo>
                    <a:pt x="893" y="157"/>
                  </a:lnTo>
                  <a:lnTo>
                    <a:pt x="894" y="157"/>
                  </a:lnTo>
                  <a:lnTo>
                    <a:pt x="899" y="158"/>
                  </a:lnTo>
                  <a:lnTo>
                    <a:pt x="900" y="159"/>
                  </a:lnTo>
                  <a:lnTo>
                    <a:pt x="900" y="158"/>
                  </a:lnTo>
                  <a:lnTo>
                    <a:pt x="900" y="157"/>
                  </a:lnTo>
                  <a:lnTo>
                    <a:pt x="899" y="156"/>
                  </a:lnTo>
                  <a:lnTo>
                    <a:pt x="899" y="153"/>
                  </a:lnTo>
                  <a:lnTo>
                    <a:pt x="899" y="151"/>
                  </a:lnTo>
                  <a:lnTo>
                    <a:pt x="897" y="150"/>
                  </a:lnTo>
                  <a:lnTo>
                    <a:pt x="897" y="149"/>
                  </a:lnTo>
                  <a:lnTo>
                    <a:pt x="897" y="148"/>
                  </a:lnTo>
                  <a:lnTo>
                    <a:pt x="899" y="148"/>
                  </a:lnTo>
                  <a:lnTo>
                    <a:pt x="900" y="148"/>
                  </a:lnTo>
                  <a:lnTo>
                    <a:pt x="901" y="148"/>
                  </a:lnTo>
                  <a:lnTo>
                    <a:pt x="902" y="148"/>
                  </a:lnTo>
                  <a:lnTo>
                    <a:pt x="903" y="148"/>
                  </a:lnTo>
                  <a:lnTo>
                    <a:pt x="903" y="149"/>
                  </a:lnTo>
                  <a:lnTo>
                    <a:pt x="904" y="149"/>
                  </a:lnTo>
                  <a:lnTo>
                    <a:pt x="905" y="149"/>
                  </a:lnTo>
                  <a:lnTo>
                    <a:pt x="907" y="150"/>
                  </a:lnTo>
                  <a:lnTo>
                    <a:pt x="908" y="150"/>
                  </a:lnTo>
                  <a:lnTo>
                    <a:pt x="908" y="151"/>
                  </a:lnTo>
                  <a:lnTo>
                    <a:pt x="909" y="153"/>
                  </a:lnTo>
                  <a:lnTo>
                    <a:pt x="910" y="153"/>
                  </a:lnTo>
                  <a:lnTo>
                    <a:pt x="909" y="150"/>
                  </a:lnTo>
                  <a:lnTo>
                    <a:pt x="910" y="149"/>
                  </a:lnTo>
                  <a:lnTo>
                    <a:pt x="910" y="148"/>
                  </a:lnTo>
                  <a:lnTo>
                    <a:pt x="910" y="147"/>
                  </a:lnTo>
                  <a:lnTo>
                    <a:pt x="911" y="145"/>
                  </a:lnTo>
                  <a:lnTo>
                    <a:pt x="911" y="143"/>
                  </a:lnTo>
                  <a:lnTo>
                    <a:pt x="911" y="142"/>
                  </a:lnTo>
                  <a:lnTo>
                    <a:pt x="912" y="142"/>
                  </a:lnTo>
                  <a:lnTo>
                    <a:pt x="912" y="143"/>
                  </a:lnTo>
                  <a:lnTo>
                    <a:pt x="913" y="145"/>
                  </a:lnTo>
                  <a:lnTo>
                    <a:pt x="913" y="147"/>
                  </a:lnTo>
                  <a:lnTo>
                    <a:pt x="913" y="149"/>
                  </a:lnTo>
                  <a:lnTo>
                    <a:pt x="914" y="151"/>
                  </a:lnTo>
                  <a:lnTo>
                    <a:pt x="916" y="153"/>
                  </a:lnTo>
                  <a:lnTo>
                    <a:pt x="918" y="154"/>
                  </a:lnTo>
                  <a:lnTo>
                    <a:pt x="918" y="155"/>
                  </a:lnTo>
                  <a:lnTo>
                    <a:pt x="919" y="155"/>
                  </a:lnTo>
                  <a:lnTo>
                    <a:pt x="920" y="155"/>
                  </a:lnTo>
                  <a:lnTo>
                    <a:pt x="921" y="155"/>
                  </a:lnTo>
                  <a:lnTo>
                    <a:pt x="922" y="155"/>
                  </a:lnTo>
                  <a:lnTo>
                    <a:pt x="925" y="155"/>
                  </a:lnTo>
                  <a:lnTo>
                    <a:pt x="926" y="155"/>
                  </a:lnTo>
                  <a:lnTo>
                    <a:pt x="927" y="155"/>
                  </a:lnTo>
                  <a:lnTo>
                    <a:pt x="928" y="155"/>
                  </a:lnTo>
                  <a:lnTo>
                    <a:pt x="933" y="155"/>
                  </a:lnTo>
                  <a:lnTo>
                    <a:pt x="936" y="154"/>
                  </a:lnTo>
                  <a:lnTo>
                    <a:pt x="938" y="154"/>
                  </a:lnTo>
                  <a:lnTo>
                    <a:pt x="939" y="153"/>
                  </a:lnTo>
                  <a:lnTo>
                    <a:pt x="940" y="151"/>
                  </a:lnTo>
                  <a:lnTo>
                    <a:pt x="942" y="151"/>
                  </a:lnTo>
                  <a:lnTo>
                    <a:pt x="943" y="151"/>
                  </a:lnTo>
                  <a:lnTo>
                    <a:pt x="943" y="153"/>
                  </a:lnTo>
                  <a:lnTo>
                    <a:pt x="944" y="154"/>
                  </a:lnTo>
                  <a:lnTo>
                    <a:pt x="946" y="154"/>
                  </a:lnTo>
                  <a:lnTo>
                    <a:pt x="947" y="155"/>
                  </a:lnTo>
                  <a:lnTo>
                    <a:pt x="948" y="155"/>
                  </a:lnTo>
                  <a:lnTo>
                    <a:pt x="950" y="156"/>
                  </a:lnTo>
                  <a:lnTo>
                    <a:pt x="951" y="155"/>
                  </a:lnTo>
                  <a:lnTo>
                    <a:pt x="953" y="154"/>
                  </a:lnTo>
                  <a:lnTo>
                    <a:pt x="954" y="153"/>
                  </a:lnTo>
                  <a:lnTo>
                    <a:pt x="955" y="151"/>
                  </a:lnTo>
                  <a:lnTo>
                    <a:pt x="957" y="150"/>
                  </a:lnTo>
                  <a:lnTo>
                    <a:pt x="959" y="149"/>
                  </a:lnTo>
                  <a:lnTo>
                    <a:pt x="959" y="148"/>
                  </a:lnTo>
                  <a:lnTo>
                    <a:pt x="960" y="148"/>
                  </a:lnTo>
                  <a:lnTo>
                    <a:pt x="960" y="149"/>
                  </a:lnTo>
                  <a:lnTo>
                    <a:pt x="960" y="150"/>
                  </a:lnTo>
                  <a:lnTo>
                    <a:pt x="961" y="151"/>
                  </a:lnTo>
                  <a:lnTo>
                    <a:pt x="962" y="151"/>
                  </a:lnTo>
                  <a:lnTo>
                    <a:pt x="963" y="150"/>
                  </a:lnTo>
                  <a:lnTo>
                    <a:pt x="964" y="150"/>
                  </a:lnTo>
                  <a:lnTo>
                    <a:pt x="965" y="150"/>
                  </a:lnTo>
                  <a:lnTo>
                    <a:pt x="965" y="151"/>
                  </a:lnTo>
                  <a:lnTo>
                    <a:pt x="968" y="154"/>
                  </a:lnTo>
                  <a:lnTo>
                    <a:pt x="968" y="155"/>
                  </a:lnTo>
                  <a:lnTo>
                    <a:pt x="968" y="156"/>
                  </a:lnTo>
                  <a:lnTo>
                    <a:pt x="967" y="157"/>
                  </a:lnTo>
                  <a:lnTo>
                    <a:pt x="965" y="158"/>
                  </a:lnTo>
                  <a:lnTo>
                    <a:pt x="967" y="159"/>
                  </a:lnTo>
                  <a:lnTo>
                    <a:pt x="967" y="158"/>
                  </a:lnTo>
                  <a:lnTo>
                    <a:pt x="968" y="157"/>
                  </a:lnTo>
                  <a:lnTo>
                    <a:pt x="969" y="155"/>
                  </a:lnTo>
                  <a:lnTo>
                    <a:pt x="968" y="151"/>
                  </a:lnTo>
                  <a:lnTo>
                    <a:pt x="968" y="149"/>
                  </a:lnTo>
                  <a:lnTo>
                    <a:pt x="969" y="148"/>
                  </a:lnTo>
                  <a:lnTo>
                    <a:pt x="970" y="147"/>
                  </a:lnTo>
                  <a:lnTo>
                    <a:pt x="971" y="147"/>
                  </a:lnTo>
                  <a:lnTo>
                    <a:pt x="973" y="145"/>
                  </a:lnTo>
                  <a:lnTo>
                    <a:pt x="974" y="145"/>
                  </a:lnTo>
                  <a:lnTo>
                    <a:pt x="976" y="145"/>
                  </a:lnTo>
                  <a:lnTo>
                    <a:pt x="977" y="146"/>
                  </a:lnTo>
                  <a:lnTo>
                    <a:pt x="979" y="147"/>
                  </a:lnTo>
                  <a:lnTo>
                    <a:pt x="980" y="147"/>
                  </a:lnTo>
                  <a:lnTo>
                    <a:pt x="982" y="147"/>
                  </a:lnTo>
                  <a:lnTo>
                    <a:pt x="985" y="147"/>
                  </a:lnTo>
                  <a:lnTo>
                    <a:pt x="983" y="147"/>
                  </a:lnTo>
                  <a:lnTo>
                    <a:pt x="982" y="147"/>
                  </a:lnTo>
                  <a:lnTo>
                    <a:pt x="982" y="146"/>
                  </a:lnTo>
                  <a:lnTo>
                    <a:pt x="981" y="146"/>
                  </a:lnTo>
                  <a:lnTo>
                    <a:pt x="979" y="145"/>
                  </a:lnTo>
                  <a:lnTo>
                    <a:pt x="978" y="143"/>
                  </a:lnTo>
                  <a:lnTo>
                    <a:pt x="978" y="142"/>
                  </a:lnTo>
                  <a:lnTo>
                    <a:pt x="978" y="140"/>
                  </a:lnTo>
                  <a:lnTo>
                    <a:pt x="979" y="133"/>
                  </a:lnTo>
                  <a:lnTo>
                    <a:pt x="979" y="132"/>
                  </a:lnTo>
                  <a:lnTo>
                    <a:pt x="979" y="131"/>
                  </a:lnTo>
                  <a:lnTo>
                    <a:pt x="977" y="130"/>
                  </a:lnTo>
                  <a:lnTo>
                    <a:pt x="977" y="129"/>
                  </a:lnTo>
                  <a:lnTo>
                    <a:pt x="979" y="126"/>
                  </a:lnTo>
                  <a:lnTo>
                    <a:pt x="979" y="125"/>
                  </a:lnTo>
                  <a:lnTo>
                    <a:pt x="980" y="123"/>
                  </a:lnTo>
                  <a:lnTo>
                    <a:pt x="981" y="123"/>
                  </a:lnTo>
                  <a:lnTo>
                    <a:pt x="981" y="122"/>
                  </a:lnTo>
                  <a:lnTo>
                    <a:pt x="979" y="122"/>
                  </a:lnTo>
                  <a:lnTo>
                    <a:pt x="977" y="121"/>
                  </a:lnTo>
                  <a:lnTo>
                    <a:pt x="976" y="121"/>
                  </a:lnTo>
                  <a:lnTo>
                    <a:pt x="974" y="120"/>
                  </a:lnTo>
                  <a:lnTo>
                    <a:pt x="974" y="119"/>
                  </a:lnTo>
                  <a:lnTo>
                    <a:pt x="974" y="117"/>
                  </a:lnTo>
                  <a:lnTo>
                    <a:pt x="973" y="116"/>
                  </a:lnTo>
                  <a:lnTo>
                    <a:pt x="973" y="115"/>
                  </a:lnTo>
                  <a:lnTo>
                    <a:pt x="972" y="115"/>
                  </a:lnTo>
                  <a:lnTo>
                    <a:pt x="971" y="114"/>
                  </a:lnTo>
                  <a:lnTo>
                    <a:pt x="969" y="112"/>
                  </a:lnTo>
                  <a:lnTo>
                    <a:pt x="968" y="112"/>
                  </a:lnTo>
                  <a:lnTo>
                    <a:pt x="965" y="112"/>
                  </a:lnTo>
                  <a:lnTo>
                    <a:pt x="964" y="112"/>
                  </a:lnTo>
                  <a:lnTo>
                    <a:pt x="962" y="113"/>
                  </a:lnTo>
                  <a:lnTo>
                    <a:pt x="961" y="113"/>
                  </a:lnTo>
                  <a:lnTo>
                    <a:pt x="960" y="113"/>
                  </a:lnTo>
                  <a:lnTo>
                    <a:pt x="959" y="113"/>
                  </a:lnTo>
                  <a:lnTo>
                    <a:pt x="957" y="113"/>
                  </a:lnTo>
                  <a:lnTo>
                    <a:pt x="956" y="114"/>
                  </a:lnTo>
                  <a:lnTo>
                    <a:pt x="955" y="114"/>
                  </a:lnTo>
                  <a:lnTo>
                    <a:pt x="954" y="115"/>
                  </a:lnTo>
                  <a:lnTo>
                    <a:pt x="953" y="115"/>
                  </a:lnTo>
                  <a:lnTo>
                    <a:pt x="952" y="116"/>
                  </a:lnTo>
                  <a:lnTo>
                    <a:pt x="951" y="115"/>
                  </a:lnTo>
                  <a:lnTo>
                    <a:pt x="950" y="114"/>
                  </a:lnTo>
                  <a:lnTo>
                    <a:pt x="948" y="114"/>
                  </a:lnTo>
                  <a:lnTo>
                    <a:pt x="948" y="113"/>
                  </a:lnTo>
                  <a:lnTo>
                    <a:pt x="948" y="112"/>
                  </a:lnTo>
                  <a:lnTo>
                    <a:pt x="950" y="112"/>
                  </a:lnTo>
                  <a:lnTo>
                    <a:pt x="948" y="111"/>
                  </a:lnTo>
                  <a:lnTo>
                    <a:pt x="947" y="111"/>
                  </a:lnTo>
                  <a:lnTo>
                    <a:pt x="946" y="111"/>
                  </a:lnTo>
                  <a:lnTo>
                    <a:pt x="946" y="109"/>
                  </a:lnTo>
                  <a:lnTo>
                    <a:pt x="945" y="109"/>
                  </a:lnTo>
                  <a:lnTo>
                    <a:pt x="944" y="109"/>
                  </a:lnTo>
                  <a:lnTo>
                    <a:pt x="944" y="108"/>
                  </a:lnTo>
                  <a:lnTo>
                    <a:pt x="945" y="108"/>
                  </a:lnTo>
                  <a:lnTo>
                    <a:pt x="946" y="108"/>
                  </a:lnTo>
                  <a:lnTo>
                    <a:pt x="946" y="107"/>
                  </a:lnTo>
                  <a:lnTo>
                    <a:pt x="945" y="107"/>
                  </a:lnTo>
                  <a:lnTo>
                    <a:pt x="944" y="107"/>
                  </a:lnTo>
                  <a:lnTo>
                    <a:pt x="943" y="107"/>
                  </a:lnTo>
                  <a:lnTo>
                    <a:pt x="943" y="106"/>
                  </a:lnTo>
                  <a:lnTo>
                    <a:pt x="943" y="105"/>
                  </a:lnTo>
                  <a:lnTo>
                    <a:pt x="942" y="105"/>
                  </a:lnTo>
                  <a:lnTo>
                    <a:pt x="940" y="105"/>
                  </a:lnTo>
                  <a:lnTo>
                    <a:pt x="939" y="105"/>
                  </a:lnTo>
                  <a:lnTo>
                    <a:pt x="938" y="105"/>
                  </a:lnTo>
                  <a:lnTo>
                    <a:pt x="937" y="105"/>
                  </a:lnTo>
                  <a:lnTo>
                    <a:pt x="935" y="105"/>
                  </a:lnTo>
                  <a:lnTo>
                    <a:pt x="936" y="105"/>
                  </a:lnTo>
                  <a:lnTo>
                    <a:pt x="936" y="104"/>
                  </a:lnTo>
                  <a:lnTo>
                    <a:pt x="937" y="104"/>
                  </a:lnTo>
                  <a:lnTo>
                    <a:pt x="936" y="103"/>
                  </a:lnTo>
                  <a:lnTo>
                    <a:pt x="937" y="103"/>
                  </a:lnTo>
                  <a:lnTo>
                    <a:pt x="938" y="103"/>
                  </a:lnTo>
                  <a:lnTo>
                    <a:pt x="938" y="104"/>
                  </a:lnTo>
                  <a:lnTo>
                    <a:pt x="939" y="103"/>
                  </a:lnTo>
                  <a:lnTo>
                    <a:pt x="938" y="101"/>
                  </a:lnTo>
                  <a:lnTo>
                    <a:pt x="938" y="100"/>
                  </a:lnTo>
                  <a:lnTo>
                    <a:pt x="938" y="99"/>
                  </a:lnTo>
                  <a:lnTo>
                    <a:pt x="939" y="100"/>
                  </a:lnTo>
                  <a:lnTo>
                    <a:pt x="940" y="100"/>
                  </a:lnTo>
                  <a:lnTo>
                    <a:pt x="940" y="99"/>
                  </a:lnTo>
                  <a:lnTo>
                    <a:pt x="940" y="98"/>
                  </a:lnTo>
                  <a:lnTo>
                    <a:pt x="942" y="98"/>
                  </a:lnTo>
                  <a:lnTo>
                    <a:pt x="942" y="99"/>
                  </a:lnTo>
                  <a:lnTo>
                    <a:pt x="944" y="101"/>
                  </a:lnTo>
                  <a:lnTo>
                    <a:pt x="945" y="101"/>
                  </a:lnTo>
                  <a:lnTo>
                    <a:pt x="946" y="100"/>
                  </a:lnTo>
                  <a:lnTo>
                    <a:pt x="945" y="99"/>
                  </a:lnTo>
                  <a:lnTo>
                    <a:pt x="945" y="98"/>
                  </a:lnTo>
                  <a:lnTo>
                    <a:pt x="946" y="98"/>
                  </a:lnTo>
                  <a:lnTo>
                    <a:pt x="946" y="97"/>
                  </a:lnTo>
                  <a:lnTo>
                    <a:pt x="946" y="96"/>
                  </a:lnTo>
                  <a:lnTo>
                    <a:pt x="947" y="96"/>
                  </a:lnTo>
                  <a:lnTo>
                    <a:pt x="948" y="97"/>
                  </a:lnTo>
                  <a:lnTo>
                    <a:pt x="948" y="98"/>
                  </a:lnTo>
                  <a:lnTo>
                    <a:pt x="950" y="98"/>
                  </a:lnTo>
                  <a:lnTo>
                    <a:pt x="951" y="99"/>
                  </a:lnTo>
                  <a:lnTo>
                    <a:pt x="951" y="100"/>
                  </a:lnTo>
                  <a:lnTo>
                    <a:pt x="952" y="100"/>
                  </a:lnTo>
                  <a:lnTo>
                    <a:pt x="953" y="100"/>
                  </a:lnTo>
                  <a:lnTo>
                    <a:pt x="952" y="101"/>
                  </a:lnTo>
                  <a:lnTo>
                    <a:pt x="952" y="103"/>
                  </a:lnTo>
                  <a:lnTo>
                    <a:pt x="952" y="104"/>
                  </a:lnTo>
                  <a:lnTo>
                    <a:pt x="953" y="104"/>
                  </a:lnTo>
                  <a:lnTo>
                    <a:pt x="952" y="105"/>
                  </a:lnTo>
                  <a:lnTo>
                    <a:pt x="952" y="106"/>
                  </a:lnTo>
                  <a:lnTo>
                    <a:pt x="953" y="106"/>
                  </a:lnTo>
                  <a:lnTo>
                    <a:pt x="953" y="107"/>
                  </a:lnTo>
                  <a:lnTo>
                    <a:pt x="953" y="106"/>
                  </a:lnTo>
                  <a:lnTo>
                    <a:pt x="953" y="105"/>
                  </a:lnTo>
                  <a:lnTo>
                    <a:pt x="954" y="105"/>
                  </a:lnTo>
                  <a:lnTo>
                    <a:pt x="954" y="106"/>
                  </a:lnTo>
                  <a:lnTo>
                    <a:pt x="954" y="107"/>
                  </a:lnTo>
                  <a:lnTo>
                    <a:pt x="954" y="108"/>
                  </a:lnTo>
                  <a:lnTo>
                    <a:pt x="955" y="109"/>
                  </a:lnTo>
                  <a:lnTo>
                    <a:pt x="956" y="111"/>
                  </a:lnTo>
                  <a:lnTo>
                    <a:pt x="956" y="109"/>
                  </a:lnTo>
                  <a:lnTo>
                    <a:pt x="956" y="108"/>
                  </a:lnTo>
                  <a:lnTo>
                    <a:pt x="956" y="107"/>
                  </a:lnTo>
                  <a:lnTo>
                    <a:pt x="957" y="107"/>
                  </a:lnTo>
                  <a:lnTo>
                    <a:pt x="959" y="108"/>
                  </a:lnTo>
                  <a:lnTo>
                    <a:pt x="959" y="107"/>
                  </a:lnTo>
                  <a:lnTo>
                    <a:pt x="959" y="106"/>
                  </a:lnTo>
                  <a:lnTo>
                    <a:pt x="957" y="105"/>
                  </a:lnTo>
                  <a:lnTo>
                    <a:pt x="956" y="105"/>
                  </a:lnTo>
                  <a:lnTo>
                    <a:pt x="956" y="104"/>
                  </a:lnTo>
                  <a:lnTo>
                    <a:pt x="956" y="103"/>
                  </a:lnTo>
                  <a:lnTo>
                    <a:pt x="956" y="101"/>
                  </a:lnTo>
                  <a:lnTo>
                    <a:pt x="956" y="100"/>
                  </a:lnTo>
                  <a:lnTo>
                    <a:pt x="956" y="99"/>
                  </a:lnTo>
                  <a:lnTo>
                    <a:pt x="955" y="98"/>
                  </a:lnTo>
                  <a:lnTo>
                    <a:pt x="954" y="98"/>
                  </a:lnTo>
                  <a:lnTo>
                    <a:pt x="954" y="97"/>
                  </a:lnTo>
                  <a:lnTo>
                    <a:pt x="954" y="96"/>
                  </a:lnTo>
                  <a:lnTo>
                    <a:pt x="955" y="96"/>
                  </a:lnTo>
                  <a:lnTo>
                    <a:pt x="956" y="96"/>
                  </a:lnTo>
                  <a:lnTo>
                    <a:pt x="956" y="97"/>
                  </a:lnTo>
                  <a:lnTo>
                    <a:pt x="957" y="98"/>
                  </a:lnTo>
                  <a:lnTo>
                    <a:pt x="959" y="99"/>
                  </a:lnTo>
                  <a:lnTo>
                    <a:pt x="960" y="101"/>
                  </a:lnTo>
                  <a:lnTo>
                    <a:pt x="960" y="103"/>
                  </a:lnTo>
                  <a:lnTo>
                    <a:pt x="961" y="103"/>
                  </a:lnTo>
                  <a:lnTo>
                    <a:pt x="961" y="100"/>
                  </a:lnTo>
                  <a:lnTo>
                    <a:pt x="960" y="98"/>
                  </a:lnTo>
                  <a:lnTo>
                    <a:pt x="961" y="97"/>
                  </a:lnTo>
                  <a:lnTo>
                    <a:pt x="962" y="97"/>
                  </a:lnTo>
                  <a:lnTo>
                    <a:pt x="963" y="97"/>
                  </a:lnTo>
                  <a:lnTo>
                    <a:pt x="963" y="96"/>
                  </a:lnTo>
                  <a:lnTo>
                    <a:pt x="964" y="96"/>
                  </a:lnTo>
                  <a:lnTo>
                    <a:pt x="964" y="97"/>
                  </a:lnTo>
                  <a:lnTo>
                    <a:pt x="965" y="100"/>
                  </a:lnTo>
                  <a:lnTo>
                    <a:pt x="967" y="101"/>
                  </a:lnTo>
                  <a:lnTo>
                    <a:pt x="965" y="104"/>
                  </a:lnTo>
                  <a:lnTo>
                    <a:pt x="967" y="104"/>
                  </a:lnTo>
                  <a:lnTo>
                    <a:pt x="968" y="103"/>
                  </a:lnTo>
                  <a:lnTo>
                    <a:pt x="968" y="100"/>
                  </a:lnTo>
                  <a:lnTo>
                    <a:pt x="969" y="100"/>
                  </a:lnTo>
                  <a:lnTo>
                    <a:pt x="970" y="101"/>
                  </a:lnTo>
                  <a:lnTo>
                    <a:pt x="972" y="103"/>
                  </a:lnTo>
                  <a:lnTo>
                    <a:pt x="972" y="105"/>
                  </a:lnTo>
                  <a:lnTo>
                    <a:pt x="972" y="106"/>
                  </a:lnTo>
                  <a:lnTo>
                    <a:pt x="973" y="106"/>
                  </a:lnTo>
                  <a:lnTo>
                    <a:pt x="974" y="107"/>
                  </a:lnTo>
                  <a:lnTo>
                    <a:pt x="976" y="108"/>
                  </a:lnTo>
                  <a:lnTo>
                    <a:pt x="977" y="109"/>
                  </a:lnTo>
                  <a:lnTo>
                    <a:pt x="978" y="112"/>
                  </a:lnTo>
                  <a:lnTo>
                    <a:pt x="979" y="114"/>
                  </a:lnTo>
                  <a:lnTo>
                    <a:pt x="980" y="115"/>
                  </a:lnTo>
                  <a:lnTo>
                    <a:pt x="982" y="115"/>
                  </a:lnTo>
                  <a:lnTo>
                    <a:pt x="983" y="115"/>
                  </a:lnTo>
                  <a:lnTo>
                    <a:pt x="985" y="114"/>
                  </a:lnTo>
                  <a:lnTo>
                    <a:pt x="986" y="113"/>
                  </a:lnTo>
                  <a:lnTo>
                    <a:pt x="986" y="112"/>
                  </a:lnTo>
                  <a:lnTo>
                    <a:pt x="987" y="112"/>
                  </a:lnTo>
                  <a:lnTo>
                    <a:pt x="988" y="111"/>
                  </a:lnTo>
                  <a:lnTo>
                    <a:pt x="988" y="109"/>
                  </a:lnTo>
                  <a:lnTo>
                    <a:pt x="989" y="109"/>
                  </a:lnTo>
                  <a:lnTo>
                    <a:pt x="990" y="111"/>
                  </a:lnTo>
                  <a:lnTo>
                    <a:pt x="991" y="111"/>
                  </a:lnTo>
                  <a:lnTo>
                    <a:pt x="991" y="109"/>
                  </a:lnTo>
                  <a:lnTo>
                    <a:pt x="991" y="108"/>
                  </a:lnTo>
                  <a:lnTo>
                    <a:pt x="991" y="107"/>
                  </a:lnTo>
                  <a:lnTo>
                    <a:pt x="990" y="106"/>
                  </a:lnTo>
                  <a:lnTo>
                    <a:pt x="991" y="106"/>
                  </a:lnTo>
                  <a:lnTo>
                    <a:pt x="993" y="106"/>
                  </a:lnTo>
                  <a:lnTo>
                    <a:pt x="993" y="107"/>
                  </a:lnTo>
                  <a:lnTo>
                    <a:pt x="994" y="107"/>
                  </a:lnTo>
                  <a:lnTo>
                    <a:pt x="994" y="109"/>
                  </a:lnTo>
                  <a:lnTo>
                    <a:pt x="995" y="109"/>
                  </a:lnTo>
                  <a:lnTo>
                    <a:pt x="996" y="109"/>
                  </a:lnTo>
                  <a:lnTo>
                    <a:pt x="997" y="112"/>
                  </a:lnTo>
                  <a:lnTo>
                    <a:pt x="998" y="113"/>
                  </a:lnTo>
                  <a:lnTo>
                    <a:pt x="998" y="114"/>
                  </a:lnTo>
                  <a:lnTo>
                    <a:pt x="999" y="114"/>
                  </a:lnTo>
                  <a:lnTo>
                    <a:pt x="999" y="115"/>
                  </a:lnTo>
                  <a:lnTo>
                    <a:pt x="1000" y="115"/>
                  </a:lnTo>
                  <a:lnTo>
                    <a:pt x="1000" y="117"/>
                  </a:lnTo>
                  <a:lnTo>
                    <a:pt x="1002" y="120"/>
                  </a:lnTo>
                  <a:lnTo>
                    <a:pt x="1004" y="123"/>
                  </a:lnTo>
                  <a:lnTo>
                    <a:pt x="1004" y="124"/>
                  </a:lnTo>
                  <a:lnTo>
                    <a:pt x="1005" y="125"/>
                  </a:lnTo>
                  <a:lnTo>
                    <a:pt x="1006" y="126"/>
                  </a:lnTo>
                  <a:lnTo>
                    <a:pt x="1010" y="126"/>
                  </a:lnTo>
                  <a:lnTo>
                    <a:pt x="1011" y="125"/>
                  </a:lnTo>
                  <a:lnTo>
                    <a:pt x="1011" y="124"/>
                  </a:lnTo>
                  <a:lnTo>
                    <a:pt x="1012" y="124"/>
                  </a:lnTo>
                  <a:lnTo>
                    <a:pt x="1013" y="124"/>
                  </a:lnTo>
                  <a:lnTo>
                    <a:pt x="1014" y="124"/>
                  </a:lnTo>
                  <a:lnTo>
                    <a:pt x="1014" y="125"/>
                  </a:lnTo>
                  <a:lnTo>
                    <a:pt x="1013" y="125"/>
                  </a:lnTo>
                  <a:lnTo>
                    <a:pt x="1012" y="126"/>
                  </a:lnTo>
                  <a:lnTo>
                    <a:pt x="1012" y="128"/>
                  </a:lnTo>
                  <a:lnTo>
                    <a:pt x="1013" y="128"/>
                  </a:lnTo>
                  <a:lnTo>
                    <a:pt x="1014" y="128"/>
                  </a:lnTo>
                  <a:lnTo>
                    <a:pt x="1015" y="128"/>
                  </a:lnTo>
                  <a:lnTo>
                    <a:pt x="1015" y="126"/>
                  </a:lnTo>
                  <a:lnTo>
                    <a:pt x="1016" y="126"/>
                  </a:lnTo>
                  <a:lnTo>
                    <a:pt x="1017" y="126"/>
                  </a:lnTo>
                  <a:lnTo>
                    <a:pt x="1017" y="128"/>
                  </a:lnTo>
                  <a:lnTo>
                    <a:pt x="1016" y="128"/>
                  </a:lnTo>
                  <a:lnTo>
                    <a:pt x="1016" y="129"/>
                  </a:lnTo>
                  <a:lnTo>
                    <a:pt x="1017" y="129"/>
                  </a:lnTo>
                  <a:lnTo>
                    <a:pt x="1019" y="129"/>
                  </a:lnTo>
                  <a:lnTo>
                    <a:pt x="1020" y="129"/>
                  </a:lnTo>
                  <a:lnTo>
                    <a:pt x="1020" y="130"/>
                  </a:lnTo>
                  <a:lnTo>
                    <a:pt x="1021" y="129"/>
                  </a:lnTo>
                  <a:lnTo>
                    <a:pt x="1022" y="129"/>
                  </a:lnTo>
                  <a:lnTo>
                    <a:pt x="1022" y="128"/>
                  </a:lnTo>
                  <a:lnTo>
                    <a:pt x="1023" y="128"/>
                  </a:lnTo>
                  <a:lnTo>
                    <a:pt x="1023" y="129"/>
                  </a:lnTo>
                  <a:lnTo>
                    <a:pt x="1023" y="130"/>
                  </a:lnTo>
                  <a:lnTo>
                    <a:pt x="1023" y="132"/>
                  </a:lnTo>
                  <a:lnTo>
                    <a:pt x="1022" y="133"/>
                  </a:lnTo>
                  <a:lnTo>
                    <a:pt x="1023" y="133"/>
                  </a:lnTo>
                  <a:lnTo>
                    <a:pt x="1023" y="132"/>
                  </a:lnTo>
                  <a:lnTo>
                    <a:pt x="1023" y="131"/>
                  </a:lnTo>
                  <a:lnTo>
                    <a:pt x="1024" y="131"/>
                  </a:lnTo>
                  <a:lnTo>
                    <a:pt x="1025" y="130"/>
                  </a:lnTo>
                  <a:lnTo>
                    <a:pt x="1026" y="130"/>
                  </a:lnTo>
                  <a:lnTo>
                    <a:pt x="1026" y="131"/>
                  </a:lnTo>
                  <a:lnTo>
                    <a:pt x="1028" y="132"/>
                  </a:lnTo>
                  <a:lnTo>
                    <a:pt x="1028" y="131"/>
                  </a:lnTo>
                  <a:lnTo>
                    <a:pt x="1029" y="131"/>
                  </a:lnTo>
                  <a:lnTo>
                    <a:pt x="1030" y="130"/>
                  </a:lnTo>
                  <a:lnTo>
                    <a:pt x="1030" y="129"/>
                  </a:lnTo>
                  <a:lnTo>
                    <a:pt x="1031" y="129"/>
                  </a:lnTo>
                  <a:lnTo>
                    <a:pt x="1032" y="129"/>
                  </a:lnTo>
                  <a:lnTo>
                    <a:pt x="1033" y="129"/>
                  </a:lnTo>
                  <a:lnTo>
                    <a:pt x="1034" y="128"/>
                  </a:lnTo>
                  <a:lnTo>
                    <a:pt x="1037" y="125"/>
                  </a:lnTo>
                  <a:lnTo>
                    <a:pt x="1038" y="125"/>
                  </a:lnTo>
                  <a:lnTo>
                    <a:pt x="1038" y="126"/>
                  </a:lnTo>
                  <a:lnTo>
                    <a:pt x="1039" y="126"/>
                  </a:lnTo>
                  <a:lnTo>
                    <a:pt x="1040" y="126"/>
                  </a:lnTo>
                  <a:lnTo>
                    <a:pt x="1041" y="126"/>
                  </a:lnTo>
                  <a:lnTo>
                    <a:pt x="1042" y="126"/>
                  </a:lnTo>
                  <a:lnTo>
                    <a:pt x="1042" y="128"/>
                  </a:lnTo>
                  <a:lnTo>
                    <a:pt x="1043" y="128"/>
                  </a:lnTo>
                  <a:lnTo>
                    <a:pt x="1042" y="128"/>
                  </a:lnTo>
                  <a:lnTo>
                    <a:pt x="1042" y="129"/>
                  </a:lnTo>
                  <a:lnTo>
                    <a:pt x="1041" y="129"/>
                  </a:lnTo>
                  <a:lnTo>
                    <a:pt x="1041" y="130"/>
                  </a:lnTo>
                  <a:lnTo>
                    <a:pt x="1040" y="130"/>
                  </a:lnTo>
                  <a:lnTo>
                    <a:pt x="1038" y="130"/>
                  </a:lnTo>
                  <a:lnTo>
                    <a:pt x="1038" y="131"/>
                  </a:lnTo>
                  <a:lnTo>
                    <a:pt x="1038" y="132"/>
                  </a:lnTo>
                  <a:lnTo>
                    <a:pt x="1040" y="134"/>
                  </a:lnTo>
                  <a:lnTo>
                    <a:pt x="1043" y="136"/>
                  </a:lnTo>
                  <a:lnTo>
                    <a:pt x="1046" y="134"/>
                  </a:lnTo>
                  <a:lnTo>
                    <a:pt x="1047" y="134"/>
                  </a:lnTo>
                  <a:lnTo>
                    <a:pt x="1047" y="133"/>
                  </a:lnTo>
                  <a:lnTo>
                    <a:pt x="1047" y="132"/>
                  </a:lnTo>
                  <a:lnTo>
                    <a:pt x="1048" y="132"/>
                  </a:lnTo>
                  <a:lnTo>
                    <a:pt x="1049" y="132"/>
                  </a:lnTo>
                  <a:lnTo>
                    <a:pt x="1049" y="133"/>
                  </a:lnTo>
                  <a:lnTo>
                    <a:pt x="1050" y="133"/>
                  </a:lnTo>
                  <a:lnTo>
                    <a:pt x="1050" y="134"/>
                  </a:lnTo>
                  <a:lnTo>
                    <a:pt x="1050" y="136"/>
                  </a:lnTo>
                  <a:lnTo>
                    <a:pt x="1050" y="137"/>
                  </a:lnTo>
                  <a:lnTo>
                    <a:pt x="1052" y="134"/>
                  </a:lnTo>
                  <a:lnTo>
                    <a:pt x="1054" y="134"/>
                  </a:lnTo>
                  <a:lnTo>
                    <a:pt x="1054" y="136"/>
                  </a:lnTo>
                  <a:lnTo>
                    <a:pt x="1054" y="137"/>
                  </a:lnTo>
                  <a:lnTo>
                    <a:pt x="1055" y="137"/>
                  </a:lnTo>
                  <a:lnTo>
                    <a:pt x="1056" y="138"/>
                  </a:lnTo>
                  <a:lnTo>
                    <a:pt x="1055" y="138"/>
                  </a:lnTo>
                  <a:lnTo>
                    <a:pt x="1055" y="139"/>
                  </a:lnTo>
                  <a:lnTo>
                    <a:pt x="1055" y="140"/>
                  </a:lnTo>
                  <a:lnTo>
                    <a:pt x="1056" y="141"/>
                  </a:lnTo>
                  <a:lnTo>
                    <a:pt x="1056" y="142"/>
                  </a:lnTo>
                  <a:lnTo>
                    <a:pt x="1055" y="142"/>
                  </a:lnTo>
                  <a:lnTo>
                    <a:pt x="1055" y="143"/>
                  </a:lnTo>
                  <a:lnTo>
                    <a:pt x="1056" y="145"/>
                  </a:lnTo>
                  <a:lnTo>
                    <a:pt x="1056" y="143"/>
                  </a:lnTo>
                  <a:lnTo>
                    <a:pt x="1056" y="142"/>
                  </a:lnTo>
                  <a:lnTo>
                    <a:pt x="1058" y="141"/>
                  </a:lnTo>
                  <a:lnTo>
                    <a:pt x="1059" y="141"/>
                  </a:lnTo>
                  <a:lnTo>
                    <a:pt x="1059" y="140"/>
                  </a:lnTo>
                  <a:lnTo>
                    <a:pt x="1059" y="139"/>
                  </a:lnTo>
                  <a:lnTo>
                    <a:pt x="1060" y="139"/>
                  </a:lnTo>
                  <a:lnTo>
                    <a:pt x="1063" y="141"/>
                  </a:lnTo>
                  <a:lnTo>
                    <a:pt x="1065" y="142"/>
                  </a:lnTo>
                  <a:lnTo>
                    <a:pt x="1067" y="143"/>
                  </a:lnTo>
                  <a:lnTo>
                    <a:pt x="1072" y="143"/>
                  </a:lnTo>
                  <a:lnTo>
                    <a:pt x="1074" y="142"/>
                  </a:lnTo>
                  <a:lnTo>
                    <a:pt x="1075" y="142"/>
                  </a:lnTo>
                  <a:lnTo>
                    <a:pt x="1075" y="143"/>
                  </a:lnTo>
                  <a:lnTo>
                    <a:pt x="1076" y="142"/>
                  </a:lnTo>
                  <a:lnTo>
                    <a:pt x="1077" y="141"/>
                  </a:lnTo>
                  <a:lnTo>
                    <a:pt x="1081" y="139"/>
                  </a:lnTo>
                  <a:lnTo>
                    <a:pt x="1081" y="138"/>
                  </a:lnTo>
                  <a:lnTo>
                    <a:pt x="1082" y="138"/>
                  </a:lnTo>
                  <a:lnTo>
                    <a:pt x="1083" y="138"/>
                  </a:lnTo>
                  <a:lnTo>
                    <a:pt x="1084" y="138"/>
                  </a:lnTo>
                  <a:lnTo>
                    <a:pt x="1084" y="139"/>
                  </a:lnTo>
                  <a:lnTo>
                    <a:pt x="1084" y="140"/>
                  </a:lnTo>
                  <a:lnTo>
                    <a:pt x="1085" y="141"/>
                  </a:lnTo>
                  <a:lnTo>
                    <a:pt x="1085" y="142"/>
                  </a:lnTo>
                  <a:lnTo>
                    <a:pt x="1086" y="142"/>
                  </a:lnTo>
                  <a:lnTo>
                    <a:pt x="1088" y="142"/>
                  </a:lnTo>
                  <a:lnTo>
                    <a:pt x="1088" y="145"/>
                  </a:lnTo>
                  <a:lnTo>
                    <a:pt x="1089" y="146"/>
                  </a:lnTo>
                  <a:lnTo>
                    <a:pt x="1089" y="147"/>
                  </a:lnTo>
                  <a:lnTo>
                    <a:pt x="1090" y="147"/>
                  </a:lnTo>
                  <a:lnTo>
                    <a:pt x="1092" y="147"/>
                  </a:lnTo>
                  <a:lnTo>
                    <a:pt x="1093" y="147"/>
                  </a:lnTo>
                  <a:lnTo>
                    <a:pt x="1094" y="148"/>
                  </a:lnTo>
                  <a:lnTo>
                    <a:pt x="1095" y="149"/>
                  </a:lnTo>
                  <a:lnTo>
                    <a:pt x="1095" y="150"/>
                  </a:lnTo>
                  <a:lnTo>
                    <a:pt x="1098" y="151"/>
                  </a:lnTo>
                  <a:lnTo>
                    <a:pt x="1098" y="153"/>
                  </a:lnTo>
                  <a:lnTo>
                    <a:pt x="1099" y="154"/>
                  </a:lnTo>
                  <a:lnTo>
                    <a:pt x="1100" y="154"/>
                  </a:lnTo>
                  <a:lnTo>
                    <a:pt x="1101" y="153"/>
                  </a:lnTo>
                  <a:lnTo>
                    <a:pt x="1102" y="153"/>
                  </a:lnTo>
                  <a:lnTo>
                    <a:pt x="1103" y="153"/>
                  </a:lnTo>
                  <a:lnTo>
                    <a:pt x="1105" y="154"/>
                  </a:lnTo>
                  <a:lnTo>
                    <a:pt x="1105" y="155"/>
                  </a:lnTo>
                  <a:lnTo>
                    <a:pt x="1106" y="155"/>
                  </a:lnTo>
                  <a:lnTo>
                    <a:pt x="1107" y="155"/>
                  </a:lnTo>
                  <a:lnTo>
                    <a:pt x="1107" y="154"/>
                  </a:lnTo>
                  <a:lnTo>
                    <a:pt x="1105" y="153"/>
                  </a:lnTo>
                  <a:lnTo>
                    <a:pt x="1103" y="151"/>
                  </a:lnTo>
                  <a:lnTo>
                    <a:pt x="1106" y="151"/>
                  </a:lnTo>
                  <a:lnTo>
                    <a:pt x="1107" y="151"/>
                  </a:lnTo>
                  <a:lnTo>
                    <a:pt x="1108" y="151"/>
                  </a:lnTo>
                  <a:lnTo>
                    <a:pt x="1109" y="153"/>
                  </a:lnTo>
                  <a:lnTo>
                    <a:pt x="1110" y="154"/>
                  </a:lnTo>
                  <a:lnTo>
                    <a:pt x="1111" y="153"/>
                  </a:lnTo>
                  <a:lnTo>
                    <a:pt x="1112" y="153"/>
                  </a:lnTo>
                  <a:lnTo>
                    <a:pt x="1112" y="151"/>
                  </a:lnTo>
                  <a:lnTo>
                    <a:pt x="1111" y="153"/>
                  </a:lnTo>
                  <a:lnTo>
                    <a:pt x="1110" y="151"/>
                  </a:lnTo>
                  <a:lnTo>
                    <a:pt x="1109" y="150"/>
                  </a:lnTo>
                  <a:lnTo>
                    <a:pt x="1108" y="150"/>
                  </a:lnTo>
                  <a:lnTo>
                    <a:pt x="1107" y="150"/>
                  </a:lnTo>
                  <a:lnTo>
                    <a:pt x="1107" y="149"/>
                  </a:lnTo>
                  <a:lnTo>
                    <a:pt x="1109" y="149"/>
                  </a:lnTo>
                  <a:lnTo>
                    <a:pt x="1110" y="148"/>
                  </a:lnTo>
                  <a:lnTo>
                    <a:pt x="1111" y="148"/>
                  </a:lnTo>
                  <a:lnTo>
                    <a:pt x="1111" y="147"/>
                  </a:lnTo>
                  <a:lnTo>
                    <a:pt x="1110" y="147"/>
                  </a:lnTo>
                  <a:lnTo>
                    <a:pt x="1111" y="146"/>
                  </a:lnTo>
                  <a:lnTo>
                    <a:pt x="1112" y="146"/>
                  </a:lnTo>
                  <a:lnTo>
                    <a:pt x="1114" y="145"/>
                  </a:lnTo>
                  <a:lnTo>
                    <a:pt x="1115" y="145"/>
                  </a:lnTo>
                  <a:lnTo>
                    <a:pt x="1116" y="145"/>
                  </a:lnTo>
                  <a:lnTo>
                    <a:pt x="1116" y="146"/>
                  </a:lnTo>
                  <a:lnTo>
                    <a:pt x="1117" y="146"/>
                  </a:lnTo>
                  <a:lnTo>
                    <a:pt x="1118" y="146"/>
                  </a:lnTo>
                  <a:lnTo>
                    <a:pt x="1119" y="146"/>
                  </a:lnTo>
                  <a:lnTo>
                    <a:pt x="1120" y="145"/>
                  </a:lnTo>
                  <a:lnTo>
                    <a:pt x="1122" y="145"/>
                  </a:lnTo>
                  <a:lnTo>
                    <a:pt x="1122" y="143"/>
                  </a:lnTo>
                  <a:lnTo>
                    <a:pt x="1123" y="143"/>
                  </a:lnTo>
                  <a:lnTo>
                    <a:pt x="1122" y="145"/>
                  </a:lnTo>
                  <a:lnTo>
                    <a:pt x="1124" y="145"/>
                  </a:lnTo>
                  <a:lnTo>
                    <a:pt x="1125" y="145"/>
                  </a:lnTo>
                  <a:lnTo>
                    <a:pt x="1126" y="143"/>
                  </a:lnTo>
                  <a:lnTo>
                    <a:pt x="1127" y="143"/>
                  </a:lnTo>
                  <a:lnTo>
                    <a:pt x="1127" y="142"/>
                  </a:lnTo>
                  <a:lnTo>
                    <a:pt x="1128" y="142"/>
                  </a:lnTo>
                  <a:lnTo>
                    <a:pt x="1131" y="141"/>
                  </a:lnTo>
                  <a:lnTo>
                    <a:pt x="1131" y="140"/>
                  </a:lnTo>
                  <a:lnTo>
                    <a:pt x="1128" y="141"/>
                  </a:lnTo>
                  <a:lnTo>
                    <a:pt x="1127" y="141"/>
                  </a:lnTo>
                  <a:lnTo>
                    <a:pt x="1125" y="142"/>
                  </a:lnTo>
                  <a:lnTo>
                    <a:pt x="1125" y="143"/>
                  </a:lnTo>
                  <a:lnTo>
                    <a:pt x="1124" y="142"/>
                  </a:lnTo>
                  <a:lnTo>
                    <a:pt x="1124" y="141"/>
                  </a:lnTo>
                  <a:lnTo>
                    <a:pt x="1124" y="140"/>
                  </a:lnTo>
                  <a:lnTo>
                    <a:pt x="1125" y="138"/>
                  </a:lnTo>
                  <a:lnTo>
                    <a:pt x="1126" y="138"/>
                  </a:lnTo>
                  <a:lnTo>
                    <a:pt x="1127" y="138"/>
                  </a:lnTo>
                  <a:lnTo>
                    <a:pt x="1127" y="139"/>
                  </a:lnTo>
                  <a:lnTo>
                    <a:pt x="1128" y="138"/>
                  </a:lnTo>
                  <a:lnTo>
                    <a:pt x="1129" y="137"/>
                  </a:lnTo>
                  <a:lnTo>
                    <a:pt x="1131" y="137"/>
                  </a:lnTo>
                  <a:lnTo>
                    <a:pt x="1132" y="137"/>
                  </a:lnTo>
                  <a:lnTo>
                    <a:pt x="1134" y="136"/>
                  </a:lnTo>
                  <a:lnTo>
                    <a:pt x="1136" y="134"/>
                  </a:lnTo>
                  <a:lnTo>
                    <a:pt x="1137" y="133"/>
                  </a:lnTo>
                  <a:lnTo>
                    <a:pt x="1137" y="132"/>
                  </a:lnTo>
                  <a:lnTo>
                    <a:pt x="1138" y="132"/>
                  </a:lnTo>
                  <a:lnTo>
                    <a:pt x="1140" y="131"/>
                  </a:lnTo>
                  <a:lnTo>
                    <a:pt x="1140" y="130"/>
                  </a:lnTo>
                  <a:lnTo>
                    <a:pt x="1138" y="130"/>
                  </a:lnTo>
                  <a:lnTo>
                    <a:pt x="1138" y="129"/>
                  </a:lnTo>
                  <a:lnTo>
                    <a:pt x="1140" y="128"/>
                  </a:lnTo>
                  <a:lnTo>
                    <a:pt x="1142" y="129"/>
                  </a:lnTo>
                  <a:lnTo>
                    <a:pt x="1141" y="131"/>
                  </a:lnTo>
                  <a:lnTo>
                    <a:pt x="1141" y="132"/>
                  </a:lnTo>
                  <a:lnTo>
                    <a:pt x="1137" y="136"/>
                  </a:lnTo>
                  <a:lnTo>
                    <a:pt x="1136" y="138"/>
                  </a:lnTo>
                  <a:lnTo>
                    <a:pt x="1135" y="138"/>
                  </a:lnTo>
                  <a:lnTo>
                    <a:pt x="1133" y="139"/>
                  </a:lnTo>
                  <a:lnTo>
                    <a:pt x="1131" y="140"/>
                  </a:lnTo>
                  <a:lnTo>
                    <a:pt x="1132" y="140"/>
                  </a:lnTo>
                  <a:lnTo>
                    <a:pt x="1134" y="140"/>
                  </a:lnTo>
                  <a:lnTo>
                    <a:pt x="1135" y="140"/>
                  </a:lnTo>
                  <a:lnTo>
                    <a:pt x="1137" y="139"/>
                  </a:lnTo>
                  <a:lnTo>
                    <a:pt x="1138" y="139"/>
                  </a:lnTo>
                  <a:lnTo>
                    <a:pt x="1140" y="138"/>
                  </a:lnTo>
                  <a:lnTo>
                    <a:pt x="1141" y="138"/>
                  </a:lnTo>
                  <a:lnTo>
                    <a:pt x="1141" y="139"/>
                  </a:lnTo>
                  <a:lnTo>
                    <a:pt x="1137" y="140"/>
                  </a:lnTo>
                  <a:lnTo>
                    <a:pt x="1136" y="140"/>
                  </a:lnTo>
                  <a:lnTo>
                    <a:pt x="1135" y="142"/>
                  </a:lnTo>
                  <a:lnTo>
                    <a:pt x="1134" y="143"/>
                  </a:lnTo>
                  <a:lnTo>
                    <a:pt x="1132" y="146"/>
                  </a:lnTo>
                  <a:lnTo>
                    <a:pt x="1129" y="147"/>
                  </a:lnTo>
                  <a:lnTo>
                    <a:pt x="1128" y="148"/>
                  </a:lnTo>
                  <a:lnTo>
                    <a:pt x="1128" y="150"/>
                  </a:lnTo>
                  <a:lnTo>
                    <a:pt x="1128" y="153"/>
                  </a:lnTo>
                  <a:lnTo>
                    <a:pt x="1129" y="153"/>
                  </a:lnTo>
                  <a:lnTo>
                    <a:pt x="1131" y="154"/>
                  </a:lnTo>
                  <a:lnTo>
                    <a:pt x="1132" y="156"/>
                  </a:lnTo>
                  <a:lnTo>
                    <a:pt x="1133" y="154"/>
                  </a:lnTo>
                  <a:lnTo>
                    <a:pt x="1134" y="154"/>
                  </a:lnTo>
                  <a:lnTo>
                    <a:pt x="1135" y="154"/>
                  </a:lnTo>
                  <a:lnTo>
                    <a:pt x="1135" y="153"/>
                  </a:lnTo>
                  <a:lnTo>
                    <a:pt x="1135" y="151"/>
                  </a:lnTo>
                  <a:lnTo>
                    <a:pt x="1137" y="149"/>
                  </a:lnTo>
                  <a:lnTo>
                    <a:pt x="1140" y="148"/>
                  </a:lnTo>
                  <a:lnTo>
                    <a:pt x="1141" y="148"/>
                  </a:lnTo>
                  <a:lnTo>
                    <a:pt x="1141" y="149"/>
                  </a:lnTo>
                  <a:lnTo>
                    <a:pt x="1142" y="148"/>
                  </a:lnTo>
                  <a:lnTo>
                    <a:pt x="1143" y="148"/>
                  </a:lnTo>
                  <a:lnTo>
                    <a:pt x="1143" y="147"/>
                  </a:lnTo>
                  <a:lnTo>
                    <a:pt x="1146" y="145"/>
                  </a:lnTo>
                  <a:lnTo>
                    <a:pt x="1148" y="143"/>
                  </a:lnTo>
                  <a:lnTo>
                    <a:pt x="1148" y="145"/>
                  </a:lnTo>
                  <a:lnTo>
                    <a:pt x="1146" y="146"/>
                  </a:lnTo>
                  <a:lnTo>
                    <a:pt x="1145" y="147"/>
                  </a:lnTo>
                  <a:lnTo>
                    <a:pt x="1145" y="148"/>
                  </a:lnTo>
                  <a:lnTo>
                    <a:pt x="1144" y="148"/>
                  </a:lnTo>
                  <a:lnTo>
                    <a:pt x="1143" y="149"/>
                  </a:lnTo>
                  <a:lnTo>
                    <a:pt x="1142" y="150"/>
                  </a:lnTo>
                  <a:lnTo>
                    <a:pt x="1142" y="151"/>
                  </a:lnTo>
                  <a:lnTo>
                    <a:pt x="1143" y="151"/>
                  </a:lnTo>
                  <a:lnTo>
                    <a:pt x="1143" y="154"/>
                  </a:lnTo>
                  <a:lnTo>
                    <a:pt x="1144" y="154"/>
                  </a:lnTo>
                  <a:lnTo>
                    <a:pt x="1145" y="154"/>
                  </a:lnTo>
                  <a:lnTo>
                    <a:pt x="1145" y="153"/>
                  </a:lnTo>
                  <a:lnTo>
                    <a:pt x="1146" y="153"/>
                  </a:lnTo>
                  <a:lnTo>
                    <a:pt x="1148" y="151"/>
                  </a:lnTo>
                  <a:lnTo>
                    <a:pt x="1149" y="151"/>
                  </a:lnTo>
                  <a:lnTo>
                    <a:pt x="1149" y="153"/>
                  </a:lnTo>
                  <a:lnTo>
                    <a:pt x="1149" y="154"/>
                  </a:lnTo>
                  <a:lnTo>
                    <a:pt x="1148" y="154"/>
                  </a:lnTo>
                  <a:lnTo>
                    <a:pt x="1148" y="155"/>
                  </a:lnTo>
                  <a:lnTo>
                    <a:pt x="1146" y="156"/>
                  </a:lnTo>
                  <a:lnTo>
                    <a:pt x="1144" y="158"/>
                  </a:lnTo>
                  <a:lnTo>
                    <a:pt x="1144" y="159"/>
                  </a:lnTo>
                  <a:lnTo>
                    <a:pt x="1145" y="161"/>
                  </a:lnTo>
                  <a:lnTo>
                    <a:pt x="1145" y="159"/>
                  </a:lnTo>
                  <a:lnTo>
                    <a:pt x="1146" y="161"/>
                  </a:lnTo>
                  <a:lnTo>
                    <a:pt x="1145" y="162"/>
                  </a:lnTo>
                  <a:lnTo>
                    <a:pt x="1146" y="163"/>
                  </a:lnTo>
                  <a:lnTo>
                    <a:pt x="1146" y="164"/>
                  </a:lnTo>
                  <a:lnTo>
                    <a:pt x="1148" y="164"/>
                  </a:lnTo>
                  <a:lnTo>
                    <a:pt x="1148" y="163"/>
                  </a:lnTo>
                  <a:lnTo>
                    <a:pt x="1148" y="162"/>
                  </a:lnTo>
                  <a:lnTo>
                    <a:pt x="1149" y="162"/>
                  </a:lnTo>
                  <a:lnTo>
                    <a:pt x="1149" y="163"/>
                  </a:lnTo>
                  <a:lnTo>
                    <a:pt x="1150" y="163"/>
                  </a:lnTo>
                  <a:lnTo>
                    <a:pt x="1152" y="162"/>
                  </a:lnTo>
                  <a:lnTo>
                    <a:pt x="1153" y="163"/>
                  </a:lnTo>
                  <a:lnTo>
                    <a:pt x="1153" y="164"/>
                  </a:lnTo>
                  <a:lnTo>
                    <a:pt x="1154" y="164"/>
                  </a:lnTo>
                  <a:lnTo>
                    <a:pt x="1155" y="163"/>
                  </a:lnTo>
                  <a:lnTo>
                    <a:pt x="1158" y="163"/>
                  </a:lnTo>
                  <a:lnTo>
                    <a:pt x="1159" y="162"/>
                  </a:lnTo>
                  <a:lnTo>
                    <a:pt x="1160" y="159"/>
                  </a:lnTo>
                  <a:lnTo>
                    <a:pt x="1162" y="156"/>
                  </a:lnTo>
                  <a:lnTo>
                    <a:pt x="1163" y="153"/>
                  </a:lnTo>
                  <a:lnTo>
                    <a:pt x="1163" y="151"/>
                  </a:lnTo>
                  <a:lnTo>
                    <a:pt x="1162" y="150"/>
                  </a:lnTo>
                  <a:lnTo>
                    <a:pt x="1161" y="150"/>
                  </a:lnTo>
                  <a:lnTo>
                    <a:pt x="1160" y="150"/>
                  </a:lnTo>
                  <a:lnTo>
                    <a:pt x="1159" y="150"/>
                  </a:lnTo>
                  <a:lnTo>
                    <a:pt x="1158" y="150"/>
                  </a:lnTo>
                  <a:lnTo>
                    <a:pt x="1157" y="150"/>
                  </a:lnTo>
                  <a:lnTo>
                    <a:pt x="1155" y="149"/>
                  </a:lnTo>
                  <a:lnTo>
                    <a:pt x="1154" y="150"/>
                  </a:lnTo>
                  <a:lnTo>
                    <a:pt x="1154" y="149"/>
                  </a:lnTo>
                  <a:lnTo>
                    <a:pt x="1154" y="148"/>
                  </a:lnTo>
                  <a:lnTo>
                    <a:pt x="1157" y="148"/>
                  </a:lnTo>
                  <a:lnTo>
                    <a:pt x="1157" y="147"/>
                  </a:lnTo>
                  <a:lnTo>
                    <a:pt x="1159" y="143"/>
                  </a:lnTo>
                  <a:lnTo>
                    <a:pt x="1160" y="142"/>
                  </a:lnTo>
                  <a:lnTo>
                    <a:pt x="1161" y="142"/>
                  </a:lnTo>
                  <a:lnTo>
                    <a:pt x="1162" y="142"/>
                  </a:lnTo>
                  <a:lnTo>
                    <a:pt x="1163" y="141"/>
                  </a:lnTo>
                  <a:lnTo>
                    <a:pt x="1165" y="140"/>
                  </a:lnTo>
                  <a:lnTo>
                    <a:pt x="1166" y="139"/>
                  </a:lnTo>
                  <a:lnTo>
                    <a:pt x="1167" y="138"/>
                  </a:lnTo>
                  <a:lnTo>
                    <a:pt x="1168" y="137"/>
                  </a:lnTo>
                  <a:lnTo>
                    <a:pt x="1168" y="138"/>
                  </a:lnTo>
                  <a:lnTo>
                    <a:pt x="1169" y="138"/>
                  </a:lnTo>
                  <a:lnTo>
                    <a:pt x="1170" y="137"/>
                  </a:lnTo>
                  <a:lnTo>
                    <a:pt x="1171" y="136"/>
                  </a:lnTo>
                  <a:lnTo>
                    <a:pt x="1172" y="136"/>
                  </a:lnTo>
                  <a:lnTo>
                    <a:pt x="1174" y="136"/>
                  </a:lnTo>
                  <a:lnTo>
                    <a:pt x="1174" y="134"/>
                  </a:lnTo>
                  <a:lnTo>
                    <a:pt x="1174" y="136"/>
                  </a:lnTo>
                  <a:lnTo>
                    <a:pt x="1174" y="137"/>
                  </a:lnTo>
                  <a:lnTo>
                    <a:pt x="1172" y="137"/>
                  </a:lnTo>
                  <a:lnTo>
                    <a:pt x="1171" y="138"/>
                  </a:lnTo>
                  <a:lnTo>
                    <a:pt x="1170" y="138"/>
                  </a:lnTo>
                  <a:lnTo>
                    <a:pt x="1169" y="138"/>
                  </a:lnTo>
                  <a:lnTo>
                    <a:pt x="1168" y="138"/>
                  </a:lnTo>
                  <a:lnTo>
                    <a:pt x="1168" y="139"/>
                  </a:lnTo>
                  <a:lnTo>
                    <a:pt x="1169" y="140"/>
                  </a:lnTo>
                  <a:lnTo>
                    <a:pt x="1170" y="140"/>
                  </a:lnTo>
                  <a:lnTo>
                    <a:pt x="1171" y="139"/>
                  </a:lnTo>
                  <a:lnTo>
                    <a:pt x="1171" y="140"/>
                  </a:lnTo>
                  <a:lnTo>
                    <a:pt x="1172" y="142"/>
                  </a:lnTo>
                  <a:lnTo>
                    <a:pt x="1172" y="145"/>
                  </a:lnTo>
                  <a:lnTo>
                    <a:pt x="1175" y="145"/>
                  </a:lnTo>
                  <a:lnTo>
                    <a:pt x="1174" y="146"/>
                  </a:lnTo>
                  <a:lnTo>
                    <a:pt x="1174" y="148"/>
                  </a:lnTo>
                  <a:lnTo>
                    <a:pt x="1175" y="149"/>
                  </a:lnTo>
                  <a:lnTo>
                    <a:pt x="1176" y="150"/>
                  </a:lnTo>
                  <a:lnTo>
                    <a:pt x="1177" y="153"/>
                  </a:lnTo>
                  <a:lnTo>
                    <a:pt x="1178" y="153"/>
                  </a:lnTo>
                  <a:lnTo>
                    <a:pt x="1178" y="154"/>
                  </a:lnTo>
                  <a:lnTo>
                    <a:pt x="1179" y="155"/>
                  </a:lnTo>
                  <a:lnTo>
                    <a:pt x="1180" y="155"/>
                  </a:lnTo>
                  <a:lnTo>
                    <a:pt x="1183" y="154"/>
                  </a:lnTo>
                  <a:lnTo>
                    <a:pt x="1183" y="153"/>
                  </a:lnTo>
                  <a:lnTo>
                    <a:pt x="1183" y="151"/>
                  </a:lnTo>
                  <a:lnTo>
                    <a:pt x="1181" y="151"/>
                  </a:lnTo>
                  <a:lnTo>
                    <a:pt x="1180" y="150"/>
                  </a:lnTo>
                  <a:lnTo>
                    <a:pt x="1179" y="150"/>
                  </a:lnTo>
                  <a:lnTo>
                    <a:pt x="1179" y="149"/>
                  </a:lnTo>
                  <a:lnTo>
                    <a:pt x="1180" y="149"/>
                  </a:lnTo>
                  <a:lnTo>
                    <a:pt x="1181" y="149"/>
                  </a:lnTo>
                  <a:lnTo>
                    <a:pt x="1183" y="148"/>
                  </a:lnTo>
                  <a:lnTo>
                    <a:pt x="1184" y="149"/>
                  </a:lnTo>
                  <a:lnTo>
                    <a:pt x="1185" y="150"/>
                  </a:lnTo>
                  <a:lnTo>
                    <a:pt x="1186" y="151"/>
                  </a:lnTo>
                  <a:lnTo>
                    <a:pt x="1187" y="151"/>
                  </a:lnTo>
                  <a:lnTo>
                    <a:pt x="1188" y="151"/>
                  </a:lnTo>
                  <a:lnTo>
                    <a:pt x="1191" y="154"/>
                  </a:lnTo>
                  <a:lnTo>
                    <a:pt x="1191" y="155"/>
                  </a:lnTo>
                  <a:lnTo>
                    <a:pt x="1192" y="156"/>
                  </a:lnTo>
                  <a:lnTo>
                    <a:pt x="1192" y="158"/>
                  </a:lnTo>
                  <a:lnTo>
                    <a:pt x="1193" y="157"/>
                  </a:lnTo>
                  <a:lnTo>
                    <a:pt x="1194" y="157"/>
                  </a:lnTo>
                  <a:lnTo>
                    <a:pt x="1193" y="158"/>
                  </a:lnTo>
                  <a:lnTo>
                    <a:pt x="1193" y="159"/>
                  </a:lnTo>
                  <a:lnTo>
                    <a:pt x="1192" y="159"/>
                  </a:lnTo>
                  <a:lnTo>
                    <a:pt x="1191" y="159"/>
                  </a:lnTo>
                  <a:lnTo>
                    <a:pt x="1188" y="162"/>
                  </a:lnTo>
                  <a:lnTo>
                    <a:pt x="1185" y="166"/>
                  </a:lnTo>
                  <a:lnTo>
                    <a:pt x="1184" y="167"/>
                  </a:lnTo>
                  <a:lnTo>
                    <a:pt x="1184" y="166"/>
                  </a:lnTo>
                  <a:lnTo>
                    <a:pt x="1185" y="165"/>
                  </a:lnTo>
                  <a:lnTo>
                    <a:pt x="1185" y="164"/>
                  </a:lnTo>
                  <a:lnTo>
                    <a:pt x="1185" y="163"/>
                  </a:lnTo>
                  <a:lnTo>
                    <a:pt x="1184" y="163"/>
                  </a:lnTo>
                  <a:lnTo>
                    <a:pt x="1184" y="164"/>
                  </a:lnTo>
                  <a:lnTo>
                    <a:pt x="1181" y="164"/>
                  </a:lnTo>
                  <a:lnTo>
                    <a:pt x="1181" y="166"/>
                  </a:lnTo>
                  <a:lnTo>
                    <a:pt x="1183" y="168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0" y="172"/>
                  </a:lnTo>
                  <a:lnTo>
                    <a:pt x="1179" y="174"/>
                  </a:lnTo>
                  <a:lnTo>
                    <a:pt x="1179" y="175"/>
                  </a:lnTo>
                  <a:lnTo>
                    <a:pt x="1179" y="176"/>
                  </a:lnTo>
                  <a:lnTo>
                    <a:pt x="1178" y="176"/>
                  </a:lnTo>
                  <a:lnTo>
                    <a:pt x="1176" y="175"/>
                  </a:lnTo>
                  <a:lnTo>
                    <a:pt x="1176" y="176"/>
                  </a:lnTo>
                  <a:lnTo>
                    <a:pt x="1175" y="178"/>
                  </a:lnTo>
                  <a:lnTo>
                    <a:pt x="1176" y="179"/>
                  </a:lnTo>
                  <a:lnTo>
                    <a:pt x="1176" y="180"/>
                  </a:lnTo>
                  <a:lnTo>
                    <a:pt x="1176" y="181"/>
                  </a:lnTo>
                  <a:lnTo>
                    <a:pt x="1176" y="182"/>
                  </a:lnTo>
                  <a:lnTo>
                    <a:pt x="1175" y="182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2" y="178"/>
                  </a:lnTo>
                  <a:lnTo>
                    <a:pt x="1171" y="179"/>
                  </a:lnTo>
                  <a:lnTo>
                    <a:pt x="1171" y="180"/>
                  </a:lnTo>
                  <a:lnTo>
                    <a:pt x="1171" y="181"/>
                  </a:lnTo>
                  <a:lnTo>
                    <a:pt x="1170" y="181"/>
                  </a:lnTo>
                  <a:lnTo>
                    <a:pt x="1170" y="180"/>
                  </a:lnTo>
                  <a:lnTo>
                    <a:pt x="1169" y="179"/>
                  </a:lnTo>
                  <a:lnTo>
                    <a:pt x="1169" y="180"/>
                  </a:lnTo>
                  <a:lnTo>
                    <a:pt x="1169" y="181"/>
                  </a:lnTo>
                  <a:lnTo>
                    <a:pt x="1169" y="182"/>
                  </a:lnTo>
                  <a:lnTo>
                    <a:pt x="1169" y="183"/>
                  </a:lnTo>
                  <a:lnTo>
                    <a:pt x="1171" y="184"/>
                  </a:lnTo>
                  <a:lnTo>
                    <a:pt x="1172" y="184"/>
                  </a:lnTo>
                  <a:lnTo>
                    <a:pt x="1172" y="186"/>
                  </a:lnTo>
                  <a:lnTo>
                    <a:pt x="1172" y="187"/>
                  </a:lnTo>
                  <a:lnTo>
                    <a:pt x="1174" y="187"/>
                  </a:lnTo>
                  <a:lnTo>
                    <a:pt x="1176" y="188"/>
                  </a:lnTo>
                  <a:lnTo>
                    <a:pt x="1177" y="189"/>
                  </a:lnTo>
                  <a:lnTo>
                    <a:pt x="1177" y="190"/>
                  </a:lnTo>
                  <a:lnTo>
                    <a:pt x="1178" y="191"/>
                  </a:lnTo>
                  <a:lnTo>
                    <a:pt x="1177" y="191"/>
                  </a:lnTo>
                  <a:lnTo>
                    <a:pt x="1176" y="191"/>
                  </a:lnTo>
                  <a:lnTo>
                    <a:pt x="1176" y="190"/>
                  </a:lnTo>
                  <a:lnTo>
                    <a:pt x="1175" y="190"/>
                  </a:lnTo>
                  <a:lnTo>
                    <a:pt x="1174" y="192"/>
                  </a:lnTo>
                  <a:lnTo>
                    <a:pt x="1174" y="191"/>
                  </a:lnTo>
                  <a:lnTo>
                    <a:pt x="1174" y="190"/>
                  </a:lnTo>
                  <a:lnTo>
                    <a:pt x="1172" y="189"/>
                  </a:lnTo>
                  <a:lnTo>
                    <a:pt x="1171" y="190"/>
                  </a:lnTo>
                  <a:lnTo>
                    <a:pt x="1171" y="189"/>
                  </a:lnTo>
                  <a:lnTo>
                    <a:pt x="1170" y="189"/>
                  </a:lnTo>
                  <a:lnTo>
                    <a:pt x="1170" y="190"/>
                  </a:lnTo>
                  <a:lnTo>
                    <a:pt x="1169" y="190"/>
                  </a:lnTo>
                  <a:lnTo>
                    <a:pt x="1169" y="191"/>
                  </a:lnTo>
                  <a:lnTo>
                    <a:pt x="1170" y="191"/>
                  </a:lnTo>
                  <a:lnTo>
                    <a:pt x="1170" y="192"/>
                  </a:lnTo>
                  <a:lnTo>
                    <a:pt x="1171" y="192"/>
                  </a:lnTo>
                  <a:lnTo>
                    <a:pt x="1171" y="193"/>
                  </a:lnTo>
                  <a:lnTo>
                    <a:pt x="1174" y="193"/>
                  </a:lnTo>
                  <a:lnTo>
                    <a:pt x="1172" y="196"/>
                  </a:lnTo>
                  <a:lnTo>
                    <a:pt x="1171" y="199"/>
                  </a:lnTo>
                  <a:lnTo>
                    <a:pt x="1170" y="198"/>
                  </a:lnTo>
                  <a:lnTo>
                    <a:pt x="1169" y="199"/>
                  </a:lnTo>
                  <a:lnTo>
                    <a:pt x="1169" y="201"/>
                  </a:lnTo>
                  <a:lnTo>
                    <a:pt x="1169" y="203"/>
                  </a:lnTo>
                  <a:lnTo>
                    <a:pt x="1169" y="204"/>
                  </a:lnTo>
                  <a:lnTo>
                    <a:pt x="1168" y="204"/>
                  </a:lnTo>
                  <a:lnTo>
                    <a:pt x="1168" y="203"/>
                  </a:lnTo>
                  <a:lnTo>
                    <a:pt x="1167" y="203"/>
                  </a:lnTo>
                  <a:lnTo>
                    <a:pt x="1165" y="204"/>
                  </a:lnTo>
                  <a:lnTo>
                    <a:pt x="1165" y="205"/>
                  </a:lnTo>
                  <a:lnTo>
                    <a:pt x="1163" y="206"/>
                  </a:lnTo>
                  <a:lnTo>
                    <a:pt x="1162" y="207"/>
                  </a:lnTo>
                  <a:lnTo>
                    <a:pt x="1161" y="207"/>
                  </a:lnTo>
                  <a:lnTo>
                    <a:pt x="1161" y="206"/>
                  </a:lnTo>
                  <a:lnTo>
                    <a:pt x="1162" y="206"/>
                  </a:lnTo>
                  <a:lnTo>
                    <a:pt x="1162" y="205"/>
                  </a:lnTo>
                  <a:lnTo>
                    <a:pt x="1162" y="204"/>
                  </a:lnTo>
                  <a:lnTo>
                    <a:pt x="1163" y="204"/>
                  </a:lnTo>
                  <a:lnTo>
                    <a:pt x="1165" y="204"/>
                  </a:lnTo>
                  <a:lnTo>
                    <a:pt x="1165" y="203"/>
                  </a:lnTo>
                  <a:lnTo>
                    <a:pt x="1165" y="201"/>
                  </a:lnTo>
                  <a:lnTo>
                    <a:pt x="1163" y="201"/>
                  </a:lnTo>
                  <a:lnTo>
                    <a:pt x="1163" y="199"/>
                  </a:lnTo>
                  <a:lnTo>
                    <a:pt x="1163" y="196"/>
                  </a:lnTo>
                  <a:lnTo>
                    <a:pt x="1163" y="195"/>
                  </a:lnTo>
                  <a:lnTo>
                    <a:pt x="1163" y="193"/>
                  </a:lnTo>
                  <a:lnTo>
                    <a:pt x="1162" y="193"/>
                  </a:lnTo>
                  <a:lnTo>
                    <a:pt x="1161" y="193"/>
                  </a:lnTo>
                  <a:lnTo>
                    <a:pt x="1161" y="195"/>
                  </a:lnTo>
                  <a:lnTo>
                    <a:pt x="1160" y="195"/>
                  </a:lnTo>
                  <a:lnTo>
                    <a:pt x="1160" y="196"/>
                  </a:lnTo>
                  <a:lnTo>
                    <a:pt x="1160" y="197"/>
                  </a:lnTo>
                  <a:lnTo>
                    <a:pt x="1161" y="197"/>
                  </a:lnTo>
                  <a:lnTo>
                    <a:pt x="1161" y="198"/>
                  </a:lnTo>
                  <a:lnTo>
                    <a:pt x="1161" y="199"/>
                  </a:lnTo>
                  <a:lnTo>
                    <a:pt x="1160" y="199"/>
                  </a:lnTo>
                  <a:lnTo>
                    <a:pt x="1159" y="199"/>
                  </a:lnTo>
                  <a:lnTo>
                    <a:pt x="1158" y="198"/>
                  </a:lnTo>
                  <a:lnTo>
                    <a:pt x="1157" y="198"/>
                  </a:lnTo>
                  <a:lnTo>
                    <a:pt x="1157" y="199"/>
                  </a:lnTo>
                  <a:lnTo>
                    <a:pt x="1158" y="200"/>
                  </a:lnTo>
                  <a:lnTo>
                    <a:pt x="1158" y="201"/>
                  </a:lnTo>
                  <a:lnTo>
                    <a:pt x="1157" y="201"/>
                  </a:lnTo>
                  <a:lnTo>
                    <a:pt x="1155" y="201"/>
                  </a:lnTo>
                  <a:lnTo>
                    <a:pt x="1155" y="203"/>
                  </a:lnTo>
                  <a:lnTo>
                    <a:pt x="1154" y="203"/>
                  </a:lnTo>
                  <a:lnTo>
                    <a:pt x="1153" y="205"/>
                  </a:lnTo>
                  <a:lnTo>
                    <a:pt x="1152" y="204"/>
                  </a:lnTo>
                  <a:lnTo>
                    <a:pt x="1152" y="201"/>
                  </a:lnTo>
                  <a:lnTo>
                    <a:pt x="1153" y="200"/>
                  </a:lnTo>
                  <a:lnTo>
                    <a:pt x="1153" y="198"/>
                  </a:lnTo>
                  <a:lnTo>
                    <a:pt x="1152" y="197"/>
                  </a:lnTo>
                  <a:lnTo>
                    <a:pt x="1152" y="198"/>
                  </a:lnTo>
                  <a:lnTo>
                    <a:pt x="1150" y="199"/>
                  </a:lnTo>
                  <a:lnTo>
                    <a:pt x="1150" y="201"/>
                  </a:lnTo>
                  <a:lnTo>
                    <a:pt x="1150" y="203"/>
                  </a:lnTo>
                  <a:lnTo>
                    <a:pt x="1149" y="203"/>
                  </a:lnTo>
                  <a:lnTo>
                    <a:pt x="1148" y="203"/>
                  </a:lnTo>
                  <a:lnTo>
                    <a:pt x="1148" y="204"/>
                  </a:lnTo>
                  <a:lnTo>
                    <a:pt x="1148" y="206"/>
                  </a:lnTo>
                  <a:lnTo>
                    <a:pt x="1148" y="207"/>
                  </a:lnTo>
                  <a:lnTo>
                    <a:pt x="1148" y="206"/>
                  </a:lnTo>
                  <a:lnTo>
                    <a:pt x="1146" y="205"/>
                  </a:lnTo>
                  <a:lnTo>
                    <a:pt x="1146" y="204"/>
                  </a:lnTo>
                  <a:lnTo>
                    <a:pt x="1145" y="203"/>
                  </a:lnTo>
                  <a:lnTo>
                    <a:pt x="1144" y="203"/>
                  </a:lnTo>
                  <a:lnTo>
                    <a:pt x="1143" y="205"/>
                  </a:lnTo>
                  <a:lnTo>
                    <a:pt x="1143" y="206"/>
                  </a:lnTo>
                  <a:lnTo>
                    <a:pt x="1143" y="205"/>
                  </a:lnTo>
                  <a:lnTo>
                    <a:pt x="1142" y="204"/>
                  </a:lnTo>
                  <a:lnTo>
                    <a:pt x="1142" y="205"/>
                  </a:lnTo>
                  <a:lnTo>
                    <a:pt x="1141" y="206"/>
                  </a:lnTo>
                  <a:lnTo>
                    <a:pt x="1140" y="208"/>
                  </a:lnTo>
                  <a:lnTo>
                    <a:pt x="1140" y="209"/>
                  </a:lnTo>
                  <a:lnTo>
                    <a:pt x="1141" y="211"/>
                  </a:lnTo>
                  <a:lnTo>
                    <a:pt x="1142" y="211"/>
                  </a:lnTo>
                  <a:lnTo>
                    <a:pt x="1142" y="212"/>
                  </a:lnTo>
                  <a:lnTo>
                    <a:pt x="1141" y="212"/>
                  </a:lnTo>
                  <a:lnTo>
                    <a:pt x="1141" y="213"/>
                  </a:lnTo>
                  <a:lnTo>
                    <a:pt x="1142" y="213"/>
                  </a:lnTo>
                  <a:lnTo>
                    <a:pt x="1143" y="213"/>
                  </a:lnTo>
                  <a:lnTo>
                    <a:pt x="1144" y="213"/>
                  </a:lnTo>
                  <a:lnTo>
                    <a:pt x="1143" y="214"/>
                  </a:lnTo>
                  <a:lnTo>
                    <a:pt x="1142" y="214"/>
                  </a:lnTo>
                  <a:lnTo>
                    <a:pt x="1141" y="215"/>
                  </a:lnTo>
                  <a:lnTo>
                    <a:pt x="1140" y="214"/>
                  </a:lnTo>
                  <a:lnTo>
                    <a:pt x="1140" y="213"/>
                  </a:lnTo>
                  <a:lnTo>
                    <a:pt x="1138" y="214"/>
                  </a:lnTo>
                  <a:lnTo>
                    <a:pt x="1137" y="214"/>
                  </a:lnTo>
                  <a:lnTo>
                    <a:pt x="1138" y="215"/>
                  </a:lnTo>
                  <a:lnTo>
                    <a:pt x="1138" y="217"/>
                  </a:lnTo>
                  <a:lnTo>
                    <a:pt x="1138" y="218"/>
                  </a:lnTo>
                  <a:lnTo>
                    <a:pt x="1138" y="220"/>
                  </a:lnTo>
                  <a:lnTo>
                    <a:pt x="1137" y="220"/>
                  </a:lnTo>
                  <a:lnTo>
                    <a:pt x="1137" y="221"/>
                  </a:lnTo>
                  <a:lnTo>
                    <a:pt x="1137" y="222"/>
                  </a:lnTo>
                  <a:lnTo>
                    <a:pt x="1137" y="223"/>
                  </a:lnTo>
                  <a:lnTo>
                    <a:pt x="1138" y="224"/>
                  </a:lnTo>
                  <a:lnTo>
                    <a:pt x="1140" y="225"/>
                  </a:lnTo>
                  <a:lnTo>
                    <a:pt x="1141" y="224"/>
                  </a:lnTo>
                  <a:lnTo>
                    <a:pt x="1141" y="225"/>
                  </a:lnTo>
                  <a:lnTo>
                    <a:pt x="1140" y="226"/>
                  </a:lnTo>
                  <a:lnTo>
                    <a:pt x="1140" y="228"/>
                  </a:lnTo>
                  <a:lnTo>
                    <a:pt x="1141" y="229"/>
                  </a:lnTo>
                  <a:lnTo>
                    <a:pt x="1142" y="230"/>
                  </a:lnTo>
                  <a:lnTo>
                    <a:pt x="1144" y="229"/>
                  </a:lnTo>
                  <a:lnTo>
                    <a:pt x="1145" y="228"/>
                  </a:lnTo>
                  <a:lnTo>
                    <a:pt x="1146" y="225"/>
                  </a:lnTo>
                  <a:lnTo>
                    <a:pt x="1148" y="224"/>
                  </a:lnTo>
                  <a:lnTo>
                    <a:pt x="1149" y="224"/>
                  </a:lnTo>
                  <a:lnTo>
                    <a:pt x="1149" y="225"/>
                  </a:lnTo>
                  <a:lnTo>
                    <a:pt x="1148" y="226"/>
                  </a:lnTo>
                  <a:lnTo>
                    <a:pt x="1146" y="230"/>
                  </a:lnTo>
                  <a:lnTo>
                    <a:pt x="1145" y="232"/>
                  </a:lnTo>
                  <a:lnTo>
                    <a:pt x="1145" y="233"/>
                  </a:lnTo>
                  <a:lnTo>
                    <a:pt x="1145" y="234"/>
                  </a:lnTo>
                  <a:lnTo>
                    <a:pt x="1145" y="235"/>
                  </a:lnTo>
                  <a:lnTo>
                    <a:pt x="1144" y="235"/>
                  </a:lnTo>
                  <a:lnTo>
                    <a:pt x="1145" y="237"/>
                  </a:lnTo>
                  <a:lnTo>
                    <a:pt x="1144" y="237"/>
                  </a:lnTo>
                  <a:lnTo>
                    <a:pt x="1143" y="239"/>
                  </a:lnTo>
                  <a:lnTo>
                    <a:pt x="1141" y="240"/>
                  </a:lnTo>
                  <a:lnTo>
                    <a:pt x="1141" y="249"/>
                  </a:lnTo>
                  <a:lnTo>
                    <a:pt x="1141" y="253"/>
                  </a:lnTo>
                  <a:lnTo>
                    <a:pt x="1140" y="253"/>
                  </a:lnTo>
                  <a:lnTo>
                    <a:pt x="1138" y="253"/>
                  </a:lnTo>
                  <a:lnTo>
                    <a:pt x="1137" y="253"/>
                  </a:lnTo>
                  <a:lnTo>
                    <a:pt x="1137" y="254"/>
                  </a:lnTo>
                  <a:lnTo>
                    <a:pt x="1136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3" y="256"/>
                  </a:lnTo>
                  <a:lnTo>
                    <a:pt x="1132" y="257"/>
                  </a:lnTo>
                  <a:lnTo>
                    <a:pt x="1129" y="263"/>
                  </a:lnTo>
                  <a:lnTo>
                    <a:pt x="1128" y="264"/>
                  </a:lnTo>
                  <a:lnTo>
                    <a:pt x="1128" y="265"/>
                  </a:lnTo>
                  <a:lnTo>
                    <a:pt x="1126" y="264"/>
                  </a:lnTo>
                  <a:lnTo>
                    <a:pt x="1126" y="265"/>
                  </a:lnTo>
                  <a:lnTo>
                    <a:pt x="1123" y="271"/>
                  </a:lnTo>
                  <a:lnTo>
                    <a:pt x="1122" y="272"/>
                  </a:lnTo>
                  <a:lnTo>
                    <a:pt x="1122" y="274"/>
                  </a:lnTo>
                  <a:lnTo>
                    <a:pt x="1122" y="275"/>
                  </a:lnTo>
                  <a:lnTo>
                    <a:pt x="1120" y="276"/>
                  </a:lnTo>
                  <a:lnTo>
                    <a:pt x="1119" y="276"/>
                  </a:lnTo>
                  <a:lnTo>
                    <a:pt x="1118" y="278"/>
                  </a:lnTo>
                  <a:lnTo>
                    <a:pt x="1117" y="279"/>
                  </a:lnTo>
                  <a:lnTo>
                    <a:pt x="1117" y="280"/>
                  </a:lnTo>
                  <a:lnTo>
                    <a:pt x="1116" y="280"/>
                  </a:lnTo>
                  <a:lnTo>
                    <a:pt x="1116" y="279"/>
                  </a:lnTo>
                  <a:lnTo>
                    <a:pt x="1115" y="279"/>
                  </a:lnTo>
                  <a:lnTo>
                    <a:pt x="1114" y="280"/>
                  </a:lnTo>
                  <a:lnTo>
                    <a:pt x="1115" y="280"/>
                  </a:lnTo>
                  <a:lnTo>
                    <a:pt x="1115" y="282"/>
                  </a:lnTo>
                  <a:lnTo>
                    <a:pt x="1116" y="284"/>
                  </a:lnTo>
                  <a:lnTo>
                    <a:pt x="1118" y="289"/>
                  </a:lnTo>
                  <a:lnTo>
                    <a:pt x="1119" y="291"/>
                  </a:lnTo>
                  <a:lnTo>
                    <a:pt x="1123" y="295"/>
                  </a:lnTo>
                  <a:lnTo>
                    <a:pt x="1125" y="296"/>
                  </a:lnTo>
                  <a:lnTo>
                    <a:pt x="1126" y="296"/>
                  </a:lnTo>
                  <a:lnTo>
                    <a:pt x="1127" y="296"/>
                  </a:lnTo>
                  <a:lnTo>
                    <a:pt x="1128" y="296"/>
                  </a:lnTo>
                  <a:lnTo>
                    <a:pt x="1128" y="297"/>
                  </a:lnTo>
                  <a:lnTo>
                    <a:pt x="1131" y="298"/>
                  </a:lnTo>
                  <a:lnTo>
                    <a:pt x="1131" y="299"/>
                  </a:lnTo>
                  <a:lnTo>
                    <a:pt x="1132" y="299"/>
                  </a:lnTo>
                  <a:lnTo>
                    <a:pt x="1133" y="299"/>
                  </a:lnTo>
                  <a:lnTo>
                    <a:pt x="1134" y="300"/>
                  </a:lnTo>
                  <a:lnTo>
                    <a:pt x="1135" y="300"/>
                  </a:lnTo>
                  <a:lnTo>
                    <a:pt x="1135" y="301"/>
                  </a:lnTo>
                  <a:lnTo>
                    <a:pt x="1138" y="302"/>
                  </a:lnTo>
                  <a:lnTo>
                    <a:pt x="1140" y="304"/>
                  </a:lnTo>
                  <a:lnTo>
                    <a:pt x="1141" y="306"/>
                  </a:lnTo>
                  <a:lnTo>
                    <a:pt x="1143" y="307"/>
                  </a:lnTo>
                  <a:lnTo>
                    <a:pt x="1144" y="308"/>
                  </a:lnTo>
                  <a:lnTo>
                    <a:pt x="1145" y="308"/>
                  </a:lnTo>
                  <a:lnTo>
                    <a:pt x="1148" y="309"/>
                  </a:lnTo>
                  <a:lnTo>
                    <a:pt x="1149" y="309"/>
                  </a:lnTo>
                  <a:lnTo>
                    <a:pt x="1150" y="312"/>
                  </a:lnTo>
                  <a:lnTo>
                    <a:pt x="1151" y="312"/>
                  </a:lnTo>
                  <a:lnTo>
                    <a:pt x="1152" y="312"/>
                  </a:lnTo>
                  <a:lnTo>
                    <a:pt x="1153" y="313"/>
                  </a:lnTo>
                  <a:lnTo>
                    <a:pt x="1155" y="314"/>
                  </a:lnTo>
                  <a:lnTo>
                    <a:pt x="1157" y="315"/>
                  </a:lnTo>
                  <a:lnTo>
                    <a:pt x="1158" y="318"/>
                  </a:lnTo>
                  <a:lnTo>
                    <a:pt x="1159" y="322"/>
                  </a:lnTo>
                  <a:lnTo>
                    <a:pt x="1159" y="323"/>
                  </a:lnTo>
                  <a:lnTo>
                    <a:pt x="1161" y="325"/>
                  </a:lnTo>
                  <a:lnTo>
                    <a:pt x="1162" y="325"/>
                  </a:lnTo>
                  <a:lnTo>
                    <a:pt x="1165" y="325"/>
                  </a:lnTo>
                  <a:lnTo>
                    <a:pt x="1166" y="325"/>
                  </a:lnTo>
                  <a:lnTo>
                    <a:pt x="1168" y="329"/>
                  </a:lnTo>
                  <a:lnTo>
                    <a:pt x="1170" y="330"/>
                  </a:lnTo>
                  <a:lnTo>
                    <a:pt x="1171" y="331"/>
                  </a:lnTo>
                  <a:lnTo>
                    <a:pt x="1172" y="331"/>
                  </a:lnTo>
                  <a:lnTo>
                    <a:pt x="1174" y="331"/>
                  </a:lnTo>
                  <a:lnTo>
                    <a:pt x="1174" y="330"/>
                  </a:lnTo>
                  <a:lnTo>
                    <a:pt x="1175" y="331"/>
                  </a:lnTo>
                  <a:lnTo>
                    <a:pt x="1175" y="332"/>
                  </a:lnTo>
                  <a:lnTo>
                    <a:pt x="1176" y="333"/>
                  </a:lnTo>
                  <a:lnTo>
                    <a:pt x="1178" y="334"/>
                  </a:lnTo>
                  <a:lnTo>
                    <a:pt x="1178" y="335"/>
                  </a:lnTo>
                  <a:lnTo>
                    <a:pt x="1180" y="338"/>
                  </a:lnTo>
                  <a:lnTo>
                    <a:pt x="1181" y="338"/>
                  </a:lnTo>
                  <a:lnTo>
                    <a:pt x="1180" y="339"/>
                  </a:lnTo>
                  <a:lnTo>
                    <a:pt x="1180" y="340"/>
                  </a:lnTo>
                  <a:lnTo>
                    <a:pt x="1180" y="341"/>
                  </a:lnTo>
                  <a:lnTo>
                    <a:pt x="1180" y="342"/>
                  </a:lnTo>
                  <a:lnTo>
                    <a:pt x="1181" y="342"/>
                  </a:lnTo>
                  <a:lnTo>
                    <a:pt x="1183" y="341"/>
                  </a:lnTo>
                  <a:lnTo>
                    <a:pt x="1184" y="340"/>
                  </a:lnTo>
                  <a:lnTo>
                    <a:pt x="1186" y="341"/>
                  </a:lnTo>
                  <a:lnTo>
                    <a:pt x="1188" y="340"/>
                  </a:lnTo>
                  <a:lnTo>
                    <a:pt x="1188" y="341"/>
                  </a:lnTo>
                  <a:lnTo>
                    <a:pt x="1189" y="342"/>
                  </a:lnTo>
                  <a:lnTo>
                    <a:pt x="1191" y="342"/>
                  </a:lnTo>
                  <a:lnTo>
                    <a:pt x="1191" y="341"/>
                  </a:lnTo>
                  <a:lnTo>
                    <a:pt x="1192" y="340"/>
                  </a:lnTo>
                  <a:lnTo>
                    <a:pt x="1192" y="339"/>
                  </a:lnTo>
                  <a:lnTo>
                    <a:pt x="1194" y="339"/>
                  </a:lnTo>
                  <a:lnTo>
                    <a:pt x="1195" y="340"/>
                  </a:lnTo>
                  <a:lnTo>
                    <a:pt x="1197" y="341"/>
                  </a:lnTo>
                  <a:lnTo>
                    <a:pt x="1200" y="342"/>
                  </a:lnTo>
                  <a:lnTo>
                    <a:pt x="1202" y="343"/>
                  </a:lnTo>
                  <a:lnTo>
                    <a:pt x="1202" y="345"/>
                  </a:lnTo>
                  <a:lnTo>
                    <a:pt x="1203" y="345"/>
                  </a:lnTo>
                  <a:lnTo>
                    <a:pt x="1204" y="345"/>
                  </a:lnTo>
                  <a:lnTo>
                    <a:pt x="1208" y="347"/>
                  </a:lnTo>
                  <a:lnTo>
                    <a:pt x="1208" y="348"/>
                  </a:lnTo>
                  <a:lnTo>
                    <a:pt x="1209" y="349"/>
                  </a:lnTo>
                  <a:lnTo>
                    <a:pt x="1213" y="351"/>
                  </a:lnTo>
                  <a:lnTo>
                    <a:pt x="1213" y="352"/>
                  </a:lnTo>
                  <a:lnTo>
                    <a:pt x="1214" y="352"/>
                  </a:lnTo>
                  <a:lnTo>
                    <a:pt x="1215" y="352"/>
                  </a:lnTo>
                  <a:lnTo>
                    <a:pt x="1217" y="354"/>
                  </a:lnTo>
                  <a:lnTo>
                    <a:pt x="1217" y="352"/>
                  </a:lnTo>
                  <a:lnTo>
                    <a:pt x="1219" y="354"/>
                  </a:lnTo>
                  <a:lnTo>
                    <a:pt x="1219" y="355"/>
                  </a:lnTo>
                  <a:lnTo>
                    <a:pt x="1220" y="355"/>
                  </a:lnTo>
                  <a:lnTo>
                    <a:pt x="1221" y="354"/>
                  </a:lnTo>
                  <a:lnTo>
                    <a:pt x="1222" y="355"/>
                  </a:lnTo>
                  <a:lnTo>
                    <a:pt x="1228" y="356"/>
                  </a:lnTo>
                  <a:lnTo>
                    <a:pt x="1229" y="357"/>
                  </a:lnTo>
                  <a:lnTo>
                    <a:pt x="1231" y="358"/>
                  </a:lnTo>
                  <a:lnTo>
                    <a:pt x="1234" y="362"/>
                  </a:lnTo>
                  <a:lnTo>
                    <a:pt x="1237" y="366"/>
                  </a:lnTo>
                  <a:lnTo>
                    <a:pt x="1238" y="368"/>
                  </a:lnTo>
                  <a:lnTo>
                    <a:pt x="1240" y="370"/>
                  </a:lnTo>
                  <a:lnTo>
                    <a:pt x="1241" y="372"/>
                  </a:lnTo>
                  <a:lnTo>
                    <a:pt x="1245" y="373"/>
                  </a:lnTo>
                  <a:lnTo>
                    <a:pt x="1247" y="377"/>
                  </a:lnTo>
                  <a:lnTo>
                    <a:pt x="1249" y="379"/>
                  </a:lnTo>
                  <a:lnTo>
                    <a:pt x="1252" y="381"/>
                  </a:lnTo>
                  <a:lnTo>
                    <a:pt x="1254" y="382"/>
                  </a:lnTo>
                  <a:lnTo>
                    <a:pt x="1255" y="382"/>
                  </a:lnTo>
                  <a:lnTo>
                    <a:pt x="1256" y="383"/>
                  </a:lnTo>
                  <a:lnTo>
                    <a:pt x="1257" y="383"/>
                  </a:lnTo>
                  <a:lnTo>
                    <a:pt x="1258" y="383"/>
                  </a:lnTo>
                  <a:lnTo>
                    <a:pt x="1258" y="384"/>
                  </a:lnTo>
                  <a:lnTo>
                    <a:pt x="1260" y="384"/>
                  </a:lnTo>
                  <a:lnTo>
                    <a:pt x="1263" y="384"/>
                  </a:lnTo>
                  <a:lnTo>
                    <a:pt x="1264" y="384"/>
                  </a:lnTo>
                  <a:lnTo>
                    <a:pt x="1266" y="385"/>
                  </a:lnTo>
                  <a:lnTo>
                    <a:pt x="1269" y="387"/>
                  </a:lnTo>
                  <a:lnTo>
                    <a:pt x="1271" y="385"/>
                  </a:lnTo>
                  <a:lnTo>
                    <a:pt x="1277" y="385"/>
                  </a:lnTo>
                  <a:lnTo>
                    <a:pt x="1279" y="388"/>
                  </a:lnTo>
                  <a:lnTo>
                    <a:pt x="1280" y="388"/>
                  </a:lnTo>
                  <a:lnTo>
                    <a:pt x="1281" y="389"/>
                  </a:lnTo>
                  <a:lnTo>
                    <a:pt x="1282" y="389"/>
                  </a:lnTo>
                  <a:lnTo>
                    <a:pt x="1284" y="390"/>
                  </a:lnTo>
                  <a:lnTo>
                    <a:pt x="1286" y="390"/>
                  </a:lnTo>
                  <a:lnTo>
                    <a:pt x="1288" y="391"/>
                  </a:lnTo>
                  <a:lnTo>
                    <a:pt x="1292" y="391"/>
                  </a:lnTo>
                  <a:lnTo>
                    <a:pt x="1295" y="392"/>
                  </a:lnTo>
                  <a:lnTo>
                    <a:pt x="1296" y="393"/>
                  </a:lnTo>
                  <a:lnTo>
                    <a:pt x="1297" y="396"/>
                  </a:lnTo>
                  <a:lnTo>
                    <a:pt x="1298" y="398"/>
                  </a:lnTo>
                  <a:lnTo>
                    <a:pt x="1301" y="399"/>
                  </a:lnTo>
                  <a:lnTo>
                    <a:pt x="1301" y="400"/>
                  </a:lnTo>
                  <a:lnTo>
                    <a:pt x="1301" y="404"/>
                  </a:lnTo>
                  <a:lnTo>
                    <a:pt x="1301" y="406"/>
                  </a:lnTo>
                  <a:lnTo>
                    <a:pt x="1303" y="408"/>
                  </a:lnTo>
                  <a:lnTo>
                    <a:pt x="1305" y="413"/>
                  </a:lnTo>
                  <a:lnTo>
                    <a:pt x="1306" y="414"/>
                  </a:lnTo>
                  <a:lnTo>
                    <a:pt x="1307" y="415"/>
                  </a:lnTo>
                  <a:lnTo>
                    <a:pt x="1309" y="416"/>
                  </a:lnTo>
                  <a:lnTo>
                    <a:pt x="1314" y="416"/>
                  </a:lnTo>
                  <a:lnTo>
                    <a:pt x="1316" y="417"/>
                  </a:lnTo>
                  <a:lnTo>
                    <a:pt x="1317" y="418"/>
                  </a:lnTo>
                  <a:lnTo>
                    <a:pt x="1320" y="419"/>
                  </a:lnTo>
                  <a:lnTo>
                    <a:pt x="1321" y="421"/>
                  </a:lnTo>
                  <a:lnTo>
                    <a:pt x="1323" y="422"/>
                  </a:lnTo>
                  <a:lnTo>
                    <a:pt x="1324" y="424"/>
                  </a:lnTo>
                  <a:lnTo>
                    <a:pt x="1325" y="425"/>
                  </a:lnTo>
                  <a:lnTo>
                    <a:pt x="1327" y="425"/>
                  </a:lnTo>
                  <a:lnTo>
                    <a:pt x="1329" y="425"/>
                  </a:lnTo>
                  <a:lnTo>
                    <a:pt x="1333" y="426"/>
                  </a:lnTo>
                  <a:lnTo>
                    <a:pt x="1334" y="426"/>
                  </a:lnTo>
                  <a:lnTo>
                    <a:pt x="1334" y="427"/>
                  </a:lnTo>
                  <a:lnTo>
                    <a:pt x="1335" y="427"/>
                  </a:lnTo>
                  <a:lnTo>
                    <a:pt x="1340" y="430"/>
                  </a:lnTo>
                  <a:lnTo>
                    <a:pt x="1341" y="432"/>
                  </a:lnTo>
                  <a:lnTo>
                    <a:pt x="1343" y="434"/>
                  </a:lnTo>
                  <a:lnTo>
                    <a:pt x="1349" y="434"/>
                  </a:lnTo>
                  <a:lnTo>
                    <a:pt x="1356" y="434"/>
                  </a:lnTo>
                  <a:lnTo>
                    <a:pt x="1364" y="432"/>
                  </a:lnTo>
                  <a:lnTo>
                    <a:pt x="1365" y="432"/>
                  </a:lnTo>
                  <a:lnTo>
                    <a:pt x="1365" y="431"/>
                  </a:lnTo>
                  <a:lnTo>
                    <a:pt x="1366" y="431"/>
                  </a:lnTo>
                  <a:lnTo>
                    <a:pt x="1368" y="431"/>
                  </a:lnTo>
                  <a:lnTo>
                    <a:pt x="1369" y="430"/>
                  </a:lnTo>
                  <a:lnTo>
                    <a:pt x="1370" y="430"/>
                  </a:lnTo>
                  <a:lnTo>
                    <a:pt x="1372" y="429"/>
                  </a:lnTo>
                  <a:lnTo>
                    <a:pt x="1373" y="427"/>
                  </a:lnTo>
                  <a:lnTo>
                    <a:pt x="1374" y="427"/>
                  </a:lnTo>
                  <a:lnTo>
                    <a:pt x="1375" y="426"/>
                  </a:lnTo>
                  <a:lnTo>
                    <a:pt x="1377" y="425"/>
                  </a:lnTo>
                  <a:lnTo>
                    <a:pt x="1377" y="424"/>
                  </a:lnTo>
                  <a:lnTo>
                    <a:pt x="1379" y="424"/>
                  </a:lnTo>
                  <a:lnTo>
                    <a:pt x="1381" y="424"/>
                  </a:lnTo>
                  <a:lnTo>
                    <a:pt x="1381" y="423"/>
                  </a:lnTo>
                  <a:lnTo>
                    <a:pt x="1381" y="422"/>
                  </a:lnTo>
                  <a:lnTo>
                    <a:pt x="1382" y="422"/>
                  </a:lnTo>
                  <a:lnTo>
                    <a:pt x="1383" y="421"/>
                  </a:lnTo>
                  <a:lnTo>
                    <a:pt x="1384" y="421"/>
                  </a:lnTo>
                  <a:lnTo>
                    <a:pt x="1385" y="421"/>
                  </a:lnTo>
                  <a:lnTo>
                    <a:pt x="1386" y="419"/>
                  </a:lnTo>
                  <a:lnTo>
                    <a:pt x="1387" y="415"/>
                  </a:lnTo>
                  <a:lnTo>
                    <a:pt x="1387" y="410"/>
                  </a:lnTo>
                  <a:lnTo>
                    <a:pt x="1389" y="409"/>
                  </a:lnTo>
                  <a:lnTo>
                    <a:pt x="1389" y="408"/>
                  </a:lnTo>
                  <a:lnTo>
                    <a:pt x="1390" y="407"/>
                  </a:lnTo>
                  <a:lnTo>
                    <a:pt x="1390" y="406"/>
                  </a:lnTo>
                  <a:lnTo>
                    <a:pt x="1391" y="405"/>
                  </a:lnTo>
                  <a:lnTo>
                    <a:pt x="1391" y="401"/>
                  </a:lnTo>
                  <a:lnTo>
                    <a:pt x="1391" y="400"/>
                  </a:lnTo>
                  <a:lnTo>
                    <a:pt x="1391" y="399"/>
                  </a:lnTo>
                  <a:lnTo>
                    <a:pt x="1391" y="398"/>
                  </a:lnTo>
                  <a:lnTo>
                    <a:pt x="1391" y="397"/>
                  </a:lnTo>
                  <a:lnTo>
                    <a:pt x="1395" y="391"/>
                  </a:lnTo>
                  <a:lnTo>
                    <a:pt x="1398" y="387"/>
                  </a:lnTo>
                  <a:lnTo>
                    <a:pt x="1399" y="387"/>
                  </a:lnTo>
                  <a:lnTo>
                    <a:pt x="1400" y="384"/>
                  </a:lnTo>
                  <a:lnTo>
                    <a:pt x="1403" y="382"/>
                  </a:lnTo>
                  <a:lnTo>
                    <a:pt x="1403" y="381"/>
                  </a:lnTo>
                  <a:lnTo>
                    <a:pt x="1403" y="380"/>
                  </a:lnTo>
                  <a:lnTo>
                    <a:pt x="1404" y="379"/>
                  </a:lnTo>
                  <a:lnTo>
                    <a:pt x="1404" y="375"/>
                  </a:lnTo>
                  <a:lnTo>
                    <a:pt x="1405" y="374"/>
                  </a:lnTo>
                  <a:lnTo>
                    <a:pt x="1407" y="372"/>
                  </a:lnTo>
                  <a:lnTo>
                    <a:pt x="1408" y="371"/>
                  </a:lnTo>
                  <a:lnTo>
                    <a:pt x="1408" y="370"/>
                  </a:lnTo>
                  <a:lnTo>
                    <a:pt x="1408" y="368"/>
                  </a:lnTo>
                  <a:lnTo>
                    <a:pt x="1408" y="367"/>
                  </a:lnTo>
                  <a:lnTo>
                    <a:pt x="1408" y="366"/>
                  </a:lnTo>
                  <a:lnTo>
                    <a:pt x="1408" y="365"/>
                  </a:lnTo>
                  <a:lnTo>
                    <a:pt x="1409" y="364"/>
                  </a:lnTo>
                  <a:lnTo>
                    <a:pt x="1409" y="363"/>
                  </a:lnTo>
                  <a:lnTo>
                    <a:pt x="1409" y="362"/>
                  </a:lnTo>
                  <a:lnTo>
                    <a:pt x="1410" y="360"/>
                  </a:lnTo>
                  <a:lnTo>
                    <a:pt x="1410" y="359"/>
                  </a:lnTo>
                  <a:lnTo>
                    <a:pt x="1410" y="357"/>
                  </a:lnTo>
                  <a:lnTo>
                    <a:pt x="1411" y="356"/>
                  </a:lnTo>
                  <a:lnTo>
                    <a:pt x="1411" y="355"/>
                  </a:lnTo>
                  <a:lnTo>
                    <a:pt x="1415" y="349"/>
                  </a:lnTo>
                  <a:lnTo>
                    <a:pt x="1413" y="348"/>
                  </a:lnTo>
                  <a:lnTo>
                    <a:pt x="1412" y="342"/>
                  </a:lnTo>
                  <a:lnTo>
                    <a:pt x="1412" y="341"/>
                  </a:lnTo>
                  <a:lnTo>
                    <a:pt x="1413" y="340"/>
                  </a:lnTo>
                  <a:lnTo>
                    <a:pt x="1413" y="338"/>
                  </a:lnTo>
                  <a:lnTo>
                    <a:pt x="1415" y="327"/>
                  </a:lnTo>
                  <a:lnTo>
                    <a:pt x="1417" y="318"/>
                  </a:lnTo>
                  <a:lnTo>
                    <a:pt x="1421" y="308"/>
                  </a:lnTo>
                  <a:lnTo>
                    <a:pt x="1421" y="306"/>
                  </a:lnTo>
                  <a:lnTo>
                    <a:pt x="1421" y="305"/>
                  </a:lnTo>
                  <a:lnTo>
                    <a:pt x="1422" y="305"/>
                  </a:lnTo>
                  <a:lnTo>
                    <a:pt x="1422" y="304"/>
                  </a:lnTo>
                  <a:lnTo>
                    <a:pt x="1422" y="302"/>
                  </a:lnTo>
                  <a:lnTo>
                    <a:pt x="1424" y="302"/>
                  </a:lnTo>
                  <a:lnTo>
                    <a:pt x="1424" y="301"/>
                  </a:lnTo>
                  <a:lnTo>
                    <a:pt x="1425" y="301"/>
                  </a:lnTo>
                  <a:lnTo>
                    <a:pt x="1425" y="300"/>
                  </a:lnTo>
                  <a:lnTo>
                    <a:pt x="1425" y="299"/>
                  </a:lnTo>
                  <a:lnTo>
                    <a:pt x="1425" y="298"/>
                  </a:lnTo>
                  <a:lnTo>
                    <a:pt x="1426" y="298"/>
                  </a:lnTo>
                  <a:lnTo>
                    <a:pt x="1426" y="297"/>
                  </a:lnTo>
                  <a:lnTo>
                    <a:pt x="1426" y="296"/>
                  </a:lnTo>
                  <a:lnTo>
                    <a:pt x="1426" y="295"/>
                  </a:lnTo>
                  <a:lnTo>
                    <a:pt x="1426" y="293"/>
                  </a:lnTo>
                  <a:lnTo>
                    <a:pt x="1426" y="292"/>
                  </a:lnTo>
                  <a:lnTo>
                    <a:pt x="1425" y="291"/>
                  </a:lnTo>
                  <a:lnTo>
                    <a:pt x="1425" y="290"/>
                  </a:lnTo>
                  <a:lnTo>
                    <a:pt x="1424" y="288"/>
                  </a:lnTo>
                  <a:lnTo>
                    <a:pt x="1422" y="288"/>
                  </a:lnTo>
                  <a:lnTo>
                    <a:pt x="1420" y="274"/>
                  </a:lnTo>
                  <a:lnTo>
                    <a:pt x="1420" y="271"/>
                  </a:lnTo>
                  <a:lnTo>
                    <a:pt x="1420" y="270"/>
                  </a:lnTo>
                  <a:lnTo>
                    <a:pt x="1419" y="268"/>
                  </a:lnTo>
                  <a:lnTo>
                    <a:pt x="1419" y="267"/>
                  </a:lnTo>
                  <a:lnTo>
                    <a:pt x="1419" y="265"/>
                  </a:lnTo>
                  <a:lnTo>
                    <a:pt x="1419" y="263"/>
                  </a:lnTo>
                  <a:lnTo>
                    <a:pt x="1422" y="255"/>
                  </a:lnTo>
                  <a:lnTo>
                    <a:pt x="1422" y="253"/>
                  </a:lnTo>
                  <a:lnTo>
                    <a:pt x="1422" y="250"/>
                  </a:lnTo>
                  <a:lnTo>
                    <a:pt x="1422" y="248"/>
                  </a:lnTo>
                  <a:lnTo>
                    <a:pt x="1422" y="246"/>
                  </a:lnTo>
                  <a:lnTo>
                    <a:pt x="1421" y="245"/>
                  </a:lnTo>
                  <a:lnTo>
                    <a:pt x="1419" y="243"/>
                  </a:lnTo>
                  <a:lnTo>
                    <a:pt x="1417" y="240"/>
                  </a:lnTo>
                  <a:lnTo>
                    <a:pt x="1416" y="235"/>
                  </a:lnTo>
                  <a:lnTo>
                    <a:pt x="1417" y="231"/>
                  </a:lnTo>
                  <a:lnTo>
                    <a:pt x="1419" y="221"/>
                  </a:lnTo>
                  <a:lnTo>
                    <a:pt x="1420" y="217"/>
                  </a:lnTo>
                  <a:lnTo>
                    <a:pt x="1420" y="216"/>
                  </a:lnTo>
                  <a:lnTo>
                    <a:pt x="1421" y="216"/>
                  </a:lnTo>
                  <a:lnTo>
                    <a:pt x="1422" y="214"/>
                  </a:lnTo>
                  <a:lnTo>
                    <a:pt x="1424" y="209"/>
                  </a:lnTo>
                  <a:lnTo>
                    <a:pt x="1425" y="208"/>
                  </a:lnTo>
                  <a:lnTo>
                    <a:pt x="1425" y="209"/>
                  </a:lnTo>
                  <a:lnTo>
                    <a:pt x="1426" y="209"/>
                  </a:lnTo>
                  <a:lnTo>
                    <a:pt x="1426" y="208"/>
                  </a:lnTo>
                  <a:lnTo>
                    <a:pt x="1426" y="207"/>
                  </a:lnTo>
                  <a:lnTo>
                    <a:pt x="1427" y="206"/>
                  </a:lnTo>
                  <a:lnTo>
                    <a:pt x="1427" y="205"/>
                  </a:lnTo>
                  <a:lnTo>
                    <a:pt x="1427" y="204"/>
                  </a:lnTo>
                  <a:lnTo>
                    <a:pt x="1427" y="203"/>
                  </a:lnTo>
                  <a:lnTo>
                    <a:pt x="1427" y="201"/>
                  </a:lnTo>
                  <a:lnTo>
                    <a:pt x="1426" y="201"/>
                  </a:lnTo>
                  <a:lnTo>
                    <a:pt x="1426" y="200"/>
                  </a:lnTo>
                  <a:lnTo>
                    <a:pt x="1425" y="200"/>
                  </a:lnTo>
                  <a:lnTo>
                    <a:pt x="1425" y="199"/>
                  </a:lnTo>
                  <a:lnTo>
                    <a:pt x="1424" y="198"/>
                  </a:lnTo>
                  <a:lnTo>
                    <a:pt x="1424" y="197"/>
                  </a:lnTo>
                  <a:lnTo>
                    <a:pt x="1424" y="193"/>
                  </a:lnTo>
                  <a:lnTo>
                    <a:pt x="1422" y="191"/>
                  </a:lnTo>
                  <a:lnTo>
                    <a:pt x="1422" y="190"/>
                  </a:lnTo>
                  <a:lnTo>
                    <a:pt x="1424" y="188"/>
                  </a:lnTo>
                  <a:lnTo>
                    <a:pt x="1425" y="187"/>
                  </a:lnTo>
                  <a:lnTo>
                    <a:pt x="1425" y="186"/>
                  </a:lnTo>
                  <a:lnTo>
                    <a:pt x="1425" y="187"/>
                  </a:lnTo>
                  <a:lnTo>
                    <a:pt x="1426" y="186"/>
                  </a:lnTo>
                  <a:lnTo>
                    <a:pt x="1427" y="186"/>
                  </a:lnTo>
                  <a:lnTo>
                    <a:pt x="1428" y="184"/>
                  </a:lnTo>
                  <a:lnTo>
                    <a:pt x="1429" y="183"/>
                  </a:lnTo>
                  <a:lnTo>
                    <a:pt x="1430" y="182"/>
                  </a:lnTo>
                  <a:lnTo>
                    <a:pt x="1430" y="181"/>
                  </a:lnTo>
                  <a:lnTo>
                    <a:pt x="1432" y="180"/>
                  </a:lnTo>
                  <a:lnTo>
                    <a:pt x="1433" y="176"/>
                  </a:lnTo>
                  <a:lnTo>
                    <a:pt x="1433" y="175"/>
                  </a:lnTo>
                  <a:lnTo>
                    <a:pt x="1433" y="174"/>
                  </a:lnTo>
                  <a:lnTo>
                    <a:pt x="1434" y="174"/>
                  </a:lnTo>
                  <a:lnTo>
                    <a:pt x="1434" y="175"/>
                  </a:lnTo>
                  <a:lnTo>
                    <a:pt x="1435" y="174"/>
                  </a:lnTo>
                  <a:lnTo>
                    <a:pt x="1435" y="175"/>
                  </a:lnTo>
                  <a:lnTo>
                    <a:pt x="1436" y="175"/>
                  </a:lnTo>
                  <a:lnTo>
                    <a:pt x="1437" y="176"/>
                  </a:lnTo>
                  <a:lnTo>
                    <a:pt x="1437" y="180"/>
                  </a:lnTo>
                  <a:lnTo>
                    <a:pt x="1437" y="182"/>
                  </a:lnTo>
                  <a:lnTo>
                    <a:pt x="1437" y="183"/>
                  </a:lnTo>
                  <a:lnTo>
                    <a:pt x="1438" y="183"/>
                  </a:lnTo>
                  <a:lnTo>
                    <a:pt x="1438" y="184"/>
                  </a:lnTo>
                  <a:lnTo>
                    <a:pt x="1439" y="187"/>
                  </a:lnTo>
                  <a:lnTo>
                    <a:pt x="1439" y="186"/>
                  </a:lnTo>
                  <a:lnTo>
                    <a:pt x="1439" y="184"/>
                  </a:lnTo>
                  <a:lnTo>
                    <a:pt x="1439" y="183"/>
                  </a:lnTo>
                  <a:lnTo>
                    <a:pt x="1438" y="181"/>
                  </a:lnTo>
                  <a:lnTo>
                    <a:pt x="1438" y="180"/>
                  </a:lnTo>
                  <a:lnTo>
                    <a:pt x="1438" y="179"/>
                  </a:lnTo>
                  <a:lnTo>
                    <a:pt x="1442" y="178"/>
                  </a:lnTo>
                  <a:lnTo>
                    <a:pt x="1443" y="176"/>
                  </a:lnTo>
                  <a:lnTo>
                    <a:pt x="1442" y="176"/>
                  </a:lnTo>
                  <a:lnTo>
                    <a:pt x="1441" y="176"/>
                  </a:lnTo>
                  <a:lnTo>
                    <a:pt x="1439" y="176"/>
                  </a:lnTo>
                  <a:lnTo>
                    <a:pt x="1438" y="175"/>
                  </a:lnTo>
                  <a:lnTo>
                    <a:pt x="1437" y="175"/>
                  </a:lnTo>
                  <a:lnTo>
                    <a:pt x="1437" y="174"/>
                  </a:lnTo>
                  <a:lnTo>
                    <a:pt x="1434" y="173"/>
                  </a:lnTo>
                  <a:lnTo>
                    <a:pt x="1435" y="173"/>
                  </a:lnTo>
                  <a:lnTo>
                    <a:pt x="1436" y="172"/>
                  </a:lnTo>
                  <a:lnTo>
                    <a:pt x="1437" y="171"/>
                  </a:lnTo>
                  <a:lnTo>
                    <a:pt x="1438" y="171"/>
                  </a:lnTo>
                  <a:lnTo>
                    <a:pt x="1439" y="170"/>
                  </a:lnTo>
                  <a:lnTo>
                    <a:pt x="1441" y="170"/>
                  </a:lnTo>
                  <a:lnTo>
                    <a:pt x="1442" y="170"/>
                  </a:lnTo>
                  <a:lnTo>
                    <a:pt x="1441" y="170"/>
                  </a:lnTo>
                  <a:lnTo>
                    <a:pt x="1439" y="168"/>
                  </a:lnTo>
                  <a:lnTo>
                    <a:pt x="1438" y="168"/>
                  </a:lnTo>
                  <a:lnTo>
                    <a:pt x="1437" y="170"/>
                  </a:lnTo>
                  <a:lnTo>
                    <a:pt x="1436" y="170"/>
                  </a:lnTo>
                  <a:lnTo>
                    <a:pt x="1435" y="170"/>
                  </a:lnTo>
                  <a:lnTo>
                    <a:pt x="1434" y="170"/>
                  </a:lnTo>
                  <a:lnTo>
                    <a:pt x="1433" y="170"/>
                  </a:lnTo>
                  <a:lnTo>
                    <a:pt x="1432" y="170"/>
                  </a:lnTo>
                  <a:lnTo>
                    <a:pt x="1432" y="168"/>
                  </a:lnTo>
                  <a:lnTo>
                    <a:pt x="1430" y="167"/>
                  </a:lnTo>
                  <a:lnTo>
                    <a:pt x="1430" y="166"/>
                  </a:lnTo>
                  <a:lnTo>
                    <a:pt x="1429" y="166"/>
                  </a:lnTo>
                  <a:lnTo>
                    <a:pt x="1427" y="166"/>
                  </a:lnTo>
                  <a:lnTo>
                    <a:pt x="1429" y="164"/>
                  </a:lnTo>
                  <a:lnTo>
                    <a:pt x="1430" y="164"/>
                  </a:lnTo>
                  <a:lnTo>
                    <a:pt x="1430" y="163"/>
                  </a:lnTo>
                  <a:lnTo>
                    <a:pt x="1428" y="164"/>
                  </a:lnTo>
                  <a:lnTo>
                    <a:pt x="1427" y="163"/>
                  </a:lnTo>
                  <a:lnTo>
                    <a:pt x="1426" y="163"/>
                  </a:lnTo>
                  <a:lnTo>
                    <a:pt x="1426" y="164"/>
                  </a:lnTo>
                  <a:lnTo>
                    <a:pt x="1426" y="167"/>
                  </a:lnTo>
                  <a:lnTo>
                    <a:pt x="1427" y="167"/>
                  </a:lnTo>
                  <a:lnTo>
                    <a:pt x="1428" y="167"/>
                  </a:lnTo>
                  <a:lnTo>
                    <a:pt x="1427" y="168"/>
                  </a:lnTo>
                  <a:lnTo>
                    <a:pt x="1426" y="167"/>
                  </a:lnTo>
                  <a:lnTo>
                    <a:pt x="1424" y="168"/>
                  </a:lnTo>
                  <a:lnTo>
                    <a:pt x="1422" y="168"/>
                  </a:lnTo>
                  <a:lnTo>
                    <a:pt x="1422" y="167"/>
                  </a:lnTo>
                  <a:lnTo>
                    <a:pt x="1427" y="156"/>
                  </a:lnTo>
                  <a:lnTo>
                    <a:pt x="1428" y="153"/>
                  </a:lnTo>
                  <a:lnTo>
                    <a:pt x="1428" y="151"/>
                  </a:lnTo>
                  <a:lnTo>
                    <a:pt x="1429" y="151"/>
                  </a:lnTo>
                  <a:lnTo>
                    <a:pt x="1432" y="153"/>
                  </a:lnTo>
                  <a:lnTo>
                    <a:pt x="1433" y="153"/>
                  </a:lnTo>
                  <a:lnTo>
                    <a:pt x="1433" y="151"/>
                  </a:lnTo>
                  <a:lnTo>
                    <a:pt x="1433" y="150"/>
                  </a:lnTo>
                  <a:lnTo>
                    <a:pt x="1432" y="150"/>
                  </a:lnTo>
                  <a:lnTo>
                    <a:pt x="1432" y="151"/>
                  </a:lnTo>
                  <a:lnTo>
                    <a:pt x="1430" y="151"/>
                  </a:lnTo>
                  <a:lnTo>
                    <a:pt x="1430" y="150"/>
                  </a:lnTo>
                  <a:lnTo>
                    <a:pt x="1432" y="148"/>
                  </a:lnTo>
                  <a:lnTo>
                    <a:pt x="1432" y="146"/>
                  </a:lnTo>
                  <a:lnTo>
                    <a:pt x="1433" y="142"/>
                  </a:lnTo>
                  <a:lnTo>
                    <a:pt x="1434" y="140"/>
                  </a:lnTo>
                  <a:lnTo>
                    <a:pt x="1436" y="138"/>
                  </a:lnTo>
                  <a:lnTo>
                    <a:pt x="1438" y="138"/>
                  </a:lnTo>
                  <a:lnTo>
                    <a:pt x="1438" y="139"/>
                  </a:lnTo>
                  <a:lnTo>
                    <a:pt x="1437" y="140"/>
                  </a:lnTo>
                  <a:lnTo>
                    <a:pt x="1438" y="143"/>
                  </a:lnTo>
                  <a:lnTo>
                    <a:pt x="1438" y="145"/>
                  </a:lnTo>
                  <a:lnTo>
                    <a:pt x="1438" y="146"/>
                  </a:lnTo>
                  <a:lnTo>
                    <a:pt x="1441" y="142"/>
                  </a:lnTo>
                  <a:lnTo>
                    <a:pt x="1442" y="142"/>
                  </a:lnTo>
                  <a:lnTo>
                    <a:pt x="1444" y="143"/>
                  </a:lnTo>
                  <a:lnTo>
                    <a:pt x="1444" y="142"/>
                  </a:lnTo>
                  <a:lnTo>
                    <a:pt x="1444" y="141"/>
                  </a:lnTo>
                  <a:lnTo>
                    <a:pt x="1443" y="141"/>
                  </a:lnTo>
                  <a:lnTo>
                    <a:pt x="1443" y="140"/>
                  </a:lnTo>
                  <a:lnTo>
                    <a:pt x="1442" y="139"/>
                  </a:lnTo>
                  <a:lnTo>
                    <a:pt x="1441" y="139"/>
                  </a:lnTo>
                  <a:lnTo>
                    <a:pt x="1439" y="137"/>
                  </a:lnTo>
                  <a:lnTo>
                    <a:pt x="1441" y="134"/>
                  </a:lnTo>
                  <a:lnTo>
                    <a:pt x="1441" y="131"/>
                  </a:lnTo>
                  <a:lnTo>
                    <a:pt x="1443" y="128"/>
                  </a:lnTo>
                  <a:lnTo>
                    <a:pt x="1443" y="126"/>
                  </a:lnTo>
                  <a:lnTo>
                    <a:pt x="1443" y="125"/>
                  </a:lnTo>
                  <a:lnTo>
                    <a:pt x="1450" y="106"/>
                  </a:lnTo>
                  <a:lnTo>
                    <a:pt x="1450" y="105"/>
                  </a:lnTo>
                  <a:lnTo>
                    <a:pt x="1450" y="103"/>
                  </a:lnTo>
                  <a:lnTo>
                    <a:pt x="1450" y="101"/>
                  </a:lnTo>
                  <a:lnTo>
                    <a:pt x="1450" y="100"/>
                  </a:lnTo>
                  <a:lnTo>
                    <a:pt x="1450" y="99"/>
                  </a:lnTo>
                  <a:lnTo>
                    <a:pt x="1451" y="97"/>
                  </a:lnTo>
                  <a:lnTo>
                    <a:pt x="1451" y="92"/>
                  </a:lnTo>
                  <a:lnTo>
                    <a:pt x="1450" y="88"/>
                  </a:lnTo>
                  <a:lnTo>
                    <a:pt x="1450" y="87"/>
                  </a:lnTo>
                  <a:lnTo>
                    <a:pt x="1451" y="86"/>
                  </a:lnTo>
                  <a:lnTo>
                    <a:pt x="1454" y="86"/>
                  </a:lnTo>
                  <a:lnTo>
                    <a:pt x="1455" y="84"/>
                  </a:lnTo>
                  <a:lnTo>
                    <a:pt x="1456" y="84"/>
                  </a:lnTo>
                  <a:lnTo>
                    <a:pt x="1458" y="84"/>
                  </a:lnTo>
                  <a:lnTo>
                    <a:pt x="1459" y="84"/>
                  </a:lnTo>
                  <a:lnTo>
                    <a:pt x="1460" y="83"/>
                  </a:lnTo>
                  <a:lnTo>
                    <a:pt x="1461" y="82"/>
                  </a:lnTo>
                  <a:lnTo>
                    <a:pt x="1462" y="80"/>
                  </a:lnTo>
                  <a:lnTo>
                    <a:pt x="1463" y="80"/>
                  </a:lnTo>
                  <a:lnTo>
                    <a:pt x="1463" y="79"/>
                  </a:lnTo>
                  <a:lnTo>
                    <a:pt x="1463" y="76"/>
                  </a:lnTo>
                  <a:lnTo>
                    <a:pt x="1464" y="75"/>
                  </a:lnTo>
                  <a:lnTo>
                    <a:pt x="1465" y="74"/>
                  </a:lnTo>
                  <a:lnTo>
                    <a:pt x="1468" y="75"/>
                  </a:lnTo>
                  <a:lnTo>
                    <a:pt x="1468" y="74"/>
                  </a:lnTo>
                  <a:lnTo>
                    <a:pt x="1469" y="74"/>
                  </a:lnTo>
                  <a:lnTo>
                    <a:pt x="1469" y="73"/>
                  </a:lnTo>
                  <a:lnTo>
                    <a:pt x="1470" y="73"/>
                  </a:lnTo>
                  <a:lnTo>
                    <a:pt x="1470" y="74"/>
                  </a:lnTo>
                  <a:lnTo>
                    <a:pt x="1471" y="75"/>
                  </a:lnTo>
                  <a:lnTo>
                    <a:pt x="1472" y="75"/>
                  </a:lnTo>
                  <a:lnTo>
                    <a:pt x="1473" y="76"/>
                  </a:lnTo>
                  <a:lnTo>
                    <a:pt x="1473" y="78"/>
                  </a:lnTo>
                  <a:lnTo>
                    <a:pt x="1472" y="78"/>
                  </a:lnTo>
                  <a:lnTo>
                    <a:pt x="1472" y="79"/>
                  </a:lnTo>
                  <a:lnTo>
                    <a:pt x="1471" y="79"/>
                  </a:lnTo>
                  <a:lnTo>
                    <a:pt x="1471" y="80"/>
                  </a:lnTo>
                  <a:lnTo>
                    <a:pt x="1470" y="81"/>
                  </a:lnTo>
                  <a:lnTo>
                    <a:pt x="1469" y="81"/>
                  </a:lnTo>
                  <a:lnTo>
                    <a:pt x="1468" y="82"/>
                  </a:lnTo>
                  <a:lnTo>
                    <a:pt x="1468" y="83"/>
                  </a:lnTo>
                  <a:lnTo>
                    <a:pt x="1468" y="84"/>
                  </a:lnTo>
                  <a:lnTo>
                    <a:pt x="1468" y="86"/>
                  </a:lnTo>
                  <a:lnTo>
                    <a:pt x="1468" y="87"/>
                  </a:lnTo>
                  <a:lnTo>
                    <a:pt x="1469" y="87"/>
                  </a:lnTo>
                  <a:lnTo>
                    <a:pt x="1469" y="86"/>
                  </a:lnTo>
                  <a:lnTo>
                    <a:pt x="1470" y="84"/>
                  </a:lnTo>
                  <a:lnTo>
                    <a:pt x="1470" y="83"/>
                  </a:lnTo>
                  <a:lnTo>
                    <a:pt x="1471" y="82"/>
                  </a:lnTo>
                  <a:lnTo>
                    <a:pt x="1472" y="82"/>
                  </a:lnTo>
                  <a:lnTo>
                    <a:pt x="1473" y="82"/>
                  </a:lnTo>
                  <a:lnTo>
                    <a:pt x="1473" y="83"/>
                  </a:lnTo>
                  <a:lnTo>
                    <a:pt x="1475" y="86"/>
                  </a:lnTo>
                  <a:lnTo>
                    <a:pt x="1476" y="86"/>
                  </a:lnTo>
                  <a:lnTo>
                    <a:pt x="1476" y="87"/>
                  </a:lnTo>
                  <a:lnTo>
                    <a:pt x="1476" y="89"/>
                  </a:lnTo>
                  <a:lnTo>
                    <a:pt x="1477" y="88"/>
                  </a:lnTo>
                  <a:lnTo>
                    <a:pt x="1478" y="88"/>
                  </a:lnTo>
                  <a:lnTo>
                    <a:pt x="1479" y="88"/>
                  </a:lnTo>
                  <a:lnTo>
                    <a:pt x="1480" y="89"/>
                  </a:lnTo>
                  <a:lnTo>
                    <a:pt x="1480" y="90"/>
                  </a:lnTo>
                  <a:lnTo>
                    <a:pt x="1481" y="91"/>
                  </a:lnTo>
                  <a:lnTo>
                    <a:pt x="1481" y="92"/>
                  </a:lnTo>
                  <a:lnTo>
                    <a:pt x="1481" y="94"/>
                  </a:lnTo>
                  <a:lnTo>
                    <a:pt x="1482" y="95"/>
                  </a:lnTo>
                  <a:lnTo>
                    <a:pt x="1482" y="97"/>
                  </a:lnTo>
                  <a:lnTo>
                    <a:pt x="1482" y="98"/>
                  </a:lnTo>
                  <a:lnTo>
                    <a:pt x="1482" y="99"/>
                  </a:lnTo>
                  <a:lnTo>
                    <a:pt x="1482" y="100"/>
                  </a:lnTo>
                  <a:lnTo>
                    <a:pt x="1482" y="101"/>
                  </a:lnTo>
                  <a:lnTo>
                    <a:pt x="1482" y="104"/>
                  </a:lnTo>
                  <a:lnTo>
                    <a:pt x="1484" y="105"/>
                  </a:lnTo>
                  <a:lnTo>
                    <a:pt x="1484" y="104"/>
                  </a:lnTo>
                  <a:lnTo>
                    <a:pt x="1485" y="105"/>
                  </a:lnTo>
                  <a:lnTo>
                    <a:pt x="1485" y="106"/>
                  </a:lnTo>
                  <a:lnTo>
                    <a:pt x="1485" y="107"/>
                  </a:lnTo>
                  <a:lnTo>
                    <a:pt x="1486" y="108"/>
                  </a:lnTo>
                  <a:lnTo>
                    <a:pt x="1486" y="109"/>
                  </a:lnTo>
                  <a:lnTo>
                    <a:pt x="1485" y="111"/>
                  </a:lnTo>
                  <a:lnTo>
                    <a:pt x="1484" y="112"/>
                  </a:lnTo>
                  <a:lnTo>
                    <a:pt x="1484" y="114"/>
                  </a:lnTo>
                  <a:lnTo>
                    <a:pt x="1485" y="115"/>
                  </a:lnTo>
                  <a:lnTo>
                    <a:pt x="1485" y="116"/>
                  </a:lnTo>
                  <a:lnTo>
                    <a:pt x="1485" y="117"/>
                  </a:lnTo>
                  <a:lnTo>
                    <a:pt x="1485" y="119"/>
                  </a:lnTo>
                  <a:lnTo>
                    <a:pt x="1485" y="120"/>
                  </a:lnTo>
                  <a:lnTo>
                    <a:pt x="1486" y="126"/>
                  </a:lnTo>
                  <a:lnTo>
                    <a:pt x="1485" y="131"/>
                  </a:lnTo>
                  <a:lnTo>
                    <a:pt x="1486" y="132"/>
                  </a:lnTo>
                  <a:lnTo>
                    <a:pt x="1488" y="134"/>
                  </a:lnTo>
                  <a:lnTo>
                    <a:pt x="1489" y="134"/>
                  </a:lnTo>
                  <a:lnTo>
                    <a:pt x="1491" y="137"/>
                  </a:lnTo>
                  <a:lnTo>
                    <a:pt x="1494" y="137"/>
                  </a:lnTo>
                  <a:lnTo>
                    <a:pt x="1496" y="136"/>
                  </a:lnTo>
                  <a:lnTo>
                    <a:pt x="1497" y="136"/>
                  </a:lnTo>
                  <a:lnTo>
                    <a:pt x="1498" y="136"/>
                  </a:lnTo>
                  <a:lnTo>
                    <a:pt x="1501" y="138"/>
                  </a:lnTo>
                  <a:lnTo>
                    <a:pt x="1502" y="138"/>
                  </a:lnTo>
                  <a:lnTo>
                    <a:pt x="1504" y="138"/>
                  </a:lnTo>
                  <a:lnTo>
                    <a:pt x="1505" y="139"/>
                  </a:lnTo>
                  <a:lnTo>
                    <a:pt x="1504" y="139"/>
                  </a:lnTo>
                  <a:lnTo>
                    <a:pt x="1503" y="139"/>
                  </a:lnTo>
                  <a:lnTo>
                    <a:pt x="1497" y="147"/>
                  </a:lnTo>
                  <a:lnTo>
                    <a:pt x="1496" y="148"/>
                  </a:lnTo>
                  <a:lnTo>
                    <a:pt x="1496" y="149"/>
                  </a:lnTo>
                  <a:lnTo>
                    <a:pt x="1497" y="150"/>
                  </a:lnTo>
                  <a:lnTo>
                    <a:pt x="1497" y="151"/>
                  </a:lnTo>
                  <a:lnTo>
                    <a:pt x="1496" y="151"/>
                  </a:lnTo>
                  <a:lnTo>
                    <a:pt x="1496" y="153"/>
                  </a:lnTo>
                  <a:lnTo>
                    <a:pt x="1497" y="153"/>
                  </a:lnTo>
                  <a:lnTo>
                    <a:pt x="1496" y="154"/>
                  </a:lnTo>
                  <a:lnTo>
                    <a:pt x="1496" y="155"/>
                  </a:lnTo>
                  <a:lnTo>
                    <a:pt x="1496" y="157"/>
                  </a:lnTo>
                  <a:lnTo>
                    <a:pt x="1497" y="157"/>
                  </a:lnTo>
                  <a:lnTo>
                    <a:pt x="1499" y="157"/>
                  </a:lnTo>
                  <a:lnTo>
                    <a:pt x="1501" y="157"/>
                  </a:lnTo>
                  <a:lnTo>
                    <a:pt x="1502" y="157"/>
                  </a:lnTo>
                  <a:lnTo>
                    <a:pt x="1503" y="158"/>
                  </a:lnTo>
                  <a:lnTo>
                    <a:pt x="1505" y="159"/>
                  </a:lnTo>
                  <a:lnTo>
                    <a:pt x="1505" y="161"/>
                  </a:lnTo>
                  <a:lnTo>
                    <a:pt x="1506" y="162"/>
                  </a:lnTo>
                  <a:lnTo>
                    <a:pt x="1506" y="165"/>
                  </a:lnTo>
                  <a:lnTo>
                    <a:pt x="1506" y="166"/>
                  </a:lnTo>
                  <a:lnTo>
                    <a:pt x="1507" y="167"/>
                  </a:lnTo>
                  <a:lnTo>
                    <a:pt x="1507" y="168"/>
                  </a:lnTo>
                  <a:lnTo>
                    <a:pt x="1508" y="168"/>
                  </a:lnTo>
                  <a:lnTo>
                    <a:pt x="1511" y="170"/>
                  </a:lnTo>
                  <a:lnTo>
                    <a:pt x="1512" y="170"/>
                  </a:lnTo>
                  <a:lnTo>
                    <a:pt x="1514" y="171"/>
                  </a:lnTo>
                  <a:lnTo>
                    <a:pt x="1514" y="172"/>
                  </a:lnTo>
                  <a:lnTo>
                    <a:pt x="1513" y="173"/>
                  </a:lnTo>
                  <a:lnTo>
                    <a:pt x="1512" y="174"/>
                  </a:lnTo>
                  <a:lnTo>
                    <a:pt x="1513" y="174"/>
                  </a:lnTo>
                  <a:lnTo>
                    <a:pt x="1513" y="175"/>
                  </a:lnTo>
                  <a:lnTo>
                    <a:pt x="1511" y="178"/>
                  </a:lnTo>
                  <a:lnTo>
                    <a:pt x="1511" y="179"/>
                  </a:lnTo>
                  <a:lnTo>
                    <a:pt x="1511" y="181"/>
                  </a:lnTo>
                  <a:lnTo>
                    <a:pt x="1511" y="184"/>
                  </a:lnTo>
                  <a:lnTo>
                    <a:pt x="1510" y="184"/>
                  </a:lnTo>
                  <a:lnTo>
                    <a:pt x="1511" y="183"/>
                  </a:lnTo>
                  <a:lnTo>
                    <a:pt x="1512" y="184"/>
                  </a:lnTo>
                  <a:lnTo>
                    <a:pt x="1513" y="184"/>
                  </a:lnTo>
                  <a:lnTo>
                    <a:pt x="1514" y="183"/>
                  </a:lnTo>
                  <a:lnTo>
                    <a:pt x="1515" y="183"/>
                  </a:lnTo>
                  <a:lnTo>
                    <a:pt x="1515" y="184"/>
                  </a:lnTo>
                  <a:lnTo>
                    <a:pt x="1516" y="183"/>
                  </a:lnTo>
                  <a:lnTo>
                    <a:pt x="1518" y="183"/>
                  </a:lnTo>
                  <a:lnTo>
                    <a:pt x="1519" y="183"/>
                  </a:lnTo>
                  <a:lnTo>
                    <a:pt x="1519" y="182"/>
                  </a:lnTo>
                  <a:lnTo>
                    <a:pt x="1516" y="187"/>
                  </a:lnTo>
                  <a:lnTo>
                    <a:pt x="1518" y="189"/>
                  </a:lnTo>
                  <a:lnTo>
                    <a:pt x="1518" y="191"/>
                  </a:lnTo>
                  <a:lnTo>
                    <a:pt x="1518" y="195"/>
                  </a:lnTo>
                  <a:lnTo>
                    <a:pt x="1519" y="201"/>
                  </a:lnTo>
                  <a:lnTo>
                    <a:pt x="1519" y="208"/>
                  </a:lnTo>
                  <a:lnTo>
                    <a:pt x="1519" y="209"/>
                  </a:lnTo>
                  <a:lnTo>
                    <a:pt x="1521" y="211"/>
                  </a:lnTo>
                  <a:lnTo>
                    <a:pt x="1521" y="212"/>
                  </a:lnTo>
                  <a:lnTo>
                    <a:pt x="1522" y="213"/>
                  </a:lnTo>
                  <a:lnTo>
                    <a:pt x="1521" y="216"/>
                  </a:lnTo>
                  <a:lnTo>
                    <a:pt x="1521" y="217"/>
                  </a:lnTo>
                  <a:lnTo>
                    <a:pt x="1522" y="217"/>
                  </a:lnTo>
                  <a:lnTo>
                    <a:pt x="1522" y="218"/>
                  </a:lnTo>
                  <a:lnTo>
                    <a:pt x="1520" y="222"/>
                  </a:lnTo>
                  <a:lnTo>
                    <a:pt x="1520" y="223"/>
                  </a:lnTo>
                  <a:lnTo>
                    <a:pt x="1520" y="226"/>
                  </a:lnTo>
                  <a:lnTo>
                    <a:pt x="1519" y="229"/>
                  </a:lnTo>
                  <a:lnTo>
                    <a:pt x="1519" y="230"/>
                  </a:lnTo>
                  <a:lnTo>
                    <a:pt x="1520" y="232"/>
                  </a:lnTo>
                  <a:lnTo>
                    <a:pt x="1520" y="233"/>
                  </a:lnTo>
                  <a:lnTo>
                    <a:pt x="1522" y="235"/>
                  </a:lnTo>
                  <a:lnTo>
                    <a:pt x="1522" y="237"/>
                  </a:lnTo>
                  <a:lnTo>
                    <a:pt x="1522" y="238"/>
                  </a:lnTo>
                  <a:lnTo>
                    <a:pt x="1522" y="239"/>
                  </a:lnTo>
                  <a:lnTo>
                    <a:pt x="1522" y="240"/>
                  </a:lnTo>
                  <a:lnTo>
                    <a:pt x="1523" y="240"/>
                  </a:lnTo>
                  <a:lnTo>
                    <a:pt x="1525" y="242"/>
                  </a:lnTo>
                  <a:lnTo>
                    <a:pt x="1527" y="243"/>
                  </a:lnTo>
                  <a:lnTo>
                    <a:pt x="1527" y="246"/>
                  </a:lnTo>
                  <a:lnTo>
                    <a:pt x="1527" y="247"/>
                  </a:lnTo>
                  <a:lnTo>
                    <a:pt x="1528" y="248"/>
                  </a:lnTo>
                  <a:lnTo>
                    <a:pt x="1528" y="253"/>
                  </a:lnTo>
                  <a:lnTo>
                    <a:pt x="1529" y="259"/>
                  </a:lnTo>
                  <a:lnTo>
                    <a:pt x="1531" y="263"/>
                  </a:lnTo>
                  <a:lnTo>
                    <a:pt x="1532" y="264"/>
                  </a:lnTo>
                  <a:lnTo>
                    <a:pt x="1533" y="266"/>
                  </a:lnTo>
                  <a:lnTo>
                    <a:pt x="1534" y="266"/>
                  </a:lnTo>
                  <a:lnTo>
                    <a:pt x="1536" y="267"/>
                  </a:lnTo>
                  <a:lnTo>
                    <a:pt x="1537" y="267"/>
                  </a:lnTo>
                  <a:lnTo>
                    <a:pt x="1538" y="267"/>
                  </a:lnTo>
                  <a:lnTo>
                    <a:pt x="1539" y="267"/>
                  </a:lnTo>
                  <a:lnTo>
                    <a:pt x="1539" y="268"/>
                  </a:lnTo>
                  <a:lnTo>
                    <a:pt x="1540" y="267"/>
                  </a:lnTo>
                  <a:lnTo>
                    <a:pt x="1541" y="267"/>
                  </a:lnTo>
                  <a:lnTo>
                    <a:pt x="1544" y="266"/>
                  </a:lnTo>
                  <a:lnTo>
                    <a:pt x="1545" y="265"/>
                  </a:lnTo>
                  <a:lnTo>
                    <a:pt x="1547" y="263"/>
                  </a:lnTo>
                  <a:lnTo>
                    <a:pt x="1548" y="263"/>
                  </a:lnTo>
                  <a:lnTo>
                    <a:pt x="1549" y="262"/>
                  </a:lnTo>
                  <a:lnTo>
                    <a:pt x="1550" y="262"/>
                  </a:lnTo>
                  <a:lnTo>
                    <a:pt x="1550" y="260"/>
                  </a:lnTo>
                  <a:lnTo>
                    <a:pt x="1550" y="259"/>
                  </a:lnTo>
                  <a:lnTo>
                    <a:pt x="1550" y="258"/>
                  </a:lnTo>
                  <a:lnTo>
                    <a:pt x="1550" y="257"/>
                  </a:lnTo>
                  <a:lnTo>
                    <a:pt x="1551" y="256"/>
                  </a:lnTo>
                  <a:lnTo>
                    <a:pt x="1551" y="255"/>
                  </a:lnTo>
                  <a:lnTo>
                    <a:pt x="1551" y="256"/>
                  </a:lnTo>
                  <a:lnTo>
                    <a:pt x="1553" y="256"/>
                  </a:lnTo>
                  <a:lnTo>
                    <a:pt x="1554" y="256"/>
                  </a:lnTo>
                  <a:lnTo>
                    <a:pt x="1554" y="257"/>
                  </a:lnTo>
                  <a:lnTo>
                    <a:pt x="1555" y="257"/>
                  </a:lnTo>
                  <a:lnTo>
                    <a:pt x="1555" y="258"/>
                  </a:lnTo>
                  <a:lnTo>
                    <a:pt x="1556" y="258"/>
                  </a:lnTo>
                  <a:lnTo>
                    <a:pt x="1557" y="258"/>
                  </a:lnTo>
                  <a:lnTo>
                    <a:pt x="1564" y="255"/>
                  </a:lnTo>
                  <a:lnTo>
                    <a:pt x="1565" y="253"/>
                  </a:lnTo>
                  <a:lnTo>
                    <a:pt x="1565" y="251"/>
                  </a:lnTo>
                  <a:lnTo>
                    <a:pt x="1565" y="250"/>
                  </a:lnTo>
                  <a:lnTo>
                    <a:pt x="1566" y="250"/>
                  </a:lnTo>
                  <a:lnTo>
                    <a:pt x="1566" y="251"/>
                  </a:lnTo>
                  <a:lnTo>
                    <a:pt x="1567" y="251"/>
                  </a:lnTo>
                  <a:lnTo>
                    <a:pt x="1568" y="253"/>
                  </a:lnTo>
                  <a:lnTo>
                    <a:pt x="1571" y="256"/>
                  </a:lnTo>
                  <a:lnTo>
                    <a:pt x="1571" y="257"/>
                  </a:lnTo>
                  <a:lnTo>
                    <a:pt x="1571" y="258"/>
                  </a:lnTo>
                  <a:lnTo>
                    <a:pt x="1571" y="259"/>
                  </a:lnTo>
                  <a:lnTo>
                    <a:pt x="1571" y="260"/>
                  </a:lnTo>
                  <a:lnTo>
                    <a:pt x="1572" y="260"/>
                  </a:lnTo>
                  <a:lnTo>
                    <a:pt x="1573" y="260"/>
                  </a:lnTo>
                  <a:lnTo>
                    <a:pt x="1573" y="259"/>
                  </a:lnTo>
                  <a:lnTo>
                    <a:pt x="1573" y="260"/>
                  </a:lnTo>
                  <a:lnTo>
                    <a:pt x="1573" y="262"/>
                  </a:lnTo>
                  <a:lnTo>
                    <a:pt x="1573" y="263"/>
                  </a:lnTo>
                  <a:lnTo>
                    <a:pt x="1572" y="263"/>
                  </a:lnTo>
                  <a:lnTo>
                    <a:pt x="1572" y="264"/>
                  </a:lnTo>
                  <a:lnTo>
                    <a:pt x="1572" y="266"/>
                  </a:lnTo>
                  <a:lnTo>
                    <a:pt x="1573" y="267"/>
                  </a:lnTo>
                  <a:lnTo>
                    <a:pt x="1574" y="268"/>
                  </a:lnTo>
                  <a:lnTo>
                    <a:pt x="1574" y="270"/>
                  </a:lnTo>
                  <a:lnTo>
                    <a:pt x="1575" y="271"/>
                  </a:lnTo>
                  <a:lnTo>
                    <a:pt x="1576" y="271"/>
                  </a:lnTo>
                  <a:lnTo>
                    <a:pt x="1579" y="271"/>
                  </a:lnTo>
                  <a:lnTo>
                    <a:pt x="1580" y="271"/>
                  </a:lnTo>
                  <a:lnTo>
                    <a:pt x="1580" y="272"/>
                  </a:lnTo>
                  <a:lnTo>
                    <a:pt x="1581" y="272"/>
                  </a:lnTo>
                  <a:lnTo>
                    <a:pt x="1581" y="273"/>
                  </a:lnTo>
                  <a:lnTo>
                    <a:pt x="1582" y="273"/>
                  </a:lnTo>
                  <a:lnTo>
                    <a:pt x="1585" y="274"/>
                  </a:lnTo>
                  <a:lnTo>
                    <a:pt x="1587" y="274"/>
                  </a:lnTo>
                  <a:lnTo>
                    <a:pt x="1587" y="275"/>
                  </a:lnTo>
                  <a:lnTo>
                    <a:pt x="1588" y="275"/>
                  </a:lnTo>
                  <a:lnTo>
                    <a:pt x="1588" y="276"/>
                  </a:lnTo>
                  <a:lnTo>
                    <a:pt x="1589" y="276"/>
                  </a:lnTo>
                  <a:lnTo>
                    <a:pt x="1589" y="278"/>
                  </a:lnTo>
                  <a:lnTo>
                    <a:pt x="1589" y="280"/>
                  </a:lnTo>
                  <a:lnTo>
                    <a:pt x="1589" y="281"/>
                  </a:lnTo>
                  <a:lnTo>
                    <a:pt x="1592" y="282"/>
                  </a:lnTo>
                  <a:lnTo>
                    <a:pt x="1593" y="283"/>
                  </a:lnTo>
                  <a:lnTo>
                    <a:pt x="1594" y="283"/>
                  </a:lnTo>
                  <a:lnTo>
                    <a:pt x="1596" y="283"/>
                  </a:lnTo>
                  <a:lnTo>
                    <a:pt x="1597" y="284"/>
                  </a:lnTo>
                  <a:lnTo>
                    <a:pt x="1598" y="284"/>
                  </a:lnTo>
                  <a:lnTo>
                    <a:pt x="1599" y="285"/>
                  </a:lnTo>
                  <a:lnTo>
                    <a:pt x="1600" y="285"/>
                  </a:lnTo>
                  <a:lnTo>
                    <a:pt x="1601" y="285"/>
                  </a:lnTo>
                  <a:lnTo>
                    <a:pt x="1602" y="285"/>
                  </a:lnTo>
                  <a:lnTo>
                    <a:pt x="1602" y="287"/>
                  </a:lnTo>
                  <a:lnTo>
                    <a:pt x="1602" y="288"/>
                  </a:lnTo>
                  <a:lnTo>
                    <a:pt x="1605" y="291"/>
                  </a:lnTo>
                  <a:lnTo>
                    <a:pt x="1606" y="291"/>
                  </a:lnTo>
                  <a:lnTo>
                    <a:pt x="1607" y="291"/>
                  </a:lnTo>
                  <a:lnTo>
                    <a:pt x="1608" y="291"/>
                  </a:lnTo>
                  <a:lnTo>
                    <a:pt x="1608" y="292"/>
                  </a:lnTo>
                  <a:lnTo>
                    <a:pt x="1605" y="298"/>
                  </a:lnTo>
                  <a:lnTo>
                    <a:pt x="1603" y="299"/>
                  </a:lnTo>
                  <a:lnTo>
                    <a:pt x="1603" y="302"/>
                  </a:lnTo>
                  <a:lnTo>
                    <a:pt x="1603" y="305"/>
                  </a:lnTo>
                  <a:lnTo>
                    <a:pt x="1605" y="306"/>
                  </a:lnTo>
                  <a:lnTo>
                    <a:pt x="1605" y="307"/>
                  </a:lnTo>
                  <a:lnTo>
                    <a:pt x="1606" y="307"/>
                  </a:lnTo>
                  <a:lnTo>
                    <a:pt x="1607" y="307"/>
                  </a:lnTo>
                  <a:lnTo>
                    <a:pt x="1607" y="306"/>
                  </a:lnTo>
                  <a:lnTo>
                    <a:pt x="1608" y="305"/>
                  </a:lnTo>
                  <a:lnTo>
                    <a:pt x="1608" y="306"/>
                  </a:lnTo>
                  <a:lnTo>
                    <a:pt x="1609" y="307"/>
                  </a:lnTo>
                  <a:lnTo>
                    <a:pt x="1608" y="307"/>
                  </a:lnTo>
                  <a:lnTo>
                    <a:pt x="1607" y="308"/>
                  </a:lnTo>
                  <a:lnTo>
                    <a:pt x="1606" y="309"/>
                  </a:lnTo>
                  <a:lnTo>
                    <a:pt x="1606" y="310"/>
                  </a:lnTo>
                  <a:lnTo>
                    <a:pt x="1606" y="312"/>
                  </a:lnTo>
                  <a:lnTo>
                    <a:pt x="1606" y="313"/>
                  </a:lnTo>
                  <a:lnTo>
                    <a:pt x="1605" y="314"/>
                  </a:lnTo>
                  <a:lnTo>
                    <a:pt x="1603" y="315"/>
                  </a:lnTo>
                  <a:lnTo>
                    <a:pt x="1603" y="316"/>
                  </a:lnTo>
                  <a:lnTo>
                    <a:pt x="1605" y="316"/>
                  </a:lnTo>
                  <a:lnTo>
                    <a:pt x="1605" y="318"/>
                  </a:lnTo>
                  <a:lnTo>
                    <a:pt x="1606" y="320"/>
                  </a:lnTo>
                  <a:lnTo>
                    <a:pt x="1605" y="320"/>
                  </a:lnTo>
                  <a:lnTo>
                    <a:pt x="1605" y="321"/>
                  </a:lnTo>
                  <a:lnTo>
                    <a:pt x="1605" y="322"/>
                  </a:lnTo>
                  <a:lnTo>
                    <a:pt x="1607" y="323"/>
                  </a:lnTo>
                  <a:lnTo>
                    <a:pt x="1607" y="324"/>
                  </a:lnTo>
                  <a:lnTo>
                    <a:pt x="1607" y="325"/>
                  </a:lnTo>
                  <a:lnTo>
                    <a:pt x="1607" y="326"/>
                  </a:lnTo>
                  <a:lnTo>
                    <a:pt x="1609" y="331"/>
                  </a:lnTo>
                  <a:lnTo>
                    <a:pt x="1609" y="332"/>
                  </a:lnTo>
                  <a:lnTo>
                    <a:pt x="1609" y="334"/>
                  </a:lnTo>
                  <a:lnTo>
                    <a:pt x="1609" y="335"/>
                  </a:lnTo>
                  <a:lnTo>
                    <a:pt x="1609" y="337"/>
                  </a:lnTo>
                  <a:lnTo>
                    <a:pt x="1610" y="337"/>
                  </a:lnTo>
                  <a:lnTo>
                    <a:pt x="1609" y="338"/>
                  </a:lnTo>
                  <a:lnTo>
                    <a:pt x="1609" y="339"/>
                  </a:lnTo>
                  <a:lnTo>
                    <a:pt x="1609" y="340"/>
                  </a:lnTo>
                  <a:lnTo>
                    <a:pt x="1609" y="341"/>
                  </a:lnTo>
                  <a:lnTo>
                    <a:pt x="1610" y="342"/>
                  </a:lnTo>
                  <a:lnTo>
                    <a:pt x="1613" y="345"/>
                  </a:lnTo>
                  <a:lnTo>
                    <a:pt x="1614" y="347"/>
                  </a:lnTo>
                  <a:lnTo>
                    <a:pt x="1615" y="348"/>
                  </a:lnTo>
                  <a:lnTo>
                    <a:pt x="1615" y="350"/>
                  </a:lnTo>
                  <a:lnTo>
                    <a:pt x="1614" y="354"/>
                  </a:lnTo>
                  <a:lnTo>
                    <a:pt x="1613" y="356"/>
                  </a:lnTo>
                  <a:lnTo>
                    <a:pt x="1614" y="356"/>
                  </a:lnTo>
                  <a:lnTo>
                    <a:pt x="1615" y="357"/>
                  </a:lnTo>
                  <a:lnTo>
                    <a:pt x="1615" y="358"/>
                  </a:lnTo>
                  <a:lnTo>
                    <a:pt x="1615" y="359"/>
                  </a:lnTo>
                  <a:lnTo>
                    <a:pt x="1613" y="362"/>
                  </a:lnTo>
                  <a:lnTo>
                    <a:pt x="1611" y="363"/>
                  </a:lnTo>
                  <a:lnTo>
                    <a:pt x="1611" y="366"/>
                  </a:lnTo>
                  <a:lnTo>
                    <a:pt x="1611" y="368"/>
                  </a:lnTo>
                  <a:lnTo>
                    <a:pt x="1611" y="370"/>
                  </a:lnTo>
                  <a:lnTo>
                    <a:pt x="1613" y="370"/>
                  </a:lnTo>
                  <a:lnTo>
                    <a:pt x="1613" y="371"/>
                  </a:lnTo>
                  <a:lnTo>
                    <a:pt x="1614" y="370"/>
                  </a:lnTo>
                  <a:lnTo>
                    <a:pt x="1615" y="371"/>
                  </a:lnTo>
                  <a:lnTo>
                    <a:pt x="1615" y="372"/>
                  </a:lnTo>
                  <a:lnTo>
                    <a:pt x="1615" y="373"/>
                  </a:lnTo>
                  <a:lnTo>
                    <a:pt x="1617" y="375"/>
                  </a:lnTo>
                  <a:lnTo>
                    <a:pt x="1618" y="376"/>
                  </a:lnTo>
                  <a:lnTo>
                    <a:pt x="1618" y="377"/>
                  </a:lnTo>
                  <a:lnTo>
                    <a:pt x="1619" y="379"/>
                  </a:lnTo>
                  <a:lnTo>
                    <a:pt x="1619" y="380"/>
                  </a:lnTo>
                  <a:lnTo>
                    <a:pt x="1620" y="380"/>
                  </a:lnTo>
                  <a:lnTo>
                    <a:pt x="1623" y="382"/>
                  </a:lnTo>
                  <a:lnTo>
                    <a:pt x="1623" y="383"/>
                  </a:lnTo>
                  <a:lnTo>
                    <a:pt x="1624" y="383"/>
                  </a:lnTo>
                  <a:lnTo>
                    <a:pt x="1625" y="383"/>
                  </a:lnTo>
                  <a:lnTo>
                    <a:pt x="1625" y="384"/>
                  </a:lnTo>
                  <a:lnTo>
                    <a:pt x="1625" y="385"/>
                  </a:lnTo>
                  <a:lnTo>
                    <a:pt x="1626" y="387"/>
                  </a:lnTo>
                  <a:lnTo>
                    <a:pt x="1627" y="387"/>
                  </a:lnTo>
                  <a:lnTo>
                    <a:pt x="1628" y="389"/>
                  </a:lnTo>
                  <a:lnTo>
                    <a:pt x="1630" y="390"/>
                  </a:lnTo>
                  <a:lnTo>
                    <a:pt x="1630" y="391"/>
                  </a:lnTo>
                  <a:lnTo>
                    <a:pt x="1630" y="392"/>
                  </a:lnTo>
                  <a:lnTo>
                    <a:pt x="1628" y="392"/>
                  </a:lnTo>
                  <a:lnTo>
                    <a:pt x="1628" y="393"/>
                  </a:lnTo>
                  <a:lnTo>
                    <a:pt x="1630" y="394"/>
                  </a:lnTo>
                  <a:lnTo>
                    <a:pt x="1630" y="396"/>
                  </a:lnTo>
                  <a:lnTo>
                    <a:pt x="1630" y="397"/>
                  </a:lnTo>
                  <a:lnTo>
                    <a:pt x="1631" y="397"/>
                  </a:lnTo>
                  <a:lnTo>
                    <a:pt x="1631" y="396"/>
                  </a:lnTo>
                  <a:lnTo>
                    <a:pt x="1631" y="394"/>
                  </a:lnTo>
                  <a:lnTo>
                    <a:pt x="1631" y="393"/>
                  </a:lnTo>
                  <a:lnTo>
                    <a:pt x="1633" y="391"/>
                  </a:lnTo>
                  <a:lnTo>
                    <a:pt x="1634" y="391"/>
                  </a:lnTo>
                  <a:lnTo>
                    <a:pt x="1634" y="392"/>
                  </a:lnTo>
                  <a:lnTo>
                    <a:pt x="1635" y="392"/>
                  </a:lnTo>
                  <a:lnTo>
                    <a:pt x="1636" y="391"/>
                  </a:lnTo>
                  <a:lnTo>
                    <a:pt x="1637" y="391"/>
                  </a:lnTo>
                  <a:lnTo>
                    <a:pt x="1637" y="390"/>
                  </a:lnTo>
                  <a:lnTo>
                    <a:pt x="1639" y="391"/>
                  </a:lnTo>
                  <a:lnTo>
                    <a:pt x="1639" y="392"/>
                  </a:lnTo>
                  <a:lnTo>
                    <a:pt x="1637" y="392"/>
                  </a:lnTo>
                  <a:lnTo>
                    <a:pt x="1637" y="393"/>
                  </a:lnTo>
                  <a:lnTo>
                    <a:pt x="1639" y="393"/>
                  </a:lnTo>
                  <a:lnTo>
                    <a:pt x="1637" y="394"/>
                  </a:lnTo>
                  <a:lnTo>
                    <a:pt x="1637" y="396"/>
                  </a:lnTo>
                  <a:lnTo>
                    <a:pt x="1636" y="396"/>
                  </a:lnTo>
                  <a:lnTo>
                    <a:pt x="1635" y="398"/>
                  </a:lnTo>
                  <a:lnTo>
                    <a:pt x="1635" y="399"/>
                  </a:lnTo>
                  <a:lnTo>
                    <a:pt x="1635" y="400"/>
                  </a:lnTo>
                  <a:lnTo>
                    <a:pt x="1635" y="401"/>
                  </a:lnTo>
                  <a:lnTo>
                    <a:pt x="1636" y="401"/>
                  </a:lnTo>
                  <a:lnTo>
                    <a:pt x="1639" y="406"/>
                  </a:lnTo>
                  <a:lnTo>
                    <a:pt x="1639" y="407"/>
                  </a:lnTo>
                  <a:lnTo>
                    <a:pt x="1639" y="408"/>
                  </a:lnTo>
                  <a:lnTo>
                    <a:pt x="1640" y="409"/>
                  </a:lnTo>
                  <a:lnTo>
                    <a:pt x="1640" y="410"/>
                  </a:lnTo>
                  <a:lnTo>
                    <a:pt x="1641" y="413"/>
                  </a:lnTo>
                  <a:lnTo>
                    <a:pt x="1642" y="416"/>
                  </a:lnTo>
                  <a:lnTo>
                    <a:pt x="1643" y="416"/>
                  </a:lnTo>
                  <a:lnTo>
                    <a:pt x="1644" y="417"/>
                  </a:lnTo>
                  <a:lnTo>
                    <a:pt x="1644" y="418"/>
                  </a:lnTo>
                  <a:lnTo>
                    <a:pt x="1644" y="421"/>
                  </a:lnTo>
                  <a:lnTo>
                    <a:pt x="1644" y="424"/>
                  </a:lnTo>
                  <a:lnTo>
                    <a:pt x="1645" y="425"/>
                  </a:lnTo>
                  <a:lnTo>
                    <a:pt x="1646" y="427"/>
                  </a:lnTo>
                  <a:lnTo>
                    <a:pt x="1648" y="429"/>
                  </a:lnTo>
                  <a:lnTo>
                    <a:pt x="1648" y="430"/>
                  </a:lnTo>
                  <a:lnTo>
                    <a:pt x="1649" y="430"/>
                  </a:lnTo>
                  <a:lnTo>
                    <a:pt x="1648" y="431"/>
                  </a:lnTo>
                  <a:lnTo>
                    <a:pt x="1646" y="432"/>
                  </a:lnTo>
                  <a:lnTo>
                    <a:pt x="1646" y="433"/>
                  </a:lnTo>
                  <a:lnTo>
                    <a:pt x="1646" y="434"/>
                  </a:lnTo>
                  <a:lnTo>
                    <a:pt x="1646" y="438"/>
                  </a:lnTo>
                  <a:lnTo>
                    <a:pt x="1645" y="438"/>
                  </a:lnTo>
                  <a:lnTo>
                    <a:pt x="1645" y="439"/>
                  </a:lnTo>
                  <a:lnTo>
                    <a:pt x="1645" y="440"/>
                  </a:lnTo>
                  <a:lnTo>
                    <a:pt x="1645" y="441"/>
                  </a:lnTo>
                  <a:lnTo>
                    <a:pt x="1646" y="442"/>
                  </a:lnTo>
                  <a:lnTo>
                    <a:pt x="1646" y="443"/>
                  </a:lnTo>
                  <a:lnTo>
                    <a:pt x="1645" y="444"/>
                  </a:lnTo>
                  <a:lnTo>
                    <a:pt x="1645" y="446"/>
                  </a:lnTo>
                  <a:lnTo>
                    <a:pt x="1644" y="449"/>
                  </a:lnTo>
                  <a:lnTo>
                    <a:pt x="1642" y="454"/>
                  </a:lnTo>
                  <a:lnTo>
                    <a:pt x="1642" y="456"/>
                  </a:lnTo>
                  <a:lnTo>
                    <a:pt x="1641" y="457"/>
                  </a:lnTo>
                  <a:lnTo>
                    <a:pt x="1641" y="458"/>
                  </a:lnTo>
                  <a:lnTo>
                    <a:pt x="1641" y="459"/>
                  </a:lnTo>
                  <a:lnTo>
                    <a:pt x="1642" y="460"/>
                  </a:lnTo>
                  <a:lnTo>
                    <a:pt x="1642" y="462"/>
                  </a:lnTo>
                  <a:lnTo>
                    <a:pt x="1642" y="463"/>
                  </a:lnTo>
                  <a:lnTo>
                    <a:pt x="1646" y="467"/>
                  </a:lnTo>
                  <a:lnTo>
                    <a:pt x="1646" y="468"/>
                  </a:lnTo>
                  <a:lnTo>
                    <a:pt x="1648" y="468"/>
                  </a:lnTo>
                  <a:lnTo>
                    <a:pt x="1649" y="468"/>
                  </a:lnTo>
                  <a:lnTo>
                    <a:pt x="1650" y="468"/>
                  </a:lnTo>
                  <a:lnTo>
                    <a:pt x="1650" y="469"/>
                  </a:lnTo>
                  <a:lnTo>
                    <a:pt x="1650" y="471"/>
                  </a:lnTo>
                  <a:lnTo>
                    <a:pt x="1650" y="472"/>
                  </a:lnTo>
                  <a:lnTo>
                    <a:pt x="1651" y="475"/>
                  </a:lnTo>
                  <a:lnTo>
                    <a:pt x="1651" y="476"/>
                  </a:lnTo>
                  <a:lnTo>
                    <a:pt x="1652" y="476"/>
                  </a:lnTo>
                  <a:lnTo>
                    <a:pt x="1653" y="476"/>
                  </a:lnTo>
                  <a:lnTo>
                    <a:pt x="1654" y="476"/>
                  </a:lnTo>
                  <a:lnTo>
                    <a:pt x="1654" y="477"/>
                  </a:lnTo>
                  <a:lnTo>
                    <a:pt x="1656" y="476"/>
                  </a:lnTo>
                  <a:lnTo>
                    <a:pt x="1658" y="477"/>
                  </a:lnTo>
                  <a:lnTo>
                    <a:pt x="1658" y="480"/>
                  </a:lnTo>
                  <a:lnTo>
                    <a:pt x="1658" y="482"/>
                  </a:lnTo>
                  <a:lnTo>
                    <a:pt x="1657" y="483"/>
                  </a:lnTo>
                  <a:lnTo>
                    <a:pt x="1656" y="486"/>
                  </a:lnTo>
                  <a:lnTo>
                    <a:pt x="1654" y="493"/>
                  </a:lnTo>
                  <a:lnTo>
                    <a:pt x="1654" y="494"/>
                  </a:lnTo>
                  <a:lnTo>
                    <a:pt x="1654" y="496"/>
                  </a:lnTo>
                  <a:lnTo>
                    <a:pt x="1656" y="497"/>
                  </a:lnTo>
                  <a:lnTo>
                    <a:pt x="1656" y="498"/>
                  </a:lnTo>
                  <a:lnTo>
                    <a:pt x="1657" y="498"/>
                  </a:lnTo>
                  <a:lnTo>
                    <a:pt x="1658" y="500"/>
                  </a:lnTo>
                  <a:lnTo>
                    <a:pt x="1661" y="502"/>
                  </a:lnTo>
                  <a:lnTo>
                    <a:pt x="1662" y="504"/>
                  </a:lnTo>
                  <a:lnTo>
                    <a:pt x="1663" y="505"/>
                  </a:lnTo>
                  <a:lnTo>
                    <a:pt x="1663" y="506"/>
                  </a:lnTo>
                  <a:lnTo>
                    <a:pt x="1665" y="506"/>
                  </a:lnTo>
                  <a:lnTo>
                    <a:pt x="1667" y="507"/>
                  </a:lnTo>
                  <a:lnTo>
                    <a:pt x="1668" y="507"/>
                  </a:lnTo>
                  <a:lnTo>
                    <a:pt x="1668" y="509"/>
                  </a:lnTo>
                  <a:lnTo>
                    <a:pt x="1669" y="509"/>
                  </a:lnTo>
                  <a:lnTo>
                    <a:pt x="1670" y="509"/>
                  </a:lnTo>
                  <a:lnTo>
                    <a:pt x="1674" y="511"/>
                  </a:lnTo>
                  <a:lnTo>
                    <a:pt x="1676" y="513"/>
                  </a:lnTo>
                  <a:lnTo>
                    <a:pt x="1678" y="511"/>
                  </a:lnTo>
                  <a:lnTo>
                    <a:pt x="1679" y="513"/>
                  </a:lnTo>
                  <a:lnTo>
                    <a:pt x="1680" y="515"/>
                  </a:lnTo>
                  <a:lnTo>
                    <a:pt x="1682" y="515"/>
                  </a:lnTo>
                  <a:lnTo>
                    <a:pt x="1683" y="516"/>
                  </a:lnTo>
                  <a:lnTo>
                    <a:pt x="1684" y="517"/>
                  </a:lnTo>
                  <a:lnTo>
                    <a:pt x="1686" y="518"/>
                  </a:lnTo>
                  <a:lnTo>
                    <a:pt x="1687" y="517"/>
                  </a:lnTo>
                  <a:lnTo>
                    <a:pt x="1688" y="517"/>
                  </a:lnTo>
                  <a:lnTo>
                    <a:pt x="1689" y="517"/>
                  </a:lnTo>
                  <a:lnTo>
                    <a:pt x="1691" y="515"/>
                  </a:lnTo>
                  <a:lnTo>
                    <a:pt x="1692" y="515"/>
                  </a:lnTo>
                  <a:lnTo>
                    <a:pt x="1692" y="514"/>
                  </a:lnTo>
                  <a:lnTo>
                    <a:pt x="1692" y="513"/>
                  </a:lnTo>
                  <a:lnTo>
                    <a:pt x="1692" y="511"/>
                  </a:lnTo>
                  <a:lnTo>
                    <a:pt x="1693" y="513"/>
                  </a:lnTo>
                  <a:lnTo>
                    <a:pt x="1693" y="514"/>
                  </a:lnTo>
                  <a:lnTo>
                    <a:pt x="1694" y="515"/>
                  </a:lnTo>
                  <a:lnTo>
                    <a:pt x="1694" y="516"/>
                  </a:lnTo>
                  <a:lnTo>
                    <a:pt x="1693" y="517"/>
                  </a:lnTo>
                  <a:lnTo>
                    <a:pt x="1693" y="518"/>
                  </a:lnTo>
                  <a:lnTo>
                    <a:pt x="1694" y="518"/>
                  </a:lnTo>
                  <a:lnTo>
                    <a:pt x="1695" y="519"/>
                  </a:lnTo>
                  <a:lnTo>
                    <a:pt x="1695" y="521"/>
                  </a:lnTo>
                  <a:lnTo>
                    <a:pt x="1697" y="524"/>
                  </a:lnTo>
                  <a:lnTo>
                    <a:pt x="1697" y="523"/>
                  </a:lnTo>
                  <a:lnTo>
                    <a:pt x="1699" y="523"/>
                  </a:lnTo>
                  <a:lnTo>
                    <a:pt x="1702" y="524"/>
                  </a:lnTo>
                  <a:lnTo>
                    <a:pt x="1703" y="524"/>
                  </a:lnTo>
                  <a:lnTo>
                    <a:pt x="1704" y="524"/>
                  </a:lnTo>
                  <a:lnTo>
                    <a:pt x="1711" y="524"/>
                  </a:lnTo>
                  <a:lnTo>
                    <a:pt x="1713" y="523"/>
                  </a:lnTo>
                  <a:lnTo>
                    <a:pt x="1713" y="522"/>
                  </a:lnTo>
                  <a:lnTo>
                    <a:pt x="1712" y="521"/>
                  </a:lnTo>
                  <a:lnTo>
                    <a:pt x="1712" y="519"/>
                  </a:lnTo>
                  <a:lnTo>
                    <a:pt x="1711" y="519"/>
                  </a:lnTo>
                  <a:lnTo>
                    <a:pt x="1710" y="518"/>
                  </a:lnTo>
                  <a:lnTo>
                    <a:pt x="1711" y="518"/>
                  </a:lnTo>
                  <a:lnTo>
                    <a:pt x="1712" y="519"/>
                  </a:lnTo>
                  <a:lnTo>
                    <a:pt x="1714" y="526"/>
                  </a:lnTo>
                  <a:lnTo>
                    <a:pt x="1718" y="530"/>
                  </a:lnTo>
                  <a:lnTo>
                    <a:pt x="1718" y="531"/>
                  </a:lnTo>
                  <a:lnTo>
                    <a:pt x="1719" y="532"/>
                  </a:lnTo>
                  <a:lnTo>
                    <a:pt x="1719" y="533"/>
                  </a:lnTo>
                  <a:lnTo>
                    <a:pt x="1719" y="534"/>
                  </a:lnTo>
                  <a:lnTo>
                    <a:pt x="1720" y="535"/>
                  </a:lnTo>
                  <a:lnTo>
                    <a:pt x="1720" y="536"/>
                  </a:lnTo>
                  <a:lnTo>
                    <a:pt x="1720" y="538"/>
                  </a:lnTo>
                  <a:lnTo>
                    <a:pt x="1720" y="539"/>
                  </a:lnTo>
                  <a:lnTo>
                    <a:pt x="1719" y="539"/>
                  </a:lnTo>
                  <a:lnTo>
                    <a:pt x="1719" y="540"/>
                  </a:lnTo>
                  <a:lnTo>
                    <a:pt x="1720" y="540"/>
                  </a:lnTo>
                  <a:lnTo>
                    <a:pt x="1721" y="542"/>
                  </a:lnTo>
                  <a:lnTo>
                    <a:pt x="1725" y="546"/>
                  </a:lnTo>
                  <a:lnTo>
                    <a:pt x="1726" y="546"/>
                  </a:lnTo>
                  <a:lnTo>
                    <a:pt x="1729" y="546"/>
                  </a:lnTo>
                  <a:lnTo>
                    <a:pt x="1728" y="543"/>
                  </a:lnTo>
                  <a:lnTo>
                    <a:pt x="1728" y="542"/>
                  </a:lnTo>
                  <a:lnTo>
                    <a:pt x="1728" y="539"/>
                  </a:lnTo>
                  <a:lnTo>
                    <a:pt x="1731" y="540"/>
                  </a:lnTo>
                  <a:lnTo>
                    <a:pt x="1732" y="541"/>
                  </a:lnTo>
                  <a:lnTo>
                    <a:pt x="1734" y="546"/>
                  </a:lnTo>
                  <a:lnTo>
                    <a:pt x="1734" y="547"/>
                  </a:lnTo>
                  <a:lnTo>
                    <a:pt x="1735" y="548"/>
                  </a:lnTo>
                  <a:lnTo>
                    <a:pt x="1737" y="549"/>
                  </a:lnTo>
                  <a:lnTo>
                    <a:pt x="1738" y="550"/>
                  </a:lnTo>
                  <a:lnTo>
                    <a:pt x="1740" y="550"/>
                  </a:lnTo>
                  <a:lnTo>
                    <a:pt x="1742" y="550"/>
                  </a:lnTo>
                  <a:lnTo>
                    <a:pt x="1742" y="549"/>
                  </a:lnTo>
                  <a:lnTo>
                    <a:pt x="1743" y="549"/>
                  </a:lnTo>
                  <a:lnTo>
                    <a:pt x="1744" y="548"/>
                  </a:lnTo>
                  <a:lnTo>
                    <a:pt x="1744" y="549"/>
                  </a:lnTo>
                  <a:lnTo>
                    <a:pt x="1746" y="550"/>
                  </a:lnTo>
                  <a:lnTo>
                    <a:pt x="1746" y="551"/>
                  </a:lnTo>
                  <a:lnTo>
                    <a:pt x="1749" y="552"/>
                  </a:lnTo>
                  <a:lnTo>
                    <a:pt x="1753" y="552"/>
                  </a:lnTo>
                  <a:lnTo>
                    <a:pt x="1754" y="552"/>
                  </a:lnTo>
                  <a:lnTo>
                    <a:pt x="1754" y="553"/>
                  </a:lnTo>
                  <a:lnTo>
                    <a:pt x="1754" y="555"/>
                  </a:lnTo>
                  <a:lnTo>
                    <a:pt x="1755" y="557"/>
                  </a:lnTo>
                  <a:lnTo>
                    <a:pt x="1754" y="557"/>
                  </a:lnTo>
                  <a:lnTo>
                    <a:pt x="1753" y="557"/>
                  </a:lnTo>
                  <a:lnTo>
                    <a:pt x="1754" y="558"/>
                  </a:lnTo>
                  <a:lnTo>
                    <a:pt x="1754" y="559"/>
                  </a:lnTo>
                  <a:lnTo>
                    <a:pt x="1753" y="559"/>
                  </a:lnTo>
                  <a:lnTo>
                    <a:pt x="1754" y="559"/>
                  </a:lnTo>
                  <a:lnTo>
                    <a:pt x="1755" y="560"/>
                  </a:lnTo>
                  <a:lnTo>
                    <a:pt x="1756" y="561"/>
                  </a:lnTo>
                  <a:lnTo>
                    <a:pt x="1757" y="563"/>
                  </a:lnTo>
                  <a:lnTo>
                    <a:pt x="1758" y="564"/>
                  </a:lnTo>
                  <a:lnTo>
                    <a:pt x="1760" y="564"/>
                  </a:lnTo>
                  <a:lnTo>
                    <a:pt x="1761" y="565"/>
                  </a:lnTo>
                  <a:lnTo>
                    <a:pt x="1760" y="565"/>
                  </a:lnTo>
                  <a:lnTo>
                    <a:pt x="1761" y="566"/>
                  </a:lnTo>
                  <a:lnTo>
                    <a:pt x="1762" y="565"/>
                  </a:lnTo>
                  <a:lnTo>
                    <a:pt x="1763" y="565"/>
                  </a:lnTo>
                  <a:lnTo>
                    <a:pt x="1763" y="564"/>
                  </a:lnTo>
                  <a:lnTo>
                    <a:pt x="1762" y="564"/>
                  </a:lnTo>
                  <a:lnTo>
                    <a:pt x="1761" y="564"/>
                  </a:lnTo>
                  <a:lnTo>
                    <a:pt x="1762" y="563"/>
                  </a:lnTo>
                  <a:lnTo>
                    <a:pt x="1763" y="563"/>
                  </a:lnTo>
                  <a:lnTo>
                    <a:pt x="1764" y="561"/>
                  </a:lnTo>
                  <a:lnTo>
                    <a:pt x="1763" y="560"/>
                  </a:lnTo>
                  <a:lnTo>
                    <a:pt x="1762" y="560"/>
                  </a:lnTo>
                  <a:lnTo>
                    <a:pt x="1762" y="559"/>
                  </a:lnTo>
                  <a:lnTo>
                    <a:pt x="1762" y="558"/>
                  </a:lnTo>
                  <a:lnTo>
                    <a:pt x="1763" y="558"/>
                  </a:lnTo>
                  <a:lnTo>
                    <a:pt x="1764" y="559"/>
                  </a:lnTo>
                  <a:lnTo>
                    <a:pt x="1766" y="559"/>
                  </a:lnTo>
                  <a:lnTo>
                    <a:pt x="1768" y="558"/>
                  </a:lnTo>
                  <a:lnTo>
                    <a:pt x="1769" y="558"/>
                  </a:lnTo>
                  <a:lnTo>
                    <a:pt x="1769" y="560"/>
                  </a:lnTo>
                  <a:lnTo>
                    <a:pt x="1769" y="563"/>
                  </a:lnTo>
                  <a:lnTo>
                    <a:pt x="1770" y="564"/>
                  </a:lnTo>
                  <a:lnTo>
                    <a:pt x="1771" y="564"/>
                  </a:lnTo>
                  <a:lnTo>
                    <a:pt x="1770" y="565"/>
                  </a:lnTo>
                  <a:lnTo>
                    <a:pt x="1770" y="566"/>
                  </a:lnTo>
                  <a:lnTo>
                    <a:pt x="1771" y="566"/>
                  </a:lnTo>
                  <a:lnTo>
                    <a:pt x="1772" y="566"/>
                  </a:lnTo>
                  <a:lnTo>
                    <a:pt x="1772" y="565"/>
                  </a:lnTo>
                  <a:lnTo>
                    <a:pt x="1772" y="564"/>
                  </a:lnTo>
                  <a:lnTo>
                    <a:pt x="1773" y="564"/>
                  </a:lnTo>
                  <a:lnTo>
                    <a:pt x="1773" y="565"/>
                  </a:lnTo>
                  <a:lnTo>
                    <a:pt x="1774" y="565"/>
                  </a:lnTo>
                  <a:lnTo>
                    <a:pt x="1774" y="566"/>
                  </a:lnTo>
                  <a:lnTo>
                    <a:pt x="1773" y="566"/>
                  </a:lnTo>
                  <a:lnTo>
                    <a:pt x="1773" y="567"/>
                  </a:lnTo>
                  <a:lnTo>
                    <a:pt x="1774" y="567"/>
                  </a:lnTo>
                  <a:lnTo>
                    <a:pt x="1774" y="568"/>
                  </a:lnTo>
                  <a:lnTo>
                    <a:pt x="1774" y="569"/>
                  </a:lnTo>
                  <a:lnTo>
                    <a:pt x="1775" y="568"/>
                  </a:lnTo>
                  <a:lnTo>
                    <a:pt x="1777" y="568"/>
                  </a:lnTo>
                  <a:lnTo>
                    <a:pt x="1778" y="568"/>
                  </a:lnTo>
                  <a:lnTo>
                    <a:pt x="1778" y="567"/>
                  </a:lnTo>
                  <a:lnTo>
                    <a:pt x="1779" y="567"/>
                  </a:lnTo>
                  <a:lnTo>
                    <a:pt x="1780" y="569"/>
                  </a:lnTo>
                  <a:lnTo>
                    <a:pt x="1780" y="571"/>
                  </a:lnTo>
                  <a:lnTo>
                    <a:pt x="1780" y="572"/>
                  </a:lnTo>
                  <a:lnTo>
                    <a:pt x="1781" y="572"/>
                  </a:lnTo>
                  <a:lnTo>
                    <a:pt x="1782" y="572"/>
                  </a:lnTo>
                  <a:lnTo>
                    <a:pt x="1782" y="573"/>
                  </a:lnTo>
                  <a:lnTo>
                    <a:pt x="1782" y="574"/>
                  </a:lnTo>
                  <a:lnTo>
                    <a:pt x="1782" y="575"/>
                  </a:lnTo>
                  <a:lnTo>
                    <a:pt x="1782" y="577"/>
                  </a:lnTo>
                  <a:lnTo>
                    <a:pt x="1783" y="578"/>
                  </a:lnTo>
                  <a:lnTo>
                    <a:pt x="1786" y="580"/>
                  </a:lnTo>
                  <a:lnTo>
                    <a:pt x="1785" y="580"/>
                  </a:lnTo>
                  <a:lnTo>
                    <a:pt x="1785" y="581"/>
                  </a:lnTo>
                  <a:lnTo>
                    <a:pt x="1786" y="582"/>
                  </a:lnTo>
                  <a:lnTo>
                    <a:pt x="1787" y="583"/>
                  </a:lnTo>
                  <a:lnTo>
                    <a:pt x="1786" y="583"/>
                  </a:lnTo>
                  <a:lnTo>
                    <a:pt x="1785" y="583"/>
                  </a:lnTo>
                  <a:lnTo>
                    <a:pt x="1785" y="582"/>
                  </a:lnTo>
                  <a:lnTo>
                    <a:pt x="1783" y="582"/>
                  </a:lnTo>
                  <a:lnTo>
                    <a:pt x="1783" y="583"/>
                  </a:lnTo>
                  <a:lnTo>
                    <a:pt x="1782" y="582"/>
                  </a:lnTo>
                  <a:lnTo>
                    <a:pt x="1782" y="581"/>
                  </a:lnTo>
                  <a:lnTo>
                    <a:pt x="1781" y="581"/>
                  </a:lnTo>
                  <a:lnTo>
                    <a:pt x="1781" y="580"/>
                  </a:lnTo>
                  <a:lnTo>
                    <a:pt x="1781" y="578"/>
                  </a:lnTo>
                  <a:lnTo>
                    <a:pt x="1780" y="577"/>
                  </a:lnTo>
                  <a:lnTo>
                    <a:pt x="1779" y="578"/>
                  </a:lnTo>
                  <a:lnTo>
                    <a:pt x="1780" y="578"/>
                  </a:lnTo>
                  <a:lnTo>
                    <a:pt x="1779" y="578"/>
                  </a:lnTo>
                  <a:lnTo>
                    <a:pt x="1779" y="580"/>
                  </a:lnTo>
                  <a:lnTo>
                    <a:pt x="1778" y="580"/>
                  </a:lnTo>
                  <a:lnTo>
                    <a:pt x="1777" y="580"/>
                  </a:lnTo>
                  <a:lnTo>
                    <a:pt x="1777" y="578"/>
                  </a:lnTo>
                  <a:lnTo>
                    <a:pt x="1775" y="578"/>
                  </a:lnTo>
                  <a:lnTo>
                    <a:pt x="1775" y="581"/>
                  </a:lnTo>
                  <a:lnTo>
                    <a:pt x="1777" y="581"/>
                  </a:lnTo>
                  <a:lnTo>
                    <a:pt x="1775" y="582"/>
                  </a:lnTo>
                  <a:lnTo>
                    <a:pt x="1774" y="583"/>
                  </a:lnTo>
                  <a:lnTo>
                    <a:pt x="1773" y="584"/>
                  </a:lnTo>
                  <a:lnTo>
                    <a:pt x="1773" y="585"/>
                  </a:lnTo>
                  <a:lnTo>
                    <a:pt x="1774" y="588"/>
                  </a:lnTo>
                  <a:lnTo>
                    <a:pt x="1774" y="589"/>
                  </a:lnTo>
                  <a:lnTo>
                    <a:pt x="1775" y="589"/>
                  </a:lnTo>
                  <a:lnTo>
                    <a:pt x="1777" y="589"/>
                  </a:lnTo>
                  <a:lnTo>
                    <a:pt x="1777" y="590"/>
                  </a:lnTo>
                  <a:lnTo>
                    <a:pt x="1775" y="591"/>
                  </a:lnTo>
                  <a:lnTo>
                    <a:pt x="1777" y="591"/>
                  </a:lnTo>
                  <a:lnTo>
                    <a:pt x="1777" y="593"/>
                  </a:lnTo>
                  <a:lnTo>
                    <a:pt x="1778" y="593"/>
                  </a:lnTo>
                  <a:lnTo>
                    <a:pt x="1779" y="594"/>
                  </a:lnTo>
                  <a:lnTo>
                    <a:pt x="1779" y="596"/>
                  </a:lnTo>
                  <a:lnTo>
                    <a:pt x="1780" y="596"/>
                  </a:lnTo>
                  <a:lnTo>
                    <a:pt x="1781" y="596"/>
                  </a:lnTo>
                  <a:lnTo>
                    <a:pt x="1782" y="596"/>
                  </a:lnTo>
                  <a:lnTo>
                    <a:pt x="1782" y="597"/>
                  </a:lnTo>
                  <a:lnTo>
                    <a:pt x="1782" y="599"/>
                  </a:lnTo>
                  <a:lnTo>
                    <a:pt x="1782" y="600"/>
                  </a:lnTo>
                  <a:lnTo>
                    <a:pt x="1782" y="601"/>
                  </a:lnTo>
                  <a:lnTo>
                    <a:pt x="1781" y="601"/>
                  </a:lnTo>
                  <a:lnTo>
                    <a:pt x="1781" y="602"/>
                  </a:lnTo>
                  <a:lnTo>
                    <a:pt x="1782" y="602"/>
                  </a:lnTo>
                  <a:lnTo>
                    <a:pt x="1782" y="601"/>
                  </a:lnTo>
                  <a:lnTo>
                    <a:pt x="1783" y="599"/>
                  </a:lnTo>
                  <a:lnTo>
                    <a:pt x="1785" y="600"/>
                  </a:lnTo>
                  <a:lnTo>
                    <a:pt x="1786" y="601"/>
                  </a:lnTo>
                  <a:lnTo>
                    <a:pt x="1788" y="601"/>
                  </a:lnTo>
                  <a:lnTo>
                    <a:pt x="1789" y="601"/>
                  </a:lnTo>
                  <a:lnTo>
                    <a:pt x="1790" y="602"/>
                  </a:lnTo>
                  <a:lnTo>
                    <a:pt x="1790" y="603"/>
                  </a:lnTo>
                  <a:lnTo>
                    <a:pt x="1790" y="602"/>
                  </a:lnTo>
                  <a:lnTo>
                    <a:pt x="1791" y="602"/>
                  </a:lnTo>
                  <a:lnTo>
                    <a:pt x="1792" y="602"/>
                  </a:lnTo>
                  <a:lnTo>
                    <a:pt x="1794" y="602"/>
                  </a:lnTo>
                  <a:lnTo>
                    <a:pt x="1794" y="603"/>
                  </a:lnTo>
                  <a:lnTo>
                    <a:pt x="1792" y="603"/>
                  </a:lnTo>
                  <a:lnTo>
                    <a:pt x="1791" y="603"/>
                  </a:lnTo>
                  <a:lnTo>
                    <a:pt x="1791" y="605"/>
                  </a:lnTo>
                  <a:lnTo>
                    <a:pt x="1791" y="606"/>
                  </a:lnTo>
                  <a:lnTo>
                    <a:pt x="1791" y="607"/>
                  </a:lnTo>
                  <a:lnTo>
                    <a:pt x="1792" y="607"/>
                  </a:lnTo>
                  <a:lnTo>
                    <a:pt x="1794" y="606"/>
                  </a:lnTo>
                  <a:lnTo>
                    <a:pt x="1795" y="606"/>
                  </a:lnTo>
                  <a:lnTo>
                    <a:pt x="1795" y="607"/>
                  </a:lnTo>
                  <a:lnTo>
                    <a:pt x="1795" y="608"/>
                  </a:lnTo>
                  <a:lnTo>
                    <a:pt x="1797" y="608"/>
                  </a:lnTo>
                  <a:lnTo>
                    <a:pt x="1798" y="608"/>
                  </a:lnTo>
                  <a:lnTo>
                    <a:pt x="1798" y="609"/>
                  </a:lnTo>
                  <a:lnTo>
                    <a:pt x="1798" y="610"/>
                  </a:lnTo>
                  <a:lnTo>
                    <a:pt x="1799" y="610"/>
                  </a:lnTo>
                  <a:lnTo>
                    <a:pt x="1801" y="613"/>
                  </a:lnTo>
                  <a:lnTo>
                    <a:pt x="1801" y="615"/>
                  </a:lnTo>
                  <a:lnTo>
                    <a:pt x="1799" y="617"/>
                  </a:lnTo>
                  <a:lnTo>
                    <a:pt x="1799" y="619"/>
                  </a:lnTo>
                  <a:lnTo>
                    <a:pt x="1801" y="623"/>
                  </a:lnTo>
                  <a:lnTo>
                    <a:pt x="1803" y="622"/>
                  </a:lnTo>
                  <a:lnTo>
                    <a:pt x="1804" y="622"/>
                  </a:lnTo>
                  <a:lnTo>
                    <a:pt x="1804" y="623"/>
                  </a:lnTo>
                  <a:lnTo>
                    <a:pt x="1805" y="624"/>
                  </a:lnTo>
                  <a:lnTo>
                    <a:pt x="1804" y="625"/>
                  </a:lnTo>
                  <a:lnTo>
                    <a:pt x="1805" y="626"/>
                  </a:lnTo>
                  <a:lnTo>
                    <a:pt x="1806" y="628"/>
                  </a:lnTo>
                  <a:lnTo>
                    <a:pt x="1805" y="628"/>
                  </a:lnTo>
                  <a:lnTo>
                    <a:pt x="1804" y="630"/>
                  </a:lnTo>
                  <a:lnTo>
                    <a:pt x="1805" y="630"/>
                  </a:lnTo>
                  <a:lnTo>
                    <a:pt x="1806" y="630"/>
                  </a:lnTo>
                  <a:lnTo>
                    <a:pt x="1807" y="631"/>
                  </a:lnTo>
                  <a:lnTo>
                    <a:pt x="1806" y="631"/>
                  </a:lnTo>
                  <a:lnTo>
                    <a:pt x="1805" y="632"/>
                  </a:lnTo>
                  <a:lnTo>
                    <a:pt x="1804" y="633"/>
                  </a:lnTo>
                  <a:lnTo>
                    <a:pt x="1804" y="634"/>
                  </a:lnTo>
                  <a:lnTo>
                    <a:pt x="1804" y="635"/>
                  </a:lnTo>
                  <a:lnTo>
                    <a:pt x="1805" y="635"/>
                  </a:lnTo>
                  <a:lnTo>
                    <a:pt x="1807" y="633"/>
                  </a:lnTo>
                  <a:lnTo>
                    <a:pt x="1807" y="634"/>
                  </a:lnTo>
                  <a:lnTo>
                    <a:pt x="1808" y="634"/>
                  </a:lnTo>
                  <a:lnTo>
                    <a:pt x="1809" y="634"/>
                  </a:lnTo>
                  <a:lnTo>
                    <a:pt x="1809" y="635"/>
                  </a:lnTo>
                  <a:lnTo>
                    <a:pt x="1809" y="636"/>
                  </a:lnTo>
                  <a:lnTo>
                    <a:pt x="1809" y="638"/>
                  </a:lnTo>
                  <a:lnTo>
                    <a:pt x="1811" y="638"/>
                  </a:lnTo>
                  <a:lnTo>
                    <a:pt x="1811" y="639"/>
                  </a:lnTo>
                  <a:lnTo>
                    <a:pt x="1812" y="639"/>
                  </a:lnTo>
                  <a:lnTo>
                    <a:pt x="1813" y="638"/>
                  </a:lnTo>
                  <a:lnTo>
                    <a:pt x="1813" y="636"/>
                  </a:lnTo>
                  <a:lnTo>
                    <a:pt x="1814" y="636"/>
                  </a:lnTo>
                  <a:lnTo>
                    <a:pt x="1814" y="639"/>
                  </a:lnTo>
                  <a:lnTo>
                    <a:pt x="1812" y="641"/>
                  </a:lnTo>
                  <a:lnTo>
                    <a:pt x="1812" y="642"/>
                  </a:lnTo>
                  <a:lnTo>
                    <a:pt x="1812" y="643"/>
                  </a:lnTo>
                  <a:lnTo>
                    <a:pt x="1813" y="645"/>
                  </a:lnTo>
                  <a:lnTo>
                    <a:pt x="1814" y="647"/>
                  </a:lnTo>
                  <a:lnTo>
                    <a:pt x="1813" y="648"/>
                  </a:lnTo>
                  <a:lnTo>
                    <a:pt x="1812" y="648"/>
                  </a:lnTo>
                  <a:lnTo>
                    <a:pt x="1812" y="649"/>
                  </a:lnTo>
                  <a:lnTo>
                    <a:pt x="1812" y="650"/>
                  </a:lnTo>
                  <a:lnTo>
                    <a:pt x="1812" y="651"/>
                  </a:lnTo>
                  <a:lnTo>
                    <a:pt x="1813" y="652"/>
                  </a:lnTo>
                  <a:lnTo>
                    <a:pt x="1813" y="653"/>
                  </a:lnTo>
                  <a:lnTo>
                    <a:pt x="1814" y="655"/>
                  </a:lnTo>
                  <a:lnTo>
                    <a:pt x="1813" y="656"/>
                  </a:lnTo>
                  <a:lnTo>
                    <a:pt x="1813" y="657"/>
                  </a:lnTo>
                  <a:lnTo>
                    <a:pt x="1813" y="658"/>
                  </a:lnTo>
                  <a:lnTo>
                    <a:pt x="1814" y="659"/>
                  </a:lnTo>
                  <a:lnTo>
                    <a:pt x="1815" y="663"/>
                  </a:lnTo>
                  <a:lnTo>
                    <a:pt x="1816" y="663"/>
                  </a:lnTo>
                  <a:lnTo>
                    <a:pt x="1816" y="666"/>
                  </a:lnTo>
                  <a:lnTo>
                    <a:pt x="1818" y="669"/>
                  </a:lnTo>
                  <a:lnTo>
                    <a:pt x="1817" y="670"/>
                  </a:lnTo>
                  <a:lnTo>
                    <a:pt x="1817" y="672"/>
                  </a:lnTo>
                  <a:lnTo>
                    <a:pt x="1818" y="672"/>
                  </a:lnTo>
                  <a:lnTo>
                    <a:pt x="1818" y="673"/>
                  </a:lnTo>
                  <a:lnTo>
                    <a:pt x="1820" y="675"/>
                  </a:lnTo>
                  <a:lnTo>
                    <a:pt x="1818" y="676"/>
                  </a:lnTo>
                  <a:lnTo>
                    <a:pt x="1820" y="676"/>
                  </a:lnTo>
                  <a:lnTo>
                    <a:pt x="1822" y="677"/>
                  </a:lnTo>
                  <a:lnTo>
                    <a:pt x="1822" y="678"/>
                  </a:lnTo>
                  <a:lnTo>
                    <a:pt x="1823" y="678"/>
                  </a:lnTo>
                  <a:lnTo>
                    <a:pt x="1823" y="680"/>
                  </a:lnTo>
                  <a:lnTo>
                    <a:pt x="1823" y="681"/>
                  </a:lnTo>
                  <a:lnTo>
                    <a:pt x="1824" y="680"/>
                  </a:lnTo>
                  <a:lnTo>
                    <a:pt x="1824" y="681"/>
                  </a:lnTo>
                  <a:lnTo>
                    <a:pt x="1825" y="682"/>
                  </a:lnTo>
                  <a:lnTo>
                    <a:pt x="1824" y="684"/>
                  </a:lnTo>
                  <a:lnTo>
                    <a:pt x="1824" y="685"/>
                  </a:lnTo>
                  <a:lnTo>
                    <a:pt x="1824" y="686"/>
                  </a:lnTo>
                  <a:lnTo>
                    <a:pt x="1823" y="686"/>
                  </a:lnTo>
                  <a:lnTo>
                    <a:pt x="1823" y="688"/>
                  </a:lnTo>
                  <a:lnTo>
                    <a:pt x="1824" y="688"/>
                  </a:lnTo>
                  <a:lnTo>
                    <a:pt x="1826" y="686"/>
                  </a:lnTo>
                  <a:lnTo>
                    <a:pt x="1828" y="685"/>
                  </a:lnTo>
                  <a:lnTo>
                    <a:pt x="1829" y="684"/>
                  </a:lnTo>
                  <a:lnTo>
                    <a:pt x="1830" y="682"/>
                  </a:lnTo>
                  <a:lnTo>
                    <a:pt x="1831" y="682"/>
                  </a:lnTo>
                  <a:lnTo>
                    <a:pt x="1832" y="684"/>
                  </a:lnTo>
                  <a:lnTo>
                    <a:pt x="1833" y="685"/>
                  </a:lnTo>
                  <a:lnTo>
                    <a:pt x="1833" y="686"/>
                  </a:lnTo>
                  <a:lnTo>
                    <a:pt x="1838" y="690"/>
                  </a:lnTo>
                  <a:lnTo>
                    <a:pt x="1838" y="691"/>
                  </a:lnTo>
                  <a:lnTo>
                    <a:pt x="1839" y="692"/>
                  </a:lnTo>
                  <a:lnTo>
                    <a:pt x="1839" y="694"/>
                  </a:lnTo>
                  <a:lnTo>
                    <a:pt x="1841" y="695"/>
                  </a:lnTo>
                  <a:lnTo>
                    <a:pt x="1841" y="697"/>
                  </a:lnTo>
                  <a:lnTo>
                    <a:pt x="1840" y="691"/>
                  </a:lnTo>
                  <a:lnTo>
                    <a:pt x="1837" y="683"/>
                  </a:lnTo>
                  <a:lnTo>
                    <a:pt x="1837" y="682"/>
                  </a:lnTo>
                  <a:lnTo>
                    <a:pt x="1835" y="681"/>
                  </a:lnTo>
                  <a:lnTo>
                    <a:pt x="1835" y="680"/>
                  </a:lnTo>
                  <a:lnTo>
                    <a:pt x="1837" y="680"/>
                  </a:lnTo>
                  <a:lnTo>
                    <a:pt x="1837" y="678"/>
                  </a:lnTo>
                  <a:lnTo>
                    <a:pt x="1835" y="678"/>
                  </a:lnTo>
                  <a:lnTo>
                    <a:pt x="1835" y="677"/>
                  </a:lnTo>
                  <a:lnTo>
                    <a:pt x="1837" y="676"/>
                  </a:lnTo>
                  <a:lnTo>
                    <a:pt x="1837" y="675"/>
                  </a:lnTo>
                  <a:lnTo>
                    <a:pt x="1838" y="673"/>
                  </a:lnTo>
                  <a:lnTo>
                    <a:pt x="1838" y="672"/>
                  </a:lnTo>
                  <a:lnTo>
                    <a:pt x="1838" y="670"/>
                  </a:lnTo>
                  <a:lnTo>
                    <a:pt x="1839" y="670"/>
                  </a:lnTo>
                  <a:lnTo>
                    <a:pt x="1840" y="669"/>
                  </a:lnTo>
                  <a:lnTo>
                    <a:pt x="1842" y="669"/>
                  </a:lnTo>
                  <a:lnTo>
                    <a:pt x="1843" y="669"/>
                  </a:lnTo>
                  <a:lnTo>
                    <a:pt x="1843" y="670"/>
                  </a:lnTo>
                  <a:lnTo>
                    <a:pt x="1844" y="673"/>
                  </a:lnTo>
                  <a:lnTo>
                    <a:pt x="1844" y="674"/>
                  </a:lnTo>
                  <a:lnTo>
                    <a:pt x="1846" y="675"/>
                  </a:lnTo>
                  <a:lnTo>
                    <a:pt x="1847" y="675"/>
                  </a:lnTo>
                  <a:lnTo>
                    <a:pt x="1847" y="676"/>
                  </a:lnTo>
                  <a:lnTo>
                    <a:pt x="1847" y="677"/>
                  </a:lnTo>
                  <a:lnTo>
                    <a:pt x="1848" y="678"/>
                  </a:lnTo>
                  <a:lnTo>
                    <a:pt x="1849" y="678"/>
                  </a:lnTo>
                  <a:lnTo>
                    <a:pt x="1849" y="680"/>
                  </a:lnTo>
                  <a:lnTo>
                    <a:pt x="1848" y="681"/>
                  </a:lnTo>
                  <a:lnTo>
                    <a:pt x="1849" y="682"/>
                  </a:lnTo>
                  <a:lnTo>
                    <a:pt x="1850" y="683"/>
                  </a:lnTo>
                  <a:lnTo>
                    <a:pt x="1855" y="684"/>
                  </a:lnTo>
                  <a:lnTo>
                    <a:pt x="1856" y="685"/>
                  </a:lnTo>
                  <a:lnTo>
                    <a:pt x="1857" y="685"/>
                  </a:lnTo>
                  <a:lnTo>
                    <a:pt x="1858" y="686"/>
                  </a:lnTo>
                  <a:lnTo>
                    <a:pt x="1859" y="686"/>
                  </a:lnTo>
                  <a:lnTo>
                    <a:pt x="1860" y="688"/>
                  </a:lnTo>
                  <a:lnTo>
                    <a:pt x="1860" y="689"/>
                  </a:lnTo>
                  <a:lnTo>
                    <a:pt x="1861" y="689"/>
                  </a:lnTo>
                  <a:lnTo>
                    <a:pt x="1863" y="690"/>
                  </a:lnTo>
                  <a:lnTo>
                    <a:pt x="1865" y="690"/>
                  </a:lnTo>
                  <a:lnTo>
                    <a:pt x="1866" y="691"/>
                  </a:lnTo>
                  <a:lnTo>
                    <a:pt x="1869" y="694"/>
                  </a:lnTo>
                  <a:lnTo>
                    <a:pt x="1869" y="693"/>
                  </a:lnTo>
                  <a:lnTo>
                    <a:pt x="1868" y="691"/>
                  </a:lnTo>
                  <a:lnTo>
                    <a:pt x="1868" y="690"/>
                  </a:lnTo>
                  <a:lnTo>
                    <a:pt x="1868" y="689"/>
                  </a:lnTo>
                  <a:lnTo>
                    <a:pt x="1866" y="688"/>
                  </a:lnTo>
                  <a:lnTo>
                    <a:pt x="1866" y="684"/>
                  </a:lnTo>
                  <a:lnTo>
                    <a:pt x="1866" y="681"/>
                  </a:lnTo>
                  <a:lnTo>
                    <a:pt x="1867" y="678"/>
                  </a:lnTo>
                  <a:lnTo>
                    <a:pt x="1868" y="680"/>
                  </a:lnTo>
                  <a:lnTo>
                    <a:pt x="1869" y="680"/>
                  </a:lnTo>
                  <a:lnTo>
                    <a:pt x="1871" y="680"/>
                  </a:lnTo>
                  <a:lnTo>
                    <a:pt x="1872" y="681"/>
                  </a:lnTo>
                  <a:lnTo>
                    <a:pt x="1871" y="681"/>
                  </a:lnTo>
                  <a:lnTo>
                    <a:pt x="1871" y="682"/>
                  </a:lnTo>
                  <a:lnTo>
                    <a:pt x="1871" y="683"/>
                  </a:lnTo>
                  <a:lnTo>
                    <a:pt x="1872" y="683"/>
                  </a:lnTo>
                  <a:lnTo>
                    <a:pt x="1873" y="684"/>
                  </a:lnTo>
                  <a:lnTo>
                    <a:pt x="1873" y="683"/>
                  </a:lnTo>
                  <a:lnTo>
                    <a:pt x="1872" y="683"/>
                  </a:lnTo>
                  <a:lnTo>
                    <a:pt x="1872" y="682"/>
                  </a:lnTo>
                  <a:lnTo>
                    <a:pt x="1873" y="681"/>
                  </a:lnTo>
                  <a:lnTo>
                    <a:pt x="1873" y="682"/>
                  </a:lnTo>
                  <a:lnTo>
                    <a:pt x="1873" y="683"/>
                  </a:lnTo>
                  <a:lnTo>
                    <a:pt x="1874" y="684"/>
                  </a:lnTo>
                  <a:lnTo>
                    <a:pt x="1874" y="685"/>
                  </a:lnTo>
                  <a:lnTo>
                    <a:pt x="1875" y="685"/>
                  </a:lnTo>
                  <a:lnTo>
                    <a:pt x="1876" y="685"/>
                  </a:lnTo>
                  <a:lnTo>
                    <a:pt x="1877" y="686"/>
                  </a:lnTo>
                  <a:lnTo>
                    <a:pt x="1877" y="688"/>
                  </a:lnTo>
                  <a:lnTo>
                    <a:pt x="1876" y="688"/>
                  </a:lnTo>
                  <a:lnTo>
                    <a:pt x="1875" y="690"/>
                  </a:lnTo>
                  <a:lnTo>
                    <a:pt x="1874" y="690"/>
                  </a:lnTo>
                  <a:lnTo>
                    <a:pt x="1874" y="689"/>
                  </a:lnTo>
                  <a:lnTo>
                    <a:pt x="1873" y="689"/>
                  </a:lnTo>
                  <a:lnTo>
                    <a:pt x="1873" y="690"/>
                  </a:lnTo>
                  <a:lnTo>
                    <a:pt x="1874" y="690"/>
                  </a:lnTo>
                  <a:lnTo>
                    <a:pt x="1873" y="692"/>
                  </a:lnTo>
                  <a:lnTo>
                    <a:pt x="1874" y="691"/>
                  </a:lnTo>
                  <a:lnTo>
                    <a:pt x="1875" y="692"/>
                  </a:lnTo>
                  <a:lnTo>
                    <a:pt x="1875" y="694"/>
                  </a:lnTo>
                  <a:lnTo>
                    <a:pt x="1875" y="695"/>
                  </a:lnTo>
                  <a:lnTo>
                    <a:pt x="1876" y="695"/>
                  </a:lnTo>
                  <a:lnTo>
                    <a:pt x="1876" y="694"/>
                  </a:lnTo>
                  <a:lnTo>
                    <a:pt x="1877" y="693"/>
                  </a:lnTo>
                  <a:lnTo>
                    <a:pt x="1877" y="691"/>
                  </a:lnTo>
                  <a:lnTo>
                    <a:pt x="1877" y="690"/>
                  </a:lnTo>
                  <a:lnTo>
                    <a:pt x="1878" y="691"/>
                  </a:lnTo>
                  <a:lnTo>
                    <a:pt x="1878" y="692"/>
                  </a:lnTo>
                  <a:lnTo>
                    <a:pt x="1878" y="695"/>
                  </a:lnTo>
                  <a:lnTo>
                    <a:pt x="1878" y="697"/>
                  </a:lnTo>
                  <a:lnTo>
                    <a:pt x="1880" y="697"/>
                  </a:lnTo>
                  <a:lnTo>
                    <a:pt x="1880" y="698"/>
                  </a:lnTo>
                  <a:lnTo>
                    <a:pt x="1881" y="699"/>
                  </a:lnTo>
                  <a:lnTo>
                    <a:pt x="1881" y="700"/>
                  </a:lnTo>
                  <a:lnTo>
                    <a:pt x="1881" y="701"/>
                  </a:lnTo>
                  <a:lnTo>
                    <a:pt x="1880" y="703"/>
                  </a:lnTo>
                  <a:lnTo>
                    <a:pt x="1880" y="705"/>
                  </a:lnTo>
                  <a:lnTo>
                    <a:pt x="1878" y="707"/>
                  </a:lnTo>
                  <a:lnTo>
                    <a:pt x="1878" y="710"/>
                  </a:lnTo>
                  <a:lnTo>
                    <a:pt x="1878" y="711"/>
                  </a:lnTo>
                  <a:lnTo>
                    <a:pt x="1877" y="711"/>
                  </a:lnTo>
                  <a:lnTo>
                    <a:pt x="1876" y="711"/>
                  </a:lnTo>
                  <a:lnTo>
                    <a:pt x="1876" y="712"/>
                  </a:lnTo>
                  <a:lnTo>
                    <a:pt x="1877" y="714"/>
                  </a:lnTo>
                  <a:lnTo>
                    <a:pt x="1877" y="715"/>
                  </a:lnTo>
                  <a:lnTo>
                    <a:pt x="1877" y="716"/>
                  </a:lnTo>
                  <a:lnTo>
                    <a:pt x="1878" y="716"/>
                  </a:lnTo>
                  <a:lnTo>
                    <a:pt x="1878" y="717"/>
                  </a:lnTo>
                  <a:lnTo>
                    <a:pt x="1877" y="722"/>
                  </a:lnTo>
                  <a:lnTo>
                    <a:pt x="1877" y="724"/>
                  </a:lnTo>
                  <a:lnTo>
                    <a:pt x="1880" y="725"/>
                  </a:lnTo>
                  <a:lnTo>
                    <a:pt x="1878" y="726"/>
                  </a:lnTo>
                  <a:lnTo>
                    <a:pt x="1878" y="727"/>
                  </a:lnTo>
                  <a:lnTo>
                    <a:pt x="1880" y="727"/>
                  </a:lnTo>
                  <a:lnTo>
                    <a:pt x="1880" y="728"/>
                  </a:lnTo>
                  <a:lnTo>
                    <a:pt x="1880" y="727"/>
                  </a:lnTo>
                  <a:lnTo>
                    <a:pt x="1881" y="728"/>
                  </a:lnTo>
                  <a:lnTo>
                    <a:pt x="1881" y="731"/>
                  </a:lnTo>
                  <a:lnTo>
                    <a:pt x="1880" y="732"/>
                  </a:lnTo>
                  <a:lnTo>
                    <a:pt x="1878" y="732"/>
                  </a:lnTo>
                  <a:lnTo>
                    <a:pt x="1880" y="737"/>
                  </a:lnTo>
                  <a:lnTo>
                    <a:pt x="1881" y="739"/>
                  </a:lnTo>
                  <a:lnTo>
                    <a:pt x="1883" y="741"/>
                  </a:lnTo>
                  <a:lnTo>
                    <a:pt x="1883" y="742"/>
                  </a:lnTo>
                  <a:lnTo>
                    <a:pt x="1882" y="742"/>
                  </a:lnTo>
                  <a:lnTo>
                    <a:pt x="1880" y="742"/>
                  </a:lnTo>
                  <a:lnTo>
                    <a:pt x="1880" y="743"/>
                  </a:lnTo>
                  <a:lnTo>
                    <a:pt x="1881" y="743"/>
                  </a:lnTo>
                  <a:lnTo>
                    <a:pt x="1882" y="743"/>
                  </a:lnTo>
                  <a:lnTo>
                    <a:pt x="1883" y="744"/>
                  </a:lnTo>
                  <a:lnTo>
                    <a:pt x="1883" y="745"/>
                  </a:lnTo>
                  <a:lnTo>
                    <a:pt x="1883" y="747"/>
                  </a:lnTo>
                  <a:lnTo>
                    <a:pt x="1884" y="745"/>
                  </a:lnTo>
                  <a:lnTo>
                    <a:pt x="1885" y="745"/>
                  </a:lnTo>
                  <a:lnTo>
                    <a:pt x="1885" y="744"/>
                  </a:lnTo>
                  <a:lnTo>
                    <a:pt x="1886" y="744"/>
                  </a:lnTo>
                  <a:lnTo>
                    <a:pt x="1889" y="745"/>
                  </a:lnTo>
                  <a:lnTo>
                    <a:pt x="1890" y="745"/>
                  </a:lnTo>
                  <a:lnTo>
                    <a:pt x="1890" y="747"/>
                  </a:lnTo>
                  <a:lnTo>
                    <a:pt x="1891" y="749"/>
                  </a:lnTo>
                  <a:lnTo>
                    <a:pt x="1892" y="749"/>
                  </a:lnTo>
                  <a:lnTo>
                    <a:pt x="1894" y="751"/>
                  </a:lnTo>
                  <a:lnTo>
                    <a:pt x="1895" y="752"/>
                  </a:lnTo>
                  <a:lnTo>
                    <a:pt x="1897" y="753"/>
                  </a:lnTo>
                  <a:lnTo>
                    <a:pt x="1897" y="755"/>
                  </a:lnTo>
                  <a:lnTo>
                    <a:pt x="1897" y="756"/>
                  </a:lnTo>
                  <a:lnTo>
                    <a:pt x="1897" y="757"/>
                  </a:lnTo>
                  <a:lnTo>
                    <a:pt x="1898" y="758"/>
                  </a:lnTo>
                  <a:lnTo>
                    <a:pt x="1898" y="759"/>
                  </a:lnTo>
                  <a:lnTo>
                    <a:pt x="1899" y="759"/>
                  </a:lnTo>
                  <a:lnTo>
                    <a:pt x="1901" y="760"/>
                  </a:lnTo>
                  <a:lnTo>
                    <a:pt x="1902" y="760"/>
                  </a:lnTo>
                  <a:lnTo>
                    <a:pt x="1903" y="760"/>
                  </a:lnTo>
                  <a:lnTo>
                    <a:pt x="1903" y="761"/>
                  </a:lnTo>
                  <a:lnTo>
                    <a:pt x="1904" y="761"/>
                  </a:lnTo>
                  <a:lnTo>
                    <a:pt x="1904" y="762"/>
                  </a:lnTo>
                  <a:lnTo>
                    <a:pt x="1906" y="762"/>
                  </a:lnTo>
                  <a:lnTo>
                    <a:pt x="1906" y="764"/>
                  </a:lnTo>
                  <a:lnTo>
                    <a:pt x="1909" y="767"/>
                  </a:lnTo>
                  <a:lnTo>
                    <a:pt x="1910" y="768"/>
                  </a:lnTo>
                  <a:lnTo>
                    <a:pt x="1910" y="769"/>
                  </a:lnTo>
                  <a:lnTo>
                    <a:pt x="1911" y="769"/>
                  </a:lnTo>
                  <a:lnTo>
                    <a:pt x="1911" y="770"/>
                  </a:lnTo>
                  <a:lnTo>
                    <a:pt x="1911" y="769"/>
                  </a:lnTo>
                  <a:lnTo>
                    <a:pt x="1912" y="769"/>
                  </a:lnTo>
                  <a:lnTo>
                    <a:pt x="1914" y="769"/>
                  </a:lnTo>
                  <a:lnTo>
                    <a:pt x="1915" y="769"/>
                  </a:lnTo>
                  <a:lnTo>
                    <a:pt x="1915" y="770"/>
                  </a:lnTo>
                  <a:lnTo>
                    <a:pt x="1916" y="770"/>
                  </a:lnTo>
                  <a:lnTo>
                    <a:pt x="1916" y="772"/>
                  </a:lnTo>
                  <a:lnTo>
                    <a:pt x="1916" y="773"/>
                  </a:lnTo>
                  <a:lnTo>
                    <a:pt x="1916" y="774"/>
                  </a:lnTo>
                  <a:lnTo>
                    <a:pt x="1916" y="775"/>
                  </a:lnTo>
                  <a:lnTo>
                    <a:pt x="1917" y="775"/>
                  </a:lnTo>
                  <a:lnTo>
                    <a:pt x="1917" y="774"/>
                  </a:lnTo>
                  <a:lnTo>
                    <a:pt x="1918" y="773"/>
                  </a:lnTo>
                  <a:lnTo>
                    <a:pt x="1918" y="772"/>
                  </a:lnTo>
                  <a:lnTo>
                    <a:pt x="1918" y="773"/>
                  </a:lnTo>
                  <a:lnTo>
                    <a:pt x="1920" y="773"/>
                  </a:lnTo>
                  <a:lnTo>
                    <a:pt x="1921" y="773"/>
                  </a:lnTo>
                  <a:lnTo>
                    <a:pt x="1921" y="774"/>
                  </a:lnTo>
                  <a:lnTo>
                    <a:pt x="1924" y="775"/>
                  </a:lnTo>
                  <a:lnTo>
                    <a:pt x="1923" y="773"/>
                  </a:lnTo>
                  <a:lnTo>
                    <a:pt x="1923" y="772"/>
                  </a:lnTo>
                  <a:lnTo>
                    <a:pt x="1921" y="772"/>
                  </a:lnTo>
                  <a:lnTo>
                    <a:pt x="1921" y="770"/>
                  </a:lnTo>
                  <a:lnTo>
                    <a:pt x="1919" y="769"/>
                  </a:lnTo>
                  <a:lnTo>
                    <a:pt x="1920" y="768"/>
                  </a:lnTo>
                  <a:lnTo>
                    <a:pt x="1921" y="768"/>
                  </a:lnTo>
                  <a:lnTo>
                    <a:pt x="1923" y="768"/>
                  </a:lnTo>
                  <a:lnTo>
                    <a:pt x="1924" y="769"/>
                  </a:lnTo>
                  <a:lnTo>
                    <a:pt x="1925" y="770"/>
                  </a:lnTo>
                  <a:lnTo>
                    <a:pt x="1924" y="772"/>
                  </a:lnTo>
                  <a:lnTo>
                    <a:pt x="1925" y="773"/>
                  </a:lnTo>
                  <a:lnTo>
                    <a:pt x="1926" y="773"/>
                  </a:lnTo>
                  <a:lnTo>
                    <a:pt x="1926" y="772"/>
                  </a:lnTo>
                  <a:lnTo>
                    <a:pt x="1927" y="770"/>
                  </a:lnTo>
                  <a:lnTo>
                    <a:pt x="1927" y="773"/>
                  </a:lnTo>
                  <a:lnTo>
                    <a:pt x="1928" y="774"/>
                  </a:lnTo>
                  <a:lnTo>
                    <a:pt x="1928" y="776"/>
                  </a:lnTo>
                  <a:lnTo>
                    <a:pt x="1929" y="777"/>
                  </a:lnTo>
                  <a:lnTo>
                    <a:pt x="1930" y="778"/>
                  </a:lnTo>
                  <a:lnTo>
                    <a:pt x="1932" y="778"/>
                  </a:lnTo>
                  <a:lnTo>
                    <a:pt x="1932" y="780"/>
                  </a:lnTo>
                  <a:lnTo>
                    <a:pt x="1933" y="780"/>
                  </a:lnTo>
                  <a:lnTo>
                    <a:pt x="1933" y="778"/>
                  </a:lnTo>
                  <a:lnTo>
                    <a:pt x="1933" y="777"/>
                  </a:lnTo>
                  <a:lnTo>
                    <a:pt x="1934" y="777"/>
                  </a:lnTo>
                  <a:lnTo>
                    <a:pt x="1934" y="778"/>
                  </a:lnTo>
                  <a:lnTo>
                    <a:pt x="1934" y="780"/>
                  </a:lnTo>
                  <a:lnTo>
                    <a:pt x="1934" y="781"/>
                  </a:lnTo>
                  <a:lnTo>
                    <a:pt x="1935" y="781"/>
                  </a:lnTo>
                  <a:lnTo>
                    <a:pt x="1935" y="782"/>
                  </a:lnTo>
                  <a:lnTo>
                    <a:pt x="1935" y="783"/>
                  </a:lnTo>
                  <a:lnTo>
                    <a:pt x="1938" y="792"/>
                  </a:lnTo>
                  <a:lnTo>
                    <a:pt x="1942" y="798"/>
                  </a:lnTo>
                  <a:lnTo>
                    <a:pt x="1943" y="799"/>
                  </a:lnTo>
                  <a:lnTo>
                    <a:pt x="1944" y="802"/>
                  </a:lnTo>
                  <a:lnTo>
                    <a:pt x="1946" y="803"/>
                  </a:lnTo>
                  <a:lnTo>
                    <a:pt x="1954" y="809"/>
                  </a:lnTo>
                  <a:lnTo>
                    <a:pt x="1955" y="809"/>
                  </a:lnTo>
                  <a:lnTo>
                    <a:pt x="1959" y="810"/>
                  </a:lnTo>
                  <a:lnTo>
                    <a:pt x="1960" y="811"/>
                  </a:lnTo>
                  <a:lnTo>
                    <a:pt x="1962" y="814"/>
                  </a:lnTo>
                  <a:lnTo>
                    <a:pt x="1963" y="816"/>
                  </a:lnTo>
                  <a:lnTo>
                    <a:pt x="1963" y="818"/>
                  </a:lnTo>
                  <a:lnTo>
                    <a:pt x="1963" y="823"/>
                  </a:lnTo>
                  <a:lnTo>
                    <a:pt x="1963" y="824"/>
                  </a:lnTo>
                  <a:lnTo>
                    <a:pt x="1967" y="829"/>
                  </a:lnTo>
                  <a:lnTo>
                    <a:pt x="1968" y="831"/>
                  </a:lnTo>
                  <a:lnTo>
                    <a:pt x="1970" y="832"/>
                  </a:lnTo>
                  <a:lnTo>
                    <a:pt x="1970" y="833"/>
                  </a:lnTo>
                  <a:lnTo>
                    <a:pt x="1970" y="834"/>
                  </a:lnTo>
                  <a:lnTo>
                    <a:pt x="1969" y="834"/>
                  </a:lnTo>
                  <a:lnTo>
                    <a:pt x="1968" y="834"/>
                  </a:lnTo>
                  <a:lnTo>
                    <a:pt x="1967" y="833"/>
                  </a:lnTo>
                  <a:lnTo>
                    <a:pt x="1967" y="834"/>
                  </a:lnTo>
                  <a:lnTo>
                    <a:pt x="1968" y="834"/>
                  </a:lnTo>
                  <a:lnTo>
                    <a:pt x="1969" y="835"/>
                  </a:lnTo>
                  <a:lnTo>
                    <a:pt x="1970" y="835"/>
                  </a:lnTo>
                  <a:lnTo>
                    <a:pt x="1971" y="836"/>
                  </a:lnTo>
                  <a:lnTo>
                    <a:pt x="1972" y="837"/>
                  </a:lnTo>
                  <a:lnTo>
                    <a:pt x="1973" y="839"/>
                  </a:lnTo>
                  <a:lnTo>
                    <a:pt x="1976" y="839"/>
                  </a:lnTo>
                  <a:lnTo>
                    <a:pt x="1977" y="839"/>
                  </a:lnTo>
                  <a:lnTo>
                    <a:pt x="1978" y="840"/>
                  </a:lnTo>
                  <a:lnTo>
                    <a:pt x="1979" y="840"/>
                  </a:lnTo>
                  <a:lnTo>
                    <a:pt x="1979" y="839"/>
                  </a:lnTo>
                  <a:lnTo>
                    <a:pt x="1979" y="837"/>
                  </a:lnTo>
                  <a:lnTo>
                    <a:pt x="1980" y="837"/>
                  </a:lnTo>
                  <a:lnTo>
                    <a:pt x="1980" y="839"/>
                  </a:lnTo>
                  <a:lnTo>
                    <a:pt x="1980" y="840"/>
                  </a:lnTo>
                  <a:lnTo>
                    <a:pt x="1984" y="840"/>
                  </a:lnTo>
                  <a:lnTo>
                    <a:pt x="1984" y="841"/>
                  </a:lnTo>
                  <a:lnTo>
                    <a:pt x="1984" y="842"/>
                  </a:lnTo>
                  <a:lnTo>
                    <a:pt x="1985" y="848"/>
                  </a:lnTo>
                  <a:lnTo>
                    <a:pt x="1983" y="849"/>
                  </a:lnTo>
                  <a:lnTo>
                    <a:pt x="1981" y="850"/>
                  </a:lnTo>
                  <a:lnTo>
                    <a:pt x="1983" y="850"/>
                  </a:lnTo>
                  <a:lnTo>
                    <a:pt x="1985" y="849"/>
                  </a:lnTo>
                  <a:lnTo>
                    <a:pt x="1986" y="849"/>
                  </a:lnTo>
                  <a:lnTo>
                    <a:pt x="1987" y="849"/>
                  </a:lnTo>
                  <a:lnTo>
                    <a:pt x="1986" y="850"/>
                  </a:lnTo>
                  <a:lnTo>
                    <a:pt x="1985" y="850"/>
                  </a:lnTo>
                  <a:lnTo>
                    <a:pt x="1986" y="851"/>
                  </a:lnTo>
                  <a:lnTo>
                    <a:pt x="1986" y="852"/>
                  </a:lnTo>
                  <a:lnTo>
                    <a:pt x="1984" y="854"/>
                  </a:lnTo>
                  <a:lnTo>
                    <a:pt x="1984" y="856"/>
                  </a:lnTo>
                  <a:lnTo>
                    <a:pt x="1983" y="857"/>
                  </a:lnTo>
                  <a:lnTo>
                    <a:pt x="1984" y="860"/>
                  </a:lnTo>
                  <a:lnTo>
                    <a:pt x="1984" y="861"/>
                  </a:lnTo>
                  <a:lnTo>
                    <a:pt x="1983" y="861"/>
                  </a:lnTo>
                  <a:lnTo>
                    <a:pt x="1983" y="862"/>
                  </a:lnTo>
                  <a:lnTo>
                    <a:pt x="1984" y="862"/>
                  </a:lnTo>
                  <a:lnTo>
                    <a:pt x="1985" y="864"/>
                  </a:lnTo>
                  <a:lnTo>
                    <a:pt x="1984" y="864"/>
                  </a:lnTo>
                  <a:lnTo>
                    <a:pt x="1985" y="865"/>
                  </a:lnTo>
                  <a:lnTo>
                    <a:pt x="1985" y="866"/>
                  </a:lnTo>
                  <a:lnTo>
                    <a:pt x="1986" y="866"/>
                  </a:lnTo>
                  <a:lnTo>
                    <a:pt x="1987" y="866"/>
                  </a:lnTo>
                  <a:lnTo>
                    <a:pt x="1989" y="869"/>
                  </a:lnTo>
                  <a:lnTo>
                    <a:pt x="1989" y="870"/>
                  </a:lnTo>
                  <a:lnTo>
                    <a:pt x="1989" y="873"/>
                  </a:lnTo>
                  <a:lnTo>
                    <a:pt x="1989" y="874"/>
                  </a:lnTo>
                  <a:lnTo>
                    <a:pt x="1989" y="875"/>
                  </a:lnTo>
                  <a:lnTo>
                    <a:pt x="1989" y="876"/>
                  </a:lnTo>
                  <a:lnTo>
                    <a:pt x="1989" y="877"/>
                  </a:lnTo>
                  <a:lnTo>
                    <a:pt x="1990" y="875"/>
                  </a:lnTo>
                  <a:lnTo>
                    <a:pt x="1992" y="874"/>
                  </a:lnTo>
                  <a:lnTo>
                    <a:pt x="1992" y="873"/>
                  </a:lnTo>
                  <a:lnTo>
                    <a:pt x="1992" y="872"/>
                  </a:lnTo>
                  <a:lnTo>
                    <a:pt x="1992" y="870"/>
                  </a:lnTo>
                  <a:lnTo>
                    <a:pt x="1992" y="869"/>
                  </a:lnTo>
                  <a:lnTo>
                    <a:pt x="1993" y="870"/>
                  </a:lnTo>
                  <a:lnTo>
                    <a:pt x="1993" y="872"/>
                  </a:lnTo>
                  <a:lnTo>
                    <a:pt x="1994" y="875"/>
                  </a:lnTo>
                  <a:lnTo>
                    <a:pt x="1994" y="876"/>
                  </a:lnTo>
                  <a:lnTo>
                    <a:pt x="1995" y="876"/>
                  </a:lnTo>
                  <a:lnTo>
                    <a:pt x="1997" y="876"/>
                  </a:lnTo>
                  <a:lnTo>
                    <a:pt x="1998" y="876"/>
                  </a:lnTo>
                  <a:lnTo>
                    <a:pt x="1997" y="878"/>
                  </a:lnTo>
                  <a:lnTo>
                    <a:pt x="1997" y="879"/>
                  </a:lnTo>
                  <a:lnTo>
                    <a:pt x="1996" y="882"/>
                  </a:lnTo>
                  <a:lnTo>
                    <a:pt x="1995" y="882"/>
                  </a:lnTo>
                  <a:lnTo>
                    <a:pt x="1995" y="883"/>
                  </a:lnTo>
                  <a:lnTo>
                    <a:pt x="1995" y="885"/>
                  </a:lnTo>
                  <a:lnTo>
                    <a:pt x="1994" y="885"/>
                  </a:lnTo>
                  <a:lnTo>
                    <a:pt x="1994" y="889"/>
                  </a:lnTo>
                  <a:lnTo>
                    <a:pt x="1994" y="890"/>
                  </a:lnTo>
                  <a:lnTo>
                    <a:pt x="1992" y="895"/>
                  </a:lnTo>
                  <a:lnTo>
                    <a:pt x="1992" y="896"/>
                  </a:lnTo>
                  <a:lnTo>
                    <a:pt x="1992" y="898"/>
                  </a:lnTo>
                  <a:lnTo>
                    <a:pt x="1992" y="899"/>
                  </a:lnTo>
                  <a:lnTo>
                    <a:pt x="1993" y="900"/>
                  </a:lnTo>
                  <a:lnTo>
                    <a:pt x="1994" y="900"/>
                  </a:lnTo>
                  <a:lnTo>
                    <a:pt x="1995" y="900"/>
                  </a:lnTo>
                  <a:lnTo>
                    <a:pt x="1995" y="901"/>
                  </a:lnTo>
                  <a:lnTo>
                    <a:pt x="1994" y="903"/>
                  </a:lnTo>
                  <a:lnTo>
                    <a:pt x="1994" y="904"/>
                  </a:lnTo>
                  <a:lnTo>
                    <a:pt x="1994" y="916"/>
                  </a:lnTo>
                  <a:lnTo>
                    <a:pt x="1994" y="917"/>
                  </a:lnTo>
                  <a:lnTo>
                    <a:pt x="1996" y="917"/>
                  </a:lnTo>
                  <a:lnTo>
                    <a:pt x="1995" y="920"/>
                  </a:lnTo>
                  <a:lnTo>
                    <a:pt x="1995" y="921"/>
                  </a:lnTo>
                  <a:lnTo>
                    <a:pt x="1995" y="923"/>
                  </a:lnTo>
                  <a:lnTo>
                    <a:pt x="1996" y="924"/>
                  </a:lnTo>
                  <a:lnTo>
                    <a:pt x="1995" y="925"/>
                  </a:lnTo>
                  <a:lnTo>
                    <a:pt x="1995" y="926"/>
                  </a:lnTo>
                  <a:lnTo>
                    <a:pt x="1995" y="927"/>
                  </a:lnTo>
                  <a:lnTo>
                    <a:pt x="1995" y="929"/>
                  </a:lnTo>
                  <a:lnTo>
                    <a:pt x="1996" y="931"/>
                  </a:lnTo>
                  <a:lnTo>
                    <a:pt x="1998" y="937"/>
                  </a:lnTo>
                  <a:lnTo>
                    <a:pt x="1998" y="940"/>
                  </a:lnTo>
                  <a:lnTo>
                    <a:pt x="1997" y="941"/>
                  </a:lnTo>
                  <a:lnTo>
                    <a:pt x="1996" y="940"/>
                  </a:lnTo>
                  <a:lnTo>
                    <a:pt x="1994" y="940"/>
                  </a:lnTo>
                  <a:lnTo>
                    <a:pt x="1993" y="941"/>
                  </a:lnTo>
                  <a:lnTo>
                    <a:pt x="1990" y="943"/>
                  </a:lnTo>
                  <a:lnTo>
                    <a:pt x="1990" y="944"/>
                  </a:lnTo>
                  <a:lnTo>
                    <a:pt x="1990" y="945"/>
                  </a:lnTo>
                  <a:lnTo>
                    <a:pt x="1990" y="946"/>
                  </a:lnTo>
                  <a:lnTo>
                    <a:pt x="1992" y="946"/>
                  </a:lnTo>
                  <a:lnTo>
                    <a:pt x="1993" y="946"/>
                  </a:lnTo>
                  <a:lnTo>
                    <a:pt x="1994" y="945"/>
                  </a:lnTo>
                  <a:lnTo>
                    <a:pt x="1994" y="946"/>
                  </a:lnTo>
                  <a:lnTo>
                    <a:pt x="1994" y="949"/>
                  </a:lnTo>
                  <a:lnTo>
                    <a:pt x="1993" y="949"/>
                  </a:lnTo>
                  <a:lnTo>
                    <a:pt x="1993" y="950"/>
                  </a:lnTo>
                  <a:lnTo>
                    <a:pt x="1992" y="950"/>
                  </a:lnTo>
                  <a:lnTo>
                    <a:pt x="1992" y="951"/>
                  </a:lnTo>
                  <a:lnTo>
                    <a:pt x="1992" y="952"/>
                  </a:lnTo>
                  <a:lnTo>
                    <a:pt x="1992" y="953"/>
                  </a:lnTo>
                  <a:lnTo>
                    <a:pt x="1993" y="953"/>
                  </a:lnTo>
                  <a:lnTo>
                    <a:pt x="1994" y="954"/>
                  </a:lnTo>
                  <a:lnTo>
                    <a:pt x="1996" y="954"/>
                  </a:lnTo>
                  <a:lnTo>
                    <a:pt x="1996" y="956"/>
                  </a:lnTo>
                  <a:lnTo>
                    <a:pt x="1997" y="957"/>
                  </a:lnTo>
                  <a:lnTo>
                    <a:pt x="1997" y="959"/>
                  </a:lnTo>
                  <a:lnTo>
                    <a:pt x="1997" y="960"/>
                  </a:lnTo>
                  <a:lnTo>
                    <a:pt x="1998" y="961"/>
                  </a:lnTo>
                  <a:lnTo>
                    <a:pt x="1999" y="961"/>
                  </a:lnTo>
                  <a:lnTo>
                    <a:pt x="2001" y="961"/>
                  </a:lnTo>
                  <a:lnTo>
                    <a:pt x="2001" y="962"/>
                  </a:lnTo>
                  <a:lnTo>
                    <a:pt x="2002" y="962"/>
                  </a:lnTo>
                  <a:lnTo>
                    <a:pt x="2002" y="965"/>
                  </a:lnTo>
                  <a:lnTo>
                    <a:pt x="2002" y="966"/>
                  </a:lnTo>
                  <a:lnTo>
                    <a:pt x="2003" y="967"/>
                  </a:lnTo>
                  <a:lnTo>
                    <a:pt x="2004" y="970"/>
                  </a:lnTo>
                  <a:lnTo>
                    <a:pt x="2004" y="971"/>
                  </a:lnTo>
                  <a:lnTo>
                    <a:pt x="2004" y="973"/>
                  </a:lnTo>
                  <a:lnTo>
                    <a:pt x="2005" y="974"/>
                  </a:lnTo>
                  <a:lnTo>
                    <a:pt x="2006" y="976"/>
                  </a:lnTo>
                  <a:lnTo>
                    <a:pt x="2007" y="978"/>
                  </a:lnTo>
                  <a:lnTo>
                    <a:pt x="2009" y="978"/>
                  </a:lnTo>
                  <a:lnTo>
                    <a:pt x="2009" y="979"/>
                  </a:lnTo>
                  <a:lnTo>
                    <a:pt x="2009" y="981"/>
                  </a:lnTo>
                  <a:lnTo>
                    <a:pt x="2010" y="981"/>
                  </a:lnTo>
                  <a:lnTo>
                    <a:pt x="2010" y="979"/>
                  </a:lnTo>
                  <a:lnTo>
                    <a:pt x="2010" y="981"/>
                  </a:lnTo>
                  <a:lnTo>
                    <a:pt x="2010" y="983"/>
                  </a:lnTo>
                  <a:lnTo>
                    <a:pt x="2010" y="984"/>
                  </a:lnTo>
                  <a:lnTo>
                    <a:pt x="2010" y="987"/>
                  </a:lnTo>
                  <a:lnTo>
                    <a:pt x="2009" y="986"/>
                  </a:lnTo>
                  <a:lnTo>
                    <a:pt x="2009" y="987"/>
                  </a:lnTo>
                  <a:lnTo>
                    <a:pt x="2007" y="988"/>
                  </a:lnTo>
                  <a:lnTo>
                    <a:pt x="2009" y="990"/>
                  </a:lnTo>
                  <a:lnTo>
                    <a:pt x="2010" y="988"/>
                  </a:lnTo>
                  <a:lnTo>
                    <a:pt x="2010" y="990"/>
                  </a:lnTo>
                  <a:lnTo>
                    <a:pt x="2011" y="995"/>
                  </a:lnTo>
                  <a:lnTo>
                    <a:pt x="2011" y="996"/>
                  </a:lnTo>
                  <a:lnTo>
                    <a:pt x="2012" y="998"/>
                  </a:lnTo>
                  <a:lnTo>
                    <a:pt x="2013" y="1000"/>
                  </a:lnTo>
                  <a:lnTo>
                    <a:pt x="2014" y="1001"/>
                  </a:lnTo>
                  <a:lnTo>
                    <a:pt x="2016" y="1001"/>
                  </a:lnTo>
                  <a:lnTo>
                    <a:pt x="2016" y="1002"/>
                  </a:lnTo>
                  <a:lnTo>
                    <a:pt x="2016" y="1006"/>
                  </a:lnTo>
                  <a:lnTo>
                    <a:pt x="2018" y="1007"/>
                  </a:lnTo>
                  <a:lnTo>
                    <a:pt x="2018" y="1009"/>
                  </a:lnTo>
                  <a:lnTo>
                    <a:pt x="2016" y="1017"/>
                  </a:lnTo>
                  <a:lnTo>
                    <a:pt x="2016" y="1019"/>
                  </a:lnTo>
                  <a:lnTo>
                    <a:pt x="2016" y="1025"/>
                  </a:lnTo>
                  <a:lnTo>
                    <a:pt x="2018" y="1026"/>
                  </a:lnTo>
                  <a:lnTo>
                    <a:pt x="2019" y="1027"/>
                  </a:lnTo>
                  <a:lnTo>
                    <a:pt x="2020" y="1028"/>
                  </a:lnTo>
                  <a:lnTo>
                    <a:pt x="2019" y="1029"/>
                  </a:lnTo>
                  <a:lnTo>
                    <a:pt x="2019" y="1031"/>
                  </a:lnTo>
                  <a:lnTo>
                    <a:pt x="2019" y="1032"/>
                  </a:lnTo>
                  <a:lnTo>
                    <a:pt x="2019" y="1033"/>
                  </a:lnTo>
                  <a:lnTo>
                    <a:pt x="2018" y="1034"/>
                  </a:lnTo>
                  <a:lnTo>
                    <a:pt x="2018" y="1035"/>
                  </a:lnTo>
                  <a:lnTo>
                    <a:pt x="2019" y="1037"/>
                  </a:lnTo>
                  <a:lnTo>
                    <a:pt x="2018" y="1041"/>
                  </a:lnTo>
                  <a:lnTo>
                    <a:pt x="2016" y="1042"/>
                  </a:lnTo>
                  <a:lnTo>
                    <a:pt x="2014" y="1044"/>
                  </a:lnTo>
                  <a:lnTo>
                    <a:pt x="2012" y="1048"/>
                  </a:lnTo>
                  <a:lnTo>
                    <a:pt x="2011" y="1050"/>
                  </a:lnTo>
                  <a:lnTo>
                    <a:pt x="2010" y="1052"/>
                  </a:lnTo>
                  <a:lnTo>
                    <a:pt x="2010" y="1053"/>
                  </a:lnTo>
                  <a:lnTo>
                    <a:pt x="2010" y="1055"/>
                  </a:lnTo>
                  <a:lnTo>
                    <a:pt x="2010" y="1057"/>
                  </a:lnTo>
                  <a:lnTo>
                    <a:pt x="2009" y="1057"/>
                  </a:lnTo>
                  <a:lnTo>
                    <a:pt x="2009" y="1058"/>
                  </a:lnTo>
                  <a:lnTo>
                    <a:pt x="2006" y="1061"/>
                  </a:lnTo>
                  <a:lnTo>
                    <a:pt x="2005" y="1063"/>
                  </a:lnTo>
                  <a:lnTo>
                    <a:pt x="2005" y="1066"/>
                  </a:lnTo>
                  <a:lnTo>
                    <a:pt x="2005" y="1068"/>
                  </a:lnTo>
                  <a:lnTo>
                    <a:pt x="2006" y="1069"/>
                  </a:lnTo>
                  <a:lnTo>
                    <a:pt x="2006" y="1070"/>
                  </a:lnTo>
                  <a:lnTo>
                    <a:pt x="2006" y="1071"/>
                  </a:lnTo>
                  <a:lnTo>
                    <a:pt x="2006" y="1073"/>
                  </a:lnTo>
                  <a:lnTo>
                    <a:pt x="2006" y="1074"/>
                  </a:lnTo>
                  <a:lnTo>
                    <a:pt x="2006" y="1075"/>
                  </a:lnTo>
                  <a:lnTo>
                    <a:pt x="2005" y="1076"/>
                  </a:lnTo>
                  <a:lnTo>
                    <a:pt x="2005" y="1078"/>
                  </a:lnTo>
                  <a:lnTo>
                    <a:pt x="2004" y="1080"/>
                  </a:lnTo>
                  <a:lnTo>
                    <a:pt x="2004" y="1082"/>
                  </a:lnTo>
                  <a:lnTo>
                    <a:pt x="2004" y="1083"/>
                  </a:lnTo>
                  <a:lnTo>
                    <a:pt x="2004" y="1084"/>
                  </a:lnTo>
                  <a:lnTo>
                    <a:pt x="2004" y="1086"/>
                  </a:lnTo>
                  <a:lnTo>
                    <a:pt x="2004" y="1087"/>
                  </a:lnTo>
                  <a:lnTo>
                    <a:pt x="2003" y="1090"/>
                  </a:lnTo>
                  <a:lnTo>
                    <a:pt x="2003" y="1091"/>
                  </a:lnTo>
                  <a:lnTo>
                    <a:pt x="2003" y="1092"/>
                  </a:lnTo>
                  <a:lnTo>
                    <a:pt x="2003" y="1093"/>
                  </a:lnTo>
                  <a:lnTo>
                    <a:pt x="2003" y="1095"/>
                  </a:lnTo>
                  <a:lnTo>
                    <a:pt x="2002" y="1096"/>
                  </a:lnTo>
                  <a:lnTo>
                    <a:pt x="2002" y="1100"/>
                  </a:lnTo>
                  <a:lnTo>
                    <a:pt x="2002" y="1101"/>
                  </a:lnTo>
                  <a:lnTo>
                    <a:pt x="2001" y="1102"/>
                  </a:lnTo>
                  <a:lnTo>
                    <a:pt x="1999" y="1104"/>
                  </a:lnTo>
                  <a:lnTo>
                    <a:pt x="1999" y="1105"/>
                  </a:lnTo>
                  <a:lnTo>
                    <a:pt x="1998" y="1105"/>
                  </a:lnTo>
                  <a:lnTo>
                    <a:pt x="1998" y="1107"/>
                  </a:lnTo>
                  <a:lnTo>
                    <a:pt x="1998" y="1108"/>
                  </a:lnTo>
                  <a:lnTo>
                    <a:pt x="1998" y="1109"/>
                  </a:lnTo>
                  <a:lnTo>
                    <a:pt x="1998" y="1112"/>
                  </a:lnTo>
                  <a:lnTo>
                    <a:pt x="1997" y="1115"/>
                  </a:lnTo>
                  <a:lnTo>
                    <a:pt x="1995" y="1120"/>
                  </a:lnTo>
                  <a:lnTo>
                    <a:pt x="1995" y="1121"/>
                  </a:lnTo>
                  <a:lnTo>
                    <a:pt x="1995" y="1124"/>
                  </a:lnTo>
                  <a:lnTo>
                    <a:pt x="1993" y="1127"/>
                  </a:lnTo>
                  <a:lnTo>
                    <a:pt x="1993" y="1128"/>
                  </a:lnTo>
                  <a:lnTo>
                    <a:pt x="1992" y="1130"/>
                  </a:lnTo>
                  <a:lnTo>
                    <a:pt x="1990" y="1133"/>
                  </a:lnTo>
                  <a:lnTo>
                    <a:pt x="1990" y="1134"/>
                  </a:lnTo>
                  <a:lnTo>
                    <a:pt x="1989" y="1138"/>
                  </a:lnTo>
                  <a:lnTo>
                    <a:pt x="1989" y="1142"/>
                  </a:lnTo>
                  <a:lnTo>
                    <a:pt x="1988" y="1143"/>
                  </a:lnTo>
                  <a:lnTo>
                    <a:pt x="1987" y="1147"/>
                  </a:lnTo>
                  <a:lnTo>
                    <a:pt x="1988" y="1149"/>
                  </a:lnTo>
                  <a:lnTo>
                    <a:pt x="1988" y="1153"/>
                  </a:lnTo>
                  <a:lnTo>
                    <a:pt x="1989" y="1155"/>
                  </a:lnTo>
                  <a:lnTo>
                    <a:pt x="1990" y="1157"/>
                  </a:lnTo>
                  <a:lnTo>
                    <a:pt x="1992" y="1157"/>
                  </a:lnTo>
                  <a:lnTo>
                    <a:pt x="1992" y="1155"/>
                  </a:lnTo>
                  <a:lnTo>
                    <a:pt x="1992" y="1157"/>
                  </a:lnTo>
                  <a:lnTo>
                    <a:pt x="1993" y="1157"/>
                  </a:lnTo>
                  <a:lnTo>
                    <a:pt x="1993" y="1158"/>
                  </a:lnTo>
                  <a:lnTo>
                    <a:pt x="1993" y="1159"/>
                  </a:lnTo>
                  <a:lnTo>
                    <a:pt x="1993" y="1160"/>
                  </a:lnTo>
                  <a:lnTo>
                    <a:pt x="1992" y="1160"/>
                  </a:lnTo>
                  <a:lnTo>
                    <a:pt x="1990" y="1162"/>
                  </a:lnTo>
                  <a:lnTo>
                    <a:pt x="1990" y="1165"/>
                  </a:lnTo>
                  <a:lnTo>
                    <a:pt x="1990" y="1166"/>
                  </a:lnTo>
                  <a:lnTo>
                    <a:pt x="1992" y="1166"/>
                  </a:lnTo>
                  <a:lnTo>
                    <a:pt x="1992" y="1167"/>
                  </a:lnTo>
                  <a:lnTo>
                    <a:pt x="1990" y="1168"/>
                  </a:lnTo>
                  <a:lnTo>
                    <a:pt x="1988" y="1170"/>
                  </a:lnTo>
                  <a:lnTo>
                    <a:pt x="1987" y="1172"/>
                  </a:lnTo>
                  <a:lnTo>
                    <a:pt x="1987" y="1175"/>
                  </a:lnTo>
                  <a:lnTo>
                    <a:pt x="1986" y="1177"/>
                  </a:lnTo>
                  <a:lnTo>
                    <a:pt x="1987" y="1177"/>
                  </a:lnTo>
                  <a:lnTo>
                    <a:pt x="1987" y="1182"/>
                  </a:lnTo>
                  <a:lnTo>
                    <a:pt x="1985" y="1184"/>
                  </a:lnTo>
                  <a:lnTo>
                    <a:pt x="1984" y="1186"/>
                  </a:lnTo>
                  <a:lnTo>
                    <a:pt x="1984" y="1187"/>
                  </a:lnTo>
                  <a:lnTo>
                    <a:pt x="1985" y="1188"/>
                  </a:lnTo>
                  <a:lnTo>
                    <a:pt x="1985" y="1190"/>
                  </a:lnTo>
                  <a:lnTo>
                    <a:pt x="1985" y="1191"/>
                  </a:lnTo>
                  <a:lnTo>
                    <a:pt x="1984" y="1192"/>
                  </a:lnTo>
                  <a:lnTo>
                    <a:pt x="1983" y="1194"/>
                  </a:lnTo>
                  <a:lnTo>
                    <a:pt x="1980" y="1196"/>
                  </a:lnTo>
                  <a:lnTo>
                    <a:pt x="1980" y="1197"/>
                  </a:lnTo>
                  <a:lnTo>
                    <a:pt x="1980" y="1199"/>
                  </a:lnTo>
                  <a:lnTo>
                    <a:pt x="1980" y="1200"/>
                  </a:lnTo>
                  <a:lnTo>
                    <a:pt x="1980" y="1201"/>
                  </a:lnTo>
                  <a:lnTo>
                    <a:pt x="1979" y="1202"/>
                  </a:lnTo>
                  <a:lnTo>
                    <a:pt x="1978" y="1204"/>
                  </a:lnTo>
                  <a:lnTo>
                    <a:pt x="1978" y="1205"/>
                  </a:lnTo>
                  <a:lnTo>
                    <a:pt x="1977" y="1207"/>
                  </a:lnTo>
                  <a:lnTo>
                    <a:pt x="1976" y="1209"/>
                  </a:lnTo>
                  <a:lnTo>
                    <a:pt x="1975" y="1211"/>
                  </a:lnTo>
                  <a:lnTo>
                    <a:pt x="1976" y="1212"/>
                  </a:lnTo>
                  <a:lnTo>
                    <a:pt x="1973" y="1213"/>
                  </a:lnTo>
                  <a:lnTo>
                    <a:pt x="1972" y="1214"/>
                  </a:lnTo>
                  <a:lnTo>
                    <a:pt x="1971" y="1216"/>
                  </a:lnTo>
                  <a:lnTo>
                    <a:pt x="1969" y="1218"/>
                  </a:lnTo>
                  <a:lnTo>
                    <a:pt x="1966" y="1224"/>
                  </a:lnTo>
                  <a:lnTo>
                    <a:pt x="1966" y="1225"/>
                  </a:lnTo>
                  <a:lnTo>
                    <a:pt x="1964" y="1227"/>
                  </a:lnTo>
                  <a:lnTo>
                    <a:pt x="1964" y="1228"/>
                  </a:lnTo>
                  <a:lnTo>
                    <a:pt x="1964" y="1229"/>
                  </a:lnTo>
                  <a:lnTo>
                    <a:pt x="1963" y="1230"/>
                  </a:lnTo>
                  <a:lnTo>
                    <a:pt x="1964" y="1232"/>
                  </a:lnTo>
                  <a:lnTo>
                    <a:pt x="1966" y="1232"/>
                  </a:lnTo>
                  <a:lnTo>
                    <a:pt x="1966" y="1233"/>
                  </a:lnTo>
                  <a:lnTo>
                    <a:pt x="1967" y="1233"/>
                  </a:lnTo>
                  <a:lnTo>
                    <a:pt x="1967" y="1234"/>
                  </a:lnTo>
                  <a:lnTo>
                    <a:pt x="1966" y="1235"/>
                  </a:lnTo>
                  <a:lnTo>
                    <a:pt x="1966" y="1236"/>
                  </a:lnTo>
                  <a:lnTo>
                    <a:pt x="1964" y="1237"/>
                  </a:lnTo>
                  <a:lnTo>
                    <a:pt x="1964" y="1238"/>
                  </a:lnTo>
                  <a:lnTo>
                    <a:pt x="1964" y="1239"/>
                  </a:lnTo>
                  <a:lnTo>
                    <a:pt x="1966" y="1239"/>
                  </a:lnTo>
                  <a:lnTo>
                    <a:pt x="1966" y="1241"/>
                  </a:lnTo>
                  <a:lnTo>
                    <a:pt x="1966" y="1242"/>
                  </a:lnTo>
                  <a:lnTo>
                    <a:pt x="1964" y="1243"/>
                  </a:lnTo>
                  <a:lnTo>
                    <a:pt x="1964" y="1244"/>
                  </a:lnTo>
                  <a:lnTo>
                    <a:pt x="1964" y="1245"/>
                  </a:lnTo>
                  <a:lnTo>
                    <a:pt x="1964" y="1246"/>
                  </a:lnTo>
                  <a:lnTo>
                    <a:pt x="1966" y="1247"/>
                  </a:lnTo>
                  <a:lnTo>
                    <a:pt x="1959" y="1250"/>
                  </a:lnTo>
                  <a:lnTo>
                    <a:pt x="1956" y="1251"/>
                  </a:lnTo>
                  <a:lnTo>
                    <a:pt x="1953" y="1254"/>
                  </a:lnTo>
                  <a:lnTo>
                    <a:pt x="1953" y="1255"/>
                  </a:lnTo>
                  <a:lnTo>
                    <a:pt x="1952" y="1257"/>
                  </a:lnTo>
                  <a:lnTo>
                    <a:pt x="1950" y="1257"/>
                  </a:lnTo>
                  <a:lnTo>
                    <a:pt x="1949" y="1258"/>
                  </a:lnTo>
                  <a:lnTo>
                    <a:pt x="1949" y="1260"/>
                  </a:lnTo>
                  <a:lnTo>
                    <a:pt x="1947" y="1260"/>
                  </a:lnTo>
                  <a:lnTo>
                    <a:pt x="1949" y="1261"/>
                  </a:lnTo>
                  <a:lnTo>
                    <a:pt x="1950" y="1262"/>
                  </a:lnTo>
                  <a:lnTo>
                    <a:pt x="1949" y="1262"/>
                  </a:lnTo>
                  <a:lnTo>
                    <a:pt x="1949" y="1261"/>
                  </a:lnTo>
                  <a:lnTo>
                    <a:pt x="1947" y="1261"/>
                  </a:lnTo>
                  <a:lnTo>
                    <a:pt x="1945" y="1260"/>
                  </a:lnTo>
                  <a:lnTo>
                    <a:pt x="1944" y="1261"/>
                  </a:lnTo>
                  <a:lnTo>
                    <a:pt x="1942" y="1262"/>
                  </a:lnTo>
                  <a:lnTo>
                    <a:pt x="1943" y="1263"/>
                  </a:lnTo>
                  <a:lnTo>
                    <a:pt x="1946" y="1263"/>
                  </a:lnTo>
                  <a:lnTo>
                    <a:pt x="1947" y="1263"/>
                  </a:lnTo>
                  <a:lnTo>
                    <a:pt x="1949" y="1264"/>
                  </a:lnTo>
                  <a:lnTo>
                    <a:pt x="1947" y="1264"/>
                  </a:lnTo>
                  <a:lnTo>
                    <a:pt x="1947" y="1266"/>
                  </a:lnTo>
                  <a:lnTo>
                    <a:pt x="1947" y="1267"/>
                  </a:lnTo>
                  <a:lnTo>
                    <a:pt x="1946" y="1267"/>
                  </a:lnTo>
                  <a:lnTo>
                    <a:pt x="1945" y="1267"/>
                  </a:lnTo>
                  <a:lnTo>
                    <a:pt x="1945" y="1268"/>
                  </a:lnTo>
                  <a:lnTo>
                    <a:pt x="1944" y="1268"/>
                  </a:lnTo>
                  <a:lnTo>
                    <a:pt x="1942" y="1268"/>
                  </a:lnTo>
                  <a:lnTo>
                    <a:pt x="1937" y="1268"/>
                  </a:lnTo>
                  <a:lnTo>
                    <a:pt x="1935" y="1269"/>
                  </a:lnTo>
                  <a:lnTo>
                    <a:pt x="1933" y="1271"/>
                  </a:lnTo>
                  <a:lnTo>
                    <a:pt x="1932" y="1271"/>
                  </a:lnTo>
                  <a:lnTo>
                    <a:pt x="1930" y="1272"/>
                  </a:lnTo>
                  <a:lnTo>
                    <a:pt x="1928" y="1274"/>
                  </a:lnTo>
                  <a:lnTo>
                    <a:pt x="1928" y="1276"/>
                  </a:lnTo>
                  <a:lnTo>
                    <a:pt x="1927" y="1277"/>
                  </a:lnTo>
                  <a:lnTo>
                    <a:pt x="1926" y="1278"/>
                  </a:lnTo>
                  <a:lnTo>
                    <a:pt x="1926" y="1279"/>
                  </a:lnTo>
                  <a:lnTo>
                    <a:pt x="1925" y="1282"/>
                  </a:lnTo>
                  <a:lnTo>
                    <a:pt x="1924" y="1282"/>
                  </a:lnTo>
                  <a:lnTo>
                    <a:pt x="1923" y="1283"/>
                  </a:lnTo>
                  <a:lnTo>
                    <a:pt x="1923" y="1284"/>
                  </a:lnTo>
                  <a:lnTo>
                    <a:pt x="1921" y="1285"/>
                  </a:lnTo>
                  <a:lnTo>
                    <a:pt x="1921" y="1287"/>
                  </a:lnTo>
                  <a:lnTo>
                    <a:pt x="1921" y="1288"/>
                  </a:lnTo>
                  <a:lnTo>
                    <a:pt x="1920" y="1289"/>
                  </a:lnTo>
                  <a:lnTo>
                    <a:pt x="1920" y="1291"/>
                  </a:lnTo>
                  <a:lnTo>
                    <a:pt x="1920" y="1292"/>
                  </a:lnTo>
                  <a:lnTo>
                    <a:pt x="1919" y="1293"/>
                  </a:lnTo>
                  <a:lnTo>
                    <a:pt x="1918" y="1293"/>
                  </a:lnTo>
                  <a:lnTo>
                    <a:pt x="1917" y="1295"/>
                  </a:lnTo>
                  <a:lnTo>
                    <a:pt x="1917" y="1296"/>
                  </a:lnTo>
                  <a:lnTo>
                    <a:pt x="1918" y="1297"/>
                  </a:lnTo>
                  <a:lnTo>
                    <a:pt x="1917" y="1297"/>
                  </a:lnTo>
                  <a:lnTo>
                    <a:pt x="1916" y="1299"/>
                  </a:lnTo>
                  <a:lnTo>
                    <a:pt x="1915" y="1300"/>
                  </a:lnTo>
                  <a:lnTo>
                    <a:pt x="1915" y="1299"/>
                  </a:lnTo>
                  <a:lnTo>
                    <a:pt x="1916" y="1299"/>
                  </a:lnTo>
                  <a:lnTo>
                    <a:pt x="1916" y="1296"/>
                  </a:lnTo>
                  <a:lnTo>
                    <a:pt x="1915" y="1295"/>
                  </a:lnTo>
                  <a:lnTo>
                    <a:pt x="1914" y="1296"/>
                  </a:lnTo>
                  <a:lnTo>
                    <a:pt x="1911" y="1299"/>
                  </a:lnTo>
                  <a:lnTo>
                    <a:pt x="1912" y="1300"/>
                  </a:lnTo>
                  <a:lnTo>
                    <a:pt x="1911" y="1300"/>
                  </a:lnTo>
                  <a:lnTo>
                    <a:pt x="1911" y="1301"/>
                  </a:lnTo>
                  <a:lnTo>
                    <a:pt x="1911" y="1302"/>
                  </a:lnTo>
                  <a:lnTo>
                    <a:pt x="1912" y="1302"/>
                  </a:lnTo>
                  <a:lnTo>
                    <a:pt x="1914" y="1301"/>
                  </a:lnTo>
                  <a:lnTo>
                    <a:pt x="1914" y="1302"/>
                  </a:lnTo>
                  <a:lnTo>
                    <a:pt x="1914" y="1303"/>
                  </a:lnTo>
                  <a:lnTo>
                    <a:pt x="1911" y="1305"/>
                  </a:lnTo>
                  <a:lnTo>
                    <a:pt x="1911" y="1306"/>
                  </a:lnTo>
                  <a:lnTo>
                    <a:pt x="1911" y="1308"/>
                  </a:lnTo>
                  <a:lnTo>
                    <a:pt x="1911" y="1309"/>
                  </a:lnTo>
                  <a:lnTo>
                    <a:pt x="1910" y="1310"/>
                  </a:lnTo>
                  <a:lnTo>
                    <a:pt x="1910" y="1311"/>
                  </a:lnTo>
                  <a:lnTo>
                    <a:pt x="1909" y="1312"/>
                  </a:lnTo>
                  <a:lnTo>
                    <a:pt x="1908" y="1312"/>
                  </a:lnTo>
                  <a:lnTo>
                    <a:pt x="1907" y="1312"/>
                  </a:lnTo>
                  <a:lnTo>
                    <a:pt x="1906" y="1312"/>
                  </a:lnTo>
                  <a:lnTo>
                    <a:pt x="1904" y="1313"/>
                  </a:lnTo>
                  <a:lnTo>
                    <a:pt x="1904" y="1312"/>
                  </a:lnTo>
                  <a:lnTo>
                    <a:pt x="1903" y="1313"/>
                  </a:lnTo>
                  <a:lnTo>
                    <a:pt x="1902" y="1313"/>
                  </a:lnTo>
                  <a:lnTo>
                    <a:pt x="1901" y="1312"/>
                  </a:lnTo>
                  <a:lnTo>
                    <a:pt x="1901" y="1311"/>
                  </a:lnTo>
                  <a:lnTo>
                    <a:pt x="1900" y="1312"/>
                  </a:lnTo>
                  <a:lnTo>
                    <a:pt x="1900" y="1313"/>
                  </a:lnTo>
                  <a:lnTo>
                    <a:pt x="1901" y="1314"/>
                  </a:lnTo>
                  <a:lnTo>
                    <a:pt x="1901" y="1316"/>
                  </a:lnTo>
                  <a:lnTo>
                    <a:pt x="1900" y="1316"/>
                  </a:lnTo>
                  <a:lnTo>
                    <a:pt x="1900" y="1317"/>
                  </a:lnTo>
                  <a:lnTo>
                    <a:pt x="1901" y="1317"/>
                  </a:lnTo>
                  <a:lnTo>
                    <a:pt x="1903" y="1314"/>
                  </a:lnTo>
                  <a:lnTo>
                    <a:pt x="1904" y="1314"/>
                  </a:lnTo>
                  <a:lnTo>
                    <a:pt x="1903" y="1317"/>
                  </a:lnTo>
                  <a:lnTo>
                    <a:pt x="1903" y="1318"/>
                  </a:lnTo>
                  <a:lnTo>
                    <a:pt x="1903" y="1319"/>
                  </a:lnTo>
                  <a:lnTo>
                    <a:pt x="1904" y="1318"/>
                  </a:lnTo>
                  <a:lnTo>
                    <a:pt x="1904" y="1317"/>
                  </a:lnTo>
                  <a:lnTo>
                    <a:pt x="1906" y="1316"/>
                  </a:lnTo>
                  <a:lnTo>
                    <a:pt x="1906" y="1317"/>
                  </a:lnTo>
                  <a:lnTo>
                    <a:pt x="1904" y="1320"/>
                  </a:lnTo>
                  <a:lnTo>
                    <a:pt x="1904" y="1321"/>
                  </a:lnTo>
                  <a:lnTo>
                    <a:pt x="1904" y="1324"/>
                  </a:lnTo>
                  <a:lnTo>
                    <a:pt x="1904" y="1325"/>
                  </a:lnTo>
                  <a:lnTo>
                    <a:pt x="1904" y="1326"/>
                  </a:lnTo>
                  <a:lnTo>
                    <a:pt x="1904" y="1327"/>
                  </a:lnTo>
                  <a:lnTo>
                    <a:pt x="1904" y="1329"/>
                  </a:lnTo>
                  <a:lnTo>
                    <a:pt x="1903" y="1329"/>
                  </a:lnTo>
                  <a:lnTo>
                    <a:pt x="1902" y="1329"/>
                  </a:lnTo>
                  <a:lnTo>
                    <a:pt x="1901" y="1330"/>
                  </a:lnTo>
                  <a:lnTo>
                    <a:pt x="1901" y="1331"/>
                  </a:lnTo>
                  <a:lnTo>
                    <a:pt x="1901" y="1333"/>
                  </a:lnTo>
                  <a:lnTo>
                    <a:pt x="1902" y="1333"/>
                  </a:lnTo>
                  <a:lnTo>
                    <a:pt x="1903" y="1331"/>
                  </a:lnTo>
                  <a:lnTo>
                    <a:pt x="1903" y="1334"/>
                  </a:lnTo>
                  <a:lnTo>
                    <a:pt x="1902" y="1336"/>
                  </a:lnTo>
                  <a:lnTo>
                    <a:pt x="1903" y="1337"/>
                  </a:lnTo>
                  <a:lnTo>
                    <a:pt x="1902" y="1338"/>
                  </a:lnTo>
                  <a:lnTo>
                    <a:pt x="1902" y="1339"/>
                  </a:lnTo>
                  <a:lnTo>
                    <a:pt x="1901" y="1341"/>
                  </a:lnTo>
                  <a:lnTo>
                    <a:pt x="1901" y="1339"/>
                  </a:lnTo>
                  <a:lnTo>
                    <a:pt x="1900" y="1338"/>
                  </a:lnTo>
                  <a:lnTo>
                    <a:pt x="1899" y="1337"/>
                  </a:lnTo>
                  <a:lnTo>
                    <a:pt x="1898" y="1337"/>
                  </a:lnTo>
                  <a:lnTo>
                    <a:pt x="1898" y="1338"/>
                  </a:lnTo>
                  <a:lnTo>
                    <a:pt x="1898" y="1339"/>
                  </a:lnTo>
                  <a:lnTo>
                    <a:pt x="1897" y="1339"/>
                  </a:lnTo>
                  <a:lnTo>
                    <a:pt x="1897" y="1341"/>
                  </a:lnTo>
                  <a:lnTo>
                    <a:pt x="1895" y="1339"/>
                  </a:lnTo>
                  <a:lnTo>
                    <a:pt x="1894" y="1339"/>
                  </a:lnTo>
                  <a:lnTo>
                    <a:pt x="1893" y="1341"/>
                  </a:lnTo>
                  <a:lnTo>
                    <a:pt x="1895" y="1341"/>
                  </a:lnTo>
                  <a:lnTo>
                    <a:pt x="1895" y="1342"/>
                  </a:lnTo>
                  <a:lnTo>
                    <a:pt x="1897" y="1342"/>
                  </a:lnTo>
                  <a:lnTo>
                    <a:pt x="1897" y="1341"/>
                  </a:lnTo>
                  <a:lnTo>
                    <a:pt x="1900" y="1342"/>
                  </a:lnTo>
                  <a:lnTo>
                    <a:pt x="1900" y="1343"/>
                  </a:lnTo>
                  <a:lnTo>
                    <a:pt x="1898" y="1343"/>
                  </a:lnTo>
                  <a:lnTo>
                    <a:pt x="1897" y="1343"/>
                  </a:lnTo>
                  <a:lnTo>
                    <a:pt x="1897" y="1344"/>
                  </a:lnTo>
                  <a:lnTo>
                    <a:pt x="1895" y="1345"/>
                  </a:lnTo>
                  <a:lnTo>
                    <a:pt x="1897" y="1345"/>
                  </a:lnTo>
                  <a:lnTo>
                    <a:pt x="1898" y="1345"/>
                  </a:lnTo>
                  <a:lnTo>
                    <a:pt x="1898" y="1346"/>
                  </a:lnTo>
                  <a:lnTo>
                    <a:pt x="1897" y="1347"/>
                  </a:lnTo>
                  <a:lnTo>
                    <a:pt x="1894" y="1349"/>
                  </a:lnTo>
                  <a:lnTo>
                    <a:pt x="1893" y="1350"/>
                  </a:lnTo>
                  <a:lnTo>
                    <a:pt x="1892" y="1351"/>
                  </a:lnTo>
                  <a:lnTo>
                    <a:pt x="1890" y="1352"/>
                  </a:lnTo>
                  <a:lnTo>
                    <a:pt x="1890" y="1353"/>
                  </a:lnTo>
                  <a:lnTo>
                    <a:pt x="1887" y="1355"/>
                  </a:lnTo>
                  <a:lnTo>
                    <a:pt x="1886" y="1358"/>
                  </a:lnTo>
                  <a:lnTo>
                    <a:pt x="1885" y="1360"/>
                  </a:lnTo>
                  <a:lnTo>
                    <a:pt x="1885" y="1362"/>
                  </a:lnTo>
                  <a:lnTo>
                    <a:pt x="1884" y="1364"/>
                  </a:lnTo>
                  <a:lnTo>
                    <a:pt x="1884" y="1367"/>
                  </a:lnTo>
                  <a:lnTo>
                    <a:pt x="1885" y="1369"/>
                  </a:lnTo>
                  <a:lnTo>
                    <a:pt x="1884" y="1370"/>
                  </a:lnTo>
                  <a:lnTo>
                    <a:pt x="1883" y="1371"/>
                  </a:lnTo>
                  <a:lnTo>
                    <a:pt x="1883" y="1372"/>
                  </a:lnTo>
                  <a:lnTo>
                    <a:pt x="1882" y="1372"/>
                  </a:lnTo>
                  <a:lnTo>
                    <a:pt x="1882" y="1371"/>
                  </a:lnTo>
                  <a:lnTo>
                    <a:pt x="1882" y="1370"/>
                  </a:lnTo>
                  <a:lnTo>
                    <a:pt x="1881" y="1370"/>
                  </a:lnTo>
                  <a:lnTo>
                    <a:pt x="1881" y="1371"/>
                  </a:lnTo>
                  <a:lnTo>
                    <a:pt x="1880" y="1372"/>
                  </a:lnTo>
                  <a:lnTo>
                    <a:pt x="1880" y="1373"/>
                  </a:lnTo>
                  <a:lnTo>
                    <a:pt x="1881" y="1373"/>
                  </a:lnTo>
                  <a:lnTo>
                    <a:pt x="1882" y="1375"/>
                  </a:lnTo>
                  <a:lnTo>
                    <a:pt x="1883" y="1376"/>
                  </a:lnTo>
                  <a:lnTo>
                    <a:pt x="1884" y="1376"/>
                  </a:lnTo>
                  <a:lnTo>
                    <a:pt x="1885" y="1376"/>
                  </a:lnTo>
                  <a:lnTo>
                    <a:pt x="1883" y="1377"/>
                  </a:lnTo>
                  <a:lnTo>
                    <a:pt x="1883" y="1378"/>
                  </a:lnTo>
                  <a:lnTo>
                    <a:pt x="1882" y="1385"/>
                  </a:lnTo>
                  <a:lnTo>
                    <a:pt x="1881" y="1387"/>
                  </a:lnTo>
                  <a:lnTo>
                    <a:pt x="1880" y="1388"/>
                  </a:lnTo>
                  <a:lnTo>
                    <a:pt x="1878" y="1388"/>
                  </a:lnTo>
                  <a:lnTo>
                    <a:pt x="1876" y="1392"/>
                  </a:lnTo>
                  <a:lnTo>
                    <a:pt x="1875" y="1393"/>
                  </a:lnTo>
                  <a:lnTo>
                    <a:pt x="1876" y="1393"/>
                  </a:lnTo>
                  <a:lnTo>
                    <a:pt x="1876" y="1394"/>
                  </a:lnTo>
                  <a:lnTo>
                    <a:pt x="1877" y="1394"/>
                  </a:lnTo>
                  <a:lnTo>
                    <a:pt x="1878" y="1394"/>
                  </a:lnTo>
                  <a:lnTo>
                    <a:pt x="1877" y="1395"/>
                  </a:lnTo>
                  <a:lnTo>
                    <a:pt x="1876" y="1395"/>
                  </a:lnTo>
                  <a:lnTo>
                    <a:pt x="1876" y="1396"/>
                  </a:lnTo>
                  <a:lnTo>
                    <a:pt x="1877" y="1396"/>
                  </a:lnTo>
                  <a:lnTo>
                    <a:pt x="1878" y="1397"/>
                  </a:lnTo>
                  <a:lnTo>
                    <a:pt x="1877" y="1400"/>
                  </a:lnTo>
                  <a:lnTo>
                    <a:pt x="1878" y="1401"/>
                  </a:lnTo>
                  <a:lnTo>
                    <a:pt x="1881" y="1401"/>
                  </a:lnTo>
                  <a:lnTo>
                    <a:pt x="1882" y="1401"/>
                  </a:lnTo>
                  <a:lnTo>
                    <a:pt x="1882" y="1402"/>
                  </a:lnTo>
                  <a:lnTo>
                    <a:pt x="1881" y="1403"/>
                  </a:lnTo>
                  <a:lnTo>
                    <a:pt x="1881" y="1405"/>
                  </a:lnTo>
                  <a:lnTo>
                    <a:pt x="1880" y="1406"/>
                  </a:lnTo>
                  <a:lnTo>
                    <a:pt x="1878" y="1406"/>
                  </a:lnTo>
                  <a:lnTo>
                    <a:pt x="1878" y="1405"/>
                  </a:lnTo>
                  <a:lnTo>
                    <a:pt x="1878" y="1404"/>
                  </a:lnTo>
                  <a:lnTo>
                    <a:pt x="1878" y="1403"/>
                  </a:lnTo>
                  <a:lnTo>
                    <a:pt x="1878" y="1402"/>
                  </a:lnTo>
                  <a:lnTo>
                    <a:pt x="1878" y="1401"/>
                  </a:lnTo>
                  <a:lnTo>
                    <a:pt x="1877" y="1401"/>
                  </a:lnTo>
                  <a:lnTo>
                    <a:pt x="1876" y="1401"/>
                  </a:lnTo>
                  <a:lnTo>
                    <a:pt x="1875" y="1401"/>
                  </a:lnTo>
                  <a:lnTo>
                    <a:pt x="1874" y="1402"/>
                  </a:lnTo>
                  <a:lnTo>
                    <a:pt x="1874" y="1403"/>
                  </a:lnTo>
                  <a:lnTo>
                    <a:pt x="1873" y="1405"/>
                  </a:lnTo>
                  <a:lnTo>
                    <a:pt x="1874" y="1405"/>
                  </a:lnTo>
                  <a:lnTo>
                    <a:pt x="1874" y="1406"/>
                  </a:lnTo>
                  <a:lnTo>
                    <a:pt x="1874" y="1408"/>
                  </a:lnTo>
                  <a:lnTo>
                    <a:pt x="1875" y="1409"/>
                  </a:lnTo>
                  <a:lnTo>
                    <a:pt x="1876" y="1409"/>
                  </a:lnTo>
                  <a:lnTo>
                    <a:pt x="1876" y="1408"/>
                  </a:lnTo>
                  <a:lnTo>
                    <a:pt x="1877" y="1408"/>
                  </a:lnTo>
                  <a:lnTo>
                    <a:pt x="1877" y="1409"/>
                  </a:lnTo>
                  <a:lnTo>
                    <a:pt x="1877" y="1410"/>
                  </a:lnTo>
                  <a:lnTo>
                    <a:pt x="1877" y="1411"/>
                  </a:lnTo>
                  <a:lnTo>
                    <a:pt x="1876" y="1411"/>
                  </a:lnTo>
                  <a:lnTo>
                    <a:pt x="1875" y="1411"/>
                  </a:lnTo>
                  <a:lnTo>
                    <a:pt x="1875" y="1412"/>
                  </a:lnTo>
                  <a:lnTo>
                    <a:pt x="1874" y="1412"/>
                  </a:lnTo>
                  <a:lnTo>
                    <a:pt x="1873" y="1411"/>
                  </a:lnTo>
                  <a:lnTo>
                    <a:pt x="1871" y="1411"/>
                  </a:lnTo>
                  <a:lnTo>
                    <a:pt x="1869" y="1412"/>
                  </a:lnTo>
                  <a:lnTo>
                    <a:pt x="1868" y="1412"/>
                  </a:lnTo>
                  <a:lnTo>
                    <a:pt x="1867" y="1413"/>
                  </a:lnTo>
                  <a:lnTo>
                    <a:pt x="1866" y="1413"/>
                  </a:lnTo>
                  <a:lnTo>
                    <a:pt x="1866" y="1414"/>
                  </a:lnTo>
                  <a:lnTo>
                    <a:pt x="1866" y="1416"/>
                  </a:lnTo>
                  <a:lnTo>
                    <a:pt x="1865" y="1417"/>
                  </a:lnTo>
                  <a:lnTo>
                    <a:pt x="1864" y="1418"/>
                  </a:lnTo>
                  <a:lnTo>
                    <a:pt x="1864" y="1419"/>
                  </a:lnTo>
                  <a:lnTo>
                    <a:pt x="1864" y="1420"/>
                  </a:lnTo>
                  <a:lnTo>
                    <a:pt x="1864" y="1421"/>
                  </a:lnTo>
                  <a:lnTo>
                    <a:pt x="1864" y="1422"/>
                  </a:lnTo>
                  <a:lnTo>
                    <a:pt x="1864" y="1423"/>
                  </a:lnTo>
                  <a:lnTo>
                    <a:pt x="1861" y="1425"/>
                  </a:lnTo>
                  <a:lnTo>
                    <a:pt x="1861" y="1426"/>
                  </a:lnTo>
                  <a:lnTo>
                    <a:pt x="1860" y="1427"/>
                  </a:lnTo>
                  <a:lnTo>
                    <a:pt x="1860" y="1428"/>
                  </a:lnTo>
                  <a:lnTo>
                    <a:pt x="1859" y="1429"/>
                  </a:lnTo>
                  <a:lnTo>
                    <a:pt x="1859" y="1430"/>
                  </a:lnTo>
                  <a:lnTo>
                    <a:pt x="1859" y="1433"/>
                  </a:lnTo>
                  <a:lnTo>
                    <a:pt x="1859" y="1434"/>
                  </a:lnTo>
                  <a:lnTo>
                    <a:pt x="1858" y="1436"/>
                  </a:lnTo>
                  <a:lnTo>
                    <a:pt x="1856" y="1439"/>
                  </a:lnTo>
                  <a:lnTo>
                    <a:pt x="1855" y="1443"/>
                  </a:lnTo>
                  <a:lnTo>
                    <a:pt x="1854" y="1444"/>
                  </a:lnTo>
                  <a:lnTo>
                    <a:pt x="1852" y="1445"/>
                  </a:lnTo>
                  <a:lnTo>
                    <a:pt x="1851" y="1444"/>
                  </a:lnTo>
                  <a:lnTo>
                    <a:pt x="1850" y="1444"/>
                  </a:lnTo>
                  <a:lnTo>
                    <a:pt x="1849" y="1445"/>
                  </a:lnTo>
                  <a:lnTo>
                    <a:pt x="1850" y="1446"/>
                  </a:lnTo>
                  <a:lnTo>
                    <a:pt x="1850" y="1447"/>
                  </a:lnTo>
                  <a:lnTo>
                    <a:pt x="1850" y="1448"/>
                  </a:lnTo>
                  <a:lnTo>
                    <a:pt x="1851" y="1448"/>
                  </a:lnTo>
                  <a:lnTo>
                    <a:pt x="1851" y="1450"/>
                  </a:lnTo>
                  <a:lnTo>
                    <a:pt x="1851" y="1451"/>
                  </a:lnTo>
                  <a:lnTo>
                    <a:pt x="1851" y="1452"/>
                  </a:lnTo>
                  <a:lnTo>
                    <a:pt x="1850" y="1452"/>
                  </a:lnTo>
                  <a:lnTo>
                    <a:pt x="1849" y="1453"/>
                  </a:lnTo>
                  <a:lnTo>
                    <a:pt x="1847" y="1455"/>
                  </a:lnTo>
                  <a:lnTo>
                    <a:pt x="1847" y="1456"/>
                  </a:lnTo>
                  <a:lnTo>
                    <a:pt x="1847" y="1458"/>
                  </a:lnTo>
                  <a:lnTo>
                    <a:pt x="1848" y="1459"/>
                  </a:lnTo>
                  <a:lnTo>
                    <a:pt x="1847" y="1463"/>
                  </a:lnTo>
                  <a:lnTo>
                    <a:pt x="1847" y="1465"/>
                  </a:lnTo>
                  <a:lnTo>
                    <a:pt x="1846" y="1465"/>
                  </a:lnTo>
                  <a:lnTo>
                    <a:pt x="1844" y="1464"/>
                  </a:lnTo>
                  <a:lnTo>
                    <a:pt x="1843" y="1465"/>
                  </a:lnTo>
                  <a:lnTo>
                    <a:pt x="1843" y="1467"/>
                  </a:lnTo>
                  <a:lnTo>
                    <a:pt x="1844" y="1467"/>
                  </a:lnTo>
                  <a:lnTo>
                    <a:pt x="1844" y="1465"/>
                  </a:lnTo>
                  <a:lnTo>
                    <a:pt x="1846" y="1467"/>
                  </a:lnTo>
                  <a:lnTo>
                    <a:pt x="1846" y="1468"/>
                  </a:lnTo>
                  <a:lnTo>
                    <a:pt x="1847" y="1469"/>
                  </a:lnTo>
                  <a:lnTo>
                    <a:pt x="1846" y="1471"/>
                  </a:lnTo>
                  <a:lnTo>
                    <a:pt x="1846" y="1472"/>
                  </a:lnTo>
                  <a:lnTo>
                    <a:pt x="1846" y="1473"/>
                  </a:lnTo>
                  <a:lnTo>
                    <a:pt x="1847" y="1477"/>
                  </a:lnTo>
                  <a:lnTo>
                    <a:pt x="1847" y="1478"/>
                  </a:lnTo>
                  <a:lnTo>
                    <a:pt x="1846" y="1479"/>
                  </a:lnTo>
                  <a:lnTo>
                    <a:pt x="1847" y="1480"/>
                  </a:lnTo>
                  <a:lnTo>
                    <a:pt x="1847" y="1481"/>
                  </a:lnTo>
                  <a:lnTo>
                    <a:pt x="1846" y="1481"/>
                  </a:lnTo>
                  <a:lnTo>
                    <a:pt x="1846" y="1483"/>
                  </a:lnTo>
                  <a:lnTo>
                    <a:pt x="1844" y="1483"/>
                  </a:lnTo>
                  <a:lnTo>
                    <a:pt x="1843" y="1484"/>
                  </a:lnTo>
                  <a:lnTo>
                    <a:pt x="1843" y="1485"/>
                  </a:lnTo>
                  <a:lnTo>
                    <a:pt x="1843" y="1486"/>
                  </a:lnTo>
                  <a:lnTo>
                    <a:pt x="1842" y="1488"/>
                  </a:lnTo>
                  <a:lnTo>
                    <a:pt x="1843" y="1489"/>
                  </a:lnTo>
                  <a:lnTo>
                    <a:pt x="1843" y="1490"/>
                  </a:lnTo>
                  <a:lnTo>
                    <a:pt x="1842" y="1492"/>
                  </a:lnTo>
                  <a:lnTo>
                    <a:pt x="1842" y="1493"/>
                  </a:lnTo>
                  <a:lnTo>
                    <a:pt x="1842" y="1495"/>
                  </a:lnTo>
                  <a:lnTo>
                    <a:pt x="1842" y="1496"/>
                  </a:lnTo>
                  <a:lnTo>
                    <a:pt x="1842" y="1497"/>
                  </a:lnTo>
                  <a:lnTo>
                    <a:pt x="1841" y="1500"/>
                  </a:lnTo>
                  <a:lnTo>
                    <a:pt x="1839" y="1504"/>
                  </a:lnTo>
                  <a:lnTo>
                    <a:pt x="1839" y="1505"/>
                  </a:lnTo>
                  <a:lnTo>
                    <a:pt x="1839" y="1506"/>
                  </a:lnTo>
                  <a:lnTo>
                    <a:pt x="1839" y="1508"/>
                  </a:lnTo>
                  <a:lnTo>
                    <a:pt x="1839" y="1509"/>
                  </a:lnTo>
                  <a:lnTo>
                    <a:pt x="1838" y="1511"/>
                  </a:lnTo>
                  <a:lnTo>
                    <a:pt x="1837" y="1512"/>
                  </a:lnTo>
                  <a:lnTo>
                    <a:pt x="1835" y="1513"/>
                  </a:lnTo>
                  <a:lnTo>
                    <a:pt x="1837" y="1514"/>
                  </a:lnTo>
                  <a:lnTo>
                    <a:pt x="1837" y="1515"/>
                  </a:lnTo>
                  <a:lnTo>
                    <a:pt x="1834" y="1518"/>
                  </a:lnTo>
                  <a:lnTo>
                    <a:pt x="1834" y="1519"/>
                  </a:lnTo>
                  <a:lnTo>
                    <a:pt x="1835" y="1519"/>
                  </a:lnTo>
                  <a:lnTo>
                    <a:pt x="1835" y="1520"/>
                  </a:lnTo>
                  <a:lnTo>
                    <a:pt x="1837" y="1520"/>
                  </a:lnTo>
                  <a:lnTo>
                    <a:pt x="1835" y="1521"/>
                  </a:lnTo>
                  <a:lnTo>
                    <a:pt x="1835" y="1522"/>
                  </a:lnTo>
                  <a:lnTo>
                    <a:pt x="1835" y="1523"/>
                  </a:lnTo>
                  <a:lnTo>
                    <a:pt x="1835" y="1525"/>
                  </a:lnTo>
                  <a:lnTo>
                    <a:pt x="1837" y="1525"/>
                  </a:lnTo>
                  <a:lnTo>
                    <a:pt x="1837" y="1526"/>
                  </a:lnTo>
                  <a:lnTo>
                    <a:pt x="1837" y="1527"/>
                  </a:lnTo>
                  <a:lnTo>
                    <a:pt x="1837" y="1528"/>
                  </a:lnTo>
                  <a:lnTo>
                    <a:pt x="1835" y="1528"/>
                  </a:lnTo>
                  <a:lnTo>
                    <a:pt x="1835" y="1527"/>
                  </a:lnTo>
                  <a:lnTo>
                    <a:pt x="1834" y="1528"/>
                  </a:lnTo>
                  <a:lnTo>
                    <a:pt x="1833" y="1529"/>
                  </a:lnTo>
                  <a:lnTo>
                    <a:pt x="1833" y="1530"/>
                  </a:lnTo>
                  <a:lnTo>
                    <a:pt x="1834" y="1530"/>
                  </a:lnTo>
                  <a:lnTo>
                    <a:pt x="1835" y="1531"/>
                  </a:lnTo>
                  <a:lnTo>
                    <a:pt x="1837" y="1530"/>
                  </a:lnTo>
                  <a:lnTo>
                    <a:pt x="1838" y="1531"/>
                  </a:lnTo>
                  <a:lnTo>
                    <a:pt x="1839" y="1532"/>
                  </a:lnTo>
                  <a:lnTo>
                    <a:pt x="1840" y="1534"/>
                  </a:lnTo>
                  <a:lnTo>
                    <a:pt x="1840" y="1536"/>
                  </a:lnTo>
                  <a:lnTo>
                    <a:pt x="1840" y="1537"/>
                  </a:lnTo>
                  <a:lnTo>
                    <a:pt x="1842" y="1540"/>
                  </a:lnTo>
                  <a:lnTo>
                    <a:pt x="1841" y="1539"/>
                  </a:lnTo>
                  <a:lnTo>
                    <a:pt x="1840" y="1539"/>
                  </a:lnTo>
                  <a:lnTo>
                    <a:pt x="1839" y="1539"/>
                  </a:lnTo>
                  <a:lnTo>
                    <a:pt x="1838" y="1540"/>
                  </a:lnTo>
                  <a:lnTo>
                    <a:pt x="1837" y="1540"/>
                  </a:lnTo>
                  <a:lnTo>
                    <a:pt x="1837" y="1542"/>
                  </a:lnTo>
                  <a:lnTo>
                    <a:pt x="1838" y="1544"/>
                  </a:lnTo>
                  <a:lnTo>
                    <a:pt x="1838" y="1547"/>
                  </a:lnTo>
                  <a:lnTo>
                    <a:pt x="1838" y="1550"/>
                  </a:lnTo>
                  <a:lnTo>
                    <a:pt x="1838" y="1552"/>
                  </a:lnTo>
                  <a:lnTo>
                    <a:pt x="1839" y="1554"/>
                  </a:lnTo>
                  <a:lnTo>
                    <a:pt x="1838" y="1555"/>
                  </a:lnTo>
                  <a:lnTo>
                    <a:pt x="1837" y="1556"/>
                  </a:lnTo>
                  <a:lnTo>
                    <a:pt x="1834" y="1557"/>
                  </a:lnTo>
                  <a:lnTo>
                    <a:pt x="1829" y="1557"/>
                  </a:lnTo>
                  <a:lnTo>
                    <a:pt x="1829" y="1556"/>
                  </a:lnTo>
                  <a:lnTo>
                    <a:pt x="1830" y="1555"/>
                  </a:lnTo>
                  <a:lnTo>
                    <a:pt x="1829" y="1555"/>
                  </a:lnTo>
                  <a:lnTo>
                    <a:pt x="1828" y="1556"/>
                  </a:lnTo>
                  <a:lnTo>
                    <a:pt x="1825" y="1555"/>
                  </a:lnTo>
                  <a:lnTo>
                    <a:pt x="1828" y="1559"/>
                  </a:lnTo>
                  <a:lnTo>
                    <a:pt x="1828" y="1560"/>
                  </a:lnTo>
                  <a:lnTo>
                    <a:pt x="1828" y="1561"/>
                  </a:lnTo>
                  <a:lnTo>
                    <a:pt x="1825" y="1562"/>
                  </a:lnTo>
                  <a:lnTo>
                    <a:pt x="1825" y="1564"/>
                  </a:lnTo>
                  <a:lnTo>
                    <a:pt x="1823" y="1567"/>
                  </a:lnTo>
                  <a:lnTo>
                    <a:pt x="1821" y="1568"/>
                  </a:lnTo>
                  <a:lnTo>
                    <a:pt x="1820" y="1568"/>
                  </a:lnTo>
                  <a:lnTo>
                    <a:pt x="1820" y="1569"/>
                  </a:lnTo>
                  <a:lnTo>
                    <a:pt x="1818" y="1570"/>
                  </a:lnTo>
                  <a:lnTo>
                    <a:pt x="1816" y="1570"/>
                  </a:lnTo>
                  <a:lnTo>
                    <a:pt x="1815" y="1571"/>
                  </a:lnTo>
                  <a:lnTo>
                    <a:pt x="1814" y="1572"/>
                  </a:lnTo>
                  <a:lnTo>
                    <a:pt x="1807" y="1572"/>
                  </a:lnTo>
                  <a:lnTo>
                    <a:pt x="1805" y="1573"/>
                  </a:lnTo>
                  <a:lnTo>
                    <a:pt x="1804" y="1575"/>
                  </a:lnTo>
                  <a:lnTo>
                    <a:pt x="1803" y="1575"/>
                  </a:lnTo>
                  <a:lnTo>
                    <a:pt x="1803" y="1573"/>
                  </a:lnTo>
                  <a:lnTo>
                    <a:pt x="1803" y="1572"/>
                  </a:lnTo>
                  <a:lnTo>
                    <a:pt x="1798" y="1572"/>
                  </a:lnTo>
                  <a:lnTo>
                    <a:pt x="1797" y="1572"/>
                  </a:lnTo>
                  <a:lnTo>
                    <a:pt x="1795" y="1572"/>
                  </a:lnTo>
                  <a:lnTo>
                    <a:pt x="1787" y="1572"/>
                  </a:lnTo>
                  <a:lnTo>
                    <a:pt x="1785" y="1573"/>
                  </a:lnTo>
                  <a:lnTo>
                    <a:pt x="1779" y="1573"/>
                  </a:lnTo>
                  <a:lnTo>
                    <a:pt x="1778" y="1573"/>
                  </a:lnTo>
                  <a:lnTo>
                    <a:pt x="1777" y="1575"/>
                  </a:lnTo>
                  <a:lnTo>
                    <a:pt x="1770" y="1575"/>
                  </a:lnTo>
                  <a:lnTo>
                    <a:pt x="1755" y="1575"/>
                  </a:lnTo>
                  <a:lnTo>
                    <a:pt x="1747" y="1577"/>
                  </a:lnTo>
                  <a:lnTo>
                    <a:pt x="1736" y="1581"/>
                  </a:lnTo>
                  <a:lnTo>
                    <a:pt x="1728" y="1585"/>
                  </a:lnTo>
                  <a:lnTo>
                    <a:pt x="1720" y="1592"/>
                  </a:lnTo>
                  <a:lnTo>
                    <a:pt x="1710" y="1600"/>
                  </a:lnTo>
                  <a:lnTo>
                    <a:pt x="1700" y="1611"/>
                  </a:lnTo>
                  <a:lnTo>
                    <a:pt x="1695" y="1615"/>
                  </a:lnTo>
                  <a:lnTo>
                    <a:pt x="1689" y="1622"/>
                  </a:lnTo>
                  <a:lnTo>
                    <a:pt x="1685" y="1627"/>
                  </a:lnTo>
                  <a:lnTo>
                    <a:pt x="1683" y="1629"/>
                  </a:lnTo>
                  <a:lnTo>
                    <a:pt x="1683" y="1628"/>
                  </a:lnTo>
                  <a:lnTo>
                    <a:pt x="1675" y="1629"/>
                  </a:lnTo>
                  <a:lnTo>
                    <a:pt x="1673" y="1629"/>
                  </a:lnTo>
                  <a:lnTo>
                    <a:pt x="1671" y="1629"/>
                  </a:lnTo>
                  <a:lnTo>
                    <a:pt x="1669" y="1630"/>
                  </a:lnTo>
                  <a:lnTo>
                    <a:pt x="1668" y="1630"/>
                  </a:lnTo>
                  <a:lnTo>
                    <a:pt x="1667" y="1630"/>
                  </a:lnTo>
                  <a:lnTo>
                    <a:pt x="1666" y="1630"/>
                  </a:lnTo>
                  <a:lnTo>
                    <a:pt x="1663" y="1631"/>
                  </a:lnTo>
                  <a:lnTo>
                    <a:pt x="1662" y="1631"/>
                  </a:lnTo>
                  <a:lnTo>
                    <a:pt x="1662" y="1632"/>
                  </a:lnTo>
                  <a:lnTo>
                    <a:pt x="1661" y="1632"/>
                  </a:lnTo>
                  <a:lnTo>
                    <a:pt x="1660" y="1632"/>
                  </a:lnTo>
                  <a:lnTo>
                    <a:pt x="1659" y="1631"/>
                  </a:lnTo>
                  <a:lnTo>
                    <a:pt x="1659" y="1630"/>
                  </a:lnTo>
                  <a:lnTo>
                    <a:pt x="1658" y="1630"/>
                  </a:lnTo>
                  <a:lnTo>
                    <a:pt x="1653" y="1630"/>
                  </a:lnTo>
                  <a:lnTo>
                    <a:pt x="1653" y="1631"/>
                  </a:lnTo>
                  <a:lnTo>
                    <a:pt x="1652" y="1631"/>
                  </a:lnTo>
                  <a:lnTo>
                    <a:pt x="1650" y="1634"/>
                  </a:lnTo>
                  <a:lnTo>
                    <a:pt x="1652" y="1636"/>
                  </a:lnTo>
                  <a:lnTo>
                    <a:pt x="1652" y="1637"/>
                  </a:lnTo>
                  <a:lnTo>
                    <a:pt x="1653" y="1638"/>
                  </a:lnTo>
                  <a:lnTo>
                    <a:pt x="1654" y="1638"/>
                  </a:lnTo>
                  <a:lnTo>
                    <a:pt x="1654" y="1639"/>
                  </a:lnTo>
                  <a:lnTo>
                    <a:pt x="1654" y="1640"/>
                  </a:lnTo>
                  <a:lnTo>
                    <a:pt x="1654" y="1642"/>
                  </a:lnTo>
                  <a:lnTo>
                    <a:pt x="1656" y="1642"/>
                  </a:lnTo>
                  <a:lnTo>
                    <a:pt x="1654" y="1643"/>
                  </a:lnTo>
                  <a:lnTo>
                    <a:pt x="1656" y="1644"/>
                  </a:lnTo>
                  <a:lnTo>
                    <a:pt x="1657" y="1644"/>
                  </a:lnTo>
                  <a:lnTo>
                    <a:pt x="1658" y="1643"/>
                  </a:lnTo>
                  <a:lnTo>
                    <a:pt x="1659" y="1642"/>
                  </a:lnTo>
                  <a:lnTo>
                    <a:pt x="1660" y="1640"/>
                  </a:lnTo>
                  <a:lnTo>
                    <a:pt x="1661" y="1640"/>
                  </a:lnTo>
                  <a:lnTo>
                    <a:pt x="1661" y="1639"/>
                  </a:lnTo>
                  <a:lnTo>
                    <a:pt x="1661" y="1638"/>
                  </a:lnTo>
                  <a:lnTo>
                    <a:pt x="1662" y="1638"/>
                  </a:lnTo>
                  <a:lnTo>
                    <a:pt x="1662" y="1637"/>
                  </a:lnTo>
                  <a:lnTo>
                    <a:pt x="1663" y="1636"/>
                  </a:lnTo>
                  <a:lnTo>
                    <a:pt x="1665" y="1637"/>
                  </a:lnTo>
                  <a:lnTo>
                    <a:pt x="1665" y="1638"/>
                  </a:lnTo>
                  <a:lnTo>
                    <a:pt x="1665" y="1639"/>
                  </a:lnTo>
                  <a:lnTo>
                    <a:pt x="1665" y="1642"/>
                  </a:lnTo>
                  <a:lnTo>
                    <a:pt x="1665" y="1643"/>
                  </a:lnTo>
                  <a:lnTo>
                    <a:pt x="1665" y="1644"/>
                  </a:lnTo>
                  <a:lnTo>
                    <a:pt x="1665" y="1645"/>
                  </a:lnTo>
                  <a:lnTo>
                    <a:pt x="1665" y="1646"/>
                  </a:lnTo>
                  <a:lnTo>
                    <a:pt x="1663" y="1646"/>
                  </a:lnTo>
                  <a:lnTo>
                    <a:pt x="1663" y="1647"/>
                  </a:lnTo>
                  <a:lnTo>
                    <a:pt x="1663" y="1648"/>
                  </a:lnTo>
                  <a:lnTo>
                    <a:pt x="1662" y="1649"/>
                  </a:lnTo>
                  <a:lnTo>
                    <a:pt x="1662" y="1651"/>
                  </a:lnTo>
                  <a:lnTo>
                    <a:pt x="1662" y="1652"/>
                  </a:lnTo>
                  <a:lnTo>
                    <a:pt x="1663" y="1652"/>
                  </a:lnTo>
                  <a:lnTo>
                    <a:pt x="1665" y="1651"/>
                  </a:lnTo>
                  <a:lnTo>
                    <a:pt x="1665" y="1652"/>
                  </a:lnTo>
                  <a:lnTo>
                    <a:pt x="1665" y="1654"/>
                  </a:lnTo>
                  <a:lnTo>
                    <a:pt x="1663" y="1655"/>
                  </a:lnTo>
                  <a:lnTo>
                    <a:pt x="1662" y="1655"/>
                  </a:lnTo>
                  <a:lnTo>
                    <a:pt x="1662" y="1656"/>
                  </a:lnTo>
                  <a:lnTo>
                    <a:pt x="1662" y="1657"/>
                  </a:lnTo>
                  <a:lnTo>
                    <a:pt x="1662" y="1659"/>
                  </a:lnTo>
                  <a:lnTo>
                    <a:pt x="1661" y="1659"/>
                  </a:lnTo>
                  <a:lnTo>
                    <a:pt x="1660" y="1659"/>
                  </a:lnTo>
                  <a:lnTo>
                    <a:pt x="1658" y="1657"/>
                  </a:lnTo>
                  <a:lnTo>
                    <a:pt x="1657" y="1656"/>
                  </a:lnTo>
                  <a:lnTo>
                    <a:pt x="1657" y="1655"/>
                  </a:lnTo>
                  <a:lnTo>
                    <a:pt x="1658" y="1655"/>
                  </a:lnTo>
                  <a:lnTo>
                    <a:pt x="1658" y="1654"/>
                  </a:lnTo>
                  <a:lnTo>
                    <a:pt x="1658" y="1653"/>
                  </a:lnTo>
                  <a:lnTo>
                    <a:pt x="1656" y="1652"/>
                  </a:lnTo>
                  <a:lnTo>
                    <a:pt x="1654" y="1649"/>
                  </a:lnTo>
                  <a:lnTo>
                    <a:pt x="1653" y="1646"/>
                  </a:lnTo>
                  <a:lnTo>
                    <a:pt x="1650" y="1642"/>
                  </a:lnTo>
                  <a:lnTo>
                    <a:pt x="1645" y="1638"/>
                  </a:lnTo>
                  <a:lnTo>
                    <a:pt x="1642" y="1639"/>
                  </a:lnTo>
                  <a:lnTo>
                    <a:pt x="1641" y="1639"/>
                  </a:lnTo>
                  <a:lnTo>
                    <a:pt x="1641" y="1642"/>
                  </a:lnTo>
                  <a:lnTo>
                    <a:pt x="1641" y="1643"/>
                  </a:lnTo>
                  <a:lnTo>
                    <a:pt x="1637" y="1644"/>
                  </a:lnTo>
                  <a:lnTo>
                    <a:pt x="1636" y="1643"/>
                  </a:lnTo>
                  <a:lnTo>
                    <a:pt x="1636" y="1638"/>
                  </a:lnTo>
                  <a:lnTo>
                    <a:pt x="1634" y="1635"/>
                  </a:lnTo>
                  <a:lnTo>
                    <a:pt x="1632" y="1631"/>
                  </a:lnTo>
                  <a:lnTo>
                    <a:pt x="1630" y="1629"/>
                  </a:lnTo>
                  <a:lnTo>
                    <a:pt x="1628" y="1628"/>
                  </a:lnTo>
                  <a:lnTo>
                    <a:pt x="1631" y="1628"/>
                  </a:lnTo>
                  <a:lnTo>
                    <a:pt x="1632" y="1630"/>
                  </a:lnTo>
                  <a:lnTo>
                    <a:pt x="1634" y="1630"/>
                  </a:lnTo>
                  <a:lnTo>
                    <a:pt x="1633" y="1628"/>
                  </a:lnTo>
                  <a:lnTo>
                    <a:pt x="1632" y="1627"/>
                  </a:lnTo>
                  <a:lnTo>
                    <a:pt x="1630" y="1627"/>
                  </a:lnTo>
                  <a:lnTo>
                    <a:pt x="1627" y="1627"/>
                  </a:lnTo>
                  <a:lnTo>
                    <a:pt x="1626" y="1627"/>
                  </a:lnTo>
                  <a:lnTo>
                    <a:pt x="1623" y="1629"/>
                  </a:lnTo>
                  <a:lnTo>
                    <a:pt x="1622" y="1629"/>
                  </a:lnTo>
                  <a:lnTo>
                    <a:pt x="1619" y="1628"/>
                  </a:lnTo>
                  <a:lnTo>
                    <a:pt x="1618" y="1623"/>
                  </a:lnTo>
                  <a:lnTo>
                    <a:pt x="1617" y="1622"/>
                  </a:lnTo>
                  <a:lnTo>
                    <a:pt x="1616" y="1622"/>
                  </a:lnTo>
                  <a:lnTo>
                    <a:pt x="1614" y="1621"/>
                  </a:lnTo>
                  <a:lnTo>
                    <a:pt x="1610" y="1620"/>
                  </a:lnTo>
                  <a:lnTo>
                    <a:pt x="1611" y="1619"/>
                  </a:lnTo>
                  <a:lnTo>
                    <a:pt x="1613" y="1619"/>
                  </a:lnTo>
                  <a:lnTo>
                    <a:pt x="1613" y="1618"/>
                  </a:lnTo>
                  <a:lnTo>
                    <a:pt x="1613" y="1617"/>
                  </a:lnTo>
                  <a:lnTo>
                    <a:pt x="1613" y="1615"/>
                  </a:lnTo>
                  <a:lnTo>
                    <a:pt x="1613" y="1614"/>
                  </a:lnTo>
                  <a:lnTo>
                    <a:pt x="1613" y="1613"/>
                  </a:lnTo>
                  <a:lnTo>
                    <a:pt x="1614" y="1612"/>
                  </a:lnTo>
                  <a:lnTo>
                    <a:pt x="1615" y="1612"/>
                  </a:lnTo>
                  <a:lnTo>
                    <a:pt x="1615" y="1613"/>
                  </a:lnTo>
                  <a:lnTo>
                    <a:pt x="1616" y="1613"/>
                  </a:lnTo>
                  <a:lnTo>
                    <a:pt x="1617" y="1612"/>
                  </a:lnTo>
                  <a:lnTo>
                    <a:pt x="1618" y="1611"/>
                  </a:lnTo>
                  <a:lnTo>
                    <a:pt x="1619" y="1611"/>
                  </a:lnTo>
                  <a:lnTo>
                    <a:pt x="1619" y="1610"/>
                  </a:lnTo>
                  <a:lnTo>
                    <a:pt x="1618" y="1609"/>
                  </a:lnTo>
                  <a:lnTo>
                    <a:pt x="1617" y="1607"/>
                  </a:lnTo>
                  <a:lnTo>
                    <a:pt x="1617" y="1606"/>
                  </a:lnTo>
                  <a:lnTo>
                    <a:pt x="1617" y="1605"/>
                  </a:lnTo>
                  <a:lnTo>
                    <a:pt x="1616" y="1604"/>
                  </a:lnTo>
                  <a:lnTo>
                    <a:pt x="1615" y="1602"/>
                  </a:lnTo>
                  <a:lnTo>
                    <a:pt x="1615" y="1601"/>
                  </a:lnTo>
                  <a:lnTo>
                    <a:pt x="1614" y="1601"/>
                  </a:lnTo>
                  <a:lnTo>
                    <a:pt x="1613" y="1601"/>
                  </a:lnTo>
                  <a:lnTo>
                    <a:pt x="1610" y="1601"/>
                  </a:lnTo>
                  <a:lnTo>
                    <a:pt x="1608" y="1601"/>
                  </a:lnTo>
                  <a:lnTo>
                    <a:pt x="1608" y="1602"/>
                  </a:lnTo>
                  <a:lnTo>
                    <a:pt x="1607" y="1601"/>
                  </a:lnTo>
                  <a:lnTo>
                    <a:pt x="1606" y="1601"/>
                  </a:lnTo>
                  <a:lnTo>
                    <a:pt x="1605" y="1601"/>
                  </a:lnTo>
                  <a:lnTo>
                    <a:pt x="1605" y="1602"/>
                  </a:lnTo>
                  <a:lnTo>
                    <a:pt x="1605" y="1603"/>
                  </a:lnTo>
                  <a:lnTo>
                    <a:pt x="1603" y="1603"/>
                  </a:lnTo>
                  <a:lnTo>
                    <a:pt x="1603" y="1604"/>
                  </a:lnTo>
                  <a:lnTo>
                    <a:pt x="1602" y="1605"/>
                  </a:lnTo>
                  <a:lnTo>
                    <a:pt x="1602" y="1606"/>
                  </a:lnTo>
                  <a:lnTo>
                    <a:pt x="1601" y="1606"/>
                  </a:lnTo>
                  <a:lnTo>
                    <a:pt x="1601" y="1607"/>
                  </a:lnTo>
                  <a:lnTo>
                    <a:pt x="1602" y="1609"/>
                  </a:lnTo>
                  <a:lnTo>
                    <a:pt x="1602" y="1611"/>
                  </a:lnTo>
                  <a:lnTo>
                    <a:pt x="1602" y="1612"/>
                  </a:lnTo>
                  <a:lnTo>
                    <a:pt x="1598" y="1611"/>
                  </a:lnTo>
                  <a:lnTo>
                    <a:pt x="1597" y="1612"/>
                  </a:lnTo>
                  <a:lnTo>
                    <a:pt x="1597" y="1613"/>
                  </a:lnTo>
                  <a:lnTo>
                    <a:pt x="1596" y="1613"/>
                  </a:lnTo>
                  <a:lnTo>
                    <a:pt x="1594" y="1614"/>
                  </a:lnTo>
                  <a:lnTo>
                    <a:pt x="1594" y="1615"/>
                  </a:lnTo>
                  <a:lnTo>
                    <a:pt x="1593" y="1617"/>
                  </a:lnTo>
                  <a:lnTo>
                    <a:pt x="1592" y="1618"/>
                  </a:lnTo>
                  <a:lnTo>
                    <a:pt x="1589" y="1618"/>
                  </a:lnTo>
                  <a:lnTo>
                    <a:pt x="1589" y="1619"/>
                  </a:lnTo>
                  <a:lnTo>
                    <a:pt x="1588" y="1618"/>
                  </a:lnTo>
                  <a:lnTo>
                    <a:pt x="1585" y="1617"/>
                  </a:lnTo>
                  <a:lnTo>
                    <a:pt x="1577" y="1609"/>
                  </a:lnTo>
                  <a:lnTo>
                    <a:pt x="1577" y="1607"/>
                  </a:lnTo>
                  <a:lnTo>
                    <a:pt x="1576" y="1607"/>
                  </a:lnTo>
                  <a:lnTo>
                    <a:pt x="1575" y="1607"/>
                  </a:lnTo>
                  <a:lnTo>
                    <a:pt x="1575" y="1606"/>
                  </a:lnTo>
                  <a:lnTo>
                    <a:pt x="1576" y="1606"/>
                  </a:lnTo>
                  <a:lnTo>
                    <a:pt x="1577" y="1607"/>
                  </a:lnTo>
                  <a:lnTo>
                    <a:pt x="1579" y="1607"/>
                  </a:lnTo>
                  <a:lnTo>
                    <a:pt x="1581" y="1610"/>
                  </a:lnTo>
                  <a:lnTo>
                    <a:pt x="1582" y="1610"/>
                  </a:lnTo>
                  <a:lnTo>
                    <a:pt x="1584" y="1610"/>
                  </a:lnTo>
                  <a:lnTo>
                    <a:pt x="1587" y="1610"/>
                  </a:lnTo>
                  <a:lnTo>
                    <a:pt x="1589" y="1607"/>
                  </a:lnTo>
                  <a:lnTo>
                    <a:pt x="1591" y="1607"/>
                  </a:lnTo>
                  <a:lnTo>
                    <a:pt x="1591" y="1606"/>
                  </a:lnTo>
                  <a:lnTo>
                    <a:pt x="1591" y="1605"/>
                  </a:lnTo>
                  <a:lnTo>
                    <a:pt x="1592" y="1604"/>
                  </a:lnTo>
                  <a:lnTo>
                    <a:pt x="1592" y="1603"/>
                  </a:lnTo>
                  <a:lnTo>
                    <a:pt x="1593" y="1602"/>
                  </a:lnTo>
                  <a:lnTo>
                    <a:pt x="1593" y="1601"/>
                  </a:lnTo>
                  <a:lnTo>
                    <a:pt x="1594" y="1601"/>
                  </a:lnTo>
                  <a:lnTo>
                    <a:pt x="1594" y="1600"/>
                  </a:lnTo>
                  <a:lnTo>
                    <a:pt x="1598" y="1596"/>
                  </a:lnTo>
                  <a:lnTo>
                    <a:pt x="1598" y="1594"/>
                  </a:lnTo>
                  <a:lnTo>
                    <a:pt x="1598" y="1592"/>
                  </a:lnTo>
                  <a:lnTo>
                    <a:pt x="1597" y="1589"/>
                  </a:lnTo>
                  <a:lnTo>
                    <a:pt x="1596" y="1587"/>
                  </a:lnTo>
                  <a:lnTo>
                    <a:pt x="1593" y="1587"/>
                  </a:lnTo>
                  <a:lnTo>
                    <a:pt x="1593" y="1586"/>
                  </a:lnTo>
                  <a:lnTo>
                    <a:pt x="1592" y="1586"/>
                  </a:lnTo>
                  <a:lnTo>
                    <a:pt x="1591" y="1584"/>
                  </a:lnTo>
                  <a:lnTo>
                    <a:pt x="1591" y="1581"/>
                  </a:lnTo>
                  <a:lnTo>
                    <a:pt x="1591" y="1579"/>
                  </a:lnTo>
                  <a:lnTo>
                    <a:pt x="1590" y="1579"/>
                  </a:lnTo>
                  <a:lnTo>
                    <a:pt x="1588" y="1578"/>
                  </a:lnTo>
                  <a:lnTo>
                    <a:pt x="1587" y="1578"/>
                  </a:lnTo>
                  <a:lnTo>
                    <a:pt x="1587" y="1579"/>
                  </a:lnTo>
                  <a:lnTo>
                    <a:pt x="1583" y="1579"/>
                  </a:lnTo>
                  <a:lnTo>
                    <a:pt x="1582" y="1580"/>
                  </a:lnTo>
                  <a:lnTo>
                    <a:pt x="1582" y="1581"/>
                  </a:lnTo>
                  <a:lnTo>
                    <a:pt x="1582" y="1582"/>
                  </a:lnTo>
                  <a:lnTo>
                    <a:pt x="1581" y="1582"/>
                  </a:lnTo>
                  <a:lnTo>
                    <a:pt x="1581" y="1584"/>
                  </a:lnTo>
                  <a:lnTo>
                    <a:pt x="1580" y="1584"/>
                  </a:lnTo>
                  <a:lnTo>
                    <a:pt x="1579" y="1584"/>
                  </a:lnTo>
                  <a:lnTo>
                    <a:pt x="1576" y="1586"/>
                  </a:lnTo>
                  <a:lnTo>
                    <a:pt x="1575" y="1587"/>
                  </a:lnTo>
                  <a:lnTo>
                    <a:pt x="1570" y="1589"/>
                  </a:lnTo>
                  <a:lnTo>
                    <a:pt x="1568" y="1589"/>
                  </a:lnTo>
                  <a:lnTo>
                    <a:pt x="1568" y="1590"/>
                  </a:lnTo>
                  <a:lnTo>
                    <a:pt x="1567" y="1592"/>
                  </a:lnTo>
                  <a:lnTo>
                    <a:pt x="1568" y="1593"/>
                  </a:lnTo>
                  <a:lnTo>
                    <a:pt x="1567" y="1593"/>
                  </a:lnTo>
                  <a:lnTo>
                    <a:pt x="1566" y="1593"/>
                  </a:lnTo>
                  <a:lnTo>
                    <a:pt x="1564" y="1593"/>
                  </a:lnTo>
                  <a:lnTo>
                    <a:pt x="1562" y="1593"/>
                  </a:lnTo>
                  <a:lnTo>
                    <a:pt x="1561" y="1594"/>
                  </a:lnTo>
                  <a:lnTo>
                    <a:pt x="1559" y="1595"/>
                  </a:lnTo>
                  <a:lnTo>
                    <a:pt x="1561" y="1596"/>
                  </a:lnTo>
                  <a:lnTo>
                    <a:pt x="1563" y="1596"/>
                  </a:lnTo>
                  <a:lnTo>
                    <a:pt x="1567" y="1597"/>
                  </a:lnTo>
                  <a:lnTo>
                    <a:pt x="1570" y="1597"/>
                  </a:lnTo>
                  <a:lnTo>
                    <a:pt x="1571" y="1596"/>
                  </a:lnTo>
                  <a:lnTo>
                    <a:pt x="1574" y="1594"/>
                  </a:lnTo>
                  <a:lnTo>
                    <a:pt x="1576" y="1595"/>
                  </a:lnTo>
                  <a:lnTo>
                    <a:pt x="1577" y="1596"/>
                  </a:lnTo>
                  <a:lnTo>
                    <a:pt x="1577" y="1598"/>
                  </a:lnTo>
                  <a:lnTo>
                    <a:pt x="1577" y="1600"/>
                  </a:lnTo>
                  <a:lnTo>
                    <a:pt x="1576" y="1600"/>
                  </a:lnTo>
                  <a:lnTo>
                    <a:pt x="1575" y="1601"/>
                  </a:lnTo>
                  <a:lnTo>
                    <a:pt x="1574" y="1602"/>
                  </a:lnTo>
                  <a:lnTo>
                    <a:pt x="1574" y="1603"/>
                  </a:lnTo>
                  <a:lnTo>
                    <a:pt x="1574" y="1604"/>
                  </a:lnTo>
                  <a:lnTo>
                    <a:pt x="1572" y="1604"/>
                  </a:lnTo>
                  <a:lnTo>
                    <a:pt x="1568" y="1604"/>
                  </a:lnTo>
                  <a:lnTo>
                    <a:pt x="1567" y="1605"/>
                  </a:lnTo>
                  <a:lnTo>
                    <a:pt x="1566" y="1605"/>
                  </a:lnTo>
                  <a:lnTo>
                    <a:pt x="1565" y="1605"/>
                  </a:lnTo>
                  <a:lnTo>
                    <a:pt x="1564" y="1604"/>
                  </a:lnTo>
                  <a:lnTo>
                    <a:pt x="1563" y="1604"/>
                  </a:lnTo>
                  <a:lnTo>
                    <a:pt x="1562" y="1605"/>
                  </a:lnTo>
                  <a:lnTo>
                    <a:pt x="1557" y="1609"/>
                  </a:lnTo>
                  <a:lnTo>
                    <a:pt x="1555" y="1611"/>
                  </a:lnTo>
                  <a:lnTo>
                    <a:pt x="1554" y="1611"/>
                  </a:lnTo>
                  <a:lnTo>
                    <a:pt x="1553" y="1612"/>
                  </a:lnTo>
                  <a:lnTo>
                    <a:pt x="1551" y="1613"/>
                  </a:lnTo>
                  <a:lnTo>
                    <a:pt x="1548" y="1614"/>
                  </a:lnTo>
                  <a:lnTo>
                    <a:pt x="1548" y="1615"/>
                  </a:lnTo>
                  <a:lnTo>
                    <a:pt x="1546" y="1617"/>
                  </a:lnTo>
                  <a:lnTo>
                    <a:pt x="1545" y="1617"/>
                  </a:lnTo>
                  <a:lnTo>
                    <a:pt x="1541" y="1620"/>
                  </a:lnTo>
                  <a:lnTo>
                    <a:pt x="1541" y="1621"/>
                  </a:lnTo>
                  <a:lnTo>
                    <a:pt x="1541" y="1622"/>
                  </a:lnTo>
                  <a:lnTo>
                    <a:pt x="1539" y="1622"/>
                  </a:lnTo>
                  <a:lnTo>
                    <a:pt x="1539" y="1623"/>
                  </a:lnTo>
                  <a:lnTo>
                    <a:pt x="1538" y="1624"/>
                  </a:lnTo>
                  <a:lnTo>
                    <a:pt x="1537" y="1627"/>
                  </a:lnTo>
                  <a:lnTo>
                    <a:pt x="1537" y="1628"/>
                  </a:lnTo>
                  <a:lnTo>
                    <a:pt x="1536" y="1628"/>
                  </a:lnTo>
                  <a:lnTo>
                    <a:pt x="1534" y="1629"/>
                  </a:lnTo>
                  <a:lnTo>
                    <a:pt x="1534" y="1630"/>
                  </a:lnTo>
                  <a:lnTo>
                    <a:pt x="1529" y="1631"/>
                  </a:lnTo>
                  <a:lnTo>
                    <a:pt x="1528" y="1631"/>
                  </a:lnTo>
                  <a:lnTo>
                    <a:pt x="1528" y="1632"/>
                  </a:lnTo>
                  <a:lnTo>
                    <a:pt x="1527" y="1634"/>
                  </a:lnTo>
                  <a:lnTo>
                    <a:pt x="1527" y="1635"/>
                  </a:lnTo>
                  <a:lnTo>
                    <a:pt x="1525" y="1636"/>
                  </a:lnTo>
                  <a:lnTo>
                    <a:pt x="1524" y="1636"/>
                  </a:lnTo>
                  <a:lnTo>
                    <a:pt x="1522" y="1637"/>
                  </a:lnTo>
                  <a:lnTo>
                    <a:pt x="1522" y="1638"/>
                  </a:lnTo>
                  <a:lnTo>
                    <a:pt x="1521" y="1639"/>
                  </a:lnTo>
                  <a:lnTo>
                    <a:pt x="1520" y="1640"/>
                  </a:lnTo>
                  <a:lnTo>
                    <a:pt x="1519" y="1640"/>
                  </a:lnTo>
                  <a:lnTo>
                    <a:pt x="1518" y="1640"/>
                  </a:lnTo>
                  <a:lnTo>
                    <a:pt x="1516" y="1638"/>
                  </a:lnTo>
                  <a:lnTo>
                    <a:pt x="1515" y="1638"/>
                  </a:lnTo>
                  <a:lnTo>
                    <a:pt x="1515" y="1637"/>
                  </a:lnTo>
                  <a:lnTo>
                    <a:pt x="1514" y="1637"/>
                  </a:lnTo>
                  <a:lnTo>
                    <a:pt x="1513" y="1636"/>
                  </a:lnTo>
                  <a:lnTo>
                    <a:pt x="1511" y="1635"/>
                  </a:lnTo>
                  <a:lnTo>
                    <a:pt x="1510" y="1634"/>
                  </a:lnTo>
                  <a:lnTo>
                    <a:pt x="1508" y="1634"/>
                  </a:lnTo>
                  <a:lnTo>
                    <a:pt x="1504" y="1635"/>
                  </a:lnTo>
                  <a:lnTo>
                    <a:pt x="1503" y="1634"/>
                  </a:lnTo>
                  <a:lnTo>
                    <a:pt x="1502" y="1632"/>
                  </a:lnTo>
                  <a:lnTo>
                    <a:pt x="1501" y="1631"/>
                  </a:lnTo>
                  <a:lnTo>
                    <a:pt x="1498" y="1628"/>
                  </a:lnTo>
                  <a:lnTo>
                    <a:pt x="1496" y="1627"/>
                  </a:lnTo>
                  <a:lnTo>
                    <a:pt x="1495" y="1627"/>
                  </a:lnTo>
                  <a:lnTo>
                    <a:pt x="1489" y="1626"/>
                  </a:lnTo>
                  <a:lnTo>
                    <a:pt x="1487" y="1624"/>
                  </a:lnTo>
                  <a:lnTo>
                    <a:pt x="1486" y="1623"/>
                  </a:lnTo>
                  <a:lnTo>
                    <a:pt x="1485" y="1623"/>
                  </a:lnTo>
                  <a:lnTo>
                    <a:pt x="1482" y="1622"/>
                  </a:lnTo>
                  <a:lnTo>
                    <a:pt x="1480" y="1620"/>
                  </a:lnTo>
                  <a:lnTo>
                    <a:pt x="1479" y="1619"/>
                  </a:lnTo>
                  <a:lnTo>
                    <a:pt x="1475" y="1615"/>
                  </a:lnTo>
                  <a:lnTo>
                    <a:pt x="1472" y="1614"/>
                  </a:lnTo>
                  <a:lnTo>
                    <a:pt x="1470" y="1612"/>
                  </a:lnTo>
                  <a:lnTo>
                    <a:pt x="1469" y="1612"/>
                  </a:lnTo>
                  <a:lnTo>
                    <a:pt x="1468" y="1612"/>
                  </a:lnTo>
                  <a:lnTo>
                    <a:pt x="1468" y="1611"/>
                  </a:lnTo>
                  <a:lnTo>
                    <a:pt x="1468" y="1610"/>
                  </a:lnTo>
                  <a:lnTo>
                    <a:pt x="1467" y="1610"/>
                  </a:lnTo>
                  <a:lnTo>
                    <a:pt x="1467" y="1611"/>
                  </a:lnTo>
                  <a:lnTo>
                    <a:pt x="1465" y="1611"/>
                  </a:lnTo>
                  <a:lnTo>
                    <a:pt x="1465" y="1612"/>
                  </a:lnTo>
                  <a:lnTo>
                    <a:pt x="1464" y="1611"/>
                  </a:lnTo>
                  <a:lnTo>
                    <a:pt x="1463" y="1610"/>
                  </a:lnTo>
                  <a:lnTo>
                    <a:pt x="1462" y="1610"/>
                  </a:lnTo>
                  <a:lnTo>
                    <a:pt x="1459" y="1610"/>
                  </a:lnTo>
                  <a:lnTo>
                    <a:pt x="1456" y="1610"/>
                  </a:lnTo>
                  <a:lnTo>
                    <a:pt x="1456" y="1611"/>
                  </a:lnTo>
                  <a:lnTo>
                    <a:pt x="1454" y="1612"/>
                  </a:lnTo>
                  <a:lnTo>
                    <a:pt x="1452" y="1611"/>
                  </a:lnTo>
                  <a:lnTo>
                    <a:pt x="1447" y="1609"/>
                  </a:lnTo>
                  <a:lnTo>
                    <a:pt x="1442" y="1605"/>
                  </a:lnTo>
                  <a:lnTo>
                    <a:pt x="1439" y="1604"/>
                  </a:lnTo>
                  <a:lnTo>
                    <a:pt x="1437" y="1604"/>
                  </a:lnTo>
                  <a:lnTo>
                    <a:pt x="1436" y="1603"/>
                  </a:lnTo>
                  <a:lnTo>
                    <a:pt x="1430" y="1603"/>
                  </a:lnTo>
                  <a:lnTo>
                    <a:pt x="1429" y="1603"/>
                  </a:lnTo>
                  <a:lnTo>
                    <a:pt x="1426" y="1604"/>
                  </a:lnTo>
                  <a:lnTo>
                    <a:pt x="1425" y="1605"/>
                  </a:lnTo>
                  <a:lnTo>
                    <a:pt x="1424" y="1607"/>
                  </a:lnTo>
                  <a:lnTo>
                    <a:pt x="1424" y="1609"/>
                  </a:lnTo>
                  <a:lnTo>
                    <a:pt x="1425" y="1610"/>
                  </a:lnTo>
                  <a:lnTo>
                    <a:pt x="1426" y="1611"/>
                  </a:lnTo>
                  <a:lnTo>
                    <a:pt x="1425" y="1612"/>
                  </a:lnTo>
                  <a:lnTo>
                    <a:pt x="1424" y="1611"/>
                  </a:lnTo>
                  <a:lnTo>
                    <a:pt x="1422" y="1611"/>
                  </a:lnTo>
                  <a:lnTo>
                    <a:pt x="1421" y="1612"/>
                  </a:lnTo>
                  <a:lnTo>
                    <a:pt x="1421" y="1613"/>
                  </a:lnTo>
                  <a:lnTo>
                    <a:pt x="1420" y="1614"/>
                  </a:lnTo>
                  <a:lnTo>
                    <a:pt x="1420" y="1613"/>
                  </a:lnTo>
                  <a:lnTo>
                    <a:pt x="1419" y="1613"/>
                  </a:lnTo>
                  <a:lnTo>
                    <a:pt x="1419" y="1611"/>
                  </a:lnTo>
                  <a:lnTo>
                    <a:pt x="1418" y="1611"/>
                  </a:lnTo>
                  <a:lnTo>
                    <a:pt x="1418" y="1610"/>
                  </a:lnTo>
                  <a:lnTo>
                    <a:pt x="1417" y="1610"/>
                  </a:lnTo>
                  <a:lnTo>
                    <a:pt x="1416" y="1610"/>
                  </a:lnTo>
                  <a:lnTo>
                    <a:pt x="1415" y="1610"/>
                  </a:lnTo>
                  <a:lnTo>
                    <a:pt x="1415" y="1611"/>
                  </a:lnTo>
                  <a:lnTo>
                    <a:pt x="1415" y="1612"/>
                  </a:lnTo>
                  <a:lnTo>
                    <a:pt x="1413" y="1612"/>
                  </a:lnTo>
                  <a:lnTo>
                    <a:pt x="1412" y="1611"/>
                  </a:lnTo>
                  <a:lnTo>
                    <a:pt x="1411" y="1611"/>
                  </a:lnTo>
                  <a:lnTo>
                    <a:pt x="1411" y="1610"/>
                  </a:lnTo>
                  <a:lnTo>
                    <a:pt x="1412" y="1609"/>
                  </a:lnTo>
                  <a:lnTo>
                    <a:pt x="1412" y="1607"/>
                  </a:lnTo>
                  <a:lnTo>
                    <a:pt x="1413" y="1607"/>
                  </a:lnTo>
                  <a:lnTo>
                    <a:pt x="1412" y="1606"/>
                  </a:lnTo>
                  <a:lnTo>
                    <a:pt x="1412" y="1605"/>
                  </a:lnTo>
                  <a:lnTo>
                    <a:pt x="1411" y="1604"/>
                  </a:lnTo>
                  <a:lnTo>
                    <a:pt x="1403" y="1597"/>
                  </a:lnTo>
                  <a:lnTo>
                    <a:pt x="1400" y="1594"/>
                  </a:lnTo>
                  <a:lnTo>
                    <a:pt x="1392" y="1590"/>
                  </a:lnTo>
                  <a:lnTo>
                    <a:pt x="1392" y="1589"/>
                  </a:lnTo>
                  <a:lnTo>
                    <a:pt x="1391" y="1589"/>
                  </a:lnTo>
                  <a:lnTo>
                    <a:pt x="1378" y="1590"/>
                  </a:lnTo>
                  <a:lnTo>
                    <a:pt x="1377" y="1590"/>
                  </a:lnTo>
                  <a:lnTo>
                    <a:pt x="1376" y="1590"/>
                  </a:lnTo>
                  <a:lnTo>
                    <a:pt x="1376" y="1589"/>
                  </a:lnTo>
                  <a:lnTo>
                    <a:pt x="1375" y="1588"/>
                  </a:lnTo>
                  <a:lnTo>
                    <a:pt x="1374" y="1588"/>
                  </a:lnTo>
                  <a:lnTo>
                    <a:pt x="1373" y="1588"/>
                  </a:lnTo>
                  <a:lnTo>
                    <a:pt x="1373" y="1587"/>
                  </a:lnTo>
                  <a:lnTo>
                    <a:pt x="1372" y="1587"/>
                  </a:lnTo>
                  <a:lnTo>
                    <a:pt x="1367" y="1582"/>
                  </a:lnTo>
                  <a:lnTo>
                    <a:pt x="1366" y="1582"/>
                  </a:lnTo>
                  <a:lnTo>
                    <a:pt x="1364" y="1581"/>
                  </a:lnTo>
                  <a:lnTo>
                    <a:pt x="1364" y="1580"/>
                  </a:lnTo>
                  <a:lnTo>
                    <a:pt x="1363" y="1580"/>
                  </a:lnTo>
                  <a:lnTo>
                    <a:pt x="1363" y="1579"/>
                  </a:lnTo>
                  <a:lnTo>
                    <a:pt x="1361" y="1579"/>
                  </a:lnTo>
                  <a:lnTo>
                    <a:pt x="1361" y="1578"/>
                  </a:lnTo>
                  <a:lnTo>
                    <a:pt x="1361" y="1577"/>
                  </a:lnTo>
                  <a:lnTo>
                    <a:pt x="1360" y="1575"/>
                  </a:lnTo>
                  <a:lnTo>
                    <a:pt x="1358" y="1570"/>
                  </a:lnTo>
                  <a:lnTo>
                    <a:pt x="1358" y="1569"/>
                  </a:lnTo>
                  <a:lnTo>
                    <a:pt x="1356" y="1565"/>
                  </a:lnTo>
                  <a:lnTo>
                    <a:pt x="1355" y="1563"/>
                  </a:lnTo>
                  <a:lnTo>
                    <a:pt x="1350" y="1561"/>
                  </a:lnTo>
                  <a:lnTo>
                    <a:pt x="1349" y="1559"/>
                  </a:lnTo>
                  <a:lnTo>
                    <a:pt x="1350" y="1559"/>
                  </a:lnTo>
                  <a:lnTo>
                    <a:pt x="1350" y="1556"/>
                  </a:lnTo>
                  <a:lnTo>
                    <a:pt x="1349" y="1555"/>
                  </a:lnTo>
                  <a:lnTo>
                    <a:pt x="1348" y="1555"/>
                  </a:lnTo>
                  <a:lnTo>
                    <a:pt x="1347" y="1554"/>
                  </a:lnTo>
                  <a:lnTo>
                    <a:pt x="1346" y="1554"/>
                  </a:lnTo>
                  <a:lnTo>
                    <a:pt x="1346" y="1553"/>
                  </a:lnTo>
                  <a:lnTo>
                    <a:pt x="1344" y="1554"/>
                  </a:lnTo>
                  <a:lnTo>
                    <a:pt x="1343" y="1554"/>
                  </a:lnTo>
                  <a:lnTo>
                    <a:pt x="1333" y="1540"/>
                  </a:lnTo>
                  <a:lnTo>
                    <a:pt x="1332" y="1537"/>
                  </a:lnTo>
                  <a:lnTo>
                    <a:pt x="1331" y="1535"/>
                  </a:lnTo>
                  <a:lnTo>
                    <a:pt x="1331" y="1534"/>
                  </a:lnTo>
                  <a:lnTo>
                    <a:pt x="1332" y="1534"/>
                  </a:lnTo>
                  <a:lnTo>
                    <a:pt x="1333" y="1532"/>
                  </a:lnTo>
                  <a:lnTo>
                    <a:pt x="1333" y="1531"/>
                  </a:lnTo>
                  <a:lnTo>
                    <a:pt x="1332" y="1530"/>
                  </a:lnTo>
                  <a:lnTo>
                    <a:pt x="1331" y="1528"/>
                  </a:lnTo>
                  <a:lnTo>
                    <a:pt x="1331" y="1527"/>
                  </a:lnTo>
                  <a:lnTo>
                    <a:pt x="1331" y="1525"/>
                  </a:lnTo>
                  <a:lnTo>
                    <a:pt x="1330" y="1523"/>
                  </a:lnTo>
                  <a:lnTo>
                    <a:pt x="1330" y="1522"/>
                  </a:lnTo>
                  <a:lnTo>
                    <a:pt x="1327" y="1522"/>
                  </a:lnTo>
                  <a:lnTo>
                    <a:pt x="1327" y="1521"/>
                  </a:lnTo>
                  <a:lnTo>
                    <a:pt x="1327" y="1520"/>
                  </a:lnTo>
                  <a:lnTo>
                    <a:pt x="1333" y="1517"/>
                  </a:lnTo>
                  <a:lnTo>
                    <a:pt x="1334" y="1515"/>
                  </a:lnTo>
                  <a:lnTo>
                    <a:pt x="1335" y="1513"/>
                  </a:lnTo>
                  <a:lnTo>
                    <a:pt x="1336" y="1511"/>
                  </a:lnTo>
                  <a:lnTo>
                    <a:pt x="1336" y="1509"/>
                  </a:lnTo>
                  <a:lnTo>
                    <a:pt x="1336" y="1501"/>
                  </a:lnTo>
                  <a:lnTo>
                    <a:pt x="1336" y="1500"/>
                  </a:lnTo>
                  <a:lnTo>
                    <a:pt x="1330" y="1485"/>
                  </a:lnTo>
                  <a:lnTo>
                    <a:pt x="1325" y="1473"/>
                  </a:lnTo>
                  <a:lnTo>
                    <a:pt x="1322" y="1465"/>
                  </a:lnTo>
                  <a:lnTo>
                    <a:pt x="1321" y="1464"/>
                  </a:lnTo>
                  <a:lnTo>
                    <a:pt x="1320" y="1463"/>
                  </a:lnTo>
                  <a:lnTo>
                    <a:pt x="1317" y="1460"/>
                  </a:lnTo>
                  <a:lnTo>
                    <a:pt x="1316" y="1459"/>
                  </a:lnTo>
                  <a:lnTo>
                    <a:pt x="1307" y="1450"/>
                  </a:lnTo>
                  <a:lnTo>
                    <a:pt x="1304" y="1446"/>
                  </a:lnTo>
                  <a:lnTo>
                    <a:pt x="1301" y="1445"/>
                  </a:lnTo>
                  <a:lnTo>
                    <a:pt x="1300" y="1443"/>
                  </a:lnTo>
                  <a:lnTo>
                    <a:pt x="1299" y="1442"/>
                  </a:lnTo>
                  <a:lnTo>
                    <a:pt x="1297" y="1441"/>
                  </a:lnTo>
                  <a:lnTo>
                    <a:pt x="1296" y="1439"/>
                  </a:lnTo>
                  <a:lnTo>
                    <a:pt x="1293" y="1438"/>
                  </a:lnTo>
                  <a:lnTo>
                    <a:pt x="1292" y="1437"/>
                  </a:lnTo>
                  <a:lnTo>
                    <a:pt x="1290" y="1435"/>
                  </a:lnTo>
                  <a:lnTo>
                    <a:pt x="1292" y="1435"/>
                  </a:lnTo>
                  <a:lnTo>
                    <a:pt x="1293" y="1436"/>
                  </a:lnTo>
                  <a:lnTo>
                    <a:pt x="1312" y="1452"/>
                  </a:lnTo>
                  <a:lnTo>
                    <a:pt x="1316" y="1456"/>
                  </a:lnTo>
                  <a:lnTo>
                    <a:pt x="1318" y="1460"/>
                  </a:lnTo>
                  <a:lnTo>
                    <a:pt x="1322" y="1464"/>
                  </a:lnTo>
                  <a:lnTo>
                    <a:pt x="1324" y="1468"/>
                  </a:lnTo>
                  <a:lnTo>
                    <a:pt x="1326" y="1476"/>
                  </a:lnTo>
                  <a:lnTo>
                    <a:pt x="1327" y="1476"/>
                  </a:lnTo>
                  <a:lnTo>
                    <a:pt x="1327" y="1472"/>
                  </a:lnTo>
                  <a:lnTo>
                    <a:pt x="1324" y="1465"/>
                  </a:lnTo>
                  <a:lnTo>
                    <a:pt x="1324" y="1463"/>
                  </a:lnTo>
                  <a:lnTo>
                    <a:pt x="1323" y="1463"/>
                  </a:lnTo>
                  <a:lnTo>
                    <a:pt x="1317" y="1455"/>
                  </a:lnTo>
                  <a:lnTo>
                    <a:pt x="1316" y="1454"/>
                  </a:lnTo>
                  <a:lnTo>
                    <a:pt x="1315" y="1453"/>
                  </a:lnTo>
                  <a:lnTo>
                    <a:pt x="1314" y="1453"/>
                  </a:lnTo>
                  <a:lnTo>
                    <a:pt x="1313" y="1451"/>
                  </a:lnTo>
                  <a:lnTo>
                    <a:pt x="1304" y="1443"/>
                  </a:lnTo>
                  <a:lnTo>
                    <a:pt x="1303" y="1442"/>
                  </a:lnTo>
                  <a:lnTo>
                    <a:pt x="1299" y="1439"/>
                  </a:lnTo>
                  <a:lnTo>
                    <a:pt x="1298" y="1438"/>
                  </a:lnTo>
                  <a:lnTo>
                    <a:pt x="1297" y="1437"/>
                  </a:lnTo>
                  <a:lnTo>
                    <a:pt x="1296" y="1437"/>
                  </a:lnTo>
                  <a:lnTo>
                    <a:pt x="1296" y="1436"/>
                  </a:lnTo>
                  <a:lnTo>
                    <a:pt x="1296" y="1435"/>
                  </a:lnTo>
                  <a:lnTo>
                    <a:pt x="1297" y="1435"/>
                  </a:lnTo>
                  <a:lnTo>
                    <a:pt x="1298" y="1435"/>
                  </a:lnTo>
                  <a:lnTo>
                    <a:pt x="1298" y="1434"/>
                  </a:lnTo>
                  <a:lnTo>
                    <a:pt x="1298" y="1433"/>
                  </a:lnTo>
                  <a:lnTo>
                    <a:pt x="1299" y="1431"/>
                  </a:lnTo>
                  <a:lnTo>
                    <a:pt x="1300" y="1430"/>
                  </a:lnTo>
                  <a:lnTo>
                    <a:pt x="1301" y="1431"/>
                  </a:lnTo>
                  <a:lnTo>
                    <a:pt x="1303" y="1433"/>
                  </a:lnTo>
                  <a:lnTo>
                    <a:pt x="1304" y="1433"/>
                  </a:lnTo>
                  <a:lnTo>
                    <a:pt x="1305" y="1433"/>
                  </a:lnTo>
                  <a:lnTo>
                    <a:pt x="1306" y="1434"/>
                  </a:lnTo>
                  <a:lnTo>
                    <a:pt x="1306" y="1435"/>
                  </a:lnTo>
                  <a:lnTo>
                    <a:pt x="1306" y="1436"/>
                  </a:lnTo>
                  <a:lnTo>
                    <a:pt x="1305" y="1437"/>
                  </a:lnTo>
                  <a:lnTo>
                    <a:pt x="1305" y="1438"/>
                  </a:lnTo>
                  <a:lnTo>
                    <a:pt x="1306" y="1438"/>
                  </a:lnTo>
                  <a:lnTo>
                    <a:pt x="1306" y="1439"/>
                  </a:lnTo>
                  <a:lnTo>
                    <a:pt x="1307" y="1439"/>
                  </a:lnTo>
                  <a:lnTo>
                    <a:pt x="1306" y="1441"/>
                  </a:lnTo>
                  <a:lnTo>
                    <a:pt x="1305" y="1442"/>
                  </a:lnTo>
                  <a:lnTo>
                    <a:pt x="1305" y="1443"/>
                  </a:lnTo>
                  <a:lnTo>
                    <a:pt x="1306" y="1443"/>
                  </a:lnTo>
                  <a:lnTo>
                    <a:pt x="1308" y="1443"/>
                  </a:lnTo>
                  <a:lnTo>
                    <a:pt x="1309" y="1443"/>
                  </a:lnTo>
                  <a:lnTo>
                    <a:pt x="1310" y="1442"/>
                  </a:lnTo>
                  <a:lnTo>
                    <a:pt x="1310" y="1441"/>
                  </a:lnTo>
                  <a:lnTo>
                    <a:pt x="1310" y="1439"/>
                  </a:lnTo>
                  <a:lnTo>
                    <a:pt x="1312" y="1438"/>
                  </a:lnTo>
                  <a:lnTo>
                    <a:pt x="1312" y="1437"/>
                  </a:lnTo>
                  <a:lnTo>
                    <a:pt x="1312" y="1436"/>
                  </a:lnTo>
                  <a:lnTo>
                    <a:pt x="1308" y="1433"/>
                  </a:lnTo>
                  <a:lnTo>
                    <a:pt x="1307" y="1433"/>
                  </a:lnTo>
                  <a:lnTo>
                    <a:pt x="1306" y="1433"/>
                  </a:lnTo>
                  <a:lnTo>
                    <a:pt x="1305" y="1431"/>
                  </a:lnTo>
                  <a:lnTo>
                    <a:pt x="1305" y="1430"/>
                  </a:lnTo>
                  <a:lnTo>
                    <a:pt x="1307" y="1430"/>
                  </a:lnTo>
                  <a:lnTo>
                    <a:pt x="1307" y="1429"/>
                  </a:lnTo>
                  <a:lnTo>
                    <a:pt x="1308" y="1429"/>
                  </a:lnTo>
                  <a:lnTo>
                    <a:pt x="1312" y="1430"/>
                  </a:lnTo>
                  <a:lnTo>
                    <a:pt x="1313" y="1429"/>
                  </a:lnTo>
                  <a:lnTo>
                    <a:pt x="1313" y="1428"/>
                  </a:lnTo>
                  <a:lnTo>
                    <a:pt x="1312" y="1428"/>
                  </a:lnTo>
                  <a:lnTo>
                    <a:pt x="1312" y="1427"/>
                  </a:lnTo>
                  <a:lnTo>
                    <a:pt x="1312" y="1423"/>
                  </a:lnTo>
                  <a:lnTo>
                    <a:pt x="1312" y="1422"/>
                  </a:lnTo>
                  <a:lnTo>
                    <a:pt x="1310" y="1423"/>
                  </a:lnTo>
                  <a:lnTo>
                    <a:pt x="1309" y="1425"/>
                  </a:lnTo>
                  <a:lnTo>
                    <a:pt x="1309" y="1422"/>
                  </a:lnTo>
                  <a:lnTo>
                    <a:pt x="1307" y="1420"/>
                  </a:lnTo>
                  <a:lnTo>
                    <a:pt x="1305" y="1420"/>
                  </a:lnTo>
                  <a:lnTo>
                    <a:pt x="1303" y="1419"/>
                  </a:lnTo>
                  <a:lnTo>
                    <a:pt x="1303" y="1420"/>
                  </a:lnTo>
                  <a:lnTo>
                    <a:pt x="1304" y="1420"/>
                  </a:lnTo>
                  <a:lnTo>
                    <a:pt x="1303" y="1421"/>
                  </a:lnTo>
                  <a:lnTo>
                    <a:pt x="1300" y="1422"/>
                  </a:lnTo>
                  <a:lnTo>
                    <a:pt x="1300" y="1423"/>
                  </a:lnTo>
                  <a:lnTo>
                    <a:pt x="1299" y="1423"/>
                  </a:lnTo>
                  <a:lnTo>
                    <a:pt x="1298" y="1425"/>
                  </a:lnTo>
                  <a:lnTo>
                    <a:pt x="1296" y="1423"/>
                  </a:lnTo>
                  <a:lnTo>
                    <a:pt x="1293" y="1425"/>
                  </a:lnTo>
                  <a:lnTo>
                    <a:pt x="1292" y="1426"/>
                  </a:lnTo>
                  <a:lnTo>
                    <a:pt x="1291" y="1427"/>
                  </a:lnTo>
                  <a:lnTo>
                    <a:pt x="1291" y="1428"/>
                  </a:lnTo>
                  <a:lnTo>
                    <a:pt x="1292" y="1429"/>
                  </a:lnTo>
                  <a:lnTo>
                    <a:pt x="1295" y="1430"/>
                  </a:lnTo>
                  <a:lnTo>
                    <a:pt x="1296" y="1430"/>
                  </a:lnTo>
                  <a:lnTo>
                    <a:pt x="1296" y="1431"/>
                  </a:lnTo>
                  <a:lnTo>
                    <a:pt x="1295" y="1431"/>
                  </a:lnTo>
                  <a:lnTo>
                    <a:pt x="1293" y="1431"/>
                  </a:lnTo>
                  <a:lnTo>
                    <a:pt x="1292" y="1431"/>
                  </a:lnTo>
                  <a:lnTo>
                    <a:pt x="1290" y="1430"/>
                  </a:lnTo>
                  <a:lnTo>
                    <a:pt x="1289" y="1430"/>
                  </a:lnTo>
                  <a:lnTo>
                    <a:pt x="1289" y="1429"/>
                  </a:lnTo>
                  <a:lnTo>
                    <a:pt x="1288" y="1429"/>
                  </a:lnTo>
                  <a:lnTo>
                    <a:pt x="1284" y="1429"/>
                  </a:lnTo>
                  <a:lnTo>
                    <a:pt x="1283" y="1429"/>
                  </a:lnTo>
                  <a:lnTo>
                    <a:pt x="1284" y="1430"/>
                  </a:lnTo>
                  <a:lnTo>
                    <a:pt x="1286" y="1431"/>
                  </a:lnTo>
                  <a:lnTo>
                    <a:pt x="1289" y="1431"/>
                  </a:lnTo>
                  <a:lnTo>
                    <a:pt x="1290" y="1431"/>
                  </a:lnTo>
                  <a:lnTo>
                    <a:pt x="1291" y="1433"/>
                  </a:lnTo>
                  <a:lnTo>
                    <a:pt x="1292" y="1433"/>
                  </a:lnTo>
                  <a:lnTo>
                    <a:pt x="1293" y="1433"/>
                  </a:lnTo>
                  <a:lnTo>
                    <a:pt x="1293" y="1434"/>
                  </a:lnTo>
                  <a:lnTo>
                    <a:pt x="1292" y="1434"/>
                  </a:lnTo>
                  <a:lnTo>
                    <a:pt x="1291" y="1434"/>
                  </a:lnTo>
                  <a:lnTo>
                    <a:pt x="1290" y="1434"/>
                  </a:lnTo>
                  <a:lnTo>
                    <a:pt x="1289" y="1434"/>
                  </a:lnTo>
                  <a:lnTo>
                    <a:pt x="1288" y="1435"/>
                  </a:lnTo>
                  <a:lnTo>
                    <a:pt x="1287" y="1434"/>
                  </a:lnTo>
                  <a:lnTo>
                    <a:pt x="1284" y="1433"/>
                  </a:lnTo>
                  <a:lnTo>
                    <a:pt x="1283" y="1433"/>
                  </a:lnTo>
                  <a:lnTo>
                    <a:pt x="1281" y="1433"/>
                  </a:lnTo>
                  <a:lnTo>
                    <a:pt x="1277" y="1434"/>
                  </a:lnTo>
                  <a:lnTo>
                    <a:pt x="1277" y="1435"/>
                  </a:lnTo>
                  <a:lnTo>
                    <a:pt x="1275" y="1436"/>
                  </a:lnTo>
                  <a:lnTo>
                    <a:pt x="1274" y="1437"/>
                  </a:lnTo>
                  <a:lnTo>
                    <a:pt x="1272" y="1438"/>
                  </a:lnTo>
                  <a:lnTo>
                    <a:pt x="1271" y="1439"/>
                  </a:lnTo>
                  <a:lnTo>
                    <a:pt x="1266" y="1441"/>
                  </a:lnTo>
                  <a:lnTo>
                    <a:pt x="1258" y="1441"/>
                  </a:lnTo>
                  <a:lnTo>
                    <a:pt x="1258" y="1439"/>
                  </a:lnTo>
                  <a:lnTo>
                    <a:pt x="1257" y="1441"/>
                  </a:lnTo>
                  <a:lnTo>
                    <a:pt x="1256" y="1441"/>
                  </a:lnTo>
                  <a:lnTo>
                    <a:pt x="1255" y="1441"/>
                  </a:lnTo>
                  <a:lnTo>
                    <a:pt x="1254" y="1442"/>
                  </a:lnTo>
                  <a:lnTo>
                    <a:pt x="1253" y="1441"/>
                  </a:lnTo>
                  <a:lnTo>
                    <a:pt x="1252" y="1441"/>
                  </a:lnTo>
                  <a:lnTo>
                    <a:pt x="1249" y="1438"/>
                  </a:lnTo>
                  <a:lnTo>
                    <a:pt x="1249" y="1437"/>
                  </a:lnTo>
                  <a:lnTo>
                    <a:pt x="1250" y="1435"/>
                  </a:lnTo>
                  <a:lnTo>
                    <a:pt x="1250" y="1434"/>
                  </a:lnTo>
                  <a:lnTo>
                    <a:pt x="1252" y="1434"/>
                  </a:lnTo>
                  <a:lnTo>
                    <a:pt x="1253" y="1433"/>
                  </a:lnTo>
                  <a:lnTo>
                    <a:pt x="1257" y="1430"/>
                  </a:lnTo>
                  <a:lnTo>
                    <a:pt x="1258" y="1429"/>
                  </a:lnTo>
                  <a:lnTo>
                    <a:pt x="1260" y="1427"/>
                  </a:lnTo>
                  <a:lnTo>
                    <a:pt x="1261" y="1425"/>
                  </a:lnTo>
                  <a:lnTo>
                    <a:pt x="1262" y="1423"/>
                  </a:lnTo>
                  <a:lnTo>
                    <a:pt x="1263" y="1423"/>
                  </a:lnTo>
                  <a:lnTo>
                    <a:pt x="1264" y="1422"/>
                  </a:lnTo>
                  <a:lnTo>
                    <a:pt x="1265" y="1421"/>
                  </a:lnTo>
                  <a:lnTo>
                    <a:pt x="1266" y="1421"/>
                  </a:lnTo>
                  <a:lnTo>
                    <a:pt x="1266" y="1420"/>
                  </a:lnTo>
                  <a:lnTo>
                    <a:pt x="1266" y="1418"/>
                  </a:lnTo>
                  <a:lnTo>
                    <a:pt x="1266" y="1416"/>
                  </a:lnTo>
                  <a:lnTo>
                    <a:pt x="1267" y="1416"/>
                  </a:lnTo>
                  <a:lnTo>
                    <a:pt x="1267" y="1414"/>
                  </a:lnTo>
                  <a:lnTo>
                    <a:pt x="1267" y="1413"/>
                  </a:lnTo>
                  <a:lnTo>
                    <a:pt x="1267" y="1412"/>
                  </a:lnTo>
                  <a:lnTo>
                    <a:pt x="1267" y="1411"/>
                  </a:lnTo>
                  <a:lnTo>
                    <a:pt x="1267" y="1410"/>
                  </a:lnTo>
                  <a:lnTo>
                    <a:pt x="1267" y="1406"/>
                  </a:lnTo>
                  <a:lnTo>
                    <a:pt x="1267" y="1405"/>
                  </a:lnTo>
                  <a:lnTo>
                    <a:pt x="1270" y="1404"/>
                  </a:lnTo>
                  <a:lnTo>
                    <a:pt x="1270" y="1403"/>
                  </a:lnTo>
                  <a:lnTo>
                    <a:pt x="1270" y="1400"/>
                  </a:lnTo>
                  <a:lnTo>
                    <a:pt x="1269" y="1395"/>
                  </a:lnTo>
                  <a:lnTo>
                    <a:pt x="1269" y="1393"/>
                  </a:lnTo>
                  <a:lnTo>
                    <a:pt x="1269" y="1387"/>
                  </a:lnTo>
                  <a:lnTo>
                    <a:pt x="1269" y="1386"/>
                  </a:lnTo>
                  <a:lnTo>
                    <a:pt x="1270" y="1386"/>
                  </a:lnTo>
                  <a:lnTo>
                    <a:pt x="1271" y="1387"/>
                  </a:lnTo>
                  <a:lnTo>
                    <a:pt x="1272" y="1388"/>
                  </a:lnTo>
                  <a:lnTo>
                    <a:pt x="1272" y="1387"/>
                  </a:lnTo>
                  <a:lnTo>
                    <a:pt x="1271" y="1386"/>
                  </a:lnTo>
                  <a:lnTo>
                    <a:pt x="1271" y="1385"/>
                  </a:lnTo>
                  <a:lnTo>
                    <a:pt x="1270" y="1384"/>
                  </a:lnTo>
                  <a:lnTo>
                    <a:pt x="1269" y="1384"/>
                  </a:lnTo>
                  <a:lnTo>
                    <a:pt x="1269" y="1383"/>
                  </a:lnTo>
                  <a:lnTo>
                    <a:pt x="1269" y="1381"/>
                  </a:lnTo>
                  <a:lnTo>
                    <a:pt x="1266" y="1381"/>
                  </a:lnTo>
                  <a:lnTo>
                    <a:pt x="1266" y="1380"/>
                  </a:lnTo>
                  <a:lnTo>
                    <a:pt x="1266" y="1379"/>
                  </a:lnTo>
                  <a:lnTo>
                    <a:pt x="1266" y="1378"/>
                  </a:lnTo>
                  <a:lnTo>
                    <a:pt x="1264" y="1377"/>
                  </a:lnTo>
                  <a:lnTo>
                    <a:pt x="1263" y="1376"/>
                  </a:lnTo>
                  <a:lnTo>
                    <a:pt x="1262" y="1375"/>
                  </a:lnTo>
                  <a:lnTo>
                    <a:pt x="1261" y="1372"/>
                  </a:lnTo>
                  <a:lnTo>
                    <a:pt x="1261" y="1371"/>
                  </a:lnTo>
                  <a:lnTo>
                    <a:pt x="1258" y="1370"/>
                  </a:lnTo>
                  <a:lnTo>
                    <a:pt x="1258" y="1369"/>
                  </a:lnTo>
                  <a:lnTo>
                    <a:pt x="1257" y="1367"/>
                  </a:lnTo>
                  <a:lnTo>
                    <a:pt x="1255" y="1359"/>
                  </a:lnTo>
                  <a:lnTo>
                    <a:pt x="1255" y="1358"/>
                  </a:lnTo>
                  <a:lnTo>
                    <a:pt x="1253" y="1356"/>
                  </a:lnTo>
                  <a:lnTo>
                    <a:pt x="1252" y="1355"/>
                  </a:lnTo>
                  <a:lnTo>
                    <a:pt x="1253" y="1353"/>
                  </a:lnTo>
                  <a:lnTo>
                    <a:pt x="1252" y="1353"/>
                  </a:lnTo>
                  <a:lnTo>
                    <a:pt x="1249" y="1349"/>
                  </a:lnTo>
                  <a:lnTo>
                    <a:pt x="1248" y="1347"/>
                  </a:lnTo>
                  <a:lnTo>
                    <a:pt x="1248" y="1349"/>
                  </a:lnTo>
                  <a:lnTo>
                    <a:pt x="1247" y="1350"/>
                  </a:lnTo>
                  <a:lnTo>
                    <a:pt x="1247" y="1351"/>
                  </a:lnTo>
                  <a:lnTo>
                    <a:pt x="1245" y="1353"/>
                  </a:lnTo>
                  <a:lnTo>
                    <a:pt x="1245" y="1354"/>
                  </a:lnTo>
                  <a:lnTo>
                    <a:pt x="1245" y="1355"/>
                  </a:lnTo>
                  <a:lnTo>
                    <a:pt x="1246" y="1356"/>
                  </a:lnTo>
                  <a:lnTo>
                    <a:pt x="1246" y="1358"/>
                  </a:lnTo>
                  <a:lnTo>
                    <a:pt x="1246" y="1359"/>
                  </a:lnTo>
                  <a:lnTo>
                    <a:pt x="1244" y="1361"/>
                  </a:lnTo>
                  <a:lnTo>
                    <a:pt x="1240" y="1364"/>
                  </a:lnTo>
                  <a:lnTo>
                    <a:pt x="1240" y="1366"/>
                  </a:lnTo>
                  <a:lnTo>
                    <a:pt x="1239" y="1371"/>
                  </a:lnTo>
                  <a:lnTo>
                    <a:pt x="1239" y="1372"/>
                  </a:lnTo>
                  <a:lnTo>
                    <a:pt x="1239" y="1375"/>
                  </a:lnTo>
                  <a:lnTo>
                    <a:pt x="1238" y="1376"/>
                  </a:lnTo>
                  <a:lnTo>
                    <a:pt x="1240" y="1377"/>
                  </a:lnTo>
                  <a:lnTo>
                    <a:pt x="1239" y="1379"/>
                  </a:lnTo>
                  <a:lnTo>
                    <a:pt x="1239" y="1380"/>
                  </a:lnTo>
                  <a:lnTo>
                    <a:pt x="1238" y="1381"/>
                  </a:lnTo>
                  <a:lnTo>
                    <a:pt x="1238" y="1386"/>
                  </a:lnTo>
                  <a:lnTo>
                    <a:pt x="1238" y="1387"/>
                  </a:lnTo>
                  <a:lnTo>
                    <a:pt x="1237" y="1388"/>
                  </a:lnTo>
                  <a:lnTo>
                    <a:pt x="1237" y="1389"/>
                  </a:lnTo>
                  <a:lnTo>
                    <a:pt x="1236" y="1389"/>
                  </a:lnTo>
                  <a:lnTo>
                    <a:pt x="1236" y="1392"/>
                  </a:lnTo>
                  <a:lnTo>
                    <a:pt x="1235" y="1392"/>
                  </a:lnTo>
                  <a:lnTo>
                    <a:pt x="1235" y="1393"/>
                  </a:lnTo>
                  <a:lnTo>
                    <a:pt x="1235" y="1395"/>
                  </a:lnTo>
                  <a:lnTo>
                    <a:pt x="1234" y="1398"/>
                  </a:lnTo>
                  <a:lnTo>
                    <a:pt x="1232" y="1401"/>
                  </a:lnTo>
                  <a:lnTo>
                    <a:pt x="1234" y="1402"/>
                  </a:lnTo>
                  <a:lnTo>
                    <a:pt x="1232" y="1403"/>
                  </a:lnTo>
                  <a:lnTo>
                    <a:pt x="1231" y="1404"/>
                  </a:lnTo>
                  <a:lnTo>
                    <a:pt x="1232" y="1405"/>
                  </a:lnTo>
                  <a:lnTo>
                    <a:pt x="1232" y="1408"/>
                  </a:lnTo>
                  <a:lnTo>
                    <a:pt x="1232" y="1409"/>
                  </a:lnTo>
                  <a:lnTo>
                    <a:pt x="1231" y="1409"/>
                  </a:lnTo>
                  <a:lnTo>
                    <a:pt x="1230" y="1409"/>
                  </a:lnTo>
                  <a:lnTo>
                    <a:pt x="1229" y="1411"/>
                  </a:lnTo>
                  <a:lnTo>
                    <a:pt x="1228" y="1411"/>
                  </a:lnTo>
                  <a:lnTo>
                    <a:pt x="1226" y="1410"/>
                  </a:lnTo>
                  <a:lnTo>
                    <a:pt x="1223" y="1409"/>
                  </a:lnTo>
                  <a:lnTo>
                    <a:pt x="1222" y="1409"/>
                  </a:lnTo>
                  <a:lnTo>
                    <a:pt x="1222" y="1408"/>
                  </a:lnTo>
                  <a:lnTo>
                    <a:pt x="1220" y="1409"/>
                  </a:lnTo>
                  <a:lnTo>
                    <a:pt x="1220" y="1408"/>
                  </a:lnTo>
                  <a:lnTo>
                    <a:pt x="1219" y="1408"/>
                  </a:lnTo>
                  <a:lnTo>
                    <a:pt x="1217" y="1408"/>
                  </a:lnTo>
                  <a:lnTo>
                    <a:pt x="1215" y="1408"/>
                  </a:lnTo>
                  <a:lnTo>
                    <a:pt x="1214" y="1408"/>
                  </a:lnTo>
                  <a:lnTo>
                    <a:pt x="1213" y="1409"/>
                  </a:lnTo>
                  <a:lnTo>
                    <a:pt x="1212" y="1410"/>
                  </a:lnTo>
                  <a:lnTo>
                    <a:pt x="1211" y="1411"/>
                  </a:lnTo>
                  <a:lnTo>
                    <a:pt x="1208" y="1410"/>
                  </a:lnTo>
                  <a:lnTo>
                    <a:pt x="1206" y="1411"/>
                  </a:lnTo>
                  <a:lnTo>
                    <a:pt x="1205" y="1412"/>
                  </a:lnTo>
                  <a:lnTo>
                    <a:pt x="1204" y="1414"/>
                  </a:lnTo>
                  <a:lnTo>
                    <a:pt x="1203" y="1414"/>
                  </a:lnTo>
                  <a:lnTo>
                    <a:pt x="1201" y="1414"/>
                  </a:lnTo>
                  <a:lnTo>
                    <a:pt x="1197" y="1414"/>
                  </a:lnTo>
                  <a:lnTo>
                    <a:pt x="1196" y="1414"/>
                  </a:lnTo>
                  <a:lnTo>
                    <a:pt x="1194" y="1416"/>
                  </a:lnTo>
                  <a:lnTo>
                    <a:pt x="1193" y="1418"/>
                  </a:lnTo>
                  <a:lnTo>
                    <a:pt x="1191" y="1418"/>
                  </a:lnTo>
                  <a:lnTo>
                    <a:pt x="1188" y="1418"/>
                  </a:lnTo>
                  <a:lnTo>
                    <a:pt x="1187" y="1417"/>
                  </a:lnTo>
                  <a:lnTo>
                    <a:pt x="1187" y="1416"/>
                  </a:lnTo>
                  <a:lnTo>
                    <a:pt x="1186" y="1416"/>
                  </a:lnTo>
                  <a:lnTo>
                    <a:pt x="1187" y="1414"/>
                  </a:lnTo>
                  <a:lnTo>
                    <a:pt x="1187" y="1413"/>
                  </a:lnTo>
                  <a:lnTo>
                    <a:pt x="1187" y="1412"/>
                  </a:lnTo>
                  <a:lnTo>
                    <a:pt x="1189" y="1412"/>
                  </a:lnTo>
                  <a:lnTo>
                    <a:pt x="1189" y="1411"/>
                  </a:lnTo>
                  <a:lnTo>
                    <a:pt x="1189" y="1410"/>
                  </a:lnTo>
                  <a:lnTo>
                    <a:pt x="1191" y="1410"/>
                  </a:lnTo>
                  <a:lnTo>
                    <a:pt x="1192" y="1410"/>
                  </a:lnTo>
                  <a:lnTo>
                    <a:pt x="1192" y="1409"/>
                  </a:lnTo>
                  <a:lnTo>
                    <a:pt x="1193" y="1406"/>
                  </a:lnTo>
                  <a:lnTo>
                    <a:pt x="1193" y="1405"/>
                  </a:lnTo>
                  <a:lnTo>
                    <a:pt x="1193" y="1404"/>
                  </a:lnTo>
                  <a:lnTo>
                    <a:pt x="1192" y="1403"/>
                  </a:lnTo>
                  <a:lnTo>
                    <a:pt x="1192" y="1402"/>
                  </a:lnTo>
                  <a:lnTo>
                    <a:pt x="1193" y="1401"/>
                  </a:lnTo>
                  <a:lnTo>
                    <a:pt x="1194" y="1400"/>
                  </a:lnTo>
                  <a:lnTo>
                    <a:pt x="1193" y="1398"/>
                  </a:lnTo>
                  <a:lnTo>
                    <a:pt x="1195" y="1395"/>
                  </a:lnTo>
                  <a:lnTo>
                    <a:pt x="1196" y="1394"/>
                  </a:lnTo>
                  <a:lnTo>
                    <a:pt x="1200" y="1395"/>
                  </a:lnTo>
                  <a:lnTo>
                    <a:pt x="1202" y="1396"/>
                  </a:lnTo>
                  <a:lnTo>
                    <a:pt x="1205" y="1395"/>
                  </a:lnTo>
                  <a:lnTo>
                    <a:pt x="1208" y="1394"/>
                  </a:lnTo>
                  <a:lnTo>
                    <a:pt x="1209" y="1395"/>
                  </a:lnTo>
                  <a:lnTo>
                    <a:pt x="1210" y="1395"/>
                  </a:lnTo>
                  <a:lnTo>
                    <a:pt x="1210" y="1396"/>
                  </a:lnTo>
                  <a:lnTo>
                    <a:pt x="1212" y="1396"/>
                  </a:lnTo>
                  <a:lnTo>
                    <a:pt x="1213" y="1397"/>
                  </a:lnTo>
                  <a:lnTo>
                    <a:pt x="1214" y="1397"/>
                  </a:lnTo>
                  <a:lnTo>
                    <a:pt x="1215" y="1397"/>
                  </a:lnTo>
                  <a:lnTo>
                    <a:pt x="1217" y="1395"/>
                  </a:lnTo>
                  <a:lnTo>
                    <a:pt x="1218" y="1393"/>
                  </a:lnTo>
                  <a:lnTo>
                    <a:pt x="1218" y="1391"/>
                  </a:lnTo>
                  <a:lnTo>
                    <a:pt x="1218" y="1388"/>
                  </a:lnTo>
                  <a:lnTo>
                    <a:pt x="1218" y="1386"/>
                  </a:lnTo>
                  <a:lnTo>
                    <a:pt x="1219" y="1386"/>
                  </a:lnTo>
                  <a:lnTo>
                    <a:pt x="1219" y="1385"/>
                  </a:lnTo>
                  <a:lnTo>
                    <a:pt x="1219" y="1384"/>
                  </a:lnTo>
                  <a:lnTo>
                    <a:pt x="1219" y="1383"/>
                  </a:lnTo>
                  <a:lnTo>
                    <a:pt x="1220" y="1377"/>
                  </a:lnTo>
                  <a:lnTo>
                    <a:pt x="1220" y="1376"/>
                  </a:lnTo>
                  <a:lnTo>
                    <a:pt x="1219" y="1373"/>
                  </a:lnTo>
                  <a:lnTo>
                    <a:pt x="1219" y="1371"/>
                  </a:lnTo>
                  <a:lnTo>
                    <a:pt x="1219" y="1369"/>
                  </a:lnTo>
                  <a:lnTo>
                    <a:pt x="1219" y="1368"/>
                  </a:lnTo>
                  <a:lnTo>
                    <a:pt x="1218" y="1367"/>
                  </a:lnTo>
                  <a:lnTo>
                    <a:pt x="1217" y="1367"/>
                  </a:lnTo>
                  <a:lnTo>
                    <a:pt x="1217" y="1368"/>
                  </a:lnTo>
                  <a:lnTo>
                    <a:pt x="1215" y="1368"/>
                  </a:lnTo>
                  <a:lnTo>
                    <a:pt x="1217" y="1366"/>
                  </a:lnTo>
                  <a:lnTo>
                    <a:pt x="1217" y="1364"/>
                  </a:lnTo>
                  <a:lnTo>
                    <a:pt x="1218" y="1364"/>
                  </a:lnTo>
                  <a:lnTo>
                    <a:pt x="1218" y="1363"/>
                  </a:lnTo>
                  <a:lnTo>
                    <a:pt x="1219" y="1362"/>
                  </a:lnTo>
                  <a:lnTo>
                    <a:pt x="1219" y="1361"/>
                  </a:lnTo>
                  <a:lnTo>
                    <a:pt x="1219" y="1356"/>
                  </a:lnTo>
                  <a:lnTo>
                    <a:pt x="1219" y="1355"/>
                  </a:lnTo>
                  <a:lnTo>
                    <a:pt x="1219" y="1354"/>
                  </a:lnTo>
                  <a:lnTo>
                    <a:pt x="1219" y="1353"/>
                  </a:lnTo>
                  <a:lnTo>
                    <a:pt x="1218" y="1352"/>
                  </a:lnTo>
                  <a:lnTo>
                    <a:pt x="1218" y="1350"/>
                  </a:lnTo>
                  <a:lnTo>
                    <a:pt x="1218" y="1349"/>
                  </a:lnTo>
                  <a:lnTo>
                    <a:pt x="1219" y="1349"/>
                  </a:lnTo>
                  <a:lnTo>
                    <a:pt x="1220" y="1349"/>
                  </a:lnTo>
                  <a:lnTo>
                    <a:pt x="1222" y="1345"/>
                  </a:lnTo>
                  <a:lnTo>
                    <a:pt x="1222" y="1344"/>
                  </a:lnTo>
                  <a:lnTo>
                    <a:pt x="1222" y="1343"/>
                  </a:lnTo>
                  <a:lnTo>
                    <a:pt x="1221" y="1342"/>
                  </a:lnTo>
                  <a:lnTo>
                    <a:pt x="1221" y="1341"/>
                  </a:lnTo>
                  <a:lnTo>
                    <a:pt x="1221" y="1339"/>
                  </a:lnTo>
                  <a:lnTo>
                    <a:pt x="1222" y="1338"/>
                  </a:lnTo>
                  <a:lnTo>
                    <a:pt x="1223" y="1338"/>
                  </a:lnTo>
                  <a:lnTo>
                    <a:pt x="1224" y="1337"/>
                  </a:lnTo>
                  <a:lnTo>
                    <a:pt x="1226" y="1336"/>
                  </a:lnTo>
                  <a:lnTo>
                    <a:pt x="1226" y="1335"/>
                  </a:lnTo>
                  <a:lnTo>
                    <a:pt x="1226" y="1334"/>
                  </a:lnTo>
                  <a:lnTo>
                    <a:pt x="1224" y="1333"/>
                  </a:lnTo>
                  <a:lnTo>
                    <a:pt x="1226" y="1331"/>
                  </a:lnTo>
                  <a:lnTo>
                    <a:pt x="1227" y="1329"/>
                  </a:lnTo>
                  <a:lnTo>
                    <a:pt x="1230" y="1327"/>
                  </a:lnTo>
                  <a:lnTo>
                    <a:pt x="1232" y="1324"/>
                  </a:lnTo>
                  <a:lnTo>
                    <a:pt x="1234" y="1321"/>
                  </a:lnTo>
                  <a:lnTo>
                    <a:pt x="1235" y="1321"/>
                  </a:lnTo>
                  <a:lnTo>
                    <a:pt x="1238" y="1318"/>
                  </a:lnTo>
                  <a:lnTo>
                    <a:pt x="1238" y="1316"/>
                  </a:lnTo>
                  <a:lnTo>
                    <a:pt x="1239" y="1316"/>
                  </a:lnTo>
                  <a:lnTo>
                    <a:pt x="1240" y="1316"/>
                  </a:lnTo>
                  <a:lnTo>
                    <a:pt x="1239" y="1317"/>
                  </a:lnTo>
                  <a:lnTo>
                    <a:pt x="1239" y="1318"/>
                  </a:lnTo>
                  <a:lnTo>
                    <a:pt x="1240" y="1317"/>
                  </a:lnTo>
                  <a:lnTo>
                    <a:pt x="1241" y="1316"/>
                  </a:lnTo>
                  <a:lnTo>
                    <a:pt x="1240" y="1314"/>
                  </a:lnTo>
                  <a:lnTo>
                    <a:pt x="1241" y="1313"/>
                  </a:lnTo>
                  <a:lnTo>
                    <a:pt x="1241" y="1311"/>
                  </a:lnTo>
                  <a:lnTo>
                    <a:pt x="1240" y="1311"/>
                  </a:lnTo>
                  <a:lnTo>
                    <a:pt x="1240" y="1309"/>
                  </a:lnTo>
                  <a:lnTo>
                    <a:pt x="1239" y="1308"/>
                  </a:lnTo>
                  <a:lnTo>
                    <a:pt x="1239" y="1306"/>
                  </a:lnTo>
                  <a:lnTo>
                    <a:pt x="1238" y="1305"/>
                  </a:lnTo>
                  <a:lnTo>
                    <a:pt x="1238" y="1304"/>
                  </a:lnTo>
                  <a:lnTo>
                    <a:pt x="1237" y="1303"/>
                  </a:lnTo>
                  <a:lnTo>
                    <a:pt x="1238" y="1302"/>
                  </a:lnTo>
                  <a:lnTo>
                    <a:pt x="1237" y="1301"/>
                  </a:lnTo>
                  <a:lnTo>
                    <a:pt x="1237" y="1300"/>
                  </a:lnTo>
                  <a:lnTo>
                    <a:pt x="1236" y="1297"/>
                  </a:lnTo>
                  <a:lnTo>
                    <a:pt x="1235" y="1295"/>
                  </a:lnTo>
                  <a:lnTo>
                    <a:pt x="1236" y="1295"/>
                  </a:lnTo>
                  <a:lnTo>
                    <a:pt x="1236" y="1294"/>
                  </a:lnTo>
                  <a:lnTo>
                    <a:pt x="1237" y="1293"/>
                  </a:lnTo>
                  <a:lnTo>
                    <a:pt x="1237" y="1292"/>
                  </a:lnTo>
                  <a:lnTo>
                    <a:pt x="1239" y="1291"/>
                  </a:lnTo>
                  <a:lnTo>
                    <a:pt x="1241" y="1288"/>
                  </a:lnTo>
                  <a:lnTo>
                    <a:pt x="1243" y="1288"/>
                  </a:lnTo>
                  <a:lnTo>
                    <a:pt x="1243" y="1289"/>
                  </a:lnTo>
                  <a:lnTo>
                    <a:pt x="1244" y="1288"/>
                  </a:lnTo>
                  <a:lnTo>
                    <a:pt x="1245" y="1288"/>
                  </a:lnTo>
                  <a:lnTo>
                    <a:pt x="1246" y="1289"/>
                  </a:lnTo>
                  <a:lnTo>
                    <a:pt x="1246" y="1288"/>
                  </a:lnTo>
                  <a:lnTo>
                    <a:pt x="1246" y="1287"/>
                  </a:lnTo>
                  <a:lnTo>
                    <a:pt x="1246" y="1285"/>
                  </a:lnTo>
                  <a:lnTo>
                    <a:pt x="1246" y="1284"/>
                  </a:lnTo>
                  <a:lnTo>
                    <a:pt x="1246" y="1283"/>
                  </a:lnTo>
                  <a:lnTo>
                    <a:pt x="1245" y="1283"/>
                  </a:lnTo>
                  <a:lnTo>
                    <a:pt x="1245" y="1282"/>
                  </a:lnTo>
                  <a:lnTo>
                    <a:pt x="1244" y="1282"/>
                  </a:lnTo>
                  <a:lnTo>
                    <a:pt x="1243" y="1282"/>
                  </a:lnTo>
                  <a:lnTo>
                    <a:pt x="1243" y="1280"/>
                  </a:lnTo>
                  <a:lnTo>
                    <a:pt x="1239" y="1268"/>
                  </a:lnTo>
                  <a:lnTo>
                    <a:pt x="1239" y="1267"/>
                  </a:lnTo>
                  <a:lnTo>
                    <a:pt x="1240" y="1267"/>
                  </a:lnTo>
                  <a:lnTo>
                    <a:pt x="1241" y="1266"/>
                  </a:lnTo>
                  <a:lnTo>
                    <a:pt x="1239" y="1263"/>
                  </a:lnTo>
                  <a:lnTo>
                    <a:pt x="1238" y="1262"/>
                  </a:lnTo>
                  <a:lnTo>
                    <a:pt x="1237" y="1262"/>
                  </a:lnTo>
                  <a:lnTo>
                    <a:pt x="1237" y="1261"/>
                  </a:lnTo>
                  <a:lnTo>
                    <a:pt x="1237" y="1260"/>
                  </a:lnTo>
                  <a:lnTo>
                    <a:pt x="1237" y="1259"/>
                  </a:lnTo>
                  <a:lnTo>
                    <a:pt x="1236" y="1258"/>
                  </a:lnTo>
                  <a:lnTo>
                    <a:pt x="1235" y="1257"/>
                  </a:lnTo>
                  <a:lnTo>
                    <a:pt x="1235" y="1255"/>
                  </a:lnTo>
                  <a:lnTo>
                    <a:pt x="1236" y="1254"/>
                  </a:lnTo>
                  <a:lnTo>
                    <a:pt x="1235" y="1254"/>
                  </a:lnTo>
                  <a:lnTo>
                    <a:pt x="1234" y="1254"/>
                  </a:lnTo>
                  <a:lnTo>
                    <a:pt x="1234" y="1253"/>
                  </a:lnTo>
                  <a:lnTo>
                    <a:pt x="1234" y="1252"/>
                  </a:lnTo>
                  <a:lnTo>
                    <a:pt x="1232" y="1252"/>
                  </a:lnTo>
                  <a:lnTo>
                    <a:pt x="1232" y="1253"/>
                  </a:lnTo>
                  <a:lnTo>
                    <a:pt x="1232" y="1254"/>
                  </a:lnTo>
                  <a:lnTo>
                    <a:pt x="1232" y="1255"/>
                  </a:lnTo>
                  <a:lnTo>
                    <a:pt x="1232" y="1257"/>
                  </a:lnTo>
                  <a:lnTo>
                    <a:pt x="1232" y="1258"/>
                  </a:lnTo>
                  <a:lnTo>
                    <a:pt x="1232" y="1260"/>
                  </a:lnTo>
                  <a:lnTo>
                    <a:pt x="1232" y="1261"/>
                  </a:lnTo>
                  <a:lnTo>
                    <a:pt x="1232" y="1262"/>
                  </a:lnTo>
                  <a:lnTo>
                    <a:pt x="1234" y="1262"/>
                  </a:lnTo>
                  <a:lnTo>
                    <a:pt x="1234" y="1263"/>
                  </a:lnTo>
                  <a:lnTo>
                    <a:pt x="1235" y="1263"/>
                  </a:lnTo>
                  <a:lnTo>
                    <a:pt x="1235" y="1264"/>
                  </a:lnTo>
                  <a:lnTo>
                    <a:pt x="1235" y="1267"/>
                  </a:lnTo>
                  <a:lnTo>
                    <a:pt x="1235" y="1271"/>
                  </a:lnTo>
                  <a:lnTo>
                    <a:pt x="1235" y="1272"/>
                  </a:lnTo>
                  <a:lnTo>
                    <a:pt x="1234" y="1275"/>
                  </a:lnTo>
                  <a:lnTo>
                    <a:pt x="1232" y="1275"/>
                  </a:lnTo>
                  <a:lnTo>
                    <a:pt x="1232" y="1276"/>
                  </a:lnTo>
                  <a:lnTo>
                    <a:pt x="1232" y="1277"/>
                  </a:lnTo>
                  <a:lnTo>
                    <a:pt x="1234" y="1278"/>
                  </a:lnTo>
                  <a:lnTo>
                    <a:pt x="1234" y="1279"/>
                  </a:lnTo>
                  <a:lnTo>
                    <a:pt x="1232" y="1279"/>
                  </a:lnTo>
                  <a:lnTo>
                    <a:pt x="1231" y="1279"/>
                  </a:lnTo>
                  <a:lnTo>
                    <a:pt x="1230" y="1279"/>
                  </a:lnTo>
                  <a:lnTo>
                    <a:pt x="1228" y="1277"/>
                  </a:lnTo>
                  <a:lnTo>
                    <a:pt x="1227" y="1277"/>
                  </a:lnTo>
                  <a:lnTo>
                    <a:pt x="1226" y="1278"/>
                  </a:lnTo>
                  <a:lnTo>
                    <a:pt x="1224" y="1279"/>
                  </a:lnTo>
                  <a:lnTo>
                    <a:pt x="1224" y="1280"/>
                  </a:lnTo>
                  <a:lnTo>
                    <a:pt x="1224" y="1282"/>
                  </a:lnTo>
                  <a:lnTo>
                    <a:pt x="1224" y="1283"/>
                  </a:lnTo>
                  <a:lnTo>
                    <a:pt x="1220" y="1286"/>
                  </a:lnTo>
                  <a:lnTo>
                    <a:pt x="1219" y="1287"/>
                  </a:lnTo>
                  <a:lnTo>
                    <a:pt x="1218" y="1287"/>
                  </a:lnTo>
                  <a:lnTo>
                    <a:pt x="1218" y="1288"/>
                  </a:lnTo>
                  <a:lnTo>
                    <a:pt x="1217" y="1289"/>
                  </a:lnTo>
                  <a:lnTo>
                    <a:pt x="1217" y="1291"/>
                  </a:lnTo>
                  <a:lnTo>
                    <a:pt x="1217" y="1292"/>
                  </a:lnTo>
                  <a:lnTo>
                    <a:pt x="1217" y="1293"/>
                  </a:lnTo>
                  <a:lnTo>
                    <a:pt x="1214" y="1297"/>
                  </a:lnTo>
                  <a:lnTo>
                    <a:pt x="1213" y="1299"/>
                  </a:lnTo>
                  <a:lnTo>
                    <a:pt x="1213" y="1303"/>
                  </a:lnTo>
                  <a:lnTo>
                    <a:pt x="1213" y="1304"/>
                  </a:lnTo>
                  <a:lnTo>
                    <a:pt x="1212" y="1305"/>
                  </a:lnTo>
                  <a:lnTo>
                    <a:pt x="1211" y="1309"/>
                  </a:lnTo>
                  <a:lnTo>
                    <a:pt x="1210" y="1310"/>
                  </a:lnTo>
                  <a:lnTo>
                    <a:pt x="1208" y="1317"/>
                  </a:lnTo>
                  <a:lnTo>
                    <a:pt x="1206" y="1319"/>
                  </a:lnTo>
                  <a:lnTo>
                    <a:pt x="1205" y="1320"/>
                  </a:lnTo>
                  <a:lnTo>
                    <a:pt x="1204" y="1320"/>
                  </a:lnTo>
                  <a:lnTo>
                    <a:pt x="1202" y="1322"/>
                  </a:lnTo>
                  <a:lnTo>
                    <a:pt x="1201" y="1322"/>
                  </a:lnTo>
                  <a:lnTo>
                    <a:pt x="1198" y="1322"/>
                  </a:lnTo>
                  <a:lnTo>
                    <a:pt x="1196" y="1324"/>
                  </a:lnTo>
                  <a:lnTo>
                    <a:pt x="1195" y="1324"/>
                  </a:lnTo>
                  <a:lnTo>
                    <a:pt x="1194" y="1324"/>
                  </a:lnTo>
                  <a:lnTo>
                    <a:pt x="1194" y="1322"/>
                  </a:lnTo>
                  <a:lnTo>
                    <a:pt x="1194" y="1321"/>
                  </a:lnTo>
                  <a:lnTo>
                    <a:pt x="1193" y="1321"/>
                  </a:lnTo>
                  <a:lnTo>
                    <a:pt x="1192" y="1321"/>
                  </a:lnTo>
                  <a:lnTo>
                    <a:pt x="1191" y="1322"/>
                  </a:lnTo>
                  <a:lnTo>
                    <a:pt x="1191" y="1324"/>
                  </a:lnTo>
                  <a:lnTo>
                    <a:pt x="1189" y="1324"/>
                  </a:lnTo>
                  <a:lnTo>
                    <a:pt x="1189" y="1325"/>
                  </a:lnTo>
                  <a:lnTo>
                    <a:pt x="1189" y="1326"/>
                  </a:lnTo>
                  <a:lnTo>
                    <a:pt x="1192" y="1325"/>
                  </a:lnTo>
                  <a:lnTo>
                    <a:pt x="1193" y="1325"/>
                  </a:lnTo>
                  <a:lnTo>
                    <a:pt x="1191" y="1327"/>
                  </a:lnTo>
                  <a:lnTo>
                    <a:pt x="1189" y="1327"/>
                  </a:lnTo>
                  <a:lnTo>
                    <a:pt x="1188" y="1328"/>
                  </a:lnTo>
                  <a:lnTo>
                    <a:pt x="1187" y="1328"/>
                  </a:lnTo>
                  <a:lnTo>
                    <a:pt x="1186" y="1328"/>
                  </a:lnTo>
                  <a:lnTo>
                    <a:pt x="1185" y="1328"/>
                  </a:lnTo>
                  <a:lnTo>
                    <a:pt x="1184" y="1329"/>
                  </a:lnTo>
                  <a:lnTo>
                    <a:pt x="1183" y="1330"/>
                  </a:lnTo>
                  <a:lnTo>
                    <a:pt x="1181" y="1330"/>
                  </a:lnTo>
                  <a:lnTo>
                    <a:pt x="1180" y="1331"/>
                  </a:lnTo>
                  <a:lnTo>
                    <a:pt x="1179" y="1333"/>
                  </a:lnTo>
                  <a:lnTo>
                    <a:pt x="1178" y="1333"/>
                  </a:lnTo>
                  <a:lnTo>
                    <a:pt x="1175" y="1334"/>
                  </a:lnTo>
                  <a:lnTo>
                    <a:pt x="1175" y="1335"/>
                  </a:lnTo>
                  <a:lnTo>
                    <a:pt x="1174" y="1336"/>
                  </a:lnTo>
                  <a:lnTo>
                    <a:pt x="1174" y="1337"/>
                  </a:lnTo>
                  <a:lnTo>
                    <a:pt x="1172" y="1338"/>
                  </a:lnTo>
                  <a:lnTo>
                    <a:pt x="1170" y="1339"/>
                  </a:lnTo>
                  <a:lnTo>
                    <a:pt x="1169" y="1341"/>
                  </a:lnTo>
                  <a:lnTo>
                    <a:pt x="1168" y="1341"/>
                  </a:lnTo>
                  <a:lnTo>
                    <a:pt x="1167" y="1342"/>
                  </a:lnTo>
                  <a:lnTo>
                    <a:pt x="1163" y="1344"/>
                  </a:lnTo>
                  <a:lnTo>
                    <a:pt x="1163" y="1345"/>
                  </a:lnTo>
                  <a:lnTo>
                    <a:pt x="1163" y="1346"/>
                  </a:lnTo>
                  <a:lnTo>
                    <a:pt x="1162" y="1347"/>
                  </a:lnTo>
                  <a:lnTo>
                    <a:pt x="1162" y="1349"/>
                  </a:lnTo>
                  <a:lnTo>
                    <a:pt x="1161" y="1350"/>
                  </a:lnTo>
                  <a:lnTo>
                    <a:pt x="1161" y="1351"/>
                  </a:lnTo>
                  <a:lnTo>
                    <a:pt x="1160" y="1352"/>
                  </a:lnTo>
                  <a:lnTo>
                    <a:pt x="1157" y="1359"/>
                  </a:lnTo>
                  <a:lnTo>
                    <a:pt x="1155" y="1360"/>
                  </a:lnTo>
                  <a:lnTo>
                    <a:pt x="1152" y="1361"/>
                  </a:lnTo>
                  <a:lnTo>
                    <a:pt x="1151" y="1363"/>
                  </a:lnTo>
                  <a:lnTo>
                    <a:pt x="1151" y="1364"/>
                  </a:lnTo>
                  <a:lnTo>
                    <a:pt x="1151" y="1366"/>
                  </a:lnTo>
                  <a:lnTo>
                    <a:pt x="1151" y="1367"/>
                  </a:lnTo>
                  <a:lnTo>
                    <a:pt x="1151" y="1369"/>
                  </a:lnTo>
                  <a:lnTo>
                    <a:pt x="1151" y="1371"/>
                  </a:lnTo>
                  <a:lnTo>
                    <a:pt x="1150" y="1372"/>
                  </a:lnTo>
                  <a:lnTo>
                    <a:pt x="1149" y="1370"/>
                  </a:lnTo>
                  <a:lnTo>
                    <a:pt x="1149" y="1369"/>
                  </a:lnTo>
                  <a:lnTo>
                    <a:pt x="1148" y="1369"/>
                  </a:lnTo>
                  <a:lnTo>
                    <a:pt x="1144" y="1371"/>
                  </a:lnTo>
                  <a:lnTo>
                    <a:pt x="1143" y="1371"/>
                  </a:lnTo>
                  <a:lnTo>
                    <a:pt x="1142" y="1372"/>
                  </a:lnTo>
                  <a:lnTo>
                    <a:pt x="1142" y="1375"/>
                  </a:lnTo>
                  <a:lnTo>
                    <a:pt x="1141" y="1376"/>
                  </a:lnTo>
                  <a:lnTo>
                    <a:pt x="1142" y="1377"/>
                  </a:lnTo>
                  <a:lnTo>
                    <a:pt x="1142" y="1378"/>
                  </a:lnTo>
                  <a:lnTo>
                    <a:pt x="1142" y="1379"/>
                  </a:lnTo>
                  <a:lnTo>
                    <a:pt x="1141" y="1378"/>
                  </a:lnTo>
                  <a:lnTo>
                    <a:pt x="1140" y="1378"/>
                  </a:lnTo>
                  <a:lnTo>
                    <a:pt x="1138" y="1378"/>
                  </a:lnTo>
                  <a:lnTo>
                    <a:pt x="1138" y="1380"/>
                  </a:lnTo>
                  <a:lnTo>
                    <a:pt x="1138" y="1381"/>
                  </a:lnTo>
                  <a:lnTo>
                    <a:pt x="1138" y="1383"/>
                  </a:lnTo>
                  <a:lnTo>
                    <a:pt x="1140" y="1384"/>
                  </a:lnTo>
                  <a:lnTo>
                    <a:pt x="1140" y="1385"/>
                  </a:lnTo>
                  <a:lnTo>
                    <a:pt x="1140" y="1386"/>
                  </a:lnTo>
                  <a:lnTo>
                    <a:pt x="1138" y="1386"/>
                  </a:lnTo>
                  <a:lnTo>
                    <a:pt x="1137" y="1386"/>
                  </a:lnTo>
                  <a:lnTo>
                    <a:pt x="1136" y="1387"/>
                  </a:lnTo>
                  <a:lnTo>
                    <a:pt x="1135" y="1388"/>
                  </a:lnTo>
                  <a:lnTo>
                    <a:pt x="1135" y="1389"/>
                  </a:lnTo>
                  <a:lnTo>
                    <a:pt x="1136" y="1389"/>
                  </a:lnTo>
                  <a:lnTo>
                    <a:pt x="1137" y="1389"/>
                  </a:lnTo>
                  <a:lnTo>
                    <a:pt x="1138" y="1389"/>
                  </a:lnTo>
                  <a:lnTo>
                    <a:pt x="1140" y="1389"/>
                  </a:lnTo>
                  <a:lnTo>
                    <a:pt x="1141" y="1388"/>
                  </a:lnTo>
                  <a:lnTo>
                    <a:pt x="1142" y="1386"/>
                  </a:lnTo>
                  <a:lnTo>
                    <a:pt x="1143" y="1386"/>
                  </a:lnTo>
                  <a:lnTo>
                    <a:pt x="1143" y="1387"/>
                  </a:lnTo>
                  <a:lnTo>
                    <a:pt x="1144" y="1387"/>
                  </a:lnTo>
                  <a:lnTo>
                    <a:pt x="1144" y="1386"/>
                  </a:lnTo>
                  <a:lnTo>
                    <a:pt x="1144" y="1385"/>
                  </a:lnTo>
                  <a:lnTo>
                    <a:pt x="1145" y="1384"/>
                  </a:lnTo>
                  <a:lnTo>
                    <a:pt x="1146" y="1385"/>
                  </a:lnTo>
                  <a:lnTo>
                    <a:pt x="1146" y="1386"/>
                  </a:lnTo>
                  <a:lnTo>
                    <a:pt x="1146" y="1388"/>
                  </a:lnTo>
                  <a:lnTo>
                    <a:pt x="1145" y="1389"/>
                  </a:lnTo>
                  <a:lnTo>
                    <a:pt x="1145" y="1391"/>
                  </a:lnTo>
                  <a:lnTo>
                    <a:pt x="1144" y="1391"/>
                  </a:lnTo>
                  <a:lnTo>
                    <a:pt x="1144" y="1392"/>
                  </a:lnTo>
                  <a:lnTo>
                    <a:pt x="1144" y="1393"/>
                  </a:lnTo>
                  <a:lnTo>
                    <a:pt x="1145" y="1397"/>
                  </a:lnTo>
                  <a:lnTo>
                    <a:pt x="1145" y="1398"/>
                  </a:lnTo>
                  <a:lnTo>
                    <a:pt x="1145" y="1400"/>
                  </a:lnTo>
                  <a:lnTo>
                    <a:pt x="1144" y="1400"/>
                  </a:lnTo>
                  <a:lnTo>
                    <a:pt x="1143" y="1401"/>
                  </a:lnTo>
                  <a:lnTo>
                    <a:pt x="1142" y="1400"/>
                  </a:lnTo>
                  <a:lnTo>
                    <a:pt x="1142" y="1397"/>
                  </a:lnTo>
                  <a:lnTo>
                    <a:pt x="1141" y="1397"/>
                  </a:lnTo>
                  <a:lnTo>
                    <a:pt x="1141" y="1396"/>
                  </a:lnTo>
                  <a:lnTo>
                    <a:pt x="1140" y="1396"/>
                  </a:lnTo>
                  <a:lnTo>
                    <a:pt x="1138" y="1396"/>
                  </a:lnTo>
                  <a:lnTo>
                    <a:pt x="1138" y="1395"/>
                  </a:lnTo>
                  <a:lnTo>
                    <a:pt x="1137" y="1394"/>
                  </a:lnTo>
                  <a:lnTo>
                    <a:pt x="1136" y="1393"/>
                  </a:lnTo>
                  <a:lnTo>
                    <a:pt x="1134" y="1392"/>
                  </a:lnTo>
                  <a:lnTo>
                    <a:pt x="1133" y="1392"/>
                  </a:lnTo>
                  <a:lnTo>
                    <a:pt x="1131" y="1394"/>
                  </a:lnTo>
                  <a:lnTo>
                    <a:pt x="1131" y="1395"/>
                  </a:lnTo>
                  <a:lnTo>
                    <a:pt x="1129" y="1395"/>
                  </a:lnTo>
                  <a:lnTo>
                    <a:pt x="1129" y="1396"/>
                  </a:lnTo>
                  <a:lnTo>
                    <a:pt x="1129" y="1397"/>
                  </a:lnTo>
                  <a:lnTo>
                    <a:pt x="1127" y="1397"/>
                  </a:lnTo>
                  <a:lnTo>
                    <a:pt x="1126" y="1397"/>
                  </a:lnTo>
                  <a:lnTo>
                    <a:pt x="1126" y="1396"/>
                  </a:lnTo>
                  <a:lnTo>
                    <a:pt x="1126" y="1395"/>
                  </a:lnTo>
                  <a:lnTo>
                    <a:pt x="1126" y="1393"/>
                  </a:lnTo>
                  <a:lnTo>
                    <a:pt x="1120" y="1388"/>
                  </a:lnTo>
                  <a:lnTo>
                    <a:pt x="1119" y="1385"/>
                  </a:lnTo>
                  <a:lnTo>
                    <a:pt x="1118" y="1384"/>
                  </a:lnTo>
                  <a:lnTo>
                    <a:pt x="1117" y="1383"/>
                  </a:lnTo>
                  <a:lnTo>
                    <a:pt x="1115" y="1381"/>
                  </a:lnTo>
                  <a:lnTo>
                    <a:pt x="1114" y="1381"/>
                  </a:lnTo>
                  <a:lnTo>
                    <a:pt x="1112" y="1381"/>
                  </a:lnTo>
                  <a:lnTo>
                    <a:pt x="1111" y="1381"/>
                  </a:lnTo>
                  <a:lnTo>
                    <a:pt x="1112" y="1379"/>
                  </a:lnTo>
                  <a:lnTo>
                    <a:pt x="1112" y="1378"/>
                  </a:lnTo>
                  <a:lnTo>
                    <a:pt x="1111" y="1377"/>
                  </a:lnTo>
                  <a:lnTo>
                    <a:pt x="1110" y="1376"/>
                  </a:lnTo>
                  <a:lnTo>
                    <a:pt x="1108" y="1375"/>
                  </a:lnTo>
                  <a:lnTo>
                    <a:pt x="1107" y="1373"/>
                  </a:lnTo>
                  <a:lnTo>
                    <a:pt x="1106" y="1373"/>
                  </a:lnTo>
                  <a:lnTo>
                    <a:pt x="1106" y="1375"/>
                  </a:lnTo>
                  <a:lnTo>
                    <a:pt x="1105" y="1375"/>
                  </a:lnTo>
                  <a:lnTo>
                    <a:pt x="1103" y="1375"/>
                  </a:lnTo>
                  <a:lnTo>
                    <a:pt x="1102" y="1376"/>
                  </a:lnTo>
                  <a:lnTo>
                    <a:pt x="1101" y="1376"/>
                  </a:lnTo>
                  <a:lnTo>
                    <a:pt x="1101" y="1375"/>
                  </a:lnTo>
                  <a:lnTo>
                    <a:pt x="1102" y="1372"/>
                  </a:lnTo>
                  <a:lnTo>
                    <a:pt x="1103" y="1371"/>
                  </a:lnTo>
                  <a:lnTo>
                    <a:pt x="1103" y="1370"/>
                  </a:lnTo>
                  <a:lnTo>
                    <a:pt x="1103" y="1369"/>
                  </a:lnTo>
                  <a:lnTo>
                    <a:pt x="1105" y="1369"/>
                  </a:lnTo>
                  <a:lnTo>
                    <a:pt x="1105" y="1368"/>
                  </a:lnTo>
                  <a:lnTo>
                    <a:pt x="1106" y="1368"/>
                  </a:lnTo>
                  <a:lnTo>
                    <a:pt x="1106" y="1367"/>
                  </a:lnTo>
                  <a:lnTo>
                    <a:pt x="1106" y="1366"/>
                  </a:lnTo>
                  <a:lnTo>
                    <a:pt x="1107" y="1366"/>
                  </a:lnTo>
                  <a:lnTo>
                    <a:pt x="1107" y="1367"/>
                  </a:lnTo>
                  <a:lnTo>
                    <a:pt x="1106" y="1368"/>
                  </a:lnTo>
                  <a:lnTo>
                    <a:pt x="1106" y="1369"/>
                  </a:lnTo>
                  <a:lnTo>
                    <a:pt x="1107" y="1370"/>
                  </a:lnTo>
                  <a:lnTo>
                    <a:pt x="1108" y="1370"/>
                  </a:lnTo>
                  <a:lnTo>
                    <a:pt x="1111" y="1371"/>
                  </a:lnTo>
                  <a:lnTo>
                    <a:pt x="1111" y="1372"/>
                  </a:lnTo>
                  <a:lnTo>
                    <a:pt x="1110" y="1373"/>
                  </a:lnTo>
                  <a:lnTo>
                    <a:pt x="1111" y="1375"/>
                  </a:lnTo>
                  <a:lnTo>
                    <a:pt x="1112" y="1375"/>
                  </a:lnTo>
                  <a:lnTo>
                    <a:pt x="1114" y="1376"/>
                  </a:lnTo>
                  <a:lnTo>
                    <a:pt x="1112" y="1376"/>
                  </a:lnTo>
                  <a:lnTo>
                    <a:pt x="1112" y="1377"/>
                  </a:lnTo>
                  <a:lnTo>
                    <a:pt x="1114" y="1378"/>
                  </a:lnTo>
                  <a:lnTo>
                    <a:pt x="1115" y="1378"/>
                  </a:lnTo>
                  <a:lnTo>
                    <a:pt x="1116" y="1379"/>
                  </a:lnTo>
                  <a:lnTo>
                    <a:pt x="1116" y="1378"/>
                  </a:lnTo>
                  <a:lnTo>
                    <a:pt x="1117" y="1378"/>
                  </a:lnTo>
                  <a:lnTo>
                    <a:pt x="1120" y="1377"/>
                  </a:lnTo>
                  <a:lnTo>
                    <a:pt x="1119" y="1376"/>
                  </a:lnTo>
                  <a:lnTo>
                    <a:pt x="1117" y="1376"/>
                  </a:lnTo>
                  <a:lnTo>
                    <a:pt x="1117" y="1373"/>
                  </a:lnTo>
                  <a:lnTo>
                    <a:pt x="1117" y="1372"/>
                  </a:lnTo>
                  <a:lnTo>
                    <a:pt x="1116" y="1373"/>
                  </a:lnTo>
                  <a:lnTo>
                    <a:pt x="1116" y="1375"/>
                  </a:lnTo>
                  <a:lnTo>
                    <a:pt x="1115" y="1375"/>
                  </a:lnTo>
                  <a:lnTo>
                    <a:pt x="1115" y="1373"/>
                  </a:lnTo>
                  <a:lnTo>
                    <a:pt x="1115" y="1372"/>
                  </a:lnTo>
                  <a:lnTo>
                    <a:pt x="1115" y="1371"/>
                  </a:lnTo>
                  <a:lnTo>
                    <a:pt x="1115" y="1370"/>
                  </a:lnTo>
                  <a:lnTo>
                    <a:pt x="1115" y="1369"/>
                  </a:lnTo>
                  <a:lnTo>
                    <a:pt x="1115" y="1368"/>
                  </a:lnTo>
                  <a:lnTo>
                    <a:pt x="1115" y="1367"/>
                  </a:lnTo>
                  <a:lnTo>
                    <a:pt x="1114" y="1366"/>
                  </a:lnTo>
                  <a:lnTo>
                    <a:pt x="1114" y="1364"/>
                  </a:lnTo>
                  <a:lnTo>
                    <a:pt x="1112" y="1356"/>
                  </a:lnTo>
                  <a:lnTo>
                    <a:pt x="1111" y="1353"/>
                  </a:lnTo>
                  <a:lnTo>
                    <a:pt x="1110" y="1351"/>
                  </a:lnTo>
                  <a:lnTo>
                    <a:pt x="1109" y="1351"/>
                  </a:lnTo>
                  <a:lnTo>
                    <a:pt x="1108" y="1350"/>
                  </a:lnTo>
                  <a:lnTo>
                    <a:pt x="1107" y="1349"/>
                  </a:lnTo>
                  <a:lnTo>
                    <a:pt x="1108" y="1347"/>
                  </a:lnTo>
                  <a:lnTo>
                    <a:pt x="1109" y="1347"/>
                  </a:lnTo>
                  <a:lnTo>
                    <a:pt x="1109" y="1346"/>
                  </a:lnTo>
                  <a:lnTo>
                    <a:pt x="1109" y="1345"/>
                  </a:lnTo>
                  <a:lnTo>
                    <a:pt x="1109" y="1344"/>
                  </a:lnTo>
                  <a:lnTo>
                    <a:pt x="1109" y="1341"/>
                  </a:lnTo>
                  <a:lnTo>
                    <a:pt x="1108" y="1339"/>
                  </a:lnTo>
                  <a:lnTo>
                    <a:pt x="1108" y="1338"/>
                  </a:lnTo>
                  <a:lnTo>
                    <a:pt x="1107" y="1337"/>
                  </a:lnTo>
                  <a:lnTo>
                    <a:pt x="1105" y="1334"/>
                  </a:lnTo>
                  <a:lnTo>
                    <a:pt x="1105" y="1333"/>
                  </a:lnTo>
                  <a:lnTo>
                    <a:pt x="1103" y="1333"/>
                  </a:lnTo>
                  <a:lnTo>
                    <a:pt x="1102" y="1331"/>
                  </a:lnTo>
                  <a:lnTo>
                    <a:pt x="1099" y="1327"/>
                  </a:lnTo>
                  <a:lnTo>
                    <a:pt x="1095" y="1325"/>
                  </a:lnTo>
                  <a:lnTo>
                    <a:pt x="1093" y="1322"/>
                  </a:lnTo>
                  <a:lnTo>
                    <a:pt x="1092" y="1322"/>
                  </a:lnTo>
                  <a:lnTo>
                    <a:pt x="1091" y="1321"/>
                  </a:lnTo>
                  <a:lnTo>
                    <a:pt x="1091" y="1320"/>
                  </a:lnTo>
                  <a:lnTo>
                    <a:pt x="1090" y="1319"/>
                  </a:lnTo>
                  <a:lnTo>
                    <a:pt x="1088" y="1318"/>
                  </a:lnTo>
                  <a:lnTo>
                    <a:pt x="1089" y="1317"/>
                  </a:lnTo>
                  <a:lnTo>
                    <a:pt x="1088" y="1316"/>
                  </a:lnTo>
                  <a:lnTo>
                    <a:pt x="1089" y="1314"/>
                  </a:lnTo>
                  <a:lnTo>
                    <a:pt x="1089" y="1313"/>
                  </a:lnTo>
                  <a:lnTo>
                    <a:pt x="1089" y="1312"/>
                  </a:lnTo>
                  <a:lnTo>
                    <a:pt x="1089" y="1310"/>
                  </a:lnTo>
                  <a:lnTo>
                    <a:pt x="1089" y="1309"/>
                  </a:lnTo>
                  <a:lnTo>
                    <a:pt x="1089" y="1308"/>
                  </a:lnTo>
                  <a:lnTo>
                    <a:pt x="1086" y="1303"/>
                  </a:lnTo>
                  <a:lnTo>
                    <a:pt x="1086" y="1301"/>
                  </a:lnTo>
                  <a:lnTo>
                    <a:pt x="1085" y="1300"/>
                  </a:lnTo>
                  <a:lnTo>
                    <a:pt x="1084" y="1299"/>
                  </a:lnTo>
                  <a:lnTo>
                    <a:pt x="1082" y="1296"/>
                  </a:lnTo>
                  <a:lnTo>
                    <a:pt x="1081" y="1295"/>
                  </a:lnTo>
                  <a:lnTo>
                    <a:pt x="1080" y="1295"/>
                  </a:lnTo>
                  <a:lnTo>
                    <a:pt x="1080" y="1294"/>
                  </a:lnTo>
                  <a:lnTo>
                    <a:pt x="1081" y="1294"/>
                  </a:lnTo>
                  <a:lnTo>
                    <a:pt x="1082" y="1294"/>
                  </a:lnTo>
                  <a:lnTo>
                    <a:pt x="1082" y="1293"/>
                  </a:lnTo>
                  <a:lnTo>
                    <a:pt x="1082" y="1292"/>
                  </a:lnTo>
                  <a:lnTo>
                    <a:pt x="1081" y="1291"/>
                  </a:lnTo>
                  <a:lnTo>
                    <a:pt x="1081" y="1289"/>
                  </a:lnTo>
                  <a:lnTo>
                    <a:pt x="1080" y="1289"/>
                  </a:lnTo>
                  <a:lnTo>
                    <a:pt x="1076" y="1288"/>
                  </a:lnTo>
                  <a:lnTo>
                    <a:pt x="1075" y="1288"/>
                  </a:lnTo>
                  <a:lnTo>
                    <a:pt x="1074" y="1289"/>
                  </a:lnTo>
                  <a:lnTo>
                    <a:pt x="1074" y="1291"/>
                  </a:lnTo>
                  <a:lnTo>
                    <a:pt x="1075" y="1291"/>
                  </a:lnTo>
                  <a:lnTo>
                    <a:pt x="1076" y="1291"/>
                  </a:lnTo>
                  <a:lnTo>
                    <a:pt x="1077" y="1291"/>
                  </a:lnTo>
                  <a:lnTo>
                    <a:pt x="1077" y="1292"/>
                  </a:lnTo>
                  <a:lnTo>
                    <a:pt x="1077" y="1293"/>
                  </a:lnTo>
                  <a:lnTo>
                    <a:pt x="1079" y="1293"/>
                  </a:lnTo>
                  <a:lnTo>
                    <a:pt x="1079" y="1294"/>
                  </a:lnTo>
                  <a:lnTo>
                    <a:pt x="1077" y="1294"/>
                  </a:lnTo>
                  <a:lnTo>
                    <a:pt x="1077" y="1295"/>
                  </a:lnTo>
                  <a:lnTo>
                    <a:pt x="1076" y="1293"/>
                  </a:lnTo>
                  <a:lnTo>
                    <a:pt x="1075" y="1292"/>
                  </a:lnTo>
                  <a:lnTo>
                    <a:pt x="1073" y="1292"/>
                  </a:lnTo>
                  <a:lnTo>
                    <a:pt x="1069" y="1289"/>
                  </a:lnTo>
                  <a:lnTo>
                    <a:pt x="1068" y="1289"/>
                  </a:lnTo>
                  <a:lnTo>
                    <a:pt x="1067" y="1289"/>
                  </a:lnTo>
                  <a:lnTo>
                    <a:pt x="1066" y="1291"/>
                  </a:lnTo>
                  <a:lnTo>
                    <a:pt x="1065" y="1291"/>
                  </a:lnTo>
                  <a:lnTo>
                    <a:pt x="1064" y="1289"/>
                  </a:lnTo>
                  <a:lnTo>
                    <a:pt x="1064" y="1291"/>
                  </a:lnTo>
                  <a:lnTo>
                    <a:pt x="1064" y="1292"/>
                  </a:lnTo>
                  <a:lnTo>
                    <a:pt x="1063" y="1292"/>
                  </a:lnTo>
                  <a:lnTo>
                    <a:pt x="1059" y="1289"/>
                  </a:lnTo>
                  <a:lnTo>
                    <a:pt x="1059" y="1288"/>
                  </a:lnTo>
                  <a:lnTo>
                    <a:pt x="1059" y="1287"/>
                  </a:lnTo>
                  <a:lnTo>
                    <a:pt x="1059" y="1286"/>
                  </a:lnTo>
                  <a:lnTo>
                    <a:pt x="1058" y="1284"/>
                  </a:lnTo>
                  <a:lnTo>
                    <a:pt x="1057" y="1283"/>
                  </a:lnTo>
                  <a:lnTo>
                    <a:pt x="1056" y="1283"/>
                  </a:lnTo>
                  <a:lnTo>
                    <a:pt x="1055" y="1283"/>
                  </a:lnTo>
                  <a:lnTo>
                    <a:pt x="1054" y="1283"/>
                  </a:lnTo>
                  <a:lnTo>
                    <a:pt x="1054" y="1282"/>
                  </a:lnTo>
                  <a:lnTo>
                    <a:pt x="1056" y="1280"/>
                  </a:lnTo>
                  <a:lnTo>
                    <a:pt x="1056" y="1279"/>
                  </a:lnTo>
                  <a:lnTo>
                    <a:pt x="1056" y="1278"/>
                  </a:lnTo>
                  <a:lnTo>
                    <a:pt x="1056" y="1277"/>
                  </a:lnTo>
                  <a:lnTo>
                    <a:pt x="1055" y="1277"/>
                  </a:lnTo>
                  <a:lnTo>
                    <a:pt x="1054" y="1277"/>
                  </a:lnTo>
                  <a:lnTo>
                    <a:pt x="1052" y="1277"/>
                  </a:lnTo>
                  <a:lnTo>
                    <a:pt x="1051" y="1277"/>
                  </a:lnTo>
                  <a:lnTo>
                    <a:pt x="1050" y="1276"/>
                  </a:lnTo>
                  <a:lnTo>
                    <a:pt x="1049" y="1276"/>
                  </a:lnTo>
                  <a:lnTo>
                    <a:pt x="1049" y="1275"/>
                  </a:lnTo>
                  <a:lnTo>
                    <a:pt x="1050" y="1274"/>
                  </a:lnTo>
                  <a:lnTo>
                    <a:pt x="1051" y="1272"/>
                  </a:lnTo>
                  <a:lnTo>
                    <a:pt x="1052" y="1271"/>
                  </a:lnTo>
                  <a:lnTo>
                    <a:pt x="1052" y="1270"/>
                  </a:lnTo>
                  <a:lnTo>
                    <a:pt x="1052" y="1269"/>
                  </a:lnTo>
                  <a:lnTo>
                    <a:pt x="1051" y="1267"/>
                  </a:lnTo>
                  <a:lnTo>
                    <a:pt x="1049" y="1264"/>
                  </a:lnTo>
                  <a:lnTo>
                    <a:pt x="1049" y="1263"/>
                  </a:lnTo>
                  <a:lnTo>
                    <a:pt x="1050" y="1263"/>
                  </a:lnTo>
                  <a:lnTo>
                    <a:pt x="1051" y="1263"/>
                  </a:lnTo>
                  <a:lnTo>
                    <a:pt x="1056" y="1263"/>
                  </a:lnTo>
                  <a:lnTo>
                    <a:pt x="1057" y="1263"/>
                  </a:lnTo>
                  <a:lnTo>
                    <a:pt x="1056" y="1264"/>
                  </a:lnTo>
                  <a:lnTo>
                    <a:pt x="1056" y="1266"/>
                  </a:lnTo>
                  <a:lnTo>
                    <a:pt x="1056" y="1267"/>
                  </a:lnTo>
                  <a:lnTo>
                    <a:pt x="1056" y="1268"/>
                  </a:lnTo>
                  <a:lnTo>
                    <a:pt x="1057" y="1269"/>
                  </a:lnTo>
                  <a:lnTo>
                    <a:pt x="1057" y="1267"/>
                  </a:lnTo>
                  <a:lnTo>
                    <a:pt x="1058" y="1266"/>
                  </a:lnTo>
                  <a:lnTo>
                    <a:pt x="1059" y="1264"/>
                  </a:lnTo>
                  <a:lnTo>
                    <a:pt x="1059" y="1263"/>
                  </a:lnTo>
                  <a:lnTo>
                    <a:pt x="1060" y="1262"/>
                  </a:lnTo>
                  <a:lnTo>
                    <a:pt x="1060" y="1261"/>
                  </a:lnTo>
                  <a:lnTo>
                    <a:pt x="1060" y="1260"/>
                  </a:lnTo>
                  <a:lnTo>
                    <a:pt x="1059" y="1255"/>
                  </a:lnTo>
                  <a:lnTo>
                    <a:pt x="1058" y="1254"/>
                  </a:lnTo>
                  <a:lnTo>
                    <a:pt x="1057" y="1252"/>
                  </a:lnTo>
                  <a:lnTo>
                    <a:pt x="1056" y="1250"/>
                  </a:lnTo>
                  <a:lnTo>
                    <a:pt x="1054" y="1247"/>
                  </a:lnTo>
                  <a:lnTo>
                    <a:pt x="1052" y="1247"/>
                  </a:lnTo>
                  <a:lnTo>
                    <a:pt x="1051" y="1247"/>
                  </a:lnTo>
                  <a:lnTo>
                    <a:pt x="1051" y="1249"/>
                  </a:lnTo>
                  <a:lnTo>
                    <a:pt x="1050" y="1249"/>
                  </a:lnTo>
                  <a:lnTo>
                    <a:pt x="1049" y="1249"/>
                  </a:lnTo>
                  <a:lnTo>
                    <a:pt x="1048" y="1249"/>
                  </a:lnTo>
                  <a:lnTo>
                    <a:pt x="1047" y="1250"/>
                  </a:lnTo>
                  <a:lnTo>
                    <a:pt x="1046" y="1251"/>
                  </a:lnTo>
                  <a:lnTo>
                    <a:pt x="1045" y="1251"/>
                  </a:lnTo>
                  <a:lnTo>
                    <a:pt x="1043" y="1251"/>
                  </a:lnTo>
                  <a:lnTo>
                    <a:pt x="1042" y="1251"/>
                  </a:lnTo>
                  <a:lnTo>
                    <a:pt x="1042" y="1252"/>
                  </a:lnTo>
                  <a:lnTo>
                    <a:pt x="1041" y="1252"/>
                  </a:lnTo>
                  <a:lnTo>
                    <a:pt x="1041" y="1253"/>
                  </a:lnTo>
                  <a:lnTo>
                    <a:pt x="1040" y="1253"/>
                  </a:lnTo>
                  <a:lnTo>
                    <a:pt x="1039" y="1253"/>
                  </a:lnTo>
                  <a:lnTo>
                    <a:pt x="1039" y="1252"/>
                  </a:lnTo>
                  <a:lnTo>
                    <a:pt x="1039" y="1251"/>
                  </a:lnTo>
                  <a:lnTo>
                    <a:pt x="1039" y="1250"/>
                  </a:lnTo>
                  <a:lnTo>
                    <a:pt x="1039" y="1249"/>
                  </a:lnTo>
                  <a:lnTo>
                    <a:pt x="1039" y="1247"/>
                  </a:lnTo>
                  <a:lnTo>
                    <a:pt x="1039" y="1246"/>
                  </a:lnTo>
                  <a:lnTo>
                    <a:pt x="1040" y="1245"/>
                  </a:lnTo>
                  <a:lnTo>
                    <a:pt x="1041" y="1244"/>
                  </a:lnTo>
                  <a:lnTo>
                    <a:pt x="1041" y="1245"/>
                  </a:lnTo>
                  <a:lnTo>
                    <a:pt x="1041" y="1246"/>
                  </a:lnTo>
                  <a:lnTo>
                    <a:pt x="1042" y="1246"/>
                  </a:lnTo>
                  <a:lnTo>
                    <a:pt x="1043" y="1245"/>
                  </a:lnTo>
                  <a:lnTo>
                    <a:pt x="1043" y="1244"/>
                  </a:lnTo>
                  <a:lnTo>
                    <a:pt x="1043" y="1243"/>
                  </a:lnTo>
                  <a:lnTo>
                    <a:pt x="1041" y="1242"/>
                  </a:lnTo>
                  <a:lnTo>
                    <a:pt x="1041" y="1241"/>
                  </a:lnTo>
                  <a:lnTo>
                    <a:pt x="1041" y="1239"/>
                  </a:lnTo>
                  <a:lnTo>
                    <a:pt x="1039" y="1237"/>
                  </a:lnTo>
                  <a:lnTo>
                    <a:pt x="1038" y="1236"/>
                  </a:lnTo>
                  <a:lnTo>
                    <a:pt x="1038" y="1235"/>
                  </a:lnTo>
                  <a:lnTo>
                    <a:pt x="1037" y="1236"/>
                  </a:lnTo>
                  <a:lnTo>
                    <a:pt x="1036" y="1236"/>
                  </a:lnTo>
                  <a:lnTo>
                    <a:pt x="1036" y="1237"/>
                  </a:lnTo>
                  <a:lnTo>
                    <a:pt x="1034" y="1236"/>
                  </a:lnTo>
                  <a:lnTo>
                    <a:pt x="1034" y="1234"/>
                  </a:lnTo>
                  <a:lnTo>
                    <a:pt x="1033" y="1234"/>
                  </a:lnTo>
                  <a:lnTo>
                    <a:pt x="1032" y="1233"/>
                  </a:lnTo>
                  <a:lnTo>
                    <a:pt x="1031" y="1233"/>
                  </a:lnTo>
                  <a:lnTo>
                    <a:pt x="1031" y="1232"/>
                  </a:lnTo>
                  <a:lnTo>
                    <a:pt x="1031" y="1230"/>
                  </a:lnTo>
                  <a:lnTo>
                    <a:pt x="1030" y="1230"/>
                  </a:lnTo>
                  <a:lnTo>
                    <a:pt x="1029" y="1229"/>
                  </a:lnTo>
                  <a:lnTo>
                    <a:pt x="1030" y="1229"/>
                  </a:lnTo>
                  <a:lnTo>
                    <a:pt x="1030" y="1228"/>
                  </a:lnTo>
                  <a:lnTo>
                    <a:pt x="1030" y="1227"/>
                  </a:lnTo>
                  <a:lnTo>
                    <a:pt x="1029" y="1227"/>
                  </a:lnTo>
                  <a:lnTo>
                    <a:pt x="1028" y="1227"/>
                  </a:lnTo>
                  <a:lnTo>
                    <a:pt x="1026" y="1227"/>
                  </a:lnTo>
                  <a:lnTo>
                    <a:pt x="1025" y="1227"/>
                  </a:lnTo>
                  <a:lnTo>
                    <a:pt x="1025" y="1228"/>
                  </a:lnTo>
                  <a:lnTo>
                    <a:pt x="1025" y="1229"/>
                  </a:lnTo>
                  <a:lnTo>
                    <a:pt x="1024" y="1230"/>
                  </a:lnTo>
                  <a:lnTo>
                    <a:pt x="1024" y="1232"/>
                  </a:lnTo>
                  <a:lnTo>
                    <a:pt x="1022" y="1230"/>
                  </a:lnTo>
                  <a:lnTo>
                    <a:pt x="1021" y="1229"/>
                  </a:lnTo>
                  <a:lnTo>
                    <a:pt x="1021" y="1228"/>
                  </a:lnTo>
                  <a:lnTo>
                    <a:pt x="1020" y="1228"/>
                  </a:lnTo>
                  <a:lnTo>
                    <a:pt x="1019" y="1228"/>
                  </a:lnTo>
                  <a:lnTo>
                    <a:pt x="1019" y="1229"/>
                  </a:lnTo>
                  <a:lnTo>
                    <a:pt x="1017" y="1229"/>
                  </a:lnTo>
                  <a:lnTo>
                    <a:pt x="1017" y="1230"/>
                  </a:lnTo>
                  <a:lnTo>
                    <a:pt x="1019" y="1230"/>
                  </a:lnTo>
                  <a:lnTo>
                    <a:pt x="1020" y="1232"/>
                  </a:lnTo>
                  <a:lnTo>
                    <a:pt x="1021" y="1232"/>
                  </a:lnTo>
                  <a:lnTo>
                    <a:pt x="1021" y="1233"/>
                  </a:lnTo>
                  <a:lnTo>
                    <a:pt x="1020" y="1233"/>
                  </a:lnTo>
                  <a:lnTo>
                    <a:pt x="1019" y="1233"/>
                  </a:lnTo>
                  <a:lnTo>
                    <a:pt x="1017" y="1233"/>
                  </a:lnTo>
                  <a:lnTo>
                    <a:pt x="1017" y="1234"/>
                  </a:lnTo>
                  <a:lnTo>
                    <a:pt x="1016" y="1234"/>
                  </a:lnTo>
                  <a:lnTo>
                    <a:pt x="1014" y="1233"/>
                  </a:lnTo>
                  <a:lnTo>
                    <a:pt x="1013" y="1233"/>
                  </a:lnTo>
                  <a:lnTo>
                    <a:pt x="1012" y="1233"/>
                  </a:lnTo>
                  <a:lnTo>
                    <a:pt x="1011" y="1234"/>
                  </a:lnTo>
                  <a:lnTo>
                    <a:pt x="1010" y="1234"/>
                  </a:lnTo>
                  <a:lnTo>
                    <a:pt x="1008" y="1233"/>
                  </a:lnTo>
                  <a:lnTo>
                    <a:pt x="1007" y="1233"/>
                  </a:lnTo>
                  <a:lnTo>
                    <a:pt x="1006" y="1232"/>
                  </a:lnTo>
                  <a:lnTo>
                    <a:pt x="1005" y="1232"/>
                  </a:lnTo>
                  <a:lnTo>
                    <a:pt x="1004" y="1233"/>
                  </a:lnTo>
                  <a:lnTo>
                    <a:pt x="1003" y="1232"/>
                  </a:lnTo>
                  <a:lnTo>
                    <a:pt x="999" y="1227"/>
                  </a:lnTo>
                  <a:lnTo>
                    <a:pt x="998" y="1227"/>
                  </a:lnTo>
                  <a:lnTo>
                    <a:pt x="997" y="1227"/>
                  </a:lnTo>
                  <a:lnTo>
                    <a:pt x="996" y="1227"/>
                  </a:lnTo>
                  <a:lnTo>
                    <a:pt x="996" y="1228"/>
                  </a:lnTo>
                  <a:lnTo>
                    <a:pt x="995" y="1227"/>
                  </a:lnTo>
                  <a:lnTo>
                    <a:pt x="995" y="1226"/>
                  </a:lnTo>
                  <a:lnTo>
                    <a:pt x="994" y="1225"/>
                  </a:lnTo>
                  <a:lnTo>
                    <a:pt x="990" y="1222"/>
                  </a:lnTo>
                  <a:lnTo>
                    <a:pt x="989" y="1220"/>
                  </a:lnTo>
                  <a:lnTo>
                    <a:pt x="987" y="1219"/>
                  </a:lnTo>
                  <a:lnTo>
                    <a:pt x="986" y="1218"/>
                  </a:lnTo>
                  <a:lnTo>
                    <a:pt x="985" y="1218"/>
                  </a:lnTo>
                  <a:lnTo>
                    <a:pt x="981" y="1218"/>
                  </a:lnTo>
                  <a:lnTo>
                    <a:pt x="979" y="1218"/>
                  </a:lnTo>
                  <a:lnTo>
                    <a:pt x="976" y="1217"/>
                  </a:lnTo>
                  <a:lnTo>
                    <a:pt x="974" y="1217"/>
                  </a:lnTo>
                  <a:lnTo>
                    <a:pt x="972" y="1218"/>
                  </a:lnTo>
                  <a:lnTo>
                    <a:pt x="971" y="1218"/>
                  </a:lnTo>
                  <a:lnTo>
                    <a:pt x="970" y="1218"/>
                  </a:lnTo>
                  <a:lnTo>
                    <a:pt x="970" y="1219"/>
                  </a:lnTo>
                  <a:lnTo>
                    <a:pt x="969" y="1220"/>
                  </a:lnTo>
                  <a:lnTo>
                    <a:pt x="970" y="1221"/>
                  </a:lnTo>
                  <a:lnTo>
                    <a:pt x="971" y="1222"/>
                  </a:lnTo>
                  <a:lnTo>
                    <a:pt x="970" y="1222"/>
                  </a:lnTo>
                  <a:lnTo>
                    <a:pt x="969" y="1222"/>
                  </a:lnTo>
                  <a:lnTo>
                    <a:pt x="968" y="1222"/>
                  </a:lnTo>
                  <a:lnTo>
                    <a:pt x="967" y="1221"/>
                  </a:lnTo>
                  <a:lnTo>
                    <a:pt x="965" y="1222"/>
                  </a:lnTo>
                  <a:lnTo>
                    <a:pt x="963" y="1224"/>
                  </a:lnTo>
                  <a:lnTo>
                    <a:pt x="961" y="1224"/>
                  </a:lnTo>
                  <a:lnTo>
                    <a:pt x="959" y="1222"/>
                  </a:lnTo>
                  <a:lnTo>
                    <a:pt x="956" y="1222"/>
                  </a:lnTo>
                  <a:lnTo>
                    <a:pt x="955" y="1220"/>
                  </a:lnTo>
                  <a:lnTo>
                    <a:pt x="952" y="1217"/>
                  </a:lnTo>
                  <a:lnTo>
                    <a:pt x="951" y="1216"/>
                  </a:lnTo>
                  <a:lnTo>
                    <a:pt x="943" y="1211"/>
                  </a:lnTo>
                  <a:lnTo>
                    <a:pt x="936" y="1205"/>
                  </a:lnTo>
                  <a:lnTo>
                    <a:pt x="924" y="1197"/>
                  </a:lnTo>
                  <a:close/>
                  <a:moveTo>
                    <a:pt x="756" y="298"/>
                  </a:moveTo>
                  <a:lnTo>
                    <a:pt x="756" y="299"/>
                  </a:lnTo>
                  <a:lnTo>
                    <a:pt x="757" y="299"/>
                  </a:lnTo>
                  <a:lnTo>
                    <a:pt x="758" y="300"/>
                  </a:lnTo>
                  <a:lnTo>
                    <a:pt x="758" y="301"/>
                  </a:lnTo>
                  <a:lnTo>
                    <a:pt x="758" y="302"/>
                  </a:lnTo>
                  <a:lnTo>
                    <a:pt x="757" y="304"/>
                  </a:lnTo>
                  <a:lnTo>
                    <a:pt x="757" y="302"/>
                  </a:lnTo>
                  <a:lnTo>
                    <a:pt x="756" y="302"/>
                  </a:lnTo>
                  <a:lnTo>
                    <a:pt x="755" y="301"/>
                  </a:lnTo>
                  <a:lnTo>
                    <a:pt x="755" y="300"/>
                  </a:lnTo>
                  <a:lnTo>
                    <a:pt x="755" y="296"/>
                  </a:lnTo>
                  <a:lnTo>
                    <a:pt x="756" y="297"/>
                  </a:lnTo>
                  <a:lnTo>
                    <a:pt x="756" y="298"/>
                  </a:lnTo>
                  <a:close/>
                  <a:moveTo>
                    <a:pt x="769" y="291"/>
                  </a:moveTo>
                  <a:lnTo>
                    <a:pt x="770" y="292"/>
                  </a:lnTo>
                  <a:lnTo>
                    <a:pt x="770" y="293"/>
                  </a:lnTo>
                  <a:lnTo>
                    <a:pt x="771" y="295"/>
                  </a:lnTo>
                  <a:lnTo>
                    <a:pt x="771" y="296"/>
                  </a:lnTo>
                  <a:lnTo>
                    <a:pt x="769" y="295"/>
                  </a:lnTo>
                  <a:lnTo>
                    <a:pt x="766" y="291"/>
                  </a:lnTo>
                  <a:lnTo>
                    <a:pt x="766" y="290"/>
                  </a:lnTo>
                  <a:lnTo>
                    <a:pt x="766" y="288"/>
                  </a:lnTo>
                  <a:lnTo>
                    <a:pt x="766" y="287"/>
                  </a:lnTo>
                  <a:lnTo>
                    <a:pt x="767" y="288"/>
                  </a:lnTo>
                  <a:lnTo>
                    <a:pt x="769" y="291"/>
                  </a:lnTo>
                  <a:close/>
                  <a:moveTo>
                    <a:pt x="830" y="285"/>
                  </a:moveTo>
                  <a:lnTo>
                    <a:pt x="830" y="287"/>
                  </a:lnTo>
                  <a:lnTo>
                    <a:pt x="830" y="288"/>
                  </a:lnTo>
                  <a:lnTo>
                    <a:pt x="828" y="287"/>
                  </a:lnTo>
                  <a:lnTo>
                    <a:pt x="827" y="285"/>
                  </a:lnTo>
                  <a:lnTo>
                    <a:pt x="827" y="284"/>
                  </a:lnTo>
                  <a:lnTo>
                    <a:pt x="827" y="283"/>
                  </a:lnTo>
                  <a:lnTo>
                    <a:pt x="828" y="284"/>
                  </a:lnTo>
                  <a:lnTo>
                    <a:pt x="830" y="285"/>
                  </a:lnTo>
                  <a:close/>
                  <a:moveTo>
                    <a:pt x="824" y="283"/>
                  </a:moveTo>
                  <a:lnTo>
                    <a:pt x="826" y="287"/>
                  </a:lnTo>
                  <a:lnTo>
                    <a:pt x="827" y="288"/>
                  </a:lnTo>
                  <a:lnTo>
                    <a:pt x="827" y="289"/>
                  </a:lnTo>
                  <a:lnTo>
                    <a:pt x="827" y="292"/>
                  </a:lnTo>
                  <a:lnTo>
                    <a:pt x="827" y="291"/>
                  </a:lnTo>
                  <a:lnTo>
                    <a:pt x="826" y="290"/>
                  </a:lnTo>
                  <a:lnTo>
                    <a:pt x="826" y="289"/>
                  </a:lnTo>
                  <a:lnTo>
                    <a:pt x="825" y="287"/>
                  </a:lnTo>
                  <a:lnTo>
                    <a:pt x="824" y="285"/>
                  </a:lnTo>
                  <a:lnTo>
                    <a:pt x="823" y="283"/>
                  </a:lnTo>
                  <a:lnTo>
                    <a:pt x="823" y="282"/>
                  </a:lnTo>
                  <a:lnTo>
                    <a:pt x="824" y="283"/>
                  </a:lnTo>
                  <a:close/>
                  <a:moveTo>
                    <a:pt x="675" y="235"/>
                  </a:moveTo>
                  <a:lnTo>
                    <a:pt x="676" y="235"/>
                  </a:lnTo>
                  <a:lnTo>
                    <a:pt x="677" y="235"/>
                  </a:lnTo>
                  <a:lnTo>
                    <a:pt x="678" y="237"/>
                  </a:lnTo>
                  <a:lnTo>
                    <a:pt x="679" y="237"/>
                  </a:lnTo>
                  <a:lnTo>
                    <a:pt x="679" y="238"/>
                  </a:lnTo>
                  <a:lnTo>
                    <a:pt x="678" y="238"/>
                  </a:lnTo>
                  <a:lnTo>
                    <a:pt x="678" y="237"/>
                  </a:lnTo>
                  <a:lnTo>
                    <a:pt x="677" y="237"/>
                  </a:lnTo>
                  <a:lnTo>
                    <a:pt x="676" y="237"/>
                  </a:lnTo>
                  <a:lnTo>
                    <a:pt x="676" y="238"/>
                  </a:lnTo>
                  <a:lnTo>
                    <a:pt x="675" y="238"/>
                  </a:lnTo>
                  <a:lnTo>
                    <a:pt x="675" y="237"/>
                  </a:lnTo>
                  <a:lnTo>
                    <a:pt x="675" y="235"/>
                  </a:lnTo>
                  <a:close/>
                  <a:moveTo>
                    <a:pt x="1090" y="143"/>
                  </a:moveTo>
                  <a:lnTo>
                    <a:pt x="1091" y="143"/>
                  </a:lnTo>
                  <a:lnTo>
                    <a:pt x="1092" y="143"/>
                  </a:lnTo>
                  <a:lnTo>
                    <a:pt x="1092" y="145"/>
                  </a:lnTo>
                  <a:lnTo>
                    <a:pt x="1092" y="146"/>
                  </a:lnTo>
                  <a:lnTo>
                    <a:pt x="1091" y="146"/>
                  </a:lnTo>
                  <a:lnTo>
                    <a:pt x="1090" y="146"/>
                  </a:lnTo>
                  <a:lnTo>
                    <a:pt x="1090" y="145"/>
                  </a:lnTo>
                  <a:lnTo>
                    <a:pt x="1089" y="143"/>
                  </a:lnTo>
                  <a:lnTo>
                    <a:pt x="1089" y="142"/>
                  </a:lnTo>
                  <a:lnTo>
                    <a:pt x="1090" y="142"/>
                  </a:lnTo>
                  <a:lnTo>
                    <a:pt x="1090" y="143"/>
                  </a:lnTo>
                  <a:close/>
                  <a:moveTo>
                    <a:pt x="1094" y="141"/>
                  </a:moveTo>
                  <a:lnTo>
                    <a:pt x="1094" y="142"/>
                  </a:lnTo>
                  <a:lnTo>
                    <a:pt x="1093" y="142"/>
                  </a:lnTo>
                  <a:lnTo>
                    <a:pt x="1092" y="142"/>
                  </a:lnTo>
                  <a:lnTo>
                    <a:pt x="1091" y="142"/>
                  </a:lnTo>
                  <a:lnTo>
                    <a:pt x="1091" y="141"/>
                  </a:lnTo>
                  <a:lnTo>
                    <a:pt x="1093" y="141"/>
                  </a:lnTo>
                  <a:lnTo>
                    <a:pt x="1094" y="141"/>
                  </a:lnTo>
                  <a:close/>
                  <a:moveTo>
                    <a:pt x="1101" y="137"/>
                  </a:moveTo>
                  <a:lnTo>
                    <a:pt x="1100" y="138"/>
                  </a:lnTo>
                  <a:lnTo>
                    <a:pt x="1099" y="138"/>
                  </a:lnTo>
                  <a:lnTo>
                    <a:pt x="1098" y="137"/>
                  </a:lnTo>
                  <a:lnTo>
                    <a:pt x="1098" y="136"/>
                  </a:lnTo>
                  <a:lnTo>
                    <a:pt x="1100" y="136"/>
                  </a:lnTo>
                  <a:lnTo>
                    <a:pt x="1101" y="137"/>
                  </a:lnTo>
                  <a:close/>
                  <a:moveTo>
                    <a:pt x="1016" y="120"/>
                  </a:moveTo>
                  <a:lnTo>
                    <a:pt x="1017" y="119"/>
                  </a:lnTo>
                  <a:lnTo>
                    <a:pt x="1019" y="119"/>
                  </a:lnTo>
                  <a:lnTo>
                    <a:pt x="1020" y="119"/>
                  </a:lnTo>
                  <a:lnTo>
                    <a:pt x="1021" y="120"/>
                  </a:lnTo>
                  <a:lnTo>
                    <a:pt x="1020" y="121"/>
                  </a:lnTo>
                  <a:lnTo>
                    <a:pt x="1019" y="121"/>
                  </a:lnTo>
                  <a:lnTo>
                    <a:pt x="1016" y="121"/>
                  </a:lnTo>
                  <a:lnTo>
                    <a:pt x="1016" y="122"/>
                  </a:lnTo>
                  <a:lnTo>
                    <a:pt x="1016" y="123"/>
                  </a:lnTo>
                  <a:lnTo>
                    <a:pt x="1015" y="123"/>
                  </a:lnTo>
                  <a:lnTo>
                    <a:pt x="1014" y="123"/>
                  </a:lnTo>
                  <a:lnTo>
                    <a:pt x="1014" y="122"/>
                  </a:lnTo>
                  <a:lnTo>
                    <a:pt x="1014" y="121"/>
                  </a:lnTo>
                  <a:lnTo>
                    <a:pt x="1015" y="121"/>
                  </a:lnTo>
                  <a:lnTo>
                    <a:pt x="1016" y="120"/>
                  </a:lnTo>
                  <a:close/>
                  <a:moveTo>
                    <a:pt x="1020" y="113"/>
                  </a:moveTo>
                  <a:lnTo>
                    <a:pt x="1021" y="114"/>
                  </a:lnTo>
                  <a:lnTo>
                    <a:pt x="1022" y="115"/>
                  </a:lnTo>
                  <a:lnTo>
                    <a:pt x="1021" y="115"/>
                  </a:lnTo>
                  <a:lnTo>
                    <a:pt x="1020" y="115"/>
                  </a:lnTo>
                  <a:lnTo>
                    <a:pt x="1019" y="115"/>
                  </a:lnTo>
                  <a:lnTo>
                    <a:pt x="1017" y="115"/>
                  </a:lnTo>
                  <a:lnTo>
                    <a:pt x="1016" y="116"/>
                  </a:lnTo>
                  <a:lnTo>
                    <a:pt x="1016" y="117"/>
                  </a:lnTo>
                  <a:lnTo>
                    <a:pt x="1016" y="116"/>
                  </a:lnTo>
                  <a:lnTo>
                    <a:pt x="1016" y="115"/>
                  </a:lnTo>
                  <a:lnTo>
                    <a:pt x="1016" y="114"/>
                  </a:lnTo>
                  <a:lnTo>
                    <a:pt x="1017" y="114"/>
                  </a:lnTo>
                  <a:lnTo>
                    <a:pt x="1019" y="114"/>
                  </a:lnTo>
                  <a:lnTo>
                    <a:pt x="1020" y="113"/>
                  </a:lnTo>
                  <a:close/>
                  <a:moveTo>
                    <a:pt x="1740" y="1929"/>
                  </a:moveTo>
                  <a:lnTo>
                    <a:pt x="1739" y="1929"/>
                  </a:lnTo>
                  <a:lnTo>
                    <a:pt x="1738" y="1929"/>
                  </a:lnTo>
                  <a:lnTo>
                    <a:pt x="1736" y="1925"/>
                  </a:lnTo>
                  <a:lnTo>
                    <a:pt x="1735" y="1925"/>
                  </a:lnTo>
                  <a:lnTo>
                    <a:pt x="1735" y="1924"/>
                  </a:lnTo>
                  <a:lnTo>
                    <a:pt x="1735" y="1923"/>
                  </a:lnTo>
                  <a:lnTo>
                    <a:pt x="1735" y="1922"/>
                  </a:lnTo>
                  <a:lnTo>
                    <a:pt x="1734" y="1923"/>
                  </a:lnTo>
                  <a:lnTo>
                    <a:pt x="1734" y="1924"/>
                  </a:lnTo>
                  <a:lnTo>
                    <a:pt x="1732" y="1925"/>
                  </a:lnTo>
                  <a:lnTo>
                    <a:pt x="1734" y="1927"/>
                  </a:lnTo>
                  <a:lnTo>
                    <a:pt x="1734" y="1928"/>
                  </a:lnTo>
                  <a:lnTo>
                    <a:pt x="1732" y="1928"/>
                  </a:lnTo>
                  <a:lnTo>
                    <a:pt x="1731" y="1928"/>
                  </a:lnTo>
                  <a:lnTo>
                    <a:pt x="1730" y="1929"/>
                  </a:lnTo>
                  <a:lnTo>
                    <a:pt x="1730" y="1930"/>
                  </a:lnTo>
                  <a:lnTo>
                    <a:pt x="1729" y="1929"/>
                  </a:lnTo>
                  <a:lnTo>
                    <a:pt x="1726" y="1924"/>
                  </a:lnTo>
                  <a:lnTo>
                    <a:pt x="1725" y="1923"/>
                  </a:lnTo>
                  <a:lnTo>
                    <a:pt x="1726" y="1922"/>
                  </a:lnTo>
                  <a:lnTo>
                    <a:pt x="1727" y="1922"/>
                  </a:lnTo>
                  <a:lnTo>
                    <a:pt x="1728" y="1921"/>
                  </a:lnTo>
                  <a:lnTo>
                    <a:pt x="1723" y="1919"/>
                  </a:lnTo>
                  <a:lnTo>
                    <a:pt x="1722" y="1919"/>
                  </a:lnTo>
                  <a:lnTo>
                    <a:pt x="1722" y="1918"/>
                  </a:lnTo>
                  <a:lnTo>
                    <a:pt x="1721" y="1916"/>
                  </a:lnTo>
                  <a:lnTo>
                    <a:pt x="1721" y="1915"/>
                  </a:lnTo>
                  <a:lnTo>
                    <a:pt x="1721" y="1914"/>
                  </a:lnTo>
                  <a:lnTo>
                    <a:pt x="1722" y="1914"/>
                  </a:lnTo>
                  <a:lnTo>
                    <a:pt x="1723" y="1913"/>
                  </a:lnTo>
                  <a:lnTo>
                    <a:pt x="1725" y="1913"/>
                  </a:lnTo>
                  <a:lnTo>
                    <a:pt x="1725" y="1912"/>
                  </a:lnTo>
                  <a:lnTo>
                    <a:pt x="1725" y="1911"/>
                  </a:lnTo>
                  <a:lnTo>
                    <a:pt x="1725" y="1910"/>
                  </a:lnTo>
                  <a:lnTo>
                    <a:pt x="1726" y="1910"/>
                  </a:lnTo>
                  <a:lnTo>
                    <a:pt x="1727" y="1910"/>
                  </a:lnTo>
                  <a:lnTo>
                    <a:pt x="1727" y="1912"/>
                  </a:lnTo>
                  <a:lnTo>
                    <a:pt x="1727" y="1913"/>
                  </a:lnTo>
                  <a:lnTo>
                    <a:pt x="1726" y="1914"/>
                  </a:lnTo>
                  <a:lnTo>
                    <a:pt x="1728" y="1916"/>
                  </a:lnTo>
                  <a:lnTo>
                    <a:pt x="1729" y="1916"/>
                  </a:lnTo>
                  <a:lnTo>
                    <a:pt x="1731" y="1918"/>
                  </a:lnTo>
                  <a:lnTo>
                    <a:pt x="1731" y="1916"/>
                  </a:lnTo>
                  <a:lnTo>
                    <a:pt x="1732" y="1916"/>
                  </a:lnTo>
                  <a:lnTo>
                    <a:pt x="1734" y="1916"/>
                  </a:lnTo>
                  <a:lnTo>
                    <a:pt x="1735" y="1916"/>
                  </a:lnTo>
                  <a:lnTo>
                    <a:pt x="1736" y="1915"/>
                  </a:lnTo>
                  <a:lnTo>
                    <a:pt x="1734" y="1915"/>
                  </a:lnTo>
                  <a:lnTo>
                    <a:pt x="1734" y="1914"/>
                  </a:lnTo>
                  <a:lnTo>
                    <a:pt x="1732" y="1913"/>
                  </a:lnTo>
                  <a:lnTo>
                    <a:pt x="1731" y="1911"/>
                  </a:lnTo>
                  <a:lnTo>
                    <a:pt x="1732" y="1911"/>
                  </a:lnTo>
                  <a:lnTo>
                    <a:pt x="1734" y="1911"/>
                  </a:lnTo>
                  <a:lnTo>
                    <a:pt x="1731" y="1910"/>
                  </a:lnTo>
                  <a:lnTo>
                    <a:pt x="1731" y="1908"/>
                  </a:lnTo>
                  <a:lnTo>
                    <a:pt x="1732" y="1908"/>
                  </a:lnTo>
                  <a:lnTo>
                    <a:pt x="1732" y="1907"/>
                  </a:lnTo>
                  <a:lnTo>
                    <a:pt x="1731" y="1906"/>
                  </a:lnTo>
                  <a:lnTo>
                    <a:pt x="1728" y="1907"/>
                  </a:lnTo>
                  <a:lnTo>
                    <a:pt x="1728" y="1906"/>
                  </a:lnTo>
                  <a:lnTo>
                    <a:pt x="1727" y="1906"/>
                  </a:lnTo>
                  <a:lnTo>
                    <a:pt x="1725" y="1906"/>
                  </a:lnTo>
                  <a:lnTo>
                    <a:pt x="1723" y="1905"/>
                  </a:lnTo>
                  <a:lnTo>
                    <a:pt x="1722" y="1904"/>
                  </a:lnTo>
                  <a:lnTo>
                    <a:pt x="1721" y="1904"/>
                  </a:lnTo>
                  <a:lnTo>
                    <a:pt x="1721" y="1903"/>
                  </a:lnTo>
                  <a:lnTo>
                    <a:pt x="1721" y="1902"/>
                  </a:lnTo>
                  <a:lnTo>
                    <a:pt x="1720" y="1902"/>
                  </a:lnTo>
                  <a:lnTo>
                    <a:pt x="1717" y="1903"/>
                  </a:lnTo>
                  <a:lnTo>
                    <a:pt x="1716" y="1904"/>
                  </a:lnTo>
                  <a:lnTo>
                    <a:pt x="1716" y="1905"/>
                  </a:lnTo>
                  <a:lnTo>
                    <a:pt x="1717" y="1908"/>
                  </a:lnTo>
                  <a:lnTo>
                    <a:pt x="1718" y="1912"/>
                  </a:lnTo>
                  <a:lnTo>
                    <a:pt x="1718" y="1914"/>
                  </a:lnTo>
                  <a:lnTo>
                    <a:pt x="1717" y="1914"/>
                  </a:lnTo>
                  <a:lnTo>
                    <a:pt x="1716" y="1915"/>
                  </a:lnTo>
                  <a:lnTo>
                    <a:pt x="1713" y="1916"/>
                  </a:lnTo>
                  <a:lnTo>
                    <a:pt x="1712" y="1916"/>
                  </a:lnTo>
                  <a:lnTo>
                    <a:pt x="1711" y="1915"/>
                  </a:lnTo>
                  <a:lnTo>
                    <a:pt x="1711" y="1914"/>
                  </a:lnTo>
                  <a:lnTo>
                    <a:pt x="1711" y="1913"/>
                  </a:lnTo>
                  <a:lnTo>
                    <a:pt x="1712" y="1913"/>
                  </a:lnTo>
                  <a:lnTo>
                    <a:pt x="1712" y="1914"/>
                  </a:lnTo>
                  <a:lnTo>
                    <a:pt x="1713" y="1915"/>
                  </a:lnTo>
                  <a:lnTo>
                    <a:pt x="1714" y="1914"/>
                  </a:lnTo>
                  <a:lnTo>
                    <a:pt x="1714" y="1913"/>
                  </a:lnTo>
                  <a:lnTo>
                    <a:pt x="1714" y="1912"/>
                  </a:lnTo>
                  <a:lnTo>
                    <a:pt x="1713" y="1911"/>
                  </a:lnTo>
                  <a:lnTo>
                    <a:pt x="1713" y="1910"/>
                  </a:lnTo>
                  <a:lnTo>
                    <a:pt x="1714" y="1907"/>
                  </a:lnTo>
                  <a:lnTo>
                    <a:pt x="1713" y="1907"/>
                  </a:lnTo>
                  <a:lnTo>
                    <a:pt x="1712" y="1908"/>
                  </a:lnTo>
                  <a:lnTo>
                    <a:pt x="1711" y="1908"/>
                  </a:lnTo>
                  <a:lnTo>
                    <a:pt x="1711" y="1907"/>
                  </a:lnTo>
                  <a:lnTo>
                    <a:pt x="1711" y="1906"/>
                  </a:lnTo>
                  <a:lnTo>
                    <a:pt x="1710" y="1905"/>
                  </a:lnTo>
                  <a:lnTo>
                    <a:pt x="1709" y="1905"/>
                  </a:lnTo>
                  <a:lnTo>
                    <a:pt x="1708" y="1904"/>
                  </a:lnTo>
                  <a:lnTo>
                    <a:pt x="1705" y="1899"/>
                  </a:lnTo>
                  <a:lnTo>
                    <a:pt x="1705" y="1898"/>
                  </a:lnTo>
                  <a:lnTo>
                    <a:pt x="1704" y="1898"/>
                  </a:lnTo>
                  <a:lnTo>
                    <a:pt x="1703" y="1899"/>
                  </a:lnTo>
                  <a:lnTo>
                    <a:pt x="1704" y="1900"/>
                  </a:lnTo>
                  <a:lnTo>
                    <a:pt x="1705" y="1902"/>
                  </a:lnTo>
                  <a:lnTo>
                    <a:pt x="1706" y="1903"/>
                  </a:lnTo>
                  <a:lnTo>
                    <a:pt x="1708" y="1905"/>
                  </a:lnTo>
                  <a:lnTo>
                    <a:pt x="1709" y="1907"/>
                  </a:lnTo>
                  <a:lnTo>
                    <a:pt x="1709" y="1908"/>
                  </a:lnTo>
                  <a:lnTo>
                    <a:pt x="1708" y="1911"/>
                  </a:lnTo>
                  <a:lnTo>
                    <a:pt x="1706" y="1912"/>
                  </a:lnTo>
                  <a:lnTo>
                    <a:pt x="1706" y="1913"/>
                  </a:lnTo>
                  <a:lnTo>
                    <a:pt x="1708" y="1916"/>
                  </a:lnTo>
                  <a:lnTo>
                    <a:pt x="1706" y="1916"/>
                  </a:lnTo>
                  <a:lnTo>
                    <a:pt x="1705" y="1916"/>
                  </a:lnTo>
                  <a:lnTo>
                    <a:pt x="1704" y="1914"/>
                  </a:lnTo>
                  <a:lnTo>
                    <a:pt x="1703" y="1915"/>
                  </a:lnTo>
                  <a:lnTo>
                    <a:pt x="1703" y="1916"/>
                  </a:lnTo>
                  <a:lnTo>
                    <a:pt x="1705" y="1918"/>
                  </a:lnTo>
                  <a:lnTo>
                    <a:pt x="1705" y="1919"/>
                  </a:lnTo>
                  <a:lnTo>
                    <a:pt x="1705" y="1920"/>
                  </a:lnTo>
                  <a:lnTo>
                    <a:pt x="1704" y="1921"/>
                  </a:lnTo>
                  <a:lnTo>
                    <a:pt x="1703" y="1921"/>
                  </a:lnTo>
                  <a:lnTo>
                    <a:pt x="1703" y="1922"/>
                  </a:lnTo>
                  <a:lnTo>
                    <a:pt x="1703" y="1923"/>
                  </a:lnTo>
                  <a:lnTo>
                    <a:pt x="1703" y="1924"/>
                  </a:lnTo>
                  <a:lnTo>
                    <a:pt x="1703" y="1927"/>
                  </a:lnTo>
                  <a:lnTo>
                    <a:pt x="1703" y="1928"/>
                  </a:lnTo>
                  <a:lnTo>
                    <a:pt x="1703" y="1931"/>
                  </a:lnTo>
                  <a:lnTo>
                    <a:pt x="1703" y="1932"/>
                  </a:lnTo>
                  <a:lnTo>
                    <a:pt x="1702" y="1932"/>
                  </a:lnTo>
                  <a:lnTo>
                    <a:pt x="1701" y="1933"/>
                  </a:lnTo>
                  <a:lnTo>
                    <a:pt x="1700" y="1932"/>
                  </a:lnTo>
                  <a:lnTo>
                    <a:pt x="1699" y="1932"/>
                  </a:lnTo>
                  <a:lnTo>
                    <a:pt x="1699" y="1931"/>
                  </a:lnTo>
                  <a:lnTo>
                    <a:pt x="1699" y="1930"/>
                  </a:lnTo>
                  <a:lnTo>
                    <a:pt x="1697" y="1930"/>
                  </a:lnTo>
                  <a:lnTo>
                    <a:pt x="1695" y="1930"/>
                  </a:lnTo>
                  <a:lnTo>
                    <a:pt x="1695" y="1929"/>
                  </a:lnTo>
                  <a:lnTo>
                    <a:pt x="1695" y="1928"/>
                  </a:lnTo>
                  <a:lnTo>
                    <a:pt x="1696" y="1927"/>
                  </a:lnTo>
                  <a:lnTo>
                    <a:pt x="1696" y="1925"/>
                  </a:lnTo>
                  <a:lnTo>
                    <a:pt x="1696" y="1924"/>
                  </a:lnTo>
                  <a:lnTo>
                    <a:pt x="1695" y="1925"/>
                  </a:lnTo>
                  <a:lnTo>
                    <a:pt x="1694" y="1927"/>
                  </a:lnTo>
                  <a:lnTo>
                    <a:pt x="1694" y="1928"/>
                  </a:lnTo>
                  <a:lnTo>
                    <a:pt x="1693" y="1927"/>
                  </a:lnTo>
                  <a:lnTo>
                    <a:pt x="1692" y="1927"/>
                  </a:lnTo>
                  <a:lnTo>
                    <a:pt x="1692" y="1925"/>
                  </a:lnTo>
                  <a:lnTo>
                    <a:pt x="1692" y="1923"/>
                  </a:lnTo>
                  <a:lnTo>
                    <a:pt x="1692" y="1921"/>
                  </a:lnTo>
                  <a:lnTo>
                    <a:pt x="1691" y="1921"/>
                  </a:lnTo>
                  <a:lnTo>
                    <a:pt x="1689" y="1922"/>
                  </a:lnTo>
                  <a:lnTo>
                    <a:pt x="1688" y="1923"/>
                  </a:lnTo>
                  <a:lnTo>
                    <a:pt x="1688" y="1925"/>
                  </a:lnTo>
                  <a:lnTo>
                    <a:pt x="1688" y="1927"/>
                  </a:lnTo>
                  <a:lnTo>
                    <a:pt x="1689" y="1928"/>
                  </a:lnTo>
                  <a:lnTo>
                    <a:pt x="1691" y="1928"/>
                  </a:lnTo>
                  <a:lnTo>
                    <a:pt x="1694" y="1931"/>
                  </a:lnTo>
                  <a:lnTo>
                    <a:pt x="1695" y="1932"/>
                  </a:lnTo>
                  <a:lnTo>
                    <a:pt x="1695" y="1933"/>
                  </a:lnTo>
                  <a:lnTo>
                    <a:pt x="1695" y="1935"/>
                  </a:lnTo>
                  <a:lnTo>
                    <a:pt x="1694" y="1936"/>
                  </a:lnTo>
                  <a:lnTo>
                    <a:pt x="1693" y="1936"/>
                  </a:lnTo>
                  <a:lnTo>
                    <a:pt x="1693" y="1935"/>
                  </a:lnTo>
                  <a:lnTo>
                    <a:pt x="1692" y="1935"/>
                  </a:lnTo>
                  <a:lnTo>
                    <a:pt x="1691" y="1936"/>
                  </a:lnTo>
                  <a:lnTo>
                    <a:pt x="1689" y="1936"/>
                  </a:lnTo>
                  <a:lnTo>
                    <a:pt x="1688" y="1937"/>
                  </a:lnTo>
                  <a:lnTo>
                    <a:pt x="1692" y="1937"/>
                  </a:lnTo>
                  <a:lnTo>
                    <a:pt x="1693" y="1937"/>
                  </a:lnTo>
                  <a:lnTo>
                    <a:pt x="1693" y="1938"/>
                  </a:lnTo>
                  <a:lnTo>
                    <a:pt x="1692" y="1939"/>
                  </a:lnTo>
                  <a:lnTo>
                    <a:pt x="1692" y="1940"/>
                  </a:lnTo>
                  <a:lnTo>
                    <a:pt x="1691" y="1941"/>
                  </a:lnTo>
                  <a:lnTo>
                    <a:pt x="1691" y="1942"/>
                  </a:lnTo>
                  <a:lnTo>
                    <a:pt x="1689" y="1942"/>
                  </a:lnTo>
                  <a:lnTo>
                    <a:pt x="1688" y="1942"/>
                  </a:lnTo>
                  <a:lnTo>
                    <a:pt x="1687" y="1942"/>
                  </a:lnTo>
                  <a:lnTo>
                    <a:pt x="1687" y="1944"/>
                  </a:lnTo>
                  <a:lnTo>
                    <a:pt x="1691" y="1945"/>
                  </a:lnTo>
                  <a:lnTo>
                    <a:pt x="1692" y="1946"/>
                  </a:lnTo>
                  <a:lnTo>
                    <a:pt x="1688" y="1946"/>
                  </a:lnTo>
                  <a:lnTo>
                    <a:pt x="1687" y="1946"/>
                  </a:lnTo>
                  <a:lnTo>
                    <a:pt x="1687" y="1947"/>
                  </a:lnTo>
                  <a:lnTo>
                    <a:pt x="1687" y="1948"/>
                  </a:lnTo>
                  <a:lnTo>
                    <a:pt x="1688" y="1948"/>
                  </a:lnTo>
                  <a:lnTo>
                    <a:pt x="1688" y="1949"/>
                  </a:lnTo>
                  <a:lnTo>
                    <a:pt x="1688" y="1950"/>
                  </a:lnTo>
                  <a:lnTo>
                    <a:pt x="1687" y="1950"/>
                  </a:lnTo>
                  <a:lnTo>
                    <a:pt x="1686" y="1950"/>
                  </a:lnTo>
                  <a:lnTo>
                    <a:pt x="1685" y="1952"/>
                  </a:lnTo>
                  <a:lnTo>
                    <a:pt x="1686" y="1953"/>
                  </a:lnTo>
                  <a:lnTo>
                    <a:pt x="1687" y="1953"/>
                  </a:lnTo>
                  <a:lnTo>
                    <a:pt x="1687" y="1955"/>
                  </a:lnTo>
                  <a:lnTo>
                    <a:pt x="1684" y="1957"/>
                  </a:lnTo>
                  <a:lnTo>
                    <a:pt x="1683" y="1957"/>
                  </a:lnTo>
                  <a:lnTo>
                    <a:pt x="1683" y="1956"/>
                  </a:lnTo>
                  <a:lnTo>
                    <a:pt x="1682" y="1956"/>
                  </a:lnTo>
                  <a:lnTo>
                    <a:pt x="1680" y="1955"/>
                  </a:lnTo>
                  <a:lnTo>
                    <a:pt x="1679" y="1955"/>
                  </a:lnTo>
                  <a:lnTo>
                    <a:pt x="1678" y="1955"/>
                  </a:lnTo>
                  <a:lnTo>
                    <a:pt x="1676" y="1956"/>
                  </a:lnTo>
                  <a:lnTo>
                    <a:pt x="1675" y="1955"/>
                  </a:lnTo>
                  <a:lnTo>
                    <a:pt x="1675" y="1954"/>
                  </a:lnTo>
                  <a:lnTo>
                    <a:pt x="1671" y="1952"/>
                  </a:lnTo>
                  <a:lnTo>
                    <a:pt x="1670" y="1952"/>
                  </a:lnTo>
                  <a:lnTo>
                    <a:pt x="1670" y="1950"/>
                  </a:lnTo>
                  <a:lnTo>
                    <a:pt x="1670" y="1947"/>
                  </a:lnTo>
                  <a:lnTo>
                    <a:pt x="1669" y="1946"/>
                  </a:lnTo>
                  <a:lnTo>
                    <a:pt x="1668" y="1946"/>
                  </a:lnTo>
                  <a:lnTo>
                    <a:pt x="1668" y="1948"/>
                  </a:lnTo>
                  <a:lnTo>
                    <a:pt x="1669" y="1949"/>
                  </a:lnTo>
                  <a:lnTo>
                    <a:pt x="1668" y="1949"/>
                  </a:lnTo>
                  <a:lnTo>
                    <a:pt x="1667" y="1950"/>
                  </a:lnTo>
                  <a:lnTo>
                    <a:pt x="1666" y="1950"/>
                  </a:lnTo>
                  <a:lnTo>
                    <a:pt x="1660" y="1949"/>
                  </a:lnTo>
                  <a:lnTo>
                    <a:pt x="1659" y="1949"/>
                  </a:lnTo>
                  <a:lnTo>
                    <a:pt x="1658" y="1948"/>
                  </a:lnTo>
                  <a:lnTo>
                    <a:pt x="1657" y="1949"/>
                  </a:lnTo>
                  <a:lnTo>
                    <a:pt x="1656" y="1950"/>
                  </a:lnTo>
                  <a:lnTo>
                    <a:pt x="1654" y="1949"/>
                  </a:lnTo>
                  <a:lnTo>
                    <a:pt x="1654" y="1948"/>
                  </a:lnTo>
                  <a:lnTo>
                    <a:pt x="1654" y="1947"/>
                  </a:lnTo>
                  <a:lnTo>
                    <a:pt x="1653" y="1947"/>
                  </a:lnTo>
                  <a:lnTo>
                    <a:pt x="1652" y="1947"/>
                  </a:lnTo>
                  <a:lnTo>
                    <a:pt x="1651" y="1947"/>
                  </a:lnTo>
                  <a:lnTo>
                    <a:pt x="1651" y="1948"/>
                  </a:lnTo>
                  <a:lnTo>
                    <a:pt x="1651" y="1949"/>
                  </a:lnTo>
                  <a:lnTo>
                    <a:pt x="1651" y="1950"/>
                  </a:lnTo>
                  <a:lnTo>
                    <a:pt x="1650" y="1950"/>
                  </a:lnTo>
                  <a:lnTo>
                    <a:pt x="1650" y="1949"/>
                  </a:lnTo>
                  <a:lnTo>
                    <a:pt x="1650" y="1948"/>
                  </a:lnTo>
                  <a:lnTo>
                    <a:pt x="1649" y="1948"/>
                  </a:lnTo>
                  <a:lnTo>
                    <a:pt x="1646" y="1948"/>
                  </a:lnTo>
                  <a:lnTo>
                    <a:pt x="1646" y="1949"/>
                  </a:lnTo>
                  <a:lnTo>
                    <a:pt x="1646" y="1950"/>
                  </a:lnTo>
                  <a:lnTo>
                    <a:pt x="1645" y="1950"/>
                  </a:lnTo>
                  <a:lnTo>
                    <a:pt x="1642" y="1952"/>
                  </a:lnTo>
                  <a:lnTo>
                    <a:pt x="1642" y="1947"/>
                  </a:lnTo>
                  <a:lnTo>
                    <a:pt x="1642" y="1945"/>
                  </a:lnTo>
                  <a:lnTo>
                    <a:pt x="1641" y="1942"/>
                  </a:lnTo>
                  <a:lnTo>
                    <a:pt x="1639" y="1940"/>
                  </a:lnTo>
                  <a:lnTo>
                    <a:pt x="1637" y="1939"/>
                  </a:lnTo>
                  <a:lnTo>
                    <a:pt x="1639" y="1938"/>
                  </a:lnTo>
                  <a:lnTo>
                    <a:pt x="1640" y="1939"/>
                  </a:lnTo>
                  <a:lnTo>
                    <a:pt x="1641" y="1939"/>
                  </a:lnTo>
                  <a:lnTo>
                    <a:pt x="1640" y="1937"/>
                  </a:lnTo>
                  <a:lnTo>
                    <a:pt x="1641" y="1937"/>
                  </a:lnTo>
                  <a:lnTo>
                    <a:pt x="1645" y="1938"/>
                  </a:lnTo>
                  <a:lnTo>
                    <a:pt x="1646" y="1938"/>
                  </a:lnTo>
                  <a:lnTo>
                    <a:pt x="1648" y="1939"/>
                  </a:lnTo>
                  <a:lnTo>
                    <a:pt x="1648" y="1941"/>
                  </a:lnTo>
                  <a:lnTo>
                    <a:pt x="1649" y="1942"/>
                  </a:lnTo>
                  <a:lnTo>
                    <a:pt x="1649" y="1941"/>
                  </a:lnTo>
                  <a:lnTo>
                    <a:pt x="1649" y="1940"/>
                  </a:lnTo>
                  <a:lnTo>
                    <a:pt x="1649" y="1939"/>
                  </a:lnTo>
                  <a:lnTo>
                    <a:pt x="1650" y="1939"/>
                  </a:lnTo>
                  <a:lnTo>
                    <a:pt x="1650" y="1938"/>
                  </a:lnTo>
                  <a:lnTo>
                    <a:pt x="1650" y="1939"/>
                  </a:lnTo>
                  <a:lnTo>
                    <a:pt x="1651" y="1939"/>
                  </a:lnTo>
                  <a:lnTo>
                    <a:pt x="1652" y="1940"/>
                  </a:lnTo>
                  <a:lnTo>
                    <a:pt x="1653" y="1940"/>
                  </a:lnTo>
                  <a:lnTo>
                    <a:pt x="1653" y="1938"/>
                  </a:lnTo>
                  <a:lnTo>
                    <a:pt x="1652" y="1937"/>
                  </a:lnTo>
                  <a:lnTo>
                    <a:pt x="1652" y="1936"/>
                  </a:lnTo>
                  <a:lnTo>
                    <a:pt x="1652" y="1935"/>
                  </a:lnTo>
                  <a:lnTo>
                    <a:pt x="1651" y="1933"/>
                  </a:lnTo>
                  <a:lnTo>
                    <a:pt x="1650" y="1933"/>
                  </a:lnTo>
                  <a:lnTo>
                    <a:pt x="1650" y="1932"/>
                  </a:lnTo>
                  <a:lnTo>
                    <a:pt x="1649" y="1932"/>
                  </a:lnTo>
                  <a:lnTo>
                    <a:pt x="1648" y="1936"/>
                  </a:lnTo>
                  <a:lnTo>
                    <a:pt x="1646" y="1937"/>
                  </a:lnTo>
                  <a:lnTo>
                    <a:pt x="1645" y="1936"/>
                  </a:lnTo>
                  <a:lnTo>
                    <a:pt x="1645" y="1935"/>
                  </a:lnTo>
                  <a:lnTo>
                    <a:pt x="1645" y="1933"/>
                  </a:lnTo>
                  <a:lnTo>
                    <a:pt x="1644" y="1932"/>
                  </a:lnTo>
                  <a:lnTo>
                    <a:pt x="1644" y="1933"/>
                  </a:lnTo>
                  <a:lnTo>
                    <a:pt x="1643" y="1933"/>
                  </a:lnTo>
                  <a:lnTo>
                    <a:pt x="1643" y="1935"/>
                  </a:lnTo>
                  <a:lnTo>
                    <a:pt x="1643" y="1936"/>
                  </a:lnTo>
                  <a:lnTo>
                    <a:pt x="1642" y="1936"/>
                  </a:lnTo>
                  <a:lnTo>
                    <a:pt x="1641" y="1935"/>
                  </a:lnTo>
                  <a:lnTo>
                    <a:pt x="1641" y="1933"/>
                  </a:lnTo>
                  <a:lnTo>
                    <a:pt x="1640" y="1933"/>
                  </a:lnTo>
                  <a:lnTo>
                    <a:pt x="1640" y="1932"/>
                  </a:lnTo>
                  <a:lnTo>
                    <a:pt x="1640" y="1931"/>
                  </a:lnTo>
                  <a:lnTo>
                    <a:pt x="1640" y="1929"/>
                  </a:lnTo>
                  <a:lnTo>
                    <a:pt x="1639" y="1929"/>
                  </a:lnTo>
                  <a:lnTo>
                    <a:pt x="1637" y="1928"/>
                  </a:lnTo>
                  <a:lnTo>
                    <a:pt x="1636" y="1927"/>
                  </a:lnTo>
                  <a:lnTo>
                    <a:pt x="1636" y="1928"/>
                  </a:lnTo>
                  <a:lnTo>
                    <a:pt x="1636" y="1929"/>
                  </a:lnTo>
                  <a:lnTo>
                    <a:pt x="1637" y="1930"/>
                  </a:lnTo>
                  <a:lnTo>
                    <a:pt x="1636" y="1930"/>
                  </a:lnTo>
                  <a:lnTo>
                    <a:pt x="1636" y="1931"/>
                  </a:lnTo>
                  <a:lnTo>
                    <a:pt x="1635" y="1931"/>
                  </a:lnTo>
                  <a:lnTo>
                    <a:pt x="1634" y="1932"/>
                  </a:lnTo>
                  <a:lnTo>
                    <a:pt x="1635" y="1932"/>
                  </a:lnTo>
                  <a:lnTo>
                    <a:pt x="1637" y="1932"/>
                  </a:lnTo>
                  <a:lnTo>
                    <a:pt x="1637" y="1933"/>
                  </a:lnTo>
                  <a:lnTo>
                    <a:pt x="1636" y="1935"/>
                  </a:lnTo>
                  <a:lnTo>
                    <a:pt x="1634" y="1935"/>
                  </a:lnTo>
                  <a:lnTo>
                    <a:pt x="1633" y="1935"/>
                  </a:lnTo>
                  <a:lnTo>
                    <a:pt x="1633" y="1933"/>
                  </a:lnTo>
                  <a:lnTo>
                    <a:pt x="1632" y="1930"/>
                  </a:lnTo>
                  <a:lnTo>
                    <a:pt x="1632" y="1928"/>
                  </a:lnTo>
                  <a:lnTo>
                    <a:pt x="1631" y="1928"/>
                  </a:lnTo>
                  <a:lnTo>
                    <a:pt x="1630" y="1927"/>
                  </a:lnTo>
                  <a:lnTo>
                    <a:pt x="1630" y="1925"/>
                  </a:lnTo>
                  <a:lnTo>
                    <a:pt x="1628" y="1925"/>
                  </a:lnTo>
                  <a:lnTo>
                    <a:pt x="1628" y="1924"/>
                  </a:lnTo>
                  <a:lnTo>
                    <a:pt x="1628" y="1923"/>
                  </a:lnTo>
                  <a:lnTo>
                    <a:pt x="1627" y="1923"/>
                  </a:lnTo>
                  <a:lnTo>
                    <a:pt x="1627" y="1922"/>
                  </a:lnTo>
                  <a:lnTo>
                    <a:pt x="1627" y="1921"/>
                  </a:lnTo>
                  <a:lnTo>
                    <a:pt x="1627" y="1920"/>
                  </a:lnTo>
                  <a:lnTo>
                    <a:pt x="1627" y="1921"/>
                  </a:lnTo>
                  <a:lnTo>
                    <a:pt x="1626" y="1921"/>
                  </a:lnTo>
                  <a:lnTo>
                    <a:pt x="1625" y="1921"/>
                  </a:lnTo>
                  <a:lnTo>
                    <a:pt x="1625" y="1920"/>
                  </a:lnTo>
                  <a:lnTo>
                    <a:pt x="1625" y="1919"/>
                  </a:lnTo>
                  <a:lnTo>
                    <a:pt x="1625" y="1918"/>
                  </a:lnTo>
                  <a:lnTo>
                    <a:pt x="1625" y="1916"/>
                  </a:lnTo>
                  <a:lnTo>
                    <a:pt x="1624" y="1916"/>
                  </a:lnTo>
                  <a:lnTo>
                    <a:pt x="1623" y="1915"/>
                  </a:lnTo>
                  <a:lnTo>
                    <a:pt x="1620" y="1912"/>
                  </a:lnTo>
                  <a:lnTo>
                    <a:pt x="1620" y="1911"/>
                  </a:lnTo>
                  <a:lnTo>
                    <a:pt x="1617" y="1911"/>
                  </a:lnTo>
                  <a:lnTo>
                    <a:pt x="1615" y="1907"/>
                  </a:lnTo>
                  <a:lnTo>
                    <a:pt x="1614" y="1905"/>
                  </a:lnTo>
                  <a:lnTo>
                    <a:pt x="1613" y="1903"/>
                  </a:lnTo>
                  <a:lnTo>
                    <a:pt x="1611" y="1899"/>
                  </a:lnTo>
                  <a:lnTo>
                    <a:pt x="1611" y="1898"/>
                  </a:lnTo>
                  <a:lnTo>
                    <a:pt x="1610" y="1898"/>
                  </a:lnTo>
                  <a:lnTo>
                    <a:pt x="1610" y="1897"/>
                  </a:lnTo>
                  <a:lnTo>
                    <a:pt x="1609" y="1897"/>
                  </a:lnTo>
                  <a:lnTo>
                    <a:pt x="1609" y="1896"/>
                  </a:lnTo>
                  <a:lnTo>
                    <a:pt x="1610" y="1896"/>
                  </a:lnTo>
                  <a:lnTo>
                    <a:pt x="1610" y="1895"/>
                  </a:lnTo>
                  <a:lnTo>
                    <a:pt x="1610" y="1894"/>
                  </a:lnTo>
                  <a:lnTo>
                    <a:pt x="1609" y="1890"/>
                  </a:lnTo>
                  <a:lnTo>
                    <a:pt x="1609" y="1889"/>
                  </a:lnTo>
                  <a:lnTo>
                    <a:pt x="1608" y="1890"/>
                  </a:lnTo>
                  <a:lnTo>
                    <a:pt x="1608" y="1889"/>
                  </a:lnTo>
                  <a:lnTo>
                    <a:pt x="1607" y="1889"/>
                  </a:lnTo>
                  <a:lnTo>
                    <a:pt x="1607" y="1888"/>
                  </a:lnTo>
                  <a:lnTo>
                    <a:pt x="1607" y="1887"/>
                  </a:lnTo>
                  <a:lnTo>
                    <a:pt x="1606" y="1887"/>
                  </a:lnTo>
                  <a:lnTo>
                    <a:pt x="1605" y="1887"/>
                  </a:lnTo>
                  <a:lnTo>
                    <a:pt x="1605" y="1886"/>
                  </a:lnTo>
                  <a:lnTo>
                    <a:pt x="1606" y="1883"/>
                  </a:lnTo>
                  <a:lnTo>
                    <a:pt x="1605" y="1882"/>
                  </a:lnTo>
                  <a:lnTo>
                    <a:pt x="1603" y="1880"/>
                  </a:lnTo>
                  <a:lnTo>
                    <a:pt x="1603" y="1878"/>
                  </a:lnTo>
                  <a:lnTo>
                    <a:pt x="1603" y="1874"/>
                  </a:lnTo>
                  <a:lnTo>
                    <a:pt x="1602" y="1871"/>
                  </a:lnTo>
                  <a:lnTo>
                    <a:pt x="1601" y="1869"/>
                  </a:lnTo>
                  <a:lnTo>
                    <a:pt x="1601" y="1866"/>
                  </a:lnTo>
                  <a:lnTo>
                    <a:pt x="1601" y="1863"/>
                  </a:lnTo>
                  <a:lnTo>
                    <a:pt x="1601" y="1862"/>
                  </a:lnTo>
                  <a:lnTo>
                    <a:pt x="1601" y="1861"/>
                  </a:lnTo>
                  <a:lnTo>
                    <a:pt x="1601" y="1860"/>
                  </a:lnTo>
                  <a:lnTo>
                    <a:pt x="1602" y="1861"/>
                  </a:lnTo>
                  <a:lnTo>
                    <a:pt x="1602" y="1862"/>
                  </a:lnTo>
                  <a:lnTo>
                    <a:pt x="1603" y="1863"/>
                  </a:lnTo>
                  <a:lnTo>
                    <a:pt x="1603" y="1864"/>
                  </a:lnTo>
                  <a:lnTo>
                    <a:pt x="1606" y="1864"/>
                  </a:lnTo>
                  <a:lnTo>
                    <a:pt x="1607" y="1865"/>
                  </a:lnTo>
                  <a:lnTo>
                    <a:pt x="1607" y="1866"/>
                  </a:lnTo>
                  <a:lnTo>
                    <a:pt x="1608" y="1868"/>
                  </a:lnTo>
                  <a:lnTo>
                    <a:pt x="1609" y="1869"/>
                  </a:lnTo>
                  <a:lnTo>
                    <a:pt x="1613" y="1871"/>
                  </a:lnTo>
                  <a:lnTo>
                    <a:pt x="1614" y="1872"/>
                  </a:lnTo>
                  <a:lnTo>
                    <a:pt x="1614" y="1875"/>
                  </a:lnTo>
                  <a:lnTo>
                    <a:pt x="1614" y="1878"/>
                  </a:lnTo>
                  <a:lnTo>
                    <a:pt x="1615" y="1880"/>
                  </a:lnTo>
                  <a:lnTo>
                    <a:pt x="1615" y="1879"/>
                  </a:lnTo>
                  <a:lnTo>
                    <a:pt x="1615" y="1874"/>
                  </a:lnTo>
                  <a:lnTo>
                    <a:pt x="1617" y="1874"/>
                  </a:lnTo>
                  <a:lnTo>
                    <a:pt x="1617" y="1872"/>
                  </a:lnTo>
                  <a:lnTo>
                    <a:pt x="1618" y="1871"/>
                  </a:lnTo>
                  <a:lnTo>
                    <a:pt x="1619" y="1870"/>
                  </a:lnTo>
                  <a:lnTo>
                    <a:pt x="1619" y="1869"/>
                  </a:lnTo>
                  <a:lnTo>
                    <a:pt x="1618" y="1869"/>
                  </a:lnTo>
                  <a:lnTo>
                    <a:pt x="1618" y="1870"/>
                  </a:lnTo>
                  <a:lnTo>
                    <a:pt x="1617" y="1870"/>
                  </a:lnTo>
                  <a:lnTo>
                    <a:pt x="1617" y="1869"/>
                  </a:lnTo>
                  <a:lnTo>
                    <a:pt x="1617" y="1868"/>
                  </a:lnTo>
                  <a:lnTo>
                    <a:pt x="1616" y="1868"/>
                  </a:lnTo>
                  <a:lnTo>
                    <a:pt x="1616" y="1869"/>
                  </a:lnTo>
                  <a:lnTo>
                    <a:pt x="1615" y="1869"/>
                  </a:lnTo>
                  <a:lnTo>
                    <a:pt x="1615" y="1868"/>
                  </a:lnTo>
                  <a:lnTo>
                    <a:pt x="1611" y="1864"/>
                  </a:lnTo>
                  <a:lnTo>
                    <a:pt x="1610" y="1863"/>
                  </a:lnTo>
                  <a:lnTo>
                    <a:pt x="1610" y="1862"/>
                  </a:lnTo>
                  <a:lnTo>
                    <a:pt x="1609" y="1862"/>
                  </a:lnTo>
                  <a:lnTo>
                    <a:pt x="1609" y="1860"/>
                  </a:lnTo>
                  <a:lnTo>
                    <a:pt x="1608" y="1858"/>
                  </a:lnTo>
                  <a:lnTo>
                    <a:pt x="1608" y="1857"/>
                  </a:lnTo>
                  <a:lnTo>
                    <a:pt x="1608" y="1856"/>
                  </a:lnTo>
                  <a:lnTo>
                    <a:pt x="1608" y="1855"/>
                  </a:lnTo>
                  <a:lnTo>
                    <a:pt x="1607" y="1855"/>
                  </a:lnTo>
                  <a:lnTo>
                    <a:pt x="1607" y="1856"/>
                  </a:lnTo>
                  <a:lnTo>
                    <a:pt x="1606" y="1857"/>
                  </a:lnTo>
                  <a:lnTo>
                    <a:pt x="1606" y="1858"/>
                  </a:lnTo>
                  <a:lnTo>
                    <a:pt x="1605" y="1858"/>
                  </a:lnTo>
                  <a:lnTo>
                    <a:pt x="1605" y="1860"/>
                  </a:lnTo>
                  <a:lnTo>
                    <a:pt x="1606" y="1860"/>
                  </a:lnTo>
                  <a:lnTo>
                    <a:pt x="1606" y="1861"/>
                  </a:lnTo>
                  <a:lnTo>
                    <a:pt x="1605" y="1861"/>
                  </a:lnTo>
                  <a:lnTo>
                    <a:pt x="1602" y="1860"/>
                  </a:lnTo>
                  <a:lnTo>
                    <a:pt x="1605" y="1854"/>
                  </a:lnTo>
                  <a:lnTo>
                    <a:pt x="1603" y="1848"/>
                  </a:lnTo>
                  <a:lnTo>
                    <a:pt x="1601" y="1844"/>
                  </a:lnTo>
                  <a:lnTo>
                    <a:pt x="1599" y="1840"/>
                  </a:lnTo>
                  <a:lnTo>
                    <a:pt x="1596" y="1837"/>
                  </a:lnTo>
                  <a:lnTo>
                    <a:pt x="1594" y="1837"/>
                  </a:lnTo>
                  <a:lnTo>
                    <a:pt x="1594" y="1836"/>
                  </a:lnTo>
                  <a:lnTo>
                    <a:pt x="1594" y="1835"/>
                  </a:lnTo>
                  <a:lnTo>
                    <a:pt x="1593" y="1833"/>
                  </a:lnTo>
                  <a:lnTo>
                    <a:pt x="1591" y="1829"/>
                  </a:lnTo>
                  <a:lnTo>
                    <a:pt x="1590" y="1828"/>
                  </a:lnTo>
                  <a:lnTo>
                    <a:pt x="1590" y="1827"/>
                  </a:lnTo>
                  <a:lnTo>
                    <a:pt x="1589" y="1827"/>
                  </a:lnTo>
                  <a:lnTo>
                    <a:pt x="1588" y="1827"/>
                  </a:lnTo>
                  <a:lnTo>
                    <a:pt x="1588" y="1826"/>
                  </a:lnTo>
                  <a:lnTo>
                    <a:pt x="1587" y="1824"/>
                  </a:lnTo>
                  <a:lnTo>
                    <a:pt x="1588" y="1823"/>
                  </a:lnTo>
                  <a:lnTo>
                    <a:pt x="1584" y="1815"/>
                  </a:lnTo>
                  <a:lnTo>
                    <a:pt x="1582" y="1811"/>
                  </a:lnTo>
                  <a:lnTo>
                    <a:pt x="1581" y="1810"/>
                  </a:lnTo>
                  <a:lnTo>
                    <a:pt x="1581" y="1808"/>
                  </a:lnTo>
                  <a:lnTo>
                    <a:pt x="1580" y="1808"/>
                  </a:lnTo>
                  <a:lnTo>
                    <a:pt x="1579" y="1807"/>
                  </a:lnTo>
                  <a:lnTo>
                    <a:pt x="1580" y="1806"/>
                  </a:lnTo>
                  <a:lnTo>
                    <a:pt x="1581" y="1805"/>
                  </a:lnTo>
                  <a:lnTo>
                    <a:pt x="1581" y="1804"/>
                  </a:lnTo>
                  <a:lnTo>
                    <a:pt x="1580" y="1802"/>
                  </a:lnTo>
                  <a:lnTo>
                    <a:pt x="1576" y="1796"/>
                  </a:lnTo>
                  <a:lnTo>
                    <a:pt x="1575" y="1795"/>
                  </a:lnTo>
                  <a:lnTo>
                    <a:pt x="1576" y="1793"/>
                  </a:lnTo>
                  <a:lnTo>
                    <a:pt x="1576" y="1790"/>
                  </a:lnTo>
                  <a:lnTo>
                    <a:pt x="1575" y="1789"/>
                  </a:lnTo>
                  <a:lnTo>
                    <a:pt x="1575" y="1788"/>
                  </a:lnTo>
                  <a:lnTo>
                    <a:pt x="1575" y="1785"/>
                  </a:lnTo>
                  <a:lnTo>
                    <a:pt x="1574" y="1782"/>
                  </a:lnTo>
                  <a:lnTo>
                    <a:pt x="1572" y="1779"/>
                  </a:lnTo>
                  <a:lnTo>
                    <a:pt x="1573" y="1779"/>
                  </a:lnTo>
                  <a:lnTo>
                    <a:pt x="1573" y="1778"/>
                  </a:lnTo>
                  <a:lnTo>
                    <a:pt x="1574" y="1777"/>
                  </a:lnTo>
                  <a:lnTo>
                    <a:pt x="1573" y="1776"/>
                  </a:lnTo>
                  <a:lnTo>
                    <a:pt x="1573" y="1774"/>
                  </a:lnTo>
                  <a:lnTo>
                    <a:pt x="1574" y="1774"/>
                  </a:lnTo>
                  <a:lnTo>
                    <a:pt x="1574" y="1773"/>
                  </a:lnTo>
                  <a:lnTo>
                    <a:pt x="1575" y="1772"/>
                  </a:lnTo>
                  <a:lnTo>
                    <a:pt x="1576" y="1772"/>
                  </a:lnTo>
                  <a:lnTo>
                    <a:pt x="1576" y="1771"/>
                  </a:lnTo>
                  <a:lnTo>
                    <a:pt x="1577" y="1769"/>
                  </a:lnTo>
                  <a:lnTo>
                    <a:pt x="1577" y="1768"/>
                  </a:lnTo>
                  <a:lnTo>
                    <a:pt x="1576" y="1760"/>
                  </a:lnTo>
                  <a:lnTo>
                    <a:pt x="1576" y="1759"/>
                  </a:lnTo>
                  <a:lnTo>
                    <a:pt x="1576" y="1757"/>
                  </a:lnTo>
                  <a:lnTo>
                    <a:pt x="1577" y="1756"/>
                  </a:lnTo>
                  <a:lnTo>
                    <a:pt x="1577" y="1757"/>
                  </a:lnTo>
                  <a:lnTo>
                    <a:pt x="1579" y="1759"/>
                  </a:lnTo>
                  <a:lnTo>
                    <a:pt x="1580" y="1760"/>
                  </a:lnTo>
                  <a:lnTo>
                    <a:pt x="1580" y="1761"/>
                  </a:lnTo>
                  <a:lnTo>
                    <a:pt x="1580" y="1762"/>
                  </a:lnTo>
                  <a:lnTo>
                    <a:pt x="1581" y="1762"/>
                  </a:lnTo>
                  <a:lnTo>
                    <a:pt x="1581" y="1761"/>
                  </a:lnTo>
                  <a:lnTo>
                    <a:pt x="1583" y="1761"/>
                  </a:lnTo>
                  <a:lnTo>
                    <a:pt x="1587" y="1763"/>
                  </a:lnTo>
                  <a:lnTo>
                    <a:pt x="1588" y="1763"/>
                  </a:lnTo>
                  <a:lnTo>
                    <a:pt x="1590" y="1763"/>
                  </a:lnTo>
                  <a:lnTo>
                    <a:pt x="1591" y="1763"/>
                  </a:lnTo>
                  <a:lnTo>
                    <a:pt x="1592" y="1764"/>
                  </a:lnTo>
                  <a:lnTo>
                    <a:pt x="1594" y="1765"/>
                  </a:lnTo>
                  <a:lnTo>
                    <a:pt x="1596" y="1766"/>
                  </a:lnTo>
                  <a:lnTo>
                    <a:pt x="1596" y="1768"/>
                  </a:lnTo>
                  <a:lnTo>
                    <a:pt x="1598" y="1768"/>
                  </a:lnTo>
                  <a:lnTo>
                    <a:pt x="1599" y="1766"/>
                  </a:lnTo>
                  <a:lnTo>
                    <a:pt x="1598" y="1765"/>
                  </a:lnTo>
                  <a:lnTo>
                    <a:pt x="1602" y="1766"/>
                  </a:lnTo>
                  <a:lnTo>
                    <a:pt x="1603" y="1765"/>
                  </a:lnTo>
                  <a:lnTo>
                    <a:pt x="1605" y="1765"/>
                  </a:lnTo>
                  <a:lnTo>
                    <a:pt x="1605" y="1763"/>
                  </a:lnTo>
                  <a:lnTo>
                    <a:pt x="1605" y="1762"/>
                  </a:lnTo>
                  <a:lnTo>
                    <a:pt x="1603" y="1761"/>
                  </a:lnTo>
                  <a:lnTo>
                    <a:pt x="1605" y="1761"/>
                  </a:lnTo>
                  <a:lnTo>
                    <a:pt x="1606" y="1762"/>
                  </a:lnTo>
                  <a:lnTo>
                    <a:pt x="1607" y="1763"/>
                  </a:lnTo>
                  <a:lnTo>
                    <a:pt x="1605" y="1764"/>
                  </a:lnTo>
                  <a:lnTo>
                    <a:pt x="1605" y="1765"/>
                  </a:lnTo>
                  <a:lnTo>
                    <a:pt x="1605" y="1766"/>
                  </a:lnTo>
                  <a:lnTo>
                    <a:pt x="1606" y="1766"/>
                  </a:lnTo>
                  <a:lnTo>
                    <a:pt x="1607" y="1768"/>
                  </a:lnTo>
                  <a:lnTo>
                    <a:pt x="1608" y="1769"/>
                  </a:lnTo>
                  <a:lnTo>
                    <a:pt x="1609" y="1770"/>
                  </a:lnTo>
                  <a:lnTo>
                    <a:pt x="1610" y="1770"/>
                  </a:lnTo>
                  <a:lnTo>
                    <a:pt x="1611" y="1770"/>
                  </a:lnTo>
                  <a:lnTo>
                    <a:pt x="1614" y="1771"/>
                  </a:lnTo>
                  <a:lnTo>
                    <a:pt x="1615" y="1771"/>
                  </a:lnTo>
                  <a:lnTo>
                    <a:pt x="1617" y="1770"/>
                  </a:lnTo>
                  <a:lnTo>
                    <a:pt x="1618" y="1772"/>
                  </a:lnTo>
                  <a:lnTo>
                    <a:pt x="1619" y="1773"/>
                  </a:lnTo>
                  <a:lnTo>
                    <a:pt x="1623" y="1774"/>
                  </a:lnTo>
                  <a:lnTo>
                    <a:pt x="1626" y="1774"/>
                  </a:lnTo>
                  <a:lnTo>
                    <a:pt x="1627" y="1776"/>
                  </a:lnTo>
                  <a:lnTo>
                    <a:pt x="1628" y="1777"/>
                  </a:lnTo>
                  <a:lnTo>
                    <a:pt x="1628" y="1778"/>
                  </a:lnTo>
                  <a:lnTo>
                    <a:pt x="1630" y="1779"/>
                  </a:lnTo>
                  <a:lnTo>
                    <a:pt x="1631" y="1781"/>
                  </a:lnTo>
                  <a:lnTo>
                    <a:pt x="1632" y="1781"/>
                  </a:lnTo>
                  <a:lnTo>
                    <a:pt x="1633" y="1781"/>
                  </a:lnTo>
                  <a:lnTo>
                    <a:pt x="1634" y="1782"/>
                  </a:lnTo>
                  <a:lnTo>
                    <a:pt x="1636" y="1782"/>
                  </a:lnTo>
                  <a:lnTo>
                    <a:pt x="1637" y="1782"/>
                  </a:lnTo>
                  <a:lnTo>
                    <a:pt x="1637" y="1783"/>
                  </a:lnTo>
                  <a:lnTo>
                    <a:pt x="1639" y="1783"/>
                  </a:lnTo>
                  <a:lnTo>
                    <a:pt x="1640" y="1783"/>
                  </a:lnTo>
                  <a:lnTo>
                    <a:pt x="1642" y="1786"/>
                  </a:lnTo>
                  <a:lnTo>
                    <a:pt x="1643" y="1786"/>
                  </a:lnTo>
                  <a:lnTo>
                    <a:pt x="1644" y="1787"/>
                  </a:lnTo>
                  <a:lnTo>
                    <a:pt x="1645" y="1787"/>
                  </a:lnTo>
                  <a:lnTo>
                    <a:pt x="1646" y="1788"/>
                  </a:lnTo>
                  <a:lnTo>
                    <a:pt x="1652" y="1790"/>
                  </a:lnTo>
                  <a:lnTo>
                    <a:pt x="1659" y="1790"/>
                  </a:lnTo>
                  <a:lnTo>
                    <a:pt x="1662" y="1790"/>
                  </a:lnTo>
                  <a:lnTo>
                    <a:pt x="1666" y="1789"/>
                  </a:lnTo>
                  <a:lnTo>
                    <a:pt x="1668" y="1788"/>
                  </a:lnTo>
                  <a:lnTo>
                    <a:pt x="1668" y="1789"/>
                  </a:lnTo>
                  <a:lnTo>
                    <a:pt x="1669" y="1790"/>
                  </a:lnTo>
                  <a:lnTo>
                    <a:pt x="1669" y="1791"/>
                  </a:lnTo>
                  <a:lnTo>
                    <a:pt x="1670" y="1791"/>
                  </a:lnTo>
                  <a:lnTo>
                    <a:pt x="1670" y="1790"/>
                  </a:lnTo>
                  <a:lnTo>
                    <a:pt x="1670" y="1789"/>
                  </a:lnTo>
                  <a:lnTo>
                    <a:pt x="1673" y="1788"/>
                  </a:lnTo>
                  <a:lnTo>
                    <a:pt x="1673" y="1787"/>
                  </a:lnTo>
                  <a:lnTo>
                    <a:pt x="1674" y="1786"/>
                  </a:lnTo>
                  <a:lnTo>
                    <a:pt x="1675" y="1786"/>
                  </a:lnTo>
                  <a:lnTo>
                    <a:pt x="1676" y="1785"/>
                  </a:lnTo>
                  <a:lnTo>
                    <a:pt x="1677" y="1785"/>
                  </a:lnTo>
                  <a:lnTo>
                    <a:pt x="1678" y="1783"/>
                  </a:lnTo>
                  <a:lnTo>
                    <a:pt x="1679" y="1785"/>
                  </a:lnTo>
                  <a:lnTo>
                    <a:pt x="1680" y="1785"/>
                  </a:lnTo>
                  <a:lnTo>
                    <a:pt x="1680" y="1786"/>
                  </a:lnTo>
                  <a:lnTo>
                    <a:pt x="1682" y="1787"/>
                  </a:lnTo>
                  <a:lnTo>
                    <a:pt x="1682" y="1788"/>
                  </a:lnTo>
                  <a:lnTo>
                    <a:pt x="1680" y="1789"/>
                  </a:lnTo>
                  <a:lnTo>
                    <a:pt x="1682" y="1790"/>
                  </a:lnTo>
                  <a:lnTo>
                    <a:pt x="1683" y="1790"/>
                  </a:lnTo>
                  <a:lnTo>
                    <a:pt x="1684" y="1790"/>
                  </a:lnTo>
                  <a:lnTo>
                    <a:pt x="1685" y="1790"/>
                  </a:lnTo>
                  <a:lnTo>
                    <a:pt x="1686" y="1790"/>
                  </a:lnTo>
                  <a:lnTo>
                    <a:pt x="1687" y="1790"/>
                  </a:lnTo>
                  <a:lnTo>
                    <a:pt x="1688" y="1790"/>
                  </a:lnTo>
                  <a:lnTo>
                    <a:pt x="1687" y="1789"/>
                  </a:lnTo>
                  <a:lnTo>
                    <a:pt x="1686" y="1788"/>
                  </a:lnTo>
                  <a:lnTo>
                    <a:pt x="1684" y="1788"/>
                  </a:lnTo>
                  <a:lnTo>
                    <a:pt x="1683" y="1787"/>
                  </a:lnTo>
                  <a:lnTo>
                    <a:pt x="1682" y="1786"/>
                  </a:lnTo>
                  <a:lnTo>
                    <a:pt x="1682" y="1785"/>
                  </a:lnTo>
                  <a:lnTo>
                    <a:pt x="1683" y="1782"/>
                  </a:lnTo>
                  <a:lnTo>
                    <a:pt x="1685" y="1781"/>
                  </a:lnTo>
                  <a:lnTo>
                    <a:pt x="1687" y="1781"/>
                  </a:lnTo>
                  <a:lnTo>
                    <a:pt x="1689" y="1780"/>
                  </a:lnTo>
                  <a:lnTo>
                    <a:pt x="1689" y="1779"/>
                  </a:lnTo>
                  <a:lnTo>
                    <a:pt x="1691" y="1779"/>
                  </a:lnTo>
                  <a:lnTo>
                    <a:pt x="1691" y="1778"/>
                  </a:lnTo>
                  <a:lnTo>
                    <a:pt x="1692" y="1778"/>
                  </a:lnTo>
                  <a:lnTo>
                    <a:pt x="1692" y="1779"/>
                  </a:lnTo>
                  <a:lnTo>
                    <a:pt x="1693" y="1779"/>
                  </a:lnTo>
                  <a:lnTo>
                    <a:pt x="1699" y="1780"/>
                  </a:lnTo>
                  <a:lnTo>
                    <a:pt x="1701" y="1779"/>
                  </a:lnTo>
                  <a:lnTo>
                    <a:pt x="1704" y="1776"/>
                  </a:lnTo>
                  <a:lnTo>
                    <a:pt x="1705" y="1777"/>
                  </a:lnTo>
                  <a:lnTo>
                    <a:pt x="1708" y="1776"/>
                  </a:lnTo>
                  <a:lnTo>
                    <a:pt x="1708" y="1777"/>
                  </a:lnTo>
                  <a:lnTo>
                    <a:pt x="1709" y="1778"/>
                  </a:lnTo>
                  <a:lnTo>
                    <a:pt x="1710" y="1778"/>
                  </a:lnTo>
                  <a:lnTo>
                    <a:pt x="1710" y="1779"/>
                  </a:lnTo>
                  <a:lnTo>
                    <a:pt x="1711" y="1779"/>
                  </a:lnTo>
                  <a:lnTo>
                    <a:pt x="1711" y="1780"/>
                  </a:lnTo>
                  <a:lnTo>
                    <a:pt x="1712" y="1780"/>
                  </a:lnTo>
                  <a:lnTo>
                    <a:pt x="1714" y="1779"/>
                  </a:lnTo>
                  <a:lnTo>
                    <a:pt x="1717" y="1777"/>
                  </a:lnTo>
                  <a:lnTo>
                    <a:pt x="1719" y="1771"/>
                  </a:lnTo>
                  <a:lnTo>
                    <a:pt x="1720" y="1770"/>
                  </a:lnTo>
                  <a:lnTo>
                    <a:pt x="1722" y="1769"/>
                  </a:lnTo>
                  <a:lnTo>
                    <a:pt x="1723" y="1768"/>
                  </a:lnTo>
                  <a:lnTo>
                    <a:pt x="1725" y="1769"/>
                  </a:lnTo>
                  <a:lnTo>
                    <a:pt x="1726" y="1770"/>
                  </a:lnTo>
                  <a:lnTo>
                    <a:pt x="1726" y="1771"/>
                  </a:lnTo>
                  <a:lnTo>
                    <a:pt x="1728" y="1770"/>
                  </a:lnTo>
                  <a:lnTo>
                    <a:pt x="1729" y="1771"/>
                  </a:lnTo>
                  <a:lnTo>
                    <a:pt x="1730" y="1772"/>
                  </a:lnTo>
                  <a:lnTo>
                    <a:pt x="1731" y="1772"/>
                  </a:lnTo>
                  <a:lnTo>
                    <a:pt x="1732" y="1772"/>
                  </a:lnTo>
                  <a:lnTo>
                    <a:pt x="1735" y="1771"/>
                  </a:lnTo>
                  <a:lnTo>
                    <a:pt x="1736" y="1770"/>
                  </a:lnTo>
                  <a:lnTo>
                    <a:pt x="1737" y="1769"/>
                  </a:lnTo>
                  <a:lnTo>
                    <a:pt x="1737" y="1768"/>
                  </a:lnTo>
                  <a:lnTo>
                    <a:pt x="1737" y="1766"/>
                  </a:lnTo>
                  <a:lnTo>
                    <a:pt x="1738" y="1764"/>
                  </a:lnTo>
                  <a:lnTo>
                    <a:pt x="1738" y="1763"/>
                  </a:lnTo>
                  <a:lnTo>
                    <a:pt x="1739" y="1762"/>
                  </a:lnTo>
                  <a:lnTo>
                    <a:pt x="1739" y="1763"/>
                  </a:lnTo>
                  <a:lnTo>
                    <a:pt x="1740" y="1763"/>
                  </a:lnTo>
                  <a:lnTo>
                    <a:pt x="1742" y="1763"/>
                  </a:lnTo>
                  <a:lnTo>
                    <a:pt x="1743" y="1764"/>
                  </a:lnTo>
                  <a:lnTo>
                    <a:pt x="1744" y="1764"/>
                  </a:lnTo>
                  <a:lnTo>
                    <a:pt x="1745" y="1765"/>
                  </a:lnTo>
                  <a:lnTo>
                    <a:pt x="1746" y="1766"/>
                  </a:lnTo>
                  <a:lnTo>
                    <a:pt x="1747" y="1768"/>
                  </a:lnTo>
                  <a:lnTo>
                    <a:pt x="1747" y="1769"/>
                  </a:lnTo>
                  <a:lnTo>
                    <a:pt x="1748" y="1769"/>
                  </a:lnTo>
                  <a:lnTo>
                    <a:pt x="1751" y="1769"/>
                  </a:lnTo>
                  <a:lnTo>
                    <a:pt x="1754" y="1774"/>
                  </a:lnTo>
                  <a:lnTo>
                    <a:pt x="1756" y="1777"/>
                  </a:lnTo>
                  <a:lnTo>
                    <a:pt x="1756" y="1779"/>
                  </a:lnTo>
                  <a:lnTo>
                    <a:pt x="1756" y="1780"/>
                  </a:lnTo>
                  <a:lnTo>
                    <a:pt x="1755" y="1780"/>
                  </a:lnTo>
                  <a:lnTo>
                    <a:pt x="1755" y="1781"/>
                  </a:lnTo>
                  <a:lnTo>
                    <a:pt x="1754" y="1782"/>
                  </a:lnTo>
                  <a:lnTo>
                    <a:pt x="1755" y="1783"/>
                  </a:lnTo>
                  <a:lnTo>
                    <a:pt x="1755" y="1787"/>
                  </a:lnTo>
                  <a:lnTo>
                    <a:pt x="1754" y="1787"/>
                  </a:lnTo>
                  <a:lnTo>
                    <a:pt x="1754" y="1788"/>
                  </a:lnTo>
                  <a:lnTo>
                    <a:pt x="1754" y="1789"/>
                  </a:lnTo>
                  <a:lnTo>
                    <a:pt x="1754" y="1791"/>
                  </a:lnTo>
                  <a:lnTo>
                    <a:pt x="1754" y="1793"/>
                  </a:lnTo>
                  <a:lnTo>
                    <a:pt x="1754" y="1794"/>
                  </a:lnTo>
                  <a:lnTo>
                    <a:pt x="1756" y="1796"/>
                  </a:lnTo>
                  <a:lnTo>
                    <a:pt x="1756" y="1797"/>
                  </a:lnTo>
                  <a:lnTo>
                    <a:pt x="1756" y="1798"/>
                  </a:lnTo>
                  <a:lnTo>
                    <a:pt x="1754" y="1799"/>
                  </a:lnTo>
                  <a:lnTo>
                    <a:pt x="1753" y="1802"/>
                  </a:lnTo>
                  <a:lnTo>
                    <a:pt x="1753" y="1803"/>
                  </a:lnTo>
                  <a:lnTo>
                    <a:pt x="1756" y="1799"/>
                  </a:lnTo>
                  <a:lnTo>
                    <a:pt x="1757" y="1798"/>
                  </a:lnTo>
                  <a:lnTo>
                    <a:pt x="1756" y="1801"/>
                  </a:lnTo>
                  <a:lnTo>
                    <a:pt x="1754" y="1810"/>
                  </a:lnTo>
                  <a:lnTo>
                    <a:pt x="1754" y="1811"/>
                  </a:lnTo>
                  <a:lnTo>
                    <a:pt x="1754" y="1812"/>
                  </a:lnTo>
                  <a:lnTo>
                    <a:pt x="1754" y="1813"/>
                  </a:lnTo>
                  <a:lnTo>
                    <a:pt x="1754" y="1814"/>
                  </a:lnTo>
                  <a:lnTo>
                    <a:pt x="1754" y="1815"/>
                  </a:lnTo>
                  <a:lnTo>
                    <a:pt x="1755" y="1818"/>
                  </a:lnTo>
                  <a:lnTo>
                    <a:pt x="1755" y="1819"/>
                  </a:lnTo>
                  <a:lnTo>
                    <a:pt x="1756" y="1820"/>
                  </a:lnTo>
                  <a:lnTo>
                    <a:pt x="1755" y="1821"/>
                  </a:lnTo>
                  <a:lnTo>
                    <a:pt x="1755" y="1823"/>
                  </a:lnTo>
                  <a:lnTo>
                    <a:pt x="1754" y="1824"/>
                  </a:lnTo>
                  <a:lnTo>
                    <a:pt x="1754" y="1826"/>
                  </a:lnTo>
                  <a:lnTo>
                    <a:pt x="1755" y="1829"/>
                  </a:lnTo>
                  <a:lnTo>
                    <a:pt x="1755" y="1830"/>
                  </a:lnTo>
                  <a:lnTo>
                    <a:pt x="1754" y="1831"/>
                  </a:lnTo>
                  <a:lnTo>
                    <a:pt x="1753" y="1832"/>
                  </a:lnTo>
                  <a:lnTo>
                    <a:pt x="1754" y="1835"/>
                  </a:lnTo>
                  <a:lnTo>
                    <a:pt x="1754" y="1837"/>
                  </a:lnTo>
                  <a:lnTo>
                    <a:pt x="1754" y="1838"/>
                  </a:lnTo>
                  <a:lnTo>
                    <a:pt x="1755" y="1839"/>
                  </a:lnTo>
                  <a:lnTo>
                    <a:pt x="1756" y="1839"/>
                  </a:lnTo>
                  <a:lnTo>
                    <a:pt x="1756" y="1840"/>
                  </a:lnTo>
                  <a:lnTo>
                    <a:pt x="1756" y="1843"/>
                  </a:lnTo>
                  <a:lnTo>
                    <a:pt x="1755" y="1846"/>
                  </a:lnTo>
                  <a:lnTo>
                    <a:pt x="1755" y="1849"/>
                  </a:lnTo>
                  <a:lnTo>
                    <a:pt x="1758" y="1854"/>
                  </a:lnTo>
                  <a:lnTo>
                    <a:pt x="1757" y="1854"/>
                  </a:lnTo>
                  <a:lnTo>
                    <a:pt x="1757" y="1855"/>
                  </a:lnTo>
                  <a:lnTo>
                    <a:pt x="1756" y="1856"/>
                  </a:lnTo>
                  <a:lnTo>
                    <a:pt x="1756" y="1857"/>
                  </a:lnTo>
                  <a:lnTo>
                    <a:pt x="1758" y="1858"/>
                  </a:lnTo>
                  <a:lnTo>
                    <a:pt x="1758" y="1860"/>
                  </a:lnTo>
                  <a:lnTo>
                    <a:pt x="1757" y="1862"/>
                  </a:lnTo>
                  <a:lnTo>
                    <a:pt x="1757" y="1863"/>
                  </a:lnTo>
                  <a:lnTo>
                    <a:pt x="1756" y="1864"/>
                  </a:lnTo>
                  <a:lnTo>
                    <a:pt x="1755" y="1864"/>
                  </a:lnTo>
                  <a:lnTo>
                    <a:pt x="1755" y="1863"/>
                  </a:lnTo>
                  <a:lnTo>
                    <a:pt x="1753" y="1863"/>
                  </a:lnTo>
                  <a:lnTo>
                    <a:pt x="1753" y="1862"/>
                  </a:lnTo>
                  <a:lnTo>
                    <a:pt x="1754" y="1861"/>
                  </a:lnTo>
                  <a:lnTo>
                    <a:pt x="1755" y="1860"/>
                  </a:lnTo>
                  <a:lnTo>
                    <a:pt x="1755" y="1858"/>
                  </a:lnTo>
                  <a:lnTo>
                    <a:pt x="1755" y="1857"/>
                  </a:lnTo>
                  <a:lnTo>
                    <a:pt x="1754" y="1857"/>
                  </a:lnTo>
                  <a:lnTo>
                    <a:pt x="1754" y="1856"/>
                  </a:lnTo>
                  <a:lnTo>
                    <a:pt x="1755" y="1856"/>
                  </a:lnTo>
                  <a:lnTo>
                    <a:pt x="1756" y="1855"/>
                  </a:lnTo>
                  <a:lnTo>
                    <a:pt x="1756" y="1854"/>
                  </a:lnTo>
                  <a:lnTo>
                    <a:pt x="1755" y="1854"/>
                  </a:lnTo>
                  <a:lnTo>
                    <a:pt x="1754" y="1854"/>
                  </a:lnTo>
                  <a:lnTo>
                    <a:pt x="1752" y="1852"/>
                  </a:lnTo>
                  <a:lnTo>
                    <a:pt x="1752" y="1851"/>
                  </a:lnTo>
                  <a:lnTo>
                    <a:pt x="1748" y="1851"/>
                  </a:lnTo>
                  <a:lnTo>
                    <a:pt x="1749" y="1848"/>
                  </a:lnTo>
                  <a:lnTo>
                    <a:pt x="1751" y="1848"/>
                  </a:lnTo>
                  <a:lnTo>
                    <a:pt x="1752" y="1847"/>
                  </a:lnTo>
                  <a:lnTo>
                    <a:pt x="1752" y="1846"/>
                  </a:lnTo>
                  <a:lnTo>
                    <a:pt x="1751" y="1845"/>
                  </a:lnTo>
                  <a:lnTo>
                    <a:pt x="1751" y="1844"/>
                  </a:lnTo>
                  <a:lnTo>
                    <a:pt x="1751" y="1843"/>
                  </a:lnTo>
                  <a:lnTo>
                    <a:pt x="1749" y="1843"/>
                  </a:lnTo>
                  <a:lnTo>
                    <a:pt x="1749" y="1844"/>
                  </a:lnTo>
                  <a:lnTo>
                    <a:pt x="1749" y="1845"/>
                  </a:lnTo>
                  <a:lnTo>
                    <a:pt x="1749" y="1846"/>
                  </a:lnTo>
                  <a:lnTo>
                    <a:pt x="1748" y="1846"/>
                  </a:lnTo>
                  <a:lnTo>
                    <a:pt x="1748" y="1845"/>
                  </a:lnTo>
                  <a:lnTo>
                    <a:pt x="1747" y="1846"/>
                  </a:lnTo>
                  <a:lnTo>
                    <a:pt x="1747" y="1847"/>
                  </a:lnTo>
                  <a:lnTo>
                    <a:pt x="1747" y="1848"/>
                  </a:lnTo>
                  <a:lnTo>
                    <a:pt x="1748" y="1849"/>
                  </a:lnTo>
                  <a:lnTo>
                    <a:pt x="1747" y="1849"/>
                  </a:lnTo>
                  <a:lnTo>
                    <a:pt x="1746" y="1849"/>
                  </a:lnTo>
                  <a:lnTo>
                    <a:pt x="1747" y="1851"/>
                  </a:lnTo>
                  <a:lnTo>
                    <a:pt x="1747" y="1852"/>
                  </a:lnTo>
                  <a:lnTo>
                    <a:pt x="1748" y="1852"/>
                  </a:lnTo>
                  <a:lnTo>
                    <a:pt x="1751" y="1853"/>
                  </a:lnTo>
                  <a:lnTo>
                    <a:pt x="1746" y="1852"/>
                  </a:lnTo>
                  <a:lnTo>
                    <a:pt x="1745" y="1853"/>
                  </a:lnTo>
                  <a:lnTo>
                    <a:pt x="1744" y="1854"/>
                  </a:lnTo>
                  <a:lnTo>
                    <a:pt x="1744" y="1855"/>
                  </a:lnTo>
                  <a:lnTo>
                    <a:pt x="1744" y="1858"/>
                  </a:lnTo>
                  <a:lnTo>
                    <a:pt x="1744" y="1860"/>
                  </a:lnTo>
                  <a:lnTo>
                    <a:pt x="1742" y="1861"/>
                  </a:lnTo>
                  <a:lnTo>
                    <a:pt x="1742" y="1862"/>
                  </a:lnTo>
                  <a:lnTo>
                    <a:pt x="1742" y="1863"/>
                  </a:lnTo>
                  <a:lnTo>
                    <a:pt x="1740" y="1863"/>
                  </a:lnTo>
                  <a:lnTo>
                    <a:pt x="1742" y="1864"/>
                  </a:lnTo>
                  <a:lnTo>
                    <a:pt x="1740" y="1864"/>
                  </a:lnTo>
                  <a:lnTo>
                    <a:pt x="1739" y="1868"/>
                  </a:lnTo>
                  <a:lnTo>
                    <a:pt x="1738" y="1869"/>
                  </a:lnTo>
                  <a:lnTo>
                    <a:pt x="1739" y="1869"/>
                  </a:lnTo>
                  <a:lnTo>
                    <a:pt x="1740" y="1868"/>
                  </a:lnTo>
                  <a:lnTo>
                    <a:pt x="1742" y="1868"/>
                  </a:lnTo>
                  <a:lnTo>
                    <a:pt x="1742" y="1869"/>
                  </a:lnTo>
                  <a:lnTo>
                    <a:pt x="1742" y="1870"/>
                  </a:lnTo>
                  <a:lnTo>
                    <a:pt x="1740" y="1871"/>
                  </a:lnTo>
                  <a:lnTo>
                    <a:pt x="1740" y="1872"/>
                  </a:lnTo>
                  <a:lnTo>
                    <a:pt x="1740" y="1875"/>
                  </a:lnTo>
                  <a:lnTo>
                    <a:pt x="1740" y="1879"/>
                  </a:lnTo>
                  <a:lnTo>
                    <a:pt x="1740" y="1880"/>
                  </a:lnTo>
                  <a:lnTo>
                    <a:pt x="1740" y="1881"/>
                  </a:lnTo>
                  <a:lnTo>
                    <a:pt x="1739" y="1881"/>
                  </a:lnTo>
                  <a:lnTo>
                    <a:pt x="1738" y="1883"/>
                  </a:lnTo>
                  <a:lnTo>
                    <a:pt x="1737" y="1882"/>
                  </a:lnTo>
                  <a:lnTo>
                    <a:pt x="1737" y="1881"/>
                  </a:lnTo>
                  <a:lnTo>
                    <a:pt x="1736" y="1881"/>
                  </a:lnTo>
                  <a:lnTo>
                    <a:pt x="1736" y="1882"/>
                  </a:lnTo>
                  <a:lnTo>
                    <a:pt x="1735" y="1882"/>
                  </a:lnTo>
                  <a:lnTo>
                    <a:pt x="1737" y="1886"/>
                  </a:lnTo>
                  <a:lnTo>
                    <a:pt x="1737" y="1887"/>
                  </a:lnTo>
                  <a:lnTo>
                    <a:pt x="1737" y="1888"/>
                  </a:lnTo>
                  <a:lnTo>
                    <a:pt x="1737" y="1889"/>
                  </a:lnTo>
                  <a:lnTo>
                    <a:pt x="1738" y="1889"/>
                  </a:lnTo>
                  <a:lnTo>
                    <a:pt x="1738" y="1890"/>
                  </a:lnTo>
                  <a:lnTo>
                    <a:pt x="1738" y="1891"/>
                  </a:lnTo>
                  <a:lnTo>
                    <a:pt x="1738" y="1893"/>
                  </a:lnTo>
                  <a:lnTo>
                    <a:pt x="1738" y="1894"/>
                  </a:lnTo>
                  <a:lnTo>
                    <a:pt x="1738" y="1895"/>
                  </a:lnTo>
                  <a:lnTo>
                    <a:pt x="1737" y="1896"/>
                  </a:lnTo>
                  <a:lnTo>
                    <a:pt x="1736" y="1896"/>
                  </a:lnTo>
                  <a:lnTo>
                    <a:pt x="1736" y="1897"/>
                  </a:lnTo>
                  <a:lnTo>
                    <a:pt x="1735" y="1897"/>
                  </a:lnTo>
                  <a:lnTo>
                    <a:pt x="1735" y="1898"/>
                  </a:lnTo>
                  <a:lnTo>
                    <a:pt x="1735" y="1900"/>
                  </a:lnTo>
                  <a:lnTo>
                    <a:pt x="1735" y="1902"/>
                  </a:lnTo>
                  <a:lnTo>
                    <a:pt x="1734" y="1902"/>
                  </a:lnTo>
                  <a:lnTo>
                    <a:pt x="1732" y="1904"/>
                  </a:lnTo>
                  <a:lnTo>
                    <a:pt x="1732" y="1905"/>
                  </a:lnTo>
                  <a:lnTo>
                    <a:pt x="1734" y="1906"/>
                  </a:lnTo>
                  <a:lnTo>
                    <a:pt x="1735" y="1906"/>
                  </a:lnTo>
                  <a:lnTo>
                    <a:pt x="1736" y="1906"/>
                  </a:lnTo>
                  <a:lnTo>
                    <a:pt x="1736" y="1905"/>
                  </a:lnTo>
                  <a:lnTo>
                    <a:pt x="1735" y="1905"/>
                  </a:lnTo>
                  <a:lnTo>
                    <a:pt x="1735" y="1904"/>
                  </a:lnTo>
                  <a:lnTo>
                    <a:pt x="1736" y="1903"/>
                  </a:lnTo>
                  <a:lnTo>
                    <a:pt x="1737" y="1904"/>
                  </a:lnTo>
                  <a:lnTo>
                    <a:pt x="1737" y="1905"/>
                  </a:lnTo>
                  <a:lnTo>
                    <a:pt x="1738" y="1905"/>
                  </a:lnTo>
                  <a:lnTo>
                    <a:pt x="1739" y="1905"/>
                  </a:lnTo>
                  <a:lnTo>
                    <a:pt x="1739" y="1906"/>
                  </a:lnTo>
                  <a:lnTo>
                    <a:pt x="1740" y="1907"/>
                  </a:lnTo>
                  <a:lnTo>
                    <a:pt x="1740" y="1908"/>
                  </a:lnTo>
                  <a:lnTo>
                    <a:pt x="1739" y="1908"/>
                  </a:lnTo>
                  <a:lnTo>
                    <a:pt x="1739" y="1910"/>
                  </a:lnTo>
                  <a:lnTo>
                    <a:pt x="1740" y="1910"/>
                  </a:lnTo>
                  <a:lnTo>
                    <a:pt x="1740" y="1911"/>
                  </a:lnTo>
                  <a:lnTo>
                    <a:pt x="1740" y="1912"/>
                  </a:lnTo>
                  <a:lnTo>
                    <a:pt x="1739" y="1912"/>
                  </a:lnTo>
                  <a:lnTo>
                    <a:pt x="1739" y="1913"/>
                  </a:lnTo>
                  <a:lnTo>
                    <a:pt x="1738" y="1914"/>
                  </a:lnTo>
                  <a:lnTo>
                    <a:pt x="1738" y="1918"/>
                  </a:lnTo>
                  <a:lnTo>
                    <a:pt x="1738" y="1919"/>
                  </a:lnTo>
                  <a:lnTo>
                    <a:pt x="1739" y="1920"/>
                  </a:lnTo>
                  <a:lnTo>
                    <a:pt x="1739" y="1921"/>
                  </a:lnTo>
                  <a:lnTo>
                    <a:pt x="1739" y="1922"/>
                  </a:lnTo>
                  <a:lnTo>
                    <a:pt x="1738" y="1923"/>
                  </a:lnTo>
                  <a:lnTo>
                    <a:pt x="1739" y="1923"/>
                  </a:lnTo>
                  <a:lnTo>
                    <a:pt x="1740" y="1923"/>
                  </a:lnTo>
                  <a:lnTo>
                    <a:pt x="1740" y="1924"/>
                  </a:lnTo>
                  <a:lnTo>
                    <a:pt x="1740" y="1925"/>
                  </a:lnTo>
                  <a:lnTo>
                    <a:pt x="1739" y="1925"/>
                  </a:lnTo>
                  <a:lnTo>
                    <a:pt x="1739" y="1927"/>
                  </a:lnTo>
                  <a:lnTo>
                    <a:pt x="1739" y="1928"/>
                  </a:lnTo>
                  <a:lnTo>
                    <a:pt x="1740" y="1929"/>
                  </a:lnTo>
                  <a:close/>
                  <a:moveTo>
                    <a:pt x="1708" y="1937"/>
                  </a:moveTo>
                  <a:lnTo>
                    <a:pt x="1709" y="1939"/>
                  </a:lnTo>
                  <a:lnTo>
                    <a:pt x="1709" y="1940"/>
                  </a:lnTo>
                  <a:lnTo>
                    <a:pt x="1709" y="1941"/>
                  </a:lnTo>
                  <a:lnTo>
                    <a:pt x="1709" y="1942"/>
                  </a:lnTo>
                  <a:lnTo>
                    <a:pt x="1708" y="1942"/>
                  </a:lnTo>
                  <a:lnTo>
                    <a:pt x="1708" y="1944"/>
                  </a:lnTo>
                  <a:lnTo>
                    <a:pt x="1706" y="1946"/>
                  </a:lnTo>
                  <a:lnTo>
                    <a:pt x="1706" y="1948"/>
                  </a:lnTo>
                  <a:lnTo>
                    <a:pt x="1705" y="1948"/>
                  </a:lnTo>
                  <a:lnTo>
                    <a:pt x="1704" y="1947"/>
                  </a:lnTo>
                  <a:lnTo>
                    <a:pt x="1703" y="1947"/>
                  </a:lnTo>
                  <a:lnTo>
                    <a:pt x="1702" y="1947"/>
                  </a:lnTo>
                  <a:lnTo>
                    <a:pt x="1702" y="1946"/>
                  </a:lnTo>
                  <a:lnTo>
                    <a:pt x="1703" y="1946"/>
                  </a:lnTo>
                  <a:lnTo>
                    <a:pt x="1702" y="1945"/>
                  </a:lnTo>
                  <a:lnTo>
                    <a:pt x="1702" y="1944"/>
                  </a:lnTo>
                  <a:lnTo>
                    <a:pt x="1701" y="1944"/>
                  </a:lnTo>
                  <a:lnTo>
                    <a:pt x="1702" y="1944"/>
                  </a:lnTo>
                  <a:lnTo>
                    <a:pt x="1702" y="1942"/>
                  </a:lnTo>
                  <a:lnTo>
                    <a:pt x="1701" y="1941"/>
                  </a:lnTo>
                  <a:lnTo>
                    <a:pt x="1701" y="1942"/>
                  </a:lnTo>
                  <a:lnTo>
                    <a:pt x="1701" y="1946"/>
                  </a:lnTo>
                  <a:lnTo>
                    <a:pt x="1700" y="1947"/>
                  </a:lnTo>
                  <a:lnTo>
                    <a:pt x="1699" y="1948"/>
                  </a:lnTo>
                  <a:lnTo>
                    <a:pt x="1697" y="1948"/>
                  </a:lnTo>
                  <a:lnTo>
                    <a:pt x="1697" y="1947"/>
                  </a:lnTo>
                  <a:lnTo>
                    <a:pt x="1696" y="1945"/>
                  </a:lnTo>
                  <a:lnTo>
                    <a:pt x="1695" y="1944"/>
                  </a:lnTo>
                  <a:lnTo>
                    <a:pt x="1695" y="1942"/>
                  </a:lnTo>
                  <a:lnTo>
                    <a:pt x="1695" y="1941"/>
                  </a:lnTo>
                  <a:lnTo>
                    <a:pt x="1696" y="1941"/>
                  </a:lnTo>
                  <a:lnTo>
                    <a:pt x="1699" y="1945"/>
                  </a:lnTo>
                  <a:lnTo>
                    <a:pt x="1700" y="1945"/>
                  </a:lnTo>
                  <a:lnTo>
                    <a:pt x="1700" y="1944"/>
                  </a:lnTo>
                  <a:lnTo>
                    <a:pt x="1700" y="1940"/>
                  </a:lnTo>
                  <a:lnTo>
                    <a:pt x="1700" y="1939"/>
                  </a:lnTo>
                  <a:lnTo>
                    <a:pt x="1699" y="1939"/>
                  </a:lnTo>
                  <a:lnTo>
                    <a:pt x="1700" y="1938"/>
                  </a:lnTo>
                  <a:lnTo>
                    <a:pt x="1701" y="1938"/>
                  </a:lnTo>
                  <a:lnTo>
                    <a:pt x="1701" y="1939"/>
                  </a:lnTo>
                  <a:lnTo>
                    <a:pt x="1702" y="1940"/>
                  </a:lnTo>
                  <a:lnTo>
                    <a:pt x="1702" y="1939"/>
                  </a:lnTo>
                  <a:lnTo>
                    <a:pt x="1702" y="1938"/>
                  </a:lnTo>
                  <a:lnTo>
                    <a:pt x="1703" y="1938"/>
                  </a:lnTo>
                  <a:lnTo>
                    <a:pt x="1702" y="1937"/>
                  </a:lnTo>
                  <a:lnTo>
                    <a:pt x="1702" y="1936"/>
                  </a:lnTo>
                  <a:lnTo>
                    <a:pt x="1703" y="1935"/>
                  </a:lnTo>
                  <a:lnTo>
                    <a:pt x="1704" y="1932"/>
                  </a:lnTo>
                  <a:lnTo>
                    <a:pt x="1705" y="1931"/>
                  </a:lnTo>
                  <a:lnTo>
                    <a:pt x="1706" y="1932"/>
                  </a:lnTo>
                  <a:lnTo>
                    <a:pt x="1708" y="1937"/>
                  </a:lnTo>
                  <a:close/>
                  <a:moveTo>
                    <a:pt x="1711" y="1922"/>
                  </a:moveTo>
                  <a:lnTo>
                    <a:pt x="1711" y="1923"/>
                  </a:lnTo>
                  <a:lnTo>
                    <a:pt x="1711" y="1924"/>
                  </a:lnTo>
                  <a:lnTo>
                    <a:pt x="1711" y="1925"/>
                  </a:lnTo>
                  <a:lnTo>
                    <a:pt x="1711" y="1927"/>
                  </a:lnTo>
                  <a:lnTo>
                    <a:pt x="1712" y="1928"/>
                  </a:lnTo>
                  <a:lnTo>
                    <a:pt x="1712" y="1930"/>
                  </a:lnTo>
                  <a:lnTo>
                    <a:pt x="1712" y="1931"/>
                  </a:lnTo>
                  <a:lnTo>
                    <a:pt x="1711" y="1930"/>
                  </a:lnTo>
                  <a:lnTo>
                    <a:pt x="1710" y="1930"/>
                  </a:lnTo>
                  <a:lnTo>
                    <a:pt x="1709" y="1931"/>
                  </a:lnTo>
                  <a:lnTo>
                    <a:pt x="1708" y="1931"/>
                  </a:lnTo>
                  <a:lnTo>
                    <a:pt x="1708" y="1929"/>
                  </a:lnTo>
                  <a:lnTo>
                    <a:pt x="1709" y="1929"/>
                  </a:lnTo>
                  <a:lnTo>
                    <a:pt x="1709" y="1928"/>
                  </a:lnTo>
                  <a:lnTo>
                    <a:pt x="1710" y="1927"/>
                  </a:lnTo>
                  <a:lnTo>
                    <a:pt x="1709" y="1925"/>
                  </a:lnTo>
                  <a:lnTo>
                    <a:pt x="1706" y="1925"/>
                  </a:lnTo>
                  <a:lnTo>
                    <a:pt x="1705" y="1924"/>
                  </a:lnTo>
                  <a:lnTo>
                    <a:pt x="1705" y="1923"/>
                  </a:lnTo>
                  <a:lnTo>
                    <a:pt x="1708" y="1923"/>
                  </a:lnTo>
                  <a:lnTo>
                    <a:pt x="1708" y="1922"/>
                  </a:lnTo>
                  <a:lnTo>
                    <a:pt x="1706" y="1922"/>
                  </a:lnTo>
                  <a:lnTo>
                    <a:pt x="1706" y="1921"/>
                  </a:lnTo>
                  <a:lnTo>
                    <a:pt x="1708" y="1919"/>
                  </a:lnTo>
                  <a:lnTo>
                    <a:pt x="1709" y="1919"/>
                  </a:lnTo>
                  <a:lnTo>
                    <a:pt x="1709" y="1921"/>
                  </a:lnTo>
                  <a:lnTo>
                    <a:pt x="1710" y="1922"/>
                  </a:lnTo>
                  <a:lnTo>
                    <a:pt x="1711" y="1922"/>
                  </a:lnTo>
                  <a:close/>
                  <a:moveTo>
                    <a:pt x="1747" y="1887"/>
                  </a:moveTo>
                  <a:lnTo>
                    <a:pt x="1747" y="1888"/>
                  </a:lnTo>
                  <a:lnTo>
                    <a:pt x="1747" y="1889"/>
                  </a:lnTo>
                  <a:lnTo>
                    <a:pt x="1748" y="1889"/>
                  </a:lnTo>
                  <a:lnTo>
                    <a:pt x="1747" y="1891"/>
                  </a:lnTo>
                  <a:lnTo>
                    <a:pt x="1745" y="1890"/>
                  </a:lnTo>
                  <a:lnTo>
                    <a:pt x="1744" y="1891"/>
                  </a:lnTo>
                  <a:lnTo>
                    <a:pt x="1745" y="1893"/>
                  </a:lnTo>
                  <a:lnTo>
                    <a:pt x="1746" y="1895"/>
                  </a:lnTo>
                  <a:lnTo>
                    <a:pt x="1745" y="1895"/>
                  </a:lnTo>
                  <a:lnTo>
                    <a:pt x="1743" y="1895"/>
                  </a:lnTo>
                  <a:lnTo>
                    <a:pt x="1742" y="1896"/>
                  </a:lnTo>
                  <a:lnTo>
                    <a:pt x="1742" y="1897"/>
                  </a:lnTo>
                  <a:lnTo>
                    <a:pt x="1740" y="1897"/>
                  </a:lnTo>
                  <a:lnTo>
                    <a:pt x="1740" y="1895"/>
                  </a:lnTo>
                  <a:lnTo>
                    <a:pt x="1742" y="1895"/>
                  </a:lnTo>
                  <a:lnTo>
                    <a:pt x="1742" y="1894"/>
                  </a:lnTo>
                  <a:lnTo>
                    <a:pt x="1743" y="1891"/>
                  </a:lnTo>
                  <a:lnTo>
                    <a:pt x="1742" y="1891"/>
                  </a:lnTo>
                  <a:lnTo>
                    <a:pt x="1740" y="1890"/>
                  </a:lnTo>
                  <a:lnTo>
                    <a:pt x="1740" y="1888"/>
                  </a:lnTo>
                  <a:lnTo>
                    <a:pt x="1742" y="1887"/>
                  </a:lnTo>
                  <a:lnTo>
                    <a:pt x="1743" y="1887"/>
                  </a:lnTo>
                  <a:lnTo>
                    <a:pt x="1744" y="1886"/>
                  </a:lnTo>
                  <a:lnTo>
                    <a:pt x="1744" y="1885"/>
                  </a:lnTo>
                  <a:lnTo>
                    <a:pt x="1745" y="1886"/>
                  </a:lnTo>
                  <a:lnTo>
                    <a:pt x="1746" y="1886"/>
                  </a:lnTo>
                  <a:lnTo>
                    <a:pt x="1747" y="1886"/>
                  </a:lnTo>
                  <a:lnTo>
                    <a:pt x="1747" y="1887"/>
                  </a:lnTo>
                  <a:close/>
                  <a:moveTo>
                    <a:pt x="1755" y="1866"/>
                  </a:moveTo>
                  <a:lnTo>
                    <a:pt x="1756" y="1868"/>
                  </a:lnTo>
                  <a:lnTo>
                    <a:pt x="1756" y="1869"/>
                  </a:lnTo>
                  <a:lnTo>
                    <a:pt x="1757" y="1870"/>
                  </a:lnTo>
                  <a:lnTo>
                    <a:pt x="1756" y="1870"/>
                  </a:lnTo>
                  <a:lnTo>
                    <a:pt x="1755" y="1870"/>
                  </a:lnTo>
                  <a:lnTo>
                    <a:pt x="1755" y="1869"/>
                  </a:lnTo>
                  <a:lnTo>
                    <a:pt x="1754" y="1869"/>
                  </a:lnTo>
                  <a:lnTo>
                    <a:pt x="1753" y="1868"/>
                  </a:lnTo>
                  <a:lnTo>
                    <a:pt x="1752" y="1868"/>
                  </a:lnTo>
                  <a:lnTo>
                    <a:pt x="1752" y="1866"/>
                  </a:lnTo>
                  <a:lnTo>
                    <a:pt x="1753" y="1865"/>
                  </a:lnTo>
                  <a:lnTo>
                    <a:pt x="1753" y="1866"/>
                  </a:lnTo>
                  <a:lnTo>
                    <a:pt x="1755" y="1866"/>
                  </a:lnTo>
                  <a:close/>
                  <a:moveTo>
                    <a:pt x="1592" y="1757"/>
                  </a:moveTo>
                  <a:lnTo>
                    <a:pt x="1593" y="1759"/>
                  </a:lnTo>
                  <a:lnTo>
                    <a:pt x="1594" y="1760"/>
                  </a:lnTo>
                  <a:lnTo>
                    <a:pt x="1594" y="1761"/>
                  </a:lnTo>
                  <a:lnTo>
                    <a:pt x="1593" y="1761"/>
                  </a:lnTo>
                  <a:lnTo>
                    <a:pt x="1592" y="1760"/>
                  </a:lnTo>
                  <a:lnTo>
                    <a:pt x="1591" y="1760"/>
                  </a:lnTo>
                  <a:lnTo>
                    <a:pt x="1588" y="1762"/>
                  </a:lnTo>
                  <a:lnTo>
                    <a:pt x="1588" y="1761"/>
                  </a:lnTo>
                  <a:lnTo>
                    <a:pt x="1587" y="1761"/>
                  </a:lnTo>
                  <a:lnTo>
                    <a:pt x="1587" y="1762"/>
                  </a:lnTo>
                  <a:lnTo>
                    <a:pt x="1585" y="1762"/>
                  </a:lnTo>
                  <a:lnTo>
                    <a:pt x="1585" y="1761"/>
                  </a:lnTo>
                  <a:lnTo>
                    <a:pt x="1585" y="1757"/>
                  </a:lnTo>
                  <a:lnTo>
                    <a:pt x="1588" y="1755"/>
                  </a:lnTo>
                  <a:lnTo>
                    <a:pt x="1588" y="1754"/>
                  </a:lnTo>
                  <a:lnTo>
                    <a:pt x="1589" y="1755"/>
                  </a:lnTo>
                  <a:lnTo>
                    <a:pt x="1589" y="1756"/>
                  </a:lnTo>
                  <a:lnTo>
                    <a:pt x="1590" y="1756"/>
                  </a:lnTo>
                  <a:lnTo>
                    <a:pt x="1591" y="1757"/>
                  </a:lnTo>
                  <a:lnTo>
                    <a:pt x="1592" y="1757"/>
                  </a:lnTo>
                  <a:close/>
                  <a:moveTo>
                    <a:pt x="1746" y="1748"/>
                  </a:moveTo>
                  <a:lnTo>
                    <a:pt x="1747" y="1747"/>
                  </a:lnTo>
                  <a:lnTo>
                    <a:pt x="1748" y="1747"/>
                  </a:lnTo>
                  <a:lnTo>
                    <a:pt x="1749" y="1747"/>
                  </a:lnTo>
                  <a:lnTo>
                    <a:pt x="1753" y="1746"/>
                  </a:lnTo>
                  <a:lnTo>
                    <a:pt x="1753" y="1747"/>
                  </a:lnTo>
                  <a:lnTo>
                    <a:pt x="1752" y="1747"/>
                  </a:lnTo>
                  <a:lnTo>
                    <a:pt x="1752" y="1748"/>
                  </a:lnTo>
                  <a:lnTo>
                    <a:pt x="1752" y="1749"/>
                  </a:lnTo>
                  <a:lnTo>
                    <a:pt x="1751" y="1751"/>
                  </a:lnTo>
                  <a:lnTo>
                    <a:pt x="1751" y="1752"/>
                  </a:lnTo>
                  <a:lnTo>
                    <a:pt x="1749" y="1753"/>
                  </a:lnTo>
                  <a:lnTo>
                    <a:pt x="1748" y="1753"/>
                  </a:lnTo>
                  <a:lnTo>
                    <a:pt x="1748" y="1752"/>
                  </a:lnTo>
                  <a:lnTo>
                    <a:pt x="1747" y="1751"/>
                  </a:lnTo>
                  <a:lnTo>
                    <a:pt x="1746" y="1751"/>
                  </a:lnTo>
                  <a:lnTo>
                    <a:pt x="1746" y="1749"/>
                  </a:lnTo>
                  <a:lnTo>
                    <a:pt x="1745" y="1749"/>
                  </a:lnTo>
                  <a:lnTo>
                    <a:pt x="1745" y="1748"/>
                  </a:lnTo>
                  <a:lnTo>
                    <a:pt x="1746" y="1748"/>
                  </a:lnTo>
                  <a:close/>
                  <a:moveTo>
                    <a:pt x="1581" y="1741"/>
                  </a:moveTo>
                  <a:lnTo>
                    <a:pt x="1581" y="1747"/>
                  </a:lnTo>
                  <a:lnTo>
                    <a:pt x="1580" y="1748"/>
                  </a:lnTo>
                  <a:lnTo>
                    <a:pt x="1580" y="1752"/>
                  </a:lnTo>
                  <a:lnTo>
                    <a:pt x="1579" y="1753"/>
                  </a:lnTo>
                  <a:lnTo>
                    <a:pt x="1579" y="1752"/>
                  </a:lnTo>
                  <a:lnTo>
                    <a:pt x="1577" y="1752"/>
                  </a:lnTo>
                  <a:lnTo>
                    <a:pt x="1577" y="1747"/>
                  </a:lnTo>
                  <a:lnTo>
                    <a:pt x="1577" y="1746"/>
                  </a:lnTo>
                  <a:lnTo>
                    <a:pt x="1577" y="1745"/>
                  </a:lnTo>
                  <a:lnTo>
                    <a:pt x="1579" y="1745"/>
                  </a:lnTo>
                  <a:lnTo>
                    <a:pt x="1580" y="1745"/>
                  </a:lnTo>
                  <a:lnTo>
                    <a:pt x="1580" y="1744"/>
                  </a:lnTo>
                  <a:lnTo>
                    <a:pt x="1581" y="1740"/>
                  </a:lnTo>
                  <a:lnTo>
                    <a:pt x="1581" y="1741"/>
                  </a:lnTo>
                  <a:close/>
                  <a:moveTo>
                    <a:pt x="1587" y="1745"/>
                  </a:moveTo>
                  <a:lnTo>
                    <a:pt x="1585" y="1745"/>
                  </a:lnTo>
                  <a:lnTo>
                    <a:pt x="1584" y="1744"/>
                  </a:lnTo>
                  <a:lnTo>
                    <a:pt x="1584" y="1743"/>
                  </a:lnTo>
                  <a:lnTo>
                    <a:pt x="1583" y="1741"/>
                  </a:lnTo>
                  <a:lnTo>
                    <a:pt x="1584" y="1741"/>
                  </a:lnTo>
                  <a:lnTo>
                    <a:pt x="1585" y="1741"/>
                  </a:lnTo>
                  <a:lnTo>
                    <a:pt x="1585" y="1740"/>
                  </a:lnTo>
                  <a:lnTo>
                    <a:pt x="1585" y="1739"/>
                  </a:lnTo>
                  <a:lnTo>
                    <a:pt x="1587" y="1739"/>
                  </a:lnTo>
                  <a:lnTo>
                    <a:pt x="1588" y="1739"/>
                  </a:lnTo>
                  <a:lnTo>
                    <a:pt x="1589" y="1739"/>
                  </a:lnTo>
                  <a:lnTo>
                    <a:pt x="1590" y="1740"/>
                  </a:lnTo>
                  <a:lnTo>
                    <a:pt x="1589" y="1741"/>
                  </a:lnTo>
                  <a:lnTo>
                    <a:pt x="1589" y="1743"/>
                  </a:lnTo>
                  <a:lnTo>
                    <a:pt x="1589" y="1744"/>
                  </a:lnTo>
                  <a:lnTo>
                    <a:pt x="1588" y="1744"/>
                  </a:lnTo>
                  <a:lnTo>
                    <a:pt x="1587" y="1744"/>
                  </a:lnTo>
                  <a:lnTo>
                    <a:pt x="1587" y="1745"/>
                  </a:lnTo>
                  <a:close/>
                  <a:moveTo>
                    <a:pt x="1762" y="1738"/>
                  </a:moveTo>
                  <a:lnTo>
                    <a:pt x="1763" y="1741"/>
                  </a:lnTo>
                  <a:lnTo>
                    <a:pt x="1764" y="1741"/>
                  </a:lnTo>
                  <a:lnTo>
                    <a:pt x="1764" y="1743"/>
                  </a:lnTo>
                  <a:lnTo>
                    <a:pt x="1763" y="1743"/>
                  </a:lnTo>
                  <a:lnTo>
                    <a:pt x="1763" y="1741"/>
                  </a:lnTo>
                  <a:lnTo>
                    <a:pt x="1763" y="1743"/>
                  </a:lnTo>
                  <a:lnTo>
                    <a:pt x="1762" y="1744"/>
                  </a:lnTo>
                  <a:lnTo>
                    <a:pt x="1761" y="1744"/>
                  </a:lnTo>
                  <a:lnTo>
                    <a:pt x="1761" y="1745"/>
                  </a:lnTo>
                  <a:lnTo>
                    <a:pt x="1761" y="1746"/>
                  </a:lnTo>
                  <a:lnTo>
                    <a:pt x="1760" y="1746"/>
                  </a:lnTo>
                  <a:lnTo>
                    <a:pt x="1758" y="1746"/>
                  </a:lnTo>
                  <a:lnTo>
                    <a:pt x="1757" y="1746"/>
                  </a:lnTo>
                  <a:lnTo>
                    <a:pt x="1757" y="1747"/>
                  </a:lnTo>
                  <a:lnTo>
                    <a:pt x="1757" y="1745"/>
                  </a:lnTo>
                  <a:lnTo>
                    <a:pt x="1756" y="1743"/>
                  </a:lnTo>
                  <a:lnTo>
                    <a:pt x="1755" y="1743"/>
                  </a:lnTo>
                  <a:lnTo>
                    <a:pt x="1752" y="1744"/>
                  </a:lnTo>
                  <a:lnTo>
                    <a:pt x="1751" y="1743"/>
                  </a:lnTo>
                  <a:lnTo>
                    <a:pt x="1749" y="1743"/>
                  </a:lnTo>
                  <a:lnTo>
                    <a:pt x="1749" y="1744"/>
                  </a:lnTo>
                  <a:lnTo>
                    <a:pt x="1748" y="1744"/>
                  </a:lnTo>
                  <a:lnTo>
                    <a:pt x="1747" y="1744"/>
                  </a:lnTo>
                  <a:lnTo>
                    <a:pt x="1744" y="1744"/>
                  </a:lnTo>
                  <a:lnTo>
                    <a:pt x="1743" y="1744"/>
                  </a:lnTo>
                  <a:lnTo>
                    <a:pt x="1743" y="1743"/>
                  </a:lnTo>
                  <a:lnTo>
                    <a:pt x="1742" y="1741"/>
                  </a:lnTo>
                  <a:lnTo>
                    <a:pt x="1740" y="1741"/>
                  </a:lnTo>
                  <a:lnTo>
                    <a:pt x="1740" y="1739"/>
                  </a:lnTo>
                  <a:lnTo>
                    <a:pt x="1744" y="1737"/>
                  </a:lnTo>
                  <a:lnTo>
                    <a:pt x="1745" y="1737"/>
                  </a:lnTo>
                  <a:lnTo>
                    <a:pt x="1747" y="1737"/>
                  </a:lnTo>
                  <a:lnTo>
                    <a:pt x="1748" y="1737"/>
                  </a:lnTo>
                  <a:lnTo>
                    <a:pt x="1749" y="1738"/>
                  </a:lnTo>
                  <a:lnTo>
                    <a:pt x="1751" y="1737"/>
                  </a:lnTo>
                  <a:lnTo>
                    <a:pt x="1751" y="1736"/>
                  </a:lnTo>
                  <a:lnTo>
                    <a:pt x="1753" y="1736"/>
                  </a:lnTo>
                  <a:lnTo>
                    <a:pt x="1754" y="1736"/>
                  </a:lnTo>
                  <a:lnTo>
                    <a:pt x="1755" y="1735"/>
                  </a:lnTo>
                  <a:lnTo>
                    <a:pt x="1756" y="1735"/>
                  </a:lnTo>
                  <a:lnTo>
                    <a:pt x="1756" y="1734"/>
                  </a:lnTo>
                  <a:lnTo>
                    <a:pt x="1757" y="1734"/>
                  </a:lnTo>
                  <a:lnTo>
                    <a:pt x="1757" y="1735"/>
                  </a:lnTo>
                  <a:lnTo>
                    <a:pt x="1760" y="1737"/>
                  </a:lnTo>
                  <a:lnTo>
                    <a:pt x="1760" y="1738"/>
                  </a:lnTo>
                  <a:lnTo>
                    <a:pt x="1761" y="1738"/>
                  </a:lnTo>
                  <a:lnTo>
                    <a:pt x="1762" y="1738"/>
                  </a:lnTo>
                  <a:close/>
                  <a:moveTo>
                    <a:pt x="1740" y="1724"/>
                  </a:moveTo>
                  <a:lnTo>
                    <a:pt x="1742" y="1723"/>
                  </a:lnTo>
                  <a:lnTo>
                    <a:pt x="1740" y="1722"/>
                  </a:lnTo>
                  <a:lnTo>
                    <a:pt x="1740" y="1721"/>
                  </a:lnTo>
                  <a:lnTo>
                    <a:pt x="1739" y="1720"/>
                  </a:lnTo>
                  <a:lnTo>
                    <a:pt x="1738" y="1720"/>
                  </a:lnTo>
                  <a:lnTo>
                    <a:pt x="1738" y="1718"/>
                  </a:lnTo>
                  <a:lnTo>
                    <a:pt x="1737" y="1716"/>
                  </a:lnTo>
                  <a:lnTo>
                    <a:pt x="1736" y="1716"/>
                  </a:lnTo>
                  <a:lnTo>
                    <a:pt x="1735" y="1716"/>
                  </a:lnTo>
                  <a:lnTo>
                    <a:pt x="1735" y="1715"/>
                  </a:lnTo>
                  <a:lnTo>
                    <a:pt x="1736" y="1713"/>
                  </a:lnTo>
                  <a:lnTo>
                    <a:pt x="1736" y="1712"/>
                  </a:lnTo>
                  <a:lnTo>
                    <a:pt x="1735" y="1710"/>
                  </a:lnTo>
                  <a:lnTo>
                    <a:pt x="1735" y="1709"/>
                  </a:lnTo>
                  <a:lnTo>
                    <a:pt x="1735" y="1707"/>
                  </a:lnTo>
                  <a:lnTo>
                    <a:pt x="1734" y="1707"/>
                  </a:lnTo>
                  <a:lnTo>
                    <a:pt x="1731" y="1709"/>
                  </a:lnTo>
                  <a:lnTo>
                    <a:pt x="1730" y="1709"/>
                  </a:lnTo>
                  <a:lnTo>
                    <a:pt x="1728" y="1706"/>
                  </a:lnTo>
                  <a:lnTo>
                    <a:pt x="1729" y="1705"/>
                  </a:lnTo>
                  <a:lnTo>
                    <a:pt x="1730" y="1704"/>
                  </a:lnTo>
                  <a:lnTo>
                    <a:pt x="1731" y="1704"/>
                  </a:lnTo>
                  <a:lnTo>
                    <a:pt x="1732" y="1703"/>
                  </a:lnTo>
                  <a:lnTo>
                    <a:pt x="1734" y="1702"/>
                  </a:lnTo>
                  <a:lnTo>
                    <a:pt x="1732" y="1701"/>
                  </a:lnTo>
                  <a:lnTo>
                    <a:pt x="1734" y="1701"/>
                  </a:lnTo>
                  <a:lnTo>
                    <a:pt x="1735" y="1701"/>
                  </a:lnTo>
                  <a:lnTo>
                    <a:pt x="1734" y="1699"/>
                  </a:lnTo>
                  <a:lnTo>
                    <a:pt x="1734" y="1698"/>
                  </a:lnTo>
                  <a:lnTo>
                    <a:pt x="1734" y="1697"/>
                  </a:lnTo>
                  <a:lnTo>
                    <a:pt x="1735" y="1698"/>
                  </a:lnTo>
                  <a:lnTo>
                    <a:pt x="1736" y="1698"/>
                  </a:lnTo>
                  <a:lnTo>
                    <a:pt x="1738" y="1695"/>
                  </a:lnTo>
                  <a:lnTo>
                    <a:pt x="1747" y="1707"/>
                  </a:lnTo>
                  <a:lnTo>
                    <a:pt x="1747" y="1709"/>
                  </a:lnTo>
                  <a:lnTo>
                    <a:pt x="1748" y="1710"/>
                  </a:lnTo>
                  <a:lnTo>
                    <a:pt x="1751" y="1711"/>
                  </a:lnTo>
                  <a:lnTo>
                    <a:pt x="1755" y="1712"/>
                  </a:lnTo>
                  <a:lnTo>
                    <a:pt x="1755" y="1713"/>
                  </a:lnTo>
                  <a:lnTo>
                    <a:pt x="1755" y="1718"/>
                  </a:lnTo>
                  <a:lnTo>
                    <a:pt x="1754" y="1720"/>
                  </a:lnTo>
                  <a:lnTo>
                    <a:pt x="1752" y="1721"/>
                  </a:lnTo>
                  <a:lnTo>
                    <a:pt x="1752" y="1722"/>
                  </a:lnTo>
                  <a:lnTo>
                    <a:pt x="1753" y="1723"/>
                  </a:lnTo>
                  <a:lnTo>
                    <a:pt x="1754" y="1722"/>
                  </a:lnTo>
                  <a:lnTo>
                    <a:pt x="1754" y="1721"/>
                  </a:lnTo>
                  <a:lnTo>
                    <a:pt x="1755" y="1721"/>
                  </a:lnTo>
                  <a:lnTo>
                    <a:pt x="1756" y="1723"/>
                  </a:lnTo>
                  <a:lnTo>
                    <a:pt x="1756" y="1726"/>
                  </a:lnTo>
                  <a:lnTo>
                    <a:pt x="1756" y="1727"/>
                  </a:lnTo>
                  <a:lnTo>
                    <a:pt x="1755" y="1726"/>
                  </a:lnTo>
                  <a:lnTo>
                    <a:pt x="1754" y="1727"/>
                  </a:lnTo>
                  <a:lnTo>
                    <a:pt x="1755" y="1727"/>
                  </a:lnTo>
                  <a:lnTo>
                    <a:pt x="1756" y="1728"/>
                  </a:lnTo>
                  <a:lnTo>
                    <a:pt x="1756" y="1729"/>
                  </a:lnTo>
                  <a:lnTo>
                    <a:pt x="1755" y="1730"/>
                  </a:lnTo>
                  <a:lnTo>
                    <a:pt x="1754" y="1729"/>
                  </a:lnTo>
                  <a:lnTo>
                    <a:pt x="1754" y="1728"/>
                  </a:lnTo>
                  <a:lnTo>
                    <a:pt x="1753" y="1728"/>
                  </a:lnTo>
                  <a:lnTo>
                    <a:pt x="1752" y="1728"/>
                  </a:lnTo>
                  <a:lnTo>
                    <a:pt x="1751" y="1728"/>
                  </a:lnTo>
                  <a:lnTo>
                    <a:pt x="1749" y="1728"/>
                  </a:lnTo>
                  <a:lnTo>
                    <a:pt x="1749" y="1730"/>
                  </a:lnTo>
                  <a:lnTo>
                    <a:pt x="1748" y="1731"/>
                  </a:lnTo>
                  <a:lnTo>
                    <a:pt x="1747" y="1731"/>
                  </a:lnTo>
                  <a:lnTo>
                    <a:pt x="1746" y="1731"/>
                  </a:lnTo>
                  <a:lnTo>
                    <a:pt x="1744" y="1731"/>
                  </a:lnTo>
                  <a:lnTo>
                    <a:pt x="1743" y="1730"/>
                  </a:lnTo>
                  <a:lnTo>
                    <a:pt x="1743" y="1729"/>
                  </a:lnTo>
                  <a:lnTo>
                    <a:pt x="1743" y="1727"/>
                  </a:lnTo>
                  <a:lnTo>
                    <a:pt x="1742" y="1726"/>
                  </a:lnTo>
                  <a:lnTo>
                    <a:pt x="1740" y="1724"/>
                  </a:lnTo>
                  <a:close/>
                  <a:moveTo>
                    <a:pt x="1547" y="1707"/>
                  </a:moveTo>
                  <a:lnTo>
                    <a:pt x="1548" y="1709"/>
                  </a:lnTo>
                  <a:lnTo>
                    <a:pt x="1549" y="1709"/>
                  </a:lnTo>
                  <a:lnTo>
                    <a:pt x="1549" y="1710"/>
                  </a:lnTo>
                  <a:lnTo>
                    <a:pt x="1549" y="1711"/>
                  </a:lnTo>
                  <a:lnTo>
                    <a:pt x="1549" y="1713"/>
                  </a:lnTo>
                  <a:lnTo>
                    <a:pt x="1548" y="1713"/>
                  </a:lnTo>
                  <a:lnTo>
                    <a:pt x="1548" y="1714"/>
                  </a:lnTo>
                  <a:lnTo>
                    <a:pt x="1548" y="1715"/>
                  </a:lnTo>
                  <a:lnTo>
                    <a:pt x="1547" y="1716"/>
                  </a:lnTo>
                  <a:lnTo>
                    <a:pt x="1546" y="1716"/>
                  </a:lnTo>
                  <a:lnTo>
                    <a:pt x="1546" y="1718"/>
                  </a:lnTo>
                  <a:lnTo>
                    <a:pt x="1545" y="1718"/>
                  </a:lnTo>
                  <a:lnTo>
                    <a:pt x="1545" y="1719"/>
                  </a:lnTo>
                  <a:lnTo>
                    <a:pt x="1544" y="1719"/>
                  </a:lnTo>
                  <a:lnTo>
                    <a:pt x="1542" y="1720"/>
                  </a:lnTo>
                  <a:lnTo>
                    <a:pt x="1538" y="1722"/>
                  </a:lnTo>
                  <a:lnTo>
                    <a:pt x="1537" y="1722"/>
                  </a:lnTo>
                  <a:lnTo>
                    <a:pt x="1537" y="1721"/>
                  </a:lnTo>
                  <a:lnTo>
                    <a:pt x="1536" y="1720"/>
                  </a:lnTo>
                  <a:lnTo>
                    <a:pt x="1536" y="1718"/>
                  </a:lnTo>
                  <a:lnTo>
                    <a:pt x="1537" y="1718"/>
                  </a:lnTo>
                  <a:lnTo>
                    <a:pt x="1537" y="1716"/>
                  </a:lnTo>
                  <a:lnTo>
                    <a:pt x="1537" y="1713"/>
                  </a:lnTo>
                  <a:lnTo>
                    <a:pt x="1536" y="1712"/>
                  </a:lnTo>
                  <a:lnTo>
                    <a:pt x="1536" y="1711"/>
                  </a:lnTo>
                  <a:lnTo>
                    <a:pt x="1534" y="1711"/>
                  </a:lnTo>
                  <a:lnTo>
                    <a:pt x="1533" y="1710"/>
                  </a:lnTo>
                  <a:lnTo>
                    <a:pt x="1533" y="1709"/>
                  </a:lnTo>
                  <a:lnTo>
                    <a:pt x="1534" y="1705"/>
                  </a:lnTo>
                  <a:lnTo>
                    <a:pt x="1534" y="1704"/>
                  </a:lnTo>
                  <a:lnTo>
                    <a:pt x="1536" y="1703"/>
                  </a:lnTo>
                  <a:lnTo>
                    <a:pt x="1536" y="1699"/>
                  </a:lnTo>
                  <a:lnTo>
                    <a:pt x="1534" y="1698"/>
                  </a:lnTo>
                  <a:lnTo>
                    <a:pt x="1534" y="1697"/>
                  </a:lnTo>
                  <a:lnTo>
                    <a:pt x="1536" y="1697"/>
                  </a:lnTo>
                  <a:lnTo>
                    <a:pt x="1534" y="1695"/>
                  </a:lnTo>
                  <a:lnTo>
                    <a:pt x="1536" y="1695"/>
                  </a:lnTo>
                  <a:lnTo>
                    <a:pt x="1537" y="1694"/>
                  </a:lnTo>
                  <a:lnTo>
                    <a:pt x="1538" y="1694"/>
                  </a:lnTo>
                  <a:lnTo>
                    <a:pt x="1539" y="1693"/>
                  </a:lnTo>
                  <a:lnTo>
                    <a:pt x="1539" y="1692"/>
                  </a:lnTo>
                  <a:lnTo>
                    <a:pt x="1539" y="1690"/>
                  </a:lnTo>
                  <a:lnTo>
                    <a:pt x="1539" y="1689"/>
                  </a:lnTo>
                  <a:lnTo>
                    <a:pt x="1539" y="1687"/>
                  </a:lnTo>
                  <a:lnTo>
                    <a:pt x="1540" y="1687"/>
                  </a:lnTo>
                  <a:lnTo>
                    <a:pt x="1541" y="1686"/>
                  </a:lnTo>
                  <a:lnTo>
                    <a:pt x="1541" y="1687"/>
                  </a:lnTo>
                  <a:lnTo>
                    <a:pt x="1544" y="1688"/>
                  </a:lnTo>
                  <a:lnTo>
                    <a:pt x="1545" y="1689"/>
                  </a:lnTo>
                  <a:lnTo>
                    <a:pt x="1546" y="1690"/>
                  </a:lnTo>
                  <a:lnTo>
                    <a:pt x="1547" y="1692"/>
                  </a:lnTo>
                  <a:lnTo>
                    <a:pt x="1547" y="1693"/>
                  </a:lnTo>
                  <a:lnTo>
                    <a:pt x="1547" y="1694"/>
                  </a:lnTo>
                  <a:lnTo>
                    <a:pt x="1547" y="1696"/>
                  </a:lnTo>
                  <a:lnTo>
                    <a:pt x="1547" y="1697"/>
                  </a:lnTo>
                  <a:lnTo>
                    <a:pt x="1548" y="1701"/>
                  </a:lnTo>
                  <a:lnTo>
                    <a:pt x="1548" y="1702"/>
                  </a:lnTo>
                  <a:lnTo>
                    <a:pt x="1548" y="1703"/>
                  </a:lnTo>
                  <a:lnTo>
                    <a:pt x="1547" y="1706"/>
                  </a:lnTo>
                  <a:lnTo>
                    <a:pt x="1547" y="1707"/>
                  </a:lnTo>
                  <a:close/>
                  <a:moveTo>
                    <a:pt x="1673" y="1634"/>
                  </a:moveTo>
                  <a:lnTo>
                    <a:pt x="1674" y="1634"/>
                  </a:lnTo>
                  <a:lnTo>
                    <a:pt x="1674" y="1635"/>
                  </a:lnTo>
                  <a:lnTo>
                    <a:pt x="1673" y="1635"/>
                  </a:lnTo>
                  <a:lnTo>
                    <a:pt x="1670" y="1635"/>
                  </a:lnTo>
                  <a:lnTo>
                    <a:pt x="1669" y="1635"/>
                  </a:lnTo>
                  <a:lnTo>
                    <a:pt x="1669" y="1636"/>
                  </a:lnTo>
                  <a:lnTo>
                    <a:pt x="1669" y="1637"/>
                  </a:lnTo>
                  <a:lnTo>
                    <a:pt x="1668" y="1637"/>
                  </a:lnTo>
                  <a:lnTo>
                    <a:pt x="1667" y="1636"/>
                  </a:lnTo>
                  <a:lnTo>
                    <a:pt x="1666" y="1636"/>
                  </a:lnTo>
                  <a:lnTo>
                    <a:pt x="1665" y="1635"/>
                  </a:lnTo>
                  <a:lnTo>
                    <a:pt x="1665" y="1634"/>
                  </a:lnTo>
                  <a:lnTo>
                    <a:pt x="1666" y="1634"/>
                  </a:lnTo>
                  <a:lnTo>
                    <a:pt x="1668" y="1634"/>
                  </a:lnTo>
                  <a:lnTo>
                    <a:pt x="1670" y="1634"/>
                  </a:lnTo>
                  <a:lnTo>
                    <a:pt x="1671" y="1634"/>
                  </a:lnTo>
                  <a:lnTo>
                    <a:pt x="1673" y="1634"/>
                  </a:lnTo>
                  <a:close/>
                  <a:moveTo>
                    <a:pt x="1608" y="1619"/>
                  </a:moveTo>
                  <a:lnTo>
                    <a:pt x="1609" y="1620"/>
                  </a:lnTo>
                  <a:lnTo>
                    <a:pt x="1609" y="1621"/>
                  </a:lnTo>
                  <a:lnTo>
                    <a:pt x="1609" y="1622"/>
                  </a:lnTo>
                  <a:lnTo>
                    <a:pt x="1609" y="1621"/>
                  </a:lnTo>
                  <a:lnTo>
                    <a:pt x="1608" y="1621"/>
                  </a:lnTo>
                  <a:lnTo>
                    <a:pt x="1607" y="1620"/>
                  </a:lnTo>
                  <a:lnTo>
                    <a:pt x="1606" y="1619"/>
                  </a:lnTo>
                  <a:lnTo>
                    <a:pt x="1605" y="1619"/>
                  </a:lnTo>
                  <a:lnTo>
                    <a:pt x="1602" y="1619"/>
                  </a:lnTo>
                  <a:lnTo>
                    <a:pt x="1602" y="1620"/>
                  </a:lnTo>
                  <a:lnTo>
                    <a:pt x="1601" y="1620"/>
                  </a:lnTo>
                  <a:lnTo>
                    <a:pt x="1600" y="1619"/>
                  </a:lnTo>
                  <a:lnTo>
                    <a:pt x="1599" y="1619"/>
                  </a:lnTo>
                  <a:lnTo>
                    <a:pt x="1598" y="1620"/>
                  </a:lnTo>
                  <a:lnTo>
                    <a:pt x="1597" y="1620"/>
                  </a:lnTo>
                  <a:lnTo>
                    <a:pt x="1598" y="1619"/>
                  </a:lnTo>
                  <a:lnTo>
                    <a:pt x="1599" y="1618"/>
                  </a:lnTo>
                  <a:lnTo>
                    <a:pt x="1600" y="1617"/>
                  </a:lnTo>
                  <a:lnTo>
                    <a:pt x="1601" y="1615"/>
                  </a:lnTo>
                  <a:lnTo>
                    <a:pt x="1605" y="1615"/>
                  </a:lnTo>
                  <a:lnTo>
                    <a:pt x="1605" y="1614"/>
                  </a:lnTo>
                  <a:lnTo>
                    <a:pt x="1606" y="1614"/>
                  </a:lnTo>
                  <a:lnTo>
                    <a:pt x="1606" y="1615"/>
                  </a:lnTo>
                  <a:lnTo>
                    <a:pt x="1607" y="1615"/>
                  </a:lnTo>
                  <a:lnTo>
                    <a:pt x="1607" y="1617"/>
                  </a:lnTo>
                  <a:lnTo>
                    <a:pt x="1607" y="1618"/>
                  </a:lnTo>
                  <a:lnTo>
                    <a:pt x="1608" y="1619"/>
                  </a:lnTo>
                  <a:close/>
                  <a:moveTo>
                    <a:pt x="1614" y="1606"/>
                  </a:moveTo>
                  <a:lnTo>
                    <a:pt x="1615" y="1606"/>
                  </a:lnTo>
                  <a:lnTo>
                    <a:pt x="1616" y="1609"/>
                  </a:lnTo>
                  <a:lnTo>
                    <a:pt x="1616" y="1610"/>
                  </a:lnTo>
                  <a:lnTo>
                    <a:pt x="1615" y="1610"/>
                  </a:lnTo>
                  <a:lnTo>
                    <a:pt x="1613" y="1610"/>
                  </a:lnTo>
                  <a:lnTo>
                    <a:pt x="1611" y="1610"/>
                  </a:lnTo>
                  <a:lnTo>
                    <a:pt x="1610" y="1612"/>
                  </a:lnTo>
                  <a:lnTo>
                    <a:pt x="1609" y="1613"/>
                  </a:lnTo>
                  <a:lnTo>
                    <a:pt x="1608" y="1613"/>
                  </a:lnTo>
                  <a:lnTo>
                    <a:pt x="1607" y="1612"/>
                  </a:lnTo>
                  <a:lnTo>
                    <a:pt x="1606" y="1612"/>
                  </a:lnTo>
                  <a:lnTo>
                    <a:pt x="1606" y="1611"/>
                  </a:lnTo>
                  <a:lnTo>
                    <a:pt x="1606" y="1610"/>
                  </a:lnTo>
                  <a:lnTo>
                    <a:pt x="1605" y="1609"/>
                  </a:lnTo>
                  <a:lnTo>
                    <a:pt x="1606" y="1606"/>
                  </a:lnTo>
                  <a:lnTo>
                    <a:pt x="1606" y="1605"/>
                  </a:lnTo>
                  <a:lnTo>
                    <a:pt x="1607" y="1605"/>
                  </a:lnTo>
                  <a:lnTo>
                    <a:pt x="1608" y="1605"/>
                  </a:lnTo>
                  <a:lnTo>
                    <a:pt x="1609" y="1606"/>
                  </a:lnTo>
                  <a:lnTo>
                    <a:pt x="1610" y="1606"/>
                  </a:lnTo>
                  <a:lnTo>
                    <a:pt x="1613" y="1606"/>
                  </a:lnTo>
                  <a:lnTo>
                    <a:pt x="1614" y="1606"/>
                  </a:lnTo>
                  <a:close/>
                  <a:moveTo>
                    <a:pt x="1250" y="1450"/>
                  </a:moveTo>
                  <a:lnTo>
                    <a:pt x="1250" y="1451"/>
                  </a:lnTo>
                  <a:lnTo>
                    <a:pt x="1250" y="1452"/>
                  </a:lnTo>
                  <a:lnTo>
                    <a:pt x="1250" y="1453"/>
                  </a:lnTo>
                  <a:lnTo>
                    <a:pt x="1249" y="1453"/>
                  </a:lnTo>
                  <a:lnTo>
                    <a:pt x="1248" y="1454"/>
                  </a:lnTo>
                  <a:lnTo>
                    <a:pt x="1247" y="1455"/>
                  </a:lnTo>
                  <a:lnTo>
                    <a:pt x="1247" y="1456"/>
                  </a:lnTo>
                  <a:lnTo>
                    <a:pt x="1246" y="1456"/>
                  </a:lnTo>
                  <a:lnTo>
                    <a:pt x="1245" y="1456"/>
                  </a:lnTo>
                  <a:lnTo>
                    <a:pt x="1244" y="1455"/>
                  </a:lnTo>
                  <a:lnTo>
                    <a:pt x="1241" y="1454"/>
                  </a:lnTo>
                  <a:lnTo>
                    <a:pt x="1240" y="1454"/>
                  </a:lnTo>
                  <a:lnTo>
                    <a:pt x="1239" y="1454"/>
                  </a:lnTo>
                  <a:lnTo>
                    <a:pt x="1238" y="1454"/>
                  </a:lnTo>
                  <a:lnTo>
                    <a:pt x="1237" y="1453"/>
                  </a:lnTo>
                  <a:lnTo>
                    <a:pt x="1236" y="1453"/>
                  </a:lnTo>
                  <a:lnTo>
                    <a:pt x="1235" y="1453"/>
                  </a:lnTo>
                  <a:lnTo>
                    <a:pt x="1232" y="1453"/>
                  </a:lnTo>
                  <a:lnTo>
                    <a:pt x="1228" y="1455"/>
                  </a:lnTo>
                  <a:lnTo>
                    <a:pt x="1226" y="1455"/>
                  </a:lnTo>
                  <a:lnTo>
                    <a:pt x="1226" y="1456"/>
                  </a:lnTo>
                  <a:lnTo>
                    <a:pt x="1224" y="1458"/>
                  </a:lnTo>
                  <a:lnTo>
                    <a:pt x="1224" y="1460"/>
                  </a:lnTo>
                  <a:lnTo>
                    <a:pt x="1226" y="1460"/>
                  </a:lnTo>
                  <a:lnTo>
                    <a:pt x="1226" y="1461"/>
                  </a:lnTo>
                  <a:lnTo>
                    <a:pt x="1226" y="1462"/>
                  </a:lnTo>
                  <a:lnTo>
                    <a:pt x="1224" y="1462"/>
                  </a:lnTo>
                  <a:lnTo>
                    <a:pt x="1224" y="1463"/>
                  </a:lnTo>
                  <a:lnTo>
                    <a:pt x="1222" y="1463"/>
                  </a:lnTo>
                  <a:lnTo>
                    <a:pt x="1219" y="1465"/>
                  </a:lnTo>
                  <a:lnTo>
                    <a:pt x="1218" y="1467"/>
                  </a:lnTo>
                  <a:lnTo>
                    <a:pt x="1217" y="1465"/>
                  </a:lnTo>
                  <a:lnTo>
                    <a:pt x="1215" y="1464"/>
                  </a:lnTo>
                  <a:lnTo>
                    <a:pt x="1213" y="1462"/>
                  </a:lnTo>
                  <a:lnTo>
                    <a:pt x="1212" y="1461"/>
                  </a:lnTo>
                  <a:lnTo>
                    <a:pt x="1209" y="1461"/>
                  </a:lnTo>
                  <a:lnTo>
                    <a:pt x="1206" y="1460"/>
                  </a:lnTo>
                  <a:lnTo>
                    <a:pt x="1205" y="1460"/>
                  </a:lnTo>
                  <a:lnTo>
                    <a:pt x="1204" y="1461"/>
                  </a:lnTo>
                  <a:lnTo>
                    <a:pt x="1204" y="1462"/>
                  </a:lnTo>
                  <a:lnTo>
                    <a:pt x="1203" y="1463"/>
                  </a:lnTo>
                  <a:lnTo>
                    <a:pt x="1202" y="1464"/>
                  </a:lnTo>
                  <a:lnTo>
                    <a:pt x="1201" y="1464"/>
                  </a:lnTo>
                  <a:lnTo>
                    <a:pt x="1200" y="1463"/>
                  </a:lnTo>
                  <a:lnTo>
                    <a:pt x="1198" y="1463"/>
                  </a:lnTo>
                  <a:lnTo>
                    <a:pt x="1197" y="1463"/>
                  </a:lnTo>
                  <a:lnTo>
                    <a:pt x="1196" y="1463"/>
                  </a:lnTo>
                  <a:lnTo>
                    <a:pt x="1193" y="1464"/>
                  </a:lnTo>
                  <a:lnTo>
                    <a:pt x="1191" y="1464"/>
                  </a:lnTo>
                  <a:lnTo>
                    <a:pt x="1189" y="1464"/>
                  </a:lnTo>
                  <a:lnTo>
                    <a:pt x="1188" y="1463"/>
                  </a:lnTo>
                  <a:lnTo>
                    <a:pt x="1187" y="1463"/>
                  </a:lnTo>
                  <a:lnTo>
                    <a:pt x="1186" y="1463"/>
                  </a:lnTo>
                  <a:lnTo>
                    <a:pt x="1186" y="1464"/>
                  </a:lnTo>
                  <a:lnTo>
                    <a:pt x="1185" y="1464"/>
                  </a:lnTo>
                  <a:lnTo>
                    <a:pt x="1184" y="1464"/>
                  </a:lnTo>
                  <a:lnTo>
                    <a:pt x="1183" y="1464"/>
                  </a:lnTo>
                  <a:lnTo>
                    <a:pt x="1181" y="1465"/>
                  </a:lnTo>
                  <a:lnTo>
                    <a:pt x="1180" y="1465"/>
                  </a:lnTo>
                  <a:lnTo>
                    <a:pt x="1180" y="1464"/>
                  </a:lnTo>
                  <a:lnTo>
                    <a:pt x="1180" y="1463"/>
                  </a:lnTo>
                  <a:lnTo>
                    <a:pt x="1179" y="1463"/>
                  </a:lnTo>
                  <a:lnTo>
                    <a:pt x="1179" y="1462"/>
                  </a:lnTo>
                  <a:lnTo>
                    <a:pt x="1178" y="1460"/>
                  </a:lnTo>
                  <a:lnTo>
                    <a:pt x="1177" y="1460"/>
                  </a:lnTo>
                  <a:lnTo>
                    <a:pt x="1175" y="1459"/>
                  </a:lnTo>
                  <a:lnTo>
                    <a:pt x="1171" y="1456"/>
                  </a:lnTo>
                  <a:lnTo>
                    <a:pt x="1171" y="1455"/>
                  </a:lnTo>
                  <a:lnTo>
                    <a:pt x="1171" y="1454"/>
                  </a:lnTo>
                  <a:lnTo>
                    <a:pt x="1172" y="1453"/>
                  </a:lnTo>
                  <a:lnTo>
                    <a:pt x="1172" y="1452"/>
                  </a:lnTo>
                  <a:lnTo>
                    <a:pt x="1172" y="1451"/>
                  </a:lnTo>
                  <a:lnTo>
                    <a:pt x="1174" y="1451"/>
                  </a:lnTo>
                  <a:lnTo>
                    <a:pt x="1174" y="1450"/>
                  </a:lnTo>
                  <a:lnTo>
                    <a:pt x="1174" y="1448"/>
                  </a:lnTo>
                  <a:lnTo>
                    <a:pt x="1174" y="1447"/>
                  </a:lnTo>
                  <a:lnTo>
                    <a:pt x="1175" y="1446"/>
                  </a:lnTo>
                  <a:lnTo>
                    <a:pt x="1176" y="1446"/>
                  </a:lnTo>
                  <a:lnTo>
                    <a:pt x="1179" y="1446"/>
                  </a:lnTo>
                  <a:lnTo>
                    <a:pt x="1181" y="1445"/>
                  </a:lnTo>
                  <a:lnTo>
                    <a:pt x="1184" y="1444"/>
                  </a:lnTo>
                  <a:lnTo>
                    <a:pt x="1185" y="1444"/>
                  </a:lnTo>
                  <a:lnTo>
                    <a:pt x="1198" y="1442"/>
                  </a:lnTo>
                  <a:lnTo>
                    <a:pt x="1200" y="1441"/>
                  </a:lnTo>
                  <a:lnTo>
                    <a:pt x="1202" y="1439"/>
                  </a:lnTo>
                  <a:lnTo>
                    <a:pt x="1209" y="1438"/>
                  </a:lnTo>
                  <a:lnTo>
                    <a:pt x="1210" y="1437"/>
                  </a:lnTo>
                  <a:lnTo>
                    <a:pt x="1211" y="1436"/>
                  </a:lnTo>
                  <a:lnTo>
                    <a:pt x="1212" y="1436"/>
                  </a:lnTo>
                  <a:lnTo>
                    <a:pt x="1217" y="1437"/>
                  </a:lnTo>
                  <a:lnTo>
                    <a:pt x="1218" y="1437"/>
                  </a:lnTo>
                  <a:lnTo>
                    <a:pt x="1219" y="1437"/>
                  </a:lnTo>
                  <a:lnTo>
                    <a:pt x="1220" y="1437"/>
                  </a:lnTo>
                  <a:lnTo>
                    <a:pt x="1221" y="1437"/>
                  </a:lnTo>
                  <a:lnTo>
                    <a:pt x="1223" y="1436"/>
                  </a:lnTo>
                  <a:lnTo>
                    <a:pt x="1224" y="1436"/>
                  </a:lnTo>
                  <a:lnTo>
                    <a:pt x="1226" y="1436"/>
                  </a:lnTo>
                  <a:lnTo>
                    <a:pt x="1226" y="1437"/>
                  </a:lnTo>
                  <a:lnTo>
                    <a:pt x="1224" y="1438"/>
                  </a:lnTo>
                  <a:lnTo>
                    <a:pt x="1223" y="1438"/>
                  </a:lnTo>
                  <a:lnTo>
                    <a:pt x="1223" y="1439"/>
                  </a:lnTo>
                  <a:lnTo>
                    <a:pt x="1224" y="1441"/>
                  </a:lnTo>
                  <a:lnTo>
                    <a:pt x="1226" y="1441"/>
                  </a:lnTo>
                  <a:lnTo>
                    <a:pt x="1227" y="1441"/>
                  </a:lnTo>
                  <a:lnTo>
                    <a:pt x="1226" y="1442"/>
                  </a:lnTo>
                  <a:lnTo>
                    <a:pt x="1223" y="1445"/>
                  </a:lnTo>
                  <a:lnTo>
                    <a:pt x="1224" y="1445"/>
                  </a:lnTo>
                  <a:lnTo>
                    <a:pt x="1226" y="1446"/>
                  </a:lnTo>
                  <a:lnTo>
                    <a:pt x="1227" y="1445"/>
                  </a:lnTo>
                  <a:lnTo>
                    <a:pt x="1229" y="1446"/>
                  </a:lnTo>
                  <a:lnTo>
                    <a:pt x="1230" y="1446"/>
                  </a:lnTo>
                  <a:lnTo>
                    <a:pt x="1232" y="1446"/>
                  </a:lnTo>
                  <a:lnTo>
                    <a:pt x="1232" y="1445"/>
                  </a:lnTo>
                  <a:lnTo>
                    <a:pt x="1234" y="1445"/>
                  </a:lnTo>
                  <a:lnTo>
                    <a:pt x="1234" y="1446"/>
                  </a:lnTo>
                  <a:lnTo>
                    <a:pt x="1234" y="1447"/>
                  </a:lnTo>
                  <a:lnTo>
                    <a:pt x="1234" y="1448"/>
                  </a:lnTo>
                  <a:lnTo>
                    <a:pt x="1235" y="1450"/>
                  </a:lnTo>
                  <a:lnTo>
                    <a:pt x="1236" y="1450"/>
                  </a:lnTo>
                  <a:lnTo>
                    <a:pt x="1237" y="1450"/>
                  </a:lnTo>
                  <a:lnTo>
                    <a:pt x="1238" y="1448"/>
                  </a:lnTo>
                  <a:lnTo>
                    <a:pt x="1238" y="1447"/>
                  </a:lnTo>
                  <a:lnTo>
                    <a:pt x="1239" y="1446"/>
                  </a:lnTo>
                  <a:lnTo>
                    <a:pt x="1239" y="1445"/>
                  </a:lnTo>
                  <a:lnTo>
                    <a:pt x="1240" y="1445"/>
                  </a:lnTo>
                  <a:lnTo>
                    <a:pt x="1241" y="1445"/>
                  </a:lnTo>
                  <a:lnTo>
                    <a:pt x="1243" y="1445"/>
                  </a:lnTo>
                  <a:lnTo>
                    <a:pt x="1245" y="1445"/>
                  </a:lnTo>
                  <a:lnTo>
                    <a:pt x="1247" y="1446"/>
                  </a:lnTo>
                  <a:lnTo>
                    <a:pt x="1247" y="1447"/>
                  </a:lnTo>
                  <a:lnTo>
                    <a:pt x="1248" y="1448"/>
                  </a:lnTo>
                  <a:lnTo>
                    <a:pt x="1248" y="1450"/>
                  </a:lnTo>
                  <a:lnTo>
                    <a:pt x="1249" y="1450"/>
                  </a:lnTo>
                  <a:lnTo>
                    <a:pt x="1250" y="1450"/>
                  </a:lnTo>
                  <a:close/>
                  <a:moveTo>
                    <a:pt x="1167" y="1409"/>
                  </a:moveTo>
                  <a:lnTo>
                    <a:pt x="1168" y="1409"/>
                  </a:lnTo>
                  <a:lnTo>
                    <a:pt x="1169" y="1409"/>
                  </a:lnTo>
                  <a:lnTo>
                    <a:pt x="1169" y="1410"/>
                  </a:lnTo>
                  <a:lnTo>
                    <a:pt x="1170" y="1411"/>
                  </a:lnTo>
                  <a:lnTo>
                    <a:pt x="1169" y="1411"/>
                  </a:lnTo>
                  <a:lnTo>
                    <a:pt x="1168" y="1411"/>
                  </a:lnTo>
                  <a:lnTo>
                    <a:pt x="1167" y="1411"/>
                  </a:lnTo>
                  <a:lnTo>
                    <a:pt x="1167" y="1410"/>
                  </a:lnTo>
                  <a:lnTo>
                    <a:pt x="1167" y="1409"/>
                  </a:lnTo>
                  <a:close/>
                  <a:moveTo>
                    <a:pt x="1153" y="1401"/>
                  </a:moveTo>
                  <a:lnTo>
                    <a:pt x="1154" y="1402"/>
                  </a:lnTo>
                  <a:lnTo>
                    <a:pt x="1155" y="1402"/>
                  </a:lnTo>
                  <a:lnTo>
                    <a:pt x="1155" y="1403"/>
                  </a:lnTo>
                  <a:lnTo>
                    <a:pt x="1155" y="1404"/>
                  </a:lnTo>
                  <a:lnTo>
                    <a:pt x="1155" y="1405"/>
                  </a:lnTo>
                  <a:lnTo>
                    <a:pt x="1154" y="1404"/>
                  </a:lnTo>
                  <a:lnTo>
                    <a:pt x="1153" y="1404"/>
                  </a:lnTo>
                  <a:lnTo>
                    <a:pt x="1153" y="1403"/>
                  </a:lnTo>
                  <a:lnTo>
                    <a:pt x="1152" y="1402"/>
                  </a:lnTo>
                  <a:lnTo>
                    <a:pt x="1152" y="1401"/>
                  </a:lnTo>
                  <a:lnTo>
                    <a:pt x="1150" y="1398"/>
                  </a:lnTo>
                  <a:lnTo>
                    <a:pt x="1150" y="1397"/>
                  </a:lnTo>
                  <a:lnTo>
                    <a:pt x="1151" y="1396"/>
                  </a:lnTo>
                  <a:lnTo>
                    <a:pt x="1151" y="1397"/>
                  </a:lnTo>
                  <a:lnTo>
                    <a:pt x="1153" y="1401"/>
                  </a:lnTo>
                  <a:close/>
                  <a:moveTo>
                    <a:pt x="1213" y="1368"/>
                  </a:moveTo>
                  <a:lnTo>
                    <a:pt x="1213" y="1370"/>
                  </a:lnTo>
                  <a:lnTo>
                    <a:pt x="1213" y="1371"/>
                  </a:lnTo>
                  <a:lnTo>
                    <a:pt x="1212" y="1372"/>
                  </a:lnTo>
                  <a:lnTo>
                    <a:pt x="1212" y="1371"/>
                  </a:lnTo>
                  <a:lnTo>
                    <a:pt x="1211" y="1371"/>
                  </a:lnTo>
                  <a:lnTo>
                    <a:pt x="1212" y="1370"/>
                  </a:lnTo>
                  <a:lnTo>
                    <a:pt x="1213" y="1368"/>
                  </a:lnTo>
                  <a:close/>
                  <a:moveTo>
                    <a:pt x="1073" y="1322"/>
                  </a:moveTo>
                  <a:lnTo>
                    <a:pt x="1073" y="1324"/>
                  </a:lnTo>
                  <a:lnTo>
                    <a:pt x="1073" y="1325"/>
                  </a:lnTo>
                  <a:lnTo>
                    <a:pt x="1072" y="1325"/>
                  </a:lnTo>
                  <a:lnTo>
                    <a:pt x="1071" y="1326"/>
                  </a:lnTo>
                  <a:lnTo>
                    <a:pt x="1069" y="1327"/>
                  </a:lnTo>
                  <a:lnTo>
                    <a:pt x="1069" y="1326"/>
                  </a:lnTo>
                  <a:lnTo>
                    <a:pt x="1069" y="1324"/>
                  </a:lnTo>
                  <a:lnTo>
                    <a:pt x="1069" y="1322"/>
                  </a:lnTo>
                  <a:lnTo>
                    <a:pt x="1071" y="1322"/>
                  </a:lnTo>
                  <a:lnTo>
                    <a:pt x="1072" y="1321"/>
                  </a:lnTo>
                  <a:lnTo>
                    <a:pt x="1073" y="1321"/>
                  </a:lnTo>
                  <a:lnTo>
                    <a:pt x="1073" y="1322"/>
                  </a:lnTo>
                  <a:close/>
                  <a:moveTo>
                    <a:pt x="1024" y="1239"/>
                  </a:moveTo>
                  <a:lnTo>
                    <a:pt x="1023" y="1239"/>
                  </a:lnTo>
                  <a:lnTo>
                    <a:pt x="1023" y="1238"/>
                  </a:lnTo>
                  <a:lnTo>
                    <a:pt x="1024" y="1237"/>
                  </a:lnTo>
                  <a:lnTo>
                    <a:pt x="1025" y="1236"/>
                  </a:lnTo>
                  <a:lnTo>
                    <a:pt x="1026" y="1236"/>
                  </a:lnTo>
                  <a:lnTo>
                    <a:pt x="1028" y="1235"/>
                  </a:lnTo>
                  <a:lnTo>
                    <a:pt x="1029" y="1235"/>
                  </a:lnTo>
                  <a:lnTo>
                    <a:pt x="1030" y="1235"/>
                  </a:lnTo>
                  <a:lnTo>
                    <a:pt x="1028" y="1236"/>
                  </a:lnTo>
                  <a:lnTo>
                    <a:pt x="1028" y="1237"/>
                  </a:lnTo>
                  <a:lnTo>
                    <a:pt x="1028" y="1238"/>
                  </a:lnTo>
                  <a:lnTo>
                    <a:pt x="1026" y="1238"/>
                  </a:lnTo>
                  <a:lnTo>
                    <a:pt x="1026" y="1239"/>
                  </a:lnTo>
                  <a:lnTo>
                    <a:pt x="1024" y="1239"/>
                  </a:lnTo>
                  <a:close/>
                  <a:moveTo>
                    <a:pt x="2288" y="1193"/>
                  </a:moveTo>
                  <a:lnTo>
                    <a:pt x="2289" y="1193"/>
                  </a:lnTo>
                  <a:lnTo>
                    <a:pt x="2290" y="1194"/>
                  </a:lnTo>
                  <a:lnTo>
                    <a:pt x="2290" y="1195"/>
                  </a:lnTo>
                  <a:lnTo>
                    <a:pt x="2291" y="1195"/>
                  </a:lnTo>
                  <a:lnTo>
                    <a:pt x="2290" y="1196"/>
                  </a:lnTo>
                  <a:lnTo>
                    <a:pt x="2290" y="1197"/>
                  </a:lnTo>
                  <a:lnTo>
                    <a:pt x="2289" y="1197"/>
                  </a:lnTo>
                  <a:lnTo>
                    <a:pt x="2289" y="1196"/>
                  </a:lnTo>
                  <a:lnTo>
                    <a:pt x="2290" y="1195"/>
                  </a:lnTo>
                  <a:lnTo>
                    <a:pt x="2289" y="1194"/>
                  </a:lnTo>
                  <a:lnTo>
                    <a:pt x="2288" y="1193"/>
                  </a:lnTo>
                  <a:lnTo>
                    <a:pt x="2288" y="1194"/>
                  </a:lnTo>
                  <a:lnTo>
                    <a:pt x="2288" y="1193"/>
                  </a:lnTo>
                  <a:close/>
                  <a:moveTo>
                    <a:pt x="2012" y="958"/>
                  </a:moveTo>
                  <a:lnTo>
                    <a:pt x="2013" y="958"/>
                  </a:lnTo>
                  <a:lnTo>
                    <a:pt x="2015" y="958"/>
                  </a:lnTo>
                  <a:lnTo>
                    <a:pt x="2014" y="960"/>
                  </a:lnTo>
                  <a:lnTo>
                    <a:pt x="2013" y="963"/>
                  </a:lnTo>
                  <a:lnTo>
                    <a:pt x="2011" y="975"/>
                  </a:lnTo>
                  <a:lnTo>
                    <a:pt x="2011" y="976"/>
                  </a:lnTo>
                  <a:lnTo>
                    <a:pt x="2010" y="976"/>
                  </a:lnTo>
                  <a:lnTo>
                    <a:pt x="2009" y="976"/>
                  </a:lnTo>
                  <a:lnTo>
                    <a:pt x="2007" y="975"/>
                  </a:lnTo>
                  <a:lnTo>
                    <a:pt x="2007" y="974"/>
                  </a:lnTo>
                  <a:lnTo>
                    <a:pt x="2007" y="971"/>
                  </a:lnTo>
                  <a:lnTo>
                    <a:pt x="2009" y="971"/>
                  </a:lnTo>
                  <a:lnTo>
                    <a:pt x="2009" y="970"/>
                  </a:lnTo>
                  <a:lnTo>
                    <a:pt x="2007" y="969"/>
                  </a:lnTo>
                  <a:lnTo>
                    <a:pt x="2007" y="968"/>
                  </a:lnTo>
                  <a:lnTo>
                    <a:pt x="2009" y="967"/>
                  </a:lnTo>
                  <a:lnTo>
                    <a:pt x="2009" y="966"/>
                  </a:lnTo>
                  <a:lnTo>
                    <a:pt x="2009" y="965"/>
                  </a:lnTo>
                  <a:lnTo>
                    <a:pt x="2007" y="962"/>
                  </a:lnTo>
                  <a:lnTo>
                    <a:pt x="2009" y="961"/>
                  </a:lnTo>
                  <a:lnTo>
                    <a:pt x="2010" y="960"/>
                  </a:lnTo>
                  <a:lnTo>
                    <a:pt x="2010" y="959"/>
                  </a:lnTo>
                  <a:lnTo>
                    <a:pt x="2010" y="958"/>
                  </a:lnTo>
                  <a:lnTo>
                    <a:pt x="2010" y="957"/>
                  </a:lnTo>
                  <a:lnTo>
                    <a:pt x="2011" y="957"/>
                  </a:lnTo>
                  <a:lnTo>
                    <a:pt x="2011" y="958"/>
                  </a:lnTo>
                  <a:lnTo>
                    <a:pt x="2012" y="958"/>
                  </a:lnTo>
                  <a:close/>
                  <a:moveTo>
                    <a:pt x="2009" y="954"/>
                  </a:moveTo>
                  <a:lnTo>
                    <a:pt x="2009" y="953"/>
                  </a:lnTo>
                  <a:lnTo>
                    <a:pt x="2009" y="951"/>
                  </a:lnTo>
                  <a:lnTo>
                    <a:pt x="2007" y="950"/>
                  </a:lnTo>
                  <a:lnTo>
                    <a:pt x="2006" y="949"/>
                  </a:lnTo>
                  <a:lnTo>
                    <a:pt x="2006" y="948"/>
                  </a:lnTo>
                  <a:lnTo>
                    <a:pt x="2006" y="944"/>
                  </a:lnTo>
                  <a:lnTo>
                    <a:pt x="2006" y="941"/>
                  </a:lnTo>
                  <a:lnTo>
                    <a:pt x="2006" y="940"/>
                  </a:lnTo>
                  <a:lnTo>
                    <a:pt x="2006" y="939"/>
                  </a:lnTo>
                  <a:lnTo>
                    <a:pt x="2007" y="937"/>
                  </a:lnTo>
                  <a:lnTo>
                    <a:pt x="2009" y="937"/>
                  </a:lnTo>
                  <a:lnTo>
                    <a:pt x="2010" y="936"/>
                  </a:lnTo>
                  <a:lnTo>
                    <a:pt x="2011" y="936"/>
                  </a:lnTo>
                  <a:lnTo>
                    <a:pt x="2011" y="937"/>
                  </a:lnTo>
                  <a:lnTo>
                    <a:pt x="2011" y="939"/>
                  </a:lnTo>
                  <a:lnTo>
                    <a:pt x="2010" y="945"/>
                  </a:lnTo>
                  <a:lnTo>
                    <a:pt x="2009" y="948"/>
                  </a:lnTo>
                  <a:lnTo>
                    <a:pt x="2009" y="950"/>
                  </a:lnTo>
                  <a:lnTo>
                    <a:pt x="2009" y="951"/>
                  </a:lnTo>
                  <a:lnTo>
                    <a:pt x="2010" y="952"/>
                  </a:lnTo>
                  <a:lnTo>
                    <a:pt x="2010" y="953"/>
                  </a:lnTo>
                  <a:lnTo>
                    <a:pt x="2010" y="954"/>
                  </a:lnTo>
                  <a:lnTo>
                    <a:pt x="2009" y="956"/>
                  </a:lnTo>
                  <a:lnTo>
                    <a:pt x="2009" y="954"/>
                  </a:lnTo>
                  <a:close/>
                  <a:moveTo>
                    <a:pt x="15" y="883"/>
                  </a:moveTo>
                  <a:lnTo>
                    <a:pt x="16" y="884"/>
                  </a:lnTo>
                  <a:lnTo>
                    <a:pt x="16" y="885"/>
                  </a:lnTo>
                  <a:lnTo>
                    <a:pt x="15" y="886"/>
                  </a:lnTo>
                  <a:lnTo>
                    <a:pt x="15" y="887"/>
                  </a:lnTo>
                  <a:lnTo>
                    <a:pt x="14" y="887"/>
                  </a:lnTo>
                  <a:lnTo>
                    <a:pt x="14" y="886"/>
                  </a:lnTo>
                  <a:lnTo>
                    <a:pt x="13" y="884"/>
                  </a:lnTo>
                  <a:lnTo>
                    <a:pt x="13" y="883"/>
                  </a:lnTo>
                  <a:lnTo>
                    <a:pt x="12" y="882"/>
                  </a:lnTo>
                  <a:lnTo>
                    <a:pt x="10" y="881"/>
                  </a:lnTo>
                  <a:lnTo>
                    <a:pt x="8" y="877"/>
                  </a:lnTo>
                  <a:lnTo>
                    <a:pt x="7" y="876"/>
                  </a:lnTo>
                  <a:lnTo>
                    <a:pt x="5" y="870"/>
                  </a:lnTo>
                  <a:lnTo>
                    <a:pt x="3" y="868"/>
                  </a:lnTo>
                  <a:lnTo>
                    <a:pt x="3" y="867"/>
                  </a:lnTo>
                  <a:lnTo>
                    <a:pt x="3" y="866"/>
                  </a:lnTo>
                  <a:lnTo>
                    <a:pt x="3" y="862"/>
                  </a:lnTo>
                  <a:lnTo>
                    <a:pt x="0" y="859"/>
                  </a:lnTo>
                  <a:lnTo>
                    <a:pt x="0" y="856"/>
                  </a:lnTo>
                  <a:lnTo>
                    <a:pt x="0" y="854"/>
                  </a:lnTo>
                  <a:lnTo>
                    <a:pt x="0" y="853"/>
                  </a:lnTo>
                  <a:lnTo>
                    <a:pt x="1" y="852"/>
                  </a:lnTo>
                  <a:lnTo>
                    <a:pt x="1" y="851"/>
                  </a:lnTo>
                  <a:lnTo>
                    <a:pt x="3" y="851"/>
                  </a:lnTo>
                  <a:lnTo>
                    <a:pt x="4" y="851"/>
                  </a:lnTo>
                  <a:lnTo>
                    <a:pt x="5" y="851"/>
                  </a:lnTo>
                  <a:lnTo>
                    <a:pt x="5" y="852"/>
                  </a:lnTo>
                  <a:lnTo>
                    <a:pt x="5" y="853"/>
                  </a:lnTo>
                  <a:lnTo>
                    <a:pt x="5" y="854"/>
                  </a:lnTo>
                  <a:lnTo>
                    <a:pt x="6" y="857"/>
                  </a:lnTo>
                  <a:lnTo>
                    <a:pt x="7" y="859"/>
                  </a:lnTo>
                  <a:lnTo>
                    <a:pt x="7" y="861"/>
                  </a:lnTo>
                  <a:lnTo>
                    <a:pt x="7" y="864"/>
                  </a:lnTo>
                  <a:lnTo>
                    <a:pt x="8" y="866"/>
                  </a:lnTo>
                  <a:lnTo>
                    <a:pt x="9" y="868"/>
                  </a:lnTo>
                  <a:lnTo>
                    <a:pt x="10" y="870"/>
                  </a:lnTo>
                  <a:lnTo>
                    <a:pt x="12" y="873"/>
                  </a:lnTo>
                  <a:lnTo>
                    <a:pt x="10" y="876"/>
                  </a:lnTo>
                  <a:lnTo>
                    <a:pt x="10" y="877"/>
                  </a:lnTo>
                  <a:lnTo>
                    <a:pt x="12" y="877"/>
                  </a:lnTo>
                  <a:lnTo>
                    <a:pt x="12" y="876"/>
                  </a:lnTo>
                  <a:lnTo>
                    <a:pt x="13" y="877"/>
                  </a:lnTo>
                  <a:lnTo>
                    <a:pt x="13" y="878"/>
                  </a:lnTo>
                  <a:lnTo>
                    <a:pt x="14" y="879"/>
                  </a:lnTo>
                  <a:lnTo>
                    <a:pt x="14" y="881"/>
                  </a:lnTo>
                  <a:lnTo>
                    <a:pt x="15" y="881"/>
                  </a:lnTo>
                  <a:lnTo>
                    <a:pt x="15" y="882"/>
                  </a:lnTo>
                  <a:lnTo>
                    <a:pt x="15" y="883"/>
                  </a:lnTo>
                  <a:close/>
                  <a:moveTo>
                    <a:pt x="1986" y="839"/>
                  </a:moveTo>
                  <a:lnTo>
                    <a:pt x="1988" y="841"/>
                  </a:lnTo>
                  <a:lnTo>
                    <a:pt x="1988" y="842"/>
                  </a:lnTo>
                  <a:lnTo>
                    <a:pt x="1988" y="843"/>
                  </a:lnTo>
                  <a:lnTo>
                    <a:pt x="1986" y="841"/>
                  </a:lnTo>
                  <a:lnTo>
                    <a:pt x="1986" y="840"/>
                  </a:lnTo>
                  <a:lnTo>
                    <a:pt x="1986" y="839"/>
                  </a:lnTo>
                  <a:close/>
                  <a:moveTo>
                    <a:pt x="7" y="839"/>
                  </a:moveTo>
                  <a:lnTo>
                    <a:pt x="7" y="837"/>
                  </a:lnTo>
                  <a:lnTo>
                    <a:pt x="8" y="834"/>
                  </a:lnTo>
                  <a:lnTo>
                    <a:pt x="8" y="832"/>
                  </a:lnTo>
                  <a:lnTo>
                    <a:pt x="8" y="827"/>
                  </a:lnTo>
                  <a:lnTo>
                    <a:pt x="9" y="826"/>
                  </a:lnTo>
                  <a:lnTo>
                    <a:pt x="10" y="825"/>
                  </a:lnTo>
                  <a:lnTo>
                    <a:pt x="10" y="827"/>
                  </a:lnTo>
                  <a:lnTo>
                    <a:pt x="10" y="828"/>
                  </a:lnTo>
                  <a:lnTo>
                    <a:pt x="9" y="828"/>
                  </a:lnTo>
                  <a:lnTo>
                    <a:pt x="9" y="829"/>
                  </a:lnTo>
                  <a:lnTo>
                    <a:pt x="9" y="832"/>
                  </a:lnTo>
                  <a:lnTo>
                    <a:pt x="9" y="833"/>
                  </a:lnTo>
                  <a:lnTo>
                    <a:pt x="8" y="835"/>
                  </a:lnTo>
                  <a:lnTo>
                    <a:pt x="8" y="837"/>
                  </a:lnTo>
                  <a:lnTo>
                    <a:pt x="8" y="839"/>
                  </a:lnTo>
                  <a:lnTo>
                    <a:pt x="8" y="840"/>
                  </a:lnTo>
                  <a:lnTo>
                    <a:pt x="7" y="839"/>
                  </a:lnTo>
                  <a:close/>
                  <a:moveTo>
                    <a:pt x="13" y="820"/>
                  </a:moveTo>
                  <a:lnTo>
                    <a:pt x="12" y="822"/>
                  </a:lnTo>
                  <a:lnTo>
                    <a:pt x="10" y="823"/>
                  </a:lnTo>
                  <a:lnTo>
                    <a:pt x="10" y="824"/>
                  </a:lnTo>
                  <a:lnTo>
                    <a:pt x="10" y="823"/>
                  </a:lnTo>
                  <a:lnTo>
                    <a:pt x="10" y="822"/>
                  </a:lnTo>
                  <a:lnTo>
                    <a:pt x="12" y="814"/>
                  </a:lnTo>
                  <a:lnTo>
                    <a:pt x="13" y="811"/>
                  </a:lnTo>
                  <a:lnTo>
                    <a:pt x="13" y="812"/>
                  </a:lnTo>
                  <a:lnTo>
                    <a:pt x="13" y="814"/>
                  </a:lnTo>
                  <a:lnTo>
                    <a:pt x="12" y="818"/>
                  </a:lnTo>
                  <a:lnTo>
                    <a:pt x="12" y="819"/>
                  </a:lnTo>
                  <a:lnTo>
                    <a:pt x="13" y="820"/>
                  </a:lnTo>
                  <a:close/>
                  <a:moveTo>
                    <a:pt x="2006" y="824"/>
                  </a:moveTo>
                  <a:lnTo>
                    <a:pt x="2006" y="825"/>
                  </a:lnTo>
                  <a:lnTo>
                    <a:pt x="2006" y="826"/>
                  </a:lnTo>
                  <a:lnTo>
                    <a:pt x="2005" y="827"/>
                  </a:lnTo>
                  <a:lnTo>
                    <a:pt x="2005" y="828"/>
                  </a:lnTo>
                  <a:lnTo>
                    <a:pt x="2002" y="839"/>
                  </a:lnTo>
                  <a:lnTo>
                    <a:pt x="1996" y="850"/>
                  </a:lnTo>
                  <a:lnTo>
                    <a:pt x="1993" y="861"/>
                  </a:lnTo>
                  <a:lnTo>
                    <a:pt x="1993" y="862"/>
                  </a:lnTo>
                  <a:lnTo>
                    <a:pt x="1993" y="864"/>
                  </a:lnTo>
                  <a:lnTo>
                    <a:pt x="1993" y="866"/>
                  </a:lnTo>
                  <a:lnTo>
                    <a:pt x="1993" y="868"/>
                  </a:lnTo>
                  <a:lnTo>
                    <a:pt x="1990" y="868"/>
                  </a:lnTo>
                  <a:lnTo>
                    <a:pt x="1989" y="866"/>
                  </a:lnTo>
                  <a:lnTo>
                    <a:pt x="1988" y="865"/>
                  </a:lnTo>
                  <a:lnTo>
                    <a:pt x="1988" y="864"/>
                  </a:lnTo>
                  <a:lnTo>
                    <a:pt x="1988" y="862"/>
                  </a:lnTo>
                  <a:lnTo>
                    <a:pt x="1987" y="860"/>
                  </a:lnTo>
                  <a:lnTo>
                    <a:pt x="1987" y="858"/>
                  </a:lnTo>
                  <a:lnTo>
                    <a:pt x="1986" y="858"/>
                  </a:lnTo>
                  <a:lnTo>
                    <a:pt x="1986" y="857"/>
                  </a:lnTo>
                  <a:lnTo>
                    <a:pt x="1986" y="854"/>
                  </a:lnTo>
                  <a:lnTo>
                    <a:pt x="1986" y="853"/>
                  </a:lnTo>
                  <a:lnTo>
                    <a:pt x="1987" y="853"/>
                  </a:lnTo>
                  <a:lnTo>
                    <a:pt x="1988" y="851"/>
                  </a:lnTo>
                  <a:lnTo>
                    <a:pt x="1988" y="848"/>
                  </a:lnTo>
                  <a:lnTo>
                    <a:pt x="1989" y="847"/>
                  </a:lnTo>
                  <a:lnTo>
                    <a:pt x="1990" y="844"/>
                  </a:lnTo>
                  <a:lnTo>
                    <a:pt x="1992" y="842"/>
                  </a:lnTo>
                  <a:lnTo>
                    <a:pt x="1990" y="840"/>
                  </a:lnTo>
                  <a:lnTo>
                    <a:pt x="1992" y="837"/>
                  </a:lnTo>
                  <a:lnTo>
                    <a:pt x="1990" y="837"/>
                  </a:lnTo>
                  <a:lnTo>
                    <a:pt x="1989" y="836"/>
                  </a:lnTo>
                  <a:lnTo>
                    <a:pt x="1989" y="835"/>
                  </a:lnTo>
                  <a:lnTo>
                    <a:pt x="1990" y="834"/>
                  </a:lnTo>
                  <a:lnTo>
                    <a:pt x="1995" y="831"/>
                  </a:lnTo>
                  <a:lnTo>
                    <a:pt x="1997" y="829"/>
                  </a:lnTo>
                  <a:lnTo>
                    <a:pt x="1998" y="827"/>
                  </a:lnTo>
                  <a:lnTo>
                    <a:pt x="1999" y="826"/>
                  </a:lnTo>
                  <a:lnTo>
                    <a:pt x="2001" y="824"/>
                  </a:lnTo>
                  <a:lnTo>
                    <a:pt x="2001" y="822"/>
                  </a:lnTo>
                  <a:lnTo>
                    <a:pt x="1999" y="819"/>
                  </a:lnTo>
                  <a:lnTo>
                    <a:pt x="1999" y="818"/>
                  </a:lnTo>
                  <a:lnTo>
                    <a:pt x="1997" y="816"/>
                  </a:lnTo>
                  <a:lnTo>
                    <a:pt x="1996" y="814"/>
                  </a:lnTo>
                  <a:lnTo>
                    <a:pt x="1995" y="815"/>
                  </a:lnTo>
                  <a:lnTo>
                    <a:pt x="1997" y="810"/>
                  </a:lnTo>
                  <a:lnTo>
                    <a:pt x="1998" y="810"/>
                  </a:lnTo>
                  <a:lnTo>
                    <a:pt x="1999" y="809"/>
                  </a:lnTo>
                  <a:lnTo>
                    <a:pt x="2002" y="808"/>
                  </a:lnTo>
                  <a:lnTo>
                    <a:pt x="2002" y="810"/>
                  </a:lnTo>
                  <a:lnTo>
                    <a:pt x="2002" y="817"/>
                  </a:lnTo>
                  <a:lnTo>
                    <a:pt x="2003" y="820"/>
                  </a:lnTo>
                  <a:lnTo>
                    <a:pt x="2004" y="820"/>
                  </a:lnTo>
                  <a:lnTo>
                    <a:pt x="2004" y="822"/>
                  </a:lnTo>
                  <a:lnTo>
                    <a:pt x="2006" y="823"/>
                  </a:lnTo>
                  <a:lnTo>
                    <a:pt x="2006" y="824"/>
                  </a:lnTo>
                  <a:close/>
                  <a:moveTo>
                    <a:pt x="1908" y="760"/>
                  </a:moveTo>
                  <a:lnTo>
                    <a:pt x="1908" y="761"/>
                  </a:lnTo>
                  <a:lnTo>
                    <a:pt x="1908" y="762"/>
                  </a:lnTo>
                  <a:lnTo>
                    <a:pt x="1907" y="762"/>
                  </a:lnTo>
                  <a:lnTo>
                    <a:pt x="1907" y="761"/>
                  </a:lnTo>
                  <a:lnTo>
                    <a:pt x="1907" y="760"/>
                  </a:lnTo>
                  <a:lnTo>
                    <a:pt x="1906" y="759"/>
                  </a:lnTo>
                  <a:lnTo>
                    <a:pt x="1904" y="757"/>
                  </a:lnTo>
                  <a:lnTo>
                    <a:pt x="1906" y="757"/>
                  </a:lnTo>
                  <a:lnTo>
                    <a:pt x="1906" y="756"/>
                  </a:lnTo>
                  <a:lnTo>
                    <a:pt x="1906" y="758"/>
                  </a:lnTo>
                  <a:lnTo>
                    <a:pt x="1907" y="758"/>
                  </a:lnTo>
                  <a:lnTo>
                    <a:pt x="1908" y="760"/>
                  </a:lnTo>
                  <a:close/>
                  <a:moveTo>
                    <a:pt x="1902" y="751"/>
                  </a:moveTo>
                  <a:lnTo>
                    <a:pt x="1903" y="752"/>
                  </a:lnTo>
                  <a:lnTo>
                    <a:pt x="1903" y="753"/>
                  </a:lnTo>
                  <a:lnTo>
                    <a:pt x="1903" y="756"/>
                  </a:lnTo>
                  <a:lnTo>
                    <a:pt x="1903" y="757"/>
                  </a:lnTo>
                  <a:lnTo>
                    <a:pt x="1902" y="757"/>
                  </a:lnTo>
                  <a:lnTo>
                    <a:pt x="1900" y="758"/>
                  </a:lnTo>
                  <a:lnTo>
                    <a:pt x="1899" y="757"/>
                  </a:lnTo>
                  <a:lnTo>
                    <a:pt x="1899" y="756"/>
                  </a:lnTo>
                  <a:lnTo>
                    <a:pt x="1898" y="756"/>
                  </a:lnTo>
                  <a:lnTo>
                    <a:pt x="1898" y="755"/>
                  </a:lnTo>
                  <a:lnTo>
                    <a:pt x="1897" y="753"/>
                  </a:lnTo>
                  <a:lnTo>
                    <a:pt x="1897" y="752"/>
                  </a:lnTo>
                  <a:lnTo>
                    <a:pt x="1894" y="749"/>
                  </a:lnTo>
                  <a:lnTo>
                    <a:pt x="1893" y="748"/>
                  </a:lnTo>
                  <a:lnTo>
                    <a:pt x="1892" y="748"/>
                  </a:lnTo>
                  <a:lnTo>
                    <a:pt x="1892" y="747"/>
                  </a:lnTo>
                  <a:lnTo>
                    <a:pt x="1890" y="744"/>
                  </a:lnTo>
                  <a:lnTo>
                    <a:pt x="1889" y="743"/>
                  </a:lnTo>
                  <a:lnTo>
                    <a:pt x="1887" y="742"/>
                  </a:lnTo>
                  <a:lnTo>
                    <a:pt x="1890" y="741"/>
                  </a:lnTo>
                  <a:lnTo>
                    <a:pt x="1890" y="740"/>
                  </a:lnTo>
                  <a:lnTo>
                    <a:pt x="1891" y="740"/>
                  </a:lnTo>
                  <a:lnTo>
                    <a:pt x="1892" y="740"/>
                  </a:lnTo>
                  <a:lnTo>
                    <a:pt x="1893" y="740"/>
                  </a:lnTo>
                  <a:lnTo>
                    <a:pt x="1893" y="741"/>
                  </a:lnTo>
                  <a:lnTo>
                    <a:pt x="1894" y="741"/>
                  </a:lnTo>
                  <a:lnTo>
                    <a:pt x="1895" y="742"/>
                  </a:lnTo>
                  <a:lnTo>
                    <a:pt x="1897" y="742"/>
                  </a:lnTo>
                  <a:lnTo>
                    <a:pt x="1898" y="743"/>
                  </a:lnTo>
                  <a:lnTo>
                    <a:pt x="1899" y="743"/>
                  </a:lnTo>
                  <a:lnTo>
                    <a:pt x="1898" y="744"/>
                  </a:lnTo>
                  <a:lnTo>
                    <a:pt x="1899" y="744"/>
                  </a:lnTo>
                  <a:lnTo>
                    <a:pt x="1899" y="743"/>
                  </a:lnTo>
                  <a:lnTo>
                    <a:pt x="1900" y="742"/>
                  </a:lnTo>
                  <a:lnTo>
                    <a:pt x="1901" y="742"/>
                  </a:lnTo>
                  <a:lnTo>
                    <a:pt x="1901" y="743"/>
                  </a:lnTo>
                  <a:lnTo>
                    <a:pt x="1900" y="745"/>
                  </a:lnTo>
                  <a:lnTo>
                    <a:pt x="1900" y="747"/>
                  </a:lnTo>
                  <a:lnTo>
                    <a:pt x="1900" y="748"/>
                  </a:lnTo>
                  <a:lnTo>
                    <a:pt x="1901" y="750"/>
                  </a:lnTo>
                  <a:lnTo>
                    <a:pt x="1901" y="751"/>
                  </a:lnTo>
                  <a:lnTo>
                    <a:pt x="1902" y="751"/>
                  </a:lnTo>
                  <a:close/>
                  <a:moveTo>
                    <a:pt x="1826" y="680"/>
                  </a:moveTo>
                  <a:lnTo>
                    <a:pt x="1828" y="681"/>
                  </a:lnTo>
                  <a:lnTo>
                    <a:pt x="1828" y="682"/>
                  </a:lnTo>
                  <a:lnTo>
                    <a:pt x="1828" y="683"/>
                  </a:lnTo>
                  <a:lnTo>
                    <a:pt x="1826" y="684"/>
                  </a:lnTo>
                  <a:lnTo>
                    <a:pt x="1825" y="685"/>
                  </a:lnTo>
                  <a:lnTo>
                    <a:pt x="1825" y="684"/>
                  </a:lnTo>
                  <a:lnTo>
                    <a:pt x="1825" y="683"/>
                  </a:lnTo>
                  <a:lnTo>
                    <a:pt x="1825" y="682"/>
                  </a:lnTo>
                  <a:lnTo>
                    <a:pt x="1825" y="681"/>
                  </a:lnTo>
                  <a:lnTo>
                    <a:pt x="1826" y="680"/>
                  </a:lnTo>
                  <a:close/>
                  <a:moveTo>
                    <a:pt x="1866" y="676"/>
                  </a:moveTo>
                  <a:lnTo>
                    <a:pt x="1867" y="676"/>
                  </a:lnTo>
                  <a:lnTo>
                    <a:pt x="1867" y="677"/>
                  </a:lnTo>
                  <a:lnTo>
                    <a:pt x="1866" y="678"/>
                  </a:lnTo>
                  <a:lnTo>
                    <a:pt x="1866" y="680"/>
                  </a:lnTo>
                  <a:lnTo>
                    <a:pt x="1865" y="680"/>
                  </a:lnTo>
                  <a:lnTo>
                    <a:pt x="1864" y="681"/>
                  </a:lnTo>
                  <a:lnTo>
                    <a:pt x="1864" y="680"/>
                  </a:lnTo>
                  <a:lnTo>
                    <a:pt x="1863" y="680"/>
                  </a:lnTo>
                  <a:lnTo>
                    <a:pt x="1864" y="678"/>
                  </a:lnTo>
                  <a:lnTo>
                    <a:pt x="1863" y="677"/>
                  </a:lnTo>
                  <a:lnTo>
                    <a:pt x="1863" y="678"/>
                  </a:lnTo>
                  <a:lnTo>
                    <a:pt x="1861" y="678"/>
                  </a:lnTo>
                  <a:lnTo>
                    <a:pt x="1863" y="677"/>
                  </a:lnTo>
                  <a:lnTo>
                    <a:pt x="1864" y="676"/>
                  </a:lnTo>
                  <a:lnTo>
                    <a:pt x="1864" y="675"/>
                  </a:lnTo>
                  <a:lnTo>
                    <a:pt x="1864" y="674"/>
                  </a:lnTo>
                  <a:lnTo>
                    <a:pt x="1863" y="674"/>
                  </a:lnTo>
                  <a:lnTo>
                    <a:pt x="1863" y="673"/>
                  </a:lnTo>
                  <a:lnTo>
                    <a:pt x="1864" y="673"/>
                  </a:lnTo>
                  <a:lnTo>
                    <a:pt x="1865" y="673"/>
                  </a:lnTo>
                  <a:lnTo>
                    <a:pt x="1865" y="674"/>
                  </a:lnTo>
                  <a:lnTo>
                    <a:pt x="1865" y="675"/>
                  </a:lnTo>
                  <a:lnTo>
                    <a:pt x="1866" y="675"/>
                  </a:lnTo>
                  <a:lnTo>
                    <a:pt x="1866" y="676"/>
                  </a:lnTo>
                  <a:close/>
                  <a:moveTo>
                    <a:pt x="1835" y="664"/>
                  </a:moveTo>
                  <a:lnTo>
                    <a:pt x="1835" y="666"/>
                  </a:lnTo>
                  <a:lnTo>
                    <a:pt x="1834" y="666"/>
                  </a:lnTo>
                  <a:lnTo>
                    <a:pt x="1835" y="667"/>
                  </a:lnTo>
                  <a:lnTo>
                    <a:pt x="1835" y="668"/>
                  </a:lnTo>
                  <a:lnTo>
                    <a:pt x="1835" y="670"/>
                  </a:lnTo>
                  <a:lnTo>
                    <a:pt x="1835" y="672"/>
                  </a:lnTo>
                  <a:lnTo>
                    <a:pt x="1834" y="673"/>
                  </a:lnTo>
                  <a:lnTo>
                    <a:pt x="1834" y="674"/>
                  </a:lnTo>
                  <a:lnTo>
                    <a:pt x="1833" y="673"/>
                  </a:lnTo>
                  <a:lnTo>
                    <a:pt x="1833" y="672"/>
                  </a:lnTo>
                  <a:lnTo>
                    <a:pt x="1833" y="670"/>
                  </a:lnTo>
                  <a:lnTo>
                    <a:pt x="1833" y="669"/>
                  </a:lnTo>
                  <a:lnTo>
                    <a:pt x="1833" y="668"/>
                  </a:lnTo>
                  <a:lnTo>
                    <a:pt x="1833" y="667"/>
                  </a:lnTo>
                  <a:lnTo>
                    <a:pt x="1834" y="666"/>
                  </a:lnTo>
                  <a:lnTo>
                    <a:pt x="1834" y="665"/>
                  </a:lnTo>
                  <a:lnTo>
                    <a:pt x="1834" y="664"/>
                  </a:lnTo>
                  <a:lnTo>
                    <a:pt x="1835" y="664"/>
                  </a:lnTo>
                  <a:close/>
                  <a:moveTo>
                    <a:pt x="1854" y="648"/>
                  </a:moveTo>
                  <a:lnTo>
                    <a:pt x="1855" y="647"/>
                  </a:lnTo>
                  <a:lnTo>
                    <a:pt x="1856" y="647"/>
                  </a:lnTo>
                  <a:lnTo>
                    <a:pt x="1856" y="648"/>
                  </a:lnTo>
                  <a:lnTo>
                    <a:pt x="1858" y="647"/>
                  </a:lnTo>
                  <a:lnTo>
                    <a:pt x="1857" y="648"/>
                  </a:lnTo>
                  <a:lnTo>
                    <a:pt x="1857" y="649"/>
                  </a:lnTo>
                  <a:lnTo>
                    <a:pt x="1856" y="649"/>
                  </a:lnTo>
                  <a:lnTo>
                    <a:pt x="1854" y="648"/>
                  </a:lnTo>
                  <a:close/>
                  <a:moveTo>
                    <a:pt x="1855" y="644"/>
                  </a:moveTo>
                  <a:lnTo>
                    <a:pt x="1854" y="644"/>
                  </a:lnTo>
                  <a:lnTo>
                    <a:pt x="1854" y="643"/>
                  </a:lnTo>
                  <a:lnTo>
                    <a:pt x="1854" y="644"/>
                  </a:lnTo>
                  <a:lnTo>
                    <a:pt x="1852" y="644"/>
                  </a:lnTo>
                  <a:lnTo>
                    <a:pt x="1852" y="643"/>
                  </a:lnTo>
                  <a:lnTo>
                    <a:pt x="1851" y="643"/>
                  </a:lnTo>
                  <a:lnTo>
                    <a:pt x="1851" y="644"/>
                  </a:lnTo>
                  <a:lnTo>
                    <a:pt x="1851" y="643"/>
                  </a:lnTo>
                  <a:lnTo>
                    <a:pt x="1851" y="642"/>
                  </a:lnTo>
                  <a:lnTo>
                    <a:pt x="1851" y="641"/>
                  </a:lnTo>
                  <a:lnTo>
                    <a:pt x="1852" y="642"/>
                  </a:lnTo>
                  <a:lnTo>
                    <a:pt x="1854" y="642"/>
                  </a:lnTo>
                  <a:lnTo>
                    <a:pt x="1855" y="643"/>
                  </a:lnTo>
                  <a:lnTo>
                    <a:pt x="1855" y="644"/>
                  </a:lnTo>
                  <a:close/>
                  <a:moveTo>
                    <a:pt x="127" y="593"/>
                  </a:moveTo>
                  <a:lnTo>
                    <a:pt x="127" y="594"/>
                  </a:lnTo>
                  <a:lnTo>
                    <a:pt x="127" y="596"/>
                  </a:lnTo>
                  <a:lnTo>
                    <a:pt x="126" y="597"/>
                  </a:lnTo>
                  <a:lnTo>
                    <a:pt x="126" y="598"/>
                  </a:lnTo>
                  <a:lnTo>
                    <a:pt x="125" y="599"/>
                  </a:lnTo>
                  <a:lnTo>
                    <a:pt x="124" y="600"/>
                  </a:lnTo>
                  <a:lnTo>
                    <a:pt x="122" y="601"/>
                  </a:lnTo>
                  <a:lnTo>
                    <a:pt x="121" y="600"/>
                  </a:lnTo>
                  <a:lnTo>
                    <a:pt x="120" y="600"/>
                  </a:lnTo>
                  <a:lnTo>
                    <a:pt x="120" y="601"/>
                  </a:lnTo>
                  <a:lnTo>
                    <a:pt x="119" y="601"/>
                  </a:lnTo>
                  <a:lnTo>
                    <a:pt x="118" y="600"/>
                  </a:lnTo>
                  <a:lnTo>
                    <a:pt x="119" y="599"/>
                  </a:lnTo>
                  <a:lnTo>
                    <a:pt x="119" y="598"/>
                  </a:lnTo>
                  <a:lnTo>
                    <a:pt x="120" y="596"/>
                  </a:lnTo>
                  <a:lnTo>
                    <a:pt x="124" y="591"/>
                  </a:lnTo>
                  <a:lnTo>
                    <a:pt x="125" y="590"/>
                  </a:lnTo>
                  <a:lnTo>
                    <a:pt x="126" y="590"/>
                  </a:lnTo>
                  <a:lnTo>
                    <a:pt x="127" y="591"/>
                  </a:lnTo>
                  <a:lnTo>
                    <a:pt x="127" y="593"/>
                  </a:lnTo>
                  <a:close/>
                  <a:moveTo>
                    <a:pt x="1795" y="577"/>
                  </a:moveTo>
                  <a:lnTo>
                    <a:pt x="1795" y="578"/>
                  </a:lnTo>
                  <a:lnTo>
                    <a:pt x="1795" y="580"/>
                  </a:lnTo>
                  <a:lnTo>
                    <a:pt x="1796" y="580"/>
                  </a:lnTo>
                  <a:lnTo>
                    <a:pt x="1795" y="581"/>
                  </a:lnTo>
                  <a:lnTo>
                    <a:pt x="1794" y="581"/>
                  </a:lnTo>
                  <a:lnTo>
                    <a:pt x="1794" y="582"/>
                  </a:lnTo>
                  <a:lnTo>
                    <a:pt x="1792" y="583"/>
                  </a:lnTo>
                  <a:lnTo>
                    <a:pt x="1791" y="582"/>
                  </a:lnTo>
                  <a:lnTo>
                    <a:pt x="1791" y="581"/>
                  </a:lnTo>
                  <a:lnTo>
                    <a:pt x="1792" y="581"/>
                  </a:lnTo>
                  <a:lnTo>
                    <a:pt x="1794" y="581"/>
                  </a:lnTo>
                  <a:lnTo>
                    <a:pt x="1794" y="580"/>
                  </a:lnTo>
                  <a:lnTo>
                    <a:pt x="1794" y="578"/>
                  </a:lnTo>
                  <a:lnTo>
                    <a:pt x="1795" y="577"/>
                  </a:lnTo>
                  <a:close/>
                  <a:moveTo>
                    <a:pt x="1794" y="572"/>
                  </a:moveTo>
                  <a:lnTo>
                    <a:pt x="1792" y="572"/>
                  </a:lnTo>
                  <a:lnTo>
                    <a:pt x="1792" y="571"/>
                  </a:lnTo>
                  <a:lnTo>
                    <a:pt x="1791" y="569"/>
                  </a:lnTo>
                  <a:lnTo>
                    <a:pt x="1791" y="572"/>
                  </a:lnTo>
                  <a:lnTo>
                    <a:pt x="1790" y="572"/>
                  </a:lnTo>
                  <a:lnTo>
                    <a:pt x="1789" y="572"/>
                  </a:lnTo>
                  <a:lnTo>
                    <a:pt x="1788" y="572"/>
                  </a:lnTo>
                  <a:lnTo>
                    <a:pt x="1788" y="569"/>
                  </a:lnTo>
                  <a:lnTo>
                    <a:pt x="1788" y="571"/>
                  </a:lnTo>
                  <a:lnTo>
                    <a:pt x="1787" y="571"/>
                  </a:lnTo>
                  <a:lnTo>
                    <a:pt x="1786" y="569"/>
                  </a:lnTo>
                  <a:lnTo>
                    <a:pt x="1787" y="569"/>
                  </a:lnTo>
                  <a:lnTo>
                    <a:pt x="1788" y="568"/>
                  </a:lnTo>
                  <a:lnTo>
                    <a:pt x="1788" y="567"/>
                  </a:lnTo>
                  <a:lnTo>
                    <a:pt x="1787" y="567"/>
                  </a:lnTo>
                  <a:lnTo>
                    <a:pt x="1788" y="566"/>
                  </a:lnTo>
                  <a:lnTo>
                    <a:pt x="1788" y="565"/>
                  </a:lnTo>
                  <a:lnTo>
                    <a:pt x="1788" y="564"/>
                  </a:lnTo>
                  <a:lnTo>
                    <a:pt x="1789" y="563"/>
                  </a:lnTo>
                  <a:lnTo>
                    <a:pt x="1789" y="564"/>
                  </a:lnTo>
                  <a:lnTo>
                    <a:pt x="1790" y="565"/>
                  </a:lnTo>
                  <a:lnTo>
                    <a:pt x="1790" y="566"/>
                  </a:lnTo>
                  <a:lnTo>
                    <a:pt x="1790" y="567"/>
                  </a:lnTo>
                  <a:lnTo>
                    <a:pt x="1791" y="567"/>
                  </a:lnTo>
                  <a:lnTo>
                    <a:pt x="1791" y="568"/>
                  </a:lnTo>
                  <a:lnTo>
                    <a:pt x="1792" y="569"/>
                  </a:lnTo>
                  <a:lnTo>
                    <a:pt x="1794" y="571"/>
                  </a:lnTo>
                  <a:lnTo>
                    <a:pt x="1794" y="572"/>
                  </a:lnTo>
                  <a:close/>
                  <a:moveTo>
                    <a:pt x="1788" y="563"/>
                  </a:moveTo>
                  <a:lnTo>
                    <a:pt x="1786" y="564"/>
                  </a:lnTo>
                  <a:lnTo>
                    <a:pt x="1786" y="563"/>
                  </a:lnTo>
                  <a:lnTo>
                    <a:pt x="1785" y="564"/>
                  </a:lnTo>
                  <a:lnTo>
                    <a:pt x="1785" y="563"/>
                  </a:lnTo>
                  <a:lnTo>
                    <a:pt x="1783" y="561"/>
                  </a:lnTo>
                  <a:lnTo>
                    <a:pt x="1785" y="561"/>
                  </a:lnTo>
                  <a:lnTo>
                    <a:pt x="1786" y="559"/>
                  </a:lnTo>
                  <a:lnTo>
                    <a:pt x="1786" y="558"/>
                  </a:lnTo>
                  <a:lnTo>
                    <a:pt x="1787" y="558"/>
                  </a:lnTo>
                  <a:lnTo>
                    <a:pt x="1788" y="558"/>
                  </a:lnTo>
                  <a:lnTo>
                    <a:pt x="1788" y="557"/>
                  </a:lnTo>
                  <a:lnTo>
                    <a:pt x="1789" y="558"/>
                  </a:lnTo>
                  <a:lnTo>
                    <a:pt x="1788" y="559"/>
                  </a:lnTo>
                  <a:lnTo>
                    <a:pt x="1788" y="560"/>
                  </a:lnTo>
                  <a:lnTo>
                    <a:pt x="1787" y="560"/>
                  </a:lnTo>
                  <a:lnTo>
                    <a:pt x="1787" y="561"/>
                  </a:lnTo>
                  <a:lnTo>
                    <a:pt x="1788" y="561"/>
                  </a:lnTo>
                  <a:lnTo>
                    <a:pt x="1788" y="563"/>
                  </a:lnTo>
                  <a:close/>
                  <a:moveTo>
                    <a:pt x="1763" y="552"/>
                  </a:moveTo>
                  <a:lnTo>
                    <a:pt x="1764" y="553"/>
                  </a:lnTo>
                  <a:lnTo>
                    <a:pt x="1764" y="555"/>
                  </a:lnTo>
                  <a:lnTo>
                    <a:pt x="1764" y="556"/>
                  </a:lnTo>
                  <a:lnTo>
                    <a:pt x="1763" y="557"/>
                  </a:lnTo>
                  <a:lnTo>
                    <a:pt x="1763" y="556"/>
                  </a:lnTo>
                  <a:lnTo>
                    <a:pt x="1762" y="555"/>
                  </a:lnTo>
                  <a:lnTo>
                    <a:pt x="1762" y="553"/>
                  </a:lnTo>
                  <a:lnTo>
                    <a:pt x="1763" y="552"/>
                  </a:lnTo>
                  <a:close/>
                  <a:moveTo>
                    <a:pt x="1684" y="508"/>
                  </a:moveTo>
                  <a:lnTo>
                    <a:pt x="1684" y="507"/>
                  </a:lnTo>
                  <a:lnTo>
                    <a:pt x="1684" y="508"/>
                  </a:lnTo>
                  <a:lnTo>
                    <a:pt x="1684" y="509"/>
                  </a:lnTo>
                  <a:lnTo>
                    <a:pt x="1684" y="510"/>
                  </a:lnTo>
                  <a:lnTo>
                    <a:pt x="1682" y="511"/>
                  </a:lnTo>
                  <a:lnTo>
                    <a:pt x="1680" y="510"/>
                  </a:lnTo>
                  <a:lnTo>
                    <a:pt x="1680" y="509"/>
                  </a:lnTo>
                  <a:lnTo>
                    <a:pt x="1679" y="509"/>
                  </a:lnTo>
                  <a:lnTo>
                    <a:pt x="1680" y="508"/>
                  </a:lnTo>
                  <a:lnTo>
                    <a:pt x="1682" y="508"/>
                  </a:lnTo>
                  <a:lnTo>
                    <a:pt x="1683" y="507"/>
                  </a:lnTo>
                  <a:lnTo>
                    <a:pt x="1683" y="508"/>
                  </a:lnTo>
                  <a:lnTo>
                    <a:pt x="1684" y="508"/>
                  </a:lnTo>
                  <a:close/>
                  <a:moveTo>
                    <a:pt x="1657" y="469"/>
                  </a:moveTo>
                  <a:lnTo>
                    <a:pt x="1658" y="471"/>
                  </a:lnTo>
                  <a:lnTo>
                    <a:pt x="1659" y="471"/>
                  </a:lnTo>
                  <a:lnTo>
                    <a:pt x="1659" y="472"/>
                  </a:lnTo>
                  <a:lnTo>
                    <a:pt x="1658" y="472"/>
                  </a:lnTo>
                  <a:lnTo>
                    <a:pt x="1657" y="474"/>
                  </a:lnTo>
                  <a:lnTo>
                    <a:pt x="1656" y="475"/>
                  </a:lnTo>
                  <a:lnTo>
                    <a:pt x="1654" y="475"/>
                  </a:lnTo>
                  <a:lnTo>
                    <a:pt x="1653" y="474"/>
                  </a:lnTo>
                  <a:lnTo>
                    <a:pt x="1652" y="474"/>
                  </a:lnTo>
                  <a:lnTo>
                    <a:pt x="1652" y="473"/>
                  </a:lnTo>
                  <a:lnTo>
                    <a:pt x="1651" y="469"/>
                  </a:lnTo>
                  <a:lnTo>
                    <a:pt x="1650" y="467"/>
                  </a:lnTo>
                  <a:lnTo>
                    <a:pt x="1649" y="466"/>
                  </a:lnTo>
                  <a:lnTo>
                    <a:pt x="1646" y="465"/>
                  </a:lnTo>
                  <a:lnTo>
                    <a:pt x="1645" y="464"/>
                  </a:lnTo>
                  <a:lnTo>
                    <a:pt x="1645" y="463"/>
                  </a:lnTo>
                  <a:lnTo>
                    <a:pt x="1646" y="463"/>
                  </a:lnTo>
                  <a:lnTo>
                    <a:pt x="1650" y="464"/>
                  </a:lnTo>
                  <a:lnTo>
                    <a:pt x="1652" y="464"/>
                  </a:lnTo>
                  <a:lnTo>
                    <a:pt x="1652" y="463"/>
                  </a:lnTo>
                  <a:lnTo>
                    <a:pt x="1652" y="462"/>
                  </a:lnTo>
                  <a:lnTo>
                    <a:pt x="1652" y="459"/>
                  </a:lnTo>
                  <a:lnTo>
                    <a:pt x="1652" y="462"/>
                  </a:lnTo>
                  <a:lnTo>
                    <a:pt x="1653" y="462"/>
                  </a:lnTo>
                  <a:lnTo>
                    <a:pt x="1656" y="462"/>
                  </a:lnTo>
                  <a:lnTo>
                    <a:pt x="1656" y="463"/>
                  </a:lnTo>
                  <a:lnTo>
                    <a:pt x="1656" y="464"/>
                  </a:lnTo>
                  <a:lnTo>
                    <a:pt x="1654" y="465"/>
                  </a:lnTo>
                  <a:lnTo>
                    <a:pt x="1654" y="466"/>
                  </a:lnTo>
                  <a:lnTo>
                    <a:pt x="1656" y="466"/>
                  </a:lnTo>
                  <a:lnTo>
                    <a:pt x="1657" y="468"/>
                  </a:lnTo>
                  <a:lnTo>
                    <a:pt x="1658" y="468"/>
                  </a:lnTo>
                  <a:lnTo>
                    <a:pt x="1658" y="469"/>
                  </a:lnTo>
                  <a:lnTo>
                    <a:pt x="1657" y="469"/>
                  </a:lnTo>
                  <a:close/>
                  <a:moveTo>
                    <a:pt x="1322" y="399"/>
                  </a:moveTo>
                  <a:lnTo>
                    <a:pt x="1322" y="400"/>
                  </a:lnTo>
                  <a:lnTo>
                    <a:pt x="1322" y="401"/>
                  </a:lnTo>
                  <a:lnTo>
                    <a:pt x="1323" y="401"/>
                  </a:lnTo>
                  <a:lnTo>
                    <a:pt x="1322" y="402"/>
                  </a:lnTo>
                  <a:lnTo>
                    <a:pt x="1320" y="402"/>
                  </a:lnTo>
                  <a:lnTo>
                    <a:pt x="1320" y="404"/>
                  </a:lnTo>
                  <a:lnTo>
                    <a:pt x="1318" y="404"/>
                  </a:lnTo>
                  <a:lnTo>
                    <a:pt x="1317" y="402"/>
                  </a:lnTo>
                  <a:lnTo>
                    <a:pt x="1316" y="402"/>
                  </a:lnTo>
                  <a:lnTo>
                    <a:pt x="1315" y="404"/>
                  </a:lnTo>
                  <a:lnTo>
                    <a:pt x="1315" y="405"/>
                  </a:lnTo>
                  <a:lnTo>
                    <a:pt x="1315" y="404"/>
                  </a:lnTo>
                  <a:lnTo>
                    <a:pt x="1314" y="402"/>
                  </a:lnTo>
                  <a:lnTo>
                    <a:pt x="1314" y="401"/>
                  </a:lnTo>
                  <a:lnTo>
                    <a:pt x="1315" y="401"/>
                  </a:lnTo>
                  <a:lnTo>
                    <a:pt x="1316" y="400"/>
                  </a:lnTo>
                  <a:lnTo>
                    <a:pt x="1317" y="399"/>
                  </a:lnTo>
                  <a:lnTo>
                    <a:pt x="1318" y="398"/>
                  </a:lnTo>
                  <a:lnTo>
                    <a:pt x="1318" y="397"/>
                  </a:lnTo>
                  <a:lnTo>
                    <a:pt x="1320" y="397"/>
                  </a:lnTo>
                  <a:lnTo>
                    <a:pt x="1321" y="398"/>
                  </a:lnTo>
                  <a:lnTo>
                    <a:pt x="1322" y="399"/>
                  </a:lnTo>
                  <a:close/>
                  <a:moveTo>
                    <a:pt x="1298" y="389"/>
                  </a:moveTo>
                  <a:lnTo>
                    <a:pt x="1299" y="388"/>
                  </a:lnTo>
                  <a:lnTo>
                    <a:pt x="1300" y="388"/>
                  </a:lnTo>
                  <a:lnTo>
                    <a:pt x="1301" y="388"/>
                  </a:lnTo>
                  <a:lnTo>
                    <a:pt x="1301" y="389"/>
                  </a:lnTo>
                  <a:lnTo>
                    <a:pt x="1300" y="389"/>
                  </a:lnTo>
                  <a:lnTo>
                    <a:pt x="1299" y="389"/>
                  </a:lnTo>
                  <a:lnTo>
                    <a:pt x="1299" y="390"/>
                  </a:lnTo>
                  <a:lnTo>
                    <a:pt x="1299" y="389"/>
                  </a:lnTo>
                  <a:lnTo>
                    <a:pt x="1298" y="389"/>
                  </a:lnTo>
                  <a:close/>
                  <a:moveTo>
                    <a:pt x="1331" y="368"/>
                  </a:moveTo>
                  <a:lnTo>
                    <a:pt x="1331" y="370"/>
                  </a:lnTo>
                  <a:lnTo>
                    <a:pt x="1331" y="371"/>
                  </a:lnTo>
                  <a:lnTo>
                    <a:pt x="1331" y="372"/>
                  </a:lnTo>
                  <a:lnTo>
                    <a:pt x="1330" y="372"/>
                  </a:lnTo>
                  <a:lnTo>
                    <a:pt x="1330" y="371"/>
                  </a:lnTo>
                  <a:lnTo>
                    <a:pt x="1329" y="371"/>
                  </a:lnTo>
                  <a:lnTo>
                    <a:pt x="1329" y="372"/>
                  </a:lnTo>
                  <a:lnTo>
                    <a:pt x="1330" y="373"/>
                  </a:lnTo>
                  <a:lnTo>
                    <a:pt x="1329" y="373"/>
                  </a:lnTo>
                  <a:lnTo>
                    <a:pt x="1327" y="372"/>
                  </a:lnTo>
                  <a:lnTo>
                    <a:pt x="1326" y="372"/>
                  </a:lnTo>
                  <a:lnTo>
                    <a:pt x="1325" y="373"/>
                  </a:lnTo>
                  <a:lnTo>
                    <a:pt x="1324" y="374"/>
                  </a:lnTo>
                  <a:lnTo>
                    <a:pt x="1324" y="373"/>
                  </a:lnTo>
                  <a:lnTo>
                    <a:pt x="1323" y="372"/>
                  </a:lnTo>
                  <a:lnTo>
                    <a:pt x="1322" y="371"/>
                  </a:lnTo>
                  <a:lnTo>
                    <a:pt x="1321" y="371"/>
                  </a:lnTo>
                  <a:lnTo>
                    <a:pt x="1320" y="372"/>
                  </a:lnTo>
                  <a:lnTo>
                    <a:pt x="1318" y="372"/>
                  </a:lnTo>
                  <a:lnTo>
                    <a:pt x="1318" y="373"/>
                  </a:lnTo>
                  <a:lnTo>
                    <a:pt x="1320" y="373"/>
                  </a:lnTo>
                  <a:lnTo>
                    <a:pt x="1320" y="374"/>
                  </a:lnTo>
                  <a:lnTo>
                    <a:pt x="1320" y="375"/>
                  </a:lnTo>
                  <a:lnTo>
                    <a:pt x="1318" y="374"/>
                  </a:lnTo>
                  <a:lnTo>
                    <a:pt x="1317" y="374"/>
                  </a:lnTo>
                  <a:lnTo>
                    <a:pt x="1317" y="375"/>
                  </a:lnTo>
                  <a:lnTo>
                    <a:pt x="1317" y="376"/>
                  </a:lnTo>
                  <a:lnTo>
                    <a:pt x="1317" y="377"/>
                  </a:lnTo>
                  <a:lnTo>
                    <a:pt x="1316" y="379"/>
                  </a:lnTo>
                  <a:lnTo>
                    <a:pt x="1316" y="380"/>
                  </a:lnTo>
                  <a:lnTo>
                    <a:pt x="1315" y="380"/>
                  </a:lnTo>
                  <a:lnTo>
                    <a:pt x="1314" y="379"/>
                  </a:lnTo>
                  <a:lnTo>
                    <a:pt x="1313" y="379"/>
                  </a:lnTo>
                  <a:lnTo>
                    <a:pt x="1313" y="381"/>
                  </a:lnTo>
                  <a:lnTo>
                    <a:pt x="1312" y="382"/>
                  </a:lnTo>
                  <a:lnTo>
                    <a:pt x="1310" y="382"/>
                  </a:lnTo>
                  <a:lnTo>
                    <a:pt x="1309" y="382"/>
                  </a:lnTo>
                  <a:lnTo>
                    <a:pt x="1309" y="383"/>
                  </a:lnTo>
                  <a:lnTo>
                    <a:pt x="1306" y="383"/>
                  </a:lnTo>
                  <a:lnTo>
                    <a:pt x="1305" y="383"/>
                  </a:lnTo>
                  <a:lnTo>
                    <a:pt x="1305" y="382"/>
                  </a:lnTo>
                  <a:lnTo>
                    <a:pt x="1304" y="380"/>
                  </a:lnTo>
                  <a:lnTo>
                    <a:pt x="1303" y="380"/>
                  </a:lnTo>
                  <a:lnTo>
                    <a:pt x="1303" y="381"/>
                  </a:lnTo>
                  <a:lnTo>
                    <a:pt x="1303" y="382"/>
                  </a:lnTo>
                  <a:lnTo>
                    <a:pt x="1303" y="383"/>
                  </a:lnTo>
                  <a:lnTo>
                    <a:pt x="1301" y="384"/>
                  </a:lnTo>
                  <a:lnTo>
                    <a:pt x="1301" y="383"/>
                  </a:lnTo>
                  <a:lnTo>
                    <a:pt x="1300" y="382"/>
                  </a:lnTo>
                  <a:lnTo>
                    <a:pt x="1301" y="381"/>
                  </a:lnTo>
                  <a:lnTo>
                    <a:pt x="1301" y="380"/>
                  </a:lnTo>
                  <a:lnTo>
                    <a:pt x="1301" y="379"/>
                  </a:lnTo>
                  <a:lnTo>
                    <a:pt x="1303" y="377"/>
                  </a:lnTo>
                  <a:lnTo>
                    <a:pt x="1303" y="376"/>
                  </a:lnTo>
                  <a:lnTo>
                    <a:pt x="1304" y="375"/>
                  </a:lnTo>
                  <a:lnTo>
                    <a:pt x="1305" y="374"/>
                  </a:lnTo>
                  <a:lnTo>
                    <a:pt x="1305" y="373"/>
                  </a:lnTo>
                  <a:lnTo>
                    <a:pt x="1305" y="372"/>
                  </a:lnTo>
                  <a:lnTo>
                    <a:pt x="1306" y="372"/>
                  </a:lnTo>
                  <a:lnTo>
                    <a:pt x="1307" y="372"/>
                  </a:lnTo>
                  <a:lnTo>
                    <a:pt x="1308" y="371"/>
                  </a:lnTo>
                  <a:lnTo>
                    <a:pt x="1308" y="370"/>
                  </a:lnTo>
                  <a:lnTo>
                    <a:pt x="1309" y="370"/>
                  </a:lnTo>
                  <a:lnTo>
                    <a:pt x="1310" y="370"/>
                  </a:lnTo>
                  <a:lnTo>
                    <a:pt x="1313" y="370"/>
                  </a:lnTo>
                  <a:lnTo>
                    <a:pt x="1318" y="367"/>
                  </a:lnTo>
                  <a:lnTo>
                    <a:pt x="1321" y="366"/>
                  </a:lnTo>
                  <a:lnTo>
                    <a:pt x="1323" y="366"/>
                  </a:lnTo>
                  <a:lnTo>
                    <a:pt x="1324" y="366"/>
                  </a:lnTo>
                  <a:lnTo>
                    <a:pt x="1325" y="367"/>
                  </a:lnTo>
                  <a:lnTo>
                    <a:pt x="1326" y="368"/>
                  </a:lnTo>
                  <a:lnTo>
                    <a:pt x="1329" y="368"/>
                  </a:lnTo>
                  <a:lnTo>
                    <a:pt x="1329" y="370"/>
                  </a:lnTo>
                  <a:lnTo>
                    <a:pt x="1330" y="370"/>
                  </a:lnTo>
                  <a:lnTo>
                    <a:pt x="1330" y="368"/>
                  </a:lnTo>
                  <a:lnTo>
                    <a:pt x="1331" y="368"/>
                  </a:lnTo>
                  <a:close/>
                  <a:moveTo>
                    <a:pt x="1178" y="327"/>
                  </a:moveTo>
                  <a:lnTo>
                    <a:pt x="1178" y="329"/>
                  </a:lnTo>
                  <a:lnTo>
                    <a:pt x="1179" y="329"/>
                  </a:lnTo>
                  <a:lnTo>
                    <a:pt x="1180" y="330"/>
                  </a:lnTo>
                  <a:lnTo>
                    <a:pt x="1180" y="331"/>
                  </a:lnTo>
                  <a:lnTo>
                    <a:pt x="1179" y="332"/>
                  </a:lnTo>
                  <a:lnTo>
                    <a:pt x="1178" y="334"/>
                  </a:lnTo>
                  <a:lnTo>
                    <a:pt x="1178" y="333"/>
                  </a:lnTo>
                  <a:lnTo>
                    <a:pt x="1177" y="333"/>
                  </a:lnTo>
                  <a:lnTo>
                    <a:pt x="1176" y="332"/>
                  </a:lnTo>
                  <a:lnTo>
                    <a:pt x="1176" y="331"/>
                  </a:lnTo>
                  <a:lnTo>
                    <a:pt x="1176" y="330"/>
                  </a:lnTo>
                  <a:lnTo>
                    <a:pt x="1177" y="329"/>
                  </a:lnTo>
                  <a:lnTo>
                    <a:pt x="1178" y="329"/>
                  </a:lnTo>
                  <a:lnTo>
                    <a:pt x="1178" y="327"/>
                  </a:lnTo>
                  <a:close/>
                  <a:moveTo>
                    <a:pt x="1185" y="326"/>
                  </a:moveTo>
                  <a:lnTo>
                    <a:pt x="1186" y="327"/>
                  </a:lnTo>
                  <a:lnTo>
                    <a:pt x="1186" y="329"/>
                  </a:lnTo>
                  <a:lnTo>
                    <a:pt x="1186" y="330"/>
                  </a:lnTo>
                  <a:lnTo>
                    <a:pt x="1185" y="329"/>
                  </a:lnTo>
                  <a:lnTo>
                    <a:pt x="1184" y="329"/>
                  </a:lnTo>
                  <a:lnTo>
                    <a:pt x="1184" y="330"/>
                  </a:lnTo>
                  <a:lnTo>
                    <a:pt x="1185" y="330"/>
                  </a:lnTo>
                  <a:lnTo>
                    <a:pt x="1185" y="331"/>
                  </a:lnTo>
                  <a:lnTo>
                    <a:pt x="1184" y="331"/>
                  </a:lnTo>
                  <a:lnTo>
                    <a:pt x="1183" y="332"/>
                  </a:lnTo>
                  <a:lnTo>
                    <a:pt x="1181" y="332"/>
                  </a:lnTo>
                  <a:lnTo>
                    <a:pt x="1181" y="331"/>
                  </a:lnTo>
                  <a:lnTo>
                    <a:pt x="1181" y="330"/>
                  </a:lnTo>
                  <a:lnTo>
                    <a:pt x="1181" y="329"/>
                  </a:lnTo>
                  <a:lnTo>
                    <a:pt x="1181" y="327"/>
                  </a:lnTo>
                  <a:lnTo>
                    <a:pt x="1183" y="327"/>
                  </a:lnTo>
                  <a:lnTo>
                    <a:pt x="1184" y="327"/>
                  </a:lnTo>
                  <a:lnTo>
                    <a:pt x="1185" y="326"/>
                  </a:lnTo>
                  <a:close/>
                  <a:moveTo>
                    <a:pt x="1198" y="332"/>
                  </a:moveTo>
                  <a:lnTo>
                    <a:pt x="1198" y="333"/>
                  </a:lnTo>
                  <a:lnTo>
                    <a:pt x="1200" y="333"/>
                  </a:lnTo>
                  <a:lnTo>
                    <a:pt x="1200" y="335"/>
                  </a:lnTo>
                  <a:lnTo>
                    <a:pt x="1200" y="337"/>
                  </a:lnTo>
                  <a:lnTo>
                    <a:pt x="1198" y="338"/>
                  </a:lnTo>
                  <a:lnTo>
                    <a:pt x="1197" y="337"/>
                  </a:lnTo>
                  <a:lnTo>
                    <a:pt x="1197" y="335"/>
                  </a:lnTo>
                  <a:lnTo>
                    <a:pt x="1196" y="335"/>
                  </a:lnTo>
                  <a:lnTo>
                    <a:pt x="1196" y="334"/>
                  </a:lnTo>
                  <a:lnTo>
                    <a:pt x="1195" y="334"/>
                  </a:lnTo>
                  <a:lnTo>
                    <a:pt x="1194" y="332"/>
                  </a:lnTo>
                  <a:lnTo>
                    <a:pt x="1194" y="331"/>
                  </a:lnTo>
                  <a:lnTo>
                    <a:pt x="1193" y="331"/>
                  </a:lnTo>
                  <a:lnTo>
                    <a:pt x="1192" y="331"/>
                  </a:lnTo>
                  <a:lnTo>
                    <a:pt x="1192" y="330"/>
                  </a:lnTo>
                  <a:lnTo>
                    <a:pt x="1192" y="329"/>
                  </a:lnTo>
                  <a:lnTo>
                    <a:pt x="1193" y="327"/>
                  </a:lnTo>
                  <a:lnTo>
                    <a:pt x="1193" y="326"/>
                  </a:lnTo>
                  <a:lnTo>
                    <a:pt x="1194" y="327"/>
                  </a:lnTo>
                  <a:lnTo>
                    <a:pt x="1194" y="326"/>
                  </a:lnTo>
                  <a:lnTo>
                    <a:pt x="1195" y="325"/>
                  </a:lnTo>
                  <a:lnTo>
                    <a:pt x="1194" y="324"/>
                  </a:lnTo>
                  <a:lnTo>
                    <a:pt x="1195" y="324"/>
                  </a:lnTo>
                  <a:lnTo>
                    <a:pt x="1196" y="325"/>
                  </a:lnTo>
                  <a:lnTo>
                    <a:pt x="1196" y="326"/>
                  </a:lnTo>
                  <a:lnTo>
                    <a:pt x="1197" y="326"/>
                  </a:lnTo>
                  <a:lnTo>
                    <a:pt x="1198" y="326"/>
                  </a:lnTo>
                  <a:lnTo>
                    <a:pt x="1198" y="327"/>
                  </a:lnTo>
                  <a:lnTo>
                    <a:pt x="1198" y="329"/>
                  </a:lnTo>
                  <a:lnTo>
                    <a:pt x="1198" y="331"/>
                  </a:lnTo>
                  <a:lnTo>
                    <a:pt x="1198" y="332"/>
                  </a:lnTo>
                  <a:close/>
                  <a:moveTo>
                    <a:pt x="1176" y="322"/>
                  </a:moveTo>
                  <a:lnTo>
                    <a:pt x="1175" y="323"/>
                  </a:lnTo>
                  <a:lnTo>
                    <a:pt x="1175" y="325"/>
                  </a:lnTo>
                  <a:lnTo>
                    <a:pt x="1175" y="326"/>
                  </a:lnTo>
                  <a:lnTo>
                    <a:pt x="1174" y="326"/>
                  </a:lnTo>
                  <a:lnTo>
                    <a:pt x="1172" y="326"/>
                  </a:lnTo>
                  <a:lnTo>
                    <a:pt x="1171" y="326"/>
                  </a:lnTo>
                  <a:lnTo>
                    <a:pt x="1170" y="326"/>
                  </a:lnTo>
                  <a:lnTo>
                    <a:pt x="1170" y="325"/>
                  </a:lnTo>
                  <a:lnTo>
                    <a:pt x="1170" y="324"/>
                  </a:lnTo>
                  <a:lnTo>
                    <a:pt x="1170" y="323"/>
                  </a:lnTo>
                  <a:lnTo>
                    <a:pt x="1171" y="323"/>
                  </a:lnTo>
                  <a:lnTo>
                    <a:pt x="1171" y="322"/>
                  </a:lnTo>
                  <a:lnTo>
                    <a:pt x="1171" y="321"/>
                  </a:lnTo>
                  <a:lnTo>
                    <a:pt x="1172" y="321"/>
                  </a:lnTo>
                  <a:lnTo>
                    <a:pt x="1174" y="321"/>
                  </a:lnTo>
                  <a:lnTo>
                    <a:pt x="1175" y="321"/>
                  </a:lnTo>
                  <a:lnTo>
                    <a:pt x="1176" y="322"/>
                  </a:lnTo>
                  <a:close/>
                  <a:moveTo>
                    <a:pt x="1189" y="324"/>
                  </a:moveTo>
                  <a:lnTo>
                    <a:pt x="1188" y="324"/>
                  </a:lnTo>
                  <a:lnTo>
                    <a:pt x="1188" y="325"/>
                  </a:lnTo>
                  <a:lnTo>
                    <a:pt x="1188" y="326"/>
                  </a:lnTo>
                  <a:lnTo>
                    <a:pt x="1187" y="326"/>
                  </a:lnTo>
                  <a:lnTo>
                    <a:pt x="1187" y="325"/>
                  </a:lnTo>
                  <a:lnTo>
                    <a:pt x="1187" y="324"/>
                  </a:lnTo>
                  <a:lnTo>
                    <a:pt x="1187" y="323"/>
                  </a:lnTo>
                  <a:lnTo>
                    <a:pt x="1187" y="322"/>
                  </a:lnTo>
                  <a:lnTo>
                    <a:pt x="1187" y="321"/>
                  </a:lnTo>
                  <a:lnTo>
                    <a:pt x="1188" y="320"/>
                  </a:lnTo>
                  <a:lnTo>
                    <a:pt x="1189" y="320"/>
                  </a:lnTo>
                  <a:lnTo>
                    <a:pt x="1188" y="321"/>
                  </a:lnTo>
                  <a:lnTo>
                    <a:pt x="1188" y="322"/>
                  </a:lnTo>
                  <a:lnTo>
                    <a:pt x="1189" y="324"/>
                  </a:lnTo>
                  <a:close/>
                  <a:moveTo>
                    <a:pt x="571" y="307"/>
                  </a:moveTo>
                  <a:lnTo>
                    <a:pt x="571" y="306"/>
                  </a:lnTo>
                  <a:lnTo>
                    <a:pt x="572" y="306"/>
                  </a:lnTo>
                  <a:lnTo>
                    <a:pt x="572" y="307"/>
                  </a:lnTo>
                  <a:lnTo>
                    <a:pt x="573" y="307"/>
                  </a:lnTo>
                  <a:lnTo>
                    <a:pt x="573" y="308"/>
                  </a:lnTo>
                  <a:lnTo>
                    <a:pt x="572" y="308"/>
                  </a:lnTo>
                  <a:lnTo>
                    <a:pt x="572" y="309"/>
                  </a:lnTo>
                  <a:lnTo>
                    <a:pt x="571" y="309"/>
                  </a:lnTo>
                  <a:lnTo>
                    <a:pt x="569" y="309"/>
                  </a:lnTo>
                  <a:lnTo>
                    <a:pt x="569" y="310"/>
                  </a:lnTo>
                  <a:lnTo>
                    <a:pt x="568" y="310"/>
                  </a:lnTo>
                  <a:lnTo>
                    <a:pt x="567" y="309"/>
                  </a:lnTo>
                  <a:lnTo>
                    <a:pt x="567" y="308"/>
                  </a:lnTo>
                  <a:lnTo>
                    <a:pt x="569" y="308"/>
                  </a:lnTo>
                  <a:lnTo>
                    <a:pt x="571" y="308"/>
                  </a:lnTo>
                  <a:lnTo>
                    <a:pt x="571" y="307"/>
                  </a:lnTo>
                  <a:close/>
                  <a:moveTo>
                    <a:pt x="578" y="310"/>
                  </a:moveTo>
                  <a:lnTo>
                    <a:pt x="580" y="312"/>
                  </a:lnTo>
                  <a:lnTo>
                    <a:pt x="581" y="314"/>
                  </a:lnTo>
                  <a:lnTo>
                    <a:pt x="582" y="314"/>
                  </a:lnTo>
                  <a:lnTo>
                    <a:pt x="582" y="315"/>
                  </a:lnTo>
                  <a:lnTo>
                    <a:pt x="577" y="316"/>
                  </a:lnTo>
                  <a:lnTo>
                    <a:pt x="576" y="316"/>
                  </a:lnTo>
                  <a:lnTo>
                    <a:pt x="576" y="315"/>
                  </a:lnTo>
                  <a:lnTo>
                    <a:pt x="577" y="314"/>
                  </a:lnTo>
                  <a:lnTo>
                    <a:pt x="578" y="313"/>
                  </a:lnTo>
                  <a:lnTo>
                    <a:pt x="577" y="313"/>
                  </a:lnTo>
                  <a:lnTo>
                    <a:pt x="576" y="313"/>
                  </a:lnTo>
                  <a:lnTo>
                    <a:pt x="575" y="314"/>
                  </a:lnTo>
                  <a:lnTo>
                    <a:pt x="575" y="313"/>
                  </a:lnTo>
                  <a:lnTo>
                    <a:pt x="574" y="313"/>
                  </a:lnTo>
                  <a:lnTo>
                    <a:pt x="573" y="313"/>
                  </a:lnTo>
                  <a:lnTo>
                    <a:pt x="574" y="312"/>
                  </a:lnTo>
                  <a:lnTo>
                    <a:pt x="574" y="310"/>
                  </a:lnTo>
                  <a:lnTo>
                    <a:pt x="574" y="309"/>
                  </a:lnTo>
                  <a:lnTo>
                    <a:pt x="575" y="310"/>
                  </a:lnTo>
                  <a:lnTo>
                    <a:pt x="575" y="309"/>
                  </a:lnTo>
                  <a:lnTo>
                    <a:pt x="575" y="308"/>
                  </a:lnTo>
                  <a:lnTo>
                    <a:pt x="577" y="307"/>
                  </a:lnTo>
                  <a:lnTo>
                    <a:pt x="578" y="306"/>
                  </a:lnTo>
                  <a:lnTo>
                    <a:pt x="578" y="307"/>
                  </a:lnTo>
                  <a:lnTo>
                    <a:pt x="577" y="309"/>
                  </a:lnTo>
                  <a:lnTo>
                    <a:pt x="578" y="309"/>
                  </a:lnTo>
                  <a:lnTo>
                    <a:pt x="578" y="310"/>
                  </a:lnTo>
                  <a:close/>
                  <a:moveTo>
                    <a:pt x="597" y="292"/>
                  </a:moveTo>
                  <a:lnTo>
                    <a:pt x="595" y="292"/>
                  </a:lnTo>
                  <a:lnTo>
                    <a:pt x="597" y="293"/>
                  </a:lnTo>
                  <a:lnTo>
                    <a:pt x="597" y="295"/>
                  </a:lnTo>
                  <a:lnTo>
                    <a:pt x="597" y="296"/>
                  </a:lnTo>
                  <a:lnTo>
                    <a:pt x="595" y="295"/>
                  </a:lnTo>
                  <a:lnTo>
                    <a:pt x="594" y="293"/>
                  </a:lnTo>
                  <a:lnTo>
                    <a:pt x="593" y="293"/>
                  </a:lnTo>
                  <a:lnTo>
                    <a:pt x="593" y="292"/>
                  </a:lnTo>
                  <a:lnTo>
                    <a:pt x="593" y="291"/>
                  </a:lnTo>
                  <a:lnTo>
                    <a:pt x="594" y="291"/>
                  </a:lnTo>
                  <a:lnTo>
                    <a:pt x="595" y="292"/>
                  </a:lnTo>
                  <a:lnTo>
                    <a:pt x="595" y="291"/>
                  </a:lnTo>
                  <a:lnTo>
                    <a:pt x="595" y="290"/>
                  </a:lnTo>
                  <a:lnTo>
                    <a:pt x="597" y="291"/>
                  </a:lnTo>
                  <a:lnTo>
                    <a:pt x="597" y="292"/>
                  </a:lnTo>
                  <a:close/>
                  <a:moveTo>
                    <a:pt x="1134" y="287"/>
                  </a:moveTo>
                  <a:lnTo>
                    <a:pt x="1134" y="288"/>
                  </a:lnTo>
                  <a:lnTo>
                    <a:pt x="1133" y="289"/>
                  </a:lnTo>
                  <a:lnTo>
                    <a:pt x="1132" y="288"/>
                  </a:lnTo>
                  <a:lnTo>
                    <a:pt x="1131" y="289"/>
                  </a:lnTo>
                  <a:lnTo>
                    <a:pt x="1129" y="289"/>
                  </a:lnTo>
                  <a:lnTo>
                    <a:pt x="1131" y="288"/>
                  </a:lnTo>
                  <a:lnTo>
                    <a:pt x="1132" y="287"/>
                  </a:lnTo>
                  <a:lnTo>
                    <a:pt x="1131" y="287"/>
                  </a:lnTo>
                  <a:lnTo>
                    <a:pt x="1131" y="285"/>
                  </a:lnTo>
                  <a:lnTo>
                    <a:pt x="1132" y="285"/>
                  </a:lnTo>
                  <a:lnTo>
                    <a:pt x="1133" y="285"/>
                  </a:lnTo>
                  <a:lnTo>
                    <a:pt x="1134" y="287"/>
                  </a:lnTo>
                  <a:close/>
                  <a:moveTo>
                    <a:pt x="609" y="266"/>
                  </a:moveTo>
                  <a:lnTo>
                    <a:pt x="610" y="266"/>
                  </a:lnTo>
                  <a:lnTo>
                    <a:pt x="610" y="267"/>
                  </a:lnTo>
                  <a:lnTo>
                    <a:pt x="610" y="268"/>
                  </a:lnTo>
                  <a:lnTo>
                    <a:pt x="609" y="270"/>
                  </a:lnTo>
                  <a:lnTo>
                    <a:pt x="609" y="271"/>
                  </a:lnTo>
                  <a:lnTo>
                    <a:pt x="610" y="272"/>
                  </a:lnTo>
                  <a:lnTo>
                    <a:pt x="610" y="273"/>
                  </a:lnTo>
                  <a:lnTo>
                    <a:pt x="609" y="273"/>
                  </a:lnTo>
                  <a:lnTo>
                    <a:pt x="608" y="274"/>
                  </a:lnTo>
                  <a:lnTo>
                    <a:pt x="608" y="273"/>
                  </a:lnTo>
                  <a:lnTo>
                    <a:pt x="608" y="274"/>
                  </a:lnTo>
                  <a:lnTo>
                    <a:pt x="607" y="274"/>
                  </a:lnTo>
                  <a:lnTo>
                    <a:pt x="607" y="275"/>
                  </a:lnTo>
                  <a:lnTo>
                    <a:pt x="606" y="274"/>
                  </a:lnTo>
                  <a:lnTo>
                    <a:pt x="604" y="274"/>
                  </a:lnTo>
                  <a:lnTo>
                    <a:pt x="604" y="273"/>
                  </a:lnTo>
                  <a:lnTo>
                    <a:pt x="604" y="272"/>
                  </a:lnTo>
                  <a:lnTo>
                    <a:pt x="604" y="271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6" y="271"/>
                  </a:lnTo>
                  <a:lnTo>
                    <a:pt x="607" y="271"/>
                  </a:lnTo>
                  <a:lnTo>
                    <a:pt x="607" y="270"/>
                  </a:lnTo>
                  <a:lnTo>
                    <a:pt x="607" y="268"/>
                  </a:lnTo>
                  <a:lnTo>
                    <a:pt x="606" y="268"/>
                  </a:lnTo>
                  <a:lnTo>
                    <a:pt x="606" y="267"/>
                  </a:lnTo>
                  <a:lnTo>
                    <a:pt x="607" y="266"/>
                  </a:lnTo>
                  <a:lnTo>
                    <a:pt x="608" y="266"/>
                  </a:lnTo>
                  <a:lnTo>
                    <a:pt x="607" y="265"/>
                  </a:lnTo>
                  <a:lnTo>
                    <a:pt x="608" y="265"/>
                  </a:lnTo>
                  <a:lnTo>
                    <a:pt x="609" y="265"/>
                  </a:lnTo>
                  <a:lnTo>
                    <a:pt x="609" y="266"/>
                  </a:lnTo>
                  <a:close/>
                  <a:moveTo>
                    <a:pt x="1185" y="233"/>
                  </a:moveTo>
                  <a:lnTo>
                    <a:pt x="1185" y="232"/>
                  </a:lnTo>
                  <a:lnTo>
                    <a:pt x="1186" y="232"/>
                  </a:lnTo>
                  <a:lnTo>
                    <a:pt x="1185" y="232"/>
                  </a:lnTo>
                  <a:lnTo>
                    <a:pt x="1185" y="233"/>
                  </a:lnTo>
                  <a:close/>
                  <a:moveTo>
                    <a:pt x="1159" y="228"/>
                  </a:moveTo>
                  <a:lnTo>
                    <a:pt x="1160" y="229"/>
                  </a:lnTo>
                  <a:lnTo>
                    <a:pt x="1159" y="229"/>
                  </a:lnTo>
                  <a:lnTo>
                    <a:pt x="1158" y="229"/>
                  </a:lnTo>
                  <a:lnTo>
                    <a:pt x="1158" y="230"/>
                  </a:lnTo>
                  <a:lnTo>
                    <a:pt x="1159" y="230"/>
                  </a:lnTo>
                  <a:lnTo>
                    <a:pt x="1159" y="231"/>
                  </a:lnTo>
                  <a:lnTo>
                    <a:pt x="1159" y="232"/>
                  </a:lnTo>
                  <a:lnTo>
                    <a:pt x="1158" y="232"/>
                  </a:lnTo>
                  <a:lnTo>
                    <a:pt x="1158" y="233"/>
                  </a:lnTo>
                  <a:lnTo>
                    <a:pt x="1158" y="234"/>
                  </a:lnTo>
                  <a:lnTo>
                    <a:pt x="1157" y="234"/>
                  </a:lnTo>
                  <a:lnTo>
                    <a:pt x="1155" y="234"/>
                  </a:lnTo>
                  <a:lnTo>
                    <a:pt x="1155" y="233"/>
                  </a:lnTo>
                  <a:lnTo>
                    <a:pt x="1155" y="232"/>
                  </a:lnTo>
                  <a:lnTo>
                    <a:pt x="1154" y="231"/>
                  </a:lnTo>
                  <a:lnTo>
                    <a:pt x="1154" y="230"/>
                  </a:lnTo>
                  <a:lnTo>
                    <a:pt x="1153" y="231"/>
                  </a:lnTo>
                  <a:lnTo>
                    <a:pt x="1152" y="232"/>
                  </a:lnTo>
                  <a:lnTo>
                    <a:pt x="1153" y="233"/>
                  </a:lnTo>
                  <a:lnTo>
                    <a:pt x="1153" y="234"/>
                  </a:lnTo>
                  <a:lnTo>
                    <a:pt x="1151" y="233"/>
                  </a:lnTo>
                  <a:lnTo>
                    <a:pt x="1151" y="228"/>
                  </a:lnTo>
                  <a:lnTo>
                    <a:pt x="1153" y="229"/>
                  </a:lnTo>
                  <a:lnTo>
                    <a:pt x="1153" y="228"/>
                  </a:lnTo>
                  <a:lnTo>
                    <a:pt x="1154" y="226"/>
                  </a:lnTo>
                  <a:lnTo>
                    <a:pt x="1154" y="225"/>
                  </a:lnTo>
                  <a:lnTo>
                    <a:pt x="1155" y="225"/>
                  </a:lnTo>
                  <a:lnTo>
                    <a:pt x="1157" y="225"/>
                  </a:lnTo>
                  <a:lnTo>
                    <a:pt x="1158" y="225"/>
                  </a:lnTo>
                  <a:lnTo>
                    <a:pt x="1158" y="226"/>
                  </a:lnTo>
                  <a:lnTo>
                    <a:pt x="1159" y="226"/>
                  </a:lnTo>
                  <a:lnTo>
                    <a:pt x="1159" y="228"/>
                  </a:lnTo>
                  <a:close/>
                  <a:moveTo>
                    <a:pt x="1193" y="251"/>
                  </a:moveTo>
                  <a:lnTo>
                    <a:pt x="1192" y="251"/>
                  </a:lnTo>
                  <a:lnTo>
                    <a:pt x="1192" y="253"/>
                  </a:lnTo>
                  <a:lnTo>
                    <a:pt x="1192" y="254"/>
                  </a:lnTo>
                  <a:lnTo>
                    <a:pt x="1193" y="254"/>
                  </a:lnTo>
                  <a:lnTo>
                    <a:pt x="1193" y="255"/>
                  </a:lnTo>
                  <a:lnTo>
                    <a:pt x="1192" y="255"/>
                  </a:lnTo>
                  <a:lnTo>
                    <a:pt x="1192" y="256"/>
                  </a:lnTo>
                  <a:lnTo>
                    <a:pt x="1193" y="256"/>
                  </a:lnTo>
                  <a:lnTo>
                    <a:pt x="1192" y="256"/>
                  </a:lnTo>
                  <a:lnTo>
                    <a:pt x="1192" y="257"/>
                  </a:lnTo>
                  <a:lnTo>
                    <a:pt x="1191" y="257"/>
                  </a:lnTo>
                  <a:lnTo>
                    <a:pt x="1189" y="257"/>
                  </a:lnTo>
                  <a:lnTo>
                    <a:pt x="1188" y="257"/>
                  </a:lnTo>
                  <a:lnTo>
                    <a:pt x="1187" y="256"/>
                  </a:lnTo>
                  <a:lnTo>
                    <a:pt x="1186" y="257"/>
                  </a:lnTo>
                  <a:lnTo>
                    <a:pt x="1186" y="256"/>
                  </a:lnTo>
                  <a:lnTo>
                    <a:pt x="1185" y="256"/>
                  </a:lnTo>
                  <a:lnTo>
                    <a:pt x="1183" y="256"/>
                  </a:lnTo>
                  <a:lnTo>
                    <a:pt x="1181" y="256"/>
                  </a:lnTo>
                  <a:lnTo>
                    <a:pt x="1179" y="257"/>
                  </a:lnTo>
                  <a:lnTo>
                    <a:pt x="1177" y="257"/>
                  </a:lnTo>
                  <a:lnTo>
                    <a:pt x="1168" y="254"/>
                  </a:lnTo>
                  <a:lnTo>
                    <a:pt x="1167" y="253"/>
                  </a:lnTo>
                  <a:lnTo>
                    <a:pt x="1166" y="253"/>
                  </a:lnTo>
                  <a:lnTo>
                    <a:pt x="1165" y="253"/>
                  </a:lnTo>
                  <a:lnTo>
                    <a:pt x="1163" y="254"/>
                  </a:lnTo>
                  <a:lnTo>
                    <a:pt x="1162" y="254"/>
                  </a:lnTo>
                  <a:lnTo>
                    <a:pt x="1161" y="254"/>
                  </a:lnTo>
                  <a:lnTo>
                    <a:pt x="1162" y="253"/>
                  </a:lnTo>
                  <a:lnTo>
                    <a:pt x="1163" y="253"/>
                  </a:lnTo>
                  <a:lnTo>
                    <a:pt x="1163" y="251"/>
                  </a:lnTo>
                  <a:lnTo>
                    <a:pt x="1165" y="251"/>
                  </a:lnTo>
                  <a:lnTo>
                    <a:pt x="1166" y="250"/>
                  </a:lnTo>
                  <a:lnTo>
                    <a:pt x="1166" y="249"/>
                  </a:lnTo>
                  <a:lnTo>
                    <a:pt x="1167" y="249"/>
                  </a:lnTo>
                  <a:lnTo>
                    <a:pt x="1167" y="248"/>
                  </a:lnTo>
                  <a:lnTo>
                    <a:pt x="1166" y="247"/>
                  </a:lnTo>
                  <a:lnTo>
                    <a:pt x="1166" y="246"/>
                  </a:lnTo>
                  <a:lnTo>
                    <a:pt x="1166" y="242"/>
                  </a:lnTo>
                  <a:lnTo>
                    <a:pt x="1166" y="240"/>
                  </a:lnTo>
                  <a:lnTo>
                    <a:pt x="1167" y="238"/>
                  </a:lnTo>
                  <a:lnTo>
                    <a:pt x="1167" y="235"/>
                  </a:lnTo>
                  <a:lnTo>
                    <a:pt x="1166" y="235"/>
                  </a:lnTo>
                  <a:lnTo>
                    <a:pt x="1166" y="234"/>
                  </a:lnTo>
                  <a:lnTo>
                    <a:pt x="1166" y="233"/>
                  </a:lnTo>
                  <a:lnTo>
                    <a:pt x="1166" y="232"/>
                  </a:lnTo>
                  <a:lnTo>
                    <a:pt x="1167" y="233"/>
                  </a:lnTo>
                  <a:lnTo>
                    <a:pt x="1168" y="234"/>
                  </a:lnTo>
                  <a:lnTo>
                    <a:pt x="1169" y="233"/>
                  </a:lnTo>
                  <a:lnTo>
                    <a:pt x="1170" y="233"/>
                  </a:lnTo>
                  <a:lnTo>
                    <a:pt x="1171" y="233"/>
                  </a:lnTo>
                  <a:lnTo>
                    <a:pt x="1171" y="232"/>
                  </a:lnTo>
                  <a:lnTo>
                    <a:pt x="1171" y="231"/>
                  </a:lnTo>
                  <a:lnTo>
                    <a:pt x="1172" y="232"/>
                  </a:lnTo>
                  <a:lnTo>
                    <a:pt x="1172" y="233"/>
                  </a:lnTo>
                  <a:lnTo>
                    <a:pt x="1174" y="232"/>
                  </a:lnTo>
                  <a:lnTo>
                    <a:pt x="1175" y="232"/>
                  </a:lnTo>
                  <a:lnTo>
                    <a:pt x="1175" y="231"/>
                  </a:lnTo>
                  <a:lnTo>
                    <a:pt x="1176" y="232"/>
                  </a:lnTo>
                  <a:lnTo>
                    <a:pt x="1176" y="231"/>
                  </a:lnTo>
                  <a:lnTo>
                    <a:pt x="1176" y="230"/>
                  </a:lnTo>
                  <a:lnTo>
                    <a:pt x="1176" y="231"/>
                  </a:lnTo>
                  <a:lnTo>
                    <a:pt x="1175" y="230"/>
                  </a:lnTo>
                  <a:lnTo>
                    <a:pt x="1175" y="229"/>
                  </a:lnTo>
                  <a:lnTo>
                    <a:pt x="1174" y="228"/>
                  </a:lnTo>
                  <a:lnTo>
                    <a:pt x="1174" y="226"/>
                  </a:lnTo>
                  <a:lnTo>
                    <a:pt x="1175" y="226"/>
                  </a:lnTo>
                  <a:lnTo>
                    <a:pt x="1176" y="226"/>
                  </a:lnTo>
                  <a:lnTo>
                    <a:pt x="1176" y="228"/>
                  </a:lnTo>
                  <a:lnTo>
                    <a:pt x="1177" y="228"/>
                  </a:lnTo>
                  <a:lnTo>
                    <a:pt x="1177" y="226"/>
                  </a:lnTo>
                  <a:lnTo>
                    <a:pt x="1178" y="228"/>
                  </a:lnTo>
                  <a:lnTo>
                    <a:pt x="1178" y="225"/>
                  </a:lnTo>
                  <a:lnTo>
                    <a:pt x="1179" y="225"/>
                  </a:lnTo>
                  <a:lnTo>
                    <a:pt x="1179" y="224"/>
                  </a:lnTo>
                  <a:lnTo>
                    <a:pt x="1180" y="224"/>
                  </a:lnTo>
                  <a:lnTo>
                    <a:pt x="1181" y="225"/>
                  </a:lnTo>
                  <a:lnTo>
                    <a:pt x="1181" y="226"/>
                  </a:lnTo>
                  <a:lnTo>
                    <a:pt x="1180" y="228"/>
                  </a:lnTo>
                  <a:lnTo>
                    <a:pt x="1179" y="228"/>
                  </a:lnTo>
                  <a:lnTo>
                    <a:pt x="1179" y="229"/>
                  </a:lnTo>
                  <a:lnTo>
                    <a:pt x="1179" y="230"/>
                  </a:lnTo>
                  <a:lnTo>
                    <a:pt x="1180" y="230"/>
                  </a:lnTo>
                  <a:lnTo>
                    <a:pt x="1181" y="230"/>
                  </a:lnTo>
                  <a:lnTo>
                    <a:pt x="1180" y="231"/>
                  </a:lnTo>
                  <a:lnTo>
                    <a:pt x="1180" y="232"/>
                  </a:lnTo>
                  <a:lnTo>
                    <a:pt x="1180" y="233"/>
                  </a:lnTo>
                  <a:lnTo>
                    <a:pt x="1181" y="234"/>
                  </a:lnTo>
                  <a:lnTo>
                    <a:pt x="1183" y="234"/>
                  </a:lnTo>
                  <a:lnTo>
                    <a:pt x="1185" y="234"/>
                  </a:lnTo>
                  <a:lnTo>
                    <a:pt x="1186" y="234"/>
                  </a:lnTo>
                  <a:lnTo>
                    <a:pt x="1187" y="233"/>
                  </a:lnTo>
                  <a:lnTo>
                    <a:pt x="1187" y="232"/>
                  </a:lnTo>
                  <a:lnTo>
                    <a:pt x="1186" y="232"/>
                  </a:lnTo>
                  <a:lnTo>
                    <a:pt x="1187" y="230"/>
                  </a:lnTo>
                  <a:lnTo>
                    <a:pt x="1189" y="230"/>
                  </a:lnTo>
                  <a:lnTo>
                    <a:pt x="1191" y="230"/>
                  </a:lnTo>
                  <a:lnTo>
                    <a:pt x="1191" y="231"/>
                  </a:lnTo>
                  <a:lnTo>
                    <a:pt x="1191" y="232"/>
                  </a:lnTo>
                  <a:lnTo>
                    <a:pt x="1191" y="233"/>
                  </a:lnTo>
                  <a:lnTo>
                    <a:pt x="1189" y="234"/>
                  </a:lnTo>
                  <a:lnTo>
                    <a:pt x="1188" y="235"/>
                  </a:lnTo>
                  <a:lnTo>
                    <a:pt x="1187" y="238"/>
                  </a:lnTo>
                  <a:lnTo>
                    <a:pt x="1186" y="238"/>
                  </a:lnTo>
                  <a:lnTo>
                    <a:pt x="1185" y="238"/>
                  </a:lnTo>
                  <a:lnTo>
                    <a:pt x="1184" y="239"/>
                  </a:lnTo>
                  <a:lnTo>
                    <a:pt x="1183" y="241"/>
                  </a:lnTo>
                  <a:lnTo>
                    <a:pt x="1183" y="242"/>
                  </a:lnTo>
                  <a:lnTo>
                    <a:pt x="1184" y="242"/>
                  </a:lnTo>
                  <a:lnTo>
                    <a:pt x="1185" y="243"/>
                  </a:lnTo>
                  <a:lnTo>
                    <a:pt x="1184" y="245"/>
                  </a:lnTo>
                  <a:lnTo>
                    <a:pt x="1183" y="245"/>
                  </a:lnTo>
                  <a:lnTo>
                    <a:pt x="1183" y="246"/>
                  </a:lnTo>
                  <a:lnTo>
                    <a:pt x="1183" y="247"/>
                  </a:lnTo>
                  <a:lnTo>
                    <a:pt x="1181" y="246"/>
                  </a:lnTo>
                  <a:lnTo>
                    <a:pt x="1180" y="246"/>
                  </a:lnTo>
                  <a:lnTo>
                    <a:pt x="1180" y="247"/>
                  </a:lnTo>
                  <a:lnTo>
                    <a:pt x="1180" y="249"/>
                  </a:lnTo>
                  <a:lnTo>
                    <a:pt x="1180" y="250"/>
                  </a:lnTo>
                  <a:lnTo>
                    <a:pt x="1180" y="251"/>
                  </a:lnTo>
                  <a:lnTo>
                    <a:pt x="1181" y="251"/>
                  </a:lnTo>
                  <a:lnTo>
                    <a:pt x="1183" y="253"/>
                  </a:lnTo>
                  <a:lnTo>
                    <a:pt x="1184" y="251"/>
                  </a:lnTo>
                  <a:lnTo>
                    <a:pt x="1184" y="250"/>
                  </a:lnTo>
                  <a:lnTo>
                    <a:pt x="1185" y="250"/>
                  </a:lnTo>
                  <a:lnTo>
                    <a:pt x="1188" y="253"/>
                  </a:lnTo>
                  <a:lnTo>
                    <a:pt x="1189" y="253"/>
                  </a:lnTo>
                  <a:lnTo>
                    <a:pt x="1189" y="251"/>
                  </a:lnTo>
                  <a:lnTo>
                    <a:pt x="1191" y="251"/>
                  </a:lnTo>
                  <a:lnTo>
                    <a:pt x="1191" y="250"/>
                  </a:lnTo>
                  <a:lnTo>
                    <a:pt x="1192" y="250"/>
                  </a:lnTo>
                  <a:lnTo>
                    <a:pt x="1193" y="250"/>
                  </a:lnTo>
                  <a:lnTo>
                    <a:pt x="1194" y="250"/>
                  </a:lnTo>
                  <a:lnTo>
                    <a:pt x="1193" y="250"/>
                  </a:lnTo>
                  <a:lnTo>
                    <a:pt x="1193" y="251"/>
                  </a:lnTo>
                  <a:close/>
                  <a:moveTo>
                    <a:pt x="1152" y="213"/>
                  </a:moveTo>
                  <a:lnTo>
                    <a:pt x="1152" y="212"/>
                  </a:lnTo>
                  <a:lnTo>
                    <a:pt x="1151" y="212"/>
                  </a:lnTo>
                  <a:lnTo>
                    <a:pt x="1151" y="211"/>
                  </a:lnTo>
                  <a:lnTo>
                    <a:pt x="1150" y="209"/>
                  </a:lnTo>
                  <a:lnTo>
                    <a:pt x="1151" y="209"/>
                  </a:lnTo>
                  <a:lnTo>
                    <a:pt x="1152" y="211"/>
                  </a:lnTo>
                  <a:lnTo>
                    <a:pt x="1153" y="212"/>
                  </a:lnTo>
                  <a:lnTo>
                    <a:pt x="1154" y="214"/>
                  </a:lnTo>
                  <a:lnTo>
                    <a:pt x="1155" y="214"/>
                  </a:lnTo>
                  <a:lnTo>
                    <a:pt x="1155" y="215"/>
                  </a:lnTo>
                  <a:lnTo>
                    <a:pt x="1153" y="214"/>
                  </a:lnTo>
                  <a:lnTo>
                    <a:pt x="1153" y="215"/>
                  </a:lnTo>
                  <a:lnTo>
                    <a:pt x="1153" y="216"/>
                  </a:lnTo>
                  <a:lnTo>
                    <a:pt x="1153" y="217"/>
                  </a:lnTo>
                  <a:lnTo>
                    <a:pt x="1152" y="218"/>
                  </a:lnTo>
                  <a:lnTo>
                    <a:pt x="1152" y="220"/>
                  </a:lnTo>
                  <a:lnTo>
                    <a:pt x="1152" y="218"/>
                  </a:lnTo>
                  <a:lnTo>
                    <a:pt x="1152" y="217"/>
                  </a:lnTo>
                  <a:lnTo>
                    <a:pt x="1152" y="216"/>
                  </a:lnTo>
                  <a:lnTo>
                    <a:pt x="1151" y="215"/>
                  </a:lnTo>
                  <a:lnTo>
                    <a:pt x="1152" y="213"/>
                  </a:lnTo>
                  <a:close/>
                  <a:moveTo>
                    <a:pt x="1186" y="143"/>
                  </a:moveTo>
                  <a:lnTo>
                    <a:pt x="1186" y="145"/>
                  </a:lnTo>
                  <a:lnTo>
                    <a:pt x="1186" y="146"/>
                  </a:lnTo>
                  <a:lnTo>
                    <a:pt x="1186" y="147"/>
                  </a:lnTo>
                  <a:lnTo>
                    <a:pt x="1185" y="147"/>
                  </a:lnTo>
                  <a:lnTo>
                    <a:pt x="1185" y="146"/>
                  </a:lnTo>
                  <a:lnTo>
                    <a:pt x="1185" y="145"/>
                  </a:lnTo>
                  <a:lnTo>
                    <a:pt x="1186" y="143"/>
                  </a:lnTo>
                  <a:close/>
                  <a:moveTo>
                    <a:pt x="967" y="143"/>
                  </a:moveTo>
                  <a:lnTo>
                    <a:pt x="968" y="145"/>
                  </a:lnTo>
                  <a:lnTo>
                    <a:pt x="968" y="146"/>
                  </a:lnTo>
                  <a:lnTo>
                    <a:pt x="967" y="147"/>
                  </a:lnTo>
                  <a:lnTo>
                    <a:pt x="963" y="145"/>
                  </a:lnTo>
                  <a:lnTo>
                    <a:pt x="964" y="145"/>
                  </a:lnTo>
                  <a:lnTo>
                    <a:pt x="964" y="143"/>
                  </a:lnTo>
                  <a:lnTo>
                    <a:pt x="965" y="143"/>
                  </a:lnTo>
                  <a:lnTo>
                    <a:pt x="967" y="143"/>
                  </a:lnTo>
                  <a:close/>
                  <a:moveTo>
                    <a:pt x="1160" y="139"/>
                  </a:moveTo>
                  <a:lnTo>
                    <a:pt x="1161" y="139"/>
                  </a:lnTo>
                  <a:lnTo>
                    <a:pt x="1160" y="141"/>
                  </a:lnTo>
                  <a:lnTo>
                    <a:pt x="1159" y="142"/>
                  </a:lnTo>
                  <a:lnTo>
                    <a:pt x="1157" y="142"/>
                  </a:lnTo>
                  <a:lnTo>
                    <a:pt x="1155" y="142"/>
                  </a:lnTo>
                  <a:lnTo>
                    <a:pt x="1155" y="143"/>
                  </a:lnTo>
                  <a:lnTo>
                    <a:pt x="1154" y="143"/>
                  </a:lnTo>
                  <a:lnTo>
                    <a:pt x="1153" y="143"/>
                  </a:lnTo>
                  <a:lnTo>
                    <a:pt x="1152" y="143"/>
                  </a:lnTo>
                  <a:lnTo>
                    <a:pt x="1152" y="142"/>
                  </a:lnTo>
                  <a:lnTo>
                    <a:pt x="1152" y="141"/>
                  </a:lnTo>
                  <a:lnTo>
                    <a:pt x="1153" y="141"/>
                  </a:lnTo>
                  <a:lnTo>
                    <a:pt x="1153" y="142"/>
                  </a:lnTo>
                  <a:lnTo>
                    <a:pt x="1153" y="141"/>
                  </a:lnTo>
                  <a:lnTo>
                    <a:pt x="1154" y="140"/>
                  </a:lnTo>
                  <a:lnTo>
                    <a:pt x="1155" y="140"/>
                  </a:lnTo>
                  <a:lnTo>
                    <a:pt x="1155" y="141"/>
                  </a:lnTo>
                  <a:lnTo>
                    <a:pt x="1157" y="141"/>
                  </a:lnTo>
                  <a:lnTo>
                    <a:pt x="1158" y="141"/>
                  </a:lnTo>
                  <a:lnTo>
                    <a:pt x="1159" y="139"/>
                  </a:lnTo>
                  <a:lnTo>
                    <a:pt x="1160" y="139"/>
                  </a:lnTo>
                  <a:close/>
                  <a:moveTo>
                    <a:pt x="1168" y="134"/>
                  </a:moveTo>
                  <a:lnTo>
                    <a:pt x="1168" y="133"/>
                  </a:lnTo>
                  <a:lnTo>
                    <a:pt x="1169" y="132"/>
                  </a:lnTo>
                  <a:lnTo>
                    <a:pt x="1169" y="131"/>
                  </a:lnTo>
                  <a:lnTo>
                    <a:pt x="1170" y="130"/>
                  </a:lnTo>
                  <a:lnTo>
                    <a:pt x="1170" y="131"/>
                  </a:lnTo>
                  <a:lnTo>
                    <a:pt x="1169" y="133"/>
                  </a:lnTo>
                  <a:lnTo>
                    <a:pt x="1169" y="134"/>
                  </a:lnTo>
                  <a:lnTo>
                    <a:pt x="1169" y="136"/>
                  </a:lnTo>
                  <a:lnTo>
                    <a:pt x="1168" y="136"/>
                  </a:lnTo>
                  <a:lnTo>
                    <a:pt x="1168" y="134"/>
                  </a:lnTo>
                  <a:close/>
                  <a:moveTo>
                    <a:pt x="1175" y="128"/>
                  </a:moveTo>
                  <a:lnTo>
                    <a:pt x="1176" y="126"/>
                  </a:lnTo>
                  <a:lnTo>
                    <a:pt x="1176" y="128"/>
                  </a:lnTo>
                  <a:lnTo>
                    <a:pt x="1175" y="129"/>
                  </a:lnTo>
                  <a:lnTo>
                    <a:pt x="1174" y="130"/>
                  </a:lnTo>
                  <a:lnTo>
                    <a:pt x="1172" y="130"/>
                  </a:lnTo>
                  <a:lnTo>
                    <a:pt x="1171" y="130"/>
                  </a:lnTo>
                  <a:lnTo>
                    <a:pt x="1171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8"/>
                  </a:lnTo>
                  <a:lnTo>
                    <a:pt x="1175" y="128"/>
                  </a:lnTo>
                  <a:close/>
                  <a:moveTo>
                    <a:pt x="1143" y="125"/>
                  </a:moveTo>
                  <a:lnTo>
                    <a:pt x="1143" y="124"/>
                  </a:lnTo>
                  <a:lnTo>
                    <a:pt x="1144" y="123"/>
                  </a:lnTo>
                  <a:lnTo>
                    <a:pt x="1146" y="122"/>
                  </a:lnTo>
                  <a:lnTo>
                    <a:pt x="1148" y="122"/>
                  </a:lnTo>
                  <a:lnTo>
                    <a:pt x="1146" y="124"/>
                  </a:lnTo>
                  <a:lnTo>
                    <a:pt x="1145" y="125"/>
                  </a:lnTo>
                  <a:lnTo>
                    <a:pt x="1144" y="125"/>
                  </a:lnTo>
                  <a:lnTo>
                    <a:pt x="1143" y="125"/>
                  </a:lnTo>
                  <a:close/>
                  <a:moveTo>
                    <a:pt x="978" y="122"/>
                  </a:moveTo>
                  <a:lnTo>
                    <a:pt x="979" y="122"/>
                  </a:lnTo>
                  <a:lnTo>
                    <a:pt x="979" y="123"/>
                  </a:lnTo>
                  <a:lnTo>
                    <a:pt x="979" y="124"/>
                  </a:lnTo>
                  <a:lnTo>
                    <a:pt x="978" y="125"/>
                  </a:lnTo>
                  <a:lnTo>
                    <a:pt x="977" y="125"/>
                  </a:lnTo>
                  <a:lnTo>
                    <a:pt x="976" y="125"/>
                  </a:lnTo>
                  <a:lnTo>
                    <a:pt x="974" y="125"/>
                  </a:lnTo>
                  <a:lnTo>
                    <a:pt x="973" y="125"/>
                  </a:lnTo>
                  <a:lnTo>
                    <a:pt x="973" y="124"/>
                  </a:lnTo>
                  <a:lnTo>
                    <a:pt x="972" y="123"/>
                  </a:lnTo>
                  <a:lnTo>
                    <a:pt x="972" y="122"/>
                  </a:lnTo>
                  <a:lnTo>
                    <a:pt x="973" y="122"/>
                  </a:lnTo>
                  <a:lnTo>
                    <a:pt x="973" y="121"/>
                  </a:lnTo>
                  <a:lnTo>
                    <a:pt x="974" y="122"/>
                  </a:lnTo>
                  <a:lnTo>
                    <a:pt x="976" y="122"/>
                  </a:lnTo>
                  <a:lnTo>
                    <a:pt x="977" y="122"/>
                  </a:lnTo>
                  <a:lnTo>
                    <a:pt x="978" y="122"/>
                  </a:lnTo>
                  <a:close/>
                  <a:moveTo>
                    <a:pt x="1166" y="115"/>
                  </a:moveTo>
                  <a:lnTo>
                    <a:pt x="1168" y="114"/>
                  </a:lnTo>
                  <a:lnTo>
                    <a:pt x="1169" y="113"/>
                  </a:lnTo>
                  <a:lnTo>
                    <a:pt x="1169" y="114"/>
                  </a:lnTo>
                  <a:lnTo>
                    <a:pt x="1169" y="115"/>
                  </a:lnTo>
                  <a:lnTo>
                    <a:pt x="1168" y="116"/>
                  </a:lnTo>
                  <a:lnTo>
                    <a:pt x="1166" y="117"/>
                  </a:lnTo>
                  <a:lnTo>
                    <a:pt x="1165" y="117"/>
                  </a:lnTo>
                  <a:lnTo>
                    <a:pt x="1163" y="120"/>
                  </a:lnTo>
                  <a:lnTo>
                    <a:pt x="1161" y="121"/>
                  </a:lnTo>
                  <a:lnTo>
                    <a:pt x="1160" y="121"/>
                  </a:lnTo>
                  <a:lnTo>
                    <a:pt x="1159" y="121"/>
                  </a:lnTo>
                  <a:lnTo>
                    <a:pt x="1159" y="122"/>
                  </a:lnTo>
                  <a:lnTo>
                    <a:pt x="1158" y="122"/>
                  </a:lnTo>
                  <a:lnTo>
                    <a:pt x="1157" y="123"/>
                  </a:lnTo>
                  <a:lnTo>
                    <a:pt x="1157" y="122"/>
                  </a:lnTo>
                  <a:lnTo>
                    <a:pt x="1154" y="124"/>
                  </a:lnTo>
                  <a:lnTo>
                    <a:pt x="1154" y="123"/>
                  </a:lnTo>
                  <a:lnTo>
                    <a:pt x="1154" y="122"/>
                  </a:lnTo>
                  <a:lnTo>
                    <a:pt x="1155" y="122"/>
                  </a:lnTo>
                  <a:lnTo>
                    <a:pt x="1157" y="121"/>
                  </a:lnTo>
                  <a:lnTo>
                    <a:pt x="1158" y="120"/>
                  </a:lnTo>
                  <a:lnTo>
                    <a:pt x="1159" y="119"/>
                  </a:lnTo>
                  <a:lnTo>
                    <a:pt x="1159" y="117"/>
                  </a:lnTo>
                  <a:lnTo>
                    <a:pt x="1159" y="119"/>
                  </a:lnTo>
                  <a:lnTo>
                    <a:pt x="1160" y="120"/>
                  </a:lnTo>
                  <a:lnTo>
                    <a:pt x="1161" y="120"/>
                  </a:lnTo>
                  <a:lnTo>
                    <a:pt x="1161" y="119"/>
                  </a:lnTo>
                  <a:lnTo>
                    <a:pt x="1163" y="117"/>
                  </a:lnTo>
                  <a:lnTo>
                    <a:pt x="1165" y="116"/>
                  </a:lnTo>
                  <a:lnTo>
                    <a:pt x="1166" y="115"/>
                  </a:lnTo>
                  <a:close/>
                  <a:moveTo>
                    <a:pt x="874" y="125"/>
                  </a:moveTo>
                  <a:lnTo>
                    <a:pt x="875" y="125"/>
                  </a:lnTo>
                  <a:lnTo>
                    <a:pt x="876" y="125"/>
                  </a:lnTo>
                  <a:lnTo>
                    <a:pt x="878" y="128"/>
                  </a:lnTo>
                  <a:lnTo>
                    <a:pt x="879" y="128"/>
                  </a:lnTo>
                  <a:lnTo>
                    <a:pt x="879" y="129"/>
                  </a:lnTo>
                  <a:lnTo>
                    <a:pt x="878" y="130"/>
                  </a:lnTo>
                  <a:lnTo>
                    <a:pt x="878" y="131"/>
                  </a:lnTo>
                  <a:lnTo>
                    <a:pt x="876" y="131"/>
                  </a:lnTo>
                  <a:lnTo>
                    <a:pt x="874" y="131"/>
                  </a:lnTo>
                  <a:lnTo>
                    <a:pt x="873" y="132"/>
                  </a:lnTo>
                  <a:lnTo>
                    <a:pt x="871" y="131"/>
                  </a:lnTo>
                  <a:lnTo>
                    <a:pt x="869" y="131"/>
                  </a:lnTo>
                  <a:lnTo>
                    <a:pt x="868" y="130"/>
                  </a:lnTo>
                  <a:lnTo>
                    <a:pt x="866" y="130"/>
                  </a:lnTo>
                  <a:lnTo>
                    <a:pt x="865" y="129"/>
                  </a:lnTo>
                  <a:lnTo>
                    <a:pt x="864" y="129"/>
                  </a:lnTo>
                  <a:lnTo>
                    <a:pt x="862" y="129"/>
                  </a:lnTo>
                  <a:lnTo>
                    <a:pt x="861" y="129"/>
                  </a:lnTo>
                  <a:lnTo>
                    <a:pt x="859" y="130"/>
                  </a:lnTo>
                  <a:lnTo>
                    <a:pt x="855" y="131"/>
                  </a:lnTo>
                  <a:lnTo>
                    <a:pt x="853" y="131"/>
                  </a:lnTo>
                  <a:lnTo>
                    <a:pt x="852" y="131"/>
                  </a:lnTo>
                  <a:lnTo>
                    <a:pt x="850" y="131"/>
                  </a:lnTo>
                  <a:lnTo>
                    <a:pt x="849" y="130"/>
                  </a:lnTo>
                  <a:lnTo>
                    <a:pt x="849" y="129"/>
                  </a:lnTo>
                  <a:lnTo>
                    <a:pt x="849" y="128"/>
                  </a:lnTo>
                  <a:lnTo>
                    <a:pt x="850" y="128"/>
                  </a:lnTo>
                  <a:lnTo>
                    <a:pt x="851" y="128"/>
                  </a:lnTo>
                  <a:lnTo>
                    <a:pt x="851" y="126"/>
                  </a:lnTo>
                  <a:lnTo>
                    <a:pt x="851" y="124"/>
                  </a:lnTo>
                  <a:lnTo>
                    <a:pt x="851" y="123"/>
                  </a:lnTo>
                  <a:lnTo>
                    <a:pt x="852" y="123"/>
                  </a:lnTo>
                  <a:lnTo>
                    <a:pt x="853" y="124"/>
                  </a:lnTo>
                  <a:lnTo>
                    <a:pt x="855" y="125"/>
                  </a:lnTo>
                  <a:lnTo>
                    <a:pt x="856" y="124"/>
                  </a:lnTo>
                  <a:lnTo>
                    <a:pt x="857" y="123"/>
                  </a:lnTo>
                  <a:lnTo>
                    <a:pt x="858" y="122"/>
                  </a:lnTo>
                  <a:lnTo>
                    <a:pt x="857" y="121"/>
                  </a:lnTo>
                  <a:lnTo>
                    <a:pt x="857" y="117"/>
                  </a:lnTo>
                  <a:lnTo>
                    <a:pt x="857" y="116"/>
                  </a:lnTo>
                  <a:lnTo>
                    <a:pt x="858" y="115"/>
                  </a:lnTo>
                  <a:lnTo>
                    <a:pt x="857" y="114"/>
                  </a:lnTo>
                  <a:lnTo>
                    <a:pt x="856" y="114"/>
                  </a:lnTo>
                  <a:lnTo>
                    <a:pt x="855" y="114"/>
                  </a:lnTo>
                  <a:lnTo>
                    <a:pt x="856" y="112"/>
                  </a:lnTo>
                  <a:lnTo>
                    <a:pt x="857" y="112"/>
                  </a:lnTo>
                  <a:lnTo>
                    <a:pt x="857" y="111"/>
                  </a:lnTo>
                  <a:lnTo>
                    <a:pt x="858" y="111"/>
                  </a:lnTo>
                  <a:lnTo>
                    <a:pt x="859" y="109"/>
                  </a:lnTo>
                  <a:lnTo>
                    <a:pt x="860" y="107"/>
                  </a:lnTo>
                  <a:lnTo>
                    <a:pt x="861" y="106"/>
                  </a:lnTo>
                  <a:lnTo>
                    <a:pt x="862" y="106"/>
                  </a:lnTo>
                  <a:lnTo>
                    <a:pt x="864" y="106"/>
                  </a:lnTo>
                  <a:lnTo>
                    <a:pt x="865" y="105"/>
                  </a:lnTo>
                  <a:lnTo>
                    <a:pt x="865" y="106"/>
                  </a:lnTo>
                  <a:lnTo>
                    <a:pt x="866" y="108"/>
                  </a:lnTo>
                  <a:lnTo>
                    <a:pt x="866" y="109"/>
                  </a:lnTo>
                  <a:lnTo>
                    <a:pt x="867" y="112"/>
                  </a:lnTo>
                  <a:lnTo>
                    <a:pt x="867" y="113"/>
                  </a:lnTo>
                  <a:lnTo>
                    <a:pt x="867" y="114"/>
                  </a:lnTo>
                  <a:lnTo>
                    <a:pt x="867" y="115"/>
                  </a:lnTo>
                  <a:lnTo>
                    <a:pt x="867" y="116"/>
                  </a:lnTo>
                  <a:lnTo>
                    <a:pt x="869" y="119"/>
                  </a:lnTo>
                  <a:lnTo>
                    <a:pt x="870" y="120"/>
                  </a:lnTo>
                  <a:lnTo>
                    <a:pt x="870" y="121"/>
                  </a:lnTo>
                  <a:lnTo>
                    <a:pt x="870" y="122"/>
                  </a:lnTo>
                  <a:lnTo>
                    <a:pt x="870" y="124"/>
                  </a:lnTo>
                  <a:lnTo>
                    <a:pt x="870" y="125"/>
                  </a:lnTo>
                  <a:lnTo>
                    <a:pt x="870" y="124"/>
                  </a:lnTo>
                  <a:lnTo>
                    <a:pt x="871" y="124"/>
                  </a:lnTo>
                  <a:lnTo>
                    <a:pt x="873" y="124"/>
                  </a:lnTo>
                  <a:lnTo>
                    <a:pt x="874" y="125"/>
                  </a:lnTo>
                  <a:close/>
                  <a:moveTo>
                    <a:pt x="924" y="111"/>
                  </a:moveTo>
                  <a:lnTo>
                    <a:pt x="924" y="112"/>
                  </a:lnTo>
                  <a:lnTo>
                    <a:pt x="924" y="113"/>
                  </a:lnTo>
                  <a:lnTo>
                    <a:pt x="922" y="114"/>
                  </a:lnTo>
                  <a:lnTo>
                    <a:pt x="922" y="113"/>
                  </a:lnTo>
                  <a:lnTo>
                    <a:pt x="921" y="113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0" y="117"/>
                  </a:lnTo>
                  <a:lnTo>
                    <a:pt x="920" y="119"/>
                  </a:lnTo>
                  <a:lnTo>
                    <a:pt x="921" y="120"/>
                  </a:lnTo>
                  <a:lnTo>
                    <a:pt x="920" y="120"/>
                  </a:lnTo>
                  <a:lnTo>
                    <a:pt x="919" y="120"/>
                  </a:lnTo>
                  <a:lnTo>
                    <a:pt x="918" y="120"/>
                  </a:lnTo>
                  <a:lnTo>
                    <a:pt x="917" y="119"/>
                  </a:lnTo>
                  <a:lnTo>
                    <a:pt x="916" y="119"/>
                  </a:lnTo>
                  <a:lnTo>
                    <a:pt x="913" y="124"/>
                  </a:lnTo>
                  <a:lnTo>
                    <a:pt x="912" y="125"/>
                  </a:lnTo>
                  <a:lnTo>
                    <a:pt x="912" y="126"/>
                  </a:lnTo>
                  <a:lnTo>
                    <a:pt x="911" y="126"/>
                  </a:lnTo>
                  <a:lnTo>
                    <a:pt x="910" y="126"/>
                  </a:lnTo>
                  <a:lnTo>
                    <a:pt x="909" y="128"/>
                  </a:lnTo>
                  <a:lnTo>
                    <a:pt x="908" y="128"/>
                  </a:lnTo>
                  <a:lnTo>
                    <a:pt x="908" y="129"/>
                  </a:lnTo>
                  <a:lnTo>
                    <a:pt x="902" y="131"/>
                  </a:lnTo>
                  <a:lnTo>
                    <a:pt x="896" y="137"/>
                  </a:lnTo>
                  <a:lnTo>
                    <a:pt x="895" y="137"/>
                  </a:lnTo>
                  <a:lnTo>
                    <a:pt x="894" y="137"/>
                  </a:lnTo>
                  <a:lnTo>
                    <a:pt x="893" y="136"/>
                  </a:lnTo>
                  <a:lnTo>
                    <a:pt x="892" y="134"/>
                  </a:lnTo>
                  <a:lnTo>
                    <a:pt x="891" y="133"/>
                  </a:lnTo>
                  <a:lnTo>
                    <a:pt x="887" y="132"/>
                  </a:lnTo>
                  <a:lnTo>
                    <a:pt x="885" y="131"/>
                  </a:lnTo>
                  <a:lnTo>
                    <a:pt x="884" y="130"/>
                  </a:lnTo>
                  <a:lnTo>
                    <a:pt x="883" y="130"/>
                  </a:lnTo>
                  <a:lnTo>
                    <a:pt x="882" y="129"/>
                  </a:lnTo>
                  <a:lnTo>
                    <a:pt x="881" y="129"/>
                  </a:lnTo>
                  <a:lnTo>
                    <a:pt x="882" y="129"/>
                  </a:lnTo>
                  <a:lnTo>
                    <a:pt x="882" y="128"/>
                  </a:lnTo>
                  <a:lnTo>
                    <a:pt x="881" y="128"/>
                  </a:lnTo>
                  <a:lnTo>
                    <a:pt x="878" y="125"/>
                  </a:lnTo>
                  <a:lnTo>
                    <a:pt x="876" y="124"/>
                  </a:lnTo>
                  <a:lnTo>
                    <a:pt x="876" y="123"/>
                  </a:lnTo>
                  <a:lnTo>
                    <a:pt x="875" y="123"/>
                  </a:lnTo>
                  <a:lnTo>
                    <a:pt x="874" y="123"/>
                  </a:lnTo>
                  <a:lnTo>
                    <a:pt x="873" y="123"/>
                  </a:lnTo>
                  <a:lnTo>
                    <a:pt x="873" y="122"/>
                  </a:lnTo>
                  <a:lnTo>
                    <a:pt x="871" y="121"/>
                  </a:lnTo>
                  <a:lnTo>
                    <a:pt x="871" y="117"/>
                  </a:lnTo>
                  <a:lnTo>
                    <a:pt x="871" y="116"/>
                  </a:lnTo>
                  <a:lnTo>
                    <a:pt x="870" y="116"/>
                  </a:lnTo>
                  <a:lnTo>
                    <a:pt x="869" y="115"/>
                  </a:lnTo>
                  <a:lnTo>
                    <a:pt x="869" y="114"/>
                  </a:lnTo>
                  <a:lnTo>
                    <a:pt x="868" y="108"/>
                  </a:lnTo>
                  <a:lnTo>
                    <a:pt x="868" y="107"/>
                  </a:lnTo>
                  <a:lnTo>
                    <a:pt x="867" y="107"/>
                  </a:lnTo>
                  <a:lnTo>
                    <a:pt x="867" y="106"/>
                  </a:lnTo>
                  <a:lnTo>
                    <a:pt x="867" y="105"/>
                  </a:lnTo>
                  <a:lnTo>
                    <a:pt x="868" y="105"/>
                  </a:lnTo>
                  <a:lnTo>
                    <a:pt x="867" y="103"/>
                  </a:lnTo>
                  <a:lnTo>
                    <a:pt x="866" y="103"/>
                  </a:lnTo>
                  <a:lnTo>
                    <a:pt x="866" y="101"/>
                  </a:lnTo>
                  <a:lnTo>
                    <a:pt x="866" y="99"/>
                  </a:lnTo>
                  <a:lnTo>
                    <a:pt x="866" y="98"/>
                  </a:lnTo>
                  <a:lnTo>
                    <a:pt x="867" y="98"/>
                  </a:lnTo>
                  <a:lnTo>
                    <a:pt x="867" y="97"/>
                  </a:lnTo>
                  <a:lnTo>
                    <a:pt x="869" y="99"/>
                  </a:lnTo>
                  <a:lnTo>
                    <a:pt x="873" y="104"/>
                  </a:lnTo>
                  <a:lnTo>
                    <a:pt x="874" y="105"/>
                  </a:lnTo>
                  <a:lnTo>
                    <a:pt x="874" y="104"/>
                  </a:lnTo>
                  <a:lnTo>
                    <a:pt x="875" y="103"/>
                  </a:lnTo>
                  <a:lnTo>
                    <a:pt x="876" y="104"/>
                  </a:lnTo>
                  <a:lnTo>
                    <a:pt x="877" y="104"/>
                  </a:lnTo>
                  <a:lnTo>
                    <a:pt x="877" y="105"/>
                  </a:lnTo>
                  <a:lnTo>
                    <a:pt x="877" y="106"/>
                  </a:lnTo>
                  <a:lnTo>
                    <a:pt x="876" y="107"/>
                  </a:lnTo>
                  <a:lnTo>
                    <a:pt x="875" y="108"/>
                  </a:lnTo>
                  <a:lnTo>
                    <a:pt x="876" y="109"/>
                  </a:lnTo>
                  <a:lnTo>
                    <a:pt x="877" y="109"/>
                  </a:lnTo>
                  <a:lnTo>
                    <a:pt x="877" y="108"/>
                  </a:lnTo>
                  <a:lnTo>
                    <a:pt x="879" y="107"/>
                  </a:lnTo>
                  <a:lnTo>
                    <a:pt x="881" y="106"/>
                  </a:lnTo>
                  <a:lnTo>
                    <a:pt x="881" y="107"/>
                  </a:lnTo>
                  <a:lnTo>
                    <a:pt x="881" y="108"/>
                  </a:lnTo>
                  <a:lnTo>
                    <a:pt x="881" y="109"/>
                  </a:lnTo>
                  <a:lnTo>
                    <a:pt x="882" y="111"/>
                  </a:lnTo>
                  <a:lnTo>
                    <a:pt x="882" y="112"/>
                  </a:lnTo>
                  <a:lnTo>
                    <a:pt x="884" y="108"/>
                  </a:lnTo>
                  <a:lnTo>
                    <a:pt x="886" y="108"/>
                  </a:lnTo>
                  <a:lnTo>
                    <a:pt x="890" y="107"/>
                  </a:lnTo>
                  <a:lnTo>
                    <a:pt x="891" y="106"/>
                  </a:lnTo>
                  <a:lnTo>
                    <a:pt x="892" y="105"/>
                  </a:lnTo>
                  <a:lnTo>
                    <a:pt x="893" y="105"/>
                  </a:lnTo>
                  <a:lnTo>
                    <a:pt x="895" y="105"/>
                  </a:lnTo>
                  <a:lnTo>
                    <a:pt x="895" y="106"/>
                  </a:lnTo>
                  <a:lnTo>
                    <a:pt x="896" y="106"/>
                  </a:lnTo>
                  <a:lnTo>
                    <a:pt x="897" y="107"/>
                  </a:lnTo>
                  <a:lnTo>
                    <a:pt x="899" y="109"/>
                  </a:lnTo>
                  <a:lnTo>
                    <a:pt x="899" y="111"/>
                  </a:lnTo>
                  <a:lnTo>
                    <a:pt x="899" y="109"/>
                  </a:lnTo>
                  <a:lnTo>
                    <a:pt x="900" y="105"/>
                  </a:lnTo>
                  <a:lnTo>
                    <a:pt x="901" y="105"/>
                  </a:lnTo>
                  <a:lnTo>
                    <a:pt x="902" y="104"/>
                  </a:lnTo>
                  <a:lnTo>
                    <a:pt x="904" y="103"/>
                  </a:lnTo>
                  <a:lnTo>
                    <a:pt x="904" y="101"/>
                  </a:lnTo>
                  <a:lnTo>
                    <a:pt x="905" y="103"/>
                  </a:lnTo>
                  <a:lnTo>
                    <a:pt x="905" y="104"/>
                  </a:lnTo>
                  <a:lnTo>
                    <a:pt x="905" y="105"/>
                  </a:lnTo>
                  <a:lnTo>
                    <a:pt x="905" y="106"/>
                  </a:lnTo>
                  <a:lnTo>
                    <a:pt x="908" y="109"/>
                  </a:lnTo>
                  <a:lnTo>
                    <a:pt x="909" y="109"/>
                  </a:lnTo>
                  <a:lnTo>
                    <a:pt x="909" y="108"/>
                  </a:lnTo>
                  <a:lnTo>
                    <a:pt x="908" y="106"/>
                  </a:lnTo>
                  <a:lnTo>
                    <a:pt x="908" y="105"/>
                  </a:lnTo>
                  <a:lnTo>
                    <a:pt x="908" y="104"/>
                  </a:lnTo>
                  <a:lnTo>
                    <a:pt x="907" y="104"/>
                  </a:lnTo>
                  <a:lnTo>
                    <a:pt x="908" y="103"/>
                  </a:lnTo>
                  <a:lnTo>
                    <a:pt x="908" y="101"/>
                  </a:lnTo>
                  <a:lnTo>
                    <a:pt x="908" y="100"/>
                  </a:lnTo>
                  <a:lnTo>
                    <a:pt x="909" y="100"/>
                  </a:lnTo>
                  <a:lnTo>
                    <a:pt x="910" y="99"/>
                  </a:lnTo>
                  <a:lnTo>
                    <a:pt x="911" y="99"/>
                  </a:lnTo>
                  <a:lnTo>
                    <a:pt x="912" y="99"/>
                  </a:lnTo>
                  <a:lnTo>
                    <a:pt x="912" y="100"/>
                  </a:lnTo>
                  <a:lnTo>
                    <a:pt x="912" y="101"/>
                  </a:lnTo>
                  <a:lnTo>
                    <a:pt x="912" y="103"/>
                  </a:lnTo>
                  <a:lnTo>
                    <a:pt x="911" y="103"/>
                  </a:lnTo>
                  <a:lnTo>
                    <a:pt x="912" y="104"/>
                  </a:lnTo>
                  <a:lnTo>
                    <a:pt x="913" y="103"/>
                  </a:lnTo>
                  <a:lnTo>
                    <a:pt x="913" y="101"/>
                  </a:lnTo>
                  <a:lnTo>
                    <a:pt x="914" y="101"/>
                  </a:lnTo>
                  <a:lnTo>
                    <a:pt x="914" y="103"/>
                  </a:lnTo>
                  <a:lnTo>
                    <a:pt x="916" y="103"/>
                  </a:lnTo>
                  <a:lnTo>
                    <a:pt x="917" y="101"/>
                  </a:lnTo>
                  <a:lnTo>
                    <a:pt x="918" y="101"/>
                  </a:lnTo>
                  <a:lnTo>
                    <a:pt x="919" y="103"/>
                  </a:lnTo>
                  <a:lnTo>
                    <a:pt x="919" y="104"/>
                  </a:lnTo>
                  <a:lnTo>
                    <a:pt x="919" y="105"/>
                  </a:lnTo>
                  <a:lnTo>
                    <a:pt x="920" y="105"/>
                  </a:lnTo>
                  <a:lnTo>
                    <a:pt x="920" y="106"/>
                  </a:lnTo>
                  <a:lnTo>
                    <a:pt x="920" y="107"/>
                  </a:lnTo>
                  <a:lnTo>
                    <a:pt x="920" y="108"/>
                  </a:lnTo>
                  <a:lnTo>
                    <a:pt x="921" y="109"/>
                  </a:lnTo>
                  <a:lnTo>
                    <a:pt x="922" y="108"/>
                  </a:lnTo>
                  <a:lnTo>
                    <a:pt x="924" y="109"/>
                  </a:lnTo>
                  <a:lnTo>
                    <a:pt x="924" y="111"/>
                  </a:lnTo>
                  <a:close/>
                  <a:moveTo>
                    <a:pt x="1183" y="91"/>
                  </a:moveTo>
                  <a:lnTo>
                    <a:pt x="1183" y="94"/>
                  </a:lnTo>
                  <a:lnTo>
                    <a:pt x="1181" y="96"/>
                  </a:lnTo>
                  <a:lnTo>
                    <a:pt x="1180" y="98"/>
                  </a:lnTo>
                  <a:lnTo>
                    <a:pt x="1180" y="99"/>
                  </a:lnTo>
                  <a:lnTo>
                    <a:pt x="1180" y="100"/>
                  </a:lnTo>
                  <a:lnTo>
                    <a:pt x="1179" y="100"/>
                  </a:lnTo>
                  <a:lnTo>
                    <a:pt x="1178" y="103"/>
                  </a:lnTo>
                  <a:lnTo>
                    <a:pt x="1177" y="104"/>
                  </a:lnTo>
                  <a:lnTo>
                    <a:pt x="1176" y="106"/>
                  </a:lnTo>
                  <a:lnTo>
                    <a:pt x="1175" y="108"/>
                  </a:lnTo>
                  <a:lnTo>
                    <a:pt x="1172" y="111"/>
                  </a:lnTo>
                  <a:lnTo>
                    <a:pt x="1171" y="112"/>
                  </a:lnTo>
                  <a:lnTo>
                    <a:pt x="1170" y="112"/>
                  </a:lnTo>
                  <a:lnTo>
                    <a:pt x="1170" y="113"/>
                  </a:lnTo>
                  <a:lnTo>
                    <a:pt x="1169" y="112"/>
                  </a:lnTo>
                  <a:lnTo>
                    <a:pt x="1170" y="112"/>
                  </a:lnTo>
                  <a:lnTo>
                    <a:pt x="1170" y="111"/>
                  </a:lnTo>
                  <a:lnTo>
                    <a:pt x="1169" y="111"/>
                  </a:lnTo>
                  <a:lnTo>
                    <a:pt x="1170" y="109"/>
                  </a:lnTo>
                  <a:lnTo>
                    <a:pt x="1171" y="108"/>
                  </a:lnTo>
                  <a:lnTo>
                    <a:pt x="1172" y="107"/>
                  </a:lnTo>
                  <a:lnTo>
                    <a:pt x="1174" y="107"/>
                  </a:lnTo>
                  <a:lnTo>
                    <a:pt x="1174" y="106"/>
                  </a:lnTo>
                  <a:lnTo>
                    <a:pt x="1174" y="105"/>
                  </a:lnTo>
                  <a:lnTo>
                    <a:pt x="1175" y="104"/>
                  </a:lnTo>
                  <a:lnTo>
                    <a:pt x="1176" y="101"/>
                  </a:lnTo>
                  <a:lnTo>
                    <a:pt x="1178" y="99"/>
                  </a:lnTo>
                  <a:lnTo>
                    <a:pt x="1179" y="98"/>
                  </a:lnTo>
                  <a:lnTo>
                    <a:pt x="1180" y="97"/>
                  </a:lnTo>
                  <a:lnTo>
                    <a:pt x="1180" y="96"/>
                  </a:lnTo>
                  <a:lnTo>
                    <a:pt x="1180" y="95"/>
                  </a:lnTo>
                  <a:lnTo>
                    <a:pt x="1181" y="94"/>
                  </a:lnTo>
                  <a:lnTo>
                    <a:pt x="1181" y="92"/>
                  </a:lnTo>
                  <a:lnTo>
                    <a:pt x="1180" y="92"/>
                  </a:lnTo>
                  <a:lnTo>
                    <a:pt x="1181" y="91"/>
                  </a:lnTo>
                  <a:lnTo>
                    <a:pt x="1183" y="91"/>
                  </a:lnTo>
                  <a:lnTo>
                    <a:pt x="1183" y="90"/>
                  </a:lnTo>
                  <a:lnTo>
                    <a:pt x="1183" y="91"/>
                  </a:lnTo>
                  <a:close/>
                  <a:moveTo>
                    <a:pt x="971" y="97"/>
                  </a:moveTo>
                  <a:lnTo>
                    <a:pt x="972" y="97"/>
                  </a:lnTo>
                  <a:lnTo>
                    <a:pt x="972" y="96"/>
                  </a:lnTo>
                  <a:lnTo>
                    <a:pt x="972" y="94"/>
                  </a:lnTo>
                  <a:lnTo>
                    <a:pt x="971" y="94"/>
                  </a:lnTo>
                  <a:lnTo>
                    <a:pt x="971" y="92"/>
                  </a:lnTo>
                  <a:lnTo>
                    <a:pt x="970" y="91"/>
                  </a:lnTo>
                  <a:lnTo>
                    <a:pt x="971" y="91"/>
                  </a:lnTo>
                  <a:lnTo>
                    <a:pt x="972" y="91"/>
                  </a:lnTo>
                  <a:lnTo>
                    <a:pt x="973" y="91"/>
                  </a:lnTo>
                  <a:lnTo>
                    <a:pt x="974" y="91"/>
                  </a:lnTo>
                  <a:lnTo>
                    <a:pt x="974" y="90"/>
                  </a:lnTo>
                  <a:lnTo>
                    <a:pt x="974" y="89"/>
                  </a:lnTo>
                  <a:lnTo>
                    <a:pt x="974" y="88"/>
                  </a:lnTo>
                  <a:lnTo>
                    <a:pt x="976" y="88"/>
                  </a:lnTo>
                  <a:lnTo>
                    <a:pt x="977" y="88"/>
                  </a:lnTo>
                  <a:lnTo>
                    <a:pt x="976" y="89"/>
                  </a:lnTo>
                  <a:lnTo>
                    <a:pt x="976" y="90"/>
                  </a:lnTo>
                  <a:lnTo>
                    <a:pt x="976" y="91"/>
                  </a:lnTo>
                  <a:lnTo>
                    <a:pt x="977" y="92"/>
                  </a:lnTo>
                  <a:lnTo>
                    <a:pt x="977" y="94"/>
                  </a:lnTo>
                  <a:lnTo>
                    <a:pt x="977" y="95"/>
                  </a:lnTo>
                  <a:lnTo>
                    <a:pt x="977" y="96"/>
                  </a:lnTo>
                  <a:lnTo>
                    <a:pt x="976" y="96"/>
                  </a:lnTo>
                  <a:lnTo>
                    <a:pt x="976" y="97"/>
                  </a:lnTo>
                  <a:lnTo>
                    <a:pt x="977" y="97"/>
                  </a:lnTo>
                  <a:lnTo>
                    <a:pt x="978" y="97"/>
                  </a:lnTo>
                  <a:lnTo>
                    <a:pt x="978" y="98"/>
                  </a:lnTo>
                  <a:lnTo>
                    <a:pt x="977" y="99"/>
                  </a:lnTo>
                  <a:lnTo>
                    <a:pt x="978" y="100"/>
                  </a:lnTo>
                  <a:lnTo>
                    <a:pt x="978" y="101"/>
                  </a:lnTo>
                  <a:lnTo>
                    <a:pt x="978" y="103"/>
                  </a:lnTo>
                  <a:lnTo>
                    <a:pt x="977" y="105"/>
                  </a:lnTo>
                  <a:lnTo>
                    <a:pt x="977" y="107"/>
                  </a:lnTo>
                  <a:lnTo>
                    <a:pt x="974" y="105"/>
                  </a:lnTo>
                  <a:lnTo>
                    <a:pt x="974" y="104"/>
                  </a:lnTo>
                  <a:lnTo>
                    <a:pt x="974" y="101"/>
                  </a:lnTo>
                  <a:lnTo>
                    <a:pt x="973" y="100"/>
                  </a:lnTo>
                  <a:lnTo>
                    <a:pt x="971" y="98"/>
                  </a:lnTo>
                  <a:lnTo>
                    <a:pt x="971" y="97"/>
                  </a:lnTo>
                  <a:close/>
                  <a:moveTo>
                    <a:pt x="1455" y="72"/>
                  </a:moveTo>
                  <a:lnTo>
                    <a:pt x="1456" y="73"/>
                  </a:lnTo>
                  <a:lnTo>
                    <a:pt x="1456" y="74"/>
                  </a:lnTo>
                  <a:lnTo>
                    <a:pt x="1456" y="75"/>
                  </a:lnTo>
                  <a:lnTo>
                    <a:pt x="1455" y="75"/>
                  </a:lnTo>
                  <a:lnTo>
                    <a:pt x="1454" y="75"/>
                  </a:lnTo>
                  <a:lnTo>
                    <a:pt x="1453" y="75"/>
                  </a:lnTo>
                  <a:lnTo>
                    <a:pt x="1452" y="76"/>
                  </a:lnTo>
                  <a:lnTo>
                    <a:pt x="1452" y="78"/>
                  </a:lnTo>
                  <a:lnTo>
                    <a:pt x="1451" y="76"/>
                  </a:lnTo>
                  <a:lnTo>
                    <a:pt x="1450" y="76"/>
                  </a:lnTo>
                  <a:lnTo>
                    <a:pt x="1450" y="75"/>
                  </a:lnTo>
                  <a:lnTo>
                    <a:pt x="1448" y="74"/>
                  </a:lnTo>
                  <a:lnTo>
                    <a:pt x="1448" y="73"/>
                  </a:lnTo>
                  <a:lnTo>
                    <a:pt x="1448" y="72"/>
                  </a:lnTo>
                  <a:lnTo>
                    <a:pt x="1448" y="71"/>
                  </a:lnTo>
                  <a:lnTo>
                    <a:pt x="1450" y="71"/>
                  </a:lnTo>
                  <a:lnTo>
                    <a:pt x="1451" y="71"/>
                  </a:lnTo>
                  <a:lnTo>
                    <a:pt x="1452" y="70"/>
                  </a:lnTo>
                  <a:lnTo>
                    <a:pt x="1452" y="69"/>
                  </a:lnTo>
                  <a:lnTo>
                    <a:pt x="1453" y="69"/>
                  </a:lnTo>
                  <a:lnTo>
                    <a:pt x="1454" y="70"/>
                  </a:lnTo>
                  <a:lnTo>
                    <a:pt x="1455" y="72"/>
                  </a:lnTo>
                  <a:close/>
                  <a:moveTo>
                    <a:pt x="1455" y="67"/>
                  </a:moveTo>
                  <a:lnTo>
                    <a:pt x="1458" y="67"/>
                  </a:lnTo>
                  <a:lnTo>
                    <a:pt x="1459" y="69"/>
                  </a:lnTo>
                  <a:lnTo>
                    <a:pt x="1459" y="70"/>
                  </a:lnTo>
                  <a:lnTo>
                    <a:pt x="1458" y="71"/>
                  </a:lnTo>
                  <a:lnTo>
                    <a:pt x="1456" y="71"/>
                  </a:lnTo>
                  <a:lnTo>
                    <a:pt x="1455" y="71"/>
                  </a:lnTo>
                  <a:lnTo>
                    <a:pt x="1455" y="69"/>
                  </a:lnTo>
                  <a:lnTo>
                    <a:pt x="1455" y="67"/>
                  </a:lnTo>
                  <a:close/>
                  <a:moveTo>
                    <a:pt x="1458" y="46"/>
                  </a:moveTo>
                  <a:lnTo>
                    <a:pt x="1459" y="46"/>
                  </a:lnTo>
                  <a:lnTo>
                    <a:pt x="1459" y="47"/>
                  </a:lnTo>
                  <a:lnTo>
                    <a:pt x="1460" y="48"/>
                  </a:lnTo>
                  <a:lnTo>
                    <a:pt x="1459" y="49"/>
                  </a:lnTo>
                  <a:lnTo>
                    <a:pt x="1458" y="52"/>
                  </a:lnTo>
                  <a:lnTo>
                    <a:pt x="1456" y="52"/>
                  </a:lnTo>
                  <a:lnTo>
                    <a:pt x="1455" y="52"/>
                  </a:lnTo>
                  <a:lnTo>
                    <a:pt x="1455" y="50"/>
                  </a:lnTo>
                  <a:lnTo>
                    <a:pt x="1454" y="50"/>
                  </a:lnTo>
                  <a:lnTo>
                    <a:pt x="1453" y="50"/>
                  </a:lnTo>
                  <a:lnTo>
                    <a:pt x="1453" y="49"/>
                  </a:lnTo>
                  <a:lnTo>
                    <a:pt x="1452" y="49"/>
                  </a:lnTo>
                  <a:lnTo>
                    <a:pt x="1452" y="48"/>
                  </a:lnTo>
                  <a:lnTo>
                    <a:pt x="1453" y="48"/>
                  </a:lnTo>
                  <a:lnTo>
                    <a:pt x="1453" y="47"/>
                  </a:lnTo>
                  <a:lnTo>
                    <a:pt x="1454" y="46"/>
                  </a:lnTo>
                  <a:lnTo>
                    <a:pt x="1455" y="46"/>
                  </a:lnTo>
                  <a:lnTo>
                    <a:pt x="1458" y="46"/>
                  </a:lnTo>
                  <a:close/>
                  <a:moveTo>
                    <a:pt x="1452" y="42"/>
                  </a:moveTo>
                  <a:lnTo>
                    <a:pt x="1452" y="44"/>
                  </a:lnTo>
                  <a:lnTo>
                    <a:pt x="1452" y="46"/>
                  </a:lnTo>
                  <a:lnTo>
                    <a:pt x="1452" y="47"/>
                  </a:lnTo>
                  <a:lnTo>
                    <a:pt x="1451" y="48"/>
                  </a:lnTo>
                  <a:lnTo>
                    <a:pt x="1450" y="48"/>
                  </a:lnTo>
                  <a:lnTo>
                    <a:pt x="1450" y="47"/>
                  </a:lnTo>
                  <a:lnTo>
                    <a:pt x="1448" y="47"/>
                  </a:lnTo>
                  <a:lnTo>
                    <a:pt x="1448" y="46"/>
                  </a:lnTo>
                  <a:lnTo>
                    <a:pt x="1447" y="46"/>
                  </a:lnTo>
                  <a:lnTo>
                    <a:pt x="1447" y="45"/>
                  </a:lnTo>
                  <a:lnTo>
                    <a:pt x="1450" y="41"/>
                  </a:lnTo>
                  <a:lnTo>
                    <a:pt x="1451" y="41"/>
                  </a:lnTo>
                  <a:lnTo>
                    <a:pt x="1452" y="42"/>
                  </a:lnTo>
                  <a:close/>
                  <a:moveTo>
                    <a:pt x="136" y="1230"/>
                  </a:moveTo>
                  <a:lnTo>
                    <a:pt x="137" y="1232"/>
                  </a:lnTo>
                  <a:lnTo>
                    <a:pt x="137" y="1234"/>
                  </a:lnTo>
                  <a:lnTo>
                    <a:pt x="137" y="1235"/>
                  </a:lnTo>
                  <a:lnTo>
                    <a:pt x="136" y="1235"/>
                  </a:lnTo>
                  <a:lnTo>
                    <a:pt x="136" y="1234"/>
                  </a:lnTo>
                  <a:lnTo>
                    <a:pt x="136" y="1232"/>
                  </a:lnTo>
                  <a:lnTo>
                    <a:pt x="136" y="1230"/>
                  </a:lnTo>
                  <a:close/>
                  <a:moveTo>
                    <a:pt x="128" y="1221"/>
                  </a:moveTo>
                  <a:lnTo>
                    <a:pt x="129" y="1220"/>
                  </a:lnTo>
                  <a:lnTo>
                    <a:pt x="130" y="1221"/>
                  </a:lnTo>
                  <a:lnTo>
                    <a:pt x="132" y="1221"/>
                  </a:lnTo>
                  <a:lnTo>
                    <a:pt x="130" y="1222"/>
                  </a:lnTo>
                  <a:lnTo>
                    <a:pt x="129" y="1222"/>
                  </a:lnTo>
                  <a:lnTo>
                    <a:pt x="128" y="1222"/>
                  </a:lnTo>
                  <a:lnTo>
                    <a:pt x="127" y="1222"/>
                  </a:lnTo>
                  <a:lnTo>
                    <a:pt x="126" y="1222"/>
                  </a:lnTo>
                  <a:lnTo>
                    <a:pt x="127" y="1221"/>
                  </a:lnTo>
                  <a:lnTo>
                    <a:pt x="128" y="1221"/>
                  </a:lnTo>
                  <a:close/>
                  <a:moveTo>
                    <a:pt x="39" y="1017"/>
                  </a:moveTo>
                  <a:lnTo>
                    <a:pt x="40" y="1017"/>
                  </a:lnTo>
                  <a:lnTo>
                    <a:pt x="40" y="1016"/>
                  </a:lnTo>
                  <a:lnTo>
                    <a:pt x="41" y="1016"/>
                  </a:lnTo>
                  <a:lnTo>
                    <a:pt x="42" y="1016"/>
                  </a:lnTo>
                  <a:lnTo>
                    <a:pt x="41" y="1016"/>
                  </a:lnTo>
                  <a:lnTo>
                    <a:pt x="40" y="1017"/>
                  </a:lnTo>
                  <a:lnTo>
                    <a:pt x="40" y="1018"/>
                  </a:lnTo>
                  <a:lnTo>
                    <a:pt x="39" y="1018"/>
                  </a:lnTo>
                  <a:lnTo>
                    <a:pt x="39" y="1017"/>
                  </a:lnTo>
                  <a:close/>
                  <a:moveTo>
                    <a:pt x="1674" y="489"/>
                  </a:moveTo>
                  <a:lnTo>
                    <a:pt x="1675" y="489"/>
                  </a:lnTo>
                  <a:lnTo>
                    <a:pt x="1675" y="490"/>
                  </a:lnTo>
                  <a:lnTo>
                    <a:pt x="1674" y="490"/>
                  </a:lnTo>
                  <a:lnTo>
                    <a:pt x="1673" y="490"/>
                  </a:lnTo>
                  <a:lnTo>
                    <a:pt x="1671" y="490"/>
                  </a:lnTo>
                  <a:lnTo>
                    <a:pt x="1670" y="490"/>
                  </a:lnTo>
                  <a:lnTo>
                    <a:pt x="1669" y="489"/>
                  </a:lnTo>
                  <a:lnTo>
                    <a:pt x="1670" y="486"/>
                  </a:lnTo>
                  <a:lnTo>
                    <a:pt x="1669" y="485"/>
                  </a:lnTo>
                  <a:lnTo>
                    <a:pt x="1670" y="485"/>
                  </a:lnTo>
                  <a:lnTo>
                    <a:pt x="1670" y="486"/>
                  </a:lnTo>
                  <a:lnTo>
                    <a:pt x="1671" y="486"/>
                  </a:lnTo>
                  <a:lnTo>
                    <a:pt x="1673" y="488"/>
                  </a:lnTo>
                  <a:lnTo>
                    <a:pt x="1674" y="489"/>
                  </a:lnTo>
                  <a:close/>
                  <a:moveTo>
                    <a:pt x="1480" y="7"/>
                  </a:moveTo>
                  <a:lnTo>
                    <a:pt x="1481" y="7"/>
                  </a:lnTo>
                  <a:lnTo>
                    <a:pt x="1480" y="8"/>
                  </a:lnTo>
                  <a:lnTo>
                    <a:pt x="1479" y="9"/>
                  </a:lnTo>
                  <a:lnTo>
                    <a:pt x="1478" y="9"/>
                  </a:lnTo>
                  <a:lnTo>
                    <a:pt x="1475" y="9"/>
                  </a:lnTo>
                  <a:lnTo>
                    <a:pt x="1473" y="9"/>
                  </a:lnTo>
                  <a:lnTo>
                    <a:pt x="1472" y="8"/>
                  </a:lnTo>
                  <a:lnTo>
                    <a:pt x="1473" y="7"/>
                  </a:lnTo>
                  <a:lnTo>
                    <a:pt x="1475" y="7"/>
                  </a:lnTo>
                  <a:lnTo>
                    <a:pt x="1476" y="7"/>
                  </a:lnTo>
                  <a:lnTo>
                    <a:pt x="1477" y="7"/>
                  </a:lnTo>
                  <a:lnTo>
                    <a:pt x="1478" y="7"/>
                  </a:lnTo>
                  <a:lnTo>
                    <a:pt x="1480" y="7"/>
                  </a:lnTo>
                  <a:close/>
                  <a:moveTo>
                    <a:pt x="1453" y="0"/>
                  </a:moveTo>
                  <a:lnTo>
                    <a:pt x="1456" y="2"/>
                  </a:lnTo>
                  <a:lnTo>
                    <a:pt x="1456" y="3"/>
                  </a:lnTo>
                  <a:lnTo>
                    <a:pt x="1455" y="3"/>
                  </a:lnTo>
                  <a:lnTo>
                    <a:pt x="1454" y="3"/>
                  </a:lnTo>
                  <a:lnTo>
                    <a:pt x="1452" y="3"/>
                  </a:lnTo>
                  <a:lnTo>
                    <a:pt x="1450" y="2"/>
                  </a:lnTo>
                  <a:lnTo>
                    <a:pt x="1451" y="0"/>
                  </a:lnTo>
                  <a:lnTo>
                    <a:pt x="1453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358">
              <a:extLst>
                <a:ext uri="{FF2B5EF4-FFF2-40B4-BE49-F238E27FC236}">
                  <a16:creationId xmlns:a16="http://schemas.microsoft.com/office/drawing/2014/main" id="{A3D9CF95-F826-895E-3838-7A7DC9FCCE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8443" y="1967869"/>
              <a:ext cx="776249" cy="535095"/>
            </a:xfrm>
            <a:custGeom>
              <a:avLst/>
              <a:gdLst>
                <a:gd name="T0" fmla="*/ 118 w 750"/>
                <a:gd name="T1" fmla="*/ 100 h 517"/>
                <a:gd name="T2" fmla="*/ 183 w 750"/>
                <a:gd name="T3" fmla="*/ 130 h 517"/>
                <a:gd name="T4" fmla="*/ 246 w 750"/>
                <a:gd name="T5" fmla="*/ 186 h 517"/>
                <a:gd name="T6" fmla="*/ 282 w 750"/>
                <a:gd name="T7" fmla="*/ 214 h 517"/>
                <a:gd name="T8" fmla="*/ 347 w 750"/>
                <a:gd name="T9" fmla="*/ 254 h 517"/>
                <a:gd name="T10" fmla="*/ 312 w 750"/>
                <a:gd name="T11" fmla="*/ 296 h 517"/>
                <a:gd name="T12" fmla="*/ 356 w 750"/>
                <a:gd name="T13" fmla="*/ 335 h 517"/>
                <a:gd name="T14" fmla="*/ 401 w 750"/>
                <a:gd name="T15" fmla="*/ 385 h 517"/>
                <a:gd name="T16" fmla="*/ 437 w 750"/>
                <a:gd name="T17" fmla="*/ 413 h 517"/>
                <a:gd name="T18" fmla="*/ 475 w 750"/>
                <a:gd name="T19" fmla="*/ 443 h 517"/>
                <a:gd name="T20" fmla="*/ 475 w 750"/>
                <a:gd name="T21" fmla="*/ 468 h 517"/>
                <a:gd name="T22" fmla="*/ 456 w 750"/>
                <a:gd name="T23" fmla="*/ 456 h 517"/>
                <a:gd name="T24" fmla="*/ 397 w 750"/>
                <a:gd name="T25" fmla="*/ 445 h 517"/>
                <a:gd name="T26" fmla="*/ 349 w 750"/>
                <a:gd name="T27" fmla="*/ 437 h 517"/>
                <a:gd name="T28" fmla="*/ 304 w 750"/>
                <a:gd name="T29" fmla="*/ 398 h 517"/>
                <a:gd name="T30" fmla="*/ 278 w 750"/>
                <a:gd name="T31" fmla="*/ 365 h 517"/>
                <a:gd name="T32" fmla="*/ 220 w 750"/>
                <a:gd name="T33" fmla="*/ 325 h 517"/>
                <a:gd name="T34" fmla="*/ 183 w 750"/>
                <a:gd name="T35" fmla="*/ 312 h 517"/>
                <a:gd name="T36" fmla="*/ 169 w 750"/>
                <a:gd name="T37" fmla="*/ 315 h 517"/>
                <a:gd name="T38" fmla="*/ 151 w 750"/>
                <a:gd name="T39" fmla="*/ 334 h 517"/>
                <a:gd name="T40" fmla="*/ 72 w 750"/>
                <a:gd name="T41" fmla="*/ 340 h 517"/>
                <a:gd name="T42" fmla="*/ 114 w 750"/>
                <a:gd name="T43" fmla="*/ 386 h 517"/>
                <a:gd name="T44" fmla="*/ 15 w 750"/>
                <a:gd name="T45" fmla="*/ 394 h 517"/>
                <a:gd name="T46" fmla="*/ 7 w 750"/>
                <a:gd name="T47" fmla="*/ 244 h 517"/>
                <a:gd name="T48" fmla="*/ 619 w 750"/>
                <a:gd name="T49" fmla="*/ 509 h 517"/>
                <a:gd name="T50" fmla="*/ 654 w 750"/>
                <a:gd name="T51" fmla="*/ 502 h 517"/>
                <a:gd name="T52" fmla="*/ 591 w 750"/>
                <a:gd name="T53" fmla="*/ 465 h 517"/>
                <a:gd name="T54" fmla="*/ 518 w 750"/>
                <a:gd name="T55" fmla="*/ 431 h 517"/>
                <a:gd name="T56" fmla="*/ 506 w 750"/>
                <a:gd name="T57" fmla="*/ 434 h 517"/>
                <a:gd name="T58" fmla="*/ 499 w 750"/>
                <a:gd name="T59" fmla="*/ 413 h 517"/>
                <a:gd name="T60" fmla="*/ 601 w 750"/>
                <a:gd name="T61" fmla="*/ 392 h 517"/>
                <a:gd name="T62" fmla="*/ 577 w 750"/>
                <a:gd name="T63" fmla="*/ 380 h 517"/>
                <a:gd name="T64" fmla="*/ 138 w 750"/>
                <a:gd name="T65" fmla="*/ 364 h 517"/>
                <a:gd name="T66" fmla="*/ 126 w 750"/>
                <a:gd name="T67" fmla="*/ 354 h 517"/>
                <a:gd name="T68" fmla="*/ 738 w 750"/>
                <a:gd name="T69" fmla="*/ 276 h 517"/>
                <a:gd name="T70" fmla="*/ 690 w 750"/>
                <a:gd name="T71" fmla="*/ 211 h 517"/>
                <a:gd name="T72" fmla="*/ 733 w 750"/>
                <a:gd name="T73" fmla="*/ 242 h 517"/>
                <a:gd name="T74" fmla="*/ 308 w 750"/>
                <a:gd name="T75" fmla="*/ 201 h 517"/>
                <a:gd name="T76" fmla="*/ 266 w 750"/>
                <a:gd name="T77" fmla="*/ 174 h 517"/>
                <a:gd name="T78" fmla="*/ 574 w 750"/>
                <a:gd name="T79" fmla="*/ 164 h 517"/>
                <a:gd name="T80" fmla="*/ 533 w 750"/>
                <a:gd name="T81" fmla="*/ 209 h 517"/>
                <a:gd name="T82" fmla="*/ 484 w 750"/>
                <a:gd name="T83" fmla="*/ 241 h 517"/>
                <a:gd name="T84" fmla="*/ 422 w 750"/>
                <a:gd name="T85" fmla="*/ 235 h 517"/>
                <a:gd name="T86" fmla="*/ 380 w 750"/>
                <a:gd name="T87" fmla="*/ 222 h 517"/>
                <a:gd name="T88" fmla="*/ 429 w 750"/>
                <a:gd name="T89" fmla="*/ 211 h 517"/>
                <a:gd name="T90" fmla="*/ 462 w 750"/>
                <a:gd name="T91" fmla="*/ 187 h 517"/>
                <a:gd name="T92" fmla="*/ 499 w 750"/>
                <a:gd name="T93" fmla="*/ 206 h 517"/>
                <a:gd name="T94" fmla="*/ 533 w 750"/>
                <a:gd name="T95" fmla="*/ 154 h 517"/>
                <a:gd name="T96" fmla="*/ 562 w 750"/>
                <a:gd name="T97" fmla="*/ 145 h 517"/>
                <a:gd name="T98" fmla="*/ 682 w 750"/>
                <a:gd name="T99" fmla="*/ 93 h 517"/>
                <a:gd name="T100" fmla="*/ 553 w 750"/>
                <a:gd name="T101" fmla="*/ 76 h 517"/>
                <a:gd name="T102" fmla="*/ 599 w 750"/>
                <a:gd name="T103" fmla="*/ 174 h 517"/>
                <a:gd name="T104" fmla="*/ 561 w 750"/>
                <a:gd name="T105" fmla="*/ 107 h 517"/>
                <a:gd name="T106" fmla="*/ 497 w 750"/>
                <a:gd name="T107" fmla="*/ 62 h 517"/>
                <a:gd name="T108" fmla="*/ 559 w 750"/>
                <a:gd name="T109" fmla="*/ 99 h 517"/>
                <a:gd name="T110" fmla="*/ 605 w 750"/>
                <a:gd name="T111" fmla="*/ 141 h 517"/>
                <a:gd name="T112" fmla="*/ 347 w 750"/>
                <a:gd name="T113" fmla="*/ 45 h 517"/>
                <a:gd name="T114" fmla="*/ 292 w 750"/>
                <a:gd name="T115" fmla="*/ 41 h 517"/>
                <a:gd name="T116" fmla="*/ 325 w 750"/>
                <a:gd name="T117" fmla="*/ 34 h 517"/>
                <a:gd name="T118" fmla="*/ 662 w 750"/>
                <a:gd name="T119" fmla="*/ 155 h 517"/>
                <a:gd name="T120" fmla="*/ 186 w 750"/>
                <a:gd name="T121" fmla="*/ 108 h 517"/>
                <a:gd name="T122" fmla="*/ 141 w 750"/>
                <a:gd name="T123" fmla="*/ 340 h 517"/>
                <a:gd name="T124" fmla="*/ 450 w 750"/>
                <a:gd name="T125" fmla="*/ 15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0" h="517">
                  <a:moveTo>
                    <a:pt x="7" y="62"/>
                  </a:moveTo>
                  <a:lnTo>
                    <a:pt x="8" y="62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4" y="62"/>
                  </a:lnTo>
                  <a:lnTo>
                    <a:pt x="16" y="63"/>
                  </a:lnTo>
                  <a:lnTo>
                    <a:pt x="17" y="63"/>
                  </a:lnTo>
                  <a:lnTo>
                    <a:pt x="18" y="63"/>
                  </a:lnTo>
                  <a:lnTo>
                    <a:pt x="19" y="65"/>
                  </a:lnTo>
                  <a:lnTo>
                    <a:pt x="20" y="65"/>
                  </a:lnTo>
                  <a:lnTo>
                    <a:pt x="22" y="65"/>
                  </a:lnTo>
                  <a:lnTo>
                    <a:pt x="22" y="66"/>
                  </a:lnTo>
                  <a:lnTo>
                    <a:pt x="23" y="66"/>
                  </a:lnTo>
                  <a:lnTo>
                    <a:pt x="25" y="68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36" y="72"/>
                  </a:lnTo>
                  <a:lnTo>
                    <a:pt x="48" y="77"/>
                  </a:lnTo>
                  <a:lnTo>
                    <a:pt x="49" y="77"/>
                  </a:lnTo>
                  <a:lnTo>
                    <a:pt x="49" y="78"/>
                  </a:lnTo>
                  <a:lnTo>
                    <a:pt x="50" y="79"/>
                  </a:lnTo>
                  <a:lnTo>
                    <a:pt x="52" y="80"/>
                  </a:lnTo>
                  <a:lnTo>
                    <a:pt x="54" y="80"/>
                  </a:lnTo>
                  <a:lnTo>
                    <a:pt x="58" y="80"/>
                  </a:lnTo>
                  <a:lnTo>
                    <a:pt x="60" y="83"/>
                  </a:lnTo>
                  <a:lnTo>
                    <a:pt x="61" y="83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61" y="85"/>
                  </a:lnTo>
                  <a:lnTo>
                    <a:pt x="62" y="85"/>
                  </a:lnTo>
                  <a:lnTo>
                    <a:pt x="62" y="86"/>
                  </a:lnTo>
                  <a:lnTo>
                    <a:pt x="65" y="85"/>
                  </a:lnTo>
                  <a:lnTo>
                    <a:pt x="66" y="85"/>
                  </a:lnTo>
                  <a:lnTo>
                    <a:pt x="67" y="86"/>
                  </a:lnTo>
                  <a:lnTo>
                    <a:pt x="68" y="86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7" y="89"/>
                  </a:lnTo>
                  <a:lnTo>
                    <a:pt x="83" y="92"/>
                  </a:lnTo>
                  <a:lnTo>
                    <a:pt x="88" y="94"/>
                  </a:lnTo>
                  <a:lnTo>
                    <a:pt x="97" y="96"/>
                  </a:lnTo>
                  <a:lnTo>
                    <a:pt x="98" y="96"/>
                  </a:lnTo>
                  <a:lnTo>
                    <a:pt x="100" y="97"/>
                  </a:lnTo>
                  <a:lnTo>
                    <a:pt x="101" y="97"/>
                  </a:lnTo>
                  <a:lnTo>
                    <a:pt x="102" y="97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9" y="100"/>
                  </a:lnTo>
                  <a:lnTo>
                    <a:pt x="110" y="100"/>
                  </a:lnTo>
                  <a:lnTo>
                    <a:pt x="111" y="100"/>
                  </a:lnTo>
                  <a:lnTo>
                    <a:pt x="112" y="100"/>
                  </a:lnTo>
                  <a:lnTo>
                    <a:pt x="113" y="100"/>
                  </a:lnTo>
                  <a:lnTo>
                    <a:pt x="114" y="100"/>
                  </a:lnTo>
                  <a:lnTo>
                    <a:pt x="118" y="100"/>
                  </a:lnTo>
                  <a:lnTo>
                    <a:pt x="118" y="101"/>
                  </a:lnTo>
                  <a:lnTo>
                    <a:pt x="119" y="101"/>
                  </a:lnTo>
                  <a:lnTo>
                    <a:pt x="120" y="101"/>
                  </a:lnTo>
                  <a:lnTo>
                    <a:pt x="130" y="103"/>
                  </a:lnTo>
                  <a:lnTo>
                    <a:pt x="132" y="104"/>
                  </a:lnTo>
                  <a:lnTo>
                    <a:pt x="134" y="104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8" y="110"/>
                  </a:lnTo>
                  <a:lnTo>
                    <a:pt x="139" y="110"/>
                  </a:lnTo>
                  <a:lnTo>
                    <a:pt x="140" y="111"/>
                  </a:lnTo>
                  <a:lnTo>
                    <a:pt x="141" y="111"/>
                  </a:lnTo>
                  <a:lnTo>
                    <a:pt x="141" y="110"/>
                  </a:lnTo>
                  <a:lnTo>
                    <a:pt x="143" y="110"/>
                  </a:lnTo>
                  <a:lnTo>
                    <a:pt x="143" y="111"/>
                  </a:lnTo>
                  <a:lnTo>
                    <a:pt x="143" y="112"/>
                  </a:lnTo>
                  <a:lnTo>
                    <a:pt x="144" y="112"/>
                  </a:lnTo>
                  <a:lnTo>
                    <a:pt x="146" y="112"/>
                  </a:lnTo>
                  <a:lnTo>
                    <a:pt x="147" y="113"/>
                  </a:lnTo>
                  <a:lnTo>
                    <a:pt x="149" y="116"/>
                  </a:lnTo>
                  <a:lnTo>
                    <a:pt x="149" y="117"/>
                  </a:lnTo>
                  <a:lnTo>
                    <a:pt x="152" y="118"/>
                  </a:lnTo>
                  <a:lnTo>
                    <a:pt x="153" y="118"/>
                  </a:lnTo>
                  <a:lnTo>
                    <a:pt x="154" y="118"/>
                  </a:lnTo>
                  <a:lnTo>
                    <a:pt x="156" y="121"/>
                  </a:lnTo>
                  <a:lnTo>
                    <a:pt x="157" y="122"/>
                  </a:lnTo>
                  <a:lnTo>
                    <a:pt x="160" y="122"/>
                  </a:lnTo>
                  <a:lnTo>
                    <a:pt x="162" y="122"/>
                  </a:lnTo>
                  <a:lnTo>
                    <a:pt x="163" y="122"/>
                  </a:lnTo>
                  <a:lnTo>
                    <a:pt x="165" y="122"/>
                  </a:lnTo>
                  <a:lnTo>
                    <a:pt x="164" y="122"/>
                  </a:lnTo>
                  <a:lnTo>
                    <a:pt x="163" y="122"/>
                  </a:lnTo>
                  <a:lnTo>
                    <a:pt x="163" y="124"/>
                  </a:lnTo>
                  <a:lnTo>
                    <a:pt x="164" y="124"/>
                  </a:lnTo>
                  <a:lnTo>
                    <a:pt x="164" y="125"/>
                  </a:lnTo>
                  <a:lnTo>
                    <a:pt x="165" y="125"/>
                  </a:lnTo>
                  <a:lnTo>
                    <a:pt x="166" y="124"/>
                  </a:lnTo>
                  <a:lnTo>
                    <a:pt x="168" y="125"/>
                  </a:lnTo>
                  <a:lnTo>
                    <a:pt x="168" y="126"/>
                  </a:lnTo>
                  <a:lnTo>
                    <a:pt x="169" y="126"/>
                  </a:lnTo>
                  <a:lnTo>
                    <a:pt x="169" y="125"/>
                  </a:lnTo>
                  <a:lnTo>
                    <a:pt x="170" y="125"/>
                  </a:lnTo>
                  <a:lnTo>
                    <a:pt x="170" y="124"/>
                  </a:lnTo>
                  <a:lnTo>
                    <a:pt x="170" y="122"/>
                  </a:lnTo>
                  <a:lnTo>
                    <a:pt x="172" y="122"/>
                  </a:lnTo>
                  <a:lnTo>
                    <a:pt x="174" y="122"/>
                  </a:lnTo>
                  <a:lnTo>
                    <a:pt x="177" y="122"/>
                  </a:lnTo>
                  <a:lnTo>
                    <a:pt x="178" y="122"/>
                  </a:lnTo>
                  <a:lnTo>
                    <a:pt x="179" y="122"/>
                  </a:lnTo>
                  <a:lnTo>
                    <a:pt x="181" y="122"/>
                  </a:lnTo>
                  <a:lnTo>
                    <a:pt x="182" y="122"/>
                  </a:lnTo>
                  <a:lnTo>
                    <a:pt x="182" y="124"/>
                  </a:lnTo>
                  <a:lnTo>
                    <a:pt x="183" y="125"/>
                  </a:lnTo>
                  <a:lnTo>
                    <a:pt x="183" y="126"/>
                  </a:lnTo>
                  <a:lnTo>
                    <a:pt x="183" y="130"/>
                  </a:lnTo>
                  <a:lnTo>
                    <a:pt x="184" y="132"/>
                  </a:lnTo>
                  <a:lnTo>
                    <a:pt x="186" y="132"/>
                  </a:lnTo>
                  <a:lnTo>
                    <a:pt x="186" y="133"/>
                  </a:lnTo>
                  <a:lnTo>
                    <a:pt x="187" y="133"/>
                  </a:lnTo>
                  <a:lnTo>
                    <a:pt x="192" y="134"/>
                  </a:lnTo>
                  <a:lnTo>
                    <a:pt x="195" y="134"/>
                  </a:lnTo>
                  <a:lnTo>
                    <a:pt x="196" y="135"/>
                  </a:lnTo>
                  <a:lnTo>
                    <a:pt x="197" y="136"/>
                  </a:lnTo>
                  <a:lnTo>
                    <a:pt x="198" y="136"/>
                  </a:lnTo>
                  <a:lnTo>
                    <a:pt x="199" y="137"/>
                  </a:lnTo>
                  <a:lnTo>
                    <a:pt x="200" y="137"/>
                  </a:lnTo>
                  <a:lnTo>
                    <a:pt x="200" y="138"/>
                  </a:lnTo>
                  <a:lnTo>
                    <a:pt x="199" y="138"/>
                  </a:lnTo>
                  <a:lnTo>
                    <a:pt x="199" y="139"/>
                  </a:lnTo>
                  <a:lnTo>
                    <a:pt x="199" y="141"/>
                  </a:lnTo>
                  <a:lnTo>
                    <a:pt x="200" y="141"/>
                  </a:lnTo>
                  <a:lnTo>
                    <a:pt x="203" y="141"/>
                  </a:lnTo>
                  <a:lnTo>
                    <a:pt x="203" y="142"/>
                  </a:lnTo>
                  <a:lnTo>
                    <a:pt x="205" y="143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8" y="150"/>
                  </a:lnTo>
                  <a:lnTo>
                    <a:pt x="209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2"/>
                  </a:lnTo>
                  <a:lnTo>
                    <a:pt x="225" y="154"/>
                  </a:lnTo>
                  <a:lnTo>
                    <a:pt x="229" y="156"/>
                  </a:lnTo>
                  <a:lnTo>
                    <a:pt x="230" y="159"/>
                  </a:lnTo>
                  <a:lnTo>
                    <a:pt x="231" y="160"/>
                  </a:lnTo>
                  <a:lnTo>
                    <a:pt x="232" y="161"/>
                  </a:lnTo>
                  <a:lnTo>
                    <a:pt x="233" y="161"/>
                  </a:lnTo>
                  <a:lnTo>
                    <a:pt x="234" y="162"/>
                  </a:lnTo>
                  <a:lnTo>
                    <a:pt x="235" y="164"/>
                  </a:lnTo>
                  <a:lnTo>
                    <a:pt x="240" y="170"/>
                  </a:lnTo>
                  <a:lnTo>
                    <a:pt x="241" y="171"/>
                  </a:lnTo>
                  <a:lnTo>
                    <a:pt x="242" y="171"/>
                  </a:lnTo>
                  <a:lnTo>
                    <a:pt x="242" y="172"/>
                  </a:lnTo>
                  <a:lnTo>
                    <a:pt x="243" y="172"/>
                  </a:lnTo>
                  <a:lnTo>
                    <a:pt x="244" y="172"/>
                  </a:lnTo>
                  <a:lnTo>
                    <a:pt x="246" y="174"/>
                  </a:lnTo>
                  <a:lnTo>
                    <a:pt x="246" y="175"/>
                  </a:lnTo>
                  <a:lnTo>
                    <a:pt x="247" y="175"/>
                  </a:lnTo>
                  <a:lnTo>
                    <a:pt x="247" y="176"/>
                  </a:lnTo>
                  <a:lnTo>
                    <a:pt x="246" y="176"/>
                  </a:lnTo>
                  <a:lnTo>
                    <a:pt x="246" y="177"/>
                  </a:lnTo>
                  <a:lnTo>
                    <a:pt x="244" y="179"/>
                  </a:lnTo>
                  <a:lnTo>
                    <a:pt x="244" y="180"/>
                  </a:lnTo>
                  <a:lnTo>
                    <a:pt x="246" y="183"/>
                  </a:lnTo>
                  <a:lnTo>
                    <a:pt x="246" y="184"/>
                  </a:lnTo>
                  <a:lnTo>
                    <a:pt x="247" y="185"/>
                  </a:lnTo>
                  <a:lnTo>
                    <a:pt x="246" y="186"/>
                  </a:lnTo>
                  <a:lnTo>
                    <a:pt x="246" y="188"/>
                  </a:lnTo>
                  <a:lnTo>
                    <a:pt x="246" y="189"/>
                  </a:lnTo>
                  <a:lnTo>
                    <a:pt x="246" y="191"/>
                  </a:lnTo>
                  <a:lnTo>
                    <a:pt x="246" y="192"/>
                  </a:lnTo>
                  <a:lnTo>
                    <a:pt x="246" y="193"/>
                  </a:lnTo>
                  <a:lnTo>
                    <a:pt x="244" y="194"/>
                  </a:lnTo>
                  <a:lnTo>
                    <a:pt x="243" y="196"/>
                  </a:lnTo>
                  <a:lnTo>
                    <a:pt x="243" y="197"/>
                  </a:lnTo>
                  <a:lnTo>
                    <a:pt x="243" y="199"/>
                  </a:lnTo>
                  <a:lnTo>
                    <a:pt x="243" y="200"/>
                  </a:lnTo>
                  <a:lnTo>
                    <a:pt x="242" y="202"/>
                  </a:lnTo>
                  <a:lnTo>
                    <a:pt x="242" y="203"/>
                  </a:lnTo>
                  <a:lnTo>
                    <a:pt x="242" y="204"/>
                  </a:lnTo>
                  <a:lnTo>
                    <a:pt x="243" y="205"/>
                  </a:lnTo>
                  <a:lnTo>
                    <a:pt x="246" y="206"/>
                  </a:lnTo>
                  <a:lnTo>
                    <a:pt x="248" y="205"/>
                  </a:lnTo>
                  <a:lnTo>
                    <a:pt x="249" y="206"/>
                  </a:lnTo>
                  <a:lnTo>
                    <a:pt x="250" y="208"/>
                  </a:lnTo>
                  <a:lnTo>
                    <a:pt x="250" y="206"/>
                  </a:lnTo>
                  <a:lnTo>
                    <a:pt x="251" y="206"/>
                  </a:lnTo>
                  <a:lnTo>
                    <a:pt x="252" y="206"/>
                  </a:lnTo>
                  <a:lnTo>
                    <a:pt x="252" y="205"/>
                  </a:lnTo>
                  <a:lnTo>
                    <a:pt x="253" y="205"/>
                  </a:lnTo>
                  <a:lnTo>
                    <a:pt x="255" y="205"/>
                  </a:lnTo>
                  <a:lnTo>
                    <a:pt x="255" y="206"/>
                  </a:lnTo>
                  <a:lnTo>
                    <a:pt x="256" y="206"/>
                  </a:lnTo>
                  <a:lnTo>
                    <a:pt x="257" y="206"/>
                  </a:lnTo>
                  <a:lnTo>
                    <a:pt x="258" y="208"/>
                  </a:lnTo>
                  <a:lnTo>
                    <a:pt x="258" y="206"/>
                  </a:lnTo>
                  <a:lnTo>
                    <a:pt x="259" y="208"/>
                  </a:lnTo>
                  <a:lnTo>
                    <a:pt x="261" y="208"/>
                  </a:lnTo>
                  <a:lnTo>
                    <a:pt x="261" y="209"/>
                  </a:lnTo>
                  <a:lnTo>
                    <a:pt x="264" y="209"/>
                  </a:lnTo>
                  <a:lnTo>
                    <a:pt x="264" y="210"/>
                  </a:lnTo>
                  <a:lnTo>
                    <a:pt x="265" y="210"/>
                  </a:lnTo>
                  <a:lnTo>
                    <a:pt x="266" y="210"/>
                  </a:lnTo>
                  <a:lnTo>
                    <a:pt x="267" y="210"/>
                  </a:lnTo>
                  <a:lnTo>
                    <a:pt x="268" y="210"/>
                  </a:lnTo>
                  <a:lnTo>
                    <a:pt x="269" y="210"/>
                  </a:lnTo>
                  <a:lnTo>
                    <a:pt x="269" y="211"/>
                  </a:lnTo>
                  <a:lnTo>
                    <a:pt x="270" y="211"/>
                  </a:lnTo>
                  <a:lnTo>
                    <a:pt x="272" y="211"/>
                  </a:lnTo>
                  <a:lnTo>
                    <a:pt x="273" y="211"/>
                  </a:lnTo>
                  <a:lnTo>
                    <a:pt x="274" y="211"/>
                  </a:lnTo>
                  <a:lnTo>
                    <a:pt x="274" y="212"/>
                  </a:lnTo>
                  <a:lnTo>
                    <a:pt x="275" y="212"/>
                  </a:lnTo>
                  <a:lnTo>
                    <a:pt x="276" y="212"/>
                  </a:lnTo>
                  <a:lnTo>
                    <a:pt x="275" y="212"/>
                  </a:lnTo>
                  <a:lnTo>
                    <a:pt x="276" y="212"/>
                  </a:lnTo>
                  <a:lnTo>
                    <a:pt x="277" y="212"/>
                  </a:lnTo>
                  <a:lnTo>
                    <a:pt x="278" y="212"/>
                  </a:lnTo>
                  <a:lnTo>
                    <a:pt x="280" y="212"/>
                  </a:lnTo>
                  <a:lnTo>
                    <a:pt x="280" y="213"/>
                  </a:lnTo>
                  <a:lnTo>
                    <a:pt x="281" y="214"/>
                  </a:lnTo>
                  <a:lnTo>
                    <a:pt x="282" y="214"/>
                  </a:lnTo>
                  <a:lnTo>
                    <a:pt x="289" y="219"/>
                  </a:lnTo>
                  <a:lnTo>
                    <a:pt x="292" y="220"/>
                  </a:lnTo>
                  <a:lnTo>
                    <a:pt x="293" y="221"/>
                  </a:lnTo>
                  <a:lnTo>
                    <a:pt x="294" y="221"/>
                  </a:lnTo>
                  <a:lnTo>
                    <a:pt x="294" y="222"/>
                  </a:lnTo>
                  <a:lnTo>
                    <a:pt x="295" y="222"/>
                  </a:lnTo>
                  <a:lnTo>
                    <a:pt x="295" y="224"/>
                  </a:lnTo>
                  <a:lnTo>
                    <a:pt x="296" y="224"/>
                  </a:lnTo>
                  <a:lnTo>
                    <a:pt x="298" y="224"/>
                  </a:lnTo>
                  <a:lnTo>
                    <a:pt x="299" y="224"/>
                  </a:lnTo>
                  <a:lnTo>
                    <a:pt x="300" y="224"/>
                  </a:lnTo>
                  <a:lnTo>
                    <a:pt x="301" y="224"/>
                  </a:lnTo>
                  <a:lnTo>
                    <a:pt x="302" y="225"/>
                  </a:lnTo>
                  <a:lnTo>
                    <a:pt x="302" y="226"/>
                  </a:lnTo>
                  <a:lnTo>
                    <a:pt x="303" y="227"/>
                  </a:lnTo>
                  <a:lnTo>
                    <a:pt x="306" y="228"/>
                  </a:lnTo>
                  <a:lnTo>
                    <a:pt x="307" y="228"/>
                  </a:lnTo>
                  <a:lnTo>
                    <a:pt x="308" y="229"/>
                  </a:lnTo>
                  <a:lnTo>
                    <a:pt x="309" y="228"/>
                  </a:lnTo>
                  <a:lnTo>
                    <a:pt x="310" y="229"/>
                  </a:lnTo>
                  <a:lnTo>
                    <a:pt x="310" y="230"/>
                  </a:lnTo>
                  <a:lnTo>
                    <a:pt x="311" y="230"/>
                  </a:lnTo>
                  <a:lnTo>
                    <a:pt x="312" y="230"/>
                  </a:lnTo>
                  <a:lnTo>
                    <a:pt x="317" y="230"/>
                  </a:lnTo>
                  <a:lnTo>
                    <a:pt x="318" y="230"/>
                  </a:lnTo>
                  <a:lnTo>
                    <a:pt x="318" y="229"/>
                  </a:lnTo>
                  <a:lnTo>
                    <a:pt x="319" y="229"/>
                  </a:lnTo>
                  <a:lnTo>
                    <a:pt x="319" y="228"/>
                  </a:lnTo>
                  <a:lnTo>
                    <a:pt x="320" y="229"/>
                  </a:lnTo>
                  <a:lnTo>
                    <a:pt x="321" y="229"/>
                  </a:lnTo>
                  <a:lnTo>
                    <a:pt x="323" y="228"/>
                  </a:lnTo>
                  <a:lnTo>
                    <a:pt x="323" y="229"/>
                  </a:lnTo>
                  <a:lnTo>
                    <a:pt x="325" y="230"/>
                  </a:lnTo>
                  <a:lnTo>
                    <a:pt x="327" y="230"/>
                  </a:lnTo>
                  <a:lnTo>
                    <a:pt x="328" y="230"/>
                  </a:lnTo>
                  <a:lnTo>
                    <a:pt x="329" y="231"/>
                  </a:lnTo>
                  <a:lnTo>
                    <a:pt x="330" y="231"/>
                  </a:lnTo>
                  <a:lnTo>
                    <a:pt x="330" y="233"/>
                  </a:lnTo>
                  <a:lnTo>
                    <a:pt x="332" y="234"/>
                  </a:lnTo>
                  <a:lnTo>
                    <a:pt x="333" y="234"/>
                  </a:lnTo>
                  <a:lnTo>
                    <a:pt x="336" y="237"/>
                  </a:lnTo>
                  <a:lnTo>
                    <a:pt x="337" y="239"/>
                  </a:lnTo>
                  <a:lnTo>
                    <a:pt x="338" y="241"/>
                  </a:lnTo>
                  <a:lnTo>
                    <a:pt x="339" y="242"/>
                  </a:lnTo>
                  <a:lnTo>
                    <a:pt x="339" y="243"/>
                  </a:lnTo>
                  <a:lnTo>
                    <a:pt x="341" y="244"/>
                  </a:lnTo>
                  <a:lnTo>
                    <a:pt x="342" y="245"/>
                  </a:lnTo>
                  <a:lnTo>
                    <a:pt x="345" y="247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6" y="251"/>
                  </a:lnTo>
                  <a:lnTo>
                    <a:pt x="346" y="252"/>
                  </a:lnTo>
                  <a:lnTo>
                    <a:pt x="347" y="252"/>
                  </a:lnTo>
                  <a:lnTo>
                    <a:pt x="347" y="253"/>
                  </a:lnTo>
                  <a:lnTo>
                    <a:pt x="347" y="254"/>
                  </a:lnTo>
                  <a:lnTo>
                    <a:pt x="349" y="255"/>
                  </a:lnTo>
                  <a:lnTo>
                    <a:pt x="349" y="256"/>
                  </a:lnTo>
                  <a:lnTo>
                    <a:pt x="347" y="256"/>
                  </a:lnTo>
                  <a:lnTo>
                    <a:pt x="347" y="258"/>
                  </a:lnTo>
                  <a:lnTo>
                    <a:pt x="347" y="259"/>
                  </a:lnTo>
                  <a:lnTo>
                    <a:pt x="347" y="260"/>
                  </a:lnTo>
                  <a:lnTo>
                    <a:pt x="347" y="261"/>
                  </a:lnTo>
                  <a:lnTo>
                    <a:pt x="347" y="262"/>
                  </a:lnTo>
                  <a:lnTo>
                    <a:pt x="347" y="263"/>
                  </a:lnTo>
                  <a:lnTo>
                    <a:pt x="347" y="262"/>
                  </a:lnTo>
                  <a:lnTo>
                    <a:pt x="347" y="267"/>
                  </a:lnTo>
                  <a:lnTo>
                    <a:pt x="344" y="268"/>
                  </a:lnTo>
                  <a:lnTo>
                    <a:pt x="335" y="269"/>
                  </a:lnTo>
                  <a:lnTo>
                    <a:pt x="334" y="270"/>
                  </a:lnTo>
                  <a:lnTo>
                    <a:pt x="333" y="270"/>
                  </a:lnTo>
                  <a:lnTo>
                    <a:pt x="332" y="269"/>
                  </a:lnTo>
                  <a:lnTo>
                    <a:pt x="332" y="270"/>
                  </a:lnTo>
                  <a:lnTo>
                    <a:pt x="330" y="270"/>
                  </a:lnTo>
                  <a:lnTo>
                    <a:pt x="327" y="269"/>
                  </a:lnTo>
                  <a:lnTo>
                    <a:pt x="326" y="269"/>
                  </a:lnTo>
                  <a:lnTo>
                    <a:pt x="324" y="269"/>
                  </a:lnTo>
                  <a:lnTo>
                    <a:pt x="323" y="269"/>
                  </a:lnTo>
                  <a:lnTo>
                    <a:pt x="315" y="269"/>
                  </a:lnTo>
                  <a:lnTo>
                    <a:pt x="313" y="269"/>
                  </a:lnTo>
                  <a:lnTo>
                    <a:pt x="313" y="268"/>
                  </a:lnTo>
                  <a:lnTo>
                    <a:pt x="312" y="268"/>
                  </a:lnTo>
                  <a:lnTo>
                    <a:pt x="311" y="268"/>
                  </a:lnTo>
                  <a:lnTo>
                    <a:pt x="309" y="268"/>
                  </a:lnTo>
                  <a:lnTo>
                    <a:pt x="308" y="269"/>
                  </a:lnTo>
                  <a:lnTo>
                    <a:pt x="307" y="269"/>
                  </a:lnTo>
                  <a:lnTo>
                    <a:pt x="304" y="269"/>
                  </a:lnTo>
                  <a:lnTo>
                    <a:pt x="303" y="269"/>
                  </a:lnTo>
                  <a:lnTo>
                    <a:pt x="303" y="270"/>
                  </a:lnTo>
                  <a:lnTo>
                    <a:pt x="302" y="272"/>
                  </a:lnTo>
                  <a:lnTo>
                    <a:pt x="302" y="273"/>
                  </a:lnTo>
                  <a:lnTo>
                    <a:pt x="302" y="276"/>
                  </a:lnTo>
                  <a:lnTo>
                    <a:pt x="302" y="279"/>
                  </a:lnTo>
                  <a:lnTo>
                    <a:pt x="303" y="280"/>
                  </a:lnTo>
                  <a:lnTo>
                    <a:pt x="304" y="281"/>
                  </a:lnTo>
                  <a:lnTo>
                    <a:pt x="306" y="283"/>
                  </a:lnTo>
                  <a:lnTo>
                    <a:pt x="307" y="284"/>
                  </a:lnTo>
                  <a:lnTo>
                    <a:pt x="308" y="284"/>
                  </a:lnTo>
                  <a:lnTo>
                    <a:pt x="309" y="283"/>
                  </a:lnTo>
                  <a:lnTo>
                    <a:pt x="309" y="284"/>
                  </a:lnTo>
                  <a:lnTo>
                    <a:pt x="308" y="285"/>
                  </a:lnTo>
                  <a:lnTo>
                    <a:pt x="308" y="286"/>
                  </a:lnTo>
                  <a:lnTo>
                    <a:pt x="309" y="286"/>
                  </a:lnTo>
                  <a:lnTo>
                    <a:pt x="309" y="287"/>
                  </a:lnTo>
                  <a:lnTo>
                    <a:pt x="309" y="288"/>
                  </a:lnTo>
                  <a:lnTo>
                    <a:pt x="309" y="289"/>
                  </a:lnTo>
                  <a:lnTo>
                    <a:pt x="311" y="292"/>
                  </a:lnTo>
                  <a:lnTo>
                    <a:pt x="312" y="292"/>
                  </a:lnTo>
                  <a:lnTo>
                    <a:pt x="312" y="293"/>
                  </a:lnTo>
                  <a:lnTo>
                    <a:pt x="312" y="294"/>
                  </a:lnTo>
                  <a:lnTo>
                    <a:pt x="312" y="296"/>
                  </a:lnTo>
                  <a:lnTo>
                    <a:pt x="312" y="297"/>
                  </a:lnTo>
                  <a:lnTo>
                    <a:pt x="312" y="298"/>
                  </a:lnTo>
                  <a:lnTo>
                    <a:pt x="312" y="300"/>
                  </a:lnTo>
                  <a:lnTo>
                    <a:pt x="313" y="301"/>
                  </a:lnTo>
                  <a:lnTo>
                    <a:pt x="313" y="302"/>
                  </a:lnTo>
                  <a:lnTo>
                    <a:pt x="315" y="303"/>
                  </a:lnTo>
                  <a:lnTo>
                    <a:pt x="315" y="304"/>
                  </a:lnTo>
                  <a:lnTo>
                    <a:pt x="315" y="305"/>
                  </a:lnTo>
                  <a:lnTo>
                    <a:pt x="316" y="305"/>
                  </a:lnTo>
                  <a:lnTo>
                    <a:pt x="316" y="306"/>
                  </a:lnTo>
                  <a:lnTo>
                    <a:pt x="317" y="306"/>
                  </a:lnTo>
                  <a:lnTo>
                    <a:pt x="318" y="305"/>
                  </a:lnTo>
                  <a:lnTo>
                    <a:pt x="318" y="306"/>
                  </a:lnTo>
                  <a:lnTo>
                    <a:pt x="321" y="308"/>
                  </a:lnTo>
                  <a:lnTo>
                    <a:pt x="323" y="308"/>
                  </a:lnTo>
                  <a:lnTo>
                    <a:pt x="324" y="309"/>
                  </a:lnTo>
                  <a:lnTo>
                    <a:pt x="324" y="310"/>
                  </a:lnTo>
                  <a:lnTo>
                    <a:pt x="325" y="310"/>
                  </a:lnTo>
                  <a:lnTo>
                    <a:pt x="326" y="310"/>
                  </a:lnTo>
                  <a:lnTo>
                    <a:pt x="326" y="311"/>
                  </a:lnTo>
                  <a:lnTo>
                    <a:pt x="327" y="311"/>
                  </a:lnTo>
                  <a:lnTo>
                    <a:pt x="327" y="312"/>
                  </a:lnTo>
                  <a:lnTo>
                    <a:pt x="328" y="312"/>
                  </a:lnTo>
                  <a:lnTo>
                    <a:pt x="329" y="313"/>
                  </a:lnTo>
                  <a:lnTo>
                    <a:pt x="330" y="313"/>
                  </a:lnTo>
                  <a:lnTo>
                    <a:pt x="330" y="314"/>
                  </a:lnTo>
                  <a:lnTo>
                    <a:pt x="330" y="317"/>
                  </a:lnTo>
                  <a:lnTo>
                    <a:pt x="334" y="317"/>
                  </a:lnTo>
                  <a:lnTo>
                    <a:pt x="334" y="318"/>
                  </a:lnTo>
                  <a:lnTo>
                    <a:pt x="334" y="319"/>
                  </a:lnTo>
                  <a:lnTo>
                    <a:pt x="335" y="320"/>
                  </a:lnTo>
                  <a:lnTo>
                    <a:pt x="335" y="321"/>
                  </a:lnTo>
                  <a:lnTo>
                    <a:pt x="336" y="322"/>
                  </a:lnTo>
                  <a:lnTo>
                    <a:pt x="335" y="323"/>
                  </a:lnTo>
                  <a:lnTo>
                    <a:pt x="337" y="322"/>
                  </a:lnTo>
                  <a:lnTo>
                    <a:pt x="337" y="321"/>
                  </a:lnTo>
                  <a:lnTo>
                    <a:pt x="338" y="321"/>
                  </a:lnTo>
                  <a:lnTo>
                    <a:pt x="339" y="322"/>
                  </a:lnTo>
                  <a:lnTo>
                    <a:pt x="339" y="325"/>
                  </a:lnTo>
                  <a:lnTo>
                    <a:pt x="341" y="328"/>
                  </a:lnTo>
                  <a:lnTo>
                    <a:pt x="342" y="329"/>
                  </a:lnTo>
                  <a:lnTo>
                    <a:pt x="343" y="329"/>
                  </a:lnTo>
                  <a:lnTo>
                    <a:pt x="344" y="329"/>
                  </a:lnTo>
                  <a:lnTo>
                    <a:pt x="345" y="329"/>
                  </a:lnTo>
                  <a:lnTo>
                    <a:pt x="346" y="329"/>
                  </a:lnTo>
                  <a:lnTo>
                    <a:pt x="347" y="329"/>
                  </a:lnTo>
                  <a:lnTo>
                    <a:pt x="349" y="329"/>
                  </a:lnTo>
                  <a:lnTo>
                    <a:pt x="351" y="331"/>
                  </a:lnTo>
                  <a:lnTo>
                    <a:pt x="352" y="331"/>
                  </a:lnTo>
                  <a:lnTo>
                    <a:pt x="353" y="331"/>
                  </a:lnTo>
                  <a:lnTo>
                    <a:pt x="353" y="333"/>
                  </a:lnTo>
                  <a:lnTo>
                    <a:pt x="354" y="333"/>
                  </a:lnTo>
                  <a:lnTo>
                    <a:pt x="354" y="335"/>
                  </a:lnTo>
                  <a:lnTo>
                    <a:pt x="355" y="335"/>
                  </a:lnTo>
                  <a:lnTo>
                    <a:pt x="356" y="335"/>
                  </a:lnTo>
                  <a:lnTo>
                    <a:pt x="358" y="335"/>
                  </a:lnTo>
                  <a:lnTo>
                    <a:pt x="358" y="336"/>
                  </a:lnTo>
                  <a:lnTo>
                    <a:pt x="359" y="335"/>
                  </a:lnTo>
                  <a:lnTo>
                    <a:pt x="361" y="335"/>
                  </a:lnTo>
                  <a:lnTo>
                    <a:pt x="362" y="335"/>
                  </a:lnTo>
                  <a:lnTo>
                    <a:pt x="362" y="336"/>
                  </a:lnTo>
                  <a:lnTo>
                    <a:pt x="362" y="340"/>
                  </a:lnTo>
                  <a:lnTo>
                    <a:pt x="363" y="342"/>
                  </a:lnTo>
                  <a:lnTo>
                    <a:pt x="363" y="343"/>
                  </a:lnTo>
                  <a:lnTo>
                    <a:pt x="364" y="345"/>
                  </a:lnTo>
                  <a:lnTo>
                    <a:pt x="364" y="346"/>
                  </a:lnTo>
                  <a:lnTo>
                    <a:pt x="366" y="347"/>
                  </a:lnTo>
                  <a:lnTo>
                    <a:pt x="366" y="350"/>
                  </a:lnTo>
                  <a:lnTo>
                    <a:pt x="364" y="351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7" y="355"/>
                  </a:lnTo>
                  <a:lnTo>
                    <a:pt x="366" y="358"/>
                  </a:lnTo>
                  <a:lnTo>
                    <a:pt x="366" y="359"/>
                  </a:lnTo>
                  <a:lnTo>
                    <a:pt x="367" y="360"/>
                  </a:lnTo>
                  <a:lnTo>
                    <a:pt x="367" y="361"/>
                  </a:lnTo>
                  <a:lnTo>
                    <a:pt x="368" y="362"/>
                  </a:lnTo>
                  <a:lnTo>
                    <a:pt x="369" y="362"/>
                  </a:lnTo>
                  <a:lnTo>
                    <a:pt x="370" y="363"/>
                  </a:lnTo>
                  <a:lnTo>
                    <a:pt x="371" y="363"/>
                  </a:lnTo>
                  <a:lnTo>
                    <a:pt x="372" y="363"/>
                  </a:lnTo>
                  <a:lnTo>
                    <a:pt x="373" y="363"/>
                  </a:lnTo>
                  <a:lnTo>
                    <a:pt x="373" y="364"/>
                  </a:lnTo>
                  <a:lnTo>
                    <a:pt x="375" y="364"/>
                  </a:lnTo>
                  <a:lnTo>
                    <a:pt x="375" y="365"/>
                  </a:lnTo>
                  <a:lnTo>
                    <a:pt x="377" y="365"/>
                  </a:lnTo>
                  <a:lnTo>
                    <a:pt x="377" y="367"/>
                  </a:lnTo>
                  <a:lnTo>
                    <a:pt x="378" y="368"/>
                  </a:lnTo>
                  <a:lnTo>
                    <a:pt x="379" y="369"/>
                  </a:lnTo>
                  <a:lnTo>
                    <a:pt x="379" y="370"/>
                  </a:lnTo>
                  <a:lnTo>
                    <a:pt x="379" y="373"/>
                  </a:lnTo>
                  <a:lnTo>
                    <a:pt x="379" y="377"/>
                  </a:lnTo>
                  <a:lnTo>
                    <a:pt x="380" y="377"/>
                  </a:lnTo>
                  <a:lnTo>
                    <a:pt x="380" y="378"/>
                  </a:lnTo>
                  <a:lnTo>
                    <a:pt x="381" y="378"/>
                  </a:lnTo>
                  <a:lnTo>
                    <a:pt x="380" y="379"/>
                  </a:lnTo>
                  <a:lnTo>
                    <a:pt x="381" y="380"/>
                  </a:lnTo>
                  <a:lnTo>
                    <a:pt x="381" y="383"/>
                  </a:lnTo>
                  <a:lnTo>
                    <a:pt x="382" y="385"/>
                  </a:lnTo>
                  <a:lnTo>
                    <a:pt x="384" y="386"/>
                  </a:lnTo>
                  <a:lnTo>
                    <a:pt x="386" y="387"/>
                  </a:lnTo>
                  <a:lnTo>
                    <a:pt x="390" y="388"/>
                  </a:lnTo>
                  <a:lnTo>
                    <a:pt x="392" y="387"/>
                  </a:lnTo>
                  <a:lnTo>
                    <a:pt x="393" y="388"/>
                  </a:lnTo>
                  <a:lnTo>
                    <a:pt x="395" y="387"/>
                  </a:lnTo>
                  <a:lnTo>
                    <a:pt x="396" y="387"/>
                  </a:lnTo>
                  <a:lnTo>
                    <a:pt x="397" y="387"/>
                  </a:lnTo>
                  <a:lnTo>
                    <a:pt x="398" y="386"/>
                  </a:lnTo>
                  <a:lnTo>
                    <a:pt x="399" y="385"/>
                  </a:lnTo>
                  <a:lnTo>
                    <a:pt x="401" y="385"/>
                  </a:lnTo>
                  <a:lnTo>
                    <a:pt x="402" y="385"/>
                  </a:lnTo>
                  <a:lnTo>
                    <a:pt x="403" y="385"/>
                  </a:lnTo>
                  <a:lnTo>
                    <a:pt x="405" y="385"/>
                  </a:lnTo>
                  <a:lnTo>
                    <a:pt x="407" y="385"/>
                  </a:lnTo>
                  <a:lnTo>
                    <a:pt x="408" y="385"/>
                  </a:lnTo>
                  <a:lnTo>
                    <a:pt x="408" y="384"/>
                  </a:lnTo>
                  <a:lnTo>
                    <a:pt x="410" y="384"/>
                  </a:lnTo>
                  <a:lnTo>
                    <a:pt x="411" y="383"/>
                  </a:lnTo>
                  <a:lnTo>
                    <a:pt x="411" y="381"/>
                  </a:lnTo>
                  <a:lnTo>
                    <a:pt x="412" y="381"/>
                  </a:lnTo>
                  <a:lnTo>
                    <a:pt x="412" y="383"/>
                  </a:lnTo>
                  <a:lnTo>
                    <a:pt x="416" y="383"/>
                  </a:lnTo>
                  <a:lnTo>
                    <a:pt x="418" y="384"/>
                  </a:lnTo>
                  <a:lnTo>
                    <a:pt x="419" y="383"/>
                  </a:lnTo>
                  <a:lnTo>
                    <a:pt x="419" y="384"/>
                  </a:lnTo>
                  <a:lnTo>
                    <a:pt x="420" y="384"/>
                  </a:lnTo>
                  <a:lnTo>
                    <a:pt x="421" y="385"/>
                  </a:lnTo>
                  <a:lnTo>
                    <a:pt x="421" y="386"/>
                  </a:lnTo>
                  <a:lnTo>
                    <a:pt x="420" y="386"/>
                  </a:lnTo>
                  <a:lnTo>
                    <a:pt x="420" y="387"/>
                  </a:lnTo>
                  <a:lnTo>
                    <a:pt x="421" y="387"/>
                  </a:lnTo>
                  <a:lnTo>
                    <a:pt x="420" y="388"/>
                  </a:lnTo>
                  <a:lnTo>
                    <a:pt x="419" y="388"/>
                  </a:lnTo>
                  <a:lnTo>
                    <a:pt x="420" y="388"/>
                  </a:lnTo>
                  <a:lnTo>
                    <a:pt x="421" y="388"/>
                  </a:lnTo>
                  <a:lnTo>
                    <a:pt x="421" y="389"/>
                  </a:lnTo>
                  <a:lnTo>
                    <a:pt x="421" y="390"/>
                  </a:lnTo>
                  <a:lnTo>
                    <a:pt x="420" y="392"/>
                  </a:lnTo>
                  <a:lnTo>
                    <a:pt x="419" y="392"/>
                  </a:lnTo>
                  <a:lnTo>
                    <a:pt x="418" y="392"/>
                  </a:lnTo>
                  <a:lnTo>
                    <a:pt x="416" y="394"/>
                  </a:lnTo>
                  <a:lnTo>
                    <a:pt x="416" y="395"/>
                  </a:lnTo>
                  <a:lnTo>
                    <a:pt x="416" y="397"/>
                  </a:lnTo>
                  <a:lnTo>
                    <a:pt x="415" y="397"/>
                  </a:lnTo>
                  <a:lnTo>
                    <a:pt x="415" y="398"/>
                  </a:lnTo>
                  <a:lnTo>
                    <a:pt x="414" y="400"/>
                  </a:lnTo>
                  <a:lnTo>
                    <a:pt x="413" y="401"/>
                  </a:lnTo>
                  <a:lnTo>
                    <a:pt x="414" y="402"/>
                  </a:lnTo>
                  <a:lnTo>
                    <a:pt x="414" y="404"/>
                  </a:lnTo>
                  <a:lnTo>
                    <a:pt x="415" y="405"/>
                  </a:lnTo>
                  <a:lnTo>
                    <a:pt x="415" y="407"/>
                  </a:lnTo>
                  <a:lnTo>
                    <a:pt x="418" y="407"/>
                  </a:lnTo>
                  <a:lnTo>
                    <a:pt x="421" y="409"/>
                  </a:lnTo>
                  <a:lnTo>
                    <a:pt x="422" y="410"/>
                  </a:lnTo>
                  <a:lnTo>
                    <a:pt x="423" y="410"/>
                  </a:lnTo>
                  <a:lnTo>
                    <a:pt x="423" y="411"/>
                  </a:lnTo>
                  <a:lnTo>
                    <a:pt x="424" y="411"/>
                  </a:lnTo>
                  <a:lnTo>
                    <a:pt x="425" y="411"/>
                  </a:lnTo>
                  <a:lnTo>
                    <a:pt x="427" y="412"/>
                  </a:lnTo>
                  <a:lnTo>
                    <a:pt x="427" y="413"/>
                  </a:lnTo>
                  <a:lnTo>
                    <a:pt x="428" y="413"/>
                  </a:lnTo>
                  <a:lnTo>
                    <a:pt x="431" y="412"/>
                  </a:lnTo>
                  <a:lnTo>
                    <a:pt x="432" y="413"/>
                  </a:lnTo>
                  <a:lnTo>
                    <a:pt x="436" y="414"/>
                  </a:lnTo>
                  <a:lnTo>
                    <a:pt x="437" y="413"/>
                  </a:lnTo>
                  <a:lnTo>
                    <a:pt x="438" y="413"/>
                  </a:lnTo>
                  <a:lnTo>
                    <a:pt x="439" y="413"/>
                  </a:lnTo>
                  <a:lnTo>
                    <a:pt x="440" y="413"/>
                  </a:lnTo>
                  <a:lnTo>
                    <a:pt x="441" y="413"/>
                  </a:lnTo>
                  <a:lnTo>
                    <a:pt x="444" y="413"/>
                  </a:lnTo>
                  <a:lnTo>
                    <a:pt x="446" y="414"/>
                  </a:lnTo>
                  <a:lnTo>
                    <a:pt x="448" y="414"/>
                  </a:lnTo>
                  <a:lnTo>
                    <a:pt x="449" y="415"/>
                  </a:lnTo>
                  <a:lnTo>
                    <a:pt x="453" y="414"/>
                  </a:lnTo>
                  <a:lnTo>
                    <a:pt x="454" y="414"/>
                  </a:lnTo>
                  <a:lnTo>
                    <a:pt x="455" y="415"/>
                  </a:lnTo>
                  <a:lnTo>
                    <a:pt x="455" y="417"/>
                  </a:lnTo>
                  <a:lnTo>
                    <a:pt x="456" y="417"/>
                  </a:lnTo>
                  <a:lnTo>
                    <a:pt x="456" y="418"/>
                  </a:lnTo>
                  <a:lnTo>
                    <a:pt x="457" y="418"/>
                  </a:lnTo>
                  <a:lnTo>
                    <a:pt x="457" y="419"/>
                  </a:lnTo>
                  <a:lnTo>
                    <a:pt x="456" y="419"/>
                  </a:lnTo>
                  <a:lnTo>
                    <a:pt x="453" y="420"/>
                  </a:lnTo>
                  <a:lnTo>
                    <a:pt x="451" y="421"/>
                  </a:lnTo>
                  <a:lnTo>
                    <a:pt x="448" y="421"/>
                  </a:lnTo>
                  <a:lnTo>
                    <a:pt x="447" y="422"/>
                  </a:lnTo>
                  <a:lnTo>
                    <a:pt x="446" y="422"/>
                  </a:lnTo>
                  <a:lnTo>
                    <a:pt x="445" y="422"/>
                  </a:lnTo>
                  <a:lnTo>
                    <a:pt x="444" y="422"/>
                  </a:lnTo>
                  <a:lnTo>
                    <a:pt x="441" y="423"/>
                  </a:lnTo>
                  <a:lnTo>
                    <a:pt x="440" y="423"/>
                  </a:lnTo>
                  <a:lnTo>
                    <a:pt x="440" y="425"/>
                  </a:lnTo>
                  <a:lnTo>
                    <a:pt x="440" y="426"/>
                  </a:lnTo>
                  <a:lnTo>
                    <a:pt x="441" y="427"/>
                  </a:lnTo>
                  <a:lnTo>
                    <a:pt x="446" y="430"/>
                  </a:lnTo>
                  <a:lnTo>
                    <a:pt x="447" y="431"/>
                  </a:lnTo>
                  <a:lnTo>
                    <a:pt x="447" y="434"/>
                  </a:lnTo>
                  <a:lnTo>
                    <a:pt x="448" y="434"/>
                  </a:lnTo>
                  <a:lnTo>
                    <a:pt x="449" y="435"/>
                  </a:lnTo>
                  <a:lnTo>
                    <a:pt x="450" y="436"/>
                  </a:lnTo>
                  <a:lnTo>
                    <a:pt x="451" y="436"/>
                  </a:lnTo>
                  <a:lnTo>
                    <a:pt x="451" y="437"/>
                  </a:lnTo>
                  <a:lnTo>
                    <a:pt x="453" y="437"/>
                  </a:lnTo>
                  <a:lnTo>
                    <a:pt x="454" y="437"/>
                  </a:lnTo>
                  <a:lnTo>
                    <a:pt x="457" y="437"/>
                  </a:lnTo>
                  <a:lnTo>
                    <a:pt x="458" y="437"/>
                  </a:lnTo>
                  <a:lnTo>
                    <a:pt x="461" y="438"/>
                  </a:lnTo>
                  <a:lnTo>
                    <a:pt x="462" y="438"/>
                  </a:lnTo>
                  <a:lnTo>
                    <a:pt x="463" y="438"/>
                  </a:lnTo>
                  <a:lnTo>
                    <a:pt x="464" y="438"/>
                  </a:lnTo>
                  <a:lnTo>
                    <a:pt x="465" y="439"/>
                  </a:lnTo>
                  <a:lnTo>
                    <a:pt x="466" y="439"/>
                  </a:lnTo>
                  <a:lnTo>
                    <a:pt x="466" y="440"/>
                  </a:lnTo>
                  <a:lnTo>
                    <a:pt x="467" y="442"/>
                  </a:lnTo>
                  <a:lnTo>
                    <a:pt x="468" y="442"/>
                  </a:lnTo>
                  <a:lnTo>
                    <a:pt x="468" y="443"/>
                  </a:lnTo>
                  <a:lnTo>
                    <a:pt x="471" y="443"/>
                  </a:lnTo>
                  <a:lnTo>
                    <a:pt x="473" y="444"/>
                  </a:lnTo>
                  <a:lnTo>
                    <a:pt x="474" y="444"/>
                  </a:lnTo>
                  <a:lnTo>
                    <a:pt x="475" y="443"/>
                  </a:lnTo>
                  <a:lnTo>
                    <a:pt x="475" y="444"/>
                  </a:lnTo>
                  <a:lnTo>
                    <a:pt x="476" y="444"/>
                  </a:lnTo>
                  <a:lnTo>
                    <a:pt x="476" y="443"/>
                  </a:lnTo>
                  <a:lnTo>
                    <a:pt x="479" y="444"/>
                  </a:lnTo>
                  <a:lnTo>
                    <a:pt x="480" y="444"/>
                  </a:lnTo>
                  <a:lnTo>
                    <a:pt x="481" y="444"/>
                  </a:lnTo>
                  <a:lnTo>
                    <a:pt x="482" y="444"/>
                  </a:lnTo>
                  <a:lnTo>
                    <a:pt x="484" y="444"/>
                  </a:lnTo>
                  <a:lnTo>
                    <a:pt x="483" y="444"/>
                  </a:lnTo>
                  <a:lnTo>
                    <a:pt x="483" y="445"/>
                  </a:lnTo>
                  <a:lnTo>
                    <a:pt x="484" y="446"/>
                  </a:lnTo>
                  <a:lnTo>
                    <a:pt x="484" y="447"/>
                  </a:lnTo>
                  <a:lnTo>
                    <a:pt x="485" y="447"/>
                  </a:lnTo>
                  <a:lnTo>
                    <a:pt x="487" y="447"/>
                  </a:lnTo>
                  <a:lnTo>
                    <a:pt x="490" y="446"/>
                  </a:lnTo>
                  <a:lnTo>
                    <a:pt x="493" y="446"/>
                  </a:lnTo>
                  <a:lnTo>
                    <a:pt x="496" y="445"/>
                  </a:lnTo>
                  <a:lnTo>
                    <a:pt x="496" y="444"/>
                  </a:lnTo>
                  <a:lnTo>
                    <a:pt x="497" y="445"/>
                  </a:lnTo>
                  <a:lnTo>
                    <a:pt x="497" y="446"/>
                  </a:lnTo>
                  <a:lnTo>
                    <a:pt x="494" y="446"/>
                  </a:lnTo>
                  <a:lnTo>
                    <a:pt x="488" y="450"/>
                  </a:lnTo>
                  <a:lnTo>
                    <a:pt x="487" y="451"/>
                  </a:lnTo>
                  <a:lnTo>
                    <a:pt x="484" y="451"/>
                  </a:lnTo>
                  <a:lnTo>
                    <a:pt x="483" y="451"/>
                  </a:lnTo>
                  <a:lnTo>
                    <a:pt x="482" y="451"/>
                  </a:lnTo>
                  <a:lnTo>
                    <a:pt x="480" y="450"/>
                  </a:lnTo>
                  <a:lnTo>
                    <a:pt x="479" y="450"/>
                  </a:lnTo>
                  <a:lnTo>
                    <a:pt x="476" y="450"/>
                  </a:lnTo>
                  <a:lnTo>
                    <a:pt x="476" y="448"/>
                  </a:lnTo>
                  <a:lnTo>
                    <a:pt x="475" y="448"/>
                  </a:lnTo>
                  <a:lnTo>
                    <a:pt x="474" y="448"/>
                  </a:lnTo>
                  <a:lnTo>
                    <a:pt x="472" y="450"/>
                  </a:lnTo>
                  <a:lnTo>
                    <a:pt x="471" y="452"/>
                  </a:lnTo>
                  <a:lnTo>
                    <a:pt x="472" y="453"/>
                  </a:lnTo>
                  <a:lnTo>
                    <a:pt x="473" y="453"/>
                  </a:lnTo>
                  <a:lnTo>
                    <a:pt x="475" y="453"/>
                  </a:lnTo>
                  <a:lnTo>
                    <a:pt x="476" y="454"/>
                  </a:lnTo>
                  <a:lnTo>
                    <a:pt x="478" y="454"/>
                  </a:lnTo>
                  <a:lnTo>
                    <a:pt x="479" y="454"/>
                  </a:lnTo>
                  <a:lnTo>
                    <a:pt x="480" y="455"/>
                  </a:lnTo>
                  <a:lnTo>
                    <a:pt x="487" y="457"/>
                  </a:lnTo>
                  <a:lnTo>
                    <a:pt x="488" y="459"/>
                  </a:lnTo>
                  <a:lnTo>
                    <a:pt x="488" y="460"/>
                  </a:lnTo>
                  <a:lnTo>
                    <a:pt x="488" y="461"/>
                  </a:lnTo>
                  <a:lnTo>
                    <a:pt x="489" y="461"/>
                  </a:lnTo>
                  <a:lnTo>
                    <a:pt x="488" y="462"/>
                  </a:lnTo>
                  <a:lnTo>
                    <a:pt x="481" y="464"/>
                  </a:lnTo>
                  <a:lnTo>
                    <a:pt x="480" y="464"/>
                  </a:lnTo>
                  <a:lnTo>
                    <a:pt x="479" y="464"/>
                  </a:lnTo>
                  <a:lnTo>
                    <a:pt x="478" y="465"/>
                  </a:lnTo>
                  <a:lnTo>
                    <a:pt x="476" y="465"/>
                  </a:lnTo>
                  <a:lnTo>
                    <a:pt x="476" y="467"/>
                  </a:lnTo>
                  <a:lnTo>
                    <a:pt x="475" y="467"/>
                  </a:lnTo>
                  <a:lnTo>
                    <a:pt x="475" y="468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2" y="468"/>
                  </a:lnTo>
                  <a:lnTo>
                    <a:pt x="472" y="467"/>
                  </a:lnTo>
                  <a:lnTo>
                    <a:pt x="471" y="467"/>
                  </a:lnTo>
                  <a:lnTo>
                    <a:pt x="470" y="467"/>
                  </a:lnTo>
                  <a:lnTo>
                    <a:pt x="467" y="468"/>
                  </a:lnTo>
                  <a:lnTo>
                    <a:pt x="466" y="468"/>
                  </a:lnTo>
                  <a:lnTo>
                    <a:pt x="465" y="468"/>
                  </a:lnTo>
                  <a:lnTo>
                    <a:pt x="464" y="469"/>
                  </a:lnTo>
                  <a:lnTo>
                    <a:pt x="464" y="468"/>
                  </a:lnTo>
                  <a:lnTo>
                    <a:pt x="463" y="468"/>
                  </a:lnTo>
                  <a:lnTo>
                    <a:pt x="463" y="467"/>
                  </a:lnTo>
                  <a:lnTo>
                    <a:pt x="464" y="467"/>
                  </a:lnTo>
                  <a:lnTo>
                    <a:pt x="463" y="465"/>
                  </a:lnTo>
                  <a:lnTo>
                    <a:pt x="462" y="465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9" y="465"/>
                  </a:lnTo>
                  <a:lnTo>
                    <a:pt x="458" y="465"/>
                  </a:lnTo>
                  <a:lnTo>
                    <a:pt x="457" y="465"/>
                  </a:lnTo>
                  <a:lnTo>
                    <a:pt x="457" y="464"/>
                  </a:lnTo>
                  <a:lnTo>
                    <a:pt x="456" y="464"/>
                  </a:lnTo>
                  <a:lnTo>
                    <a:pt x="455" y="464"/>
                  </a:lnTo>
                  <a:lnTo>
                    <a:pt x="456" y="463"/>
                  </a:lnTo>
                  <a:lnTo>
                    <a:pt x="455" y="463"/>
                  </a:lnTo>
                  <a:lnTo>
                    <a:pt x="455" y="462"/>
                  </a:lnTo>
                  <a:lnTo>
                    <a:pt x="454" y="462"/>
                  </a:lnTo>
                  <a:lnTo>
                    <a:pt x="454" y="463"/>
                  </a:lnTo>
                  <a:lnTo>
                    <a:pt x="453" y="463"/>
                  </a:lnTo>
                  <a:lnTo>
                    <a:pt x="451" y="462"/>
                  </a:lnTo>
                  <a:lnTo>
                    <a:pt x="453" y="461"/>
                  </a:lnTo>
                  <a:lnTo>
                    <a:pt x="451" y="462"/>
                  </a:lnTo>
                  <a:lnTo>
                    <a:pt x="450" y="462"/>
                  </a:lnTo>
                  <a:lnTo>
                    <a:pt x="450" y="461"/>
                  </a:lnTo>
                  <a:lnTo>
                    <a:pt x="449" y="461"/>
                  </a:lnTo>
                  <a:lnTo>
                    <a:pt x="449" y="462"/>
                  </a:lnTo>
                  <a:lnTo>
                    <a:pt x="448" y="461"/>
                  </a:lnTo>
                  <a:lnTo>
                    <a:pt x="447" y="461"/>
                  </a:lnTo>
                  <a:lnTo>
                    <a:pt x="448" y="460"/>
                  </a:lnTo>
                  <a:lnTo>
                    <a:pt x="449" y="460"/>
                  </a:lnTo>
                  <a:lnTo>
                    <a:pt x="449" y="459"/>
                  </a:lnTo>
                  <a:lnTo>
                    <a:pt x="448" y="459"/>
                  </a:lnTo>
                  <a:lnTo>
                    <a:pt x="448" y="460"/>
                  </a:lnTo>
                  <a:lnTo>
                    <a:pt x="448" y="459"/>
                  </a:lnTo>
                  <a:lnTo>
                    <a:pt x="449" y="459"/>
                  </a:lnTo>
                  <a:lnTo>
                    <a:pt x="450" y="459"/>
                  </a:lnTo>
                  <a:lnTo>
                    <a:pt x="451" y="459"/>
                  </a:lnTo>
                  <a:lnTo>
                    <a:pt x="454" y="459"/>
                  </a:lnTo>
                  <a:lnTo>
                    <a:pt x="456" y="459"/>
                  </a:lnTo>
                  <a:lnTo>
                    <a:pt x="456" y="457"/>
                  </a:lnTo>
                  <a:lnTo>
                    <a:pt x="457" y="456"/>
                  </a:lnTo>
                  <a:lnTo>
                    <a:pt x="458" y="456"/>
                  </a:lnTo>
                  <a:lnTo>
                    <a:pt x="457" y="456"/>
                  </a:lnTo>
                  <a:lnTo>
                    <a:pt x="456" y="456"/>
                  </a:lnTo>
                  <a:lnTo>
                    <a:pt x="455" y="456"/>
                  </a:lnTo>
                  <a:lnTo>
                    <a:pt x="454" y="455"/>
                  </a:lnTo>
                  <a:lnTo>
                    <a:pt x="453" y="455"/>
                  </a:lnTo>
                  <a:lnTo>
                    <a:pt x="451" y="455"/>
                  </a:lnTo>
                  <a:lnTo>
                    <a:pt x="450" y="455"/>
                  </a:lnTo>
                  <a:lnTo>
                    <a:pt x="450" y="456"/>
                  </a:lnTo>
                  <a:lnTo>
                    <a:pt x="450" y="457"/>
                  </a:lnTo>
                  <a:lnTo>
                    <a:pt x="449" y="457"/>
                  </a:lnTo>
                  <a:lnTo>
                    <a:pt x="449" y="456"/>
                  </a:lnTo>
                  <a:lnTo>
                    <a:pt x="449" y="455"/>
                  </a:lnTo>
                  <a:lnTo>
                    <a:pt x="448" y="454"/>
                  </a:lnTo>
                  <a:lnTo>
                    <a:pt x="448" y="453"/>
                  </a:lnTo>
                  <a:lnTo>
                    <a:pt x="446" y="452"/>
                  </a:lnTo>
                  <a:lnTo>
                    <a:pt x="444" y="452"/>
                  </a:lnTo>
                  <a:lnTo>
                    <a:pt x="442" y="451"/>
                  </a:lnTo>
                  <a:lnTo>
                    <a:pt x="441" y="451"/>
                  </a:lnTo>
                  <a:lnTo>
                    <a:pt x="440" y="450"/>
                  </a:lnTo>
                  <a:lnTo>
                    <a:pt x="437" y="451"/>
                  </a:lnTo>
                  <a:lnTo>
                    <a:pt x="435" y="451"/>
                  </a:lnTo>
                  <a:lnTo>
                    <a:pt x="432" y="451"/>
                  </a:lnTo>
                  <a:lnTo>
                    <a:pt x="431" y="451"/>
                  </a:lnTo>
                  <a:lnTo>
                    <a:pt x="430" y="451"/>
                  </a:lnTo>
                  <a:lnTo>
                    <a:pt x="431" y="452"/>
                  </a:lnTo>
                  <a:lnTo>
                    <a:pt x="430" y="452"/>
                  </a:lnTo>
                  <a:lnTo>
                    <a:pt x="429" y="452"/>
                  </a:lnTo>
                  <a:lnTo>
                    <a:pt x="429" y="451"/>
                  </a:lnTo>
                  <a:lnTo>
                    <a:pt x="428" y="451"/>
                  </a:lnTo>
                  <a:lnTo>
                    <a:pt x="427" y="451"/>
                  </a:lnTo>
                  <a:lnTo>
                    <a:pt x="427" y="450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4" y="448"/>
                  </a:lnTo>
                  <a:lnTo>
                    <a:pt x="423" y="447"/>
                  </a:lnTo>
                  <a:lnTo>
                    <a:pt x="422" y="447"/>
                  </a:lnTo>
                  <a:lnTo>
                    <a:pt x="421" y="448"/>
                  </a:lnTo>
                  <a:lnTo>
                    <a:pt x="420" y="448"/>
                  </a:lnTo>
                  <a:lnTo>
                    <a:pt x="419" y="448"/>
                  </a:lnTo>
                  <a:lnTo>
                    <a:pt x="418" y="448"/>
                  </a:lnTo>
                  <a:lnTo>
                    <a:pt x="418" y="447"/>
                  </a:lnTo>
                  <a:lnTo>
                    <a:pt x="416" y="447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1" y="445"/>
                  </a:lnTo>
                  <a:lnTo>
                    <a:pt x="410" y="445"/>
                  </a:lnTo>
                  <a:lnTo>
                    <a:pt x="408" y="445"/>
                  </a:lnTo>
                  <a:lnTo>
                    <a:pt x="407" y="445"/>
                  </a:lnTo>
                  <a:lnTo>
                    <a:pt x="406" y="445"/>
                  </a:lnTo>
                  <a:lnTo>
                    <a:pt x="406" y="446"/>
                  </a:lnTo>
                  <a:lnTo>
                    <a:pt x="405" y="446"/>
                  </a:lnTo>
                  <a:lnTo>
                    <a:pt x="404" y="446"/>
                  </a:lnTo>
                  <a:lnTo>
                    <a:pt x="404" y="447"/>
                  </a:lnTo>
                  <a:lnTo>
                    <a:pt x="403" y="447"/>
                  </a:lnTo>
                  <a:lnTo>
                    <a:pt x="402" y="447"/>
                  </a:lnTo>
                  <a:lnTo>
                    <a:pt x="398" y="445"/>
                  </a:lnTo>
                  <a:lnTo>
                    <a:pt x="397" y="445"/>
                  </a:lnTo>
                  <a:lnTo>
                    <a:pt x="394" y="445"/>
                  </a:lnTo>
                  <a:lnTo>
                    <a:pt x="393" y="445"/>
                  </a:lnTo>
                  <a:lnTo>
                    <a:pt x="392" y="445"/>
                  </a:lnTo>
                  <a:lnTo>
                    <a:pt x="392" y="444"/>
                  </a:lnTo>
                  <a:lnTo>
                    <a:pt x="392" y="443"/>
                  </a:lnTo>
                  <a:lnTo>
                    <a:pt x="390" y="443"/>
                  </a:lnTo>
                  <a:lnTo>
                    <a:pt x="392" y="442"/>
                  </a:lnTo>
                  <a:lnTo>
                    <a:pt x="393" y="442"/>
                  </a:lnTo>
                  <a:lnTo>
                    <a:pt x="393" y="440"/>
                  </a:lnTo>
                  <a:lnTo>
                    <a:pt x="392" y="440"/>
                  </a:lnTo>
                  <a:lnTo>
                    <a:pt x="392" y="442"/>
                  </a:lnTo>
                  <a:lnTo>
                    <a:pt x="390" y="440"/>
                  </a:lnTo>
                  <a:lnTo>
                    <a:pt x="389" y="440"/>
                  </a:lnTo>
                  <a:lnTo>
                    <a:pt x="389" y="438"/>
                  </a:lnTo>
                  <a:lnTo>
                    <a:pt x="388" y="438"/>
                  </a:lnTo>
                  <a:lnTo>
                    <a:pt x="388" y="440"/>
                  </a:lnTo>
                  <a:lnTo>
                    <a:pt x="388" y="442"/>
                  </a:lnTo>
                  <a:lnTo>
                    <a:pt x="387" y="442"/>
                  </a:lnTo>
                  <a:lnTo>
                    <a:pt x="387" y="443"/>
                  </a:lnTo>
                  <a:lnTo>
                    <a:pt x="386" y="443"/>
                  </a:lnTo>
                  <a:lnTo>
                    <a:pt x="384" y="443"/>
                  </a:lnTo>
                  <a:lnTo>
                    <a:pt x="382" y="442"/>
                  </a:lnTo>
                  <a:lnTo>
                    <a:pt x="381" y="442"/>
                  </a:lnTo>
                  <a:lnTo>
                    <a:pt x="381" y="443"/>
                  </a:lnTo>
                  <a:lnTo>
                    <a:pt x="380" y="443"/>
                  </a:lnTo>
                  <a:lnTo>
                    <a:pt x="379" y="443"/>
                  </a:lnTo>
                  <a:lnTo>
                    <a:pt x="376" y="443"/>
                  </a:lnTo>
                  <a:lnTo>
                    <a:pt x="375" y="443"/>
                  </a:lnTo>
                  <a:lnTo>
                    <a:pt x="371" y="442"/>
                  </a:lnTo>
                  <a:lnTo>
                    <a:pt x="370" y="440"/>
                  </a:lnTo>
                  <a:lnTo>
                    <a:pt x="370" y="439"/>
                  </a:lnTo>
                  <a:lnTo>
                    <a:pt x="369" y="439"/>
                  </a:lnTo>
                  <a:lnTo>
                    <a:pt x="368" y="440"/>
                  </a:lnTo>
                  <a:lnTo>
                    <a:pt x="368" y="439"/>
                  </a:lnTo>
                  <a:lnTo>
                    <a:pt x="367" y="439"/>
                  </a:lnTo>
                  <a:lnTo>
                    <a:pt x="367" y="438"/>
                  </a:lnTo>
                  <a:lnTo>
                    <a:pt x="366" y="438"/>
                  </a:lnTo>
                  <a:lnTo>
                    <a:pt x="364" y="438"/>
                  </a:lnTo>
                  <a:lnTo>
                    <a:pt x="363" y="438"/>
                  </a:lnTo>
                  <a:lnTo>
                    <a:pt x="363" y="437"/>
                  </a:lnTo>
                  <a:lnTo>
                    <a:pt x="362" y="437"/>
                  </a:lnTo>
                  <a:lnTo>
                    <a:pt x="362" y="438"/>
                  </a:lnTo>
                  <a:lnTo>
                    <a:pt x="360" y="439"/>
                  </a:lnTo>
                  <a:lnTo>
                    <a:pt x="358" y="440"/>
                  </a:lnTo>
                  <a:lnTo>
                    <a:pt x="355" y="439"/>
                  </a:lnTo>
                  <a:lnTo>
                    <a:pt x="355" y="440"/>
                  </a:lnTo>
                  <a:lnTo>
                    <a:pt x="354" y="442"/>
                  </a:lnTo>
                  <a:lnTo>
                    <a:pt x="353" y="440"/>
                  </a:lnTo>
                  <a:lnTo>
                    <a:pt x="352" y="440"/>
                  </a:lnTo>
                  <a:lnTo>
                    <a:pt x="352" y="439"/>
                  </a:lnTo>
                  <a:lnTo>
                    <a:pt x="351" y="438"/>
                  </a:lnTo>
                  <a:lnTo>
                    <a:pt x="350" y="438"/>
                  </a:lnTo>
                  <a:lnTo>
                    <a:pt x="349" y="438"/>
                  </a:lnTo>
                  <a:lnTo>
                    <a:pt x="347" y="438"/>
                  </a:lnTo>
                  <a:lnTo>
                    <a:pt x="349" y="437"/>
                  </a:lnTo>
                  <a:lnTo>
                    <a:pt x="349" y="436"/>
                  </a:lnTo>
                  <a:lnTo>
                    <a:pt x="349" y="435"/>
                  </a:lnTo>
                  <a:lnTo>
                    <a:pt x="347" y="436"/>
                  </a:lnTo>
                  <a:lnTo>
                    <a:pt x="347" y="437"/>
                  </a:lnTo>
                  <a:lnTo>
                    <a:pt x="346" y="437"/>
                  </a:lnTo>
                  <a:lnTo>
                    <a:pt x="346" y="436"/>
                  </a:lnTo>
                  <a:lnTo>
                    <a:pt x="344" y="436"/>
                  </a:lnTo>
                  <a:lnTo>
                    <a:pt x="343" y="436"/>
                  </a:lnTo>
                  <a:lnTo>
                    <a:pt x="341" y="438"/>
                  </a:lnTo>
                  <a:lnTo>
                    <a:pt x="339" y="434"/>
                  </a:lnTo>
                  <a:lnTo>
                    <a:pt x="338" y="434"/>
                  </a:lnTo>
                  <a:lnTo>
                    <a:pt x="338" y="432"/>
                  </a:lnTo>
                  <a:lnTo>
                    <a:pt x="337" y="432"/>
                  </a:lnTo>
                  <a:lnTo>
                    <a:pt x="336" y="432"/>
                  </a:lnTo>
                  <a:lnTo>
                    <a:pt x="335" y="432"/>
                  </a:lnTo>
                  <a:lnTo>
                    <a:pt x="334" y="430"/>
                  </a:lnTo>
                  <a:lnTo>
                    <a:pt x="333" y="429"/>
                  </a:lnTo>
                  <a:lnTo>
                    <a:pt x="333" y="428"/>
                  </a:lnTo>
                  <a:lnTo>
                    <a:pt x="332" y="428"/>
                  </a:lnTo>
                  <a:lnTo>
                    <a:pt x="330" y="427"/>
                  </a:lnTo>
                  <a:lnTo>
                    <a:pt x="330" y="426"/>
                  </a:lnTo>
                  <a:lnTo>
                    <a:pt x="330" y="423"/>
                  </a:lnTo>
                  <a:lnTo>
                    <a:pt x="330" y="422"/>
                  </a:lnTo>
                  <a:lnTo>
                    <a:pt x="329" y="421"/>
                  </a:lnTo>
                  <a:lnTo>
                    <a:pt x="325" y="415"/>
                  </a:lnTo>
                  <a:lnTo>
                    <a:pt x="324" y="414"/>
                  </a:lnTo>
                  <a:lnTo>
                    <a:pt x="324" y="413"/>
                  </a:lnTo>
                  <a:lnTo>
                    <a:pt x="323" y="413"/>
                  </a:lnTo>
                  <a:lnTo>
                    <a:pt x="323" y="412"/>
                  </a:lnTo>
                  <a:lnTo>
                    <a:pt x="321" y="411"/>
                  </a:lnTo>
                  <a:lnTo>
                    <a:pt x="321" y="412"/>
                  </a:lnTo>
                  <a:lnTo>
                    <a:pt x="321" y="411"/>
                  </a:lnTo>
                  <a:lnTo>
                    <a:pt x="320" y="410"/>
                  </a:lnTo>
                  <a:lnTo>
                    <a:pt x="319" y="409"/>
                  </a:lnTo>
                  <a:lnTo>
                    <a:pt x="318" y="409"/>
                  </a:lnTo>
                  <a:lnTo>
                    <a:pt x="317" y="409"/>
                  </a:lnTo>
                  <a:lnTo>
                    <a:pt x="318" y="410"/>
                  </a:lnTo>
                  <a:lnTo>
                    <a:pt x="317" y="410"/>
                  </a:lnTo>
                  <a:lnTo>
                    <a:pt x="316" y="410"/>
                  </a:lnTo>
                  <a:lnTo>
                    <a:pt x="313" y="409"/>
                  </a:lnTo>
                  <a:lnTo>
                    <a:pt x="312" y="407"/>
                  </a:lnTo>
                  <a:lnTo>
                    <a:pt x="312" y="405"/>
                  </a:lnTo>
                  <a:lnTo>
                    <a:pt x="311" y="404"/>
                  </a:lnTo>
                  <a:lnTo>
                    <a:pt x="310" y="404"/>
                  </a:lnTo>
                  <a:lnTo>
                    <a:pt x="309" y="404"/>
                  </a:lnTo>
                  <a:lnTo>
                    <a:pt x="309" y="405"/>
                  </a:lnTo>
                  <a:lnTo>
                    <a:pt x="310" y="405"/>
                  </a:lnTo>
                  <a:lnTo>
                    <a:pt x="310" y="406"/>
                  </a:lnTo>
                  <a:lnTo>
                    <a:pt x="310" y="407"/>
                  </a:lnTo>
                  <a:lnTo>
                    <a:pt x="310" y="406"/>
                  </a:lnTo>
                  <a:lnTo>
                    <a:pt x="309" y="406"/>
                  </a:lnTo>
                  <a:lnTo>
                    <a:pt x="308" y="406"/>
                  </a:lnTo>
                  <a:lnTo>
                    <a:pt x="307" y="404"/>
                  </a:lnTo>
                  <a:lnTo>
                    <a:pt x="306" y="402"/>
                  </a:lnTo>
                  <a:lnTo>
                    <a:pt x="304" y="398"/>
                  </a:lnTo>
                  <a:lnTo>
                    <a:pt x="304" y="397"/>
                  </a:lnTo>
                  <a:lnTo>
                    <a:pt x="303" y="397"/>
                  </a:lnTo>
                  <a:lnTo>
                    <a:pt x="302" y="396"/>
                  </a:lnTo>
                  <a:lnTo>
                    <a:pt x="301" y="397"/>
                  </a:lnTo>
                  <a:lnTo>
                    <a:pt x="300" y="396"/>
                  </a:lnTo>
                  <a:lnTo>
                    <a:pt x="301" y="396"/>
                  </a:lnTo>
                  <a:lnTo>
                    <a:pt x="301" y="395"/>
                  </a:lnTo>
                  <a:lnTo>
                    <a:pt x="300" y="393"/>
                  </a:lnTo>
                  <a:lnTo>
                    <a:pt x="300" y="392"/>
                  </a:lnTo>
                  <a:lnTo>
                    <a:pt x="301" y="390"/>
                  </a:lnTo>
                  <a:lnTo>
                    <a:pt x="300" y="390"/>
                  </a:lnTo>
                  <a:lnTo>
                    <a:pt x="300" y="389"/>
                  </a:lnTo>
                  <a:lnTo>
                    <a:pt x="301" y="389"/>
                  </a:lnTo>
                  <a:lnTo>
                    <a:pt x="302" y="388"/>
                  </a:lnTo>
                  <a:lnTo>
                    <a:pt x="302" y="387"/>
                  </a:lnTo>
                  <a:lnTo>
                    <a:pt x="304" y="386"/>
                  </a:lnTo>
                  <a:lnTo>
                    <a:pt x="304" y="385"/>
                  </a:lnTo>
                  <a:lnTo>
                    <a:pt x="303" y="384"/>
                  </a:lnTo>
                  <a:lnTo>
                    <a:pt x="303" y="385"/>
                  </a:lnTo>
                  <a:lnTo>
                    <a:pt x="302" y="385"/>
                  </a:lnTo>
                  <a:lnTo>
                    <a:pt x="303" y="386"/>
                  </a:lnTo>
                  <a:lnTo>
                    <a:pt x="301" y="387"/>
                  </a:lnTo>
                  <a:lnTo>
                    <a:pt x="301" y="388"/>
                  </a:lnTo>
                  <a:lnTo>
                    <a:pt x="299" y="388"/>
                  </a:lnTo>
                  <a:lnTo>
                    <a:pt x="298" y="387"/>
                  </a:lnTo>
                  <a:lnTo>
                    <a:pt x="295" y="386"/>
                  </a:lnTo>
                  <a:lnTo>
                    <a:pt x="294" y="386"/>
                  </a:lnTo>
                  <a:lnTo>
                    <a:pt x="293" y="386"/>
                  </a:lnTo>
                  <a:lnTo>
                    <a:pt x="292" y="386"/>
                  </a:lnTo>
                  <a:lnTo>
                    <a:pt x="292" y="385"/>
                  </a:lnTo>
                  <a:lnTo>
                    <a:pt x="291" y="385"/>
                  </a:lnTo>
                  <a:lnTo>
                    <a:pt x="287" y="384"/>
                  </a:lnTo>
                  <a:lnTo>
                    <a:pt x="286" y="384"/>
                  </a:lnTo>
                  <a:lnTo>
                    <a:pt x="285" y="383"/>
                  </a:lnTo>
                  <a:lnTo>
                    <a:pt x="285" y="381"/>
                  </a:lnTo>
                  <a:lnTo>
                    <a:pt x="284" y="380"/>
                  </a:lnTo>
                  <a:lnTo>
                    <a:pt x="283" y="379"/>
                  </a:lnTo>
                  <a:lnTo>
                    <a:pt x="284" y="379"/>
                  </a:lnTo>
                  <a:lnTo>
                    <a:pt x="283" y="378"/>
                  </a:lnTo>
                  <a:lnTo>
                    <a:pt x="283" y="377"/>
                  </a:lnTo>
                  <a:lnTo>
                    <a:pt x="283" y="376"/>
                  </a:lnTo>
                  <a:lnTo>
                    <a:pt x="284" y="376"/>
                  </a:lnTo>
                  <a:lnTo>
                    <a:pt x="285" y="375"/>
                  </a:lnTo>
                  <a:lnTo>
                    <a:pt x="286" y="373"/>
                  </a:lnTo>
                  <a:lnTo>
                    <a:pt x="285" y="372"/>
                  </a:lnTo>
                  <a:lnTo>
                    <a:pt x="285" y="373"/>
                  </a:lnTo>
                  <a:lnTo>
                    <a:pt x="284" y="373"/>
                  </a:lnTo>
                  <a:lnTo>
                    <a:pt x="284" y="372"/>
                  </a:lnTo>
                  <a:lnTo>
                    <a:pt x="283" y="372"/>
                  </a:lnTo>
                  <a:lnTo>
                    <a:pt x="283" y="371"/>
                  </a:lnTo>
                  <a:lnTo>
                    <a:pt x="282" y="371"/>
                  </a:lnTo>
                  <a:lnTo>
                    <a:pt x="282" y="370"/>
                  </a:lnTo>
                  <a:lnTo>
                    <a:pt x="282" y="369"/>
                  </a:lnTo>
                  <a:lnTo>
                    <a:pt x="281" y="368"/>
                  </a:lnTo>
                  <a:lnTo>
                    <a:pt x="278" y="365"/>
                  </a:lnTo>
                  <a:lnTo>
                    <a:pt x="277" y="364"/>
                  </a:lnTo>
                  <a:lnTo>
                    <a:pt x="277" y="363"/>
                  </a:lnTo>
                  <a:lnTo>
                    <a:pt x="275" y="362"/>
                  </a:lnTo>
                  <a:lnTo>
                    <a:pt x="274" y="361"/>
                  </a:lnTo>
                  <a:lnTo>
                    <a:pt x="269" y="354"/>
                  </a:lnTo>
                  <a:lnTo>
                    <a:pt x="268" y="353"/>
                  </a:lnTo>
                  <a:lnTo>
                    <a:pt x="268" y="351"/>
                  </a:lnTo>
                  <a:lnTo>
                    <a:pt x="268" y="350"/>
                  </a:lnTo>
                  <a:lnTo>
                    <a:pt x="268" y="347"/>
                  </a:lnTo>
                  <a:lnTo>
                    <a:pt x="267" y="346"/>
                  </a:lnTo>
                  <a:lnTo>
                    <a:pt x="267" y="345"/>
                  </a:lnTo>
                  <a:lnTo>
                    <a:pt x="265" y="345"/>
                  </a:lnTo>
                  <a:lnTo>
                    <a:pt x="264" y="344"/>
                  </a:lnTo>
                  <a:lnTo>
                    <a:pt x="264" y="343"/>
                  </a:lnTo>
                  <a:lnTo>
                    <a:pt x="261" y="343"/>
                  </a:lnTo>
                  <a:lnTo>
                    <a:pt x="260" y="340"/>
                  </a:lnTo>
                  <a:lnTo>
                    <a:pt x="261" y="340"/>
                  </a:lnTo>
                  <a:lnTo>
                    <a:pt x="261" y="339"/>
                  </a:lnTo>
                  <a:lnTo>
                    <a:pt x="260" y="338"/>
                  </a:lnTo>
                  <a:lnTo>
                    <a:pt x="260" y="337"/>
                  </a:lnTo>
                  <a:lnTo>
                    <a:pt x="260" y="336"/>
                  </a:lnTo>
                  <a:lnTo>
                    <a:pt x="259" y="337"/>
                  </a:lnTo>
                  <a:lnTo>
                    <a:pt x="258" y="336"/>
                  </a:lnTo>
                  <a:lnTo>
                    <a:pt x="256" y="335"/>
                  </a:lnTo>
                  <a:lnTo>
                    <a:pt x="252" y="334"/>
                  </a:lnTo>
                  <a:lnTo>
                    <a:pt x="251" y="334"/>
                  </a:lnTo>
                  <a:lnTo>
                    <a:pt x="250" y="335"/>
                  </a:lnTo>
                  <a:lnTo>
                    <a:pt x="249" y="334"/>
                  </a:lnTo>
                  <a:lnTo>
                    <a:pt x="246" y="333"/>
                  </a:lnTo>
                  <a:lnTo>
                    <a:pt x="244" y="331"/>
                  </a:lnTo>
                  <a:lnTo>
                    <a:pt x="244" y="330"/>
                  </a:lnTo>
                  <a:lnTo>
                    <a:pt x="246" y="330"/>
                  </a:lnTo>
                  <a:lnTo>
                    <a:pt x="244" y="330"/>
                  </a:lnTo>
                  <a:lnTo>
                    <a:pt x="244" y="329"/>
                  </a:lnTo>
                  <a:lnTo>
                    <a:pt x="246" y="328"/>
                  </a:lnTo>
                  <a:lnTo>
                    <a:pt x="244" y="328"/>
                  </a:lnTo>
                  <a:lnTo>
                    <a:pt x="244" y="329"/>
                  </a:lnTo>
                  <a:lnTo>
                    <a:pt x="243" y="329"/>
                  </a:lnTo>
                  <a:lnTo>
                    <a:pt x="243" y="328"/>
                  </a:lnTo>
                  <a:lnTo>
                    <a:pt x="242" y="329"/>
                  </a:lnTo>
                  <a:lnTo>
                    <a:pt x="242" y="330"/>
                  </a:lnTo>
                  <a:lnTo>
                    <a:pt x="239" y="330"/>
                  </a:lnTo>
                  <a:lnTo>
                    <a:pt x="238" y="330"/>
                  </a:lnTo>
                  <a:lnTo>
                    <a:pt x="238" y="329"/>
                  </a:lnTo>
                  <a:lnTo>
                    <a:pt x="237" y="329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3" y="329"/>
                  </a:lnTo>
                  <a:lnTo>
                    <a:pt x="232" y="329"/>
                  </a:lnTo>
                  <a:lnTo>
                    <a:pt x="229" y="329"/>
                  </a:lnTo>
                  <a:lnTo>
                    <a:pt x="227" y="329"/>
                  </a:lnTo>
                  <a:lnTo>
                    <a:pt x="226" y="329"/>
                  </a:lnTo>
                  <a:lnTo>
                    <a:pt x="223" y="326"/>
                  </a:lnTo>
                  <a:lnTo>
                    <a:pt x="222" y="326"/>
                  </a:lnTo>
                  <a:lnTo>
                    <a:pt x="220" y="325"/>
                  </a:lnTo>
                  <a:lnTo>
                    <a:pt x="220" y="326"/>
                  </a:lnTo>
                  <a:lnTo>
                    <a:pt x="218" y="326"/>
                  </a:lnTo>
                  <a:lnTo>
                    <a:pt x="217" y="326"/>
                  </a:lnTo>
                  <a:lnTo>
                    <a:pt x="216" y="325"/>
                  </a:lnTo>
                  <a:lnTo>
                    <a:pt x="216" y="323"/>
                  </a:lnTo>
                  <a:lnTo>
                    <a:pt x="215" y="323"/>
                  </a:lnTo>
                  <a:lnTo>
                    <a:pt x="215" y="322"/>
                  </a:lnTo>
                  <a:lnTo>
                    <a:pt x="215" y="323"/>
                  </a:lnTo>
                  <a:lnTo>
                    <a:pt x="214" y="323"/>
                  </a:lnTo>
                  <a:lnTo>
                    <a:pt x="214" y="325"/>
                  </a:lnTo>
                  <a:lnTo>
                    <a:pt x="212" y="323"/>
                  </a:lnTo>
                  <a:lnTo>
                    <a:pt x="211" y="322"/>
                  </a:lnTo>
                  <a:lnTo>
                    <a:pt x="211" y="321"/>
                  </a:lnTo>
                  <a:lnTo>
                    <a:pt x="209" y="321"/>
                  </a:lnTo>
                  <a:lnTo>
                    <a:pt x="209" y="322"/>
                  </a:lnTo>
                  <a:lnTo>
                    <a:pt x="209" y="323"/>
                  </a:lnTo>
                  <a:lnTo>
                    <a:pt x="206" y="323"/>
                  </a:lnTo>
                  <a:lnTo>
                    <a:pt x="205" y="322"/>
                  </a:lnTo>
                  <a:lnTo>
                    <a:pt x="204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3" y="321"/>
                  </a:lnTo>
                  <a:lnTo>
                    <a:pt x="201" y="321"/>
                  </a:lnTo>
                  <a:lnTo>
                    <a:pt x="200" y="321"/>
                  </a:lnTo>
                  <a:lnTo>
                    <a:pt x="199" y="321"/>
                  </a:lnTo>
                  <a:lnTo>
                    <a:pt x="199" y="320"/>
                  </a:lnTo>
                  <a:lnTo>
                    <a:pt x="198" y="320"/>
                  </a:lnTo>
                  <a:lnTo>
                    <a:pt x="198" y="319"/>
                  </a:lnTo>
                  <a:lnTo>
                    <a:pt x="199" y="319"/>
                  </a:lnTo>
                  <a:lnTo>
                    <a:pt x="199" y="318"/>
                  </a:lnTo>
                  <a:lnTo>
                    <a:pt x="199" y="312"/>
                  </a:lnTo>
                  <a:lnTo>
                    <a:pt x="199" y="311"/>
                  </a:lnTo>
                  <a:lnTo>
                    <a:pt x="198" y="312"/>
                  </a:lnTo>
                  <a:lnTo>
                    <a:pt x="198" y="314"/>
                  </a:lnTo>
                  <a:lnTo>
                    <a:pt x="198" y="315"/>
                  </a:lnTo>
                  <a:lnTo>
                    <a:pt x="197" y="317"/>
                  </a:lnTo>
                  <a:lnTo>
                    <a:pt x="196" y="317"/>
                  </a:lnTo>
                  <a:lnTo>
                    <a:pt x="195" y="317"/>
                  </a:lnTo>
                  <a:lnTo>
                    <a:pt x="194" y="315"/>
                  </a:lnTo>
                  <a:lnTo>
                    <a:pt x="192" y="314"/>
                  </a:lnTo>
                  <a:lnTo>
                    <a:pt x="191" y="313"/>
                  </a:lnTo>
                  <a:lnTo>
                    <a:pt x="190" y="312"/>
                  </a:lnTo>
                  <a:lnTo>
                    <a:pt x="190" y="311"/>
                  </a:lnTo>
                  <a:lnTo>
                    <a:pt x="189" y="310"/>
                  </a:lnTo>
                  <a:lnTo>
                    <a:pt x="189" y="311"/>
                  </a:lnTo>
                  <a:lnTo>
                    <a:pt x="189" y="312"/>
                  </a:lnTo>
                  <a:lnTo>
                    <a:pt x="189" y="313"/>
                  </a:lnTo>
                  <a:lnTo>
                    <a:pt x="189" y="314"/>
                  </a:lnTo>
                  <a:lnTo>
                    <a:pt x="188" y="315"/>
                  </a:lnTo>
                  <a:lnTo>
                    <a:pt x="187" y="315"/>
                  </a:lnTo>
                  <a:lnTo>
                    <a:pt x="186" y="314"/>
                  </a:lnTo>
                  <a:lnTo>
                    <a:pt x="184" y="314"/>
                  </a:lnTo>
                  <a:lnTo>
                    <a:pt x="184" y="313"/>
                  </a:lnTo>
                  <a:lnTo>
                    <a:pt x="184" y="312"/>
                  </a:lnTo>
                  <a:lnTo>
                    <a:pt x="183" y="312"/>
                  </a:lnTo>
                  <a:lnTo>
                    <a:pt x="183" y="311"/>
                  </a:lnTo>
                  <a:lnTo>
                    <a:pt x="183" y="310"/>
                  </a:lnTo>
                  <a:lnTo>
                    <a:pt x="183" y="309"/>
                  </a:lnTo>
                  <a:lnTo>
                    <a:pt x="183" y="308"/>
                  </a:lnTo>
                  <a:lnTo>
                    <a:pt x="182" y="308"/>
                  </a:lnTo>
                  <a:lnTo>
                    <a:pt x="182" y="311"/>
                  </a:lnTo>
                  <a:lnTo>
                    <a:pt x="182" y="313"/>
                  </a:lnTo>
                  <a:lnTo>
                    <a:pt x="182" y="314"/>
                  </a:lnTo>
                  <a:lnTo>
                    <a:pt x="183" y="314"/>
                  </a:lnTo>
                  <a:lnTo>
                    <a:pt x="183" y="315"/>
                  </a:lnTo>
                  <a:lnTo>
                    <a:pt x="182" y="315"/>
                  </a:lnTo>
                  <a:lnTo>
                    <a:pt x="181" y="315"/>
                  </a:lnTo>
                  <a:lnTo>
                    <a:pt x="180" y="314"/>
                  </a:lnTo>
                  <a:lnTo>
                    <a:pt x="180" y="313"/>
                  </a:lnTo>
                  <a:lnTo>
                    <a:pt x="179" y="312"/>
                  </a:lnTo>
                  <a:lnTo>
                    <a:pt x="179" y="311"/>
                  </a:lnTo>
                  <a:lnTo>
                    <a:pt x="178" y="310"/>
                  </a:lnTo>
                  <a:lnTo>
                    <a:pt x="178" y="309"/>
                  </a:lnTo>
                  <a:lnTo>
                    <a:pt x="177" y="308"/>
                  </a:lnTo>
                  <a:lnTo>
                    <a:pt x="177" y="309"/>
                  </a:lnTo>
                  <a:lnTo>
                    <a:pt x="177" y="311"/>
                  </a:lnTo>
                  <a:lnTo>
                    <a:pt x="178" y="311"/>
                  </a:lnTo>
                  <a:lnTo>
                    <a:pt x="178" y="313"/>
                  </a:lnTo>
                  <a:lnTo>
                    <a:pt x="178" y="315"/>
                  </a:lnTo>
                  <a:lnTo>
                    <a:pt x="179" y="317"/>
                  </a:lnTo>
                  <a:lnTo>
                    <a:pt x="179" y="318"/>
                  </a:lnTo>
                  <a:lnTo>
                    <a:pt x="180" y="318"/>
                  </a:lnTo>
                  <a:lnTo>
                    <a:pt x="180" y="319"/>
                  </a:lnTo>
                  <a:lnTo>
                    <a:pt x="180" y="320"/>
                  </a:lnTo>
                  <a:lnTo>
                    <a:pt x="181" y="321"/>
                  </a:lnTo>
                  <a:lnTo>
                    <a:pt x="181" y="322"/>
                  </a:lnTo>
                  <a:lnTo>
                    <a:pt x="180" y="322"/>
                  </a:lnTo>
                  <a:lnTo>
                    <a:pt x="179" y="321"/>
                  </a:lnTo>
                  <a:lnTo>
                    <a:pt x="179" y="320"/>
                  </a:lnTo>
                  <a:lnTo>
                    <a:pt x="178" y="319"/>
                  </a:lnTo>
                  <a:lnTo>
                    <a:pt x="177" y="318"/>
                  </a:lnTo>
                  <a:lnTo>
                    <a:pt x="177" y="319"/>
                  </a:lnTo>
                  <a:lnTo>
                    <a:pt x="175" y="320"/>
                  </a:lnTo>
                  <a:lnTo>
                    <a:pt x="174" y="319"/>
                  </a:lnTo>
                  <a:lnTo>
                    <a:pt x="174" y="318"/>
                  </a:lnTo>
                  <a:lnTo>
                    <a:pt x="174" y="317"/>
                  </a:lnTo>
                  <a:lnTo>
                    <a:pt x="173" y="315"/>
                  </a:lnTo>
                  <a:lnTo>
                    <a:pt x="172" y="313"/>
                  </a:lnTo>
                  <a:lnTo>
                    <a:pt x="172" y="314"/>
                  </a:lnTo>
                  <a:lnTo>
                    <a:pt x="173" y="315"/>
                  </a:lnTo>
                  <a:lnTo>
                    <a:pt x="173" y="317"/>
                  </a:lnTo>
                  <a:lnTo>
                    <a:pt x="172" y="318"/>
                  </a:lnTo>
                  <a:lnTo>
                    <a:pt x="172" y="317"/>
                  </a:lnTo>
                  <a:lnTo>
                    <a:pt x="171" y="314"/>
                  </a:lnTo>
                  <a:lnTo>
                    <a:pt x="170" y="313"/>
                  </a:lnTo>
                  <a:lnTo>
                    <a:pt x="170" y="314"/>
                  </a:lnTo>
                  <a:lnTo>
                    <a:pt x="169" y="314"/>
                  </a:lnTo>
                  <a:lnTo>
                    <a:pt x="169" y="315"/>
                  </a:lnTo>
                  <a:lnTo>
                    <a:pt x="168" y="315"/>
                  </a:lnTo>
                  <a:lnTo>
                    <a:pt x="169" y="315"/>
                  </a:lnTo>
                  <a:lnTo>
                    <a:pt x="170" y="317"/>
                  </a:lnTo>
                  <a:lnTo>
                    <a:pt x="169" y="318"/>
                  </a:lnTo>
                  <a:lnTo>
                    <a:pt x="169" y="319"/>
                  </a:lnTo>
                  <a:lnTo>
                    <a:pt x="170" y="319"/>
                  </a:lnTo>
                  <a:lnTo>
                    <a:pt x="170" y="320"/>
                  </a:lnTo>
                  <a:lnTo>
                    <a:pt x="170" y="321"/>
                  </a:lnTo>
                  <a:lnTo>
                    <a:pt x="168" y="321"/>
                  </a:lnTo>
                  <a:lnTo>
                    <a:pt x="168" y="322"/>
                  </a:lnTo>
                  <a:lnTo>
                    <a:pt x="166" y="321"/>
                  </a:lnTo>
                  <a:lnTo>
                    <a:pt x="165" y="321"/>
                  </a:lnTo>
                  <a:lnTo>
                    <a:pt x="164" y="321"/>
                  </a:lnTo>
                  <a:lnTo>
                    <a:pt x="163" y="321"/>
                  </a:lnTo>
                  <a:lnTo>
                    <a:pt x="162" y="320"/>
                  </a:lnTo>
                  <a:lnTo>
                    <a:pt x="153" y="317"/>
                  </a:lnTo>
                  <a:lnTo>
                    <a:pt x="149" y="314"/>
                  </a:lnTo>
                  <a:lnTo>
                    <a:pt x="148" y="314"/>
                  </a:lnTo>
                  <a:lnTo>
                    <a:pt x="147" y="313"/>
                  </a:lnTo>
                  <a:lnTo>
                    <a:pt x="147" y="312"/>
                  </a:lnTo>
                  <a:lnTo>
                    <a:pt x="145" y="309"/>
                  </a:lnTo>
                  <a:lnTo>
                    <a:pt x="145" y="308"/>
                  </a:lnTo>
                  <a:lnTo>
                    <a:pt x="144" y="308"/>
                  </a:lnTo>
                  <a:lnTo>
                    <a:pt x="143" y="306"/>
                  </a:lnTo>
                  <a:lnTo>
                    <a:pt x="141" y="306"/>
                  </a:lnTo>
                  <a:lnTo>
                    <a:pt x="139" y="305"/>
                  </a:lnTo>
                  <a:lnTo>
                    <a:pt x="139" y="304"/>
                  </a:lnTo>
                  <a:lnTo>
                    <a:pt x="138" y="305"/>
                  </a:lnTo>
                  <a:lnTo>
                    <a:pt x="139" y="305"/>
                  </a:lnTo>
                  <a:lnTo>
                    <a:pt x="140" y="308"/>
                  </a:lnTo>
                  <a:lnTo>
                    <a:pt x="141" y="308"/>
                  </a:lnTo>
                  <a:lnTo>
                    <a:pt x="143" y="309"/>
                  </a:lnTo>
                  <a:lnTo>
                    <a:pt x="144" y="309"/>
                  </a:lnTo>
                  <a:lnTo>
                    <a:pt x="144" y="310"/>
                  </a:lnTo>
                  <a:lnTo>
                    <a:pt x="145" y="311"/>
                  </a:lnTo>
                  <a:lnTo>
                    <a:pt x="148" y="318"/>
                  </a:lnTo>
                  <a:lnTo>
                    <a:pt x="149" y="319"/>
                  </a:lnTo>
                  <a:lnTo>
                    <a:pt x="149" y="320"/>
                  </a:lnTo>
                  <a:lnTo>
                    <a:pt x="149" y="321"/>
                  </a:lnTo>
                  <a:lnTo>
                    <a:pt x="149" y="322"/>
                  </a:lnTo>
                  <a:lnTo>
                    <a:pt x="149" y="323"/>
                  </a:lnTo>
                  <a:lnTo>
                    <a:pt x="152" y="325"/>
                  </a:lnTo>
                  <a:lnTo>
                    <a:pt x="154" y="329"/>
                  </a:lnTo>
                  <a:lnTo>
                    <a:pt x="154" y="331"/>
                  </a:lnTo>
                  <a:lnTo>
                    <a:pt x="154" y="333"/>
                  </a:lnTo>
                  <a:lnTo>
                    <a:pt x="153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1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8" y="330"/>
                  </a:lnTo>
                  <a:lnTo>
                    <a:pt x="149" y="330"/>
                  </a:lnTo>
                  <a:lnTo>
                    <a:pt x="151" y="330"/>
                  </a:lnTo>
                  <a:lnTo>
                    <a:pt x="152" y="333"/>
                  </a:lnTo>
                  <a:lnTo>
                    <a:pt x="152" y="334"/>
                  </a:lnTo>
                  <a:lnTo>
                    <a:pt x="151" y="334"/>
                  </a:lnTo>
                  <a:lnTo>
                    <a:pt x="149" y="335"/>
                  </a:lnTo>
                  <a:lnTo>
                    <a:pt x="145" y="335"/>
                  </a:lnTo>
                  <a:lnTo>
                    <a:pt x="144" y="334"/>
                  </a:lnTo>
                  <a:lnTo>
                    <a:pt x="143" y="333"/>
                  </a:lnTo>
                  <a:lnTo>
                    <a:pt x="140" y="333"/>
                  </a:lnTo>
                  <a:lnTo>
                    <a:pt x="140" y="331"/>
                  </a:lnTo>
                  <a:lnTo>
                    <a:pt x="139" y="331"/>
                  </a:lnTo>
                  <a:lnTo>
                    <a:pt x="138" y="331"/>
                  </a:lnTo>
                  <a:lnTo>
                    <a:pt x="135" y="333"/>
                  </a:lnTo>
                  <a:lnTo>
                    <a:pt x="132" y="333"/>
                  </a:lnTo>
                  <a:lnTo>
                    <a:pt x="131" y="331"/>
                  </a:lnTo>
                  <a:lnTo>
                    <a:pt x="130" y="331"/>
                  </a:lnTo>
                  <a:lnTo>
                    <a:pt x="130" y="329"/>
                  </a:lnTo>
                  <a:lnTo>
                    <a:pt x="129" y="328"/>
                  </a:lnTo>
                  <a:lnTo>
                    <a:pt x="128" y="328"/>
                  </a:lnTo>
                  <a:lnTo>
                    <a:pt x="126" y="328"/>
                  </a:lnTo>
                  <a:lnTo>
                    <a:pt x="126" y="327"/>
                  </a:lnTo>
                  <a:lnTo>
                    <a:pt x="125" y="327"/>
                  </a:lnTo>
                  <a:lnTo>
                    <a:pt x="125" y="328"/>
                  </a:lnTo>
                  <a:lnTo>
                    <a:pt x="126" y="328"/>
                  </a:lnTo>
                  <a:lnTo>
                    <a:pt x="126" y="329"/>
                  </a:lnTo>
                  <a:lnTo>
                    <a:pt x="128" y="329"/>
                  </a:lnTo>
                  <a:lnTo>
                    <a:pt x="129" y="329"/>
                  </a:lnTo>
                  <a:lnTo>
                    <a:pt x="129" y="330"/>
                  </a:lnTo>
                  <a:lnTo>
                    <a:pt x="129" y="331"/>
                  </a:lnTo>
                  <a:lnTo>
                    <a:pt x="130" y="333"/>
                  </a:lnTo>
                  <a:lnTo>
                    <a:pt x="134" y="334"/>
                  </a:lnTo>
                  <a:lnTo>
                    <a:pt x="135" y="335"/>
                  </a:lnTo>
                  <a:lnTo>
                    <a:pt x="135" y="337"/>
                  </a:lnTo>
                  <a:lnTo>
                    <a:pt x="138" y="342"/>
                  </a:lnTo>
                  <a:lnTo>
                    <a:pt x="138" y="343"/>
                  </a:lnTo>
                  <a:lnTo>
                    <a:pt x="138" y="344"/>
                  </a:lnTo>
                  <a:lnTo>
                    <a:pt x="137" y="344"/>
                  </a:lnTo>
                  <a:lnTo>
                    <a:pt x="136" y="345"/>
                  </a:lnTo>
                  <a:lnTo>
                    <a:pt x="123" y="345"/>
                  </a:lnTo>
                  <a:lnTo>
                    <a:pt x="122" y="346"/>
                  </a:lnTo>
                  <a:lnTo>
                    <a:pt x="118" y="346"/>
                  </a:lnTo>
                  <a:lnTo>
                    <a:pt x="106" y="350"/>
                  </a:lnTo>
                  <a:lnTo>
                    <a:pt x="105" y="350"/>
                  </a:lnTo>
                  <a:lnTo>
                    <a:pt x="104" y="350"/>
                  </a:lnTo>
                  <a:lnTo>
                    <a:pt x="98" y="347"/>
                  </a:lnTo>
                  <a:lnTo>
                    <a:pt x="93" y="346"/>
                  </a:lnTo>
                  <a:lnTo>
                    <a:pt x="92" y="345"/>
                  </a:lnTo>
                  <a:lnTo>
                    <a:pt x="92" y="346"/>
                  </a:lnTo>
                  <a:lnTo>
                    <a:pt x="88" y="346"/>
                  </a:lnTo>
                  <a:lnTo>
                    <a:pt x="87" y="347"/>
                  </a:lnTo>
                  <a:lnTo>
                    <a:pt x="84" y="348"/>
                  </a:lnTo>
                  <a:lnTo>
                    <a:pt x="83" y="350"/>
                  </a:lnTo>
                  <a:lnTo>
                    <a:pt x="82" y="350"/>
                  </a:lnTo>
                  <a:lnTo>
                    <a:pt x="79" y="348"/>
                  </a:lnTo>
                  <a:lnTo>
                    <a:pt x="78" y="348"/>
                  </a:lnTo>
                  <a:lnTo>
                    <a:pt x="77" y="347"/>
                  </a:lnTo>
                  <a:lnTo>
                    <a:pt x="76" y="342"/>
                  </a:lnTo>
                  <a:lnTo>
                    <a:pt x="75" y="340"/>
                  </a:lnTo>
                  <a:lnTo>
                    <a:pt x="72" y="340"/>
                  </a:lnTo>
                  <a:lnTo>
                    <a:pt x="70" y="340"/>
                  </a:lnTo>
                  <a:lnTo>
                    <a:pt x="68" y="340"/>
                  </a:lnTo>
                  <a:lnTo>
                    <a:pt x="68" y="342"/>
                  </a:lnTo>
                  <a:lnTo>
                    <a:pt x="67" y="343"/>
                  </a:lnTo>
                  <a:lnTo>
                    <a:pt x="66" y="343"/>
                  </a:lnTo>
                  <a:lnTo>
                    <a:pt x="65" y="343"/>
                  </a:lnTo>
                  <a:lnTo>
                    <a:pt x="65" y="344"/>
                  </a:lnTo>
                  <a:lnTo>
                    <a:pt x="66" y="344"/>
                  </a:lnTo>
                  <a:lnTo>
                    <a:pt x="67" y="344"/>
                  </a:lnTo>
                  <a:lnTo>
                    <a:pt x="67" y="343"/>
                  </a:lnTo>
                  <a:lnTo>
                    <a:pt x="68" y="343"/>
                  </a:lnTo>
                  <a:lnTo>
                    <a:pt x="69" y="342"/>
                  </a:lnTo>
                  <a:lnTo>
                    <a:pt x="69" y="343"/>
                  </a:lnTo>
                  <a:lnTo>
                    <a:pt x="70" y="343"/>
                  </a:lnTo>
                  <a:lnTo>
                    <a:pt x="72" y="342"/>
                  </a:lnTo>
                  <a:lnTo>
                    <a:pt x="74" y="342"/>
                  </a:lnTo>
                  <a:lnTo>
                    <a:pt x="75" y="342"/>
                  </a:lnTo>
                  <a:lnTo>
                    <a:pt x="76" y="343"/>
                  </a:lnTo>
                  <a:lnTo>
                    <a:pt x="76" y="344"/>
                  </a:lnTo>
                  <a:lnTo>
                    <a:pt x="77" y="348"/>
                  </a:lnTo>
                  <a:lnTo>
                    <a:pt x="78" y="351"/>
                  </a:lnTo>
                  <a:lnTo>
                    <a:pt x="79" y="351"/>
                  </a:lnTo>
                  <a:lnTo>
                    <a:pt x="82" y="352"/>
                  </a:lnTo>
                  <a:lnTo>
                    <a:pt x="84" y="351"/>
                  </a:lnTo>
                  <a:lnTo>
                    <a:pt x="87" y="348"/>
                  </a:lnTo>
                  <a:lnTo>
                    <a:pt x="88" y="347"/>
                  </a:lnTo>
                  <a:lnTo>
                    <a:pt x="93" y="348"/>
                  </a:lnTo>
                  <a:lnTo>
                    <a:pt x="95" y="348"/>
                  </a:lnTo>
                  <a:lnTo>
                    <a:pt x="97" y="351"/>
                  </a:lnTo>
                  <a:lnTo>
                    <a:pt x="98" y="351"/>
                  </a:lnTo>
                  <a:lnTo>
                    <a:pt x="102" y="353"/>
                  </a:lnTo>
                  <a:lnTo>
                    <a:pt x="104" y="354"/>
                  </a:lnTo>
                  <a:lnTo>
                    <a:pt x="110" y="355"/>
                  </a:lnTo>
                  <a:lnTo>
                    <a:pt x="112" y="355"/>
                  </a:lnTo>
                  <a:lnTo>
                    <a:pt x="113" y="356"/>
                  </a:lnTo>
                  <a:lnTo>
                    <a:pt x="120" y="362"/>
                  </a:lnTo>
                  <a:lnTo>
                    <a:pt x="122" y="365"/>
                  </a:lnTo>
                  <a:lnTo>
                    <a:pt x="125" y="368"/>
                  </a:lnTo>
                  <a:lnTo>
                    <a:pt x="126" y="370"/>
                  </a:lnTo>
                  <a:lnTo>
                    <a:pt x="127" y="371"/>
                  </a:lnTo>
                  <a:lnTo>
                    <a:pt x="127" y="378"/>
                  </a:lnTo>
                  <a:lnTo>
                    <a:pt x="127" y="380"/>
                  </a:lnTo>
                  <a:lnTo>
                    <a:pt x="127" y="381"/>
                  </a:lnTo>
                  <a:lnTo>
                    <a:pt x="126" y="383"/>
                  </a:lnTo>
                  <a:lnTo>
                    <a:pt x="125" y="383"/>
                  </a:lnTo>
                  <a:lnTo>
                    <a:pt x="125" y="384"/>
                  </a:lnTo>
                  <a:lnTo>
                    <a:pt x="122" y="384"/>
                  </a:lnTo>
                  <a:lnTo>
                    <a:pt x="120" y="384"/>
                  </a:lnTo>
                  <a:lnTo>
                    <a:pt x="118" y="384"/>
                  </a:lnTo>
                  <a:lnTo>
                    <a:pt x="119" y="385"/>
                  </a:lnTo>
                  <a:lnTo>
                    <a:pt x="118" y="385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0" y="387"/>
                  </a:lnTo>
                  <a:lnTo>
                    <a:pt x="109" y="388"/>
                  </a:lnTo>
                  <a:lnTo>
                    <a:pt x="108" y="389"/>
                  </a:lnTo>
                  <a:lnTo>
                    <a:pt x="106" y="389"/>
                  </a:lnTo>
                  <a:lnTo>
                    <a:pt x="105" y="389"/>
                  </a:lnTo>
                  <a:lnTo>
                    <a:pt x="105" y="390"/>
                  </a:lnTo>
                  <a:lnTo>
                    <a:pt x="104" y="392"/>
                  </a:lnTo>
                  <a:lnTo>
                    <a:pt x="103" y="393"/>
                  </a:lnTo>
                  <a:lnTo>
                    <a:pt x="101" y="393"/>
                  </a:lnTo>
                  <a:lnTo>
                    <a:pt x="98" y="395"/>
                  </a:lnTo>
                  <a:lnTo>
                    <a:pt x="94" y="396"/>
                  </a:lnTo>
                  <a:lnTo>
                    <a:pt x="93" y="397"/>
                  </a:lnTo>
                  <a:lnTo>
                    <a:pt x="89" y="400"/>
                  </a:lnTo>
                  <a:lnTo>
                    <a:pt x="87" y="400"/>
                  </a:lnTo>
                  <a:lnTo>
                    <a:pt x="86" y="398"/>
                  </a:lnTo>
                  <a:lnTo>
                    <a:pt x="85" y="398"/>
                  </a:lnTo>
                  <a:lnTo>
                    <a:pt x="82" y="396"/>
                  </a:lnTo>
                  <a:lnTo>
                    <a:pt x="80" y="395"/>
                  </a:lnTo>
                  <a:lnTo>
                    <a:pt x="78" y="394"/>
                  </a:lnTo>
                  <a:lnTo>
                    <a:pt x="77" y="394"/>
                  </a:lnTo>
                  <a:lnTo>
                    <a:pt x="76" y="394"/>
                  </a:lnTo>
                  <a:lnTo>
                    <a:pt x="75" y="393"/>
                  </a:lnTo>
                  <a:lnTo>
                    <a:pt x="74" y="393"/>
                  </a:lnTo>
                  <a:lnTo>
                    <a:pt x="71" y="392"/>
                  </a:lnTo>
                  <a:lnTo>
                    <a:pt x="68" y="390"/>
                  </a:lnTo>
                  <a:lnTo>
                    <a:pt x="67" y="390"/>
                  </a:lnTo>
                  <a:lnTo>
                    <a:pt x="67" y="392"/>
                  </a:lnTo>
                  <a:lnTo>
                    <a:pt x="66" y="392"/>
                  </a:lnTo>
                  <a:lnTo>
                    <a:pt x="65" y="392"/>
                  </a:lnTo>
                  <a:lnTo>
                    <a:pt x="57" y="392"/>
                  </a:lnTo>
                  <a:lnTo>
                    <a:pt x="55" y="393"/>
                  </a:lnTo>
                  <a:lnTo>
                    <a:pt x="53" y="394"/>
                  </a:lnTo>
                  <a:lnTo>
                    <a:pt x="52" y="394"/>
                  </a:lnTo>
                  <a:lnTo>
                    <a:pt x="51" y="394"/>
                  </a:lnTo>
                  <a:lnTo>
                    <a:pt x="50" y="394"/>
                  </a:lnTo>
                  <a:lnTo>
                    <a:pt x="48" y="393"/>
                  </a:lnTo>
                  <a:lnTo>
                    <a:pt x="46" y="393"/>
                  </a:lnTo>
                  <a:lnTo>
                    <a:pt x="42" y="394"/>
                  </a:lnTo>
                  <a:lnTo>
                    <a:pt x="41" y="394"/>
                  </a:lnTo>
                  <a:lnTo>
                    <a:pt x="40" y="394"/>
                  </a:lnTo>
                  <a:lnTo>
                    <a:pt x="39" y="395"/>
                  </a:lnTo>
                  <a:lnTo>
                    <a:pt x="37" y="394"/>
                  </a:lnTo>
                  <a:lnTo>
                    <a:pt x="36" y="394"/>
                  </a:lnTo>
                  <a:lnTo>
                    <a:pt x="35" y="394"/>
                  </a:lnTo>
                  <a:lnTo>
                    <a:pt x="34" y="394"/>
                  </a:lnTo>
                  <a:lnTo>
                    <a:pt x="33" y="394"/>
                  </a:lnTo>
                  <a:lnTo>
                    <a:pt x="32" y="393"/>
                  </a:lnTo>
                  <a:lnTo>
                    <a:pt x="31" y="390"/>
                  </a:lnTo>
                  <a:lnTo>
                    <a:pt x="28" y="390"/>
                  </a:lnTo>
                  <a:lnTo>
                    <a:pt x="27" y="389"/>
                  </a:lnTo>
                  <a:lnTo>
                    <a:pt x="25" y="389"/>
                  </a:lnTo>
                  <a:lnTo>
                    <a:pt x="23" y="390"/>
                  </a:lnTo>
                  <a:lnTo>
                    <a:pt x="19" y="394"/>
                  </a:lnTo>
                  <a:lnTo>
                    <a:pt x="18" y="394"/>
                  </a:lnTo>
                  <a:lnTo>
                    <a:pt x="15" y="394"/>
                  </a:lnTo>
                  <a:lnTo>
                    <a:pt x="14" y="394"/>
                  </a:lnTo>
                  <a:lnTo>
                    <a:pt x="8" y="389"/>
                  </a:lnTo>
                  <a:lnTo>
                    <a:pt x="7" y="388"/>
                  </a:lnTo>
                  <a:lnTo>
                    <a:pt x="7" y="383"/>
                  </a:lnTo>
                  <a:lnTo>
                    <a:pt x="7" y="372"/>
                  </a:lnTo>
                  <a:lnTo>
                    <a:pt x="7" y="363"/>
                  </a:lnTo>
                  <a:lnTo>
                    <a:pt x="7" y="354"/>
                  </a:lnTo>
                  <a:lnTo>
                    <a:pt x="7" y="340"/>
                  </a:lnTo>
                  <a:lnTo>
                    <a:pt x="7" y="333"/>
                  </a:lnTo>
                  <a:lnTo>
                    <a:pt x="7" y="330"/>
                  </a:lnTo>
                  <a:lnTo>
                    <a:pt x="7" y="321"/>
                  </a:lnTo>
                  <a:lnTo>
                    <a:pt x="7" y="312"/>
                  </a:lnTo>
                  <a:lnTo>
                    <a:pt x="7" y="298"/>
                  </a:lnTo>
                  <a:lnTo>
                    <a:pt x="7" y="296"/>
                  </a:lnTo>
                  <a:lnTo>
                    <a:pt x="7" y="291"/>
                  </a:lnTo>
                  <a:lnTo>
                    <a:pt x="7" y="283"/>
                  </a:lnTo>
                  <a:lnTo>
                    <a:pt x="7" y="277"/>
                  </a:lnTo>
                  <a:lnTo>
                    <a:pt x="6" y="277"/>
                  </a:lnTo>
                  <a:lnTo>
                    <a:pt x="5" y="277"/>
                  </a:lnTo>
                  <a:lnTo>
                    <a:pt x="5" y="275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3"/>
                  </a:lnTo>
                  <a:lnTo>
                    <a:pt x="2" y="272"/>
                  </a:lnTo>
                  <a:lnTo>
                    <a:pt x="1" y="271"/>
                  </a:lnTo>
                  <a:lnTo>
                    <a:pt x="2" y="270"/>
                  </a:lnTo>
                  <a:lnTo>
                    <a:pt x="1" y="269"/>
                  </a:lnTo>
                  <a:lnTo>
                    <a:pt x="1" y="268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1" y="264"/>
                  </a:lnTo>
                  <a:lnTo>
                    <a:pt x="1" y="263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2"/>
                  </a:lnTo>
                  <a:lnTo>
                    <a:pt x="3" y="261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3" y="259"/>
                  </a:lnTo>
                  <a:lnTo>
                    <a:pt x="3" y="258"/>
                  </a:lnTo>
                  <a:lnTo>
                    <a:pt x="5" y="258"/>
                  </a:lnTo>
                  <a:lnTo>
                    <a:pt x="6" y="256"/>
                  </a:lnTo>
                  <a:lnTo>
                    <a:pt x="5" y="255"/>
                  </a:lnTo>
                  <a:lnTo>
                    <a:pt x="5" y="254"/>
                  </a:lnTo>
                  <a:lnTo>
                    <a:pt x="3" y="254"/>
                  </a:lnTo>
                  <a:lnTo>
                    <a:pt x="5" y="254"/>
                  </a:lnTo>
                  <a:lnTo>
                    <a:pt x="5" y="253"/>
                  </a:lnTo>
                  <a:lnTo>
                    <a:pt x="6" y="254"/>
                  </a:lnTo>
                  <a:lnTo>
                    <a:pt x="6" y="253"/>
                  </a:lnTo>
                  <a:lnTo>
                    <a:pt x="6" y="252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7" y="248"/>
                  </a:lnTo>
                  <a:lnTo>
                    <a:pt x="7" y="244"/>
                  </a:lnTo>
                  <a:lnTo>
                    <a:pt x="7" y="233"/>
                  </a:lnTo>
                  <a:lnTo>
                    <a:pt x="7" y="222"/>
                  </a:lnTo>
                  <a:lnTo>
                    <a:pt x="7" y="213"/>
                  </a:lnTo>
                  <a:lnTo>
                    <a:pt x="7" y="200"/>
                  </a:lnTo>
                  <a:lnTo>
                    <a:pt x="7" y="199"/>
                  </a:lnTo>
                  <a:lnTo>
                    <a:pt x="7" y="192"/>
                  </a:lnTo>
                  <a:lnTo>
                    <a:pt x="7" y="183"/>
                  </a:lnTo>
                  <a:lnTo>
                    <a:pt x="7" y="181"/>
                  </a:lnTo>
                  <a:lnTo>
                    <a:pt x="7" y="171"/>
                  </a:lnTo>
                  <a:lnTo>
                    <a:pt x="7" y="162"/>
                  </a:lnTo>
                  <a:lnTo>
                    <a:pt x="7" y="141"/>
                  </a:lnTo>
                  <a:lnTo>
                    <a:pt x="7" y="133"/>
                  </a:lnTo>
                  <a:lnTo>
                    <a:pt x="7" y="122"/>
                  </a:lnTo>
                  <a:lnTo>
                    <a:pt x="7" y="111"/>
                  </a:lnTo>
                  <a:lnTo>
                    <a:pt x="7" y="95"/>
                  </a:lnTo>
                  <a:lnTo>
                    <a:pt x="7" y="83"/>
                  </a:lnTo>
                  <a:lnTo>
                    <a:pt x="7" y="72"/>
                  </a:lnTo>
                  <a:lnTo>
                    <a:pt x="7" y="63"/>
                  </a:lnTo>
                  <a:lnTo>
                    <a:pt x="7" y="62"/>
                  </a:lnTo>
                  <a:close/>
                  <a:moveTo>
                    <a:pt x="640" y="513"/>
                  </a:moveTo>
                  <a:lnTo>
                    <a:pt x="642" y="514"/>
                  </a:lnTo>
                  <a:lnTo>
                    <a:pt x="640" y="514"/>
                  </a:lnTo>
                  <a:lnTo>
                    <a:pt x="639" y="514"/>
                  </a:lnTo>
                  <a:lnTo>
                    <a:pt x="638" y="515"/>
                  </a:lnTo>
                  <a:lnTo>
                    <a:pt x="637" y="515"/>
                  </a:lnTo>
                  <a:lnTo>
                    <a:pt x="636" y="515"/>
                  </a:lnTo>
                  <a:lnTo>
                    <a:pt x="634" y="515"/>
                  </a:lnTo>
                  <a:lnTo>
                    <a:pt x="633" y="515"/>
                  </a:lnTo>
                  <a:lnTo>
                    <a:pt x="631" y="515"/>
                  </a:lnTo>
                  <a:lnTo>
                    <a:pt x="630" y="517"/>
                  </a:lnTo>
                  <a:lnTo>
                    <a:pt x="630" y="515"/>
                  </a:lnTo>
                  <a:lnTo>
                    <a:pt x="631" y="515"/>
                  </a:lnTo>
                  <a:lnTo>
                    <a:pt x="631" y="514"/>
                  </a:lnTo>
                  <a:lnTo>
                    <a:pt x="630" y="514"/>
                  </a:lnTo>
                  <a:lnTo>
                    <a:pt x="629" y="514"/>
                  </a:lnTo>
                  <a:lnTo>
                    <a:pt x="628" y="513"/>
                  </a:lnTo>
                  <a:lnTo>
                    <a:pt x="628" y="514"/>
                  </a:lnTo>
                  <a:lnTo>
                    <a:pt x="627" y="514"/>
                  </a:lnTo>
                  <a:lnTo>
                    <a:pt x="627" y="513"/>
                  </a:lnTo>
                  <a:lnTo>
                    <a:pt x="626" y="512"/>
                  </a:lnTo>
                  <a:lnTo>
                    <a:pt x="626" y="513"/>
                  </a:lnTo>
                  <a:lnTo>
                    <a:pt x="625" y="513"/>
                  </a:lnTo>
                  <a:lnTo>
                    <a:pt x="622" y="512"/>
                  </a:lnTo>
                  <a:lnTo>
                    <a:pt x="621" y="512"/>
                  </a:lnTo>
                  <a:lnTo>
                    <a:pt x="621" y="511"/>
                  </a:lnTo>
                  <a:lnTo>
                    <a:pt x="621" y="510"/>
                  </a:lnTo>
                  <a:lnTo>
                    <a:pt x="622" y="510"/>
                  </a:lnTo>
                  <a:lnTo>
                    <a:pt x="621" y="509"/>
                  </a:lnTo>
                  <a:lnTo>
                    <a:pt x="620" y="510"/>
                  </a:lnTo>
                  <a:lnTo>
                    <a:pt x="620" y="509"/>
                  </a:lnTo>
                  <a:lnTo>
                    <a:pt x="619" y="509"/>
                  </a:lnTo>
                  <a:lnTo>
                    <a:pt x="618" y="510"/>
                  </a:lnTo>
                  <a:lnTo>
                    <a:pt x="617" y="511"/>
                  </a:lnTo>
                  <a:lnTo>
                    <a:pt x="617" y="510"/>
                  </a:lnTo>
                  <a:lnTo>
                    <a:pt x="619" y="509"/>
                  </a:lnTo>
                  <a:lnTo>
                    <a:pt x="619" y="507"/>
                  </a:lnTo>
                  <a:lnTo>
                    <a:pt x="618" y="507"/>
                  </a:lnTo>
                  <a:lnTo>
                    <a:pt x="617" y="507"/>
                  </a:lnTo>
                  <a:lnTo>
                    <a:pt x="617" y="506"/>
                  </a:lnTo>
                  <a:lnTo>
                    <a:pt x="616" y="506"/>
                  </a:lnTo>
                  <a:lnTo>
                    <a:pt x="616" y="505"/>
                  </a:lnTo>
                  <a:lnTo>
                    <a:pt x="614" y="505"/>
                  </a:lnTo>
                  <a:lnTo>
                    <a:pt x="614" y="504"/>
                  </a:lnTo>
                  <a:lnTo>
                    <a:pt x="614" y="503"/>
                  </a:lnTo>
                  <a:lnTo>
                    <a:pt x="613" y="503"/>
                  </a:lnTo>
                  <a:lnTo>
                    <a:pt x="612" y="503"/>
                  </a:lnTo>
                  <a:lnTo>
                    <a:pt x="612" y="502"/>
                  </a:lnTo>
                  <a:lnTo>
                    <a:pt x="612" y="501"/>
                  </a:lnTo>
                  <a:lnTo>
                    <a:pt x="613" y="499"/>
                  </a:lnTo>
                  <a:lnTo>
                    <a:pt x="616" y="502"/>
                  </a:lnTo>
                  <a:lnTo>
                    <a:pt x="617" y="502"/>
                  </a:lnTo>
                  <a:lnTo>
                    <a:pt x="618" y="502"/>
                  </a:lnTo>
                  <a:lnTo>
                    <a:pt x="618" y="503"/>
                  </a:lnTo>
                  <a:lnTo>
                    <a:pt x="619" y="503"/>
                  </a:lnTo>
                  <a:lnTo>
                    <a:pt x="620" y="503"/>
                  </a:lnTo>
                  <a:lnTo>
                    <a:pt x="621" y="504"/>
                  </a:lnTo>
                  <a:lnTo>
                    <a:pt x="622" y="504"/>
                  </a:lnTo>
                  <a:lnTo>
                    <a:pt x="623" y="504"/>
                  </a:lnTo>
                  <a:lnTo>
                    <a:pt x="625" y="505"/>
                  </a:lnTo>
                  <a:lnTo>
                    <a:pt x="628" y="506"/>
                  </a:lnTo>
                  <a:lnTo>
                    <a:pt x="630" y="509"/>
                  </a:lnTo>
                  <a:lnTo>
                    <a:pt x="631" y="509"/>
                  </a:lnTo>
                  <a:lnTo>
                    <a:pt x="637" y="510"/>
                  </a:lnTo>
                  <a:lnTo>
                    <a:pt x="638" y="511"/>
                  </a:lnTo>
                  <a:lnTo>
                    <a:pt x="638" y="512"/>
                  </a:lnTo>
                  <a:lnTo>
                    <a:pt x="639" y="512"/>
                  </a:lnTo>
                  <a:lnTo>
                    <a:pt x="640" y="513"/>
                  </a:lnTo>
                  <a:close/>
                  <a:moveTo>
                    <a:pt x="666" y="502"/>
                  </a:moveTo>
                  <a:lnTo>
                    <a:pt x="666" y="503"/>
                  </a:lnTo>
                  <a:lnTo>
                    <a:pt x="668" y="503"/>
                  </a:lnTo>
                  <a:lnTo>
                    <a:pt x="666" y="504"/>
                  </a:lnTo>
                  <a:lnTo>
                    <a:pt x="666" y="505"/>
                  </a:lnTo>
                  <a:lnTo>
                    <a:pt x="665" y="505"/>
                  </a:lnTo>
                  <a:lnTo>
                    <a:pt x="665" y="504"/>
                  </a:lnTo>
                  <a:lnTo>
                    <a:pt x="664" y="504"/>
                  </a:lnTo>
                  <a:lnTo>
                    <a:pt x="663" y="504"/>
                  </a:lnTo>
                  <a:lnTo>
                    <a:pt x="662" y="504"/>
                  </a:lnTo>
                  <a:lnTo>
                    <a:pt x="661" y="505"/>
                  </a:lnTo>
                  <a:lnTo>
                    <a:pt x="660" y="505"/>
                  </a:lnTo>
                  <a:lnTo>
                    <a:pt x="660" y="504"/>
                  </a:lnTo>
                  <a:lnTo>
                    <a:pt x="659" y="505"/>
                  </a:lnTo>
                  <a:lnTo>
                    <a:pt x="657" y="505"/>
                  </a:lnTo>
                  <a:lnTo>
                    <a:pt x="656" y="505"/>
                  </a:lnTo>
                  <a:lnTo>
                    <a:pt x="655" y="505"/>
                  </a:lnTo>
                  <a:lnTo>
                    <a:pt x="654" y="504"/>
                  </a:lnTo>
                  <a:lnTo>
                    <a:pt x="653" y="503"/>
                  </a:lnTo>
                  <a:lnTo>
                    <a:pt x="654" y="503"/>
                  </a:lnTo>
                  <a:lnTo>
                    <a:pt x="654" y="502"/>
                  </a:lnTo>
                  <a:lnTo>
                    <a:pt x="653" y="502"/>
                  </a:lnTo>
                  <a:lnTo>
                    <a:pt x="654" y="502"/>
                  </a:lnTo>
                  <a:lnTo>
                    <a:pt x="655" y="502"/>
                  </a:lnTo>
                  <a:lnTo>
                    <a:pt x="657" y="502"/>
                  </a:lnTo>
                  <a:lnTo>
                    <a:pt x="659" y="503"/>
                  </a:lnTo>
                  <a:lnTo>
                    <a:pt x="659" y="502"/>
                  </a:lnTo>
                  <a:lnTo>
                    <a:pt x="660" y="503"/>
                  </a:lnTo>
                  <a:lnTo>
                    <a:pt x="660" y="502"/>
                  </a:lnTo>
                  <a:lnTo>
                    <a:pt x="659" y="502"/>
                  </a:lnTo>
                  <a:lnTo>
                    <a:pt x="657" y="502"/>
                  </a:lnTo>
                  <a:lnTo>
                    <a:pt x="657" y="501"/>
                  </a:lnTo>
                  <a:lnTo>
                    <a:pt x="656" y="499"/>
                  </a:lnTo>
                  <a:lnTo>
                    <a:pt x="657" y="499"/>
                  </a:lnTo>
                  <a:lnTo>
                    <a:pt x="660" y="499"/>
                  </a:lnTo>
                  <a:lnTo>
                    <a:pt x="661" y="499"/>
                  </a:lnTo>
                  <a:lnTo>
                    <a:pt x="662" y="499"/>
                  </a:lnTo>
                  <a:lnTo>
                    <a:pt x="663" y="499"/>
                  </a:lnTo>
                  <a:lnTo>
                    <a:pt x="664" y="501"/>
                  </a:lnTo>
                  <a:lnTo>
                    <a:pt x="665" y="501"/>
                  </a:lnTo>
                  <a:lnTo>
                    <a:pt x="666" y="501"/>
                  </a:lnTo>
                  <a:lnTo>
                    <a:pt x="666" y="502"/>
                  </a:lnTo>
                  <a:close/>
                  <a:moveTo>
                    <a:pt x="612" y="498"/>
                  </a:moveTo>
                  <a:lnTo>
                    <a:pt x="612" y="497"/>
                  </a:lnTo>
                  <a:lnTo>
                    <a:pt x="611" y="496"/>
                  </a:lnTo>
                  <a:lnTo>
                    <a:pt x="610" y="496"/>
                  </a:lnTo>
                  <a:lnTo>
                    <a:pt x="609" y="495"/>
                  </a:lnTo>
                  <a:lnTo>
                    <a:pt x="608" y="494"/>
                  </a:lnTo>
                  <a:lnTo>
                    <a:pt x="608" y="493"/>
                  </a:lnTo>
                  <a:lnTo>
                    <a:pt x="609" y="493"/>
                  </a:lnTo>
                  <a:lnTo>
                    <a:pt x="610" y="494"/>
                  </a:lnTo>
                  <a:lnTo>
                    <a:pt x="612" y="494"/>
                  </a:lnTo>
                  <a:lnTo>
                    <a:pt x="614" y="496"/>
                  </a:lnTo>
                  <a:lnTo>
                    <a:pt x="616" y="496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12" y="498"/>
                  </a:lnTo>
                  <a:close/>
                  <a:moveTo>
                    <a:pt x="593" y="465"/>
                  </a:moveTo>
                  <a:lnTo>
                    <a:pt x="594" y="465"/>
                  </a:lnTo>
                  <a:lnTo>
                    <a:pt x="595" y="465"/>
                  </a:lnTo>
                  <a:lnTo>
                    <a:pt x="596" y="467"/>
                  </a:lnTo>
                  <a:lnTo>
                    <a:pt x="596" y="468"/>
                  </a:lnTo>
                  <a:lnTo>
                    <a:pt x="595" y="468"/>
                  </a:lnTo>
                  <a:lnTo>
                    <a:pt x="593" y="468"/>
                  </a:lnTo>
                  <a:lnTo>
                    <a:pt x="592" y="469"/>
                  </a:lnTo>
                  <a:lnTo>
                    <a:pt x="591" y="469"/>
                  </a:lnTo>
                  <a:lnTo>
                    <a:pt x="590" y="469"/>
                  </a:lnTo>
                  <a:lnTo>
                    <a:pt x="588" y="469"/>
                  </a:lnTo>
                  <a:lnTo>
                    <a:pt x="585" y="468"/>
                  </a:lnTo>
                  <a:lnTo>
                    <a:pt x="582" y="467"/>
                  </a:lnTo>
                  <a:lnTo>
                    <a:pt x="580" y="465"/>
                  </a:lnTo>
                  <a:lnTo>
                    <a:pt x="580" y="464"/>
                  </a:lnTo>
                  <a:lnTo>
                    <a:pt x="584" y="465"/>
                  </a:lnTo>
                  <a:lnTo>
                    <a:pt x="585" y="465"/>
                  </a:lnTo>
                  <a:lnTo>
                    <a:pt x="586" y="467"/>
                  </a:lnTo>
                  <a:lnTo>
                    <a:pt x="587" y="467"/>
                  </a:lnTo>
                  <a:lnTo>
                    <a:pt x="588" y="467"/>
                  </a:lnTo>
                  <a:lnTo>
                    <a:pt x="591" y="465"/>
                  </a:lnTo>
                  <a:lnTo>
                    <a:pt x="592" y="464"/>
                  </a:lnTo>
                  <a:lnTo>
                    <a:pt x="593" y="465"/>
                  </a:lnTo>
                  <a:close/>
                  <a:moveTo>
                    <a:pt x="507" y="464"/>
                  </a:moveTo>
                  <a:lnTo>
                    <a:pt x="506" y="465"/>
                  </a:lnTo>
                  <a:lnTo>
                    <a:pt x="507" y="465"/>
                  </a:lnTo>
                  <a:lnTo>
                    <a:pt x="506" y="467"/>
                  </a:lnTo>
                  <a:lnTo>
                    <a:pt x="505" y="467"/>
                  </a:lnTo>
                  <a:lnTo>
                    <a:pt x="504" y="465"/>
                  </a:lnTo>
                  <a:lnTo>
                    <a:pt x="501" y="465"/>
                  </a:lnTo>
                  <a:lnTo>
                    <a:pt x="500" y="465"/>
                  </a:lnTo>
                  <a:lnTo>
                    <a:pt x="500" y="467"/>
                  </a:lnTo>
                  <a:lnTo>
                    <a:pt x="500" y="468"/>
                  </a:lnTo>
                  <a:lnTo>
                    <a:pt x="499" y="467"/>
                  </a:lnTo>
                  <a:lnTo>
                    <a:pt x="499" y="465"/>
                  </a:lnTo>
                  <a:lnTo>
                    <a:pt x="499" y="464"/>
                  </a:lnTo>
                  <a:lnTo>
                    <a:pt x="500" y="464"/>
                  </a:lnTo>
                  <a:lnTo>
                    <a:pt x="500" y="463"/>
                  </a:lnTo>
                  <a:lnTo>
                    <a:pt x="501" y="463"/>
                  </a:lnTo>
                  <a:lnTo>
                    <a:pt x="505" y="463"/>
                  </a:lnTo>
                  <a:lnTo>
                    <a:pt x="506" y="463"/>
                  </a:lnTo>
                  <a:lnTo>
                    <a:pt x="506" y="464"/>
                  </a:lnTo>
                  <a:lnTo>
                    <a:pt x="506" y="463"/>
                  </a:lnTo>
                  <a:lnTo>
                    <a:pt x="507" y="463"/>
                  </a:lnTo>
                  <a:lnTo>
                    <a:pt x="507" y="464"/>
                  </a:lnTo>
                  <a:close/>
                  <a:moveTo>
                    <a:pt x="498" y="460"/>
                  </a:moveTo>
                  <a:lnTo>
                    <a:pt x="498" y="461"/>
                  </a:lnTo>
                  <a:lnTo>
                    <a:pt x="499" y="461"/>
                  </a:lnTo>
                  <a:lnTo>
                    <a:pt x="499" y="462"/>
                  </a:lnTo>
                  <a:lnTo>
                    <a:pt x="498" y="462"/>
                  </a:lnTo>
                  <a:lnTo>
                    <a:pt x="498" y="463"/>
                  </a:lnTo>
                  <a:lnTo>
                    <a:pt x="498" y="464"/>
                  </a:lnTo>
                  <a:lnTo>
                    <a:pt x="498" y="465"/>
                  </a:lnTo>
                  <a:lnTo>
                    <a:pt x="498" y="467"/>
                  </a:lnTo>
                  <a:lnTo>
                    <a:pt x="497" y="465"/>
                  </a:lnTo>
                  <a:lnTo>
                    <a:pt x="496" y="465"/>
                  </a:lnTo>
                  <a:lnTo>
                    <a:pt x="494" y="465"/>
                  </a:lnTo>
                  <a:lnTo>
                    <a:pt x="493" y="465"/>
                  </a:lnTo>
                  <a:lnTo>
                    <a:pt x="492" y="464"/>
                  </a:lnTo>
                  <a:lnTo>
                    <a:pt x="492" y="463"/>
                  </a:lnTo>
                  <a:lnTo>
                    <a:pt x="493" y="464"/>
                  </a:lnTo>
                  <a:lnTo>
                    <a:pt x="494" y="464"/>
                  </a:lnTo>
                  <a:lnTo>
                    <a:pt x="496" y="464"/>
                  </a:lnTo>
                  <a:lnTo>
                    <a:pt x="497" y="464"/>
                  </a:lnTo>
                  <a:lnTo>
                    <a:pt x="493" y="461"/>
                  </a:lnTo>
                  <a:lnTo>
                    <a:pt x="493" y="460"/>
                  </a:lnTo>
                  <a:lnTo>
                    <a:pt x="494" y="460"/>
                  </a:lnTo>
                  <a:lnTo>
                    <a:pt x="494" y="461"/>
                  </a:lnTo>
                  <a:lnTo>
                    <a:pt x="496" y="461"/>
                  </a:lnTo>
                  <a:lnTo>
                    <a:pt x="497" y="461"/>
                  </a:lnTo>
                  <a:lnTo>
                    <a:pt x="498" y="460"/>
                  </a:lnTo>
                  <a:close/>
                  <a:moveTo>
                    <a:pt x="513" y="431"/>
                  </a:moveTo>
                  <a:lnTo>
                    <a:pt x="514" y="430"/>
                  </a:lnTo>
                  <a:lnTo>
                    <a:pt x="516" y="429"/>
                  </a:lnTo>
                  <a:lnTo>
                    <a:pt x="517" y="429"/>
                  </a:lnTo>
                  <a:lnTo>
                    <a:pt x="518" y="431"/>
                  </a:lnTo>
                  <a:lnTo>
                    <a:pt x="518" y="432"/>
                  </a:lnTo>
                  <a:lnTo>
                    <a:pt x="517" y="435"/>
                  </a:lnTo>
                  <a:lnTo>
                    <a:pt x="517" y="437"/>
                  </a:lnTo>
                  <a:lnTo>
                    <a:pt x="515" y="439"/>
                  </a:lnTo>
                  <a:lnTo>
                    <a:pt x="515" y="440"/>
                  </a:lnTo>
                  <a:lnTo>
                    <a:pt x="515" y="443"/>
                  </a:lnTo>
                  <a:lnTo>
                    <a:pt x="514" y="443"/>
                  </a:lnTo>
                  <a:lnTo>
                    <a:pt x="513" y="442"/>
                  </a:lnTo>
                  <a:lnTo>
                    <a:pt x="511" y="440"/>
                  </a:lnTo>
                  <a:lnTo>
                    <a:pt x="506" y="439"/>
                  </a:lnTo>
                  <a:lnTo>
                    <a:pt x="504" y="439"/>
                  </a:lnTo>
                  <a:lnTo>
                    <a:pt x="502" y="439"/>
                  </a:lnTo>
                  <a:lnTo>
                    <a:pt x="502" y="438"/>
                  </a:lnTo>
                  <a:lnTo>
                    <a:pt x="501" y="438"/>
                  </a:lnTo>
                  <a:lnTo>
                    <a:pt x="501" y="436"/>
                  </a:lnTo>
                  <a:lnTo>
                    <a:pt x="501" y="435"/>
                  </a:lnTo>
                  <a:lnTo>
                    <a:pt x="502" y="434"/>
                  </a:lnTo>
                  <a:lnTo>
                    <a:pt x="504" y="432"/>
                  </a:lnTo>
                  <a:lnTo>
                    <a:pt x="502" y="432"/>
                  </a:lnTo>
                  <a:lnTo>
                    <a:pt x="501" y="431"/>
                  </a:lnTo>
                  <a:lnTo>
                    <a:pt x="501" y="432"/>
                  </a:lnTo>
                  <a:lnTo>
                    <a:pt x="500" y="432"/>
                  </a:lnTo>
                  <a:lnTo>
                    <a:pt x="499" y="432"/>
                  </a:lnTo>
                  <a:lnTo>
                    <a:pt x="498" y="432"/>
                  </a:lnTo>
                  <a:lnTo>
                    <a:pt x="498" y="431"/>
                  </a:lnTo>
                  <a:lnTo>
                    <a:pt x="498" y="430"/>
                  </a:lnTo>
                  <a:lnTo>
                    <a:pt x="498" y="428"/>
                  </a:lnTo>
                  <a:lnTo>
                    <a:pt x="497" y="427"/>
                  </a:lnTo>
                  <a:lnTo>
                    <a:pt x="497" y="426"/>
                  </a:lnTo>
                  <a:lnTo>
                    <a:pt x="496" y="425"/>
                  </a:lnTo>
                  <a:lnTo>
                    <a:pt x="494" y="425"/>
                  </a:lnTo>
                  <a:lnTo>
                    <a:pt x="494" y="423"/>
                  </a:lnTo>
                  <a:lnTo>
                    <a:pt x="493" y="423"/>
                  </a:lnTo>
                  <a:lnTo>
                    <a:pt x="492" y="423"/>
                  </a:lnTo>
                  <a:lnTo>
                    <a:pt x="492" y="422"/>
                  </a:lnTo>
                  <a:lnTo>
                    <a:pt x="491" y="421"/>
                  </a:lnTo>
                  <a:lnTo>
                    <a:pt x="491" y="420"/>
                  </a:lnTo>
                  <a:lnTo>
                    <a:pt x="491" y="419"/>
                  </a:lnTo>
                  <a:lnTo>
                    <a:pt x="492" y="418"/>
                  </a:lnTo>
                  <a:lnTo>
                    <a:pt x="493" y="419"/>
                  </a:lnTo>
                  <a:lnTo>
                    <a:pt x="494" y="420"/>
                  </a:lnTo>
                  <a:lnTo>
                    <a:pt x="496" y="421"/>
                  </a:lnTo>
                  <a:lnTo>
                    <a:pt x="496" y="422"/>
                  </a:lnTo>
                  <a:lnTo>
                    <a:pt x="497" y="423"/>
                  </a:lnTo>
                  <a:lnTo>
                    <a:pt x="498" y="423"/>
                  </a:lnTo>
                  <a:lnTo>
                    <a:pt x="499" y="425"/>
                  </a:lnTo>
                  <a:lnTo>
                    <a:pt x="502" y="428"/>
                  </a:lnTo>
                  <a:lnTo>
                    <a:pt x="504" y="429"/>
                  </a:lnTo>
                  <a:lnTo>
                    <a:pt x="505" y="429"/>
                  </a:lnTo>
                  <a:lnTo>
                    <a:pt x="506" y="430"/>
                  </a:lnTo>
                  <a:lnTo>
                    <a:pt x="507" y="431"/>
                  </a:lnTo>
                  <a:lnTo>
                    <a:pt x="506" y="430"/>
                  </a:lnTo>
                  <a:lnTo>
                    <a:pt x="505" y="431"/>
                  </a:lnTo>
                  <a:lnTo>
                    <a:pt x="506" y="432"/>
                  </a:lnTo>
                  <a:lnTo>
                    <a:pt x="506" y="434"/>
                  </a:lnTo>
                  <a:lnTo>
                    <a:pt x="508" y="435"/>
                  </a:lnTo>
                  <a:lnTo>
                    <a:pt x="509" y="435"/>
                  </a:lnTo>
                  <a:lnTo>
                    <a:pt x="510" y="435"/>
                  </a:lnTo>
                  <a:lnTo>
                    <a:pt x="511" y="435"/>
                  </a:lnTo>
                  <a:lnTo>
                    <a:pt x="511" y="434"/>
                  </a:lnTo>
                  <a:lnTo>
                    <a:pt x="510" y="434"/>
                  </a:lnTo>
                  <a:lnTo>
                    <a:pt x="510" y="432"/>
                  </a:lnTo>
                  <a:lnTo>
                    <a:pt x="511" y="432"/>
                  </a:lnTo>
                  <a:lnTo>
                    <a:pt x="513" y="431"/>
                  </a:lnTo>
                  <a:close/>
                  <a:moveTo>
                    <a:pt x="493" y="415"/>
                  </a:moveTo>
                  <a:lnTo>
                    <a:pt x="493" y="417"/>
                  </a:lnTo>
                  <a:lnTo>
                    <a:pt x="491" y="415"/>
                  </a:lnTo>
                  <a:lnTo>
                    <a:pt x="488" y="415"/>
                  </a:lnTo>
                  <a:lnTo>
                    <a:pt x="487" y="415"/>
                  </a:lnTo>
                  <a:lnTo>
                    <a:pt x="484" y="415"/>
                  </a:lnTo>
                  <a:lnTo>
                    <a:pt x="483" y="414"/>
                  </a:lnTo>
                  <a:lnTo>
                    <a:pt x="481" y="414"/>
                  </a:lnTo>
                  <a:lnTo>
                    <a:pt x="479" y="414"/>
                  </a:lnTo>
                  <a:lnTo>
                    <a:pt x="478" y="414"/>
                  </a:lnTo>
                  <a:lnTo>
                    <a:pt x="475" y="414"/>
                  </a:lnTo>
                  <a:lnTo>
                    <a:pt x="476" y="413"/>
                  </a:lnTo>
                  <a:lnTo>
                    <a:pt x="478" y="412"/>
                  </a:lnTo>
                  <a:lnTo>
                    <a:pt x="479" y="412"/>
                  </a:lnTo>
                  <a:lnTo>
                    <a:pt x="480" y="411"/>
                  </a:lnTo>
                  <a:lnTo>
                    <a:pt x="480" y="410"/>
                  </a:lnTo>
                  <a:lnTo>
                    <a:pt x="480" y="409"/>
                  </a:lnTo>
                  <a:lnTo>
                    <a:pt x="479" y="409"/>
                  </a:lnTo>
                  <a:lnTo>
                    <a:pt x="476" y="407"/>
                  </a:lnTo>
                  <a:lnTo>
                    <a:pt x="475" y="404"/>
                  </a:lnTo>
                  <a:lnTo>
                    <a:pt x="475" y="402"/>
                  </a:lnTo>
                  <a:lnTo>
                    <a:pt x="475" y="401"/>
                  </a:lnTo>
                  <a:lnTo>
                    <a:pt x="476" y="401"/>
                  </a:lnTo>
                  <a:lnTo>
                    <a:pt x="478" y="400"/>
                  </a:lnTo>
                  <a:lnTo>
                    <a:pt x="479" y="400"/>
                  </a:lnTo>
                  <a:lnTo>
                    <a:pt x="482" y="401"/>
                  </a:lnTo>
                  <a:lnTo>
                    <a:pt x="483" y="402"/>
                  </a:lnTo>
                  <a:lnTo>
                    <a:pt x="484" y="402"/>
                  </a:lnTo>
                  <a:lnTo>
                    <a:pt x="485" y="403"/>
                  </a:lnTo>
                  <a:lnTo>
                    <a:pt x="487" y="404"/>
                  </a:lnTo>
                  <a:lnTo>
                    <a:pt x="488" y="405"/>
                  </a:lnTo>
                  <a:lnTo>
                    <a:pt x="489" y="404"/>
                  </a:lnTo>
                  <a:lnTo>
                    <a:pt x="490" y="404"/>
                  </a:lnTo>
                  <a:lnTo>
                    <a:pt x="491" y="404"/>
                  </a:lnTo>
                  <a:lnTo>
                    <a:pt x="491" y="403"/>
                  </a:lnTo>
                  <a:lnTo>
                    <a:pt x="493" y="404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6" y="407"/>
                  </a:lnTo>
                  <a:lnTo>
                    <a:pt x="497" y="409"/>
                  </a:lnTo>
                  <a:lnTo>
                    <a:pt x="498" y="409"/>
                  </a:lnTo>
                  <a:lnTo>
                    <a:pt x="498" y="411"/>
                  </a:lnTo>
                  <a:lnTo>
                    <a:pt x="497" y="411"/>
                  </a:lnTo>
                  <a:lnTo>
                    <a:pt x="497" y="412"/>
                  </a:lnTo>
                  <a:lnTo>
                    <a:pt x="498" y="412"/>
                  </a:lnTo>
                  <a:lnTo>
                    <a:pt x="499" y="413"/>
                  </a:lnTo>
                  <a:lnTo>
                    <a:pt x="499" y="414"/>
                  </a:lnTo>
                  <a:lnTo>
                    <a:pt x="500" y="414"/>
                  </a:lnTo>
                  <a:lnTo>
                    <a:pt x="500" y="415"/>
                  </a:lnTo>
                  <a:lnTo>
                    <a:pt x="500" y="417"/>
                  </a:lnTo>
                  <a:lnTo>
                    <a:pt x="499" y="417"/>
                  </a:lnTo>
                  <a:lnTo>
                    <a:pt x="498" y="417"/>
                  </a:lnTo>
                  <a:lnTo>
                    <a:pt x="496" y="419"/>
                  </a:lnTo>
                  <a:lnTo>
                    <a:pt x="496" y="418"/>
                  </a:lnTo>
                  <a:lnTo>
                    <a:pt x="497" y="417"/>
                  </a:lnTo>
                  <a:lnTo>
                    <a:pt x="496" y="415"/>
                  </a:lnTo>
                  <a:lnTo>
                    <a:pt x="493" y="415"/>
                  </a:lnTo>
                  <a:close/>
                  <a:moveTo>
                    <a:pt x="472" y="402"/>
                  </a:moveTo>
                  <a:lnTo>
                    <a:pt x="473" y="402"/>
                  </a:lnTo>
                  <a:lnTo>
                    <a:pt x="473" y="403"/>
                  </a:lnTo>
                  <a:lnTo>
                    <a:pt x="472" y="403"/>
                  </a:lnTo>
                  <a:lnTo>
                    <a:pt x="472" y="404"/>
                  </a:lnTo>
                  <a:lnTo>
                    <a:pt x="471" y="405"/>
                  </a:lnTo>
                  <a:lnTo>
                    <a:pt x="471" y="406"/>
                  </a:lnTo>
                  <a:lnTo>
                    <a:pt x="472" y="406"/>
                  </a:lnTo>
                  <a:lnTo>
                    <a:pt x="472" y="407"/>
                  </a:lnTo>
                  <a:lnTo>
                    <a:pt x="471" y="409"/>
                  </a:lnTo>
                  <a:lnTo>
                    <a:pt x="470" y="409"/>
                  </a:lnTo>
                  <a:lnTo>
                    <a:pt x="468" y="409"/>
                  </a:lnTo>
                  <a:lnTo>
                    <a:pt x="467" y="407"/>
                  </a:lnTo>
                  <a:lnTo>
                    <a:pt x="466" y="407"/>
                  </a:lnTo>
                  <a:lnTo>
                    <a:pt x="466" y="406"/>
                  </a:lnTo>
                  <a:lnTo>
                    <a:pt x="466" y="405"/>
                  </a:lnTo>
                  <a:lnTo>
                    <a:pt x="465" y="405"/>
                  </a:lnTo>
                  <a:lnTo>
                    <a:pt x="463" y="405"/>
                  </a:lnTo>
                  <a:lnTo>
                    <a:pt x="463" y="404"/>
                  </a:lnTo>
                  <a:lnTo>
                    <a:pt x="462" y="404"/>
                  </a:lnTo>
                  <a:lnTo>
                    <a:pt x="462" y="403"/>
                  </a:lnTo>
                  <a:lnTo>
                    <a:pt x="459" y="402"/>
                  </a:lnTo>
                  <a:lnTo>
                    <a:pt x="459" y="401"/>
                  </a:lnTo>
                  <a:lnTo>
                    <a:pt x="459" y="400"/>
                  </a:lnTo>
                  <a:lnTo>
                    <a:pt x="459" y="397"/>
                  </a:lnTo>
                  <a:lnTo>
                    <a:pt x="461" y="396"/>
                  </a:lnTo>
                  <a:lnTo>
                    <a:pt x="461" y="395"/>
                  </a:lnTo>
                  <a:lnTo>
                    <a:pt x="462" y="394"/>
                  </a:lnTo>
                  <a:lnTo>
                    <a:pt x="464" y="394"/>
                  </a:lnTo>
                  <a:lnTo>
                    <a:pt x="465" y="393"/>
                  </a:lnTo>
                  <a:lnTo>
                    <a:pt x="466" y="394"/>
                  </a:lnTo>
                  <a:lnTo>
                    <a:pt x="468" y="395"/>
                  </a:lnTo>
                  <a:lnTo>
                    <a:pt x="470" y="396"/>
                  </a:lnTo>
                  <a:lnTo>
                    <a:pt x="471" y="397"/>
                  </a:lnTo>
                  <a:lnTo>
                    <a:pt x="472" y="400"/>
                  </a:lnTo>
                  <a:lnTo>
                    <a:pt x="472" y="401"/>
                  </a:lnTo>
                  <a:lnTo>
                    <a:pt x="472" y="402"/>
                  </a:lnTo>
                  <a:close/>
                  <a:moveTo>
                    <a:pt x="602" y="389"/>
                  </a:moveTo>
                  <a:lnTo>
                    <a:pt x="603" y="390"/>
                  </a:lnTo>
                  <a:lnTo>
                    <a:pt x="602" y="390"/>
                  </a:lnTo>
                  <a:lnTo>
                    <a:pt x="602" y="392"/>
                  </a:lnTo>
                  <a:lnTo>
                    <a:pt x="602" y="393"/>
                  </a:lnTo>
                  <a:lnTo>
                    <a:pt x="601" y="393"/>
                  </a:lnTo>
                  <a:lnTo>
                    <a:pt x="601" y="392"/>
                  </a:lnTo>
                  <a:lnTo>
                    <a:pt x="600" y="392"/>
                  </a:lnTo>
                  <a:lnTo>
                    <a:pt x="600" y="393"/>
                  </a:lnTo>
                  <a:lnTo>
                    <a:pt x="601" y="394"/>
                  </a:lnTo>
                  <a:lnTo>
                    <a:pt x="602" y="395"/>
                  </a:lnTo>
                  <a:lnTo>
                    <a:pt x="601" y="396"/>
                  </a:lnTo>
                  <a:lnTo>
                    <a:pt x="601" y="395"/>
                  </a:lnTo>
                  <a:lnTo>
                    <a:pt x="600" y="394"/>
                  </a:lnTo>
                  <a:lnTo>
                    <a:pt x="599" y="394"/>
                  </a:lnTo>
                  <a:lnTo>
                    <a:pt x="597" y="395"/>
                  </a:lnTo>
                  <a:lnTo>
                    <a:pt x="595" y="395"/>
                  </a:lnTo>
                  <a:lnTo>
                    <a:pt x="594" y="396"/>
                  </a:lnTo>
                  <a:lnTo>
                    <a:pt x="594" y="395"/>
                  </a:lnTo>
                  <a:lnTo>
                    <a:pt x="593" y="395"/>
                  </a:lnTo>
                  <a:lnTo>
                    <a:pt x="592" y="394"/>
                  </a:lnTo>
                  <a:lnTo>
                    <a:pt x="591" y="393"/>
                  </a:lnTo>
                  <a:lnTo>
                    <a:pt x="590" y="392"/>
                  </a:lnTo>
                  <a:lnTo>
                    <a:pt x="590" y="393"/>
                  </a:lnTo>
                  <a:lnTo>
                    <a:pt x="590" y="394"/>
                  </a:lnTo>
                  <a:lnTo>
                    <a:pt x="591" y="394"/>
                  </a:lnTo>
                  <a:lnTo>
                    <a:pt x="591" y="395"/>
                  </a:lnTo>
                  <a:lnTo>
                    <a:pt x="590" y="396"/>
                  </a:lnTo>
                  <a:lnTo>
                    <a:pt x="588" y="394"/>
                  </a:lnTo>
                  <a:lnTo>
                    <a:pt x="586" y="394"/>
                  </a:lnTo>
                  <a:lnTo>
                    <a:pt x="586" y="393"/>
                  </a:lnTo>
                  <a:lnTo>
                    <a:pt x="585" y="392"/>
                  </a:lnTo>
                  <a:lnTo>
                    <a:pt x="586" y="392"/>
                  </a:lnTo>
                  <a:lnTo>
                    <a:pt x="587" y="392"/>
                  </a:lnTo>
                  <a:lnTo>
                    <a:pt x="587" y="390"/>
                  </a:lnTo>
                  <a:lnTo>
                    <a:pt x="588" y="390"/>
                  </a:lnTo>
                  <a:lnTo>
                    <a:pt x="587" y="389"/>
                  </a:lnTo>
                  <a:lnTo>
                    <a:pt x="586" y="389"/>
                  </a:lnTo>
                  <a:lnTo>
                    <a:pt x="585" y="388"/>
                  </a:lnTo>
                  <a:lnTo>
                    <a:pt x="584" y="387"/>
                  </a:lnTo>
                  <a:lnTo>
                    <a:pt x="583" y="386"/>
                  </a:lnTo>
                  <a:lnTo>
                    <a:pt x="582" y="387"/>
                  </a:lnTo>
                  <a:lnTo>
                    <a:pt x="582" y="386"/>
                  </a:lnTo>
                  <a:lnTo>
                    <a:pt x="580" y="386"/>
                  </a:lnTo>
                  <a:lnTo>
                    <a:pt x="579" y="385"/>
                  </a:lnTo>
                  <a:lnTo>
                    <a:pt x="578" y="385"/>
                  </a:lnTo>
                  <a:lnTo>
                    <a:pt x="577" y="385"/>
                  </a:lnTo>
                  <a:lnTo>
                    <a:pt x="576" y="385"/>
                  </a:lnTo>
                  <a:lnTo>
                    <a:pt x="578" y="384"/>
                  </a:lnTo>
                  <a:lnTo>
                    <a:pt x="578" y="383"/>
                  </a:lnTo>
                  <a:lnTo>
                    <a:pt x="577" y="381"/>
                  </a:lnTo>
                  <a:lnTo>
                    <a:pt x="576" y="381"/>
                  </a:lnTo>
                  <a:lnTo>
                    <a:pt x="575" y="381"/>
                  </a:lnTo>
                  <a:lnTo>
                    <a:pt x="574" y="383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4" y="387"/>
                  </a:lnTo>
                  <a:lnTo>
                    <a:pt x="574" y="385"/>
                  </a:lnTo>
                  <a:lnTo>
                    <a:pt x="573" y="383"/>
                  </a:lnTo>
                  <a:lnTo>
                    <a:pt x="574" y="381"/>
                  </a:lnTo>
                  <a:lnTo>
                    <a:pt x="576" y="380"/>
                  </a:lnTo>
                  <a:lnTo>
                    <a:pt x="577" y="380"/>
                  </a:lnTo>
                  <a:lnTo>
                    <a:pt x="579" y="383"/>
                  </a:lnTo>
                  <a:lnTo>
                    <a:pt x="583" y="383"/>
                  </a:lnTo>
                  <a:lnTo>
                    <a:pt x="585" y="383"/>
                  </a:lnTo>
                  <a:lnTo>
                    <a:pt x="586" y="383"/>
                  </a:lnTo>
                  <a:lnTo>
                    <a:pt x="588" y="383"/>
                  </a:lnTo>
                  <a:lnTo>
                    <a:pt x="590" y="383"/>
                  </a:lnTo>
                  <a:lnTo>
                    <a:pt x="591" y="383"/>
                  </a:lnTo>
                  <a:lnTo>
                    <a:pt x="592" y="383"/>
                  </a:lnTo>
                  <a:lnTo>
                    <a:pt x="593" y="383"/>
                  </a:lnTo>
                  <a:lnTo>
                    <a:pt x="593" y="384"/>
                  </a:lnTo>
                  <a:lnTo>
                    <a:pt x="594" y="384"/>
                  </a:lnTo>
                  <a:lnTo>
                    <a:pt x="595" y="386"/>
                  </a:lnTo>
                  <a:lnTo>
                    <a:pt x="596" y="386"/>
                  </a:lnTo>
                  <a:lnTo>
                    <a:pt x="597" y="387"/>
                  </a:lnTo>
                  <a:lnTo>
                    <a:pt x="599" y="386"/>
                  </a:lnTo>
                  <a:lnTo>
                    <a:pt x="600" y="387"/>
                  </a:lnTo>
                  <a:lnTo>
                    <a:pt x="601" y="387"/>
                  </a:lnTo>
                  <a:lnTo>
                    <a:pt x="600" y="388"/>
                  </a:lnTo>
                  <a:lnTo>
                    <a:pt x="601" y="389"/>
                  </a:lnTo>
                  <a:lnTo>
                    <a:pt x="602" y="389"/>
                  </a:lnTo>
                  <a:close/>
                  <a:moveTo>
                    <a:pt x="509" y="371"/>
                  </a:moveTo>
                  <a:lnTo>
                    <a:pt x="510" y="371"/>
                  </a:lnTo>
                  <a:lnTo>
                    <a:pt x="510" y="372"/>
                  </a:lnTo>
                  <a:lnTo>
                    <a:pt x="510" y="373"/>
                  </a:lnTo>
                  <a:lnTo>
                    <a:pt x="510" y="375"/>
                  </a:lnTo>
                  <a:lnTo>
                    <a:pt x="510" y="373"/>
                  </a:lnTo>
                  <a:lnTo>
                    <a:pt x="508" y="371"/>
                  </a:lnTo>
                  <a:lnTo>
                    <a:pt x="506" y="369"/>
                  </a:lnTo>
                  <a:lnTo>
                    <a:pt x="508" y="365"/>
                  </a:lnTo>
                  <a:lnTo>
                    <a:pt x="509" y="362"/>
                  </a:lnTo>
                  <a:lnTo>
                    <a:pt x="509" y="361"/>
                  </a:lnTo>
                  <a:lnTo>
                    <a:pt x="508" y="361"/>
                  </a:lnTo>
                  <a:lnTo>
                    <a:pt x="508" y="360"/>
                  </a:lnTo>
                  <a:lnTo>
                    <a:pt x="505" y="360"/>
                  </a:lnTo>
                  <a:lnTo>
                    <a:pt x="504" y="360"/>
                  </a:lnTo>
                  <a:lnTo>
                    <a:pt x="504" y="359"/>
                  </a:lnTo>
                  <a:lnTo>
                    <a:pt x="505" y="358"/>
                  </a:lnTo>
                  <a:lnTo>
                    <a:pt x="505" y="356"/>
                  </a:lnTo>
                  <a:lnTo>
                    <a:pt x="505" y="355"/>
                  </a:lnTo>
                  <a:lnTo>
                    <a:pt x="506" y="354"/>
                  </a:lnTo>
                  <a:lnTo>
                    <a:pt x="507" y="354"/>
                  </a:lnTo>
                  <a:lnTo>
                    <a:pt x="508" y="354"/>
                  </a:lnTo>
                  <a:lnTo>
                    <a:pt x="510" y="353"/>
                  </a:lnTo>
                  <a:lnTo>
                    <a:pt x="510" y="354"/>
                  </a:lnTo>
                  <a:lnTo>
                    <a:pt x="509" y="354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09" y="359"/>
                  </a:lnTo>
                  <a:lnTo>
                    <a:pt x="510" y="360"/>
                  </a:lnTo>
                  <a:lnTo>
                    <a:pt x="510" y="362"/>
                  </a:lnTo>
                  <a:lnTo>
                    <a:pt x="509" y="369"/>
                  </a:lnTo>
                  <a:lnTo>
                    <a:pt x="509" y="370"/>
                  </a:lnTo>
                  <a:lnTo>
                    <a:pt x="509" y="371"/>
                  </a:lnTo>
                  <a:close/>
                  <a:moveTo>
                    <a:pt x="137" y="364"/>
                  </a:moveTo>
                  <a:lnTo>
                    <a:pt x="138" y="364"/>
                  </a:lnTo>
                  <a:lnTo>
                    <a:pt x="139" y="365"/>
                  </a:lnTo>
                  <a:lnTo>
                    <a:pt x="139" y="367"/>
                  </a:lnTo>
                  <a:lnTo>
                    <a:pt x="139" y="368"/>
                  </a:lnTo>
                  <a:lnTo>
                    <a:pt x="139" y="369"/>
                  </a:lnTo>
                  <a:lnTo>
                    <a:pt x="138" y="369"/>
                  </a:lnTo>
                  <a:lnTo>
                    <a:pt x="137" y="369"/>
                  </a:lnTo>
                  <a:lnTo>
                    <a:pt x="137" y="368"/>
                  </a:lnTo>
                  <a:lnTo>
                    <a:pt x="137" y="367"/>
                  </a:lnTo>
                  <a:lnTo>
                    <a:pt x="136" y="367"/>
                  </a:lnTo>
                  <a:lnTo>
                    <a:pt x="130" y="363"/>
                  </a:lnTo>
                  <a:lnTo>
                    <a:pt x="129" y="363"/>
                  </a:lnTo>
                  <a:lnTo>
                    <a:pt x="129" y="362"/>
                  </a:lnTo>
                  <a:lnTo>
                    <a:pt x="128" y="362"/>
                  </a:lnTo>
                  <a:lnTo>
                    <a:pt x="127" y="362"/>
                  </a:lnTo>
                  <a:lnTo>
                    <a:pt x="127" y="361"/>
                  </a:lnTo>
                  <a:lnTo>
                    <a:pt x="123" y="359"/>
                  </a:lnTo>
                  <a:lnTo>
                    <a:pt x="121" y="358"/>
                  </a:lnTo>
                  <a:lnTo>
                    <a:pt x="120" y="358"/>
                  </a:lnTo>
                  <a:lnTo>
                    <a:pt x="119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7" y="354"/>
                  </a:lnTo>
                  <a:lnTo>
                    <a:pt x="115" y="353"/>
                  </a:lnTo>
                  <a:lnTo>
                    <a:pt x="117" y="353"/>
                  </a:lnTo>
                  <a:lnTo>
                    <a:pt x="118" y="353"/>
                  </a:lnTo>
                  <a:lnTo>
                    <a:pt x="120" y="355"/>
                  </a:lnTo>
                  <a:lnTo>
                    <a:pt x="120" y="356"/>
                  </a:lnTo>
                  <a:lnTo>
                    <a:pt x="125" y="356"/>
                  </a:lnTo>
                  <a:lnTo>
                    <a:pt x="129" y="359"/>
                  </a:lnTo>
                  <a:lnTo>
                    <a:pt x="130" y="359"/>
                  </a:lnTo>
                  <a:lnTo>
                    <a:pt x="131" y="359"/>
                  </a:lnTo>
                  <a:lnTo>
                    <a:pt x="131" y="360"/>
                  </a:lnTo>
                  <a:lnTo>
                    <a:pt x="136" y="364"/>
                  </a:lnTo>
                  <a:lnTo>
                    <a:pt x="137" y="364"/>
                  </a:lnTo>
                  <a:close/>
                  <a:moveTo>
                    <a:pt x="126" y="354"/>
                  </a:moveTo>
                  <a:lnTo>
                    <a:pt x="125" y="353"/>
                  </a:lnTo>
                  <a:lnTo>
                    <a:pt x="123" y="352"/>
                  </a:lnTo>
                  <a:lnTo>
                    <a:pt x="122" y="351"/>
                  </a:lnTo>
                  <a:lnTo>
                    <a:pt x="123" y="351"/>
                  </a:lnTo>
                  <a:lnTo>
                    <a:pt x="125" y="351"/>
                  </a:lnTo>
                  <a:lnTo>
                    <a:pt x="126" y="351"/>
                  </a:lnTo>
                  <a:lnTo>
                    <a:pt x="128" y="351"/>
                  </a:lnTo>
                  <a:lnTo>
                    <a:pt x="131" y="351"/>
                  </a:lnTo>
                  <a:lnTo>
                    <a:pt x="136" y="351"/>
                  </a:lnTo>
                  <a:lnTo>
                    <a:pt x="136" y="352"/>
                  </a:lnTo>
                  <a:lnTo>
                    <a:pt x="136" y="353"/>
                  </a:lnTo>
                  <a:lnTo>
                    <a:pt x="137" y="355"/>
                  </a:lnTo>
                  <a:lnTo>
                    <a:pt x="137" y="356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2" y="356"/>
                  </a:lnTo>
                  <a:lnTo>
                    <a:pt x="130" y="355"/>
                  </a:lnTo>
                  <a:lnTo>
                    <a:pt x="129" y="354"/>
                  </a:lnTo>
                  <a:lnTo>
                    <a:pt x="128" y="354"/>
                  </a:lnTo>
                  <a:lnTo>
                    <a:pt x="126" y="354"/>
                  </a:lnTo>
                  <a:close/>
                  <a:moveTo>
                    <a:pt x="358" y="212"/>
                  </a:moveTo>
                  <a:lnTo>
                    <a:pt x="359" y="213"/>
                  </a:lnTo>
                  <a:lnTo>
                    <a:pt x="359" y="214"/>
                  </a:lnTo>
                  <a:lnTo>
                    <a:pt x="358" y="219"/>
                  </a:lnTo>
                  <a:lnTo>
                    <a:pt x="358" y="221"/>
                  </a:lnTo>
                  <a:lnTo>
                    <a:pt x="356" y="224"/>
                  </a:lnTo>
                  <a:lnTo>
                    <a:pt x="356" y="222"/>
                  </a:lnTo>
                  <a:lnTo>
                    <a:pt x="356" y="224"/>
                  </a:lnTo>
                  <a:lnTo>
                    <a:pt x="356" y="225"/>
                  </a:lnTo>
                  <a:lnTo>
                    <a:pt x="355" y="224"/>
                  </a:lnTo>
                  <a:lnTo>
                    <a:pt x="355" y="225"/>
                  </a:lnTo>
                  <a:lnTo>
                    <a:pt x="354" y="225"/>
                  </a:lnTo>
                  <a:lnTo>
                    <a:pt x="354" y="222"/>
                  </a:lnTo>
                  <a:lnTo>
                    <a:pt x="354" y="221"/>
                  </a:lnTo>
                  <a:lnTo>
                    <a:pt x="353" y="221"/>
                  </a:lnTo>
                  <a:lnTo>
                    <a:pt x="351" y="221"/>
                  </a:lnTo>
                  <a:lnTo>
                    <a:pt x="350" y="220"/>
                  </a:lnTo>
                  <a:lnTo>
                    <a:pt x="349" y="220"/>
                  </a:lnTo>
                  <a:lnTo>
                    <a:pt x="349" y="219"/>
                  </a:lnTo>
                  <a:lnTo>
                    <a:pt x="347" y="218"/>
                  </a:lnTo>
                  <a:lnTo>
                    <a:pt x="346" y="216"/>
                  </a:lnTo>
                  <a:lnTo>
                    <a:pt x="345" y="216"/>
                  </a:lnTo>
                  <a:lnTo>
                    <a:pt x="344" y="213"/>
                  </a:lnTo>
                  <a:lnTo>
                    <a:pt x="343" y="212"/>
                  </a:lnTo>
                  <a:lnTo>
                    <a:pt x="344" y="211"/>
                  </a:lnTo>
                  <a:lnTo>
                    <a:pt x="343" y="208"/>
                  </a:lnTo>
                  <a:lnTo>
                    <a:pt x="344" y="208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6" y="206"/>
                  </a:lnTo>
                  <a:lnTo>
                    <a:pt x="347" y="206"/>
                  </a:lnTo>
                  <a:lnTo>
                    <a:pt x="349" y="208"/>
                  </a:lnTo>
                  <a:lnTo>
                    <a:pt x="350" y="209"/>
                  </a:lnTo>
                  <a:lnTo>
                    <a:pt x="351" y="209"/>
                  </a:lnTo>
                  <a:lnTo>
                    <a:pt x="352" y="210"/>
                  </a:lnTo>
                  <a:lnTo>
                    <a:pt x="353" y="210"/>
                  </a:lnTo>
                  <a:lnTo>
                    <a:pt x="355" y="211"/>
                  </a:lnTo>
                  <a:lnTo>
                    <a:pt x="358" y="212"/>
                  </a:lnTo>
                  <a:close/>
                  <a:moveTo>
                    <a:pt x="748" y="264"/>
                  </a:moveTo>
                  <a:lnTo>
                    <a:pt x="748" y="266"/>
                  </a:lnTo>
                  <a:lnTo>
                    <a:pt x="750" y="267"/>
                  </a:lnTo>
                  <a:lnTo>
                    <a:pt x="750" y="269"/>
                  </a:lnTo>
                  <a:lnTo>
                    <a:pt x="749" y="270"/>
                  </a:lnTo>
                  <a:lnTo>
                    <a:pt x="749" y="271"/>
                  </a:lnTo>
                  <a:lnTo>
                    <a:pt x="748" y="271"/>
                  </a:lnTo>
                  <a:lnTo>
                    <a:pt x="747" y="272"/>
                  </a:lnTo>
                  <a:lnTo>
                    <a:pt x="748" y="270"/>
                  </a:lnTo>
                  <a:lnTo>
                    <a:pt x="748" y="269"/>
                  </a:lnTo>
                  <a:lnTo>
                    <a:pt x="747" y="269"/>
                  </a:lnTo>
                  <a:lnTo>
                    <a:pt x="746" y="272"/>
                  </a:lnTo>
                  <a:lnTo>
                    <a:pt x="745" y="271"/>
                  </a:lnTo>
                  <a:lnTo>
                    <a:pt x="742" y="271"/>
                  </a:lnTo>
                  <a:lnTo>
                    <a:pt x="740" y="272"/>
                  </a:lnTo>
                  <a:lnTo>
                    <a:pt x="739" y="273"/>
                  </a:lnTo>
                  <a:lnTo>
                    <a:pt x="738" y="276"/>
                  </a:lnTo>
                  <a:lnTo>
                    <a:pt x="737" y="276"/>
                  </a:lnTo>
                  <a:lnTo>
                    <a:pt x="735" y="276"/>
                  </a:lnTo>
                  <a:lnTo>
                    <a:pt x="734" y="276"/>
                  </a:lnTo>
                  <a:lnTo>
                    <a:pt x="732" y="276"/>
                  </a:lnTo>
                  <a:lnTo>
                    <a:pt x="730" y="275"/>
                  </a:lnTo>
                  <a:lnTo>
                    <a:pt x="728" y="273"/>
                  </a:lnTo>
                  <a:lnTo>
                    <a:pt x="724" y="272"/>
                  </a:lnTo>
                  <a:lnTo>
                    <a:pt x="722" y="270"/>
                  </a:lnTo>
                  <a:lnTo>
                    <a:pt x="721" y="270"/>
                  </a:lnTo>
                  <a:lnTo>
                    <a:pt x="720" y="269"/>
                  </a:lnTo>
                  <a:lnTo>
                    <a:pt x="719" y="268"/>
                  </a:lnTo>
                  <a:lnTo>
                    <a:pt x="717" y="268"/>
                  </a:lnTo>
                  <a:lnTo>
                    <a:pt x="717" y="267"/>
                  </a:lnTo>
                  <a:lnTo>
                    <a:pt x="712" y="260"/>
                  </a:lnTo>
                  <a:lnTo>
                    <a:pt x="711" y="259"/>
                  </a:lnTo>
                  <a:lnTo>
                    <a:pt x="712" y="259"/>
                  </a:lnTo>
                  <a:lnTo>
                    <a:pt x="713" y="258"/>
                  </a:lnTo>
                  <a:lnTo>
                    <a:pt x="714" y="255"/>
                  </a:lnTo>
                  <a:lnTo>
                    <a:pt x="714" y="252"/>
                  </a:lnTo>
                  <a:lnTo>
                    <a:pt x="714" y="251"/>
                  </a:lnTo>
                  <a:lnTo>
                    <a:pt x="713" y="247"/>
                  </a:lnTo>
                  <a:lnTo>
                    <a:pt x="711" y="246"/>
                  </a:lnTo>
                  <a:lnTo>
                    <a:pt x="706" y="245"/>
                  </a:lnTo>
                  <a:lnTo>
                    <a:pt x="704" y="244"/>
                  </a:lnTo>
                  <a:lnTo>
                    <a:pt x="703" y="243"/>
                  </a:lnTo>
                  <a:lnTo>
                    <a:pt x="702" y="243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1"/>
                  </a:lnTo>
                  <a:lnTo>
                    <a:pt x="700" y="238"/>
                  </a:lnTo>
                  <a:lnTo>
                    <a:pt x="699" y="237"/>
                  </a:lnTo>
                  <a:lnTo>
                    <a:pt x="698" y="237"/>
                  </a:lnTo>
                  <a:lnTo>
                    <a:pt x="696" y="236"/>
                  </a:lnTo>
                  <a:lnTo>
                    <a:pt x="695" y="234"/>
                  </a:lnTo>
                  <a:lnTo>
                    <a:pt x="694" y="234"/>
                  </a:lnTo>
                  <a:lnTo>
                    <a:pt x="692" y="233"/>
                  </a:lnTo>
                  <a:lnTo>
                    <a:pt x="692" y="231"/>
                  </a:lnTo>
                  <a:lnTo>
                    <a:pt x="691" y="230"/>
                  </a:lnTo>
                  <a:lnTo>
                    <a:pt x="690" y="229"/>
                  </a:lnTo>
                  <a:lnTo>
                    <a:pt x="689" y="228"/>
                  </a:lnTo>
                  <a:lnTo>
                    <a:pt x="689" y="227"/>
                  </a:lnTo>
                  <a:lnTo>
                    <a:pt x="689" y="226"/>
                  </a:lnTo>
                  <a:lnTo>
                    <a:pt x="690" y="225"/>
                  </a:lnTo>
                  <a:lnTo>
                    <a:pt x="689" y="224"/>
                  </a:lnTo>
                  <a:lnTo>
                    <a:pt x="689" y="222"/>
                  </a:lnTo>
                  <a:lnTo>
                    <a:pt x="688" y="221"/>
                  </a:lnTo>
                  <a:lnTo>
                    <a:pt x="687" y="221"/>
                  </a:lnTo>
                  <a:lnTo>
                    <a:pt x="687" y="220"/>
                  </a:lnTo>
                  <a:lnTo>
                    <a:pt x="688" y="218"/>
                  </a:lnTo>
                  <a:lnTo>
                    <a:pt x="689" y="213"/>
                  </a:lnTo>
                  <a:lnTo>
                    <a:pt x="689" y="212"/>
                  </a:lnTo>
                  <a:lnTo>
                    <a:pt x="688" y="211"/>
                  </a:lnTo>
                  <a:lnTo>
                    <a:pt x="689" y="210"/>
                  </a:lnTo>
                  <a:lnTo>
                    <a:pt x="689" y="211"/>
                  </a:lnTo>
                  <a:lnTo>
                    <a:pt x="690" y="211"/>
                  </a:lnTo>
                  <a:lnTo>
                    <a:pt x="690" y="210"/>
                  </a:lnTo>
                  <a:lnTo>
                    <a:pt x="690" y="209"/>
                  </a:lnTo>
                  <a:lnTo>
                    <a:pt x="690" y="208"/>
                  </a:lnTo>
                  <a:lnTo>
                    <a:pt x="689" y="206"/>
                  </a:lnTo>
                  <a:lnTo>
                    <a:pt x="687" y="204"/>
                  </a:lnTo>
                  <a:lnTo>
                    <a:pt x="687" y="203"/>
                  </a:lnTo>
                  <a:lnTo>
                    <a:pt x="689" y="203"/>
                  </a:lnTo>
                  <a:lnTo>
                    <a:pt x="690" y="204"/>
                  </a:lnTo>
                  <a:lnTo>
                    <a:pt x="692" y="206"/>
                  </a:lnTo>
                  <a:lnTo>
                    <a:pt x="694" y="208"/>
                  </a:lnTo>
                  <a:lnTo>
                    <a:pt x="695" y="208"/>
                  </a:lnTo>
                  <a:lnTo>
                    <a:pt x="696" y="209"/>
                  </a:lnTo>
                  <a:lnTo>
                    <a:pt x="697" y="210"/>
                  </a:lnTo>
                  <a:lnTo>
                    <a:pt x="697" y="209"/>
                  </a:lnTo>
                  <a:lnTo>
                    <a:pt x="698" y="209"/>
                  </a:lnTo>
                  <a:lnTo>
                    <a:pt x="699" y="209"/>
                  </a:lnTo>
                  <a:lnTo>
                    <a:pt x="703" y="209"/>
                  </a:lnTo>
                  <a:lnTo>
                    <a:pt x="704" y="209"/>
                  </a:lnTo>
                  <a:lnTo>
                    <a:pt x="703" y="210"/>
                  </a:lnTo>
                  <a:lnTo>
                    <a:pt x="704" y="210"/>
                  </a:lnTo>
                  <a:lnTo>
                    <a:pt x="705" y="210"/>
                  </a:lnTo>
                  <a:lnTo>
                    <a:pt x="705" y="211"/>
                  </a:lnTo>
                  <a:lnTo>
                    <a:pt x="706" y="212"/>
                  </a:lnTo>
                  <a:lnTo>
                    <a:pt x="707" y="213"/>
                  </a:lnTo>
                  <a:lnTo>
                    <a:pt x="708" y="216"/>
                  </a:lnTo>
                  <a:lnTo>
                    <a:pt x="709" y="218"/>
                  </a:lnTo>
                  <a:lnTo>
                    <a:pt x="709" y="219"/>
                  </a:lnTo>
                  <a:lnTo>
                    <a:pt x="711" y="219"/>
                  </a:lnTo>
                  <a:lnTo>
                    <a:pt x="712" y="220"/>
                  </a:lnTo>
                  <a:lnTo>
                    <a:pt x="712" y="222"/>
                  </a:lnTo>
                  <a:lnTo>
                    <a:pt x="712" y="225"/>
                  </a:lnTo>
                  <a:lnTo>
                    <a:pt x="713" y="226"/>
                  </a:lnTo>
                  <a:lnTo>
                    <a:pt x="714" y="226"/>
                  </a:lnTo>
                  <a:lnTo>
                    <a:pt x="715" y="226"/>
                  </a:lnTo>
                  <a:lnTo>
                    <a:pt x="716" y="226"/>
                  </a:lnTo>
                  <a:lnTo>
                    <a:pt x="719" y="229"/>
                  </a:lnTo>
                  <a:lnTo>
                    <a:pt x="720" y="229"/>
                  </a:lnTo>
                  <a:lnTo>
                    <a:pt x="721" y="230"/>
                  </a:lnTo>
                  <a:lnTo>
                    <a:pt x="722" y="231"/>
                  </a:lnTo>
                  <a:lnTo>
                    <a:pt x="722" y="233"/>
                  </a:lnTo>
                  <a:lnTo>
                    <a:pt x="722" y="235"/>
                  </a:lnTo>
                  <a:lnTo>
                    <a:pt x="723" y="236"/>
                  </a:lnTo>
                  <a:lnTo>
                    <a:pt x="724" y="239"/>
                  </a:lnTo>
                  <a:lnTo>
                    <a:pt x="726" y="242"/>
                  </a:lnTo>
                  <a:lnTo>
                    <a:pt x="728" y="242"/>
                  </a:lnTo>
                  <a:lnTo>
                    <a:pt x="729" y="242"/>
                  </a:lnTo>
                  <a:lnTo>
                    <a:pt x="729" y="241"/>
                  </a:lnTo>
                  <a:lnTo>
                    <a:pt x="730" y="242"/>
                  </a:lnTo>
                  <a:lnTo>
                    <a:pt x="730" y="243"/>
                  </a:lnTo>
                  <a:lnTo>
                    <a:pt x="731" y="243"/>
                  </a:lnTo>
                  <a:lnTo>
                    <a:pt x="732" y="243"/>
                  </a:lnTo>
                  <a:lnTo>
                    <a:pt x="733" y="243"/>
                  </a:lnTo>
                  <a:lnTo>
                    <a:pt x="733" y="242"/>
                  </a:lnTo>
                  <a:lnTo>
                    <a:pt x="733" y="241"/>
                  </a:lnTo>
                  <a:lnTo>
                    <a:pt x="733" y="242"/>
                  </a:lnTo>
                  <a:lnTo>
                    <a:pt x="734" y="243"/>
                  </a:lnTo>
                  <a:lnTo>
                    <a:pt x="733" y="243"/>
                  </a:lnTo>
                  <a:lnTo>
                    <a:pt x="734" y="244"/>
                  </a:lnTo>
                  <a:lnTo>
                    <a:pt x="735" y="245"/>
                  </a:lnTo>
                  <a:lnTo>
                    <a:pt x="737" y="246"/>
                  </a:lnTo>
                  <a:lnTo>
                    <a:pt x="738" y="246"/>
                  </a:lnTo>
                  <a:lnTo>
                    <a:pt x="739" y="247"/>
                  </a:lnTo>
                  <a:lnTo>
                    <a:pt x="739" y="248"/>
                  </a:lnTo>
                  <a:lnTo>
                    <a:pt x="740" y="250"/>
                  </a:lnTo>
                  <a:lnTo>
                    <a:pt x="741" y="250"/>
                  </a:lnTo>
                  <a:lnTo>
                    <a:pt x="742" y="251"/>
                  </a:lnTo>
                  <a:lnTo>
                    <a:pt x="743" y="252"/>
                  </a:lnTo>
                  <a:lnTo>
                    <a:pt x="745" y="254"/>
                  </a:lnTo>
                  <a:lnTo>
                    <a:pt x="746" y="255"/>
                  </a:lnTo>
                  <a:lnTo>
                    <a:pt x="747" y="256"/>
                  </a:lnTo>
                  <a:lnTo>
                    <a:pt x="747" y="258"/>
                  </a:lnTo>
                  <a:lnTo>
                    <a:pt x="748" y="260"/>
                  </a:lnTo>
                  <a:lnTo>
                    <a:pt x="748" y="261"/>
                  </a:lnTo>
                  <a:lnTo>
                    <a:pt x="748" y="262"/>
                  </a:lnTo>
                  <a:lnTo>
                    <a:pt x="748" y="263"/>
                  </a:lnTo>
                  <a:lnTo>
                    <a:pt x="748" y="264"/>
                  </a:lnTo>
                  <a:close/>
                  <a:moveTo>
                    <a:pt x="360" y="201"/>
                  </a:moveTo>
                  <a:lnTo>
                    <a:pt x="361" y="202"/>
                  </a:lnTo>
                  <a:lnTo>
                    <a:pt x="362" y="203"/>
                  </a:lnTo>
                  <a:lnTo>
                    <a:pt x="362" y="204"/>
                  </a:lnTo>
                  <a:lnTo>
                    <a:pt x="361" y="205"/>
                  </a:lnTo>
                  <a:lnTo>
                    <a:pt x="360" y="205"/>
                  </a:lnTo>
                  <a:lnTo>
                    <a:pt x="359" y="203"/>
                  </a:lnTo>
                  <a:lnTo>
                    <a:pt x="359" y="202"/>
                  </a:lnTo>
                  <a:lnTo>
                    <a:pt x="360" y="201"/>
                  </a:lnTo>
                  <a:close/>
                  <a:moveTo>
                    <a:pt x="335" y="196"/>
                  </a:moveTo>
                  <a:lnTo>
                    <a:pt x="336" y="196"/>
                  </a:lnTo>
                  <a:lnTo>
                    <a:pt x="336" y="197"/>
                  </a:lnTo>
                  <a:lnTo>
                    <a:pt x="337" y="197"/>
                  </a:lnTo>
                  <a:lnTo>
                    <a:pt x="337" y="199"/>
                  </a:lnTo>
                  <a:lnTo>
                    <a:pt x="336" y="200"/>
                  </a:lnTo>
                  <a:lnTo>
                    <a:pt x="335" y="200"/>
                  </a:lnTo>
                  <a:lnTo>
                    <a:pt x="334" y="199"/>
                  </a:lnTo>
                  <a:lnTo>
                    <a:pt x="333" y="199"/>
                  </a:lnTo>
                  <a:lnTo>
                    <a:pt x="333" y="197"/>
                  </a:lnTo>
                  <a:lnTo>
                    <a:pt x="334" y="197"/>
                  </a:lnTo>
                  <a:lnTo>
                    <a:pt x="335" y="196"/>
                  </a:lnTo>
                  <a:close/>
                  <a:moveTo>
                    <a:pt x="316" y="195"/>
                  </a:moveTo>
                  <a:lnTo>
                    <a:pt x="316" y="196"/>
                  </a:lnTo>
                  <a:lnTo>
                    <a:pt x="316" y="197"/>
                  </a:lnTo>
                  <a:lnTo>
                    <a:pt x="317" y="199"/>
                  </a:lnTo>
                  <a:lnTo>
                    <a:pt x="317" y="200"/>
                  </a:lnTo>
                  <a:lnTo>
                    <a:pt x="317" y="201"/>
                  </a:lnTo>
                  <a:lnTo>
                    <a:pt x="317" y="202"/>
                  </a:lnTo>
                  <a:lnTo>
                    <a:pt x="316" y="203"/>
                  </a:lnTo>
                  <a:lnTo>
                    <a:pt x="315" y="203"/>
                  </a:lnTo>
                  <a:lnTo>
                    <a:pt x="313" y="204"/>
                  </a:lnTo>
                  <a:lnTo>
                    <a:pt x="311" y="204"/>
                  </a:lnTo>
                  <a:lnTo>
                    <a:pt x="310" y="203"/>
                  </a:lnTo>
                  <a:lnTo>
                    <a:pt x="308" y="201"/>
                  </a:lnTo>
                  <a:lnTo>
                    <a:pt x="307" y="200"/>
                  </a:lnTo>
                  <a:lnTo>
                    <a:pt x="306" y="199"/>
                  </a:lnTo>
                  <a:lnTo>
                    <a:pt x="306" y="197"/>
                  </a:lnTo>
                  <a:lnTo>
                    <a:pt x="306" y="195"/>
                  </a:lnTo>
                  <a:lnTo>
                    <a:pt x="306" y="194"/>
                  </a:lnTo>
                  <a:lnTo>
                    <a:pt x="307" y="194"/>
                  </a:lnTo>
                  <a:lnTo>
                    <a:pt x="309" y="193"/>
                  </a:lnTo>
                  <a:lnTo>
                    <a:pt x="310" y="192"/>
                  </a:lnTo>
                  <a:lnTo>
                    <a:pt x="311" y="192"/>
                  </a:lnTo>
                  <a:lnTo>
                    <a:pt x="312" y="192"/>
                  </a:lnTo>
                  <a:lnTo>
                    <a:pt x="313" y="194"/>
                  </a:lnTo>
                  <a:lnTo>
                    <a:pt x="315" y="194"/>
                  </a:lnTo>
                  <a:lnTo>
                    <a:pt x="316" y="194"/>
                  </a:lnTo>
                  <a:lnTo>
                    <a:pt x="316" y="195"/>
                  </a:lnTo>
                  <a:close/>
                  <a:moveTo>
                    <a:pt x="688" y="193"/>
                  </a:moveTo>
                  <a:lnTo>
                    <a:pt x="688" y="194"/>
                  </a:lnTo>
                  <a:lnTo>
                    <a:pt x="687" y="199"/>
                  </a:lnTo>
                  <a:lnTo>
                    <a:pt x="687" y="202"/>
                  </a:lnTo>
                  <a:lnTo>
                    <a:pt x="687" y="203"/>
                  </a:lnTo>
                  <a:lnTo>
                    <a:pt x="686" y="204"/>
                  </a:lnTo>
                  <a:lnTo>
                    <a:pt x="686" y="203"/>
                  </a:lnTo>
                  <a:lnTo>
                    <a:pt x="685" y="203"/>
                  </a:lnTo>
                  <a:lnTo>
                    <a:pt x="685" y="204"/>
                  </a:lnTo>
                  <a:lnTo>
                    <a:pt x="683" y="205"/>
                  </a:lnTo>
                  <a:lnTo>
                    <a:pt x="682" y="202"/>
                  </a:lnTo>
                  <a:lnTo>
                    <a:pt x="681" y="196"/>
                  </a:lnTo>
                  <a:lnTo>
                    <a:pt x="680" y="195"/>
                  </a:lnTo>
                  <a:lnTo>
                    <a:pt x="680" y="194"/>
                  </a:lnTo>
                  <a:lnTo>
                    <a:pt x="680" y="193"/>
                  </a:lnTo>
                  <a:lnTo>
                    <a:pt x="681" y="193"/>
                  </a:lnTo>
                  <a:lnTo>
                    <a:pt x="681" y="192"/>
                  </a:lnTo>
                  <a:lnTo>
                    <a:pt x="681" y="189"/>
                  </a:lnTo>
                  <a:lnTo>
                    <a:pt x="681" y="188"/>
                  </a:lnTo>
                  <a:lnTo>
                    <a:pt x="680" y="188"/>
                  </a:lnTo>
                  <a:lnTo>
                    <a:pt x="679" y="189"/>
                  </a:lnTo>
                  <a:lnTo>
                    <a:pt x="679" y="187"/>
                  </a:lnTo>
                  <a:lnTo>
                    <a:pt x="680" y="185"/>
                  </a:lnTo>
                  <a:lnTo>
                    <a:pt x="682" y="184"/>
                  </a:lnTo>
                  <a:lnTo>
                    <a:pt x="683" y="183"/>
                  </a:lnTo>
                  <a:lnTo>
                    <a:pt x="685" y="183"/>
                  </a:lnTo>
                  <a:lnTo>
                    <a:pt x="686" y="185"/>
                  </a:lnTo>
                  <a:lnTo>
                    <a:pt x="687" y="186"/>
                  </a:lnTo>
                  <a:lnTo>
                    <a:pt x="687" y="187"/>
                  </a:lnTo>
                  <a:lnTo>
                    <a:pt x="687" y="189"/>
                  </a:lnTo>
                  <a:lnTo>
                    <a:pt x="687" y="191"/>
                  </a:lnTo>
                  <a:lnTo>
                    <a:pt x="688" y="192"/>
                  </a:lnTo>
                  <a:lnTo>
                    <a:pt x="688" y="193"/>
                  </a:lnTo>
                  <a:close/>
                  <a:moveTo>
                    <a:pt x="411" y="176"/>
                  </a:moveTo>
                  <a:lnTo>
                    <a:pt x="413" y="175"/>
                  </a:lnTo>
                  <a:lnTo>
                    <a:pt x="413" y="176"/>
                  </a:lnTo>
                  <a:lnTo>
                    <a:pt x="413" y="177"/>
                  </a:lnTo>
                  <a:lnTo>
                    <a:pt x="412" y="178"/>
                  </a:lnTo>
                  <a:lnTo>
                    <a:pt x="411" y="177"/>
                  </a:lnTo>
                  <a:lnTo>
                    <a:pt x="411" y="176"/>
                  </a:lnTo>
                  <a:close/>
                  <a:moveTo>
                    <a:pt x="266" y="174"/>
                  </a:moveTo>
                  <a:lnTo>
                    <a:pt x="266" y="172"/>
                  </a:lnTo>
                  <a:lnTo>
                    <a:pt x="266" y="171"/>
                  </a:lnTo>
                  <a:lnTo>
                    <a:pt x="267" y="171"/>
                  </a:lnTo>
                  <a:lnTo>
                    <a:pt x="268" y="171"/>
                  </a:lnTo>
                  <a:lnTo>
                    <a:pt x="268" y="172"/>
                  </a:lnTo>
                  <a:lnTo>
                    <a:pt x="268" y="174"/>
                  </a:lnTo>
                  <a:lnTo>
                    <a:pt x="268" y="175"/>
                  </a:lnTo>
                  <a:lnTo>
                    <a:pt x="267" y="175"/>
                  </a:lnTo>
                  <a:lnTo>
                    <a:pt x="266" y="175"/>
                  </a:lnTo>
                  <a:lnTo>
                    <a:pt x="266" y="174"/>
                  </a:lnTo>
                  <a:close/>
                  <a:moveTo>
                    <a:pt x="430" y="164"/>
                  </a:moveTo>
                  <a:lnTo>
                    <a:pt x="431" y="164"/>
                  </a:lnTo>
                  <a:lnTo>
                    <a:pt x="432" y="166"/>
                  </a:lnTo>
                  <a:lnTo>
                    <a:pt x="432" y="167"/>
                  </a:lnTo>
                  <a:lnTo>
                    <a:pt x="432" y="168"/>
                  </a:lnTo>
                  <a:lnTo>
                    <a:pt x="431" y="168"/>
                  </a:lnTo>
                  <a:lnTo>
                    <a:pt x="431" y="167"/>
                  </a:lnTo>
                  <a:lnTo>
                    <a:pt x="431" y="166"/>
                  </a:lnTo>
                  <a:lnTo>
                    <a:pt x="430" y="166"/>
                  </a:lnTo>
                  <a:lnTo>
                    <a:pt x="429" y="166"/>
                  </a:lnTo>
                  <a:lnTo>
                    <a:pt x="429" y="167"/>
                  </a:lnTo>
                  <a:lnTo>
                    <a:pt x="430" y="167"/>
                  </a:lnTo>
                  <a:lnTo>
                    <a:pt x="429" y="167"/>
                  </a:lnTo>
                  <a:lnTo>
                    <a:pt x="428" y="168"/>
                  </a:lnTo>
                  <a:lnTo>
                    <a:pt x="427" y="167"/>
                  </a:lnTo>
                  <a:lnTo>
                    <a:pt x="428" y="166"/>
                  </a:lnTo>
                  <a:lnTo>
                    <a:pt x="429" y="164"/>
                  </a:lnTo>
                  <a:lnTo>
                    <a:pt x="430" y="164"/>
                  </a:lnTo>
                  <a:close/>
                  <a:moveTo>
                    <a:pt x="256" y="159"/>
                  </a:moveTo>
                  <a:lnTo>
                    <a:pt x="258" y="161"/>
                  </a:lnTo>
                  <a:lnTo>
                    <a:pt x="258" y="162"/>
                  </a:lnTo>
                  <a:lnTo>
                    <a:pt x="258" y="163"/>
                  </a:lnTo>
                  <a:lnTo>
                    <a:pt x="258" y="166"/>
                  </a:lnTo>
                  <a:lnTo>
                    <a:pt x="258" y="167"/>
                  </a:lnTo>
                  <a:lnTo>
                    <a:pt x="258" y="168"/>
                  </a:lnTo>
                  <a:lnTo>
                    <a:pt x="257" y="168"/>
                  </a:lnTo>
                  <a:lnTo>
                    <a:pt x="256" y="169"/>
                  </a:lnTo>
                  <a:lnTo>
                    <a:pt x="253" y="170"/>
                  </a:lnTo>
                  <a:lnTo>
                    <a:pt x="252" y="170"/>
                  </a:lnTo>
                  <a:lnTo>
                    <a:pt x="250" y="168"/>
                  </a:lnTo>
                  <a:lnTo>
                    <a:pt x="250" y="167"/>
                  </a:lnTo>
                  <a:lnTo>
                    <a:pt x="249" y="167"/>
                  </a:lnTo>
                  <a:lnTo>
                    <a:pt x="249" y="166"/>
                  </a:lnTo>
                  <a:lnTo>
                    <a:pt x="250" y="164"/>
                  </a:lnTo>
                  <a:lnTo>
                    <a:pt x="250" y="162"/>
                  </a:lnTo>
                  <a:lnTo>
                    <a:pt x="251" y="161"/>
                  </a:lnTo>
                  <a:lnTo>
                    <a:pt x="253" y="159"/>
                  </a:lnTo>
                  <a:lnTo>
                    <a:pt x="255" y="159"/>
                  </a:lnTo>
                  <a:lnTo>
                    <a:pt x="256" y="159"/>
                  </a:lnTo>
                  <a:close/>
                  <a:moveTo>
                    <a:pt x="574" y="150"/>
                  </a:moveTo>
                  <a:lnTo>
                    <a:pt x="571" y="155"/>
                  </a:lnTo>
                  <a:lnTo>
                    <a:pt x="571" y="158"/>
                  </a:lnTo>
                  <a:lnTo>
                    <a:pt x="571" y="159"/>
                  </a:lnTo>
                  <a:lnTo>
                    <a:pt x="573" y="162"/>
                  </a:lnTo>
                  <a:lnTo>
                    <a:pt x="574" y="164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73" y="171"/>
                  </a:lnTo>
                  <a:lnTo>
                    <a:pt x="569" y="177"/>
                  </a:lnTo>
                  <a:lnTo>
                    <a:pt x="568" y="177"/>
                  </a:lnTo>
                  <a:lnTo>
                    <a:pt x="568" y="179"/>
                  </a:lnTo>
                  <a:lnTo>
                    <a:pt x="567" y="179"/>
                  </a:lnTo>
                  <a:lnTo>
                    <a:pt x="566" y="180"/>
                  </a:lnTo>
                  <a:lnTo>
                    <a:pt x="565" y="181"/>
                  </a:lnTo>
                  <a:lnTo>
                    <a:pt x="562" y="181"/>
                  </a:lnTo>
                  <a:lnTo>
                    <a:pt x="561" y="181"/>
                  </a:lnTo>
                  <a:lnTo>
                    <a:pt x="560" y="181"/>
                  </a:lnTo>
                  <a:lnTo>
                    <a:pt x="558" y="181"/>
                  </a:lnTo>
                  <a:lnTo>
                    <a:pt x="557" y="181"/>
                  </a:lnTo>
                  <a:lnTo>
                    <a:pt x="556" y="181"/>
                  </a:lnTo>
                  <a:lnTo>
                    <a:pt x="554" y="181"/>
                  </a:lnTo>
                  <a:lnTo>
                    <a:pt x="553" y="181"/>
                  </a:lnTo>
                  <a:lnTo>
                    <a:pt x="553" y="180"/>
                  </a:lnTo>
                  <a:lnTo>
                    <a:pt x="552" y="181"/>
                  </a:lnTo>
                  <a:lnTo>
                    <a:pt x="551" y="183"/>
                  </a:lnTo>
                  <a:lnTo>
                    <a:pt x="552" y="188"/>
                  </a:lnTo>
                  <a:lnTo>
                    <a:pt x="552" y="189"/>
                  </a:lnTo>
                  <a:lnTo>
                    <a:pt x="552" y="191"/>
                  </a:lnTo>
                  <a:lnTo>
                    <a:pt x="556" y="192"/>
                  </a:lnTo>
                  <a:lnTo>
                    <a:pt x="556" y="193"/>
                  </a:lnTo>
                  <a:lnTo>
                    <a:pt x="556" y="194"/>
                  </a:lnTo>
                  <a:lnTo>
                    <a:pt x="557" y="194"/>
                  </a:lnTo>
                  <a:lnTo>
                    <a:pt x="559" y="196"/>
                  </a:lnTo>
                  <a:lnTo>
                    <a:pt x="559" y="197"/>
                  </a:lnTo>
                  <a:lnTo>
                    <a:pt x="560" y="200"/>
                  </a:lnTo>
                  <a:lnTo>
                    <a:pt x="560" y="201"/>
                  </a:lnTo>
                  <a:lnTo>
                    <a:pt x="559" y="203"/>
                  </a:lnTo>
                  <a:lnTo>
                    <a:pt x="559" y="204"/>
                  </a:lnTo>
                  <a:lnTo>
                    <a:pt x="558" y="204"/>
                  </a:lnTo>
                  <a:lnTo>
                    <a:pt x="558" y="205"/>
                  </a:lnTo>
                  <a:lnTo>
                    <a:pt x="557" y="205"/>
                  </a:lnTo>
                  <a:lnTo>
                    <a:pt x="554" y="206"/>
                  </a:lnTo>
                  <a:lnTo>
                    <a:pt x="553" y="206"/>
                  </a:lnTo>
                  <a:lnTo>
                    <a:pt x="552" y="209"/>
                  </a:lnTo>
                  <a:lnTo>
                    <a:pt x="551" y="209"/>
                  </a:lnTo>
                  <a:lnTo>
                    <a:pt x="550" y="209"/>
                  </a:lnTo>
                  <a:lnTo>
                    <a:pt x="548" y="210"/>
                  </a:lnTo>
                  <a:lnTo>
                    <a:pt x="547" y="210"/>
                  </a:lnTo>
                  <a:lnTo>
                    <a:pt x="545" y="211"/>
                  </a:lnTo>
                  <a:lnTo>
                    <a:pt x="545" y="212"/>
                  </a:lnTo>
                  <a:lnTo>
                    <a:pt x="543" y="212"/>
                  </a:lnTo>
                  <a:lnTo>
                    <a:pt x="542" y="211"/>
                  </a:lnTo>
                  <a:lnTo>
                    <a:pt x="541" y="210"/>
                  </a:lnTo>
                  <a:lnTo>
                    <a:pt x="540" y="209"/>
                  </a:lnTo>
                  <a:lnTo>
                    <a:pt x="537" y="209"/>
                  </a:lnTo>
                  <a:lnTo>
                    <a:pt x="536" y="209"/>
                  </a:lnTo>
                  <a:lnTo>
                    <a:pt x="535" y="211"/>
                  </a:lnTo>
                  <a:lnTo>
                    <a:pt x="534" y="211"/>
                  </a:lnTo>
                  <a:lnTo>
                    <a:pt x="533" y="210"/>
                  </a:lnTo>
                  <a:lnTo>
                    <a:pt x="533" y="209"/>
                  </a:lnTo>
                  <a:lnTo>
                    <a:pt x="532" y="209"/>
                  </a:lnTo>
                  <a:lnTo>
                    <a:pt x="530" y="209"/>
                  </a:lnTo>
                  <a:lnTo>
                    <a:pt x="527" y="209"/>
                  </a:lnTo>
                  <a:lnTo>
                    <a:pt x="526" y="209"/>
                  </a:lnTo>
                  <a:lnTo>
                    <a:pt x="526" y="210"/>
                  </a:lnTo>
                  <a:lnTo>
                    <a:pt x="526" y="211"/>
                  </a:lnTo>
                  <a:lnTo>
                    <a:pt x="526" y="212"/>
                  </a:lnTo>
                  <a:lnTo>
                    <a:pt x="527" y="213"/>
                  </a:lnTo>
                  <a:lnTo>
                    <a:pt x="528" y="213"/>
                  </a:lnTo>
                  <a:lnTo>
                    <a:pt x="530" y="214"/>
                  </a:lnTo>
                  <a:lnTo>
                    <a:pt x="530" y="216"/>
                  </a:lnTo>
                  <a:lnTo>
                    <a:pt x="527" y="217"/>
                  </a:lnTo>
                  <a:lnTo>
                    <a:pt x="526" y="217"/>
                  </a:lnTo>
                  <a:lnTo>
                    <a:pt x="525" y="218"/>
                  </a:lnTo>
                  <a:lnTo>
                    <a:pt x="524" y="218"/>
                  </a:lnTo>
                  <a:lnTo>
                    <a:pt x="524" y="219"/>
                  </a:lnTo>
                  <a:lnTo>
                    <a:pt x="524" y="220"/>
                  </a:lnTo>
                  <a:lnTo>
                    <a:pt x="524" y="221"/>
                  </a:lnTo>
                  <a:lnTo>
                    <a:pt x="523" y="221"/>
                  </a:lnTo>
                  <a:lnTo>
                    <a:pt x="523" y="222"/>
                  </a:lnTo>
                  <a:lnTo>
                    <a:pt x="522" y="224"/>
                  </a:lnTo>
                  <a:lnTo>
                    <a:pt x="521" y="225"/>
                  </a:lnTo>
                  <a:lnTo>
                    <a:pt x="519" y="225"/>
                  </a:lnTo>
                  <a:lnTo>
                    <a:pt x="518" y="225"/>
                  </a:lnTo>
                  <a:lnTo>
                    <a:pt x="517" y="226"/>
                  </a:lnTo>
                  <a:lnTo>
                    <a:pt x="515" y="227"/>
                  </a:lnTo>
                  <a:lnTo>
                    <a:pt x="515" y="228"/>
                  </a:lnTo>
                  <a:lnTo>
                    <a:pt x="514" y="228"/>
                  </a:lnTo>
                  <a:lnTo>
                    <a:pt x="514" y="229"/>
                  </a:lnTo>
                  <a:lnTo>
                    <a:pt x="513" y="230"/>
                  </a:lnTo>
                  <a:lnTo>
                    <a:pt x="513" y="229"/>
                  </a:lnTo>
                  <a:lnTo>
                    <a:pt x="509" y="230"/>
                  </a:lnTo>
                  <a:lnTo>
                    <a:pt x="508" y="231"/>
                  </a:lnTo>
                  <a:lnTo>
                    <a:pt x="507" y="233"/>
                  </a:lnTo>
                  <a:lnTo>
                    <a:pt x="507" y="234"/>
                  </a:lnTo>
                  <a:lnTo>
                    <a:pt x="505" y="234"/>
                  </a:lnTo>
                  <a:lnTo>
                    <a:pt x="502" y="233"/>
                  </a:lnTo>
                  <a:lnTo>
                    <a:pt x="499" y="234"/>
                  </a:lnTo>
                  <a:lnTo>
                    <a:pt x="498" y="234"/>
                  </a:lnTo>
                  <a:lnTo>
                    <a:pt x="498" y="235"/>
                  </a:lnTo>
                  <a:lnTo>
                    <a:pt x="497" y="234"/>
                  </a:lnTo>
                  <a:lnTo>
                    <a:pt x="494" y="233"/>
                  </a:lnTo>
                  <a:lnTo>
                    <a:pt x="494" y="234"/>
                  </a:lnTo>
                  <a:lnTo>
                    <a:pt x="494" y="235"/>
                  </a:lnTo>
                  <a:lnTo>
                    <a:pt x="494" y="236"/>
                  </a:lnTo>
                  <a:lnTo>
                    <a:pt x="493" y="237"/>
                  </a:lnTo>
                  <a:lnTo>
                    <a:pt x="493" y="238"/>
                  </a:lnTo>
                  <a:lnTo>
                    <a:pt x="492" y="238"/>
                  </a:lnTo>
                  <a:lnTo>
                    <a:pt x="490" y="239"/>
                  </a:lnTo>
                  <a:lnTo>
                    <a:pt x="489" y="239"/>
                  </a:lnTo>
                  <a:lnTo>
                    <a:pt x="488" y="239"/>
                  </a:lnTo>
                  <a:lnTo>
                    <a:pt x="488" y="241"/>
                  </a:lnTo>
                  <a:lnTo>
                    <a:pt x="487" y="239"/>
                  </a:lnTo>
                  <a:lnTo>
                    <a:pt x="485" y="239"/>
                  </a:lnTo>
                  <a:lnTo>
                    <a:pt x="484" y="241"/>
                  </a:lnTo>
                  <a:lnTo>
                    <a:pt x="483" y="242"/>
                  </a:lnTo>
                  <a:lnTo>
                    <a:pt x="483" y="241"/>
                  </a:lnTo>
                  <a:lnTo>
                    <a:pt x="481" y="243"/>
                  </a:lnTo>
                  <a:lnTo>
                    <a:pt x="480" y="244"/>
                  </a:lnTo>
                  <a:lnTo>
                    <a:pt x="479" y="244"/>
                  </a:lnTo>
                  <a:lnTo>
                    <a:pt x="478" y="245"/>
                  </a:lnTo>
                  <a:lnTo>
                    <a:pt x="478" y="246"/>
                  </a:lnTo>
                  <a:lnTo>
                    <a:pt x="475" y="246"/>
                  </a:lnTo>
                  <a:lnTo>
                    <a:pt x="474" y="246"/>
                  </a:lnTo>
                  <a:lnTo>
                    <a:pt x="473" y="246"/>
                  </a:lnTo>
                  <a:lnTo>
                    <a:pt x="472" y="246"/>
                  </a:lnTo>
                  <a:lnTo>
                    <a:pt x="471" y="246"/>
                  </a:lnTo>
                  <a:lnTo>
                    <a:pt x="470" y="246"/>
                  </a:lnTo>
                  <a:lnTo>
                    <a:pt x="467" y="246"/>
                  </a:lnTo>
                  <a:lnTo>
                    <a:pt x="466" y="247"/>
                  </a:lnTo>
                  <a:lnTo>
                    <a:pt x="465" y="246"/>
                  </a:lnTo>
                  <a:lnTo>
                    <a:pt x="465" y="245"/>
                  </a:lnTo>
                  <a:lnTo>
                    <a:pt x="464" y="245"/>
                  </a:lnTo>
                  <a:lnTo>
                    <a:pt x="463" y="245"/>
                  </a:lnTo>
                  <a:lnTo>
                    <a:pt x="462" y="245"/>
                  </a:lnTo>
                  <a:lnTo>
                    <a:pt x="461" y="246"/>
                  </a:lnTo>
                  <a:lnTo>
                    <a:pt x="459" y="247"/>
                  </a:lnTo>
                  <a:lnTo>
                    <a:pt x="458" y="247"/>
                  </a:lnTo>
                  <a:lnTo>
                    <a:pt x="458" y="246"/>
                  </a:lnTo>
                  <a:lnTo>
                    <a:pt x="458" y="245"/>
                  </a:lnTo>
                  <a:lnTo>
                    <a:pt x="457" y="245"/>
                  </a:lnTo>
                  <a:lnTo>
                    <a:pt x="456" y="245"/>
                  </a:lnTo>
                  <a:lnTo>
                    <a:pt x="456" y="246"/>
                  </a:lnTo>
                  <a:lnTo>
                    <a:pt x="455" y="246"/>
                  </a:lnTo>
                  <a:lnTo>
                    <a:pt x="456" y="247"/>
                  </a:lnTo>
                  <a:lnTo>
                    <a:pt x="455" y="247"/>
                  </a:lnTo>
                  <a:lnTo>
                    <a:pt x="455" y="248"/>
                  </a:lnTo>
                  <a:lnTo>
                    <a:pt x="455" y="247"/>
                  </a:lnTo>
                  <a:lnTo>
                    <a:pt x="455" y="246"/>
                  </a:lnTo>
                  <a:lnTo>
                    <a:pt x="454" y="246"/>
                  </a:lnTo>
                  <a:lnTo>
                    <a:pt x="453" y="246"/>
                  </a:lnTo>
                  <a:lnTo>
                    <a:pt x="451" y="246"/>
                  </a:lnTo>
                  <a:lnTo>
                    <a:pt x="450" y="247"/>
                  </a:lnTo>
                  <a:lnTo>
                    <a:pt x="449" y="246"/>
                  </a:lnTo>
                  <a:lnTo>
                    <a:pt x="448" y="246"/>
                  </a:lnTo>
                  <a:lnTo>
                    <a:pt x="447" y="246"/>
                  </a:lnTo>
                  <a:lnTo>
                    <a:pt x="445" y="246"/>
                  </a:lnTo>
                  <a:lnTo>
                    <a:pt x="440" y="246"/>
                  </a:lnTo>
                  <a:lnTo>
                    <a:pt x="439" y="247"/>
                  </a:lnTo>
                  <a:lnTo>
                    <a:pt x="438" y="247"/>
                  </a:lnTo>
                  <a:lnTo>
                    <a:pt x="437" y="247"/>
                  </a:lnTo>
                  <a:lnTo>
                    <a:pt x="436" y="247"/>
                  </a:lnTo>
                  <a:lnTo>
                    <a:pt x="433" y="245"/>
                  </a:lnTo>
                  <a:lnTo>
                    <a:pt x="433" y="244"/>
                  </a:lnTo>
                  <a:lnTo>
                    <a:pt x="432" y="243"/>
                  </a:lnTo>
                  <a:lnTo>
                    <a:pt x="431" y="242"/>
                  </a:lnTo>
                  <a:lnTo>
                    <a:pt x="429" y="238"/>
                  </a:lnTo>
                  <a:lnTo>
                    <a:pt x="428" y="237"/>
                  </a:lnTo>
                  <a:lnTo>
                    <a:pt x="423" y="236"/>
                  </a:lnTo>
                  <a:lnTo>
                    <a:pt x="422" y="235"/>
                  </a:lnTo>
                  <a:lnTo>
                    <a:pt x="421" y="235"/>
                  </a:lnTo>
                  <a:lnTo>
                    <a:pt x="420" y="235"/>
                  </a:lnTo>
                  <a:lnTo>
                    <a:pt x="419" y="236"/>
                  </a:lnTo>
                  <a:lnTo>
                    <a:pt x="418" y="236"/>
                  </a:lnTo>
                  <a:lnTo>
                    <a:pt x="416" y="237"/>
                  </a:lnTo>
                  <a:lnTo>
                    <a:pt x="415" y="237"/>
                  </a:lnTo>
                  <a:lnTo>
                    <a:pt x="414" y="237"/>
                  </a:lnTo>
                  <a:lnTo>
                    <a:pt x="413" y="236"/>
                  </a:lnTo>
                  <a:lnTo>
                    <a:pt x="412" y="236"/>
                  </a:lnTo>
                  <a:lnTo>
                    <a:pt x="413" y="237"/>
                  </a:lnTo>
                  <a:lnTo>
                    <a:pt x="412" y="238"/>
                  </a:lnTo>
                  <a:lnTo>
                    <a:pt x="412" y="239"/>
                  </a:lnTo>
                  <a:lnTo>
                    <a:pt x="411" y="239"/>
                  </a:lnTo>
                  <a:lnTo>
                    <a:pt x="408" y="239"/>
                  </a:lnTo>
                  <a:lnTo>
                    <a:pt x="407" y="241"/>
                  </a:lnTo>
                  <a:lnTo>
                    <a:pt x="407" y="239"/>
                  </a:lnTo>
                  <a:lnTo>
                    <a:pt x="408" y="239"/>
                  </a:lnTo>
                  <a:lnTo>
                    <a:pt x="408" y="238"/>
                  </a:lnTo>
                  <a:lnTo>
                    <a:pt x="408" y="237"/>
                  </a:lnTo>
                  <a:lnTo>
                    <a:pt x="408" y="236"/>
                  </a:lnTo>
                  <a:lnTo>
                    <a:pt x="407" y="236"/>
                  </a:lnTo>
                  <a:lnTo>
                    <a:pt x="406" y="236"/>
                  </a:lnTo>
                  <a:lnTo>
                    <a:pt x="406" y="235"/>
                  </a:lnTo>
                  <a:lnTo>
                    <a:pt x="407" y="234"/>
                  </a:lnTo>
                  <a:lnTo>
                    <a:pt x="407" y="233"/>
                  </a:lnTo>
                  <a:lnTo>
                    <a:pt x="406" y="234"/>
                  </a:lnTo>
                  <a:lnTo>
                    <a:pt x="405" y="234"/>
                  </a:lnTo>
                  <a:lnTo>
                    <a:pt x="402" y="231"/>
                  </a:lnTo>
                  <a:lnTo>
                    <a:pt x="399" y="231"/>
                  </a:lnTo>
                  <a:lnTo>
                    <a:pt x="398" y="231"/>
                  </a:lnTo>
                  <a:lnTo>
                    <a:pt x="397" y="231"/>
                  </a:lnTo>
                  <a:lnTo>
                    <a:pt x="397" y="230"/>
                  </a:lnTo>
                  <a:lnTo>
                    <a:pt x="398" y="230"/>
                  </a:lnTo>
                  <a:lnTo>
                    <a:pt x="398" y="229"/>
                  </a:lnTo>
                  <a:lnTo>
                    <a:pt x="397" y="229"/>
                  </a:lnTo>
                  <a:lnTo>
                    <a:pt x="397" y="228"/>
                  </a:lnTo>
                  <a:lnTo>
                    <a:pt x="396" y="228"/>
                  </a:lnTo>
                  <a:lnTo>
                    <a:pt x="395" y="228"/>
                  </a:lnTo>
                  <a:lnTo>
                    <a:pt x="394" y="228"/>
                  </a:lnTo>
                  <a:lnTo>
                    <a:pt x="393" y="228"/>
                  </a:lnTo>
                  <a:lnTo>
                    <a:pt x="394" y="228"/>
                  </a:lnTo>
                  <a:lnTo>
                    <a:pt x="394" y="227"/>
                  </a:lnTo>
                  <a:lnTo>
                    <a:pt x="393" y="226"/>
                  </a:lnTo>
                  <a:lnTo>
                    <a:pt x="393" y="225"/>
                  </a:lnTo>
                  <a:lnTo>
                    <a:pt x="392" y="225"/>
                  </a:lnTo>
                  <a:lnTo>
                    <a:pt x="390" y="225"/>
                  </a:lnTo>
                  <a:lnTo>
                    <a:pt x="389" y="225"/>
                  </a:lnTo>
                  <a:lnTo>
                    <a:pt x="388" y="225"/>
                  </a:lnTo>
                  <a:lnTo>
                    <a:pt x="387" y="224"/>
                  </a:lnTo>
                  <a:lnTo>
                    <a:pt x="386" y="222"/>
                  </a:lnTo>
                  <a:lnTo>
                    <a:pt x="385" y="224"/>
                  </a:lnTo>
                  <a:lnTo>
                    <a:pt x="384" y="224"/>
                  </a:lnTo>
                  <a:lnTo>
                    <a:pt x="384" y="225"/>
                  </a:lnTo>
                  <a:lnTo>
                    <a:pt x="382" y="224"/>
                  </a:lnTo>
                  <a:lnTo>
                    <a:pt x="380" y="222"/>
                  </a:lnTo>
                  <a:lnTo>
                    <a:pt x="379" y="222"/>
                  </a:lnTo>
                  <a:lnTo>
                    <a:pt x="377" y="221"/>
                  </a:lnTo>
                  <a:lnTo>
                    <a:pt x="376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20"/>
                  </a:lnTo>
                  <a:lnTo>
                    <a:pt x="372" y="218"/>
                  </a:lnTo>
                  <a:lnTo>
                    <a:pt x="371" y="217"/>
                  </a:lnTo>
                  <a:lnTo>
                    <a:pt x="371" y="214"/>
                  </a:lnTo>
                  <a:lnTo>
                    <a:pt x="372" y="209"/>
                  </a:lnTo>
                  <a:lnTo>
                    <a:pt x="372" y="206"/>
                  </a:lnTo>
                  <a:lnTo>
                    <a:pt x="373" y="205"/>
                  </a:lnTo>
                  <a:lnTo>
                    <a:pt x="376" y="204"/>
                  </a:lnTo>
                  <a:lnTo>
                    <a:pt x="377" y="204"/>
                  </a:lnTo>
                  <a:lnTo>
                    <a:pt x="378" y="205"/>
                  </a:lnTo>
                  <a:lnTo>
                    <a:pt x="379" y="205"/>
                  </a:lnTo>
                  <a:lnTo>
                    <a:pt x="379" y="206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1" y="209"/>
                  </a:lnTo>
                  <a:lnTo>
                    <a:pt x="382" y="209"/>
                  </a:lnTo>
                  <a:lnTo>
                    <a:pt x="384" y="209"/>
                  </a:lnTo>
                  <a:lnTo>
                    <a:pt x="385" y="208"/>
                  </a:lnTo>
                  <a:lnTo>
                    <a:pt x="387" y="206"/>
                  </a:lnTo>
                  <a:lnTo>
                    <a:pt x="388" y="206"/>
                  </a:lnTo>
                  <a:lnTo>
                    <a:pt x="389" y="206"/>
                  </a:lnTo>
                  <a:lnTo>
                    <a:pt x="392" y="206"/>
                  </a:lnTo>
                  <a:lnTo>
                    <a:pt x="393" y="206"/>
                  </a:lnTo>
                  <a:lnTo>
                    <a:pt x="393" y="208"/>
                  </a:lnTo>
                  <a:lnTo>
                    <a:pt x="394" y="208"/>
                  </a:lnTo>
                  <a:lnTo>
                    <a:pt x="394" y="209"/>
                  </a:lnTo>
                  <a:lnTo>
                    <a:pt x="396" y="209"/>
                  </a:lnTo>
                  <a:lnTo>
                    <a:pt x="397" y="209"/>
                  </a:lnTo>
                  <a:lnTo>
                    <a:pt x="397" y="208"/>
                  </a:lnTo>
                  <a:lnTo>
                    <a:pt x="398" y="208"/>
                  </a:lnTo>
                  <a:lnTo>
                    <a:pt x="399" y="208"/>
                  </a:lnTo>
                  <a:lnTo>
                    <a:pt x="399" y="206"/>
                  </a:lnTo>
                  <a:lnTo>
                    <a:pt x="401" y="206"/>
                  </a:lnTo>
                  <a:lnTo>
                    <a:pt x="403" y="205"/>
                  </a:lnTo>
                  <a:lnTo>
                    <a:pt x="407" y="206"/>
                  </a:lnTo>
                  <a:lnTo>
                    <a:pt x="407" y="208"/>
                  </a:lnTo>
                  <a:lnTo>
                    <a:pt x="408" y="208"/>
                  </a:lnTo>
                  <a:lnTo>
                    <a:pt x="412" y="209"/>
                  </a:lnTo>
                  <a:lnTo>
                    <a:pt x="413" y="210"/>
                  </a:lnTo>
                  <a:lnTo>
                    <a:pt x="414" y="210"/>
                  </a:lnTo>
                  <a:lnTo>
                    <a:pt x="415" y="211"/>
                  </a:lnTo>
                  <a:lnTo>
                    <a:pt x="415" y="212"/>
                  </a:lnTo>
                  <a:lnTo>
                    <a:pt x="422" y="211"/>
                  </a:lnTo>
                  <a:lnTo>
                    <a:pt x="423" y="211"/>
                  </a:lnTo>
                  <a:lnTo>
                    <a:pt x="424" y="211"/>
                  </a:lnTo>
                  <a:lnTo>
                    <a:pt x="425" y="211"/>
                  </a:lnTo>
                  <a:lnTo>
                    <a:pt x="425" y="210"/>
                  </a:lnTo>
                  <a:lnTo>
                    <a:pt x="427" y="211"/>
                  </a:lnTo>
                  <a:lnTo>
                    <a:pt x="428" y="211"/>
                  </a:lnTo>
                  <a:lnTo>
                    <a:pt x="429" y="211"/>
                  </a:lnTo>
                  <a:lnTo>
                    <a:pt x="430" y="211"/>
                  </a:lnTo>
                  <a:lnTo>
                    <a:pt x="430" y="210"/>
                  </a:lnTo>
                  <a:lnTo>
                    <a:pt x="431" y="210"/>
                  </a:lnTo>
                  <a:lnTo>
                    <a:pt x="431" y="209"/>
                  </a:lnTo>
                  <a:lnTo>
                    <a:pt x="435" y="208"/>
                  </a:lnTo>
                  <a:lnTo>
                    <a:pt x="436" y="208"/>
                  </a:lnTo>
                  <a:lnTo>
                    <a:pt x="436" y="209"/>
                  </a:lnTo>
                  <a:lnTo>
                    <a:pt x="436" y="208"/>
                  </a:lnTo>
                  <a:lnTo>
                    <a:pt x="437" y="208"/>
                  </a:lnTo>
                  <a:lnTo>
                    <a:pt x="438" y="208"/>
                  </a:lnTo>
                  <a:lnTo>
                    <a:pt x="438" y="206"/>
                  </a:lnTo>
                  <a:lnTo>
                    <a:pt x="439" y="208"/>
                  </a:lnTo>
                  <a:lnTo>
                    <a:pt x="438" y="210"/>
                  </a:lnTo>
                  <a:lnTo>
                    <a:pt x="439" y="210"/>
                  </a:lnTo>
                  <a:lnTo>
                    <a:pt x="440" y="211"/>
                  </a:lnTo>
                  <a:lnTo>
                    <a:pt x="440" y="210"/>
                  </a:lnTo>
                  <a:lnTo>
                    <a:pt x="441" y="210"/>
                  </a:lnTo>
                  <a:lnTo>
                    <a:pt x="442" y="210"/>
                  </a:lnTo>
                  <a:lnTo>
                    <a:pt x="442" y="209"/>
                  </a:lnTo>
                  <a:lnTo>
                    <a:pt x="444" y="209"/>
                  </a:lnTo>
                  <a:lnTo>
                    <a:pt x="444" y="208"/>
                  </a:lnTo>
                  <a:lnTo>
                    <a:pt x="446" y="209"/>
                  </a:lnTo>
                  <a:lnTo>
                    <a:pt x="448" y="209"/>
                  </a:lnTo>
                  <a:lnTo>
                    <a:pt x="449" y="208"/>
                  </a:lnTo>
                  <a:lnTo>
                    <a:pt x="451" y="206"/>
                  </a:lnTo>
                  <a:lnTo>
                    <a:pt x="453" y="204"/>
                  </a:lnTo>
                  <a:lnTo>
                    <a:pt x="454" y="203"/>
                  </a:lnTo>
                  <a:lnTo>
                    <a:pt x="453" y="202"/>
                  </a:lnTo>
                  <a:lnTo>
                    <a:pt x="451" y="202"/>
                  </a:lnTo>
                  <a:lnTo>
                    <a:pt x="450" y="200"/>
                  </a:lnTo>
                  <a:lnTo>
                    <a:pt x="450" y="199"/>
                  </a:lnTo>
                  <a:lnTo>
                    <a:pt x="450" y="197"/>
                  </a:lnTo>
                  <a:lnTo>
                    <a:pt x="451" y="197"/>
                  </a:lnTo>
                  <a:lnTo>
                    <a:pt x="451" y="196"/>
                  </a:lnTo>
                  <a:lnTo>
                    <a:pt x="453" y="196"/>
                  </a:lnTo>
                  <a:lnTo>
                    <a:pt x="453" y="195"/>
                  </a:lnTo>
                  <a:lnTo>
                    <a:pt x="454" y="195"/>
                  </a:lnTo>
                  <a:lnTo>
                    <a:pt x="455" y="194"/>
                  </a:lnTo>
                  <a:lnTo>
                    <a:pt x="455" y="193"/>
                  </a:lnTo>
                  <a:lnTo>
                    <a:pt x="455" y="192"/>
                  </a:lnTo>
                  <a:lnTo>
                    <a:pt x="454" y="191"/>
                  </a:lnTo>
                  <a:lnTo>
                    <a:pt x="455" y="189"/>
                  </a:lnTo>
                  <a:lnTo>
                    <a:pt x="455" y="188"/>
                  </a:lnTo>
                  <a:lnTo>
                    <a:pt x="455" y="187"/>
                  </a:lnTo>
                  <a:lnTo>
                    <a:pt x="455" y="186"/>
                  </a:lnTo>
                  <a:lnTo>
                    <a:pt x="456" y="184"/>
                  </a:lnTo>
                  <a:lnTo>
                    <a:pt x="457" y="183"/>
                  </a:lnTo>
                  <a:lnTo>
                    <a:pt x="459" y="183"/>
                  </a:lnTo>
                  <a:lnTo>
                    <a:pt x="462" y="183"/>
                  </a:lnTo>
                  <a:lnTo>
                    <a:pt x="463" y="184"/>
                  </a:lnTo>
                  <a:lnTo>
                    <a:pt x="464" y="184"/>
                  </a:lnTo>
                  <a:lnTo>
                    <a:pt x="464" y="185"/>
                  </a:lnTo>
                  <a:lnTo>
                    <a:pt x="464" y="186"/>
                  </a:lnTo>
                  <a:lnTo>
                    <a:pt x="463" y="187"/>
                  </a:lnTo>
                  <a:lnTo>
                    <a:pt x="462" y="187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9"/>
                  </a:lnTo>
                  <a:lnTo>
                    <a:pt x="457" y="191"/>
                  </a:lnTo>
                  <a:lnTo>
                    <a:pt x="458" y="192"/>
                  </a:lnTo>
                  <a:lnTo>
                    <a:pt x="458" y="193"/>
                  </a:lnTo>
                  <a:lnTo>
                    <a:pt x="458" y="195"/>
                  </a:lnTo>
                  <a:lnTo>
                    <a:pt x="457" y="195"/>
                  </a:lnTo>
                  <a:lnTo>
                    <a:pt x="457" y="196"/>
                  </a:lnTo>
                  <a:lnTo>
                    <a:pt x="456" y="196"/>
                  </a:lnTo>
                  <a:lnTo>
                    <a:pt x="456" y="197"/>
                  </a:lnTo>
                  <a:lnTo>
                    <a:pt x="457" y="199"/>
                  </a:lnTo>
                  <a:lnTo>
                    <a:pt x="457" y="200"/>
                  </a:lnTo>
                  <a:lnTo>
                    <a:pt x="458" y="201"/>
                  </a:lnTo>
                  <a:lnTo>
                    <a:pt x="459" y="204"/>
                  </a:lnTo>
                  <a:lnTo>
                    <a:pt x="459" y="205"/>
                  </a:lnTo>
                  <a:lnTo>
                    <a:pt x="459" y="206"/>
                  </a:lnTo>
                  <a:lnTo>
                    <a:pt x="461" y="208"/>
                  </a:lnTo>
                  <a:lnTo>
                    <a:pt x="461" y="209"/>
                  </a:lnTo>
                  <a:lnTo>
                    <a:pt x="462" y="210"/>
                  </a:lnTo>
                  <a:lnTo>
                    <a:pt x="463" y="210"/>
                  </a:lnTo>
                  <a:lnTo>
                    <a:pt x="466" y="210"/>
                  </a:lnTo>
                  <a:lnTo>
                    <a:pt x="467" y="210"/>
                  </a:lnTo>
                  <a:lnTo>
                    <a:pt x="468" y="210"/>
                  </a:lnTo>
                  <a:lnTo>
                    <a:pt x="470" y="210"/>
                  </a:lnTo>
                  <a:lnTo>
                    <a:pt x="470" y="209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3" y="206"/>
                  </a:lnTo>
                  <a:lnTo>
                    <a:pt x="474" y="206"/>
                  </a:lnTo>
                  <a:lnTo>
                    <a:pt x="474" y="205"/>
                  </a:lnTo>
                  <a:lnTo>
                    <a:pt x="475" y="205"/>
                  </a:lnTo>
                  <a:lnTo>
                    <a:pt x="478" y="204"/>
                  </a:lnTo>
                  <a:lnTo>
                    <a:pt x="479" y="204"/>
                  </a:lnTo>
                  <a:lnTo>
                    <a:pt x="480" y="204"/>
                  </a:lnTo>
                  <a:lnTo>
                    <a:pt x="482" y="205"/>
                  </a:lnTo>
                  <a:lnTo>
                    <a:pt x="483" y="206"/>
                  </a:lnTo>
                  <a:lnTo>
                    <a:pt x="484" y="208"/>
                  </a:lnTo>
                  <a:lnTo>
                    <a:pt x="484" y="209"/>
                  </a:lnTo>
                  <a:lnTo>
                    <a:pt x="485" y="210"/>
                  </a:lnTo>
                  <a:lnTo>
                    <a:pt x="487" y="210"/>
                  </a:lnTo>
                  <a:lnTo>
                    <a:pt x="488" y="209"/>
                  </a:lnTo>
                  <a:lnTo>
                    <a:pt x="489" y="209"/>
                  </a:lnTo>
                  <a:lnTo>
                    <a:pt x="490" y="209"/>
                  </a:lnTo>
                  <a:lnTo>
                    <a:pt x="491" y="208"/>
                  </a:lnTo>
                  <a:lnTo>
                    <a:pt x="491" y="206"/>
                  </a:lnTo>
                  <a:lnTo>
                    <a:pt x="492" y="206"/>
                  </a:lnTo>
                  <a:lnTo>
                    <a:pt x="492" y="205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4" y="204"/>
                  </a:lnTo>
                  <a:lnTo>
                    <a:pt x="496" y="204"/>
                  </a:lnTo>
                  <a:lnTo>
                    <a:pt x="497" y="205"/>
                  </a:lnTo>
                  <a:lnTo>
                    <a:pt x="498" y="206"/>
                  </a:lnTo>
                  <a:lnTo>
                    <a:pt x="499" y="206"/>
                  </a:lnTo>
                  <a:lnTo>
                    <a:pt x="500" y="206"/>
                  </a:lnTo>
                  <a:lnTo>
                    <a:pt x="500" y="205"/>
                  </a:lnTo>
                  <a:lnTo>
                    <a:pt x="501" y="204"/>
                  </a:lnTo>
                  <a:lnTo>
                    <a:pt x="502" y="204"/>
                  </a:lnTo>
                  <a:lnTo>
                    <a:pt x="504" y="203"/>
                  </a:lnTo>
                  <a:lnTo>
                    <a:pt x="505" y="203"/>
                  </a:lnTo>
                  <a:lnTo>
                    <a:pt x="505" y="202"/>
                  </a:lnTo>
                  <a:lnTo>
                    <a:pt x="505" y="201"/>
                  </a:lnTo>
                  <a:lnTo>
                    <a:pt x="505" y="199"/>
                  </a:lnTo>
                  <a:lnTo>
                    <a:pt x="505" y="197"/>
                  </a:lnTo>
                  <a:lnTo>
                    <a:pt x="505" y="195"/>
                  </a:lnTo>
                  <a:lnTo>
                    <a:pt x="507" y="192"/>
                  </a:lnTo>
                  <a:lnTo>
                    <a:pt x="508" y="191"/>
                  </a:lnTo>
                  <a:lnTo>
                    <a:pt x="509" y="188"/>
                  </a:lnTo>
                  <a:lnTo>
                    <a:pt x="510" y="187"/>
                  </a:lnTo>
                  <a:lnTo>
                    <a:pt x="511" y="187"/>
                  </a:lnTo>
                  <a:lnTo>
                    <a:pt x="513" y="186"/>
                  </a:lnTo>
                  <a:lnTo>
                    <a:pt x="514" y="185"/>
                  </a:lnTo>
                  <a:lnTo>
                    <a:pt x="515" y="183"/>
                  </a:lnTo>
                  <a:lnTo>
                    <a:pt x="516" y="183"/>
                  </a:lnTo>
                  <a:lnTo>
                    <a:pt x="516" y="181"/>
                  </a:lnTo>
                  <a:lnTo>
                    <a:pt x="518" y="181"/>
                  </a:lnTo>
                  <a:lnTo>
                    <a:pt x="518" y="180"/>
                  </a:lnTo>
                  <a:lnTo>
                    <a:pt x="519" y="180"/>
                  </a:lnTo>
                  <a:lnTo>
                    <a:pt x="521" y="179"/>
                  </a:lnTo>
                  <a:lnTo>
                    <a:pt x="522" y="179"/>
                  </a:lnTo>
                  <a:lnTo>
                    <a:pt x="522" y="177"/>
                  </a:lnTo>
                  <a:lnTo>
                    <a:pt x="523" y="178"/>
                  </a:lnTo>
                  <a:lnTo>
                    <a:pt x="526" y="178"/>
                  </a:lnTo>
                  <a:lnTo>
                    <a:pt x="527" y="179"/>
                  </a:lnTo>
                  <a:lnTo>
                    <a:pt x="528" y="179"/>
                  </a:lnTo>
                  <a:lnTo>
                    <a:pt x="530" y="178"/>
                  </a:lnTo>
                  <a:lnTo>
                    <a:pt x="532" y="179"/>
                  </a:lnTo>
                  <a:lnTo>
                    <a:pt x="534" y="180"/>
                  </a:lnTo>
                  <a:lnTo>
                    <a:pt x="535" y="180"/>
                  </a:lnTo>
                  <a:lnTo>
                    <a:pt x="535" y="179"/>
                  </a:lnTo>
                  <a:lnTo>
                    <a:pt x="536" y="179"/>
                  </a:lnTo>
                  <a:lnTo>
                    <a:pt x="537" y="177"/>
                  </a:lnTo>
                  <a:lnTo>
                    <a:pt x="537" y="176"/>
                  </a:lnTo>
                  <a:lnTo>
                    <a:pt x="537" y="175"/>
                  </a:lnTo>
                  <a:lnTo>
                    <a:pt x="537" y="174"/>
                  </a:lnTo>
                  <a:lnTo>
                    <a:pt x="539" y="174"/>
                  </a:lnTo>
                  <a:lnTo>
                    <a:pt x="537" y="172"/>
                  </a:lnTo>
                  <a:lnTo>
                    <a:pt x="536" y="171"/>
                  </a:lnTo>
                  <a:lnTo>
                    <a:pt x="536" y="170"/>
                  </a:lnTo>
                  <a:lnTo>
                    <a:pt x="536" y="168"/>
                  </a:lnTo>
                  <a:lnTo>
                    <a:pt x="536" y="164"/>
                  </a:lnTo>
                  <a:lnTo>
                    <a:pt x="536" y="162"/>
                  </a:lnTo>
                  <a:lnTo>
                    <a:pt x="535" y="161"/>
                  </a:lnTo>
                  <a:lnTo>
                    <a:pt x="534" y="160"/>
                  </a:lnTo>
                  <a:lnTo>
                    <a:pt x="534" y="159"/>
                  </a:lnTo>
                  <a:lnTo>
                    <a:pt x="534" y="156"/>
                  </a:lnTo>
                  <a:lnTo>
                    <a:pt x="534" y="155"/>
                  </a:lnTo>
                  <a:lnTo>
                    <a:pt x="534" y="154"/>
                  </a:lnTo>
                  <a:lnTo>
                    <a:pt x="533" y="154"/>
                  </a:lnTo>
                  <a:lnTo>
                    <a:pt x="532" y="153"/>
                  </a:lnTo>
                  <a:lnTo>
                    <a:pt x="531" y="152"/>
                  </a:lnTo>
                  <a:lnTo>
                    <a:pt x="531" y="151"/>
                  </a:lnTo>
                  <a:lnTo>
                    <a:pt x="531" y="150"/>
                  </a:lnTo>
                  <a:lnTo>
                    <a:pt x="530" y="149"/>
                  </a:lnTo>
                  <a:lnTo>
                    <a:pt x="530" y="147"/>
                  </a:lnTo>
                  <a:lnTo>
                    <a:pt x="530" y="146"/>
                  </a:lnTo>
                  <a:lnTo>
                    <a:pt x="530" y="145"/>
                  </a:lnTo>
                  <a:lnTo>
                    <a:pt x="528" y="144"/>
                  </a:lnTo>
                  <a:lnTo>
                    <a:pt x="528" y="143"/>
                  </a:lnTo>
                  <a:lnTo>
                    <a:pt x="530" y="142"/>
                  </a:lnTo>
                  <a:lnTo>
                    <a:pt x="531" y="141"/>
                  </a:lnTo>
                  <a:lnTo>
                    <a:pt x="531" y="142"/>
                  </a:lnTo>
                  <a:lnTo>
                    <a:pt x="534" y="142"/>
                  </a:lnTo>
                  <a:lnTo>
                    <a:pt x="536" y="142"/>
                  </a:lnTo>
                  <a:lnTo>
                    <a:pt x="537" y="142"/>
                  </a:lnTo>
                  <a:lnTo>
                    <a:pt x="539" y="142"/>
                  </a:lnTo>
                  <a:lnTo>
                    <a:pt x="540" y="142"/>
                  </a:lnTo>
                  <a:lnTo>
                    <a:pt x="540" y="143"/>
                  </a:lnTo>
                  <a:lnTo>
                    <a:pt x="541" y="143"/>
                  </a:lnTo>
                  <a:lnTo>
                    <a:pt x="543" y="143"/>
                  </a:lnTo>
                  <a:lnTo>
                    <a:pt x="544" y="143"/>
                  </a:lnTo>
                  <a:lnTo>
                    <a:pt x="545" y="144"/>
                  </a:lnTo>
                  <a:lnTo>
                    <a:pt x="547" y="144"/>
                  </a:lnTo>
                  <a:lnTo>
                    <a:pt x="547" y="145"/>
                  </a:lnTo>
                  <a:lnTo>
                    <a:pt x="547" y="146"/>
                  </a:lnTo>
                  <a:lnTo>
                    <a:pt x="548" y="147"/>
                  </a:lnTo>
                  <a:lnTo>
                    <a:pt x="549" y="147"/>
                  </a:lnTo>
                  <a:lnTo>
                    <a:pt x="551" y="149"/>
                  </a:lnTo>
                  <a:lnTo>
                    <a:pt x="552" y="149"/>
                  </a:lnTo>
                  <a:lnTo>
                    <a:pt x="553" y="149"/>
                  </a:lnTo>
                  <a:lnTo>
                    <a:pt x="554" y="146"/>
                  </a:lnTo>
                  <a:lnTo>
                    <a:pt x="554" y="145"/>
                  </a:lnTo>
                  <a:lnTo>
                    <a:pt x="554" y="144"/>
                  </a:lnTo>
                  <a:lnTo>
                    <a:pt x="553" y="143"/>
                  </a:lnTo>
                  <a:lnTo>
                    <a:pt x="553" y="142"/>
                  </a:lnTo>
                  <a:lnTo>
                    <a:pt x="554" y="142"/>
                  </a:lnTo>
                  <a:lnTo>
                    <a:pt x="556" y="142"/>
                  </a:lnTo>
                  <a:lnTo>
                    <a:pt x="557" y="143"/>
                  </a:lnTo>
                  <a:lnTo>
                    <a:pt x="558" y="142"/>
                  </a:lnTo>
                  <a:lnTo>
                    <a:pt x="559" y="142"/>
                  </a:lnTo>
                  <a:lnTo>
                    <a:pt x="560" y="142"/>
                  </a:lnTo>
                  <a:lnTo>
                    <a:pt x="561" y="141"/>
                  </a:lnTo>
                  <a:lnTo>
                    <a:pt x="561" y="139"/>
                  </a:lnTo>
                  <a:lnTo>
                    <a:pt x="562" y="139"/>
                  </a:lnTo>
                  <a:lnTo>
                    <a:pt x="564" y="141"/>
                  </a:lnTo>
                  <a:lnTo>
                    <a:pt x="565" y="142"/>
                  </a:lnTo>
                  <a:lnTo>
                    <a:pt x="566" y="144"/>
                  </a:lnTo>
                  <a:lnTo>
                    <a:pt x="565" y="144"/>
                  </a:lnTo>
                  <a:lnTo>
                    <a:pt x="564" y="144"/>
                  </a:lnTo>
                  <a:lnTo>
                    <a:pt x="562" y="144"/>
                  </a:lnTo>
                  <a:lnTo>
                    <a:pt x="562" y="143"/>
                  </a:lnTo>
                  <a:lnTo>
                    <a:pt x="561" y="143"/>
                  </a:lnTo>
                  <a:lnTo>
                    <a:pt x="561" y="144"/>
                  </a:lnTo>
                  <a:lnTo>
                    <a:pt x="562" y="145"/>
                  </a:lnTo>
                  <a:lnTo>
                    <a:pt x="562" y="147"/>
                  </a:lnTo>
                  <a:lnTo>
                    <a:pt x="564" y="147"/>
                  </a:lnTo>
                  <a:lnTo>
                    <a:pt x="565" y="147"/>
                  </a:lnTo>
                  <a:lnTo>
                    <a:pt x="566" y="147"/>
                  </a:lnTo>
                  <a:lnTo>
                    <a:pt x="566" y="149"/>
                  </a:lnTo>
                  <a:lnTo>
                    <a:pt x="567" y="149"/>
                  </a:lnTo>
                  <a:lnTo>
                    <a:pt x="570" y="150"/>
                  </a:lnTo>
                  <a:lnTo>
                    <a:pt x="573" y="149"/>
                  </a:lnTo>
                  <a:lnTo>
                    <a:pt x="574" y="149"/>
                  </a:lnTo>
                  <a:lnTo>
                    <a:pt x="574" y="150"/>
                  </a:lnTo>
                  <a:close/>
                  <a:moveTo>
                    <a:pt x="211" y="135"/>
                  </a:moveTo>
                  <a:lnTo>
                    <a:pt x="212" y="135"/>
                  </a:lnTo>
                  <a:lnTo>
                    <a:pt x="212" y="136"/>
                  </a:lnTo>
                  <a:lnTo>
                    <a:pt x="212" y="137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8" y="138"/>
                  </a:lnTo>
                  <a:lnTo>
                    <a:pt x="207" y="137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8" y="135"/>
                  </a:lnTo>
                  <a:lnTo>
                    <a:pt x="209" y="135"/>
                  </a:lnTo>
                  <a:lnTo>
                    <a:pt x="209" y="134"/>
                  </a:lnTo>
                  <a:lnTo>
                    <a:pt x="211" y="135"/>
                  </a:lnTo>
                  <a:close/>
                  <a:moveTo>
                    <a:pt x="612" y="105"/>
                  </a:moveTo>
                  <a:lnTo>
                    <a:pt x="613" y="104"/>
                  </a:lnTo>
                  <a:lnTo>
                    <a:pt x="614" y="104"/>
                  </a:lnTo>
                  <a:lnTo>
                    <a:pt x="616" y="105"/>
                  </a:lnTo>
                  <a:lnTo>
                    <a:pt x="616" y="107"/>
                  </a:lnTo>
                  <a:lnTo>
                    <a:pt x="614" y="107"/>
                  </a:lnTo>
                  <a:lnTo>
                    <a:pt x="613" y="107"/>
                  </a:lnTo>
                  <a:lnTo>
                    <a:pt x="612" y="105"/>
                  </a:lnTo>
                  <a:close/>
                  <a:moveTo>
                    <a:pt x="618" y="101"/>
                  </a:moveTo>
                  <a:lnTo>
                    <a:pt x="619" y="101"/>
                  </a:lnTo>
                  <a:lnTo>
                    <a:pt x="620" y="101"/>
                  </a:lnTo>
                  <a:lnTo>
                    <a:pt x="620" y="102"/>
                  </a:lnTo>
                  <a:lnTo>
                    <a:pt x="620" y="103"/>
                  </a:lnTo>
                  <a:lnTo>
                    <a:pt x="619" y="102"/>
                  </a:lnTo>
                  <a:lnTo>
                    <a:pt x="618" y="102"/>
                  </a:lnTo>
                  <a:lnTo>
                    <a:pt x="617" y="102"/>
                  </a:lnTo>
                  <a:lnTo>
                    <a:pt x="616" y="102"/>
                  </a:lnTo>
                  <a:lnTo>
                    <a:pt x="617" y="102"/>
                  </a:lnTo>
                  <a:lnTo>
                    <a:pt x="617" y="101"/>
                  </a:lnTo>
                  <a:lnTo>
                    <a:pt x="618" y="101"/>
                  </a:lnTo>
                  <a:close/>
                  <a:moveTo>
                    <a:pt x="685" y="95"/>
                  </a:moveTo>
                  <a:lnTo>
                    <a:pt x="686" y="97"/>
                  </a:lnTo>
                  <a:lnTo>
                    <a:pt x="688" y="102"/>
                  </a:lnTo>
                  <a:lnTo>
                    <a:pt x="689" y="104"/>
                  </a:lnTo>
                  <a:lnTo>
                    <a:pt x="689" y="105"/>
                  </a:lnTo>
                  <a:lnTo>
                    <a:pt x="687" y="102"/>
                  </a:lnTo>
                  <a:lnTo>
                    <a:pt x="686" y="100"/>
                  </a:lnTo>
                  <a:lnTo>
                    <a:pt x="685" y="97"/>
                  </a:lnTo>
                  <a:lnTo>
                    <a:pt x="682" y="94"/>
                  </a:lnTo>
                  <a:lnTo>
                    <a:pt x="680" y="93"/>
                  </a:lnTo>
                  <a:lnTo>
                    <a:pt x="682" y="93"/>
                  </a:lnTo>
                  <a:lnTo>
                    <a:pt x="683" y="94"/>
                  </a:lnTo>
                  <a:lnTo>
                    <a:pt x="685" y="95"/>
                  </a:lnTo>
                  <a:close/>
                  <a:moveTo>
                    <a:pt x="585" y="88"/>
                  </a:moveTo>
                  <a:lnTo>
                    <a:pt x="586" y="88"/>
                  </a:lnTo>
                  <a:lnTo>
                    <a:pt x="586" y="89"/>
                  </a:lnTo>
                  <a:lnTo>
                    <a:pt x="586" y="91"/>
                  </a:lnTo>
                  <a:lnTo>
                    <a:pt x="585" y="92"/>
                  </a:lnTo>
                  <a:lnTo>
                    <a:pt x="585" y="93"/>
                  </a:lnTo>
                  <a:lnTo>
                    <a:pt x="583" y="92"/>
                  </a:lnTo>
                  <a:lnTo>
                    <a:pt x="580" y="88"/>
                  </a:lnTo>
                  <a:lnTo>
                    <a:pt x="579" y="88"/>
                  </a:lnTo>
                  <a:lnTo>
                    <a:pt x="579" y="87"/>
                  </a:lnTo>
                  <a:lnTo>
                    <a:pt x="579" y="86"/>
                  </a:lnTo>
                  <a:lnTo>
                    <a:pt x="580" y="85"/>
                  </a:lnTo>
                  <a:lnTo>
                    <a:pt x="582" y="84"/>
                  </a:lnTo>
                  <a:lnTo>
                    <a:pt x="584" y="84"/>
                  </a:lnTo>
                  <a:lnTo>
                    <a:pt x="585" y="85"/>
                  </a:lnTo>
                  <a:lnTo>
                    <a:pt x="585" y="87"/>
                  </a:lnTo>
                  <a:lnTo>
                    <a:pt x="585" y="88"/>
                  </a:lnTo>
                  <a:close/>
                  <a:moveTo>
                    <a:pt x="504" y="80"/>
                  </a:moveTo>
                  <a:lnTo>
                    <a:pt x="505" y="80"/>
                  </a:lnTo>
                  <a:lnTo>
                    <a:pt x="504" y="80"/>
                  </a:lnTo>
                  <a:lnTo>
                    <a:pt x="504" y="82"/>
                  </a:lnTo>
                  <a:lnTo>
                    <a:pt x="502" y="80"/>
                  </a:lnTo>
                  <a:lnTo>
                    <a:pt x="501" y="80"/>
                  </a:lnTo>
                  <a:lnTo>
                    <a:pt x="499" y="80"/>
                  </a:lnTo>
                  <a:lnTo>
                    <a:pt x="497" y="80"/>
                  </a:lnTo>
                  <a:lnTo>
                    <a:pt x="496" y="80"/>
                  </a:lnTo>
                  <a:lnTo>
                    <a:pt x="494" y="82"/>
                  </a:lnTo>
                  <a:lnTo>
                    <a:pt x="494" y="80"/>
                  </a:lnTo>
                  <a:lnTo>
                    <a:pt x="493" y="80"/>
                  </a:lnTo>
                  <a:lnTo>
                    <a:pt x="493" y="82"/>
                  </a:lnTo>
                  <a:lnTo>
                    <a:pt x="492" y="82"/>
                  </a:lnTo>
                  <a:lnTo>
                    <a:pt x="492" y="80"/>
                  </a:lnTo>
                  <a:lnTo>
                    <a:pt x="493" y="79"/>
                  </a:lnTo>
                  <a:lnTo>
                    <a:pt x="494" y="80"/>
                  </a:lnTo>
                  <a:lnTo>
                    <a:pt x="496" y="79"/>
                  </a:lnTo>
                  <a:lnTo>
                    <a:pt x="498" y="77"/>
                  </a:lnTo>
                  <a:lnTo>
                    <a:pt x="500" y="78"/>
                  </a:lnTo>
                  <a:lnTo>
                    <a:pt x="501" y="79"/>
                  </a:lnTo>
                  <a:lnTo>
                    <a:pt x="502" y="80"/>
                  </a:lnTo>
                  <a:lnTo>
                    <a:pt x="504" y="80"/>
                  </a:lnTo>
                  <a:close/>
                  <a:moveTo>
                    <a:pt x="557" y="78"/>
                  </a:moveTo>
                  <a:lnTo>
                    <a:pt x="557" y="80"/>
                  </a:lnTo>
                  <a:lnTo>
                    <a:pt x="556" y="82"/>
                  </a:lnTo>
                  <a:lnTo>
                    <a:pt x="554" y="82"/>
                  </a:lnTo>
                  <a:lnTo>
                    <a:pt x="553" y="80"/>
                  </a:lnTo>
                  <a:lnTo>
                    <a:pt x="553" y="79"/>
                  </a:lnTo>
                  <a:lnTo>
                    <a:pt x="553" y="78"/>
                  </a:lnTo>
                  <a:lnTo>
                    <a:pt x="552" y="77"/>
                  </a:lnTo>
                  <a:lnTo>
                    <a:pt x="551" y="77"/>
                  </a:lnTo>
                  <a:lnTo>
                    <a:pt x="551" y="76"/>
                  </a:lnTo>
                  <a:lnTo>
                    <a:pt x="552" y="75"/>
                  </a:lnTo>
                  <a:lnTo>
                    <a:pt x="553" y="75"/>
                  </a:lnTo>
                  <a:lnTo>
                    <a:pt x="553" y="76"/>
                  </a:lnTo>
                  <a:lnTo>
                    <a:pt x="554" y="77"/>
                  </a:lnTo>
                  <a:lnTo>
                    <a:pt x="556" y="78"/>
                  </a:lnTo>
                  <a:lnTo>
                    <a:pt x="557" y="78"/>
                  </a:lnTo>
                  <a:close/>
                  <a:moveTo>
                    <a:pt x="553" y="72"/>
                  </a:moveTo>
                  <a:lnTo>
                    <a:pt x="553" y="74"/>
                  </a:lnTo>
                  <a:lnTo>
                    <a:pt x="552" y="74"/>
                  </a:lnTo>
                  <a:lnTo>
                    <a:pt x="551" y="74"/>
                  </a:lnTo>
                  <a:lnTo>
                    <a:pt x="550" y="75"/>
                  </a:lnTo>
                  <a:lnTo>
                    <a:pt x="549" y="75"/>
                  </a:lnTo>
                  <a:lnTo>
                    <a:pt x="549" y="72"/>
                  </a:lnTo>
                  <a:lnTo>
                    <a:pt x="549" y="71"/>
                  </a:lnTo>
                  <a:lnTo>
                    <a:pt x="549" y="70"/>
                  </a:lnTo>
                  <a:lnTo>
                    <a:pt x="549" y="68"/>
                  </a:lnTo>
                  <a:lnTo>
                    <a:pt x="550" y="68"/>
                  </a:lnTo>
                  <a:lnTo>
                    <a:pt x="552" y="68"/>
                  </a:lnTo>
                  <a:lnTo>
                    <a:pt x="552" y="69"/>
                  </a:lnTo>
                  <a:lnTo>
                    <a:pt x="553" y="69"/>
                  </a:lnTo>
                  <a:lnTo>
                    <a:pt x="553" y="70"/>
                  </a:lnTo>
                  <a:lnTo>
                    <a:pt x="553" y="71"/>
                  </a:lnTo>
                  <a:lnTo>
                    <a:pt x="553" y="72"/>
                  </a:lnTo>
                  <a:close/>
                  <a:moveTo>
                    <a:pt x="552" y="66"/>
                  </a:moveTo>
                  <a:lnTo>
                    <a:pt x="551" y="65"/>
                  </a:lnTo>
                  <a:lnTo>
                    <a:pt x="551" y="63"/>
                  </a:lnTo>
                  <a:lnTo>
                    <a:pt x="552" y="62"/>
                  </a:lnTo>
                  <a:lnTo>
                    <a:pt x="553" y="62"/>
                  </a:lnTo>
                  <a:lnTo>
                    <a:pt x="554" y="62"/>
                  </a:lnTo>
                  <a:lnTo>
                    <a:pt x="554" y="63"/>
                  </a:lnTo>
                  <a:lnTo>
                    <a:pt x="554" y="65"/>
                  </a:lnTo>
                  <a:lnTo>
                    <a:pt x="554" y="66"/>
                  </a:lnTo>
                  <a:lnTo>
                    <a:pt x="552" y="66"/>
                  </a:lnTo>
                  <a:close/>
                  <a:moveTo>
                    <a:pt x="610" y="145"/>
                  </a:moveTo>
                  <a:lnTo>
                    <a:pt x="609" y="149"/>
                  </a:lnTo>
                  <a:lnTo>
                    <a:pt x="609" y="150"/>
                  </a:lnTo>
                  <a:lnTo>
                    <a:pt x="610" y="151"/>
                  </a:lnTo>
                  <a:lnTo>
                    <a:pt x="609" y="152"/>
                  </a:lnTo>
                  <a:lnTo>
                    <a:pt x="605" y="154"/>
                  </a:lnTo>
                  <a:lnTo>
                    <a:pt x="604" y="156"/>
                  </a:lnTo>
                  <a:lnTo>
                    <a:pt x="605" y="158"/>
                  </a:lnTo>
                  <a:lnTo>
                    <a:pt x="606" y="159"/>
                  </a:lnTo>
                  <a:lnTo>
                    <a:pt x="606" y="160"/>
                  </a:lnTo>
                  <a:lnTo>
                    <a:pt x="606" y="161"/>
                  </a:lnTo>
                  <a:lnTo>
                    <a:pt x="606" y="162"/>
                  </a:lnTo>
                  <a:lnTo>
                    <a:pt x="605" y="163"/>
                  </a:lnTo>
                  <a:lnTo>
                    <a:pt x="604" y="163"/>
                  </a:lnTo>
                  <a:lnTo>
                    <a:pt x="604" y="166"/>
                  </a:lnTo>
                  <a:lnTo>
                    <a:pt x="603" y="167"/>
                  </a:lnTo>
                  <a:lnTo>
                    <a:pt x="603" y="168"/>
                  </a:lnTo>
                  <a:lnTo>
                    <a:pt x="602" y="169"/>
                  </a:lnTo>
                  <a:lnTo>
                    <a:pt x="602" y="170"/>
                  </a:lnTo>
                  <a:lnTo>
                    <a:pt x="601" y="170"/>
                  </a:lnTo>
                  <a:lnTo>
                    <a:pt x="601" y="171"/>
                  </a:lnTo>
                  <a:lnTo>
                    <a:pt x="600" y="172"/>
                  </a:lnTo>
                  <a:lnTo>
                    <a:pt x="599" y="171"/>
                  </a:lnTo>
                  <a:lnTo>
                    <a:pt x="599" y="172"/>
                  </a:lnTo>
                  <a:lnTo>
                    <a:pt x="599" y="174"/>
                  </a:lnTo>
                  <a:lnTo>
                    <a:pt x="597" y="175"/>
                  </a:lnTo>
                  <a:lnTo>
                    <a:pt x="597" y="172"/>
                  </a:lnTo>
                  <a:lnTo>
                    <a:pt x="596" y="171"/>
                  </a:lnTo>
                  <a:lnTo>
                    <a:pt x="595" y="170"/>
                  </a:lnTo>
                  <a:lnTo>
                    <a:pt x="594" y="169"/>
                  </a:lnTo>
                  <a:lnTo>
                    <a:pt x="594" y="168"/>
                  </a:lnTo>
                  <a:lnTo>
                    <a:pt x="593" y="167"/>
                  </a:lnTo>
                  <a:lnTo>
                    <a:pt x="591" y="166"/>
                  </a:lnTo>
                  <a:lnTo>
                    <a:pt x="590" y="164"/>
                  </a:lnTo>
                  <a:lnTo>
                    <a:pt x="590" y="163"/>
                  </a:lnTo>
                  <a:lnTo>
                    <a:pt x="590" y="161"/>
                  </a:lnTo>
                  <a:lnTo>
                    <a:pt x="588" y="161"/>
                  </a:lnTo>
                  <a:lnTo>
                    <a:pt x="588" y="160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6" y="155"/>
                  </a:lnTo>
                  <a:lnTo>
                    <a:pt x="586" y="154"/>
                  </a:lnTo>
                  <a:lnTo>
                    <a:pt x="587" y="152"/>
                  </a:lnTo>
                  <a:lnTo>
                    <a:pt x="588" y="146"/>
                  </a:lnTo>
                  <a:lnTo>
                    <a:pt x="587" y="145"/>
                  </a:lnTo>
                  <a:lnTo>
                    <a:pt x="587" y="144"/>
                  </a:lnTo>
                  <a:lnTo>
                    <a:pt x="587" y="143"/>
                  </a:lnTo>
                  <a:lnTo>
                    <a:pt x="587" y="142"/>
                  </a:lnTo>
                  <a:lnTo>
                    <a:pt x="587" y="141"/>
                  </a:lnTo>
                  <a:lnTo>
                    <a:pt x="586" y="138"/>
                  </a:lnTo>
                  <a:lnTo>
                    <a:pt x="584" y="134"/>
                  </a:lnTo>
                  <a:lnTo>
                    <a:pt x="583" y="133"/>
                  </a:lnTo>
                  <a:lnTo>
                    <a:pt x="583" y="132"/>
                  </a:lnTo>
                  <a:lnTo>
                    <a:pt x="582" y="130"/>
                  </a:lnTo>
                  <a:lnTo>
                    <a:pt x="580" y="129"/>
                  </a:lnTo>
                  <a:lnTo>
                    <a:pt x="580" y="128"/>
                  </a:lnTo>
                  <a:lnTo>
                    <a:pt x="580" y="127"/>
                  </a:lnTo>
                  <a:lnTo>
                    <a:pt x="579" y="127"/>
                  </a:lnTo>
                  <a:lnTo>
                    <a:pt x="579" y="126"/>
                  </a:lnTo>
                  <a:lnTo>
                    <a:pt x="579" y="125"/>
                  </a:lnTo>
                  <a:lnTo>
                    <a:pt x="578" y="125"/>
                  </a:lnTo>
                  <a:lnTo>
                    <a:pt x="577" y="125"/>
                  </a:lnTo>
                  <a:lnTo>
                    <a:pt x="577" y="124"/>
                  </a:lnTo>
                  <a:lnTo>
                    <a:pt x="576" y="122"/>
                  </a:lnTo>
                  <a:lnTo>
                    <a:pt x="575" y="122"/>
                  </a:lnTo>
                  <a:lnTo>
                    <a:pt x="571" y="117"/>
                  </a:lnTo>
                  <a:lnTo>
                    <a:pt x="570" y="117"/>
                  </a:lnTo>
                  <a:lnTo>
                    <a:pt x="571" y="116"/>
                  </a:lnTo>
                  <a:lnTo>
                    <a:pt x="571" y="114"/>
                  </a:lnTo>
                  <a:lnTo>
                    <a:pt x="570" y="114"/>
                  </a:lnTo>
                  <a:lnTo>
                    <a:pt x="570" y="113"/>
                  </a:lnTo>
                  <a:lnTo>
                    <a:pt x="568" y="112"/>
                  </a:lnTo>
                  <a:lnTo>
                    <a:pt x="567" y="111"/>
                  </a:lnTo>
                  <a:lnTo>
                    <a:pt x="567" y="110"/>
                  </a:lnTo>
                  <a:lnTo>
                    <a:pt x="566" y="110"/>
                  </a:lnTo>
                  <a:lnTo>
                    <a:pt x="565" y="110"/>
                  </a:lnTo>
                  <a:lnTo>
                    <a:pt x="565" y="109"/>
                  </a:lnTo>
                  <a:lnTo>
                    <a:pt x="564" y="108"/>
                  </a:lnTo>
                  <a:lnTo>
                    <a:pt x="562" y="108"/>
                  </a:lnTo>
                  <a:lnTo>
                    <a:pt x="561" y="107"/>
                  </a:lnTo>
                  <a:lnTo>
                    <a:pt x="560" y="107"/>
                  </a:lnTo>
                  <a:lnTo>
                    <a:pt x="552" y="105"/>
                  </a:lnTo>
                  <a:lnTo>
                    <a:pt x="550" y="104"/>
                  </a:lnTo>
                  <a:lnTo>
                    <a:pt x="543" y="100"/>
                  </a:lnTo>
                  <a:lnTo>
                    <a:pt x="534" y="91"/>
                  </a:lnTo>
                  <a:lnTo>
                    <a:pt x="533" y="89"/>
                  </a:lnTo>
                  <a:lnTo>
                    <a:pt x="530" y="89"/>
                  </a:lnTo>
                  <a:lnTo>
                    <a:pt x="527" y="88"/>
                  </a:lnTo>
                  <a:lnTo>
                    <a:pt x="526" y="87"/>
                  </a:lnTo>
                  <a:lnTo>
                    <a:pt x="526" y="86"/>
                  </a:lnTo>
                  <a:lnTo>
                    <a:pt x="525" y="85"/>
                  </a:lnTo>
                  <a:lnTo>
                    <a:pt x="522" y="83"/>
                  </a:lnTo>
                  <a:lnTo>
                    <a:pt x="521" y="83"/>
                  </a:lnTo>
                  <a:lnTo>
                    <a:pt x="521" y="82"/>
                  </a:lnTo>
                  <a:lnTo>
                    <a:pt x="518" y="82"/>
                  </a:lnTo>
                  <a:lnTo>
                    <a:pt x="517" y="80"/>
                  </a:lnTo>
                  <a:lnTo>
                    <a:pt x="516" y="79"/>
                  </a:lnTo>
                  <a:lnTo>
                    <a:pt x="515" y="79"/>
                  </a:lnTo>
                  <a:lnTo>
                    <a:pt x="514" y="79"/>
                  </a:lnTo>
                  <a:lnTo>
                    <a:pt x="514" y="78"/>
                  </a:lnTo>
                  <a:lnTo>
                    <a:pt x="513" y="77"/>
                  </a:lnTo>
                  <a:lnTo>
                    <a:pt x="511" y="77"/>
                  </a:lnTo>
                  <a:lnTo>
                    <a:pt x="511" y="76"/>
                  </a:lnTo>
                  <a:lnTo>
                    <a:pt x="510" y="76"/>
                  </a:lnTo>
                  <a:lnTo>
                    <a:pt x="509" y="76"/>
                  </a:lnTo>
                  <a:lnTo>
                    <a:pt x="509" y="75"/>
                  </a:lnTo>
                  <a:lnTo>
                    <a:pt x="508" y="74"/>
                  </a:lnTo>
                  <a:lnTo>
                    <a:pt x="506" y="74"/>
                  </a:lnTo>
                  <a:lnTo>
                    <a:pt x="505" y="72"/>
                  </a:lnTo>
                  <a:lnTo>
                    <a:pt x="504" y="71"/>
                  </a:lnTo>
                  <a:lnTo>
                    <a:pt x="501" y="71"/>
                  </a:lnTo>
                  <a:lnTo>
                    <a:pt x="500" y="70"/>
                  </a:lnTo>
                  <a:lnTo>
                    <a:pt x="499" y="70"/>
                  </a:lnTo>
                  <a:lnTo>
                    <a:pt x="496" y="71"/>
                  </a:lnTo>
                  <a:lnTo>
                    <a:pt x="493" y="71"/>
                  </a:lnTo>
                  <a:lnTo>
                    <a:pt x="491" y="70"/>
                  </a:lnTo>
                  <a:lnTo>
                    <a:pt x="491" y="69"/>
                  </a:lnTo>
                  <a:lnTo>
                    <a:pt x="491" y="68"/>
                  </a:lnTo>
                  <a:lnTo>
                    <a:pt x="492" y="68"/>
                  </a:lnTo>
                  <a:lnTo>
                    <a:pt x="493" y="69"/>
                  </a:lnTo>
                  <a:lnTo>
                    <a:pt x="494" y="68"/>
                  </a:lnTo>
                  <a:lnTo>
                    <a:pt x="497" y="67"/>
                  </a:lnTo>
                  <a:lnTo>
                    <a:pt x="498" y="68"/>
                  </a:lnTo>
                  <a:lnTo>
                    <a:pt x="498" y="67"/>
                  </a:lnTo>
                  <a:lnTo>
                    <a:pt x="498" y="66"/>
                  </a:lnTo>
                  <a:lnTo>
                    <a:pt x="497" y="66"/>
                  </a:lnTo>
                  <a:lnTo>
                    <a:pt x="498" y="65"/>
                  </a:lnTo>
                  <a:lnTo>
                    <a:pt x="497" y="65"/>
                  </a:lnTo>
                  <a:lnTo>
                    <a:pt x="496" y="65"/>
                  </a:lnTo>
                  <a:lnTo>
                    <a:pt x="494" y="63"/>
                  </a:lnTo>
                  <a:lnTo>
                    <a:pt x="493" y="63"/>
                  </a:lnTo>
                  <a:lnTo>
                    <a:pt x="494" y="61"/>
                  </a:lnTo>
                  <a:lnTo>
                    <a:pt x="494" y="60"/>
                  </a:lnTo>
                  <a:lnTo>
                    <a:pt x="496" y="61"/>
                  </a:lnTo>
                  <a:lnTo>
                    <a:pt x="497" y="62"/>
                  </a:lnTo>
                  <a:lnTo>
                    <a:pt x="498" y="63"/>
                  </a:lnTo>
                  <a:lnTo>
                    <a:pt x="499" y="63"/>
                  </a:lnTo>
                  <a:lnTo>
                    <a:pt x="499" y="65"/>
                  </a:lnTo>
                  <a:lnTo>
                    <a:pt x="500" y="65"/>
                  </a:lnTo>
                  <a:lnTo>
                    <a:pt x="501" y="67"/>
                  </a:lnTo>
                  <a:lnTo>
                    <a:pt x="502" y="67"/>
                  </a:lnTo>
                  <a:lnTo>
                    <a:pt x="505" y="67"/>
                  </a:lnTo>
                  <a:lnTo>
                    <a:pt x="505" y="68"/>
                  </a:lnTo>
                  <a:lnTo>
                    <a:pt x="506" y="68"/>
                  </a:lnTo>
                  <a:lnTo>
                    <a:pt x="506" y="69"/>
                  </a:lnTo>
                  <a:lnTo>
                    <a:pt x="507" y="69"/>
                  </a:lnTo>
                  <a:lnTo>
                    <a:pt x="507" y="70"/>
                  </a:lnTo>
                  <a:lnTo>
                    <a:pt x="508" y="70"/>
                  </a:lnTo>
                  <a:lnTo>
                    <a:pt x="509" y="70"/>
                  </a:lnTo>
                  <a:lnTo>
                    <a:pt x="511" y="71"/>
                  </a:lnTo>
                  <a:lnTo>
                    <a:pt x="513" y="72"/>
                  </a:lnTo>
                  <a:lnTo>
                    <a:pt x="514" y="75"/>
                  </a:lnTo>
                  <a:lnTo>
                    <a:pt x="514" y="76"/>
                  </a:lnTo>
                  <a:lnTo>
                    <a:pt x="516" y="76"/>
                  </a:lnTo>
                  <a:lnTo>
                    <a:pt x="521" y="76"/>
                  </a:lnTo>
                  <a:lnTo>
                    <a:pt x="522" y="77"/>
                  </a:lnTo>
                  <a:lnTo>
                    <a:pt x="523" y="77"/>
                  </a:lnTo>
                  <a:lnTo>
                    <a:pt x="524" y="77"/>
                  </a:lnTo>
                  <a:lnTo>
                    <a:pt x="525" y="78"/>
                  </a:lnTo>
                  <a:lnTo>
                    <a:pt x="526" y="78"/>
                  </a:lnTo>
                  <a:lnTo>
                    <a:pt x="527" y="79"/>
                  </a:lnTo>
                  <a:lnTo>
                    <a:pt x="528" y="80"/>
                  </a:lnTo>
                  <a:lnTo>
                    <a:pt x="528" y="82"/>
                  </a:lnTo>
                  <a:lnTo>
                    <a:pt x="530" y="82"/>
                  </a:lnTo>
                  <a:lnTo>
                    <a:pt x="531" y="82"/>
                  </a:lnTo>
                  <a:lnTo>
                    <a:pt x="533" y="83"/>
                  </a:lnTo>
                  <a:lnTo>
                    <a:pt x="534" y="83"/>
                  </a:lnTo>
                  <a:lnTo>
                    <a:pt x="537" y="86"/>
                  </a:lnTo>
                  <a:lnTo>
                    <a:pt x="539" y="86"/>
                  </a:lnTo>
                  <a:lnTo>
                    <a:pt x="539" y="87"/>
                  </a:lnTo>
                  <a:lnTo>
                    <a:pt x="540" y="88"/>
                  </a:lnTo>
                  <a:lnTo>
                    <a:pt x="541" y="89"/>
                  </a:lnTo>
                  <a:lnTo>
                    <a:pt x="542" y="89"/>
                  </a:lnTo>
                  <a:lnTo>
                    <a:pt x="542" y="91"/>
                  </a:lnTo>
                  <a:lnTo>
                    <a:pt x="543" y="91"/>
                  </a:lnTo>
                  <a:lnTo>
                    <a:pt x="544" y="92"/>
                  </a:lnTo>
                  <a:lnTo>
                    <a:pt x="547" y="92"/>
                  </a:lnTo>
                  <a:lnTo>
                    <a:pt x="548" y="92"/>
                  </a:lnTo>
                  <a:lnTo>
                    <a:pt x="549" y="93"/>
                  </a:lnTo>
                  <a:lnTo>
                    <a:pt x="550" y="92"/>
                  </a:lnTo>
                  <a:lnTo>
                    <a:pt x="550" y="93"/>
                  </a:lnTo>
                  <a:lnTo>
                    <a:pt x="551" y="93"/>
                  </a:lnTo>
                  <a:lnTo>
                    <a:pt x="552" y="94"/>
                  </a:lnTo>
                  <a:lnTo>
                    <a:pt x="553" y="94"/>
                  </a:lnTo>
                  <a:lnTo>
                    <a:pt x="554" y="94"/>
                  </a:lnTo>
                  <a:lnTo>
                    <a:pt x="556" y="94"/>
                  </a:lnTo>
                  <a:lnTo>
                    <a:pt x="556" y="95"/>
                  </a:lnTo>
                  <a:lnTo>
                    <a:pt x="556" y="96"/>
                  </a:lnTo>
                  <a:lnTo>
                    <a:pt x="557" y="96"/>
                  </a:lnTo>
                  <a:lnTo>
                    <a:pt x="559" y="99"/>
                  </a:lnTo>
                  <a:lnTo>
                    <a:pt x="561" y="102"/>
                  </a:lnTo>
                  <a:lnTo>
                    <a:pt x="562" y="104"/>
                  </a:lnTo>
                  <a:lnTo>
                    <a:pt x="564" y="105"/>
                  </a:lnTo>
                  <a:lnTo>
                    <a:pt x="566" y="107"/>
                  </a:lnTo>
                  <a:lnTo>
                    <a:pt x="569" y="108"/>
                  </a:lnTo>
                  <a:lnTo>
                    <a:pt x="570" y="109"/>
                  </a:lnTo>
                  <a:lnTo>
                    <a:pt x="571" y="109"/>
                  </a:lnTo>
                  <a:lnTo>
                    <a:pt x="571" y="111"/>
                  </a:lnTo>
                  <a:lnTo>
                    <a:pt x="573" y="111"/>
                  </a:lnTo>
                  <a:lnTo>
                    <a:pt x="573" y="112"/>
                  </a:lnTo>
                  <a:lnTo>
                    <a:pt x="574" y="113"/>
                  </a:lnTo>
                  <a:lnTo>
                    <a:pt x="574" y="114"/>
                  </a:lnTo>
                  <a:lnTo>
                    <a:pt x="575" y="116"/>
                  </a:lnTo>
                  <a:lnTo>
                    <a:pt x="576" y="116"/>
                  </a:lnTo>
                  <a:lnTo>
                    <a:pt x="577" y="114"/>
                  </a:lnTo>
                  <a:lnTo>
                    <a:pt x="578" y="114"/>
                  </a:lnTo>
                  <a:lnTo>
                    <a:pt x="579" y="116"/>
                  </a:lnTo>
                  <a:lnTo>
                    <a:pt x="579" y="117"/>
                  </a:lnTo>
                  <a:lnTo>
                    <a:pt x="579" y="118"/>
                  </a:lnTo>
                  <a:lnTo>
                    <a:pt x="580" y="119"/>
                  </a:lnTo>
                  <a:lnTo>
                    <a:pt x="580" y="120"/>
                  </a:lnTo>
                  <a:lnTo>
                    <a:pt x="580" y="121"/>
                  </a:lnTo>
                  <a:lnTo>
                    <a:pt x="580" y="122"/>
                  </a:lnTo>
                  <a:lnTo>
                    <a:pt x="582" y="122"/>
                  </a:lnTo>
                  <a:lnTo>
                    <a:pt x="582" y="124"/>
                  </a:lnTo>
                  <a:lnTo>
                    <a:pt x="583" y="124"/>
                  </a:lnTo>
                  <a:lnTo>
                    <a:pt x="584" y="124"/>
                  </a:lnTo>
                  <a:lnTo>
                    <a:pt x="585" y="124"/>
                  </a:lnTo>
                  <a:lnTo>
                    <a:pt x="586" y="125"/>
                  </a:lnTo>
                  <a:lnTo>
                    <a:pt x="587" y="125"/>
                  </a:lnTo>
                  <a:lnTo>
                    <a:pt x="587" y="126"/>
                  </a:lnTo>
                  <a:lnTo>
                    <a:pt x="588" y="126"/>
                  </a:lnTo>
                  <a:lnTo>
                    <a:pt x="590" y="127"/>
                  </a:lnTo>
                  <a:lnTo>
                    <a:pt x="591" y="127"/>
                  </a:lnTo>
                  <a:lnTo>
                    <a:pt x="592" y="127"/>
                  </a:lnTo>
                  <a:lnTo>
                    <a:pt x="593" y="127"/>
                  </a:lnTo>
                  <a:lnTo>
                    <a:pt x="593" y="126"/>
                  </a:lnTo>
                  <a:lnTo>
                    <a:pt x="594" y="126"/>
                  </a:lnTo>
                  <a:lnTo>
                    <a:pt x="594" y="127"/>
                  </a:lnTo>
                  <a:lnTo>
                    <a:pt x="595" y="127"/>
                  </a:lnTo>
                  <a:lnTo>
                    <a:pt x="595" y="128"/>
                  </a:lnTo>
                  <a:lnTo>
                    <a:pt x="595" y="129"/>
                  </a:lnTo>
                  <a:lnTo>
                    <a:pt x="596" y="130"/>
                  </a:lnTo>
                  <a:lnTo>
                    <a:pt x="596" y="132"/>
                  </a:lnTo>
                  <a:lnTo>
                    <a:pt x="597" y="132"/>
                  </a:lnTo>
                  <a:lnTo>
                    <a:pt x="599" y="132"/>
                  </a:lnTo>
                  <a:lnTo>
                    <a:pt x="600" y="132"/>
                  </a:lnTo>
                  <a:lnTo>
                    <a:pt x="601" y="132"/>
                  </a:lnTo>
                  <a:lnTo>
                    <a:pt x="601" y="133"/>
                  </a:lnTo>
                  <a:lnTo>
                    <a:pt x="601" y="134"/>
                  </a:lnTo>
                  <a:lnTo>
                    <a:pt x="601" y="135"/>
                  </a:lnTo>
                  <a:lnTo>
                    <a:pt x="603" y="136"/>
                  </a:lnTo>
                  <a:lnTo>
                    <a:pt x="603" y="137"/>
                  </a:lnTo>
                  <a:lnTo>
                    <a:pt x="604" y="139"/>
                  </a:lnTo>
                  <a:lnTo>
                    <a:pt x="605" y="141"/>
                  </a:lnTo>
                  <a:lnTo>
                    <a:pt x="606" y="142"/>
                  </a:lnTo>
                  <a:lnTo>
                    <a:pt x="606" y="143"/>
                  </a:lnTo>
                  <a:lnTo>
                    <a:pt x="608" y="143"/>
                  </a:lnTo>
                  <a:lnTo>
                    <a:pt x="609" y="144"/>
                  </a:lnTo>
                  <a:lnTo>
                    <a:pt x="610" y="145"/>
                  </a:lnTo>
                  <a:close/>
                  <a:moveTo>
                    <a:pt x="478" y="59"/>
                  </a:moveTo>
                  <a:lnTo>
                    <a:pt x="478" y="60"/>
                  </a:lnTo>
                  <a:lnTo>
                    <a:pt x="476" y="61"/>
                  </a:lnTo>
                  <a:lnTo>
                    <a:pt x="476" y="62"/>
                  </a:lnTo>
                  <a:lnTo>
                    <a:pt x="476" y="63"/>
                  </a:lnTo>
                  <a:lnTo>
                    <a:pt x="478" y="65"/>
                  </a:lnTo>
                  <a:lnTo>
                    <a:pt x="476" y="65"/>
                  </a:lnTo>
                  <a:lnTo>
                    <a:pt x="476" y="66"/>
                  </a:lnTo>
                  <a:lnTo>
                    <a:pt x="475" y="66"/>
                  </a:lnTo>
                  <a:lnTo>
                    <a:pt x="473" y="66"/>
                  </a:lnTo>
                  <a:lnTo>
                    <a:pt x="472" y="67"/>
                  </a:lnTo>
                  <a:lnTo>
                    <a:pt x="472" y="66"/>
                  </a:lnTo>
                  <a:lnTo>
                    <a:pt x="471" y="66"/>
                  </a:lnTo>
                  <a:lnTo>
                    <a:pt x="470" y="66"/>
                  </a:lnTo>
                  <a:lnTo>
                    <a:pt x="470" y="67"/>
                  </a:lnTo>
                  <a:lnTo>
                    <a:pt x="468" y="66"/>
                  </a:lnTo>
                  <a:lnTo>
                    <a:pt x="467" y="66"/>
                  </a:lnTo>
                  <a:lnTo>
                    <a:pt x="464" y="66"/>
                  </a:lnTo>
                  <a:lnTo>
                    <a:pt x="464" y="67"/>
                  </a:lnTo>
                  <a:lnTo>
                    <a:pt x="463" y="67"/>
                  </a:lnTo>
                  <a:lnTo>
                    <a:pt x="463" y="66"/>
                  </a:lnTo>
                  <a:lnTo>
                    <a:pt x="461" y="65"/>
                  </a:lnTo>
                  <a:lnTo>
                    <a:pt x="459" y="63"/>
                  </a:lnTo>
                  <a:lnTo>
                    <a:pt x="458" y="61"/>
                  </a:lnTo>
                  <a:lnTo>
                    <a:pt x="456" y="58"/>
                  </a:lnTo>
                  <a:lnTo>
                    <a:pt x="455" y="58"/>
                  </a:lnTo>
                  <a:lnTo>
                    <a:pt x="453" y="58"/>
                  </a:lnTo>
                  <a:lnTo>
                    <a:pt x="451" y="57"/>
                  </a:lnTo>
                  <a:lnTo>
                    <a:pt x="451" y="55"/>
                  </a:lnTo>
                  <a:lnTo>
                    <a:pt x="453" y="55"/>
                  </a:lnTo>
                  <a:lnTo>
                    <a:pt x="454" y="55"/>
                  </a:lnTo>
                  <a:lnTo>
                    <a:pt x="457" y="53"/>
                  </a:lnTo>
                  <a:lnTo>
                    <a:pt x="458" y="53"/>
                  </a:lnTo>
                  <a:lnTo>
                    <a:pt x="459" y="53"/>
                  </a:lnTo>
                  <a:lnTo>
                    <a:pt x="462" y="52"/>
                  </a:lnTo>
                  <a:lnTo>
                    <a:pt x="463" y="52"/>
                  </a:lnTo>
                  <a:lnTo>
                    <a:pt x="464" y="51"/>
                  </a:lnTo>
                  <a:lnTo>
                    <a:pt x="465" y="52"/>
                  </a:lnTo>
                  <a:lnTo>
                    <a:pt x="468" y="53"/>
                  </a:lnTo>
                  <a:lnTo>
                    <a:pt x="470" y="53"/>
                  </a:lnTo>
                  <a:lnTo>
                    <a:pt x="471" y="54"/>
                  </a:lnTo>
                  <a:lnTo>
                    <a:pt x="472" y="54"/>
                  </a:lnTo>
                  <a:lnTo>
                    <a:pt x="474" y="55"/>
                  </a:lnTo>
                  <a:lnTo>
                    <a:pt x="475" y="55"/>
                  </a:lnTo>
                  <a:lnTo>
                    <a:pt x="476" y="57"/>
                  </a:lnTo>
                  <a:lnTo>
                    <a:pt x="476" y="58"/>
                  </a:lnTo>
                  <a:lnTo>
                    <a:pt x="476" y="59"/>
                  </a:lnTo>
                  <a:lnTo>
                    <a:pt x="478" y="59"/>
                  </a:lnTo>
                  <a:close/>
                  <a:moveTo>
                    <a:pt x="346" y="44"/>
                  </a:moveTo>
                  <a:lnTo>
                    <a:pt x="347" y="45"/>
                  </a:lnTo>
                  <a:lnTo>
                    <a:pt x="349" y="46"/>
                  </a:lnTo>
                  <a:lnTo>
                    <a:pt x="347" y="49"/>
                  </a:lnTo>
                  <a:lnTo>
                    <a:pt x="347" y="50"/>
                  </a:lnTo>
                  <a:lnTo>
                    <a:pt x="345" y="50"/>
                  </a:lnTo>
                  <a:lnTo>
                    <a:pt x="344" y="50"/>
                  </a:lnTo>
                  <a:lnTo>
                    <a:pt x="343" y="50"/>
                  </a:lnTo>
                  <a:lnTo>
                    <a:pt x="342" y="49"/>
                  </a:lnTo>
                  <a:lnTo>
                    <a:pt x="342" y="47"/>
                  </a:lnTo>
                  <a:lnTo>
                    <a:pt x="343" y="49"/>
                  </a:lnTo>
                  <a:lnTo>
                    <a:pt x="344" y="47"/>
                  </a:lnTo>
                  <a:lnTo>
                    <a:pt x="345" y="46"/>
                  </a:lnTo>
                  <a:lnTo>
                    <a:pt x="344" y="45"/>
                  </a:lnTo>
                  <a:lnTo>
                    <a:pt x="345" y="45"/>
                  </a:lnTo>
                  <a:lnTo>
                    <a:pt x="345" y="44"/>
                  </a:lnTo>
                  <a:lnTo>
                    <a:pt x="346" y="44"/>
                  </a:lnTo>
                  <a:close/>
                  <a:moveTo>
                    <a:pt x="327" y="32"/>
                  </a:moveTo>
                  <a:lnTo>
                    <a:pt x="327" y="33"/>
                  </a:lnTo>
                  <a:lnTo>
                    <a:pt x="327" y="34"/>
                  </a:lnTo>
                  <a:lnTo>
                    <a:pt x="327" y="35"/>
                  </a:lnTo>
                  <a:lnTo>
                    <a:pt x="325" y="36"/>
                  </a:lnTo>
                  <a:lnTo>
                    <a:pt x="324" y="36"/>
                  </a:lnTo>
                  <a:lnTo>
                    <a:pt x="321" y="36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9" y="38"/>
                  </a:lnTo>
                  <a:lnTo>
                    <a:pt x="318" y="38"/>
                  </a:lnTo>
                  <a:lnTo>
                    <a:pt x="317" y="41"/>
                  </a:lnTo>
                  <a:lnTo>
                    <a:pt x="316" y="42"/>
                  </a:lnTo>
                  <a:lnTo>
                    <a:pt x="315" y="42"/>
                  </a:lnTo>
                  <a:lnTo>
                    <a:pt x="313" y="42"/>
                  </a:lnTo>
                  <a:lnTo>
                    <a:pt x="312" y="41"/>
                  </a:lnTo>
                  <a:lnTo>
                    <a:pt x="311" y="41"/>
                  </a:lnTo>
                  <a:lnTo>
                    <a:pt x="310" y="41"/>
                  </a:lnTo>
                  <a:lnTo>
                    <a:pt x="309" y="42"/>
                  </a:lnTo>
                  <a:lnTo>
                    <a:pt x="308" y="42"/>
                  </a:lnTo>
                  <a:lnTo>
                    <a:pt x="308" y="41"/>
                  </a:lnTo>
                  <a:lnTo>
                    <a:pt x="307" y="42"/>
                  </a:lnTo>
                  <a:lnTo>
                    <a:pt x="304" y="42"/>
                  </a:lnTo>
                  <a:lnTo>
                    <a:pt x="303" y="42"/>
                  </a:lnTo>
                  <a:lnTo>
                    <a:pt x="298" y="41"/>
                  </a:lnTo>
                  <a:lnTo>
                    <a:pt x="296" y="41"/>
                  </a:lnTo>
                  <a:lnTo>
                    <a:pt x="295" y="41"/>
                  </a:lnTo>
                  <a:lnTo>
                    <a:pt x="294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2" y="38"/>
                  </a:lnTo>
                  <a:lnTo>
                    <a:pt x="291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91" y="40"/>
                  </a:lnTo>
                  <a:lnTo>
                    <a:pt x="292" y="41"/>
                  </a:lnTo>
                  <a:lnTo>
                    <a:pt x="291" y="42"/>
                  </a:lnTo>
                  <a:lnTo>
                    <a:pt x="289" y="42"/>
                  </a:lnTo>
                  <a:lnTo>
                    <a:pt x="287" y="41"/>
                  </a:lnTo>
                  <a:lnTo>
                    <a:pt x="286" y="42"/>
                  </a:lnTo>
                  <a:lnTo>
                    <a:pt x="285" y="42"/>
                  </a:lnTo>
                  <a:lnTo>
                    <a:pt x="285" y="44"/>
                  </a:lnTo>
                  <a:lnTo>
                    <a:pt x="284" y="44"/>
                  </a:lnTo>
                  <a:lnTo>
                    <a:pt x="283" y="43"/>
                  </a:lnTo>
                  <a:lnTo>
                    <a:pt x="282" y="43"/>
                  </a:lnTo>
                  <a:lnTo>
                    <a:pt x="282" y="42"/>
                  </a:lnTo>
                  <a:lnTo>
                    <a:pt x="282" y="40"/>
                  </a:lnTo>
                  <a:lnTo>
                    <a:pt x="282" y="38"/>
                  </a:lnTo>
                  <a:lnTo>
                    <a:pt x="283" y="38"/>
                  </a:lnTo>
                  <a:lnTo>
                    <a:pt x="284" y="38"/>
                  </a:lnTo>
                  <a:lnTo>
                    <a:pt x="285" y="38"/>
                  </a:lnTo>
                  <a:lnTo>
                    <a:pt x="286" y="38"/>
                  </a:lnTo>
                  <a:lnTo>
                    <a:pt x="286" y="37"/>
                  </a:lnTo>
                  <a:lnTo>
                    <a:pt x="286" y="36"/>
                  </a:lnTo>
                  <a:lnTo>
                    <a:pt x="285" y="34"/>
                  </a:lnTo>
                  <a:lnTo>
                    <a:pt x="284" y="34"/>
                  </a:lnTo>
                  <a:lnTo>
                    <a:pt x="284" y="33"/>
                  </a:lnTo>
                  <a:lnTo>
                    <a:pt x="285" y="32"/>
                  </a:lnTo>
                  <a:lnTo>
                    <a:pt x="285" y="33"/>
                  </a:lnTo>
                  <a:lnTo>
                    <a:pt x="286" y="33"/>
                  </a:lnTo>
                  <a:lnTo>
                    <a:pt x="287" y="33"/>
                  </a:lnTo>
                  <a:lnTo>
                    <a:pt x="287" y="32"/>
                  </a:lnTo>
                  <a:lnTo>
                    <a:pt x="287" y="30"/>
                  </a:lnTo>
                  <a:lnTo>
                    <a:pt x="289" y="30"/>
                  </a:lnTo>
                  <a:lnTo>
                    <a:pt x="289" y="32"/>
                  </a:lnTo>
                  <a:lnTo>
                    <a:pt x="290" y="32"/>
                  </a:lnTo>
                  <a:lnTo>
                    <a:pt x="291" y="30"/>
                  </a:lnTo>
                  <a:lnTo>
                    <a:pt x="292" y="32"/>
                  </a:lnTo>
                  <a:lnTo>
                    <a:pt x="293" y="32"/>
                  </a:lnTo>
                  <a:lnTo>
                    <a:pt x="294" y="32"/>
                  </a:lnTo>
                  <a:lnTo>
                    <a:pt x="296" y="30"/>
                  </a:lnTo>
                  <a:lnTo>
                    <a:pt x="298" y="29"/>
                  </a:lnTo>
                  <a:lnTo>
                    <a:pt x="299" y="29"/>
                  </a:lnTo>
                  <a:lnTo>
                    <a:pt x="300" y="30"/>
                  </a:lnTo>
                  <a:lnTo>
                    <a:pt x="301" y="30"/>
                  </a:lnTo>
                  <a:lnTo>
                    <a:pt x="302" y="30"/>
                  </a:lnTo>
                  <a:lnTo>
                    <a:pt x="311" y="30"/>
                  </a:lnTo>
                  <a:lnTo>
                    <a:pt x="311" y="32"/>
                  </a:lnTo>
                  <a:lnTo>
                    <a:pt x="312" y="32"/>
                  </a:lnTo>
                  <a:lnTo>
                    <a:pt x="312" y="33"/>
                  </a:lnTo>
                  <a:lnTo>
                    <a:pt x="313" y="32"/>
                  </a:lnTo>
                  <a:lnTo>
                    <a:pt x="315" y="32"/>
                  </a:lnTo>
                  <a:lnTo>
                    <a:pt x="315" y="33"/>
                  </a:lnTo>
                  <a:lnTo>
                    <a:pt x="316" y="33"/>
                  </a:lnTo>
                  <a:lnTo>
                    <a:pt x="317" y="33"/>
                  </a:lnTo>
                  <a:lnTo>
                    <a:pt x="319" y="33"/>
                  </a:lnTo>
                  <a:lnTo>
                    <a:pt x="320" y="34"/>
                  </a:lnTo>
                  <a:lnTo>
                    <a:pt x="321" y="34"/>
                  </a:lnTo>
                  <a:lnTo>
                    <a:pt x="323" y="34"/>
                  </a:lnTo>
                  <a:lnTo>
                    <a:pt x="324" y="34"/>
                  </a:lnTo>
                  <a:lnTo>
                    <a:pt x="325" y="34"/>
                  </a:lnTo>
                  <a:lnTo>
                    <a:pt x="326" y="35"/>
                  </a:lnTo>
                  <a:lnTo>
                    <a:pt x="326" y="34"/>
                  </a:lnTo>
                  <a:lnTo>
                    <a:pt x="326" y="33"/>
                  </a:lnTo>
                  <a:lnTo>
                    <a:pt x="326" y="32"/>
                  </a:lnTo>
                  <a:lnTo>
                    <a:pt x="325" y="32"/>
                  </a:lnTo>
                  <a:lnTo>
                    <a:pt x="325" y="30"/>
                  </a:lnTo>
                  <a:lnTo>
                    <a:pt x="324" y="30"/>
                  </a:lnTo>
                  <a:lnTo>
                    <a:pt x="325" y="30"/>
                  </a:lnTo>
                  <a:lnTo>
                    <a:pt x="326" y="32"/>
                  </a:lnTo>
                  <a:lnTo>
                    <a:pt x="327" y="32"/>
                  </a:lnTo>
                  <a:close/>
                  <a:moveTo>
                    <a:pt x="441" y="7"/>
                  </a:moveTo>
                  <a:lnTo>
                    <a:pt x="441" y="8"/>
                  </a:lnTo>
                  <a:lnTo>
                    <a:pt x="442" y="9"/>
                  </a:lnTo>
                  <a:lnTo>
                    <a:pt x="444" y="10"/>
                  </a:lnTo>
                  <a:lnTo>
                    <a:pt x="444" y="11"/>
                  </a:lnTo>
                  <a:lnTo>
                    <a:pt x="442" y="11"/>
                  </a:lnTo>
                  <a:lnTo>
                    <a:pt x="441" y="12"/>
                  </a:lnTo>
                  <a:lnTo>
                    <a:pt x="440" y="12"/>
                  </a:lnTo>
                  <a:lnTo>
                    <a:pt x="440" y="11"/>
                  </a:lnTo>
                  <a:lnTo>
                    <a:pt x="439" y="10"/>
                  </a:lnTo>
                  <a:lnTo>
                    <a:pt x="438" y="10"/>
                  </a:lnTo>
                  <a:lnTo>
                    <a:pt x="438" y="11"/>
                  </a:lnTo>
                  <a:lnTo>
                    <a:pt x="436" y="10"/>
                  </a:lnTo>
                  <a:lnTo>
                    <a:pt x="435" y="9"/>
                  </a:lnTo>
                  <a:lnTo>
                    <a:pt x="433" y="8"/>
                  </a:lnTo>
                  <a:lnTo>
                    <a:pt x="432" y="8"/>
                  </a:lnTo>
                  <a:lnTo>
                    <a:pt x="431" y="7"/>
                  </a:lnTo>
                  <a:lnTo>
                    <a:pt x="431" y="5"/>
                  </a:lnTo>
                  <a:lnTo>
                    <a:pt x="431" y="4"/>
                  </a:lnTo>
                  <a:lnTo>
                    <a:pt x="432" y="1"/>
                  </a:lnTo>
                  <a:lnTo>
                    <a:pt x="433" y="0"/>
                  </a:lnTo>
                  <a:lnTo>
                    <a:pt x="435" y="0"/>
                  </a:lnTo>
                  <a:lnTo>
                    <a:pt x="436" y="1"/>
                  </a:lnTo>
                  <a:lnTo>
                    <a:pt x="437" y="2"/>
                  </a:lnTo>
                  <a:lnTo>
                    <a:pt x="440" y="3"/>
                  </a:lnTo>
                  <a:lnTo>
                    <a:pt x="440" y="4"/>
                  </a:lnTo>
                  <a:lnTo>
                    <a:pt x="440" y="5"/>
                  </a:lnTo>
                  <a:lnTo>
                    <a:pt x="441" y="7"/>
                  </a:lnTo>
                  <a:close/>
                  <a:moveTo>
                    <a:pt x="662" y="155"/>
                  </a:moveTo>
                  <a:lnTo>
                    <a:pt x="663" y="155"/>
                  </a:lnTo>
                  <a:lnTo>
                    <a:pt x="664" y="156"/>
                  </a:lnTo>
                  <a:lnTo>
                    <a:pt x="665" y="159"/>
                  </a:lnTo>
                  <a:lnTo>
                    <a:pt x="665" y="160"/>
                  </a:lnTo>
                  <a:lnTo>
                    <a:pt x="664" y="161"/>
                  </a:lnTo>
                  <a:lnTo>
                    <a:pt x="662" y="161"/>
                  </a:lnTo>
                  <a:lnTo>
                    <a:pt x="662" y="159"/>
                  </a:lnTo>
                  <a:lnTo>
                    <a:pt x="662" y="158"/>
                  </a:lnTo>
                  <a:lnTo>
                    <a:pt x="662" y="159"/>
                  </a:lnTo>
                  <a:lnTo>
                    <a:pt x="662" y="160"/>
                  </a:lnTo>
                  <a:lnTo>
                    <a:pt x="663" y="160"/>
                  </a:lnTo>
                  <a:lnTo>
                    <a:pt x="664" y="160"/>
                  </a:lnTo>
                  <a:lnTo>
                    <a:pt x="664" y="159"/>
                  </a:lnTo>
                  <a:lnTo>
                    <a:pt x="663" y="158"/>
                  </a:lnTo>
                  <a:lnTo>
                    <a:pt x="662" y="156"/>
                  </a:lnTo>
                  <a:lnTo>
                    <a:pt x="662" y="155"/>
                  </a:lnTo>
                  <a:lnTo>
                    <a:pt x="661" y="155"/>
                  </a:lnTo>
                  <a:lnTo>
                    <a:pt x="661" y="156"/>
                  </a:lnTo>
                  <a:lnTo>
                    <a:pt x="661" y="155"/>
                  </a:lnTo>
                  <a:lnTo>
                    <a:pt x="662" y="155"/>
                  </a:lnTo>
                  <a:close/>
                  <a:moveTo>
                    <a:pt x="660" y="154"/>
                  </a:moveTo>
                  <a:lnTo>
                    <a:pt x="660" y="153"/>
                  </a:lnTo>
                  <a:lnTo>
                    <a:pt x="660" y="152"/>
                  </a:lnTo>
                  <a:lnTo>
                    <a:pt x="659" y="151"/>
                  </a:lnTo>
                  <a:lnTo>
                    <a:pt x="660" y="151"/>
                  </a:lnTo>
                  <a:lnTo>
                    <a:pt x="660" y="152"/>
                  </a:lnTo>
                  <a:lnTo>
                    <a:pt x="660" y="154"/>
                  </a:lnTo>
                  <a:close/>
                  <a:moveTo>
                    <a:pt x="577" y="138"/>
                  </a:moveTo>
                  <a:lnTo>
                    <a:pt x="578" y="139"/>
                  </a:lnTo>
                  <a:lnTo>
                    <a:pt x="578" y="141"/>
                  </a:lnTo>
                  <a:lnTo>
                    <a:pt x="578" y="142"/>
                  </a:lnTo>
                  <a:lnTo>
                    <a:pt x="577" y="143"/>
                  </a:lnTo>
                  <a:lnTo>
                    <a:pt x="576" y="142"/>
                  </a:lnTo>
                  <a:lnTo>
                    <a:pt x="576" y="141"/>
                  </a:lnTo>
                  <a:lnTo>
                    <a:pt x="575" y="141"/>
                  </a:lnTo>
                  <a:lnTo>
                    <a:pt x="576" y="139"/>
                  </a:lnTo>
                  <a:lnTo>
                    <a:pt x="576" y="138"/>
                  </a:lnTo>
                  <a:lnTo>
                    <a:pt x="577" y="138"/>
                  </a:lnTo>
                  <a:close/>
                  <a:moveTo>
                    <a:pt x="636" y="134"/>
                  </a:moveTo>
                  <a:lnTo>
                    <a:pt x="635" y="135"/>
                  </a:lnTo>
                  <a:lnTo>
                    <a:pt x="636" y="136"/>
                  </a:lnTo>
                  <a:lnTo>
                    <a:pt x="635" y="138"/>
                  </a:lnTo>
                  <a:lnTo>
                    <a:pt x="634" y="138"/>
                  </a:lnTo>
                  <a:lnTo>
                    <a:pt x="633" y="137"/>
                  </a:lnTo>
                  <a:lnTo>
                    <a:pt x="633" y="136"/>
                  </a:lnTo>
                  <a:lnTo>
                    <a:pt x="633" y="135"/>
                  </a:lnTo>
                  <a:lnTo>
                    <a:pt x="634" y="135"/>
                  </a:lnTo>
                  <a:lnTo>
                    <a:pt x="634" y="134"/>
                  </a:lnTo>
                  <a:lnTo>
                    <a:pt x="635" y="133"/>
                  </a:lnTo>
                  <a:lnTo>
                    <a:pt x="636" y="133"/>
                  </a:lnTo>
                  <a:lnTo>
                    <a:pt x="636" y="134"/>
                  </a:lnTo>
                  <a:close/>
                  <a:moveTo>
                    <a:pt x="638" y="132"/>
                  </a:moveTo>
                  <a:lnTo>
                    <a:pt x="639" y="133"/>
                  </a:lnTo>
                  <a:lnTo>
                    <a:pt x="639" y="134"/>
                  </a:lnTo>
                  <a:lnTo>
                    <a:pt x="638" y="134"/>
                  </a:lnTo>
                  <a:lnTo>
                    <a:pt x="637" y="134"/>
                  </a:lnTo>
                  <a:lnTo>
                    <a:pt x="636" y="134"/>
                  </a:lnTo>
                  <a:lnTo>
                    <a:pt x="637" y="133"/>
                  </a:lnTo>
                  <a:lnTo>
                    <a:pt x="638" y="133"/>
                  </a:lnTo>
                  <a:lnTo>
                    <a:pt x="638" y="132"/>
                  </a:lnTo>
                  <a:close/>
                  <a:moveTo>
                    <a:pt x="558" y="453"/>
                  </a:moveTo>
                  <a:lnTo>
                    <a:pt x="559" y="453"/>
                  </a:lnTo>
                  <a:lnTo>
                    <a:pt x="558" y="453"/>
                  </a:lnTo>
                  <a:close/>
                  <a:moveTo>
                    <a:pt x="547" y="451"/>
                  </a:moveTo>
                  <a:lnTo>
                    <a:pt x="547" y="450"/>
                  </a:lnTo>
                  <a:lnTo>
                    <a:pt x="547" y="451"/>
                  </a:lnTo>
                  <a:close/>
                  <a:moveTo>
                    <a:pt x="545" y="446"/>
                  </a:moveTo>
                  <a:lnTo>
                    <a:pt x="547" y="446"/>
                  </a:lnTo>
                  <a:lnTo>
                    <a:pt x="545" y="446"/>
                  </a:lnTo>
                  <a:close/>
                  <a:moveTo>
                    <a:pt x="187" y="108"/>
                  </a:moveTo>
                  <a:lnTo>
                    <a:pt x="186" y="108"/>
                  </a:lnTo>
                  <a:lnTo>
                    <a:pt x="187" y="108"/>
                  </a:lnTo>
                  <a:close/>
                  <a:moveTo>
                    <a:pt x="160" y="93"/>
                  </a:moveTo>
                  <a:lnTo>
                    <a:pt x="160" y="92"/>
                  </a:lnTo>
                  <a:lnTo>
                    <a:pt x="161" y="92"/>
                  </a:lnTo>
                  <a:lnTo>
                    <a:pt x="163" y="93"/>
                  </a:lnTo>
                  <a:lnTo>
                    <a:pt x="163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0" y="93"/>
                  </a:lnTo>
                  <a:close/>
                  <a:moveTo>
                    <a:pt x="97" y="19"/>
                  </a:moveTo>
                  <a:lnTo>
                    <a:pt x="97" y="18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101" y="18"/>
                  </a:lnTo>
                  <a:lnTo>
                    <a:pt x="100" y="18"/>
                  </a:lnTo>
                  <a:lnTo>
                    <a:pt x="98" y="19"/>
                  </a:lnTo>
                  <a:lnTo>
                    <a:pt x="97" y="19"/>
                  </a:lnTo>
                  <a:close/>
                  <a:moveTo>
                    <a:pt x="505" y="414"/>
                  </a:moveTo>
                  <a:lnTo>
                    <a:pt x="505" y="415"/>
                  </a:lnTo>
                  <a:lnTo>
                    <a:pt x="506" y="415"/>
                  </a:lnTo>
                  <a:lnTo>
                    <a:pt x="505" y="415"/>
                  </a:lnTo>
                  <a:lnTo>
                    <a:pt x="505" y="417"/>
                  </a:lnTo>
                  <a:lnTo>
                    <a:pt x="504" y="415"/>
                  </a:lnTo>
                  <a:lnTo>
                    <a:pt x="504" y="414"/>
                  </a:lnTo>
                  <a:lnTo>
                    <a:pt x="502" y="414"/>
                  </a:lnTo>
                  <a:lnTo>
                    <a:pt x="501" y="413"/>
                  </a:lnTo>
                  <a:lnTo>
                    <a:pt x="501" y="412"/>
                  </a:lnTo>
                  <a:lnTo>
                    <a:pt x="502" y="412"/>
                  </a:lnTo>
                  <a:lnTo>
                    <a:pt x="504" y="412"/>
                  </a:lnTo>
                  <a:lnTo>
                    <a:pt x="505" y="412"/>
                  </a:lnTo>
                  <a:lnTo>
                    <a:pt x="505" y="413"/>
                  </a:lnTo>
                  <a:lnTo>
                    <a:pt x="505" y="414"/>
                  </a:lnTo>
                  <a:close/>
                  <a:moveTo>
                    <a:pt x="147" y="358"/>
                  </a:moveTo>
                  <a:lnTo>
                    <a:pt x="147" y="359"/>
                  </a:lnTo>
                  <a:lnTo>
                    <a:pt x="146" y="360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7" y="358"/>
                  </a:lnTo>
                  <a:close/>
                  <a:moveTo>
                    <a:pt x="140" y="352"/>
                  </a:moveTo>
                  <a:lnTo>
                    <a:pt x="140" y="353"/>
                  </a:lnTo>
                  <a:lnTo>
                    <a:pt x="140" y="354"/>
                  </a:lnTo>
                  <a:lnTo>
                    <a:pt x="139" y="354"/>
                  </a:lnTo>
                  <a:lnTo>
                    <a:pt x="138" y="353"/>
                  </a:lnTo>
                  <a:lnTo>
                    <a:pt x="136" y="351"/>
                  </a:lnTo>
                  <a:lnTo>
                    <a:pt x="134" y="350"/>
                  </a:lnTo>
                  <a:lnTo>
                    <a:pt x="135" y="350"/>
                  </a:lnTo>
                  <a:lnTo>
                    <a:pt x="137" y="350"/>
                  </a:lnTo>
                  <a:lnTo>
                    <a:pt x="138" y="350"/>
                  </a:lnTo>
                  <a:lnTo>
                    <a:pt x="139" y="351"/>
                  </a:lnTo>
                  <a:lnTo>
                    <a:pt x="140" y="351"/>
                  </a:lnTo>
                  <a:lnTo>
                    <a:pt x="140" y="352"/>
                  </a:lnTo>
                  <a:close/>
                  <a:moveTo>
                    <a:pt x="139" y="338"/>
                  </a:moveTo>
                  <a:lnTo>
                    <a:pt x="140" y="338"/>
                  </a:lnTo>
                  <a:lnTo>
                    <a:pt x="141" y="339"/>
                  </a:lnTo>
                  <a:lnTo>
                    <a:pt x="141" y="340"/>
                  </a:lnTo>
                  <a:lnTo>
                    <a:pt x="140" y="340"/>
                  </a:lnTo>
                  <a:lnTo>
                    <a:pt x="138" y="340"/>
                  </a:lnTo>
                  <a:lnTo>
                    <a:pt x="137" y="339"/>
                  </a:lnTo>
                  <a:lnTo>
                    <a:pt x="137" y="338"/>
                  </a:lnTo>
                  <a:lnTo>
                    <a:pt x="137" y="337"/>
                  </a:lnTo>
                  <a:lnTo>
                    <a:pt x="138" y="337"/>
                  </a:lnTo>
                  <a:lnTo>
                    <a:pt x="139" y="337"/>
                  </a:lnTo>
                  <a:lnTo>
                    <a:pt x="139" y="338"/>
                  </a:lnTo>
                  <a:close/>
                  <a:moveTo>
                    <a:pt x="140" y="335"/>
                  </a:moveTo>
                  <a:lnTo>
                    <a:pt x="140" y="336"/>
                  </a:lnTo>
                  <a:lnTo>
                    <a:pt x="141" y="337"/>
                  </a:lnTo>
                  <a:lnTo>
                    <a:pt x="140" y="337"/>
                  </a:lnTo>
                  <a:lnTo>
                    <a:pt x="139" y="337"/>
                  </a:lnTo>
                  <a:lnTo>
                    <a:pt x="137" y="336"/>
                  </a:lnTo>
                  <a:lnTo>
                    <a:pt x="136" y="336"/>
                  </a:lnTo>
                  <a:lnTo>
                    <a:pt x="136" y="335"/>
                  </a:lnTo>
                  <a:lnTo>
                    <a:pt x="135" y="334"/>
                  </a:lnTo>
                  <a:lnTo>
                    <a:pt x="136" y="334"/>
                  </a:lnTo>
                  <a:lnTo>
                    <a:pt x="137" y="334"/>
                  </a:lnTo>
                  <a:lnTo>
                    <a:pt x="139" y="335"/>
                  </a:lnTo>
                  <a:lnTo>
                    <a:pt x="140" y="335"/>
                  </a:lnTo>
                  <a:close/>
                  <a:moveTo>
                    <a:pt x="513" y="177"/>
                  </a:moveTo>
                  <a:lnTo>
                    <a:pt x="514" y="177"/>
                  </a:lnTo>
                  <a:lnTo>
                    <a:pt x="515" y="178"/>
                  </a:lnTo>
                  <a:lnTo>
                    <a:pt x="515" y="179"/>
                  </a:lnTo>
                  <a:lnTo>
                    <a:pt x="514" y="179"/>
                  </a:lnTo>
                  <a:lnTo>
                    <a:pt x="513" y="180"/>
                  </a:lnTo>
                  <a:lnTo>
                    <a:pt x="511" y="179"/>
                  </a:lnTo>
                  <a:lnTo>
                    <a:pt x="510" y="179"/>
                  </a:lnTo>
                  <a:lnTo>
                    <a:pt x="509" y="178"/>
                  </a:lnTo>
                  <a:lnTo>
                    <a:pt x="510" y="177"/>
                  </a:lnTo>
                  <a:lnTo>
                    <a:pt x="511" y="177"/>
                  </a:lnTo>
                  <a:lnTo>
                    <a:pt x="513" y="176"/>
                  </a:lnTo>
                  <a:lnTo>
                    <a:pt x="513" y="177"/>
                  </a:lnTo>
                  <a:close/>
                  <a:moveTo>
                    <a:pt x="136" y="101"/>
                  </a:moveTo>
                  <a:lnTo>
                    <a:pt x="135" y="101"/>
                  </a:lnTo>
                  <a:lnTo>
                    <a:pt x="134" y="101"/>
                  </a:lnTo>
                  <a:lnTo>
                    <a:pt x="132" y="100"/>
                  </a:lnTo>
                  <a:lnTo>
                    <a:pt x="132" y="99"/>
                  </a:lnTo>
                  <a:lnTo>
                    <a:pt x="132" y="97"/>
                  </a:lnTo>
                  <a:lnTo>
                    <a:pt x="134" y="97"/>
                  </a:lnTo>
                  <a:lnTo>
                    <a:pt x="135" y="99"/>
                  </a:lnTo>
                  <a:lnTo>
                    <a:pt x="136" y="100"/>
                  </a:lnTo>
                  <a:lnTo>
                    <a:pt x="137" y="101"/>
                  </a:lnTo>
                  <a:lnTo>
                    <a:pt x="136" y="101"/>
                  </a:lnTo>
                  <a:close/>
                  <a:moveTo>
                    <a:pt x="454" y="16"/>
                  </a:moveTo>
                  <a:lnTo>
                    <a:pt x="455" y="16"/>
                  </a:lnTo>
                  <a:lnTo>
                    <a:pt x="455" y="17"/>
                  </a:lnTo>
                  <a:lnTo>
                    <a:pt x="454" y="17"/>
                  </a:lnTo>
                  <a:lnTo>
                    <a:pt x="453" y="17"/>
                  </a:lnTo>
                  <a:lnTo>
                    <a:pt x="451" y="17"/>
                  </a:lnTo>
                  <a:lnTo>
                    <a:pt x="451" y="16"/>
                  </a:lnTo>
                  <a:lnTo>
                    <a:pt x="450" y="17"/>
                  </a:lnTo>
                  <a:lnTo>
                    <a:pt x="449" y="16"/>
                  </a:lnTo>
                  <a:lnTo>
                    <a:pt x="450" y="15"/>
                  </a:lnTo>
                  <a:lnTo>
                    <a:pt x="451" y="16"/>
                  </a:lnTo>
                  <a:lnTo>
                    <a:pt x="451" y="15"/>
                  </a:lnTo>
                  <a:lnTo>
                    <a:pt x="453" y="15"/>
                  </a:lnTo>
                  <a:lnTo>
                    <a:pt x="453" y="16"/>
                  </a:lnTo>
                  <a:lnTo>
                    <a:pt x="454" y="1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518">
              <a:extLst>
                <a:ext uri="{FF2B5EF4-FFF2-40B4-BE49-F238E27FC236}">
                  <a16:creationId xmlns:a16="http://schemas.microsoft.com/office/drawing/2014/main" id="{0C76A7B2-35CC-22A8-8739-007184370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9995" y="2546434"/>
              <a:ext cx="278415" cy="497835"/>
            </a:xfrm>
            <a:custGeom>
              <a:avLst/>
              <a:gdLst>
                <a:gd name="T0" fmla="*/ 263 w 269"/>
                <a:gd name="T1" fmla="*/ 230 h 481"/>
                <a:gd name="T2" fmla="*/ 263 w 269"/>
                <a:gd name="T3" fmla="*/ 193 h 481"/>
                <a:gd name="T4" fmla="*/ 254 w 269"/>
                <a:gd name="T5" fmla="*/ 205 h 481"/>
                <a:gd name="T6" fmla="*/ 244 w 269"/>
                <a:gd name="T7" fmla="*/ 220 h 481"/>
                <a:gd name="T8" fmla="*/ 252 w 269"/>
                <a:gd name="T9" fmla="*/ 216 h 481"/>
                <a:gd name="T10" fmla="*/ 264 w 269"/>
                <a:gd name="T11" fmla="*/ 206 h 481"/>
                <a:gd name="T12" fmla="*/ 264 w 269"/>
                <a:gd name="T13" fmla="*/ 216 h 481"/>
                <a:gd name="T14" fmla="*/ 262 w 269"/>
                <a:gd name="T15" fmla="*/ 219 h 481"/>
                <a:gd name="T16" fmla="*/ 250 w 269"/>
                <a:gd name="T17" fmla="*/ 221 h 481"/>
                <a:gd name="T18" fmla="*/ 236 w 269"/>
                <a:gd name="T19" fmla="*/ 221 h 481"/>
                <a:gd name="T20" fmla="*/ 226 w 269"/>
                <a:gd name="T21" fmla="*/ 222 h 481"/>
                <a:gd name="T22" fmla="*/ 217 w 269"/>
                <a:gd name="T23" fmla="*/ 227 h 481"/>
                <a:gd name="T24" fmla="*/ 205 w 269"/>
                <a:gd name="T25" fmla="*/ 234 h 481"/>
                <a:gd name="T26" fmla="*/ 194 w 269"/>
                <a:gd name="T27" fmla="*/ 222 h 481"/>
                <a:gd name="T28" fmla="*/ 198 w 269"/>
                <a:gd name="T29" fmla="*/ 215 h 481"/>
                <a:gd name="T30" fmla="*/ 207 w 269"/>
                <a:gd name="T31" fmla="*/ 212 h 481"/>
                <a:gd name="T32" fmla="*/ 215 w 269"/>
                <a:gd name="T33" fmla="*/ 205 h 481"/>
                <a:gd name="T34" fmla="*/ 232 w 269"/>
                <a:gd name="T35" fmla="*/ 202 h 481"/>
                <a:gd name="T36" fmla="*/ 240 w 269"/>
                <a:gd name="T37" fmla="*/ 197 h 481"/>
                <a:gd name="T38" fmla="*/ 250 w 269"/>
                <a:gd name="T39" fmla="*/ 193 h 481"/>
                <a:gd name="T40" fmla="*/ 261 w 269"/>
                <a:gd name="T41" fmla="*/ 191 h 481"/>
                <a:gd name="T42" fmla="*/ 258 w 269"/>
                <a:gd name="T43" fmla="*/ 346 h 481"/>
                <a:gd name="T44" fmla="*/ 194 w 269"/>
                <a:gd name="T45" fmla="*/ 337 h 481"/>
                <a:gd name="T46" fmla="*/ 187 w 269"/>
                <a:gd name="T47" fmla="*/ 338 h 481"/>
                <a:gd name="T48" fmla="*/ 179 w 269"/>
                <a:gd name="T49" fmla="*/ 344 h 481"/>
                <a:gd name="T50" fmla="*/ 170 w 269"/>
                <a:gd name="T51" fmla="*/ 346 h 481"/>
                <a:gd name="T52" fmla="*/ 176 w 269"/>
                <a:gd name="T53" fmla="*/ 339 h 481"/>
                <a:gd name="T54" fmla="*/ 188 w 269"/>
                <a:gd name="T55" fmla="*/ 333 h 481"/>
                <a:gd name="T56" fmla="*/ 196 w 269"/>
                <a:gd name="T57" fmla="*/ 330 h 481"/>
                <a:gd name="T58" fmla="*/ 263 w 269"/>
                <a:gd name="T59" fmla="*/ 320 h 481"/>
                <a:gd name="T60" fmla="*/ 151 w 269"/>
                <a:gd name="T61" fmla="*/ 314 h 481"/>
                <a:gd name="T62" fmla="*/ 176 w 269"/>
                <a:gd name="T63" fmla="*/ 305 h 481"/>
                <a:gd name="T64" fmla="*/ 232 w 269"/>
                <a:gd name="T65" fmla="*/ 285 h 481"/>
                <a:gd name="T66" fmla="*/ 240 w 269"/>
                <a:gd name="T67" fmla="*/ 276 h 481"/>
                <a:gd name="T68" fmla="*/ 205 w 269"/>
                <a:gd name="T69" fmla="*/ 271 h 481"/>
                <a:gd name="T70" fmla="*/ 207 w 269"/>
                <a:gd name="T71" fmla="*/ 271 h 481"/>
                <a:gd name="T72" fmla="*/ 204 w 269"/>
                <a:gd name="T73" fmla="*/ 285 h 481"/>
                <a:gd name="T74" fmla="*/ 196 w 269"/>
                <a:gd name="T75" fmla="*/ 290 h 481"/>
                <a:gd name="T76" fmla="*/ 187 w 269"/>
                <a:gd name="T77" fmla="*/ 291 h 481"/>
                <a:gd name="T78" fmla="*/ 178 w 269"/>
                <a:gd name="T79" fmla="*/ 298 h 481"/>
                <a:gd name="T80" fmla="*/ 161 w 269"/>
                <a:gd name="T81" fmla="*/ 298 h 481"/>
                <a:gd name="T82" fmla="*/ 136 w 269"/>
                <a:gd name="T83" fmla="*/ 290 h 481"/>
                <a:gd name="T84" fmla="*/ 133 w 269"/>
                <a:gd name="T85" fmla="*/ 278 h 481"/>
                <a:gd name="T86" fmla="*/ 141 w 269"/>
                <a:gd name="T87" fmla="*/ 268 h 481"/>
                <a:gd name="T88" fmla="*/ 145 w 269"/>
                <a:gd name="T89" fmla="*/ 260 h 481"/>
                <a:gd name="T90" fmla="*/ 152 w 269"/>
                <a:gd name="T91" fmla="*/ 256 h 481"/>
                <a:gd name="T92" fmla="*/ 161 w 269"/>
                <a:gd name="T93" fmla="*/ 253 h 481"/>
                <a:gd name="T94" fmla="*/ 172 w 269"/>
                <a:gd name="T95" fmla="*/ 252 h 481"/>
                <a:gd name="T96" fmla="*/ 181 w 269"/>
                <a:gd name="T97" fmla="*/ 256 h 481"/>
                <a:gd name="T98" fmla="*/ 193 w 269"/>
                <a:gd name="T99" fmla="*/ 262 h 481"/>
                <a:gd name="T100" fmla="*/ 198 w 269"/>
                <a:gd name="T101" fmla="*/ 273 h 481"/>
                <a:gd name="T102" fmla="*/ 198 w 269"/>
                <a:gd name="T103" fmla="*/ 280 h 481"/>
                <a:gd name="T104" fmla="*/ 127 w 269"/>
                <a:gd name="T105" fmla="*/ 246 h 481"/>
                <a:gd name="T106" fmla="*/ 239 w 269"/>
                <a:gd name="T107" fmla="*/ 253 h 481"/>
                <a:gd name="T108" fmla="*/ 134 w 269"/>
                <a:gd name="T109" fmla="*/ 236 h 481"/>
                <a:gd name="T110" fmla="*/ 129 w 269"/>
                <a:gd name="T111" fmla="*/ 240 h 481"/>
                <a:gd name="T112" fmla="*/ 138 w 269"/>
                <a:gd name="T113" fmla="*/ 228 h 481"/>
                <a:gd name="T114" fmla="*/ 186 w 269"/>
                <a:gd name="T115" fmla="*/ 222 h 481"/>
                <a:gd name="T116" fmla="*/ 141 w 269"/>
                <a:gd name="T117" fmla="*/ 224 h 481"/>
                <a:gd name="T118" fmla="*/ 266 w 269"/>
                <a:gd name="T119" fmla="*/ 213 h 481"/>
                <a:gd name="T120" fmla="*/ 197 w 269"/>
                <a:gd name="T121" fmla="*/ 211 h 481"/>
                <a:gd name="T122" fmla="*/ 120 w 269"/>
                <a:gd name="T123" fmla="*/ 2 h 481"/>
                <a:gd name="T124" fmla="*/ 3 w 269"/>
                <a:gd name="T125" fmla="*/ 48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481">
                  <a:moveTo>
                    <a:pt x="269" y="209"/>
                  </a:moveTo>
                  <a:lnTo>
                    <a:pt x="267" y="209"/>
                  </a:lnTo>
                  <a:lnTo>
                    <a:pt x="267" y="207"/>
                  </a:lnTo>
                  <a:lnTo>
                    <a:pt x="269" y="206"/>
                  </a:lnTo>
                  <a:lnTo>
                    <a:pt x="269" y="209"/>
                  </a:lnTo>
                  <a:close/>
                  <a:moveTo>
                    <a:pt x="269" y="231"/>
                  </a:moveTo>
                  <a:lnTo>
                    <a:pt x="267" y="232"/>
                  </a:lnTo>
                  <a:lnTo>
                    <a:pt x="266" y="232"/>
                  </a:lnTo>
                  <a:lnTo>
                    <a:pt x="265" y="232"/>
                  </a:lnTo>
                  <a:lnTo>
                    <a:pt x="264" y="232"/>
                  </a:lnTo>
                  <a:lnTo>
                    <a:pt x="264" y="231"/>
                  </a:lnTo>
                  <a:lnTo>
                    <a:pt x="263" y="231"/>
                  </a:lnTo>
                  <a:lnTo>
                    <a:pt x="263" y="230"/>
                  </a:lnTo>
                  <a:lnTo>
                    <a:pt x="263" y="229"/>
                  </a:lnTo>
                  <a:lnTo>
                    <a:pt x="264" y="229"/>
                  </a:lnTo>
                  <a:lnTo>
                    <a:pt x="265" y="228"/>
                  </a:lnTo>
                  <a:lnTo>
                    <a:pt x="267" y="226"/>
                  </a:lnTo>
                  <a:lnTo>
                    <a:pt x="267" y="224"/>
                  </a:lnTo>
                  <a:lnTo>
                    <a:pt x="267" y="223"/>
                  </a:lnTo>
                  <a:lnTo>
                    <a:pt x="269" y="222"/>
                  </a:lnTo>
                  <a:lnTo>
                    <a:pt x="269" y="221"/>
                  </a:lnTo>
                  <a:lnTo>
                    <a:pt x="269" y="231"/>
                  </a:lnTo>
                  <a:close/>
                  <a:moveTo>
                    <a:pt x="269" y="189"/>
                  </a:moveTo>
                  <a:lnTo>
                    <a:pt x="265" y="193"/>
                  </a:lnTo>
                  <a:lnTo>
                    <a:pt x="264" y="193"/>
                  </a:lnTo>
                  <a:lnTo>
                    <a:pt x="263" y="193"/>
                  </a:lnTo>
                  <a:lnTo>
                    <a:pt x="263" y="194"/>
                  </a:lnTo>
                  <a:lnTo>
                    <a:pt x="263" y="195"/>
                  </a:lnTo>
                  <a:lnTo>
                    <a:pt x="262" y="195"/>
                  </a:lnTo>
                  <a:lnTo>
                    <a:pt x="262" y="196"/>
                  </a:lnTo>
                  <a:lnTo>
                    <a:pt x="261" y="196"/>
                  </a:lnTo>
                  <a:lnTo>
                    <a:pt x="261" y="197"/>
                  </a:lnTo>
                  <a:lnTo>
                    <a:pt x="258" y="199"/>
                  </a:lnTo>
                  <a:lnTo>
                    <a:pt x="257" y="201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6" y="205"/>
                  </a:lnTo>
                  <a:lnTo>
                    <a:pt x="255" y="205"/>
                  </a:lnTo>
                  <a:lnTo>
                    <a:pt x="254" y="205"/>
                  </a:lnTo>
                  <a:lnTo>
                    <a:pt x="248" y="209"/>
                  </a:lnTo>
                  <a:lnTo>
                    <a:pt x="248" y="210"/>
                  </a:lnTo>
                  <a:lnTo>
                    <a:pt x="248" y="211"/>
                  </a:lnTo>
                  <a:lnTo>
                    <a:pt x="248" y="212"/>
                  </a:lnTo>
                  <a:lnTo>
                    <a:pt x="247" y="213"/>
                  </a:lnTo>
                  <a:lnTo>
                    <a:pt x="247" y="214"/>
                  </a:lnTo>
                  <a:lnTo>
                    <a:pt x="246" y="214"/>
                  </a:lnTo>
                  <a:lnTo>
                    <a:pt x="245" y="215"/>
                  </a:lnTo>
                  <a:lnTo>
                    <a:pt x="244" y="216"/>
                  </a:lnTo>
                  <a:lnTo>
                    <a:pt x="243" y="216"/>
                  </a:lnTo>
                  <a:lnTo>
                    <a:pt x="244" y="218"/>
                  </a:lnTo>
                  <a:lnTo>
                    <a:pt x="244" y="219"/>
                  </a:lnTo>
                  <a:lnTo>
                    <a:pt x="244" y="220"/>
                  </a:lnTo>
                  <a:lnTo>
                    <a:pt x="243" y="220"/>
                  </a:lnTo>
                  <a:lnTo>
                    <a:pt x="243" y="221"/>
                  </a:lnTo>
                  <a:lnTo>
                    <a:pt x="244" y="220"/>
                  </a:lnTo>
                  <a:lnTo>
                    <a:pt x="245" y="220"/>
                  </a:lnTo>
                  <a:lnTo>
                    <a:pt x="246" y="220"/>
                  </a:lnTo>
                  <a:lnTo>
                    <a:pt x="246" y="221"/>
                  </a:lnTo>
                  <a:lnTo>
                    <a:pt x="247" y="220"/>
                  </a:lnTo>
                  <a:lnTo>
                    <a:pt x="248" y="219"/>
                  </a:lnTo>
                  <a:lnTo>
                    <a:pt x="249" y="219"/>
                  </a:lnTo>
                  <a:lnTo>
                    <a:pt x="249" y="218"/>
                  </a:lnTo>
                  <a:lnTo>
                    <a:pt x="250" y="218"/>
                  </a:lnTo>
                  <a:lnTo>
                    <a:pt x="250" y="216"/>
                  </a:lnTo>
                  <a:lnTo>
                    <a:pt x="252" y="216"/>
                  </a:lnTo>
                  <a:lnTo>
                    <a:pt x="253" y="215"/>
                  </a:lnTo>
                  <a:lnTo>
                    <a:pt x="253" y="214"/>
                  </a:lnTo>
                  <a:lnTo>
                    <a:pt x="254" y="214"/>
                  </a:lnTo>
                  <a:lnTo>
                    <a:pt x="255" y="213"/>
                  </a:lnTo>
                  <a:lnTo>
                    <a:pt x="255" y="212"/>
                  </a:lnTo>
                  <a:lnTo>
                    <a:pt x="256" y="212"/>
                  </a:lnTo>
                  <a:lnTo>
                    <a:pt x="256" y="211"/>
                  </a:lnTo>
                  <a:lnTo>
                    <a:pt x="257" y="211"/>
                  </a:lnTo>
                  <a:lnTo>
                    <a:pt x="257" y="210"/>
                  </a:lnTo>
                  <a:lnTo>
                    <a:pt x="260" y="210"/>
                  </a:lnTo>
                  <a:lnTo>
                    <a:pt x="261" y="209"/>
                  </a:lnTo>
                  <a:lnTo>
                    <a:pt x="261" y="207"/>
                  </a:lnTo>
                  <a:lnTo>
                    <a:pt x="264" y="206"/>
                  </a:lnTo>
                  <a:lnTo>
                    <a:pt x="264" y="205"/>
                  </a:lnTo>
                  <a:lnTo>
                    <a:pt x="265" y="205"/>
                  </a:lnTo>
                  <a:lnTo>
                    <a:pt x="266" y="206"/>
                  </a:lnTo>
                  <a:lnTo>
                    <a:pt x="266" y="207"/>
                  </a:lnTo>
                  <a:lnTo>
                    <a:pt x="265" y="207"/>
                  </a:lnTo>
                  <a:lnTo>
                    <a:pt x="265" y="209"/>
                  </a:lnTo>
                  <a:lnTo>
                    <a:pt x="265" y="210"/>
                  </a:lnTo>
                  <a:lnTo>
                    <a:pt x="263" y="213"/>
                  </a:lnTo>
                  <a:lnTo>
                    <a:pt x="263" y="214"/>
                  </a:lnTo>
                  <a:lnTo>
                    <a:pt x="262" y="214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4" y="216"/>
                  </a:lnTo>
                  <a:lnTo>
                    <a:pt x="264" y="218"/>
                  </a:lnTo>
                  <a:lnTo>
                    <a:pt x="265" y="218"/>
                  </a:lnTo>
                  <a:lnTo>
                    <a:pt x="266" y="219"/>
                  </a:lnTo>
                  <a:lnTo>
                    <a:pt x="266" y="220"/>
                  </a:lnTo>
                  <a:lnTo>
                    <a:pt x="265" y="220"/>
                  </a:lnTo>
                  <a:lnTo>
                    <a:pt x="263" y="219"/>
                  </a:lnTo>
                  <a:lnTo>
                    <a:pt x="264" y="220"/>
                  </a:lnTo>
                  <a:lnTo>
                    <a:pt x="264" y="221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2" y="221"/>
                  </a:lnTo>
                  <a:lnTo>
                    <a:pt x="262" y="220"/>
                  </a:lnTo>
                  <a:lnTo>
                    <a:pt x="262" y="219"/>
                  </a:lnTo>
                  <a:lnTo>
                    <a:pt x="260" y="219"/>
                  </a:lnTo>
                  <a:lnTo>
                    <a:pt x="258" y="218"/>
                  </a:lnTo>
                  <a:lnTo>
                    <a:pt x="257" y="219"/>
                  </a:lnTo>
                  <a:lnTo>
                    <a:pt x="256" y="219"/>
                  </a:lnTo>
                  <a:lnTo>
                    <a:pt x="256" y="218"/>
                  </a:lnTo>
                  <a:lnTo>
                    <a:pt x="255" y="218"/>
                  </a:lnTo>
                  <a:lnTo>
                    <a:pt x="255" y="219"/>
                  </a:lnTo>
                  <a:lnTo>
                    <a:pt x="254" y="219"/>
                  </a:lnTo>
                  <a:lnTo>
                    <a:pt x="253" y="219"/>
                  </a:lnTo>
                  <a:lnTo>
                    <a:pt x="252" y="219"/>
                  </a:lnTo>
                  <a:lnTo>
                    <a:pt x="252" y="220"/>
                  </a:lnTo>
                  <a:lnTo>
                    <a:pt x="250" y="220"/>
                  </a:lnTo>
                  <a:lnTo>
                    <a:pt x="250" y="221"/>
                  </a:lnTo>
                  <a:lnTo>
                    <a:pt x="248" y="222"/>
                  </a:lnTo>
                  <a:lnTo>
                    <a:pt x="247" y="222"/>
                  </a:lnTo>
                  <a:lnTo>
                    <a:pt x="246" y="222"/>
                  </a:lnTo>
                  <a:lnTo>
                    <a:pt x="244" y="222"/>
                  </a:lnTo>
                  <a:lnTo>
                    <a:pt x="243" y="222"/>
                  </a:lnTo>
                  <a:lnTo>
                    <a:pt x="241" y="222"/>
                  </a:lnTo>
                  <a:lnTo>
                    <a:pt x="240" y="223"/>
                  </a:lnTo>
                  <a:lnTo>
                    <a:pt x="239" y="222"/>
                  </a:lnTo>
                  <a:lnTo>
                    <a:pt x="238" y="222"/>
                  </a:lnTo>
                  <a:lnTo>
                    <a:pt x="233" y="222"/>
                  </a:lnTo>
                  <a:lnTo>
                    <a:pt x="235" y="222"/>
                  </a:lnTo>
                  <a:lnTo>
                    <a:pt x="235" y="221"/>
                  </a:lnTo>
                  <a:lnTo>
                    <a:pt x="236" y="221"/>
                  </a:lnTo>
                  <a:lnTo>
                    <a:pt x="237" y="220"/>
                  </a:lnTo>
                  <a:lnTo>
                    <a:pt x="236" y="220"/>
                  </a:lnTo>
                  <a:lnTo>
                    <a:pt x="237" y="219"/>
                  </a:lnTo>
                  <a:lnTo>
                    <a:pt x="236" y="219"/>
                  </a:lnTo>
                  <a:lnTo>
                    <a:pt x="235" y="218"/>
                  </a:lnTo>
                  <a:lnTo>
                    <a:pt x="233" y="216"/>
                  </a:lnTo>
                  <a:lnTo>
                    <a:pt x="232" y="216"/>
                  </a:lnTo>
                  <a:lnTo>
                    <a:pt x="231" y="216"/>
                  </a:lnTo>
                  <a:lnTo>
                    <a:pt x="228" y="219"/>
                  </a:lnTo>
                  <a:lnTo>
                    <a:pt x="227" y="219"/>
                  </a:lnTo>
                  <a:lnTo>
                    <a:pt x="226" y="220"/>
                  </a:lnTo>
                  <a:lnTo>
                    <a:pt x="226" y="221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3" y="222"/>
                  </a:lnTo>
                  <a:lnTo>
                    <a:pt x="222" y="222"/>
                  </a:lnTo>
                  <a:lnTo>
                    <a:pt x="221" y="223"/>
                  </a:lnTo>
                  <a:lnTo>
                    <a:pt x="220" y="227"/>
                  </a:lnTo>
                  <a:lnTo>
                    <a:pt x="221" y="227"/>
                  </a:lnTo>
                  <a:lnTo>
                    <a:pt x="222" y="227"/>
                  </a:lnTo>
                  <a:lnTo>
                    <a:pt x="221" y="228"/>
                  </a:lnTo>
                  <a:lnTo>
                    <a:pt x="220" y="229"/>
                  </a:lnTo>
                  <a:lnTo>
                    <a:pt x="219" y="229"/>
                  </a:lnTo>
                  <a:lnTo>
                    <a:pt x="218" y="228"/>
                  </a:lnTo>
                  <a:lnTo>
                    <a:pt x="217" y="228"/>
                  </a:lnTo>
                  <a:lnTo>
                    <a:pt x="217" y="227"/>
                  </a:lnTo>
                  <a:lnTo>
                    <a:pt x="215" y="226"/>
                  </a:lnTo>
                  <a:lnTo>
                    <a:pt x="215" y="224"/>
                  </a:lnTo>
                  <a:lnTo>
                    <a:pt x="214" y="224"/>
                  </a:lnTo>
                  <a:lnTo>
                    <a:pt x="214" y="226"/>
                  </a:lnTo>
                  <a:lnTo>
                    <a:pt x="213" y="226"/>
                  </a:lnTo>
                  <a:lnTo>
                    <a:pt x="212" y="226"/>
                  </a:lnTo>
                  <a:lnTo>
                    <a:pt x="210" y="228"/>
                  </a:lnTo>
                  <a:lnTo>
                    <a:pt x="210" y="230"/>
                  </a:lnTo>
                  <a:lnTo>
                    <a:pt x="209" y="230"/>
                  </a:lnTo>
                  <a:lnTo>
                    <a:pt x="209" y="231"/>
                  </a:lnTo>
                  <a:lnTo>
                    <a:pt x="207" y="232"/>
                  </a:lnTo>
                  <a:lnTo>
                    <a:pt x="207" y="234"/>
                  </a:lnTo>
                  <a:lnTo>
                    <a:pt x="205" y="234"/>
                  </a:lnTo>
                  <a:lnTo>
                    <a:pt x="204" y="232"/>
                  </a:lnTo>
                  <a:lnTo>
                    <a:pt x="203" y="230"/>
                  </a:lnTo>
                  <a:lnTo>
                    <a:pt x="203" y="229"/>
                  </a:lnTo>
                  <a:lnTo>
                    <a:pt x="203" y="228"/>
                  </a:lnTo>
                  <a:lnTo>
                    <a:pt x="202" y="227"/>
                  </a:lnTo>
                  <a:lnTo>
                    <a:pt x="201" y="226"/>
                  </a:lnTo>
                  <a:lnTo>
                    <a:pt x="201" y="224"/>
                  </a:lnTo>
                  <a:lnTo>
                    <a:pt x="201" y="222"/>
                  </a:lnTo>
                  <a:lnTo>
                    <a:pt x="200" y="222"/>
                  </a:lnTo>
                  <a:lnTo>
                    <a:pt x="200" y="221"/>
                  </a:lnTo>
                  <a:lnTo>
                    <a:pt x="196" y="223"/>
                  </a:lnTo>
                  <a:lnTo>
                    <a:pt x="195" y="223"/>
                  </a:lnTo>
                  <a:lnTo>
                    <a:pt x="194" y="222"/>
                  </a:lnTo>
                  <a:lnTo>
                    <a:pt x="193" y="221"/>
                  </a:lnTo>
                  <a:lnTo>
                    <a:pt x="194" y="220"/>
                  </a:lnTo>
                  <a:lnTo>
                    <a:pt x="194" y="221"/>
                  </a:lnTo>
                  <a:lnTo>
                    <a:pt x="194" y="220"/>
                  </a:lnTo>
                  <a:lnTo>
                    <a:pt x="195" y="219"/>
                  </a:lnTo>
                  <a:lnTo>
                    <a:pt x="196" y="218"/>
                  </a:lnTo>
                  <a:lnTo>
                    <a:pt x="196" y="219"/>
                  </a:lnTo>
                  <a:lnTo>
                    <a:pt x="196" y="218"/>
                  </a:lnTo>
                  <a:lnTo>
                    <a:pt x="197" y="218"/>
                  </a:lnTo>
                  <a:lnTo>
                    <a:pt x="197" y="216"/>
                  </a:lnTo>
                  <a:lnTo>
                    <a:pt x="197" y="218"/>
                  </a:lnTo>
                  <a:lnTo>
                    <a:pt x="197" y="216"/>
                  </a:lnTo>
                  <a:lnTo>
                    <a:pt x="198" y="215"/>
                  </a:lnTo>
                  <a:lnTo>
                    <a:pt x="198" y="214"/>
                  </a:lnTo>
                  <a:lnTo>
                    <a:pt x="197" y="215"/>
                  </a:lnTo>
                  <a:lnTo>
                    <a:pt x="196" y="214"/>
                  </a:lnTo>
                  <a:lnTo>
                    <a:pt x="196" y="213"/>
                  </a:lnTo>
                  <a:lnTo>
                    <a:pt x="197" y="213"/>
                  </a:lnTo>
                  <a:lnTo>
                    <a:pt x="198" y="213"/>
                  </a:lnTo>
                  <a:lnTo>
                    <a:pt x="200" y="214"/>
                  </a:lnTo>
                  <a:lnTo>
                    <a:pt x="202" y="214"/>
                  </a:lnTo>
                  <a:lnTo>
                    <a:pt x="203" y="215"/>
                  </a:lnTo>
                  <a:lnTo>
                    <a:pt x="204" y="215"/>
                  </a:lnTo>
                  <a:lnTo>
                    <a:pt x="205" y="215"/>
                  </a:lnTo>
                  <a:lnTo>
                    <a:pt x="205" y="214"/>
                  </a:lnTo>
                  <a:lnTo>
                    <a:pt x="207" y="212"/>
                  </a:lnTo>
                  <a:lnTo>
                    <a:pt x="209" y="212"/>
                  </a:lnTo>
                  <a:lnTo>
                    <a:pt x="209" y="214"/>
                  </a:lnTo>
                  <a:lnTo>
                    <a:pt x="210" y="213"/>
                  </a:lnTo>
                  <a:lnTo>
                    <a:pt x="210" y="212"/>
                  </a:lnTo>
                  <a:lnTo>
                    <a:pt x="210" y="211"/>
                  </a:lnTo>
                  <a:lnTo>
                    <a:pt x="212" y="210"/>
                  </a:lnTo>
                  <a:lnTo>
                    <a:pt x="212" y="209"/>
                  </a:lnTo>
                  <a:lnTo>
                    <a:pt x="213" y="209"/>
                  </a:lnTo>
                  <a:lnTo>
                    <a:pt x="213" y="210"/>
                  </a:lnTo>
                  <a:lnTo>
                    <a:pt x="214" y="209"/>
                  </a:lnTo>
                  <a:lnTo>
                    <a:pt x="215" y="207"/>
                  </a:lnTo>
                  <a:lnTo>
                    <a:pt x="215" y="206"/>
                  </a:lnTo>
                  <a:lnTo>
                    <a:pt x="215" y="205"/>
                  </a:lnTo>
                  <a:lnTo>
                    <a:pt x="217" y="205"/>
                  </a:lnTo>
                  <a:lnTo>
                    <a:pt x="218" y="205"/>
                  </a:lnTo>
                  <a:lnTo>
                    <a:pt x="219" y="205"/>
                  </a:lnTo>
                  <a:lnTo>
                    <a:pt x="222" y="204"/>
                  </a:lnTo>
                  <a:lnTo>
                    <a:pt x="224" y="203"/>
                  </a:lnTo>
                  <a:lnTo>
                    <a:pt x="226" y="203"/>
                  </a:lnTo>
                  <a:lnTo>
                    <a:pt x="227" y="203"/>
                  </a:lnTo>
                  <a:lnTo>
                    <a:pt x="228" y="203"/>
                  </a:lnTo>
                  <a:lnTo>
                    <a:pt x="228" y="202"/>
                  </a:lnTo>
                  <a:lnTo>
                    <a:pt x="229" y="202"/>
                  </a:lnTo>
                  <a:lnTo>
                    <a:pt x="230" y="202"/>
                  </a:lnTo>
                  <a:lnTo>
                    <a:pt x="231" y="202"/>
                  </a:lnTo>
                  <a:lnTo>
                    <a:pt x="232" y="202"/>
                  </a:lnTo>
                  <a:lnTo>
                    <a:pt x="233" y="202"/>
                  </a:lnTo>
                  <a:lnTo>
                    <a:pt x="235" y="202"/>
                  </a:lnTo>
                  <a:lnTo>
                    <a:pt x="236" y="202"/>
                  </a:lnTo>
                  <a:lnTo>
                    <a:pt x="237" y="201"/>
                  </a:lnTo>
                  <a:lnTo>
                    <a:pt x="237" y="202"/>
                  </a:lnTo>
                  <a:lnTo>
                    <a:pt x="238" y="202"/>
                  </a:lnTo>
                  <a:lnTo>
                    <a:pt x="239" y="202"/>
                  </a:lnTo>
                  <a:lnTo>
                    <a:pt x="238" y="201"/>
                  </a:lnTo>
                  <a:lnTo>
                    <a:pt x="238" y="199"/>
                  </a:lnTo>
                  <a:lnTo>
                    <a:pt x="239" y="198"/>
                  </a:lnTo>
                  <a:lnTo>
                    <a:pt x="239" y="199"/>
                  </a:lnTo>
                  <a:lnTo>
                    <a:pt x="240" y="198"/>
                  </a:lnTo>
                  <a:lnTo>
                    <a:pt x="240" y="197"/>
                  </a:lnTo>
                  <a:lnTo>
                    <a:pt x="241" y="197"/>
                  </a:lnTo>
                  <a:lnTo>
                    <a:pt x="243" y="196"/>
                  </a:lnTo>
                  <a:lnTo>
                    <a:pt x="243" y="195"/>
                  </a:lnTo>
                  <a:lnTo>
                    <a:pt x="245" y="195"/>
                  </a:lnTo>
                  <a:lnTo>
                    <a:pt x="246" y="195"/>
                  </a:lnTo>
                  <a:lnTo>
                    <a:pt x="245" y="194"/>
                  </a:lnTo>
                  <a:lnTo>
                    <a:pt x="246" y="194"/>
                  </a:lnTo>
                  <a:lnTo>
                    <a:pt x="246" y="195"/>
                  </a:lnTo>
                  <a:lnTo>
                    <a:pt x="247" y="193"/>
                  </a:lnTo>
                  <a:lnTo>
                    <a:pt x="248" y="194"/>
                  </a:lnTo>
                  <a:lnTo>
                    <a:pt x="249" y="194"/>
                  </a:lnTo>
                  <a:lnTo>
                    <a:pt x="250" y="194"/>
                  </a:lnTo>
                  <a:lnTo>
                    <a:pt x="250" y="193"/>
                  </a:lnTo>
                  <a:lnTo>
                    <a:pt x="252" y="193"/>
                  </a:lnTo>
                  <a:lnTo>
                    <a:pt x="252" y="191"/>
                  </a:lnTo>
                  <a:lnTo>
                    <a:pt x="252" y="193"/>
                  </a:lnTo>
                  <a:lnTo>
                    <a:pt x="253" y="193"/>
                  </a:lnTo>
                  <a:lnTo>
                    <a:pt x="254" y="193"/>
                  </a:lnTo>
                  <a:lnTo>
                    <a:pt x="254" y="191"/>
                  </a:lnTo>
                  <a:lnTo>
                    <a:pt x="255" y="191"/>
                  </a:lnTo>
                  <a:lnTo>
                    <a:pt x="257" y="190"/>
                  </a:lnTo>
                  <a:lnTo>
                    <a:pt x="257" y="191"/>
                  </a:lnTo>
                  <a:lnTo>
                    <a:pt x="257" y="193"/>
                  </a:lnTo>
                  <a:lnTo>
                    <a:pt x="258" y="193"/>
                  </a:lnTo>
                  <a:lnTo>
                    <a:pt x="260" y="191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3"/>
                  </a:lnTo>
                  <a:lnTo>
                    <a:pt x="261" y="193"/>
                  </a:lnTo>
                  <a:lnTo>
                    <a:pt x="262" y="193"/>
                  </a:lnTo>
                  <a:lnTo>
                    <a:pt x="262" y="191"/>
                  </a:lnTo>
                  <a:lnTo>
                    <a:pt x="264" y="190"/>
                  </a:lnTo>
                  <a:lnTo>
                    <a:pt x="267" y="188"/>
                  </a:lnTo>
                  <a:lnTo>
                    <a:pt x="269" y="188"/>
                  </a:lnTo>
                  <a:lnTo>
                    <a:pt x="269" y="189"/>
                  </a:lnTo>
                  <a:close/>
                  <a:moveTo>
                    <a:pt x="257" y="344"/>
                  </a:moveTo>
                  <a:lnTo>
                    <a:pt x="258" y="344"/>
                  </a:lnTo>
                  <a:lnTo>
                    <a:pt x="258" y="345"/>
                  </a:lnTo>
                  <a:lnTo>
                    <a:pt x="258" y="346"/>
                  </a:lnTo>
                  <a:lnTo>
                    <a:pt x="258" y="347"/>
                  </a:lnTo>
                  <a:lnTo>
                    <a:pt x="257" y="347"/>
                  </a:lnTo>
                  <a:lnTo>
                    <a:pt x="256" y="347"/>
                  </a:lnTo>
                  <a:lnTo>
                    <a:pt x="256" y="346"/>
                  </a:lnTo>
                  <a:lnTo>
                    <a:pt x="257" y="346"/>
                  </a:lnTo>
                  <a:lnTo>
                    <a:pt x="256" y="345"/>
                  </a:lnTo>
                  <a:lnTo>
                    <a:pt x="256" y="344"/>
                  </a:lnTo>
                  <a:lnTo>
                    <a:pt x="257" y="344"/>
                  </a:lnTo>
                  <a:close/>
                  <a:moveTo>
                    <a:pt x="190" y="335"/>
                  </a:moveTo>
                  <a:lnTo>
                    <a:pt x="192" y="335"/>
                  </a:lnTo>
                  <a:lnTo>
                    <a:pt x="193" y="336"/>
                  </a:lnTo>
                  <a:lnTo>
                    <a:pt x="194" y="336"/>
                  </a:lnTo>
                  <a:lnTo>
                    <a:pt x="194" y="337"/>
                  </a:lnTo>
                  <a:lnTo>
                    <a:pt x="194" y="338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38"/>
                  </a:lnTo>
                  <a:lnTo>
                    <a:pt x="190" y="339"/>
                  </a:lnTo>
                  <a:lnTo>
                    <a:pt x="190" y="340"/>
                  </a:lnTo>
                  <a:lnTo>
                    <a:pt x="189" y="340"/>
                  </a:lnTo>
                  <a:lnTo>
                    <a:pt x="188" y="339"/>
                  </a:lnTo>
                  <a:lnTo>
                    <a:pt x="187" y="339"/>
                  </a:lnTo>
                  <a:lnTo>
                    <a:pt x="186" y="340"/>
                  </a:lnTo>
                  <a:lnTo>
                    <a:pt x="186" y="339"/>
                  </a:lnTo>
                  <a:lnTo>
                    <a:pt x="187" y="339"/>
                  </a:lnTo>
                  <a:lnTo>
                    <a:pt x="187" y="338"/>
                  </a:lnTo>
                  <a:lnTo>
                    <a:pt x="186" y="339"/>
                  </a:lnTo>
                  <a:lnTo>
                    <a:pt x="185" y="338"/>
                  </a:lnTo>
                  <a:lnTo>
                    <a:pt x="186" y="338"/>
                  </a:lnTo>
                  <a:lnTo>
                    <a:pt x="185" y="337"/>
                  </a:lnTo>
                  <a:lnTo>
                    <a:pt x="184" y="338"/>
                  </a:lnTo>
                  <a:lnTo>
                    <a:pt x="181" y="339"/>
                  </a:lnTo>
                  <a:lnTo>
                    <a:pt x="180" y="340"/>
                  </a:lnTo>
                  <a:lnTo>
                    <a:pt x="179" y="340"/>
                  </a:lnTo>
                  <a:lnTo>
                    <a:pt x="179" y="341"/>
                  </a:lnTo>
                  <a:lnTo>
                    <a:pt x="178" y="341"/>
                  </a:lnTo>
                  <a:lnTo>
                    <a:pt x="178" y="343"/>
                  </a:lnTo>
                  <a:lnTo>
                    <a:pt x="179" y="343"/>
                  </a:lnTo>
                  <a:lnTo>
                    <a:pt x="179" y="344"/>
                  </a:lnTo>
                  <a:lnTo>
                    <a:pt x="179" y="345"/>
                  </a:lnTo>
                  <a:lnTo>
                    <a:pt x="179" y="346"/>
                  </a:lnTo>
                  <a:lnTo>
                    <a:pt x="178" y="346"/>
                  </a:lnTo>
                  <a:lnTo>
                    <a:pt x="177" y="345"/>
                  </a:lnTo>
                  <a:lnTo>
                    <a:pt x="177" y="344"/>
                  </a:lnTo>
                  <a:lnTo>
                    <a:pt x="176" y="344"/>
                  </a:lnTo>
                  <a:lnTo>
                    <a:pt x="176" y="345"/>
                  </a:lnTo>
                  <a:lnTo>
                    <a:pt x="175" y="345"/>
                  </a:lnTo>
                  <a:lnTo>
                    <a:pt x="175" y="346"/>
                  </a:lnTo>
                  <a:lnTo>
                    <a:pt x="174" y="346"/>
                  </a:lnTo>
                  <a:lnTo>
                    <a:pt x="172" y="345"/>
                  </a:lnTo>
                  <a:lnTo>
                    <a:pt x="171" y="345"/>
                  </a:lnTo>
                  <a:lnTo>
                    <a:pt x="170" y="346"/>
                  </a:lnTo>
                  <a:lnTo>
                    <a:pt x="169" y="346"/>
                  </a:lnTo>
                  <a:lnTo>
                    <a:pt x="169" y="345"/>
                  </a:lnTo>
                  <a:lnTo>
                    <a:pt x="168" y="345"/>
                  </a:lnTo>
                  <a:lnTo>
                    <a:pt x="167" y="344"/>
                  </a:lnTo>
                  <a:lnTo>
                    <a:pt x="169" y="343"/>
                  </a:lnTo>
                  <a:lnTo>
                    <a:pt x="170" y="343"/>
                  </a:lnTo>
                  <a:lnTo>
                    <a:pt x="171" y="343"/>
                  </a:lnTo>
                  <a:lnTo>
                    <a:pt x="171" y="341"/>
                  </a:lnTo>
                  <a:lnTo>
                    <a:pt x="171" y="340"/>
                  </a:lnTo>
                  <a:lnTo>
                    <a:pt x="172" y="340"/>
                  </a:lnTo>
                  <a:lnTo>
                    <a:pt x="176" y="341"/>
                  </a:lnTo>
                  <a:lnTo>
                    <a:pt x="176" y="340"/>
                  </a:lnTo>
                  <a:lnTo>
                    <a:pt x="176" y="339"/>
                  </a:lnTo>
                  <a:lnTo>
                    <a:pt x="177" y="339"/>
                  </a:lnTo>
                  <a:lnTo>
                    <a:pt x="178" y="339"/>
                  </a:lnTo>
                  <a:lnTo>
                    <a:pt x="178" y="338"/>
                  </a:lnTo>
                  <a:lnTo>
                    <a:pt x="178" y="337"/>
                  </a:lnTo>
                  <a:lnTo>
                    <a:pt x="179" y="336"/>
                  </a:lnTo>
                  <a:lnTo>
                    <a:pt x="180" y="336"/>
                  </a:lnTo>
                  <a:lnTo>
                    <a:pt x="183" y="336"/>
                  </a:lnTo>
                  <a:lnTo>
                    <a:pt x="184" y="336"/>
                  </a:lnTo>
                  <a:lnTo>
                    <a:pt x="185" y="335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7" y="333"/>
                  </a:lnTo>
                  <a:lnTo>
                    <a:pt x="188" y="333"/>
                  </a:lnTo>
                  <a:lnTo>
                    <a:pt x="188" y="335"/>
                  </a:lnTo>
                  <a:lnTo>
                    <a:pt x="190" y="335"/>
                  </a:lnTo>
                  <a:close/>
                  <a:moveTo>
                    <a:pt x="195" y="331"/>
                  </a:moveTo>
                  <a:lnTo>
                    <a:pt x="196" y="331"/>
                  </a:lnTo>
                  <a:lnTo>
                    <a:pt x="196" y="332"/>
                  </a:lnTo>
                  <a:lnTo>
                    <a:pt x="195" y="332"/>
                  </a:lnTo>
                  <a:lnTo>
                    <a:pt x="195" y="333"/>
                  </a:lnTo>
                  <a:lnTo>
                    <a:pt x="194" y="333"/>
                  </a:lnTo>
                  <a:lnTo>
                    <a:pt x="193" y="332"/>
                  </a:lnTo>
                  <a:lnTo>
                    <a:pt x="194" y="331"/>
                  </a:lnTo>
                  <a:lnTo>
                    <a:pt x="194" y="330"/>
                  </a:lnTo>
                  <a:lnTo>
                    <a:pt x="195" y="330"/>
                  </a:lnTo>
                  <a:lnTo>
                    <a:pt x="196" y="330"/>
                  </a:lnTo>
                  <a:lnTo>
                    <a:pt x="195" y="331"/>
                  </a:lnTo>
                  <a:close/>
                  <a:moveTo>
                    <a:pt x="265" y="314"/>
                  </a:moveTo>
                  <a:lnTo>
                    <a:pt x="266" y="314"/>
                  </a:lnTo>
                  <a:lnTo>
                    <a:pt x="266" y="315"/>
                  </a:lnTo>
                  <a:lnTo>
                    <a:pt x="265" y="315"/>
                  </a:lnTo>
                  <a:lnTo>
                    <a:pt x="264" y="316"/>
                  </a:lnTo>
                  <a:lnTo>
                    <a:pt x="263" y="316"/>
                  </a:lnTo>
                  <a:lnTo>
                    <a:pt x="264" y="318"/>
                  </a:lnTo>
                  <a:lnTo>
                    <a:pt x="264" y="316"/>
                  </a:lnTo>
                  <a:lnTo>
                    <a:pt x="265" y="318"/>
                  </a:lnTo>
                  <a:lnTo>
                    <a:pt x="264" y="319"/>
                  </a:lnTo>
                  <a:lnTo>
                    <a:pt x="264" y="320"/>
                  </a:lnTo>
                  <a:lnTo>
                    <a:pt x="263" y="320"/>
                  </a:lnTo>
                  <a:lnTo>
                    <a:pt x="262" y="319"/>
                  </a:lnTo>
                  <a:lnTo>
                    <a:pt x="262" y="318"/>
                  </a:lnTo>
                  <a:lnTo>
                    <a:pt x="262" y="316"/>
                  </a:lnTo>
                  <a:lnTo>
                    <a:pt x="261" y="316"/>
                  </a:lnTo>
                  <a:lnTo>
                    <a:pt x="261" y="315"/>
                  </a:lnTo>
                  <a:lnTo>
                    <a:pt x="263" y="314"/>
                  </a:lnTo>
                  <a:lnTo>
                    <a:pt x="265" y="314"/>
                  </a:lnTo>
                  <a:close/>
                  <a:moveTo>
                    <a:pt x="152" y="311"/>
                  </a:moveTo>
                  <a:lnTo>
                    <a:pt x="152" y="312"/>
                  </a:lnTo>
                  <a:lnTo>
                    <a:pt x="152" y="313"/>
                  </a:lnTo>
                  <a:lnTo>
                    <a:pt x="153" y="315"/>
                  </a:lnTo>
                  <a:lnTo>
                    <a:pt x="152" y="315"/>
                  </a:lnTo>
                  <a:lnTo>
                    <a:pt x="151" y="314"/>
                  </a:lnTo>
                  <a:lnTo>
                    <a:pt x="151" y="313"/>
                  </a:lnTo>
                  <a:lnTo>
                    <a:pt x="151" y="312"/>
                  </a:lnTo>
                  <a:lnTo>
                    <a:pt x="151" y="311"/>
                  </a:lnTo>
                  <a:lnTo>
                    <a:pt x="152" y="311"/>
                  </a:lnTo>
                  <a:close/>
                  <a:moveTo>
                    <a:pt x="176" y="304"/>
                  </a:moveTo>
                  <a:lnTo>
                    <a:pt x="176" y="303"/>
                  </a:lnTo>
                  <a:lnTo>
                    <a:pt x="177" y="304"/>
                  </a:lnTo>
                  <a:lnTo>
                    <a:pt x="177" y="305"/>
                  </a:lnTo>
                  <a:lnTo>
                    <a:pt x="177" y="306"/>
                  </a:lnTo>
                  <a:lnTo>
                    <a:pt x="176" y="306"/>
                  </a:lnTo>
                  <a:lnTo>
                    <a:pt x="175" y="306"/>
                  </a:lnTo>
                  <a:lnTo>
                    <a:pt x="176" y="306"/>
                  </a:lnTo>
                  <a:lnTo>
                    <a:pt x="176" y="305"/>
                  </a:lnTo>
                  <a:lnTo>
                    <a:pt x="175" y="305"/>
                  </a:lnTo>
                  <a:lnTo>
                    <a:pt x="176" y="305"/>
                  </a:lnTo>
                  <a:lnTo>
                    <a:pt x="176" y="304"/>
                  </a:lnTo>
                  <a:close/>
                  <a:moveTo>
                    <a:pt x="236" y="285"/>
                  </a:moveTo>
                  <a:lnTo>
                    <a:pt x="237" y="286"/>
                  </a:lnTo>
                  <a:lnTo>
                    <a:pt x="237" y="289"/>
                  </a:lnTo>
                  <a:lnTo>
                    <a:pt x="237" y="291"/>
                  </a:lnTo>
                  <a:lnTo>
                    <a:pt x="235" y="290"/>
                  </a:lnTo>
                  <a:lnTo>
                    <a:pt x="235" y="289"/>
                  </a:lnTo>
                  <a:lnTo>
                    <a:pt x="233" y="288"/>
                  </a:lnTo>
                  <a:lnTo>
                    <a:pt x="232" y="287"/>
                  </a:lnTo>
                  <a:lnTo>
                    <a:pt x="232" y="286"/>
                  </a:lnTo>
                  <a:lnTo>
                    <a:pt x="232" y="285"/>
                  </a:lnTo>
                  <a:lnTo>
                    <a:pt x="232" y="286"/>
                  </a:lnTo>
                  <a:lnTo>
                    <a:pt x="232" y="287"/>
                  </a:lnTo>
                  <a:lnTo>
                    <a:pt x="231" y="287"/>
                  </a:lnTo>
                  <a:lnTo>
                    <a:pt x="231" y="285"/>
                  </a:lnTo>
                  <a:lnTo>
                    <a:pt x="231" y="283"/>
                  </a:lnTo>
                  <a:lnTo>
                    <a:pt x="230" y="282"/>
                  </a:lnTo>
                  <a:lnTo>
                    <a:pt x="231" y="282"/>
                  </a:lnTo>
                  <a:lnTo>
                    <a:pt x="232" y="281"/>
                  </a:lnTo>
                  <a:lnTo>
                    <a:pt x="233" y="281"/>
                  </a:lnTo>
                  <a:lnTo>
                    <a:pt x="235" y="282"/>
                  </a:lnTo>
                  <a:lnTo>
                    <a:pt x="236" y="285"/>
                  </a:lnTo>
                  <a:close/>
                  <a:moveTo>
                    <a:pt x="240" y="274"/>
                  </a:moveTo>
                  <a:lnTo>
                    <a:pt x="240" y="276"/>
                  </a:lnTo>
                  <a:lnTo>
                    <a:pt x="240" y="277"/>
                  </a:lnTo>
                  <a:lnTo>
                    <a:pt x="239" y="277"/>
                  </a:lnTo>
                  <a:lnTo>
                    <a:pt x="239" y="276"/>
                  </a:lnTo>
                  <a:lnTo>
                    <a:pt x="238" y="274"/>
                  </a:lnTo>
                  <a:lnTo>
                    <a:pt x="239" y="273"/>
                  </a:lnTo>
                  <a:lnTo>
                    <a:pt x="239" y="274"/>
                  </a:lnTo>
                  <a:lnTo>
                    <a:pt x="240" y="274"/>
                  </a:lnTo>
                  <a:close/>
                  <a:moveTo>
                    <a:pt x="205" y="271"/>
                  </a:moveTo>
                  <a:lnTo>
                    <a:pt x="206" y="272"/>
                  </a:lnTo>
                  <a:lnTo>
                    <a:pt x="207" y="272"/>
                  </a:lnTo>
                  <a:lnTo>
                    <a:pt x="207" y="273"/>
                  </a:lnTo>
                  <a:lnTo>
                    <a:pt x="206" y="273"/>
                  </a:lnTo>
                  <a:lnTo>
                    <a:pt x="205" y="271"/>
                  </a:lnTo>
                  <a:lnTo>
                    <a:pt x="205" y="270"/>
                  </a:lnTo>
                  <a:lnTo>
                    <a:pt x="205" y="271"/>
                  </a:lnTo>
                  <a:close/>
                  <a:moveTo>
                    <a:pt x="207" y="265"/>
                  </a:moveTo>
                  <a:lnTo>
                    <a:pt x="209" y="265"/>
                  </a:lnTo>
                  <a:lnTo>
                    <a:pt x="210" y="265"/>
                  </a:lnTo>
                  <a:lnTo>
                    <a:pt x="211" y="266"/>
                  </a:lnTo>
                  <a:lnTo>
                    <a:pt x="211" y="268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0" y="271"/>
                  </a:lnTo>
                  <a:lnTo>
                    <a:pt x="209" y="271"/>
                  </a:lnTo>
                  <a:lnTo>
                    <a:pt x="207" y="272"/>
                  </a:lnTo>
                  <a:lnTo>
                    <a:pt x="207" y="271"/>
                  </a:lnTo>
                  <a:lnTo>
                    <a:pt x="206" y="270"/>
                  </a:lnTo>
                  <a:lnTo>
                    <a:pt x="206" y="268"/>
                  </a:lnTo>
                  <a:lnTo>
                    <a:pt x="206" y="266"/>
                  </a:lnTo>
                  <a:lnTo>
                    <a:pt x="207" y="265"/>
                  </a:lnTo>
                  <a:close/>
                  <a:moveTo>
                    <a:pt x="219" y="265"/>
                  </a:moveTo>
                  <a:lnTo>
                    <a:pt x="219" y="264"/>
                  </a:lnTo>
                  <a:lnTo>
                    <a:pt x="220" y="264"/>
                  </a:lnTo>
                  <a:lnTo>
                    <a:pt x="221" y="266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19" y="265"/>
                  </a:lnTo>
                  <a:close/>
                  <a:moveTo>
                    <a:pt x="205" y="285"/>
                  </a:moveTo>
                  <a:lnTo>
                    <a:pt x="204" y="285"/>
                  </a:lnTo>
                  <a:lnTo>
                    <a:pt x="204" y="286"/>
                  </a:lnTo>
                  <a:lnTo>
                    <a:pt x="204" y="287"/>
                  </a:lnTo>
                  <a:lnTo>
                    <a:pt x="204" y="288"/>
                  </a:lnTo>
                  <a:lnTo>
                    <a:pt x="203" y="288"/>
                  </a:lnTo>
                  <a:lnTo>
                    <a:pt x="203" y="289"/>
                  </a:lnTo>
                  <a:lnTo>
                    <a:pt x="202" y="289"/>
                  </a:lnTo>
                  <a:lnTo>
                    <a:pt x="200" y="290"/>
                  </a:lnTo>
                  <a:lnTo>
                    <a:pt x="198" y="293"/>
                  </a:lnTo>
                  <a:lnTo>
                    <a:pt x="198" y="291"/>
                  </a:lnTo>
                  <a:lnTo>
                    <a:pt x="197" y="291"/>
                  </a:lnTo>
                  <a:lnTo>
                    <a:pt x="196" y="291"/>
                  </a:lnTo>
                  <a:lnTo>
                    <a:pt x="197" y="290"/>
                  </a:lnTo>
                  <a:lnTo>
                    <a:pt x="196" y="290"/>
                  </a:lnTo>
                  <a:lnTo>
                    <a:pt x="196" y="289"/>
                  </a:lnTo>
                  <a:lnTo>
                    <a:pt x="195" y="289"/>
                  </a:lnTo>
                  <a:lnTo>
                    <a:pt x="194" y="290"/>
                  </a:lnTo>
                  <a:lnTo>
                    <a:pt x="194" y="291"/>
                  </a:lnTo>
                  <a:lnTo>
                    <a:pt x="193" y="293"/>
                  </a:lnTo>
                  <a:lnTo>
                    <a:pt x="192" y="293"/>
                  </a:lnTo>
                  <a:lnTo>
                    <a:pt x="192" y="291"/>
                  </a:lnTo>
                  <a:lnTo>
                    <a:pt x="190" y="290"/>
                  </a:lnTo>
                  <a:lnTo>
                    <a:pt x="189" y="290"/>
                  </a:lnTo>
                  <a:lnTo>
                    <a:pt x="188" y="290"/>
                  </a:lnTo>
                  <a:lnTo>
                    <a:pt x="189" y="290"/>
                  </a:lnTo>
                  <a:lnTo>
                    <a:pt x="188" y="291"/>
                  </a:lnTo>
                  <a:lnTo>
                    <a:pt x="187" y="291"/>
                  </a:lnTo>
                  <a:lnTo>
                    <a:pt x="188" y="291"/>
                  </a:lnTo>
                  <a:lnTo>
                    <a:pt x="187" y="291"/>
                  </a:lnTo>
                  <a:lnTo>
                    <a:pt x="186" y="291"/>
                  </a:lnTo>
                  <a:lnTo>
                    <a:pt x="185" y="291"/>
                  </a:lnTo>
                  <a:lnTo>
                    <a:pt x="185" y="293"/>
                  </a:lnTo>
                  <a:lnTo>
                    <a:pt x="184" y="293"/>
                  </a:lnTo>
                  <a:lnTo>
                    <a:pt x="183" y="293"/>
                  </a:lnTo>
                  <a:lnTo>
                    <a:pt x="183" y="294"/>
                  </a:lnTo>
                  <a:lnTo>
                    <a:pt x="181" y="295"/>
                  </a:lnTo>
                  <a:lnTo>
                    <a:pt x="180" y="295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8"/>
                  </a:lnTo>
                  <a:lnTo>
                    <a:pt x="175" y="297"/>
                  </a:lnTo>
                  <a:lnTo>
                    <a:pt x="171" y="298"/>
                  </a:lnTo>
                  <a:lnTo>
                    <a:pt x="170" y="298"/>
                  </a:lnTo>
                  <a:lnTo>
                    <a:pt x="169" y="298"/>
                  </a:lnTo>
                  <a:lnTo>
                    <a:pt x="168" y="298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4" y="299"/>
                  </a:lnTo>
                  <a:lnTo>
                    <a:pt x="163" y="298"/>
                  </a:lnTo>
                  <a:lnTo>
                    <a:pt x="162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59" y="297"/>
                  </a:lnTo>
                  <a:lnTo>
                    <a:pt x="154" y="296"/>
                  </a:lnTo>
                  <a:lnTo>
                    <a:pt x="153" y="295"/>
                  </a:lnTo>
                  <a:lnTo>
                    <a:pt x="152" y="295"/>
                  </a:lnTo>
                  <a:lnTo>
                    <a:pt x="149" y="294"/>
                  </a:lnTo>
                  <a:lnTo>
                    <a:pt x="147" y="294"/>
                  </a:lnTo>
                  <a:lnTo>
                    <a:pt x="146" y="293"/>
                  </a:lnTo>
                  <a:lnTo>
                    <a:pt x="143" y="294"/>
                  </a:lnTo>
                  <a:lnTo>
                    <a:pt x="143" y="293"/>
                  </a:lnTo>
                  <a:lnTo>
                    <a:pt x="142" y="293"/>
                  </a:lnTo>
                  <a:lnTo>
                    <a:pt x="138" y="291"/>
                  </a:lnTo>
                  <a:lnTo>
                    <a:pt x="136" y="290"/>
                  </a:lnTo>
                  <a:lnTo>
                    <a:pt x="135" y="289"/>
                  </a:lnTo>
                  <a:lnTo>
                    <a:pt x="135" y="288"/>
                  </a:lnTo>
                  <a:lnTo>
                    <a:pt x="135" y="287"/>
                  </a:lnTo>
                  <a:lnTo>
                    <a:pt x="134" y="287"/>
                  </a:lnTo>
                  <a:lnTo>
                    <a:pt x="134" y="286"/>
                  </a:lnTo>
                  <a:lnTo>
                    <a:pt x="134" y="285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3" y="281"/>
                  </a:lnTo>
                  <a:lnTo>
                    <a:pt x="133" y="280"/>
                  </a:lnTo>
                  <a:lnTo>
                    <a:pt x="133" y="279"/>
                  </a:lnTo>
                  <a:lnTo>
                    <a:pt x="133" y="278"/>
                  </a:lnTo>
                  <a:lnTo>
                    <a:pt x="134" y="277"/>
                  </a:lnTo>
                  <a:lnTo>
                    <a:pt x="136" y="277"/>
                  </a:lnTo>
                  <a:lnTo>
                    <a:pt x="137" y="277"/>
                  </a:lnTo>
                  <a:lnTo>
                    <a:pt x="138" y="276"/>
                  </a:lnTo>
                  <a:lnTo>
                    <a:pt x="138" y="274"/>
                  </a:lnTo>
                  <a:lnTo>
                    <a:pt x="138" y="272"/>
                  </a:lnTo>
                  <a:lnTo>
                    <a:pt x="141" y="272"/>
                  </a:lnTo>
                  <a:lnTo>
                    <a:pt x="142" y="272"/>
                  </a:lnTo>
                  <a:lnTo>
                    <a:pt x="142" y="271"/>
                  </a:lnTo>
                  <a:lnTo>
                    <a:pt x="141" y="271"/>
                  </a:lnTo>
                  <a:lnTo>
                    <a:pt x="141" y="270"/>
                  </a:lnTo>
                  <a:lnTo>
                    <a:pt x="141" y="269"/>
                  </a:lnTo>
                  <a:lnTo>
                    <a:pt x="141" y="268"/>
                  </a:lnTo>
                  <a:lnTo>
                    <a:pt x="140" y="268"/>
                  </a:lnTo>
                  <a:lnTo>
                    <a:pt x="140" y="266"/>
                  </a:lnTo>
                  <a:lnTo>
                    <a:pt x="140" y="265"/>
                  </a:lnTo>
                  <a:lnTo>
                    <a:pt x="141" y="265"/>
                  </a:lnTo>
                  <a:lnTo>
                    <a:pt x="141" y="264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2"/>
                  </a:lnTo>
                  <a:lnTo>
                    <a:pt x="143" y="261"/>
                  </a:lnTo>
                  <a:lnTo>
                    <a:pt x="144" y="262"/>
                  </a:lnTo>
                  <a:lnTo>
                    <a:pt x="145" y="261"/>
                  </a:lnTo>
                  <a:lnTo>
                    <a:pt x="144" y="261"/>
                  </a:lnTo>
                  <a:lnTo>
                    <a:pt x="145" y="260"/>
                  </a:lnTo>
                  <a:lnTo>
                    <a:pt x="145" y="258"/>
                  </a:lnTo>
                  <a:lnTo>
                    <a:pt x="146" y="260"/>
                  </a:lnTo>
                  <a:lnTo>
                    <a:pt x="149" y="257"/>
                  </a:lnTo>
                  <a:lnTo>
                    <a:pt x="151" y="256"/>
                  </a:lnTo>
                  <a:lnTo>
                    <a:pt x="151" y="255"/>
                  </a:lnTo>
                  <a:lnTo>
                    <a:pt x="152" y="255"/>
                  </a:lnTo>
                  <a:lnTo>
                    <a:pt x="152" y="256"/>
                  </a:lnTo>
                  <a:lnTo>
                    <a:pt x="152" y="257"/>
                  </a:lnTo>
                  <a:lnTo>
                    <a:pt x="152" y="258"/>
                  </a:lnTo>
                  <a:lnTo>
                    <a:pt x="153" y="258"/>
                  </a:lnTo>
                  <a:lnTo>
                    <a:pt x="153" y="257"/>
                  </a:lnTo>
                  <a:lnTo>
                    <a:pt x="152" y="257"/>
                  </a:lnTo>
                  <a:lnTo>
                    <a:pt x="152" y="256"/>
                  </a:lnTo>
                  <a:lnTo>
                    <a:pt x="153" y="256"/>
                  </a:lnTo>
                  <a:lnTo>
                    <a:pt x="153" y="255"/>
                  </a:lnTo>
                  <a:lnTo>
                    <a:pt x="154" y="255"/>
                  </a:lnTo>
                  <a:lnTo>
                    <a:pt x="155" y="254"/>
                  </a:lnTo>
                  <a:lnTo>
                    <a:pt x="157" y="255"/>
                  </a:lnTo>
                  <a:lnTo>
                    <a:pt x="158" y="255"/>
                  </a:lnTo>
                  <a:lnTo>
                    <a:pt x="158" y="254"/>
                  </a:lnTo>
                  <a:lnTo>
                    <a:pt x="158" y="253"/>
                  </a:lnTo>
                  <a:lnTo>
                    <a:pt x="159" y="253"/>
                  </a:lnTo>
                  <a:lnTo>
                    <a:pt x="160" y="253"/>
                  </a:lnTo>
                  <a:lnTo>
                    <a:pt x="160" y="252"/>
                  </a:lnTo>
                  <a:lnTo>
                    <a:pt x="161" y="252"/>
                  </a:lnTo>
                  <a:lnTo>
                    <a:pt x="161" y="253"/>
                  </a:lnTo>
                  <a:lnTo>
                    <a:pt x="161" y="254"/>
                  </a:lnTo>
                  <a:lnTo>
                    <a:pt x="160" y="254"/>
                  </a:lnTo>
                  <a:lnTo>
                    <a:pt x="161" y="255"/>
                  </a:lnTo>
                  <a:lnTo>
                    <a:pt x="162" y="254"/>
                  </a:lnTo>
                  <a:lnTo>
                    <a:pt x="163" y="253"/>
                  </a:lnTo>
                  <a:lnTo>
                    <a:pt x="164" y="254"/>
                  </a:lnTo>
                  <a:lnTo>
                    <a:pt x="166" y="254"/>
                  </a:lnTo>
                  <a:lnTo>
                    <a:pt x="167" y="254"/>
                  </a:lnTo>
                  <a:lnTo>
                    <a:pt x="168" y="253"/>
                  </a:lnTo>
                  <a:lnTo>
                    <a:pt x="170" y="253"/>
                  </a:lnTo>
                  <a:lnTo>
                    <a:pt x="170" y="252"/>
                  </a:lnTo>
                  <a:lnTo>
                    <a:pt x="171" y="252"/>
                  </a:lnTo>
                  <a:lnTo>
                    <a:pt x="172" y="252"/>
                  </a:lnTo>
                  <a:lnTo>
                    <a:pt x="174" y="251"/>
                  </a:lnTo>
                  <a:lnTo>
                    <a:pt x="175" y="251"/>
                  </a:lnTo>
                  <a:lnTo>
                    <a:pt x="177" y="251"/>
                  </a:lnTo>
                  <a:lnTo>
                    <a:pt x="178" y="249"/>
                  </a:lnTo>
                  <a:lnTo>
                    <a:pt x="179" y="248"/>
                  </a:lnTo>
                  <a:lnTo>
                    <a:pt x="180" y="248"/>
                  </a:lnTo>
                  <a:lnTo>
                    <a:pt x="181" y="249"/>
                  </a:lnTo>
                  <a:lnTo>
                    <a:pt x="183" y="251"/>
                  </a:lnTo>
                  <a:lnTo>
                    <a:pt x="183" y="252"/>
                  </a:lnTo>
                  <a:lnTo>
                    <a:pt x="184" y="253"/>
                  </a:lnTo>
                  <a:lnTo>
                    <a:pt x="184" y="254"/>
                  </a:lnTo>
                  <a:lnTo>
                    <a:pt x="181" y="255"/>
                  </a:lnTo>
                  <a:lnTo>
                    <a:pt x="181" y="256"/>
                  </a:lnTo>
                  <a:lnTo>
                    <a:pt x="183" y="256"/>
                  </a:lnTo>
                  <a:lnTo>
                    <a:pt x="181" y="257"/>
                  </a:lnTo>
                  <a:lnTo>
                    <a:pt x="183" y="257"/>
                  </a:lnTo>
                  <a:lnTo>
                    <a:pt x="184" y="255"/>
                  </a:lnTo>
                  <a:lnTo>
                    <a:pt x="185" y="255"/>
                  </a:lnTo>
                  <a:lnTo>
                    <a:pt x="186" y="255"/>
                  </a:lnTo>
                  <a:lnTo>
                    <a:pt x="187" y="255"/>
                  </a:lnTo>
                  <a:lnTo>
                    <a:pt x="187" y="256"/>
                  </a:lnTo>
                  <a:lnTo>
                    <a:pt x="188" y="257"/>
                  </a:lnTo>
                  <a:lnTo>
                    <a:pt x="188" y="258"/>
                  </a:lnTo>
                  <a:lnTo>
                    <a:pt x="189" y="260"/>
                  </a:lnTo>
                  <a:lnTo>
                    <a:pt x="192" y="262"/>
                  </a:lnTo>
                  <a:lnTo>
                    <a:pt x="193" y="262"/>
                  </a:lnTo>
                  <a:lnTo>
                    <a:pt x="194" y="262"/>
                  </a:lnTo>
                  <a:lnTo>
                    <a:pt x="195" y="264"/>
                  </a:lnTo>
                  <a:lnTo>
                    <a:pt x="196" y="264"/>
                  </a:lnTo>
                  <a:lnTo>
                    <a:pt x="197" y="264"/>
                  </a:lnTo>
                  <a:lnTo>
                    <a:pt x="197" y="265"/>
                  </a:lnTo>
                  <a:lnTo>
                    <a:pt x="198" y="265"/>
                  </a:lnTo>
                  <a:lnTo>
                    <a:pt x="200" y="266"/>
                  </a:lnTo>
                  <a:lnTo>
                    <a:pt x="200" y="268"/>
                  </a:lnTo>
                  <a:lnTo>
                    <a:pt x="198" y="269"/>
                  </a:lnTo>
                  <a:lnTo>
                    <a:pt x="198" y="270"/>
                  </a:lnTo>
                  <a:lnTo>
                    <a:pt x="197" y="271"/>
                  </a:lnTo>
                  <a:lnTo>
                    <a:pt x="197" y="272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4"/>
                  </a:lnTo>
                  <a:lnTo>
                    <a:pt x="200" y="276"/>
                  </a:lnTo>
                  <a:lnTo>
                    <a:pt x="201" y="276"/>
                  </a:lnTo>
                  <a:lnTo>
                    <a:pt x="201" y="277"/>
                  </a:lnTo>
                  <a:lnTo>
                    <a:pt x="200" y="277"/>
                  </a:lnTo>
                  <a:lnTo>
                    <a:pt x="201" y="277"/>
                  </a:lnTo>
                  <a:lnTo>
                    <a:pt x="201" y="278"/>
                  </a:lnTo>
                  <a:lnTo>
                    <a:pt x="201" y="279"/>
                  </a:lnTo>
                  <a:lnTo>
                    <a:pt x="201" y="278"/>
                  </a:lnTo>
                  <a:lnTo>
                    <a:pt x="200" y="278"/>
                  </a:lnTo>
                  <a:lnTo>
                    <a:pt x="201" y="279"/>
                  </a:lnTo>
                  <a:lnTo>
                    <a:pt x="198" y="280"/>
                  </a:lnTo>
                  <a:lnTo>
                    <a:pt x="198" y="281"/>
                  </a:lnTo>
                  <a:lnTo>
                    <a:pt x="200" y="282"/>
                  </a:lnTo>
                  <a:lnTo>
                    <a:pt x="201" y="283"/>
                  </a:lnTo>
                  <a:lnTo>
                    <a:pt x="202" y="283"/>
                  </a:lnTo>
                  <a:lnTo>
                    <a:pt x="202" y="285"/>
                  </a:lnTo>
                  <a:lnTo>
                    <a:pt x="203" y="285"/>
                  </a:lnTo>
                  <a:lnTo>
                    <a:pt x="203" y="286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5" y="285"/>
                  </a:lnTo>
                  <a:close/>
                  <a:moveTo>
                    <a:pt x="125" y="246"/>
                  </a:moveTo>
                  <a:lnTo>
                    <a:pt x="126" y="246"/>
                  </a:lnTo>
                  <a:lnTo>
                    <a:pt x="127" y="246"/>
                  </a:lnTo>
                  <a:lnTo>
                    <a:pt x="128" y="246"/>
                  </a:lnTo>
                  <a:lnTo>
                    <a:pt x="127" y="247"/>
                  </a:lnTo>
                  <a:lnTo>
                    <a:pt x="127" y="248"/>
                  </a:lnTo>
                  <a:lnTo>
                    <a:pt x="126" y="248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5" y="247"/>
                  </a:lnTo>
                  <a:lnTo>
                    <a:pt x="125" y="246"/>
                  </a:lnTo>
                  <a:close/>
                  <a:moveTo>
                    <a:pt x="241" y="248"/>
                  </a:moveTo>
                  <a:lnTo>
                    <a:pt x="241" y="249"/>
                  </a:lnTo>
                  <a:lnTo>
                    <a:pt x="241" y="251"/>
                  </a:lnTo>
                  <a:lnTo>
                    <a:pt x="240" y="252"/>
                  </a:lnTo>
                  <a:lnTo>
                    <a:pt x="239" y="253"/>
                  </a:lnTo>
                  <a:lnTo>
                    <a:pt x="238" y="253"/>
                  </a:lnTo>
                  <a:lnTo>
                    <a:pt x="238" y="249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7" y="246"/>
                  </a:lnTo>
                  <a:lnTo>
                    <a:pt x="238" y="246"/>
                  </a:lnTo>
                  <a:lnTo>
                    <a:pt x="240" y="245"/>
                  </a:lnTo>
                  <a:lnTo>
                    <a:pt x="241" y="246"/>
                  </a:lnTo>
                  <a:lnTo>
                    <a:pt x="241" y="248"/>
                  </a:lnTo>
                  <a:close/>
                  <a:moveTo>
                    <a:pt x="133" y="237"/>
                  </a:moveTo>
                  <a:lnTo>
                    <a:pt x="134" y="237"/>
                  </a:lnTo>
                  <a:lnTo>
                    <a:pt x="134" y="235"/>
                  </a:lnTo>
                  <a:lnTo>
                    <a:pt x="134" y="236"/>
                  </a:lnTo>
                  <a:lnTo>
                    <a:pt x="134" y="237"/>
                  </a:lnTo>
                  <a:lnTo>
                    <a:pt x="134" y="238"/>
                  </a:lnTo>
                  <a:lnTo>
                    <a:pt x="133" y="238"/>
                  </a:lnTo>
                  <a:lnTo>
                    <a:pt x="132" y="239"/>
                  </a:lnTo>
                  <a:lnTo>
                    <a:pt x="132" y="240"/>
                  </a:lnTo>
                  <a:lnTo>
                    <a:pt x="131" y="240"/>
                  </a:lnTo>
                  <a:lnTo>
                    <a:pt x="131" y="239"/>
                  </a:lnTo>
                  <a:lnTo>
                    <a:pt x="131" y="240"/>
                  </a:lnTo>
                  <a:lnTo>
                    <a:pt x="129" y="240"/>
                  </a:lnTo>
                  <a:lnTo>
                    <a:pt x="129" y="241"/>
                  </a:lnTo>
                  <a:lnTo>
                    <a:pt x="128" y="241"/>
                  </a:lnTo>
                  <a:lnTo>
                    <a:pt x="128" y="240"/>
                  </a:lnTo>
                  <a:lnTo>
                    <a:pt x="129" y="240"/>
                  </a:lnTo>
                  <a:lnTo>
                    <a:pt x="129" y="239"/>
                  </a:lnTo>
                  <a:lnTo>
                    <a:pt x="129" y="238"/>
                  </a:lnTo>
                  <a:lnTo>
                    <a:pt x="131" y="238"/>
                  </a:lnTo>
                  <a:lnTo>
                    <a:pt x="131" y="237"/>
                  </a:lnTo>
                  <a:lnTo>
                    <a:pt x="132" y="236"/>
                  </a:lnTo>
                  <a:lnTo>
                    <a:pt x="133" y="237"/>
                  </a:lnTo>
                  <a:close/>
                  <a:moveTo>
                    <a:pt x="142" y="226"/>
                  </a:moveTo>
                  <a:lnTo>
                    <a:pt x="141" y="227"/>
                  </a:lnTo>
                  <a:lnTo>
                    <a:pt x="140" y="228"/>
                  </a:lnTo>
                  <a:lnTo>
                    <a:pt x="141" y="228"/>
                  </a:lnTo>
                  <a:lnTo>
                    <a:pt x="140" y="229"/>
                  </a:lnTo>
                  <a:lnTo>
                    <a:pt x="138" y="229"/>
                  </a:lnTo>
                  <a:lnTo>
                    <a:pt x="138" y="228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40" y="226"/>
                  </a:lnTo>
                  <a:lnTo>
                    <a:pt x="141" y="226"/>
                  </a:lnTo>
                  <a:lnTo>
                    <a:pt x="142" y="226"/>
                  </a:lnTo>
                  <a:close/>
                  <a:moveTo>
                    <a:pt x="186" y="222"/>
                  </a:moveTo>
                  <a:lnTo>
                    <a:pt x="186" y="223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4" y="223"/>
                  </a:lnTo>
                  <a:lnTo>
                    <a:pt x="184" y="222"/>
                  </a:lnTo>
                  <a:lnTo>
                    <a:pt x="185" y="222"/>
                  </a:lnTo>
                  <a:lnTo>
                    <a:pt x="186" y="222"/>
                  </a:lnTo>
                  <a:close/>
                  <a:moveTo>
                    <a:pt x="147" y="215"/>
                  </a:moveTo>
                  <a:lnTo>
                    <a:pt x="149" y="216"/>
                  </a:lnTo>
                  <a:lnTo>
                    <a:pt x="150" y="218"/>
                  </a:lnTo>
                  <a:lnTo>
                    <a:pt x="149" y="218"/>
                  </a:lnTo>
                  <a:lnTo>
                    <a:pt x="149" y="219"/>
                  </a:lnTo>
                  <a:lnTo>
                    <a:pt x="147" y="219"/>
                  </a:lnTo>
                  <a:lnTo>
                    <a:pt x="147" y="220"/>
                  </a:lnTo>
                  <a:lnTo>
                    <a:pt x="144" y="222"/>
                  </a:lnTo>
                  <a:lnTo>
                    <a:pt x="144" y="223"/>
                  </a:lnTo>
                  <a:lnTo>
                    <a:pt x="143" y="224"/>
                  </a:lnTo>
                  <a:lnTo>
                    <a:pt x="143" y="223"/>
                  </a:lnTo>
                  <a:lnTo>
                    <a:pt x="142" y="224"/>
                  </a:lnTo>
                  <a:lnTo>
                    <a:pt x="141" y="224"/>
                  </a:lnTo>
                  <a:lnTo>
                    <a:pt x="141" y="223"/>
                  </a:lnTo>
                  <a:lnTo>
                    <a:pt x="142" y="222"/>
                  </a:lnTo>
                  <a:lnTo>
                    <a:pt x="143" y="222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9" y="218"/>
                  </a:lnTo>
                  <a:lnTo>
                    <a:pt x="147" y="215"/>
                  </a:lnTo>
                  <a:close/>
                  <a:moveTo>
                    <a:pt x="264" y="215"/>
                  </a:moveTo>
                  <a:lnTo>
                    <a:pt x="263" y="215"/>
                  </a:lnTo>
                  <a:lnTo>
                    <a:pt x="264" y="214"/>
                  </a:lnTo>
                  <a:lnTo>
                    <a:pt x="264" y="213"/>
                  </a:lnTo>
                  <a:lnTo>
                    <a:pt x="265" y="213"/>
                  </a:lnTo>
                  <a:lnTo>
                    <a:pt x="266" y="213"/>
                  </a:lnTo>
                  <a:lnTo>
                    <a:pt x="266" y="212"/>
                  </a:lnTo>
                  <a:lnTo>
                    <a:pt x="266" y="213"/>
                  </a:lnTo>
                  <a:lnTo>
                    <a:pt x="266" y="214"/>
                  </a:lnTo>
                  <a:lnTo>
                    <a:pt x="265" y="214"/>
                  </a:lnTo>
                  <a:lnTo>
                    <a:pt x="264" y="215"/>
                  </a:lnTo>
                  <a:close/>
                  <a:moveTo>
                    <a:pt x="198" y="211"/>
                  </a:moveTo>
                  <a:lnTo>
                    <a:pt x="200" y="211"/>
                  </a:lnTo>
                  <a:lnTo>
                    <a:pt x="201" y="211"/>
                  </a:lnTo>
                  <a:lnTo>
                    <a:pt x="200" y="211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7" y="212"/>
                  </a:lnTo>
                  <a:lnTo>
                    <a:pt x="197" y="211"/>
                  </a:lnTo>
                  <a:lnTo>
                    <a:pt x="198" y="211"/>
                  </a:lnTo>
                  <a:close/>
                  <a:moveTo>
                    <a:pt x="237" y="197"/>
                  </a:moveTo>
                  <a:lnTo>
                    <a:pt x="238" y="198"/>
                  </a:lnTo>
                  <a:lnTo>
                    <a:pt x="237" y="198"/>
                  </a:lnTo>
                  <a:lnTo>
                    <a:pt x="236" y="198"/>
                  </a:lnTo>
                  <a:lnTo>
                    <a:pt x="236" y="197"/>
                  </a:lnTo>
                  <a:lnTo>
                    <a:pt x="237" y="197"/>
                  </a:lnTo>
                  <a:close/>
                  <a:moveTo>
                    <a:pt x="126" y="1"/>
                  </a:moveTo>
                  <a:lnTo>
                    <a:pt x="125" y="2"/>
                  </a:lnTo>
                  <a:lnTo>
                    <a:pt x="124" y="2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0" y="2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1"/>
                  </a:lnTo>
                  <a:close/>
                  <a:moveTo>
                    <a:pt x="2" y="481"/>
                  </a:moveTo>
                  <a:lnTo>
                    <a:pt x="0" y="481"/>
                  </a:lnTo>
                  <a:lnTo>
                    <a:pt x="0" y="480"/>
                  </a:lnTo>
                  <a:lnTo>
                    <a:pt x="0" y="479"/>
                  </a:lnTo>
                  <a:lnTo>
                    <a:pt x="2" y="479"/>
                  </a:lnTo>
                  <a:lnTo>
                    <a:pt x="2" y="480"/>
                  </a:lnTo>
                  <a:lnTo>
                    <a:pt x="3" y="480"/>
                  </a:lnTo>
                  <a:lnTo>
                    <a:pt x="3" y="481"/>
                  </a:lnTo>
                  <a:lnTo>
                    <a:pt x="2" y="48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31">
              <a:extLst>
                <a:ext uri="{FF2B5EF4-FFF2-40B4-BE49-F238E27FC236}">
                  <a16:creationId xmlns:a16="http://schemas.microsoft.com/office/drawing/2014/main" id="{B2542604-B089-A2E1-0B5E-CEE1468C4D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6956" y="2929383"/>
              <a:ext cx="397439" cy="168705"/>
            </a:xfrm>
            <a:custGeom>
              <a:avLst/>
              <a:gdLst>
                <a:gd name="T0" fmla="*/ 194 w 384"/>
                <a:gd name="T1" fmla="*/ 158 h 163"/>
                <a:gd name="T2" fmla="*/ 189 w 384"/>
                <a:gd name="T3" fmla="*/ 161 h 163"/>
                <a:gd name="T4" fmla="*/ 159 w 384"/>
                <a:gd name="T5" fmla="*/ 151 h 163"/>
                <a:gd name="T6" fmla="*/ 224 w 384"/>
                <a:gd name="T7" fmla="*/ 102 h 163"/>
                <a:gd name="T8" fmla="*/ 214 w 384"/>
                <a:gd name="T9" fmla="*/ 105 h 163"/>
                <a:gd name="T10" fmla="*/ 210 w 384"/>
                <a:gd name="T11" fmla="*/ 97 h 163"/>
                <a:gd name="T12" fmla="*/ 216 w 384"/>
                <a:gd name="T13" fmla="*/ 94 h 163"/>
                <a:gd name="T14" fmla="*/ 139 w 384"/>
                <a:gd name="T15" fmla="*/ 60 h 163"/>
                <a:gd name="T16" fmla="*/ 188 w 384"/>
                <a:gd name="T17" fmla="*/ 83 h 163"/>
                <a:gd name="T18" fmla="*/ 172 w 384"/>
                <a:gd name="T19" fmla="*/ 75 h 163"/>
                <a:gd name="T20" fmla="*/ 178 w 384"/>
                <a:gd name="T21" fmla="*/ 63 h 163"/>
                <a:gd name="T22" fmla="*/ 176 w 384"/>
                <a:gd name="T23" fmla="*/ 58 h 163"/>
                <a:gd name="T24" fmla="*/ 182 w 384"/>
                <a:gd name="T25" fmla="*/ 67 h 163"/>
                <a:gd name="T26" fmla="*/ 189 w 384"/>
                <a:gd name="T27" fmla="*/ 75 h 163"/>
                <a:gd name="T28" fmla="*/ 147 w 384"/>
                <a:gd name="T29" fmla="*/ 52 h 163"/>
                <a:gd name="T30" fmla="*/ 144 w 384"/>
                <a:gd name="T31" fmla="*/ 57 h 163"/>
                <a:gd name="T32" fmla="*/ 147 w 384"/>
                <a:gd name="T33" fmla="*/ 42 h 163"/>
                <a:gd name="T34" fmla="*/ 169 w 384"/>
                <a:gd name="T35" fmla="*/ 144 h 163"/>
                <a:gd name="T36" fmla="*/ 163 w 384"/>
                <a:gd name="T37" fmla="*/ 146 h 163"/>
                <a:gd name="T38" fmla="*/ 159 w 384"/>
                <a:gd name="T39" fmla="*/ 145 h 163"/>
                <a:gd name="T40" fmla="*/ 154 w 384"/>
                <a:gd name="T41" fmla="*/ 145 h 163"/>
                <a:gd name="T42" fmla="*/ 146 w 384"/>
                <a:gd name="T43" fmla="*/ 141 h 163"/>
                <a:gd name="T44" fmla="*/ 140 w 384"/>
                <a:gd name="T45" fmla="*/ 143 h 163"/>
                <a:gd name="T46" fmla="*/ 139 w 384"/>
                <a:gd name="T47" fmla="*/ 136 h 163"/>
                <a:gd name="T48" fmla="*/ 135 w 384"/>
                <a:gd name="T49" fmla="*/ 135 h 163"/>
                <a:gd name="T50" fmla="*/ 126 w 384"/>
                <a:gd name="T51" fmla="*/ 132 h 163"/>
                <a:gd name="T52" fmla="*/ 126 w 384"/>
                <a:gd name="T53" fmla="*/ 128 h 163"/>
                <a:gd name="T54" fmla="*/ 120 w 384"/>
                <a:gd name="T55" fmla="*/ 121 h 163"/>
                <a:gd name="T56" fmla="*/ 112 w 384"/>
                <a:gd name="T57" fmla="*/ 120 h 163"/>
                <a:gd name="T58" fmla="*/ 108 w 384"/>
                <a:gd name="T59" fmla="*/ 117 h 163"/>
                <a:gd name="T60" fmla="*/ 102 w 384"/>
                <a:gd name="T61" fmla="*/ 113 h 163"/>
                <a:gd name="T62" fmla="*/ 90 w 384"/>
                <a:gd name="T63" fmla="*/ 107 h 163"/>
                <a:gd name="T64" fmla="*/ 76 w 384"/>
                <a:gd name="T65" fmla="*/ 97 h 163"/>
                <a:gd name="T66" fmla="*/ 69 w 384"/>
                <a:gd name="T67" fmla="*/ 91 h 163"/>
                <a:gd name="T68" fmla="*/ 60 w 384"/>
                <a:gd name="T69" fmla="*/ 83 h 163"/>
                <a:gd name="T70" fmla="*/ 56 w 384"/>
                <a:gd name="T71" fmla="*/ 76 h 163"/>
                <a:gd name="T72" fmla="*/ 51 w 384"/>
                <a:gd name="T73" fmla="*/ 71 h 163"/>
                <a:gd name="T74" fmla="*/ 44 w 384"/>
                <a:gd name="T75" fmla="*/ 66 h 163"/>
                <a:gd name="T76" fmla="*/ 38 w 384"/>
                <a:gd name="T77" fmla="*/ 58 h 163"/>
                <a:gd name="T78" fmla="*/ 27 w 384"/>
                <a:gd name="T79" fmla="*/ 43 h 163"/>
                <a:gd name="T80" fmla="*/ 23 w 384"/>
                <a:gd name="T81" fmla="*/ 35 h 163"/>
                <a:gd name="T82" fmla="*/ 22 w 384"/>
                <a:gd name="T83" fmla="*/ 33 h 163"/>
                <a:gd name="T84" fmla="*/ 18 w 384"/>
                <a:gd name="T85" fmla="*/ 26 h 163"/>
                <a:gd name="T86" fmla="*/ 31 w 384"/>
                <a:gd name="T87" fmla="*/ 35 h 163"/>
                <a:gd name="T88" fmla="*/ 45 w 384"/>
                <a:gd name="T89" fmla="*/ 37 h 163"/>
                <a:gd name="T90" fmla="*/ 60 w 384"/>
                <a:gd name="T91" fmla="*/ 51 h 163"/>
                <a:gd name="T92" fmla="*/ 77 w 384"/>
                <a:gd name="T93" fmla="*/ 61 h 163"/>
                <a:gd name="T94" fmla="*/ 84 w 384"/>
                <a:gd name="T95" fmla="*/ 68 h 163"/>
                <a:gd name="T96" fmla="*/ 92 w 384"/>
                <a:gd name="T97" fmla="*/ 79 h 163"/>
                <a:gd name="T98" fmla="*/ 98 w 384"/>
                <a:gd name="T99" fmla="*/ 84 h 163"/>
                <a:gd name="T100" fmla="*/ 107 w 384"/>
                <a:gd name="T101" fmla="*/ 90 h 163"/>
                <a:gd name="T102" fmla="*/ 112 w 384"/>
                <a:gd name="T103" fmla="*/ 92 h 163"/>
                <a:gd name="T104" fmla="*/ 117 w 384"/>
                <a:gd name="T105" fmla="*/ 99 h 163"/>
                <a:gd name="T106" fmla="*/ 122 w 384"/>
                <a:gd name="T107" fmla="*/ 102 h 163"/>
                <a:gd name="T108" fmla="*/ 137 w 384"/>
                <a:gd name="T109" fmla="*/ 111 h 163"/>
                <a:gd name="T110" fmla="*/ 150 w 384"/>
                <a:gd name="T111" fmla="*/ 122 h 163"/>
                <a:gd name="T112" fmla="*/ 156 w 384"/>
                <a:gd name="T113" fmla="*/ 127 h 163"/>
                <a:gd name="T114" fmla="*/ 168 w 384"/>
                <a:gd name="T115" fmla="*/ 137 h 163"/>
                <a:gd name="T116" fmla="*/ 31 w 384"/>
                <a:gd name="T117" fmla="*/ 27 h 163"/>
                <a:gd name="T118" fmla="*/ 2 w 384"/>
                <a:gd name="T119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4" h="163">
                  <a:moveTo>
                    <a:pt x="18" y="23"/>
                  </a:moveTo>
                  <a:lnTo>
                    <a:pt x="18" y="24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8" y="23"/>
                  </a:lnTo>
                  <a:close/>
                  <a:moveTo>
                    <a:pt x="194" y="158"/>
                  </a:moveTo>
                  <a:lnTo>
                    <a:pt x="195" y="159"/>
                  </a:lnTo>
                  <a:lnTo>
                    <a:pt x="196" y="160"/>
                  </a:lnTo>
                  <a:lnTo>
                    <a:pt x="196" y="161"/>
                  </a:lnTo>
                  <a:lnTo>
                    <a:pt x="195" y="161"/>
                  </a:lnTo>
                  <a:lnTo>
                    <a:pt x="195" y="160"/>
                  </a:lnTo>
                  <a:lnTo>
                    <a:pt x="194" y="159"/>
                  </a:lnTo>
                  <a:lnTo>
                    <a:pt x="194" y="160"/>
                  </a:lnTo>
                  <a:lnTo>
                    <a:pt x="194" y="162"/>
                  </a:lnTo>
                  <a:lnTo>
                    <a:pt x="193" y="163"/>
                  </a:lnTo>
                  <a:lnTo>
                    <a:pt x="191" y="162"/>
                  </a:lnTo>
                  <a:lnTo>
                    <a:pt x="189" y="161"/>
                  </a:lnTo>
                  <a:lnTo>
                    <a:pt x="189" y="160"/>
                  </a:lnTo>
                  <a:lnTo>
                    <a:pt x="189" y="157"/>
                  </a:lnTo>
                  <a:lnTo>
                    <a:pt x="190" y="155"/>
                  </a:lnTo>
                  <a:lnTo>
                    <a:pt x="191" y="157"/>
                  </a:lnTo>
                  <a:lnTo>
                    <a:pt x="193" y="157"/>
                  </a:lnTo>
                  <a:lnTo>
                    <a:pt x="194" y="158"/>
                  </a:lnTo>
                  <a:close/>
                  <a:moveTo>
                    <a:pt x="159" y="149"/>
                  </a:moveTo>
                  <a:lnTo>
                    <a:pt x="160" y="149"/>
                  </a:lnTo>
                  <a:lnTo>
                    <a:pt x="160" y="150"/>
                  </a:lnTo>
                  <a:lnTo>
                    <a:pt x="159" y="150"/>
                  </a:lnTo>
                  <a:lnTo>
                    <a:pt x="159" y="151"/>
                  </a:lnTo>
                  <a:lnTo>
                    <a:pt x="159" y="152"/>
                  </a:lnTo>
                  <a:lnTo>
                    <a:pt x="157" y="152"/>
                  </a:lnTo>
                  <a:lnTo>
                    <a:pt x="156" y="151"/>
                  </a:lnTo>
                  <a:lnTo>
                    <a:pt x="156" y="150"/>
                  </a:lnTo>
                  <a:lnTo>
                    <a:pt x="157" y="150"/>
                  </a:lnTo>
                  <a:lnTo>
                    <a:pt x="157" y="149"/>
                  </a:lnTo>
                  <a:lnTo>
                    <a:pt x="159" y="149"/>
                  </a:lnTo>
                  <a:close/>
                  <a:moveTo>
                    <a:pt x="224" y="96"/>
                  </a:moveTo>
                  <a:lnTo>
                    <a:pt x="224" y="97"/>
                  </a:lnTo>
                  <a:lnTo>
                    <a:pt x="224" y="100"/>
                  </a:lnTo>
                  <a:lnTo>
                    <a:pt x="224" y="102"/>
                  </a:lnTo>
                  <a:lnTo>
                    <a:pt x="223" y="103"/>
                  </a:lnTo>
                  <a:lnTo>
                    <a:pt x="224" y="105"/>
                  </a:lnTo>
                  <a:lnTo>
                    <a:pt x="224" y="107"/>
                  </a:lnTo>
                  <a:lnTo>
                    <a:pt x="223" y="107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0" y="109"/>
                  </a:lnTo>
                  <a:lnTo>
                    <a:pt x="217" y="109"/>
                  </a:lnTo>
                  <a:lnTo>
                    <a:pt x="215" y="108"/>
                  </a:lnTo>
                  <a:lnTo>
                    <a:pt x="215" y="105"/>
                  </a:lnTo>
                  <a:lnTo>
                    <a:pt x="214" y="105"/>
                  </a:lnTo>
                  <a:lnTo>
                    <a:pt x="213" y="105"/>
                  </a:lnTo>
                  <a:lnTo>
                    <a:pt x="212" y="105"/>
                  </a:lnTo>
                  <a:lnTo>
                    <a:pt x="211" y="105"/>
                  </a:lnTo>
                  <a:lnTo>
                    <a:pt x="211" y="104"/>
                  </a:lnTo>
                  <a:lnTo>
                    <a:pt x="212" y="104"/>
                  </a:lnTo>
                  <a:lnTo>
                    <a:pt x="212" y="103"/>
                  </a:lnTo>
                  <a:lnTo>
                    <a:pt x="212" y="102"/>
                  </a:lnTo>
                  <a:lnTo>
                    <a:pt x="211" y="101"/>
                  </a:lnTo>
                  <a:lnTo>
                    <a:pt x="211" y="100"/>
                  </a:lnTo>
                  <a:lnTo>
                    <a:pt x="211" y="99"/>
                  </a:lnTo>
                  <a:lnTo>
                    <a:pt x="210" y="97"/>
                  </a:lnTo>
                  <a:lnTo>
                    <a:pt x="210" y="96"/>
                  </a:lnTo>
                  <a:lnTo>
                    <a:pt x="208" y="94"/>
                  </a:lnTo>
                  <a:lnTo>
                    <a:pt x="208" y="93"/>
                  </a:lnTo>
                  <a:lnTo>
                    <a:pt x="210" y="93"/>
                  </a:lnTo>
                  <a:lnTo>
                    <a:pt x="211" y="93"/>
                  </a:lnTo>
                  <a:lnTo>
                    <a:pt x="212" y="94"/>
                  </a:lnTo>
                  <a:lnTo>
                    <a:pt x="213" y="94"/>
                  </a:lnTo>
                  <a:lnTo>
                    <a:pt x="214" y="94"/>
                  </a:lnTo>
                  <a:lnTo>
                    <a:pt x="217" y="92"/>
                  </a:lnTo>
                  <a:lnTo>
                    <a:pt x="216" y="93"/>
                  </a:lnTo>
                  <a:lnTo>
                    <a:pt x="216" y="94"/>
                  </a:lnTo>
                  <a:lnTo>
                    <a:pt x="216" y="95"/>
                  </a:lnTo>
                  <a:lnTo>
                    <a:pt x="216" y="96"/>
                  </a:lnTo>
                  <a:lnTo>
                    <a:pt x="217" y="97"/>
                  </a:lnTo>
                  <a:lnTo>
                    <a:pt x="220" y="97"/>
                  </a:lnTo>
                  <a:lnTo>
                    <a:pt x="221" y="97"/>
                  </a:lnTo>
                  <a:lnTo>
                    <a:pt x="223" y="97"/>
                  </a:lnTo>
                  <a:lnTo>
                    <a:pt x="224" y="96"/>
                  </a:lnTo>
                  <a:close/>
                  <a:moveTo>
                    <a:pt x="139" y="59"/>
                  </a:moveTo>
                  <a:lnTo>
                    <a:pt x="142" y="59"/>
                  </a:lnTo>
                  <a:lnTo>
                    <a:pt x="140" y="59"/>
                  </a:lnTo>
                  <a:lnTo>
                    <a:pt x="139" y="60"/>
                  </a:lnTo>
                  <a:lnTo>
                    <a:pt x="138" y="59"/>
                  </a:lnTo>
                  <a:lnTo>
                    <a:pt x="139" y="59"/>
                  </a:lnTo>
                  <a:close/>
                  <a:moveTo>
                    <a:pt x="189" y="75"/>
                  </a:moveTo>
                  <a:lnTo>
                    <a:pt x="190" y="75"/>
                  </a:lnTo>
                  <a:lnTo>
                    <a:pt x="190" y="76"/>
                  </a:lnTo>
                  <a:lnTo>
                    <a:pt x="191" y="77"/>
                  </a:lnTo>
                  <a:lnTo>
                    <a:pt x="189" y="77"/>
                  </a:lnTo>
                  <a:lnTo>
                    <a:pt x="189" y="78"/>
                  </a:lnTo>
                  <a:lnTo>
                    <a:pt x="189" y="80"/>
                  </a:lnTo>
                  <a:lnTo>
                    <a:pt x="189" y="82"/>
                  </a:lnTo>
                  <a:lnTo>
                    <a:pt x="188" y="83"/>
                  </a:lnTo>
                  <a:lnTo>
                    <a:pt x="187" y="83"/>
                  </a:lnTo>
                  <a:lnTo>
                    <a:pt x="186" y="83"/>
                  </a:lnTo>
                  <a:lnTo>
                    <a:pt x="185" y="82"/>
                  </a:lnTo>
                  <a:lnTo>
                    <a:pt x="183" y="80"/>
                  </a:lnTo>
                  <a:lnTo>
                    <a:pt x="182" y="80"/>
                  </a:lnTo>
                  <a:lnTo>
                    <a:pt x="181" y="79"/>
                  </a:lnTo>
                  <a:lnTo>
                    <a:pt x="181" y="78"/>
                  </a:lnTo>
                  <a:lnTo>
                    <a:pt x="177" y="78"/>
                  </a:lnTo>
                  <a:lnTo>
                    <a:pt x="176" y="77"/>
                  </a:lnTo>
                  <a:lnTo>
                    <a:pt x="173" y="76"/>
                  </a:lnTo>
                  <a:lnTo>
                    <a:pt x="172" y="75"/>
                  </a:lnTo>
                  <a:lnTo>
                    <a:pt x="172" y="74"/>
                  </a:lnTo>
                  <a:lnTo>
                    <a:pt x="171" y="74"/>
                  </a:lnTo>
                  <a:lnTo>
                    <a:pt x="171" y="72"/>
                  </a:lnTo>
                  <a:lnTo>
                    <a:pt x="171" y="71"/>
                  </a:lnTo>
                  <a:lnTo>
                    <a:pt x="169" y="69"/>
                  </a:lnTo>
                  <a:lnTo>
                    <a:pt x="172" y="69"/>
                  </a:lnTo>
                  <a:lnTo>
                    <a:pt x="173" y="69"/>
                  </a:lnTo>
                  <a:lnTo>
                    <a:pt x="174" y="68"/>
                  </a:lnTo>
                  <a:lnTo>
                    <a:pt x="176" y="66"/>
                  </a:lnTo>
                  <a:lnTo>
                    <a:pt x="177" y="65"/>
                  </a:lnTo>
                  <a:lnTo>
                    <a:pt x="178" y="63"/>
                  </a:lnTo>
                  <a:lnTo>
                    <a:pt x="177" y="62"/>
                  </a:lnTo>
                  <a:lnTo>
                    <a:pt x="177" y="61"/>
                  </a:lnTo>
                  <a:lnTo>
                    <a:pt x="173" y="60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3" y="58"/>
                  </a:lnTo>
                  <a:lnTo>
                    <a:pt x="174" y="58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7" y="57"/>
                  </a:lnTo>
                  <a:lnTo>
                    <a:pt x="179" y="55"/>
                  </a:lnTo>
                  <a:lnTo>
                    <a:pt x="182" y="58"/>
                  </a:lnTo>
                  <a:lnTo>
                    <a:pt x="183" y="59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2" y="62"/>
                  </a:lnTo>
                  <a:lnTo>
                    <a:pt x="182" y="63"/>
                  </a:lnTo>
                  <a:lnTo>
                    <a:pt x="182" y="66"/>
                  </a:lnTo>
                  <a:lnTo>
                    <a:pt x="182" y="67"/>
                  </a:lnTo>
                  <a:lnTo>
                    <a:pt x="182" y="68"/>
                  </a:lnTo>
                  <a:lnTo>
                    <a:pt x="183" y="69"/>
                  </a:lnTo>
                  <a:lnTo>
                    <a:pt x="185" y="69"/>
                  </a:lnTo>
                  <a:lnTo>
                    <a:pt x="186" y="70"/>
                  </a:lnTo>
                  <a:lnTo>
                    <a:pt x="187" y="70"/>
                  </a:lnTo>
                  <a:lnTo>
                    <a:pt x="187" y="71"/>
                  </a:lnTo>
                  <a:lnTo>
                    <a:pt x="188" y="71"/>
                  </a:lnTo>
                  <a:lnTo>
                    <a:pt x="187" y="72"/>
                  </a:lnTo>
                  <a:lnTo>
                    <a:pt x="187" y="74"/>
                  </a:lnTo>
                  <a:lnTo>
                    <a:pt x="188" y="75"/>
                  </a:lnTo>
                  <a:lnTo>
                    <a:pt x="189" y="75"/>
                  </a:lnTo>
                  <a:close/>
                  <a:moveTo>
                    <a:pt x="150" y="43"/>
                  </a:moveTo>
                  <a:lnTo>
                    <a:pt x="151" y="43"/>
                  </a:lnTo>
                  <a:lnTo>
                    <a:pt x="152" y="44"/>
                  </a:lnTo>
                  <a:lnTo>
                    <a:pt x="152" y="45"/>
                  </a:lnTo>
                  <a:lnTo>
                    <a:pt x="151" y="45"/>
                  </a:lnTo>
                  <a:lnTo>
                    <a:pt x="150" y="45"/>
                  </a:lnTo>
                  <a:lnTo>
                    <a:pt x="148" y="45"/>
                  </a:lnTo>
                  <a:lnTo>
                    <a:pt x="148" y="46"/>
                  </a:lnTo>
                  <a:lnTo>
                    <a:pt x="147" y="49"/>
                  </a:lnTo>
                  <a:lnTo>
                    <a:pt x="147" y="50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50" y="52"/>
                  </a:lnTo>
                  <a:lnTo>
                    <a:pt x="147" y="55"/>
                  </a:lnTo>
                  <a:lnTo>
                    <a:pt x="147" y="57"/>
                  </a:lnTo>
                  <a:lnTo>
                    <a:pt x="146" y="57"/>
                  </a:lnTo>
                  <a:lnTo>
                    <a:pt x="145" y="58"/>
                  </a:lnTo>
                  <a:lnTo>
                    <a:pt x="144" y="58"/>
                  </a:lnTo>
                  <a:lnTo>
                    <a:pt x="143" y="58"/>
                  </a:lnTo>
                  <a:lnTo>
                    <a:pt x="142" y="58"/>
                  </a:lnTo>
                  <a:lnTo>
                    <a:pt x="143" y="57"/>
                  </a:lnTo>
                  <a:lnTo>
                    <a:pt x="144" y="57"/>
                  </a:lnTo>
                  <a:lnTo>
                    <a:pt x="145" y="55"/>
                  </a:lnTo>
                  <a:lnTo>
                    <a:pt x="146" y="54"/>
                  </a:lnTo>
                  <a:lnTo>
                    <a:pt x="146" y="53"/>
                  </a:lnTo>
                  <a:lnTo>
                    <a:pt x="146" y="52"/>
                  </a:lnTo>
                  <a:lnTo>
                    <a:pt x="146" y="49"/>
                  </a:lnTo>
                  <a:lnTo>
                    <a:pt x="147" y="47"/>
                  </a:lnTo>
                  <a:lnTo>
                    <a:pt x="147" y="46"/>
                  </a:lnTo>
                  <a:lnTo>
                    <a:pt x="148" y="45"/>
                  </a:lnTo>
                  <a:lnTo>
                    <a:pt x="148" y="44"/>
                  </a:lnTo>
                  <a:lnTo>
                    <a:pt x="148" y="43"/>
                  </a:lnTo>
                  <a:lnTo>
                    <a:pt x="147" y="42"/>
                  </a:lnTo>
                  <a:lnTo>
                    <a:pt x="146" y="42"/>
                  </a:lnTo>
                  <a:lnTo>
                    <a:pt x="147" y="41"/>
                  </a:lnTo>
                  <a:lnTo>
                    <a:pt x="148" y="41"/>
                  </a:lnTo>
                  <a:lnTo>
                    <a:pt x="150" y="42"/>
                  </a:lnTo>
                  <a:lnTo>
                    <a:pt x="150" y="43"/>
                  </a:lnTo>
                  <a:close/>
                  <a:moveTo>
                    <a:pt x="170" y="139"/>
                  </a:moveTo>
                  <a:lnTo>
                    <a:pt x="170" y="141"/>
                  </a:lnTo>
                  <a:lnTo>
                    <a:pt x="169" y="141"/>
                  </a:lnTo>
                  <a:lnTo>
                    <a:pt x="169" y="142"/>
                  </a:lnTo>
                  <a:lnTo>
                    <a:pt x="169" y="143"/>
                  </a:lnTo>
                  <a:lnTo>
                    <a:pt x="169" y="144"/>
                  </a:lnTo>
                  <a:lnTo>
                    <a:pt x="168" y="144"/>
                  </a:lnTo>
                  <a:lnTo>
                    <a:pt x="168" y="145"/>
                  </a:lnTo>
                  <a:lnTo>
                    <a:pt x="167" y="145"/>
                  </a:lnTo>
                  <a:lnTo>
                    <a:pt x="167" y="146"/>
                  </a:lnTo>
                  <a:lnTo>
                    <a:pt x="164" y="147"/>
                  </a:lnTo>
                  <a:lnTo>
                    <a:pt x="164" y="149"/>
                  </a:lnTo>
                  <a:lnTo>
                    <a:pt x="162" y="147"/>
                  </a:lnTo>
                  <a:lnTo>
                    <a:pt x="163" y="147"/>
                  </a:lnTo>
                  <a:lnTo>
                    <a:pt x="164" y="147"/>
                  </a:lnTo>
                  <a:lnTo>
                    <a:pt x="164" y="146"/>
                  </a:lnTo>
                  <a:lnTo>
                    <a:pt x="163" y="146"/>
                  </a:lnTo>
                  <a:lnTo>
                    <a:pt x="163" y="147"/>
                  </a:lnTo>
                  <a:lnTo>
                    <a:pt x="163" y="146"/>
                  </a:lnTo>
                  <a:lnTo>
                    <a:pt x="162" y="145"/>
                  </a:lnTo>
                  <a:lnTo>
                    <a:pt x="162" y="144"/>
                  </a:lnTo>
                  <a:lnTo>
                    <a:pt x="161" y="144"/>
                  </a:lnTo>
                  <a:lnTo>
                    <a:pt x="161" y="145"/>
                  </a:lnTo>
                  <a:lnTo>
                    <a:pt x="160" y="144"/>
                  </a:lnTo>
                  <a:lnTo>
                    <a:pt x="161" y="144"/>
                  </a:lnTo>
                  <a:lnTo>
                    <a:pt x="160" y="143"/>
                  </a:lnTo>
                  <a:lnTo>
                    <a:pt x="160" y="144"/>
                  </a:lnTo>
                  <a:lnTo>
                    <a:pt x="159" y="145"/>
                  </a:lnTo>
                  <a:lnTo>
                    <a:pt x="159" y="146"/>
                  </a:lnTo>
                  <a:lnTo>
                    <a:pt x="160" y="146"/>
                  </a:lnTo>
                  <a:lnTo>
                    <a:pt x="160" y="147"/>
                  </a:lnTo>
                  <a:lnTo>
                    <a:pt x="159" y="147"/>
                  </a:lnTo>
                  <a:lnTo>
                    <a:pt x="157" y="147"/>
                  </a:lnTo>
                  <a:lnTo>
                    <a:pt x="156" y="147"/>
                  </a:lnTo>
                  <a:lnTo>
                    <a:pt x="155" y="147"/>
                  </a:lnTo>
                  <a:lnTo>
                    <a:pt x="155" y="146"/>
                  </a:lnTo>
                  <a:lnTo>
                    <a:pt x="156" y="145"/>
                  </a:lnTo>
                  <a:lnTo>
                    <a:pt x="155" y="145"/>
                  </a:lnTo>
                  <a:lnTo>
                    <a:pt x="154" y="145"/>
                  </a:lnTo>
                  <a:lnTo>
                    <a:pt x="153" y="145"/>
                  </a:lnTo>
                  <a:lnTo>
                    <a:pt x="154" y="144"/>
                  </a:lnTo>
                  <a:lnTo>
                    <a:pt x="153" y="144"/>
                  </a:lnTo>
                  <a:lnTo>
                    <a:pt x="152" y="143"/>
                  </a:lnTo>
                  <a:lnTo>
                    <a:pt x="151" y="143"/>
                  </a:lnTo>
                  <a:lnTo>
                    <a:pt x="150" y="142"/>
                  </a:lnTo>
                  <a:lnTo>
                    <a:pt x="148" y="142"/>
                  </a:lnTo>
                  <a:lnTo>
                    <a:pt x="148" y="143"/>
                  </a:lnTo>
                  <a:lnTo>
                    <a:pt x="147" y="142"/>
                  </a:lnTo>
                  <a:lnTo>
                    <a:pt x="146" y="142"/>
                  </a:lnTo>
                  <a:lnTo>
                    <a:pt x="146" y="141"/>
                  </a:lnTo>
                  <a:lnTo>
                    <a:pt x="146" y="139"/>
                  </a:lnTo>
                  <a:lnTo>
                    <a:pt x="145" y="139"/>
                  </a:lnTo>
                  <a:lnTo>
                    <a:pt x="144" y="139"/>
                  </a:lnTo>
                  <a:lnTo>
                    <a:pt x="143" y="141"/>
                  </a:lnTo>
                  <a:lnTo>
                    <a:pt x="143" y="142"/>
                  </a:lnTo>
                  <a:lnTo>
                    <a:pt x="142" y="142"/>
                  </a:lnTo>
                  <a:lnTo>
                    <a:pt x="140" y="142"/>
                  </a:lnTo>
                  <a:lnTo>
                    <a:pt x="140" y="143"/>
                  </a:lnTo>
                  <a:lnTo>
                    <a:pt x="142" y="143"/>
                  </a:lnTo>
                  <a:lnTo>
                    <a:pt x="140" y="144"/>
                  </a:lnTo>
                  <a:lnTo>
                    <a:pt x="140" y="143"/>
                  </a:lnTo>
                  <a:lnTo>
                    <a:pt x="139" y="143"/>
                  </a:lnTo>
                  <a:lnTo>
                    <a:pt x="140" y="143"/>
                  </a:lnTo>
                  <a:lnTo>
                    <a:pt x="140" y="141"/>
                  </a:lnTo>
                  <a:lnTo>
                    <a:pt x="139" y="141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39" y="139"/>
                  </a:lnTo>
                  <a:lnTo>
                    <a:pt x="140" y="138"/>
                  </a:lnTo>
                  <a:lnTo>
                    <a:pt x="139" y="138"/>
                  </a:lnTo>
                  <a:lnTo>
                    <a:pt x="139" y="137"/>
                  </a:lnTo>
                  <a:lnTo>
                    <a:pt x="139" y="136"/>
                  </a:lnTo>
                  <a:lnTo>
                    <a:pt x="138" y="136"/>
                  </a:lnTo>
                  <a:lnTo>
                    <a:pt x="137" y="136"/>
                  </a:lnTo>
                  <a:lnTo>
                    <a:pt x="137" y="137"/>
                  </a:lnTo>
                  <a:lnTo>
                    <a:pt x="136" y="138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6" y="137"/>
                  </a:lnTo>
                  <a:lnTo>
                    <a:pt x="135" y="137"/>
                  </a:lnTo>
                  <a:lnTo>
                    <a:pt x="134" y="136"/>
                  </a:lnTo>
                  <a:lnTo>
                    <a:pt x="135" y="136"/>
                  </a:lnTo>
                  <a:lnTo>
                    <a:pt x="135" y="135"/>
                  </a:lnTo>
                  <a:lnTo>
                    <a:pt x="134" y="135"/>
                  </a:lnTo>
                  <a:lnTo>
                    <a:pt x="133" y="135"/>
                  </a:lnTo>
                  <a:lnTo>
                    <a:pt x="131" y="136"/>
                  </a:lnTo>
                  <a:lnTo>
                    <a:pt x="130" y="135"/>
                  </a:lnTo>
                  <a:lnTo>
                    <a:pt x="129" y="135"/>
                  </a:lnTo>
                  <a:lnTo>
                    <a:pt x="129" y="134"/>
                  </a:lnTo>
                  <a:lnTo>
                    <a:pt x="129" y="133"/>
                  </a:lnTo>
                  <a:lnTo>
                    <a:pt x="128" y="133"/>
                  </a:lnTo>
                  <a:lnTo>
                    <a:pt x="127" y="133"/>
                  </a:lnTo>
                  <a:lnTo>
                    <a:pt x="127" y="132"/>
                  </a:lnTo>
                  <a:lnTo>
                    <a:pt x="126" y="132"/>
                  </a:lnTo>
                  <a:lnTo>
                    <a:pt x="125" y="133"/>
                  </a:lnTo>
                  <a:lnTo>
                    <a:pt x="125" y="132"/>
                  </a:lnTo>
                  <a:lnTo>
                    <a:pt x="124" y="132"/>
                  </a:lnTo>
                  <a:lnTo>
                    <a:pt x="125" y="130"/>
                  </a:lnTo>
                  <a:lnTo>
                    <a:pt x="126" y="130"/>
                  </a:lnTo>
                  <a:lnTo>
                    <a:pt x="126" y="129"/>
                  </a:lnTo>
                  <a:lnTo>
                    <a:pt x="125" y="129"/>
                  </a:lnTo>
                  <a:lnTo>
                    <a:pt x="125" y="128"/>
                  </a:lnTo>
                  <a:lnTo>
                    <a:pt x="126" y="128"/>
                  </a:lnTo>
                  <a:lnTo>
                    <a:pt x="127" y="128"/>
                  </a:lnTo>
                  <a:lnTo>
                    <a:pt x="126" y="128"/>
                  </a:lnTo>
                  <a:lnTo>
                    <a:pt x="125" y="127"/>
                  </a:lnTo>
                  <a:lnTo>
                    <a:pt x="126" y="126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2" y="124"/>
                  </a:lnTo>
                  <a:lnTo>
                    <a:pt x="121" y="124"/>
                  </a:lnTo>
                  <a:lnTo>
                    <a:pt x="122" y="124"/>
                  </a:lnTo>
                  <a:lnTo>
                    <a:pt x="122" y="122"/>
                  </a:lnTo>
                  <a:lnTo>
                    <a:pt x="121" y="122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20" y="122"/>
                  </a:lnTo>
                  <a:lnTo>
                    <a:pt x="120" y="124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5"/>
                  </a:lnTo>
                  <a:lnTo>
                    <a:pt x="117" y="124"/>
                  </a:lnTo>
                  <a:lnTo>
                    <a:pt x="117" y="122"/>
                  </a:lnTo>
                  <a:lnTo>
                    <a:pt x="116" y="122"/>
                  </a:lnTo>
                  <a:lnTo>
                    <a:pt x="114" y="120"/>
                  </a:lnTo>
                  <a:lnTo>
                    <a:pt x="113" y="120"/>
                  </a:lnTo>
                  <a:lnTo>
                    <a:pt x="112" y="120"/>
                  </a:lnTo>
                  <a:lnTo>
                    <a:pt x="112" y="119"/>
                  </a:lnTo>
                  <a:lnTo>
                    <a:pt x="111" y="119"/>
                  </a:lnTo>
                  <a:lnTo>
                    <a:pt x="110" y="119"/>
                  </a:lnTo>
                  <a:lnTo>
                    <a:pt x="109" y="119"/>
                  </a:lnTo>
                  <a:lnTo>
                    <a:pt x="109" y="118"/>
                  </a:lnTo>
                  <a:lnTo>
                    <a:pt x="110" y="119"/>
                  </a:lnTo>
                  <a:lnTo>
                    <a:pt x="110" y="118"/>
                  </a:lnTo>
                  <a:lnTo>
                    <a:pt x="108" y="117"/>
                  </a:lnTo>
                  <a:lnTo>
                    <a:pt x="109" y="116"/>
                  </a:lnTo>
                  <a:lnTo>
                    <a:pt x="108" y="116"/>
                  </a:lnTo>
                  <a:lnTo>
                    <a:pt x="108" y="117"/>
                  </a:lnTo>
                  <a:lnTo>
                    <a:pt x="107" y="117"/>
                  </a:lnTo>
                  <a:lnTo>
                    <a:pt x="107" y="116"/>
                  </a:lnTo>
                  <a:lnTo>
                    <a:pt x="107" y="115"/>
                  </a:lnTo>
                  <a:lnTo>
                    <a:pt x="107" y="113"/>
                  </a:lnTo>
                  <a:lnTo>
                    <a:pt x="105" y="113"/>
                  </a:lnTo>
                  <a:lnTo>
                    <a:pt x="105" y="112"/>
                  </a:lnTo>
                  <a:lnTo>
                    <a:pt x="104" y="112"/>
                  </a:lnTo>
                  <a:lnTo>
                    <a:pt x="104" y="113"/>
                  </a:lnTo>
                  <a:lnTo>
                    <a:pt x="103" y="113"/>
                  </a:lnTo>
                  <a:lnTo>
                    <a:pt x="102" y="115"/>
                  </a:lnTo>
                  <a:lnTo>
                    <a:pt x="102" y="113"/>
                  </a:lnTo>
                  <a:lnTo>
                    <a:pt x="102" y="112"/>
                  </a:lnTo>
                  <a:lnTo>
                    <a:pt x="101" y="112"/>
                  </a:lnTo>
                  <a:lnTo>
                    <a:pt x="101" y="113"/>
                  </a:lnTo>
                  <a:lnTo>
                    <a:pt x="94" y="110"/>
                  </a:lnTo>
                  <a:lnTo>
                    <a:pt x="92" y="108"/>
                  </a:lnTo>
                  <a:lnTo>
                    <a:pt x="93" y="107"/>
                  </a:lnTo>
                  <a:lnTo>
                    <a:pt x="92" y="107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91" y="105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1" y="101"/>
                  </a:lnTo>
                  <a:lnTo>
                    <a:pt x="79" y="101"/>
                  </a:lnTo>
                  <a:lnTo>
                    <a:pt x="78" y="100"/>
                  </a:lnTo>
                  <a:lnTo>
                    <a:pt x="77" y="100"/>
                  </a:lnTo>
                  <a:lnTo>
                    <a:pt x="77" y="99"/>
                  </a:lnTo>
                  <a:lnTo>
                    <a:pt x="76" y="97"/>
                  </a:lnTo>
                  <a:lnTo>
                    <a:pt x="75" y="94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3" y="94"/>
                  </a:lnTo>
                  <a:lnTo>
                    <a:pt x="71" y="93"/>
                  </a:lnTo>
                  <a:lnTo>
                    <a:pt x="71" y="94"/>
                  </a:lnTo>
                  <a:lnTo>
                    <a:pt x="70" y="94"/>
                  </a:lnTo>
                  <a:lnTo>
                    <a:pt x="71" y="93"/>
                  </a:lnTo>
                  <a:lnTo>
                    <a:pt x="70" y="92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68" y="90"/>
                  </a:lnTo>
                  <a:lnTo>
                    <a:pt x="68" y="91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0"/>
                  </a:lnTo>
                  <a:lnTo>
                    <a:pt x="66" y="88"/>
                  </a:lnTo>
                  <a:lnTo>
                    <a:pt x="65" y="88"/>
                  </a:lnTo>
                  <a:lnTo>
                    <a:pt x="65" y="87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0"/>
                  </a:lnTo>
                  <a:lnTo>
                    <a:pt x="60" y="79"/>
                  </a:lnTo>
                  <a:lnTo>
                    <a:pt x="59" y="79"/>
                  </a:lnTo>
                  <a:lnTo>
                    <a:pt x="59" y="78"/>
                  </a:lnTo>
                  <a:lnTo>
                    <a:pt x="58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6" y="76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6" y="77"/>
                  </a:lnTo>
                  <a:lnTo>
                    <a:pt x="55" y="78"/>
                  </a:lnTo>
                  <a:lnTo>
                    <a:pt x="53" y="76"/>
                  </a:lnTo>
                  <a:lnTo>
                    <a:pt x="53" y="75"/>
                  </a:lnTo>
                  <a:lnTo>
                    <a:pt x="52" y="74"/>
                  </a:lnTo>
                  <a:lnTo>
                    <a:pt x="53" y="74"/>
                  </a:lnTo>
                  <a:lnTo>
                    <a:pt x="52" y="72"/>
                  </a:lnTo>
                  <a:lnTo>
                    <a:pt x="51" y="72"/>
                  </a:lnTo>
                  <a:lnTo>
                    <a:pt x="51" y="71"/>
                  </a:lnTo>
                  <a:lnTo>
                    <a:pt x="52" y="71"/>
                  </a:lnTo>
                  <a:lnTo>
                    <a:pt x="52" y="70"/>
                  </a:lnTo>
                  <a:lnTo>
                    <a:pt x="51" y="70"/>
                  </a:lnTo>
                  <a:lnTo>
                    <a:pt x="50" y="70"/>
                  </a:lnTo>
                  <a:lnTo>
                    <a:pt x="50" y="69"/>
                  </a:lnTo>
                  <a:lnTo>
                    <a:pt x="49" y="69"/>
                  </a:lnTo>
                  <a:lnTo>
                    <a:pt x="48" y="69"/>
                  </a:lnTo>
                  <a:lnTo>
                    <a:pt x="47" y="68"/>
                  </a:lnTo>
                  <a:lnTo>
                    <a:pt x="45" y="68"/>
                  </a:lnTo>
                  <a:lnTo>
                    <a:pt x="44" y="67"/>
                  </a:lnTo>
                  <a:lnTo>
                    <a:pt x="44" y="66"/>
                  </a:lnTo>
                  <a:lnTo>
                    <a:pt x="43" y="66"/>
                  </a:lnTo>
                  <a:lnTo>
                    <a:pt x="42" y="66"/>
                  </a:lnTo>
                  <a:lnTo>
                    <a:pt x="40" y="63"/>
                  </a:lnTo>
                  <a:lnTo>
                    <a:pt x="39" y="62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39" y="60"/>
                  </a:lnTo>
                  <a:lnTo>
                    <a:pt x="40" y="59"/>
                  </a:lnTo>
                  <a:lnTo>
                    <a:pt x="39" y="59"/>
                  </a:lnTo>
                  <a:lnTo>
                    <a:pt x="39" y="58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5" y="55"/>
                  </a:lnTo>
                  <a:lnTo>
                    <a:pt x="35" y="54"/>
                  </a:lnTo>
                  <a:lnTo>
                    <a:pt x="33" y="51"/>
                  </a:lnTo>
                  <a:lnTo>
                    <a:pt x="32" y="51"/>
                  </a:lnTo>
                  <a:lnTo>
                    <a:pt x="32" y="50"/>
                  </a:lnTo>
                  <a:lnTo>
                    <a:pt x="28" y="49"/>
                  </a:lnTo>
                  <a:lnTo>
                    <a:pt x="28" y="46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3" y="35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19" y="33"/>
                  </a:lnTo>
                  <a:lnTo>
                    <a:pt x="22" y="33"/>
                  </a:lnTo>
                  <a:lnTo>
                    <a:pt x="22" y="32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1" y="27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9" y="27"/>
                  </a:lnTo>
                  <a:lnTo>
                    <a:pt x="18" y="26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5" y="29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31" y="35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4" y="36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5" y="33"/>
                  </a:lnTo>
                  <a:lnTo>
                    <a:pt x="43" y="36"/>
                  </a:lnTo>
                  <a:lnTo>
                    <a:pt x="45" y="37"/>
                  </a:lnTo>
                  <a:lnTo>
                    <a:pt x="48" y="41"/>
                  </a:lnTo>
                  <a:lnTo>
                    <a:pt x="49" y="42"/>
                  </a:lnTo>
                  <a:lnTo>
                    <a:pt x="50" y="42"/>
                  </a:lnTo>
                  <a:lnTo>
                    <a:pt x="51" y="43"/>
                  </a:lnTo>
                  <a:lnTo>
                    <a:pt x="53" y="44"/>
                  </a:lnTo>
                  <a:lnTo>
                    <a:pt x="53" y="45"/>
                  </a:lnTo>
                  <a:lnTo>
                    <a:pt x="56" y="45"/>
                  </a:lnTo>
                  <a:lnTo>
                    <a:pt x="56" y="46"/>
                  </a:lnTo>
                  <a:lnTo>
                    <a:pt x="57" y="47"/>
                  </a:lnTo>
                  <a:lnTo>
                    <a:pt x="58" y="49"/>
                  </a:lnTo>
                  <a:lnTo>
                    <a:pt x="60" y="51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5" y="54"/>
                  </a:lnTo>
                  <a:lnTo>
                    <a:pt x="66" y="55"/>
                  </a:lnTo>
                  <a:lnTo>
                    <a:pt x="66" y="57"/>
                  </a:lnTo>
                  <a:lnTo>
                    <a:pt x="68" y="57"/>
                  </a:lnTo>
                  <a:lnTo>
                    <a:pt x="69" y="58"/>
                  </a:lnTo>
                  <a:lnTo>
                    <a:pt x="70" y="58"/>
                  </a:lnTo>
                  <a:lnTo>
                    <a:pt x="71" y="59"/>
                  </a:lnTo>
                  <a:lnTo>
                    <a:pt x="77" y="60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8" y="60"/>
                  </a:lnTo>
                  <a:lnTo>
                    <a:pt x="79" y="60"/>
                  </a:lnTo>
                  <a:lnTo>
                    <a:pt x="79" y="61"/>
                  </a:lnTo>
                  <a:lnTo>
                    <a:pt x="81" y="61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3" y="67"/>
                  </a:lnTo>
                  <a:lnTo>
                    <a:pt x="84" y="68"/>
                  </a:lnTo>
                  <a:lnTo>
                    <a:pt x="85" y="69"/>
                  </a:lnTo>
                  <a:lnTo>
                    <a:pt x="85" y="70"/>
                  </a:lnTo>
                  <a:lnTo>
                    <a:pt x="88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88" y="74"/>
                  </a:lnTo>
                  <a:lnTo>
                    <a:pt x="88" y="75"/>
                  </a:lnTo>
                  <a:lnTo>
                    <a:pt x="88" y="76"/>
                  </a:lnTo>
                  <a:lnTo>
                    <a:pt x="90" y="77"/>
                  </a:lnTo>
                  <a:lnTo>
                    <a:pt x="91" y="78"/>
                  </a:lnTo>
                  <a:lnTo>
                    <a:pt x="92" y="79"/>
                  </a:lnTo>
                  <a:lnTo>
                    <a:pt x="93" y="79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5" y="82"/>
                  </a:lnTo>
                  <a:lnTo>
                    <a:pt x="96" y="82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99" y="84"/>
                  </a:lnTo>
                  <a:lnTo>
                    <a:pt x="100" y="84"/>
                  </a:lnTo>
                  <a:lnTo>
                    <a:pt x="99" y="84"/>
                  </a:lnTo>
                  <a:lnTo>
                    <a:pt x="98" y="84"/>
                  </a:lnTo>
                  <a:lnTo>
                    <a:pt x="96" y="83"/>
                  </a:lnTo>
                  <a:lnTo>
                    <a:pt x="96" y="84"/>
                  </a:lnTo>
                  <a:lnTo>
                    <a:pt x="98" y="84"/>
                  </a:lnTo>
                  <a:lnTo>
                    <a:pt x="98" y="85"/>
                  </a:lnTo>
                  <a:lnTo>
                    <a:pt x="99" y="85"/>
                  </a:lnTo>
                  <a:lnTo>
                    <a:pt x="99" y="86"/>
                  </a:lnTo>
                  <a:lnTo>
                    <a:pt x="100" y="87"/>
                  </a:lnTo>
                  <a:lnTo>
                    <a:pt x="101" y="88"/>
                  </a:lnTo>
                  <a:lnTo>
                    <a:pt x="104" y="88"/>
                  </a:lnTo>
                  <a:lnTo>
                    <a:pt x="104" y="90"/>
                  </a:lnTo>
                  <a:lnTo>
                    <a:pt x="107" y="90"/>
                  </a:lnTo>
                  <a:lnTo>
                    <a:pt x="108" y="91"/>
                  </a:lnTo>
                  <a:lnTo>
                    <a:pt x="109" y="92"/>
                  </a:lnTo>
                  <a:lnTo>
                    <a:pt x="109" y="93"/>
                  </a:lnTo>
                  <a:lnTo>
                    <a:pt x="110" y="93"/>
                  </a:lnTo>
                  <a:lnTo>
                    <a:pt x="110" y="95"/>
                  </a:lnTo>
                  <a:lnTo>
                    <a:pt x="111" y="95"/>
                  </a:lnTo>
                  <a:lnTo>
                    <a:pt x="111" y="94"/>
                  </a:lnTo>
                  <a:lnTo>
                    <a:pt x="112" y="94"/>
                  </a:lnTo>
                  <a:lnTo>
                    <a:pt x="113" y="94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3" y="93"/>
                  </a:lnTo>
                  <a:lnTo>
                    <a:pt x="113" y="94"/>
                  </a:lnTo>
                  <a:lnTo>
                    <a:pt x="116" y="96"/>
                  </a:lnTo>
                  <a:lnTo>
                    <a:pt x="116" y="97"/>
                  </a:lnTo>
                  <a:lnTo>
                    <a:pt x="116" y="99"/>
                  </a:lnTo>
                  <a:lnTo>
                    <a:pt x="114" y="97"/>
                  </a:lnTo>
                  <a:lnTo>
                    <a:pt x="114" y="99"/>
                  </a:lnTo>
                  <a:lnTo>
                    <a:pt x="117" y="100"/>
                  </a:lnTo>
                  <a:lnTo>
                    <a:pt x="118" y="100"/>
                  </a:lnTo>
                  <a:lnTo>
                    <a:pt x="118" y="99"/>
                  </a:lnTo>
                  <a:lnTo>
                    <a:pt x="117" y="99"/>
                  </a:lnTo>
                  <a:lnTo>
                    <a:pt x="117" y="97"/>
                  </a:lnTo>
                  <a:lnTo>
                    <a:pt x="117" y="96"/>
                  </a:lnTo>
                  <a:lnTo>
                    <a:pt x="117" y="95"/>
                  </a:lnTo>
                  <a:lnTo>
                    <a:pt x="118" y="96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1" y="97"/>
                  </a:lnTo>
                  <a:lnTo>
                    <a:pt x="121" y="99"/>
                  </a:lnTo>
                  <a:lnTo>
                    <a:pt x="121" y="100"/>
                  </a:lnTo>
                  <a:lnTo>
                    <a:pt x="122" y="101"/>
                  </a:lnTo>
                  <a:lnTo>
                    <a:pt x="122" y="102"/>
                  </a:lnTo>
                  <a:lnTo>
                    <a:pt x="124" y="101"/>
                  </a:lnTo>
                  <a:lnTo>
                    <a:pt x="125" y="101"/>
                  </a:lnTo>
                  <a:lnTo>
                    <a:pt x="128" y="104"/>
                  </a:lnTo>
                  <a:lnTo>
                    <a:pt x="129" y="104"/>
                  </a:lnTo>
                  <a:lnTo>
                    <a:pt x="129" y="105"/>
                  </a:lnTo>
                  <a:lnTo>
                    <a:pt x="131" y="107"/>
                  </a:lnTo>
                  <a:lnTo>
                    <a:pt x="133" y="108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6" y="110"/>
                  </a:lnTo>
                  <a:lnTo>
                    <a:pt x="137" y="111"/>
                  </a:lnTo>
                  <a:lnTo>
                    <a:pt x="138" y="111"/>
                  </a:lnTo>
                  <a:lnTo>
                    <a:pt x="139" y="111"/>
                  </a:lnTo>
                  <a:lnTo>
                    <a:pt x="140" y="112"/>
                  </a:lnTo>
                  <a:lnTo>
                    <a:pt x="142" y="113"/>
                  </a:lnTo>
                  <a:lnTo>
                    <a:pt x="142" y="115"/>
                  </a:lnTo>
                  <a:lnTo>
                    <a:pt x="143" y="116"/>
                  </a:lnTo>
                  <a:lnTo>
                    <a:pt x="144" y="117"/>
                  </a:lnTo>
                  <a:lnTo>
                    <a:pt x="145" y="118"/>
                  </a:lnTo>
                  <a:lnTo>
                    <a:pt x="147" y="120"/>
                  </a:lnTo>
                  <a:lnTo>
                    <a:pt x="148" y="121"/>
                  </a:lnTo>
                  <a:lnTo>
                    <a:pt x="150" y="122"/>
                  </a:lnTo>
                  <a:lnTo>
                    <a:pt x="151" y="124"/>
                  </a:lnTo>
                  <a:lnTo>
                    <a:pt x="152" y="122"/>
                  </a:lnTo>
                  <a:lnTo>
                    <a:pt x="153" y="124"/>
                  </a:lnTo>
                  <a:lnTo>
                    <a:pt x="154" y="125"/>
                  </a:lnTo>
                  <a:lnTo>
                    <a:pt x="153" y="125"/>
                  </a:lnTo>
                  <a:lnTo>
                    <a:pt x="152" y="126"/>
                  </a:lnTo>
                  <a:lnTo>
                    <a:pt x="153" y="126"/>
                  </a:lnTo>
                  <a:lnTo>
                    <a:pt x="154" y="126"/>
                  </a:lnTo>
                  <a:lnTo>
                    <a:pt x="155" y="126"/>
                  </a:lnTo>
                  <a:lnTo>
                    <a:pt x="156" y="126"/>
                  </a:lnTo>
                  <a:lnTo>
                    <a:pt x="156" y="127"/>
                  </a:lnTo>
                  <a:lnTo>
                    <a:pt x="157" y="128"/>
                  </a:lnTo>
                  <a:lnTo>
                    <a:pt x="159" y="128"/>
                  </a:lnTo>
                  <a:lnTo>
                    <a:pt x="162" y="128"/>
                  </a:lnTo>
                  <a:lnTo>
                    <a:pt x="162" y="129"/>
                  </a:lnTo>
                  <a:lnTo>
                    <a:pt x="165" y="132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5" y="135"/>
                  </a:lnTo>
                  <a:lnTo>
                    <a:pt x="165" y="136"/>
                  </a:lnTo>
                  <a:lnTo>
                    <a:pt x="167" y="136"/>
                  </a:lnTo>
                  <a:lnTo>
                    <a:pt x="168" y="137"/>
                  </a:lnTo>
                  <a:lnTo>
                    <a:pt x="169" y="139"/>
                  </a:lnTo>
                  <a:lnTo>
                    <a:pt x="170" y="139"/>
                  </a:lnTo>
                  <a:close/>
                  <a:moveTo>
                    <a:pt x="31" y="27"/>
                  </a:moveTo>
                  <a:lnTo>
                    <a:pt x="31" y="28"/>
                  </a:lnTo>
                  <a:lnTo>
                    <a:pt x="30" y="28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30" y="26"/>
                  </a:lnTo>
                  <a:lnTo>
                    <a:pt x="31" y="27"/>
                  </a:lnTo>
                  <a:close/>
                  <a:moveTo>
                    <a:pt x="4" y="7"/>
                  </a:moveTo>
                  <a:lnTo>
                    <a:pt x="4" y="8"/>
                  </a:lnTo>
                  <a:lnTo>
                    <a:pt x="2" y="9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4"/>
                  </a:lnTo>
                  <a:lnTo>
                    <a:pt x="4" y="5"/>
                  </a:lnTo>
                  <a:lnTo>
                    <a:pt x="4" y="7"/>
                  </a:lnTo>
                  <a:close/>
                  <a:moveTo>
                    <a:pt x="383" y="145"/>
                  </a:moveTo>
                  <a:lnTo>
                    <a:pt x="384" y="145"/>
                  </a:lnTo>
                  <a:lnTo>
                    <a:pt x="383" y="14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31">
              <a:extLst>
                <a:ext uri="{FF2B5EF4-FFF2-40B4-BE49-F238E27FC236}">
                  <a16:creationId xmlns:a16="http://schemas.microsoft.com/office/drawing/2014/main" id="{C7B063A5-7455-CDCE-B2DD-80DEBB7DD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1921" y="2239039"/>
              <a:ext cx="682064" cy="297045"/>
            </a:xfrm>
            <a:custGeom>
              <a:avLst/>
              <a:gdLst>
                <a:gd name="T0" fmla="*/ 233 w 659"/>
                <a:gd name="T1" fmla="*/ 255 h 287"/>
                <a:gd name="T2" fmla="*/ 233 w 659"/>
                <a:gd name="T3" fmla="*/ 251 h 287"/>
                <a:gd name="T4" fmla="*/ 308 w 659"/>
                <a:gd name="T5" fmla="*/ 185 h 287"/>
                <a:gd name="T6" fmla="*/ 314 w 659"/>
                <a:gd name="T7" fmla="*/ 209 h 287"/>
                <a:gd name="T8" fmla="*/ 299 w 659"/>
                <a:gd name="T9" fmla="*/ 200 h 287"/>
                <a:gd name="T10" fmla="*/ 287 w 659"/>
                <a:gd name="T11" fmla="*/ 188 h 287"/>
                <a:gd name="T12" fmla="*/ 315 w 659"/>
                <a:gd name="T13" fmla="*/ 193 h 287"/>
                <a:gd name="T14" fmla="*/ 336 w 659"/>
                <a:gd name="T15" fmla="*/ 207 h 287"/>
                <a:gd name="T16" fmla="*/ 320 w 659"/>
                <a:gd name="T17" fmla="*/ 156 h 287"/>
                <a:gd name="T18" fmla="*/ 298 w 659"/>
                <a:gd name="T19" fmla="*/ 152 h 287"/>
                <a:gd name="T20" fmla="*/ 291 w 659"/>
                <a:gd name="T21" fmla="*/ 143 h 287"/>
                <a:gd name="T22" fmla="*/ 225 w 659"/>
                <a:gd name="T23" fmla="*/ 163 h 287"/>
                <a:gd name="T24" fmla="*/ 202 w 659"/>
                <a:gd name="T25" fmla="*/ 148 h 287"/>
                <a:gd name="T26" fmla="*/ 220 w 659"/>
                <a:gd name="T27" fmla="*/ 142 h 287"/>
                <a:gd name="T28" fmla="*/ 247 w 659"/>
                <a:gd name="T29" fmla="*/ 148 h 287"/>
                <a:gd name="T30" fmla="*/ 213 w 659"/>
                <a:gd name="T31" fmla="*/ 127 h 287"/>
                <a:gd name="T32" fmla="*/ 233 w 659"/>
                <a:gd name="T33" fmla="*/ 130 h 287"/>
                <a:gd name="T34" fmla="*/ 229 w 659"/>
                <a:gd name="T35" fmla="*/ 122 h 287"/>
                <a:gd name="T36" fmla="*/ 227 w 659"/>
                <a:gd name="T37" fmla="*/ 125 h 287"/>
                <a:gd name="T38" fmla="*/ 225 w 659"/>
                <a:gd name="T39" fmla="*/ 122 h 287"/>
                <a:gd name="T40" fmla="*/ 100 w 659"/>
                <a:gd name="T41" fmla="*/ 105 h 287"/>
                <a:gd name="T42" fmla="*/ 126 w 659"/>
                <a:gd name="T43" fmla="*/ 97 h 287"/>
                <a:gd name="T44" fmla="*/ 117 w 659"/>
                <a:gd name="T45" fmla="*/ 105 h 287"/>
                <a:gd name="T46" fmla="*/ 92 w 659"/>
                <a:gd name="T47" fmla="*/ 106 h 287"/>
                <a:gd name="T48" fmla="*/ 93 w 659"/>
                <a:gd name="T49" fmla="*/ 96 h 287"/>
                <a:gd name="T50" fmla="*/ 204 w 659"/>
                <a:gd name="T51" fmla="*/ 93 h 287"/>
                <a:gd name="T52" fmla="*/ 270 w 659"/>
                <a:gd name="T53" fmla="*/ 133 h 287"/>
                <a:gd name="T54" fmla="*/ 252 w 659"/>
                <a:gd name="T55" fmla="*/ 91 h 287"/>
                <a:gd name="T56" fmla="*/ 271 w 659"/>
                <a:gd name="T57" fmla="*/ 101 h 287"/>
                <a:gd name="T58" fmla="*/ 280 w 659"/>
                <a:gd name="T59" fmla="*/ 119 h 287"/>
                <a:gd name="T60" fmla="*/ 284 w 659"/>
                <a:gd name="T61" fmla="*/ 134 h 287"/>
                <a:gd name="T62" fmla="*/ 74 w 659"/>
                <a:gd name="T63" fmla="*/ 81 h 287"/>
                <a:gd name="T64" fmla="*/ 83 w 659"/>
                <a:gd name="T65" fmla="*/ 83 h 287"/>
                <a:gd name="T66" fmla="*/ 101 w 659"/>
                <a:gd name="T67" fmla="*/ 90 h 287"/>
                <a:gd name="T68" fmla="*/ 90 w 659"/>
                <a:gd name="T69" fmla="*/ 84 h 287"/>
                <a:gd name="T70" fmla="*/ 98 w 659"/>
                <a:gd name="T71" fmla="*/ 68 h 287"/>
                <a:gd name="T72" fmla="*/ 115 w 659"/>
                <a:gd name="T73" fmla="*/ 90 h 287"/>
                <a:gd name="T74" fmla="*/ 50 w 659"/>
                <a:gd name="T75" fmla="*/ 75 h 287"/>
                <a:gd name="T76" fmla="*/ 80 w 659"/>
                <a:gd name="T77" fmla="*/ 64 h 287"/>
                <a:gd name="T78" fmla="*/ 56 w 659"/>
                <a:gd name="T79" fmla="*/ 65 h 287"/>
                <a:gd name="T80" fmla="*/ 58 w 659"/>
                <a:gd name="T81" fmla="*/ 53 h 287"/>
                <a:gd name="T82" fmla="*/ 15 w 659"/>
                <a:gd name="T83" fmla="*/ 25 h 287"/>
                <a:gd name="T84" fmla="*/ 29 w 659"/>
                <a:gd name="T85" fmla="*/ 17 h 287"/>
                <a:gd name="T86" fmla="*/ 28 w 659"/>
                <a:gd name="T87" fmla="*/ 15 h 287"/>
                <a:gd name="T88" fmla="*/ 547 w 659"/>
                <a:gd name="T89" fmla="*/ 236 h 287"/>
                <a:gd name="T90" fmla="*/ 522 w 659"/>
                <a:gd name="T91" fmla="*/ 209 h 287"/>
                <a:gd name="T92" fmla="*/ 511 w 659"/>
                <a:gd name="T93" fmla="*/ 207 h 287"/>
                <a:gd name="T94" fmla="*/ 141 w 659"/>
                <a:gd name="T95" fmla="*/ 51 h 287"/>
                <a:gd name="T96" fmla="*/ 209 w 659"/>
                <a:gd name="T97" fmla="*/ 94 h 287"/>
                <a:gd name="T98" fmla="*/ 176 w 659"/>
                <a:gd name="T99" fmla="*/ 75 h 287"/>
                <a:gd name="T100" fmla="*/ 156 w 659"/>
                <a:gd name="T101" fmla="*/ 60 h 287"/>
                <a:gd name="T102" fmla="*/ 161 w 659"/>
                <a:gd name="T103" fmla="*/ 52 h 287"/>
                <a:gd name="T104" fmla="*/ 182 w 659"/>
                <a:gd name="T105" fmla="*/ 67 h 287"/>
                <a:gd name="T106" fmla="*/ 212 w 659"/>
                <a:gd name="T107" fmla="*/ 90 h 287"/>
                <a:gd name="T108" fmla="*/ 143 w 659"/>
                <a:gd name="T109" fmla="*/ 48 h 287"/>
                <a:gd name="T110" fmla="*/ 135 w 659"/>
                <a:gd name="T111" fmla="*/ 44 h 287"/>
                <a:gd name="T112" fmla="*/ 99 w 659"/>
                <a:gd name="T113" fmla="*/ 38 h 287"/>
                <a:gd name="T114" fmla="*/ 79 w 659"/>
                <a:gd name="T115" fmla="*/ 36 h 287"/>
                <a:gd name="T116" fmla="*/ 46 w 659"/>
                <a:gd name="T117" fmla="*/ 7 h 287"/>
                <a:gd name="T118" fmla="*/ 75 w 659"/>
                <a:gd name="T119" fmla="*/ 15 h 287"/>
                <a:gd name="T120" fmla="*/ 92 w 659"/>
                <a:gd name="T121" fmla="*/ 36 h 287"/>
                <a:gd name="T122" fmla="*/ 253 w 659"/>
                <a:gd name="T123" fmla="*/ 64 h 287"/>
                <a:gd name="T124" fmla="*/ 49 w 659"/>
                <a:gd name="T125" fmla="*/ 6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287">
                  <a:moveTo>
                    <a:pt x="247" y="259"/>
                  </a:moveTo>
                  <a:lnTo>
                    <a:pt x="250" y="261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7" y="262"/>
                  </a:lnTo>
                  <a:lnTo>
                    <a:pt x="247" y="264"/>
                  </a:lnTo>
                  <a:lnTo>
                    <a:pt x="247" y="265"/>
                  </a:lnTo>
                  <a:lnTo>
                    <a:pt x="246" y="265"/>
                  </a:lnTo>
                  <a:lnTo>
                    <a:pt x="245" y="264"/>
                  </a:lnTo>
                  <a:lnTo>
                    <a:pt x="244" y="262"/>
                  </a:lnTo>
                  <a:lnTo>
                    <a:pt x="243" y="262"/>
                  </a:lnTo>
                  <a:lnTo>
                    <a:pt x="241" y="261"/>
                  </a:lnTo>
                  <a:lnTo>
                    <a:pt x="241" y="259"/>
                  </a:lnTo>
                  <a:lnTo>
                    <a:pt x="239" y="258"/>
                  </a:lnTo>
                  <a:lnTo>
                    <a:pt x="238" y="257"/>
                  </a:lnTo>
                  <a:lnTo>
                    <a:pt x="237" y="257"/>
                  </a:lnTo>
                  <a:lnTo>
                    <a:pt x="236" y="257"/>
                  </a:lnTo>
                  <a:lnTo>
                    <a:pt x="236" y="256"/>
                  </a:lnTo>
                  <a:lnTo>
                    <a:pt x="236" y="255"/>
                  </a:lnTo>
                  <a:lnTo>
                    <a:pt x="235" y="253"/>
                  </a:lnTo>
                  <a:lnTo>
                    <a:pt x="234" y="253"/>
                  </a:lnTo>
                  <a:lnTo>
                    <a:pt x="233" y="253"/>
                  </a:lnTo>
                  <a:lnTo>
                    <a:pt x="233" y="255"/>
                  </a:lnTo>
                  <a:lnTo>
                    <a:pt x="231" y="255"/>
                  </a:lnTo>
                  <a:lnTo>
                    <a:pt x="230" y="255"/>
                  </a:lnTo>
                  <a:lnTo>
                    <a:pt x="229" y="255"/>
                  </a:lnTo>
                  <a:lnTo>
                    <a:pt x="227" y="253"/>
                  </a:lnTo>
                  <a:lnTo>
                    <a:pt x="227" y="252"/>
                  </a:lnTo>
                  <a:lnTo>
                    <a:pt x="226" y="252"/>
                  </a:lnTo>
                  <a:lnTo>
                    <a:pt x="225" y="252"/>
                  </a:lnTo>
                  <a:lnTo>
                    <a:pt x="224" y="252"/>
                  </a:lnTo>
                  <a:lnTo>
                    <a:pt x="222" y="252"/>
                  </a:lnTo>
                  <a:lnTo>
                    <a:pt x="222" y="251"/>
                  </a:lnTo>
                  <a:lnTo>
                    <a:pt x="221" y="250"/>
                  </a:lnTo>
                  <a:lnTo>
                    <a:pt x="220" y="249"/>
                  </a:lnTo>
                  <a:lnTo>
                    <a:pt x="220" y="248"/>
                  </a:lnTo>
                  <a:lnTo>
                    <a:pt x="220" y="247"/>
                  </a:lnTo>
                  <a:lnTo>
                    <a:pt x="221" y="245"/>
                  </a:lnTo>
                  <a:lnTo>
                    <a:pt x="222" y="245"/>
                  </a:lnTo>
                  <a:lnTo>
                    <a:pt x="224" y="247"/>
                  </a:lnTo>
                  <a:lnTo>
                    <a:pt x="225" y="247"/>
                  </a:lnTo>
                  <a:lnTo>
                    <a:pt x="226" y="247"/>
                  </a:lnTo>
                  <a:lnTo>
                    <a:pt x="227" y="247"/>
                  </a:lnTo>
                  <a:lnTo>
                    <a:pt x="228" y="248"/>
                  </a:lnTo>
                  <a:lnTo>
                    <a:pt x="228" y="249"/>
                  </a:lnTo>
                  <a:lnTo>
                    <a:pt x="231" y="250"/>
                  </a:lnTo>
                  <a:lnTo>
                    <a:pt x="233" y="251"/>
                  </a:lnTo>
                  <a:lnTo>
                    <a:pt x="235" y="252"/>
                  </a:lnTo>
                  <a:lnTo>
                    <a:pt x="236" y="253"/>
                  </a:lnTo>
                  <a:lnTo>
                    <a:pt x="237" y="253"/>
                  </a:lnTo>
                  <a:lnTo>
                    <a:pt x="239" y="255"/>
                  </a:lnTo>
                  <a:lnTo>
                    <a:pt x="242" y="256"/>
                  </a:lnTo>
                  <a:lnTo>
                    <a:pt x="247" y="259"/>
                  </a:lnTo>
                  <a:close/>
                  <a:moveTo>
                    <a:pt x="212" y="236"/>
                  </a:moveTo>
                  <a:lnTo>
                    <a:pt x="213" y="236"/>
                  </a:lnTo>
                  <a:lnTo>
                    <a:pt x="215" y="237"/>
                  </a:lnTo>
                  <a:lnTo>
                    <a:pt x="215" y="239"/>
                  </a:lnTo>
                  <a:lnTo>
                    <a:pt x="213" y="237"/>
                  </a:lnTo>
                  <a:lnTo>
                    <a:pt x="212" y="237"/>
                  </a:lnTo>
                  <a:lnTo>
                    <a:pt x="211" y="237"/>
                  </a:lnTo>
                  <a:lnTo>
                    <a:pt x="211" y="236"/>
                  </a:lnTo>
                  <a:lnTo>
                    <a:pt x="212" y="236"/>
                  </a:lnTo>
                  <a:close/>
                  <a:moveTo>
                    <a:pt x="308" y="185"/>
                  </a:moveTo>
                  <a:lnTo>
                    <a:pt x="308" y="184"/>
                  </a:lnTo>
                  <a:lnTo>
                    <a:pt x="307" y="184"/>
                  </a:lnTo>
                  <a:lnTo>
                    <a:pt x="307" y="183"/>
                  </a:lnTo>
                  <a:lnTo>
                    <a:pt x="307" y="182"/>
                  </a:lnTo>
                  <a:lnTo>
                    <a:pt x="308" y="183"/>
                  </a:lnTo>
                  <a:lnTo>
                    <a:pt x="310" y="184"/>
                  </a:lnTo>
                  <a:lnTo>
                    <a:pt x="310" y="185"/>
                  </a:lnTo>
                  <a:lnTo>
                    <a:pt x="308" y="185"/>
                  </a:lnTo>
                  <a:close/>
                  <a:moveTo>
                    <a:pt x="340" y="213"/>
                  </a:moveTo>
                  <a:lnTo>
                    <a:pt x="340" y="214"/>
                  </a:lnTo>
                  <a:lnTo>
                    <a:pt x="339" y="214"/>
                  </a:lnTo>
                  <a:lnTo>
                    <a:pt x="338" y="214"/>
                  </a:lnTo>
                  <a:lnTo>
                    <a:pt x="337" y="214"/>
                  </a:lnTo>
                  <a:lnTo>
                    <a:pt x="336" y="214"/>
                  </a:lnTo>
                  <a:lnTo>
                    <a:pt x="334" y="214"/>
                  </a:lnTo>
                  <a:lnTo>
                    <a:pt x="331" y="213"/>
                  </a:lnTo>
                  <a:lnTo>
                    <a:pt x="330" y="213"/>
                  </a:lnTo>
                  <a:lnTo>
                    <a:pt x="329" y="214"/>
                  </a:lnTo>
                  <a:lnTo>
                    <a:pt x="329" y="213"/>
                  </a:lnTo>
                  <a:lnTo>
                    <a:pt x="328" y="213"/>
                  </a:lnTo>
                  <a:lnTo>
                    <a:pt x="327" y="213"/>
                  </a:lnTo>
                  <a:lnTo>
                    <a:pt x="325" y="213"/>
                  </a:lnTo>
                  <a:lnTo>
                    <a:pt x="325" y="211"/>
                  </a:lnTo>
                  <a:lnTo>
                    <a:pt x="323" y="211"/>
                  </a:lnTo>
                  <a:lnTo>
                    <a:pt x="322" y="210"/>
                  </a:lnTo>
                  <a:lnTo>
                    <a:pt x="321" y="210"/>
                  </a:lnTo>
                  <a:lnTo>
                    <a:pt x="320" y="210"/>
                  </a:lnTo>
                  <a:lnTo>
                    <a:pt x="319" y="210"/>
                  </a:lnTo>
                  <a:lnTo>
                    <a:pt x="316" y="210"/>
                  </a:lnTo>
                  <a:lnTo>
                    <a:pt x="315" y="210"/>
                  </a:lnTo>
                  <a:lnTo>
                    <a:pt x="315" y="209"/>
                  </a:lnTo>
                  <a:lnTo>
                    <a:pt x="314" y="209"/>
                  </a:lnTo>
                  <a:lnTo>
                    <a:pt x="313" y="208"/>
                  </a:lnTo>
                  <a:lnTo>
                    <a:pt x="313" y="209"/>
                  </a:lnTo>
                  <a:lnTo>
                    <a:pt x="312" y="208"/>
                  </a:lnTo>
                  <a:lnTo>
                    <a:pt x="311" y="208"/>
                  </a:lnTo>
                  <a:lnTo>
                    <a:pt x="310" y="207"/>
                  </a:lnTo>
                  <a:lnTo>
                    <a:pt x="310" y="208"/>
                  </a:lnTo>
                  <a:lnTo>
                    <a:pt x="310" y="207"/>
                  </a:lnTo>
                  <a:lnTo>
                    <a:pt x="308" y="207"/>
                  </a:lnTo>
                  <a:lnTo>
                    <a:pt x="308" y="206"/>
                  </a:lnTo>
                  <a:lnTo>
                    <a:pt x="307" y="206"/>
                  </a:lnTo>
                  <a:lnTo>
                    <a:pt x="306" y="206"/>
                  </a:lnTo>
                  <a:lnTo>
                    <a:pt x="306" y="205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3"/>
                  </a:lnTo>
                  <a:lnTo>
                    <a:pt x="303" y="202"/>
                  </a:lnTo>
                  <a:lnTo>
                    <a:pt x="302" y="202"/>
                  </a:lnTo>
                  <a:lnTo>
                    <a:pt x="302" y="201"/>
                  </a:lnTo>
                  <a:lnTo>
                    <a:pt x="301" y="201"/>
                  </a:lnTo>
                  <a:lnTo>
                    <a:pt x="301" y="200"/>
                  </a:lnTo>
                  <a:lnTo>
                    <a:pt x="299" y="199"/>
                  </a:lnTo>
                  <a:lnTo>
                    <a:pt x="299" y="200"/>
                  </a:lnTo>
                  <a:lnTo>
                    <a:pt x="298" y="200"/>
                  </a:lnTo>
                  <a:lnTo>
                    <a:pt x="297" y="200"/>
                  </a:lnTo>
                  <a:lnTo>
                    <a:pt x="298" y="197"/>
                  </a:lnTo>
                  <a:lnTo>
                    <a:pt x="298" y="195"/>
                  </a:lnTo>
                  <a:lnTo>
                    <a:pt x="297" y="194"/>
                  </a:lnTo>
                  <a:lnTo>
                    <a:pt x="296" y="194"/>
                  </a:lnTo>
                  <a:lnTo>
                    <a:pt x="297" y="193"/>
                  </a:lnTo>
                  <a:lnTo>
                    <a:pt x="296" y="193"/>
                  </a:lnTo>
                  <a:lnTo>
                    <a:pt x="296" y="192"/>
                  </a:lnTo>
                  <a:lnTo>
                    <a:pt x="296" y="191"/>
                  </a:lnTo>
                  <a:lnTo>
                    <a:pt x="297" y="191"/>
                  </a:lnTo>
                  <a:lnTo>
                    <a:pt x="297" y="190"/>
                  </a:lnTo>
                  <a:lnTo>
                    <a:pt x="296" y="190"/>
                  </a:lnTo>
                  <a:lnTo>
                    <a:pt x="295" y="190"/>
                  </a:lnTo>
                  <a:lnTo>
                    <a:pt x="295" y="189"/>
                  </a:lnTo>
                  <a:lnTo>
                    <a:pt x="294" y="189"/>
                  </a:lnTo>
                  <a:lnTo>
                    <a:pt x="293" y="189"/>
                  </a:lnTo>
                  <a:lnTo>
                    <a:pt x="291" y="189"/>
                  </a:lnTo>
                  <a:lnTo>
                    <a:pt x="291" y="188"/>
                  </a:lnTo>
                  <a:lnTo>
                    <a:pt x="290" y="188"/>
                  </a:lnTo>
                  <a:lnTo>
                    <a:pt x="289" y="188"/>
                  </a:lnTo>
                  <a:lnTo>
                    <a:pt x="289" y="189"/>
                  </a:lnTo>
                  <a:lnTo>
                    <a:pt x="288" y="189"/>
                  </a:lnTo>
                  <a:lnTo>
                    <a:pt x="287" y="188"/>
                  </a:lnTo>
                  <a:lnTo>
                    <a:pt x="286" y="188"/>
                  </a:lnTo>
                  <a:lnTo>
                    <a:pt x="286" y="186"/>
                  </a:lnTo>
                  <a:lnTo>
                    <a:pt x="286" y="185"/>
                  </a:lnTo>
                  <a:lnTo>
                    <a:pt x="286" y="184"/>
                  </a:lnTo>
                  <a:lnTo>
                    <a:pt x="286" y="183"/>
                  </a:lnTo>
                  <a:lnTo>
                    <a:pt x="286" y="182"/>
                  </a:lnTo>
                  <a:lnTo>
                    <a:pt x="287" y="181"/>
                  </a:lnTo>
                  <a:lnTo>
                    <a:pt x="287" y="182"/>
                  </a:lnTo>
                  <a:lnTo>
                    <a:pt x="288" y="182"/>
                  </a:lnTo>
                  <a:lnTo>
                    <a:pt x="291" y="182"/>
                  </a:lnTo>
                  <a:lnTo>
                    <a:pt x="296" y="184"/>
                  </a:lnTo>
                  <a:lnTo>
                    <a:pt x="302" y="188"/>
                  </a:lnTo>
                  <a:lnTo>
                    <a:pt x="305" y="190"/>
                  </a:lnTo>
                  <a:lnTo>
                    <a:pt x="305" y="189"/>
                  </a:lnTo>
                  <a:lnTo>
                    <a:pt x="306" y="190"/>
                  </a:lnTo>
                  <a:lnTo>
                    <a:pt x="307" y="191"/>
                  </a:lnTo>
                  <a:lnTo>
                    <a:pt x="307" y="192"/>
                  </a:lnTo>
                  <a:lnTo>
                    <a:pt x="308" y="192"/>
                  </a:lnTo>
                  <a:lnTo>
                    <a:pt x="310" y="192"/>
                  </a:lnTo>
                  <a:lnTo>
                    <a:pt x="311" y="192"/>
                  </a:lnTo>
                  <a:lnTo>
                    <a:pt x="312" y="193"/>
                  </a:lnTo>
                  <a:lnTo>
                    <a:pt x="313" y="193"/>
                  </a:lnTo>
                  <a:lnTo>
                    <a:pt x="314" y="194"/>
                  </a:lnTo>
                  <a:lnTo>
                    <a:pt x="315" y="193"/>
                  </a:lnTo>
                  <a:lnTo>
                    <a:pt x="316" y="193"/>
                  </a:lnTo>
                  <a:lnTo>
                    <a:pt x="317" y="193"/>
                  </a:lnTo>
                  <a:lnTo>
                    <a:pt x="319" y="193"/>
                  </a:lnTo>
                  <a:lnTo>
                    <a:pt x="320" y="193"/>
                  </a:lnTo>
                  <a:lnTo>
                    <a:pt x="320" y="194"/>
                  </a:lnTo>
                  <a:lnTo>
                    <a:pt x="321" y="194"/>
                  </a:lnTo>
                  <a:lnTo>
                    <a:pt x="321" y="195"/>
                  </a:lnTo>
                  <a:lnTo>
                    <a:pt x="322" y="195"/>
                  </a:lnTo>
                  <a:lnTo>
                    <a:pt x="323" y="195"/>
                  </a:lnTo>
                  <a:lnTo>
                    <a:pt x="324" y="195"/>
                  </a:lnTo>
                  <a:lnTo>
                    <a:pt x="324" y="194"/>
                  </a:lnTo>
                  <a:lnTo>
                    <a:pt x="325" y="193"/>
                  </a:lnTo>
                  <a:lnTo>
                    <a:pt x="327" y="194"/>
                  </a:lnTo>
                  <a:lnTo>
                    <a:pt x="328" y="197"/>
                  </a:lnTo>
                  <a:lnTo>
                    <a:pt x="329" y="197"/>
                  </a:lnTo>
                  <a:lnTo>
                    <a:pt x="330" y="198"/>
                  </a:lnTo>
                  <a:lnTo>
                    <a:pt x="331" y="200"/>
                  </a:lnTo>
                  <a:lnTo>
                    <a:pt x="331" y="201"/>
                  </a:lnTo>
                  <a:lnTo>
                    <a:pt x="332" y="201"/>
                  </a:lnTo>
                  <a:lnTo>
                    <a:pt x="332" y="203"/>
                  </a:lnTo>
                  <a:lnTo>
                    <a:pt x="333" y="205"/>
                  </a:lnTo>
                  <a:lnTo>
                    <a:pt x="334" y="206"/>
                  </a:lnTo>
                  <a:lnTo>
                    <a:pt x="336" y="206"/>
                  </a:lnTo>
                  <a:lnTo>
                    <a:pt x="336" y="207"/>
                  </a:lnTo>
                  <a:lnTo>
                    <a:pt x="336" y="210"/>
                  </a:lnTo>
                  <a:lnTo>
                    <a:pt x="334" y="210"/>
                  </a:lnTo>
                  <a:lnTo>
                    <a:pt x="334" y="211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8" y="213"/>
                  </a:lnTo>
                  <a:lnTo>
                    <a:pt x="340" y="213"/>
                  </a:lnTo>
                  <a:close/>
                  <a:moveTo>
                    <a:pt x="578" y="166"/>
                  </a:moveTo>
                  <a:lnTo>
                    <a:pt x="578" y="165"/>
                  </a:lnTo>
                  <a:lnTo>
                    <a:pt x="578" y="164"/>
                  </a:lnTo>
                  <a:lnTo>
                    <a:pt x="579" y="165"/>
                  </a:lnTo>
                  <a:lnTo>
                    <a:pt x="579" y="166"/>
                  </a:lnTo>
                  <a:lnTo>
                    <a:pt x="578" y="166"/>
                  </a:lnTo>
                  <a:close/>
                  <a:moveTo>
                    <a:pt x="573" y="161"/>
                  </a:moveTo>
                  <a:lnTo>
                    <a:pt x="574" y="161"/>
                  </a:lnTo>
                  <a:lnTo>
                    <a:pt x="573" y="161"/>
                  </a:lnTo>
                  <a:close/>
                  <a:moveTo>
                    <a:pt x="320" y="164"/>
                  </a:moveTo>
                  <a:lnTo>
                    <a:pt x="320" y="163"/>
                  </a:lnTo>
                  <a:lnTo>
                    <a:pt x="319" y="161"/>
                  </a:lnTo>
                  <a:lnTo>
                    <a:pt x="317" y="160"/>
                  </a:lnTo>
                  <a:lnTo>
                    <a:pt x="317" y="157"/>
                  </a:lnTo>
                  <a:lnTo>
                    <a:pt x="317" y="156"/>
                  </a:lnTo>
                  <a:lnTo>
                    <a:pt x="319" y="156"/>
                  </a:lnTo>
                  <a:lnTo>
                    <a:pt x="320" y="156"/>
                  </a:lnTo>
                  <a:lnTo>
                    <a:pt x="320" y="157"/>
                  </a:lnTo>
                  <a:lnTo>
                    <a:pt x="320" y="158"/>
                  </a:lnTo>
                  <a:lnTo>
                    <a:pt x="320" y="161"/>
                  </a:lnTo>
                  <a:lnTo>
                    <a:pt x="320" y="163"/>
                  </a:lnTo>
                  <a:lnTo>
                    <a:pt x="320" y="164"/>
                  </a:lnTo>
                  <a:close/>
                  <a:moveTo>
                    <a:pt x="291" y="141"/>
                  </a:moveTo>
                  <a:lnTo>
                    <a:pt x="290" y="142"/>
                  </a:lnTo>
                  <a:lnTo>
                    <a:pt x="290" y="141"/>
                  </a:lnTo>
                  <a:lnTo>
                    <a:pt x="289" y="140"/>
                  </a:lnTo>
                  <a:lnTo>
                    <a:pt x="288" y="138"/>
                  </a:lnTo>
                  <a:lnTo>
                    <a:pt x="289" y="138"/>
                  </a:lnTo>
                  <a:lnTo>
                    <a:pt x="289" y="139"/>
                  </a:lnTo>
                  <a:lnTo>
                    <a:pt x="290" y="139"/>
                  </a:lnTo>
                  <a:lnTo>
                    <a:pt x="291" y="140"/>
                  </a:lnTo>
                  <a:lnTo>
                    <a:pt x="293" y="141"/>
                  </a:lnTo>
                  <a:lnTo>
                    <a:pt x="294" y="143"/>
                  </a:lnTo>
                  <a:lnTo>
                    <a:pt x="295" y="147"/>
                  </a:lnTo>
                  <a:lnTo>
                    <a:pt x="296" y="147"/>
                  </a:lnTo>
                  <a:lnTo>
                    <a:pt x="296" y="148"/>
                  </a:lnTo>
                  <a:lnTo>
                    <a:pt x="296" y="149"/>
                  </a:lnTo>
                  <a:lnTo>
                    <a:pt x="297" y="149"/>
                  </a:lnTo>
                  <a:lnTo>
                    <a:pt x="298" y="150"/>
                  </a:lnTo>
                  <a:lnTo>
                    <a:pt x="298" y="151"/>
                  </a:lnTo>
                  <a:lnTo>
                    <a:pt x="298" y="152"/>
                  </a:lnTo>
                  <a:lnTo>
                    <a:pt x="299" y="153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299" y="157"/>
                  </a:lnTo>
                  <a:lnTo>
                    <a:pt x="299" y="158"/>
                  </a:lnTo>
                  <a:lnTo>
                    <a:pt x="299" y="159"/>
                  </a:lnTo>
                  <a:lnTo>
                    <a:pt x="299" y="160"/>
                  </a:lnTo>
                  <a:lnTo>
                    <a:pt x="298" y="160"/>
                  </a:lnTo>
                  <a:lnTo>
                    <a:pt x="298" y="159"/>
                  </a:lnTo>
                  <a:lnTo>
                    <a:pt x="296" y="157"/>
                  </a:lnTo>
                  <a:lnTo>
                    <a:pt x="296" y="156"/>
                  </a:lnTo>
                  <a:lnTo>
                    <a:pt x="295" y="156"/>
                  </a:lnTo>
                  <a:lnTo>
                    <a:pt x="294" y="157"/>
                  </a:lnTo>
                  <a:lnTo>
                    <a:pt x="294" y="158"/>
                  </a:lnTo>
                  <a:lnTo>
                    <a:pt x="293" y="157"/>
                  </a:lnTo>
                  <a:lnTo>
                    <a:pt x="291" y="156"/>
                  </a:lnTo>
                  <a:lnTo>
                    <a:pt x="291" y="155"/>
                  </a:lnTo>
                  <a:lnTo>
                    <a:pt x="291" y="153"/>
                  </a:lnTo>
                  <a:lnTo>
                    <a:pt x="291" y="150"/>
                  </a:lnTo>
                  <a:lnTo>
                    <a:pt x="291" y="148"/>
                  </a:lnTo>
                  <a:lnTo>
                    <a:pt x="290" y="147"/>
                  </a:lnTo>
                  <a:lnTo>
                    <a:pt x="290" y="145"/>
                  </a:lnTo>
                  <a:lnTo>
                    <a:pt x="291" y="144"/>
                  </a:lnTo>
                  <a:lnTo>
                    <a:pt x="291" y="143"/>
                  </a:lnTo>
                  <a:lnTo>
                    <a:pt x="291" y="142"/>
                  </a:lnTo>
                  <a:lnTo>
                    <a:pt x="291" y="141"/>
                  </a:lnTo>
                  <a:close/>
                  <a:moveTo>
                    <a:pt x="263" y="163"/>
                  </a:moveTo>
                  <a:lnTo>
                    <a:pt x="263" y="165"/>
                  </a:lnTo>
                  <a:lnTo>
                    <a:pt x="261" y="165"/>
                  </a:lnTo>
                  <a:lnTo>
                    <a:pt x="258" y="166"/>
                  </a:lnTo>
                  <a:lnTo>
                    <a:pt x="255" y="167"/>
                  </a:lnTo>
                  <a:lnTo>
                    <a:pt x="254" y="168"/>
                  </a:lnTo>
                  <a:lnTo>
                    <a:pt x="251" y="167"/>
                  </a:lnTo>
                  <a:lnTo>
                    <a:pt x="247" y="166"/>
                  </a:lnTo>
                  <a:lnTo>
                    <a:pt x="246" y="165"/>
                  </a:lnTo>
                  <a:lnTo>
                    <a:pt x="244" y="166"/>
                  </a:lnTo>
                  <a:lnTo>
                    <a:pt x="243" y="166"/>
                  </a:lnTo>
                  <a:lnTo>
                    <a:pt x="243" y="165"/>
                  </a:lnTo>
                  <a:lnTo>
                    <a:pt x="242" y="164"/>
                  </a:lnTo>
                  <a:lnTo>
                    <a:pt x="241" y="164"/>
                  </a:lnTo>
                  <a:lnTo>
                    <a:pt x="241" y="163"/>
                  </a:lnTo>
                  <a:lnTo>
                    <a:pt x="239" y="163"/>
                  </a:lnTo>
                  <a:lnTo>
                    <a:pt x="238" y="163"/>
                  </a:lnTo>
                  <a:lnTo>
                    <a:pt x="237" y="161"/>
                  </a:lnTo>
                  <a:lnTo>
                    <a:pt x="233" y="161"/>
                  </a:lnTo>
                  <a:lnTo>
                    <a:pt x="228" y="163"/>
                  </a:lnTo>
                  <a:lnTo>
                    <a:pt x="226" y="163"/>
                  </a:lnTo>
                  <a:lnTo>
                    <a:pt x="225" y="163"/>
                  </a:lnTo>
                  <a:lnTo>
                    <a:pt x="224" y="163"/>
                  </a:lnTo>
                  <a:lnTo>
                    <a:pt x="222" y="161"/>
                  </a:lnTo>
                  <a:lnTo>
                    <a:pt x="221" y="161"/>
                  </a:lnTo>
                  <a:lnTo>
                    <a:pt x="220" y="161"/>
                  </a:lnTo>
                  <a:lnTo>
                    <a:pt x="219" y="161"/>
                  </a:lnTo>
                  <a:lnTo>
                    <a:pt x="217" y="160"/>
                  </a:lnTo>
                  <a:lnTo>
                    <a:pt x="216" y="160"/>
                  </a:lnTo>
                  <a:lnTo>
                    <a:pt x="215" y="160"/>
                  </a:lnTo>
                  <a:lnTo>
                    <a:pt x="213" y="160"/>
                  </a:lnTo>
                  <a:lnTo>
                    <a:pt x="212" y="160"/>
                  </a:lnTo>
                  <a:lnTo>
                    <a:pt x="210" y="158"/>
                  </a:lnTo>
                  <a:lnTo>
                    <a:pt x="210" y="157"/>
                  </a:lnTo>
                  <a:lnTo>
                    <a:pt x="208" y="157"/>
                  </a:lnTo>
                  <a:lnTo>
                    <a:pt x="208" y="156"/>
                  </a:lnTo>
                  <a:lnTo>
                    <a:pt x="208" y="155"/>
                  </a:lnTo>
                  <a:lnTo>
                    <a:pt x="207" y="155"/>
                  </a:lnTo>
                  <a:lnTo>
                    <a:pt x="207" y="153"/>
                  </a:lnTo>
                  <a:lnTo>
                    <a:pt x="205" y="153"/>
                  </a:lnTo>
                  <a:lnTo>
                    <a:pt x="205" y="152"/>
                  </a:lnTo>
                  <a:lnTo>
                    <a:pt x="205" y="151"/>
                  </a:lnTo>
                  <a:lnTo>
                    <a:pt x="204" y="150"/>
                  </a:lnTo>
                  <a:lnTo>
                    <a:pt x="204" y="149"/>
                  </a:lnTo>
                  <a:lnTo>
                    <a:pt x="203" y="148"/>
                  </a:lnTo>
                  <a:lnTo>
                    <a:pt x="202" y="148"/>
                  </a:lnTo>
                  <a:lnTo>
                    <a:pt x="202" y="147"/>
                  </a:lnTo>
                  <a:lnTo>
                    <a:pt x="203" y="145"/>
                  </a:lnTo>
                  <a:lnTo>
                    <a:pt x="203" y="144"/>
                  </a:lnTo>
                  <a:lnTo>
                    <a:pt x="202" y="143"/>
                  </a:lnTo>
                  <a:lnTo>
                    <a:pt x="202" y="142"/>
                  </a:lnTo>
                  <a:lnTo>
                    <a:pt x="203" y="141"/>
                  </a:lnTo>
                  <a:lnTo>
                    <a:pt x="202" y="141"/>
                  </a:lnTo>
                  <a:lnTo>
                    <a:pt x="202" y="140"/>
                  </a:lnTo>
                  <a:lnTo>
                    <a:pt x="202" y="139"/>
                  </a:lnTo>
                  <a:lnTo>
                    <a:pt x="202" y="138"/>
                  </a:lnTo>
                  <a:lnTo>
                    <a:pt x="202" y="136"/>
                  </a:lnTo>
                  <a:lnTo>
                    <a:pt x="203" y="135"/>
                  </a:lnTo>
                  <a:lnTo>
                    <a:pt x="204" y="135"/>
                  </a:lnTo>
                  <a:lnTo>
                    <a:pt x="208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8"/>
                  </a:lnTo>
                  <a:lnTo>
                    <a:pt x="216" y="139"/>
                  </a:lnTo>
                  <a:lnTo>
                    <a:pt x="216" y="140"/>
                  </a:lnTo>
                  <a:lnTo>
                    <a:pt x="217" y="141"/>
                  </a:lnTo>
                  <a:lnTo>
                    <a:pt x="217" y="142"/>
                  </a:lnTo>
                  <a:lnTo>
                    <a:pt x="218" y="142"/>
                  </a:lnTo>
                  <a:lnTo>
                    <a:pt x="219" y="142"/>
                  </a:lnTo>
                  <a:lnTo>
                    <a:pt x="220" y="142"/>
                  </a:lnTo>
                  <a:lnTo>
                    <a:pt x="221" y="142"/>
                  </a:lnTo>
                  <a:lnTo>
                    <a:pt x="222" y="142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6" y="142"/>
                  </a:lnTo>
                  <a:lnTo>
                    <a:pt x="227" y="142"/>
                  </a:lnTo>
                  <a:lnTo>
                    <a:pt x="228" y="142"/>
                  </a:lnTo>
                  <a:lnTo>
                    <a:pt x="229" y="142"/>
                  </a:lnTo>
                  <a:lnTo>
                    <a:pt x="229" y="141"/>
                  </a:lnTo>
                  <a:lnTo>
                    <a:pt x="230" y="142"/>
                  </a:lnTo>
                  <a:lnTo>
                    <a:pt x="233" y="142"/>
                  </a:lnTo>
                  <a:lnTo>
                    <a:pt x="234" y="142"/>
                  </a:lnTo>
                  <a:lnTo>
                    <a:pt x="234" y="141"/>
                  </a:lnTo>
                  <a:lnTo>
                    <a:pt x="235" y="141"/>
                  </a:lnTo>
                  <a:lnTo>
                    <a:pt x="235" y="142"/>
                  </a:lnTo>
                  <a:lnTo>
                    <a:pt x="239" y="142"/>
                  </a:lnTo>
                  <a:lnTo>
                    <a:pt x="239" y="141"/>
                  </a:lnTo>
                  <a:lnTo>
                    <a:pt x="241" y="141"/>
                  </a:lnTo>
                  <a:lnTo>
                    <a:pt x="241" y="142"/>
                  </a:lnTo>
                  <a:lnTo>
                    <a:pt x="242" y="142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45" y="145"/>
                  </a:lnTo>
                  <a:lnTo>
                    <a:pt x="247" y="148"/>
                  </a:lnTo>
                  <a:lnTo>
                    <a:pt x="248" y="148"/>
                  </a:lnTo>
                  <a:lnTo>
                    <a:pt x="251" y="149"/>
                  </a:lnTo>
                  <a:lnTo>
                    <a:pt x="253" y="150"/>
                  </a:lnTo>
                  <a:lnTo>
                    <a:pt x="254" y="151"/>
                  </a:lnTo>
                  <a:lnTo>
                    <a:pt x="254" y="152"/>
                  </a:lnTo>
                  <a:lnTo>
                    <a:pt x="255" y="153"/>
                  </a:lnTo>
                  <a:lnTo>
                    <a:pt x="255" y="156"/>
                  </a:lnTo>
                  <a:lnTo>
                    <a:pt x="256" y="156"/>
                  </a:lnTo>
                  <a:lnTo>
                    <a:pt x="258" y="156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8"/>
                  </a:lnTo>
                  <a:lnTo>
                    <a:pt x="261" y="159"/>
                  </a:lnTo>
                  <a:lnTo>
                    <a:pt x="262" y="159"/>
                  </a:lnTo>
                  <a:lnTo>
                    <a:pt x="262" y="160"/>
                  </a:lnTo>
                  <a:lnTo>
                    <a:pt x="262" y="161"/>
                  </a:lnTo>
                  <a:lnTo>
                    <a:pt x="262" y="163"/>
                  </a:lnTo>
                  <a:lnTo>
                    <a:pt x="263" y="163"/>
                  </a:lnTo>
                  <a:close/>
                  <a:moveTo>
                    <a:pt x="213" y="130"/>
                  </a:moveTo>
                  <a:lnTo>
                    <a:pt x="212" y="128"/>
                  </a:lnTo>
                  <a:lnTo>
                    <a:pt x="212" y="127"/>
                  </a:lnTo>
                  <a:lnTo>
                    <a:pt x="212" y="126"/>
                  </a:lnTo>
                  <a:lnTo>
                    <a:pt x="213" y="126"/>
                  </a:lnTo>
                  <a:lnTo>
                    <a:pt x="213" y="127"/>
                  </a:lnTo>
                  <a:lnTo>
                    <a:pt x="215" y="128"/>
                  </a:lnTo>
                  <a:lnTo>
                    <a:pt x="213" y="130"/>
                  </a:lnTo>
                  <a:close/>
                  <a:moveTo>
                    <a:pt x="235" y="128"/>
                  </a:moveTo>
                  <a:lnTo>
                    <a:pt x="236" y="128"/>
                  </a:lnTo>
                  <a:lnTo>
                    <a:pt x="236" y="127"/>
                  </a:lnTo>
                  <a:lnTo>
                    <a:pt x="237" y="125"/>
                  </a:lnTo>
                  <a:lnTo>
                    <a:pt x="237" y="124"/>
                  </a:lnTo>
                  <a:lnTo>
                    <a:pt x="238" y="124"/>
                  </a:lnTo>
                  <a:lnTo>
                    <a:pt x="239" y="126"/>
                  </a:lnTo>
                  <a:lnTo>
                    <a:pt x="241" y="126"/>
                  </a:lnTo>
                  <a:lnTo>
                    <a:pt x="242" y="126"/>
                  </a:lnTo>
                  <a:lnTo>
                    <a:pt x="242" y="127"/>
                  </a:lnTo>
                  <a:lnTo>
                    <a:pt x="243" y="127"/>
                  </a:lnTo>
                  <a:lnTo>
                    <a:pt x="242" y="128"/>
                  </a:lnTo>
                  <a:lnTo>
                    <a:pt x="241" y="130"/>
                  </a:lnTo>
                  <a:lnTo>
                    <a:pt x="239" y="130"/>
                  </a:lnTo>
                  <a:lnTo>
                    <a:pt x="238" y="130"/>
                  </a:lnTo>
                  <a:lnTo>
                    <a:pt x="237" y="128"/>
                  </a:lnTo>
                  <a:lnTo>
                    <a:pt x="236" y="128"/>
                  </a:lnTo>
                  <a:lnTo>
                    <a:pt x="236" y="130"/>
                  </a:lnTo>
                  <a:lnTo>
                    <a:pt x="235" y="130"/>
                  </a:lnTo>
                  <a:lnTo>
                    <a:pt x="234" y="131"/>
                  </a:lnTo>
                  <a:lnTo>
                    <a:pt x="234" y="130"/>
                  </a:lnTo>
                  <a:lnTo>
                    <a:pt x="233" y="130"/>
                  </a:lnTo>
                  <a:lnTo>
                    <a:pt x="233" y="128"/>
                  </a:lnTo>
                  <a:lnTo>
                    <a:pt x="234" y="128"/>
                  </a:lnTo>
                  <a:lnTo>
                    <a:pt x="235" y="128"/>
                  </a:lnTo>
                  <a:close/>
                  <a:moveTo>
                    <a:pt x="182" y="124"/>
                  </a:moveTo>
                  <a:lnTo>
                    <a:pt x="183" y="124"/>
                  </a:lnTo>
                  <a:lnTo>
                    <a:pt x="184" y="123"/>
                  </a:lnTo>
                  <a:lnTo>
                    <a:pt x="184" y="122"/>
                  </a:lnTo>
                  <a:lnTo>
                    <a:pt x="184" y="123"/>
                  </a:lnTo>
                  <a:lnTo>
                    <a:pt x="184" y="124"/>
                  </a:lnTo>
                  <a:lnTo>
                    <a:pt x="183" y="124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4" y="126"/>
                  </a:lnTo>
                  <a:lnTo>
                    <a:pt x="183" y="126"/>
                  </a:lnTo>
                  <a:lnTo>
                    <a:pt x="181" y="127"/>
                  </a:lnTo>
                  <a:lnTo>
                    <a:pt x="181" y="126"/>
                  </a:lnTo>
                  <a:lnTo>
                    <a:pt x="181" y="125"/>
                  </a:lnTo>
                  <a:lnTo>
                    <a:pt x="182" y="124"/>
                  </a:lnTo>
                  <a:close/>
                  <a:moveTo>
                    <a:pt x="227" y="124"/>
                  </a:moveTo>
                  <a:lnTo>
                    <a:pt x="226" y="124"/>
                  </a:lnTo>
                  <a:lnTo>
                    <a:pt x="226" y="123"/>
                  </a:lnTo>
                  <a:lnTo>
                    <a:pt x="227" y="123"/>
                  </a:lnTo>
                  <a:lnTo>
                    <a:pt x="228" y="122"/>
                  </a:lnTo>
                  <a:lnTo>
                    <a:pt x="229" y="122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3" y="122"/>
                  </a:lnTo>
                  <a:lnTo>
                    <a:pt x="234" y="122"/>
                  </a:lnTo>
                  <a:lnTo>
                    <a:pt x="234" y="121"/>
                  </a:lnTo>
                  <a:lnTo>
                    <a:pt x="235" y="122"/>
                  </a:lnTo>
                  <a:lnTo>
                    <a:pt x="236" y="122"/>
                  </a:lnTo>
                  <a:lnTo>
                    <a:pt x="236" y="123"/>
                  </a:lnTo>
                  <a:lnTo>
                    <a:pt x="237" y="124"/>
                  </a:lnTo>
                  <a:lnTo>
                    <a:pt x="236" y="125"/>
                  </a:lnTo>
                  <a:lnTo>
                    <a:pt x="236" y="126"/>
                  </a:lnTo>
                  <a:lnTo>
                    <a:pt x="235" y="127"/>
                  </a:lnTo>
                  <a:lnTo>
                    <a:pt x="235" y="126"/>
                  </a:lnTo>
                  <a:lnTo>
                    <a:pt x="234" y="127"/>
                  </a:lnTo>
                  <a:lnTo>
                    <a:pt x="234" y="126"/>
                  </a:lnTo>
                  <a:lnTo>
                    <a:pt x="233" y="125"/>
                  </a:lnTo>
                  <a:lnTo>
                    <a:pt x="233" y="126"/>
                  </a:lnTo>
                  <a:lnTo>
                    <a:pt x="231" y="125"/>
                  </a:lnTo>
                  <a:lnTo>
                    <a:pt x="230" y="125"/>
                  </a:lnTo>
                  <a:lnTo>
                    <a:pt x="229" y="125"/>
                  </a:lnTo>
                  <a:lnTo>
                    <a:pt x="228" y="125"/>
                  </a:lnTo>
                  <a:lnTo>
                    <a:pt x="227" y="125"/>
                  </a:lnTo>
                  <a:lnTo>
                    <a:pt x="227" y="124"/>
                  </a:lnTo>
                  <a:close/>
                  <a:moveTo>
                    <a:pt x="181" y="122"/>
                  </a:moveTo>
                  <a:lnTo>
                    <a:pt x="182" y="122"/>
                  </a:lnTo>
                  <a:lnTo>
                    <a:pt x="181" y="125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6" y="126"/>
                  </a:lnTo>
                  <a:lnTo>
                    <a:pt x="176" y="125"/>
                  </a:lnTo>
                  <a:lnTo>
                    <a:pt x="175" y="126"/>
                  </a:lnTo>
                  <a:lnTo>
                    <a:pt x="174" y="124"/>
                  </a:lnTo>
                  <a:lnTo>
                    <a:pt x="176" y="124"/>
                  </a:lnTo>
                  <a:lnTo>
                    <a:pt x="176" y="123"/>
                  </a:lnTo>
                  <a:lnTo>
                    <a:pt x="176" y="122"/>
                  </a:lnTo>
                  <a:lnTo>
                    <a:pt x="177" y="123"/>
                  </a:lnTo>
                  <a:lnTo>
                    <a:pt x="177" y="122"/>
                  </a:lnTo>
                  <a:lnTo>
                    <a:pt x="178" y="122"/>
                  </a:lnTo>
                  <a:lnTo>
                    <a:pt x="177" y="122"/>
                  </a:lnTo>
                  <a:lnTo>
                    <a:pt x="177" y="121"/>
                  </a:lnTo>
                  <a:lnTo>
                    <a:pt x="178" y="121"/>
                  </a:lnTo>
                  <a:lnTo>
                    <a:pt x="179" y="121"/>
                  </a:lnTo>
                  <a:lnTo>
                    <a:pt x="179" y="122"/>
                  </a:lnTo>
                  <a:lnTo>
                    <a:pt x="181" y="122"/>
                  </a:lnTo>
                  <a:close/>
                  <a:moveTo>
                    <a:pt x="226" y="122"/>
                  </a:moveTo>
                  <a:lnTo>
                    <a:pt x="225" y="122"/>
                  </a:lnTo>
                  <a:lnTo>
                    <a:pt x="225" y="121"/>
                  </a:lnTo>
                  <a:lnTo>
                    <a:pt x="226" y="121"/>
                  </a:lnTo>
                  <a:lnTo>
                    <a:pt x="226" y="119"/>
                  </a:lnTo>
                  <a:lnTo>
                    <a:pt x="226" y="118"/>
                  </a:lnTo>
                  <a:lnTo>
                    <a:pt x="227" y="117"/>
                  </a:lnTo>
                  <a:lnTo>
                    <a:pt x="227" y="118"/>
                  </a:lnTo>
                  <a:lnTo>
                    <a:pt x="227" y="119"/>
                  </a:lnTo>
                  <a:lnTo>
                    <a:pt x="227" y="121"/>
                  </a:lnTo>
                  <a:lnTo>
                    <a:pt x="226" y="121"/>
                  </a:lnTo>
                  <a:lnTo>
                    <a:pt x="226" y="122"/>
                  </a:lnTo>
                  <a:close/>
                  <a:moveTo>
                    <a:pt x="104" y="107"/>
                  </a:moveTo>
                  <a:lnTo>
                    <a:pt x="105" y="108"/>
                  </a:lnTo>
                  <a:lnTo>
                    <a:pt x="105" y="109"/>
                  </a:lnTo>
                  <a:lnTo>
                    <a:pt x="105" y="110"/>
                  </a:lnTo>
                  <a:lnTo>
                    <a:pt x="104" y="110"/>
                  </a:lnTo>
                  <a:lnTo>
                    <a:pt x="101" y="109"/>
                  </a:lnTo>
                  <a:lnTo>
                    <a:pt x="99" y="109"/>
                  </a:lnTo>
                  <a:lnTo>
                    <a:pt x="97" y="108"/>
                  </a:lnTo>
                  <a:lnTo>
                    <a:pt x="96" y="107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9" y="106"/>
                  </a:lnTo>
                  <a:lnTo>
                    <a:pt x="100" y="106"/>
                  </a:lnTo>
                  <a:lnTo>
                    <a:pt x="100" y="105"/>
                  </a:lnTo>
                  <a:lnTo>
                    <a:pt x="100" y="106"/>
                  </a:lnTo>
                  <a:lnTo>
                    <a:pt x="101" y="106"/>
                  </a:lnTo>
                  <a:lnTo>
                    <a:pt x="103" y="106"/>
                  </a:lnTo>
                  <a:lnTo>
                    <a:pt x="103" y="107"/>
                  </a:lnTo>
                  <a:lnTo>
                    <a:pt x="104" y="107"/>
                  </a:lnTo>
                  <a:close/>
                  <a:moveTo>
                    <a:pt x="134" y="109"/>
                  </a:moveTo>
                  <a:lnTo>
                    <a:pt x="135" y="110"/>
                  </a:lnTo>
                  <a:lnTo>
                    <a:pt x="135" y="111"/>
                  </a:lnTo>
                  <a:lnTo>
                    <a:pt x="134" y="111"/>
                  </a:lnTo>
                  <a:lnTo>
                    <a:pt x="133" y="113"/>
                  </a:lnTo>
                  <a:lnTo>
                    <a:pt x="132" y="113"/>
                  </a:lnTo>
                  <a:lnTo>
                    <a:pt x="131" y="111"/>
                  </a:lnTo>
                  <a:lnTo>
                    <a:pt x="131" y="110"/>
                  </a:lnTo>
                  <a:lnTo>
                    <a:pt x="131" y="108"/>
                  </a:lnTo>
                  <a:lnTo>
                    <a:pt x="132" y="107"/>
                  </a:lnTo>
                  <a:lnTo>
                    <a:pt x="133" y="107"/>
                  </a:lnTo>
                  <a:lnTo>
                    <a:pt x="133" y="106"/>
                  </a:lnTo>
                  <a:lnTo>
                    <a:pt x="133" y="105"/>
                  </a:lnTo>
                  <a:lnTo>
                    <a:pt x="133" y="106"/>
                  </a:lnTo>
                  <a:lnTo>
                    <a:pt x="134" y="106"/>
                  </a:lnTo>
                  <a:lnTo>
                    <a:pt x="134" y="107"/>
                  </a:lnTo>
                  <a:lnTo>
                    <a:pt x="134" y="109"/>
                  </a:lnTo>
                  <a:close/>
                  <a:moveTo>
                    <a:pt x="125" y="97"/>
                  </a:moveTo>
                  <a:lnTo>
                    <a:pt x="126" y="97"/>
                  </a:lnTo>
                  <a:lnTo>
                    <a:pt x="127" y="97"/>
                  </a:lnTo>
                  <a:lnTo>
                    <a:pt x="129" y="97"/>
                  </a:lnTo>
                  <a:lnTo>
                    <a:pt x="130" y="98"/>
                  </a:lnTo>
                  <a:lnTo>
                    <a:pt x="130" y="99"/>
                  </a:lnTo>
                  <a:lnTo>
                    <a:pt x="129" y="100"/>
                  </a:lnTo>
                  <a:lnTo>
                    <a:pt x="127" y="100"/>
                  </a:lnTo>
                  <a:lnTo>
                    <a:pt x="126" y="101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27" y="102"/>
                  </a:lnTo>
                  <a:lnTo>
                    <a:pt x="129" y="103"/>
                  </a:lnTo>
                  <a:lnTo>
                    <a:pt x="127" y="105"/>
                  </a:lnTo>
                  <a:lnTo>
                    <a:pt x="126" y="107"/>
                  </a:lnTo>
                  <a:lnTo>
                    <a:pt x="125" y="108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2" y="109"/>
                  </a:lnTo>
                  <a:lnTo>
                    <a:pt x="121" y="108"/>
                  </a:lnTo>
                  <a:lnTo>
                    <a:pt x="119" y="108"/>
                  </a:lnTo>
                  <a:lnTo>
                    <a:pt x="119" y="107"/>
                  </a:lnTo>
                  <a:lnTo>
                    <a:pt x="118" y="107"/>
                  </a:lnTo>
                  <a:lnTo>
                    <a:pt x="118" y="106"/>
                  </a:lnTo>
                  <a:lnTo>
                    <a:pt x="117" y="105"/>
                  </a:lnTo>
                  <a:lnTo>
                    <a:pt x="117" y="102"/>
                  </a:lnTo>
                  <a:lnTo>
                    <a:pt x="117" y="100"/>
                  </a:lnTo>
                  <a:lnTo>
                    <a:pt x="117" y="99"/>
                  </a:lnTo>
                  <a:lnTo>
                    <a:pt x="119" y="99"/>
                  </a:lnTo>
                  <a:lnTo>
                    <a:pt x="121" y="99"/>
                  </a:lnTo>
                  <a:lnTo>
                    <a:pt x="121" y="98"/>
                  </a:lnTo>
                  <a:lnTo>
                    <a:pt x="121" y="97"/>
                  </a:lnTo>
                  <a:lnTo>
                    <a:pt x="123" y="96"/>
                  </a:lnTo>
                  <a:lnTo>
                    <a:pt x="124" y="96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8"/>
                  </a:lnTo>
                  <a:lnTo>
                    <a:pt x="124" y="98"/>
                  </a:lnTo>
                  <a:lnTo>
                    <a:pt x="125" y="98"/>
                  </a:lnTo>
                  <a:lnTo>
                    <a:pt x="125" y="97"/>
                  </a:lnTo>
                  <a:close/>
                  <a:moveTo>
                    <a:pt x="91" y="99"/>
                  </a:moveTo>
                  <a:lnTo>
                    <a:pt x="90" y="99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9" y="102"/>
                  </a:lnTo>
                  <a:lnTo>
                    <a:pt x="89" y="103"/>
                  </a:lnTo>
                  <a:lnTo>
                    <a:pt x="90" y="103"/>
                  </a:lnTo>
                  <a:lnTo>
                    <a:pt x="91" y="106"/>
                  </a:lnTo>
                  <a:lnTo>
                    <a:pt x="92" y="106"/>
                  </a:lnTo>
                  <a:lnTo>
                    <a:pt x="93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0" y="107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5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7" y="101"/>
                  </a:lnTo>
                  <a:lnTo>
                    <a:pt x="86" y="101"/>
                  </a:lnTo>
                  <a:lnTo>
                    <a:pt x="84" y="100"/>
                  </a:lnTo>
                  <a:lnTo>
                    <a:pt x="83" y="99"/>
                  </a:lnTo>
                  <a:lnTo>
                    <a:pt x="83" y="98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7" y="96"/>
                  </a:lnTo>
                  <a:lnTo>
                    <a:pt x="88" y="93"/>
                  </a:lnTo>
                  <a:lnTo>
                    <a:pt x="89" y="92"/>
                  </a:lnTo>
                  <a:lnTo>
                    <a:pt x="90" y="91"/>
                  </a:lnTo>
                  <a:lnTo>
                    <a:pt x="91" y="91"/>
                  </a:lnTo>
                  <a:lnTo>
                    <a:pt x="92" y="92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2" y="97"/>
                  </a:lnTo>
                  <a:lnTo>
                    <a:pt x="92" y="98"/>
                  </a:lnTo>
                  <a:lnTo>
                    <a:pt x="92" y="99"/>
                  </a:lnTo>
                  <a:lnTo>
                    <a:pt x="91" y="99"/>
                  </a:lnTo>
                  <a:close/>
                  <a:moveTo>
                    <a:pt x="207" y="96"/>
                  </a:moveTo>
                  <a:lnTo>
                    <a:pt x="207" y="97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4" y="98"/>
                  </a:lnTo>
                  <a:lnTo>
                    <a:pt x="204" y="97"/>
                  </a:lnTo>
                  <a:lnTo>
                    <a:pt x="203" y="97"/>
                  </a:lnTo>
                  <a:lnTo>
                    <a:pt x="203" y="96"/>
                  </a:lnTo>
                  <a:lnTo>
                    <a:pt x="202" y="94"/>
                  </a:lnTo>
                  <a:lnTo>
                    <a:pt x="201" y="96"/>
                  </a:lnTo>
                  <a:lnTo>
                    <a:pt x="200" y="94"/>
                  </a:lnTo>
                  <a:lnTo>
                    <a:pt x="199" y="93"/>
                  </a:lnTo>
                  <a:lnTo>
                    <a:pt x="199" y="92"/>
                  </a:lnTo>
                  <a:lnTo>
                    <a:pt x="200" y="91"/>
                  </a:lnTo>
                  <a:lnTo>
                    <a:pt x="200" y="90"/>
                  </a:lnTo>
                  <a:lnTo>
                    <a:pt x="201" y="90"/>
                  </a:lnTo>
                  <a:lnTo>
                    <a:pt x="202" y="90"/>
                  </a:lnTo>
                  <a:lnTo>
                    <a:pt x="203" y="90"/>
                  </a:lnTo>
                  <a:lnTo>
                    <a:pt x="204" y="91"/>
                  </a:lnTo>
                  <a:lnTo>
                    <a:pt x="204" y="93"/>
                  </a:lnTo>
                  <a:lnTo>
                    <a:pt x="204" y="94"/>
                  </a:lnTo>
                  <a:lnTo>
                    <a:pt x="207" y="96"/>
                  </a:lnTo>
                  <a:close/>
                  <a:moveTo>
                    <a:pt x="357" y="90"/>
                  </a:moveTo>
                  <a:lnTo>
                    <a:pt x="357" y="89"/>
                  </a:lnTo>
                  <a:lnTo>
                    <a:pt x="358" y="89"/>
                  </a:lnTo>
                  <a:lnTo>
                    <a:pt x="358" y="90"/>
                  </a:lnTo>
                  <a:lnTo>
                    <a:pt x="357" y="90"/>
                  </a:lnTo>
                  <a:close/>
                  <a:moveTo>
                    <a:pt x="289" y="152"/>
                  </a:moveTo>
                  <a:lnTo>
                    <a:pt x="287" y="150"/>
                  </a:lnTo>
                  <a:lnTo>
                    <a:pt x="286" y="150"/>
                  </a:lnTo>
                  <a:lnTo>
                    <a:pt x="286" y="149"/>
                  </a:lnTo>
                  <a:lnTo>
                    <a:pt x="286" y="148"/>
                  </a:lnTo>
                  <a:lnTo>
                    <a:pt x="284" y="145"/>
                  </a:lnTo>
                  <a:lnTo>
                    <a:pt x="284" y="144"/>
                  </a:lnTo>
                  <a:lnTo>
                    <a:pt x="284" y="143"/>
                  </a:lnTo>
                  <a:lnTo>
                    <a:pt x="282" y="142"/>
                  </a:lnTo>
                  <a:lnTo>
                    <a:pt x="280" y="140"/>
                  </a:lnTo>
                  <a:lnTo>
                    <a:pt x="277" y="139"/>
                  </a:lnTo>
                  <a:lnTo>
                    <a:pt x="276" y="136"/>
                  </a:lnTo>
                  <a:lnTo>
                    <a:pt x="273" y="136"/>
                  </a:lnTo>
                  <a:lnTo>
                    <a:pt x="273" y="135"/>
                  </a:lnTo>
                  <a:lnTo>
                    <a:pt x="272" y="134"/>
                  </a:lnTo>
                  <a:lnTo>
                    <a:pt x="271" y="133"/>
                  </a:lnTo>
                  <a:lnTo>
                    <a:pt x="270" y="133"/>
                  </a:lnTo>
                  <a:lnTo>
                    <a:pt x="270" y="132"/>
                  </a:lnTo>
                  <a:lnTo>
                    <a:pt x="269" y="131"/>
                  </a:lnTo>
                  <a:lnTo>
                    <a:pt x="265" y="130"/>
                  </a:lnTo>
                  <a:lnTo>
                    <a:pt x="264" y="128"/>
                  </a:lnTo>
                  <a:lnTo>
                    <a:pt x="261" y="122"/>
                  </a:lnTo>
                  <a:lnTo>
                    <a:pt x="261" y="119"/>
                  </a:lnTo>
                  <a:lnTo>
                    <a:pt x="260" y="118"/>
                  </a:lnTo>
                  <a:lnTo>
                    <a:pt x="260" y="117"/>
                  </a:lnTo>
                  <a:lnTo>
                    <a:pt x="260" y="116"/>
                  </a:lnTo>
                  <a:lnTo>
                    <a:pt x="259" y="114"/>
                  </a:lnTo>
                  <a:lnTo>
                    <a:pt x="259" y="113"/>
                  </a:lnTo>
                  <a:lnTo>
                    <a:pt x="256" y="108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4" y="101"/>
                  </a:lnTo>
                  <a:lnTo>
                    <a:pt x="255" y="100"/>
                  </a:lnTo>
                  <a:lnTo>
                    <a:pt x="256" y="99"/>
                  </a:lnTo>
                  <a:lnTo>
                    <a:pt x="258" y="99"/>
                  </a:lnTo>
                  <a:lnTo>
                    <a:pt x="258" y="98"/>
                  </a:lnTo>
                  <a:lnTo>
                    <a:pt x="256" y="96"/>
                  </a:lnTo>
                  <a:lnTo>
                    <a:pt x="254" y="93"/>
                  </a:lnTo>
                  <a:lnTo>
                    <a:pt x="254" y="92"/>
                  </a:lnTo>
                  <a:lnTo>
                    <a:pt x="253" y="92"/>
                  </a:lnTo>
                  <a:lnTo>
                    <a:pt x="252" y="91"/>
                  </a:lnTo>
                  <a:lnTo>
                    <a:pt x="251" y="90"/>
                  </a:lnTo>
                  <a:lnTo>
                    <a:pt x="251" y="88"/>
                  </a:lnTo>
                  <a:lnTo>
                    <a:pt x="252" y="86"/>
                  </a:lnTo>
                  <a:lnTo>
                    <a:pt x="253" y="86"/>
                  </a:lnTo>
                  <a:lnTo>
                    <a:pt x="255" y="88"/>
                  </a:lnTo>
                  <a:lnTo>
                    <a:pt x="256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6" y="86"/>
                  </a:lnTo>
                  <a:lnTo>
                    <a:pt x="256" y="85"/>
                  </a:lnTo>
                  <a:lnTo>
                    <a:pt x="258" y="85"/>
                  </a:lnTo>
                  <a:lnTo>
                    <a:pt x="259" y="86"/>
                  </a:lnTo>
                  <a:lnTo>
                    <a:pt x="260" y="86"/>
                  </a:lnTo>
                  <a:lnTo>
                    <a:pt x="261" y="88"/>
                  </a:lnTo>
                  <a:lnTo>
                    <a:pt x="262" y="89"/>
                  </a:lnTo>
                  <a:lnTo>
                    <a:pt x="262" y="90"/>
                  </a:lnTo>
                  <a:lnTo>
                    <a:pt x="263" y="90"/>
                  </a:lnTo>
                  <a:lnTo>
                    <a:pt x="263" y="91"/>
                  </a:lnTo>
                  <a:lnTo>
                    <a:pt x="263" y="92"/>
                  </a:lnTo>
                  <a:lnTo>
                    <a:pt x="264" y="92"/>
                  </a:lnTo>
                  <a:lnTo>
                    <a:pt x="265" y="94"/>
                  </a:lnTo>
                  <a:lnTo>
                    <a:pt x="268" y="98"/>
                  </a:lnTo>
                  <a:lnTo>
                    <a:pt x="270" y="99"/>
                  </a:lnTo>
                  <a:lnTo>
                    <a:pt x="271" y="101"/>
                  </a:lnTo>
                  <a:lnTo>
                    <a:pt x="272" y="101"/>
                  </a:lnTo>
                  <a:lnTo>
                    <a:pt x="272" y="102"/>
                  </a:lnTo>
                  <a:lnTo>
                    <a:pt x="271" y="103"/>
                  </a:lnTo>
                  <a:lnTo>
                    <a:pt x="271" y="105"/>
                  </a:lnTo>
                  <a:lnTo>
                    <a:pt x="270" y="105"/>
                  </a:lnTo>
                  <a:lnTo>
                    <a:pt x="269" y="105"/>
                  </a:lnTo>
                  <a:lnTo>
                    <a:pt x="269" y="106"/>
                  </a:lnTo>
                  <a:lnTo>
                    <a:pt x="269" y="107"/>
                  </a:lnTo>
                  <a:lnTo>
                    <a:pt x="269" y="108"/>
                  </a:lnTo>
                  <a:lnTo>
                    <a:pt x="269" y="109"/>
                  </a:lnTo>
                  <a:lnTo>
                    <a:pt x="269" y="110"/>
                  </a:lnTo>
                  <a:lnTo>
                    <a:pt x="269" y="111"/>
                  </a:lnTo>
                  <a:lnTo>
                    <a:pt x="270" y="113"/>
                  </a:lnTo>
                  <a:lnTo>
                    <a:pt x="271" y="113"/>
                  </a:lnTo>
                  <a:lnTo>
                    <a:pt x="272" y="113"/>
                  </a:lnTo>
                  <a:lnTo>
                    <a:pt x="273" y="114"/>
                  </a:lnTo>
                  <a:lnTo>
                    <a:pt x="274" y="114"/>
                  </a:lnTo>
                  <a:lnTo>
                    <a:pt x="274" y="115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7" y="116"/>
                  </a:lnTo>
                  <a:lnTo>
                    <a:pt x="278" y="117"/>
                  </a:lnTo>
                  <a:lnTo>
                    <a:pt x="279" y="118"/>
                  </a:lnTo>
                  <a:lnTo>
                    <a:pt x="280" y="119"/>
                  </a:lnTo>
                  <a:lnTo>
                    <a:pt x="279" y="119"/>
                  </a:lnTo>
                  <a:lnTo>
                    <a:pt x="279" y="121"/>
                  </a:lnTo>
                  <a:lnTo>
                    <a:pt x="280" y="122"/>
                  </a:lnTo>
                  <a:lnTo>
                    <a:pt x="280" y="123"/>
                  </a:lnTo>
                  <a:lnTo>
                    <a:pt x="281" y="124"/>
                  </a:lnTo>
                  <a:lnTo>
                    <a:pt x="281" y="125"/>
                  </a:lnTo>
                  <a:lnTo>
                    <a:pt x="282" y="125"/>
                  </a:lnTo>
                  <a:lnTo>
                    <a:pt x="282" y="126"/>
                  </a:lnTo>
                  <a:lnTo>
                    <a:pt x="281" y="127"/>
                  </a:lnTo>
                  <a:lnTo>
                    <a:pt x="282" y="128"/>
                  </a:lnTo>
                  <a:lnTo>
                    <a:pt x="284" y="128"/>
                  </a:lnTo>
                  <a:lnTo>
                    <a:pt x="285" y="128"/>
                  </a:lnTo>
                  <a:lnTo>
                    <a:pt x="285" y="130"/>
                  </a:lnTo>
                  <a:lnTo>
                    <a:pt x="286" y="130"/>
                  </a:lnTo>
                  <a:lnTo>
                    <a:pt x="286" y="131"/>
                  </a:lnTo>
                  <a:lnTo>
                    <a:pt x="285" y="131"/>
                  </a:lnTo>
                  <a:lnTo>
                    <a:pt x="284" y="131"/>
                  </a:lnTo>
                  <a:lnTo>
                    <a:pt x="284" y="132"/>
                  </a:lnTo>
                  <a:lnTo>
                    <a:pt x="284" y="133"/>
                  </a:lnTo>
                  <a:lnTo>
                    <a:pt x="285" y="133"/>
                  </a:lnTo>
                  <a:lnTo>
                    <a:pt x="285" y="134"/>
                  </a:lnTo>
                  <a:lnTo>
                    <a:pt x="285" y="135"/>
                  </a:lnTo>
                  <a:lnTo>
                    <a:pt x="284" y="135"/>
                  </a:lnTo>
                  <a:lnTo>
                    <a:pt x="284" y="134"/>
                  </a:lnTo>
                  <a:lnTo>
                    <a:pt x="284" y="135"/>
                  </a:lnTo>
                  <a:lnTo>
                    <a:pt x="284" y="136"/>
                  </a:lnTo>
                  <a:lnTo>
                    <a:pt x="286" y="138"/>
                  </a:lnTo>
                  <a:lnTo>
                    <a:pt x="286" y="139"/>
                  </a:lnTo>
                  <a:lnTo>
                    <a:pt x="288" y="143"/>
                  </a:lnTo>
                  <a:lnTo>
                    <a:pt x="289" y="143"/>
                  </a:lnTo>
                  <a:lnTo>
                    <a:pt x="289" y="144"/>
                  </a:lnTo>
                  <a:lnTo>
                    <a:pt x="290" y="147"/>
                  </a:lnTo>
                  <a:lnTo>
                    <a:pt x="291" y="150"/>
                  </a:lnTo>
                  <a:lnTo>
                    <a:pt x="290" y="151"/>
                  </a:lnTo>
                  <a:lnTo>
                    <a:pt x="290" y="152"/>
                  </a:lnTo>
                  <a:lnTo>
                    <a:pt x="289" y="152"/>
                  </a:lnTo>
                  <a:close/>
                  <a:moveTo>
                    <a:pt x="79" y="84"/>
                  </a:moveTo>
                  <a:lnTo>
                    <a:pt x="80" y="85"/>
                  </a:lnTo>
                  <a:lnTo>
                    <a:pt x="80" y="86"/>
                  </a:lnTo>
                  <a:lnTo>
                    <a:pt x="81" y="86"/>
                  </a:lnTo>
                  <a:lnTo>
                    <a:pt x="81" y="88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8" y="83"/>
                  </a:lnTo>
                  <a:lnTo>
                    <a:pt x="75" y="82"/>
                  </a:lnTo>
                  <a:lnTo>
                    <a:pt x="76" y="82"/>
                  </a:lnTo>
                  <a:lnTo>
                    <a:pt x="75" y="82"/>
                  </a:lnTo>
                  <a:lnTo>
                    <a:pt x="74" y="81"/>
                  </a:lnTo>
                  <a:lnTo>
                    <a:pt x="74" y="80"/>
                  </a:lnTo>
                  <a:lnTo>
                    <a:pt x="75" y="80"/>
                  </a:lnTo>
                  <a:lnTo>
                    <a:pt x="75" y="81"/>
                  </a:lnTo>
                  <a:lnTo>
                    <a:pt x="76" y="81"/>
                  </a:lnTo>
                  <a:lnTo>
                    <a:pt x="78" y="81"/>
                  </a:lnTo>
                  <a:lnTo>
                    <a:pt x="79" y="82"/>
                  </a:lnTo>
                  <a:lnTo>
                    <a:pt x="79" y="84"/>
                  </a:lnTo>
                  <a:close/>
                  <a:moveTo>
                    <a:pt x="83" y="85"/>
                  </a:moveTo>
                  <a:lnTo>
                    <a:pt x="83" y="84"/>
                  </a:lnTo>
                  <a:lnTo>
                    <a:pt x="82" y="84"/>
                  </a:lnTo>
                  <a:lnTo>
                    <a:pt x="81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9" y="78"/>
                  </a:lnTo>
                  <a:lnTo>
                    <a:pt x="80" y="78"/>
                  </a:lnTo>
                  <a:lnTo>
                    <a:pt x="81" y="78"/>
                  </a:lnTo>
                  <a:lnTo>
                    <a:pt x="82" y="80"/>
                  </a:lnTo>
                  <a:lnTo>
                    <a:pt x="83" y="81"/>
                  </a:lnTo>
                  <a:lnTo>
                    <a:pt x="83" y="82"/>
                  </a:lnTo>
                  <a:lnTo>
                    <a:pt x="83" y="83"/>
                  </a:lnTo>
                  <a:lnTo>
                    <a:pt x="83" y="85"/>
                  </a:lnTo>
                  <a:close/>
                  <a:moveTo>
                    <a:pt x="64" y="73"/>
                  </a:moveTo>
                  <a:lnTo>
                    <a:pt x="64" y="74"/>
                  </a:lnTo>
                  <a:lnTo>
                    <a:pt x="65" y="76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4" y="73"/>
                  </a:lnTo>
                  <a:close/>
                  <a:moveTo>
                    <a:pt x="113" y="99"/>
                  </a:moveTo>
                  <a:lnTo>
                    <a:pt x="114" y="99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3" y="100"/>
                  </a:lnTo>
                  <a:lnTo>
                    <a:pt x="113" y="99"/>
                  </a:lnTo>
                  <a:lnTo>
                    <a:pt x="112" y="99"/>
                  </a:lnTo>
                  <a:lnTo>
                    <a:pt x="112" y="98"/>
                  </a:lnTo>
                  <a:lnTo>
                    <a:pt x="110" y="97"/>
                  </a:lnTo>
                  <a:lnTo>
                    <a:pt x="109" y="97"/>
                  </a:lnTo>
                  <a:lnTo>
                    <a:pt x="107" y="96"/>
                  </a:lnTo>
                  <a:lnTo>
                    <a:pt x="105" y="96"/>
                  </a:lnTo>
                  <a:lnTo>
                    <a:pt x="104" y="94"/>
                  </a:lnTo>
                  <a:lnTo>
                    <a:pt x="101" y="92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89"/>
                  </a:lnTo>
                  <a:lnTo>
                    <a:pt x="103" y="90"/>
                  </a:lnTo>
                  <a:lnTo>
                    <a:pt x="104" y="90"/>
                  </a:lnTo>
                  <a:lnTo>
                    <a:pt x="104" y="91"/>
                  </a:lnTo>
                  <a:lnTo>
                    <a:pt x="105" y="91"/>
                  </a:lnTo>
                  <a:lnTo>
                    <a:pt x="105" y="90"/>
                  </a:lnTo>
                  <a:lnTo>
                    <a:pt x="104" y="90"/>
                  </a:lnTo>
                  <a:lnTo>
                    <a:pt x="103" y="89"/>
                  </a:lnTo>
                  <a:lnTo>
                    <a:pt x="103" y="86"/>
                  </a:lnTo>
                  <a:lnTo>
                    <a:pt x="103" y="85"/>
                  </a:lnTo>
                  <a:lnTo>
                    <a:pt x="101" y="84"/>
                  </a:lnTo>
                  <a:lnTo>
                    <a:pt x="100" y="83"/>
                  </a:lnTo>
                  <a:lnTo>
                    <a:pt x="99" y="83"/>
                  </a:lnTo>
                  <a:lnTo>
                    <a:pt x="99" y="84"/>
                  </a:lnTo>
                  <a:lnTo>
                    <a:pt x="98" y="84"/>
                  </a:lnTo>
                  <a:lnTo>
                    <a:pt x="97" y="83"/>
                  </a:lnTo>
                  <a:lnTo>
                    <a:pt x="97" y="84"/>
                  </a:lnTo>
                  <a:lnTo>
                    <a:pt x="96" y="83"/>
                  </a:lnTo>
                  <a:lnTo>
                    <a:pt x="95" y="84"/>
                  </a:lnTo>
                  <a:lnTo>
                    <a:pt x="92" y="84"/>
                  </a:lnTo>
                  <a:lnTo>
                    <a:pt x="91" y="84"/>
                  </a:lnTo>
                  <a:lnTo>
                    <a:pt x="90" y="84"/>
                  </a:lnTo>
                  <a:lnTo>
                    <a:pt x="90" y="85"/>
                  </a:lnTo>
                  <a:lnTo>
                    <a:pt x="89" y="85"/>
                  </a:lnTo>
                  <a:lnTo>
                    <a:pt x="89" y="86"/>
                  </a:lnTo>
                  <a:lnTo>
                    <a:pt x="88" y="88"/>
                  </a:lnTo>
                  <a:lnTo>
                    <a:pt x="87" y="88"/>
                  </a:lnTo>
                  <a:lnTo>
                    <a:pt x="86" y="86"/>
                  </a:lnTo>
                  <a:lnTo>
                    <a:pt x="84" y="86"/>
                  </a:lnTo>
                  <a:lnTo>
                    <a:pt x="84" y="82"/>
                  </a:lnTo>
                  <a:lnTo>
                    <a:pt x="84" y="81"/>
                  </a:lnTo>
                  <a:lnTo>
                    <a:pt x="86" y="80"/>
                  </a:lnTo>
                  <a:lnTo>
                    <a:pt x="87" y="80"/>
                  </a:lnTo>
                  <a:lnTo>
                    <a:pt x="88" y="80"/>
                  </a:lnTo>
                  <a:lnTo>
                    <a:pt x="89" y="80"/>
                  </a:lnTo>
                  <a:lnTo>
                    <a:pt x="89" y="78"/>
                  </a:lnTo>
                  <a:lnTo>
                    <a:pt x="89" y="77"/>
                  </a:lnTo>
                  <a:lnTo>
                    <a:pt x="89" y="76"/>
                  </a:lnTo>
                  <a:lnTo>
                    <a:pt x="90" y="75"/>
                  </a:lnTo>
                  <a:lnTo>
                    <a:pt x="91" y="74"/>
                  </a:lnTo>
                  <a:lnTo>
                    <a:pt x="91" y="73"/>
                  </a:lnTo>
                  <a:lnTo>
                    <a:pt x="92" y="72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7" y="68"/>
                  </a:lnTo>
                  <a:lnTo>
                    <a:pt x="98" y="68"/>
                  </a:lnTo>
                  <a:lnTo>
                    <a:pt x="101" y="71"/>
                  </a:lnTo>
                  <a:lnTo>
                    <a:pt x="104" y="71"/>
                  </a:lnTo>
                  <a:lnTo>
                    <a:pt x="103" y="72"/>
                  </a:lnTo>
                  <a:lnTo>
                    <a:pt x="104" y="73"/>
                  </a:lnTo>
                  <a:lnTo>
                    <a:pt x="104" y="74"/>
                  </a:lnTo>
                  <a:lnTo>
                    <a:pt x="104" y="75"/>
                  </a:lnTo>
                  <a:lnTo>
                    <a:pt x="104" y="76"/>
                  </a:lnTo>
                  <a:lnTo>
                    <a:pt x="104" y="77"/>
                  </a:lnTo>
                  <a:lnTo>
                    <a:pt x="104" y="78"/>
                  </a:lnTo>
                  <a:lnTo>
                    <a:pt x="105" y="80"/>
                  </a:lnTo>
                  <a:lnTo>
                    <a:pt x="105" y="81"/>
                  </a:lnTo>
                  <a:lnTo>
                    <a:pt x="105" y="82"/>
                  </a:lnTo>
                  <a:lnTo>
                    <a:pt x="106" y="82"/>
                  </a:lnTo>
                  <a:lnTo>
                    <a:pt x="107" y="82"/>
                  </a:lnTo>
                  <a:lnTo>
                    <a:pt x="108" y="82"/>
                  </a:lnTo>
                  <a:lnTo>
                    <a:pt x="109" y="82"/>
                  </a:lnTo>
                  <a:lnTo>
                    <a:pt x="110" y="82"/>
                  </a:lnTo>
                  <a:lnTo>
                    <a:pt x="112" y="83"/>
                  </a:lnTo>
                  <a:lnTo>
                    <a:pt x="112" y="84"/>
                  </a:lnTo>
                  <a:lnTo>
                    <a:pt x="113" y="85"/>
                  </a:lnTo>
                  <a:lnTo>
                    <a:pt x="114" y="86"/>
                  </a:lnTo>
                  <a:lnTo>
                    <a:pt x="115" y="88"/>
                  </a:lnTo>
                  <a:lnTo>
                    <a:pt x="115" y="89"/>
                  </a:lnTo>
                  <a:lnTo>
                    <a:pt x="115" y="90"/>
                  </a:lnTo>
                  <a:lnTo>
                    <a:pt x="116" y="90"/>
                  </a:lnTo>
                  <a:lnTo>
                    <a:pt x="116" y="91"/>
                  </a:lnTo>
                  <a:lnTo>
                    <a:pt x="117" y="93"/>
                  </a:lnTo>
                  <a:lnTo>
                    <a:pt x="117" y="94"/>
                  </a:lnTo>
                  <a:lnTo>
                    <a:pt x="118" y="94"/>
                  </a:lnTo>
                  <a:lnTo>
                    <a:pt x="118" y="96"/>
                  </a:lnTo>
                  <a:lnTo>
                    <a:pt x="117" y="97"/>
                  </a:lnTo>
                  <a:lnTo>
                    <a:pt x="117" y="98"/>
                  </a:lnTo>
                  <a:lnTo>
                    <a:pt x="116" y="99"/>
                  </a:lnTo>
                  <a:lnTo>
                    <a:pt x="117" y="99"/>
                  </a:lnTo>
                  <a:lnTo>
                    <a:pt x="117" y="100"/>
                  </a:lnTo>
                  <a:lnTo>
                    <a:pt x="114" y="99"/>
                  </a:lnTo>
                  <a:lnTo>
                    <a:pt x="113" y="98"/>
                  </a:lnTo>
                  <a:lnTo>
                    <a:pt x="113" y="99"/>
                  </a:lnTo>
                  <a:close/>
                  <a:moveTo>
                    <a:pt x="54" y="74"/>
                  </a:moveTo>
                  <a:lnTo>
                    <a:pt x="54" y="75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3" y="81"/>
                  </a:lnTo>
                  <a:lnTo>
                    <a:pt x="52" y="80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49" y="69"/>
                  </a:lnTo>
                  <a:lnTo>
                    <a:pt x="49" y="68"/>
                  </a:lnTo>
                  <a:lnTo>
                    <a:pt x="50" y="67"/>
                  </a:lnTo>
                  <a:lnTo>
                    <a:pt x="52" y="68"/>
                  </a:lnTo>
                  <a:lnTo>
                    <a:pt x="53" y="69"/>
                  </a:lnTo>
                  <a:lnTo>
                    <a:pt x="53" y="71"/>
                  </a:lnTo>
                  <a:lnTo>
                    <a:pt x="53" y="72"/>
                  </a:lnTo>
                  <a:lnTo>
                    <a:pt x="54" y="73"/>
                  </a:lnTo>
                  <a:lnTo>
                    <a:pt x="54" y="74"/>
                  </a:lnTo>
                  <a:close/>
                  <a:moveTo>
                    <a:pt x="79" y="76"/>
                  </a:moveTo>
                  <a:lnTo>
                    <a:pt x="75" y="77"/>
                  </a:lnTo>
                  <a:lnTo>
                    <a:pt x="73" y="75"/>
                  </a:lnTo>
                  <a:lnTo>
                    <a:pt x="71" y="72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2" y="65"/>
                  </a:lnTo>
                  <a:lnTo>
                    <a:pt x="73" y="64"/>
                  </a:lnTo>
                  <a:lnTo>
                    <a:pt x="74" y="64"/>
                  </a:lnTo>
                  <a:lnTo>
                    <a:pt x="76" y="63"/>
                  </a:lnTo>
                  <a:lnTo>
                    <a:pt x="78" y="63"/>
                  </a:lnTo>
                  <a:lnTo>
                    <a:pt x="80" y="64"/>
                  </a:lnTo>
                  <a:lnTo>
                    <a:pt x="81" y="66"/>
                  </a:lnTo>
                  <a:lnTo>
                    <a:pt x="82" y="68"/>
                  </a:lnTo>
                  <a:lnTo>
                    <a:pt x="83" y="71"/>
                  </a:lnTo>
                  <a:lnTo>
                    <a:pt x="83" y="73"/>
                  </a:lnTo>
                  <a:lnTo>
                    <a:pt x="83" y="74"/>
                  </a:lnTo>
                  <a:lnTo>
                    <a:pt x="82" y="76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79" y="76"/>
                  </a:lnTo>
                  <a:close/>
                  <a:moveTo>
                    <a:pt x="64" y="56"/>
                  </a:moveTo>
                  <a:lnTo>
                    <a:pt x="64" y="57"/>
                  </a:lnTo>
                  <a:lnTo>
                    <a:pt x="63" y="58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3"/>
                  </a:lnTo>
                  <a:lnTo>
                    <a:pt x="58" y="65"/>
                  </a:lnTo>
                  <a:lnTo>
                    <a:pt x="58" y="66"/>
                  </a:lnTo>
                  <a:lnTo>
                    <a:pt x="60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7"/>
                  </a:lnTo>
                  <a:lnTo>
                    <a:pt x="56" y="67"/>
                  </a:lnTo>
                  <a:lnTo>
                    <a:pt x="56" y="66"/>
                  </a:lnTo>
                  <a:lnTo>
                    <a:pt x="56" y="65"/>
                  </a:lnTo>
                  <a:lnTo>
                    <a:pt x="54" y="64"/>
                  </a:lnTo>
                  <a:lnTo>
                    <a:pt x="54" y="63"/>
                  </a:lnTo>
                  <a:lnTo>
                    <a:pt x="54" y="61"/>
                  </a:lnTo>
                  <a:lnTo>
                    <a:pt x="54" y="60"/>
                  </a:lnTo>
                  <a:lnTo>
                    <a:pt x="53" y="60"/>
                  </a:lnTo>
                  <a:lnTo>
                    <a:pt x="53" y="59"/>
                  </a:lnTo>
                  <a:lnTo>
                    <a:pt x="52" y="58"/>
                  </a:lnTo>
                  <a:lnTo>
                    <a:pt x="50" y="58"/>
                  </a:lnTo>
                  <a:lnTo>
                    <a:pt x="50" y="57"/>
                  </a:lnTo>
                  <a:lnTo>
                    <a:pt x="50" y="56"/>
                  </a:lnTo>
                  <a:lnTo>
                    <a:pt x="49" y="56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2" y="49"/>
                  </a:lnTo>
                  <a:lnTo>
                    <a:pt x="53" y="49"/>
                  </a:lnTo>
                  <a:lnTo>
                    <a:pt x="54" y="49"/>
                  </a:lnTo>
                  <a:lnTo>
                    <a:pt x="55" y="50"/>
                  </a:lnTo>
                  <a:lnTo>
                    <a:pt x="55" y="51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7" y="53"/>
                  </a:lnTo>
                  <a:lnTo>
                    <a:pt x="58" y="53"/>
                  </a:lnTo>
                  <a:lnTo>
                    <a:pt x="58" y="55"/>
                  </a:lnTo>
                  <a:lnTo>
                    <a:pt x="60" y="56"/>
                  </a:lnTo>
                  <a:lnTo>
                    <a:pt x="61" y="55"/>
                  </a:lnTo>
                  <a:lnTo>
                    <a:pt x="62" y="56"/>
                  </a:lnTo>
                  <a:lnTo>
                    <a:pt x="63" y="56"/>
                  </a:lnTo>
                  <a:lnTo>
                    <a:pt x="64" y="56"/>
                  </a:lnTo>
                  <a:close/>
                  <a:moveTo>
                    <a:pt x="2" y="36"/>
                  </a:moveTo>
                  <a:lnTo>
                    <a:pt x="3" y="36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3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1" y="36"/>
                  </a:lnTo>
                  <a:lnTo>
                    <a:pt x="2" y="36"/>
                  </a:lnTo>
                  <a:close/>
                  <a:moveTo>
                    <a:pt x="14" y="22"/>
                  </a:moveTo>
                  <a:lnTo>
                    <a:pt x="15" y="22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2"/>
                  </a:lnTo>
                  <a:close/>
                  <a:moveTo>
                    <a:pt x="29" y="16"/>
                  </a:moveTo>
                  <a:lnTo>
                    <a:pt x="30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8" y="15"/>
                  </a:lnTo>
                  <a:lnTo>
                    <a:pt x="29" y="16"/>
                  </a:lnTo>
                  <a:close/>
                  <a:moveTo>
                    <a:pt x="565" y="255"/>
                  </a:moveTo>
                  <a:lnTo>
                    <a:pt x="565" y="256"/>
                  </a:lnTo>
                  <a:lnTo>
                    <a:pt x="568" y="256"/>
                  </a:lnTo>
                  <a:lnTo>
                    <a:pt x="569" y="258"/>
                  </a:lnTo>
                  <a:lnTo>
                    <a:pt x="564" y="258"/>
                  </a:lnTo>
                  <a:lnTo>
                    <a:pt x="563" y="258"/>
                  </a:lnTo>
                  <a:lnTo>
                    <a:pt x="561" y="258"/>
                  </a:lnTo>
                  <a:lnTo>
                    <a:pt x="561" y="257"/>
                  </a:lnTo>
                  <a:lnTo>
                    <a:pt x="560" y="257"/>
                  </a:lnTo>
                  <a:lnTo>
                    <a:pt x="560" y="256"/>
                  </a:lnTo>
                  <a:lnTo>
                    <a:pt x="558" y="256"/>
                  </a:lnTo>
                  <a:lnTo>
                    <a:pt x="558" y="255"/>
                  </a:lnTo>
                  <a:lnTo>
                    <a:pt x="557" y="253"/>
                  </a:lnTo>
                  <a:lnTo>
                    <a:pt x="557" y="252"/>
                  </a:lnTo>
                  <a:lnTo>
                    <a:pt x="558" y="252"/>
                  </a:lnTo>
                  <a:lnTo>
                    <a:pt x="560" y="252"/>
                  </a:lnTo>
                  <a:lnTo>
                    <a:pt x="561" y="252"/>
                  </a:lnTo>
                  <a:lnTo>
                    <a:pt x="562" y="252"/>
                  </a:lnTo>
                  <a:lnTo>
                    <a:pt x="563" y="251"/>
                  </a:lnTo>
                  <a:lnTo>
                    <a:pt x="564" y="252"/>
                  </a:lnTo>
                  <a:lnTo>
                    <a:pt x="565" y="252"/>
                  </a:lnTo>
                  <a:lnTo>
                    <a:pt x="565" y="255"/>
                  </a:lnTo>
                  <a:close/>
                  <a:moveTo>
                    <a:pt x="547" y="236"/>
                  </a:moveTo>
                  <a:lnTo>
                    <a:pt x="546" y="237"/>
                  </a:lnTo>
                  <a:lnTo>
                    <a:pt x="545" y="237"/>
                  </a:lnTo>
                  <a:lnTo>
                    <a:pt x="544" y="237"/>
                  </a:lnTo>
                  <a:lnTo>
                    <a:pt x="544" y="236"/>
                  </a:lnTo>
                  <a:lnTo>
                    <a:pt x="545" y="236"/>
                  </a:lnTo>
                  <a:lnTo>
                    <a:pt x="545" y="235"/>
                  </a:lnTo>
                  <a:lnTo>
                    <a:pt x="544" y="235"/>
                  </a:lnTo>
                  <a:lnTo>
                    <a:pt x="544" y="236"/>
                  </a:lnTo>
                  <a:lnTo>
                    <a:pt x="543" y="235"/>
                  </a:lnTo>
                  <a:lnTo>
                    <a:pt x="543" y="234"/>
                  </a:lnTo>
                  <a:lnTo>
                    <a:pt x="544" y="233"/>
                  </a:lnTo>
                  <a:lnTo>
                    <a:pt x="545" y="233"/>
                  </a:lnTo>
                  <a:lnTo>
                    <a:pt x="545" y="232"/>
                  </a:lnTo>
                  <a:lnTo>
                    <a:pt x="546" y="233"/>
                  </a:lnTo>
                  <a:lnTo>
                    <a:pt x="547" y="233"/>
                  </a:lnTo>
                  <a:lnTo>
                    <a:pt x="547" y="234"/>
                  </a:lnTo>
                  <a:lnTo>
                    <a:pt x="547" y="235"/>
                  </a:lnTo>
                  <a:lnTo>
                    <a:pt x="547" y="236"/>
                  </a:lnTo>
                  <a:close/>
                  <a:moveTo>
                    <a:pt x="527" y="206"/>
                  </a:moveTo>
                  <a:lnTo>
                    <a:pt x="526" y="207"/>
                  </a:lnTo>
                  <a:lnTo>
                    <a:pt x="526" y="208"/>
                  </a:lnTo>
                  <a:lnTo>
                    <a:pt x="525" y="208"/>
                  </a:lnTo>
                  <a:lnTo>
                    <a:pt x="523" y="209"/>
                  </a:lnTo>
                  <a:lnTo>
                    <a:pt x="522" y="209"/>
                  </a:lnTo>
                  <a:lnTo>
                    <a:pt x="522" y="210"/>
                  </a:lnTo>
                  <a:lnTo>
                    <a:pt x="521" y="210"/>
                  </a:lnTo>
                  <a:lnTo>
                    <a:pt x="520" y="209"/>
                  </a:lnTo>
                  <a:lnTo>
                    <a:pt x="519" y="210"/>
                  </a:lnTo>
                  <a:lnTo>
                    <a:pt x="518" y="210"/>
                  </a:lnTo>
                  <a:lnTo>
                    <a:pt x="517" y="210"/>
                  </a:lnTo>
                  <a:lnTo>
                    <a:pt x="514" y="213"/>
                  </a:lnTo>
                  <a:lnTo>
                    <a:pt x="512" y="215"/>
                  </a:lnTo>
                  <a:lnTo>
                    <a:pt x="512" y="213"/>
                  </a:lnTo>
                  <a:lnTo>
                    <a:pt x="511" y="213"/>
                  </a:lnTo>
                  <a:lnTo>
                    <a:pt x="510" y="214"/>
                  </a:lnTo>
                  <a:lnTo>
                    <a:pt x="508" y="214"/>
                  </a:lnTo>
                  <a:lnTo>
                    <a:pt x="508" y="213"/>
                  </a:lnTo>
                  <a:lnTo>
                    <a:pt x="508" y="210"/>
                  </a:lnTo>
                  <a:lnTo>
                    <a:pt x="508" y="209"/>
                  </a:lnTo>
                  <a:lnTo>
                    <a:pt x="508" y="208"/>
                  </a:lnTo>
                  <a:lnTo>
                    <a:pt x="509" y="208"/>
                  </a:lnTo>
                  <a:lnTo>
                    <a:pt x="509" y="207"/>
                  </a:lnTo>
                  <a:lnTo>
                    <a:pt x="510" y="207"/>
                  </a:lnTo>
                  <a:lnTo>
                    <a:pt x="510" y="209"/>
                  </a:lnTo>
                  <a:lnTo>
                    <a:pt x="511" y="210"/>
                  </a:lnTo>
                  <a:lnTo>
                    <a:pt x="511" y="209"/>
                  </a:lnTo>
                  <a:lnTo>
                    <a:pt x="511" y="208"/>
                  </a:lnTo>
                  <a:lnTo>
                    <a:pt x="511" y="207"/>
                  </a:lnTo>
                  <a:lnTo>
                    <a:pt x="512" y="206"/>
                  </a:lnTo>
                  <a:lnTo>
                    <a:pt x="513" y="205"/>
                  </a:lnTo>
                  <a:lnTo>
                    <a:pt x="515" y="205"/>
                  </a:lnTo>
                  <a:lnTo>
                    <a:pt x="519" y="205"/>
                  </a:lnTo>
                  <a:lnTo>
                    <a:pt x="521" y="203"/>
                  </a:lnTo>
                  <a:lnTo>
                    <a:pt x="522" y="205"/>
                  </a:lnTo>
                  <a:lnTo>
                    <a:pt x="523" y="205"/>
                  </a:lnTo>
                  <a:lnTo>
                    <a:pt x="525" y="205"/>
                  </a:lnTo>
                  <a:lnTo>
                    <a:pt x="527" y="205"/>
                  </a:lnTo>
                  <a:lnTo>
                    <a:pt x="527" y="206"/>
                  </a:lnTo>
                  <a:close/>
                  <a:moveTo>
                    <a:pt x="147" y="51"/>
                  </a:moveTo>
                  <a:lnTo>
                    <a:pt x="148" y="51"/>
                  </a:lnTo>
                  <a:lnTo>
                    <a:pt x="149" y="52"/>
                  </a:lnTo>
                  <a:lnTo>
                    <a:pt x="149" y="53"/>
                  </a:lnTo>
                  <a:lnTo>
                    <a:pt x="148" y="53"/>
                  </a:lnTo>
                  <a:lnTo>
                    <a:pt x="147" y="52"/>
                  </a:lnTo>
                  <a:lnTo>
                    <a:pt x="147" y="51"/>
                  </a:lnTo>
                  <a:lnTo>
                    <a:pt x="146" y="52"/>
                  </a:lnTo>
                  <a:lnTo>
                    <a:pt x="144" y="52"/>
                  </a:lnTo>
                  <a:lnTo>
                    <a:pt x="143" y="51"/>
                  </a:lnTo>
                  <a:lnTo>
                    <a:pt x="143" y="52"/>
                  </a:lnTo>
                  <a:lnTo>
                    <a:pt x="142" y="52"/>
                  </a:lnTo>
                  <a:lnTo>
                    <a:pt x="141" y="52"/>
                  </a:lnTo>
                  <a:lnTo>
                    <a:pt x="141" y="51"/>
                  </a:lnTo>
                  <a:lnTo>
                    <a:pt x="140" y="50"/>
                  </a:lnTo>
                  <a:lnTo>
                    <a:pt x="139" y="50"/>
                  </a:lnTo>
                  <a:lnTo>
                    <a:pt x="139" y="49"/>
                  </a:lnTo>
                  <a:lnTo>
                    <a:pt x="140" y="49"/>
                  </a:lnTo>
                  <a:lnTo>
                    <a:pt x="141" y="50"/>
                  </a:lnTo>
                  <a:lnTo>
                    <a:pt x="141" y="49"/>
                  </a:lnTo>
                  <a:lnTo>
                    <a:pt x="141" y="48"/>
                  </a:lnTo>
                  <a:lnTo>
                    <a:pt x="142" y="49"/>
                  </a:lnTo>
                  <a:lnTo>
                    <a:pt x="143" y="49"/>
                  </a:lnTo>
                  <a:lnTo>
                    <a:pt x="144" y="50"/>
                  </a:lnTo>
                  <a:lnTo>
                    <a:pt x="146" y="50"/>
                  </a:lnTo>
                  <a:lnTo>
                    <a:pt x="147" y="51"/>
                  </a:lnTo>
                  <a:close/>
                  <a:moveTo>
                    <a:pt x="215" y="96"/>
                  </a:moveTo>
                  <a:lnTo>
                    <a:pt x="217" y="97"/>
                  </a:lnTo>
                  <a:lnTo>
                    <a:pt x="217" y="98"/>
                  </a:lnTo>
                  <a:lnTo>
                    <a:pt x="217" y="99"/>
                  </a:lnTo>
                  <a:lnTo>
                    <a:pt x="216" y="99"/>
                  </a:lnTo>
                  <a:lnTo>
                    <a:pt x="215" y="98"/>
                  </a:lnTo>
                  <a:lnTo>
                    <a:pt x="213" y="98"/>
                  </a:lnTo>
                  <a:lnTo>
                    <a:pt x="212" y="97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10" y="94"/>
                  </a:lnTo>
                  <a:lnTo>
                    <a:pt x="209" y="94"/>
                  </a:lnTo>
                  <a:lnTo>
                    <a:pt x="208" y="92"/>
                  </a:lnTo>
                  <a:lnTo>
                    <a:pt x="207" y="92"/>
                  </a:lnTo>
                  <a:lnTo>
                    <a:pt x="207" y="91"/>
                  </a:lnTo>
                  <a:lnTo>
                    <a:pt x="205" y="90"/>
                  </a:lnTo>
                  <a:lnTo>
                    <a:pt x="203" y="89"/>
                  </a:lnTo>
                  <a:lnTo>
                    <a:pt x="199" y="88"/>
                  </a:lnTo>
                  <a:lnTo>
                    <a:pt x="198" y="86"/>
                  </a:lnTo>
                  <a:lnTo>
                    <a:pt x="196" y="85"/>
                  </a:lnTo>
                  <a:lnTo>
                    <a:pt x="195" y="85"/>
                  </a:lnTo>
                  <a:lnTo>
                    <a:pt x="194" y="84"/>
                  </a:lnTo>
                  <a:lnTo>
                    <a:pt x="193" y="84"/>
                  </a:lnTo>
                  <a:lnTo>
                    <a:pt x="191" y="83"/>
                  </a:lnTo>
                  <a:lnTo>
                    <a:pt x="190" y="83"/>
                  </a:lnTo>
                  <a:lnTo>
                    <a:pt x="188" y="82"/>
                  </a:lnTo>
                  <a:lnTo>
                    <a:pt x="187" y="82"/>
                  </a:lnTo>
                  <a:lnTo>
                    <a:pt x="186" y="81"/>
                  </a:lnTo>
                  <a:lnTo>
                    <a:pt x="186" y="80"/>
                  </a:lnTo>
                  <a:lnTo>
                    <a:pt x="185" y="81"/>
                  </a:lnTo>
                  <a:lnTo>
                    <a:pt x="184" y="80"/>
                  </a:lnTo>
                  <a:lnTo>
                    <a:pt x="183" y="80"/>
                  </a:lnTo>
                  <a:lnTo>
                    <a:pt x="178" y="76"/>
                  </a:lnTo>
                  <a:lnTo>
                    <a:pt x="177" y="76"/>
                  </a:lnTo>
                  <a:lnTo>
                    <a:pt x="176" y="76"/>
                  </a:lnTo>
                  <a:lnTo>
                    <a:pt x="176" y="75"/>
                  </a:lnTo>
                  <a:lnTo>
                    <a:pt x="175" y="75"/>
                  </a:lnTo>
                  <a:lnTo>
                    <a:pt x="174" y="74"/>
                  </a:lnTo>
                  <a:lnTo>
                    <a:pt x="173" y="75"/>
                  </a:lnTo>
                  <a:lnTo>
                    <a:pt x="173" y="74"/>
                  </a:lnTo>
                  <a:lnTo>
                    <a:pt x="172" y="73"/>
                  </a:lnTo>
                  <a:lnTo>
                    <a:pt x="172" y="72"/>
                  </a:lnTo>
                  <a:lnTo>
                    <a:pt x="170" y="73"/>
                  </a:lnTo>
                  <a:lnTo>
                    <a:pt x="169" y="73"/>
                  </a:lnTo>
                  <a:lnTo>
                    <a:pt x="169" y="72"/>
                  </a:lnTo>
                  <a:lnTo>
                    <a:pt x="169" y="71"/>
                  </a:lnTo>
                  <a:lnTo>
                    <a:pt x="168" y="71"/>
                  </a:lnTo>
                  <a:lnTo>
                    <a:pt x="167" y="71"/>
                  </a:lnTo>
                  <a:lnTo>
                    <a:pt x="165" y="69"/>
                  </a:lnTo>
                  <a:lnTo>
                    <a:pt x="165" y="67"/>
                  </a:lnTo>
                  <a:lnTo>
                    <a:pt x="164" y="66"/>
                  </a:lnTo>
                  <a:lnTo>
                    <a:pt x="161" y="66"/>
                  </a:lnTo>
                  <a:lnTo>
                    <a:pt x="161" y="65"/>
                  </a:lnTo>
                  <a:lnTo>
                    <a:pt x="160" y="64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8" y="63"/>
                  </a:lnTo>
                  <a:lnTo>
                    <a:pt x="158" y="61"/>
                  </a:lnTo>
                  <a:lnTo>
                    <a:pt x="157" y="60"/>
                  </a:lnTo>
                  <a:lnTo>
                    <a:pt x="156" y="60"/>
                  </a:lnTo>
                  <a:lnTo>
                    <a:pt x="155" y="60"/>
                  </a:lnTo>
                  <a:lnTo>
                    <a:pt x="152" y="59"/>
                  </a:lnTo>
                  <a:lnTo>
                    <a:pt x="151" y="58"/>
                  </a:lnTo>
                  <a:lnTo>
                    <a:pt x="151" y="57"/>
                  </a:lnTo>
                  <a:lnTo>
                    <a:pt x="151" y="56"/>
                  </a:lnTo>
                  <a:lnTo>
                    <a:pt x="151" y="53"/>
                  </a:lnTo>
                  <a:lnTo>
                    <a:pt x="148" y="50"/>
                  </a:lnTo>
                  <a:lnTo>
                    <a:pt x="146" y="49"/>
                  </a:lnTo>
                  <a:lnTo>
                    <a:pt x="144" y="48"/>
                  </a:lnTo>
                  <a:lnTo>
                    <a:pt x="146" y="47"/>
                  </a:lnTo>
                  <a:lnTo>
                    <a:pt x="147" y="48"/>
                  </a:lnTo>
                  <a:lnTo>
                    <a:pt x="152" y="49"/>
                  </a:lnTo>
                  <a:lnTo>
                    <a:pt x="152" y="50"/>
                  </a:lnTo>
                  <a:lnTo>
                    <a:pt x="153" y="49"/>
                  </a:lnTo>
                  <a:lnTo>
                    <a:pt x="155" y="49"/>
                  </a:lnTo>
                  <a:lnTo>
                    <a:pt x="155" y="48"/>
                  </a:lnTo>
                  <a:lnTo>
                    <a:pt x="156" y="49"/>
                  </a:lnTo>
                  <a:lnTo>
                    <a:pt x="156" y="50"/>
                  </a:lnTo>
                  <a:lnTo>
                    <a:pt x="158" y="51"/>
                  </a:lnTo>
                  <a:lnTo>
                    <a:pt x="158" y="50"/>
                  </a:lnTo>
                  <a:lnTo>
                    <a:pt x="159" y="50"/>
                  </a:lnTo>
                  <a:lnTo>
                    <a:pt x="160" y="50"/>
                  </a:lnTo>
                  <a:lnTo>
                    <a:pt x="160" y="51"/>
                  </a:lnTo>
                  <a:lnTo>
                    <a:pt x="161" y="52"/>
                  </a:lnTo>
                  <a:lnTo>
                    <a:pt x="162" y="53"/>
                  </a:lnTo>
                  <a:lnTo>
                    <a:pt x="164" y="55"/>
                  </a:lnTo>
                  <a:lnTo>
                    <a:pt x="165" y="56"/>
                  </a:lnTo>
                  <a:lnTo>
                    <a:pt x="166" y="57"/>
                  </a:lnTo>
                  <a:lnTo>
                    <a:pt x="167" y="57"/>
                  </a:lnTo>
                  <a:lnTo>
                    <a:pt x="168" y="58"/>
                  </a:lnTo>
                  <a:lnTo>
                    <a:pt x="169" y="58"/>
                  </a:lnTo>
                  <a:lnTo>
                    <a:pt x="170" y="60"/>
                  </a:lnTo>
                  <a:lnTo>
                    <a:pt x="172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3" y="63"/>
                  </a:lnTo>
                  <a:lnTo>
                    <a:pt x="175" y="64"/>
                  </a:lnTo>
                  <a:lnTo>
                    <a:pt x="176" y="64"/>
                  </a:lnTo>
                  <a:lnTo>
                    <a:pt x="176" y="65"/>
                  </a:lnTo>
                  <a:lnTo>
                    <a:pt x="176" y="66"/>
                  </a:lnTo>
                  <a:lnTo>
                    <a:pt x="177" y="65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81" y="66"/>
                  </a:lnTo>
                  <a:lnTo>
                    <a:pt x="182" y="66"/>
                  </a:lnTo>
                  <a:lnTo>
                    <a:pt x="183" y="66"/>
                  </a:lnTo>
                  <a:lnTo>
                    <a:pt x="182" y="66"/>
                  </a:lnTo>
                  <a:lnTo>
                    <a:pt x="182" y="67"/>
                  </a:lnTo>
                  <a:lnTo>
                    <a:pt x="183" y="67"/>
                  </a:lnTo>
                  <a:lnTo>
                    <a:pt x="184" y="67"/>
                  </a:lnTo>
                  <a:lnTo>
                    <a:pt x="185" y="68"/>
                  </a:lnTo>
                  <a:lnTo>
                    <a:pt x="186" y="68"/>
                  </a:lnTo>
                  <a:lnTo>
                    <a:pt x="186" y="69"/>
                  </a:lnTo>
                  <a:lnTo>
                    <a:pt x="187" y="69"/>
                  </a:lnTo>
                  <a:lnTo>
                    <a:pt x="188" y="69"/>
                  </a:lnTo>
                  <a:lnTo>
                    <a:pt x="190" y="69"/>
                  </a:lnTo>
                  <a:lnTo>
                    <a:pt x="191" y="69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71"/>
                  </a:lnTo>
                  <a:lnTo>
                    <a:pt x="194" y="72"/>
                  </a:lnTo>
                  <a:lnTo>
                    <a:pt x="194" y="73"/>
                  </a:lnTo>
                  <a:lnTo>
                    <a:pt x="195" y="73"/>
                  </a:lnTo>
                  <a:lnTo>
                    <a:pt x="196" y="74"/>
                  </a:lnTo>
                  <a:lnTo>
                    <a:pt x="198" y="74"/>
                  </a:lnTo>
                  <a:lnTo>
                    <a:pt x="198" y="75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15" y="86"/>
                  </a:lnTo>
                  <a:lnTo>
                    <a:pt x="215" y="88"/>
                  </a:lnTo>
                  <a:lnTo>
                    <a:pt x="213" y="89"/>
                  </a:lnTo>
                  <a:lnTo>
                    <a:pt x="212" y="90"/>
                  </a:lnTo>
                  <a:lnTo>
                    <a:pt x="211" y="90"/>
                  </a:lnTo>
                  <a:lnTo>
                    <a:pt x="210" y="90"/>
                  </a:lnTo>
                  <a:lnTo>
                    <a:pt x="211" y="91"/>
                  </a:lnTo>
                  <a:lnTo>
                    <a:pt x="211" y="92"/>
                  </a:lnTo>
                  <a:lnTo>
                    <a:pt x="212" y="91"/>
                  </a:lnTo>
                  <a:lnTo>
                    <a:pt x="215" y="93"/>
                  </a:lnTo>
                  <a:lnTo>
                    <a:pt x="215" y="94"/>
                  </a:lnTo>
                  <a:lnTo>
                    <a:pt x="215" y="96"/>
                  </a:lnTo>
                  <a:close/>
                  <a:moveTo>
                    <a:pt x="141" y="48"/>
                  </a:moveTo>
                  <a:lnTo>
                    <a:pt x="140" y="47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5" y="44"/>
                  </a:lnTo>
                  <a:lnTo>
                    <a:pt x="136" y="43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40" y="44"/>
                  </a:lnTo>
                  <a:lnTo>
                    <a:pt x="141" y="46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4" y="47"/>
                  </a:lnTo>
                  <a:lnTo>
                    <a:pt x="143" y="47"/>
                  </a:lnTo>
                  <a:lnTo>
                    <a:pt x="143" y="48"/>
                  </a:lnTo>
                  <a:lnTo>
                    <a:pt x="141" y="48"/>
                  </a:lnTo>
                  <a:close/>
                  <a:moveTo>
                    <a:pt x="104" y="40"/>
                  </a:moveTo>
                  <a:lnTo>
                    <a:pt x="104" y="41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3" y="42"/>
                  </a:lnTo>
                  <a:lnTo>
                    <a:pt x="101" y="43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1" y="42"/>
                  </a:lnTo>
                  <a:lnTo>
                    <a:pt x="99" y="41"/>
                  </a:lnTo>
                  <a:lnTo>
                    <a:pt x="98" y="41"/>
                  </a:lnTo>
                  <a:lnTo>
                    <a:pt x="97" y="41"/>
                  </a:lnTo>
                  <a:lnTo>
                    <a:pt x="98" y="40"/>
                  </a:lnTo>
                  <a:lnTo>
                    <a:pt x="99" y="4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41"/>
                  </a:lnTo>
                  <a:lnTo>
                    <a:pt x="104" y="40"/>
                  </a:lnTo>
                  <a:close/>
                  <a:moveTo>
                    <a:pt x="136" y="41"/>
                  </a:moveTo>
                  <a:lnTo>
                    <a:pt x="136" y="42"/>
                  </a:lnTo>
                  <a:lnTo>
                    <a:pt x="136" y="43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4" y="43"/>
                  </a:lnTo>
                  <a:lnTo>
                    <a:pt x="134" y="42"/>
                  </a:lnTo>
                  <a:lnTo>
                    <a:pt x="133" y="42"/>
                  </a:lnTo>
                  <a:lnTo>
                    <a:pt x="132" y="42"/>
                  </a:lnTo>
                  <a:lnTo>
                    <a:pt x="133" y="41"/>
                  </a:lnTo>
                  <a:lnTo>
                    <a:pt x="134" y="41"/>
                  </a:lnTo>
                  <a:lnTo>
                    <a:pt x="135" y="40"/>
                  </a:lnTo>
                  <a:lnTo>
                    <a:pt x="136" y="40"/>
                  </a:lnTo>
                  <a:lnTo>
                    <a:pt x="136" y="41"/>
                  </a:lnTo>
                  <a:close/>
                  <a:moveTo>
                    <a:pt x="112" y="41"/>
                  </a:moveTo>
                  <a:lnTo>
                    <a:pt x="113" y="43"/>
                  </a:lnTo>
                  <a:lnTo>
                    <a:pt x="113" y="44"/>
                  </a:lnTo>
                  <a:lnTo>
                    <a:pt x="112" y="44"/>
                  </a:lnTo>
                  <a:lnTo>
                    <a:pt x="110" y="44"/>
                  </a:lnTo>
                  <a:lnTo>
                    <a:pt x="109" y="43"/>
                  </a:lnTo>
                  <a:lnTo>
                    <a:pt x="108" y="44"/>
                  </a:lnTo>
                  <a:lnTo>
                    <a:pt x="108" y="43"/>
                  </a:lnTo>
                  <a:lnTo>
                    <a:pt x="107" y="42"/>
                  </a:lnTo>
                  <a:lnTo>
                    <a:pt x="107" y="41"/>
                  </a:lnTo>
                  <a:lnTo>
                    <a:pt x="109" y="40"/>
                  </a:lnTo>
                  <a:lnTo>
                    <a:pt x="112" y="40"/>
                  </a:lnTo>
                  <a:lnTo>
                    <a:pt x="112" y="41"/>
                  </a:lnTo>
                  <a:close/>
                  <a:moveTo>
                    <a:pt x="99" y="36"/>
                  </a:moveTo>
                  <a:lnTo>
                    <a:pt x="99" y="38"/>
                  </a:lnTo>
                  <a:lnTo>
                    <a:pt x="99" y="39"/>
                  </a:lnTo>
                  <a:lnTo>
                    <a:pt x="98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6" y="42"/>
                  </a:lnTo>
                  <a:lnTo>
                    <a:pt x="96" y="41"/>
                  </a:lnTo>
                  <a:lnTo>
                    <a:pt x="95" y="41"/>
                  </a:lnTo>
                  <a:lnTo>
                    <a:pt x="93" y="41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89" y="40"/>
                  </a:lnTo>
                  <a:lnTo>
                    <a:pt x="89" y="39"/>
                  </a:lnTo>
                  <a:lnTo>
                    <a:pt x="88" y="39"/>
                  </a:lnTo>
                  <a:lnTo>
                    <a:pt x="89" y="36"/>
                  </a:lnTo>
                  <a:lnTo>
                    <a:pt x="88" y="38"/>
                  </a:lnTo>
                  <a:lnTo>
                    <a:pt x="87" y="38"/>
                  </a:lnTo>
                  <a:lnTo>
                    <a:pt x="87" y="39"/>
                  </a:lnTo>
                  <a:lnTo>
                    <a:pt x="86" y="38"/>
                  </a:lnTo>
                  <a:lnTo>
                    <a:pt x="84" y="38"/>
                  </a:lnTo>
                  <a:lnTo>
                    <a:pt x="83" y="36"/>
                  </a:lnTo>
                  <a:lnTo>
                    <a:pt x="80" y="36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6" y="34"/>
                  </a:lnTo>
                  <a:lnTo>
                    <a:pt x="75" y="33"/>
                  </a:lnTo>
                  <a:lnTo>
                    <a:pt x="75" y="34"/>
                  </a:lnTo>
                  <a:lnTo>
                    <a:pt x="74" y="34"/>
                  </a:lnTo>
                  <a:lnTo>
                    <a:pt x="74" y="33"/>
                  </a:lnTo>
                  <a:lnTo>
                    <a:pt x="73" y="32"/>
                  </a:lnTo>
                  <a:lnTo>
                    <a:pt x="72" y="32"/>
                  </a:lnTo>
                  <a:lnTo>
                    <a:pt x="71" y="32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5" y="25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3" y="23"/>
                  </a:lnTo>
                  <a:lnTo>
                    <a:pt x="62" y="22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57" y="15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47" y="8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4"/>
                  </a:lnTo>
                  <a:lnTo>
                    <a:pt x="60" y="7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7" y="11"/>
                  </a:lnTo>
                  <a:lnTo>
                    <a:pt x="70" y="13"/>
                  </a:lnTo>
                  <a:lnTo>
                    <a:pt x="71" y="13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6" y="17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2"/>
                  </a:lnTo>
                  <a:lnTo>
                    <a:pt x="80" y="24"/>
                  </a:lnTo>
                  <a:lnTo>
                    <a:pt x="81" y="26"/>
                  </a:lnTo>
                  <a:lnTo>
                    <a:pt x="81" y="27"/>
                  </a:lnTo>
                  <a:lnTo>
                    <a:pt x="82" y="27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3" y="29"/>
                  </a:lnTo>
                  <a:lnTo>
                    <a:pt x="83" y="30"/>
                  </a:lnTo>
                  <a:lnTo>
                    <a:pt x="84" y="30"/>
                  </a:lnTo>
                  <a:lnTo>
                    <a:pt x="86" y="31"/>
                  </a:lnTo>
                  <a:lnTo>
                    <a:pt x="87" y="31"/>
                  </a:lnTo>
                  <a:lnTo>
                    <a:pt x="88" y="32"/>
                  </a:lnTo>
                  <a:lnTo>
                    <a:pt x="88" y="33"/>
                  </a:lnTo>
                  <a:lnTo>
                    <a:pt x="89" y="34"/>
                  </a:lnTo>
                  <a:lnTo>
                    <a:pt x="90" y="34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3" y="35"/>
                  </a:lnTo>
                  <a:lnTo>
                    <a:pt x="95" y="36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5"/>
                  </a:lnTo>
                  <a:lnTo>
                    <a:pt x="99" y="36"/>
                  </a:lnTo>
                  <a:close/>
                  <a:moveTo>
                    <a:pt x="659" y="286"/>
                  </a:moveTo>
                  <a:lnTo>
                    <a:pt x="659" y="287"/>
                  </a:lnTo>
                  <a:lnTo>
                    <a:pt x="658" y="287"/>
                  </a:lnTo>
                  <a:lnTo>
                    <a:pt x="658" y="286"/>
                  </a:lnTo>
                  <a:lnTo>
                    <a:pt x="659" y="286"/>
                  </a:lnTo>
                  <a:close/>
                  <a:moveTo>
                    <a:pt x="506" y="192"/>
                  </a:moveTo>
                  <a:lnTo>
                    <a:pt x="505" y="192"/>
                  </a:lnTo>
                  <a:lnTo>
                    <a:pt x="505" y="191"/>
                  </a:lnTo>
                  <a:lnTo>
                    <a:pt x="506" y="191"/>
                  </a:lnTo>
                  <a:lnTo>
                    <a:pt x="508" y="192"/>
                  </a:lnTo>
                  <a:lnTo>
                    <a:pt x="506" y="192"/>
                  </a:lnTo>
                  <a:close/>
                  <a:moveTo>
                    <a:pt x="253" y="65"/>
                  </a:moveTo>
                  <a:lnTo>
                    <a:pt x="254" y="67"/>
                  </a:lnTo>
                  <a:lnTo>
                    <a:pt x="253" y="67"/>
                  </a:lnTo>
                  <a:lnTo>
                    <a:pt x="252" y="65"/>
                  </a:lnTo>
                  <a:lnTo>
                    <a:pt x="252" y="64"/>
                  </a:lnTo>
                  <a:lnTo>
                    <a:pt x="253" y="64"/>
                  </a:lnTo>
                  <a:lnTo>
                    <a:pt x="253" y="65"/>
                  </a:lnTo>
                  <a:close/>
                  <a:moveTo>
                    <a:pt x="569" y="253"/>
                  </a:moveTo>
                  <a:lnTo>
                    <a:pt x="568" y="255"/>
                  </a:lnTo>
                  <a:lnTo>
                    <a:pt x="566" y="255"/>
                  </a:lnTo>
                  <a:lnTo>
                    <a:pt x="566" y="253"/>
                  </a:lnTo>
                  <a:lnTo>
                    <a:pt x="568" y="252"/>
                  </a:lnTo>
                  <a:lnTo>
                    <a:pt x="569" y="253"/>
                  </a:lnTo>
                  <a:close/>
                  <a:moveTo>
                    <a:pt x="531" y="184"/>
                  </a:moveTo>
                  <a:lnTo>
                    <a:pt x="532" y="184"/>
                  </a:lnTo>
                  <a:lnTo>
                    <a:pt x="534" y="185"/>
                  </a:lnTo>
                  <a:lnTo>
                    <a:pt x="532" y="186"/>
                  </a:lnTo>
                  <a:lnTo>
                    <a:pt x="531" y="186"/>
                  </a:lnTo>
                  <a:lnTo>
                    <a:pt x="531" y="185"/>
                  </a:lnTo>
                  <a:lnTo>
                    <a:pt x="530" y="185"/>
                  </a:lnTo>
                  <a:lnTo>
                    <a:pt x="531" y="184"/>
                  </a:lnTo>
                  <a:lnTo>
                    <a:pt x="531" y="183"/>
                  </a:lnTo>
                  <a:lnTo>
                    <a:pt x="531" y="182"/>
                  </a:lnTo>
                  <a:lnTo>
                    <a:pt x="531" y="185"/>
                  </a:lnTo>
                  <a:lnTo>
                    <a:pt x="531" y="184"/>
                  </a:lnTo>
                  <a:close/>
                  <a:moveTo>
                    <a:pt x="50" y="60"/>
                  </a:moveTo>
                  <a:lnTo>
                    <a:pt x="52" y="60"/>
                  </a:lnTo>
                  <a:lnTo>
                    <a:pt x="50" y="61"/>
                  </a:lnTo>
                  <a:lnTo>
                    <a:pt x="49" y="61"/>
                  </a:lnTo>
                  <a:lnTo>
                    <a:pt x="49" y="60"/>
                  </a:lnTo>
                  <a:lnTo>
                    <a:pt x="50" y="6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83">
              <a:extLst>
                <a:ext uri="{FF2B5EF4-FFF2-40B4-BE49-F238E27FC236}">
                  <a16:creationId xmlns:a16="http://schemas.microsoft.com/office/drawing/2014/main" id="{2B4036DF-EA0D-17A3-89CC-C2D832BBB0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996" y="2577484"/>
              <a:ext cx="172845" cy="387089"/>
            </a:xfrm>
            <a:custGeom>
              <a:avLst/>
              <a:gdLst>
                <a:gd name="T0" fmla="*/ 163 w 167"/>
                <a:gd name="T1" fmla="*/ 373 h 374"/>
                <a:gd name="T2" fmla="*/ 146 w 167"/>
                <a:gd name="T3" fmla="*/ 334 h 374"/>
                <a:gd name="T4" fmla="*/ 137 w 167"/>
                <a:gd name="T5" fmla="*/ 336 h 374"/>
                <a:gd name="T6" fmla="*/ 139 w 167"/>
                <a:gd name="T7" fmla="*/ 324 h 374"/>
                <a:gd name="T8" fmla="*/ 137 w 167"/>
                <a:gd name="T9" fmla="*/ 307 h 374"/>
                <a:gd name="T10" fmla="*/ 122 w 167"/>
                <a:gd name="T11" fmla="*/ 296 h 374"/>
                <a:gd name="T12" fmla="*/ 132 w 167"/>
                <a:gd name="T13" fmla="*/ 293 h 374"/>
                <a:gd name="T14" fmla="*/ 138 w 167"/>
                <a:gd name="T15" fmla="*/ 300 h 374"/>
                <a:gd name="T16" fmla="*/ 98 w 167"/>
                <a:gd name="T17" fmla="*/ 246 h 374"/>
                <a:gd name="T18" fmla="*/ 87 w 167"/>
                <a:gd name="T19" fmla="*/ 243 h 374"/>
                <a:gd name="T20" fmla="*/ 82 w 167"/>
                <a:gd name="T21" fmla="*/ 241 h 374"/>
                <a:gd name="T22" fmla="*/ 96 w 167"/>
                <a:gd name="T23" fmla="*/ 231 h 374"/>
                <a:gd name="T24" fmla="*/ 84 w 167"/>
                <a:gd name="T25" fmla="*/ 232 h 374"/>
                <a:gd name="T26" fmla="*/ 90 w 167"/>
                <a:gd name="T27" fmla="*/ 225 h 374"/>
                <a:gd name="T28" fmla="*/ 95 w 167"/>
                <a:gd name="T29" fmla="*/ 205 h 374"/>
                <a:gd name="T30" fmla="*/ 102 w 167"/>
                <a:gd name="T31" fmla="*/ 200 h 374"/>
                <a:gd name="T32" fmla="*/ 81 w 167"/>
                <a:gd name="T33" fmla="*/ 182 h 374"/>
                <a:gd name="T34" fmla="*/ 87 w 167"/>
                <a:gd name="T35" fmla="*/ 185 h 374"/>
                <a:gd name="T36" fmla="*/ 97 w 167"/>
                <a:gd name="T37" fmla="*/ 193 h 374"/>
                <a:gd name="T38" fmla="*/ 89 w 167"/>
                <a:gd name="T39" fmla="*/ 179 h 374"/>
                <a:gd name="T40" fmla="*/ 86 w 167"/>
                <a:gd name="T41" fmla="*/ 175 h 374"/>
                <a:gd name="T42" fmla="*/ 76 w 167"/>
                <a:gd name="T43" fmla="*/ 167 h 374"/>
                <a:gd name="T44" fmla="*/ 77 w 167"/>
                <a:gd name="T45" fmla="*/ 160 h 374"/>
                <a:gd name="T46" fmla="*/ 89 w 167"/>
                <a:gd name="T47" fmla="*/ 166 h 374"/>
                <a:gd name="T48" fmla="*/ 62 w 167"/>
                <a:gd name="T49" fmla="*/ 179 h 374"/>
                <a:gd name="T50" fmla="*/ 54 w 167"/>
                <a:gd name="T51" fmla="*/ 176 h 374"/>
                <a:gd name="T52" fmla="*/ 45 w 167"/>
                <a:gd name="T53" fmla="*/ 177 h 374"/>
                <a:gd name="T54" fmla="*/ 43 w 167"/>
                <a:gd name="T55" fmla="*/ 166 h 374"/>
                <a:gd name="T56" fmla="*/ 33 w 167"/>
                <a:gd name="T57" fmla="*/ 158 h 374"/>
                <a:gd name="T58" fmla="*/ 44 w 167"/>
                <a:gd name="T59" fmla="*/ 151 h 374"/>
                <a:gd name="T60" fmla="*/ 49 w 167"/>
                <a:gd name="T61" fmla="*/ 159 h 374"/>
                <a:gd name="T62" fmla="*/ 56 w 167"/>
                <a:gd name="T63" fmla="*/ 165 h 374"/>
                <a:gd name="T64" fmla="*/ 63 w 167"/>
                <a:gd name="T65" fmla="*/ 175 h 374"/>
                <a:gd name="T66" fmla="*/ 28 w 167"/>
                <a:gd name="T67" fmla="*/ 132 h 374"/>
                <a:gd name="T68" fmla="*/ 33 w 167"/>
                <a:gd name="T69" fmla="*/ 127 h 374"/>
                <a:gd name="T70" fmla="*/ 29 w 167"/>
                <a:gd name="T71" fmla="*/ 130 h 374"/>
                <a:gd name="T72" fmla="*/ 86 w 167"/>
                <a:gd name="T73" fmla="*/ 142 h 374"/>
                <a:gd name="T74" fmla="*/ 81 w 167"/>
                <a:gd name="T75" fmla="*/ 140 h 374"/>
                <a:gd name="T76" fmla="*/ 67 w 167"/>
                <a:gd name="T77" fmla="*/ 124 h 374"/>
                <a:gd name="T78" fmla="*/ 72 w 167"/>
                <a:gd name="T79" fmla="*/ 115 h 374"/>
                <a:gd name="T80" fmla="*/ 30 w 167"/>
                <a:gd name="T81" fmla="*/ 98 h 374"/>
                <a:gd name="T82" fmla="*/ 81 w 167"/>
                <a:gd name="T83" fmla="*/ 102 h 374"/>
                <a:gd name="T84" fmla="*/ 80 w 167"/>
                <a:gd name="T85" fmla="*/ 119 h 374"/>
                <a:gd name="T86" fmla="*/ 26 w 167"/>
                <a:gd name="T87" fmla="*/ 130 h 374"/>
                <a:gd name="T88" fmla="*/ 15 w 167"/>
                <a:gd name="T89" fmla="*/ 133 h 374"/>
                <a:gd name="T90" fmla="*/ 6 w 167"/>
                <a:gd name="T91" fmla="*/ 121 h 374"/>
                <a:gd name="T92" fmla="*/ 4 w 167"/>
                <a:gd name="T93" fmla="*/ 105 h 374"/>
                <a:gd name="T94" fmla="*/ 1 w 167"/>
                <a:gd name="T95" fmla="*/ 87 h 374"/>
                <a:gd name="T96" fmla="*/ 8 w 167"/>
                <a:gd name="T97" fmla="*/ 85 h 374"/>
                <a:gd name="T98" fmla="*/ 18 w 167"/>
                <a:gd name="T99" fmla="*/ 107 h 374"/>
                <a:gd name="T100" fmla="*/ 28 w 167"/>
                <a:gd name="T101" fmla="*/ 96 h 374"/>
                <a:gd name="T102" fmla="*/ 32 w 167"/>
                <a:gd name="T103" fmla="*/ 106 h 374"/>
                <a:gd name="T104" fmla="*/ 32 w 167"/>
                <a:gd name="T105" fmla="*/ 116 h 374"/>
                <a:gd name="T106" fmla="*/ 50 w 167"/>
                <a:gd name="T107" fmla="*/ 55 h 374"/>
                <a:gd name="T108" fmla="*/ 44 w 167"/>
                <a:gd name="T109" fmla="*/ 58 h 374"/>
                <a:gd name="T110" fmla="*/ 44 w 167"/>
                <a:gd name="T111" fmla="*/ 39 h 374"/>
                <a:gd name="T112" fmla="*/ 51 w 167"/>
                <a:gd name="T113" fmla="*/ 39 h 374"/>
                <a:gd name="T114" fmla="*/ 60 w 167"/>
                <a:gd name="T115" fmla="*/ 30 h 374"/>
                <a:gd name="T116" fmla="*/ 41 w 167"/>
                <a:gd name="T117" fmla="*/ 25 h 374"/>
                <a:gd name="T118" fmla="*/ 6 w 167"/>
                <a:gd name="T119" fmla="*/ 7 h 374"/>
                <a:gd name="T120" fmla="*/ 0 w 167"/>
                <a:gd name="T121" fmla="*/ 5 h 374"/>
                <a:gd name="T122" fmla="*/ 7 w 167"/>
                <a:gd name="T123" fmla="*/ 17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374">
                  <a:moveTo>
                    <a:pt x="165" y="368"/>
                  </a:moveTo>
                  <a:lnTo>
                    <a:pt x="166" y="368"/>
                  </a:lnTo>
                  <a:lnTo>
                    <a:pt x="166" y="369"/>
                  </a:lnTo>
                  <a:lnTo>
                    <a:pt x="167" y="369"/>
                  </a:lnTo>
                  <a:lnTo>
                    <a:pt x="167" y="370"/>
                  </a:lnTo>
                  <a:lnTo>
                    <a:pt x="167" y="372"/>
                  </a:lnTo>
                  <a:lnTo>
                    <a:pt x="167" y="373"/>
                  </a:lnTo>
                  <a:lnTo>
                    <a:pt x="166" y="373"/>
                  </a:lnTo>
                  <a:lnTo>
                    <a:pt x="165" y="374"/>
                  </a:lnTo>
                  <a:lnTo>
                    <a:pt x="164" y="374"/>
                  </a:lnTo>
                  <a:lnTo>
                    <a:pt x="164" y="373"/>
                  </a:lnTo>
                  <a:lnTo>
                    <a:pt x="163" y="373"/>
                  </a:lnTo>
                  <a:lnTo>
                    <a:pt x="162" y="373"/>
                  </a:lnTo>
                  <a:lnTo>
                    <a:pt x="161" y="37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8"/>
                  </a:lnTo>
                  <a:lnTo>
                    <a:pt x="161" y="368"/>
                  </a:lnTo>
                  <a:lnTo>
                    <a:pt x="162" y="367"/>
                  </a:lnTo>
                  <a:lnTo>
                    <a:pt x="163" y="367"/>
                  </a:lnTo>
                  <a:lnTo>
                    <a:pt x="164" y="367"/>
                  </a:lnTo>
                  <a:lnTo>
                    <a:pt x="165" y="368"/>
                  </a:lnTo>
                  <a:close/>
                  <a:moveTo>
                    <a:pt x="145" y="333"/>
                  </a:moveTo>
                  <a:lnTo>
                    <a:pt x="146" y="334"/>
                  </a:lnTo>
                  <a:lnTo>
                    <a:pt x="147" y="335"/>
                  </a:lnTo>
                  <a:lnTo>
                    <a:pt x="148" y="335"/>
                  </a:lnTo>
                  <a:lnTo>
                    <a:pt x="148" y="336"/>
                  </a:lnTo>
                  <a:lnTo>
                    <a:pt x="146" y="338"/>
                  </a:lnTo>
                  <a:lnTo>
                    <a:pt x="146" y="341"/>
                  </a:lnTo>
                  <a:lnTo>
                    <a:pt x="145" y="342"/>
                  </a:lnTo>
                  <a:lnTo>
                    <a:pt x="144" y="342"/>
                  </a:lnTo>
                  <a:lnTo>
                    <a:pt x="141" y="341"/>
                  </a:lnTo>
                  <a:lnTo>
                    <a:pt x="139" y="339"/>
                  </a:lnTo>
                  <a:lnTo>
                    <a:pt x="138" y="338"/>
                  </a:lnTo>
                  <a:lnTo>
                    <a:pt x="137" y="338"/>
                  </a:lnTo>
                  <a:lnTo>
                    <a:pt x="137" y="336"/>
                  </a:lnTo>
                  <a:lnTo>
                    <a:pt x="136" y="336"/>
                  </a:lnTo>
                  <a:lnTo>
                    <a:pt x="136" y="335"/>
                  </a:lnTo>
                  <a:lnTo>
                    <a:pt x="133" y="333"/>
                  </a:lnTo>
                  <a:lnTo>
                    <a:pt x="133" y="332"/>
                  </a:lnTo>
                  <a:lnTo>
                    <a:pt x="133" y="331"/>
                  </a:lnTo>
                  <a:lnTo>
                    <a:pt x="135" y="330"/>
                  </a:lnTo>
                  <a:lnTo>
                    <a:pt x="135" y="328"/>
                  </a:lnTo>
                  <a:lnTo>
                    <a:pt x="135" y="327"/>
                  </a:lnTo>
                  <a:lnTo>
                    <a:pt x="135" y="326"/>
                  </a:lnTo>
                  <a:lnTo>
                    <a:pt x="136" y="325"/>
                  </a:lnTo>
                  <a:lnTo>
                    <a:pt x="137" y="324"/>
                  </a:lnTo>
                  <a:lnTo>
                    <a:pt x="139" y="324"/>
                  </a:lnTo>
                  <a:lnTo>
                    <a:pt x="140" y="324"/>
                  </a:lnTo>
                  <a:lnTo>
                    <a:pt x="140" y="325"/>
                  </a:lnTo>
                  <a:lnTo>
                    <a:pt x="140" y="326"/>
                  </a:lnTo>
                  <a:lnTo>
                    <a:pt x="140" y="327"/>
                  </a:lnTo>
                  <a:lnTo>
                    <a:pt x="141" y="332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5" y="333"/>
                  </a:lnTo>
                  <a:close/>
                  <a:moveTo>
                    <a:pt x="140" y="303"/>
                  </a:moveTo>
                  <a:lnTo>
                    <a:pt x="139" y="306"/>
                  </a:lnTo>
                  <a:lnTo>
                    <a:pt x="138" y="306"/>
                  </a:lnTo>
                  <a:lnTo>
                    <a:pt x="137" y="307"/>
                  </a:lnTo>
                  <a:lnTo>
                    <a:pt x="136" y="307"/>
                  </a:lnTo>
                  <a:lnTo>
                    <a:pt x="131" y="305"/>
                  </a:lnTo>
                  <a:lnTo>
                    <a:pt x="131" y="303"/>
                  </a:lnTo>
                  <a:lnTo>
                    <a:pt x="130" y="305"/>
                  </a:lnTo>
                  <a:lnTo>
                    <a:pt x="128" y="303"/>
                  </a:lnTo>
                  <a:lnTo>
                    <a:pt x="125" y="302"/>
                  </a:lnTo>
                  <a:lnTo>
                    <a:pt x="122" y="301"/>
                  </a:lnTo>
                  <a:lnTo>
                    <a:pt x="122" y="300"/>
                  </a:lnTo>
                  <a:lnTo>
                    <a:pt x="123" y="298"/>
                  </a:lnTo>
                  <a:lnTo>
                    <a:pt x="123" y="297"/>
                  </a:lnTo>
                  <a:lnTo>
                    <a:pt x="123" y="296"/>
                  </a:lnTo>
                  <a:lnTo>
                    <a:pt x="122" y="296"/>
                  </a:lnTo>
                  <a:lnTo>
                    <a:pt x="122" y="294"/>
                  </a:lnTo>
                  <a:lnTo>
                    <a:pt x="122" y="291"/>
                  </a:lnTo>
                  <a:lnTo>
                    <a:pt x="123" y="290"/>
                  </a:lnTo>
                  <a:lnTo>
                    <a:pt x="123" y="289"/>
                  </a:lnTo>
                  <a:lnTo>
                    <a:pt x="125" y="288"/>
                  </a:lnTo>
                  <a:lnTo>
                    <a:pt x="127" y="288"/>
                  </a:lnTo>
                  <a:lnTo>
                    <a:pt x="129" y="288"/>
                  </a:lnTo>
                  <a:lnTo>
                    <a:pt x="131" y="289"/>
                  </a:lnTo>
                  <a:lnTo>
                    <a:pt x="131" y="290"/>
                  </a:lnTo>
                  <a:lnTo>
                    <a:pt x="131" y="292"/>
                  </a:lnTo>
                  <a:lnTo>
                    <a:pt x="131" y="293"/>
                  </a:lnTo>
                  <a:lnTo>
                    <a:pt x="132" y="293"/>
                  </a:lnTo>
                  <a:lnTo>
                    <a:pt x="135" y="293"/>
                  </a:lnTo>
                  <a:lnTo>
                    <a:pt x="136" y="293"/>
                  </a:lnTo>
                  <a:lnTo>
                    <a:pt x="136" y="294"/>
                  </a:lnTo>
                  <a:lnTo>
                    <a:pt x="137" y="294"/>
                  </a:lnTo>
                  <a:lnTo>
                    <a:pt x="137" y="296"/>
                  </a:lnTo>
                  <a:lnTo>
                    <a:pt x="136" y="296"/>
                  </a:lnTo>
                  <a:lnTo>
                    <a:pt x="132" y="297"/>
                  </a:lnTo>
                  <a:lnTo>
                    <a:pt x="133" y="298"/>
                  </a:lnTo>
                  <a:lnTo>
                    <a:pt x="135" y="298"/>
                  </a:lnTo>
                  <a:lnTo>
                    <a:pt x="136" y="299"/>
                  </a:lnTo>
                  <a:lnTo>
                    <a:pt x="137" y="299"/>
                  </a:lnTo>
                  <a:lnTo>
                    <a:pt x="138" y="300"/>
                  </a:lnTo>
                  <a:lnTo>
                    <a:pt x="139" y="301"/>
                  </a:lnTo>
                  <a:lnTo>
                    <a:pt x="139" y="302"/>
                  </a:lnTo>
                  <a:lnTo>
                    <a:pt x="140" y="303"/>
                  </a:lnTo>
                  <a:close/>
                  <a:moveTo>
                    <a:pt x="101" y="239"/>
                  </a:moveTo>
                  <a:lnTo>
                    <a:pt x="102" y="239"/>
                  </a:lnTo>
                  <a:lnTo>
                    <a:pt x="103" y="239"/>
                  </a:lnTo>
                  <a:lnTo>
                    <a:pt x="101" y="242"/>
                  </a:lnTo>
                  <a:lnTo>
                    <a:pt x="101" y="243"/>
                  </a:lnTo>
                  <a:lnTo>
                    <a:pt x="101" y="244"/>
                  </a:lnTo>
                  <a:lnTo>
                    <a:pt x="99" y="244"/>
                  </a:lnTo>
                  <a:lnTo>
                    <a:pt x="98" y="244"/>
                  </a:lnTo>
                  <a:lnTo>
                    <a:pt x="98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3" y="246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90" y="244"/>
                  </a:lnTo>
                  <a:lnTo>
                    <a:pt x="90" y="243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2"/>
                  </a:lnTo>
                  <a:lnTo>
                    <a:pt x="88" y="243"/>
                  </a:lnTo>
                  <a:lnTo>
                    <a:pt x="87" y="243"/>
                  </a:lnTo>
                  <a:lnTo>
                    <a:pt x="86" y="243"/>
                  </a:lnTo>
                  <a:lnTo>
                    <a:pt x="87" y="243"/>
                  </a:lnTo>
                  <a:lnTo>
                    <a:pt x="88" y="242"/>
                  </a:lnTo>
                  <a:lnTo>
                    <a:pt x="89" y="241"/>
                  </a:lnTo>
                  <a:lnTo>
                    <a:pt x="88" y="241"/>
                  </a:lnTo>
                  <a:lnTo>
                    <a:pt x="88" y="240"/>
                  </a:lnTo>
                  <a:lnTo>
                    <a:pt x="87" y="240"/>
                  </a:lnTo>
                  <a:lnTo>
                    <a:pt x="86" y="239"/>
                  </a:lnTo>
                  <a:lnTo>
                    <a:pt x="85" y="239"/>
                  </a:lnTo>
                  <a:lnTo>
                    <a:pt x="84" y="240"/>
                  </a:lnTo>
                  <a:lnTo>
                    <a:pt x="84" y="241"/>
                  </a:lnTo>
                  <a:lnTo>
                    <a:pt x="82" y="241"/>
                  </a:lnTo>
                  <a:lnTo>
                    <a:pt x="81" y="241"/>
                  </a:lnTo>
                  <a:lnTo>
                    <a:pt x="81" y="240"/>
                  </a:lnTo>
                  <a:lnTo>
                    <a:pt x="82" y="236"/>
                  </a:lnTo>
                  <a:lnTo>
                    <a:pt x="85" y="235"/>
                  </a:lnTo>
                  <a:lnTo>
                    <a:pt x="87" y="232"/>
                  </a:lnTo>
                  <a:lnTo>
                    <a:pt x="88" y="231"/>
                  </a:lnTo>
                  <a:lnTo>
                    <a:pt x="89" y="231"/>
                  </a:lnTo>
                  <a:lnTo>
                    <a:pt x="90" y="231"/>
                  </a:lnTo>
                  <a:lnTo>
                    <a:pt x="90" y="232"/>
                  </a:lnTo>
                  <a:lnTo>
                    <a:pt x="92" y="231"/>
                  </a:lnTo>
                  <a:lnTo>
                    <a:pt x="95" y="231"/>
                  </a:lnTo>
                  <a:lnTo>
                    <a:pt x="96" y="231"/>
                  </a:lnTo>
                  <a:lnTo>
                    <a:pt x="96" y="232"/>
                  </a:lnTo>
                  <a:lnTo>
                    <a:pt x="96" y="233"/>
                  </a:lnTo>
                  <a:lnTo>
                    <a:pt x="97" y="233"/>
                  </a:lnTo>
                  <a:lnTo>
                    <a:pt x="97" y="234"/>
                  </a:lnTo>
                  <a:lnTo>
                    <a:pt x="98" y="234"/>
                  </a:lnTo>
                  <a:lnTo>
                    <a:pt x="98" y="235"/>
                  </a:lnTo>
                  <a:lnTo>
                    <a:pt x="98" y="236"/>
                  </a:lnTo>
                  <a:lnTo>
                    <a:pt x="99" y="236"/>
                  </a:lnTo>
                  <a:lnTo>
                    <a:pt x="101" y="238"/>
                  </a:lnTo>
                  <a:lnTo>
                    <a:pt x="101" y="239"/>
                  </a:lnTo>
                  <a:close/>
                  <a:moveTo>
                    <a:pt x="84" y="233"/>
                  </a:moveTo>
                  <a:lnTo>
                    <a:pt x="84" y="232"/>
                  </a:lnTo>
                  <a:lnTo>
                    <a:pt x="86" y="230"/>
                  </a:lnTo>
                  <a:lnTo>
                    <a:pt x="87" y="230"/>
                  </a:lnTo>
                  <a:lnTo>
                    <a:pt x="88" y="230"/>
                  </a:lnTo>
                  <a:lnTo>
                    <a:pt x="87" y="231"/>
                  </a:lnTo>
                  <a:lnTo>
                    <a:pt x="86" y="231"/>
                  </a:lnTo>
                  <a:lnTo>
                    <a:pt x="85" y="232"/>
                  </a:lnTo>
                  <a:lnTo>
                    <a:pt x="84" y="232"/>
                  </a:lnTo>
                  <a:lnTo>
                    <a:pt x="84" y="233"/>
                  </a:lnTo>
                  <a:close/>
                  <a:moveTo>
                    <a:pt x="89" y="226"/>
                  </a:moveTo>
                  <a:lnTo>
                    <a:pt x="89" y="225"/>
                  </a:lnTo>
                  <a:lnTo>
                    <a:pt x="90" y="224"/>
                  </a:lnTo>
                  <a:lnTo>
                    <a:pt x="90" y="225"/>
                  </a:lnTo>
                  <a:lnTo>
                    <a:pt x="92" y="226"/>
                  </a:lnTo>
                  <a:lnTo>
                    <a:pt x="92" y="227"/>
                  </a:lnTo>
                  <a:lnTo>
                    <a:pt x="90" y="227"/>
                  </a:lnTo>
                  <a:lnTo>
                    <a:pt x="89" y="226"/>
                  </a:lnTo>
                  <a:close/>
                  <a:moveTo>
                    <a:pt x="93" y="206"/>
                  </a:moveTo>
                  <a:lnTo>
                    <a:pt x="93" y="207"/>
                  </a:lnTo>
                  <a:lnTo>
                    <a:pt x="90" y="208"/>
                  </a:lnTo>
                  <a:lnTo>
                    <a:pt x="89" y="207"/>
                  </a:lnTo>
                  <a:lnTo>
                    <a:pt x="90" y="206"/>
                  </a:lnTo>
                  <a:lnTo>
                    <a:pt x="93" y="205"/>
                  </a:lnTo>
                  <a:lnTo>
                    <a:pt x="94" y="205"/>
                  </a:lnTo>
                  <a:lnTo>
                    <a:pt x="95" y="205"/>
                  </a:lnTo>
                  <a:lnTo>
                    <a:pt x="94" y="206"/>
                  </a:lnTo>
                  <a:lnTo>
                    <a:pt x="93" y="206"/>
                  </a:lnTo>
                  <a:close/>
                  <a:moveTo>
                    <a:pt x="102" y="200"/>
                  </a:moveTo>
                  <a:lnTo>
                    <a:pt x="101" y="200"/>
                  </a:lnTo>
                  <a:lnTo>
                    <a:pt x="99" y="199"/>
                  </a:lnTo>
                  <a:lnTo>
                    <a:pt x="101" y="198"/>
                  </a:lnTo>
                  <a:lnTo>
                    <a:pt x="99" y="197"/>
                  </a:lnTo>
                  <a:lnTo>
                    <a:pt x="101" y="197"/>
                  </a:lnTo>
                  <a:lnTo>
                    <a:pt x="102" y="197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2" y="200"/>
                  </a:lnTo>
                  <a:close/>
                  <a:moveTo>
                    <a:pt x="82" y="193"/>
                  </a:moveTo>
                  <a:lnTo>
                    <a:pt x="82" y="192"/>
                  </a:lnTo>
                  <a:lnTo>
                    <a:pt x="81" y="191"/>
                  </a:lnTo>
                  <a:lnTo>
                    <a:pt x="80" y="191"/>
                  </a:lnTo>
                  <a:lnTo>
                    <a:pt x="80" y="189"/>
                  </a:lnTo>
                  <a:lnTo>
                    <a:pt x="80" y="188"/>
                  </a:lnTo>
                  <a:lnTo>
                    <a:pt x="79" y="188"/>
                  </a:lnTo>
                  <a:lnTo>
                    <a:pt x="80" y="186"/>
                  </a:lnTo>
                  <a:lnTo>
                    <a:pt x="80" y="184"/>
                  </a:lnTo>
                  <a:lnTo>
                    <a:pt x="80" y="183"/>
                  </a:lnTo>
                  <a:lnTo>
                    <a:pt x="81" y="183"/>
                  </a:lnTo>
                  <a:lnTo>
                    <a:pt x="81" y="182"/>
                  </a:lnTo>
                  <a:lnTo>
                    <a:pt x="81" y="181"/>
                  </a:lnTo>
                  <a:lnTo>
                    <a:pt x="80" y="181"/>
                  </a:lnTo>
                  <a:lnTo>
                    <a:pt x="81" y="181"/>
                  </a:lnTo>
                  <a:lnTo>
                    <a:pt x="82" y="181"/>
                  </a:lnTo>
                  <a:lnTo>
                    <a:pt x="84" y="181"/>
                  </a:lnTo>
                  <a:lnTo>
                    <a:pt x="84" y="182"/>
                  </a:lnTo>
                  <a:lnTo>
                    <a:pt x="85" y="183"/>
                  </a:lnTo>
                  <a:lnTo>
                    <a:pt x="85" y="184"/>
                  </a:lnTo>
                  <a:lnTo>
                    <a:pt x="85" y="185"/>
                  </a:lnTo>
                  <a:lnTo>
                    <a:pt x="86" y="186"/>
                  </a:lnTo>
                  <a:lnTo>
                    <a:pt x="87" y="186"/>
                  </a:lnTo>
                  <a:lnTo>
                    <a:pt x="87" y="185"/>
                  </a:lnTo>
                  <a:lnTo>
                    <a:pt x="88" y="186"/>
                  </a:lnTo>
                  <a:lnTo>
                    <a:pt x="89" y="186"/>
                  </a:lnTo>
                  <a:lnTo>
                    <a:pt x="89" y="188"/>
                  </a:lnTo>
                  <a:lnTo>
                    <a:pt x="90" y="189"/>
                  </a:lnTo>
                  <a:lnTo>
                    <a:pt x="92" y="189"/>
                  </a:lnTo>
                  <a:lnTo>
                    <a:pt x="92" y="190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5" y="191"/>
                  </a:lnTo>
                  <a:lnTo>
                    <a:pt x="96" y="191"/>
                  </a:lnTo>
                  <a:lnTo>
                    <a:pt x="97" y="192"/>
                  </a:lnTo>
                  <a:lnTo>
                    <a:pt x="97" y="193"/>
                  </a:lnTo>
                  <a:lnTo>
                    <a:pt x="97" y="194"/>
                  </a:lnTo>
                  <a:lnTo>
                    <a:pt x="96" y="194"/>
                  </a:lnTo>
                  <a:lnTo>
                    <a:pt x="94" y="193"/>
                  </a:lnTo>
                  <a:lnTo>
                    <a:pt x="93" y="192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3"/>
                  </a:lnTo>
                  <a:lnTo>
                    <a:pt x="82" y="193"/>
                  </a:lnTo>
                  <a:close/>
                  <a:moveTo>
                    <a:pt x="90" y="179"/>
                  </a:moveTo>
                  <a:lnTo>
                    <a:pt x="89" y="179"/>
                  </a:lnTo>
                  <a:lnTo>
                    <a:pt x="88" y="176"/>
                  </a:lnTo>
                  <a:lnTo>
                    <a:pt x="89" y="176"/>
                  </a:lnTo>
                  <a:lnTo>
                    <a:pt x="90" y="176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close/>
                  <a:moveTo>
                    <a:pt x="84" y="175"/>
                  </a:moveTo>
                  <a:lnTo>
                    <a:pt x="85" y="174"/>
                  </a:lnTo>
                  <a:lnTo>
                    <a:pt x="85" y="173"/>
                  </a:lnTo>
                  <a:lnTo>
                    <a:pt x="86" y="173"/>
                  </a:lnTo>
                  <a:lnTo>
                    <a:pt x="86" y="174"/>
                  </a:lnTo>
                  <a:lnTo>
                    <a:pt x="86" y="175"/>
                  </a:lnTo>
                  <a:lnTo>
                    <a:pt x="86" y="176"/>
                  </a:lnTo>
                  <a:lnTo>
                    <a:pt x="85" y="177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close/>
                  <a:moveTo>
                    <a:pt x="82" y="168"/>
                  </a:moveTo>
                  <a:lnTo>
                    <a:pt x="81" y="169"/>
                  </a:lnTo>
                  <a:lnTo>
                    <a:pt x="80" y="169"/>
                  </a:lnTo>
                  <a:lnTo>
                    <a:pt x="79" y="168"/>
                  </a:lnTo>
                  <a:lnTo>
                    <a:pt x="78" y="168"/>
                  </a:lnTo>
                  <a:lnTo>
                    <a:pt x="77" y="168"/>
                  </a:lnTo>
                  <a:lnTo>
                    <a:pt x="76" y="167"/>
                  </a:lnTo>
                  <a:lnTo>
                    <a:pt x="75" y="167"/>
                  </a:lnTo>
                  <a:lnTo>
                    <a:pt x="72" y="166"/>
                  </a:lnTo>
                  <a:lnTo>
                    <a:pt x="71" y="165"/>
                  </a:lnTo>
                  <a:lnTo>
                    <a:pt x="70" y="165"/>
                  </a:lnTo>
                  <a:lnTo>
                    <a:pt x="70" y="164"/>
                  </a:lnTo>
                  <a:lnTo>
                    <a:pt x="69" y="163"/>
                  </a:lnTo>
                  <a:lnTo>
                    <a:pt x="70" y="163"/>
                  </a:lnTo>
                  <a:lnTo>
                    <a:pt x="71" y="161"/>
                  </a:lnTo>
                  <a:lnTo>
                    <a:pt x="72" y="161"/>
                  </a:lnTo>
                  <a:lnTo>
                    <a:pt x="73" y="160"/>
                  </a:lnTo>
                  <a:lnTo>
                    <a:pt x="76" y="160"/>
                  </a:lnTo>
                  <a:lnTo>
                    <a:pt x="77" y="160"/>
                  </a:lnTo>
                  <a:lnTo>
                    <a:pt x="79" y="158"/>
                  </a:lnTo>
                  <a:lnTo>
                    <a:pt x="80" y="157"/>
                  </a:lnTo>
                  <a:lnTo>
                    <a:pt x="80" y="156"/>
                  </a:lnTo>
                  <a:lnTo>
                    <a:pt x="81" y="155"/>
                  </a:lnTo>
                  <a:lnTo>
                    <a:pt x="82" y="155"/>
                  </a:lnTo>
                  <a:lnTo>
                    <a:pt x="82" y="156"/>
                  </a:lnTo>
                  <a:lnTo>
                    <a:pt x="84" y="158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6" y="164"/>
                  </a:lnTo>
                  <a:lnTo>
                    <a:pt x="89" y="165"/>
                  </a:lnTo>
                  <a:lnTo>
                    <a:pt x="89" y="166"/>
                  </a:lnTo>
                  <a:lnTo>
                    <a:pt x="90" y="167"/>
                  </a:lnTo>
                  <a:lnTo>
                    <a:pt x="89" y="167"/>
                  </a:lnTo>
                  <a:lnTo>
                    <a:pt x="88" y="168"/>
                  </a:lnTo>
                  <a:lnTo>
                    <a:pt x="82" y="168"/>
                  </a:lnTo>
                  <a:close/>
                  <a:moveTo>
                    <a:pt x="64" y="173"/>
                  </a:moveTo>
                  <a:lnTo>
                    <a:pt x="66" y="173"/>
                  </a:lnTo>
                  <a:lnTo>
                    <a:pt x="66" y="174"/>
                  </a:lnTo>
                  <a:lnTo>
                    <a:pt x="64" y="176"/>
                  </a:lnTo>
                  <a:lnTo>
                    <a:pt x="63" y="176"/>
                  </a:lnTo>
                  <a:lnTo>
                    <a:pt x="63" y="177"/>
                  </a:lnTo>
                  <a:lnTo>
                    <a:pt x="62" y="177"/>
                  </a:lnTo>
                  <a:lnTo>
                    <a:pt x="62" y="179"/>
                  </a:lnTo>
                  <a:lnTo>
                    <a:pt x="62" y="180"/>
                  </a:lnTo>
                  <a:lnTo>
                    <a:pt x="61" y="180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60" y="177"/>
                  </a:lnTo>
                  <a:lnTo>
                    <a:pt x="59" y="177"/>
                  </a:lnTo>
                  <a:lnTo>
                    <a:pt x="58" y="177"/>
                  </a:lnTo>
                  <a:lnTo>
                    <a:pt x="58" y="176"/>
                  </a:lnTo>
                  <a:lnTo>
                    <a:pt x="56" y="176"/>
                  </a:lnTo>
                  <a:lnTo>
                    <a:pt x="56" y="177"/>
                  </a:lnTo>
                  <a:lnTo>
                    <a:pt x="55" y="176"/>
                  </a:lnTo>
                  <a:lnTo>
                    <a:pt x="54" y="176"/>
                  </a:lnTo>
                  <a:lnTo>
                    <a:pt x="53" y="177"/>
                  </a:lnTo>
                  <a:lnTo>
                    <a:pt x="52" y="179"/>
                  </a:lnTo>
                  <a:lnTo>
                    <a:pt x="53" y="179"/>
                  </a:lnTo>
                  <a:lnTo>
                    <a:pt x="53" y="180"/>
                  </a:lnTo>
                  <a:lnTo>
                    <a:pt x="52" y="180"/>
                  </a:lnTo>
                  <a:lnTo>
                    <a:pt x="51" y="180"/>
                  </a:lnTo>
                  <a:lnTo>
                    <a:pt x="50" y="181"/>
                  </a:lnTo>
                  <a:lnTo>
                    <a:pt x="49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5" y="179"/>
                  </a:lnTo>
                  <a:lnTo>
                    <a:pt x="45" y="177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5" y="175"/>
                  </a:lnTo>
                  <a:lnTo>
                    <a:pt x="44" y="173"/>
                  </a:lnTo>
                  <a:lnTo>
                    <a:pt x="44" y="172"/>
                  </a:lnTo>
                  <a:lnTo>
                    <a:pt x="44" y="171"/>
                  </a:lnTo>
                  <a:lnTo>
                    <a:pt x="43" y="171"/>
                  </a:lnTo>
                  <a:lnTo>
                    <a:pt x="43" y="169"/>
                  </a:lnTo>
                  <a:lnTo>
                    <a:pt x="43" y="168"/>
                  </a:lnTo>
                  <a:lnTo>
                    <a:pt x="43" y="166"/>
                  </a:lnTo>
                  <a:lnTo>
                    <a:pt x="43" y="165"/>
                  </a:lnTo>
                  <a:lnTo>
                    <a:pt x="43" y="163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39" y="157"/>
                  </a:lnTo>
                  <a:lnTo>
                    <a:pt x="38" y="157"/>
                  </a:lnTo>
                  <a:lnTo>
                    <a:pt x="37" y="158"/>
                  </a:lnTo>
                  <a:lnTo>
                    <a:pt x="35" y="159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57"/>
                  </a:lnTo>
                  <a:lnTo>
                    <a:pt x="32" y="156"/>
                  </a:lnTo>
                  <a:lnTo>
                    <a:pt x="32" y="155"/>
                  </a:lnTo>
                  <a:lnTo>
                    <a:pt x="32" y="154"/>
                  </a:lnTo>
                  <a:lnTo>
                    <a:pt x="33" y="150"/>
                  </a:lnTo>
                  <a:lnTo>
                    <a:pt x="33" y="147"/>
                  </a:lnTo>
                  <a:lnTo>
                    <a:pt x="33" y="146"/>
                  </a:lnTo>
                  <a:lnTo>
                    <a:pt x="34" y="144"/>
                  </a:lnTo>
                  <a:lnTo>
                    <a:pt x="35" y="144"/>
                  </a:lnTo>
                  <a:lnTo>
                    <a:pt x="41" y="146"/>
                  </a:lnTo>
                  <a:lnTo>
                    <a:pt x="41" y="148"/>
                  </a:lnTo>
                  <a:lnTo>
                    <a:pt x="44" y="151"/>
                  </a:lnTo>
                  <a:lnTo>
                    <a:pt x="43" y="154"/>
                  </a:lnTo>
                  <a:lnTo>
                    <a:pt x="44" y="155"/>
                  </a:lnTo>
                  <a:lnTo>
                    <a:pt x="44" y="156"/>
                  </a:lnTo>
                  <a:lnTo>
                    <a:pt x="45" y="157"/>
                  </a:lnTo>
                  <a:lnTo>
                    <a:pt x="46" y="157"/>
                  </a:lnTo>
                  <a:lnTo>
                    <a:pt x="46" y="158"/>
                  </a:lnTo>
                  <a:lnTo>
                    <a:pt x="47" y="158"/>
                  </a:lnTo>
                  <a:lnTo>
                    <a:pt x="47" y="157"/>
                  </a:lnTo>
                  <a:lnTo>
                    <a:pt x="47" y="156"/>
                  </a:lnTo>
                  <a:lnTo>
                    <a:pt x="47" y="157"/>
                  </a:lnTo>
                  <a:lnTo>
                    <a:pt x="49" y="158"/>
                  </a:lnTo>
                  <a:lnTo>
                    <a:pt x="49" y="159"/>
                  </a:lnTo>
                  <a:lnTo>
                    <a:pt x="50" y="159"/>
                  </a:lnTo>
                  <a:lnTo>
                    <a:pt x="50" y="160"/>
                  </a:lnTo>
                  <a:lnTo>
                    <a:pt x="50" y="159"/>
                  </a:lnTo>
                  <a:lnTo>
                    <a:pt x="51" y="159"/>
                  </a:lnTo>
                  <a:lnTo>
                    <a:pt x="51" y="160"/>
                  </a:lnTo>
                  <a:lnTo>
                    <a:pt x="51" y="161"/>
                  </a:lnTo>
                  <a:lnTo>
                    <a:pt x="52" y="161"/>
                  </a:lnTo>
                  <a:lnTo>
                    <a:pt x="53" y="163"/>
                  </a:lnTo>
                  <a:lnTo>
                    <a:pt x="54" y="163"/>
                  </a:lnTo>
                  <a:lnTo>
                    <a:pt x="55" y="164"/>
                  </a:lnTo>
                  <a:lnTo>
                    <a:pt x="55" y="165"/>
                  </a:lnTo>
                  <a:lnTo>
                    <a:pt x="56" y="165"/>
                  </a:lnTo>
                  <a:lnTo>
                    <a:pt x="58" y="164"/>
                  </a:lnTo>
                  <a:lnTo>
                    <a:pt x="58" y="165"/>
                  </a:lnTo>
                  <a:lnTo>
                    <a:pt x="59" y="165"/>
                  </a:lnTo>
                  <a:lnTo>
                    <a:pt x="58" y="166"/>
                  </a:lnTo>
                  <a:lnTo>
                    <a:pt x="59" y="167"/>
                  </a:lnTo>
                  <a:lnTo>
                    <a:pt x="61" y="168"/>
                  </a:lnTo>
                  <a:lnTo>
                    <a:pt x="62" y="168"/>
                  </a:lnTo>
                  <a:lnTo>
                    <a:pt x="63" y="169"/>
                  </a:lnTo>
                  <a:lnTo>
                    <a:pt x="63" y="172"/>
                  </a:lnTo>
                  <a:lnTo>
                    <a:pt x="62" y="174"/>
                  </a:lnTo>
                  <a:lnTo>
                    <a:pt x="62" y="175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3" y="173"/>
                  </a:lnTo>
                  <a:lnTo>
                    <a:pt x="64" y="173"/>
                  </a:lnTo>
                  <a:close/>
                  <a:moveTo>
                    <a:pt x="34" y="138"/>
                  </a:moveTo>
                  <a:lnTo>
                    <a:pt x="33" y="138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8" y="135"/>
                  </a:lnTo>
                  <a:lnTo>
                    <a:pt x="27" y="134"/>
                  </a:lnTo>
                  <a:lnTo>
                    <a:pt x="28" y="133"/>
                  </a:lnTo>
                  <a:lnTo>
                    <a:pt x="28" y="132"/>
                  </a:lnTo>
                  <a:lnTo>
                    <a:pt x="30" y="131"/>
                  </a:lnTo>
                  <a:lnTo>
                    <a:pt x="34" y="132"/>
                  </a:lnTo>
                  <a:lnTo>
                    <a:pt x="35" y="132"/>
                  </a:lnTo>
                  <a:lnTo>
                    <a:pt x="36" y="133"/>
                  </a:lnTo>
                  <a:lnTo>
                    <a:pt x="35" y="134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4" y="138"/>
                  </a:lnTo>
                  <a:close/>
                  <a:moveTo>
                    <a:pt x="32" y="127"/>
                  </a:moveTo>
                  <a:lnTo>
                    <a:pt x="33" y="126"/>
                  </a:lnTo>
                  <a:lnTo>
                    <a:pt x="34" y="126"/>
                  </a:lnTo>
                  <a:lnTo>
                    <a:pt x="33" y="127"/>
                  </a:lnTo>
                  <a:lnTo>
                    <a:pt x="34" y="127"/>
                  </a:lnTo>
                  <a:lnTo>
                    <a:pt x="34" y="129"/>
                  </a:lnTo>
                  <a:lnTo>
                    <a:pt x="33" y="129"/>
                  </a:lnTo>
                  <a:lnTo>
                    <a:pt x="34" y="129"/>
                  </a:lnTo>
                  <a:lnTo>
                    <a:pt x="34" y="130"/>
                  </a:lnTo>
                  <a:lnTo>
                    <a:pt x="34" y="131"/>
                  </a:lnTo>
                  <a:lnTo>
                    <a:pt x="33" y="130"/>
                  </a:lnTo>
                  <a:lnTo>
                    <a:pt x="33" y="131"/>
                  </a:lnTo>
                  <a:lnTo>
                    <a:pt x="32" y="131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29" y="130"/>
                  </a:lnTo>
                  <a:lnTo>
                    <a:pt x="32" y="127"/>
                  </a:lnTo>
                  <a:close/>
                  <a:moveTo>
                    <a:pt x="82" y="126"/>
                  </a:moveTo>
                  <a:lnTo>
                    <a:pt x="84" y="126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4" y="132"/>
                  </a:lnTo>
                  <a:lnTo>
                    <a:pt x="84" y="133"/>
                  </a:lnTo>
                  <a:lnTo>
                    <a:pt x="84" y="134"/>
                  </a:lnTo>
                  <a:lnTo>
                    <a:pt x="85" y="135"/>
                  </a:lnTo>
                  <a:lnTo>
                    <a:pt x="86" y="139"/>
                  </a:lnTo>
                  <a:lnTo>
                    <a:pt x="86" y="141"/>
                  </a:lnTo>
                  <a:lnTo>
                    <a:pt x="86" y="142"/>
                  </a:lnTo>
                  <a:lnTo>
                    <a:pt x="87" y="143"/>
                  </a:lnTo>
                  <a:lnTo>
                    <a:pt x="87" y="144"/>
                  </a:lnTo>
                  <a:lnTo>
                    <a:pt x="87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5" y="150"/>
                  </a:lnTo>
                  <a:lnTo>
                    <a:pt x="84" y="150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2" y="147"/>
                  </a:lnTo>
                  <a:lnTo>
                    <a:pt x="81" y="144"/>
                  </a:lnTo>
                  <a:lnTo>
                    <a:pt x="81" y="140"/>
                  </a:lnTo>
                  <a:lnTo>
                    <a:pt x="80" y="138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80" y="131"/>
                  </a:lnTo>
                  <a:lnTo>
                    <a:pt x="81" y="127"/>
                  </a:lnTo>
                  <a:lnTo>
                    <a:pt x="81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2" y="126"/>
                  </a:lnTo>
                  <a:close/>
                  <a:moveTo>
                    <a:pt x="70" y="119"/>
                  </a:moveTo>
                  <a:lnTo>
                    <a:pt x="70" y="121"/>
                  </a:lnTo>
                  <a:lnTo>
                    <a:pt x="67" y="124"/>
                  </a:lnTo>
                  <a:lnTo>
                    <a:pt x="66" y="124"/>
                  </a:lnTo>
                  <a:lnTo>
                    <a:pt x="60" y="124"/>
                  </a:lnTo>
                  <a:lnTo>
                    <a:pt x="59" y="124"/>
                  </a:lnTo>
                  <a:lnTo>
                    <a:pt x="58" y="123"/>
                  </a:lnTo>
                  <a:lnTo>
                    <a:pt x="58" y="122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5"/>
                  </a:lnTo>
                  <a:lnTo>
                    <a:pt x="68" y="114"/>
                  </a:lnTo>
                  <a:lnTo>
                    <a:pt x="72" y="114"/>
                  </a:lnTo>
                  <a:lnTo>
                    <a:pt x="73" y="114"/>
                  </a:lnTo>
                  <a:lnTo>
                    <a:pt x="72" y="115"/>
                  </a:lnTo>
                  <a:lnTo>
                    <a:pt x="72" y="116"/>
                  </a:lnTo>
                  <a:lnTo>
                    <a:pt x="71" y="117"/>
                  </a:lnTo>
                  <a:lnTo>
                    <a:pt x="71" y="118"/>
                  </a:lnTo>
                  <a:lnTo>
                    <a:pt x="70" y="119"/>
                  </a:lnTo>
                  <a:close/>
                  <a:moveTo>
                    <a:pt x="30" y="97"/>
                  </a:moveTo>
                  <a:lnTo>
                    <a:pt x="29" y="96"/>
                  </a:lnTo>
                  <a:lnTo>
                    <a:pt x="28" y="96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30" y="97"/>
                  </a:lnTo>
                  <a:close/>
                  <a:moveTo>
                    <a:pt x="78" y="98"/>
                  </a:moveTo>
                  <a:lnTo>
                    <a:pt x="78" y="97"/>
                  </a:lnTo>
                  <a:lnTo>
                    <a:pt x="78" y="96"/>
                  </a:lnTo>
                  <a:lnTo>
                    <a:pt x="79" y="94"/>
                  </a:lnTo>
                  <a:lnTo>
                    <a:pt x="79" y="96"/>
                  </a:lnTo>
                  <a:lnTo>
                    <a:pt x="80" y="96"/>
                  </a:lnTo>
                  <a:lnTo>
                    <a:pt x="80" y="97"/>
                  </a:lnTo>
                  <a:lnTo>
                    <a:pt x="80" y="98"/>
                  </a:lnTo>
                  <a:lnTo>
                    <a:pt x="80" y="99"/>
                  </a:lnTo>
                  <a:lnTo>
                    <a:pt x="81" y="101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82" y="106"/>
                  </a:lnTo>
                  <a:lnTo>
                    <a:pt x="82" y="108"/>
                  </a:lnTo>
                  <a:lnTo>
                    <a:pt x="82" y="109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4" y="115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2" y="119"/>
                  </a:lnTo>
                  <a:lnTo>
                    <a:pt x="81" y="119"/>
                  </a:lnTo>
                  <a:lnTo>
                    <a:pt x="80" y="119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79" y="115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9" y="106"/>
                  </a:lnTo>
                  <a:lnTo>
                    <a:pt x="78" y="98"/>
                  </a:lnTo>
                  <a:close/>
                  <a:moveTo>
                    <a:pt x="30" y="126"/>
                  </a:moveTo>
                  <a:lnTo>
                    <a:pt x="29" y="129"/>
                  </a:lnTo>
                  <a:lnTo>
                    <a:pt x="28" y="130"/>
                  </a:lnTo>
                  <a:lnTo>
                    <a:pt x="27" y="130"/>
                  </a:lnTo>
                  <a:lnTo>
                    <a:pt x="26" y="130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1" y="129"/>
                  </a:lnTo>
                  <a:lnTo>
                    <a:pt x="19" y="130"/>
                  </a:lnTo>
                  <a:lnTo>
                    <a:pt x="18" y="131"/>
                  </a:lnTo>
                  <a:lnTo>
                    <a:pt x="19" y="131"/>
                  </a:lnTo>
                  <a:lnTo>
                    <a:pt x="18" y="131"/>
                  </a:lnTo>
                  <a:lnTo>
                    <a:pt x="17" y="131"/>
                  </a:lnTo>
                  <a:lnTo>
                    <a:pt x="17" y="132"/>
                  </a:lnTo>
                  <a:lnTo>
                    <a:pt x="16" y="132"/>
                  </a:lnTo>
                  <a:lnTo>
                    <a:pt x="16" y="133"/>
                  </a:lnTo>
                  <a:lnTo>
                    <a:pt x="15" y="133"/>
                  </a:lnTo>
                  <a:lnTo>
                    <a:pt x="13" y="133"/>
                  </a:lnTo>
                  <a:lnTo>
                    <a:pt x="12" y="132"/>
                  </a:lnTo>
                  <a:lnTo>
                    <a:pt x="11" y="132"/>
                  </a:lnTo>
                  <a:lnTo>
                    <a:pt x="12" y="131"/>
                  </a:lnTo>
                  <a:lnTo>
                    <a:pt x="12" y="130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9" y="126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7" y="122"/>
                  </a:lnTo>
                  <a:lnTo>
                    <a:pt x="6" y="121"/>
                  </a:lnTo>
                  <a:lnTo>
                    <a:pt x="6" y="119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7" y="114"/>
                  </a:lnTo>
                  <a:lnTo>
                    <a:pt x="7" y="113"/>
                  </a:lnTo>
                  <a:lnTo>
                    <a:pt x="7" y="110"/>
                  </a:lnTo>
                  <a:lnTo>
                    <a:pt x="7" y="109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2"/>
                  </a:lnTo>
                  <a:lnTo>
                    <a:pt x="4" y="101"/>
                  </a:lnTo>
                  <a:lnTo>
                    <a:pt x="3" y="100"/>
                  </a:lnTo>
                  <a:lnTo>
                    <a:pt x="3" y="99"/>
                  </a:lnTo>
                  <a:lnTo>
                    <a:pt x="3" y="98"/>
                  </a:lnTo>
                  <a:lnTo>
                    <a:pt x="2" y="97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0" y="90"/>
                  </a:lnTo>
                  <a:lnTo>
                    <a:pt x="1" y="89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2" y="83"/>
                  </a:lnTo>
                  <a:lnTo>
                    <a:pt x="2" y="82"/>
                  </a:lnTo>
                  <a:lnTo>
                    <a:pt x="2" y="81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4"/>
                  </a:lnTo>
                  <a:lnTo>
                    <a:pt x="8" y="85"/>
                  </a:lnTo>
                  <a:lnTo>
                    <a:pt x="8" y="88"/>
                  </a:lnTo>
                  <a:lnTo>
                    <a:pt x="9" y="89"/>
                  </a:lnTo>
                  <a:lnTo>
                    <a:pt x="11" y="90"/>
                  </a:lnTo>
                  <a:lnTo>
                    <a:pt x="11" y="91"/>
                  </a:lnTo>
                  <a:lnTo>
                    <a:pt x="12" y="94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5" y="107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4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4" y="96"/>
                  </a:lnTo>
                  <a:lnTo>
                    <a:pt x="25" y="96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7" y="97"/>
                  </a:lnTo>
                  <a:lnTo>
                    <a:pt x="27" y="99"/>
                  </a:lnTo>
                  <a:lnTo>
                    <a:pt x="27" y="100"/>
                  </a:lnTo>
                  <a:lnTo>
                    <a:pt x="26" y="100"/>
                  </a:lnTo>
                  <a:lnTo>
                    <a:pt x="27" y="100"/>
                  </a:lnTo>
                  <a:lnTo>
                    <a:pt x="27" y="101"/>
                  </a:lnTo>
                  <a:lnTo>
                    <a:pt x="27" y="102"/>
                  </a:lnTo>
                  <a:lnTo>
                    <a:pt x="28" y="106"/>
                  </a:lnTo>
                  <a:lnTo>
                    <a:pt x="29" y="106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0" y="107"/>
                  </a:lnTo>
                  <a:lnTo>
                    <a:pt x="32" y="110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32" y="113"/>
                  </a:lnTo>
                  <a:lnTo>
                    <a:pt x="33" y="113"/>
                  </a:lnTo>
                  <a:lnTo>
                    <a:pt x="33" y="114"/>
                  </a:lnTo>
                  <a:lnTo>
                    <a:pt x="34" y="115"/>
                  </a:lnTo>
                  <a:lnTo>
                    <a:pt x="34" y="116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2" y="116"/>
                  </a:lnTo>
                  <a:lnTo>
                    <a:pt x="33" y="118"/>
                  </a:lnTo>
                  <a:lnTo>
                    <a:pt x="34" y="121"/>
                  </a:lnTo>
                  <a:lnTo>
                    <a:pt x="35" y="123"/>
                  </a:lnTo>
                  <a:lnTo>
                    <a:pt x="36" y="124"/>
                  </a:lnTo>
                  <a:lnTo>
                    <a:pt x="36" y="125"/>
                  </a:lnTo>
                  <a:lnTo>
                    <a:pt x="36" y="126"/>
                  </a:lnTo>
                  <a:lnTo>
                    <a:pt x="35" y="126"/>
                  </a:lnTo>
                  <a:lnTo>
                    <a:pt x="34" y="126"/>
                  </a:lnTo>
                  <a:lnTo>
                    <a:pt x="33" y="126"/>
                  </a:lnTo>
                  <a:lnTo>
                    <a:pt x="32" y="126"/>
                  </a:lnTo>
                  <a:lnTo>
                    <a:pt x="30" y="126"/>
                  </a:lnTo>
                  <a:close/>
                  <a:moveTo>
                    <a:pt x="50" y="55"/>
                  </a:moveTo>
                  <a:lnTo>
                    <a:pt x="53" y="57"/>
                  </a:lnTo>
                  <a:lnTo>
                    <a:pt x="54" y="57"/>
                  </a:lnTo>
                  <a:lnTo>
                    <a:pt x="53" y="60"/>
                  </a:lnTo>
                  <a:lnTo>
                    <a:pt x="52" y="63"/>
                  </a:lnTo>
                  <a:lnTo>
                    <a:pt x="51" y="64"/>
                  </a:lnTo>
                  <a:lnTo>
                    <a:pt x="50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4" y="64"/>
                  </a:lnTo>
                  <a:lnTo>
                    <a:pt x="44" y="63"/>
                  </a:lnTo>
                  <a:lnTo>
                    <a:pt x="44" y="62"/>
                  </a:lnTo>
                  <a:lnTo>
                    <a:pt x="44" y="58"/>
                  </a:lnTo>
                  <a:lnTo>
                    <a:pt x="44" y="57"/>
                  </a:lnTo>
                  <a:lnTo>
                    <a:pt x="45" y="57"/>
                  </a:lnTo>
                  <a:lnTo>
                    <a:pt x="46" y="56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9" y="55"/>
                  </a:lnTo>
                  <a:lnTo>
                    <a:pt x="50" y="55"/>
                  </a:lnTo>
                  <a:close/>
                  <a:moveTo>
                    <a:pt x="46" y="43"/>
                  </a:moveTo>
                  <a:lnTo>
                    <a:pt x="46" y="42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4" y="39"/>
                  </a:lnTo>
                  <a:lnTo>
                    <a:pt x="43" y="38"/>
                  </a:lnTo>
                  <a:lnTo>
                    <a:pt x="43" y="37"/>
                  </a:lnTo>
                  <a:lnTo>
                    <a:pt x="44" y="35"/>
                  </a:lnTo>
                  <a:lnTo>
                    <a:pt x="44" y="34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51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1" y="39"/>
                  </a:lnTo>
                  <a:lnTo>
                    <a:pt x="52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0" y="42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7" y="45"/>
                  </a:lnTo>
                  <a:lnTo>
                    <a:pt x="46" y="43"/>
                  </a:lnTo>
                  <a:close/>
                  <a:moveTo>
                    <a:pt x="59" y="29"/>
                  </a:moveTo>
                  <a:lnTo>
                    <a:pt x="60" y="30"/>
                  </a:lnTo>
                  <a:lnTo>
                    <a:pt x="59" y="31"/>
                  </a:lnTo>
                  <a:lnTo>
                    <a:pt x="58" y="31"/>
                  </a:lnTo>
                  <a:lnTo>
                    <a:pt x="56" y="31"/>
                  </a:lnTo>
                  <a:lnTo>
                    <a:pt x="55" y="32"/>
                  </a:lnTo>
                  <a:lnTo>
                    <a:pt x="58" y="29"/>
                  </a:lnTo>
                  <a:lnTo>
                    <a:pt x="59" y="29"/>
                  </a:lnTo>
                  <a:close/>
                  <a:moveTo>
                    <a:pt x="41" y="23"/>
                  </a:moveTo>
                  <a:lnTo>
                    <a:pt x="41" y="24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1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8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1" y="23"/>
                  </a:lnTo>
                  <a:close/>
                  <a:moveTo>
                    <a:pt x="3" y="8"/>
                  </a:moveTo>
                  <a:lnTo>
                    <a:pt x="4" y="7"/>
                  </a:lnTo>
                  <a:lnTo>
                    <a:pt x="6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close/>
                  <a:moveTo>
                    <a:pt x="3" y="5"/>
                  </a:move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3" y="5"/>
                  </a:lnTo>
                  <a:close/>
                  <a:moveTo>
                    <a:pt x="8" y="20"/>
                  </a:moveTo>
                  <a:lnTo>
                    <a:pt x="7" y="17"/>
                  </a:lnTo>
                  <a:lnTo>
                    <a:pt x="8" y="17"/>
                  </a:lnTo>
                  <a:lnTo>
                    <a:pt x="9" y="18"/>
                  </a:lnTo>
                  <a:lnTo>
                    <a:pt x="8" y="2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6">
              <a:extLst>
                <a:ext uri="{FF2B5EF4-FFF2-40B4-BE49-F238E27FC236}">
                  <a16:creationId xmlns:a16="http://schemas.microsoft.com/office/drawing/2014/main" id="{34806303-54E1-D9E8-C875-4BDE7050EC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0210" y="1736029"/>
              <a:ext cx="375705" cy="300150"/>
            </a:xfrm>
            <a:custGeom>
              <a:avLst/>
              <a:gdLst>
                <a:gd name="T0" fmla="*/ 180 w 363"/>
                <a:gd name="T1" fmla="*/ 89 h 290"/>
                <a:gd name="T2" fmla="*/ 180 w 363"/>
                <a:gd name="T3" fmla="*/ 90 h 290"/>
                <a:gd name="T4" fmla="*/ 360 w 363"/>
                <a:gd name="T5" fmla="*/ 286 h 290"/>
                <a:gd name="T6" fmla="*/ 360 w 363"/>
                <a:gd name="T7" fmla="*/ 286 h 290"/>
                <a:gd name="T8" fmla="*/ 320 w 363"/>
                <a:gd name="T9" fmla="*/ 282 h 290"/>
                <a:gd name="T10" fmla="*/ 301 w 363"/>
                <a:gd name="T11" fmla="*/ 250 h 290"/>
                <a:gd name="T12" fmla="*/ 299 w 363"/>
                <a:gd name="T13" fmla="*/ 248 h 290"/>
                <a:gd name="T14" fmla="*/ 274 w 363"/>
                <a:gd name="T15" fmla="*/ 234 h 290"/>
                <a:gd name="T16" fmla="*/ 273 w 363"/>
                <a:gd name="T17" fmla="*/ 232 h 290"/>
                <a:gd name="T18" fmla="*/ 274 w 363"/>
                <a:gd name="T19" fmla="*/ 232 h 290"/>
                <a:gd name="T20" fmla="*/ 274 w 363"/>
                <a:gd name="T21" fmla="*/ 228 h 290"/>
                <a:gd name="T22" fmla="*/ 343 w 363"/>
                <a:gd name="T23" fmla="*/ 227 h 290"/>
                <a:gd name="T24" fmla="*/ 341 w 363"/>
                <a:gd name="T25" fmla="*/ 223 h 290"/>
                <a:gd name="T26" fmla="*/ 320 w 363"/>
                <a:gd name="T27" fmla="*/ 225 h 290"/>
                <a:gd name="T28" fmla="*/ 319 w 363"/>
                <a:gd name="T29" fmla="*/ 221 h 290"/>
                <a:gd name="T30" fmla="*/ 318 w 363"/>
                <a:gd name="T31" fmla="*/ 220 h 290"/>
                <a:gd name="T32" fmla="*/ 260 w 363"/>
                <a:gd name="T33" fmla="*/ 219 h 290"/>
                <a:gd name="T34" fmla="*/ 258 w 363"/>
                <a:gd name="T35" fmla="*/ 214 h 290"/>
                <a:gd name="T36" fmla="*/ 247 w 363"/>
                <a:gd name="T37" fmla="*/ 194 h 290"/>
                <a:gd name="T38" fmla="*/ 246 w 363"/>
                <a:gd name="T39" fmla="*/ 197 h 290"/>
                <a:gd name="T40" fmla="*/ 247 w 363"/>
                <a:gd name="T41" fmla="*/ 197 h 290"/>
                <a:gd name="T42" fmla="*/ 246 w 363"/>
                <a:gd name="T43" fmla="*/ 192 h 290"/>
                <a:gd name="T44" fmla="*/ 241 w 363"/>
                <a:gd name="T45" fmla="*/ 187 h 290"/>
                <a:gd name="T46" fmla="*/ 203 w 363"/>
                <a:gd name="T47" fmla="*/ 150 h 290"/>
                <a:gd name="T48" fmla="*/ 204 w 363"/>
                <a:gd name="T49" fmla="*/ 145 h 290"/>
                <a:gd name="T50" fmla="*/ 214 w 363"/>
                <a:gd name="T51" fmla="*/ 134 h 290"/>
                <a:gd name="T52" fmla="*/ 213 w 363"/>
                <a:gd name="T53" fmla="*/ 135 h 290"/>
                <a:gd name="T54" fmla="*/ 172 w 363"/>
                <a:gd name="T55" fmla="*/ 115 h 290"/>
                <a:gd name="T56" fmla="*/ 171 w 363"/>
                <a:gd name="T57" fmla="*/ 115 h 290"/>
                <a:gd name="T58" fmla="*/ 171 w 363"/>
                <a:gd name="T59" fmla="*/ 115 h 290"/>
                <a:gd name="T60" fmla="*/ 173 w 363"/>
                <a:gd name="T61" fmla="*/ 115 h 290"/>
                <a:gd name="T62" fmla="*/ 176 w 363"/>
                <a:gd name="T63" fmla="*/ 110 h 290"/>
                <a:gd name="T64" fmla="*/ 173 w 363"/>
                <a:gd name="T65" fmla="*/ 107 h 290"/>
                <a:gd name="T66" fmla="*/ 172 w 363"/>
                <a:gd name="T67" fmla="*/ 106 h 290"/>
                <a:gd name="T68" fmla="*/ 171 w 363"/>
                <a:gd name="T69" fmla="*/ 81 h 290"/>
                <a:gd name="T70" fmla="*/ 171 w 363"/>
                <a:gd name="T71" fmla="*/ 81 h 290"/>
                <a:gd name="T72" fmla="*/ 172 w 363"/>
                <a:gd name="T73" fmla="*/ 72 h 290"/>
                <a:gd name="T74" fmla="*/ 173 w 363"/>
                <a:gd name="T75" fmla="*/ 67 h 290"/>
                <a:gd name="T76" fmla="*/ 171 w 363"/>
                <a:gd name="T77" fmla="*/ 62 h 290"/>
                <a:gd name="T78" fmla="*/ 171 w 363"/>
                <a:gd name="T79" fmla="*/ 62 h 290"/>
                <a:gd name="T80" fmla="*/ 164 w 363"/>
                <a:gd name="T81" fmla="*/ 5 h 290"/>
                <a:gd name="T82" fmla="*/ 163 w 363"/>
                <a:gd name="T83" fmla="*/ 6 h 290"/>
                <a:gd name="T84" fmla="*/ 171 w 363"/>
                <a:gd name="T85" fmla="*/ 0 h 290"/>
                <a:gd name="T86" fmla="*/ 170 w 363"/>
                <a:gd name="T87" fmla="*/ 1 h 290"/>
                <a:gd name="T88" fmla="*/ 0 w 363"/>
                <a:gd name="T89" fmla="*/ 200 h 290"/>
                <a:gd name="T90" fmla="*/ 0 w 363"/>
                <a:gd name="T91" fmla="*/ 199 h 290"/>
                <a:gd name="T92" fmla="*/ 1 w 363"/>
                <a:gd name="T93" fmla="*/ 199 h 290"/>
                <a:gd name="T94" fmla="*/ 1 w 363"/>
                <a:gd name="T95" fmla="*/ 200 h 290"/>
                <a:gd name="T96" fmla="*/ 1 w 363"/>
                <a:gd name="T97" fmla="*/ 201 h 290"/>
                <a:gd name="T98" fmla="*/ 186 w 363"/>
                <a:gd name="T99" fmla="*/ 55 h 290"/>
                <a:gd name="T100" fmla="*/ 186 w 363"/>
                <a:gd name="T101" fmla="*/ 57 h 290"/>
                <a:gd name="T102" fmla="*/ 185 w 363"/>
                <a:gd name="T103" fmla="*/ 56 h 290"/>
                <a:gd name="T104" fmla="*/ 186 w 363"/>
                <a:gd name="T105" fmla="*/ 55 h 290"/>
                <a:gd name="T106" fmla="*/ 188 w 363"/>
                <a:gd name="T107" fmla="*/ 58 h 290"/>
                <a:gd name="T108" fmla="*/ 188 w 363"/>
                <a:gd name="T109" fmla="*/ 59 h 290"/>
                <a:gd name="T110" fmla="*/ 186 w 363"/>
                <a:gd name="T111" fmla="*/ 59 h 290"/>
                <a:gd name="T112" fmla="*/ 186 w 363"/>
                <a:gd name="T113" fmla="*/ 58 h 290"/>
                <a:gd name="T114" fmla="*/ 187 w 363"/>
                <a:gd name="T115" fmla="*/ 59 h 290"/>
                <a:gd name="T116" fmla="*/ 187 w 363"/>
                <a:gd name="T117" fmla="*/ 58 h 290"/>
                <a:gd name="T118" fmla="*/ 187 w 363"/>
                <a:gd name="T119" fmla="*/ 5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3" h="290">
                  <a:moveTo>
                    <a:pt x="174" y="90"/>
                  </a:moveTo>
                  <a:lnTo>
                    <a:pt x="173" y="90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89"/>
                  </a:lnTo>
                  <a:lnTo>
                    <a:pt x="177" y="89"/>
                  </a:lnTo>
                  <a:lnTo>
                    <a:pt x="180" y="89"/>
                  </a:lnTo>
                  <a:lnTo>
                    <a:pt x="180" y="89"/>
                  </a:lnTo>
                  <a:lnTo>
                    <a:pt x="179" y="89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8" y="89"/>
                  </a:lnTo>
                  <a:lnTo>
                    <a:pt x="177" y="89"/>
                  </a:lnTo>
                  <a:lnTo>
                    <a:pt x="176" y="90"/>
                  </a:lnTo>
                  <a:lnTo>
                    <a:pt x="174" y="90"/>
                  </a:lnTo>
                  <a:close/>
                  <a:moveTo>
                    <a:pt x="360" y="286"/>
                  </a:moveTo>
                  <a:lnTo>
                    <a:pt x="361" y="287"/>
                  </a:lnTo>
                  <a:lnTo>
                    <a:pt x="362" y="289"/>
                  </a:lnTo>
                  <a:lnTo>
                    <a:pt x="363" y="289"/>
                  </a:lnTo>
                  <a:lnTo>
                    <a:pt x="363" y="290"/>
                  </a:lnTo>
                  <a:lnTo>
                    <a:pt x="362" y="290"/>
                  </a:lnTo>
                  <a:lnTo>
                    <a:pt x="360" y="286"/>
                  </a:lnTo>
                  <a:lnTo>
                    <a:pt x="360" y="286"/>
                  </a:lnTo>
                  <a:lnTo>
                    <a:pt x="360" y="286"/>
                  </a:lnTo>
                  <a:lnTo>
                    <a:pt x="360" y="286"/>
                  </a:lnTo>
                  <a:close/>
                  <a:moveTo>
                    <a:pt x="320" y="282"/>
                  </a:moveTo>
                  <a:lnTo>
                    <a:pt x="320" y="282"/>
                  </a:lnTo>
                  <a:lnTo>
                    <a:pt x="319" y="281"/>
                  </a:lnTo>
                  <a:lnTo>
                    <a:pt x="320" y="281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lnTo>
                    <a:pt x="320" y="282"/>
                  </a:lnTo>
                  <a:close/>
                  <a:moveTo>
                    <a:pt x="301" y="250"/>
                  </a:moveTo>
                  <a:lnTo>
                    <a:pt x="301" y="251"/>
                  </a:lnTo>
                  <a:lnTo>
                    <a:pt x="301" y="252"/>
                  </a:lnTo>
                  <a:lnTo>
                    <a:pt x="300" y="252"/>
                  </a:lnTo>
                  <a:lnTo>
                    <a:pt x="301" y="250"/>
                  </a:lnTo>
                  <a:lnTo>
                    <a:pt x="300" y="249"/>
                  </a:lnTo>
                  <a:lnTo>
                    <a:pt x="299" y="248"/>
                  </a:lnTo>
                  <a:lnTo>
                    <a:pt x="299" y="248"/>
                  </a:lnTo>
                  <a:lnTo>
                    <a:pt x="299" y="248"/>
                  </a:lnTo>
                  <a:lnTo>
                    <a:pt x="301" y="250"/>
                  </a:lnTo>
                  <a:close/>
                  <a:moveTo>
                    <a:pt x="274" y="228"/>
                  </a:moveTo>
                  <a:lnTo>
                    <a:pt x="275" y="229"/>
                  </a:lnTo>
                  <a:lnTo>
                    <a:pt x="275" y="232"/>
                  </a:lnTo>
                  <a:lnTo>
                    <a:pt x="275" y="233"/>
                  </a:lnTo>
                  <a:lnTo>
                    <a:pt x="274" y="234"/>
                  </a:lnTo>
                  <a:lnTo>
                    <a:pt x="272" y="234"/>
                  </a:lnTo>
                  <a:lnTo>
                    <a:pt x="272" y="233"/>
                  </a:lnTo>
                  <a:lnTo>
                    <a:pt x="273" y="232"/>
                  </a:lnTo>
                  <a:lnTo>
                    <a:pt x="274" y="231"/>
                  </a:lnTo>
                  <a:lnTo>
                    <a:pt x="274" y="231"/>
                  </a:lnTo>
                  <a:lnTo>
                    <a:pt x="273" y="232"/>
                  </a:lnTo>
                  <a:lnTo>
                    <a:pt x="273" y="232"/>
                  </a:lnTo>
                  <a:lnTo>
                    <a:pt x="273" y="233"/>
                  </a:lnTo>
                  <a:lnTo>
                    <a:pt x="273" y="233"/>
                  </a:lnTo>
                  <a:lnTo>
                    <a:pt x="273" y="234"/>
                  </a:lnTo>
                  <a:lnTo>
                    <a:pt x="274" y="233"/>
                  </a:lnTo>
                  <a:lnTo>
                    <a:pt x="274" y="233"/>
                  </a:lnTo>
                  <a:lnTo>
                    <a:pt x="274" y="233"/>
                  </a:lnTo>
                  <a:lnTo>
                    <a:pt x="274" y="232"/>
                  </a:lnTo>
                  <a:lnTo>
                    <a:pt x="274" y="231"/>
                  </a:lnTo>
                  <a:lnTo>
                    <a:pt x="274" y="229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close/>
                  <a:moveTo>
                    <a:pt x="342" y="223"/>
                  </a:moveTo>
                  <a:lnTo>
                    <a:pt x="342" y="224"/>
                  </a:lnTo>
                  <a:lnTo>
                    <a:pt x="343" y="225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3" y="228"/>
                  </a:lnTo>
                  <a:lnTo>
                    <a:pt x="343" y="227"/>
                  </a:lnTo>
                  <a:lnTo>
                    <a:pt x="343" y="226"/>
                  </a:lnTo>
                  <a:lnTo>
                    <a:pt x="343" y="225"/>
                  </a:lnTo>
                  <a:lnTo>
                    <a:pt x="342" y="224"/>
                  </a:lnTo>
                  <a:lnTo>
                    <a:pt x="341" y="224"/>
                  </a:lnTo>
                  <a:lnTo>
                    <a:pt x="341" y="223"/>
                  </a:lnTo>
                  <a:lnTo>
                    <a:pt x="341" y="223"/>
                  </a:lnTo>
                  <a:lnTo>
                    <a:pt x="341" y="223"/>
                  </a:lnTo>
                  <a:lnTo>
                    <a:pt x="342" y="223"/>
                  </a:lnTo>
                  <a:close/>
                  <a:moveTo>
                    <a:pt x="322" y="224"/>
                  </a:moveTo>
                  <a:lnTo>
                    <a:pt x="323" y="225"/>
                  </a:lnTo>
                  <a:lnTo>
                    <a:pt x="322" y="226"/>
                  </a:lnTo>
                  <a:lnTo>
                    <a:pt x="322" y="226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2" y="224"/>
                  </a:lnTo>
                  <a:lnTo>
                    <a:pt x="320" y="223"/>
                  </a:lnTo>
                  <a:lnTo>
                    <a:pt x="319" y="221"/>
                  </a:lnTo>
                  <a:lnTo>
                    <a:pt x="319" y="220"/>
                  </a:lnTo>
                  <a:lnTo>
                    <a:pt x="318" y="220"/>
                  </a:lnTo>
                  <a:lnTo>
                    <a:pt x="318" y="221"/>
                  </a:lnTo>
                  <a:lnTo>
                    <a:pt x="318" y="221"/>
                  </a:lnTo>
                  <a:lnTo>
                    <a:pt x="318" y="221"/>
                  </a:lnTo>
                  <a:lnTo>
                    <a:pt x="318" y="221"/>
                  </a:lnTo>
                  <a:lnTo>
                    <a:pt x="318" y="220"/>
                  </a:lnTo>
                  <a:lnTo>
                    <a:pt x="319" y="220"/>
                  </a:lnTo>
                  <a:lnTo>
                    <a:pt x="320" y="220"/>
                  </a:lnTo>
                  <a:lnTo>
                    <a:pt x="320" y="221"/>
                  </a:lnTo>
                  <a:lnTo>
                    <a:pt x="322" y="224"/>
                  </a:lnTo>
                  <a:close/>
                  <a:moveTo>
                    <a:pt x="260" y="217"/>
                  </a:moveTo>
                  <a:lnTo>
                    <a:pt x="260" y="219"/>
                  </a:lnTo>
                  <a:lnTo>
                    <a:pt x="260" y="219"/>
                  </a:lnTo>
                  <a:lnTo>
                    <a:pt x="259" y="219"/>
                  </a:lnTo>
                  <a:lnTo>
                    <a:pt x="259" y="218"/>
                  </a:lnTo>
                  <a:lnTo>
                    <a:pt x="259" y="217"/>
                  </a:lnTo>
                  <a:lnTo>
                    <a:pt x="259" y="216"/>
                  </a:lnTo>
                  <a:lnTo>
                    <a:pt x="257" y="214"/>
                  </a:lnTo>
                  <a:lnTo>
                    <a:pt x="258" y="214"/>
                  </a:lnTo>
                  <a:lnTo>
                    <a:pt x="258" y="214"/>
                  </a:lnTo>
                  <a:lnTo>
                    <a:pt x="258" y="214"/>
                  </a:lnTo>
                  <a:lnTo>
                    <a:pt x="259" y="214"/>
                  </a:lnTo>
                  <a:lnTo>
                    <a:pt x="259" y="215"/>
                  </a:lnTo>
                  <a:lnTo>
                    <a:pt x="260" y="217"/>
                  </a:lnTo>
                  <a:close/>
                  <a:moveTo>
                    <a:pt x="246" y="192"/>
                  </a:moveTo>
                  <a:lnTo>
                    <a:pt x="246" y="193"/>
                  </a:lnTo>
                  <a:lnTo>
                    <a:pt x="247" y="194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6" y="198"/>
                  </a:lnTo>
                  <a:lnTo>
                    <a:pt x="246" y="198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7"/>
                  </a:lnTo>
                  <a:lnTo>
                    <a:pt x="246" y="198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7" y="197"/>
                  </a:lnTo>
                  <a:lnTo>
                    <a:pt x="247" y="195"/>
                  </a:lnTo>
                  <a:lnTo>
                    <a:pt x="246" y="193"/>
                  </a:lnTo>
                  <a:lnTo>
                    <a:pt x="245" y="189"/>
                  </a:lnTo>
                  <a:lnTo>
                    <a:pt x="246" y="190"/>
                  </a:lnTo>
                  <a:lnTo>
                    <a:pt x="246" y="192"/>
                  </a:lnTo>
                  <a:close/>
                  <a:moveTo>
                    <a:pt x="243" y="189"/>
                  </a:move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1" y="187"/>
                  </a:lnTo>
                  <a:lnTo>
                    <a:pt x="241" y="186"/>
                  </a:lnTo>
                  <a:lnTo>
                    <a:pt x="241" y="186"/>
                  </a:lnTo>
                  <a:lnTo>
                    <a:pt x="242" y="186"/>
                  </a:lnTo>
                  <a:lnTo>
                    <a:pt x="243" y="187"/>
                  </a:lnTo>
                  <a:lnTo>
                    <a:pt x="243" y="189"/>
                  </a:lnTo>
                  <a:close/>
                  <a:moveTo>
                    <a:pt x="203" y="150"/>
                  </a:moveTo>
                  <a:lnTo>
                    <a:pt x="203" y="150"/>
                  </a:lnTo>
                  <a:lnTo>
                    <a:pt x="203" y="149"/>
                  </a:lnTo>
                  <a:lnTo>
                    <a:pt x="204" y="148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3" y="147"/>
                  </a:lnTo>
                  <a:lnTo>
                    <a:pt x="204" y="145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3" y="150"/>
                  </a:lnTo>
                  <a:close/>
                  <a:moveTo>
                    <a:pt x="214" y="134"/>
                  </a:moveTo>
                  <a:lnTo>
                    <a:pt x="216" y="136"/>
                  </a:lnTo>
                  <a:lnTo>
                    <a:pt x="217" y="137"/>
                  </a:lnTo>
                  <a:lnTo>
                    <a:pt x="219" y="137"/>
                  </a:lnTo>
                  <a:lnTo>
                    <a:pt x="215" y="136"/>
                  </a:lnTo>
                  <a:lnTo>
                    <a:pt x="214" y="135"/>
                  </a:lnTo>
                  <a:lnTo>
                    <a:pt x="212" y="135"/>
                  </a:lnTo>
                  <a:lnTo>
                    <a:pt x="213" y="135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4" y="134"/>
                  </a:lnTo>
                  <a:close/>
                  <a:moveTo>
                    <a:pt x="172" y="116"/>
                  </a:moveTo>
                  <a:lnTo>
                    <a:pt x="172" y="116"/>
                  </a:lnTo>
                  <a:lnTo>
                    <a:pt x="172" y="115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1" y="116"/>
                  </a:lnTo>
                  <a:lnTo>
                    <a:pt x="172" y="116"/>
                  </a:lnTo>
                  <a:close/>
                  <a:moveTo>
                    <a:pt x="171" y="115"/>
                  </a:moveTo>
                  <a:lnTo>
                    <a:pt x="171" y="115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5"/>
                  </a:lnTo>
                  <a:lnTo>
                    <a:pt x="171" y="115"/>
                  </a:lnTo>
                  <a:lnTo>
                    <a:pt x="171" y="115"/>
                  </a:lnTo>
                  <a:lnTo>
                    <a:pt x="171" y="115"/>
                  </a:lnTo>
                  <a:close/>
                  <a:moveTo>
                    <a:pt x="177" y="109"/>
                  </a:moveTo>
                  <a:lnTo>
                    <a:pt x="177" y="109"/>
                  </a:lnTo>
                  <a:lnTo>
                    <a:pt x="177" y="110"/>
                  </a:lnTo>
                  <a:lnTo>
                    <a:pt x="176" y="111"/>
                  </a:lnTo>
                  <a:lnTo>
                    <a:pt x="174" y="111"/>
                  </a:lnTo>
                  <a:lnTo>
                    <a:pt x="173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3" y="114"/>
                  </a:lnTo>
                  <a:lnTo>
                    <a:pt x="173" y="112"/>
                  </a:lnTo>
                  <a:lnTo>
                    <a:pt x="174" y="112"/>
                  </a:lnTo>
                  <a:lnTo>
                    <a:pt x="176" y="110"/>
                  </a:lnTo>
                  <a:lnTo>
                    <a:pt x="176" y="110"/>
                  </a:lnTo>
                  <a:lnTo>
                    <a:pt x="176" y="109"/>
                  </a:lnTo>
                  <a:lnTo>
                    <a:pt x="176" y="109"/>
                  </a:lnTo>
                  <a:lnTo>
                    <a:pt x="176" y="108"/>
                  </a:lnTo>
                  <a:lnTo>
                    <a:pt x="174" y="108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2" y="108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6"/>
                  </a:lnTo>
                  <a:lnTo>
                    <a:pt x="172" y="106"/>
                  </a:lnTo>
                  <a:lnTo>
                    <a:pt x="172" y="106"/>
                  </a:lnTo>
                  <a:lnTo>
                    <a:pt x="173" y="107"/>
                  </a:lnTo>
                  <a:lnTo>
                    <a:pt x="176" y="108"/>
                  </a:lnTo>
                  <a:lnTo>
                    <a:pt x="177" y="109"/>
                  </a:lnTo>
                  <a:close/>
                  <a:moveTo>
                    <a:pt x="171" y="81"/>
                  </a:moveTo>
                  <a:lnTo>
                    <a:pt x="171" y="81"/>
                  </a:lnTo>
                  <a:lnTo>
                    <a:pt x="171" y="81"/>
                  </a:lnTo>
                  <a:lnTo>
                    <a:pt x="171" y="81"/>
                  </a:lnTo>
                  <a:lnTo>
                    <a:pt x="171" y="81"/>
                  </a:lnTo>
                  <a:lnTo>
                    <a:pt x="171" y="80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1" y="76"/>
                  </a:lnTo>
                  <a:lnTo>
                    <a:pt x="171" y="77"/>
                  </a:lnTo>
                  <a:lnTo>
                    <a:pt x="171" y="81"/>
                  </a:lnTo>
                  <a:close/>
                  <a:moveTo>
                    <a:pt x="174" y="68"/>
                  </a:moveTo>
                  <a:lnTo>
                    <a:pt x="174" y="70"/>
                  </a:lnTo>
                  <a:lnTo>
                    <a:pt x="173" y="72"/>
                  </a:lnTo>
                  <a:lnTo>
                    <a:pt x="172" y="72"/>
                  </a:lnTo>
                  <a:lnTo>
                    <a:pt x="172" y="72"/>
                  </a:lnTo>
                  <a:lnTo>
                    <a:pt x="172" y="72"/>
                  </a:lnTo>
                  <a:lnTo>
                    <a:pt x="172" y="72"/>
                  </a:lnTo>
                  <a:lnTo>
                    <a:pt x="173" y="72"/>
                  </a:lnTo>
                  <a:lnTo>
                    <a:pt x="174" y="70"/>
                  </a:lnTo>
                  <a:lnTo>
                    <a:pt x="174" y="68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4" y="68"/>
                  </a:lnTo>
                  <a:close/>
                  <a:moveTo>
                    <a:pt x="171" y="64"/>
                  </a:moveTo>
                  <a:lnTo>
                    <a:pt x="173" y="66"/>
                  </a:lnTo>
                  <a:lnTo>
                    <a:pt x="173" y="66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70" y="61"/>
                  </a:lnTo>
                  <a:lnTo>
                    <a:pt x="171" y="61"/>
                  </a:lnTo>
                  <a:lnTo>
                    <a:pt x="171" y="62"/>
                  </a:lnTo>
                  <a:lnTo>
                    <a:pt x="171" y="64"/>
                  </a:lnTo>
                  <a:close/>
                  <a:moveTo>
                    <a:pt x="160" y="6"/>
                  </a:moveTo>
                  <a:lnTo>
                    <a:pt x="161" y="6"/>
                  </a:lnTo>
                  <a:lnTo>
                    <a:pt x="162" y="6"/>
                  </a:lnTo>
                  <a:lnTo>
                    <a:pt x="163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7" y="3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4" y="5"/>
                  </a:lnTo>
                  <a:lnTo>
                    <a:pt x="163" y="6"/>
                  </a:lnTo>
                  <a:lnTo>
                    <a:pt x="162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0" y="6"/>
                  </a:lnTo>
                  <a:lnTo>
                    <a:pt x="160" y="6"/>
                  </a:lnTo>
                  <a:close/>
                  <a:moveTo>
                    <a:pt x="171" y="0"/>
                  </a:moveTo>
                  <a:lnTo>
                    <a:pt x="171" y="1"/>
                  </a:lnTo>
                  <a:lnTo>
                    <a:pt x="171" y="1"/>
                  </a:lnTo>
                  <a:lnTo>
                    <a:pt x="171" y="1"/>
                  </a:lnTo>
                  <a:lnTo>
                    <a:pt x="170" y="1"/>
                  </a:lnTo>
                  <a:lnTo>
                    <a:pt x="168" y="2"/>
                  </a:lnTo>
                  <a:lnTo>
                    <a:pt x="167" y="2"/>
                  </a:lnTo>
                  <a:lnTo>
                    <a:pt x="170" y="1"/>
                  </a:lnTo>
                  <a:lnTo>
                    <a:pt x="171" y="0"/>
                  </a:lnTo>
                  <a:close/>
                  <a:moveTo>
                    <a:pt x="1" y="200"/>
                  </a:move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1" y="199"/>
                  </a:lnTo>
                  <a:lnTo>
                    <a:pt x="1" y="199"/>
                  </a:lnTo>
                  <a:lnTo>
                    <a:pt x="1" y="199"/>
                  </a:lnTo>
                  <a:lnTo>
                    <a:pt x="1" y="199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0"/>
                  </a:lnTo>
                  <a:lnTo>
                    <a:pt x="1" y="200"/>
                  </a:lnTo>
                  <a:close/>
                  <a:moveTo>
                    <a:pt x="187" y="56"/>
                  </a:moveTo>
                  <a:lnTo>
                    <a:pt x="187" y="56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6"/>
                  </a:lnTo>
                  <a:lnTo>
                    <a:pt x="186" y="56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5" y="58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5" y="56"/>
                  </a:lnTo>
                  <a:lnTo>
                    <a:pt x="186" y="56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7" y="57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86" y="59"/>
                  </a:lnTo>
                  <a:lnTo>
                    <a:pt x="186" y="59"/>
                  </a:lnTo>
                  <a:lnTo>
                    <a:pt x="185" y="58"/>
                  </a:lnTo>
                  <a:lnTo>
                    <a:pt x="185" y="58"/>
                  </a:lnTo>
                  <a:lnTo>
                    <a:pt x="185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6" y="58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7" y="56"/>
                  </a:lnTo>
                  <a:lnTo>
                    <a:pt x="187" y="5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80">
              <a:extLst>
                <a:ext uri="{FF2B5EF4-FFF2-40B4-BE49-F238E27FC236}">
                  <a16:creationId xmlns:a16="http://schemas.microsoft.com/office/drawing/2014/main" id="{A3F2A999-89E2-BB33-39B7-7A2BB4A7AE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8655" y="2191429"/>
              <a:ext cx="194580" cy="194580"/>
            </a:xfrm>
            <a:custGeom>
              <a:avLst/>
              <a:gdLst>
                <a:gd name="T0" fmla="*/ 153 w 188"/>
                <a:gd name="T1" fmla="*/ 143 h 188"/>
                <a:gd name="T2" fmla="*/ 153 w 188"/>
                <a:gd name="T3" fmla="*/ 142 h 188"/>
                <a:gd name="T4" fmla="*/ 153 w 188"/>
                <a:gd name="T5" fmla="*/ 140 h 188"/>
                <a:gd name="T6" fmla="*/ 153 w 188"/>
                <a:gd name="T7" fmla="*/ 140 h 188"/>
                <a:gd name="T8" fmla="*/ 154 w 188"/>
                <a:gd name="T9" fmla="*/ 142 h 188"/>
                <a:gd name="T10" fmla="*/ 153 w 188"/>
                <a:gd name="T11" fmla="*/ 143 h 188"/>
                <a:gd name="T12" fmla="*/ 112 w 188"/>
                <a:gd name="T13" fmla="*/ 120 h 188"/>
                <a:gd name="T14" fmla="*/ 112 w 188"/>
                <a:gd name="T15" fmla="*/ 119 h 188"/>
                <a:gd name="T16" fmla="*/ 112 w 188"/>
                <a:gd name="T17" fmla="*/ 118 h 188"/>
                <a:gd name="T18" fmla="*/ 51 w 188"/>
                <a:gd name="T19" fmla="*/ 76 h 188"/>
                <a:gd name="T20" fmla="*/ 51 w 188"/>
                <a:gd name="T21" fmla="*/ 76 h 188"/>
                <a:gd name="T22" fmla="*/ 51 w 188"/>
                <a:gd name="T23" fmla="*/ 76 h 188"/>
                <a:gd name="T24" fmla="*/ 51 w 188"/>
                <a:gd name="T25" fmla="*/ 76 h 188"/>
                <a:gd name="T26" fmla="*/ 9 w 188"/>
                <a:gd name="T27" fmla="*/ 31 h 188"/>
                <a:gd name="T28" fmla="*/ 10 w 188"/>
                <a:gd name="T29" fmla="*/ 30 h 188"/>
                <a:gd name="T30" fmla="*/ 9 w 188"/>
                <a:gd name="T31" fmla="*/ 31 h 188"/>
                <a:gd name="T32" fmla="*/ 60 w 188"/>
                <a:gd name="T33" fmla="*/ 22 h 188"/>
                <a:gd name="T34" fmla="*/ 60 w 188"/>
                <a:gd name="T35" fmla="*/ 21 h 188"/>
                <a:gd name="T36" fmla="*/ 61 w 188"/>
                <a:gd name="T37" fmla="*/ 22 h 188"/>
                <a:gd name="T38" fmla="*/ 61 w 188"/>
                <a:gd name="T39" fmla="*/ 22 h 188"/>
                <a:gd name="T40" fmla="*/ 0 w 188"/>
                <a:gd name="T41" fmla="*/ 0 h 188"/>
                <a:gd name="T42" fmla="*/ 1 w 188"/>
                <a:gd name="T43" fmla="*/ 1 h 188"/>
                <a:gd name="T44" fmla="*/ 1 w 188"/>
                <a:gd name="T45" fmla="*/ 1 h 188"/>
                <a:gd name="T46" fmla="*/ 188 w 188"/>
                <a:gd name="T47" fmla="*/ 188 h 188"/>
                <a:gd name="T48" fmla="*/ 188 w 188"/>
                <a:gd name="T49" fmla="*/ 187 h 188"/>
                <a:gd name="T50" fmla="*/ 188 w 188"/>
                <a:gd name="T51" fmla="*/ 186 h 188"/>
                <a:gd name="T52" fmla="*/ 186 w 188"/>
                <a:gd name="T53" fmla="*/ 184 h 188"/>
                <a:gd name="T54" fmla="*/ 187 w 188"/>
                <a:gd name="T55" fmla="*/ 185 h 188"/>
                <a:gd name="T56" fmla="*/ 186 w 188"/>
                <a:gd name="T57" fmla="*/ 185 h 188"/>
                <a:gd name="T58" fmla="*/ 186 w 188"/>
                <a:gd name="T59" fmla="*/ 184 h 188"/>
                <a:gd name="T60" fmla="*/ 127 w 188"/>
                <a:gd name="T61" fmla="*/ 89 h 188"/>
                <a:gd name="T62" fmla="*/ 127 w 188"/>
                <a:gd name="T63" fmla="*/ 90 h 188"/>
                <a:gd name="T64" fmla="*/ 128 w 188"/>
                <a:gd name="T65" fmla="*/ 90 h 188"/>
                <a:gd name="T66" fmla="*/ 128 w 188"/>
                <a:gd name="T67" fmla="*/ 9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8" h="188">
                  <a:moveTo>
                    <a:pt x="153" y="144"/>
                  </a:moveTo>
                  <a:lnTo>
                    <a:pt x="153" y="143"/>
                  </a:lnTo>
                  <a:lnTo>
                    <a:pt x="153" y="143"/>
                  </a:lnTo>
                  <a:lnTo>
                    <a:pt x="153" y="142"/>
                  </a:lnTo>
                  <a:lnTo>
                    <a:pt x="153" y="142"/>
                  </a:lnTo>
                  <a:lnTo>
                    <a:pt x="153" y="140"/>
                  </a:lnTo>
                  <a:lnTo>
                    <a:pt x="153" y="139"/>
                  </a:lnTo>
                  <a:lnTo>
                    <a:pt x="153" y="140"/>
                  </a:lnTo>
                  <a:lnTo>
                    <a:pt x="153" y="142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3" y="143"/>
                  </a:lnTo>
                  <a:lnTo>
                    <a:pt x="153" y="144"/>
                  </a:lnTo>
                  <a:close/>
                  <a:moveTo>
                    <a:pt x="112" y="120"/>
                  </a:moveTo>
                  <a:lnTo>
                    <a:pt x="112" y="120"/>
                  </a:lnTo>
                  <a:lnTo>
                    <a:pt x="112" y="119"/>
                  </a:lnTo>
                  <a:lnTo>
                    <a:pt x="112" y="119"/>
                  </a:lnTo>
                  <a:lnTo>
                    <a:pt x="112" y="118"/>
                  </a:lnTo>
                  <a:lnTo>
                    <a:pt x="112" y="120"/>
                  </a:lnTo>
                  <a:close/>
                  <a:moveTo>
                    <a:pt x="51" y="76"/>
                  </a:move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51" y="76"/>
                  </a:lnTo>
                  <a:close/>
                  <a:moveTo>
                    <a:pt x="9" y="31"/>
                  </a:move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9" y="31"/>
                  </a:lnTo>
                  <a:close/>
                  <a:moveTo>
                    <a:pt x="61" y="22"/>
                  </a:moveTo>
                  <a:lnTo>
                    <a:pt x="60" y="22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close/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close/>
                  <a:moveTo>
                    <a:pt x="188" y="187"/>
                  </a:moveTo>
                  <a:lnTo>
                    <a:pt x="188" y="188"/>
                  </a:lnTo>
                  <a:lnTo>
                    <a:pt x="188" y="188"/>
                  </a:lnTo>
                  <a:lnTo>
                    <a:pt x="188" y="187"/>
                  </a:lnTo>
                  <a:lnTo>
                    <a:pt x="188" y="186"/>
                  </a:lnTo>
                  <a:lnTo>
                    <a:pt x="188" y="186"/>
                  </a:lnTo>
                  <a:lnTo>
                    <a:pt x="188" y="187"/>
                  </a:lnTo>
                  <a:close/>
                  <a:moveTo>
                    <a:pt x="186" y="184"/>
                  </a:moveTo>
                  <a:lnTo>
                    <a:pt x="186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6" y="185"/>
                  </a:lnTo>
                  <a:lnTo>
                    <a:pt x="186" y="184"/>
                  </a:lnTo>
                  <a:lnTo>
                    <a:pt x="186" y="184"/>
                  </a:lnTo>
                  <a:close/>
                  <a:moveTo>
                    <a:pt x="127" y="90"/>
                  </a:moveTo>
                  <a:lnTo>
                    <a:pt x="127" y="89"/>
                  </a:lnTo>
                  <a:lnTo>
                    <a:pt x="126" y="89"/>
                  </a:lnTo>
                  <a:lnTo>
                    <a:pt x="127" y="90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28" y="92"/>
                  </a:lnTo>
                  <a:lnTo>
                    <a:pt x="127" y="9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7">
              <a:extLst>
                <a:ext uri="{FF2B5EF4-FFF2-40B4-BE49-F238E27FC236}">
                  <a16:creationId xmlns:a16="http://schemas.microsoft.com/office/drawing/2014/main" id="{D7A4067E-A31F-B0C6-A354-E3E4D3845B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2861" y="1137800"/>
              <a:ext cx="346725" cy="523709"/>
            </a:xfrm>
            <a:custGeom>
              <a:avLst/>
              <a:gdLst>
                <a:gd name="T0" fmla="*/ 140 w 335"/>
                <a:gd name="T1" fmla="*/ 455 h 506"/>
                <a:gd name="T2" fmla="*/ 141 w 335"/>
                <a:gd name="T3" fmla="*/ 454 h 506"/>
                <a:gd name="T4" fmla="*/ 140 w 335"/>
                <a:gd name="T5" fmla="*/ 457 h 506"/>
                <a:gd name="T6" fmla="*/ 320 w 335"/>
                <a:gd name="T7" fmla="*/ 432 h 506"/>
                <a:gd name="T8" fmla="*/ 319 w 335"/>
                <a:gd name="T9" fmla="*/ 432 h 506"/>
                <a:gd name="T10" fmla="*/ 328 w 335"/>
                <a:gd name="T11" fmla="*/ 380 h 506"/>
                <a:gd name="T12" fmla="*/ 329 w 335"/>
                <a:gd name="T13" fmla="*/ 379 h 506"/>
                <a:gd name="T14" fmla="*/ 328 w 335"/>
                <a:gd name="T15" fmla="*/ 380 h 506"/>
                <a:gd name="T16" fmla="*/ 168 w 335"/>
                <a:gd name="T17" fmla="*/ 506 h 506"/>
                <a:gd name="T18" fmla="*/ 172 w 335"/>
                <a:gd name="T19" fmla="*/ 505 h 506"/>
                <a:gd name="T20" fmla="*/ 214 w 335"/>
                <a:gd name="T21" fmla="*/ 445 h 506"/>
                <a:gd name="T22" fmla="*/ 215 w 335"/>
                <a:gd name="T23" fmla="*/ 444 h 506"/>
                <a:gd name="T24" fmla="*/ 218 w 335"/>
                <a:gd name="T25" fmla="*/ 437 h 506"/>
                <a:gd name="T26" fmla="*/ 220 w 335"/>
                <a:gd name="T27" fmla="*/ 437 h 506"/>
                <a:gd name="T28" fmla="*/ 216 w 335"/>
                <a:gd name="T29" fmla="*/ 444 h 506"/>
                <a:gd name="T30" fmla="*/ 334 w 335"/>
                <a:gd name="T31" fmla="*/ 433 h 506"/>
                <a:gd name="T32" fmla="*/ 330 w 335"/>
                <a:gd name="T33" fmla="*/ 433 h 506"/>
                <a:gd name="T34" fmla="*/ 335 w 335"/>
                <a:gd name="T35" fmla="*/ 433 h 506"/>
                <a:gd name="T36" fmla="*/ 315 w 335"/>
                <a:gd name="T37" fmla="*/ 385 h 506"/>
                <a:gd name="T38" fmla="*/ 312 w 335"/>
                <a:gd name="T39" fmla="*/ 384 h 506"/>
                <a:gd name="T40" fmla="*/ 318 w 335"/>
                <a:gd name="T41" fmla="*/ 385 h 506"/>
                <a:gd name="T42" fmla="*/ 302 w 335"/>
                <a:gd name="T43" fmla="*/ 380 h 506"/>
                <a:gd name="T44" fmla="*/ 293 w 335"/>
                <a:gd name="T45" fmla="*/ 382 h 506"/>
                <a:gd name="T46" fmla="*/ 286 w 335"/>
                <a:gd name="T47" fmla="*/ 377 h 506"/>
                <a:gd name="T48" fmla="*/ 295 w 335"/>
                <a:gd name="T49" fmla="*/ 382 h 506"/>
                <a:gd name="T50" fmla="*/ 172 w 335"/>
                <a:gd name="T51" fmla="*/ 370 h 506"/>
                <a:gd name="T52" fmla="*/ 172 w 335"/>
                <a:gd name="T53" fmla="*/ 370 h 506"/>
                <a:gd name="T54" fmla="*/ 168 w 335"/>
                <a:gd name="T55" fmla="*/ 369 h 506"/>
                <a:gd name="T56" fmla="*/ 163 w 335"/>
                <a:gd name="T57" fmla="*/ 366 h 506"/>
                <a:gd name="T58" fmla="*/ 163 w 335"/>
                <a:gd name="T59" fmla="*/ 362 h 506"/>
                <a:gd name="T60" fmla="*/ 80 w 335"/>
                <a:gd name="T61" fmla="*/ 175 h 506"/>
                <a:gd name="T62" fmla="*/ 77 w 335"/>
                <a:gd name="T63" fmla="*/ 176 h 506"/>
                <a:gd name="T64" fmla="*/ 190 w 335"/>
                <a:gd name="T65" fmla="*/ 453 h 506"/>
                <a:gd name="T66" fmla="*/ 322 w 335"/>
                <a:gd name="T67" fmla="*/ 383 h 506"/>
                <a:gd name="T68" fmla="*/ 322 w 335"/>
                <a:gd name="T69" fmla="*/ 383 h 506"/>
                <a:gd name="T70" fmla="*/ 321 w 335"/>
                <a:gd name="T71" fmla="*/ 384 h 506"/>
                <a:gd name="T72" fmla="*/ 182 w 335"/>
                <a:gd name="T73" fmla="*/ 357 h 506"/>
                <a:gd name="T74" fmla="*/ 181 w 335"/>
                <a:gd name="T75" fmla="*/ 355 h 506"/>
                <a:gd name="T76" fmla="*/ 183 w 335"/>
                <a:gd name="T77" fmla="*/ 357 h 506"/>
                <a:gd name="T78" fmla="*/ 182 w 335"/>
                <a:gd name="T79" fmla="*/ 357 h 506"/>
                <a:gd name="T80" fmla="*/ 105 w 335"/>
                <a:gd name="T81" fmla="*/ 319 h 506"/>
                <a:gd name="T82" fmla="*/ 121 w 335"/>
                <a:gd name="T83" fmla="*/ 299 h 506"/>
                <a:gd name="T84" fmla="*/ 121 w 335"/>
                <a:gd name="T85" fmla="*/ 299 h 506"/>
                <a:gd name="T86" fmla="*/ 275 w 335"/>
                <a:gd name="T87" fmla="*/ 291 h 506"/>
                <a:gd name="T88" fmla="*/ 276 w 335"/>
                <a:gd name="T89" fmla="*/ 290 h 506"/>
                <a:gd name="T90" fmla="*/ 245 w 335"/>
                <a:gd name="T91" fmla="*/ 262 h 506"/>
                <a:gd name="T92" fmla="*/ 245 w 335"/>
                <a:gd name="T93" fmla="*/ 262 h 506"/>
                <a:gd name="T94" fmla="*/ 277 w 335"/>
                <a:gd name="T95" fmla="*/ 220 h 506"/>
                <a:gd name="T96" fmla="*/ 13 w 335"/>
                <a:gd name="T97" fmla="*/ 152 h 506"/>
                <a:gd name="T98" fmla="*/ 0 w 335"/>
                <a:gd name="T99" fmla="*/ 149 h 506"/>
                <a:gd name="T100" fmla="*/ 0 w 335"/>
                <a:gd name="T101" fmla="*/ 149 h 506"/>
                <a:gd name="T102" fmla="*/ 184 w 335"/>
                <a:gd name="T103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5" h="506">
                  <a:moveTo>
                    <a:pt x="139" y="455"/>
                  </a:moveTo>
                  <a:lnTo>
                    <a:pt x="140" y="455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0" y="455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41" y="454"/>
                  </a:lnTo>
                  <a:lnTo>
                    <a:pt x="141" y="454"/>
                  </a:lnTo>
                  <a:lnTo>
                    <a:pt x="141" y="454"/>
                  </a:lnTo>
                  <a:lnTo>
                    <a:pt x="141" y="455"/>
                  </a:lnTo>
                  <a:lnTo>
                    <a:pt x="140" y="457"/>
                  </a:lnTo>
                  <a:lnTo>
                    <a:pt x="139" y="455"/>
                  </a:lnTo>
                  <a:close/>
                  <a:moveTo>
                    <a:pt x="319" y="430"/>
                  </a:moveTo>
                  <a:lnTo>
                    <a:pt x="319" y="430"/>
                  </a:lnTo>
                  <a:lnTo>
                    <a:pt x="320" y="432"/>
                  </a:lnTo>
                  <a:lnTo>
                    <a:pt x="320" y="432"/>
                  </a:lnTo>
                  <a:lnTo>
                    <a:pt x="320" y="432"/>
                  </a:lnTo>
                  <a:lnTo>
                    <a:pt x="320" y="432"/>
                  </a:lnTo>
                  <a:lnTo>
                    <a:pt x="319" y="432"/>
                  </a:lnTo>
                  <a:lnTo>
                    <a:pt x="319" y="432"/>
                  </a:lnTo>
                  <a:lnTo>
                    <a:pt x="319" y="432"/>
                  </a:lnTo>
                  <a:lnTo>
                    <a:pt x="319" y="430"/>
                  </a:lnTo>
                  <a:close/>
                  <a:moveTo>
                    <a:pt x="328" y="380"/>
                  </a:moveTo>
                  <a:lnTo>
                    <a:pt x="329" y="380"/>
                  </a:lnTo>
                  <a:lnTo>
                    <a:pt x="329" y="380"/>
                  </a:lnTo>
                  <a:lnTo>
                    <a:pt x="329" y="379"/>
                  </a:lnTo>
                  <a:lnTo>
                    <a:pt x="329" y="379"/>
                  </a:lnTo>
                  <a:lnTo>
                    <a:pt x="329" y="379"/>
                  </a:lnTo>
                  <a:lnTo>
                    <a:pt x="329" y="380"/>
                  </a:lnTo>
                  <a:lnTo>
                    <a:pt x="328" y="380"/>
                  </a:lnTo>
                  <a:lnTo>
                    <a:pt x="328" y="380"/>
                  </a:lnTo>
                  <a:lnTo>
                    <a:pt x="328" y="380"/>
                  </a:lnTo>
                  <a:lnTo>
                    <a:pt x="328" y="380"/>
                  </a:lnTo>
                  <a:lnTo>
                    <a:pt x="328" y="380"/>
                  </a:lnTo>
                  <a:close/>
                  <a:moveTo>
                    <a:pt x="168" y="506"/>
                  </a:moveTo>
                  <a:lnTo>
                    <a:pt x="171" y="506"/>
                  </a:lnTo>
                  <a:lnTo>
                    <a:pt x="172" y="505"/>
                  </a:lnTo>
                  <a:lnTo>
                    <a:pt x="173" y="504"/>
                  </a:lnTo>
                  <a:lnTo>
                    <a:pt x="172" y="505"/>
                  </a:lnTo>
                  <a:lnTo>
                    <a:pt x="172" y="506"/>
                  </a:lnTo>
                  <a:lnTo>
                    <a:pt x="170" y="506"/>
                  </a:lnTo>
                  <a:lnTo>
                    <a:pt x="168" y="506"/>
                  </a:lnTo>
                  <a:close/>
                  <a:moveTo>
                    <a:pt x="214" y="445"/>
                  </a:moveTo>
                  <a:lnTo>
                    <a:pt x="215" y="445"/>
                  </a:lnTo>
                  <a:lnTo>
                    <a:pt x="215" y="445"/>
                  </a:lnTo>
                  <a:lnTo>
                    <a:pt x="215" y="444"/>
                  </a:lnTo>
                  <a:lnTo>
                    <a:pt x="215" y="444"/>
                  </a:lnTo>
                  <a:lnTo>
                    <a:pt x="216" y="442"/>
                  </a:lnTo>
                  <a:lnTo>
                    <a:pt x="216" y="439"/>
                  </a:lnTo>
                  <a:lnTo>
                    <a:pt x="217" y="438"/>
                  </a:lnTo>
                  <a:lnTo>
                    <a:pt x="218" y="437"/>
                  </a:lnTo>
                  <a:lnTo>
                    <a:pt x="219" y="437"/>
                  </a:lnTo>
                  <a:lnTo>
                    <a:pt x="219" y="436"/>
                  </a:lnTo>
                  <a:lnTo>
                    <a:pt x="220" y="435"/>
                  </a:lnTo>
                  <a:lnTo>
                    <a:pt x="220" y="437"/>
                  </a:lnTo>
                  <a:lnTo>
                    <a:pt x="217" y="438"/>
                  </a:lnTo>
                  <a:lnTo>
                    <a:pt x="216" y="441"/>
                  </a:lnTo>
                  <a:lnTo>
                    <a:pt x="216" y="442"/>
                  </a:lnTo>
                  <a:lnTo>
                    <a:pt x="216" y="444"/>
                  </a:lnTo>
                  <a:lnTo>
                    <a:pt x="215" y="445"/>
                  </a:lnTo>
                  <a:lnTo>
                    <a:pt x="214" y="445"/>
                  </a:lnTo>
                  <a:close/>
                  <a:moveTo>
                    <a:pt x="335" y="433"/>
                  </a:moveTo>
                  <a:lnTo>
                    <a:pt x="334" y="433"/>
                  </a:lnTo>
                  <a:lnTo>
                    <a:pt x="332" y="433"/>
                  </a:lnTo>
                  <a:lnTo>
                    <a:pt x="331" y="433"/>
                  </a:lnTo>
                  <a:lnTo>
                    <a:pt x="330" y="433"/>
                  </a:lnTo>
                  <a:lnTo>
                    <a:pt x="330" y="433"/>
                  </a:lnTo>
                  <a:lnTo>
                    <a:pt x="330" y="433"/>
                  </a:lnTo>
                  <a:lnTo>
                    <a:pt x="331" y="433"/>
                  </a:lnTo>
                  <a:lnTo>
                    <a:pt x="332" y="433"/>
                  </a:lnTo>
                  <a:lnTo>
                    <a:pt x="335" y="433"/>
                  </a:lnTo>
                  <a:close/>
                  <a:moveTo>
                    <a:pt x="321" y="387"/>
                  </a:moveTo>
                  <a:lnTo>
                    <a:pt x="320" y="387"/>
                  </a:lnTo>
                  <a:lnTo>
                    <a:pt x="318" y="385"/>
                  </a:lnTo>
                  <a:lnTo>
                    <a:pt x="315" y="385"/>
                  </a:lnTo>
                  <a:lnTo>
                    <a:pt x="313" y="385"/>
                  </a:lnTo>
                  <a:lnTo>
                    <a:pt x="313" y="385"/>
                  </a:lnTo>
                  <a:lnTo>
                    <a:pt x="312" y="383"/>
                  </a:lnTo>
                  <a:lnTo>
                    <a:pt x="312" y="384"/>
                  </a:lnTo>
                  <a:lnTo>
                    <a:pt x="313" y="384"/>
                  </a:lnTo>
                  <a:lnTo>
                    <a:pt x="313" y="385"/>
                  </a:lnTo>
                  <a:lnTo>
                    <a:pt x="317" y="384"/>
                  </a:lnTo>
                  <a:lnTo>
                    <a:pt x="318" y="385"/>
                  </a:lnTo>
                  <a:lnTo>
                    <a:pt x="320" y="386"/>
                  </a:lnTo>
                  <a:lnTo>
                    <a:pt x="321" y="387"/>
                  </a:lnTo>
                  <a:close/>
                  <a:moveTo>
                    <a:pt x="303" y="380"/>
                  </a:moveTo>
                  <a:lnTo>
                    <a:pt x="302" y="380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5" y="383"/>
                  </a:lnTo>
                  <a:lnTo>
                    <a:pt x="293" y="382"/>
                  </a:lnTo>
                  <a:lnTo>
                    <a:pt x="286" y="379"/>
                  </a:lnTo>
                  <a:lnTo>
                    <a:pt x="285" y="378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8"/>
                  </a:lnTo>
                  <a:lnTo>
                    <a:pt x="286" y="378"/>
                  </a:lnTo>
                  <a:lnTo>
                    <a:pt x="294" y="382"/>
                  </a:lnTo>
                  <a:lnTo>
                    <a:pt x="295" y="382"/>
                  </a:lnTo>
                  <a:lnTo>
                    <a:pt x="296" y="382"/>
                  </a:lnTo>
                  <a:lnTo>
                    <a:pt x="297" y="382"/>
                  </a:lnTo>
                  <a:lnTo>
                    <a:pt x="303" y="380"/>
                  </a:lnTo>
                  <a:close/>
                  <a:moveTo>
                    <a:pt x="172" y="370"/>
                  </a:moveTo>
                  <a:lnTo>
                    <a:pt x="175" y="370"/>
                  </a:lnTo>
                  <a:lnTo>
                    <a:pt x="175" y="371"/>
                  </a:lnTo>
                  <a:lnTo>
                    <a:pt x="174" y="371"/>
                  </a:lnTo>
                  <a:lnTo>
                    <a:pt x="172" y="370"/>
                  </a:lnTo>
                  <a:lnTo>
                    <a:pt x="170" y="370"/>
                  </a:lnTo>
                  <a:lnTo>
                    <a:pt x="168" y="369"/>
                  </a:lnTo>
                  <a:lnTo>
                    <a:pt x="168" y="369"/>
                  </a:lnTo>
                  <a:lnTo>
                    <a:pt x="168" y="369"/>
                  </a:lnTo>
                  <a:lnTo>
                    <a:pt x="170" y="370"/>
                  </a:lnTo>
                  <a:lnTo>
                    <a:pt x="171" y="370"/>
                  </a:lnTo>
                  <a:lnTo>
                    <a:pt x="172" y="370"/>
                  </a:lnTo>
                  <a:close/>
                  <a:moveTo>
                    <a:pt x="163" y="366"/>
                  </a:moveTo>
                  <a:lnTo>
                    <a:pt x="163" y="365"/>
                  </a:lnTo>
                  <a:lnTo>
                    <a:pt x="162" y="363"/>
                  </a:lnTo>
                  <a:lnTo>
                    <a:pt x="162" y="363"/>
                  </a:lnTo>
                  <a:lnTo>
                    <a:pt x="163" y="362"/>
                  </a:lnTo>
                  <a:lnTo>
                    <a:pt x="163" y="363"/>
                  </a:lnTo>
                  <a:lnTo>
                    <a:pt x="163" y="365"/>
                  </a:lnTo>
                  <a:lnTo>
                    <a:pt x="163" y="366"/>
                  </a:lnTo>
                  <a:close/>
                  <a:moveTo>
                    <a:pt x="80" y="175"/>
                  </a:moveTo>
                  <a:lnTo>
                    <a:pt x="80" y="176"/>
                  </a:lnTo>
                  <a:lnTo>
                    <a:pt x="79" y="176"/>
                  </a:lnTo>
                  <a:lnTo>
                    <a:pt x="78" y="176"/>
                  </a:lnTo>
                  <a:lnTo>
                    <a:pt x="77" y="176"/>
                  </a:lnTo>
                  <a:lnTo>
                    <a:pt x="79" y="176"/>
                  </a:lnTo>
                  <a:lnTo>
                    <a:pt x="80" y="175"/>
                  </a:lnTo>
                  <a:close/>
                  <a:moveTo>
                    <a:pt x="190" y="454"/>
                  </a:moveTo>
                  <a:lnTo>
                    <a:pt x="190" y="453"/>
                  </a:lnTo>
                  <a:lnTo>
                    <a:pt x="190" y="453"/>
                  </a:lnTo>
                  <a:lnTo>
                    <a:pt x="190" y="454"/>
                  </a:lnTo>
                  <a:close/>
                  <a:moveTo>
                    <a:pt x="322" y="383"/>
                  </a:moveTo>
                  <a:lnTo>
                    <a:pt x="322" y="383"/>
                  </a:lnTo>
                  <a:lnTo>
                    <a:pt x="322" y="383"/>
                  </a:lnTo>
                  <a:lnTo>
                    <a:pt x="323" y="383"/>
                  </a:lnTo>
                  <a:lnTo>
                    <a:pt x="323" y="383"/>
                  </a:lnTo>
                  <a:lnTo>
                    <a:pt x="322" y="383"/>
                  </a:lnTo>
                  <a:lnTo>
                    <a:pt x="322" y="384"/>
                  </a:lnTo>
                  <a:lnTo>
                    <a:pt x="322" y="384"/>
                  </a:lnTo>
                  <a:lnTo>
                    <a:pt x="321" y="385"/>
                  </a:lnTo>
                  <a:lnTo>
                    <a:pt x="321" y="384"/>
                  </a:lnTo>
                  <a:lnTo>
                    <a:pt x="322" y="383"/>
                  </a:lnTo>
                  <a:close/>
                  <a:moveTo>
                    <a:pt x="182" y="357"/>
                  </a:moveTo>
                  <a:lnTo>
                    <a:pt x="182" y="357"/>
                  </a:lnTo>
                  <a:lnTo>
                    <a:pt x="182" y="357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1" y="355"/>
                  </a:lnTo>
                  <a:lnTo>
                    <a:pt x="181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3" y="357"/>
                  </a:lnTo>
                  <a:lnTo>
                    <a:pt x="183" y="357"/>
                  </a:lnTo>
                  <a:lnTo>
                    <a:pt x="183" y="357"/>
                  </a:lnTo>
                  <a:lnTo>
                    <a:pt x="183" y="357"/>
                  </a:lnTo>
                  <a:lnTo>
                    <a:pt x="182" y="357"/>
                  </a:lnTo>
                  <a:close/>
                  <a:moveTo>
                    <a:pt x="105" y="319"/>
                  </a:moveTo>
                  <a:lnTo>
                    <a:pt x="105" y="320"/>
                  </a:lnTo>
                  <a:lnTo>
                    <a:pt x="105" y="320"/>
                  </a:lnTo>
                  <a:lnTo>
                    <a:pt x="105" y="319"/>
                  </a:lnTo>
                  <a:close/>
                  <a:moveTo>
                    <a:pt x="121" y="299"/>
                  </a:moveTo>
                  <a:lnTo>
                    <a:pt x="121" y="299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2" y="297"/>
                  </a:lnTo>
                  <a:lnTo>
                    <a:pt x="122" y="299"/>
                  </a:lnTo>
                  <a:lnTo>
                    <a:pt x="122" y="299"/>
                  </a:lnTo>
                  <a:lnTo>
                    <a:pt x="121" y="299"/>
                  </a:lnTo>
                  <a:close/>
                  <a:moveTo>
                    <a:pt x="276" y="291"/>
                  </a:moveTo>
                  <a:lnTo>
                    <a:pt x="276" y="291"/>
                  </a:lnTo>
                  <a:lnTo>
                    <a:pt x="275" y="291"/>
                  </a:lnTo>
                  <a:lnTo>
                    <a:pt x="275" y="291"/>
                  </a:lnTo>
                  <a:lnTo>
                    <a:pt x="275" y="291"/>
                  </a:lnTo>
                  <a:lnTo>
                    <a:pt x="275" y="291"/>
                  </a:lnTo>
                  <a:lnTo>
                    <a:pt x="275" y="29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1"/>
                  </a:lnTo>
                  <a:close/>
                  <a:moveTo>
                    <a:pt x="245" y="262"/>
                  </a:moveTo>
                  <a:lnTo>
                    <a:pt x="245" y="261"/>
                  </a:lnTo>
                  <a:lnTo>
                    <a:pt x="245" y="261"/>
                  </a:lnTo>
                  <a:lnTo>
                    <a:pt x="246" y="262"/>
                  </a:lnTo>
                  <a:lnTo>
                    <a:pt x="245" y="262"/>
                  </a:lnTo>
                  <a:close/>
                  <a:moveTo>
                    <a:pt x="277" y="220"/>
                  </a:moveTo>
                  <a:lnTo>
                    <a:pt x="277" y="220"/>
                  </a:lnTo>
                  <a:lnTo>
                    <a:pt x="277" y="220"/>
                  </a:lnTo>
                  <a:lnTo>
                    <a:pt x="277" y="220"/>
                  </a:lnTo>
                  <a:lnTo>
                    <a:pt x="277" y="220"/>
                  </a:lnTo>
                  <a:close/>
                  <a:moveTo>
                    <a:pt x="12" y="152"/>
                  </a:moveTo>
                  <a:lnTo>
                    <a:pt x="12" y="152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2" y="152"/>
                  </a:lnTo>
                  <a:close/>
                  <a:moveTo>
                    <a:pt x="0" y="149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49"/>
                  </a:lnTo>
                  <a:close/>
                  <a:moveTo>
                    <a:pt x="184" y="0"/>
                  </a:move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3" y="1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86">
              <a:extLst>
                <a:ext uri="{FF2B5EF4-FFF2-40B4-BE49-F238E27FC236}">
                  <a16:creationId xmlns:a16="http://schemas.microsoft.com/office/drawing/2014/main" id="{DCF31738-2A69-33E7-3867-FFC25754A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477" y="815916"/>
              <a:ext cx="49680" cy="347760"/>
            </a:xfrm>
            <a:custGeom>
              <a:avLst/>
              <a:gdLst>
                <a:gd name="T0" fmla="*/ 19 w 48"/>
                <a:gd name="T1" fmla="*/ 331 h 336"/>
                <a:gd name="T2" fmla="*/ 19 w 48"/>
                <a:gd name="T3" fmla="*/ 334 h 336"/>
                <a:gd name="T4" fmla="*/ 17 w 48"/>
                <a:gd name="T5" fmla="*/ 334 h 336"/>
                <a:gd name="T6" fmla="*/ 16 w 48"/>
                <a:gd name="T7" fmla="*/ 336 h 336"/>
                <a:gd name="T8" fmla="*/ 14 w 48"/>
                <a:gd name="T9" fmla="*/ 336 h 336"/>
                <a:gd name="T10" fmla="*/ 12 w 48"/>
                <a:gd name="T11" fmla="*/ 336 h 336"/>
                <a:gd name="T12" fmla="*/ 13 w 48"/>
                <a:gd name="T13" fmla="*/ 334 h 336"/>
                <a:gd name="T14" fmla="*/ 37 w 48"/>
                <a:gd name="T15" fmla="*/ 287 h 336"/>
                <a:gd name="T16" fmla="*/ 37 w 48"/>
                <a:gd name="T17" fmla="*/ 289 h 336"/>
                <a:gd name="T18" fmla="*/ 38 w 48"/>
                <a:gd name="T19" fmla="*/ 290 h 336"/>
                <a:gd name="T20" fmla="*/ 37 w 48"/>
                <a:gd name="T21" fmla="*/ 294 h 336"/>
                <a:gd name="T22" fmla="*/ 34 w 48"/>
                <a:gd name="T23" fmla="*/ 294 h 336"/>
                <a:gd name="T24" fmla="*/ 33 w 48"/>
                <a:gd name="T25" fmla="*/ 290 h 336"/>
                <a:gd name="T26" fmla="*/ 34 w 48"/>
                <a:gd name="T27" fmla="*/ 288 h 336"/>
                <a:gd name="T28" fmla="*/ 37 w 48"/>
                <a:gd name="T29" fmla="*/ 287 h 336"/>
                <a:gd name="T30" fmla="*/ 46 w 48"/>
                <a:gd name="T31" fmla="*/ 277 h 336"/>
                <a:gd name="T32" fmla="*/ 45 w 48"/>
                <a:gd name="T33" fmla="*/ 278 h 336"/>
                <a:gd name="T34" fmla="*/ 43 w 48"/>
                <a:gd name="T35" fmla="*/ 281 h 336"/>
                <a:gd name="T36" fmla="*/ 43 w 48"/>
                <a:gd name="T37" fmla="*/ 283 h 336"/>
                <a:gd name="T38" fmla="*/ 42 w 48"/>
                <a:gd name="T39" fmla="*/ 283 h 336"/>
                <a:gd name="T40" fmla="*/ 42 w 48"/>
                <a:gd name="T41" fmla="*/ 285 h 336"/>
                <a:gd name="T42" fmla="*/ 41 w 48"/>
                <a:gd name="T43" fmla="*/ 285 h 336"/>
                <a:gd name="T44" fmla="*/ 39 w 48"/>
                <a:gd name="T45" fmla="*/ 285 h 336"/>
                <a:gd name="T46" fmla="*/ 40 w 48"/>
                <a:gd name="T47" fmla="*/ 281 h 336"/>
                <a:gd name="T48" fmla="*/ 40 w 48"/>
                <a:gd name="T49" fmla="*/ 280 h 336"/>
                <a:gd name="T50" fmla="*/ 41 w 48"/>
                <a:gd name="T51" fmla="*/ 279 h 336"/>
                <a:gd name="T52" fmla="*/ 41 w 48"/>
                <a:gd name="T53" fmla="*/ 278 h 336"/>
                <a:gd name="T54" fmla="*/ 45 w 48"/>
                <a:gd name="T55" fmla="*/ 277 h 336"/>
                <a:gd name="T56" fmla="*/ 40 w 48"/>
                <a:gd name="T57" fmla="*/ 221 h 336"/>
                <a:gd name="T58" fmla="*/ 38 w 48"/>
                <a:gd name="T59" fmla="*/ 221 h 336"/>
                <a:gd name="T60" fmla="*/ 37 w 48"/>
                <a:gd name="T61" fmla="*/ 220 h 336"/>
                <a:gd name="T62" fmla="*/ 38 w 48"/>
                <a:gd name="T63" fmla="*/ 219 h 336"/>
                <a:gd name="T64" fmla="*/ 40 w 48"/>
                <a:gd name="T65" fmla="*/ 220 h 336"/>
                <a:gd name="T66" fmla="*/ 46 w 48"/>
                <a:gd name="T67" fmla="*/ 126 h 336"/>
                <a:gd name="T68" fmla="*/ 47 w 48"/>
                <a:gd name="T69" fmla="*/ 128 h 336"/>
                <a:gd name="T70" fmla="*/ 45 w 48"/>
                <a:gd name="T71" fmla="*/ 129 h 336"/>
                <a:gd name="T72" fmla="*/ 41 w 48"/>
                <a:gd name="T73" fmla="*/ 131 h 336"/>
                <a:gd name="T74" fmla="*/ 42 w 48"/>
                <a:gd name="T75" fmla="*/ 129 h 336"/>
                <a:gd name="T76" fmla="*/ 38 w 48"/>
                <a:gd name="T77" fmla="*/ 96 h 336"/>
                <a:gd name="T78" fmla="*/ 38 w 48"/>
                <a:gd name="T79" fmla="*/ 93 h 336"/>
                <a:gd name="T80" fmla="*/ 40 w 48"/>
                <a:gd name="T81" fmla="*/ 94 h 336"/>
                <a:gd name="T82" fmla="*/ 40 w 48"/>
                <a:gd name="T83" fmla="*/ 96 h 336"/>
                <a:gd name="T84" fmla="*/ 38 w 48"/>
                <a:gd name="T85" fmla="*/ 96 h 336"/>
                <a:gd name="T86" fmla="*/ 43 w 48"/>
                <a:gd name="T87" fmla="*/ 203 h 336"/>
                <a:gd name="T88" fmla="*/ 48 w 48"/>
                <a:gd name="T89" fmla="*/ 172 h 336"/>
                <a:gd name="T90" fmla="*/ 48 w 48"/>
                <a:gd name="T91" fmla="*/ 171 h 336"/>
                <a:gd name="T92" fmla="*/ 47 w 48"/>
                <a:gd name="T93" fmla="*/ 156 h 336"/>
                <a:gd name="T94" fmla="*/ 47 w 48"/>
                <a:gd name="T95" fmla="*/ 155 h 336"/>
                <a:gd name="T96" fmla="*/ 48 w 48"/>
                <a:gd name="T97" fmla="*/ 156 h 336"/>
                <a:gd name="T98" fmla="*/ 24 w 48"/>
                <a:gd name="T99" fmla="*/ 47 h 336"/>
                <a:gd name="T100" fmla="*/ 24 w 48"/>
                <a:gd name="T101" fmla="*/ 46 h 336"/>
                <a:gd name="T102" fmla="*/ 25 w 48"/>
                <a:gd name="T103" fmla="*/ 47 h 336"/>
                <a:gd name="T104" fmla="*/ 17 w 48"/>
                <a:gd name="T105" fmla="*/ 29 h 336"/>
                <a:gd name="T106" fmla="*/ 16 w 48"/>
                <a:gd name="T107" fmla="*/ 27 h 336"/>
                <a:gd name="T108" fmla="*/ 17 w 48"/>
                <a:gd name="T109" fmla="*/ 27 h 336"/>
                <a:gd name="T110" fmla="*/ 19 w 48"/>
                <a:gd name="T111" fmla="*/ 28 h 336"/>
                <a:gd name="T112" fmla="*/ 19 w 48"/>
                <a:gd name="T113" fmla="*/ 28 h 336"/>
                <a:gd name="T114" fmla="*/ 17 w 48"/>
                <a:gd name="T115" fmla="*/ 29 h 336"/>
                <a:gd name="T116" fmla="*/ 0 w 48"/>
                <a:gd name="T117" fmla="*/ 1 h 336"/>
                <a:gd name="T118" fmla="*/ 2 w 48"/>
                <a:gd name="T119" fmla="*/ 0 h 336"/>
                <a:gd name="T120" fmla="*/ 0 w 48"/>
                <a:gd name="T121" fmla="*/ 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" h="336">
                  <a:moveTo>
                    <a:pt x="15" y="333"/>
                  </a:moveTo>
                  <a:lnTo>
                    <a:pt x="17" y="331"/>
                  </a:lnTo>
                  <a:lnTo>
                    <a:pt x="19" y="331"/>
                  </a:lnTo>
                  <a:lnTo>
                    <a:pt x="20" y="333"/>
                  </a:lnTo>
                  <a:lnTo>
                    <a:pt x="20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5"/>
                  </a:lnTo>
                  <a:lnTo>
                    <a:pt x="16" y="335"/>
                  </a:lnTo>
                  <a:lnTo>
                    <a:pt x="16" y="336"/>
                  </a:lnTo>
                  <a:lnTo>
                    <a:pt x="15" y="336"/>
                  </a:lnTo>
                  <a:lnTo>
                    <a:pt x="15" y="336"/>
                  </a:lnTo>
                  <a:lnTo>
                    <a:pt x="14" y="336"/>
                  </a:lnTo>
                  <a:lnTo>
                    <a:pt x="14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1" y="335"/>
                  </a:lnTo>
                  <a:lnTo>
                    <a:pt x="12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5" y="333"/>
                  </a:lnTo>
                  <a:close/>
                  <a:moveTo>
                    <a:pt x="37" y="287"/>
                  </a:moveTo>
                  <a:lnTo>
                    <a:pt x="38" y="287"/>
                  </a:lnTo>
                  <a:lnTo>
                    <a:pt x="38" y="288"/>
                  </a:lnTo>
                  <a:lnTo>
                    <a:pt x="37" y="289"/>
                  </a:lnTo>
                  <a:lnTo>
                    <a:pt x="37" y="289"/>
                  </a:lnTo>
                  <a:lnTo>
                    <a:pt x="38" y="290"/>
                  </a:lnTo>
                  <a:lnTo>
                    <a:pt x="38" y="290"/>
                  </a:lnTo>
                  <a:lnTo>
                    <a:pt x="38" y="292"/>
                  </a:lnTo>
                  <a:lnTo>
                    <a:pt x="38" y="293"/>
                  </a:lnTo>
                  <a:lnTo>
                    <a:pt x="37" y="294"/>
                  </a:lnTo>
                  <a:lnTo>
                    <a:pt x="36" y="295"/>
                  </a:lnTo>
                  <a:lnTo>
                    <a:pt x="36" y="294"/>
                  </a:lnTo>
                  <a:lnTo>
                    <a:pt x="34" y="294"/>
                  </a:lnTo>
                  <a:lnTo>
                    <a:pt x="34" y="292"/>
                  </a:lnTo>
                  <a:lnTo>
                    <a:pt x="34" y="292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89"/>
                  </a:lnTo>
                  <a:lnTo>
                    <a:pt x="34" y="288"/>
                  </a:lnTo>
                  <a:lnTo>
                    <a:pt x="36" y="287"/>
                  </a:lnTo>
                  <a:lnTo>
                    <a:pt x="37" y="286"/>
                  </a:lnTo>
                  <a:lnTo>
                    <a:pt x="37" y="287"/>
                  </a:lnTo>
                  <a:close/>
                  <a:moveTo>
                    <a:pt x="45" y="277"/>
                  </a:moveTo>
                  <a:lnTo>
                    <a:pt x="45" y="277"/>
                  </a:lnTo>
                  <a:lnTo>
                    <a:pt x="46" y="277"/>
                  </a:lnTo>
                  <a:lnTo>
                    <a:pt x="46" y="277"/>
                  </a:lnTo>
                  <a:lnTo>
                    <a:pt x="46" y="278"/>
                  </a:lnTo>
                  <a:lnTo>
                    <a:pt x="45" y="278"/>
                  </a:lnTo>
                  <a:lnTo>
                    <a:pt x="45" y="278"/>
                  </a:lnTo>
                  <a:lnTo>
                    <a:pt x="43" y="280"/>
                  </a:lnTo>
                  <a:lnTo>
                    <a:pt x="43" y="281"/>
                  </a:lnTo>
                  <a:lnTo>
                    <a:pt x="43" y="281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42" y="283"/>
                  </a:lnTo>
                  <a:lnTo>
                    <a:pt x="42" y="283"/>
                  </a:lnTo>
                  <a:lnTo>
                    <a:pt x="41" y="284"/>
                  </a:lnTo>
                  <a:lnTo>
                    <a:pt x="41" y="284"/>
                  </a:lnTo>
                  <a:lnTo>
                    <a:pt x="42" y="285"/>
                  </a:lnTo>
                  <a:lnTo>
                    <a:pt x="42" y="286"/>
                  </a:lnTo>
                  <a:lnTo>
                    <a:pt x="41" y="286"/>
                  </a:lnTo>
                  <a:lnTo>
                    <a:pt x="41" y="285"/>
                  </a:lnTo>
                  <a:lnTo>
                    <a:pt x="40" y="285"/>
                  </a:lnTo>
                  <a:lnTo>
                    <a:pt x="39" y="285"/>
                  </a:lnTo>
                  <a:lnTo>
                    <a:pt x="39" y="285"/>
                  </a:lnTo>
                  <a:lnTo>
                    <a:pt x="39" y="285"/>
                  </a:lnTo>
                  <a:lnTo>
                    <a:pt x="39" y="284"/>
                  </a:lnTo>
                  <a:lnTo>
                    <a:pt x="40" y="281"/>
                  </a:lnTo>
                  <a:lnTo>
                    <a:pt x="40" y="281"/>
                  </a:lnTo>
                  <a:lnTo>
                    <a:pt x="40" y="280"/>
                  </a:lnTo>
                  <a:lnTo>
                    <a:pt x="40" y="280"/>
                  </a:lnTo>
                  <a:lnTo>
                    <a:pt x="40" y="279"/>
                  </a:lnTo>
                  <a:lnTo>
                    <a:pt x="40" y="279"/>
                  </a:lnTo>
                  <a:lnTo>
                    <a:pt x="41" y="279"/>
                  </a:lnTo>
                  <a:lnTo>
                    <a:pt x="41" y="279"/>
                  </a:lnTo>
                  <a:lnTo>
                    <a:pt x="41" y="278"/>
                  </a:lnTo>
                  <a:lnTo>
                    <a:pt x="41" y="278"/>
                  </a:lnTo>
                  <a:lnTo>
                    <a:pt x="42" y="278"/>
                  </a:lnTo>
                  <a:lnTo>
                    <a:pt x="43" y="277"/>
                  </a:lnTo>
                  <a:lnTo>
                    <a:pt x="45" y="277"/>
                  </a:lnTo>
                  <a:close/>
                  <a:moveTo>
                    <a:pt x="40" y="220"/>
                  </a:moveTo>
                  <a:lnTo>
                    <a:pt x="41" y="220"/>
                  </a:lnTo>
                  <a:lnTo>
                    <a:pt x="40" y="221"/>
                  </a:lnTo>
                  <a:lnTo>
                    <a:pt x="40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7" y="221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7" y="219"/>
                  </a:lnTo>
                  <a:lnTo>
                    <a:pt x="37" y="219"/>
                  </a:lnTo>
                  <a:lnTo>
                    <a:pt x="38" y="219"/>
                  </a:lnTo>
                  <a:lnTo>
                    <a:pt x="38" y="219"/>
                  </a:lnTo>
                  <a:lnTo>
                    <a:pt x="40" y="219"/>
                  </a:lnTo>
                  <a:lnTo>
                    <a:pt x="40" y="220"/>
                  </a:lnTo>
                  <a:close/>
                  <a:moveTo>
                    <a:pt x="43" y="126"/>
                  </a:moveTo>
                  <a:lnTo>
                    <a:pt x="46" y="126"/>
                  </a:lnTo>
                  <a:lnTo>
                    <a:pt x="46" y="126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7" y="128"/>
                  </a:lnTo>
                  <a:lnTo>
                    <a:pt x="46" y="128"/>
                  </a:lnTo>
                  <a:lnTo>
                    <a:pt x="46" y="129"/>
                  </a:lnTo>
                  <a:lnTo>
                    <a:pt x="45" y="129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1" y="131"/>
                  </a:lnTo>
                  <a:lnTo>
                    <a:pt x="40" y="130"/>
                  </a:lnTo>
                  <a:lnTo>
                    <a:pt x="41" y="130"/>
                  </a:lnTo>
                  <a:lnTo>
                    <a:pt x="42" y="129"/>
                  </a:lnTo>
                  <a:lnTo>
                    <a:pt x="42" y="126"/>
                  </a:lnTo>
                  <a:lnTo>
                    <a:pt x="43" y="126"/>
                  </a:lnTo>
                  <a:close/>
                  <a:moveTo>
                    <a:pt x="38" y="96"/>
                  </a:moveTo>
                  <a:lnTo>
                    <a:pt x="37" y="95"/>
                  </a:lnTo>
                  <a:lnTo>
                    <a:pt x="37" y="94"/>
                  </a:lnTo>
                  <a:lnTo>
                    <a:pt x="38" y="93"/>
                  </a:lnTo>
                  <a:lnTo>
                    <a:pt x="39" y="93"/>
                  </a:lnTo>
                  <a:lnTo>
                    <a:pt x="40" y="93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8" y="96"/>
                  </a:lnTo>
                  <a:close/>
                  <a:moveTo>
                    <a:pt x="45" y="204"/>
                  </a:moveTo>
                  <a:lnTo>
                    <a:pt x="43" y="203"/>
                  </a:lnTo>
                  <a:lnTo>
                    <a:pt x="43" y="203"/>
                  </a:lnTo>
                  <a:lnTo>
                    <a:pt x="45" y="203"/>
                  </a:lnTo>
                  <a:lnTo>
                    <a:pt x="45" y="204"/>
                  </a:lnTo>
                  <a:close/>
                  <a:moveTo>
                    <a:pt x="48" y="172"/>
                  </a:moveTo>
                  <a:lnTo>
                    <a:pt x="47" y="171"/>
                  </a:lnTo>
                  <a:lnTo>
                    <a:pt x="47" y="171"/>
                  </a:lnTo>
                  <a:lnTo>
                    <a:pt x="48" y="171"/>
                  </a:lnTo>
                  <a:lnTo>
                    <a:pt x="48" y="172"/>
                  </a:lnTo>
                  <a:close/>
                  <a:moveTo>
                    <a:pt x="47" y="158"/>
                  </a:moveTo>
                  <a:lnTo>
                    <a:pt x="47" y="156"/>
                  </a:lnTo>
                  <a:lnTo>
                    <a:pt x="46" y="156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8" y="155"/>
                  </a:lnTo>
                  <a:lnTo>
                    <a:pt x="48" y="156"/>
                  </a:lnTo>
                  <a:lnTo>
                    <a:pt x="48" y="156"/>
                  </a:lnTo>
                  <a:lnTo>
                    <a:pt x="47" y="158"/>
                  </a:lnTo>
                  <a:close/>
                  <a:moveTo>
                    <a:pt x="25" y="47"/>
                  </a:moveTo>
                  <a:lnTo>
                    <a:pt x="24" y="47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5" y="47"/>
                  </a:lnTo>
                  <a:close/>
                  <a:moveTo>
                    <a:pt x="17" y="29"/>
                  </a:moveTo>
                  <a:lnTo>
                    <a:pt x="17" y="29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7" y="29"/>
                  </a:lnTo>
                  <a:lnTo>
                    <a:pt x="17" y="29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85">
              <a:extLst>
                <a:ext uri="{FF2B5EF4-FFF2-40B4-BE49-F238E27FC236}">
                  <a16:creationId xmlns:a16="http://schemas.microsoft.com/office/drawing/2014/main" id="{FF24D380-4FEE-F28C-1668-C62674133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022" y="1188515"/>
              <a:ext cx="16560" cy="21735"/>
            </a:xfrm>
            <a:custGeom>
              <a:avLst/>
              <a:gdLst>
                <a:gd name="T0" fmla="*/ 12 w 16"/>
                <a:gd name="T1" fmla="*/ 1 h 21"/>
                <a:gd name="T2" fmla="*/ 13 w 16"/>
                <a:gd name="T3" fmla="*/ 2 h 21"/>
                <a:gd name="T4" fmla="*/ 13 w 16"/>
                <a:gd name="T5" fmla="*/ 2 h 21"/>
                <a:gd name="T6" fmla="*/ 15 w 16"/>
                <a:gd name="T7" fmla="*/ 2 h 21"/>
                <a:gd name="T8" fmla="*/ 16 w 16"/>
                <a:gd name="T9" fmla="*/ 2 h 21"/>
                <a:gd name="T10" fmla="*/ 16 w 16"/>
                <a:gd name="T11" fmla="*/ 3 h 21"/>
                <a:gd name="T12" fmla="*/ 15 w 16"/>
                <a:gd name="T13" fmla="*/ 4 h 21"/>
                <a:gd name="T14" fmla="*/ 13 w 16"/>
                <a:gd name="T15" fmla="*/ 7 h 21"/>
                <a:gd name="T16" fmla="*/ 11 w 16"/>
                <a:gd name="T17" fmla="*/ 9 h 21"/>
                <a:gd name="T18" fmla="*/ 9 w 16"/>
                <a:gd name="T19" fmla="*/ 10 h 21"/>
                <a:gd name="T20" fmla="*/ 8 w 16"/>
                <a:gd name="T21" fmla="*/ 11 h 21"/>
                <a:gd name="T22" fmla="*/ 7 w 16"/>
                <a:gd name="T23" fmla="*/ 13 h 21"/>
                <a:gd name="T24" fmla="*/ 7 w 16"/>
                <a:gd name="T25" fmla="*/ 18 h 21"/>
                <a:gd name="T26" fmla="*/ 4 w 16"/>
                <a:gd name="T27" fmla="*/ 20 h 21"/>
                <a:gd name="T28" fmla="*/ 4 w 16"/>
                <a:gd name="T29" fmla="*/ 20 h 21"/>
                <a:gd name="T30" fmla="*/ 3 w 16"/>
                <a:gd name="T31" fmla="*/ 21 h 21"/>
                <a:gd name="T32" fmla="*/ 2 w 16"/>
                <a:gd name="T33" fmla="*/ 20 h 21"/>
                <a:gd name="T34" fmla="*/ 2 w 16"/>
                <a:gd name="T35" fmla="*/ 19 h 21"/>
                <a:gd name="T36" fmla="*/ 1 w 16"/>
                <a:gd name="T37" fmla="*/ 19 h 21"/>
                <a:gd name="T38" fmla="*/ 1 w 16"/>
                <a:gd name="T39" fmla="*/ 18 h 21"/>
                <a:gd name="T40" fmla="*/ 1 w 16"/>
                <a:gd name="T41" fmla="*/ 17 h 21"/>
                <a:gd name="T42" fmla="*/ 0 w 16"/>
                <a:gd name="T43" fmla="*/ 16 h 21"/>
                <a:gd name="T44" fmla="*/ 0 w 16"/>
                <a:gd name="T45" fmla="*/ 16 h 21"/>
                <a:gd name="T46" fmla="*/ 0 w 16"/>
                <a:gd name="T47" fmla="*/ 16 h 21"/>
                <a:gd name="T48" fmla="*/ 0 w 16"/>
                <a:gd name="T49" fmla="*/ 16 h 21"/>
                <a:gd name="T50" fmla="*/ 0 w 16"/>
                <a:gd name="T51" fmla="*/ 15 h 21"/>
                <a:gd name="T52" fmla="*/ 0 w 16"/>
                <a:gd name="T53" fmla="*/ 15 h 21"/>
                <a:gd name="T54" fmla="*/ 1 w 16"/>
                <a:gd name="T55" fmla="*/ 13 h 21"/>
                <a:gd name="T56" fmla="*/ 1 w 16"/>
                <a:gd name="T57" fmla="*/ 13 h 21"/>
                <a:gd name="T58" fmla="*/ 1 w 16"/>
                <a:gd name="T59" fmla="*/ 12 h 21"/>
                <a:gd name="T60" fmla="*/ 0 w 16"/>
                <a:gd name="T61" fmla="*/ 12 h 21"/>
                <a:gd name="T62" fmla="*/ 0 w 16"/>
                <a:gd name="T63" fmla="*/ 11 h 21"/>
                <a:gd name="T64" fmla="*/ 0 w 16"/>
                <a:gd name="T65" fmla="*/ 11 h 21"/>
                <a:gd name="T66" fmla="*/ 0 w 16"/>
                <a:gd name="T67" fmla="*/ 11 h 21"/>
                <a:gd name="T68" fmla="*/ 0 w 16"/>
                <a:gd name="T69" fmla="*/ 10 h 21"/>
                <a:gd name="T70" fmla="*/ 0 w 16"/>
                <a:gd name="T71" fmla="*/ 11 h 21"/>
                <a:gd name="T72" fmla="*/ 1 w 16"/>
                <a:gd name="T73" fmla="*/ 11 h 21"/>
                <a:gd name="T74" fmla="*/ 4 w 16"/>
                <a:gd name="T75" fmla="*/ 9 h 21"/>
                <a:gd name="T76" fmla="*/ 4 w 16"/>
                <a:gd name="T77" fmla="*/ 8 h 21"/>
                <a:gd name="T78" fmla="*/ 8 w 16"/>
                <a:gd name="T79" fmla="*/ 7 h 21"/>
                <a:gd name="T80" fmla="*/ 8 w 16"/>
                <a:gd name="T81" fmla="*/ 7 h 21"/>
                <a:gd name="T82" fmla="*/ 8 w 16"/>
                <a:gd name="T83" fmla="*/ 5 h 21"/>
                <a:gd name="T84" fmla="*/ 9 w 16"/>
                <a:gd name="T85" fmla="*/ 4 h 21"/>
                <a:gd name="T86" fmla="*/ 10 w 16"/>
                <a:gd name="T87" fmla="*/ 1 h 21"/>
                <a:gd name="T88" fmla="*/ 10 w 16"/>
                <a:gd name="T89" fmla="*/ 1 h 21"/>
                <a:gd name="T90" fmla="*/ 10 w 16"/>
                <a:gd name="T91" fmla="*/ 0 h 21"/>
                <a:gd name="T92" fmla="*/ 11 w 16"/>
                <a:gd name="T93" fmla="*/ 0 h 21"/>
                <a:gd name="T94" fmla="*/ 12 w 16"/>
                <a:gd name="T95" fmla="*/ 0 h 21"/>
                <a:gd name="T96" fmla="*/ 12 w 16"/>
                <a:gd name="T9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" h="21">
                  <a:moveTo>
                    <a:pt x="12" y="1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82">
              <a:extLst>
                <a:ext uri="{FF2B5EF4-FFF2-40B4-BE49-F238E27FC236}">
                  <a16:creationId xmlns:a16="http://schemas.microsoft.com/office/drawing/2014/main" id="{C0A73BD1-8C8F-16B9-1C3E-5E26AF7769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5613" y="1392410"/>
              <a:ext cx="1282363" cy="458505"/>
            </a:xfrm>
            <a:custGeom>
              <a:avLst/>
              <a:gdLst>
                <a:gd name="T0" fmla="*/ 1239 w 1239"/>
                <a:gd name="T1" fmla="*/ 223 h 443"/>
                <a:gd name="T2" fmla="*/ 1238 w 1239"/>
                <a:gd name="T3" fmla="*/ 226 h 443"/>
                <a:gd name="T4" fmla="*/ 1236 w 1239"/>
                <a:gd name="T5" fmla="*/ 225 h 443"/>
                <a:gd name="T6" fmla="*/ 1232 w 1239"/>
                <a:gd name="T7" fmla="*/ 224 h 443"/>
                <a:gd name="T8" fmla="*/ 1237 w 1239"/>
                <a:gd name="T9" fmla="*/ 221 h 443"/>
                <a:gd name="T10" fmla="*/ 1238 w 1239"/>
                <a:gd name="T11" fmla="*/ 223 h 443"/>
                <a:gd name="T12" fmla="*/ 1005 w 1239"/>
                <a:gd name="T13" fmla="*/ 143 h 443"/>
                <a:gd name="T14" fmla="*/ 1005 w 1239"/>
                <a:gd name="T15" fmla="*/ 146 h 443"/>
                <a:gd name="T16" fmla="*/ 1005 w 1239"/>
                <a:gd name="T17" fmla="*/ 148 h 443"/>
                <a:gd name="T18" fmla="*/ 1004 w 1239"/>
                <a:gd name="T19" fmla="*/ 150 h 443"/>
                <a:gd name="T20" fmla="*/ 998 w 1239"/>
                <a:gd name="T21" fmla="*/ 150 h 443"/>
                <a:gd name="T22" fmla="*/ 997 w 1239"/>
                <a:gd name="T23" fmla="*/ 148 h 443"/>
                <a:gd name="T24" fmla="*/ 997 w 1239"/>
                <a:gd name="T25" fmla="*/ 146 h 443"/>
                <a:gd name="T26" fmla="*/ 996 w 1239"/>
                <a:gd name="T27" fmla="*/ 142 h 443"/>
                <a:gd name="T28" fmla="*/ 998 w 1239"/>
                <a:gd name="T29" fmla="*/ 140 h 443"/>
                <a:gd name="T30" fmla="*/ 1000 w 1239"/>
                <a:gd name="T31" fmla="*/ 141 h 443"/>
                <a:gd name="T32" fmla="*/ 1002 w 1239"/>
                <a:gd name="T33" fmla="*/ 141 h 443"/>
                <a:gd name="T34" fmla="*/ 1004 w 1239"/>
                <a:gd name="T35" fmla="*/ 142 h 443"/>
                <a:gd name="T36" fmla="*/ 672 w 1239"/>
                <a:gd name="T37" fmla="*/ 120 h 443"/>
                <a:gd name="T38" fmla="*/ 673 w 1239"/>
                <a:gd name="T39" fmla="*/ 123 h 443"/>
                <a:gd name="T40" fmla="*/ 672 w 1239"/>
                <a:gd name="T41" fmla="*/ 123 h 443"/>
                <a:gd name="T42" fmla="*/ 670 w 1239"/>
                <a:gd name="T43" fmla="*/ 122 h 443"/>
                <a:gd name="T44" fmla="*/ 672 w 1239"/>
                <a:gd name="T45" fmla="*/ 122 h 443"/>
                <a:gd name="T46" fmla="*/ 671 w 1239"/>
                <a:gd name="T47" fmla="*/ 121 h 443"/>
                <a:gd name="T48" fmla="*/ 687 w 1239"/>
                <a:gd name="T49" fmla="*/ 116 h 443"/>
                <a:gd name="T50" fmla="*/ 685 w 1239"/>
                <a:gd name="T51" fmla="*/ 119 h 443"/>
                <a:gd name="T52" fmla="*/ 685 w 1239"/>
                <a:gd name="T53" fmla="*/ 116 h 443"/>
                <a:gd name="T54" fmla="*/ 7 w 1239"/>
                <a:gd name="T55" fmla="*/ 9 h 443"/>
                <a:gd name="T56" fmla="*/ 8 w 1239"/>
                <a:gd name="T57" fmla="*/ 12 h 443"/>
                <a:gd name="T58" fmla="*/ 6 w 1239"/>
                <a:gd name="T59" fmla="*/ 14 h 443"/>
                <a:gd name="T60" fmla="*/ 3 w 1239"/>
                <a:gd name="T61" fmla="*/ 13 h 443"/>
                <a:gd name="T62" fmla="*/ 0 w 1239"/>
                <a:gd name="T63" fmla="*/ 15 h 443"/>
                <a:gd name="T64" fmla="*/ 3 w 1239"/>
                <a:gd name="T65" fmla="*/ 11 h 443"/>
                <a:gd name="T66" fmla="*/ 5 w 1239"/>
                <a:gd name="T67" fmla="*/ 12 h 443"/>
                <a:gd name="T68" fmla="*/ 5 w 1239"/>
                <a:gd name="T69" fmla="*/ 9 h 443"/>
                <a:gd name="T70" fmla="*/ 7 w 1239"/>
                <a:gd name="T71" fmla="*/ 9 h 443"/>
                <a:gd name="T72" fmla="*/ 830 w 1239"/>
                <a:gd name="T73" fmla="*/ 443 h 443"/>
                <a:gd name="T74" fmla="*/ 830 w 1239"/>
                <a:gd name="T75" fmla="*/ 442 h 443"/>
                <a:gd name="T76" fmla="*/ 826 w 1239"/>
                <a:gd name="T77" fmla="*/ 441 h 443"/>
                <a:gd name="T78" fmla="*/ 829 w 1239"/>
                <a:gd name="T79" fmla="*/ 441 h 443"/>
                <a:gd name="T80" fmla="*/ 829 w 1239"/>
                <a:gd name="T81" fmla="*/ 440 h 443"/>
                <a:gd name="T82" fmla="*/ 834 w 1239"/>
                <a:gd name="T83" fmla="*/ 301 h 443"/>
                <a:gd name="T84" fmla="*/ 829 w 1239"/>
                <a:gd name="T85" fmla="*/ 300 h 443"/>
                <a:gd name="T86" fmla="*/ 829 w 1239"/>
                <a:gd name="T87" fmla="*/ 300 h 443"/>
                <a:gd name="T88" fmla="*/ 775 w 1239"/>
                <a:gd name="T89" fmla="*/ 224 h 443"/>
                <a:gd name="T90" fmla="*/ 774 w 1239"/>
                <a:gd name="T91" fmla="*/ 225 h 443"/>
                <a:gd name="T92" fmla="*/ 947 w 1239"/>
                <a:gd name="T93" fmla="*/ 200 h 443"/>
                <a:gd name="T94" fmla="*/ 947 w 1239"/>
                <a:gd name="T95" fmla="*/ 200 h 443"/>
                <a:gd name="T96" fmla="*/ 558 w 1239"/>
                <a:gd name="T97" fmla="*/ 155 h 443"/>
                <a:gd name="T98" fmla="*/ 559 w 1239"/>
                <a:gd name="T99" fmla="*/ 154 h 443"/>
                <a:gd name="T100" fmla="*/ 985 w 1239"/>
                <a:gd name="T101" fmla="*/ 154 h 443"/>
                <a:gd name="T102" fmla="*/ 987 w 1239"/>
                <a:gd name="T103" fmla="*/ 154 h 443"/>
                <a:gd name="T104" fmla="*/ 683 w 1239"/>
                <a:gd name="T105" fmla="*/ 122 h 443"/>
                <a:gd name="T106" fmla="*/ 685 w 1239"/>
                <a:gd name="T107" fmla="*/ 123 h 443"/>
                <a:gd name="T108" fmla="*/ 551 w 1239"/>
                <a:gd name="T109" fmla="*/ 121 h 443"/>
                <a:gd name="T110" fmla="*/ 551 w 1239"/>
                <a:gd name="T111" fmla="*/ 121 h 443"/>
                <a:gd name="T112" fmla="*/ 612 w 1239"/>
                <a:gd name="T113" fmla="*/ 61 h 443"/>
                <a:gd name="T114" fmla="*/ 576 w 1239"/>
                <a:gd name="T115" fmla="*/ 59 h 443"/>
                <a:gd name="T116" fmla="*/ 577 w 1239"/>
                <a:gd name="T117" fmla="*/ 58 h 443"/>
                <a:gd name="T118" fmla="*/ 597 w 1239"/>
                <a:gd name="T119" fmla="*/ 40 h 443"/>
                <a:gd name="T120" fmla="*/ 599 w 1239"/>
                <a:gd name="T121" fmla="*/ 40 h 443"/>
                <a:gd name="T122" fmla="*/ 121 w 1239"/>
                <a:gd name="T123" fmla="*/ 0 h 443"/>
                <a:gd name="T124" fmla="*/ 122 w 1239"/>
                <a:gd name="T125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9" h="443">
                  <a:moveTo>
                    <a:pt x="1238" y="223"/>
                  </a:moveTo>
                  <a:lnTo>
                    <a:pt x="1238" y="223"/>
                  </a:lnTo>
                  <a:lnTo>
                    <a:pt x="1239" y="223"/>
                  </a:lnTo>
                  <a:lnTo>
                    <a:pt x="1239" y="223"/>
                  </a:lnTo>
                  <a:lnTo>
                    <a:pt x="1239" y="223"/>
                  </a:lnTo>
                  <a:lnTo>
                    <a:pt x="1239" y="224"/>
                  </a:lnTo>
                  <a:lnTo>
                    <a:pt x="1238" y="225"/>
                  </a:lnTo>
                  <a:lnTo>
                    <a:pt x="1238" y="226"/>
                  </a:lnTo>
                  <a:lnTo>
                    <a:pt x="1237" y="226"/>
                  </a:lnTo>
                  <a:lnTo>
                    <a:pt x="1237" y="226"/>
                  </a:lnTo>
                  <a:lnTo>
                    <a:pt x="1236" y="225"/>
                  </a:lnTo>
                  <a:lnTo>
                    <a:pt x="1236" y="225"/>
                  </a:lnTo>
                  <a:lnTo>
                    <a:pt x="1234" y="225"/>
                  </a:lnTo>
                  <a:lnTo>
                    <a:pt x="1233" y="225"/>
                  </a:lnTo>
                  <a:lnTo>
                    <a:pt x="1232" y="225"/>
                  </a:lnTo>
                  <a:lnTo>
                    <a:pt x="1232" y="224"/>
                  </a:lnTo>
                  <a:lnTo>
                    <a:pt x="1233" y="224"/>
                  </a:lnTo>
                  <a:lnTo>
                    <a:pt x="1236" y="222"/>
                  </a:lnTo>
                  <a:lnTo>
                    <a:pt x="1237" y="221"/>
                  </a:lnTo>
                  <a:lnTo>
                    <a:pt x="1237" y="221"/>
                  </a:lnTo>
                  <a:lnTo>
                    <a:pt x="1238" y="221"/>
                  </a:lnTo>
                  <a:lnTo>
                    <a:pt x="1238" y="222"/>
                  </a:lnTo>
                  <a:lnTo>
                    <a:pt x="1238" y="222"/>
                  </a:lnTo>
                  <a:lnTo>
                    <a:pt x="1238" y="223"/>
                  </a:lnTo>
                  <a:close/>
                  <a:moveTo>
                    <a:pt x="1004" y="142"/>
                  </a:moveTo>
                  <a:lnTo>
                    <a:pt x="1004" y="143"/>
                  </a:lnTo>
                  <a:lnTo>
                    <a:pt x="1004" y="143"/>
                  </a:lnTo>
                  <a:lnTo>
                    <a:pt x="1005" y="143"/>
                  </a:lnTo>
                  <a:lnTo>
                    <a:pt x="1005" y="143"/>
                  </a:lnTo>
                  <a:lnTo>
                    <a:pt x="1006" y="146"/>
                  </a:lnTo>
                  <a:lnTo>
                    <a:pt x="1006" y="146"/>
                  </a:lnTo>
                  <a:lnTo>
                    <a:pt x="1005" y="146"/>
                  </a:lnTo>
                  <a:lnTo>
                    <a:pt x="1004" y="146"/>
                  </a:lnTo>
                  <a:lnTo>
                    <a:pt x="1004" y="146"/>
                  </a:lnTo>
                  <a:lnTo>
                    <a:pt x="1004" y="147"/>
                  </a:lnTo>
                  <a:lnTo>
                    <a:pt x="1005" y="148"/>
                  </a:lnTo>
                  <a:lnTo>
                    <a:pt x="1005" y="148"/>
                  </a:lnTo>
                  <a:lnTo>
                    <a:pt x="1005" y="149"/>
                  </a:lnTo>
                  <a:lnTo>
                    <a:pt x="1004" y="149"/>
                  </a:lnTo>
                  <a:lnTo>
                    <a:pt x="1004" y="150"/>
                  </a:lnTo>
                  <a:lnTo>
                    <a:pt x="1001" y="150"/>
                  </a:lnTo>
                  <a:lnTo>
                    <a:pt x="1000" y="150"/>
                  </a:lnTo>
                  <a:lnTo>
                    <a:pt x="999" y="149"/>
                  </a:lnTo>
                  <a:lnTo>
                    <a:pt x="998" y="150"/>
                  </a:lnTo>
                  <a:lnTo>
                    <a:pt x="998" y="149"/>
                  </a:lnTo>
                  <a:lnTo>
                    <a:pt x="997" y="149"/>
                  </a:lnTo>
                  <a:lnTo>
                    <a:pt x="997" y="148"/>
                  </a:lnTo>
                  <a:lnTo>
                    <a:pt x="997" y="148"/>
                  </a:lnTo>
                  <a:lnTo>
                    <a:pt x="997" y="147"/>
                  </a:lnTo>
                  <a:lnTo>
                    <a:pt x="997" y="146"/>
                  </a:lnTo>
                  <a:lnTo>
                    <a:pt x="997" y="146"/>
                  </a:lnTo>
                  <a:lnTo>
                    <a:pt x="997" y="146"/>
                  </a:lnTo>
                  <a:lnTo>
                    <a:pt x="997" y="145"/>
                  </a:lnTo>
                  <a:lnTo>
                    <a:pt x="996" y="145"/>
                  </a:lnTo>
                  <a:lnTo>
                    <a:pt x="995" y="145"/>
                  </a:lnTo>
                  <a:lnTo>
                    <a:pt x="996" y="142"/>
                  </a:lnTo>
                  <a:lnTo>
                    <a:pt x="996" y="142"/>
                  </a:lnTo>
                  <a:lnTo>
                    <a:pt x="997" y="142"/>
                  </a:lnTo>
                  <a:lnTo>
                    <a:pt x="998" y="141"/>
                  </a:lnTo>
                  <a:lnTo>
                    <a:pt x="998" y="140"/>
                  </a:lnTo>
                  <a:lnTo>
                    <a:pt x="999" y="141"/>
                  </a:lnTo>
                  <a:lnTo>
                    <a:pt x="999" y="141"/>
                  </a:lnTo>
                  <a:lnTo>
                    <a:pt x="999" y="141"/>
                  </a:lnTo>
                  <a:lnTo>
                    <a:pt x="1000" y="141"/>
                  </a:lnTo>
                  <a:lnTo>
                    <a:pt x="1000" y="141"/>
                  </a:lnTo>
                  <a:lnTo>
                    <a:pt x="1000" y="141"/>
                  </a:lnTo>
                  <a:lnTo>
                    <a:pt x="1002" y="141"/>
                  </a:lnTo>
                  <a:lnTo>
                    <a:pt x="1002" y="141"/>
                  </a:lnTo>
                  <a:lnTo>
                    <a:pt x="1002" y="141"/>
                  </a:lnTo>
                  <a:lnTo>
                    <a:pt x="1004" y="142"/>
                  </a:lnTo>
                  <a:lnTo>
                    <a:pt x="1004" y="142"/>
                  </a:lnTo>
                  <a:lnTo>
                    <a:pt x="1004" y="142"/>
                  </a:lnTo>
                  <a:lnTo>
                    <a:pt x="1004" y="142"/>
                  </a:lnTo>
                  <a:lnTo>
                    <a:pt x="1004" y="142"/>
                  </a:lnTo>
                  <a:close/>
                  <a:moveTo>
                    <a:pt x="671" y="121"/>
                  </a:moveTo>
                  <a:lnTo>
                    <a:pt x="672" y="120"/>
                  </a:lnTo>
                  <a:lnTo>
                    <a:pt x="673" y="120"/>
                  </a:lnTo>
                  <a:lnTo>
                    <a:pt x="674" y="121"/>
                  </a:lnTo>
                  <a:lnTo>
                    <a:pt x="674" y="122"/>
                  </a:lnTo>
                  <a:lnTo>
                    <a:pt x="673" y="123"/>
                  </a:lnTo>
                  <a:lnTo>
                    <a:pt x="673" y="123"/>
                  </a:lnTo>
                  <a:lnTo>
                    <a:pt x="672" y="122"/>
                  </a:lnTo>
                  <a:lnTo>
                    <a:pt x="672" y="122"/>
                  </a:lnTo>
                  <a:lnTo>
                    <a:pt x="672" y="123"/>
                  </a:lnTo>
                  <a:lnTo>
                    <a:pt x="671" y="123"/>
                  </a:lnTo>
                  <a:lnTo>
                    <a:pt x="671" y="122"/>
                  </a:lnTo>
                  <a:lnTo>
                    <a:pt x="670" y="122"/>
                  </a:lnTo>
                  <a:lnTo>
                    <a:pt x="670" y="122"/>
                  </a:lnTo>
                  <a:lnTo>
                    <a:pt x="670" y="122"/>
                  </a:lnTo>
                  <a:lnTo>
                    <a:pt x="671" y="122"/>
                  </a:lnTo>
                  <a:lnTo>
                    <a:pt x="671" y="122"/>
                  </a:lnTo>
                  <a:lnTo>
                    <a:pt x="672" y="122"/>
                  </a:lnTo>
                  <a:lnTo>
                    <a:pt x="672" y="121"/>
                  </a:lnTo>
                  <a:lnTo>
                    <a:pt x="672" y="121"/>
                  </a:lnTo>
                  <a:lnTo>
                    <a:pt x="671" y="121"/>
                  </a:lnTo>
                  <a:lnTo>
                    <a:pt x="671" y="121"/>
                  </a:lnTo>
                  <a:close/>
                  <a:moveTo>
                    <a:pt x="685" y="116"/>
                  </a:moveTo>
                  <a:lnTo>
                    <a:pt x="686" y="116"/>
                  </a:lnTo>
                  <a:lnTo>
                    <a:pt x="686" y="116"/>
                  </a:lnTo>
                  <a:lnTo>
                    <a:pt x="687" y="116"/>
                  </a:lnTo>
                  <a:lnTo>
                    <a:pt x="687" y="116"/>
                  </a:lnTo>
                  <a:lnTo>
                    <a:pt x="687" y="117"/>
                  </a:lnTo>
                  <a:lnTo>
                    <a:pt x="686" y="117"/>
                  </a:lnTo>
                  <a:lnTo>
                    <a:pt x="685" y="119"/>
                  </a:lnTo>
                  <a:lnTo>
                    <a:pt x="685" y="119"/>
                  </a:lnTo>
                  <a:lnTo>
                    <a:pt x="685" y="117"/>
                  </a:lnTo>
                  <a:lnTo>
                    <a:pt x="685" y="117"/>
                  </a:lnTo>
                  <a:lnTo>
                    <a:pt x="685" y="116"/>
                  </a:lnTo>
                  <a:lnTo>
                    <a:pt x="685" y="116"/>
                  </a:lnTo>
                  <a:lnTo>
                    <a:pt x="685" y="116"/>
                  </a:lnTo>
                  <a:lnTo>
                    <a:pt x="685" y="116"/>
                  </a:lnTo>
                  <a:close/>
                  <a:moveTo>
                    <a:pt x="7" y="9"/>
                  </a:move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830" y="442"/>
                  </a:moveTo>
                  <a:lnTo>
                    <a:pt x="830" y="442"/>
                  </a:lnTo>
                  <a:lnTo>
                    <a:pt x="830" y="443"/>
                  </a:lnTo>
                  <a:lnTo>
                    <a:pt x="830" y="443"/>
                  </a:lnTo>
                  <a:lnTo>
                    <a:pt x="830" y="443"/>
                  </a:lnTo>
                  <a:lnTo>
                    <a:pt x="829" y="443"/>
                  </a:lnTo>
                  <a:lnTo>
                    <a:pt x="830" y="442"/>
                  </a:lnTo>
                  <a:lnTo>
                    <a:pt x="830" y="442"/>
                  </a:lnTo>
                  <a:close/>
                  <a:moveTo>
                    <a:pt x="826" y="441"/>
                  </a:moveTo>
                  <a:lnTo>
                    <a:pt x="826" y="441"/>
                  </a:lnTo>
                  <a:lnTo>
                    <a:pt x="827" y="441"/>
                  </a:lnTo>
                  <a:lnTo>
                    <a:pt x="826" y="441"/>
                  </a:lnTo>
                  <a:lnTo>
                    <a:pt x="826" y="441"/>
                  </a:lnTo>
                  <a:lnTo>
                    <a:pt x="826" y="441"/>
                  </a:lnTo>
                  <a:close/>
                  <a:moveTo>
                    <a:pt x="829" y="440"/>
                  </a:moveTo>
                  <a:lnTo>
                    <a:pt x="829" y="441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29" y="441"/>
                  </a:lnTo>
                  <a:lnTo>
                    <a:pt x="829" y="440"/>
                  </a:lnTo>
                  <a:lnTo>
                    <a:pt x="829" y="440"/>
                  </a:lnTo>
                  <a:lnTo>
                    <a:pt x="829" y="440"/>
                  </a:lnTo>
                  <a:close/>
                  <a:moveTo>
                    <a:pt x="834" y="301"/>
                  </a:moveTo>
                  <a:lnTo>
                    <a:pt x="834" y="301"/>
                  </a:lnTo>
                  <a:lnTo>
                    <a:pt x="835" y="300"/>
                  </a:lnTo>
                  <a:lnTo>
                    <a:pt x="835" y="301"/>
                  </a:lnTo>
                  <a:lnTo>
                    <a:pt x="834" y="301"/>
                  </a:lnTo>
                  <a:close/>
                  <a:moveTo>
                    <a:pt x="829" y="300"/>
                  </a:moveTo>
                  <a:lnTo>
                    <a:pt x="829" y="300"/>
                  </a:lnTo>
                  <a:lnTo>
                    <a:pt x="828" y="301"/>
                  </a:lnTo>
                  <a:lnTo>
                    <a:pt x="828" y="300"/>
                  </a:lnTo>
                  <a:lnTo>
                    <a:pt x="829" y="300"/>
                  </a:lnTo>
                  <a:close/>
                  <a:moveTo>
                    <a:pt x="774" y="225"/>
                  </a:moveTo>
                  <a:lnTo>
                    <a:pt x="774" y="225"/>
                  </a:lnTo>
                  <a:lnTo>
                    <a:pt x="775" y="224"/>
                  </a:lnTo>
                  <a:lnTo>
                    <a:pt x="775" y="224"/>
                  </a:lnTo>
                  <a:lnTo>
                    <a:pt x="776" y="224"/>
                  </a:lnTo>
                  <a:lnTo>
                    <a:pt x="776" y="224"/>
                  </a:lnTo>
                  <a:lnTo>
                    <a:pt x="775" y="225"/>
                  </a:lnTo>
                  <a:lnTo>
                    <a:pt x="774" y="225"/>
                  </a:lnTo>
                  <a:lnTo>
                    <a:pt x="774" y="225"/>
                  </a:lnTo>
                  <a:close/>
                  <a:moveTo>
                    <a:pt x="947" y="201"/>
                  </a:move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0"/>
                  </a:lnTo>
                  <a:lnTo>
                    <a:pt x="947" y="201"/>
                  </a:lnTo>
                  <a:close/>
                  <a:moveTo>
                    <a:pt x="558" y="155"/>
                  </a:moveTo>
                  <a:lnTo>
                    <a:pt x="558" y="155"/>
                  </a:lnTo>
                  <a:lnTo>
                    <a:pt x="558" y="154"/>
                  </a:lnTo>
                  <a:lnTo>
                    <a:pt x="558" y="154"/>
                  </a:lnTo>
                  <a:lnTo>
                    <a:pt x="559" y="154"/>
                  </a:lnTo>
                  <a:lnTo>
                    <a:pt x="559" y="154"/>
                  </a:lnTo>
                  <a:lnTo>
                    <a:pt x="559" y="154"/>
                  </a:lnTo>
                  <a:lnTo>
                    <a:pt x="558" y="155"/>
                  </a:lnTo>
                  <a:lnTo>
                    <a:pt x="558" y="155"/>
                  </a:lnTo>
                  <a:close/>
                  <a:moveTo>
                    <a:pt x="985" y="154"/>
                  </a:moveTo>
                  <a:lnTo>
                    <a:pt x="985" y="154"/>
                  </a:lnTo>
                  <a:lnTo>
                    <a:pt x="985" y="153"/>
                  </a:lnTo>
                  <a:lnTo>
                    <a:pt x="987" y="153"/>
                  </a:lnTo>
                  <a:lnTo>
                    <a:pt x="987" y="154"/>
                  </a:lnTo>
                  <a:lnTo>
                    <a:pt x="985" y="154"/>
                  </a:lnTo>
                  <a:lnTo>
                    <a:pt x="985" y="154"/>
                  </a:lnTo>
                  <a:close/>
                  <a:moveTo>
                    <a:pt x="685" y="124"/>
                  </a:moveTo>
                  <a:lnTo>
                    <a:pt x="683" y="122"/>
                  </a:lnTo>
                  <a:lnTo>
                    <a:pt x="683" y="121"/>
                  </a:lnTo>
                  <a:lnTo>
                    <a:pt x="685" y="122"/>
                  </a:lnTo>
                  <a:lnTo>
                    <a:pt x="685" y="122"/>
                  </a:lnTo>
                  <a:lnTo>
                    <a:pt x="685" y="123"/>
                  </a:lnTo>
                  <a:lnTo>
                    <a:pt x="685" y="123"/>
                  </a:lnTo>
                  <a:lnTo>
                    <a:pt x="685" y="124"/>
                  </a:lnTo>
                  <a:close/>
                  <a:moveTo>
                    <a:pt x="551" y="121"/>
                  </a:moveTo>
                  <a:lnTo>
                    <a:pt x="551" y="121"/>
                  </a:lnTo>
                  <a:lnTo>
                    <a:pt x="552" y="121"/>
                  </a:lnTo>
                  <a:lnTo>
                    <a:pt x="552" y="121"/>
                  </a:lnTo>
                  <a:lnTo>
                    <a:pt x="552" y="121"/>
                  </a:lnTo>
                  <a:lnTo>
                    <a:pt x="551" y="121"/>
                  </a:lnTo>
                  <a:close/>
                  <a:moveTo>
                    <a:pt x="612" y="61"/>
                  </a:moveTo>
                  <a:lnTo>
                    <a:pt x="612" y="59"/>
                  </a:lnTo>
                  <a:lnTo>
                    <a:pt x="612" y="59"/>
                  </a:lnTo>
                  <a:lnTo>
                    <a:pt x="612" y="61"/>
                  </a:lnTo>
                  <a:lnTo>
                    <a:pt x="612" y="61"/>
                  </a:lnTo>
                  <a:lnTo>
                    <a:pt x="612" y="61"/>
                  </a:lnTo>
                  <a:close/>
                  <a:moveTo>
                    <a:pt x="576" y="61"/>
                  </a:moveTo>
                  <a:lnTo>
                    <a:pt x="576" y="59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7" y="58"/>
                  </a:lnTo>
                  <a:lnTo>
                    <a:pt x="576" y="59"/>
                  </a:lnTo>
                  <a:lnTo>
                    <a:pt x="576" y="61"/>
                  </a:lnTo>
                  <a:lnTo>
                    <a:pt x="576" y="61"/>
                  </a:lnTo>
                  <a:close/>
                  <a:moveTo>
                    <a:pt x="597" y="40"/>
                  </a:moveTo>
                  <a:lnTo>
                    <a:pt x="599" y="40"/>
                  </a:lnTo>
                  <a:lnTo>
                    <a:pt x="599" y="40"/>
                  </a:lnTo>
                  <a:lnTo>
                    <a:pt x="599" y="40"/>
                  </a:lnTo>
                  <a:lnTo>
                    <a:pt x="599" y="40"/>
                  </a:lnTo>
                  <a:lnTo>
                    <a:pt x="599" y="40"/>
                  </a:lnTo>
                  <a:lnTo>
                    <a:pt x="599" y="40"/>
                  </a:lnTo>
                  <a:lnTo>
                    <a:pt x="597" y="40"/>
                  </a:lnTo>
                  <a:close/>
                  <a:moveTo>
                    <a:pt x="121" y="0"/>
                  </a:move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84">
              <a:extLst>
                <a:ext uri="{FF2B5EF4-FFF2-40B4-BE49-F238E27FC236}">
                  <a16:creationId xmlns:a16="http://schemas.microsoft.com/office/drawing/2014/main" id="{2C7FA150-D270-EB88-390E-A5D707169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9573" y="1479350"/>
              <a:ext cx="185265" cy="267030"/>
            </a:xfrm>
            <a:custGeom>
              <a:avLst/>
              <a:gdLst>
                <a:gd name="T0" fmla="*/ 156 w 179"/>
                <a:gd name="T1" fmla="*/ 52 h 258"/>
                <a:gd name="T2" fmla="*/ 156 w 179"/>
                <a:gd name="T3" fmla="*/ 53 h 258"/>
                <a:gd name="T4" fmla="*/ 156 w 179"/>
                <a:gd name="T5" fmla="*/ 55 h 258"/>
                <a:gd name="T6" fmla="*/ 155 w 179"/>
                <a:gd name="T7" fmla="*/ 56 h 258"/>
                <a:gd name="T8" fmla="*/ 154 w 179"/>
                <a:gd name="T9" fmla="*/ 55 h 258"/>
                <a:gd name="T10" fmla="*/ 165 w 179"/>
                <a:gd name="T11" fmla="*/ 41 h 258"/>
                <a:gd name="T12" fmla="*/ 165 w 179"/>
                <a:gd name="T13" fmla="*/ 42 h 258"/>
                <a:gd name="T14" fmla="*/ 164 w 179"/>
                <a:gd name="T15" fmla="*/ 42 h 258"/>
                <a:gd name="T16" fmla="*/ 162 w 179"/>
                <a:gd name="T17" fmla="*/ 45 h 258"/>
                <a:gd name="T18" fmla="*/ 160 w 179"/>
                <a:gd name="T19" fmla="*/ 44 h 258"/>
                <a:gd name="T20" fmla="*/ 160 w 179"/>
                <a:gd name="T21" fmla="*/ 42 h 258"/>
                <a:gd name="T22" fmla="*/ 163 w 179"/>
                <a:gd name="T23" fmla="*/ 44 h 258"/>
                <a:gd name="T24" fmla="*/ 164 w 179"/>
                <a:gd name="T25" fmla="*/ 40 h 258"/>
                <a:gd name="T26" fmla="*/ 165 w 179"/>
                <a:gd name="T27" fmla="*/ 40 h 258"/>
                <a:gd name="T28" fmla="*/ 165 w 179"/>
                <a:gd name="T29" fmla="*/ 40 h 258"/>
                <a:gd name="T30" fmla="*/ 166 w 179"/>
                <a:gd name="T31" fmla="*/ 38 h 258"/>
                <a:gd name="T32" fmla="*/ 169 w 179"/>
                <a:gd name="T33" fmla="*/ 40 h 258"/>
                <a:gd name="T34" fmla="*/ 168 w 179"/>
                <a:gd name="T35" fmla="*/ 39 h 258"/>
                <a:gd name="T36" fmla="*/ 165 w 179"/>
                <a:gd name="T37" fmla="*/ 38 h 258"/>
                <a:gd name="T38" fmla="*/ 165 w 179"/>
                <a:gd name="T39" fmla="*/ 38 h 258"/>
                <a:gd name="T40" fmla="*/ 174 w 179"/>
                <a:gd name="T41" fmla="*/ 20 h 258"/>
                <a:gd name="T42" fmla="*/ 175 w 179"/>
                <a:gd name="T43" fmla="*/ 25 h 258"/>
                <a:gd name="T44" fmla="*/ 173 w 179"/>
                <a:gd name="T45" fmla="*/ 29 h 258"/>
                <a:gd name="T46" fmla="*/ 174 w 179"/>
                <a:gd name="T47" fmla="*/ 30 h 258"/>
                <a:gd name="T48" fmla="*/ 172 w 179"/>
                <a:gd name="T49" fmla="*/ 35 h 258"/>
                <a:gd name="T50" fmla="*/ 172 w 179"/>
                <a:gd name="T51" fmla="*/ 37 h 258"/>
                <a:gd name="T52" fmla="*/ 171 w 179"/>
                <a:gd name="T53" fmla="*/ 37 h 258"/>
                <a:gd name="T54" fmla="*/ 170 w 179"/>
                <a:gd name="T55" fmla="*/ 38 h 258"/>
                <a:gd name="T56" fmla="*/ 169 w 179"/>
                <a:gd name="T57" fmla="*/ 38 h 258"/>
                <a:gd name="T58" fmla="*/ 168 w 179"/>
                <a:gd name="T59" fmla="*/ 35 h 258"/>
                <a:gd name="T60" fmla="*/ 166 w 179"/>
                <a:gd name="T61" fmla="*/ 33 h 258"/>
                <a:gd name="T62" fmla="*/ 166 w 179"/>
                <a:gd name="T63" fmla="*/ 32 h 258"/>
                <a:gd name="T64" fmla="*/ 168 w 179"/>
                <a:gd name="T65" fmla="*/ 31 h 258"/>
                <a:gd name="T66" fmla="*/ 169 w 179"/>
                <a:gd name="T67" fmla="*/ 31 h 258"/>
                <a:gd name="T68" fmla="*/ 169 w 179"/>
                <a:gd name="T69" fmla="*/ 30 h 258"/>
                <a:gd name="T70" fmla="*/ 169 w 179"/>
                <a:gd name="T71" fmla="*/ 28 h 258"/>
                <a:gd name="T72" fmla="*/ 170 w 179"/>
                <a:gd name="T73" fmla="*/ 27 h 258"/>
                <a:gd name="T74" fmla="*/ 170 w 179"/>
                <a:gd name="T75" fmla="*/ 25 h 258"/>
                <a:gd name="T76" fmla="*/ 173 w 179"/>
                <a:gd name="T77" fmla="*/ 24 h 258"/>
                <a:gd name="T78" fmla="*/ 174 w 179"/>
                <a:gd name="T79" fmla="*/ 21 h 258"/>
                <a:gd name="T80" fmla="*/ 173 w 179"/>
                <a:gd name="T81" fmla="*/ 19 h 258"/>
                <a:gd name="T82" fmla="*/ 174 w 179"/>
                <a:gd name="T83" fmla="*/ 20 h 258"/>
                <a:gd name="T84" fmla="*/ 3 w 179"/>
                <a:gd name="T85" fmla="*/ 253 h 258"/>
                <a:gd name="T86" fmla="*/ 2 w 179"/>
                <a:gd name="T87" fmla="*/ 255 h 258"/>
                <a:gd name="T88" fmla="*/ 1 w 179"/>
                <a:gd name="T89" fmla="*/ 253 h 258"/>
                <a:gd name="T90" fmla="*/ 54 w 179"/>
                <a:gd name="T91" fmla="*/ 140 h 258"/>
                <a:gd name="T92" fmla="*/ 151 w 179"/>
                <a:gd name="T93" fmla="*/ 62 h 258"/>
                <a:gd name="T94" fmla="*/ 149 w 179"/>
                <a:gd name="T95" fmla="*/ 58 h 258"/>
                <a:gd name="T96" fmla="*/ 152 w 179"/>
                <a:gd name="T97" fmla="*/ 61 h 258"/>
                <a:gd name="T98" fmla="*/ 33 w 179"/>
                <a:gd name="T99" fmla="*/ 256 h 258"/>
                <a:gd name="T100" fmla="*/ 33 w 179"/>
                <a:gd name="T101" fmla="*/ 258 h 258"/>
                <a:gd name="T102" fmla="*/ 33 w 179"/>
                <a:gd name="T103" fmla="*/ 257 h 258"/>
                <a:gd name="T104" fmla="*/ 179 w 179"/>
                <a:gd name="T105" fmla="*/ 0 h 258"/>
                <a:gd name="T106" fmla="*/ 178 w 179"/>
                <a:gd name="T107" fmla="*/ 3 h 258"/>
                <a:gd name="T108" fmla="*/ 178 w 179"/>
                <a:gd name="T10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" h="258">
                  <a:moveTo>
                    <a:pt x="156" y="52"/>
                  </a:moveTo>
                  <a:lnTo>
                    <a:pt x="156" y="52"/>
                  </a:lnTo>
                  <a:lnTo>
                    <a:pt x="156" y="52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3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5" y="55"/>
                  </a:lnTo>
                  <a:lnTo>
                    <a:pt x="155" y="56"/>
                  </a:lnTo>
                  <a:lnTo>
                    <a:pt x="154" y="56"/>
                  </a:lnTo>
                  <a:lnTo>
                    <a:pt x="154" y="56"/>
                  </a:lnTo>
                  <a:lnTo>
                    <a:pt x="154" y="55"/>
                  </a:lnTo>
                  <a:lnTo>
                    <a:pt x="156" y="52"/>
                  </a:lnTo>
                  <a:close/>
                  <a:moveTo>
                    <a:pt x="165" y="40"/>
                  </a:moveTo>
                  <a:lnTo>
                    <a:pt x="165" y="41"/>
                  </a:lnTo>
                  <a:lnTo>
                    <a:pt x="165" y="41"/>
                  </a:lnTo>
                  <a:lnTo>
                    <a:pt x="165" y="41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4" y="42"/>
                  </a:lnTo>
                  <a:lnTo>
                    <a:pt x="163" y="44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1" y="45"/>
                  </a:lnTo>
                  <a:lnTo>
                    <a:pt x="161" y="44"/>
                  </a:lnTo>
                  <a:lnTo>
                    <a:pt x="160" y="44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3" y="44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40"/>
                  </a:lnTo>
                  <a:close/>
                  <a:moveTo>
                    <a:pt x="166" y="37"/>
                  </a:moveTo>
                  <a:lnTo>
                    <a:pt x="166" y="38"/>
                  </a:lnTo>
                  <a:lnTo>
                    <a:pt x="168" y="38"/>
                  </a:lnTo>
                  <a:lnTo>
                    <a:pt x="169" y="39"/>
                  </a:lnTo>
                  <a:lnTo>
                    <a:pt x="169" y="40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9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5" y="38"/>
                  </a:lnTo>
                  <a:lnTo>
                    <a:pt x="165" y="39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7"/>
                  </a:lnTo>
                  <a:lnTo>
                    <a:pt x="166" y="37"/>
                  </a:lnTo>
                  <a:close/>
                  <a:moveTo>
                    <a:pt x="174" y="20"/>
                  </a:moveTo>
                  <a:lnTo>
                    <a:pt x="175" y="21"/>
                  </a:lnTo>
                  <a:lnTo>
                    <a:pt x="175" y="23"/>
                  </a:lnTo>
                  <a:lnTo>
                    <a:pt x="175" y="25"/>
                  </a:lnTo>
                  <a:lnTo>
                    <a:pt x="174" y="28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4" y="30"/>
                  </a:lnTo>
                  <a:lnTo>
                    <a:pt x="174" y="30"/>
                  </a:lnTo>
                  <a:lnTo>
                    <a:pt x="174" y="30"/>
                  </a:lnTo>
                  <a:lnTo>
                    <a:pt x="173" y="32"/>
                  </a:lnTo>
                  <a:lnTo>
                    <a:pt x="172" y="33"/>
                  </a:lnTo>
                  <a:lnTo>
                    <a:pt x="172" y="35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69" y="37"/>
                  </a:lnTo>
                  <a:lnTo>
                    <a:pt x="168" y="36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6" y="32"/>
                  </a:lnTo>
                  <a:lnTo>
                    <a:pt x="166" y="32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9" y="31"/>
                  </a:lnTo>
                  <a:lnTo>
                    <a:pt x="169" y="31"/>
                  </a:lnTo>
                  <a:lnTo>
                    <a:pt x="169" y="31"/>
                  </a:lnTo>
                  <a:lnTo>
                    <a:pt x="170" y="30"/>
                  </a:lnTo>
                  <a:lnTo>
                    <a:pt x="169" y="30"/>
                  </a:lnTo>
                  <a:lnTo>
                    <a:pt x="169" y="30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69" y="28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70" y="25"/>
                  </a:lnTo>
                  <a:lnTo>
                    <a:pt x="171" y="24"/>
                  </a:lnTo>
                  <a:lnTo>
                    <a:pt x="172" y="24"/>
                  </a:lnTo>
                  <a:lnTo>
                    <a:pt x="173" y="24"/>
                  </a:lnTo>
                  <a:lnTo>
                    <a:pt x="174" y="24"/>
                  </a:lnTo>
                  <a:lnTo>
                    <a:pt x="174" y="23"/>
                  </a:lnTo>
                  <a:lnTo>
                    <a:pt x="174" y="21"/>
                  </a:lnTo>
                  <a:lnTo>
                    <a:pt x="173" y="20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74" y="20"/>
                  </a:lnTo>
                  <a:close/>
                  <a:moveTo>
                    <a:pt x="1" y="253"/>
                  </a:moveTo>
                  <a:lnTo>
                    <a:pt x="2" y="253"/>
                  </a:lnTo>
                  <a:lnTo>
                    <a:pt x="3" y="253"/>
                  </a:lnTo>
                  <a:lnTo>
                    <a:pt x="3" y="253"/>
                  </a:lnTo>
                  <a:lnTo>
                    <a:pt x="2" y="254"/>
                  </a:lnTo>
                  <a:lnTo>
                    <a:pt x="2" y="255"/>
                  </a:lnTo>
                  <a:lnTo>
                    <a:pt x="1" y="255"/>
                  </a:lnTo>
                  <a:lnTo>
                    <a:pt x="0" y="254"/>
                  </a:lnTo>
                  <a:lnTo>
                    <a:pt x="1" y="253"/>
                  </a:lnTo>
                  <a:close/>
                  <a:moveTo>
                    <a:pt x="54" y="141"/>
                  </a:move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1"/>
                  </a:lnTo>
                  <a:close/>
                  <a:moveTo>
                    <a:pt x="151" y="62"/>
                  </a:moveTo>
                  <a:lnTo>
                    <a:pt x="149" y="61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51" y="58"/>
                  </a:lnTo>
                  <a:lnTo>
                    <a:pt x="152" y="59"/>
                  </a:lnTo>
                  <a:lnTo>
                    <a:pt x="152" y="61"/>
                  </a:lnTo>
                  <a:lnTo>
                    <a:pt x="152" y="61"/>
                  </a:lnTo>
                  <a:lnTo>
                    <a:pt x="151" y="62"/>
                  </a:lnTo>
                  <a:close/>
                  <a:moveTo>
                    <a:pt x="33" y="256"/>
                  </a:moveTo>
                  <a:lnTo>
                    <a:pt x="34" y="257"/>
                  </a:lnTo>
                  <a:lnTo>
                    <a:pt x="34" y="257"/>
                  </a:lnTo>
                  <a:lnTo>
                    <a:pt x="33" y="258"/>
                  </a:lnTo>
                  <a:lnTo>
                    <a:pt x="33" y="258"/>
                  </a:lnTo>
                  <a:lnTo>
                    <a:pt x="32" y="257"/>
                  </a:lnTo>
                  <a:lnTo>
                    <a:pt x="33" y="257"/>
                  </a:lnTo>
                  <a:lnTo>
                    <a:pt x="33" y="256"/>
                  </a:lnTo>
                  <a:close/>
                  <a:moveTo>
                    <a:pt x="178" y="0"/>
                  </a:moveTo>
                  <a:lnTo>
                    <a:pt x="179" y="0"/>
                  </a:lnTo>
                  <a:lnTo>
                    <a:pt x="179" y="2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7" y="3"/>
                  </a:lnTo>
                  <a:lnTo>
                    <a:pt x="177" y="2"/>
                  </a:lnTo>
                  <a:lnTo>
                    <a:pt x="178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81">
              <a:extLst>
                <a:ext uri="{FF2B5EF4-FFF2-40B4-BE49-F238E27FC236}">
                  <a16:creationId xmlns:a16="http://schemas.microsoft.com/office/drawing/2014/main" id="{F24C354F-279F-918B-712D-13AE99B61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660" y="1924399"/>
              <a:ext cx="2070" cy="2070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2 w 2"/>
                <a:gd name="T9" fmla="*/ 2 h 2"/>
                <a:gd name="T10" fmla="*/ 1 w 2"/>
                <a:gd name="T11" fmla="*/ 2 h 2"/>
                <a:gd name="T12" fmla="*/ 0 w 2"/>
                <a:gd name="T13" fmla="*/ 1 h 2"/>
                <a:gd name="T14" fmla="*/ 0 w 2"/>
                <a:gd name="T15" fmla="*/ 0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0">
              <a:extLst>
                <a:ext uri="{FF2B5EF4-FFF2-40B4-BE49-F238E27FC236}">
                  <a16:creationId xmlns:a16="http://schemas.microsoft.com/office/drawing/2014/main" id="{5098A5E0-3E66-284D-F7E8-38F80004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410" y="3460337"/>
              <a:ext cx="4140" cy="5175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1 h 5"/>
                <a:gd name="T4" fmla="*/ 4 w 4"/>
                <a:gd name="T5" fmla="*/ 2 h 5"/>
                <a:gd name="T6" fmla="*/ 3 w 4"/>
                <a:gd name="T7" fmla="*/ 4 h 5"/>
                <a:gd name="T8" fmla="*/ 3 w 4"/>
                <a:gd name="T9" fmla="*/ 4 h 5"/>
                <a:gd name="T10" fmla="*/ 3 w 4"/>
                <a:gd name="T11" fmla="*/ 4 h 5"/>
                <a:gd name="T12" fmla="*/ 3 w 4"/>
                <a:gd name="T13" fmla="*/ 5 h 5"/>
                <a:gd name="T14" fmla="*/ 3 w 4"/>
                <a:gd name="T15" fmla="*/ 5 h 5"/>
                <a:gd name="T16" fmla="*/ 3 w 4"/>
                <a:gd name="T17" fmla="*/ 5 h 5"/>
                <a:gd name="T18" fmla="*/ 2 w 4"/>
                <a:gd name="T19" fmla="*/ 4 h 5"/>
                <a:gd name="T20" fmla="*/ 2 w 4"/>
                <a:gd name="T21" fmla="*/ 4 h 5"/>
                <a:gd name="T22" fmla="*/ 1 w 4"/>
                <a:gd name="T23" fmla="*/ 4 h 5"/>
                <a:gd name="T24" fmla="*/ 1 w 4"/>
                <a:gd name="T25" fmla="*/ 4 h 5"/>
                <a:gd name="T26" fmla="*/ 1 w 4"/>
                <a:gd name="T27" fmla="*/ 4 h 5"/>
                <a:gd name="T28" fmla="*/ 1 w 4"/>
                <a:gd name="T29" fmla="*/ 4 h 5"/>
                <a:gd name="T30" fmla="*/ 1 w 4"/>
                <a:gd name="T31" fmla="*/ 2 h 5"/>
                <a:gd name="T32" fmla="*/ 0 w 4"/>
                <a:gd name="T33" fmla="*/ 2 h 5"/>
                <a:gd name="T34" fmla="*/ 1 w 4"/>
                <a:gd name="T35" fmla="*/ 1 h 5"/>
                <a:gd name="T36" fmla="*/ 1 w 4"/>
                <a:gd name="T37" fmla="*/ 1 h 5"/>
                <a:gd name="T38" fmla="*/ 1 w 4"/>
                <a:gd name="T39" fmla="*/ 1 h 5"/>
                <a:gd name="T40" fmla="*/ 1 w 4"/>
                <a:gd name="T41" fmla="*/ 0 h 5"/>
                <a:gd name="T42" fmla="*/ 0 w 4"/>
                <a:gd name="T43" fmla="*/ 1 h 5"/>
                <a:gd name="T44" fmla="*/ 1 w 4"/>
                <a:gd name="T45" fmla="*/ 0 h 5"/>
                <a:gd name="T46" fmla="*/ 2 w 4"/>
                <a:gd name="T47" fmla="*/ 0 h 5"/>
                <a:gd name="T48" fmla="*/ 3 w 4"/>
                <a:gd name="T49" fmla="*/ 1 h 5"/>
                <a:gd name="T50" fmla="*/ 3 w 4"/>
                <a:gd name="T5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lnTo>
                    <a:pt x="4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67428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93FF5-7955-80B0-41E0-92D095C79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CCEA71B9-96D0-6371-49AE-AC973AD8DA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kern="0" dirty="0"/>
              <a:t>Antarctica Map </a:t>
            </a:r>
            <a:endParaRPr lang="en-US" altLang="zh-CN" dirty="0">
              <a:solidFill>
                <a:srgbClr val="FF0000"/>
              </a:solidFill>
            </a:endParaRP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DB66D0BC-F412-EC2A-718D-2B61D3446351}"/>
              </a:ext>
            </a:extLst>
          </p:cNvPr>
          <p:cNvSpPr>
            <a:spLocks noEditPoints="1"/>
          </p:cNvSpPr>
          <p:nvPr/>
        </p:nvSpPr>
        <p:spPr bwMode="auto">
          <a:xfrm>
            <a:off x="579114" y="1203598"/>
            <a:ext cx="4012097" cy="3611616"/>
          </a:xfrm>
          <a:custGeom>
            <a:avLst/>
            <a:gdLst>
              <a:gd name="T0" fmla="*/ 950 w 2755"/>
              <a:gd name="T1" fmla="*/ 1830 h 2480"/>
              <a:gd name="T2" fmla="*/ 598 w 2755"/>
              <a:gd name="T3" fmla="*/ 1760 h 2480"/>
              <a:gd name="T4" fmla="*/ 568 w 2755"/>
              <a:gd name="T5" fmla="*/ 1648 h 2480"/>
              <a:gd name="T6" fmla="*/ 352 w 2755"/>
              <a:gd name="T7" fmla="*/ 1367 h 2480"/>
              <a:gd name="T8" fmla="*/ 805 w 2755"/>
              <a:gd name="T9" fmla="*/ 978 h 2480"/>
              <a:gd name="T10" fmla="*/ 870 w 2755"/>
              <a:gd name="T11" fmla="*/ 898 h 2480"/>
              <a:gd name="T12" fmla="*/ 353 w 2755"/>
              <a:gd name="T13" fmla="*/ 885 h 2480"/>
              <a:gd name="T14" fmla="*/ 361 w 2755"/>
              <a:gd name="T15" fmla="*/ 787 h 2480"/>
              <a:gd name="T16" fmla="*/ 866 w 2755"/>
              <a:gd name="T17" fmla="*/ 769 h 2480"/>
              <a:gd name="T18" fmla="*/ 2311 w 2755"/>
              <a:gd name="T19" fmla="*/ 816 h 2480"/>
              <a:gd name="T20" fmla="*/ 1065 w 2755"/>
              <a:gd name="T21" fmla="*/ 681 h 2480"/>
              <a:gd name="T22" fmla="*/ 2646 w 2755"/>
              <a:gd name="T23" fmla="*/ 1677 h 2480"/>
              <a:gd name="T24" fmla="*/ 2476 w 2755"/>
              <a:gd name="T25" fmla="*/ 1937 h 2480"/>
              <a:gd name="T26" fmla="*/ 2324 w 2755"/>
              <a:gd name="T27" fmla="*/ 2151 h 2480"/>
              <a:gd name="T28" fmla="*/ 2087 w 2755"/>
              <a:gd name="T29" fmla="*/ 2238 h 2480"/>
              <a:gd name="T30" fmla="*/ 1874 w 2755"/>
              <a:gd name="T31" fmla="*/ 2285 h 2480"/>
              <a:gd name="T32" fmla="*/ 1695 w 2755"/>
              <a:gd name="T33" fmla="*/ 2254 h 2480"/>
              <a:gd name="T34" fmla="*/ 1537 w 2755"/>
              <a:gd name="T35" fmla="*/ 2175 h 2480"/>
              <a:gd name="T36" fmla="*/ 1613 w 2755"/>
              <a:gd name="T37" fmla="*/ 2084 h 2480"/>
              <a:gd name="T38" fmla="*/ 1595 w 2755"/>
              <a:gd name="T39" fmla="*/ 1920 h 2480"/>
              <a:gd name="T40" fmla="*/ 1571 w 2755"/>
              <a:gd name="T41" fmla="*/ 1760 h 2480"/>
              <a:gd name="T42" fmla="*/ 1448 w 2755"/>
              <a:gd name="T43" fmla="*/ 1581 h 2480"/>
              <a:gd name="T44" fmla="*/ 1288 w 2755"/>
              <a:gd name="T45" fmla="*/ 1502 h 2480"/>
              <a:gd name="T46" fmla="*/ 1091 w 2755"/>
              <a:gd name="T47" fmla="*/ 1636 h 2480"/>
              <a:gd name="T48" fmla="*/ 1100 w 2755"/>
              <a:gd name="T49" fmla="*/ 1864 h 2480"/>
              <a:gd name="T50" fmla="*/ 949 w 2755"/>
              <a:gd name="T51" fmla="*/ 1867 h 2480"/>
              <a:gd name="T52" fmla="*/ 627 w 2755"/>
              <a:gd name="T53" fmla="*/ 1648 h 2480"/>
              <a:gd name="T54" fmla="*/ 556 w 2755"/>
              <a:gd name="T55" fmla="*/ 1496 h 2480"/>
              <a:gd name="T56" fmla="*/ 432 w 2755"/>
              <a:gd name="T57" fmla="*/ 1349 h 2480"/>
              <a:gd name="T58" fmla="*/ 432 w 2755"/>
              <a:gd name="T59" fmla="*/ 1088 h 2480"/>
              <a:gd name="T60" fmla="*/ 421 w 2755"/>
              <a:gd name="T61" fmla="*/ 782 h 2480"/>
              <a:gd name="T62" fmla="*/ 169 w 2755"/>
              <a:gd name="T63" fmla="*/ 693 h 2480"/>
              <a:gd name="T64" fmla="*/ 94 w 2755"/>
              <a:gd name="T65" fmla="*/ 539 h 2480"/>
              <a:gd name="T66" fmla="*/ 99 w 2755"/>
              <a:gd name="T67" fmla="*/ 408 h 2480"/>
              <a:gd name="T68" fmla="*/ 172 w 2755"/>
              <a:gd name="T69" fmla="*/ 539 h 2480"/>
              <a:gd name="T70" fmla="*/ 232 w 2755"/>
              <a:gd name="T71" fmla="*/ 671 h 2480"/>
              <a:gd name="T72" fmla="*/ 417 w 2755"/>
              <a:gd name="T73" fmla="*/ 665 h 2480"/>
              <a:gd name="T74" fmla="*/ 518 w 2755"/>
              <a:gd name="T75" fmla="*/ 735 h 2480"/>
              <a:gd name="T76" fmla="*/ 644 w 2755"/>
              <a:gd name="T77" fmla="*/ 953 h 2480"/>
              <a:gd name="T78" fmla="*/ 759 w 2755"/>
              <a:gd name="T79" fmla="*/ 1095 h 2480"/>
              <a:gd name="T80" fmla="*/ 964 w 2755"/>
              <a:gd name="T81" fmla="*/ 1003 h 2480"/>
              <a:gd name="T82" fmla="*/ 1036 w 2755"/>
              <a:gd name="T83" fmla="*/ 805 h 2480"/>
              <a:gd name="T84" fmla="*/ 988 w 2755"/>
              <a:gd name="T85" fmla="*/ 514 h 2480"/>
              <a:gd name="T86" fmla="*/ 1125 w 2755"/>
              <a:gd name="T87" fmla="*/ 231 h 2480"/>
              <a:gd name="T88" fmla="*/ 1294 w 2755"/>
              <a:gd name="T89" fmla="*/ 120 h 2480"/>
              <a:gd name="T90" fmla="*/ 1558 w 2755"/>
              <a:gd name="T91" fmla="*/ 78 h 2480"/>
              <a:gd name="T92" fmla="*/ 1793 w 2755"/>
              <a:gd name="T93" fmla="*/ 172 h 2480"/>
              <a:gd name="T94" fmla="*/ 2054 w 2755"/>
              <a:gd name="T95" fmla="*/ 247 h 2480"/>
              <a:gd name="T96" fmla="*/ 2313 w 2755"/>
              <a:gd name="T97" fmla="*/ 313 h 2480"/>
              <a:gd name="T98" fmla="*/ 2494 w 2755"/>
              <a:gd name="T99" fmla="*/ 467 h 2480"/>
              <a:gd name="T100" fmla="*/ 2534 w 2755"/>
              <a:gd name="T101" fmla="*/ 760 h 2480"/>
              <a:gd name="T102" fmla="*/ 2251 w 2755"/>
              <a:gd name="T103" fmla="*/ 804 h 2480"/>
              <a:gd name="T104" fmla="*/ 2483 w 2755"/>
              <a:gd name="T105" fmla="*/ 894 h 2480"/>
              <a:gd name="T106" fmla="*/ 2698 w 2755"/>
              <a:gd name="T107" fmla="*/ 1203 h 2480"/>
              <a:gd name="T108" fmla="*/ 115 w 2755"/>
              <a:gd name="T109" fmla="*/ 650 h 2480"/>
              <a:gd name="T110" fmla="*/ 84 w 2755"/>
              <a:gd name="T111" fmla="*/ 553 h 2480"/>
              <a:gd name="T112" fmla="*/ 68 w 2755"/>
              <a:gd name="T113" fmla="*/ 431 h 2480"/>
              <a:gd name="T114" fmla="*/ 14 w 2755"/>
              <a:gd name="T115" fmla="*/ 400 h 2480"/>
              <a:gd name="T116" fmla="*/ 1041 w 2755"/>
              <a:gd name="T117" fmla="*/ 315 h 2480"/>
              <a:gd name="T118" fmla="*/ 1612 w 2755"/>
              <a:gd name="T119" fmla="*/ 2020 h 2480"/>
              <a:gd name="T120" fmla="*/ 1200 w 2755"/>
              <a:gd name="T121" fmla="*/ 1622 h 2480"/>
              <a:gd name="T122" fmla="*/ 2440 w 2755"/>
              <a:gd name="T123" fmla="*/ 834 h 2480"/>
              <a:gd name="T124" fmla="*/ 47 w 2755"/>
              <a:gd name="T125" fmla="*/ 230 h 2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55" h="2480">
                <a:moveTo>
                  <a:pt x="1779" y="2478"/>
                </a:moveTo>
                <a:lnTo>
                  <a:pt x="1781" y="2478"/>
                </a:lnTo>
                <a:lnTo>
                  <a:pt x="1781" y="2480"/>
                </a:lnTo>
                <a:lnTo>
                  <a:pt x="1773" y="2472"/>
                </a:lnTo>
                <a:lnTo>
                  <a:pt x="1772" y="2471"/>
                </a:lnTo>
                <a:lnTo>
                  <a:pt x="1770" y="2471"/>
                </a:lnTo>
                <a:lnTo>
                  <a:pt x="1770" y="2467"/>
                </a:lnTo>
                <a:lnTo>
                  <a:pt x="1772" y="2467"/>
                </a:lnTo>
                <a:lnTo>
                  <a:pt x="1773" y="2467"/>
                </a:lnTo>
                <a:lnTo>
                  <a:pt x="1778" y="2472"/>
                </a:lnTo>
                <a:lnTo>
                  <a:pt x="1779" y="2472"/>
                </a:lnTo>
                <a:lnTo>
                  <a:pt x="1778" y="2474"/>
                </a:lnTo>
                <a:lnTo>
                  <a:pt x="1778" y="2475"/>
                </a:lnTo>
                <a:lnTo>
                  <a:pt x="1779" y="2475"/>
                </a:lnTo>
                <a:lnTo>
                  <a:pt x="1779" y="2476"/>
                </a:lnTo>
                <a:lnTo>
                  <a:pt x="1779" y="2478"/>
                </a:lnTo>
                <a:close/>
                <a:moveTo>
                  <a:pt x="1752" y="2454"/>
                </a:moveTo>
                <a:lnTo>
                  <a:pt x="1749" y="2453"/>
                </a:lnTo>
                <a:lnTo>
                  <a:pt x="1748" y="2453"/>
                </a:lnTo>
                <a:lnTo>
                  <a:pt x="1749" y="2455"/>
                </a:lnTo>
                <a:lnTo>
                  <a:pt x="1749" y="2457"/>
                </a:lnTo>
                <a:lnTo>
                  <a:pt x="1751" y="2458"/>
                </a:lnTo>
                <a:lnTo>
                  <a:pt x="1749" y="2458"/>
                </a:lnTo>
                <a:lnTo>
                  <a:pt x="1749" y="2460"/>
                </a:lnTo>
                <a:lnTo>
                  <a:pt x="1751" y="2460"/>
                </a:lnTo>
                <a:lnTo>
                  <a:pt x="1752" y="2460"/>
                </a:lnTo>
                <a:lnTo>
                  <a:pt x="1752" y="2461"/>
                </a:lnTo>
                <a:lnTo>
                  <a:pt x="1752" y="2462"/>
                </a:lnTo>
                <a:lnTo>
                  <a:pt x="1753" y="2462"/>
                </a:lnTo>
                <a:lnTo>
                  <a:pt x="1755" y="2463"/>
                </a:lnTo>
                <a:lnTo>
                  <a:pt x="1756" y="2462"/>
                </a:lnTo>
                <a:lnTo>
                  <a:pt x="1756" y="2461"/>
                </a:lnTo>
                <a:lnTo>
                  <a:pt x="1753" y="2455"/>
                </a:lnTo>
                <a:lnTo>
                  <a:pt x="1752" y="2454"/>
                </a:lnTo>
                <a:close/>
                <a:moveTo>
                  <a:pt x="1711" y="2437"/>
                </a:moveTo>
                <a:lnTo>
                  <a:pt x="1710" y="2436"/>
                </a:lnTo>
                <a:lnTo>
                  <a:pt x="1710" y="2434"/>
                </a:lnTo>
                <a:lnTo>
                  <a:pt x="1710" y="2433"/>
                </a:lnTo>
                <a:lnTo>
                  <a:pt x="1709" y="2432"/>
                </a:lnTo>
                <a:lnTo>
                  <a:pt x="1710" y="2429"/>
                </a:lnTo>
                <a:lnTo>
                  <a:pt x="1710" y="2428"/>
                </a:lnTo>
                <a:lnTo>
                  <a:pt x="1709" y="2428"/>
                </a:lnTo>
                <a:lnTo>
                  <a:pt x="1709" y="2427"/>
                </a:lnTo>
                <a:lnTo>
                  <a:pt x="1708" y="2425"/>
                </a:lnTo>
                <a:lnTo>
                  <a:pt x="1706" y="2425"/>
                </a:lnTo>
                <a:lnTo>
                  <a:pt x="1705" y="2427"/>
                </a:lnTo>
                <a:lnTo>
                  <a:pt x="1705" y="2429"/>
                </a:lnTo>
                <a:lnTo>
                  <a:pt x="1705" y="2431"/>
                </a:lnTo>
                <a:lnTo>
                  <a:pt x="1705" y="2432"/>
                </a:lnTo>
                <a:lnTo>
                  <a:pt x="1705" y="2433"/>
                </a:lnTo>
                <a:lnTo>
                  <a:pt x="1705" y="2434"/>
                </a:lnTo>
                <a:lnTo>
                  <a:pt x="1706" y="2436"/>
                </a:lnTo>
                <a:lnTo>
                  <a:pt x="1708" y="2437"/>
                </a:lnTo>
                <a:lnTo>
                  <a:pt x="1708" y="2439"/>
                </a:lnTo>
                <a:lnTo>
                  <a:pt x="1709" y="2439"/>
                </a:lnTo>
                <a:lnTo>
                  <a:pt x="1711" y="2441"/>
                </a:lnTo>
                <a:lnTo>
                  <a:pt x="1713" y="2441"/>
                </a:lnTo>
                <a:lnTo>
                  <a:pt x="1713" y="2440"/>
                </a:lnTo>
                <a:lnTo>
                  <a:pt x="1711" y="2439"/>
                </a:lnTo>
                <a:lnTo>
                  <a:pt x="1711" y="2437"/>
                </a:lnTo>
                <a:close/>
                <a:moveTo>
                  <a:pt x="1541" y="2119"/>
                </a:moveTo>
                <a:lnTo>
                  <a:pt x="1541" y="2115"/>
                </a:lnTo>
                <a:lnTo>
                  <a:pt x="1540" y="2115"/>
                </a:lnTo>
                <a:lnTo>
                  <a:pt x="1539" y="2114"/>
                </a:lnTo>
                <a:lnTo>
                  <a:pt x="1537" y="2114"/>
                </a:lnTo>
                <a:lnTo>
                  <a:pt x="1537" y="2113"/>
                </a:lnTo>
                <a:lnTo>
                  <a:pt x="1537" y="2111"/>
                </a:lnTo>
                <a:lnTo>
                  <a:pt x="1535" y="2113"/>
                </a:lnTo>
                <a:lnTo>
                  <a:pt x="1535" y="2114"/>
                </a:lnTo>
                <a:lnTo>
                  <a:pt x="1535" y="2115"/>
                </a:lnTo>
                <a:lnTo>
                  <a:pt x="1535" y="2117"/>
                </a:lnTo>
                <a:lnTo>
                  <a:pt x="1535" y="2118"/>
                </a:lnTo>
                <a:lnTo>
                  <a:pt x="1534" y="2118"/>
                </a:lnTo>
                <a:lnTo>
                  <a:pt x="1534" y="2119"/>
                </a:lnTo>
                <a:lnTo>
                  <a:pt x="1535" y="2122"/>
                </a:lnTo>
                <a:lnTo>
                  <a:pt x="1536" y="2123"/>
                </a:lnTo>
                <a:lnTo>
                  <a:pt x="1536" y="2124"/>
                </a:lnTo>
                <a:lnTo>
                  <a:pt x="1537" y="2124"/>
                </a:lnTo>
                <a:lnTo>
                  <a:pt x="1537" y="2127"/>
                </a:lnTo>
                <a:lnTo>
                  <a:pt x="1537" y="2128"/>
                </a:lnTo>
                <a:lnTo>
                  <a:pt x="1539" y="2130"/>
                </a:lnTo>
                <a:lnTo>
                  <a:pt x="1540" y="2128"/>
                </a:lnTo>
                <a:lnTo>
                  <a:pt x="1540" y="2127"/>
                </a:lnTo>
                <a:lnTo>
                  <a:pt x="1540" y="2126"/>
                </a:lnTo>
                <a:lnTo>
                  <a:pt x="1540" y="2124"/>
                </a:lnTo>
                <a:lnTo>
                  <a:pt x="1539" y="2123"/>
                </a:lnTo>
                <a:lnTo>
                  <a:pt x="1540" y="2123"/>
                </a:lnTo>
                <a:lnTo>
                  <a:pt x="1541" y="2119"/>
                </a:lnTo>
                <a:close/>
                <a:moveTo>
                  <a:pt x="1608" y="2037"/>
                </a:moveTo>
                <a:lnTo>
                  <a:pt x="1608" y="2038"/>
                </a:lnTo>
                <a:lnTo>
                  <a:pt x="1609" y="2038"/>
                </a:lnTo>
                <a:lnTo>
                  <a:pt x="1609" y="2040"/>
                </a:lnTo>
                <a:lnTo>
                  <a:pt x="1609" y="2041"/>
                </a:lnTo>
                <a:lnTo>
                  <a:pt x="1609" y="2042"/>
                </a:lnTo>
                <a:lnTo>
                  <a:pt x="1612" y="2037"/>
                </a:lnTo>
                <a:lnTo>
                  <a:pt x="1615" y="2032"/>
                </a:lnTo>
                <a:lnTo>
                  <a:pt x="1613" y="2032"/>
                </a:lnTo>
                <a:lnTo>
                  <a:pt x="1615" y="2030"/>
                </a:lnTo>
                <a:lnTo>
                  <a:pt x="1615" y="2029"/>
                </a:lnTo>
                <a:lnTo>
                  <a:pt x="1615" y="2028"/>
                </a:lnTo>
                <a:lnTo>
                  <a:pt x="1613" y="2026"/>
                </a:lnTo>
                <a:lnTo>
                  <a:pt x="1612" y="2026"/>
                </a:lnTo>
                <a:lnTo>
                  <a:pt x="1612" y="2025"/>
                </a:lnTo>
                <a:lnTo>
                  <a:pt x="1612" y="2024"/>
                </a:lnTo>
                <a:lnTo>
                  <a:pt x="1611" y="2024"/>
                </a:lnTo>
                <a:lnTo>
                  <a:pt x="1611" y="2025"/>
                </a:lnTo>
                <a:lnTo>
                  <a:pt x="1609" y="2025"/>
                </a:lnTo>
                <a:lnTo>
                  <a:pt x="1609" y="2024"/>
                </a:lnTo>
                <a:lnTo>
                  <a:pt x="1608" y="2026"/>
                </a:lnTo>
                <a:lnTo>
                  <a:pt x="1609" y="2028"/>
                </a:lnTo>
                <a:lnTo>
                  <a:pt x="1611" y="2028"/>
                </a:lnTo>
                <a:lnTo>
                  <a:pt x="1609" y="2029"/>
                </a:lnTo>
                <a:lnTo>
                  <a:pt x="1609" y="2030"/>
                </a:lnTo>
                <a:lnTo>
                  <a:pt x="1609" y="2032"/>
                </a:lnTo>
                <a:lnTo>
                  <a:pt x="1611" y="2033"/>
                </a:lnTo>
                <a:lnTo>
                  <a:pt x="1611" y="2034"/>
                </a:lnTo>
                <a:lnTo>
                  <a:pt x="1611" y="2035"/>
                </a:lnTo>
                <a:lnTo>
                  <a:pt x="1612" y="2035"/>
                </a:lnTo>
                <a:lnTo>
                  <a:pt x="1611" y="2037"/>
                </a:lnTo>
                <a:lnTo>
                  <a:pt x="1608" y="2037"/>
                </a:lnTo>
                <a:close/>
                <a:moveTo>
                  <a:pt x="1532" y="1901"/>
                </a:moveTo>
                <a:lnTo>
                  <a:pt x="1532" y="1902"/>
                </a:lnTo>
                <a:lnTo>
                  <a:pt x="1534" y="1905"/>
                </a:lnTo>
                <a:lnTo>
                  <a:pt x="1535" y="1906"/>
                </a:lnTo>
                <a:lnTo>
                  <a:pt x="1537" y="1906"/>
                </a:lnTo>
                <a:lnTo>
                  <a:pt x="1539" y="1906"/>
                </a:lnTo>
                <a:lnTo>
                  <a:pt x="1540" y="1905"/>
                </a:lnTo>
                <a:lnTo>
                  <a:pt x="1541" y="1902"/>
                </a:lnTo>
                <a:lnTo>
                  <a:pt x="1541" y="1900"/>
                </a:lnTo>
                <a:lnTo>
                  <a:pt x="1539" y="1897"/>
                </a:lnTo>
                <a:lnTo>
                  <a:pt x="1537" y="1895"/>
                </a:lnTo>
                <a:lnTo>
                  <a:pt x="1536" y="1894"/>
                </a:lnTo>
                <a:lnTo>
                  <a:pt x="1537" y="1890"/>
                </a:lnTo>
                <a:lnTo>
                  <a:pt x="1537" y="1886"/>
                </a:lnTo>
                <a:lnTo>
                  <a:pt x="1539" y="1886"/>
                </a:lnTo>
                <a:lnTo>
                  <a:pt x="1540" y="1885"/>
                </a:lnTo>
                <a:lnTo>
                  <a:pt x="1540" y="1884"/>
                </a:lnTo>
                <a:lnTo>
                  <a:pt x="1539" y="1882"/>
                </a:lnTo>
                <a:lnTo>
                  <a:pt x="1537" y="1881"/>
                </a:lnTo>
                <a:lnTo>
                  <a:pt x="1537" y="1880"/>
                </a:lnTo>
                <a:lnTo>
                  <a:pt x="1536" y="1880"/>
                </a:lnTo>
                <a:lnTo>
                  <a:pt x="1530" y="1879"/>
                </a:lnTo>
                <a:lnTo>
                  <a:pt x="1530" y="1877"/>
                </a:lnTo>
                <a:lnTo>
                  <a:pt x="1531" y="1877"/>
                </a:lnTo>
                <a:lnTo>
                  <a:pt x="1532" y="1876"/>
                </a:lnTo>
                <a:lnTo>
                  <a:pt x="1534" y="1874"/>
                </a:lnTo>
                <a:lnTo>
                  <a:pt x="1530" y="1876"/>
                </a:lnTo>
                <a:lnTo>
                  <a:pt x="1530" y="1872"/>
                </a:lnTo>
                <a:lnTo>
                  <a:pt x="1531" y="1869"/>
                </a:lnTo>
                <a:lnTo>
                  <a:pt x="1531" y="1868"/>
                </a:lnTo>
                <a:lnTo>
                  <a:pt x="1530" y="1867"/>
                </a:lnTo>
                <a:lnTo>
                  <a:pt x="1528" y="1868"/>
                </a:lnTo>
                <a:lnTo>
                  <a:pt x="1528" y="1871"/>
                </a:lnTo>
                <a:lnTo>
                  <a:pt x="1527" y="1874"/>
                </a:lnTo>
                <a:lnTo>
                  <a:pt x="1524" y="1876"/>
                </a:lnTo>
                <a:lnTo>
                  <a:pt x="1524" y="1877"/>
                </a:lnTo>
                <a:lnTo>
                  <a:pt x="1524" y="1880"/>
                </a:lnTo>
                <a:lnTo>
                  <a:pt x="1524" y="1881"/>
                </a:lnTo>
                <a:lnTo>
                  <a:pt x="1519" y="1882"/>
                </a:lnTo>
                <a:lnTo>
                  <a:pt x="1515" y="1882"/>
                </a:lnTo>
                <a:lnTo>
                  <a:pt x="1511" y="1881"/>
                </a:lnTo>
                <a:lnTo>
                  <a:pt x="1506" y="1885"/>
                </a:lnTo>
                <a:lnTo>
                  <a:pt x="1505" y="1889"/>
                </a:lnTo>
                <a:lnTo>
                  <a:pt x="1502" y="1892"/>
                </a:lnTo>
                <a:lnTo>
                  <a:pt x="1501" y="1893"/>
                </a:lnTo>
                <a:lnTo>
                  <a:pt x="1502" y="1894"/>
                </a:lnTo>
                <a:lnTo>
                  <a:pt x="1502" y="1895"/>
                </a:lnTo>
                <a:lnTo>
                  <a:pt x="1503" y="1897"/>
                </a:lnTo>
                <a:lnTo>
                  <a:pt x="1505" y="1897"/>
                </a:lnTo>
                <a:lnTo>
                  <a:pt x="1511" y="1898"/>
                </a:lnTo>
                <a:lnTo>
                  <a:pt x="1517" y="1898"/>
                </a:lnTo>
                <a:lnTo>
                  <a:pt x="1520" y="1897"/>
                </a:lnTo>
                <a:lnTo>
                  <a:pt x="1524" y="1894"/>
                </a:lnTo>
                <a:lnTo>
                  <a:pt x="1531" y="1897"/>
                </a:lnTo>
                <a:lnTo>
                  <a:pt x="1532" y="1898"/>
                </a:lnTo>
                <a:lnTo>
                  <a:pt x="1532" y="1901"/>
                </a:lnTo>
                <a:close/>
                <a:moveTo>
                  <a:pt x="937" y="1847"/>
                </a:moveTo>
                <a:lnTo>
                  <a:pt x="936" y="1847"/>
                </a:lnTo>
                <a:lnTo>
                  <a:pt x="936" y="1850"/>
                </a:lnTo>
                <a:lnTo>
                  <a:pt x="934" y="1850"/>
                </a:lnTo>
                <a:lnTo>
                  <a:pt x="934" y="1853"/>
                </a:lnTo>
                <a:lnTo>
                  <a:pt x="934" y="1855"/>
                </a:lnTo>
                <a:lnTo>
                  <a:pt x="934" y="1856"/>
                </a:lnTo>
                <a:lnTo>
                  <a:pt x="934" y="1859"/>
                </a:lnTo>
                <a:lnTo>
                  <a:pt x="938" y="1861"/>
                </a:lnTo>
                <a:lnTo>
                  <a:pt x="940" y="1861"/>
                </a:lnTo>
                <a:lnTo>
                  <a:pt x="940" y="1858"/>
                </a:lnTo>
                <a:lnTo>
                  <a:pt x="941" y="1859"/>
                </a:lnTo>
                <a:lnTo>
                  <a:pt x="941" y="1858"/>
                </a:lnTo>
                <a:lnTo>
                  <a:pt x="940" y="1852"/>
                </a:lnTo>
                <a:lnTo>
                  <a:pt x="940" y="1851"/>
                </a:lnTo>
                <a:lnTo>
                  <a:pt x="938" y="1847"/>
                </a:lnTo>
                <a:lnTo>
                  <a:pt x="938" y="1846"/>
                </a:lnTo>
                <a:lnTo>
                  <a:pt x="937" y="1846"/>
                </a:lnTo>
                <a:lnTo>
                  <a:pt x="937" y="1847"/>
                </a:lnTo>
                <a:close/>
                <a:moveTo>
                  <a:pt x="1528" y="1841"/>
                </a:moveTo>
                <a:lnTo>
                  <a:pt x="1523" y="1844"/>
                </a:lnTo>
                <a:lnTo>
                  <a:pt x="1522" y="1847"/>
                </a:lnTo>
                <a:lnTo>
                  <a:pt x="1518" y="1847"/>
                </a:lnTo>
                <a:lnTo>
                  <a:pt x="1517" y="1847"/>
                </a:lnTo>
                <a:lnTo>
                  <a:pt x="1515" y="1848"/>
                </a:lnTo>
                <a:lnTo>
                  <a:pt x="1515" y="1851"/>
                </a:lnTo>
                <a:lnTo>
                  <a:pt x="1515" y="1855"/>
                </a:lnTo>
                <a:lnTo>
                  <a:pt x="1515" y="1858"/>
                </a:lnTo>
                <a:lnTo>
                  <a:pt x="1517" y="1859"/>
                </a:lnTo>
                <a:lnTo>
                  <a:pt x="1517" y="1860"/>
                </a:lnTo>
                <a:lnTo>
                  <a:pt x="1518" y="1861"/>
                </a:lnTo>
                <a:lnTo>
                  <a:pt x="1519" y="1861"/>
                </a:lnTo>
                <a:lnTo>
                  <a:pt x="1519" y="1860"/>
                </a:lnTo>
                <a:lnTo>
                  <a:pt x="1519" y="1858"/>
                </a:lnTo>
                <a:lnTo>
                  <a:pt x="1522" y="1851"/>
                </a:lnTo>
                <a:lnTo>
                  <a:pt x="1524" y="1847"/>
                </a:lnTo>
                <a:lnTo>
                  <a:pt x="1524" y="1848"/>
                </a:lnTo>
                <a:lnTo>
                  <a:pt x="1526" y="1850"/>
                </a:lnTo>
                <a:lnTo>
                  <a:pt x="1531" y="1852"/>
                </a:lnTo>
                <a:lnTo>
                  <a:pt x="1532" y="1851"/>
                </a:lnTo>
                <a:lnTo>
                  <a:pt x="1534" y="1852"/>
                </a:lnTo>
                <a:lnTo>
                  <a:pt x="1535" y="1851"/>
                </a:lnTo>
                <a:lnTo>
                  <a:pt x="1532" y="1846"/>
                </a:lnTo>
                <a:lnTo>
                  <a:pt x="1531" y="1843"/>
                </a:lnTo>
                <a:lnTo>
                  <a:pt x="1530" y="1842"/>
                </a:lnTo>
                <a:lnTo>
                  <a:pt x="1530" y="1841"/>
                </a:lnTo>
                <a:lnTo>
                  <a:pt x="1528" y="1841"/>
                </a:lnTo>
                <a:close/>
                <a:moveTo>
                  <a:pt x="1038" y="1841"/>
                </a:moveTo>
                <a:lnTo>
                  <a:pt x="1038" y="1842"/>
                </a:lnTo>
                <a:lnTo>
                  <a:pt x="1036" y="1842"/>
                </a:lnTo>
                <a:lnTo>
                  <a:pt x="1036" y="1843"/>
                </a:lnTo>
                <a:lnTo>
                  <a:pt x="1038" y="1843"/>
                </a:lnTo>
                <a:lnTo>
                  <a:pt x="1040" y="1846"/>
                </a:lnTo>
                <a:lnTo>
                  <a:pt x="1041" y="1846"/>
                </a:lnTo>
                <a:lnTo>
                  <a:pt x="1041" y="1844"/>
                </a:lnTo>
                <a:lnTo>
                  <a:pt x="1039" y="1841"/>
                </a:lnTo>
                <a:lnTo>
                  <a:pt x="1038" y="1841"/>
                </a:lnTo>
                <a:close/>
                <a:moveTo>
                  <a:pt x="951" y="1839"/>
                </a:moveTo>
                <a:lnTo>
                  <a:pt x="951" y="1838"/>
                </a:lnTo>
                <a:lnTo>
                  <a:pt x="952" y="1838"/>
                </a:lnTo>
                <a:lnTo>
                  <a:pt x="952" y="1837"/>
                </a:lnTo>
                <a:lnTo>
                  <a:pt x="954" y="1837"/>
                </a:lnTo>
                <a:lnTo>
                  <a:pt x="954" y="1835"/>
                </a:lnTo>
                <a:lnTo>
                  <a:pt x="955" y="1835"/>
                </a:lnTo>
                <a:lnTo>
                  <a:pt x="955" y="1834"/>
                </a:lnTo>
                <a:lnTo>
                  <a:pt x="955" y="1833"/>
                </a:lnTo>
                <a:lnTo>
                  <a:pt x="954" y="1829"/>
                </a:lnTo>
                <a:lnTo>
                  <a:pt x="954" y="1827"/>
                </a:lnTo>
                <a:lnTo>
                  <a:pt x="952" y="1827"/>
                </a:lnTo>
                <a:lnTo>
                  <a:pt x="951" y="1827"/>
                </a:lnTo>
                <a:lnTo>
                  <a:pt x="952" y="1829"/>
                </a:lnTo>
                <a:lnTo>
                  <a:pt x="952" y="1830"/>
                </a:lnTo>
                <a:lnTo>
                  <a:pt x="952" y="1831"/>
                </a:lnTo>
                <a:lnTo>
                  <a:pt x="951" y="1830"/>
                </a:lnTo>
                <a:lnTo>
                  <a:pt x="951" y="1833"/>
                </a:lnTo>
                <a:lnTo>
                  <a:pt x="950" y="1830"/>
                </a:lnTo>
                <a:lnTo>
                  <a:pt x="949" y="1830"/>
                </a:lnTo>
                <a:lnTo>
                  <a:pt x="949" y="1831"/>
                </a:lnTo>
                <a:lnTo>
                  <a:pt x="949" y="1833"/>
                </a:lnTo>
                <a:lnTo>
                  <a:pt x="947" y="1833"/>
                </a:lnTo>
                <a:lnTo>
                  <a:pt x="949" y="1835"/>
                </a:lnTo>
                <a:lnTo>
                  <a:pt x="947" y="1835"/>
                </a:lnTo>
                <a:lnTo>
                  <a:pt x="949" y="1837"/>
                </a:lnTo>
                <a:lnTo>
                  <a:pt x="950" y="1837"/>
                </a:lnTo>
                <a:lnTo>
                  <a:pt x="950" y="1838"/>
                </a:lnTo>
                <a:lnTo>
                  <a:pt x="949" y="1838"/>
                </a:lnTo>
                <a:lnTo>
                  <a:pt x="949" y="1839"/>
                </a:lnTo>
                <a:lnTo>
                  <a:pt x="950" y="1839"/>
                </a:lnTo>
                <a:lnTo>
                  <a:pt x="950" y="1841"/>
                </a:lnTo>
                <a:lnTo>
                  <a:pt x="951" y="1839"/>
                </a:lnTo>
                <a:close/>
                <a:moveTo>
                  <a:pt x="980" y="1835"/>
                </a:moveTo>
                <a:lnTo>
                  <a:pt x="977" y="1834"/>
                </a:lnTo>
                <a:lnTo>
                  <a:pt x="977" y="1835"/>
                </a:lnTo>
                <a:lnTo>
                  <a:pt x="976" y="1835"/>
                </a:lnTo>
                <a:lnTo>
                  <a:pt x="973" y="1835"/>
                </a:lnTo>
                <a:lnTo>
                  <a:pt x="972" y="1834"/>
                </a:lnTo>
                <a:lnTo>
                  <a:pt x="971" y="1834"/>
                </a:lnTo>
                <a:lnTo>
                  <a:pt x="970" y="1835"/>
                </a:lnTo>
                <a:lnTo>
                  <a:pt x="971" y="1837"/>
                </a:lnTo>
                <a:lnTo>
                  <a:pt x="973" y="1841"/>
                </a:lnTo>
                <a:lnTo>
                  <a:pt x="975" y="1841"/>
                </a:lnTo>
                <a:lnTo>
                  <a:pt x="975" y="1839"/>
                </a:lnTo>
                <a:lnTo>
                  <a:pt x="977" y="1842"/>
                </a:lnTo>
                <a:lnTo>
                  <a:pt x="980" y="1844"/>
                </a:lnTo>
                <a:lnTo>
                  <a:pt x="981" y="1844"/>
                </a:lnTo>
                <a:lnTo>
                  <a:pt x="984" y="1843"/>
                </a:lnTo>
                <a:lnTo>
                  <a:pt x="981" y="1838"/>
                </a:lnTo>
                <a:lnTo>
                  <a:pt x="980" y="1835"/>
                </a:lnTo>
                <a:close/>
                <a:moveTo>
                  <a:pt x="962" y="1816"/>
                </a:moveTo>
                <a:lnTo>
                  <a:pt x="963" y="1816"/>
                </a:lnTo>
                <a:lnTo>
                  <a:pt x="963" y="1814"/>
                </a:lnTo>
                <a:lnTo>
                  <a:pt x="955" y="1813"/>
                </a:lnTo>
                <a:lnTo>
                  <a:pt x="954" y="1813"/>
                </a:lnTo>
                <a:lnTo>
                  <a:pt x="954" y="1814"/>
                </a:lnTo>
                <a:lnTo>
                  <a:pt x="952" y="1814"/>
                </a:lnTo>
                <a:lnTo>
                  <a:pt x="952" y="1813"/>
                </a:lnTo>
                <a:lnTo>
                  <a:pt x="952" y="1812"/>
                </a:lnTo>
                <a:lnTo>
                  <a:pt x="952" y="1811"/>
                </a:lnTo>
                <a:lnTo>
                  <a:pt x="951" y="1811"/>
                </a:lnTo>
                <a:lnTo>
                  <a:pt x="951" y="1812"/>
                </a:lnTo>
                <a:lnTo>
                  <a:pt x="951" y="1813"/>
                </a:lnTo>
                <a:lnTo>
                  <a:pt x="951" y="1814"/>
                </a:lnTo>
                <a:lnTo>
                  <a:pt x="954" y="1820"/>
                </a:lnTo>
                <a:lnTo>
                  <a:pt x="958" y="1823"/>
                </a:lnTo>
                <a:lnTo>
                  <a:pt x="959" y="1823"/>
                </a:lnTo>
                <a:lnTo>
                  <a:pt x="959" y="1822"/>
                </a:lnTo>
                <a:lnTo>
                  <a:pt x="960" y="1821"/>
                </a:lnTo>
                <a:lnTo>
                  <a:pt x="960" y="1818"/>
                </a:lnTo>
                <a:lnTo>
                  <a:pt x="962" y="1817"/>
                </a:lnTo>
                <a:lnTo>
                  <a:pt x="962" y="1816"/>
                </a:lnTo>
                <a:close/>
                <a:moveTo>
                  <a:pt x="1197" y="1770"/>
                </a:moveTo>
                <a:lnTo>
                  <a:pt x="1197" y="1767"/>
                </a:lnTo>
                <a:lnTo>
                  <a:pt x="1193" y="1763"/>
                </a:lnTo>
                <a:lnTo>
                  <a:pt x="1191" y="1758"/>
                </a:lnTo>
                <a:lnTo>
                  <a:pt x="1187" y="1753"/>
                </a:lnTo>
                <a:lnTo>
                  <a:pt x="1183" y="1749"/>
                </a:lnTo>
                <a:lnTo>
                  <a:pt x="1180" y="1744"/>
                </a:lnTo>
                <a:lnTo>
                  <a:pt x="1176" y="1739"/>
                </a:lnTo>
                <a:lnTo>
                  <a:pt x="1172" y="1739"/>
                </a:lnTo>
                <a:lnTo>
                  <a:pt x="1169" y="1737"/>
                </a:lnTo>
                <a:lnTo>
                  <a:pt x="1165" y="1736"/>
                </a:lnTo>
                <a:lnTo>
                  <a:pt x="1161" y="1734"/>
                </a:lnTo>
                <a:lnTo>
                  <a:pt x="1159" y="1734"/>
                </a:lnTo>
                <a:lnTo>
                  <a:pt x="1159" y="1736"/>
                </a:lnTo>
                <a:lnTo>
                  <a:pt x="1158" y="1737"/>
                </a:lnTo>
                <a:lnTo>
                  <a:pt x="1158" y="1739"/>
                </a:lnTo>
                <a:lnTo>
                  <a:pt x="1157" y="1740"/>
                </a:lnTo>
                <a:lnTo>
                  <a:pt x="1158" y="1744"/>
                </a:lnTo>
                <a:lnTo>
                  <a:pt x="1158" y="1745"/>
                </a:lnTo>
                <a:lnTo>
                  <a:pt x="1157" y="1746"/>
                </a:lnTo>
                <a:lnTo>
                  <a:pt x="1157" y="1748"/>
                </a:lnTo>
                <a:lnTo>
                  <a:pt x="1158" y="1750"/>
                </a:lnTo>
                <a:lnTo>
                  <a:pt x="1157" y="1750"/>
                </a:lnTo>
                <a:lnTo>
                  <a:pt x="1157" y="1752"/>
                </a:lnTo>
                <a:lnTo>
                  <a:pt x="1157" y="1754"/>
                </a:lnTo>
                <a:lnTo>
                  <a:pt x="1158" y="1754"/>
                </a:lnTo>
                <a:lnTo>
                  <a:pt x="1158" y="1755"/>
                </a:lnTo>
                <a:lnTo>
                  <a:pt x="1158" y="1757"/>
                </a:lnTo>
                <a:lnTo>
                  <a:pt x="1157" y="1757"/>
                </a:lnTo>
                <a:lnTo>
                  <a:pt x="1158" y="1763"/>
                </a:lnTo>
                <a:lnTo>
                  <a:pt x="1159" y="1765"/>
                </a:lnTo>
                <a:lnTo>
                  <a:pt x="1159" y="1767"/>
                </a:lnTo>
                <a:lnTo>
                  <a:pt x="1161" y="1769"/>
                </a:lnTo>
                <a:lnTo>
                  <a:pt x="1162" y="1774"/>
                </a:lnTo>
                <a:lnTo>
                  <a:pt x="1165" y="1780"/>
                </a:lnTo>
                <a:lnTo>
                  <a:pt x="1167" y="1787"/>
                </a:lnTo>
                <a:lnTo>
                  <a:pt x="1167" y="1788"/>
                </a:lnTo>
                <a:lnTo>
                  <a:pt x="1167" y="1790"/>
                </a:lnTo>
                <a:lnTo>
                  <a:pt x="1170" y="1796"/>
                </a:lnTo>
                <a:lnTo>
                  <a:pt x="1171" y="1801"/>
                </a:lnTo>
                <a:lnTo>
                  <a:pt x="1174" y="1803"/>
                </a:lnTo>
                <a:lnTo>
                  <a:pt x="1174" y="1804"/>
                </a:lnTo>
                <a:lnTo>
                  <a:pt x="1178" y="1806"/>
                </a:lnTo>
                <a:lnTo>
                  <a:pt x="1181" y="1809"/>
                </a:lnTo>
                <a:lnTo>
                  <a:pt x="1183" y="1809"/>
                </a:lnTo>
                <a:lnTo>
                  <a:pt x="1183" y="1808"/>
                </a:lnTo>
                <a:lnTo>
                  <a:pt x="1183" y="1806"/>
                </a:lnTo>
                <a:lnTo>
                  <a:pt x="1184" y="1806"/>
                </a:lnTo>
                <a:lnTo>
                  <a:pt x="1185" y="1805"/>
                </a:lnTo>
                <a:lnTo>
                  <a:pt x="1187" y="1805"/>
                </a:lnTo>
                <a:lnTo>
                  <a:pt x="1188" y="1804"/>
                </a:lnTo>
                <a:lnTo>
                  <a:pt x="1189" y="1803"/>
                </a:lnTo>
                <a:lnTo>
                  <a:pt x="1191" y="1803"/>
                </a:lnTo>
                <a:lnTo>
                  <a:pt x="1191" y="1801"/>
                </a:lnTo>
                <a:lnTo>
                  <a:pt x="1192" y="1801"/>
                </a:lnTo>
                <a:lnTo>
                  <a:pt x="1192" y="1800"/>
                </a:lnTo>
                <a:lnTo>
                  <a:pt x="1191" y="1800"/>
                </a:lnTo>
                <a:lnTo>
                  <a:pt x="1192" y="1799"/>
                </a:lnTo>
                <a:lnTo>
                  <a:pt x="1193" y="1799"/>
                </a:lnTo>
                <a:lnTo>
                  <a:pt x="1195" y="1797"/>
                </a:lnTo>
                <a:lnTo>
                  <a:pt x="1196" y="1797"/>
                </a:lnTo>
                <a:lnTo>
                  <a:pt x="1197" y="1796"/>
                </a:lnTo>
                <a:lnTo>
                  <a:pt x="1197" y="1795"/>
                </a:lnTo>
                <a:lnTo>
                  <a:pt x="1199" y="1795"/>
                </a:lnTo>
                <a:lnTo>
                  <a:pt x="1199" y="1793"/>
                </a:lnTo>
                <a:lnTo>
                  <a:pt x="1199" y="1792"/>
                </a:lnTo>
                <a:lnTo>
                  <a:pt x="1199" y="1791"/>
                </a:lnTo>
                <a:lnTo>
                  <a:pt x="1200" y="1791"/>
                </a:lnTo>
                <a:lnTo>
                  <a:pt x="1200" y="1790"/>
                </a:lnTo>
                <a:lnTo>
                  <a:pt x="1201" y="1787"/>
                </a:lnTo>
                <a:lnTo>
                  <a:pt x="1201" y="1786"/>
                </a:lnTo>
                <a:lnTo>
                  <a:pt x="1201" y="1784"/>
                </a:lnTo>
                <a:lnTo>
                  <a:pt x="1201" y="1782"/>
                </a:lnTo>
                <a:lnTo>
                  <a:pt x="1201" y="1780"/>
                </a:lnTo>
                <a:lnTo>
                  <a:pt x="1202" y="1782"/>
                </a:lnTo>
                <a:lnTo>
                  <a:pt x="1202" y="1780"/>
                </a:lnTo>
                <a:lnTo>
                  <a:pt x="1202" y="1778"/>
                </a:lnTo>
                <a:lnTo>
                  <a:pt x="1201" y="1772"/>
                </a:lnTo>
                <a:lnTo>
                  <a:pt x="1197" y="1770"/>
                </a:lnTo>
                <a:close/>
                <a:moveTo>
                  <a:pt x="713" y="1790"/>
                </a:moveTo>
                <a:lnTo>
                  <a:pt x="712" y="1790"/>
                </a:lnTo>
                <a:lnTo>
                  <a:pt x="709" y="1790"/>
                </a:lnTo>
                <a:lnTo>
                  <a:pt x="709" y="1791"/>
                </a:lnTo>
                <a:lnTo>
                  <a:pt x="708" y="1791"/>
                </a:lnTo>
                <a:lnTo>
                  <a:pt x="709" y="1792"/>
                </a:lnTo>
                <a:lnTo>
                  <a:pt x="709" y="1793"/>
                </a:lnTo>
                <a:lnTo>
                  <a:pt x="709" y="1795"/>
                </a:lnTo>
                <a:lnTo>
                  <a:pt x="713" y="1795"/>
                </a:lnTo>
                <a:lnTo>
                  <a:pt x="713" y="1796"/>
                </a:lnTo>
                <a:lnTo>
                  <a:pt x="714" y="1796"/>
                </a:lnTo>
                <a:lnTo>
                  <a:pt x="716" y="1795"/>
                </a:lnTo>
                <a:lnTo>
                  <a:pt x="714" y="1790"/>
                </a:lnTo>
                <a:lnTo>
                  <a:pt x="713" y="1790"/>
                </a:lnTo>
                <a:close/>
                <a:moveTo>
                  <a:pt x="708" y="1784"/>
                </a:moveTo>
                <a:lnTo>
                  <a:pt x="709" y="1784"/>
                </a:lnTo>
                <a:lnTo>
                  <a:pt x="709" y="1783"/>
                </a:lnTo>
                <a:lnTo>
                  <a:pt x="708" y="1782"/>
                </a:lnTo>
                <a:lnTo>
                  <a:pt x="708" y="1780"/>
                </a:lnTo>
                <a:lnTo>
                  <a:pt x="709" y="1780"/>
                </a:lnTo>
                <a:lnTo>
                  <a:pt x="709" y="1779"/>
                </a:lnTo>
                <a:lnTo>
                  <a:pt x="708" y="1779"/>
                </a:lnTo>
                <a:lnTo>
                  <a:pt x="707" y="1774"/>
                </a:lnTo>
                <a:lnTo>
                  <a:pt x="705" y="1770"/>
                </a:lnTo>
                <a:lnTo>
                  <a:pt x="704" y="1769"/>
                </a:lnTo>
                <a:lnTo>
                  <a:pt x="703" y="1769"/>
                </a:lnTo>
                <a:lnTo>
                  <a:pt x="703" y="1770"/>
                </a:lnTo>
                <a:lnTo>
                  <a:pt x="701" y="1770"/>
                </a:lnTo>
                <a:lnTo>
                  <a:pt x="699" y="1770"/>
                </a:lnTo>
                <a:lnTo>
                  <a:pt x="699" y="1771"/>
                </a:lnTo>
                <a:lnTo>
                  <a:pt x="697" y="1771"/>
                </a:lnTo>
                <a:lnTo>
                  <a:pt x="696" y="1772"/>
                </a:lnTo>
                <a:lnTo>
                  <a:pt x="695" y="1772"/>
                </a:lnTo>
                <a:lnTo>
                  <a:pt x="695" y="1774"/>
                </a:lnTo>
                <a:lnTo>
                  <a:pt x="695" y="1775"/>
                </a:lnTo>
                <a:lnTo>
                  <a:pt x="696" y="1776"/>
                </a:lnTo>
                <a:lnTo>
                  <a:pt x="699" y="1783"/>
                </a:lnTo>
                <a:lnTo>
                  <a:pt x="699" y="1784"/>
                </a:lnTo>
                <a:lnTo>
                  <a:pt x="697" y="1784"/>
                </a:lnTo>
                <a:lnTo>
                  <a:pt x="697" y="1786"/>
                </a:lnTo>
                <a:lnTo>
                  <a:pt x="697" y="1787"/>
                </a:lnTo>
                <a:lnTo>
                  <a:pt x="699" y="1787"/>
                </a:lnTo>
                <a:lnTo>
                  <a:pt x="699" y="1788"/>
                </a:lnTo>
                <a:lnTo>
                  <a:pt x="703" y="1788"/>
                </a:lnTo>
                <a:lnTo>
                  <a:pt x="704" y="1788"/>
                </a:lnTo>
                <a:lnTo>
                  <a:pt x="707" y="1788"/>
                </a:lnTo>
                <a:lnTo>
                  <a:pt x="707" y="1787"/>
                </a:lnTo>
                <a:lnTo>
                  <a:pt x="708" y="1786"/>
                </a:lnTo>
                <a:lnTo>
                  <a:pt x="708" y="1784"/>
                </a:lnTo>
                <a:close/>
                <a:moveTo>
                  <a:pt x="620" y="1698"/>
                </a:moveTo>
                <a:lnTo>
                  <a:pt x="622" y="1693"/>
                </a:lnTo>
                <a:lnTo>
                  <a:pt x="620" y="1693"/>
                </a:lnTo>
                <a:lnTo>
                  <a:pt x="619" y="1691"/>
                </a:lnTo>
                <a:lnTo>
                  <a:pt x="618" y="1691"/>
                </a:lnTo>
                <a:lnTo>
                  <a:pt x="618" y="1693"/>
                </a:lnTo>
                <a:lnTo>
                  <a:pt x="616" y="1694"/>
                </a:lnTo>
                <a:lnTo>
                  <a:pt x="615" y="1694"/>
                </a:lnTo>
                <a:lnTo>
                  <a:pt x="614" y="1694"/>
                </a:lnTo>
                <a:lnTo>
                  <a:pt x="614" y="1695"/>
                </a:lnTo>
                <a:lnTo>
                  <a:pt x="612" y="1695"/>
                </a:lnTo>
                <a:lnTo>
                  <a:pt x="611" y="1695"/>
                </a:lnTo>
                <a:lnTo>
                  <a:pt x="610" y="1697"/>
                </a:lnTo>
                <a:lnTo>
                  <a:pt x="610" y="1698"/>
                </a:lnTo>
                <a:lnTo>
                  <a:pt x="610" y="1699"/>
                </a:lnTo>
                <a:lnTo>
                  <a:pt x="608" y="1699"/>
                </a:lnTo>
                <a:lnTo>
                  <a:pt x="610" y="1701"/>
                </a:lnTo>
                <a:lnTo>
                  <a:pt x="608" y="1701"/>
                </a:lnTo>
                <a:lnTo>
                  <a:pt x="608" y="1704"/>
                </a:lnTo>
                <a:lnTo>
                  <a:pt x="608" y="1706"/>
                </a:lnTo>
                <a:lnTo>
                  <a:pt x="607" y="1706"/>
                </a:lnTo>
                <a:lnTo>
                  <a:pt x="603" y="1706"/>
                </a:lnTo>
                <a:lnTo>
                  <a:pt x="602" y="1707"/>
                </a:lnTo>
                <a:lnTo>
                  <a:pt x="602" y="1708"/>
                </a:lnTo>
                <a:lnTo>
                  <a:pt x="602" y="1716"/>
                </a:lnTo>
                <a:lnTo>
                  <a:pt x="601" y="1716"/>
                </a:lnTo>
                <a:lnTo>
                  <a:pt x="601" y="1718"/>
                </a:lnTo>
                <a:lnTo>
                  <a:pt x="602" y="1719"/>
                </a:lnTo>
                <a:lnTo>
                  <a:pt x="604" y="1719"/>
                </a:lnTo>
                <a:lnTo>
                  <a:pt x="607" y="1720"/>
                </a:lnTo>
                <a:lnTo>
                  <a:pt x="608" y="1720"/>
                </a:lnTo>
                <a:lnTo>
                  <a:pt x="608" y="1719"/>
                </a:lnTo>
                <a:lnTo>
                  <a:pt x="610" y="1719"/>
                </a:lnTo>
                <a:lnTo>
                  <a:pt x="611" y="1719"/>
                </a:lnTo>
                <a:lnTo>
                  <a:pt x="611" y="1718"/>
                </a:lnTo>
                <a:lnTo>
                  <a:pt x="612" y="1719"/>
                </a:lnTo>
                <a:lnTo>
                  <a:pt x="612" y="1720"/>
                </a:lnTo>
                <a:lnTo>
                  <a:pt x="611" y="1720"/>
                </a:lnTo>
                <a:lnTo>
                  <a:pt x="611" y="1721"/>
                </a:lnTo>
                <a:lnTo>
                  <a:pt x="611" y="1723"/>
                </a:lnTo>
                <a:lnTo>
                  <a:pt x="611" y="1724"/>
                </a:lnTo>
                <a:lnTo>
                  <a:pt x="610" y="1724"/>
                </a:lnTo>
                <a:lnTo>
                  <a:pt x="610" y="1725"/>
                </a:lnTo>
                <a:lnTo>
                  <a:pt x="611" y="1727"/>
                </a:lnTo>
                <a:lnTo>
                  <a:pt x="615" y="1728"/>
                </a:lnTo>
                <a:lnTo>
                  <a:pt x="616" y="1729"/>
                </a:lnTo>
                <a:lnTo>
                  <a:pt x="616" y="1731"/>
                </a:lnTo>
                <a:lnTo>
                  <a:pt x="615" y="1733"/>
                </a:lnTo>
                <a:lnTo>
                  <a:pt x="615" y="1734"/>
                </a:lnTo>
                <a:lnTo>
                  <a:pt x="614" y="1736"/>
                </a:lnTo>
                <a:lnTo>
                  <a:pt x="612" y="1736"/>
                </a:lnTo>
                <a:lnTo>
                  <a:pt x="611" y="1736"/>
                </a:lnTo>
                <a:lnTo>
                  <a:pt x="611" y="1733"/>
                </a:lnTo>
                <a:lnTo>
                  <a:pt x="606" y="1728"/>
                </a:lnTo>
                <a:lnTo>
                  <a:pt x="604" y="1728"/>
                </a:lnTo>
                <a:lnTo>
                  <a:pt x="603" y="1728"/>
                </a:lnTo>
                <a:lnTo>
                  <a:pt x="603" y="1729"/>
                </a:lnTo>
                <a:lnTo>
                  <a:pt x="602" y="1731"/>
                </a:lnTo>
                <a:lnTo>
                  <a:pt x="602" y="1734"/>
                </a:lnTo>
                <a:lnTo>
                  <a:pt x="602" y="1736"/>
                </a:lnTo>
                <a:lnTo>
                  <a:pt x="601" y="1739"/>
                </a:lnTo>
                <a:lnTo>
                  <a:pt x="601" y="1740"/>
                </a:lnTo>
                <a:lnTo>
                  <a:pt x="599" y="1740"/>
                </a:lnTo>
                <a:lnTo>
                  <a:pt x="598" y="1740"/>
                </a:lnTo>
                <a:lnTo>
                  <a:pt x="597" y="1741"/>
                </a:lnTo>
                <a:lnTo>
                  <a:pt x="598" y="1748"/>
                </a:lnTo>
                <a:lnTo>
                  <a:pt x="597" y="1749"/>
                </a:lnTo>
                <a:lnTo>
                  <a:pt x="595" y="1752"/>
                </a:lnTo>
                <a:lnTo>
                  <a:pt x="595" y="1753"/>
                </a:lnTo>
                <a:lnTo>
                  <a:pt x="598" y="1760"/>
                </a:lnTo>
                <a:lnTo>
                  <a:pt x="602" y="1762"/>
                </a:lnTo>
                <a:lnTo>
                  <a:pt x="606" y="1765"/>
                </a:lnTo>
                <a:lnTo>
                  <a:pt x="606" y="1766"/>
                </a:lnTo>
                <a:lnTo>
                  <a:pt x="604" y="1766"/>
                </a:lnTo>
                <a:lnTo>
                  <a:pt x="604" y="1767"/>
                </a:lnTo>
                <a:lnTo>
                  <a:pt x="607" y="1767"/>
                </a:lnTo>
                <a:lnTo>
                  <a:pt x="608" y="1769"/>
                </a:lnTo>
                <a:lnTo>
                  <a:pt x="611" y="1767"/>
                </a:lnTo>
                <a:lnTo>
                  <a:pt x="614" y="1767"/>
                </a:lnTo>
                <a:lnTo>
                  <a:pt x="615" y="1767"/>
                </a:lnTo>
                <a:lnTo>
                  <a:pt x="616" y="1766"/>
                </a:lnTo>
                <a:lnTo>
                  <a:pt x="616" y="1765"/>
                </a:lnTo>
                <a:lnTo>
                  <a:pt x="618" y="1765"/>
                </a:lnTo>
                <a:lnTo>
                  <a:pt x="618" y="1763"/>
                </a:lnTo>
                <a:lnTo>
                  <a:pt x="619" y="1763"/>
                </a:lnTo>
                <a:lnTo>
                  <a:pt x="619" y="1762"/>
                </a:lnTo>
                <a:lnTo>
                  <a:pt x="620" y="1762"/>
                </a:lnTo>
                <a:lnTo>
                  <a:pt x="622" y="1762"/>
                </a:lnTo>
                <a:lnTo>
                  <a:pt x="620" y="1761"/>
                </a:lnTo>
                <a:lnTo>
                  <a:pt x="620" y="1757"/>
                </a:lnTo>
                <a:lnTo>
                  <a:pt x="622" y="1757"/>
                </a:lnTo>
                <a:lnTo>
                  <a:pt x="623" y="1757"/>
                </a:lnTo>
                <a:lnTo>
                  <a:pt x="624" y="1755"/>
                </a:lnTo>
                <a:lnTo>
                  <a:pt x="625" y="1754"/>
                </a:lnTo>
                <a:lnTo>
                  <a:pt x="627" y="1754"/>
                </a:lnTo>
                <a:lnTo>
                  <a:pt x="627" y="1753"/>
                </a:lnTo>
                <a:lnTo>
                  <a:pt x="624" y="1750"/>
                </a:lnTo>
                <a:lnTo>
                  <a:pt x="624" y="1749"/>
                </a:lnTo>
                <a:lnTo>
                  <a:pt x="623" y="1750"/>
                </a:lnTo>
                <a:lnTo>
                  <a:pt x="622" y="1752"/>
                </a:lnTo>
                <a:lnTo>
                  <a:pt x="620" y="1752"/>
                </a:lnTo>
                <a:lnTo>
                  <a:pt x="619" y="1752"/>
                </a:lnTo>
                <a:lnTo>
                  <a:pt x="619" y="1750"/>
                </a:lnTo>
                <a:lnTo>
                  <a:pt x="619" y="1749"/>
                </a:lnTo>
                <a:lnTo>
                  <a:pt x="618" y="1746"/>
                </a:lnTo>
                <a:lnTo>
                  <a:pt x="618" y="1744"/>
                </a:lnTo>
                <a:lnTo>
                  <a:pt x="619" y="1744"/>
                </a:lnTo>
                <a:lnTo>
                  <a:pt x="620" y="1744"/>
                </a:lnTo>
                <a:lnTo>
                  <a:pt x="620" y="1742"/>
                </a:lnTo>
                <a:lnTo>
                  <a:pt x="620" y="1741"/>
                </a:lnTo>
                <a:lnTo>
                  <a:pt x="622" y="1740"/>
                </a:lnTo>
                <a:lnTo>
                  <a:pt x="623" y="1740"/>
                </a:lnTo>
                <a:lnTo>
                  <a:pt x="624" y="1740"/>
                </a:lnTo>
                <a:lnTo>
                  <a:pt x="623" y="1731"/>
                </a:lnTo>
                <a:lnTo>
                  <a:pt x="624" y="1729"/>
                </a:lnTo>
                <a:lnTo>
                  <a:pt x="624" y="1728"/>
                </a:lnTo>
                <a:lnTo>
                  <a:pt x="624" y="1727"/>
                </a:lnTo>
                <a:lnTo>
                  <a:pt x="624" y="1725"/>
                </a:lnTo>
                <a:lnTo>
                  <a:pt x="624" y="1724"/>
                </a:lnTo>
                <a:lnTo>
                  <a:pt x="625" y="1724"/>
                </a:lnTo>
                <a:lnTo>
                  <a:pt x="627" y="1723"/>
                </a:lnTo>
                <a:lnTo>
                  <a:pt x="625" y="1718"/>
                </a:lnTo>
                <a:lnTo>
                  <a:pt x="624" y="1712"/>
                </a:lnTo>
                <a:lnTo>
                  <a:pt x="627" y="1712"/>
                </a:lnTo>
                <a:lnTo>
                  <a:pt x="627" y="1704"/>
                </a:lnTo>
                <a:lnTo>
                  <a:pt x="624" y="1702"/>
                </a:lnTo>
                <a:lnTo>
                  <a:pt x="620" y="1698"/>
                </a:lnTo>
                <a:close/>
                <a:moveTo>
                  <a:pt x="1195" y="1748"/>
                </a:moveTo>
                <a:lnTo>
                  <a:pt x="1195" y="1749"/>
                </a:lnTo>
                <a:lnTo>
                  <a:pt x="1197" y="1753"/>
                </a:lnTo>
                <a:lnTo>
                  <a:pt x="1199" y="1753"/>
                </a:lnTo>
                <a:lnTo>
                  <a:pt x="1197" y="1752"/>
                </a:lnTo>
                <a:lnTo>
                  <a:pt x="1197" y="1750"/>
                </a:lnTo>
                <a:lnTo>
                  <a:pt x="1199" y="1750"/>
                </a:lnTo>
                <a:lnTo>
                  <a:pt x="1199" y="1752"/>
                </a:lnTo>
                <a:lnTo>
                  <a:pt x="1200" y="1752"/>
                </a:lnTo>
                <a:lnTo>
                  <a:pt x="1201" y="1752"/>
                </a:lnTo>
                <a:lnTo>
                  <a:pt x="1201" y="1750"/>
                </a:lnTo>
                <a:lnTo>
                  <a:pt x="1199" y="1748"/>
                </a:lnTo>
                <a:lnTo>
                  <a:pt x="1196" y="1746"/>
                </a:lnTo>
                <a:lnTo>
                  <a:pt x="1195" y="1748"/>
                </a:lnTo>
                <a:close/>
                <a:moveTo>
                  <a:pt x="669" y="1724"/>
                </a:moveTo>
                <a:lnTo>
                  <a:pt x="665" y="1723"/>
                </a:lnTo>
                <a:lnTo>
                  <a:pt x="665" y="1724"/>
                </a:lnTo>
                <a:lnTo>
                  <a:pt x="663" y="1724"/>
                </a:lnTo>
                <a:lnTo>
                  <a:pt x="663" y="1725"/>
                </a:lnTo>
                <a:lnTo>
                  <a:pt x="662" y="1725"/>
                </a:lnTo>
                <a:lnTo>
                  <a:pt x="660" y="1725"/>
                </a:lnTo>
                <a:lnTo>
                  <a:pt x="660" y="1727"/>
                </a:lnTo>
                <a:lnTo>
                  <a:pt x="658" y="1727"/>
                </a:lnTo>
                <a:lnTo>
                  <a:pt x="660" y="1728"/>
                </a:lnTo>
                <a:lnTo>
                  <a:pt x="658" y="1728"/>
                </a:lnTo>
                <a:lnTo>
                  <a:pt x="658" y="1729"/>
                </a:lnTo>
                <a:lnTo>
                  <a:pt x="658" y="1731"/>
                </a:lnTo>
                <a:lnTo>
                  <a:pt x="658" y="1732"/>
                </a:lnTo>
                <a:lnTo>
                  <a:pt x="660" y="1732"/>
                </a:lnTo>
                <a:lnTo>
                  <a:pt x="660" y="1733"/>
                </a:lnTo>
                <a:lnTo>
                  <a:pt x="660" y="1739"/>
                </a:lnTo>
                <a:lnTo>
                  <a:pt x="661" y="1745"/>
                </a:lnTo>
                <a:lnTo>
                  <a:pt x="662" y="1745"/>
                </a:lnTo>
                <a:lnTo>
                  <a:pt x="662" y="1744"/>
                </a:lnTo>
                <a:lnTo>
                  <a:pt x="663" y="1744"/>
                </a:lnTo>
                <a:lnTo>
                  <a:pt x="663" y="1742"/>
                </a:lnTo>
                <a:lnTo>
                  <a:pt x="665" y="1742"/>
                </a:lnTo>
                <a:lnTo>
                  <a:pt x="665" y="1741"/>
                </a:lnTo>
                <a:lnTo>
                  <a:pt x="666" y="1741"/>
                </a:lnTo>
                <a:lnTo>
                  <a:pt x="666" y="1740"/>
                </a:lnTo>
                <a:lnTo>
                  <a:pt x="667" y="1739"/>
                </a:lnTo>
                <a:lnTo>
                  <a:pt x="669" y="1739"/>
                </a:lnTo>
                <a:lnTo>
                  <a:pt x="669" y="1737"/>
                </a:lnTo>
                <a:lnTo>
                  <a:pt x="669" y="1736"/>
                </a:lnTo>
                <a:lnTo>
                  <a:pt x="669" y="1734"/>
                </a:lnTo>
                <a:lnTo>
                  <a:pt x="669" y="1733"/>
                </a:lnTo>
                <a:lnTo>
                  <a:pt x="670" y="1733"/>
                </a:lnTo>
                <a:lnTo>
                  <a:pt x="671" y="1725"/>
                </a:lnTo>
                <a:lnTo>
                  <a:pt x="670" y="1724"/>
                </a:lnTo>
                <a:lnTo>
                  <a:pt x="669" y="1724"/>
                </a:lnTo>
                <a:close/>
                <a:moveTo>
                  <a:pt x="591" y="1693"/>
                </a:moveTo>
                <a:lnTo>
                  <a:pt x="593" y="1693"/>
                </a:lnTo>
                <a:lnTo>
                  <a:pt x="593" y="1691"/>
                </a:lnTo>
                <a:lnTo>
                  <a:pt x="591" y="1686"/>
                </a:lnTo>
                <a:lnTo>
                  <a:pt x="590" y="1683"/>
                </a:lnTo>
                <a:lnTo>
                  <a:pt x="590" y="1682"/>
                </a:lnTo>
                <a:lnTo>
                  <a:pt x="594" y="1683"/>
                </a:lnTo>
                <a:lnTo>
                  <a:pt x="597" y="1685"/>
                </a:lnTo>
                <a:lnTo>
                  <a:pt x="598" y="1685"/>
                </a:lnTo>
                <a:lnTo>
                  <a:pt x="598" y="1683"/>
                </a:lnTo>
                <a:lnTo>
                  <a:pt x="599" y="1683"/>
                </a:lnTo>
                <a:lnTo>
                  <a:pt x="601" y="1683"/>
                </a:lnTo>
                <a:lnTo>
                  <a:pt x="602" y="1683"/>
                </a:lnTo>
                <a:lnTo>
                  <a:pt x="603" y="1683"/>
                </a:lnTo>
                <a:lnTo>
                  <a:pt x="603" y="1685"/>
                </a:lnTo>
                <a:lnTo>
                  <a:pt x="604" y="1683"/>
                </a:lnTo>
                <a:lnTo>
                  <a:pt x="606" y="1683"/>
                </a:lnTo>
                <a:lnTo>
                  <a:pt x="606" y="1681"/>
                </a:lnTo>
                <a:lnTo>
                  <a:pt x="607" y="1680"/>
                </a:lnTo>
                <a:lnTo>
                  <a:pt x="607" y="1678"/>
                </a:lnTo>
                <a:lnTo>
                  <a:pt x="608" y="1678"/>
                </a:lnTo>
                <a:lnTo>
                  <a:pt x="610" y="1681"/>
                </a:lnTo>
                <a:lnTo>
                  <a:pt x="611" y="1681"/>
                </a:lnTo>
                <a:lnTo>
                  <a:pt x="612" y="1681"/>
                </a:lnTo>
                <a:lnTo>
                  <a:pt x="612" y="1680"/>
                </a:lnTo>
                <a:lnTo>
                  <a:pt x="614" y="1680"/>
                </a:lnTo>
                <a:lnTo>
                  <a:pt x="614" y="1678"/>
                </a:lnTo>
                <a:lnTo>
                  <a:pt x="615" y="1677"/>
                </a:lnTo>
                <a:lnTo>
                  <a:pt x="615" y="1673"/>
                </a:lnTo>
                <a:lnTo>
                  <a:pt x="615" y="1672"/>
                </a:lnTo>
                <a:lnTo>
                  <a:pt x="615" y="1671"/>
                </a:lnTo>
                <a:lnTo>
                  <a:pt x="614" y="1669"/>
                </a:lnTo>
                <a:lnTo>
                  <a:pt x="614" y="1665"/>
                </a:lnTo>
                <a:lnTo>
                  <a:pt x="608" y="1661"/>
                </a:lnTo>
                <a:lnTo>
                  <a:pt x="604" y="1656"/>
                </a:lnTo>
                <a:lnTo>
                  <a:pt x="601" y="1652"/>
                </a:lnTo>
                <a:lnTo>
                  <a:pt x="598" y="1651"/>
                </a:lnTo>
                <a:lnTo>
                  <a:pt x="597" y="1652"/>
                </a:lnTo>
                <a:lnTo>
                  <a:pt x="597" y="1653"/>
                </a:lnTo>
                <a:lnTo>
                  <a:pt x="595" y="1655"/>
                </a:lnTo>
                <a:lnTo>
                  <a:pt x="594" y="1655"/>
                </a:lnTo>
                <a:lnTo>
                  <a:pt x="593" y="1656"/>
                </a:lnTo>
                <a:lnTo>
                  <a:pt x="591" y="1656"/>
                </a:lnTo>
                <a:lnTo>
                  <a:pt x="591" y="1657"/>
                </a:lnTo>
                <a:lnTo>
                  <a:pt x="590" y="1657"/>
                </a:lnTo>
                <a:lnTo>
                  <a:pt x="583" y="1653"/>
                </a:lnTo>
                <a:lnTo>
                  <a:pt x="577" y="1651"/>
                </a:lnTo>
                <a:lnTo>
                  <a:pt x="576" y="1651"/>
                </a:lnTo>
                <a:lnTo>
                  <a:pt x="574" y="1652"/>
                </a:lnTo>
                <a:lnTo>
                  <a:pt x="574" y="1653"/>
                </a:lnTo>
                <a:lnTo>
                  <a:pt x="573" y="1653"/>
                </a:lnTo>
                <a:lnTo>
                  <a:pt x="574" y="1659"/>
                </a:lnTo>
                <a:lnTo>
                  <a:pt x="574" y="1661"/>
                </a:lnTo>
                <a:lnTo>
                  <a:pt x="571" y="1657"/>
                </a:lnTo>
                <a:lnTo>
                  <a:pt x="569" y="1657"/>
                </a:lnTo>
                <a:lnTo>
                  <a:pt x="568" y="1659"/>
                </a:lnTo>
                <a:lnTo>
                  <a:pt x="567" y="1660"/>
                </a:lnTo>
                <a:lnTo>
                  <a:pt x="567" y="1661"/>
                </a:lnTo>
                <a:lnTo>
                  <a:pt x="569" y="1664"/>
                </a:lnTo>
                <a:lnTo>
                  <a:pt x="572" y="1671"/>
                </a:lnTo>
                <a:lnTo>
                  <a:pt x="574" y="1677"/>
                </a:lnTo>
                <a:lnTo>
                  <a:pt x="578" y="1683"/>
                </a:lnTo>
                <a:lnTo>
                  <a:pt x="578" y="1687"/>
                </a:lnTo>
                <a:lnTo>
                  <a:pt x="581" y="1694"/>
                </a:lnTo>
                <a:lnTo>
                  <a:pt x="585" y="1699"/>
                </a:lnTo>
                <a:lnTo>
                  <a:pt x="586" y="1699"/>
                </a:lnTo>
                <a:lnTo>
                  <a:pt x="587" y="1701"/>
                </a:lnTo>
                <a:lnTo>
                  <a:pt x="590" y="1699"/>
                </a:lnTo>
                <a:lnTo>
                  <a:pt x="591" y="1699"/>
                </a:lnTo>
                <a:lnTo>
                  <a:pt x="593" y="1698"/>
                </a:lnTo>
                <a:lnTo>
                  <a:pt x="593" y="1697"/>
                </a:lnTo>
                <a:lnTo>
                  <a:pt x="594" y="1697"/>
                </a:lnTo>
                <a:lnTo>
                  <a:pt x="591" y="1694"/>
                </a:lnTo>
                <a:lnTo>
                  <a:pt x="591" y="1693"/>
                </a:lnTo>
                <a:close/>
                <a:moveTo>
                  <a:pt x="1231" y="1659"/>
                </a:moveTo>
                <a:lnTo>
                  <a:pt x="1229" y="1656"/>
                </a:lnTo>
                <a:lnTo>
                  <a:pt x="1225" y="1655"/>
                </a:lnTo>
                <a:lnTo>
                  <a:pt x="1222" y="1652"/>
                </a:lnTo>
                <a:lnTo>
                  <a:pt x="1218" y="1651"/>
                </a:lnTo>
                <a:lnTo>
                  <a:pt x="1216" y="1648"/>
                </a:lnTo>
                <a:lnTo>
                  <a:pt x="1212" y="1645"/>
                </a:lnTo>
                <a:lnTo>
                  <a:pt x="1209" y="1644"/>
                </a:lnTo>
                <a:lnTo>
                  <a:pt x="1208" y="1644"/>
                </a:lnTo>
                <a:lnTo>
                  <a:pt x="1206" y="1644"/>
                </a:lnTo>
                <a:lnTo>
                  <a:pt x="1206" y="1645"/>
                </a:lnTo>
                <a:lnTo>
                  <a:pt x="1208" y="1648"/>
                </a:lnTo>
                <a:lnTo>
                  <a:pt x="1208" y="1650"/>
                </a:lnTo>
                <a:lnTo>
                  <a:pt x="1206" y="1650"/>
                </a:lnTo>
                <a:lnTo>
                  <a:pt x="1206" y="1652"/>
                </a:lnTo>
                <a:lnTo>
                  <a:pt x="1210" y="1655"/>
                </a:lnTo>
                <a:lnTo>
                  <a:pt x="1213" y="1659"/>
                </a:lnTo>
                <a:lnTo>
                  <a:pt x="1216" y="1661"/>
                </a:lnTo>
                <a:lnTo>
                  <a:pt x="1219" y="1665"/>
                </a:lnTo>
                <a:lnTo>
                  <a:pt x="1222" y="1668"/>
                </a:lnTo>
                <a:lnTo>
                  <a:pt x="1226" y="1668"/>
                </a:lnTo>
                <a:lnTo>
                  <a:pt x="1230" y="1668"/>
                </a:lnTo>
                <a:lnTo>
                  <a:pt x="1231" y="1666"/>
                </a:lnTo>
                <a:lnTo>
                  <a:pt x="1231" y="1665"/>
                </a:lnTo>
                <a:lnTo>
                  <a:pt x="1232" y="1665"/>
                </a:lnTo>
                <a:lnTo>
                  <a:pt x="1232" y="1664"/>
                </a:lnTo>
                <a:lnTo>
                  <a:pt x="1232" y="1663"/>
                </a:lnTo>
                <a:lnTo>
                  <a:pt x="1231" y="1660"/>
                </a:lnTo>
                <a:lnTo>
                  <a:pt x="1232" y="1659"/>
                </a:lnTo>
                <a:lnTo>
                  <a:pt x="1231" y="1659"/>
                </a:lnTo>
                <a:close/>
                <a:moveTo>
                  <a:pt x="568" y="1648"/>
                </a:moveTo>
                <a:lnTo>
                  <a:pt x="568" y="1647"/>
                </a:lnTo>
                <a:lnTo>
                  <a:pt x="569" y="1645"/>
                </a:lnTo>
                <a:lnTo>
                  <a:pt x="571" y="1645"/>
                </a:lnTo>
                <a:lnTo>
                  <a:pt x="571" y="1643"/>
                </a:lnTo>
                <a:lnTo>
                  <a:pt x="572" y="1643"/>
                </a:lnTo>
                <a:lnTo>
                  <a:pt x="572" y="1642"/>
                </a:lnTo>
                <a:lnTo>
                  <a:pt x="573" y="1642"/>
                </a:lnTo>
                <a:lnTo>
                  <a:pt x="573" y="1643"/>
                </a:lnTo>
                <a:lnTo>
                  <a:pt x="574" y="1643"/>
                </a:lnTo>
                <a:lnTo>
                  <a:pt x="574" y="1644"/>
                </a:lnTo>
                <a:lnTo>
                  <a:pt x="576" y="1644"/>
                </a:lnTo>
                <a:lnTo>
                  <a:pt x="576" y="1643"/>
                </a:lnTo>
                <a:lnTo>
                  <a:pt x="577" y="1644"/>
                </a:lnTo>
                <a:lnTo>
                  <a:pt x="578" y="1644"/>
                </a:lnTo>
                <a:lnTo>
                  <a:pt x="578" y="1643"/>
                </a:lnTo>
                <a:lnTo>
                  <a:pt x="580" y="1643"/>
                </a:lnTo>
                <a:lnTo>
                  <a:pt x="580" y="1642"/>
                </a:lnTo>
                <a:lnTo>
                  <a:pt x="578" y="1639"/>
                </a:lnTo>
                <a:lnTo>
                  <a:pt x="576" y="1638"/>
                </a:lnTo>
                <a:lnTo>
                  <a:pt x="574" y="1638"/>
                </a:lnTo>
                <a:lnTo>
                  <a:pt x="573" y="1638"/>
                </a:lnTo>
                <a:lnTo>
                  <a:pt x="571" y="1635"/>
                </a:lnTo>
                <a:lnTo>
                  <a:pt x="567" y="1634"/>
                </a:lnTo>
                <a:lnTo>
                  <a:pt x="565" y="1634"/>
                </a:lnTo>
                <a:lnTo>
                  <a:pt x="564" y="1634"/>
                </a:lnTo>
                <a:lnTo>
                  <a:pt x="564" y="1635"/>
                </a:lnTo>
                <a:lnTo>
                  <a:pt x="563" y="1635"/>
                </a:lnTo>
                <a:lnTo>
                  <a:pt x="560" y="1635"/>
                </a:lnTo>
                <a:lnTo>
                  <a:pt x="559" y="1635"/>
                </a:lnTo>
                <a:lnTo>
                  <a:pt x="559" y="1636"/>
                </a:lnTo>
                <a:lnTo>
                  <a:pt x="557" y="1636"/>
                </a:lnTo>
                <a:lnTo>
                  <a:pt x="557" y="1638"/>
                </a:lnTo>
                <a:lnTo>
                  <a:pt x="557" y="1642"/>
                </a:lnTo>
                <a:lnTo>
                  <a:pt x="559" y="1647"/>
                </a:lnTo>
                <a:lnTo>
                  <a:pt x="561" y="1647"/>
                </a:lnTo>
                <a:lnTo>
                  <a:pt x="563" y="1648"/>
                </a:lnTo>
                <a:lnTo>
                  <a:pt x="565" y="1651"/>
                </a:lnTo>
                <a:lnTo>
                  <a:pt x="565" y="1648"/>
                </a:lnTo>
                <a:lnTo>
                  <a:pt x="567" y="1648"/>
                </a:lnTo>
                <a:lnTo>
                  <a:pt x="568" y="1648"/>
                </a:lnTo>
                <a:close/>
                <a:moveTo>
                  <a:pt x="560" y="1608"/>
                </a:moveTo>
                <a:lnTo>
                  <a:pt x="561" y="1608"/>
                </a:lnTo>
                <a:lnTo>
                  <a:pt x="563" y="1606"/>
                </a:lnTo>
                <a:lnTo>
                  <a:pt x="563" y="1605"/>
                </a:lnTo>
                <a:lnTo>
                  <a:pt x="563" y="1602"/>
                </a:lnTo>
                <a:lnTo>
                  <a:pt x="559" y="1597"/>
                </a:lnTo>
                <a:lnTo>
                  <a:pt x="556" y="1596"/>
                </a:lnTo>
                <a:lnTo>
                  <a:pt x="553" y="1596"/>
                </a:lnTo>
                <a:lnTo>
                  <a:pt x="552" y="1596"/>
                </a:lnTo>
                <a:lnTo>
                  <a:pt x="552" y="1599"/>
                </a:lnTo>
                <a:lnTo>
                  <a:pt x="550" y="1597"/>
                </a:lnTo>
                <a:lnTo>
                  <a:pt x="546" y="1596"/>
                </a:lnTo>
                <a:lnTo>
                  <a:pt x="543" y="1594"/>
                </a:lnTo>
                <a:lnTo>
                  <a:pt x="541" y="1594"/>
                </a:lnTo>
                <a:lnTo>
                  <a:pt x="541" y="1599"/>
                </a:lnTo>
                <a:lnTo>
                  <a:pt x="541" y="1600"/>
                </a:lnTo>
                <a:lnTo>
                  <a:pt x="550" y="1604"/>
                </a:lnTo>
                <a:lnTo>
                  <a:pt x="559" y="1608"/>
                </a:lnTo>
                <a:lnTo>
                  <a:pt x="560" y="1608"/>
                </a:lnTo>
                <a:close/>
                <a:moveTo>
                  <a:pt x="1305" y="1585"/>
                </a:moveTo>
                <a:lnTo>
                  <a:pt x="1302" y="1581"/>
                </a:lnTo>
                <a:lnTo>
                  <a:pt x="1299" y="1576"/>
                </a:lnTo>
                <a:lnTo>
                  <a:pt x="1299" y="1575"/>
                </a:lnTo>
                <a:lnTo>
                  <a:pt x="1297" y="1572"/>
                </a:lnTo>
                <a:lnTo>
                  <a:pt x="1294" y="1571"/>
                </a:lnTo>
                <a:lnTo>
                  <a:pt x="1293" y="1571"/>
                </a:lnTo>
                <a:lnTo>
                  <a:pt x="1293" y="1572"/>
                </a:lnTo>
                <a:lnTo>
                  <a:pt x="1294" y="1572"/>
                </a:lnTo>
                <a:lnTo>
                  <a:pt x="1294" y="1575"/>
                </a:lnTo>
                <a:lnTo>
                  <a:pt x="1297" y="1579"/>
                </a:lnTo>
                <a:lnTo>
                  <a:pt x="1299" y="1583"/>
                </a:lnTo>
                <a:lnTo>
                  <a:pt x="1302" y="1585"/>
                </a:lnTo>
                <a:lnTo>
                  <a:pt x="1305" y="1589"/>
                </a:lnTo>
                <a:lnTo>
                  <a:pt x="1307" y="1593"/>
                </a:lnTo>
                <a:lnTo>
                  <a:pt x="1310" y="1597"/>
                </a:lnTo>
                <a:lnTo>
                  <a:pt x="1311" y="1596"/>
                </a:lnTo>
                <a:lnTo>
                  <a:pt x="1311" y="1594"/>
                </a:lnTo>
                <a:lnTo>
                  <a:pt x="1309" y="1591"/>
                </a:lnTo>
                <a:lnTo>
                  <a:pt x="1305" y="1585"/>
                </a:lnTo>
                <a:close/>
                <a:moveTo>
                  <a:pt x="2750" y="1502"/>
                </a:moveTo>
                <a:lnTo>
                  <a:pt x="2748" y="1502"/>
                </a:lnTo>
                <a:lnTo>
                  <a:pt x="2746" y="1502"/>
                </a:lnTo>
                <a:lnTo>
                  <a:pt x="2744" y="1507"/>
                </a:lnTo>
                <a:lnTo>
                  <a:pt x="2743" y="1508"/>
                </a:lnTo>
                <a:lnTo>
                  <a:pt x="2741" y="1508"/>
                </a:lnTo>
                <a:lnTo>
                  <a:pt x="2740" y="1508"/>
                </a:lnTo>
                <a:lnTo>
                  <a:pt x="2739" y="1508"/>
                </a:lnTo>
                <a:lnTo>
                  <a:pt x="2737" y="1508"/>
                </a:lnTo>
                <a:lnTo>
                  <a:pt x="2735" y="1507"/>
                </a:lnTo>
                <a:lnTo>
                  <a:pt x="2733" y="1507"/>
                </a:lnTo>
                <a:lnTo>
                  <a:pt x="2732" y="1508"/>
                </a:lnTo>
                <a:lnTo>
                  <a:pt x="2731" y="1511"/>
                </a:lnTo>
                <a:lnTo>
                  <a:pt x="2731" y="1512"/>
                </a:lnTo>
                <a:lnTo>
                  <a:pt x="2732" y="1513"/>
                </a:lnTo>
                <a:lnTo>
                  <a:pt x="2733" y="1513"/>
                </a:lnTo>
                <a:lnTo>
                  <a:pt x="2736" y="1511"/>
                </a:lnTo>
                <a:lnTo>
                  <a:pt x="2737" y="1510"/>
                </a:lnTo>
                <a:lnTo>
                  <a:pt x="2739" y="1510"/>
                </a:lnTo>
                <a:lnTo>
                  <a:pt x="2740" y="1510"/>
                </a:lnTo>
                <a:lnTo>
                  <a:pt x="2741" y="1510"/>
                </a:lnTo>
                <a:lnTo>
                  <a:pt x="2744" y="1511"/>
                </a:lnTo>
                <a:lnTo>
                  <a:pt x="2745" y="1511"/>
                </a:lnTo>
                <a:lnTo>
                  <a:pt x="2746" y="1511"/>
                </a:lnTo>
                <a:lnTo>
                  <a:pt x="2749" y="1510"/>
                </a:lnTo>
                <a:lnTo>
                  <a:pt x="2752" y="1505"/>
                </a:lnTo>
                <a:lnTo>
                  <a:pt x="2753" y="1504"/>
                </a:lnTo>
                <a:lnTo>
                  <a:pt x="2752" y="1503"/>
                </a:lnTo>
                <a:lnTo>
                  <a:pt x="2750" y="1502"/>
                </a:lnTo>
                <a:close/>
                <a:moveTo>
                  <a:pt x="2709" y="1432"/>
                </a:moveTo>
                <a:lnTo>
                  <a:pt x="2710" y="1432"/>
                </a:lnTo>
                <a:lnTo>
                  <a:pt x="2711" y="1432"/>
                </a:lnTo>
                <a:lnTo>
                  <a:pt x="2711" y="1431"/>
                </a:lnTo>
                <a:lnTo>
                  <a:pt x="2711" y="1430"/>
                </a:lnTo>
                <a:lnTo>
                  <a:pt x="2710" y="1428"/>
                </a:lnTo>
                <a:lnTo>
                  <a:pt x="2707" y="1427"/>
                </a:lnTo>
                <a:lnTo>
                  <a:pt x="2707" y="1426"/>
                </a:lnTo>
                <a:lnTo>
                  <a:pt x="2706" y="1426"/>
                </a:lnTo>
                <a:lnTo>
                  <a:pt x="2704" y="1427"/>
                </a:lnTo>
                <a:lnTo>
                  <a:pt x="2704" y="1428"/>
                </a:lnTo>
                <a:lnTo>
                  <a:pt x="2704" y="1430"/>
                </a:lnTo>
                <a:lnTo>
                  <a:pt x="2706" y="1431"/>
                </a:lnTo>
                <a:lnTo>
                  <a:pt x="2707" y="1431"/>
                </a:lnTo>
                <a:lnTo>
                  <a:pt x="2707" y="1432"/>
                </a:lnTo>
                <a:lnTo>
                  <a:pt x="2709" y="1432"/>
                </a:lnTo>
                <a:close/>
                <a:moveTo>
                  <a:pt x="2699" y="1390"/>
                </a:moveTo>
                <a:lnTo>
                  <a:pt x="2698" y="1392"/>
                </a:lnTo>
                <a:lnTo>
                  <a:pt x="2697" y="1393"/>
                </a:lnTo>
                <a:lnTo>
                  <a:pt x="2695" y="1394"/>
                </a:lnTo>
                <a:lnTo>
                  <a:pt x="2697" y="1394"/>
                </a:lnTo>
                <a:lnTo>
                  <a:pt x="2698" y="1398"/>
                </a:lnTo>
                <a:lnTo>
                  <a:pt x="2699" y="1398"/>
                </a:lnTo>
                <a:lnTo>
                  <a:pt x="2701" y="1396"/>
                </a:lnTo>
                <a:lnTo>
                  <a:pt x="2703" y="1393"/>
                </a:lnTo>
                <a:lnTo>
                  <a:pt x="2703" y="1392"/>
                </a:lnTo>
                <a:lnTo>
                  <a:pt x="2703" y="1390"/>
                </a:lnTo>
                <a:lnTo>
                  <a:pt x="2702" y="1390"/>
                </a:lnTo>
                <a:lnTo>
                  <a:pt x="2699" y="1390"/>
                </a:lnTo>
                <a:close/>
                <a:moveTo>
                  <a:pt x="378" y="1321"/>
                </a:moveTo>
                <a:lnTo>
                  <a:pt x="374" y="1314"/>
                </a:lnTo>
                <a:lnTo>
                  <a:pt x="375" y="1314"/>
                </a:lnTo>
                <a:lnTo>
                  <a:pt x="375" y="1313"/>
                </a:lnTo>
                <a:lnTo>
                  <a:pt x="377" y="1313"/>
                </a:lnTo>
                <a:lnTo>
                  <a:pt x="378" y="1312"/>
                </a:lnTo>
                <a:lnTo>
                  <a:pt x="378" y="1309"/>
                </a:lnTo>
                <a:lnTo>
                  <a:pt x="378" y="1308"/>
                </a:lnTo>
                <a:lnTo>
                  <a:pt x="377" y="1307"/>
                </a:lnTo>
                <a:lnTo>
                  <a:pt x="375" y="1307"/>
                </a:lnTo>
                <a:lnTo>
                  <a:pt x="374" y="1307"/>
                </a:lnTo>
                <a:lnTo>
                  <a:pt x="374" y="1305"/>
                </a:lnTo>
                <a:lnTo>
                  <a:pt x="375" y="1304"/>
                </a:lnTo>
                <a:lnTo>
                  <a:pt x="377" y="1304"/>
                </a:lnTo>
                <a:lnTo>
                  <a:pt x="377" y="1299"/>
                </a:lnTo>
                <a:lnTo>
                  <a:pt x="377" y="1293"/>
                </a:lnTo>
                <a:lnTo>
                  <a:pt x="375" y="1292"/>
                </a:lnTo>
                <a:lnTo>
                  <a:pt x="374" y="1292"/>
                </a:lnTo>
                <a:lnTo>
                  <a:pt x="372" y="1292"/>
                </a:lnTo>
                <a:lnTo>
                  <a:pt x="370" y="1293"/>
                </a:lnTo>
                <a:lnTo>
                  <a:pt x="369" y="1295"/>
                </a:lnTo>
                <a:lnTo>
                  <a:pt x="368" y="1293"/>
                </a:lnTo>
                <a:lnTo>
                  <a:pt x="368" y="1290"/>
                </a:lnTo>
                <a:lnTo>
                  <a:pt x="365" y="1286"/>
                </a:lnTo>
                <a:lnTo>
                  <a:pt x="364" y="1284"/>
                </a:lnTo>
                <a:lnTo>
                  <a:pt x="362" y="1284"/>
                </a:lnTo>
                <a:lnTo>
                  <a:pt x="361" y="1284"/>
                </a:lnTo>
                <a:lnTo>
                  <a:pt x="361" y="1286"/>
                </a:lnTo>
                <a:lnTo>
                  <a:pt x="361" y="1287"/>
                </a:lnTo>
                <a:lnTo>
                  <a:pt x="362" y="1290"/>
                </a:lnTo>
                <a:lnTo>
                  <a:pt x="362" y="1291"/>
                </a:lnTo>
                <a:lnTo>
                  <a:pt x="361" y="1292"/>
                </a:lnTo>
                <a:lnTo>
                  <a:pt x="359" y="1293"/>
                </a:lnTo>
                <a:lnTo>
                  <a:pt x="359" y="1295"/>
                </a:lnTo>
                <a:lnTo>
                  <a:pt x="361" y="1300"/>
                </a:lnTo>
                <a:lnTo>
                  <a:pt x="361" y="1301"/>
                </a:lnTo>
                <a:lnTo>
                  <a:pt x="360" y="1301"/>
                </a:lnTo>
                <a:lnTo>
                  <a:pt x="359" y="1300"/>
                </a:lnTo>
                <a:lnTo>
                  <a:pt x="357" y="1299"/>
                </a:lnTo>
                <a:lnTo>
                  <a:pt x="356" y="1293"/>
                </a:lnTo>
                <a:lnTo>
                  <a:pt x="355" y="1288"/>
                </a:lnTo>
                <a:lnTo>
                  <a:pt x="353" y="1288"/>
                </a:lnTo>
                <a:lnTo>
                  <a:pt x="353" y="1287"/>
                </a:lnTo>
                <a:lnTo>
                  <a:pt x="351" y="1287"/>
                </a:lnTo>
                <a:lnTo>
                  <a:pt x="349" y="1291"/>
                </a:lnTo>
                <a:lnTo>
                  <a:pt x="348" y="1290"/>
                </a:lnTo>
                <a:lnTo>
                  <a:pt x="347" y="1288"/>
                </a:lnTo>
                <a:lnTo>
                  <a:pt x="345" y="1290"/>
                </a:lnTo>
                <a:lnTo>
                  <a:pt x="347" y="1291"/>
                </a:lnTo>
                <a:lnTo>
                  <a:pt x="352" y="1295"/>
                </a:lnTo>
                <a:lnTo>
                  <a:pt x="356" y="1303"/>
                </a:lnTo>
                <a:lnTo>
                  <a:pt x="360" y="1308"/>
                </a:lnTo>
                <a:lnTo>
                  <a:pt x="360" y="1309"/>
                </a:lnTo>
                <a:lnTo>
                  <a:pt x="360" y="1311"/>
                </a:lnTo>
                <a:lnTo>
                  <a:pt x="357" y="1313"/>
                </a:lnTo>
                <a:lnTo>
                  <a:pt x="351" y="1307"/>
                </a:lnTo>
                <a:lnTo>
                  <a:pt x="349" y="1304"/>
                </a:lnTo>
                <a:lnTo>
                  <a:pt x="348" y="1303"/>
                </a:lnTo>
                <a:lnTo>
                  <a:pt x="345" y="1305"/>
                </a:lnTo>
                <a:lnTo>
                  <a:pt x="344" y="1304"/>
                </a:lnTo>
                <a:lnTo>
                  <a:pt x="345" y="1300"/>
                </a:lnTo>
                <a:lnTo>
                  <a:pt x="345" y="1299"/>
                </a:lnTo>
                <a:lnTo>
                  <a:pt x="344" y="1299"/>
                </a:lnTo>
                <a:lnTo>
                  <a:pt x="342" y="1299"/>
                </a:lnTo>
                <a:lnTo>
                  <a:pt x="339" y="1298"/>
                </a:lnTo>
                <a:lnTo>
                  <a:pt x="336" y="1301"/>
                </a:lnTo>
                <a:lnTo>
                  <a:pt x="335" y="1303"/>
                </a:lnTo>
                <a:lnTo>
                  <a:pt x="335" y="1304"/>
                </a:lnTo>
                <a:lnTo>
                  <a:pt x="338" y="1311"/>
                </a:lnTo>
                <a:lnTo>
                  <a:pt x="336" y="1312"/>
                </a:lnTo>
                <a:lnTo>
                  <a:pt x="336" y="1313"/>
                </a:lnTo>
                <a:lnTo>
                  <a:pt x="336" y="1314"/>
                </a:lnTo>
                <a:lnTo>
                  <a:pt x="338" y="1314"/>
                </a:lnTo>
                <a:lnTo>
                  <a:pt x="339" y="1316"/>
                </a:lnTo>
                <a:lnTo>
                  <a:pt x="342" y="1316"/>
                </a:lnTo>
                <a:lnTo>
                  <a:pt x="345" y="1316"/>
                </a:lnTo>
                <a:lnTo>
                  <a:pt x="348" y="1316"/>
                </a:lnTo>
                <a:lnTo>
                  <a:pt x="349" y="1317"/>
                </a:lnTo>
                <a:lnTo>
                  <a:pt x="353" y="1317"/>
                </a:lnTo>
                <a:lnTo>
                  <a:pt x="356" y="1319"/>
                </a:lnTo>
                <a:lnTo>
                  <a:pt x="359" y="1320"/>
                </a:lnTo>
                <a:lnTo>
                  <a:pt x="357" y="1321"/>
                </a:lnTo>
                <a:lnTo>
                  <a:pt x="356" y="1322"/>
                </a:lnTo>
                <a:lnTo>
                  <a:pt x="353" y="1324"/>
                </a:lnTo>
                <a:lnTo>
                  <a:pt x="352" y="1325"/>
                </a:lnTo>
                <a:lnTo>
                  <a:pt x="352" y="1324"/>
                </a:lnTo>
                <a:lnTo>
                  <a:pt x="349" y="1322"/>
                </a:lnTo>
                <a:lnTo>
                  <a:pt x="348" y="1321"/>
                </a:lnTo>
                <a:lnTo>
                  <a:pt x="347" y="1321"/>
                </a:lnTo>
                <a:lnTo>
                  <a:pt x="345" y="1321"/>
                </a:lnTo>
                <a:lnTo>
                  <a:pt x="344" y="1326"/>
                </a:lnTo>
                <a:lnTo>
                  <a:pt x="342" y="1324"/>
                </a:lnTo>
                <a:lnTo>
                  <a:pt x="340" y="1326"/>
                </a:lnTo>
                <a:lnTo>
                  <a:pt x="340" y="1329"/>
                </a:lnTo>
                <a:lnTo>
                  <a:pt x="342" y="1330"/>
                </a:lnTo>
                <a:lnTo>
                  <a:pt x="343" y="1330"/>
                </a:lnTo>
                <a:lnTo>
                  <a:pt x="344" y="1329"/>
                </a:lnTo>
                <a:lnTo>
                  <a:pt x="344" y="1330"/>
                </a:lnTo>
                <a:lnTo>
                  <a:pt x="347" y="1330"/>
                </a:lnTo>
                <a:lnTo>
                  <a:pt x="349" y="1329"/>
                </a:lnTo>
                <a:lnTo>
                  <a:pt x="351" y="1329"/>
                </a:lnTo>
                <a:lnTo>
                  <a:pt x="351" y="1328"/>
                </a:lnTo>
                <a:lnTo>
                  <a:pt x="352" y="1328"/>
                </a:lnTo>
                <a:lnTo>
                  <a:pt x="353" y="1326"/>
                </a:lnTo>
                <a:lnTo>
                  <a:pt x="356" y="1326"/>
                </a:lnTo>
                <a:lnTo>
                  <a:pt x="357" y="1328"/>
                </a:lnTo>
                <a:lnTo>
                  <a:pt x="357" y="1330"/>
                </a:lnTo>
                <a:lnTo>
                  <a:pt x="355" y="1329"/>
                </a:lnTo>
                <a:lnTo>
                  <a:pt x="353" y="1332"/>
                </a:lnTo>
                <a:lnTo>
                  <a:pt x="352" y="1333"/>
                </a:lnTo>
                <a:lnTo>
                  <a:pt x="353" y="1334"/>
                </a:lnTo>
                <a:lnTo>
                  <a:pt x="357" y="1335"/>
                </a:lnTo>
                <a:lnTo>
                  <a:pt x="357" y="1337"/>
                </a:lnTo>
                <a:lnTo>
                  <a:pt x="356" y="1337"/>
                </a:lnTo>
                <a:lnTo>
                  <a:pt x="353" y="1337"/>
                </a:lnTo>
                <a:lnTo>
                  <a:pt x="352" y="1335"/>
                </a:lnTo>
                <a:lnTo>
                  <a:pt x="351" y="1335"/>
                </a:lnTo>
                <a:lnTo>
                  <a:pt x="351" y="1337"/>
                </a:lnTo>
                <a:lnTo>
                  <a:pt x="349" y="1337"/>
                </a:lnTo>
                <a:lnTo>
                  <a:pt x="347" y="1338"/>
                </a:lnTo>
                <a:lnTo>
                  <a:pt x="345" y="1334"/>
                </a:lnTo>
                <a:lnTo>
                  <a:pt x="343" y="1333"/>
                </a:lnTo>
                <a:lnTo>
                  <a:pt x="340" y="1333"/>
                </a:lnTo>
                <a:lnTo>
                  <a:pt x="338" y="1338"/>
                </a:lnTo>
                <a:lnTo>
                  <a:pt x="336" y="1343"/>
                </a:lnTo>
                <a:lnTo>
                  <a:pt x="336" y="1349"/>
                </a:lnTo>
                <a:lnTo>
                  <a:pt x="338" y="1350"/>
                </a:lnTo>
                <a:lnTo>
                  <a:pt x="342" y="1351"/>
                </a:lnTo>
                <a:lnTo>
                  <a:pt x="343" y="1351"/>
                </a:lnTo>
                <a:lnTo>
                  <a:pt x="344" y="1352"/>
                </a:lnTo>
                <a:lnTo>
                  <a:pt x="347" y="1354"/>
                </a:lnTo>
                <a:lnTo>
                  <a:pt x="347" y="1352"/>
                </a:lnTo>
                <a:lnTo>
                  <a:pt x="349" y="1350"/>
                </a:lnTo>
                <a:lnTo>
                  <a:pt x="351" y="1346"/>
                </a:lnTo>
                <a:lnTo>
                  <a:pt x="351" y="1344"/>
                </a:lnTo>
                <a:lnTo>
                  <a:pt x="355" y="1342"/>
                </a:lnTo>
                <a:lnTo>
                  <a:pt x="356" y="1343"/>
                </a:lnTo>
                <a:lnTo>
                  <a:pt x="356" y="1344"/>
                </a:lnTo>
                <a:lnTo>
                  <a:pt x="356" y="1346"/>
                </a:lnTo>
                <a:lnTo>
                  <a:pt x="356" y="1349"/>
                </a:lnTo>
                <a:lnTo>
                  <a:pt x="355" y="1350"/>
                </a:lnTo>
                <a:lnTo>
                  <a:pt x="351" y="1354"/>
                </a:lnTo>
                <a:lnTo>
                  <a:pt x="348" y="1358"/>
                </a:lnTo>
                <a:lnTo>
                  <a:pt x="348" y="1359"/>
                </a:lnTo>
                <a:lnTo>
                  <a:pt x="348" y="1360"/>
                </a:lnTo>
                <a:lnTo>
                  <a:pt x="349" y="1362"/>
                </a:lnTo>
                <a:lnTo>
                  <a:pt x="351" y="1362"/>
                </a:lnTo>
                <a:lnTo>
                  <a:pt x="353" y="1362"/>
                </a:lnTo>
                <a:lnTo>
                  <a:pt x="355" y="1362"/>
                </a:lnTo>
                <a:lnTo>
                  <a:pt x="355" y="1363"/>
                </a:lnTo>
                <a:lnTo>
                  <a:pt x="356" y="1364"/>
                </a:lnTo>
                <a:lnTo>
                  <a:pt x="356" y="1365"/>
                </a:lnTo>
                <a:lnTo>
                  <a:pt x="355" y="1365"/>
                </a:lnTo>
                <a:lnTo>
                  <a:pt x="353" y="1365"/>
                </a:lnTo>
                <a:lnTo>
                  <a:pt x="352" y="1367"/>
                </a:lnTo>
                <a:lnTo>
                  <a:pt x="352" y="1368"/>
                </a:lnTo>
                <a:lnTo>
                  <a:pt x="355" y="1376"/>
                </a:lnTo>
                <a:lnTo>
                  <a:pt x="353" y="1375"/>
                </a:lnTo>
                <a:lnTo>
                  <a:pt x="352" y="1373"/>
                </a:lnTo>
                <a:lnTo>
                  <a:pt x="351" y="1370"/>
                </a:lnTo>
                <a:lnTo>
                  <a:pt x="349" y="1368"/>
                </a:lnTo>
                <a:lnTo>
                  <a:pt x="348" y="1368"/>
                </a:lnTo>
                <a:lnTo>
                  <a:pt x="345" y="1370"/>
                </a:lnTo>
                <a:lnTo>
                  <a:pt x="344" y="1372"/>
                </a:lnTo>
                <a:lnTo>
                  <a:pt x="344" y="1373"/>
                </a:lnTo>
                <a:lnTo>
                  <a:pt x="348" y="1376"/>
                </a:lnTo>
                <a:lnTo>
                  <a:pt x="351" y="1384"/>
                </a:lnTo>
                <a:lnTo>
                  <a:pt x="353" y="1390"/>
                </a:lnTo>
                <a:lnTo>
                  <a:pt x="356" y="1398"/>
                </a:lnTo>
                <a:lnTo>
                  <a:pt x="360" y="1405"/>
                </a:lnTo>
                <a:lnTo>
                  <a:pt x="362" y="1407"/>
                </a:lnTo>
                <a:lnTo>
                  <a:pt x="364" y="1407"/>
                </a:lnTo>
                <a:lnTo>
                  <a:pt x="365" y="1407"/>
                </a:lnTo>
                <a:lnTo>
                  <a:pt x="369" y="1406"/>
                </a:lnTo>
                <a:lnTo>
                  <a:pt x="370" y="1403"/>
                </a:lnTo>
                <a:lnTo>
                  <a:pt x="372" y="1400"/>
                </a:lnTo>
                <a:lnTo>
                  <a:pt x="370" y="1398"/>
                </a:lnTo>
                <a:lnTo>
                  <a:pt x="369" y="1396"/>
                </a:lnTo>
                <a:lnTo>
                  <a:pt x="369" y="1394"/>
                </a:lnTo>
                <a:lnTo>
                  <a:pt x="369" y="1386"/>
                </a:lnTo>
                <a:lnTo>
                  <a:pt x="369" y="1380"/>
                </a:lnTo>
                <a:lnTo>
                  <a:pt x="369" y="1372"/>
                </a:lnTo>
                <a:lnTo>
                  <a:pt x="370" y="1371"/>
                </a:lnTo>
                <a:lnTo>
                  <a:pt x="369" y="1368"/>
                </a:lnTo>
                <a:lnTo>
                  <a:pt x="370" y="1367"/>
                </a:lnTo>
                <a:lnTo>
                  <a:pt x="372" y="1364"/>
                </a:lnTo>
                <a:lnTo>
                  <a:pt x="372" y="1363"/>
                </a:lnTo>
                <a:lnTo>
                  <a:pt x="374" y="1360"/>
                </a:lnTo>
                <a:lnTo>
                  <a:pt x="373" y="1355"/>
                </a:lnTo>
                <a:lnTo>
                  <a:pt x="373" y="1350"/>
                </a:lnTo>
                <a:lnTo>
                  <a:pt x="374" y="1351"/>
                </a:lnTo>
                <a:lnTo>
                  <a:pt x="375" y="1352"/>
                </a:lnTo>
                <a:lnTo>
                  <a:pt x="378" y="1354"/>
                </a:lnTo>
                <a:lnTo>
                  <a:pt x="380" y="1352"/>
                </a:lnTo>
                <a:lnTo>
                  <a:pt x="378" y="1344"/>
                </a:lnTo>
                <a:lnTo>
                  <a:pt x="375" y="1338"/>
                </a:lnTo>
                <a:lnTo>
                  <a:pt x="378" y="1338"/>
                </a:lnTo>
                <a:lnTo>
                  <a:pt x="380" y="1338"/>
                </a:lnTo>
                <a:lnTo>
                  <a:pt x="381" y="1339"/>
                </a:lnTo>
                <a:lnTo>
                  <a:pt x="382" y="1338"/>
                </a:lnTo>
                <a:lnTo>
                  <a:pt x="380" y="1329"/>
                </a:lnTo>
                <a:lnTo>
                  <a:pt x="378" y="1321"/>
                </a:lnTo>
                <a:close/>
                <a:moveTo>
                  <a:pt x="2725" y="1341"/>
                </a:moveTo>
                <a:lnTo>
                  <a:pt x="2724" y="1339"/>
                </a:lnTo>
                <a:lnTo>
                  <a:pt x="2720" y="1338"/>
                </a:lnTo>
                <a:lnTo>
                  <a:pt x="2719" y="1339"/>
                </a:lnTo>
                <a:lnTo>
                  <a:pt x="2718" y="1339"/>
                </a:lnTo>
                <a:lnTo>
                  <a:pt x="2718" y="1346"/>
                </a:lnTo>
                <a:lnTo>
                  <a:pt x="2718" y="1352"/>
                </a:lnTo>
                <a:lnTo>
                  <a:pt x="2719" y="1355"/>
                </a:lnTo>
                <a:lnTo>
                  <a:pt x="2722" y="1355"/>
                </a:lnTo>
                <a:lnTo>
                  <a:pt x="2723" y="1355"/>
                </a:lnTo>
                <a:lnTo>
                  <a:pt x="2724" y="1354"/>
                </a:lnTo>
                <a:lnTo>
                  <a:pt x="2725" y="1354"/>
                </a:lnTo>
                <a:lnTo>
                  <a:pt x="2727" y="1352"/>
                </a:lnTo>
                <a:lnTo>
                  <a:pt x="2725" y="1350"/>
                </a:lnTo>
                <a:lnTo>
                  <a:pt x="2725" y="1349"/>
                </a:lnTo>
                <a:lnTo>
                  <a:pt x="2727" y="1347"/>
                </a:lnTo>
                <a:lnTo>
                  <a:pt x="2728" y="1347"/>
                </a:lnTo>
                <a:lnTo>
                  <a:pt x="2728" y="1346"/>
                </a:lnTo>
                <a:lnTo>
                  <a:pt x="2728" y="1344"/>
                </a:lnTo>
                <a:lnTo>
                  <a:pt x="2728" y="1342"/>
                </a:lnTo>
                <a:lnTo>
                  <a:pt x="2727" y="1341"/>
                </a:lnTo>
                <a:lnTo>
                  <a:pt x="2725" y="1341"/>
                </a:lnTo>
                <a:close/>
                <a:moveTo>
                  <a:pt x="369" y="1267"/>
                </a:moveTo>
                <a:lnTo>
                  <a:pt x="368" y="1267"/>
                </a:lnTo>
                <a:lnTo>
                  <a:pt x="368" y="1269"/>
                </a:lnTo>
                <a:lnTo>
                  <a:pt x="372" y="1273"/>
                </a:lnTo>
                <a:lnTo>
                  <a:pt x="375" y="1278"/>
                </a:lnTo>
                <a:lnTo>
                  <a:pt x="375" y="1279"/>
                </a:lnTo>
                <a:lnTo>
                  <a:pt x="377" y="1279"/>
                </a:lnTo>
                <a:lnTo>
                  <a:pt x="378" y="1281"/>
                </a:lnTo>
                <a:lnTo>
                  <a:pt x="380" y="1281"/>
                </a:lnTo>
                <a:lnTo>
                  <a:pt x="381" y="1278"/>
                </a:lnTo>
                <a:lnTo>
                  <a:pt x="378" y="1273"/>
                </a:lnTo>
                <a:lnTo>
                  <a:pt x="377" y="1266"/>
                </a:lnTo>
                <a:lnTo>
                  <a:pt x="375" y="1265"/>
                </a:lnTo>
                <a:lnTo>
                  <a:pt x="374" y="1265"/>
                </a:lnTo>
                <a:lnTo>
                  <a:pt x="372" y="1266"/>
                </a:lnTo>
                <a:lnTo>
                  <a:pt x="372" y="1267"/>
                </a:lnTo>
                <a:lnTo>
                  <a:pt x="370" y="1267"/>
                </a:lnTo>
                <a:lnTo>
                  <a:pt x="369" y="1267"/>
                </a:lnTo>
                <a:close/>
                <a:moveTo>
                  <a:pt x="373" y="1246"/>
                </a:moveTo>
                <a:lnTo>
                  <a:pt x="374" y="1248"/>
                </a:lnTo>
                <a:lnTo>
                  <a:pt x="374" y="1246"/>
                </a:lnTo>
                <a:lnTo>
                  <a:pt x="375" y="1246"/>
                </a:lnTo>
                <a:lnTo>
                  <a:pt x="375" y="1245"/>
                </a:lnTo>
                <a:lnTo>
                  <a:pt x="375" y="1244"/>
                </a:lnTo>
                <a:lnTo>
                  <a:pt x="374" y="1244"/>
                </a:lnTo>
                <a:lnTo>
                  <a:pt x="373" y="1243"/>
                </a:lnTo>
                <a:lnTo>
                  <a:pt x="372" y="1243"/>
                </a:lnTo>
                <a:lnTo>
                  <a:pt x="370" y="1244"/>
                </a:lnTo>
                <a:lnTo>
                  <a:pt x="370" y="1245"/>
                </a:lnTo>
                <a:lnTo>
                  <a:pt x="372" y="1246"/>
                </a:lnTo>
                <a:lnTo>
                  <a:pt x="373" y="1246"/>
                </a:lnTo>
                <a:close/>
                <a:moveTo>
                  <a:pt x="407" y="1214"/>
                </a:moveTo>
                <a:lnTo>
                  <a:pt x="407" y="1212"/>
                </a:lnTo>
                <a:lnTo>
                  <a:pt x="405" y="1209"/>
                </a:lnTo>
                <a:lnTo>
                  <a:pt x="403" y="1206"/>
                </a:lnTo>
                <a:lnTo>
                  <a:pt x="400" y="1204"/>
                </a:lnTo>
                <a:lnTo>
                  <a:pt x="396" y="1202"/>
                </a:lnTo>
                <a:lnTo>
                  <a:pt x="394" y="1202"/>
                </a:lnTo>
                <a:lnTo>
                  <a:pt x="391" y="1201"/>
                </a:lnTo>
                <a:lnTo>
                  <a:pt x="390" y="1201"/>
                </a:lnTo>
                <a:lnTo>
                  <a:pt x="389" y="1201"/>
                </a:lnTo>
                <a:lnTo>
                  <a:pt x="387" y="1201"/>
                </a:lnTo>
                <a:lnTo>
                  <a:pt x="386" y="1202"/>
                </a:lnTo>
                <a:lnTo>
                  <a:pt x="386" y="1203"/>
                </a:lnTo>
                <a:lnTo>
                  <a:pt x="386" y="1204"/>
                </a:lnTo>
                <a:lnTo>
                  <a:pt x="385" y="1204"/>
                </a:lnTo>
                <a:lnTo>
                  <a:pt x="381" y="1202"/>
                </a:lnTo>
                <a:lnTo>
                  <a:pt x="378" y="1202"/>
                </a:lnTo>
                <a:lnTo>
                  <a:pt x="374" y="1202"/>
                </a:lnTo>
                <a:lnTo>
                  <a:pt x="373" y="1203"/>
                </a:lnTo>
                <a:lnTo>
                  <a:pt x="372" y="1203"/>
                </a:lnTo>
                <a:lnTo>
                  <a:pt x="370" y="1204"/>
                </a:lnTo>
                <a:lnTo>
                  <a:pt x="369" y="1207"/>
                </a:lnTo>
                <a:lnTo>
                  <a:pt x="369" y="1212"/>
                </a:lnTo>
                <a:lnTo>
                  <a:pt x="373" y="1218"/>
                </a:lnTo>
                <a:lnTo>
                  <a:pt x="374" y="1218"/>
                </a:lnTo>
                <a:lnTo>
                  <a:pt x="377" y="1216"/>
                </a:lnTo>
                <a:lnTo>
                  <a:pt x="381" y="1215"/>
                </a:lnTo>
                <a:lnTo>
                  <a:pt x="383" y="1215"/>
                </a:lnTo>
                <a:lnTo>
                  <a:pt x="389" y="1211"/>
                </a:lnTo>
                <a:lnTo>
                  <a:pt x="391" y="1212"/>
                </a:lnTo>
                <a:lnTo>
                  <a:pt x="393" y="1214"/>
                </a:lnTo>
                <a:lnTo>
                  <a:pt x="394" y="1214"/>
                </a:lnTo>
                <a:lnTo>
                  <a:pt x="396" y="1214"/>
                </a:lnTo>
                <a:lnTo>
                  <a:pt x="399" y="1214"/>
                </a:lnTo>
                <a:lnTo>
                  <a:pt x="400" y="1214"/>
                </a:lnTo>
                <a:lnTo>
                  <a:pt x="402" y="1214"/>
                </a:lnTo>
                <a:lnTo>
                  <a:pt x="405" y="1214"/>
                </a:lnTo>
                <a:lnTo>
                  <a:pt x="407" y="1214"/>
                </a:lnTo>
                <a:close/>
                <a:moveTo>
                  <a:pt x="157" y="1199"/>
                </a:moveTo>
                <a:lnTo>
                  <a:pt x="156" y="1199"/>
                </a:lnTo>
                <a:lnTo>
                  <a:pt x="154" y="1199"/>
                </a:lnTo>
                <a:lnTo>
                  <a:pt x="153" y="1199"/>
                </a:lnTo>
                <a:lnTo>
                  <a:pt x="153" y="1201"/>
                </a:lnTo>
                <a:lnTo>
                  <a:pt x="153" y="1202"/>
                </a:lnTo>
                <a:lnTo>
                  <a:pt x="154" y="1202"/>
                </a:lnTo>
                <a:lnTo>
                  <a:pt x="156" y="1202"/>
                </a:lnTo>
                <a:lnTo>
                  <a:pt x="157" y="1202"/>
                </a:lnTo>
                <a:lnTo>
                  <a:pt x="158" y="1202"/>
                </a:lnTo>
                <a:lnTo>
                  <a:pt x="158" y="1201"/>
                </a:lnTo>
                <a:lnTo>
                  <a:pt x="157" y="1201"/>
                </a:lnTo>
                <a:lnTo>
                  <a:pt x="157" y="1199"/>
                </a:lnTo>
                <a:close/>
                <a:moveTo>
                  <a:pt x="398" y="1181"/>
                </a:moveTo>
                <a:lnTo>
                  <a:pt x="395" y="1180"/>
                </a:lnTo>
                <a:lnTo>
                  <a:pt x="394" y="1180"/>
                </a:lnTo>
                <a:lnTo>
                  <a:pt x="391" y="1177"/>
                </a:lnTo>
                <a:lnTo>
                  <a:pt x="389" y="1178"/>
                </a:lnTo>
                <a:lnTo>
                  <a:pt x="387" y="1181"/>
                </a:lnTo>
                <a:lnTo>
                  <a:pt x="386" y="1185"/>
                </a:lnTo>
                <a:lnTo>
                  <a:pt x="387" y="1186"/>
                </a:lnTo>
                <a:lnTo>
                  <a:pt x="389" y="1186"/>
                </a:lnTo>
                <a:lnTo>
                  <a:pt x="391" y="1188"/>
                </a:lnTo>
                <a:lnTo>
                  <a:pt x="393" y="1188"/>
                </a:lnTo>
                <a:lnTo>
                  <a:pt x="394" y="1189"/>
                </a:lnTo>
                <a:lnTo>
                  <a:pt x="394" y="1190"/>
                </a:lnTo>
                <a:lnTo>
                  <a:pt x="391" y="1193"/>
                </a:lnTo>
                <a:lnTo>
                  <a:pt x="394" y="1194"/>
                </a:lnTo>
                <a:lnTo>
                  <a:pt x="398" y="1194"/>
                </a:lnTo>
                <a:lnTo>
                  <a:pt x="399" y="1193"/>
                </a:lnTo>
                <a:lnTo>
                  <a:pt x="400" y="1190"/>
                </a:lnTo>
                <a:lnTo>
                  <a:pt x="399" y="1189"/>
                </a:lnTo>
                <a:lnTo>
                  <a:pt x="400" y="1185"/>
                </a:lnTo>
                <a:lnTo>
                  <a:pt x="400" y="1184"/>
                </a:lnTo>
                <a:lnTo>
                  <a:pt x="399" y="1182"/>
                </a:lnTo>
                <a:lnTo>
                  <a:pt x="399" y="1181"/>
                </a:lnTo>
                <a:lnTo>
                  <a:pt x="398" y="1181"/>
                </a:lnTo>
                <a:close/>
                <a:moveTo>
                  <a:pt x="2684" y="1093"/>
                </a:moveTo>
                <a:lnTo>
                  <a:pt x="2685" y="1095"/>
                </a:lnTo>
                <a:lnTo>
                  <a:pt x="2686" y="1095"/>
                </a:lnTo>
                <a:lnTo>
                  <a:pt x="2692" y="1092"/>
                </a:lnTo>
                <a:lnTo>
                  <a:pt x="2693" y="1091"/>
                </a:lnTo>
                <a:lnTo>
                  <a:pt x="2694" y="1088"/>
                </a:lnTo>
                <a:lnTo>
                  <a:pt x="2694" y="1087"/>
                </a:lnTo>
                <a:lnTo>
                  <a:pt x="2694" y="1085"/>
                </a:lnTo>
                <a:lnTo>
                  <a:pt x="2694" y="1084"/>
                </a:lnTo>
                <a:lnTo>
                  <a:pt x="2694" y="1080"/>
                </a:lnTo>
                <a:lnTo>
                  <a:pt x="2693" y="1079"/>
                </a:lnTo>
                <a:lnTo>
                  <a:pt x="2692" y="1079"/>
                </a:lnTo>
                <a:lnTo>
                  <a:pt x="2690" y="1079"/>
                </a:lnTo>
                <a:lnTo>
                  <a:pt x="2688" y="1080"/>
                </a:lnTo>
                <a:lnTo>
                  <a:pt x="2686" y="1082"/>
                </a:lnTo>
                <a:lnTo>
                  <a:pt x="2685" y="1082"/>
                </a:lnTo>
                <a:lnTo>
                  <a:pt x="2682" y="1088"/>
                </a:lnTo>
                <a:lnTo>
                  <a:pt x="2681" y="1088"/>
                </a:lnTo>
                <a:lnTo>
                  <a:pt x="2680" y="1087"/>
                </a:lnTo>
                <a:lnTo>
                  <a:pt x="2680" y="1088"/>
                </a:lnTo>
                <a:lnTo>
                  <a:pt x="2681" y="1092"/>
                </a:lnTo>
                <a:lnTo>
                  <a:pt x="2684" y="1093"/>
                </a:lnTo>
                <a:close/>
                <a:moveTo>
                  <a:pt x="743" y="1028"/>
                </a:moveTo>
                <a:lnTo>
                  <a:pt x="744" y="1028"/>
                </a:lnTo>
                <a:lnTo>
                  <a:pt x="746" y="1029"/>
                </a:lnTo>
                <a:lnTo>
                  <a:pt x="747" y="1029"/>
                </a:lnTo>
                <a:lnTo>
                  <a:pt x="749" y="1029"/>
                </a:lnTo>
                <a:lnTo>
                  <a:pt x="750" y="1029"/>
                </a:lnTo>
                <a:lnTo>
                  <a:pt x="750" y="1028"/>
                </a:lnTo>
                <a:lnTo>
                  <a:pt x="749" y="1028"/>
                </a:lnTo>
                <a:lnTo>
                  <a:pt x="747" y="1028"/>
                </a:lnTo>
                <a:lnTo>
                  <a:pt x="746" y="1028"/>
                </a:lnTo>
                <a:lnTo>
                  <a:pt x="746" y="1027"/>
                </a:lnTo>
                <a:lnTo>
                  <a:pt x="744" y="1027"/>
                </a:lnTo>
                <a:lnTo>
                  <a:pt x="743" y="1025"/>
                </a:lnTo>
                <a:lnTo>
                  <a:pt x="742" y="1025"/>
                </a:lnTo>
                <a:lnTo>
                  <a:pt x="743" y="1027"/>
                </a:lnTo>
                <a:lnTo>
                  <a:pt x="743" y="1028"/>
                </a:lnTo>
                <a:close/>
                <a:moveTo>
                  <a:pt x="752" y="935"/>
                </a:moveTo>
                <a:lnTo>
                  <a:pt x="754" y="936"/>
                </a:lnTo>
                <a:lnTo>
                  <a:pt x="755" y="943"/>
                </a:lnTo>
                <a:lnTo>
                  <a:pt x="758" y="948"/>
                </a:lnTo>
                <a:lnTo>
                  <a:pt x="759" y="955"/>
                </a:lnTo>
                <a:lnTo>
                  <a:pt x="760" y="960"/>
                </a:lnTo>
                <a:lnTo>
                  <a:pt x="762" y="960"/>
                </a:lnTo>
                <a:lnTo>
                  <a:pt x="762" y="961"/>
                </a:lnTo>
                <a:lnTo>
                  <a:pt x="763" y="963"/>
                </a:lnTo>
                <a:lnTo>
                  <a:pt x="763" y="964"/>
                </a:lnTo>
                <a:lnTo>
                  <a:pt x="765" y="966"/>
                </a:lnTo>
                <a:lnTo>
                  <a:pt x="765" y="972"/>
                </a:lnTo>
                <a:lnTo>
                  <a:pt x="767" y="974"/>
                </a:lnTo>
                <a:lnTo>
                  <a:pt x="768" y="974"/>
                </a:lnTo>
                <a:lnTo>
                  <a:pt x="767" y="977"/>
                </a:lnTo>
                <a:lnTo>
                  <a:pt x="771" y="982"/>
                </a:lnTo>
                <a:lnTo>
                  <a:pt x="776" y="989"/>
                </a:lnTo>
                <a:lnTo>
                  <a:pt x="780" y="993"/>
                </a:lnTo>
                <a:lnTo>
                  <a:pt x="784" y="995"/>
                </a:lnTo>
                <a:lnTo>
                  <a:pt x="786" y="997"/>
                </a:lnTo>
                <a:lnTo>
                  <a:pt x="790" y="998"/>
                </a:lnTo>
                <a:lnTo>
                  <a:pt x="792" y="999"/>
                </a:lnTo>
                <a:lnTo>
                  <a:pt x="793" y="999"/>
                </a:lnTo>
                <a:lnTo>
                  <a:pt x="794" y="1001"/>
                </a:lnTo>
                <a:lnTo>
                  <a:pt x="795" y="1001"/>
                </a:lnTo>
                <a:lnTo>
                  <a:pt x="797" y="1001"/>
                </a:lnTo>
                <a:lnTo>
                  <a:pt x="801" y="1001"/>
                </a:lnTo>
                <a:lnTo>
                  <a:pt x="803" y="1001"/>
                </a:lnTo>
                <a:lnTo>
                  <a:pt x="806" y="999"/>
                </a:lnTo>
                <a:lnTo>
                  <a:pt x="807" y="997"/>
                </a:lnTo>
                <a:lnTo>
                  <a:pt x="810" y="993"/>
                </a:lnTo>
                <a:lnTo>
                  <a:pt x="811" y="990"/>
                </a:lnTo>
                <a:lnTo>
                  <a:pt x="810" y="985"/>
                </a:lnTo>
                <a:lnTo>
                  <a:pt x="809" y="981"/>
                </a:lnTo>
                <a:lnTo>
                  <a:pt x="807" y="981"/>
                </a:lnTo>
                <a:lnTo>
                  <a:pt x="806" y="981"/>
                </a:lnTo>
                <a:lnTo>
                  <a:pt x="806" y="980"/>
                </a:lnTo>
                <a:lnTo>
                  <a:pt x="806" y="978"/>
                </a:lnTo>
                <a:lnTo>
                  <a:pt x="805" y="978"/>
                </a:lnTo>
                <a:lnTo>
                  <a:pt x="803" y="978"/>
                </a:lnTo>
                <a:lnTo>
                  <a:pt x="802" y="978"/>
                </a:lnTo>
                <a:lnTo>
                  <a:pt x="801" y="980"/>
                </a:lnTo>
                <a:lnTo>
                  <a:pt x="800" y="978"/>
                </a:lnTo>
                <a:lnTo>
                  <a:pt x="800" y="977"/>
                </a:lnTo>
                <a:lnTo>
                  <a:pt x="798" y="977"/>
                </a:lnTo>
                <a:lnTo>
                  <a:pt x="798" y="976"/>
                </a:lnTo>
                <a:lnTo>
                  <a:pt x="797" y="976"/>
                </a:lnTo>
                <a:lnTo>
                  <a:pt x="793" y="973"/>
                </a:lnTo>
                <a:lnTo>
                  <a:pt x="793" y="972"/>
                </a:lnTo>
                <a:lnTo>
                  <a:pt x="792" y="970"/>
                </a:lnTo>
                <a:lnTo>
                  <a:pt x="790" y="970"/>
                </a:lnTo>
                <a:lnTo>
                  <a:pt x="790" y="969"/>
                </a:lnTo>
                <a:lnTo>
                  <a:pt x="786" y="965"/>
                </a:lnTo>
                <a:lnTo>
                  <a:pt x="786" y="964"/>
                </a:lnTo>
                <a:lnTo>
                  <a:pt x="785" y="964"/>
                </a:lnTo>
                <a:lnTo>
                  <a:pt x="780" y="957"/>
                </a:lnTo>
                <a:lnTo>
                  <a:pt x="776" y="951"/>
                </a:lnTo>
                <a:lnTo>
                  <a:pt x="772" y="944"/>
                </a:lnTo>
                <a:lnTo>
                  <a:pt x="768" y="938"/>
                </a:lnTo>
                <a:lnTo>
                  <a:pt x="767" y="938"/>
                </a:lnTo>
                <a:lnTo>
                  <a:pt x="767" y="936"/>
                </a:lnTo>
                <a:lnTo>
                  <a:pt x="765" y="936"/>
                </a:lnTo>
                <a:lnTo>
                  <a:pt x="765" y="935"/>
                </a:lnTo>
                <a:lnTo>
                  <a:pt x="763" y="934"/>
                </a:lnTo>
                <a:lnTo>
                  <a:pt x="763" y="931"/>
                </a:lnTo>
                <a:lnTo>
                  <a:pt x="762" y="931"/>
                </a:lnTo>
                <a:lnTo>
                  <a:pt x="760" y="931"/>
                </a:lnTo>
                <a:lnTo>
                  <a:pt x="759" y="929"/>
                </a:lnTo>
                <a:lnTo>
                  <a:pt x="759" y="927"/>
                </a:lnTo>
                <a:lnTo>
                  <a:pt x="758" y="927"/>
                </a:lnTo>
                <a:lnTo>
                  <a:pt x="756" y="924"/>
                </a:lnTo>
                <a:lnTo>
                  <a:pt x="756" y="923"/>
                </a:lnTo>
                <a:lnTo>
                  <a:pt x="754" y="923"/>
                </a:lnTo>
                <a:lnTo>
                  <a:pt x="752" y="923"/>
                </a:lnTo>
                <a:lnTo>
                  <a:pt x="751" y="926"/>
                </a:lnTo>
                <a:lnTo>
                  <a:pt x="751" y="930"/>
                </a:lnTo>
                <a:lnTo>
                  <a:pt x="752" y="934"/>
                </a:lnTo>
                <a:lnTo>
                  <a:pt x="752" y="935"/>
                </a:lnTo>
                <a:close/>
                <a:moveTo>
                  <a:pt x="812" y="961"/>
                </a:moveTo>
                <a:lnTo>
                  <a:pt x="814" y="963"/>
                </a:lnTo>
                <a:lnTo>
                  <a:pt x="815" y="963"/>
                </a:lnTo>
                <a:lnTo>
                  <a:pt x="818" y="963"/>
                </a:lnTo>
                <a:lnTo>
                  <a:pt x="824" y="961"/>
                </a:lnTo>
                <a:lnTo>
                  <a:pt x="830" y="959"/>
                </a:lnTo>
                <a:lnTo>
                  <a:pt x="830" y="957"/>
                </a:lnTo>
                <a:lnTo>
                  <a:pt x="831" y="959"/>
                </a:lnTo>
                <a:lnTo>
                  <a:pt x="833" y="961"/>
                </a:lnTo>
                <a:lnTo>
                  <a:pt x="835" y="963"/>
                </a:lnTo>
                <a:lnTo>
                  <a:pt x="836" y="963"/>
                </a:lnTo>
                <a:lnTo>
                  <a:pt x="837" y="960"/>
                </a:lnTo>
                <a:lnTo>
                  <a:pt x="840" y="957"/>
                </a:lnTo>
                <a:lnTo>
                  <a:pt x="841" y="957"/>
                </a:lnTo>
                <a:lnTo>
                  <a:pt x="843" y="957"/>
                </a:lnTo>
                <a:lnTo>
                  <a:pt x="843" y="959"/>
                </a:lnTo>
                <a:lnTo>
                  <a:pt x="844" y="959"/>
                </a:lnTo>
                <a:lnTo>
                  <a:pt x="844" y="960"/>
                </a:lnTo>
                <a:lnTo>
                  <a:pt x="845" y="960"/>
                </a:lnTo>
                <a:lnTo>
                  <a:pt x="847" y="960"/>
                </a:lnTo>
                <a:lnTo>
                  <a:pt x="848" y="959"/>
                </a:lnTo>
                <a:lnTo>
                  <a:pt x="847" y="953"/>
                </a:lnTo>
                <a:lnTo>
                  <a:pt x="845" y="952"/>
                </a:lnTo>
                <a:lnTo>
                  <a:pt x="844" y="950"/>
                </a:lnTo>
                <a:lnTo>
                  <a:pt x="844" y="948"/>
                </a:lnTo>
                <a:lnTo>
                  <a:pt x="843" y="948"/>
                </a:lnTo>
                <a:lnTo>
                  <a:pt x="841" y="948"/>
                </a:lnTo>
                <a:lnTo>
                  <a:pt x="840" y="948"/>
                </a:lnTo>
                <a:lnTo>
                  <a:pt x="837" y="951"/>
                </a:lnTo>
                <a:lnTo>
                  <a:pt x="836" y="951"/>
                </a:lnTo>
                <a:lnTo>
                  <a:pt x="836" y="950"/>
                </a:lnTo>
                <a:lnTo>
                  <a:pt x="836" y="947"/>
                </a:lnTo>
                <a:lnTo>
                  <a:pt x="836" y="945"/>
                </a:lnTo>
                <a:lnTo>
                  <a:pt x="835" y="945"/>
                </a:lnTo>
                <a:lnTo>
                  <a:pt x="833" y="945"/>
                </a:lnTo>
                <a:lnTo>
                  <a:pt x="832" y="945"/>
                </a:lnTo>
                <a:lnTo>
                  <a:pt x="832" y="950"/>
                </a:lnTo>
                <a:lnTo>
                  <a:pt x="831" y="951"/>
                </a:lnTo>
                <a:lnTo>
                  <a:pt x="828" y="951"/>
                </a:lnTo>
                <a:lnTo>
                  <a:pt x="826" y="953"/>
                </a:lnTo>
                <a:lnTo>
                  <a:pt x="824" y="953"/>
                </a:lnTo>
                <a:lnTo>
                  <a:pt x="823" y="953"/>
                </a:lnTo>
                <a:lnTo>
                  <a:pt x="826" y="950"/>
                </a:lnTo>
                <a:lnTo>
                  <a:pt x="826" y="947"/>
                </a:lnTo>
                <a:lnTo>
                  <a:pt x="827" y="947"/>
                </a:lnTo>
                <a:lnTo>
                  <a:pt x="826" y="944"/>
                </a:lnTo>
                <a:lnTo>
                  <a:pt x="824" y="944"/>
                </a:lnTo>
                <a:lnTo>
                  <a:pt x="824" y="948"/>
                </a:lnTo>
                <a:lnTo>
                  <a:pt x="823" y="951"/>
                </a:lnTo>
                <a:lnTo>
                  <a:pt x="820" y="953"/>
                </a:lnTo>
                <a:lnTo>
                  <a:pt x="819" y="953"/>
                </a:lnTo>
                <a:lnTo>
                  <a:pt x="818" y="955"/>
                </a:lnTo>
                <a:lnTo>
                  <a:pt x="818" y="953"/>
                </a:lnTo>
                <a:lnTo>
                  <a:pt x="816" y="956"/>
                </a:lnTo>
                <a:lnTo>
                  <a:pt x="815" y="959"/>
                </a:lnTo>
                <a:lnTo>
                  <a:pt x="814" y="959"/>
                </a:lnTo>
                <a:lnTo>
                  <a:pt x="814" y="960"/>
                </a:lnTo>
                <a:lnTo>
                  <a:pt x="812" y="960"/>
                </a:lnTo>
                <a:lnTo>
                  <a:pt x="812" y="961"/>
                </a:lnTo>
                <a:close/>
                <a:moveTo>
                  <a:pt x="797" y="960"/>
                </a:moveTo>
                <a:lnTo>
                  <a:pt x="798" y="963"/>
                </a:lnTo>
                <a:lnTo>
                  <a:pt x="798" y="964"/>
                </a:lnTo>
                <a:lnTo>
                  <a:pt x="800" y="963"/>
                </a:lnTo>
                <a:lnTo>
                  <a:pt x="800" y="961"/>
                </a:lnTo>
                <a:lnTo>
                  <a:pt x="798" y="956"/>
                </a:lnTo>
                <a:lnTo>
                  <a:pt x="800" y="956"/>
                </a:lnTo>
                <a:lnTo>
                  <a:pt x="800" y="955"/>
                </a:lnTo>
                <a:lnTo>
                  <a:pt x="801" y="955"/>
                </a:lnTo>
                <a:lnTo>
                  <a:pt x="801" y="953"/>
                </a:lnTo>
                <a:lnTo>
                  <a:pt x="802" y="953"/>
                </a:lnTo>
                <a:lnTo>
                  <a:pt x="802" y="960"/>
                </a:lnTo>
                <a:lnTo>
                  <a:pt x="803" y="965"/>
                </a:lnTo>
                <a:lnTo>
                  <a:pt x="803" y="966"/>
                </a:lnTo>
                <a:lnTo>
                  <a:pt x="805" y="966"/>
                </a:lnTo>
                <a:lnTo>
                  <a:pt x="807" y="965"/>
                </a:lnTo>
                <a:lnTo>
                  <a:pt x="810" y="961"/>
                </a:lnTo>
                <a:lnTo>
                  <a:pt x="812" y="957"/>
                </a:lnTo>
                <a:lnTo>
                  <a:pt x="811" y="956"/>
                </a:lnTo>
                <a:lnTo>
                  <a:pt x="811" y="955"/>
                </a:lnTo>
                <a:lnTo>
                  <a:pt x="810" y="955"/>
                </a:lnTo>
                <a:lnTo>
                  <a:pt x="809" y="955"/>
                </a:lnTo>
                <a:lnTo>
                  <a:pt x="807" y="956"/>
                </a:lnTo>
                <a:lnTo>
                  <a:pt x="806" y="956"/>
                </a:lnTo>
                <a:lnTo>
                  <a:pt x="803" y="952"/>
                </a:lnTo>
                <a:lnTo>
                  <a:pt x="802" y="951"/>
                </a:lnTo>
                <a:lnTo>
                  <a:pt x="803" y="951"/>
                </a:lnTo>
                <a:lnTo>
                  <a:pt x="802" y="950"/>
                </a:lnTo>
                <a:lnTo>
                  <a:pt x="802" y="948"/>
                </a:lnTo>
                <a:lnTo>
                  <a:pt x="801" y="948"/>
                </a:lnTo>
                <a:lnTo>
                  <a:pt x="798" y="951"/>
                </a:lnTo>
                <a:lnTo>
                  <a:pt x="795" y="952"/>
                </a:lnTo>
                <a:lnTo>
                  <a:pt x="795" y="957"/>
                </a:lnTo>
                <a:lnTo>
                  <a:pt x="797" y="959"/>
                </a:lnTo>
                <a:lnTo>
                  <a:pt x="797" y="960"/>
                </a:lnTo>
                <a:close/>
                <a:moveTo>
                  <a:pt x="433" y="924"/>
                </a:moveTo>
                <a:lnTo>
                  <a:pt x="431" y="923"/>
                </a:lnTo>
                <a:lnTo>
                  <a:pt x="426" y="923"/>
                </a:lnTo>
                <a:lnTo>
                  <a:pt x="424" y="926"/>
                </a:lnTo>
                <a:lnTo>
                  <a:pt x="421" y="932"/>
                </a:lnTo>
                <a:lnTo>
                  <a:pt x="421" y="934"/>
                </a:lnTo>
                <a:lnTo>
                  <a:pt x="417" y="939"/>
                </a:lnTo>
                <a:lnTo>
                  <a:pt x="416" y="940"/>
                </a:lnTo>
                <a:lnTo>
                  <a:pt x="416" y="942"/>
                </a:lnTo>
                <a:lnTo>
                  <a:pt x="417" y="943"/>
                </a:lnTo>
                <a:lnTo>
                  <a:pt x="419" y="944"/>
                </a:lnTo>
                <a:lnTo>
                  <a:pt x="419" y="945"/>
                </a:lnTo>
                <a:lnTo>
                  <a:pt x="419" y="947"/>
                </a:lnTo>
                <a:lnTo>
                  <a:pt x="421" y="947"/>
                </a:lnTo>
                <a:lnTo>
                  <a:pt x="425" y="944"/>
                </a:lnTo>
                <a:lnTo>
                  <a:pt x="426" y="943"/>
                </a:lnTo>
                <a:lnTo>
                  <a:pt x="428" y="940"/>
                </a:lnTo>
                <a:lnTo>
                  <a:pt x="431" y="938"/>
                </a:lnTo>
                <a:lnTo>
                  <a:pt x="431" y="939"/>
                </a:lnTo>
                <a:lnTo>
                  <a:pt x="429" y="943"/>
                </a:lnTo>
                <a:lnTo>
                  <a:pt x="429" y="944"/>
                </a:lnTo>
                <a:lnTo>
                  <a:pt x="431" y="945"/>
                </a:lnTo>
                <a:lnTo>
                  <a:pt x="432" y="944"/>
                </a:lnTo>
                <a:lnTo>
                  <a:pt x="432" y="947"/>
                </a:lnTo>
                <a:lnTo>
                  <a:pt x="428" y="950"/>
                </a:lnTo>
                <a:lnTo>
                  <a:pt x="426" y="951"/>
                </a:lnTo>
                <a:lnTo>
                  <a:pt x="428" y="955"/>
                </a:lnTo>
                <a:lnTo>
                  <a:pt x="429" y="956"/>
                </a:lnTo>
                <a:lnTo>
                  <a:pt x="431" y="956"/>
                </a:lnTo>
                <a:lnTo>
                  <a:pt x="432" y="957"/>
                </a:lnTo>
                <a:lnTo>
                  <a:pt x="433" y="957"/>
                </a:lnTo>
                <a:lnTo>
                  <a:pt x="438" y="957"/>
                </a:lnTo>
                <a:lnTo>
                  <a:pt x="440" y="957"/>
                </a:lnTo>
                <a:lnTo>
                  <a:pt x="444" y="956"/>
                </a:lnTo>
                <a:lnTo>
                  <a:pt x="450" y="950"/>
                </a:lnTo>
                <a:lnTo>
                  <a:pt x="457" y="944"/>
                </a:lnTo>
                <a:lnTo>
                  <a:pt x="463" y="939"/>
                </a:lnTo>
                <a:lnTo>
                  <a:pt x="463" y="938"/>
                </a:lnTo>
                <a:lnTo>
                  <a:pt x="462" y="936"/>
                </a:lnTo>
                <a:lnTo>
                  <a:pt x="461" y="935"/>
                </a:lnTo>
                <a:lnTo>
                  <a:pt x="459" y="935"/>
                </a:lnTo>
                <a:lnTo>
                  <a:pt x="457" y="934"/>
                </a:lnTo>
                <a:lnTo>
                  <a:pt x="457" y="932"/>
                </a:lnTo>
                <a:lnTo>
                  <a:pt x="454" y="934"/>
                </a:lnTo>
                <a:lnTo>
                  <a:pt x="453" y="934"/>
                </a:lnTo>
                <a:lnTo>
                  <a:pt x="452" y="934"/>
                </a:lnTo>
                <a:lnTo>
                  <a:pt x="452" y="935"/>
                </a:lnTo>
                <a:lnTo>
                  <a:pt x="450" y="934"/>
                </a:lnTo>
                <a:lnTo>
                  <a:pt x="449" y="934"/>
                </a:lnTo>
                <a:lnTo>
                  <a:pt x="447" y="934"/>
                </a:lnTo>
                <a:lnTo>
                  <a:pt x="446" y="934"/>
                </a:lnTo>
                <a:lnTo>
                  <a:pt x="446" y="936"/>
                </a:lnTo>
                <a:lnTo>
                  <a:pt x="445" y="935"/>
                </a:lnTo>
                <a:lnTo>
                  <a:pt x="444" y="932"/>
                </a:lnTo>
                <a:lnTo>
                  <a:pt x="442" y="931"/>
                </a:lnTo>
                <a:lnTo>
                  <a:pt x="441" y="930"/>
                </a:lnTo>
                <a:lnTo>
                  <a:pt x="440" y="930"/>
                </a:lnTo>
                <a:lnTo>
                  <a:pt x="440" y="929"/>
                </a:lnTo>
                <a:lnTo>
                  <a:pt x="437" y="929"/>
                </a:lnTo>
                <a:lnTo>
                  <a:pt x="437" y="927"/>
                </a:lnTo>
                <a:lnTo>
                  <a:pt x="433" y="924"/>
                </a:lnTo>
                <a:close/>
                <a:moveTo>
                  <a:pt x="903" y="947"/>
                </a:moveTo>
                <a:lnTo>
                  <a:pt x="907" y="943"/>
                </a:lnTo>
                <a:lnTo>
                  <a:pt x="909" y="940"/>
                </a:lnTo>
                <a:lnTo>
                  <a:pt x="913" y="936"/>
                </a:lnTo>
                <a:lnTo>
                  <a:pt x="916" y="934"/>
                </a:lnTo>
                <a:lnTo>
                  <a:pt x="916" y="930"/>
                </a:lnTo>
                <a:lnTo>
                  <a:pt x="912" y="926"/>
                </a:lnTo>
                <a:lnTo>
                  <a:pt x="909" y="921"/>
                </a:lnTo>
                <a:lnTo>
                  <a:pt x="908" y="919"/>
                </a:lnTo>
                <a:lnTo>
                  <a:pt x="907" y="919"/>
                </a:lnTo>
                <a:lnTo>
                  <a:pt x="907" y="918"/>
                </a:lnTo>
                <a:lnTo>
                  <a:pt x="905" y="918"/>
                </a:lnTo>
                <a:lnTo>
                  <a:pt x="904" y="919"/>
                </a:lnTo>
                <a:lnTo>
                  <a:pt x="903" y="918"/>
                </a:lnTo>
                <a:lnTo>
                  <a:pt x="901" y="917"/>
                </a:lnTo>
                <a:lnTo>
                  <a:pt x="901" y="915"/>
                </a:lnTo>
                <a:lnTo>
                  <a:pt x="900" y="914"/>
                </a:lnTo>
                <a:lnTo>
                  <a:pt x="900" y="913"/>
                </a:lnTo>
                <a:lnTo>
                  <a:pt x="900" y="912"/>
                </a:lnTo>
                <a:lnTo>
                  <a:pt x="899" y="912"/>
                </a:lnTo>
                <a:lnTo>
                  <a:pt x="898" y="912"/>
                </a:lnTo>
                <a:lnTo>
                  <a:pt x="898" y="913"/>
                </a:lnTo>
                <a:lnTo>
                  <a:pt x="899" y="913"/>
                </a:lnTo>
                <a:lnTo>
                  <a:pt x="899" y="915"/>
                </a:lnTo>
                <a:lnTo>
                  <a:pt x="898" y="914"/>
                </a:lnTo>
                <a:lnTo>
                  <a:pt x="896" y="914"/>
                </a:lnTo>
                <a:lnTo>
                  <a:pt x="896" y="913"/>
                </a:lnTo>
                <a:lnTo>
                  <a:pt x="895" y="913"/>
                </a:lnTo>
                <a:lnTo>
                  <a:pt x="894" y="912"/>
                </a:lnTo>
                <a:lnTo>
                  <a:pt x="894" y="910"/>
                </a:lnTo>
                <a:lnTo>
                  <a:pt x="892" y="912"/>
                </a:lnTo>
                <a:lnTo>
                  <a:pt x="892" y="910"/>
                </a:lnTo>
                <a:lnTo>
                  <a:pt x="891" y="910"/>
                </a:lnTo>
                <a:lnTo>
                  <a:pt x="890" y="909"/>
                </a:lnTo>
                <a:lnTo>
                  <a:pt x="890" y="908"/>
                </a:lnTo>
                <a:lnTo>
                  <a:pt x="889" y="908"/>
                </a:lnTo>
                <a:lnTo>
                  <a:pt x="887" y="906"/>
                </a:lnTo>
                <a:lnTo>
                  <a:pt x="887" y="905"/>
                </a:lnTo>
                <a:lnTo>
                  <a:pt x="886" y="905"/>
                </a:lnTo>
                <a:lnTo>
                  <a:pt x="884" y="905"/>
                </a:lnTo>
                <a:lnTo>
                  <a:pt x="884" y="904"/>
                </a:lnTo>
                <a:lnTo>
                  <a:pt x="884" y="902"/>
                </a:lnTo>
                <a:lnTo>
                  <a:pt x="884" y="901"/>
                </a:lnTo>
                <a:lnTo>
                  <a:pt x="884" y="900"/>
                </a:lnTo>
                <a:lnTo>
                  <a:pt x="883" y="901"/>
                </a:lnTo>
                <a:lnTo>
                  <a:pt x="882" y="901"/>
                </a:lnTo>
                <a:lnTo>
                  <a:pt x="881" y="900"/>
                </a:lnTo>
                <a:lnTo>
                  <a:pt x="879" y="900"/>
                </a:lnTo>
                <a:lnTo>
                  <a:pt x="878" y="904"/>
                </a:lnTo>
                <a:lnTo>
                  <a:pt x="877" y="904"/>
                </a:lnTo>
                <a:lnTo>
                  <a:pt x="875" y="904"/>
                </a:lnTo>
                <a:lnTo>
                  <a:pt x="875" y="902"/>
                </a:lnTo>
                <a:lnTo>
                  <a:pt x="875" y="901"/>
                </a:lnTo>
                <a:lnTo>
                  <a:pt x="874" y="900"/>
                </a:lnTo>
                <a:lnTo>
                  <a:pt x="873" y="900"/>
                </a:lnTo>
                <a:lnTo>
                  <a:pt x="871" y="900"/>
                </a:lnTo>
                <a:lnTo>
                  <a:pt x="870" y="900"/>
                </a:lnTo>
                <a:lnTo>
                  <a:pt x="870" y="898"/>
                </a:lnTo>
                <a:lnTo>
                  <a:pt x="869" y="898"/>
                </a:lnTo>
                <a:lnTo>
                  <a:pt x="869" y="897"/>
                </a:lnTo>
                <a:lnTo>
                  <a:pt x="869" y="896"/>
                </a:lnTo>
                <a:lnTo>
                  <a:pt x="868" y="894"/>
                </a:lnTo>
                <a:lnTo>
                  <a:pt x="868" y="896"/>
                </a:lnTo>
                <a:lnTo>
                  <a:pt x="868" y="897"/>
                </a:lnTo>
                <a:lnTo>
                  <a:pt x="866" y="897"/>
                </a:lnTo>
                <a:lnTo>
                  <a:pt x="865" y="896"/>
                </a:lnTo>
                <a:lnTo>
                  <a:pt x="863" y="896"/>
                </a:lnTo>
                <a:lnTo>
                  <a:pt x="863" y="894"/>
                </a:lnTo>
                <a:lnTo>
                  <a:pt x="862" y="894"/>
                </a:lnTo>
                <a:lnTo>
                  <a:pt x="862" y="893"/>
                </a:lnTo>
                <a:lnTo>
                  <a:pt x="861" y="893"/>
                </a:lnTo>
                <a:lnTo>
                  <a:pt x="860" y="896"/>
                </a:lnTo>
                <a:lnTo>
                  <a:pt x="857" y="898"/>
                </a:lnTo>
                <a:lnTo>
                  <a:pt x="856" y="898"/>
                </a:lnTo>
                <a:lnTo>
                  <a:pt x="857" y="905"/>
                </a:lnTo>
                <a:lnTo>
                  <a:pt x="857" y="906"/>
                </a:lnTo>
                <a:lnTo>
                  <a:pt x="860" y="908"/>
                </a:lnTo>
                <a:lnTo>
                  <a:pt x="858" y="910"/>
                </a:lnTo>
                <a:lnTo>
                  <a:pt x="858" y="912"/>
                </a:lnTo>
                <a:lnTo>
                  <a:pt x="860" y="912"/>
                </a:lnTo>
                <a:lnTo>
                  <a:pt x="862" y="912"/>
                </a:lnTo>
                <a:lnTo>
                  <a:pt x="863" y="912"/>
                </a:lnTo>
                <a:lnTo>
                  <a:pt x="865" y="912"/>
                </a:lnTo>
                <a:lnTo>
                  <a:pt x="865" y="913"/>
                </a:lnTo>
                <a:lnTo>
                  <a:pt x="866" y="913"/>
                </a:lnTo>
                <a:lnTo>
                  <a:pt x="863" y="917"/>
                </a:lnTo>
                <a:lnTo>
                  <a:pt x="865" y="917"/>
                </a:lnTo>
                <a:lnTo>
                  <a:pt x="865" y="918"/>
                </a:lnTo>
                <a:lnTo>
                  <a:pt x="866" y="918"/>
                </a:lnTo>
                <a:lnTo>
                  <a:pt x="866" y="919"/>
                </a:lnTo>
                <a:lnTo>
                  <a:pt x="868" y="919"/>
                </a:lnTo>
                <a:lnTo>
                  <a:pt x="869" y="919"/>
                </a:lnTo>
                <a:lnTo>
                  <a:pt x="870" y="919"/>
                </a:lnTo>
                <a:lnTo>
                  <a:pt x="871" y="919"/>
                </a:lnTo>
                <a:lnTo>
                  <a:pt x="871" y="921"/>
                </a:lnTo>
                <a:lnTo>
                  <a:pt x="873" y="921"/>
                </a:lnTo>
                <a:lnTo>
                  <a:pt x="874" y="921"/>
                </a:lnTo>
                <a:lnTo>
                  <a:pt x="875" y="921"/>
                </a:lnTo>
                <a:lnTo>
                  <a:pt x="877" y="921"/>
                </a:lnTo>
                <a:lnTo>
                  <a:pt x="878" y="918"/>
                </a:lnTo>
                <a:lnTo>
                  <a:pt x="879" y="919"/>
                </a:lnTo>
                <a:lnTo>
                  <a:pt x="881" y="923"/>
                </a:lnTo>
                <a:lnTo>
                  <a:pt x="882" y="926"/>
                </a:lnTo>
                <a:lnTo>
                  <a:pt x="879" y="931"/>
                </a:lnTo>
                <a:lnTo>
                  <a:pt x="878" y="935"/>
                </a:lnTo>
                <a:lnTo>
                  <a:pt x="875" y="939"/>
                </a:lnTo>
                <a:lnTo>
                  <a:pt x="874" y="943"/>
                </a:lnTo>
                <a:lnTo>
                  <a:pt x="873" y="947"/>
                </a:lnTo>
                <a:lnTo>
                  <a:pt x="870" y="951"/>
                </a:lnTo>
                <a:lnTo>
                  <a:pt x="869" y="955"/>
                </a:lnTo>
                <a:lnTo>
                  <a:pt x="866" y="959"/>
                </a:lnTo>
                <a:lnTo>
                  <a:pt x="865" y="964"/>
                </a:lnTo>
                <a:lnTo>
                  <a:pt x="862" y="965"/>
                </a:lnTo>
                <a:lnTo>
                  <a:pt x="861" y="965"/>
                </a:lnTo>
                <a:lnTo>
                  <a:pt x="860" y="964"/>
                </a:lnTo>
                <a:lnTo>
                  <a:pt x="858" y="964"/>
                </a:lnTo>
                <a:lnTo>
                  <a:pt x="857" y="963"/>
                </a:lnTo>
                <a:lnTo>
                  <a:pt x="856" y="963"/>
                </a:lnTo>
                <a:lnTo>
                  <a:pt x="856" y="961"/>
                </a:lnTo>
                <a:lnTo>
                  <a:pt x="854" y="961"/>
                </a:lnTo>
                <a:lnTo>
                  <a:pt x="853" y="961"/>
                </a:lnTo>
                <a:lnTo>
                  <a:pt x="853" y="963"/>
                </a:lnTo>
                <a:lnTo>
                  <a:pt x="854" y="963"/>
                </a:lnTo>
                <a:lnTo>
                  <a:pt x="854" y="965"/>
                </a:lnTo>
                <a:lnTo>
                  <a:pt x="856" y="969"/>
                </a:lnTo>
                <a:lnTo>
                  <a:pt x="857" y="969"/>
                </a:lnTo>
                <a:lnTo>
                  <a:pt x="858" y="969"/>
                </a:lnTo>
                <a:lnTo>
                  <a:pt x="858" y="970"/>
                </a:lnTo>
                <a:lnTo>
                  <a:pt x="860" y="970"/>
                </a:lnTo>
                <a:lnTo>
                  <a:pt x="861" y="970"/>
                </a:lnTo>
                <a:lnTo>
                  <a:pt x="862" y="970"/>
                </a:lnTo>
                <a:lnTo>
                  <a:pt x="863" y="970"/>
                </a:lnTo>
                <a:lnTo>
                  <a:pt x="869" y="968"/>
                </a:lnTo>
                <a:lnTo>
                  <a:pt x="874" y="965"/>
                </a:lnTo>
                <a:lnTo>
                  <a:pt x="879" y="963"/>
                </a:lnTo>
                <a:lnTo>
                  <a:pt x="884" y="960"/>
                </a:lnTo>
                <a:lnTo>
                  <a:pt x="890" y="957"/>
                </a:lnTo>
                <a:lnTo>
                  <a:pt x="890" y="956"/>
                </a:lnTo>
                <a:lnTo>
                  <a:pt x="889" y="956"/>
                </a:lnTo>
                <a:lnTo>
                  <a:pt x="887" y="955"/>
                </a:lnTo>
                <a:lnTo>
                  <a:pt x="886" y="955"/>
                </a:lnTo>
                <a:lnTo>
                  <a:pt x="886" y="952"/>
                </a:lnTo>
                <a:lnTo>
                  <a:pt x="886" y="951"/>
                </a:lnTo>
                <a:lnTo>
                  <a:pt x="884" y="951"/>
                </a:lnTo>
                <a:lnTo>
                  <a:pt x="884" y="950"/>
                </a:lnTo>
                <a:lnTo>
                  <a:pt x="886" y="947"/>
                </a:lnTo>
                <a:lnTo>
                  <a:pt x="887" y="944"/>
                </a:lnTo>
                <a:lnTo>
                  <a:pt x="889" y="944"/>
                </a:lnTo>
                <a:lnTo>
                  <a:pt x="890" y="944"/>
                </a:lnTo>
                <a:lnTo>
                  <a:pt x="891" y="945"/>
                </a:lnTo>
                <a:lnTo>
                  <a:pt x="892" y="945"/>
                </a:lnTo>
                <a:lnTo>
                  <a:pt x="894" y="945"/>
                </a:lnTo>
                <a:lnTo>
                  <a:pt x="894" y="947"/>
                </a:lnTo>
                <a:lnTo>
                  <a:pt x="895" y="947"/>
                </a:lnTo>
                <a:lnTo>
                  <a:pt x="896" y="947"/>
                </a:lnTo>
                <a:lnTo>
                  <a:pt x="896" y="948"/>
                </a:lnTo>
                <a:lnTo>
                  <a:pt x="903" y="947"/>
                </a:lnTo>
                <a:close/>
                <a:moveTo>
                  <a:pt x="866" y="894"/>
                </a:moveTo>
                <a:lnTo>
                  <a:pt x="865" y="893"/>
                </a:lnTo>
                <a:lnTo>
                  <a:pt x="863" y="893"/>
                </a:lnTo>
                <a:lnTo>
                  <a:pt x="863" y="894"/>
                </a:lnTo>
                <a:lnTo>
                  <a:pt x="865" y="894"/>
                </a:lnTo>
                <a:lnTo>
                  <a:pt x="866" y="894"/>
                </a:lnTo>
                <a:close/>
                <a:moveTo>
                  <a:pt x="450" y="919"/>
                </a:moveTo>
                <a:lnTo>
                  <a:pt x="449" y="919"/>
                </a:lnTo>
                <a:lnTo>
                  <a:pt x="447" y="919"/>
                </a:lnTo>
                <a:lnTo>
                  <a:pt x="446" y="918"/>
                </a:lnTo>
                <a:lnTo>
                  <a:pt x="445" y="918"/>
                </a:lnTo>
                <a:lnTo>
                  <a:pt x="442" y="914"/>
                </a:lnTo>
                <a:lnTo>
                  <a:pt x="441" y="915"/>
                </a:lnTo>
                <a:lnTo>
                  <a:pt x="440" y="915"/>
                </a:lnTo>
                <a:lnTo>
                  <a:pt x="440" y="917"/>
                </a:lnTo>
                <a:lnTo>
                  <a:pt x="440" y="921"/>
                </a:lnTo>
                <a:lnTo>
                  <a:pt x="441" y="921"/>
                </a:lnTo>
                <a:lnTo>
                  <a:pt x="442" y="921"/>
                </a:lnTo>
                <a:lnTo>
                  <a:pt x="444" y="921"/>
                </a:lnTo>
                <a:lnTo>
                  <a:pt x="444" y="922"/>
                </a:lnTo>
                <a:lnTo>
                  <a:pt x="445" y="923"/>
                </a:lnTo>
                <a:lnTo>
                  <a:pt x="445" y="924"/>
                </a:lnTo>
                <a:lnTo>
                  <a:pt x="446" y="924"/>
                </a:lnTo>
                <a:lnTo>
                  <a:pt x="446" y="926"/>
                </a:lnTo>
                <a:lnTo>
                  <a:pt x="447" y="927"/>
                </a:lnTo>
                <a:lnTo>
                  <a:pt x="449" y="927"/>
                </a:lnTo>
                <a:lnTo>
                  <a:pt x="450" y="927"/>
                </a:lnTo>
                <a:lnTo>
                  <a:pt x="452" y="926"/>
                </a:lnTo>
                <a:lnTo>
                  <a:pt x="453" y="927"/>
                </a:lnTo>
                <a:lnTo>
                  <a:pt x="454" y="927"/>
                </a:lnTo>
                <a:lnTo>
                  <a:pt x="455" y="927"/>
                </a:lnTo>
                <a:lnTo>
                  <a:pt x="454" y="926"/>
                </a:lnTo>
                <a:lnTo>
                  <a:pt x="453" y="926"/>
                </a:lnTo>
                <a:lnTo>
                  <a:pt x="453" y="924"/>
                </a:lnTo>
                <a:lnTo>
                  <a:pt x="452" y="923"/>
                </a:lnTo>
                <a:lnTo>
                  <a:pt x="452" y="921"/>
                </a:lnTo>
                <a:lnTo>
                  <a:pt x="450" y="919"/>
                </a:lnTo>
                <a:close/>
                <a:moveTo>
                  <a:pt x="273" y="889"/>
                </a:moveTo>
                <a:lnTo>
                  <a:pt x="272" y="887"/>
                </a:lnTo>
                <a:lnTo>
                  <a:pt x="271" y="887"/>
                </a:lnTo>
                <a:lnTo>
                  <a:pt x="271" y="885"/>
                </a:lnTo>
                <a:lnTo>
                  <a:pt x="270" y="885"/>
                </a:lnTo>
                <a:lnTo>
                  <a:pt x="268" y="885"/>
                </a:lnTo>
                <a:lnTo>
                  <a:pt x="267" y="885"/>
                </a:lnTo>
                <a:lnTo>
                  <a:pt x="266" y="885"/>
                </a:lnTo>
                <a:lnTo>
                  <a:pt x="264" y="885"/>
                </a:lnTo>
                <a:lnTo>
                  <a:pt x="264" y="884"/>
                </a:lnTo>
                <a:lnTo>
                  <a:pt x="266" y="884"/>
                </a:lnTo>
                <a:lnTo>
                  <a:pt x="266" y="881"/>
                </a:lnTo>
                <a:lnTo>
                  <a:pt x="264" y="880"/>
                </a:lnTo>
                <a:lnTo>
                  <a:pt x="263" y="880"/>
                </a:lnTo>
                <a:lnTo>
                  <a:pt x="262" y="881"/>
                </a:lnTo>
                <a:lnTo>
                  <a:pt x="260" y="881"/>
                </a:lnTo>
                <a:lnTo>
                  <a:pt x="259" y="881"/>
                </a:lnTo>
                <a:lnTo>
                  <a:pt x="258" y="881"/>
                </a:lnTo>
                <a:lnTo>
                  <a:pt x="254" y="884"/>
                </a:lnTo>
                <a:lnTo>
                  <a:pt x="253" y="883"/>
                </a:lnTo>
                <a:lnTo>
                  <a:pt x="250" y="884"/>
                </a:lnTo>
                <a:lnTo>
                  <a:pt x="249" y="888"/>
                </a:lnTo>
                <a:lnTo>
                  <a:pt x="249" y="897"/>
                </a:lnTo>
                <a:lnTo>
                  <a:pt x="250" y="897"/>
                </a:lnTo>
                <a:lnTo>
                  <a:pt x="250" y="894"/>
                </a:lnTo>
                <a:lnTo>
                  <a:pt x="251" y="894"/>
                </a:lnTo>
                <a:lnTo>
                  <a:pt x="254" y="894"/>
                </a:lnTo>
                <a:lnTo>
                  <a:pt x="253" y="902"/>
                </a:lnTo>
                <a:lnTo>
                  <a:pt x="254" y="905"/>
                </a:lnTo>
                <a:lnTo>
                  <a:pt x="255" y="906"/>
                </a:lnTo>
                <a:lnTo>
                  <a:pt x="258" y="908"/>
                </a:lnTo>
                <a:lnTo>
                  <a:pt x="259" y="908"/>
                </a:lnTo>
                <a:lnTo>
                  <a:pt x="260" y="909"/>
                </a:lnTo>
                <a:lnTo>
                  <a:pt x="264" y="909"/>
                </a:lnTo>
                <a:lnTo>
                  <a:pt x="267" y="908"/>
                </a:lnTo>
                <a:lnTo>
                  <a:pt x="268" y="904"/>
                </a:lnTo>
                <a:lnTo>
                  <a:pt x="271" y="898"/>
                </a:lnTo>
                <a:lnTo>
                  <a:pt x="275" y="893"/>
                </a:lnTo>
                <a:lnTo>
                  <a:pt x="273" y="891"/>
                </a:lnTo>
                <a:lnTo>
                  <a:pt x="273" y="889"/>
                </a:lnTo>
                <a:close/>
                <a:moveTo>
                  <a:pt x="313" y="877"/>
                </a:moveTo>
                <a:lnTo>
                  <a:pt x="313" y="876"/>
                </a:lnTo>
                <a:lnTo>
                  <a:pt x="310" y="876"/>
                </a:lnTo>
                <a:lnTo>
                  <a:pt x="307" y="876"/>
                </a:lnTo>
                <a:lnTo>
                  <a:pt x="301" y="880"/>
                </a:lnTo>
                <a:lnTo>
                  <a:pt x="298" y="883"/>
                </a:lnTo>
                <a:lnTo>
                  <a:pt x="298" y="884"/>
                </a:lnTo>
                <a:lnTo>
                  <a:pt x="300" y="884"/>
                </a:lnTo>
                <a:lnTo>
                  <a:pt x="300" y="885"/>
                </a:lnTo>
                <a:lnTo>
                  <a:pt x="301" y="885"/>
                </a:lnTo>
                <a:lnTo>
                  <a:pt x="305" y="885"/>
                </a:lnTo>
                <a:lnTo>
                  <a:pt x="304" y="887"/>
                </a:lnTo>
                <a:lnTo>
                  <a:pt x="301" y="887"/>
                </a:lnTo>
                <a:lnTo>
                  <a:pt x="300" y="888"/>
                </a:lnTo>
                <a:lnTo>
                  <a:pt x="298" y="889"/>
                </a:lnTo>
                <a:lnTo>
                  <a:pt x="298" y="891"/>
                </a:lnTo>
                <a:lnTo>
                  <a:pt x="298" y="892"/>
                </a:lnTo>
                <a:lnTo>
                  <a:pt x="302" y="892"/>
                </a:lnTo>
                <a:lnTo>
                  <a:pt x="307" y="893"/>
                </a:lnTo>
                <a:lnTo>
                  <a:pt x="307" y="894"/>
                </a:lnTo>
                <a:lnTo>
                  <a:pt x="309" y="896"/>
                </a:lnTo>
                <a:lnTo>
                  <a:pt x="309" y="897"/>
                </a:lnTo>
                <a:lnTo>
                  <a:pt x="304" y="897"/>
                </a:lnTo>
                <a:lnTo>
                  <a:pt x="298" y="898"/>
                </a:lnTo>
                <a:lnTo>
                  <a:pt x="297" y="898"/>
                </a:lnTo>
                <a:lnTo>
                  <a:pt x="296" y="898"/>
                </a:lnTo>
                <a:lnTo>
                  <a:pt x="296" y="900"/>
                </a:lnTo>
                <a:lnTo>
                  <a:pt x="296" y="901"/>
                </a:lnTo>
                <a:lnTo>
                  <a:pt x="297" y="902"/>
                </a:lnTo>
                <a:lnTo>
                  <a:pt x="300" y="902"/>
                </a:lnTo>
                <a:lnTo>
                  <a:pt x="301" y="904"/>
                </a:lnTo>
                <a:lnTo>
                  <a:pt x="304" y="905"/>
                </a:lnTo>
                <a:lnTo>
                  <a:pt x="305" y="906"/>
                </a:lnTo>
                <a:lnTo>
                  <a:pt x="305" y="908"/>
                </a:lnTo>
                <a:lnTo>
                  <a:pt x="305" y="917"/>
                </a:lnTo>
                <a:lnTo>
                  <a:pt x="304" y="924"/>
                </a:lnTo>
                <a:lnTo>
                  <a:pt x="306" y="931"/>
                </a:lnTo>
                <a:lnTo>
                  <a:pt x="307" y="932"/>
                </a:lnTo>
                <a:lnTo>
                  <a:pt x="309" y="935"/>
                </a:lnTo>
                <a:lnTo>
                  <a:pt x="310" y="935"/>
                </a:lnTo>
                <a:lnTo>
                  <a:pt x="315" y="935"/>
                </a:lnTo>
                <a:lnTo>
                  <a:pt x="317" y="935"/>
                </a:lnTo>
                <a:lnTo>
                  <a:pt x="318" y="934"/>
                </a:lnTo>
                <a:lnTo>
                  <a:pt x="319" y="934"/>
                </a:lnTo>
                <a:lnTo>
                  <a:pt x="321" y="930"/>
                </a:lnTo>
                <a:lnTo>
                  <a:pt x="321" y="922"/>
                </a:lnTo>
                <a:lnTo>
                  <a:pt x="321" y="914"/>
                </a:lnTo>
                <a:lnTo>
                  <a:pt x="321" y="906"/>
                </a:lnTo>
                <a:lnTo>
                  <a:pt x="321" y="901"/>
                </a:lnTo>
                <a:lnTo>
                  <a:pt x="321" y="896"/>
                </a:lnTo>
                <a:lnTo>
                  <a:pt x="317" y="887"/>
                </a:lnTo>
                <a:lnTo>
                  <a:pt x="313" y="877"/>
                </a:lnTo>
                <a:close/>
                <a:moveTo>
                  <a:pt x="334" y="873"/>
                </a:moveTo>
                <a:lnTo>
                  <a:pt x="335" y="873"/>
                </a:lnTo>
                <a:lnTo>
                  <a:pt x="336" y="875"/>
                </a:lnTo>
                <a:lnTo>
                  <a:pt x="339" y="875"/>
                </a:lnTo>
                <a:lnTo>
                  <a:pt x="342" y="872"/>
                </a:lnTo>
                <a:lnTo>
                  <a:pt x="345" y="868"/>
                </a:lnTo>
                <a:lnTo>
                  <a:pt x="348" y="863"/>
                </a:lnTo>
                <a:lnTo>
                  <a:pt x="351" y="862"/>
                </a:lnTo>
                <a:lnTo>
                  <a:pt x="352" y="862"/>
                </a:lnTo>
                <a:lnTo>
                  <a:pt x="353" y="862"/>
                </a:lnTo>
                <a:lnTo>
                  <a:pt x="351" y="868"/>
                </a:lnTo>
                <a:lnTo>
                  <a:pt x="351" y="870"/>
                </a:lnTo>
                <a:lnTo>
                  <a:pt x="352" y="871"/>
                </a:lnTo>
                <a:lnTo>
                  <a:pt x="352" y="872"/>
                </a:lnTo>
                <a:lnTo>
                  <a:pt x="348" y="877"/>
                </a:lnTo>
                <a:lnTo>
                  <a:pt x="344" y="883"/>
                </a:lnTo>
                <a:lnTo>
                  <a:pt x="343" y="887"/>
                </a:lnTo>
                <a:lnTo>
                  <a:pt x="344" y="887"/>
                </a:lnTo>
                <a:lnTo>
                  <a:pt x="344" y="888"/>
                </a:lnTo>
                <a:lnTo>
                  <a:pt x="345" y="888"/>
                </a:lnTo>
                <a:lnTo>
                  <a:pt x="347" y="889"/>
                </a:lnTo>
                <a:lnTo>
                  <a:pt x="348" y="889"/>
                </a:lnTo>
                <a:lnTo>
                  <a:pt x="351" y="888"/>
                </a:lnTo>
                <a:lnTo>
                  <a:pt x="353" y="885"/>
                </a:lnTo>
                <a:lnTo>
                  <a:pt x="356" y="885"/>
                </a:lnTo>
                <a:lnTo>
                  <a:pt x="359" y="888"/>
                </a:lnTo>
                <a:lnTo>
                  <a:pt x="359" y="889"/>
                </a:lnTo>
                <a:lnTo>
                  <a:pt x="356" y="891"/>
                </a:lnTo>
                <a:lnTo>
                  <a:pt x="352" y="892"/>
                </a:lnTo>
                <a:lnTo>
                  <a:pt x="351" y="892"/>
                </a:lnTo>
                <a:lnTo>
                  <a:pt x="349" y="893"/>
                </a:lnTo>
                <a:lnTo>
                  <a:pt x="344" y="897"/>
                </a:lnTo>
                <a:lnTo>
                  <a:pt x="343" y="898"/>
                </a:lnTo>
                <a:lnTo>
                  <a:pt x="344" y="901"/>
                </a:lnTo>
                <a:lnTo>
                  <a:pt x="344" y="902"/>
                </a:lnTo>
                <a:lnTo>
                  <a:pt x="345" y="904"/>
                </a:lnTo>
                <a:lnTo>
                  <a:pt x="347" y="904"/>
                </a:lnTo>
                <a:lnTo>
                  <a:pt x="348" y="904"/>
                </a:lnTo>
                <a:lnTo>
                  <a:pt x="349" y="904"/>
                </a:lnTo>
                <a:lnTo>
                  <a:pt x="351" y="904"/>
                </a:lnTo>
                <a:lnTo>
                  <a:pt x="352" y="904"/>
                </a:lnTo>
                <a:lnTo>
                  <a:pt x="353" y="905"/>
                </a:lnTo>
                <a:lnTo>
                  <a:pt x="355" y="904"/>
                </a:lnTo>
                <a:lnTo>
                  <a:pt x="356" y="904"/>
                </a:lnTo>
                <a:lnTo>
                  <a:pt x="357" y="904"/>
                </a:lnTo>
                <a:lnTo>
                  <a:pt x="359" y="905"/>
                </a:lnTo>
                <a:lnTo>
                  <a:pt x="359" y="906"/>
                </a:lnTo>
                <a:lnTo>
                  <a:pt x="355" y="910"/>
                </a:lnTo>
                <a:lnTo>
                  <a:pt x="349" y="912"/>
                </a:lnTo>
                <a:lnTo>
                  <a:pt x="348" y="913"/>
                </a:lnTo>
                <a:lnTo>
                  <a:pt x="347" y="915"/>
                </a:lnTo>
                <a:lnTo>
                  <a:pt x="347" y="917"/>
                </a:lnTo>
                <a:lnTo>
                  <a:pt x="348" y="917"/>
                </a:lnTo>
                <a:lnTo>
                  <a:pt x="348" y="918"/>
                </a:lnTo>
                <a:lnTo>
                  <a:pt x="349" y="918"/>
                </a:lnTo>
                <a:lnTo>
                  <a:pt x="349" y="919"/>
                </a:lnTo>
                <a:lnTo>
                  <a:pt x="351" y="919"/>
                </a:lnTo>
                <a:lnTo>
                  <a:pt x="351" y="922"/>
                </a:lnTo>
                <a:lnTo>
                  <a:pt x="352" y="923"/>
                </a:lnTo>
                <a:lnTo>
                  <a:pt x="352" y="924"/>
                </a:lnTo>
                <a:lnTo>
                  <a:pt x="353" y="924"/>
                </a:lnTo>
                <a:lnTo>
                  <a:pt x="355" y="923"/>
                </a:lnTo>
                <a:lnTo>
                  <a:pt x="355" y="922"/>
                </a:lnTo>
                <a:lnTo>
                  <a:pt x="356" y="922"/>
                </a:lnTo>
                <a:lnTo>
                  <a:pt x="357" y="922"/>
                </a:lnTo>
                <a:lnTo>
                  <a:pt x="359" y="921"/>
                </a:lnTo>
                <a:lnTo>
                  <a:pt x="359" y="922"/>
                </a:lnTo>
                <a:lnTo>
                  <a:pt x="360" y="922"/>
                </a:lnTo>
                <a:lnTo>
                  <a:pt x="360" y="923"/>
                </a:lnTo>
                <a:lnTo>
                  <a:pt x="360" y="924"/>
                </a:lnTo>
                <a:lnTo>
                  <a:pt x="360" y="926"/>
                </a:lnTo>
                <a:lnTo>
                  <a:pt x="362" y="927"/>
                </a:lnTo>
                <a:lnTo>
                  <a:pt x="364" y="927"/>
                </a:lnTo>
                <a:lnTo>
                  <a:pt x="366" y="927"/>
                </a:lnTo>
                <a:lnTo>
                  <a:pt x="368" y="927"/>
                </a:lnTo>
                <a:lnTo>
                  <a:pt x="373" y="923"/>
                </a:lnTo>
                <a:lnTo>
                  <a:pt x="378" y="919"/>
                </a:lnTo>
                <a:lnTo>
                  <a:pt x="380" y="917"/>
                </a:lnTo>
                <a:lnTo>
                  <a:pt x="378" y="912"/>
                </a:lnTo>
                <a:lnTo>
                  <a:pt x="380" y="910"/>
                </a:lnTo>
                <a:lnTo>
                  <a:pt x="385" y="910"/>
                </a:lnTo>
                <a:lnTo>
                  <a:pt x="387" y="909"/>
                </a:lnTo>
                <a:lnTo>
                  <a:pt x="387" y="908"/>
                </a:lnTo>
                <a:lnTo>
                  <a:pt x="387" y="905"/>
                </a:lnTo>
                <a:lnTo>
                  <a:pt x="386" y="904"/>
                </a:lnTo>
                <a:lnTo>
                  <a:pt x="385" y="902"/>
                </a:lnTo>
                <a:lnTo>
                  <a:pt x="381" y="896"/>
                </a:lnTo>
                <a:lnTo>
                  <a:pt x="372" y="900"/>
                </a:lnTo>
                <a:lnTo>
                  <a:pt x="370" y="898"/>
                </a:lnTo>
                <a:lnTo>
                  <a:pt x="372" y="893"/>
                </a:lnTo>
                <a:lnTo>
                  <a:pt x="373" y="892"/>
                </a:lnTo>
                <a:lnTo>
                  <a:pt x="377" y="889"/>
                </a:lnTo>
                <a:lnTo>
                  <a:pt x="380" y="887"/>
                </a:lnTo>
                <a:lnTo>
                  <a:pt x="380" y="885"/>
                </a:lnTo>
                <a:lnTo>
                  <a:pt x="380" y="883"/>
                </a:lnTo>
                <a:lnTo>
                  <a:pt x="380" y="881"/>
                </a:lnTo>
                <a:lnTo>
                  <a:pt x="378" y="880"/>
                </a:lnTo>
                <a:lnTo>
                  <a:pt x="377" y="880"/>
                </a:lnTo>
                <a:lnTo>
                  <a:pt x="375" y="879"/>
                </a:lnTo>
                <a:lnTo>
                  <a:pt x="374" y="879"/>
                </a:lnTo>
                <a:lnTo>
                  <a:pt x="373" y="877"/>
                </a:lnTo>
                <a:lnTo>
                  <a:pt x="372" y="877"/>
                </a:lnTo>
                <a:lnTo>
                  <a:pt x="370" y="877"/>
                </a:lnTo>
                <a:lnTo>
                  <a:pt x="370" y="876"/>
                </a:lnTo>
                <a:lnTo>
                  <a:pt x="372" y="875"/>
                </a:lnTo>
                <a:lnTo>
                  <a:pt x="369" y="872"/>
                </a:lnTo>
                <a:lnTo>
                  <a:pt x="368" y="872"/>
                </a:lnTo>
                <a:lnTo>
                  <a:pt x="368" y="871"/>
                </a:lnTo>
                <a:lnTo>
                  <a:pt x="368" y="870"/>
                </a:lnTo>
                <a:lnTo>
                  <a:pt x="366" y="870"/>
                </a:lnTo>
                <a:lnTo>
                  <a:pt x="365" y="870"/>
                </a:lnTo>
                <a:lnTo>
                  <a:pt x="366" y="867"/>
                </a:lnTo>
                <a:lnTo>
                  <a:pt x="366" y="868"/>
                </a:lnTo>
                <a:lnTo>
                  <a:pt x="368" y="868"/>
                </a:lnTo>
                <a:lnTo>
                  <a:pt x="370" y="867"/>
                </a:lnTo>
                <a:lnTo>
                  <a:pt x="372" y="868"/>
                </a:lnTo>
                <a:lnTo>
                  <a:pt x="372" y="867"/>
                </a:lnTo>
                <a:lnTo>
                  <a:pt x="374" y="866"/>
                </a:lnTo>
                <a:lnTo>
                  <a:pt x="375" y="866"/>
                </a:lnTo>
                <a:lnTo>
                  <a:pt x="377" y="864"/>
                </a:lnTo>
                <a:lnTo>
                  <a:pt x="378" y="864"/>
                </a:lnTo>
                <a:lnTo>
                  <a:pt x="378" y="863"/>
                </a:lnTo>
                <a:lnTo>
                  <a:pt x="381" y="864"/>
                </a:lnTo>
                <a:lnTo>
                  <a:pt x="382" y="864"/>
                </a:lnTo>
                <a:lnTo>
                  <a:pt x="382" y="866"/>
                </a:lnTo>
                <a:lnTo>
                  <a:pt x="383" y="866"/>
                </a:lnTo>
                <a:lnTo>
                  <a:pt x="385" y="864"/>
                </a:lnTo>
                <a:lnTo>
                  <a:pt x="383" y="858"/>
                </a:lnTo>
                <a:lnTo>
                  <a:pt x="383" y="856"/>
                </a:lnTo>
                <a:lnTo>
                  <a:pt x="383" y="855"/>
                </a:lnTo>
                <a:lnTo>
                  <a:pt x="387" y="854"/>
                </a:lnTo>
                <a:lnTo>
                  <a:pt x="387" y="853"/>
                </a:lnTo>
                <a:lnTo>
                  <a:pt x="387" y="851"/>
                </a:lnTo>
                <a:lnTo>
                  <a:pt x="386" y="847"/>
                </a:lnTo>
                <a:lnTo>
                  <a:pt x="387" y="847"/>
                </a:lnTo>
                <a:lnTo>
                  <a:pt x="389" y="847"/>
                </a:lnTo>
                <a:lnTo>
                  <a:pt x="390" y="846"/>
                </a:lnTo>
                <a:lnTo>
                  <a:pt x="391" y="846"/>
                </a:lnTo>
                <a:lnTo>
                  <a:pt x="391" y="847"/>
                </a:lnTo>
                <a:lnTo>
                  <a:pt x="393" y="847"/>
                </a:lnTo>
                <a:lnTo>
                  <a:pt x="394" y="847"/>
                </a:lnTo>
                <a:lnTo>
                  <a:pt x="395" y="849"/>
                </a:lnTo>
                <a:lnTo>
                  <a:pt x="396" y="855"/>
                </a:lnTo>
                <a:lnTo>
                  <a:pt x="395" y="863"/>
                </a:lnTo>
                <a:lnTo>
                  <a:pt x="395" y="872"/>
                </a:lnTo>
                <a:lnTo>
                  <a:pt x="395" y="873"/>
                </a:lnTo>
                <a:lnTo>
                  <a:pt x="396" y="873"/>
                </a:lnTo>
                <a:lnTo>
                  <a:pt x="402" y="868"/>
                </a:lnTo>
                <a:lnTo>
                  <a:pt x="403" y="868"/>
                </a:lnTo>
                <a:lnTo>
                  <a:pt x="405" y="867"/>
                </a:lnTo>
                <a:lnTo>
                  <a:pt x="407" y="864"/>
                </a:lnTo>
                <a:lnTo>
                  <a:pt x="408" y="858"/>
                </a:lnTo>
                <a:lnTo>
                  <a:pt x="405" y="851"/>
                </a:lnTo>
                <a:lnTo>
                  <a:pt x="404" y="846"/>
                </a:lnTo>
                <a:lnTo>
                  <a:pt x="405" y="846"/>
                </a:lnTo>
                <a:lnTo>
                  <a:pt x="407" y="845"/>
                </a:lnTo>
                <a:lnTo>
                  <a:pt x="408" y="845"/>
                </a:lnTo>
                <a:lnTo>
                  <a:pt x="410" y="845"/>
                </a:lnTo>
                <a:lnTo>
                  <a:pt x="411" y="843"/>
                </a:lnTo>
                <a:lnTo>
                  <a:pt x="412" y="842"/>
                </a:lnTo>
                <a:lnTo>
                  <a:pt x="412" y="843"/>
                </a:lnTo>
                <a:lnTo>
                  <a:pt x="413" y="843"/>
                </a:lnTo>
                <a:lnTo>
                  <a:pt x="413" y="845"/>
                </a:lnTo>
                <a:lnTo>
                  <a:pt x="415" y="853"/>
                </a:lnTo>
                <a:lnTo>
                  <a:pt x="416" y="853"/>
                </a:lnTo>
                <a:lnTo>
                  <a:pt x="416" y="854"/>
                </a:lnTo>
                <a:lnTo>
                  <a:pt x="417" y="854"/>
                </a:lnTo>
                <a:lnTo>
                  <a:pt x="417" y="855"/>
                </a:lnTo>
                <a:lnTo>
                  <a:pt x="413" y="862"/>
                </a:lnTo>
                <a:lnTo>
                  <a:pt x="411" y="867"/>
                </a:lnTo>
                <a:lnTo>
                  <a:pt x="408" y="873"/>
                </a:lnTo>
                <a:lnTo>
                  <a:pt x="405" y="876"/>
                </a:lnTo>
                <a:lnTo>
                  <a:pt x="405" y="877"/>
                </a:lnTo>
                <a:lnTo>
                  <a:pt x="405" y="879"/>
                </a:lnTo>
                <a:lnTo>
                  <a:pt x="407" y="879"/>
                </a:lnTo>
                <a:lnTo>
                  <a:pt x="405" y="880"/>
                </a:lnTo>
                <a:lnTo>
                  <a:pt x="404" y="880"/>
                </a:lnTo>
                <a:lnTo>
                  <a:pt x="403" y="880"/>
                </a:lnTo>
                <a:lnTo>
                  <a:pt x="400" y="883"/>
                </a:lnTo>
                <a:lnTo>
                  <a:pt x="399" y="887"/>
                </a:lnTo>
                <a:lnTo>
                  <a:pt x="400" y="889"/>
                </a:lnTo>
                <a:lnTo>
                  <a:pt x="403" y="894"/>
                </a:lnTo>
                <a:lnTo>
                  <a:pt x="405" y="897"/>
                </a:lnTo>
                <a:lnTo>
                  <a:pt x="407" y="897"/>
                </a:lnTo>
                <a:lnTo>
                  <a:pt x="408" y="897"/>
                </a:lnTo>
                <a:lnTo>
                  <a:pt x="416" y="893"/>
                </a:lnTo>
                <a:lnTo>
                  <a:pt x="417" y="892"/>
                </a:lnTo>
                <a:lnTo>
                  <a:pt x="417" y="891"/>
                </a:lnTo>
                <a:lnTo>
                  <a:pt x="416" y="889"/>
                </a:lnTo>
                <a:lnTo>
                  <a:pt x="416" y="888"/>
                </a:lnTo>
                <a:lnTo>
                  <a:pt x="416" y="887"/>
                </a:lnTo>
                <a:lnTo>
                  <a:pt x="417" y="888"/>
                </a:lnTo>
                <a:lnTo>
                  <a:pt x="419" y="889"/>
                </a:lnTo>
                <a:lnTo>
                  <a:pt x="420" y="889"/>
                </a:lnTo>
                <a:lnTo>
                  <a:pt x="423" y="888"/>
                </a:lnTo>
                <a:lnTo>
                  <a:pt x="424" y="880"/>
                </a:lnTo>
                <a:lnTo>
                  <a:pt x="425" y="872"/>
                </a:lnTo>
                <a:lnTo>
                  <a:pt x="428" y="868"/>
                </a:lnTo>
                <a:lnTo>
                  <a:pt x="429" y="863"/>
                </a:lnTo>
                <a:lnTo>
                  <a:pt x="428" y="862"/>
                </a:lnTo>
                <a:lnTo>
                  <a:pt x="426" y="862"/>
                </a:lnTo>
                <a:lnTo>
                  <a:pt x="426" y="861"/>
                </a:lnTo>
                <a:lnTo>
                  <a:pt x="425" y="859"/>
                </a:lnTo>
                <a:lnTo>
                  <a:pt x="426" y="859"/>
                </a:lnTo>
                <a:lnTo>
                  <a:pt x="428" y="859"/>
                </a:lnTo>
                <a:lnTo>
                  <a:pt x="429" y="859"/>
                </a:lnTo>
                <a:lnTo>
                  <a:pt x="431" y="859"/>
                </a:lnTo>
                <a:lnTo>
                  <a:pt x="432" y="859"/>
                </a:lnTo>
                <a:lnTo>
                  <a:pt x="433" y="858"/>
                </a:lnTo>
                <a:lnTo>
                  <a:pt x="432" y="853"/>
                </a:lnTo>
                <a:lnTo>
                  <a:pt x="433" y="849"/>
                </a:lnTo>
                <a:lnTo>
                  <a:pt x="433" y="841"/>
                </a:lnTo>
                <a:lnTo>
                  <a:pt x="434" y="833"/>
                </a:lnTo>
                <a:lnTo>
                  <a:pt x="432" y="832"/>
                </a:lnTo>
                <a:lnTo>
                  <a:pt x="431" y="832"/>
                </a:lnTo>
                <a:lnTo>
                  <a:pt x="428" y="832"/>
                </a:lnTo>
                <a:lnTo>
                  <a:pt x="428" y="830"/>
                </a:lnTo>
                <a:lnTo>
                  <a:pt x="426" y="830"/>
                </a:lnTo>
                <a:lnTo>
                  <a:pt x="426" y="829"/>
                </a:lnTo>
                <a:lnTo>
                  <a:pt x="425" y="829"/>
                </a:lnTo>
                <a:lnTo>
                  <a:pt x="425" y="826"/>
                </a:lnTo>
                <a:lnTo>
                  <a:pt x="426" y="825"/>
                </a:lnTo>
                <a:lnTo>
                  <a:pt x="425" y="824"/>
                </a:lnTo>
                <a:lnTo>
                  <a:pt x="424" y="824"/>
                </a:lnTo>
                <a:lnTo>
                  <a:pt x="423" y="824"/>
                </a:lnTo>
                <a:lnTo>
                  <a:pt x="423" y="823"/>
                </a:lnTo>
                <a:lnTo>
                  <a:pt x="423" y="821"/>
                </a:lnTo>
                <a:lnTo>
                  <a:pt x="423" y="820"/>
                </a:lnTo>
                <a:lnTo>
                  <a:pt x="421" y="820"/>
                </a:lnTo>
                <a:lnTo>
                  <a:pt x="420" y="820"/>
                </a:lnTo>
                <a:lnTo>
                  <a:pt x="420" y="819"/>
                </a:lnTo>
                <a:lnTo>
                  <a:pt x="420" y="817"/>
                </a:lnTo>
                <a:lnTo>
                  <a:pt x="423" y="816"/>
                </a:lnTo>
                <a:lnTo>
                  <a:pt x="423" y="815"/>
                </a:lnTo>
                <a:lnTo>
                  <a:pt x="421" y="813"/>
                </a:lnTo>
                <a:lnTo>
                  <a:pt x="419" y="812"/>
                </a:lnTo>
                <a:lnTo>
                  <a:pt x="417" y="811"/>
                </a:lnTo>
                <a:lnTo>
                  <a:pt x="415" y="810"/>
                </a:lnTo>
                <a:lnTo>
                  <a:pt x="413" y="810"/>
                </a:lnTo>
                <a:lnTo>
                  <a:pt x="412" y="808"/>
                </a:lnTo>
                <a:lnTo>
                  <a:pt x="411" y="808"/>
                </a:lnTo>
                <a:lnTo>
                  <a:pt x="410" y="810"/>
                </a:lnTo>
                <a:lnTo>
                  <a:pt x="408" y="808"/>
                </a:lnTo>
                <a:lnTo>
                  <a:pt x="407" y="808"/>
                </a:lnTo>
                <a:lnTo>
                  <a:pt x="405" y="808"/>
                </a:lnTo>
                <a:lnTo>
                  <a:pt x="404" y="808"/>
                </a:lnTo>
                <a:lnTo>
                  <a:pt x="404" y="807"/>
                </a:lnTo>
                <a:lnTo>
                  <a:pt x="405" y="805"/>
                </a:lnTo>
                <a:lnTo>
                  <a:pt x="405" y="804"/>
                </a:lnTo>
                <a:lnTo>
                  <a:pt x="404" y="803"/>
                </a:lnTo>
                <a:lnTo>
                  <a:pt x="402" y="802"/>
                </a:lnTo>
                <a:lnTo>
                  <a:pt x="395" y="799"/>
                </a:lnTo>
                <a:lnTo>
                  <a:pt x="394" y="799"/>
                </a:lnTo>
                <a:lnTo>
                  <a:pt x="393" y="798"/>
                </a:lnTo>
                <a:lnTo>
                  <a:pt x="391" y="796"/>
                </a:lnTo>
                <a:lnTo>
                  <a:pt x="390" y="796"/>
                </a:lnTo>
                <a:lnTo>
                  <a:pt x="389" y="796"/>
                </a:lnTo>
                <a:lnTo>
                  <a:pt x="386" y="795"/>
                </a:lnTo>
                <a:lnTo>
                  <a:pt x="385" y="795"/>
                </a:lnTo>
                <a:lnTo>
                  <a:pt x="383" y="795"/>
                </a:lnTo>
                <a:lnTo>
                  <a:pt x="382" y="795"/>
                </a:lnTo>
                <a:lnTo>
                  <a:pt x="381" y="795"/>
                </a:lnTo>
                <a:lnTo>
                  <a:pt x="381" y="794"/>
                </a:lnTo>
                <a:lnTo>
                  <a:pt x="380" y="794"/>
                </a:lnTo>
                <a:lnTo>
                  <a:pt x="378" y="794"/>
                </a:lnTo>
                <a:lnTo>
                  <a:pt x="377" y="792"/>
                </a:lnTo>
                <a:lnTo>
                  <a:pt x="375" y="792"/>
                </a:lnTo>
                <a:lnTo>
                  <a:pt x="375" y="791"/>
                </a:lnTo>
                <a:lnTo>
                  <a:pt x="374" y="791"/>
                </a:lnTo>
                <a:lnTo>
                  <a:pt x="372" y="790"/>
                </a:lnTo>
                <a:lnTo>
                  <a:pt x="369" y="790"/>
                </a:lnTo>
                <a:lnTo>
                  <a:pt x="368" y="789"/>
                </a:lnTo>
                <a:lnTo>
                  <a:pt x="365" y="789"/>
                </a:lnTo>
                <a:lnTo>
                  <a:pt x="364" y="789"/>
                </a:lnTo>
                <a:lnTo>
                  <a:pt x="362" y="787"/>
                </a:lnTo>
                <a:lnTo>
                  <a:pt x="361" y="787"/>
                </a:lnTo>
                <a:lnTo>
                  <a:pt x="359" y="787"/>
                </a:lnTo>
                <a:lnTo>
                  <a:pt x="359" y="786"/>
                </a:lnTo>
                <a:lnTo>
                  <a:pt x="353" y="784"/>
                </a:lnTo>
                <a:lnTo>
                  <a:pt x="352" y="783"/>
                </a:lnTo>
                <a:lnTo>
                  <a:pt x="351" y="783"/>
                </a:lnTo>
                <a:lnTo>
                  <a:pt x="349" y="783"/>
                </a:lnTo>
                <a:lnTo>
                  <a:pt x="348" y="786"/>
                </a:lnTo>
                <a:lnTo>
                  <a:pt x="347" y="786"/>
                </a:lnTo>
                <a:lnTo>
                  <a:pt x="348" y="783"/>
                </a:lnTo>
                <a:lnTo>
                  <a:pt x="347" y="783"/>
                </a:lnTo>
                <a:lnTo>
                  <a:pt x="347" y="782"/>
                </a:lnTo>
                <a:lnTo>
                  <a:pt x="345" y="783"/>
                </a:lnTo>
                <a:lnTo>
                  <a:pt x="344" y="783"/>
                </a:lnTo>
                <a:lnTo>
                  <a:pt x="344" y="782"/>
                </a:lnTo>
                <a:lnTo>
                  <a:pt x="343" y="782"/>
                </a:lnTo>
                <a:lnTo>
                  <a:pt x="342" y="782"/>
                </a:lnTo>
                <a:lnTo>
                  <a:pt x="340" y="782"/>
                </a:lnTo>
                <a:lnTo>
                  <a:pt x="339" y="782"/>
                </a:lnTo>
                <a:lnTo>
                  <a:pt x="338" y="782"/>
                </a:lnTo>
                <a:lnTo>
                  <a:pt x="338" y="781"/>
                </a:lnTo>
                <a:lnTo>
                  <a:pt x="336" y="781"/>
                </a:lnTo>
                <a:lnTo>
                  <a:pt x="335" y="782"/>
                </a:lnTo>
                <a:lnTo>
                  <a:pt x="334" y="782"/>
                </a:lnTo>
                <a:lnTo>
                  <a:pt x="332" y="782"/>
                </a:lnTo>
                <a:lnTo>
                  <a:pt x="331" y="782"/>
                </a:lnTo>
                <a:lnTo>
                  <a:pt x="327" y="781"/>
                </a:lnTo>
                <a:lnTo>
                  <a:pt x="326" y="781"/>
                </a:lnTo>
                <a:lnTo>
                  <a:pt x="322" y="781"/>
                </a:lnTo>
                <a:lnTo>
                  <a:pt x="309" y="782"/>
                </a:lnTo>
                <a:lnTo>
                  <a:pt x="302" y="782"/>
                </a:lnTo>
                <a:lnTo>
                  <a:pt x="298" y="782"/>
                </a:lnTo>
                <a:lnTo>
                  <a:pt x="297" y="782"/>
                </a:lnTo>
                <a:lnTo>
                  <a:pt x="296" y="782"/>
                </a:lnTo>
                <a:lnTo>
                  <a:pt x="294" y="782"/>
                </a:lnTo>
                <a:lnTo>
                  <a:pt x="293" y="781"/>
                </a:lnTo>
                <a:lnTo>
                  <a:pt x="292" y="781"/>
                </a:lnTo>
                <a:lnTo>
                  <a:pt x="289" y="781"/>
                </a:lnTo>
                <a:lnTo>
                  <a:pt x="288" y="781"/>
                </a:lnTo>
                <a:lnTo>
                  <a:pt x="286" y="781"/>
                </a:lnTo>
                <a:lnTo>
                  <a:pt x="286" y="779"/>
                </a:lnTo>
                <a:lnTo>
                  <a:pt x="285" y="779"/>
                </a:lnTo>
                <a:lnTo>
                  <a:pt x="284" y="779"/>
                </a:lnTo>
                <a:lnTo>
                  <a:pt x="283" y="778"/>
                </a:lnTo>
                <a:lnTo>
                  <a:pt x="280" y="778"/>
                </a:lnTo>
                <a:lnTo>
                  <a:pt x="279" y="777"/>
                </a:lnTo>
                <a:lnTo>
                  <a:pt x="276" y="778"/>
                </a:lnTo>
                <a:lnTo>
                  <a:pt x="275" y="778"/>
                </a:lnTo>
                <a:lnTo>
                  <a:pt x="273" y="778"/>
                </a:lnTo>
                <a:lnTo>
                  <a:pt x="272" y="778"/>
                </a:lnTo>
                <a:lnTo>
                  <a:pt x="271" y="778"/>
                </a:lnTo>
                <a:lnTo>
                  <a:pt x="268" y="778"/>
                </a:lnTo>
                <a:lnTo>
                  <a:pt x="267" y="778"/>
                </a:lnTo>
                <a:lnTo>
                  <a:pt x="259" y="778"/>
                </a:lnTo>
                <a:lnTo>
                  <a:pt x="258" y="778"/>
                </a:lnTo>
                <a:lnTo>
                  <a:pt x="258" y="779"/>
                </a:lnTo>
                <a:lnTo>
                  <a:pt x="258" y="781"/>
                </a:lnTo>
                <a:lnTo>
                  <a:pt x="255" y="784"/>
                </a:lnTo>
                <a:lnTo>
                  <a:pt x="254" y="784"/>
                </a:lnTo>
                <a:lnTo>
                  <a:pt x="253" y="784"/>
                </a:lnTo>
                <a:lnTo>
                  <a:pt x="253" y="783"/>
                </a:lnTo>
                <a:lnTo>
                  <a:pt x="251" y="783"/>
                </a:lnTo>
                <a:lnTo>
                  <a:pt x="250" y="783"/>
                </a:lnTo>
                <a:lnTo>
                  <a:pt x="250" y="782"/>
                </a:lnTo>
                <a:lnTo>
                  <a:pt x="249" y="782"/>
                </a:lnTo>
                <a:lnTo>
                  <a:pt x="247" y="782"/>
                </a:lnTo>
                <a:lnTo>
                  <a:pt x="246" y="782"/>
                </a:lnTo>
                <a:lnTo>
                  <a:pt x="246" y="781"/>
                </a:lnTo>
                <a:lnTo>
                  <a:pt x="246" y="779"/>
                </a:lnTo>
                <a:lnTo>
                  <a:pt x="245" y="779"/>
                </a:lnTo>
                <a:lnTo>
                  <a:pt x="243" y="781"/>
                </a:lnTo>
                <a:lnTo>
                  <a:pt x="242" y="781"/>
                </a:lnTo>
                <a:lnTo>
                  <a:pt x="239" y="779"/>
                </a:lnTo>
                <a:lnTo>
                  <a:pt x="238" y="779"/>
                </a:lnTo>
                <a:lnTo>
                  <a:pt x="237" y="778"/>
                </a:lnTo>
                <a:lnTo>
                  <a:pt x="235" y="778"/>
                </a:lnTo>
                <a:lnTo>
                  <a:pt x="234" y="778"/>
                </a:lnTo>
                <a:lnTo>
                  <a:pt x="232" y="778"/>
                </a:lnTo>
                <a:lnTo>
                  <a:pt x="229" y="781"/>
                </a:lnTo>
                <a:lnTo>
                  <a:pt x="226" y="782"/>
                </a:lnTo>
                <a:lnTo>
                  <a:pt x="225" y="782"/>
                </a:lnTo>
                <a:lnTo>
                  <a:pt x="225" y="783"/>
                </a:lnTo>
                <a:lnTo>
                  <a:pt x="226" y="786"/>
                </a:lnTo>
                <a:lnTo>
                  <a:pt x="225" y="791"/>
                </a:lnTo>
                <a:lnTo>
                  <a:pt x="225" y="792"/>
                </a:lnTo>
                <a:lnTo>
                  <a:pt x="226" y="795"/>
                </a:lnTo>
                <a:lnTo>
                  <a:pt x="224" y="803"/>
                </a:lnTo>
                <a:lnTo>
                  <a:pt x="224" y="810"/>
                </a:lnTo>
                <a:lnTo>
                  <a:pt x="224" y="817"/>
                </a:lnTo>
                <a:lnTo>
                  <a:pt x="225" y="817"/>
                </a:lnTo>
                <a:lnTo>
                  <a:pt x="226" y="819"/>
                </a:lnTo>
                <a:lnTo>
                  <a:pt x="229" y="821"/>
                </a:lnTo>
                <a:lnTo>
                  <a:pt x="229" y="823"/>
                </a:lnTo>
                <a:lnTo>
                  <a:pt x="230" y="823"/>
                </a:lnTo>
                <a:lnTo>
                  <a:pt x="232" y="823"/>
                </a:lnTo>
                <a:lnTo>
                  <a:pt x="234" y="823"/>
                </a:lnTo>
                <a:lnTo>
                  <a:pt x="235" y="823"/>
                </a:lnTo>
                <a:lnTo>
                  <a:pt x="237" y="824"/>
                </a:lnTo>
                <a:lnTo>
                  <a:pt x="238" y="824"/>
                </a:lnTo>
                <a:lnTo>
                  <a:pt x="242" y="824"/>
                </a:lnTo>
                <a:lnTo>
                  <a:pt x="243" y="824"/>
                </a:lnTo>
                <a:lnTo>
                  <a:pt x="243" y="823"/>
                </a:lnTo>
                <a:lnTo>
                  <a:pt x="245" y="823"/>
                </a:lnTo>
                <a:lnTo>
                  <a:pt x="246" y="823"/>
                </a:lnTo>
                <a:lnTo>
                  <a:pt x="247" y="821"/>
                </a:lnTo>
                <a:lnTo>
                  <a:pt x="247" y="820"/>
                </a:lnTo>
                <a:lnTo>
                  <a:pt x="249" y="820"/>
                </a:lnTo>
                <a:lnTo>
                  <a:pt x="250" y="817"/>
                </a:lnTo>
                <a:lnTo>
                  <a:pt x="250" y="819"/>
                </a:lnTo>
                <a:lnTo>
                  <a:pt x="251" y="819"/>
                </a:lnTo>
                <a:lnTo>
                  <a:pt x="253" y="819"/>
                </a:lnTo>
                <a:lnTo>
                  <a:pt x="254" y="817"/>
                </a:lnTo>
                <a:lnTo>
                  <a:pt x="254" y="819"/>
                </a:lnTo>
                <a:lnTo>
                  <a:pt x="254" y="820"/>
                </a:lnTo>
                <a:lnTo>
                  <a:pt x="255" y="820"/>
                </a:lnTo>
                <a:lnTo>
                  <a:pt x="256" y="820"/>
                </a:lnTo>
                <a:lnTo>
                  <a:pt x="258" y="821"/>
                </a:lnTo>
                <a:lnTo>
                  <a:pt x="259" y="823"/>
                </a:lnTo>
                <a:lnTo>
                  <a:pt x="260" y="823"/>
                </a:lnTo>
                <a:lnTo>
                  <a:pt x="262" y="824"/>
                </a:lnTo>
                <a:lnTo>
                  <a:pt x="263" y="824"/>
                </a:lnTo>
                <a:lnTo>
                  <a:pt x="264" y="826"/>
                </a:lnTo>
                <a:lnTo>
                  <a:pt x="264" y="828"/>
                </a:lnTo>
                <a:lnTo>
                  <a:pt x="266" y="828"/>
                </a:lnTo>
                <a:lnTo>
                  <a:pt x="267" y="828"/>
                </a:lnTo>
                <a:lnTo>
                  <a:pt x="268" y="828"/>
                </a:lnTo>
                <a:lnTo>
                  <a:pt x="268" y="829"/>
                </a:lnTo>
                <a:lnTo>
                  <a:pt x="270" y="829"/>
                </a:lnTo>
                <a:lnTo>
                  <a:pt x="271" y="828"/>
                </a:lnTo>
                <a:lnTo>
                  <a:pt x="273" y="829"/>
                </a:lnTo>
                <a:lnTo>
                  <a:pt x="275" y="830"/>
                </a:lnTo>
                <a:lnTo>
                  <a:pt x="276" y="832"/>
                </a:lnTo>
                <a:lnTo>
                  <a:pt x="277" y="832"/>
                </a:lnTo>
                <a:lnTo>
                  <a:pt x="277" y="833"/>
                </a:lnTo>
                <a:lnTo>
                  <a:pt x="279" y="833"/>
                </a:lnTo>
                <a:lnTo>
                  <a:pt x="280" y="832"/>
                </a:lnTo>
                <a:lnTo>
                  <a:pt x="281" y="832"/>
                </a:lnTo>
                <a:lnTo>
                  <a:pt x="283" y="832"/>
                </a:lnTo>
                <a:lnTo>
                  <a:pt x="284" y="832"/>
                </a:lnTo>
                <a:lnTo>
                  <a:pt x="286" y="830"/>
                </a:lnTo>
                <a:lnTo>
                  <a:pt x="289" y="828"/>
                </a:lnTo>
                <a:lnTo>
                  <a:pt x="292" y="825"/>
                </a:lnTo>
                <a:lnTo>
                  <a:pt x="293" y="825"/>
                </a:lnTo>
                <a:lnTo>
                  <a:pt x="294" y="825"/>
                </a:lnTo>
                <a:lnTo>
                  <a:pt x="296" y="823"/>
                </a:lnTo>
                <a:lnTo>
                  <a:pt x="297" y="821"/>
                </a:lnTo>
                <a:lnTo>
                  <a:pt x="298" y="821"/>
                </a:lnTo>
                <a:lnTo>
                  <a:pt x="298" y="820"/>
                </a:lnTo>
                <a:lnTo>
                  <a:pt x="300" y="820"/>
                </a:lnTo>
                <a:lnTo>
                  <a:pt x="298" y="819"/>
                </a:lnTo>
                <a:lnTo>
                  <a:pt x="297" y="816"/>
                </a:lnTo>
                <a:lnTo>
                  <a:pt x="297" y="815"/>
                </a:lnTo>
                <a:lnTo>
                  <a:pt x="296" y="815"/>
                </a:lnTo>
                <a:lnTo>
                  <a:pt x="296" y="812"/>
                </a:lnTo>
                <a:lnTo>
                  <a:pt x="298" y="811"/>
                </a:lnTo>
                <a:lnTo>
                  <a:pt x="300" y="810"/>
                </a:lnTo>
                <a:lnTo>
                  <a:pt x="300" y="804"/>
                </a:lnTo>
                <a:lnTo>
                  <a:pt x="300" y="803"/>
                </a:lnTo>
                <a:lnTo>
                  <a:pt x="301" y="803"/>
                </a:lnTo>
                <a:lnTo>
                  <a:pt x="302" y="804"/>
                </a:lnTo>
                <a:lnTo>
                  <a:pt x="302" y="805"/>
                </a:lnTo>
                <a:lnTo>
                  <a:pt x="304" y="805"/>
                </a:lnTo>
                <a:lnTo>
                  <a:pt x="305" y="805"/>
                </a:lnTo>
                <a:lnTo>
                  <a:pt x="306" y="804"/>
                </a:lnTo>
                <a:lnTo>
                  <a:pt x="315" y="798"/>
                </a:lnTo>
                <a:lnTo>
                  <a:pt x="317" y="798"/>
                </a:lnTo>
                <a:lnTo>
                  <a:pt x="318" y="798"/>
                </a:lnTo>
                <a:lnTo>
                  <a:pt x="319" y="798"/>
                </a:lnTo>
                <a:lnTo>
                  <a:pt x="318" y="799"/>
                </a:lnTo>
                <a:lnTo>
                  <a:pt x="312" y="805"/>
                </a:lnTo>
                <a:lnTo>
                  <a:pt x="310" y="805"/>
                </a:lnTo>
                <a:lnTo>
                  <a:pt x="312" y="815"/>
                </a:lnTo>
                <a:lnTo>
                  <a:pt x="312" y="824"/>
                </a:lnTo>
                <a:lnTo>
                  <a:pt x="313" y="825"/>
                </a:lnTo>
                <a:lnTo>
                  <a:pt x="314" y="825"/>
                </a:lnTo>
                <a:lnTo>
                  <a:pt x="315" y="826"/>
                </a:lnTo>
                <a:lnTo>
                  <a:pt x="315" y="828"/>
                </a:lnTo>
                <a:lnTo>
                  <a:pt x="317" y="828"/>
                </a:lnTo>
                <a:lnTo>
                  <a:pt x="319" y="832"/>
                </a:lnTo>
                <a:lnTo>
                  <a:pt x="321" y="833"/>
                </a:lnTo>
                <a:lnTo>
                  <a:pt x="322" y="833"/>
                </a:lnTo>
                <a:lnTo>
                  <a:pt x="323" y="833"/>
                </a:lnTo>
                <a:lnTo>
                  <a:pt x="324" y="833"/>
                </a:lnTo>
                <a:lnTo>
                  <a:pt x="326" y="833"/>
                </a:lnTo>
                <a:lnTo>
                  <a:pt x="328" y="830"/>
                </a:lnTo>
                <a:lnTo>
                  <a:pt x="332" y="828"/>
                </a:lnTo>
                <a:lnTo>
                  <a:pt x="334" y="826"/>
                </a:lnTo>
                <a:lnTo>
                  <a:pt x="335" y="820"/>
                </a:lnTo>
                <a:lnTo>
                  <a:pt x="338" y="817"/>
                </a:lnTo>
                <a:lnTo>
                  <a:pt x="339" y="816"/>
                </a:lnTo>
                <a:lnTo>
                  <a:pt x="339" y="813"/>
                </a:lnTo>
                <a:lnTo>
                  <a:pt x="340" y="813"/>
                </a:lnTo>
                <a:lnTo>
                  <a:pt x="342" y="813"/>
                </a:lnTo>
                <a:lnTo>
                  <a:pt x="342" y="812"/>
                </a:lnTo>
                <a:lnTo>
                  <a:pt x="340" y="812"/>
                </a:lnTo>
                <a:lnTo>
                  <a:pt x="339" y="811"/>
                </a:lnTo>
                <a:lnTo>
                  <a:pt x="340" y="810"/>
                </a:lnTo>
                <a:lnTo>
                  <a:pt x="342" y="810"/>
                </a:lnTo>
                <a:lnTo>
                  <a:pt x="342" y="811"/>
                </a:lnTo>
                <a:lnTo>
                  <a:pt x="343" y="811"/>
                </a:lnTo>
                <a:lnTo>
                  <a:pt x="344" y="812"/>
                </a:lnTo>
                <a:lnTo>
                  <a:pt x="345" y="812"/>
                </a:lnTo>
                <a:lnTo>
                  <a:pt x="345" y="813"/>
                </a:lnTo>
                <a:lnTo>
                  <a:pt x="347" y="813"/>
                </a:lnTo>
                <a:lnTo>
                  <a:pt x="348" y="813"/>
                </a:lnTo>
                <a:lnTo>
                  <a:pt x="351" y="813"/>
                </a:lnTo>
                <a:lnTo>
                  <a:pt x="351" y="815"/>
                </a:lnTo>
                <a:lnTo>
                  <a:pt x="352" y="815"/>
                </a:lnTo>
                <a:lnTo>
                  <a:pt x="353" y="816"/>
                </a:lnTo>
                <a:lnTo>
                  <a:pt x="355" y="816"/>
                </a:lnTo>
                <a:lnTo>
                  <a:pt x="356" y="816"/>
                </a:lnTo>
                <a:lnTo>
                  <a:pt x="356" y="817"/>
                </a:lnTo>
                <a:lnTo>
                  <a:pt x="356" y="819"/>
                </a:lnTo>
                <a:lnTo>
                  <a:pt x="355" y="820"/>
                </a:lnTo>
                <a:lnTo>
                  <a:pt x="348" y="820"/>
                </a:lnTo>
                <a:lnTo>
                  <a:pt x="345" y="820"/>
                </a:lnTo>
                <a:lnTo>
                  <a:pt x="343" y="821"/>
                </a:lnTo>
                <a:lnTo>
                  <a:pt x="342" y="823"/>
                </a:lnTo>
                <a:lnTo>
                  <a:pt x="343" y="829"/>
                </a:lnTo>
                <a:lnTo>
                  <a:pt x="342" y="830"/>
                </a:lnTo>
                <a:lnTo>
                  <a:pt x="339" y="834"/>
                </a:lnTo>
                <a:lnTo>
                  <a:pt x="339" y="837"/>
                </a:lnTo>
                <a:lnTo>
                  <a:pt x="339" y="838"/>
                </a:lnTo>
                <a:lnTo>
                  <a:pt x="336" y="840"/>
                </a:lnTo>
                <a:lnTo>
                  <a:pt x="336" y="841"/>
                </a:lnTo>
                <a:lnTo>
                  <a:pt x="338" y="841"/>
                </a:lnTo>
                <a:lnTo>
                  <a:pt x="339" y="841"/>
                </a:lnTo>
                <a:lnTo>
                  <a:pt x="340" y="841"/>
                </a:lnTo>
                <a:lnTo>
                  <a:pt x="342" y="841"/>
                </a:lnTo>
                <a:lnTo>
                  <a:pt x="342" y="842"/>
                </a:lnTo>
                <a:lnTo>
                  <a:pt x="344" y="846"/>
                </a:lnTo>
                <a:lnTo>
                  <a:pt x="345" y="850"/>
                </a:lnTo>
                <a:lnTo>
                  <a:pt x="340" y="855"/>
                </a:lnTo>
                <a:lnTo>
                  <a:pt x="336" y="861"/>
                </a:lnTo>
                <a:lnTo>
                  <a:pt x="335" y="863"/>
                </a:lnTo>
                <a:lnTo>
                  <a:pt x="334" y="867"/>
                </a:lnTo>
                <a:lnTo>
                  <a:pt x="334" y="868"/>
                </a:lnTo>
                <a:lnTo>
                  <a:pt x="335" y="870"/>
                </a:lnTo>
                <a:lnTo>
                  <a:pt x="335" y="871"/>
                </a:lnTo>
                <a:lnTo>
                  <a:pt x="334" y="873"/>
                </a:lnTo>
                <a:close/>
                <a:moveTo>
                  <a:pt x="852" y="741"/>
                </a:moveTo>
                <a:lnTo>
                  <a:pt x="853" y="743"/>
                </a:lnTo>
                <a:lnTo>
                  <a:pt x="853" y="744"/>
                </a:lnTo>
                <a:lnTo>
                  <a:pt x="854" y="745"/>
                </a:lnTo>
                <a:lnTo>
                  <a:pt x="856" y="747"/>
                </a:lnTo>
                <a:lnTo>
                  <a:pt x="858" y="754"/>
                </a:lnTo>
                <a:lnTo>
                  <a:pt x="862" y="761"/>
                </a:lnTo>
                <a:lnTo>
                  <a:pt x="862" y="762"/>
                </a:lnTo>
                <a:lnTo>
                  <a:pt x="862" y="764"/>
                </a:lnTo>
                <a:lnTo>
                  <a:pt x="863" y="764"/>
                </a:lnTo>
                <a:lnTo>
                  <a:pt x="863" y="765"/>
                </a:lnTo>
                <a:lnTo>
                  <a:pt x="863" y="766"/>
                </a:lnTo>
                <a:lnTo>
                  <a:pt x="866" y="769"/>
                </a:lnTo>
                <a:lnTo>
                  <a:pt x="866" y="770"/>
                </a:lnTo>
                <a:lnTo>
                  <a:pt x="869" y="772"/>
                </a:lnTo>
                <a:lnTo>
                  <a:pt x="869" y="773"/>
                </a:lnTo>
                <a:lnTo>
                  <a:pt x="869" y="774"/>
                </a:lnTo>
                <a:lnTo>
                  <a:pt x="870" y="775"/>
                </a:lnTo>
                <a:lnTo>
                  <a:pt x="871" y="774"/>
                </a:lnTo>
                <a:lnTo>
                  <a:pt x="874" y="779"/>
                </a:lnTo>
                <a:lnTo>
                  <a:pt x="875" y="779"/>
                </a:lnTo>
                <a:lnTo>
                  <a:pt x="877" y="778"/>
                </a:lnTo>
                <a:lnTo>
                  <a:pt x="877" y="779"/>
                </a:lnTo>
                <a:lnTo>
                  <a:pt x="878" y="781"/>
                </a:lnTo>
                <a:lnTo>
                  <a:pt x="879" y="782"/>
                </a:lnTo>
                <a:lnTo>
                  <a:pt x="879" y="783"/>
                </a:lnTo>
                <a:lnTo>
                  <a:pt x="879" y="784"/>
                </a:lnTo>
                <a:lnTo>
                  <a:pt x="879" y="786"/>
                </a:lnTo>
                <a:lnTo>
                  <a:pt x="881" y="786"/>
                </a:lnTo>
                <a:lnTo>
                  <a:pt x="882" y="786"/>
                </a:lnTo>
                <a:lnTo>
                  <a:pt x="883" y="787"/>
                </a:lnTo>
                <a:lnTo>
                  <a:pt x="886" y="790"/>
                </a:lnTo>
                <a:lnTo>
                  <a:pt x="887" y="791"/>
                </a:lnTo>
                <a:lnTo>
                  <a:pt x="889" y="792"/>
                </a:lnTo>
                <a:lnTo>
                  <a:pt x="891" y="796"/>
                </a:lnTo>
                <a:lnTo>
                  <a:pt x="892" y="799"/>
                </a:lnTo>
                <a:lnTo>
                  <a:pt x="895" y="798"/>
                </a:lnTo>
                <a:lnTo>
                  <a:pt x="896" y="798"/>
                </a:lnTo>
                <a:lnTo>
                  <a:pt x="899" y="799"/>
                </a:lnTo>
                <a:lnTo>
                  <a:pt x="900" y="800"/>
                </a:lnTo>
                <a:lnTo>
                  <a:pt x="901" y="800"/>
                </a:lnTo>
                <a:lnTo>
                  <a:pt x="903" y="800"/>
                </a:lnTo>
                <a:lnTo>
                  <a:pt x="903" y="802"/>
                </a:lnTo>
                <a:lnTo>
                  <a:pt x="904" y="802"/>
                </a:lnTo>
                <a:lnTo>
                  <a:pt x="905" y="803"/>
                </a:lnTo>
                <a:lnTo>
                  <a:pt x="907" y="804"/>
                </a:lnTo>
                <a:lnTo>
                  <a:pt x="907" y="805"/>
                </a:lnTo>
                <a:lnTo>
                  <a:pt x="907" y="807"/>
                </a:lnTo>
                <a:lnTo>
                  <a:pt x="909" y="811"/>
                </a:lnTo>
                <a:lnTo>
                  <a:pt x="911" y="816"/>
                </a:lnTo>
                <a:lnTo>
                  <a:pt x="913" y="820"/>
                </a:lnTo>
                <a:lnTo>
                  <a:pt x="915" y="825"/>
                </a:lnTo>
                <a:lnTo>
                  <a:pt x="916" y="828"/>
                </a:lnTo>
                <a:lnTo>
                  <a:pt x="919" y="836"/>
                </a:lnTo>
                <a:lnTo>
                  <a:pt x="922" y="845"/>
                </a:lnTo>
                <a:lnTo>
                  <a:pt x="920" y="842"/>
                </a:lnTo>
                <a:lnTo>
                  <a:pt x="919" y="841"/>
                </a:lnTo>
                <a:lnTo>
                  <a:pt x="919" y="840"/>
                </a:lnTo>
                <a:lnTo>
                  <a:pt x="917" y="840"/>
                </a:lnTo>
                <a:lnTo>
                  <a:pt x="916" y="840"/>
                </a:lnTo>
                <a:lnTo>
                  <a:pt x="917" y="843"/>
                </a:lnTo>
                <a:lnTo>
                  <a:pt x="919" y="845"/>
                </a:lnTo>
                <a:lnTo>
                  <a:pt x="919" y="847"/>
                </a:lnTo>
                <a:lnTo>
                  <a:pt x="919" y="850"/>
                </a:lnTo>
                <a:lnTo>
                  <a:pt x="917" y="850"/>
                </a:lnTo>
                <a:lnTo>
                  <a:pt x="916" y="850"/>
                </a:lnTo>
                <a:lnTo>
                  <a:pt x="913" y="849"/>
                </a:lnTo>
                <a:lnTo>
                  <a:pt x="913" y="850"/>
                </a:lnTo>
                <a:lnTo>
                  <a:pt x="915" y="851"/>
                </a:lnTo>
                <a:lnTo>
                  <a:pt x="915" y="853"/>
                </a:lnTo>
                <a:lnTo>
                  <a:pt x="916" y="853"/>
                </a:lnTo>
                <a:lnTo>
                  <a:pt x="917" y="855"/>
                </a:lnTo>
                <a:lnTo>
                  <a:pt x="922" y="862"/>
                </a:lnTo>
                <a:lnTo>
                  <a:pt x="926" y="867"/>
                </a:lnTo>
                <a:lnTo>
                  <a:pt x="926" y="868"/>
                </a:lnTo>
                <a:lnTo>
                  <a:pt x="928" y="868"/>
                </a:lnTo>
                <a:lnTo>
                  <a:pt x="929" y="870"/>
                </a:lnTo>
                <a:lnTo>
                  <a:pt x="928" y="870"/>
                </a:lnTo>
                <a:lnTo>
                  <a:pt x="928" y="871"/>
                </a:lnTo>
                <a:lnTo>
                  <a:pt x="929" y="873"/>
                </a:lnTo>
                <a:lnTo>
                  <a:pt x="930" y="873"/>
                </a:lnTo>
                <a:lnTo>
                  <a:pt x="932" y="875"/>
                </a:lnTo>
                <a:lnTo>
                  <a:pt x="933" y="876"/>
                </a:lnTo>
                <a:lnTo>
                  <a:pt x="934" y="877"/>
                </a:lnTo>
                <a:lnTo>
                  <a:pt x="936" y="877"/>
                </a:lnTo>
                <a:lnTo>
                  <a:pt x="937" y="879"/>
                </a:lnTo>
                <a:lnTo>
                  <a:pt x="938" y="880"/>
                </a:lnTo>
                <a:lnTo>
                  <a:pt x="942" y="881"/>
                </a:lnTo>
                <a:lnTo>
                  <a:pt x="943" y="881"/>
                </a:lnTo>
                <a:lnTo>
                  <a:pt x="946" y="877"/>
                </a:lnTo>
                <a:lnTo>
                  <a:pt x="949" y="873"/>
                </a:lnTo>
                <a:lnTo>
                  <a:pt x="951" y="870"/>
                </a:lnTo>
                <a:lnTo>
                  <a:pt x="952" y="866"/>
                </a:lnTo>
                <a:lnTo>
                  <a:pt x="955" y="862"/>
                </a:lnTo>
                <a:lnTo>
                  <a:pt x="958" y="858"/>
                </a:lnTo>
                <a:lnTo>
                  <a:pt x="960" y="854"/>
                </a:lnTo>
                <a:lnTo>
                  <a:pt x="963" y="851"/>
                </a:lnTo>
                <a:lnTo>
                  <a:pt x="964" y="847"/>
                </a:lnTo>
                <a:lnTo>
                  <a:pt x="964" y="845"/>
                </a:lnTo>
                <a:lnTo>
                  <a:pt x="963" y="845"/>
                </a:lnTo>
                <a:lnTo>
                  <a:pt x="962" y="843"/>
                </a:lnTo>
                <a:lnTo>
                  <a:pt x="960" y="843"/>
                </a:lnTo>
                <a:lnTo>
                  <a:pt x="960" y="842"/>
                </a:lnTo>
                <a:lnTo>
                  <a:pt x="962" y="838"/>
                </a:lnTo>
                <a:lnTo>
                  <a:pt x="963" y="833"/>
                </a:lnTo>
                <a:lnTo>
                  <a:pt x="964" y="828"/>
                </a:lnTo>
                <a:lnTo>
                  <a:pt x="966" y="824"/>
                </a:lnTo>
                <a:lnTo>
                  <a:pt x="967" y="819"/>
                </a:lnTo>
                <a:lnTo>
                  <a:pt x="970" y="813"/>
                </a:lnTo>
                <a:lnTo>
                  <a:pt x="971" y="810"/>
                </a:lnTo>
                <a:lnTo>
                  <a:pt x="972" y="804"/>
                </a:lnTo>
                <a:lnTo>
                  <a:pt x="973" y="799"/>
                </a:lnTo>
                <a:lnTo>
                  <a:pt x="976" y="795"/>
                </a:lnTo>
                <a:lnTo>
                  <a:pt x="977" y="790"/>
                </a:lnTo>
                <a:lnTo>
                  <a:pt x="979" y="784"/>
                </a:lnTo>
                <a:lnTo>
                  <a:pt x="981" y="781"/>
                </a:lnTo>
                <a:lnTo>
                  <a:pt x="980" y="778"/>
                </a:lnTo>
                <a:lnTo>
                  <a:pt x="979" y="777"/>
                </a:lnTo>
                <a:lnTo>
                  <a:pt x="979" y="775"/>
                </a:lnTo>
                <a:lnTo>
                  <a:pt x="977" y="775"/>
                </a:lnTo>
                <a:lnTo>
                  <a:pt x="971" y="774"/>
                </a:lnTo>
                <a:lnTo>
                  <a:pt x="971" y="772"/>
                </a:lnTo>
                <a:lnTo>
                  <a:pt x="975" y="770"/>
                </a:lnTo>
                <a:lnTo>
                  <a:pt x="975" y="769"/>
                </a:lnTo>
                <a:lnTo>
                  <a:pt x="975" y="768"/>
                </a:lnTo>
                <a:lnTo>
                  <a:pt x="973" y="765"/>
                </a:lnTo>
                <a:lnTo>
                  <a:pt x="971" y="762"/>
                </a:lnTo>
                <a:lnTo>
                  <a:pt x="970" y="760"/>
                </a:lnTo>
                <a:lnTo>
                  <a:pt x="967" y="756"/>
                </a:lnTo>
                <a:lnTo>
                  <a:pt x="959" y="748"/>
                </a:lnTo>
                <a:lnTo>
                  <a:pt x="958" y="747"/>
                </a:lnTo>
                <a:lnTo>
                  <a:pt x="957" y="745"/>
                </a:lnTo>
                <a:lnTo>
                  <a:pt x="955" y="744"/>
                </a:lnTo>
                <a:lnTo>
                  <a:pt x="954" y="744"/>
                </a:lnTo>
                <a:lnTo>
                  <a:pt x="952" y="743"/>
                </a:lnTo>
                <a:lnTo>
                  <a:pt x="951" y="743"/>
                </a:lnTo>
                <a:lnTo>
                  <a:pt x="951" y="741"/>
                </a:lnTo>
                <a:lnTo>
                  <a:pt x="950" y="741"/>
                </a:lnTo>
                <a:lnTo>
                  <a:pt x="949" y="740"/>
                </a:lnTo>
                <a:lnTo>
                  <a:pt x="946" y="740"/>
                </a:lnTo>
                <a:lnTo>
                  <a:pt x="945" y="739"/>
                </a:lnTo>
                <a:lnTo>
                  <a:pt x="943" y="736"/>
                </a:lnTo>
                <a:lnTo>
                  <a:pt x="945" y="735"/>
                </a:lnTo>
                <a:lnTo>
                  <a:pt x="943" y="735"/>
                </a:lnTo>
                <a:lnTo>
                  <a:pt x="941" y="735"/>
                </a:lnTo>
                <a:lnTo>
                  <a:pt x="940" y="733"/>
                </a:lnTo>
                <a:lnTo>
                  <a:pt x="940" y="735"/>
                </a:lnTo>
                <a:lnTo>
                  <a:pt x="938" y="733"/>
                </a:lnTo>
                <a:lnTo>
                  <a:pt x="936" y="731"/>
                </a:lnTo>
                <a:lnTo>
                  <a:pt x="934" y="730"/>
                </a:lnTo>
                <a:lnTo>
                  <a:pt x="933" y="728"/>
                </a:lnTo>
                <a:lnTo>
                  <a:pt x="930" y="727"/>
                </a:lnTo>
                <a:lnTo>
                  <a:pt x="929" y="726"/>
                </a:lnTo>
                <a:lnTo>
                  <a:pt x="925" y="724"/>
                </a:lnTo>
                <a:lnTo>
                  <a:pt x="924" y="724"/>
                </a:lnTo>
                <a:lnTo>
                  <a:pt x="921" y="728"/>
                </a:lnTo>
                <a:lnTo>
                  <a:pt x="917" y="732"/>
                </a:lnTo>
                <a:lnTo>
                  <a:pt x="913" y="736"/>
                </a:lnTo>
                <a:lnTo>
                  <a:pt x="912" y="736"/>
                </a:lnTo>
                <a:lnTo>
                  <a:pt x="911" y="736"/>
                </a:lnTo>
                <a:lnTo>
                  <a:pt x="909" y="732"/>
                </a:lnTo>
                <a:lnTo>
                  <a:pt x="907" y="732"/>
                </a:lnTo>
                <a:lnTo>
                  <a:pt x="907" y="731"/>
                </a:lnTo>
                <a:lnTo>
                  <a:pt x="907" y="730"/>
                </a:lnTo>
                <a:lnTo>
                  <a:pt x="909" y="726"/>
                </a:lnTo>
                <a:lnTo>
                  <a:pt x="912" y="722"/>
                </a:lnTo>
                <a:lnTo>
                  <a:pt x="915" y="718"/>
                </a:lnTo>
                <a:lnTo>
                  <a:pt x="915" y="716"/>
                </a:lnTo>
                <a:lnTo>
                  <a:pt x="912" y="713"/>
                </a:lnTo>
                <a:lnTo>
                  <a:pt x="911" y="710"/>
                </a:lnTo>
                <a:lnTo>
                  <a:pt x="909" y="710"/>
                </a:lnTo>
                <a:lnTo>
                  <a:pt x="909" y="707"/>
                </a:lnTo>
                <a:lnTo>
                  <a:pt x="908" y="707"/>
                </a:lnTo>
                <a:lnTo>
                  <a:pt x="907" y="706"/>
                </a:lnTo>
                <a:lnTo>
                  <a:pt x="905" y="703"/>
                </a:lnTo>
                <a:lnTo>
                  <a:pt x="903" y="702"/>
                </a:lnTo>
                <a:lnTo>
                  <a:pt x="901" y="702"/>
                </a:lnTo>
                <a:lnTo>
                  <a:pt x="895" y="700"/>
                </a:lnTo>
                <a:lnTo>
                  <a:pt x="887" y="698"/>
                </a:lnTo>
                <a:lnTo>
                  <a:pt x="881" y="700"/>
                </a:lnTo>
                <a:lnTo>
                  <a:pt x="874" y="701"/>
                </a:lnTo>
                <a:lnTo>
                  <a:pt x="868" y="702"/>
                </a:lnTo>
                <a:lnTo>
                  <a:pt x="866" y="702"/>
                </a:lnTo>
                <a:lnTo>
                  <a:pt x="862" y="705"/>
                </a:lnTo>
                <a:lnTo>
                  <a:pt x="858" y="709"/>
                </a:lnTo>
                <a:lnTo>
                  <a:pt x="853" y="711"/>
                </a:lnTo>
                <a:lnTo>
                  <a:pt x="853" y="718"/>
                </a:lnTo>
                <a:lnTo>
                  <a:pt x="852" y="726"/>
                </a:lnTo>
                <a:lnTo>
                  <a:pt x="851" y="732"/>
                </a:lnTo>
                <a:lnTo>
                  <a:pt x="851" y="739"/>
                </a:lnTo>
                <a:lnTo>
                  <a:pt x="851" y="740"/>
                </a:lnTo>
                <a:lnTo>
                  <a:pt x="852" y="740"/>
                </a:lnTo>
                <a:lnTo>
                  <a:pt x="852" y="741"/>
                </a:lnTo>
                <a:close/>
                <a:moveTo>
                  <a:pt x="2459" y="846"/>
                </a:moveTo>
                <a:lnTo>
                  <a:pt x="2457" y="845"/>
                </a:lnTo>
                <a:lnTo>
                  <a:pt x="2456" y="843"/>
                </a:lnTo>
                <a:lnTo>
                  <a:pt x="2455" y="846"/>
                </a:lnTo>
                <a:lnTo>
                  <a:pt x="2456" y="847"/>
                </a:lnTo>
                <a:lnTo>
                  <a:pt x="2461" y="849"/>
                </a:lnTo>
                <a:lnTo>
                  <a:pt x="2461" y="847"/>
                </a:lnTo>
                <a:lnTo>
                  <a:pt x="2463" y="847"/>
                </a:lnTo>
                <a:lnTo>
                  <a:pt x="2463" y="846"/>
                </a:lnTo>
                <a:lnTo>
                  <a:pt x="2461" y="846"/>
                </a:lnTo>
                <a:lnTo>
                  <a:pt x="2459" y="846"/>
                </a:lnTo>
                <a:close/>
                <a:moveTo>
                  <a:pt x="262" y="829"/>
                </a:moveTo>
                <a:lnTo>
                  <a:pt x="259" y="830"/>
                </a:lnTo>
                <a:lnTo>
                  <a:pt x="259" y="832"/>
                </a:lnTo>
                <a:lnTo>
                  <a:pt x="258" y="832"/>
                </a:lnTo>
                <a:lnTo>
                  <a:pt x="256" y="830"/>
                </a:lnTo>
                <a:lnTo>
                  <a:pt x="256" y="832"/>
                </a:lnTo>
                <a:lnTo>
                  <a:pt x="255" y="832"/>
                </a:lnTo>
                <a:lnTo>
                  <a:pt x="254" y="832"/>
                </a:lnTo>
                <a:lnTo>
                  <a:pt x="253" y="832"/>
                </a:lnTo>
                <a:lnTo>
                  <a:pt x="250" y="833"/>
                </a:lnTo>
                <a:lnTo>
                  <a:pt x="245" y="838"/>
                </a:lnTo>
                <a:lnTo>
                  <a:pt x="245" y="840"/>
                </a:lnTo>
                <a:lnTo>
                  <a:pt x="245" y="841"/>
                </a:lnTo>
                <a:lnTo>
                  <a:pt x="246" y="843"/>
                </a:lnTo>
                <a:lnTo>
                  <a:pt x="247" y="845"/>
                </a:lnTo>
                <a:lnTo>
                  <a:pt x="249" y="846"/>
                </a:lnTo>
                <a:lnTo>
                  <a:pt x="250" y="846"/>
                </a:lnTo>
                <a:lnTo>
                  <a:pt x="253" y="845"/>
                </a:lnTo>
                <a:lnTo>
                  <a:pt x="253" y="843"/>
                </a:lnTo>
                <a:lnTo>
                  <a:pt x="254" y="845"/>
                </a:lnTo>
                <a:lnTo>
                  <a:pt x="255" y="845"/>
                </a:lnTo>
                <a:lnTo>
                  <a:pt x="256" y="843"/>
                </a:lnTo>
                <a:lnTo>
                  <a:pt x="262" y="840"/>
                </a:lnTo>
                <a:lnTo>
                  <a:pt x="266" y="834"/>
                </a:lnTo>
                <a:lnTo>
                  <a:pt x="264" y="834"/>
                </a:lnTo>
                <a:lnTo>
                  <a:pt x="264" y="833"/>
                </a:lnTo>
                <a:lnTo>
                  <a:pt x="263" y="833"/>
                </a:lnTo>
                <a:lnTo>
                  <a:pt x="263" y="832"/>
                </a:lnTo>
                <a:lnTo>
                  <a:pt x="264" y="832"/>
                </a:lnTo>
                <a:lnTo>
                  <a:pt x="267" y="830"/>
                </a:lnTo>
                <a:lnTo>
                  <a:pt x="266" y="830"/>
                </a:lnTo>
                <a:lnTo>
                  <a:pt x="264" y="830"/>
                </a:lnTo>
                <a:lnTo>
                  <a:pt x="264" y="828"/>
                </a:lnTo>
                <a:lnTo>
                  <a:pt x="263" y="828"/>
                </a:lnTo>
                <a:lnTo>
                  <a:pt x="262" y="829"/>
                </a:lnTo>
                <a:close/>
                <a:moveTo>
                  <a:pt x="297" y="833"/>
                </a:moveTo>
                <a:lnTo>
                  <a:pt x="297" y="834"/>
                </a:lnTo>
                <a:lnTo>
                  <a:pt x="298" y="837"/>
                </a:lnTo>
                <a:lnTo>
                  <a:pt x="300" y="837"/>
                </a:lnTo>
                <a:lnTo>
                  <a:pt x="301" y="837"/>
                </a:lnTo>
                <a:lnTo>
                  <a:pt x="302" y="837"/>
                </a:lnTo>
                <a:lnTo>
                  <a:pt x="304" y="837"/>
                </a:lnTo>
                <a:lnTo>
                  <a:pt x="305" y="837"/>
                </a:lnTo>
                <a:lnTo>
                  <a:pt x="306" y="837"/>
                </a:lnTo>
                <a:lnTo>
                  <a:pt x="307" y="836"/>
                </a:lnTo>
                <a:lnTo>
                  <a:pt x="307" y="834"/>
                </a:lnTo>
                <a:lnTo>
                  <a:pt x="305" y="830"/>
                </a:lnTo>
                <a:lnTo>
                  <a:pt x="304" y="829"/>
                </a:lnTo>
                <a:lnTo>
                  <a:pt x="302" y="828"/>
                </a:lnTo>
                <a:lnTo>
                  <a:pt x="301" y="828"/>
                </a:lnTo>
                <a:lnTo>
                  <a:pt x="298" y="829"/>
                </a:lnTo>
                <a:lnTo>
                  <a:pt x="298" y="830"/>
                </a:lnTo>
                <a:lnTo>
                  <a:pt x="300" y="833"/>
                </a:lnTo>
                <a:lnTo>
                  <a:pt x="298" y="834"/>
                </a:lnTo>
                <a:lnTo>
                  <a:pt x="297" y="833"/>
                </a:lnTo>
                <a:close/>
                <a:moveTo>
                  <a:pt x="2323" y="816"/>
                </a:moveTo>
                <a:lnTo>
                  <a:pt x="2321" y="816"/>
                </a:lnTo>
                <a:lnTo>
                  <a:pt x="2320" y="816"/>
                </a:lnTo>
                <a:lnTo>
                  <a:pt x="2315" y="815"/>
                </a:lnTo>
                <a:lnTo>
                  <a:pt x="2312" y="815"/>
                </a:lnTo>
                <a:lnTo>
                  <a:pt x="2311" y="816"/>
                </a:lnTo>
                <a:lnTo>
                  <a:pt x="2312" y="816"/>
                </a:lnTo>
                <a:lnTo>
                  <a:pt x="2316" y="820"/>
                </a:lnTo>
                <a:lnTo>
                  <a:pt x="2317" y="821"/>
                </a:lnTo>
                <a:lnTo>
                  <a:pt x="2319" y="821"/>
                </a:lnTo>
                <a:lnTo>
                  <a:pt x="2320" y="821"/>
                </a:lnTo>
                <a:lnTo>
                  <a:pt x="2321" y="821"/>
                </a:lnTo>
                <a:lnTo>
                  <a:pt x="2321" y="820"/>
                </a:lnTo>
                <a:lnTo>
                  <a:pt x="2323" y="820"/>
                </a:lnTo>
                <a:lnTo>
                  <a:pt x="2324" y="819"/>
                </a:lnTo>
                <a:lnTo>
                  <a:pt x="2324" y="817"/>
                </a:lnTo>
                <a:lnTo>
                  <a:pt x="2325" y="817"/>
                </a:lnTo>
                <a:lnTo>
                  <a:pt x="2325" y="816"/>
                </a:lnTo>
                <a:lnTo>
                  <a:pt x="2324" y="816"/>
                </a:lnTo>
                <a:lnTo>
                  <a:pt x="2323" y="816"/>
                </a:lnTo>
                <a:close/>
                <a:moveTo>
                  <a:pt x="302" y="813"/>
                </a:moveTo>
                <a:lnTo>
                  <a:pt x="302" y="815"/>
                </a:lnTo>
                <a:lnTo>
                  <a:pt x="302" y="816"/>
                </a:lnTo>
                <a:lnTo>
                  <a:pt x="304" y="817"/>
                </a:lnTo>
                <a:lnTo>
                  <a:pt x="305" y="817"/>
                </a:lnTo>
                <a:lnTo>
                  <a:pt x="306" y="817"/>
                </a:lnTo>
                <a:lnTo>
                  <a:pt x="306" y="816"/>
                </a:lnTo>
                <a:lnTo>
                  <a:pt x="306" y="815"/>
                </a:lnTo>
                <a:lnTo>
                  <a:pt x="305" y="815"/>
                </a:lnTo>
                <a:lnTo>
                  <a:pt x="304" y="815"/>
                </a:lnTo>
                <a:lnTo>
                  <a:pt x="304" y="813"/>
                </a:lnTo>
                <a:lnTo>
                  <a:pt x="302" y="813"/>
                </a:lnTo>
                <a:close/>
                <a:moveTo>
                  <a:pt x="840" y="736"/>
                </a:moveTo>
                <a:lnTo>
                  <a:pt x="841" y="736"/>
                </a:lnTo>
                <a:lnTo>
                  <a:pt x="841" y="733"/>
                </a:lnTo>
                <a:lnTo>
                  <a:pt x="840" y="724"/>
                </a:lnTo>
                <a:lnTo>
                  <a:pt x="839" y="724"/>
                </a:lnTo>
                <a:lnTo>
                  <a:pt x="839" y="726"/>
                </a:lnTo>
                <a:lnTo>
                  <a:pt x="840" y="728"/>
                </a:lnTo>
                <a:lnTo>
                  <a:pt x="839" y="733"/>
                </a:lnTo>
                <a:lnTo>
                  <a:pt x="839" y="735"/>
                </a:lnTo>
                <a:lnTo>
                  <a:pt x="840" y="735"/>
                </a:lnTo>
                <a:lnTo>
                  <a:pt x="840" y="736"/>
                </a:lnTo>
                <a:close/>
                <a:moveTo>
                  <a:pt x="181" y="718"/>
                </a:moveTo>
                <a:lnTo>
                  <a:pt x="179" y="718"/>
                </a:lnTo>
                <a:lnTo>
                  <a:pt x="179" y="716"/>
                </a:lnTo>
                <a:lnTo>
                  <a:pt x="178" y="718"/>
                </a:lnTo>
                <a:lnTo>
                  <a:pt x="177" y="716"/>
                </a:lnTo>
                <a:lnTo>
                  <a:pt x="175" y="714"/>
                </a:lnTo>
                <a:lnTo>
                  <a:pt x="175" y="713"/>
                </a:lnTo>
                <a:lnTo>
                  <a:pt x="177" y="713"/>
                </a:lnTo>
                <a:lnTo>
                  <a:pt x="178" y="713"/>
                </a:lnTo>
                <a:lnTo>
                  <a:pt x="179" y="711"/>
                </a:lnTo>
                <a:lnTo>
                  <a:pt x="179" y="710"/>
                </a:lnTo>
                <a:lnTo>
                  <a:pt x="178" y="710"/>
                </a:lnTo>
                <a:lnTo>
                  <a:pt x="178" y="709"/>
                </a:lnTo>
                <a:lnTo>
                  <a:pt x="175" y="706"/>
                </a:lnTo>
                <a:lnTo>
                  <a:pt x="175" y="705"/>
                </a:lnTo>
                <a:lnTo>
                  <a:pt x="174" y="705"/>
                </a:lnTo>
                <a:lnTo>
                  <a:pt x="172" y="703"/>
                </a:lnTo>
                <a:lnTo>
                  <a:pt x="172" y="705"/>
                </a:lnTo>
                <a:lnTo>
                  <a:pt x="170" y="707"/>
                </a:lnTo>
                <a:lnTo>
                  <a:pt x="169" y="709"/>
                </a:lnTo>
                <a:lnTo>
                  <a:pt x="167" y="710"/>
                </a:lnTo>
                <a:lnTo>
                  <a:pt x="166" y="705"/>
                </a:lnTo>
                <a:lnTo>
                  <a:pt x="166" y="703"/>
                </a:lnTo>
                <a:lnTo>
                  <a:pt x="166" y="702"/>
                </a:lnTo>
                <a:lnTo>
                  <a:pt x="165" y="702"/>
                </a:lnTo>
                <a:lnTo>
                  <a:pt x="165" y="701"/>
                </a:lnTo>
                <a:lnTo>
                  <a:pt x="165" y="700"/>
                </a:lnTo>
                <a:lnTo>
                  <a:pt x="165" y="698"/>
                </a:lnTo>
                <a:lnTo>
                  <a:pt x="164" y="698"/>
                </a:lnTo>
                <a:lnTo>
                  <a:pt x="162" y="697"/>
                </a:lnTo>
                <a:lnTo>
                  <a:pt x="162" y="696"/>
                </a:lnTo>
                <a:lnTo>
                  <a:pt x="162" y="694"/>
                </a:lnTo>
                <a:lnTo>
                  <a:pt x="161" y="693"/>
                </a:lnTo>
                <a:lnTo>
                  <a:pt x="160" y="694"/>
                </a:lnTo>
                <a:lnTo>
                  <a:pt x="158" y="694"/>
                </a:lnTo>
                <a:lnTo>
                  <a:pt x="157" y="694"/>
                </a:lnTo>
                <a:lnTo>
                  <a:pt x="156" y="694"/>
                </a:lnTo>
                <a:lnTo>
                  <a:pt x="156" y="696"/>
                </a:lnTo>
                <a:lnTo>
                  <a:pt x="154" y="696"/>
                </a:lnTo>
                <a:lnTo>
                  <a:pt x="154" y="697"/>
                </a:lnTo>
                <a:lnTo>
                  <a:pt x="153" y="697"/>
                </a:lnTo>
                <a:lnTo>
                  <a:pt x="153" y="696"/>
                </a:lnTo>
                <a:lnTo>
                  <a:pt x="152" y="696"/>
                </a:lnTo>
                <a:lnTo>
                  <a:pt x="152" y="694"/>
                </a:lnTo>
                <a:lnTo>
                  <a:pt x="151" y="694"/>
                </a:lnTo>
                <a:lnTo>
                  <a:pt x="148" y="696"/>
                </a:lnTo>
                <a:lnTo>
                  <a:pt x="146" y="696"/>
                </a:lnTo>
                <a:lnTo>
                  <a:pt x="146" y="694"/>
                </a:lnTo>
                <a:lnTo>
                  <a:pt x="145" y="694"/>
                </a:lnTo>
                <a:lnTo>
                  <a:pt x="145" y="693"/>
                </a:lnTo>
                <a:lnTo>
                  <a:pt x="144" y="693"/>
                </a:lnTo>
                <a:lnTo>
                  <a:pt x="144" y="692"/>
                </a:lnTo>
                <a:lnTo>
                  <a:pt x="143" y="692"/>
                </a:lnTo>
                <a:lnTo>
                  <a:pt x="141" y="690"/>
                </a:lnTo>
                <a:lnTo>
                  <a:pt x="143" y="690"/>
                </a:lnTo>
                <a:lnTo>
                  <a:pt x="143" y="688"/>
                </a:lnTo>
                <a:lnTo>
                  <a:pt x="141" y="688"/>
                </a:lnTo>
                <a:lnTo>
                  <a:pt x="140" y="688"/>
                </a:lnTo>
                <a:lnTo>
                  <a:pt x="141" y="686"/>
                </a:lnTo>
                <a:lnTo>
                  <a:pt x="140" y="685"/>
                </a:lnTo>
                <a:lnTo>
                  <a:pt x="139" y="685"/>
                </a:lnTo>
                <a:lnTo>
                  <a:pt x="139" y="684"/>
                </a:lnTo>
                <a:lnTo>
                  <a:pt x="139" y="683"/>
                </a:lnTo>
                <a:lnTo>
                  <a:pt x="137" y="683"/>
                </a:lnTo>
                <a:lnTo>
                  <a:pt x="136" y="683"/>
                </a:lnTo>
                <a:lnTo>
                  <a:pt x="136" y="681"/>
                </a:lnTo>
                <a:lnTo>
                  <a:pt x="134" y="683"/>
                </a:lnTo>
                <a:lnTo>
                  <a:pt x="134" y="684"/>
                </a:lnTo>
                <a:lnTo>
                  <a:pt x="132" y="684"/>
                </a:lnTo>
                <a:lnTo>
                  <a:pt x="132" y="685"/>
                </a:lnTo>
                <a:lnTo>
                  <a:pt x="137" y="698"/>
                </a:lnTo>
                <a:lnTo>
                  <a:pt x="139" y="701"/>
                </a:lnTo>
                <a:lnTo>
                  <a:pt x="151" y="714"/>
                </a:lnTo>
                <a:lnTo>
                  <a:pt x="154" y="716"/>
                </a:lnTo>
                <a:lnTo>
                  <a:pt x="156" y="718"/>
                </a:lnTo>
                <a:lnTo>
                  <a:pt x="157" y="718"/>
                </a:lnTo>
                <a:lnTo>
                  <a:pt x="158" y="719"/>
                </a:lnTo>
                <a:lnTo>
                  <a:pt x="162" y="727"/>
                </a:lnTo>
                <a:lnTo>
                  <a:pt x="165" y="728"/>
                </a:lnTo>
                <a:lnTo>
                  <a:pt x="166" y="731"/>
                </a:lnTo>
                <a:lnTo>
                  <a:pt x="167" y="731"/>
                </a:lnTo>
                <a:lnTo>
                  <a:pt x="169" y="732"/>
                </a:lnTo>
                <a:lnTo>
                  <a:pt x="170" y="732"/>
                </a:lnTo>
                <a:lnTo>
                  <a:pt x="172" y="732"/>
                </a:lnTo>
                <a:lnTo>
                  <a:pt x="173" y="732"/>
                </a:lnTo>
                <a:lnTo>
                  <a:pt x="174" y="732"/>
                </a:lnTo>
                <a:lnTo>
                  <a:pt x="175" y="732"/>
                </a:lnTo>
                <a:lnTo>
                  <a:pt x="177" y="732"/>
                </a:lnTo>
                <a:lnTo>
                  <a:pt x="178" y="731"/>
                </a:lnTo>
                <a:lnTo>
                  <a:pt x="179" y="731"/>
                </a:lnTo>
                <a:lnTo>
                  <a:pt x="181" y="731"/>
                </a:lnTo>
                <a:lnTo>
                  <a:pt x="182" y="731"/>
                </a:lnTo>
                <a:lnTo>
                  <a:pt x="183" y="731"/>
                </a:lnTo>
                <a:lnTo>
                  <a:pt x="184" y="727"/>
                </a:lnTo>
                <a:lnTo>
                  <a:pt x="183" y="726"/>
                </a:lnTo>
                <a:lnTo>
                  <a:pt x="183" y="724"/>
                </a:lnTo>
                <a:lnTo>
                  <a:pt x="184" y="724"/>
                </a:lnTo>
                <a:lnTo>
                  <a:pt x="184" y="723"/>
                </a:lnTo>
                <a:lnTo>
                  <a:pt x="182" y="721"/>
                </a:lnTo>
                <a:lnTo>
                  <a:pt x="181" y="718"/>
                </a:lnTo>
                <a:close/>
                <a:moveTo>
                  <a:pt x="194" y="697"/>
                </a:moveTo>
                <a:lnTo>
                  <a:pt x="195" y="696"/>
                </a:lnTo>
                <a:lnTo>
                  <a:pt x="192" y="694"/>
                </a:lnTo>
                <a:lnTo>
                  <a:pt x="192" y="692"/>
                </a:lnTo>
                <a:lnTo>
                  <a:pt x="190" y="692"/>
                </a:lnTo>
                <a:lnTo>
                  <a:pt x="186" y="698"/>
                </a:lnTo>
                <a:lnTo>
                  <a:pt x="187" y="705"/>
                </a:lnTo>
                <a:lnTo>
                  <a:pt x="187" y="706"/>
                </a:lnTo>
                <a:lnTo>
                  <a:pt x="188" y="706"/>
                </a:lnTo>
                <a:lnTo>
                  <a:pt x="190" y="706"/>
                </a:lnTo>
                <a:lnTo>
                  <a:pt x="190" y="705"/>
                </a:lnTo>
                <a:lnTo>
                  <a:pt x="191" y="705"/>
                </a:lnTo>
                <a:lnTo>
                  <a:pt x="191" y="706"/>
                </a:lnTo>
                <a:lnTo>
                  <a:pt x="192" y="707"/>
                </a:lnTo>
                <a:lnTo>
                  <a:pt x="194" y="706"/>
                </a:lnTo>
                <a:lnTo>
                  <a:pt x="195" y="706"/>
                </a:lnTo>
                <a:lnTo>
                  <a:pt x="196" y="703"/>
                </a:lnTo>
                <a:lnTo>
                  <a:pt x="196" y="701"/>
                </a:lnTo>
                <a:lnTo>
                  <a:pt x="196" y="698"/>
                </a:lnTo>
                <a:lnTo>
                  <a:pt x="195" y="697"/>
                </a:lnTo>
                <a:lnTo>
                  <a:pt x="194" y="697"/>
                </a:lnTo>
                <a:close/>
                <a:moveTo>
                  <a:pt x="203" y="696"/>
                </a:moveTo>
                <a:lnTo>
                  <a:pt x="200" y="696"/>
                </a:lnTo>
                <a:lnTo>
                  <a:pt x="199" y="697"/>
                </a:lnTo>
                <a:lnTo>
                  <a:pt x="199" y="698"/>
                </a:lnTo>
                <a:lnTo>
                  <a:pt x="199" y="700"/>
                </a:lnTo>
                <a:lnTo>
                  <a:pt x="200" y="698"/>
                </a:lnTo>
                <a:lnTo>
                  <a:pt x="202" y="698"/>
                </a:lnTo>
                <a:lnTo>
                  <a:pt x="202" y="700"/>
                </a:lnTo>
                <a:lnTo>
                  <a:pt x="203" y="701"/>
                </a:lnTo>
                <a:lnTo>
                  <a:pt x="204" y="700"/>
                </a:lnTo>
                <a:lnTo>
                  <a:pt x="204" y="698"/>
                </a:lnTo>
                <a:lnTo>
                  <a:pt x="203" y="697"/>
                </a:lnTo>
                <a:lnTo>
                  <a:pt x="203" y="696"/>
                </a:lnTo>
                <a:close/>
                <a:moveTo>
                  <a:pt x="997" y="692"/>
                </a:moveTo>
                <a:lnTo>
                  <a:pt x="996" y="692"/>
                </a:lnTo>
                <a:lnTo>
                  <a:pt x="1000" y="694"/>
                </a:lnTo>
                <a:lnTo>
                  <a:pt x="1001" y="696"/>
                </a:lnTo>
                <a:lnTo>
                  <a:pt x="1006" y="693"/>
                </a:lnTo>
                <a:lnTo>
                  <a:pt x="1010" y="692"/>
                </a:lnTo>
                <a:lnTo>
                  <a:pt x="1014" y="689"/>
                </a:lnTo>
                <a:lnTo>
                  <a:pt x="1018" y="686"/>
                </a:lnTo>
                <a:lnTo>
                  <a:pt x="1022" y="684"/>
                </a:lnTo>
                <a:lnTo>
                  <a:pt x="1027" y="683"/>
                </a:lnTo>
                <a:lnTo>
                  <a:pt x="1027" y="681"/>
                </a:lnTo>
                <a:lnTo>
                  <a:pt x="1027" y="679"/>
                </a:lnTo>
                <a:lnTo>
                  <a:pt x="1024" y="677"/>
                </a:lnTo>
                <a:lnTo>
                  <a:pt x="1018" y="677"/>
                </a:lnTo>
                <a:lnTo>
                  <a:pt x="1011" y="679"/>
                </a:lnTo>
                <a:lnTo>
                  <a:pt x="1005" y="679"/>
                </a:lnTo>
                <a:lnTo>
                  <a:pt x="1003" y="680"/>
                </a:lnTo>
                <a:lnTo>
                  <a:pt x="1005" y="683"/>
                </a:lnTo>
                <a:lnTo>
                  <a:pt x="1005" y="684"/>
                </a:lnTo>
                <a:lnTo>
                  <a:pt x="1002" y="688"/>
                </a:lnTo>
                <a:lnTo>
                  <a:pt x="1000" y="692"/>
                </a:lnTo>
                <a:lnTo>
                  <a:pt x="1001" y="693"/>
                </a:lnTo>
                <a:lnTo>
                  <a:pt x="1002" y="694"/>
                </a:lnTo>
                <a:lnTo>
                  <a:pt x="1001" y="694"/>
                </a:lnTo>
                <a:lnTo>
                  <a:pt x="997" y="692"/>
                </a:lnTo>
                <a:close/>
                <a:moveTo>
                  <a:pt x="1055" y="683"/>
                </a:moveTo>
                <a:lnTo>
                  <a:pt x="1053" y="684"/>
                </a:lnTo>
                <a:lnTo>
                  <a:pt x="1053" y="685"/>
                </a:lnTo>
                <a:lnTo>
                  <a:pt x="1055" y="686"/>
                </a:lnTo>
                <a:lnTo>
                  <a:pt x="1056" y="686"/>
                </a:lnTo>
                <a:lnTo>
                  <a:pt x="1055" y="688"/>
                </a:lnTo>
                <a:lnTo>
                  <a:pt x="1056" y="688"/>
                </a:lnTo>
                <a:lnTo>
                  <a:pt x="1057" y="688"/>
                </a:lnTo>
                <a:lnTo>
                  <a:pt x="1057" y="689"/>
                </a:lnTo>
                <a:lnTo>
                  <a:pt x="1059" y="689"/>
                </a:lnTo>
                <a:lnTo>
                  <a:pt x="1059" y="693"/>
                </a:lnTo>
                <a:lnTo>
                  <a:pt x="1060" y="690"/>
                </a:lnTo>
                <a:lnTo>
                  <a:pt x="1061" y="690"/>
                </a:lnTo>
                <a:lnTo>
                  <a:pt x="1061" y="692"/>
                </a:lnTo>
                <a:lnTo>
                  <a:pt x="1061" y="693"/>
                </a:lnTo>
                <a:lnTo>
                  <a:pt x="1062" y="693"/>
                </a:lnTo>
                <a:lnTo>
                  <a:pt x="1065" y="694"/>
                </a:lnTo>
                <a:lnTo>
                  <a:pt x="1069" y="693"/>
                </a:lnTo>
                <a:lnTo>
                  <a:pt x="1072" y="692"/>
                </a:lnTo>
                <a:lnTo>
                  <a:pt x="1074" y="692"/>
                </a:lnTo>
                <a:lnTo>
                  <a:pt x="1074" y="690"/>
                </a:lnTo>
                <a:lnTo>
                  <a:pt x="1074" y="689"/>
                </a:lnTo>
                <a:lnTo>
                  <a:pt x="1076" y="689"/>
                </a:lnTo>
                <a:lnTo>
                  <a:pt x="1076" y="690"/>
                </a:lnTo>
                <a:lnTo>
                  <a:pt x="1078" y="690"/>
                </a:lnTo>
                <a:lnTo>
                  <a:pt x="1078" y="692"/>
                </a:lnTo>
                <a:lnTo>
                  <a:pt x="1077" y="693"/>
                </a:lnTo>
                <a:lnTo>
                  <a:pt x="1078" y="693"/>
                </a:lnTo>
                <a:lnTo>
                  <a:pt x="1080" y="693"/>
                </a:lnTo>
                <a:lnTo>
                  <a:pt x="1081" y="692"/>
                </a:lnTo>
                <a:lnTo>
                  <a:pt x="1081" y="689"/>
                </a:lnTo>
                <a:lnTo>
                  <a:pt x="1081" y="688"/>
                </a:lnTo>
                <a:lnTo>
                  <a:pt x="1080" y="688"/>
                </a:lnTo>
                <a:lnTo>
                  <a:pt x="1078" y="688"/>
                </a:lnTo>
                <a:lnTo>
                  <a:pt x="1077" y="686"/>
                </a:lnTo>
                <a:lnTo>
                  <a:pt x="1077" y="685"/>
                </a:lnTo>
                <a:lnTo>
                  <a:pt x="1077" y="684"/>
                </a:lnTo>
                <a:lnTo>
                  <a:pt x="1078" y="684"/>
                </a:lnTo>
                <a:lnTo>
                  <a:pt x="1080" y="684"/>
                </a:lnTo>
                <a:lnTo>
                  <a:pt x="1080" y="685"/>
                </a:lnTo>
                <a:lnTo>
                  <a:pt x="1081" y="686"/>
                </a:lnTo>
                <a:lnTo>
                  <a:pt x="1082" y="686"/>
                </a:lnTo>
                <a:lnTo>
                  <a:pt x="1082" y="685"/>
                </a:lnTo>
                <a:lnTo>
                  <a:pt x="1080" y="683"/>
                </a:lnTo>
                <a:lnTo>
                  <a:pt x="1077" y="681"/>
                </a:lnTo>
                <a:lnTo>
                  <a:pt x="1073" y="681"/>
                </a:lnTo>
                <a:lnTo>
                  <a:pt x="1069" y="681"/>
                </a:lnTo>
                <a:lnTo>
                  <a:pt x="1068" y="681"/>
                </a:lnTo>
                <a:lnTo>
                  <a:pt x="1068" y="680"/>
                </a:lnTo>
                <a:lnTo>
                  <a:pt x="1066" y="680"/>
                </a:lnTo>
                <a:lnTo>
                  <a:pt x="1066" y="679"/>
                </a:lnTo>
                <a:lnTo>
                  <a:pt x="1065" y="679"/>
                </a:lnTo>
                <a:lnTo>
                  <a:pt x="1065" y="677"/>
                </a:lnTo>
                <a:lnTo>
                  <a:pt x="1064" y="679"/>
                </a:lnTo>
                <a:lnTo>
                  <a:pt x="1065" y="680"/>
                </a:lnTo>
                <a:lnTo>
                  <a:pt x="1065" y="681"/>
                </a:lnTo>
                <a:lnTo>
                  <a:pt x="1066" y="681"/>
                </a:lnTo>
                <a:lnTo>
                  <a:pt x="1066" y="683"/>
                </a:lnTo>
                <a:lnTo>
                  <a:pt x="1068" y="683"/>
                </a:lnTo>
                <a:lnTo>
                  <a:pt x="1072" y="684"/>
                </a:lnTo>
                <a:lnTo>
                  <a:pt x="1076" y="684"/>
                </a:lnTo>
                <a:lnTo>
                  <a:pt x="1076" y="685"/>
                </a:lnTo>
                <a:lnTo>
                  <a:pt x="1074" y="685"/>
                </a:lnTo>
                <a:lnTo>
                  <a:pt x="1073" y="685"/>
                </a:lnTo>
                <a:lnTo>
                  <a:pt x="1072" y="686"/>
                </a:lnTo>
                <a:lnTo>
                  <a:pt x="1066" y="688"/>
                </a:lnTo>
                <a:lnTo>
                  <a:pt x="1066" y="686"/>
                </a:lnTo>
                <a:lnTo>
                  <a:pt x="1065" y="685"/>
                </a:lnTo>
                <a:lnTo>
                  <a:pt x="1061" y="684"/>
                </a:lnTo>
                <a:lnTo>
                  <a:pt x="1057" y="683"/>
                </a:lnTo>
                <a:lnTo>
                  <a:pt x="1057" y="681"/>
                </a:lnTo>
                <a:lnTo>
                  <a:pt x="1055" y="683"/>
                </a:lnTo>
                <a:close/>
                <a:moveTo>
                  <a:pt x="160" y="689"/>
                </a:moveTo>
                <a:lnTo>
                  <a:pt x="158" y="688"/>
                </a:lnTo>
                <a:lnTo>
                  <a:pt x="157" y="688"/>
                </a:lnTo>
                <a:lnTo>
                  <a:pt x="157" y="689"/>
                </a:lnTo>
                <a:lnTo>
                  <a:pt x="158" y="690"/>
                </a:lnTo>
                <a:lnTo>
                  <a:pt x="160" y="692"/>
                </a:lnTo>
                <a:lnTo>
                  <a:pt x="161" y="692"/>
                </a:lnTo>
                <a:lnTo>
                  <a:pt x="162" y="692"/>
                </a:lnTo>
                <a:lnTo>
                  <a:pt x="161" y="690"/>
                </a:lnTo>
                <a:lnTo>
                  <a:pt x="161" y="689"/>
                </a:lnTo>
                <a:lnTo>
                  <a:pt x="160" y="689"/>
                </a:lnTo>
                <a:close/>
                <a:moveTo>
                  <a:pt x="187" y="684"/>
                </a:moveTo>
                <a:lnTo>
                  <a:pt x="187" y="685"/>
                </a:lnTo>
                <a:lnTo>
                  <a:pt x="187" y="686"/>
                </a:lnTo>
                <a:lnTo>
                  <a:pt x="187" y="688"/>
                </a:lnTo>
                <a:lnTo>
                  <a:pt x="188" y="688"/>
                </a:lnTo>
                <a:lnTo>
                  <a:pt x="188" y="689"/>
                </a:lnTo>
                <a:lnTo>
                  <a:pt x="188" y="692"/>
                </a:lnTo>
                <a:lnTo>
                  <a:pt x="190" y="690"/>
                </a:lnTo>
                <a:lnTo>
                  <a:pt x="190" y="688"/>
                </a:lnTo>
                <a:lnTo>
                  <a:pt x="190" y="686"/>
                </a:lnTo>
                <a:lnTo>
                  <a:pt x="188" y="685"/>
                </a:lnTo>
                <a:lnTo>
                  <a:pt x="190" y="684"/>
                </a:lnTo>
                <a:lnTo>
                  <a:pt x="188" y="684"/>
                </a:lnTo>
                <a:lnTo>
                  <a:pt x="188" y="683"/>
                </a:lnTo>
                <a:lnTo>
                  <a:pt x="187" y="684"/>
                </a:lnTo>
                <a:close/>
                <a:moveTo>
                  <a:pt x="1048" y="679"/>
                </a:moveTo>
                <a:lnTo>
                  <a:pt x="1048" y="680"/>
                </a:lnTo>
                <a:lnTo>
                  <a:pt x="1047" y="680"/>
                </a:lnTo>
                <a:lnTo>
                  <a:pt x="1047" y="681"/>
                </a:lnTo>
                <a:lnTo>
                  <a:pt x="1047" y="683"/>
                </a:lnTo>
                <a:lnTo>
                  <a:pt x="1048" y="683"/>
                </a:lnTo>
                <a:lnTo>
                  <a:pt x="1048" y="684"/>
                </a:lnTo>
                <a:lnTo>
                  <a:pt x="1048" y="685"/>
                </a:lnTo>
                <a:lnTo>
                  <a:pt x="1049" y="685"/>
                </a:lnTo>
                <a:lnTo>
                  <a:pt x="1048" y="686"/>
                </a:lnTo>
                <a:lnTo>
                  <a:pt x="1049" y="686"/>
                </a:lnTo>
                <a:lnTo>
                  <a:pt x="1049" y="688"/>
                </a:lnTo>
                <a:lnTo>
                  <a:pt x="1051" y="688"/>
                </a:lnTo>
                <a:lnTo>
                  <a:pt x="1053" y="686"/>
                </a:lnTo>
                <a:lnTo>
                  <a:pt x="1052" y="685"/>
                </a:lnTo>
                <a:lnTo>
                  <a:pt x="1052" y="684"/>
                </a:lnTo>
                <a:lnTo>
                  <a:pt x="1053" y="683"/>
                </a:lnTo>
                <a:lnTo>
                  <a:pt x="1053" y="681"/>
                </a:lnTo>
                <a:lnTo>
                  <a:pt x="1052" y="680"/>
                </a:lnTo>
                <a:lnTo>
                  <a:pt x="1048" y="679"/>
                </a:lnTo>
                <a:close/>
                <a:moveTo>
                  <a:pt x="148" y="676"/>
                </a:moveTo>
                <a:lnTo>
                  <a:pt x="146" y="676"/>
                </a:lnTo>
                <a:lnTo>
                  <a:pt x="145" y="676"/>
                </a:lnTo>
                <a:lnTo>
                  <a:pt x="144" y="676"/>
                </a:lnTo>
                <a:lnTo>
                  <a:pt x="143" y="679"/>
                </a:lnTo>
                <a:lnTo>
                  <a:pt x="143" y="680"/>
                </a:lnTo>
                <a:lnTo>
                  <a:pt x="143" y="681"/>
                </a:lnTo>
                <a:lnTo>
                  <a:pt x="144" y="681"/>
                </a:lnTo>
                <a:lnTo>
                  <a:pt x="145" y="681"/>
                </a:lnTo>
                <a:lnTo>
                  <a:pt x="145" y="683"/>
                </a:lnTo>
                <a:lnTo>
                  <a:pt x="148" y="684"/>
                </a:lnTo>
                <a:lnTo>
                  <a:pt x="148" y="685"/>
                </a:lnTo>
                <a:lnTo>
                  <a:pt x="151" y="684"/>
                </a:lnTo>
                <a:lnTo>
                  <a:pt x="151" y="683"/>
                </a:lnTo>
                <a:lnTo>
                  <a:pt x="152" y="681"/>
                </a:lnTo>
                <a:lnTo>
                  <a:pt x="151" y="680"/>
                </a:lnTo>
                <a:lnTo>
                  <a:pt x="151" y="679"/>
                </a:lnTo>
                <a:lnTo>
                  <a:pt x="149" y="677"/>
                </a:lnTo>
                <a:lnTo>
                  <a:pt x="149" y="676"/>
                </a:lnTo>
                <a:lnTo>
                  <a:pt x="148" y="676"/>
                </a:lnTo>
                <a:close/>
                <a:moveTo>
                  <a:pt x="124" y="662"/>
                </a:moveTo>
                <a:lnTo>
                  <a:pt x="124" y="663"/>
                </a:lnTo>
                <a:lnTo>
                  <a:pt x="123" y="663"/>
                </a:lnTo>
                <a:lnTo>
                  <a:pt x="124" y="664"/>
                </a:lnTo>
                <a:lnTo>
                  <a:pt x="126" y="664"/>
                </a:lnTo>
                <a:lnTo>
                  <a:pt x="127" y="665"/>
                </a:lnTo>
                <a:lnTo>
                  <a:pt x="127" y="664"/>
                </a:lnTo>
                <a:lnTo>
                  <a:pt x="127" y="663"/>
                </a:lnTo>
                <a:lnTo>
                  <a:pt x="127" y="662"/>
                </a:lnTo>
                <a:lnTo>
                  <a:pt x="126" y="662"/>
                </a:lnTo>
                <a:lnTo>
                  <a:pt x="124" y="662"/>
                </a:lnTo>
                <a:close/>
                <a:moveTo>
                  <a:pt x="123" y="659"/>
                </a:moveTo>
                <a:lnTo>
                  <a:pt x="123" y="658"/>
                </a:lnTo>
                <a:lnTo>
                  <a:pt x="123" y="656"/>
                </a:lnTo>
                <a:lnTo>
                  <a:pt x="122" y="658"/>
                </a:lnTo>
                <a:lnTo>
                  <a:pt x="122" y="659"/>
                </a:lnTo>
                <a:lnTo>
                  <a:pt x="120" y="660"/>
                </a:lnTo>
                <a:lnTo>
                  <a:pt x="119" y="659"/>
                </a:lnTo>
                <a:lnTo>
                  <a:pt x="119" y="660"/>
                </a:lnTo>
                <a:lnTo>
                  <a:pt x="120" y="662"/>
                </a:lnTo>
                <a:lnTo>
                  <a:pt x="122" y="662"/>
                </a:lnTo>
                <a:lnTo>
                  <a:pt x="123" y="660"/>
                </a:lnTo>
                <a:lnTo>
                  <a:pt x="123" y="659"/>
                </a:lnTo>
                <a:close/>
                <a:moveTo>
                  <a:pt x="2714" y="1456"/>
                </a:moveTo>
                <a:lnTo>
                  <a:pt x="2715" y="1457"/>
                </a:lnTo>
                <a:lnTo>
                  <a:pt x="2715" y="1459"/>
                </a:lnTo>
                <a:lnTo>
                  <a:pt x="2714" y="1464"/>
                </a:lnTo>
                <a:lnTo>
                  <a:pt x="2712" y="1466"/>
                </a:lnTo>
                <a:lnTo>
                  <a:pt x="2711" y="1474"/>
                </a:lnTo>
                <a:lnTo>
                  <a:pt x="2710" y="1482"/>
                </a:lnTo>
                <a:lnTo>
                  <a:pt x="2712" y="1487"/>
                </a:lnTo>
                <a:lnTo>
                  <a:pt x="2714" y="1489"/>
                </a:lnTo>
                <a:lnTo>
                  <a:pt x="2714" y="1491"/>
                </a:lnTo>
                <a:lnTo>
                  <a:pt x="2711" y="1496"/>
                </a:lnTo>
                <a:lnTo>
                  <a:pt x="2711" y="1498"/>
                </a:lnTo>
                <a:lnTo>
                  <a:pt x="2710" y="1499"/>
                </a:lnTo>
                <a:lnTo>
                  <a:pt x="2709" y="1499"/>
                </a:lnTo>
                <a:lnTo>
                  <a:pt x="2707" y="1499"/>
                </a:lnTo>
                <a:lnTo>
                  <a:pt x="2707" y="1500"/>
                </a:lnTo>
                <a:lnTo>
                  <a:pt x="2707" y="1502"/>
                </a:lnTo>
                <a:lnTo>
                  <a:pt x="2707" y="1503"/>
                </a:lnTo>
                <a:lnTo>
                  <a:pt x="2707" y="1504"/>
                </a:lnTo>
                <a:lnTo>
                  <a:pt x="2706" y="1504"/>
                </a:lnTo>
                <a:lnTo>
                  <a:pt x="2706" y="1505"/>
                </a:lnTo>
                <a:lnTo>
                  <a:pt x="2704" y="1505"/>
                </a:lnTo>
                <a:lnTo>
                  <a:pt x="2704" y="1507"/>
                </a:lnTo>
                <a:lnTo>
                  <a:pt x="2701" y="1510"/>
                </a:lnTo>
                <a:lnTo>
                  <a:pt x="2701" y="1511"/>
                </a:lnTo>
                <a:lnTo>
                  <a:pt x="2701" y="1512"/>
                </a:lnTo>
                <a:lnTo>
                  <a:pt x="2701" y="1513"/>
                </a:lnTo>
                <a:lnTo>
                  <a:pt x="2701" y="1515"/>
                </a:lnTo>
                <a:lnTo>
                  <a:pt x="2701" y="1519"/>
                </a:lnTo>
                <a:lnTo>
                  <a:pt x="2697" y="1524"/>
                </a:lnTo>
                <a:lnTo>
                  <a:pt x="2693" y="1529"/>
                </a:lnTo>
                <a:lnTo>
                  <a:pt x="2688" y="1532"/>
                </a:lnTo>
                <a:lnTo>
                  <a:pt x="2688" y="1533"/>
                </a:lnTo>
                <a:lnTo>
                  <a:pt x="2685" y="1538"/>
                </a:lnTo>
                <a:lnTo>
                  <a:pt x="2678" y="1546"/>
                </a:lnTo>
                <a:lnTo>
                  <a:pt x="2678" y="1549"/>
                </a:lnTo>
                <a:lnTo>
                  <a:pt x="2677" y="1549"/>
                </a:lnTo>
                <a:lnTo>
                  <a:pt x="2677" y="1550"/>
                </a:lnTo>
                <a:lnTo>
                  <a:pt x="2676" y="1550"/>
                </a:lnTo>
                <a:lnTo>
                  <a:pt x="2676" y="1551"/>
                </a:lnTo>
                <a:lnTo>
                  <a:pt x="2669" y="1559"/>
                </a:lnTo>
                <a:lnTo>
                  <a:pt x="2664" y="1567"/>
                </a:lnTo>
                <a:lnTo>
                  <a:pt x="2663" y="1567"/>
                </a:lnTo>
                <a:lnTo>
                  <a:pt x="2662" y="1567"/>
                </a:lnTo>
                <a:lnTo>
                  <a:pt x="2660" y="1567"/>
                </a:lnTo>
                <a:lnTo>
                  <a:pt x="2662" y="1568"/>
                </a:lnTo>
                <a:lnTo>
                  <a:pt x="2662" y="1570"/>
                </a:lnTo>
                <a:lnTo>
                  <a:pt x="2660" y="1573"/>
                </a:lnTo>
                <a:lnTo>
                  <a:pt x="2659" y="1573"/>
                </a:lnTo>
                <a:lnTo>
                  <a:pt x="2656" y="1575"/>
                </a:lnTo>
                <a:lnTo>
                  <a:pt x="2656" y="1576"/>
                </a:lnTo>
                <a:lnTo>
                  <a:pt x="2654" y="1584"/>
                </a:lnTo>
                <a:lnTo>
                  <a:pt x="2650" y="1588"/>
                </a:lnTo>
                <a:lnTo>
                  <a:pt x="2648" y="1591"/>
                </a:lnTo>
                <a:lnTo>
                  <a:pt x="2644" y="1597"/>
                </a:lnTo>
                <a:lnTo>
                  <a:pt x="2643" y="1597"/>
                </a:lnTo>
                <a:lnTo>
                  <a:pt x="2642" y="1599"/>
                </a:lnTo>
                <a:lnTo>
                  <a:pt x="2641" y="1599"/>
                </a:lnTo>
                <a:lnTo>
                  <a:pt x="2639" y="1599"/>
                </a:lnTo>
                <a:lnTo>
                  <a:pt x="2638" y="1597"/>
                </a:lnTo>
                <a:lnTo>
                  <a:pt x="2636" y="1596"/>
                </a:lnTo>
                <a:lnTo>
                  <a:pt x="2636" y="1594"/>
                </a:lnTo>
                <a:lnTo>
                  <a:pt x="2635" y="1592"/>
                </a:lnTo>
                <a:lnTo>
                  <a:pt x="2634" y="1592"/>
                </a:lnTo>
                <a:lnTo>
                  <a:pt x="2633" y="1592"/>
                </a:lnTo>
                <a:lnTo>
                  <a:pt x="2629" y="1591"/>
                </a:lnTo>
                <a:lnTo>
                  <a:pt x="2629" y="1592"/>
                </a:lnTo>
                <a:lnTo>
                  <a:pt x="2631" y="1593"/>
                </a:lnTo>
                <a:lnTo>
                  <a:pt x="2631" y="1594"/>
                </a:lnTo>
                <a:lnTo>
                  <a:pt x="2633" y="1596"/>
                </a:lnTo>
                <a:lnTo>
                  <a:pt x="2634" y="1596"/>
                </a:lnTo>
                <a:lnTo>
                  <a:pt x="2634" y="1597"/>
                </a:lnTo>
                <a:lnTo>
                  <a:pt x="2635" y="1601"/>
                </a:lnTo>
                <a:lnTo>
                  <a:pt x="2638" y="1604"/>
                </a:lnTo>
                <a:lnTo>
                  <a:pt x="2638" y="1605"/>
                </a:lnTo>
                <a:lnTo>
                  <a:pt x="2636" y="1605"/>
                </a:lnTo>
                <a:lnTo>
                  <a:pt x="2635" y="1605"/>
                </a:lnTo>
                <a:lnTo>
                  <a:pt x="2633" y="1605"/>
                </a:lnTo>
                <a:lnTo>
                  <a:pt x="2631" y="1605"/>
                </a:lnTo>
                <a:lnTo>
                  <a:pt x="2630" y="1605"/>
                </a:lnTo>
                <a:lnTo>
                  <a:pt x="2629" y="1606"/>
                </a:lnTo>
                <a:lnTo>
                  <a:pt x="2629" y="1608"/>
                </a:lnTo>
                <a:lnTo>
                  <a:pt x="2626" y="1609"/>
                </a:lnTo>
                <a:lnTo>
                  <a:pt x="2625" y="1610"/>
                </a:lnTo>
                <a:lnTo>
                  <a:pt x="2623" y="1612"/>
                </a:lnTo>
                <a:lnTo>
                  <a:pt x="2622" y="1612"/>
                </a:lnTo>
                <a:lnTo>
                  <a:pt x="2620" y="1612"/>
                </a:lnTo>
                <a:lnTo>
                  <a:pt x="2618" y="1612"/>
                </a:lnTo>
                <a:lnTo>
                  <a:pt x="2617" y="1612"/>
                </a:lnTo>
                <a:lnTo>
                  <a:pt x="2615" y="1612"/>
                </a:lnTo>
                <a:lnTo>
                  <a:pt x="2614" y="1613"/>
                </a:lnTo>
                <a:lnTo>
                  <a:pt x="2614" y="1614"/>
                </a:lnTo>
                <a:lnTo>
                  <a:pt x="2614" y="1615"/>
                </a:lnTo>
                <a:lnTo>
                  <a:pt x="2614" y="1617"/>
                </a:lnTo>
                <a:lnTo>
                  <a:pt x="2615" y="1618"/>
                </a:lnTo>
                <a:lnTo>
                  <a:pt x="2615" y="1620"/>
                </a:lnTo>
                <a:lnTo>
                  <a:pt x="2617" y="1621"/>
                </a:lnTo>
                <a:lnTo>
                  <a:pt x="2617" y="1622"/>
                </a:lnTo>
                <a:lnTo>
                  <a:pt x="2614" y="1623"/>
                </a:lnTo>
                <a:lnTo>
                  <a:pt x="2614" y="1625"/>
                </a:lnTo>
                <a:lnTo>
                  <a:pt x="2613" y="1626"/>
                </a:lnTo>
                <a:lnTo>
                  <a:pt x="2612" y="1626"/>
                </a:lnTo>
                <a:lnTo>
                  <a:pt x="2610" y="1631"/>
                </a:lnTo>
                <a:lnTo>
                  <a:pt x="2612" y="1631"/>
                </a:lnTo>
                <a:lnTo>
                  <a:pt x="2613" y="1631"/>
                </a:lnTo>
                <a:lnTo>
                  <a:pt x="2613" y="1632"/>
                </a:lnTo>
                <a:lnTo>
                  <a:pt x="2613" y="1638"/>
                </a:lnTo>
                <a:lnTo>
                  <a:pt x="2614" y="1636"/>
                </a:lnTo>
                <a:lnTo>
                  <a:pt x="2614" y="1639"/>
                </a:lnTo>
                <a:lnTo>
                  <a:pt x="2615" y="1639"/>
                </a:lnTo>
                <a:lnTo>
                  <a:pt x="2615" y="1644"/>
                </a:lnTo>
                <a:lnTo>
                  <a:pt x="2615" y="1645"/>
                </a:lnTo>
                <a:lnTo>
                  <a:pt x="2618" y="1650"/>
                </a:lnTo>
                <a:lnTo>
                  <a:pt x="2618" y="1653"/>
                </a:lnTo>
                <a:lnTo>
                  <a:pt x="2618" y="1655"/>
                </a:lnTo>
                <a:lnTo>
                  <a:pt x="2617" y="1655"/>
                </a:lnTo>
                <a:lnTo>
                  <a:pt x="2615" y="1656"/>
                </a:lnTo>
                <a:lnTo>
                  <a:pt x="2614" y="1656"/>
                </a:lnTo>
                <a:lnTo>
                  <a:pt x="2613" y="1657"/>
                </a:lnTo>
                <a:lnTo>
                  <a:pt x="2613" y="1660"/>
                </a:lnTo>
                <a:lnTo>
                  <a:pt x="2614" y="1660"/>
                </a:lnTo>
                <a:lnTo>
                  <a:pt x="2615" y="1659"/>
                </a:lnTo>
                <a:lnTo>
                  <a:pt x="2618" y="1660"/>
                </a:lnTo>
                <a:lnTo>
                  <a:pt x="2620" y="1660"/>
                </a:lnTo>
                <a:lnTo>
                  <a:pt x="2621" y="1660"/>
                </a:lnTo>
                <a:lnTo>
                  <a:pt x="2623" y="1661"/>
                </a:lnTo>
                <a:lnTo>
                  <a:pt x="2623" y="1660"/>
                </a:lnTo>
                <a:lnTo>
                  <a:pt x="2625" y="1663"/>
                </a:lnTo>
                <a:lnTo>
                  <a:pt x="2626" y="1664"/>
                </a:lnTo>
                <a:lnTo>
                  <a:pt x="2629" y="1665"/>
                </a:lnTo>
                <a:lnTo>
                  <a:pt x="2631" y="1664"/>
                </a:lnTo>
                <a:lnTo>
                  <a:pt x="2633" y="1664"/>
                </a:lnTo>
                <a:lnTo>
                  <a:pt x="2633" y="1663"/>
                </a:lnTo>
                <a:lnTo>
                  <a:pt x="2634" y="1663"/>
                </a:lnTo>
                <a:lnTo>
                  <a:pt x="2635" y="1663"/>
                </a:lnTo>
                <a:lnTo>
                  <a:pt x="2636" y="1663"/>
                </a:lnTo>
                <a:lnTo>
                  <a:pt x="2638" y="1664"/>
                </a:lnTo>
                <a:lnTo>
                  <a:pt x="2639" y="1666"/>
                </a:lnTo>
                <a:lnTo>
                  <a:pt x="2641" y="1666"/>
                </a:lnTo>
                <a:lnTo>
                  <a:pt x="2639" y="1668"/>
                </a:lnTo>
                <a:lnTo>
                  <a:pt x="2641" y="1669"/>
                </a:lnTo>
                <a:lnTo>
                  <a:pt x="2642" y="1669"/>
                </a:lnTo>
                <a:lnTo>
                  <a:pt x="2642" y="1671"/>
                </a:lnTo>
                <a:lnTo>
                  <a:pt x="2643" y="1671"/>
                </a:lnTo>
                <a:lnTo>
                  <a:pt x="2643" y="1672"/>
                </a:lnTo>
                <a:lnTo>
                  <a:pt x="2644" y="1673"/>
                </a:lnTo>
                <a:lnTo>
                  <a:pt x="2646" y="1677"/>
                </a:lnTo>
                <a:lnTo>
                  <a:pt x="2646" y="1680"/>
                </a:lnTo>
                <a:lnTo>
                  <a:pt x="2646" y="1686"/>
                </a:lnTo>
                <a:lnTo>
                  <a:pt x="2646" y="1694"/>
                </a:lnTo>
                <a:lnTo>
                  <a:pt x="2644" y="1699"/>
                </a:lnTo>
                <a:lnTo>
                  <a:pt x="2643" y="1711"/>
                </a:lnTo>
                <a:lnTo>
                  <a:pt x="2642" y="1723"/>
                </a:lnTo>
                <a:lnTo>
                  <a:pt x="2642" y="1725"/>
                </a:lnTo>
                <a:lnTo>
                  <a:pt x="2641" y="1733"/>
                </a:lnTo>
                <a:lnTo>
                  <a:pt x="2638" y="1733"/>
                </a:lnTo>
                <a:lnTo>
                  <a:pt x="2636" y="1733"/>
                </a:lnTo>
                <a:lnTo>
                  <a:pt x="2635" y="1734"/>
                </a:lnTo>
                <a:lnTo>
                  <a:pt x="2634" y="1736"/>
                </a:lnTo>
                <a:lnTo>
                  <a:pt x="2630" y="1737"/>
                </a:lnTo>
                <a:lnTo>
                  <a:pt x="2629" y="1740"/>
                </a:lnTo>
                <a:lnTo>
                  <a:pt x="2626" y="1742"/>
                </a:lnTo>
                <a:lnTo>
                  <a:pt x="2625" y="1742"/>
                </a:lnTo>
                <a:lnTo>
                  <a:pt x="2622" y="1742"/>
                </a:lnTo>
                <a:lnTo>
                  <a:pt x="2621" y="1742"/>
                </a:lnTo>
                <a:lnTo>
                  <a:pt x="2617" y="1745"/>
                </a:lnTo>
                <a:lnTo>
                  <a:pt x="2615" y="1746"/>
                </a:lnTo>
                <a:lnTo>
                  <a:pt x="2613" y="1746"/>
                </a:lnTo>
                <a:lnTo>
                  <a:pt x="2612" y="1746"/>
                </a:lnTo>
                <a:lnTo>
                  <a:pt x="2612" y="1748"/>
                </a:lnTo>
                <a:lnTo>
                  <a:pt x="2609" y="1748"/>
                </a:lnTo>
                <a:lnTo>
                  <a:pt x="2608" y="1749"/>
                </a:lnTo>
                <a:lnTo>
                  <a:pt x="2606" y="1749"/>
                </a:lnTo>
                <a:lnTo>
                  <a:pt x="2606" y="1750"/>
                </a:lnTo>
                <a:lnTo>
                  <a:pt x="2605" y="1750"/>
                </a:lnTo>
                <a:lnTo>
                  <a:pt x="2605" y="1749"/>
                </a:lnTo>
                <a:lnTo>
                  <a:pt x="2604" y="1749"/>
                </a:lnTo>
                <a:lnTo>
                  <a:pt x="2603" y="1748"/>
                </a:lnTo>
                <a:lnTo>
                  <a:pt x="2601" y="1746"/>
                </a:lnTo>
                <a:lnTo>
                  <a:pt x="2601" y="1745"/>
                </a:lnTo>
                <a:lnTo>
                  <a:pt x="2600" y="1744"/>
                </a:lnTo>
                <a:lnTo>
                  <a:pt x="2600" y="1745"/>
                </a:lnTo>
                <a:lnTo>
                  <a:pt x="2597" y="1746"/>
                </a:lnTo>
                <a:lnTo>
                  <a:pt x="2597" y="1745"/>
                </a:lnTo>
                <a:lnTo>
                  <a:pt x="2596" y="1746"/>
                </a:lnTo>
                <a:lnTo>
                  <a:pt x="2596" y="1745"/>
                </a:lnTo>
                <a:lnTo>
                  <a:pt x="2595" y="1745"/>
                </a:lnTo>
                <a:lnTo>
                  <a:pt x="2595" y="1746"/>
                </a:lnTo>
                <a:lnTo>
                  <a:pt x="2593" y="1742"/>
                </a:lnTo>
                <a:lnTo>
                  <a:pt x="2592" y="1741"/>
                </a:lnTo>
                <a:lnTo>
                  <a:pt x="2589" y="1749"/>
                </a:lnTo>
                <a:lnTo>
                  <a:pt x="2588" y="1750"/>
                </a:lnTo>
                <a:lnTo>
                  <a:pt x="2587" y="1752"/>
                </a:lnTo>
                <a:lnTo>
                  <a:pt x="2588" y="1754"/>
                </a:lnTo>
                <a:lnTo>
                  <a:pt x="2585" y="1757"/>
                </a:lnTo>
                <a:lnTo>
                  <a:pt x="2585" y="1758"/>
                </a:lnTo>
                <a:lnTo>
                  <a:pt x="2584" y="1760"/>
                </a:lnTo>
                <a:lnTo>
                  <a:pt x="2583" y="1758"/>
                </a:lnTo>
                <a:lnTo>
                  <a:pt x="2583" y="1760"/>
                </a:lnTo>
                <a:lnTo>
                  <a:pt x="2582" y="1760"/>
                </a:lnTo>
                <a:lnTo>
                  <a:pt x="2582" y="1761"/>
                </a:lnTo>
                <a:lnTo>
                  <a:pt x="2579" y="1762"/>
                </a:lnTo>
                <a:lnTo>
                  <a:pt x="2578" y="1763"/>
                </a:lnTo>
                <a:lnTo>
                  <a:pt x="2575" y="1766"/>
                </a:lnTo>
                <a:lnTo>
                  <a:pt x="2573" y="1767"/>
                </a:lnTo>
                <a:lnTo>
                  <a:pt x="2571" y="1767"/>
                </a:lnTo>
                <a:lnTo>
                  <a:pt x="2570" y="1766"/>
                </a:lnTo>
                <a:lnTo>
                  <a:pt x="2568" y="1766"/>
                </a:lnTo>
                <a:lnTo>
                  <a:pt x="2567" y="1766"/>
                </a:lnTo>
                <a:lnTo>
                  <a:pt x="2567" y="1765"/>
                </a:lnTo>
                <a:lnTo>
                  <a:pt x="2566" y="1765"/>
                </a:lnTo>
                <a:lnTo>
                  <a:pt x="2566" y="1766"/>
                </a:lnTo>
                <a:lnTo>
                  <a:pt x="2565" y="1766"/>
                </a:lnTo>
                <a:lnTo>
                  <a:pt x="2563" y="1765"/>
                </a:lnTo>
                <a:lnTo>
                  <a:pt x="2561" y="1762"/>
                </a:lnTo>
                <a:lnTo>
                  <a:pt x="2558" y="1758"/>
                </a:lnTo>
                <a:lnTo>
                  <a:pt x="2555" y="1752"/>
                </a:lnTo>
                <a:lnTo>
                  <a:pt x="2555" y="1746"/>
                </a:lnTo>
                <a:lnTo>
                  <a:pt x="2558" y="1737"/>
                </a:lnTo>
                <a:lnTo>
                  <a:pt x="2558" y="1733"/>
                </a:lnTo>
                <a:lnTo>
                  <a:pt x="2558" y="1729"/>
                </a:lnTo>
                <a:lnTo>
                  <a:pt x="2559" y="1728"/>
                </a:lnTo>
                <a:lnTo>
                  <a:pt x="2559" y="1719"/>
                </a:lnTo>
                <a:lnTo>
                  <a:pt x="2555" y="1715"/>
                </a:lnTo>
                <a:lnTo>
                  <a:pt x="2555" y="1713"/>
                </a:lnTo>
                <a:lnTo>
                  <a:pt x="2554" y="1712"/>
                </a:lnTo>
                <a:lnTo>
                  <a:pt x="2553" y="1713"/>
                </a:lnTo>
                <a:lnTo>
                  <a:pt x="2552" y="1712"/>
                </a:lnTo>
                <a:lnTo>
                  <a:pt x="2552" y="1711"/>
                </a:lnTo>
                <a:lnTo>
                  <a:pt x="2552" y="1708"/>
                </a:lnTo>
                <a:lnTo>
                  <a:pt x="2550" y="1707"/>
                </a:lnTo>
                <a:lnTo>
                  <a:pt x="2549" y="1706"/>
                </a:lnTo>
                <a:lnTo>
                  <a:pt x="2549" y="1704"/>
                </a:lnTo>
                <a:lnTo>
                  <a:pt x="2548" y="1704"/>
                </a:lnTo>
                <a:lnTo>
                  <a:pt x="2548" y="1706"/>
                </a:lnTo>
                <a:lnTo>
                  <a:pt x="2546" y="1706"/>
                </a:lnTo>
                <a:lnTo>
                  <a:pt x="2546" y="1707"/>
                </a:lnTo>
                <a:lnTo>
                  <a:pt x="2546" y="1708"/>
                </a:lnTo>
                <a:lnTo>
                  <a:pt x="2545" y="1710"/>
                </a:lnTo>
                <a:lnTo>
                  <a:pt x="2545" y="1712"/>
                </a:lnTo>
                <a:lnTo>
                  <a:pt x="2545" y="1720"/>
                </a:lnTo>
                <a:lnTo>
                  <a:pt x="2545" y="1729"/>
                </a:lnTo>
                <a:lnTo>
                  <a:pt x="2544" y="1727"/>
                </a:lnTo>
                <a:lnTo>
                  <a:pt x="2542" y="1725"/>
                </a:lnTo>
                <a:lnTo>
                  <a:pt x="2541" y="1725"/>
                </a:lnTo>
                <a:lnTo>
                  <a:pt x="2541" y="1727"/>
                </a:lnTo>
                <a:lnTo>
                  <a:pt x="2541" y="1729"/>
                </a:lnTo>
                <a:lnTo>
                  <a:pt x="2542" y="1731"/>
                </a:lnTo>
                <a:lnTo>
                  <a:pt x="2542" y="1737"/>
                </a:lnTo>
                <a:lnTo>
                  <a:pt x="2541" y="1740"/>
                </a:lnTo>
                <a:lnTo>
                  <a:pt x="2541" y="1741"/>
                </a:lnTo>
                <a:lnTo>
                  <a:pt x="2542" y="1741"/>
                </a:lnTo>
                <a:lnTo>
                  <a:pt x="2545" y="1742"/>
                </a:lnTo>
                <a:lnTo>
                  <a:pt x="2545" y="1744"/>
                </a:lnTo>
                <a:lnTo>
                  <a:pt x="2545" y="1745"/>
                </a:lnTo>
                <a:lnTo>
                  <a:pt x="2544" y="1749"/>
                </a:lnTo>
                <a:lnTo>
                  <a:pt x="2544" y="1750"/>
                </a:lnTo>
                <a:lnTo>
                  <a:pt x="2542" y="1753"/>
                </a:lnTo>
                <a:lnTo>
                  <a:pt x="2542" y="1754"/>
                </a:lnTo>
                <a:lnTo>
                  <a:pt x="2542" y="1755"/>
                </a:lnTo>
                <a:lnTo>
                  <a:pt x="2541" y="1755"/>
                </a:lnTo>
                <a:lnTo>
                  <a:pt x="2540" y="1755"/>
                </a:lnTo>
                <a:lnTo>
                  <a:pt x="2540" y="1760"/>
                </a:lnTo>
                <a:lnTo>
                  <a:pt x="2541" y="1760"/>
                </a:lnTo>
                <a:lnTo>
                  <a:pt x="2542" y="1761"/>
                </a:lnTo>
                <a:lnTo>
                  <a:pt x="2542" y="1762"/>
                </a:lnTo>
                <a:lnTo>
                  <a:pt x="2541" y="1762"/>
                </a:lnTo>
                <a:lnTo>
                  <a:pt x="2540" y="1763"/>
                </a:lnTo>
                <a:lnTo>
                  <a:pt x="2541" y="1765"/>
                </a:lnTo>
                <a:lnTo>
                  <a:pt x="2542" y="1766"/>
                </a:lnTo>
                <a:lnTo>
                  <a:pt x="2542" y="1767"/>
                </a:lnTo>
                <a:lnTo>
                  <a:pt x="2540" y="1767"/>
                </a:lnTo>
                <a:lnTo>
                  <a:pt x="2538" y="1767"/>
                </a:lnTo>
                <a:lnTo>
                  <a:pt x="2538" y="1769"/>
                </a:lnTo>
                <a:lnTo>
                  <a:pt x="2538" y="1771"/>
                </a:lnTo>
                <a:lnTo>
                  <a:pt x="2538" y="1772"/>
                </a:lnTo>
                <a:lnTo>
                  <a:pt x="2540" y="1775"/>
                </a:lnTo>
                <a:lnTo>
                  <a:pt x="2541" y="1778"/>
                </a:lnTo>
                <a:lnTo>
                  <a:pt x="2542" y="1782"/>
                </a:lnTo>
                <a:lnTo>
                  <a:pt x="2542" y="1786"/>
                </a:lnTo>
                <a:lnTo>
                  <a:pt x="2541" y="1784"/>
                </a:lnTo>
                <a:lnTo>
                  <a:pt x="2540" y="1783"/>
                </a:lnTo>
                <a:lnTo>
                  <a:pt x="2537" y="1782"/>
                </a:lnTo>
                <a:lnTo>
                  <a:pt x="2536" y="1779"/>
                </a:lnTo>
                <a:lnTo>
                  <a:pt x="2534" y="1779"/>
                </a:lnTo>
                <a:lnTo>
                  <a:pt x="2532" y="1782"/>
                </a:lnTo>
                <a:lnTo>
                  <a:pt x="2532" y="1783"/>
                </a:lnTo>
                <a:lnTo>
                  <a:pt x="2532" y="1784"/>
                </a:lnTo>
                <a:lnTo>
                  <a:pt x="2532" y="1787"/>
                </a:lnTo>
                <a:lnTo>
                  <a:pt x="2532" y="1788"/>
                </a:lnTo>
                <a:lnTo>
                  <a:pt x="2529" y="1792"/>
                </a:lnTo>
                <a:lnTo>
                  <a:pt x="2531" y="1793"/>
                </a:lnTo>
                <a:lnTo>
                  <a:pt x="2529" y="1793"/>
                </a:lnTo>
                <a:lnTo>
                  <a:pt x="2528" y="1793"/>
                </a:lnTo>
                <a:lnTo>
                  <a:pt x="2527" y="1795"/>
                </a:lnTo>
                <a:lnTo>
                  <a:pt x="2525" y="1795"/>
                </a:lnTo>
                <a:lnTo>
                  <a:pt x="2524" y="1795"/>
                </a:lnTo>
                <a:lnTo>
                  <a:pt x="2524" y="1796"/>
                </a:lnTo>
                <a:lnTo>
                  <a:pt x="2525" y="1800"/>
                </a:lnTo>
                <a:lnTo>
                  <a:pt x="2525" y="1801"/>
                </a:lnTo>
                <a:lnTo>
                  <a:pt x="2523" y="1812"/>
                </a:lnTo>
                <a:lnTo>
                  <a:pt x="2523" y="1813"/>
                </a:lnTo>
                <a:lnTo>
                  <a:pt x="2522" y="1812"/>
                </a:lnTo>
                <a:lnTo>
                  <a:pt x="2520" y="1811"/>
                </a:lnTo>
                <a:lnTo>
                  <a:pt x="2519" y="1806"/>
                </a:lnTo>
                <a:lnTo>
                  <a:pt x="2517" y="1806"/>
                </a:lnTo>
                <a:lnTo>
                  <a:pt x="2516" y="1809"/>
                </a:lnTo>
                <a:lnTo>
                  <a:pt x="2516" y="1811"/>
                </a:lnTo>
                <a:lnTo>
                  <a:pt x="2515" y="1809"/>
                </a:lnTo>
                <a:lnTo>
                  <a:pt x="2515" y="1811"/>
                </a:lnTo>
                <a:lnTo>
                  <a:pt x="2515" y="1813"/>
                </a:lnTo>
                <a:lnTo>
                  <a:pt x="2514" y="1813"/>
                </a:lnTo>
                <a:lnTo>
                  <a:pt x="2514" y="1814"/>
                </a:lnTo>
                <a:lnTo>
                  <a:pt x="2512" y="1817"/>
                </a:lnTo>
                <a:lnTo>
                  <a:pt x="2511" y="1817"/>
                </a:lnTo>
                <a:lnTo>
                  <a:pt x="2511" y="1818"/>
                </a:lnTo>
                <a:lnTo>
                  <a:pt x="2511" y="1820"/>
                </a:lnTo>
                <a:lnTo>
                  <a:pt x="2511" y="1825"/>
                </a:lnTo>
                <a:lnTo>
                  <a:pt x="2511" y="1826"/>
                </a:lnTo>
                <a:lnTo>
                  <a:pt x="2508" y="1827"/>
                </a:lnTo>
                <a:lnTo>
                  <a:pt x="2508" y="1829"/>
                </a:lnTo>
                <a:lnTo>
                  <a:pt x="2508" y="1831"/>
                </a:lnTo>
                <a:lnTo>
                  <a:pt x="2508" y="1835"/>
                </a:lnTo>
                <a:lnTo>
                  <a:pt x="2508" y="1838"/>
                </a:lnTo>
                <a:lnTo>
                  <a:pt x="2507" y="1844"/>
                </a:lnTo>
                <a:lnTo>
                  <a:pt x="2507" y="1846"/>
                </a:lnTo>
                <a:lnTo>
                  <a:pt x="2506" y="1855"/>
                </a:lnTo>
                <a:lnTo>
                  <a:pt x="2504" y="1855"/>
                </a:lnTo>
                <a:lnTo>
                  <a:pt x="2503" y="1855"/>
                </a:lnTo>
                <a:lnTo>
                  <a:pt x="2502" y="1852"/>
                </a:lnTo>
                <a:lnTo>
                  <a:pt x="2503" y="1842"/>
                </a:lnTo>
                <a:lnTo>
                  <a:pt x="2504" y="1833"/>
                </a:lnTo>
                <a:lnTo>
                  <a:pt x="2506" y="1822"/>
                </a:lnTo>
                <a:lnTo>
                  <a:pt x="2507" y="1813"/>
                </a:lnTo>
                <a:lnTo>
                  <a:pt x="2506" y="1813"/>
                </a:lnTo>
                <a:lnTo>
                  <a:pt x="2506" y="1812"/>
                </a:lnTo>
                <a:lnTo>
                  <a:pt x="2503" y="1812"/>
                </a:lnTo>
                <a:lnTo>
                  <a:pt x="2502" y="1813"/>
                </a:lnTo>
                <a:lnTo>
                  <a:pt x="2501" y="1813"/>
                </a:lnTo>
                <a:lnTo>
                  <a:pt x="2501" y="1814"/>
                </a:lnTo>
                <a:lnTo>
                  <a:pt x="2499" y="1812"/>
                </a:lnTo>
                <a:lnTo>
                  <a:pt x="2498" y="1813"/>
                </a:lnTo>
                <a:lnTo>
                  <a:pt x="2498" y="1814"/>
                </a:lnTo>
                <a:lnTo>
                  <a:pt x="2498" y="1817"/>
                </a:lnTo>
                <a:lnTo>
                  <a:pt x="2496" y="1818"/>
                </a:lnTo>
                <a:lnTo>
                  <a:pt x="2498" y="1820"/>
                </a:lnTo>
                <a:lnTo>
                  <a:pt x="2498" y="1821"/>
                </a:lnTo>
                <a:lnTo>
                  <a:pt x="2496" y="1821"/>
                </a:lnTo>
                <a:lnTo>
                  <a:pt x="2496" y="1822"/>
                </a:lnTo>
                <a:lnTo>
                  <a:pt x="2495" y="1823"/>
                </a:lnTo>
                <a:lnTo>
                  <a:pt x="2495" y="1825"/>
                </a:lnTo>
                <a:lnTo>
                  <a:pt x="2494" y="1831"/>
                </a:lnTo>
                <a:lnTo>
                  <a:pt x="2494" y="1833"/>
                </a:lnTo>
                <a:lnTo>
                  <a:pt x="2494" y="1835"/>
                </a:lnTo>
                <a:lnTo>
                  <a:pt x="2491" y="1842"/>
                </a:lnTo>
                <a:lnTo>
                  <a:pt x="2490" y="1848"/>
                </a:lnTo>
                <a:lnTo>
                  <a:pt x="2490" y="1850"/>
                </a:lnTo>
                <a:lnTo>
                  <a:pt x="2490" y="1852"/>
                </a:lnTo>
                <a:lnTo>
                  <a:pt x="2490" y="1860"/>
                </a:lnTo>
                <a:lnTo>
                  <a:pt x="2489" y="1861"/>
                </a:lnTo>
                <a:lnTo>
                  <a:pt x="2487" y="1861"/>
                </a:lnTo>
                <a:lnTo>
                  <a:pt x="2486" y="1871"/>
                </a:lnTo>
                <a:lnTo>
                  <a:pt x="2485" y="1872"/>
                </a:lnTo>
                <a:lnTo>
                  <a:pt x="2485" y="1877"/>
                </a:lnTo>
                <a:lnTo>
                  <a:pt x="2485" y="1879"/>
                </a:lnTo>
                <a:lnTo>
                  <a:pt x="2485" y="1880"/>
                </a:lnTo>
                <a:lnTo>
                  <a:pt x="2486" y="1880"/>
                </a:lnTo>
                <a:lnTo>
                  <a:pt x="2485" y="1881"/>
                </a:lnTo>
                <a:lnTo>
                  <a:pt x="2483" y="1881"/>
                </a:lnTo>
                <a:lnTo>
                  <a:pt x="2485" y="1882"/>
                </a:lnTo>
                <a:lnTo>
                  <a:pt x="2486" y="1882"/>
                </a:lnTo>
                <a:lnTo>
                  <a:pt x="2486" y="1881"/>
                </a:lnTo>
                <a:lnTo>
                  <a:pt x="2487" y="1881"/>
                </a:lnTo>
                <a:lnTo>
                  <a:pt x="2487" y="1882"/>
                </a:lnTo>
                <a:lnTo>
                  <a:pt x="2487" y="1885"/>
                </a:lnTo>
                <a:lnTo>
                  <a:pt x="2487" y="1886"/>
                </a:lnTo>
                <a:lnTo>
                  <a:pt x="2487" y="1889"/>
                </a:lnTo>
                <a:lnTo>
                  <a:pt x="2487" y="1893"/>
                </a:lnTo>
                <a:lnTo>
                  <a:pt x="2487" y="1894"/>
                </a:lnTo>
                <a:lnTo>
                  <a:pt x="2486" y="1898"/>
                </a:lnTo>
                <a:lnTo>
                  <a:pt x="2486" y="1900"/>
                </a:lnTo>
                <a:lnTo>
                  <a:pt x="2486" y="1901"/>
                </a:lnTo>
                <a:lnTo>
                  <a:pt x="2485" y="1902"/>
                </a:lnTo>
                <a:lnTo>
                  <a:pt x="2483" y="1909"/>
                </a:lnTo>
                <a:lnTo>
                  <a:pt x="2482" y="1915"/>
                </a:lnTo>
                <a:lnTo>
                  <a:pt x="2481" y="1916"/>
                </a:lnTo>
                <a:lnTo>
                  <a:pt x="2478" y="1918"/>
                </a:lnTo>
                <a:lnTo>
                  <a:pt x="2476" y="1922"/>
                </a:lnTo>
                <a:lnTo>
                  <a:pt x="2476" y="1923"/>
                </a:lnTo>
                <a:lnTo>
                  <a:pt x="2477" y="1926"/>
                </a:lnTo>
                <a:lnTo>
                  <a:pt x="2477" y="1927"/>
                </a:lnTo>
                <a:lnTo>
                  <a:pt x="2477" y="1928"/>
                </a:lnTo>
                <a:lnTo>
                  <a:pt x="2478" y="1928"/>
                </a:lnTo>
                <a:lnTo>
                  <a:pt x="2478" y="1930"/>
                </a:lnTo>
                <a:lnTo>
                  <a:pt x="2477" y="1935"/>
                </a:lnTo>
                <a:lnTo>
                  <a:pt x="2477" y="1936"/>
                </a:lnTo>
                <a:lnTo>
                  <a:pt x="2477" y="1937"/>
                </a:lnTo>
                <a:lnTo>
                  <a:pt x="2476" y="1936"/>
                </a:lnTo>
                <a:lnTo>
                  <a:pt x="2476" y="1937"/>
                </a:lnTo>
                <a:lnTo>
                  <a:pt x="2476" y="1939"/>
                </a:lnTo>
                <a:lnTo>
                  <a:pt x="2474" y="1941"/>
                </a:lnTo>
                <a:lnTo>
                  <a:pt x="2473" y="1940"/>
                </a:lnTo>
                <a:lnTo>
                  <a:pt x="2472" y="1940"/>
                </a:lnTo>
                <a:lnTo>
                  <a:pt x="2470" y="1941"/>
                </a:lnTo>
                <a:lnTo>
                  <a:pt x="2469" y="1941"/>
                </a:lnTo>
                <a:lnTo>
                  <a:pt x="2468" y="1940"/>
                </a:lnTo>
                <a:lnTo>
                  <a:pt x="2466" y="1939"/>
                </a:lnTo>
                <a:lnTo>
                  <a:pt x="2466" y="1940"/>
                </a:lnTo>
                <a:lnTo>
                  <a:pt x="2465" y="1941"/>
                </a:lnTo>
                <a:lnTo>
                  <a:pt x="2465" y="1940"/>
                </a:lnTo>
                <a:lnTo>
                  <a:pt x="2464" y="1940"/>
                </a:lnTo>
                <a:lnTo>
                  <a:pt x="2464" y="1941"/>
                </a:lnTo>
                <a:lnTo>
                  <a:pt x="2464" y="1943"/>
                </a:lnTo>
                <a:lnTo>
                  <a:pt x="2464" y="1944"/>
                </a:lnTo>
                <a:lnTo>
                  <a:pt x="2463" y="1943"/>
                </a:lnTo>
                <a:lnTo>
                  <a:pt x="2461" y="1943"/>
                </a:lnTo>
                <a:lnTo>
                  <a:pt x="2460" y="1944"/>
                </a:lnTo>
                <a:lnTo>
                  <a:pt x="2460" y="1947"/>
                </a:lnTo>
                <a:lnTo>
                  <a:pt x="2460" y="1948"/>
                </a:lnTo>
                <a:lnTo>
                  <a:pt x="2461" y="1948"/>
                </a:lnTo>
                <a:lnTo>
                  <a:pt x="2461" y="1949"/>
                </a:lnTo>
                <a:lnTo>
                  <a:pt x="2460" y="1949"/>
                </a:lnTo>
                <a:lnTo>
                  <a:pt x="2460" y="1953"/>
                </a:lnTo>
                <a:lnTo>
                  <a:pt x="2459" y="1956"/>
                </a:lnTo>
                <a:lnTo>
                  <a:pt x="2460" y="1958"/>
                </a:lnTo>
                <a:lnTo>
                  <a:pt x="2461" y="1960"/>
                </a:lnTo>
                <a:lnTo>
                  <a:pt x="2463" y="1961"/>
                </a:lnTo>
                <a:lnTo>
                  <a:pt x="2463" y="1962"/>
                </a:lnTo>
                <a:lnTo>
                  <a:pt x="2464" y="1963"/>
                </a:lnTo>
                <a:lnTo>
                  <a:pt x="2466" y="1966"/>
                </a:lnTo>
                <a:lnTo>
                  <a:pt x="2466" y="1969"/>
                </a:lnTo>
                <a:lnTo>
                  <a:pt x="2464" y="1975"/>
                </a:lnTo>
                <a:lnTo>
                  <a:pt x="2464" y="1977"/>
                </a:lnTo>
                <a:lnTo>
                  <a:pt x="2464" y="1978"/>
                </a:lnTo>
                <a:lnTo>
                  <a:pt x="2465" y="1982"/>
                </a:lnTo>
                <a:lnTo>
                  <a:pt x="2465" y="1983"/>
                </a:lnTo>
                <a:lnTo>
                  <a:pt x="2464" y="1983"/>
                </a:lnTo>
                <a:lnTo>
                  <a:pt x="2463" y="1983"/>
                </a:lnTo>
                <a:lnTo>
                  <a:pt x="2461" y="1984"/>
                </a:lnTo>
                <a:lnTo>
                  <a:pt x="2460" y="1983"/>
                </a:lnTo>
                <a:lnTo>
                  <a:pt x="2459" y="1983"/>
                </a:lnTo>
                <a:lnTo>
                  <a:pt x="2456" y="1982"/>
                </a:lnTo>
                <a:lnTo>
                  <a:pt x="2453" y="1982"/>
                </a:lnTo>
                <a:lnTo>
                  <a:pt x="2453" y="1983"/>
                </a:lnTo>
                <a:lnTo>
                  <a:pt x="2453" y="1984"/>
                </a:lnTo>
                <a:lnTo>
                  <a:pt x="2452" y="1984"/>
                </a:lnTo>
                <a:lnTo>
                  <a:pt x="2451" y="1984"/>
                </a:lnTo>
                <a:lnTo>
                  <a:pt x="2451" y="1983"/>
                </a:lnTo>
                <a:lnTo>
                  <a:pt x="2449" y="1983"/>
                </a:lnTo>
                <a:lnTo>
                  <a:pt x="2447" y="1982"/>
                </a:lnTo>
                <a:lnTo>
                  <a:pt x="2447" y="1983"/>
                </a:lnTo>
                <a:lnTo>
                  <a:pt x="2448" y="1984"/>
                </a:lnTo>
                <a:lnTo>
                  <a:pt x="2451" y="1986"/>
                </a:lnTo>
                <a:lnTo>
                  <a:pt x="2455" y="1988"/>
                </a:lnTo>
                <a:lnTo>
                  <a:pt x="2455" y="1990"/>
                </a:lnTo>
                <a:lnTo>
                  <a:pt x="2456" y="1990"/>
                </a:lnTo>
                <a:lnTo>
                  <a:pt x="2455" y="1991"/>
                </a:lnTo>
                <a:lnTo>
                  <a:pt x="2453" y="1991"/>
                </a:lnTo>
                <a:lnTo>
                  <a:pt x="2452" y="1990"/>
                </a:lnTo>
                <a:lnTo>
                  <a:pt x="2451" y="1990"/>
                </a:lnTo>
                <a:lnTo>
                  <a:pt x="2449" y="1990"/>
                </a:lnTo>
                <a:lnTo>
                  <a:pt x="2449" y="1992"/>
                </a:lnTo>
                <a:lnTo>
                  <a:pt x="2448" y="1992"/>
                </a:lnTo>
                <a:lnTo>
                  <a:pt x="2447" y="1992"/>
                </a:lnTo>
                <a:lnTo>
                  <a:pt x="2447" y="1993"/>
                </a:lnTo>
                <a:lnTo>
                  <a:pt x="2445" y="1995"/>
                </a:lnTo>
                <a:lnTo>
                  <a:pt x="2444" y="1993"/>
                </a:lnTo>
                <a:lnTo>
                  <a:pt x="2444" y="1992"/>
                </a:lnTo>
                <a:lnTo>
                  <a:pt x="2443" y="1991"/>
                </a:lnTo>
                <a:lnTo>
                  <a:pt x="2443" y="1990"/>
                </a:lnTo>
                <a:lnTo>
                  <a:pt x="2442" y="1990"/>
                </a:lnTo>
                <a:lnTo>
                  <a:pt x="2442" y="1988"/>
                </a:lnTo>
                <a:lnTo>
                  <a:pt x="2440" y="1988"/>
                </a:lnTo>
                <a:lnTo>
                  <a:pt x="2440" y="1987"/>
                </a:lnTo>
                <a:lnTo>
                  <a:pt x="2440" y="1986"/>
                </a:lnTo>
                <a:lnTo>
                  <a:pt x="2440" y="1984"/>
                </a:lnTo>
                <a:lnTo>
                  <a:pt x="2439" y="1983"/>
                </a:lnTo>
                <a:lnTo>
                  <a:pt x="2439" y="1986"/>
                </a:lnTo>
                <a:lnTo>
                  <a:pt x="2438" y="1987"/>
                </a:lnTo>
                <a:lnTo>
                  <a:pt x="2436" y="1987"/>
                </a:lnTo>
                <a:lnTo>
                  <a:pt x="2435" y="1986"/>
                </a:lnTo>
                <a:lnTo>
                  <a:pt x="2434" y="1984"/>
                </a:lnTo>
                <a:lnTo>
                  <a:pt x="2434" y="1983"/>
                </a:lnTo>
                <a:lnTo>
                  <a:pt x="2434" y="1982"/>
                </a:lnTo>
                <a:lnTo>
                  <a:pt x="2434" y="1981"/>
                </a:lnTo>
                <a:lnTo>
                  <a:pt x="2431" y="1979"/>
                </a:lnTo>
                <a:lnTo>
                  <a:pt x="2430" y="1979"/>
                </a:lnTo>
                <a:lnTo>
                  <a:pt x="2427" y="1986"/>
                </a:lnTo>
                <a:lnTo>
                  <a:pt x="2425" y="1986"/>
                </a:lnTo>
                <a:lnTo>
                  <a:pt x="2422" y="1983"/>
                </a:lnTo>
                <a:lnTo>
                  <a:pt x="2422" y="1982"/>
                </a:lnTo>
                <a:lnTo>
                  <a:pt x="2419" y="1982"/>
                </a:lnTo>
                <a:lnTo>
                  <a:pt x="2418" y="1981"/>
                </a:lnTo>
                <a:lnTo>
                  <a:pt x="2417" y="1979"/>
                </a:lnTo>
                <a:lnTo>
                  <a:pt x="2415" y="1979"/>
                </a:lnTo>
                <a:lnTo>
                  <a:pt x="2415" y="1978"/>
                </a:lnTo>
                <a:lnTo>
                  <a:pt x="2414" y="1978"/>
                </a:lnTo>
                <a:lnTo>
                  <a:pt x="2413" y="1977"/>
                </a:lnTo>
                <a:lnTo>
                  <a:pt x="2412" y="1977"/>
                </a:lnTo>
                <a:lnTo>
                  <a:pt x="2413" y="1979"/>
                </a:lnTo>
                <a:lnTo>
                  <a:pt x="2414" y="1981"/>
                </a:lnTo>
                <a:lnTo>
                  <a:pt x="2415" y="1982"/>
                </a:lnTo>
                <a:lnTo>
                  <a:pt x="2417" y="1983"/>
                </a:lnTo>
                <a:lnTo>
                  <a:pt x="2417" y="1988"/>
                </a:lnTo>
                <a:lnTo>
                  <a:pt x="2414" y="1986"/>
                </a:lnTo>
                <a:lnTo>
                  <a:pt x="2413" y="1986"/>
                </a:lnTo>
                <a:lnTo>
                  <a:pt x="2412" y="1984"/>
                </a:lnTo>
                <a:lnTo>
                  <a:pt x="2410" y="1984"/>
                </a:lnTo>
                <a:lnTo>
                  <a:pt x="2409" y="1984"/>
                </a:lnTo>
                <a:lnTo>
                  <a:pt x="2407" y="1988"/>
                </a:lnTo>
                <a:lnTo>
                  <a:pt x="2406" y="1990"/>
                </a:lnTo>
                <a:lnTo>
                  <a:pt x="2406" y="1993"/>
                </a:lnTo>
                <a:lnTo>
                  <a:pt x="2405" y="1995"/>
                </a:lnTo>
                <a:lnTo>
                  <a:pt x="2404" y="1995"/>
                </a:lnTo>
                <a:lnTo>
                  <a:pt x="2402" y="1998"/>
                </a:lnTo>
                <a:lnTo>
                  <a:pt x="2401" y="1998"/>
                </a:lnTo>
                <a:lnTo>
                  <a:pt x="2400" y="1996"/>
                </a:lnTo>
                <a:lnTo>
                  <a:pt x="2397" y="1996"/>
                </a:lnTo>
                <a:lnTo>
                  <a:pt x="2397" y="1998"/>
                </a:lnTo>
                <a:lnTo>
                  <a:pt x="2397" y="2000"/>
                </a:lnTo>
                <a:lnTo>
                  <a:pt x="2397" y="2001"/>
                </a:lnTo>
                <a:lnTo>
                  <a:pt x="2396" y="2001"/>
                </a:lnTo>
                <a:lnTo>
                  <a:pt x="2394" y="2000"/>
                </a:lnTo>
                <a:lnTo>
                  <a:pt x="2393" y="2000"/>
                </a:lnTo>
                <a:lnTo>
                  <a:pt x="2391" y="2001"/>
                </a:lnTo>
                <a:lnTo>
                  <a:pt x="2391" y="2004"/>
                </a:lnTo>
                <a:lnTo>
                  <a:pt x="2389" y="2005"/>
                </a:lnTo>
                <a:lnTo>
                  <a:pt x="2389" y="2007"/>
                </a:lnTo>
                <a:lnTo>
                  <a:pt x="2391" y="2007"/>
                </a:lnTo>
                <a:lnTo>
                  <a:pt x="2392" y="2008"/>
                </a:lnTo>
                <a:lnTo>
                  <a:pt x="2392" y="2011"/>
                </a:lnTo>
                <a:lnTo>
                  <a:pt x="2391" y="2011"/>
                </a:lnTo>
                <a:lnTo>
                  <a:pt x="2385" y="2012"/>
                </a:lnTo>
                <a:lnTo>
                  <a:pt x="2384" y="2012"/>
                </a:lnTo>
                <a:lnTo>
                  <a:pt x="2383" y="2011"/>
                </a:lnTo>
                <a:lnTo>
                  <a:pt x="2381" y="2011"/>
                </a:lnTo>
                <a:lnTo>
                  <a:pt x="2383" y="2016"/>
                </a:lnTo>
                <a:lnTo>
                  <a:pt x="2384" y="2017"/>
                </a:lnTo>
                <a:lnTo>
                  <a:pt x="2385" y="2017"/>
                </a:lnTo>
                <a:lnTo>
                  <a:pt x="2385" y="2019"/>
                </a:lnTo>
                <a:lnTo>
                  <a:pt x="2385" y="2020"/>
                </a:lnTo>
                <a:lnTo>
                  <a:pt x="2385" y="2024"/>
                </a:lnTo>
                <a:lnTo>
                  <a:pt x="2385" y="2025"/>
                </a:lnTo>
                <a:lnTo>
                  <a:pt x="2386" y="2025"/>
                </a:lnTo>
                <a:lnTo>
                  <a:pt x="2386" y="2026"/>
                </a:lnTo>
                <a:lnTo>
                  <a:pt x="2388" y="2026"/>
                </a:lnTo>
                <a:lnTo>
                  <a:pt x="2389" y="2026"/>
                </a:lnTo>
                <a:lnTo>
                  <a:pt x="2391" y="2028"/>
                </a:lnTo>
                <a:lnTo>
                  <a:pt x="2391" y="2029"/>
                </a:lnTo>
                <a:lnTo>
                  <a:pt x="2391" y="2030"/>
                </a:lnTo>
                <a:lnTo>
                  <a:pt x="2392" y="2032"/>
                </a:lnTo>
                <a:lnTo>
                  <a:pt x="2392" y="2033"/>
                </a:lnTo>
                <a:lnTo>
                  <a:pt x="2393" y="2034"/>
                </a:lnTo>
                <a:lnTo>
                  <a:pt x="2393" y="2035"/>
                </a:lnTo>
                <a:lnTo>
                  <a:pt x="2394" y="2035"/>
                </a:lnTo>
                <a:lnTo>
                  <a:pt x="2396" y="2034"/>
                </a:lnTo>
                <a:lnTo>
                  <a:pt x="2397" y="2034"/>
                </a:lnTo>
                <a:lnTo>
                  <a:pt x="2398" y="2037"/>
                </a:lnTo>
                <a:lnTo>
                  <a:pt x="2398" y="2038"/>
                </a:lnTo>
                <a:lnTo>
                  <a:pt x="2400" y="2038"/>
                </a:lnTo>
                <a:lnTo>
                  <a:pt x="2400" y="2040"/>
                </a:lnTo>
                <a:lnTo>
                  <a:pt x="2400" y="2042"/>
                </a:lnTo>
                <a:lnTo>
                  <a:pt x="2400" y="2043"/>
                </a:lnTo>
                <a:lnTo>
                  <a:pt x="2400" y="2045"/>
                </a:lnTo>
                <a:lnTo>
                  <a:pt x="2401" y="2046"/>
                </a:lnTo>
                <a:lnTo>
                  <a:pt x="2402" y="2047"/>
                </a:lnTo>
                <a:lnTo>
                  <a:pt x="2404" y="2049"/>
                </a:lnTo>
                <a:lnTo>
                  <a:pt x="2404" y="2051"/>
                </a:lnTo>
                <a:lnTo>
                  <a:pt x="2405" y="2054"/>
                </a:lnTo>
                <a:lnTo>
                  <a:pt x="2405" y="2055"/>
                </a:lnTo>
                <a:lnTo>
                  <a:pt x="2404" y="2056"/>
                </a:lnTo>
                <a:lnTo>
                  <a:pt x="2404" y="2058"/>
                </a:lnTo>
                <a:lnTo>
                  <a:pt x="2405" y="2060"/>
                </a:lnTo>
                <a:lnTo>
                  <a:pt x="2405" y="2062"/>
                </a:lnTo>
                <a:lnTo>
                  <a:pt x="2404" y="2064"/>
                </a:lnTo>
                <a:lnTo>
                  <a:pt x="2402" y="2064"/>
                </a:lnTo>
                <a:lnTo>
                  <a:pt x="2402" y="2066"/>
                </a:lnTo>
                <a:lnTo>
                  <a:pt x="2401" y="2066"/>
                </a:lnTo>
                <a:lnTo>
                  <a:pt x="2401" y="2068"/>
                </a:lnTo>
                <a:lnTo>
                  <a:pt x="2400" y="2070"/>
                </a:lnTo>
                <a:lnTo>
                  <a:pt x="2398" y="2070"/>
                </a:lnTo>
                <a:lnTo>
                  <a:pt x="2400" y="2071"/>
                </a:lnTo>
                <a:lnTo>
                  <a:pt x="2401" y="2073"/>
                </a:lnTo>
                <a:lnTo>
                  <a:pt x="2401" y="2076"/>
                </a:lnTo>
                <a:lnTo>
                  <a:pt x="2401" y="2077"/>
                </a:lnTo>
                <a:lnTo>
                  <a:pt x="2398" y="2077"/>
                </a:lnTo>
                <a:lnTo>
                  <a:pt x="2397" y="2079"/>
                </a:lnTo>
                <a:lnTo>
                  <a:pt x="2394" y="2081"/>
                </a:lnTo>
                <a:lnTo>
                  <a:pt x="2393" y="2081"/>
                </a:lnTo>
                <a:lnTo>
                  <a:pt x="2392" y="2083"/>
                </a:lnTo>
                <a:lnTo>
                  <a:pt x="2392" y="2084"/>
                </a:lnTo>
                <a:lnTo>
                  <a:pt x="2391" y="2083"/>
                </a:lnTo>
                <a:lnTo>
                  <a:pt x="2389" y="2083"/>
                </a:lnTo>
                <a:lnTo>
                  <a:pt x="2389" y="2084"/>
                </a:lnTo>
                <a:lnTo>
                  <a:pt x="2388" y="2084"/>
                </a:lnTo>
                <a:lnTo>
                  <a:pt x="2388" y="2085"/>
                </a:lnTo>
                <a:lnTo>
                  <a:pt x="2388" y="2087"/>
                </a:lnTo>
                <a:lnTo>
                  <a:pt x="2381" y="2092"/>
                </a:lnTo>
                <a:lnTo>
                  <a:pt x="2377" y="2098"/>
                </a:lnTo>
                <a:lnTo>
                  <a:pt x="2377" y="2101"/>
                </a:lnTo>
                <a:lnTo>
                  <a:pt x="2374" y="2108"/>
                </a:lnTo>
                <a:lnTo>
                  <a:pt x="2372" y="2109"/>
                </a:lnTo>
                <a:lnTo>
                  <a:pt x="2371" y="2109"/>
                </a:lnTo>
                <a:lnTo>
                  <a:pt x="2370" y="2109"/>
                </a:lnTo>
                <a:lnTo>
                  <a:pt x="2366" y="2113"/>
                </a:lnTo>
                <a:lnTo>
                  <a:pt x="2364" y="2118"/>
                </a:lnTo>
                <a:lnTo>
                  <a:pt x="2366" y="2121"/>
                </a:lnTo>
                <a:lnTo>
                  <a:pt x="2366" y="2122"/>
                </a:lnTo>
                <a:lnTo>
                  <a:pt x="2363" y="2124"/>
                </a:lnTo>
                <a:lnTo>
                  <a:pt x="2359" y="2128"/>
                </a:lnTo>
                <a:lnTo>
                  <a:pt x="2356" y="2130"/>
                </a:lnTo>
                <a:lnTo>
                  <a:pt x="2354" y="2132"/>
                </a:lnTo>
                <a:lnTo>
                  <a:pt x="2353" y="2132"/>
                </a:lnTo>
                <a:lnTo>
                  <a:pt x="2351" y="2132"/>
                </a:lnTo>
                <a:lnTo>
                  <a:pt x="2350" y="2132"/>
                </a:lnTo>
                <a:lnTo>
                  <a:pt x="2349" y="2131"/>
                </a:lnTo>
                <a:lnTo>
                  <a:pt x="2347" y="2131"/>
                </a:lnTo>
                <a:lnTo>
                  <a:pt x="2347" y="2132"/>
                </a:lnTo>
                <a:lnTo>
                  <a:pt x="2346" y="2132"/>
                </a:lnTo>
                <a:lnTo>
                  <a:pt x="2345" y="2133"/>
                </a:lnTo>
                <a:lnTo>
                  <a:pt x="2344" y="2133"/>
                </a:lnTo>
                <a:lnTo>
                  <a:pt x="2342" y="2133"/>
                </a:lnTo>
                <a:lnTo>
                  <a:pt x="2341" y="2132"/>
                </a:lnTo>
                <a:lnTo>
                  <a:pt x="2340" y="2132"/>
                </a:lnTo>
                <a:lnTo>
                  <a:pt x="2340" y="2133"/>
                </a:lnTo>
                <a:lnTo>
                  <a:pt x="2338" y="2133"/>
                </a:lnTo>
                <a:lnTo>
                  <a:pt x="2338" y="2132"/>
                </a:lnTo>
                <a:lnTo>
                  <a:pt x="2337" y="2132"/>
                </a:lnTo>
                <a:lnTo>
                  <a:pt x="2336" y="2135"/>
                </a:lnTo>
                <a:lnTo>
                  <a:pt x="2334" y="2135"/>
                </a:lnTo>
                <a:lnTo>
                  <a:pt x="2334" y="2133"/>
                </a:lnTo>
                <a:lnTo>
                  <a:pt x="2334" y="2132"/>
                </a:lnTo>
                <a:lnTo>
                  <a:pt x="2334" y="2128"/>
                </a:lnTo>
                <a:lnTo>
                  <a:pt x="2333" y="2127"/>
                </a:lnTo>
                <a:lnTo>
                  <a:pt x="2333" y="2122"/>
                </a:lnTo>
                <a:lnTo>
                  <a:pt x="2332" y="2123"/>
                </a:lnTo>
                <a:lnTo>
                  <a:pt x="2329" y="2127"/>
                </a:lnTo>
                <a:lnTo>
                  <a:pt x="2329" y="2126"/>
                </a:lnTo>
                <a:lnTo>
                  <a:pt x="2329" y="2124"/>
                </a:lnTo>
                <a:lnTo>
                  <a:pt x="2328" y="2126"/>
                </a:lnTo>
                <a:lnTo>
                  <a:pt x="2328" y="2128"/>
                </a:lnTo>
                <a:lnTo>
                  <a:pt x="2328" y="2139"/>
                </a:lnTo>
                <a:lnTo>
                  <a:pt x="2325" y="2141"/>
                </a:lnTo>
                <a:lnTo>
                  <a:pt x="2325" y="2143"/>
                </a:lnTo>
                <a:lnTo>
                  <a:pt x="2324" y="2143"/>
                </a:lnTo>
                <a:lnTo>
                  <a:pt x="2323" y="2143"/>
                </a:lnTo>
                <a:lnTo>
                  <a:pt x="2321" y="2147"/>
                </a:lnTo>
                <a:lnTo>
                  <a:pt x="2323" y="2148"/>
                </a:lnTo>
                <a:lnTo>
                  <a:pt x="2324" y="2149"/>
                </a:lnTo>
                <a:lnTo>
                  <a:pt x="2325" y="2149"/>
                </a:lnTo>
                <a:lnTo>
                  <a:pt x="2324" y="2151"/>
                </a:lnTo>
                <a:lnTo>
                  <a:pt x="2324" y="2152"/>
                </a:lnTo>
                <a:lnTo>
                  <a:pt x="2324" y="2153"/>
                </a:lnTo>
                <a:lnTo>
                  <a:pt x="2326" y="2156"/>
                </a:lnTo>
                <a:lnTo>
                  <a:pt x="2328" y="2157"/>
                </a:lnTo>
                <a:lnTo>
                  <a:pt x="2328" y="2159"/>
                </a:lnTo>
                <a:lnTo>
                  <a:pt x="2325" y="2161"/>
                </a:lnTo>
                <a:lnTo>
                  <a:pt x="2324" y="2161"/>
                </a:lnTo>
                <a:lnTo>
                  <a:pt x="2324" y="2160"/>
                </a:lnTo>
                <a:lnTo>
                  <a:pt x="2321" y="2160"/>
                </a:lnTo>
                <a:lnTo>
                  <a:pt x="2317" y="2157"/>
                </a:lnTo>
                <a:lnTo>
                  <a:pt x="2316" y="2157"/>
                </a:lnTo>
                <a:lnTo>
                  <a:pt x="2315" y="2156"/>
                </a:lnTo>
                <a:lnTo>
                  <a:pt x="2315" y="2154"/>
                </a:lnTo>
                <a:lnTo>
                  <a:pt x="2313" y="2154"/>
                </a:lnTo>
                <a:lnTo>
                  <a:pt x="2312" y="2154"/>
                </a:lnTo>
                <a:lnTo>
                  <a:pt x="2313" y="2156"/>
                </a:lnTo>
                <a:lnTo>
                  <a:pt x="2313" y="2157"/>
                </a:lnTo>
                <a:lnTo>
                  <a:pt x="2315" y="2159"/>
                </a:lnTo>
                <a:lnTo>
                  <a:pt x="2313" y="2160"/>
                </a:lnTo>
                <a:lnTo>
                  <a:pt x="2312" y="2160"/>
                </a:lnTo>
                <a:lnTo>
                  <a:pt x="2312" y="2161"/>
                </a:lnTo>
                <a:lnTo>
                  <a:pt x="2312" y="2162"/>
                </a:lnTo>
                <a:lnTo>
                  <a:pt x="2311" y="2164"/>
                </a:lnTo>
                <a:lnTo>
                  <a:pt x="2311" y="2166"/>
                </a:lnTo>
                <a:lnTo>
                  <a:pt x="2309" y="2166"/>
                </a:lnTo>
                <a:lnTo>
                  <a:pt x="2308" y="2166"/>
                </a:lnTo>
                <a:lnTo>
                  <a:pt x="2305" y="2166"/>
                </a:lnTo>
                <a:lnTo>
                  <a:pt x="2304" y="2166"/>
                </a:lnTo>
                <a:lnTo>
                  <a:pt x="2303" y="2166"/>
                </a:lnTo>
                <a:lnTo>
                  <a:pt x="2302" y="2165"/>
                </a:lnTo>
                <a:lnTo>
                  <a:pt x="2300" y="2165"/>
                </a:lnTo>
                <a:lnTo>
                  <a:pt x="2299" y="2165"/>
                </a:lnTo>
                <a:lnTo>
                  <a:pt x="2296" y="2166"/>
                </a:lnTo>
                <a:lnTo>
                  <a:pt x="2295" y="2166"/>
                </a:lnTo>
                <a:lnTo>
                  <a:pt x="2294" y="2165"/>
                </a:lnTo>
                <a:lnTo>
                  <a:pt x="2293" y="2164"/>
                </a:lnTo>
                <a:lnTo>
                  <a:pt x="2290" y="2162"/>
                </a:lnTo>
                <a:lnTo>
                  <a:pt x="2288" y="2162"/>
                </a:lnTo>
                <a:lnTo>
                  <a:pt x="2288" y="2165"/>
                </a:lnTo>
                <a:lnTo>
                  <a:pt x="2290" y="2165"/>
                </a:lnTo>
                <a:lnTo>
                  <a:pt x="2290" y="2166"/>
                </a:lnTo>
                <a:lnTo>
                  <a:pt x="2291" y="2166"/>
                </a:lnTo>
                <a:lnTo>
                  <a:pt x="2293" y="2166"/>
                </a:lnTo>
                <a:lnTo>
                  <a:pt x="2294" y="2169"/>
                </a:lnTo>
                <a:lnTo>
                  <a:pt x="2295" y="2170"/>
                </a:lnTo>
                <a:lnTo>
                  <a:pt x="2295" y="2172"/>
                </a:lnTo>
                <a:lnTo>
                  <a:pt x="2293" y="2177"/>
                </a:lnTo>
                <a:lnTo>
                  <a:pt x="2283" y="2183"/>
                </a:lnTo>
                <a:lnTo>
                  <a:pt x="2282" y="2183"/>
                </a:lnTo>
                <a:lnTo>
                  <a:pt x="2281" y="2183"/>
                </a:lnTo>
                <a:lnTo>
                  <a:pt x="2278" y="2186"/>
                </a:lnTo>
                <a:lnTo>
                  <a:pt x="2277" y="2187"/>
                </a:lnTo>
                <a:lnTo>
                  <a:pt x="2275" y="2186"/>
                </a:lnTo>
                <a:lnTo>
                  <a:pt x="2274" y="2186"/>
                </a:lnTo>
                <a:lnTo>
                  <a:pt x="2274" y="2187"/>
                </a:lnTo>
                <a:lnTo>
                  <a:pt x="2273" y="2187"/>
                </a:lnTo>
                <a:lnTo>
                  <a:pt x="2270" y="2187"/>
                </a:lnTo>
                <a:lnTo>
                  <a:pt x="2270" y="2186"/>
                </a:lnTo>
                <a:lnTo>
                  <a:pt x="2269" y="2186"/>
                </a:lnTo>
                <a:lnTo>
                  <a:pt x="2269" y="2187"/>
                </a:lnTo>
                <a:lnTo>
                  <a:pt x="2267" y="2186"/>
                </a:lnTo>
                <a:lnTo>
                  <a:pt x="2265" y="2189"/>
                </a:lnTo>
                <a:lnTo>
                  <a:pt x="2264" y="2189"/>
                </a:lnTo>
                <a:lnTo>
                  <a:pt x="2264" y="2187"/>
                </a:lnTo>
                <a:lnTo>
                  <a:pt x="2262" y="2187"/>
                </a:lnTo>
                <a:lnTo>
                  <a:pt x="2260" y="2183"/>
                </a:lnTo>
                <a:lnTo>
                  <a:pt x="2260" y="2185"/>
                </a:lnTo>
                <a:lnTo>
                  <a:pt x="2260" y="2189"/>
                </a:lnTo>
                <a:lnTo>
                  <a:pt x="2260" y="2190"/>
                </a:lnTo>
                <a:lnTo>
                  <a:pt x="2255" y="2194"/>
                </a:lnTo>
                <a:lnTo>
                  <a:pt x="2255" y="2195"/>
                </a:lnTo>
                <a:lnTo>
                  <a:pt x="2253" y="2194"/>
                </a:lnTo>
                <a:lnTo>
                  <a:pt x="2252" y="2194"/>
                </a:lnTo>
                <a:lnTo>
                  <a:pt x="2252" y="2195"/>
                </a:lnTo>
                <a:lnTo>
                  <a:pt x="2251" y="2195"/>
                </a:lnTo>
                <a:lnTo>
                  <a:pt x="2249" y="2198"/>
                </a:lnTo>
                <a:lnTo>
                  <a:pt x="2248" y="2198"/>
                </a:lnTo>
                <a:lnTo>
                  <a:pt x="2247" y="2199"/>
                </a:lnTo>
                <a:lnTo>
                  <a:pt x="2245" y="2199"/>
                </a:lnTo>
                <a:lnTo>
                  <a:pt x="2245" y="2200"/>
                </a:lnTo>
                <a:lnTo>
                  <a:pt x="2244" y="2200"/>
                </a:lnTo>
                <a:lnTo>
                  <a:pt x="2243" y="2203"/>
                </a:lnTo>
                <a:lnTo>
                  <a:pt x="2237" y="2204"/>
                </a:lnTo>
                <a:lnTo>
                  <a:pt x="2237" y="2203"/>
                </a:lnTo>
                <a:lnTo>
                  <a:pt x="2236" y="2202"/>
                </a:lnTo>
                <a:lnTo>
                  <a:pt x="2235" y="2203"/>
                </a:lnTo>
                <a:lnTo>
                  <a:pt x="2235" y="2204"/>
                </a:lnTo>
                <a:lnTo>
                  <a:pt x="2235" y="2206"/>
                </a:lnTo>
                <a:lnTo>
                  <a:pt x="2232" y="2206"/>
                </a:lnTo>
                <a:lnTo>
                  <a:pt x="2230" y="2206"/>
                </a:lnTo>
                <a:lnTo>
                  <a:pt x="2228" y="2206"/>
                </a:lnTo>
                <a:lnTo>
                  <a:pt x="2228" y="2207"/>
                </a:lnTo>
                <a:lnTo>
                  <a:pt x="2227" y="2207"/>
                </a:lnTo>
                <a:lnTo>
                  <a:pt x="2226" y="2206"/>
                </a:lnTo>
                <a:lnTo>
                  <a:pt x="2226" y="2204"/>
                </a:lnTo>
                <a:lnTo>
                  <a:pt x="2226" y="2203"/>
                </a:lnTo>
                <a:lnTo>
                  <a:pt x="2224" y="2202"/>
                </a:lnTo>
                <a:lnTo>
                  <a:pt x="2224" y="2203"/>
                </a:lnTo>
                <a:lnTo>
                  <a:pt x="2224" y="2204"/>
                </a:lnTo>
                <a:lnTo>
                  <a:pt x="2223" y="2206"/>
                </a:lnTo>
                <a:lnTo>
                  <a:pt x="2222" y="2206"/>
                </a:lnTo>
                <a:lnTo>
                  <a:pt x="2222" y="2207"/>
                </a:lnTo>
                <a:lnTo>
                  <a:pt x="2222" y="2208"/>
                </a:lnTo>
                <a:lnTo>
                  <a:pt x="2218" y="2211"/>
                </a:lnTo>
                <a:lnTo>
                  <a:pt x="2216" y="2211"/>
                </a:lnTo>
                <a:lnTo>
                  <a:pt x="2215" y="2210"/>
                </a:lnTo>
                <a:lnTo>
                  <a:pt x="2214" y="2210"/>
                </a:lnTo>
                <a:lnTo>
                  <a:pt x="2214" y="2211"/>
                </a:lnTo>
                <a:lnTo>
                  <a:pt x="2215" y="2211"/>
                </a:lnTo>
                <a:lnTo>
                  <a:pt x="2215" y="2212"/>
                </a:lnTo>
                <a:lnTo>
                  <a:pt x="2215" y="2213"/>
                </a:lnTo>
                <a:lnTo>
                  <a:pt x="2214" y="2215"/>
                </a:lnTo>
                <a:lnTo>
                  <a:pt x="2210" y="2216"/>
                </a:lnTo>
                <a:lnTo>
                  <a:pt x="2206" y="2219"/>
                </a:lnTo>
                <a:lnTo>
                  <a:pt x="2204" y="2220"/>
                </a:lnTo>
                <a:lnTo>
                  <a:pt x="2197" y="2220"/>
                </a:lnTo>
                <a:lnTo>
                  <a:pt x="2196" y="2220"/>
                </a:lnTo>
                <a:lnTo>
                  <a:pt x="2197" y="2221"/>
                </a:lnTo>
                <a:lnTo>
                  <a:pt x="2196" y="2221"/>
                </a:lnTo>
                <a:lnTo>
                  <a:pt x="2194" y="2223"/>
                </a:lnTo>
                <a:lnTo>
                  <a:pt x="2194" y="2224"/>
                </a:lnTo>
                <a:lnTo>
                  <a:pt x="2193" y="2228"/>
                </a:lnTo>
                <a:lnTo>
                  <a:pt x="2185" y="2233"/>
                </a:lnTo>
                <a:lnTo>
                  <a:pt x="2183" y="2233"/>
                </a:lnTo>
                <a:lnTo>
                  <a:pt x="2178" y="2232"/>
                </a:lnTo>
                <a:lnTo>
                  <a:pt x="2177" y="2232"/>
                </a:lnTo>
                <a:lnTo>
                  <a:pt x="2176" y="2231"/>
                </a:lnTo>
                <a:lnTo>
                  <a:pt x="2175" y="2231"/>
                </a:lnTo>
                <a:lnTo>
                  <a:pt x="2173" y="2229"/>
                </a:lnTo>
                <a:lnTo>
                  <a:pt x="2172" y="2231"/>
                </a:lnTo>
                <a:lnTo>
                  <a:pt x="2172" y="2229"/>
                </a:lnTo>
                <a:lnTo>
                  <a:pt x="2169" y="2229"/>
                </a:lnTo>
                <a:lnTo>
                  <a:pt x="2168" y="2229"/>
                </a:lnTo>
                <a:lnTo>
                  <a:pt x="2163" y="2234"/>
                </a:lnTo>
                <a:lnTo>
                  <a:pt x="2162" y="2236"/>
                </a:lnTo>
                <a:lnTo>
                  <a:pt x="2162" y="2240"/>
                </a:lnTo>
                <a:lnTo>
                  <a:pt x="2156" y="2251"/>
                </a:lnTo>
                <a:lnTo>
                  <a:pt x="2155" y="2251"/>
                </a:lnTo>
                <a:lnTo>
                  <a:pt x="2150" y="2254"/>
                </a:lnTo>
                <a:lnTo>
                  <a:pt x="2148" y="2254"/>
                </a:lnTo>
                <a:lnTo>
                  <a:pt x="2147" y="2253"/>
                </a:lnTo>
                <a:lnTo>
                  <a:pt x="2146" y="2253"/>
                </a:lnTo>
                <a:lnTo>
                  <a:pt x="2145" y="2250"/>
                </a:lnTo>
                <a:lnTo>
                  <a:pt x="2143" y="2249"/>
                </a:lnTo>
                <a:lnTo>
                  <a:pt x="2142" y="2249"/>
                </a:lnTo>
                <a:lnTo>
                  <a:pt x="2142" y="2248"/>
                </a:lnTo>
                <a:lnTo>
                  <a:pt x="2141" y="2246"/>
                </a:lnTo>
                <a:lnTo>
                  <a:pt x="2141" y="2245"/>
                </a:lnTo>
                <a:lnTo>
                  <a:pt x="2142" y="2243"/>
                </a:lnTo>
                <a:lnTo>
                  <a:pt x="2141" y="2242"/>
                </a:lnTo>
                <a:lnTo>
                  <a:pt x="2138" y="2248"/>
                </a:lnTo>
                <a:lnTo>
                  <a:pt x="2137" y="2249"/>
                </a:lnTo>
                <a:lnTo>
                  <a:pt x="2137" y="2248"/>
                </a:lnTo>
                <a:lnTo>
                  <a:pt x="2135" y="2246"/>
                </a:lnTo>
                <a:lnTo>
                  <a:pt x="2134" y="2246"/>
                </a:lnTo>
                <a:lnTo>
                  <a:pt x="2134" y="2245"/>
                </a:lnTo>
                <a:lnTo>
                  <a:pt x="2133" y="2245"/>
                </a:lnTo>
                <a:lnTo>
                  <a:pt x="2134" y="2246"/>
                </a:lnTo>
                <a:lnTo>
                  <a:pt x="2135" y="2249"/>
                </a:lnTo>
                <a:lnTo>
                  <a:pt x="2135" y="2250"/>
                </a:lnTo>
                <a:lnTo>
                  <a:pt x="2137" y="2251"/>
                </a:lnTo>
                <a:lnTo>
                  <a:pt x="2137" y="2254"/>
                </a:lnTo>
                <a:lnTo>
                  <a:pt x="2135" y="2254"/>
                </a:lnTo>
                <a:lnTo>
                  <a:pt x="2135" y="2255"/>
                </a:lnTo>
                <a:lnTo>
                  <a:pt x="2134" y="2257"/>
                </a:lnTo>
                <a:lnTo>
                  <a:pt x="2132" y="2258"/>
                </a:lnTo>
                <a:lnTo>
                  <a:pt x="2130" y="2258"/>
                </a:lnTo>
                <a:lnTo>
                  <a:pt x="2126" y="2255"/>
                </a:lnTo>
                <a:lnTo>
                  <a:pt x="2125" y="2255"/>
                </a:lnTo>
                <a:lnTo>
                  <a:pt x="2125" y="2253"/>
                </a:lnTo>
                <a:lnTo>
                  <a:pt x="2124" y="2251"/>
                </a:lnTo>
                <a:lnTo>
                  <a:pt x="2125" y="2250"/>
                </a:lnTo>
                <a:lnTo>
                  <a:pt x="2125" y="2249"/>
                </a:lnTo>
                <a:lnTo>
                  <a:pt x="2126" y="2249"/>
                </a:lnTo>
                <a:lnTo>
                  <a:pt x="2127" y="2249"/>
                </a:lnTo>
                <a:lnTo>
                  <a:pt x="2129" y="2249"/>
                </a:lnTo>
                <a:lnTo>
                  <a:pt x="2130" y="2248"/>
                </a:lnTo>
                <a:lnTo>
                  <a:pt x="2129" y="2248"/>
                </a:lnTo>
                <a:lnTo>
                  <a:pt x="2127" y="2246"/>
                </a:lnTo>
                <a:lnTo>
                  <a:pt x="2127" y="2248"/>
                </a:lnTo>
                <a:lnTo>
                  <a:pt x="2126" y="2248"/>
                </a:lnTo>
                <a:lnTo>
                  <a:pt x="2125" y="2248"/>
                </a:lnTo>
                <a:lnTo>
                  <a:pt x="2124" y="2248"/>
                </a:lnTo>
                <a:lnTo>
                  <a:pt x="2124" y="2246"/>
                </a:lnTo>
                <a:lnTo>
                  <a:pt x="2124" y="2245"/>
                </a:lnTo>
                <a:lnTo>
                  <a:pt x="2122" y="2242"/>
                </a:lnTo>
                <a:lnTo>
                  <a:pt x="2122" y="2241"/>
                </a:lnTo>
                <a:lnTo>
                  <a:pt x="2122" y="2240"/>
                </a:lnTo>
                <a:lnTo>
                  <a:pt x="2122" y="2237"/>
                </a:lnTo>
                <a:lnTo>
                  <a:pt x="2122" y="2236"/>
                </a:lnTo>
                <a:lnTo>
                  <a:pt x="2124" y="2236"/>
                </a:lnTo>
                <a:lnTo>
                  <a:pt x="2124" y="2237"/>
                </a:lnTo>
                <a:lnTo>
                  <a:pt x="2126" y="2237"/>
                </a:lnTo>
                <a:lnTo>
                  <a:pt x="2126" y="2236"/>
                </a:lnTo>
                <a:lnTo>
                  <a:pt x="2125" y="2234"/>
                </a:lnTo>
                <a:lnTo>
                  <a:pt x="2126" y="2233"/>
                </a:lnTo>
                <a:lnTo>
                  <a:pt x="2125" y="2232"/>
                </a:lnTo>
                <a:lnTo>
                  <a:pt x="2124" y="2232"/>
                </a:lnTo>
                <a:lnTo>
                  <a:pt x="2122" y="2232"/>
                </a:lnTo>
                <a:lnTo>
                  <a:pt x="2121" y="2231"/>
                </a:lnTo>
                <a:lnTo>
                  <a:pt x="2121" y="2229"/>
                </a:lnTo>
                <a:lnTo>
                  <a:pt x="2120" y="2228"/>
                </a:lnTo>
                <a:lnTo>
                  <a:pt x="2118" y="2228"/>
                </a:lnTo>
                <a:lnTo>
                  <a:pt x="2118" y="2227"/>
                </a:lnTo>
                <a:lnTo>
                  <a:pt x="2117" y="2224"/>
                </a:lnTo>
                <a:lnTo>
                  <a:pt x="2117" y="2223"/>
                </a:lnTo>
                <a:lnTo>
                  <a:pt x="2117" y="2221"/>
                </a:lnTo>
                <a:lnTo>
                  <a:pt x="2117" y="2220"/>
                </a:lnTo>
                <a:lnTo>
                  <a:pt x="2118" y="2219"/>
                </a:lnTo>
                <a:lnTo>
                  <a:pt x="2118" y="2216"/>
                </a:lnTo>
                <a:lnTo>
                  <a:pt x="2117" y="2215"/>
                </a:lnTo>
                <a:lnTo>
                  <a:pt x="2117" y="2212"/>
                </a:lnTo>
                <a:lnTo>
                  <a:pt x="2116" y="2211"/>
                </a:lnTo>
                <a:lnTo>
                  <a:pt x="2115" y="2213"/>
                </a:lnTo>
                <a:lnTo>
                  <a:pt x="2115" y="2212"/>
                </a:lnTo>
                <a:lnTo>
                  <a:pt x="2115" y="2211"/>
                </a:lnTo>
                <a:lnTo>
                  <a:pt x="2113" y="2211"/>
                </a:lnTo>
                <a:lnTo>
                  <a:pt x="2113" y="2210"/>
                </a:lnTo>
                <a:lnTo>
                  <a:pt x="2113" y="2208"/>
                </a:lnTo>
                <a:lnTo>
                  <a:pt x="2113" y="2207"/>
                </a:lnTo>
                <a:lnTo>
                  <a:pt x="2111" y="2208"/>
                </a:lnTo>
                <a:lnTo>
                  <a:pt x="2111" y="2210"/>
                </a:lnTo>
                <a:lnTo>
                  <a:pt x="2109" y="2213"/>
                </a:lnTo>
                <a:lnTo>
                  <a:pt x="2108" y="2211"/>
                </a:lnTo>
                <a:lnTo>
                  <a:pt x="2108" y="2210"/>
                </a:lnTo>
                <a:lnTo>
                  <a:pt x="2107" y="2211"/>
                </a:lnTo>
                <a:lnTo>
                  <a:pt x="2105" y="2211"/>
                </a:lnTo>
                <a:lnTo>
                  <a:pt x="2105" y="2212"/>
                </a:lnTo>
                <a:lnTo>
                  <a:pt x="2105" y="2215"/>
                </a:lnTo>
                <a:lnTo>
                  <a:pt x="2107" y="2220"/>
                </a:lnTo>
                <a:lnTo>
                  <a:pt x="2107" y="2221"/>
                </a:lnTo>
                <a:lnTo>
                  <a:pt x="2107" y="2224"/>
                </a:lnTo>
                <a:lnTo>
                  <a:pt x="2105" y="2225"/>
                </a:lnTo>
                <a:lnTo>
                  <a:pt x="2101" y="2228"/>
                </a:lnTo>
                <a:lnTo>
                  <a:pt x="2100" y="2229"/>
                </a:lnTo>
                <a:lnTo>
                  <a:pt x="2100" y="2231"/>
                </a:lnTo>
                <a:lnTo>
                  <a:pt x="2101" y="2236"/>
                </a:lnTo>
                <a:lnTo>
                  <a:pt x="2101" y="2243"/>
                </a:lnTo>
                <a:lnTo>
                  <a:pt x="2101" y="2245"/>
                </a:lnTo>
                <a:lnTo>
                  <a:pt x="2100" y="2245"/>
                </a:lnTo>
                <a:lnTo>
                  <a:pt x="2099" y="2246"/>
                </a:lnTo>
                <a:lnTo>
                  <a:pt x="2097" y="2246"/>
                </a:lnTo>
                <a:lnTo>
                  <a:pt x="2095" y="2245"/>
                </a:lnTo>
                <a:lnTo>
                  <a:pt x="2095" y="2243"/>
                </a:lnTo>
                <a:lnTo>
                  <a:pt x="2094" y="2242"/>
                </a:lnTo>
                <a:lnTo>
                  <a:pt x="2092" y="2242"/>
                </a:lnTo>
                <a:lnTo>
                  <a:pt x="2092" y="2241"/>
                </a:lnTo>
                <a:lnTo>
                  <a:pt x="2091" y="2241"/>
                </a:lnTo>
                <a:lnTo>
                  <a:pt x="2091" y="2240"/>
                </a:lnTo>
                <a:lnTo>
                  <a:pt x="2090" y="2238"/>
                </a:lnTo>
                <a:lnTo>
                  <a:pt x="2088" y="2238"/>
                </a:lnTo>
                <a:lnTo>
                  <a:pt x="2087" y="2238"/>
                </a:lnTo>
                <a:lnTo>
                  <a:pt x="2087" y="2241"/>
                </a:lnTo>
                <a:lnTo>
                  <a:pt x="2088" y="2243"/>
                </a:lnTo>
                <a:lnTo>
                  <a:pt x="2090" y="2246"/>
                </a:lnTo>
                <a:lnTo>
                  <a:pt x="2090" y="2249"/>
                </a:lnTo>
                <a:lnTo>
                  <a:pt x="2087" y="2249"/>
                </a:lnTo>
                <a:lnTo>
                  <a:pt x="2084" y="2251"/>
                </a:lnTo>
                <a:lnTo>
                  <a:pt x="2082" y="2250"/>
                </a:lnTo>
                <a:lnTo>
                  <a:pt x="2080" y="2251"/>
                </a:lnTo>
                <a:lnTo>
                  <a:pt x="2079" y="2250"/>
                </a:lnTo>
                <a:lnTo>
                  <a:pt x="2079" y="2249"/>
                </a:lnTo>
                <a:lnTo>
                  <a:pt x="2078" y="2249"/>
                </a:lnTo>
                <a:lnTo>
                  <a:pt x="2078" y="2248"/>
                </a:lnTo>
                <a:lnTo>
                  <a:pt x="2078" y="2243"/>
                </a:lnTo>
                <a:lnTo>
                  <a:pt x="2076" y="2243"/>
                </a:lnTo>
                <a:lnTo>
                  <a:pt x="2075" y="2243"/>
                </a:lnTo>
                <a:lnTo>
                  <a:pt x="2074" y="2242"/>
                </a:lnTo>
                <a:lnTo>
                  <a:pt x="2073" y="2242"/>
                </a:lnTo>
                <a:lnTo>
                  <a:pt x="2071" y="2242"/>
                </a:lnTo>
                <a:lnTo>
                  <a:pt x="2071" y="2243"/>
                </a:lnTo>
                <a:lnTo>
                  <a:pt x="2071" y="2245"/>
                </a:lnTo>
                <a:lnTo>
                  <a:pt x="2073" y="2248"/>
                </a:lnTo>
                <a:lnTo>
                  <a:pt x="2073" y="2249"/>
                </a:lnTo>
                <a:lnTo>
                  <a:pt x="2071" y="2249"/>
                </a:lnTo>
                <a:lnTo>
                  <a:pt x="2070" y="2249"/>
                </a:lnTo>
                <a:lnTo>
                  <a:pt x="2069" y="2248"/>
                </a:lnTo>
                <a:lnTo>
                  <a:pt x="2067" y="2245"/>
                </a:lnTo>
                <a:lnTo>
                  <a:pt x="2067" y="2242"/>
                </a:lnTo>
                <a:lnTo>
                  <a:pt x="2067" y="2241"/>
                </a:lnTo>
                <a:lnTo>
                  <a:pt x="2067" y="2240"/>
                </a:lnTo>
                <a:lnTo>
                  <a:pt x="2066" y="2238"/>
                </a:lnTo>
                <a:lnTo>
                  <a:pt x="2065" y="2240"/>
                </a:lnTo>
                <a:lnTo>
                  <a:pt x="2064" y="2240"/>
                </a:lnTo>
                <a:lnTo>
                  <a:pt x="2064" y="2238"/>
                </a:lnTo>
                <a:lnTo>
                  <a:pt x="2062" y="2238"/>
                </a:lnTo>
                <a:lnTo>
                  <a:pt x="2062" y="2240"/>
                </a:lnTo>
                <a:lnTo>
                  <a:pt x="2062" y="2241"/>
                </a:lnTo>
                <a:lnTo>
                  <a:pt x="2061" y="2242"/>
                </a:lnTo>
                <a:lnTo>
                  <a:pt x="2059" y="2245"/>
                </a:lnTo>
                <a:lnTo>
                  <a:pt x="2058" y="2245"/>
                </a:lnTo>
                <a:lnTo>
                  <a:pt x="2057" y="2241"/>
                </a:lnTo>
                <a:lnTo>
                  <a:pt x="2058" y="2234"/>
                </a:lnTo>
                <a:lnTo>
                  <a:pt x="2058" y="2231"/>
                </a:lnTo>
                <a:lnTo>
                  <a:pt x="2057" y="2231"/>
                </a:lnTo>
                <a:lnTo>
                  <a:pt x="2056" y="2231"/>
                </a:lnTo>
                <a:lnTo>
                  <a:pt x="2054" y="2232"/>
                </a:lnTo>
                <a:lnTo>
                  <a:pt x="2053" y="2234"/>
                </a:lnTo>
                <a:lnTo>
                  <a:pt x="2053" y="2241"/>
                </a:lnTo>
                <a:lnTo>
                  <a:pt x="2053" y="2242"/>
                </a:lnTo>
                <a:lnTo>
                  <a:pt x="2052" y="2242"/>
                </a:lnTo>
                <a:lnTo>
                  <a:pt x="2050" y="2241"/>
                </a:lnTo>
                <a:lnTo>
                  <a:pt x="2049" y="2240"/>
                </a:lnTo>
                <a:lnTo>
                  <a:pt x="2049" y="2238"/>
                </a:lnTo>
                <a:lnTo>
                  <a:pt x="2049" y="2237"/>
                </a:lnTo>
                <a:lnTo>
                  <a:pt x="2049" y="2234"/>
                </a:lnTo>
                <a:lnTo>
                  <a:pt x="2050" y="2232"/>
                </a:lnTo>
                <a:lnTo>
                  <a:pt x="2050" y="2229"/>
                </a:lnTo>
                <a:lnTo>
                  <a:pt x="2050" y="2228"/>
                </a:lnTo>
                <a:lnTo>
                  <a:pt x="2050" y="2227"/>
                </a:lnTo>
                <a:lnTo>
                  <a:pt x="2050" y="2225"/>
                </a:lnTo>
                <a:lnTo>
                  <a:pt x="2049" y="2225"/>
                </a:lnTo>
                <a:lnTo>
                  <a:pt x="2048" y="2225"/>
                </a:lnTo>
                <a:lnTo>
                  <a:pt x="2046" y="2228"/>
                </a:lnTo>
                <a:lnTo>
                  <a:pt x="2045" y="2228"/>
                </a:lnTo>
                <a:lnTo>
                  <a:pt x="2043" y="2231"/>
                </a:lnTo>
                <a:lnTo>
                  <a:pt x="2043" y="2229"/>
                </a:lnTo>
                <a:lnTo>
                  <a:pt x="2041" y="2228"/>
                </a:lnTo>
                <a:lnTo>
                  <a:pt x="2041" y="2227"/>
                </a:lnTo>
                <a:lnTo>
                  <a:pt x="2041" y="2225"/>
                </a:lnTo>
                <a:lnTo>
                  <a:pt x="2041" y="2224"/>
                </a:lnTo>
                <a:lnTo>
                  <a:pt x="2040" y="2224"/>
                </a:lnTo>
                <a:lnTo>
                  <a:pt x="2038" y="2227"/>
                </a:lnTo>
                <a:lnTo>
                  <a:pt x="2037" y="2227"/>
                </a:lnTo>
                <a:lnTo>
                  <a:pt x="2036" y="2231"/>
                </a:lnTo>
                <a:lnTo>
                  <a:pt x="2035" y="2231"/>
                </a:lnTo>
                <a:lnTo>
                  <a:pt x="2033" y="2231"/>
                </a:lnTo>
                <a:lnTo>
                  <a:pt x="2033" y="2232"/>
                </a:lnTo>
                <a:lnTo>
                  <a:pt x="2032" y="2233"/>
                </a:lnTo>
                <a:lnTo>
                  <a:pt x="2031" y="2234"/>
                </a:lnTo>
                <a:lnTo>
                  <a:pt x="2029" y="2234"/>
                </a:lnTo>
                <a:lnTo>
                  <a:pt x="2028" y="2234"/>
                </a:lnTo>
                <a:lnTo>
                  <a:pt x="2028" y="2236"/>
                </a:lnTo>
                <a:lnTo>
                  <a:pt x="2027" y="2236"/>
                </a:lnTo>
                <a:lnTo>
                  <a:pt x="2026" y="2234"/>
                </a:lnTo>
                <a:lnTo>
                  <a:pt x="2024" y="2234"/>
                </a:lnTo>
                <a:lnTo>
                  <a:pt x="2023" y="2234"/>
                </a:lnTo>
                <a:lnTo>
                  <a:pt x="2023" y="2233"/>
                </a:lnTo>
                <a:lnTo>
                  <a:pt x="2022" y="2233"/>
                </a:lnTo>
                <a:lnTo>
                  <a:pt x="2022" y="2234"/>
                </a:lnTo>
                <a:lnTo>
                  <a:pt x="2020" y="2234"/>
                </a:lnTo>
                <a:lnTo>
                  <a:pt x="2019" y="2236"/>
                </a:lnTo>
                <a:lnTo>
                  <a:pt x="2019" y="2237"/>
                </a:lnTo>
                <a:lnTo>
                  <a:pt x="2019" y="2238"/>
                </a:lnTo>
                <a:lnTo>
                  <a:pt x="2018" y="2238"/>
                </a:lnTo>
                <a:lnTo>
                  <a:pt x="2016" y="2237"/>
                </a:lnTo>
                <a:lnTo>
                  <a:pt x="2016" y="2236"/>
                </a:lnTo>
                <a:lnTo>
                  <a:pt x="2014" y="2237"/>
                </a:lnTo>
                <a:lnTo>
                  <a:pt x="2012" y="2240"/>
                </a:lnTo>
                <a:lnTo>
                  <a:pt x="2010" y="2240"/>
                </a:lnTo>
                <a:lnTo>
                  <a:pt x="2011" y="2241"/>
                </a:lnTo>
                <a:lnTo>
                  <a:pt x="2011" y="2242"/>
                </a:lnTo>
                <a:lnTo>
                  <a:pt x="2011" y="2243"/>
                </a:lnTo>
                <a:lnTo>
                  <a:pt x="2010" y="2243"/>
                </a:lnTo>
                <a:lnTo>
                  <a:pt x="2007" y="2242"/>
                </a:lnTo>
                <a:lnTo>
                  <a:pt x="2006" y="2242"/>
                </a:lnTo>
                <a:lnTo>
                  <a:pt x="2006" y="2243"/>
                </a:lnTo>
                <a:lnTo>
                  <a:pt x="2005" y="2245"/>
                </a:lnTo>
                <a:lnTo>
                  <a:pt x="2003" y="2245"/>
                </a:lnTo>
                <a:lnTo>
                  <a:pt x="2003" y="2248"/>
                </a:lnTo>
                <a:lnTo>
                  <a:pt x="2003" y="2249"/>
                </a:lnTo>
                <a:lnTo>
                  <a:pt x="2002" y="2249"/>
                </a:lnTo>
                <a:lnTo>
                  <a:pt x="2002" y="2248"/>
                </a:lnTo>
                <a:lnTo>
                  <a:pt x="2001" y="2246"/>
                </a:lnTo>
                <a:lnTo>
                  <a:pt x="1999" y="2246"/>
                </a:lnTo>
                <a:lnTo>
                  <a:pt x="1999" y="2248"/>
                </a:lnTo>
                <a:lnTo>
                  <a:pt x="1999" y="2250"/>
                </a:lnTo>
                <a:lnTo>
                  <a:pt x="1999" y="2251"/>
                </a:lnTo>
                <a:lnTo>
                  <a:pt x="1998" y="2253"/>
                </a:lnTo>
                <a:lnTo>
                  <a:pt x="1995" y="2251"/>
                </a:lnTo>
                <a:lnTo>
                  <a:pt x="1987" y="2251"/>
                </a:lnTo>
                <a:lnTo>
                  <a:pt x="1987" y="2253"/>
                </a:lnTo>
                <a:lnTo>
                  <a:pt x="1987" y="2254"/>
                </a:lnTo>
                <a:lnTo>
                  <a:pt x="1989" y="2255"/>
                </a:lnTo>
                <a:lnTo>
                  <a:pt x="1987" y="2255"/>
                </a:lnTo>
                <a:lnTo>
                  <a:pt x="1981" y="2259"/>
                </a:lnTo>
                <a:lnTo>
                  <a:pt x="1978" y="2259"/>
                </a:lnTo>
                <a:lnTo>
                  <a:pt x="1978" y="2261"/>
                </a:lnTo>
                <a:lnTo>
                  <a:pt x="1975" y="2264"/>
                </a:lnTo>
                <a:lnTo>
                  <a:pt x="1972" y="2270"/>
                </a:lnTo>
                <a:lnTo>
                  <a:pt x="1970" y="2271"/>
                </a:lnTo>
                <a:lnTo>
                  <a:pt x="1969" y="2271"/>
                </a:lnTo>
                <a:lnTo>
                  <a:pt x="1968" y="2271"/>
                </a:lnTo>
                <a:lnTo>
                  <a:pt x="1965" y="2270"/>
                </a:lnTo>
                <a:lnTo>
                  <a:pt x="1964" y="2267"/>
                </a:lnTo>
                <a:lnTo>
                  <a:pt x="1964" y="2266"/>
                </a:lnTo>
                <a:lnTo>
                  <a:pt x="1964" y="2263"/>
                </a:lnTo>
                <a:lnTo>
                  <a:pt x="1963" y="2262"/>
                </a:lnTo>
                <a:lnTo>
                  <a:pt x="1961" y="2261"/>
                </a:lnTo>
                <a:lnTo>
                  <a:pt x="1960" y="2254"/>
                </a:lnTo>
                <a:lnTo>
                  <a:pt x="1960" y="2253"/>
                </a:lnTo>
                <a:lnTo>
                  <a:pt x="1959" y="2253"/>
                </a:lnTo>
                <a:lnTo>
                  <a:pt x="1959" y="2251"/>
                </a:lnTo>
                <a:lnTo>
                  <a:pt x="1957" y="2251"/>
                </a:lnTo>
                <a:lnTo>
                  <a:pt x="1957" y="2250"/>
                </a:lnTo>
                <a:lnTo>
                  <a:pt x="1954" y="2249"/>
                </a:lnTo>
                <a:lnTo>
                  <a:pt x="1952" y="2248"/>
                </a:lnTo>
                <a:lnTo>
                  <a:pt x="1951" y="2250"/>
                </a:lnTo>
                <a:lnTo>
                  <a:pt x="1950" y="2250"/>
                </a:lnTo>
                <a:lnTo>
                  <a:pt x="1947" y="2249"/>
                </a:lnTo>
                <a:lnTo>
                  <a:pt x="1946" y="2249"/>
                </a:lnTo>
                <a:lnTo>
                  <a:pt x="1944" y="2249"/>
                </a:lnTo>
                <a:lnTo>
                  <a:pt x="1943" y="2249"/>
                </a:lnTo>
                <a:lnTo>
                  <a:pt x="1944" y="2253"/>
                </a:lnTo>
                <a:lnTo>
                  <a:pt x="1946" y="2254"/>
                </a:lnTo>
                <a:lnTo>
                  <a:pt x="1947" y="2255"/>
                </a:lnTo>
                <a:lnTo>
                  <a:pt x="1948" y="2258"/>
                </a:lnTo>
                <a:lnTo>
                  <a:pt x="1950" y="2259"/>
                </a:lnTo>
                <a:lnTo>
                  <a:pt x="1950" y="2261"/>
                </a:lnTo>
                <a:lnTo>
                  <a:pt x="1948" y="2261"/>
                </a:lnTo>
                <a:lnTo>
                  <a:pt x="1943" y="2264"/>
                </a:lnTo>
                <a:lnTo>
                  <a:pt x="1942" y="2264"/>
                </a:lnTo>
                <a:lnTo>
                  <a:pt x="1940" y="2264"/>
                </a:lnTo>
                <a:lnTo>
                  <a:pt x="1939" y="2264"/>
                </a:lnTo>
                <a:lnTo>
                  <a:pt x="1937" y="2263"/>
                </a:lnTo>
                <a:lnTo>
                  <a:pt x="1937" y="2264"/>
                </a:lnTo>
                <a:lnTo>
                  <a:pt x="1934" y="2269"/>
                </a:lnTo>
                <a:lnTo>
                  <a:pt x="1933" y="2269"/>
                </a:lnTo>
                <a:lnTo>
                  <a:pt x="1931" y="2267"/>
                </a:lnTo>
                <a:lnTo>
                  <a:pt x="1931" y="2269"/>
                </a:lnTo>
                <a:lnTo>
                  <a:pt x="1930" y="2269"/>
                </a:lnTo>
                <a:lnTo>
                  <a:pt x="1929" y="2267"/>
                </a:lnTo>
                <a:lnTo>
                  <a:pt x="1927" y="2267"/>
                </a:lnTo>
                <a:lnTo>
                  <a:pt x="1926" y="2269"/>
                </a:lnTo>
                <a:lnTo>
                  <a:pt x="1925" y="2269"/>
                </a:lnTo>
                <a:lnTo>
                  <a:pt x="1922" y="2269"/>
                </a:lnTo>
                <a:lnTo>
                  <a:pt x="1922" y="2267"/>
                </a:lnTo>
                <a:lnTo>
                  <a:pt x="1919" y="2266"/>
                </a:lnTo>
                <a:lnTo>
                  <a:pt x="1918" y="2266"/>
                </a:lnTo>
                <a:lnTo>
                  <a:pt x="1917" y="2266"/>
                </a:lnTo>
                <a:lnTo>
                  <a:pt x="1916" y="2266"/>
                </a:lnTo>
                <a:lnTo>
                  <a:pt x="1914" y="2267"/>
                </a:lnTo>
                <a:lnTo>
                  <a:pt x="1913" y="2267"/>
                </a:lnTo>
                <a:lnTo>
                  <a:pt x="1913" y="2269"/>
                </a:lnTo>
                <a:lnTo>
                  <a:pt x="1912" y="2269"/>
                </a:lnTo>
                <a:lnTo>
                  <a:pt x="1912" y="2270"/>
                </a:lnTo>
                <a:lnTo>
                  <a:pt x="1913" y="2272"/>
                </a:lnTo>
                <a:lnTo>
                  <a:pt x="1913" y="2273"/>
                </a:lnTo>
                <a:lnTo>
                  <a:pt x="1910" y="2273"/>
                </a:lnTo>
                <a:lnTo>
                  <a:pt x="1909" y="2273"/>
                </a:lnTo>
                <a:lnTo>
                  <a:pt x="1908" y="2275"/>
                </a:lnTo>
                <a:lnTo>
                  <a:pt x="1908" y="2278"/>
                </a:lnTo>
                <a:lnTo>
                  <a:pt x="1906" y="2278"/>
                </a:lnTo>
                <a:lnTo>
                  <a:pt x="1904" y="2279"/>
                </a:lnTo>
                <a:lnTo>
                  <a:pt x="1905" y="2280"/>
                </a:lnTo>
                <a:lnTo>
                  <a:pt x="1908" y="2284"/>
                </a:lnTo>
                <a:lnTo>
                  <a:pt x="1909" y="2285"/>
                </a:lnTo>
                <a:lnTo>
                  <a:pt x="1913" y="2288"/>
                </a:lnTo>
                <a:lnTo>
                  <a:pt x="1912" y="2289"/>
                </a:lnTo>
                <a:lnTo>
                  <a:pt x="1910" y="2291"/>
                </a:lnTo>
                <a:lnTo>
                  <a:pt x="1910" y="2292"/>
                </a:lnTo>
                <a:lnTo>
                  <a:pt x="1912" y="2293"/>
                </a:lnTo>
                <a:lnTo>
                  <a:pt x="1914" y="2293"/>
                </a:lnTo>
                <a:lnTo>
                  <a:pt x="1916" y="2294"/>
                </a:lnTo>
                <a:lnTo>
                  <a:pt x="1917" y="2297"/>
                </a:lnTo>
                <a:lnTo>
                  <a:pt x="1918" y="2299"/>
                </a:lnTo>
                <a:lnTo>
                  <a:pt x="1918" y="2301"/>
                </a:lnTo>
                <a:lnTo>
                  <a:pt x="1918" y="2302"/>
                </a:lnTo>
                <a:lnTo>
                  <a:pt x="1917" y="2304"/>
                </a:lnTo>
                <a:lnTo>
                  <a:pt x="1916" y="2304"/>
                </a:lnTo>
                <a:lnTo>
                  <a:pt x="1914" y="2304"/>
                </a:lnTo>
                <a:lnTo>
                  <a:pt x="1913" y="2302"/>
                </a:lnTo>
                <a:lnTo>
                  <a:pt x="1912" y="2302"/>
                </a:lnTo>
                <a:lnTo>
                  <a:pt x="1910" y="2302"/>
                </a:lnTo>
                <a:lnTo>
                  <a:pt x="1909" y="2302"/>
                </a:lnTo>
                <a:lnTo>
                  <a:pt x="1908" y="2302"/>
                </a:lnTo>
                <a:lnTo>
                  <a:pt x="1908" y="2301"/>
                </a:lnTo>
                <a:lnTo>
                  <a:pt x="1903" y="2301"/>
                </a:lnTo>
                <a:lnTo>
                  <a:pt x="1901" y="2300"/>
                </a:lnTo>
                <a:lnTo>
                  <a:pt x="1900" y="2300"/>
                </a:lnTo>
                <a:lnTo>
                  <a:pt x="1898" y="2300"/>
                </a:lnTo>
                <a:lnTo>
                  <a:pt x="1897" y="2300"/>
                </a:lnTo>
                <a:lnTo>
                  <a:pt x="1896" y="2300"/>
                </a:lnTo>
                <a:lnTo>
                  <a:pt x="1895" y="2299"/>
                </a:lnTo>
                <a:lnTo>
                  <a:pt x="1893" y="2299"/>
                </a:lnTo>
                <a:lnTo>
                  <a:pt x="1893" y="2297"/>
                </a:lnTo>
                <a:lnTo>
                  <a:pt x="1892" y="2296"/>
                </a:lnTo>
                <a:lnTo>
                  <a:pt x="1891" y="2296"/>
                </a:lnTo>
                <a:lnTo>
                  <a:pt x="1891" y="2294"/>
                </a:lnTo>
                <a:lnTo>
                  <a:pt x="1891" y="2293"/>
                </a:lnTo>
                <a:lnTo>
                  <a:pt x="1891" y="2292"/>
                </a:lnTo>
                <a:lnTo>
                  <a:pt x="1892" y="2292"/>
                </a:lnTo>
                <a:lnTo>
                  <a:pt x="1892" y="2293"/>
                </a:lnTo>
                <a:lnTo>
                  <a:pt x="1896" y="2291"/>
                </a:lnTo>
                <a:lnTo>
                  <a:pt x="1895" y="2289"/>
                </a:lnTo>
                <a:lnTo>
                  <a:pt x="1892" y="2288"/>
                </a:lnTo>
                <a:lnTo>
                  <a:pt x="1891" y="2287"/>
                </a:lnTo>
                <a:lnTo>
                  <a:pt x="1891" y="2285"/>
                </a:lnTo>
                <a:lnTo>
                  <a:pt x="1891" y="2283"/>
                </a:lnTo>
                <a:lnTo>
                  <a:pt x="1889" y="2283"/>
                </a:lnTo>
                <a:lnTo>
                  <a:pt x="1889" y="2284"/>
                </a:lnTo>
                <a:lnTo>
                  <a:pt x="1889" y="2288"/>
                </a:lnTo>
                <a:lnTo>
                  <a:pt x="1888" y="2289"/>
                </a:lnTo>
                <a:lnTo>
                  <a:pt x="1887" y="2289"/>
                </a:lnTo>
                <a:lnTo>
                  <a:pt x="1883" y="2287"/>
                </a:lnTo>
                <a:lnTo>
                  <a:pt x="1882" y="2285"/>
                </a:lnTo>
                <a:lnTo>
                  <a:pt x="1882" y="2284"/>
                </a:lnTo>
                <a:lnTo>
                  <a:pt x="1880" y="2284"/>
                </a:lnTo>
                <a:lnTo>
                  <a:pt x="1880" y="2283"/>
                </a:lnTo>
                <a:lnTo>
                  <a:pt x="1879" y="2283"/>
                </a:lnTo>
                <a:lnTo>
                  <a:pt x="1878" y="2283"/>
                </a:lnTo>
                <a:lnTo>
                  <a:pt x="1878" y="2284"/>
                </a:lnTo>
                <a:lnTo>
                  <a:pt x="1878" y="2285"/>
                </a:lnTo>
                <a:lnTo>
                  <a:pt x="1874" y="2285"/>
                </a:lnTo>
                <a:lnTo>
                  <a:pt x="1872" y="2285"/>
                </a:lnTo>
                <a:lnTo>
                  <a:pt x="1872" y="2284"/>
                </a:lnTo>
                <a:lnTo>
                  <a:pt x="1871" y="2284"/>
                </a:lnTo>
                <a:lnTo>
                  <a:pt x="1871" y="2283"/>
                </a:lnTo>
                <a:lnTo>
                  <a:pt x="1870" y="2283"/>
                </a:lnTo>
                <a:lnTo>
                  <a:pt x="1870" y="2280"/>
                </a:lnTo>
                <a:lnTo>
                  <a:pt x="1868" y="2280"/>
                </a:lnTo>
                <a:lnTo>
                  <a:pt x="1870" y="2279"/>
                </a:lnTo>
                <a:lnTo>
                  <a:pt x="1870" y="2278"/>
                </a:lnTo>
                <a:lnTo>
                  <a:pt x="1868" y="2279"/>
                </a:lnTo>
                <a:lnTo>
                  <a:pt x="1867" y="2279"/>
                </a:lnTo>
                <a:lnTo>
                  <a:pt x="1867" y="2278"/>
                </a:lnTo>
                <a:lnTo>
                  <a:pt x="1866" y="2276"/>
                </a:lnTo>
                <a:lnTo>
                  <a:pt x="1865" y="2276"/>
                </a:lnTo>
                <a:lnTo>
                  <a:pt x="1862" y="2276"/>
                </a:lnTo>
                <a:lnTo>
                  <a:pt x="1861" y="2276"/>
                </a:lnTo>
                <a:lnTo>
                  <a:pt x="1859" y="2279"/>
                </a:lnTo>
                <a:lnTo>
                  <a:pt x="1861" y="2279"/>
                </a:lnTo>
                <a:lnTo>
                  <a:pt x="1862" y="2279"/>
                </a:lnTo>
                <a:lnTo>
                  <a:pt x="1863" y="2280"/>
                </a:lnTo>
                <a:lnTo>
                  <a:pt x="1865" y="2280"/>
                </a:lnTo>
                <a:lnTo>
                  <a:pt x="1866" y="2281"/>
                </a:lnTo>
                <a:lnTo>
                  <a:pt x="1867" y="2283"/>
                </a:lnTo>
                <a:lnTo>
                  <a:pt x="1867" y="2284"/>
                </a:lnTo>
                <a:lnTo>
                  <a:pt x="1867" y="2285"/>
                </a:lnTo>
                <a:lnTo>
                  <a:pt x="1863" y="2287"/>
                </a:lnTo>
                <a:lnTo>
                  <a:pt x="1862" y="2287"/>
                </a:lnTo>
                <a:lnTo>
                  <a:pt x="1862" y="2285"/>
                </a:lnTo>
                <a:lnTo>
                  <a:pt x="1861" y="2285"/>
                </a:lnTo>
                <a:lnTo>
                  <a:pt x="1858" y="2284"/>
                </a:lnTo>
                <a:lnTo>
                  <a:pt x="1857" y="2283"/>
                </a:lnTo>
                <a:lnTo>
                  <a:pt x="1857" y="2281"/>
                </a:lnTo>
                <a:lnTo>
                  <a:pt x="1855" y="2280"/>
                </a:lnTo>
                <a:lnTo>
                  <a:pt x="1854" y="2280"/>
                </a:lnTo>
                <a:lnTo>
                  <a:pt x="1854" y="2281"/>
                </a:lnTo>
                <a:lnTo>
                  <a:pt x="1853" y="2281"/>
                </a:lnTo>
                <a:lnTo>
                  <a:pt x="1851" y="2281"/>
                </a:lnTo>
                <a:lnTo>
                  <a:pt x="1850" y="2280"/>
                </a:lnTo>
                <a:lnTo>
                  <a:pt x="1849" y="2280"/>
                </a:lnTo>
                <a:lnTo>
                  <a:pt x="1849" y="2279"/>
                </a:lnTo>
                <a:lnTo>
                  <a:pt x="1848" y="2279"/>
                </a:lnTo>
                <a:lnTo>
                  <a:pt x="1846" y="2279"/>
                </a:lnTo>
                <a:lnTo>
                  <a:pt x="1844" y="2279"/>
                </a:lnTo>
                <a:lnTo>
                  <a:pt x="1842" y="2280"/>
                </a:lnTo>
                <a:lnTo>
                  <a:pt x="1841" y="2283"/>
                </a:lnTo>
                <a:lnTo>
                  <a:pt x="1840" y="2283"/>
                </a:lnTo>
                <a:lnTo>
                  <a:pt x="1838" y="2283"/>
                </a:lnTo>
                <a:lnTo>
                  <a:pt x="1837" y="2283"/>
                </a:lnTo>
                <a:lnTo>
                  <a:pt x="1836" y="2283"/>
                </a:lnTo>
                <a:lnTo>
                  <a:pt x="1835" y="2287"/>
                </a:lnTo>
                <a:lnTo>
                  <a:pt x="1832" y="2287"/>
                </a:lnTo>
                <a:lnTo>
                  <a:pt x="1829" y="2284"/>
                </a:lnTo>
                <a:lnTo>
                  <a:pt x="1828" y="2283"/>
                </a:lnTo>
                <a:lnTo>
                  <a:pt x="1825" y="2280"/>
                </a:lnTo>
                <a:lnTo>
                  <a:pt x="1824" y="2279"/>
                </a:lnTo>
                <a:lnTo>
                  <a:pt x="1823" y="2278"/>
                </a:lnTo>
                <a:lnTo>
                  <a:pt x="1821" y="2276"/>
                </a:lnTo>
                <a:lnTo>
                  <a:pt x="1821" y="2275"/>
                </a:lnTo>
                <a:lnTo>
                  <a:pt x="1820" y="2275"/>
                </a:lnTo>
                <a:lnTo>
                  <a:pt x="1820" y="2276"/>
                </a:lnTo>
                <a:lnTo>
                  <a:pt x="1819" y="2276"/>
                </a:lnTo>
                <a:lnTo>
                  <a:pt x="1819" y="2278"/>
                </a:lnTo>
                <a:lnTo>
                  <a:pt x="1817" y="2279"/>
                </a:lnTo>
                <a:lnTo>
                  <a:pt x="1819" y="2279"/>
                </a:lnTo>
                <a:lnTo>
                  <a:pt x="1820" y="2279"/>
                </a:lnTo>
                <a:lnTo>
                  <a:pt x="1821" y="2280"/>
                </a:lnTo>
                <a:lnTo>
                  <a:pt x="1821" y="2281"/>
                </a:lnTo>
                <a:lnTo>
                  <a:pt x="1823" y="2284"/>
                </a:lnTo>
                <a:lnTo>
                  <a:pt x="1823" y="2285"/>
                </a:lnTo>
                <a:lnTo>
                  <a:pt x="1823" y="2287"/>
                </a:lnTo>
                <a:lnTo>
                  <a:pt x="1823" y="2288"/>
                </a:lnTo>
                <a:lnTo>
                  <a:pt x="1823" y="2289"/>
                </a:lnTo>
                <a:lnTo>
                  <a:pt x="1820" y="2289"/>
                </a:lnTo>
                <a:lnTo>
                  <a:pt x="1819" y="2289"/>
                </a:lnTo>
                <a:lnTo>
                  <a:pt x="1819" y="2288"/>
                </a:lnTo>
                <a:lnTo>
                  <a:pt x="1817" y="2289"/>
                </a:lnTo>
                <a:lnTo>
                  <a:pt x="1817" y="2291"/>
                </a:lnTo>
                <a:lnTo>
                  <a:pt x="1817" y="2292"/>
                </a:lnTo>
                <a:lnTo>
                  <a:pt x="1816" y="2293"/>
                </a:lnTo>
                <a:lnTo>
                  <a:pt x="1815" y="2293"/>
                </a:lnTo>
                <a:lnTo>
                  <a:pt x="1814" y="2292"/>
                </a:lnTo>
                <a:lnTo>
                  <a:pt x="1812" y="2292"/>
                </a:lnTo>
                <a:lnTo>
                  <a:pt x="1809" y="2292"/>
                </a:lnTo>
                <a:lnTo>
                  <a:pt x="1806" y="2291"/>
                </a:lnTo>
                <a:lnTo>
                  <a:pt x="1806" y="2289"/>
                </a:lnTo>
                <a:lnTo>
                  <a:pt x="1804" y="2289"/>
                </a:lnTo>
                <a:lnTo>
                  <a:pt x="1803" y="2288"/>
                </a:lnTo>
                <a:lnTo>
                  <a:pt x="1802" y="2288"/>
                </a:lnTo>
                <a:lnTo>
                  <a:pt x="1800" y="2288"/>
                </a:lnTo>
                <a:lnTo>
                  <a:pt x="1800" y="2289"/>
                </a:lnTo>
                <a:lnTo>
                  <a:pt x="1799" y="2291"/>
                </a:lnTo>
                <a:lnTo>
                  <a:pt x="1798" y="2291"/>
                </a:lnTo>
                <a:lnTo>
                  <a:pt x="1797" y="2292"/>
                </a:lnTo>
                <a:lnTo>
                  <a:pt x="1795" y="2291"/>
                </a:lnTo>
                <a:lnTo>
                  <a:pt x="1793" y="2289"/>
                </a:lnTo>
                <a:lnTo>
                  <a:pt x="1793" y="2288"/>
                </a:lnTo>
                <a:lnTo>
                  <a:pt x="1791" y="2287"/>
                </a:lnTo>
                <a:lnTo>
                  <a:pt x="1790" y="2285"/>
                </a:lnTo>
                <a:lnTo>
                  <a:pt x="1789" y="2284"/>
                </a:lnTo>
                <a:lnTo>
                  <a:pt x="1787" y="2284"/>
                </a:lnTo>
                <a:lnTo>
                  <a:pt x="1787" y="2287"/>
                </a:lnTo>
                <a:lnTo>
                  <a:pt x="1787" y="2288"/>
                </a:lnTo>
                <a:lnTo>
                  <a:pt x="1786" y="2289"/>
                </a:lnTo>
                <a:lnTo>
                  <a:pt x="1785" y="2289"/>
                </a:lnTo>
                <a:lnTo>
                  <a:pt x="1779" y="2287"/>
                </a:lnTo>
                <a:lnTo>
                  <a:pt x="1778" y="2287"/>
                </a:lnTo>
                <a:lnTo>
                  <a:pt x="1777" y="2288"/>
                </a:lnTo>
                <a:lnTo>
                  <a:pt x="1774" y="2289"/>
                </a:lnTo>
                <a:lnTo>
                  <a:pt x="1774" y="2288"/>
                </a:lnTo>
                <a:lnTo>
                  <a:pt x="1773" y="2288"/>
                </a:lnTo>
                <a:lnTo>
                  <a:pt x="1772" y="2285"/>
                </a:lnTo>
                <a:lnTo>
                  <a:pt x="1768" y="2284"/>
                </a:lnTo>
                <a:lnTo>
                  <a:pt x="1766" y="2284"/>
                </a:lnTo>
                <a:lnTo>
                  <a:pt x="1766" y="2283"/>
                </a:lnTo>
                <a:lnTo>
                  <a:pt x="1765" y="2283"/>
                </a:lnTo>
                <a:lnTo>
                  <a:pt x="1765" y="2281"/>
                </a:lnTo>
                <a:lnTo>
                  <a:pt x="1764" y="2281"/>
                </a:lnTo>
                <a:lnTo>
                  <a:pt x="1761" y="2279"/>
                </a:lnTo>
                <a:lnTo>
                  <a:pt x="1760" y="2278"/>
                </a:lnTo>
                <a:lnTo>
                  <a:pt x="1758" y="2278"/>
                </a:lnTo>
                <a:lnTo>
                  <a:pt x="1757" y="2275"/>
                </a:lnTo>
                <a:lnTo>
                  <a:pt x="1757" y="2273"/>
                </a:lnTo>
                <a:lnTo>
                  <a:pt x="1757" y="2272"/>
                </a:lnTo>
                <a:lnTo>
                  <a:pt x="1758" y="2272"/>
                </a:lnTo>
                <a:lnTo>
                  <a:pt x="1760" y="2272"/>
                </a:lnTo>
                <a:lnTo>
                  <a:pt x="1760" y="2271"/>
                </a:lnTo>
                <a:lnTo>
                  <a:pt x="1761" y="2271"/>
                </a:lnTo>
                <a:lnTo>
                  <a:pt x="1764" y="2271"/>
                </a:lnTo>
                <a:lnTo>
                  <a:pt x="1765" y="2270"/>
                </a:lnTo>
                <a:lnTo>
                  <a:pt x="1766" y="2270"/>
                </a:lnTo>
                <a:lnTo>
                  <a:pt x="1768" y="2270"/>
                </a:lnTo>
                <a:lnTo>
                  <a:pt x="1768" y="2269"/>
                </a:lnTo>
                <a:lnTo>
                  <a:pt x="1766" y="2267"/>
                </a:lnTo>
                <a:lnTo>
                  <a:pt x="1765" y="2267"/>
                </a:lnTo>
                <a:lnTo>
                  <a:pt x="1765" y="2266"/>
                </a:lnTo>
                <a:lnTo>
                  <a:pt x="1764" y="2266"/>
                </a:lnTo>
                <a:lnTo>
                  <a:pt x="1764" y="2264"/>
                </a:lnTo>
                <a:lnTo>
                  <a:pt x="1762" y="2263"/>
                </a:lnTo>
                <a:lnTo>
                  <a:pt x="1762" y="2264"/>
                </a:lnTo>
                <a:lnTo>
                  <a:pt x="1760" y="2264"/>
                </a:lnTo>
                <a:lnTo>
                  <a:pt x="1758" y="2266"/>
                </a:lnTo>
                <a:lnTo>
                  <a:pt x="1758" y="2267"/>
                </a:lnTo>
                <a:lnTo>
                  <a:pt x="1757" y="2266"/>
                </a:lnTo>
                <a:lnTo>
                  <a:pt x="1748" y="2266"/>
                </a:lnTo>
                <a:lnTo>
                  <a:pt x="1747" y="2266"/>
                </a:lnTo>
                <a:lnTo>
                  <a:pt x="1747" y="2264"/>
                </a:lnTo>
                <a:lnTo>
                  <a:pt x="1747" y="2262"/>
                </a:lnTo>
                <a:lnTo>
                  <a:pt x="1746" y="2263"/>
                </a:lnTo>
                <a:lnTo>
                  <a:pt x="1744" y="2263"/>
                </a:lnTo>
                <a:lnTo>
                  <a:pt x="1743" y="2263"/>
                </a:lnTo>
                <a:lnTo>
                  <a:pt x="1743" y="2262"/>
                </a:lnTo>
                <a:lnTo>
                  <a:pt x="1742" y="2261"/>
                </a:lnTo>
                <a:lnTo>
                  <a:pt x="1740" y="2259"/>
                </a:lnTo>
                <a:lnTo>
                  <a:pt x="1739" y="2258"/>
                </a:lnTo>
                <a:lnTo>
                  <a:pt x="1738" y="2258"/>
                </a:lnTo>
                <a:lnTo>
                  <a:pt x="1738" y="2257"/>
                </a:lnTo>
                <a:lnTo>
                  <a:pt x="1736" y="2257"/>
                </a:lnTo>
                <a:lnTo>
                  <a:pt x="1736" y="2255"/>
                </a:lnTo>
                <a:lnTo>
                  <a:pt x="1735" y="2255"/>
                </a:lnTo>
                <a:lnTo>
                  <a:pt x="1734" y="2254"/>
                </a:lnTo>
                <a:lnTo>
                  <a:pt x="1734" y="2253"/>
                </a:lnTo>
                <a:lnTo>
                  <a:pt x="1732" y="2251"/>
                </a:lnTo>
                <a:lnTo>
                  <a:pt x="1731" y="2250"/>
                </a:lnTo>
                <a:lnTo>
                  <a:pt x="1730" y="2249"/>
                </a:lnTo>
                <a:lnTo>
                  <a:pt x="1728" y="2248"/>
                </a:lnTo>
                <a:lnTo>
                  <a:pt x="1728" y="2246"/>
                </a:lnTo>
                <a:lnTo>
                  <a:pt x="1728" y="2245"/>
                </a:lnTo>
                <a:lnTo>
                  <a:pt x="1728" y="2243"/>
                </a:lnTo>
                <a:lnTo>
                  <a:pt x="1728" y="2242"/>
                </a:lnTo>
                <a:lnTo>
                  <a:pt x="1727" y="2241"/>
                </a:lnTo>
                <a:lnTo>
                  <a:pt x="1727" y="2242"/>
                </a:lnTo>
                <a:lnTo>
                  <a:pt x="1727" y="2243"/>
                </a:lnTo>
                <a:lnTo>
                  <a:pt x="1726" y="2242"/>
                </a:lnTo>
                <a:lnTo>
                  <a:pt x="1726" y="2240"/>
                </a:lnTo>
                <a:lnTo>
                  <a:pt x="1725" y="2238"/>
                </a:lnTo>
                <a:lnTo>
                  <a:pt x="1723" y="2237"/>
                </a:lnTo>
                <a:lnTo>
                  <a:pt x="1721" y="2237"/>
                </a:lnTo>
                <a:lnTo>
                  <a:pt x="1721" y="2233"/>
                </a:lnTo>
                <a:lnTo>
                  <a:pt x="1722" y="2231"/>
                </a:lnTo>
                <a:lnTo>
                  <a:pt x="1721" y="2229"/>
                </a:lnTo>
                <a:lnTo>
                  <a:pt x="1721" y="2228"/>
                </a:lnTo>
                <a:lnTo>
                  <a:pt x="1719" y="2227"/>
                </a:lnTo>
                <a:lnTo>
                  <a:pt x="1721" y="2227"/>
                </a:lnTo>
                <a:lnTo>
                  <a:pt x="1719" y="2225"/>
                </a:lnTo>
                <a:lnTo>
                  <a:pt x="1718" y="2225"/>
                </a:lnTo>
                <a:lnTo>
                  <a:pt x="1716" y="2227"/>
                </a:lnTo>
                <a:lnTo>
                  <a:pt x="1714" y="2227"/>
                </a:lnTo>
                <a:lnTo>
                  <a:pt x="1714" y="2228"/>
                </a:lnTo>
                <a:lnTo>
                  <a:pt x="1713" y="2227"/>
                </a:lnTo>
                <a:lnTo>
                  <a:pt x="1711" y="2225"/>
                </a:lnTo>
                <a:lnTo>
                  <a:pt x="1710" y="2225"/>
                </a:lnTo>
                <a:lnTo>
                  <a:pt x="1709" y="2228"/>
                </a:lnTo>
                <a:lnTo>
                  <a:pt x="1708" y="2228"/>
                </a:lnTo>
                <a:lnTo>
                  <a:pt x="1706" y="2228"/>
                </a:lnTo>
                <a:lnTo>
                  <a:pt x="1705" y="2227"/>
                </a:lnTo>
                <a:lnTo>
                  <a:pt x="1704" y="2225"/>
                </a:lnTo>
                <a:lnTo>
                  <a:pt x="1704" y="2224"/>
                </a:lnTo>
                <a:lnTo>
                  <a:pt x="1704" y="2223"/>
                </a:lnTo>
                <a:lnTo>
                  <a:pt x="1702" y="2221"/>
                </a:lnTo>
                <a:lnTo>
                  <a:pt x="1701" y="2220"/>
                </a:lnTo>
                <a:lnTo>
                  <a:pt x="1700" y="2220"/>
                </a:lnTo>
                <a:lnTo>
                  <a:pt x="1698" y="2220"/>
                </a:lnTo>
                <a:lnTo>
                  <a:pt x="1697" y="2219"/>
                </a:lnTo>
                <a:lnTo>
                  <a:pt x="1697" y="2220"/>
                </a:lnTo>
                <a:lnTo>
                  <a:pt x="1696" y="2221"/>
                </a:lnTo>
                <a:lnTo>
                  <a:pt x="1697" y="2223"/>
                </a:lnTo>
                <a:lnTo>
                  <a:pt x="1697" y="2224"/>
                </a:lnTo>
                <a:lnTo>
                  <a:pt x="1701" y="2229"/>
                </a:lnTo>
                <a:lnTo>
                  <a:pt x="1702" y="2229"/>
                </a:lnTo>
                <a:lnTo>
                  <a:pt x="1702" y="2231"/>
                </a:lnTo>
                <a:lnTo>
                  <a:pt x="1704" y="2232"/>
                </a:lnTo>
                <a:lnTo>
                  <a:pt x="1704" y="2233"/>
                </a:lnTo>
                <a:lnTo>
                  <a:pt x="1705" y="2233"/>
                </a:lnTo>
                <a:lnTo>
                  <a:pt x="1706" y="2232"/>
                </a:lnTo>
                <a:lnTo>
                  <a:pt x="1708" y="2232"/>
                </a:lnTo>
                <a:lnTo>
                  <a:pt x="1708" y="2233"/>
                </a:lnTo>
                <a:lnTo>
                  <a:pt x="1709" y="2234"/>
                </a:lnTo>
                <a:lnTo>
                  <a:pt x="1709" y="2236"/>
                </a:lnTo>
                <a:lnTo>
                  <a:pt x="1709" y="2237"/>
                </a:lnTo>
                <a:lnTo>
                  <a:pt x="1709" y="2238"/>
                </a:lnTo>
                <a:lnTo>
                  <a:pt x="1709" y="2240"/>
                </a:lnTo>
                <a:lnTo>
                  <a:pt x="1709" y="2241"/>
                </a:lnTo>
                <a:lnTo>
                  <a:pt x="1710" y="2242"/>
                </a:lnTo>
                <a:lnTo>
                  <a:pt x="1711" y="2242"/>
                </a:lnTo>
                <a:lnTo>
                  <a:pt x="1711" y="2243"/>
                </a:lnTo>
                <a:lnTo>
                  <a:pt x="1711" y="2245"/>
                </a:lnTo>
                <a:lnTo>
                  <a:pt x="1713" y="2246"/>
                </a:lnTo>
                <a:lnTo>
                  <a:pt x="1713" y="2248"/>
                </a:lnTo>
                <a:lnTo>
                  <a:pt x="1713" y="2249"/>
                </a:lnTo>
                <a:lnTo>
                  <a:pt x="1714" y="2250"/>
                </a:lnTo>
                <a:lnTo>
                  <a:pt x="1714" y="2251"/>
                </a:lnTo>
                <a:lnTo>
                  <a:pt x="1716" y="2254"/>
                </a:lnTo>
                <a:lnTo>
                  <a:pt x="1716" y="2257"/>
                </a:lnTo>
                <a:lnTo>
                  <a:pt x="1716" y="2258"/>
                </a:lnTo>
                <a:lnTo>
                  <a:pt x="1716" y="2259"/>
                </a:lnTo>
                <a:lnTo>
                  <a:pt x="1716" y="2261"/>
                </a:lnTo>
                <a:lnTo>
                  <a:pt x="1713" y="2261"/>
                </a:lnTo>
                <a:lnTo>
                  <a:pt x="1711" y="2263"/>
                </a:lnTo>
                <a:lnTo>
                  <a:pt x="1711" y="2264"/>
                </a:lnTo>
                <a:lnTo>
                  <a:pt x="1706" y="2266"/>
                </a:lnTo>
                <a:lnTo>
                  <a:pt x="1705" y="2266"/>
                </a:lnTo>
                <a:lnTo>
                  <a:pt x="1704" y="2264"/>
                </a:lnTo>
                <a:lnTo>
                  <a:pt x="1701" y="2262"/>
                </a:lnTo>
                <a:lnTo>
                  <a:pt x="1701" y="2261"/>
                </a:lnTo>
                <a:lnTo>
                  <a:pt x="1700" y="2261"/>
                </a:lnTo>
                <a:lnTo>
                  <a:pt x="1698" y="2261"/>
                </a:lnTo>
                <a:lnTo>
                  <a:pt x="1698" y="2259"/>
                </a:lnTo>
                <a:lnTo>
                  <a:pt x="1700" y="2259"/>
                </a:lnTo>
                <a:lnTo>
                  <a:pt x="1698" y="2257"/>
                </a:lnTo>
                <a:lnTo>
                  <a:pt x="1697" y="2255"/>
                </a:lnTo>
                <a:lnTo>
                  <a:pt x="1696" y="2254"/>
                </a:lnTo>
                <a:lnTo>
                  <a:pt x="1695" y="2254"/>
                </a:lnTo>
                <a:lnTo>
                  <a:pt x="1693" y="2255"/>
                </a:lnTo>
                <a:lnTo>
                  <a:pt x="1692" y="2254"/>
                </a:lnTo>
                <a:lnTo>
                  <a:pt x="1690" y="2253"/>
                </a:lnTo>
                <a:lnTo>
                  <a:pt x="1687" y="2251"/>
                </a:lnTo>
                <a:lnTo>
                  <a:pt x="1685" y="2250"/>
                </a:lnTo>
                <a:lnTo>
                  <a:pt x="1684" y="2250"/>
                </a:lnTo>
                <a:lnTo>
                  <a:pt x="1683" y="2250"/>
                </a:lnTo>
                <a:lnTo>
                  <a:pt x="1681" y="2250"/>
                </a:lnTo>
                <a:lnTo>
                  <a:pt x="1680" y="2250"/>
                </a:lnTo>
                <a:lnTo>
                  <a:pt x="1680" y="2251"/>
                </a:lnTo>
                <a:lnTo>
                  <a:pt x="1680" y="2253"/>
                </a:lnTo>
                <a:lnTo>
                  <a:pt x="1679" y="2253"/>
                </a:lnTo>
                <a:lnTo>
                  <a:pt x="1677" y="2254"/>
                </a:lnTo>
                <a:lnTo>
                  <a:pt x="1677" y="2253"/>
                </a:lnTo>
                <a:lnTo>
                  <a:pt x="1676" y="2251"/>
                </a:lnTo>
                <a:lnTo>
                  <a:pt x="1676" y="2250"/>
                </a:lnTo>
                <a:lnTo>
                  <a:pt x="1675" y="2248"/>
                </a:lnTo>
                <a:lnTo>
                  <a:pt x="1675" y="2246"/>
                </a:lnTo>
                <a:lnTo>
                  <a:pt x="1674" y="2246"/>
                </a:lnTo>
                <a:lnTo>
                  <a:pt x="1672" y="2246"/>
                </a:lnTo>
                <a:lnTo>
                  <a:pt x="1672" y="2248"/>
                </a:lnTo>
                <a:lnTo>
                  <a:pt x="1672" y="2249"/>
                </a:lnTo>
                <a:lnTo>
                  <a:pt x="1672" y="2250"/>
                </a:lnTo>
                <a:lnTo>
                  <a:pt x="1672" y="2251"/>
                </a:lnTo>
                <a:lnTo>
                  <a:pt x="1672" y="2253"/>
                </a:lnTo>
                <a:lnTo>
                  <a:pt x="1672" y="2254"/>
                </a:lnTo>
                <a:lnTo>
                  <a:pt x="1671" y="2255"/>
                </a:lnTo>
                <a:lnTo>
                  <a:pt x="1675" y="2259"/>
                </a:lnTo>
                <a:lnTo>
                  <a:pt x="1676" y="2259"/>
                </a:lnTo>
                <a:lnTo>
                  <a:pt x="1675" y="2262"/>
                </a:lnTo>
                <a:lnTo>
                  <a:pt x="1674" y="2263"/>
                </a:lnTo>
                <a:lnTo>
                  <a:pt x="1672" y="2263"/>
                </a:lnTo>
                <a:lnTo>
                  <a:pt x="1667" y="2263"/>
                </a:lnTo>
                <a:lnTo>
                  <a:pt x="1666" y="2262"/>
                </a:lnTo>
                <a:lnTo>
                  <a:pt x="1664" y="2262"/>
                </a:lnTo>
                <a:lnTo>
                  <a:pt x="1663" y="2263"/>
                </a:lnTo>
                <a:lnTo>
                  <a:pt x="1662" y="2263"/>
                </a:lnTo>
                <a:lnTo>
                  <a:pt x="1660" y="2263"/>
                </a:lnTo>
                <a:lnTo>
                  <a:pt x="1660" y="2262"/>
                </a:lnTo>
                <a:lnTo>
                  <a:pt x="1659" y="2262"/>
                </a:lnTo>
                <a:lnTo>
                  <a:pt x="1655" y="2263"/>
                </a:lnTo>
                <a:lnTo>
                  <a:pt x="1654" y="2263"/>
                </a:lnTo>
                <a:lnTo>
                  <a:pt x="1653" y="2264"/>
                </a:lnTo>
                <a:lnTo>
                  <a:pt x="1651" y="2264"/>
                </a:lnTo>
                <a:lnTo>
                  <a:pt x="1650" y="2264"/>
                </a:lnTo>
                <a:lnTo>
                  <a:pt x="1649" y="2264"/>
                </a:lnTo>
                <a:lnTo>
                  <a:pt x="1649" y="2263"/>
                </a:lnTo>
                <a:lnTo>
                  <a:pt x="1647" y="2263"/>
                </a:lnTo>
                <a:lnTo>
                  <a:pt x="1646" y="2264"/>
                </a:lnTo>
                <a:lnTo>
                  <a:pt x="1646" y="2263"/>
                </a:lnTo>
                <a:lnTo>
                  <a:pt x="1638" y="2261"/>
                </a:lnTo>
                <a:lnTo>
                  <a:pt x="1638" y="2262"/>
                </a:lnTo>
                <a:lnTo>
                  <a:pt x="1638" y="2263"/>
                </a:lnTo>
                <a:lnTo>
                  <a:pt x="1637" y="2263"/>
                </a:lnTo>
                <a:lnTo>
                  <a:pt x="1636" y="2266"/>
                </a:lnTo>
                <a:lnTo>
                  <a:pt x="1632" y="2269"/>
                </a:lnTo>
                <a:lnTo>
                  <a:pt x="1630" y="2269"/>
                </a:lnTo>
                <a:lnTo>
                  <a:pt x="1629" y="2267"/>
                </a:lnTo>
                <a:lnTo>
                  <a:pt x="1624" y="2269"/>
                </a:lnTo>
                <a:lnTo>
                  <a:pt x="1622" y="2269"/>
                </a:lnTo>
                <a:lnTo>
                  <a:pt x="1621" y="2267"/>
                </a:lnTo>
                <a:lnTo>
                  <a:pt x="1621" y="2266"/>
                </a:lnTo>
                <a:lnTo>
                  <a:pt x="1621" y="2264"/>
                </a:lnTo>
                <a:lnTo>
                  <a:pt x="1622" y="2263"/>
                </a:lnTo>
                <a:lnTo>
                  <a:pt x="1622" y="2264"/>
                </a:lnTo>
                <a:lnTo>
                  <a:pt x="1624" y="2263"/>
                </a:lnTo>
                <a:lnTo>
                  <a:pt x="1624" y="2264"/>
                </a:lnTo>
                <a:lnTo>
                  <a:pt x="1625" y="2264"/>
                </a:lnTo>
                <a:lnTo>
                  <a:pt x="1625" y="2263"/>
                </a:lnTo>
                <a:lnTo>
                  <a:pt x="1627" y="2263"/>
                </a:lnTo>
                <a:lnTo>
                  <a:pt x="1628" y="2262"/>
                </a:lnTo>
                <a:lnTo>
                  <a:pt x="1628" y="2261"/>
                </a:lnTo>
                <a:lnTo>
                  <a:pt x="1627" y="2259"/>
                </a:lnTo>
                <a:lnTo>
                  <a:pt x="1625" y="2259"/>
                </a:lnTo>
                <a:lnTo>
                  <a:pt x="1624" y="2259"/>
                </a:lnTo>
                <a:lnTo>
                  <a:pt x="1621" y="2259"/>
                </a:lnTo>
                <a:lnTo>
                  <a:pt x="1621" y="2261"/>
                </a:lnTo>
                <a:lnTo>
                  <a:pt x="1620" y="2259"/>
                </a:lnTo>
                <a:lnTo>
                  <a:pt x="1619" y="2259"/>
                </a:lnTo>
                <a:lnTo>
                  <a:pt x="1619" y="2261"/>
                </a:lnTo>
                <a:lnTo>
                  <a:pt x="1617" y="2261"/>
                </a:lnTo>
                <a:lnTo>
                  <a:pt x="1616" y="2262"/>
                </a:lnTo>
                <a:lnTo>
                  <a:pt x="1609" y="2263"/>
                </a:lnTo>
                <a:lnTo>
                  <a:pt x="1608" y="2263"/>
                </a:lnTo>
                <a:lnTo>
                  <a:pt x="1607" y="2263"/>
                </a:lnTo>
                <a:lnTo>
                  <a:pt x="1603" y="2263"/>
                </a:lnTo>
                <a:lnTo>
                  <a:pt x="1603" y="2262"/>
                </a:lnTo>
                <a:lnTo>
                  <a:pt x="1601" y="2262"/>
                </a:lnTo>
                <a:lnTo>
                  <a:pt x="1601" y="2261"/>
                </a:lnTo>
                <a:lnTo>
                  <a:pt x="1600" y="2261"/>
                </a:lnTo>
                <a:lnTo>
                  <a:pt x="1600" y="2259"/>
                </a:lnTo>
                <a:lnTo>
                  <a:pt x="1599" y="2259"/>
                </a:lnTo>
                <a:lnTo>
                  <a:pt x="1599" y="2258"/>
                </a:lnTo>
                <a:lnTo>
                  <a:pt x="1599" y="2257"/>
                </a:lnTo>
                <a:lnTo>
                  <a:pt x="1599" y="2255"/>
                </a:lnTo>
                <a:lnTo>
                  <a:pt x="1606" y="2253"/>
                </a:lnTo>
                <a:lnTo>
                  <a:pt x="1607" y="2253"/>
                </a:lnTo>
                <a:lnTo>
                  <a:pt x="1611" y="2250"/>
                </a:lnTo>
                <a:lnTo>
                  <a:pt x="1611" y="2249"/>
                </a:lnTo>
                <a:lnTo>
                  <a:pt x="1609" y="2248"/>
                </a:lnTo>
                <a:lnTo>
                  <a:pt x="1608" y="2248"/>
                </a:lnTo>
                <a:lnTo>
                  <a:pt x="1604" y="2250"/>
                </a:lnTo>
                <a:lnTo>
                  <a:pt x="1598" y="2251"/>
                </a:lnTo>
                <a:lnTo>
                  <a:pt x="1596" y="2251"/>
                </a:lnTo>
                <a:lnTo>
                  <a:pt x="1595" y="2249"/>
                </a:lnTo>
                <a:lnTo>
                  <a:pt x="1592" y="2248"/>
                </a:lnTo>
                <a:lnTo>
                  <a:pt x="1592" y="2246"/>
                </a:lnTo>
                <a:lnTo>
                  <a:pt x="1592" y="2245"/>
                </a:lnTo>
                <a:lnTo>
                  <a:pt x="1594" y="2245"/>
                </a:lnTo>
                <a:lnTo>
                  <a:pt x="1595" y="2245"/>
                </a:lnTo>
                <a:lnTo>
                  <a:pt x="1596" y="2245"/>
                </a:lnTo>
                <a:lnTo>
                  <a:pt x="1596" y="2243"/>
                </a:lnTo>
                <a:lnTo>
                  <a:pt x="1596" y="2242"/>
                </a:lnTo>
                <a:lnTo>
                  <a:pt x="1598" y="2241"/>
                </a:lnTo>
                <a:lnTo>
                  <a:pt x="1598" y="2240"/>
                </a:lnTo>
                <a:lnTo>
                  <a:pt x="1596" y="2240"/>
                </a:lnTo>
                <a:lnTo>
                  <a:pt x="1591" y="2242"/>
                </a:lnTo>
                <a:lnTo>
                  <a:pt x="1590" y="2242"/>
                </a:lnTo>
                <a:lnTo>
                  <a:pt x="1588" y="2243"/>
                </a:lnTo>
                <a:lnTo>
                  <a:pt x="1586" y="2243"/>
                </a:lnTo>
                <a:lnTo>
                  <a:pt x="1585" y="2245"/>
                </a:lnTo>
                <a:lnTo>
                  <a:pt x="1585" y="2246"/>
                </a:lnTo>
                <a:lnTo>
                  <a:pt x="1583" y="2245"/>
                </a:lnTo>
                <a:lnTo>
                  <a:pt x="1582" y="2245"/>
                </a:lnTo>
                <a:lnTo>
                  <a:pt x="1580" y="2245"/>
                </a:lnTo>
                <a:lnTo>
                  <a:pt x="1579" y="2243"/>
                </a:lnTo>
                <a:lnTo>
                  <a:pt x="1578" y="2242"/>
                </a:lnTo>
                <a:lnTo>
                  <a:pt x="1578" y="2240"/>
                </a:lnTo>
                <a:lnTo>
                  <a:pt x="1573" y="2238"/>
                </a:lnTo>
                <a:lnTo>
                  <a:pt x="1571" y="2237"/>
                </a:lnTo>
                <a:lnTo>
                  <a:pt x="1570" y="2238"/>
                </a:lnTo>
                <a:lnTo>
                  <a:pt x="1570" y="2237"/>
                </a:lnTo>
                <a:lnTo>
                  <a:pt x="1568" y="2237"/>
                </a:lnTo>
                <a:lnTo>
                  <a:pt x="1568" y="2236"/>
                </a:lnTo>
                <a:lnTo>
                  <a:pt x="1566" y="2234"/>
                </a:lnTo>
                <a:lnTo>
                  <a:pt x="1566" y="2233"/>
                </a:lnTo>
                <a:lnTo>
                  <a:pt x="1565" y="2233"/>
                </a:lnTo>
                <a:lnTo>
                  <a:pt x="1564" y="2233"/>
                </a:lnTo>
                <a:lnTo>
                  <a:pt x="1564" y="2232"/>
                </a:lnTo>
                <a:lnTo>
                  <a:pt x="1562" y="2232"/>
                </a:lnTo>
                <a:lnTo>
                  <a:pt x="1562" y="2231"/>
                </a:lnTo>
                <a:lnTo>
                  <a:pt x="1562" y="2229"/>
                </a:lnTo>
                <a:lnTo>
                  <a:pt x="1561" y="2229"/>
                </a:lnTo>
                <a:lnTo>
                  <a:pt x="1558" y="2231"/>
                </a:lnTo>
                <a:lnTo>
                  <a:pt x="1557" y="2231"/>
                </a:lnTo>
                <a:lnTo>
                  <a:pt x="1555" y="2228"/>
                </a:lnTo>
                <a:lnTo>
                  <a:pt x="1553" y="2228"/>
                </a:lnTo>
                <a:lnTo>
                  <a:pt x="1552" y="2227"/>
                </a:lnTo>
                <a:lnTo>
                  <a:pt x="1552" y="2225"/>
                </a:lnTo>
                <a:lnTo>
                  <a:pt x="1550" y="2225"/>
                </a:lnTo>
                <a:lnTo>
                  <a:pt x="1550" y="2224"/>
                </a:lnTo>
                <a:lnTo>
                  <a:pt x="1549" y="2224"/>
                </a:lnTo>
                <a:lnTo>
                  <a:pt x="1548" y="2223"/>
                </a:lnTo>
                <a:lnTo>
                  <a:pt x="1547" y="2224"/>
                </a:lnTo>
                <a:lnTo>
                  <a:pt x="1547" y="2225"/>
                </a:lnTo>
                <a:lnTo>
                  <a:pt x="1548" y="2225"/>
                </a:lnTo>
                <a:lnTo>
                  <a:pt x="1548" y="2227"/>
                </a:lnTo>
                <a:lnTo>
                  <a:pt x="1547" y="2227"/>
                </a:lnTo>
                <a:lnTo>
                  <a:pt x="1548" y="2228"/>
                </a:lnTo>
                <a:lnTo>
                  <a:pt x="1547" y="2229"/>
                </a:lnTo>
                <a:lnTo>
                  <a:pt x="1547" y="2231"/>
                </a:lnTo>
                <a:lnTo>
                  <a:pt x="1548" y="2236"/>
                </a:lnTo>
                <a:lnTo>
                  <a:pt x="1548" y="2237"/>
                </a:lnTo>
                <a:lnTo>
                  <a:pt x="1549" y="2240"/>
                </a:lnTo>
                <a:lnTo>
                  <a:pt x="1550" y="2240"/>
                </a:lnTo>
                <a:lnTo>
                  <a:pt x="1550" y="2241"/>
                </a:lnTo>
                <a:lnTo>
                  <a:pt x="1550" y="2243"/>
                </a:lnTo>
                <a:lnTo>
                  <a:pt x="1550" y="2245"/>
                </a:lnTo>
                <a:lnTo>
                  <a:pt x="1549" y="2243"/>
                </a:lnTo>
                <a:lnTo>
                  <a:pt x="1549" y="2241"/>
                </a:lnTo>
                <a:lnTo>
                  <a:pt x="1548" y="2241"/>
                </a:lnTo>
                <a:lnTo>
                  <a:pt x="1548" y="2240"/>
                </a:lnTo>
                <a:lnTo>
                  <a:pt x="1547" y="2238"/>
                </a:lnTo>
                <a:lnTo>
                  <a:pt x="1545" y="2236"/>
                </a:lnTo>
                <a:lnTo>
                  <a:pt x="1544" y="2234"/>
                </a:lnTo>
                <a:lnTo>
                  <a:pt x="1543" y="2232"/>
                </a:lnTo>
                <a:lnTo>
                  <a:pt x="1543" y="2231"/>
                </a:lnTo>
                <a:lnTo>
                  <a:pt x="1541" y="2229"/>
                </a:lnTo>
                <a:lnTo>
                  <a:pt x="1539" y="2225"/>
                </a:lnTo>
                <a:lnTo>
                  <a:pt x="1539" y="2224"/>
                </a:lnTo>
                <a:lnTo>
                  <a:pt x="1536" y="2223"/>
                </a:lnTo>
                <a:lnTo>
                  <a:pt x="1536" y="2221"/>
                </a:lnTo>
                <a:lnTo>
                  <a:pt x="1535" y="2220"/>
                </a:lnTo>
                <a:lnTo>
                  <a:pt x="1535" y="2219"/>
                </a:lnTo>
                <a:lnTo>
                  <a:pt x="1535" y="2217"/>
                </a:lnTo>
                <a:lnTo>
                  <a:pt x="1534" y="2217"/>
                </a:lnTo>
                <a:lnTo>
                  <a:pt x="1534" y="2216"/>
                </a:lnTo>
                <a:lnTo>
                  <a:pt x="1532" y="2216"/>
                </a:lnTo>
                <a:lnTo>
                  <a:pt x="1532" y="2215"/>
                </a:lnTo>
                <a:lnTo>
                  <a:pt x="1534" y="2213"/>
                </a:lnTo>
                <a:lnTo>
                  <a:pt x="1534" y="2212"/>
                </a:lnTo>
                <a:lnTo>
                  <a:pt x="1535" y="2210"/>
                </a:lnTo>
                <a:lnTo>
                  <a:pt x="1535" y="2208"/>
                </a:lnTo>
                <a:lnTo>
                  <a:pt x="1536" y="2208"/>
                </a:lnTo>
                <a:lnTo>
                  <a:pt x="1537" y="2208"/>
                </a:lnTo>
                <a:lnTo>
                  <a:pt x="1537" y="2207"/>
                </a:lnTo>
                <a:lnTo>
                  <a:pt x="1537" y="2206"/>
                </a:lnTo>
                <a:lnTo>
                  <a:pt x="1539" y="2206"/>
                </a:lnTo>
                <a:lnTo>
                  <a:pt x="1539" y="2207"/>
                </a:lnTo>
                <a:lnTo>
                  <a:pt x="1539" y="2208"/>
                </a:lnTo>
                <a:lnTo>
                  <a:pt x="1539" y="2210"/>
                </a:lnTo>
                <a:lnTo>
                  <a:pt x="1540" y="2211"/>
                </a:lnTo>
                <a:lnTo>
                  <a:pt x="1541" y="2212"/>
                </a:lnTo>
                <a:lnTo>
                  <a:pt x="1541" y="2213"/>
                </a:lnTo>
                <a:lnTo>
                  <a:pt x="1543" y="2213"/>
                </a:lnTo>
                <a:lnTo>
                  <a:pt x="1543" y="2215"/>
                </a:lnTo>
                <a:lnTo>
                  <a:pt x="1544" y="2215"/>
                </a:lnTo>
                <a:lnTo>
                  <a:pt x="1545" y="2212"/>
                </a:lnTo>
                <a:lnTo>
                  <a:pt x="1547" y="2208"/>
                </a:lnTo>
                <a:lnTo>
                  <a:pt x="1545" y="2208"/>
                </a:lnTo>
                <a:lnTo>
                  <a:pt x="1544" y="2207"/>
                </a:lnTo>
                <a:lnTo>
                  <a:pt x="1544" y="2206"/>
                </a:lnTo>
                <a:lnTo>
                  <a:pt x="1544" y="2204"/>
                </a:lnTo>
                <a:lnTo>
                  <a:pt x="1544" y="2203"/>
                </a:lnTo>
                <a:lnTo>
                  <a:pt x="1545" y="2203"/>
                </a:lnTo>
                <a:lnTo>
                  <a:pt x="1545" y="2202"/>
                </a:lnTo>
                <a:lnTo>
                  <a:pt x="1547" y="2203"/>
                </a:lnTo>
                <a:lnTo>
                  <a:pt x="1547" y="2202"/>
                </a:lnTo>
                <a:lnTo>
                  <a:pt x="1547" y="2200"/>
                </a:lnTo>
                <a:lnTo>
                  <a:pt x="1545" y="2199"/>
                </a:lnTo>
                <a:lnTo>
                  <a:pt x="1545" y="2198"/>
                </a:lnTo>
                <a:lnTo>
                  <a:pt x="1547" y="2196"/>
                </a:lnTo>
                <a:lnTo>
                  <a:pt x="1547" y="2195"/>
                </a:lnTo>
                <a:lnTo>
                  <a:pt x="1547" y="2194"/>
                </a:lnTo>
                <a:lnTo>
                  <a:pt x="1548" y="2194"/>
                </a:lnTo>
                <a:lnTo>
                  <a:pt x="1548" y="2192"/>
                </a:lnTo>
                <a:lnTo>
                  <a:pt x="1549" y="2192"/>
                </a:lnTo>
                <a:lnTo>
                  <a:pt x="1549" y="2191"/>
                </a:lnTo>
                <a:lnTo>
                  <a:pt x="1550" y="2191"/>
                </a:lnTo>
                <a:lnTo>
                  <a:pt x="1549" y="2190"/>
                </a:lnTo>
                <a:lnTo>
                  <a:pt x="1549" y="2189"/>
                </a:lnTo>
                <a:lnTo>
                  <a:pt x="1548" y="2189"/>
                </a:lnTo>
                <a:lnTo>
                  <a:pt x="1547" y="2189"/>
                </a:lnTo>
                <a:lnTo>
                  <a:pt x="1545" y="2187"/>
                </a:lnTo>
                <a:lnTo>
                  <a:pt x="1547" y="2181"/>
                </a:lnTo>
                <a:lnTo>
                  <a:pt x="1545" y="2180"/>
                </a:lnTo>
                <a:lnTo>
                  <a:pt x="1544" y="2182"/>
                </a:lnTo>
                <a:lnTo>
                  <a:pt x="1543" y="2182"/>
                </a:lnTo>
                <a:lnTo>
                  <a:pt x="1543" y="2183"/>
                </a:lnTo>
                <a:lnTo>
                  <a:pt x="1543" y="2185"/>
                </a:lnTo>
                <a:lnTo>
                  <a:pt x="1541" y="2187"/>
                </a:lnTo>
                <a:lnTo>
                  <a:pt x="1540" y="2187"/>
                </a:lnTo>
                <a:lnTo>
                  <a:pt x="1540" y="2186"/>
                </a:lnTo>
                <a:lnTo>
                  <a:pt x="1540" y="2185"/>
                </a:lnTo>
                <a:lnTo>
                  <a:pt x="1539" y="2185"/>
                </a:lnTo>
                <a:lnTo>
                  <a:pt x="1539" y="2183"/>
                </a:lnTo>
                <a:lnTo>
                  <a:pt x="1539" y="2182"/>
                </a:lnTo>
                <a:lnTo>
                  <a:pt x="1537" y="2181"/>
                </a:lnTo>
                <a:lnTo>
                  <a:pt x="1537" y="2180"/>
                </a:lnTo>
                <a:lnTo>
                  <a:pt x="1539" y="2180"/>
                </a:lnTo>
                <a:lnTo>
                  <a:pt x="1539" y="2178"/>
                </a:lnTo>
                <a:lnTo>
                  <a:pt x="1537" y="2175"/>
                </a:lnTo>
                <a:lnTo>
                  <a:pt x="1537" y="2173"/>
                </a:lnTo>
                <a:lnTo>
                  <a:pt x="1537" y="2172"/>
                </a:lnTo>
                <a:lnTo>
                  <a:pt x="1539" y="2170"/>
                </a:lnTo>
                <a:lnTo>
                  <a:pt x="1540" y="2170"/>
                </a:lnTo>
                <a:lnTo>
                  <a:pt x="1541" y="2170"/>
                </a:lnTo>
                <a:lnTo>
                  <a:pt x="1543" y="2172"/>
                </a:lnTo>
                <a:lnTo>
                  <a:pt x="1544" y="2172"/>
                </a:lnTo>
                <a:lnTo>
                  <a:pt x="1545" y="2173"/>
                </a:lnTo>
                <a:lnTo>
                  <a:pt x="1548" y="2173"/>
                </a:lnTo>
                <a:lnTo>
                  <a:pt x="1549" y="2174"/>
                </a:lnTo>
                <a:lnTo>
                  <a:pt x="1550" y="2174"/>
                </a:lnTo>
                <a:lnTo>
                  <a:pt x="1553" y="2175"/>
                </a:lnTo>
                <a:lnTo>
                  <a:pt x="1555" y="2175"/>
                </a:lnTo>
                <a:lnTo>
                  <a:pt x="1556" y="2174"/>
                </a:lnTo>
                <a:lnTo>
                  <a:pt x="1558" y="2174"/>
                </a:lnTo>
                <a:lnTo>
                  <a:pt x="1568" y="2180"/>
                </a:lnTo>
                <a:lnTo>
                  <a:pt x="1568" y="2178"/>
                </a:lnTo>
                <a:lnTo>
                  <a:pt x="1569" y="2178"/>
                </a:lnTo>
                <a:lnTo>
                  <a:pt x="1571" y="2178"/>
                </a:lnTo>
                <a:lnTo>
                  <a:pt x="1574" y="2178"/>
                </a:lnTo>
                <a:lnTo>
                  <a:pt x="1568" y="2173"/>
                </a:lnTo>
                <a:lnTo>
                  <a:pt x="1562" y="2168"/>
                </a:lnTo>
                <a:lnTo>
                  <a:pt x="1561" y="2168"/>
                </a:lnTo>
                <a:lnTo>
                  <a:pt x="1555" y="2169"/>
                </a:lnTo>
                <a:lnTo>
                  <a:pt x="1553" y="2169"/>
                </a:lnTo>
                <a:lnTo>
                  <a:pt x="1553" y="2168"/>
                </a:lnTo>
                <a:lnTo>
                  <a:pt x="1552" y="2168"/>
                </a:lnTo>
                <a:lnTo>
                  <a:pt x="1552" y="2166"/>
                </a:lnTo>
                <a:lnTo>
                  <a:pt x="1552" y="2165"/>
                </a:lnTo>
                <a:lnTo>
                  <a:pt x="1550" y="2164"/>
                </a:lnTo>
                <a:lnTo>
                  <a:pt x="1549" y="2164"/>
                </a:lnTo>
                <a:lnTo>
                  <a:pt x="1549" y="2165"/>
                </a:lnTo>
                <a:lnTo>
                  <a:pt x="1548" y="2165"/>
                </a:lnTo>
                <a:lnTo>
                  <a:pt x="1547" y="2166"/>
                </a:lnTo>
                <a:lnTo>
                  <a:pt x="1543" y="2164"/>
                </a:lnTo>
                <a:lnTo>
                  <a:pt x="1543" y="2162"/>
                </a:lnTo>
                <a:lnTo>
                  <a:pt x="1543" y="2159"/>
                </a:lnTo>
                <a:lnTo>
                  <a:pt x="1544" y="2156"/>
                </a:lnTo>
                <a:lnTo>
                  <a:pt x="1544" y="2154"/>
                </a:lnTo>
                <a:lnTo>
                  <a:pt x="1544" y="2153"/>
                </a:lnTo>
                <a:lnTo>
                  <a:pt x="1544" y="2152"/>
                </a:lnTo>
                <a:lnTo>
                  <a:pt x="1545" y="2149"/>
                </a:lnTo>
                <a:lnTo>
                  <a:pt x="1545" y="2147"/>
                </a:lnTo>
                <a:lnTo>
                  <a:pt x="1544" y="2144"/>
                </a:lnTo>
                <a:lnTo>
                  <a:pt x="1544" y="2143"/>
                </a:lnTo>
                <a:lnTo>
                  <a:pt x="1545" y="2141"/>
                </a:lnTo>
                <a:lnTo>
                  <a:pt x="1547" y="2140"/>
                </a:lnTo>
                <a:lnTo>
                  <a:pt x="1548" y="2140"/>
                </a:lnTo>
                <a:lnTo>
                  <a:pt x="1548" y="2141"/>
                </a:lnTo>
                <a:lnTo>
                  <a:pt x="1549" y="2141"/>
                </a:lnTo>
                <a:lnTo>
                  <a:pt x="1550" y="2140"/>
                </a:lnTo>
                <a:lnTo>
                  <a:pt x="1550" y="2139"/>
                </a:lnTo>
                <a:lnTo>
                  <a:pt x="1549" y="2135"/>
                </a:lnTo>
                <a:lnTo>
                  <a:pt x="1548" y="2132"/>
                </a:lnTo>
                <a:lnTo>
                  <a:pt x="1548" y="2130"/>
                </a:lnTo>
                <a:lnTo>
                  <a:pt x="1550" y="2130"/>
                </a:lnTo>
                <a:lnTo>
                  <a:pt x="1552" y="2130"/>
                </a:lnTo>
                <a:lnTo>
                  <a:pt x="1553" y="2131"/>
                </a:lnTo>
                <a:lnTo>
                  <a:pt x="1555" y="2131"/>
                </a:lnTo>
                <a:lnTo>
                  <a:pt x="1555" y="2132"/>
                </a:lnTo>
                <a:lnTo>
                  <a:pt x="1555" y="2133"/>
                </a:lnTo>
                <a:lnTo>
                  <a:pt x="1555" y="2135"/>
                </a:lnTo>
                <a:lnTo>
                  <a:pt x="1555" y="2136"/>
                </a:lnTo>
                <a:lnTo>
                  <a:pt x="1555" y="2138"/>
                </a:lnTo>
                <a:lnTo>
                  <a:pt x="1555" y="2139"/>
                </a:lnTo>
                <a:lnTo>
                  <a:pt x="1553" y="2139"/>
                </a:lnTo>
                <a:lnTo>
                  <a:pt x="1555" y="2140"/>
                </a:lnTo>
                <a:lnTo>
                  <a:pt x="1556" y="2139"/>
                </a:lnTo>
                <a:lnTo>
                  <a:pt x="1557" y="2138"/>
                </a:lnTo>
                <a:lnTo>
                  <a:pt x="1558" y="2138"/>
                </a:lnTo>
                <a:lnTo>
                  <a:pt x="1558" y="2139"/>
                </a:lnTo>
                <a:lnTo>
                  <a:pt x="1558" y="2140"/>
                </a:lnTo>
                <a:lnTo>
                  <a:pt x="1560" y="2140"/>
                </a:lnTo>
                <a:lnTo>
                  <a:pt x="1561" y="2140"/>
                </a:lnTo>
                <a:lnTo>
                  <a:pt x="1562" y="2143"/>
                </a:lnTo>
                <a:lnTo>
                  <a:pt x="1565" y="2144"/>
                </a:lnTo>
                <a:lnTo>
                  <a:pt x="1566" y="2144"/>
                </a:lnTo>
                <a:lnTo>
                  <a:pt x="1566" y="2143"/>
                </a:lnTo>
                <a:lnTo>
                  <a:pt x="1566" y="2141"/>
                </a:lnTo>
                <a:lnTo>
                  <a:pt x="1565" y="2139"/>
                </a:lnTo>
                <a:lnTo>
                  <a:pt x="1564" y="2138"/>
                </a:lnTo>
                <a:lnTo>
                  <a:pt x="1564" y="2136"/>
                </a:lnTo>
                <a:lnTo>
                  <a:pt x="1564" y="2135"/>
                </a:lnTo>
                <a:lnTo>
                  <a:pt x="1564" y="2133"/>
                </a:lnTo>
                <a:lnTo>
                  <a:pt x="1565" y="2133"/>
                </a:lnTo>
                <a:lnTo>
                  <a:pt x="1566" y="2135"/>
                </a:lnTo>
                <a:lnTo>
                  <a:pt x="1566" y="2133"/>
                </a:lnTo>
                <a:lnTo>
                  <a:pt x="1568" y="2133"/>
                </a:lnTo>
                <a:lnTo>
                  <a:pt x="1569" y="2135"/>
                </a:lnTo>
                <a:lnTo>
                  <a:pt x="1570" y="2135"/>
                </a:lnTo>
                <a:lnTo>
                  <a:pt x="1570" y="2133"/>
                </a:lnTo>
                <a:lnTo>
                  <a:pt x="1571" y="2133"/>
                </a:lnTo>
                <a:lnTo>
                  <a:pt x="1573" y="2133"/>
                </a:lnTo>
                <a:lnTo>
                  <a:pt x="1573" y="2132"/>
                </a:lnTo>
                <a:lnTo>
                  <a:pt x="1574" y="2132"/>
                </a:lnTo>
                <a:lnTo>
                  <a:pt x="1575" y="2132"/>
                </a:lnTo>
                <a:lnTo>
                  <a:pt x="1577" y="2133"/>
                </a:lnTo>
                <a:lnTo>
                  <a:pt x="1577" y="2132"/>
                </a:lnTo>
                <a:lnTo>
                  <a:pt x="1578" y="2131"/>
                </a:lnTo>
                <a:lnTo>
                  <a:pt x="1583" y="2130"/>
                </a:lnTo>
                <a:lnTo>
                  <a:pt x="1586" y="2131"/>
                </a:lnTo>
                <a:lnTo>
                  <a:pt x="1587" y="2133"/>
                </a:lnTo>
                <a:lnTo>
                  <a:pt x="1587" y="2135"/>
                </a:lnTo>
                <a:lnTo>
                  <a:pt x="1588" y="2136"/>
                </a:lnTo>
                <a:lnTo>
                  <a:pt x="1591" y="2138"/>
                </a:lnTo>
                <a:lnTo>
                  <a:pt x="1595" y="2138"/>
                </a:lnTo>
                <a:lnTo>
                  <a:pt x="1596" y="2139"/>
                </a:lnTo>
                <a:lnTo>
                  <a:pt x="1598" y="2140"/>
                </a:lnTo>
                <a:lnTo>
                  <a:pt x="1596" y="2141"/>
                </a:lnTo>
                <a:lnTo>
                  <a:pt x="1596" y="2143"/>
                </a:lnTo>
                <a:lnTo>
                  <a:pt x="1598" y="2143"/>
                </a:lnTo>
                <a:lnTo>
                  <a:pt x="1599" y="2141"/>
                </a:lnTo>
                <a:lnTo>
                  <a:pt x="1600" y="2141"/>
                </a:lnTo>
                <a:lnTo>
                  <a:pt x="1600" y="2140"/>
                </a:lnTo>
                <a:lnTo>
                  <a:pt x="1600" y="2139"/>
                </a:lnTo>
                <a:lnTo>
                  <a:pt x="1599" y="2136"/>
                </a:lnTo>
                <a:lnTo>
                  <a:pt x="1598" y="2136"/>
                </a:lnTo>
                <a:lnTo>
                  <a:pt x="1595" y="2135"/>
                </a:lnTo>
                <a:lnTo>
                  <a:pt x="1591" y="2133"/>
                </a:lnTo>
                <a:lnTo>
                  <a:pt x="1591" y="2132"/>
                </a:lnTo>
                <a:lnTo>
                  <a:pt x="1591" y="2131"/>
                </a:lnTo>
                <a:lnTo>
                  <a:pt x="1591" y="2130"/>
                </a:lnTo>
                <a:lnTo>
                  <a:pt x="1591" y="2128"/>
                </a:lnTo>
                <a:lnTo>
                  <a:pt x="1590" y="2127"/>
                </a:lnTo>
                <a:lnTo>
                  <a:pt x="1588" y="2126"/>
                </a:lnTo>
                <a:lnTo>
                  <a:pt x="1587" y="2124"/>
                </a:lnTo>
                <a:lnTo>
                  <a:pt x="1588" y="2119"/>
                </a:lnTo>
                <a:lnTo>
                  <a:pt x="1587" y="2117"/>
                </a:lnTo>
                <a:lnTo>
                  <a:pt x="1587" y="2118"/>
                </a:lnTo>
                <a:lnTo>
                  <a:pt x="1586" y="2121"/>
                </a:lnTo>
                <a:lnTo>
                  <a:pt x="1585" y="2123"/>
                </a:lnTo>
                <a:lnTo>
                  <a:pt x="1583" y="2124"/>
                </a:lnTo>
                <a:lnTo>
                  <a:pt x="1579" y="2124"/>
                </a:lnTo>
                <a:lnTo>
                  <a:pt x="1579" y="2123"/>
                </a:lnTo>
                <a:lnTo>
                  <a:pt x="1579" y="2122"/>
                </a:lnTo>
                <a:lnTo>
                  <a:pt x="1577" y="2123"/>
                </a:lnTo>
                <a:lnTo>
                  <a:pt x="1569" y="2122"/>
                </a:lnTo>
                <a:lnTo>
                  <a:pt x="1571" y="2121"/>
                </a:lnTo>
                <a:lnTo>
                  <a:pt x="1574" y="2121"/>
                </a:lnTo>
                <a:lnTo>
                  <a:pt x="1573" y="2119"/>
                </a:lnTo>
                <a:lnTo>
                  <a:pt x="1571" y="2118"/>
                </a:lnTo>
                <a:lnTo>
                  <a:pt x="1570" y="2117"/>
                </a:lnTo>
                <a:lnTo>
                  <a:pt x="1571" y="2115"/>
                </a:lnTo>
                <a:lnTo>
                  <a:pt x="1574" y="2117"/>
                </a:lnTo>
                <a:lnTo>
                  <a:pt x="1575" y="2118"/>
                </a:lnTo>
                <a:lnTo>
                  <a:pt x="1575" y="2117"/>
                </a:lnTo>
                <a:lnTo>
                  <a:pt x="1577" y="2117"/>
                </a:lnTo>
                <a:lnTo>
                  <a:pt x="1577" y="2118"/>
                </a:lnTo>
                <a:lnTo>
                  <a:pt x="1579" y="2117"/>
                </a:lnTo>
                <a:lnTo>
                  <a:pt x="1579" y="2115"/>
                </a:lnTo>
                <a:lnTo>
                  <a:pt x="1579" y="2114"/>
                </a:lnTo>
                <a:lnTo>
                  <a:pt x="1578" y="2114"/>
                </a:lnTo>
                <a:lnTo>
                  <a:pt x="1578" y="2113"/>
                </a:lnTo>
                <a:lnTo>
                  <a:pt x="1577" y="2113"/>
                </a:lnTo>
                <a:lnTo>
                  <a:pt x="1577" y="2111"/>
                </a:lnTo>
                <a:lnTo>
                  <a:pt x="1575" y="2111"/>
                </a:lnTo>
                <a:lnTo>
                  <a:pt x="1575" y="2110"/>
                </a:lnTo>
                <a:lnTo>
                  <a:pt x="1577" y="2110"/>
                </a:lnTo>
                <a:lnTo>
                  <a:pt x="1579" y="2111"/>
                </a:lnTo>
                <a:lnTo>
                  <a:pt x="1582" y="2113"/>
                </a:lnTo>
                <a:lnTo>
                  <a:pt x="1582" y="2111"/>
                </a:lnTo>
                <a:lnTo>
                  <a:pt x="1580" y="2110"/>
                </a:lnTo>
                <a:lnTo>
                  <a:pt x="1580" y="2108"/>
                </a:lnTo>
                <a:lnTo>
                  <a:pt x="1580" y="2106"/>
                </a:lnTo>
                <a:lnTo>
                  <a:pt x="1582" y="2106"/>
                </a:lnTo>
                <a:lnTo>
                  <a:pt x="1583" y="2106"/>
                </a:lnTo>
                <a:lnTo>
                  <a:pt x="1585" y="2108"/>
                </a:lnTo>
                <a:lnTo>
                  <a:pt x="1585" y="2109"/>
                </a:lnTo>
                <a:lnTo>
                  <a:pt x="1586" y="2110"/>
                </a:lnTo>
                <a:lnTo>
                  <a:pt x="1587" y="2110"/>
                </a:lnTo>
                <a:lnTo>
                  <a:pt x="1587" y="2108"/>
                </a:lnTo>
                <a:lnTo>
                  <a:pt x="1587" y="2106"/>
                </a:lnTo>
                <a:lnTo>
                  <a:pt x="1587" y="2105"/>
                </a:lnTo>
                <a:lnTo>
                  <a:pt x="1587" y="2103"/>
                </a:lnTo>
                <a:lnTo>
                  <a:pt x="1590" y="2103"/>
                </a:lnTo>
                <a:lnTo>
                  <a:pt x="1591" y="2105"/>
                </a:lnTo>
                <a:lnTo>
                  <a:pt x="1595" y="2108"/>
                </a:lnTo>
                <a:lnTo>
                  <a:pt x="1596" y="2108"/>
                </a:lnTo>
                <a:lnTo>
                  <a:pt x="1596" y="2106"/>
                </a:lnTo>
                <a:lnTo>
                  <a:pt x="1594" y="2103"/>
                </a:lnTo>
                <a:lnTo>
                  <a:pt x="1595" y="2102"/>
                </a:lnTo>
                <a:lnTo>
                  <a:pt x="1599" y="2102"/>
                </a:lnTo>
                <a:lnTo>
                  <a:pt x="1600" y="2101"/>
                </a:lnTo>
                <a:lnTo>
                  <a:pt x="1599" y="2100"/>
                </a:lnTo>
                <a:lnTo>
                  <a:pt x="1596" y="2100"/>
                </a:lnTo>
                <a:lnTo>
                  <a:pt x="1592" y="2097"/>
                </a:lnTo>
                <a:lnTo>
                  <a:pt x="1592" y="2096"/>
                </a:lnTo>
                <a:lnTo>
                  <a:pt x="1591" y="2096"/>
                </a:lnTo>
                <a:lnTo>
                  <a:pt x="1590" y="2094"/>
                </a:lnTo>
                <a:lnTo>
                  <a:pt x="1591" y="2093"/>
                </a:lnTo>
                <a:lnTo>
                  <a:pt x="1591" y="2092"/>
                </a:lnTo>
                <a:lnTo>
                  <a:pt x="1591" y="2091"/>
                </a:lnTo>
                <a:lnTo>
                  <a:pt x="1591" y="2089"/>
                </a:lnTo>
                <a:lnTo>
                  <a:pt x="1594" y="2089"/>
                </a:lnTo>
                <a:lnTo>
                  <a:pt x="1594" y="2088"/>
                </a:lnTo>
                <a:lnTo>
                  <a:pt x="1599" y="2089"/>
                </a:lnTo>
                <a:lnTo>
                  <a:pt x="1600" y="2088"/>
                </a:lnTo>
                <a:lnTo>
                  <a:pt x="1599" y="2087"/>
                </a:lnTo>
                <a:lnTo>
                  <a:pt x="1598" y="2085"/>
                </a:lnTo>
                <a:lnTo>
                  <a:pt x="1596" y="2085"/>
                </a:lnTo>
                <a:lnTo>
                  <a:pt x="1596" y="2084"/>
                </a:lnTo>
                <a:lnTo>
                  <a:pt x="1598" y="2084"/>
                </a:lnTo>
                <a:lnTo>
                  <a:pt x="1598" y="2083"/>
                </a:lnTo>
                <a:lnTo>
                  <a:pt x="1599" y="2081"/>
                </a:lnTo>
                <a:lnTo>
                  <a:pt x="1600" y="2083"/>
                </a:lnTo>
                <a:lnTo>
                  <a:pt x="1604" y="2081"/>
                </a:lnTo>
                <a:lnTo>
                  <a:pt x="1606" y="2083"/>
                </a:lnTo>
                <a:lnTo>
                  <a:pt x="1606" y="2085"/>
                </a:lnTo>
                <a:lnTo>
                  <a:pt x="1606" y="2088"/>
                </a:lnTo>
                <a:lnTo>
                  <a:pt x="1607" y="2091"/>
                </a:lnTo>
                <a:lnTo>
                  <a:pt x="1607" y="2092"/>
                </a:lnTo>
                <a:lnTo>
                  <a:pt x="1608" y="2094"/>
                </a:lnTo>
                <a:lnTo>
                  <a:pt x="1608" y="2096"/>
                </a:lnTo>
                <a:lnTo>
                  <a:pt x="1608" y="2097"/>
                </a:lnTo>
                <a:lnTo>
                  <a:pt x="1609" y="2098"/>
                </a:lnTo>
                <a:lnTo>
                  <a:pt x="1611" y="2100"/>
                </a:lnTo>
                <a:lnTo>
                  <a:pt x="1611" y="2102"/>
                </a:lnTo>
                <a:lnTo>
                  <a:pt x="1612" y="2103"/>
                </a:lnTo>
                <a:lnTo>
                  <a:pt x="1612" y="2105"/>
                </a:lnTo>
                <a:lnTo>
                  <a:pt x="1615" y="2108"/>
                </a:lnTo>
                <a:lnTo>
                  <a:pt x="1613" y="2111"/>
                </a:lnTo>
                <a:lnTo>
                  <a:pt x="1612" y="2111"/>
                </a:lnTo>
                <a:lnTo>
                  <a:pt x="1611" y="2113"/>
                </a:lnTo>
                <a:lnTo>
                  <a:pt x="1612" y="2113"/>
                </a:lnTo>
                <a:lnTo>
                  <a:pt x="1613" y="2113"/>
                </a:lnTo>
                <a:lnTo>
                  <a:pt x="1615" y="2111"/>
                </a:lnTo>
                <a:lnTo>
                  <a:pt x="1615" y="2109"/>
                </a:lnTo>
                <a:lnTo>
                  <a:pt x="1616" y="2109"/>
                </a:lnTo>
                <a:lnTo>
                  <a:pt x="1617" y="2108"/>
                </a:lnTo>
                <a:lnTo>
                  <a:pt x="1624" y="2110"/>
                </a:lnTo>
                <a:lnTo>
                  <a:pt x="1624" y="2109"/>
                </a:lnTo>
                <a:lnTo>
                  <a:pt x="1625" y="2108"/>
                </a:lnTo>
                <a:lnTo>
                  <a:pt x="1624" y="2106"/>
                </a:lnTo>
                <a:lnTo>
                  <a:pt x="1622" y="2105"/>
                </a:lnTo>
                <a:lnTo>
                  <a:pt x="1621" y="2105"/>
                </a:lnTo>
                <a:lnTo>
                  <a:pt x="1620" y="2105"/>
                </a:lnTo>
                <a:lnTo>
                  <a:pt x="1619" y="2105"/>
                </a:lnTo>
                <a:lnTo>
                  <a:pt x="1617" y="2105"/>
                </a:lnTo>
                <a:lnTo>
                  <a:pt x="1616" y="2103"/>
                </a:lnTo>
                <a:lnTo>
                  <a:pt x="1616" y="2102"/>
                </a:lnTo>
                <a:lnTo>
                  <a:pt x="1616" y="2100"/>
                </a:lnTo>
                <a:lnTo>
                  <a:pt x="1615" y="2098"/>
                </a:lnTo>
                <a:lnTo>
                  <a:pt x="1613" y="2096"/>
                </a:lnTo>
                <a:lnTo>
                  <a:pt x="1613" y="2093"/>
                </a:lnTo>
                <a:lnTo>
                  <a:pt x="1613" y="2092"/>
                </a:lnTo>
                <a:lnTo>
                  <a:pt x="1613" y="2091"/>
                </a:lnTo>
                <a:lnTo>
                  <a:pt x="1615" y="2091"/>
                </a:lnTo>
                <a:lnTo>
                  <a:pt x="1615" y="2089"/>
                </a:lnTo>
                <a:lnTo>
                  <a:pt x="1615" y="2088"/>
                </a:lnTo>
                <a:lnTo>
                  <a:pt x="1615" y="2087"/>
                </a:lnTo>
                <a:lnTo>
                  <a:pt x="1615" y="2085"/>
                </a:lnTo>
                <a:lnTo>
                  <a:pt x="1613" y="2084"/>
                </a:lnTo>
                <a:lnTo>
                  <a:pt x="1612" y="2084"/>
                </a:lnTo>
                <a:lnTo>
                  <a:pt x="1611" y="2083"/>
                </a:lnTo>
                <a:lnTo>
                  <a:pt x="1611" y="2081"/>
                </a:lnTo>
                <a:lnTo>
                  <a:pt x="1609" y="2080"/>
                </a:lnTo>
                <a:lnTo>
                  <a:pt x="1609" y="2079"/>
                </a:lnTo>
                <a:lnTo>
                  <a:pt x="1609" y="2077"/>
                </a:lnTo>
                <a:lnTo>
                  <a:pt x="1608" y="2077"/>
                </a:lnTo>
                <a:lnTo>
                  <a:pt x="1607" y="2076"/>
                </a:lnTo>
                <a:lnTo>
                  <a:pt x="1607" y="2077"/>
                </a:lnTo>
                <a:lnTo>
                  <a:pt x="1604" y="2076"/>
                </a:lnTo>
                <a:lnTo>
                  <a:pt x="1603" y="2076"/>
                </a:lnTo>
                <a:lnTo>
                  <a:pt x="1603" y="2075"/>
                </a:lnTo>
                <a:lnTo>
                  <a:pt x="1601" y="2075"/>
                </a:lnTo>
                <a:lnTo>
                  <a:pt x="1601" y="2073"/>
                </a:lnTo>
                <a:lnTo>
                  <a:pt x="1603" y="2073"/>
                </a:lnTo>
                <a:lnTo>
                  <a:pt x="1604" y="2072"/>
                </a:lnTo>
                <a:lnTo>
                  <a:pt x="1606" y="2073"/>
                </a:lnTo>
                <a:lnTo>
                  <a:pt x="1608" y="2075"/>
                </a:lnTo>
                <a:lnTo>
                  <a:pt x="1609" y="2076"/>
                </a:lnTo>
                <a:lnTo>
                  <a:pt x="1613" y="2077"/>
                </a:lnTo>
                <a:lnTo>
                  <a:pt x="1615" y="2077"/>
                </a:lnTo>
                <a:lnTo>
                  <a:pt x="1616" y="2076"/>
                </a:lnTo>
                <a:lnTo>
                  <a:pt x="1616" y="2075"/>
                </a:lnTo>
                <a:lnTo>
                  <a:pt x="1615" y="2075"/>
                </a:lnTo>
                <a:lnTo>
                  <a:pt x="1613" y="2073"/>
                </a:lnTo>
                <a:lnTo>
                  <a:pt x="1612" y="2072"/>
                </a:lnTo>
                <a:lnTo>
                  <a:pt x="1611" y="2071"/>
                </a:lnTo>
                <a:lnTo>
                  <a:pt x="1611" y="2072"/>
                </a:lnTo>
                <a:lnTo>
                  <a:pt x="1609" y="2072"/>
                </a:lnTo>
                <a:lnTo>
                  <a:pt x="1608" y="2072"/>
                </a:lnTo>
                <a:lnTo>
                  <a:pt x="1608" y="2071"/>
                </a:lnTo>
                <a:lnTo>
                  <a:pt x="1607" y="2070"/>
                </a:lnTo>
                <a:lnTo>
                  <a:pt x="1608" y="2068"/>
                </a:lnTo>
                <a:lnTo>
                  <a:pt x="1607" y="2068"/>
                </a:lnTo>
                <a:lnTo>
                  <a:pt x="1607" y="2067"/>
                </a:lnTo>
                <a:lnTo>
                  <a:pt x="1607" y="2066"/>
                </a:lnTo>
                <a:lnTo>
                  <a:pt x="1606" y="2064"/>
                </a:lnTo>
                <a:lnTo>
                  <a:pt x="1606" y="2063"/>
                </a:lnTo>
                <a:lnTo>
                  <a:pt x="1604" y="2062"/>
                </a:lnTo>
                <a:lnTo>
                  <a:pt x="1601" y="2062"/>
                </a:lnTo>
                <a:lnTo>
                  <a:pt x="1601" y="2060"/>
                </a:lnTo>
                <a:lnTo>
                  <a:pt x="1601" y="2059"/>
                </a:lnTo>
                <a:lnTo>
                  <a:pt x="1600" y="2058"/>
                </a:lnTo>
                <a:lnTo>
                  <a:pt x="1599" y="2056"/>
                </a:lnTo>
                <a:lnTo>
                  <a:pt x="1600" y="2056"/>
                </a:lnTo>
                <a:lnTo>
                  <a:pt x="1599" y="2055"/>
                </a:lnTo>
                <a:lnTo>
                  <a:pt x="1599" y="2054"/>
                </a:lnTo>
                <a:lnTo>
                  <a:pt x="1598" y="2054"/>
                </a:lnTo>
                <a:lnTo>
                  <a:pt x="1598" y="2052"/>
                </a:lnTo>
                <a:lnTo>
                  <a:pt x="1596" y="2052"/>
                </a:lnTo>
                <a:lnTo>
                  <a:pt x="1596" y="2051"/>
                </a:lnTo>
                <a:lnTo>
                  <a:pt x="1596" y="2050"/>
                </a:lnTo>
                <a:lnTo>
                  <a:pt x="1595" y="2050"/>
                </a:lnTo>
                <a:lnTo>
                  <a:pt x="1594" y="2050"/>
                </a:lnTo>
                <a:lnTo>
                  <a:pt x="1592" y="2050"/>
                </a:lnTo>
                <a:lnTo>
                  <a:pt x="1592" y="2047"/>
                </a:lnTo>
                <a:lnTo>
                  <a:pt x="1591" y="2046"/>
                </a:lnTo>
                <a:lnTo>
                  <a:pt x="1591" y="2043"/>
                </a:lnTo>
                <a:lnTo>
                  <a:pt x="1591" y="2042"/>
                </a:lnTo>
                <a:lnTo>
                  <a:pt x="1591" y="2041"/>
                </a:lnTo>
                <a:lnTo>
                  <a:pt x="1592" y="2043"/>
                </a:lnTo>
                <a:lnTo>
                  <a:pt x="1595" y="2046"/>
                </a:lnTo>
                <a:lnTo>
                  <a:pt x="1596" y="2046"/>
                </a:lnTo>
                <a:lnTo>
                  <a:pt x="1596" y="2045"/>
                </a:lnTo>
                <a:lnTo>
                  <a:pt x="1598" y="2045"/>
                </a:lnTo>
                <a:lnTo>
                  <a:pt x="1599" y="2043"/>
                </a:lnTo>
                <a:lnTo>
                  <a:pt x="1600" y="2043"/>
                </a:lnTo>
                <a:lnTo>
                  <a:pt x="1600" y="2042"/>
                </a:lnTo>
                <a:lnTo>
                  <a:pt x="1601" y="2042"/>
                </a:lnTo>
                <a:lnTo>
                  <a:pt x="1604" y="2041"/>
                </a:lnTo>
                <a:lnTo>
                  <a:pt x="1606" y="2042"/>
                </a:lnTo>
                <a:lnTo>
                  <a:pt x="1606" y="2041"/>
                </a:lnTo>
                <a:lnTo>
                  <a:pt x="1607" y="2042"/>
                </a:lnTo>
                <a:lnTo>
                  <a:pt x="1608" y="2045"/>
                </a:lnTo>
                <a:lnTo>
                  <a:pt x="1609" y="2045"/>
                </a:lnTo>
                <a:lnTo>
                  <a:pt x="1612" y="2041"/>
                </a:lnTo>
                <a:lnTo>
                  <a:pt x="1615" y="2040"/>
                </a:lnTo>
                <a:lnTo>
                  <a:pt x="1613" y="2038"/>
                </a:lnTo>
                <a:lnTo>
                  <a:pt x="1615" y="2035"/>
                </a:lnTo>
                <a:lnTo>
                  <a:pt x="1616" y="2035"/>
                </a:lnTo>
                <a:lnTo>
                  <a:pt x="1617" y="2035"/>
                </a:lnTo>
                <a:lnTo>
                  <a:pt x="1617" y="2037"/>
                </a:lnTo>
                <a:lnTo>
                  <a:pt x="1619" y="2038"/>
                </a:lnTo>
                <a:lnTo>
                  <a:pt x="1619" y="2040"/>
                </a:lnTo>
                <a:lnTo>
                  <a:pt x="1619" y="2041"/>
                </a:lnTo>
                <a:lnTo>
                  <a:pt x="1620" y="2042"/>
                </a:lnTo>
                <a:lnTo>
                  <a:pt x="1620" y="2043"/>
                </a:lnTo>
                <a:lnTo>
                  <a:pt x="1621" y="2043"/>
                </a:lnTo>
                <a:lnTo>
                  <a:pt x="1622" y="2045"/>
                </a:lnTo>
                <a:lnTo>
                  <a:pt x="1622" y="2047"/>
                </a:lnTo>
                <a:lnTo>
                  <a:pt x="1622" y="2049"/>
                </a:lnTo>
                <a:lnTo>
                  <a:pt x="1624" y="2050"/>
                </a:lnTo>
                <a:lnTo>
                  <a:pt x="1625" y="2050"/>
                </a:lnTo>
                <a:lnTo>
                  <a:pt x="1625" y="2047"/>
                </a:lnTo>
                <a:lnTo>
                  <a:pt x="1627" y="2046"/>
                </a:lnTo>
                <a:lnTo>
                  <a:pt x="1627" y="2045"/>
                </a:lnTo>
                <a:lnTo>
                  <a:pt x="1628" y="2045"/>
                </a:lnTo>
                <a:lnTo>
                  <a:pt x="1629" y="2045"/>
                </a:lnTo>
                <a:lnTo>
                  <a:pt x="1629" y="2043"/>
                </a:lnTo>
                <a:lnTo>
                  <a:pt x="1629" y="2042"/>
                </a:lnTo>
                <a:lnTo>
                  <a:pt x="1628" y="2042"/>
                </a:lnTo>
                <a:lnTo>
                  <a:pt x="1627" y="2042"/>
                </a:lnTo>
                <a:lnTo>
                  <a:pt x="1627" y="2041"/>
                </a:lnTo>
                <a:lnTo>
                  <a:pt x="1625" y="2040"/>
                </a:lnTo>
                <a:lnTo>
                  <a:pt x="1624" y="2038"/>
                </a:lnTo>
                <a:lnTo>
                  <a:pt x="1624" y="2035"/>
                </a:lnTo>
                <a:lnTo>
                  <a:pt x="1624" y="2034"/>
                </a:lnTo>
                <a:lnTo>
                  <a:pt x="1625" y="2033"/>
                </a:lnTo>
                <a:lnTo>
                  <a:pt x="1625" y="2030"/>
                </a:lnTo>
                <a:lnTo>
                  <a:pt x="1625" y="2029"/>
                </a:lnTo>
                <a:lnTo>
                  <a:pt x="1625" y="2028"/>
                </a:lnTo>
                <a:lnTo>
                  <a:pt x="1627" y="2029"/>
                </a:lnTo>
                <a:lnTo>
                  <a:pt x="1628" y="2032"/>
                </a:lnTo>
                <a:lnTo>
                  <a:pt x="1628" y="2033"/>
                </a:lnTo>
                <a:lnTo>
                  <a:pt x="1629" y="2033"/>
                </a:lnTo>
                <a:lnTo>
                  <a:pt x="1629" y="2032"/>
                </a:lnTo>
                <a:lnTo>
                  <a:pt x="1630" y="2032"/>
                </a:lnTo>
                <a:lnTo>
                  <a:pt x="1629" y="2030"/>
                </a:lnTo>
                <a:lnTo>
                  <a:pt x="1629" y="2029"/>
                </a:lnTo>
                <a:lnTo>
                  <a:pt x="1629" y="2028"/>
                </a:lnTo>
                <a:lnTo>
                  <a:pt x="1629" y="2026"/>
                </a:lnTo>
                <a:lnTo>
                  <a:pt x="1629" y="2025"/>
                </a:lnTo>
                <a:lnTo>
                  <a:pt x="1630" y="2024"/>
                </a:lnTo>
                <a:lnTo>
                  <a:pt x="1630" y="2022"/>
                </a:lnTo>
                <a:lnTo>
                  <a:pt x="1630" y="2021"/>
                </a:lnTo>
                <a:lnTo>
                  <a:pt x="1629" y="2021"/>
                </a:lnTo>
                <a:lnTo>
                  <a:pt x="1629" y="2019"/>
                </a:lnTo>
                <a:lnTo>
                  <a:pt x="1629" y="2017"/>
                </a:lnTo>
                <a:lnTo>
                  <a:pt x="1630" y="2016"/>
                </a:lnTo>
                <a:lnTo>
                  <a:pt x="1632" y="2017"/>
                </a:lnTo>
                <a:lnTo>
                  <a:pt x="1633" y="2017"/>
                </a:lnTo>
                <a:lnTo>
                  <a:pt x="1632" y="2016"/>
                </a:lnTo>
                <a:lnTo>
                  <a:pt x="1630" y="2016"/>
                </a:lnTo>
                <a:lnTo>
                  <a:pt x="1630" y="2013"/>
                </a:lnTo>
                <a:lnTo>
                  <a:pt x="1629" y="2012"/>
                </a:lnTo>
                <a:lnTo>
                  <a:pt x="1628" y="2012"/>
                </a:lnTo>
                <a:lnTo>
                  <a:pt x="1627" y="2012"/>
                </a:lnTo>
                <a:lnTo>
                  <a:pt x="1625" y="2012"/>
                </a:lnTo>
                <a:lnTo>
                  <a:pt x="1624" y="2011"/>
                </a:lnTo>
                <a:lnTo>
                  <a:pt x="1624" y="2009"/>
                </a:lnTo>
                <a:lnTo>
                  <a:pt x="1624" y="2008"/>
                </a:lnTo>
                <a:lnTo>
                  <a:pt x="1625" y="2008"/>
                </a:lnTo>
                <a:lnTo>
                  <a:pt x="1625" y="2007"/>
                </a:lnTo>
                <a:lnTo>
                  <a:pt x="1624" y="2007"/>
                </a:lnTo>
                <a:lnTo>
                  <a:pt x="1624" y="2005"/>
                </a:lnTo>
                <a:lnTo>
                  <a:pt x="1625" y="2004"/>
                </a:lnTo>
                <a:lnTo>
                  <a:pt x="1625" y="2003"/>
                </a:lnTo>
                <a:lnTo>
                  <a:pt x="1624" y="2001"/>
                </a:lnTo>
                <a:lnTo>
                  <a:pt x="1622" y="2000"/>
                </a:lnTo>
                <a:lnTo>
                  <a:pt x="1622" y="1999"/>
                </a:lnTo>
                <a:lnTo>
                  <a:pt x="1622" y="1998"/>
                </a:lnTo>
                <a:lnTo>
                  <a:pt x="1622" y="1996"/>
                </a:lnTo>
                <a:lnTo>
                  <a:pt x="1627" y="1993"/>
                </a:lnTo>
                <a:lnTo>
                  <a:pt x="1630" y="1992"/>
                </a:lnTo>
                <a:lnTo>
                  <a:pt x="1632" y="1993"/>
                </a:lnTo>
                <a:lnTo>
                  <a:pt x="1633" y="1993"/>
                </a:lnTo>
                <a:lnTo>
                  <a:pt x="1633" y="1995"/>
                </a:lnTo>
                <a:lnTo>
                  <a:pt x="1634" y="1995"/>
                </a:lnTo>
                <a:lnTo>
                  <a:pt x="1636" y="1995"/>
                </a:lnTo>
                <a:lnTo>
                  <a:pt x="1637" y="1993"/>
                </a:lnTo>
                <a:lnTo>
                  <a:pt x="1637" y="1992"/>
                </a:lnTo>
                <a:lnTo>
                  <a:pt x="1637" y="1991"/>
                </a:lnTo>
                <a:lnTo>
                  <a:pt x="1637" y="1990"/>
                </a:lnTo>
                <a:lnTo>
                  <a:pt x="1637" y="1988"/>
                </a:lnTo>
                <a:lnTo>
                  <a:pt x="1645" y="1987"/>
                </a:lnTo>
                <a:lnTo>
                  <a:pt x="1645" y="1986"/>
                </a:lnTo>
                <a:lnTo>
                  <a:pt x="1645" y="1984"/>
                </a:lnTo>
                <a:lnTo>
                  <a:pt x="1646" y="1984"/>
                </a:lnTo>
                <a:lnTo>
                  <a:pt x="1646" y="1983"/>
                </a:lnTo>
                <a:lnTo>
                  <a:pt x="1646" y="1981"/>
                </a:lnTo>
                <a:lnTo>
                  <a:pt x="1647" y="1979"/>
                </a:lnTo>
                <a:lnTo>
                  <a:pt x="1642" y="1979"/>
                </a:lnTo>
                <a:lnTo>
                  <a:pt x="1641" y="1982"/>
                </a:lnTo>
                <a:lnTo>
                  <a:pt x="1636" y="1983"/>
                </a:lnTo>
                <a:lnTo>
                  <a:pt x="1630" y="1984"/>
                </a:lnTo>
                <a:lnTo>
                  <a:pt x="1625" y="1987"/>
                </a:lnTo>
                <a:lnTo>
                  <a:pt x="1625" y="1986"/>
                </a:lnTo>
                <a:lnTo>
                  <a:pt x="1624" y="1984"/>
                </a:lnTo>
                <a:lnTo>
                  <a:pt x="1622" y="1983"/>
                </a:lnTo>
                <a:lnTo>
                  <a:pt x="1622" y="1982"/>
                </a:lnTo>
                <a:lnTo>
                  <a:pt x="1622" y="1981"/>
                </a:lnTo>
                <a:lnTo>
                  <a:pt x="1621" y="1979"/>
                </a:lnTo>
                <a:lnTo>
                  <a:pt x="1624" y="1978"/>
                </a:lnTo>
                <a:lnTo>
                  <a:pt x="1624" y="1975"/>
                </a:lnTo>
                <a:lnTo>
                  <a:pt x="1622" y="1975"/>
                </a:lnTo>
                <a:lnTo>
                  <a:pt x="1621" y="1975"/>
                </a:lnTo>
                <a:lnTo>
                  <a:pt x="1621" y="1974"/>
                </a:lnTo>
                <a:lnTo>
                  <a:pt x="1621" y="1973"/>
                </a:lnTo>
                <a:lnTo>
                  <a:pt x="1620" y="1973"/>
                </a:lnTo>
                <a:lnTo>
                  <a:pt x="1620" y="1971"/>
                </a:lnTo>
                <a:lnTo>
                  <a:pt x="1619" y="1971"/>
                </a:lnTo>
                <a:lnTo>
                  <a:pt x="1619" y="1970"/>
                </a:lnTo>
                <a:lnTo>
                  <a:pt x="1616" y="1970"/>
                </a:lnTo>
                <a:lnTo>
                  <a:pt x="1615" y="1969"/>
                </a:lnTo>
                <a:lnTo>
                  <a:pt x="1613" y="1969"/>
                </a:lnTo>
                <a:lnTo>
                  <a:pt x="1609" y="1967"/>
                </a:lnTo>
                <a:lnTo>
                  <a:pt x="1608" y="1966"/>
                </a:lnTo>
                <a:lnTo>
                  <a:pt x="1608" y="1965"/>
                </a:lnTo>
                <a:lnTo>
                  <a:pt x="1608" y="1963"/>
                </a:lnTo>
                <a:lnTo>
                  <a:pt x="1608" y="1962"/>
                </a:lnTo>
                <a:lnTo>
                  <a:pt x="1608" y="1961"/>
                </a:lnTo>
                <a:lnTo>
                  <a:pt x="1611" y="1960"/>
                </a:lnTo>
                <a:lnTo>
                  <a:pt x="1612" y="1960"/>
                </a:lnTo>
                <a:lnTo>
                  <a:pt x="1611" y="1958"/>
                </a:lnTo>
                <a:lnTo>
                  <a:pt x="1609" y="1958"/>
                </a:lnTo>
                <a:lnTo>
                  <a:pt x="1608" y="1957"/>
                </a:lnTo>
                <a:lnTo>
                  <a:pt x="1608" y="1956"/>
                </a:lnTo>
                <a:lnTo>
                  <a:pt x="1608" y="1954"/>
                </a:lnTo>
                <a:lnTo>
                  <a:pt x="1607" y="1954"/>
                </a:lnTo>
                <a:lnTo>
                  <a:pt x="1607" y="1953"/>
                </a:lnTo>
                <a:lnTo>
                  <a:pt x="1607" y="1952"/>
                </a:lnTo>
                <a:lnTo>
                  <a:pt x="1607" y="1951"/>
                </a:lnTo>
                <a:lnTo>
                  <a:pt x="1611" y="1951"/>
                </a:lnTo>
                <a:lnTo>
                  <a:pt x="1608" y="1949"/>
                </a:lnTo>
                <a:lnTo>
                  <a:pt x="1609" y="1949"/>
                </a:lnTo>
                <a:lnTo>
                  <a:pt x="1611" y="1949"/>
                </a:lnTo>
                <a:lnTo>
                  <a:pt x="1612" y="1948"/>
                </a:lnTo>
                <a:lnTo>
                  <a:pt x="1611" y="1948"/>
                </a:lnTo>
                <a:lnTo>
                  <a:pt x="1609" y="1948"/>
                </a:lnTo>
                <a:lnTo>
                  <a:pt x="1609" y="1947"/>
                </a:lnTo>
                <a:lnTo>
                  <a:pt x="1611" y="1945"/>
                </a:lnTo>
                <a:lnTo>
                  <a:pt x="1612" y="1945"/>
                </a:lnTo>
                <a:lnTo>
                  <a:pt x="1613" y="1944"/>
                </a:lnTo>
                <a:lnTo>
                  <a:pt x="1612" y="1943"/>
                </a:lnTo>
                <a:lnTo>
                  <a:pt x="1611" y="1941"/>
                </a:lnTo>
                <a:lnTo>
                  <a:pt x="1611" y="1940"/>
                </a:lnTo>
                <a:lnTo>
                  <a:pt x="1609" y="1940"/>
                </a:lnTo>
                <a:lnTo>
                  <a:pt x="1608" y="1939"/>
                </a:lnTo>
                <a:lnTo>
                  <a:pt x="1608" y="1941"/>
                </a:lnTo>
                <a:lnTo>
                  <a:pt x="1607" y="1943"/>
                </a:lnTo>
                <a:lnTo>
                  <a:pt x="1606" y="1944"/>
                </a:lnTo>
                <a:lnTo>
                  <a:pt x="1606" y="1943"/>
                </a:lnTo>
                <a:lnTo>
                  <a:pt x="1604" y="1943"/>
                </a:lnTo>
                <a:lnTo>
                  <a:pt x="1603" y="1943"/>
                </a:lnTo>
                <a:lnTo>
                  <a:pt x="1603" y="1941"/>
                </a:lnTo>
                <a:lnTo>
                  <a:pt x="1601" y="1940"/>
                </a:lnTo>
                <a:lnTo>
                  <a:pt x="1601" y="1939"/>
                </a:lnTo>
                <a:lnTo>
                  <a:pt x="1603" y="1939"/>
                </a:lnTo>
                <a:lnTo>
                  <a:pt x="1601" y="1936"/>
                </a:lnTo>
                <a:lnTo>
                  <a:pt x="1600" y="1935"/>
                </a:lnTo>
                <a:lnTo>
                  <a:pt x="1598" y="1932"/>
                </a:lnTo>
                <a:lnTo>
                  <a:pt x="1598" y="1930"/>
                </a:lnTo>
                <a:lnTo>
                  <a:pt x="1599" y="1926"/>
                </a:lnTo>
                <a:lnTo>
                  <a:pt x="1600" y="1926"/>
                </a:lnTo>
                <a:lnTo>
                  <a:pt x="1600" y="1924"/>
                </a:lnTo>
                <a:lnTo>
                  <a:pt x="1601" y="1923"/>
                </a:lnTo>
                <a:lnTo>
                  <a:pt x="1600" y="1923"/>
                </a:lnTo>
                <a:lnTo>
                  <a:pt x="1600" y="1922"/>
                </a:lnTo>
                <a:lnTo>
                  <a:pt x="1600" y="1919"/>
                </a:lnTo>
                <a:lnTo>
                  <a:pt x="1599" y="1919"/>
                </a:lnTo>
                <a:lnTo>
                  <a:pt x="1596" y="1920"/>
                </a:lnTo>
                <a:lnTo>
                  <a:pt x="1595" y="1920"/>
                </a:lnTo>
                <a:lnTo>
                  <a:pt x="1594" y="1919"/>
                </a:lnTo>
                <a:lnTo>
                  <a:pt x="1592" y="1918"/>
                </a:lnTo>
                <a:lnTo>
                  <a:pt x="1592" y="1915"/>
                </a:lnTo>
                <a:lnTo>
                  <a:pt x="1591" y="1914"/>
                </a:lnTo>
                <a:lnTo>
                  <a:pt x="1591" y="1912"/>
                </a:lnTo>
                <a:lnTo>
                  <a:pt x="1591" y="1911"/>
                </a:lnTo>
                <a:lnTo>
                  <a:pt x="1591" y="1910"/>
                </a:lnTo>
                <a:lnTo>
                  <a:pt x="1592" y="1910"/>
                </a:lnTo>
                <a:lnTo>
                  <a:pt x="1594" y="1910"/>
                </a:lnTo>
                <a:lnTo>
                  <a:pt x="1595" y="1910"/>
                </a:lnTo>
                <a:lnTo>
                  <a:pt x="1596" y="1906"/>
                </a:lnTo>
                <a:lnTo>
                  <a:pt x="1595" y="1906"/>
                </a:lnTo>
                <a:lnTo>
                  <a:pt x="1594" y="1905"/>
                </a:lnTo>
                <a:lnTo>
                  <a:pt x="1594" y="1903"/>
                </a:lnTo>
                <a:lnTo>
                  <a:pt x="1596" y="1902"/>
                </a:lnTo>
                <a:lnTo>
                  <a:pt x="1594" y="1902"/>
                </a:lnTo>
                <a:lnTo>
                  <a:pt x="1594" y="1901"/>
                </a:lnTo>
                <a:lnTo>
                  <a:pt x="1595" y="1901"/>
                </a:lnTo>
                <a:lnTo>
                  <a:pt x="1594" y="1900"/>
                </a:lnTo>
                <a:lnTo>
                  <a:pt x="1592" y="1901"/>
                </a:lnTo>
                <a:lnTo>
                  <a:pt x="1591" y="1901"/>
                </a:lnTo>
                <a:lnTo>
                  <a:pt x="1591" y="1900"/>
                </a:lnTo>
                <a:lnTo>
                  <a:pt x="1590" y="1900"/>
                </a:lnTo>
                <a:lnTo>
                  <a:pt x="1590" y="1901"/>
                </a:lnTo>
                <a:lnTo>
                  <a:pt x="1588" y="1901"/>
                </a:lnTo>
                <a:lnTo>
                  <a:pt x="1587" y="1902"/>
                </a:lnTo>
                <a:lnTo>
                  <a:pt x="1586" y="1902"/>
                </a:lnTo>
                <a:lnTo>
                  <a:pt x="1585" y="1901"/>
                </a:lnTo>
                <a:lnTo>
                  <a:pt x="1585" y="1900"/>
                </a:lnTo>
                <a:lnTo>
                  <a:pt x="1585" y="1898"/>
                </a:lnTo>
                <a:lnTo>
                  <a:pt x="1583" y="1897"/>
                </a:lnTo>
                <a:lnTo>
                  <a:pt x="1582" y="1895"/>
                </a:lnTo>
                <a:lnTo>
                  <a:pt x="1582" y="1894"/>
                </a:lnTo>
                <a:lnTo>
                  <a:pt x="1580" y="1894"/>
                </a:lnTo>
                <a:lnTo>
                  <a:pt x="1579" y="1894"/>
                </a:lnTo>
                <a:lnTo>
                  <a:pt x="1579" y="1893"/>
                </a:lnTo>
                <a:lnTo>
                  <a:pt x="1579" y="1892"/>
                </a:lnTo>
                <a:lnTo>
                  <a:pt x="1578" y="1892"/>
                </a:lnTo>
                <a:lnTo>
                  <a:pt x="1578" y="1890"/>
                </a:lnTo>
                <a:lnTo>
                  <a:pt x="1577" y="1890"/>
                </a:lnTo>
                <a:lnTo>
                  <a:pt x="1577" y="1889"/>
                </a:lnTo>
                <a:lnTo>
                  <a:pt x="1577" y="1888"/>
                </a:lnTo>
                <a:lnTo>
                  <a:pt x="1575" y="1888"/>
                </a:lnTo>
                <a:lnTo>
                  <a:pt x="1575" y="1886"/>
                </a:lnTo>
                <a:lnTo>
                  <a:pt x="1575" y="1885"/>
                </a:lnTo>
                <a:lnTo>
                  <a:pt x="1574" y="1884"/>
                </a:lnTo>
                <a:lnTo>
                  <a:pt x="1573" y="1882"/>
                </a:lnTo>
                <a:lnTo>
                  <a:pt x="1571" y="1884"/>
                </a:lnTo>
                <a:lnTo>
                  <a:pt x="1571" y="1882"/>
                </a:lnTo>
                <a:lnTo>
                  <a:pt x="1571" y="1881"/>
                </a:lnTo>
                <a:lnTo>
                  <a:pt x="1570" y="1881"/>
                </a:lnTo>
                <a:lnTo>
                  <a:pt x="1569" y="1879"/>
                </a:lnTo>
                <a:lnTo>
                  <a:pt x="1569" y="1877"/>
                </a:lnTo>
                <a:lnTo>
                  <a:pt x="1569" y="1876"/>
                </a:lnTo>
                <a:lnTo>
                  <a:pt x="1571" y="1874"/>
                </a:lnTo>
                <a:lnTo>
                  <a:pt x="1571" y="1873"/>
                </a:lnTo>
                <a:lnTo>
                  <a:pt x="1569" y="1872"/>
                </a:lnTo>
                <a:lnTo>
                  <a:pt x="1569" y="1871"/>
                </a:lnTo>
                <a:lnTo>
                  <a:pt x="1569" y="1869"/>
                </a:lnTo>
                <a:lnTo>
                  <a:pt x="1569" y="1868"/>
                </a:lnTo>
                <a:lnTo>
                  <a:pt x="1571" y="1867"/>
                </a:lnTo>
                <a:lnTo>
                  <a:pt x="1569" y="1865"/>
                </a:lnTo>
                <a:lnTo>
                  <a:pt x="1565" y="1867"/>
                </a:lnTo>
                <a:lnTo>
                  <a:pt x="1560" y="1864"/>
                </a:lnTo>
                <a:lnTo>
                  <a:pt x="1560" y="1863"/>
                </a:lnTo>
                <a:lnTo>
                  <a:pt x="1561" y="1861"/>
                </a:lnTo>
                <a:lnTo>
                  <a:pt x="1562" y="1861"/>
                </a:lnTo>
                <a:lnTo>
                  <a:pt x="1564" y="1860"/>
                </a:lnTo>
                <a:lnTo>
                  <a:pt x="1565" y="1858"/>
                </a:lnTo>
                <a:lnTo>
                  <a:pt x="1564" y="1856"/>
                </a:lnTo>
                <a:lnTo>
                  <a:pt x="1562" y="1859"/>
                </a:lnTo>
                <a:lnTo>
                  <a:pt x="1560" y="1859"/>
                </a:lnTo>
                <a:lnTo>
                  <a:pt x="1556" y="1860"/>
                </a:lnTo>
                <a:lnTo>
                  <a:pt x="1555" y="1860"/>
                </a:lnTo>
                <a:lnTo>
                  <a:pt x="1555" y="1859"/>
                </a:lnTo>
                <a:lnTo>
                  <a:pt x="1553" y="1858"/>
                </a:lnTo>
                <a:lnTo>
                  <a:pt x="1555" y="1858"/>
                </a:lnTo>
                <a:lnTo>
                  <a:pt x="1553" y="1853"/>
                </a:lnTo>
                <a:lnTo>
                  <a:pt x="1553" y="1851"/>
                </a:lnTo>
                <a:lnTo>
                  <a:pt x="1555" y="1851"/>
                </a:lnTo>
                <a:lnTo>
                  <a:pt x="1555" y="1850"/>
                </a:lnTo>
                <a:lnTo>
                  <a:pt x="1553" y="1848"/>
                </a:lnTo>
                <a:lnTo>
                  <a:pt x="1553" y="1847"/>
                </a:lnTo>
                <a:lnTo>
                  <a:pt x="1555" y="1846"/>
                </a:lnTo>
                <a:lnTo>
                  <a:pt x="1555" y="1843"/>
                </a:lnTo>
                <a:lnTo>
                  <a:pt x="1556" y="1842"/>
                </a:lnTo>
                <a:lnTo>
                  <a:pt x="1557" y="1838"/>
                </a:lnTo>
                <a:lnTo>
                  <a:pt x="1556" y="1838"/>
                </a:lnTo>
                <a:lnTo>
                  <a:pt x="1555" y="1839"/>
                </a:lnTo>
                <a:lnTo>
                  <a:pt x="1553" y="1839"/>
                </a:lnTo>
                <a:lnTo>
                  <a:pt x="1550" y="1837"/>
                </a:lnTo>
                <a:lnTo>
                  <a:pt x="1549" y="1837"/>
                </a:lnTo>
                <a:lnTo>
                  <a:pt x="1548" y="1835"/>
                </a:lnTo>
                <a:lnTo>
                  <a:pt x="1547" y="1835"/>
                </a:lnTo>
                <a:lnTo>
                  <a:pt x="1545" y="1838"/>
                </a:lnTo>
                <a:lnTo>
                  <a:pt x="1543" y="1841"/>
                </a:lnTo>
                <a:lnTo>
                  <a:pt x="1543" y="1842"/>
                </a:lnTo>
                <a:lnTo>
                  <a:pt x="1543" y="1843"/>
                </a:lnTo>
                <a:lnTo>
                  <a:pt x="1543" y="1844"/>
                </a:lnTo>
                <a:lnTo>
                  <a:pt x="1543" y="1846"/>
                </a:lnTo>
                <a:lnTo>
                  <a:pt x="1543" y="1848"/>
                </a:lnTo>
                <a:lnTo>
                  <a:pt x="1543" y="1850"/>
                </a:lnTo>
                <a:lnTo>
                  <a:pt x="1543" y="1853"/>
                </a:lnTo>
                <a:lnTo>
                  <a:pt x="1541" y="1855"/>
                </a:lnTo>
                <a:lnTo>
                  <a:pt x="1540" y="1853"/>
                </a:lnTo>
                <a:lnTo>
                  <a:pt x="1540" y="1852"/>
                </a:lnTo>
                <a:lnTo>
                  <a:pt x="1539" y="1852"/>
                </a:lnTo>
                <a:lnTo>
                  <a:pt x="1539" y="1851"/>
                </a:lnTo>
                <a:lnTo>
                  <a:pt x="1539" y="1850"/>
                </a:lnTo>
                <a:lnTo>
                  <a:pt x="1539" y="1848"/>
                </a:lnTo>
                <a:lnTo>
                  <a:pt x="1540" y="1844"/>
                </a:lnTo>
                <a:lnTo>
                  <a:pt x="1540" y="1843"/>
                </a:lnTo>
                <a:lnTo>
                  <a:pt x="1539" y="1843"/>
                </a:lnTo>
                <a:lnTo>
                  <a:pt x="1537" y="1842"/>
                </a:lnTo>
                <a:lnTo>
                  <a:pt x="1536" y="1842"/>
                </a:lnTo>
                <a:lnTo>
                  <a:pt x="1535" y="1842"/>
                </a:lnTo>
                <a:lnTo>
                  <a:pt x="1535" y="1841"/>
                </a:lnTo>
                <a:lnTo>
                  <a:pt x="1535" y="1839"/>
                </a:lnTo>
                <a:lnTo>
                  <a:pt x="1535" y="1838"/>
                </a:lnTo>
                <a:lnTo>
                  <a:pt x="1534" y="1838"/>
                </a:lnTo>
                <a:lnTo>
                  <a:pt x="1534" y="1837"/>
                </a:lnTo>
                <a:lnTo>
                  <a:pt x="1535" y="1837"/>
                </a:lnTo>
                <a:lnTo>
                  <a:pt x="1534" y="1834"/>
                </a:lnTo>
                <a:lnTo>
                  <a:pt x="1532" y="1833"/>
                </a:lnTo>
                <a:lnTo>
                  <a:pt x="1528" y="1831"/>
                </a:lnTo>
                <a:lnTo>
                  <a:pt x="1526" y="1831"/>
                </a:lnTo>
                <a:lnTo>
                  <a:pt x="1523" y="1830"/>
                </a:lnTo>
                <a:lnTo>
                  <a:pt x="1518" y="1833"/>
                </a:lnTo>
                <a:lnTo>
                  <a:pt x="1517" y="1831"/>
                </a:lnTo>
                <a:lnTo>
                  <a:pt x="1514" y="1827"/>
                </a:lnTo>
                <a:lnTo>
                  <a:pt x="1514" y="1826"/>
                </a:lnTo>
                <a:lnTo>
                  <a:pt x="1513" y="1825"/>
                </a:lnTo>
                <a:lnTo>
                  <a:pt x="1513" y="1823"/>
                </a:lnTo>
                <a:lnTo>
                  <a:pt x="1513" y="1822"/>
                </a:lnTo>
                <a:lnTo>
                  <a:pt x="1514" y="1821"/>
                </a:lnTo>
                <a:lnTo>
                  <a:pt x="1517" y="1820"/>
                </a:lnTo>
                <a:lnTo>
                  <a:pt x="1520" y="1820"/>
                </a:lnTo>
                <a:lnTo>
                  <a:pt x="1522" y="1820"/>
                </a:lnTo>
                <a:lnTo>
                  <a:pt x="1523" y="1822"/>
                </a:lnTo>
                <a:lnTo>
                  <a:pt x="1526" y="1825"/>
                </a:lnTo>
                <a:lnTo>
                  <a:pt x="1527" y="1826"/>
                </a:lnTo>
                <a:lnTo>
                  <a:pt x="1531" y="1825"/>
                </a:lnTo>
                <a:lnTo>
                  <a:pt x="1535" y="1825"/>
                </a:lnTo>
                <a:lnTo>
                  <a:pt x="1534" y="1823"/>
                </a:lnTo>
                <a:lnTo>
                  <a:pt x="1535" y="1822"/>
                </a:lnTo>
                <a:lnTo>
                  <a:pt x="1540" y="1821"/>
                </a:lnTo>
                <a:lnTo>
                  <a:pt x="1545" y="1820"/>
                </a:lnTo>
                <a:lnTo>
                  <a:pt x="1548" y="1813"/>
                </a:lnTo>
                <a:lnTo>
                  <a:pt x="1547" y="1812"/>
                </a:lnTo>
                <a:lnTo>
                  <a:pt x="1548" y="1812"/>
                </a:lnTo>
                <a:lnTo>
                  <a:pt x="1548" y="1811"/>
                </a:lnTo>
                <a:lnTo>
                  <a:pt x="1549" y="1811"/>
                </a:lnTo>
                <a:lnTo>
                  <a:pt x="1552" y="1811"/>
                </a:lnTo>
                <a:lnTo>
                  <a:pt x="1552" y="1809"/>
                </a:lnTo>
                <a:lnTo>
                  <a:pt x="1552" y="1808"/>
                </a:lnTo>
                <a:lnTo>
                  <a:pt x="1552" y="1806"/>
                </a:lnTo>
                <a:lnTo>
                  <a:pt x="1553" y="1808"/>
                </a:lnTo>
                <a:lnTo>
                  <a:pt x="1555" y="1808"/>
                </a:lnTo>
                <a:lnTo>
                  <a:pt x="1556" y="1808"/>
                </a:lnTo>
                <a:lnTo>
                  <a:pt x="1557" y="1806"/>
                </a:lnTo>
                <a:lnTo>
                  <a:pt x="1557" y="1804"/>
                </a:lnTo>
                <a:lnTo>
                  <a:pt x="1557" y="1803"/>
                </a:lnTo>
                <a:lnTo>
                  <a:pt x="1558" y="1803"/>
                </a:lnTo>
                <a:lnTo>
                  <a:pt x="1557" y="1801"/>
                </a:lnTo>
                <a:lnTo>
                  <a:pt x="1557" y="1800"/>
                </a:lnTo>
                <a:lnTo>
                  <a:pt x="1557" y="1799"/>
                </a:lnTo>
                <a:lnTo>
                  <a:pt x="1557" y="1796"/>
                </a:lnTo>
                <a:lnTo>
                  <a:pt x="1557" y="1795"/>
                </a:lnTo>
                <a:lnTo>
                  <a:pt x="1558" y="1795"/>
                </a:lnTo>
                <a:lnTo>
                  <a:pt x="1560" y="1795"/>
                </a:lnTo>
                <a:lnTo>
                  <a:pt x="1560" y="1796"/>
                </a:lnTo>
                <a:lnTo>
                  <a:pt x="1561" y="1797"/>
                </a:lnTo>
                <a:lnTo>
                  <a:pt x="1562" y="1797"/>
                </a:lnTo>
                <a:lnTo>
                  <a:pt x="1562" y="1799"/>
                </a:lnTo>
                <a:lnTo>
                  <a:pt x="1562" y="1800"/>
                </a:lnTo>
                <a:lnTo>
                  <a:pt x="1562" y="1803"/>
                </a:lnTo>
                <a:lnTo>
                  <a:pt x="1564" y="1803"/>
                </a:lnTo>
                <a:lnTo>
                  <a:pt x="1565" y="1801"/>
                </a:lnTo>
                <a:lnTo>
                  <a:pt x="1568" y="1803"/>
                </a:lnTo>
                <a:lnTo>
                  <a:pt x="1568" y="1804"/>
                </a:lnTo>
                <a:lnTo>
                  <a:pt x="1569" y="1805"/>
                </a:lnTo>
                <a:lnTo>
                  <a:pt x="1570" y="1806"/>
                </a:lnTo>
                <a:lnTo>
                  <a:pt x="1571" y="1806"/>
                </a:lnTo>
                <a:lnTo>
                  <a:pt x="1571" y="1808"/>
                </a:lnTo>
                <a:lnTo>
                  <a:pt x="1574" y="1811"/>
                </a:lnTo>
                <a:lnTo>
                  <a:pt x="1574" y="1813"/>
                </a:lnTo>
                <a:lnTo>
                  <a:pt x="1574" y="1814"/>
                </a:lnTo>
                <a:lnTo>
                  <a:pt x="1574" y="1816"/>
                </a:lnTo>
                <a:lnTo>
                  <a:pt x="1575" y="1817"/>
                </a:lnTo>
                <a:lnTo>
                  <a:pt x="1575" y="1816"/>
                </a:lnTo>
                <a:lnTo>
                  <a:pt x="1577" y="1814"/>
                </a:lnTo>
                <a:lnTo>
                  <a:pt x="1578" y="1814"/>
                </a:lnTo>
                <a:lnTo>
                  <a:pt x="1578" y="1813"/>
                </a:lnTo>
                <a:lnTo>
                  <a:pt x="1578" y="1812"/>
                </a:lnTo>
                <a:lnTo>
                  <a:pt x="1579" y="1811"/>
                </a:lnTo>
                <a:lnTo>
                  <a:pt x="1578" y="1809"/>
                </a:lnTo>
                <a:lnTo>
                  <a:pt x="1578" y="1808"/>
                </a:lnTo>
                <a:lnTo>
                  <a:pt x="1577" y="1806"/>
                </a:lnTo>
                <a:lnTo>
                  <a:pt x="1577" y="1805"/>
                </a:lnTo>
                <a:lnTo>
                  <a:pt x="1575" y="1805"/>
                </a:lnTo>
                <a:lnTo>
                  <a:pt x="1575" y="1804"/>
                </a:lnTo>
                <a:lnTo>
                  <a:pt x="1574" y="1803"/>
                </a:lnTo>
                <a:lnTo>
                  <a:pt x="1574" y="1801"/>
                </a:lnTo>
                <a:lnTo>
                  <a:pt x="1573" y="1800"/>
                </a:lnTo>
                <a:lnTo>
                  <a:pt x="1573" y="1799"/>
                </a:lnTo>
                <a:lnTo>
                  <a:pt x="1571" y="1799"/>
                </a:lnTo>
                <a:lnTo>
                  <a:pt x="1570" y="1797"/>
                </a:lnTo>
                <a:lnTo>
                  <a:pt x="1570" y="1796"/>
                </a:lnTo>
                <a:lnTo>
                  <a:pt x="1570" y="1795"/>
                </a:lnTo>
                <a:lnTo>
                  <a:pt x="1568" y="1793"/>
                </a:lnTo>
                <a:lnTo>
                  <a:pt x="1568" y="1792"/>
                </a:lnTo>
                <a:lnTo>
                  <a:pt x="1566" y="1791"/>
                </a:lnTo>
                <a:lnTo>
                  <a:pt x="1565" y="1790"/>
                </a:lnTo>
                <a:lnTo>
                  <a:pt x="1562" y="1786"/>
                </a:lnTo>
                <a:lnTo>
                  <a:pt x="1565" y="1786"/>
                </a:lnTo>
                <a:lnTo>
                  <a:pt x="1569" y="1787"/>
                </a:lnTo>
                <a:lnTo>
                  <a:pt x="1570" y="1788"/>
                </a:lnTo>
                <a:lnTo>
                  <a:pt x="1570" y="1790"/>
                </a:lnTo>
                <a:lnTo>
                  <a:pt x="1571" y="1790"/>
                </a:lnTo>
                <a:lnTo>
                  <a:pt x="1573" y="1792"/>
                </a:lnTo>
                <a:lnTo>
                  <a:pt x="1574" y="1792"/>
                </a:lnTo>
                <a:lnTo>
                  <a:pt x="1574" y="1791"/>
                </a:lnTo>
                <a:lnTo>
                  <a:pt x="1574" y="1790"/>
                </a:lnTo>
                <a:lnTo>
                  <a:pt x="1575" y="1790"/>
                </a:lnTo>
                <a:lnTo>
                  <a:pt x="1574" y="1788"/>
                </a:lnTo>
                <a:lnTo>
                  <a:pt x="1573" y="1787"/>
                </a:lnTo>
                <a:lnTo>
                  <a:pt x="1573" y="1784"/>
                </a:lnTo>
                <a:lnTo>
                  <a:pt x="1573" y="1783"/>
                </a:lnTo>
                <a:lnTo>
                  <a:pt x="1577" y="1783"/>
                </a:lnTo>
                <a:lnTo>
                  <a:pt x="1575" y="1782"/>
                </a:lnTo>
                <a:lnTo>
                  <a:pt x="1575" y="1779"/>
                </a:lnTo>
                <a:lnTo>
                  <a:pt x="1578" y="1775"/>
                </a:lnTo>
                <a:lnTo>
                  <a:pt x="1577" y="1774"/>
                </a:lnTo>
                <a:lnTo>
                  <a:pt x="1577" y="1772"/>
                </a:lnTo>
                <a:lnTo>
                  <a:pt x="1575" y="1772"/>
                </a:lnTo>
                <a:lnTo>
                  <a:pt x="1575" y="1771"/>
                </a:lnTo>
                <a:lnTo>
                  <a:pt x="1575" y="1770"/>
                </a:lnTo>
                <a:lnTo>
                  <a:pt x="1575" y="1769"/>
                </a:lnTo>
                <a:lnTo>
                  <a:pt x="1574" y="1767"/>
                </a:lnTo>
                <a:lnTo>
                  <a:pt x="1573" y="1767"/>
                </a:lnTo>
                <a:lnTo>
                  <a:pt x="1571" y="1766"/>
                </a:lnTo>
                <a:lnTo>
                  <a:pt x="1571" y="1765"/>
                </a:lnTo>
                <a:lnTo>
                  <a:pt x="1571" y="1763"/>
                </a:lnTo>
                <a:lnTo>
                  <a:pt x="1570" y="1763"/>
                </a:lnTo>
                <a:lnTo>
                  <a:pt x="1570" y="1762"/>
                </a:lnTo>
                <a:lnTo>
                  <a:pt x="1568" y="1763"/>
                </a:lnTo>
                <a:lnTo>
                  <a:pt x="1566" y="1762"/>
                </a:lnTo>
                <a:lnTo>
                  <a:pt x="1566" y="1761"/>
                </a:lnTo>
                <a:lnTo>
                  <a:pt x="1566" y="1760"/>
                </a:lnTo>
                <a:lnTo>
                  <a:pt x="1569" y="1760"/>
                </a:lnTo>
                <a:lnTo>
                  <a:pt x="1570" y="1761"/>
                </a:lnTo>
                <a:lnTo>
                  <a:pt x="1571" y="1760"/>
                </a:lnTo>
                <a:lnTo>
                  <a:pt x="1571" y="1758"/>
                </a:lnTo>
                <a:lnTo>
                  <a:pt x="1571" y="1757"/>
                </a:lnTo>
                <a:lnTo>
                  <a:pt x="1570" y="1757"/>
                </a:lnTo>
                <a:lnTo>
                  <a:pt x="1571" y="1755"/>
                </a:lnTo>
                <a:lnTo>
                  <a:pt x="1573" y="1754"/>
                </a:lnTo>
                <a:lnTo>
                  <a:pt x="1573" y="1752"/>
                </a:lnTo>
                <a:lnTo>
                  <a:pt x="1578" y="1753"/>
                </a:lnTo>
                <a:lnTo>
                  <a:pt x="1578" y="1752"/>
                </a:lnTo>
                <a:lnTo>
                  <a:pt x="1577" y="1752"/>
                </a:lnTo>
                <a:lnTo>
                  <a:pt x="1577" y="1750"/>
                </a:lnTo>
                <a:lnTo>
                  <a:pt x="1577" y="1749"/>
                </a:lnTo>
                <a:lnTo>
                  <a:pt x="1575" y="1748"/>
                </a:lnTo>
                <a:lnTo>
                  <a:pt x="1574" y="1748"/>
                </a:lnTo>
                <a:lnTo>
                  <a:pt x="1574" y="1746"/>
                </a:lnTo>
                <a:lnTo>
                  <a:pt x="1569" y="1749"/>
                </a:lnTo>
                <a:lnTo>
                  <a:pt x="1565" y="1752"/>
                </a:lnTo>
                <a:lnTo>
                  <a:pt x="1565" y="1750"/>
                </a:lnTo>
                <a:lnTo>
                  <a:pt x="1568" y="1745"/>
                </a:lnTo>
                <a:lnTo>
                  <a:pt x="1569" y="1741"/>
                </a:lnTo>
                <a:lnTo>
                  <a:pt x="1571" y="1740"/>
                </a:lnTo>
                <a:lnTo>
                  <a:pt x="1573" y="1737"/>
                </a:lnTo>
                <a:lnTo>
                  <a:pt x="1571" y="1736"/>
                </a:lnTo>
                <a:lnTo>
                  <a:pt x="1571" y="1734"/>
                </a:lnTo>
                <a:lnTo>
                  <a:pt x="1573" y="1733"/>
                </a:lnTo>
                <a:lnTo>
                  <a:pt x="1570" y="1732"/>
                </a:lnTo>
                <a:lnTo>
                  <a:pt x="1569" y="1732"/>
                </a:lnTo>
                <a:lnTo>
                  <a:pt x="1568" y="1732"/>
                </a:lnTo>
                <a:lnTo>
                  <a:pt x="1565" y="1737"/>
                </a:lnTo>
                <a:lnTo>
                  <a:pt x="1564" y="1736"/>
                </a:lnTo>
                <a:lnTo>
                  <a:pt x="1561" y="1736"/>
                </a:lnTo>
                <a:lnTo>
                  <a:pt x="1558" y="1733"/>
                </a:lnTo>
                <a:lnTo>
                  <a:pt x="1556" y="1740"/>
                </a:lnTo>
                <a:lnTo>
                  <a:pt x="1553" y="1739"/>
                </a:lnTo>
                <a:lnTo>
                  <a:pt x="1553" y="1737"/>
                </a:lnTo>
                <a:lnTo>
                  <a:pt x="1553" y="1736"/>
                </a:lnTo>
                <a:lnTo>
                  <a:pt x="1557" y="1732"/>
                </a:lnTo>
                <a:lnTo>
                  <a:pt x="1560" y="1728"/>
                </a:lnTo>
                <a:lnTo>
                  <a:pt x="1562" y="1723"/>
                </a:lnTo>
                <a:lnTo>
                  <a:pt x="1566" y="1719"/>
                </a:lnTo>
                <a:lnTo>
                  <a:pt x="1569" y="1715"/>
                </a:lnTo>
                <a:lnTo>
                  <a:pt x="1571" y="1711"/>
                </a:lnTo>
                <a:lnTo>
                  <a:pt x="1570" y="1708"/>
                </a:lnTo>
                <a:lnTo>
                  <a:pt x="1570" y="1707"/>
                </a:lnTo>
                <a:lnTo>
                  <a:pt x="1573" y="1703"/>
                </a:lnTo>
                <a:lnTo>
                  <a:pt x="1574" y="1701"/>
                </a:lnTo>
                <a:lnTo>
                  <a:pt x="1574" y="1699"/>
                </a:lnTo>
                <a:lnTo>
                  <a:pt x="1573" y="1698"/>
                </a:lnTo>
                <a:lnTo>
                  <a:pt x="1570" y="1699"/>
                </a:lnTo>
                <a:lnTo>
                  <a:pt x="1569" y="1698"/>
                </a:lnTo>
                <a:lnTo>
                  <a:pt x="1565" y="1701"/>
                </a:lnTo>
                <a:lnTo>
                  <a:pt x="1562" y="1703"/>
                </a:lnTo>
                <a:lnTo>
                  <a:pt x="1558" y="1706"/>
                </a:lnTo>
                <a:lnTo>
                  <a:pt x="1555" y="1708"/>
                </a:lnTo>
                <a:lnTo>
                  <a:pt x="1552" y="1711"/>
                </a:lnTo>
                <a:lnTo>
                  <a:pt x="1550" y="1711"/>
                </a:lnTo>
                <a:lnTo>
                  <a:pt x="1550" y="1710"/>
                </a:lnTo>
                <a:lnTo>
                  <a:pt x="1549" y="1708"/>
                </a:lnTo>
                <a:lnTo>
                  <a:pt x="1549" y="1707"/>
                </a:lnTo>
                <a:lnTo>
                  <a:pt x="1548" y="1707"/>
                </a:lnTo>
                <a:lnTo>
                  <a:pt x="1547" y="1704"/>
                </a:lnTo>
                <a:lnTo>
                  <a:pt x="1547" y="1703"/>
                </a:lnTo>
                <a:lnTo>
                  <a:pt x="1550" y="1706"/>
                </a:lnTo>
                <a:lnTo>
                  <a:pt x="1552" y="1704"/>
                </a:lnTo>
                <a:lnTo>
                  <a:pt x="1550" y="1703"/>
                </a:lnTo>
                <a:lnTo>
                  <a:pt x="1549" y="1702"/>
                </a:lnTo>
                <a:lnTo>
                  <a:pt x="1549" y="1701"/>
                </a:lnTo>
                <a:lnTo>
                  <a:pt x="1552" y="1699"/>
                </a:lnTo>
                <a:lnTo>
                  <a:pt x="1553" y="1697"/>
                </a:lnTo>
                <a:lnTo>
                  <a:pt x="1556" y="1699"/>
                </a:lnTo>
                <a:lnTo>
                  <a:pt x="1556" y="1698"/>
                </a:lnTo>
                <a:lnTo>
                  <a:pt x="1557" y="1697"/>
                </a:lnTo>
                <a:lnTo>
                  <a:pt x="1556" y="1695"/>
                </a:lnTo>
                <a:lnTo>
                  <a:pt x="1555" y="1694"/>
                </a:lnTo>
                <a:lnTo>
                  <a:pt x="1555" y="1693"/>
                </a:lnTo>
                <a:lnTo>
                  <a:pt x="1550" y="1693"/>
                </a:lnTo>
                <a:lnTo>
                  <a:pt x="1548" y="1695"/>
                </a:lnTo>
                <a:lnTo>
                  <a:pt x="1547" y="1698"/>
                </a:lnTo>
                <a:lnTo>
                  <a:pt x="1545" y="1698"/>
                </a:lnTo>
                <a:lnTo>
                  <a:pt x="1543" y="1697"/>
                </a:lnTo>
                <a:lnTo>
                  <a:pt x="1543" y="1698"/>
                </a:lnTo>
                <a:lnTo>
                  <a:pt x="1541" y="1695"/>
                </a:lnTo>
                <a:lnTo>
                  <a:pt x="1541" y="1694"/>
                </a:lnTo>
                <a:lnTo>
                  <a:pt x="1541" y="1693"/>
                </a:lnTo>
                <a:lnTo>
                  <a:pt x="1541" y="1691"/>
                </a:lnTo>
                <a:lnTo>
                  <a:pt x="1539" y="1690"/>
                </a:lnTo>
                <a:lnTo>
                  <a:pt x="1539" y="1689"/>
                </a:lnTo>
                <a:lnTo>
                  <a:pt x="1543" y="1689"/>
                </a:lnTo>
                <a:lnTo>
                  <a:pt x="1545" y="1687"/>
                </a:lnTo>
                <a:lnTo>
                  <a:pt x="1549" y="1687"/>
                </a:lnTo>
                <a:lnTo>
                  <a:pt x="1549" y="1686"/>
                </a:lnTo>
                <a:lnTo>
                  <a:pt x="1552" y="1685"/>
                </a:lnTo>
                <a:lnTo>
                  <a:pt x="1555" y="1686"/>
                </a:lnTo>
                <a:lnTo>
                  <a:pt x="1555" y="1685"/>
                </a:lnTo>
                <a:lnTo>
                  <a:pt x="1553" y="1685"/>
                </a:lnTo>
                <a:lnTo>
                  <a:pt x="1553" y="1683"/>
                </a:lnTo>
                <a:lnTo>
                  <a:pt x="1553" y="1682"/>
                </a:lnTo>
                <a:lnTo>
                  <a:pt x="1553" y="1681"/>
                </a:lnTo>
                <a:lnTo>
                  <a:pt x="1552" y="1683"/>
                </a:lnTo>
                <a:lnTo>
                  <a:pt x="1548" y="1683"/>
                </a:lnTo>
                <a:lnTo>
                  <a:pt x="1544" y="1683"/>
                </a:lnTo>
                <a:lnTo>
                  <a:pt x="1543" y="1683"/>
                </a:lnTo>
                <a:lnTo>
                  <a:pt x="1543" y="1682"/>
                </a:lnTo>
                <a:lnTo>
                  <a:pt x="1540" y="1682"/>
                </a:lnTo>
                <a:lnTo>
                  <a:pt x="1541" y="1680"/>
                </a:lnTo>
                <a:lnTo>
                  <a:pt x="1540" y="1680"/>
                </a:lnTo>
                <a:lnTo>
                  <a:pt x="1539" y="1678"/>
                </a:lnTo>
                <a:lnTo>
                  <a:pt x="1541" y="1676"/>
                </a:lnTo>
                <a:lnTo>
                  <a:pt x="1540" y="1676"/>
                </a:lnTo>
                <a:lnTo>
                  <a:pt x="1540" y="1674"/>
                </a:lnTo>
                <a:lnTo>
                  <a:pt x="1539" y="1673"/>
                </a:lnTo>
                <a:lnTo>
                  <a:pt x="1537" y="1672"/>
                </a:lnTo>
                <a:lnTo>
                  <a:pt x="1537" y="1671"/>
                </a:lnTo>
                <a:lnTo>
                  <a:pt x="1539" y="1671"/>
                </a:lnTo>
                <a:lnTo>
                  <a:pt x="1536" y="1668"/>
                </a:lnTo>
                <a:lnTo>
                  <a:pt x="1536" y="1666"/>
                </a:lnTo>
                <a:lnTo>
                  <a:pt x="1537" y="1666"/>
                </a:lnTo>
                <a:lnTo>
                  <a:pt x="1535" y="1665"/>
                </a:lnTo>
                <a:lnTo>
                  <a:pt x="1532" y="1666"/>
                </a:lnTo>
                <a:lnTo>
                  <a:pt x="1532" y="1665"/>
                </a:lnTo>
                <a:lnTo>
                  <a:pt x="1534" y="1663"/>
                </a:lnTo>
                <a:lnTo>
                  <a:pt x="1537" y="1664"/>
                </a:lnTo>
                <a:lnTo>
                  <a:pt x="1541" y="1664"/>
                </a:lnTo>
                <a:lnTo>
                  <a:pt x="1540" y="1663"/>
                </a:lnTo>
                <a:lnTo>
                  <a:pt x="1539" y="1663"/>
                </a:lnTo>
                <a:lnTo>
                  <a:pt x="1539" y="1661"/>
                </a:lnTo>
                <a:lnTo>
                  <a:pt x="1537" y="1660"/>
                </a:lnTo>
                <a:lnTo>
                  <a:pt x="1535" y="1659"/>
                </a:lnTo>
                <a:lnTo>
                  <a:pt x="1536" y="1659"/>
                </a:lnTo>
                <a:lnTo>
                  <a:pt x="1536" y="1657"/>
                </a:lnTo>
                <a:lnTo>
                  <a:pt x="1536" y="1656"/>
                </a:lnTo>
                <a:lnTo>
                  <a:pt x="1536" y="1655"/>
                </a:lnTo>
                <a:lnTo>
                  <a:pt x="1535" y="1655"/>
                </a:lnTo>
                <a:lnTo>
                  <a:pt x="1535" y="1656"/>
                </a:lnTo>
                <a:lnTo>
                  <a:pt x="1532" y="1657"/>
                </a:lnTo>
                <a:lnTo>
                  <a:pt x="1530" y="1657"/>
                </a:lnTo>
                <a:lnTo>
                  <a:pt x="1530" y="1655"/>
                </a:lnTo>
                <a:lnTo>
                  <a:pt x="1531" y="1653"/>
                </a:lnTo>
                <a:lnTo>
                  <a:pt x="1530" y="1652"/>
                </a:lnTo>
                <a:lnTo>
                  <a:pt x="1530" y="1653"/>
                </a:lnTo>
                <a:lnTo>
                  <a:pt x="1526" y="1656"/>
                </a:lnTo>
                <a:lnTo>
                  <a:pt x="1524" y="1655"/>
                </a:lnTo>
                <a:lnTo>
                  <a:pt x="1524" y="1653"/>
                </a:lnTo>
                <a:lnTo>
                  <a:pt x="1524" y="1652"/>
                </a:lnTo>
                <a:lnTo>
                  <a:pt x="1527" y="1648"/>
                </a:lnTo>
                <a:lnTo>
                  <a:pt x="1524" y="1648"/>
                </a:lnTo>
                <a:lnTo>
                  <a:pt x="1522" y="1648"/>
                </a:lnTo>
                <a:lnTo>
                  <a:pt x="1523" y="1647"/>
                </a:lnTo>
                <a:lnTo>
                  <a:pt x="1522" y="1647"/>
                </a:lnTo>
                <a:lnTo>
                  <a:pt x="1518" y="1647"/>
                </a:lnTo>
                <a:lnTo>
                  <a:pt x="1518" y="1645"/>
                </a:lnTo>
                <a:lnTo>
                  <a:pt x="1515" y="1644"/>
                </a:lnTo>
                <a:lnTo>
                  <a:pt x="1513" y="1644"/>
                </a:lnTo>
                <a:lnTo>
                  <a:pt x="1513" y="1643"/>
                </a:lnTo>
                <a:lnTo>
                  <a:pt x="1513" y="1642"/>
                </a:lnTo>
                <a:lnTo>
                  <a:pt x="1511" y="1642"/>
                </a:lnTo>
                <a:lnTo>
                  <a:pt x="1511" y="1640"/>
                </a:lnTo>
                <a:lnTo>
                  <a:pt x="1511" y="1638"/>
                </a:lnTo>
                <a:lnTo>
                  <a:pt x="1511" y="1636"/>
                </a:lnTo>
                <a:lnTo>
                  <a:pt x="1513" y="1636"/>
                </a:lnTo>
                <a:lnTo>
                  <a:pt x="1513" y="1635"/>
                </a:lnTo>
                <a:lnTo>
                  <a:pt x="1511" y="1635"/>
                </a:lnTo>
                <a:lnTo>
                  <a:pt x="1509" y="1636"/>
                </a:lnTo>
                <a:lnTo>
                  <a:pt x="1509" y="1638"/>
                </a:lnTo>
                <a:lnTo>
                  <a:pt x="1509" y="1639"/>
                </a:lnTo>
                <a:lnTo>
                  <a:pt x="1507" y="1639"/>
                </a:lnTo>
                <a:lnTo>
                  <a:pt x="1507" y="1638"/>
                </a:lnTo>
                <a:lnTo>
                  <a:pt x="1506" y="1638"/>
                </a:lnTo>
                <a:lnTo>
                  <a:pt x="1506" y="1636"/>
                </a:lnTo>
                <a:lnTo>
                  <a:pt x="1505" y="1635"/>
                </a:lnTo>
                <a:lnTo>
                  <a:pt x="1506" y="1634"/>
                </a:lnTo>
                <a:lnTo>
                  <a:pt x="1507" y="1634"/>
                </a:lnTo>
                <a:lnTo>
                  <a:pt x="1509" y="1632"/>
                </a:lnTo>
                <a:lnTo>
                  <a:pt x="1507" y="1631"/>
                </a:lnTo>
                <a:lnTo>
                  <a:pt x="1506" y="1632"/>
                </a:lnTo>
                <a:lnTo>
                  <a:pt x="1505" y="1631"/>
                </a:lnTo>
                <a:lnTo>
                  <a:pt x="1503" y="1629"/>
                </a:lnTo>
                <a:lnTo>
                  <a:pt x="1501" y="1627"/>
                </a:lnTo>
                <a:lnTo>
                  <a:pt x="1497" y="1625"/>
                </a:lnTo>
                <a:lnTo>
                  <a:pt x="1498" y="1625"/>
                </a:lnTo>
                <a:lnTo>
                  <a:pt x="1498" y="1623"/>
                </a:lnTo>
                <a:lnTo>
                  <a:pt x="1497" y="1623"/>
                </a:lnTo>
                <a:lnTo>
                  <a:pt x="1496" y="1623"/>
                </a:lnTo>
                <a:lnTo>
                  <a:pt x="1496" y="1622"/>
                </a:lnTo>
                <a:lnTo>
                  <a:pt x="1497" y="1622"/>
                </a:lnTo>
                <a:lnTo>
                  <a:pt x="1493" y="1620"/>
                </a:lnTo>
                <a:lnTo>
                  <a:pt x="1493" y="1618"/>
                </a:lnTo>
                <a:lnTo>
                  <a:pt x="1497" y="1615"/>
                </a:lnTo>
                <a:lnTo>
                  <a:pt x="1499" y="1613"/>
                </a:lnTo>
                <a:lnTo>
                  <a:pt x="1502" y="1610"/>
                </a:lnTo>
                <a:lnTo>
                  <a:pt x="1505" y="1608"/>
                </a:lnTo>
                <a:lnTo>
                  <a:pt x="1507" y="1605"/>
                </a:lnTo>
                <a:lnTo>
                  <a:pt x="1511" y="1602"/>
                </a:lnTo>
                <a:lnTo>
                  <a:pt x="1514" y="1600"/>
                </a:lnTo>
                <a:lnTo>
                  <a:pt x="1513" y="1599"/>
                </a:lnTo>
                <a:lnTo>
                  <a:pt x="1511" y="1597"/>
                </a:lnTo>
                <a:lnTo>
                  <a:pt x="1511" y="1596"/>
                </a:lnTo>
                <a:lnTo>
                  <a:pt x="1510" y="1596"/>
                </a:lnTo>
                <a:lnTo>
                  <a:pt x="1507" y="1597"/>
                </a:lnTo>
                <a:lnTo>
                  <a:pt x="1505" y="1599"/>
                </a:lnTo>
                <a:lnTo>
                  <a:pt x="1502" y="1599"/>
                </a:lnTo>
                <a:lnTo>
                  <a:pt x="1499" y="1600"/>
                </a:lnTo>
                <a:lnTo>
                  <a:pt x="1499" y="1601"/>
                </a:lnTo>
                <a:lnTo>
                  <a:pt x="1497" y="1601"/>
                </a:lnTo>
                <a:lnTo>
                  <a:pt x="1496" y="1599"/>
                </a:lnTo>
                <a:lnTo>
                  <a:pt x="1494" y="1599"/>
                </a:lnTo>
                <a:lnTo>
                  <a:pt x="1494" y="1600"/>
                </a:lnTo>
                <a:lnTo>
                  <a:pt x="1492" y="1600"/>
                </a:lnTo>
                <a:lnTo>
                  <a:pt x="1492" y="1601"/>
                </a:lnTo>
                <a:lnTo>
                  <a:pt x="1493" y="1602"/>
                </a:lnTo>
                <a:lnTo>
                  <a:pt x="1494" y="1604"/>
                </a:lnTo>
                <a:lnTo>
                  <a:pt x="1494" y="1605"/>
                </a:lnTo>
                <a:lnTo>
                  <a:pt x="1492" y="1608"/>
                </a:lnTo>
                <a:lnTo>
                  <a:pt x="1489" y="1610"/>
                </a:lnTo>
                <a:lnTo>
                  <a:pt x="1485" y="1613"/>
                </a:lnTo>
                <a:lnTo>
                  <a:pt x="1484" y="1612"/>
                </a:lnTo>
                <a:lnTo>
                  <a:pt x="1481" y="1612"/>
                </a:lnTo>
                <a:lnTo>
                  <a:pt x="1479" y="1609"/>
                </a:lnTo>
                <a:lnTo>
                  <a:pt x="1479" y="1608"/>
                </a:lnTo>
                <a:lnTo>
                  <a:pt x="1477" y="1608"/>
                </a:lnTo>
                <a:lnTo>
                  <a:pt x="1477" y="1606"/>
                </a:lnTo>
                <a:lnTo>
                  <a:pt x="1477" y="1605"/>
                </a:lnTo>
                <a:lnTo>
                  <a:pt x="1477" y="1602"/>
                </a:lnTo>
                <a:lnTo>
                  <a:pt x="1477" y="1601"/>
                </a:lnTo>
                <a:lnTo>
                  <a:pt x="1476" y="1600"/>
                </a:lnTo>
                <a:lnTo>
                  <a:pt x="1473" y="1600"/>
                </a:lnTo>
                <a:lnTo>
                  <a:pt x="1471" y="1599"/>
                </a:lnTo>
                <a:lnTo>
                  <a:pt x="1471" y="1600"/>
                </a:lnTo>
                <a:lnTo>
                  <a:pt x="1469" y="1600"/>
                </a:lnTo>
                <a:lnTo>
                  <a:pt x="1467" y="1597"/>
                </a:lnTo>
                <a:lnTo>
                  <a:pt x="1467" y="1594"/>
                </a:lnTo>
                <a:lnTo>
                  <a:pt x="1467" y="1593"/>
                </a:lnTo>
                <a:lnTo>
                  <a:pt x="1466" y="1593"/>
                </a:lnTo>
                <a:lnTo>
                  <a:pt x="1466" y="1592"/>
                </a:lnTo>
                <a:lnTo>
                  <a:pt x="1463" y="1594"/>
                </a:lnTo>
                <a:lnTo>
                  <a:pt x="1460" y="1592"/>
                </a:lnTo>
                <a:lnTo>
                  <a:pt x="1459" y="1591"/>
                </a:lnTo>
                <a:lnTo>
                  <a:pt x="1459" y="1589"/>
                </a:lnTo>
                <a:lnTo>
                  <a:pt x="1459" y="1587"/>
                </a:lnTo>
                <a:lnTo>
                  <a:pt x="1460" y="1587"/>
                </a:lnTo>
                <a:lnTo>
                  <a:pt x="1458" y="1585"/>
                </a:lnTo>
                <a:lnTo>
                  <a:pt x="1458" y="1584"/>
                </a:lnTo>
                <a:lnTo>
                  <a:pt x="1460" y="1583"/>
                </a:lnTo>
                <a:lnTo>
                  <a:pt x="1459" y="1583"/>
                </a:lnTo>
                <a:lnTo>
                  <a:pt x="1456" y="1583"/>
                </a:lnTo>
                <a:lnTo>
                  <a:pt x="1456" y="1581"/>
                </a:lnTo>
                <a:lnTo>
                  <a:pt x="1456" y="1580"/>
                </a:lnTo>
                <a:lnTo>
                  <a:pt x="1455" y="1579"/>
                </a:lnTo>
                <a:lnTo>
                  <a:pt x="1454" y="1579"/>
                </a:lnTo>
                <a:lnTo>
                  <a:pt x="1454" y="1580"/>
                </a:lnTo>
                <a:lnTo>
                  <a:pt x="1452" y="1584"/>
                </a:lnTo>
                <a:lnTo>
                  <a:pt x="1448" y="1583"/>
                </a:lnTo>
                <a:lnTo>
                  <a:pt x="1448" y="1581"/>
                </a:lnTo>
                <a:lnTo>
                  <a:pt x="1448" y="1580"/>
                </a:lnTo>
                <a:lnTo>
                  <a:pt x="1447" y="1579"/>
                </a:lnTo>
                <a:lnTo>
                  <a:pt x="1446" y="1578"/>
                </a:lnTo>
                <a:lnTo>
                  <a:pt x="1445" y="1575"/>
                </a:lnTo>
                <a:lnTo>
                  <a:pt x="1446" y="1575"/>
                </a:lnTo>
                <a:lnTo>
                  <a:pt x="1445" y="1573"/>
                </a:lnTo>
                <a:lnTo>
                  <a:pt x="1446" y="1573"/>
                </a:lnTo>
                <a:lnTo>
                  <a:pt x="1446" y="1572"/>
                </a:lnTo>
                <a:lnTo>
                  <a:pt x="1447" y="1572"/>
                </a:lnTo>
                <a:lnTo>
                  <a:pt x="1450" y="1572"/>
                </a:lnTo>
                <a:lnTo>
                  <a:pt x="1448" y="1570"/>
                </a:lnTo>
                <a:lnTo>
                  <a:pt x="1446" y="1570"/>
                </a:lnTo>
                <a:lnTo>
                  <a:pt x="1446" y="1568"/>
                </a:lnTo>
                <a:lnTo>
                  <a:pt x="1447" y="1568"/>
                </a:lnTo>
                <a:lnTo>
                  <a:pt x="1448" y="1568"/>
                </a:lnTo>
                <a:lnTo>
                  <a:pt x="1451" y="1568"/>
                </a:lnTo>
                <a:lnTo>
                  <a:pt x="1451" y="1567"/>
                </a:lnTo>
                <a:lnTo>
                  <a:pt x="1454" y="1568"/>
                </a:lnTo>
                <a:lnTo>
                  <a:pt x="1455" y="1571"/>
                </a:lnTo>
                <a:lnTo>
                  <a:pt x="1458" y="1570"/>
                </a:lnTo>
                <a:lnTo>
                  <a:pt x="1456" y="1568"/>
                </a:lnTo>
                <a:lnTo>
                  <a:pt x="1452" y="1567"/>
                </a:lnTo>
                <a:lnTo>
                  <a:pt x="1448" y="1564"/>
                </a:lnTo>
                <a:lnTo>
                  <a:pt x="1450" y="1563"/>
                </a:lnTo>
                <a:lnTo>
                  <a:pt x="1448" y="1563"/>
                </a:lnTo>
                <a:lnTo>
                  <a:pt x="1448" y="1562"/>
                </a:lnTo>
                <a:lnTo>
                  <a:pt x="1447" y="1562"/>
                </a:lnTo>
                <a:lnTo>
                  <a:pt x="1447" y="1563"/>
                </a:lnTo>
                <a:lnTo>
                  <a:pt x="1446" y="1562"/>
                </a:lnTo>
                <a:lnTo>
                  <a:pt x="1446" y="1563"/>
                </a:lnTo>
                <a:lnTo>
                  <a:pt x="1445" y="1563"/>
                </a:lnTo>
                <a:lnTo>
                  <a:pt x="1445" y="1562"/>
                </a:lnTo>
                <a:lnTo>
                  <a:pt x="1445" y="1561"/>
                </a:lnTo>
                <a:lnTo>
                  <a:pt x="1443" y="1561"/>
                </a:lnTo>
                <a:lnTo>
                  <a:pt x="1442" y="1563"/>
                </a:lnTo>
                <a:lnTo>
                  <a:pt x="1439" y="1566"/>
                </a:lnTo>
                <a:lnTo>
                  <a:pt x="1439" y="1564"/>
                </a:lnTo>
                <a:lnTo>
                  <a:pt x="1439" y="1563"/>
                </a:lnTo>
                <a:lnTo>
                  <a:pt x="1439" y="1562"/>
                </a:lnTo>
                <a:lnTo>
                  <a:pt x="1439" y="1561"/>
                </a:lnTo>
                <a:lnTo>
                  <a:pt x="1438" y="1559"/>
                </a:lnTo>
                <a:lnTo>
                  <a:pt x="1438" y="1561"/>
                </a:lnTo>
                <a:lnTo>
                  <a:pt x="1437" y="1561"/>
                </a:lnTo>
                <a:lnTo>
                  <a:pt x="1438" y="1562"/>
                </a:lnTo>
                <a:lnTo>
                  <a:pt x="1438" y="1563"/>
                </a:lnTo>
                <a:lnTo>
                  <a:pt x="1434" y="1562"/>
                </a:lnTo>
                <a:lnTo>
                  <a:pt x="1434" y="1561"/>
                </a:lnTo>
                <a:lnTo>
                  <a:pt x="1434" y="1559"/>
                </a:lnTo>
                <a:lnTo>
                  <a:pt x="1433" y="1558"/>
                </a:lnTo>
                <a:lnTo>
                  <a:pt x="1431" y="1558"/>
                </a:lnTo>
                <a:lnTo>
                  <a:pt x="1431" y="1559"/>
                </a:lnTo>
                <a:lnTo>
                  <a:pt x="1430" y="1561"/>
                </a:lnTo>
                <a:lnTo>
                  <a:pt x="1430" y="1562"/>
                </a:lnTo>
                <a:lnTo>
                  <a:pt x="1429" y="1562"/>
                </a:lnTo>
                <a:lnTo>
                  <a:pt x="1426" y="1561"/>
                </a:lnTo>
                <a:lnTo>
                  <a:pt x="1425" y="1559"/>
                </a:lnTo>
                <a:lnTo>
                  <a:pt x="1424" y="1559"/>
                </a:lnTo>
                <a:lnTo>
                  <a:pt x="1424" y="1558"/>
                </a:lnTo>
                <a:lnTo>
                  <a:pt x="1424" y="1557"/>
                </a:lnTo>
                <a:lnTo>
                  <a:pt x="1425" y="1557"/>
                </a:lnTo>
                <a:lnTo>
                  <a:pt x="1426" y="1557"/>
                </a:lnTo>
                <a:lnTo>
                  <a:pt x="1428" y="1555"/>
                </a:lnTo>
                <a:lnTo>
                  <a:pt x="1428" y="1554"/>
                </a:lnTo>
                <a:lnTo>
                  <a:pt x="1425" y="1555"/>
                </a:lnTo>
                <a:lnTo>
                  <a:pt x="1422" y="1554"/>
                </a:lnTo>
                <a:lnTo>
                  <a:pt x="1422" y="1553"/>
                </a:lnTo>
                <a:lnTo>
                  <a:pt x="1421" y="1553"/>
                </a:lnTo>
                <a:lnTo>
                  <a:pt x="1421" y="1551"/>
                </a:lnTo>
                <a:lnTo>
                  <a:pt x="1421" y="1550"/>
                </a:lnTo>
                <a:lnTo>
                  <a:pt x="1420" y="1550"/>
                </a:lnTo>
                <a:lnTo>
                  <a:pt x="1420" y="1549"/>
                </a:lnTo>
                <a:lnTo>
                  <a:pt x="1420" y="1547"/>
                </a:lnTo>
                <a:lnTo>
                  <a:pt x="1420" y="1546"/>
                </a:lnTo>
                <a:lnTo>
                  <a:pt x="1418" y="1546"/>
                </a:lnTo>
                <a:lnTo>
                  <a:pt x="1417" y="1549"/>
                </a:lnTo>
                <a:lnTo>
                  <a:pt x="1414" y="1550"/>
                </a:lnTo>
                <a:lnTo>
                  <a:pt x="1412" y="1547"/>
                </a:lnTo>
                <a:lnTo>
                  <a:pt x="1410" y="1546"/>
                </a:lnTo>
                <a:lnTo>
                  <a:pt x="1410" y="1545"/>
                </a:lnTo>
                <a:lnTo>
                  <a:pt x="1409" y="1546"/>
                </a:lnTo>
                <a:lnTo>
                  <a:pt x="1408" y="1545"/>
                </a:lnTo>
                <a:lnTo>
                  <a:pt x="1408" y="1543"/>
                </a:lnTo>
                <a:lnTo>
                  <a:pt x="1410" y="1540"/>
                </a:lnTo>
                <a:lnTo>
                  <a:pt x="1409" y="1538"/>
                </a:lnTo>
                <a:lnTo>
                  <a:pt x="1407" y="1538"/>
                </a:lnTo>
                <a:lnTo>
                  <a:pt x="1404" y="1540"/>
                </a:lnTo>
                <a:lnTo>
                  <a:pt x="1403" y="1541"/>
                </a:lnTo>
                <a:lnTo>
                  <a:pt x="1400" y="1542"/>
                </a:lnTo>
                <a:lnTo>
                  <a:pt x="1399" y="1540"/>
                </a:lnTo>
                <a:lnTo>
                  <a:pt x="1398" y="1538"/>
                </a:lnTo>
                <a:lnTo>
                  <a:pt x="1398" y="1537"/>
                </a:lnTo>
                <a:lnTo>
                  <a:pt x="1399" y="1534"/>
                </a:lnTo>
                <a:lnTo>
                  <a:pt x="1398" y="1533"/>
                </a:lnTo>
                <a:lnTo>
                  <a:pt x="1395" y="1534"/>
                </a:lnTo>
                <a:lnTo>
                  <a:pt x="1392" y="1533"/>
                </a:lnTo>
                <a:lnTo>
                  <a:pt x="1390" y="1533"/>
                </a:lnTo>
                <a:lnTo>
                  <a:pt x="1387" y="1532"/>
                </a:lnTo>
                <a:lnTo>
                  <a:pt x="1384" y="1531"/>
                </a:lnTo>
                <a:lnTo>
                  <a:pt x="1383" y="1529"/>
                </a:lnTo>
                <a:lnTo>
                  <a:pt x="1383" y="1528"/>
                </a:lnTo>
                <a:lnTo>
                  <a:pt x="1382" y="1528"/>
                </a:lnTo>
                <a:lnTo>
                  <a:pt x="1380" y="1526"/>
                </a:lnTo>
                <a:lnTo>
                  <a:pt x="1379" y="1525"/>
                </a:lnTo>
                <a:lnTo>
                  <a:pt x="1379" y="1526"/>
                </a:lnTo>
                <a:lnTo>
                  <a:pt x="1378" y="1526"/>
                </a:lnTo>
                <a:lnTo>
                  <a:pt x="1378" y="1524"/>
                </a:lnTo>
                <a:lnTo>
                  <a:pt x="1378" y="1523"/>
                </a:lnTo>
                <a:lnTo>
                  <a:pt x="1377" y="1524"/>
                </a:lnTo>
                <a:lnTo>
                  <a:pt x="1375" y="1523"/>
                </a:lnTo>
                <a:lnTo>
                  <a:pt x="1372" y="1523"/>
                </a:lnTo>
                <a:lnTo>
                  <a:pt x="1370" y="1519"/>
                </a:lnTo>
                <a:lnTo>
                  <a:pt x="1370" y="1517"/>
                </a:lnTo>
                <a:lnTo>
                  <a:pt x="1371" y="1516"/>
                </a:lnTo>
                <a:lnTo>
                  <a:pt x="1371" y="1515"/>
                </a:lnTo>
                <a:lnTo>
                  <a:pt x="1369" y="1513"/>
                </a:lnTo>
                <a:lnTo>
                  <a:pt x="1366" y="1513"/>
                </a:lnTo>
                <a:lnTo>
                  <a:pt x="1365" y="1515"/>
                </a:lnTo>
                <a:lnTo>
                  <a:pt x="1362" y="1515"/>
                </a:lnTo>
                <a:lnTo>
                  <a:pt x="1359" y="1516"/>
                </a:lnTo>
                <a:lnTo>
                  <a:pt x="1358" y="1515"/>
                </a:lnTo>
                <a:lnTo>
                  <a:pt x="1359" y="1515"/>
                </a:lnTo>
                <a:lnTo>
                  <a:pt x="1358" y="1513"/>
                </a:lnTo>
                <a:lnTo>
                  <a:pt x="1358" y="1512"/>
                </a:lnTo>
                <a:lnTo>
                  <a:pt x="1358" y="1511"/>
                </a:lnTo>
                <a:lnTo>
                  <a:pt x="1357" y="1510"/>
                </a:lnTo>
                <a:lnTo>
                  <a:pt x="1356" y="1511"/>
                </a:lnTo>
                <a:lnTo>
                  <a:pt x="1354" y="1510"/>
                </a:lnTo>
                <a:lnTo>
                  <a:pt x="1353" y="1511"/>
                </a:lnTo>
                <a:lnTo>
                  <a:pt x="1350" y="1511"/>
                </a:lnTo>
                <a:lnTo>
                  <a:pt x="1349" y="1511"/>
                </a:lnTo>
                <a:lnTo>
                  <a:pt x="1347" y="1510"/>
                </a:lnTo>
                <a:lnTo>
                  <a:pt x="1348" y="1510"/>
                </a:lnTo>
                <a:lnTo>
                  <a:pt x="1349" y="1510"/>
                </a:lnTo>
                <a:lnTo>
                  <a:pt x="1349" y="1508"/>
                </a:lnTo>
                <a:lnTo>
                  <a:pt x="1348" y="1507"/>
                </a:lnTo>
                <a:lnTo>
                  <a:pt x="1347" y="1504"/>
                </a:lnTo>
                <a:lnTo>
                  <a:pt x="1348" y="1504"/>
                </a:lnTo>
                <a:lnTo>
                  <a:pt x="1347" y="1503"/>
                </a:lnTo>
                <a:lnTo>
                  <a:pt x="1347" y="1502"/>
                </a:lnTo>
                <a:lnTo>
                  <a:pt x="1345" y="1503"/>
                </a:lnTo>
                <a:lnTo>
                  <a:pt x="1342" y="1504"/>
                </a:lnTo>
                <a:lnTo>
                  <a:pt x="1342" y="1507"/>
                </a:lnTo>
                <a:lnTo>
                  <a:pt x="1342" y="1508"/>
                </a:lnTo>
                <a:lnTo>
                  <a:pt x="1340" y="1507"/>
                </a:lnTo>
                <a:lnTo>
                  <a:pt x="1337" y="1505"/>
                </a:lnTo>
                <a:lnTo>
                  <a:pt x="1335" y="1505"/>
                </a:lnTo>
                <a:lnTo>
                  <a:pt x="1332" y="1504"/>
                </a:lnTo>
                <a:lnTo>
                  <a:pt x="1329" y="1503"/>
                </a:lnTo>
                <a:lnTo>
                  <a:pt x="1327" y="1502"/>
                </a:lnTo>
                <a:lnTo>
                  <a:pt x="1324" y="1500"/>
                </a:lnTo>
                <a:lnTo>
                  <a:pt x="1321" y="1499"/>
                </a:lnTo>
                <a:lnTo>
                  <a:pt x="1319" y="1496"/>
                </a:lnTo>
                <a:lnTo>
                  <a:pt x="1316" y="1495"/>
                </a:lnTo>
                <a:lnTo>
                  <a:pt x="1314" y="1494"/>
                </a:lnTo>
                <a:lnTo>
                  <a:pt x="1311" y="1492"/>
                </a:lnTo>
                <a:lnTo>
                  <a:pt x="1309" y="1491"/>
                </a:lnTo>
                <a:lnTo>
                  <a:pt x="1306" y="1490"/>
                </a:lnTo>
                <a:lnTo>
                  <a:pt x="1306" y="1487"/>
                </a:lnTo>
                <a:lnTo>
                  <a:pt x="1307" y="1486"/>
                </a:lnTo>
                <a:lnTo>
                  <a:pt x="1307" y="1483"/>
                </a:lnTo>
                <a:lnTo>
                  <a:pt x="1307" y="1482"/>
                </a:lnTo>
                <a:lnTo>
                  <a:pt x="1306" y="1481"/>
                </a:lnTo>
                <a:lnTo>
                  <a:pt x="1305" y="1480"/>
                </a:lnTo>
                <a:lnTo>
                  <a:pt x="1305" y="1478"/>
                </a:lnTo>
                <a:lnTo>
                  <a:pt x="1306" y="1478"/>
                </a:lnTo>
                <a:lnTo>
                  <a:pt x="1305" y="1477"/>
                </a:lnTo>
                <a:lnTo>
                  <a:pt x="1303" y="1478"/>
                </a:lnTo>
                <a:lnTo>
                  <a:pt x="1302" y="1478"/>
                </a:lnTo>
                <a:lnTo>
                  <a:pt x="1299" y="1478"/>
                </a:lnTo>
                <a:lnTo>
                  <a:pt x="1297" y="1477"/>
                </a:lnTo>
                <a:lnTo>
                  <a:pt x="1295" y="1475"/>
                </a:lnTo>
                <a:lnTo>
                  <a:pt x="1293" y="1474"/>
                </a:lnTo>
                <a:lnTo>
                  <a:pt x="1290" y="1473"/>
                </a:lnTo>
                <a:lnTo>
                  <a:pt x="1288" y="1472"/>
                </a:lnTo>
                <a:lnTo>
                  <a:pt x="1288" y="1470"/>
                </a:lnTo>
                <a:lnTo>
                  <a:pt x="1286" y="1469"/>
                </a:lnTo>
                <a:lnTo>
                  <a:pt x="1284" y="1468"/>
                </a:lnTo>
                <a:lnTo>
                  <a:pt x="1284" y="1469"/>
                </a:lnTo>
                <a:lnTo>
                  <a:pt x="1282" y="1470"/>
                </a:lnTo>
                <a:lnTo>
                  <a:pt x="1280" y="1468"/>
                </a:lnTo>
                <a:lnTo>
                  <a:pt x="1278" y="1465"/>
                </a:lnTo>
                <a:lnTo>
                  <a:pt x="1276" y="1464"/>
                </a:lnTo>
                <a:lnTo>
                  <a:pt x="1274" y="1461"/>
                </a:lnTo>
                <a:lnTo>
                  <a:pt x="1273" y="1460"/>
                </a:lnTo>
                <a:lnTo>
                  <a:pt x="1270" y="1457"/>
                </a:lnTo>
                <a:lnTo>
                  <a:pt x="1269" y="1454"/>
                </a:lnTo>
                <a:lnTo>
                  <a:pt x="1267" y="1453"/>
                </a:lnTo>
                <a:lnTo>
                  <a:pt x="1268" y="1449"/>
                </a:lnTo>
                <a:lnTo>
                  <a:pt x="1267" y="1448"/>
                </a:lnTo>
                <a:lnTo>
                  <a:pt x="1267" y="1449"/>
                </a:lnTo>
                <a:lnTo>
                  <a:pt x="1267" y="1451"/>
                </a:lnTo>
                <a:lnTo>
                  <a:pt x="1265" y="1451"/>
                </a:lnTo>
                <a:lnTo>
                  <a:pt x="1265" y="1447"/>
                </a:lnTo>
                <a:lnTo>
                  <a:pt x="1264" y="1445"/>
                </a:lnTo>
                <a:lnTo>
                  <a:pt x="1263" y="1444"/>
                </a:lnTo>
                <a:lnTo>
                  <a:pt x="1260" y="1443"/>
                </a:lnTo>
                <a:lnTo>
                  <a:pt x="1261" y="1443"/>
                </a:lnTo>
                <a:lnTo>
                  <a:pt x="1259" y="1441"/>
                </a:lnTo>
                <a:lnTo>
                  <a:pt x="1260" y="1443"/>
                </a:lnTo>
                <a:lnTo>
                  <a:pt x="1259" y="1443"/>
                </a:lnTo>
                <a:lnTo>
                  <a:pt x="1256" y="1441"/>
                </a:lnTo>
                <a:lnTo>
                  <a:pt x="1255" y="1443"/>
                </a:lnTo>
                <a:lnTo>
                  <a:pt x="1255" y="1444"/>
                </a:lnTo>
                <a:lnTo>
                  <a:pt x="1252" y="1444"/>
                </a:lnTo>
                <a:lnTo>
                  <a:pt x="1253" y="1447"/>
                </a:lnTo>
                <a:lnTo>
                  <a:pt x="1255" y="1449"/>
                </a:lnTo>
                <a:lnTo>
                  <a:pt x="1256" y="1453"/>
                </a:lnTo>
                <a:lnTo>
                  <a:pt x="1256" y="1454"/>
                </a:lnTo>
                <a:lnTo>
                  <a:pt x="1256" y="1456"/>
                </a:lnTo>
                <a:lnTo>
                  <a:pt x="1256" y="1457"/>
                </a:lnTo>
                <a:lnTo>
                  <a:pt x="1258" y="1460"/>
                </a:lnTo>
                <a:lnTo>
                  <a:pt x="1258" y="1461"/>
                </a:lnTo>
                <a:lnTo>
                  <a:pt x="1255" y="1460"/>
                </a:lnTo>
                <a:lnTo>
                  <a:pt x="1252" y="1459"/>
                </a:lnTo>
                <a:lnTo>
                  <a:pt x="1251" y="1457"/>
                </a:lnTo>
                <a:lnTo>
                  <a:pt x="1248" y="1456"/>
                </a:lnTo>
                <a:lnTo>
                  <a:pt x="1248" y="1457"/>
                </a:lnTo>
                <a:lnTo>
                  <a:pt x="1248" y="1459"/>
                </a:lnTo>
                <a:lnTo>
                  <a:pt x="1247" y="1459"/>
                </a:lnTo>
                <a:lnTo>
                  <a:pt x="1247" y="1460"/>
                </a:lnTo>
                <a:lnTo>
                  <a:pt x="1248" y="1461"/>
                </a:lnTo>
                <a:lnTo>
                  <a:pt x="1251" y="1462"/>
                </a:lnTo>
                <a:lnTo>
                  <a:pt x="1252" y="1464"/>
                </a:lnTo>
                <a:lnTo>
                  <a:pt x="1255" y="1465"/>
                </a:lnTo>
                <a:lnTo>
                  <a:pt x="1256" y="1466"/>
                </a:lnTo>
                <a:lnTo>
                  <a:pt x="1259" y="1468"/>
                </a:lnTo>
                <a:lnTo>
                  <a:pt x="1258" y="1468"/>
                </a:lnTo>
                <a:lnTo>
                  <a:pt x="1260" y="1470"/>
                </a:lnTo>
                <a:lnTo>
                  <a:pt x="1261" y="1472"/>
                </a:lnTo>
                <a:lnTo>
                  <a:pt x="1264" y="1474"/>
                </a:lnTo>
                <a:lnTo>
                  <a:pt x="1265" y="1475"/>
                </a:lnTo>
                <a:lnTo>
                  <a:pt x="1268" y="1477"/>
                </a:lnTo>
                <a:lnTo>
                  <a:pt x="1269" y="1480"/>
                </a:lnTo>
                <a:lnTo>
                  <a:pt x="1272" y="1481"/>
                </a:lnTo>
                <a:lnTo>
                  <a:pt x="1273" y="1483"/>
                </a:lnTo>
                <a:lnTo>
                  <a:pt x="1276" y="1484"/>
                </a:lnTo>
                <a:lnTo>
                  <a:pt x="1277" y="1486"/>
                </a:lnTo>
                <a:lnTo>
                  <a:pt x="1280" y="1489"/>
                </a:lnTo>
                <a:lnTo>
                  <a:pt x="1282" y="1490"/>
                </a:lnTo>
                <a:lnTo>
                  <a:pt x="1282" y="1491"/>
                </a:lnTo>
                <a:lnTo>
                  <a:pt x="1281" y="1491"/>
                </a:lnTo>
                <a:lnTo>
                  <a:pt x="1282" y="1494"/>
                </a:lnTo>
                <a:lnTo>
                  <a:pt x="1280" y="1492"/>
                </a:lnTo>
                <a:lnTo>
                  <a:pt x="1278" y="1492"/>
                </a:lnTo>
                <a:lnTo>
                  <a:pt x="1278" y="1496"/>
                </a:lnTo>
                <a:lnTo>
                  <a:pt x="1281" y="1496"/>
                </a:lnTo>
                <a:lnTo>
                  <a:pt x="1284" y="1498"/>
                </a:lnTo>
                <a:lnTo>
                  <a:pt x="1286" y="1499"/>
                </a:lnTo>
                <a:lnTo>
                  <a:pt x="1288" y="1498"/>
                </a:lnTo>
                <a:lnTo>
                  <a:pt x="1289" y="1500"/>
                </a:lnTo>
                <a:lnTo>
                  <a:pt x="1289" y="1502"/>
                </a:lnTo>
                <a:lnTo>
                  <a:pt x="1288" y="1502"/>
                </a:lnTo>
                <a:lnTo>
                  <a:pt x="1285" y="1502"/>
                </a:lnTo>
                <a:lnTo>
                  <a:pt x="1282" y="1500"/>
                </a:lnTo>
                <a:lnTo>
                  <a:pt x="1280" y="1500"/>
                </a:lnTo>
                <a:lnTo>
                  <a:pt x="1277" y="1499"/>
                </a:lnTo>
                <a:lnTo>
                  <a:pt x="1274" y="1499"/>
                </a:lnTo>
                <a:lnTo>
                  <a:pt x="1274" y="1500"/>
                </a:lnTo>
                <a:lnTo>
                  <a:pt x="1276" y="1502"/>
                </a:lnTo>
                <a:lnTo>
                  <a:pt x="1277" y="1503"/>
                </a:lnTo>
                <a:lnTo>
                  <a:pt x="1280" y="1504"/>
                </a:lnTo>
                <a:lnTo>
                  <a:pt x="1280" y="1505"/>
                </a:lnTo>
                <a:lnTo>
                  <a:pt x="1278" y="1505"/>
                </a:lnTo>
                <a:lnTo>
                  <a:pt x="1280" y="1507"/>
                </a:lnTo>
                <a:lnTo>
                  <a:pt x="1278" y="1508"/>
                </a:lnTo>
                <a:lnTo>
                  <a:pt x="1281" y="1511"/>
                </a:lnTo>
                <a:lnTo>
                  <a:pt x="1281" y="1513"/>
                </a:lnTo>
                <a:lnTo>
                  <a:pt x="1282" y="1515"/>
                </a:lnTo>
                <a:lnTo>
                  <a:pt x="1281" y="1516"/>
                </a:lnTo>
                <a:lnTo>
                  <a:pt x="1281" y="1517"/>
                </a:lnTo>
                <a:lnTo>
                  <a:pt x="1281" y="1519"/>
                </a:lnTo>
                <a:lnTo>
                  <a:pt x="1278" y="1519"/>
                </a:lnTo>
                <a:lnTo>
                  <a:pt x="1276" y="1517"/>
                </a:lnTo>
                <a:lnTo>
                  <a:pt x="1273" y="1517"/>
                </a:lnTo>
                <a:lnTo>
                  <a:pt x="1273" y="1519"/>
                </a:lnTo>
                <a:lnTo>
                  <a:pt x="1274" y="1521"/>
                </a:lnTo>
                <a:lnTo>
                  <a:pt x="1273" y="1521"/>
                </a:lnTo>
                <a:lnTo>
                  <a:pt x="1273" y="1523"/>
                </a:lnTo>
                <a:lnTo>
                  <a:pt x="1273" y="1524"/>
                </a:lnTo>
                <a:lnTo>
                  <a:pt x="1274" y="1528"/>
                </a:lnTo>
                <a:lnTo>
                  <a:pt x="1277" y="1532"/>
                </a:lnTo>
                <a:lnTo>
                  <a:pt x="1277" y="1533"/>
                </a:lnTo>
                <a:lnTo>
                  <a:pt x="1278" y="1536"/>
                </a:lnTo>
                <a:lnTo>
                  <a:pt x="1278" y="1537"/>
                </a:lnTo>
                <a:lnTo>
                  <a:pt x="1280" y="1537"/>
                </a:lnTo>
                <a:lnTo>
                  <a:pt x="1282" y="1536"/>
                </a:lnTo>
                <a:lnTo>
                  <a:pt x="1282" y="1534"/>
                </a:lnTo>
                <a:lnTo>
                  <a:pt x="1284" y="1533"/>
                </a:lnTo>
                <a:lnTo>
                  <a:pt x="1286" y="1534"/>
                </a:lnTo>
                <a:lnTo>
                  <a:pt x="1288" y="1536"/>
                </a:lnTo>
                <a:lnTo>
                  <a:pt x="1290" y="1537"/>
                </a:lnTo>
                <a:lnTo>
                  <a:pt x="1293" y="1538"/>
                </a:lnTo>
                <a:lnTo>
                  <a:pt x="1293" y="1537"/>
                </a:lnTo>
                <a:lnTo>
                  <a:pt x="1295" y="1538"/>
                </a:lnTo>
                <a:lnTo>
                  <a:pt x="1294" y="1540"/>
                </a:lnTo>
                <a:lnTo>
                  <a:pt x="1295" y="1540"/>
                </a:lnTo>
                <a:lnTo>
                  <a:pt x="1295" y="1541"/>
                </a:lnTo>
                <a:lnTo>
                  <a:pt x="1294" y="1541"/>
                </a:lnTo>
                <a:lnTo>
                  <a:pt x="1293" y="1540"/>
                </a:lnTo>
                <a:lnTo>
                  <a:pt x="1293" y="1541"/>
                </a:lnTo>
                <a:lnTo>
                  <a:pt x="1295" y="1542"/>
                </a:lnTo>
                <a:lnTo>
                  <a:pt x="1295" y="1543"/>
                </a:lnTo>
                <a:lnTo>
                  <a:pt x="1297" y="1546"/>
                </a:lnTo>
                <a:lnTo>
                  <a:pt x="1297" y="1547"/>
                </a:lnTo>
                <a:lnTo>
                  <a:pt x="1297" y="1549"/>
                </a:lnTo>
                <a:lnTo>
                  <a:pt x="1295" y="1550"/>
                </a:lnTo>
                <a:lnTo>
                  <a:pt x="1295" y="1551"/>
                </a:lnTo>
                <a:lnTo>
                  <a:pt x="1295" y="1553"/>
                </a:lnTo>
                <a:lnTo>
                  <a:pt x="1298" y="1554"/>
                </a:lnTo>
                <a:lnTo>
                  <a:pt x="1298" y="1555"/>
                </a:lnTo>
                <a:lnTo>
                  <a:pt x="1298" y="1557"/>
                </a:lnTo>
                <a:lnTo>
                  <a:pt x="1297" y="1557"/>
                </a:lnTo>
                <a:lnTo>
                  <a:pt x="1298" y="1558"/>
                </a:lnTo>
                <a:lnTo>
                  <a:pt x="1299" y="1559"/>
                </a:lnTo>
                <a:lnTo>
                  <a:pt x="1299" y="1561"/>
                </a:lnTo>
                <a:lnTo>
                  <a:pt x="1302" y="1563"/>
                </a:lnTo>
                <a:lnTo>
                  <a:pt x="1305" y="1566"/>
                </a:lnTo>
                <a:lnTo>
                  <a:pt x="1307" y="1568"/>
                </a:lnTo>
                <a:lnTo>
                  <a:pt x="1310" y="1571"/>
                </a:lnTo>
                <a:lnTo>
                  <a:pt x="1314" y="1573"/>
                </a:lnTo>
                <a:lnTo>
                  <a:pt x="1312" y="1575"/>
                </a:lnTo>
                <a:lnTo>
                  <a:pt x="1311" y="1572"/>
                </a:lnTo>
                <a:lnTo>
                  <a:pt x="1309" y="1571"/>
                </a:lnTo>
                <a:lnTo>
                  <a:pt x="1311" y="1575"/>
                </a:lnTo>
                <a:lnTo>
                  <a:pt x="1314" y="1578"/>
                </a:lnTo>
                <a:lnTo>
                  <a:pt x="1316" y="1581"/>
                </a:lnTo>
                <a:lnTo>
                  <a:pt x="1319" y="1584"/>
                </a:lnTo>
                <a:lnTo>
                  <a:pt x="1321" y="1588"/>
                </a:lnTo>
                <a:lnTo>
                  <a:pt x="1324" y="1591"/>
                </a:lnTo>
                <a:lnTo>
                  <a:pt x="1327" y="1593"/>
                </a:lnTo>
                <a:lnTo>
                  <a:pt x="1328" y="1600"/>
                </a:lnTo>
                <a:lnTo>
                  <a:pt x="1328" y="1601"/>
                </a:lnTo>
                <a:lnTo>
                  <a:pt x="1328" y="1602"/>
                </a:lnTo>
                <a:lnTo>
                  <a:pt x="1326" y="1600"/>
                </a:lnTo>
                <a:lnTo>
                  <a:pt x="1323" y="1596"/>
                </a:lnTo>
                <a:lnTo>
                  <a:pt x="1320" y="1593"/>
                </a:lnTo>
                <a:lnTo>
                  <a:pt x="1318" y="1592"/>
                </a:lnTo>
                <a:lnTo>
                  <a:pt x="1316" y="1594"/>
                </a:lnTo>
                <a:lnTo>
                  <a:pt x="1314" y="1593"/>
                </a:lnTo>
                <a:lnTo>
                  <a:pt x="1311" y="1591"/>
                </a:lnTo>
                <a:lnTo>
                  <a:pt x="1309" y="1589"/>
                </a:lnTo>
                <a:lnTo>
                  <a:pt x="1306" y="1583"/>
                </a:lnTo>
                <a:lnTo>
                  <a:pt x="1306" y="1579"/>
                </a:lnTo>
                <a:lnTo>
                  <a:pt x="1306" y="1576"/>
                </a:lnTo>
                <a:lnTo>
                  <a:pt x="1306" y="1575"/>
                </a:lnTo>
                <a:lnTo>
                  <a:pt x="1303" y="1572"/>
                </a:lnTo>
                <a:lnTo>
                  <a:pt x="1302" y="1570"/>
                </a:lnTo>
                <a:lnTo>
                  <a:pt x="1299" y="1567"/>
                </a:lnTo>
                <a:lnTo>
                  <a:pt x="1299" y="1571"/>
                </a:lnTo>
                <a:lnTo>
                  <a:pt x="1297" y="1570"/>
                </a:lnTo>
                <a:lnTo>
                  <a:pt x="1294" y="1570"/>
                </a:lnTo>
                <a:lnTo>
                  <a:pt x="1291" y="1568"/>
                </a:lnTo>
                <a:lnTo>
                  <a:pt x="1289" y="1568"/>
                </a:lnTo>
                <a:lnTo>
                  <a:pt x="1288" y="1570"/>
                </a:lnTo>
                <a:lnTo>
                  <a:pt x="1288" y="1571"/>
                </a:lnTo>
                <a:lnTo>
                  <a:pt x="1286" y="1570"/>
                </a:lnTo>
                <a:lnTo>
                  <a:pt x="1285" y="1568"/>
                </a:lnTo>
                <a:lnTo>
                  <a:pt x="1284" y="1570"/>
                </a:lnTo>
                <a:lnTo>
                  <a:pt x="1281" y="1570"/>
                </a:lnTo>
                <a:lnTo>
                  <a:pt x="1277" y="1568"/>
                </a:lnTo>
                <a:lnTo>
                  <a:pt x="1274" y="1568"/>
                </a:lnTo>
                <a:lnTo>
                  <a:pt x="1272" y="1567"/>
                </a:lnTo>
                <a:lnTo>
                  <a:pt x="1268" y="1566"/>
                </a:lnTo>
                <a:lnTo>
                  <a:pt x="1268" y="1563"/>
                </a:lnTo>
                <a:lnTo>
                  <a:pt x="1268" y="1562"/>
                </a:lnTo>
                <a:lnTo>
                  <a:pt x="1269" y="1562"/>
                </a:lnTo>
                <a:lnTo>
                  <a:pt x="1269" y="1561"/>
                </a:lnTo>
                <a:lnTo>
                  <a:pt x="1269" y="1559"/>
                </a:lnTo>
                <a:lnTo>
                  <a:pt x="1270" y="1558"/>
                </a:lnTo>
                <a:lnTo>
                  <a:pt x="1269" y="1557"/>
                </a:lnTo>
                <a:lnTo>
                  <a:pt x="1269" y="1555"/>
                </a:lnTo>
                <a:lnTo>
                  <a:pt x="1269" y="1553"/>
                </a:lnTo>
                <a:lnTo>
                  <a:pt x="1269" y="1551"/>
                </a:lnTo>
                <a:lnTo>
                  <a:pt x="1270" y="1551"/>
                </a:lnTo>
                <a:lnTo>
                  <a:pt x="1270" y="1550"/>
                </a:lnTo>
                <a:lnTo>
                  <a:pt x="1270" y="1549"/>
                </a:lnTo>
                <a:lnTo>
                  <a:pt x="1268" y="1546"/>
                </a:lnTo>
                <a:lnTo>
                  <a:pt x="1267" y="1547"/>
                </a:lnTo>
                <a:lnTo>
                  <a:pt x="1267" y="1549"/>
                </a:lnTo>
                <a:lnTo>
                  <a:pt x="1267" y="1550"/>
                </a:lnTo>
                <a:lnTo>
                  <a:pt x="1267" y="1551"/>
                </a:lnTo>
                <a:lnTo>
                  <a:pt x="1267" y="1553"/>
                </a:lnTo>
                <a:lnTo>
                  <a:pt x="1265" y="1554"/>
                </a:lnTo>
                <a:lnTo>
                  <a:pt x="1264" y="1554"/>
                </a:lnTo>
                <a:lnTo>
                  <a:pt x="1261" y="1554"/>
                </a:lnTo>
                <a:lnTo>
                  <a:pt x="1260" y="1555"/>
                </a:lnTo>
                <a:lnTo>
                  <a:pt x="1259" y="1555"/>
                </a:lnTo>
                <a:lnTo>
                  <a:pt x="1258" y="1557"/>
                </a:lnTo>
                <a:lnTo>
                  <a:pt x="1256" y="1555"/>
                </a:lnTo>
                <a:lnTo>
                  <a:pt x="1256" y="1553"/>
                </a:lnTo>
                <a:lnTo>
                  <a:pt x="1256" y="1551"/>
                </a:lnTo>
                <a:lnTo>
                  <a:pt x="1255" y="1549"/>
                </a:lnTo>
                <a:lnTo>
                  <a:pt x="1255" y="1547"/>
                </a:lnTo>
                <a:lnTo>
                  <a:pt x="1255" y="1546"/>
                </a:lnTo>
                <a:lnTo>
                  <a:pt x="1256" y="1546"/>
                </a:lnTo>
                <a:lnTo>
                  <a:pt x="1256" y="1545"/>
                </a:lnTo>
                <a:lnTo>
                  <a:pt x="1255" y="1543"/>
                </a:lnTo>
                <a:lnTo>
                  <a:pt x="1252" y="1542"/>
                </a:lnTo>
                <a:lnTo>
                  <a:pt x="1250" y="1542"/>
                </a:lnTo>
                <a:lnTo>
                  <a:pt x="1247" y="1542"/>
                </a:lnTo>
                <a:lnTo>
                  <a:pt x="1244" y="1541"/>
                </a:lnTo>
                <a:lnTo>
                  <a:pt x="1242" y="1541"/>
                </a:lnTo>
                <a:lnTo>
                  <a:pt x="1240" y="1538"/>
                </a:lnTo>
                <a:lnTo>
                  <a:pt x="1239" y="1536"/>
                </a:lnTo>
                <a:lnTo>
                  <a:pt x="1238" y="1536"/>
                </a:lnTo>
                <a:lnTo>
                  <a:pt x="1237" y="1536"/>
                </a:lnTo>
                <a:lnTo>
                  <a:pt x="1235" y="1538"/>
                </a:lnTo>
                <a:lnTo>
                  <a:pt x="1234" y="1540"/>
                </a:lnTo>
                <a:lnTo>
                  <a:pt x="1231" y="1540"/>
                </a:lnTo>
                <a:lnTo>
                  <a:pt x="1227" y="1540"/>
                </a:lnTo>
                <a:lnTo>
                  <a:pt x="1223" y="1540"/>
                </a:lnTo>
                <a:lnTo>
                  <a:pt x="1222" y="1542"/>
                </a:lnTo>
                <a:lnTo>
                  <a:pt x="1219" y="1545"/>
                </a:lnTo>
                <a:lnTo>
                  <a:pt x="1217" y="1546"/>
                </a:lnTo>
                <a:lnTo>
                  <a:pt x="1217" y="1549"/>
                </a:lnTo>
                <a:lnTo>
                  <a:pt x="1219" y="1550"/>
                </a:lnTo>
                <a:lnTo>
                  <a:pt x="1222" y="1553"/>
                </a:lnTo>
                <a:lnTo>
                  <a:pt x="1225" y="1554"/>
                </a:lnTo>
                <a:lnTo>
                  <a:pt x="1225" y="1557"/>
                </a:lnTo>
                <a:lnTo>
                  <a:pt x="1223" y="1557"/>
                </a:lnTo>
                <a:lnTo>
                  <a:pt x="1221" y="1557"/>
                </a:lnTo>
                <a:lnTo>
                  <a:pt x="1217" y="1555"/>
                </a:lnTo>
                <a:lnTo>
                  <a:pt x="1214" y="1555"/>
                </a:lnTo>
                <a:lnTo>
                  <a:pt x="1210" y="1554"/>
                </a:lnTo>
                <a:lnTo>
                  <a:pt x="1208" y="1554"/>
                </a:lnTo>
                <a:lnTo>
                  <a:pt x="1204" y="1553"/>
                </a:lnTo>
                <a:lnTo>
                  <a:pt x="1202" y="1554"/>
                </a:lnTo>
                <a:lnTo>
                  <a:pt x="1201" y="1557"/>
                </a:lnTo>
                <a:lnTo>
                  <a:pt x="1197" y="1561"/>
                </a:lnTo>
                <a:lnTo>
                  <a:pt x="1196" y="1561"/>
                </a:lnTo>
                <a:lnTo>
                  <a:pt x="1195" y="1563"/>
                </a:lnTo>
                <a:lnTo>
                  <a:pt x="1195" y="1564"/>
                </a:lnTo>
                <a:lnTo>
                  <a:pt x="1191" y="1564"/>
                </a:lnTo>
                <a:lnTo>
                  <a:pt x="1187" y="1566"/>
                </a:lnTo>
                <a:lnTo>
                  <a:pt x="1183" y="1567"/>
                </a:lnTo>
                <a:lnTo>
                  <a:pt x="1179" y="1567"/>
                </a:lnTo>
                <a:lnTo>
                  <a:pt x="1175" y="1568"/>
                </a:lnTo>
                <a:lnTo>
                  <a:pt x="1171" y="1568"/>
                </a:lnTo>
                <a:lnTo>
                  <a:pt x="1171" y="1570"/>
                </a:lnTo>
                <a:lnTo>
                  <a:pt x="1171" y="1571"/>
                </a:lnTo>
                <a:lnTo>
                  <a:pt x="1171" y="1572"/>
                </a:lnTo>
                <a:lnTo>
                  <a:pt x="1170" y="1573"/>
                </a:lnTo>
                <a:lnTo>
                  <a:pt x="1170" y="1575"/>
                </a:lnTo>
                <a:lnTo>
                  <a:pt x="1170" y="1576"/>
                </a:lnTo>
                <a:lnTo>
                  <a:pt x="1170" y="1579"/>
                </a:lnTo>
                <a:lnTo>
                  <a:pt x="1170" y="1584"/>
                </a:lnTo>
                <a:lnTo>
                  <a:pt x="1171" y="1591"/>
                </a:lnTo>
                <a:lnTo>
                  <a:pt x="1172" y="1596"/>
                </a:lnTo>
                <a:lnTo>
                  <a:pt x="1172" y="1597"/>
                </a:lnTo>
                <a:lnTo>
                  <a:pt x="1170" y="1599"/>
                </a:lnTo>
                <a:lnTo>
                  <a:pt x="1171" y="1602"/>
                </a:lnTo>
                <a:lnTo>
                  <a:pt x="1172" y="1606"/>
                </a:lnTo>
                <a:lnTo>
                  <a:pt x="1172" y="1608"/>
                </a:lnTo>
                <a:lnTo>
                  <a:pt x="1171" y="1609"/>
                </a:lnTo>
                <a:lnTo>
                  <a:pt x="1169" y="1610"/>
                </a:lnTo>
                <a:lnTo>
                  <a:pt x="1167" y="1612"/>
                </a:lnTo>
                <a:lnTo>
                  <a:pt x="1166" y="1613"/>
                </a:lnTo>
                <a:lnTo>
                  <a:pt x="1163" y="1612"/>
                </a:lnTo>
                <a:lnTo>
                  <a:pt x="1161" y="1612"/>
                </a:lnTo>
                <a:lnTo>
                  <a:pt x="1161" y="1613"/>
                </a:lnTo>
                <a:lnTo>
                  <a:pt x="1159" y="1614"/>
                </a:lnTo>
                <a:lnTo>
                  <a:pt x="1158" y="1617"/>
                </a:lnTo>
                <a:lnTo>
                  <a:pt x="1158" y="1618"/>
                </a:lnTo>
                <a:lnTo>
                  <a:pt x="1159" y="1618"/>
                </a:lnTo>
                <a:lnTo>
                  <a:pt x="1159" y="1620"/>
                </a:lnTo>
                <a:lnTo>
                  <a:pt x="1159" y="1621"/>
                </a:lnTo>
                <a:lnTo>
                  <a:pt x="1159" y="1623"/>
                </a:lnTo>
                <a:lnTo>
                  <a:pt x="1159" y="1625"/>
                </a:lnTo>
                <a:lnTo>
                  <a:pt x="1159" y="1626"/>
                </a:lnTo>
                <a:lnTo>
                  <a:pt x="1162" y="1629"/>
                </a:lnTo>
                <a:lnTo>
                  <a:pt x="1162" y="1632"/>
                </a:lnTo>
                <a:lnTo>
                  <a:pt x="1165" y="1635"/>
                </a:lnTo>
                <a:lnTo>
                  <a:pt x="1167" y="1638"/>
                </a:lnTo>
                <a:lnTo>
                  <a:pt x="1170" y="1640"/>
                </a:lnTo>
                <a:lnTo>
                  <a:pt x="1172" y="1643"/>
                </a:lnTo>
                <a:lnTo>
                  <a:pt x="1175" y="1647"/>
                </a:lnTo>
                <a:lnTo>
                  <a:pt x="1175" y="1648"/>
                </a:lnTo>
                <a:lnTo>
                  <a:pt x="1175" y="1650"/>
                </a:lnTo>
                <a:lnTo>
                  <a:pt x="1174" y="1650"/>
                </a:lnTo>
                <a:lnTo>
                  <a:pt x="1174" y="1651"/>
                </a:lnTo>
                <a:lnTo>
                  <a:pt x="1170" y="1653"/>
                </a:lnTo>
                <a:lnTo>
                  <a:pt x="1166" y="1655"/>
                </a:lnTo>
                <a:lnTo>
                  <a:pt x="1162" y="1653"/>
                </a:lnTo>
                <a:lnTo>
                  <a:pt x="1157" y="1652"/>
                </a:lnTo>
                <a:lnTo>
                  <a:pt x="1153" y="1652"/>
                </a:lnTo>
                <a:lnTo>
                  <a:pt x="1149" y="1651"/>
                </a:lnTo>
                <a:lnTo>
                  <a:pt x="1145" y="1650"/>
                </a:lnTo>
                <a:lnTo>
                  <a:pt x="1140" y="1648"/>
                </a:lnTo>
                <a:lnTo>
                  <a:pt x="1136" y="1647"/>
                </a:lnTo>
                <a:lnTo>
                  <a:pt x="1132" y="1645"/>
                </a:lnTo>
                <a:lnTo>
                  <a:pt x="1128" y="1644"/>
                </a:lnTo>
                <a:lnTo>
                  <a:pt x="1123" y="1642"/>
                </a:lnTo>
                <a:lnTo>
                  <a:pt x="1119" y="1640"/>
                </a:lnTo>
                <a:lnTo>
                  <a:pt x="1115" y="1639"/>
                </a:lnTo>
                <a:lnTo>
                  <a:pt x="1111" y="1638"/>
                </a:lnTo>
                <a:lnTo>
                  <a:pt x="1107" y="1636"/>
                </a:lnTo>
                <a:lnTo>
                  <a:pt x="1102" y="1634"/>
                </a:lnTo>
                <a:lnTo>
                  <a:pt x="1098" y="1632"/>
                </a:lnTo>
                <a:lnTo>
                  <a:pt x="1094" y="1631"/>
                </a:lnTo>
                <a:lnTo>
                  <a:pt x="1090" y="1630"/>
                </a:lnTo>
                <a:lnTo>
                  <a:pt x="1089" y="1630"/>
                </a:lnTo>
                <a:lnTo>
                  <a:pt x="1087" y="1632"/>
                </a:lnTo>
                <a:lnTo>
                  <a:pt x="1090" y="1635"/>
                </a:lnTo>
                <a:lnTo>
                  <a:pt x="1091" y="1636"/>
                </a:lnTo>
                <a:lnTo>
                  <a:pt x="1091" y="1638"/>
                </a:lnTo>
                <a:lnTo>
                  <a:pt x="1090" y="1636"/>
                </a:lnTo>
                <a:lnTo>
                  <a:pt x="1090" y="1638"/>
                </a:lnTo>
                <a:lnTo>
                  <a:pt x="1091" y="1640"/>
                </a:lnTo>
                <a:lnTo>
                  <a:pt x="1090" y="1642"/>
                </a:lnTo>
                <a:lnTo>
                  <a:pt x="1092" y="1644"/>
                </a:lnTo>
                <a:lnTo>
                  <a:pt x="1095" y="1645"/>
                </a:lnTo>
                <a:lnTo>
                  <a:pt x="1098" y="1648"/>
                </a:lnTo>
                <a:lnTo>
                  <a:pt x="1095" y="1647"/>
                </a:lnTo>
                <a:lnTo>
                  <a:pt x="1092" y="1645"/>
                </a:lnTo>
                <a:lnTo>
                  <a:pt x="1095" y="1648"/>
                </a:lnTo>
                <a:lnTo>
                  <a:pt x="1097" y="1650"/>
                </a:lnTo>
                <a:lnTo>
                  <a:pt x="1095" y="1651"/>
                </a:lnTo>
                <a:lnTo>
                  <a:pt x="1092" y="1648"/>
                </a:lnTo>
                <a:lnTo>
                  <a:pt x="1094" y="1651"/>
                </a:lnTo>
                <a:lnTo>
                  <a:pt x="1092" y="1651"/>
                </a:lnTo>
                <a:lnTo>
                  <a:pt x="1090" y="1648"/>
                </a:lnTo>
                <a:lnTo>
                  <a:pt x="1086" y="1645"/>
                </a:lnTo>
                <a:lnTo>
                  <a:pt x="1086" y="1647"/>
                </a:lnTo>
                <a:lnTo>
                  <a:pt x="1089" y="1648"/>
                </a:lnTo>
                <a:lnTo>
                  <a:pt x="1090" y="1650"/>
                </a:lnTo>
                <a:lnTo>
                  <a:pt x="1091" y="1652"/>
                </a:lnTo>
                <a:lnTo>
                  <a:pt x="1094" y="1653"/>
                </a:lnTo>
                <a:lnTo>
                  <a:pt x="1097" y="1655"/>
                </a:lnTo>
                <a:lnTo>
                  <a:pt x="1097" y="1656"/>
                </a:lnTo>
                <a:lnTo>
                  <a:pt x="1094" y="1656"/>
                </a:lnTo>
                <a:lnTo>
                  <a:pt x="1097" y="1657"/>
                </a:lnTo>
                <a:lnTo>
                  <a:pt x="1094" y="1657"/>
                </a:lnTo>
                <a:lnTo>
                  <a:pt x="1094" y="1659"/>
                </a:lnTo>
                <a:lnTo>
                  <a:pt x="1097" y="1660"/>
                </a:lnTo>
                <a:lnTo>
                  <a:pt x="1099" y="1661"/>
                </a:lnTo>
                <a:lnTo>
                  <a:pt x="1099" y="1663"/>
                </a:lnTo>
                <a:lnTo>
                  <a:pt x="1098" y="1663"/>
                </a:lnTo>
                <a:lnTo>
                  <a:pt x="1097" y="1661"/>
                </a:lnTo>
                <a:lnTo>
                  <a:pt x="1099" y="1665"/>
                </a:lnTo>
                <a:lnTo>
                  <a:pt x="1098" y="1666"/>
                </a:lnTo>
                <a:lnTo>
                  <a:pt x="1100" y="1668"/>
                </a:lnTo>
                <a:lnTo>
                  <a:pt x="1103" y="1669"/>
                </a:lnTo>
                <a:lnTo>
                  <a:pt x="1102" y="1671"/>
                </a:lnTo>
                <a:lnTo>
                  <a:pt x="1099" y="1669"/>
                </a:lnTo>
                <a:lnTo>
                  <a:pt x="1100" y="1671"/>
                </a:lnTo>
                <a:lnTo>
                  <a:pt x="1097" y="1669"/>
                </a:lnTo>
                <a:lnTo>
                  <a:pt x="1092" y="1666"/>
                </a:lnTo>
                <a:lnTo>
                  <a:pt x="1092" y="1668"/>
                </a:lnTo>
                <a:lnTo>
                  <a:pt x="1094" y="1669"/>
                </a:lnTo>
                <a:lnTo>
                  <a:pt x="1094" y="1672"/>
                </a:lnTo>
                <a:lnTo>
                  <a:pt x="1097" y="1674"/>
                </a:lnTo>
                <a:lnTo>
                  <a:pt x="1095" y="1674"/>
                </a:lnTo>
                <a:lnTo>
                  <a:pt x="1095" y="1676"/>
                </a:lnTo>
                <a:lnTo>
                  <a:pt x="1095" y="1677"/>
                </a:lnTo>
                <a:lnTo>
                  <a:pt x="1095" y="1678"/>
                </a:lnTo>
                <a:lnTo>
                  <a:pt x="1094" y="1678"/>
                </a:lnTo>
                <a:lnTo>
                  <a:pt x="1092" y="1677"/>
                </a:lnTo>
                <a:lnTo>
                  <a:pt x="1089" y="1677"/>
                </a:lnTo>
                <a:lnTo>
                  <a:pt x="1087" y="1678"/>
                </a:lnTo>
                <a:lnTo>
                  <a:pt x="1087" y="1680"/>
                </a:lnTo>
                <a:lnTo>
                  <a:pt x="1087" y="1681"/>
                </a:lnTo>
                <a:lnTo>
                  <a:pt x="1087" y="1682"/>
                </a:lnTo>
                <a:lnTo>
                  <a:pt x="1087" y="1683"/>
                </a:lnTo>
                <a:lnTo>
                  <a:pt x="1087" y="1685"/>
                </a:lnTo>
                <a:lnTo>
                  <a:pt x="1085" y="1682"/>
                </a:lnTo>
                <a:lnTo>
                  <a:pt x="1081" y="1680"/>
                </a:lnTo>
                <a:lnTo>
                  <a:pt x="1078" y="1677"/>
                </a:lnTo>
                <a:lnTo>
                  <a:pt x="1076" y="1674"/>
                </a:lnTo>
                <a:lnTo>
                  <a:pt x="1074" y="1674"/>
                </a:lnTo>
                <a:lnTo>
                  <a:pt x="1073" y="1674"/>
                </a:lnTo>
                <a:lnTo>
                  <a:pt x="1072" y="1676"/>
                </a:lnTo>
                <a:lnTo>
                  <a:pt x="1066" y="1673"/>
                </a:lnTo>
                <a:lnTo>
                  <a:pt x="1062" y="1671"/>
                </a:lnTo>
                <a:lnTo>
                  <a:pt x="1062" y="1672"/>
                </a:lnTo>
                <a:lnTo>
                  <a:pt x="1066" y="1674"/>
                </a:lnTo>
                <a:lnTo>
                  <a:pt x="1069" y="1677"/>
                </a:lnTo>
                <a:lnTo>
                  <a:pt x="1069" y="1678"/>
                </a:lnTo>
                <a:lnTo>
                  <a:pt x="1066" y="1677"/>
                </a:lnTo>
                <a:lnTo>
                  <a:pt x="1064" y="1676"/>
                </a:lnTo>
                <a:lnTo>
                  <a:pt x="1066" y="1678"/>
                </a:lnTo>
                <a:lnTo>
                  <a:pt x="1069" y="1680"/>
                </a:lnTo>
                <a:lnTo>
                  <a:pt x="1072" y="1682"/>
                </a:lnTo>
                <a:lnTo>
                  <a:pt x="1068" y="1681"/>
                </a:lnTo>
                <a:lnTo>
                  <a:pt x="1065" y="1678"/>
                </a:lnTo>
                <a:lnTo>
                  <a:pt x="1065" y="1680"/>
                </a:lnTo>
                <a:lnTo>
                  <a:pt x="1068" y="1681"/>
                </a:lnTo>
                <a:lnTo>
                  <a:pt x="1068" y="1682"/>
                </a:lnTo>
                <a:lnTo>
                  <a:pt x="1068" y="1683"/>
                </a:lnTo>
                <a:lnTo>
                  <a:pt x="1069" y="1685"/>
                </a:lnTo>
                <a:lnTo>
                  <a:pt x="1068" y="1685"/>
                </a:lnTo>
                <a:lnTo>
                  <a:pt x="1069" y="1686"/>
                </a:lnTo>
                <a:lnTo>
                  <a:pt x="1069" y="1687"/>
                </a:lnTo>
                <a:lnTo>
                  <a:pt x="1066" y="1686"/>
                </a:lnTo>
                <a:lnTo>
                  <a:pt x="1065" y="1683"/>
                </a:lnTo>
                <a:lnTo>
                  <a:pt x="1061" y="1681"/>
                </a:lnTo>
                <a:lnTo>
                  <a:pt x="1062" y="1681"/>
                </a:lnTo>
                <a:lnTo>
                  <a:pt x="1064" y="1681"/>
                </a:lnTo>
                <a:lnTo>
                  <a:pt x="1062" y="1680"/>
                </a:lnTo>
                <a:lnTo>
                  <a:pt x="1062" y="1678"/>
                </a:lnTo>
                <a:lnTo>
                  <a:pt x="1059" y="1676"/>
                </a:lnTo>
                <a:lnTo>
                  <a:pt x="1056" y="1674"/>
                </a:lnTo>
                <a:lnTo>
                  <a:pt x="1055" y="1676"/>
                </a:lnTo>
                <a:lnTo>
                  <a:pt x="1055" y="1677"/>
                </a:lnTo>
                <a:lnTo>
                  <a:pt x="1056" y="1677"/>
                </a:lnTo>
                <a:lnTo>
                  <a:pt x="1057" y="1676"/>
                </a:lnTo>
                <a:lnTo>
                  <a:pt x="1057" y="1678"/>
                </a:lnTo>
                <a:lnTo>
                  <a:pt x="1061" y="1680"/>
                </a:lnTo>
                <a:lnTo>
                  <a:pt x="1060" y="1681"/>
                </a:lnTo>
                <a:lnTo>
                  <a:pt x="1057" y="1680"/>
                </a:lnTo>
                <a:lnTo>
                  <a:pt x="1060" y="1683"/>
                </a:lnTo>
                <a:lnTo>
                  <a:pt x="1060" y="1686"/>
                </a:lnTo>
                <a:lnTo>
                  <a:pt x="1059" y="1685"/>
                </a:lnTo>
                <a:lnTo>
                  <a:pt x="1057" y="1685"/>
                </a:lnTo>
                <a:lnTo>
                  <a:pt x="1057" y="1686"/>
                </a:lnTo>
                <a:lnTo>
                  <a:pt x="1056" y="1685"/>
                </a:lnTo>
                <a:lnTo>
                  <a:pt x="1059" y="1689"/>
                </a:lnTo>
                <a:lnTo>
                  <a:pt x="1061" y="1693"/>
                </a:lnTo>
                <a:lnTo>
                  <a:pt x="1064" y="1697"/>
                </a:lnTo>
                <a:lnTo>
                  <a:pt x="1064" y="1698"/>
                </a:lnTo>
                <a:lnTo>
                  <a:pt x="1062" y="1699"/>
                </a:lnTo>
                <a:lnTo>
                  <a:pt x="1066" y="1703"/>
                </a:lnTo>
                <a:lnTo>
                  <a:pt x="1070" y="1707"/>
                </a:lnTo>
                <a:lnTo>
                  <a:pt x="1073" y="1711"/>
                </a:lnTo>
                <a:lnTo>
                  <a:pt x="1073" y="1712"/>
                </a:lnTo>
                <a:lnTo>
                  <a:pt x="1076" y="1718"/>
                </a:lnTo>
                <a:lnTo>
                  <a:pt x="1078" y="1724"/>
                </a:lnTo>
                <a:lnTo>
                  <a:pt x="1082" y="1729"/>
                </a:lnTo>
                <a:lnTo>
                  <a:pt x="1080" y="1729"/>
                </a:lnTo>
                <a:lnTo>
                  <a:pt x="1078" y="1731"/>
                </a:lnTo>
                <a:lnTo>
                  <a:pt x="1077" y="1731"/>
                </a:lnTo>
                <a:lnTo>
                  <a:pt x="1077" y="1732"/>
                </a:lnTo>
                <a:lnTo>
                  <a:pt x="1077" y="1733"/>
                </a:lnTo>
                <a:lnTo>
                  <a:pt x="1083" y="1732"/>
                </a:lnTo>
                <a:lnTo>
                  <a:pt x="1083" y="1733"/>
                </a:lnTo>
                <a:lnTo>
                  <a:pt x="1083" y="1734"/>
                </a:lnTo>
                <a:lnTo>
                  <a:pt x="1082" y="1736"/>
                </a:lnTo>
                <a:lnTo>
                  <a:pt x="1078" y="1736"/>
                </a:lnTo>
                <a:lnTo>
                  <a:pt x="1080" y="1737"/>
                </a:lnTo>
                <a:lnTo>
                  <a:pt x="1077" y="1737"/>
                </a:lnTo>
                <a:lnTo>
                  <a:pt x="1077" y="1739"/>
                </a:lnTo>
                <a:lnTo>
                  <a:pt x="1072" y="1741"/>
                </a:lnTo>
                <a:lnTo>
                  <a:pt x="1073" y="1741"/>
                </a:lnTo>
                <a:lnTo>
                  <a:pt x="1076" y="1741"/>
                </a:lnTo>
                <a:lnTo>
                  <a:pt x="1077" y="1741"/>
                </a:lnTo>
                <a:lnTo>
                  <a:pt x="1077" y="1742"/>
                </a:lnTo>
                <a:lnTo>
                  <a:pt x="1078" y="1742"/>
                </a:lnTo>
                <a:lnTo>
                  <a:pt x="1080" y="1741"/>
                </a:lnTo>
                <a:lnTo>
                  <a:pt x="1082" y="1741"/>
                </a:lnTo>
                <a:lnTo>
                  <a:pt x="1082" y="1744"/>
                </a:lnTo>
                <a:lnTo>
                  <a:pt x="1086" y="1742"/>
                </a:lnTo>
                <a:lnTo>
                  <a:pt x="1086" y="1744"/>
                </a:lnTo>
                <a:lnTo>
                  <a:pt x="1086" y="1745"/>
                </a:lnTo>
                <a:lnTo>
                  <a:pt x="1090" y="1749"/>
                </a:lnTo>
                <a:lnTo>
                  <a:pt x="1094" y="1752"/>
                </a:lnTo>
                <a:lnTo>
                  <a:pt x="1099" y="1755"/>
                </a:lnTo>
                <a:lnTo>
                  <a:pt x="1103" y="1760"/>
                </a:lnTo>
                <a:lnTo>
                  <a:pt x="1103" y="1761"/>
                </a:lnTo>
                <a:lnTo>
                  <a:pt x="1103" y="1762"/>
                </a:lnTo>
                <a:lnTo>
                  <a:pt x="1104" y="1767"/>
                </a:lnTo>
                <a:lnTo>
                  <a:pt x="1106" y="1774"/>
                </a:lnTo>
                <a:lnTo>
                  <a:pt x="1108" y="1780"/>
                </a:lnTo>
                <a:lnTo>
                  <a:pt x="1110" y="1786"/>
                </a:lnTo>
                <a:lnTo>
                  <a:pt x="1110" y="1787"/>
                </a:lnTo>
                <a:lnTo>
                  <a:pt x="1110" y="1788"/>
                </a:lnTo>
                <a:lnTo>
                  <a:pt x="1108" y="1790"/>
                </a:lnTo>
                <a:lnTo>
                  <a:pt x="1103" y="1790"/>
                </a:lnTo>
                <a:lnTo>
                  <a:pt x="1102" y="1790"/>
                </a:lnTo>
                <a:lnTo>
                  <a:pt x="1102" y="1791"/>
                </a:lnTo>
                <a:lnTo>
                  <a:pt x="1102" y="1792"/>
                </a:lnTo>
                <a:lnTo>
                  <a:pt x="1100" y="1792"/>
                </a:lnTo>
                <a:lnTo>
                  <a:pt x="1097" y="1791"/>
                </a:lnTo>
                <a:lnTo>
                  <a:pt x="1092" y="1790"/>
                </a:lnTo>
                <a:lnTo>
                  <a:pt x="1090" y="1788"/>
                </a:lnTo>
                <a:lnTo>
                  <a:pt x="1089" y="1790"/>
                </a:lnTo>
                <a:lnTo>
                  <a:pt x="1089" y="1791"/>
                </a:lnTo>
                <a:lnTo>
                  <a:pt x="1087" y="1791"/>
                </a:lnTo>
                <a:lnTo>
                  <a:pt x="1086" y="1788"/>
                </a:lnTo>
                <a:lnTo>
                  <a:pt x="1083" y="1788"/>
                </a:lnTo>
                <a:lnTo>
                  <a:pt x="1083" y="1790"/>
                </a:lnTo>
                <a:lnTo>
                  <a:pt x="1082" y="1790"/>
                </a:lnTo>
                <a:lnTo>
                  <a:pt x="1081" y="1790"/>
                </a:lnTo>
                <a:lnTo>
                  <a:pt x="1080" y="1790"/>
                </a:lnTo>
                <a:lnTo>
                  <a:pt x="1080" y="1791"/>
                </a:lnTo>
                <a:lnTo>
                  <a:pt x="1077" y="1792"/>
                </a:lnTo>
                <a:lnTo>
                  <a:pt x="1077" y="1793"/>
                </a:lnTo>
                <a:lnTo>
                  <a:pt x="1077" y="1795"/>
                </a:lnTo>
                <a:lnTo>
                  <a:pt x="1074" y="1796"/>
                </a:lnTo>
                <a:lnTo>
                  <a:pt x="1073" y="1795"/>
                </a:lnTo>
                <a:lnTo>
                  <a:pt x="1070" y="1795"/>
                </a:lnTo>
                <a:lnTo>
                  <a:pt x="1074" y="1797"/>
                </a:lnTo>
                <a:lnTo>
                  <a:pt x="1074" y="1799"/>
                </a:lnTo>
                <a:lnTo>
                  <a:pt x="1074" y="1800"/>
                </a:lnTo>
                <a:lnTo>
                  <a:pt x="1074" y="1801"/>
                </a:lnTo>
                <a:lnTo>
                  <a:pt x="1074" y="1803"/>
                </a:lnTo>
                <a:lnTo>
                  <a:pt x="1077" y="1804"/>
                </a:lnTo>
                <a:lnTo>
                  <a:pt x="1078" y="1804"/>
                </a:lnTo>
                <a:lnTo>
                  <a:pt x="1078" y="1803"/>
                </a:lnTo>
                <a:lnTo>
                  <a:pt x="1078" y="1801"/>
                </a:lnTo>
                <a:lnTo>
                  <a:pt x="1081" y="1801"/>
                </a:lnTo>
                <a:lnTo>
                  <a:pt x="1081" y="1800"/>
                </a:lnTo>
                <a:lnTo>
                  <a:pt x="1085" y="1800"/>
                </a:lnTo>
                <a:lnTo>
                  <a:pt x="1086" y="1801"/>
                </a:lnTo>
                <a:lnTo>
                  <a:pt x="1086" y="1804"/>
                </a:lnTo>
                <a:lnTo>
                  <a:pt x="1083" y="1804"/>
                </a:lnTo>
                <a:lnTo>
                  <a:pt x="1082" y="1803"/>
                </a:lnTo>
                <a:lnTo>
                  <a:pt x="1082" y="1805"/>
                </a:lnTo>
                <a:lnTo>
                  <a:pt x="1083" y="1805"/>
                </a:lnTo>
                <a:lnTo>
                  <a:pt x="1086" y="1804"/>
                </a:lnTo>
                <a:lnTo>
                  <a:pt x="1086" y="1805"/>
                </a:lnTo>
                <a:lnTo>
                  <a:pt x="1086" y="1806"/>
                </a:lnTo>
                <a:lnTo>
                  <a:pt x="1087" y="1806"/>
                </a:lnTo>
                <a:lnTo>
                  <a:pt x="1087" y="1805"/>
                </a:lnTo>
                <a:lnTo>
                  <a:pt x="1089" y="1805"/>
                </a:lnTo>
                <a:lnTo>
                  <a:pt x="1091" y="1806"/>
                </a:lnTo>
                <a:lnTo>
                  <a:pt x="1092" y="1808"/>
                </a:lnTo>
                <a:lnTo>
                  <a:pt x="1094" y="1808"/>
                </a:lnTo>
                <a:lnTo>
                  <a:pt x="1098" y="1809"/>
                </a:lnTo>
                <a:lnTo>
                  <a:pt x="1098" y="1812"/>
                </a:lnTo>
                <a:lnTo>
                  <a:pt x="1097" y="1813"/>
                </a:lnTo>
                <a:lnTo>
                  <a:pt x="1099" y="1813"/>
                </a:lnTo>
                <a:lnTo>
                  <a:pt x="1100" y="1813"/>
                </a:lnTo>
                <a:lnTo>
                  <a:pt x="1100" y="1812"/>
                </a:lnTo>
                <a:lnTo>
                  <a:pt x="1102" y="1811"/>
                </a:lnTo>
                <a:lnTo>
                  <a:pt x="1106" y="1809"/>
                </a:lnTo>
                <a:lnTo>
                  <a:pt x="1108" y="1811"/>
                </a:lnTo>
                <a:lnTo>
                  <a:pt x="1108" y="1812"/>
                </a:lnTo>
                <a:lnTo>
                  <a:pt x="1108" y="1814"/>
                </a:lnTo>
                <a:lnTo>
                  <a:pt x="1110" y="1820"/>
                </a:lnTo>
                <a:lnTo>
                  <a:pt x="1112" y="1825"/>
                </a:lnTo>
                <a:lnTo>
                  <a:pt x="1112" y="1827"/>
                </a:lnTo>
                <a:lnTo>
                  <a:pt x="1113" y="1827"/>
                </a:lnTo>
                <a:lnTo>
                  <a:pt x="1113" y="1830"/>
                </a:lnTo>
                <a:lnTo>
                  <a:pt x="1115" y="1830"/>
                </a:lnTo>
                <a:lnTo>
                  <a:pt x="1115" y="1831"/>
                </a:lnTo>
                <a:lnTo>
                  <a:pt x="1115" y="1833"/>
                </a:lnTo>
                <a:lnTo>
                  <a:pt x="1113" y="1834"/>
                </a:lnTo>
                <a:lnTo>
                  <a:pt x="1113" y="1835"/>
                </a:lnTo>
                <a:lnTo>
                  <a:pt x="1115" y="1838"/>
                </a:lnTo>
                <a:lnTo>
                  <a:pt x="1115" y="1839"/>
                </a:lnTo>
                <a:lnTo>
                  <a:pt x="1112" y="1842"/>
                </a:lnTo>
                <a:lnTo>
                  <a:pt x="1112" y="1843"/>
                </a:lnTo>
                <a:lnTo>
                  <a:pt x="1111" y="1843"/>
                </a:lnTo>
                <a:lnTo>
                  <a:pt x="1110" y="1843"/>
                </a:lnTo>
                <a:lnTo>
                  <a:pt x="1110" y="1844"/>
                </a:lnTo>
                <a:lnTo>
                  <a:pt x="1107" y="1847"/>
                </a:lnTo>
                <a:lnTo>
                  <a:pt x="1107" y="1848"/>
                </a:lnTo>
                <a:lnTo>
                  <a:pt x="1106" y="1850"/>
                </a:lnTo>
                <a:lnTo>
                  <a:pt x="1104" y="1850"/>
                </a:lnTo>
                <a:lnTo>
                  <a:pt x="1103" y="1851"/>
                </a:lnTo>
                <a:lnTo>
                  <a:pt x="1104" y="1855"/>
                </a:lnTo>
                <a:lnTo>
                  <a:pt x="1103" y="1856"/>
                </a:lnTo>
                <a:lnTo>
                  <a:pt x="1102" y="1858"/>
                </a:lnTo>
                <a:lnTo>
                  <a:pt x="1100" y="1859"/>
                </a:lnTo>
                <a:lnTo>
                  <a:pt x="1100" y="1860"/>
                </a:lnTo>
                <a:lnTo>
                  <a:pt x="1100" y="1861"/>
                </a:lnTo>
                <a:lnTo>
                  <a:pt x="1100" y="1864"/>
                </a:lnTo>
                <a:lnTo>
                  <a:pt x="1099" y="1867"/>
                </a:lnTo>
                <a:lnTo>
                  <a:pt x="1098" y="1868"/>
                </a:lnTo>
                <a:lnTo>
                  <a:pt x="1097" y="1871"/>
                </a:lnTo>
                <a:lnTo>
                  <a:pt x="1097" y="1872"/>
                </a:lnTo>
                <a:lnTo>
                  <a:pt x="1097" y="1873"/>
                </a:lnTo>
                <a:lnTo>
                  <a:pt x="1097" y="1874"/>
                </a:lnTo>
                <a:lnTo>
                  <a:pt x="1095" y="1876"/>
                </a:lnTo>
                <a:lnTo>
                  <a:pt x="1095" y="1877"/>
                </a:lnTo>
                <a:lnTo>
                  <a:pt x="1094" y="1877"/>
                </a:lnTo>
                <a:lnTo>
                  <a:pt x="1090" y="1877"/>
                </a:lnTo>
                <a:lnTo>
                  <a:pt x="1089" y="1876"/>
                </a:lnTo>
                <a:lnTo>
                  <a:pt x="1089" y="1872"/>
                </a:lnTo>
                <a:lnTo>
                  <a:pt x="1089" y="1871"/>
                </a:lnTo>
                <a:lnTo>
                  <a:pt x="1089" y="1869"/>
                </a:lnTo>
                <a:lnTo>
                  <a:pt x="1089" y="1868"/>
                </a:lnTo>
                <a:lnTo>
                  <a:pt x="1087" y="1864"/>
                </a:lnTo>
                <a:lnTo>
                  <a:pt x="1086" y="1863"/>
                </a:lnTo>
                <a:lnTo>
                  <a:pt x="1087" y="1863"/>
                </a:lnTo>
                <a:lnTo>
                  <a:pt x="1087" y="1861"/>
                </a:lnTo>
                <a:lnTo>
                  <a:pt x="1086" y="1858"/>
                </a:lnTo>
                <a:lnTo>
                  <a:pt x="1086" y="1856"/>
                </a:lnTo>
                <a:lnTo>
                  <a:pt x="1085" y="1858"/>
                </a:lnTo>
                <a:lnTo>
                  <a:pt x="1085" y="1856"/>
                </a:lnTo>
                <a:lnTo>
                  <a:pt x="1083" y="1858"/>
                </a:lnTo>
                <a:lnTo>
                  <a:pt x="1082" y="1858"/>
                </a:lnTo>
                <a:lnTo>
                  <a:pt x="1077" y="1859"/>
                </a:lnTo>
                <a:lnTo>
                  <a:pt x="1077" y="1860"/>
                </a:lnTo>
                <a:lnTo>
                  <a:pt x="1080" y="1861"/>
                </a:lnTo>
                <a:lnTo>
                  <a:pt x="1080" y="1863"/>
                </a:lnTo>
                <a:lnTo>
                  <a:pt x="1080" y="1864"/>
                </a:lnTo>
                <a:lnTo>
                  <a:pt x="1080" y="1865"/>
                </a:lnTo>
                <a:lnTo>
                  <a:pt x="1078" y="1865"/>
                </a:lnTo>
                <a:lnTo>
                  <a:pt x="1077" y="1865"/>
                </a:lnTo>
                <a:lnTo>
                  <a:pt x="1076" y="1868"/>
                </a:lnTo>
                <a:lnTo>
                  <a:pt x="1074" y="1868"/>
                </a:lnTo>
                <a:lnTo>
                  <a:pt x="1072" y="1868"/>
                </a:lnTo>
                <a:lnTo>
                  <a:pt x="1070" y="1868"/>
                </a:lnTo>
                <a:lnTo>
                  <a:pt x="1065" y="1867"/>
                </a:lnTo>
                <a:lnTo>
                  <a:pt x="1064" y="1864"/>
                </a:lnTo>
                <a:lnTo>
                  <a:pt x="1064" y="1863"/>
                </a:lnTo>
                <a:lnTo>
                  <a:pt x="1064" y="1859"/>
                </a:lnTo>
                <a:lnTo>
                  <a:pt x="1062" y="1859"/>
                </a:lnTo>
                <a:lnTo>
                  <a:pt x="1061" y="1858"/>
                </a:lnTo>
                <a:lnTo>
                  <a:pt x="1061" y="1859"/>
                </a:lnTo>
                <a:lnTo>
                  <a:pt x="1060" y="1860"/>
                </a:lnTo>
                <a:lnTo>
                  <a:pt x="1055" y="1859"/>
                </a:lnTo>
                <a:lnTo>
                  <a:pt x="1055" y="1858"/>
                </a:lnTo>
                <a:lnTo>
                  <a:pt x="1055" y="1856"/>
                </a:lnTo>
                <a:lnTo>
                  <a:pt x="1055" y="1855"/>
                </a:lnTo>
                <a:lnTo>
                  <a:pt x="1051" y="1853"/>
                </a:lnTo>
                <a:lnTo>
                  <a:pt x="1048" y="1851"/>
                </a:lnTo>
                <a:lnTo>
                  <a:pt x="1048" y="1850"/>
                </a:lnTo>
                <a:lnTo>
                  <a:pt x="1048" y="1848"/>
                </a:lnTo>
                <a:lnTo>
                  <a:pt x="1045" y="1846"/>
                </a:lnTo>
                <a:lnTo>
                  <a:pt x="1043" y="1843"/>
                </a:lnTo>
                <a:lnTo>
                  <a:pt x="1043" y="1838"/>
                </a:lnTo>
                <a:lnTo>
                  <a:pt x="1044" y="1837"/>
                </a:lnTo>
                <a:lnTo>
                  <a:pt x="1045" y="1835"/>
                </a:lnTo>
                <a:lnTo>
                  <a:pt x="1051" y="1838"/>
                </a:lnTo>
                <a:lnTo>
                  <a:pt x="1052" y="1838"/>
                </a:lnTo>
                <a:lnTo>
                  <a:pt x="1052" y="1837"/>
                </a:lnTo>
                <a:lnTo>
                  <a:pt x="1052" y="1835"/>
                </a:lnTo>
                <a:lnTo>
                  <a:pt x="1048" y="1834"/>
                </a:lnTo>
                <a:lnTo>
                  <a:pt x="1044" y="1833"/>
                </a:lnTo>
                <a:lnTo>
                  <a:pt x="1043" y="1830"/>
                </a:lnTo>
                <a:lnTo>
                  <a:pt x="1043" y="1829"/>
                </a:lnTo>
                <a:lnTo>
                  <a:pt x="1041" y="1829"/>
                </a:lnTo>
                <a:lnTo>
                  <a:pt x="1040" y="1829"/>
                </a:lnTo>
                <a:lnTo>
                  <a:pt x="1040" y="1827"/>
                </a:lnTo>
                <a:lnTo>
                  <a:pt x="1039" y="1825"/>
                </a:lnTo>
                <a:lnTo>
                  <a:pt x="1038" y="1826"/>
                </a:lnTo>
                <a:lnTo>
                  <a:pt x="1038" y="1827"/>
                </a:lnTo>
                <a:lnTo>
                  <a:pt x="1038" y="1829"/>
                </a:lnTo>
                <a:lnTo>
                  <a:pt x="1036" y="1829"/>
                </a:lnTo>
                <a:lnTo>
                  <a:pt x="1035" y="1830"/>
                </a:lnTo>
                <a:lnTo>
                  <a:pt x="1035" y="1831"/>
                </a:lnTo>
                <a:lnTo>
                  <a:pt x="1034" y="1833"/>
                </a:lnTo>
                <a:lnTo>
                  <a:pt x="1032" y="1834"/>
                </a:lnTo>
                <a:lnTo>
                  <a:pt x="1031" y="1834"/>
                </a:lnTo>
                <a:lnTo>
                  <a:pt x="1030" y="1833"/>
                </a:lnTo>
                <a:lnTo>
                  <a:pt x="1030" y="1831"/>
                </a:lnTo>
                <a:lnTo>
                  <a:pt x="1030" y="1829"/>
                </a:lnTo>
                <a:lnTo>
                  <a:pt x="1030" y="1827"/>
                </a:lnTo>
                <a:lnTo>
                  <a:pt x="1029" y="1827"/>
                </a:lnTo>
                <a:lnTo>
                  <a:pt x="1024" y="1823"/>
                </a:lnTo>
                <a:lnTo>
                  <a:pt x="1023" y="1821"/>
                </a:lnTo>
                <a:lnTo>
                  <a:pt x="1024" y="1820"/>
                </a:lnTo>
                <a:lnTo>
                  <a:pt x="1026" y="1820"/>
                </a:lnTo>
                <a:lnTo>
                  <a:pt x="1026" y="1818"/>
                </a:lnTo>
                <a:lnTo>
                  <a:pt x="1023" y="1813"/>
                </a:lnTo>
                <a:lnTo>
                  <a:pt x="1023" y="1812"/>
                </a:lnTo>
                <a:lnTo>
                  <a:pt x="1021" y="1804"/>
                </a:lnTo>
                <a:lnTo>
                  <a:pt x="1021" y="1801"/>
                </a:lnTo>
                <a:lnTo>
                  <a:pt x="1021" y="1800"/>
                </a:lnTo>
                <a:lnTo>
                  <a:pt x="1021" y="1799"/>
                </a:lnTo>
                <a:lnTo>
                  <a:pt x="1019" y="1797"/>
                </a:lnTo>
                <a:lnTo>
                  <a:pt x="1019" y="1796"/>
                </a:lnTo>
                <a:lnTo>
                  <a:pt x="1019" y="1795"/>
                </a:lnTo>
                <a:lnTo>
                  <a:pt x="1018" y="1793"/>
                </a:lnTo>
                <a:lnTo>
                  <a:pt x="1015" y="1792"/>
                </a:lnTo>
                <a:lnTo>
                  <a:pt x="1013" y="1793"/>
                </a:lnTo>
                <a:lnTo>
                  <a:pt x="1010" y="1792"/>
                </a:lnTo>
                <a:lnTo>
                  <a:pt x="1010" y="1793"/>
                </a:lnTo>
                <a:lnTo>
                  <a:pt x="1009" y="1795"/>
                </a:lnTo>
                <a:lnTo>
                  <a:pt x="1010" y="1795"/>
                </a:lnTo>
                <a:lnTo>
                  <a:pt x="1010" y="1796"/>
                </a:lnTo>
                <a:lnTo>
                  <a:pt x="1010" y="1797"/>
                </a:lnTo>
                <a:lnTo>
                  <a:pt x="1010" y="1799"/>
                </a:lnTo>
                <a:lnTo>
                  <a:pt x="1010" y="1800"/>
                </a:lnTo>
                <a:lnTo>
                  <a:pt x="1013" y="1801"/>
                </a:lnTo>
                <a:lnTo>
                  <a:pt x="1011" y="1801"/>
                </a:lnTo>
                <a:lnTo>
                  <a:pt x="1011" y="1803"/>
                </a:lnTo>
                <a:lnTo>
                  <a:pt x="1010" y="1803"/>
                </a:lnTo>
                <a:lnTo>
                  <a:pt x="1008" y="1801"/>
                </a:lnTo>
                <a:lnTo>
                  <a:pt x="1006" y="1797"/>
                </a:lnTo>
                <a:lnTo>
                  <a:pt x="1005" y="1793"/>
                </a:lnTo>
                <a:lnTo>
                  <a:pt x="1001" y="1793"/>
                </a:lnTo>
                <a:lnTo>
                  <a:pt x="1000" y="1799"/>
                </a:lnTo>
                <a:lnTo>
                  <a:pt x="1000" y="1800"/>
                </a:lnTo>
                <a:lnTo>
                  <a:pt x="998" y="1800"/>
                </a:lnTo>
                <a:lnTo>
                  <a:pt x="997" y="1797"/>
                </a:lnTo>
                <a:lnTo>
                  <a:pt x="993" y="1797"/>
                </a:lnTo>
                <a:lnTo>
                  <a:pt x="989" y="1797"/>
                </a:lnTo>
                <a:lnTo>
                  <a:pt x="988" y="1796"/>
                </a:lnTo>
                <a:lnTo>
                  <a:pt x="987" y="1796"/>
                </a:lnTo>
                <a:lnTo>
                  <a:pt x="985" y="1797"/>
                </a:lnTo>
                <a:lnTo>
                  <a:pt x="988" y="1803"/>
                </a:lnTo>
                <a:lnTo>
                  <a:pt x="992" y="1806"/>
                </a:lnTo>
                <a:lnTo>
                  <a:pt x="994" y="1812"/>
                </a:lnTo>
                <a:lnTo>
                  <a:pt x="994" y="1813"/>
                </a:lnTo>
                <a:lnTo>
                  <a:pt x="994" y="1814"/>
                </a:lnTo>
                <a:lnTo>
                  <a:pt x="993" y="1816"/>
                </a:lnTo>
                <a:lnTo>
                  <a:pt x="992" y="1816"/>
                </a:lnTo>
                <a:lnTo>
                  <a:pt x="989" y="1816"/>
                </a:lnTo>
                <a:lnTo>
                  <a:pt x="991" y="1817"/>
                </a:lnTo>
                <a:lnTo>
                  <a:pt x="989" y="1818"/>
                </a:lnTo>
                <a:lnTo>
                  <a:pt x="988" y="1821"/>
                </a:lnTo>
                <a:lnTo>
                  <a:pt x="987" y="1821"/>
                </a:lnTo>
                <a:lnTo>
                  <a:pt x="985" y="1821"/>
                </a:lnTo>
                <a:lnTo>
                  <a:pt x="983" y="1820"/>
                </a:lnTo>
                <a:lnTo>
                  <a:pt x="981" y="1813"/>
                </a:lnTo>
                <a:lnTo>
                  <a:pt x="980" y="1808"/>
                </a:lnTo>
                <a:lnTo>
                  <a:pt x="980" y="1805"/>
                </a:lnTo>
                <a:lnTo>
                  <a:pt x="983" y="1803"/>
                </a:lnTo>
                <a:lnTo>
                  <a:pt x="983" y="1800"/>
                </a:lnTo>
                <a:lnTo>
                  <a:pt x="983" y="1799"/>
                </a:lnTo>
                <a:lnTo>
                  <a:pt x="981" y="1801"/>
                </a:lnTo>
                <a:lnTo>
                  <a:pt x="981" y="1800"/>
                </a:lnTo>
                <a:lnTo>
                  <a:pt x="979" y="1801"/>
                </a:lnTo>
                <a:lnTo>
                  <a:pt x="977" y="1801"/>
                </a:lnTo>
                <a:lnTo>
                  <a:pt x="976" y="1801"/>
                </a:lnTo>
                <a:lnTo>
                  <a:pt x="975" y="1801"/>
                </a:lnTo>
                <a:lnTo>
                  <a:pt x="975" y="1803"/>
                </a:lnTo>
                <a:lnTo>
                  <a:pt x="973" y="1804"/>
                </a:lnTo>
                <a:lnTo>
                  <a:pt x="970" y="1803"/>
                </a:lnTo>
                <a:lnTo>
                  <a:pt x="970" y="1801"/>
                </a:lnTo>
                <a:lnTo>
                  <a:pt x="971" y="1790"/>
                </a:lnTo>
                <a:lnTo>
                  <a:pt x="972" y="1787"/>
                </a:lnTo>
                <a:lnTo>
                  <a:pt x="972" y="1786"/>
                </a:lnTo>
                <a:lnTo>
                  <a:pt x="971" y="1786"/>
                </a:lnTo>
                <a:lnTo>
                  <a:pt x="968" y="1783"/>
                </a:lnTo>
                <a:lnTo>
                  <a:pt x="967" y="1783"/>
                </a:lnTo>
                <a:lnTo>
                  <a:pt x="967" y="1784"/>
                </a:lnTo>
                <a:lnTo>
                  <a:pt x="964" y="1783"/>
                </a:lnTo>
                <a:lnTo>
                  <a:pt x="963" y="1779"/>
                </a:lnTo>
                <a:lnTo>
                  <a:pt x="962" y="1779"/>
                </a:lnTo>
                <a:lnTo>
                  <a:pt x="962" y="1780"/>
                </a:lnTo>
                <a:lnTo>
                  <a:pt x="960" y="1780"/>
                </a:lnTo>
                <a:lnTo>
                  <a:pt x="962" y="1783"/>
                </a:lnTo>
                <a:lnTo>
                  <a:pt x="960" y="1784"/>
                </a:lnTo>
                <a:lnTo>
                  <a:pt x="960" y="1787"/>
                </a:lnTo>
                <a:lnTo>
                  <a:pt x="960" y="1788"/>
                </a:lnTo>
                <a:lnTo>
                  <a:pt x="963" y="1790"/>
                </a:lnTo>
                <a:lnTo>
                  <a:pt x="962" y="1790"/>
                </a:lnTo>
                <a:lnTo>
                  <a:pt x="960" y="1790"/>
                </a:lnTo>
                <a:lnTo>
                  <a:pt x="960" y="1791"/>
                </a:lnTo>
                <a:lnTo>
                  <a:pt x="960" y="1793"/>
                </a:lnTo>
                <a:lnTo>
                  <a:pt x="959" y="1795"/>
                </a:lnTo>
                <a:lnTo>
                  <a:pt x="959" y="1796"/>
                </a:lnTo>
                <a:lnTo>
                  <a:pt x="958" y="1796"/>
                </a:lnTo>
                <a:lnTo>
                  <a:pt x="958" y="1795"/>
                </a:lnTo>
                <a:lnTo>
                  <a:pt x="958" y="1793"/>
                </a:lnTo>
                <a:lnTo>
                  <a:pt x="957" y="1793"/>
                </a:lnTo>
                <a:lnTo>
                  <a:pt x="955" y="1792"/>
                </a:lnTo>
                <a:lnTo>
                  <a:pt x="954" y="1792"/>
                </a:lnTo>
                <a:lnTo>
                  <a:pt x="954" y="1791"/>
                </a:lnTo>
                <a:lnTo>
                  <a:pt x="951" y="1791"/>
                </a:lnTo>
                <a:lnTo>
                  <a:pt x="951" y="1792"/>
                </a:lnTo>
                <a:lnTo>
                  <a:pt x="952" y="1797"/>
                </a:lnTo>
                <a:lnTo>
                  <a:pt x="954" y="1804"/>
                </a:lnTo>
                <a:lnTo>
                  <a:pt x="955" y="1805"/>
                </a:lnTo>
                <a:lnTo>
                  <a:pt x="957" y="1808"/>
                </a:lnTo>
                <a:lnTo>
                  <a:pt x="957" y="1811"/>
                </a:lnTo>
                <a:lnTo>
                  <a:pt x="955" y="1811"/>
                </a:lnTo>
                <a:lnTo>
                  <a:pt x="951" y="1805"/>
                </a:lnTo>
                <a:lnTo>
                  <a:pt x="949" y="1801"/>
                </a:lnTo>
                <a:lnTo>
                  <a:pt x="949" y="1800"/>
                </a:lnTo>
                <a:lnTo>
                  <a:pt x="946" y="1800"/>
                </a:lnTo>
                <a:lnTo>
                  <a:pt x="946" y="1801"/>
                </a:lnTo>
                <a:lnTo>
                  <a:pt x="946" y="1805"/>
                </a:lnTo>
                <a:lnTo>
                  <a:pt x="945" y="1806"/>
                </a:lnTo>
                <a:lnTo>
                  <a:pt x="945" y="1808"/>
                </a:lnTo>
                <a:lnTo>
                  <a:pt x="947" y="1809"/>
                </a:lnTo>
                <a:lnTo>
                  <a:pt x="947" y="1811"/>
                </a:lnTo>
                <a:lnTo>
                  <a:pt x="947" y="1812"/>
                </a:lnTo>
                <a:lnTo>
                  <a:pt x="947" y="1813"/>
                </a:lnTo>
                <a:lnTo>
                  <a:pt x="946" y="1814"/>
                </a:lnTo>
                <a:lnTo>
                  <a:pt x="945" y="1816"/>
                </a:lnTo>
                <a:lnTo>
                  <a:pt x="945" y="1814"/>
                </a:lnTo>
                <a:lnTo>
                  <a:pt x="943" y="1813"/>
                </a:lnTo>
                <a:lnTo>
                  <a:pt x="941" y="1813"/>
                </a:lnTo>
                <a:lnTo>
                  <a:pt x="940" y="1813"/>
                </a:lnTo>
                <a:lnTo>
                  <a:pt x="940" y="1814"/>
                </a:lnTo>
                <a:lnTo>
                  <a:pt x="938" y="1813"/>
                </a:lnTo>
                <a:lnTo>
                  <a:pt x="938" y="1814"/>
                </a:lnTo>
                <a:lnTo>
                  <a:pt x="938" y="1816"/>
                </a:lnTo>
                <a:lnTo>
                  <a:pt x="941" y="1820"/>
                </a:lnTo>
                <a:lnTo>
                  <a:pt x="943" y="1822"/>
                </a:lnTo>
                <a:lnTo>
                  <a:pt x="943" y="1825"/>
                </a:lnTo>
                <a:lnTo>
                  <a:pt x="943" y="1827"/>
                </a:lnTo>
                <a:lnTo>
                  <a:pt x="945" y="1827"/>
                </a:lnTo>
                <a:lnTo>
                  <a:pt x="945" y="1829"/>
                </a:lnTo>
                <a:lnTo>
                  <a:pt x="943" y="1830"/>
                </a:lnTo>
                <a:lnTo>
                  <a:pt x="943" y="1831"/>
                </a:lnTo>
                <a:lnTo>
                  <a:pt x="942" y="1831"/>
                </a:lnTo>
                <a:lnTo>
                  <a:pt x="943" y="1834"/>
                </a:lnTo>
                <a:lnTo>
                  <a:pt x="946" y="1842"/>
                </a:lnTo>
                <a:lnTo>
                  <a:pt x="951" y="1846"/>
                </a:lnTo>
                <a:lnTo>
                  <a:pt x="958" y="1848"/>
                </a:lnTo>
                <a:lnTo>
                  <a:pt x="959" y="1848"/>
                </a:lnTo>
                <a:lnTo>
                  <a:pt x="964" y="1848"/>
                </a:lnTo>
                <a:lnTo>
                  <a:pt x="968" y="1852"/>
                </a:lnTo>
                <a:lnTo>
                  <a:pt x="972" y="1856"/>
                </a:lnTo>
                <a:lnTo>
                  <a:pt x="975" y="1860"/>
                </a:lnTo>
                <a:lnTo>
                  <a:pt x="976" y="1861"/>
                </a:lnTo>
                <a:lnTo>
                  <a:pt x="975" y="1863"/>
                </a:lnTo>
                <a:lnTo>
                  <a:pt x="975" y="1864"/>
                </a:lnTo>
                <a:lnTo>
                  <a:pt x="973" y="1864"/>
                </a:lnTo>
                <a:lnTo>
                  <a:pt x="973" y="1865"/>
                </a:lnTo>
                <a:lnTo>
                  <a:pt x="972" y="1865"/>
                </a:lnTo>
                <a:lnTo>
                  <a:pt x="971" y="1867"/>
                </a:lnTo>
                <a:lnTo>
                  <a:pt x="970" y="1867"/>
                </a:lnTo>
                <a:lnTo>
                  <a:pt x="964" y="1863"/>
                </a:lnTo>
                <a:lnTo>
                  <a:pt x="962" y="1863"/>
                </a:lnTo>
                <a:lnTo>
                  <a:pt x="957" y="1863"/>
                </a:lnTo>
                <a:lnTo>
                  <a:pt x="958" y="1864"/>
                </a:lnTo>
                <a:lnTo>
                  <a:pt x="958" y="1865"/>
                </a:lnTo>
                <a:lnTo>
                  <a:pt x="957" y="1867"/>
                </a:lnTo>
                <a:lnTo>
                  <a:pt x="955" y="1868"/>
                </a:lnTo>
                <a:lnTo>
                  <a:pt x="954" y="1868"/>
                </a:lnTo>
                <a:lnTo>
                  <a:pt x="951" y="1868"/>
                </a:lnTo>
                <a:lnTo>
                  <a:pt x="949" y="1867"/>
                </a:lnTo>
                <a:lnTo>
                  <a:pt x="946" y="1863"/>
                </a:lnTo>
                <a:lnTo>
                  <a:pt x="943" y="1858"/>
                </a:lnTo>
                <a:lnTo>
                  <a:pt x="941" y="1852"/>
                </a:lnTo>
                <a:lnTo>
                  <a:pt x="942" y="1852"/>
                </a:lnTo>
                <a:lnTo>
                  <a:pt x="942" y="1851"/>
                </a:lnTo>
                <a:lnTo>
                  <a:pt x="941" y="1847"/>
                </a:lnTo>
                <a:lnTo>
                  <a:pt x="938" y="1846"/>
                </a:lnTo>
                <a:lnTo>
                  <a:pt x="938" y="1842"/>
                </a:lnTo>
                <a:lnTo>
                  <a:pt x="937" y="1843"/>
                </a:lnTo>
                <a:lnTo>
                  <a:pt x="936" y="1843"/>
                </a:lnTo>
                <a:lnTo>
                  <a:pt x="936" y="1842"/>
                </a:lnTo>
                <a:lnTo>
                  <a:pt x="937" y="1841"/>
                </a:lnTo>
                <a:lnTo>
                  <a:pt x="937" y="1839"/>
                </a:lnTo>
                <a:lnTo>
                  <a:pt x="937" y="1837"/>
                </a:lnTo>
                <a:lnTo>
                  <a:pt x="936" y="1837"/>
                </a:lnTo>
                <a:lnTo>
                  <a:pt x="934" y="1837"/>
                </a:lnTo>
                <a:lnTo>
                  <a:pt x="933" y="1835"/>
                </a:lnTo>
                <a:lnTo>
                  <a:pt x="933" y="1833"/>
                </a:lnTo>
                <a:lnTo>
                  <a:pt x="932" y="1830"/>
                </a:lnTo>
                <a:lnTo>
                  <a:pt x="926" y="1829"/>
                </a:lnTo>
                <a:lnTo>
                  <a:pt x="926" y="1830"/>
                </a:lnTo>
                <a:lnTo>
                  <a:pt x="925" y="1834"/>
                </a:lnTo>
                <a:lnTo>
                  <a:pt x="925" y="1835"/>
                </a:lnTo>
                <a:lnTo>
                  <a:pt x="925" y="1837"/>
                </a:lnTo>
                <a:lnTo>
                  <a:pt x="928" y="1842"/>
                </a:lnTo>
                <a:lnTo>
                  <a:pt x="928" y="1848"/>
                </a:lnTo>
                <a:lnTo>
                  <a:pt x="929" y="1855"/>
                </a:lnTo>
                <a:lnTo>
                  <a:pt x="928" y="1855"/>
                </a:lnTo>
                <a:lnTo>
                  <a:pt x="926" y="1856"/>
                </a:lnTo>
                <a:lnTo>
                  <a:pt x="925" y="1856"/>
                </a:lnTo>
                <a:lnTo>
                  <a:pt x="922" y="1858"/>
                </a:lnTo>
                <a:lnTo>
                  <a:pt x="922" y="1859"/>
                </a:lnTo>
                <a:lnTo>
                  <a:pt x="920" y="1860"/>
                </a:lnTo>
                <a:lnTo>
                  <a:pt x="916" y="1860"/>
                </a:lnTo>
                <a:lnTo>
                  <a:pt x="912" y="1856"/>
                </a:lnTo>
                <a:lnTo>
                  <a:pt x="907" y="1852"/>
                </a:lnTo>
                <a:lnTo>
                  <a:pt x="907" y="1853"/>
                </a:lnTo>
                <a:lnTo>
                  <a:pt x="905" y="1852"/>
                </a:lnTo>
                <a:lnTo>
                  <a:pt x="901" y="1853"/>
                </a:lnTo>
                <a:lnTo>
                  <a:pt x="899" y="1851"/>
                </a:lnTo>
                <a:lnTo>
                  <a:pt x="895" y="1851"/>
                </a:lnTo>
                <a:lnTo>
                  <a:pt x="895" y="1850"/>
                </a:lnTo>
                <a:lnTo>
                  <a:pt x="894" y="1848"/>
                </a:lnTo>
                <a:lnTo>
                  <a:pt x="892" y="1848"/>
                </a:lnTo>
                <a:lnTo>
                  <a:pt x="891" y="1852"/>
                </a:lnTo>
                <a:lnTo>
                  <a:pt x="890" y="1853"/>
                </a:lnTo>
                <a:lnTo>
                  <a:pt x="886" y="1852"/>
                </a:lnTo>
                <a:lnTo>
                  <a:pt x="886" y="1853"/>
                </a:lnTo>
                <a:lnTo>
                  <a:pt x="886" y="1855"/>
                </a:lnTo>
                <a:lnTo>
                  <a:pt x="889" y="1856"/>
                </a:lnTo>
                <a:lnTo>
                  <a:pt x="889" y="1858"/>
                </a:lnTo>
                <a:lnTo>
                  <a:pt x="889" y="1859"/>
                </a:lnTo>
                <a:lnTo>
                  <a:pt x="887" y="1859"/>
                </a:lnTo>
                <a:lnTo>
                  <a:pt x="884" y="1858"/>
                </a:lnTo>
                <a:lnTo>
                  <a:pt x="879" y="1856"/>
                </a:lnTo>
                <a:lnTo>
                  <a:pt x="874" y="1855"/>
                </a:lnTo>
                <a:lnTo>
                  <a:pt x="870" y="1851"/>
                </a:lnTo>
                <a:lnTo>
                  <a:pt x="868" y="1847"/>
                </a:lnTo>
                <a:lnTo>
                  <a:pt x="866" y="1847"/>
                </a:lnTo>
                <a:lnTo>
                  <a:pt x="865" y="1848"/>
                </a:lnTo>
                <a:lnTo>
                  <a:pt x="865" y="1847"/>
                </a:lnTo>
                <a:lnTo>
                  <a:pt x="863" y="1847"/>
                </a:lnTo>
                <a:lnTo>
                  <a:pt x="863" y="1848"/>
                </a:lnTo>
                <a:lnTo>
                  <a:pt x="862" y="1850"/>
                </a:lnTo>
                <a:lnTo>
                  <a:pt x="862" y="1851"/>
                </a:lnTo>
                <a:lnTo>
                  <a:pt x="861" y="1851"/>
                </a:lnTo>
                <a:lnTo>
                  <a:pt x="860" y="1851"/>
                </a:lnTo>
                <a:lnTo>
                  <a:pt x="857" y="1847"/>
                </a:lnTo>
                <a:lnTo>
                  <a:pt x="857" y="1844"/>
                </a:lnTo>
                <a:lnTo>
                  <a:pt x="856" y="1843"/>
                </a:lnTo>
                <a:lnTo>
                  <a:pt x="856" y="1842"/>
                </a:lnTo>
                <a:lnTo>
                  <a:pt x="858" y="1837"/>
                </a:lnTo>
                <a:lnTo>
                  <a:pt x="858" y="1834"/>
                </a:lnTo>
                <a:lnTo>
                  <a:pt x="860" y="1834"/>
                </a:lnTo>
                <a:lnTo>
                  <a:pt x="860" y="1833"/>
                </a:lnTo>
                <a:lnTo>
                  <a:pt x="860" y="1831"/>
                </a:lnTo>
                <a:lnTo>
                  <a:pt x="861" y="1830"/>
                </a:lnTo>
                <a:lnTo>
                  <a:pt x="861" y="1829"/>
                </a:lnTo>
                <a:lnTo>
                  <a:pt x="861" y="1827"/>
                </a:lnTo>
                <a:lnTo>
                  <a:pt x="860" y="1827"/>
                </a:lnTo>
                <a:lnTo>
                  <a:pt x="858" y="1827"/>
                </a:lnTo>
                <a:lnTo>
                  <a:pt x="858" y="1826"/>
                </a:lnTo>
                <a:lnTo>
                  <a:pt x="854" y="1822"/>
                </a:lnTo>
                <a:lnTo>
                  <a:pt x="854" y="1821"/>
                </a:lnTo>
                <a:lnTo>
                  <a:pt x="854" y="1820"/>
                </a:lnTo>
                <a:lnTo>
                  <a:pt x="853" y="1818"/>
                </a:lnTo>
                <a:lnTo>
                  <a:pt x="852" y="1822"/>
                </a:lnTo>
                <a:lnTo>
                  <a:pt x="851" y="1821"/>
                </a:lnTo>
                <a:lnTo>
                  <a:pt x="851" y="1825"/>
                </a:lnTo>
                <a:lnTo>
                  <a:pt x="852" y="1833"/>
                </a:lnTo>
                <a:lnTo>
                  <a:pt x="852" y="1835"/>
                </a:lnTo>
                <a:lnTo>
                  <a:pt x="851" y="1837"/>
                </a:lnTo>
                <a:lnTo>
                  <a:pt x="849" y="1838"/>
                </a:lnTo>
                <a:lnTo>
                  <a:pt x="848" y="1838"/>
                </a:lnTo>
                <a:lnTo>
                  <a:pt x="845" y="1834"/>
                </a:lnTo>
                <a:lnTo>
                  <a:pt x="845" y="1833"/>
                </a:lnTo>
                <a:lnTo>
                  <a:pt x="845" y="1831"/>
                </a:lnTo>
                <a:lnTo>
                  <a:pt x="840" y="1831"/>
                </a:lnTo>
                <a:lnTo>
                  <a:pt x="835" y="1831"/>
                </a:lnTo>
                <a:lnTo>
                  <a:pt x="833" y="1831"/>
                </a:lnTo>
                <a:lnTo>
                  <a:pt x="832" y="1833"/>
                </a:lnTo>
                <a:lnTo>
                  <a:pt x="831" y="1834"/>
                </a:lnTo>
                <a:lnTo>
                  <a:pt x="823" y="1835"/>
                </a:lnTo>
                <a:lnTo>
                  <a:pt x="822" y="1835"/>
                </a:lnTo>
                <a:lnTo>
                  <a:pt x="820" y="1835"/>
                </a:lnTo>
                <a:lnTo>
                  <a:pt x="819" y="1837"/>
                </a:lnTo>
                <a:lnTo>
                  <a:pt x="818" y="1837"/>
                </a:lnTo>
                <a:lnTo>
                  <a:pt x="816" y="1837"/>
                </a:lnTo>
                <a:lnTo>
                  <a:pt x="814" y="1835"/>
                </a:lnTo>
                <a:lnTo>
                  <a:pt x="811" y="1834"/>
                </a:lnTo>
                <a:lnTo>
                  <a:pt x="810" y="1833"/>
                </a:lnTo>
                <a:lnTo>
                  <a:pt x="806" y="1829"/>
                </a:lnTo>
                <a:lnTo>
                  <a:pt x="801" y="1826"/>
                </a:lnTo>
                <a:lnTo>
                  <a:pt x="797" y="1822"/>
                </a:lnTo>
                <a:lnTo>
                  <a:pt x="795" y="1822"/>
                </a:lnTo>
                <a:lnTo>
                  <a:pt x="794" y="1822"/>
                </a:lnTo>
                <a:lnTo>
                  <a:pt x="793" y="1823"/>
                </a:lnTo>
                <a:lnTo>
                  <a:pt x="793" y="1822"/>
                </a:lnTo>
                <a:lnTo>
                  <a:pt x="790" y="1820"/>
                </a:lnTo>
                <a:lnTo>
                  <a:pt x="790" y="1812"/>
                </a:lnTo>
                <a:lnTo>
                  <a:pt x="789" y="1812"/>
                </a:lnTo>
                <a:lnTo>
                  <a:pt x="788" y="1812"/>
                </a:lnTo>
                <a:lnTo>
                  <a:pt x="788" y="1811"/>
                </a:lnTo>
                <a:lnTo>
                  <a:pt x="785" y="1806"/>
                </a:lnTo>
                <a:lnTo>
                  <a:pt x="782" y="1804"/>
                </a:lnTo>
                <a:lnTo>
                  <a:pt x="781" y="1805"/>
                </a:lnTo>
                <a:lnTo>
                  <a:pt x="781" y="1806"/>
                </a:lnTo>
                <a:lnTo>
                  <a:pt x="780" y="1805"/>
                </a:lnTo>
                <a:lnTo>
                  <a:pt x="780" y="1806"/>
                </a:lnTo>
                <a:lnTo>
                  <a:pt x="781" y="1811"/>
                </a:lnTo>
                <a:lnTo>
                  <a:pt x="782" y="1814"/>
                </a:lnTo>
                <a:lnTo>
                  <a:pt x="782" y="1817"/>
                </a:lnTo>
                <a:lnTo>
                  <a:pt x="781" y="1818"/>
                </a:lnTo>
                <a:lnTo>
                  <a:pt x="780" y="1817"/>
                </a:lnTo>
                <a:lnTo>
                  <a:pt x="780" y="1818"/>
                </a:lnTo>
                <a:lnTo>
                  <a:pt x="779" y="1818"/>
                </a:lnTo>
                <a:lnTo>
                  <a:pt x="779" y="1820"/>
                </a:lnTo>
                <a:lnTo>
                  <a:pt x="777" y="1821"/>
                </a:lnTo>
                <a:lnTo>
                  <a:pt x="776" y="1822"/>
                </a:lnTo>
                <a:lnTo>
                  <a:pt x="775" y="1823"/>
                </a:lnTo>
                <a:lnTo>
                  <a:pt x="773" y="1825"/>
                </a:lnTo>
                <a:lnTo>
                  <a:pt x="771" y="1826"/>
                </a:lnTo>
                <a:lnTo>
                  <a:pt x="768" y="1823"/>
                </a:lnTo>
                <a:lnTo>
                  <a:pt x="765" y="1822"/>
                </a:lnTo>
                <a:lnTo>
                  <a:pt x="764" y="1822"/>
                </a:lnTo>
                <a:lnTo>
                  <a:pt x="762" y="1822"/>
                </a:lnTo>
                <a:lnTo>
                  <a:pt x="762" y="1821"/>
                </a:lnTo>
                <a:lnTo>
                  <a:pt x="760" y="1818"/>
                </a:lnTo>
                <a:lnTo>
                  <a:pt x="760" y="1817"/>
                </a:lnTo>
                <a:lnTo>
                  <a:pt x="760" y="1816"/>
                </a:lnTo>
                <a:lnTo>
                  <a:pt x="759" y="1814"/>
                </a:lnTo>
                <a:lnTo>
                  <a:pt x="758" y="1814"/>
                </a:lnTo>
                <a:lnTo>
                  <a:pt x="758" y="1816"/>
                </a:lnTo>
                <a:lnTo>
                  <a:pt x="756" y="1816"/>
                </a:lnTo>
                <a:lnTo>
                  <a:pt x="755" y="1817"/>
                </a:lnTo>
                <a:lnTo>
                  <a:pt x="754" y="1818"/>
                </a:lnTo>
                <a:lnTo>
                  <a:pt x="750" y="1820"/>
                </a:lnTo>
                <a:lnTo>
                  <a:pt x="747" y="1820"/>
                </a:lnTo>
                <a:lnTo>
                  <a:pt x="747" y="1818"/>
                </a:lnTo>
                <a:lnTo>
                  <a:pt x="744" y="1812"/>
                </a:lnTo>
                <a:lnTo>
                  <a:pt x="741" y="1806"/>
                </a:lnTo>
                <a:lnTo>
                  <a:pt x="742" y="1805"/>
                </a:lnTo>
                <a:lnTo>
                  <a:pt x="742" y="1804"/>
                </a:lnTo>
                <a:lnTo>
                  <a:pt x="743" y="1804"/>
                </a:lnTo>
                <a:lnTo>
                  <a:pt x="744" y="1804"/>
                </a:lnTo>
                <a:lnTo>
                  <a:pt x="746" y="1803"/>
                </a:lnTo>
                <a:lnTo>
                  <a:pt x="747" y="1801"/>
                </a:lnTo>
                <a:lnTo>
                  <a:pt x="747" y="1800"/>
                </a:lnTo>
                <a:lnTo>
                  <a:pt x="746" y="1799"/>
                </a:lnTo>
                <a:lnTo>
                  <a:pt x="746" y="1797"/>
                </a:lnTo>
                <a:lnTo>
                  <a:pt x="747" y="1797"/>
                </a:lnTo>
                <a:lnTo>
                  <a:pt x="749" y="1796"/>
                </a:lnTo>
                <a:lnTo>
                  <a:pt x="749" y="1795"/>
                </a:lnTo>
                <a:lnTo>
                  <a:pt x="747" y="1795"/>
                </a:lnTo>
                <a:lnTo>
                  <a:pt x="746" y="1793"/>
                </a:lnTo>
                <a:lnTo>
                  <a:pt x="746" y="1792"/>
                </a:lnTo>
                <a:lnTo>
                  <a:pt x="746" y="1791"/>
                </a:lnTo>
                <a:lnTo>
                  <a:pt x="744" y="1790"/>
                </a:lnTo>
                <a:lnTo>
                  <a:pt x="746" y="1790"/>
                </a:lnTo>
                <a:lnTo>
                  <a:pt x="746" y="1788"/>
                </a:lnTo>
                <a:lnTo>
                  <a:pt x="741" y="1787"/>
                </a:lnTo>
                <a:lnTo>
                  <a:pt x="737" y="1786"/>
                </a:lnTo>
                <a:lnTo>
                  <a:pt x="735" y="1784"/>
                </a:lnTo>
                <a:lnTo>
                  <a:pt x="728" y="1782"/>
                </a:lnTo>
                <a:lnTo>
                  <a:pt x="729" y="1780"/>
                </a:lnTo>
                <a:lnTo>
                  <a:pt x="729" y="1779"/>
                </a:lnTo>
                <a:lnTo>
                  <a:pt x="729" y="1778"/>
                </a:lnTo>
                <a:lnTo>
                  <a:pt x="721" y="1774"/>
                </a:lnTo>
                <a:lnTo>
                  <a:pt x="718" y="1770"/>
                </a:lnTo>
                <a:lnTo>
                  <a:pt x="718" y="1766"/>
                </a:lnTo>
                <a:lnTo>
                  <a:pt x="718" y="1765"/>
                </a:lnTo>
                <a:lnTo>
                  <a:pt x="716" y="1762"/>
                </a:lnTo>
                <a:lnTo>
                  <a:pt x="712" y="1760"/>
                </a:lnTo>
                <a:lnTo>
                  <a:pt x="711" y="1758"/>
                </a:lnTo>
                <a:lnTo>
                  <a:pt x="711" y="1757"/>
                </a:lnTo>
                <a:lnTo>
                  <a:pt x="711" y="1755"/>
                </a:lnTo>
                <a:lnTo>
                  <a:pt x="708" y="1750"/>
                </a:lnTo>
                <a:lnTo>
                  <a:pt x="707" y="1745"/>
                </a:lnTo>
                <a:lnTo>
                  <a:pt x="701" y="1742"/>
                </a:lnTo>
                <a:lnTo>
                  <a:pt x="696" y="1739"/>
                </a:lnTo>
                <a:lnTo>
                  <a:pt x="695" y="1740"/>
                </a:lnTo>
                <a:lnTo>
                  <a:pt x="695" y="1739"/>
                </a:lnTo>
                <a:lnTo>
                  <a:pt x="690" y="1733"/>
                </a:lnTo>
                <a:lnTo>
                  <a:pt x="688" y="1732"/>
                </a:lnTo>
                <a:lnTo>
                  <a:pt x="686" y="1733"/>
                </a:lnTo>
                <a:lnTo>
                  <a:pt x="684" y="1732"/>
                </a:lnTo>
                <a:lnTo>
                  <a:pt x="679" y="1728"/>
                </a:lnTo>
                <a:lnTo>
                  <a:pt x="678" y="1728"/>
                </a:lnTo>
                <a:lnTo>
                  <a:pt x="678" y="1727"/>
                </a:lnTo>
                <a:lnTo>
                  <a:pt x="678" y="1725"/>
                </a:lnTo>
                <a:lnTo>
                  <a:pt x="676" y="1727"/>
                </a:lnTo>
                <a:lnTo>
                  <a:pt x="675" y="1725"/>
                </a:lnTo>
                <a:lnTo>
                  <a:pt x="675" y="1724"/>
                </a:lnTo>
                <a:lnTo>
                  <a:pt x="671" y="1720"/>
                </a:lnTo>
                <a:lnTo>
                  <a:pt x="670" y="1720"/>
                </a:lnTo>
                <a:lnTo>
                  <a:pt x="669" y="1719"/>
                </a:lnTo>
                <a:lnTo>
                  <a:pt x="666" y="1716"/>
                </a:lnTo>
                <a:lnTo>
                  <a:pt x="666" y="1713"/>
                </a:lnTo>
                <a:lnTo>
                  <a:pt x="666" y="1712"/>
                </a:lnTo>
                <a:lnTo>
                  <a:pt x="666" y="1710"/>
                </a:lnTo>
                <a:lnTo>
                  <a:pt x="663" y="1703"/>
                </a:lnTo>
                <a:lnTo>
                  <a:pt x="662" y="1703"/>
                </a:lnTo>
                <a:lnTo>
                  <a:pt x="661" y="1702"/>
                </a:lnTo>
                <a:lnTo>
                  <a:pt x="660" y="1701"/>
                </a:lnTo>
                <a:lnTo>
                  <a:pt x="657" y="1702"/>
                </a:lnTo>
                <a:lnTo>
                  <a:pt x="657" y="1701"/>
                </a:lnTo>
                <a:lnTo>
                  <a:pt x="654" y="1695"/>
                </a:lnTo>
                <a:lnTo>
                  <a:pt x="650" y="1690"/>
                </a:lnTo>
                <a:lnTo>
                  <a:pt x="650" y="1689"/>
                </a:lnTo>
                <a:lnTo>
                  <a:pt x="646" y="1685"/>
                </a:lnTo>
                <a:lnTo>
                  <a:pt x="646" y="1683"/>
                </a:lnTo>
                <a:lnTo>
                  <a:pt x="645" y="1683"/>
                </a:lnTo>
                <a:lnTo>
                  <a:pt x="645" y="1682"/>
                </a:lnTo>
                <a:lnTo>
                  <a:pt x="645" y="1681"/>
                </a:lnTo>
                <a:lnTo>
                  <a:pt x="648" y="1677"/>
                </a:lnTo>
                <a:lnTo>
                  <a:pt x="644" y="1673"/>
                </a:lnTo>
                <a:lnTo>
                  <a:pt x="641" y="1671"/>
                </a:lnTo>
                <a:lnTo>
                  <a:pt x="639" y="1669"/>
                </a:lnTo>
                <a:lnTo>
                  <a:pt x="637" y="1668"/>
                </a:lnTo>
                <a:lnTo>
                  <a:pt x="639" y="1666"/>
                </a:lnTo>
                <a:lnTo>
                  <a:pt x="639" y="1665"/>
                </a:lnTo>
                <a:lnTo>
                  <a:pt x="637" y="1664"/>
                </a:lnTo>
                <a:lnTo>
                  <a:pt x="634" y="1663"/>
                </a:lnTo>
                <a:lnTo>
                  <a:pt x="634" y="1660"/>
                </a:lnTo>
                <a:lnTo>
                  <a:pt x="631" y="1657"/>
                </a:lnTo>
                <a:lnTo>
                  <a:pt x="631" y="1656"/>
                </a:lnTo>
                <a:lnTo>
                  <a:pt x="631" y="1655"/>
                </a:lnTo>
                <a:lnTo>
                  <a:pt x="629" y="1655"/>
                </a:lnTo>
                <a:lnTo>
                  <a:pt x="628" y="1651"/>
                </a:lnTo>
                <a:lnTo>
                  <a:pt x="627" y="1651"/>
                </a:lnTo>
                <a:lnTo>
                  <a:pt x="628" y="1648"/>
                </a:lnTo>
                <a:lnTo>
                  <a:pt x="627" y="1648"/>
                </a:lnTo>
                <a:lnTo>
                  <a:pt x="625" y="1648"/>
                </a:lnTo>
                <a:lnTo>
                  <a:pt x="625" y="1647"/>
                </a:lnTo>
                <a:lnTo>
                  <a:pt x="623" y="1645"/>
                </a:lnTo>
                <a:lnTo>
                  <a:pt x="622" y="1645"/>
                </a:lnTo>
                <a:lnTo>
                  <a:pt x="620" y="1643"/>
                </a:lnTo>
                <a:lnTo>
                  <a:pt x="622" y="1643"/>
                </a:lnTo>
                <a:lnTo>
                  <a:pt x="622" y="1642"/>
                </a:lnTo>
                <a:lnTo>
                  <a:pt x="620" y="1642"/>
                </a:lnTo>
                <a:lnTo>
                  <a:pt x="619" y="1642"/>
                </a:lnTo>
                <a:lnTo>
                  <a:pt x="619" y="1640"/>
                </a:lnTo>
                <a:lnTo>
                  <a:pt x="618" y="1640"/>
                </a:lnTo>
                <a:lnTo>
                  <a:pt x="619" y="1639"/>
                </a:lnTo>
                <a:lnTo>
                  <a:pt x="618" y="1638"/>
                </a:lnTo>
                <a:lnTo>
                  <a:pt x="615" y="1636"/>
                </a:lnTo>
                <a:lnTo>
                  <a:pt x="612" y="1634"/>
                </a:lnTo>
                <a:lnTo>
                  <a:pt x="608" y="1630"/>
                </a:lnTo>
                <a:lnTo>
                  <a:pt x="608" y="1629"/>
                </a:lnTo>
                <a:lnTo>
                  <a:pt x="607" y="1626"/>
                </a:lnTo>
                <a:lnTo>
                  <a:pt x="603" y="1623"/>
                </a:lnTo>
                <a:lnTo>
                  <a:pt x="603" y="1621"/>
                </a:lnTo>
                <a:lnTo>
                  <a:pt x="602" y="1621"/>
                </a:lnTo>
                <a:lnTo>
                  <a:pt x="601" y="1621"/>
                </a:lnTo>
                <a:lnTo>
                  <a:pt x="599" y="1621"/>
                </a:lnTo>
                <a:lnTo>
                  <a:pt x="598" y="1618"/>
                </a:lnTo>
                <a:lnTo>
                  <a:pt x="597" y="1617"/>
                </a:lnTo>
                <a:lnTo>
                  <a:pt x="597" y="1615"/>
                </a:lnTo>
                <a:lnTo>
                  <a:pt x="595" y="1615"/>
                </a:lnTo>
                <a:lnTo>
                  <a:pt x="593" y="1613"/>
                </a:lnTo>
                <a:lnTo>
                  <a:pt x="591" y="1613"/>
                </a:lnTo>
                <a:lnTo>
                  <a:pt x="590" y="1614"/>
                </a:lnTo>
                <a:lnTo>
                  <a:pt x="593" y="1621"/>
                </a:lnTo>
                <a:lnTo>
                  <a:pt x="589" y="1622"/>
                </a:lnTo>
                <a:lnTo>
                  <a:pt x="586" y="1622"/>
                </a:lnTo>
                <a:lnTo>
                  <a:pt x="581" y="1617"/>
                </a:lnTo>
                <a:lnTo>
                  <a:pt x="576" y="1613"/>
                </a:lnTo>
                <a:lnTo>
                  <a:pt x="573" y="1612"/>
                </a:lnTo>
                <a:lnTo>
                  <a:pt x="572" y="1612"/>
                </a:lnTo>
                <a:lnTo>
                  <a:pt x="572" y="1610"/>
                </a:lnTo>
                <a:lnTo>
                  <a:pt x="574" y="1609"/>
                </a:lnTo>
                <a:lnTo>
                  <a:pt x="574" y="1608"/>
                </a:lnTo>
                <a:lnTo>
                  <a:pt x="577" y="1608"/>
                </a:lnTo>
                <a:lnTo>
                  <a:pt x="580" y="1608"/>
                </a:lnTo>
                <a:lnTo>
                  <a:pt x="580" y="1606"/>
                </a:lnTo>
                <a:lnTo>
                  <a:pt x="578" y="1606"/>
                </a:lnTo>
                <a:lnTo>
                  <a:pt x="578" y="1605"/>
                </a:lnTo>
                <a:lnTo>
                  <a:pt x="580" y="1605"/>
                </a:lnTo>
                <a:lnTo>
                  <a:pt x="582" y="1605"/>
                </a:lnTo>
                <a:lnTo>
                  <a:pt x="583" y="1604"/>
                </a:lnTo>
                <a:lnTo>
                  <a:pt x="583" y="1602"/>
                </a:lnTo>
                <a:lnTo>
                  <a:pt x="582" y="1601"/>
                </a:lnTo>
                <a:lnTo>
                  <a:pt x="582" y="1600"/>
                </a:lnTo>
                <a:lnTo>
                  <a:pt x="582" y="1599"/>
                </a:lnTo>
                <a:lnTo>
                  <a:pt x="582" y="1596"/>
                </a:lnTo>
                <a:lnTo>
                  <a:pt x="580" y="1593"/>
                </a:lnTo>
                <a:lnTo>
                  <a:pt x="578" y="1587"/>
                </a:lnTo>
                <a:lnTo>
                  <a:pt x="574" y="1585"/>
                </a:lnTo>
                <a:lnTo>
                  <a:pt x="574" y="1584"/>
                </a:lnTo>
                <a:lnTo>
                  <a:pt x="573" y="1581"/>
                </a:lnTo>
                <a:lnTo>
                  <a:pt x="572" y="1581"/>
                </a:lnTo>
                <a:lnTo>
                  <a:pt x="572" y="1580"/>
                </a:lnTo>
                <a:lnTo>
                  <a:pt x="571" y="1579"/>
                </a:lnTo>
                <a:lnTo>
                  <a:pt x="569" y="1580"/>
                </a:lnTo>
                <a:lnTo>
                  <a:pt x="568" y="1581"/>
                </a:lnTo>
                <a:lnTo>
                  <a:pt x="567" y="1581"/>
                </a:lnTo>
                <a:lnTo>
                  <a:pt x="565" y="1581"/>
                </a:lnTo>
                <a:lnTo>
                  <a:pt x="564" y="1580"/>
                </a:lnTo>
                <a:lnTo>
                  <a:pt x="565" y="1579"/>
                </a:lnTo>
                <a:lnTo>
                  <a:pt x="567" y="1579"/>
                </a:lnTo>
                <a:lnTo>
                  <a:pt x="567" y="1578"/>
                </a:lnTo>
                <a:lnTo>
                  <a:pt x="569" y="1575"/>
                </a:lnTo>
                <a:lnTo>
                  <a:pt x="569" y="1573"/>
                </a:lnTo>
                <a:lnTo>
                  <a:pt x="569" y="1572"/>
                </a:lnTo>
                <a:lnTo>
                  <a:pt x="567" y="1570"/>
                </a:lnTo>
                <a:lnTo>
                  <a:pt x="565" y="1567"/>
                </a:lnTo>
                <a:lnTo>
                  <a:pt x="563" y="1564"/>
                </a:lnTo>
                <a:lnTo>
                  <a:pt x="561" y="1563"/>
                </a:lnTo>
                <a:lnTo>
                  <a:pt x="560" y="1563"/>
                </a:lnTo>
                <a:lnTo>
                  <a:pt x="560" y="1564"/>
                </a:lnTo>
                <a:lnTo>
                  <a:pt x="559" y="1564"/>
                </a:lnTo>
                <a:lnTo>
                  <a:pt x="557" y="1566"/>
                </a:lnTo>
                <a:lnTo>
                  <a:pt x="556" y="1564"/>
                </a:lnTo>
                <a:lnTo>
                  <a:pt x="556" y="1566"/>
                </a:lnTo>
                <a:lnTo>
                  <a:pt x="555" y="1567"/>
                </a:lnTo>
                <a:lnTo>
                  <a:pt x="555" y="1568"/>
                </a:lnTo>
                <a:lnTo>
                  <a:pt x="551" y="1571"/>
                </a:lnTo>
                <a:lnTo>
                  <a:pt x="548" y="1572"/>
                </a:lnTo>
                <a:lnTo>
                  <a:pt x="547" y="1573"/>
                </a:lnTo>
                <a:lnTo>
                  <a:pt x="547" y="1575"/>
                </a:lnTo>
                <a:lnTo>
                  <a:pt x="546" y="1575"/>
                </a:lnTo>
                <a:lnTo>
                  <a:pt x="544" y="1575"/>
                </a:lnTo>
                <a:lnTo>
                  <a:pt x="543" y="1576"/>
                </a:lnTo>
                <a:lnTo>
                  <a:pt x="541" y="1575"/>
                </a:lnTo>
                <a:lnTo>
                  <a:pt x="538" y="1575"/>
                </a:lnTo>
                <a:lnTo>
                  <a:pt x="536" y="1576"/>
                </a:lnTo>
                <a:lnTo>
                  <a:pt x="535" y="1575"/>
                </a:lnTo>
                <a:lnTo>
                  <a:pt x="533" y="1575"/>
                </a:lnTo>
                <a:lnTo>
                  <a:pt x="533" y="1573"/>
                </a:lnTo>
                <a:lnTo>
                  <a:pt x="530" y="1571"/>
                </a:lnTo>
                <a:lnTo>
                  <a:pt x="529" y="1571"/>
                </a:lnTo>
                <a:lnTo>
                  <a:pt x="527" y="1570"/>
                </a:lnTo>
                <a:lnTo>
                  <a:pt x="525" y="1568"/>
                </a:lnTo>
                <a:lnTo>
                  <a:pt x="525" y="1567"/>
                </a:lnTo>
                <a:lnTo>
                  <a:pt x="526" y="1566"/>
                </a:lnTo>
                <a:lnTo>
                  <a:pt x="526" y="1563"/>
                </a:lnTo>
                <a:lnTo>
                  <a:pt x="529" y="1563"/>
                </a:lnTo>
                <a:lnTo>
                  <a:pt x="530" y="1563"/>
                </a:lnTo>
                <a:lnTo>
                  <a:pt x="536" y="1564"/>
                </a:lnTo>
                <a:lnTo>
                  <a:pt x="536" y="1563"/>
                </a:lnTo>
                <a:lnTo>
                  <a:pt x="531" y="1559"/>
                </a:lnTo>
                <a:lnTo>
                  <a:pt x="530" y="1555"/>
                </a:lnTo>
                <a:lnTo>
                  <a:pt x="530" y="1554"/>
                </a:lnTo>
                <a:lnTo>
                  <a:pt x="533" y="1551"/>
                </a:lnTo>
                <a:lnTo>
                  <a:pt x="534" y="1550"/>
                </a:lnTo>
                <a:lnTo>
                  <a:pt x="535" y="1550"/>
                </a:lnTo>
                <a:lnTo>
                  <a:pt x="536" y="1549"/>
                </a:lnTo>
                <a:lnTo>
                  <a:pt x="543" y="1554"/>
                </a:lnTo>
                <a:lnTo>
                  <a:pt x="544" y="1555"/>
                </a:lnTo>
                <a:lnTo>
                  <a:pt x="544" y="1554"/>
                </a:lnTo>
                <a:lnTo>
                  <a:pt x="544" y="1553"/>
                </a:lnTo>
                <a:lnTo>
                  <a:pt x="543" y="1551"/>
                </a:lnTo>
                <a:lnTo>
                  <a:pt x="544" y="1551"/>
                </a:lnTo>
                <a:lnTo>
                  <a:pt x="544" y="1550"/>
                </a:lnTo>
                <a:lnTo>
                  <a:pt x="547" y="1551"/>
                </a:lnTo>
                <a:lnTo>
                  <a:pt x="548" y="1551"/>
                </a:lnTo>
                <a:lnTo>
                  <a:pt x="548" y="1550"/>
                </a:lnTo>
                <a:lnTo>
                  <a:pt x="550" y="1550"/>
                </a:lnTo>
                <a:lnTo>
                  <a:pt x="551" y="1550"/>
                </a:lnTo>
                <a:lnTo>
                  <a:pt x="551" y="1549"/>
                </a:lnTo>
                <a:lnTo>
                  <a:pt x="553" y="1549"/>
                </a:lnTo>
                <a:lnTo>
                  <a:pt x="553" y="1547"/>
                </a:lnTo>
                <a:lnTo>
                  <a:pt x="553" y="1546"/>
                </a:lnTo>
                <a:lnTo>
                  <a:pt x="551" y="1545"/>
                </a:lnTo>
                <a:lnTo>
                  <a:pt x="547" y="1541"/>
                </a:lnTo>
                <a:lnTo>
                  <a:pt x="550" y="1541"/>
                </a:lnTo>
                <a:lnTo>
                  <a:pt x="552" y="1541"/>
                </a:lnTo>
                <a:lnTo>
                  <a:pt x="557" y="1542"/>
                </a:lnTo>
                <a:lnTo>
                  <a:pt x="559" y="1543"/>
                </a:lnTo>
                <a:lnTo>
                  <a:pt x="560" y="1543"/>
                </a:lnTo>
                <a:lnTo>
                  <a:pt x="564" y="1547"/>
                </a:lnTo>
                <a:lnTo>
                  <a:pt x="565" y="1549"/>
                </a:lnTo>
                <a:lnTo>
                  <a:pt x="567" y="1549"/>
                </a:lnTo>
                <a:lnTo>
                  <a:pt x="569" y="1550"/>
                </a:lnTo>
                <a:lnTo>
                  <a:pt x="571" y="1550"/>
                </a:lnTo>
                <a:lnTo>
                  <a:pt x="571" y="1549"/>
                </a:lnTo>
                <a:lnTo>
                  <a:pt x="569" y="1547"/>
                </a:lnTo>
                <a:lnTo>
                  <a:pt x="567" y="1545"/>
                </a:lnTo>
                <a:lnTo>
                  <a:pt x="565" y="1545"/>
                </a:lnTo>
                <a:lnTo>
                  <a:pt x="567" y="1543"/>
                </a:lnTo>
                <a:lnTo>
                  <a:pt x="567" y="1542"/>
                </a:lnTo>
                <a:lnTo>
                  <a:pt x="568" y="1542"/>
                </a:lnTo>
                <a:lnTo>
                  <a:pt x="569" y="1542"/>
                </a:lnTo>
                <a:lnTo>
                  <a:pt x="572" y="1542"/>
                </a:lnTo>
                <a:lnTo>
                  <a:pt x="576" y="1541"/>
                </a:lnTo>
                <a:lnTo>
                  <a:pt x="577" y="1541"/>
                </a:lnTo>
                <a:lnTo>
                  <a:pt x="578" y="1541"/>
                </a:lnTo>
                <a:lnTo>
                  <a:pt x="581" y="1542"/>
                </a:lnTo>
                <a:lnTo>
                  <a:pt x="585" y="1542"/>
                </a:lnTo>
                <a:lnTo>
                  <a:pt x="586" y="1542"/>
                </a:lnTo>
                <a:lnTo>
                  <a:pt x="587" y="1541"/>
                </a:lnTo>
                <a:lnTo>
                  <a:pt x="587" y="1538"/>
                </a:lnTo>
                <a:lnTo>
                  <a:pt x="585" y="1537"/>
                </a:lnTo>
                <a:lnTo>
                  <a:pt x="585" y="1536"/>
                </a:lnTo>
                <a:lnTo>
                  <a:pt x="583" y="1536"/>
                </a:lnTo>
                <a:lnTo>
                  <a:pt x="581" y="1536"/>
                </a:lnTo>
                <a:lnTo>
                  <a:pt x="580" y="1536"/>
                </a:lnTo>
                <a:lnTo>
                  <a:pt x="580" y="1534"/>
                </a:lnTo>
                <a:lnTo>
                  <a:pt x="577" y="1533"/>
                </a:lnTo>
                <a:lnTo>
                  <a:pt x="577" y="1532"/>
                </a:lnTo>
                <a:lnTo>
                  <a:pt x="573" y="1529"/>
                </a:lnTo>
                <a:lnTo>
                  <a:pt x="571" y="1526"/>
                </a:lnTo>
                <a:lnTo>
                  <a:pt x="569" y="1525"/>
                </a:lnTo>
                <a:lnTo>
                  <a:pt x="571" y="1523"/>
                </a:lnTo>
                <a:lnTo>
                  <a:pt x="569" y="1523"/>
                </a:lnTo>
                <a:lnTo>
                  <a:pt x="568" y="1523"/>
                </a:lnTo>
                <a:lnTo>
                  <a:pt x="567" y="1523"/>
                </a:lnTo>
                <a:lnTo>
                  <a:pt x="565" y="1517"/>
                </a:lnTo>
                <a:lnTo>
                  <a:pt x="564" y="1517"/>
                </a:lnTo>
                <a:lnTo>
                  <a:pt x="563" y="1516"/>
                </a:lnTo>
                <a:lnTo>
                  <a:pt x="561" y="1516"/>
                </a:lnTo>
                <a:lnTo>
                  <a:pt x="560" y="1512"/>
                </a:lnTo>
                <a:lnTo>
                  <a:pt x="559" y="1508"/>
                </a:lnTo>
                <a:lnTo>
                  <a:pt x="557" y="1510"/>
                </a:lnTo>
                <a:lnTo>
                  <a:pt x="556" y="1510"/>
                </a:lnTo>
                <a:lnTo>
                  <a:pt x="555" y="1510"/>
                </a:lnTo>
                <a:lnTo>
                  <a:pt x="553" y="1511"/>
                </a:lnTo>
                <a:lnTo>
                  <a:pt x="556" y="1512"/>
                </a:lnTo>
                <a:lnTo>
                  <a:pt x="555" y="1512"/>
                </a:lnTo>
                <a:lnTo>
                  <a:pt x="553" y="1515"/>
                </a:lnTo>
                <a:lnTo>
                  <a:pt x="552" y="1516"/>
                </a:lnTo>
                <a:lnTo>
                  <a:pt x="551" y="1517"/>
                </a:lnTo>
                <a:lnTo>
                  <a:pt x="550" y="1519"/>
                </a:lnTo>
                <a:lnTo>
                  <a:pt x="548" y="1519"/>
                </a:lnTo>
                <a:lnTo>
                  <a:pt x="547" y="1520"/>
                </a:lnTo>
                <a:lnTo>
                  <a:pt x="546" y="1520"/>
                </a:lnTo>
                <a:lnTo>
                  <a:pt x="544" y="1520"/>
                </a:lnTo>
                <a:lnTo>
                  <a:pt x="543" y="1519"/>
                </a:lnTo>
                <a:lnTo>
                  <a:pt x="542" y="1515"/>
                </a:lnTo>
                <a:lnTo>
                  <a:pt x="541" y="1513"/>
                </a:lnTo>
                <a:lnTo>
                  <a:pt x="541" y="1512"/>
                </a:lnTo>
                <a:lnTo>
                  <a:pt x="539" y="1513"/>
                </a:lnTo>
                <a:lnTo>
                  <a:pt x="539" y="1515"/>
                </a:lnTo>
                <a:lnTo>
                  <a:pt x="539" y="1519"/>
                </a:lnTo>
                <a:lnTo>
                  <a:pt x="539" y="1520"/>
                </a:lnTo>
                <a:lnTo>
                  <a:pt x="538" y="1521"/>
                </a:lnTo>
                <a:lnTo>
                  <a:pt x="534" y="1524"/>
                </a:lnTo>
                <a:lnTo>
                  <a:pt x="533" y="1525"/>
                </a:lnTo>
                <a:lnTo>
                  <a:pt x="531" y="1525"/>
                </a:lnTo>
                <a:lnTo>
                  <a:pt x="530" y="1525"/>
                </a:lnTo>
                <a:lnTo>
                  <a:pt x="529" y="1525"/>
                </a:lnTo>
                <a:lnTo>
                  <a:pt x="526" y="1524"/>
                </a:lnTo>
                <a:lnTo>
                  <a:pt x="525" y="1523"/>
                </a:lnTo>
                <a:lnTo>
                  <a:pt x="525" y="1520"/>
                </a:lnTo>
                <a:lnTo>
                  <a:pt x="525" y="1519"/>
                </a:lnTo>
                <a:lnTo>
                  <a:pt x="525" y="1517"/>
                </a:lnTo>
                <a:lnTo>
                  <a:pt x="525" y="1515"/>
                </a:lnTo>
                <a:lnTo>
                  <a:pt x="526" y="1513"/>
                </a:lnTo>
                <a:lnTo>
                  <a:pt x="526" y="1512"/>
                </a:lnTo>
                <a:lnTo>
                  <a:pt x="527" y="1512"/>
                </a:lnTo>
                <a:lnTo>
                  <a:pt x="526" y="1511"/>
                </a:lnTo>
                <a:lnTo>
                  <a:pt x="527" y="1510"/>
                </a:lnTo>
                <a:lnTo>
                  <a:pt x="529" y="1508"/>
                </a:lnTo>
                <a:lnTo>
                  <a:pt x="529" y="1507"/>
                </a:lnTo>
                <a:lnTo>
                  <a:pt x="527" y="1507"/>
                </a:lnTo>
                <a:lnTo>
                  <a:pt x="525" y="1508"/>
                </a:lnTo>
                <a:lnTo>
                  <a:pt x="523" y="1507"/>
                </a:lnTo>
                <a:lnTo>
                  <a:pt x="523" y="1505"/>
                </a:lnTo>
                <a:lnTo>
                  <a:pt x="523" y="1504"/>
                </a:lnTo>
                <a:lnTo>
                  <a:pt x="529" y="1499"/>
                </a:lnTo>
                <a:lnTo>
                  <a:pt x="530" y="1500"/>
                </a:lnTo>
                <a:lnTo>
                  <a:pt x="531" y="1500"/>
                </a:lnTo>
                <a:lnTo>
                  <a:pt x="533" y="1500"/>
                </a:lnTo>
                <a:lnTo>
                  <a:pt x="533" y="1499"/>
                </a:lnTo>
                <a:lnTo>
                  <a:pt x="531" y="1498"/>
                </a:lnTo>
                <a:lnTo>
                  <a:pt x="531" y="1496"/>
                </a:lnTo>
                <a:lnTo>
                  <a:pt x="533" y="1495"/>
                </a:lnTo>
                <a:lnTo>
                  <a:pt x="534" y="1495"/>
                </a:lnTo>
                <a:lnTo>
                  <a:pt x="535" y="1494"/>
                </a:lnTo>
                <a:lnTo>
                  <a:pt x="536" y="1492"/>
                </a:lnTo>
                <a:lnTo>
                  <a:pt x="539" y="1492"/>
                </a:lnTo>
                <a:lnTo>
                  <a:pt x="541" y="1492"/>
                </a:lnTo>
                <a:lnTo>
                  <a:pt x="541" y="1494"/>
                </a:lnTo>
                <a:lnTo>
                  <a:pt x="544" y="1494"/>
                </a:lnTo>
                <a:lnTo>
                  <a:pt x="546" y="1494"/>
                </a:lnTo>
                <a:lnTo>
                  <a:pt x="546" y="1492"/>
                </a:lnTo>
                <a:lnTo>
                  <a:pt x="547" y="1491"/>
                </a:lnTo>
                <a:lnTo>
                  <a:pt x="548" y="1491"/>
                </a:lnTo>
                <a:lnTo>
                  <a:pt x="550" y="1491"/>
                </a:lnTo>
                <a:lnTo>
                  <a:pt x="551" y="1491"/>
                </a:lnTo>
                <a:lnTo>
                  <a:pt x="553" y="1492"/>
                </a:lnTo>
                <a:lnTo>
                  <a:pt x="555" y="1495"/>
                </a:lnTo>
                <a:lnTo>
                  <a:pt x="555" y="1496"/>
                </a:lnTo>
                <a:lnTo>
                  <a:pt x="556" y="1496"/>
                </a:lnTo>
                <a:lnTo>
                  <a:pt x="557" y="1496"/>
                </a:lnTo>
                <a:lnTo>
                  <a:pt x="561" y="1496"/>
                </a:lnTo>
                <a:lnTo>
                  <a:pt x="563" y="1496"/>
                </a:lnTo>
                <a:lnTo>
                  <a:pt x="565" y="1498"/>
                </a:lnTo>
                <a:lnTo>
                  <a:pt x="568" y="1500"/>
                </a:lnTo>
                <a:lnTo>
                  <a:pt x="569" y="1500"/>
                </a:lnTo>
                <a:lnTo>
                  <a:pt x="572" y="1500"/>
                </a:lnTo>
                <a:lnTo>
                  <a:pt x="574" y="1502"/>
                </a:lnTo>
                <a:lnTo>
                  <a:pt x="576" y="1502"/>
                </a:lnTo>
                <a:lnTo>
                  <a:pt x="577" y="1502"/>
                </a:lnTo>
                <a:lnTo>
                  <a:pt x="577" y="1500"/>
                </a:lnTo>
                <a:lnTo>
                  <a:pt x="578" y="1500"/>
                </a:lnTo>
                <a:lnTo>
                  <a:pt x="580" y="1502"/>
                </a:lnTo>
                <a:lnTo>
                  <a:pt x="580" y="1500"/>
                </a:lnTo>
                <a:lnTo>
                  <a:pt x="578" y="1499"/>
                </a:lnTo>
                <a:lnTo>
                  <a:pt x="580" y="1499"/>
                </a:lnTo>
                <a:lnTo>
                  <a:pt x="580" y="1498"/>
                </a:lnTo>
                <a:lnTo>
                  <a:pt x="580" y="1496"/>
                </a:lnTo>
                <a:lnTo>
                  <a:pt x="578" y="1495"/>
                </a:lnTo>
                <a:lnTo>
                  <a:pt x="577" y="1495"/>
                </a:lnTo>
                <a:lnTo>
                  <a:pt x="576" y="1490"/>
                </a:lnTo>
                <a:lnTo>
                  <a:pt x="573" y="1484"/>
                </a:lnTo>
                <a:lnTo>
                  <a:pt x="574" y="1483"/>
                </a:lnTo>
                <a:lnTo>
                  <a:pt x="574" y="1481"/>
                </a:lnTo>
                <a:lnTo>
                  <a:pt x="572" y="1478"/>
                </a:lnTo>
                <a:lnTo>
                  <a:pt x="573" y="1477"/>
                </a:lnTo>
                <a:lnTo>
                  <a:pt x="572" y="1477"/>
                </a:lnTo>
                <a:lnTo>
                  <a:pt x="571" y="1475"/>
                </a:lnTo>
                <a:lnTo>
                  <a:pt x="568" y="1475"/>
                </a:lnTo>
                <a:lnTo>
                  <a:pt x="567" y="1475"/>
                </a:lnTo>
                <a:lnTo>
                  <a:pt x="567" y="1474"/>
                </a:lnTo>
                <a:lnTo>
                  <a:pt x="567" y="1469"/>
                </a:lnTo>
                <a:lnTo>
                  <a:pt x="567" y="1462"/>
                </a:lnTo>
                <a:lnTo>
                  <a:pt x="565" y="1457"/>
                </a:lnTo>
                <a:lnTo>
                  <a:pt x="565" y="1452"/>
                </a:lnTo>
                <a:lnTo>
                  <a:pt x="565" y="1451"/>
                </a:lnTo>
                <a:lnTo>
                  <a:pt x="567" y="1449"/>
                </a:lnTo>
                <a:lnTo>
                  <a:pt x="568" y="1447"/>
                </a:lnTo>
                <a:lnTo>
                  <a:pt x="565" y="1440"/>
                </a:lnTo>
                <a:lnTo>
                  <a:pt x="567" y="1439"/>
                </a:lnTo>
                <a:lnTo>
                  <a:pt x="565" y="1438"/>
                </a:lnTo>
                <a:lnTo>
                  <a:pt x="565" y="1436"/>
                </a:lnTo>
                <a:lnTo>
                  <a:pt x="564" y="1436"/>
                </a:lnTo>
                <a:lnTo>
                  <a:pt x="563" y="1433"/>
                </a:lnTo>
                <a:lnTo>
                  <a:pt x="564" y="1432"/>
                </a:lnTo>
                <a:lnTo>
                  <a:pt x="563" y="1431"/>
                </a:lnTo>
                <a:lnTo>
                  <a:pt x="565" y="1430"/>
                </a:lnTo>
                <a:lnTo>
                  <a:pt x="565" y="1428"/>
                </a:lnTo>
                <a:lnTo>
                  <a:pt x="564" y="1427"/>
                </a:lnTo>
                <a:lnTo>
                  <a:pt x="561" y="1427"/>
                </a:lnTo>
                <a:lnTo>
                  <a:pt x="557" y="1422"/>
                </a:lnTo>
                <a:lnTo>
                  <a:pt x="555" y="1418"/>
                </a:lnTo>
                <a:lnTo>
                  <a:pt x="553" y="1418"/>
                </a:lnTo>
                <a:lnTo>
                  <a:pt x="552" y="1418"/>
                </a:lnTo>
                <a:lnTo>
                  <a:pt x="551" y="1414"/>
                </a:lnTo>
                <a:lnTo>
                  <a:pt x="548" y="1410"/>
                </a:lnTo>
                <a:lnTo>
                  <a:pt x="547" y="1410"/>
                </a:lnTo>
                <a:lnTo>
                  <a:pt x="546" y="1411"/>
                </a:lnTo>
                <a:lnTo>
                  <a:pt x="544" y="1410"/>
                </a:lnTo>
                <a:lnTo>
                  <a:pt x="543" y="1407"/>
                </a:lnTo>
                <a:lnTo>
                  <a:pt x="544" y="1406"/>
                </a:lnTo>
                <a:lnTo>
                  <a:pt x="546" y="1403"/>
                </a:lnTo>
                <a:lnTo>
                  <a:pt x="546" y="1402"/>
                </a:lnTo>
                <a:lnTo>
                  <a:pt x="542" y="1400"/>
                </a:lnTo>
                <a:lnTo>
                  <a:pt x="542" y="1397"/>
                </a:lnTo>
                <a:lnTo>
                  <a:pt x="543" y="1393"/>
                </a:lnTo>
                <a:lnTo>
                  <a:pt x="542" y="1392"/>
                </a:lnTo>
                <a:lnTo>
                  <a:pt x="539" y="1389"/>
                </a:lnTo>
                <a:lnTo>
                  <a:pt x="536" y="1385"/>
                </a:lnTo>
                <a:lnTo>
                  <a:pt x="536" y="1380"/>
                </a:lnTo>
                <a:lnTo>
                  <a:pt x="536" y="1375"/>
                </a:lnTo>
                <a:lnTo>
                  <a:pt x="535" y="1372"/>
                </a:lnTo>
                <a:lnTo>
                  <a:pt x="536" y="1371"/>
                </a:lnTo>
                <a:lnTo>
                  <a:pt x="535" y="1368"/>
                </a:lnTo>
                <a:lnTo>
                  <a:pt x="535" y="1367"/>
                </a:lnTo>
                <a:lnTo>
                  <a:pt x="533" y="1364"/>
                </a:lnTo>
                <a:lnTo>
                  <a:pt x="531" y="1363"/>
                </a:lnTo>
                <a:lnTo>
                  <a:pt x="533" y="1362"/>
                </a:lnTo>
                <a:lnTo>
                  <a:pt x="533" y="1360"/>
                </a:lnTo>
                <a:lnTo>
                  <a:pt x="534" y="1359"/>
                </a:lnTo>
                <a:lnTo>
                  <a:pt x="536" y="1359"/>
                </a:lnTo>
                <a:lnTo>
                  <a:pt x="538" y="1359"/>
                </a:lnTo>
                <a:lnTo>
                  <a:pt x="539" y="1359"/>
                </a:lnTo>
                <a:lnTo>
                  <a:pt x="541" y="1359"/>
                </a:lnTo>
                <a:lnTo>
                  <a:pt x="542" y="1359"/>
                </a:lnTo>
                <a:lnTo>
                  <a:pt x="543" y="1359"/>
                </a:lnTo>
                <a:lnTo>
                  <a:pt x="546" y="1356"/>
                </a:lnTo>
                <a:lnTo>
                  <a:pt x="546" y="1351"/>
                </a:lnTo>
                <a:lnTo>
                  <a:pt x="547" y="1351"/>
                </a:lnTo>
                <a:lnTo>
                  <a:pt x="548" y="1350"/>
                </a:lnTo>
                <a:lnTo>
                  <a:pt x="550" y="1350"/>
                </a:lnTo>
                <a:lnTo>
                  <a:pt x="548" y="1349"/>
                </a:lnTo>
                <a:lnTo>
                  <a:pt x="548" y="1347"/>
                </a:lnTo>
                <a:lnTo>
                  <a:pt x="546" y="1343"/>
                </a:lnTo>
                <a:lnTo>
                  <a:pt x="544" y="1342"/>
                </a:lnTo>
                <a:lnTo>
                  <a:pt x="543" y="1341"/>
                </a:lnTo>
                <a:lnTo>
                  <a:pt x="542" y="1339"/>
                </a:lnTo>
                <a:lnTo>
                  <a:pt x="543" y="1338"/>
                </a:lnTo>
                <a:lnTo>
                  <a:pt x="544" y="1335"/>
                </a:lnTo>
                <a:lnTo>
                  <a:pt x="543" y="1335"/>
                </a:lnTo>
                <a:lnTo>
                  <a:pt x="543" y="1334"/>
                </a:lnTo>
                <a:lnTo>
                  <a:pt x="542" y="1334"/>
                </a:lnTo>
                <a:lnTo>
                  <a:pt x="541" y="1333"/>
                </a:lnTo>
                <a:lnTo>
                  <a:pt x="538" y="1326"/>
                </a:lnTo>
                <a:lnTo>
                  <a:pt x="538" y="1320"/>
                </a:lnTo>
                <a:lnTo>
                  <a:pt x="536" y="1320"/>
                </a:lnTo>
                <a:lnTo>
                  <a:pt x="536" y="1317"/>
                </a:lnTo>
                <a:lnTo>
                  <a:pt x="536" y="1314"/>
                </a:lnTo>
                <a:lnTo>
                  <a:pt x="535" y="1314"/>
                </a:lnTo>
                <a:lnTo>
                  <a:pt x="534" y="1314"/>
                </a:lnTo>
                <a:lnTo>
                  <a:pt x="533" y="1313"/>
                </a:lnTo>
                <a:lnTo>
                  <a:pt x="531" y="1312"/>
                </a:lnTo>
                <a:lnTo>
                  <a:pt x="530" y="1313"/>
                </a:lnTo>
                <a:lnTo>
                  <a:pt x="531" y="1314"/>
                </a:lnTo>
                <a:lnTo>
                  <a:pt x="531" y="1317"/>
                </a:lnTo>
                <a:lnTo>
                  <a:pt x="526" y="1313"/>
                </a:lnTo>
                <a:lnTo>
                  <a:pt x="525" y="1316"/>
                </a:lnTo>
                <a:lnTo>
                  <a:pt x="529" y="1320"/>
                </a:lnTo>
                <a:lnTo>
                  <a:pt x="529" y="1321"/>
                </a:lnTo>
                <a:lnTo>
                  <a:pt x="527" y="1322"/>
                </a:lnTo>
                <a:lnTo>
                  <a:pt x="526" y="1328"/>
                </a:lnTo>
                <a:lnTo>
                  <a:pt x="525" y="1328"/>
                </a:lnTo>
                <a:lnTo>
                  <a:pt x="523" y="1328"/>
                </a:lnTo>
                <a:lnTo>
                  <a:pt x="521" y="1328"/>
                </a:lnTo>
                <a:lnTo>
                  <a:pt x="518" y="1328"/>
                </a:lnTo>
                <a:lnTo>
                  <a:pt x="518" y="1329"/>
                </a:lnTo>
                <a:lnTo>
                  <a:pt x="517" y="1329"/>
                </a:lnTo>
                <a:lnTo>
                  <a:pt x="515" y="1329"/>
                </a:lnTo>
                <a:lnTo>
                  <a:pt x="515" y="1330"/>
                </a:lnTo>
                <a:lnTo>
                  <a:pt x="518" y="1333"/>
                </a:lnTo>
                <a:lnTo>
                  <a:pt x="517" y="1335"/>
                </a:lnTo>
                <a:lnTo>
                  <a:pt x="517" y="1337"/>
                </a:lnTo>
                <a:lnTo>
                  <a:pt x="520" y="1341"/>
                </a:lnTo>
                <a:lnTo>
                  <a:pt x="518" y="1343"/>
                </a:lnTo>
                <a:lnTo>
                  <a:pt x="517" y="1347"/>
                </a:lnTo>
                <a:lnTo>
                  <a:pt x="515" y="1347"/>
                </a:lnTo>
                <a:lnTo>
                  <a:pt x="514" y="1344"/>
                </a:lnTo>
                <a:lnTo>
                  <a:pt x="514" y="1342"/>
                </a:lnTo>
                <a:lnTo>
                  <a:pt x="513" y="1341"/>
                </a:lnTo>
                <a:lnTo>
                  <a:pt x="512" y="1341"/>
                </a:lnTo>
                <a:lnTo>
                  <a:pt x="510" y="1341"/>
                </a:lnTo>
                <a:lnTo>
                  <a:pt x="509" y="1339"/>
                </a:lnTo>
                <a:lnTo>
                  <a:pt x="508" y="1339"/>
                </a:lnTo>
                <a:lnTo>
                  <a:pt x="506" y="1341"/>
                </a:lnTo>
                <a:lnTo>
                  <a:pt x="506" y="1342"/>
                </a:lnTo>
                <a:lnTo>
                  <a:pt x="505" y="1342"/>
                </a:lnTo>
                <a:lnTo>
                  <a:pt x="504" y="1342"/>
                </a:lnTo>
                <a:lnTo>
                  <a:pt x="501" y="1342"/>
                </a:lnTo>
                <a:lnTo>
                  <a:pt x="501" y="1343"/>
                </a:lnTo>
                <a:lnTo>
                  <a:pt x="500" y="1343"/>
                </a:lnTo>
                <a:lnTo>
                  <a:pt x="497" y="1341"/>
                </a:lnTo>
                <a:lnTo>
                  <a:pt x="496" y="1339"/>
                </a:lnTo>
                <a:lnTo>
                  <a:pt x="494" y="1339"/>
                </a:lnTo>
                <a:lnTo>
                  <a:pt x="494" y="1341"/>
                </a:lnTo>
                <a:lnTo>
                  <a:pt x="494" y="1342"/>
                </a:lnTo>
                <a:lnTo>
                  <a:pt x="493" y="1342"/>
                </a:lnTo>
                <a:lnTo>
                  <a:pt x="494" y="1343"/>
                </a:lnTo>
                <a:lnTo>
                  <a:pt x="493" y="1344"/>
                </a:lnTo>
                <a:lnTo>
                  <a:pt x="492" y="1344"/>
                </a:lnTo>
                <a:lnTo>
                  <a:pt x="493" y="1347"/>
                </a:lnTo>
                <a:lnTo>
                  <a:pt x="493" y="1349"/>
                </a:lnTo>
                <a:lnTo>
                  <a:pt x="493" y="1350"/>
                </a:lnTo>
                <a:lnTo>
                  <a:pt x="494" y="1350"/>
                </a:lnTo>
                <a:lnTo>
                  <a:pt x="494" y="1351"/>
                </a:lnTo>
                <a:lnTo>
                  <a:pt x="494" y="1352"/>
                </a:lnTo>
                <a:lnTo>
                  <a:pt x="499" y="1356"/>
                </a:lnTo>
                <a:lnTo>
                  <a:pt x="497" y="1364"/>
                </a:lnTo>
                <a:lnTo>
                  <a:pt x="497" y="1365"/>
                </a:lnTo>
                <a:lnTo>
                  <a:pt x="496" y="1365"/>
                </a:lnTo>
                <a:lnTo>
                  <a:pt x="494" y="1364"/>
                </a:lnTo>
                <a:lnTo>
                  <a:pt x="493" y="1364"/>
                </a:lnTo>
                <a:lnTo>
                  <a:pt x="493" y="1365"/>
                </a:lnTo>
                <a:lnTo>
                  <a:pt x="492" y="1365"/>
                </a:lnTo>
                <a:lnTo>
                  <a:pt x="491" y="1365"/>
                </a:lnTo>
                <a:lnTo>
                  <a:pt x="489" y="1365"/>
                </a:lnTo>
                <a:lnTo>
                  <a:pt x="488" y="1365"/>
                </a:lnTo>
                <a:lnTo>
                  <a:pt x="487" y="1365"/>
                </a:lnTo>
                <a:lnTo>
                  <a:pt x="485" y="1365"/>
                </a:lnTo>
                <a:lnTo>
                  <a:pt x="485" y="1367"/>
                </a:lnTo>
                <a:lnTo>
                  <a:pt x="484" y="1367"/>
                </a:lnTo>
                <a:lnTo>
                  <a:pt x="483" y="1367"/>
                </a:lnTo>
                <a:lnTo>
                  <a:pt x="480" y="1367"/>
                </a:lnTo>
                <a:lnTo>
                  <a:pt x="480" y="1368"/>
                </a:lnTo>
                <a:lnTo>
                  <a:pt x="479" y="1368"/>
                </a:lnTo>
                <a:lnTo>
                  <a:pt x="478" y="1370"/>
                </a:lnTo>
                <a:lnTo>
                  <a:pt x="476" y="1370"/>
                </a:lnTo>
                <a:lnTo>
                  <a:pt x="475" y="1371"/>
                </a:lnTo>
                <a:lnTo>
                  <a:pt x="474" y="1371"/>
                </a:lnTo>
                <a:lnTo>
                  <a:pt x="474" y="1372"/>
                </a:lnTo>
                <a:lnTo>
                  <a:pt x="471" y="1372"/>
                </a:lnTo>
                <a:lnTo>
                  <a:pt x="471" y="1373"/>
                </a:lnTo>
                <a:lnTo>
                  <a:pt x="470" y="1373"/>
                </a:lnTo>
                <a:lnTo>
                  <a:pt x="471" y="1376"/>
                </a:lnTo>
                <a:lnTo>
                  <a:pt x="471" y="1377"/>
                </a:lnTo>
                <a:lnTo>
                  <a:pt x="470" y="1381"/>
                </a:lnTo>
                <a:lnTo>
                  <a:pt x="471" y="1384"/>
                </a:lnTo>
                <a:lnTo>
                  <a:pt x="470" y="1386"/>
                </a:lnTo>
                <a:lnTo>
                  <a:pt x="471" y="1392"/>
                </a:lnTo>
                <a:lnTo>
                  <a:pt x="470" y="1393"/>
                </a:lnTo>
                <a:lnTo>
                  <a:pt x="470" y="1394"/>
                </a:lnTo>
                <a:lnTo>
                  <a:pt x="467" y="1396"/>
                </a:lnTo>
                <a:lnTo>
                  <a:pt x="464" y="1396"/>
                </a:lnTo>
                <a:lnTo>
                  <a:pt x="462" y="1394"/>
                </a:lnTo>
                <a:lnTo>
                  <a:pt x="461" y="1394"/>
                </a:lnTo>
                <a:lnTo>
                  <a:pt x="459" y="1396"/>
                </a:lnTo>
                <a:lnTo>
                  <a:pt x="458" y="1396"/>
                </a:lnTo>
                <a:lnTo>
                  <a:pt x="458" y="1398"/>
                </a:lnTo>
                <a:lnTo>
                  <a:pt x="457" y="1398"/>
                </a:lnTo>
                <a:lnTo>
                  <a:pt x="457" y="1400"/>
                </a:lnTo>
                <a:lnTo>
                  <a:pt x="455" y="1400"/>
                </a:lnTo>
                <a:lnTo>
                  <a:pt x="454" y="1400"/>
                </a:lnTo>
                <a:lnTo>
                  <a:pt x="453" y="1400"/>
                </a:lnTo>
                <a:lnTo>
                  <a:pt x="452" y="1398"/>
                </a:lnTo>
                <a:lnTo>
                  <a:pt x="452" y="1390"/>
                </a:lnTo>
                <a:lnTo>
                  <a:pt x="452" y="1383"/>
                </a:lnTo>
                <a:lnTo>
                  <a:pt x="453" y="1380"/>
                </a:lnTo>
                <a:lnTo>
                  <a:pt x="452" y="1373"/>
                </a:lnTo>
                <a:lnTo>
                  <a:pt x="453" y="1371"/>
                </a:lnTo>
                <a:lnTo>
                  <a:pt x="454" y="1371"/>
                </a:lnTo>
                <a:lnTo>
                  <a:pt x="455" y="1371"/>
                </a:lnTo>
                <a:lnTo>
                  <a:pt x="455" y="1370"/>
                </a:lnTo>
                <a:lnTo>
                  <a:pt x="457" y="1368"/>
                </a:lnTo>
                <a:lnTo>
                  <a:pt x="455" y="1364"/>
                </a:lnTo>
                <a:lnTo>
                  <a:pt x="455" y="1360"/>
                </a:lnTo>
                <a:lnTo>
                  <a:pt x="454" y="1360"/>
                </a:lnTo>
                <a:lnTo>
                  <a:pt x="453" y="1360"/>
                </a:lnTo>
                <a:lnTo>
                  <a:pt x="453" y="1359"/>
                </a:lnTo>
                <a:lnTo>
                  <a:pt x="452" y="1358"/>
                </a:lnTo>
                <a:lnTo>
                  <a:pt x="452" y="1352"/>
                </a:lnTo>
                <a:lnTo>
                  <a:pt x="450" y="1349"/>
                </a:lnTo>
                <a:lnTo>
                  <a:pt x="447" y="1346"/>
                </a:lnTo>
                <a:lnTo>
                  <a:pt x="447" y="1344"/>
                </a:lnTo>
                <a:lnTo>
                  <a:pt x="447" y="1343"/>
                </a:lnTo>
                <a:lnTo>
                  <a:pt x="446" y="1343"/>
                </a:lnTo>
                <a:lnTo>
                  <a:pt x="446" y="1342"/>
                </a:lnTo>
                <a:lnTo>
                  <a:pt x="445" y="1343"/>
                </a:lnTo>
                <a:lnTo>
                  <a:pt x="444" y="1344"/>
                </a:lnTo>
                <a:lnTo>
                  <a:pt x="442" y="1343"/>
                </a:lnTo>
                <a:lnTo>
                  <a:pt x="444" y="1338"/>
                </a:lnTo>
                <a:lnTo>
                  <a:pt x="442" y="1333"/>
                </a:lnTo>
                <a:lnTo>
                  <a:pt x="441" y="1333"/>
                </a:lnTo>
                <a:lnTo>
                  <a:pt x="440" y="1334"/>
                </a:lnTo>
                <a:lnTo>
                  <a:pt x="440" y="1339"/>
                </a:lnTo>
                <a:lnTo>
                  <a:pt x="438" y="1343"/>
                </a:lnTo>
                <a:lnTo>
                  <a:pt x="438" y="1346"/>
                </a:lnTo>
                <a:lnTo>
                  <a:pt x="436" y="1346"/>
                </a:lnTo>
                <a:lnTo>
                  <a:pt x="436" y="1344"/>
                </a:lnTo>
                <a:lnTo>
                  <a:pt x="436" y="1343"/>
                </a:lnTo>
                <a:lnTo>
                  <a:pt x="433" y="1347"/>
                </a:lnTo>
                <a:lnTo>
                  <a:pt x="434" y="1347"/>
                </a:lnTo>
                <a:lnTo>
                  <a:pt x="434" y="1349"/>
                </a:lnTo>
                <a:lnTo>
                  <a:pt x="432" y="1349"/>
                </a:lnTo>
                <a:lnTo>
                  <a:pt x="431" y="1349"/>
                </a:lnTo>
                <a:lnTo>
                  <a:pt x="431" y="1350"/>
                </a:lnTo>
                <a:lnTo>
                  <a:pt x="429" y="1350"/>
                </a:lnTo>
                <a:lnTo>
                  <a:pt x="431" y="1358"/>
                </a:lnTo>
                <a:lnTo>
                  <a:pt x="431" y="1365"/>
                </a:lnTo>
                <a:lnTo>
                  <a:pt x="432" y="1373"/>
                </a:lnTo>
                <a:lnTo>
                  <a:pt x="431" y="1375"/>
                </a:lnTo>
                <a:lnTo>
                  <a:pt x="433" y="1383"/>
                </a:lnTo>
                <a:lnTo>
                  <a:pt x="433" y="1385"/>
                </a:lnTo>
                <a:lnTo>
                  <a:pt x="434" y="1392"/>
                </a:lnTo>
                <a:lnTo>
                  <a:pt x="437" y="1397"/>
                </a:lnTo>
                <a:lnTo>
                  <a:pt x="437" y="1402"/>
                </a:lnTo>
                <a:lnTo>
                  <a:pt x="436" y="1402"/>
                </a:lnTo>
                <a:lnTo>
                  <a:pt x="434" y="1402"/>
                </a:lnTo>
                <a:lnTo>
                  <a:pt x="433" y="1405"/>
                </a:lnTo>
                <a:lnTo>
                  <a:pt x="432" y="1406"/>
                </a:lnTo>
                <a:lnTo>
                  <a:pt x="431" y="1407"/>
                </a:lnTo>
                <a:lnTo>
                  <a:pt x="431" y="1410"/>
                </a:lnTo>
                <a:lnTo>
                  <a:pt x="429" y="1410"/>
                </a:lnTo>
                <a:lnTo>
                  <a:pt x="429" y="1411"/>
                </a:lnTo>
                <a:lnTo>
                  <a:pt x="428" y="1411"/>
                </a:lnTo>
                <a:lnTo>
                  <a:pt x="426" y="1411"/>
                </a:lnTo>
                <a:lnTo>
                  <a:pt x="425" y="1410"/>
                </a:lnTo>
                <a:lnTo>
                  <a:pt x="424" y="1411"/>
                </a:lnTo>
                <a:lnTo>
                  <a:pt x="423" y="1411"/>
                </a:lnTo>
                <a:lnTo>
                  <a:pt x="421" y="1411"/>
                </a:lnTo>
                <a:lnTo>
                  <a:pt x="420" y="1413"/>
                </a:lnTo>
                <a:lnTo>
                  <a:pt x="419" y="1414"/>
                </a:lnTo>
                <a:lnTo>
                  <a:pt x="417" y="1414"/>
                </a:lnTo>
                <a:lnTo>
                  <a:pt x="415" y="1415"/>
                </a:lnTo>
                <a:lnTo>
                  <a:pt x="413" y="1417"/>
                </a:lnTo>
                <a:lnTo>
                  <a:pt x="408" y="1417"/>
                </a:lnTo>
                <a:lnTo>
                  <a:pt x="407" y="1415"/>
                </a:lnTo>
                <a:lnTo>
                  <a:pt x="404" y="1413"/>
                </a:lnTo>
                <a:lnTo>
                  <a:pt x="403" y="1406"/>
                </a:lnTo>
                <a:lnTo>
                  <a:pt x="403" y="1400"/>
                </a:lnTo>
                <a:lnTo>
                  <a:pt x="403" y="1398"/>
                </a:lnTo>
                <a:lnTo>
                  <a:pt x="404" y="1396"/>
                </a:lnTo>
                <a:lnTo>
                  <a:pt x="405" y="1396"/>
                </a:lnTo>
                <a:lnTo>
                  <a:pt x="407" y="1396"/>
                </a:lnTo>
                <a:lnTo>
                  <a:pt x="408" y="1396"/>
                </a:lnTo>
                <a:lnTo>
                  <a:pt x="410" y="1396"/>
                </a:lnTo>
                <a:lnTo>
                  <a:pt x="411" y="1396"/>
                </a:lnTo>
                <a:lnTo>
                  <a:pt x="412" y="1397"/>
                </a:lnTo>
                <a:lnTo>
                  <a:pt x="413" y="1397"/>
                </a:lnTo>
                <a:lnTo>
                  <a:pt x="413" y="1398"/>
                </a:lnTo>
                <a:lnTo>
                  <a:pt x="415" y="1400"/>
                </a:lnTo>
                <a:lnTo>
                  <a:pt x="416" y="1400"/>
                </a:lnTo>
                <a:lnTo>
                  <a:pt x="416" y="1401"/>
                </a:lnTo>
                <a:lnTo>
                  <a:pt x="419" y="1403"/>
                </a:lnTo>
                <a:lnTo>
                  <a:pt x="419" y="1402"/>
                </a:lnTo>
                <a:lnTo>
                  <a:pt x="417" y="1397"/>
                </a:lnTo>
                <a:lnTo>
                  <a:pt x="415" y="1393"/>
                </a:lnTo>
                <a:lnTo>
                  <a:pt x="415" y="1390"/>
                </a:lnTo>
                <a:lnTo>
                  <a:pt x="419" y="1390"/>
                </a:lnTo>
                <a:lnTo>
                  <a:pt x="417" y="1385"/>
                </a:lnTo>
                <a:lnTo>
                  <a:pt x="415" y="1381"/>
                </a:lnTo>
                <a:lnTo>
                  <a:pt x="413" y="1380"/>
                </a:lnTo>
                <a:lnTo>
                  <a:pt x="412" y="1375"/>
                </a:lnTo>
                <a:lnTo>
                  <a:pt x="411" y="1371"/>
                </a:lnTo>
                <a:lnTo>
                  <a:pt x="412" y="1368"/>
                </a:lnTo>
                <a:lnTo>
                  <a:pt x="415" y="1363"/>
                </a:lnTo>
                <a:lnTo>
                  <a:pt x="413" y="1362"/>
                </a:lnTo>
                <a:lnTo>
                  <a:pt x="411" y="1360"/>
                </a:lnTo>
                <a:lnTo>
                  <a:pt x="411" y="1359"/>
                </a:lnTo>
                <a:lnTo>
                  <a:pt x="411" y="1358"/>
                </a:lnTo>
                <a:lnTo>
                  <a:pt x="410" y="1355"/>
                </a:lnTo>
                <a:lnTo>
                  <a:pt x="410" y="1352"/>
                </a:lnTo>
                <a:lnTo>
                  <a:pt x="408" y="1344"/>
                </a:lnTo>
                <a:lnTo>
                  <a:pt x="407" y="1335"/>
                </a:lnTo>
                <a:lnTo>
                  <a:pt x="405" y="1328"/>
                </a:lnTo>
                <a:lnTo>
                  <a:pt x="405" y="1320"/>
                </a:lnTo>
                <a:lnTo>
                  <a:pt x="410" y="1320"/>
                </a:lnTo>
                <a:lnTo>
                  <a:pt x="410" y="1321"/>
                </a:lnTo>
                <a:lnTo>
                  <a:pt x="413" y="1322"/>
                </a:lnTo>
                <a:lnTo>
                  <a:pt x="415" y="1321"/>
                </a:lnTo>
                <a:lnTo>
                  <a:pt x="415" y="1320"/>
                </a:lnTo>
                <a:lnTo>
                  <a:pt x="415" y="1319"/>
                </a:lnTo>
                <a:lnTo>
                  <a:pt x="411" y="1316"/>
                </a:lnTo>
                <a:lnTo>
                  <a:pt x="410" y="1314"/>
                </a:lnTo>
                <a:lnTo>
                  <a:pt x="410" y="1313"/>
                </a:lnTo>
                <a:lnTo>
                  <a:pt x="411" y="1312"/>
                </a:lnTo>
                <a:lnTo>
                  <a:pt x="411" y="1311"/>
                </a:lnTo>
                <a:lnTo>
                  <a:pt x="412" y="1309"/>
                </a:lnTo>
                <a:lnTo>
                  <a:pt x="413" y="1308"/>
                </a:lnTo>
                <a:lnTo>
                  <a:pt x="413" y="1305"/>
                </a:lnTo>
                <a:lnTo>
                  <a:pt x="415" y="1304"/>
                </a:lnTo>
                <a:lnTo>
                  <a:pt x="416" y="1300"/>
                </a:lnTo>
                <a:lnTo>
                  <a:pt x="417" y="1299"/>
                </a:lnTo>
                <a:lnTo>
                  <a:pt x="417" y="1296"/>
                </a:lnTo>
                <a:lnTo>
                  <a:pt x="419" y="1291"/>
                </a:lnTo>
                <a:lnTo>
                  <a:pt x="419" y="1286"/>
                </a:lnTo>
                <a:lnTo>
                  <a:pt x="417" y="1286"/>
                </a:lnTo>
                <a:lnTo>
                  <a:pt x="416" y="1286"/>
                </a:lnTo>
                <a:lnTo>
                  <a:pt x="415" y="1286"/>
                </a:lnTo>
                <a:lnTo>
                  <a:pt x="415" y="1284"/>
                </a:lnTo>
                <a:lnTo>
                  <a:pt x="413" y="1283"/>
                </a:lnTo>
                <a:lnTo>
                  <a:pt x="413" y="1281"/>
                </a:lnTo>
                <a:lnTo>
                  <a:pt x="412" y="1279"/>
                </a:lnTo>
                <a:lnTo>
                  <a:pt x="411" y="1278"/>
                </a:lnTo>
                <a:lnTo>
                  <a:pt x="412" y="1277"/>
                </a:lnTo>
                <a:lnTo>
                  <a:pt x="411" y="1277"/>
                </a:lnTo>
                <a:lnTo>
                  <a:pt x="411" y="1275"/>
                </a:lnTo>
                <a:lnTo>
                  <a:pt x="412" y="1273"/>
                </a:lnTo>
                <a:lnTo>
                  <a:pt x="411" y="1265"/>
                </a:lnTo>
                <a:lnTo>
                  <a:pt x="412" y="1265"/>
                </a:lnTo>
                <a:lnTo>
                  <a:pt x="415" y="1262"/>
                </a:lnTo>
                <a:lnTo>
                  <a:pt x="416" y="1261"/>
                </a:lnTo>
                <a:lnTo>
                  <a:pt x="415" y="1257"/>
                </a:lnTo>
                <a:lnTo>
                  <a:pt x="413" y="1254"/>
                </a:lnTo>
                <a:lnTo>
                  <a:pt x="410" y="1252"/>
                </a:lnTo>
                <a:lnTo>
                  <a:pt x="408" y="1250"/>
                </a:lnTo>
                <a:lnTo>
                  <a:pt x="410" y="1250"/>
                </a:lnTo>
                <a:lnTo>
                  <a:pt x="410" y="1249"/>
                </a:lnTo>
                <a:lnTo>
                  <a:pt x="408" y="1249"/>
                </a:lnTo>
                <a:lnTo>
                  <a:pt x="407" y="1249"/>
                </a:lnTo>
                <a:lnTo>
                  <a:pt x="407" y="1244"/>
                </a:lnTo>
                <a:lnTo>
                  <a:pt x="407" y="1240"/>
                </a:lnTo>
                <a:lnTo>
                  <a:pt x="407" y="1239"/>
                </a:lnTo>
                <a:lnTo>
                  <a:pt x="405" y="1237"/>
                </a:lnTo>
                <a:lnTo>
                  <a:pt x="404" y="1237"/>
                </a:lnTo>
                <a:lnTo>
                  <a:pt x="404" y="1236"/>
                </a:lnTo>
                <a:lnTo>
                  <a:pt x="404" y="1235"/>
                </a:lnTo>
                <a:lnTo>
                  <a:pt x="405" y="1235"/>
                </a:lnTo>
                <a:lnTo>
                  <a:pt x="407" y="1235"/>
                </a:lnTo>
                <a:lnTo>
                  <a:pt x="405" y="1231"/>
                </a:lnTo>
                <a:lnTo>
                  <a:pt x="405" y="1227"/>
                </a:lnTo>
                <a:lnTo>
                  <a:pt x="405" y="1222"/>
                </a:lnTo>
                <a:lnTo>
                  <a:pt x="407" y="1220"/>
                </a:lnTo>
                <a:lnTo>
                  <a:pt x="408" y="1220"/>
                </a:lnTo>
                <a:lnTo>
                  <a:pt x="410" y="1219"/>
                </a:lnTo>
                <a:lnTo>
                  <a:pt x="410" y="1216"/>
                </a:lnTo>
                <a:lnTo>
                  <a:pt x="411" y="1211"/>
                </a:lnTo>
                <a:lnTo>
                  <a:pt x="412" y="1207"/>
                </a:lnTo>
                <a:lnTo>
                  <a:pt x="413" y="1207"/>
                </a:lnTo>
                <a:lnTo>
                  <a:pt x="413" y="1206"/>
                </a:lnTo>
                <a:lnTo>
                  <a:pt x="412" y="1201"/>
                </a:lnTo>
                <a:lnTo>
                  <a:pt x="411" y="1199"/>
                </a:lnTo>
                <a:lnTo>
                  <a:pt x="411" y="1198"/>
                </a:lnTo>
                <a:lnTo>
                  <a:pt x="407" y="1194"/>
                </a:lnTo>
                <a:lnTo>
                  <a:pt x="405" y="1193"/>
                </a:lnTo>
                <a:lnTo>
                  <a:pt x="403" y="1192"/>
                </a:lnTo>
                <a:lnTo>
                  <a:pt x="403" y="1190"/>
                </a:lnTo>
                <a:lnTo>
                  <a:pt x="402" y="1188"/>
                </a:lnTo>
                <a:lnTo>
                  <a:pt x="402" y="1186"/>
                </a:lnTo>
                <a:lnTo>
                  <a:pt x="403" y="1185"/>
                </a:lnTo>
                <a:lnTo>
                  <a:pt x="403" y="1184"/>
                </a:lnTo>
                <a:lnTo>
                  <a:pt x="400" y="1181"/>
                </a:lnTo>
                <a:lnTo>
                  <a:pt x="400" y="1180"/>
                </a:lnTo>
                <a:lnTo>
                  <a:pt x="402" y="1180"/>
                </a:lnTo>
                <a:lnTo>
                  <a:pt x="400" y="1176"/>
                </a:lnTo>
                <a:lnTo>
                  <a:pt x="399" y="1176"/>
                </a:lnTo>
                <a:lnTo>
                  <a:pt x="396" y="1176"/>
                </a:lnTo>
                <a:lnTo>
                  <a:pt x="393" y="1173"/>
                </a:lnTo>
                <a:lnTo>
                  <a:pt x="391" y="1172"/>
                </a:lnTo>
                <a:lnTo>
                  <a:pt x="390" y="1172"/>
                </a:lnTo>
                <a:lnTo>
                  <a:pt x="390" y="1173"/>
                </a:lnTo>
                <a:lnTo>
                  <a:pt x="389" y="1173"/>
                </a:lnTo>
                <a:lnTo>
                  <a:pt x="385" y="1173"/>
                </a:lnTo>
                <a:lnTo>
                  <a:pt x="383" y="1173"/>
                </a:lnTo>
                <a:lnTo>
                  <a:pt x="382" y="1173"/>
                </a:lnTo>
                <a:lnTo>
                  <a:pt x="380" y="1174"/>
                </a:lnTo>
                <a:lnTo>
                  <a:pt x="377" y="1177"/>
                </a:lnTo>
                <a:lnTo>
                  <a:pt x="374" y="1178"/>
                </a:lnTo>
                <a:lnTo>
                  <a:pt x="374" y="1177"/>
                </a:lnTo>
                <a:lnTo>
                  <a:pt x="375" y="1171"/>
                </a:lnTo>
                <a:lnTo>
                  <a:pt x="377" y="1164"/>
                </a:lnTo>
                <a:lnTo>
                  <a:pt x="380" y="1158"/>
                </a:lnTo>
                <a:lnTo>
                  <a:pt x="382" y="1156"/>
                </a:lnTo>
                <a:lnTo>
                  <a:pt x="383" y="1156"/>
                </a:lnTo>
                <a:lnTo>
                  <a:pt x="385" y="1156"/>
                </a:lnTo>
                <a:lnTo>
                  <a:pt x="386" y="1156"/>
                </a:lnTo>
                <a:lnTo>
                  <a:pt x="389" y="1158"/>
                </a:lnTo>
                <a:lnTo>
                  <a:pt x="390" y="1159"/>
                </a:lnTo>
                <a:lnTo>
                  <a:pt x="390" y="1160"/>
                </a:lnTo>
                <a:lnTo>
                  <a:pt x="390" y="1161"/>
                </a:lnTo>
                <a:lnTo>
                  <a:pt x="391" y="1161"/>
                </a:lnTo>
                <a:lnTo>
                  <a:pt x="393" y="1161"/>
                </a:lnTo>
                <a:lnTo>
                  <a:pt x="394" y="1161"/>
                </a:lnTo>
                <a:lnTo>
                  <a:pt x="395" y="1161"/>
                </a:lnTo>
                <a:lnTo>
                  <a:pt x="396" y="1161"/>
                </a:lnTo>
                <a:lnTo>
                  <a:pt x="398" y="1163"/>
                </a:lnTo>
                <a:lnTo>
                  <a:pt x="402" y="1167"/>
                </a:lnTo>
                <a:lnTo>
                  <a:pt x="403" y="1165"/>
                </a:lnTo>
                <a:lnTo>
                  <a:pt x="404" y="1164"/>
                </a:lnTo>
                <a:lnTo>
                  <a:pt x="405" y="1164"/>
                </a:lnTo>
                <a:lnTo>
                  <a:pt x="410" y="1163"/>
                </a:lnTo>
                <a:lnTo>
                  <a:pt x="411" y="1161"/>
                </a:lnTo>
                <a:lnTo>
                  <a:pt x="408" y="1159"/>
                </a:lnTo>
                <a:lnTo>
                  <a:pt x="407" y="1159"/>
                </a:lnTo>
                <a:lnTo>
                  <a:pt x="407" y="1158"/>
                </a:lnTo>
                <a:lnTo>
                  <a:pt x="408" y="1156"/>
                </a:lnTo>
                <a:lnTo>
                  <a:pt x="410" y="1156"/>
                </a:lnTo>
                <a:lnTo>
                  <a:pt x="410" y="1153"/>
                </a:lnTo>
                <a:lnTo>
                  <a:pt x="408" y="1152"/>
                </a:lnTo>
                <a:lnTo>
                  <a:pt x="407" y="1150"/>
                </a:lnTo>
                <a:lnTo>
                  <a:pt x="407" y="1147"/>
                </a:lnTo>
                <a:lnTo>
                  <a:pt x="407" y="1146"/>
                </a:lnTo>
                <a:lnTo>
                  <a:pt x="405" y="1144"/>
                </a:lnTo>
                <a:lnTo>
                  <a:pt x="405" y="1143"/>
                </a:lnTo>
                <a:lnTo>
                  <a:pt x="407" y="1143"/>
                </a:lnTo>
                <a:lnTo>
                  <a:pt x="408" y="1144"/>
                </a:lnTo>
                <a:lnTo>
                  <a:pt x="411" y="1144"/>
                </a:lnTo>
                <a:lnTo>
                  <a:pt x="411" y="1143"/>
                </a:lnTo>
                <a:lnTo>
                  <a:pt x="412" y="1142"/>
                </a:lnTo>
                <a:lnTo>
                  <a:pt x="412" y="1141"/>
                </a:lnTo>
                <a:lnTo>
                  <a:pt x="413" y="1141"/>
                </a:lnTo>
                <a:lnTo>
                  <a:pt x="416" y="1141"/>
                </a:lnTo>
                <a:lnTo>
                  <a:pt x="417" y="1141"/>
                </a:lnTo>
                <a:lnTo>
                  <a:pt x="417" y="1139"/>
                </a:lnTo>
                <a:lnTo>
                  <a:pt x="417" y="1138"/>
                </a:lnTo>
                <a:lnTo>
                  <a:pt x="417" y="1133"/>
                </a:lnTo>
                <a:lnTo>
                  <a:pt x="416" y="1131"/>
                </a:lnTo>
                <a:lnTo>
                  <a:pt x="416" y="1130"/>
                </a:lnTo>
                <a:lnTo>
                  <a:pt x="415" y="1129"/>
                </a:lnTo>
                <a:lnTo>
                  <a:pt x="412" y="1129"/>
                </a:lnTo>
                <a:lnTo>
                  <a:pt x="412" y="1127"/>
                </a:lnTo>
                <a:lnTo>
                  <a:pt x="411" y="1127"/>
                </a:lnTo>
                <a:lnTo>
                  <a:pt x="412" y="1126"/>
                </a:lnTo>
                <a:lnTo>
                  <a:pt x="412" y="1125"/>
                </a:lnTo>
                <a:lnTo>
                  <a:pt x="411" y="1122"/>
                </a:lnTo>
                <a:lnTo>
                  <a:pt x="408" y="1121"/>
                </a:lnTo>
                <a:lnTo>
                  <a:pt x="407" y="1120"/>
                </a:lnTo>
                <a:lnTo>
                  <a:pt x="407" y="1117"/>
                </a:lnTo>
                <a:lnTo>
                  <a:pt x="408" y="1116"/>
                </a:lnTo>
                <a:lnTo>
                  <a:pt x="410" y="1114"/>
                </a:lnTo>
                <a:lnTo>
                  <a:pt x="410" y="1116"/>
                </a:lnTo>
                <a:lnTo>
                  <a:pt x="411" y="1116"/>
                </a:lnTo>
                <a:lnTo>
                  <a:pt x="412" y="1116"/>
                </a:lnTo>
                <a:lnTo>
                  <a:pt x="413" y="1116"/>
                </a:lnTo>
                <a:lnTo>
                  <a:pt x="413" y="1114"/>
                </a:lnTo>
                <a:lnTo>
                  <a:pt x="415" y="1114"/>
                </a:lnTo>
                <a:lnTo>
                  <a:pt x="416" y="1114"/>
                </a:lnTo>
                <a:lnTo>
                  <a:pt x="417" y="1114"/>
                </a:lnTo>
                <a:lnTo>
                  <a:pt x="419" y="1114"/>
                </a:lnTo>
                <a:lnTo>
                  <a:pt x="420" y="1114"/>
                </a:lnTo>
                <a:lnTo>
                  <a:pt x="420" y="1113"/>
                </a:lnTo>
                <a:lnTo>
                  <a:pt x="421" y="1113"/>
                </a:lnTo>
                <a:lnTo>
                  <a:pt x="420" y="1112"/>
                </a:lnTo>
                <a:lnTo>
                  <a:pt x="423" y="1109"/>
                </a:lnTo>
                <a:lnTo>
                  <a:pt x="424" y="1109"/>
                </a:lnTo>
                <a:lnTo>
                  <a:pt x="426" y="1108"/>
                </a:lnTo>
                <a:lnTo>
                  <a:pt x="426" y="1106"/>
                </a:lnTo>
                <a:lnTo>
                  <a:pt x="428" y="1105"/>
                </a:lnTo>
                <a:lnTo>
                  <a:pt x="429" y="1104"/>
                </a:lnTo>
                <a:lnTo>
                  <a:pt x="432" y="1097"/>
                </a:lnTo>
                <a:lnTo>
                  <a:pt x="432" y="1093"/>
                </a:lnTo>
                <a:lnTo>
                  <a:pt x="431" y="1092"/>
                </a:lnTo>
                <a:lnTo>
                  <a:pt x="432" y="1091"/>
                </a:lnTo>
                <a:lnTo>
                  <a:pt x="432" y="1090"/>
                </a:lnTo>
                <a:lnTo>
                  <a:pt x="431" y="1090"/>
                </a:lnTo>
                <a:lnTo>
                  <a:pt x="432" y="1088"/>
                </a:lnTo>
                <a:lnTo>
                  <a:pt x="432" y="1085"/>
                </a:lnTo>
                <a:lnTo>
                  <a:pt x="436" y="1087"/>
                </a:lnTo>
                <a:lnTo>
                  <a:pt x="437" y="1087"/>
                </a:lnTo>
                <a:lnTo>
                  <a:pt x="437" y="1088"/>
                </a:lnTo>
                <a:lnTo>
                  <a:pt x="438" y="1088"/>
                </a:lnTo>
                <a:lnTo>
                  <a:pt x="440" y="1088"/>
                </a:lnTo>
                <a:lnTo>
                  <a:pt x="441" y="1088"/>
                </a:lnTo>
                <a:lnTo>
                  <a:pt x="442" y="1088"/>
                </a:lnTo>
                <a:lnTo>
                  <a:pt x="442" y="1085"/>
                </a:lnTo>
                <a:lnTo>
                  <a:pt x="444" y="1085"/>
                </a:lnTo>
                <a:lnTo>
                  <a:pt x="442" y="1084"/>
                </a:lnTo>
                <a:lnTo>
                  <a:pt x="442" y="1083"/>
                </a:lnTo>
                <a:lnTo>
                  <a:pt x="441" y="1083"/>
                </a:lnTo>
                <a:lnTo>
                  <a:pt x="440" y="1082"/>
                </a:lnTo>
                <a:lnTo>
                  <a:pt x="441" y="1079"/>
                </a:lnTo>
                <a:lnTo>
                  <a:pt x="442" y="1074"/>
                </a:lnTo>
                <a:lnTo>
                  <a:pt x="445" y="1070"/>
                </a:lnTo>
                <a:lnTo>
                  <a:pt x="446" y="1070"/>
                </a:lnTo>
                <a:lnTo>
                  <a:pt x="446" y="1069"/>
                </a:lnTo>
                <a:lnTo>
                  <a:pt x="450" y="1064"/>
                </a:lnTo>
                <a:lnTo>
                  <a:pt x="453" y="1064"/>
                </a:lnTo>
                <a:lnTo>
                  <a:pt x="454" y="1063"/>
                </a:lnTo>
                <a:lnTo>
                  <a:pt x="454" y="1062"/>
                </a:lnTo>
                <a:lnTo>
                  <a:pt x="454" y="1061"/>
                </a:lnTo>
                <a:lnTo>
                  <a:pt x="453" y="1059"/>
                </a:lnTo>
                <a:lnTo>
                  <a:pt x="452" y="1058"/>
                </a:lnTo>
                <a:lnTo>
                  <a:pt x="450" y="1058"/>
                </a:lnTo>
                <a:lnTo>
                  <a:pt x="450" y="1057"/>
                </a:lnTo>
                <a:lnTo>
                  <a:pt x="452" y="1055"/>
                </a:lnTo>
                <a:lnTo>
                  <a:pt x="452" y="1054"/>
                </a:lnTo>
                <a:lnTo>
                  <a:pt x="447" y="1046"/>
                </a:lnTo>
                <a:lnTo>
                  <a:pt x="446" y="1045"/>
                </a:lnTo>
                <a:lnTo>
                  <a:pt x="444" y="1045"/>
                </a:lnTo>
                <a:lnTo>
                  <a:pt x="441" y="1044"/>
                </a:lnTo>
                <a:lnTo>
                  <a:pt x="440" y="1042"/>
                </a:lnTo>
                <a:lnTo>
                  <a:pt x="438" y="1044"/>
                </a:lnTo>
                <a:lnTo>
                  <a:pt x="437" y="1044"/>
                </a:lnTo>
                <a:lnTo>
                  <a:pt x="436" y="1045"/>
                </a:lnTo>
                <a:lnTo>
                  <a:pt x="434" y="1045"/>
                </a:lnTo>
                <a:lnTo>
                  <a:pt x="433" y="1046"/>
                </a:lnTo>
                <a:lnTo>
                  <a:pt x="432" y="1046"/>
                </a:lnTo>
                <a:lnTo>
                  <a:pt x="431" y="1045"/>
                </a:lnTo>
                <a:lnTo>
                  <a:pt x="426" y="1045"/>
                </a:lnTo>
                <a:lnTo>
                  <a:pt x="425" y="1045"/>
                </a:lnTo>
                <a:lnTo>
                  <a:pt x="424" y="1045"/>
                </a:lnTo>
                <a:lnTo>
                  <a:pt x="421" y="1044"/>
                </a:lnTo>
                <a:lnTo>
                  <a:pt x="420" y="1042"/>
                </a:lnTo>
                <a:lnTo>
                  <a:pt x="420" y="1041"/>
                </a:lnTo>
                <a:lnTo>
                  <a:pt x="423" y="1036"/>
                </a:lnTo>
                <a:lnTo>
                  <a:pt x="423" y="1034"/>
                </a:lnTo>
                <a:lnTo>
                  <a:pt x="424" y="1034"/>
                </a:lnTo>
                <a:lnTo>
                  <a:pt x="425" y="1034"/>
                </a:lnTo>
                <a:lnTo>
                  <a:pt x="426" y="1033"/>
                </a:lnTo>
                <a:lnTo>
                  <a:pt x="432" y="1029"/>
                </a:lnTo>
                <a:lnTo>
                  <a:pt x="433" y="1028"/>
                </a:lnTo>
                <a:lnTo>
                  <a:pt x="432" y="1027"/>
                </a:lnTo>
                <a:lnTo>
                  <a:pt x="429" y="1028"/>
                </a:lnTo>
                <a:lnTo>
                  <a:pt x="428" y="1028"/>
                </a:lnTo>
                <a:lnTo>
                  <a:pt x="426" y="1028"/>
                </a:lnTo>
                <a:lnTo>
                  <a:pt x="425" y="1028"/>
                </a:lnTo>
                <a:lnTo>
                  <a:pt x="420" y="1028"/>
                </a:lnTo>
                <a:lnTo>
                  <a:pt x="419" y="1028"/>
                </a:lnTo>
                <a:lnTo>
                  <a:pt x="417" y="1029"/>
                </a:lnTo>
                <a:lnTo>
                  <a:pt x="416" y="1029"/>
                </a:lnTo>
                <a:lnTo>
                  <a:pt x="415" y="1029"/>
                </a:lnTo>
                <a:lnTo>
                  <a:pt x="413" y="1031"/>
                </a:lnTo>
                <a:lnTo>
                  <a:pt x="412" y="1031"/>
                </a:lnTo>
                <a:lnTo>
                  <a:pt x="411" y="1031"/>
                </a:lnTo>
                <a:lnTo>
                  <a:pt x="410" y="1031"/>
                </a:lnTo>
                <a:lnTo>
                  <a:pt x="408" y="1031"/>
                </a:lnTo>
                <a:lnTo>
                  <a:pt x="407" y="1031"/>
                </a:lnTo>
                <a:lnTo>
                  <a:pt x="407" y="1029"/>
                </a:lnTo>
                <a:lnTo>
                  <a:pt x="405" y="1027"/>
                </a:lnTo>
                <a:lnTo>
                  <a:pt x="405" y="1025"/>
                </a:lnTo>
                <a:lnTo>
                  <a:pt x="410" y="1020"/>
                </a:lnTo>
                <a:lnTo>
                  <a:pt x="413" y="1013"/>
                </a:lnTo>
                <a:lnTo>
                  <a:pt x="415" y="1013"/>
                </a:lnTo>
                <a:lnTo>
                  <a:pt x="423" y="1008"/>
                </a:lnTo>
                <a:lnTo>
                  <a:pt x="426" y="1007"/>
                </a:lnTo>
                <a:lnTo>
                  <a:pt x="428" y="1007"/>
                </a:lnTo>
                <a:lnTo>
                  <a:pt x="429" y="1006"/>
                </a:lnTo>
                <a:lnTo>
                  <a:pt x="429" y="1004"/>
                </a:lnTo>
                <a:lnTo>
                  <a:pt x="431" y="1004"/>
                </a:lnTo>
                <a:lnTo>
                  <a:pt x="432" y="1003"/>
                </a:lnTo>
                <a:lnTo>
                  <a:pt x="434" y="1002"/>
                </a:lnTo>
                <a:lnTo>
                  <a:pt x="437" y="1003"/>
                </a:lnTo>
                <a:lnTo>
                  <a:pt x="438" y="1003"/>
                </a:lnTo>
                <a:lnTo>
                  <a:pt x="440" y="1004"/>
                </a:lnTo>
                <a:lnTo>
                  <a:pt x="441" y="1004"/>
                </a:lnTo>
                <a:lnTo>
                  <a:pt x="441" y="1006"/>
                </a:lnTo>
                <a:lnTo>
                  <a:pt x="442" y="1006"/>
                </a:lnTo>
                <a:lnTo>
                  <a:pt x="444" y="1006"/>
                </a:lnTo>
                <a:lnTo>
                  <a:pt x="446" y="1007"/>
                </a:lnTo>
                <a:lnTo>
                  <a:pt x="447" y="1007"/>
                </a:lnTo>
                <a:lnTo>
                  <a:pt x="447" y="1006"/>
                </a:lnTo>
                <a:lnTo>
                  <a:pt x="446" y="1002"/>
                </a:lnTo>
                <a:lnTo>
                  <a:pt x="445" y="1001"/>
                </a:lnTo>
                <a:lnTo>
                  <a:pt x="446" y="995"/>
                </a:lnTo>
                <a:lnTo>
                  <a:pt x="445" y="991"/>
                </a:lnTo>
                <a:lnTo>
                  <a:pt x="446" y="990"/>
                </a:lnTo>
                <a:lnTo>
                  <a:pt x="444" y="983"/>
                </a:lnTo>
                <a:lnTo>
                  <a:pt x="445" y="982"/>
                </a:lnTo>
                <a:lnTo>
                  <a:pt x="446" y="982"/>
                </a:lnTo>
                <a:lnTo>
                  <a:pt x="446" y="981"/>
                </a:lnTo>
                <a:lnTo>
                  <a:pt x="447" y="980"/>
                </a:lnTo>
                <a:lnTo>
                  <a:pt x="446" y="978"/>
                </a:lnTo>
                <a:lnTo>
                  <a:pt x="445" y="977"/>
                </a:lnTo>
                <a:lnTo>
                  <a:pt x="446" y="973"/>
                </a:lnTo>
                <a:lnTo>
                  <a:pt x="447" y="972"/>
                </a:lnTo>
                <a:lnTo>
                  <a:pt x="450" y="972"/>
                </a:lnTo>
                <a:lnTo>
                  <a:pt x="452" y="972"/>
                </a:lnTo>
                <a:lnTo>
                  <a:pt x="453" y="972"/>
                </a:lnTo>
                <a:lnTo>
                  <a:pt x="454" y="973"/>
                </a:lnTo>
                <a:lnTo>
                  <a:pt x="457" y="977"/>
                </a:lnTo>
                <a:lnTo>
                  <a:pt x="458" y="977"/>
                </a:lnTo>
                <a:lnTo>
                  <a:pt x="459" y="978"/>
                </a:lnTo>
                <a:lnTo>
                  <a:pt x="464" y="983"/>
                </a:lnTo>
                <a:lnTo>
                  <a:pt x="466" y="983"/>
                </a:lnTo>
                <a:lnTo>
                  <a:pt x="467" y="982"/>
                </a:lnTo>
                <a:lnTo>
                  <a:pt x="468" y="982"/>
                </a:lnTo>
                <a:lnTo>
                  <a:pt x="468" y="981"/>
                </a:lnTo>
                <a:lnTo>
                  <a:pt x="466" y="980"/>
                </a:lnTo>
                <a:lnTo>
                  <a:pt x="464" y="976"/>
                </a:lnTo>
                <a:lnTo>
                  <a:pt x="464" y="973"/>
                </a:lnTo>
                <a:lnTo>
                  <a:pt x="466" y="973"/>
                </a:lnTo>
                <a:lnTo>
                  <a:pt x="467" y="972"/>
                </a:lnTo>
                <a:lnTo>
                  <a:pt x="468" y="969"/>
                </a:lnTo>
                <a:lnTo>
                  <a:pt x="467" y="968"/>
                </a:lnTo>
                <a:lnTo>
                  <a:pt x="466" y="968"/>
                </a:lnTo>
                <a:lnTo>
                  <a:pt x="466" y="966"/>
                </a:lnTo>
                <a:lnTo>
                  <a:pt x="466" y="963"/>
                </a:lnTo>
                <a:lnTo>
                  <a:pt x="464" y="963"/>
                </a:lnTo>
                <a:lnTo>
                  <a:pt x="464" y="961"/>
                </a:lnTo>
                <a:lnTo>
                  <a:pt x="464" y="960"/>
                </a:lnTo>
                <a:lnTo>
                  <a:pt x="464" y="959"/>
                </a:lnTo>
                <a:lnTo>
                  <a:pt x="464" y="957"/>
                </a:lnTo>
                <a:lnTo>
                  <a:pt x="464" y="956"/>
                </a:lnTo>
                <a:lnTo>
                  <a:pt x="464" y="955"/>
                </a:lnTo>
                <a:lnTo>
                  <a:pt x="462" y="951"/>
                </a:lnTo>
                <a:lnTo>
                  <a:pt x="461" y="951"/>
                </a:lnTo>
                <a:lnTo>
                  <a:pt x="461" y="950"/>
                </a:lnTo>
                <a:lnTo>
                  <a:pt x="463" y="944"/>
                </a:lnTo>
                <a:lnTo>
                  <a:pt x="466" y="943"/>
                </a:lnTo>
                <a:lnTo>
                  <a:pt x="467" y="943"/>
                </a:lnTo>
                <a:lnTo>
                  <a:pt x="468" y="942"/>
                </a:lnTo>
                <a:lnTo>
                  <a:pt x="470" y="942"/>
                </a:lnTo>
                <a:lnTo>
                  <a:pt x="470" y="939"/>
                </a:lnTo>
                <a:lnTo>
                  <a:pt x="468" y="939"/>
                </a:lnTo>
                <a:lnTo>
                  <a:pt x="468" y="938"/>
                </a:lnTo>
                <a:lnTo>
                  <a:pt x="467" y="938"/>
                </a:lnTo>
                <a:lnTo>
                  <a:pt x="467" y="936"/>
                </a:lnTo>
                <a:lnTo>
                  <a:pt x="468" y="936"/>
                </a:lnTo>
                <a:lnTo>
                  <a:pt x="467" y="935"/>
                </a:lnTo>
                <a:lnTo>
                  <a:pt x="468" y="935"/>
                </a:lnTo>
                <a:lnTo>
                  <a:pt x="471" y="932"/>
                </a:lnTo>
                <a:lnTo>
                  <a:pt x="472" y="931"/>
                </a:lnTo>
                <a:lnTo>
                  <a:pt x="471" y="930"/>
                </a:lnTo>
                <a:lnTo>
                  <a:pt x="470" y="929"/>
                </a:lnTo>
                <a:lnTo>
                  <a:pt x="470" y="927"/>
                </a:lnTo>
                <a:lnTo>
                  <a:pt x="468" y="926"/>
                </a:lnTo>
                <a:lnTo>
                  <a:pt x="466" y="924"/>
                </a:lnTo>
                <a:lnTo>
                  <a:pt x="466" y="923"/>
                </a:lnTo>
                <a:lnTo>
                  <a:pt x="467" y="923"/>
                </a:lnTo>
                <a:lnTo>
                  <a:pt x="468" y="923"/>
                </a:lnTo>
                <a:lnTo>
                  <a:pt x="470" y="923"/>
                </a:lnTo>
                <a:lnTo>
                  <a:pt x="467" y="922"/>
                </a:lnTo>
                <a:lnTo>
                  <a:pt x="467" y="921"/>
                </a:lnTo>
                <a:lnTo>
                  <a:pt x="466" y="921"/>
                </a:lnTo>
                <a:lnTo>
                  <a:pt x="466" y="919"/>
                </a:lnTo>
                <a:lnTo>
                  <a:pt x="467" y="918"/>
                </a:lnTo>
                <a:lnTo>
                  <a:pt x="467" y="917"/>
                </a:lnTo>
                <a:lnTo>
                  <a:pt x="466" y="915"/>
                </a:lnTo>
                <a:lnTo>
                  <a:pt x="463" y="914"/>
                </a:lnTo>
                <a:lnTo>
                  <a:pt x="462" y="914"/>
                </a:lnTo>
                <a:lnTo>
                  <a:pt x="462" y="913"/>
                </a:lnTo>
                <a:lnTo>
                  <a:pt x="461" y="913"/>
                </a:lnTo>
                <a:lnTo>
                  <a:pt x="462" y="909"/>
                </a:lnTo>
                <a:lnTo>
                  <a:pt x="464" y="906"/>
                </a:lnTo>
                <a:lnTo>
                  <a:pt x="464" y="904"/>
                </a:lnTo>
                <a:lnTo>
                  <a:pt x="466" y="902"/>
                </a:lnTo>
                <a:lnTo>
                  <a:pt x="466" y="901"/>
                </a:lnTo>
                <a:lnTo>
                  <a:pt x="464" y="902"/>
                </a:lnTo>
                <a:lnTo>
                  <a:pt x="462" y="898"/>
                </a:lnTo>
                <a:lnTo>
                  <a:pt x="463" y="894"/>
                </a:lnTo>
                <a:lnTo>
                  <a:pt x="463" y="892"/>
                </a:lnTo>
                <a:lnTo>
                  <a:pt x="463" y="889"/>
                </a:lnTo>
                <a:lnTo>
                  <a:pt x="464" y="887"/>
                </a:lnTo>
                <a:lnTo>
                  <a:pt x="464" y="884"/>
                </a:lnTo>
                <a:lnTo>
                  <a:pt x="462" y="877"/>
                </a:lnTo>
                <a:lnTo>
                  <a:pt x="462" y="873"/>
                </a:lnTo>
                <a:lnTo>
                  <a:pt x="466" y="868"/>
                </a:lnTo>
                <a:lnTo>
                  <a:pt x="466" y="867"/>
                </a:lnTo>
                <a:lnTo>
                  <a:pt x="467" y="867"/>
                </a:lnTo>
                <a:lnTo>
                  <a:pt x="467" y="866"/>
                </a:lnTo>
                <a:lnTo>
                  <a:pt x="466" y="858"/>
                </a:lnTo>
                <a:lnTo>
                  <a:pt x="466" y="854"/>
                </a:lnTo>
                <a:lnTo>
                  <a:pt x="467" y="849"/>
                </a:lnTo>
                <a:lnTo>
                  <a:pt x="466" y="840"/>
                </a:lnTo>
                <a:lnTo>
                  <a:pt x="467" y="838"/>
                </a:lnTo>
                <a:lnTo>
                  <a:pt x="466" y="836"/>
                </a:lnTo>
                <a:lnTo>
                  <a:pt x="466" y="834"/>
                </a:lnTo>
                <a:lnTo>
                  <a:pt x="464" y="834"/>
                </a:lnTo>
                <a:lnTo>
                  <a:pt x="466" y="833"/>
                </a:lnTo>
                <a:lnTo>
                  <a:pt x="463" y="832"/>
                </a:lnTo>
                <a:lnTo>
                  <a:pt x="463" y="826"/>
                </a:lnTo>
                <a:lnTo>
                  <a:pt x="462" y="821"/>
                </a:lnTo>
                <a:lnTo>
                  <a:pt x="462" y="820"/>
                </a:lnTo>
                <a:lnTo>
                  <a:pt x="459" y="819"/>
                </a:lnTo>
                <a:lnTo>
                  <a:pt x="459" y="817"/>
                </a:lnTo>
                <a:lnTo>
                  <a:pt x="459" y="816"/>
                </a:lnTo>
                <a:lnTo>
                  <a:pt x="461" y="816"/>
                </a:lnTo>
                <a:lnTo>
                  <a:pt x="462" y="816"/>
                </a:lnTo>
                <a:lnTo>
                  <a:pt x="462" y="815"/>
                </a:lnTo>
                <a:lnTo>
                  <a:pt x="461" y="815"/>
                </a:lnTo>
                <a:lnTo>
                  <a:pt x="461" y="813"/>
                </a:lnTo>
                <a:lnTo>
                  <a:pt x="461" y="812"/>
                </a:lnTo>
                <a:lnTo>
                  <a:pt x="459" y="812"/>
                </a:lnTo>
                <a:lnTo>
                  <a:pt x="458" y="812"/>
                </a:lnTo>
                <a:lnTo>
                  <a:pt x="457" y="811"/>
                </a:lnTo>
                <a:lnTo>
                  <a:pt x="455" y="811"/>
                </a:lnTo>
                <a:lnTo>
                  <a:pt x="455" y="810"/>
                </a:lnTo>
                <a:lnTo>
                  <a:pt x="454" y="808"/>
                </a:lnTo>
                <a:lnTo>
                  <a:pt x="453" y="807"/>
                </a:lnTo>
                <a:lnTo>
                  <a:pt x="450" y="804"/>
                </a:lnTo>
                <a:lnTo>
                  <a:pt x="450" y="803"/>
                </a:lnTo>
                <a:lnTo>
                  <a:pt x="449" y="802"/>
                </a:lnTo>
                <a:lnTo>
                  <a:pt x="447" y="802"/>
                </a:lnTo>
                <a:lnTo>
                  <a:pt x="446" y="800"/>
                </a:lnTo>
                <a:lnTo>
                  <a:pt x="445" y="800"/>
                </a:lnTo>
                <a:lnTo>
                  <a:pt x="444" y="800"/>
                </a:lnTo>
                <a:lnTo>
                  <a:pt x="442" y="799"/>
                </a:lnTo>
                <a:lnTo>
                  <a:pt x="441" y="798"/>
                </a:lnTo>
                <a:lnTo>
                  <a:pt x="441" y="796"/>
                </a:lnTo>
                <a:lnTo>
                  <a:pt x="440" y="795"/>
                </a:lnTo>
                <a:lnTo>
                  <a:pt x="438" y="794"/>
                </a:lnTo>
                <a:lnTo>
                  <a:pt x="438" y="792"/>
                </a:lnTo>
                <a:lnTo>
                  <a:pt x="436" y="792"/>
                </a:lnTo>
                <a:lnTo>
                  <a:pt x="436" y="791"/>
                </a:lnTo>
                <a:lnTo>
                  <a:pt x="434" y="791"/>
                </a:lnTo>
                <a:lnTo>
                  <a:pt x="434" y="790"/>
                </a:lnTo>
                <a:lnTo>
                  <a:pt x="433" y="790"/>
                </a:lnTo>
                <a:lnTo>
                  <a:pt x="432" y="790"/>
                </a:lnTo>
                <a:lnTo>
                  <a:pt x="432" y="789"/>
                </a:lnTo>
                <a:lnTo>
                  <a:pt x="431" y="786"/>
                </a:lnTo>
                <a:lnTo>
                  <a:pt x="429" y="786"/>
                </a:lnTo>
                <a:lnTo>
                  <a:pt x="429" y="784"/>
                </a:lnTo>
                <a:lnTo>
                  <a:pt x="428" y="784"/>
                </a:lnTo>
                <a:lnTo>
                  <a:pt x="426" y="783"/>
                </a:lnTo>
                <a:lnTo>
                  <a:pt x="425" y="783"/>
                </a:lnTo>
                <a:lnTo>
                  <a:pt x="424" y="783"/>
                </a:lnTo>
                <a:lnTo>
                  <a:pt x="423" y="783"/>
                </a:lnTo>
                <a:lnTo>
                  <a:pt x="421" y="782"/>
                </a:lnTo>
                <a:lnTo>
                  <a:pt x="420" y="782"/>
                </a:lnTo>
                <a:lnTo>
                  <a:pt x="419" y="782"/>
                </a:lnTo>
                <a:lnTo>
                  <a:pt x="417" y="782"/>
                </a:lnTo>
                <a:lnTo>
                  <a:pt x="416" y="782"/>
                </a:lnTo>
                <a:lnTo>
                  <a:pt x="415" y="782"/>
                </a:lnTo>
                <a:lnTo>
                  <a:pt x="413" y="783"/>
                </a:lnTo>
                <a:lnTo>
                  <a:pt x="407" y="783"/>
                </a:lnTo>
                <a:lnTo>
                  <a:pt x="407" y="782"/>
                </a:lnTo>
                <a:lnTo>
                  <a:pt x="404" y="782"/>
                </a:lnTo>
                <a:lnTo>
                  <a:pt x="396" y="784"/>
                </a:lnTo>
                <a:lnTo>
                  <a:pt x="395" y="784"/>
                </a:lnTo>
                <a:lnTo>
                  <a:pt x="393" y="784"/>
                </a:lnTo>
                <a:lnTo>
                  <a:pt x="390" y="783"/>
                </a:lnTo>
                <a:lnTo>
                  <a:pt x="389" y="783"/>
                </a:lnTo>
                <a:lnTo>
                  <a:pt x="386" y="783"/>
                </a:lnTo>
                <a:lnTo>
                  <a:pt x="383" y="782"/>
                </a:lnTo>
                <a:lnTo>
                  <a:pt x="382" y="782"/>
                </a:lnTo>
                <a:lnTo>
                  <a:pt x="381" y="781"/>
                </a:lnTo>
                <a:lnTo>
                  <a:pt x="380" y="779"/>
                </a:lnTo>
                <a:lnTo>
                  <a:pt x="378" y="778"/>
                </a:lnTo>
                <a:lnTo>
                  <a:pt x="377" y="777"/>
                </a:lnTo>
                <a:lnTo>
                  <a:pt x="375" y="777"/>
                </a:lnTo>
                <a:lnTo>
                  <a:pt x="374" y="778"/>
                </a:lnTo>
                <a:lnTo>
                  <a:pt x="374" y="777"/>
                </a:lnTo>
                <a:lnTo>
                  <a:pt x="374" y="775"/>
                </a:lnTo>
                <a:lnTo>
                  <a:pt x="373" y="775"/>
                </a:lnTo>
                <a:lnTo>
                  <a:pt x="370" y="775"/>
                </a:lnTo>
                <a:lnTo>
                  <a:pt x="369" y="774"/>
                </a:lnTo>
                <a:lnTo>
                  <a:pt x="369" y="773"/>
                </a:lnTo>
                <a:lnTo>
                  <a:pt x="369" y="772"/>
                </a:lnTo>
                <a:lnTo>
                  <a:pt x="368" y="772"/>
                </a:lnTo>
                <a:lnTo>
                  <a:pt x="366" y="772"/>
                </a:lnTo>
                <a:lnTo>
                  <a:pt x="365" y="772"/>
                </a:lnTo>
                <a:lnTo>
                  <a:pt x="364" y="770"/>
                </a:lnTo>
                <a:lnTo>
                  <a:pt x="361" y="772"/>
                </a:lnTo>
                <a:lnTo>
                  <a:pt x="359" y="772"/>
                </a:lnTo>
                <a:lnTo>
                  <a:pt x="357" y="772"/>
                </a:lnTo>
                <a:lnTo>
                  <a:pt x="356" y="772"/>
                </a:lnTo>
                <a:lnTo>
                  <a:pt x="353" y="772"/>
                </a:lnTo>
                <a:lnTo>
                  <a:pt x="352" y="772"/>
                </a:lnTo>
                <a:lnTo>
                  <a:pt x="351" y="772"/>
                </a:lnTo>
                <a:lnTo>
                  <a:pt x="351" y="770"/>
                </a:lnTo>
                <a:lnTo>
                  <a:pt x="349" y="770"/>
                </a:lnTo>
                <a:lnTo>
                  <a:pt x="348" y="769"/>
                </a:lnTo>
                <a:lnTo>
                  <a:pt x="347" y="769"/>
                </a:lnTo>
                <a:lnTo>
                  <a:pt x="345" y="769"/>
                </a:lnTo>
                <a:lnTo>
                  <a:pt x="345" y="768"/>
                </a:lnTo>
                <a:lnTo>
                  <a:pt x="344" y="768"/>
                </a:lnTo>
                <a:lnTo>
                  <a:pt x="343" y="768"/>
                </a:lnTo>
                <a:lnTo>
                  <a:pt x="339" y="768"/>
                </a:lnTo>
                <a:lnTo>
                  <a:pt x="338" y="768"/>
                </a:lnTo>
                <a:lnTo>
                  <a:pt x="336" y="768"/>
                </a:lnTo>
                <a:lnTo>
                  <a:pt x="335" y="768"/>
                </a:lnTo>
                <a:lnTo>
                  <a:pt x="332" y="768"/>
                </a:lnTo>
                <a:lnTo>
                  <a:pt x="330" y="766"/>
                </a:lnTo>
                <a:lnTo>
                  <a:pt x="327" y="766"/>
                </a:lnTo>
                <a:lnTo>
                  <a:pt x="324" y="765"/>
                </a:lnTo>
                <a:lnTo>
                  <a:pt x="323" y="765"/>
                </a:lnTo>
                <a:lnTo>
                  <a:pt x="323" y="766"/>
                </a:lnTo>
                <a:lnTo>
                  <a:pt x="322" y="766"/>
                </a:lnTo>
                <a:lnTo>
                  <a:pt x="321" y="766"/>
                </a:lnTo>
                <a:lnTo>
                  <a:pt x="319" y="769"/>
                </a:lnTo>
                <a:lnTo>
                  <a:pt x="318" y="769"/>
                </a:lnTo>
                <a:lnTo>
                  <a:pt x="317" y="768"/>
                </a:lnTo>
                <a:lnTo>
                  <a:pt x="315" y="768"/>
                </a:lnTo>
                <a:lnTo>
                  <a:pt x="314" y="769"/>
                </a:lnTo>
                <a:lnTo>
                  <a:pt x="313" y="768"/>
                </a:lnTo>
                <a:lnTo>
                  <a:pt x="312" y="768"/>
                </a:lnTo>
                <a:lnTo>
                  <a:pt x="310" y="769"/>
                </a:lnTo>
                <a:lnTo>
                  <a:pt x="309" y="769"/>
                </a:lnTo>
                <a:lnTo>
                  <a:pt x="309" y="770"/>
                </a:lnTo>
                <a:lnTo>
                  <a:pt x="307" y="770"/>
                </a:lnTo>
                <a:lnTo>
                  <a:pt x="306" y="769"/>
                </a:lnTo>
                <a:lnTo>
                  <a:pt x="305" y="769"/>
                </a:lnTo>
                <a:lnTo>
                  <a:pt x="304" y="769"/>
                </a:lnTo>
                <a:lnTo>
                  <a:pt x="304" y="768"/>
                </a:lnTo>
                <a:lnTo>
                  <a:pt x="302" y="768"/>
                </a:lnTo>
                <a:lnTo>
                  <a:pt x="301" y="768"/>
                </a:lnTo>
                <a:lnTo>
                  <a:pt x="300" y="768"/>
                </a:lnTo>
                <a:lnTo>
                  <a:pt x="300" y="766"/>
                </a:lnTo>
                <a:lnTo>
                  <a:pt x="298" y="766"/>
                </a:lnTo>
                <a:lnTo>
                  <a:pt x="298" y="765"/>
                </a:lnTo>
                <a:lnTo>
                  <a:pt x="298" y="764"/>
                </a:lnTo>
                <a:lnTo>
                  <a:pt x="297" y="764"/>
                </a:lnTo>
                <a:lnTo>
                  <a:pt x="293" y="762"/>
                </a:lnTo>
                <a:lnTo>
                  <a:pt x="291" y="761"/>
                </a:lnTo>
                <a:lnTo>
                  <a:pt x="289" y="760"/>
                </a:lnTo>
                <a:lnTo>
                  <a:pt x="288" y="760"/>
                </a:lnTo>
                <a:lnTo>
                  <a:pt x="286" y="760"/>
                </a:lnTo>
                <a:lnTo>
                  <a:pt x="285" y="761"/>
                </a:lnTo>
                <a:lnTo>
                  <a:pt x="284" y="761"/>
                </a:lnTo>
                <a:lnTo>
                  <a:pt x="283" y="761"/>
                </a:lnTo>
                <a:lnTo>
                  <a:pt x="281" y="762"/>
                </a:lnTo>
                <a:lnTo>
                  <a:pt x="279" y="761"/>
                </a:lnTo>
                <a:lnTo>
                  <a:pt x="277" y="761"/>
                </a:lnTo>
                <a:lnTo>
                  <a:pt x="277" y="762"/>
                </a:lnTo>
                <a:lnTo>
                  <a:pt x="275" y="762"/>
                </a:lnTo>
                <a:lnTo>
                  <a:pt x="273" y="762"/>
                </a:lnTo>
                <a:lnTo>
                  <a:pt x="272" y="764"/>
                </a:lnTo>
                <a:lnTo>
                  <a:pt x="271" y="762"/>
                </a:lnTo>
                <a:lnTo>
                  <a:pt x="271" y="760"/>
                </a:lnTo>
                <a:lnTo>
                  <a:pt x="272" y="756"/>
                </a:lnTo>
                <a:lnTo>
                  <a:pt x="273" y="754"/>
                </a:lnTo>
                <a:lnTo>
                  <a:pt x="275" y="753"/>
                </a:lnTo>
                <a:lnTo>
                  <a:pt x="273" y="752"/>
                </a:lnTo>
                <a:lnTo>
                  <a:pt x="272" y="752"/>
                </a:lnTo>
                <a:lnTo>
                  <a:pt x="271" y="752"/>
                </a:lnTo>
                <a:lnTo>
                  <a:pt x="270" y="752"/>
                </a:lnTo>
                <a:lnTo>
                  <a:pt x="268" y="752"/>
                </a:lnTo>
                <a:lnTo>
                  <a:pt x="268" y="751"/>
                </a:lnTo>
                <a:lnTo>
                  <a:pt x="268" y="749"/>
                </a:lnTo>
                <a:lnTo>
                  <a:pt x="271" y="749"/>
                </a:lnTo>
                <a:lnTo>
                  <a:pt x="271" y="748"/>
                </a:lnTo>
                <a:lnTo>
                  <a:pt x="272" y="748"/>
                </a:lnTo>
                <a:lnTo>
                  <a:pt x="272" y="747"/>
                </a:lnTo>
                <a:lnTo>
                  <a:pt x="272" y="745"/>
                </a:lnTo>
                <a:lnTo>
                  <a:pt x="275" y="747"/>
                </a:lnTo>
                <a:lnTo>
                  <a:pt x="276" y="745"/>
                </a:lnTo>
                <a:lnTo>
                  <a:pt x="276" y="744"/>
                </a:lnTo>
                <a:lnTo>
                  <a:pt x="276" y="743"/>
                </a:lnTo>
                <a:lnTo>
                  <a:pt x="281" y="739"/>
                </a:lnTo>
                <a:lnTo>
                  <a:pt x="283" y="739"/>
                </a:lnTo>
                <a:lnTo>
                  <a:pt x="285" y="739"/>
                </a:lnTo>
                <a:lnTo>
                  <a:pt x="286" y="739"/>
                </a:lnTo>
                <a:lnTo>
                  <a:pt x="286" y="737"/>
                </a:lnTo>
                <a:lnTo>
                  <a:pt x="285" y="736"/>
                </a:lnTo>
                <a:lnTo>
                  <a:pt x="285" y="735"/>
                </a:lnTo>
                <a:lnTo>
                  <a:pt x="284" y="735"/>
                </a:lnTo>
                <a:lnTo>
                  <a:pt x="283" y="735"/>
                </a:lnTo>
                <a:lnTo>
                  <a:pt x="281" y="735"/>
                </a:lnTo>
                <a:lnTo>
                  <a:pt x="280" y="733"/>
                </a:lnTo>
                <a:lnTo>
                  <a:pt x="280" y="732"/>
                </a:lnTo>
                <a:lnTo>
                  <a:pt x="277" y="731"/>
                </a:lnTo>
                <a:lnTo>
                  <a:pt x="276" y="731"/>
                </a:lnTo>
                <a:lnTo>
                  <a:pt x="276" y="730"/>
                </a:lnTo>
                <a:lnTo>
                  <a:pt x="275" y="730"/>
                </a:lnTo>
                <a:lnTo>
                  <a:pt x="275" y="728"/>
                </a:lnTo>
                <a:lnTo>
                  <a:pt x="277" y="726"/>
                </a:lnTo>
                <a:lnTo>
                  <a:pt x="276" y="722"/>
                </a:lnTo>
                <a:lnTo>
                  <a:pt x="275" y="721"/>
                </a:lnTo>
                <a:lnTo>
                  <a:pt x="273" y="721"/>
                </a:lnTo>
                <a:lnTo>
                  <a:pt x="271" y="721"/>
                </a:lnTo>
                <a:lnTo>
                  <a:pt x="270" y="721"/>
                </a:lnTo>
                <a:lnTo>
                  <a:pt x="270" y="719"/>
                </a:lnTo>
                <a:lnTo>
                  <a:pt x="270" y="718"/>
                </a:lnTo>
                <a:lnTo>
                  <a:pt x="270" y="716"/>
                </a:lnTo>
                <a:lnTo>
                  <a:pt x="267" y="716"/>
                </a:lnTo>
                <a:lnTo>
                  <a:pt x="267" y="718"/>
                </a:lnTo>
                <a:lnTo>
                  <a:pt x="267" y="719"/>
                </a:lnTo>
                <a:lnTo>
                  <a:pt x="266" y="718"/>
                </a:lnTo>
                <a:lnTo>
                  <a:pt x="264" y="716"/>
                </a:lnTo>
                <a:lnTo>
                  <a:pt x="264" y="715"/>
                </a:lnTo>
                <a:lnTo>
                  <a:pt x="263" y="715"/>
                </a:lnTo>
                <a:lnTo>
                  <a:pt x="263" y="716"/>
                </a:lnTo>
                <a:lnTo>
                  <a:pt x="258" y="723"/>
                </a:lnTo>
                <a:lnTo>
                  <a:pt x="256" y="724"/>
                </a:lnTo>
                <a:lnTo>
                  <a:pt x="253" y="726"/>
                </a:lnTo>
                <a:lnTo>
                  <a:pt x="251" y="726"/>
                </a:lnTo>
                <a:lnTo>
                  <a:pt x="250" y="724"/>
                </a:lnTo>
                <a:lnTo>
                  <a:pt x="250" y="722"/>
                </a:lnTo>
                <a:lnTo>
                  <a:pt x="253" y="715"/>
                </a:lnTo>
                <a:lnTo>
                  <a:pt x="253" y="714"/>
                </a:lnTo>
                <a:lnTo>
                  <a:pt x="251" y="713"/>
                </a:lnTo>
                <a:lnTo>
                  <a:pt x="250" y="713"/>
                </a:lnTo>
                <a:lnTo>
                  <a:pt x="249" y="713"/>
                </a:lnTo>
                <a:lnTo>
                  <a:pt x="247" y="713"/>
                </a:lnTo>
                <a:lnTo>
                  <a:pt x="246" y="713"/>
                </a:lnTo>
                <a:lnTo>
                  <a:pt x="245" y="711"/>
                </a:lnTo>
                <a:lnTo>
                  <a:pt x="243" y="711"/>
                </a:lnTo>
                <a:lnTo>
                  <a:pt x="241" y="713"/>
                </a:lnTo>
                <a:lnTo>
                  <a:pt x="239" y="713"/>
                </a:lnTo>
                <a:lnTo>
                  <a:pt x="237" y="713"/>
                </a:lnTo>
                <a:lnTo>
                  <a:pt x="235" y="711"/>
                </a:lnTo>
                <a:lnTo>
                  <a:pt x="235" y="710"/>
                </a:lnTo>
                <a:lnTo>
                  <a:pt x="237" y="707"/>
                </a:lnTo>
                <a:lnTo>
                  <a:pt x="235" y="706"/>
                </a:lnTo>
                <a:lnTo>
                  <a:pt x="234" y="705"/>
                </a:lnTo>
                <a:lnTo>
                  <a:pt x="234" y="703"/>
                </a:lnTo>
                <a:lnTo>
                  <a:pt x="233" y="705"/>
                </a:lnTo>
                <a:lnTo>
                  <a:pt x="232" y="705"/>
                </a:lnTo>
                <a:lnTo>
                  <a:pt x="230" y="703"/>
                </a:lnTo>
                <a:lnTo>
                  <a:pt x="232" y="703"/>
                </a:lnTo>
                <a:lnTo>
                  <a:pt x="232" y="702"/>
                </a:lnTo>
                <a:lnTo>
                  <a:pt x="230" y="703"/>
                </a:lnTo>
                <a:lnTo>
                  <a:pt x="229" y="706"/>
                </a:lnTo>
                <a:lnTo>
                  <a:pt x="228" y="707"/>
                </a:lnTo>
                <a:lnTo>
                  <a:pt x="226" y="707"/>
                </a:lnTo>
                <a:lnTo>
                  <a:pt x="225" y="706"/>
                </a:lnTo>
                <a:lnTo>
                  <a:pt x="230" y="700"/>
                </a:lnTo>
                <a:lnTo>
                  <a:pt x="229" y="698"/>
                </a:lnTo>
                <a:lnTo>
                  <a:pt x="229" y="697"/>
                </a:lnTo>
                <a:lnTo>
                  <a:pt x="228" y="697"/>
                </a:lnTo>
                <a:lnTo>
                  <a:pt x="228" y="696"/>
                </a:lnTo>
                <a:lnTo>
                  <a:pt x="225" y="696"/>
                </a:lnTo>
                <a:lnTo>
                  <a:pt x="224" y="696"/>
                </a:lnTo>
                <a:lnTo>
                  <a:pt x="224" y="697"/>
                </a:lnTo>
                <a:lnTo>
                  <a:pt x="224" y="698"/>
                </a:lnTo>
                <a:lnTo>
                  <a:pt x="225" y="700"/>
                </a:lnTo>
                <a:lnTo>
                  <a:pt x="224" y="701"/>
                </a:lnTo>
                <a:lnTo>
                  <a:pt x="223" y="701"/>
                </a:lnTo>
                <a:lnTo>
                  <a:pt x="221" y="701"/>
                </a:lnTo>
                <a:lnTo>
                  <a:pt x="217" y="702"/>
                </a:lnTo>
                <a:lnTo>
                  <a:pt x="215" y="702"/>
                </a:lnTo>
                <a:lnTo>
                  <a:pt x="215" y="701"/>
                </a:lnTo>
                <a:lnTo>
                  <a:pt x="213" y="700"/>
                </a:lnTo>
                <a:lnTo>
                  <a:pt x="212" y="701"/>
                </a:lnTo>
                <a:lnTo>
                  <a:pt x="211" y="701"/>
                </a:lnTo>
                <a:lnTo>
                  <a:pt x="209" y="701"/>
                </a:lnTo>
                <a:lnTo>
                  <a:pt x="208" y="702"/>
                </a:lnTo>
                <a:lnTo>
                  <a:pt x="208" y="696"/>
                </a:lnTo>
                <a:lnTo>
                  <a:pt x="208" y="693"/>
                </a:lnTo>
                <a:lnTo>
                  <a:pt x="208" y="692"/>
                </a:lnTo>
                <a:lnTo>
                  <a:pt x="207" y="690"/>
                </a:lnTo>
                <a:lnTo>
                  <a:pt x="204" y="692"/>
                </a:lnTo>
                <a:lnTo>
                  <a:pt x="203" y="690"/>
                </a:lnTo>
                <a:lnTo>
                  <a:pt x="203" y="689"/>
                </a:lnTo>
                <a:lnTo>
                  <a:pt x="202" y="688"/>
                </a:lnTo>
                <a:lnTo>
                  <a:pt x="200" y="690"/>
                </a:lnTo>
                <a:lnTo>
                  <a:pt x="199" y="694"/>
                </a:lnTo>
                <a:lnTo>
                  <a:pt x="197" y="692"/>
                </a:lnTo>
                <a:lnTo>
                  <a:pt x="199" y="686"/>
                </a:lnTo>
                <a:lnTo>
                  <a:pt x="197" y="686"/>
                </a:lnTo>
                <a:lnTo>
                  <a:pt x="197" y="689"/>
                </a:lnTo>
                <a:lnTo>
                  <a:pt x="196" y="690"/>
                </a:lnTo>
                <a:lnTo>
                  <a:pt x="195" y="688"/>
                </a:lnTo>
                <a:lnTo>
                  <a:pt x="192" y="685"/>
                </a:lnTo>
                <a:lnTo>
                  <a:pt x="192" y="684"/>
                </a:lnTo>
                <a:lnTo>
                  <a:pt x="192" y="683"/>
                </a:lnTo>
                <a:lnTo>
                  <a:pt x="195" y="680"/>
                </a:lnTo>
                <a:lnTo>
                  <a:pt x="195" y="679"/>
                </a:lnTo>
                <a:lnTo>
                  <a:pt x="194" y="679"/>
                </a:lnTo>
                <a:lnTo>
                  <a:pt x="192" y="677"/>
                </a:lnTo>
                <a:lnTo>
                  <a:pt x="191" y="677"/>
                </a:lnTo>
                <a:lnTo>
                  <a:pt x="191" y="676"/>
                </a:lnTo>
                <a:lnTo>
                  <a:pt x="190" y="677"/>
                </a:lnTo>
                <a:lnTo>
                  <a:pt x="191" y="679"/>
                </a:lnTo>
                <a:lnTo>
                  <a:pt x="191" y="680"/>
                </a:lnTo>
                <a:lnTo>
                  <a:pt x="190" y="681"/>
                </a:lnTo>
                <a:lnTo>
                  <a:pt x="187" y="683"/>
                </a:lnTo>
                <a:lnTo>
                  <a:pt x="184" y="685"/>
                </a:lnTo>
                <a:lnTo>
                  <a:pt x="184" y="697"/>
                </a:lnTo>
                <a:lnTo>
                  <a:pt x="183" y="700"/>
                </a:lnTo>
                <a:lnTo>
                  <a:pt x="182" y="698"/>
                </a:lnTo>
                <a:lnTo>
                  <a:pt x="182" y="697"/>
                </a:lnTo>
                <a:lnTo>
                  <a:pt x="181" y="697"/>
                </a:lnTo>
                <a:lnTo>
                  <a:pt x="179" y="698"/>
                </a:lnTo>
                <a:lnTo>
                  <a:pt x="179" y="700"/>
                </a:lnTo>
                <a:lnTo>
                  <a:pt x="174" y="694"/>
                </a:lnTo>
                <a:lnTo>
                  <a:pt x="173" y="693"/>
                </a:lnTo>
                <a:lnTo>
                  <a:pt x="172" y="693"/>
                </a:lnTo>
                <a:lnTo>
                  <a:pt x="170" y="693"/>
                </a:lnTo>
                <a:lnTo>
                  <a:pt x="169" y="693"/>
                </a:lnTo>
                <a:lnTo>
                  <a:pt x="167" y="692"/>
                </a:lnTo>
                <a:lnTo>
                  <a:pt x="166" y="690"/>
                </a:lnTo>
                <a:lnTo>
                  <a:pt x="166" y="689"/>
                </a:lnTo>
                <a:lnTo>
                  <a:pt x="165" y="689"/>
                </a:lnTo>
                <a:lnTo>
                  <a:pt x="165" y="692"/>
                </a:lnTo>
                <a:lnTo>
                  <a:pt x="164" y="692"/>
                </a:lnTo>
                <a:lnTo>
                  <a:pt x="162" y="689"/>
                </a:lnTo>
                <a:lnTo>
                  <a:pt x="161" y="688"/>
                </a:lnTo>
                <a:lnTo>
                  <a:pt x="160" y="686"/>
                </a:lnTo>
                <a:lnTo>
                  <a:pt x="158" y="686"/>
                </a:lnTo>
                <a:lnTo>
                  <a:pt x="158" y="685"/>
                </a:lnTo>
                <a:lnTo>
                  <a:pt x="160" y="685"/>
                </a:lnTo>
                <a:lnTo>
                  <a:pt x="161" y="685"/>
                </a:lnTo>
                <a:lnTo>
                  <a:pt x="162" y="684"/>
                </a:lnTo>
                <a:lnTo>
                  <a:pt x="161" y="681"/>
                </a:lnTo>
                <a:lnTo>
                  <a:pt x="160" y="681"/>
                </a:lnTo>
                <a:lnTo>
                  <a:pt x="158" y="680"/>
                </a:lnTo>
                <a:lnTo>
                  <a:pt x="157" y="680"/>
                </a:lnTo>
                <a:lnTo>
                  <a:pt x="157" y="679"/>
                </a:lnTo>
                <a:lnTo>
                  <a:pt x="158" y="679"/>
                </a:lnTo>
                <a:lnTo>
                  <a:pt x="160" y="679"/>
                </a:lnTo>
                <a:lnTo>
                  <a:pt x="160" y="677"/>
                </a:lnTo>
                <a:lnTo>
                  <a:pt x="157" y="677"/>
                </a:lnTo>
                <a:lnTo>
                  <a:pt x="156" y="677"/>
                </a:lnTo>
                <a:lnTo>
                  <a:pt x="156" y="676"/>
                </a:lnTo>
                <a:lnTo>
                  <a:pt x="154" y="676"/>
                </a:lnTo>
                <a:lnTo>
                  <a:pt x="154" y="675"/>
                </a:lnTo>
                <a:lnTo>
                  <a:pt x="156" y="675"/>
                </a:lnTo>
                <a:lnTo>
                  <a:pt x="157" y="673"/>
                </a:lnTo>
                <a:lnTo>
                  <a:pt x="158" y="672"/>
                </a:lnTo>
                <a:lnTo>
                  <a:pt x="160" y="673"/>
                </a:lnTo>
                <a:lnTo>
                  <a:pt x="162" y="675"/>
                </a:lnTo>
                <a:lnTo>
                  <a:pt x="164" y="675"/>
                </a:lnTo>
                <a:lnTo>
                  <a:pt x="165" y="676"/>
                </a:lnTo>
                <a:lnTo>
                  <a:pt x="166" y="676"/>
                </a:lnTo>
                <a:lnTo>
                  <a:pt x="167" y="677"/>
                </a:lnTo>
                <a:lnTo>
                  <a:pt x="169" y="677"/>
                </a:lnTo>
                <a:lnTo>
                  <a:pt x="169" y="676"/>
                </a:lnTo>
                <a:lnTo>
                  <a:pt x="172" y="679"/>
                </a:lnTo>
                <a:lnTo>
                  <a:pt x="173" y="680"/>
                </a:lnTo>
                <a:lnTo>
                  <a:pt x="174" y="681"/>
                </a:lnTo>
                <a:lnTo>
                  <a:pt x="175" y="680"/>
                </a:lnTo>
                <a:lnTo>
                  <a:pt x="175" y="679"/>
                </a:lnTo>
                <a:lnTo>
                  <a:pt x="178" y="679"/>
                </a:lnTo>
                <a:lnTo>
                  <a:pt x="178" y="677"/>
                </a:lnTo>
                <a:lnTo>
                  <a:pt x="177" y="676"/>
                </a:lnTo>
                <a:lnTo>
                  <a:pt x="175" y="676"/>
                </a:lnTo>
                <a:lnTo>
                  <a:pt x="174" y="675"/>
                </a:lnTo>
                <a:lnTo>
                  <a:pt x="173" y="673"/>
                </a:lnTo>
                <a:lnTo>
                  <a:pt x="174" y="672"/>
                </a:lnTo>
                <a:lnTo>
                  <a:pt x="175" y="672"/>
                </a:lnTo>
                <a:lnTo>
                  <a:pt x="177" y="672"/>
                </a:lnTo>
                <a:lnTo>
                  <a:pt x="178" y="672"/>
                </a:lnTo>
                <a:lnTo>
                  <a:pt x="181" y="673"/>
                </a:lnTo>
                <a:lnTo>
                  <a:pt x="182" y="673"/>
                </a:lnTo>
                <a:lnTo>
                  <a:pt x="182" y="672"/>
                </a:lnTo>
                <a:lnTo>
                  <a:pt x="181" y="671"/>
                </a:lnTo>
                <a:lnTo>
                  <a:pt x="175" y="668"/>
                </a:lnTo>
                <a:lnTo>
                  <a:pt x="173" y="668"/>
                </a:lnTo>
                <a:lnTo>
                  <a:pt x="172" y="668"/>
                </a:lnTo>
                <a:lnTo>
                  <a:pt x="170" y="668"/>
                </a:lnTo>
                <a:lnTo>
                  <a:pt x="169" y="665"/>
                </a:lnTo>
                <a:lnTo>
                  <a:pt x="166" y="667"/>
                </a:lnTo>
                <a:lnTo>
                  <a:pt x="166" y="668"/>
                </a:lnTo>
                <a:lnTo>
                  <a:pt x="165" y="668"/>
                </a:lnTo>
                <a:lnTo>
                  <a:pt x="164" y="667"/>
                </a:lnTo>
                <a:lnTo>
                  <a:pt x="160" y="663"/>
                </a:lnTo>
                <a:lnTo>
                  <a:pt x="160" y="662"/>
                </a:lnTo>
                <a:lnTo>
                  <a:pt x="158" y="660"/>
                </a:lnTo>
                <a:lnTo>
                  <a:pt x="157" y="660"/>
                </a:lnTo>
                <a:lnTo>
                  <a:pt x="154" y="662"/>
                </a:lnTo>
                <a:lnTo>
                  <a:pt x="152" y="660"/>
                </a:lnTo>
                <a:lnTo>
                  <a:pt x="151" y="659"/>
                </a:lnTo>
                <a:lnTo>
                  <a:pt x="149" y="659"/>
                </a:lnTo>
                <a:lnTo>
                  <a:pt x="146" y="659"/>
                </a:lnTo>
                <a:lnTo>
                  <a:pt x="145" y="658"/>
                </a:lnTo>
                <a:lnTo>
                  <a:pt x="145" y="656"/>
                </a:lnTo>
                <a:lnTo>
                  <a:pt x="145" y="651"/>
                </a:lnTo>
                <a:lnTo>
                  <a:pt x="145" y="650"/>
                </a:lnTo>
                <a:lnTo>
                  <a:pt x="146" y="647"/>
                </a:lnTo>
                <a:lnTo>
                  <a:pt x="148" y="646"/>
                </a:lnTo>
                <a:lnTo>
                  <a:pt x="148" y="647"/>
                </a:lnTo>
                <a:lnTo>
                  <a:pt x="149" y="647"/>
                </a:lnTo>
                <a:lnTo>
                  <a:pt x="149" y="646"/>
                </a:lnTo>
                <a:lnTo>
                  <a:pt x="151" y="646"/>
                </a:lnTo>
                <a:lnTo>
                  <a:pt x="152" y="646"/>
                </a:lnTo>
                <a:lnTo>
                  <a:pt x="153" y="646"/>
                </a:lnTo>
                <a:lnTo>
                  <a:pt x="153" y="644"/>
                </a:lnTo>
                <a:lnTo>
                  <a:pt x="154" y="643"/>
                </a:lnTo>
                <a:lnTo>
                  <a:pt x="156" y="643"/>
                </a:lnTo>
                <a:lnTo>
                  <a:pt x="156" y="642"/>
                </a:lnTo>
                <a:lnTo>
                  <a:pt x="156" y="641"/>
                </a:lnTo>
                <a:lnTo>
                  <a:pt x="156" y="639"/>
                </a:lnTo>
                <a:lnTo>
                  <a:pt x="154" y="638"/>
                </a:lnTo>
                <a:lnTo>
                  <a:pt x="151" y="641"/>
                </a:lnTo>
                <a:lnTo>
                  <a:pt x="151" y="639"/>
                </a:lnTo>
                <a:lnTo>
                  <a:pt x="151" y="638"/>
                </a:lnTo>
                <a:lnTo>
                  <a:pt x="149" y="638"/>
                </a:lnTo>
                <a:lnTo>
                  <a:pt x="148" y="638"/>
                </a:lnTo>
                <a:lnTo>
                  <a:pt x="148" y="637"/>
                </a:lnTo>
                <a:lnTo>
                  <a:pt x="146" y="635"/>
                </a:lnTo>
                <a:lnTo>
                  <a:pt x="144" y="634"/>
                </a:lnTo>
                <a:lnTo>
                  <a:pt x="143" y="634"/>
                </a:lnTo>
                <a:lnTo>
                  <a:pt x="143" y="633"/>
                </a:lnTo>
                <a:lnTo>
                  <a:pt x="143" y="632"/>
                </a:lnTo>
                <a:lnTo>
                  <a:pt x="143" y="630"/>
                </a:lnTo>
                <a:lnTo>
                  <a:pt x="141" y="632"/>
                </a:lnTo>
                <a:lnTo>
                  <a:pt x="140" y="632"/>
                </a:lnTo>
                <a:lnTo>
                  <a:pt x="140" y="633"/>
                </a:lnTo>
                <a:lnTo>
                  <a:pt x="139" y="632"/>
                </a:lnTo>
                <a:lnTo>
                  <a:pt x="137" y="632"/>
                </a:lnTo>
                <a:lnTo>
                  <a:pt x="136" y="633"/>
                </a:lnTo>
                <a:lnTo>
                  <a:pt x="136" y="634"/>
                </a:lnTo>
                <a:lnTo>
                  <a:pt x="136" y="635"/>
                </a:lnTo>
                <a:lnTo>
                  <a:pt x="134" y="635"/>
                </a:lnTo>
                <a:lnTo>
                  <a:pt x="134" y="633"/>
                </a:lnTo>
                <a:lnTo>
                  <a:pt x="134" y="632"/>
                </a:lnTo>
                <a:lnTo>
                  <a:pt x="132" y="629"/>
                </a:lnTo>
                <a:lnTo>
                  <a:pt x="131" y="628"/>
                </a:lnTo>
                <a:lnTo>
                  <a:pt x="130" y="628"/>
                </a:lnTo>
                <a:lnTo>
                  <a:pt x="128" y="629"/>
                </a:lnTo>
                <a:lnTo>
                  <a:pt x="128" y="626"/>
                </a:lnTo>
                <a:lnTo>
                  <a:pt x="127" y="625"/>
                </a:lnTo>
                <a:lnTo>
                  <a:pt x="128" y="624"/>
                </a:lnTo>
                <a:lnTo>
                  <a:pt x="128" y="622"/>
                </a:lnTo>
                <a:lnTo>
                  <a:pt x="131" y="622"/>
                </a:lnTo>
                <a:lnTo>
                  <a:pt x="132" y="620"/>
                </a:lnTo>
                <a:lnTo>
                  <a:pt x="135" y="617"/>
                </a:lnTo>
                <a:lnTo>
                  <a:pt x="134" y="614"/>
                </a:lnTo>
                <a:lnTo>
                  <a:pt x="128" y="617"/>
                </a:lnTo>
                <a:lnTo>
                  <a:pt x="127" y="617"/>
                </a:lnTo>
                <a:lnTo>
                  <a:pt x="126" y="617"/>
                </a:lnTo>
                <a:lnTo>
                  <a:pt x="124" y="617"/>
                </a:lnTo>
                <a:lnTo>
                  <a:pt x="123" y="616"/>
                </a:lnTo>
                <a:lnTo>
                  <a:pt x="123" y="614"/>
                </a:lnTo>
                <a:lnTo>
                  <a:pt x="124" y="609"/>
                </a:lnTo>
                <a:lnTo>
                  <a:pt x="124" y="608"/>
                </a:lnTo>
                <a:lnTo>
                  <a:pt x="124" y="605"/>
                </a:lnTo>
                <a:lnTo>
                  <a:pt x="126" y="604"/>
                </a:lnTo>
                <a:lnTo>
                  <a:pt x="127" y="604"/>
                </a:lnTo>
                <a:lnTo>
                  <a:pt x="128" y="605"/>
                </a:lnTo>
                <a:lnTo>
                  <a:pt x="128" y="604"/>
                </a:lnTo>
                <a:lnTo>
                  <a:pt x="130" y="604"/>
                </a:lnTo>
                <a:lnTo>
                  <a:pt x="131" y="604"/>
                </a:lnTo>
                <a:lnTo>
                  <a:pt x="132" y="604"/>
                </a:lnTo>
                <a:lnTo>
                  <a:pt x="134" y="601"/>
                </a:lnTo>
                <a:lnTo>
                  <a:pt x="132" y="600"/>
                </a:lnTo>
                <a:lnTo>
                  <a:pt x="132" y="599"/>
                </a:lnTo>
                <a:lnTo>
                  <a:pt x="131" y="597"/>
                </a:lnTo>
                <a:lnTo>
                  <a:pt x="130" y="597"/>
                </a:lnTo>
                <a:lnTo>
                  <a:pt x="128" y="597"/>
                </a:lnTo>
                <a:lnTo>
                  <a:pt x="126" y="597"/>
                </a:lnTo>
                <a:lnTo>
                  <a:pt x="126" y="599"/>
                </a:lnTo>
                <a:lnTo>
                  <a:pt x="124" y="599"/>
                </a:lnTo>
                <a:lnTo>
                  <a:pt x="123" y="599"/>
                </a:lnTo>
                <a:lnTo>
                  <a:pt x="122" y="597"/>
                </a:lnTo>
                <a:lnTo>
                  <a:pt x="118" y="596"/>
                </a:lnTo>
                <a:lnTo>
                  <a:pt x="118" y="595"/>
                </a:lnTo>
                <a:lnTo>
                  <a:pt x="120" y="595"/>
                </a:lnTo>
                <a:lnTo>
                  <a:pt x="124" y="592"/>
                </a:lnTo>
                <a:lnTo>
                  <a:pt x="124" y="591"/>
                </a:lnTo>
                <a:lnTo>
                  <a:pt x="123" y="591"/>
                </a:lnTo>
                <a:lnTo>
                  <a:pt x="122" y="590"/>
                </a:lnTo>
                <a:lnTo>
                  <a:pt x="120" y="590"/>
                </a:lnTo>
                <a:lnTo>
                  <a:pt x="120" y="588"/>
                </a:lnTo>
                <a:lnTo>
                  <a:pt x="115" y="590"/>
                </a:lnTo>
                <a:lnTo>
                  <a:pt x="114" y="590"/>
                </a:lnTo>
                <a:lnTo>
                  <a:pt x="116" y="586"/>
                </a:lnTo>
                <a:lnTo>
                  <a:pt x="116" y="584"/>
                </a:lnTo>
                <a:lnTo>
                  <a:pt x="118" y="584"/>
                </a:lnTo>
                <a:lnTo>
                  <a:pt x="119" y="584"/>
                </a:lnTo>
                <a:lnTo>
                  <a:pt x="120" y="584"/>
                </a:lnTo>
                <a:lnTo>
                  <a:pt x="120" y="583"/>
                </a:lnTo>
                <a:lnTo>
                  <a:pt x="122" y="582"/>
                </a:lnTo>
                <a:lnTo>
                  <a:pt x="120" y="582"/>
                </a:lnTo>
                <a:lnTo>
                  <a:pt x="118" y="582"/>
                </a:lnTo>
                <a:lnTo>
                  <a:pt x="116" y="582"/>
                </a:lnTo>
                <a:lnTo>
                  <a:pt x="116" y="581"/>
                </a:lnTo>
                <a:lnTo>
                  <a:pt x="115" y="581"/>
                </a:lnTo>
                <a:lnTo>
                  <a:pt x="114" y="581"/>
                </a:lnTo>
                <a:lnTo>
                  <a:pt x="114" y="582"/>
                </a:lnTo>
                <a:lnTo>
                  <a:pt x="113" y="582"/>
                </a:lnTo>
                <a:lnTo>
                  <a:pt x="113" y="578"/>
                </a:lnTo>
                <a:lnTo>
                  <a:pt x="113" y="576"/>
                </a:lnTo>
                <a:lnTo>
                  <a:pt x="115" y="576"/>
                </a:lnTo>
                <a:lnTo>
                  <a:pt x="116" y="576"/>
                </a:lnTo>
                <a:lnTo>
                  <a:pt x="119" y="575"/>
                </a:lnTo>
                <a:lnTo>
                  <a:pt x="120" y="574"/>
                </a:lnTo>
                <a:lnTo>
                  <a:pt x="119" y="574"/>
                </a:lnTo>
                <a:lnTo>
                  <a:pt x="118" y="573"/>
                </a:lnTo>
                <a:lnTo>
                  <a:pt x="116" y="573"/>
                </a:lnTo>
                <a:lnTo>
                  <a:pt x="116" y="571"/>
                </a:lnTo>
                <a:lnTo>
                  <a:pt x="116" y="569"/>
                </a:lnTo>
                <a:lnTo>
                  <a:pt x="115" y="570"/>
                </a:lnTo>
                <a:lnTo>
                  <a:pt x="114" y="570"/>
                </a:lnTo>
                <a:lnTo>
                  <a:pt x="114" y="571"/>
                </a:lnTo>
                <a:lnTo>
                  <a:pt x="113" y="571"/>
                </a:lnTo>
                <a:lnTo>
                  <a:pt x="111" y="573"/>
                </a:lnTo>
                <a:lnTo>
                  <a:pt x="109" y="575"/>
                </a:lnTo>
                <a:lnTo>
                  <a:pt x="107" y="575"/>
                </a:lnTo>
                <a:lnTo>
                  <a:pt x="107" y="574"/>
                </a:lnTo>
                <a:lnTo>
                  <a:pt x="106" y="573"/>
                </a:lnTo>
                <a:lnTo>
                  <a:pt x="105" y="571"/>
                </a:lnTo>
                <a:lnTo>
                  <a:pt x="105" y="573"/>
                </a:lnTo>
                <a:lnTo>
                  <a:pt x="103" y="573"/>
                </a:lnTo>
                <a:lnTo>
                  <a:pt x="99" y="573"/>
                </a:lnTo>
                <a:lnTo>
                  <a:pt x="99" y="571"/>
                </a:lnTo>
                <a:lnTo>
                  <a:pt x="99" y="570"/>
                </a:lnTo>
                <a:lnTo>
                  <a:pt x="95" y="570"/>
                </a:lnTo>
                <a:lnTo>
                  <a:pt x="94" y="569"/>
                </a:lnTo>
                <a:lnTo>
                  <a:pt x="94" y="567"/>
                </a:lnTo>
                <a:lnTo>
                  <a:pt x="94" y="566"/>
                </a:lnTo>
                <a:lnTo>
                  <a:pt x="93" y="566"/>
                </a:lnTo>
                <a:lnTo>
                  <a:pt x="93" y="565"/>
                </a:lnTo>
                <a:lnTo>
                  <a:pt x="93" y="563"/>
                </a:lnTo>
                <a:lnTo>
                  <a:pt x="92" y="562"/>
                </a:lnTo>
                <a:lnTo>
                  <a:pt x="90" y="562"/>
                </a:lnTo>
                <a:lnTo>
                  <a:pt x="90" y="561"/>
                </a:lnTo>
                <a:lnTo>
                  <a:pt x="90" y="560"/>
                </a:lnTo>
                <a:lnTo>
                  <a:pt x="92" y="560"/>
                </a:lnTo>
                <a:lnTo>
                  <a:pt x="93" y="558"/>
                </a:lnTo>
                <a:lnTo>
                  <a:pt x="94" y="558"/>
                </a:lnTo>
                <a:lnTo>
                  <a:pt x="94" y="557"/>
                </a:lnTo>
                <a:lnTo>
                  <a:pt x="95" y="555"/>
                </a:lnTo>
                <a:lnTo>
                  <a:pt x="97" y="555"/>
                </a:lnTo>
                <a:lnTo>
                  <a:pt x="97" y="554"/>
                </a:lnTo>
                <a:lnTo>
                  <a:pt x="98" y="553"/>
                </a:lnTo>
                <a:lnTo>
                  <a:pt x="99" y="552"/>
                </a:lnTo>
                <a:lnTo>
                  <a:pt x="99" y="550"/>
                </a:lnTo>
                <a:lnTo>
                  <a:pt x="99" y="549"/>
                </a:lnTo>
                <a:lnTo>
                  <a:pt x="101" y="549"/>
                </a:lnTo>
                <a:lnTo>
                  <a:pt x="102" y="549"/>
                </a:lnTo>
                <a:lnTo>
                  <a:pt x="103" y="549"/>
                </a:lnTo>
                <a:lnTo>
                  <a:pt x="103" y="548"/>
                </a:lnTo>
                <a:lnTo>
                  <a:pt x="105" y="548"/>
                </a:lnTo>
                <a:lnTo>
                  <a:pt x="106" y="548"/>
                </a:lnTo>
                <a:lnTo>
                  <a:pt x="106" y="546"/>
                </a:lnTo>
                <a:lnTo>
                  <a:pt x="105" y="545"/>
                </a:lnTo>
                <a:lnTo>
                  <a:pt x="105" y="544"/>
                </a:lnTo>
                <a:lnTo>
                  <a:pt x="102" y="544"/>
                </a:lnTo>
                <a:lnTo>
                  <a:pt x="102" y="543"/>
                </a:lnTo>
                <a:lnTo>
                  <a:pt x="101" y="543"/>
                </a:lnTo>
                <a:lnTo>
                  <a:pt x="99" y="543"/>
                </a:lnTo>
                <a:lnTo>
                  <a:pt x="99" y="544"/>
                </a:lnTo>
                <a:lnTo>
                  <a:pt x="98" y="545"/>
                </a:lnTo>
                <a:lnTo>
                  <a:pt x="97" y="545"/>
                </a:lnTo>
                <a:lnTo>
                  <a:pt x="94" y="545"/>
                </a:lnTo>
                <a:lnTo>
                  <a:pt x="93" y="544"/>
                </a:lnTo>
                <a:lnTo>
                  <a:pt x="94" y="541"/>
                </a:lnTo>
                <a:lnTo>
                  <a:pt x="93" y="540"/>
                </a:lnTo>
                <a:lnTo>
                  <a:pt x="94" y="540"/>
                </a:lnTo>
                <a:lnTo>
                  <a:pt x="94" y="539"/>
                </a:lnTo>
                <a:lnTo>
                  <a:pt x="94" y="537"/>
                </a:lnTo>
                <a:lnTo>
                  <a:pt x="95" y="537"/>
                </a:lnTo>
                <a:lnTo>
                  <a:pt x="95" y="536"/>
                </a:lnTo>
                <a:lnTo>
                  <a:pt x="94" y="533"/>
                </a:lnTo>
                <a:lnTo>
                  <a:pt x="93" y="533"/>
                </a:lnTo>
                <a:lnTo>
                  <a:pt x="92" y="533"/>
                </a:lnTo>
                <a:lnTo>
                  <a:pt x="92" y="532"/>
                </a:lnTo>
                <a:lnTo>
                  <a:pt x="93" y="531"/>
                </a:lnTo>
                <a:lnTo>
                  <a:pt x="98" y="530"/>
                </a:lnTo>
                <a:lnTo>
                  <a:pt x="98" y="528"/>
                </a:lnTo>
                <a:lnTo>
                  <a:pt x="98" y="527"/>
                </a:lnTo>
                <a:lnTo>
                  <a:pt x="99" y="525"/>
                </a:lnTo>
                <a:lnTo>
                  <a:pt x="99" y="524"/>
                </a:lnTo>
                <a:lnTo>
                  <a:pt x="92" y="528"/>
                </a:lnTo>
                <a:lnTo>
                  <a:pt x="90" y="527"/>
                </a:lnTo>
                <a:lnTo>
                  <a:pt x="92" y="525"/>
                </a:lnTo>
                <a:lnTo>
                  <a:pt x="90" y="523"/>
                </a:lnTo>
                <a:lnTo>
                  <a:pt x="89" y="523"/>
                </a:lnTo>
                <a:lnTo>
                  <a:pt x="88" y="523"/>
                </a:lnTo>
                <a:lnTo>
                  <a:pt x="86" y="523"/>
                </a:lnTo>
                <a:lnTo>
                  <a:pt x="85" y="522"/>
                </a:lnTo>
                <a:lnTo>
                  <a:pt x="86" y="522"/>
                </a:lnTo>
                <a:lnTo>
                  <a:pt x="86" y="520"/>
                </a:lnTo>
                <a:lnTo>
                  <a:pt x="85" y="520"/>
                </a:lnTo>
                <a:lnTo>
                  <a:pt x="84" y="519"/>
                </a:lnTo>
                <a:lnTo>
                  <a:pt x="85" y="518"/>
                </a:lnTo>
                <a:lnTo>
                  <a:pt x="86" y="519"/>
                </a:lnTo>
                <a:lnTo>
                  <a:pt x="89" y="519"/>
                </a:lnTo>
                <a:lnTo>
                  <a:pt x="88" y="518"/>
                </a:lnTo>
                <a:lnTo>
                  <a:pt x="89" y="518"/>
                </a:lnTo>
                <a:lnTo>
                  <a:pt x="89" y="516"/>
                </a:lnTo>
                <a:lnTo>
                  <a:pt x="90" y="516"/>
                </a:lnTo>
                <a:lnTo>
                  <a:pt x="90" y="518"/>
                </a:lnTo>
                <a:lnTo>
                  <a:pt x="92" y="519"/>
                </a:lnTo>
                <a:lnTo>
                  <a:pt x="92" y="520"/>
                </a:lnTo>
                <a:lnTo>
                  <a:pt x="93" y="520"/>
                </a:lnTo>
                <a:lnTo>
                  <a:pt x="98" y="516"/>
                </a:lnTo>
                <a:lnTo>
                  <a:pt x="97" y="516"/>
                </a:lnTo>
                <a:lnTo>
                  <a:pt x="95" y="516"/>
                </a:lnTo>
                <a:lnTo>
                  <a:pt x="94" y="516"/>
                </a:lnTo>
                <a:lnTo>
                  <a:pt x="95" y="515"/>
                </a:lnTo>
                <a:lnTo>
                  <a:pt x="94" y="515"/>
                </a:lnTo>
                <a:lnTo>
                  <a:pt x="93" y="514"/>
                </a:lnTo>
                <a:lnTo>
                  <a:pt x="95" y="512"/>
                </a:lnTo>
                <a:lnTo>
                  <a:pt x="94" y="511"/>
                </a:lnTo>
                <a:lnTo>
                  <a:pt x="95" y="511"/>
                </a:lnTo>
                <a:lnTo>
                  <a:pt x="94" y="510"/>
                </a:lnTo>
                <a:lnTo>
                  <a:pt x="94" y="509"/>
                </a:lnTo>
                <a:lnTo>
                  <a:pt x="93" y="507"/>
                </a:lnTo>
                <a:lnTo>
                  <a:pt x="92" y="509"/>
                </a:lnTo>
                <a:lnTo>
                  <a:pt x="90" y="507"/>
                </a:lnTo>
                <a:lnTo>
                  <a:pt x="90" y="506"/>
                </a:lnTo>
                <a:lnTo>
                  <a:pt x="90" y="504"/>
                </a:lnTo>
                <a:lnTo>
                  <a:pt x="92" y="504"/>
                </a:lnTo>
                <a:lnTo>
                  <a:pt x="92" y="503"/>
                </a:lnTo>
                <a:lnTo>
                  <a:pt x="90" y="503"/>
                </a:lnTo>
                <a:lnTo>
                  <a:pt x="89" y="503"/>
                </a:lnTo>
                <a:lnTo>
                  <a:pt x="88" y="503"/>
                </a:lnTo>
                <a:lnTo>
                  <a:pt x="88" y="502"/>
                </a:lnTo>
                <a:lnTo>
                  <a:pt x="88" y="501"/>
                </a:lnTo>
                <a:lnTo>
                  <a:pt x="89" y="501"/>
                </a:lnTo>
                <a:lnTo>
                  <a:pt x="92" y="501"/>
                </a:lnTo>
                <a:lnTo>
                  <a:pt x="93" y="502"/>
                </a:lnTo>
                <a:lnTo>
                  <a:pt x="94" y="502"/>
                </a:lnTo>
                <a:lnTo>
                  <a:pt x="95" y="502"/>
                </a:lnTo>
                <a:lnTo>
                  <a:pt x="97" y="502"/>
                </a:lnTo>
                <a:lnTo>
                  <a:pt x="98" y="502"/>
                </a:lnTo>
                <a:lnTo>
                  <a:pt x="98" y="501"/>
                </a:lnTo>
                <a:lnTo>
                  <a:pt x="97" y="498"/>
                </a:lnTo>
                <a:lnTo>
                  <a:pt x="94" y="498"/>
                </a:lnTo>
                <a:lnTo>
                  <a:pt x="93" y="498"/>
                </a:lnTo>
                <a:lnTo>
                  <a:pt x="92" y="498"/>
                </a:lnTo>
                <a:lnTo>
                  <a:pt x="92" y="497"/>
                </a:lnTo>
                <a:lnTo>
                  <a:pt x="92" y="495"/>
                </a:lnTo>
                <a:lnTo>
                  <a:pt x="93" y="495"/>
                </a:lnTo>
                <a:lnTo>
                  <a:pt x="94" y="494"/>
                </a:lnTo>
                <a:lnTo>
                  <a:pt x="93" y="494"/>
                </a:lnTo>
                <a:lnTo>
                  <a:pt x="92" y="493"/>
                </a:lnTo>
                <a:lnTo>
                  <a:pt x="90" y="493"/>
                </a:lnTo>
                <a:lnTo>
                  <a:pt x="90" y="494"/>
                </a:lnTo>
                <a:lnTo>
                  <a:pt x="89" y="495"/>
                </a:lnTo>
                <a:lnTo>
                  <a:pt x="88" y="495"/>
                </a:lnTo>
                <a:lnTo>
                  <a:pt x="88" y="494"/>
                </a:lnTo>
                <a:lnTo>
                  <a:pt x="86" y="493"/>
                </a:lnTo>
                <a:lnTo>
                  <a:pt x="86" y="492"/>
                </a:lnTo>
                <a:lnTo>
                  <a:pt x="86" y="490"/>
                </a:lnTo>
                <a:lnTo>
                  <a:pt x="88" y="490"/>
                </a:lnTo>
                <a:lnTo>
                  <a:pt x="88" y="489"/>
                </a:lnTo>
                <a:lnTo>
                  <a:pt x="89" y="489"/>
                </a:lnTo>
                <a:lnTo>
                  <a:pt x="90" y="489"/>
                </a:lnTo>
                <a:lnTo>
                  <a:pt x="89" y="488"/>
                </a:lnTo>
                <a:lnTo>
                  <a:pt x="89" y="486"/>
                </a:lnTo>
                <a:lnTo>
                  <a:pt x="90" y="484"/>
                </a:lnTo>
                <a:lnTo>
                  <a:pt x="90" y="482"/>
                </a:lnTo>
                <a:lnTo>
                  <a:pt x="89" y="482"/>
                </a:lnTo>
                <a:lnTo>
                  <a:pt x="88" y="482"/>
                </a:lnTo>
                <a:lnTo>
                  <a:pt x="88" y="481"/>
                </a:lnTo>
                <a:lnTo>
                  <a:pt x="86" y="481"/>
                </a:lnTo>
                <a:lnTo>
                  <a:pt x="86" y="480"/>
                </a:lnTo>
                <a:lnTo>
                  <a:pt x="88" y="478"/>
                </a:lnTo>
                <a:lnTo>
                  <a:pt x="88" y="477"/>
                </a:lnTo>
                <a:lnTo>
                  <a:pt x="88" y="476"/>
                </a:lnTo>
                <a:lnTo>
                  <a:pt x="86" y="476"/>
                </a:lnTo>
                <a:lnTo>
                  <a:pt x="85" y="476"/>
                </a:lnTo>
                <a:lnTo>
                  <a:pt x="84" y="476"/>
                </a:lnTo>
                <a:lnTo>
                  <a:pt x="84" y="474"/>
                </a:lnTo>
                <a:lnTo>
                  <a:pt x="81" y="473"/>
                </a:lnTo>
                <a:lnTo>
                  <a:pt x="83" y="472"/>
                </a:lnTo>
                <a:lnTo>
                  <a:pt x="83" y="471"/>
                </a:lnTo>
                <a:lnTo>
                  <a:pt x="81" y="471"/>
                </a:lnTo>
                <a:lnTo>
                  <a:pt x="80" y="471"/>
                </a:lnTo>
                <a:lnTo>
                  <a:pt x="76" y="473"/>
                </a:lnTo>
                <a:lnTo>
                  <a:pt x="76" y="472"/>
                </a:lnTo>
                <a:lnTo>
                  <a:pt x="76" y="469"/>
                </a:lnTo>
                <a:lnTo>
                  <a:pt x="77" y="468"/>
                </a:lnTo>
                <a:lnTo>
                  <a:pt x="78" y="468"/>
                </a:lnTo>
                <a:lnTo>
                  <a:pt x="78" y="467"/>
                </a:lnTo>
                <a:lnTo>
                  <a:pt x="80" y="467"/>
                </a:lnTo>
                <a:lnTo>
                  <a:pt x="80" y="465"/>
                </a:lnTo>
                <a:lnTo>
                  <a:pt x="78" y="464"/>
                </a:lnTo>
                <a:lnTo>
                  <a:pt x="77" y="464"/>
                </a:lnTo>
                <a:lnTo>
                  <a:pt x="78" y="459"/>
                </a:lnTo>
                <a:lnTo>
                  <a:pt x="77" y="452"/>
                </a:lnTo>
                <a:lnTo>
                  <a:pt x="78" y="451"/>
                </a:lnTo>
                <a:lnTo>
                  <a:pt x="78" y="450"/>
                </a:lnTo>
                <a:lnTo>
                  <a:pt x="84" y="446"/>
                </a:lnTo>
                <a:lnTo>
                  <a:pt x="84" y="444"/>
                </a:lnTo>
                <a:lnTo>
                  <a:pt x="83" y="444"/>
                </a:lnTo>
                <a:lnTo>
                  <a:pt x="81" y="443"/>
                </a:lnTo>
                <a:lnTo>
                  <a:pt x="80" y="443"/>
                </a:lnTo>
                <a:lnTo>
                  <a:pt x="80" y="442"/>
                </a:lnTo>
                <a:lnTo>
                  <a:pt x="80" y="441"/>
                </a:lnTo>
                <a:lnTo>
                  <a:pt x="81" y="441"/>
                </a:lnTo>
                <a:lnTo>
                  <a:pt x="80" y="439"/>
                </a:lnTo>
                <a:lnTo>
                  <a:pt x="78" y="439"/>
                </a:lnTo>
                <a:lnTo>
                  <a:pt x="77" y="438"/>
                </a:lnTo>
                <a:lnTo>
                  <a:pt x="77" y="436"/>
                </a:lnTo>
                <a:lnTo>
                  <a:pt x="78" y="436"/>
                </a:lnTo>
                <a:lnTo>
                  <a:pt x="80" y="436"/>
                </a:lnTo>
                <a:lnTo>
                  <a:pt x="80" y="438"/>
                </a:lnTo>
                <a:lnTo>
                  <a:pt x="81" y="438"/>
                </a:lnTo>
                <a:lnTo>
                  <a:pt x="83" y="436"/>
                </a:lnTo>
                <a:lnTo>
                  <a:pt x="84" y="436"/>
                </a:lnTo>
                <a:lnTo>
                  <a:pt x="85" y="435"/>
                </a:lnTo>
                <a:lnTo>
                  <a:pt x="86" y="434"/>
                </a:lnTo>
                <a:lnTo>
                  <a:pt x="86" y="433"/>
                </a:lnTo>
                <a:lnTo>
                  <a:pt x="89" y="433"/>
                </a:lnTo>
                <a:lnTo>
                  <a:pt x="86" y="430"/>
                </a:lnTo>
                <a:lnTo>
                  <a:pt x="85" y="430"/>
                </a:lnTo>
                <a:lnTo>
                  <a:pt x="84" y="427"/>
                </a:lnTo>
                <a:lnTo>
                  <a:pt x="84" y="426"/>
                </a:lnTo>
                <a:lnTo>
                  <a:pt x="83" y="426"/>
                </a:lnTo>
                <a:lnTo>
                  <a:pt x="81" y="426"/>
                </a:lnTo>
                <a:lnTo>
                  <a:pt x="80" y="426"/>
                </a:lnTo>
                <a:lnTo>
                  <a:pt x="80" y="425"/>
                </a:lnTo>
                <a:lnTo>
                  <a:pt x="80" y="423"/>
                </a:lnTo>
                <a:lnTo>
                  <a:pt x="80" y="422"/>
                </a:lnTo>
                <a:lnTo>
                  <a:pt x="80" y="421"/>
                </a:lnTo>
                <a:lnTo>
                  <a:pt x="81" y="421"/>
                </a:lnTo>
                <a:lnTo>
                  <a:pt x="83" y="420"/>
                </a:lnTo>
                <a:lnTo>
                  <a:pt x="84" y="420"/>
                </a:lnTo>
                <a:lnTo>
                  <a:pt x="83" y="415"/>
                </a:lnTo>
                <a:lnTo>
                  <a:pt x="84" y="414"/>
                </a:lnTo>
                <a:lnTo>
                  <a:pt x="83" y="413"/>
                </a:lnTo>
                <a:lnTo>
                  <a:pt x="80" y="412"/>
                </a:lnTo>
                <a:lnTo>
                  <a:pt x="78" y="412"/>
                </a:lnTo>
                <a:lnTo>
                  <a:pt x="78" y="410"/>
                </a:lnTo>
                <a:lnTo>
                  <a:pt x="78" y="409"/>
                </a:lnTo>
                <a:lnTo>
                  <a:pt x="80" y="401"/>
                </a:lnTo>
                <a:lnTo>
                  <a:pt x="83" y="392"/>
                </a:lnTo>
                <a:lnTo>
                  <a:pt x="84" y="391"/>
                </a:lnTo>
                <a:lnTo>
                  <a:pt x="85" y="391"/>
                </a:lnTo>
                <a:lnTo>
                  <a:pt x="84" y="389"/>
                </a:lnTo>
                <a:lnTo>
                  <a:pt x="83" y="388"/>
                </a:lnTo>
                <a:lnTo>
                  <a:pt x="84" y="387"/>
                </a:lnTo>
                <a:lnTo>
                  <a:pt x="84" y="385"/>
                </a:lnTo>
                <a:lnTo>
                  <a:pt x="84" y="384"/>
                </a:lnTo>
                <a:lnTo>
                  <a:pt x="81" y="380"/>
                </a:lnTo>
                <a:lnTo>
                  <a:pt x="81" y="379"/>
                </a:lnTo>
                <a:lnTo>
                  <a:pt x="83" y="378"/>
                </a:lnTo>
                <a:lnTo>
                  <a:pt x="84" y="370"/>
                </a:lnTo>
                <a:lnTo>
                  <a:pt x="84" y="367"/>
                </a:lnTo>
                <a:lnTo>
                  <a:pt x="84" y="366"/>
                </a:lnTo>
                <a:lnTo>
                  <a:pt x="85" y="363"/>
                </a:lnTo>
                <a:lnTo>
                  <a:pt x="89" y="361"/>
                </a:lnTo>
                <a:lnTo>
                  <a:pt x="92" y="361"/>
                </a:lnTo>
                <a:lnTo>
                  <a:pt x="95" y="362"/>
                </a:lnTo>
                <a:lnTo>
                  <a:pt x="97" y="362"/>
                </a:lnTo>
                <a:lnTo>
                  <a:pt x="97" y="363"/>
                </a:lnTo>
                <a:lnTo>
                  <a:pt x="98" y="364"/>
                </a:lnTo>
                <a:lnTo>
                  <a:pt x="98" y="362"/>
                </a:lnTo>
                <a:lnTo>
                  <a:pt x="99" y="362"/>
                </a:lnTo>
                <a:lnTo>
                  <a:pt x="101" y="363"/>
                </a:lnTo>
                <a:lnTo>
                  <a:pt x="101" y="364"/>
                </a:lnTo>
                <a:lnTo>
                  <a:pt x="102" y="364"/>
                </a:lnTo>
                <a:lnTo>
                  <a:pt x="103" y="364"/>
                </a:lnTo>
                <a:lnTo>
                  <a:pt x="105" y="364"/>
                </a:lnTo>
                <a:lnTo>
                  <a:pt x="106" y="363"/>
                </a:lnTo>
                <a:lnTo>
                  <a:pt x="107" y="363"/>
                </a:lnTo>
                <a:lnTo>
                  <a:pt x="109" y="363"/>
                </a:lnTo>
                <a:lnTo>
                  <a:pt x="110" y="363"/>
                </a:lnTo>
                <a:lnTo>
                  <a:pt x="111" y="364"/>
                </a:lnTo>
                <a:lnTo>
                  <a:pt x="111" y="366"/>
                </a:lnTo>
                <a:lnTo>
                  <a:pt x="111" y="367"/>
                </a:lnTo>
                <a:lnTo>
                  <a:pt x="110" y="369"/>
                </a:lnTo>
                <a:lnTo>
                  <a:pt x="109" y="369"/>
                </a:lnTo>
                <a:lnTo>
                  <a:pt x="109" y="371"/>
                </a:lnTo>
                <a:lnTo>
                  <a:pt x="109" y="372"/>
                </a:lnTo>
                <a:lnTo>
                  <a:pt x="109" y="374"/>
                </a:lnTo>
                <a:lnTo>
                  <a:pt x="107" y="374"/>
                </a:lnTo>
                <a:lnTo>
                  <a:pt x="106" y="374"/>
                </a:lnTo>
                <a:lnTo>
                  <a:pt x="105" y="372"/>
                </a:lnTo>
                <a:lnTo>
                  <a:pt x="103" y="372"/>
                </a:lnTo>
                <a:lnTo>
                  <a:pt x="103" y="371"/>
                </a:lnTo>
                <a:lnTo>
                  <a:pt x="103" y="370"/>
                </a:lnTo>
                <a:lnTo>
                  <a:pt x="102" y="370"/>
                </a:lnTo>
                <a:lnTo>
                  <a:pt x="101" y="370"/>
                </a:lnTo>
                <a:lnTo>
                  <a:pt x="99" y="370"/>
                </a:lnTo>
                <a:lnTo>
                  <a:pt x="98" y="370"/>
                </a:lnTo>
                <a:lnTo>
                  <a:pt x="97" y="372"/>
                </a:lnTo>
                <a:lnTo>
                  <a:pt x="94" y="374"/>
                </a:lnTo>
                <a:lnTo>
                  <a:pt x="94" y="376"/>
                </a:lnTo>
                <a:lnTo>
                  <a:pt x="95" y="376"/>
                </a:lnTo>
                <a:lnTo>
                  <a:pt x="97" y="376"/>
                </a:lnTo>
                <a:lnTo>
                  <a:pt x="98" y="378"/>
                </a:lnTo>
                <a:lnTo>
                  <a:pt x="99" y="376"/>
                </a:lnTo>
                <a:lnTo>
                  <a:pt x="99" y="378"/>
                </a:lnTo>
                <a:lnTo>
                  <a:pt x="98" y="379"/>
                </a:lnTo>
                <a:lnTo>
                  <a:pt x="95" y="383"/>
                </a:lnTo>
                <a:lnTo>
                  <a:pt x="95" y="384"/>
                </a:lnTo>
                <a:lnTo>
                  <a:pt x="95" y="385"/>
                </a:lnTo>
                <a:lnTo>
                  <a:pt x="97" y="385"/>
                </a:lnTo>
                <a:lnTo>
                  <a:pt x="98" y="383"/>
                </a:lnTo>
                <a:lnTo>
                  <a:pt x="99" y="384"/>
                </a:lnTo>
                <a:lnTo>
                  <a:pt x="99" y="385"/>
                </a:lnTo>
                <a:lnTo>
                  <a:pt x="99" y="387"/>
                </a:lnTo>
                <a:lnTo>
                  <a:pt x="99" y="388"/>
                </a:lnTo>
                <a:lnTo>
                  <a:pt x="98" y="388"/>
                </a:lnTo>
                <a:lnTo>
                  <a:pt x="98" y="389"/>
                </a:lnTo>
                <a:lnTo>
                  <a:pt x="97" y="389"/>
                </a:lnTo>
                <a:lnTo>
                  <a:pt x="98" y="391"/>
                </a:lnTo>
                <a:lnTo>
                  <a:pt x="98" y="392"/>
                </a:lnTo>
                <a:lnTo>
                  <a:pt x="97" y="393"/>
                </a:lnTo>
                <a:lnTo>
                  <a:pt x="95" y="395"/>
                </a:lnTo>
                <a:lnTo>
                  <a:pt x="94" y="395"/>
                </a:lnTo>
                <a:lnTo>
                  <a:pt x="95" y="396"/>
                </a:lnTo>
                <a:lnTo>
                  <a:pt x="95" y="397"/>
                </a:lnTo>
                <a:lnTo>
                  <a:pt x="97" y="399"/>
                </a:lnTo>
                <a:lnTo>
                  <a:pt x="97" y="402"/>
                </a:lnTo>
                <a:lnTo>
                  <a:pt x="97" y="404"/>
                </a:lnTo>
                <a:lnTo>
                  <a:pt x="99" y="406"/>
                </a:lnTo>
                <a:lnTo>
                  <a:pt x="99" y="408"/>
                </a:lnTo>
                <a:lnTo>
                  <a:pt x="98" y="408"/>
                </a:lnTo>
                <a:lnTo>
                  <a:pt x="98" y="409"/>
                </a:lnTo>
                <a:lnTo>
                  <a:pt x="99" y="409"/>
                </a:lnTo>
                <a:lnTo>
                  <a:pt x="101" y="412"/>
                </a:lnTo>
                <a:lnTo>
                  <a:pt x="101" y="415"/>
                </a:lnTo>
                <a:lnTo>
                  <a:pt x="102" y="417"/>
                </a:lnTo>
                <a:lnTo>
                  <a:pt x="102" y="418"/>
                </a:lnTo>
                <a:lnTo>
                  <a:pt x="103" y="420"/>
                </a:lnTo>
                <a:lnTo>
                  <a:pt x="106" y="421"/>
                </a:lnTo>
                <a:lnTo>
                  <a:pt x="107" y="421"/>
                </a:lnTo>
                <a:lnTo>
                  <a:pt x="107" y="422"/>
                </a:lnTo>
                <a:lnTo>
                  <a:pt x="107" y="423"/>
                </a:lnTo>
                <a:lnTo>
                  <a:pt x="109" y="425"/>
                </a:lnTo>
                <a:lnTo>
                  <a:pt x="110" y="426"/>
                </a:lnTo>
                <a:lnTo>
                  <a:pt x="111" y="427"/>
                </a:lnTo>
                <a:lnTo>
                  <a:pt x="111" y="429"/>
                </a:lnTo>
                <a:lnTo>
                  <a:pt x="110" y="429"/>
                </a:lnTo>
                <a:lnTo>
                  <a:pt x="109" y="430"/>
                </a:lnTo>
                <a:lnTo>
                  <a:pt x="107" y="431"/>
                </a:lnTo>
                <a:lnTo>
                  <a:pt x="107" y="433"/>
                </a:lnTo>
                <a:lnTo>
                  <a:pt x="109" y="433"/>
                </a:lnTo>
                <a:lnTo>
                  <a:pt x="107" y="434"/>
                </a:lnTo>
                <a:lnTo>
                  <a:pt x="109" y="434"/>
                </a:lnTo>
                <a:lnTo>
                  <a:pt x="109" y="435"/>
                </a:lnTo>
                <a:lnTo>
                  <a:pt x="110" y="434"/>
                </a:lnTo>
                <a:lnTo>
                  <a:pt x="115" y="429"/>
                </a:lnTo>
                <a:lnTo>
                  <a:pt x="116" y="429"/>
                </a:lnTo>
                <a:lnTo>
                  <a:pt x="118" y="430"/>
                </a:lnTo>
                <a:lnTo>
                  <a:pt x="116" y="431"/>
                </a:lnTo>
                <a:lnTo>
                  <a:pt x="116" y="433"/>
                </a:lnTo>
                <a:lnTo>
                  <a:pt x="116" y="434"/>
                </a:lnTo>
                <a:lnTo>
                  <a:pt x="118" y="435"/>
                </a:lnTo>
                <a:lnTo>
                  <a:pt x="119" y="435"/>
                </a:lnTo>
                <a:lnTo>
                  <a:pt x="120" y="434"/>
                </a:lnTo>
                <a:lnTo>
                  <a:pt x="122" y="433"/>
                </a:lnTo>
                <a:lnTo>
                  <a:pt x="124" y="433"/>
                </a:lnTo>
                <a:lnTo>
                  <a:pt x="126" y="434"/>
                </a:lnTo>
                <a:lnTo>
                  <a:pt x="127" y="435"/>
                </a:lnTo>
                <a:lnTo>
                  <a:pt x="127" y="436"/>
                </a:lnTo>
                <a:lnTo>
                  <a:pt x="127" y="439"/>
                </a:lnTo>
                <a:lnTo>
                  <a:pt x="126" y="439"/>
                </a:lnTo>
                <a:lnTo>
                  <a:pt x="124" y="439"/>
                </a:lnTo>
                <a:lnTo>
                  <a:pt x="123" y="439"/>
                </a:lnTo>
                <a:lnTo>
                  <a:pt x="122" y="439"/>
                </a:lnTo>
                <a:lnTo>
                  <a:pt x="120" y="438"/>
                </a:lnTo>
                <a:lnTo>
                  <a:pt x="119" y="438"/>
                </a:lnTo>
                <a:lnTo>
                  <a:pt x="118" y="442"/>
                </a:lnTo>
                <a:lnTo>
                  <a:pt x="118" y="443"/>
                </a:lnTo>
                <a:lnTo>
                  <a:pt x="116" y="444"/>
                </a:lnTo>
                <a:lnTo>
                  <a:pt x="115" y="444"/>
                </a:lnTo>
                <a:lnTo>
                  <a:pt x="114" y="444"/>
                </a:lnTo>
                <a:lnTo>
                  <a:pt x="109" y="444"/>
                </a:lnTo>
                <a:lnTo>
                  <a:pt x="107" y="444"/>
                </a:lnTo>
                <a:lnTo>
                  <a:pt x="107" y="446"/>
                </a:lnTo>
                <a:lnTo>
                  <a:pt x="107" y="447"/>
                </a:lnTo>
                <a:lnTo>
                  <a:pt x="109" y="450"/>
                </a:lnTo>
                <a:lnTo>
                  <a:pt x="109" y="451"/>
                </a:lnTo>
                <a:lnTo>
                  <a:pt x="110" y="451"/>
                </a:lnTo>
                <a:lnTo>
                  <a:pt x="111" y="451"/>
                </a:lnTo>
                <a:lnTo>
                  <a:pt x="113" y="451"/>
                </a:lnTo>
                <a:lnTo>
                  <a:pt x="113" y="452"/>
                </a:lnTo>
                <a:lnTo>
                  <a:pt x="114" y="453"/>
                </a:lnTo>
                <a:lnTo>
                  <a:pt x="115" y="455"/>
                </a:lnTo>
                <a:lnTo>
                  <a:pt x="115" y="453"/>
                </a:lnTo>
                <a:lnTo>
                  <a:pt x="115" y="452"/>
                </a:lnTo>
                <a:lnTo>
                  <a:pt x="116" y="452"/>
                </a:lnTo>
                <a:lnTo>
                  <a:pt x="118" y="452"/>
                </a:lnTo>
                <a:lnTo>
                  <a:pt x="118" y="453"/>
                </a:lnTo>
                <a:lnTo>
                  <a:pt x="119" y="455"/>
                </a:lnTo>
                <a:lnTo>
                  <a:pt x="119" y="456"/>
                </a:lnTo>
                <a:lnTo>
                  <a:pt x="118" y="457"/>
                </a:lnTo>
                <a:lnTo>
                  <a:pt x="116" y="459"/>
                </a:lnTo>
                <a:lnTo>
                  <a:pt x="115" y="457"/>
                </a:lnTo>
                <a:lnTo>
                  <a:pt x="113" y="456"/>
                </a:lnTo>
                <a:lnTo>
                  <a:pt x="110" y="455"/>
                </a:lnTo>
                <a:lnTo>
                  <a:pt x="109" y="455"/>
                </a:lnTo>
                <a:lnTo>
                  <a:pt x="107" y="455"/>
                </a:lnTo>
                <a:lnTo>
                  <a:pt x="106" y="456"/>
                </a:lnTo>
                <a:lnTo>
                  <a:pt x="105" y="457"/>
                </a:lnTo>
                <a:lnTo>
                  <a:pt x="105" y="459"/>
                </a:lnTo>
                <a:lnTo>
                  <a:pt x="106" y="459"/>
                </a:lnTo>
                <a:lnTo>
                  <a:pt x="107" y="460"/>
                </a:lnTo>
                <a:lnTo>
                  <a:pt x="109" y="460"/>
                </a:lnTo>
                <a:lnTo>
                  <a:pt x="109" y="461"/>
                </a:lnTo>
                <a:lnTo>
                  <a:pt x="109" y="465"/>
                </a:lnTo>
                <a:lnTo>
                  <a:pt x="107" y="467"/>
                </a:lnTo>
                <a:lnTo>
                  <a:pt x="109" y="468"/>
                </a:lnTo>
                <a:lnTo>
                  <a:pt x="110" y="469"/>
                </a:lnTo>
                <a:lnTo>
                  <a:pt x="107" y="471"/>
                </a:lnTo>
                <a:lnTo>
                  <a:pt x="106" y="471"/>
                </a:lnTo>
                <a:lnTo>
                  <a:pt x="106" y="472"/>
                </a:lnTo>
                <a:lnTo>
                  <a:pt x="110" y="473"/>
                </a:lnTo>
                <a:lnTo>
                  <a:pt x="111" y="473"/>
                </a:lnTo>
                <a:lnTo>
                  <a:pt x="113" y="473"/>
                </a:lnTo>
                <a:lnTo>
                  <a:pt x="111" y="474"/>
                </a:lnTo>
                <a:lnTo>
                  <a:pt x="111" y="476"/>
                </a:lnTo>
                <a:lnTo>
                  <a:pt x="111" y="477"/>
                </a:lnTo>
                <a:lnTo>
                  <a:pt x="111" y="481"/>
                </a:lnTo>
                <a:lnTo>
                  <a:pt x="111" y="482"/>
                </a:lnTo>
                <a:lnTo>
                  <a:pt x="113" y="484"/>
                </a:lnTo>
                <a:lnTo>
                  <a:pt x="114" y="485"/>
                </a:lnTo>
                <a:lnTo>
                  <a:pt x="115" y="485"/>
                </a:lnTo>
                <a:lnTo>
                  <a:pt x="115" y="486"/>
                </a:lnTo>
                <a:lnTo>
                  <a:pt x="116" y="489"/>
                </a:lnTo>
                <a:lnTo>
                  <a:pt x="116" y="490"/>
                </a:lnTo>
                <a:lnTo>
                  <a:pt x="120" y="497"/>
                </a:lnTo>
                <a:lnTo>
                  <a:pt x="122" y="498"/>
                </a:lnTo>
                <a:lnTo>
                  <a:pt x="120" y="499"/>
                </a:lnTo>
                <a:lnTo>
                  <a:pt x="120" y="501"/>
                </a:lnTo>
                <a:lnTo>
                  <a:pt x="119" y="502"/>
                </a:lnTo>
                <a:lnTo>
                  <a:pt x="120" y="507"/>
                </a:lnTo>
                <a:lnTo>
                  <a:pt x="119" y="507"/>
                </a:lnTo>
                <a:lnTo>
                  <a:pt x="118" y="507"/>
                </a:lnTo>
                <a:lnTo>
                  <a:pt x="116" y="507"/>
                </a:lnTo>
                <a:lnTo>
                  <a:pt x="114" y="507"/>
                </a:lnTo>
                <a:lnTo>
                  <a:pt x="114" y="509"/>
                </a:lnTo>
                <a:lnTo>
                  <a:pt x="111" y="512"/>
                </a:lnTo>
                <a:lnTo>
                  <a:pt x="113" y="514"/>
                </a:lnTo>
                <a:lnTo>
                  <a:pt x="116" y="515"/>
                </a:lnTo>
                <a:lnTo>
                  <a:pt x="118" y="515"/>
                </a:lnTo>
                <a:lnTo>
                  <a:pt x="119" y="515"/>
                </a:lnTo>
                <a:lnTo>
                  <a:pt x="120" y="514"/>
                </a:lnTo>
                <a:lnTo>
                  <a:pt x="122" y="512"/>
                </a:lnTo>
                <a:lnTo>
                  <a:pt x="123" y="514"/>
                </a:lnTo>
                <a:lnTo>
                  <a:pt x="123" y="515"/>
                </a:lnTo>
                <a:lnTo>
                  <a:pt x="124" y="515"/>
                </a:lnTo>
                <a:lnTo>
                  <a:pt x="126" y="516"/>
                </a:lnTo>
                <a:lnTo>
                  <a:pt x="126" y="518"/>
                </a:lnTo>
                <a:lnTo>
                  <a:pt x="124" y="519"/>
                </a:lnTo>
                <a:lnTo>
                  <a:pt x="124" y="522"/>
                </a:lnTo>
                <a:lnTo>
                  <a:pt x="120" y="523"/>
                </a:lnTo>
                <a:lnTo>
                  <a:pt x="120" y="524"/>
                </a:lnTo>
                <a:lnTo>
                  <a:pt x="120" y="525"/>
                </a:lnTo>
                <a:lnTo>
                  <a:pt x="120" y="527"/>
                </a:lnTo>
                <a:lnTo>
                  <a:pt x="122" y="525"/>
                </a:lnTo>
                <a:lnTo>
                  <a:pt x="122" y="527"/>
                </a:lnTo>
                <a:lnTo>
                  <a:pt x="123" y="530"/>
                </a:lnTo>
                <a:lnTo>
                  <a:pt x="123" y="531"/>
                </a:lnTo>
                <a:lnTo>
                  <a:pt x="124" y="532"/>
                </a:lnTo>
                <a:lnTo>
                  <a:pt x="126" y="532"/>
                </a:lnTo>
                <a:lnTo>
                  <a:pt x="128" y="530"/>
                </a:lnTo>
                <a:lnTo>
                  <a:pt x="128" y="531"/>
                </a:lnTo>
                <a:lnTo>
                  <a:pt x="128" y="532"/>
                </a:lnTo>
                <a:lnTo>
                  <a:pt x="130" y="532"/>
                </a:lnTo>
                <a:lnTo>
                  <a:pt x="131" y="533"/>
                </a:lnTo>
                <a:lnTo>
                  <a:pt x="132" y="533"/>
                </a:lnTo>
                <a:lnTo>
                  <a:pt x="134" y="532"/>
                </a:lnTo>
                <a:lnTo>
                  <a:pt x="135" y="531"/>
                </a:lnTo>
                <a:lnTo>
                  <a:pt x="137" y="532"/>
                </a:lnTo>
                <a:lnTo>
                  <a:pt x="139" y="531"/>
                </a:lnTo>
                <a:lnTo>
                  <a:pt x="139" y="530"/>
                </a:lnTo>
                <a:lnTo>
                  <a:pt x="139" y="528"/>
                </a:lnTo>
                <a:lnTo>
                  <a:pt x="139" y="527"/>
                </a:lnTo>
                <a:lnTo>
                  <a:pt x="140" y="527"/>
                </a:lnTo>
                <a:lnTo>
                  <a:pt x="141" y="528"/>
                </a:lnTo>
                <a:lnTo>
                  <a:pt x="140" y="532"/>
                </a:lnTo>
                <a:lnTo>
                  <a:pt x="139" y="532"/>
                </a:lnTo>
                <a:lnTo>
                  <a:pt x="139" y="533"/>
                </a:lnTo>
                <a:lnTo>
                  <a:pt x="139" y="536"/>
                </a:lnTo>
                <a:lnTo>
                  <a:pt x="139" y="537"/>
                </a:lnTo>
                <a:lnTo>
                  <a:pt x="140" y="537"/>
                </a:lnTo>
                <a:lnTo>
                  <a:pt x="141" y="537"/>
                </a:lnTo>
                <a:lnTo>
                  <a:pt x="143" y="537"/>
                </a:lnTo>
                <a:lnTo>
                  <a:pt x="144" y="539"/>
                </a:lnTo>
                <a:lnTo>
                  <a:pt x="144" y="540"/>
                </a:lnTo>
                <a:lnTo>
                  <a:pt x="144" y="541"/>
                </a:lnTo>
                <a:lnTo>
                  <a:pt x="144" y="543"/>
                </a:lnTo>
                <a:lnTo>
                  <a:pt x="145" y="544"/>
                </a:lnTo>
                <a:lnTo>
                  <a:pt x="145" y="545"/>
                </a:lnTo>
                <a:lnTo>
                  <a:pt x="145" y="546"/>
                </a:lnTo>
                <a:lnTo>
                  <a:pt x="145" y="548"/>
                </a:lnTo>
                <a:lnTo>
                  <a:pt x="146" y="548"/>
                </a:lnTo>
                <a:lnTo>
                  <a:pt x="146" y="549"/>
                </a:lnTo>
                <a:lnTo>
                  <a:pt x="148" y="549"/>
                </a:lnTo>
                <a:lnTo>
                  <a:pt x="149" y="549"/>
                </a:lnTo>
                <a:lnTo>
                  <a:pt x="151" y="550"/>
                </a:lnTo>
                <a:lnTo>
                  <a:pt x="152" y="549"/>
                </a:lnTo>
                <a:lnTo>
                  <a:pt x="153" y="549"/>
                </a:lnTo>
                <a:lnTo>
                  <a:pt x="154" y="550"/>
                </a:lnTo>
                <a:lnTo>
                  <a:pt x="156" y="550"/>
                </a:lnTo>
                <a:lnTo>
                  <a:pt x="157" y="550"/>
                </a:lnTo>
                <a:lnTo>
                  <a:pt x="165" y="549"/>
                </a:lnTo>
                <a:lnTo>
                  <a:pt x="167" y="546"/>
                </a:lnTo>
                <a:lnTo>
                  <a:pt x="167" y="544"/>
                </a:lnTo>
                <a:lnTo>
                  <a:pt x="167" y="543"/>
                </a:lnTo>
                <a:lnTo>
                  <a:pt x="170" y="543"/>
                </a:lnTo>
                <a:lnTo>
                  <a:pt x="173" y="541"/>
                </a:lnTo>
                <a:lnTo>
                  <a:pt x="172" y="541"/>
                </a:lnTo>
                <a:lnTo>
                  <a:pt x="169" y="540"/>
                </a:lnTo>
                <a:lnTo>
                  <a:pt x="166" y="540"/>
                </a:lnTo>
                <a:lnTo>
                  <a:pt x="165" y="539"/>
                </a:lnTo>
                <a:lnTo>
                  <a:pt x="165" y="537"/>
                </a:lnTo>
                <a:lnTo>
                  <a:pt x="172" y="533"/>
                </a:lnTo>
                <a:lnTo>
                  <a:pt x="170" y="532"/>
                </a:lnTo>
                <a:lnTo>
                  <a:pt x="169" y="532"/>
                </a:lnTo>
                <a:lnTo>
                  <a:pt x="167" y="532"/>
                </a:lnTo>
                <a:lnTo>
                  <a:pt x="167" y="531"/>
                </a:lnTo>
                <a:lnTo>
                  <a:pt x="166" y="531"/>
                </a:lnTo>
                <a:lnTo>
                  <a:pt x="165" y="531"/>
                </a:lnTo>
                <a:lnTo>
                  <a:pt x="164" y="530"/>
                </a:lnTo>
                <a:lnTo>
                  <a:pt x="164" y="528"/>
                </a:lnTo>
                <a:lnTo>
                  <a:pt x="164" y="527"/>
                </a:lnTo>
                <a:lnTo>
                  <a:pt x="165" y="527"/>
                </a:lnTo>
                <a:lnTo>
                  <a:pt x="166" y="527"/>
                </a:lnTo>
                <a:lnTo>
                  <a:pt x="169" y="527"/>
                </a:lnTo>
                <a:lnTo>
                  <a:pt x="172" y="527"/>
                </a:lnTo>
                <a:lnTo>
                  <a:pt x="173" y="525"/>
                </a:lnTo>
                <a:lnTo>
                  <a:pt x="172" y="525"/>
                </a:lnTo>
                <a:lnTo>
                  <a:pt x="167" y="523"/>
                </a:lnTo>
                <a:lnTo>
                  <a:pt x="166" y="522"/>
                </a:lnTo>
                <a:lnTo>
                  <a:pt x="167" y="520"/>
                </a:lnTo>
                <a:lnTo>
                  <a:pt x="167" y="519"/>
                </a:lnTo>
                <a:lnTo>
                  <a:pt x="173" y="514"/>
                </a:lnTo>
                <a:lnTo>
                  <a:pt x="174" y="514"/>
                </a:lnTo>
                <a:lnTo>
                  <a:pt x="175" y="515"/>
                </a:lnTo>
                <a:lnTo>
                  <a:pt x="177" y="516"/>
                </a:lnTo>
                <a:lnTo>
                  <a:pt x="178" y="518"/>
                </a:lnTo>
                <a:lnTo>
                  <a:pt x="177" y="519"/>
                </a:lnTo>
                <a:lnTo>
                  <a:pt x="178" y="520"/>
                </a:lnTo>
                <a:lnTo>
                  <a:pt x="179" y="520"/>
                </a:lnTo>
                <a:lnTo>
                  <a:pt x="181" y="522"/>
                </a:lnTo>
                <a:lnTo>
                  <a:pt x="178" y="523"/>
                </a:lnTo>
                <a:lnTo>
                  <a:pt x="177" y="523"/>
                </a:lnTo>
                <a:lnTo>
                  <a:pt x="175" y="522"/>
                </a:lnTo>
                <a:lnTo>
                  <a:pt x="174" y="523"/>
                </a:lnTo>
                <a:lnTo>
                  <a:pt x="174" y="524"/>
                </a:lnTo>
                <a:lnTo>
                  <a:pt x="175" y="524"/>
                </a:lnTo>
                <a:lnTo>
                  <a:pt x="174" y="527"/>
                </a:lnTo>
                <a:lnTo>
                  <a:pt x="175" y="528"/>
                </a:lnTo>
                <a:lnTo>
                  <a:pt x="177" y="528"/>
                </a:lnTo>
                <a:lnTo>
                  <a:pt x="179" y="528"/>
                </a:lnTo>
                <a:lnTo>
                  <a:pt x="182" y="527"/>
                </a:lnTo>
                <a:lnTo>
                  <a:pt x="183" y="528"/>
                </a:lnTo>
                <a:lnTo>
                  <a:pt x="184" y="530"/>
                </a:lnTo>
                <a:lnTo>
                  <a:pt x="187" y="532"/>
                </a:lnTo>
                <a:lnTo>
                  <a:pt x="187" y="533"/>
                </a:lnTo>
                <a:lnTo>
                  <a:pt x="187" y="535"/>
                </a:lnTo>
                <a:lnTo>
                  <a:pt x="187" y="536"/>
                </a:lnTo>
                <a:lnTo>
                  <a:pt x="186" y="536"/>
                </a:lnTo>
                <a:lnTo>
                  <a:pt x="184" y="536"/>
                </a:lnTo>
                <a:lnTo>
                  <a:pt x="183" y="536"/>
                </a:lnTo>
                <a:lnTo>
                  <a:pt x="182" y="535"/>
                </a:lnTo>
                <a:lnTo>
                  <a:pt x="181" y="533"/>
                </a:lnTo>
                <a:lnTo>
                  <a:pt x="179" y="533"/>
                </a:lnTo>
                <a:lnTo>
                  <a:pt x="178" y="533"/>
                </a:lnTo>
                <a:lnTo>
                  <a:pt x="175" y="533"/>
                </a:lnTo>
                <a:lnTo>
                  <a:pt x="175" y="535"/>
                </a:lnTo>
                <a:lnTo>
                  <a:pt x="174" y="536"/>
                </a:lnTo>
                <a:lnTo>
                  <a:pt x="174" y="537"/>
                </a:lnTo>
                <a:lnTo>
                  <a:pt x="173" y="537"/>
                </a:lnTo>
                <a:lnTo>
                  <a:pt x="172" y="537"/>
                </a:lnTo>
                <a:lnTo>
                  <a:pt x="172" y="539"/>
                </a:lnTo>
                <a:lnTo>
                  <a:pt x="173" y="539"/>
                </a:lnTo>
                <a:lnTo>
                  <a:pt x="174" y="540"/>
                </a:lnTo>
                <a:lnTo>
                  <a:pt x="177" y="541"/>
                </a:lnTo>
                <a:lnTo>
                  <a:pt x="178" y="541"/>
                </a:lnTo>
                <a:lnTo>
                  <a:pt x="177" y="543"/>
                </a:lnTo>
                <a:lnTo>
                  <a:pt x="175" y="543"/>
                </a:lnTo>
                <a:lnTo>
                  <a:pt x="173" y="545"/>
                </a:lnTo>
                <a:lnTo>
                  <a:pt x="173" y="546"/>
                </a:lnTo>
                <a:lnTo>
                  <a:pt x="175" y="546"/>
                </a:lnTo>
                <a:lnTo>
                  <a:pt x="177" y="546"/>
                </a:lnTo>
                <a:lnTo>
                  <a:pt x="178" y="546"/>
                </a:lnTo>
                <a:lnTo>
                  <a:pt x="179" y="546"/>
                </a:lnTo>
                <a:lnTo>
                  <a:pt x="179" y="548"/>
                </a:lnTo>
                <a:lnTo>
                  <a:pt x="181" y="549"/>
                </a:lnTo>
                <a:lnTo>
                  <a:pt x="183" y="549"/>
                </a:lnTo>
                <a:lnTo>
                  <a:pt x="184" y="550"/>
                </a:lnTo>
                <a:lnTo>
                  <a:pt x="186" y="552"/>
                </a:lnTo>
                <a:lnTo>
                  <a:pt x="186" y="553"/>
                </a:lnTo>
                <a:lnTo>
                  <a:pt x="184" y="554"/>
                </a:lnTo>
                <a:lnTo>
                  <a:pt x="183" y="553"/>
                </a:lnTo>
                <a:lnTo>
                  <a:pt x="182" y="553"/>
                </a:lnTo>
                <a:lnTo>
                  <a:pt x="181" y="553"/>
                </a:lnTo>
                <a:lnTo>
                  <a:pt x="177" y="552"/>
                </a:lnTo>
                <a:lnTo>
                  <a:pt x="175" y="552"/>
                </a:lnTo>
                <a:lnTo>
                  <a:pt x="174" y="552"/>
                </a:lnTo>
                <a:lnTo>
                  <a:pt x="173" y="552"/>
                </a:lnTo>
                <a:lnTo>
                  <a:pt x="172" y="550"/>
                </a:lnTo>
                <a:lnTo>
                  <a:pt x="170" y="550"/>
                </a:lnTo>
                <a:lnTo>
                  <a:pt x="169" y="550"/>
                </a:lnTo>
                <a:lnTo>
                  <a:pt x="169" y="553"/>
                </a:lnTo>
                <a:lnTo>
                  <a:pt x="167" y="554"/>
                </a:lnTo>
                <a:lnTo>
                  <a:pt x="166" y="554"/>
                </a:lnTo>
                <a:lnTo>
                  <a:pt x="165" y="555"/>
                </a:lnTo>
                <a:lnTo>
                  <a:pt x="165" y="557"/>
                </a:lnTo>
                <a:lnTo>
                  <a:pt x="164" y="558"/>
                </a:lnTo>
                <a:lnTo>
                  <a:pt x="164" y="560"/>
                </a:lnTo>
                <a:lnTo>
                  <a:pt x="165" y="561"/>
                </a:lnTo>
                <a:lnTo>
                  <a:pt x="164" y="565"/>
                </a:lnTo>
                <a:lnTo>
                  <a:pt x="164" y="566"/>
                </a:lnTo>
                <a:lnTo>
                  <a:pt x="165" y="567"/>
                </a:lnTo>
                <a:lnTo>
                  <a:pt x="165" y="569"/>
                </a:lnTo>
                <a:lnTo>
                  <a:pt x="166" y="570"/>
                </a:lnTo>
                <a:lnTo>
                  <a:pt x="169" y="569"/>
                </a:lnTo>
                <a:lnTo>
                  <a:pt x="172" y="569"/>
                </a:lnTo>
                <a:lnTo>
                  <a:pt x="174" y="567"/>
                </a:lnTo>
                <a:lnTo>
                  <a:pt x="178" y="569"/>
                </a:lnTo>
                <a:lnTo>
                  <a:pt x="177" y="571"/>
                </a:lnTo>
                <a:lnTo>
                  <a:pt x="177" y="573"/>
                </a:lnTo>
                <a:lnTo>
                  <a:pt x="178" y="575"/>
                </a:lnTo>
                <a:lnTo>
                  <a:pt x="181" y="575"/>
                </a:lnTo>
                <a:lnTo>
                  <a:pt x="182" y="574"/>
                </a:lnTo>
                <a:lnTo>
                  <a:pt x="183" y="571"/>
                </a:lnTo>
                <a:lnTo>
                  <a:pt x="184" y="573"/>
                </a:lnTo>
                <a:lnTo>
                  <a:pt x="186" y="574"/>
                </a:lnTo>
                <a:lnTo>
                  <a:pt x="187" y="573"/>
                </a:lnTo>
                <a:lnTo>
                  <a:pt x="188" y="573"/>
                </a:lnTo>
                <a:lnTo>
                  <a:pt x="190" y="574"/>
                </a:lnTo>
                <a:lnTo>
                  <a:pt x="190" y="575"/>
                </a:lnTo>
                <a:lnTo>
                  <a:pt x="188" y="576"/>
                </a:lnTo>
                <a:lnTo>
                  <a:pt x="188" y="578"/>
                </a:lnTo>
                <a:lnTo>
                  <a:pt x="184" y="579"/>
                </a:lnTo>
                <a:lnTo>
                  <a:pt x="183" y="579"/>
                </a:lnTo>
                <a:lnTo>
                  <a:pt x="181" y="578"/>
                </a:lnTo>
                <a:lnTo>
                  <a:pt x="179" y="578"/>
                </a:lnTo>
                <a:lnTo>
                  <a:pt x="178" y="578"/>
                </a:lnTo>
                <a:lnTo>
                  <a:pt x="177" y="576"/>
                </a:lnTo>
                <a:lnTo>
                  <a:pt x="175" y="576"/>
                </a:lnTo>
                <a:lnTo>
                  <a:pt x="174" y="576"/>
                </a:lnTo>
                <a:lnTo>
                  <a:pt x="173" y="576"/>
                </a:lnTo>
                <a:lnTo>
                  <a:pt x="165" y="579"/>
                </a:lnTo>
                <a:lnTo>
                  <a:pt x="164" y="579"/>
                </a:lnTo>
                <a:lnTo>
                  <a:pt x="162" y="579"/>
                </a:lnTo>
                <a:lnTo>
                  <a:pt x="161" y="578"/>
                </a:lnTo>
                <a:lnTo>
                  <a:pt x="160" y="578"/>
                </a:lnTo>
                <a:lnTo>
                  <a:pt x="158" y="578"/>
                </a:lnTo>
                <a:lnTo>
                  <a:pt x="158" y="579"/>
                </a:lnTo>
                <a:lnTo>
                  <a:pt x="158" y="581"/>
                </a:lnTo>
                <a:lnTo>
                  <a:pt x="157" y="581"/>
                </a:lnTo>
                <a:lnTo>
                  <a:pt x="157" y="582"/>
                </a:lnTo>
                <a:lnTo>
                  <a:pt x="156" y="582"/>
                </a:lnTo>
                <a:lnTo>
                  <a:pt x="154" y="582"/>
                </a:lnTo>
                <a:lnTo>
                  <a:pt x="154" y="583"/>
                </a:lnTo>
                <a:lnTo>
                  <a:pt x="153" y="583"/>
                </a:lnTo>
                <a:lnTo>
                  <a:pt x="152" y="583"/>
                </a:lnTo>
                <a:lnTo>
                  <a:pt x="153" y="584"/>
                </a:lnTo>
                <a:lnTo>
                  <a:pt x="152" y="586"/>
                </a:lnTo>
                <a:lnTo>
                  <a:pt x="149" y="588"/>
                </a:lnTo>
                <a:lnTo>
                  <a:pt x="151" y="588"/>
                </a:lnTo>
                <a:lnTo>
                  <a:pt x="152" y="590"/>
                </a:lnTo>
                <a:lnTo>
                  <a:pt x="152" y="588"/>
                </a:lnTo>
                <a:lnTo>
                  <a:pt x="153" y="588"/>
                </a:lnTo>
                <a:lnTo>
                  <a:pt x="153" y="590"/>
                </a:lnTo>
                <a:lnTo>
                  <a:pt x="153" y="591"/>
                </a:lnTo>
                <a:lnTo>
                  <a:pt x="153" y="592"/>
                </a:lnTo>
                <a:lnTo>
                  <a:pt x="154" y="592"/>
                </a:lnTo>
                <a:lnTo>
                  <a:pt x="154" y="591"/>
                </a:lnTo>
                <a:lnTo>
                  <a:pt x="156" y="590"/>
                </a:lnTo>
                <a:lnTo>
                  <a:pt x="157" y="590"/>
                </a:lnTo>
                <a:lnTo>
                  <a:pt x="158" y="588"/>
                </a:lnTo>
                <a:lnTo>
                  <a:pt x="160" y="588"/>
                </a:lnTo>
                <a:lnTo>
                  <a:pt x="161" y="588"/>
                </a:lnTo>
                <a:lnTo>
                  <a:pt x="162" y="588"/>
                </a:lnTo>
                <a:lnTo>
                  <a:pt x="158" y="595"/>
                </a:lnTo>
                <a:lnTo>
                  <a:pt x="160" y="596"/>
                </a:lnTo>
                <a:lnTo>
                  <a:pt x="161" y="595"/>
                </a:lnTo>
                <a:lnTo>
                  <a:pt x="162" y="593"/>
                </a:lnTo>
                <a:lnTo>
                  <a:pt x="161" y="596"/>
                </a:lnTo>
                <a:lnTo>
                  <a:pt x="162" y="597"/>
                </a:lnTo>
                <a:lnTo>
                  <a:pt x="164" y="599"/>
                </a:lnTo>
                <a:lnTo>
                  <a:pt x="166" y="597"/>
                </a:lnTo>
                <a:lnTo>
                  <a:pt x="167" y="597"/>
                </a:lnTo>
                <a:lnTo>
                  <a:pt x="169" y="599"/>
                </a:lnTo>
                <a:lnTo>
                  <a:pt x="170" y="599"/>
                </a:lnTo>
                <a:lnTo>
                  <a:pt x="169" y="600"/>
                </a:lnTo>
                <a:lnTo>
                  <a:pt x="169" y="601"/>
                </a:lnTo>
                <a:lnTo>
                  <a:pt x="166" y="601"/>
                </a:lnTo>
                <a:lnTo>
                  <a:pt x="166" y="603"/>
                </a:lnTo>
                <a:lnTo>
                  <a:pt x="166" y="604"/>
                </a:lnTo>
                <a:lnTo>
                  <a:pt x="167" y="604"/>
                </a:lnTo>
                <a:lnTo>
                  <a:pt x="169" y="605"/>
                </a:lnTo>
                <a:lnTo>
                  <a:pt x="169" y="607"/>
                </a:lnTo>
                <a:lnTo>
                  <a:pt x="172" y="607"/>
                </a:lnTo>
                <a:lnTo>
                  <a:pt x="173" y="605"/>
                </a:lnTo>
                <a:lnTo>
                  <a:pt x="174" y="604"/>
                </a:lnTo>
                <a:lnTo>
                  <a:pt x="177" y="603"/>
                </a:lnTo>
                <a:lnTo>
                  <a:pt x="181" y="603"/>
                </a:lnTo>
                <a:lnTo>
                  <a:pt x="184" y="604"/>
                </a:lnTo>
                <a:lnTo>
                  <a:pt x="186" y="605"/>
                </a:lnTo>
                <a:lnTo>
                  <a:pt x="186" y="607"/>
                </a:lnTo>
                <a:lnTo>
                  <a:pt x="184" y="612"/>
                </a:lnTo>
                <a:lnTo>
                  <a:pt x="183" y="613"/>
                </a:lnTo>
                <a:lnTo>
                  <a:pt x="181" y="613"/>
                </a:lnTo>
                <a:lnTo>
                  <a:pt x="179" y="614"/>
                </a:lnTo>
                <a:lnTo>
                  <a:pt x="178" y="614"/>
                </a:lnTo>
                <a:lnTo>
                  <a:pt x="177" y="614"/>
                </a:lnTo>
                <a:lnTo>
                  <a:pt x="178" y="616"/>
                </a:lnTo>
                <a:lnTo>
                  <a:pt x="179" y="617"/>
                </a:lnTo>
                <a:lnTo>
                  <a:pt x="181" y="618"/>
                </a:lnTo>
                <a:lnTo>
                  <a:pt x="179" y="620"/>
                </a:lnTo>
                <a:lnTo>
                  <a:pt x="178" y="621"/>
                </a:lnTo>
                <a:lnTo>
                  <a:pt x="177" y="621"/>
                </a:lnTo>
                <a:lnTo>
                  <a:pt x="175" y="621"/>
                </a:lnTo>
                <a:lnTo>
                  <a:pt x="175" y="620"/>
                </a:lnTo>
                <a:lnTo>
                  <a:pt x="174" y="620"/>
                </a:lnTo>
                <a:lnTo>
                  <a:pt x="170" y="617"/>
                </a:lnTo>
                <a:lnTo>
                  <a:pt x="172" y="620"/>
                </a:lnTo>
                <a:lnTo>
                  <a:pt x="170" y="620"/>
                </a:lnTo>
                <a:lnTo>
                  <a:pt x="172" y="621"/>
                </a:lnTo>
                <a:lnTo>
                  <a:pt x="173" y="622"/>
                </a:lnTo>
                <a:lnTo>
                  <a:pt x="173" y="625"/>
                </a:lnTo>
                <a:lnTo>
                  <a:pt x="174" y="625"/>
                </a:lnTo>
                <a:lnTo>
                  <a:pt x="177" y="625"/>
                </a:lnTo>
                <a:lnTo>
                  <a:pt x="178" y="625"/>
                </a:lnTo>
                <a:lnTo>
                  <a:pt x="178" y="626"/>
                </a:lnTo>
                <a:lnTo>
                  <a:pt x="181" y="626"/>
                </a:lnTo>
                <a:lnTo>
                  <a:pt x="181" y="628"/>
                </a:lnTo>
                <a:lnTo>
                  <a:pt x="179" y="629"/>
                </a:lnTo>
                <a:lnTo>
                  <a:pt x="178" y="629"/>
                </a:lnTo>
                <a:lnTo>
                  <a:pt x="177" y="629"/>
                </a:lnTo>
                <a:lnTo>
                  <a:pt x="175" y="629"/>
                </a:lnTo>
                <a:lnTo>
                  <a:pt x="174" y="629"/>
                </a:lnTo>
                <a:lnTo>
                  <a:pt x="174" y="630"/>
                </a:lnTo>
                <a:lnTo>
                  <a:pt x="175" y="630"/>
                </a:lnTo>
                <a:lnTo>
                  <a:pt x="177" y="630"/>
                </a:lnTo>
                <a:lnTo>
                  <a:pt x="178" y="630"/>
                </a:lnTo>
                <a:lnTo>
                  <a:pt x="179" y="632"/>
                </a:lnTo>
                <a:lnTo>
                  <a:pt x="181" y="633"/>
                </a:lnTo>
                <a:lnTo>
                  <a:pt x="182" y="633"/>
                </a:lnTo>
                <a:lnTo>
                  <a:pt x="183" y="633"/>
                </a:lnTo>
                <a:lnTo>
                  <a:pt x="184" y="633"/>
                </a:lnTo>
                <a:lnTo>
                  <a:pt x="186" y="633"/>
                </a:lnTo>
                <a:lnTo>
                  <a:pt x="184" y="632"/>
                </a:lnTo>
                <a:lnTo>
                  <a:pt x="186" y="630"/>
                </a:lnTo>
                <a:lnTo>
                  <a:pt x="187" y="630"/>
                </a:lnTo>
                <a:lnTo>
                  <a:pt x="188" y="630"/>
                </a:lnTo>
                <a:lnTo>
                  <a:pt x="188" y="633"/>
                </a:lnTo>
                <a:lnTo>
                  <a:pt x="188" y="634"/>
                </a:lnTo>
                <a:lnTo>
                  <a:pt x="190" y="635"/>
                </a:lnTo>
                <a:lnTo>
                  <a:pt x="190" y="637"/>
                </a:lnTo>
                <a:lnTo>
                  <a:pt x="188" y="639"/>
                </a:lnTo>
                <a:lnTo>
                  <a:pt x="191" y="639"/>
                </a:lnTo>
                <a:lnTo>
                  <a:pt x="194" y="635"/>
                </a:lnTo>
                <a:lnTo>
                  <a:pt x="196" y="635"/>
                </a:lnTo>
                <a:lnTo>
                  <a:pt x="196" y="638"/>
                </a:lnTo>
                <a:lnTo>
                  <a:pt x="196" y="639"/>
                </a:lnTo>
                <a:lnTo>
                  <a:pt x="195" y="639"/>
                </a:lnTo>
                <a:lnTo>
                  <a:pt x="194" y="639"/>
                </a:lnTo>
                <a:lnTo>
                  <a:pt x="194" y="641"/>
                </a:lnTo>
                <a:lnTo>
                  <a:pt x="195" y="642"/>
                </a:lnTo>
                <a:lnTo>
                  <a:pt x="196" y="643"/>
                </a:lnTo>
                <a:lnTo>
                  <a:pt x="195" y="644"/>
                </a:lnTo>
                <a:lnTo>
                  <a:pt x="194" y="644"/>
                </a:lnTo>
                <a:lnTo>
                  <a:pt x="195" y="646"/>
                </a:lnTo>
                <a:lnTo>
                  <a:pt x="195" y="647"/>
                </a:lnTo>
                <a:lnTo>
                  <a:pt x="196" y="647"/>
                </a:lnTo>
                <a:lnTo>
                  <a:pt x="196" y="649"/>
                </a:lnTo>
                <a:lnTo>
                  <a:pt x="196" y="650"/>
                </a:lnTo>
                <a:lnTo>
                  <a:pt x="195" y="650"/>
                </a:lnTo>
                <a:lnTo>
                  <a:pt x="192" y="650"/>
                </a:lnTo>
                <a:lnTo>
                  <a:pt x="191" y="649"/>
                </a:lnTo>
                <a:lnTo>
                  <a:pt x="190" y="649"/>
                </a:lnTo>
                <a:lnTo>
                  <a:pt x="187" y="650"/>
                </a:lnTo>
                <a:lnTo>
                  <a:pt x="188" y="650"/>
                </a:lnTo>
                <a:lnTo>
                  <a:pt x="190" y="650"/>
                </a:lnTo>
                <a:lnTo>
                  <a:pt x="191" y="650"/>
                </a:lnTo>
                <a:lnTo>
                  <a:pt x="191" y="651"/>
                </a:lnTo>
                <a:lnTo>
                  <a:pt x="192" y="651"/>
                </a:lnTo>
                <a:lnTo>
                  <a:pt x="191" y="652"/>
                </a:lnTo>
                <a:lnTo>
                  <a:pt x="190" y="652"/>
                </a:lnTo>
                <a:lnTo>
                  <a:pt x="188" y="652"/>
                </a:lnTo>
                <a:lnTo>
                  <a:pt x="191" y="655"/>
                </a:lnTo>
                <a:lnTo>
                  <a:pt x="192" y="654"/>
                </a:lnTo>
                <a:lnTo>
                  <a:pt x="194" y="654"/>
                </a:lnTo>
                <a:lnTo>
                  <a:pt x="196" y="654"/>
                </a:lnTo>
                <a:lnTo>
                  <a:pt x="197" y="655"/>
                </a:lnTo>
                <a:lnTo>
                  <a:pt x="197" y="656"/>
                </a:lnTo>
                <a:lnTo>
                  <a:pt x="197" y="658"/>
                </a:lnTo>
                <a:lnTo>
                  <a:pt x="199" y="658"/>
                </a:lnTo>
                <a:lnTo>
                  <a:pt x="200" y="658"/>
                </a:lnTo>
                <a:lnTo>
                  <a:pt x="202" y="659"/>
                </a:lnTo>
                <a:lnTo>
                  <a:pt x="203" y="658"/>
                </a:lnTo>
                <a:lnTo>
                  <a:pt x="204" y="656"/>
                </a:lnTo>
                <a:lnTo>
                  <a:pt x="205" y="656"/>
                </a:lnTo>
                <a:lnTo>
                  <a:pt x="207" y="656"/>
                </a:lnTo>
                <a:lnTo>
                  <a:pt x="208" y="656"/>
                </a:lnTo>
                <a:lnTo>
                  <a:pt x="209" y="656"/>
                </a:lnTo>
                <a:lnTo>
                  <a:pt x="211" y="658"/>
                </a:lnTo>
                <a:lnTo>
                  <a:pt x="211" y="662"/>
                </a:lnTo>
                <a:lnTo>
                  <a:pt x="211" y="663"/>
                </a:lnTo>
                <a:lnTo>
                  <a:pt x="212" y="663"/>
                </a:lnTo>
                <a:lnTo>
                  <a:pt x="215" y="664"/>
                </a:lnTo>
                <a:lnTo>
                  <a:pt x="216" y="665"/>
                </a:lnTo>
                <a:lnTo>
                  <a:pt x="217" y="665"/>
                </a:lnTo>
                <a:lnTo>
                  <a:pt x="216" y="667"/>
                </a:lnTo>
                <a:lnTo>
                  <a:pt x="216" y="668"/>
                </a:lnTo>
                <a:lnTo>
                  <a:pt x="217" y="668"/>
                </a:lnTo>
                <a:lnTo>
                  <a:pt x="220" y="667"/>
                </a:lnTo>
                <a:lnTo>
                  <a:pt x="223" y="665"/>
                </a:lnTo>
                <a:lnTo>
                  <a:pt x="223" y="664"/>
                </a:lnTo>
                <a:lnTo>
                  <a:pt x="224" y="664"/>
                </a:lnTo>
                <a:lnTo>
                  <a:pt x="225" y="663"/>
                </a:lnTo>
                <a:lnTo>
                  <a:pt x="226" y="665"/>
                </a:lnTo>
                <a:lnTo>
                  <a:pt x="226" y="668"/>
                </a:lnTo>
                <a:lnTo>
                  <a:pt x="226" y="670"/>
                </a:lnTo>
                <a:lnTo>
                  <a:pt x="226" y="671"/>
                </a:lnTo>
                <a:lnTo>
                  <a:pt x="228" y="672"/>
                </a:lnTo>
                <a:lnTo>
                  <a:pt x="228" y="673"/>
                </a:lnTo>
                <a:lnTo>
                  <a:pt x="228" y="675"/>
                </a:lnTo>
                <a:lnTo>
                  <a:pt x="229" y="675"/>
                </a:lnTo>
                <a:lnTo>
                  <a:pt x="230" y="676"/>
                </a:lnTo>
                <a:lnTo>
                  <a:pt x="232" y="676"/>
                </a:lnTo>
                <a:lnTo>
                  <a:pt x="232" y="671"/>
                </a:lnTo>
                <a:lnTo>
                  <a:pt x="233" y="671"/>
                </a:lnTo>
                <a:lnTo>
                  <a:pt x="233" y="668"/>
                </a:lnTo>
                <a:lnTo>
                  <a:pt x="233" y="667"/>
                </a:lnTo>
                <a:lnTo>
                  <a:pt x="235" y="667"/>
                </a:lnTo>
                <a:lnTo>
                  <a:pt x="235" y="665"/>
                </a:lnTo>
                <a:lnTo>
                  <a:pt x="234" y="663"/>
                </a:lnTo>
                <a:lnTo>
                  <a:pt x="233" y="659"/>
                </a:lnTo>
                <a:lnTo>
                  <a:pt x="232" y="658"/>
                </a:lnTo>
                <a:lnTo>
                  <a:pt x="234" y="659"/>
                </a:lnTo>
                <a:lnTo>
                  <a:pt x="235" y="659"/>
                </a:lnTo>
                <a:lnTo>
                  <a:pt x="235" y="656"/>
                </a:lnTo>
                <a:lnTo>
                  <a:pt x="235" y="655"/>
                </a:lnTo>
                <a:lnTo>
                  <a:pt x="237" y="655"/>
                </a:lnTo>
                <a:lnTo>
                  <a:pt x="238" y="655"/>
                </a:lnTo>
                <a:lnTo>
                  <a:pt x="238" y="656"/>
                </a:lnTo>
                <a:lnTo>
                  <a:pt x="239" y="656"/>
                </a:lnTo>
                <a:lnTo>
                  <a:pt x="239" y="658"/>
                </a:lnTo>
                <a:lnTo>
                  <a:pt x="241" y="663"/>
                </a:lnTo>
                <a:lnTo>
                  <a:pt x="241" y="664"/>
                </a:lnTo>
                <a:lnTo>
                  <a:pt x="239" y="664"/>
                </a:lnTo>
                <a:lnTo>
                  <a:pt x="238" y="665"/>
                </a:lnTo>
                <a:lnTo>
                  <a:pt x="239" y="665"/>
                </a:lnTo>
                <a:lnTo>
                  <a:pt x="239" y="667"/>
                </a:lnTo>
                <a:lnTo>
                  <a:pt x="241" y="668"/>
                </a:lnTo>
                <a:lnTo>
                  <a:pt x="239" y="670"/>
                </a:lnTo>
                <a:lnTo>
                  <a:pt x="241" y="670"/>
                </a:lnTo>
                <a:lnTo>
                  <a:pt x="241" y="671"/>
                </a:lnTo>
                <a:lnTo>
                  <a:pt x="241" y="672"/>
                </a:lnTo>
                <a:lnTo>
                  <a:pt x="241" y="673"/>
                </a:lnTo>
                <a:lnTo>
                  <a:pt x="241" y="675"/>
                </a:lnTo>
                <a:lnTo>
                  <a:pt x="242" y="675"/>
                </a:lnTo>
                <a:lnTo>
                  <a:pt x="243" y="675"/>
                </a:lnTo>
                <a:lnTo>
                  <a:pt x="245" y="675"/>
                </a:lnTo>
                <a:lnTo>
                  <a:pt x="246" y="673"/>
                </a:lnTo>
                <a:lnTo>
                  <a:pt x="246" y="670"/>
                </a:lnTo>
                <a:lnTo>
                  <a:pt x="247" y="668"/>
                </a:lnTo>
                <a:lnTo>
                  <a:pt x="247" y="667"/>
                </a:lnTo>
                <a:lnTo>
                  <a:pt x="250" y="667"/>
                </a:lnTo>
                <a:lnTo>
                  <a:pt x="251" y="667"/>
                </a:lnTo>
                <a:lnTo>
                  <a:pt x="253" y="670"/>
                </a:lnTo>
                <a:lnTo>
                  <a:pt x="253" y="672"/>
                </a:lnTo>
                <a:lnTo>
                  <a:pt x="254" y="673"/>
                </a:lnTo>
                <a:lnTo>
                  <a:pt x="254" y="676"/>
                </a:lnTo>
                <a:lnTo>
                  <a:pt x="254" y="677"/>
                </a:lnTo>
                <a:lnTo>
                  <a:pt x="255" y="677"/>
                </a:lnTo>
                <a:lnTo>
                  <a:pt x="256" y="677"/>
                </a:lnTo>
                <a:lnTo>
                  <a:pt x="256" y="676"/>
                </a:lnTo>
                <a:lnTo>
                  <a:pt x="259" y="677"/>
                </a:lnTo>
                <a:lnTo>
                  <a:pt x="260" y="676"/>
                </a:lnTo>
                <a:lnTo>
                  <a:pt x="260" y="675"/>
                </a:lnTo>
                <a:lnTo>
                  <a:pt x="262" y="675"/>
                </a:lnTo>
                <a:lnTo>
                  <a:pt x="262" y="673"/>
                </a:lnTo>
                <a:lnTo>
                  <a:pt x="267" y="670"/>
                </a:lnTo>
                <a:lnTo>
                  <a:pt x="267" y="668"/>
                </a:lnTo>
                <a:lnTo>
                  <a:pt x="267" y="667"/>
                </a:lnTo>
                <a:lnTo>
                  <a:pt x="268" y="667"/>
                </a:lnTo>
                <a:lnTo>
                  <a:pt x="270" y="667"/>
                </a:lnTo>
                <a:lnTo>
                  <a:pt x="272" y="667"/>
                </a:lnTo>
                <a:lnTo>
                  <a:pt x="273" y="667"/>
                </a:lnTo>
                <a:lnTo>
                  <a:pt x="273" y="665"/>
                </a:lnTo>
                <a:lnTo>
                  <a:pt x="273" y="664"/>
                </a:lnTo>
                <a:lnTo>
                  <a:pt x="275" y="663"/>
                </a:lnTo>
                <a:lnTo>
                  <a:pt x="273" y="663"/>
                </a:lnTo>
                <a:lnTo>
                  <a:pt x="276" y="662"/>
                </a:lnTo>
                <a:lnTo>
                  <a:pt x="280" y="659"/>
                </a:lnTo>
                <a:lnTo>
                  <a:pt x="281" y="659"/>
                </a:lnTo>
                <a:lnTo>
                  <a:pt x="280" y="658"/>
                </a:lnTo>
                <a:lnTo>
                  <a:pt x="279" y="658"/>
                </a:lnTo>
                <a:lnTo>
                  <a:pt x="276" y="659"/>
                </a:lnTo>
                <a:lnTo>
                  <a:pt x="277" y="656"/>
                </a:lnTo>
                <a:lnTo>
                  <a:pt x="275" y="656"/>
                </a:lnTo>
                <a:lnTo>
                  <a:pt x="271" y="659"/>
                </a:lnTo>
                <a:lnTo>
                  <a:pt x="268" y="659"/>
                </a:lnTo>
                <a:lnTo>
                  <a:pt x="270" y="656"/>
                </a:lnTo>
                <a:lnTo>
                  <a:pt x="270" y="655"/>
                </a:lnTo>
                <a:lnTo>
                  <a:pt x="268" y="656"/>
                </a:lnTo>
                <a:lnTo>
                  <a:pt x="267" y="656"/>
                </a:lnTo>
                <a:lnTo>
                  <a:pt x="266" y="656"/>
                </a:lnTo>
                <a:lnTo>
                  <a:pt x="267" y="655"/>
                </a:lnTo>
                <a:lnTo>
                  <a:pt x="266" y="654"/>
                </a:lnTo>
                <a:lnTo>
                  <a:pt x="266" y="652"/>
                </a:lnTo>
                <a:lnTo>
                  <a:pt x="264" y="650"/>
                </a:lnTo>
                <a:lnTo>
                  <a:pt x="264" y="649"/>
                </a:lnTo>
                <a:lnTo>
                  <a:pt x="264" y="647"/>
                </a:lnTo>
                <a:lnTo>
                  <a:pt x="266" y="641"/>
                </a:lnTo>
                <a:lnTo>
                  <a:pt x="267" y="634"/>
                </a:lnTo>
                <a:lnTo>
                  <a:pt x="271" y="626"/>
                </a:lnTo>
                <a:lnTo>
                  <a:pt x="272" y="626"/>
                </a:lnTo>
                <a:lnTo>
                  <a:pt x="273" y="628"/>
                </a:lnTo>
                <a:lnTo>
                  <a:pt x="275" y="629"/>
                </a:lnTo>
                <a:lnTo>
                  <a:pt x="275" y="630"/>
                </a:lnTo>
                <a:lnTo>
                  <a:pt x="273" y="630"/>
                </a:lnTo>
                <a:lnTo>
                  <a:pt x="271" y="632"/>
                </a:lnTo>
                <a:lnTo>
                  <a:pt x="270" y="633"/>
                </a:lnTo>
                <a:lnTo>
                  <a:pt x="268" y="634"/>
                </a:lnTo>
                <a:lnTo>
                  <a:pt x="268" y="635"/>
                </a:lnTo>
                <a:lnTo>
                  <a:pt x="270" y="635"/>
                </a:lnTo>
                <a:lnTo>
                  <a:pt x="272" y="639"/>
                </a:lnTo>
                <a:lnTo>
                  <a:pt x="272" y="641"/>
                </a:lnTo>
                <a:lnTo>
                  <a:pt x="270" y="644"/>
                </a:lnTo>
                <a:lnTo>
                  <a:pt x="270" y="646"/>
                </a:lnTo>
                <a:lnTo>
                  <a:pt x="271" y="646"/>
                </a:lnTo>
                <a:lnTo>
                  <a:pt x="271" y="647"/>
                </a:lnTo>
                <a:lnTo>
                  <a:pt x="272" y="649"/>
                </a:lnTo>
                <a:lnTo>
                  <a:pt x="273" y="650"/>
                </a:lnTo>
                <a:lnTo>
                  <a:pt x="275" y="650"/>
                </a:lnTo>
                <a:lnTo>
                  <a:pt x="275" y="651"/>
                </a:lnTo>
                <a:lnTo>
                  <a:pt x="277" y="651"/>
                </a:lnTo>
                <a:lnTo>
                  <a:pt x="284" y="644"/>
                </a:lnTo>
                <a:lnTo>
                  <a:pt x="286" y="643"/>
                </a:lnTo>
                <a:lnTo>
                  <a:pt x="289" y="643"/>
                </a:lnTo>
                <a:lnTo>
                  <a:pt x="289" y="644"/>
                </a:lnTo>
                <a:lnTo>
                  <a:pt x="285" y="647"/>
                </a:lnTo>
                <a:lnTo>
                  <a:pt x="285" y="649"/>
                </a:lnTo>
                <a:lnTo>
                  <a:pt x="286" y="649"/>
                </a:lnTo>
                <a:lnTo>
                  <a:pt x="289" y="647"/>
                </a:lnTo>
                <a:lnTo>
                  <a:pt x="291" y="649"/>
                </a:lnTo>
                <a:lnTo>
                  <a:pt x="289" y="650"/>
                </a:lnTo>
                <a:lnTo>
                  <a:pt x="291" y="650"/>
                </a:lnTo>
                <a:lnTo>
                  <a:pt x="292" y="650"/>
                </a:lnTo>
                <a:lnTo>
                  <a:pt x="291" y="655"/>
                </a:lnTo>
                <a:lnTo>
                  <a:pt x="288" y="656"/>
                </a:lnTo>
                <a:lnTo>
                  <a:pt x="288" y="658"/>
                </a:lnTo>
                <a:lnTo>
                  <a:pt x="288" y="659"/>
                </a:lnTo>
                <a:lnTo>
                  <a:pt x="289" y="659"/>
                </a:lnTo>
                <a:lnTo>
                  <a:pt x="289" y="660"/>
                </a:lnTo>
                <a:lnTo>
                  <a:pt x="291" y="660"/>
                </a:lnTo>
                <a:lnTo>
                  <a:pt x="292" y="660"/>
                </a:lnTo>
                <a:lnTo>
                  <a:pt x="292" y="659"/>
                </a:lnTo>
                <a:lnTo>
                  <a:pt x="296" y="656"/>
                </a:lnTo>
                <a:lnTo>
                  <a:pt x="298" y="651"/>
                </a:lnTo>
                <a:lnTo>
                  <a:pt x="298" y="650"/>
                </a:lnTo>
                <a:lnTo>
                  <a:pt x="300" y="651"/>
                </a:lnTo>
                <a:lnTo>
                  <a:pt x="301" y="652"/>
                </a:lnTo>
                <a:lnTo>
                  <a:pt x="302" y="654"/>
                </a:lnTo>
                <a:lnTo>
                  <a:pt x="302" y="655"/>
                </a:lnTo>
                <a:lnTo>
                  <a:pt x="305" y="655"/>
                </a:lnTo>
                <a:lnTo>
                  <a:pt x="306" y="655"/>
                </a:lnTo>
                <a:lnTo>
                  <a:pt x="306" y="652"/>
                </a:lnTo>
                <a:lnTo>
                  <a:pt x="306" y="651"/>
                </a:lnTo>
                <a:lnTo>
                  <a:pt x="305" y="651"/>
                </a:lnTo>
                <a:lnTo>
                  <a:pt x="306" y="650"/>
                </a:lnTo>
                <a:lnTo>
                  <a:pt x="307" y="650"/>
                </a:lnTo>
                <a:lnTo>
                  <a:pt x="312" y="651"/>
                </a:lnTo>
                <a:lnTo>
                  <a:pt x="313" y="652"/>
                </a:lnTo>
                <a:lnTo>
                  <a:pt x="314" y="652"/>
                </a:lnTo>
                <a:lnTo>
                  <a:pt x="315" y="652"/>
                </a:lnTo>
                <a:lnTo>
                  <a:pt x="317" y="652"/>
                </a:lnTo>
                <a:lnTo>
                  <a:pt x="318" y="652"/>
                </a:lnTo>
                <a:lnTo>
                  <a:pt x="318" y="649"/>
                </a:lnTo>
                <a:lnTo>
                  <a:pt x="319" y="647"/>
                </a:lnTo>
                <a:lnTo>
                  <a:pt x="321" y="647"/>
                </a:lnTo>
                <a:lnTo>
                  <a:pt x="322" y="647"/>
                </a:lnTo>
                <a:lnTo>
                  <a:pt x="323" y="647"/>
                </a:lnTo>
                <a:lnTo>
                  <a:pt x="326" y="649"/>
                </a:lnTo>
                <a:lnTo>
                  <a:pt x="328" y="649"/>
                </a:lnTo>
                <a:lnTo>
                  <a:pt x="328" y="646"/>
                </a:lnTo>
                <a:lnTo>
                  <a:pt x="331" y="646"/>
                </a:lnTo>
                <a:lnTo>
                  <a:pt x="334" y="647"/>
                </a:lnTo>
                <a:lnTo>
                  <a:pt x="335" y="649"/>
                </a:lnTo>
                <a:lnTo>
                  <a:pt x="336" y="649"/>
                </a:lnTo>
                <a:lnTo>
                  <a:pt x="338" y="649"/>
                </a:lnTo>
                <a:lnTo>
                  <a:pt x="339" y="650"/>
                </a:lnTo>
                <a:lnTo>
                  <a:pt x="340" y="651"/>
                </a:lnTo>
                <a:lnTo>
                  <a:pt x="342" y="652"/>
                </a:lnTo>
                <a:lnTo>
                  <a:pt x="343" y="652"/>
                </a:lnTo>
                <a:lnTo>
                  <a:pt x="344" y="654"/>
                </a:lnTo>
                <a:lnTo>
                  <a:pt x="345" y="655"/>
                </a:lnTo>
                <a:lnTo>
                  <a:pt x="345" y="656"/>
                </a:lnTo>
                <a:lnTo>
                  <a:pt x="347" y="656"/>
                </a:lnTo>
                <a:lnTo>
                  <a:pt x="347" y="658"/>
                </a:lnTo>
                <a:lnTo>
                  <a:pt x="351" y="655"/>
                </a:lnTo>
                <a:lnTo>
                  <a:pt x="352" y="655"/>
                </a:lnTo>
                <a:lnTo>
                  <a:pt x="353" y="655"/>
                </a:lnTo>
                <a:lnTo>
                  <a:pt x="355" y="656"/>
                </a:lnTo>
                <a:lnTo>
                  <a:pt x="356" y="656"/>
                </a:lnTo>
                <a:lnTo>
                  <a:pt x="357" y="655"/>
                </a:lnTo>
                <a:lnTo>
                  <a:pt x="361" y="654"/>
                </a:lnTo>
                <a:lnTo>
                  <a:pt x="362" y="654"/>
                </a:lnTo>
                <a:lnTo>
                  <a:pt x="364" y="654"/>
                </a:lnTo>
                <a:lnTo>
                  <a:pt x="365" y="654"/>
                </a:lnTo>
                <a:lnTo>
                  <a:pt x="366" y="654"/>
                </a:lnTo>
                <a:lnTo>
                  <a:pt x="369" y="654"/>
                </a:lnTo>
                <a:lnTo>
                  <a:pt x="370" y="655"/>
                </a:lnTo>
                <a:lnTo>
                  <a:pt x="372" y="655"/>
                </a:lnTo>
                <a:lnTo>
                  <a:pt x="372" y="656"/>
                </a:lnTo>
                <a:lnTo>
                  <a:pt x="373" y="659"/>
                </a:lnTo>
                <a:lnTo>
                  <a:pt x="372" y="659"/>
                </a:lnTo>
                <a:lnTo>
                  <a:pt x="370" y="659"/>
                </a:lnTo>
                <a:lnTo>
                  <a:pt x="370" y="660"/>
                </a:lnTo>
                <a:lnTo>
                  <a:pt x="369" y="662"/>
                </a:lnTo>
                <a:lnTo>
                  <a:pt x="368" y="662"/>
                </a:lnTo>
                <a:lnTo>
                  <a:pt x="366" y="663"/>
                </a:lnTo>
                <a:lnTo>
                  <a:pt x="366" y="664"/>
                </a:lnTo>
                <a:lnTo>
                  <a:pt x="368" y="664"/>
                </a:lnTo>
                <a:lnTo>
                  <a:pt x="369" y="664"/>
                </a:lnTo>
                <a:lnTo>
                  <a:pt x="370" y="665"/>
                </a:lnTo>
                <a:lnTo>
                  <a:pt x="370" y="667"/>
                </a:lnTo>
                <a:lnTo>
                  <a:pt x="372" y="667"/>
                </a:lnTo>
                <a:lnTo>
                  <a:pt x="373" y="668"/>
                </a:lnTo>
                <a:lnTo>
                  <a:pt x="374" y="668"/>
                </a:lnTo>
                <a:lnTo>
                  <a:pt x="375" y="670"/>
                </a:lnTo>
                <a:lnTo>
                  <a:pt x="378" y="665"/>
                </a:lnTo>
                <a:lnTo>
                  <a:pt x="380" y="665"/>
                </a:lnTo>
                <a:lnTo>
                  <a:pt x="381" y="665"/>
                </a:lnTo>
                <a:lnTo>
                  <a:pt x="382" y="667"/>
                </a:lnTo>
                <a:lnTo>
                  <a:pt x="383" y="668"/>
                </a:lnTo>
                <a:lnTo>
                  <a:pt x="385" y="668"/>
                </a:lnTo>
                <a:lnTo>
                  <a:pt x="385" y="667"/>
                </a:lnTo>
                <a:lnTo>
                  <a:pt x="385" y="663"/>
                </a:lnTo>
                <a:lnTo>
                  <a:pt x="387" y="656"/>
                </a:lnTo>
                <a:lnTo>
                  <a:pt x="389" y="655"/>
                </a:lnTo>
                <a:lnTo>
                  <a:pt x="390" y="655"/>
                </a:lnTo>
                <a:lnTo>
                  <a:pt x="393" y="655"/>
                </a:lnTo>
                <a:lnTo>
                  <a:pt x="394" y="658"/>
                </a:lnTo>
                <a:lnTo>
                  <a:pt x="393" y="662"/>
                </a:lnTo>
                <a:lnTo>
                  <a:pt x="394" y="662"/>
                </a:lnTo>
                <a:lnTo>
                  <a:pt x="395" y="663"/>
                </a:lnTo>
                <a:lnTo>
                  <a:pt x="396" y="664"/>
                </a:lnTo>
                <a:lnTo>
                  <a:pt x="396" y="668"/>
                </a:lnTo>
                <a:lnTo>
                  <a:pt x="396" y="670"/>
                </a:lnTo>
                <a:lnTo>
                  <a:pt x="394" y="671"/>
                </a:lnTo>
                <a:lnTo>
                  <a:pt x="394" y="672"/>
                </a:lnTo>
                <a:lnTo>
                  <a:pt x="394" y="673"/>
                </a:lnTo>
                <a:lnTo>
                  <a:pt x="395" y="673"/>
                </a:lnTo>
                <a:lnTo>
                  <a:pt x="396" y="675"/>
                </a:lnTo>
                <a:lnTo>
                  <a:pt x="398" y="673"/>
                </a:lnTo>
                <a:lnTo>
                  <a:pt x="398" y="672"/>
                </a:lnTo>
                <a:lnTo>
                  <a:pt x="399" y="673"/>
                </a:lnTo>
                <a:lnTo>
                  <a:pt x="400" y="673"/>
                </a:lnTo>
                <a:lnTo>
                  <a:pt x="400" y="675"/>
                </a:lnTo>
                <a:lnTo>
                  <a:pt x="402" y="675"/>
                </a:lnTo>
                <a:lnTo>
                  <a:pt x="403" y="676"/>
                </a:lnTo>
                <a:lnTo>
                  <a:pt x="404" y="676"/>
                </a:lnTo>
                <a:lnTo>
                  <a:pt x="405" y="675"/>
                </a:lnTo>
                <a:lnTo>
                  <a:pt x="405" y="673"/>
                </a:lnTo>
                <a:lnTo>
                  <a:pt x="407" y="672"/>
                </a:lnTo>
                <a:lnTo>
                  <a:pt x="405" y="671"/>
                </a:lnTo>
                <a:lnTo>
                  <a:pt x="404" y="670"/>
                </a:lnTo>
                <a:lnTo>
                  <a:pt x="404" y="668"/>
                </a:lnTo>
                <a:lnTo>
                  <a:pt x="404" y="665"/>
                </a:lnTo>
                <a:lnTo>
                  <a:pt x="408" y="663"/>
                </a:lnTo>
                <a:lnTo>
                  <a:pt x="408" y="662"/>
                </a:lnTo>
                <a:lnTo>
                  <a:pt x="410" y="663"/>
                </a:lnTo>
                <a:lnTo>
                  <a:pt x="412" y="664"/>
                </a:lnTo>
                <a:lnTo>
                  <a:pt x="413" y="664"/>
                </a:lnTo>
                <a:lnTo>
                  <a:pt x="415" y="665"/>
                </a:lnTo>
                <a:lnTo>
                  <a:pt x="415" y="667"/>
                </a:lnTo>
                <a:lnTo>
                  <a:pt x="415" y="668"/>
                </a:lnTo>
                <a:lnTo>
                  <a:pt x="416" y="668"/>
                </a:lnTo>
                <a:lnTo>
                  <a:pt x="416" y="667"/>
                </a:lnTo>
                <a:lnTo>
                  <a:pt x="417" y="665"/>
                </a:lnTo>
                <a:lnTo>
                  <a:pt x="419" y="665"/>
                </a:lnTo>
                <a:lnTo>
                  <a:pt x="420" y="667"/>
                </a:lnTo>
                <a:lnTo>
                  <a:pt x="421" y="667"/>
                </a:lnTo>
                <a:lnTo>
                  <a:pt x="423" y="665"/>
                </a:lnTo>
                <a:lnTo>
                  <a:pt x="424" y="665"/>
                </a:lnTo>
                <a:lnTo>
                  <a:pt x="425" y="665"/>
                </a:lnTo>
                <a:lnTo>
                  <a:pt x="428" y="665"/>
                </a:lnTo>
                <a:lnTo>
                  <a:pt x="429" y="665"/>
                </a:lnTo>
                <a:lnTo>
                  <a:pt x="429" y="667"/>
                </a:lnTo>
                <a:lnTo>
                  <a:pt x="426" y="671"/>
                </a:lnTo>
                <a:lnTo>
                  <a:pt x="426" y="672"/>
                </a:lnTo>
                <a:lnTo>
                  <a:pt x="428" y="672"/>
                </a:lnTo>
                <a:lnTo>
                  <a:pt x="429" y="672"/>
                </a:lnTo>
                <a:lnTo>
                  <a:pt x="431" y="671"/>
                </a:lnTo>
                <a:lnTo>
                  <a:pt x="432" y="670"/>
                </a:lnTo>
                <a:lnTo>
                  <a:pt x="433" y="670"/>
                </a:lnTo>
                <a:lnTo>
                  <a:pt x="436" y="670"/>
                </a:lnTo>
                <a:lnTo>
                  <a:pt x="436" y="671"/>
                </a:lnTo>
                <a:lnTo>
                  <a:pt x="436" y="672"/>
                </a:lnTo>
                <a:lnTo>
                  <a:pt x="431" y="675"/>
                </a:lnTo>
                <a:lnTo>
                  <a:pt x="429" y="676"/>
                </a:lnTo>
                <a:lnTo>
                  <a:pt x="431" y="677"/>
                </a:lnTo>
                <a:lnTo>
                  <a:pt x="431" y="676"/>
                </a:lnTo>
                <a:lnTo>
                  <a:pt x="432" y="676"/>
                </a:lnTo>
                <a:lnTo>
                  <a:pt x="433" y="677"/>
                </a:lnTo>
                <a:lnTo>
                  <a:pt x="433" y="676"/>
                </a:lnTo>
                <a:lnTo>
                  <a:pt x="437" y="675"/>
                </a:lnTo>
                <a:lnTo>
                  <a:pt x="437" y="677"/>
                </a:lnTo>
                <a:lnTo>
                  <a:pt x="438" y="680"/>
                </a:lnTo>
                <a:lnTo>
                  <a:pt x="437" y="680"/>
                </a:lnTo>
                <a:lnTo>
                  <a:pt x="434" y="683"/>
                </a:lnTo>
                <a:lnTo>
                  <a:pt x="438" y="684"/>
                </a:lnTo>
                <a:lnTo>
                  <a:pt x="438" y="685"/>
                </a:lnTo>
                <a:lnTo>
                  <a:pt x="437" y="688"/>
                </a:lnTo>
                <a:lnTo>
                  <a:pt x="441" y="689"/>
                </a:lnTo>
                <a:lnTo>
                  <a:pt x="441" y="692"/>
                </a:lnTo>
                <a:lnTo>
                  <a:pt x="441" y="693"/>
                </a:lnTo>
                <a:lnTo>
                  <a:pt x="440" y="696"/>
                </a:lnTo>
                <a:lnTo>
                  <a:pt x="440" y="697"/>
                </a:lnTo>
                <a:lnTo>
                  <a:pt x="441" y="697"/>
                </a:lnTo>
                <a:lnTo>
                  <a:pt x="442" y="697"/>
                </a:lnTo>
                <a:lnTo>
                  <a:pt x="445" y="690"/>
                </a:lnTo>
                <a:lnTo>
                  <a:pt x="447" y="690"/>
                </a:lnTo>
                <a:lnTo>
                  <a:pt x="447" y="689"/>
                </a:lnTo>
                <a:lnTo>
                  <a:pt x="445" y="683"/>
                </a:lnTo>
                <a:lnTo>
                  <a:pt x="444" y="681"/>
                </a:lnTo>
                <a:lnTo>
                  <a:pt x="442" y="679"/>
                </a:lnTo>
                <a:lnTo>
                  <a:pt x="444" y="677"/>
                </a:lnTo>
                <a:lnTo>
                  <a:pt x="444" y="679"/>
                </a:lnTo>
                <a:lnTo>
                  <a:pt x="445" y="679"/>
                </a:lnTo>
                <a:lnTo>
                  <a:pt x="446" y="679"/>
                </a:lnTo>
                <a:lnTo>
                  <a:pt x="447" y="677"/>
                </a:lnTo>
                <a:lnTo>
                  <a:pt x="449" y="677"/>
                </a:lnTo>
                <a:lnTo>
                  <a:pt x="449" y="679"/>
                </a:lnTo>
                <a:lnTo>
                  <a:pt x="450" y="679"/>
                </a:lnTo>
                <a:lnTo>
                  <a:pt x="452" y="679"/>
                </a:lnTo>
                <a:lnTo>
                  <a:pt x="452" y="677"/>
                </a:lnTo>
                <a:lnTo>
                  <a:pt x="453" y="676"/>
                </a:lnTo>
                <a:lnTo>
                  <a:pt x="454" y="677"/>
                </a:lnTo>
                <a:lnTo>
                  <a:pt x="454" y="679"/>
                </a:lnTo>
                <a:lnTo>
                  <a:pt x="455" y="679"/>
                </a:lnTo>
                <a:lnTo>
                  <a:pt x="457" y="679"/>
                </a:lnTo>
                <a:lnTo>
                  <a:pt x="458" y="679"/>
                </a:lnTo>
                <a:lnTo>
                  <a:pt x="458" y="680"/>
                </a:lnTo>
                <a:lnTo>
                  <a:pt x="458" y="681"/>
                </a:lnTo>
                <a:lnTo>
                  <a:pt x="457" y="681"/>
                </a:lnTo>
                <a:lnTo>
                  <a:pt x="454" y="683"/>
                </a:lnTo>
                <a:lnTo>
                  <a:pt x="453" y="683"/>
                </a:lnTo>
                <a:lnTo>
                  <a:pt x="452" y="683"/>
                </a:lnTo>
                <a:lnTo>
                  <a:pt x="452" y="684"/>
                </a:lnTo>
                <a:lnTo>
                  <a:pt x="453" y="684"/>
                </a:lnTo>
                <a:lnTo>
                  <a:pt x="454" y="684"/>
                </a:lnTo>
                <a:lnTo>
                  <a:pt x="457" y="684"/>
                </a:lnTo>
                <a:lnTo>
                  <a:pt x="457" y="685"/>
                </a:lnTo>
                <a:lnTo>
                  <a:pt x="458" y="685"/>
                </a:lnTo>
                <a:lnTo>
                  <a:pt x="459" y="684"/>
                </a:lnTo>
                <a:lnTo>
                  <a:pt x="459" y="685"/>
                </a:lnTo>
                <a:lnTo>
                  <a:pt x="461" y="686"/>
                </a:lnTo>
                <a:lnTo>
                  <a:pt x="458" y="690"/>
                </a:lnTo>
                <a:lnTo>
                  <a:pt x="455" y="693"/>
                </a:lnTo>
                <a:lnTo>
                  <a:pt x="454" y="697"/>
                </a:lnTo>
                <a:lnTo>
                  <a:pt x="454" y="700"/>
                </a:lnTo>
                <a:lnTo>
                  <a:pt x="453" y="705"/>
                </a:lnTo>
                <a:lnTo>
                  <a:pt x="452" y="710"/>
                </a:lnTo>
                <a:lnTo>
                  <a:pt x="453" y="710"/>
                </a:lnTo>
                <a:lnTo>
                  <a:pt x="455" y="709"/>
                </a:lnTo>
                <a:lnTo>
                  <a:pt x="458" y="706"/>
                </a:lnTo>
                <a:lnTo>
                  <a:pt x="459" y="707"/>
                </a:lnTo>
                <a:lnTo>
                  <a:pt x="459" y="709"/>
                </a:lnTo>
                <a:lnTo>
                  <a:pt x="461" y="713"/>
                </a:lnTo>
                <a:lnTo>
                  <a:pt x="463" y="713"/>
                </a:lnTo>
                <a:lnTo>
                  <a:pt x="463" y="710"/>
                </a:lnTo>
                <a:lnTo>
                  <a:pt x="464" y="706"/>
                </a:lnTo>
                <a:lnTo>
                  <a:pt x="463" y="702"/>
                </a:lnTo>
                <a:lnTo>
                  <a:pt x="463" y="701"/>
                </a:lnTo>
                <a:lnTo>
                  <a:pt x="467" y="697"/>
                </a:lnTo>
                <a:lnTo>
                  <a:pt x="468" y="697"/>
                </a:lnTo>
                <a:lnTo>
                  <a:pt x="471" y="697"/>
                </a:lnTo>
                <a:lnTo>
                  <a:pt x="474" y="696"/>
                </a:lnTo>
                <a:lnTo>
                  <a:pt x="472" y="694"/>
                </a:lnTo>
                <a:lnTo>
                  <a:pt x="471" y="694"/>
                </a:lnTo>
                <a:lnTo>
                  <a:pt x="470" y="694"/>
                </a:lnTo>
                <a:lnTo>
                  <a:pt x="470" y="693"/>
                </a:lnTo>
                <a:lnTo>
                  <a:pt x="468" y="692"/>
                </a:lnTo>
                <a:lnTo>
                  <a:pt x="470" y="690"/>
                </a:lnTo>
                <a:lnTo>
                  <a:pt x="471" y="689"/>
                </a:lnTo>
                <a:lnTo>
                  <a:pt x="471" y="688"/>
                </a:lnTo>
                <a:lnTo>
                  <a:pt x="470" y="685"/>
                </a:lnTo>
                <a:lnTo>
                  <a:pt x="470" y="684"/>
                </a:lnTo>
                <a:lnTo>
                  <a:pt x="471" y="684"/>
                </a:lnTo>
                <a:lnTo>
                  <a:pt x="472" y="684"/>
                </a:lnTo>
                <a:lnTo>
                  <a:pt x="474" y="685"/>
                </a:lnTo>
                <a:lnTo>
                  <a:pt x="475" y="686"/>
                </a:lnTo>
                <a:lnTo>
                  <a:pt x="476" y="686"/>
                </a:lnTo>
                <a:lnTo>
                  <a:pt x="476" y="689"/>
                </a:lnTo>
                <a:lnTo>
                  <a:pt x="476" y="690"/>
                </a:lnTo>
                <a:lnTo>
                  <a:pt x="476" y="692"/>
                </a:lnTo>
                <a:lnTo>
                  <a:pt x="475" y="693"/>
                </a:lnTo>
                <a:lnTo>
                  <a:pt x="476" y="696"/>
                </a:lnTo>
                <a:lnTo>
                  <a:pt x="476" y="694"/>
                </a:lnTo>
                <a:lnTo>
                  <a:pt x="478" y="692"/>
                </a:lnTo>
                <a:lnTo>
                  <a:pt x="480" y="690"/>
                </a:lnTo>
                <a:lnTo>
                  <a:pt x="482" y="690"/>
                </a:lnTo>
                <a:lnTo>
                  <a:pt x="483" y="690"/>
                </a:lnTo>
                <a:lnTo>
                  <a:pt x="484" y="690"/>
                </a:lnTo>
                <a:lnTo>
                  <a:pt x="484" y="692"/>
                </a:lnTo>
                <a:lnTo>
                  <a:pt x="485" y="692"/>
                </a:lnTo>
                <a:lnTo>
                  <a:pt x="487" y="693"/>
                </a:lnTo>
                <a:lnTo>
                  <a:pt x="485" y="694"/>
                </a:lnTo>
                <a:lnTo>
                  <a:pt x="484" y="694"/>
                </a:lnTo>
                <a:lnTo>
                  <a:pt x="484" y="696"/>
                </a:lnTo>
                <a:lnTo>
                  <a:pt x="485" y="698"/>
                </a:lnTo>
                <a:lnTo>
                  <a:pt x="488" y="694"/>
                </a:lnTo>
                <a:lnTo>
                  <a:pt x="489" y="694"/>
                </a:lnTo>
                <a:lnTo>
                  <a:pt x="491" y="694"/>
                </a:lnTo>
                <a:lnTo>
                  <a:pt x="492" y="696"/>
                </a:lnTo>
                <a:lnTo>
                  <a:pt x="492" y="698"/>
                </a:lnTo>
                <a:lnTo>
                  <a:pt x="488" y="703"/>
                </a:lnTo>
                <a:lnTo>
                  <a:pt x="484" y="707"/>
                </a:lnTo>
                <a:lnTo>
                  <a:pt x="485" y="707"/>
                </a:lnTo>
                <a:lnTo>
                  <a:pt x="487" y="707"/>
                </a:lnTo>
                <a:lnTo>
                  <a:pt x="488" y="707"/>
                </a:lnTo>
                <a:lnTo>
                  <a:pt x="488" y="709"/>
                </a:lnTo>
                <a:lnTo>
                  <a:pt x="488" y="710"/>
                </a:lnTo>
                <a:lnTo>
                  <a:pt x="489" y="710"/>
                </a:lnTo>
                <a:lnTo>
                  <a:pt x="491" y="710"/>
                </a:lnTo>
                <a:lnTo>
                  <a:pt x="491" y="709"/>
                </a:lnTo>
                <a:lnTo>
                  <a:pt x="491" y="707"/>
                </a:lnTo>
                <a:lnTo>
                  <a:pt x="493" y="707"/>
                </a:lnTo>
                <a:lnTo>
                  <a:pt x="497" y="710"/>
                </a:lnTo>
                <a:lnTo>
                  <a:pt x="496" y="713"/>
                </a:lnTo>
                <a:lnTo>
                  <a:pt x="497" y="713"/>
                </a:lnTo>
                <a:lnTo>
                  <a:pt x="500" y="711"/>
                </a:lnTo>
                <a:lnTo>
                  <a:pt x="501" y="711"/>
                </a:lnTo>
                <a:lnTo>
                  <a:pt x="502" y="711"/>
                </a:lnTo>
                <a:lnTo>
                  <a:pt x="502" y="713"/>
                </a:lnTo>
                <a:lnTo>
                  <a:pt x="504" y="713"/>
                </a:lnTo>
                <a:lnTo>
                  <a:pt x="505" y="713"/>
                </a:lnTo>
                <a:lnTo>
                  <a:pt x="505" y="711"/>
                </a:lnTo>
                <a:lnTo>
                  <a:pt x="504" y="710"/>
                </a:lnTo>
                <a:lnTo>
                  <a:pt x="502" y="709"/>
                </a:lnTo>
                <a:lnTo>
                  <a:pt x="501" y="709"/>
                </a:lnTo>
                <a:lnTo>
                  <a:pt x="501" y="707"/>
                </a:lnTo>
                <a:lnTo>
                  <a:pt x="502" y="705"/>
                </a:lnTo>
                <a:lnTo>
                  <a:pt x="502" y="702"/>
                </a:lnTo>
                <a:lnTo>
                  <a:pt x="502" y="701"/>
                </a:lnTo>
                <a:lnTo>
                  <a:pt x="504" y="700"/>
                </a:lnTo>
                <a:lnTo>
                  <a:pt x="505" y="700"/>
                </a:lnTo>
                <a:lnTo>
                  <a:pt x="508" y="701"/>
                </a:lnTo>
                <a:lnTo>
                  <a:pt x="509" y="702"/>
                </a:lnTo>
                <a:lnTo>
                  <a:pt x="510" y="702"/>
                </a:lnTo>
                <a:lnTo>
                  <a:pt x="513" y="705"/>
                </a:lnTo>
                <a:lnTo>
                  <a:pt x="514" y="706"/>
                </a:lnTo>
                <a:lnTo>
                  <a:pt x="515" y="707"/>
                </a:lnTo>
                <a:lnTo>
                  <a:pt x="515" y="709"/>
                </a:lnTo>
                <a:lnTo>
                  <a:pt x="517" y="709"/>
                </a:lnTo>
                <a:lnTo>
                  <a:pt x="518" y="710"/>
                </a:lnTo>
                <a:lnTo>
                  <a:pt x="521" y="714"/>
                </a:lnTo>
                <a:lnTo>
                  <a:pt x="522" y="715"/>
                </a:lnTo>
                <a:lnTo>
                  <a:pt x="522" y="714"/>
                </a:lnTo>
                <a:lnTo>
                  <a:pt x="521" y="711"/>
                </a:lnTo>
                <a:lnTo>
                  <a:pt x="521" y="710"/>
                </a:lnTo>
                <a:lnTo>
                  <a:pt x="520" y="709"/>
                </a:lnTo>
                <a:lnTo>
                  <a:pt x="521" y="709"/>
                </a:lnTo>
                <a:lnTo>
                  <a:pt x="522" y="709"/>
                </a:lnTo>
                <a:lnTo>
                  <a:pt x="525" y="709"/>
                </a:lnTo>
                <a:lnTo>
                  <a:pt x="525" y="707"/>
                </a:lnTo>
                <a:lnTo>
                  <a:pt x="525" y="706"/>
                </a:lnTo>
                <a:lnTo>
                  <a:pt x="525" y="705"/>
                </a:lnTo>
                <a:lnTo>
                  <a:pt x="523" y="705"/>
                </a:lnTo>
                <a:lnTo>
                  <a:pt x="522" y="703"/>
                </a:lnTo>
                <a:lnTo>
                  <a:pt x="520" y="700"/>
                </a:lnTo>
                <a:lnTo>
                  <a:pt x="518" y="700"/>
                </a:lnTo>
                <a:lnTo>
                  <a:pt x="518" y="698"/>
                </a:lnTo>
                <a:lnTo>
                  <a:pt x="520" y="698"/>
                </a:lnTo>
                <a:lnTo>
                  <a:pt x="520" y="697"/>
                </a:lnTo>
                <a:lnTo>
                  <a:pt x="521" y="697"/>
                </a:lnTo>
                <a:lnTo>
                  <a:pt x="521" y="698"/>
                </a:lnTo>
                <a:lnTo>
                  <a:pt x="522" y="698"/>
                </a:lnTo>
                <a:lnTo>
                  <a:pt x="523" y="698"/>
                </a:lnTo>
                <a:lnTo>
                  <a:pt x="526" y="700"/>
                </a:lnTo>
                <a:lnTo>
                  <a:pt x="527" y="701"/>
                </a:lnTo>
                <a:lnTo>
                  <a:pt x="530" y="703"/>
                </a:lnTo>
                <a:lnTo>
                  <a:pt x="530" y="705"/>
                </a:lnTo>
                <a:lnTo>
                  <a:pt x="531" y="705"/>
                </a:lnTo>
                <a:lnTo>
                  <a:pt x="533" y="706"/>
                </a:lnTo>
                <a:lnTo>
                  <a:pt x="534" y="707"/>
                </a:lnTo>
                <a:lnTo>
                  <a:pt x="535" y="707"/>
                </a:lnTo>
                <a:lnTo>
                  <a:pt x="536" y="707"/>
                </a:lnTo>
                <a:lnTo>
                  <a:pt x="538" y="707"/>
                </a:lnTo>
                <a:lnTo>
                  <a:pt x="539" y="710"/>
                </a:lnTo>
                <a:lnTo>
                  <a:pt x="539" y="711"/>
                </a:lnTo>
                <a:lnTo>
                  <a:pt x="539" y="715"/>
                </a:lnTo>
                <a:lnTo>
                  <a:pt x="538" y="716"/>
                </a:lnTo>
                <a:lnTo>
                  <a:pt x="536" y="716"/>
                </a:lnTo>
                <a:lnTo>
                  <a:pt x="533" y="715"/>
                </a:lnTo>
                <a:lnTo>
                  <a:pt x="531" y="715"/>
                </a:lnTo>
                <a:lnTo>
                  <a:pt x="530" y="715"/>
                </a:lnTo>
                <a:lnTo>
                  <a:pt x="530" y="716"/>
                </a:lnTo>
                <a:lnTo>
                  <a:pt x="531" y="716"/>
                </a:lnTo>
                <a:lnTo>
                  <a:pt x="536" y="721"/>
                </a:lnTo>
                <a:lnTo>
                  <a:pt x="538" y="722"/>
                </a:lnTo>
                <a:lnTo>
                  <a:pt x="539" y="723"/>
                </a:lnTo>
                <a:lnTo>
                  <a:pt x="539" y="724"/>
                </a:lnTo>
                <a:lnTo>
                  <a:pt x="538" y="724"/>
                </a:lnTo>
                <a:lnTo>
                  <a:pt x="536" y="723"/>
                </a:lnTo>
                <a:lnTo>
                  <a:pt x="535" y="723"/>
                </a:lnTo>
                <a:lnTo>
                  <a:pt x="534" y="722"/>
                </a:lnTo>
                <a:lnTo>
                  <a:pt x="530" y="721"/>
                </a:lnTo>
                <a:lnTo>
                  <a:pt x="530" y="722"/>
                </a:lnTo>
                <a:lnTo>
                  <a:pt x="531" y="722"/>
                </a:lnTo>
                <a:lnTo>
                  <a:pt x="533" y="723"/>
                </a:lnTo>
                <a:lnTo>
                  <a:pt x="534" y="723"/>
                </a:lnTo>
                <a:lnTo>
                  <a:pt x="534" y="724"/>
                </a:lnTo>
                <a:lnTo>
                  <a:pt x="535" y="726"/>
                </a:lnTo>
                <a:lnTo>
                  <a:pt x="534" y="727"/>
                </a:lnTo>
                <a:lnTo>
                  <a:pt x="533" y="727"/>
                </a:lnTo>
                <a:lnTo>
                  <a:pt x="531" y="727"/>
                </a:lnTo>
                <a:lnTo>
                  <a:pt x="529" y="727"/>
                </a:lnTo>
                <a:lnTo>
                  <a:pt x="527" y="727"/>
                </a:lnTo>
                <a:lnTo>
                  <a:pt x="526" y="726"/>
                </a:lnTo>
                <a:lnTo>
                  <a:pt x="525" y="726"/>
                </a:lnTo>
                <a:lnTo>
                  <a:pt x="525" y="727"/>
                </a:lnTo>
                <a:lnTo>
                  <a:pt x="523" y="727"/>
                </a:lnTo>
                <a:lnTo>
                  <a:pt x="521" y="727"/>
                </a:lnTo>
                <a:lnTo>
                  <a:pt x="521" y="730"/>
                </a:lnTo>
                <a:lnTo>
                  <a:pt x="514" y="733"/>
                </a:lnTo>
                <a:lnTo>
                  <a:pt x="514" y="735"/>
                </a:lnTo>
                <a:lnTo>
                  <a:pt x="515" y="735"/>
                </a:lnTo>
                <a:lnTo>
                  <a:pt x="515" y="736"/>
                </a:lnTo>
                <a:lnTo>
                  <a:pt x="518" y="736"/>
                </a:lnTo>
                <a:lnTo>
                  <a:pt x="518" y="735"/>
                </a:lnTo>
                <a:lnTo>
                  <a:pt x="525" y="732"/>
                </a:lnTo>
                <a:lnTo>
                  <a:pt x="526" y="733"/>
                </a:lnTo>
                <a:lnTo>
                  <a:pt x="525" y="733"/>
                </a:lnTo>
                <a:lnTo>
                  <a:pt x="523" y="735"/>
                </a:lnTo>
                <a:lnTo>
                  <a:pt x="521" y="736"/>
                </a:lnTo>
                <a:lnTo>
                  <a:pt x="521" y="737"/>
                </a:lnTo>
                <a:lnTo>
                  <a:pt x="523" y="735"/>
                </a:lnTo>
                <a:lnTo>
                  <a:pt x="526" y="735"/>
                </a:lnTo>
                <a:lnTo>
                  <a:pt x="529" y="735"/>
                </a:lnTo>
                <a:lnTo>
                  <a:pt x="530" y="735"/>
                </a:lnTo>
                <a:lnTo>
                  <a:pt x="533" y="735"/>
                </a:lnTo>
                <a:lnTo>
                  <a:pt x="531" y="736"/>
                </a:lnTo>
                <a:lnTo>
                  <a:pt x="530" y="736"/>
                </a:lnTo>
                <a:lnTo>
                  <a:pt x="529" y="739"/>
                </a:lnTo>
                <a:lnTo>
                  <a:pt x="529" y="740"/>
                </a:lnTo>
                <a:lnTo>
                  <a:pt x="530" y="741"/>
                </a:lnTo>
                <a:lnTo>
                  <a:pt x="531" y="740"/>
                </a:lnTo>
                <a:lnTo>
                  <a:pt x="534" y="739"/>
                </a:lnTo>
                <a:lnTo>
                  <a:pt x="535" y="740"/>
                </a:lnTo>
                <a:lnTo>
                  <a:pt x="536" y="740"/>
                </a:lnTo>
                <a:lnTo>
                  <a:pt x="536" y="741"/>
                </a:lnTo>
                <a:lnTo>
                  <a:pt x="538" y="741"/>
                </a:lnTo>
                <a:lnTo>
                  <a:pt x="539" y="740"/>
                </a:lnTo>
                <a:lnTo>
                  <a:pt x="539" y="739"/>
                </a:lnTo>
                <a:lnTo>
                  <a:pt x="538" y="737"/>
                </a:lnTo>
                <a:lnTo>
                  <a:pt x="536" y="736"/>
                </a:lnTo>
                <a:lnTo>
                  <a:pt x="538" y="736"/>
                </a:lnTo>
                <a:lnTo>
                  <a:pt x="539" y="733"/>
                </a:lnTo>
                <a:lnTo>
                  <a:pt x="541" y="735"/>
                </a:lnTo>
                <a:lnTo>
                  <a:pt x="542" y="735"/>
                </a:lnTo>
                <a:lnTo>
                  <a:pt x="542" y="733"/>
                </a:lnTo>
                <a:lnTo>
                  <a:pt x="542" y="732"/>
                </a:lnTo>
                <a:lnTo>
                  <a:pt x="547" y="730"/>
                </a:lnTo>
                <a:lnTo>
                  <a:pt x="550" y="731"/>
                </a:lnTo>
                <a:lnTo>
                  <a:pt x="550" y="732"/>
                </a:lnTo>
                <a:lnTo>
                  <a:pt x="550" y="735"/>
                </a:lnTo>
                <a:lnTo>
                  <a:pt x="551" y="735"/>
                </a:lnTo>
                <a:lnTo>
                  <a:pt x="552" y="736"/>
                </a:lnTo>
                <a:lnTo>
                  <a:pt x="552" y="739"/>
                </a:lnTo>
                <a:lnTo>
                  <a:pt x="555" y="736"/>
                </a:lnTo>
                <a:lnTo>
                  <a:pt x="553" y="735"/>
                </a:lnTo>
                <a:lnTo>
                  <a:pt x="553" y="733"/>
                </a:lnTo>
                <a:lnTo>
                  <a:pt x="553" y="732"/>
                </a:lnTo>
                <a:lnTo>
                  <a:pt x="555" y="732"/>
                </a:lnTo>
                <a:lnTo>
                  <a:pt x="556" y="733"/>
                </a:lnTo>
                <a:lnTo>
                  <a:pt x="557" y="735"/>
                </a:lnTo>
                <a:lnTo>
                  <a:pt x="560" y="737"/>
                </a:lnTo>
                <a:lnTo>
                  <a:pt x="561" y="739"/>
                </a:lnTo>
                <a:lnTo>
                  <a:pt x="563" y="740"/>
                </a:lnTo>
                <a:lnTo>
                  <a:pt x="564" y="741"/>
                </a:lnTo>
                <a:lnTo>
                  <a:pt x="565" y="743"/>
                </a:lnTo>
                <a:lnTo>
                  <a:pt x="563" y="745"/>
                </a:lnTo>
                <a:lnTo>
                  <a:pt x="560" y="747"/>
                </a:lnTo>
                <a:lnTo>
                  <a:pt x="559" y="747"/>
                </a:lnTo>
                <a:lnTo>
                  <a:pt x="557" y="745"/>
                </a:lnTo>
                <a:lnTo>
                  <a:pt x="557" y="747"/>
                </a:lnTo>
                <a:lnTo>
                  <a:pt x="557" y="748"/>
                </a:lnTo>
                <a:lnTo>
                  <a:pt x="556" y="749"/>
                </a:lnTo>
                <a:lnTo>
                  <a:pt x="556" y="751"/>
                </a:lnTo>
                <a:lnTo>
                  <a:pt x="556" y="752"/>
                </a:lnTo>
                <a:lnTo>
                  <a:pt x="557" y="752"/>
                </a:lnTo>
                <a:lnTo>
                  <a:pt x="561" y="751"/>
                </a:lnTo>
                <a:lnTo>
                  <a:pt x="561" y="753"/>
                </a:lnTo>
                <a:lnTo>
                  <a:pt x="561" y="757"/>
                </a:lnTo>
                <a:lnTo>
                  <a:pt x="563" y="756"/>
                </a:lnTo>
                <a:lnTo>
                  <a:pt x="564" y="751"/>
                </a:lnTo>
                <a:lnTo>
                  <a:pt x="565" y="751"/>
                </a:lnTo>
                <a:lnTo>
                  <a:pt x="567" y="751"/>
                </a:lnTo>
                <a:lnTo>
                  <a:pt x="568" y="751"/>
                </a:lnTo>
                <a:lnTo>
                  <a:pt x="569" y="747"/>
                </a:lnTo>
                <a:lnTo>
                  <a:pt x="571" y="747"/>
                </a:lnTo>
                <a:lnTo>
                  <a:pt x="572" y="748"/>
                </a:lnTo>
                <a:lnTo>
                  <a:pt x="573" y="749"/>
                </a:lnTo>
                <a:lnTo>
                  <a:pt x="574" y="751"/>
                </a:lnTo>
                <a:lnTo>
                  <a:pt x="576" y="753"/>
                </a:lnTo>
                <a:lnTo>
                  <a:pt x="576" y="756"/>
                </a:lnTo>
                <a:lnTo>
                  <a:pt x="576" y="757"/>
                </a:lnTo>
                <a:lnTo>
                  <a:pt x="574" y="757"/>
                </a:lnTo>
                <a:lnTo>
                  <a:pt x="573" y="757"/>
                </a:lnTo>
                <a:lnTo>
                  <a:pt x="572" y="757"/>
                </a:lnTo>
                <a:lnTo>
                  <a:pt x="572" y="756"/>
                </a:lnTo>
                <a:lnTo>
                  <a:pt x="571" y="757"/>
                </a:lnTo>
                <a:lnTo>
                  <a:pt x="572" y="758"/>
                </a:lnTo>
                <a:lnTo>
                  <a:pt x="573" y="761"/>
                </a:lnTo>
                <a:lnTo>
                  <a:pt x="573" y="762"/>
                </a:lnTo>
                <a:lnTo>
                  <a:pt x="572" y="764"/>
                </a:lnTo>
                <a:lnTo>
                  <a:pt x="573" y="764"/>
                </a:lnTo>
                <a:lnTo>
                  <a:pt x="574" y="764"/>
                </a:lnTo>
                <a:lnTo>
                  <a:pt x="576" y="764"/>
                </a:lnTo>
                <a:lnTo>
                  <a:pt x="576" y="765"/>
                </a:lnTo>
                <a:lnTo>
                  <a:pt x="577" y="765"/>
                </a:lnTo>
                <a:lnTo>
                  <a:pt x="577" y="761"/>
                </a:lnTo>
                <a:lnTo>
                  <a:pt x="580" y="760"/>
                </a:lnTo>
                <a:lnTo>
                  <a:pt x="581" y="757"/>
                </a:lnTo>
                <a:lnTo>
                  <a:pt x="581" y="753"/>
                </a:lnTo>
                <a:lnTo>
                  <a:pt x="580" y="748"/>
                </a:lnTo>
                <a:lnTo>
                  <a:pt x="581" y="747"/>
                </a:lnTo>
                <a:lnTo>
                  <a:pt x="582" y="745"/>
                </a:lnTo>
                <a:lnTo>
                  <a:pt x="583" y="747"/>
                </a:lnTo>
                <a:lnTo>
                  <a:pt x="585" y="748"/>
                </a:lnTo>
                <a:lnTo>
                  <a:pt x="586" y="751"/>
                </a:lnTo>
                <a:lnTo>
                  <a:pt x="586" y="753"/>
                </a:lnTo>
                <a:lnTo>
                  <a:pt x="587" y="753"/>
                </a:lnTo>
                <a:lnTo>
                  <a:pt x="587" y="754"/>
                </a:lnTo>
                <a:lnTo>
                  <a:pt x="589" y="754"/>
                </a:lnTo>
                <a:lnTo>
                  <a:pt x="590" y="754"/>
                </a:lnTo>
                <a:lnTo>
                  <a:pt x="591" y="757"/>
                </a:lnTo>
                <a:lnTo>
                  <a:pt x="593" y="758"/>
                </a:lnTo>
                <a:lnTo>
                  <a:pt x="590" y="766"/>
                </a:lnTo>
                <a:lnTo>
                  <a:pt x="589" y="766"/>
                </a:lnTo>
                <a:lnTo>
                  <a:pt x="586" y="766"/>
                </a:lnTo>
                <a:lnTo>
                  <a:pt x="586" y="768"/>
                </a:lnTo>
                <a:lnTo>
                  <a:pt x="581" y="772"/>
                </a:lnTo>
                <a:lnTo>
                  <a:pt x="580" y="773"/>
                </a:lnTo>
                <a:lnTo>
                  <a:pt x="577" y="774"/>
                </a:lnTo>
                <a:lnTo>
                  <a:pt x="580" y="774"/>
                </a:lnTo>
                <a:lnTo>
                  <a:pt x="582" y="775"/>
                </a:lnTo>
                <a:lnTo>
                  <a:pt x="583" y="774"/>
                </a:lnTo>
                <a:lnTo>
                  <a:pt x="586" y="775"/>
                </a:lnTo>
                <a:lnTo>
                  <a:pt x="587" y="774"/>
                </a:lnTo>
                <a:lnTo>
                  <a:pt x="589" y="774"/>
                </a:lnTo>
                <a:lnTo>
                  <a:pt x="591" y="774"/>
                </a:lnTo>
                <a:lnTo>
                  <a:pt x="593" y="774"/>
                </a:lnTo>
                <a:lnTo>
                  <a:pt x="594" y="774"/>
                </a:lnTo>
                <a:lnTo>
                  <a:pt x="595" y="774"/>
                </a:lnTo>
                <a:lnTo>
                  <a:pt x="597" y="774"/>
                </a:lnTo>
                <a:lnTo>
                  <a:pt x="599" y="775"/>
                </a:lnTo>
                <a:lnTo>
                  <a:pt x="602" y="778"/>
                </a:lnTo>
                <a:lnTo>
                  <a:pt x="603" y="779"/>
                </a:lnTo>
                <a:lnTo>
                  <a:pt x="606" y="784"/>
                </a:lnTo>
                <a:lnTo>
                  <a:pt x="606" y="791"/>
                </a:lnTo>
                <a:lnTo>
                  <a:pt x="604" y="791"/>
                </a:lnTo>
                <a:lnTo>
                  <a:pt x="603" y="791"/>
                </a:lnTo>
                <a:lnTo>
                  <a:pt x="602" y="790"/>
                </a:lnTo>
                <a:lnTo>
                  <a:pt x="601" y="790"/>
                </a:lnTo>
                <a:lnTo>
                  <a:pt x="599" y="789"/>
                </a:lnTo>
                <a:lnTo>
                  <a:pt x="598" y="789"/>
                </a:lnTo>
                <a:lnTo>
                  <a:pt x="597" y="789"/>
                </a:lnTo>
                <a:lnTo>
                  <a:pt x="595" y="787"/>
                </a:lnTo>
                <a:lnTo>
                  <a:pt x="594" y="786"/>
                </a:lnTo>
                <a:lnTo>
                  <a:pt x="593" y="786"/>
                </a:lnTo>
                <a:lnTo>
                  <a:pt x="593" y="787"/>
                </a:lnTo>
                <a:lnTo>
                  <a:pt x="591" y="787"/>
                </a:lnTo>
                <a:lnTo>
                  <a:pt x="590" y="786"/>
                </a:lnTo>
                <a:lnTo>
                  <a:pt x="589" y="786"/>
                </a:lnTo>
                <a:lnTo>
                  <a:pt x="587" y="786"/>
                </a:lnTo>
                <a:lnTo>
                  <a:pt x="589" y="787"/>
                </a:lnTo>
                <a:lnTo>
                  <a:pt x="589" y="789"/>
                </a:lnTo>
                <a:lnTo>
                  <a:pt x="583" y="791"/>
                </a:lnTo>
                <a:lnTo>
                  <a:pt x="585" y="791"/>
                </a:lnTo>
                <a:lnTo>
                  <a:pt x="585" y="792"/>
                </a:lnTo>
                <a:lnTo>
                  <a:pt x="583" y="792"/>
                </a:lnTo>
                <a:lnTo>
                  <a:pt x="586" y="795"/>
                </a:lnTo>
                <a:lnTo>
                  <a:pt x="590" y="795"/>
                </a:lnTo>
                <a:lnTo>
                  <a:pt x="593" y="795"/>
                </a:lnTo>
                <a:lnTo>
                  <a:pt x="595" y="795"/>
                </a:lnTo>
                <a:lnTo>
                  <a:pt x="597" y="796"/>
                </a:lnTo>
                <a:lnTo>
                  <a:pt x="598" y="798"/>
                </a:lnTo>
                <a:lnTo>
                  <a:pt x="597" y="798"/>
                </a:lnTo>
                <a:lnTo>
                  <a:pt x="594" y="800"/>
                </a:lnTo>
                <a:lnTo>
                  <a:pt x="593" y="802"/>
                </a:lnTo>
                <a:lnTo>
                  <a:pt x="591" y="803"/>
                </a:lnTo>
                <a:lnTo>
                  <a:pt x="594" y="804"/>
                </a:lnTo>
                <a:lnTo>
                  <a:pt x="595" y="804"/>
                </a:lnTo>
                <a:lnTo>
                  <a:pt x="595" y="805"/>
                </a:lnTo>
                <a:lnTo>
                  <a:pt x="594" y="811"/>
                </a:lnTo>
                <a:lnTo>
                  <a:pt x="595" y="812"/>
                </a:lnTo>
                <a:lnTo>
                  <a:pt x="597" y="812"/>
                </a:lnTo>
                <a:lnTo>
                  <a:pt x="597" y="811"/>
                </a:lnTo>
                <a:lnTo>
                  <a:pt x="598" y="811"/>
                </a:lnTo>
                <a:lnTo>
                  <a:pt x="599" y="807"/>
                </a:lnTo>
                <a:lnTo>
                  <a:pt x="601" y="803"/>
                </a:lnTo>
                <a:lnTo>
                  <a:pt x="602" y="802"/>
                </a:lnTo>
                <a:lnTo>
                  <a:pt x="608" y="802"/>
                </a:lnTo>
                <a:lnTo>
                  <a:pt x="610" y="803"/>
                </a:lnTo>
                <a:lnTo>
                  <a:pt x="610" y="807"/>
                </a:lnTo>
                <a:lnTo>
                  <a:pt x="608" y="808"/>
                </a:lnTo>
                <a:lnTo>
                  <a:pt x="607" y="808"/>
                </a:lnTo>
                <a:lnTo>
                  <a:pt x="607" y="813"/>
                </a:lnTo>
                <a:lnTo>
                  <a:pt x="606" y="819"/>
                </a:lnTo>
                <a:lnTo>
                  <a:pt x="607" y="820"/>
                </a:lnTo>
                <a:lnTo>
                  <a:pt x="606" y="821"/>
                </a:lnTo>
                <a:lnTo>
                  <a:pt x="608" y="823"/>
                </a:lnTo>
                <a:lnTo>
                  <a:pt x="608" y="824"/>
                </a:lnTo>
                <a:lnTo>
                  <a:pt x="610" y="825"/>
                </a:lnTo>
                <a:lnTo>
                  <a:pt x="611" y="825"/>
                </a:lnTo>
                <a:lnTo>
                  <a:pt x="612" y="825"/>
                </a:lnTo>
                <a:lnTo>
                  <a:pt x="611" y="823"/>
                </a:lnTo>
                <a:lnTo>
                  <a:pt x="612" y="821"/>
                </a:lnTo>
                <a:lnTo>
                  <a:pt x="614" y="816"/>
                </a:lnTo>
                <a:lnTo>
                  <a:pt x="616" y="812"/>
                </a:lnTo>
                <a:lnTo>
                  <a:pt x="620" y="808"/>
                </a:lnTo>
                <a:lnTo>
                  <a:pt x="622" y="810"/>
                </a:lnTo>
                <a:lnTo>
                  <a:pt x="623" y="811"/>
                </a:lnTo>
                <a:lnTo>
                  <a:pt x="624" y="819"/>
                </a:lnTo>
                <a:lnTo>
                  <a:pt x="625" y="828"/>
                </a:lnTo>
                <a:lnTo>
                  <a:pt x="628" y="836"/>
                </a:lnTo>
                <a:lnTo>
                  <a:pt x="629" y="843"/>
                </a:lnTo>
                <a:lnTo>
                  <a:pt x="628" y="847"/>
                </a:lnTo>
                <a:lnTo>
                  <a:pt x="629" y="847"/>
                </a:lnTo>
                <a:lnTo>
                  <a:pt x="631" y="850"/>
                </a:lnTo>
                <a:lnTo>
                  <a:pt x="632" y="856"/>
                </a:lnTo>
                <a:lnTo>
                  <a:pt x="633" y="863"/>
                </a:lnTo>
                <a:lnTo>
                  <a:pt x="634" y="864"/>
                </a:lnTo>
                <a:lnTo>
                  <a:pt x="633" y="872"/>
                </a:lnTo>
                <a:lnTo>
                  <a:pt x="633" y="879"/>
                </a:lnTo>
                <a:lnTo>
                  <a:pt x="632" y="885"/>
                </a:lnTo>
                <a:lnTo>
                  <a:pt x="632" y="892"/>
                </a:lnTo>
                <a:lnTo>
                  <a:pt x="632" y="893"/>
                </a:lnTo>
                <a:lnTo>
                  <a:pt x="633" y="893"/>
                </a:lnTo>
                <a:lnTo>
                  <a:pt x="634" y="893"/>
                </a:lnTo>
                <a:lnTo>
                  <a:pt x="636" y="893"/>
                </a:lnTo>
                <a:lnTo>
                  <a:pt x="636" y="897"/>
                </a:lnTo>
                <a:lnTo>
                  <a:pt x="636" y="902"/>
                </a:lnTo>
                <a:lnTo>
                  <a:pt x="634" y="908"/>
                </a:lnTo>
                <a:lnTo>
                  <a:pt x="634" y="914"/>
                </a:lnTo>
                <a:lnTo>
                  <a:pt x="633" y="914"/>
                </a:lnTo>
                <a:lnTo>
                  <a:pt x="634" y="915"/>
                </a:lnTo>
                <a:lnTo>
                  <a:pt x="636" y="917"/>
                </a:lnTo>
                <a:lnTo>
                  <a:pt x="636" y="918"/>
                </a:lnTo>
                <a:lnTo>
                  <a:pt x="636" y="919"/>
                </a:lnTo>
                <a:lnTo>
                  <a:pt x="636" y="921"/>
                </a:lnTo>
                <a:lnTo>
                  <a:pt x="636" y="923"/>
                </a:lnTo>
                <a:lnTo>
                  <a:pt x="637" y="924"/>
                </a:lnTo>
                <a:lnTo>
                  <a:pt x="639" y="924"/>
                </a:lnTo>
                <a:lnTo>
                  <a:pt x="640" y="923"/>
                </a:lnTo>
                <a:lnTo>
                  <a:pt x="639" y="921"/>
                </a:lnTo>
                <a:lnTo>
                  <a:pt x="640" y="921"/>
                </a:lnTo>
                <a:lnTo>
                  <a:pt x="641" y="919"/>
                </a:lnTo>
                <a:lnTo>
                  <a:pt x="641" y="924"/>
                </a:lnTo>
                <a:lnTo>
                  <a:pt x="642" y="923"/>
                </a:lnTo>
                <a:lnTo>
                  <a:pt x="644" y="924"/>
                </a:lnTo>
                <a:lnTo>
                  <a:pt x="644" y="926"/>
                </a:lnTo>
                <a:lnTo>
                  <a:pt x="645" y="927"/>
                </a:lnTo>
                <a:lnTo>
                  <a:pt x="646" y="927"/>
                </a:lnTo>
                <a:lnTo>
                  <a:pt x="648" y="926"/>
                </a:lnTo>
                <a:lnTo>
                  <a:pt x="649" y="927"/>
                </a:lnTo>
                <a:lnTo>
                  <a:pt x="650" y="929"/>
                </a:lnTo>
                <a:lnTo>
                  <a:pt x="650" y="926"/>
                </a:lnTo>
                <a:lnTo>
                  <a:pt x="652" y="927"/>
                </a:lnTo>
                <a:lnTo>
                  <a:pt x="649" y="931"/>
                </a:lnTo>
                <a:lnTo>
                  <a:pt x="650" y="935"/>
                </a:lnTo>
                <a:lnTo>
                  <a:pt x="650" y="932"/>
                </a:lnTo>
                <a:lnTo>
                  <a:pt x="652" y="932"/>
                </a:lnTo>
                <a:lnTo>
                  <a:pt x="652" y="934"/>
                </a:lnTo>
                <a:lnTo>
                  <a:pt x="652" y="936"/>
                </a:lnTo>
                <a:lnTo>
                  <a:pt x="650" y="938"/>
                </a:lnTo>
                <a:lnTo>
                  <a:pt x="650" y="939"/>
                </a:lnTo>
                <a:lnTo>
                  <a:pt x="649" y="940"/>
                </a:lnTo>
                <a:lnTo>
                  <a:pt x="649" y="945"/>
                </a:lnTo>
                <a:lnTo>
                  <a:pt x="648" y="950"/>
                </a:lnTo>
                <a:lnTo>
                  <a:pt x="644" y="953"/>
                </a:lnTo>
                <a:lnTo>
                  <a:pt x="641" y="957"/>
                </a:lnTo>
                <a:lnTo>
                  <a:pt x="641" y="960"/>
                </a:lnTo>
                <a:lnTo>
                  <a:pt x="639" y="964"/>
                </a:lnTo>
                <a:lnTo>
                  <a:pt x="640" y="964"/>
                </a:lnTo>
                <a:lnTo>
                  <a:pt x="640" y="965"/>
                </a:lnTo>
                <a:lnTo>
                  <a:pt x="639" y="966"/>
                </a:lnTo>
                <a:lnTo>
                  <a:pt x="636" y="972"/>
                </a:lnTo>
                <a:lnTo>
                  <a:pt x="633" y="977"/>
                </a:lnTo>
                <a:lnTo>
                  <a:pt x="634" y="977"/>
                </a:lnTo>
                <a:lnTo>
                  <a:pt x="634" y="976"/>
                </a:lnTo>
                <a:lnTo>
                  <a:pt x="636" y="976"/>
                </a:lnTo>
                <a:lnTo>
                  <a:pt x="637" y="976"/>
                </a:lnTo>
                <a:lnTo>
                  <a:pt x="634" y="978"/>
                </a:lnTo>
                <a:lnTo>
                  <a:pt x="634" y="980"/>
                </a:lnTo>
                <a:lnTo>
                  <a:pt x="631" y="983"/>
                </a:lnTo>
                <a:lnTo>
                  <a:pt x="627" y="987"/>
                </a:lnTo>
                <a:lnTo>
                  <a:pt x="624" y="991"/>
                </a:lnTo>
                <a:lnTo>
                  <a:pt x="623" y="993"/>
                </a:lnTo>
                <a:lnTo>
                  <a:pt x="625" y="993"/>
                </a:lnTo>
                <a:lnTo>
                  <a:pt x="625" y="994"/>
                </a:lnTo>
                <a:lnTo>
                  <a:pt x="622" y="997"/>
                </a:lnTo>
                <a:lnTo>
                  <a:pt x="622" y="998"/>
                </a:lnTo>
                <a:lnTo>
                  <a:pt x="623" y="997"/>
                </a:lnTo>
                <a:lnTo>
                  <a:pt x="624" y="998"/>
                </a:lnTo>
                <a:lnTo>
                  <a:pt x="625" y="998"/>
                </a:lnTo>
                <a:lnTo>
                  <a:pt x="627" y="999"/>
                </a:lnTo>
                <a:lnTo>
                  <a:pt x="625" y="1001"/>
                </a:lnTo>
                <a:lnTo>
                  <a:pt x="624" y="1002"/>
                </a:lnTo>
                <a:lnTo>
                  <a:pt x="620" y="1003"/>
                </a:lnTo>
                <a:lnTo>
                  <a:pt x="619" y="1003"/>
                </a:lnTo>
                <a:lnTo>
                  <a:pt x="620" y="1006"/>
                </a:lnTo>
                <a:lnTo>
                  <a:pt x="620" y="1007"/>
                </a:lnTo>
                <a:lnTo>
                  <a:pt x="618" y="1008"/>
                </a:lnTo>
                <a:lnTo>
                  <a:pt x="616" y="1008"/>
                </a:lnTo>
                <a:lnTo>
                  <a:pt x="616" y="1010"/>
                </a:lnTo>
                <a:lnTo>
                  <a:pt x="618" y="1010"/>
                </a:lnTo>
                <a:lnTo>
                  <a:pt x="619" y="1010"/>
                </a:lnTo>
                <a:lnTo>
                  <a:pt x="619" y="1011"/>
                </a:lnTo>
                <a:lnTo>
                  <a:pt x="619" y="1012"/>
                </a:lnTo>
                <a:lnTo>
                  <a:pt x="620" y="1012"/>
                </a:lnTo>
                <a:lnTo>
                  <a:pt x="622" y="1012"/>
                </a:lnTo>
                <a:lnTo>
                  <a:pt x="623" y="1012"/>
                </a:lnTo>
                <a:lnTo>
                  <a:pt x="624" y="1012"/>
                </a:lnTo>
                <a:lnTo>
                  <a:pt x="624" y="1013"/>
                </a:lnTo>
                <a:lnTo>
                  <a:pt x="620" y="1015"/>
                </a:lnTo>
                <a:lnTo>
                  <a:pt x="618" y="1016"/>
                </a:lnTo>
                <a:lnTo>
                  <a:pt x="616" y="1019"/>
                </a:lnTo>
                <a:lnTo>
                  <a:pt x="615" y="1020"/>
                </a:lnTo>
                <a:lnTo>
                  <a:pt x="616" y="1020"/>
                </a:lnTo>
                <a:lnTo>
                  <a:pt x="616" y="1021"/>
                </a:lnTo>
                <a:lnTo>
                  <a:pt x="618" y="1021"/>
                </a:lnTo>
                <a:lnTo>
                  <a:pt x="620" y="1021"/>
                </a:lnTo>
                <a:lnTo>
                  <a:pt x="619" y="1023"/>
                </a:lnTo>
                <a:lnTo>
                  <a:pt x="620" y="1023"/>
                </a:lnTo>
                <a:lnTo>
                  <a:pt x="622" y="1023"/>
                </a:lnTo>
                <a:lnTo>
                  <a:pt x="623" y="1023"/>
                </a:lnTo>
                <a:lnTo>
                  <a:pt x="623" y="1024"/>
                </a:lnTo>
                <a:lnTo>
                  <a:pt x="624" y="1024"/>
                </a:lnTo>
                <a:lnTo>
                  <a:pt x="625" y="1024"/>
                </a:lnTo>
                <a:lnTo>
                  <a:pt x="632" y="1021"/>
                </a:lnTo>
                <a:lnTo>
                  <a:pt x="637" y="1020"/>
                </a:lnTo>
                <a:lnTo>
                  <a:pt x="639" y="1020"/>
                </a:lnTo>
                <a:lnTo>
                  <a:pt x="641" y="1019"/>
                </a:lnTo>
                <a:lnTo>
                  <a:pt x="642" y="1019"/>
                </a:lnTo>
                <a:lnTo>
                  <a:pt x="644" y="1019"/>
                </a:lnTo>
                <a:lnTo>
                  <a:pt x="642" y="1020"/>
                </a:lnTo>
                <a:lnTo>
                  <a:pt x="642" y="1021"/>
                </a:lnTo>
                <a:lnTo>
                  <a:pt x="644" y="1021"/>
                </a:lnTo>
                <a:lnTo>
                  <a:pt x="648" y="1020"/>
                </a:lnTo>
                <a:lnTo>
                  <a:pt x="648" y="1019"/>
                </a:lnTo>
                <a:lnTo>
                  <a:pt x="653" y="1016"/>
                </a:lnTo>
                <a:lnTo>
                  <a:pt x="658" y="1016"/>
                </a:lnTo>
                <a:lnTo>
                  <a:pt x="660" y="1015"/>
                </a:lnTo>
                <a:lnTo>
                  <a:pt x="663" y="1013"/>
                </a:lnTo>
                <a:lnTo>
                  <a:pt x="663" y="1012"/>
                </a:lnTo>
                <a:lnTo>
                  <a:pt x="665" y="1011"/>
                </a:lnTo>
                <a:lnTo>
                  <a:pt x="666" y="1012"/>
                </a:lnTo>
                <a:lnTo>
                  <a:pt x="669" y="1011"/>
                </a:lnTo>
                <a:lnTo>
                  <a:pt x="670" y="1010"/>
                </a:lnTo>
                <a:lnTo>
                  <a:pt x="671" y="1010"/>
                </a:lnTo>
                <a:lnTo>
                  <a:pt x="674" y="1010"/>
                </a:lnTo>
                <a:lnTo>
                  <a:pt x="675" y="1010"/>
                </a:lnTo>
                <a:lnTo>
                  <a:pt x="676" y="1010"/>
                </a:lnTo>
                <a:lnTo>
                  <a:pt x="678" y="1010"/>
                </a:lnTo>
                <a:lnTo>
                  <a:pt x="676" y="1008"/>
                </a:lnTo>
                <a:lnTo>
                  <a:pt x="675" y="1007"/>
                </a:lnTo>
                <a:lnTo>
                  <a:pt x="674" y="1006"/>
                </a:lnTo>
                <a:lnTo>
                  <a:pt x="673" y="1006"/>
                </a:lnTo>
                <a:lnTo>
                  <a:pt x="673" y="1003"/>
                </a:lnTo>
                <a:lnTo>
                  <a:pt x="675" y="998"/>
                </a:lnTo>
                <a:lnTo>
                  <a:pt x="678" y="993"/>
                </a:lnTo>
                <a:lnTo>
                  <a:pt x="682" y="987"/>
                </a:lnTo>
                <a:lnTo>
                  <a:pt x="684" y="982"/>
                </a:lnTo>
                <a:lnTo>
                  <a:pt x="688" y="977"/>
                </a:lnTo>
                <a:lnTo>
                  <a:pt x="690" y="978"/>
                </a:lnTo>
                <a:lnTo>
                  <a:pt x="691" y="978"/>
                </a:lnTo>
                <a:lnTo>
                  <a:pt x="692" y="978"/>
                </a:lnTo>
                <a:lnTo>
                  <a:pt x="693" y="980"/>
                </a:lnTo>
                <a:lnTo>
                  <a:pt x="695" y="980"/>
                </a:lnTo>
                <a:lnTo>
                  <a:pt x="699" y="985"/>
                </a:lnTo>
                <a:lnTo>
                  <a:pt x="700" y="985"/>
                </a:lnTo>
                <a:lnTo>
                  <a:pt x="701" y="986"/>
                </a:lnTo>
                <a:lnTo>
                  <a:pt x="703" y="986"/>
                </a:lnTo>
                <a:lnTo>
                  <a:pt x="703" y="987"/>
                </a:lnTo>
                <a:lnTo>
                  <a:pt x="707" y="991"/>
                </a:lnTo>
                <a:lnTo>
                  <a:pt x="708" y="993"/>
                </a:lnTo>
                <a:lnTo>
                  <a:pt x="709" y="995"/>
                </a:lnTo>
                <a:lnTo>
                  <a:pt x="711" y="999"/>
                </a:lnTo>
                <a:lnTo>
                  <a:pt x="713" y="1003"/>
                </a:lnTo>
                <a:lnTo>
                  <a:pt x="713" y="1001"/>
                </a:lnTo>
                <a:lnTo>
                  <a:pt x="713" y="999"/>
                </a:lnTo>
                <a:lnTo>
                  <a:pt x="714" y="1002"/>
                </a:lnTo>
                <a:lnTo>
                  <a:pt x="713" y="1007"/>
                </a:lnTo>
                <a:lnTo>
                  <a:pt x="713" y="1011"/>
                </a:lnTo>
                <a:lnTo>
                  <a:pt x="713" y="1012"/>
                </a:lnTo>
                <a:lnTo>
                  <a:pt x="714" y="1012"/>
                </a:lnTo>
                <a:lnTo>
                  <a:pt x="716" y="1013"/>
                </a:lnTo>
                <a:lnTo>
                  <a:pt x="716" y="1015"/>
                </a:lnTo>
                <a:lnTo>
                  <a:pt x="714" y="1015"/>
                </a:lnTo>
                <a:lnTo>
                  <a:pt x="713" y="1015"/>
                </a:lnTo>
                <a:lnTo>
                  <a:pt x="712" y="1015"/>
                </a:lnTo>
                <a:lnTo>
                  <a:pt x="711" y="1015"/>
                </a:lnTo>
                <a:lnTo>
                  <a:pt x="707" y="1020"/>
                </a:lnTo>
                <a:lnTo>
                  <a:pt x="703" y="1025"/>
                </a:lnTo>
                <a:lnTo>
                  <a:pt x="699" y="1031"/>
                </a:lnTo>
                <a:lnTo>
                  <a:pt x="696" y="1036"/>
                </a:lnTo>
                <a:lnTo>
                  <a:pt x="692" y="1041"/>
                </a:lnTo>
                <a:lnTo>
                  <a:pt x="692" y="1042"/>
                </a:lnTo>
                <a:lnTo>
                  <a:pt x="690" y="1048"/>
                </a:lnTo>
                <a:lnTo>
                  <a:pt x="687" y="1052"/>
                </a:lnTo>
                <a:lnTo>
                  <a:pt x="683" y="1057"/>
                </a:lnTo>
                <a:lnTo>
                  <a:pt x="683" y="1058"/>
                </a:lnTo>
                <a:lnTo>
                  <a:pt x="686" y="1059"/>
                </a:lnTo>
                <a:lnTo>
                  <a:pt x="684" y="1061"/>
                </a:lnTo>
                <a:lnTo>
                  <a:pt x="683" y="1063"/>
                </a:lnTo>
                <a:lnTo>
                  <a:pt x="680" y="1067"/>
                </a:lnTo>
                <a:lnTo>
                  <a:pt x="679" y="1070"/>
                </a:lnTo>
                <a:lnTo>
                  <a:pt x="675" y="1071"/>
                </a:lnTo>
                <a:lnTo>
                  <a:pt x="674" y="1074"/>
                </a:lnTo>
                <a:lnTo>
                  <a:pt x="670" y="1075"/>
                </a:lnTo>
                <a:lnTo>
                  <a:pt x="671" y="1075"/>
                </a:lnTo>
                <a:lnTo>
                  <a:pt x="673" y="1075"/>
                </a:lnTo>
                <a:lnTo>
                  <a:pt x="674" y="1074"/>
                </a:lnTo>
                <a:lnTo>
                  <a:pt x="675" y="1075"/>
                </a:lnTo>
                <a:lnTo>
                  <a:pt x="676" y="1076"/>
                </a:lnTo>
                <a:lnTo>
                  <a:pt x="680" y="1082"/>
                </a:lnTo>
                <a:lnTo>
                  <a:pt x="678" y="1084"/>
                </a:lnTo>
                <a:lnTo>
                  <a:pt x="678" y="1087"/>
                </a:lnTo>
                <a:lnTo>
                  <a:pt x="679" y="1087"/>
                </a:lnTo>
                <a:lnTo>
                  <a:pt x="684" y="1082"/>
                </a:lnTo>
                <a:lnTo>
                  <a:pt x="688" y="1076"/>
                </a:lnTo>
                <a:lnTo>
                  <a:pt x="692" y="1072"/>
                </a:lnTo>
                <a:lnTo>
                  <a:pt x="697" y="1067"/>
                </a:lnTo>
                <a:lnTo>
                  <a:pt x="701" y="1062"/>
                </a:lnTo>
                <a:lnTo>
                  <a:pt x="707" y="1058"/>
                </a:lnTo>
                <a:lnTo>
                  <a:pt x="711" y="1053"/>
                </a:lnTo>
                <a:lnTo>
                  <a:pt x="716" y="1048"/>
                </a:lnTo>
                <a:lnTo>
                  <a:pt x="720" y="1044"/>
                </a:lnTo>
                <a:lnTo>
                  <a:pt x="722" y="1044"/>
                </a:lnTo>
                <a:lnTo>
                  <a:pt x="725" y="1044"/>
                </a:lnTo>
                <a:lnTo>
                  <a:pt x="726" y="1044"/>
                </a:lnTo>
                <a:lnTo>
                  <a:pt x="728" y="1045"/>
                </a:lnTo>
                <a:lnTo>
                  <a:pt x="729" y="1045"/>
                </a:lnTo>
                <a:lnTo>
                  <a:pt x="730" y="1045"/>
                </a:lnTo>
                <a:lnTo>
                  <a:pt x="731" y="1045"/>
                </a:lnTo>
                <a:lnTo>
                  <a:pt x="735" y="1050"/>
                </a:lnTo>
                <a:lnTo>
                  <a:pt x="737" y="1050"/>
                </a:lnTo>
                <a:lnTo>
                  <a:pt x="737" y="1052"/>
                </a:lnTo>
                <a:lnTo>
                  <a:pt x="737" y="1057"/>
                </a:lnTo>
                <a:lnTo>
                  <a:pt x="737" y="1061"/>
                </a:lnTo>
                <a:lnTo>
                  <a:pt x="737" y="1066"/>
                </a:lnTo>
                <a:lnTo>
                  <a:pt x="737" y="1071"/>
                </a:lnTo>
                <a:lnTo>
                  <a:pt x="738" y="1075"/>
                </a:lnTo>
                <a:lnTo>
                  <a:pt x="738" y="1080"/>
                </a:lnTo>
                <a:lnTo>
                  <a:pt x="733" y="1084"/>
                </a:lnTo>
                <a:lnTo>
                  <a:pt x="728" y="1088"/>
                </a:lnTo>
                <a:lnTo>
                  <a:pt x="722" y="1092"/>
                </a:lnTo>
                <a:lnTo>
                  <a:pt x="717" y="1097"/>
                </a:lnTo>
                <a:lnTo>
                  <a:pt x="713" y="1101"/>
                </a:lnTo>
                <a:lnTo>
                  <a:pt x="712" y="1103"/>
                </a:lnTo>
                <a:lnTo>
                  <a:pt x="703" y="1105"/>
                </a:lnTo>
                <a:lnTo>
                  <a:pt x="693" y="1109"/>
                </a:lnTo>
                <a:lnTo>
                  <a:pt x="684" y="1113"/>
                </a:lnTo>
                <a:lnTo>
                  <a:pt x="683" y="1113"/>
                </a:lnTo>
                <a:lnTo>
                  <a:pt x="682" y="1113"/>
                </a:lnTo>
                <a:lnTo>
                  <a:pt x="682" y="1114"/>
                </a:lnTo>
                <a:lnTo>
                  <a:pt x="683" y="1114"/>
                </a:lnTo>
                <a:lnTo>
                  <a:pt x="684" y="1114"/>
                </a:lnTo>
                <a:lnTo>
                  <a:pt x="686" y="1114"/>
                </a:lnTo>
                <a:lnTo>
                  <a:pt x="687" y="1114"/>
                </a:lnTo>
                <a:lnTo>
                  <a:pt x="691" y="1114"/>
                </a:lnTo>
                <a:lnTo>
                  <a:pt x="692" y="1114"/>
                </a:lnTo>
                <a:lnTo>
                  <a:pt x="693" y="1114"/>
                </a:lnTo>
                <a:lnTo>
                  <a:pt x="693" y="1113"/>
                </a:lnTo>
                <a:lnTo>
                  <a:pt x="695" y="1113"/>
                </a:lnTo>
                <a:lnTo>
                  <a:pt x="696" y="1113"/>
                </a:lnTo>
                <a:lnTo>
                  <a:pt x="697" y="1113"/>
                </a:lnTo>
                <a:lnTo>
                  <a:pt x="701" y="1110"/>
                </a:lnTo>
                <a:lnTo>
                  <a:pt x="703" y="1110"/>
                </a:lnTo>
                <a:lnTo>
                  <a:pt x="704" y="1109"/>
                </a:lnTo>
                <a:lnTo>
                  <a:pt x="705" y="1109"/>
                </a:lnTo>
                <a:lnTo>
                  <a:pt x="709" y="1108"/>
                </a:lnTo>
                <a:lnTo>
                  <a:pt x="711" y="1108"/>
                </a:lnTo>
                <a:lnTo>
                  <a:pt x="712" y="1108"/>
                </a:lnTo>
                <a:lnTo>
                  <a:pt x="713" y="1108"/>
                </a:lnTo>
                <a:lnTo>
                  <a:pt x="713" y="1109"/>
                </a:lnTo>
                <a:lnTo>
                  <a:pt x="712" y="1109"/>
                </a:lnTo>
                <a:lnTo>
                  <a:pt x="711" y="1109"/>
                </a:lnTo>
                <a:lnTo>
                  <a:pt x="708" y="1109"/>
                </a:lnTo>
                <a:lnTo>
                  <a:pt x="708" y="1110"/>
                </a:lnTo>
                <a:lnTo>
                  <a:pt x="707" y="1110"/>
                </a:lnTo>
                <a:lnTo>
                  <a:pt x="708" y="1112"/>
                </a:lnTo>
                <a:lnTo>
                  <a:pt x="707" y="1113"/>
                </a:lnTo>
                <a:lnTo>
                  <a:pt x="705" y="1112"/>
                </a:lnTo>
                <a:lnTo>
                  <a:pt x="704" y="1112"/>
                </a:lnTo>
                <a:lnTo>
                  <a:pt x="704" y="1113"/>
                </a:lnTo>
                <a:lnTo>
                  <a:pt x="703" y="1114"/>
                </a:lnTo>
                <a:lnTo>
                  <a:pt x="703" y="1116"/>
                </a:lnTo>
                <a:lnTo>
                  <a:pt x="704" y="1116"/>
                </a:lnTo>
                <a:lnTo>
                  <a:pt x="705" y="1116"/>
                </a:lnTo>
                <a:lnTo>
                  <a:pt x="707" y="1116"/>
                </a:lnTo>
                <a:lnTo>
                  <a:pt x="708" y="1116"/>
                </a:lnTo>
                <a:lnTo>
                  <a:pt x="708" y="1117"/>
                </a:lnTo>
                <a:lnTo>
                  <a:pt x="708" y="1118"/>
                </a:lnTo>
                <a:lnTo>
                  <a:pt x="709" y="1117"/>
                </a:lnTo>
                <a:lnTo>
                  <a:pt x="713" y="1117"/>
                </a:lnTo>
                <a:lnTo>
                  <a:pt x="716" y="1117"/>
                </a:lnTo>
                <a:lnTo>
                  <a:pt x="720" y="1116"/>
                </a:lnTo>
                <a:lnTo>
                  <a:pt x="723" y="1114"/>
                </a:lnTo>
                <a:lnTo>
                  <a:pt x="725" y="1114"/>
                </a:lnTo>
                <a:lnTo>
                  <a:pt x="729" y="1113"/>
                </a:lnTo>
                <a:lnTo>
                  <a:pt x="734" y="1109"/>
                </a:lnTo>
                <a:lnTo>
                  <a:pt x="735" y="1108"/>
                </a:lnTo>
                <a:lnTo>
                  <a:pt x="735" y="1106"/>
                </a:lnTo>
                <a:lnTo>
                  <a:pt x="737" y="1106"/>
                </a:lnTo>
                <a:lnTo>
                  <a:pt x="738" y="1106"/>
                </a:lnTo>
                <a:lnTo>
                  <a:pt x="739" y="1106"/>
                </a:lnTo>
                <a:lnTo>
                  <a:pt x="741" y="1106"/>
                </a:lnTo>
                <a:lnTo>
                  <a:pt x="741" y="1105"/>
                </a:lnTo>
                <a:lnTo>
                  <a:pt x="744" y="1101"/>
                </a:lnTo>
                <a:lnTo>
                  <a:pt x="747" y="1099"/>
                </a:lnTo>
                <a:lnTo>
                  <a:pt x="749" y="1099"/>
                </a:lnTo>
                <a:lnTo>
                  <a:pt x="750" y="1099"/>
                </a:lnTo>
                <a:lnTo>
                  <a:pt x="750" y="1097"/>
                </a:lnTo>
                <a:lnTo>
                  <a:pt x="754" y="1096"/>
                </a:lnTo>
                <a:lnTo>
                  <a:pt x="755" y="1096"/>
                </a:lnTo>
                <a:lnTo>
                  <a:pt x="756" y="1096"/>
                </a:lnTo>
                <a:lnTo>
                  <a:pt x="756" y="1095"/>
                </a:lnTo>
                <a:lnTo>
                  <a:pt x="755" y="1095"/>
                </a:lnTo>
                <a:lnTo>
                  <a:pt x="756" y="1092"/>
                </a:lnTo>
                <a:lnTo>
                  <a:pt x="758" y="1095"/>
                </a:lnTo>
                <a:lnTo>
                  <a:pt x="759" y="1095"/>
                </a:lnTo>
                <a:lnTo>
                  <a:pt x="762" y="1096"/>
                </a:lnTo>
                <a:lnTo>
                  <a:pt x="763" y="1096"/>
                </a:lnTo>
                <a:lnTo>
                  <a:pt x="771" y="1096"/>
                </a:lnTo>
                <a:lnTo>
                  <a:pt x="772" y="1095"/>
                </a:lnTo>
                <a:lnTo>
                  <a:pt x="775" y="1092"/>
                </a:lnTo>
                <a:lnTo>
                  <a:pt x="779" y="1090"/>
                </a:lnTo>
                <a:lnTo>
                  <a:pt x="777" y="1088"/>
                </a:lnTo>
                <a:lnTo>
                  <a:pt x="776" y="1088"/>
                </a:lnTo>
                <a:lnTo>
                  <a:pt x="775" y="1088"/>
                </a:lnTo>
                <a:lnTo>
                  <a:pt x="773" y="1088"/>
                </a:lnTo>
                <a:lnTo>
                  <a:pt x="771" y="1088"/>
                </a:lnTo>
                <a:lnTo>
                  <a:pt x="770" y="1088"/>
                </a:lnTo>
                <a:lnTo>
                  <a:pt x="768" y="1088"/>
                </a:lnTo>
                <a:lnTo>
                  <a:pt x="764" y="1088"/>
                </a:lnTo>
                <a:lnTo>
                  <a:pt x="763" y="1087"/>
                </a:lnTo>
                <a:lnTo>
                  <a:pt x="762" y="1087"/>
                </a:lnTo>
                <a:lnTo>
                  <a:pt x="760" y="1085"/>
                </a:lnTo>
                <a:lnTo>
                  <a:pt x="762" y="1080"/>
                </a:lnTo>
                <a:lnTo>
                  <a:pt x="763" y="1076"/>
                </a:lnTo>
                <a:lnTo>
                  <a:pt x="764" y="1071"/>
                </a:lnTo>
                <a:lnTo>
                  <a:pt x="765" y="1066"/>
                </a:lnTo>
                <a:lnTo>
                  <a:pt x="768" y="1061"/>
                </a:lnTo>
                <a:lnTo>
                  <a:pt x="770" y="1055"/>
                </a:lnTo>
                <a:lnTo>
                  <a:pt x="771" y="1050"/>
                </a:lnTo>
                <a:lnTo>
                  <a:pt x="772" y="1045"/>
                </a:lnTo>
                <a:lnTo>
                  <a:pt x="776" y="1044"/>
                </a:lnTo>
                <a:lnTo>
                  <a:pt x="777" y="1044"/>
                </a:lnTo>
                <a:lnTo>
                  <a:pt x="779" y="1042"/>
                </a:lnTo>
                <a:lnTo>
                  <a:pt x="780" y="1042"/>
                </a:lnTo>
                <a:lnTo>
                  <a:pt x="781" y="1042"/>
                </a:lnTo>
                <a:lnTo>
                  <a:pt x="784" y="1042"/>
                </a:lnTo>
                <a:lnTo>
                  <a:pt x="785" y="1042"/>
                </a:lnTo>
                <a:lnTo>
                  <a:pt x="786" y="1042"/>
                </a:lnTo>
                <a:lnTo>
                  <a:pt x="788" y="1042"/>
                </a:lnTo>
                <a:lnTo>
                  <a:pt x="789" y="1044"/>
                </a:lnTo>
                <a:lnTo>
                  <a:pt x="790" y="1045"/>
                </a:lnTo>
                <a:lnTo>
                  <a:pt x="792" y="1045"/>
                </a:lnTo>
                <a:lnTo>
                  <a:pt x="795" y="1046"/>
                </a:lnTo>
                <a:lnTo>
                  <a:pt x="797" y="1046"/>
                </a:lnTo>
                <a:lnTo>
                  <a:pt x="798" y="1048"/>
                </a:lnTo>
                <a:lnTo>
                  <a:pt x="801" y="1049"/>
                </a:lnTo>
                <a:lnTo>
                  <a:pt x="803" y="1052"/>
                </a:lnTo>
                <a:lnTo>
                  <a:pt x="807" y="1055"/>
                </a:lnTo>
                <a:lnTo>
                  <a:pt x="807" y="1059"/>
                </a:lnTo>
                <a:lnTo>
                  <a:pt x="809" y="1063"/>
                </a:lnTo>
                <a:lnTo>
                  <a:pt x="807" y="1069"/>
                </a:lnTo>
                <a:lnTo>
                  <a:pt x="806" y="1072"/>
                </a:lnTo>
                <a:lnTo>
                  <a:pt x="805" y="1076"/>
                </a:lnTo>
                <a:lnTo>
                  <a:pt x="803" y="1082"/>
                </a:lnTo>
                <a:lnTo>
                  <a:pt x="803" y="1085"/>
                </a:lnTo>
                <a:lnTo>
                  <a:pt x="805" y="1085"/>
                </a:lnTo>
                <a:lnTo>
                  <a:pt x="809" y="1082"/>
                </a:lnTo>
                <a:lnTo>
                  <a:pt x="811" y="1078"/>
                </a:lnTo>
                <a:lnTo>
                  <a:pt x="815" y="1075"/>
                </a:lnTo>
                <a:lnTo>
                  <a:pt x="816" y="1074"/>
                </a:lnTo>
                <a:lnTo>
                  <a:pt x="815" y="1070"/>
                </a:lnTo>
                <a:lnTo>
                  <a:pt x="816" y="1069"/>
                </a:lnTo>
                <a:lnTo>
                  <a:pt x="818" y="1069"/>
                </a:lnTo>
                <a:lnTo>
                  <a:pt x="816" y="1063"/>
                </a:lnTo>
                <a:lnTo>
                  <a:pt x="816" y="1058"/>
                </a:lnTo>
                <a:lnTo>
                  <a:pt x="815" y="1053"/>
                </a:lnTo>
                <a:lnTo>
                  <a:pt x="816" y="1053"/>
                </a:lnTo>
                <a:lnTo>
                  <a:pt x="816" y="1054"/>
                </a:lnTo>
                <a:lnTo>
                  <a:pt x="818" y="1054"/>
                </a:lnTo>
                <a:lnTo>
                  <a:pt x="819" y="1054"/>
                </a:lnTo>
                <a:lnTo>
                  <a:pt x="822" y="1054"/>
                </a:lnTo>
                <a:lnTo>
                  <a:pt x="824" y="1054"/>
                </a:lnTo>
                <a:lnTo>
                  <a:pt x="827" y="1054"/>
                </a:lnTo>
                <a:lnTo>
                  <a:pt x="827" y="1053"/>
                </a:lnTo>
                <a:lnTo>
                  <a:pt x="828" y="1054"/>
                </a:lnTo>
                <a:lnTo>
                  <a:pt x="830" y="1054"/>
                </a:lnTo>
                <a:lnTo>
                  <a:pt x="828" y="1053"/>
                </a:lnTo>
                <a:lnTo>
                  <a:pt x="830" y="1053"/>
                </a:lnTo>
                <a:lnTo>
                  <a:pt x="835" y="1052"/>
                </a:lnTo>
                <a:lnTo>
                  <a:pt x="837" y="1052"/>
                </a:lnTo>
                <a:lnTo>
                  <a:pt x="839" y="1052"/>
                </a:lnTo>
                <a:lnTo>
                  <a:pt x="840" y="1052"/>
                </a:lnTo>
                <a:lnTo>
                  <a:pt x="841" y="1052"/>
                </a:lnTo>
                <a:lnTo>
                  <a:pt x="843" y="1052"/>
                </a:lnTo>
                <a:lnTo>
                  <a:pt x="844" y="1053"/>
                </a:lnTo>
                <a:lnTo>
                  <a:pt x="845" y="1054"/>
                </a:lnTo>
                <a:lnTo>
                  <a:pt x="847" y="1055"/>
                </a:lnTo>
                <a:lnTo>
                  <a:pt x="848" y="1055"/>
                </a:lnTo>
                <a:lnTo>
                  <a:pt x="849" y="1055"/>
                </a:lnTo>
                <a:lnTo>
                  <a:pt x="852" y="1054"/>
                </a:lnTo>
                <a:lnTo>
                  <a:pt x="853" y="1054"/>
                </a:lnTo>
                <a:lnTo>
                  <a:pt x="854" y="1053"/>
                </a:lnTo>
                <a:lnTo>
                  <a:pt x="854" y="1052"/>
                </a:lnTo>
                <a:lnTo>
                  <a:pt x="857" y="1052"/>
                </a:lnTo>
                <a:lnTo>
                  <a:pt x="857" y="1050"/>
                </a:lnTo>
                <a:lnTo>
                  <a:pt x="858" y="1052"/>
                </a:lnTo>
                <a:lnTo>
                  <a:pt x="856" y="1053"/>
                </a:lnTo>
                <a:lnTo>
                  <a:pt x="857" y="1055"/>
                </a:lnTo>
                <a:lnTo>
                  <a:pt x="858" y="1058"/>
                </a:lnTo>
                <a:lnTo>
                  <a:pt x="858" y="1059"/>
                </a:lnTo>
                <a:lnTo>
                  <a:pt x="860" y="1058"/>
                </a:lnTo>
                <a:lnTo>
                  <a:pt x="861" y="1058"/>
                </a:lnTo>
                <a:lnTo>
                  <a:pt x="862" y="1058"/>
                </a:lnTo>
                <a:lnTo>
                  <a:pt x="862" y="1057"/>
                </a:lnTo>
                <a:lnTo>
                  <a:pt x="862" y="1055"/>
                </a:lnTo>
                <a:lnTo>
                  <a:pt x="861" y="1054"/>
                </a:lnTo>
                <a:lnTo>
                  <a:pt x="862" y="1054"/>
                </a:lnTo>
                <a:lnTo>
                  <a:pt x="862" y="1053"/>
                </a:lnTo>
                <a:lnTo>
                  <a:pt x="863" y="1053"/>
                </a:lnTo>
                <a:lnTo>
                  <a:pt x="863" y="1052"/>
                </a:lnTo>
                <a:lnTo>
                  <a:pt x="865" y="1052"/>
                </a:lnTo>
                <a:lnTo>
                  <a:pt x="863" y="1050"/>
                </a:lnTo>
                <a:lnTo>
                  <a:pt x="863" y="1049"/>
                </a:lnTo>
                <a:lnTo>
                  <a:pt x="861" y="1048"/>
                </a:lnTo>
                <a:lnTo>
                  <a:pt x="861" y="1045"/>
                </a:lnTo>
                <a:lnTo>
                  <a:pt x="861" y="1044"/>
                </a:lnTo>
                <a:lnTo>
                  <a:pt x="862" y="1044"/>
                </a:lnTo>
                <a:lnTo>
                  <a:pt x="863" y="1042"/>
                </a:lnTo>
                <a:lnTo>
                  <a:pt x="863" y="1041"/>
                </a:lnTo>
                <a:lnTo>
                  <a:pt x="868" y="1040"/>
                </a:lnTo>
                <a:lnTo>
                  <a:pt x="870" y="1037"/>
                </a:lnTo>
                <a:lnTo>
                  <a:pt x="873" y="1034"/>
                </a:lnTo>
                <a:lnTo>
                  <a:pt x="874" y="1033"/>
                </a:lnTo>
                <a:lnTo>
                  <a:pt x="871" y="1033"/>
                </a:lnTo>
                <a:lnTo>
                  <a:pt x="870" y="1033"/>
                </a:lnTo>
                <a:lnTo>
                  <a:pt x="866" y="1031"/>
                </a:lnTo>
                <a:lnTo>
                  <a:pt x="865" y="1031"/>
                </a:lnTo>
                <a:lnTo>
                  <a:pt x="863" y="1029"/>
                </a:lnTo>
                <a:lnTo>
                  <a:pt x="862" y="1028"/>
                </a:lnTo>
                <a:lnTo>
                  <a:pt x="863" y="1027"/>
                </a:lnTo>
                <a:lnTo>
                  <a:pt x="862" y="1024"/>
                </a:lnTo>
                <a:lnTo>
                  <a:pt x="862" y="1020"/>
                </a:lnTo>
                <a:lnTo>
                  <a:pt x="863" y="1019"/>
                </a:lnTo>
                <a:lnTo>
                  <a:pt x="861" y="1016"/>
                </a:lnTo>
                <a:lnTo>
                  <a:pt x="858" y="1013"/>
                </a:lnTo>
                <a:lnTo>
                  <a:pt x="860" y="1012"/>
                </a:lnTo>
                <a:lnTo>
                  <a:pt x="860" y="1011"/>
                </a:lnTo>
                <a:lnTo>
                  <a:pt x="863" y="1008"/>
                </a:lnTo>
                <a:lnTo>
                  <a:pt x="865" y="1008"/>
                </a:lnTo>
                <a:lnTo>
                  <a:pt x="866" y="1010"/>
                </a:lnTo>
                <a:lnTo>
                  <a:pt x="868" y="1010"/>
                </a:lnTo>
                <a:lnTo>
                  <a:pt x="869" y="1010"/>
                </a:lnTo>
                <a:lnTo>
                  <a:pt x="869" y="1011"/>
                </a:lnTo>
                <a:lnTo>
                  <a:pt x="870" y="1011"/>
                </a:lnTo>
                <a:lnTo>
                  <a:pt x="871" y="1011"/>
                </a:lnTo>
                <a:lnTo>
                  <a:pt x="873" y="1011"/>
                </a:lnTo>
                <a:lnTo>
                  <a:pt x="874" y="1011"/>
                </a:lnTo>
                <a:lnTo>
                  <a:pt x="877" y="1011"/>
                </a:lnTo>
                <a:lnTo>
                  <a:pt x="877" y="1010"/>
                </a:lnTo>
                <a:lnTo>
                  <a:pt x="878" y="1011"/>
                </a:lnTo>
                <a:lnTo>
                  <a:pt x="879" y="1011"/>
                </a:lnTo>
                <a:lnTo>
                  <a:pt x="881" y="1011"/>
                </a:lnTo>
                <a:lnTo>
                  <a:pt x="882" y="1011"/>
                </a:lnTo>
                <a:lnTo>
                  <a:pt x="883" y="1010"/>
                </a:lnTo>
                <a:lnTo>
                  <a:pt x="883" y="1008"/>
                </a:lnTo>
                <a:lnTo>
                  <a:pt x="884" y="1007"/>
                </a:lnTo>
                <a:lnTo>
                  <a:pt x="887" y="1006"/>
                </a:lnTo>
                <a:lnTo>
                  <a:pt x="887" y="1004"/>
                </a:lnTo>
                <a:lnTo>
                  <a:pt x="886" y="1002"/>
                </a:lnTo>
                <a:lnTo>
                  <a:pt x="884" y="999"/>
                </a:lnTo>
                <a:lnTo>
                  <a:pt x="887" y="998"/>
                </a:lnTo>
                <a:lnTo>
                  <a:pt x="889" y="998"/>
                </a:lnTo>
                <a:lnTo>
                  <a:pt x="889" y="997"/>
                </a:lnTo>
                <a:lnTo>
                  <a:pt x="890" y="997"/>
                </a:lnTo>
                <a:lnTo>
                  <a:pt x="891" y="997"/>
                </a:lnTo>
                <a:lnTo>
                  <a:pt x="892" y="997"/>
                </a:lnTo>
                <a:lnTo>
                  <a:pt x="894" y="999"/>
                </a:lnTo>
                <a:lnTo>
                  <a:pt x="892" y="1001"/>
                </a:lnTo>
                <a:lnTo>
                  <a:pt x="894" y="1001"/>
                </a:lnTo>
                <a:lnTo>
                  <a:pt x="899" y="998"/>
                </a:lnTo>
                <a:lnTo>
                  <a:pt x="903" y="995"/>
                </a:lnTo>
                <a:lnTo>
                  <a:pt x="908" y="993"/>
                </a:lnTo>
                <a:lnTo>
                  <a:pt x="912" y="990"/>
                </a:lnTo>
                <a:lnTo>
                  <a:pt x="917" y="989"/>
                </a:lnTo>
                <a:lnTo>
                  <a:pt x="921" y="986"/>
                </a:lnTo>
                <a:lnTo>
                  <a:pt x="926" y="983"/>
                </a:lnTo>
                <a:lnTo>
                  <a:pt x="928" y="982"/>
                </a:lnTo>
                <a:lnTo>
                  <a:pt x="928" y="980"/>
                </a:lnTo>
                <a:lnTo>
                  <a:pt x="929" y="980"/>
                </a:lnTo>
                <a:lnTo>
                  <a:pt x="932" y="977"/>
                </a:lnTo>
                <a:lnTo>
                  <a:pt x="933" y="973"/>
                </a:lnTo>
                <a:lnTo>
                  <a:pt x="936" y="970"/>
                </a:lnTo>
                <a:lnTo>
                  <a:pt x="937" y="966"/>
                </a:lnTo>
                <a:lnTo>
                  <a:pt x="940" y="964"/>
                </a:lnTo>
                <a:lnTo>
                  <a:pt x="941" y="964"/>
                </a:lnTo>
                <a:lnTo>
                  <a:pt x="942" y="964"/>
                </a:lnTo>
                <a:lnTo>
                  <a:pt x="943" y="964"/>
                </a:lnTo>
                <a:lnTo>
                  <a:pt x="945" y="964"/>
                </a:lnTo>
                <a:lnTo>
                  <a:pt x="946" y="965"/>
                </a:lnTo>
                <a:lnTo>
                  <a:pt x="946" y="966"/>
                </a:lnTo>
                <a:lnTo>
                  <a:pt x="946" y="969"/>
                </a:lnTo>
                <a:lnTo>
                  <a:pt x="945" y="972"/>
                </a:lnTo>
                <a:lnTo>
                  <a:pt x="943" y="976"/>
                </a:lnTo>
                <a:lnTo>
                  <a:pt x="942" y="976"/>
                </a:lnTo>
                <a:lnTo>
                  <a:pt x="941" y="973"/>
                </a:lnTo>
                <a:lnTo>
                  <a:pt x="940" y="973"/>
                </a:lnTo>
                <a:lnTo>
                  <a:pt x="940" y="974"/>
                </a:lnTo>
                <a:lnTo>
                  <a:pt x="941" y="977"/>
                </a:lnTo>
                <a:lnTo>
                  <a:pt x="940" y="980"/>
                </a:lnTo>
                <a:lnTo>
                  <a:pt x="937" y="976"/>
                </a:lnTo>
                <a:lnTo>
                  <a:pt x="936" y="976"/>
                </a:lnTo>
                <a:lnTo>
                  <a:pt x="936" y="977"/>
                </a:lnTo>
                <a:lnTo>
                  <a:pt x="938" y="980"/>
                </a:lnTo>
                <a:lnTo>
                  <a:pt x="940" y="981"/>
                </a:lnTo>
                <a:lnTo>
                  <a:pt x="938" y="982"/>
                </a:lnTo>
                <a:lnTo>
                  <a:pt x="938" y="985"/>
                </a:lnTo>
                <a:lnTo>
                  <a:pt x="937" y="983"/>
                </a:lnTo>
                <a:lnTo>
                  <a:pt x="936" y="982"/>
                </a:lnTo>
                <a:lnTo>
                  <a:pt x="934" y="982"/>
                </a:lnTo>
                <a:lnTo>
                  <a:pt x="934" y="983"/>
                </a:lnTo>
                <a:lnTo>
                  <a:pt x="937" y="986"/>
                </a:lnTo>
                <a:lnTo>
                  <a:pt x="937" y="990"/>
                </a:lnTo>
                <a:lnTo>
                  <a:pt x="936" y="990"/>
                </a:lnTo>
                <a:lnTo>
                  <a:pt x="934" y="993"/>
                </a:lnTo>
                <a:lnTo>
                  <a:pt x="936" y="993"/>
                </a:lnTo>
                <a:lnTo>
                  <a:pt x="937" y="994"/>
                </a:lnTo>
                <a:lnTo>
                  <a:pt x="938" y="994"/>
                </a:lnTo>
                <a:lnTo>
                  <a:pt x="940" y="994"/>
                </a:lnTo>
                <a:lnTo>
                  <a:pt x="941" y="991"/>
                </a:lnTo>
                <a:lnTo>
                  <a:pt x="942" y="989"/>
                </a:lnTo>
                <a:lnTo>
                  <a:pt x="943" y="990"/>
                </a:lnTo>
                <a:lnTo>
                  <a:pt x="943" y="989"/>
                </a:lnTo>
                <a:lnTo>
                  <a:pt x="942" y="987"/>
                </a:lnTo>
                <a:lnTo>
                  <a:pt x="943" y="987"/>
                </a:lnTo>
                <a:lnTo>
                  <a:pt x="943" y="986"/>
                </a:lnTo>
                <a:lnTo>
                  <a:pt x="943" y="983"/>
                </a:lnTo>
                <a:lnTo>
                  <a:pt x="945" y="981"/>
                </a:lnTo>
                <a:lnTo>
                  <a:pt x="946" y="977"/>
                </a:lnTo>
                <a:lnTo>
                  <a:pt x="947" y="978"/>
                </a:lnTo>
                <a:lnTo>
                  <a:pt x="949" y="980"/>
                </a:lnTo>
                <a:lnTo>
                  <a:pt x="950" y="980"/>
                </a:lnTo>
                <a:lnTo>
                  <a:pt x="951" y="981"/>
                </a:lnTo>
                <a:lnTo>
                  <a:pt x="949" y="983"/>
                </a:lnTo>
                <a:lnTo>
                  <a:pt x="947" y="987"/>
                </a:lnTo>
                <a:lnTo>
                  <a:pt x="946" y="990"/>
                </a:lnTo>
                <a:lnTo>
                  <a:pt x="945" y="994"/>
                </a:lnTo>
                <a:lnTo>
                  <a:pt x="943" y="998"/>
                </a:lnTo>
                <a:lnTo>
                  <a:pt x="946" y="1002"/>
                </a:lnTo>
                <a:lnTo>
                  <a:pt x="947" y="1001"/>
                </a:lnTo>
                <a:lnTo>
                  <a:pt x="949" y="999"/>
                </a:lnTo>
                <a:lnTo>
                  <a:pt x="950" y="998"/>
                </a:lnTo>
                <a:lnTo>
                  <a:pt x="950" y="999"/>
                </a:lnTo>
                <a:lnTo>
                  <a:pt x="951" y="999"/>
                </a:lnTo>
                <a:lnTo>
                  <a:pt x="951" y="1001"/>
                </a:lnTo>
                <a:lnTo>
                  <a:pt x="954" y="1003"/>
                </a:lnTo>
                <a:lnTo>
                  <a:pt x="957" y="1004"/>
                </a:lnTo>
                <a:lnTo>
                  <a:pt x="958" y="1006"/>
                </a:lnTo>
                <a:lnTo>
                  <a:pt x="959" y="1007"/>
                </a:lnTo>
                <a:lnTo>
                  <a:pt x="960" y="1007"/>
                </a:lnTo>
                <a:lnTo>
                  <a:pt x="960" y="1006"/>
                </a:lnTo>
                <a:lnTo>
                  <a:pt x="962" y="1006"/>
                </a:lnTo>
                <a:lnTo>
                  <a:pt x="963" y="1007"/>
                </a:lnTo>
                <a:lnTo>
                  <a:pt x="964" y="1008"/>
                </a:lnTo>
                <a:lnTo>
                  <a:pt x="966" y="1008"/>
                </a:lnTo>
                <a:lnTo>
                  <a:pt x="966" y="1007"/>
                </a:lnTo>
                <a:lnTo>
                  <a:pt x="966" y="1004"/>
                </a:lnTo>
                <a:lnTo>
                  <a:pt x="964" y="1003"/>
                </a:lnTo>
                <a:lnTo>
                  <a:pt x="964" y="1002"/>
                </a:lnTo>
                <a:lnTo>
                  <a:pt x="966" y="1002"/>
                </a:lnTo>
                <a:lnTo>
                  <a:pt x="967" y="1002"/>
                </a:lnTo>
                <a:lnTo>
                  <a:pt x="967" y="1003"/>
                </a:lnTo>
                <a:lnTo>
                  <a:pt x="968" y="1003"/>
                </a:lnTo>
                <a:lnTo>
                  <a:pt x="970" y="1003"/>
                </a:lnTo>
                <a:lnTo>
                  <a:pt x="970" y="1004"/>
                </a:lnTo>
                <a:lnTo>
                  <a:pt x="971" y="1004"/>
                </a:lnTo>
                <a:lnTo>
                  <a:pt x="972" y="1004"/>
                </a:lnTo>
                <a:lnTo>
                  <a:pt x="973" y="1004"/>
                </a:lnTo>
                <a:lnTo>
                  <a:pt x="972" y="1002"/>
                </a:lnTo>
                <a:lnTo>
                  <a:pt x="972" y="999"/>
                </a:lnTo>
                <a:lnTo>
                  <a:pt x="973" y="999"/>
                </a:lnTo>
                <a:lnTo>
                  <a:pt x="973" y="1001"/>
                </a:lnTo>
                <a:lnTo>
                  <a:pt x="975" y="1001"/>
                </a:lnTo>
                <a:lnTo>
                  <a:pt x="973" y="997"/>
                </a:lnTo>
                <a:lnTo>
                  <a:pt x="972" y="994"/>
                </a:lnTo>
                <a:lnTo>
                  <a:pt x="973" y="993"/>
                </a:lnTo>
                <a:lnTo>
                  <a:pt x="976" y="991"/>
                </a:lnTo>
                <a:lnTo>
                  <a:pt x="975" y="990"/>
                </a:lnTo>
                <a:lnTo>
                  <a:pt x="973" y="989"/>
                </a:lnTo>
                <a:lnTo>
                  <a:pt x="972" y="989"/>
                </a:lnTo>
                <a:lnTo>
                  <a:pt x="972" y="987"/>
                </a:lnTo>
                <a:lnTo>
                  <a:pt x="972" y="986"/>
                </a:lnTo>
                <a:lnTo>
                  <a:pt x="973" y="987"/>
                </a:lnTo>
                <a:lnTo>
                  <a:pt x="973" y="985"/>
                </a:lnTo>
                <a:lnTo>
                  <a:pt x="975" y="982"/>
                </a:lnTo>
                <a:lnTo>
                  <a:pt x="977" y="981"/>
                </a:lnTo>
                <a:lnTo>
                  <a:pt x="977" y="977"/>
                </a:lnTo>
                <a:lnTo>
                  <a:pt x="976" y="972"/>
                </a:lnTo>
                <a:lnTo>
                  <a:pt x="976" y="968"/>
                </a:lnTo>
                <a:lnTo>
                  <a:pt x="977" y="969"/>
                </a:lnTo>
                <a:lnTo>
                  <a:pt x="977" y="966"/>
                </a:lnTo>
                <a:lnTo>
                  <a:pt x="980" y="968"/>
                </a:lnTo>
                <a:lnTo>
                  <a:pt x="981" y="972"/>
                </a:lnTo>
                <a:lnTo>
                  <a:pt x="984" y="976"/>
                </a:lnTo>
                <a:lnTo>
                  <a:pt x="983" y="977"/>
                </a:lnTo>
                <a:lnTo>
                  <a:pt x="984" y="982"/>
                </a:lnTo>
                <a:lnTo>
                  <a:pt x="987" y="985"/>
                </a:lnTo>
                <a:lnTo>
                  <a:pt x="987" y="989"/>
                </a:lnTo>
                <a:lnTo>
                  <a:pt x="987" y="991"/>
                </a:lnTo>
                <a:lnTo>
                  <a:pt x="988" y="993"/>
                </a:lnTo>
                <a:lnTo>
                  <a:pt x="989" y="993"/>
                </a:lnTo>
                <a:lnTo>
                  <a:pt x="996" y="994"/>
                </a:lnTo>
                <a:lnTo>
                  <a:pt x="997" y="995"/>
                </a:lnTo>
                <a:lnTo>
                  <a:pt x="998" y="995"/>
                </a:lnTo>
                <a:lnTo>
                  <a:pt x="1000" y="995"/>
                </a:lnTo>
                <a:lnTo>
                  <a:pt x="1006" y="997"/>
                </a:lnTo>
                <a:lnTo>
                  <a:pt x="1008" y="997"/>
                </a:lnTo>
                <a:lnTo>
                  <a:pt x="1013" y="998"/>
                </a:lnTo>
                <a:lnTo>
                  <a:pt x="1014" y="999"/>
                </a:lnTo>
                <a:lnTo>
                  <a:pt x="1014" y="1001"/>
                </a:lnTo>
                <a:lnTo>
                  <a:pt x="1014" y="1002"/>
                </a:lnTo>
                <a:lnTo>
                  <a:pt x="1015" y="1002"/>
                </a:lnTo>
                <a:lnTo>
                  <a:pt x="1015" y="1001"/>
                </a:lnTo>
                <a:lnTo>
                  <a:pt x="1015" y="999"/>
                </a:lnTo>
                <a:lnTo>
                  <a:pt x="1014" y="999"/>
                </a:lnTo>
                <a:lnTo>
                  <a:pt x="1014" y="998"/>
                </a:lnTo>
                <a:lnTo>
                  <a:pt x="1018" y="999"/>
                </a:lnTo>
                <a:lnTo>
                  <a:pt x="1018" y="998"/>
                </a:lnTo>
                <a:lnTo>
                  <a:pt x="1017" y="998"/>
                </a:lnTo>
                <a:lnTo>
                  <a:pt x="1015" y="997"/>
                </a:lnTo>
                <a:lnTo>
                  <a:pt x="1014" y="995"/>
                </a:lnTo>
                <a:lnTo>
                  <a:pt x="1013" y="994"/>
                </a:lnTo>
                <a:lnTo>
                  <a:pt x="1011" y="993"/>
                </a:lnTo>
                <a:lnTo>
                  <a:pt x="1013" y="993"/>
                </a:lnTo>
                <a:lnTo>
                  <a:pt x="1014" y="994"/>
                </a:lnTo>
                <a:lnTo>
                  <a:pt x="1015" y="994"/>
                </a:lnTo>
                <a:lnTo>
                  <a:pt x="1014" y="993"/>
                </a:lnTo>
                <a:lnTo>
                  <a:pt x="1013" y="991"/>
                </a:lnTo>
                <a:lnTo>
                  <a:pt x="1014" y="991"/>
                </a:lnTo>
                <a:lnTo>
                  <a:pt x="1015" y="993"/>
                </a:lnTo>
                <a:lnTo>
                  <a:pt x="1018" y="994"/>
                </a:lnTo>
                <a:lnTo>
                  <a:pt x="1021" y="995"/>
                </a:lnTo>
                <a:lnTo>
                  <a:pt x="1023" y="997"/>
                </a:lnTo>
                <a:lnTo>
                  <a:pt x="1024" y="999"/>
                </a:lnTo>
                <a:lnTo>
                  <a:pt x="1026" y="1001"/>
                </a:lnTo>
                <a:lnTo>
                  <a:pt x="1027" y="1001"/>
                </a:lnTo>
                <a:lnTo>
                  <a:pt x="1027" y="1002"/>
                </a:lnTo>
                <a:lnTo>
                  <a:pt x="1029" y="1003"/>
                </a:lnTo>
                <a:lnTo>
                  <a:pt x="1031" y="1006"/>
                </a:lnTo>
                <a:lnTo>
                  <a:pt x="1032" y="1008"/>
                </a:lnTo>
                <a:lnTo>
                  <a:pt x="1032" y="1006"/>
                </a:lnTo>
                <a:lnTo>
                  <a:pt x="1034" y="1007"/>
                </a:lnTo>
                <a:lnTo>
                  <a:pt x="1035" y="1007"/>
                </a:lnTo>
                <a:lnTo>
                  <a:pt x="1035" y="1006"/>
                </a:lnTo>
                <a:lnTo>
                  <a:pt x="1035" y="1004"/>
                </a:lnTo>
                <a:lnTo>
                  <a:pt x="1038" y="1006"/>
                </a:lnTo>
                <a:lnTo>
                  <a:pt x="1036" y="1003"/>
                </a:lnTo>
                <a:lnTo>
                  <a:pt x="1039" y="1006"/>
                </a:lnTo>
                <a:lnTo>
                  <a:pt x="1039" y="1007"/>
                </a:lnTo>
                <a:lnTo>
                  <a:pt x="1041" y="1007"/>
                </a:lnTo>
                <a:lnTo>
                  <a:pt x="1041" y="1006"/>
                </a:lnTo>
                <a:lnTo>
                  <a:pt x="1040" y="1003"/>
                </a:lnTo>
                <a:lnTo>
                  <a:pt x="1043" y="1003"/>
                </a:lnTo>
                <a:lnTo>
                  <a:pt x="1043" y="1001"/>
                </a:lnTo>
                <a:lnTo>
                  <a:pt x="1043" y="999"/>
                </a:lnTo>
                <a:lnTo>
                  <a:pt x="1044" y="999"/>
                </a:lnTo>
                <a:lnTo>
                  <a:pt x="1045" y="998"/>
                </a:lnTo>
                <a:lnTo>
                  <a:pt x="1041" y="991"/>
                </a:lnTo>
                <a:lnTo>
                  <a:pt x="1036" y="986"/>
                </a:lnTo>
                <a:lnTo>
                  <a:pt x="1032" y="981"/>
                </a:lnTo>
                <a:lnTo>
                  <a:pt x="1029" y="974"/>
                </a:lnTo>
                <a:lnTo>
                  <a:pt x="1024" y="970"/>
                </a:lnTo>
                <a:lnTo>
                  <a:pt x="1022" y="965"/>
                </a:lnTo>
                <a:lnTo>
                  <a:pt x="1019" y="960"/>
                </a:lnTo>
                <a:lnTo>
                  <a:pt x="1017" y="955"/>
                </a:lnTo>
                <a:lnTo>
                  <a:pt x="1017" y="953"/>
                </a:lnTo>
                <a:lnTo>
                  <a:pt x="1014" y="948"/>
                </a:lnTo>
                <a:lnTo>
                  <a:pt x="1013" y="947"/>
                </a:lnTo>
                <a:lnTo>
                  <a:pt x="1011" y="947"/>
                </a:lnTo>
                <a:lnTo>
                  <a:pt x="1011" y="945"/>
                </a:lnTo>
                <a:lnTo>
                  <a:pt x="1011" y="944"/>
                </a:lnTo>
                <a:lnTo>
                  <a:pt x="1011" y="943"/>
                </a:lnTo>
                <a:lnTo>
                  <a:pt x="1013" y="943"/>
                </a:lnTo>
                <a:lnTo>
                  <a:pt x="1014" y="944"/>
                </a:lnTo>
                <a:lnTo>
                  <a:pt x="1015" y="943"/>
                </a:lnTo>
                <a:lnTo>
                  <a:pt x="1015" y="942"/>
                </a:lnTo>
                <a:lnTo>
                  <a:pt x="1013" y="942"/>
                </a:lnTo>
                <a:lnTo>
                  <a:pt x="1013" y="940"/>
                </a:lnTo>
                <a:lnTo>
                  <a:pt x="1011" y="939"/>
                </a:lnTo>
                <a:lnTo>
                  <a:pt x="1010" y="939"/>
                </a:lnTo>
                <a:lnTo>
                  <a:pt x="1010" y="938"/>
                </a:lnTo>
                <a:lnTo>
                  <a:pt x="1009" y="936"/>
                </a:lnTo>
                <a:lnTo>
                  <a:pt x="1009" y="935"/>
                </a:lnTo>
                <a:lnTo>
                  <a:pt x="1009" y="934"/>
                </a:lnTo>
                <a:lnTo>
                  <a:pt x="1008" y="934"/>
                </a:lnTo>
                <a:lnTo>
                  <a:pt x="1008" y="932"/>
                </a:lnTo>
                <a:lnTo>
                  <a:pt x="1008" y="931"/>
                </a:lnTo>
                <a:lnTo>
                  <a:pt x="1009" y="929"/>
                </a:lnTo>
                <a:lnTo>
                  <a:pt x="1008" y="929"/>
                </a:lnTo>
                <a:lnTo>
                  <a:pt x="1008" y="924"/>
                </a:lnTo>
                <a:lnTo>
                  <a:pt x="1006" y="924"/>
                </a:lnTo>
                <a:lnTo>
                  <a:pt x="1005" y="927"/>
                </a:lnTo>
                <a:lnTo>
                  <a:pt x="1006" y="923"/>
                </a:lnTo>
                <a:lnTo>
                  <a:pt x="1008" y="923"/>
                </a:lnTo>
                <a:lnTo>
                  <a:pt x="1008" y="919"/>
                </a:lnTo>
                <a:lnTo>
                  <a:pt x="1008" y="918"/>
                </a:lnTo>
                <a:lnTo>
                  <a:pt x="1006" y="918"/>
                </a:lnTo>
                <a:lnTo>
                  <a:pt x="1009" y="917"/>
                </a:lnTo>
                <a:lnTo>
                  <a:pt x="1011" y="915"/>
                </a:lnTo>
                <a:lnTo>
                  <a:pt x="1011" y="910"/>
                </a:lnTo>
                <a:lnTo>
                  <a:pt x="1011" y="906"/>
                </a:lnTo>
                <a:lnTo>
                  <a:pt x="1011" y="901"/>
                </a:lnTo>
                <a:lnTo>
                  <a:pt x="1011" y="896"/>
                </a:lnTo>
                <a:lnTo>
                  <a:pt x="1014" y="896"/>
                </a:lnTo>
                <a:lnTo>
                  <a:pt x="1015" y="893"/>
                </a:lnTo>
                <a:lnTo>
                  <a:pt x="1017" y="889"/>
                </a:lnTo>
                <a:lnTo>
                  <a:pt x="1018" y="885"/>
                </a:lnTo>
                <a:lnTo>
                  <a:pt x="1019" y="883"/>
                </a:lnTo>
                <a:lnTo>
                  <a:pt x="1021" y="879"/>
                </a:lnTo>
                <a:lnTo>
                  <a:pt x="1022" y="879"/>
                </a:lnTo>
                <a:lnTo>
                  <a:pt x="1022" y="877"/>
                </a:lnTo>
                <a:lnTo>
                  <a:pt x="1024" y="877"/>
                </a:lnTo>
                <a:lnTo>
                  <a:pt x="1027" y="873"/>
                </a:lnTo>
                <a:lnTo>
                  <a:pt x="1029" y="875"/>
                </a:lnTo>
                <a:lnTo>
                  <a:pt x="1030" y="876"/>
                </a:lnTo>
                <a:lnTo>
                  <a:pt x="1030" y="875"/>
                </a:lnTo>
                <a:lnTo>
                  <a:pt x="1031" y="877"/>
                </a:lnTo>
                <a:lnTo>
                  <a:pt x="1031" y="879"/>
                </a:lnTo>
                <a:lnTo>
                  <a:pt x="1031" y="880"/>
                </a:lnTo>
                <a:lnTo>
                  <a:pt x="1032" y="880"/>
                </a:lnTo>
                <a:lnTo>
                  <a:pt x="1032" y="879"/>
                </a:lnTo>
                <a:lnTo>
                  <a:pt x="1034" y="879"/>
                </a:lnTo>
                <a:lnTo>
                  <a:pt x="1034" y="877"/>
                </a:lnTo>
                <a:lnTo>
                  <a:pt x="1032" y="875"/>
                </a:lnTo>
                <a:lnTo>
                  <a:pt x="1032" y="871"/>
                </a:lnTo>
                <a:lnTo>
                  <a:pt x="1032" y="867"/>
                </a:lnTo>
                <a:lnTo>
                  <a:pt x="1034" y="867"/>
                </a:lnTo>
                <a:lnTo>
                  <a:pt x="1035" y="868"/>
                </a:lnTo>
                <a:lnTo>
                  <a:pt x="1036" y="870"/>
                </a:lnTo>
                <a:lnTo>
                  <a:pt x="1038" y="871"/>
                </a:lnTo>
                <a:lnTo>
                  <a:pt x="1039" y="871"/>
                </a:lnTo>
                <a:lnTo>
                  <a:pt x="1041" y="872"/>
                </a:lnTo>
                <a:lnTo>
                  <a:pt x="1043" y="873"/>
                </a:lnTo>
                <a:lnTo>
                  <a:pt x="1043" y="875"/>
                </a:lnTo>
                <a:lnTo>
                  <a:pt x="1044" y="875"/>
                </a:lnTo>
                <a:lnTo>
                  <a:pt x="1045" y="876"/>
                </a:lnTo>
                <a:lnTo>
                  <a:pt x="1045" y="877"/>
                </a:lnTo>
                <a:lnTo>
                  <a:pt x="1047" y="877"/>
                </a:lnTo>
                <a:lnTo>
                  <a:pt x="1047" y="879"/>
                </a:lnTo>
                <a:lnTo>
                  <a:pt x="1049" y="883"/>
                </a:lnTo>
                <a:lnTo>
                  <a:pt x="1052" y="889"/>
                </a:lnTo>
                <a:lnTo>
                  <a:pt x="1053" y="889"/>
                </a:lnTo>
                <a:lnTo>
                  <a:pt x="1056" y="891"/>
                </a:lnTo>
                <a:lnTo>
                  <a:pt x="1056" y="892"/>
                </a:lnTo>
                <a:lnTo>
                  <a:pt x="1061" y="892"/>
                </a:lnTo>
                <a:lnTo>
                  <a:pt x="1061" y="891"/>
                </a:lnTo>
                <a:lnTo>
                  <a:pt x="1060" y="891"/>
                </a:lnTo>
                <a:lnTo>
                  <a:pt x="1059" y="888"/>
                </a:lnTo>
                <a:lnTo>
                  <a:pt x="1057" y="887"/>
                </a:lnTo>
                <a:lnTo>
                  <a:pt x="1059" y="885"/>
                </a:lnTo>
                <a:lnTo>
                  <a:pt x="1062" y="888"/>
                </a:lnTo>
                <a:lnTo>
                  <a:pt x="1062" y="881"/>
                </a:lnTo>
                <a:lnTo>
                  <a:pt x="1062" y="876"/>
                </a:lnTo>
                <a:lnTo>
                  <a:pt x="1060" y="872"/>
                </a:lnTo>
                <a:lnTo>
                  <a:pt x="1059" y="870"/>
                </a:lnTo>
                <a:lnTo>
                  <a:pt x="1059" y="868"/>
                </a:lnTo>
                <a:lnTo>
                  <a:pt x="1060" y="868"/>
                </a:lnTo>
                <a:lnTo>
                  <a:pt x="1060" y="870"/>
                </a:lnTo>
                <a:lnTo>
                  <a:pt x="1061" y="870"/>
                </a:lnTo>
                <a:lnTo>
                  <a:pt x="1061" y="871"/>
                </a:lnTo>
                <a:lnTo>
                  <a:pt x="1062" y="872"/>
                </a:lnTo>
                <a:lnTo>
                  <a:pt x="1064" y="872"/>
                </a:lnTo>
                <a:lnTo>
                  <a:pt x="1064" y="873"/>
                </a:lnTo>
                <a:lnTo>
                  <a:pt x="1064" y="875"/>
                </a:lnTo>
                <a:lnTo>
                  <a:pt x="1065" y="875"/>
                </a:lnTo>
                <a:lnTo>
                  <a:pt x="1065" y="873"/>
                </a:lnTo>
                <a:lnTo>
                  <a:pt x="1064" y="868"/>
                </a:lnTo>
                <a:lnTo>
                  <a:pt x="1061" y="863"/>
                </a:lnTo>
                <a:lnTo>
                  <a:pt x="1061" y="862"/>
                </a:lnTo>
                <a:lnTo>
                  <a:pt x="1060" y="862"/>
                </a:lnTo>
                <a:lnTo>
                  <a:pt x="1060" y="861"/>
                </a:lnTo>
                <a:lnTo>
                  <a:pt x="1060" y="859"/>
                </a:lnTo>
                <a:lnTo>
                  <a:pt x="1060" y="858"/>
                </a:lnTo>
                <a:lnTo>
                  <a:pt x="1059" y="858"/>
                </a:lnTo>
                <a:lnTo>
                  <a:pt x="1059" y="856"/>
                </a:lnTo>
                <a:lnTo>
                  <a:pt x="1057" y="856"/>
                </a:lnTo>
                <a:lnTo>
                  <a:pt x="1057" y="855"/>
                </a:lnTo>
                <a:lnTo>
                  <a:pt x="1056" y="855"/>
                </a:lnTo>
                <a:lnTo>
                  <a:pt x="1055" y="855"/>
                </a:lnTo>
                <a:lnTo>
                  <a:pt x="1055" y="854"/>
                </a:lnTo>
                <a:lnTo>
                  <a:pt x="1055" y="853"/>
                </a:lnTo>
                <a:lnTo>
                  <a:pt x="1053" y="851"/>
                </a:lnTo>
                <a:lnTo>
                  <a:pt x="1052" y="851"/>
                </a:lnTo>
                <a:lnTo>
                  <a:pt x="1051" y="850"/>
                </a:lnTo>
                <a:lnTo>
                  <a:pt x="1051" y="849"/>
                </a:lnTo>
                <a:lnTo>
                  <a:pt x="1049" y="849"/>
                </a:lnTo>
                <a:lnTo>
                  <a:pt x="1049" y="847"/>
                </a:lnTo>
                <a:lnTo>
                  <a:pt x="1051" y="846"/>
                </a:lnTo>
                <a:lnTo>
                  <a:pt x="1049" y="845"/>
                </a:lnTo>
                <a:lnTo>
                  <a:pt x="1049" y="843"/>
                </a:lnTo>
                <a:lnTo>
                  <a:pt x="1049" y="840"/>
                </a:lnTo>
                <a:lnTo>
                  <a:pt x="1048" y="834"/>
                </a:lnTo>
                <a:lnTo>
                  <a:pt x="1047" y="834"/>
                </a:lnTo>
                <a:lnTo>
                  <a:pt x="1047" y="833"/>
                </a:lnTo>
                <a:lnTo>
                  <a:pt x="1045" y="833"/>
                </a:lnTo>
                <a:lnTo>
                  <a:pt x="1047" y="830"/>
                </a:lnTo>
                <a:lnTo>
                  <a:pt x="1045" y="829"/>
                </a:lnTo>
                <a:lnTo>
                  <a:pt x="1045" y="828"/>
                </a:lnTo>
                <a:lnTo>
                  <a:pt x="1044" y="828"/>
                </a:lnTo>
                <a:lnTo>
                  <a:pt x="1044" y="826"/>
                </a:lnTo>
                <a:lnTo>
                  <a:pt x="1043" y="824"/>
                </a:lnTo>
                <a:lnTo>
                  <a:pt x="1041" y="824"/>
                </a:lnTo>
                <a:lnTo>
                  <a:pt x="1041" y="823"/>
                </a:lnTo>
                <a:lnTo>
                  <a:pt x="1041" y="821"/>
                </a:lnTo>
                <a:lnTo>
                  <a:pt x="1040" y="821"/>
                </a:lnTo>
                <a:lnTo>
                  <a:pt x="1040" y="820"/>
                </a:lnTo>
                <a:lnTo>
                  <a:pt x="1039" y="816"/>
                </a:lnTo>
                <a:lnTo>
                  <a:pt x="1038" y="808"/>
                </a:lnTo>
                <a:lnTo>
                  <a:pt x="1036" y="807"/>
                </a:lnTo>
                <a:lnTo>
                  <a:pt x="1036" y="805"/>
                </a:lnTo>
                <a:lnTo>
                  <a:pt x="1038" y="805"/>
                </a:lnTo>
                <a:lnTo>
                  <a:pt x="1039" y="803"/>
                </a:lnTo>
                <a:lnTo>
                  <a:pt x="1040" y="802"/>
                </a:lnTo>
                <a:lnTo>
                  <a:pt x="1040" y="799"/>
                </a:lnTo>
                <a:lnTo>
                  <a:pt x="1040" y="795"/>
                </a:lnTo>
                <a:lnTo>
                  <a:pt x="1039" y="794"/>
                </a:lnTo>
                <a:lnTo>
                  <a:pt x="1039" y="791"/>
                </a:lnTo>
                <a:lnTo>
                  <a:pt x="1040" y="791"/>
                </a:lnTo>
                <a:lnTo>
                  <a:pt x="1040" y="790"/>
                </a:lnTo>
                <a:lnTo>
                  <a:pt x="1040" y="786"/>
                </a:lnTo>
                <a:lnTo>
                  <a:pt x="1040" y="782"/>
                </a:lnTo>
                <a:lnTo>
                  <a:pt x="1041" y="781"/>
                </a:lnTo>
                <a:lnTo>
                  <a:pt x="1040" y="781"/>
                </a:lnTo>
                <a:lnTo>
                  <a:pt x="1040" y="779"/>
                </a:lnTo>
                <a:lnTo>
                  <a:pt x="1044" y="781"/>
                </a:lnTo>
                <a:lnTo>
                  <a:pt x="1044" y="779"/>
                </a:lnTo>
                <a:lnTo>
                  <a:pt x="1049" y="779"/>
                </a:lnTo>
                <a:lnTo>
                  <a:pt x="1053" y="778"/>
                </a:lnTo>
                <a:lnTo>
                  <a:pt x="1053" y="779"/>
                </a:lnTo>
                <a:lnTo>
                  <a:pt x="1056" y="779"/>
                </a:lnTo>
                <a:lnTo>
                  <a:pt x="1057" y="781"/>
                </a:lnTo>
                <a:lnTo>
                  <a:pt x="1059" y="781"/>
                </a:lnTo>
                <a:lnTo>
                  <a:pt x="1060" y="781"/>
                </a:lnTo>
                <a:lnTo>
                  <a:pt x="1059" y="779"/>
                </a:lnTo>
                <a:lnTo>
                  <a:pt x="1059" y="778"/>
                </a:lnTo>
                <a:lnTo>
                  <a:pt x="1060" y="778"/>
                </a:lnTo>
                <a:lnTo>
                  <a:pt x="1060" y="777"/>
                </a:lnTo>
                <a:lnTo>
                  <a:pt x="1059" y="774"/>
                </a:lnTo>
                <a:lnTo>
                  <a:pt x="1059" y="773"/>
                </a:lnTo>
                <a:lnTo>
                  <a:pt x="1061" y="773"/>
                </a:lnTo>
                <a:lnTo>
                  <a:pt x="1060" y="772"/>
                </a:lnTo>
                <a:lnTo>
                  <a:pt x="1060" y="770"/>
                </a:lnTo>
                <a:lnTo>
                  <a:pt x="1060" y="769"/>
                </a:lnTo>
                <a:lnTo>
                  <a:pt x="1062" y="766"/>
                </a:lnTo>
                <a:lnTo>
                  <a:pt x="1061" y="765"/>
                </a:lnTo>
                <a:lnTo>
                  <a:pt x="1061" y="764"/>
                </a:lnTo>
                <a:lnTo>
                  <a:pt x="1061" y="761"/>
                </a:lnTo>
                <a:lnTo>
                  <a:pt x="1060" y="760"/>
                </a:lnTo>
                <a:lnTo>
                  <a:pt x="1060" y="758"/>
                </a:lnTo>
                <a:lnTo>
                  <a:pt x="1060" y="754"/>
                </a:lnTo>
                <a:lnTo>
                  <a:pt x="1061" y="752"/>
                </a:lnTo>
                <a:lnTo>
                  <a:pt x="1057" y="751"/>
                </a:lnTo>
                <a:lnTo>
                  <a:pt x="1057" y="749"/>
                </a:lnTo>
                <a:lnTo>
                  <a:pt x="1061" y="747"/>
                </a:lnTo>
                <a:lnTo>
                  <a:pt x="1064" y="744"/>
                </a:lnTo>
                <a:lnTo>
                  <a:pt x="1068" y="741"/>
                </a:lnTo>
                <a:lnTo>
                  <a:pt x="1072" y="739"/>
                </a:lnTo>
                <a:lnTo>
                  <a:pt x="1072" y="733"/>
                </a:lnTo>
                <a:lnTo>
                  <a:pt x="1069" y="733"/>
                </a:lnTo>
                <a:lnTo>
                  <a:pt x="1068" y="733"/>
                </a:lnTo>
                <a:lnTo>
                  <a:pt x="1069" y="732"/>
                </a:lnTo>
                <a:lnTo>
                  <a:pt x="1072" y="732"/>
                </a:lnTo>
                <a:lnTo>
                  <a:pt x="1073" y="732"/>
                </a:lnTo>
                <a:lnTo>
                  <a:pt x="1076" y="727"/>
                </a:lnTo>
                <a:lnTo>
                  <a:pt x="1078" y="723"/>
                </a:lnTo>
                <a:lnTo>
                  <a:pt x="1081" y="722"/>
                </a:lnTo>
                <a:lnTo>
                  <a:pt x="1085" y="719"/>
                </a:lnTo>
                <a:lnTo>
                  <a:pt x="1087" y="718"/>
                </a:lnTo>
                <a:lnTo>
                  <a:pt x="1091" y="716"/>
                </a:lnTo>
                <a:lnTo>
                  <a:pt x="1092" y="718"/>
                </a:lnTo>
                <a:lnTo>
                  <a:pt x="1094" y="718"/>
                </a:lnTo>
                <a:lnTo>
                  <a:pt x="1092" y="716"/>
                </a:lnTo>
                <a:lnTo>
                  <a:pt x="1091" y="715"/>
                </a:lnTo>
                <a:lnTo>
                  <a:pt x="1090" y="716"/>
                </a:lnTo>
                <a:lnTo>
                  <a:pt x="1085" y="715"/>
                </a:lnTo>
                <a:lnTo>
                  <a:pt x="1080" y="713"/>
                </a:lnTo>
                <a:lnTo>
                  <a:pt x="1083" y="710"/>
                </a:lnTo>
                <a:lnTo>
                  <a:pt x="1087" y="707"/>
                </a:lnTo>
                <a:lnTo>
                  <a:pt x="1090" y="705"/>
                </a:lnTo>
                <a:lnTo>
                  <a:pt x="1090" y="703"/>
                </a:lnTo>
                <a:lnTo>
                  <a:pt x="1091" y="702"/>
                </a:lnTo>
                <a:lnTo>
                  <a:pt x="1090" y="701"/>
                </a:lnTo>
                <a:lnTo>
                  <a:pt x="1089" y="701"/>
                </a:lnTo>
                <a:lnTo>
                  <a:pt x="1089" y="700"/>
                </a:lnTo>
                <a:lnTo>
                  <a:pt x="1089" y="698"/>
                </a:lnTo>
                <a:lnTo>
                  <a:pt x="1092" y="696"/>
                </a:lnTo>
                <a:lnTo>
                  <a:pt x="1097" y="693"/>
                </a:lnTo>
                <a:lnTo>
                  <a:pt x="1100" y="690"/>
                </a:lnTo>
                <a:lnTo>
                  <a:pt x="1104" y="688"/>
                </a:lnTo>
                <a:lnTo>
                  <a:pt x="1110" y="685"/>
                </a:lnTo>
                <a:lnTo>
                  <a:pt x="1113" y="683"/>
                </a:lnTo>
                <a:lnTo>
                  <a:pt x="1118" y="680"/>
                </a:lnTo>
                <a:lnTo>
                  <a:pt x="1118" y="679"/>
                </a:lnTo>
                <a:lnTo>
                  <a:pt x="1118" y="677"/>
                </a:lnTo>
                <a:lnTo>
                  <a:pt x="1121" y="676"/>
                </a:lnTo>
                <a:lnTo>
                  <a:pt x="1127" y="673"/>
                </a:lnTo>
                <a:lnTo>
                  <a:pt x="1130" y="671"/>
                </a:lnTo>
                <a:lnTo>
                  <a:pt x="1134" y="668"/>
                </a:lnTo>
                <a:lnTo>
                  <a:pt x="1136" y="668"/>
                </a:lnTo>
                <a:lnTo>
                  <a:pt x="1134" y="665"/>
                </a:lnTo>
                <a:lnTo>
                  <a:pt x="1134" y="664"/>
                </a:lnTo>
                <a:lnTo>
                  <a:pt x="1138" y="663"/>
                </a:lnTo>
                <a:lnTo>
                  <a:pt x="1142" y="660"/>
                </a:lnTo>
                <a:lnTo>
                  <a:pt x="1145" y="659"/>
                </a:lnTo>
                <a:lnTo>
                  <a:pt x="1145" y="656"/>
                </a:lnTo>
                <a:lnTo>
                  <a:pt x="1145" y="655"/>
                </a:lnTo>
                <a:lnTo>
                  <a:pt x="1146" y="654"/>
                </a:lnTo>
                <a:lnTo>
                  <a:pt x="1142" y="654"/>
                </a:lnTo>
                <a:lnTo>
                  <a:pt x="1138" y="654"/>
                </a:lnTo>
                <a:lnTo>
                  <a:pt x="1134" y="654"/>
                </a:lnTo>
                <a:lnTo>
                  <a:pt x="1133" y="654"/>
                </a:lnTo>
                <a:lnTo>
                  <a:pt x="1132" y="655"/>
                </a:lnTo>
                <a:lnTo>
                  <a:pt x="1130" y="655"/>
                </a:lnTo>
                <a:lnTo>
                  <a:pt x="1129" y="655"/>
                </a:lnTo>
                <a:lnTo>
                  <a:pt x="1128" y="655"/>
                </a:lnTo>
                <a:lnTo>
                  <a:pt x="1128" y="654"/>
                </a:lnTo>
                <a:lnTo>
                  <a:pt x="1128" y="652"/>
                </a:lnTo>
                <a:lnTo>
                  <a:pt x="1127" y="652"/>
                </a:lnTo>
                <a:lnTo>
                  <a:pt x="1127" y="651"/>
                </a:lnTo>
                <a:lnTo>
                  <a:pt x="1127" y="650"/>
                </a:lnTo>
                <a:lnTo>
                  <a:pt x="1124" y="655"/>
                </a:lnTo>
                <a:lnTo>
                  <a:pt x="1119" y="656"/>
                </a:lnTo>
                <a:lnTo>
                  <a:pt x="1113" y="658"/>
                </a:lnTo>
                <a:lnTo>
                  <a:pt x="1108" y="659"/>
                </a:lnTo>
                <a:lnTo>
                  <a:pt x="1103" y="660"/>
                </a:lnTo>
                <a:lnTo>
                  <a:pt x="1099" y="663"/>
                </a:lnTo>
                <a:lnTo>
                  <a:pt x="1094" y="664"/>
                </a:lnTo>
                <a:lnTo>
                  <a:pt x="1089" y="665"/>
                </a:lnTo>
                <a:lnTo>
                  <a:pt x="1083" y="667"/>
                </a:lnTo>
                <a:lnTo>
                  <a:pt x="1078" y="668"/>
                </a:lnTo>
                <a:lnTo>
                  <a:pt x="1074" y="671"/>
                </a:lnTo>
                <a:lnTo>
                  <a:pt x="1069" y="672"/>
                </a:lnTo>
                <a:lnTo>
                  <a:pt x="1064" y="673"/>
                </a:lnTo>
                <a:lnTo>
                  <a:pt x="1064" y="672"/>
                </a:lnTo>
                <a:lnTo>
                  <a:pt x="1064" y="665"/>
                </a:lnTo>
                <a:lnTo>
                  <a:pt x="1065" y="659"/>
                </a:lnTo>
                <a:lnTo>
                  <a:pt x="1065" y="652"/>
                </a:lnTo>
                <a:lnTo>
                  <a:pt x="1064" y="652"/>
                </a:lnTo>
                <a:lnTo>
                  <a:pt x="1064" y="655"/>
                </a:lnTo>
                <a:lnTo>
                  <a:pt x="1064" y="656"/>
                </a:lnTo>
                <a:lnTo>
                  <a:pt x="1062" y="655"/>
                </a:lnTo>
                <a:lnTo>
                  <a:pt x="1062" y="654"/>
                </a:lnTo>
                <a:lnTo>
                  <a:pt x="1060" y="655"/>
                </a:lnTo>
                <a:lnTo>
                  <a:pt x="1056" y="659"/>
                </a:lnTo>
                <a:lnTo>
                  <a:pt x="1056" y="658"/>
                </a:lnTo>
                <a:lnTo>
                  <a:pt x="1055" y="656"/>
                </a:lnTo>
                <a:lnTo>
                  <a:pt x="1055" y="655"/>
                </a:lnTo>
                <a:lnTo>
                  <a:pt x="1057" y="649"/>
                </a:lnTo>
                <a:lnTo>
                  <a:pt x="1057" y="646"/>
                </a:lnTo>
                <a:lnTo>
                  <a:pt x="1056" y="646"/>
                </a:lnTo>
                <a:lnTo>
                  <a:pt x="1055" y="647"/>
                </a:lnTo>
                <a:lnTo>
                  <a:pt x="1055" y="646"/>
                </a:lnTo>
                <a:lnTo>
                  <a:pt x="1053" y="646"/>
                </a:lnTo>
                <a:lnTo>
                  <a:pt x="1053" y="644"/>
                </a:lnTo>
                <a:lnTo>
                  <a:pt x="1052" y="644"/>
                </a:lnTo>
                <a:lnTo>
                  <a:pt x="1051" y="647"/>
                </a:lnTo>
                <a:lnTo>
                  <a:pt x="1051" y="649"/>
                </a:lnTo>
                <a:lnTo>
                  <a:pt x="1051" y="650"/>
                </a:lnTo>
                <a:lnTo>
                  <a:pt x="1049" y="649"/>
                </a:lnTo>
                <a:lnTo>
                  <a:pt x="1047" y="652"/>
                </a:lnTo>
                <a:lnTo>
                  <a:pt x="1043" y="656"/>
                </a:lnTo>
                <a:lnTo>
                  <a:pt x="1040" y="660"/>
                </a:lnTo>
                <a:lnTo>
                  <a:pt x="1038" y="665"/>
                </a:lnTo>
                <a:lnTo>
                  <a:pt x="1034" y="670"/>
                </a:lnTo>
                <a:lnTo>
                  <a:pt x="1029" y="671"/>
                </a:lnTo>
                <a:lnTo>
                  <a:pt x="1023" y="672"/>
                </a:lnTo>
                <a:lnTo>
                  <a:pt x="1018" y="672"/>
                </a:lnTo>
                <a:lnTo>
                  <a:pt x="1018" y="671"/>
                </a:lnTo>
                <a:lnTo>
                  <a:pt x="1017" y="671"/>
                </a:lnTo>
                <a:lnTo>
                  <a:pt x="1015" y="670"/>
                </a:lnTo>
                <a:lnTo>
                  <a:pt x="1011" y="671"/>
                </a:lnTo>
                <a:lnTo>
                  <a:pt x="1006" y="671"/>
                </a:lnTo>
                <a:lnTo>
                  <a:pt x="1001" y="671"/>
                </a:lnTo>
                <a:lnTo>
                  <a:pt x="996" y="672"/>
                </a:lnTo>
                <a:lnTo>
                  <a:pt x="991" y="672"/>
                </a:lnTo>
                <a:lnTo>
                  <a:pt x="988" y="671"/>
                </a:lnTo>
                <a:lnTo>
                  <a:pt x="985" y="668"/>
                </a:lnTo>
                <a:lnTo>
                  <a:pt x="983" y="665"/>
                </a:lnTo>
                <a:lnTo>
                  <a:pt x="981" y="663"/>
                </a:lnTo>
                <a:lnTo>
                  <a:pt x="980" y="663"/>
                </a:lnTo>
                <a:lnTo>
                  <a:pt x="980" y="662"/>
                </a:lnTo>
                <a:lnTo>
                  <a:pt x="980" y="660"/>
                </a:lnTo>
                <a:lnTo>
                  <a:pt x="979" y="660"/>
                </a:lnTo>
                <a:lnTo>
                  <a:pt x="979" y="659"/>
                </a:lnTo>
                <a:lnTo>
                  <a:pt x="976" y="655"/>
                </a:lnTo>
                <a:lnTo>
                  <a:pt x="976" y="654"/>
                </a:lnTo>
                <a:lnTo>
                  <a:pt x="976" y="652"/>
                </a:lnTo>
                <a:lnTo>
                  <a:pt x="975" y="651"/>
                </a:lnTo>
                <a:lnTo>
                  <a:pt x="972" y="643"/>
                </a:lnTo>
                <a:lnTo>
                  <a:pt x="972" y="642"/>
                </a:lnTo>
                <a:lnTo>
                  <a:pt x="971" y="642"/>
                </a:lnTo>
                <a:lnTo>
                  <a:pt x="971" y="641"/>
                </a:lnTo>
                <a:lnTo>
                  <a:pt x="971" y="639"/>
                </a:lnTo>
                <a:lnTo>
                  <a:pt x="972" y="638"/>
                </a:lnTo>
                <a:lnTo>
                  <a:pt x="971" y="637"/>
                </a:lnTo>
                <a:lnTo>
                  <a:pt x="973" y="635"/>
                </a:lnTo>
                <a:lnTo>
                  <a:pt x="972" y="634"/>
                </a:lnTo>
                <a:lnTo>
                  <a:pt x="971" y="633"/>
                </a:lnTo>
                <a:lnTo>
                  <a:pt x="971" y="632"/>
                </a:lnTo>
                <a:lnTo>
                  <a:pt x="971" y="630"/>
                </a:lnTo>
                <a:lnTo>
                  <a:pt x="968" y="626"/>
                </a:lnTo>
                <a:lnTo>
                  <a:pt x="967" y="624"/>
                </a:lnTo>
                <a:lnTo>
                  <a:pt x="967" y="621"/>
                </a:lnTo>
                <a:lnTo>
                  <a:pt x="966" y="620"/>
                </a:lnTo>
                <a:lnTo>
                  <a:pt x="966" y="618"/>
                </a:lnTo>
                <a:lnTo>
                  <a:pt x="967" y="616"/>
                </a:lnTo>
                <a:lnTo>
                  <a:pt x="972" y="614"/>
                </a:lnTo>
                <a:lnTo>
                  <a:pt x="973" y="613"/>
                </a:lnTo>
                <a:lnTo>
                  <a:pt x="973" y="612"/>
                </a:lnTo>
                <a:lnTo>
                  <a:pt x="971" y="612"/>
                </a:lnTo>
                <a:lnTo>
                  <a:pt x="970" y="611"/>
                </a:lnTo>
                <a:lnTo>
                  <a:pt x="968" y="611"/>
                </a:lnTo>
                <a:lnTo>
                  <a:pt x="968" y="609"/>
                </a:lnTo>
                <a:lnTo>
                  <a:pt x="967" y="609"/>
                </a:lnTo>
                <a:lnTo>
                  <a:pt x="967" y="608"/>
                </a:lnTo>
                <a:lnTo>
                  <a:pt x="966" y="608"/>
                </a:lnTo>
                <a:lnTo>
                  <a:pt x="964" y="604"/>
                </a:lnTo>
                <a:lnTo>
                  <a:pt x="966" y="603"/>
                </a:lnTo>
                <a:lnTo>
                  <a:pt x="964" y="601"/>
                </a:lnTo>
                <a:lnTo>
                  <a:pt x="964" y="599"/>
                </a:lnTo>
                <a:lnTo>
                  <a:pt x="964" y="597"/>
                </a:lnTo>
                <a:lnTo>
                  <a:pt x="963" y="596"/>
                </a:lnTo>
                <a:lnTo>
                  <a:pt x="963" y="595"/>
                </a:lnTo>
                <a:lnTo>
                  <a:pt x="963" y="593"/>
                </a:lnTo>
                <a:lnTo>
                  <a:pt x="964" y="592"/>
                </a:lnTo>
                <a:lnTo>
                  <a:pt x="964" y="591"/>
                </a:lnTo>
                <a:lnTo>
                  <a:pt x="966" y="590"/>
                </a:lnTo>
                <a:lnTo>
                  <a:pt x="966" y="587"/>
                </a:lnTo>
                <a:lnTo>
                  <a:pt x="964" y="583"/>
                </a:lnTo>
                <a:lnTo>
                  <a:pt x="964" y="582"/>
                </a:lnTo>
                <a:lnTo>
                  <a:pt x="966" y="582"/>
                </a:lnTo>
                <a:lnTo>
                  <a:pt x="966" y="581"/>
                </a:lnTo>
                <a:lnTo>
                  <a:pt x="967" y="579"/>
                </a:lnTo>
                <a:lnTo>
                  <a:pt x="967" y="578"/>
                </a:lnTo>
                <a:lnTo>
                  <a:pt x="970" y="576"/>
                </a:lnTo>
                <a:lnTo>
                  <a:pt x="970" y="575"/>
                </a:lnTo>
                <a:lnTo>
                  <a:pt x="970" y="571"/>
                </a:lnTo>
                <a:lnTo>
                  <a:pt x="972" y="565"/>
                </a:lnTo>
                <a:lnTo>
                  <a:pt x="977" y="565"/>
                </a:lnTo>
                <a:lnTo>
                  <a:pt x="979" y="562"/>
                </a:lnTo>
                <a:lnTo>
                  <a:pt x="979" y="561"/>
                </a:lnTo>
                <a:lnTo>
                  <a:pt x="977" y="558"/>
                </a:lnTo>
                <a:lnTo>
                  <a:pt x="977" y="557"/>
                </a:lnTo>
                <a:lnTo>
                  <a:pt x="976" y="554"/>
                </a:lnTo>
                <a:lnTo>
                  <a:pt x="976" y="553"/>
                </a:lnTo>
                <a:lnTo>
                  <a:pt x="979" y="548"/>
                </a:lnTo>
                <a:lnTo>
                  <a:pt x="981" y="544"/>
                </a:lnTo>
                <a:lnTo>
                  <a:pt x="984" y="540"/>
                </a:lnTo>
                <a:lnTo>
                  <a:pt x="984" y="539"/>
                </a:lnTo>
                <a:lnTo>
                  <a:pt x="984" y="537"/>
                </a:lnTo>
                <a:lnTo>
                  <a:pt x="984" y="536"/>
                </a:lnTo>
                <a:lnTo>
                  <a:pt x="984" y="535"/>
                </a:lnTo>
                <a:lnTo>
                  <a:pt x="984" y="532"/>
                </a:lnTo>
                <a:lnTo>
                  <a:pt x="983" y="531"/>
                </a:lnTo>
                <a:lnTo>
                  <a:pt x="983" y="530"/>
                </a:lnTo>
                <a:lnTo>
                  <a:pt x="984" y="527"/>
                </a:lnTo>
                <a:lnTo>
                  <a:pt x="984" y="525"/>
                </a:lnTo>
                <a:lnTo>
                  <a:pt x="988" y="519"/>
                </a:lnTo>
                <a:lnTo>
                  <a:pt x="988" y="516"/>
                </a:lnTo>
                <a:lnTo>
                  <a:pt x="988" y="515"/>
                </a:lnTo>
                <a:lnTo>
                  <a:pt x="987" y="514"/>
                </a:lnTo>
                <a:lnTo>
                  <a:pt x="988" y="514"/>
                </a:lnTo>
                <a:lnTo>
                  <a:pt x="988" y="512"/>
                </a:lnTo>
                <a:lnTo>
                  <a:pt x="988" y="511"/>
                </a:lnTo>
                <a:lnTo>
                  <a:pt x="988" y="510"/>
                </a:lnTo>
                <a:lnTo>
                  <a:pt x="989" y="509"/>
                </a:lnTo>
                <a:lnTo>
                  <a:pt x="991" y="502"/>
                </a:lnTo>
                <a:lnTo>
                  <a:pt x="994" y="498"/>
                </a:lnTo>
                <a:lnTo>
                  <a:pt x="997" y="494"/>
                </a:lnTo>
                <a:lnTo>
                  <a:pt x="1000" y="489"/>
                </a:lnTo>
                <a:lnTo>
                  <a:pt x="1002" y="488"/>
                </a:lnTo>
                <a:lnTo>
                  <a:pt x="1005" y="484"/>
                </a:lnTo>
                <a:lnTo>
                  <a:pt x="1006" y="482"/>
                </a:lnTo>
                <a:lnTo>
                  <a:pt x="1009" y="481"/>
                </a:lnTo>
                <a:lnTo>
                  <a:pt x="1010" y="480"/>
                </a:lnTo>
                <a:lnTo>
                  <a:pt x="1010" y="478"/>
                </a:lnTo>
                <a:lnTo>
                  <a:pt x="1009" y="477"/>
                </a:lnTo>
                <a:lnTo>
                  <a:pt x="1009" y="476"/>
                </a:lnTo>
                <a:lnTo>
                  <a:pt x="1011" y="476"/>
                </a:lnTo>
                <a:lnTo>
                  <a:pt x="1011" y="474"/>
                </a:lnTo>
                <a:lnTo>
                  <a:pt x="1011" y="472"/>
                </a:lnTo>
                <a:lnTo>
                  <a:pt x="1013" y="471"/>
                </a:lnTo>
                <a:lnTo>
                  <a:pt x="1013" y="468"/>
                </a:lnTo>
                <a:lnTo>
                  <a:pt x="1014" y="467"/>
                </a:lnTo>
                <a:lnTo>
                  <a:pt x="1015" y="465"/>
                </a:lnTo>
                <a:lnTo>
                  <a:pt x="1015" y="463"/>
                </a:lnTo>
                <a:lnTo>
                  <a:pt x="1021" y="459"/>
                </a:lnTo>
                <a:lnTo>
                  <a:pt x="1024" y="453"/>
                </a:lnTo>
                <a:lnTo>
                  <a:pt x="1029" y="450"/>
                </a:lnTo>
                <a:lnTo>
                  <a:pt x="1032" y="444"/>
                </a:lnTo>
                <a:lnTo>
                  <a:pt x="1034" y="443"/>
                </a:lnTo>
                <a:lnTo>
                  <a:pt x="1040" y="441"/>
                </a:lnTo>
                <a:lnTo>
                  <a:pt x="1045" y="436"/>
                </a:lnTo>
                <a:lnTo>
                  <a:pt x="1045" y="435"/>
                </a:lnTo>
                <a:lnTo>
                  <a:pt x="1047" y="435"/>
                </a:lnTo>
                <a:lnTo>
                  <a:pt x="1047" y="434"/>
                </a:lnTo>
                <a:lnTo>
                  <a:pt x="1051" y="433"/>
                </a:lnTo>
                <a:lnTo>
                  <a:pt x="1052" y="431"/>
                </a:lnTo>
                <a:lnTo>
                  <a:pt x="1053" y="431"/>
                </a:lnTo>
                <a:lnTo>
                  <a:pt x="1053" y="430"/>
                </a:lnTo>
                <a:lnTo>
                  <a:pt x="1053" y="427"/>
                </a:lnTo>
                <a:lnTo>
                  <a:pt x="1056" y="429"/>
                </a:lnTo>
                <a:lnTo>
                  <a:pt x="1056" y="427"/>
                </a:lnTo>
                <a:lnTo>
                  <a:pt x="1056" y="426"/>
                </a:lnTo>
                <a:lnTo>
                  <a:pt x="1061" y="429"/>
                </a:lnTo>
                <a:lnTo>
                  <a:pt x="1060" y="427"/>
                </a:lnTo>
                <a:lnTo>
                  <a:pt x="1061" y="427"/>
                </a:lnTo>
                <a:lnTo>
                  <a:pt x="1064" y="427"/>
                </a:lnTo>
                <a:lnTo>
                  <a:pt x="1065" y="426"/>
                </a:lnTo>
                <a:lnTo>
                  <a:pt x="1065" y="425"/>
                </a:lnTo>
                <a:lnTo>
                  <a:pt x="1072" y="425"/>
                </a:lnTo>
                <a:lnTo>
                  <a:pt x="1073" y="423"/>
                </a:lnTo>
                <a:lnTo>
                  <a:pt x="1073" y="422"/>
                </a:lnTo>
                <a:lnTo>
                  <a:pt x="1074" y="420"/>
                </a:lnTo>
                <a:lnTo>
                  <a:pt x="1074" y="418"/>
                </a:lnTo>
                <a:lnTo>
                  <a:pt x="1076" y="418"/>
                </a:lnTo>
                <a:lnTo>
                  <a:pt x="1076" y="417"/>
                </a:lnTo>
                <a:lnTo>
                  <a:pt x="1077" y="415"/>
                </a:lnTo>
                <a:lnTo>
                  <a:pt x="1077" y="417"/>
                </a:lnTo>
                <a:lnTo>
                  <a:pt x="1078" y="417"/>
                </a:lnTo>
                <a:lnTo>
                  <a:pt x="1078" y="415"/>
                </a:lnTo>
                <a:lnTo>
                  <a:pt x="1077" y="414"/>
                </a:lnTo>
                <a:lnTo>
                  <a:pt x="1076" y="414"/>
                </a:lnTo>
                <a:lnTo>
                  <a:pt x="1076" y="413"/>
                </a:lnTo>
                <a:lnTo>
                  <a:pt x="1076" y="412"/>
                </a:lnTo>
                <a:lnTo>
                  <a:pt x="1078" y="409"/>
                </a:lnTo>
                <a:lnTo>
                  <a:pt x="1078" y="408"/>
                </a:lnTo>
                <a:lnTo>
                  <a:pt x="1083" y="408"/>
                </a:lnTo>
                <a:lnTo>
                  <a:pt x="1089" y="408"/>
                </a:lnTo>
                <a:lnTo>
                  <a:pt x="1090" y="406"/>
                </a:lnTo>
                <a:lnTo>
                  <a:pt x="1091" y="406"/>
                </a:lnTo>
                <a:lnTo>
                  <a:pt x="1094" y="406"/>
                </a:lnTo>
                <a:lnTo>
                  <a:pt x="1094" y="405"/>
                </a:lnTo>
                <a:lnTo>
                  <a:pt x="1097" y="405"/>
                </a:lnTo>
                <a:lnTo>
                  <a:pt x="1095" y="404"/>
                </a:lnTo>
                <a:lnTo>
                  <a:pt x="1099" y="402"/>
                </a:lnTo>
                <a:lnTo>
                  <a:pt x="1099" y="401"/>
                </a:lnTo>
                <a:lnTo>
                  <a:pt x="1097" y="400"/>
                </a:lnTo>
                <a:lnTo>
                  <a:pt x="1098" y="399"/>
                </a:lnTo>
                <a:lnTo>
                  <a:pt x="1103" y="400"/>
                </a:lnTo>
                <a:lnTo>
                  <a:pt x="1103" y="399"/>
                </a:lnTo>
                <a:lnTo>
                  <a:pt x="1104" y="397"/>
                </a:lnTo>
                <a:lnTo>
                  <a:pt x="1106" y="399"/>
                </a:lnTo>
                <a:lnTo>
                  <a:pt x="1108" y="396"/>
                </a:lnTo>
                <a:lnTo>
                  <a:pt x="1103" y="395"/>
                </a:lnTo>
                <a:lnTo>
                  <a:pt x="1102" y="393"/>
                </a:lnTo>
                <a:lnTo>
                  <a:pt x="1102" y="392"/>
                </a:lnTo>
                <a:lnTo>
                  <a:pt x="1100" y="391"/>
                </a:lnTo>
                <a:lnTo>
                  <a:pt x="1099" y="391"/>
                </a:lnTo>
                <a:lnTo>
                  <a:pt x="1098" y="389"/>
                </a:lnTo>
                <a:lnTo>
                  <a:pt x="1097" y="389"/>
                </a:lnTo>
                <a:lnTo>
                  <a:pt x="1097" y="388"/>
                </a:lnTo>
                <a:lnTo>
                  <a:pt x="1095" y="388"/>
                </a:lnTo>
                <a:lnTo>
                  <a:pt x="1095" y="387"/>
                </a:lnTo>
                <a:lnTo>
                  <a:pt x="1097" y="387"/>
                </a:lnTo>
                <a:lnTo>
                  <a:pt x="1097" y="385"/>
                </a:lnTo>
                <a:lnTo>
                  <a:pt x="1097" y="384"/>
                </a:lnTo>
                <a:lnTo>
                  <a:pt x="1097" y="383"/>
                </a:lnTo>
                <a:lnTo>
                  <a:pt x="1097" y="382"/>
                </a:lnTo>
                <a:lnTo>
                  <a:pt x="1098" y="382"/>
                </a:lnTo>
                <a:lnTo>
                  <a:pt x="1098" y="380"/>
                </a:lnTo>
                <a:lnTo>
                  <a:pt x="1098" y="379"/>
                </a:lnTo>
                <a:lnTo>
                  <a:pt x="1097" y="375"/>
                </a:lnTo>
                <a:lnTo>
                  <a:pt x="1097" y="374"/>
                </a:lnTo>
                <a:lnTo>
                  <a:pt x="1098" y="374"/>
                </a:lnTo>
                <a:lnTo>
                  <a:pt x="1098" y="372"/>
                </a:lnTo>
                <a:lnTo>
                  <a:pt x="1098" y="371"/>
                </a:lnTo>
                <a:lnTo>
                  <a:pt x="1099" y="371"/>
                </a:lnTo>
                <a:lnTo>
                  <a:pt x="1099" y="370"/>
                </a:lnTo>
                <a:lnTo>
                  <a:pt x="1099" y="369"/>
                </a:lnTo>
                <a:lnTo>
                  <a:pt x="1100" y="367"/>
                </a:lnTo>
                <a:lnTo>
                  <a:pt x="1099" y="367"/>
                </a:lnTo>
                <a:lnTo>
                  <a:pt x="1099" y="366"/>
                </a:lnTo>
                <a:lnTo>
                  <a:pt x="1099" y="364"/>
                </a:lnTo>
                <a:lnTo>
                  <a:pt x="1099" y="363"/>
                </a:lnTo>
                <a:lnTo>
                  <a:pt x="1100" y="363"/>
                </a:lnTo>
                <a:lnTo>
                  <a:pt x="1100" y="362"/>
                </a:lnTo>
                <a:lnTo>
                  <a:pt x="1100" y="361"/>
                </a:lnTo>
                <a:lnTo>
                  <a:pt x="1100" y="359"/>
                </a:lnTo>
                <a:lnTo>
                  <a:pt x="1102" y="358"/>
                </a:lnTo>
                <a:lnTo>
                  <a:pt x="1102" y="357"/>
                </a:lnTo>
                <a:lnTo>
                  <a:pt x="1100" y="355"/>
                </a:lnTo>
                <a:lnTo>
                  <a:pt x="1100" y="354"/>
                </a:lnTo>
                <a:lnTo>
                  <a:pt x="1099" y="354"/>
                </a:lnTo>
                <a:lnTo>
                  <a:pt x="1099" y="353"/>
                </a:lnTo>
                <a:lnTo>
                  <a:pt x="1098" y="352"/>
                </a:lnTo>
                <a:lnTo>
                  <a:pt x="1098" y="350"/>
                </a:lnTo>
                <a:lnTo>
                  <a:pt x="1099" y="349"/>
                </a:lnTo>
                <a:lnTo>
                  <a:pt x="1100" y="346"/>
                </a:lnTo>
                <a:lnTo>
                  <a:pt x="1102" y="346"/>
                </a:lnTo>
                <a:lnTo>
                  <a:pt x="1100" y="344"/>
                </a:lnTo>
                <a:lnTo>
                  <a:pt x="1100" y="342"/>
                </a:lnTo>
                <a:lnTo>
                  <a:pt x="1100" y="341"/>
                </a:lnTo>
                <a:lnTo>
                  <a:pt x="1100" y="340"/>
                </a:lnTo>
                <a:lnTo>
                  <a:pt x="1099" y="340"/>
                </a:lnTo>
                <a:lnTo>
                  <a:pt x="1099" y="338"/>
                </a:lnTo>
                <a:lnTo>
                  <a:pt x="1098" y="336"/>
                </a:lnTo>
                <a:lnTo>
                  <a:pt x="1099" y="334"/>
                </a:lnTo>
                <a:lnTo>
                  <a:pt x="1099" y="332"/>
                </a:lnTo>
                <a:lnTo>
                  <a:pt x="1106" y="329"/>
                </a:lnTo>
                <a:lnTo>
                  <a:pt x="1112" y="327"/>
                </a:lnTo>
                <a:lnTo>
                  <a:pt x="1118" y="327"/>
                </a:lnTo>
                <a:lnTo>
                  <a:pt x="1123" y="327"/>
                </a:lnTo>
                <a:lnTo>
                  <a:pt x="1127" y="329"/>
                </a:lnTo>
                <a:lnTo>
                  <a:pt x="1128" y="329"/>
                </a:lnTo>
                <a:lnTo>
                  <a:pt x="1129" y="328"/>
                </a:lnTo>
                <a:lnTo>
                  <a:pt x="1128" y="327"/>
                </a:lnTo>
                <a:lnTo>
                  <a:pt x="1129" y="327"/>
                </a:lnTo>
                <a:lnTo>
                  <a:pt x="1134" y="323"/>
                </a:lnTo>
                <a:lnTo>
                  <a:pt x="1132" y="323"/>
                </a:lnTo>
                <a:lnTo>
                  <a:pt x="1132" y="321"/>
                </a:lnTo>
                <a:lnTo>
                  <a:pt x="1130" y="320"/>
                </a:lnTo>
                <a:lnTo>
                  <a:pt x="1130" y="319"/>
                </a:lnTo>
                <a:lnTo>
                  <a:pt x="1130" y="317"/>
                </a:lnTo>
                <a:lnTo>
                  <a:pt x="1130" y="316"/>
                </a:lnTo>
                <a:lnTo>
                  <a:pt x="1130" y="315"/>
                </a:lnTo>
                <a:lnTo>
                  <a:pt x="1132" y="315"/>
                </a:lnTo>
                <a:lnTo>
                  <a:pt x="1132" y="313"/>
                </a:lnTo>
                <a:lnTo>
                  <a:pt x="1132" y="312"/>
                </a:lnTo>
                <a:lnTo>
                  <a:pt x="1132" y="311"/>
                </a:lnTo>
                <a:lnTo>
                  <a:pt x="1132" y="310"/>
                </a:lnTo>
                <a:lnTo>
                  <a:pt x="1133" y="310"/>
                </a:lnTo>
                <a:lnTo>
                  <a:pt x="1133" y="308"/>
                </a:lnTo>
                <a:lnTo>
                  <a:pt x="1134" y="308"/>
                </a:lnTo>
                <a:lnTo>
                  <a:pt x="1136" y="306"/>
                </a:lnTo>
                <a:lnTo>
                  <a:pt x="1136" y="303"/>
                </a:lnTo>
                <a:lnTo>
                  <a:pt x="1136" y="302"/>
                </a:lnTo>
                <a:lnTo>
                  <a:pt x="1137" y="302"/>
                </a:lnTo>
                <a:lnTo>
                  <a:pt x="1137" y="301"/>
                </a:lnTo>
                <a:lnTo>
                  <a:pt x="1138" y="301"/>
                </a:lnTo>
                <a:lnTo>
                  <a:pt x="1138" y="299"/>
                </a:lnTo>
                <a:lnTo>
                  <a:pt x="1138" y="298"/>
                </a:lnTo>
                <a:lnTo>
                  <a:pt x="1138" y="296"/>
                </a:lnTo>
                <a:lnTo>
                  <a:pt x="1140" y="295"/>
                </a:lnTo>
                <a:lnTo>
                  <a:pt x="1140" y="294"/>
                </a:lnTo>
                <a:lnTo>
                  <a:pt x="1140" y="293"/>
                </a:lnTo>
                <a:lnTo>
                  <a:pt x="1138" y="291"/>
                </a:lnTo>
                <a:lnTo>
                  <a:pt x="1136" y="293"/>
                </a:lnTo>
                <a:lnTo>
                  <a:pt x="1134" y="291"/>
                </a:lnTo>
                <a:lnTo>
                  <a:pt x="1133" y="290"/>
                </a:lnTo>
                <a:lnTo>
                  <a:pt x="1133" y="289"/>
                </a:lnTo>
                <a:lnTo>
                  <a:pt x="1132" y="290"/>
                </a:lnTo>
                <a:lnTo>
                  <a:pt x="1132" y="291"/>
                </a:lnTo>
                <a:lnTo>
                  <a:pt x="1127" y="296"/>
                </a:lnTo>
                <a:lnTo>
                  <a:pt x="1120" y="303"/>
                </a:lnTo>
                <a:lnTo>
                  <a:pt x="1112" y="304"/>
                </a:lnTo>
                <a:lnTo>
                  <a:pt x="1111" y="302"/>
                </a:lnTo>
                <a:lnTo>
                  <a:pt x="1107" y="303"/>
                </a:lnTo>
                <a:lnTo>
                  <a:pt x="1106" y="302"/>
                </a:lnTo>
                <a:lnTo>
                  <a:pt x="1107" y="302"/>
                </a:lnTo>
                <a:lnTo>
                  <a:pt x="1108" y="302"/>
                </a:lnTo>
                <a:lnTo>
                  <a:pt x="1111" y="298"/>
                </a:lnTo>
                <a:lnTo>
                  <a:pt x="1115" y="296"/>
                </a:lnTo>
                <a:lnTo>
                  <a:pt x="1115" y="295"/>
                </a:lnTo>
                <a:lnTo>
                  <a:pt x="1116" y="294"/>
                </a:lnTo>
                <a:lnTo>
                  <a:pt x="1115" y="293"/>
                </a:lnTo>
                <a:lnTo>
                  <a:pt x="1113" y="293"/>
                </a:lnTo>
                <a:lnTo>
                  <a:pt x="1107" y="293"/>
                </a:lnTo>
                <a:lnTo>
                  <a:pt x="1106" y="293"/>
                </a:lnTo>
                <a:lnTo>
                  <a:pt x="1106" y="294"/>
                </a:lnTo>
                <a:lnTo>
                  <a:pt x="1104" y="294"/>
                </a:lnTo>
                <a:lnTo>
                  <a:pt x="1103" y="293"/>
                </a:lnTo>
                <a:lnTo>
                  <a:pt x="1102" y="293"/>
                </a:lnTo>
                <a:lnTo>
                  <a:pt x="1102" y="291"/>
                </a:lnTo>
                <a:lnTo>
                  <a:pt x="1100" y="290"/>
                </a:lnTo>
                <a:lnTo>
                  <a:pt x="1100" y="287"/>
                </a:lnTo>
                <a:lnTo>
                  <a:pt x="1100" y="286"/>
                </a:lnTo>
                <a:lnTo>
                  <a:pt x="1100" y="285"/>
                </a:lnTo>
                <a:lnTo>
                  <a:pt x="1100" y="283"/>
                </a:lnTo>
                <a:lnTo>
                  <a:pt x="1099" y="282"/>
                </a:lnTo>
                <a:lnTo>
                  <a:pt x="1099" y="281"/>
                </a:lnTo>
                <a:lnTo>
                  <a:pt x="1099" y="280"/>
                </a:lnTo>
                <a:lnTo>
                  <a:pt x="1100" y="277"/>
                </a:lnTo>
                <a:lnTo>
                  <a:pt x="1106" y="269"/>
                </a:lnTo>
                <a:lnTo>
                  <a:pt x="1106" y="268"/>
                </a:lnTo>
                <a:lnTo>
                  <a:pt x="1106" y="266"/>
                </a:lnTo>
                <a:lnTo>
                  <a:pt x="1104" y="265"/>
                </a:lnTo>
                <a:lnTo>
                  <a:pt x="1104" y="264"/>
                </a:lnTo>
                <a:lnTo>
                  <a:pt x="1104" y="262"/>
                </a:lnTo>
                <a:lnTo>
                  <a:pt x="1104" y="260"/>
                </a:lnTo>
                <a:lnTo>
                  <a:pt x="1104" y="259"/>
                </a:lnTo>
                <a:lnTo>
                  <a:pt x="1108" y="256"/>
                </a:lnTo>
                <a:lnTo>
                  <a:pt x="1108" y="255"/>
                </a:lnTo>
                <a:lnTo>
                  <a:pt x="1110" y="255"/>
                </a:lnTo>
                <a:lnTo>
                  <a:pt x="1111" y="255"/>
                </a:lnTo>
                <a:lnTo>
                  <a:pt x="1113" y="253"/>
                </a:lnTo>
                <a:lnTo>
                  <a:pt x="1113" y="252"/>
                </a:lnTo>
                <a:lnTo>
                  <a:pt x="1115" y="251"/>
                </a:lnTo>
                <a:lnTo>
                  <a:pt x="1118" y="251"/>
                </a:lnTo>
                <a:lnTo>
                  <a:pt x="1120" y="249"/>
                </a:lnTo>
                <a:lnTo>
                  <a:pt x="1124" y="251"/>
                </a:lnTo>
                <a:lnTo>
                  <a:pt x="1127" y="252"/>
                </a:lnTo>
                <a:lnTo>
                  <a:pt x="1128" y="253"/>
                </a:lnTo>
                <a:lnTo>
                  <a:pt x="1128" y="255"/>
                </a:lnTo>
                <a:lnTo>
                  <a:pt x="1129" y="253"/>
                </a:lnTo>
                <a:lnTo>
                  <a:pt x="1129" y="252"/>
                </a:lnTo>
                <a:lnTo>
                  <a:pt x="1130" y="252"/>
                </a:lnTo>
                <a:lnTo>
                  <a:pt x="1130" y="251"/>
                </a:lnTo>
                <a:lnTo>
                  <a:pt x="1132" y="251"/>
                </a:lnTo>
                <a:lnTo>
                  <a:pt x="1133" y="251"/>
                </a:lnTo>
                <a:lnTo>
                  <a:pt x="1134" y="251"/>
                </a:lnTo>
                <a:lnTo>
                  <a:pt x="1136" y="251"/>
                </a:lnTo>
                <a:lnTo>
                  <a:pt x="1136" y="249"/>
                </a:lnTo>
                <a:lnTo>
                  <a:pt x="1136" y="248"/>
                </a:lnTo>
                <a:lnTo>
                  <a:pt x="1134" y="247"/>
                </a:lnTo>
                <a:lnTo>
                  <a:pt x="1134" y="245"/>
                </a:lnTo>
                <a:lnTo>
                  <a:pt x="1134" y="244"/>
                </a:lnTo>
                <a:lnTo>
                  <a:pt x="1134" y="243"/>
                </a:lnTo>
                <a:lnTo>
                  <a:pt x="1134" y="242"/>
                </a:lnTo>
                <a:lnTo>
                  <a:pt x="1132" y="238"/>
                </a:lnTo>
                <a:lnTo>
                  <a:pt x="1128" y="235"/>
                </a:lnTo>
                <a:lnTo>
                  <a:pt x="1127" y="234"/>
                </a:lnTo>
                <a:lnTo>
                  <a:pt x="1127" y="232"/>
                </a:lnTo>
                <a:lnTo>
                  <a:pt x="1125" y="231"/>
                </a:lnTo>
                <a:lnTo>
                  <a:pt x="1124" y="231"/>
                </a:lnTo>
                <a:lnTo>
                  <a:pt x="1123" y="230"/>
                </a:lnTo>
                <a:lnTo>
                  <a:pt x="1123" y="228"/>
                </a:lnTo>
                <a:lnTo>
                  <a:pt x="1125" y="228"/>
                </a:lnTo>
                <a:lnTo>
                  <a:pt x="1129" y="228"/>
                </a:lnTo>
                <a:lnTo>
                  <a:pt x="1132" y="230"/>
                </a:lnTo>
                <a:lnTo>
                  <a:pt x="1134" y="231"/>
                </a:lnTo>
                <a:lnTo>
                  <a:pt x="1136" y="230"/>
                </a:lnTo>
                <a:lnTo>
                  <a:pt x="1137" y="231"/>
                </a:lnTo>
                <a:lnTo>
                  <a:pt x="1138" y="232"/>
                </a:lnTo>
                <a:lnTo>
                  <a:pt x="1140" y="232"/>
                </a:lnTo>
                <a:lnTo>
                  <a:pt x="1141" y="231"/>
                </a:lnTo>
                <a:lnTo>
                  <a:pt x="1142" y="231"/>
                </a:lnTo>
                <a:lnTo>
                  <a:pt x="1142" y="230"/>
                </a:lnTo>
                <a:lnTo>
                  <a:pt x="1144" y="230"/>
                </a:lnTo>
                <a:lnTo>
                  <a:pt x="1145" y="228"/>
                </a:lnTo>
                <a:lnTo>
                  <a:pt x="1146" y="226"/>
                </a:lnTo>
                <a:lnTo>
                  <a:pt x="1146" y="224"/>
                </a:lnTo>
                <a:lnTo>
                  <a:pt x="1148" y="224"/>
                </a:lnTo>
                <a:lnTo>
                  <a:pt x="1148" y="223"/>
                </a:lnTo>
                <a:lnTo>
                  <a:pt x="1148" y="222"/>
                </a:lnTo>
                <a:lnTo>
                  <a:pt x="1148" y="221"/>
                </a:lnTo>
                <a:lnTo>
                  <a:pt x="1148" y="219"/>
                </a:lnTo>
                <a:lnTo>
                  <a:pt x="1151" y="214"/>
                </a:lnTo>
                <a:lnTo>
                  <a:pt x="1153" y="214"/>
                </a:lnTo>
                <a:lnTo>
                  <a:pt x="1154" y="213"/>
                </a:lnTo>
                <a:lnTo>
                  <a:pt x="1155" y="213"/>
                </a:lnTo>
                <a:lnTo>
                  <a:pt x="1157" y="212"/>
                </a:lnTo>
                <a:lnTo>
                  <a:pt x="1162" y="208"/>
                </a:lnTo>
                <a:lnTo>
                  <a:pt x="1167" y="204"/>
                </a:lnTo>
                <a:lnTo>
                  <a:pt x="1169" y="204"/>
                </a:lnTo>
                <a:lnTo>
                  <a:pt x="1170" y="202"/>
                </a:lnTo>
                <a:lnTo>
                  <a:pt x="1170" y="201"/>
                </a:lnTo>
                <a:lnTo>
                  <a:pt x="1171" y="200"/>
                </a:lnTo>
                <a:lnTo>
                  <a:pt x="1171" y="198"/>
                </a:lnTo>
                <a:lnTo>
                  <a:pt x="1170" y="197"/>
                </a:lnTo>
                <a:lnTo>
                  <a:pt x="1170" y="196"/>
                </a:lnTo>
                <a:lnTo>
                  <a:pt x="1169" y="194"/>
                </a:lnTo>
                <a:lnTo>
                  <a:pt x="1169" y="193"/>
                </a:lnTo>
                <a:lnTo>
                  <a:pt x="1170" y="193"/>
                </a:lnTo>
                <a:lnTo>
                  <a:pt x="1170" y="192"/>
                </a:lnTo>
                <a:lnTo>
                  <a:pt x="1170" y="191"/>
                </a:lnTo>
                <a:lnTo>
                  <a:pt x="1170" y="189"/>
                </a:lnTo>
                <a:lnTo>
                  <a:pt x="1170" y="188"/>
                </a:lnTo>
                <a:lnTo>
                  <a:pt x="1170" y="187"/>
                </a:lnTo>
                <a:lnTo>
                  <a:pt x="1169" y="188"/>
                </a:lnTo>
                <a:lnTo>
                  <a:pt x="1167" y="188"/>
                </a:lnTo>
                <a:lnTo>
                  <a:pt x="1167" y="187"/>
                </a:lnTo>
                <a:lnTo>
                  <a:pt x="1170" y="185"/>
                </a:lnTo>
                <a:lnTo>
                  <a:pt x="1170" y="184"/>
                </a:lnTo>
                <a:lnTo>
                  <a:pt x="1169" y="184"/>
                </a:lnTo>
                <a:lnTo>
                  <a:pt x="1169" y="183"/>
                </a:lnTo>
                <a:lnTo>
                  <a:pt x="1171" y="181"/>
                </a:lnTo>
                <a:lnTo>
                  <a:pt x="1171" y="180"/>
                </a:lnTo>
                <a:lnTo>
                  <a:pt x="1172" y="179"/>
                </a:lnTo>
                <a:lnTo>
                  <a:pt x="1171" y="179"/>
                </a:lnTo>
                <a:lnTo>
                  <a:pt x="1171" y="177"/>
                </a:lnTo>
                <a:lnTo>
                  <a:pt x="1172" y="176"/>
                </a:lnTo>
                <a:lnTo>
                  <a:pt x="1172" y="175"/>
                </a:lnTo>
                <a:lnTo>
                  <a:pt x="1172" y="173"/>
                </a:lnTo>
                <a:lnTo>
                  <a:pt x="1172" y="172"/>
                </a:lnTo>
                <a:lnTo>
                  <a:pt x="1172" y="171"/>
                </a:lnTo>
                <a:lnTo>
                  <a:pt x="1172" y="170"/>
                </a:lnTo>
                <a:lnTo>
                  <a:pt x="1172" y="168"/>
                </a:lnTo>
                <a:lnTo>
                  <a:pt x="1172" y="167"/>
                </a:lnTo>
                <a:lnTo>
                  <a:pt x="1172" y="163"/>
                </a:lnTo>
                <a:lnTo>
                  <a:pt x="1171" y="162"/>
                </a:lnTo>
                <a:lnTo>
                  <a:pt x="1166" y="163"/>
                </a:lnTo>
                <a:lnTo>
                  <a:pt x="1161" y="164"/>
                </a:lnTo>
                <a:lnTo>
                  <a:pt x="1155" y="163"/>
                </a:lnTo>
                <a:lnTo>
                  <a:pt x="1151" y="162"/>
                </a:lnTo>
                <a:lnTo>
                  <a:pt x="1148" y="161"/>
                </a:lnTo>
                <a:lnTo>
                  <a:pt x="1148" y="159"/>
                </a:lnTo>
                <a:lnTo>
                  <a:pt x="1142" y="153"/>
                </a:lnTo>
                <a:lnTo>
                  <a:pt x="1141" y="151"/>
                </a:lnTo>
                <a:lnTo>
                  <a:pt x="1141" y="147"/>
                </a:lnTo>
                <a:lnTo>
                  <a:pt x="1141" y="146"/>
                </a:lnTo>
                <a:lnTo>
                  <a:pt x="1141" y="143"/>
                </a:lnTo>
                <a:lnTo>
                  <a:pt x="1142" y="142"/>
                </a:lnTo>
                <a:lnTo>
                  <a:pt x="1145" y="141"/>
                </a:lnTo>
                <a:lnTo>
                  <a:pt x="1149" y="138"/>
                </a:lnTo>
                <a:lnTo>
                  <a:pt x="1150" y="138"/>
                </a:lnTo>
                <a:lnTo>
                  <a:pt x="1153" y="138"/>
                </a:lnTo>
                <a:lnTo>
                  <a:pt x="1151" y="141"/>
                </a:lnTo>
                <a:lnTo>
                  <a:pt x="1151" y="142"/>
                </a:lnTo>
                <a:lnTo>
                  <a:pt x="1153" y="143"/>
                </a:lnTo>
                <a:lnTo>
                  <a:pt x="1153" y="145"/>
                </a:lnTo>
                <a:lnTo>
                  <a:pt x="1154" y="146"/>
                </a:lnTo>
                <a:lnTo>
                  <a:pt x="1155" y="146"/>
                </a:lnTo>
                <a:lnTo>
                  <a:pt x="1159" y="146"/>
                </a:lnTo>
                <a:lnTo>
                  <a:pt x="1161" y="146"/>
                </a:lnTo>
                <a:lnTo>
                  <a:pt x="1163" y="147"/>
                </a:lnTo>
                <a:lnTo>
                  <a:pt x="1166" y="151"/>
                </a:lnTo>
                <a:lnTo>
                  <a:pt x="1167" y="153"/>
                </a:lnTo>
                <a:lnTo>
                  <a:pt x="1169" y="153"/>
                </a:lnTo>
                <a:lnTo>
                  <a:pt x="1171" y="153"/>
                </a:lnTo>
                <a:lnTo>
                  <a:pt x="1172" y="153"/>
                </a:lnTo>
                <a:lnTo>
                  <a:pt x="1174" y="151"/>
                </a:lnTo>
                <a:lnTo>
                  <a:pt x="1175" y="149"/>
                </a:lnTo>
                <a:lnTo>
                  <a:pt x="1174" y="147"/>
                </a:lnTo>
                <a:lnTo>
                  <a:pt x="1174" y="146"/>
                </a:lnTo>
                <a:lnTo>
                  <a:pt x="1171" y="143"/>
                </a:lnTo>
                <a:lnTo>
                  <a:pt x="1171" y="142"/>
                </a:lnTo>
                <a:lnTo>
                  <a:pt x="1171" y="141"/>
                </a:lnTo>
                <a:lnTo>
                  <a:pt x="1171" y="140"/>
                </a:lnTo>
                <a:lnTo>
                  <a:pt x="1171" y="137"/>
                </a:lnTo>
                <a:lnTo>
                  <a:pt x="1172" y="135"/>
                </a:lnTo>
                <a:lnTo>
                  <a:pt x="1176" y="132"/>
                </a:lnTo>
                <a:lnTo>
                  <a:pt x="1180" y="128"/>
                </a:lnTo>
                <a:lnTo>
                  <a:pt x="1181" y="126"/>
                </a:lnTo>
                <a:lnTo>
                  <a:pt x="1181" y="124"/>
                </a:lnTo>
                <a:lnTo>
                  <a:pt x="1180" y="122"/>
                </a:lnTo>
                <a:lnTo>
                  <a:pt x="1179" y="121"/>
                </a:lnTo>
                <a:lnTo>
                  <a:pt x="1176" y="120"/>
                </a:lnTo>
                <a:lnTo>
                  <a:pt x="1174" y="120"/>
                </a:lnTo>
                <a:lnTo>
                  <a:pt x="1172" y="120"/>
                </a:lnTo>
                <a:lnTo>
                  <a:pt x="1171" y="119"/>
                </a:lnTo>
                <a:lnTo>
                  <a:pt x="1172" y="117"/>
                </a:lnTo>
                <a:lnTo>
                  <a:pt x="1172" y="116"/>
                </a:lnTo>
                <a:lnTo>
                  <a:pt x="1175" y="115"/>
                </a:lnTo>
                <a:lnTo>
                  <a:pt x="1178" y="112"/>
                </a:lnTo>
                <a:lnTo>
                  <a:pt x="1179" y="113"/>
                </a:lnTo>
                <a:lnTo>
                  <a:pt x="1180" y="113"/>
                </a:lnTo>
                <a:lnTo>
                  <a:pt x="1180" y="116"/>
                </a:lnTo>
                <a:lnTo>
                  <a:pt x="1181" y="119"/>
                </a:lnTo>
                <a:lnTo>
                  <a:pt x="1181" y="120"/>
                </a:lnTo>
                <a:lnTo>
                  <a:pt x="1183" y="121"/>
                </a:lnTo>
                <a:lnTo>
                  <a:pt x="1184" y="122"/>
                </a:lnTo>
                <a:lnTo>
                  <a:pt x="1192" y="121"/>
                </a:lnTo>
                <a:lnTo>
                  <a:pt x="1199" y="125"/>
                </a:lnTo>
                <a:lnTo>
                  <a:pt x="1200" y="126"/>
                </a:lnTo>
                <a:lnTo>
                  <a:pt x="1201" y="128"/>
                </a:lnTo>
                <a:lnTo>
                  <a:pt x="1201" y="129"/>
                </a:lnTo>
                <a:lnTo>
                  <a:pt x="1201" y="130"/>
                </a:lnTo>
                <a:lnTo>
                  <a:pt x="1201" y="132"/>
                </a:lnTo>
                <a:lnTo>
                  <a:pt x="1201" y="133"/>
                </a:lnTo>
                <a:lnTo>
                  <a:pt x="1200" y="134"/>
                </a:lnTo>
                <a:lnTo>
                  <a:pt x="1200" y="135"/>
                </a:lnTo>
                <a:lnTo>
                  <a:pt x="1200" y="137"/>
                </a:lnTo>
                <a:lnTo>
                  <a:pt x="1200" y="138"/>
                </a:lnTo>
                <a:lnTo>
                  <a:pt x="1201" y="138"/>
                </a:lnTo>
                <a:lnTo>
                  <a:pt x="1202" y="138"/>
                </a:lnTo>
                <a:lnTo>
                  <a:pt x="1204" y="138"/>
                </a:lnTo>
                <a:lnTo>
                  <a:pt x="1204" y="137"/>
                </a:lnTo>
                <a:lnTo>
                  <a:pt x="1205" y="137"/>
                </a:lnTo>
                <a:lnTo>
                  <a:pt x="1206" y="137"/>
                </a:lnTo>
                <a:lnTo>
                  <a:pt x="1208" y="140"/>
                </a:lnTo>
                <a:lnTo>
                  <a:pt x="1206" y="143"/>
                </a:lnTo>
                <a:lnTo>
                  <a:pt x="1208" y="145"/>
                </a:lnTo>
                <a:lnTo>
                  <a:pt x="1209" y="145"/>
                </a:lnTo>
                <a:lnTo>
                  <a:pt x="1209" y="146"/>
                </a:lnTo>
                <a:lnTo>
                  <a:pt x="1210" y="149"/>
                </a:lnTo>
                <a:lnTo>
                  <a:pt x="1210" y="150"/>
                </a:lnTo>
                <a:lnTo>
                  <a:pt x="1210" y="151"/>
                </a:lnTo>
                <a:lnTo>
                  <a:pt x="1210" y="153"/>
                </a:lnTo>
                <a:lnTo>
                  <a:pt x="1212" y="153"/>
                </a:lnTo>
                <a:lnTo>
                  <a:pt x="1213" y="153"/>
                </a:lnTo>
                <a:lnTo>
                  <a:pt x="1216" y="154"/>
                </a:lnTo>
                <a:lnTo>
                  <a:pt x="1217" y="153"/>
                </a:lnTo>
                <a:lnTo>
                  <a:pt x="1217" y="151"/>
                </a:lnTo>
                <a:lnTo>
                  <a:pt x="1216" y="151"/>
                </a:lnTo>
                <a:lnTo>
                  <a:pt x="1216" y="150"/>
                </a:lnTo>
                <a:lnTo>
                  <a:pt x="1217" y="150"/>
                </a:lnTo>
                <a:lnTo>
                  <a:pt x="1217" y="147"/>
                </a:lnTo>
                <a:lnTo>
                  <a:pt x="1218" y="146"/>
                </a:lnTo>
                <a:lnTo>
                  <a:pt x="1219" y="145"/>
                </a:lnTo>
                <a:lnTo>
                  <a:pt x="1221" y="145"/>
                </a:lnTo>
                <a:lnTo>
                  <a:pt x="1221" y="146"/>
                </a:lnTo>
                <a:lnTo>
                  <a:pt x="1221" y="147"/>
                </a:lnTo>
                <a:lnTo>
                  <a:pt x="1221" y="149"/>
                </a:lnTo>
                <a:lnTo>
                  <a:pt x="1226" y="149"/>
                </a:lnTo>
                <a:lnTo>
                  <a:pt x="1227" y="149"/>
                </a:lnTo>
                <a:lnTo>
                  <a:pt x="1227" y="147"/>
                </a:lnTo>
                <a:lnTo>
                  <a:pt x="1229" y="147"/>
                </a:lnTo>
                <a:lnTo>
                  <a:pt x="1230" y="147"/>
                </a:lnTo>
                <a:lnTo>
                  <a:pt x="1230" y="146"/>
                </a:lnTo>
                <a:lnTo>
                  <a:pt x="1230" y="145"/>
                </a:lnTo>
                <a:lnTo>
                  <a:pt x="1230" y="143"/>
                </a:lnTo>
                <a:lnTo>
                  <a:pt x="1229" y="143"/>
                </a:lnTo>
                <a:lnTo>
                  <a:pt x="1227" y="142"/>
                </a:lnTo>
                <a:lnTo>
                  <a:pt x="1226" y="141"/>
                </a:lnTo>
                <a:lnTo>
                  <a:pt x="1226" y="140"/>
                </a:lnTo>
                <a:lnTo>
                  <a:pt x="1226" y="138"/>
                </a:lnTo>
                <a:lnTo>
                  <a:pt x="1225" y="135"/>
                </a:lnTo>
                <a:lnTo>
                  <a:pt x="1226" y="134"/>
                </a:lnTo>
                <a:lnTo>
                  <a:pt x="1227" y="130"/>
                </a:lnTo>
                <a:lnTo>
                  <a:pt x="1229" y="129"/>
                </a:lnTo>
                <a:lnTo>
                  <a:pt x="1229" y="128"/>
                </a:lnTo>
                <a:lnTo>
                  <a:pt x="1227" y="121"/>
                </a:lnTo>
                <a:lnTo>
                  <a:pt x="1227" y="119"/>
                </a:lnTo>
                <a:lnTo>
                  <a:pt x="1226" y="117"/>
                </a:lnTo>
                <a:lnTo>
                  <a:pt x="1223" y="115"/>
                </a:lnTo>
                <a:lnTo>
                  <a:pt x="1222" y="112"/>
                </a:lnTo>
                <a:lnTo>
                  <a:pt x="1221" y="111"/>
                </a:lnTo>
                <a:lnTo>
                  <a:pt x="1219" y="111"/>
                </a:lnTo>
                <a:lnTo>
                  <a:pt x="1219" y="109"/>
                </a:lnTo>
                <a:lnTo>
                  <a:pt x="1218" y="105"/>
                </a:lnTo>
                <a:lnTo>
                  <a:pt x="1217" y="104"/>
                </a:lnTo>
                <a:lnTo>
                  <a:pt x="1218" y="103"/>
                </a:lnTo>
                <a:lnTo>
                  <a:pt x="1219" y="102"/>
                </a:lnTo>
                <a:lnTo>
                  <a:pt x="1226" y="98"/>
                </a:lnTo>
                <a:lnTo>
                  <a:pt x="1230" y="98"/>
                </a:lnTo>
                <a:lnTo>
                  <a:pt x="1237" y="100"/>
                </a:lnTo>
                <a:lnTo>
                  <a:pt x="1243" y="104"/>
                </a:lnTo>
                <a:lnTo>
                  <a:pt x="1243" y="103"/>
                </a:lnTo>
                <a:lnTo>
                  <a:pt x="1243" y="99"/>
                </a:lnTo>
                <a:lnTo>
                  <a:pt x="1244" y="98"/>
                </a:lnTo>
                <a:lnTo>
                  <a:pt x="1246" y="92"/>
                </a:lnTo>
                <a:lnTo>
                  <a:pt x="1247" y="91"/>
                </a:lnTo>
                <a:lnTo>
                  <a:pt x="1253" y="88"/>
                </a:lnTo>
                <a:lnTo>
                  <a:pt x="1260" y="91"/>
                </a:lnTo>
                <a:lnTo>
                  <a:pt x="1263" y="95"/>
                </a:lnTo>
                <a:lnTo>
                  <a:pt x="1263" y="96"/>
                </a:lnTo>
                <a:lnTo>
                  <a:pt x="1263" y="98"/>
                </a:lnTo>
                <a:lnTo>
                  <a:pt x="1263" y="99"/>
                </a:lnTo>
                <a:lnTo>
                  <a:pt x="1261" y="99"/>
                </a:lnTo>
                <a:lnTo>
                  <a:pt x="1261" y="100"/>
                </a:lnTo>
                <a:lnTo>
                  <a:pt x="1261" y="104"/>
                </a:lnTo>
                <a:lnTo>
                  <a:pt x="1261" y="107"/>
                </a:lnTo>
                <a:lnTo>
                  <a:pt x="1261" y="108"/>
                </a:lnTo>
                <a:lnTo>
                  <a:pt x="1260" y="108"/>
                </a:lnTo>
                <a:lnTo>
                  <a:pt x="1256" y="113"/>
                </a:lnTo>
                <a:lnTo>
                  <a:pt x="1255" y="113"/>
                </a:lnTo>
                <a:lnTo>
                  <a:pt x="1255" y="115"/>
                </a:lnTo>
                <a:lnTo>
                  <a:pt x="1255" y="116"/>
                </a:lnTo>
                <a:lnTo>
                  <a:pt x="1256" y="117"/>
                </a:lnTo>
                <a:lnTo>
                  <a:pt x="1256" y="119"/>
                </a:lnTo>
                <a:lnTo>
                  <a:pt x="1255" y="120"/>
                </a:lnTo>
                <a:lnTo>
                  <a:pt x="1253" y="124"/>
                </a:lnTo>
                <a:lnTo>
                  <a:pt x="1252" y="124"/>
                </a:lnTo>
                <a:lnTo>
                  <a:pt x="1252" y="125"/>
                </a:lnTo>
                <a:lnTo>
                  <a:pt x="1255" y="128"/>
                </a:lnTo>
                <a:lnTo>
                  <a:pt x="1256" y="126"/>
                </a:lnTo>
                <a:lnTo>
                  <a:pt x="1260" y="126"/>
                </a:lnTo>
                <a:lnTo>
                  <a:pt x="1261" y="125"/>
                </a:lnTo>
                <a:lnTo>
                  <a:pt x="1265" y="126"/>
                </a:lnTo>
                <a:lnTo>
                  <a:pt x="1265" y="125"/>
                </a:lnTo>
                <a:lnTo>
                  <a:pt x="1267" y="125"/>
                </a:lnTo>
                <a:lnTo>
                  <a:pt x="1268" y="125"/>
                </a:lnTo>
                <a:lnTo>
                  <a:pt x="1270" y="125"/>
                </a:lnTo>
                <a:lnTo>
                  <a:pt x="1272" y="124"/>
                </a:lnTo>
                <a:lnTo>
                  <a:pt x="1280" y="124"/>
                </a:lnTo>
                <a:lnTo>
                  <a:pt x="1281" y="124"/>
                </a:lnTo>
                <a:lnTo>
                  <a:pt x="1284" y="124"/>
                </a:lnTo>
                <a:lnTo>
                  <a:pt x="1288" y="122"/>
                </a:lnTo>
                <a:lnTo>
                  <a:pt x="1291" y="125"/>
                </a:lnTo>
                <a:lnTo>
                  <a:pt x="1291" y="122"/>
                </a:lnTo>
                <a:lnTo>
                  <a:pt x="1293" y="124"/>
                </a:lnTo>
                <a:lnTo>
                  <a:pt x="1295" y="124"/>
                </a:lnTo>
                <a:lnTo>
                  <a:pt x="1295" y="122"/>
                </a:lnTo>
                <a:lnTo>
                  <a:pt x="1294" y="121"/>
                </a:lnTo>
                <a:lnTo>
                  <a:pt x="1294" y="120"/>
                </a:lnTo>
                <a:lnTo>
                  <a:pt x="1295" y="120"/>
                </a:lnTo>
                <a:lnTo>
                  <a:pt x="1297" y="120"/>
                </a:lnTo>
                <a:lnTo>
                  <a:pt x="1299" y="124"/>
                </a:lnTo>
                <a:lnTo>
                  <a:pt x="1301" y="125"/>
                </a:lnTo>
                <a:lnTo>
                  <a:pt x="1301" y="126"/>
                </a:lnTo>
                <a:lnTo>
                  <a:pt x="1301" y="128"/>
                </a:lnTo>
                <a:lnTo>
                  <a:pt x="1301" y="129"/>
                </a:lnTo>
                <a:lnTo>
                  <a:pt x="1302" y="129"/>
                </a:lnTo>
                <a:lnTo>
                  <a:pt x="1303" y="132"/>
                </a:lnTo>
                <a:lnTo>
                  <a:pt x="1305" y="132"/>
                </a:lnTo>
                <a:lnTo>
                  <a:pt x="1305" y="130"/>
                </a:lnTo>
                <a:lnTo>
                  <a:pt x="1305" y="129"/>
                </a:lnTo>
                <a:lnTo>
                  <a:pt x="1305" y="128"/>
                </a:lnTo>
                <a:lnTo>
                  <a:pt x="1306" y="128"/>
                </a:lnTo>
                <a:lnTo>
                  <a:pt x="1307" y="128"/>
                </a:lnTo>
                <a:lnTo>
                  <a:pt x="1307" y="126"/>
                </a:lnTo>
                <a:lnTo>
                  <a:pt x="1307" y="121"/>
                </a:lnTo>
                <a:lnTo>
                  <a:pt x="1307" y="120"/>
                </a:lnTo>
                <a:lnTo>
                  <a:pt x="1307" y="119"/>
                </a:lnTo>
                <a:lnTo>
                  <a:pt x="1309" y="119"/>
                </a:lnTo>
                <a:lnTo>
                  <a:pt x="1309" y="120"/>
                </a:lnTo>
                <a:lnTo>
                  <a:pt x="1310" y="121"/>
                </a:lnTo>
                <a:lnTo>
                  <a:pt x="1311" y="122"/>
                </a:lnTo>
                <a:lnTo>
                  <a:pt x="1314" y="122"/>
                </a:lnTo>
                <a:lnTo>
                  <a:pt x="1314" y="121"/>
                </a:lnTo>
                <a:lnTo>
                  <a:pt x="1312" y="120"/>
                </a:lnTo>
                <a:lnTo>
                  <a:pt x="1312" y="119"/>
                </a:lnTo>
                <a:lnTo>
                  <a:pt x="1314" y="119"/>
                </a:lnTo>
                <a:lnTo>
                  <a:pt x="1314" y="117"/>
                </a:lnTo>
                <a:lnTo>
                  <a:pt x="1315" y="117"/>
                </a:lnTo>
                <a:lnTo>
                  <a:pt x="1318" y="119"/>
                </a:lnTo>
                <a:lnTo>
                  <a:pt x="1319" y="116"/>
                </a:lnTo>
                <a:lnTo>
                  <a:pt x="1319" y="119"/>
                </a:lnTo>
                <a:lnTo>
                  <a:pt x="1323" y="122"/>
                </a:lnTo>
                <a:lnTo>
                  <a:pt x="1324" y="124"/>
                </a:lnTo>
                <a:lnTo>
                  <a:pt x="1326" y="124"/>
                </a:lnTo>
                <a:lnTo>
                  <a:pt x="1327" y="122"/>
                </a:lnTo>
                <a:lnTo>
                  <a:pt x="1328" y="124"/>
                </a:lnTo>
                <a:lnTo>
                  <a:pt x="1328" y="125"/>
                </a:lnTo>
                <a:lnTo>
                  <a:pt x="1328" y="126"/>
                </a:lnTo>
                <a:lnTo>
                  <a:pt x="1329" y="128"/>
                </a:lnTo>
                <a:lnTo>
                  <a:pt x="1329" y="129"/>
                </a:lnTo>
                <a:lnTo>
                  <a:pt x="1331" y="129"/>
                </a:lnTo>
                <a:lnTo>
                  <a:pt x="1331" y="128"/>
                </a:lnTo>
                <a:lnTo>
                  <a:pt x="1332" y="128"/>
                </a:lnTo>
                <a:lnTo>
                  <a:pt x="1332" y="125"/>
                </a:lnTo>
                <a:lnTo>
                  <a:pt x="1333" y="126"/>
                </a:lnTo>
                <a:lnTo>
                  <a:pt x="1335" y="126"/>
                </a:lnTo>
                <a:lnTo>
                  <a:pt x="1336" y="125"/>
                </a:lnTo>
                <a:lnTo>
                  <a:pt x="1337" y="125"/>
                </a:lnTo>
                <a:lnTo>
                  <a:pt x="1339" y="126"/>
                </a:lnTo>
                <a:lnTo>
                  <a:pt x="1340" y="126"/>
                </a:lnTo>
                <a:lnTo>
                  <a:pt x="1340" y="125"/>
                </a:lnTo>
                <a:lnTo>
                  <a:pt x="1341" y="126"/>
                </a:lnTo>
                <a:lnTo>
                  <a:pt x="1342" y="126"/>
                </a:lnTo>
                <a:lnTo>
                  <a:pt x="1344" y="126"/>
                </a:lnTo>
                <a:lnTo>
                  <a:pt x="1344" y="125"/>
                </a:lnTo>
                <a:lnTo>
                  <a:pt x="1344" y="124"/>
                </a:lnTo>
                <a:lnTo>
                  <a:pt x="1345" y="124"/>
                </a:lnTo>
                <a:lnTo>
                  <a:pt x="1344" y="121"/>
                </a:lnTo>
                <a:lnTo>
                  <a:pt x="1344" y="120"/>
                </a:lnTo>
                <a:lnTo>
                  <a:pt x="1345" y="119"/>
                </a:lnTo>
                <a:lnTo>
                  <a:pt x="1345" y="117"/>
                </a:lnTo>
                <a:lnTo>
                  <a:pt x="1347" y="116"/>
                </a:lnTo>
                <a:lnTo>
                  <a:pt x="1348" y="116"/>
                </a:lnTo>
                <a:lnTo>
                  <a:pt x="1352" y="117"/>
                </a:lnTo>
                <a:lnTo>
                  <a:pt x="1352" y="119"/>
                </a:lnTo>
                <a:lnTo>
                  <a:pt x="1354" y="122"/>
                </a:lnTo>
                <a:lnTo>
                  <a:pt x="1354" y="124"/>
                </a:lnTo>
                <a:lnTo>
                  <a:pt x="1354" y="125"/>
                </a:lnTo>
                <a:lnTo>
                  <a:pt x="1353" y="126"/>
                </a:lnTo>
                <a:lnTo>
                  <a:pt x="1353" y="129"/>
                </a:lnTo>
                <a:lnTo>
                  <a:pt x="1353" y="132"/>
                </a:lnTo>
                <a:lnTo>
                  <a:pt x="1352" y="134"/>
                </a:lnTo>
                <a:lnTo>
                  <a:pt x="1352" y="135"/>
                </a:lnTo>
                <a:lnTo>
                  <a:pt x="1353" y="137"/>
                </a:lnTo>
                <a:lnTo>
                  <a:pt x="1353" y="138"/>
                </a:lnTo>
                <a:lnTo>
                  <a:pt x="1354" y="138"/>
                </a:lnTo>
                <a:lnTo>
                  <a:pt x="1356" y="138"/>
                </a:lnTo>
                <a:lnTo>
                  <a:pt x="1358" y="140"/>
                </a:lnTo>
                <a:lnTo>
                  <a:pt x="1358" y="141"/>
                </a:lnTo>
                <a:lnTo>
                  <a:pt x="1359" y="142"/>
                </a:lnTo>
                <a:lnTo>
                  <a:pt x="1359" y="145"/>
                </a:lnTo>
                <a:lnTo>
                  <a:pt x="1361" y="143"/>
                </a:lnTo>
                <a:lnTo>
                  <a:pt x="1365" y="135"/>
                </a:lnTo>
                <a:lnTo>
                  <a:pt x="1370" y="129"/>
                </a:lnTo>
                <a:lnTo>
                  <a:pt x="1370" y="128"/>
                </a:lnTo>
                <a:lnTo>
                  <a:pt x="1370" y="125"/>
                </a:lnTo>
                <a:lnTo>
                  <a:pt x="1374" y="120"/>
                </a:lnTo>
                <a:lnTo>
                  <a:pt x="1377" y="120"/>
                </a:lnTo>
                <a:lnTo>
                  <a:pt x="1378" y="119"/>
                </a:lnTo>
                <a:lnTo>
                  <a:pt x="1379" y="116"/>
                </a:lnTo>
                <a:lnTo>
                  <a:pt x="1380" y="115"/>
                </a:lnTo>
                <a:lnTo>
                  <a:pt x="1382" y="115"/>
                </a:lnTo>
                <a:lnTo>
                  <a:pt x="1382" y="113"/>
                </a:lnTo>
                <a:lnTo>
                  <a:pt x="1383" y="113"/>
                </a:lnTo>
                <a:lnTo>
                  <a:pt x="1384" y="113"/>
                </a:lnTo>
                <a:lnTo>
                  <a:pt x="1387" y="111"/>
                </a:lnTo>
                <a:lnTo>
                  <a:pt x="1392" y="109"/>
                </a:lnTo>
                <a:lnTo>
                  <a:pt x="1396" y="108"/>
                </a:lnTo>
                <a:lnTo>
                  <a:pt x="1398" y="107"/>
                </a:lnTo>
                <a:lnTo>
                  <a:pt x="1399" y="105"/>
                </a:lnTo>
                <a:lnTo>
                  <a:pt x="1399" y="104"/>
                </a:lnTo>
                <a:lnTo>
                  <a:pt x="1400" y="104"/>
                </a:lnTo>
                <a:lnTo>
                  <a:pt x="1401" y="103"/>
                </a:lnTo>
                <a:lnTo>
                  <a:pt x="1404" y="103"/>
                </a:lnTo>
                <a:lnTo>
                  <a:pt x="1407" y="100"/>
                </a:lnTo>
                <a:lnTo>
                  <a:pt x="1410" y="100"/>
                </a:lnTo>
                <a:lnTo>
                  <a:pt x="1410" y="99"/>
                </a:lnTo>
                <a:lnTo>
                  <a:pt x="1416" y="98"/>
                </a:lnTo>
                <a:lnTo>
                  <a:pt x="1417" y="96"/>
                </a:lnTo>
                <a:lnTo>
                  <a:pt x="1418" y="96"/>
                </a:lnTo>
                <a:lnTo>
                  <a:pt x="1420" y="96"/>
                </a:lnTo>
                <a:lnTo>
                  <a:pt x="1421" y="96"/>
                </a:lnTo>
                <a:lnTo>
                  <a:pt x="1422" y="95"/>
                </a:lnTo>
                <a:lnTo>
                  <a:pt x="1424" y="96"/>
                </a:lnTo>
                <a:lnTo>
                  <a:pt x="1426" y="95"/>
                </a:lnTo>
                <a:lnTo>
                  <a:pt x="1428" y="96"/>
                </a:lnTo>
                <a:lnTo>
                  <a:pt x="1430" y="95"/>
                </a:lnTo>
                <a:lnTo>
                  <a:pt x="1431" y="95"/>
                </a:lnTo>
                <a:lnTo>
                  <a:pt x="1433" y="95"/>
                </a:lnTo>
                <a:lnTo>
                  <a:pt x="1438" y="95"/>
                </a:lnTo>
                <a:lnTo>
                  <a:pt x="1438" y="94"/>
                </a:lnTo>
                <a:lnTo>
                  <a:pt x="1439" y="94"/>
                </a:lnTo>
                <a:lnTo>
                  <a:pt x="1442" y="92"/>
                </a:lnTo>
                <a:lnTo>
                  <a:pt x="1442" y="91"/>
                </a:lnTo>
                <a:lnTo>
                  <a:pt x="1443" y="91"/>
                </a:lnTo>
                <a:lnTo>
                  <a:pt x="1443" y="92"/>
                </a:lnTo>
                <a:lnTo>
                  <a:pt x="1445" y="92"/>
                </a:lnTo>
                <a:lnTo>
                  <a:pt x="1446" y="91"/>
                </a:lnTo>
                <a:lnTo>
                  <a:pt x="1447" y="91"/>
                </a:lnTo>
                <a:lnTo>
                  <a:pt x="1450" y="91"/>
                </a:lnTo>
                <a:lnTo>
                  <a:pt x="1451" y="91"/>
                </a:lnTo>
                <a:lnTo>
                  <a:pt x="1452" y="90"/>
                </a:lnTo>
                <a:lnTo>
                  <a:pt x="1452" y="88"/>
                </a:lnTo>
                <a:lnTo>
                  <a:pt x="1454" y="88"/>
                </a:lnTo>
                <a:lnTo>
                  <a:pt x="1454" y="87"/>
                </a:lnTo>
                <a:lnTo>
                  <a:pt x="1455" y="88"/>
                </a:lnTo>
                <a:lnTo>
                  <a:pt x="1456" y="88"/>
                </a:lnTo>
                <a:lnTo>
                  <a:pt x="1458" y="88"/>
                </a:lnTo>
                <a:lnTo>
                  <a:pt x="1463" y="87"/>
                </a:lnTo>
                <a:lnTo>
                  <a:pt x="1464" y="87"/>
                </a:lnTo>
                <a:lnTo>
                  <a:pt x="1466" y="87"/>
                </a:lnTo>
                <a:lnTo>
                  <a:pt x="1466" y="86"/>
                </a:lnTo>
                <a:lnTo>
                  <a:pt x="1466" y="84"/>
                </a:lnTo>
                <a:lnTo>
                  <a:pt x="1467" y="84"/>
                </a:lnTo>
                <a:lnTo>
                  <a:pt x="1469" y="86"/>
                </a:lnTo>
                <a:lnTo>
                  <a:pt x="1469" y="84"/>
                </a:lnTo>
                <a:lnTo>
                  <a:pt x="1471" y="84"/>
                </a:lnTo>
                <a:lnTo>
                  <a:pt x="1472" y="86"/>
                </a:lnTo>
                <a:lnTo>
                  <a:pt x="1473" y="84"/>
                </a:lnTo>
                <a:lnTo>
                  <a:pt x="1475" y="84"/>
                </a:lnTo>
                <a:lnTo>
                  <a:pt x="1477" y="86"/>
                </a:lnTo>
                <a:lnTo>
                  <a:pt x="1479" y="84"/>
                </a:lnTo>
                <a:lnTo>
                  <a:pt x="1480" y="84"/>
                </a:lnTo>
                <a:lnTo>
                  <a:pt x="1481" y="86"/>
                </a:lnTo>
                <a:lnTo>
                  <a:pt x="1485" y="84"/>
                </a:lnTo>
                <a:lnTo>
                  <a:pt x="1487" y="86"/>
                </a:lnTo>
                <a:lnTo>
                  <a:pt x="1487" y="84"/>
                </a:lnTo>
                <a:lnTo>
                  <a:pt x="1488" y="84"/>
                </a:lnTo>
                <a:lnTo>
                  <a:pt x="1489" y="86"/>
                </a:lnTo>
                <a:lnTo>
                  <a:pt x="1489" y="84"/>
                </a:lnTo>
                <a:lnTo>
                  <a:pt x="1490" y="86"/>
                </a:lnTo>
                <a:lnTo>
                  <a:pt x="1492" y="86"/>
                </a:lnTo>
                <a:lnTo>
                  <a:pt x="1492" y="84"/>
                </a:lnTo>
                <a:lnTo>
                  <a:pt x="1493" y="84"/>
                </a:lnTo>
                <a:lnTo>
                  <a:pt x="1494" y="84"/>
                </a:lnTo>
                <a:lnTo>
                  <a:pt x="1496" y="84"/>
                </a:lnTo>
                <a:lnTo>
                  <a:pt x="1497" y="86"/>
                </a:lnTo>
                <a:lnTo>
                  <a:pt x="1498" y="86"/>
                </a:lnTo>
                <a:lnTo>
                  <a:pt x="1499" y="86"/>
                </a:lnTo>
                <a:lnTo>
                  <a:pt x="1501" y="86"/>
                </a:lnTo>
                <a:lnTo>
                  <a:pt x="1501" y="84"/>
                </a:lnTo>
                <a:lnTo>
                  <a:pt x="1501" y="83"/>
                </a:lnTo>
                <a:lnTo>
                  <a:pt x="1501" y="82"/>
                </a:lnTo>
                <a:lnTo>
                  <a:pt x="1502" y="82"/>
                </a:lnTo>
                <a:lnTo>
                  <a:pt x="1502" y="83"/>
                </a:lnTo>
                <a:lnTo>
                  <a:pt x="1505" y="82"/>
                </a:lnTo>
                <a:lnTo>
                  <a:pt x="1507" y="83"/>
                </a:lnTo>
                <a:lnTo>
                  <a:pt x="1509" y="83"/>
                </a:lnTo>
                <a:lnTo>
                  <a:pt x="1510" y="83"/>
                </a:lnTo>
                <a:lnTo>
                  <a:pt x="1510" y="82"/>
                </a:lnTo>
                <a:lnTo>
                  <a:pt x="1511" y="83"/>
                </a:lnTo>
                <a:lnTo>
                  <a:pt x="1513" y="82"/>
                </a:lnTo>
                <a:lnTo>
                  <a:pt x="1514" y="83"/>
                </a:lnTo>
                <a:lnTo>
                  <a:pt x="1515" y="83"/>
                </a:lnTo>
                <a:lnTo>
                  <a:pt x="1517" y="83"/>
                </a:lnTo>
                <a:lnTo>
                  <a:pt x="1517" y="82"/>
                </a:lnTo>
                <a:lnTo>
                  <a:pt x="1518" y="82"/>
                </a:lnTo>
                <a:lnTo>
                  <a:pt x="1518" y="81"/>
                </a:lnTo>
                <a:lnTo>
                  <a:pt x="1515" y="75"/>
                </a:lnTo>
                <a:lnTo>
                  <a:pt x="1515" y="74"/>
                </a:lnTo>
                <a:lnTo>
                  <a:pt x="1515" y="73"/>
                </a:lnTo>
                <a:lnTo>
                  <a:pt x="1515" y="72"/>
                </a:lnTo>
                <a:lnTo>
                  <a:pt x="1515" y="67"/>
                </a:lnTo>
                <a:lnTo>
                  <a:pt x="1515" y="66"/>
                </a:lnTo>
                <a:lnTo>
                  <a:pt x="1515" y="65"/>
                </a:lnTo>
                <a:lnTo>
                  <a:pt x="1517" y="65"/>
                </a:lnTo>
                <a:lnTo>
                  <a:pt x="1524" y="64"/>
                </a:lnTo>
                <a:lnTo>
                  <a:pt x="1524" y="65"/>
                </a:lnTo>
                <a:lnTo>
                  <a:pt x="1526" y="66"/>
                </a:lnTo>
                <a:lnTo>
                  <a:pt x="1526" y="67"/>
                </a:lnTo>
                <a:lnTo>
                  <a:pt x="1524" y="69"/>
                </a:lnTo>
                <a:lnTo>
                  <a:pt x="1524" y="73"/>
                </a:lnTo>
                <a:lnTo>
                  <a:pt x="1523" y="73"/>
                </a:lnTo>
                <a:lnTo>
                  <a:pt x="1523" y="74"/>
                </a:lnTo>
                <a:lnTo>
                  <a:pt x="1522" y="75"/>
                </a:lnTo>
                <a:lnTo>
                  <a:pt x="1522" y="77"/>
                </a:lnTo>
                <a:lnTo>
                  <a:pt x="1522" y="79"/>
                </a:lnTo>
                <a:lnTo>
                  <a:pt x="1523" y="79"/>
                </a:lnTo>
                <a:lnTo>
                  <a:pt x="1523" y="81"/>
                </a:lnTo>
                <a:lnTo>
                  <a:pt x="1523" y="82"/>
                </a:lnTo>
                <a:lnTo>
                  <a:pt x="1527" y="82"/>
                </a:lnTo>
                <a:lnTo>
                  <a:pt x="1528" y="83"/>
                </a:lnTo>
                <a:lnTo>
                  <a:pt x="1530" y="83"/>
                </a:lnTo>
                <a:lnTo>
                  <a:pt x="1531" y="83"/>
                </a:lnTo>
                <a:lnTo>
                  <a:pt x="1531" y="82"/>
                </a:lnTo>
                <a:lnTo>
                  <a:pt x="1534" y="83"/>
                </a:lnTo>
                <a:lnTo>
                  <a:pt x="1535" y="83"/>
                </a:lnTo>
                <a:lnTo>
                  <a:pt x="1537" y="82"/>
                </a:lnTo>
                <a:lnTo>
                  <a:pt x="1539" y="81"/>
                </a:lnTo>
                <a:lnTo>
                  <a:pt x="1540" y="81"/>
                </a:lnTo>
                <a:lnTo>
                  <a:pt x="1541" y="81"/>
                </a:lnTo>
                <a:lnTo>
                  <a:pt x="1541" y="79"/>
                </a:lnTo>
                <a:lnTo>
                  <a:pt x="1541" y="78"/>
                </a:lnTo>
                <a:lnTo>
                  <a:pt x="1544" y="79"/>
                </a:lnTo>
                <a:lnTo>
                  <a:pt x="1545" y="79"/>
                </a:lnTo>
                <a:lnTo>
                  <a:pt x="1545" y="78"/>
                </a:lnTo>
                <a:lnTo>
                  <a:pt x="1547" y="79"/>
                </a:lnTo>
                <a:lnTo>
                  <a:pt x="1548" y="79"/>
                </a:lnTo>
                <a:lnTo>
                  <a:pt x="1548" y="77"/>
                </a:lnTo>
                <a:lnTo>
                  <a:pt x="1549" y="75"/>
                </a:lnTo>
                <a:lnTo>
                  <a:pt x="1548" y="75"/>
                </a:lnTo>
                <a:lnTo>
                  <a:pt x="1548" y="74"/>
                </a:lnTo>
                <a:lnTo>
                  <a:pt x="1547" y="73"/>
                </a:lnTo>
                <a:lnTo>
                  <a:pt x="1545" y="72"/>
                </a:lnTo>
                <a:lnTo>
                  <a:pt x="1544" y="70"/>
                </a:lnTo>
                <a:lnTo>
                  <a:pt x="1544" y="67"/>
                </a:lnTo>
                <a:lnTo>
                  <a:pt x="1549" y="64"/>
                </a:lnTo>
                <a:lnTo>
                  <a:pt x="1550" y="62"/>
                </a:lnTo>
                <a:lnTo>
                  <a:pt x="1553" y="64"/>
                </a:lnTo>
                <a:lnTo>
                  <a:pt x="1556" y="65"/>
                </a:lnTo>
                <a:lnTo>
                  <a:pt x="1556" y="66"/>
                </a:lnTo>
                <a:lnTo>
                  <a:pt x="1556" y="67"/>
                </a:lnTo>
                <a:lnTo>
                  <a:pt x="1556" y="69"/>
                </a:lnTo>
                <a:lnTo>
                  <a:pt x="1557" y="70"/>
                </a:lnTo>
                <a:lnTo>
                  <a:pt x="1557" y="72"/>
                </a:lnTo>
                <a:lnTo>
                  <a:pt x="1557" y="73"/>
                </a:lnTo>
                <a:lnTo>
                  <a:pt x="1558" y="74"/>
                </a:lnTo>
                <a:lnTo>
                  <a:pt x="1558" y="75"/>
                </a:lnTo>
                <a:lnTo>
                  <a:pt x="1558" y="77"/>
                </a:lnTo>
                <a:lnTo>
                  <a:pt x="1558" y="78"/>
                </a:lnTo>
                <a:lnTo>
                  <a:pt x="1558" y="79"/>
                </a:lnTo>
                <a:lnTo>
                  <a:pt x="1560" y="81"/>
                </a:lnTo>
                <a:lnTo>
                  <a:pt x="1561" y="83"/>
                </a:lnTo>
                <a:lnTo>
                  <a:pt x="1562" y="86"/>
                </a:lnTo>
                <a:lnTo>
                  <a:pt x="1564" y="87"/>
                </a:lnTo>
                <a:lnTo>
                  <a:pt x="1568" y="91"/>
                </a:lnTo>
                <a:lnTo>
                  <a:pt x="1569" y="92"/>
                </a:lnTo>
                <a:lnTo>
                  <a:pt x="1570" y="92"/>
                </a:lnTo>
                <a:lnTo>
                  <a:pt x="1570" y="94"/>
                </a:lnTo>
                <a:lnTo>
                  <a:pt x="1571" y="95"/>
                </a:lnTo>
                <a:lnTo>
                  <a:pt x="1573" y="95"/>
                </a:lnTo>
                <a:lnTo>
                  <a:pt x="1573" y="98"/>
                </a:lnTo>
                <a:lnTo>
                  <a:pt x="1574" y="98"/>
                </a:lnTo>
                <a:lnTo>
                  <a:pt x="1575" y="99"/>
                </a:lnTo>
                <a:lnTo>
                  <a:pt x="1577" y="100"/>
                </a:lnTo>
                <a:lnTo>
                  <a:pt x="1579" y="103"/>
                </a:lnTo>
                <a:lnTo>
                  <a:pt x="1580" y="104"/>
                </a:lnTo>
                <a:lnTo>
                  <a:pt x="1582" y="104"/>
                </a:lnTo>
                <a:lnTo>
                  <a:pt x="1582" y="107"/>
                </a:lnTo>
                <a:lnTo>
                  <a:pt x="1583" y="108"/>
                </a:lnTo>
                <a:lnTo>
                  <a:pt x="1585" y="108"/>
                </a:lnTo>
                <a:lnTo>
                  <a:pt x="1586" y="107"/>
                </a:lnTo>
                <a:lnTo>
                  <a:pt x="1591" y="111"/>
                </a:lnTo>
                <a:lnTo>
                  <a:pt x="1592" y="111"/>
                </a:lnTo>
                <a:lnTo>
                  <a:pt x="1595" y="112"/>
                </a:lnTo>
                <a:lnTo>
                  <a:pt x="1596" y="111"/>
                </a:lnTo>
                <a:lnTo>
                  <a:pt x="1596" y="109"/>
                </a:lnTo>
                <a:lnTo>
                  <a:pt x="1599" y="109"/>
                </a:lnTo>
                <a:lnTo>
                  <a:pt x="1599" y="108"/>
                </a:lnTo>
                <a:lnTo>
                  <a:pt x="1599" y="107"/>
                </a:lnTo>
                <a:lnTo>
                  <a:pt x="1600" y="107"/>
                </a:lnTo>
                <a:lnTo>
                  <a:pt x="1600" y="105"/>
                </a:lnTo>
                <a:lnTo>
                  <a:pt x="1601" y="103"/>
                </a:lnTo>
                <a:lnTo>
                  <a:pt x="1603" y="100"/>
                </a:lnTo>
                <a:lnTo>
                  <a:pt x="1603" y="99"/>
                </a:lnTo>
                <a:lnTo>
                  <a:pt x="1604" y="98"/>
                </a:lnTo>
                <a:lnTo>
                  <a:pt x="1604" y="96"/>
                </a:lnTo>
                <a:lnTo>
                  <a:pt x="1606" y="95"/>
                </a:lnTo>
                <a:lnTo>
                  <a:pt x="1607" y="95"/>
                </a:lnTo>
                <a:lnTo>
                  <a:pt x="1607" y="94"/>
                </a:lnTo>
                <a:lnTo>
                  <a:pt x="1608" y="94"/>
                </a:lnTo>
                <a:lnTo>
                  <a:pt x="1608" y="92"/>
                </a:lnTo>
                <a:lnTo>
                  <a:pt x="1609" y="91"/>
                </a:lnTo>
                <a:lnTo>
                  <a:pt x="1611" y="91"/>
                </a:lnTo>
                <a:lnTo>
                  <a:pt x="1613" y="91"/>
                </a:lnTo>
                <a:lnTo>
                  <a:pt x="1615" y="90"/>
                </a:lnTo>
                <a:lnTo>
                  <a:pt x="1616" y="90"/>
                </a:lnTo>
                <a:lnTo>
                  <a:pt x="1617" y="90"/>
                </a:lnTo>
                <a:lnTo>
                  <a:pt x="1619" y="88"/>
                </a:lnTo>
                <a:lnTo>
                  <a:pt x="1620" y="88"/>
                </a:lnTo>
                <a:lnTo>
                  <a:pt x="1620" y="87"/>
                </a:lnTo>
                <a:lnTo>
                  <a:pt x="1621" y="87"/>
                </a:lnTo>
                <a:lnTo>
                  <a:pt x="1624" y="87"/>
                </a:lnTo>
                <a:lnTo>
                  <a:pt x="1624" y="86"/>
                </a:lnTo>
                <a:lnTo>
                  <a:pt x="1624" y="83"/>
                </a:lnTo>
                <a:lnTo>
                  <a:pt x="1624" y="82"/>
                </a:lnTo>
                <a:lnTo>
                  <a:pt x="1615" y="78"/>
                </a:lnTo>
                <a:lnTo>
                  <a:pt x="1615" y="77"/>
                </a:lnTo>
                <a:lnTo>
                  <a:pt x="1615" y="75"/>
                </a:lnTo>
                <a:lnTo>
                  <a:pt x="1616" y="74"/>
                </a:lnTo>
                <a:lnTo>
                  <a:pt x="1617" y="74"/>
                </a:lnTo>
                <a:lnTo>
                  <a:pt x="1620" y="77"/>
                </a:lnTo>
                <a:lnTo>
                  <a:pt x="1625" y="75"/>
                </a:lnTo>
                <a:lnTo>
                  <a:pt x="1627" y="77"/>
                </a:lnTo>
                <a:lnTo>
                  <a:pt x="1628" y="78"/>
                </a:lnTo>
                <a:lnTo>
                  <a:pt x="1628" y="79"/>
                </a:lnTo>
                <a:lnTo>
                  <a:pt x="1628" y="82"/>
                </a:lnTo>
                <a:lnTo>
                  <a:pt x="1628" y="83"/>
                </a:lnTo>
                <a:lnTo>
                  <a:pt x="1629" y="84"/>
                </a:lnTo>
                <a:lnTo>
                  <a:pt x="1629" y="88"/>
                </a:lnTo>
                <a:lnTo>
                  <a:pt x="1629" y="90"/>
                </a:lnTo>
                <a:lnTo>
                  <a:pt x="1630" y="91"/>
                </a:lnTo>
                <a:lnTo>
                  <a:pt x="1634" y="92"/>
                </a:lnTo>
                <a:lnTo>
                  <a:pt x="1634" y="94"/>
                </a:lnTo>
                <a:lnTo>
                  <a:pt x="1638" y="96"/>
                </a:lnTo>
                <a:lnTo>
                  <a:pt x="1642" y="96"/>
                </a:lnTo>
                <a:lnTo>
                  <a:pt x="1642" y="98"/>
                </a:lnTo>
                <a:lnTo>
                  <a:pt x="1643" y="98"/>
                </a:lnTo>
                <a:lnTo>
                  <a:pt x="1643" y="96"/>
                </a:lnTo>
                <a:lnTo>
                  <a:pt x="1645" y="96"/>
                </a:lnTo>
                <a:lnTo>
                  <a:pt x="1645" y="98"/>
                </a:lnTo>
                <a:lnTo>
                  <a:pt x="1646" y="96"/>
                </a:lnTo>
                <a:lnTo>
                  <a:pt x="1646" y="95"/>
                </a:lnTo>
                <a:lnTo>
                  <a:pt x="1649" y="96"/>
                </a:lnTo>
                <a:lnTo>
                  <a:pt x="1649" y="95"/>
                </a:lnTo>
                <a:lnTo>
                  <a:pt x="1650" y="95"/>
                </a:lnTo>
                <a:lnTo>
                  <a:pt x="1650" y="96"/>
                </a:lnTo>
                <a:lnTo>
                  <a:pt x="1651" y="96"/>
                </a:lnTo>
                <a:lnTo>
                  <a:pt x="1653" y="96"/>
                </a:lnTo>
                <a:lnTo>
                  <a:pt x="1654" y="98"/>
                </a:lnTo>
                <a:lnTo>
                  <a:pt x="1655" y="98"/>
                </a:lnTo>
                <a:lnTo>
                  <a:pt x="1655" y="99"/>
                </a:lnTo>
                <a:lnTo>
                  <a:pt x="1657" y="100"/>
                </a:lnTo>
                <a:lnTo>
                  <a:pt x="1658" y="100"/>
                </a:lnTo>
                <a:lnTo>
                  <a:pt x="1658" y="99"/>
                </a:lnTo>
                <a:lnTo>
                  <a:pt x="1659" y="99"/>
                </a:lnTo>
                <a:lnTo>
                  <a:pt x="1662" y="99"/>
                </a:lnTo>
                <a:lnTo>
                  <a:pt x="1663" y="100"/>
                </a:lnTo>
                <a:lnTo>
                  <a:pt x="1671" y="104"/>
                </a:lnTo>
                <a:lnTo>
                  <a:pt x="1672" y="104"/>
                </a:lnTo>
                <a:lnTo>
                  <a:pt x="1674" y="107"/>
                </a:lnTo>
                <a:lnTo>
                  <a:pt x="1675" y="108"/>
                </a:lnTo>
                <a:lnTo>
                  <a:pt x="1676" y="107"/>
                </a:lnTo>
                <a:lnTo>
                  <a:pt x="1677" y="105"/>
                </a:lnTo>
                <a:lnTo>
                  <a:pt x="1677" y="104"/>
                </a:lnTo>
                <a:lnTo>
                  <a:pt x="1677" y="103"/>
                </a:lnTo>
                <a:lnTo>
                  <a:pt x="1677" y="102"/>
                </a:lnTo>
                <a:lnTo>
                  <a:pt x="1679" y="100"/>
                </a:lnTo>
                <a:lnTo>
                  <a:pt x="1680" y="99"/>
                </a:lnTo>
                <a:lnTo>
                  <a:pt x="1681" y="99"/>
                </a:lnTo>
                <a:lnTo>
                  <a:pt x="1684" y="99"/>
                </a:lnTo>
                <a:lnTo>
                  <a:pt x="1684" y="98"/>
                </a:lnTo>
                <a:lnTo>
                  <a:pt x="1685" y="98"/>
                </a:lnTo>
                <a:lnTo>
                  <a:pt x="1687" y="98"/>
                </a:lnTo>
                <a:lnTo>
                  <a:pt x="1688" y="98"/>
                </a:lnTo>
                <a:lnTo>
                  <a:pt x="1692" y="98"/>
                </a:lnTo>
                <a:lnTo>
                  <a:pt x="1693" y="99"/>
                </a:lnTo>
                <a:lnTo>
                  <a:pt x="1695" y="100"/>
                </a:lnTo>
                <a:lnTo>
                  <a:pt x="1695" y="102"/>
                </a:lnTo>
                <a:lnTo>
                  <a:pt x="1695" y="103"/>
                </a:lnTo>
                <a:lnTo>
                  <a:pt x="1693" y="104"/>
                </a:lnTo>
                <a:lnTo>
                  <a:pt x="1692" y="105"/>
                </a:lnTo>
                <a:lnTo>
                  <a:pt x="1692" y="107"/>
                </a:lnTo>
                <a:lnTo>
                  <a:pt x="1692" y="109"/>
                </a:lnTo>
                <a:lnTo>
                  <a:pt x="1690" y="111"/>
                </a:lnTo>
                <a:lnTo>
                  <a:pt x="1690" y="112"/>
                </a:lnTo>
                <a:lnTo>
                  <a:pt x="1689" y="113"/>
                </a:lnTo>
                <a:lnTo>
                  <a:pt x="1688" y="115"/>
                </a:lnTo>
                <a:lnTo>
                  <a:pt x="1687" y="115"/>
                </a:lnTo>
                <a:lnTo>
                  <a:pt x="1687" y="116"/>
                </a:lnTo>
                <a:lnTo>
                  <a:pt x="1695" y="117"/>
                </a:lnTo>
                <a:lnTo>
                  <a:pt x="1695" y="119"/>
                </a:lnTo>
                <a:lnTo>
                  <a:pt x="1695" y="120"/>
                </a:lnTo>
                <a:lnTo>
                  <a:pt x="1698" y="121"/>
                </a:lnTo>
                <a:lnTo>
                  <a:pt x="1700" y="120"/>
                </a:lnTo>
                <a:lnTo>
                  <a:pt x="1705" y="122"/>
                </a:lnTo>
                <a:lnTo>
                  <a:pt x="1709" y="125"/>
                </a:lnTo>
                <a:lnTo>
                  <a:pt x="1710" y="126"/>
                </a:lnTo>
                <a:lnTo>
                  <a:pt x="1711" y="128"/>
                </a:lnTo>
                <a:lnTo>
                  <a:pt x="1716" y="130"/>
                </a:lnTo>
                <a:lnTo>
                  <a:pt x="1719" y="132"/>
                </a:lnTo>
                <a:lnTo>
                  <a:pt x="1719" y="130"/>
                </a:lnTo>
                <a:lnTo>
                  <a:pt x="1721" y="129"/>
                </a:lnTo>
                <a:lnTo>
                  <a:pt x="1722" y="129"/>
                </a:lnTo>
                <a:lnTo>
                  <a:pt x="1723" y="130"/>
                </a:lnTo>
                <a:lnTo>
                  <a:pt x="1722" y="122"/>
                </a:lnTo>
                <a:lnTo>
                  <a:pt x="1722" y="121"/>
                </a:lnTo>
                <a:lnTo>
                  <a:pt x="1722" y="120"/>
                </a:lnTo>
                <a:lnTo>
                  <a:pt x="1722" y="119"/>
                </a:lnTo>
                <a:lnTo>
                  <a:pt x="1723" y="120"/>
                </a:lnTo>
                <a:lnTo>
                  <a:pt x="1726" y="119"/>
                </a:lnTo>
                <a:lnTo>
                  <a:pt x="1727" y="119"/>
                </a:lnTo>
                <a:lnTo>
                  <a:pt x="1728" y="117"/>
                </a:lnTo>
                <a:lnTo>
                  <a:pt x="1731" y="119"/>
                </a:lnTo>
                <a:lnTo>
                  <a:pt x="1734" y="117"/>
                </a:lnTo>
                <a:lnTo>
                  <a:pt x="1735" y="116"/>
                </a:lnTo>
                <a:lnTo>
                  <a:pt x="1735" y="115"/>
                </a:lnTo>
                <a:lnTo>
                  <a:pt x="1736" y="115"/>
                </a:lnTo>
                <a:lnTo>
                  <a:pt x="1738" y="115"/>
                </a:lnTo>
                <a:lnTo>
                  <a:pt x="1740" y="119"/>
                </a:lnTo>
                <a:lnTo>
                  <a:pt x="1743" y="121"/>
                </a:lnTo>
                <a:lnTo>
                  <a:pt x="1742" y="121"/>
                </a:lnTo>
                <a:lnTo>
                  <a:pt x="1740" y="121"/>
                </a:lnTo>
                <a:lnTo>
                  <a:pt x="1740" y="122"/>
                </a:lnTo>
                <a:lnTo>
                  <a:pt x="1740" y="126"/>
                </a:lnTo>
                <a:lnTo>
                  <a:pt x="1740" y="128"/>
                </a:lnTo>
                <a:lnTo>
                  <a:pt x="1740" y="129"/>
                </a:lnTo>
                <a:lnTo>
                  <a:pt x="1739" y="129"/>
                </a:lnTo>
                <a:lnTo>
                  <a:pt x="1738" y="130"/>
                </a:lnTo>
                <a:lnTo>
                  <a:pt x="1736" y="130"/>
                </a:lnTo>
                <a:lnTo>
                  <a:pt x="1735" y="133"/>
                </a:lnTo>
                <a:lnTo>
                  <a:pt x="1735" y="134"/>
                </a:lnTo>
                <a:lnTo>
                  <a:pt x="1731" y="138"/>
                </a:lnTo>
                <a:lnTo>
                  <a:pt x="1730" y="140"/>
                </a:lnTo>
                <a:lnTo>
                  <a:pt x="1728" y="140"/>
                </a:lnTo>
                <a:lnTo>
                  <a:pt x="1728" y="141"/>
                </a:lnTo>
                <a:lnTo>
                  <a:pt x="1728" y="142"/>
                </a:lnTo>
                <a:lnTo>
                  <a:pt x="1727" y="145"/>
                </a:lnTo>
                <a:lnTo>
                  <a:pt x="1727" y="146"/>
                </a:lnTo>
                <a:lnTo>
                  <a:pt x="1728" y="147"/>
                </a:lnTo>
                <a:lnTo>
                  <a:pt x="1728" y="149"/>
                </a:lnTo>
                <a:lnTo>
                  <a:pt x="1728" y="150"/>
                </a:lnTo>
                <a:lnTo>
                  <a:pt x="1728" y="153"/>
                </a:lnTo>
                <a:lnTo>
                  <a:pt x="1728" y="154"/>
                </a:lnTo>
                <a:lnTo>
                  <a:pt x="1730" y="156"/>
                </a:lnTo>
                <a:lnTo>
                  <a:pt x="1735" y="161"/>
                </a:lnTo>
                <a:lnTo>
                  <a:pt x="1739" y="159"/>
                </a:lnTo>
                <a:lnTo>
                  <a:pt x="1742" y="161"/>
                </a:lnTo>
                <a:lnTo>
                  <a:pt x="1743" y="162"/>
                </a:lnTo>
                <a:lnTo>
                  <a:pt x="1744" y="163"/>
                </a:lnTo>
                <a:lnTo>
                  <a:pt x="1747" y="163"/>
                </a:lnTo>
                <a:lnTo>
                  <a:pt x="1749" y="164"/>
                </a:lnTo>
                <a:lnTo>
                  <a:pt x="1751" y="164"/>
                </a:lnTo>
                <a:lnTo>
                  <a:pt x="1752" y="164"/>
                </a:lnTo>
                <a:lnTo>
                  <a:pt x="1753" y="164"/>
                </a:lnTo>
                <a:lnTo>
                  <a:pt x="1755" y="164"/>
                </a:lnTo>
                <a:lnTo>
                  <a:pt x="1756" y="164"/>
                </a:lnTo>
                <a:lnTo>
                  <a:pt x="1758" y="164"/>
                </a:lnTo>
                <a:lnTo>
                  <a:pt x="1760" y="164"/>
                </a:lnTo>
                <a:lnTo>
                  <a:pt x="1761" y="166"/>
                </a:lnTo>
                <a:lnTo>
                  <a:pt x="1762" y="166"/>
                </a:lnTo>
                <a:lnTo>
                  <a:pt x="1766" y="164"/>
                </a:lnTo>
                <a:lnTo>
                  <a:pt x="1766" y="163"/>
                </a:lnTo>
                <a:lnTo>
                  <a:pt x="1766" y="162"/>
                </a:lnTo>
                <a:lnTo>
                  <a:pt x="1768" y="159"/>
                </a:lnTo>
                <a:lnTo>
                  <a:pt x="1769" y="159"/>
                </a:lnTo>
                <a:lnTo>
                  <a:pt x="1769" y="156"/>
                </a:lnTo>
                <a:lnTo>
                  <a:pt x="1769" y="155"/>
                </a:lnTo>
                <a:lnTo>
                  <a:pt x="1770" y="154"/>
                </a:lnTo>
                <a:lnTo>
                  <a:pt x="1770" y="153"/>
                </a:lnTo>
                <a:lnTo>
                  <a:pt x="1772" y="153"/>
                </a:lnTo>
                <a:lnTo>
                  <a:pt x="1774" y="149"/>
                </a:lnTo>
                <a:lnTo>
                  <a:pt x="1776" y="149"/>
                </a:lnTo>
                <a:lnTo>
                  <a:pt x="1776" y="147"/>
                </a:lnTo>
                <a:lnTo>
                  <a:pt x="1777" y="149"/>
                </a:lnTo>
                <a:lnTo>
                  <a:pt x="1778" y="147"/>
                </a:lnTo>
                <a:lnTo>
                  <a:pt x="1779" y="146"/>
                </a:lnTo>
                <a:lnTo>
                  <a:pt x="1779" y="145"/>
                </a:lnTo>
                <a:lnTo>
                  <a:pt x="1781" y="143"/>
                </a:lnTo>
                <a:lnTo>
                  <a:pt x="1785" y="138"/>
                </a:lnTo>
                <a:lnTo>
                  <a:pt x="1786" y="138"/>
                </a:lnTo>
                <a:lnTo>
                  <a:pt x="1787" y="137"/>
                </a:lnTo>
                <a:lnTo>
                  <a:pt x="1789" y="137"/>
                </a:lnTo>
                <a:lnTo>
                  <a:pt x="1789" y="138"/>
                </a:lnTo>
                <a:lnTo>
                  <a:pt x="1791" y="143"/>
                </a:lnTo>
                <a:lnTo>
                  <a:pt x="1791" y="145"/>
                </a:lnTo>
                <a:lnTo>
                  <a:pt x="1791" y="146"/>
                </a:lnTo>
                <a:lnTo>
                  <a:pt x="1793" y="149"/>
                </a:lnTo>
                <a:lnTo>
                  <a:pt x="1794" y="153"/>
                </a:lnTo>
                <a:lnTo>
                  <a:pt x="1794" y="154"/>
                </a:lnTo>
                <a:lnTo>
                  <a:pt x="1795" y="155"/>
                </a:lnTo>
                <a:lnTo>
                  <a:pt x="1797" y="156"/>
                </a:lnTo>
                <a:lnTo>
                  <a:pt x="1797" y="158"/>
                </a:lnTo>
                <a:lnTo>
                  <a:pt x="1797" y="159"/>
                </a:lnTo>
                <a:lnTo>
                  <a:pt x="1797" y="161"/>
                </a:lnTo>
                <a:lnTo>
                  <a:pt x="1795" y="162"/>
                </a:lnTo>
                <a:lnTo>
                  <a:pt x="1795" y="163"/>
                </a:lnTo>
                <a:lnTo>
                  <a:pt x="1794" y="163"/>
                </a:lnTo>
                <a:lnTo>
                  <a:pt x="1787" y="162"/>
                </a:lnTo>
                <a:lnTo>
                  <a:pt x="1782" y="161"/>
                </a:lnTo>
                <a:lnTo>
                  <a:pt x="1781" y="161"/>
                </a:lnTo>
                <a:lnTo>
                  <a:pt x="1783" y="163"/>
                </a:lnTo>
                <a:lnTo>
                  <a:pt x="1787" y="166"/>
                </a:lnTo>
                <a:lnTo>
                  <a:pt x="1789" y="166"/>
                </a:lnTo>
                <a:lnTo>
                  <a:pt x="1790" y="166"/>
                </a:lnTo>
                <a:lnTo>
                  <a:pt x="1790" y="167"/>
                </a:lnTo>
                <a:lnTo>
                  <a:pt x="1787" y="170"/>
                </a:lnTo>
                <a:lnTo>
                  <a:pt x="1789" y="170"/>
                </a:lnTo>
                <a:lnTo>
                  <a:pt x="1789" y="171"/>
                </a:lnTo>
                <a:lnTo>
                  <a:pt x="1790" y="171"/>
                </a:lnTo>
                <a:lnTo>
                  <a:pt x="1791" y="172"/>
                </a:lnTo>
                <a:lnTo>
                  <a:pt x="1793" y="172"/>
                </a:lnTo>
                <a:lnTo>
                  <a:pt x="1794" y="173"/>
                </a:lnTo>
                <a:lnTo>
                  <a:pt x="1795" y="173"/>
                </a:lnTo>
                <a:lnTo>
                  <a:pt x="1795" y="176"/>
                </a:lnTo>
                <a:lnTo>
                  <a:pt x="1797" y="176"/>
                </a:lnTo>
                <a:lnTo>
                  <a:pt x="1797" y="177"/>
                </a:lnTo>
                <a:lnTo>
                  <a:pt x="1798" y="177"/>
                </a:lnTo>
                <a:lnTo>
                  <a:pt x="1802" y="179"/>
                </a:lnTo>
                <a:lnTo>
                  <a:pt x="1803" y="180"/>
                </a:lnTo>
                <a:lnTo>
                  <a:pt x="1804" y="180"/>
                </a:lnTo>
                <a:lnTo>
                  <a:pt x="1807" y="177"/>
                </a:lnTo>
                <a:lnTo>
                  <a:pt x="1808" y="176"/>
                </a:lnTo>
                <a:lnTo>
                  <a:pt x="1808" y="175"/>
                </a:lnTo>
                <a:lnTo>
                  <a:pt x="1809" y="175"/>
                </a:lnTo>
                <a:lnTo>
                  <a:pt x="1811" y="173"/>
                </a:lnTo>
                <a:lnTo>
                  <a:pt x="1812" y="172"/>
                </a:lnTo>
                <a:lnTo>
                  <a:pt x="1812" y="171"/>
                </a:lnTo>
                <a:lnTo>
                  <a:pt x="1814" y="170"/>
                </a:lnTo>
                <a:lnTo>
                  <a:pt x="1812" y="170"/>
                </a:lnTo>
                <a:lnTo>
                  <a:pt x="1814" y="168"/>
                </a:lnTo>
                <a:lnTo>
                  <a:pt x="1815" y="170"/>
                </a:lnTo>
                <a:lnTo>
                  <a:pt x="1816" y="168"/>
                </a:lnTo>
                <a:lnTo>
                  <a:pt x="1816" y="167"/>
                </a:lnTo>
                <a:lnTo>
                  <a:pt x="1817" y="166"/>
                </a:lnTo>
                <a:lnTo>
                  <a:pt x="1820" y="163"/>
                </a:lnTo>
                <a:lnTo>
                  <a:pt x="1821" y="162"/>
                </a:lnTo>
                <a:lnTo>
                  <a:pt x="1827" y="166"/>
                </a:lnTo>
                <a:lnTo>
                  <a:pt x="1828" y="166"/>
                </a:lnTo>
                <a:lnTo>
                  <a:pt x="1829" y="170"/>
                </a:lnTo>
                <a:lnTo>
                  <a:pt x="1829" y="173"/>
                </a:lnTo>
                <a:lnTo>
                  <a:pt x="1829" y="175"/>
                </a:lnTo>
                <a:lnTo>
                  <a:pt x="1829" y="176"/>
                </a:lnTo>
                <a:lnTo>
                  <a:pt x="1828" y="177"/>
                </a:lnTo>
                <a:lnTo>
                  <a:pt x="1828" y="179"/>
                </a:lnTo>
                <a:lnTo>
                  <a:pt x="1825" y="180"/>
                </a:lnTo>
                <a:lnTo>
                  <a:pt x="1824" y="180"/>
                </a:lnTo>
                <a:lnTo>
                  <a:pt x="1823" y="183"/>
                </a:lnTo>
                <a:lnTo>
                  <a:pt x="1823" y="184"/>
                </a:lnTo>
                <a:lnTo>
                  <a:pt x="1824" y="188"/>
                </a:lnTo>
                <a:lnTo>
                  <a:pt x="1825" y="189"/>
                </a:lnTo>
                <a:lnTo>
                  <a:pt x="1824" y="191"/>
                </a:lnTo>
                <a:lnTo>
                  <a:pt x="1825" y="191"/>
                </a:lnTo>
                <a:lnTo>
                  <a:pt x="1829" y="200"/>
                </a:lnTo>
                <a:lnTo>
                  <a:pt x="1833" y="204"/>
                </a:lnTo>
                <a:lnTo>
                  <a:pt x="1837" y="205"/>
                </a:lnTo>
                <a:lnTo>
                  <a:pt x="1838" y="206"/>
                </a:lnTo>
                <a:lnTo>
                  <a:pt x="1840" y="206"/>
                </a:lnTo>
                <a:lnTo>
                  <a:pt x="1840" y="208"/>
                </a:lnTo>
                <a:lnTo>
                  <a:pt x="1841" y="208"/>
                </a:lnTo>
                <a:lnTo>
                  <a:pt x="1841" y="209"/>
                </a:lnTo>
                <a:lnTo>
                  <a:pt x="1842" y="209"/>
                </a:lnTo>
                <a:lnTo>
                  <a:pt x="1842" y="210"/>
                </a:lnTo>
                <a:lnTo>
                  <a:pt x="1844" y="212"/>
                </a:lnTo>
                <a:lnTo>
                  <a:pt x="1845" y="213"/>
                </a:lnTo>
                <a:lnTo>
                  <a:pt x="1846" y="214"/>
                </a:lnTo>
                <a:lnTo>
                  <a:pt x="1848" y="214"/>
                </a:lnTo>
                <a:lnTo>
                  <a:pt x="1849" y="213"/>
                </a:lnTo>
                <a:lnTo>
                  <a:pt x="1850" y="214"/>
                </a:lnTo>
                <a:lnTo>
                  <a:pt x="1851" y="215"/>
                </a:lnTo>
                <a:lnTo>
                  <a:pt x="1853" y="217"/>
                </a:lnTo>
                <a:lnTo>
                  <a:pt x="1854" y="215"/>
                </a:lnTo>
                <a:lnTo>
                  <a:pt x="1854" y="217"/>
                </a:lnTo>
                <a:lnTo>
                  <a:pt x="1857" y="217"/>
                </a:lnTo>
                <a:lnTo>
                  <a:pt x="1858" y="214"/>
                </a:lnTo>
                <a:lnTo>
                  <a:pt x="1859" y="214"/>
                </a:lnTo>
                <a:lnTo>
                  <a:pt x="1861" y="215"/>
                </a:lnTo>
                <a:lnTo>
                  <a:pt x="1862" y="215"/>
                </a:lnTo>
                <a:lnTo>
                  <a:pt x="1863" y="215"/>
                </a:lnTo>
                <a:lnTo>
                  <a:pt x="1865" y="215"/>
                </a:lnTo>
                <a:lnTo>
                  <a:pt x="1868" y="221"/>
                </a:lnTo>
                <a:lnTo>
                  <a:pt x="1870" y="219"/>
                </a:lnTo>
                <a:lnTo>
                  <a:pt x="1870" y="218"/>
                </a:lnTo>
                <a:lnTo>
                  <a:pt x="1870" y="217"/>
                </a:lnTo>
                <a:lnTo>
                  <a:pt x="1868" y="217"/>
                </a:lnTo>
                <a:lnTo>
                  <a:pt x="1868" y="215"/>
                </a:lnTo>
                <a:lnTo>
                  <a:pt x="1868" y="214"/>
                </a:lnTo>
                <a:lnTo>
                  <a:pt x="1870" y="214"/>
                </a:lnTo>
                <a:lnTo>
                  <a:pt x="1870" y="213"/>
                </a:lnTo>
                <a:lnTo>
                  <a:pt x="1871" y="213"/>
                </a:lnTo>
                <a:lnTo>
                  <a:pt x="1872" y="214"/>
                </a:lnTo>
                <a:lnTo>
                  <a:pt x="1874" y="213"/>
                </a:lnTo>
                <a:lnTo>
                  <a:pt x="1874" y="214"/>
                </a:lnTo>
                <a:lnTo>
                  <a:pt x="1875" y="213"/>
                </a:lnTo>
                <a:lnTo>
                  <a:pt x="1875" y="214"/>
                </a:lnTo>
                <a:lnTo>
                  <a:pt x="1876" y="214"/>
                </a:lnTo>
                <a:lnTo>
                  <a:pt x="1878" y="214"/>
                </a:lnTo>
                <a:lnTo>
                  <a:pt x="1879" y="214"/>
                </a:lnTo>
                <a:lnTo>
                  <a:pt x="1879" y="213"/>
                </a:lnTo>
                <a:lnTo>
                  <a:pt x="1880" y="212"/>
                </a:lnTo>
                <a:lnTo>
                  <a:pt x="1888" y="214"/>
                </a:lnTo>
                <a:lnTo>
                  <a:pt x="1889" y="214"/>
                </a:lnTo>
                <a:lnTo>
                  <a:pt x="1891" y="215"/>
                </a:lnTo>
                <a:lnTo>
                  <a:pt x="1892" y="215"/>
                </a:lnTo>
                <a:lnTo>
                  <a:pt x="1893" y="214"/>
                </a:lnTo>
                <a:lnTo>
                  <a:pt x="1893" y="215"/>
                </a:lnTo>
                <a:lnTo>
                  <a:pt x="1896" y="217"/>
                </a:lnTo>
                <a:lnTo>
                  <a:pt x="1897" y="217"/>
                </a:lnTo>
                <a:lnTo>
                  <a:pt x="1898" y="215"/>
                </a:lnTo>
                <a:lnTo>
                  <a:pt x="1900" y="215"/>
                </a:lnTo>
                <a:lnTo>
                  <a:pt x="1901" y="215"/>
                </a:lnTo>
                <a:lnTo>
                  <a:pt x="1903" y="215"/>
                </a:lnTo>
                <a:lnTo>
                  <a:pt x="1904" y="215"/>
                </a:lnTo>
                <a:lnTo>
                  <a:pt x="1905" y="215"/>
                </a:lnTo>
                <a:lnTo>
                  <a:pt x="1909" y="217"/>
                </a:lnTo>
                <a:lnTo>
                  <a:pt x="1909" y="215"/>
                </a:lnTo>
                <a:lnTo>
                  <a:pt x="1910" y="215"/>
                </a:lnTo>
                <a:lnTo>
                  <a:pt x="1912" y="215"/>
                </a:lnTo>
                <a:lnTo>
                  <a:pt x="1913" y="214"/>
                </a:lnTo>
                <a:lnTo>
                  <a:pt x="1914" y="213"/>
                </a:lnTo>
                <a:lnTo>
                  <a:pt x="1917" y="213"/>
                </a:lnTo>
                <a:lnTo>
                  <a:pt x="1918" y="213"/>
                </a:lnTo>
                <a:lnTo>
                  <a:pt x="1921" y="212"/>
                </a:lnTo>
                <a:lnTo>
                  <a:pt x="1922" y="212"/>
                </a:lnTo>
                <a:lnTo>
                  <a:pt x="1924" y="212"/>
                </a:lnTo>
                <a:lnTo>
                  <a:pt x="1926" y="213"/>
                </a:lnTo>
                <a:lnTo>
                  <a:pt x="1927" y="213"/>
                </a:lnTo>
                <a:lnTo>
                  <a:pt x="1927" y="212"/>
                </a:lnTo>
                <a:lnTo>
                  <a:pt x="1929" y="212"/>
                </a:lnTo>
                <a:lnTo>
                  <a:pt x="1930" y="212"/>
                </a:lnTo>
                <a:lnTo>
                  <a:pt x="1937" y="213"/>
                </a:lnTo>
                <a:lnTo>
                  <a:pt x="1937" y="214"/>
                </a:lnTo>
                <a:lnTo>
                  <a:pt x="1938" y="214"/>
                </a:lnTo>
                <a:lnTo>
                  <a:pt x="1939" y="214"/>
                </a:lnTo>
                <a:lnTo>
                  <a:pt x="1942" y="215"/>
                </a:lnTo>
                <a:lnTo>
                  <a:pt x="1944" y="217"/>
                </a:lnTo>
                <a:lnTo>
                  <a:pt x="1946" y="218"/>
                </a:lnTo>
                <a:lnTo>
                  <a:pt x="1951" y="217"/>
                </a:lnTo>
                <a:lnTo>
                  <a:pt x="1952" y="218"/>
                </a:lnTo>
                <a:lnTo>
                  <a:pt x="1952" y="219"/>
                </a:lnTo>
                <a:lnTo>
                  <a:pt x="1956" y="222"/>
                </a:lnTo>
                <a:lnTo>
                  <a:pt x="1959" y="222"/>
                </a:lnTo>
                <a:lnTo>
                  <a:pt x="1961" y="222"/>
                </a:lnTo>
                <a:lnTo>
                  <a:pt x="1963" y="223"/>
                </a:lnTo>
                <a:lnTo>
                  <a:pt x="1968" y="223"/>
                </a:lnTo>
                <a:lnTo>
                  <a:pt x="1972" y="224"/>
                </a:lnTo>
                <a:lnTo>
                  <a:pt x="1973" y="224"/>
                </a:lnTo>
                <a:lnTo>
                  <a:pt x="1977" y="224"/>
                </a:lnTo>
                <a:lnTo>
                  <a:pt x="1978" y="224"/>
                </a:lnTo>
                <a:lnTo>
                  <a:pt x="1980" y="224"/>
                </a:lnTo>
                <a:lnTo>
                  <a:pt x="1984" y="226"/>
                </a:lnTo>
                <a:lnTo>
                  <a:pt x="1985" y="227"/>
                </a:lnTo>
                <a:lnTo>
                  <a:pt x="1986" y="226"/>
                </a:lnTo>
                <a:lnTo>
                  <a:pt x="1987" y="226"/>
                </a:lnTo>
                <a:lnTo>
                  <a:pt x="1987" y="227"/>
                </a:lnTo>
                <a:lnTo>
                  <a:pt x="1989" y="226"/>
                </a:lnTo>
                <a:lnTo>
                  <a:pt x="1990" y="224"/>
                </a:lnTo>
                <a:lnTo>
                  <a:pt x="1991" y="224"/>
                </a:lnTo>
                <a:lnTo>
                  <a:pt x="1993" y="224"/>
                </a:lnTo>
                <a:lnTo>
                  <a:pt x="1993" y="223"/>
                </a:lnTo>
                <a:lnTo>
                  <a:pt x="1994" y="222"/>
                </a:lnTo>
                <a:lnTo>
                  <a:pt x="1994" y="221"/>
                </a:lnTo>
                <a:lnTo>
                  <a:pt x="1995" y="219"/>
                </a:lnTo>
                <a:lnTo>
                  <a:pt x="1995" y="218"/>
                </a:lnTo>
                <a:lnTo>
                  <a:pt x="1995" y="217"/>
                </a:lnTo>
                <a:lnTo>
                  <a:pt x="1997" y="217"/>
                </a:lnTo>
                <a:lnTo>
                  <a:pt x="1998" y="215"/>
                </a:lnTo>
                <a:lnTo>
                  <a:pt x="1999" y="215"/>
                </a:lnTo>
                <a:lnTo>
                  <a:pt x="1999" y="214"/>
                </a:lnTo>
                <a:lnTo>
                  <a:pt x="2001" y="214"/>
                </a:lnTo>
                <a:lnTo>
                  <a:pt x="2002" y="213"/>
                </a:lnTo>
                <a:lnTo>
                  <a:pt x="2003" y="213"/>
                </a:lnTo>
                <a:lnTo>
                  <a:pt x="2003" y="212"/>
                </a:lnTo>
                <a:lnTo>
                  <a:pt x="2005" y="210"/>
                </a:lnTo>
                <a:lnTo>
                  <a:pt x="2005" y="209"/>
                </a:lnTo>
                <a:lnTo>
                  <a:pt x="2006" y="209"/>
                </a:lnTo>
                <a:lnTo>
                  <a:pt x="2007" y="206"/>
                </a:lnTo>
                <a:lnTo>
                  <a:pt x="2007" y="205"/>
                </a:lnTo>
                <a:lnTo>
                  <a:pt x="2008" y="205"/>
                </a:lnTo>
                <a:lnTo>
                  <a:pt x="2008" y="204"/>
                </a:lnTo>
                <a:lnTo>
                  <a:pt x="2008" y="202"/>
                </a:lnTo>
                <a:lnTo>
                  <a:pt x="2011" y="200"/>
                </a:lnTo>
                <a:lnTo>
                  <a:pt x="2011" y="198"/>
                </a:lnTo>
                <a:lnTo>
                  <a:pt x="2011" y="197"/>
                </a:lnTo>
                <a:lnTo>
                  <a:pt x="2011" y="193"/>
                </a:lnTo>
                <a:lnTo>
                  <a:pt x="2011" y="191"/>
                </a:lnTo>
                <a:lnTo>
                  <a:pt x="2011" y="189"/>
                </a:lnTo>
                <a:lnTo>
                  <a:pt x="2011" y="181"/>
                </a:lnTo>
                <a:lnTo>
                  <a:pt x="2012" y="180"/>
                </a:lnTo>
                <a:lnTo>
                  <a:pt x="2011" y="179"/>
                </a:lnTo>
                <a:lnTo>
                  <a:pt x="2014" y="179"/>
                </a:lnTo>
                <a:lnTo>
                  <a:pt x="2014" y="177"/>
                </a:lnTo>
                <a:lnTo>
                  <a:pt x="2015" y="175"/>
                </a:lnTo>
                <a:lnTo>
                  <a:pt x="2015" y="173"/>
                </a:lnTo>
                <a:lnTo>
                  <a:pt x="2016" y="172"/>
                </a:lnTo>
                <a:lnTo>
                  <a:pt x="2018" y="171"/>
                </a:lnTo>
                <a:lnTo>
                  <a:pt x="2020" y="170"/>
                </a:lnTo>
                <a:lnTo>
                  <a:pt x="2022" y="170"/>
                </a:lnTo>
                <a:lnTo>
                  <a:pt x="2028" y="167"/>
                </a:lnTo>
                <a:lnTo>
                  <a:pt x="2037" y="168"/>
                </a:lnTo>
                <a:lnTo>
                  <a:pt x="2046" y="173"/>
                </a:lnTo>
                <a:lnTo>
                  <a:pt x="2054" y="180"/>
                </a:lnTo>
                <a:lnTo>
                  <a:pt x="2056" y="181"/>
                </a:lnTo>
                <a:lnTo>
                  <a:pt x="2056" y="184"/>
                </a:lnTo>
                <a:lnTo>
                  <a:pt x="2054" y="188"/>
                </a:lnTo>
                <a:lnTo>
                  <a:pt x="2053" y="188"/>
                </a:lnTo>
                <a:lnTo>
                  <a:pt x="2046" y="187"/>
                </a:lnTo>
                <a:lnTo>
                  <a:pt x="2045" y="188"/>
                </a:lnTo>
                <a:lnTo>
                  <a:pt x="2044" y="188"/>
                </a:lnTo>
                <a:lnTo>
                  <a:pt x="2043" y="189"/>
                </a:lnTo>
                <a:lnTo>
                  <a:pt x="2043" y="191"/>
                </a:lnTo>
                <a:lnTo>
                  <a:pt x="2037" y="192"/>
                </a:lnTo>
                <a:lnTo>
                  <a:pt x="2032" y="191"/>
                </a:lnTo>
                <a:lnTo>
                  <a:pt x="2032" y="192"/>
                </a:lnTo>
                <a:lnTo>
                  <a:pt x="2035" y="193"/>
                </a:lnTo>
                <a:lnTo>
                  <a:pt x="2035" y="194"/>
                </a:lnTo>
                <a:lnTo>
                  <a:pt x="2035" y="197"/>
                </a:lnTo>
                <a:lnTo>
                  <a:pt x="2036" y="197"/>
                </a:lnTo>
                <a:lnTo>
                  <a:pt x="2043" y="204"/>
                </a:lnTo>
                <a:lnTo>
                  <a:pt x="2044" y="204"/>
                </a:lnTo>
                <a:lnTo>
                  <a:pt x="2045" y="202"/>
                </a:lnTo>
                <a:lnTo>
                  <a:pt x="2046" y="202"/>
                </a:lnTo>
                <a:lnTo>
                  <a:pt x="2049" y="202"/>
                </a:lnTo>
                <a:lnTo>
                  <a:pt x="2049" y="204"/>
                </a:lnTo>
                <a:lnTo>
                  <a:pt x="2049" y="205"/>
                </a:lnTo>
                <a:lnTo>
                  <a:pt x="2048" y="204"/>
                </a:lnTo>
                <a:lnTo>
                  <a:pt x="2048" y="206"/>
                </a:lnTo>
                <a:lnTo>
                  <a:pt x="2049" y="206"/>
                </a:lnTo>
                <a:lnTo>
                  <a:pt x="2050" y="206"/>
                </a:lnTo>
                <a:lnTo>
                  <a:pt x="2050" y="208"/>
                </a:lnTo>
                <a:lnTo>
                  <a:pt x="2050" y="209"/>
                </a:lnTo>
                <a:lnTo>
                  <a:pt x="2050" y="210"/>
                </a:lnTo>
                <a:lnTo>
                  <a:pt x="2050" y="212"/>
                </a:lnTo>
                <a:lnTo>
                  <a:pt x="2050" y="213"/>
                </a:lnTo>
                <a:lnTo>
                  <a:pt x="2050" y="215"/>
                </a:lnTo>
                <a:lnTo>
                  <a:pt x="2052" y="218"/>
                </a:lnTo>
                <a:lnTo>
                  <a:pt x="2052" y="221"/>
                </a:lnTo>
                <a:lnTo>
                  <a:pt x="2050" y="221"/>
                </a:lnTo>
                <a:lnTo>
                  <a:pt x="2050" y="222"/>
                </a:lnTo>
                <a:lnTo>
                  <a:pt x="2049" y="222"/>
                </a:lnTo>
                <a:lnTo>
                  <a:pt x="2049" y="223"/>
                </a:lnTo>
                <a:lnTo>
                  <a:pt x="2048" y="226"/>
                </a:lnTo>
                <a:lnTo>
                  <a:pt x="2046" y="226"/>
                </a:lnTo>
                <a:lnTo>
                  <a:pt x="2045" y="227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1"/>
                </a:lnTo>
                <a:lnTo>
                  <a:pt x="2044" y="232"/>
                </a:lnTo>
                <a:lnTo>
                  <a:pt x="2043" y="234"/>
                </a:lnTo>
                <a:lnTo>
                  <a:pt x="2041" y="234"/>
                </a:lnTo>
                <a:lnTo>
                  <a:pt x="2040" y="234"/>
                </a:lnTo>
                <a:lnTo>
                  <a:pt x="2038" y="235"/>
                </a:lnTo>
                <a:lnTo>
                  <a:pt x="2037" y="236"/>
                </a:lnTo>
                <a:lnTo>
                  <a:pt x="2037" y="239"/>
                </a:lnTo>
                <a:lnTo>
                  <a:pt x="2038" y="242"/>
                </a:lnTo>
                <a:lnTo>
                  <a:pt x="2040" y="243"/>
                </a:lnTo>
                <a:lnTo>
                  <a:pt x="2041" y="243"/>
                </a:lnTo>
                <a:lnTo>
                  <a:pt x="2043" y="243"/>
                </a:lnTo>
                <a:lnTo>
                  <a:pt x="2044" y="243"/>
                </a:lnTo>
                <a:lnTo>
                  <a:pt x="2045" y="244"/>
                </a:lnTo>
                <a:lnTo>
                  <a:pt x="2048" y="244"/>
                </a:lnTo>
                <a:lnTo>
                  <a:pt x="2052" y="247"/>
                </a:lnTo>
                <a:lnTo>
                  <a:pt x="2053" y="247"/>
                </a:lnTo>
                <a:lnTo>
                  <a:pt x="2054" y="247"/>
                </a:lnTo>
                <a:lnTo>
                  <a:pt x="2056" y="247"/>
                </a:lnTo>
                <a:lnTo>
                  <a:pt x="2056" y="248"/>
                </a:lnTo>
                <a:lnTo>
                  <a:pt x="2054" y="251"/>
                </a:lnTo>
                <a:lnTo>
                  <a:pt x="2056" y="251"/>
                </a:lnTo>
                <a:lnTo>
                  <a:pt x="2059" y="252"/>
                </a:lnTo>
                <a:lnTo>
                  <a:pt x="2059" y="249"/>
                </a:lnTo>
                <a:lnTo>
                  <a:pt x="2061" y="249"/>
                </a:lnTo>
                <a:lnTo>
                  <a:pt x="2062" y="249"/>
                </a:lnTo>
                <a:lnTo>
                  <a:pt x="2062" y="251"/>
                </a:lnTo>
                <a:lnTo>
                  <a:pt x="2066" y="255"/>
                </a:lnTo>
                <a:lnTo>
                  <a:pt x="2066" y="256"/>
                </a:lnTo>
                <a:lnTo>
                  <a:pt x="2065" y="257"/>
                </a:lnTo>
                <a:lnTo>
                  <a:pt x="2065" y="259"/>
                </a:lnTo>
                <a:lnTo>
                  <a:pt x="2065" y="262"/>
                </a:lnTo>
                <a:lnTo>
                  <a:pt x="2065" y="265"/>
                </a:lnTo>
                <a:lnTo>
                  <a:pt x="2064" y="265"/>
                </a:lnTo>
                <a:lnTo>
                  <a:pt x="2064" y="266"/>
                </a:lnTo>
                <a:lnTo>
                  <a:pt x="2062" y="268"/>
                </a:lnTo>
                <a:lnTo>
                  <a:pt x="2062" y="269"/>
                </a:lnTo>
                <a:lnTo>
                  <a:pt x="2062" y="270"/>
                </a:lnTo>
                <a:lnTo>
                  <a:pt x="2064" y="270"/>
                </a:lnTo>
                <a:lnTo>
                  <a:pt x="2064" y="269"/>
                </a:lnTo>
                <a:lnTo>
                  <a:pt x="2065" y="269"/>
                </a:lnTo>
                <a:lnTo>
                  <a:pt x="2065" y="270"/>
                </a:lnTo>
                <a:lnTo>
                  <a:pt x="2066" y="270"/>
                </a:lnTo>
                <a:lnTo>
                  <a:pt x="2067" y="270"/>
                </a:lnTo>
                <a:lnTo>
                  <a:pt x="2067" y="269"/>
                </a:lnTo>
                <a:lnTo>
                  <a:pt x="2069" y="268"/>
                </a:lnTo>
                <a:lnTo>
                  <a:pt x="2069" y="266"/>
                </a:lnTo>
                <a:lnTo>
                  <a:pt x="2071" y="265"/>
                </a:lnTo>
                <a:lnTo>
                  <a:pt x="2074" y="269"/>
                </a:lnTo>
                <a:lnTo>
                  <a:pt x="2076" y="269"/>
                </a:lnTo>
                <a:lnTo>
                  <a:pt x="2076" y="268"/>
                </a:lnTo>
                <a:lnTo>
                  <a:pt x="2076" y="266"/>
                </a:lnTo>
                <a:lnTo>
                  <a:pt x="2078" y="266"/>
                </a:lnTo>
                <a:lnTo>
                  <a:pt x="2082" y="270"/>
                </a:lnTo>
                <a:lnTo>
                  <a:pt x="2080" y="270"/>
                </a:lnTo>
                <a:lnTo>
                  <a:pt x="2080" y="272"/>
                </a:lnTo>
                <a:lnTo>
                  <a:pt x="2079" y="272"/>
                </a:lnTo>
                <a:lnTo>
                  <a:pt x="2079" y="273"/>
                </a:lnTo>
                <a:lnTo>
                  <a:pt x="2079" y="274"/>
                </a:lnTo>
                <a:lnTo>
                  <a:pt x="2084" y="274"/>
                </a:lnTo>
                <a:lnTo>
                  <a:pt x="2086" y="278"/>
                </a:lnTo>
                <a:lnTo>
                  <a:pt x="2086" y="280"/>
                </a:lnTo>
                <a:lnTo>
                  <a:pt x="2084" y="281"/>
                </a:lnTo>
                <a:lnTo>
                  <a:pt x="2082" y="280"/>
                </a:lnTo>
                <a:lnTo>
                  <a:pt x="2079" y="281"/>
                </a:lnTo>
                <a:lnTo>
                  <a:pt x="2079" y="282"/>
                </a:lnTo>
                <a:lnTo>
                  <a:pt x="2080" y="282"/>
                </a:lnTo>
                <a:lnTo>
                  <a:pt x="2080" y="283"/>
                </a:lnTo>
                <a:lnTo>
                  <a:pt x="2079" y="286"/>
                </a:lnTo>
                <a:lnTo>
                  <a:pt x="2079" y="287"/>
                </a:lnTo>
                <a:lnTo>
                  <a:pt x="2079" y="289"/>
                </a:lnTo>
                <a:lnTo>
                  <a:pt x="2078" y="289"/>
                </a:lnTo>
                <a:lnTo>
                  <a:pt x="2076" y="290"/>
                </a:lnTo>
                <a:lnTo>
                  <a:pt x="2076" y="291"/>
                </a:lnTo>
                <a:lnTo>
                  <a:pt x="2078" y="293"/>
                </a:lnTo>
                <a:lnTo>
                  <a:pt x="2079" y="293"/>
                </a:lnTo>
                <a:lnTo>
                  <a:pt x="2079" y="294"/>
                </a:lnTo>
                <a:lnTo>
                  <a:pt x="2079" y="295"/>
                </a:lnTo>
                <a:lnTo>
                  <a:pt x="2078" y="298"/>
                </a:lnTo>
                <a:lnTo>
                  <a:pt x="2078" y="299"/>
                </a:lnTo>
                <a:lnTo>
                  <a:pt x="2079" y="302"/>
                </a:lnTo>
                <a:lnTo>
                  <a:pt x="2079" y="303"/>
                </a:lnTo>
                <a:lnTo>
                  <a:pt x="2078" y="304"/>
                </a:lnTo>
                <a:lnTo>
                  <a:pt x="2079" y="304"/>
                </a:lnTo>
                <a:lnTo>
                  <a:pt x="2082" y="307"/>
                </a:lnTo>
                <a:lnTo>
                  <a:pt x="2083" y="308"/>
                </a:lnTo>
                <a:lnTo>
                  <a:pt x="2084" y="308"/>
                </a:lnTo>
                <a:lnTo>
                  <a:pt x="2084" y="307"/>
                </a:lnTo>
                <a:lnTo>
                  <a:pt x="2086" y="307"/>
                </a:lnTo>
                <a:lnTo>
                  <a:pt x="2084" y="303"/>
                </a:lnTo>
                <a:lnTo>
                  <a:pt x="2084" y="299"/>
                </a:lnTo>
                <a:lnTo>
                  <a:pt x="2086" y="298"/>
                </a:lnTo>
                <a:lnTo>
                  <a:pt x="2087" y="296"/>
                </a:lnTo>
                <a:lnTo>
                  <a:pt x="2094" y="296"/>
                </a:lnTo>
                <a:lnTo>
                  <a:pt x="2095" y="296"/>
                </a:lnTo>
                <a:lnTo>
                  <a:pt x="2096" y="296"/>
                </a:lnTo>
                <a:lnTo>
                  <a:pt x="2097" y="295"/>
                </a:lnTo>
                <a:lnTo>
                  <a:pt x="2097" y="294"/>
                </a:lnTo>
                <a:lnTo>
                  <a:pt x="2097" y="293"/>
                </a:lnTo>
                <a:lnTo>
                  <a:pt x="2100" y="290"/>
                </a:lnTo>
                <a:lnTo>
                  <a:pt x="2101" y="289"/>
                </a:lnTo>
                <a:lnTo>
                  <a:pt x="2103" y="289"/>
                </a:lnTo>
                <a:lnTo>
                  <a:pt x="2108" y="291"/>
                </a:lnTo>
                <a:lnTo>
                  <a:pt x="2109" y="291"/>
                </a:lnTo>
                <a:lnTo>
                  <a:pt x="2112" y="290"/>
                </a:lnTo>
                <a:lnTo>
                  <a:pt x="2113" y="289"/>
                </a:lnTo>
                <a:lnTo>
                  <a:pt x="2113" y="290"/>
                </a:lnTo>
                <a:lnTo>
                  <a:pt x="2112" y="291"/>
                </a:lnTo>
                <a:lnTo>
                  <a:pt x="2112" y="293"/>
                </a:lnTo>
                <a:lnTo>
                  <a:pt x="2113" y="293"/>
                </a:lnTo>
                <a:lnTo>
                  <a:pt x="2113" y="291"/>
                </a:lnTo>
                <a:lnTo>
                  <a:pt x="2115" y="290"/>
                </a:lnTo>
                <a:lnTo>
                  <a:pt x="2116" y="293"/>
                </a:lnTo>
                <a:lnTo>
                  <a:pt x="2116" y="291"/>
                </a:lnTo>
                <a:lnTo>
                  <a:pt x="2116" y="290"/>
                </a:lnTo>
                <a:lnTo>
                  <a:pt x="2116" y="289"/>
                </a:lnTo>
                <a:lnTo>
                  <a:pt x="2117" y="287"/>
                </a:lnTo>
                <a:lnTo>
                  <a:pt x="2118" y="289"/>
                </a:lnTo>
                <a:lnTo>
                  <a:pt x="2120" y="286"/>
                </a:lnTo>
                <a:lnTo>
                  <a:pt x="2121" y="286"/>
                </a:lnTo>
                <a:lnTo>
                  <a:pt x="2122" y="285"/>
                </a:lnTo>
                <a:lnTo>
                  <a:pt x="2124" y="283"/>
                </a:lnTo>
                <a:lnTo>
                  <a:pt x="2125" y="283"/>
                </a:lnTo>
                <a:lnTo>
                  <a:pt x="2125" y="282"/>
                </a:lnTo>
                <a:lnTo>
                  <a:pt x="2125" y="278"/>
                </a:lnTo>
                <a:lnTo>
                  <a:pt x="2126" y="277"/>
                </a:lnTo>
                <a:lnTo>
                  <a:pt x="2127" y="278"/>
                </a:lnTo>
                <a:lnTo>
                  <a:pt x="2129" y="277"/>
                </a:lnTo>
                <a:lnTo>
                  <a:pt x="2129" y="275"/>
                </a:lnTo>
                <a:lnTo>
                  <a:pt x="2130" y="273"/>
                </a:lnTo>
                <a:lnTo>
                  <a:pt x="2132" y="274"/>
                </a:lnTo>
                <a:lnTo>
                  <a:pt x="2133" y="269"/>
                </a:lnTo>
                <a:lnTo>
                  <a:pt x="2134" y="268"/>
                </a:lnTo>
                <a:lnTo>
                  <a:pt x="2135" y="265"/>
                </a:lnTo>
                <a:lnTo>
                  <a:pt x="2137" y="265"/>
                </a:lnTo>
                <a:lnTo>
                  <a:pt x="2138" y="264"/>
                </a:lnTo>
                <a:lnTo>
                  <a:pt x="2141" y="262"/>
                </a:lnTo>
                <a:lnTo>
                  <a:pt x="2142" y="262"/>
                </a:lnTo>
                <a:lnTo>
                  <a:pt x="2143" y="260"/>
                </a:lnTo>
                <a:lnTo>
                  <a:pt x="2145" y="260"/>
                </a:lnTo>
                <a:lnTo>
                  <a:pt x="2145" y="259"/>
                </a:lnTo>
                <a:lnTo>
                  <a:pt x="2146" y="260"/>
                </a:lnTo>
                <a:lnTo>
                  <a:pt x="2153" y="264"/>
                </a:lnTo>
                <a:lnTo>
                  <a:pt x="2155" y="264"/>
                </a:lnTo>
                <a:lnTo>
                  <a:pt x="2156" y="264"/>
                </a:lnTo>
                <a:lnTo>
                  <a:pt x="2158" y="262"/>
                </a:lnTo>
                <a:lnTo>
                  <a:pt x="2159" y="262"/>
                </a:lnTo>
                <a:lnTo>
                  <a:pt x="2160" y="264"/>
                </a:lnTo>
                <a:lnTo>
                  <a:pt x="2163" y="266"/>
                </a:lnTo>
                <a:lnTo>
                  <a:pt x="2163" y="268"/>
                </a:lnTo>
                <a:lnTo>
                  <a:pt x="2165" y="268"/>
                </a:lnTo>
                <a:lnTo>
                  <a:pt x="2169" y="268"/>
                </a:lnTo>
                <a:lnTo>
                  <a:pt x="2171" y="266"/>
                </a:lnTo>
                <a:lnTo>
                  <a:pt x="2172" y="266"/>
                </a:lnTo>
                <a:lnTo>
                  <a:pt x="2172" y="265"/>
                </a:lnTo>
                <a:lnTo>
                  <a:pt x="2173" y="265"/>
                </a:lnTo>
                <a:lnTo>
                  <a:pt x="2175" y="265"/>
                </a:lnTo>
                <a:lnTo>
                  <a:pt x="2177" y="266"/>
                </a:lnTo>
                <a:lnTo>
                  <a:pt x="2178" y="266"/>
                </a:lnTo>
                <a:lnTo>
                  <a:pt x="2181" y="266"/>
                </a:lnTo>
                <a:lnTo>
                  <a:pt x="2183" y="268"/>
                </a:lnTo>
                <a:lnTo>
                  <a:pt x="2184" y="268"/>
                </a:lnTo>
                <a:lnTo>
                  <a:pt x="2185" y="268"/>
                </a:lnTo>
                <a:lnTo>
                  <a:pt x="2194" y="270"/>
                </a:lnTo>
                <a:lnTo>
                  <a:pt x="2197" y="273"/>
                </a:lnTo>
                <a:lnTo>
                  <a:pt x="2199" y="273"/>
                </a:lnTo>
                <a:lnTo>
                  <a:pt x="2201" y="274"/>
                </a:lnTo>
                <a:lnTo>
                  <a:pt x="2205" y="278"/>
                </a:lnTo>
                <a:lnTo>
                  <a:pt x="2206" y="277"/>
                </a:lnTo>
                <a:lnTo>
                  <a:pt x="2206" y="275"/>
                </a:lnTo>
                <a:lnTo>
                  <a:pt x="2207" y="275"/>
                </a:lnTo>
                <a:lnTo>
                  <a:pt x="2209" y="274"/>
                </a:lnTo>
                <a:lnTo>
                  <a:pt x="2209" y="273"/>
                </a:lnTo>
                <a:lnTo>
                  <a:pt x="2210" y="272"/>
                </a:lnTo>
                <a:lnTo>
                  <a:pt x="2211" y="272"/>
                </a:lnTo>
                <a:lnTo>
                  <a:pt x="2213" y="272"/>
                </a:lnTo>
                <a:lnTo>
                  <a:pt x="2214" y="270"/>
                </a:lnTo>
                <a:lnTo>
                  <a:pt x="2215" y="270"/>
                </a:lnTo>
                <a:lnTo>
                  <a:pt x="2219" y="272"/>
                </a:lnTo>
                <a:lnTo>
                  <a:pt x="2220" y="270"/>
                </a:lnTo>
                <a:lnTo>
                  <a:pt x="2220" y="272"/>
                </a:lnTo>
                <a:lnTo>
                  <a:pt x="2223" y="273"/>
                </a:lnTo>
                <a:lnTo>
                  <a:pt x="2226" y="273"/>
                </a:lnTo>
                <a:lnTo>
                  <a:pt x="2232" y="277"/>
                </a:lnTo>
                <a:lnTo>
                  <a:pt x="2232" y="280"/>
                </a:lnTo>
                <a:lnTo>
                  <a:pt x="2237" y="282"/>
                </a:lnTo>
                <a:lnTo>
                  <a:pt x="2240" y="282"/>
                </a:lnTo>
                <a:lnTo>
                  <a:pt x="2241" y="283"/>
                </a:lnTo>
                <a:lnTo>
                  <a:pt x="2243" y="283"/>
                </a:lnTo>
                <a:lnTo>
                  <a:pt x="2243" y="282"/>
                </a:lnTo>
                <a:lnTo>
                  <a:pt x="2244" y="282"/>
                </a:lnTo>
                <a:lnTo>
                  <a:pt x="2245" y="286"/>
                </a:lnTo>
                <a:lnTo>
                  <a:pt x="2252" y="290"/>
                </a:lnTo>
                <a:lnTo>
                  <a:pt x="2252" y="294"/>
                </a:lnTo>
                <a:lnTo>
                  <a:pt x="2253" y="294"/>
                </a:lnTo>
                <a:lnTo>
                  <a:pt x="2255" y="294"/>
                </a:lnTo>
                <a:lnTo>
                  <a:pt x="2256" y="295"/>
                </a:lnTo>
                <a:lnTo>
                  <a:pt x="2257" y="295"/>
                </a:lnTo>
                <a:lnTo>
                  <a:pt x="2257" y="294"/>
                </a:lnTo>
                <a:lnTo>
                  <a:pt x="2258" y="287"/>
                </a:lnTo>
                <a:lnTo>
                  <a:pt x="2261" y="286"/>
                </a:lnTo>
                <a:lnTo>
                  <a:pt x="2262" y="286"/>
                </a:lnTo>
                <a:lnTo>
                  <a:pt x="2269" y="289"/>
                </a:lnTo>
                <a:lnTo>
                  <a:pt x="2270" y="289"/>
                </a:lnTo>
                <a:lnTo>
                  <a:pt x="2270" y="291"/>
                </a:lnTo>
                <a:lnTo>
                  <a:pt x="2272" y="291"/>
                </a:lnTo>
                <a:lnTo>
                  <a:pt x="2273" y="291"/>
                </a:lnTo>
                <a:lnTo>
                  <a:pt x="2274" y="291"/>
                </a:lnTo>
                <a:lnTo>
                  <a:pt x="2275" y="294"/>
                </a:lnTo>
                <a:lnTo>
                  <a:pt x="2277" y="294"/>
                </a:lnTo>
                <a:lnTo>
                  <a:pt x="2277" y="295"/>
                </a:lnTo>
                <a:lnTo>
                  <a:pt x="2278" y="295"/>
                </a:lnTo>
                <a:lnTo>
                  <a:pt x="2278" y="296"/>
                </a:lnTo>
                <a:lnTo>
                  <a:pt x="2278" y="298"/>
                </a:lnTo>
                <a:lnTo>
                  <a:pt x="2277" y="299"/>
                </a:lnTo>
                <a:lnTo>
                  <a:pt x="2275" y="299"/>
                </a:lnTo>
                <a:lnTo>
                  <a:pt x="2274" y="299"/>
                </a:lnTo>
                <a:lnTo>
                  <a:pt x="2274" y="301"/>
                </a:lnTo>
                <a:lnTo>
                  <a:pt x="2274" y="302"/>
                </a:lnTo>
                <a:lnTo>
                  <a:pt x="2275" y="303"/>
                </a:lnTo>
                <a:lnTo>
                  <a:pt x="2277" y="302"/>
                </a:lnTo>
                <a:lnTo>
                  <a:pt x="2278" y="302"/>
                </a:lnTo>
                <a:lnTo>
                  <a:pt x="2279" y="302"/>
                </a:lnTo>
                <a:lnTo>
                  <a:pt x="2281" y="301"/>
                </a:lnTo>
                <a:lnTo>
                  <a:pt x="2282" y="299"/>
                </a:lnTo>
                <a:lnTo>
                  <a:pt x="2285" y="299"/>
                </a:lnTo>
                <a:lnTo>
                  <a:pt x="2291" y="304"/>
                </a:lnTo>
                <a:lnTo>
                  <a:pt x="2291" y="306"/>
                </a:lnTo>
                <a:lnTo>
                  <a:pt x="2290" y="308"/>
                </a:lnTo>
                <a:lnTo>
                  <a:pt x="2290" y="311"/>
                </a:lnTo>
                <a:lnTo>
                  <a:pt x="2291" y="311"/>
                </a:lnTo>
                <a:lnTo>
                  <a:pt x="2293" y="310"/>
                </a:lnTo>
                <a:lnTo>
                  <a:pt x="2293" y="308"/>
                </a:lnTo>
                <a:lnTo>
                  <a:pt x="2294" y="308"/>
                </a:lnTo>
                <a:lnTo>
                  <a:pt x="2295" y="307"/>
                </a:lnTo>
                <a:lnTo>
                  <a:pt x="2296" y="307"/>
                </a:lnTo>
                <a:lnTo>
                  <a:pt x="2298" y="310"/>
                </a:lnTo>
                <a:lnTo>
                  <a:pt x="2299" y="310"/>
                </a:lnTo>
                <a:lnTo>
                  <a:pt x="2300" y="310"/>
                </a:lnTo>
                <a:lnTo>
                  <a:pt x="2300" y="308"/>
                </a:lnTo>
                <a:lnTo>
                  <a:pt x="2296" y="304"/>
                </a:lnTo>
                <a:lnTo>
                  <a:pt x="2296" y="303"/>
                </a:lnTo>
                <a:lnTo>
                  <a:pt x="2296" y="302"/>
                </a:lnTo>
                <a:lnTo>
                  <a:pt x="2298" y="301"/>
                </a:lnTo>
                <a:lnTo>
                  <a:pt x="2300" y="299"/>
                </a:lnTo>
                <a:lnTo>
                  <a:pt x="2300" y="298"/>
                </a:lnTo>
                <a:lnTo>
                  <a:pt x="2302" y="296"/>
                </a:lnTo>
                <a:lnTo>
                  <a:pt x="2302" y="295"/>
                </a:lnTo>
                <a:lnTo>
                  <a:pt x="2303" y="294"/>
                </a:lnTo>
                <a:lnTo>
                  <a:pt x="2304" y="294"/>
                </a:lnTo>
                <a:lnTo>
                  <a:pt x="2305" y="294"/>
                </a:lnTo>
                <a:lnTo>
                  <a:pt x="2308" y="294"/>
                </a:lnTo>
                <a:lnTo>
                  <a:pt x="2309" y="294"/>
                </a:lnTo>
                <a:lnTo>
                  <a:pt x="2311" y="294"/>
                </a:lnTo>
                <a:lnTo>
                  <a:pt x="2312" y="296"/>
                </a:lnTo>
                <a:lnTo>
                  <a:pt x="2313" y="298"/>
                </a:lnTo>
                <a:lnTo>
                  <a:pt x="2315" y="299"/>
                </a:lnTo>
                <a:lnTo>
                  <a:pt x="2316" y="301"/>
                </a:lnTo>
                <a:lnTo>
                  <a:pt x="2317" y="301"/>
                </a:lnTo>
                <a:lnTo>
                  <a:pt x="2317" y="302"/>
                </a:lnTo>
                <a:lnTo>
                  <a:pt x="2317" y="303"/>
                </a:lnTo>
                <a:lnTo>
                  <a:pt x="2316" y="304"/>
                </a:lnTo>
                <a:lnTo>
                  <a:pt x="2316" y="306"/>
                </a:lnTo>
                <a:lnTo>
                  <a:pt x="2316" y="307"/>
                </a:lnTo>
                <a:lnTo>
                  <a:pt x="2320" y="312"/>
                </a:lnTo>
                <a:lnTo>
                  <a:pt x="2320" y="316"/>
                </a:lnTo>
                <a:lnTo>
                  <a:pt x="2317" y="315"/>
                </a:lnTo>
                <a:lnTo>
                  <a:pt x="2316" y="315"/>
                </a:lnTo>
                <a:lnTo>
                  <a:pt x="2315" y="315"/>
                </a:lnTo>
                <a:lnTo>
                  <a:pt x="2313" y="313"/>
                </a:lnTo>
                <a:lnTo>
                  <a:pt x="2308" y="311"/>
                </a:lnTo>
                <a:lnTo>
                  <a:pt x="2308" y="312"/>
                </a:lnTo>
                <a:lnTo>
                  <a:pt x="2307" y="313"/>
                </a:lnTo>
                <a:lnTo>
                  <a:pt x="2305" y="313"/>
                </a:lnTo>
                <a:lnTo>
                  <a:pt x="2305" y="315"/>
                </a:lnTo>
                <a:lnTo>
                  <a:pt x="2309" y="315"/>
                </a:lnTo>
                <a:lnTo>
                  <a:pt x="2311" y="317"/>
                </a:lnTo>
                <a:lnTo>
                  <a:pt x="2312" y="320"/>
                </a:lnTo>
                <a:lnTo>
                  <a:pt x="2311" y="320"/>
                </a:lnTo>
                <a:lnTo>
                  <a:pt x="2309" y="320"/>
                </a:lnTo>
                <a:lnTo>
                  <a:pt x="2308" y="320"/>
                </a:lnTo>
                <a:lnTo>
                  <a:pt x="2307" y="319"/>
                </a:lnTo>
                <a:lnTo>
                  <a:pt x="2305" y="319"/>
                </a:lnTo>
                <a:lnTo>
                  <a:pt x="2304" y="319"/>
                </a:lnTo>
                <a:lnTo>
                  <a:pt x="2305" y="321"/>
                </a:lnTo>
                <a:lnTo>
                  <a:pt x="2304" y="320"/>
                </a:lnTo>
                <a:lnTo>
                  <a:pt x="2303" y="320"/>
                </a:lnTo>
                <a:lnTo>
                  <a:pt x="2303" y="321"/>
                </a:lnTo>
                <a:lnTo>
                  <a:pt x="2304" y="321"/>
                </a:lnTo>
                <a:lnTo>
                  <a:pt x="2305" y="321"/>
                </a:lnTo>
                <a:lnTo>
                  <a:pt x="2307" y="321"/>
                </a:lnTo>
                <a:lnTo>
                  <a:pt x="2312" y="328"/>
                </a:lnTo>
                <a:lnTo>
                  <a:pt x="2311" y="329"/>
                </a:lnTo>
                <a:lnTo>
                  <a:pt x="2309" y="329"/>
                </a:lnTo>
                <a:lnTo>
                  <a:pt x="2304" y="327"/>
                </a:lnTo>
                <a:lnTo>
                  <a:pt x="2303" y="327"/>
                </a:lnTo>
                <a:lnTo>
                  <a:pt x="2303" y="328"/>
                </a:lnTo>
                <a:lnTo>
                  <a:pt x="2304" y="331"/>
                </a:lnTo>
                <a:lnTo>
                  <a:pt x="2305" y="331"/>
                </a:lnTo>
                <a:lnTo>
                  <a:pt x="2305" y="332"/>
                </a:lnTo>
                <a:lnTo>
                  <a:pt x="2307" y="332"/>
                </a:lnTo>
                <a:lnTo>
                  <a:pt x="2307" y="331"/>
                </a:lnTo>
                <a:lnTo>
                  <a:pt x="2309" y="332"/>
                </a:lnTo>
                <a:lnTo>
                  <a:pt x="2316" y="332"/>
                </a:lnTo>
                <a:lnTo>
                  <a:pt x="2317" y="332"/>
                </a:lnTo>
                <a:lnTo>
                  <a:pt x="2320" y="336"/>
                </a:lnTo>
                <a:lnTo>
                  <a:pt x="2320" y="337"/>
                </a:lnTo>
                <a:lnTo>
                  <a:pt x="2320" y="341"/>
                </a:lnTo>
                <a:lnTo>
                  <a:pt x="2320" y="344"/>
                </a:lnTo>
                <a:lnTo>
                  <a:pt x="2321" y="345"/>
                </a:lnTo>
                <a:lnTo>
                  <a:pt x="2320" y="345"/>
                </a:lnTo>
                <a:lnTo>
                  <a:pt x="2311" y="346"/>
                </a:lnTo>
                <a:lnTo>
                  <a:pt x="2311" y="348"/>
                </a:lnTo>
                <a:lnTo>
                  <a:pt x="2309" y="349"/>
                </a:lnTo>
                <a:lnTo>
                  <a:pt x="2308" y="349"/>
                </a:lnTo>
                <a:lnTo>
                  <a:pt x="2307" y="352"/>
                </a:lnTo>
                <a:lnTo>
                  <a:pt x="2307" y="353"/>
                </a:lnTo>
                <a:lnTo>
                  <a:pt x="2308" y="354"/>
                </a:lnTo>
                <a:lnTo>
                  <a:pt x="2309" y="354"/>
                </a:lnTo>
                <a:lnTo>
                  <a:pt x="2311" y="353"/>
                </a:lnTo>
                <a:lnTo>
                  <a:pt x="2313" y="354"/>
                </a:lnTo>
                <a:lnTo>
                  <a:pt x="2316" y="353"/>
                </a:lnTo>
                <a:lnTo>
                  <a:pt x="2317" y="353"/>
                </a:lnTo>
                <a:lnTo>
                  <a:pt x="2320" y="352"/>
                </a:lnTo>
                <a:lnTo>
                  <a:pt x="2324" y="349"/>
                </a:lnTo>
                <a:lnTo>
                  <a:pt x="2325" y="349"/>
                </a:lnTo>
                <a:lnTo>
                  <a:pt x="2326" y="348"/>
                </a:lnTo>
                <a:lnTo>
                  <a:pt x="2328" y="348"/>
                </a:lnTo>
                <a:lnTo>
                  <a:pt x="2328" y="346"/>
                </a:lnTo>
                <a:lnTo>
                  <a:pt x="2328" y="345"/>
                </a:lnTo>
                <a:lnTo>
                  <a:pt x="2328" y="344"/>
                </a:lnTo>
                <a:lnTo>
                  <a:pt x="2329" y="344"/>
                </a:lnTo>
                <a:lnTo>
                  <a:pt x="2329" y="342"/>
                </a:lnTo>
                <a:lnTo>
                  <a:pt x="2329" y="341"/>
                </a:lnTo>
                <a:lnTo>
                  <a:pt x="2330" y="340"/>
                </a:lnTo>
                <a:lnTo>
                  <a:pt x="2332" y="338"/>
                </a:lnTo>
                <a:lnTo>
                  <a:pt x="2333" y="337"/>
                </a:lnTo>
                <a:lnTo>
                  <a:pt x="2334" y="337"/>
                </a:lnTo>
                <a:lnTo>
                  <a:pt x="2336" y="337"/>
                </a:lnTo>
                <a:lnTo>
                  <a:pt x="2344" y="341"/>
                </a:lnTo>
                <a:lnTo>
                  <a:pt x="2346" y="341"/>
                </a:lnTo>
                <a:lnTo>
                  <a:pt x="2346" y="342"/>
                </a:lnTo>
                <a:lnTo>
                  <a:pt x="2347" y="344"/>
                </a:lnTo>
                <a:lnTo>
                  <a:pt x="2349" y="344"/>
                </a:lnTo>
                <a:lnTo>
                  <a:pt x="2349" y="342"/>
                </a:lnTo>
                <a:lnTo>
                  <a:pt x="2350" y="342"/>
                </a:lnTo>
                <a:lnTo>
                  <a:pt x="2351" y="342"/>
                </a:lnTo>
                <a:lnTo>
                  <a:pt x="2353" y="342"/>
                </a:lnTo>
                <a:lnTo>
                  <a:pt x="2354" y="342"/>
                </a:lnTo>
                <a:lnTo>
                  <a:pt x="2355" y="341"/>
                </a:lnTo>
                <a:lnTo>
                  <a:pt x="2355" y="340"/>
                </a:lnTo>
                <a:lnTo>
                  <a:pt x="2356" y="341"/>
                </a:lnTo>
                <a:lnTo>
                  <a:pt x="2356" y="342"/>
                </a:lnTo>
                <a:lnTo>
                  <a:pt x="2358" y="340"/>
                </a:lnTo>
                <a:lnTo>
                  <a:pt x="2356" y="337"/>
                </a:lnTo>
                <a:lnTo>
                  <a:pt x="2354" y="336"/>
                </a:lnTo>
                <a:lnTo>
                  <a:pt x="2355" y="334"/>
                </a:lnTo>
                <a:lnTo>
                  <a:pt x="2355" y="333"/>
                </a:lnTo>
                <a:lnTo>
                  <a:pt x="2347" y="331"/>
                </a:lnTo>
                <a:lnTo>
                  <a:pt x="2346" y="328"/>
                </a:lnTo>
                <a:lnTo>
                  <a:pt x="2346" y="327"/>
                </a:lnTo>
                <a:lnTo>
                  <a:pt x="2346" y="325"/>
                </a:lnTo>
                <a:lnTo>
                  <a:pt x="2345" y="324"/>
                </a:lnTo>
                <a:lnTo>
                  <a:pt x="2345" y="323"/>
                </a:lnTo>
                <a:lnTo>
                  <a:pt x="2345" y="321"/>
                </a:lnTo>
                <a:lnTo>
                  <a:pt x="2346" y="320"/>
                </a:lnTo>
                <a:lnTo>
                  <a:pt x="2346" y="319"/>
                </a:lnTo>
                <a:lnTo>
                  <a:pt x="2347" y="317"/>
                </a:lnTo>
                <a:lnTo>
                  <a:pt x="2349" y="316"/>
                </a:lnTo>
                <a:lnTo>
                  <a:pt x="2350" y="316"/>
                </a:lnTo>
                <a:lnTo>
                  <a:pt x="2356" y="317"/>
                </a:lnTo>
                <a:lnTo>
                  <a:pt x="2367" y="323"/>
                </a:lnTo>
                <a:lnTo>
                  <a:pt x="2368" y="324"/>
                </a:lnTo>
                <a:lnTo>
                  <a:pt x="2370" y="324"/>
                </a:lnTo>
                <a:lnTo>
                  <a:pt x="2372" y="324"/>
                </a:lnTo>
                <a:lnTo>
                  <a:pt x="2372" y="325"/>
                </a:lnTo>
                <a:lnTo>
                  <a:pt x="2371" y="328"/>
                </a:lnTo>
                <a:lnTo>
                  <a:pt x="2370" y="329"/>
                </a:lnTo>
                <a:lnTo>
                  <a:pt x="2368" y="331"/>
                </a:lnTo>
                <a:lnTo>
                  <a:pt x="2366" y="331"/>
                </a:lnTo>
                <a:lnTo>
                  <a:pt x="2363" y="329"/>
                </a:lnTo>
                <a:lnTo>
                  <a:pt x="2364" y="331"/>
                </a:lnTo>
                <a:lnTo>
                  <a:pt x="2363" y="332"/>
                </a:lnTo>
                <a:lnTo>
                  <a:pt x="2363" y="333"/>
                </a:lnTo>
                <a:lnTo>
                  <a:pt x="2367" y="336"/>
                </a:lnTo>
                <a:lnTo>
                  <a:pt x="2371" y="341"/>
                </a:lnTo>
                <a:lnTo>
                  <a:pt x="2371" y="342"/>
                </a:lnTo>
                <a:lnTo>
                  <a:pt x="2371" y="344"/>
                </a:lnTo>
                <a:lnTo>
                  <a:pt x="2371" y="345"/>
                </a:lnTo>
                <a:lnTo>
                  <a:pt x="2370" y="346"/>
                </a:lnTo>
                <a:lnTo>
                  <a:pt x="2368" y="346"/>
                </a:lnTo>
                <a:lnTo>
                  <a:pt x="2366" y="348"/>
                </a:lnTo>
                <a:lnTo>
                  <a:pt x="2363" y="348"/>
                </a:lnTo>
                <a:lnTo>
                  <a:pt x="2359" y="349"/>
                </a:lnTo>
                <a:lnTo>
                  <a:pt x="2359" y="350"/>
                </a:lnTo>
                <a:lnTo>
                  <a:pt x="2360" y="350"/>
                </a:lnTo>
                <a:lnTo>
                  <a:pt x="2362" y="350"/>
                </a:lnTo>
                <a:lnTo>
                  <a:pt x="2363" y="350"/>
                </a:lnTo>
                <a:lnTo>
                  <a:pt x="2364" y="352"/>
                </a:lnTo>
                <a:lnTo>
                  <a:pt x="2366" y="352"/>
                </a:lnTo>
                <a:lnTo>
                  <a:pt x="2367" y="350"/>
                </a:lnTo>
                <a:lnTo>
                  <a:pt x="2368" y="350"/>
                </a:lnTo>
                <a:lnTo>
                  <a:pt x="2370" y="350"/>
                </a:lnTo>
                <a:lnTo>
                  <a:pt x="2370" y="352"/>
                </a:lnTo>
                <a:lnTo>
                  <a:pt x="2372" y="350"/>
                </a:lnTo>
                <a:lnTo>
                  <a:pt x="2374" y="352"/>
                </a:lnTo>
                <a:lnTo>
                  <a:pt x="2374" y="355"/>
                </a:lnTo>
                <a:lnTo>
                  <a:pt x="2374" y="357"/>
                </a:lnTo>
                <a:lnTo>
                  <a:pt x="2374" y="359"/>
                </a:lnTo>
                <a:lnTo>
                  <a:pt x="2375" y="362"/>
                </a:lnTo>
                <a:lnTo>
                  <a:pt x="2375" y="363"/>
                </a:lnTo>
                <a:lnTo>
                  <a:pt x="2375" y="364"/>
                </a:lnTo>
                <a:lnTo>
                  <a:pt x="2376" y="366"/>
                </a:lnTo>
                <a:lnTo>
                  <a:pt x="2376" y="364"/>
                </a:lnTo>
                <a:lnTo>
                  <a:pt x="2376" y="363"/>
                </a:lnTo>
                <a:lnTo>
                  <a:pt x="2376" y="362"/>
                </a:lnTo>
                <a:lnTo>
                  <a:pt x="2377" y="362"/>
                </a:lnTo>
                <a:lnTo>
                  <a:pt x="2379" y="363"/>
                </a:lnTo>
                <a:lnTo>
                  <a:pt x="2379" y="364"/>
                </a:lnTo>
                <a:lnTo>
                  <a:pt x="2379" y="366"/>
                </a:lnTo>
                <a:lnTo>
                  <a:pt x="2379" y="367"/>
                </a:lnTo>
                <a:lnTo>
                  <a:pt x="2380" y="364"/>
                </a:lnTo>
                <a:lnTo>
                  <a:pt x="2381" y="364"/>
                </a:lnTo>
                <a:lnTo>
                  <a:pt x="2381" y="366"/>
                </a:lnTo>
                <a:lnTo>
                  <a:pt x="2383" y="367"/>
                </a:lnTo>
                <a:lnTo>
                  <a:pt x="2383" y="366"/>
                </a:lnTo>
                <a:lnTo>
                  <a:pt x="2384" y="366"/>
                </a:lnTo>
                <a:lnTo>
                  <a:pt x="2384" y="364"/>
                </a:lnTo>
                <a:lnTo>
                  <a:pt x="2384" y="362"/>
                </a:lnTo>
                <a:lnTo>
                  <a:pt x="2383" y="359"/>
                </a:lnTo>
                <a:lnTo>
                  <a:pt x="2383" y="358"/>
                </a:lnTo>
                <a:lnTo>
                  <a:pt x="2381" y="357"/>
                </a:lnTo>
                <a:lnTo>
                  <a:pt x="2381" y="355"/>
                </a:lnTo>
                <a:lnTo>
                  <a:pt x="2379" y="354"/>
                </a:lnTo>
                <a:lnTo>
                  <a:pt x="2380" y="354"/>
                </a:lnTo>
                <a:lnTo>
                  <a:pt x="2381" y="354"/>
                </a:lnTo>
                <a:lnTo>
                  <a:pt x="2381" y="353"/>
                </a:lnTo>
                <a:lnTo>
                  <a:pt x="2383" y="353"/>
                </a:lnTo>
                <a:lnTo>
                  <a:pt x="2384" y="353"/>
                </a:lnTo>
                <a:lnTo>
                  <a:pt x="2383" y="352"/>
                </a:lnTo>
                <a:lnTo>
                  <a:pt x="2384" y="350"/>
                </a:lnTo>
                <a:lnTo>
                  <a:pt x="2385" y="350"/>
                </a:lnTo>
                <a:lnTo>
                  <a:pt x="2386" y="349"/>
                </a:lnTo>
                <a:lnTo>
                  <a:pt x="2388" y="349"/>
                </a:lnTo>
                <a:lnTo>
                  <a:pt x="2389" y="349"/>
                </a:lnTo>
                <a:lnTo>
                  <a:pt x="2391" y="349"/>
                </a:lnTo>
                <a:lnTo>
                  <a:pt x="2394" y="352"/>
                </a:lnTo>
                <a:lnTo>
                  <a:pt x="2396" y="352"/>
                </a:lnTo>
                <a:lnTo>
                  <a:pt x="2397" y="350"/>
                </a:lnTo>
                <a:lnTo>
                  <a:pt x="2397" y="349"/>
                </a:lnTo>
                <a:lnTo>
                  <a:pt x="2396" y="349"/>
                </a:lnTo>
                <a:lnTo>
                  <a:pt x="2396" y="348"/>
                </a:lnTo>
                <a:lnTo>
                  <a:pt x="2394" y="346"/>
                </a:lnTo>
                <a:lnTo>
                  <a:pt x="2393" y="346"/>
                </a:lnTo>
                <a:lnTo>
                  <a:pt x="2392" y="345"/>
                </a:lnTo>
                <a:lnTo>
                  <a:pt x="2392" y="344"/>
                </a:lnTo>
                <a:lnTo>
                  <a:pt x="2391" y="342"/>
                </a:lnTo>
                <a:lnTo>
                  <a:pt x="2389" y="341"/>
                </a:lnTo>
                <a:lnTo>
                  <a:pt x="2391" y="338"/>
                </a:lnTo>
                <a:lnTo>
                  <a:pt x="2392" y="337"/>
                </a:lnTo>
                <a:lnTo>
                  <a:pt x="2393" y="336"/>
                </a:lnTo>
                <a:lnTo>
                  <a:pt x="2396" y="333"/>
                </a:lnTo>
                <a:lnTo>
                  <a:pt x="2396" y="332"/>
                </a:lnTo>
                <a:lnTo>
                  <a:pt x="2397" y="332"/>
                </a:lnTo>
                <a:lnTo>
                  <a:pt x="2398" y="331"/>
                </a:lnTo>
                <a:lnTo>
                  <a:pt x="2400" y="331"/>
                </a:lnTo>
                <a:lnTo>
                  <a:pt x="2401" y="329"/>
                </a:lnTo>
                <a:lnTo>
                  <a:pt x="2402" y="329"/>
                </a:lnTo>
                <a:lnTo>
                  <a:pt x="2406" y="328"/>
                </a:lnTo>
                <a:lnTo>
                  <a:pt x="2410" y="328"/>
                </a:lnTo>
                <a:lnTo>
                  <a:pt x="2414" y="329"/>
                </a:lnTo>
                <a:lnTo>
                  <a:pt x="2418" y="332"/>
                </a:lnTo>
                <a:lnTo>
                  <a:pt x="2423" y="336"/>
                </a:lnTo>
                <a:lnTo>
                  <a:pt x="2425" y="337"/>
                </a:lnTo>
                <a:lnTo>
                  <a:pt x="2426" y="337"/>
                </a:lnTo>
                <a:lnTo>
                  <a:pt x="2427" y="337"/>
                </a:lnTo>
                <a:lnTo>
                  <a:pt x="2428" y="340"/>
                </a:lnTo>
                <a:lnTo>
                  <a:pt x="2430" y="341"/>
                </a:lnTo>
                <a:lnTo>
                  <a:pt x="2430" y="340"/>
                </a:lnTo>
                <a:lnTo>
                  <a:pt x="2431" y="340"/>
                </a:lnTo>
                <a:lnTo>
                  <a:pt x="2433" y="340"/>
                </a:lnTo>
                <a:lnTo>
                  <a:pt x="2435" y="340"/>
                </a:lnTo>
                <a:lnTo>
                  <a:pt x="2439" y="341"/>
                </a:lnTo>
                <a:lnTo>
                  <a:pt x="2444" y="342"/>
                </a:lnTo>
                <a:lnTo>
                  <a:pt x="2453" y="349"/>
                </a:lnTo>
                <a:lnTo>
                  <a:pt x="2459" y="354"/>
                </a:lnTo>
                <a:lnTo>
                  <a:pt x="2463" y="359"/>
                </a:lnTo>
                <a:lnTo>
                  <a:pt x="2472" y="366"/>
                </a:lnTo>
                <a:lnTo>
                  <a:pt x="2473" y="369"/>
                </a:lnTo>
                <a:lnTo>
                  <a:pt x="2481" y="372"/>
                </a:lnTo>
                <a:lnTo>
                  <a:pt x="2482" y="374"/>
                </a:lnTo>
                <a:lnTo>
                  <a:pt x="2482" y="379"/>
                </a:lnTo>
                <a:lnTo>
                  <a:pt x="2482" y="380"/>
                </a:lnTo>
                <a:lnTo>
                  <a:pt x="2486" y="384"/>
                </a:lnTo>
                <a:lnTo>
                  <a:pt x="2491" y="393"/>
                </a:lnTo>
                <a:lnTo>
                  <a:pt x="2496" y="404"/>
                </a:lnTo>
                <a:lnTo>
                  <a:pt x="2498" y="415"/>
                </a:lnTo>
                <a:lnTo>
                  <a:pt x="2496" y="421"/>
                </a:lnTo>
                <a:lnTo>
                  <a:pt x="2496" y="422"/>
                </a:lnTo>
                <a:lnTo>
                  <a:pt x="2498" y="423"/>
                </a:lnTo>
                <a:lnTo>
                  <a:pt x="2496" y="423"/>
                </a:lnTo>
                <a:lnTo>
                  <a:pt x="2495" y="426"/>
                </a:lnTo>
                <a:lnTo>
                  <a:pt x="2494" y="427"/>
                </a:lnTo>
                <a:lnTo>
                  <a:pt x="2494" y="429"/>
                </a:lnTo>
                <a:lnTo>
                  <a:pt x="2494" y="431"/>
                </a:lnTo>
                <a:lnTo>
                  <a:pt x="2493" y="434"/>
                </a:lnTo>
                <a:lnTo>
                  <a:pt x="2493" y="435"/>
                </a:lnTo>
                <a:lnTo>
                  <a:pt x="2493" y="436"/>
                </a:lnTo>
                <a:lnTo>
                  <a:pt x="2491" y="438"/>
                </a:lnTo>
                <a:lnTo>
                  <a:pt x="2491" y="439"/>
                </a:lnTo>
                <a:lnTo>
                  <a:pt x="2490" y="441"/>
                </a:lnTo>
                <a:lnTo>
                  <a:pt x="2490" y="442"/>
                </a:lnTo>
                <a:lnTo>
                  <a:pt x="2489" y="444"/>
                </a:lnTo>
                <a:lnTo>
                  <a:pt x="2490" y="444"/>
                </a:lnTo>
                <a:lnTo>
                  <a:pt x="2491" y="443"/>
                </a:lnTo>
                <a:lnTo>
                  <a:pt x="2493" y="443"/>
                </a:lnTo>
                <a:lnTo>
                  <a:pt x="2494" y="444"/>
                </a:lnTo>
                <a:lnTo>
                  <a:pt x="2496" y="451"/>
                </a:lnTo>
                <a:lnTo>
                  <a:pt x="2495" y="463"/>
                </a:lnTo>
                <a:lnTo>
                  <a:pt x="2495" y="464"/>
                </a:lnTo>
                <a:lnTo>
                  <a:pt x="2494" y="465"/>
                </a:lnTo>
                <a:lnTo>
                  <a:pt x="2494" y="467"/>
                </a:lnTo>
                <a:lnTo>
                  <a:pt x="2493" y="467"/>
                </a:lnTo>
                <a:lnTo>
                  <a:pt x="2490" y="467"/>
                </a:lnTo>
                <a:lnTo>
                  <a:pt x="2490" y="468"/>
                </a:lnTo>
                <a:lnTo>
                  <a:pt x="2489" y="469"/>
                </a:lnTo>
                <a:lnTo>
                  <a:pt x="2487" y="469"/>
                </a:lnTo>
                <a:lnTo>
                  <a:pt x="2483" y="465"/>
                </a:lnTo>
                <a:lnTo>
                  <a:pt x="2483" y="464"/>
                </a:lnTo>
                <a:lnTo>
                  <a:pt x="2485" y="464"/>
                </a:lnTo>
                <a:lnTo>
                  <a:pt x="2485" y="463"/>
                </a:lnTo>
                <a:lnTo>
                  <a:pt x="2482" y="460"/>
                </a:lnTo>
                <a:lnTo>
                  <a:pt x="2481" y="459"/>
                </a:lnTo>
                <a:lnTo>
                  <a:pt x="2481" y="456"/>
                </a:lnTo>
                <a:lnTo>
                  <a:pt x="2482" y="453"/>
                </a:lnTo>
                <a:lnTo>
                  <a:pt x="2483" y="452"/>
                </a:lnTo>
                <a:lnTo>
                  <a:pt x="2482" y="452"/>
                </a:lnTo>
                <a:lnTo>
                  <a:pt x="2481" y="452"/>
                </a:lnTo>
                <a:lnTo>
                  <a:pt x="2480" y="453"/>
                </a:lnTo>
                <a:lnTo>
                  <a:pt x="2481" y="450"/>
                </a:lnTo>
                <a:lnTo>
                  <a:pt x="2481" y="448"/>
                </a:lnTo>
                <a:lnTo>
                  <a:pt x="2480" y="447"/>
                </a:lnTo>
                <a:lnTo>
                  <a:pt x="2481" y="444"/>
                </a:lnTo>
                <a:lnTo>
                  <a:pt x="2480" y="444"/>
                </a:lnTo>
                <a:lnTo>
                  <a:pt x="2480" y="443"/>
                </a:lnTo>
                <a:lnTo>
                  <a:pt x="2480" y="442"/>
                </a:lnTo>
                <a:lnTo>
                  <a:pt x="2478" y="441"/>
                </a:lnTo>
                <a:lnTo>
                  <a:pt x="2477" y="441"/>
                </a:lnTo>
                <a:lnTo>
                  <a:pt x="2478" y="443"/>
                </a:lnTo>
                <a:lnTo>
                  <a:pt x="2477" y="444"/>
                </a:lnTo>
                <a:lnTo>
                  <a:pt x="2476" y="444"/>
                </a:lnTo>
                <a:lnTo>
                  <a:pt x="2474" y="443"/>
                </a:lnTo>
                <a:lnTo>
                  <a:pt x="2474" y="446"/>
                </a:lnTo>
                <a:lnTo>
                  <a:pt x="2476" y="447"/>
                </a:lnTo>
                <a:lnTo>
                  <a:pt x="2474" y="447"/>
                </a:lnTo>
                <a:lnTo>
                  <a:pt x="2474" y="448"/>
                </a:lnTo>
                <a:lnTo>
                  <a:pt x="2476" y="448"/>
                </a:lnTo>
                <a:lnTo>
                  <a:pt x="2476" y="452"/>
                </a:lnTo>
                <a:lnTo>
                  <a:pt x="2476" y="453"/>
                </a:lnTo>
                <a:lnTo>
                  <a:pt x="2477" y="455"/>
                </a:lnTo>
                <a:lnTo>
                  <a:pt x="2477" y="456"/>
                </a:lnTo>
                <a:lnTo>
                  <a:pt x="2476" y="456"/>
                </a:lnTo>
                <a:lnTo>
                  <a:pt x="2473" y="453"/>
                </a:lnTo>
                <a:lnTo>
                  <a:pt x="2473" y="455"/>
                </a:lnTo>
                <a:lnTo>
                  <a:pt x="2473" y="456"/>
                </a:lnTo>
                <a:lnTo>
                  <a:pt x="2474" y="457"/>
                </a:lnTo>
                <a:lnTo>
                  <a:pt x="2472" y="456"/>
                </a:lnTo>
                <a:lnTo>
                  <a:pt x="2470" y="459"/>
                </a:lnTo>
                <a:lnTo>
                  <a:pt x="2472" y="459"/>
                </a:lnTo>
                <a:lnTo>
                  <a:pt x="2473" y="461"/>
                </a:lnTo>
                <a:lnTo>
                  <a:pt x="2474" y="461"/>
                </a:lnTo>
                <a:lnTo>
                  <a:pt x="2473" y="463"/>
                </a:lnTo>
                <a:lnTo>
                  <a:pt x="2472" y="463"/>
                </a:lnTo>
                <a:lnTo>
                  <a:pt x="2472" y="464"/>
                </a:lnTo>
                <a:lnTo>
                  <a:pt x="2470" y="464"/>
                </a:lnTo>
                <a:lnTo>
                  <a:pt x="2469" y="464"/>
                </a:lnTo>
                <a:lnTo>
                  <a:pt x="2468" y="460"/>
                </a:lnTo>
                <a:lnTo>
                  <a:pt x="2468" y="459"/>
                </a:lnTo>
                <a:lnTo>
                  <a:pt x="2468" y="457"/>
                </a:lnTo>
                <a:lnTo>
                  <a:pt x="2468" y="456"/>
                </a:lnTo>
                <a:lnTo>
                  <a:pt x="2468" y="455"/>
                </a:lnTo>
                <a:lnTo>
                  <a:pt x="2466" y="457"/>
                </a:lnTo>
                <a:lnTo>
                  <a:pt x="2465" y="457"/>
                </a:lnTo>
                <a:lnTo>
                  <a:pt x="2464" y="455"/>
                </a:lnTo>
                <a:lnTo>
                  <a:pt x="2463" y="455"/>
                </a:lnTo>
                <a:lnTo>
                  <a:pt x="2464" y="457"/>
                </a:lnTo>
                <a:lnTo>
                  <a:pt x="2464" y="459"/>
                </a:lnTo>
                <a:lnTo>
                  <a:pt x="2463" y="459"/>
                </a:lnTo>
                <a:lnTo>
                  <a:pt x="2461" y="459"/>
                </a:lnTo>
                <a:lnTo>
                  <a:pt x="2463" y="460"/>
                </a:lnTo>
                <a:lnTo>
                  <a:pt x="2463" y="461"/>
                </a:lnTo>
                <a:lnTo>
                  <a:pt x="2460" y="461"/>
                </a:lnTo>
                <a:lnTo>
                  <a:pt x="2457" y="460"/>
                </a:lnTo>
                <a:lnTo>
                  <a:pt x="2448" y="456"/>
                </a:lnTo>
                <a:lnTo>
                  <a:pt x="2445" y="456"/>
                </a:lnTo>
                <a:lnTo>
                  <a:pt x="2443" y="457"/>
                </a:lnTo>
                <a:lnTo>
                  <a:pt x="2451" y="463"/>
                </a:lnTo>
                <a:lnTo>
                  <a:pt x="2449" y="464"/>
                </a:lnTo>
                <a:lnTo>
                  <a:pt x="2443" y="467"/>
                </a:lnTo>
                <a:lnTo>
                  <a:pt x="2442" y="468"/>
                </a:lnTo>
                <a:lnTo>
                  <a:pt x="2442" y="469"/>
                </a:lnTo>
                <a:lnTo>
                  <a:pt x="2442" y="471"/>
                </a:lnTo>
                <a:lnTo>
                  <a:pt x="2443" y="469"/>
                </a:lnTo>
                <a:lnTo>
                  <a:pt x="2444" y="469"/>
                </a:lnTo>
                <a:lnTo>
                  <a:pt x="2445" y="468"/>
                </a:lnTo>
                <a:lnTo>
                  <a:pt x="2448" y="468"/>
                </a:lnTo>
                <a:lnTo>
                  <a:pt x="2449" y="468"/>
                </a:lnTo>
                <a:lnTo>
                  <a:pt x="2451" y="468"/>
                </a:lnTo>
                <a:lnTo>
                  <a:pt x="2452" y="468"/>
                </a:lnTo>
                <a:lnTo>
                  <a:pt x="2456" y="468"/>
                </a:lnTo>
                <a:lnTo>
                  <a:pt x="2460" y="468"/>
                </a:lnTo>
                <a:lnTo>
                  <a:pt x="2464" y="469"/>
                </a:lnTo>
                <a:lnTo>
                  <a:pt x="2466" y="472"/>
                </a:lnTo>
                <a:lnTo>
                  <a:pt x="2466" y="473"/>
                </a:lnTo>
                <a:lnTo>
                  <a:pt x="2468" y="473"/>
                </a:lnTo>
                <a:lnTo>
                  <a:pt x="2470" y="481"/>
                </a:lnTo>
                <a:lnTo>
                  <a:pt x="2472" y="482"/>
                </a:lnTo>
                <a:lnTo>
                  <a:pt x="2473" y="480"/>
                </a:lnTo>
                <a:lnTo>
                  <a:pt x="2473" y="481"/>
                </a:lnTo>
                <a:lnTo>
                  <a:pt x="2474" y="481"/>
                </a:lnTo>
                <a:lnTo>
                  <a:pt x="2476" y="484"/>
                </a:lnTo>
                <a:lnTo>
                  <a:pt x="2477" y="484"/>
                </a:lnTo>
                <a:lnTo>
                  <a:pt x="2478" y="484"/>
                </a:lnTo>
                <a:lnTo>
                  <a:pt x="2480" y="485"/>
                </a:lnTo>
                <a:lnTo>
                  <a:pt x="2480" y="486"/>
                </a:lnTo>
                <a:lnTo>
                  <a:pt x="2478" y="488"/>
                </a:lnTo>
                <a:lnTo>
                  <a:pt x="2480" y="490"/>
                </a:lnTo>
                <a:lnTo>
                  <a:pt x="2480" y="492"/>
                </a:lnTo>
                <a:lnTo>
                  <a:pt x="2478" y="492"/>
                </a:lnTo>
                <a:lnTo>
                  <a:pt x="2480" y="494"/>
                </a:lnTo>
                <a:lnTo>
                  <a:pt x="2478" y="495"/>
                </a:lnTo>
                <a:lnTo>
                  <a:pt x="2480" y="497"/>
                </a:lnTo>
                <a:lnTo>
                  <a:pt x="2481" y="498"/>
                </a:lnTo>
                <a:lnTo>
                  <a:pt x="2480" y="498"/>
                </a:lnTo>
                <a:lnTo>
                  <a:pt x="2480" y="499"/>
                </a:lnTo>
                <a:lnTo>
                  <a:pt x="2478" y="499"/>
                </a:lnTo>
                <a:lnTo>
                  <a:pt x="2476" y="499"/>
                </a:lnTo>
                <a:lnTo>
                  <a:pt x="2474" y="499"/>
                </a:lnTo>
                <a:lnTo>
                  <a:pt x="2473" y="499"/>
                </a:lnTo>
                <a:lnTo>
                  <a:pt x="2473" y="501"/>
                </a:lnTo>
                <a:lnTo>
                  <a:pt x="2480" y="502"/>
                </a:lnTo>
                <a:lnTo>
                  <a:pt x="2481" y="504"/>
                </a:lnTo>
                <a:lnTo>
                  <a:pt x="2480" y="506"/>
                </a:lnTo>
                <a:lnTo>
                  <a:pt x="2480" y="507"/>
                </a:lnTo>
                <a:lnTo>
                  <a:pt x="2483" y="510"/>
                </a:lnTo>
                <a:lnTo>
                  <a:pt x="2486" y="514"/>
                </a:lnTo>
                <a:lnTo>
                  <a:pt x="2486" y="515"/>
                </a:lnTo>
                <a:lnTo>
                  <a:pt x="2485" y="519"/>
                </a:lnTo>
                <a:lnTo>
                  <a:pt x="2485" y="520"/>
                </a:lnTo>
                <a:lnTo>
                  <a:pt x="2482" y="522"/>
                </a:lnTo>
                <a:lnTo>
                  <a:pt x="2481" y="522"/>
                </a:lnTo>
                <a:lnTo>
                  <a:pt x="2480" y="520"/>
                </a:lnTo>
                <a:lnTo>
                  <a:pt x="2478" y="515"/>
                </a:lnTo>
                <a:lnTo>
                  <a:pt x="2480" y="511"/>
                </a:lnTo>
                <a:lnTo>
                  <a:pt x="2478" y="510"/>
                </a:lnTo>
                <a:lnTo>
                  <a:pt x="2477" y="511"/>
                </a:lnTo>
                <a:lnTo>
                  <a:pt x="2476" y="512"/>
                </a:lnTo>
                <a:lnTo>
                  <a:pt x="2476" y="515"/>
                </a:lnTo>
                <a:lnTo>
                  <a:pt x="2476" y="516"/>
                </a:lnTo>
                <a:lnTo>
                  <a:pt x="2477" y="518"/>
                </a:lnTo>
                <a:lnTo>
                  <a:pt x="2477" y="522"/>
                </a:lnTo>
                <a:lnTo>
                  <a:pt x="2476" y="525"/>
                </a:lnTo>
                <a:lnTo>
                  <a:pt x="2476" y="527"/>
                </a:lnTo>
                <a:lnTo>
                  <a:pt x="2474" y="527"/>
                </a:lnTo>
                <a:lnTo>
                  <a:pt x="2473" y="525"/>
                </a:lnTo>
                <a:lnTo>
                  <a:pt x="2472" y="525"/>
                </a:lnTo>
                <a:lnTo>
                  <a:pt x="2472" y="527"/>
                </a:lnTo>
                <a:lnTo>
                  <a:pt x="2472" y="528"/>
                </a:lnTo>
                <a:lnTo>
                  <a:pt x="2473" y="531"/>
                </a:lnTo>
                <a:lnTo>
                  <a:pt x="2474" y="531"/>
                </a:lnTo>
                <a:lnTo>
                  <a:pt x="2474" y="532"/>
                </a:lnTo>
                <a:lnTo>
                  <a:pt x="2474" y="536"/>
                </a:lnTo>
                <a:lnTo>
                  <a:pt x="2472" y="539"/>
                </a:lnTo>
                <a:lnTo>
                  <a:pt x="2472" y="540"/>
                </a:lnTo>
                <a:lnTo>
                  <a:pt x="2473" y="540"/>
                </a:lnTo>
                <a:lnTo>
                  <a:pt x="2474" y="539"/>
                </a:lnTo>
                <a:lnTo>
                  <a:pt x="2476" y="537"/>
                </a:lnTo>
                <a:lnTo>
                  <a:pt x="2477" y="537"/>
                </a:lnTo>
                <a:lnTo>
                  <a:pt x="2477" y="539"/>
                </a:lnTo>
                <a:lnTo>
                  <a:pt x="2478" y="540"/>
                </a:lnTo>
                <a:lnTo>
                  <a:pt x="2480" y="539"/>
                </a:lnTo>
                <a:lnTo>
                  <a:pt x="2481" y="537"/>
                </a:lnTo>
                <a:lnTo>
                  <a:pt x="2482" y="537"/>
                </a:lnTo>
                <a:lnTo>
                  <a:pt x="2482" y="536"/>
                </a:lnTo>
                <a:lnTo>
                  <a:pt x="2483" y="536"/>
                </a:lnTo>
                <a:lnTo>
                  <a:pt x="2486" y="541"/>
                </a:lnTo>
                <a:lnTo>
                  <a:pt x="2489" y="545"/>
                </a:lnTo>
                <a:lnTo>
                  <a:pt x="2491" y="546"/>
                </a:lnTo>
                <a:lnTo>
                  <a:pt x="2493" y="549"/>
                </a:lnTo>
                <a:lnTo>
                  <a:pt x="2493" y="550"/>
                </a:lnTo>
                <a:lnTo>
                  <a:pt x="2494" y="552"/>
                </a:lnTo>
                <a:lnTo>
                  <a:pt x="2494" y="555"/>
                </a:lnTo>
                <a:lnTo>
                  <a:pt x="2494" y="557"/>
                </a:lnTo>
                <a:lnTo>
                  <a:pt x="2494" y="558"/>
                </a:lnTo>
                <a:lnTo>
                  <a:pt x="2494" y="560"/>
                </a:lnTo>
                <a:lnTo>
                  <a:pt x="2494" y="561"/>
                </a:lnTo>
                <a:lnTo>
                  <a:pt x="2494" y="562"/>
                </a:lnTo>
                <a:lnTo>
                  <a:pt x="2494" y="563"/>
                </a:lnTo>
                <a:lnTo>
                  <a:pt x="2494" y="565"/>
                </a:lnTo>
                <a:lnTo>
                  <a:pt x="2494" y="566"/>
                </a:lnTo>
                <a:lnTo>
                  <a:pt x="2495" y="566"/>
                </a:lnTo>
                <a:lnTo>
                  <a:pt x="2495" y="569"/>
                </a:lnTo>
                <a:lnTo>
                  <a:pt x="2494" y="569"/>
                </a:lnTo>
                <a:lnTo>
                  <a:pt x="2493" y="569"/>
                </a:lnTo>
                <a:lnTo>
                  <a:pt x="2493" y="570"/>
                </a:lnTo>
                <a:lnTo>
                  <a:pt x="2493" y="571"/>
                </a:lnTo>
                <a:lnTo>
                  <a:pt x="2491" y="573"/>
                </a:lnTo>
                <a:lnTo>
                  <a:pt x="2498" y="578"/>
                </a:lnTo>
                <a:lnTo>
                  <a:pt x="2501" y="583"/>
                </a:lnTo>
                <a:lnTo>
                  <a:pt x="2502" y="588"/>
                </a:lnTo>
                <a:lnTo>
                  <a:pt x="2502" y="590"/>
                </a:lnTo>
                <a:lnTo>
                  <a:pt x="2502" y="591"/>
                </a:lnTo>
                <a:lnTo>
                  <a:pt x="2502" y="592"/>
                </a:lnTo>
                <a:lnTo>
                  <a:pt x="2503" y="593"/>
                </a:lnTo>
                <a:lnTo>
                  <a:pt x="2503" y="595"/>
                </a:lnTo>
                <a:lnTo>
                  <a:pt x="2502" y="596"/>
                </a:lnTo>
                <a:lnTo>
                  <a:pt x="2503" y="599"/>
                </a:lnTo>
                <a:lnTo>
                  <a:pt x="2503" y="601"/>
                </a:lnTo>
                <a:lnTo>
                  <a:pt x="2503" y="603"/>
                </a:lnTo>
                <a:lnTo>
                  <a:pt x="2504" y="603"/>
                </a:lnTo>
                <a:lnTo>
                  <a:pt x="2506" y="604"/>
                </a:lnTo>
                <a:lnTo>
                  <a:pt x="2514" y="608"/>
                </a:lnTo>
                <a:lnTo>
                  <a:pt x="2517" y="613"/>
                </a:lnTo>
                <a:lnTo>
                  <a:pt x="2522" y="618"/>
                </a:lnTo>
                <a:lnTo>
                  <a:pt x="2522" y="622"/>
                </a:lnTo>
                <a:lnTo>
                  <a:pt x="2523" y="625"/>
                </a:lnTo>
                <a:lnTo>
                  <a:pt x="2524" y="635"/>
                </a:lnTo>
                <a:lnTo>
                  <a:pt x="2524" y="637"/>
                </a:lnTo>
                <a:lnTo>
                  <a:pt x="2524" y="638"/>
                </a:lnTo>
                <a:lnTo>
                  <a:pt x="2524" y="639"/>
                </a:lnTo>
                <a:lnTo>
                  <a:pt x="2524" y="641"/>
                </a:lnTo>
                <a:lnTo>
                  <a:pt x="2524" y="642"/>
                </a:lnTo>
                <a:lnTo>
                  <a:pt x="2524" y="643"/>
                </a:lnTo>
                <a:lnTo>
                  <a:pt x="2527" y="652"/>
                </a:lnTo>
                <a:lnTo>
                  <a:pt x="2528" y="660"/>
                </a:lnTo>
                <a:lnTo>
                  <a:pt x="2531" y="670"/>
                </a:lnTo>
                <a:lnTo>
                  <a:pt x="2533" y="679"/>
                </a:lnTo>
                <a:lnTo>
                  <a:pt x="2534" y="686"/>
                </a:lnTo>
                <a:lnTo>
                  <a:pt x="2536" y="688"/>
                </a:lnTo>
                <a:lnTo>
                  <a:pt x="2537" y="689"/>
                </a:lnTo>
                <a:lnTo>
                  <a:pt x="2537" y="690"/>
                </a:lnTo>
                <a:lnTo>
                  <a:pt x="2538" y="690"/>
                </a:lnTo>
                <a:lnTo>
                  <a:pt x="2540" y="692"/>
                </a:lnTo>
                <a:lnTo>
                  <a:pt x="2540" y="694"/>
                </a:lnTo>
                <a:lnTo>
                  <a:pt x="2540" y="698"/>
                </a:lnTo>
                <a:lnTo>
                  <a:pt x="2540" y="700"/>
                </a:lnTo>
                <a:lnTo>
                  <a:pt x="2541" y="707"/>
                </a:lnTo>
                <a:lnTo>
                  <a:pt x="2544" y="715"/>
                </a:lnTo>
                <a:lnTo>
                  <a:pt x="2542" y="719"/>
                </a:lnTo>
                <a:lnTo>
                  <a:pt x="2544" y="723"/>
                </a:lnTo>
                <a:lnTo>
                  <a:pt x="2548" y="730"/>
                </a:lnTo>
                <a:lnTo>
                  <a:pt x="2548" y="731"/>
                </a:lnTo>
                <a:lnTo>
                  <a:pt x="2552" y="737"/>
                </a:lnTo>
                <a:lnTo>
                  <a:pt x="2553" y="737"/>
                </a:lnTo>
                <a:lnTo>
                  <a:pt x="2554" y="737"/>
                </a:lnTo>
                <a:lnTo>
                  <a:pt x="2555" y="737"/>
                </a:lnTo>
                <a:lnTo>
                  <a:pt x="2557" y="737"/>
                </a:lnTo>
                <a:lnTo>
                  <a:pt x="2558" y="737"/>
                </a:lnTo>
                <a:lnTo>
                  <a:pt x="2559" y="739"/>
                </a:lnTo>
                <a:lnTo>
                  <a:pt x="2561" y="740"/>
                </a:lnTo>
                <a:lnTo>
                  <a:pt x="2561" y="744"/>
                </a:lnTo>
                <a:lnTo>
                  <a:pt x="2561" y="745"/>
                </a:lnTo>
                <a:lnTo>
                  <a:pt x="2561" y="747"/>
                </a:lnTo>
                <a:lnTo>
                  <a:pt x="2559" y="747"/>
                </a:lnTo>
                <a:lnTo>
                  <a:pt x="2558" y="748"/>
                </a:lnTo>
                <a:lnTo>
                  <a:pt x="2557" y="748"/>
                </a:lnTo>
                <a:lnTo>
                  <a:pt x="2555" y="748"/>
                </a:lnTo>
                <a:lnTo>
                  <a:pt x="2555" y="749"/>
                </a:lnTo>
                <a:lnTo>
                  <a:pt x="2552" y="749"/>
                </a:lnTo>
                <a:lnTo>
                  <a:pt x="2546" y="751"/>
                </a:lnTo>
                <a:lnTo>
                  <a:pt x="2545" y="751"/>
                </a:lnTo>
                <a:lnTo>
                  <a:pt x="2544" y="752"/>
                </a:lnTo>
                <a:lnTo>
                  <a:pt x="2541" y="753"/>
                </a:lnTo>
                <a:lnTo>
                  <a:pt x="2534" y="760"/>
                </a:lnTo>
                <a:lnTo>
                  <a:pt x="2531" y="765"/>
                </a:lnTo>
                <a:lnTo>
                  <a:pt x="2531" y="766"/>
                </a:lnTo>
                <a:lnTo>
                  <a:pt x="2529" y="766"/>
                </a:lnTo>
                <a:lnTo>
                  <a:pt x="2529" y="768"/>
                </a:lnTo>
                <a:lnTo>
                  <a:pt x="2528" y="768"/>
                </a:lnTo>
                <a:lnTo>
                  <a:pt x="2527" y="769"/>
                </a:lnTo>
                <a:lnTo>
                  <a:pt x="2525" y="770"/>
                </a:lnTo>
                <a:lnTo>
                  <a:pt x="2525" y="772"/>
                </a:lnTo>
                <a:lnTo>
                  <a:pt x="2524" y="770"/>
                </a:lnTo>
                <a:lnTo>
                  <a:pt x="2523" y="769"/>
                </a:lnTo>
                <a:lnTo>
                  <a:pt x="2522" y="769"/>
                </a:lnTo>
                <a:lnTo>
                  <a:pt x="2520" y="769"/>
                </a:lnTo>
                <a:lnTo>
                  <a:pt x="2520" y="768"/>
                </a:lnTo>
                <a:lnTo>
                  <a:pt x="2519" y="768"/>
                </a:lnTo>
                <a:lnTo>
                  <a:pt x="2519" y="766"/>
                </a:lnTo>
                <a:lnTo>
                  <a:pt x="2519" y="765"/>
                </a:lnTo>
                <a:lnTo>
                  <a:pt x="2517" y="762"/>
                </a:lnTo>
                <a:lnTo>
                  <a:pt x="2516" y="762"/>
                </a:lnTo>
                <a:lnTo>
                  <a:pt x="2516" y="764"/>
                </a:lnTo>
                <a:lnTo>
                  <a:pt x="2515" y="762"/>
                </a:lnTo>
                <a:lnTo>
                  <a:pt x="2515" y="764"/>
                </a:lnTo>
                <a:lnTo>
                  <a:pt x="2514" y="764"/>
                </a:lnTo>
                <a:lnTo>
                  <a:pt x="2511" y="765"/>
                </a:lnTo>
                <a:lnTo>
                  <a:pt x="2510" y="765"/>
                </a:lnTo>
                <a:lnTo>
                  <a:pt x="2511" y="766"/>
                </a:lnTo>
                <a:lnTo>
                  <a:pt x="2508" y="765"/>
                </a:lnTo>
                <a:lnTo>
                  <a:pt x="2506" y="762"/>
                </a:lnTo>
                <a:lnTo>
                  <a:pt x="2503" y="761"/>
                </a:lnTo>
                <a:lnTo>
                  <a:pt x="2502" y="761"/>
                </a:lnTo>
                <a:lnTo>
                  <a:pt x="2502" y="760"/>
                </a:lnTo>
                <a:lnTo>
                  <a:pt x="2501" y="761"/>
                </a:lnTo>
                <a:lnTo>
                  <a:pt x="2499" y="761"/>
                </a:lnTo>
                <a:lnTo>
                  <a:pt x="2499" y="762"/>
                </a:lnTo>
                <a:lnTo>
                  <a:pt x="2499" y="764"/>
                </a:lnTo>
                <a:lnTo>
                  <a:pt x="2503" y="769"/>
                </a:lnTo>
                <a:lnTo>
                  <a:pt x="2503" y="773"/>
                </a:lnTo>
                <a:lnTo>
                  <a:pt x="2502" y="773"/>
                </a:lnTo>
                <a:lnTo>
                  <a:pt x="2499" y="772"/>
                </a:lnTo>
                <a:lnTo>
                  <a:pt x="2498" y="772"/>
                </a:lnTo>
                <a:lnTo>
                  <a:pt x="2496" y="770"/>
                </a:lnTo>
                <a:lnTo>
                  <a:pt x="2490" y="765"/>
                </a:lnTo>
                <a:lnTo>
                  <a:pt x="2490" y="766"/>
                </a:lnTo>
                <a:lnTo>
                  <a:pt x="2489" y="766"/>
                </a:lnTo>
                <a:lnTo>
                  <a:pt x="2487" y="766"/>
                </a:lnTo>
                <a:lnTo>
                  <a:pt x="2487" y="768"/>
                </a:lnTo>
                <a:lnTo>
                  <a:pt x="2486" y="775"/>
                </a:lnTo>
                <a:lnTo>
                  <a:pt x="2486" y="777"/>
                </a:lnTo>
                <a:lnTo>
                  <a:pt x="2483" y="778"/>
                </a:lnTo>
                <a:lnTo>
                  <a:pt x="2480" y="778"/>
                </a:lnTo>
                <a:lnTo>
                  <a:pt x="2478" y="778"/>
                </a:lnTo>
                <a:lnTo>
                  <a:pt x="2477" y="778"/>
                </a:lnTo>
                <a:lnTo>
                  <a:pt x="2476" y="777"/>
                </a:lnTo>
                <a:lnTo>
                  <a:pt x="2476" y="775"/>
                </a:lnTo>
                <a:lnTo>
                  <a:pt x="2477" y="773"/>
                </a:lnTo>
                <a:lnTo>
                  <a:pt x="2476" y="772"/>
                </a:lnTo>
                <a:lnTo>
                  <a:pt x="2473" y="770"/>
                </a:lnTo>
                <a:lnTo>
                  <a:pt x="2474" y="764"/>
                </a:lnTo>
                <a:lnTo>
                  <a:pt x="2473" y="762"/>
                </a:lnTo>
                <a:lnTo>
                  <a:pt x="2472" y="762"/>
                </a:lnTo>
                <a:lnTo>
                  <a:pt x="2470" y="762"/>
                </a:lnTo>
                <a:lnTo>
                  <a:pt x="2469" y="762"/>
                </a:lnTo>
                <a:lnTo>
                  <a:pt x="2468" y="761"/>
                </a:lnTo>
                <a:lnTo>
                  <a:pt x="2468" y="762"/>
                </a:lnTo>
                <a:lnTo>
                  <a:pt x="2466" y="764"/>
                </a:lnTo>
                <a:lnTo>
                  <a:pt x="2465" y="765"/>
                </a:lnTo>
                <a:lnTo>
                  <a:pt x="2463" y="764"/>
                </a:lnTo>
                <a:lnTo>
                  <a:pt x="2461" y="764"/>
                </a:lnTo>
                <a:lnTo>
                  <a:pt x="2460" y="764"/>
                </a:lnTo>
                <a:lnTo>
                  <a:pt x="2461" y="768"/>
                </a:lnTo>
                <a:lnTo>
                  <a:pt x="2461" y="770"/>
                </a:lnTo>
                <a:lnTo>
                  <a:pt x="2460" y="777"/>
                </a:lnTo>
                <a:lnTo>
                  <a:pt x="2457" y="777"/>
                </a:lnTo>
                <a:lnTo>
                  <a:pt x="2456" y="777"/>
                </a:lnTo>
                <a:lnTo>
                  <a:pt x="2455" y="777"/>
                </a:lnTo>
                <a:lnTo>
                  <a:pt x="2453" y="775"/>
                </a:lnTo>
                <a:lnTo>
                  <a:pt x="2453" y="773"/>
                </a:lnTo>
                <a:lnTo>
                  <a:pt x="2452" y="772"/>
                </a:lnTo>
                <a:lnTo>
                  <a:pt x="2451" y="772"/>
                </a:lnTo>
                <a:lnTo>
                  <a:pt x="2449" y="774"/>
                </a:lnTo>
                <a:lnTo>
                  <a:pt x="2449" y="777"/>
                </a:lnTo>
                <a:lnTo>
                  <a:pt x="2449" y="778"/>
                </a:lnTo>
                <a:lnTo>
                  <a:pt x="2448" y="778"/>
                </a:lnTo>
                <a:lnTo>
                  <a:pt x="2447" y="779"/>
                </a:lnTo>
                <a:lnTo>
                  <a:pt x="2445" y="779"/>
                </a:lnTo>
                <a:lnTo>
                  <a:pt x="2440" y="778"/>
                </a:lnTo>
                <a:lnTo>
                  <a:pt x="2438" y="777"/>
                </a:lnTo>
                <a:lnTo>
                  <a:pt x="2435" y="774"/>
                </a:lnTo>
                <a:lnTo>
                  <a:pt x="2434" y="772"/>
                </a:lnTo>
                <a:lnTo>
                  <a:pt x="2434" y="770"/>
                </a:lnTo>
                <a:lnTo>
                  <a:pt x="2435" y="769"/>
                </a:lnTo>
                <a:lnTo>
                  <a:pt x="2436" y="768"/>
                </a:lnTo>
                <a:lnTo>
                  <a:pt x="2439" y="765"/>
                </a:lnTo>
                <a:lnTo>
                  <a:pt x="2440" y="762"/>
                </a:lnTo>
                <a:lnTo>
                  <a:pt x="2440" y="761"/>
                </a:lnTo>
                <a:lnTo>
                  <a:pt x="2444" y="760"/>
                </a:lnTo>
                <a:lnTo>
                  <a:pt x="2445" y="758"/>
                </a:lnTo>
                <a:lnTo>
                  <a:pt x="2447" y="757"/>
                </a:lnTo>
                <a:lnTo>
                  <a:pt x="2445" y="757"/>
                </a:lnTo>
                <a:lnTo>
                  <a:pt x="2444" y="757"/>
                </a:lnTo>
                <a:lnTo>
                  <a:pt x="2443" y="757"/>
                </a:lnTo>
                <a:lnTo>
                  <a:pt x="2442" y="758"/>
                </a:lnTo>
                <a:lnTo>
                  <a:pt x="2440" y="758"/>
                </a:lnTo>
                <a:lnTo>
                  <a:pt x="2439" y="758"/>
                </a:lnTo>
                <a:lnTo>
                  <a:pt x="2438" y="758"/>
                </a:lnTo>
                <a:lnTo>
                  <a:pt x="2436" y="758"/>
                </a:lnTo>
                <a:lnTo>
                  <a:pt x="2435" y="758"/>
                </a:lnTo>
                <a:lnTo>
                  <a:pt x="2434" y="757"/>
                </a:lnTo>
                <a:lnTo>
                  <a:pt x="2431" y="757"/>
                </a:lnTo>
                <a:lnTo>
                  <a:pt x="2428" y="757"/>
                </a:lnTo>
                <a:lnTo>
                  <a:pt x="2426" y="753"/>
                </a:lnTo>
                <a:lnTo>
                  <a:pt x="2426" y="752"/>
                </a:lnTo>
                <a:lnTo>
                  <a:pt x="2425" y="752"/>
                </a:lnTo>
                <a:lnTo>
                  <a:pt x="2423" y="753"/>
                </a:lnTo>
                <a:lnTo>
                  <a:pt x="2422" y="754"/>
                </a:lnTo>
                <a:lnTo>
                  <a:pt x="2422" y="753"/>
                </a:lnTo>
                <a:lnTo>
                  <a:pt x="2421" y="753"/>
                </a:lnTo>
                <a:lnTo>
                  <a:pt x="2419" y="753"/>
                </a:lnTo>
                <a:lnTo>
                  <a:pt x="2418" y="753"/>
                </a:lnTo>
                <a:lnTo>
                  <a:pt x="2417" y="754"/>
                </a:lnTo>
                <a:lnTo>
                  <a:pt x="2415" y="754"/>
                </a:lnTo>
                <a:lnTo>
                  <a:pt x="2412" y="751"/>
                </a:lnTo>
                <a:lnTo>
                  <a:pt x="2410" y="751"/>
                </a:lnTo>
                <a:lnTo>
                  <a:pt x="2410" y="752"/>
                </a:lnTo>
                <a:lnTo>
                  <a:pt x="2409" y="752"/>
                </a:lnTo>
                <a:lnTo>
                  <a:pt x="2414" y="760"/>
                </a:lnTo>
                <a:lnTo>
                  <a:pt x="2414" y="761"/>
                </a:lnTo>
                <a:lnTo>
                  <a:pt x="2413" y="761"/>
                </a:lnTo>
                <a:lnTo>
                  <a:pt x="2410" y="761"/>
                </a:lnTo>
                <a:lnTo>
                  <a:pt x="2410" y="762"/>
                </a:lnTo>
                <a:lnTo>
                  <a:pt x="2409" y="764"/>
                </a:lnTo>
                <a:lnTo>
                  <a:pt x="2407" y="764"/>
                </a:lnTo>
                <a:lnTo>
                  <a:pt x="2409" y="766"/>
                </a:lnTo>
                <a:lnTo>
                  <a:pt x="2407" y="766"/>
                </a:lnTo>
                <a:lnTo>
                  <a:pt x="2406" y="768"/>
                </a:lnTo>
                <a:lnTo>
                  <a:pt x="2406" y="769"/>
                </a:lnTo>
                <a:lnTo>
                  <a:pt x="2407" y="770"/>
                </a:lnTo>
                <a:lnTo>
                  <a:pt x="2407" y="772"/>
                </a:lnTo>
                <a:lnTo>
                  <a:pt x="2409" y="772"/>
                </a:lnTo>
                <a:lnTo>
                  <a:pt x="2412" y="775"/>
                </a:lnTo>
                <a:lnTo>
                  <a:pt x="2413" y="775"/>
                </a:lnTo>
                <a:lnTo>
                  <a:pt x="2412" y="777"/>
                </a:lnTo>
                <a:lnTo>
                  <a:pt x="2410" y="778"/>
                </a:lnTo>
                <a:lnTo>
                  <a:pt x="2409" y="779"/>
                </a:lnTo>
                <a:lnTo>
                  <a:pt x="2409" y="781"/>
                </a:lnTo>
                <a:lnTo>
                  <a:pt x="2410" y="781"/>
                </a:lnTo>
                <a:lnTo>
                  <a:pt x="2412" y="781"/>
                </a:lnTo>
                <a:lnTo>
                  <a:pt x="2414" y="779"/>
                </a:lnTo>
                <a:lnTo>
                  <a:pt x="2417" y="779"/>
                </a:lnTo>
                <a:lnTo>
                  <a:pt x="2418" y="781"/>
                </a:lnTo>
                <a:lnTo>
                  <a:pt x="2421" y="783"/>
                </a:lnTo>
                <a:lnTo>
                  <a:pt x="2422" y="787"/>
                </a:lnTo>
                <a:lnTo>
                  <a:pt x="2422" y="789"/>
                </a:lnTo>
                <a:lnTo>
                  <a:pt x="2418" y="791"/>
                </a:lnTo>
                <a:lnTo>
                  <a:pt x="2417" y="792"/>
                </a:lnTo>
                <a:lnTo>
                  <a:pt x="2415" y="792"/>
                </a:lnTo>
                <a:lnTo>
                  <a:pt x="2409" y="794"/>
                </a:lnTo>
                <a:lnTo>
                  <a:pt x="2404" y="796"/>
                </a:lnTo>
                <a:lnTo>
                  <a:pt x="2402" y="796"/>
                </a:lnTo>
                <a:lnTo>
                  <a:pt x="2401" y="796"/>
                </a:lnTo>
                <a:lnTo>
                  <a:pt x="2397" y="796"/>
                </a:lnTo>
                <a:lnTo>
                  <a:pt x="2397" y="795"/>
                </a:lnTo>
                <a:lnTo>
                  <a:pt x="2396" y="796"/>
                </a:lnTo>
                <a:lnTo>
                  <a:pt x="2392" y="796"/>
                </a:lnTo>
                <a:lnTo>
                  <a:pt x="2391" y="796"/>
                </a:lnTo>
                <a:lnTo>
                  <a:pt x="2389" y="798"/>
                </a:lnTo>
                <a:lnTo>
                  <a:pt x="2388" y="798"/>
                </a:lnTo>
                <a:lnTo>
                  <a:pt x="2383" y="796"/>
                </a:lnTo>
                <a:lnTo>
                  <a:pt x="2381" y="798"/>
                </a:lnTo>
                <a:lnTo>
                  <a:pt x="2379" y="796"/>
                </a:lnTo>
                <a:lnTo>
                  <a:pt x="2374" y="795"/>
                </a:lnTo>
                <a:lnTo>
                  <a:pt x="2372" y="795"/>
                </a:lnTo>
                <a:lnTo>
                  <a:pt x="2371" y="795"/>
                </a:lnTo>
                <a:lnTo>
                  <a:pt x="2371" y="796"/>
                </a:lnTo>
                <a:lnTo>
                  <a:pt x="2372" y="796"/>
                </a:lnTo>
                <a:lnTo>
                  <a:pt x="2372" y="798"/>
                </a:lnTo>
                <a:lnTo>
                  <a:pt x="2368" y="795"/>
                </a:lnTo>
                <a:lnTo>
                  <a:pt x="2367" y="792"/>
                </a:lnTo>
                <a:lnTo>
                  <a:pt x="2366" y="792"/>
                </a:lnTo>
                <a:lnTo>
                  <a:pt x="2363" y="794"/>
                </a:lnTo>
                <a:lnTo>
                  <a:pt x="2362" y="792"/>
                </a:lnTo>
                <a:lnTo>
                  <a:pt x="2359" y="790"/>
                </a:lnTo>
                <a:lnTo>
                  <a:pt x="2358" y="790"/>
                </a:lnTo>
                <a:lnTo>
                  <a:pt x="2356" y="790"/>
                </a:lnTo>
                <a:lnTo>
                  <a:pt x="2351" y="790"/>
                </a:lnTo>
                <a:lnTo>
                  <a:pt x="2350" y="790"/>
                </a:lnTo>
                <a:lnTo>
                  <a:pt x="2349" y="790"/>
                </a:lnTo>
                <a:lnTo>
                  <a:pt x="2347" y="790"/>
                </a:lnTo>
                <a:lnTo>
                  <a:pt x="2347" y="791"/>
                </a:lnTo>
                <a:lnTo>
                  <a:pt x="2346" y="791"/>
                </a:lnTo>
                <a:lnTo>
                  <a:pt x="2345" y="790"/>
                </a:lnTo>
                <a:lnTo>
                  <a:pt x="2345" y="791"/>
                </a:lnTo>
                <a:lnTo>
                  <a:pt x="2345" y="792"/>
                </a:lnTo>
                <a:lnTo>
                  <a:pt x="2344" y="792"/>
                </a:lnTo>
                <a:lnTo>
                  <a:pt x="2342" y="792"/>
                </a:lnTo>
                <a:lnTo>
                  <a:pt x="2342" y="794"/>
                </a:lnTo>
                <a:lnTo>
                  <a:pt x="2341" y="794"/>
                </a:lnTo>
                <a:lnTo>
                  <a:pt x="2340" y="794"/>
                </a:lnTo>
                <a:lnTo>
                  <a:pt x="2338" y="792"/>
                </a:lnTo>
                <a:lnTo>
                  <a:pt x="2337" y="792"/>
                </a:lnTo>
                <a:lnTo>
                  <a:pt x="2336" y="792"/>
                </a:lnTo>
                <a:lnTo>
                  <a:pt x="2333" y="790"/>
                </a:lnTo>
                <a:lnTo>
                  <a:pt x="2332" y="791"/>
                </a:lnTo>
                <a:lnTo>
                  <a:pt x="2332" y="792"/>
                </a:lnTo>
                <a:lnTo>
                  <a:pt x="2328" y="791"/>
                </a:lnTo>
                <a:lnTo>
                  <a:pt x="2326" y="791"/>
                </a:lnTo>
                <a:lnTo>
                  <a:pt x="2325" y="792"/>
                </a:lnTo>
                <a:lnTo>
                  <a:pt x="2325" y="794"/>
                </a:lnTo>
                <a:lnTo>
                  <a:pt x="2324" y="794"/>
                </a:lnTo>
                <a:lnTo>
                  <a:pt x="2323" y="794"/>
                </a:lnTo>
                <a:lnTo>
                  <a:pt x="2321" y="794"/>
                </a:lnTo>
                <a:lnTo>
                  <a:pt x="2320" y="794"/>
                </a:lnTo>
                <a:lnTo>
                  <a:pt x="2319" y="794"/>
                </a:lnTo>
                <a:lnTo>
                  <a:pt x="2317" y="794"/>
                </a:lnTo>
                <a:lnTo>
                  <a:pt x="2316" y="792"/>
                </a:lnTo>
                <a:lnTo>
                  <a:pt x="2316" y="791"/>
                </a:lnTo>
                <a:lnTo>
                  <a:pt x="2315" y="792"/>
                </a:lnTo>
                <a:lnTo>
                  <a:pt x="2313" y="792"/>
                </a:lnTo>
                <a:lnTo>
                  <a:pt x="2313" y="794"/>
                </a:lnTo>
                <a:lnTo>
                  <a:pt x="2312" y="795"/>
                </a:lnTo>
                <a:lnTo>
                  <a:pt x="2311" y="795"/>
                </a:lnTo>
                <a:lnTo>
                  <a:pt x="2309" y="795"/>
                </a:lnTo>
                <a:lnTo>
                  <a:pt x="2307" y="796"/>
                </a:lnTo>
                <a:lnTo>
                  <a:pt x="2304" y="798"/>
                </a:lnTo>
                <a:lnTo>
                  <a:pt x="2303" y="798"/>
                </a:lnTo>
                <a:lnTo>
                  <a:pt x="2302" y="799"/>
                </a:lnTo>
                <a:lnTo>
                  <a:pt x="2298" y="799"/>
                </a:lnTo>
                <a:lnTo>
                  <a:pt x="2296" y="799"/>
                </a:lnTo>
                <a:lnTo>
                  <a:pt x="2295" y="799"/>
                </a:lnTo>
                <a:lnTo>
                  <a:pt x="2294" y="799"/>
                </a:lnTo>
                <a:lnTo>
                  <a:pt x="2293" y="800"/>
                </a:lnTo>
                <a:lnTo>
                  <a:pt x="2291" y="800"/>
                </a:lnTo>
                <a:lnTo>
                  <a:pt x="2288" y="800"/>
                </a:lnTo>
                <a:lnTo>
                  <a:pt x="2286" y="802"/>
                </a:lnTo>
                <a:lnTo>
                  <a:pt x="2285" y="802"/>
                </a:lnTo>
                <a:lnTo>
                  <a:pt x="2283" y="802"/>
                </a:lnTo>
                <a:lnTo>
                  <a:pt x="2281" y="803"/>
                </a:lnTo>
                <a:lnTo>
                  <a:pt x="2278" y="804"/>
                </a:lnTo>
                <a:lnTo>
                  <a:pt x="2274" y="804"/>
                </a:lnTo>
                <a:lnTo>
                  <a:pt x="2272" y="805"/>
                </a:lnTo>
                <a:lnTo>
                  <a:pt x="2270" y="805"/>
                </a:lnTo>
                <a:lnTo>
                  <a:pt x="2269" y="805"/>
                </a:lnTo>
                <a:lnTo>
                  <a:pt x="2266" y="805"/>
                </a:lnTo>
                <a:lnTo>
                  <a:pt x="2264" y="803"/>
                </a:lnTo>
                <a:lnTo>
                  <a:pt x="2261" y="802"/>
                </a:lnTo>
                <a:lnTo>
                  <a:pt x="2258" y="802"/>
                </a:lnTo>
                <a:lnTo>
                  <a:pt x="2257" y="802"/>
                </a:lnTo>
                <a:lnTo>
                  <a:pt x="2255" y="800"/>
                </a:lnTo>
                <a:lnTo>
                  <a:pt x="2255" y="802"/>
                </a:lnTo>
                <a:lnTo>
                  <a:pt x="2253" y="802"/>
                </a:lnTo>
                <a:lnTo>
                  <a:pt x="2252" y="803"/>
                </a:lnTo>
                <a:lnTo>
                  <a:pt x="2251" y="803"/>
                </a:lnTo>
                <a:lnTo>
                  <a:pt x="2251" y="804"/>
                </a:lnTo>
                <a:lnTo>
                  <a:pt x="2251" y="805"/>
                </a:lnTo>
                <a:lnTo>
                  <a:pt x="2251" y="807"/>
                </a:lnTo>
                <a:lnTo>
                  <a:pt x="2252" y="807"/>
                </a:lnTo>
                <a:lnTo>
                  <a:pt x="2252" y="808"/>
                </a:lnTo>
                <a:lnTo>
                  <a:pt x="2251" y="808"/>
                </a:lnTo>
                <a:lnTo>
                  <a:pt x="2252" y="810"/>
                </a:lnTo>
                <a:lnTo>
                  <a:pt x="2255" y="811"/>
                </a:lnTo>
                <a:lnTo>
                  <a:pt x="2256" y="811"/>
                </a:lnTo>
                <a:lnTo>
                  <a:pt x="2256" y="812"/>
                </a:lnTo>
                <a:lnTo>
                  <a:pt x="2255" y="812"/>
                </a:lnTo>
                <a:lnTo>
                  <a:pt x="2255" y="813"/>
                </a:lnTo>
                <a:lnTo>
                  <a:pt x="2256" y="813"/>
                </a:lnTo>
                <a:lnTo>
                  <a:pt x="2255" y="815"/>
                </a:lnTo>
                <a:lnTo>
                  <a:pt x="2253" y="815"/>
                </a:lnTo>
                <a:lnTo>
                  <a:pt x="2252" y="815"/>
                </a:lnTo>
                <a:lnTo>
                  <a:pt x="2252" y="816"/>
                </a:lnTo>
                <a:lnTo>
                  <a:pt x="2253" y="816"/>
                </a:lnTo>
                <a:lnTo>
                  <a:pt x="2251" y="817"/>
                </a:lnTo>
                <a:lnTo>
                  <a:pt x="2251" y="819"/>
                </a:lnTo>
                <a:lnTo>
                  <a:pt x="2252" y="820"/>
                </a:lnTo>
                <a:lnTo>
                  <a:pt x="2261" y="825"/>
                </a:lnTo>
                <a:lnTo>
                  <a:pt x="2262" y="825"/>
                </a:lnTo>
                <a:lnTo>
                  <a:pt x="2264" y="825"/>
                </a:lnTo>
                <a:lnTo>
                  <a:pt x="2265" y="826"/>
                </a:lnTo>
                <a:lnTo>
                  <a:pt x="2266" y="826"/>
                </a:lnTo>
                <a:lnTo>
                  <a:pt x="2267" y="826"/>
                </a:lnTo>
                <a:lnTo>
                  <a:pt x="2270" y="825"/>
                </a:lnTo>
                <a:lnTo>
                  <a:pt x="2272" y="825"/>
                </a:lnTo>
                <a:lnTo>
                  <a:pt x="2273" y="825"/>
                </a:lnTo>
                <a:lnTo>
                  <a:pt x="2274" y="825"/>
                </a:lnTo>
                <a:lnTo>
                  <a:pt x="2275" y="824"/>
                </a:lnTo>
                <a:lnTo>
                  <a:pt x="2277" y="824"/>
                </a:lnTo>
                <a:lnTo>
                  <a:pt x="2278" y="823"/>
                </a:lnTo>
                <a:lnTo>
                  <a:pt x="2279" y="823"/>
                </a:lnTo>
                <a:lnTo>
                  <a:pt x="2279" y="821"/>
                </a:lnTo>
                <a:lnTo>
                  <a:pt x="2281" y="820"/>
                </a:lnTo>
                <a:lnTo>
                  <a:pt x="2281" y="819"/>
                </a:lnTo>
                <a:lnTo>
                  <a:pt x="2282" y="819"/>
                </a:lnTo>
                <a:lnTo>
                  <a:pt x="2286" y="817"/>
                </a:lnTo>
                <a:lnTo>
                  <a:pt x="2287" y="816"/>
                </a:lnTo>
                <a:lnTo>
                  <a:pt x="2288" y="816"/>
                </a:lnTo>
                <a:lnTo>
                  <a:pt x="2290" y="816"/>
                </a:lnTo>
                <a:lnTo>
                  <a:pt x="2291" y="816"/>
                </a:lnTo>
                <a:lnTo>
                  <a:pt x="2293" y="816"/>
                </a:lnTo>
                <a:lnTo>
                  <a:pt x="2294" y="817"/>
                </a:lnTo>
                <a:lnTo>
                  <a:pt x="2295" y="819"/>
                </a:lnTo>
                <a:lnTo>
                  <a:pt x="2295" y="817"/>
                </a:lnTo>
                <a:lnTo>
                  <a:pt x="2296" y="817"/>
                </a:lnTo>
                <a:lnTo>
                  <a:pt x="2300" y="819"/>
                </a:lnTo>
                <a:lnTo>
                  <a:pt x="2303" y="819"/>
                </a:lnTo>
                <a:lnTo>
                  <a:pt x="2303" y="820"/>
                </a:lnTo>
                <a:lnTo>
                  <a:pt x="2304" y="823"/>
                </a:lnTo>
                <a:lnTo>
                  <a:pt x="2303" y="824"/>
                </a:lnTo>
                <a:lnTo>
                  <a:pt x="2304" y="825"/>
                </a:lnTo>
                <a:lnTo>
                  <a:pt x="2309" y="828"/>
                </a:lnTo>
                <a:lnTo>
                  <a:pt x="2311" y="829"/>
                </a:lnTo>
                <a:lnTo>
                  <a:pt x="2311" y="830"/>
                </a:lnTo>
                <a:lnTo>
                  <a:pt x="2312" y="833"/>
                </a:lnTo>
                <a:lnTo>
                  <a:pt x="2312" y="836"/>
                </a:lnTo>
                <a:lnTo>
                  <a:pt x="2312" y="837"/>
                </a:lnTo>
                <a:lnTo>
                  <a:pt x="2311" y="837"/>
                </a:lnTo>
                <a:lnTo>
                  <a:pt x="2309" y="837"/>
                </a:lnTo>
                <a:lnTo>
                  <a:pt x="2311" y="838"/>
                </a:lnTo>
                <a:lnTo>
                  <a:pt x="2312" y="838"/>
                </a:lnTo>
                <a:lnTo>
                  <a:pt x="2313" y="838"/>
                </a:lnTo>
                <a:lnTo>
                  <a:pt x="2315" y="837"/>
                </a:lnTo>
                <a:lnTo>
                  <a:pt x="2316" y="837"/>
                </a:lnTo>
                <a:lnTo>
                  <a:pt x="2317" y="837"/>
                </a:lnTo>
                <a:lnTo>
                  <a:pt x="2317" y="836"/>
                </a:lnTo>
                <a:lnTo>
                  <a:pt x="2319" y="836"/>
                </a:lnTo>
                <a:lnTo>
                  <a:pt x="2320" y="836"/>
                </a:lnTo>
                <a:lnTo>
                  <a:pt x="2321" y="837"/>
                </a:lnTo>
                <a:lnTo>
                  <a:pt x="2321" y="838"/>
                </a:lnTo>
                <a:lnTo>
                  <a:pt x="2323" y="838"/>
                </a:lnTo>
                <a:lnTo>
                  <a:pt x="2324" y="838"/>
                </a:lnTo>
                <a:lnTo>
                  <a:pt x="2324" y="840"/>
                </a:lnTo>
                <a:lnTo>
                  <a:pt x="2326" y="840"/>
                </a:lnTo>
                <a:lnTo>
                  <a:pt x="2326" y="838"/>
                </a:lnTo>
                <a:lnTo>
                  <a:pt x="2326" y="836"/>
                </a:lnTo>
                <a:lnTo>
                  <a:pt x="2329" y="836"/>
                </a:lnTo>
                <a:lnTo>
                  <a:pt x="2330" y="836"/>
                </a:lnTo>
                <a:lnTo>
                  <a:pt x="2332" y="836"/>
                </a:lnTo>
                <a:lnTo>
                  <a:pt x="2332" y="837"/>
                </a:lnTo>
                <a:lnTo>
                  <a:pt x="2333" y="837"/>
                </a:lnTo>
                <a:lnTo>
                  <a:pt x="2336" y="840"/>
                </a:lnTo>
                <a:lnTo>
                  <a:pt x="2336" y="842"/>
                </a:lnTo>
                <a:lnTo>
                  <a:pt x="2337" y="843"/>
                </a:lnTo>
                <a:lnTo>
                  <a:pt x="2338" y="845"/>
                </a:lnTo>
                <a:lnTo>
                  <a:pt x="2338" y="846"/>
                </a:lnTo>
                <a:lnTo>
                  <a:pt x="2342" y="847"/>
                </a:lnTo>
                <a:lnTo>
                  <a:pt x="2345" y="847"/>
                </a:lnTo>
                <a:lnTo>
                  <a:pt x="2346" y="847"/>
                </a:lnTo>
                <a:lnTo>
                  <a:pt x="2346" y="846"/>
                </a:lnTo>
                <a:lnTo>
                  <a:pt x="2347" y="846"/>
                </a:lnTo>
                <a:lnTo>
                  <a:pt x="2347" y="845"/>
                </a:lnTo>
                <a:lnTo>
                  <a:pt x="2347" y="843"/>
                </a:lnTo>
                <a:lnTo>
                  <a:pt x="2349" y="843"/>
                </a:lnTo>
                <a:lnTo>
                  <a:pt x="2349" y="841"/>
                </a:lnTo>
                <a:lnTo>
                  <a:pt x="2349" y="840"/>
                </a:lnTo>
                <a:lnTo>
                  <a:pt x="2350" y="841"/>
                </a:lnTo>
                <a:lnTo>
                  <a:pt x="2351" y="845"/>
                </a:lnTo>
                <a:lnTo>
                  <a:pt x="2354" y="846"/>
                </a:lnTo>
                <a:lnTo>
                  <a:pt x="2354" y="847"/>
                </a:lnTo>
                <a:lnTo>
                  <a:pt x="2356" y="847"/>
                </a:lnTo>
                <a:lnTo>
                  <a:pt x="2358" y="849"/>
                </a:lnTo>
                <a:lnTo>
                  <a:pt x="2359" y="850"/>
                </a:lnTo>
                <a:lnTo>
                  <a:pt x="2358" y="851"/>
                </a:lnTo>
                <a:lnTo>
                  <a:pt x="2360" y="853"/>
                </a:lnTo>
                <a:lnTo>
                  <a:pt x="2360" y="851"/>
                </a:lnTo>
                <a:lnTo>
                  <a:pt x="2360" y="850"/>
                </a:lnTo>
                <a:lnTo>
                  <a:pt x="2362" y="849"/>
                </a:lnTo>
                <a:lnTo>
                  <a:pt x="2362" y="847"/>
                </a:lnTo>
                <a:lnTo>
                  <a:pt x="2363" y="847"/>
                </a:lnTo>
                <a:lnTo>
                  <a:pt x="2364" y="847"/>
                </a:lnTo>
                <a:lnTo>
                  <a:pt x="2364" y="849"/>
                </a:lnTo>
                <a:lnTo>
                  <a:pt x="2366" y="849"/>
                </a:lnTo>
                <a:lnTo>
                  <a:pt x="2367" y="850"/>
                </a:lnTo>
                <a:lnTo>
                  <a:pt x="2366" y="854"/>
                </a:lnTo>
                <a:lnTo>
                  <a:pt x="2368" y="855"/>
                </a:lnTo>
                <a:lnTo>
                  <a:pt x="2370" y="853"/>
                </a:lnTo>
                <a:lnTo>
                  <a:pt x="2370" y="851"/>
                </a:lnTo>
                <a:lnTo>
                  <a:pt x="2371" y="851"/>
                </a:lnTo>
                <a:lnTo>
                  <a:pt x="2371" y="850"/>
                </a:lnTo>
                <a:lnTo>
                  <a:pt x="2372" y="846"/>
                </a:lnTo>
                <a:lnTo>
                  <a:pt x="2374" y="846"/>
                </a:lnTo>
                <a:lnTo>
                  <a:pt x="2375" y="846"/>
                </a:lnTo>
                <a:lnTo>
                  <a:pt x="2376" y="846"/>
                </a:lnTo>
                <a:lnTo>
                  <a:pt x="2377" y="846"/>
                </a:lnTo>
                <a:lnTo>
                  <a:pt x="2379" y="846"/>
                </a:lnTo>
                <a:lnTo>
                  <a:pt x="2379" y="845"/>
                </a:lnTo>
                <a:lnTo>
                  <a:pt x="2380" y="845"/>
                </a:lnTo>
                <a:lnTo>
                  <a:pt x="2381" y="843"/>
                </a:lnTo>
                <a:lnTo>
                  <a:pt x="2381" y="845"/>
                </a:lnTo>
                <a:lnTo>
                  <a:pt x="2383" y="845"/>
                </a:lnTo>
                <a:lnTo>
                  <a:pt x="2384" y="845"/>
                </a:lnTo>
                <a:lnTo>
                  <a:pt x="2385" y="847"/>
                </a:lnTo>
                <a:lnTo>
                  <a:pt x="2386" y="847"/>
                </a:lnTo>
                <a:lnTo>
                  <a:pt x="2388" y="847"/>
                </a:lnTo>
                <a:lnTo>
                  <a:pt x="2388" y="849"/>
                </a:lnTo>
                <a:lnTo>
                  <a:pt x="2389" y="847"/>
                </a:lnTo>
                <a:lnTo>
                  <a:pt x="2389" y="849"/>
                </a:lnTo>
                <a:lnTo>
                  <a:pt x="2391" y="847"/>
                </a:lnTo>
                <a:lnTo>
                  <a:pt x="2389" y="846"/>
                </a:lnTo>
                <a:lnTo>
                  <a:pt x="2389" y="845"/>
                </a:lnTo>
                <a:lnTo>
                  <a:pt x="2391" y="843"/>
                </a:lnTo>
                <a:lnTo>
                  <a:pt x="2392" y="843"/>
                </a:lnTo>
                <a:lnTo>
                  <a:pt x="2392" y="845"/>
                </a:lnTo>
                <a:lnTo>
                  <a:pt x="2393" y="843"/>
                </a:lnTo>
                <a:lnTo>
                  <a:pt x="2404" y="843"/>
                </a:lnTo>
                <a:lnTo>
                  <a:pt x="2404" y="845"/>
                </a:lnTo>
                <a:lnTo>
                  <a:pt x="2405" y="846"/>
                </a:lnTo>
                <a:lnTo>
                  <a:pt x="2406" y="845"/>
                </a:lnTo>
                <a:lnTo>
                  <a:pt x="2407" y="845"/>
                </a:lnTo>
                <a:lnTo>
                  <a:pt x="2409" y="845"/>
                </a:lnTo>
                <a:lnTo>
                  <a:pt x="2409" y="846"/>
                </a:lnTo>
                <a:lnTo>
                  <a:pt x="2410" y="847"/>
                </a:lnTo>
                <a:lnTo>
                  <a:pt x="2412" y="847"/>
                </a:lnTo>
                <a:lnTo>
                  <a:pt x="2413" y="846"/>
                </a:lnTo>
                <a:lnTo>
                  <a:pt x="2413" y="845"/>
                </a:lnTo>
                <a:lnTo>
                  <a:pt x="2414" y="843"/>
                </a:lnTo>
                <a:lnTo>
                  <a:pt x="2418" y="843"/>
                </a:lnTo>
                <a:lnTo>
                  <a:pt x="2419" y="845"/>
                </a:lnTo>
                <a:lnTo>
                  <a:pt x="2421" y="846"/>
                </a:lnTo>
                <a:lnTo>
                  <a:pt x="2422" y="846"/>
                </a:lnTo>
                <a:lnTo>
                  <a:pt x="2422" y="847"/>
                </a:lnTo>
                <a:lnTo>
                  <a:pt x="2421" y="850"/>
                </a:lnTo>
                <a:lnTo>
                  <a:pt x="2422" y="849"/>
                </a:lnTo>
                <a:lnTo>
                  <a:pt x="2423" y="850"/>
                </a:lnTo>
                <a:lnTo>
                  <a:pt x="2423" y="851"/>
                </a:lnTo>
                <a:lnTo>
                  <a:pt x="2423" y="853"/>
                </a:lnTo>
                <a:lnTo>
                  <a:pt x="2425" y="854"/>
                </a:lnTo>
                <a:lnTo>
                  <a:pt x="2427" y="854"/>
                </a:lnTo>
                <a:lnTo>
                  <a:pt x="2430" y="853"/>
                </a:lnTo>
                <a:lnTo>
                  <a:pt x="2430" y="854"/>
                </a:lnTo>
                <a:lnTo>
                  <a:pt x="2431" y="853"/>
                </a:lnTo>
                <a:lnTo>
                  <a:pt x="2434" y="855"/>
                </a:lnTo>
                <a:lnTo>
                  <a:pt x="2435" y="855"/>
                </a:lnTo>
                <a:lnTo>
                  <a:pt x="2436" y="855"/>
                </a:lnTo>
                <a:lnTo>
                  <a:pt x="2436" y="856"/>
                </a:lnTo>
                <a:lnTo>
                  <a:pt x="2436" y="858"/>
                </a:lnTo>
                <a:lnTo>
                  <a:pt x="2439" y="859"/>
                </a:lnTo>
                <a:lnTo>
                  <a:pt x="2440" y="858"/>
                </a:lnTo>
                <a:lnTo>
                  <a:pt x="2442" y="858"/>
                </a:lnTo>
                <a:lnTo>
                  <a:pt x="2442" y="856"/>
                </a:lnTo>
                <a:lnTo>
                  <a:pt x="2443" y="856"/>
                </a:lnTo>
                <a:lnTo>
                  <a:pt x="2444" y="856"/>
                </a:lnTo>
                <a:lnTo>
                  <a:pt x="2445" y="855"/>
                </a:lnTo>
                <a:lnTo>
                  <a:pt x="2448" y="853"/>
                </a:lnTo>
                <a:lnTo>
                  <a:pt x="2449" y="851"/>
                </a:lnTo>
                <a:lnTo>
                  <a:pt x="2451" y="850"/>
                </a:lnTo>
                <a:lnTo>
                  <a:pt x="2452" y="850"/>
                </a:lnTo>
                <a:lnTo>
                  <a:pt x="2453" y="850"/>
                </a:lnTo>
                <a:lnTo>
                  <a:pt x="2455" y="850"/>
                </a:lnTo>
                <a:lnTo>
                  <a:pt x="2456" y="850"/>
                </a:lnTo>
                <a:lnTo>
                  <a:pt x="2457" y="850"/>
                </a:lnTo>
                <a:lnTo>
                  <a:pt x="2459" y="850"/>
                </a:lnTo>
                <a:lnTo>
                  <a:pt x="2461" y="853"/>
                </a:lnTo>
                <a:lnTo>
                  <a:pt x="2461" y="854"/>
                </a:lnTo>
                <a:lnTo>
                  <a:pt x="2463" y="854"/>
                </a:lnTo>
                <a:lnTo>
                  <a:pt x="2464" y="854"/>
                </a:lnTo>
                <a:lnTo>
                  <a:pt x="2463" y="855"/>
                </a:lnTo>
                <a:lnTo>
                  <a:pt x="2464" y="855"/>
                </a:lnTo>
                <a:lnTo>
                  <a:pt x="2465" y="855"/>
                </a:lnTo>
                <a:lnTo>
                  <a:pt x="2465" y="856"/>
                </a:lnTo>
                <a:lnTo>
                  <a:pt x="2465" y="858"/>
                </a:lnTo>
                <a:lnTo>
                  <a:pt x="2466" y="858"/>
                </a:lnTo>
                <a:lnTo>
                  <a:pt x="2468" y="856"/>
                </a:lnTo>
                <a:lnTo>
                  <a:pt x="2469" y="856"/>
                </a:lnTo>
                <a:lnTo>
                  <a:pt x="2470" y="856"/>
                </a:lnTo>
                <a:lnTo>
                  <a:pt x="2472" y="856"/>
                </a:lnTo>
                <a:lnTo>
                  <a:pt x="2473" y="856"/>
                </a:lnTo>
                <a:lnTo>
                  <a:pt x="2474" y="858"/>
                </a:lnTo>
                <a:lnTo>
                  <a:pt x="2476" y="858"/>
                </a:lnTo>
                <a:lnTo>
                  <a:pt x="2477" y="858"/>
                </a:lnTo>
                <a:lnTo>
                  <a:pt x="2477" y="859"/>
                </a:lnTo>
                <a:lnTo>
                  <a:pt x="2478" y="859"/>
                </a:lnTo>
                <a:lnTo>
                  <a:pt x="2477" y="861"/>
                </a:lnTo>
                <a:lnTo>
                  <a:pt x="2477" y="862"/>
                </a:lnTo>
                <a:lnTo>
                  <a:pt x="2476" y="863"/>
                </a:lnTo>
                <a:lnTo>
                  <a:pt x="2474" y="863"/>
                </a:lnTo>
                <a:lnTo>
                  <a:pt x="2476" y="866"/>
                </a:lnTo>
                <a:lnTo>
                  <a:pt x="2477" y="866"/>
                </a:lnTo>
                <a:lnTo>
                  <a:pt x="2480" y="866"/>
                </a:lnTo>
                <a:lnTo>
                  <a:pt x="2482" y="867"/>
                </a:lnTo>
                <a:lnTo>
                  <a:pt x="2483" y="867"/>
                </a:lnTo>
                <a:lnTo>
                  <a:pt x="2485" y="868"/>
                </a:lnTo>
                <a:lnTo>
                  <a:pt x="2485" y="870"/>
                </a:lnTo>
                <a:lnTo>
                  <a:pt x="2485" y="873"/>
                </a:lnTo>
                <a:lnTo>
                  <a:pt x="2483" y="873"/>
                </a:lnTo>
                <a:lnTo>
                  <a:pt x="2483" y="875"/>
                </a:lnTo>
                <a:lnTo>
                  <a:pt x="2481" y="876"/>
                </a:lnTo>
                <a:lnTo>
                  <a:pt x="2480" y="876"/>
                </a:lnTo>
                <a:lnTo>
                  <a:pt x="2476" y="877"/>
                </a:lnTo>
                <a:lnTo>
                  <a:pt x="2476" y="879"/>
                </a:lnTo>
                <a:lnTo>
                  <a:pt x="2477" y="879"/>
                </a:lnTo>
                <a:lnTo>
                  <a:pt x="2476" y="880"/>
                </a:lnTo>
                <a:lnTo>
                  <a:pt x="2476" y="881"/>
                </a:lnTo>
                <a:lnTo>
                  <a:pt x="2478" y="883"/>
                </a:lnTo>
                <a:lnTo>
                  <a:pt x="2481" y="884"/>
                </a:lnTo>
                <a:lnTo>
                  <a:pt x="2482" y="884"/>
                </a:lnTo>
                <a:lnTo>
                  <a:pt x="2482" y="885"/>
                </a:lnTo>
                <a:lnTo>
                  <a:pt x="2480" y="885"/>
                </a:lnTo>
                <a:lnTo>
                  <a:pt x="2478" y="887"/>
                </a:lnTo>
                <a:lnTo>
                  <a:pt x="2481" y="888"/>
                </a:lnTo>
                <a:lnTo>
                  <a:pt x="2482" y="888"/>
                </a:lnTo>
                <a:lnTo>
                  <a:pt x="2482" y="889"/>
                </a:lnTo>
                <a:lnTo>
                  <a:pt x="2480" y="892"/>
                </a:lnTo>
                <a:lnTo>
                  <a:pt x="2478" y="892"/>
                </a:lnTo>
                <a:lnTo>
                  <a:pt x="2478" y="893"/>
                </a:lnTo>
                <a:lnTo>
                  <a:pt x="2480" y="893"/>
                </a:lnTo>
                <a:lnTo>
                  <a:pt x="2482" y="894"/>
                </a:lnTo>
                <a:lnTo>
                  <a:pt x="2483" y="894"/>
                </a:lnTo>
                <a:lnTo>
                  <a:pt x="2485" y="894"/>
                </a:lnTo>
                <a:lnTo>
                  <a:pt x="2486" y="894"/>
                </a:lnTo>
                <a:lnTo>
                  <a:pt x="2486" y="896"/>
                </a:lnTo>
                <a:lnTo>
                  <a:pt x="2485" y="896"/>
                </a:lnTo>
                <a:lnTo>
                  <a:pt x="2483" y="897"/>
                </a:lnTo>
                <a:lnTo>
                  <a:pt x="2482" y="897"/>
                </a:lnTo>
                <a:lnTo>
                  <a:pt x="2482" y="898"/>
                </a:lnTo>
                <a:lnTo>
                  <a:pt x="2481" y="898"/>
                </a:lnTo>
                <a:lnTo>
                  <a:pt x="2480" y="900"/>
                </a:lnTo>
                <a:lnTo>
                  <a:pt x="2481" y="900"/>
                </a:lnTo>
                <a:lnTo>
                  <a:pt x="2482" y="901"/>
                </a:lnTo>
                <a:lnTo>
                  <a:pt x="2483" y="901"/>
                </a:lnTo>
                <a:lnTo>
                  <a:pt x="2483" y="902"/>
                </a:lnTo>
                <a:lnTo>
                  <a:pt x="2485" y="902"/>
                </a:lnTo>
                <a:lnTo>
                  <a:pt x="2486" y="904"/>
                </a:lnTo>
                <a:lnTo>
                  <a:pt x="2487" y="905"/>
                </a:lnTo>
                <a:lnTo>
                  <a:pt x="2487" y="906"/>
                </a:lnTo>
                <a:lnTo>
                  <a:pt x="2489" y="906"/>
                </a:lnTo>
                <a:lnTo>
                  <a:pt x="2490" y="906"/>
                </a:lnTo>
                <a:lnTo>
                  <a:pt x="2491" y="906"/>
                </a:lnTo>
                <a:lnTo>
                  <a:pt x="2491" y="908"/>
                </a:lnTo>
                <a:lnTo>
                  <a:pt x="2494" y="905"/>
                </a:lnTo>
                <a:lnTo>
                  <a:pt x="2494" y="904"/>
                </a:lnTo>
                <a:lnTo>
                  <a:pt x="2495" y="904"/>
                </a:lnTo>
                <a:lnTo>
                  <a:pt x="2496" y="904"/>
                </a:lnTo>
                <a:lnTo>
                  <a:pt x="2498" y="902"/>
                </a:lnTo>
                <a:lnTo>
                  <a:pt x="2499" y="901"/>
                </a:lnTo>
                <a:lnTo>
                  <a:pt x="2499" y="902"/>
                </a:lnTo>
                <a:lnTo>
                  <a:pt x="2501" y="902"/>
                </a:lnTo>
                <a:lnTo>
                  <a:pt x="2502" y="902"/>
                </a:lnTo>
                <a:lnTo>
                  <a:pt x="2503" y="902"/>
                </a:lnTo>
                <a:lnTo>
                  <a:pt x="2503" y="901"/>
                </a:lnTo>
                <a:lnTo>
                  <a:pt x="2504" y="901"/>
                </a:lnTo>
                <a:lnTo>
                  <a:pt x="2504" y="902"/>
                </a:lnTo>
                <a:lnTo>
                  <a:pt x="2504" y="904"/>
                </a:lnTo>
                <a:lnTo>
                  <a:pt x="2506" y="904"/>
                </a:lnTo>
                <a:lnTo>
                  <a:pt x="2507" y="904"/>
                </a:lnTo>
                <a:lnTo>
                  <a:pt x="2508" y="905"/>
                </a:lnTo>
                <a:lnTo>
                  <a:pt x="2510" y="906"/>
                </a:lnTo>
                <a:lnTo>
                  <a:pt x="2512" y="908"/>
                </a:lnTo>
                <a:lnTo>
                  <a:pt x="2514" y="912"/>
                </a:lnTo>
                <a:lnTo>
                  <a:pt x="2512" y="912"/>
                </a:lnTo>
                <a:lnTo>
                  <a:pt x="2511" y="912"/>
                </a:lnTo>
                <a:lnTo>
                  <a:pt x="2510" y="912"/>
                </a:lnTo>
                <a:lnTo>
                  <a:pt x="2511" y="913"/>
                </a:lnTo>
                <a:lnTo>
                  <a:pt x="2512" y="913"/>
                </a:lnTo>
                <a:lnTo>
                  <a:pt x="2515" y="914"/>
                </a:lnTo>
                <a:lnTo>
                  <a:pt x="2516" y="914"/>
                </a:lnTo>
                <a:lnTo>
                  <a:pt x="2517" y="915"/>
                </a:lnTo>
                <a:lnTo>
                  <a:pt x="2519" y="917"/>
                </a:lnTo>
                <a:lnTo>
                  <a:pt x="2519" y="918"/>
                </a:lnTo>
                <a:lnTo>
                  <a:pt x="2519" y="919"/>
                </a:lnTo>
                <a:lnTo>
                  <a:pt x="2520" y="919"/>
                </a:lnTo>
                <a:lnTo>
                  <a:pt x="2522" y="919"/>
                </a:lnTo>
                <a:lnTo>
                  <a:pt x="2523" y="918"/>
                </a:lnTo>
                <a:lnTo>
                  <a:pt x="2523" y="919"/>
                </a:lnTo>
                <a:lnTo>
                  <a:pt x="2524" y="919"/>
                </a:lnTo>
                <a:lnTo>
                  <a:pt x="2524" y="921"/>
                </a:lnTo>
                <a:lnTo>
                  <a:pt x="2525" y="922"/>
                </a:lnTo>
                <a:lnTo>
                  <a:pt x="2525" y="921"/>
                </a:lnTo>
                <a:lnTo>
                  <a:pt x="2528" y="921"/>
                </a:lnTo>
                <a:lnTo>
                  <a:pt x="2528" y="922"/>
                </a:lnTo>
                <a:lnTo>
                  <a:pt x="2529" y="926"/>
                </a:lnTo>
                <a:lnTo>
                  <a:pt x="2531" y="927"/>
                </a:lnTo>
                <a:lnTo>
                  <a:pt x="2531" y="930"/>
                </a:lnTo>
                <a:lnTo>
                  <a:pt x="2531" y="931"/>
                </a:lnTo>
                <a:lnTo>
                  <a:pt x="2532" y="931"/>
                </a:lnTo>
                <a:lnTo>
                  <a:pt x="2536" y="938"/>
                </a:lnTo>
                <a:lnTo>
                  <a:pt x="2537" y="936"/>
                </a:lnTo>
                <a:lnTo>
                  <a:pt x="2538" y="936"/>
                </a:lnTo>
                <a:lnTo>
                  <a:pt x="2540" y="936"/>
                </a:lnTo>
                <a:lnTo>
                  <a:pt x="2541" y="936"/>
                </a:lnTo>
                <a:lnTo>
                  <a:pt x="2541" y="938"/>
                </a:lnTo>
                <a:lnTo>
                  <a:pt x="2542" y="938"/>
                </a:lnTo>
                <a:lnTo>
                  <a:pt x="2544" y="938"/>
                </a:lnTo>
                <a:lnTo>
                  <a:pt x="2544" y="940"/>
                </a:lnTo>
                <a:lnTo>
                  <a:pt x="2545" y="938"/>
                </a:lnTo>
                <a:lnTo>
                  <a:pt x="2546" y="938"/>
                </a:lnTo>
                <a:lnTo>
                  <a:pt x="2548" y="938"/>
                </a:lnTo>
                <a:lnTo>
                  <a:pt x="2548" y="936"/>
                </a:lnTo>
                <a:lnTo>
                  <a:pt x="2549" y="936"/>
                </a:lnTo>
                <a:lnTo>
                  <a:pt x="2550" y="936"/>
                </a:lnTo>
                <a:lnTo>
                  <a:pt x="2552" y="936"/>
                </a:lnTo>
                <a:lnTo>
                  <a:pt x="2553" y="936"/>
                </a:lnTo>
                <a:lnTo>
                  <a:pt x="2554" y="936"/>
                </a:lnTo>
                <a:lnTo>
                  <a:pt x="2558" y="939"/>
                </a:lnTo>
                <a:lnTo>
                  <a:pt x="2559" y="943"/>
                </a:lnTo>
                <a:lnTo>
                  <a:pt x="2559" y="944"/>
                </a:lnTo>
                <a:lnTo>
                  <a:pt x="2561" y="944"/>
                </a:lnTo>
                <a:lnTo>
                  <a:pt x="2563" y="950"/>
                </a:lnTo>
                <a:lnTo>
                  <a:pt x="2565" y="948"/>
                </a:lnTo>
                <a:lnTo>
                  <a:pt x="2566" y="947"/>
                </a:lnTo>
                <a:lnTo>
                  <a:pt x="2566" y="945"/>
                </a:lnTo>
                <a:lnTo>
                  <a:pt x="2565" y="944"/>
                </a:lnTo>
                <a:lnTo>
                  <a:pt x="2566" y="944"/>
                </a:lnTo>
                <a:lnTo>
                  <a:pt x="2567" y="945"/>
                </a:lnTo>
                <a:lnTo>
                  <a:pt x="2568" y="945"/>
                </a:lnTo>
                <a:lnTo>
                  <a:pt x="2570" y="944"/>
                </a:lnTo>
                <a:lnTo>
                  <a:pt x="2571" y="944"/>
                </a:lnTo>
                <a:lnTo>
                  <a:pt x="2573" y="944"/>
                </a:lnTo>
                <a:lnTo>
                  <a:pt x="2574" y="944"/>
                </a:lnTo>
                <a:lnTo>
                  <a:pt x="2574" y="943"/>
                </a:lnTo>
                <a:lnTo>
                  <a:pt x="2575" y="943"/>
                </a:lnTo>
                <a:lnTo>
                  <a:pt x="2576" y="943"/>
                </a:lnTo>
                <a:lnTo>
                  <a:pt x="2578" y="943"/>
                </a:lnTo>
                <a:lnTo>
                  <a:pt x="2579" y="943"/>
                </a:lnTo>
                <a:lnTo>
                  <a:pt x="2580" y="943"/>
                </a:lnTo>
                <a:lnTo>
                  <a:pt x="2582" y="943"/>
                </a:lnTo>
                <a:lnTo>
                  <a:pt x="2583" y="944"/>
                </a:lnTo>
                <a:lnTo>
                  <a:pt x="2588" y="945"/>
                </a:lnTo>
                <a:lnTo>
                  <a:pt x="2596" y="953"/>
                </a:lnTo>
                <a:lnTo>
                  <a:pt x="2600" y="959"/>
                </a:lnTo>
                <a:lnTo>
                  <a:pt x="2604" y="965"/>
                </a:lnTo>
                <a:lnTo>
                  <a:pt x="2605" y="968"/>
                </a:lnTo>
                <a:lnTo>
                  <a:pt x="2610" y="977"/>
                </a:lnTo>
                <a:lnTo>
                  <a:pt x="2617" y="985"/>
                </a:lnTo>
                <a:lnTo>
                  <a:pt x="2617" y="986"/>
                </a:lnTo>
                <a:lnTo>
                  <a:pt x="2617" y="989"/>
                </a:lnTo>
                <a:lnTo>
                  <a:pt x="2621" y="994"/>
                </a:lnTo>
                <a:lnTo>
                  <a:pt x="2625" y="1001"/>
                </a:lnTo>
                <a:lnTo>
                  <a:pt x="2626" y="1002"/>
                </a:lnTo>
                <a:lnTo>
                  <a:pt x="2631" y="1008"/>
                </a:lnTo>
                <a:lnTo>
                  <a:pt x="2630" y="1010"/>
                </a:lnTo>
                <a:lnTo>
                  <a:pt x="2631" y="1011"/>
                </a:lnTo>
                <a:lnTo>
                  <a:pt x="2633" y="1012"/>
                </a:lnTo>
                <a:lnTo>
                  <a:pt x="2633" y="1013"/>
                </a:lnTo>
                <a:lnTo>
                  <a:pt x="2633" y="1016"/>
                </a:lnTo>
                <a:lnTo>
                  <a:pt x="2631" y="1016"/>
                </a:lnTo>
                <a:lnTo>
                  <a:pt x="2631" y="1017"/>
                </a:lnTo>
                <a:lnTo>
                  <a:pt x="2633" y="1017"/>
                </a:lnTo>
                <a:lnTo>
                  <a:pt x="2631" y="1019"/>
                </a:lnTo>
                <a:lnTo>
                  <a:pt x="2634" y="1020"/>
                </a:lnTo>
                <a:lnTo>
                  <a:pt x="2635" y="1020"/>
                </a:lnTo>
                <a:lnTo>
                  <a:pt x="2636" y="1021"/>
                </a:lnTo>
                <a:lnTo>
                  <a:pt x="2636" y="1023"/>
                </a:lnTo>
                <a:lnTo>
                  <a:pt x="2638" y="1023"/>
                </a:lnTo>
                <a:lnTo>
                  <a:pt x="2638" y="1025"/>
                </a:lnTo>
                <a:lnTo>
                  <a:pt x="2639" y="1028"/>
                </a:lnTo>
                <a:lnTo>
                  <a:pt x="2638" y="1029"/>
                </a:lnTo>
                <a:lnTo>
                  <a:pt x="2638" y="1031"/>
                </a:lnTo>
                <a:lnTo>
                  <a:pt x="2639" y="1032"/>
                </a:lnTo>
                <a:lnTo>
                  <a:pt x="2639" y="1033"/>
                </a:lnTo>
                <a:lnTo>
                  <a:pt x="2639" y="1034"/>
                </a:lnTo>
                <a:lnTo>
                  <a:pt x="2641" y="1036"/>
                </a:lnTo>
                <a:lnTo>
                  <a:pt x="2642" y="1037"/>
                </a:lnTo>
                <a:lnTo>
                  <a:pt x="2642" y="1038"/>
                </a:lnTo>
                <a:lnTo>
                  <a:pt x="2641" y="1038"/>
                </a:lnTo>
                <a:lnTo>
                  <a:pt x="2641" y="1040"/>
                </a:lnTo>
                <a:lnTo>
                  <a:pt x="2639" y="1041"/>
                </a:lnTo>
                <a:lnTo>
                  <a:pt x="2638" y="1041"/>
                </a:lnTo>
                <a:lnTo>
                  <a:pt x="2638" y="1044"/>
                </a:lnTo>
                <a:lnTo>
                  <a:pt x="2639" y="1046"/>
                </a:lnTo>
                <a:lnTo>
                  <a:pt x="2641" y="1046"/>
                </a:lnTo>
                <a:lnTo>
                  <a:pt x="2642" y="1048"/>
                </a:lnTo>
                <a:lnTo>
                  <a:pt x="2643" y="1045"/>
                </a:lnTo>
                <a:lnTo>
                  <a:pt x="2643" y="1044"/>
                </a:lnTo>
                <a:lnTo>
                  <a:pt x="2644" y="1042"/>
                </a:lnTo>
                <a:lnTo>
                  <a:pt x="2647" y="1040"/>
                </a:lnTo>
                <a:lnTo>
                  <a:pt x="2650" y="1040"/>
                </a:lnTo>
                <a:lnTo>
                  <a:pt x="2651" y="1041"/>
                </a:lnTo>
                <a:lnTo>
                  <a:pt x="2652" y="1044"/>
                </a:lnTo>
                <a:lnTo>
                  <a:pt x="2654" y="1045"/>
                </a:lnTo>
                <a:lnTo>
                  <a:pt x="2655" y="1045"/>
                </a:lnTo>
                <a:lnTo>
                  <a:pt x="2656" y="1046"/>
                </a:lnTo>
                <a:lnTo>
                  <a:pt x="2657" y="1046"/>
                </a:lnTo>
                <a:lnTo>
                  <a:pt x="2662" y="1055"/>
                </a:lnTo>
                <a:lnTo>
                  <a:pt x="2664" y="1058"/>
                </a:lnTo>
                <a:lnTo>
                  <a:pt x="2665" y="1059"/>
                </a:lnTo>
                <a:lnTo>
                  <a:pt x="2667" y="1059"/>
                </a:lnTo>
                <a:lnTo>
                  <a:pt x="2669" y="1061"/>
                </a:lnTo>
                <a:lnTo>
                  <a:pt x="2671" y="1062"/>
                </a:lnTo>
                <a:lnTo>
                  <a:pt x="2671" y="1063"/>
                </a:lnTo>
                <a:lnTo>
                  <a:pt x="2671" y="1066"/>
                </a:lnTo>
                <a:lnTo>
                  <a:pt x="2673" y="1074"/>
                </a:lnTo>
                <a:lnTo>
                  <a:pt x="2673" y="1076"/>
                </a:lnTo>
                <a:lnTo>
                  <a:pt x="2671" y="1075"/>
                </a:lnTo>
                <a:lnTo>
                  <a:pt x="2671" y="1076"/>
                </a:lnTo>
                <a:lnTo>
                  <a:pt x="2671" y="1078"/>
                </a:lnTo>
                <a:lnTo>
                  <a:pt x="2669" y="1078"/>
                </a:lnTo>
                <a:lnTo>
                  <a:pt x="2669" y="1079"/>
                </a:lnTo>
                <a:lnTo>
                  <a:pt x="2669" y="1082"/>
                </a:lnTo>
                <a:lnTo>
                  <a:pt x="2668" y="1083"/>
                </a:lnTo>
                <a:lnTo>
                  <a:pt x="2668" y="1084"/>
                </a:lnTo>
                <a:lnTo>
                  <a:pt x="2668" y="1085"/>
                </a:lnTo>
                <a:lnTo>
                  <a:pt x="2669" y="1085"/>
                </a:lnTo>
                <a:lnTo>
                  <a:pt x="2668" y="1090"/>
                </a:lnTo>
                <a:lnTo>
                  <a:pt x="2669" y="1090"/>
                </a:lnTo>
                <a:lnTo>
                  <a:pt x="2671" y="1091"/>
                </a:lnTo>
                <a:lnTo>
                  <a:pt x="2671" y="1092"/>
                </a:lnTo>
                <a:lnTo>
                  <a:pt x="2672" y="1095"/>
                </a:lnTo>
                <a:lnTo>
                  <a:pt x="2673" y="1095"/>
                </a:lnTo>
                <a:lnTo>
                  <a:pt x="2674" y="1095"/>
                </a:lnTo>
                <a:lnTo>
                  <a:pt x="2674" y="1096"/>
                </a:lnTo>
                <a:lnTo>
                  <a:pt x="2676" y="1097"/>
                </a:lnTo>
                <a:lnTo>
                  <a:pt x="2677" y="1099"/>
                </a:lnTo>
                <a:lnTo>
                  <a:pt x="2678" y="1100"/>
                </a:lnTo>
                <a:lnTo>
                  <a:pt x="2677" y="1103"/>
                </a:lnTo>
                <a:lnTo>
                  <a:pt x="2678" y="1110"/>
                </a:lnTo>
                <a:lnTo>
                  <a:pt x="2677" y="1112"/>
                </a:lnTo>
                <a:lnTo>
                  <a:pt x="2677" y="1113"/>
                </a:lnTo>
                <a:lnTo>
                  <a:pt x="2680" y="1118"/>
                </a:lnTo>
                <a:lnTo>
                  <a:pt x="2684" y="1120"/>
                </a:lnTo>
                <a:lnTo>
                  <a:pt x="2685" y="1122"/>
                </a:lnTo>
                <a:lnTo>
                  <a:pt x="2689" y="1130"/>
                </a:lnTo>
                <a:lnTo>
                  <a:pt x="2690" y="1133"/>
                </a:lnTo>
                <a:lnTo>
                  <a:pt x="2692" y="1134"/>
                </a:lnTo>
                <a:lnTo>
                  <a:pt x="2692" y="1135"/>
                </a:lnTo>
                <a:lnTo>
                  <a:pt x="2692" y="1137"/>
                </a:lnTo>
                <a:lnTo>
                  <a:pt x="2692" y="1138"/>
                </a:lnTo>
                <a:lnTo>
                  <a:pt x="2693" y="1139"/>
                </a:lnTo>
                <a:lnTo>
                  <a:pt x="2694" y="1141"/>
                </a:lnTo>
                <a:lnTo>
                  <a:pt x="2695" y="1142"/>
                </a:lnTo>
                <a:lnTo>
                  <a:pt x="2695" y="1146"/>
                </a:lnTo>
                <a:lnTo>
                  <a:pt x="2694" y="1146"/>
                </a:lnTo>
                <a:lnTo>
                  <a:pt x="2694" y="1147"/>
                </a:lnTo>
                <a:lnTo>
                  <a:pt x="2693" y="1147"/>
                </a:lnTo>
                <a:lnTo>
                  <a:pt x="2692" y="1147"/>
                </a:lnTo>
                <a:lnTo>
                  <a:pt x="2690" y="1148"/>
                </a:lnTo>
                <a:lnTo>
                  <a:pt x="2692" y="1150"/>
                </a:lnTo>
                <a:lnTo>
                  <a:pt x="2692" y="1151"/>
                </a:lnTo>
                <a:lnTo>
                  <a:pt x="2692" y="1152"/>
                </a:lnTo>
                <a:lnTo>
                  <a:pt x="2694" y="1156"/>
                </a:lnTo>
                <a:lnTo>
                  <a:pt x="2694" y="1158"/>
                </a:lnTo>
                <a:lnTo>
                  <a:pt x="2694" y="1159"/>
                </a:lnTo>
                <a:lnTo>
                  <a:pt x="2694" y="1160"/>
                </a:lnTo>
                <a:lnTo>
                  <a:pt x="2693" y="1163"/>
                </a:lnTo>
                <a:lnTo>
                  <a:pt x="2694" y="1164"/>
                </a:lnTo>
                <a:lnTo>
                  <a:pt x="2694" y="1165"/>
                </a:lnTo>
                <a:lnTo>
                  <a:pt x="2694" y="1167"/>
                </a:lnTo>
                <a:lnTo>
                  <a:pt x="2694" y="1168"/>
                </a:lnTo>
                <a:lnTo>
                  <a:pt x="2693" y="1169"/>
                </a:lnTo>
                <a:lnTo>
                  <a:pt x="2694" y="1172"/>
                </a:lnTo>
                <a:lnTo>
                  <a:pt x="2693" y="1173"/>
                </a:lnTo>
                <a:lnTo>
                  <a:pt x="2692" y="1176"/>
                </a:lnTo>
                <a:lnTo>
                  <a:pt x="2692" y="1180"/>
                </a:lnTo>
                <a:lnTo>
                  <a:pt x="2692" y="1181"/>
                </a:lnTo>
                <a:lnTo>
                  <a:pt x="2694" y="1182"/>
                </a:lnTo>
                <a:lnTo>
                  <a:pt x="2695" y="1184"/>
                </a:lnTo>
                <a:lnTo>
                  <a:pt x="2695" y="1186"/>
                </a:lnTo>
                <a:lnTo>
                  <a:pt x="2694" y="1188"/>
                </a:lnTo>
                <a:lnTo>
                  <a:pt x="2695" y="1190"/>
                </a:lnTo>
                <a:lnTo>
                  <a:pt x="2695" y="1192"/>
                </a:lnTo>
                <a:lnTo>
                  <a:pt x="2695" y="1193"/>
                </a:lnTo>
                <a:lnTo>
                  <a:pt x="2694" y="1195"/>
                </a:lnTo>
                <a:lnTo>
                  <a:pt x="2694" y="1197"/>
                </a:lnTo>
                <a:lnTo>
                  <a:pt x="2693" y="1197"/>
                </a:lnTo>
                <a:lnTo>
                  <a:pt x="2693" y="1198"/>
                </a:lnTo>
                <a:lnTo>
                  <a:pt x="2694" y="1198"/>
                </a:lnTo>
                <a:lnTo>
                  <a:pt x="2697" y="1199"/>
                </a:lnTo>
                <a:lnTo>
                  <a:pt x="2697" y="1201"/>
                </a:lnTo>
                <a:lnTo>
                  <a:pt x="2698" y="1202"/>
                </a:lnTo>
                <a:lnTo>
                  <a:pt x="2698" y="1203"/>
                </a:lnTo>
                <a:lnTo>
                  <a:pt x="2699" y="1204"/>
                </a:lnTo>
                <a:lnTo>
                  <a:pt x="2699" y="1206"/>
                </a:lnTo>
                <a:lnTo>
                  <a:pt x="2701" y="1207"/>
                </a:lnTo>
                <a:lnTo>
                  <a:pt x="2704" y="1212"/>
                </a:lnTo>
                <a:lnTo>
                  <a:pt x="2706" y="1214"/>
                </a:lnTo>
                <a:lnTo>
                  <a:pt x="2707" y="1215"/>
                </a:lnTo>
                <a:lnTo>
                  <a:pt x="2704" y="1220"/>
                </a:lnTo>
                <a:lnTo>
                  <a:pt x="2704" y="1222"/>
                </a:lnTo>
                <a:lnTo>
                  <a:pt x="2707" y="1227"/>
                </a:lnTo>
                <a:lnTo>
                  <a:pt x="2709" y="1228"/>
                </a:lnTo>
                <a:lnTo>
                  <a:pt x="2709" y="1231"/>
                </a:lnTo>
                <a:lnTo>
                  <a:pt x="2710" y="1235"/>
                </a:lnTo>
                <a:lnTo>
                  <a:pt x="2710" y="1237"/>
                </a:lnTo>
                <a:lnTo>
                  <a:pt x="2710" y="1239"/>
                </a:lnTo>
                <a:lnTo>
                  <a:pt x="2709" y="1240"/>
                </a:lnTo>
                <a:lnTo>
                  <a:pt x="2704" y="1244"/>
                </a:lnTo>
                <a:lnTo>
                  <a:pt x="2704" y="1245"/>
                </a:lnTo>
                <a:lnTo>
                  <a:pt x="2704" y="1246"/>
                </a:lnTo>
                <a:lnTo>
                  <a:pt x="2702" y="1250"/>
                </a:lnTo>
                <a:lnTo>
                  <a:pt x="2702" y="1253"/>
                </a:lnTo>
                <a:lnTo>
                  <a:pt x="2702" y="1254"/>
                </a:lnTo>
                <a:lnTo>
                  <a:pt x="2703" y="1256"/>
                </a:lnTo>
                <a:lnTo>
                  <a:pt x="2704" y="1258"/>
                </a:lnTo>
                <a:lnTo>
                  <a:pt x="2706" y="1260"/>
                </a:lnTo>
                <a:lnTo>
                  <a:pt x="2706" y="1261"/>
                </a:lnTo>
                <a:lnTo>
                  <a:pt x="2704" y="1262"/>
                </a:lnTo>
                <a:lnTo>
                  <a:pt x="2703" y="1263"/>
                </a:lnTo>
                <a:lnTo>
                  <a:pt x="2704" y="1265"/>
                </a:lnTo>
                <a:lnTo>
                  <a:pt x="2703" y="1269"/>
                </a:lnTo>
                <a:lnTo>
                  <a:pt x="2704" y="1271"/>
                </a:lnTo>
                <a:lnTo>
                  <a:pt x="2703" y="1273"/>
                </a:lnTo>
                <a:lnTo>
                  <a:pt x="2702" y="1275"/>
                </a:lnTo>
                <a:lnTo>
                  <a:pt x="2701" y="1275"/>
                </a:lnTo>
                <a:lnTo>
                  <a:pt x="2701" y="1274"/>
                </a:lnTo>
                <a:lnTo>
                  <a:pt x="2699" y="1274"/>
                </a:lnTo>
                <a:lnTo>
                  <a:pt x="2699" y="1275"/>
                </a:lnTo>
                <a:lnTo>
                  <a:pt x="2698" y="1274"/>
                </a:lnTo>
                <a:lnTo>
                  <a:pt x="2697" y="1274"/>
                </a:lnTo>
                <a:lnTo>
                  <a:pt x="2695" y="1275"/>
                </a:lnTo>
                <a:lnTo>
                  <a:pt x="2694" y="1275"/>
                </a:lnTo>
                <a:lnTo>
                  <a:pt x="2698" y="1279"/>
                </a:lnTo>
                <a:lnTo>
                  <a:pt x="2697" y="1281"/>
                </a:lnTo>
                <a:lnTo>
                  <a:pt x="2695" y="1281"/>
                </a:lnTo>
                <a:lnTo>
                  <a:pt x="2694" y="1281"/>
                </a:lnTo>
                <a:lnTo>
                  <a:pt x="2695" y="1282"/>
                </a:lnTo>
                <a:lnTo>
                  <a:pt x="2695" y="1283"/>
                </a:lnTo>
                <a:lnTo>
                  <a:pt x="2697" y="1283"/>
                </a:lnTo>
                <a:lnTo>
                  <a:pt x="2697" y="1284"/>
                </a:lnTo>
                <a:lnTo>
                  <a:pt x="2698" y="1284"/>
                </a:lnTo>
                <a:lnTo>
                  <a:pt x="2698" y="1288"/>
                </a:lnTo>
                <a:lnTo>
                  <a:pt x="2701" y="1291"/>
                </a:lnTo>
                <a:lnTo>
                  <a:pt x="2701" y="1292"/>
                </a:lnTo>
                <a:lnTo>
                  <a:pt x="2702" y="1292"/>
                </a:lnTo>
                <a:lnTo>
                  <a:pt x="2703" y="1293"/>
                </a:lnTo>
                <a:lnTo>
                  <a:pt x="2704" y="1295"/>
                </a:lnTo>
                <a:lnTo>
                  <a:pt x="2706" y="1299"/>
                </a:lnTo>
                <a:lnTo>
                  <a:pt x="2706" y="1300"/>
                </a:lnTo>
                <a:lnTo>
                  <a:pt x="2707" y="1303"/>
                </a:lnTo>
                <a:lnTo>
                  <a:pt x="2707" y="1304"/>
                </a:lnTo>
                <a:lnTo>
                  <a:pt x="2707" y="1305"/>
                </a:lnTo>
                <a:lnTo>
                  <a:pt x="2706" y="1307"/>
                </a:lnTo>
                <a:lnTo>
                  <a:pt x="2704" y="1308"/>
                </a:lnTo>
                <a:lnTo>
                  <a:pt x="2704" y="1309"/>
                </a:lnTo>
                <a:lnTo>
                  <a:pt x="2704" y="1311"/>
                </a:lnTo>
                <a:lnTo>
                  <a:pt x="2703" y="1312"/>
                </a:lnTo>
                <a:lnTo>
                  <a:pt x="2702" y="1313"/>
                </a:lnTo>
                <a:lnTo>
                  <a:pt x="2699" y="1313"/>
                </a:lnTo>
                <a:lnTo>
                  <a:pt x="2698" y="1313"/>
                </a:lnTo>
                <a:lnTo>
                  <a:pt x="2697" y="1313"/>
                </a:lnTo>
                <a:lnTo>
                  <a:pt x="2697" y="1316"/>
                </a:lnTo>
                <a:lnTo>
                  <a:pt x="2697" y="1317"/>
                </a:lnTo>
                <a:lnTo>
                  <a:pt x="2695" y="1317"/>
                </a:lnTo>
                <a:lnTo>
                  <a:pt x="2694" y="1316"/>
                </a:lnTo>
                <a:lnTo>
                  <a:pt x="2693" y="1317"/>
                </a:lnTo>
                <a:lnTo>
                  <a:pt x="2693" y="1319"/>
                </a:lnTo>
                <a:lnTo>
                  <a:pt x="2694" y="1320"/>
                </a:lnTo>
                <a:lnTo>
                  <a:pt x="2694" y="1321"/>
                </a:lnTo>
                <a:lnTo>
                  <a:pt x="2695" y="1322"/>
                </a:lnTo>
                <a:lnTo>
                  <a:pt x="2695" y="1324"/>
                </a:lnTo>
                <a:lnTo>
                  <a:pt x="2695" y="1325"/>
                </a:lnTo>
                <a:lnTo>
                  <a:pt x="2695" y="1326"/>
                </a:lnTo>
                <a:lnTo>
                  <a:pt x="2697" y="1328"/>
                </a:lnTo>
                <a:lnTo>
                  <a:pt x="2698" y="1329"/>
                </a:lnTo>
                <a:lnTo>
                  <a:pt x="2699" y="1332"/>
                </a:lnTo>
                <a:lnTo>
                  <a:pt x="2697" y="1333"/>
                </a:lnTo>
                <a:lnTo>
                  <a:pt x="2697" y="1334"/>
                </a:lnTo>
                <a:lnTo>
                  <a:pt x="2698" y="1335"/>
                </a:lnTo>
                <a:lnTo>
                  <a:pt x="2698" y="1338"/>
                </a:lnTo>
                <a:lnTo>
                  <a:pt x="2695" y="1341"/>
                </a:lnTo>
                <a:lnTo>
                  <a:pt x="2695" y="1342"/>
                </a:lnTo>
                <a:lnTo>
                  <a:pt x="2701" y="1351"/>
                </a:lnTo>
                <a:lnTo>
                  <a:pt x="2701" y="1354"/>
                </a:lnTo>
                <a:lnTo>
                  <a:pt x="2701" y="1356"/>
                </a:lnTo>
                <a:lnTo>
                  <a:pt x="2699" y="1358"/>
                </a:lnTo>
                <a:lnTo>
                  <a:pt x="2698" y="1358"/>
                </a:lnTo>
                <a:lnTo>
                  <a:pt x="2695" y="1359"/>
                </a:lnTo>
                <a:lnTo>
                  <a:pt x="2695" y="1362"/>
                </a:lnTo>
                <a:lnTo>
                  <a:pt x="2694" y="1362"/>
                </a:lnTo>
                <a:lnTo>
                  <a:pt x="2693" y="1362"/>
                </a:lnTo>
                <a:lnTo>
                  <a:pt x="2692" y="1362"/>
                </a:lnTo>
                <a:lnTo>
                  <a:pt x="2692" y="1363"/>
                </a:lnTo>
                <a:lnTo>
                  <a:pt x="2692" y="1364"/>
                </a:lnTo>
                <a:lnTo>
                  <a:pt x="2692" y="1365"/>
                </a:lnTo>
                <a:lnTo>
                  <a:pt x="2689" y="1367"/>
                </a:lnTo>
                <a:lnTo>
                  <a:pt x="2690" y="1368"/>
                </a:lnTo>
                <a:lnTo>
                  <a:pt x="2694" y="1370"/>
                </a:lnTo>
                <a:lnTo>
                  <a:pt x="2695" y="1371"/>
                </a:lnTo>
                <a:lnTo>
                  <a:pt x="2695" y="1372"/>
                </a:lnTo>
                <a:lnTo>
                  <a:pt x="2695" y="1375"/>
                </a:lnTo>
                <a:lnTo>
                  <a:pt x="2697" y="1377"/>
                </a:lnTo>
                <a:lnTo>
                  <a:pt x="2698" y="1380"/>
                </a:lnTo>
                <a:lnTo>
                  <a:pt x="2699" y="1380"/>
                </a:lnTo>
                <a:lnTo>
                  <a:pt x="2701" y="1381"/>
                </a:lnTo>
                <a:lnTo>
                  <a:pt x="2699" y="1388"/>
                </a:lnTo>
                <a:lnTo>
                  <a:pt x="2698" y="1388"/>
                </a:lnTo>
                <a:lnTo>
                  <a:pt x="2697" y="1389"/>
                </a:lnTo>
                <a:lnTo>
                  <a:pt x="2693" y="1388"/>
                </a:lnTo>
                <a:lnTo>
                  <a:pt x="2692" y="1386"/>
                </a:lnTo>
                <a:lnTo>
                  <a:pt x="2690" y="1385"/>
                </a:lnTo>
                <a:lnTo>
                  <a:pt x="2689" y="1386"/>
                </a:lnTo>
                <a:lnTo>
                  <a:pt x="2690" y="1389"/>
                </a:lnTo>
                <a:lnTo>
                  <a:pt x="2694" y="1397"/>
                </a:lnTo>
                <a:lnTo>
                  <a:pt x="2695" y="1398"/>
                </a:lnTo>
                <a:lnTo>
                  <a:pt x="2695" y="1400"/>
                </a:lnTo>
                <a:lnTo>
                  <a:pt x="2693" y="1400"/>
                </a:lnTo>
                <a:lnTo>
                  <a:pt x="2692" y="1398"/>
                </a:lnTo>
                <a:lnTo>
                  <a:pt x="2688" y="1390"/>
                </a:lnTo>
                <a:lnTo>
                  <a:pt x="2688" y="1392"/>
                </a:lnTo>
                <a:lnTo>
                  <a:pt x="2686" y="1392"/>
                </a:lnTo>
                <a:lnTo>
                  <a:pt x="2684" y="1392"/>
                </a:lnTo>
                <a:lnTo>
                  <a:pt x="2682" y="1392"/>
                </a:lnTo>
                <a:lnTo>
                  <a:pt x="2680" y="1389"/>
                </a:lnTo>
                <a:lnTo>
                  <a:pt x="2680" y="1390"/>
                </a:lnTo>
                <a:lnTo>
                  <a:pt x="2678" y="1390"/>
                </a:lnTo>
                <a:lnTo>
                  <a:pt x="2676" y="1390"/>
                </a:lnTo>
                <a:lnTo>
                  <a:pt x="2674" y="1390"/>
                </a:lnTo>
                <a:lnTo>
                  <a:pt x="2673" y="1390"/>
                </a:lnTo>
                <a:lnTo>
                  <a:pt x="2672" y="1390"/>
                </a:lnTo>
                <a:lnTo>
                  <a:pt x="2673" y="1392"/>
                </a:lnTo>
                <a:lnTo>
                  <a:pt x="2673" y="1393"/>
                </a:lnTo>
                <a:lnTo>
                  <a:pt x="2674" y="1393"/>
                </a:lnTo>
                <a:lnTo>
                  <a:pt x="2676" y="1393"/>
                </a:lnTo>
                <a:lnTo>
                  <a:pt x="2678" y="1393"/>
                </a:lnTo>
                <a:lnTo>
                  <a:pt x="2680" y="1394"/>
                </a:lnTo>
                <a:lnTo>
                  <a:pt x="2682" y="1396"/>
                </a:lnTo>
                <a:lnTo>
                  <a:pt x="2682" y="1397"/>
                </a:lnTo>
                <a:lnTo>
                  <a:pt x="2684" y="1397"/>
                </a:lnTo>
                <a:lnTo>
                  <a:pt x="2684" y="1398"/>
                </a:lnTo>
                <a:lnTo>
                  <a:pt x="2682" y="1398"/>
                </a:lnTo>
                <a:lnTo>
                  <a:pt x="2681" y="1398"/>
                </a:lnTo>
                <a:lnTo>
                  <a:pt x="2680" y="1400"/>
                </a:lnTo>
                <a:lnTo>
                  <a:pt x="2680" y="1401"/>
                </a:lnTo>
                <a:lnTo>
                  <a:pt x="2681" y="1401"/>
                </a:lnTo>
                <a:lnTo>
                  <a:pt x="2682" y="1401"/>
                </a:lnTo>
                <a:lnTo>
                  <a:pt x="2682" y="1402"/>
                </a:lnTo>
                <a:lnTo>
                  <a:pt x="2682" y="1403"/>
                </a:lnTo>
                <a:lnTo>
                  <a:pt x="2682" y="1405"/>
                </a:lnTo>
                <a:lnTo>
                  <a:pt x="2684" y="1406"/>
                </a:lnTo>
                <a:lnTo>
                  <a:pt x="2686" y="1407"/>
                </a:lnTo>
                <a:lnTo>
                  <a:pt x="2688" y="1409"/>
                </a:lnTo>
                <a:lnTo>
                  <a:pt x="2689" y="1410"/>
                </a:lnTo>
                <a:lnTo>
                  <a:pt x="2690" y="1411"/>
                </a:lnTo>
                <a:lnTo>
                  <a:pt x="2688" y="1410"/>
                </a:lnTo>
                <a:lnTo>
                  <a:pt x="2686" y="1410"/>
                </a:lnTo>
                <a:lnTo>
                  <a:pt x="2684" y="1410"/>
                </a:lnTo>
                <a:lnTo>
                  <a:pt x="2682" y="1410"/>
                </a:lnTo>
                <a:lnTo>
                  <a:pt x="2684" y="1411"/>
                </a:lnTo>
                <a:lnTo>
                  <a:pt x="2685" y="1411"/>
                </a:lnTo>
                <a:lnTo>
                  <a:pt x="2686" y="1413"/>
                </a:lnTo>
                <a:lnTo>
                  <a:pt x="2689" y="1417"/>
                </a:lnTo>
                <a:lnTo>
                  <a:pt x="2690" y="1418"/>
                </a:lnTo>
                <a:lnTo>
                  <a:pt x="2690" y="1419"/>
                </a:lnTo>
                <a:lnTo>
                  <a:pt x="2692" y="1419"/>
                </a:lnTo>
                <a:lnTo>
                  <a:pt x="2692" y="1421"/>
                </a:lnTo>
                <a:lnTo>
                  <a:pt x="2690" y="1422"/>
                </a:lnTo>
                <a:lnTo>
                  <a:pt x="2692" y="1423"/>
                </a:lnTo>
                <a:lnTo>
                  <a:pt x="2690" y="1423"/>
                </a:lnTo>
                <a:lnTo>
                  <a:pt x="2690" y="1424"/>
                </a:lnTo>
                <a:lnTo>
                  <a:pt x="2692" y="1424"/>
                </a:lnTo>
                <a:lnTo>
                  <a:pt x="2693" y="1426"/>
                </a:lnTo>
                <a:lnTo>
                  <a:pt x="2693" y="1427"/>
                </a:lnTo>
                <a:lnTo>
                  <a:pt x="2693" y="1428"/>
                </a:lnTo>
                <a:lnTo>
                  <a:pt x="2693" y="1430"/>
                </a:lnTo>
                <a:lnTo>
                  <a:pt x="2692" y="1430"/>
                </a:lnTo>
                <a:lnTo>
                  <a:pt x="2690" y="1428"/>
                </a:lnTo>
                <a:lnTo>
                  <a:pt x="2690" y="1430"/>
                </a:lnTo>
                <a:lnTo>
                  <a:pt x="2692" y="1432"/>
                </a:lnTo>
                <a:lnTo>
                  <a:pt x="2690" y="1432"/>
                </a:lnTo>
                <a:lnTo>
                  <a:pt x="2688" y="1432"/>
                </a:lnTo>
                <a:lnTo>
                  <a:pt x="2689" y="1433"/>
                </a:lnTo>
                <a:lnTo>
                  <a:pt x="2690" y="1435"/>
                </a:lnTo>
                <a:lnTo>
                  <a:pt x="2690" y="1436"/>
                </a:lnTo>
                <a:lnTo>
                  <a:pt x="2692" y="1436"/>
                </a:lnTo>
                <a:lnTo>
                  <a:pt x="2692" y="1433"/>
                </a:lnTo>
                <a:lnTo>
                  <a:pt x="2693" y="1435"/>
                </a:lnTo>
                <a:lnTo>
                  <a:pt x="2694" y="1433"/>
                </a:lnTo>
                <a:lnTo>
                  <a:pt x="2694" y="1441"/>
                </a:lnTo>
                <a:lnTo>
                  <a:pt x="2694" y="1443"/>
                </a:lnTo>
                <a:lnTo>
                  <a:pt x="2694" y="1444"/>
                </a:lnTo>
                <a:lnTo>
                  <a:pt x="2699" y="1449"/>
                </a:lnTo>
                <a:lnTo>
                  <a:pt x="2702" y="1451"/>
                </a:lnTo>
                <a:lnTo>
                  <a:pt x="2703" y="1451"/>
                </a:lnTo>
                <a:lnTo>
                  <a:pt x="2703" y="1452"/>
                </a:lnTo>
                <a:lnTo>
                  <a:pt x="2703" y="1453"/>
                </a:lnTo>
                <a:lnTo>
                  <a:pt x="2704" y="1454"/>
                </a:lnTo>
                <a:lnTo>
                  <a:pt x="2706" y="1456"/>
                </a:lnTo>
                <a:lnTo>
                  <a:pt x="2707" y="1456"/>
                </a:lnTo>
                <a:lnTo>
                  <a:pt x="2707" y="1457"/>
                </a:lnTo>
                <a:lnTo>
                  <a:pt x="2709" y="1460"/>
                </a:lnTo>
                <a:lnTo>
                  <a:pt x="2709" y="1461"/>
                </a:lnTo>
                <a:lnTo>
                  <a:pt x="2711" y="1453"/>
                </a:lnTo>
                <a:lnTo>
                  <a:pt x="2712" y="1454"/>
                </a:lnTo>
                <a:lnTo>
                  <a:pt x="2714" y="1454"/>
                </a:lnTo>
                <a:lnTo>
                  <a:pt x="2714" y="1456"/>
                </a:lnTo>
                <a:close/>
                <a:moveTo>
                  <a:pt x="615" y="1023"/>
                </a:moveTo>
                <a:lnTo>
                  <a:pt x="611" y="1023"/>
                </a:lnTo>
                <a:lnTo>
                  <a:pt x="612" y="1024"/>
                </a:lnTo>
                <a:lnTo>
                  <a:pt x="614" y="1024"/>
                </a:lnTo>
                <a:lnTo>
                  <a:pt x="615" y="1023"/>
                </a:lnTo>
                <a:close/>
                <a:moveTo>
                  <a:pt x="213" y="703"/>
                </a:moveTo>
                <a:lnTo>
                  <a:pt x="215" y="702"/>
                </a:lnTo>
                <a:lnTo>
                  <a:pt x="213" y="702"/>
                </a:lnTo>
                <a:lnTo>
                  <a:pt x="213" y="703"/>
                </a:lnTo>
                <a:close/>
                <a:moveTo>
                  <a:pt x="1290" y="1534"/>
                </a:moveTo>
                <a:lnTo>
                  <a:pt x="1290" y="1536"/>
                </a:lnTo>
                <a:lnTo>
                  <a:pt x="1293" y="1537"/>
                </a:lnTo>
                <a:lnTo>
                  <a:pt x="1291" y="1534"/>
                </a:lnTo>
                <a:lnTo>
                  <a:pt x="1290" y="1534"/>
                </a:lnTo>
                <a:close/>
                <a:moveTo>
                  <a:pt x="642" y="922"/>
                </a:moveTo>
                <a:lnTo>
                  <a:pt x="642" y="923"/>
                </a:lnTo>
                <a:lnTo>
                  <a:pt x="644" y="922"/>
                </a:lnTo>
                <a:lnTo>
                  <a:pt x="642" y="922"/>
                </a:lnTo>
                <a:close/>
                <a:moveTo>
                  <a:pt x="119" y="652"/>
                </a:moveTo>
                <a:lnTo>
                  <a:pt x="120" y="652"/>
                </a:lnTo>
                <a:lnTo>
                  <a:pt x="122" y="652"/>
                </a:lnTo>
                <a:lnTo>
                  <a:pt x="122" y="654"/>
                </a:lnTo>
                <a:lnTo>
                  <a:pt x="124" y="658"/>
                </a:lnTo>
                <a:lnTo>
                  <a:pt x="126" y="658"/>
                </a:lnTo>
                <a:lnTo>
                  <a:pt x="126" y="656"/>
                </a:lnTo>
                <a:lnTo>
                  <a:pt x="126" y="654"/>
                </a:lnTo>
                <a:lnTo>
                  <a:pt x="123" y="651"/>
                </a:lnTo>
                <a:lnTo>
                  <a:pt x="123" y="649"/>
                </a:lnTo>
                <a:lnTo>
                  <a:pt x="122" y="649"/>
                </a:lnTo>
                <a:lnTo>
                  <a:pt x="120" y="647"/>
                </a:lnTo>
                <a:lnTo>
                  <a:pt x="119" y="647"/>
                </a:lnTo>
                <a:lnTo>
                  <a:pt x="118" y="649"/>
                </a:lnTo>
                <a:lnTo>
                  <a:pt x="118" y="647"/>
                </a:lnTo>
                <a:lnTo>
                  <a:pt x="118" y="646"/>
                </a:lnTo>
                <a:lnTo>
                  <a:pt x="116" y="646"/>
                </a:lnTo>
                <a:lnTo>
                  <a:pt x="115" y="646"/>
                </a:lnTo>
                <a:lnTo>
                  <a:pt x="115" y="647"/>
                </a:lnTo>
                <a:lnTo>
                  <a:pt x="115" y="650"/>
                </a:lnTo>
                <a:lnTo>
                  <a:pt x="115" y="651"/>
                </a:lnTo>
                <a:lnTo>
                  <a:pt x="116" y="651"/>
                </a:lnTo>
                <a:lnTo>
                  <a:pt x="118" y="651"/>
                </a:lnTo>
                <a:lnTo>
                  <a:pt x="118" y="652"/>
                </a:lnTo>
                <a:lnTo>
                  <a:pt x="119" y="652"/>
                </a:lnTo>
                <a:close/>
                <a:moveTo>
                  <a:pt x="398" y="649"/>
                </a:moveTo>
                <a:lnTo>
                  <a:pt x="398" y="650"/>
                </a:lnTo>
                <a:lnTo>
                  <a:pt x="399" y="650"/>
                </a:lnTo>
                <a:lnTo>
                  <a:pt x="403" y="651"/>
                </a:lnTo>
                <a:lnTo>
                  <a:pt x="404" y="651"/>
                </a:lnTo>
                <a:lnTo>
                  <a:pt x="405" y="650"/>
                </a:lnTo>
                <a:lnTo>
                  <a:pt x="405" y="649"/>
                </a:lnTo>
                <a:lnTo>
                  <a:pt x="405" y="644"/>
                </a:lnTo>
                <a:lnTo>
                  <a:pt x="404" y="642"/>
                </a:lnTo>
                <a:lnTo>
                  <a:pt x="403" y="641"/>
                </a:lnTo>
                <a:lnTo>
                  <a:pt x="400" y="639"/>
                </a:lnTo>
                <a:lnTo>
                  <a:pt x="399" y="639"/>
                </a:lnTo>
                <a:lnTo>
                  <a:pt x="398" y="641"/>
                </a:lnTo>
                <a:lnTo>
                  <a:pt x="395" y="644"/>
                </a:lnTo>
                <a:lnTo>
                  <a:pt x="395" y="646"/>
                </a:lnTo>
                <a:lnTo>
                  <a:pt x="395" y="647"/>
                </a:lnTo>
                <a:lnTo>
                  <a:pt x="395" y="649"/>
                </a:lnTo>
                <a:lnTo>
                  <a:pt x="396" y="649"/>
                </a:lnTo>
                <a:lnTo>
                  <a:pt x="398" y="649"/>
                </a:lnTo>
                <a:close/>
                <a:moveTo>
                  <a:pt x="211" y="646"/>
                </a:moveTo>
                <a:lnTo>
                  <a:pt x="211" y="647"/>
                </a:lnTo>
                <a:lnTo>
                  <a:pt x="212" y="647"/>
                </a:lnTo>
                <a:lnTo>
                  <a:pt x="212" y="649"/>
                </a:lnTo>
                <a:lnTo>
                  <a:pt x="213" y="647"/>
                </a:lnTo>
                <a:lnTo>
                  <a:pt x="213" y="644"/>
                </a:lnTo>
                <a:lnTo>
                  <a:pt x="215" y="643"/>
                </a:lnTo>
                <a:lnTo>
                  <a:pt x="215" y="644"/>
                </a:lnTo>
                <a:lnTo>
                  <a:pt x="216" y="643"/>
                </a:lnTo>
                <a:lnTo>
                  <a:pt x="216" y="642"/>
                </a:lnTo>
                <a:lnTo>
                  <a:pt x="215" y="639"/>
                </a:lnTo>
                <a:lnTo>
                  <a:pt x="213" y="639"/>
                </a:lnTo>
                <a:lnTo>
                  <a:pt x="211" y="642"/>
                </a:lnTo>
                <a:lnTo>
                  <a:pt x="211" y="643"/>
                </a:lnTo>
                <a:lnTo>
                  <a:pt x="212" y="643"/>
                </a:lnTo>
                <a:lnTo>
                  <a:pt x="209" y="646"/>
                </a:lnTo>
                <a:lnTo>
                  <a:pt x="211" y="646"/>
                </a:lnTo>
                <a:close/>
                <a:moveTo>
                  <a:pt x="312" y="639"/>
                </a:moveTo>
                <a:lnTo>
                  <a:pt x="313" y="641"/>
                </a:lnTo>
                <a:lnTo>
                  <a:pt x="315" y="641"/>
                </a:lnTo>
                <a:lnTo>
                  <a:pt x="318" y="641"/>
                </a:lnTo>
                <a:lnTo>
                  <a:pt x="321" y="642"/>
                </a:lnTo>
                <a:lnTo>
                  <a:pt x="326" y="642"/>
                </a:lnTo>
                <a:lnTo>
                  <a:pt x="328" y="642"/>
                </a:lnTo>
                <a:lnTo>
                  <a:pt x="332" y="642"/>
                </a:lnTo>
                <a:lnTo>
                  <a:pt x="334" y="642"/>
                </a:lnTo>
                <a:lnTo>
                  <a:pt x="334" y="643"/>
                </a:lnTo>
                <a:lnTo>
                  <a:pt x="335" y="643"/>
                </a:lnTo>
                <a:lnTo>
                  <a:pt x="336" y="643"/>
                </a:lnTo>
                <a:lnTo>
                  <a:pt x="336" y="644"/>
                </a:lnTo>
                <a:lnTo>
                  <a:pt x="338" y="644"/>
                </a:lnTo>
                <a:lnTo>
                  <a:pt x="340" y="644"/>
                </a:lnTo>
                <a:lnTo>
                  <a:pt x="342" y="644"/>
                </a:lnTo>
                <a:lnTo>
                  <a:pt x="343" y="646"/>
                </a:lnTo>
                <a:lnTo>
                  <a:pt x="344" y="646"/>
                </a:lnTo>
                <a:lnTo>
                  <a:pt x="344" y="644"/>
                </a:lnTo>
                <a:lnTo>
                  <a:pt x="345" y="644"/>
                </a:lnTo>
                <a:lnTo>
                  <a:pt x="344" y="643"/>
                </a:lnTo>
                <a:lnTo>
                  <a:pt x="343" y="642"/>
                </a:lnTo>
                <a:lnTo>
                  <a:pt x="343" y="641"/>
                </a:lnTo>
                <a:lnTo>
                  <a:pt x="342" y="641"/>
                </a:lnTo>
                <a:lnTo>
                  <a:pt x="340" y="641"/>
                </a:lnTo>
                <a:lnTo>
                  <a:pt x="340" y="639"/>
                </a:lnTo>
                <a:lnTo>
                  <a:pt x="340" y="638"/>
                </a:lnTo>
                <a:lnTo>
                  <a:pt x="339" y="638"/>
                </a:lnTo>
                <a:lnTo>
                  <a:pt x="338" y="638"/>
                </a:lnTo>
                <a:lnTo>
                  <a:pt x="336" y="638"/>
                </a:lnTo>
                <a:lnTo>
                  <a:pt x="336" y="637"/>
                </a:lnTo>
                <a:lnTo>
                  <a:pt x="336" y="635"/>
                </a:lnTo>
                <a:lnTo>
                  <a:pt x="338" y="635"/>
                </a:lnTo>
                <a:lnTo>
                  <a:pt x="336" y="634"/>
                </a:lnTo>
                <a:lnTo>
                  <a:pt x="336" y="633"/>
                </a:lnTo>
                <a:lnTo>
                  <a:pt x="335" y="633"/>
                </a:lnTo>
                <a:lnTo>
                  <a:pt x="334" y="633"/>
                </a:lnTo>
                <a:lnTo>
                  <a:pt x="332" y="633"/>
                </a:lnTo>
                <a:lnTo>
                  <a:pt x="331" y="633"/>
                </a:lnTo>
                <a:lnTo>
                  <a:pt x="330" y="632"/>
                </a:lnTo>
                <a:lnTo>
                  <a:pt x="328" y="632"/>
                </a:lnTo>
                <a:lnTo>
                  <a:pt x="323" y="633"/>
                </a:lnTo>
                <a:lnTo>
                  <a:pt x="321" y="633"/>
                </a:lnTo>
                <a:lnTo>
                  <a:pt x="319" y="633"/>
                </a:lnTo>
                <a:lnTo>
                  <a:pt x="317" y="633"/>
                </a:lnTo>
                <a:lnTo>
                  <a:pt x="313" y="635"/>
                </a:lnTo>
                <a:lnTo>
                  <a:pt x="312" y="637"/>
                </a:lnTo>
                <a:lnTo>
                  <a:pt x="312" y="639"/>
                </a:lnTo>
                <a:close/>
                <a:moveTo>
                  <a:pt x="359" y="638"/>
                </a:moveTo>
                <a:lnTo>
                  <a:pt x="360" y="638"/>
                </a:lnTo>
                <a:lnTo>
                  <a:pt x="361" y="639"/>
                </a:lnTo>
                <a:lnTo>
                  <a:pt x="362" y="639"/>
                </a:lnTo>
                <a:lnTo>
                  <a:pt x="364" y="639"/>
                </a:lnTo>
                <a:lnTo>
                  <a:pt x="365" y="638"/>
                </a:lnTo>
                <a:lnTo>
                  <a:pt x="365" y="637"/>
                </a:lnTo>
                <a:lnTo>
                  <a:pt x="365" y="634"/>
                </a:lnTo>
                <a:lnTo>
                  <a:pt x="364" y="634"/>
                </a:lnTo>
                <a:lnTo>
                  <a:pt x="362" y="633"/>
                </a:lnTo>
                <a:lnTo>
                  <a:pt x="361" y="633"/>
                </a:lnTo>
                <a:lnTo>
                  <a:pt x="360" y="633"/>
                </a:lnTo>
                <a:lnTo>
                  <a:pt x="359" y="634"/>
                </a:lnTo>
                <a:lnTo>
                  <a:pt x="357" y="635"/>
                </a:lnTo>
                <a:lnTo>
                  <a:pt x="359" y="637"/>
                </a:lnTo>
                <a:lnTo>
                  <a:pt x="359" y="638"/>
                </a:lnTo>
                <a:close/>
                <a:moveTo>
                  <a:pt x="111" y="624"/>
                </a:moveTo>
                <a:lnTo>
                  <a:pt x="111" y="622"/>
                </a:lnTo>
                <a:lnTo>
                  <a:pt x="110" y="624"/>
                </a:lnTo>
                <a:lnTo>
                  <a:pt x="109" y="624"/>
                </a:lnTo>
                <a:lnTo>
                  <a:pt x="109" y="622"/>
                </a:lnTo>
                <a:lnTo>
                  <a:pt x="107" y="622"/>
                </a:lnTo>
                <a:lnTo>
                  <a:pt x="106" y="622"/>
                </a:lnTo>
                <a:lnTo>
                  <a:pt x="106" y="621"/>
                </a:lnTo>
                <a:lnTo>
                  <a:pt x="103" y="622"/>
                </a:lnTo>
                <a:lnTo>
                  <a:pt x="103" y="621"/>
                </a:lnTo>
                <a:lnTo>
                  <a:pt x="103" y="616"/>
                </a:lnTo>
                <a:lnTo>
                  <a:pt x="102" y="616"/>
                </a:lnTo>
                <a:lnTo>
                  <a:pt x="101" y="614"/>
                </a:lnTo>
                <a:lnTo>
                  <a:pt x="99" y="614"/>
                </a:lnTo>
                <a:lnTo>
                  <a:pt x="98" y="613"/>
                </a:lnTo>
                <a:lnTo>
                  <a:pt x="97" y="612"/>
                </a:lnTo>
                <a:lnTo>
                  <a:pt x="97" y="613"/>
                </a:lnTo>
                <a:lnTo>
                  <a:pt x="97" y="614"/>
                </a:lnTo>
                <a:lnTo>
                  <a:pt x="95" y="614"/>
                </a:lnTo>
                <a:lnTo>
                  <a:pt x="95" y="616"/>
                </a:lnTo>
                <a:lnTo>
                  <a:pt x="95" y="620"/>
                </a:lnTo>
                <a:lnTo>
                  <a:pt x="95" y="621"/>
                </a:lnTo>
                <a:lnTo>
                  <a:pt x="97" y="621"/>
                </a:lnTo>
                <a:lnTo>
                  <a:pt x="98" y="621"/>
                </a:lnTo>
                <a:lnTo>
                  <a:pt x="98" y="622"/>
                </a:lnTo>
                <a:lnTo>
                  <a:pt x="99" y="624"/>
                </a:lnTo>
                <a:lnTo>
                  <a:pt x="99" y="625"/>
                </a:lnTo>
                <a:lnTo>
                  <a:pt x="101" y="625"/>
                </a:lnTo>
                <a:lnTo>
                  <a:pt x="101" y="626"/>
                </a:lnTo>
                <a:lnTo>
                  <a:pt x="102" y="626"/>
                </a:lnTo>
                <a:lnTo>
                  <a:pt x="103" y="626"/>
                </a:lnTo>
                <a:lnTo>
                  <a:pt x="105" y="628"/>
                </a:lnTo>
                <a:lnTo>
                  <a:pt x="103" y="629"/>
                </a:lnTo>
                <a:lnTo>
                  <a:pt x="105" y="630"/>
                </a:lnTo>
                <a:lnTo>
                  <a:pt x="106" y="632"/>
                </a:lnTo>
                <a:lnTo>
                  <a:pt x="107" y="632"/>
                </a:lnTo>
                <a:lnTo>
                  <a:pt x="109" y="633"/>
                </a:lnTo>
                <a:lnTo>
                  <a:pt x="110" y="632"/>
                </a:lnTo>
                <a:lnTo>
                  <a:pt x="111" y="630"/>
                </a:lnTo>
                <a:lnTo>
                  <a:pt x="111" y="628"/>
                </a:lnTo>
                <a:lnTo>
                  <a:pt x="111" y="625"/>
                </a:lnTo>
                <a:lnTo>
                  <a:pt x="111" y="624"/>
                </a:lnTo>
                <a:close/>
                <a:moveTo>
                  <a:pt x="111" y="628"/>
                </a:moveTo>
                <a:lnTo>
                  <a:pt x="113" y="628"/>
                </a:lnTo>
                <a:lnTo>
                  <a:pt x="113" y="629"/>
                </a:lnTo>
                <a:lnTo>
                  <a:pt x="114" y="630"/>
                </a:lnTo>
                <a:lnTo>
                  <a:pt x="114" y="628"/>
                </a:lnTo>
                <a:lnTo>
                  <a:pt x="113" y="626"/>
                </a:lnTo>
                <a:lnTo>
                  <a:pt x="111" y="628"/>
                </a:lnTo>
                <a:close/>
                <a:moveTo>
                  <a:pt x="83" y="550"/>
                </a:moveTo>
                <a:lnTo>
                  <a:pt x="81" y="548"/>
                </a:lnTo>
                <a:lnTo>
                  <a:pt x="80" y="548"/>
                </a:lnTo>
                <a:lnTo>
                  <a:pt x="80" y="546"/>
                </a:lnTo>
                <a:lnTo>
                  <a:pt x="78" y="548"/>
                </a:lnTo>
                <a:lnTo>
                  <a:pt x="78" y="546"/>
                </a:lnTo>
                <a:lnTo>
                  <a:pt x="80" y="544"/>
                </a:lnTo>
                <a:lnTo>
                  <a:pt x="81" y="544"/>
                </a:lnTo>
                <a:lnTo>
                  <a:pt x="83" y="544"/>
                </a:lnTo>
                <a:lnTo>
                  <a:pt x="83" y="543"/>
                </a:lnTo>
                <a:lnTo>
                  <a:pt x="83" y="541"/>
                </a:lnTo>
                <a:lnTo>
                  <a:pt x="81" y="540"/>
                </a:lnTo>
                <a:lnTo>
                  <a:pt x="80" y="537"/>
                </a:lnTo>
                <a:lnTo>
                  <a:pt x="78" y="537"/>
                </a:lnTo>
                <a:lnTo>
                  <a:pt x="78" y="536"/>
                </a:lnTo>
                <a:lnTo>
                  <a:pt x="80" y="535"/>
                </a:lnTo>
                <a:lnTo>
                  <a:pt x="80" y="533"/>
                </a:lnTo>
                <a:lnTo>
                  <a:pt x="78" y="533"/>
                </a:lnTo>
                <a:lnTo>
                  <a:pt x="78" y="532"/>
                </a:lnTo>
                <a:lnTo>
                  <a:pt x="78" y="527"/>
                </a:lnTo>
                <a:lnTo>
                  <a:pt x="76" y="527"/>
                </a:lnTo>
                <a:lnTo>
                  <a:pt x="75" y="527"/>
                </a:lnTo>
                <a:lnTo>
                  <a:pt x="76" y="528"/>
                </a:lnTo>
                <a:lnTo>
                  <a:pt x="75" y="530"/>
                </a:lnTo>
                <a:lnTo>
                  <a:pt x="75" y="531"/>
                </a:lnTo>
                <a:lnTo>
                  <a:pt x="75" y="533"/>
                </a:lnTo>
                <a:lnTo>
                  <a:pt x="76" y="533"/>
                </a:lnTo>
                <a:lnTo>
                  <a:pt x="75" y="536"/>
                </a:lnTo>
                <a:lnTo>
                  <a:pt x="73" y="537"/>
                </a:lnTo>
                <a:lnTo>
                  <a:pt x="73" y="536"/>
                </a:lnTo>
                <a:lnTo>
                  <a:pt x="73" y="535"/>
                </a:lnTo>
                <a:lnTo>
                  <a:pt x="72" y="531"/>
                </a:lnTo>
                <a:lnTo>
                  <a:pt x="71" y="531"/>
                </a:lnTo>
                <a:lnTo>
                  <a:pt x="71" y="530"/>
                </a:lnTo>
                <a:lnTo>
                  <a:pt x="69" y="530"/>
                </a:lnTo>
                <a:lnTo>
                  <a:pt x="69" y="532"/>
                </a:lnTo>
                <a:lnTo>
                  <a:pt x="69" y="533"/>
                </a:lnTo>
                <a:lnTo>
                  <a:pt x="68" y="532"/>
                </a:lnTo>
                <a:lnTo>
                  <a:pt x="67" y="530"/>
                </a:lnTo>
                <a:lnTo>
                  <a:pt x="67" y="531"/>
                </a:lnTo>
                <a:lnTo>
                  <a:pt x="67" y="533"/>
                </a:lnTo>
                <a:lnTo>
                  <a:pt x="67" y="535"/>
                </a:lnTo>
                <a:lnTo>
                  <a:pt x="65" y="535"/>
                </a:lnTo>
                <a:lnTo>
                  <a:pt x="65" y="533"/>
                </a:lnTo>
                <a:lnTo>
                  <a:pt x="65" y="532"/>
                </a:lnTo>
                <a:lnTo>
                  <a:pt x="64" y="532"/>
                </a:lnTo>
                <a:lnTo>
                  <a:pt x="63" y="532"/>
                </a:lnTo>
                <a:lnTo>
                  <a:pt x="63" y="531"/>
                </a:lnTo>
                <a:lnTo>
                  <a:pt x="63" y="528"/>
                </a:lnTo>
                <a:lnTo>
                  <a:pt x="62" y="528"/>
                </a:lnTo>
                <a:lnTo>
                  <a:pt x="62" y="527"/>
                </a:lnTo>
                <a:lnTo>
                  <a:pt x="60" y="527"/>
                </a:lnTo>
                <a:lnTo>
                  <a:pt x="60" y="528"/>
                </a:lnTo>
                <a:lnTo>
                  <a:pt x="59" y="528"/>
                </a:lnTo>
                <a:lnTo>
                  <a:pt x="57" y="528"/>
                </a:lnTo>
                <a:lnTo>
                  <a:pt x="57" y="530"/>
                </a:lnTo>
                <a:lnTo>
                  <a:pt x="56" y="530"/>
                </a:lnTo>
                <a:lnTo>
                  <a:pt x="56" y="531"/>
                </a:lnTo>
                <a:lnTo>
                  <a:pt x="57" y="531"/>
                </a:lnTo>
                <a:lnTo>
                  <a:pt x="55" y="536"/>
                </a:lnTo>
                <a:lnTo>
                  <a:pt x="56" y="536"/>
                </a:lnTo>
                <a:lnTo>
                  <a:pt x="57" y="536"/>
                </a:lnTo>
                <a:lnTo>
                  <a:pt x="57" y="537"/>
                </a:lnTo>
                <a:lnTo>
                  <a:pt x="57" y="539"/>
                </a:lnTo>
                <a:lnTo>
                  <a:pt x="57" y="540"/>
                </a:lnTo>
                <a:lnTo>
                  <a:pt x="59" y="540"/>
                </a:lnTo>
                <a:lnTo>
                  <a:pt x="60" y="540"/>
                </a:lnTo>
                <a:lnTo>
                  <a:pt x="60" y="541"/>
                </a:lnTo>
                <a:lnTo>
                  <a:pt x="62" y="541"/>
                </a:lnTo>
                <a:lnTo>
                  <a:pt x="62" y="543"/>
                </a:lnTo>
                <a:lnTo>
                  <a:pt x="60" y="546"/>
                </a:lnTo>
                <a:lnTo>
                  <a:pt x="60" y="548"/>
                </a:lnTo>
                <a:lnTo>
                  <a:pt x="60" y="549"/>
                </a:lnTo>
                <a:lnTo>
                  <a:pt x="62" y="549"/>
                </a:lnTo>
                <a:lnTo>
                  <a:pt x="63" y="548"/>
                </a:lnTo>
                <a:lnTo>
                  <a:pt x="64" y="548"/>
                </a:lnTo>
                <a:lnTo>
                  <a:pt x="65" y="549"/>
                </a:lnTo>
                <a:lnTo>
                  <a:pt x="64" y="554"/>
                </a:lnTo>
                <a:lnTo>
                  <a:pt x="64" y="555"/>
                </a:lnTo>
                <a:lnTo>
                  <a:pt x="64" y="557"/>
                </a:lnTo>
                <a:lnTo>
                  <a:pt x="64" y="558"/>
                </a:lnTo>
                <a:lnTo>
                  <a:pt x="65" y="558"/>
                </a:lnTo>
                <a:lnTo>
                  <a:pt x="67" y="558"/>
                </a:lnTo>
                <a:lnTo>
                  <a:pt x="67" y="560"/>
                </a:lnTo>
                <a:lnTo>
                  <a:pt x="68" y="560"/>
                </a:lnTo>
                <a:lnTo>
                  <a:pt x="68" y="561"/>
                </a:lnTo>
                <a:lnTo>
                  <a:pt x="68" y="562"/>
                </a:lnTo>
                <a:lnTo>
                  <a:pt x="69" y="562"/>
                </a:lnTo>
                <a:lnTo>
                  <a:pt x="72" y="560"/>
                </a:lnTo>
                <a:lnTo>
                  <a:pt x="73" y="558"/>
                </a:lnTo>
                <a:lnTo>
                  <a:pt x="75" y="558"/>
                </a:lnTo>
                <a:lnTo>
                  <a:pt x="76" y="558"/>
                </a:lnTo>
                <a:lnTo>
                  <a:pt x="76" y="557"/>
                </a:lnTo>
                <a:lnTo>
                  <a:pt x="78" y="554"/>
                </a:lnTo>
                <a:lnTo>
                  <a:pt x="80" y="553"/>
                </a:lnTo>
                <a:lnTo>
                  <a:pt x="81" y="553"/>
                </a:lnTo>
                <a:lnTo>
                  <a:pt x="83" y="553"/>
                </a:lnTo>
                <a:lnTo>
                  <a:pt x="84" y="553"/>
                </a:lnTo>
                <a:lnTo>
                  <a:pt x="84" y="552"/>
                </a:lnTo>
                <a:lnTo>
                  <a:pt x="83" y="552"/>
                </a:lnTo>
                <a:lnTo>
                  <a:pt x="83" y="550"/>
                </a:lnTo>
                <a:close/>
                <a:moveTo>
                  <a:pt x="88" y="545"/>
                </a:moveTo>
                <a:lnTo>
                  <a:pt x="88" y="544"/>
                </a:lnTo>
                <a:lnTo>
                  <a:pt x="86" y="543"/>
                </a:lnTo>
                <a:lnTo>
                  <a:pt x="85" y="543"/>
                </a:lnTo>
                <a:lnTo>
                  <a:pt x="85" y="541"/>
                </a:lnTo>
                <a:lnTo>
                  <a:pt x="84" y="539"/>
                </a:lnTo>
                <a:lnTo>
                  <a:pt x="84" y="537"/>
                </a:lnTo>
                <a:lnTo>
                  <a:pt x="83" y="537"/>
                </a:lnTo>
                <a:lnTo>
                  <a:pt x="83" y="539"/>
                </a:lnTo>
                <a:lnTo>
                  <a:pt x="83" y="540"/>
                </a:lnTo>
                <a:lnTo>
                  <a:pt x="84" y="543"/>
                </a:lnTo>
                <a:lnTo>
                  <a:pt x="84" y="544"/>
                </a:lnTo>
                <a:lnTo>
                  <a:pt x="84" y="545"/>
                </a:lnTo>
                <a:lnTo>
                  <a:pt x="83" y="545"/>
                </a:lnTo>
                <a:lnTo>
                  <a:pt x="84" y="548"/>
                </a:lnTo>
                <a:lnTo>
                  <a:pt x="85" y="546"/>
                </a:lnTo>
                <a:lnTo>
                  <a:pt x="86" y="549"/>
                </a:lnTo>
                <a:lnTo>
                  <a:pt x="86" y="550"/>
                </a:lnTo>
                <a:lnTo>
                  <a:pt x="86" y="552"/>
                </a:lnTo>
                <a:lnTo>
                  <a:pt x="88" y="552"/>
                </a:lnTo>
                <a:lnTo>
                  <a:pt x="88" y="550"/>
                </a:lnTo>
                <a:lnTo>
                  <a:pt x="89" y="549"/>
                </a:lnTo>
                <a:lnTo>
                  <a:pt x="89" y="548"/>
                </a:lnTo>
                <a:lnTo>
                  <a:pt x="88" y="546"/>
                </a:lnTo>
                <a:lnTo>
                  <a:pt x="88" y="545"/>
                </a:lnTo>
                <a:close/>
                <a:moveTo>
                  <a:pt x="90" y="541"/>
                </a:moveTo>
                <a:lnTo>
                  <a:pt x="92" y="540"/>
                </a:lnTo>
                <a:lnTo>
                  <a:pt x="93" y="539"/>
                </a:lnTo>
                <a:lnTo>
                  <a:pt x="93" y="537"/>
                </a:lnTo>
                <a:lnTo>
                  <a:pt x="93" y="536"/>
                </a:lnTo>
                <a:lnTo>
                  <a:pt x="92" y="536"/>
                </a:lnTo>
                <a:lnTo>
                  <a:pt x="92" y="537"/>
                </a:lnTo>
                <a:lnTo>
                  <a:pt x="92" y="539"/>
                </a:lnTo>
                <a:lnTo>
                  <a:pt x="90" y="537"/>
                </a:lnTo>
                <a:lnTo>
                  <a:pt x="90" y="539"/>
                </a:lnTo>
                <a:lnTo>
                  <a:pt x="89" y="539"/>
                </a:lnTo>
                <a:lnTo>
                  <a:pt x="89" y="540"/>
                </a:lnTo>
                <a:lnTo>
                  <a:pt x="90" y="540"/>
                </a:lnTo>
                <a:lnTo>
                  <a:pt x="90" y="541"/>
                </a:lnTo>
                <a:close/>
                <a:moveTo>
                  <a:pt x="56" y="504"/>
                </a:moveTo>
                <a:lnTo>
                  <a:pt x="56" y="507"/>
                </a:lnTo>
                <a:lnTo>
                  <a:pt x="57" y="506"/>
                </a:lnTo>
                <a:lnTo>
                  <a:pt x="59" y="506"/>
                </a:lnTo>
                <a:lnTo>
                  <a:pt x="59" y="507"/>
                </a:lnTo>
                <a:lnTo>
                  <a:pt x="59" y="509"/>
                </a:lnTo>
                <a:lnTo>
                  <a:pt x="59" y="510"/>
                </a:lnTo>
                <a:lnTo>
                  <a:pt x="60" y="510"/>
                </a:lnTo>
                <a:lnTo>
                  <a:pt x="62" y="510"/>
                </a:lnTo>
                <a:lnTo>
                  <a:pt x="63" y="510"/>
                </a:lnTo>
                <a:lnTo>
                  <a:pt x="64" y="510"/>
                </a:lnTo>
                <a:lnTo>
                  <a:pt x="65" y="509"/>
                </a:lnTo>
                <a:lnTo>
                  <a:pt x="67" y="510"/>
                </a:lnTo>
                <a:lnTo>
                  <a:pt x="68" y="511"/>
                </a:lnTo>
                <a:lnTo>
                  <a:pt x="68" y="512"/>
                </a:lnTo>
                <a:lnTo>
                  <a:pt x="69" y="512"/>
                </a:lnTo>
                <a:lnTo>
                  <a:pt x="69" y="514"/>
                </a:lnTo>
                <a:lnTo>
                  <a:pt x="71" y="515"/>
                </a:lnTo>
                <a:lnTo>
                  <a:pt x="71" y="516"/>
                </a:lnTo>
                <a:lnTo>
                  <a:pt x="72" y="516"/>
                </a:lnTo>
                <a:lnTo>
                  <a:pt x="72" y="518"/>
                </a:lnTo>
                <a:lnTo>
                  <a:pt x="72" y="519"/>
                </a:lnTo>
                <a:lnTo>
                  <a:pt x="73" y="519"/>
                </a:lnTo>
                <a:lnTo>
                  <a:pt x="75" y="519"/>
                </a:lnTo>
                <a:lnTo>
                  <a:pt x="76" y="518"/>
                </a:lnTo>
                <a:lnTo>
                  <a:pt x="76" y="520"/>
                </a:lnTo>
                <a:lnTo>
                  <a:pt x="75" y="522"/>
                </a:lnTo>
                <a:lnTo>
                  <a:pt x="75" y="523"/>
                </a:lnTo>
                <a:lnTo>
                  <a:pt x="76" y="523"/>
                </a:lnTo>
                <a:lnTo>
                  <a:pt x="77" y="522"/>
                </a:lnTo>
                <a:lnTo>
                  <a:pt x="77" y="520"/>
                </a:lnTo>
                <a:lnTo>
                  <a:pt x="78" y="520"/>
                </a:lnTo>
                <a:lnTo>
                  <a:pt x="80" y="520"/>
                </a:lnTo>
                <a:lnTo>
                  <a:pt x="78" y="519"/>
                </a:lnTo>
                <a:lnTo>
                  <a:pt x="78" y="518"/>
                </a:lnTo>
                <a:lnTo>
                  <a:pt x="77" y="518"/>
                </a:lnTo>
                <a:lnTo>
                  <a:pt x="77" y="516"/>
                </a:lnTo>
                <a:lnTo>
                  <a:pt x="78" y="516"/>
                </a:lnTo>
                <a:lnTo>
                  <a:pt x="78" y="515"/>
                </a:lnTo>
                <a:lnTo>
                  <a:pt x="78" y="514"/>
                </a:lnTo>
                <a:lnTo>
                  <a:pt x="78" y="512"/>
                </a:lnTo>
                <a:lnTo>
                  <a:pt x="77" y="511"/>
                </a:lnTo>
                <a:lnTo>
                  <a:pt x="76" y="511"/>
                </a:lnTo>
                <a:lnTo>
                  <a:pt x="76" y="510"/>
                </a:lnTo>
                <a:lnTo>
                  <a:pt x="76" y="509"/>
                </a:lnTo>
                <a:lnTo>
                  <a:pt x="77" y="509"/>
                </a:lnTo>
                <a:lnTo>
                  <a:pt x="76" y="506"/>
                </a:lnTo>
                <a:lnTo>
                  <a:pt x="76" y="507"/>
                </a:lnTo>
                <a:lnTo>
                  <a:pt x="75" y="506"/>
                </a:lnTo>
                <a:lnTo>
                  <a:pt x="73" y="506"/>
                </a:lnTo>
                <a:lnTo>
                  <a:pt x="72" y="504"/>
                </a:lnTo>
                <a:lnTo>
                  <a:pt x="71" y="501"/>
                </a:lnTo>
                <a:lnTo>
                  <a:pt x="71" y="499"/>
                </a:lnTo>
                <a:lnTo>
                  <a:pt x="69" y="501"/>
                </a:lnTo>
                <a:lnTo>
                  <a:pt x="69" y="499"/>
                </a:lnTo>
                <a:lnTo>
                  <a:pt x="68" y="501"/>
                </a:lnTo>
                <a:lnTo>
                  <a:pt x="68" y="502"/>
                </a:lnTo>
                <a:lnTo>
                  <a:pt x="67" y="502"/>
                </a:lnTo>
                <a:lnTo>
                  <a:pt x="67" y="499"/>
                </a:lnTo>
                <a:lnTo>
                  <a:pt x="68" y="498"/>
                </a:lnTo>
                <a:lnTo>
                  <a:pt x="68" y="497"/>
                </a:lnTo>
                <a:lnTo>
                  <a:pt x="67" y="497"/>
                </a:lnTo>
                <a:lnTo>
                  <a:pt x="62" y="502"/>
                </a:lnTo>
                <a:lnTo>
                  <a:pt x="62" y="501"/>
                </a:lnTo>
                <a:lnTo>
                  <a:pt x="60" y="501"/>
                </a:lnTo>
                <a:lnTo>
                  <a:pt x="59" y="499"/>
                </a:lnTo>
                <a:lnTo>
                  <a:pt x="57" y="501"/>
                </a:lnTo>
                <a:lnTo>
                  <a:pt x="56" y="502"/>
                </a:lnTo>
                <a:lnTo>
                  <a:pt x="55" y="504"/>
                </a:lnTo>
                <a:lnTo>
                  <a:pt x="56" y="504"/>
                </a:lnTo>
                <a:close/>
                <a:moveTo>
                  <a:pt x="88" y="507"/>
                </a:moveTo>
                <a:lnTo>
                  <a:pt x="86" y="507"/>
                </a:lnTo>
                <a:lnTo>
                  <a:pt x="86" y="509"/>
                </a:lnTo>
                <a:lnTo>
                  <a:pt x="86" y="510"/>
                </a:lnTo>
                <a:lnTo>
                  <a:pt x="88" y="510"/>
                </a:lnTo>
                <a:lnTo>
                  <a:pt x="88" y="511"/>
                </a:lnTo>
                <a:lnTo>
                  <a:pt x="89" y="511"/>
                </a:lnTo>
                <a:lnTo>
                  <a:pt x="90" y="511"/>
                </a:lnTo>
                <a:lnTo>
                  <a:pt x="92" y="511"/>
                </a:lnTo>
                <a:lnTo>
                  <a:pt x="93" y="511"/>
                </a:lnTo>
                <a:lnTo>
                  <a:pt x="93" y="510"/>
                </a:lnTo>
                <a:lnTo>
                  <a:pt x="92" y="510"/>
                </a:lnTo>
                <a:lnTo>
                  <a:pt x="90" y="510"/>
                </a:lnTo>
                <a:lnTo>
                  <a:pt x="89" y="510"/>
                </a:lnTo>
                <a:lnTo>
                  <a:pt x="89" y="509"/>
                </a:lnTo>
                <a:lnTo>
                  <a:pt x="88" y="507"/>
                </a:lnTo>
                <a:close/>
                <a:moveTo>
                  <a:pt x="62" y="494"/>
                </a:moveTo>
                <a:lnTo>
                  <a:pt x="63" y="494"/>
                </a:lnTo>
                <a:lnTo>
                  <a:pt x="62" y="495"/>
                </a:lnTo>
                <a:lnTo>
                  <a:pt x="63" y="495"/>
                </a:lnTo>
                <a:lnTo>
                  <a:pt x="64" y="495"/>
                </a:lnTo>
                <a:lnTo>
                  <a:pt x="65" y="494"/>
                </a:lnTo>
                <a:lnTo>
                  <a:pt x="64" y="493"/>
                </a:lnTo>
                <a:lnTo>
                  <a:pt x="63" y="492"/>
                </a:lnTo>
                <a:lnTo>
                  <a:pt x="63" y="490"/>
                </a:lnTo>
                <a:lnTo>
                  <a:pt x="63" y="489"/>
                </a:lnTo>
                <a:lnTo>
                  <a:pt x="62" y="488"/>
                </a:lnTo>
                <a:lnTo>
                  <a:pt x="60" y="488"/>
                </a:lnTo>
                <a:lnTo>
                  <a:pt x="62" y="489"/>
                </a:lnTo>
                <a:lnTo>
                  <a:pt x="60" y="490"/>
                </a:lnTo>
                <a:lnTo>
                  <a:pt x="60" y="492"/>
                </a:lnTo>
                <a:lnTo>
                  <a:pt x="62" y="492"/>
                </a:lnTo>
                <a:lnTo>
                  <a:pt x="60" y="493"/>
                </a:lnTo>
                <a:lnTo>
                  <a:pt x="62" y="494"/>
                </a:lnTo>
                <a:close/>
                <a:moveTo>
                  <a:pt x="72" y="492"/>
                </a:moveTo>
                <a:lnTo>
                  <a:pt x="72" y="490"/>
                </a:lnTo>
                <a:lnTo>
                  <a:pt x="73" y="489"/>
                </a:lnTo>
                <a:lnTo>
                  <a:pt x="71" y="489"/>
                </a:lnTo>
                <a:lnTo>
                  <a:pt x="69" y="489"/>
                </a:lnTo>
                <a:lnTo>
                  <a:pt x="68" y="489"/>
                </a:lnTo>
                <a:lnTo>
                  <a:pt x="69" y="490"/>
                </a:lnTo>
                <a:lnTo>
                  <a:pt x="71" y="490"/>
                </a:lnTo>
                <a:lnTo>
                  <a:pt x="71" y="492"/>
                </a:lnTo>
                <a:lnTo>
                  <a:pt x="72" y="492"/>
                </a:lnTo>
                <a:close/>
                <a:moveTo>
                  <a:pt x="25" y="474"/>
                </a:moveTo>
                <a:lnTo>
                  <a:pt x="25" y="473"/>
                </a:lnTo>
                <a:lnTo>
                  <a:pt x="24" y="473"/>
                </a:lnTo>
                <a:lnTo>
                  <a:pt x="24" y="474"/>
                </a:lnTo>
                <a:lnTo>
                  <a:pt x="21" y="477"/>
                </a:lnTo>
                <a:lnTo>
                  <a:pt x="20" y="477"/>
                </a:lnTo>
                <a:lnTo>
                  <a:pt x="21" y="478"/>
                </a:lnTo>
                <a:lnTo>
                  <a:pt x="21" y="480"/>
                </a:lnTo>
                <a:lnTo>
                  <a:pt x="22" y="480"/>
                </a:lnTo>
                <a:lnTo>
                  <a:pt x="24" y="480"/>
                </a:lnTo>
                <a:lnTo>
                  <a:pt x="24" y="481"/>
                </a:lnTo>
                <a:lnTo>
                  <a:pt x="25" y="481"/>
                </a:lnTo>
                <a:lnTo>
                  <a:pt x="25" y="482"/>
                </a:lnTo>
                <a:lnTo>
                  <a:pt x="27" y="477"/>
                </a:lnTo>
                <a:lnTo>
                  <a:pt x="27" y="476"/>
                </a:lnTo>
                <a:lnTo>
                  <a:pt x="27" y="474"/>
                </a:lnTo>
                <a:lnTo>
                  <a:pt x="27" y="473"/>
                </a:lnTo>
                <a:lnTo>
                  <a:pt x="26" y="474"/>
                </a:lnTo>
                <a:lnTo>
                  <a:pt x="25" y="474"/>
                </a:lnTo>
                <a:close/>
                <a:moveTo>
                  <a:pt x="3" y="473"/>
                </a:moveTo>
                <a:lnTo>
                  <a:pt x="1" y="471"/>
                </a:lnTo>
                <a:lnTo>
                  <a:pt x="0" y="472"/>
                </a:lnTo>
                <a:lnTo>
                  <a:pt x="1" y="473"/>
                </a:lnTo>
                <a:lnTo>
                  <a:pt x="0" y="476"/>
                </a:lnTo>
                <a:lnTo>
                  <a:pt x="0" y="477"/>
                </a:lnTo>
                <a:lnTo>
                  <a:pt x="1" y="477"/>
                </a:lnTo>
                <a:lnTo>
                  <a:pt x="1" y="478"/>
                </a:lnTo>
                <a:lnTo>
                  <a:pt x="3" y="478"/>
                </a:lnTo>
                <a:lnTo>
                  <a:pt x="3" y="480"/>
                </a:lnTo>
                <a:lnTo>
                  <a:pt x="4" y="481"/>
                </a:lnTo>
                <a:lnTo>
                  <a:pt x="5" y="482"/>
                </a:lnTo>
                <a:lnTo>
                  <a:pt x="5" y="484"/>
                </a:lnTo>
                <a:lnTo>
                  <a:pt x="6" y="485"/>
                </a:lnTo>
                <a:lnTo>
                  <a:pt x="6" y="484"/>
                </a:lnTo>
                <a:lnTo>
                  <a:pt x="6" y="482"/>
                </a:lnTo>
                <a:lnTo>
                  <a:pt x="5" y="476"/>
                </a:lnTo>
                <a:lnTo>
                  <a:pt x="3" y="473"/>
                </a:lnTo>
                <a:close/>
                <a:moveTo>
                  <a:pt x="62" y="457"/>
                </a:moveTo>
                <a:lnTo>
                  <a:pt x="63" y="457"/>
                </a:lnTo>
                <a:lnTo>
                  <a:pt x="63" y="455"/>
                </a:lnTo>
                <a:lnTo>
                  <a:pt x="64" y="455"/>
                </a:lnTo>
                <a:lnTo>
                  <a:pt x="64" y="456"/>
                </a:lnTo>
                <a:lnTo>
                  <a:pt x="63" y="459"/>
                </a:lnTo>
                <a:lnTo>
                  <a:pt x="64" y="459"/>
                </a:lnTo>
                <a:lnTo>
                  <a:pt x="64" y="460"/>
                </a:lnTo>
                <a:lnTo>
                  <a:pt x="65" y="460"/>
                </a:lnTo>
                <a:lnTo>
                  <a:pt x="65" y="459"/>
                </a:lnTo>
                <a:lnTo>
                  <a:pt x="67" y="460"/>
                </a:lnTo>
                <a:lnTo>
                  <a:pt x="67" y="461"/>
                </a:lnTo>
                <a:lnTo>
                  <a:pt x="67" y="463"/>
                </a:lnTo>
                <a:lnTo>
                  <a:pt x="67" y="464"/>
                </a:lnTo>
                <a:lnTo>
                  <a:pt x="68" y="464"/>
                </a:lnTo>
                <a:lnTo>
                  <a:pt x="69" y="464"/>
                </a:lnTo>
                <a:lnTo>
                  <a:pt x="71" y="464"/>
                </a:lnTo>
                <a:lnTo>
                  <a:pt x="71" y="463"/>
                </a:lnTo>
                <a:lnTo>
                  <a:pt x="71" y="461"/>
                </a:lnTo>
                <a:lnTo>
                  <a:pt x="71" y="459"/>
                </a:lnTo>
                <a:lnTo>
                  <a:pt x="71" y="457"/>
                </a:lnTo>
                <a:lnTo>
                  <a:pt x="69" y="459"/>
                </a:lnTo>
                <a:lnTo>
                  <a:pt x="68" y="459"/>
                </a:lnTo>
                <a:lnTo>
                  <a:pt x="67" y="457"/>
                </a:lnTo>
                <a:lnTo>
                  <a:pt x="67" y="456"/>
                </a:lnTo>
                <a:lnTo>
                  <a:pt x="65" y="455"/>
                </a:lnTo>
                <a:lnTo>
                  <a:pt x="64" y="453"/>
                </a:lnTo>
                <a:lnTo>
                  <a:pt x="64" y="452"/>
                </a:lnTo>
                <a:lnTo>
                  <a:pt x="64" y="451"/>
                </a:lnTo>
                <a:lnTo>
                  <a:pt x="63" y="452"/>
                </a:lnTo>
                <a:lnTo>
                  <a:pt x="62" y="455"/>
                </a:lnTo>
                <a:lnTo>
                  <a:pt x="60" y="456"/>
                </a:lnTo>
                <a:lnTo>
                  <a:pt x="62" y="456"/>
                </a:lnTo>
                <a:lnTo>
                  <a:pt x="62" y="457"/>
                </a:lnTo>
                <a:close/>
                <a:moveTo>
                  <a:pt x="67" y="465"/>
                </a:moveTo>
                <a:lnTo>
                  <a:pt x="67" y="464"/>
                </a:lnTo>
                <a:lnTo>
                  <a:pt x="65" y="465"/>
                </a:lnTo>
                <a:lnTo>
                  <a:pt x="67" y="465"/>
                </a:lnTo>
                <a:close/>
                <a:moveTo>
                  <a:pt x="26" y="435"/>
                </a:moveTo>
                <a:lnTo>
                  <a:pt x="25" y="434"/>
                </a:lnTo>
                <a:lnTo>
                  <a:pt x="25" y="433"/>
                </a:lnTo>
                <a:lnTo>
                  <a:pt x="26" y="431"/>
                </a:lnTo>
                <a:lnTo>
                  <a:pt x="27" y="433"/>
                </a:lnTo>
                <a:lnTo>
                  <a:pt x="29" y="433"/>
                </a:lnTo>
                <a:lnTo>
                  <a:pt x="29" y="431"/>
                </a:lnTo>
                <a:lnTo>
                  <a:pt x="29" y="430"/>
                </a:lnTo>
                <a:lnTo>
                  <a:pt x="26" y="430"/>
                </a:lnTo>
                <a:lnTo>
                  <a:pt x="24" y="431"/>
                </a:lnTo>
                <a:lnTo>
                  <a:pt x="22" y="433"/>
                </a:lnTo>
                <a:lnTo>
                  <a:pt x="25" y="435"/>
                </a:lnTo>
                <a:lnTo>
                  <a:pt x="26" y="436"/>
                </a:lnTo>
                <a:lnTo>
                  <a:pt x="27" y="435"/>
                </a:lnTo>
                <a:lnTo>
                  <a:pt x="30" y="434"/>
                </a:lnTo>
                <a:lnTo>
                  <a:pt x="30" y="433"/>
                </a:lnTo>
                <a:lnTo>
                  <a:pt x="27" y="434"/>
                </a:lnTo>
                <a:lnTo>
                  <a:pt x="26" y="435"/>
                </a:lnTo>
                <a:close/>
                <a:moveTo>
                  <a:pt x="68" y="433"/>
                </a:moveTo>
                <a:lnTo>
                  <a:pt x="69" y="431"/>
                </a:lnTo>
                <a:lnTo>
                  <a:pt x="68" y="431"/>
                </a:lnTo>
                <a:lnTo>
                  <a:pt x="67" y="431"/>
                </a:lnTo>
                <a:lnTo>
                  <a:pt x="67" y="430"/>
                </a:lnTo>
                <a:lnTo>
                  <a:pt x="65" y="430"/>
                </a:lnTo>
                <a:lnTo>
                  <a:pt x="65" y="431"/>
                </a:lnTo>
                <a:lnTo>
                  <a:pt x="67" y="433"/>
                </a:lnTo>
                <a:lnTo>
                  <a:pt x="68" y="433"/>
                </a:lnTo>
                <a:close/>
                <a:moveTo>
                  <a:pt x="21" y="420"/>
                </a:moveTo>
                <a:lnTo>
                  <a:pt x="22" y="418"/>
                </a:lnTo>
                <a:lnTo>
                  <a:pt x="22" y="415"/>
                </a:lnTo>
                <a:lnTo>
                  <a:pt x="22" y="414"/>
                </a:lnTo>
                <a:lnTo>
                  <a:pt x="21" y="404"/>
                </a:lnTo>
                <a:lnTo>
                  <a:pt x="20" y="409"/>
                </a:lnTo>
                <a:lnTo>
                  <a:pt x="18" y="409"/>
                </a:lnTo>
                <a:lnTo>
                  <a:pt x="18" y="410"/>
                </a:lnTo>
                <a:lnTo>
                  <a:pt x="16" y="409"/>
                </a:lnTo>
                <a:lnTo>
                  <a:pt x="14" y="409"/>
                </a:lnTo>
                <a:lnTo>
                  <a:pt x="14" y="406"/>
                </a:lnTo>
                <a:lnTo>
                  <a:pt x="13" y="406"/>
                </a:lnTo>
                <a:lnTo>
                  <a:pt x="12" y="408"/>
                </a:lnTo>
                <a:lnTo>
                  <a:pt x="10" y="408"/>
                </a:lnTo>
                <a:lnTo>
                  <a:pt x="9" y="408"/>
                </a:lnTo>
                <a:lnTo>
                  <a:pt x="10" y="409"/>
                </a:lnTo>
                <a:lnTo>
                  <a:pt x="10" y="410"/>
                </a:lnTo>
                <a:lnTo>
                  <a:pt x="10" y="412"/>
                </a:lnTo>
                <a:lnTo>
                  <a:pt x="10" y="413"/>
                </a:lnTo>
                <a:lnTo>
                  <a:pt x="10" y="414"/>
                </a:lnTo>
                <a:lnTo>
                  <a:pt x="10" y="415"/>
                </a:lnTo>
                <a:lnTo>
                  <a:pt x="9" y="417"/>
                </a:lnTo>
                <a:lnTo>
                  <a:pt x="10" y="418"/>
                </a:lnTo>
                <a:lnTo>
                  <a:pt x="10" y="420"/>
                </a:lnTo>
                <a:lnTo>
                  <a:pt x="8" y="422"/>
                </a:lnTo>
                <a:lnTo>
                  <a:pt x="6" y="423"/>
                </a:lnTo>
                <a:lnTo>
                  <a:pt x="4" y="423"/>
                </a:lnTo>
                <a:lnTo>
                  <a:pt x="4" y="422"/>
                </a:lnTo>
                <a:lnTo>
                  <a:pt x="3" y="422"/>
                </a:lnTo>
                <a:lnTo>
                  <a:pt x="0" y="423"/>
                </a:lnTo>
                <a:lnTo>
                  <a:pt x="1" y="425"/>
                </a:lnTo>
                <a:lnTo>
                  <a:pt x="3" y="425"/>
                </a:lnTo>
                <a:lnTo>
                  <a:pt x="3" y="426"/>
                </a:lnTo>
                <a:lnTo>
                  <a:pt x="4" y="426"/>
                </a:lnTo>
                <a:lnTo>
                  <a:pt x="5" y="426"/>
                </a:lnTo>
                <a:lnTo>
                  <a:pt x="5" y="427"/>
                </a:lnTo>
                <a:lnTo>
                  <a:pt x="5" y="430"/>
                </a:lnTo>
                <a:lnTo>
                  <a:pt x="5" y="431"/>
                </a:lnTo>
                <a:lnTo>
                  <a:pt x="4" y="433"/>
                </a:lnTo>
                <a:lnTo>
                  <a:pt x="1" y="435"/>
                </a:lnTo>
                <a:lnTo>
                  <a:pt x="1" y="436"/>
                </a:lnTo>
                <a:lnTo>
                  <a:pt x="3" y="436"/>
                </a:lnTo>
                <a:lnTo>
                  <a:pt x="4" y="436"/>
                </a:lnTo>
                <a:lnTo>
                  <a:pt x="5" y="438"/>
                </a:lnTo>
                <a:lnTo>
                  <a:pt x="6" y="436"/>
                </a:lnTo>
                <a:lnTo>
                  <a:pt x="8" y="435"/>
                </a:lnTo>
                <a:lnTo>
                  <a:pt x="10" y="430"/>
                </a:lnTo>
                <a:lnTo>
                  <a:pt x="10" y="429"/>
                </a:lnTo>
                <a:lnTo>
                  <a:pt x="9" y="427"/>
                </a:lnTo>
                <a:lnTo>
                  <a:pt x="9" y="426"/>
                </a:lnTo>
                <a:lnTo>
                  <a:pt x="9" y="425"/>
                </a:lnTo>
                <a:lnTo>
                  <a:pt x="12" y="423"/>
                </a:lnTo>
                <a:lnTo>
                  <a:pt x="13" y="417"/>
                </a:lnTo>
                <a:lnTo>
                  <a:pt x="14" y="417"/>
                </a:lnTo>
                <a:lnTo>
                  <a:pt x="16" y="418"/>
                </a:lnTo>
                <a:lnTo>
                  <a:pt x="16" y="420"/>
                </a:lnTo>
                <a:lnTo>
                  <a:pt x="17" y="422"/>
                </a:lnTo>
                <a:lnTo>
                  <a:pt x="17" y="421"/>
                </a:lnTo>
                <a:lnTo>
                  <a:pt x="17" y="420"/>
                </a:lnTo>
                <a:lnTo>
                  <a:pt x="17" y="418"/>
                </a:lnTo>
                <a:lnTo>
                  <a:pt x="18" y="418"/>
                </a:lnTo>
                <a:lnTo>
                  <a:pt x="20" y="420"/>
                </a:lnTo>
                <a:lnTo>
                  <a:pt x="21" y="420"/>
                </a:lnTo>
                <a:close/>
                <a:moveTo>
                  <a:pt x="119" y="393"/>
                </a:moveTo>
                <a:lnTo>
                  <a:pt x="119" y="392"/>
                </a:lnTo>
                <a:lnTo>
                  <a:pt x="118" y="392"/>
                </a:lnTo>
                <a:lnTo>
                  <a:pt x="118" y="391"/>
                </a:lnTo>
                <a:lnTo>
                  <a:pt x="116" y="391"/>
                </a:lnTo>
                <a:lnTo>
                  <a:pt x="115" y="389"/>
                </a:lnTo>
                <a:lnTo>
                  <a:pt x="115" y="391"/>
                </a:lnTo>
                <a:lnTo>
                  <a:pt x="116" y="395"/>
                </a:lnTo>
                <a:lnTo>
                  <a:pt x="116" y="397"/>
                </a:lnTo>
                <a:lnTo>
                  <a:pt x="116" y="399"/>
                </a:lnTo>
                <a:lnTo>
                  <a:pt x="119" y="399"/>
                </a:lnTo>
                <a:lnTo>
                  <a:pt x="119" y="400"/>
                </a:lnTo>
                <a:lnTo>
                  <a:pt x="119" y="401"/>
                </a:lnTo>
                <a:lnTo>
                  <a:pt x="118" y="401"/>
                </a:lnTo>
                <a:lnTo>
                  <a:pt x="118" y="402"/>
                </a:lnTo>
                <a:lnTo>
                  <a:pt x="116" y="401"/>
                </a:lnTo>
                <a:lnTo>
                  <a:pt x="118" y="401"/>
                </a:lnTo>
                <a:lnTo>
                  <a:pt x="116" y="400"/>
                </a:lnTo>
                <a:lnTo>
                  <a:pt x="115" y="400"/>
                </a:lnTo>
                <a:lnTo>
                  <a:pt x="115" y="399"/>
                </a:lnTo>
                <a:lnTo>
                  <a:pt x="114" y="400"/>
                </a:lnTo>
                <a:lnTo>
                  <a:pt x="113" y="400"/>
                </a:lnTo>
                <a:lnTo>
                  <a:pt x="113" y="397"/>
                </a:lnTo>
                <a:lnTo>
                  <a:pt x="111" y="397"/>
                </a:lnTo>
                <a:lnTo>
                  <a:pt x="110" y="396"/>
                </a:lnTo>
                <a:lnTo>
                  <a:pt x="110" y="395"/>
                </a:lnTo>
                <a:lnTo>
                  <a:pt x="106" y="393"/>
                </a:lnTo>
                <a:lnTo>
                  <a:pt x="105" y="392"/>
                </a:lnTo>
                <a:lnTo>
                  <a:pt x="103" y="396"/>
                </a:lnTo>
                <a:lnTo>
                  <a:pt x="103" y="397"/>
                </a:lnTo>
                <a:lnTo>
                  <a:pt x="105" y="397"/>
                </a:lnTo>
                <a:lnTo>
                  <a:pt x="106" y="397"/>
                </a:lnTo>
                <a:lnTo>
                  <a:pt x="105" y="399"/>
                </a:lnTo>
                <a:lnTo>
                  <a:pt x="103" y="400"/>
                </a:lnTo>
                <a:lnTo>
                  <a:pt x="103" y="401"/>
                </a:lnTo>
                <a:lnTo>
                  <a:pt x="105" y="401"/>
                </a:lnTo>
                <a:lnTo>
                  <a:pt x="105" y="402"/>
                </a:lnTo>
                <a:lnTo>
                  <a:pt x="105" y="404"/>
                </a:lnTo>
                <a:lnTo>
                  <a:pt x="105" y="406"/>
                </a:lnTo>
                <a:lnTo>
                  <a:pt x="105" y="408"/>
                </a:lnTo>
                <a:lnTo>
                  <a:pt x="106" y="409"/>
                </a:lnTo>
                <a:lnTo>
                  <a:pt x="107" y="409"/>
                </a:lnTo>
                <a:lnTo>
                  <a:pt x="107" y="410"/>
                </a:lnTo>
                <a:lnTo>
                  <a:pt x="107" y="412"/>
                </a:lnTo>
                <a:lnTo>
                  <a:pt x="109" y="412"/>
                </a:lnTo>
                <a:lnTo>
                  <a:pt x="109" y="413"/>
                </a:lnTo>
                <a:lnTo>
                  <a:pt x="109" y="414"/>
                </a:lnTo>
                <a:lnTo>
                  <a:pt x="110" y="415"/>
                </a:lnTo>
                <a:lnTo>
                  <a:pt x="111" y="415"/>
                </a:lnTo>
                <a:lnTo>
                  <a:pt x="113" y="417"/>
                </a:lnTo>
                <a:lnTo>
                  <a:pt x="114" y="415"/>
                </a:lnTo>
                <a:lnTo>
                  <a:pt x="114" y="413"/>
                </a:lnTo>
                <a:lnTo>
                  <a:pt x="114" y="412"/>
                </a:lnTo>
                <a:lnTo>
                  <a:pt x="114" y="410"/>
                </a:lnTo>
                <a:lnTo>
                  <a:pt x="115" y="409"/>
                </a:lnTo>
                <a:lnTo>
                  <a:pt x="116" y="409"/>
                </a:lnTo>
                <a:lnTo>
                  <a:pt x="119" y="413"/>
                </a:lnTo>
                <a:lnTo>
                  <a:pt x="120" y="413"/>
                </a:lnTo>
                <a:lnTo>
                  <a:pt x="122" y="410"/>
                </a:lnTo>
                <a:lnTo>
                  <a:pt x="123" y="410"/>
                </a:lnTo>
                <a:lnTo>
                  <a:pt x="123" y="412"/>
                </a:lnTo>
                <a:lnTo>
                  <a:pt x="123" y="413"/>
                </a:lnTo>
                <a:lnTo>
                  <a:pt x="123" y="414"/>
                </a:lnTo>
                <a:lnTo>
                  <a:pt x="123" y="415"/>
                </a:lnTo>
                <a:lnTo>
                  <a:pt x="123" y="417"/>
                </a:lnTo>
                <a:lnTo>
                  <a:pt x="123" y="418"/>
                </a:lnTo>
                <a:lnTo>
                  <a:pt x="123" y="420"/>
                </a:lnTo>
                <a:lnTo>
                  <a:pt x="126" y="418"/>
                </a:lnTo>
                <a:lnTo>
                  <a:pt x="127" y="420"/>
                </a:lnTo>
                <a:lnTo>
                  <a:pt x="127" y="418"/>
                </a:lnTo>
                <a:lnTo>
                  <a:pt x="127" y="417"/>
                </a:lnTo>
                <a:lnTo>
                  <a:pt x="127" y="415"/>
                </a:lnTo>
                <a:lnTo>
                  <a:pt x="128" y="415"/>
                </a:lnTo>
                <a:lnTo>
                  <a:pt x="127" y="414"/>
                </a:lnTo>
                <a:lnTo>
                  <a:pt x="127" y="413"/>
                </a:lnTo>
                <a:lnTo>
                  <a:pt x="128" y="412"/>
                </a:lnTo>
                <a:lnTo>
                  <a:pt x="130" y="412"/>
                </a:lnTo>
                <a:lnTo>
                  <a:pt x="131" y="413"/>
                </a:lnTo>
                <a:lnTo>
                  <a:pt x="131" y="414"/>
                </a:lnTo>
                <a:lnTo>
                  <a:pt x="132" y="414"/>
                </a:lnTo>
                <a:lnTo>
                  <a:pt x="134" y="413"/>
                </a:lnTo>
                <a:lnTo>
                  <a:pt x="134" y="412"/>
                </a:lnTo>
                <a:lnTo>
                  <a:pt x="134" y="410"/>
                </a:lnTo>
                <a:lnTo>
                  <a:pt x="132" y="410"/>
                </a:lnTo>
                <a:lnTo>
                  <a:pt x="131" y="410"/>
                </a:lnTo>
                <a:lnTo>
                  <a:pt x="131" y="409"/>
                </a:lnTo>
                <a:lnTo>
                  <a:pt x="130" y="409"/>
                </a:lnTo>
                <a:lnTo>
                  <a:pt x="128" y="409"/>
                </a:lnTo>
                <a:lnTo>
                  <a:pt x="130" y="408"/>
                </a:lnTo>
                <a:lnTo>
                  <a:pt x="130" y="406"/>
                </a:lnTo>
                <a:lnTo>
                  <a:pt x="130" y="405"/>
                </a:lnTo>
                <a:lnTo>
                  <a:pt x="131" y="405"/>
                </a:lnTo>
                <a:lnTo>
                  <a:pt x="132" y="406"/>
                </a:lnTo>
                <a:lnTo>
                  <a:pt x="132" y="405"/>
                </a:lnTo>
                <a:lnTo>
                  <a:pt x="134" y="405"/>
                </a:lnTo>
                <a:lnTo>
                  <a:pt x="134" y="404"/>
                </a:lnTo>
                <a:lnTo>
                  <a:pt x="135" y="404"/>
                </a:lnTo>
                <a:lnTo>
                  <a:pt x="136" y="404"/>
                </a:lnTo>
                <a:lnTo>
                  <a:pt x="137" y="404"/>
                </a:lnTo>
                <a:lnTo>
                  <a:pt x="136" y="402"/>
                </a:lnTo>
                <a:lnTo>
                  <a:pt x="135" y="402"/>
                </a:lnTo>
                <a:lnTo>
                  <a:pt x="136" y="401"/>
                </a:lnTo>
                <a:lnTo>
                  <a:pt x="137" y="402"/>
                </a:lnTo>
                <a:lnTo>
                  <a:pt x="139" y="402"/>
                </a:lnTo>
                <a:lnTo>
                  <a:pt x="139" y="401"/>
                </a:lnTo>
                <a:lnTo>
                  <a:pt x="139" y="399"/>
                </a:lnTo>
                <a:lnTo>
                  <a:pt x="136" y="399"/>
                </a:lnTo>
                <a:lnTo>
                  <a:pt x="135" y="399"/>
                </a:lnTo>
                <a:lnTo>
                  <a:pt x="132" y="402"/>
                </a:lnTo>
                <a:lnTo>
                  <a:pt x="131" y="400"/>
                </a:lnTo>
                <a:lnTo>
                  <a:pt x="134" y="397"/>
                </a:lnTo>
                <a:lnTo>
                  <a:pt x="135" y="396"/>
                </a:lnTo>
                <a:lnTo>
                  <a:pt x="134" y="396"/>
                </a:lnTo>
                <a:lnTo>
                  <a:pt x="131" y="399"/>
                </a:lnTo>
                <a:lnTo>
                  <a:pt x="130" y="397"/>
                </a:lnTo>
                <a:lnTo>
                  <a:pt x="131" y="396"/>
                </a:lnTo>
                <a:lnTo>
                  <a:pt x="134" y="395"/>
                </a:lnTo>
                <a:lnTo>
                  <a:pt x="134" y="393"/>
                </a:lnTo>
                <a:lnTo>
                  <a:pt x="134" y="392"/>
                </a:lnTo>
                <a:lnTo>
                  <a:pt x="135" y="389"/>
                </a:lnTo>
                <a:lnTo>
                  <a:pt x="134" y="389"/>
                </a:lnTo>
                <a:lnTo>
                  <a:pt x="134" y="388"/>
                </a:lnTo>
                <a:lnTo>
                  <a:pt x="132" y="388"/>
                </a:lnTo>
                <a:lnTo>
                  <a:pt x="132" y="389"/>
                </a:lnTo>
                <a:lnTo>
                  <a:pt x="131" y="391"/>
                </a:lnTo>
                <a:lnTo>
                  <a:pt x="131" y="392"/>
                </a:lnTo>
                <a:lnTo>
                  <a:pt x="131" y="393"/>
                </a:lnTo>
                <a:lnTo>
                  <a:pt x="130" y="393"/>
                </a:lnTo>
                <a:lnTo>
                  <a:pt x="128" y="393"/>
                </a:lnTo>
                <a:lnTo>
                  <a:pt x="127" y="395"/>
                </a:lnTo>
                <a:lnTo>
                  <a:pt x="127" y="393"/>
                </a:lnTo>
                <a:lnTo>
                  <a:pt x="127" y="392"/>
                </a:lnTo>
                <a:lnTo>
                  <a:pt x="128" y="391"/>
                </a:lnTo>
                <a:lnTo>
                  <a:pt x="130" y="389"/>
                </a:lnTo>
                <a:lnTo>
                  <a:pt x="130" y="388"/>
                </a:lnTo>
                <a:lnTo>
                  <a:pt x="128" y="388"/>
                </a:lnTo>
                <a:lnTo>
                  <a:pt x="128" y="387"/>
                </a:lnTo>
                <a:lnTo>
                  <a:pt x="119" y="393"/>
                </a:lnTo>
                <a:close/>
                <a:moveTo>
                  <a:pt x="134" y="408"/>
                </a:moveTo>
                <a:lnTo>
                  <a:pt x="134" y="409"/>
                </a:lnTo>
                <a:lnTo>
                  <a:pt x="135" y="409"/>
                </a:lnTo>
                <a:lnTo>
                  <a:pt x="135" y="408"/>
                </a:lnTo>
                <a:lnTo>
                  <a:pt x="135" y="406"/>
                </a:lnTo>
                <a:lnTo>
                  <a:pt x="134" y="406"/>
                </a:lnTo>
                <a:lnTo>
                  <a:pt x="132" y="406"/>
                </a:lnTo>
                <a:lnTo>
                  <a:pt x="132" y="408"/>
                </a:lnTo>
                <a:lnTo>
                  <a:pt x="134" y="408"/>
                </a:lnTo>
                <a:close/>
                <a:moveTo>
                  <a:pt x="143" y="406"/>
                </a:moveTo>
                <a:lnTo>
                  <a:pt x="144" y="406"/>
                </a:lnTo>
                <a:lnTo>
                  <a:pt x="145" y="406"/>
                </a:lnTo>
                <a:lnTo>
                  <a:pt x="146" y="406"/>
                </a:lnTo>
                <a:lnTo>
                  <a:pt x="149" y="405"/>
                </a:lnTo>
                <a:lnTo>
                  <a:pt x="149" y="402"/>
                </a:lnTo>
                <a:lnTo>
                  <a:pt x="149" y="399"/>
                </a:lnTo>
                <a:lnTo>
                  <a:pt x="149" y="396"/>
                </a:lnTo>
                <a:lnTo>
                  <a:pt x="148" y="395"/>
                </a:lnTo>
                <a:lnTo>
                  <a:pt x="146" y="392"/>
                </a:lnTo>
                <a:lnTo>
                  <a:pt x="145" y="392"/>
                </a:lnTo>
                <a:lnTo>
                  <a:pt x="144" y="392"/>
                </a:lnTo>
                <a:lnTo>
                  <a:pt x="144" y="389"/>
                </a:lnTo>
                <a:lnTo>
                  <a:pt x="143" y="389"/>
                </a:lnTo>
                <a:lnTo>
                  <a:pt x="143" y="400"/>
                </a:lnTo>
                <a:lnTo>
                  <a:pt x="143" y="401"/>
                </a:lnTo>
                <a:lnTo>
                  <a:pt x="141" y="404"/>
                </a:lnTo>
                <a:lnTo>
                  <a:pt x="141" y="405"/>
                </a:lnTo>
                <a:lnTo>
                  <a:pt x="143" y="405"/>
                </a:lnTo>
                <a:lnTo>
                  <a:pt x="143" y="406"/>
                </a:lnTo>
                <a:close/>
                <a:moveTo>
                  <a:pt x="10" y="404"/>
                </a:moveTo>
                <a:lnTo>
                  <a:pt x="13" y="404"/>
                </a:lnTo>
                <a:lnTo>
                  <a:pt x="16" y="401"/>
                </a:lnTo>
                <a:lnTo>
                  <a:pt x="17" y="401"/>
                </a:lnTo>
                <a:lnTo>
                  <a:pt x="18" y="401"/>
                </a:lnTo>
                <a:lnTo>
                  <a:pt x="18" y="400"/>
                </a:lnTo>
                <a:lnTo>
                  <a:pt x="20" y="399"/>
                </a:lnTo>
                <a:lnTo>
                  <a:pt x="21" y="397"/>
                </a:lnTo>
                <a:lnTo>
                  <a:pt x="20" y="397"/>
                </a:lnTo>
                <a:lnTo>
                  <a:pt x="20" y="396"/>
                </a:lnTo>
                <a:lnTo>
                  <a:pt x="20" y="395"/>
                </a:lnTo>
                <a:lnTo>
                  <a:pt x="18" y="395"/>
                </a:lnTo>
                <a:lnTo>
                  <a:pt x="17" y="396"/>
                </a:lnTo>
                <a:lnTo>
                  <a:pt x="17" y="399"/>
                </a:lnTo>
                <a:lnTo>
                  <a:pt x="16" y="400"/>
                </a:lnTo>
                <a:lnTo>
                  <a:pt x="14" y="400"/>
                </a:lnTo>
                <a:lnTo>
                  <a:pt x="14" y="399"/>
                </a:lnTo>
                <a:lnTo>
                  <a:pt x="14" y="397"/>
                </a:lnTo>
                <a:lnTo>
                  <a:pt x="10" y="402"/>
                </a:lnTo>
                <a:lnTo>
                  <a:pt x="10" y="404"/>
                </a:lnTo>
                <a:close/>
                <a:moveTo>
                  <a:pt x="16" y="387"/>
                </a:moveTo>
                <a:lnTo>
                  <a:pt x="13" y="388"/>
                </a:lnTo>
                <a:lnTo>
                  <a:pt x="10" y="392"/>
                </a:lnTo>
                <a:lnTo>
                  <a:pt x="10" y="393"/>
                </a:lnTo>
                <a:lnTo>
                  <a:pt x="10" y="395"/>
                </a:lnTo>
                <a:lnTo>
                  <a:pt x="12" y="395"/>
                </a:lnTo>
                <a:lnTo>
                  <a:pt x="13" y="393"/>
                </a:lnTo>
                <a:lnTo>
                  <a:pt x="13" y="395"/>
                </a:lnTo>
                <a:lnTo>
                  <a:pt x="16" y="393"/>
                </a:lnTo>
                <a:lnTo>
                  <a:pt x="17" y="392"/>
                </a:lnTo>
                <a:lnTo>
                  <a:pt x="18" y="392"/>
                </a:lnTo>
                <a:lnTo>
                  <a:pt x="18" y="391"/>
                </a:lnTo>
                <a:lnTo>
                  <a:pt x="18" y="389"/>
                </a:lnTo>
                <a:lnTo>
                  <a:pt x="17" y="388"/>
                </a:lnTo>
                <a:lnTo>
                  <a:pt x="17" y="387"/>
                </a:lnTo>
                <a:lnTo>
                  <a:pt x="16" y="387"/>
                </a:lnTo>
                <a:close/>
                <a:moveTo>
                  <a:pt x="107" y="389"/>
                </a:moveTo>
                <a:lnTo>
                  <a:pt x="107" y="391"/>
                </a:lnTo>
                <a:lnTo>
                  <a:pt x="110" y="391"/>
                </a:lnTo>
                <a:lnTo>
                  <a:pt x="111" y="389"/>
                </a:lnTo>
                <a:lnTo>
                  <a:pt x="113" y="389"/>
                </a:lnTo>
                <a:lnTo>
                  <a:pt x="113" y="388"/>
                </a:lnTo>
                <a:lnTo>
                  <a:pt x="115" y="385"/>
                </a:lnTo>
                <a:lnTo>
                  <a:pt x="115" y="384"/>
                </a:lnTo>
                <a:lnTo>
                  <a:pt x="116" y="383"/>
                </a:lnTo>
                <a:lnTo>
                  <a:pt x="118" y="383"/>
                </a:lnTo>
                <a:lnTo>
                  <a:pt x="118" y="382"/>
                </a:lnTo>
                <a:lnTo>
                  <a:pt x="118" y="380"/>
                </a:lnTo>
                <a:lnTo>
                  <a:pt x="116" y="380"/>
                </a:lnTo>
                <a:lnTo>
                  <a:pt x="118" y="379"/>
                </a:lnTo>
                <a:lnTo>
                  <a:pt x="118" y="378"/>
                </a:lnTo>
                <a:lnTo>
                  <a:pt x="116" y="379"/>
                </a:lnTo>
                <a:lnTo>
                  <a:pt x="115" y="379"/>
                </a:lnTo>
                <a:lnTo>
                  <a:pt x="114" y="379"/>
                </a:lnTo>
                <a:lnTo>
                  <a:pt x="114" y="380"/>
                </a:lnTo>
                <a:lnTo>
                  <a:pt x="114" y="384"/>
                </a:lnTo>
                <a:lnTo>
                  <a:pt x="113" y="385"/>
                </a:lnTo>
                <a:lnTo>
                  <a:pt x="113" y="384"/>
                </a:lnTo>
                <a:lnTo>
                  <a:pt x="113" y="383"/>
                </a:lnTo>
                <a:lnTo>
                  <a:pt x="111" y="383"/>
                </a:lnTo>
                <a:lnTo>
                  <a:pt x="107" y="389"/>
                </a:lnTo>
                <a:close/>
                <a:moveTo>
                  <a:pt x="105" y="384"/>
                </a:moveTo>
                <a:lnTo>
                  <a:pt x="105" y="383"/>
                </a:lnTo>
                <a:lnTo>
                  <a:pt x="105" y="382"/>
                </a:lnTo>
                <a:lnTo>
                  <a:pt x="103" y="379"/>
                </a:lnTo>
                <a:lnTo>
                  <a:pt x="102" y="379"/>
                </a:lnTo>
                <a:lnTo>
                  <a:pt x="102" y="380"/>
                </a:lnTo>
                <a:lnTo>
                  <a:pt x="101" y="383"/>
                </a:lnTo>
                <a:lnTo>
                  <a:pt x="102" y="383"/>
                </a:lnTo>
                <a:lnTo>
                  <a:pt x="103" y="383"/>
                </a:lnTo>
                <a:lnTo>
                  <a:pt x="103" y="384"/>
                </a:lnTo>
                <a:lnTo>
                  <a:pt x="105" y="384"/>
                </a:lnTo>
                <a:close/>
                <a:moveTo>
                  <a:pt x="13" y="375"/>
                </a:moveTo>
                <a:lnTo>
                  <a:pt x="13" y="379"/>
                </a:lnTo>
                <a:lnTo>
                  <a:pt x="13" y="380"/>
                </a:lnTo>
                <a:lnTo>
                  <a:pt x="14" y="382"/>
                </a:lnTo>
                <a:lnTo>
                  <a:pt x="16" y="380"/>
                </a:lnTo>
                <a:lnTo>
                  <a:pt x="18" y="380"/>
                </a:lnTo>
                <a:lnTo>
                  <a:pt x="18" y="379"/>
                </a:lnTo>
                <a:lnTo>
                  <a:pt x="20" y="378"/>
                </a:lnTo>
                <a:lnTo>
                  <a:pt x="20" y="372"/>
                </a:lnTo>
                <a:lnTo>
                  <a:pt x="18" y="372"/>
                </a:lnTo>
                <a:lnTo>
                  <a:pt x="17" y="372"/>
                </a:lnTo>
                <a:lnTo>
                  <a:pt x="17" y="374"/>
                </a:lnTo>
                <a:lnTo>
                  <a:pt x="16" y="375"/>
                </a:lnTo>
                <a:lnTo>
                  <a:pt x="14" y="374"/>
                </a:lnTo>
                <a:lnTo>
                  <a:pt x="14" y="375"/>
                </a:lnTo>
                <a:lnTo>
                  <a:pt x="13" y="375"/>
                </a:lnTo>
                <a:close/>
                <a:moveTo>
                  <a:pt x="12" y="371"/>
                </a:moveTo>
                <a:lnTo>
                  <a:pt x="12" y="372"/>
                </a:lnTo>
                <a:lnTo>
                  <a:pt x="13" y="374"/>
                </a:lnTo>
                <a:lnTo>
                  <a:pt x="14" y="374"/>
                </a:lnTo>
                <a:lnTo>
                  <a:pt x="14" y="372"/>
                </a:lnTo>
                <a:lnTo>
                  <a:pt x="13" y="372"/>
                </a:lnTo>
                <a:lnTo>
                  <a:pt x="13" y="369"/>
                </a:lnTo>
                <a:lnTo>
                  <a:pt x="14" y="369"/>
                </a:lnTo>
                <a:lnTo>
                  <a:pt x="16" y="369"/>
                </a:lnTo>
                <a:lnTo>
                  <a:pt x="16" y="367"/>
                </a:lnTo>
                <a:lnTo>
                  <a:pt x="17" y="367"/>
                </a:lnTo>
                <a:lnTo>
                  <a:pt x="17" y="369"/>
                </a:lnTo>
                <a:lnTo>
                  <a:pt x="18" y="369"/>
                </a:lnTo>
                <a:lnTo>
                  <a:pt x="18" y="366"/>
                </a:lnTo>
                <a:lnTo>
                  <a:pt x="20" y="366"/>
                </a:lnTo>
                <a:lnTo>
                  <a:pt x="21" y="364"/>
                </a:lnTo>
                <a:lnTo>
                  <a:pt x="21" y="361"/>
                </a:lnTo>
                <a:lnTo>
                  <a:pt x="20" y="359"/>
                </a:lnTo>
                <a:lnTo>
                  <a:pt x="18" y="359"/>
                </a:lnTo>
                <a:lnTo>
                  <a:pt x="18" y="362"/>
                </a:lnTo>
                <a:lnTo>
                  <a:pt x="17" y="363"/>
                </a:lnTo>
                <a:lnTo>
                  <a:pt x="17" y="359"/>
                </a:lnTo>
                <a:lnTo>
                  <a:pt x="16" y="358"/>
                </a:lnTo>
                <a:lnTo>
                  <a:pt x="14" y="358"/>
                </a:lnTo>
                <a:lnTo>
                  <a:pt x="13" y="358"/>
                </a:lnTo>
                <a:lnTo>
                  <a:pt x="14" y="357"/>
                </a:lnTo>
                <a:lnTo>
                  <a:pt x="16" y="355"/>
                </a:lnTo>
                <a:lnTo>
                  <a:pt x="16" y="354"/>
                </a:lnTo>
                <a:lnTo>
                  <a:pt x="17" y="353"/>
                </a:lnTo>
                <a:lnTo>
                  <a:pt x="17" y="354"/>
                </a:lnTo>
                <a:lnTo>
                  <a:pt x="17" y="355"/>
                </a:lnTo>
                <a:lnTo>
                  <a:pt x="17" y="357"/>
                </a:lnTo>
                <a:lnTo>
                  <a:pt x="18" y="357"/>
                </a:lnTo>
                <a:lnTo>
                  <a:pt x="20" y="355"/>
                </a:lnTo>
                <a:lnTo>
                  <a:pt x="21" y="355"/>
                </a:lnTo>
                <a:lnTo>
                  <a:pt x="22" y="355"/>
                </a:lnTo>
                <a:lnTo>
                  <a:pt x="24" y="353"/>
                </a:lnTo>
                <a:lnTo>
                  <a:pt x="22" y="352"/>
                </a:lnTo>
                <a:lnTo>
                  <a:pt x="21" y="352"/>
                </a:lnTo>
                <a:lnTo>
                  <a:pt x="20" y="352"/>
                </a:lnTo>
                <a:lnTo>
                  <a:pt x="20" y="350"/>
                </a:lnTo>
                <a:lnTo>
                  <a:pt x="18" y="350"/>
                </a:lnTo>
                <a:lnTo>
                  <a:pt x="18" y="349"/>
                </a:lnTo>
                <a:lnTo>
                  <a:pt x="21" y="346"/>
                </a:lnTo>
                <a:lnTo>
                  <a:pt x="22" y="345"/>
                </a:lnTo>
                <a:lnTo>
                  <a:pt x="22" y="344"/>
                </a:lnTo>
                <a:lnTo>
                  <a:pt x="21" y="341"/>
                </a:lnTo>
                <a:lnTo>
                  <a:pt x="21" y="340"/>
                </a:lnTo>
                <a:lnTo>
                  <a:pt x="21" y="338"/>
                </a:lnTo>
                <a:lnTo>
                  <a:pt x="24" y="336"/>
                </a:lnTo>
                <a:lnTo>
                  <a:pt x="22" y="336"/>
                </a:lnTo>
                <a:lnTo>
                  <a:pt x="21" y="336"/>
                </a:lnTo>
                <a:lnTo>
                  <a:pt x="21" y="334"/>
                </a:lnTo>
                <a:lnTo>
                  <a:pt x="20" y="334"/>
                </a:lnTo>
                <a:lnTo>
                  <a:pt x="20" y="333"/>
                </a:lnTo>
                <a:lnTo>
                  <a:pt x="18" y="333"/>
                </a:lnTo>
                <a:lnTo>
                  <a:pt x="18" y="334"/>
                </a:lnTo>
                <a:lnTo>
                  <a:pt x="17" y="338"/>
                </a:lnTo>
                <a:lnTo>
                  <a:pt x="16" y="340"/>
                </a:lnTo>
                <a:lnTo>
                  <a:pt x="13" y="341"/>
                </a:lnTo>
                <a:lnTo>
                  <a:pt x="13" y="342"/>
                </a:lnTo>
                <a:lnTo>
                  <a:pt x="13" y="346"/>
                </a:lnTo>
                <a:lnTo>
                  <a:pt x="12" y="348"/>
                </a:lnTo>
                <a:lnTo>
                  <a:pt x="10" y="350"/>
                </a:lnTo>
                <a:lnTo>
                  <a:pt x="9" y="352"/>
                </a:lnTo>
                <a:lnTo>
                  <a:pt x="8" y="352"/>
                </a:lnTo>
                <a:lnTo>
                  <a:pt x="8" y="353"/>
                </a:lnTo>
                <a:lnTo>
                  <a:pt x="9" y="353"/>
                </a:lnTo>
                <a:lnTo>
                  <a:pt x="9" y="354"/>
                </a:lnTo>
                <a:lnTo>
                  <a:pt x="8" y="361"/>
                </a:lnTo>
                <a:lnTo>
                  <a:pt x="8" y="362"/>
                </a:lnTo>
                <a:lnTo>
                  <a:pt x="9" y="362"/>
                </a:lnTo>
                <a:lnTo>
                  <a:pt x="12" y="371"/>
                </a:lnTo>
                <a:close/>
                <a:moveTo>
                  <a:pt x="102" y="348"/>
                </a:moveTo>
                <a:lnTo>
                  <a:pt x="102" y="350"/>
                </a:lnTo>
                <a:lnTo>
                  <a:pt x="102" y="352"/>
                </a:lnTo>
                <a:lnTo>
                  <a:pt x="103" y="352"/>
                </a:lnTo>
                <a:lnTo>
                  <a:pt x="105" y="352"/>
                </a:lnTo>
                <a:lnTo>
                  <a:pt x="106" y="352"/>
                </a:lnTo>
                <a:lnTo>
                  <a:pt x="107" y="352"/>
                </a:lnTo>
                <a:lnTo>
                  <a:pt x="109" y="350"/>
                </a:lnTo>
                <a:lnTo>
                  <a:pt x="109" y="349"/>
                </a:lnTo>
                <a:lnTo>
                  <a:pt x="109" y="348"/>
                </a:lnTo>
                <a:lnTo>
                  <a:pt x="109" y="346"/>
                </a:lnTo>
                <a:lnTo>
                  <a:pt x="110" y="342"/>
                </a:lnTo>
                <a:lnTo>
                  <a:pt x="110" y="341"/>
                </a:lnTo>
                <a:lnTo>
                  <a:pt x="110" y="340"/>
                </a:lnTo>
                <a:lnTo>
                  <a:pt x="110" y="338"/>
                </a:lnTo>
                <a:lnTo>
                  <a:pt x="110" y="337"/>
                </a:lnTo>
                <a:lnTo>
                  <a:pt x="110" y="336"/>
                </a:lnTo>
                <a:lnTo>
                  <a:pt x="110" y="334"/>
                </a:lnTo>
                <a:lnTo>
                  <a:pt x="111" y="334"/>
                </a:lnTo>
                <a:lnTo>
                  <a:pt x="113" y="334"/>
                </a:lnTo>
                <a:lnTo>
                  <a:pt x="113" y="333"/>
                </a:lnTo>
                <a:lnTo>
                  <a:pt x="111" y="333"/>
                </a:lnTo>
                <a:lnTo>
                  <a:pt x="110" y="333"/>
                </a:lnTo>
                <a:lnTo>
                  <a:pt x="115" y="331"/>
                </a:lnTo>
                <a:lnTo>
                  <a:pt x="115" y="329"/>
                </a:lnTo>
                <a:lnTo>
                  <a:pt x="116" y="328"/>
                </a:lnTo>
                <a:lnTo>
                  <a:pt x="118" y="327"/>
                </a:lnTo>
                <a:lnTo>
                  <a:pt x="120" y="324"/>
                </a:lnTo>
                <a:lnTo>
                  <a:pt x="122" y="323"/>
                </a:lnTo>
                <a:lnTo>
                  <a:pt x="123" y="321"/>
                </a:lnTo>
                <a:lnTo>
                  <a:pt x="123" y="320"/>
                </a:lnTo>
                <a:lnTo>
                  <a:pt x="123" y="317"/>
                </a:lnTo>
                <a:lnTo>
                  <a:pt x="122" y="316"/>
                </a:lnTo>
                <a:lnTo>
                  <a:pt x="119" y="315"/>
                </a:lnTo>
                <a:lnTo>
                  <a:pt x="118" y="315"/>
                </a:lnTo>
                <a:lnTo>
                  <a:pt x="116" y="316"/>
                </a:lnTo>
                <a:lnTo>
                  <a:pt x="111" y="320"/>
                </a:lnTo>
                <a:lnTo>
                  <a:pt x="111" y="321"/>
                </a:lnTo>
                <a:lnTo>
                  <a:pt x="113" y="321"/>
                </a:lnTo>
                <a:lnTo>
                  <a:pt x="113" y="323"/>
                </a:lnTo>
                <a:lnTo>
                  <a:pt x="109" y="324"/>
                </a:lnTo>
                <a:lnTo>
                  <a:pt x="109" y="323"/>
                </a:lnTo>
                <a:lnTo>
                  <a:pt x="106" y="323"/>
                </a:lnTo>
                <a:lnTo>
                  <a:pt x="106" y="324"/>
                </a:lnTo>
                <a:lnTo>
                  <a:pt x="105" y="327"/>
                </a:lnTo>
                <a:lnTo>
                  <a:pt x="101" y="332"/>
                </a:lnTo>
                <a:lnTo>
                  <a:pt x="99" y="340"/>
                </a:lnTo>
                <a:lnTo>
                  <a:pt x="99" y="344"/>
                </a:lnTo>
                <a:lnTo>
                  <a:pt x="99" y="346"/>
                </a:lnTo>
                <a:lnTo>
                  <a:pt x="101" y="348"/>
                </a:lnTo>
                <a:lnTo>
                  <a:pt x="102" y="348"/>
                </a:lnTo>
                <a:close/>
                <a:moveTo>
                  <a:pt x="120" y="337"/>
                </a:moveTo>
                <a:lnTo>
                  <a:pt x="118" y="336"/>
                </a:lnTo>
                <a:lnTo>
                  <a:pt x="115" y="337"/>
                </a:lnTo>
                <a:lnTo>
                  <a:pt x="113" y="341"/>
                </a:lnTo>
                <a:lnTo>
                  <a:pt x="111" y="346"/>
                </a:lnTo>
                <a:lnTo>
                  <a:pt x="111" y="348"/>
                </a:lnTo>
                <a:lnTo>
                  <a:pt x="113" y="348"/>
                </a:lnTo>
                <a:lnTo>
                  <a:pt x="113" y="349"/>
                </a:lnTo>
                <a:lnTo>
                  <a:pt x="116" y="349"/>
                </a:lnTo>
                <a:lnTo>
                  <a:pt x="122" y="346"/>
                </a:lnTo>
                <a:lnTo>
                  <a:pt x="122" y="345"/>
                </a:lnTo>
                <a:lnTo>
                  <a:pt x="120" y="344"/>
                </a:lnTo>
                <a:lnTo>
                  <a:pt x="122" y="338"/>
                </a:lnTo>
                <a:lnTo>
                  <a:pt x="120" y="337"/>
                </a:lnTo>
                <a:close/>
                <a:moveTo>
                  <a:pt x="1038" y="340"/>
                </a:moveTo>
                <a:lnTo>
                  <a:pt x="1041" y="340"/>
                </a:lnTo>
                <a:lnTo>
                  <a:pt x="1043" y="341"/>
                </a:lnTo>
                <a:lnTo>
                  <a:pt x="1044" y="342"/>
                </a:lnTo>
                <a:lnTo>
                  <a:pt x="1045" y="344"/>
                </a:lnTo>
                <a:lnTo>
                  <a:pt x="1045" y="345"/>
                </a:lnTo>
                <a:lnTo>
                  <a:pt x="1049" y="352"/>
                </a:lnTo>
                <a:lnTo>
                  <a:pt x="1051" y="353"/>
                </a:lnTo>
                <a:lnTo>
                  <a:pt x="1051" y="354"/>
                </a:lnTo>
                <a:lnTo>
                  <a:pt x="1052" y="355"/>
                </a:lnTo>
                <a:lnTo>
                  <a:pt x="1053" y="357"/>
                </a:lnTo>
                <a:lnTo>
                  <a:pt x="1057" y="357"/>
                </a:lnTo>
                <a:lnTo>
                  <a:pt x="1059" y="355"/>
                </a:lnTo>
                <a:lnTo>
                  <a:pt x="1059" y="354"/>
                </a:lnTo>
                <a:lnTo>
                  <a:pt x="1059" y="353"/>
                </a:lnTo>
                <a:lnTo>
                  <a:pt x="1059" y="352"/>
                </a:lnTo>
                <a:lnTo>
                  <a:pt x="1057" y="349"/>
                </a:lnTo>
                <a:lnTo>
                  <a:pt x="1057" y="348"/>
                </a:lnTo>
                <a:lnTo>
                  <a:pt x="1056" y="346"/>
                </a:lnTo>
                <a:lnTo>
                  <a:pt x="1055" y="345"/>
                </a:lnTo>
                <a:lnTo>
                  <a:pt x="1051" y="341"/>
                </a:lnTo>
                <a:lnTo>
                  <a:pt x="1049" y="340"/>
                </a:lnTo>
                <a:lnTo>
                  <a:pt x="1048" y="337"/>
                </a:lnTo>
                <a:lnTo>
                  <a:pt x="1047" y="336"/>
                </a:lnTo>
                <a:lnTo>
                  <a:pt x="1047" y="334"/>
                </a:lnTo>
                <a:lnTo>
                  <a:pt x="1047" y="333"/>
                </a:lnTo>
                <a:lnTo>
                  <a:pt x="1047" y="332"/>
                </a:lnTo>
                <a:lnTo>
                  <a:pt x="1045" y="332"/>
                </a:lnTo>
                <a:lnTo>
                  <a:pt x="1045" y="331"/>
                </a:lnTo>
                <a:lnTo>
                  <a:pt x="1045" y="329"/>
                </a:lnTo>
                <a:lnTo>
                  <a:pt x="1047" y="329"/>
                </a:lnTo>
                <a:lnTo>
                  <a:pt x="1045" y="328"/>
                </a:lnTo>
                <a:lnTo>
                  <a:pt x="1045" y="327"/>
                </a:lnTo>
                <a:lnTo>
                  <a:pt x="1044" y="325"/>
                </a:lnTo>
                <a:lnTo>
                  <a:pt x="1044" y="324"/>
                </a:lnTo>
                <a:lnTo>
                  <a:pt x="1044" y="323"/>
                </a:lnTo>
                <a:lnTo>
                  <a:pt x="1044" y="321"/>
                </a:lnTo>
                <a:lnTo>
                  <a:pt x="1044" y="320"/>
                </a:lnTo>
                <a:lnTo>
                  <a:pt x="1044" y="319"/>
                </a:lnTo>
                <a:lnTo>
                  <a:pt x="1043" y="316"/>
                </a:lnTo>
                <a:lnTo>
                  <a:pt x="1041" y="316"/>
                </a:lnTo>
                <a:lnTo>
                  <a:pt x="1041" y="315"/>
                </a:lnTo>
                <a:lnTo>
                  <a:pt x="1041" y="313"/>
                </a:lnTo>
                <a:lnTo>
                  <a:pt x="1041" y="312"/>
                </a:lnTo>
                <a:lnTo>
                  <a:pt x="1040" y="311"/>
                </a:lnTo>
                <a:lnTo>
                  <a:pt x="1040" y="310"/>
                </a:lnTo>
                <a:lnTo>
                  <a:pt x="1039" y="310"/>
                </a:lnTo>
                <a:lnTo>
                  <a:pt x="1039" y="308"/>
                </a:lnTo>
                <a:lnTo>
                  <a:pt x="1038" y="308"/>
                </a:lnTo>
                <a:lnTo>
                  <a:pt x="1038" y="310"/>
                </a:lnTo>
                <a:lnTo>
                  <a:pt x="1036" y="312"/>
                </a:lnTo>
                <a:lnTo>
                  <a:pt x="1035" y="313"/>
                </a:lnTo>
                <a:lnTo>
                  <a:pt x="1035" y="315"/>
                </a:lnTo>
                <a:lnTo>
                  <a:pt x="1035" y="316"/>
                </a:lnTo>
                <a:lnTo>
                  <a:pt x="1036" y="319"/>
                </a:lnTo>
                <a:lnTo>
                  <a:pt x="1036" y="323"/>
                </a:lnTo>
                <a:lnTo>
                  <a:pt x="1038" y="325"/>
                </a:lnTo>
                <a:lnTo>
                  <a:pt x="1038" y="328"/>
                </a:lnTo>
                <a:lnTo>
                  <a:pt x="1038" y="331"/>
                </a:lnTo>
                <a:lnTo>
                  <a:pt x="1036" y="332"/>
                </a:lnTo>
                <a:lnTo>
                  <a:pt x="1035" y="334"/>
                </a:lnTo>
                <a:lnTo>
                  <a:pt x="1031" y="337"/>
                </a:lnTo>
                <a:lnTo>
                  <a:pt x="1029" y="340"/>
                </a:lnTo>
                <a:lnTo>
                  <a:pt x="1027" y="344"/>
                </a:lnTo>
                <a:lnTo>
                  <a:pt x="1031" y="341"/>
                </a:lnTo>
                <a:lnTo>
                  <a:pt x="1038" y="340"/>
                </a:lnTo>
                <a:close/>
                <a:moveTo>
                  <a:pt x="2316" y="323"/>
                </a:moveTo>
                <a:lnTo>
                  <a:pt x="2317" y="323"/>
                </a:lnTo>
                <a:lnTo>
                  <a:pt x="2317" y="321"/>
                </a:lnTo>
                <a:lnTo>
                  <a:pt x="2316" y="321"/>
                </a:lnTo>
                <a:lnTo>
                  <a:pt x="2315" y="321"/>
                </a:lnTo>
                <a:lnTo>
                  <a:pt x="2313" y="321"/>
                </a:lnTo>
                <a:lnTo>
                  <a:pt x="2311" y="323"/>
                </a:lnTo>
                <a:lnTo>
                  <a:pt x="2311" y="325"/>
                </a:lnTo>
                <a:lnTo>
                  <a:pt x="2312" y="325"/>
                </a:lnTo>
                <a:lnTo>
                  <a:pt x="2316" y="329"/>
                </a:lnTo>
                <a:lnTo>
                  <a:pt x="2320" y="331"/>
                </a:lnTo>
                <a:lnTo>
                  <a:pt x="2320" y="329"/>
                </a:lnTo>
                <a:lnTo>
                  <a:pt x="2320" y="328"/>
                </a:lnTo>
                <a:lnTo>
                  <a:pt x="2317" y="328"/>
                </a:lnTo>
                <a:lnTo>
                  <a:pt x="2317" y="327"/>
                </a:lnTo>
                <a:lnTo>
                  <a:pt x="2316" y="327"/>
                </a:lnTo>
                <a:lnTo>
                  <a:pt x="2313" y="323"/>
                </a:lnTo>
                <a:lnTo>
                  <a:pt x="2315" y="323"/>
                </a:lnTo>
                <a:lnTo>
                  <a:pt x="2316" y="323"/>
                </a:lnTo>
                <a:close/>
                <a:moveTo>
                  <a:pt x="17" y="256"/>
                </a:moveTo>
                <a:lnTo>
                  <a:pt x="18" y="256"/>
                </a:lnTo>
                <a:lnTo>
                  <a:pt x="20" y="256"/>
                </a:lnTo>
                <a:lnTo>
                  <a:pt x="20" y="257"/>
                </a:lnTo>
                <a:lnTo>
                  <a:pt x="21" y="257"/>
                </a:lnTo>
                <a:lnTo>
                  <a:pt x="22" y="257"/>
                </a:lnTo>
                <a:lnTo>
                  <a:pt x="25" y="257"/>
                </a:lnTo>
                <a:lnTo>
                  <a:pt x="26" y="257"/>
                </a:lnTo>
                <a:lnTo>
                  <a:pt x="26" y="256"/>
                </a:lnTo>
                <a:lnTo>
                  <a:pt x="26" y="255"/>
                </a:lnTo>
                <a:lnTo>
                  <a:pt x="26" y="253"/>
                </a:lnTo>
                <a:lnTo>
                  <a:pt x="25" y="252"/>
                </a:lnTo>
                <a:lnTo>
                  <a:pt x="26" y="251"/>
                </a:lnTo>
                <a:lnTo>
                  <a:pt x="25" y="251"/>
                </a:lnTo>
                <a:lnTo>
                  <a:pt x="25" y="249"/>
                </a:lnTo>
                <a:lnTo>
                  <a:pt x="25" y="248"/>
                </a:lnTo>
                <a:lnTo>
                  <a:pt x="29" y="240"/>
                </a:lnTo>
                <a:lnTo>
                  <a:pt x="29" y="238"/>
                </a:lnTo>
                <a:lnTo>
                  <a:pt x="24" y="245"/>
                </a:lnTo>
                <a:lnTo>
                  <a:pt x="21" y="247"/>
                </a:lnTo>
                <a:lnTo>
                  <a:pt x="14" y="253"/>
                </a:lnTo>
                <a:lnTo>
                  <a:pt x="14" y="255"/>
                </a:lnTo>
                <a:lnTo>
                  <a:pt x="16" y="257"/>
                </a:lnTo>
                <a:lnTo>
                  <a:pt x="17" y="256"/>
                </a:lnTo>
                <a:close/>
                <a:moveTo>
                  <a:pt x="1087" y="236"/>
                </a:moveTo>
                <a:lnTo>
                  <a:pt x="1090" y="236"/>
                </a:lnTo>
                <a:lnTo>
                  <a:pt x="1091" y="238"/>
                </a:lnTo>
                <a:lnTo>
                  <a:pt x="1092" y="238"/>
                </a:lnTo>
                <a:lnTo>
                  <a:pt x="1094" y="235"/>
                </a:lnTo>
                <a:lnTo>
                  <a:pt x="1094" y="234"/>
                </a:lnTo>
                <a:lnTo>
                  <a:pt x="1092" y="232"/>
                </a:lnTo>
                <a:lnTo>
                  <a:pt x="1091" y="231"/>
                </a:lnTo>
                <a:lnTo>
                  <a:pt x="1087" y="226"/>
                </a:lnTo>
                <a:lnTo>
                  <a:pt x="1087" y="224"/>
                </a:lnTo>
                <a:lnTo>
                  <a:pt x="1086" y="224"/>
                </a:lnTo>
                <a:lnTo>
                  <a:pt x="1085" y="224"/>
                </a:lnTo>
                <a:lnTo>
                  <a:pt x="1085" y="226"/>
                </a:lnTo>
                <a:lnTo>
                  <a:pt x="1085" y="228"/>
                </a:lnTo>
                <a:lnTo>
                  <a:pt x="1085" y="231"/>
                </a:lnTo>
                <a:lnTo>
                  <a:pt x="1086" y="234"/>
                </a:lnTo>
                <a:lnTo>
                  <a:pt x="1087" y="236"/>
                </a:lnTo>
                <a:close/>
                <a:moveTo>
                  <a:pt x="1868" y="187"/>
                </a:moveTo>
                <a:lnTo>
                  <a:pt x="1870" y="187"/>
                </a:lnTo>
                <a:lnTo>
                  <a:pt x="1871" y="187"/>
                </a:lnTo>
                <a:lnTo>
                  <a:pt x="1872" y="187"/>
                </a:lnTo>
                <a:lnTo>
                  <a:pt x="1874" y="188"/>
                </a:lnTo>
                <a:lnTo>
                  <a:pt x="1875" y="188"/>
                </a:lnTo>
                <a:lnTo>
                  <a:pt x="1876" y="188"/>
                </a:lnTo>
                <a:lnTo>
                  <a:pt x="1878" y="185"/>
                </a:lnTo>
                <a:lnTo>
                  <a:pt x="1878" y="184"/>
                </a:lnTo>
                <a:lnTo>
                  <a:pt x="1879" y="184"/>
                </a:lnTo>
                <a:lnTo>
                  <a:pt x="1879" y="183"/>
                </a:lnTo>
                <a:lnTo>
                  <a:pt x="1879" y="181"/>
                </a:lnTo>
                <a:lnTo>
                  <a:pt x="1879" y="177"/>
                </a:lnTo>
                <a:lnTo>
                  <a:pt x="1879" y="176"/>
                </a:lnTo>
                <a:lnTo>
                  <a:pt x="1880" y="172"/>
                </a:lnTo>
                <a:lnTo>
                  <a:pt x="1880" y="171"/>
                </a:lnTo>
                <a:lnTo>
                  <a:pt x="1879" y="168"/>
                </a:lnTo>
                <a:lnTo>
                  <a:pt x="1878" y="167"/>
                </a:lnTo>
                <a:lnTo>
                  <a:pt x="1875" y="166"/>
                </a:lnTo>
                <a:lnTo>
                  <a:pt x="1874" y="166"/>
                </a:lnTo>
                <a:lnTo>
                  <a:pt x="1872" y="167"/>
                </a:lnTo>
                <a:lnTo>
                  <a:pt x="1871" y="167"/>
                </a:lnTo>
                <a:lnTo>
                  <a:pt x="1870" y="168"/>
                </a:lnTo>
                <a:lnTo>
                  <a:pt x="1868" y="168"/>
                </a:lnTo>
                <a:lnTo>
                  <a:pt x="1866" y="170"/>
                </a:lnTo>
                <a:lnTo>
                  <a:pt x="1865" y="171"/>
                </a:lnTo>
                <a:lnTo>
                  <a:pt x="1863" y="172"/>
                </a:lnTo>
                <a:lnTo>
                  <a:pt x="1862" y="173"/>
                </a:lnTo>
                <a:lnTo>
                  <a:pt x="1862" y="175"/>
                </a:lnTo>
                <a:lnTo>
                  <a:pt x="1862" y="176"/>
                </a:lnTo>
                <a:lnTo>
                  <a:pt x="1862" y="177"/>
                </a:lnTo>
                <a:lnTo>
                  <a:pt x="1862" y="179"/>
                </a:lnTo>
                <a:lnTo>
                  <a:pt x="1862" y="180"/>
                </a:lnTo>
                <a:lnTo>
                  <a:pt x="1867" y="187"/>
                </a:lnTo>
                <a:lnTo>
                  <a:pt x="1868" y="187"/>
                </a:lnTo>
                <a:close/>
                <a:moveTo>
                  <a:pt x="1309" y="92"/>
                </a:moveTo>
                <a:lnTo>
                  <a:pt x="1311" y="94"/>
                </a:lnTo>
                <a:lnTo>
                  <a:pt x="1312" y="94"/>
                </a:lnTo>
                <a:lnTo>
                  <a:pt x="1312" y="95"/>
                </a:lnTo>
                <a:lnTo>
                  <a:pt x="1312" y="96"/>
                </a:lnTo>
                <a:lnTo>
                  <a:pt x="1312" y="98"/>
                </a:lnTo>
                <a:lnTo>
                  <a:pt x="1312" y="99"/>
                </a:lnTo>
                <a:lnTo>
                  <a:pt x="1319" y="102"/>
                </a:lnTo>
                <a:lnTo>
                  <a:pt x="1318" y="102"/>
                </a:lnTo>
                <a:lnTo>
                  <a:pt x="1316" y="103"/>
                </a:lnTo>
                <a:lnTo>
                  <a:pt x="1316" y="104"/>
                </a:lnTo>
                <a:lnTo>
                  <a:pt x="1315" y="105"/>
                </a:lnTo>
                <a:lnTo>
                  <a:pt x="1315" y="107"/>
                </a:lnTo>
                <a:lnTo>
                  <a:pt x="1315" y="108"/>
                </a:lnTo>
                <a:lnTo>
                  <a:pt x="1316" y="109"/>
                </a:lnTo>
                <a:lnTo>
                  <a:pt x="1316" y="111"/>
                </a:lnTo>
                <a:lnTo>
                  <a:pt x="1316" y="112"/>
                </a:lnTo>
                <a:lnTo>
                  <a:pt x="1318" y="112"/>
                </a:lnTo>
                <a:lnTo>
                  <a:pt x="1320" y="109"/>
                </a:lnTo>
                <a:lnTo>
                  <a:pt x="1326" y="103"/>
                </a:lnTo>
                <a:lnTo>
                  <a:pt x="1326" y="102"/>
                </a:lnTo>
                <a:lnTo>
                  <a:pt x="1326" y="100"/>
                </a:lnTo>
                <a:lnTo>
                  <a:pt x="1326" y="98"/>
                </a:lnTo>
                <a:lnTo>
                  <a:pt x="1327" y="96"/>
                </a:lnTo>
                <a:lnTo>
                  <a:pt x="1327" y="95"/>
                </a:lnTo>
                <a:lnTo>
                  <a:pt x="1328" y="94"/>
                </a:lnTo>
                <a:lnTo>
                  <a:pt x="1329" y="92"/>
                </a:lnTo>
                <a:lnTo>
                  <a:pt x="1329" y="91"/>
                </a:lnTo>
                <a:lnTo>
                  <a:pt x="1328" y="91"/>
                </a:lnTo>
                <a:lnTo>
                  <a:pt x="1326" y="90"/>
                </a:lnTo>
                <a:lnTo>
                  <a:pt x="1319" y="92"/>
                </a:lnTo>
                <a:lnTo>
                  <a:pt x="1318" y="91"/>
                </a:lnTo>
                <a:lnTo>
                  <a:pt x="1316" y="90"/>
                </a:lnTo>
                <a:lnTo>
                  <a:pt x="1320" y="88"/>
                </a:lnTo>
                <a:lnTo>
                  <a:pt x="1320" y="87"/>
                </a:lnTo>
                <a:lnTo>
                  <a:pt x="1320" y="86"/>
                </a:lnTo>
                <a:lnTo>
                  <a:pt x="1319" y="84"/>
                </a:lnTo>
                <a:lnTo>
                  <a:pt x="1314" y="84"/>
                </a:lnTo>
                <a:lnTo>
                  <a:pt x="1307" y="83"/>
                </a:lnTo>
                <a:lnTo>
                  <a:pt x="1303" y="86"/>
                </a:lnTo>
                <a:lnTo>
                  <a:pt x="1301" y="84"/>
                </a:lnTo>
                <a:lnTo>
                  <a:pt x="1301" y="86"/>
                </a:lnTo>
                <a:lnTo>
                  <a:pt x="1301" y="88"/>
                </a:lnTo>
                <a:lnTo>
                  <a:pt x="1303" y="88"/>
                </a:lnTo>
                <a:lnTo>
                  <a:pt x="1309" y="92"/>
                </a:lnTo>
                <a:close/>
                <a:moveTo>
                  <a:pt x="1409" y="83"/>
                </a:moveTo>
                <a:lnTo>
                  <a:pt x="1410" y="83"/>
                </a:lnTo>
                <a:lnTo>
                  <a:pt x="1410" y="82"/>
                </a:lnTo>
                <a:lnTo>
                  <a:pt x="1410" y="79"/>
                </a:lnTo>
                <a:lnTo>
                  <a:pt x="1409" y="79"/>
                </a:lnTo>
                <a:lnTo>
                  <a:pt x="1408" y="78"/>
                </a:lnTo>
                <a:lnTo>
                  <a:pt x="1407" y="79"/>
                </a:lnTo>
                <a:lnTo>
                  <a:pt x="1407" y="81"/>
                </a:lnTo>
                <a:lnTo>
                  <a:pt x="1408" y="82"/>
                </a:lnTo>
                <a:lnTo>
                  <a:pt x="1409" y="83"/>
                </a:lnTo>
                <a:close/>
                <a:moveTo>
                  <a:pt x="166" y="26"/>
                </a:moveTo>
                <a:lnTo>
                  <a:pt x="166" y="27"/>
                </a:lnTo>
                <a:lnTo>
                  <a:pt x="166" y="28"/>
                </a:lnTo>
                <a:lnTo>
                  <a:pt x="167" y="28"/>
                </a:lnTo>
                <a:lnTo>
                  <a:pt x="167" y="27"/>
                </a:lnTo>
                <a:lnTo>
                  <a:pt x="169" y="27"/>
                </a:lnTo>
                <a:lnTo>
                  <a:pt x="170" y="23"/>
                </a:lnTo>
                <a:lnTo>
                  <a:pt x="170" y="22"/>
                </a:lnTo>
                <a:lnTo>
                  <a:pt x="172" y="22"/>
                </a:lnTo>
                <a:lnTo>
                  <a:pt x="172" y="23"/>
                </a:lnTo>
                <a:lnTo>
                  <a:pt x="173" y="23"/>
                </a:lnTo>
                <a:lnTo>
                  <a:pt x="174" y="23"/>
                </a:lnTo>
                <a:lnTo>
                  <a:pt x="175" y="23"/>
                </a:lnTo>
                <a:lnTo>
                  <a:pt x="177" y="21"/>
                </a:lnTo>
                <a:lnTo>
                  <a:pt x="178" y="19"/>
                </a:lnTo>
                <a:lnTo>
                  <a:pt x="179" y="19"/>
                </a:lnTo>
                <a:lnTo>
                  <a:pt x="179" y="18"/>
                </a:lnTo>
                <a:lnTo>
                  <a:pt x="181" y="16"/>
                </a:lnTo>
                <a:lnTo>
                  <a:pt x="182" y="16"/>
                </a:lnTo>
                <a:lnTo>
                  <a:pt x="183" y="16"/>
                </a:lnTo>
                <a:lnTo>
                  <a:pt x="183" y="15"/>
                </a:lnTo>
                <a:lnTo>
                  <a:pt x="184" y="15"/>
                </a:lnTo>
                <a:lnTo>
                  <a:pt x="186" y="15"/>
                </a:lnTo>
                <a:lnTo>
                  <a:pt x="187" y="15"/>
                </a:lnTo>
                <a:lnTo>
                  <a:pt x="188" y="15"/>
                </a:lnTo>
                <a:lnTo>
                  <a:pt x="190" y="15"/>
                </a:lnTo>
                <a:lnTo>
                  <a:pt x="188" y="14"/>
                </a:lnTo>
                <a:lnTo>
                  <a:pt x="187" y="14"/>
                </a:lnTo>
                <a:lnTo>
                  <a:pt x="187" y="13"/>
                </a:lnTo>
                <a:lnTo>
                  <a:pt x="186" y="13"/>
                </a:lnTo>
                <a:lnTo>
                  <a:pt x="184" y="13"/>
                </a:lnTo>
                <a:lnTo>
                  <a:pt x="184" y="11"/>
                </a:lnTo>
                <a:lnTo>
                  <a:pt x="182" y="13"/>
                </a:lnTo>
                <a:lnTo>
                  <a:pt x="182" y="14"/>
                </a:lnTo>
                <a:lnTo>
                  <a:pt x="181" y="15"/>
                </a:lnTo>
                <a:lnTo>
                  <a:pt x="179" y="15"/>
                </a:lnTo>
                <a:lnTo>
                  <a:pt x="179" y="14"/>
                </a:lnTo>
                <a:lnTo>
                  <a:pt x="178" y="14"/>
                </a:lnTo>
                <a:lnTo>
                  <a:pt x="175" y="14"/>
                </a:lnTo>
                <a:lnTo>
                  <a:pt x="174" y="16"/>
                </a:lnTo>
                <a:lnTo>
                  <a:pt x="170" y="18"/>
                </a:lnTo>
                <a:lnTo>
                  <a:pt x="169" y="18"/>
                </a:lnTo>
                <a:lnTo>
                  <a:pt x="169" y="19"/>
                </a:lnTo>
                <a:lnTo>
                  <a:pt x="167" y="21"/>
                </a:lnTo>
                <a:lnTo>
                  <a:pt x="167" y="22"/>
                </a:lnTo>
                <a:lnTo>
                  <a:pt x="165" y="23"/>
                </a:lnTo>
                <a:lnTo>
                  <a:pt x="165" y="24"/>
                </a:lnTo>
                <a:lnTo>
                  <a:pt x="166" y="24"/>
                </a:lnTo>
                <a:lnTo>
                  <a:pt x="166" y="26"/>
                </a:lnTo>
                <a:close/>
                <a:moveTo>
                  <a:pt x="1688" y="2266"/>
                </a:moveTo>
                <a:lnTo>
                  <a:pt x="1687" y="2267"/>
                </a:lnTo>
                <a:lnTo>
                  <a:pt x="1688" y="2267"/>
                </a:lnTo>
                <a:lnTo>
                  <a:pt x="1689" y="2267"/>
                </a:lnTo>
                <a:lnTo>
                  <a:pt x="1690" y="2267"/>
                </a:lnTo>
                <a:lnTo>
                  <a:pt x="1690" y="2264"/>
                </a:lnTo>
                <a:lnTo>
                  <a:pt x="1692" y="2264"/>
                </a:lnTo>
                <a:lnTo>
                  <a:pt x="1690" y="2263"/>
                </a:lnTo>
                <a:lnTo>
                  <a:pt x="1688" y="2266"/>
                </a:lnTo>
                <a:close/>
                <a:moveTo>
                  <a:pt x="1721" y="2263"/>
                </a:moveTo>
                <a:lnTo>
                  <a:pt x="1721" y="2264"/>
                </a:lnTo>
                <a:lnTo>
                  <a:pt x="1722" y="2264"/>
                </a:lnTo>
                <a:lnTo>
                  <a:pt x="1722" y="2263"/>
                </a:lnTo>
                <a:lnTo>
                  <a:pt x="1722" y="2262"/>
                </a:lnTo>
                <a:lnTo>
                  <a:pt x="1721" y="2262"/>
                </a:lnTo>
                <a:lnTo>
                  <a:pt x="1721" y="2263"/>
                </a:lnTo>
                <a:close/>
                <a:moveTo>
                  <a:pt x="1993" y="2258"/>
                </a:moveTo>
                <a:lnTo>
                  <a:pt x="1993" y="2257"/>
                </a:lnTo>
                <a:lnTo>
                  <a:pt x="1993" y="2255"/>
                </a:lnTo>
                <a:lnTo>
                  <a:pt x="1991" y="2255"/>
                </a:lnTo>
                <a:lnTo>
                  <a:pt x="1990" y="2255"/>
                </a:lnTo>
                <a:lnTo>
                  <a:pt x="1989" y="2255"/>
                </a:lnTo>
                <a:lnTo>
                  <a:pt x="1991" y="2258"/>
                </a:lnTo>
                <a:lnTo>
                  <a:pt x="1993" y="2258"/>
                </a:lnTo>
                <a:close/>
                <a:moveTo>
                  <a:pt x="1608" y="2024"/>
                </a:moveTo>
                <a:lnTo>
                  <a:pt x="1609" y="2024"/>
                </a:lnTo>
                <a:lnTo>
                  <a:pt x="1609" y="2022"/>
                </a:lnTo>
                <a:lnTo>
                  <a:pt x="1608" y="2024"/>
                </a:lnTo>
                <a:close/>
                <a:moveTo>
                  <a:pt x="1612" y="2020"/>
                </a:moveTo>
                <a:lnTo>
                  <a:pt x="1613" y="2021"/>
                </a:lnTo>
                <a:lnTo>
                  <a:pt x="1613" y="2022"/>
                </a:lnTo>
                <a:lnTo>
                  <a:pt x="1615" y="2022"/>
                </a:lnTo>
                <a:lnTo>
                  <a:pt x="1615" y="2021"/>
                </a:lnTo>
                <a:lnTo>
                  <a:pt x="1613" y="2020"/>
                </a:lnTo>
                <a:lnTo>
                  <a:pt x="1613" y="2019"/>
                </a:lnTo>
                <a:lnTo>
                  <a:pt x="1612" y="2019"/>
                </a:lnTo>
                <a:lnTo>
                  <a:pt x="1612" y="2020"/>
                </a:lnTo>
                <a:close/>
                <a:moveTo>
                  <a:pt x="1620" y="1986"/>
                </a:moveTo>
                <a:lnTo>
                  <a:pt x="1620" y="1984"/>
                </a:lnTo>
                <a:lnTo>
                  <a:pt x="1620" y="1983"/>
                </a:lnTo>
                <a:lnTo>
                  <a:pt x="1619" y="1983"/>
                </a:lnTo>
                <a:lnTo>
                  <a:pt x="1619" y="1984"/>
                </a:lnTo>
                <a:lnTo>
                  <a:pt x="1619" y="1986"/>
                </a:lnTo>
                <a:lnTo>
                  <a:pt x="1620" y="1987"/>
                </a:lnTo>
                <a:lnTo>
                  <a:pt x="1620" y="1986"/>
                </a:lnTo>
                <a:close/>
                <a:moveTo>
                  <a:pt x="1615" y="1978"/>
                </a:moveTo>
                <a:lnTo>
                  <a:pt x="1615" y="1977"/>
                </a:lnTo>
                <a:lnTo>
                  <a:pt x="1616" y="1974"/>
                </a:lnTo>
                <a:lnTo>
                  <a:pt x="1615" y="1973"/>
                </a:lnTo>
                <a:lnTo>
                  <a:pt x="1612" y="1971"/>
                </a:lnTo>
                <a:lnTo>
                  <a:pt x="1612" y="1973"/>
                </a:lnTo>
                <a:lnTo>
                  <a:pt x="1612" y="1974"/>
                </a:lnTo>
                <a:lnTo>
                  <a:pt x="1612" y="1975"/>
                </a:lnTo>
                <a:lnTo>
                  <a:pt x="1612" y="1977"/>
                </a:lnTo>
                <a:lnTo>
                  <a:pt x="1612" y="1981"/>
                </a:lnTo>
                <a:lnTo>
                  <a:pt x="1615" y="1979"/>
                </a:lnTo>
                <a:lnTo>
                  <a:pt x="1615" y="1978"/>
                </a:lnTo>
                <a:close/>
                <a:moveTo>
                  <a:pt x="1537" y="1918"/>
                </a:moveTo>
                <a:lnTo>
                  <a:pt x="1539" y="1919"/>
                </a:lnTo>
                <a:lnTo>
                  <a:pt x="1540" y="1919"/>
                </a:lnTo>
                <a:lnTo>
                  <a:pt x="1539" y="1918"/>
                </a:lnTo>
                <a:lnTo>
                  <a:pt x="1539" y="1916"/>
                </a:lnTo>
                <a:lnTo>
                  <a:pt x="1537" y="1918"/>
                </a:lnTo>
                <a:close/>
                <a:moveTo>
                  <a:pt x="904" y="1863"/>
                </a:moveTo>
                <a:lnTo>
                  <a:pt x="903" y="1861"/>
                </a:lnTo>
                <a:lnTo>
                  <a:pt x="901" y="1861"/>
                </a:lnTo>
                <a:lnTo>
                  <a:pt x="901" y="1863"/>
                </a:lnTo>
                <a:lnTo>
                  <a:pt x="900" y="1863"/>
                </a:lnTo>
                <a:lnTo>
                  <a:pt x="900" y="1864"/>
                </a:lnTo>
                <a:lnTo>
                  <a:pt x="900" y="1868"/>
                </a:lnTo>
                <a:lnTo>
                  <a:pt x="900" y="1869"/>
                </a:lnTo>
                <a:lnTo>
                  <a:pt x="901" y="1874"/>
                </a:lnTo>
                <a:lnTo>
                  <a:pt x="903" y="1877"/>
                </a:lnTo>
                <a:lnTo>
                  <a:pt x="904" y="1877"/>
                </a:lnTo>
                <a:lnTo>
                  <a:pt x="907" y="1877"/>
                </a:lnTo>
                <a:lnTo>
                  <a:pt x="908" y="1876"/>
                </a:lnTo>
                <a:lnTo>
                  <a:pt x="908" y="1874"/>
                </a:lnTo>
                <a:lnTo>
                  <a:pt x="908" y="1873"/>
                </a:lnTo>
                <a:lnTo>
                  <a:pt x="905" y="1868"/>
                </a:lnTo>
                <a:lnTo>
                  <a:pt x="904" y="1863"/>
                </a:lnTo>
                <a:close/>
                <a:moveTo>
                  <a:pt x="2502" y="1871"/>
                </a:moveTo>
                <a:lnTo>
                  <a:pt x="2502" y="1872"/>
                </a:lnTo>
                <a:lnTo>
                  <a:pt x="2503" y="1874"/>
                </a:lnTo>
                <a:lnTo>
                  <a:pt x="2503" y="1876"/>
                </a:lnTo>
                <a:lnTo>
                  <a:pt x="2504" y="1874"/>
                </a:lnTo>
                <a:lnTo>
                  <a:pt x="2504" y="1872"/>
                </a:lnTo>
                <a:lnTo>
                  <a:pt x="2504" y="1869"/>
                </a:lnTo>
                <a:lnTo>
                  <a:pt x="2504" y="1867"/>
                </a:lnTo>
                <a:lnTo>
                  <a:pt x="2503" y="1868"/>
                </a:lnTo>
                <a:lnTo>
                  <a:pt x="2502" y="1871"/>
                </a:lnTo>
                <a:close/>
                <a:moveTo>
                  <a:pt x="2506" y="1858"/>
                </a:moveTo>
                <a:lnTo>
                  <a:pt x="2504" y="1856"/>
                </a:lnTo>
                <a:lnTo>
                  <a:pt x="2503" y="1856"/>
                </a:lnTo>
                <a:lnTo>
                  <a:pt x="2502" y="1856"/>
                </a:lnTo>
                <a:lnTo>
                  <a:pt x="2502" y="1865"/>
                </a:lnTo>
                <a:lnTo>
                  <a:pt x="2503" y="1865"/>
                </a:lnTo>
                <a:lnTo>
                  <a:pt x="2503" y="1863"/>
                </a:lnTo>
                <a:lnTo>
                  <a:pt x="2503" y="1861"/>
                </a:lnTo>
                <a:lnTo>
                  <a:pt x="2504" y="1861"/>
                </a:lnTo>
                <a:lnTo>
                  <a:pt x="2506" y="1861"/>
                </a:lnTo>
                <a:lnTo>
                  <a:pt x="2506" y="1860"/>
                </a:lnTo>
                <a:lnTo>
                  <a:pt x="2507" y="1860"/>
                </a:lnTo>
                <a:lnTo>
                  <a:pt x="2506" y="1859"/>
                </a:lnTo>
                <a:lnTo>
                  <a:pt x="2506" y="1858"/>
                </a:lnTo>
                <a:close/>
                <a:moveTo>
                  <a:pt x="1048" y="1852"/>
                </a:moveTo>
                <a:lnTo>
                  <a:pt x="1045" y="1852"/>
                </a:lnTo>
                <a:lnTo>
                  <a:pt x="1045" y="1853"/>
                </a:lnTo>
                <a:lnTo>
                  <a:pt x="1045" y="1855"/>
                </a:lnTo>
                <a:lnTo>
                  <a:pt x="1045" y="1856"/>
                </a:lnTo>
                <a:lnTo>
                  <a:pt x="1047" y="1858"/>
                </a:lnTo>
                <a:lnTo>
                  <a:pt x="1049" y="1858"/>
                </a:lnTo>
                <a:lnTo>
                  <a:pt x="1051" y="1858"/>
                </a:lnTo>
                <a:lnTo>
                  <a:pt x="1051" y="1856"/>
                </a:lnTo>
                <a:lnTo>
                  <a:pt x="1052" y="1856"/>
                </a:lnTo>
                <a:lnTo>
                  <a:pt x="1051" y="1855"/>
                </a:lnTo>
                <a:lnTo>
                  <a:pt x="1048" y="1852"/>
                </a:lnTo>
                <a:close/>
                <a:moveTo>
                  <a:pt x="992" y="1847"/>
                </a:moveTo>
                <a:lnTo>
                  <a:pt x="991" y="1847"/>
                </a:lnTo>
                <a:lnTo>
                  <a:pt x="989" y="1848"/>
                </a:lnTo>
                <a:lnTo>
                  <a:pt x="989" y="1850"/>
                </a:lnTo>
                <a:lnTo>
                  <a:pt x="989" y="1852"/>
                </a:lnTo>
                <a:lnTo>
                  <a:pt x="993" y="1853"/>
                </a:lnTo>
                <a:lnTo>
                  <a:pt x="997" y="1855"/>
                </a:lnTo>
                <a:lnTo>
                  <a:pt x="998" y="1855"/>
                </a:lnTo>
                <a:lnTo>
                  <a:pt x="998" y="1853"/>
                </a:lnTo>
                <a:lnTo>
                  <a:pt x="998" y="1851"/>
                </a:lnTo>
                <a:lnTo>
                  <a:pt x="997" y="1848"/>
                </a:lnTo>
                <a:lnTo>
                  <a:pt x="992" y="1847"/>
                </a:lnTo>
                <a:close/>
                <a:moveTo>
                  <a:pt x="970" y="1841"/>
                </a:moveTo>
                <a:lnTo>
                  <a:pt x="971" y="1846"/>
                </a:lnTo>
                <a:lnTo>
                  <a:pt x="973" y="1847"/>
                </a:lnTo>
                <a:lnTo>
                  <a:pt x="976" y="1847"/>
                </a:lnTo>
                <a:lnTo>
                  <a:pt x="975" y="1843"/>
                </a:lnTo>
                <a:lnTo>
                  <a:pt x="973" y="1842"/>
                </a:lnTo>
                <a:lnTo>
                  <a:pt x="973" y="1841"/>
                </a:lnTo>
                <a:lnTo>
                  <a:pt x="971" y="1839"/>
                </a:lnTo>
                <a:lnTo>
                  <a:pt x="970" y="1841"/>
                </a:lnTo>
                <a:close/>
                <a:moveTo>
                  <a:pt x="998" y="1843"/>
                </a:moveTo>
                <a:lnTo>
                  <a:pt x="998" y="1842"/>
                </a:lnTo>
                <a:lnTo>
                  <a:pt x="997" y="1843"/>
                </a:lnTo>
                <a:lnTo>
                  <a:pt x="998" y="1843"/>
                </a:lnTo>
                <a:close/>
                <a:moveTo>
                  <a:pt x="1003" y="1833"/>
                </a:moveTo>
                <a:lnTo>
                  <a:pt x="1000" y="1831"/>
                </a:lnTo>
                <a:lnTo>
                  <a:pt x="997" y="1829"/>
                </a:lnTo>
                <a:lnTo>
                  <a:pt x="997" y="1827"/>
                </a:lnTo>
                <a:lnTo>
                  <a:pt x="997" y="1826"/>
                </a:lnTo>
                <a:lnTo>
                  <a:pt x="992" y="1823"/>
                </a:lnTo>
                <a:lnTo>
                  <a:pt x="991" y="1823"/>
                </a:lnTo>
                <a:lnTo>
                  <a:pt x="991" y="1825"/>
                </a:lnTo>
                <a:lnTo>
                  <a:pt x="991" y="1826"/>
                </a:lnTo>
                <a:lnTo>
                  <a:pt x="992" y="1827"/>
                </a:lnTo>
                <a:lnTo>
                  <a:pt x="992" y="1829"/>
                </a:lnTo>
                <a:lnTo>
                  <a:pt x="991" y="1829"/>
                </a:lnTo>
                <a:lnTo>
                  <a:pt x="991" y="1830"/>
                </a:lnTo>
                <a:lnTo>
                  <a:pt x="991" y="1837"/>
                </a:lnTo>
                <a:lnTo>
                  <a:pt x="991" y="1838"/>
                </a:lnTo>
                <a:lnTo>
                  <a:pt x="991" y="1839"/>
                </a:lnTo>
                <a:lnTo>
                  <a:pt x="992" y="1841"/>
                </a:lnTo>
                <a:lnTo>
                  <a:pt x="998" y="1842"/>
                </a:lnTo>
                <a:lnTo>
                  <a:pt x="1002" y="1842"/>
                </a:lnTo>
                <a:lnTo>
                  <a:pt x="1003" y="1842"/>
                </a:lnTo>
                <a:lnTo>
                  <a:pt x="1005" y="1841"/>
                </a:lnTo>
                <a:lnTo>
                  <a:pt x="1005" y="1839"/>
                </a:lnTo>
                <a:lnTo>
                  <a:pt x="1003" y="1837"/>
                </a:lnTo>
                <a:lnTo>
                  <a:pt x="1003" y="1833"/>
                </a:lnTo>
                <a:close/>
                <a:moveTo>
                  <a:pt x="959" y="1835"/>
                </a:moveTo>
                <a:lnTo>
                  <a:pt x="958" y="1834"/>
                </a:lnTo>
                <a:lnTo>
                  <a:pt x="958" y="1837"/>
                </a:lnTo>
                <a:lnTo>
                  <a:pt x="958" y="1839"/>
                </a:lnTo>
                <a:lnTo>
                  <a:pt x="959" y="1842"/>
                </a:lnTo>
                <a:lnTo>
                  <a:pt x="960" y="1842"/>
                </a:lnTo>
                <a:lnTo>
                  <a:pt x="962" y="1841"/>
                </a:lnTo>
                <a:lnTo>
                  <a:pt x="960" y="1837"/>
                </a:lnTo>
                <a:lnTo>
                  <a:pt x="959" y="1835"/>
                </a:lnTo>
                <a:close/>
                <a:moveTo>
                  <a:pt x="979" y="1825"/>
                </a:moveTo>
                <a:lnTo>
                  <a:pt x="977" y="1826"/>
                </a:lnTo>
                <a:lnTo>
                  <a:pt x="977" y="1827"/>
                </a:lnTo>
                <a:lnTo>
                  <a:pt x="981" y="1831"/>
                </a:lnTo>
                <a:lnTo>
                  <a:pt x="984" y="1835"/>
                </a:lnTo>
                <a:lnTo>
                  <a:pt x="985" y="1834"/>
                </a:lnTo>
                <a:lnTo>
                  <a:pt x="987" y="1834"/>
                </a:lnTo>
                <a:lnTo>
                  <a:pt x="987" y="1833"/>
                </a:lnTo>
                <a:lnTo>
                  <a:pt x="987" y="1831"/>
                </a:lnTo>
                <a:lnTo>
                  <a:pt x="988" y="1830"/>
                </a:lnTo>
                <a:lnTo>
                  <a:pt x="985" y="1826"/>
                </a:lnTo>
                <a:lnTo>
                  <a:pt x="979" y="1825"/>
                </a:lnTo>
                <a:close/>
                <a:moveTo>
                  <a:pt x="1015" y="1822"/>
                </a:moveTo>
                <a:lnTo>
                  <a:pt x="1013" y="1820"/>
                </a:lnTo>
                <a:lnTo>
                  <a:pt x="1011" y="1818"/>
                </a:lnTo>
                <a:lnTo>
                  <a:pt x="1011" y="1820"/>
                </a:lnTo>
                <a:lnTo>
                  <a:pt x="1010" y="1820"/>
                </a:lnTo>
                <a:lnTo>
                  <a:pt x="1011" y="1821"/>
                </a:lnTo>
                <a:lnTo>
                  <a:pt x="1011" y="1822"/>
                </a:lnTo>
                <a:lnTo>
                  <a:pt x="1013" y="1830"/>
                </a:lnTo>
                <a:lnTo>
                  <a:pt x="1015" y="1831"/>
                </a:lnTo>
                <a:lnTo>
                  <a:pt x="1019" y="1831"/>
                </a:lnTo>
                <a:lnTo>
                  <a:pt x="1021" y="1831"/>
                </a:lnTo>
                <a:lnTo>
                  <a:pt x="1021" y="1830"/>
                </a:lnTo>
                <a:lnTo>
                  <a:pt x="1018" y="1826"/>
                </a:lnTo>
                <a:lnTo>
                  <a:pt x="1015" y="1822"/>
                </a:lnTo>
                <a:close/>
                <a:moveTo>
                  <a:pt x="994" y="1809"/>
                </a:moveTo>
                <a:lnTo>
                  <a:pt x="997" y="1813"/>
                </a:lnTo>
                <a:lnTo>
                  <a:pt x="997" y="1814"/>
                </a:lnTo>
                <a:lnTo>
                  <a:pt x="996" y="1814"/>
                </a:lnTo>
                <a:lnTo>
                  <a:pt x="996" y="1816"/>
                </a:lnTo>
                <a:lnTo>
                  <a:pt x="997" y="1817"/>
                </a:lnTo>
                <a:lnTo>
                  <a:pt x="998" y="1818"/>
                </a:lnTo>
                <a:lnTo>
                  <a:pt x="1000" y="1818"/>
                </a:lnTo>
                <a:lnTo>
                  <a:pt x="1001" y="1818"/>
                </a:lnTo>
                <a:lnTo>
                  <a:pt x="1001" y="1816"/>
                </a:lnTo>
                <a:lnTo>
                  <a:pt x="1000" y="1812"/>
                </a:lnTo>
                <a:lnTo>
                  <a:pt x="996" y="1809"/>
                </a:lnTo>
                <a:lnTo>
                  <a:pt x="994" y="1809"/>
                </a:lnTo>
                <a:close/>
                <a:moveTo>
                  <a:pt x="975" y="1809"/>
                </a:moveTo>
                <a:lnTo>
                  <a:pt x="975" y="1808"/>
                </a:lnTo>
                <a:lnTo>
                  <a:pt x="975" y="1806"/>
                </a:lnTo>
                <a:lnTo>
                  <a:pt x="975" y="1805"/>
                </a:lnTo>
                <a:lnTo>
                  <a:pt x="975" y="1804"/>
                </a:lnTo>
                <a:lnTo>
                  <a:pt x="973" y="1805"/>
                </a:lnTo>
                <a:lnTo>
                  <a:pt x="972" y="1805"/>
                </a:lnTo>
                <a:lnTo>
                  <a:pt x="971" y="1805"/>
                </a:lnTo>
                <a:lnTo>
                  <a:pt x="971" y="1806"/>
                </a:lnTo>
                <a:lnTo>
                  <a:pt x="973" y="1811"/>
                </a:lnTo>
                <a:lnTo>
                  <a:pt x="975" y="1809"/>
                </a:lnTo>
                <a:close/>
                <a:moveTo>
                  <a:pt x="1001" y="1808"/>
                </a:moveTo>
                <a:lnTo>
                  <a:pt x="1000" y="1805"/>
                </a:lnTo>
                <a:lnTo>
                  <a:pt x="998" y="1805"/>
                </a:lnTo>
                <a:lnTo>
                  <a:pt x="997" y="1805"/>
                </a:lnTo>
                <a:lnTo>
                  <a:pt x="996" y="1805"/>
                </a:lnTo>
                <a:lnTo>
                  <a:pt x="998" y="1808"/>
                </a:lnTo>
                <a:lnTo>
                  <a:pt x="1000" y="1808"/>
                </a:lnTo>
                <a:lnTo>
                  <a:pt x="1001" y="1808"/>
                </a:lnTo>
                <a:close/>
                <a:moveTo>
                  <a:pt x="695" y="1799"/>
                </a:moveTo>
                <a:lnTo>
                  <a:pt x="695" y="1800"/>
                </a:lnTo>
                <a:lnTo>
                  <a:pt x="696" y="1801"/>
                </a:lnTo>
                <a:lnTo>
                  <a:pt x="696" y="1800"/>
                </a:lnTo>
                <a:lnTo>
                  <a:pt x="697" y="1800"/>
                </a:lnTo>
                <a:lnTo>
                  <a:pt x="697" y="1799"/>
                </a:lnTo>
                <a:lnTo>
                  <a:pt x="696" y="1797"/>
                </a:lnTo>
                <a:lnTo>
                  <a:pt x="695" y="1799"/>
                </a:lnTo>
                <a:close/>
                <a:moveTo>
                  <a:pt x="1127" y="1723"/>
                </a:moveTo>
                <a:lnTo>
                  <a:pt x="1128" y="1724"/>
                </a:lnTo>
                <a:lnTo>
                  <a:pt x="1129" y="1724"/>
                </a:lnTo>
                <a:lnTo>
                  <a:pt x="1129" y="1723"/>
                </a:lnTo>
                <a:lnTo>
                  <a:pt x="1129" y="1721"/>
                </a:lnTo>
                <a:lnTo>
                  <a:pt x="1128" y="1723"/>
                </a:lnTo>
                <a:lnTo>
                  <a:pt x="1127" y="1723"/>
                </a:lnTo>
                <a:close/>
                <a:moveTo>
                  <a:pt x="1127" y="1719"/>
                </a:moveTo>
                <a:lnTo>
                  <a:pt x="1124" y="1715"/>
                </a:lnTo>
                <a:lnTo>
                  <a:pt x="1124" y="1713"/>
                </a:lnTo>
                <a:lnTo>
                  <a:pt x="1124" y="1712"/>
                </a:lnTo>
                <a:lnTo>
                  <a:pt x="1121" y="1710"/>
                </a:lnTo>
                <a:lnTo>
                  <a:pt x="1121" y="1708"/>
                </a:lnTo>
                <a:lnTo>
                  <a:pt x="1121" y="1707"/>
                </a:lnTo>
                <a:lnTo>
                  <a:pt x="1121" y="1706"/>
                </a:lnTo>
                <a:lnTo>
                  <a:pt x="1121" y="1704"/>
                </a:lnTo>
                <a:lnTo>
                  <a:pt x="1119" y="1703"/>
                </a:lnTo>
                <a:lnTo>
                  <a:pt x="1118" y="1703"/>
                </a:lnTo>
                <a:lnTo>
                  <a:pt x="1116" y="1704"/>
                </a:lnTo>
                <a:lnTo>
                  <a:pt x="1119" y="1708"/>
                </a:lnTo>
                <a:lnTo>
                  <a:pt x="1121" y="1713"/>
                </a:lnTo>
                <a:lnTo>
                  <a:pt x="1124" y="1718"/>
                </a:lnTo>
                <a:lnTo>
                  <a:pt x="1127" y="1723"/>
                </a:lnTo>
                <a:lnTo>
                  <a:pt x="1128" y="1721"/>
                </a:lnTo>
                <a:lnTo>
                  <a:pt x="1127" y="1719"/>
                </a:lnTo>
                <a:close/>
                <a:moveTo>
                  <a:pt x="595" y="1698"/>
                </a:moveTo>
                <a:lnTo>
                  <a:pt x="594" y="1697"/>
                </a:lnTo>
                <a:lnTo>
                  <a:pt x="594" y="1698"/>
                </a:lnTo>
                <a:lnTo>
                  <a:pt x="595" y="1698"/>
                </a:lnTo>
                <a:close/>
                <a:moveTo>
                  <a:pt x="1199" y="1610"/>
                </a:moveTo>
                <a:lnTo>
                  <a:pt x="1196" y="1613"/>
                </a:lnTo>
                <a:lnTo>
                  <a:pt x="1196" y="1614"/>
                </a:lnTo>
                <a:lnTo>
                  <a:pt x="1197" y="1618"/>
                </a:lnTo>
                <a:lnTo>
                  <a:pt x="1197" y="1620"/>
                </a:lnTo>
                <a:lnTo>
                  <a:pt x="1197" y="1621"/>
                </a:lnTo>
                <a:lnTo>
                  <a:pt x="1197" y="1622"/>
                </a:lnTo>
                <a:lnTo>
                  <a:pt x="1199" y="1626"/>
                </a:lnTo>
                <a:lnTo>
                  <a:pt x="1199" y="1630"/>
                </a:lnTo>
                <a:lnTo>
                  <a:pt x="1200" y="1630"/>
                </a:lnTo>
                <a:lnTo>
                  <a:pt x="1201" y="1627"/>
                </a:lnTo>
                <a:lnTo>
                  <a:pt x="1200" y="1622"/>
                </a:lnTo>
                <a:lnTo>
                  <a:pt x="1200" y="1617"/>
                </a:lnTo>
                <a:lnTo>
                  <a:pt x="1199" y="1613"/>
                </a:lnTo>
                <a:lnTo>
                  <a:pt x="1199" y="1612"/>
                </a:lnTo>
                <a:lnTo>
                  <a:pt x="1199" y="1610"/>
                </a:lnTo>
                <a:close/>
                <a:moveTo>
                  <a:pt x="573" y="1601"/>
                </a:moveTo>
                <a:lnTo>
                  <a:pt x="573" y="1600"/>
                </a:lnTo>
                <a:lnTo>
                  <a:pt x="571" y="1599"/>
                </a:lnTo>
                <a:lnTo>
                  <a:pt x="569" y="1597"/>
                </a:lnTo>
                <a:lnTo>
                  <a:pt x="567" y="1597"/>
                </a:lnTo>
                <a:lnTo>
                  <a:pt x="567" y="1599"/>
                </a:lnTo>
                <a:lnTo>
                  <a:pt x="569" y="1601"/>
                </a:lnTo>
                <a:lnTo>
                  <a:pt x="571" y="1601"/>
                </a:lnTo>
                <a:lnTo>
                  <a:pt x="573" y="1601"/>
                </a:lnTo>
                <a:close/>
                <a:moveTo>
                  <a:pt x="1250" y="1564"/>
                </a:moveTo>
                <a:lnTo>
                  <a:pt x="1247" y="1564"/>
                </a:lnTo>
                <a:lnTo>
                  <a:pt x="1246" y="1566"/>
                </a:lnTo>
                <a:lnTo>
                  <a:pt x="1244" y="1568"/>
                </a:lnTo>
                <a:lnTo>
                  <a:pt x="1242" y="1570"/>
                </a:lnTo>
                <a:lnTo>
                  <a:pt x="1244" y="1572"/>
                </a:lnTo>
                <a:lnTo>
                  <a:pt x="1246" y="1575"/>
                </a:lnTo>
                <a:lnTo>
                  <a:pt x="1246" y="1576"/>
                </a:lnTo>
                <a:lnTo>
                  <a:pt x="1246" y="1578"/>
                </a:lnTo>
                <a:lnTo>
                  <a:pt x="1246" y="1579"/>
                </a:lnTo>
                <a:lnTo>
                  <a:pt x="1248" y="1581"/>
                </a:lnTo>
                <a:lnTo>
                  <a:pt x="1251" y="1583"/>
                </a:lnTo>
                <a:lnTo>
                  <a:pt x="1253" y="1584"/>
                </a:lnTo>
                <a:lnTo>
                  <a:pt x="1255" y="1584"/>
                </a:lnTo>
                <a:lnTo>
                  <a:pt x="1253" y="1583"/>
                </a:lnTo>
                <a:lnTo>
                  <a:pt x="1253" y="1581"/>
                </a:lnTo>
                <a:lnTo>
                  <a:pt x="1255" y="1581"/>
                </a:lnTo>
                <a:lnTo>
                  <a:pt x="1253" y="1580"/>
                </a:lnTo>
                <a:lnTo>
                  <a:pt x="1253" y="1579"/>
                </a:lnTo>
                <a:lnTo>
                  <a:pt x="1255" y="1578"/>
                </a:lnTo>
                <a:lnTo>
                  <a:pt x="1255" y="1576"/>
                </a:lnTo>
                <a:lnTo>
                  <a:pt x="1255" y="1575"/>
                </a:lnTo>
                <a:lnTo>
                  <a:pt x="1255" y="1573"/>
                </a:lnTo>
                <a:lnTo>
                  <a:pt x="1253" y="1572"/>
                </a:lnTo>
                <a:lnTo>
                  <a:pt x="1253" y="1571"/>
                </a:lnTo>
                <a:lnTo>
                  <a:pt x="1255" y="1571"/>
                </a:lnTo>
                <a:lnTo>
                  <a:pt x="1255" y="1570"/>
                </a:lnTo>
                <a:lnTo>
                  <a:pt x="1252" y="1567"/>
                </a:lnTo>
                <a:lnTo>
                  <a:pt x="1250" y="1564"/>
                </a:lnTo>
                <a:close/>
                <a:moveTo>
                  <a:pt x="1293" y="1503"/>
                </a:moveTo>
                <a:lnTo>
                  <a:pt x="1291" y="1502"/>
                </a:lnTo>
                <a:lnTo>
                  <a:pt x="1289" y="1500"/>
                </a:lnTo>
                <a:lnTo>
                  <a:pt x="1290" y="1502"/>
                </a:lnTo>
                <a:lnTo>
                  <a:pt x="1293" y="1503"/>
                </a:lnTo>
                <a:close/>
                <a:moveTo>
                  <a:pt x="2739" y="1461"/>
                </a:moveTo>
                <a:lnTo>
                  <a:pt x="2741" y="1461"/>
                </a:lnTo>
                <a:lnTo>
                  <a:pt x="2745" y="1460"/>
                </a:lnTo>
                <a:lnTo>
                  <a:pt x="2749" y="1454"/>
                </a:lnTo>
                <a:lnTo>
                  <a:pt x="2749" y="1451"/>
                </a:lnTo>
                <a:lnTo>
                  <a:pt x="2749" y="1445"/>
                </a:lnTo>
                <a:lnTo>
                  <a:pt x="2748" y="1444"/>
                </a:lnTo>
                <a:lnTo>
                  <a:pt x="2745" y="1440"/>
                </a:lnTo>
                <a:lnTo>
                  <a:pt x="2743" y="1439"/>
                </a:lnTo>
                <a:lnTo>
                  <a:pt x="2740" y="1436"/>
                </a:lnTo>
                <a:lnTo>
                  <a:pt x="2737" y="1436"/>
                </a:lnTo>
                <a:lnTo>
                  <a:pt x="2736" y="1438"/>
                </a:lnTo>
                <a:lnTo>
                  <a:pt x="2735" y="1438"/>
                </a:lnTo>
                <a:lnTo>
                  <a:pt x="2735" y="1439"/>
                </a:lnTo>
                <a:lnTo>
                  <a:pt x="2735" y="1441"/>
                </a:lnTo>
                <a:lnTo>
                  <a:pt x="2733" y="1441"/>
                </a:lnTo>
                <a:lnTo>
                  <a:pt x="2732" y="1443"/>
                </a:lnTo>
                <a:lnTo>
                  <a:pt x="2732" y="1452"/>
                </a:lnTo>
                <a:lnTo>
                  <a:pt x="2732" y="1454"/>
                </a:lnTo>
                <a:lnTo>
                  <a:pt x="2736" y="1460"/>
                </a:lnTo>
                <a:lnTo>
                  <a:pt x="2739" y="1461"/>
                </a:lnTo>
                <a:close/>
                <a:moveTo>
                  <a:pt x="2723" y="1439"/>
                </a:moveTo>
                <a:lnTo>
                  <a:pt x="2723" y="1440"/>
                </a:lnTo>
                <a:lnTo>
                  <a:pt x="2723" y="1443"/>
                </a:lnTo>
                <a:lnTo>
                  <a:pt x="2723" y="1444"/>
                </a:lnTo>
                <a:lnTo>
                  <a:pt x="2722" y="1445"/>
                </a:lnTo>
                <a:lnTo>
                  <a:pt x="2722" y="1449"/>
                </a:lnTo>
                <a:lnTo>
                  <a:pt x="2722" y="1451"/>
                </a:lnTo>
                <a:lnTo>
                  <a:pt x="2723" y="1452"/>
                </a:lnTo>
                <a:lnTo>
                  <a:pt x="2724" y="1452"/>
                </a:lnTo>
                <a:lnTo>
                  <a:pt x="2725" y="1452"/>
                </a:lnTo>
                <a:lnTo>
                  <a:pt x="2727" y="1448"/>
                </a:lnTo>
                <a:lnTo>
                  <a:pt x="2727" y="1445"/>
                </a:lnTo>
                <a:lnTo>
                  <a:pt x="2728" y="1443"/>
                </a:lnTo>
                <a:lnTo>
                  <a:pt x="2728" y="1441"/>
                </a:lnTo>
                <a:lnTo>
                  <a:pt x="2724" y="1438"/>
                </a:lnTo>
                <a:lnTo>
                  <a:pt x="2723" y="1439"/>
                </a:lnTo>
                <a:close/>
                <a:moveTo>
                  <a:pt x="434" y="1431"/>
                </a:moveTo>
                <a:lnTo>
                  <a:pt x="433" y="1432"/>
                </a:lnTo>
                <a:lnTo>
                  <a:pt x="433" y="1433"/>
                </a:lnTo>
                <a:lnTo>
                  <a:pt x="432" y="1433"/>
                </a:lnTo>
                <a:lnTo>
                  <a:pt x="426" y="1439"/>
                </a:lnTo>
                <a:lnTo>
                  <a:pt x="425" y="1440"/>
                </a:lnTo>
                <a:lnTo>
                  <a:pt x="425" y="1441"/>
                </a:lnTo>
                <a:lnTo>
                  <a:pt x="425" y="1443"/>
                </a:lnTo>
                <a:lnTo>
                  <a:pt x="429" y="1443"/>
                </a:lnTo>
                <a:lnTo>
                  <a:pt x="432" y="1441"/>
                </a:lnTo>
                <a:lnTo>
                  <a:pt x="433" y="1441"/>
                </a:lnTo>
                <a:lnTo>
                  <a:pt x="436" y="1439"/>
                </a:lnTo>
                <a:lnTo>
                  <a:pt x="437" y="1439"/>
                </a:lnTo>
                <a:lnTo>
                  <a:pt x="438" y="1438"/>
                </a:lnTo>
                <a:lnTo>
                  <a:pt x="438" y="1435"/>
                </a:lnTo>
                <a:lnTo>
                  <a:pt x="438" y="1433"/>
                </a:lnTo>
                <a:lnTo>
                  <a:pt x="438" y="1431"/>
                </a:lnTo>
                <a:lnTo>
                  <a:pt x="436" y="1431"/>
                </a:lnTo>
                <a:lnTo>
                  <a:pt x="434" y="1431"/>
                </a:lnTo>
                <a:close/>
                <a:moveTo>
                  <a:pt x="2704" y="1362"/>
                </a:moveTo>
                <a:lnTo>
                  <a:pt x="2707" y="1362"/>
                </a:lnTo>
                <a:lnTo>
                  <a:pt x="2709" y="1360"/>
                </a:lnTo>
                <a:lnTo>
                  <a:pt x="2710" y="1358"/>
                </a:lnTo>
                <a:lnTo>
                  <a:pt x="2710" y="1355"/>
                </a:lnTo>
                <a:lnTo>
                  <a:pt x="2710" y="1354"/>
                </a:lnTo>
                <a:lnTo>
                  <a:pt x="2707" y="1354"/>
                </a:lnTo>
                <a:lnTo>
                  <a:pt x="2706" y="1354"/>
                </a:lnTo>
                <a:lnTo>
                  <a:pt x="2703" y="1362"/>
                </a:lnTo>
                <a:lnTo>
                  <a:pt x="2704" y="1363"/>
                </a:lnTo>
                <a:lnTo>
                  <a:pt x="2704" y="1362"/>
                </a:lnTo>
                <a:close/>
                <a:moveTo>
                  <a:pt x="386" y="1322"/>
                </a:moveTo>
                <a:lnTo>
                  <a:pt x="385" y="1326"/>
                </a:lnTo>
                <a:lnTo>
                  <a:pt x="386" y="1328"/>
                </a:lnTo>
                <a:lnTo>
                  <a:pt x="387" y="1329"/>
                </a:lnTo>
                <a:lnTo>
                  <a:pt x="389" y="1328"/>
                </a:lnTo>
                <a:lnTo>
                  <a:pt x="389" y="1325"/>
                </a:lnTo>
                <a:lnTo>
                  <a:pt x="387" y="1324"/>
                </a:lnTo>
                <a:lnTo>
                  <a:pt x="386" y="1322"/>
                </a:lnTo>
                <a:close/>
                <a:moveTo>
                  <a:pt x="390" y="1253"/>
                </a:moveTo>
                <a:lnTo>
                  <a:pt x="389" y="1254"/>
                </a:lnTo>
                <a:lnTo>
                  <a:pt x="387" y="1257"/>
                </a:lnTo>
                <a:lnTo>
                  <a:pt x="387" y="1258"/>
                </a:lnTo>
                <a:lnTo>
                  <a:pt x="390" y="1260"/>
                </a:lnTo>
                <a:lnTo>
                  <a:pt x="391" y="1258"/>
                </a:lnTo>
                <a:lnTo>
                  <a:pt x="393" y="1257"/>
                </a:lnTo>
                <a:lnTo>
                  <a:pt x="393" y="1254"/>
                </a:lnTo>
                <a:lnTo>
                  <a:pt x="393" y="1253"/>
                </a:lnTo>
                <a:lnTo>
                  <a:pt x="391" y="1253"/>
                </a:lnTo>
                <a:lnTo>
                  <a:pt x="390" y="1253"/>
                </a:lnTo>
                <a:close/>
                <a:moveTo>
                  <a:pt x="2754" y="1244"/>
                </a:moveTo>
                <a:lnTo>
                  <a:pt x="2752" y="1243"/>
                </a:lnTo>
                <a:lnTo>
                  <a:pt x="2749" y="1244"/>
                </a:lnTo>
                <a:lnTo>
                  <a:pt x="2748" y="1248"/>
                </a:lnTo>
                <a:lnTo>
                  <a:pt x="2748" y="1250"/>
                </a:lnTo>
                <a:lnTo>
                  <a:pt x="2750" y="1253"/>
                </a:lnTo>
                <a:lnTo>
                  <a:pt x="2752" y="1253"/>
                </a:lnTo>
                <a:lnTo>
                  <a:pt x="2753" y="1252"/>
                </a:lnTo>
                <a:lnTo>
                  <a:pt x="2754" y="1249"/>
                </a:lnTo>
                <a:lnTo>
                  <a:pt x="2755" y="1248"/>
                </a:lnTo>
                <a:lnTo>
                  <a:pt x="2755" y="1245"/>
                </a:lnTo>
                <a:lnTo>
                  <a:pt x="2754" y="1244"/>
                </a:lnTo>
                <a:close/>
                <a:moveTo>
                  <a:pt x="2693" y="1103"/>
                </a:moveTo>
                <a:lnTo>
                  <a:pt x="2693" y="1104"/>
                </a:lnTo>
                <a:lnTo>
                  <a:pt x="2692" y="1104"/>
                </a:lnTo>
                <a:lnTo>
                  <a:pt x="2692" y="1105"/>
                </a:lnTo>
                <a:lnTo>
                  <a:pt x="2693" y="1108"/>
                </a:lnTo>
                <a:lnTo>
                  <a:pt x="2695" y="1110"/>
                </a:lnTo>
                <a:lnTo>
                  <a:pt x="2697" y="1112"/>
                </a:lnTo>
                <a:lnTo>
                  <a:pt x="2697" y="1110"/>
                </a:lnTo>
                <a:lnTo>
                  <a:pt x="2697" y="1109"/>
                </a:lnTo>
                <a:lnTo>
                  <a:pt x="2697" y="1108"/>
                </a:lnTo>
                <a:lnTo>
                  <a:pt x="2698" y="1108"/>
                </a:lnTo>
                <a:lnTo>
                  <a:pt x="2699" y="1108"/>
                </a:lnTo>
                <a:lnTo>
                  <a:pt x="2698" y="1104"/>
                </a:lnTo>
                <a:lnTo>
                  <a:pt x="2698" y="1103"/>
                </a:lnTo>
                <a:lnTo>
                  <a:pt x="2697" y="1101"/>
                </a:lnTo>
                <a:lnTo>
                  <a:pt x="2695" y="1101"/>
                </a:lnTo>
                <a:lnTo>
                  <a:pt x="2694" y="1101"/>
                </a:lnTo>
                <a:lnTo>
                  <a:pt x="2693" y="1103"/>
                </a:lnTo>
                <a:close/>
                <a:moveTo>
                  <a:pt x="2701" y="1080"/>
                </a:moveTo>
                <a:lnTo>
                  <a:pt x="2702" y="1078"/>
                </a:lnTo>
                <a:lnTo>
                  <a:pt x="2702" y="1076"/>
                </a:lnTo>
                <a:lnTo>
                  <a:pt x="2703" y="1076"/>
                </a:lnTo>
                <a:lnTo>
                  <a:pt x="2704" y="1075"/>
                </a:lnTo>
                <a:lnTo>
                  <a:pt x="2706" y="1075"/>
                </a:lnTo>
                <a:lnTo>
                  <a:pt x="2704" y="1074"/>
                </a:lnTo>
                <a:lnTo>
                  <a:pt x="2703" y="1074"/>
                </a:lnTo>
                <a:lnTo>
                  <a:pt x="2702" y="1074"/>
                </a:lnTo>
                <a:lnTo>
                  <a:pt x="2701" y="1074"/>
                </a:lnTo>
                <a:lnTo>
                  <a:pt x="2698" y="1075"/>
                </a:lnTo>
                <a:lnTo>
                  <a:pt x="2698" y="1076"/>
                </a:lnTo>
                <a:lnTo>
                  <a:pt x="2699" y="1079"/>
                </a:lnTo>
                <a:lnTo>
                  <a:pt x="2701" y="1080"/>
                </a:lnTo>
                <a:close/>
                <a:moveTo>
                  <a:pt x="792" y="955"/>
                </a:moveTo>
                <a:lnTo>
                  <a:pt x="792" y="951"/>
                </a:lnTo>
                <a:lnTo>
                  <a:pt x="790" y="952"/>
                </a:lnTo>
                <a:lnTo>
                  <a:pt x="790" y="955"/>
                </a:lnTo>
                <a:lnTo>
                  <a:pt x="792" y="957"/>
                </a:lnTo>
                <a:lnTo>
                  <a:pt x="792" y="955"/>
                </a:lnTo>
                <a:close/>
                <a:moveTo>
                  <a:pt x="454" y="923"/>
                </a:moveTo>
                <a:lnTo>
                  <a:pt x="455" y="923"/>
                </a:lnTo>
                <a:lnTo>
                  <a:pt x="455" y="922"/>
                </a:lnTo>
                <a:lnTo>
                  <a:pt x="454" y="922"/>
                </a:lnTo>
                <a:lnTo>
                  <a:pt x="453" y="922"/>
                </a:lnTo>
                <a:lnTo>
                  <a:pt x="454" y="923"/>
                </a:lnTo>
                <a:close/>
                <a:moveTo>
                  <a:pt x="904" y="917"/>
                </a:moveTo>
                <a:lnTo>
                  <a:pt x="905" y="918"/>
                </a:lnTo>
                <a:lnTo>
                  <a:pt x="905" y="917"/>
                </a:lnTo>
                <a:lnTo>
                  <a:pt x="904" y="917"/>
                </a:lnTo>
                <a:close/>
                <a:moveTo>
                  <a:pt x="856" y="893"/>
                </a:moveTo>
                <a:lnTo>
                  <a:pt x="856" y="892"/>
                </a:lnTo>
                <a:lnTo>
                  <a:pt x="854" y="892"/>
                </a:lnTo>
                <a:lnTo>
                  <a:pt x="856" y="898"/>
                </a:lnTo>
                <a:lnTo>
                  <a:pt x="856" y="894"/>
                </a:lnTo>
                <a:lnTo>
                  <a:pt x="856" y="893"/>
                </a:lnTo>
                <a:close/>
                <a:moveTo>
                  <a:pt x="455" y="892"/>
                </a:moveTo>
                <a:lnTo>
                  <a:pt x="457" y="892"/>
                </a:lnTo>
                <a:lnTo>
                  <a:pt x="457" y="891"/>
                </a:lnTo>
                <a:lnTo>
                  <a:pt x="457" y="889"/>
                </a:lnTo>
                <a:lnTo>
                  <a:pt x="455" y="888"/>
                </a:lnTo>
                <a:lnTo>
                  <a:pt x="454" y="888"/>
                </a:lnTo>
                <a:lnTo>
                  <a:pt x="453" y="889"/>
                </a:lnTo>
                <a:lnTo>
                  <a:pt x="453" y="891"/>
                </a:lnTo>
                <a:lnTo>
                  <a:pt x="453" y="892"/>
                </a:lnTo>
                <a:lnTo>
                  <a:pt x="454" y="893"/>
                </a:lnTo>
                <a:lnTo>
                  <a:pt x="455" y="892"/>
                </a:lnTo>
                <a:close/>
                <a:moveTo>
                  <a:pt x="412" y="850"/>
                </a:moveTo>
                <a:lnTo>
                  <a:pt x="411" y="847"/>
                </a:lnTo>
                <a:lnTo>
                  <a:pt x="410" y="847"/>
                </a:lnTo>
                <a:lnTo>
                  <a:pt x="408" y="850"/>
                </a:lnTo>
                <a:lnTo>
                  <a:pt x="410" y="851"/>
                </a:lnTo>
                <a:lnTo>
                  <a:pt x="412" y="851"/>
                </a:lnTo>
                <a:lnTo>
                  <a:pt x="412" y="850"/>
                </a:lnTo>
                <a:close/>
                <a:moveTo>
                  <a:pt x="2439" y="834"/>
                </a:moveTo>
                <a:lnTo>
                  <a:pt x="2438" y="834"/>
                </a:lnTo>
                <a:lnTo>
                  <a:pt x="2436" y="834"/>
                </a:lnTo>
                <a:lnTo>
                  <a:pt x="2435" y="834"/>
                </a:lnTo>
                <a:lnTo>
                  <a:pt x="2433" y="836"/>
                </a:lnTo>
                <a:lnTo>
                  <a:pt x="2431" y="836"/>
                </a:lnTo>
                <a:lnTo>
                  <a:pt x="2430" y="837"/>
                </a:lnTo>
                <a:lnTo>
                  <a:pt x="2428" y="837"/>
                </a:lnTo>
                <a:lnTo>
                  <a:pt x="2427" y="838"/>
                </a:lnTo>
                <a:lnTo>
                  <a:pt x="2423" y="842"/>
                </a:lnTo>
                <a:lnTo>
                  <a:pt x="2423" y="847"/>
                </a:lnTo>
                <a:lnTo>
                  <a:pt x="2423" y="849"/>
                </a:lnTo>
                <a:lnTo>
                  <a:pt x="2425" y="850"/>
                </a:lnTo>
                <a:lnTo>
                  <a:pt x="2426" y="850"/>
                </a:lnTo>
                <a:lnTo>
                  <a:pt x="2426" y="849"/>
                </a:lnTo>
                <a:lnTo>
                  <a:pt x="2427" y="849"/>
                </a:lnTo>
                <a:lnTo>
                  <a:pt x="2428" y="849"/>
                </a:lnTo>
                <a:lnTo>
                  <a:pt x="2430" y="849"/>
                </a:lnTo>
                <a:lnTo>
                  <a:pt x="2430" y="847"/>
                </a:lnTo>
                <a:lnTo>
                  <a:pt x="2430" y="846"/>
                </a:lnTo>
                <a:lnTo>
                  <a:pt x="2430" y="845"/>
                </a:lnTo>
                <a:lnTo>
                  <a:pt x="2431" y="845"/>
                </a:lnTo>
                <a:lnTo>
                  <a:pt x="2433" y="843"/>
                </a:lnTo>
                <a:lnTo>
                  <a:pt x="2433" y="842"/>
                </a:lnTo>
                <a:lnTo>
                  <a:pt x="2434" y="842"/>
                </a:lnTo>
                <a:lnTo>
                  <a:pt x="2434" y="841"/>
                </a:lnTo>
                <a:lnTo>
                  <a:pt x="2435" y="840"/>
                </a:lnTo>
                <a:lnTo>
                  <a:pt x="2436" y="840"/>
                </a:lnTo>
                <a:lnTo>
                  <a:pt x="2438" y="838"/>
                </a:lnTo>
                <a:lnTo>
                  <a:pt x="2439" y="838"/>
                </a:lnTo>
                <a:lnTo>
                  <a:pt x="2439" y="837"/>
                </a:lnTo>
                <a:lnTo>
                  <a:pt x="2440" y="837"/>
                </a:lnTo>
                <a:lnTo>
                  <a:pt x="2442" y="837"/>
                </a:lnTo>
                <a:lnTo>
                  <a:pt x="2442" y="836"/>
                </a:lnTo>
                <a:lnTo>
                  <a:pt x="2440" y="834"/>
                </a:lnTo>
                <a:lnTo>
                  <a:pt x="2439" y="834"/>
                </a:lnTo>
                <a:close/>
                <a:moveTo>
                  <a:pt x="2341" y="830"/>
                </a:moveTo>
                <a:lnTo>
                  <a:pt x="2340" y="830"/>
                </a:lnTo>
                <a:lnTo>
                  <a:pt x="2338" y="830"/>
                </a:lnTo>
                <a:lnTo>
                  <a:pt x="2337" y="830"/>
                </a:lnTo>
                <a:lnTo>
                  <a:pt x="2334" y="833"/>
                </a:lnTo>
                <a:lnTo>
                  <a:pt x="2336" y="833"/>
                </a:lnTo>
                <a:lnTo>
                  <a:pt x="2340" y="833"/>
                </a:lnTo>
                <a:lnTo>
                  <a:pt x="2341" y="833"/>
                </a:lnTo>
                <a:lnTo>
                  <a:pt x="2342" y="833"/>
                </a:lnTo>
                <a:lnTo>
                  <a:pt x="2344" y="832"/>
                </a:lnTo>
                <a:lnTo>
                  <a:pt x="2342" y="830"/>
                </a:lnTo>
                <a:lnTo>
                  <a:pt x="2341" y="830"/>
                </a:lnTo>
                <a:close/>
                <a:moveTo>
                  <a:pt x="217" y="705"/>
                </a:moveTo>
                <a:lnTo>
                  <a:pt x="216" y="705"/>
                </a:lnTo>
                <a:lnTo>
                  <a:pt x="217" y="706"/>
                </a:lnTo>
                <a:lnTo>
                  <a:pt x="218" y="706"/>
                </a:lnTo>
                <a:lnTo>
                  <a:pt x="218" y="705"/>
                </a:lnTo>
                <a:lnTo>
                  <a:pt x="218" y="703"/>
                </a:lnTo>
                <a:lnTo>
                  <a:pt x="217" y="703"/>
                </a:lnTo>
                <a:lnTo>
                  <a:pt x="217" y="705"/>
                </a:lnTo>
                <a:close/>
                <a:moveTo>
                  <a:pt x="497" y="705"/>
                </a:moveTo>
                <a:lnTo>
                  <a:pt x="497" y="702"/>
                </a:lnTo>
                <a:lnTo>
                  <a:pt x="497" y="701"/>
                </a:lnTo>
                <a:lnTo>
                  <a:pt x="496" y="701"/>
                </a:lnTo>
                <a:lnTo>
                  <a:pt x="494" y="702"/>
                </a:lnTo>
                <a:lnTo>
                  <a:pt x="496" y="703"/>
                </a:lnTo>
                <a:lnTo>
                  <a:pt x="497" y="705"/>
                </a:lnTo>
                <a:close/>
                <a:moveTo>
                  <a:pt x="165" y="694"/>
                </a:moveTo>
                <a:lnTo>
                  <a:pt x="166" y="698"/>
                </a:lnTo>
                <a:lnTo>
                  <a:pt x="169" y="697"/>
                </a:lnTo>
                <a:lnTo>
                  <a:pt x="169" y="696"/>
                </a:lnTo>
                <a:lnTo>
                  <a:pt x="167" y="694"/>
                </a:lnTo>
                <a:lnTo>
                  <a:pt x="166" y="692"/>
                </a:lnTo>
                <a:lnTo>
                  <a:pt x="165" y="692"/>
                </a:lnTo>
                <a:lnTo>
                  <a:pt x="165" y="693"/>
                </a:lnTo>
                <a:lnTo>
                  <a:pt x="165" y="694"/>
                </a:lnTo>
                <a:close/>
                <a:moveTo>
                  <a:pt x="173" y="698"/>
                </a:moveTo>
                <a:lnTo>
                  <a:pt x="173" y="697"/>
                </a:lnTo>
                <a:lnTo>
                  <a:pt x="172" y="696"/>
                </a:lnTo>
                <a:lnTo>
                  <a:pt x="170" y="694"/>
                </a:lnTo>
                <a:lnTo>
                  <a:pt x="170" y="696"/>
                </a:lnTo>
                <a:lnTo>
                  <a:pt x="170" y="697"/>
                </a:lnTo>
                <a:lnTo>
                  <a:pt x="172" y="698"/>
                </a:lnTo>
                <a:lnTo>
                  <a:pt x="173" y="698"/>
                </a:lnTo>
                <a:close/>
                <a:moveTo>
                  <a:pt x="204" y="693"/>
                </a:moveTo>
                <a:lnTo>
                  <a:pt x="204" y="694"/>
                </a:lnTo>
                <a:lnTo>
                  <a:pt x="205" y="694"/>
                </a:lnTo>
                <a:lnTo>
                  <a:pt x="207" y="693"/>
                </a:lnTo>
                <a:lnTo>
                  <a:pt x="207" y="692"/>
                </a:lnTo>
                <a:lnTo>
                  <a:pt x="205" y="692"/>
                </a:lnTo>
                <a:lnTo>
                  <a:pt x="204" y="693"/>
                </a:lnTo>
                <a:close/>
                <a:moveTo>
                  <a:pt x="485" y="684"/>
                </a:moveTo>
                <a:lnTo>
                  <a:pt x="487" y="683"/>
                </a:lnTo>
                <a:lnTo>
                  <a:pt x="488" y="683"/>
                </a:lnTo>
                <a:lnTo>
                  <a:pt x="487" y="681"/>
                </a:lnTo>
                <a:lnTo>
                  <a:pt x="484" y="680"/>
                </a:lnTo>
                <a:lnTo>
                  <a:pt x="483" y="681"/>
                </a:lnTo>
                <a:lnTo>
                  <a:pt x="484" y="683"/>
                </a:lnTo>
                <a:lnTo>
                  <a:pt x="485" y="684"/>
                </a:lnTo>
                <a:close/>
                <a:moveTo>
                  <a:pt x="417" y="660"/>
                </a:moveTo>
                <a:lnTo>
                  <a:pt x="420" y="660"/>
                </a:lnTo>
                <a:lnTo>
                  <a:pt x="423" y="659"/>
                </a:lnTo>
                <a:lnTo>
                  <a:pt x="424" y="656"/>
                </a:lnTo>
                <a:lnTo>
                  <a:pt x="424" y="655"/>
                </a:lnTo>
                <a:lnTo>
                  <a:pt x="424" y="654"/>
                </a:lnTo>
                <a:lnTo>
                  <a:pt x="421" y="652"/>
                </a:lnTo>
                <a:lnTo>
                  <a:pt x="420" y="652"/>
                </a:lnTo>
                <a:lnTo>
                  <a:pt x="417" y="652"/>
                </a:lnTo>
                <a:lnTo>
                  <a:pt x="416" y="654"/>
                </a:lnTo>
                <a:lnTo>
                  <a:pt x="415" y="656"/>
                </a:lnTo>
                <a:lnTo>
                  <a:pt x="416" y="658"/>
                </a:lnTo>
                <a:lnTo>
                  <a:pt x="417" y="660"/>
                </a:lnTo>
                <a:close/>
                <a:moveTo>
                  <a:pt x="118" y="626"/>
                </a:moveTo>
                <a:lnTo>
                  <a:pt x="119" y="626"/>
                </a:lnTo>
                <a:lnTo>
                  <a:pt x="119" y="625"/>
                </a:lnTo>
                <a:lnTo>
                  <a:pt x="118" y="625"/>
                </a:lnTo>
                <a:lnTo>
                  <a:pt x="118" y="626"/>
                </a:lnTo>
                <a:close/>
                <a:moveTo>
                  <a:pt x="95" y="611"/>
                </a:moveTo>
                <a:lnTo>
                  <a:pt x="95" y="609"/>
                </a:lnTo>
                <a:lnTo>
                  <a:pt x="94" y="611"/>
                </a:lnTo>
                <a:lnTo>
                  <a:pt x="94" y="612"/>
                </a:lnTo>
                <a:lnTo>
                  <a:pt x="93" y="613"/>
                </a:lnTo>
                <a:lnTo>
                  <a:pt x="94" y="613"/>
                </a:lnTo>
                <a:lnTo>
                  <a:pt x="95" y="613"/>
                </a:lnTo>
                <a:lnTo>
                  <a:pt x="95" y="611"/>
                </a:lnTo>
                <a:close/>
                <a:moveTo>
                  <a:pt x="120" y="613"/>
                </a:moveTo>
                <a:lnTo>
                  <a:pt x="120" y="612"/>
                </a:lnTo>
                <a:lnTo>
                  <a:pt x="119" y="611"/>
                </a:lnTo>
                <a:lnTo>
                  <a:pt x="118" y="611"/>
                </a:lnTo>
                <a:lnTo>
                  <a:pt x="116" y="611"/>
                </a:lnTo>
                <a:lnTo>
                  <a:pt x="116" y="612"/>
                </a:lnTo>
                <a:lnTo>
                  <a:pt x="115" y="613"/>
                </a:lnTo>
                <a:lnTo>
                  <a:pt x="116" y="613"/>
                </a:lnTo>
                <a:lnTo>
                  <a:pt x="118" y="613"/>
                </a:lnTo>
                <a:lnTo>
                  <a:pt x="119" y="613"/>
                </a:lnTo>
                <a:lnTo>
                  <a:pt x="120" y="613"/>
                </a:lnTo>
                <a:close/>
                <a:moveTo>
                  <a:pt x="307" y="597"/>
                </a:moveTo>
                <a:lnTo>
                  <a:pt x="310" y="596"/>
                </a:lnTo>
                <a:lnTo>
                  <a:pt x="312" y="596"/>
                </a:lnTo>
                <a:lnTo>
                  <a:pt x="312" y="595"/>
                </a:lnTo>
                <a:lnTo>
                  <a:pt x="312" y="593"/>
                </a:lnTo>
                <a:lnTo>
                  <a:pt x="310" y="593"/>
                </a:lnTo>
                <a:lnTo>
                  <a:pt x="307" y="593"/>
                </a:lnTo>
                <a:lnTo>
                  <a:pt x="306" y="593"/>
                </a:lnTo>
                <a:lnTo>
                  <a:pt x="304" y="595"/>
                </a:lnTo>
                <a:lnTo>
                  <a:pt x="304" y="597"/>
                </a:lnTo>
                <a:lnTo>
                  <a:pt x="304" y="599"/>
                </a:lnTo>
                <a:lnTo>
                  <a:pt x="305" y="599"/>
                </a:lnTo>
                <a:lnTo>
                  <a:pt x="307" y="597"/>
                </a:lnTo>
                <a:close/>
                <a:moveTo>
                  <a:pt x="88" y="536"/>
                </a:moveTo>
                <a:lnTo>
                  <a:pt x="88" y="537"/>
                </a:lnTo>
                <a:lnTo>
                  <a:pt x="89" y="537"/>
                </a:lnTo>
                <a:lnTo>
                  <a:pt x="89" y="536"/>
                </a:lnTo>
                <a:lnTo>
                  <a:pt x="90" y="535"/>
                </a:lnTo>
                <a:lnTo>
                  <a:pt x="90" y="533"/>
                </a:lnTo>
                <a:lnTo>
                  <a:pt x="89" y="535"/>
                </a:lnTo>
                <a:lnTo>
                  <a:pt x="88" y="536"/>
                </a:lnTo>
                <a:close/>
                <a:moveTo>
                  <a:pt x="86" y="525"/>
                </a:moveTo>
                <a:lnTo>
                  <a:pt x="85" y="525"/>
                </a:lnTo>
                <a:lnTo>
                  <a:pt x="86" y="527"/>
                </a:lnTo>
                <a:lnTo>
                  <a:pt x="86" y="528"/>
                </a:lnTo>
                <a:lnTo>
                  <a:pt x="88" y="528"/>
                </a:lnTo>
                <a:lnTo>
                  <a:pt x="89" y="528"/>
                </a:lnTo>
                <a:lnTo>
                  <a:pt x="89" y="527"/>
                </a:lnTo>
                <a:lnTo>
                  <a:pt x="89" y="525"/>
                </a:lnTo>
                <a:lnTo>
                  <a:pt x="88" y="525"/>
                </a:lnTo>
                <a:lnTo>
                  <a:pt x="86" y="525"/>
                </a:lnTo>
                <a:close/>
                <a:moveTo>
                  <a:pt x="85" y="493"/>
                </a:moveTo>
                <a:lnTo>
                  <a:pt x="85" y="492"/>
                </a:lnTo>
                <a:lnTo>
                  <a:pt x="84" y="492"/>
                </a:lnTo>
                <a:lnTo>
                  <a:pt x="83" y="492"/>
                </a:lnTo>
                <a:lnTo>
                  <a:pt x="83" y="493"/>
                </a:lnTo>
                <a:lnTo>
                  <a:pt x="83" y="494"/>
                </a:lnTo>
                <a:lnTo>
                  <a:pt x="84" y="494"/>
                </a:lnTo>
                <a:lnTo>
                  <a:pt x="85" y="493"/>
                </a:lnTo>
                <a:close/>
                <a:moveTo>
                  <a:pt x="85" y="490"/>
                </a:moveTo>
                <a:lnTo>
                  <a:pt x="86" y="490"/>
                </a:lnTo>
                <a:lnTo>
                  <a:pt x="86" y="489"/>
                </a:lnTo>
                <a:lnTo>
                  <a:pt x="85" y="490"/>
                </a:lnTo>
                <a:close/>
                <a:moveTo>
                  <a:pt x="55" y="478"/>
                </a:moveTo>
                <a:lnTo>
                  <a:pt x="54" y="477"/>
                </a:lnTo>
                <a:lnTo>
                  <a:pt x="52" y="477"/>
                </a:lnTo>
                <a:lnTo>
                  <a:pt x="51" y="477"/>
                </a:lnTo>
                <a:lnTo>
                  <a:pt x="50" y="481"/>
                </a:lnTo>
                <a:lnTo>
                  <a:pt x="51" y="480"/>
                </a:lnTo>
                <a:lnTo>
                  <a:pt x="52" y="480"/>
                </a:lnTo>
                <a:lnTo>
                  <a:pt x="54" y="480"/>
                </a:lnTo>
                <a:lnTo>
                  <a:pt x="55" y="480"/>
                </a:lnTo>
                <a:lnTo>
                  <a:pt x="55" y="478"/>
                </a:lnTo>
                <a:close/>
                <a:moveTo>
                  <a:pt x="145" y="476"/>
                </a:moveTo>
                <a:lnTo>
                  <a:pt x="149" y="474"/>
                </a:lnTo>
                <a:lnTo>
                  <a:pt x="152" y="472"/>
                </a:lnTo>
                <a:lnTo>
                  <a:pt x="152" y="471"/>
                </a:lnTo>
                <a:lnTo>
                  <a:pt x="144" y="472"/>
                </a:lnTo>
                <a:lnTo>
                  <a:pt x="141" y="473"/>
                </a:lnTo>
                <a:lnTo>
                  <a:pt x="143" y="476"/>
                </a:lnTo>
                <a:lnTo>
                  <a:pt x="145" y="476"/>
                </a:lnTo>
                <a:close/>
                <a:moveTo>
                  <a:pt x="8" y="442"/>
                </a:moveTo>
                <a:lnTo>
                  <a:pt x="8" y="441"/>
                </a:lnTo>
                <a:lnTo>
                  <a:pt x="5" y="446"/>
                </a:lnTo>
                <a:lnTo>
                  <a:pt x="5" y="447"/>
                </a:lnTo>
                <a:lnTo>
                  <a:pt x="5" y="448"/>
                </a:lnTo>
                <a:lnTo>
                  <a:pt x="6" y="450"/>
                </a:lnTo>
                <a:lnTo>
                  <a:pt x="8" y="450"/>
                </a:lnTo>
                <a:lnTo>
                  <a:pt x="9" y="450"/>
                </a:lnTo>
                <a:lnTo>
                  <a:pt x="10" y="448"/>
                </a:lnTo>
                <a:lnTo>
                  <a:pt x="9" y="443"/>
                </a:lnTo>
                <a:lnTo>
                  <a:pt x="8" y="442"/>
                </a:lnTo>
                <a:close/>
                <a:moveTo>
                  <a:pt x="128" y="418"/>
                </a:moveTo>
                <a:lnTo>
                  <a:pt x="130" y="417"/>
                </a:lnTo>
                <a:lnTo>
                  <a:pt x="128" y="415"/>
                </a:lnTo>
                <a:lnTo>
                  <a:pt x="128" y="417"/>
                </a:lnTo>
                <a:lnTo>
                  <a:pt x="128" y="418"/>
                </a:lnTo>
                <a:close/>
                <a:moveTo>
                  <a:pt x="137" y="406"/>
                </a:moveTo>
                <a:lnTo>
                  <a:pt x="139" y="409"/>
                </a:lnTo>
                <a:lnTo>
                  <a:pt x="140" y="408"/>
                </a:lnTo>
                <a:lnTo>
                  <a:pt x="139" y="406"/>
                </a:lnTo>
                <a:lnTo>
                  <a:pt x="137" y="406"/>
                </a:lnTo>
                <a:close/>
                <a:moveTo>
                  <a:pt x="135" y="405"/>
                </a:moveTo>
                <a:lnTo>
                  <a:pt x="135" y="404"/>
                </a:lnTo>
                <a:lnTo>
                  <a:pt x="134" y="405"/>
                </a:lnTo>
                <a:lnTo>
                  <a:pt x="135" y="405"/>
                </a:lnTo>
                <a:close/>
                <a:moveTo>
                  <a:pt x="80" y="388"/>
                </a:moveTo>
                <a:lnTo>
                  <a:pt x="81" y="389"/>
                </a:lnTo>
                <a:lnTo>
                  <a:pt x="83" y="389"/>
                </a:lnTo>
                <a:lnTo>
                  <a:pt x="83" y="388"/>
                </a:lnTo>
                <a:lnTo>
                  <a:pt x="81" y="388"/>
                </a:lnTo>
                <a:lnTo>
                  <a:pt x="80" y="388"/>
                </a:lnTo>
                <a:close/>
                <a:moveTo>
                  <a:pt x="144" y="387"/>
                </a:moveTo>
                <a:lnTo>
                  <a:pt x="144" y="384"/>
                </a:lnTo>
                <a:lnTo>
                  <a:pt x="144" y="382"/>
                </a:lnTo>
                <a:lnTo>
                  <a:pt x="143" y="379"/>
                </a:lnTo>
                <a:lnTo>
                  <a:pt x="141" y="380"/>
                </a:lnTo>
                <a:lnTo>
                  <a:pt x="141" y="383"/>
                </a:lnTo>
                <a:lnTo>
                  <a:pt x="141" y="387"/>
                </a:lnTo>
                <a:lnTo>
                  <a:pt x="143" y="388"/>
                </a:lnTo>
                <a:lnTo>
                  <a:pt x="144" y="387"/>
                </a:lnTo>
                <a:close/>
                <a:moveTo>
                  <a:pt x="110" y="361"/>
                </a:moveTo>
                <a:lnTo>
                  <a:pt x="111" y="362"/>
                </a:lnTo>
                <a:lnTo>
                  <a:pt x="114" y="362"/>
                </a:lnTo>
                <a:lnTo>
                  <a:pt x="114" y="361"/>
                </a:lnTo>
                <a:lnTo>
                  <a:pt x="114" y="357"/>
                </a:lnTo>
                <a:lnTo>
                  <a:pt x="113" y="358"/>
                </a:lnTo>
                <a:lnTo>
                  <a:pt x="111" y="359"/>
                </a:lnTo>
                <a:lnTo>
                  <a:pt x="110" y="361"/>
                </a:lnTo>
                <a:close/>
                <a:moveTo>
                  <a:pt x="92" y="348"/>
                </a:moveTo>
                <a:lnTo>
                  <a:pt x="92" y="349"/>
                </a:lnTo>
                <a:lnTo>
                  <a:pt x="93" y="350"/>
                </a:lnTo>
                <a:lnTo>
                  <a:pt x="94" y="350"/>
                </a:lnTo>
                <a:lnTo>
                  <a:pt x="94" y="349"/>
                </a:lnTo>
                <a:lnTo>
                  <a:pt x="94" y="348"/>
                </a:lnTo>
                <a:lnTo>
                  <a:pt x="93" y="346"/>
                </a:lnTo>
                <a:lnTo>
                  <a:pt x="92" y="346"/>
                </a:lnTo>
                <a:lnTo>
                  <a:pt x="92" y="348"/>
                </a:lnTo>
                <a:close/>
                <a:moveTo>
                  <a:pt x="90" y="344"/>
                </a:moveTo>
                <a:lnTo>
                  <a:pt x="95" y="342"/>
                </a:lnTo>
                <a:lnTo>
                  <a:pt x="97" y="341"/>
                </a:lnTo>
                <a:lnTo>
                  <a:pt x="98" y="340"/>
                </a:lnTo>
                <a:lnTo>
                  <a:pt x="98" y="338"/>
                </a:lnTo>
                <a:lnTo>
                  <a:pt x="97" y="333"/>
                </a:lnTo>
                <a:lnTo>
                  <a:pt x="95" y="331"/>
                </a:lnTo>
                <a:lnTo>
                  <a:pt x="94" y="331"/>
                </a:lnTo>
                <a:lnTo>
                  <a:pt x="93" y="331"/>
                </a:lnTo>
                <a:lnTo>
                  <a:pt x="89" y="336"/>
                </a:lnTo>
                <a:lnTo>
                  <a:pt x="86" y="338"/>
                </a:lnTo>
                <a:lnTo>
                  <a:pt x="86" y="340"/>
                </a:lnTo>
                <a:lnTo>
                  <a:pt x="86" y="342"/>
                </a:lnTo>
                <a:lnTo>
                  <a:pt x="88" y="344"/>
                </a:lnTo>
                <a:lnTo>
                  <a:pt x="90" y="344"/>
                </a:lnTo>
                <a:close/>
                <a:moveTo>
                  <a:pt x="2364" y="311"/>
                </a:moveTo>
                <a:lnTo>
                  <a:pt x="2366" y="315"/>
                </a:lnTo>
                <a:lnTo>
                  <a:pt x="2367" y="315"/>
                </a:lnTo>
                <a:lnTo>
                  <a:pt x="2370" y="312"/>
                </a:lnTo>
                <a:lnTo>
                  <a:pt x="2370" y="311"/>
                </a:lnTo>
                <a:lnTo>
                  <a:pt x="2364" y="304"/>
                </a:lnTo>
                <a:lnTo>
                  <a:pt x="2363" y="304"/>
                </a:lnTo>
                <a:lnTo>
                  <a:pt x="2362" y="304"/>
                </a:lnTo>
                <a:lnTo>
                  <a:pt x="2360" y="304"/>
                </a:lnTo>
                <a:lnTo>
                  <a:pt x="2359" y="306"/>
                </a:lnTo>
                <a:lnTo>
                  <a:pt x="2358" y="307"/>
                </a:lnTo>
                <a:lnTo>
                  <a:pt x="2359" y="310"/>
                </a:lnTo>
                <a:lnTo>
                  <a:pt x="2364" y="311"/>
                </a:lnTo>
                <a:close/>
                <a:moveTo>
                  <a:pt x="45" y="227"/>
                </a:moveTo>
                <a:lnTo>
                  <a:pt x="43" y="227"/>
                </a:lnTo>
                <a:lnTo>
                  <a:pt x="42" y="227"/>
                </a:lnTo>
                <a:lnTo>
                  <a:pt x="42" y="232"/>
                </a:lnTo>
                <a:lnTo>
                  <a:pt x="43" y="232"/>
                </a:lnTo>
                <a:lnTo>
                  <a:pt x="45" y="232"/>
                </a:lnTo>
                <a:lnTo>
                  <a:pt x="47" y="232"/>
                </a:lnTo>
                <a:lnTo>
                  <a:pt x="47" y="231"/>
                </a:lnTo>
                <a:lnTo>
                  <a:pt x="47" y="230"/>
                </a:lnTo>
                <a:lnTo>
                  <a:pt x="46" y="228"/>
                </a:lnTo>
                <a:lnTo>
                  <a:pt x="45" y="227"/>
                </a:lnTo>
                <a:close/>
                <a:moveTo>
                  <a:pt x="42" y="224"/>
                </a:moveTo>
                <a:lnTo>
                  <a:pt x="41" y="223"/>
                </a:lnTo>
                <a:lnTo>
                  <a:pt x="39" y="224"/>
                </a:lnTo>
                <a:lnTo>
                  <a:pt x="41" y="226"/>
                </a:lnTo>
                <a:lnTo>
                  <a:pt x="42" y="227"/>
                </a:lnTo>
                <a:lnTo>
                  <a:pt x="42" y="226"/>
                </a:lnTo>
                <a:lnTo>
                  <a:pt x="42" y="224"/>
                </a:lnTo>
                <a:close/>
                <a:moveTo>
                  <a:pt x="1140" y="191"/>
                </a:moveTo>
                <a:lnTo>
                  <a:pt x="1141" y="192"/>
                </a:lnTo>
                <a:lnTo>
                  <a:pt x="1144" y="193"/>
                </a:lnTo>
                <a:lnTo>
                  <a:pt x="1146" y="193"/>
                </a:lnTo>
                <a:lnTo>
                  <a:pt x="1148" y="193"/>
                </a:lnTo>
                <a:lnTo>
                  <a:pt x="1148" y="191"/>
                </a:lnTo>
                <a:lnTo>
                  <a:pt x="1148" y="189"/>
                </a:lnTo>
                <a:lnTo>
                  <a:pt x="1146" y="188"/>
                </a:lnTo>
                <a:lnTo>
                  <a:pt x="1144" y="185"/>
                </a:lnTo>
                <a:lnTo>
                  <a:pt x="1142" y="184"/>
                </a:lnTo>
                <a:lnTo>
                  <a:pt x="1141" y="183"/>
                </a:lnTo>
                <a:lnTo>
                  <a:pt x="1138" y="184"/>
                </a:lnTo>
                <a:lnTo>
                  <a:pt x="1138" y="187"/>
                </a:lnTo>
                <a:lnTo>
                  <a:pt x="1140" y="189"/>
                </a:lnTo>
                <a:lnTo>
                  <a:pt x="1140" y="191"/>
                </a:lnTo>
                <a:close/>
                <a:moveTo>
                  <a:pt x="1307" y="115"/>
                </a:moveTo>
                <a:lnTo>
                  <a:pt x="1309" y="116"/>
                </a:lnTo>
                <a:lnTo>
                  <a:pt x="1310" y="116"/>
                </a:lnTo>
                <a:lnTo>
                  <a:pt x="1312" y="116"/>
                </a:lnTo>
                <a:lnTo>
                  <a:pt x="1314" y="115"/>
                </a:lnTo>
                <a:lnTo>
                  <a:pt x="1312" y="112"/>
                </a:lnTo>
                <a:lnTo>
                  <a:pt x="1309" y="108"/>
                </a:lnTo>
                <a:lnTo>
                  <a:pt x="1309" y="105"/>
                </a:lnTo>
                <a:lnTo>
                  <a:pt x="1307" y="105"/>
                </a:lnTo>
                <a:lnTo>
                  <a:pt x="1306" y="105"/>
                </a:lnTo>
                <a:lnTo>
                  <a:pt x="1305" y="107"/>
                </a:lnTo>
                <a:lnTo>
                  <a:pt x="1306" y="108"/>
                </a:lnTo>
                <a:lnTo>
                  <a:pt x="1305" y="109"/>
                </a:lnTo>
                <a:lnTo>
                  <a:pt x="1305" y="111"/>
                </a:lnTo>
                <a:lnTo>
                  <a:pt x="1306" y="112"/>
                </a:lnTo>
                <a:lnTo>
                  <a:pt x="1306" y="113"/>
                </a:lnTo>
                <a:lnTo>
                  <a:pt x="1307" y="115"/>
                </a:lnTo>
                <a:close/>
                <a:moveTo>
                  <a:pt x="1683" y="87"/>
                </a:moveTo>
                <a:lnTo>
                  <a:pt x="1685" y="92"/>
                </a:lnTo>
                <a:lnTo>
                  <a:pt x="1687" y="94"/>
                </a:lnTo>
                <a:lnTo>
                  <a:pt x="1688" y="92"/>
                </a:lnTo>
                <a:lnTo>
                  <a:pt x="1689" y="88"/>
                </a:lnTo>
                <a:lnTo>
                  <a:pt x="1690" y="87"/>
                </a:lnTo>
                <a:lnTo>
                  <a:pt x="1690" y="86"/>
                </a:lnTo>
                <a:lnTo>
                  <a:pt x="1690" y="84"/>
                </a:lnTo>
                <a:lnTo>
                  <a:pt x="1692" y="83"/>
                </a:lnTo>
                <a:lnTo>
                  <a:pt x="1692" y="82"/>
                </a:lnTo>
                <a:lnTo>
                  <a:pt x="1693" y="82"/>
                </a:lnTo>
                <a:lnTo>
                  <a:pt x="1693" y="81"/>
                </a:lnTo>
                <a:lnTo>
                  <a:pt x="1700" y="79"/>
                </a:lnTo>
                <a:lnTo>
                  <a:pt x="1701" y="78"/>
                </a:lnTo>
                <a:lnTo>
                  <a:pt x="1700" y="77"/>
                </a:lnTo>
                <a:lnTo>
                  <a:pt x="1695" y="74"/>
                </a:lnTo>
                <a:lnTo>
                  <a:pt x="1688" y="73"/>
                </a:lnTo>
                <a:lnTo>
                  <a:pt x="1683" y="74"/>
                </a:lnTo>
                <a:lnTo>
                  <a:pt x="1681" y="74"/>
                </a:lnTo>
                <a:lnTo>
                  <a:pt x="1680" y="75"/>
                </a:lnTo>
                <a:lnTo>
                  <a:pt x="1679" y="77"/>
                </a:lnTo>
                <a:lnTo>
                  <a:pt x="1677" y="79"/>
                </a:lnTo>
                <a:lnTo>
                  <a:pt x="1677" y="82"/>
                </a:lnTo>
                <a:lnTo>
                  <a:pt x="1679" y="84"/>
                </a:lnTo>
                <a:lnTo>
                  <a:pt x="1683" y="87"/>
                </a:lnTo>
                <a:close/>
                <a:moveTo>
                  <a:pt x="1250" y="83"/>
                </a:moveTo>
                <a:lnTo>
                  <a:pt x="1250" y="84"/>
                </a:lnTo>
                <a:lnTo>
                  <a:pt x="1250" y="86"/>
                </a:lnTo>
                <a:lnTo>
                  <a:pt x="1251" y="84"/>
                </a:lnTo>
                <a:lnTo>
                  <a:pt x="1255" y="82"/>
                </a:lnTo>
                <a:lnTo>
                  <a:pt x="1255" y="81"/>
                </a:lnTo>
                <a:lnTo>
                  <a:pt x="1253" y="78"/>
                </a:lnTo>
                <a:lnTo>
                  <a:pt x="1252" y="77"/>
                </a:lnTo>
                <a:lnTo>
                  <a:pt x="1253" y="74"/>
                </a:lnTo>
                <a:lnTo>
                  <a:pt x="1252" y="73"/>
                </a:lnTo>
                <a:lnTo>
                  <a:pt x="1250" y="73"/>
                </a:lnTo>
                <a:lnTo>
                  <a:pt x="1247" y="77"/>
                </a:lnTo>
                <a:lnTo>
                  <a:pt x="1246" y="77"/>
                </a:lnTo>
                <a:lnTo>
                  <a:pt x="1243" y="77"/>
                </a:lnTo>
                <a:lnTo>
                  <a:pt x="1244" y="78"/>
                </a:lnTo>
                <a:lnTo>
                  <a:pt x="1250" y="83"/>
                </a:lnTo>
                <a:close/>
                <a:moveTo>
                  <a:pt x="1422" y="81"/>
                </a:moveTo>
                <a:lnTo>
                  <a:pt x="1426" y="81"/>
                </a:lnTo>
                <a:lnTo>
                  <a:pt x="1429" y="79"/>
                </a:lnTo>
                <a:lnTo>
                  <a:pt x="1430" y="78"/>
                </a:lnTo>
                <a:lnTo>
                  <a:pt x="1431" y="75"/>
                </a:lnTo>
                <a:lnTo>
                  <a:pt x="1433" y="73"/>
                </a:lnTo>
                <a:lnTo>
                  <a:pt x="1433" y="70"/>
                </a:lnTo>
                <a:lnTo>
                  <a:pt x="1433" y="67"/>
                </a:lnTo>
                <a:lnTo>
                  <a:pt x="1430" y="67"/>
                </a:lnTo>
                <a:lnTo>
                  <a:pt x="1429" y="67"/>
                </a:lnTo>
                <a:lnTo>
                  <a:pt x="1421" y="73"/>
                </a:lnTo>
                <a:lnTo>
                  <a:pt x="1420" y="75"/>
                </a:lnTo>
                <a:lnTo>
                  <a:pt x="1420" y="78"/>
                </a:lnTo>
                <a:lnTo>
                  <a:pt x="1420" y="79"/>
                </a:lnTo>
                <a:lnTo>
                  <a:pt x="1421" y="81"/>
                </a:lnTo>
                <a:lnTo>
                  <a:pt x="1422" y="81"/>
                </a:lnTo>
                <a:close/>
                <a:moveTo>
                  <a:pt x="1309" y="75"/>
                </a:moveTo>
                <a:lnTo>
                  <a:pt x="1314" y="75"/>
                </a:lnTo>
                <a:lnTo>
                  <a:pt x="1315" y="74"/>
                </a:lnTo>
                <a:lnTo>
                  <a:pt x="1316" y="74"/>
                </a:lnTo>
                <a:lnTo>
                  <a:pt x="1316" y="72"/>
                </a:lnTo>
                <a:lnTo>
                  <a:pt x="1316" y="70"/>
                </a:lnTo>
                <a:lnTo>
                  <a:pt x="1316" y="67"/>
                </a:lnTo>
                <a:lnTo>
                  <a:pt x="1316" y="65"/>
                </a:lnTo>
                <a:lnTo>
                  <a:pt x="1315" y="64"/>
                </a:lnTo>
                <a:lnTo>
                  <a:pt x="1314" y="61"/>
                </a:lnTo>
                <a:lnTo>
                  <a:pt x="1310" y="61"/>
                </a:lnTo>
                <a:lnTo>
                  <a:pt x="1307" y="62"/>
                </a:lnTo>
                <a:lnTo>
                  <a:pt x="1305" y="65"/>
                </a:lnTo>
                <a:lnTo>
                  <a:pt x="1305" y="66"/>
                </a:lnTo>
                <a:lnTo>
                  <a:pt x="1303" y="70"/>
                </a:lnTo>
                <a:lnTo>
                  <a:pt x="1302" y="72"/>
                </a:lnTo>
                <a:lnTo>
                  <a:pt x="1301" y="73"/>
                </a:lnTo>
                <a:lnTo>
                  <a:pt x="1301" y="75"/>
                </a:lnTo>
                <a:lnTo>
                  <a:pt x="1302" y="77"/>
                </a:lnTo>
                <a:lnTo>
                  <a:pt x="1309" y="75"/>
                </a:lnTo>
                <a:close/>
                <a:moveTo>
                  <a:pt x="1451" y="74"/>
                </a:moveTo>
                <a:lnTo>
                  <a:pt x="1454" y="75"/>
                </a:lnTo>
                <a:lnTo>
                  <a:pt x="1456" y="75"/>
                </a:lnTo>
                <a:lnTo>
                  <a:pt x="1458" y="74"/>
                </a:lnTo>
                <a:lnTo>
                  <a:pt x="1459" y="72"/>
                </a:lnTo>
                <a:lnTo>
                  <a:pt x="1460" y="67"/>
                </a:lnTo>
                <a:lnTo>
                  <a:pt x="1459" y="64"/>
                </a:lnTo>
                <a:lnTo>
                  <a:pt x="1458" y="61"/>
                </a:lnTo>
                <a:lnTo>
                  <a:pt x="1454" y="61"/>
                </a:lnTo>
                <a:lnTo>
                  <a:pt x="1451" y="61"/>
                </a:lnTo>
                <a:lnTo>
                  <a:pt x="1448" y="64"/>
                </a:lnTo>
                <a:lnTo>
                  <a:pt x="1450" y="70"/>
                </a:lnTo>
                <a:lnTo>
                  <a:pt x="1451" y="74"/>
                </a:lnTo>
                <a:close/>
                <a:moveTo>
                  <a:pt x="1480" y="67"/>
                </a:moveTo>
                <a:lnTo>
                  <a:pt x="1481" y="69"/>
                </a:lnTo>
                <a:lnTo>
                  <a:pt x="1484" y="67"/>
                </a:lnTo>
                <a:lnTo>
                  <a:pt x="1482" y="64"/>
                </a:lnTo>
                <a:lnTo>
                  <a:pt x="1481" y="62"/>
                </a:lnTo>
                <a:lnTo>
                  <a:pt x="1479" y="62"/>
                </a:lnTo>
                <a:lnTo>
                  <a:pt x="1477" y="64"/>
                </a:lnTo>
                <a:lnTo>
                  <a:pt x="1479" y="66"/>
                </a:lnTo>
                <a:lnTo>
                  <a:pt x="1480" y="67"/>
                </a:lnTo>
                <a:close/>
                <a:moveTo>
                  <a:pt x="1583" y="69"/>
                </a:moveTo>
                <a:lnTo>
                  <a:pt x="1585" y="69"/>
                </a:lnTo>
                <a:lnTo>
                  <a:pt x="1587" y="69"/>
                </a:lnTo>
                <a:lnTo>
                  <a:pt x="1587" y="67"/>
                </a:lnTo>
                <a:lnTo>
                  <a:pt x="1585" y="66"/>
                </a:lnTo>
                <a:lnTo>
                  <a:pt x="1580" y="64"/>
                </a:lnTo>
                <a:lnTo>
                  <a:pt x="1578" y="64"/>
                </a:lnTo>
                <a:lnTo>
                  <a:pt x="1579" y="65"/>
                </a:lnTo>
                <a:lnTo>
                  <a:pt x="1583" y="69"/>
                </a:lnTo>
                <a:close/>
                <a:moveTo>
                  <a:pt x="1391" y="62"/>
                </a:moveTo>
                <a:lnTo>
                  <a:pt x="1391" y="65"/>
                </a:lnTo>
                <a:lnTo>
                  <a:pt x="1392" y="66"/>
                </a:lnTo>
                <a:lnTo>
                  <a:pt x="1392" y="67"/>
                </a:lnTo>
                <a:lnTo>
                  <a:pt x="1393" y="66"/>
                </a:lnTo>
                <a:lnTo>
                  <a:pt x="1393" y="61"/>
                </a:lnTo>
                <a:lnTo>
                  <a:pt x="1395" y="60"/>
                </a:lnTo>
                <a:lnTo>
                  <a:pt x="1396" y="56"/>
                </a:lnTo>
                <a:lnTo>
                  <a:pt x="1398" y="53"/>
                </a:lnTo>
                <a:lnTo>
                  <a:pt x="1399" y="53"/>
                </a:lnTo>
                <a:lnTo>
                  <a:pt x="1398" y="49"/>
                </a:lnTo>
                <a:lnTo>
                  <a:pt x="1398" y="48"/>
                </a:lnTo>
                <a:lnTo>
                  <a:pt x="1398" y="47"/>
                </a:lnTo>
                <a:lnTo>
                  <a:pt x="1396" y="45"/>
                </a:lnTo>
                <a:lnTo>
                  <a:pt x="1395" y="45"/>
                </a:lnTo>
                <a:lnTo>
                  <a:pt x="1390" y="47"/>
                </a:lnTo>
                <a:lnTo>
                  <a:pt x="1388" y="48"/>
                </a:lnTo>
                <a:lnTo>
                  <a:pt x="1388" y="51"/>
                </a:lnTo>
                <a:lnTo>
                  <a:pt x="1388" y="54"/>
                </a:lnTo>
                <a:lnTo>
                  <a:pt x="1388" y="57"/>
                </a:lnTo>
                <a:lnTo>
                  <a:pt x="1390" y="60"/>
                </a:lnTo>
                <a:lnTo>
                  <a:pt x="1391" y="62"/>
                </a:lnTo>
                <a:close/>
                <a:moveTo>
                  <a:pt x="1494" y="61"/>
                </a:moveTo>
                <a:lnTo>
                  <a:pt x="1496" y="64"/>
                </a:lnTo>
                <a:lnTo>
                  <a:pt x="1497" y="64"/>
                </a:lnTo>
                <a:lnTo>
                  <a:pt x="1498" y="64"/>
                </a:lnTo>
                <a:lnTo>
                  <a:pt x="1498" y="61"/>
                </a:lnTo>
                <a:lnTo>
                  <a:pt x="1497" y="58"/>
                </a:lnTo>
                <a:lnTo>
                  <a:pt x="1494" y="58"/>
                </a:lnTo>
                <a:lnTo>
                  <a:pt x="1493" y="58"/>
                </a:lnTo>
                <a:lnTo>
                  <a:pt x="1494" y="60"/>
                </a:lnTo>
                <a:lnTo>
                  <a:pt x="1494" y="61"/>
                </a:lnTo>
                <a:close/>
                <a:moveTo>
                  <a:pt x="190" y="11"/>
                </a:moveTo>
                <a:lnTo>
                  <a:pt x="191" y="11"/>
                </a:lnTo>
                <a:lnTo>
                  <a:pt x="191" y="10"/>
                </a:lnTo>
                <a:lnTo>
                  <a:pt x="190" y="10"/>
                </a:lnTo>
                <a:lnTo>
                  <a:pt x="188" y="10"/>
                </a:lnTo>
                <a:lnTo>
                  <a:pt x="188" y="11"/>
                </a:lnTo>
                <a:lnTo>
                  <a:pt x="190" y="11"/>
                </a:lnTo>
                <a:close/>
                <a:moveTo>
                  <a:pt x="188" y="9"/>
                </a:moveTo>
                <a:lnTo>
                  <a:pt x="187" y="9"/>
                </a:lnTo>
                <a:lnTo>
                  <a:pt x="188" y="10"/>
                </a:lnTo>
                <a:lnTo>
                  <a:pt x="188" y="9"/>
                </a:lnTo>
                <a:close/>
                <a:moveTo>
                  <a:pt x="199" y="7"/>
                </a:moveTo>
                <a:lnTo>
                  <a:pt x="200" y="7"/>
                </a:lnTo>
                <a:lnTo>
                  <a:pt x="199" y="6"/>
                </a:lnTo>
                <a:lnTo>
                  <a:pt x="200" y="5"/>
                </a:lnTo>
                <a:lnTo>
                  <a:pt x="202" y="3"/>
                </a:lnTo>
                <a:lnTo>
                  <a:pt x="202" y="2"/>
                </a:lnTo>
                <a:lnTo>
                  <a:pt x="202" y="1"/>
                </a:lnTo>
                <a:lnTo>
                  <a:pt x="203" y="0"/>
                </a:lnTo>
                <a:lnTo>
                  <a:pt x="200" y="0"/>
                </a:lnTo>
                <a:lnTo>
                  <a:pt x="200" y="1"/>
                </a:lnTo>
                <a:lnTo>
                  <a:pt x="199" y="2"/>
                </a:lnTo>
                <a:lnTo>
                  <a:pt x="197" y="3"/>
                </a:lnTo>
                <a:lnTo>
                  <a:pt x="197" y="5"/>
                </a:lnTo>
                <a:lnTo>
                  <a:pt x="197" y="6"/>
                </a:lnTo>
                <a:lnTo>
                  <a:pt x="197" y="7"/>
                </a:lnTo>
                <a:lnTo>
                  <a:pt x="196" y="7"/>
                </a:lnTo>
                <a:lnTo>
                  <a:pt x="195" y="7"/>
                </a:lnTo>
                <a:lnTo>
                  <a:pt x="195" y="9"/>
                </a:lnTo>
                <a:lnTo>
                  <a:pt x="196" y="9"/>
                </a:lnTo>
                <a:lnTo>
                  <a:pt x="199" y="7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0CFF32CA-9CA4-F35D-BF58-218D27D561A9}"/>
              </a:ext>
            </a:extLst>
          </p:cNvPr>
          <p:cNvSpPr>
            <a:spLocks noEditPoints="1"/>
          </p:cNvSpPr>
          <p:nvPr/>
        </p:nvSpPr>
        <p:spPr bwMode="auto">
          <a:xfrm>
            <a:off x="4716016" y="1203598"/>
            <a:ext cx="4012097" cy="3611616"/>
          </a:xfrm>
          <a:custGeom>
            <a:avLst/>
            <a:gdLst>
              <a:gd name="T0" fmla="*/ 950 w 2755"/>
              <a:gd name="T1" fmla="*/ 1830 h 2480"/>
              <a:gd name="T2" fmla="*/ 598 w 2755"/>
              <a:gd name="T3" fmla="*/ 1760 h 2480"/>
              <a:gd name="T4" fmla="*/ 568 w 2755"/>
              <a:gd name="T5" fmla="*/ 1648 h 2480"/>
              <a:gd name="T6" fmla="*/ 352 w 2755"/>
              <a:gd name="T7" fmla="*/ 1367 h 2480"/>
              <a:gd name="T8" fmla="*/ 805 w 2755"/>
              <a:gd name="T9" fmla="*/ 978 h 2480"/>
              <a:gd name="T10" fmla="*/ 870 w 2755"/>
              <a:gd name="T11" fmla="*/ 898 h 2480"/>
              <a:gd name="T12" fmla="*/ 353 w 2755"/>
              <a:gd name="T13" fmla="*/ 885 h 2480"/>
              <a:gd name="T14" fmla="*/ 361 w 2755"/>
              <a:gd name="T15" fmla="*/ 787 h 2480"/>
              <a:gd name="T16" fmla="*/ 866 w 2755"/>
              <a:gd name="T17" fmla="*/ 769 h 2480"/>
              <a:gd name="T18" fmla="*/ 2311 w 2755"/>
              <a:gd name="T19" fmla="*/ 816 h 2480"/>
              <a:gd name="T20" fmla="*/ 1065 w 2755"/>
              <a:gd name="T21" fmla="*/ 681 h 2480"/>
              <a:gd name="T22" fmla="*/ 2646 w 2755"/>
              <a:gd name="T23" fmla="*/ 1677 h 2480"/>
              <a:gd name="T24" fmla="*/ 2476 w 2755"/>
              <a:gd name="T25" fmla="*/ 1937 h 2480"/>
              <a:gd name="T26" fmla="*/ 2324 w 2755"/>
              <a:gd name="T27" fmla="*/ 2151 h 2480"/>
              <a:gd name="T28" fmla="*/ 2087 w 2755"/>
              <a:gd name="T29" fmla="*/ 2238 h 2480"/>
              <a:gd name="T30" fmla="*/ 1874 w 2755"/>
              <a:gd name="T31" fmla="*/ 2285 h 2480"/>
              <a:gd name="T32" fmla="*/ 1695 w 2755"/>
              <a:gd name="T33" fmla="*/ 2254 h 2480"/>
              <a:gd name="T34" fmla="*/ 1537 w 2755"/>
              <a:gd name="T35" fmla="*/ 2175 h 2480"/>
              <a:gd name="T36" fmla="*/ 1613 w 2755"/>
              <a:gd name="T37" fmla="*/ 2084 h 2480"/>
              <a:gd name="T38" fmla="*/ 1595 w 2755"/>
              <a:gd name="T39" fmla="*/ 1920 h 2480"/>
              <a:gd name="T40" fmla="*/ 1571 w 2755"/>
              <a:gd name="T41" fmla="*/ 1760 h 2480"/>
              <a:gd name="T42" fmla="*/ 1448 w 2755"/>
              <a:gd name="T43" fmla="*/ 1581 h 2480"/>
              <a:gd name="T44" fmla="*/ 1288 w 2755"/>
              <a:gd name="T45" fmla="*/ 1502 h 2480"/>
              <a:gd name="T46" fmla="*/ 1091 w 2755"/>
              <a:gd name="T47" fmla="*/ 1636 h 2480"/>
              <a:gd name="T48" fmla="*/ 1100 w 2755"/>
              <a:gd name="T49" fmla="*/ 1864 h 2480"/>
              <a:gd name="T50" fmla="*/ 949 w 2755"/>
              <a:gd name="T51" fmla="*/ 1867 h 2480"/>
              <a:gd name="T52" fmla="*/ 627 w 2755"/>
              <a:gd name="T53" fmla="*/ 1648 h 2480"/>
              <a:gd name="T54" fmla="*/ 556 w 2755"/>
              <a:gd name="T55" fmla="*/ 1496 h 2480"/>
              <a:gd name="T56" fmla="*/ 432 w 2755"/>
              <a:gd name="T57" fmla="*/ 1349 h 2480"/>
              <a:gd name="T58" fmla="*/ 432 w 2755"/>
              <a:gd name="T59" fmla="*/ 1088 h 2480"/>
              <a:gd name="T60" fmla="*/ 421 w 2755"/>
              <a:gd name="T61" fmla="*/ 782 h 2480"/>
              <a:gd name="T62" fmla="*/ 169 w 2755"/>
              <a:gd name="T63" fmla="*/ 693 h 2480"/>
              <a:gd name="T64" fmla="*/ 94 w 2755"/>
              <a:gd name="T65" fmla="*/ 539 h 2480"/>
              <a:gd name="T66" fmla="*/ 99 w 2755"/>
              <a:gd name="T67" fmla="*/ 408 h 2480"/>
              <a:gd name="T68" fmla="*/ 172 w 2755"/>
              <a:gd name="T69" fmla="*/ 539 h 2480"/>
              <a:gd name="T70" fmla="*/ 232 w 2755"/>
              <a:gd name="T71" fmla="*/ 671 h 2480"/>
              <a:gd name="T72" fmla="*/ 417 w 2755"/>
              <a:gd name="T73" fmla="*/ 665 h 2480"/>
              <a:gd name="T74" fmla="*/ 518 w 2755"/>
              <a:gd name="T75" fmla="*/ 735 h 2480"/>
              <a:gd name="T76" fmla="*/ 644 w 2755"/>
              <a:gd name="T77" fmla="*/ 953 h 2480"/>
              <a:gd name="T78" fmla="*/ 759 w 2755"/>
              <a:gd name="T79" fmla="*/ 1095 h 2480"/>
              <a:gd name="T80" fmla="*/ 964 w 2755"/>
              <a:gd name="T81" fmla="*/ 1003 h 2480"/>
              <a:gd name="T82" fmla="*/ 1036 w 2755"/>
              <a:gd name="T83" fmla="*/ 805 h 2480"/>
              <a:gd name="T84" fmla="*/ 988 w 2755"/>
              <a:gd name="T85" fmla="*/ 514 h 2480"/>
              <a:gd name="T86" fmla="*/ 1125 w 2755"/>
              <a:gd name="T87" fmla="*/ 231 h 2480"/>
              <a:gd name="T88" fmla="*/ 1294 w 2755"/>
              <a:gd name="T89" fmla="*/ 120 h 2480"/>
              <a:gd name="T90" fmla="*/ 1558 w 2755"/>
              <a:gd name="T91" fmla="*/ 78 h 2480"/>
              <a:gd name="T92" fmla="*/ 1793 w 2755"/>
              <a:gd name="T93" fmla="*/ 172 h 2480"/>
              <a:gd name="T94" fmla="*/ 2054 w 2755"/>
              <a:gd name="T95" fmla="*/ 247 h 2480"/>
              <a:gd name="T96" fmla="*/ 2313 w 2755"/>
              <a:gd name="T97" fmla="*/ 313 h 2480"/>
              <a:gd name="T98" fmla="*/ 2494 w 2755"/>
              <a:gd name="T99" fmla="*/ 467 h 2480"/>
              <a:gd name="T100" fmla="*/ 2534 w 2755"/>
              <a:gd name="T101" fmla="*/ 760 h 2480"/>
              <a:gd name="T102" fmla="*/ 2251 w 2755"/>
              <a:gd name="T103" fmla="*/ 804 h 2480"/>
              <a:gd name="T104" fmla="*/ 2483 w 2755"/>
              <a:gd name="T105" fmla="*/ 894 h 2480"/>
              <a:gd name="T106" fmla="*/ 2698 w 2755"/>
              <a:gd name="T107" fmla="*/ 1203 h 2480"/>
              <a:gd name="T108" fmla="*/ 115 w 2755"/>
              <a:gd name="T109" fmla="*/ 650 h 2480"/>
              <a:gd name="T110" fmla="*/ 84 w 2755"/>
              <a:gd name="T111" fmla="*/ 553 h 2480"/>
              <a:gd name="T112" fmla="*/ 68 w 2755"/>
              <a:gd name="T113" fmla="*/ 431 h 2480"/>
              <a:gd name="T114" fmla="*/ 14 w 2755"/>
              <a:gd name="T115" fmla="*/ 400 h 2480"/>
              <a:gd name="T116" fmla="*/ 1041 w 2755"/>
              <a:gd name="T117" fmla="*/ 315 h 2480"/>
              <a:gd name="T118" fmla="*/ 1612 w 2755"/>
              <a:gd name="T119" fmla="*/ 2020 h 2480"/>
              <a:gd name="T120" fmla="*/ 1200 w 2755"/>
              <a:gd name="T121" fmla="*/ 1622 h 2480"/>
              <a:gd name="T122" fmla="*/ 2440 w 2755"/>
              <a:gd name="T123" fmla="*/ 834 h 2480"/>
              <a:gd name="T124" fmla="*/ 47 w 2755"/>
              <a:gd name="T125" fmla="*/ 230 h 2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55" h="2480">
                <a:moveTo>
                  <a:pt x="1779" y="2478"/>
                </a:moveTo>
                <a:lnTo>
                  <a:pt x="1781" y="2478"/>
                </a:lnTo>
                <a:lnTo>
                  <a:pt x="1781" y="2480"/>
                </a:lnTo>
                <a:lnTo>
                  <a:pt x="1773" y="2472"/>
                </a:lnTo>
                <a:lnTo>
                  <a:pt x="1772" y="2471"/>
                </a:lnTo>
                <a:lnTo>
                  <a:pt x="1770" y="2471"/>
                </a:lnTo>
                <a:lnTo>
                  <a:pt x="1770" y="2467"/>
                </a:lnTo>
                <a:lnTo>
                  <a:pt x="1772" y="2467"/>
                </a:lnTo>
                <a:lnTo>
                  <a:pt x="1773" y="2467"/>
                </a:lnTo>
                <a:lnTo>
                  <a:pt x="1778" y="2472"/>
                </a:lnTo>
                <a:lnTo>
                  <a:pt x="1779" y="2472"/>
                </a:lnTo>
                <a:lnTo>
                  <a:pt x="1778" y="2474"/>
                </a:lnTo>
                <a:lnTo>
                  <a:pt x="1778" y="2475"/>
                </a:lnTo>
                <a:lnTo>
                  <a:pt x="1779" y="2475"/>
                </a:lnTo>
                <a:lnTo>
                  <a:pt x="1779" y="2476"/>
                </a:lnTo>
                <a:lnTo>
                  <a:pt x="1779" y="2478"/>
                </a:lnTo>
                <a:close/>
                <a:moveTo>
                  <a:pt x="1752" y="2454"/>
                </a:moveTo>
                <a:lnTo>
                  <a:pt x="1749" y="2453"/>
                </a:lnTo>
                <a:lnTo>
                  <a:pt x="1748" y="2453"/>
                </a:lnTo>
                <a:lnTo>
                  <a:pt x="1749" y="2455"/>
                </a:lnTo>
                <a:lnTo>
                  <a:pt x="1749" y="2457"/>
                </a:lnTo>
                <a:lnTo>
                  <a:pt x="1751" y="2458"/>
                </a:lnTo>
                <a:lnTo>
                  <a:pt x="1749" y="2458"/>
                </a:lnTo>
                <a:lnTo>
                  <a:pt x="1749" y="2460"/>
                </a:lnTo>
                <a:lnTo>
                  <a:pt x="1751" y="2460"/>
                </a:lnTo>
                <a:lnTo>
                  <a:pt x="1752" y="2460"/>
                </a:lnTo>
                <a:lnTo>
                  <a:pt x="1752" y="2461"/>
                </a:lnTo>
                <a:lnTo>
                  <a:pt x="1752" y="2462"/>
                </a:lnTo>
                <a:lnTo>
                  <a:pt x="1753" y="2462"/>
                </a:lnTo>
                <a:lnTo>
                  <a:pt x="1755" y="2463"/>
                </a:lnTo>
                <a:lnTo>
                  <a:pt x="1756" y="2462"/>
                </a:lnTo>
                <a:lnTo>
                  <a:pt x="1756" y="2461"/>
                </a:lnTo>
                <a:lnTo>
                  <a:pt x="1753" y="2455"/>
                </a:lnTo>
                <a:lnTo>
                  <a:pt x="1752" y="2454"/>
                </a:lnTo>
                <a:close/>
                <a:moveTo>
                  <a:pt x="1711" y="2437"/>
                </a:moveTo>
                <a:lnTo>
                  <a:pt x="1710" y="2436"/>
                </a:lnTo>
                <a:lnTo>
                  <a:pt x="1710" y="2434"/>
                </a:lnTo>
                <a:lnTo>
                  <a:pt x="1710" y="2433"/>
                </a:lnTo>
                <a:lnTo>
                  <a:pt x="1709" y="2432"/>
                </a:lnTo>
                <a:lnTo>
                  <a:pt x="1710" y="2429"/>
                </a:lnTo>
                <a:lnTo>
                  <a:pt x="1710" y="2428"/>
                </a:lnTo>
                <a:lnTo>
                  <a:pt x="1709" y="2428"/>
                </a:lnTo>
                <a:lnTo>
                  <a:pt x="1709" y="2427"/>
                </a:lnTo>
                <a:lnTo>
                  <a:pt x="1708" y="2425"/>
                </a:lnTo>
                <a:lnTo>
                  <a:pt x="1706" y="2425"/>
                </a:lnTo>
                <a:lnTo>
                  <a:pt x="1705" y="2427"/>
                </a:lnTo>
                <a:lnTo>
                  <a:pt x="1705" y="2429"/>
                </a:lnTo>
                <a:lnTo>
                  <a:pt x="1705" y="2431"/>
                </a:lnTo>
                <a:lnTo>
                  <a:pt x="1705" y="2432"/>
                </a:lnTo>
                <a:lnTo>
                  <a:pt x="1705" y="2433"/>
                </a:lnTo>
                <a:lnTo>
                  <a:pt x="1705" y="2434"/>
                </a:lnTo>
                <a:lnTo>
                  <a:pt x="1706" y="2436"/>
                </a:lnTo>
                <a:lnTo>
                  <a:pt x="1708" y="2437"/>
                </a:lnTo>
                <a:lnTo>
                  <a:pt x="1708" y="2439"/>
                </a:lnTo>
                <a:lnTo>
                  <a:pt x="1709" y="2439"/>
                </a:lnTo>
                <a:lnTo>
                  <a:pt x="1711" y="2441"/>
                </a:lnTo>
                <a:lnTo>
                  <a:pt x="1713" y="2441"/>
                </a:lnTo>
                <a:lnTo>
                  <a:pt x="1713" y="2440"/>
                </a:lnTo>
                <a:lnTo>
                  <a:pt x="1711" y="2439"/>
                </a:lnTo>
                <a:lnTo>
                  <a:pt x="1711" y="2437"/>
                </a:lnTo>
                <a:close/>
                <a:moveTo>
                  <a:pt x="1541" y="2119"/>
                </a:moveTo>
                <a:lnTo>
                  <a:pt x="1541" y="2115"/>
                </a:lnTo>
                <a:lnTo>
                  <a:pt x="1540" y="2115"/>
                </a:lnTo>
                <a:lnTo>
                  <a:pt x="1539" y="2114"/>
                </a:lnTo>
                <a:lnTo>
                  <a:pt x="1537" y="2114"/>
                </a:lnTo>
                <a:lnTo>
                  <a:pt x="1537" y="2113"/>
                </a:lnTo>
                <a:lnTo>
                  <a:pt x="1537" y="2111"/>
                </a:lnTo>
                <a:lnTo>
                  <a:pt x="1535" y="2113"/>
                </a:lnTo>
                <a:lnTo>
                  <a:pt x="1535" y="2114"/>
                </a:lnTo>
                <a:lnTo>
                  <a:pt x="1535" y="2115"/>
                </a:lnTo>
                <a:lnTo>
                  <a:pt x="1535" y="2117"/>
                </a:lnTo>
                <a:lnTo>
                  <a:pt x="1535" y="2118"/>
                </a:lnTo>
                <a:lnTo>
                  <a:pt x="1534" y="2118"/>
                </a:lnTo>
                <a:lnTo>
                  <a:pt x="1534" y="2119"/>
                </a:lnTo>
                <a:lnTo>
                  <a:pt x="1535" y="2122"/>
                </a:lnTo>
                <a:lnTo>
                  <a:pt x="1536" y="2123"/>
                </a:lnTo>
                <a:lnTo>
                  <a:pt x="1536" y="2124"/>
                </a:lnTo>
                <a:lnTo>
                  <a:pt x="1537" y="2124"/>
                </a:lnTo>
                <a:lnTo>
                  <a:pt x="1537" y="2127"/>
                </a:lnTo>
                <a:lnTo>
                  <a:pt x="1537" y="2128"/>
                </a:lnTo>
                <a:lnTo>
                  <a:pt x="1539" y="2130"/>
                </a:lnTo>
                <a:lnTo>
                  <a:pt x="1540" y="2128"/>
                </a:lnTo>
                <a:lnTo>
                  <a:pt x="1540" y="2127"/>
                </a:lnTo>
                <a:lnTo>
                  <a:pt x="1540" y="2126"/>
                </a:lnTo>
                <a:lnTo>
                  <a:pt x="1540" y="2124"/>
                </a:lnTo>
                <a:lnTo>
                  <a:pt x="1539" y="2123"/>
                </a:lnTo>
                <a:lnTo>
                  <a:pt x="1540" y="2123"/>
                </a:lnTo>
                <a:lnTo>
                  <a:pt x="1541" y="2119"/>
                </a:lnTo>
                <a:close/>
                <a:moveTo>
                  <a:pt x="1608" y="2037"/>
                </a:moveTo>
                <a:lnTo>
                  <a:pt x="1608" y="2038"/>
                </a:lnTo>
                <a:lnTo>
                  <a:pt x="1609" y="2038"/>
                </a:lnTo>
                <a:lnTo>
                  <a:pt x="1609" y="2040"/>
                </a:lnTo>
                <a:lnTo>
                  <a:pt x="1609" y="2041"/>
                </a:lnTo>
                <a:lnTo>
                  <a:pt x="1609" y="2042"/>
                </a:lnTo>
                <a:lnTo>
                  <a:pt x="1612" y="2037"/>
                </a:lnTo>
                <a:lnTo>
                  <a:pt x="1615" y="2032"/>
                </a:lnTo>
                <a:lnTo>
                  <a:pt x="1613" y="2032"/>
                </a:lnTo>
                <a:lnTo>
                  <a:pt x="1615" y="2030"/>
                </a:lnTo>
                <a:lnTo>
                  <a:pt x="1615" y="2029"/>
                </a:lnTo>
                <a:lnTo>
                  <a:pt x="1615" y="2028"/>
                </a:lnTo>
                <a:lnTo>
                  <a:pt x="1613" y="2026"/>
                </a:lnTo>
                <a:lnTo>
                  <a:pt x="1612" y="2026"/>
                </a:lnTo>
                <a:lnTo>
                  <a:pt x="1612" y="2025"/>
                </a:lnTo>
                <a:lnTo>
                  <a:pt x="1612" y="2024"/>
                </a:lnTo>
                <a:lnTo>
                  <a:pt x="1611" y="2024"/>
                </a:lnTo>
                <a:lnTo>
                  <a:pt x="1611" y="2025"/>
                </a:lnTo>
                <a:lnTo>
                  <a:pt x="1609" y="2025"/>
                </a:lnTo>
                <a:lnTo>
                  <a:pt x="1609" y="2024"/>
                </a:lnTo>
                <a:lnTo>
                  <a:pt x="1608" y="2026"/>
                </a:lnTo>
                <a:lnTo>
                  <a:pt x="1609" y="2028"/>
                </a:lnTo>
                <a:lnTo>
                  <a:pt x="1611" y="2028"/>
                </a:lnTo>
                <a:lnTo>
                  <a:pt x="1609" y="2029"/>
                </a:lnTo>
                <a:lnTo>
                  <a:pt x="1609" y="2030"/>
                </a:lnTo>
                <a:lnTo>
                  <a:pt x="1609" y="2032"/>
                </a:lnTo>
                <a:lnTo>
                  <a:pt x="1611" y="2033"/>
                </a:lnTo>
                <a:lnTo>
                  <a:pt x="1611" y="2034"/>
                </a:lnTo>
                <a:lnTo>
                  <a:pt x="1611" y="2035"/>
                </a:lnTo>
                <a:lnTo>
                  <a:pt x="1612" y="2035"/>
                </a:lnTo>
                <a:lnTo>
                  <a:pt x="1611" y="2037"/>
                </a:lnTo>
                <a:lnTo>
                  <a:pt x="1608" y="2037"/>
                </a:lnTo>
                <a:close/>
                <a:moveTo>
                  <a:pt x="1532" y="1901"/>
                </a:moveTo>
                <a:lnTo>
                  <a:pt x="1532" y="1902"/>
                </a:lnTo>
                <a:lnTo>
                  <a:pt x="1534" y="1905"/>
                </a:lnTo>
                <a:lnTo>
                  <a:pt x="1535" y="1906"/>
                </a:lnTo>
                <a:lnTo>
                  <a:pt x="1537" y="1906"/>
                </a:lnTo>
                <a:lnTo>
                  <a:pt x="1539" y="1906"/>
                </a:lnTo>
                <a:lnTo>
                  <a:pt x="1540" y="1905"/>
                </a:lnTo>
                <a:lnTo>
                  <a:pt x="1541" y="1902"/>
                </a:lnTo>
                <a:lnTo>
                  <a:pt x="1541" y="1900"/>
                </a:lnTo>
                <a:lnTo>
                  <a:pt x="1539" y="1897"/>
                </a:lnTo>
                <a:lnTo>
                  <a:pt x="1537" y="1895"/>
                </a:lnTo>
                <a:lnTo>
                  <a:pt x="1536" y="1894"/>
                </a:lnTo>
                <a:lnTo>
                  <a:pt x="1537" y="1890"/>
                </a:lnTo>
                <a:lnTo>
                  <a:pt x="1537" y="1886"/>
                </a:lnTo>
                <a:lnTo>
                  <a:pt x="1539" y="1886"/>
                </a:lnTo>
                <a:lnTo>
                  <a:pt x="1540" y="1885"/>
                </a:lnTo>
                <a:lnTo>
                  <a:pt x="1540" y="1884"/>
                </a:lnTo>
                <a:lnTo>
                  <a:pt x="1539" y="1882"/>
                </a:lnTo>
                <a:lnTo>
                  <a:pt x="1537" y="1881"/>
                </a:lnTo>
                <a:lnTo>
                  <a:pt x="1537" y="1880"/>
                </a:lnTo>
                <a:lnTo>
                  <a:pt x="1536" y="1880"/>
                </a:lnTo>
                <a:lnTo>
                  <a:pt x="1530" y="1879"/>
                </a:lnTo>
                <a:lnTo>
                  <a:pt x="1530" y="1877"/>
                </a:lnTo>
                <a:lnTo>
                  <a:pt x="1531" y="1877"/>
                </a:lnTo>
                <a:lnTo>
                  <a:pt x="1532" y="1876"/>
                </a:lnTo>
                <a:lnTo>
                  <a:pt x="1534" y="1874"/>
                </a:lnTo>
                <a:lnTo>
                  <a:pt x="1530" y="1876"/>
                </a:lnTo>
                <a:lnTo>
                  <a:pt x="1530" y="1872"/>
                </a:lnTo>
                <a:lnTo>
                  <a:pt x="1531" y="1869"/>
                </a:lnTo>
                <a:lnTo>
                  <a:pt x="1531" y="1868"/>
                </a:lnTo>
                <a:lnTo>
                  <a:pt x="1530" y="1867"/>
                </a:lnTo>
                <a:lnTo>
                  <a:pt x="1528" y="1868"/>
                </a:lnTo>
                <a:lnTo>
                  <a:pt x="1528" y="1871"/>
                </a:lnTo>
                <a:lnTo>
                  <a:pt x="1527" y="1874"/>
                </a:lnTo>
                <a:lnTo>
                  <a:pt x="1524" y="1876"/>
                </a:lnTo>
                <a:lnTo>
                  <a:pt x="1524" y="1877"/>
                </a:lnTo>
                <a:lnTo>
                  <a:pt x="1524" y="1880"/>
                </a:lnTo>
                <a:lnTo>
                  <a:pt x="1524" y="1881"/>
                </a:lnTo>
                <a:lnTo>
                  <a:pt x="1519" y="1882"/>
                </a:lnTo>
                <a:lnTo>
                  <a:pt x="1515" y="1882"/>
                </a:lnTo>
                <a:lnTo>
                  <a:pt x="1511" y="1881"/>
                </a:lnTo>
                <a:lnTo>
                  <a:pt x="1506" y="1885"/>
                </a:lnTo>
                <a:lnTo>
                  <a:pt x="1505" y="1889"/>
                </a:lnTo>
                <a:lnTo>
                  <a:pt x="1502" y="1892"/>
                </a:lnTo>
                <a:lnTo>
                  <a:pt x="1501" y="1893"/>
                </a:lnTo>
                <a:lnTo>
                  <a:pt x="1502" y="1894"/>
                </a:lnTo>
                <a:lnTo>
                  <a:pt x="1502" y="1895"/>
                </a:lnTo>
                <a:lnTo>
                  <a:pt x="1503" y="1897"/>
                </a:lnTo>
                <a:lnTo>
                  <a:pt x="1505" y="1897"/>
                </a:lnTo>
                <a:lnTo>
                  <a:pt x="1511" y="1898"/>
                </a:lnTo>
                <a:lnTo>
                  <a:pt x="1517" y="1898"/>
                </a:lnTo>
                <a:lnTo>
                  <a:pt x="1520" y="1897"/>
                </a:lnTo>
                <a:lnTo>
                  <a:pt x="1524" y="1894"/>
                </a:lnTo>
                <a:lnTo>
                  <a:pt x="1531" y="1897"/>
                </a:lnTo>
                <a:lnTo>
                  <a:pt x="1532" y="1898"/>
                </a:lnTo>
                <a:lnTo>
                  <a:pt x="1532" y="1901"/>
                </a:lnTo>
                <a:close/>
                <a:moveTo>
                  <a:pt x="937" y="1847"/>
                </a:moveTo>
                <a:lnTo>
                  <a:pt x="936" y="1847"/>
                </a:lnTo>
                <a:lnTo>
                  <a:pt x="936" y="1850"/>
                </a:lnTo>
                <a:lnTo>
                  <a:pt x="934" y="1850"/>
                </a:lnTo>
                <a:lnTo>
                  <a:pt x="934" y="1853"/>
                </a:lnTo>
                <a:lnTo>
                  <a:pt x="934" y="1855"/>
                </a:lnTo>
                <a:lnTo>
                  <a:pt x="934" y="1856"/>
                </a:lnTo>
                <a:lnTo>
                  <a:pt x="934" y="1859"/>
                </a:lnTo>
                <a:lnTo>
                  <a:pt x="938" y="1861"/>
                </a:lnTo>
                <a:lnTo>
                  <a:pt x="940" y="1861"/>
                </a:lnTo>
                <a:lnTo>
                  <a:pt x="940" y="1858"/>
                </a:lnTo>
                <a:lnTo>
                  <a:pt x="941" y="1859"/>
                </a:lnTo>
                <a:lnTo>
                  <a:pt x="941" y="1858"/>
                </a:lnTo>
                <a:lnTo>
                  <a:pt x="940" y="1852"/>
                </a:lnTo>
                <a:lnTo>
                  <a:pt x="940" y="1851"/>
                </a:lnTo>
                <a:lnTo>
                  <a:pt x="938" y="1847"/>
                </a:lnTo>
                <a:lnTo>
                  <a:pt x="938" y="1846"/>
                </a:lnTo>
                <a:lnTo>
                  <a:pt x="937" y="1846"/>
                </a:lnTo>
                <a:lnTo>
                  <a:pt x="937" y="1847"/>
                </a:lnTo>
                <a:close/>
                <a:moveTo>
                  <a:pt x="1528" y="1841"/>
                </a:moveTo>
                <a:lnTo>
                  <a:pt x="1523" y="1844"/>
                </a:lnTo>
                <a:lnTo>
                  <a:pt x="1522" y="1847"/>
                </a:lnTo>
                <a:lnTo>
                  <a:pt x="1518" y="1847"/>
                </a:lnTo>
                <a:lnTo>
                  <a:pt x="1517" y="1847"/>
                </a:lnTo>
                <a:lnTo>
                  <a:pt x="1515" y="1848"/>
                </a:lnTo>
                <a:lnTo>
                  <a:pt x="1515" y="1851"/>
                </a:lnTo>
                <a:lnTo>
                  <a:pt x="1515" y="1855"/>
                </a:lnTo>
                <a:lnTo>
                  <a:pt x="1515" y="1858"/>
                </a:lnTo>
                <a:lnTo>
                  <a:pt x="1517" y="1859"/>
                </a:lnTo>
                <a:lnTo>
                  <a:pt x="1517" y="1860"/>
                </a:lnTo>
                <a:lnTo>
                  <a:pt x="1518" y="1861"/>
                </a:lnTo>
                <a:lnTo>
                  <a:pt x="1519" y="1861"/>
                </a:lnTo>
                <a:lnTo>
                  <a:pt x="1519" y="1860"/>
                </a:lnTo>
                <a:lnTo>
                  <a:pt x="1519" y="1858"/>
                </a:lnTo>
                <a:lnTo>
                  <a:pt x="1522" y="1851"/>
                </a:lnTo>
                <a:lnTo>
                  <a:pt x="1524" y="1847"/>
                </a:lnTo>
                <a:lnTo>
                  <a:pt x="1524" y="1848"/>
                </a:lnTo>
                <a:lnTo>
                  <a:pt x="1526" y="1850"/>
                </a:lnTo>
                <a:lnTo>
                  <a:pt x="1531" y="1852"/>
                </a:lnTo>
                <a:lnTo>
                  <a:pt x="1532" y="1851"/>
                </a:lnTo>
                <a:lnTo>
                  <a:pt x="1534" y="1852"/>
                </a:lnTo>
                <a:lnTo>
                  <a:pt x="1535" y="1851"/>
                </a:lnTo>
                <a:lnTo>
                  <a:pt x="1532" y="1846"/>
                </a:lnTo>
                <a:lnTo>
                  <a:pt x="1531" y="1843"/>
                </a:lnTo>
                <a:lnTo>
                  <a:pt x="1530" y="1842"/>
                </a:lnTo>
                <a:lnTo>
                  <a:pt x="1530" y="1841"/>
                </a:lnTo>
                <a:lnTo>
                  <a:pt x="1528" y="1841"/>
                </a:lnTo>
                <a:close/>
                <a:moveTo>
                  <a:pt x="1038" y="1841"/>
                </a:moveTo>
                <a:lnTo>
                  <a:pt x="1038" y="1842"/>
                </a:lnTo>
                <a:lnTo>
                  <a:pt x="1036" y="1842"/>
                </a:lnTo>
                <a:lnTo>
                  <a:pt x="1036" y="1843"/>
                </a:lnTo>
                <a:lnTo>
                  <a:pt x="1038" y="1843"/>
                </a:lnTo>
                <a:lnTo>
                  <a:pt x="1040" y="1846"/>
                </a:lnTo>
                <a:lnTo>
                  <a:pt x="1041" y="1846"/>
                </a:lnTo>
                <a:lnTo>
                  <a:pt x="1041" y="1844"/>
                </a:lnTo>
                <a:lnTo>
                  <a:pt x="1039" y="1841"/>
                </a:lnTo>
                <a:lnTo>
                  <a:pt x="1038" y="1841"/>
                </a:lnTo>
                <a:close/>
                <a:moveTo>
                  <a:pt x="951" y="1839"/>
                </a:moveTo>
                <a:lnTo>
                  <a:pt x="951" y="1838"/>
                </a:lnTo>
                <a:lnTo>
                  <a:pt x="952" y="1838"/>
                </a:lnTo>
                <a:lnTo>
                  <a:pt x="952" y="1837"/>
                </a:lnTo>
                <a:lnTo>
                  <a:pt x="954" y="1837"/>
                </a:lnTo>
                <a:lnTo>
                  <a:pt x="954" y="1835"/>
                </a:lnTo>
                <a:lnTo>
                  <a:pt x="955" y="1835"/>
                </a:lnTo>
                <a:lnTo>
                  <a:pt x="955" y="1834"/>
                </a:lnTo>
                <a:lnTo>
                  <a:pt x="955" y="1833"/>
                </a:lnTo>
                <a:lnTo>
                  <a:pt x="954" y="1829"/>
                </a:lnTo>
                <a:lnTo>
                  <a:pt x="954" y="1827"/>
                </a:lnTo>
                <a:lnTo>
                  <a:pt x="952" y="1827"/>
                </a:lnTo>
                <a:lnTo>
                  <a:pt x="951" y="1827"/>
                </a:lnTo>
                <a:lnTo>
                  <a:pt x="952" y="1829"/>
                </a:lnTo>
                <a:lnTo>
                  <a:pt x="952" y="1830"/>
                </a:lnTo>
                <a:lnTo>
                  <a:pt x="952" y="1831"/>
                </a:lnTo>
                <a:lnTo>
                  <a:pt x="951" y="1830"/>
                </a:lnTo>
                <a:lnTo>
                  <a:pt x="951" y="1833"/>
                </a:lnTo>
                <a:lnTo>
                  <a:pt x="950" y="1830"/>
                </a:lnTo>
                <a:lnTo>
                  <a:pt x="949" y="1830"/>
                </a:lnTo>
                <a:lnTo>
                  <a:pt x="949" y="1831"/>
                </a:lnTo>
                <a:lnTo>
                  <a:pt x="949" y="1833"/>
                </a:lnTo>
                <a:lnTo>
                  <a:pt x="947" y="1833"/>
                </a:lnTo>
                <a:lnTo>
                  <a:pt x="949" y="1835"/>
                </a:lnTo>
                <a:lnTo>
                  <a:pt x="947" y="1835"/>
                </a:lnTo>
                <a:lnTo>
                  <a:pt x="949" y="1837"/>
                </a:lnTo>
                <a:lnTo>
                  <a:pt x="950" y="1837"/>
                </a:lnTo>
                <a:lnTo>
                  <a:pt x="950" y="1838"/>
                </a:lnTo>
                <a:lnTo>
                  <a:pt x="949" y="1838"/>
                </a:lnTo>
                <a:lnTo>
                  <a:pt x="949" y="1839"/>
                </a:lnTo>
                <a:lnTo>
                  <a:pt x="950" y="1839"/>
                </a:lnTo>
                <a:lnTo>
                  <a:pt x="950" y="1841"/>
                </a:lnTo>
                <a:lnTo>
                  <a:pt x="951" y="1839"/>
                </a:lnTo>
                <a:close/>
                <a:moveTo>
                  <a:pt x="980" y="1835"/>
                </a:moveTo>
                <a:lnTo>
                  <a:pt x="977" y="1834"/>
                </a:lnTo>
                <a:lnTo>
                  <a:pt x="977" y="1835"/>
                </a:lnTo>
                <a:lnTo>
                  <a:pt x="976" y="1835"/>
                </a:lnTo>
                <a:lnTo>
                  <a:pt x="973" y="1835"/>
                </a:lnTo>
                <a:lnTo>
                  <a:pt x="972" y="1834"/>
                </a:lnTo>
                <a:lnTo>
                  <a:pt x="971" y="1834"/>
                </a:lnTo>
                <a:lnTo>
                  <a:pt x="970" y="1835"/>
                </a:lnTo>
                <a:lnTo>
                  <a:pt x="971" y="1837"/>
                </a:lnTo>
                <a:lnTo>
                  <a:pt x="973" y="1841"/>
                </a:lnTo>
                <a:lnTo>
                  <a:pt x="975" y="1841"/>
                </a:lnTo>
                <a:lnTo>
                  <a:pt x="975" y="1839"/>
                </a:lnTo>
                <a:lnTo>
                  <a:pt x="977" y="1842"/>
                </a:lnTo>
                <a:lnTo>
                  <a:pt x="980" y="1844"/>
                </a:lnTo>
                <a:lnTo>
                  <a:pt x="981" y="1844"/>
                </a:lnTo>
                <a:lnTo>
                  <a:pt x="984" y="1843"/>
                </a:lnTo>
                <a:lnTo>
                  <a:pt x="981" y="1838"/>
                </a:lnTo>
                <a:lnTo>
                  <a:pt x="980" y="1835"/>
                </a:lnTo>
                <a:close/>
                <a:moveTo>
                  <a:pt x="962" y="1816"/>
                </a:moveTo>
                <a:lnTo>
                  <a:pt x="963" y="1816"/>
                </a:lnTo>
                <a:lnTo>
                  <a:pt x="963" y="1814"/>
                </a:lnTo>
                <a:lnTo>
                  <a:pt x="955" y="1813"/>
                </a:lnTo>
                <a:lnTo>
                  <a:pt x="954" y="1813"/>
                </a:lnTo>
                <a:lnTo>
                  <a:pt x="954" y="1814"/>
                </a:lnTo>
                <a:lnTo>
                  <a:pt x="952" y="1814"/>
                </a:lnTo>
                <a:lnTo>
                  <a:pt x="952" y="1813"/>
                </a:lnTo>
                <a:lnTo>
                  <a:pt x="952" y="1812"/>
                </a:lnTo>
                <a:lnTo>
                  <a:pt x="952" y="1811"/>
                </a:lnTo>
                <a:lnTo>
                  <a:pt x="951" y="1811"/>
                </a:lnTo>
                <a:lnTo>
                  <a:pt x="951" y="1812"/>
                </a:lnTo>
                <a:lnTo>
                  <a:pt x="951" y="1813"/>
                </a:lnTo>
                <a:lnTo>
                  <a:pt x="951" y="1814"/>
                </a:lnTo>
                <a:lnTo>
                  <a:pt x="954" y="1820"/>
                </a:lnTo>
                <a:lnTo>
                  <a:pt x="958" y="1823"/>
                </a:lnTo>
                <a:lnTo>
                  <a:pt x="959" y="1823"/>
                </a:lnTo>
                <a:lnTo>
                  <a:pt x="959" y="1822"/>
                </a:lnTo>
                <a:lnTo>
                  <a:pt x="960" y="1821"/>
                </a:lnTo>
                <a:lnTo>
                  <a:pt x="960" y="1818"/>
                </a:lnTo>
                <a:lnTo>
                  <a:pt x="962" y="1817"/>
                </a:lnTo>
                <a:lnTo>
                  <a:pt x="962" y="1816"/>
                </a:lnTo>
                <a:close/>
                <a:moveTo>
                  <a:pt x="1197" y="1770"/>
                </a:moveTo>
                <a:lnTo>
                  <a:pt x="1197" y="1767"/>
                </a:lnTo>
                <a:lnTo>
                  <a:pt x="1193" y="1763"/>
                </a:lnTo>
                <a:lnTo>
                  <a:pt x="1191" y="1758"/>
                </a:lnTo>
                <a:lnTo>
                  <a:pt x="1187" y="1753"/>
                </a:lnTo>
                <a:lnTo>
                  <a:pt x="1183" y="1749"/>
                </a:lnTo>
                <a:lnTo>
                  <a:pt x="1180" y="1744"/>
                </a:lnTo>
                <a:lnTo>
                  <a:pt x="1176" y="1739"/>
                </a:lnTo>
                <a:lnTo>
                  <a:pt x="1172" y="1739"/>
                </a:lnTo>
                <a:lnTo>
                  <a:pt x="1169" y="1737"/>
                </a:lnTo>
                <a:lnTo>
                  <a:pt x="1165" y="1736"/>
                </a:lnTo>
                <a:lnTo>
                  <a:pt x="1161" y="1734"/>
                </a:lnTo>
                <a:lnTo>
                  <a:pt x="1159" y="1734"/>
                </a:lnTo>
                <a:lnTo>
                  <a:pt x="1159" y="1736"/>
                </a:lnTo>
                <a:lnTo>
                  <a:pt x="1158" y="1737"/>
                </a:lnTo>
                <a:lnTo>
                  <a:pt x="1158" y="1739"/>
                </a:lnTo>
                <a:lnTo>
                  <a:pt x="1157" y="1740"/>
                </a:lnTo>
                <a:lnTo>
                  <a:pt x="1158" y="1744"/>
                </a:lnTo>
                <a:lnTo>
                  <a:pt x="1158" y="1745"/>
                </a:lnTo>
                <a:lnTo>
                  <a:pt x="1157" y="1746"/>
                </a:lnTo>
                <a:lnTo>
                  <a:pt x="1157" y="1748"/>
                </a:lnTo>
                <a:lnTo>
                  <a:pt x="1158" y="1750"/>
                </a:lnTo>
                <a:lnTo>
                  <a:pt x="1157" y="1750"/>
                </a:lnTo>
                <a:lnTo>
                  <a:pt x="1157" y="1752"/>
                </a:lnTo>
                <a:lnTo>
                  <a:pt x="1157" y="1754"/>
                </a:lnTo>
                <a:lnTo>
                  <a:pt x="1158" y="1754"/>
                </a:lnTo>
                <a:lnTo>
                  <a:pt x="1158" y="1755"/>
                </a:lnTo>
                <a:lnTo>
                  <a:pt x="1158" y="1757"/>
                </a:lnTo>
                <a:lnTo>
                  <a:pt x="1157" y="1757"/>
                </a:lnTo>
                <a:lnTo>
                  <a:pt x="1158" y="1763"/>
                </a:lnTo>
                <a:lnTo>
                  <a:pt x="1159" y="1765"/>
                </a:lnTo>
                <a:lnTo>
                  <a:pt x="1159" y="1767"/>
                </a:lnTo>
                <a:lnTo>
                  <a:pt x="1161" y="1769"/>
                </a:lnTo>
                <a:lnTo>
                  <a:pt x="1162" y="1774"/>
                </a:lnTo>
                <a:lnTo>
                  <a:pt x="1165" y="1780"/>
                </a:lnTo>
                <a:lnTo>
                  <a:pt x="1167" y="1787"/>
                </a:lnTo>
                <a:lnTo>
                  <a:pt x="1167" y="1788"/>
                </a:lnTo>
                <a:lnTo>
                  <a:pt x="1167" y="1790"/>
                </a:lnTo>
                <a:lnTo>
                  <a:pt x="1170" y="1796"/>
                </a:lnTo>
                <a:lnTo>
                  <a:pt x="1171" y="1801"/>
                </a:lnTo>
                <a:lnTo>
                  <a:pt x="1174" y="1803"/>
                </a:lnTo>
                <a:lnTo>
                  <a:pt x="1174" y="1804"/>
                </a:lnTo>
                <a:lnTo>
                  <a:pt x="1178" y="1806"/>
                </a:lnTo>
                <a:lnTo>
                  <a:pt x="1181" y="1809"/>
                </a:lnTo>
                <a:lnTo>
                  <a:pt x="1183" y="1809"/>
                </a:lnTo>
                <a:lnTo>
                  <a:pt x="1183" y="1808"/>
                </a:lnTo>
                <a:lnTo>
                  <a:pt x="1183" y="1806"/>
                </a:lnTo>
                <a:lnTo>
                  <a:pt x="1184" y="1806"/>
                </a:lnTo>
                <a:lnTo>
                  <a:pt x="1185" y="1805"/>
                </a:lnTo>
                <a:lnTo>
                  <a:pt x="1187" y="1805"/>
                </a:lnTo>
                <a:lnTo>
                  <a:pt x="1188" y="1804"/>
                </a:lnTo>
                <a:lnTo>
                  <a:pt x="1189" y="1803"/>
                </a:lnTo>
                <a:lnTo>
                  <a:pt x="1191" y="1803"/>
                </a:lnTo>
                <a:lnTo>
                  <a:pt x="1191" y="1801"/>
                </a:lnTo>
                <a:lnTo>
                  <a:pt x="1192" y="1801"/>
                </a:lnTo>
                <a:lnTo>
                  <a:pt x="1192" y="1800"/>
                </a:lnTo>
                <a:lnTo>
                  <a:pt x="1191" y="1800"/>
                </a:lnTo>
                <a:lnTo>
                  <a:pt x="1192" y="1799"/>
                </a:lnTo>
                <a:lnTo>
                  <a:pt x="1193" y="1799"/>
                </a:lnTo>
                <a:lnTo>
                  <a:pt x="1195" y="1797"/>
                </a:lnTo>
                <a:lnTo>
                  <a:pt x="1196" y="1797"/>
                </a:lnTo>
                <a:lnTo>
                  <a:pt x="1197" y="1796"/>
                </a:lnTo>
                <a:lnTo>
                  <a:pt x="1197" y="1795"/>
                </a:lnTo>
                <a:lnTo>
                  <a:pt x="1199" y="1795"/>
                </a:lnTo>
                <a:lnTo>
                  <a:pt x="1199" y="1793"/>
                </a:lnTo>
                <a:lnTo>
                  <a:pt x="1199" y="1792"/>
                </a:lnTo>
                <a:lnTo>
                  <a:pt x="1199" y="1791"/>
                </a:lnTo>
                <a:lnTo>
                  <a:pt x="1200" y="1791"/>
                </a:lnTo>
                <a:lnTo>
                  <a:pt x="1200" y="1790"/>
                </a:lnTo>
                <a:lnTo>
                  <a:pt x="1201" y="1787"/>
                </a:lnTo>
                <a:lnTo>
                  <a:pt x="1201" y="1786"/>
                </a:lnTo>
                <a:lnTo>
                  <a:pt x="1201" y="1784"/>
                </a:lnTo>
                <a:lnTo>
                  <a:pt x="1201" y="1782"/>
                </a:lnTo>
                <a:lnTo>
                  <a:pt x="1201" y="1780"/>
                </a:lnTo>
                <a:lnTo>
                  <a:pt x="1202" y="1782"/>
                </a:lnTo>
                <a:lnTo>
                  <a:pt x="1202" y="1780"/>
                </a:lnTo>
                <a:lnTo>
                  <a:pt x="1202" y="1778"/>
                </a:lnTo>
                <a:lnTo>
                  <a:pt x="1201" y="1772"/>
                </a:lnTo>
                <a:lnTo>
                  <a:pt x="1197" y="1770"/>
                </a:lnTo>
                <a:close/>
                <a:moveTo>
                  <a:pt x="713" y="1790"/>
                </a:moveTo>
                <a:lnTo>
                  <a:pt x="712" y="1790"/>
                </a:lnTo>
                <a:lnTo>
                  <a:pt x="709" y="1790"/>
                </a:lnTo>
                <a:lnTo>
                  <a:pt x="709" y="1791"/>
                </a:lnTo>
                <a:lnTo>
                  <a:pt x="708" y="1791"/>
                </a:lnTo>
                <a:lnTo>
                  <a:pt x="709" y="1792"/>
                </a:lnTo>
                <a:lnTo>
                  <a:pt x="709" y="1793"/>
                </a:lnTo>
                <a:lnTo>
                  <a:pt x="709" y="1795"/>
                </a:lnTo>
                <a:lnTo>
                  <a:pt x="713" y="1795"/>
                </a:lnTo>
                <a:lnTo>
                  <a:pt x="713" y="1796"/>
                </a:lnTo>
                <a:lnTo>
                  <a:pt x="714" y="1796"/>
                </a:lnTo>
                <a:lnTo>
                  <a:pt x="716" y="1795"/>
                </a:lnTo>
                <a:lnTo>
                  <a:pt x="714" y="1790"/>
                </a:lnTo>
                <a:lnTo>
                  <a:pt x="713" y="1790"/>
                </a:lnTo>
                <a:close/>
                <a:moveTo>
                  <a:pt x="708" y="1784"/>
                </a:moveTo>
                <a:lnTo>
                  <a:pt x="709" y="1784"/>
                </a:lnTo>
                <a:lnTo>
                  <a:pt x="709" y="1783"/>
                </a:lnTo>
                <a:lnTo>
                  <a:pt x="708" y="1782"/>
                </a:lnTo>
                <a:lnTo>
                  <a:pt x="708" y="1780"/>
                </a:lnTo>
                <a:lnTo>
                  <a:pt x="709" y="1780"/>
                </a:lnTo>
                <a:lnTo>
                  <a:pt x="709" y="1779"/>
                </a:lnTo>
                <a:lnTo>
                  <a:pt x="708" y="1779"/>
                </a:lnTo>
                <a:lnTo>
                  <a:pt x="707" y="1774"/>
                </a:lnTo>
                <a:lnTo>
                  <a:pt x="705" y="1770"/>
                </a:lnTo>
                <a:lnTo>
                  <a:pt x="704" y="1769"/>
                </a:lnTo>
                <a:lnTo>
                  <a:pt x="703" y="1769"/>
                </a:lnTo>
                <a:lnTo>
                  <a:pt x="703" y="1770"/>
                </a:lnTo>
                <a:lnTo>
                  <a:pt x="701" y="1770"/>
                </a:lnTo>
                <a:lnTo>
                  <a:pt x="699" y="1770"/>
                </a:lnTo>
                <a:lnTo>
                  <a:pt x="699" y="1771"/>
                </a:lnTo>
                <a:lnTo>
                  <a:pt x="697" y="1771"/>
                </a:lnTo>
                <a:lnTo>
                  <a:pt x="696" y="1772"/>
                </a:lnTo>
                <a:lnTo>
                  <a:pt x="695" y="1772"/>
                </a:lnTo>
                <a:lnTo>
                  <a:pt x="695" y="1774"/>
                </a:lnTo>
                <a:lnTo>
                  <a:pt x="695" y="1775"/>
                </a:lnTo>
                <a:lnTo>
                  <a:pt x="696" y="1776"/>
                </a:lnTo>
                <a:lnTo>
                  <a:pt x="699" y="1783"/>
                </a:lnTo>
                <a:lnTo>
                  <a:pt x="699" y="1784"/>
                </a:lnTo>
                <a:lnTo>
                  <a:pt x="697" y="1784"/>
                </a:lnTo>
                <a:lnTo>
                  <a:pt x="697" y="1786"/>
                </a:lnTo>
                <a:lnTo>
                  <a:pt x="697" y="1787"/>
                </a:lnTo>
                <a:lnTo>
                  <a:pt x="699" y="1787"/>
                </a:lnTo>
                <a:lnTo>
                  <a:pt x="699" y="1788"/>
                </a:lnTo>
                <a:lnTo>
                  <a:pt x="703" y="1788"/>
                </a:lnTo>
                <a:lnTo>
                  <a:pt x="704" y="1788"/>
                </a:lnTo>
                <a:lnTo>
                  <a:pt x="707" y="1788"/>
                </a:lnTo>
                <a:lnTo>
                  <a:pt x="707" y="1787"/>
                </a:lnTo>
                <a:lnTo>
                  <a:pt x="708" y="1786"/>
                </a:lnTo>
                <a:lnTo>
                  <a:pt x="708" y="1784"/>
                </a:lnTo>
                <a:close/>
                <a:moveTo>
                  <a:pt x="620" y="1698"/>
                </a:moveTo>
                <a:lnTo>
                  <a:pt x="622" y="1693"/>
                </a:lnTo>
                <a:lnTo>
                  <a:pt x="620" y="1693"/>
                </a:lnTo>
                <a:lnTo>
                  <a:pt x="619" y="1691"/>
                </a:lnTo>
                <a:lnTo>
                  <a:pt x="618" y="1691"/>
                </a:lnTo>
                <a:lnTo>
                  <a:pt x="618" y="1693"/>
                </a:lnTo>
                <a:lnTo>
                  <a:pt x="616" y="1694"/>
                </a:lnTo>
                <a:lnTo>
                  <a:pt x="615" y="1694"/>
                </a:lnTo>
                <a:lnTo>
                  <a:pt x="614" y="1694"/>
                </a:lnTo>
                <a:lnTo>
                  <a:pt x="614" y="1695"/>
                </a:lnTo>
                <a:lnTo>
                  <a:pt x="612" y="1695"/>
                </a:lnTo>
                <a:lnTo>
                  <a:pt x="611" y="1695"/>
                </a:lnTo>
                <a:lnTo>
                  <a:pt x="610" y="1697"/>
                </a:lnTo>
                <a:lnTo>
                  <a:pt x="610" y="1698"/>
                </a:lnTo>
                <a:lnTo>
                  <a:pt x="610" y="1699"/>
                </a:lnTo>
                <a:lnTo>
                  <a:pt x="608" y="1699"/>
                </a:lnTo>
                <a:lnTo>
                  <a:pt x="610" y="1701"/>
                </a:lnTo>
                <a:lnTo>
                  <a:pt x="608" y="1701"/>
                </a:lnTo>
                <a:lnTo>
                  <a:pt x="608" y="1704"/>
                </a:lnTo>
                <a:lnTo>
                  <a:pt x="608" y="1706"/>
                </a:lnTo>
                <a:lnTo>
                  <a:pt x="607" y="1706"/>
                </a:lnTo>
                <a:lnTo>
                  <a:pt x="603" y="1706"/>
                </a:lnTo>
                <a:lnTo>
                  <a:pt x="602" y="1707"/>
                </a:lnTo>
                <a:lnTo>
                  <a:pt x="602" y="1708"/>
                </a:lnTo>
                <a:lnTo>
                  <a:pt x="602" y="1716"/>
                </a:lnTo>
                <a:lnTo>
                  <a:pt x="601" y="1716"/>
                </a:lnTo>
                <a:lnTo>
                  <a:pt x="601" y="1718"/>
                </a:lnTo>
                <a:lnTo>
                  <a:pt x="602" y="1719"/>
                </a:lnTo>
                <a:lnTo>
                  <a:pt x="604" y="1719"/>
                </a:lnTo>
                <a:lnTo>
                  <a:pt x="607" y="1720"/>
                </a:lnTo>
                <a:lnTo>
                  <a:pt x="608" y="1720"/>
                </a:lnTo>
                <a:lnTo>
                  <a:pt x="608" y="1719"/>
                </a:lnTo>
                <a:lnTo>
                  <a:pt x="610" y="1719"/>
                </a:lnTo>
                <a:lnTo>
                  <a:pt x="611" y="1719"/>
                </a:lnTo>
                <a:lnTo>
                  <a:pt x="611" y="1718"/>
                </a:lnTo>
                <a:lnTo>
                  <a:pt x="612" y="1719"/>
                </a:lnTo>
                <a:lnTo>
                  <a:pt x="612" y="1720"/>
                </a:lnTo>
                <a:lnTo>
                  <a:pt x="611" y="1720"/>
                </a:lnTo>
                <a:lnTo>
                  <a:pt x="611" y="1721"/>
                </a:lnTo>
                <a:lnTo>
                  <a:pt x="611" y="1723"/>
                </a:lnTo>
                <a:lnTo>
                  <a:pt x="611" y="1724"/>
                </a:lnTo>
                <a:lnTo>
                  <a:pt x="610" y="1724"/>
                </a:lnTo>
                <a:lnTo>
                  <a:pt x="610" y="1725"/>
                </a:lnTo>
                <a:lnTo>
                  <a:pt x="611" y="1727"/>
                </a:lnTo>
                <a:lnTo>
                  <a:pt x="615" y="1728"/>
                </a:lnTo>
                <a:lnTo>
                  <a:pt x="616" y="1729"/>
                </a:lnTo>
                <a:lnTo>
                  <a:pt x="616" y="1731"/>
                </a:lnTo>
                <a:lnTo>
                  <a:pt x="615" y="1733"/>
                </a:lnTo>
                <a:lnTo>
                  <a:pt x="615" y="1734"/>
                </a:lnTo>
                <a:lnTo>
                  <a:pt x="614" y="1736"/>
                </a:lnTo>
                <a:lnTo>
                  <a:pt x="612" y="1736"/>
                </a:lnTo>
                <a:lnTo>
                  <a:pt x="611" y="1736"/>
                </a:lnTo>
                <a:lnTo>
                  <a:pt x="611" y="1733"/>
                </a:lnTo>
                <a:lnTo>
                  <a:pt x="606" y="1728"/>
                </a:lnTo>
                <a:lnTo>
                  <a:pt x="604" y="1728"/>
                </a:lnTo>
                <a:lnTo>
                  <a:pt x="603" y="1728"/>
                </a:lnTo>
                <a:lnTo>
                  <a:pt x="603" y="1729"/>
                </a:lnTo>
                <a:lnTo>
                  <a:pt x="602" y="1731"/>
                </a:lnTo>
                <a:lnTo>
                  <a:pt x="602" y="1734"/>
                </a:lnTo>
                <a:lnTo>
                  <a:pt x="602" y="1736"/>
                </a:lnTo>
                <a:lnTo>
                  <a:pt x="601" y="1739"/>
                </a:lnTo>
                <a:lnTo>
                  <a:pt x="601" y="1740"/>
                </a:lnTo>
                <a:lnTo>
                  <a:pt x="599" y="1740"/>
                </a:lnTo>
                <a:lnTo>
                  <a:pt x="598" y="1740"/>
                </a:lnTo>
                <a:lnTo>
                  <a:pt x="597" y="1741"/>
                </a:lnTo>
                <a:lnTo>
                  <a:pt x="598" y="1748"/>
                </a:lnTo>
                <a:lnTo>
                  <a:pt x="597" y="1749"/>
                </a:lnTo>
                <a:lnTo>
                  <a:pt x="595" y="1752"/>
                </a:lnTo>
                <a:lnTo>
                  <a:pt x="595" y="1753"/>
                </a:lnTo>
                <a:lnTo>
                  <a:pt x="598" y="1760"/>
                </a:lnTo>
                <a:lnTo>
                  <a:pt x="602" y="1762"/>
                </a:lnTo>
                <a:lnTo>
                  <a:pt x="606" y="1765"/>
                </a:lnTo>
                <a:lnTo>
                  <a:pt x="606" y="1766"/>
                </a:lnTo>
                <a:lnTo>
                  <a:pt x="604" y="1766"/>
                </a:lnTo>
                <a:lnTo>
                  <a:pt x="604" y="1767"/>
                </a:lnTo>
                <a:lnTo>
                  <a:pt x="607" y="1767"/>
                </a:lnTo>
                <a:lnTo>
                  <a:pt x="608" y="1769"/>
                </a:lnTo>
                <a:lnTo>
                  <a:pt x="611" y="1767"/>
                </a:lnTo>
                <a:lnTo>
                  <a:pt x="614" y="1767"/>
                </a:lnTo>
                <a:lnTo>
                  <a:pt x="615" y="1767"/>
                </a:lnTo>
                <a:lnTo>
                  <a:pt x="616" y="1766"/>
                </a:lnTo>
                <a:lnTo>
                  <a:pt x="616" y="1765"/>
                </a:lnTo>
                <a:lnTo>
                  <a:pt x="618" y="1765"/>
                </a:lnTo>
                <a:lnTo>
                  <a:pt x="618" y="1763"/>
                </a:lnTo>
                <a:lnTo>
                  <a:pt x="619" y="1763"/>
                </a:lnTo>
                <a:lnTo>
                  <a:pt x="619" y="1762"/>
                </a:lnTo>
                <a:lnTo>
                  <a:pt x="620" y="1762"/>
                </a:lnTo>
                <a:lnTo>
                  <a:pt x="622" y="1762"/>
                </a:lnTo>
                <a:lnTo>
                  <a:pt x="620" y="1761"/>
                </a:lnTo>
                <a:lnTo>
                  <a:pt x="620" y="1757"/>
                </a:lnTo>
                <a:lnTo>
                  <a:pt x="622" y="1757"/>
                </a:lnTo>
                <a:lnTo>
                  <a:pt x="623" y="1757"/>
                </a:lnTo>
                <a:lnTo>
                  <a:pt x="624" y="1755"/>
                </a:lnTo>
                <a:lnTo>
                  <a:pt x="625" y="1754"/>
                </a:lnTo>
                <a:lnTo>
                  <a:pt x="627" y="1754"/>
                </a:lnTo>
                <a:lnTo>
                  <a:pt x="627" y="1753"/>
                </a:lnTo>
                <a:lnTo>
                  <a:pt x="624" y="1750"/>
                </a:lnTo>
                <a:lnTo>
                  <a:pt x="624" y="1749"/>
                </a:lnTo>
                <a:lnTo>
                  <a:pt x="623" y="1750"/>
                </a:lnTo>
                <a:lnTo>
                  <a:pt x="622" y="1752"/>
                </a:lnTo>
                <a:lnTo>
                  <a:pt x="620" y="1752"/>
                </a:lnTo>
                <a:lnTo>
                  <a:pt x="619" y="1752"/>
                </a:lnTo>
                <a:lnTo>
                  <a:pt x="619" y="1750"/>
                </a:lnTo>
                <a:lnTo>
                  <a:pt x="619" y="1749"/>
                </a:lnTo>
                <a:lnTo>
                  <a:pt x="618" y="1746"/>
                </a:lnTo>
                <a:lnTo>
                  <a:pt x="618" y="1744"/>
                </a:lnTo>
                <a:lnTo>
                  <a:pt x="619" y="1744"/>
                </a:lnTo>
                <a:lnTo>
                  <a:pt x="620" y="1744"/>
                </a:lnTo>
                <a:lnTo>
                  <a:pt x="620" y="1742"/>
                </a:lnTo>
                <a:lnTo>
                  <a:pt x="620" y="1741"/>
                </a:lnTo>
                <a:lnTo>
                  <a:pt x="622" y="1740"/>
                </a:lnTo>
                <a:lnTo>
                  <a:pt x="623" y="1740"/>
                </a:lnTo>
                <a:lnTo>
                  <a:pt x="624" y="1740"/>
                </a:lnTo>
                <a:lnTo>
                  <a:pt x="623" y="1731"/>
                </a:lnTo>
                <a:lnTo>
                  <a:pt x="624" y="1729"/>
                </a:lnTo>
                <a:lnTo>
                  <a:pt x="624" y="1728"/>
                </a:lnTo>
                <a:lnTo>
                  <a:pt x="624" y="1727"/>
                </a:lnTo>
                <a:lnTo>
                  <a:pt x="624" y="1725"/>
                </a:lnTo>
                <a:lnTo>
                  <a:pt x="624" y="1724"/>
                </a:lnTo>
                <a:lnTo>
                  <a:pt x="625" y="1724"/>
                </a:lnTo>
                <a:lnTo>
                  <a:pt x="627" y="1723"/>
                </a:lnTo>
                <a:lnTo>
                  <a:pt x="625" y="1718"/>
                </a:lnTo>
                <a:lnTo>
                  <a:pt x="624" y="1712"/>
                </a:lnTo>
                <a:lnTo>
                  <a:pt x="627" y="1712"/>
                </a:lnTo>
                <a:lnTo>
                  <a:pt x="627" y="1704"/>
                </a:lnTo>
                <a:lnTo>
                  <a:pt x="624" y="1702"/>
                </a:lnTo>
                <a:lnTo>
                  <a:pt x="620" y="1698"/>
                </a:lnTo>
                <a:close/>
                <a:moveTo>
                  <a:pt x="1195" y="1748"/>
                </a:moveTo>
                <a:lnTo>
                  <a:pt x="1195" y="1749"/>
                </a:lnTo>
                <a:lnTo>
                  <a:pt x="1197" y="1753"/>
                </a:lnTo>
                <a:lnTo>
                  <a:pt x="1199" y="1753"/>
                </a:lnTo>
                <a:lnTo>
                  <a:pt x="1197" y="1752"/>
                </a:lnTo>
                <a:lnTo>
                  <a:pt x="1197" y="1750"/>
                </a:lnTo>
                <a:lnTo>
                  <a:pt x="1199" y="1750"/>
                </a:lnTo>
                <a:lnTo>
                  <a:pt x="1199" y="1752"/>
                </a:lnTo>
                <a:lnTo>
                  <a:pt x="1200" y="1752"/>
                </a:lnTo>
                <a:lnTo>
                  <a:pt x="1201" y="1752"/>
                </a:lnTo>
                <a:lnTo>
                  <a:pt x="1201" y="1750"/>
                </a:lnTo>
                <a:lnTo>
                  <a:pt x="1199" y="1748"/>
                </a:lnTo>
                <a:lnTo>
                  <a:pt x="1196" y="1746"/>
                </a:lnTo>
                <a:lnTo>
                  <a:pt x="1195" y="1748"/>
                </a:lnTo>
                <a:close/>
                <a:moveTo>
                  <a:pt x="669" y="1724"/>
                </a:moveTo>
                <a:lnTo>
                  <a:pt x="665" y="1723"/>
                </a:lnTo>
                <a:lnTo>
                  <a:pt x="665" y="1724"/>
                </a:lnTo>
                <a:lnTo>
                  <a:pt x="663" y="1724"/>
                </a:lnTo>
                <a:lnTo>
                  <a:pt x="663" y="1725"/>
                </a:lnTo>
                <a:lnTo>
                  <a:pt x="662" y="1725"/>
                </a:lnTo>
                <a:lnTo>
                  <a:pt x="660" y="1725"/>
                </a:lnTo>
                <a:lnTo>
                  <a:pt x="660" y="1727"/>
                </a:lnTo>
                <a:lnTo>
                  <a:pt x="658" y="1727"/>
                </a:lnTo>
                <a:lnTo>
                  <a:pt x="660" y="1728"/>
                </a:lnTo>
                <a:lnTo>
                  <a:pt x="658" y="1728"/>
                </a:lnTo>
                <a:lnTo>
                  <a:pt x="658" y="1729"/>
                </a:lnTo>
                <a:lnTo>
                  <a:pt x="658" y="1731"/>
                </a:lnTo>
                <a:lnTo>
                  <a:pt x="658" y="1732"/>
                </a:lnTo>
                <a:lnTo>
                  <a:pt x="660" y="1732"/>
                </a:lnTo>
                <a:lnTo>
                  <a:pt x="660" y="1733"/>
                </a:lnTo>
                <a:lnTo>
                  <a:pt x="660" y="1739"/>
                </a:lnTo>
                <a:lnTo>
                  <a:pt x="661" y="1745"/>
                </a:lnTo>
                <a:lnTo>
                  <a:pt x="662" y="1745"/>
                </a:lnTo>
                <a:lnTo>
                  <a:pt x="662" y="1744"/>
                </a:lnTo>
                <a:lnTo>
                  <a:pt x="663" y="1744"/>
                </a:lnTo>
                <a:lnTo>
                  <a:pt x="663" y="1742"/>
                </a:lnTo>
                <a:lnTo>
                  <a:pt x="665" y="1742"/>
                </a:lnTo>
                <a:lnTo>
                  <a:pt x="665" y="1741"/>
                </a:lnTo>
                <a:lnTo>
                  <a:pt x="666" y="1741"/>
                </a:lnTo>
                <a:lnTo>
                  <a:pt x="666" y="1740"/>
                </a:lnTo>
                <a:lnTo>
                  <a:pt x="667" y="1739"/>
                </a:lnTo>
                <a:lnTo>
                  <a:pt x="669" y="1739"/>
                </a:lnTo>
                <a:lnTo>
                  <a:pt x="669" y="1737"/>
                </a:lnTo>
                <a:lnTo>
                  <a:pt x="669" y="1736"/>
                </a:lnTo>
                <a:lnTo>
                  <a:pt x="669" y="1734"/>
                </a:lnTo>
                <a:lnTo>
                  <a:pt x="669" y="1733"/>
                </a:lnTo>
                <a:lnTo>
                  <a:pt x="670" y="1733"/>
                </a:lnTo>
                <a:lnTo>
                  <a:pt x="671" y="1725"/>
                </a:lnTo>
                <a:lnTo>
                  <a:pt x="670" y="1724"/>
                </a:lnTo>
                <a:lnTo>
                  <a:pt x="669" y="1724"/>
                </a:lnTo>
                <a:close/>
                <a:moveTo>
                  <a:pt x="591" y="1693"/>
                </a:moveTo>
                <a:lnTo>
                  <a:pt x="593" y="1693"/>
                </a:lnTo>
                <a:lnTo>
                  <a:pt x="593" y="1691"/>
                </a:lnTo>
                <a:lnTo>
                  <a:pt x="591" y="1686"/>
                </a:lnTo>
                <a:lnTo>
                  <a:pt x="590" y="1683"/>
                </a:lnTo>
                <a:lnTo>
                  <a:pt x="590" y="1682"/>
                </a:lnTo>
                <a:lnTo>
                  <a:pt x="594" y="1683"/>
                </a:lnTo>
                <a:lnTo>
                  <a:pt x="597" y="1685"/>
                </a:lnTo>
                <a:lnTo>
                  <a:pt x="598" y="1685"/>
                </a:lnTo>
                <a:lnTo>
                  <a:pt x="598" y="1683"/>
                </a:lnTo>
                <a:lnTo>
                  <a:pt x="599" y="1683"/>
                </a:lnTo>
                <a:lnTo>
                  <a:pt x="601" y="1683"/>
                </a:lnTo>
                <a:lnTo>
                  <a:pt x="602" y="1683"/>
                </a:lnTo>
                <a:lnTo>
                  <a:pt x="603" y="1683"/>
                </a:lnTo>
                <a:lnTo>
                  <a:pt x="603" y="1685"/>
                </a:lnTo>
                <a:lnTo>
                  <a:pt x="604" y="1683"/>
                </a:lnTo>
                <a:lnTo>
                  <a:pt x="606" y="1683"/>
                </a:lnTo>
                <a:lnTo>
                  <a:pt x="606" y="1681"/>
                </a:lnTo>
                <a:lnTo>
                  <a:pt x="607" y="1680"/>
                </a:lnTo>
                <a:lnTo>
                  <a:pt x="607" y="1678"/>
                </a:lnTo>
                <a:lnTo>
                  <a:pt x="608" y="1678"/>
                </a:lnTo>
                <a:lnTo>
                  <a:pt x="610" y="1681"/>
                </a:lnTo>
                <a:lnTo>
                  <a:pt x="611" y="1681"/>
                </a:lnTo>
                <a:lnTo>
                  <a:pt x="612" y="1681"/>
                </a:lnTo>
                <a:lnTo>
                  <a:pt x="612" y="1680"/>
                </a:lnTo>
                <a:lnTo>
                  <a:pt x="614" y="1680"/>
                </a:lnTo>
                <a:lnTo>
                  <a:pt x="614" y="1678"/>
                </a:lnTo>
                <a:lnTo>
                  <a:pt x="615" y="1677"/>
                </a:lnTo>
                <a:lnTo>
                  <a:pt x="615" y="1673"/>
                </a:lnTo>
                <a:lnTo>
                  <a:pt x="615" y="1672"/>
                </a:lnTo>
                <a:lnTo>
                  <a:pt x="615" y="1671"/>
                </a:lnTo>
                <a:lnTo>
                  <a:pt x="614" y="1669"/>
                </a:lnTo>
                <a:lnTo>
                  <a:pt x="614" y="1665"/>
                </a:lnTo>
                <a:lnTo>
                  <a:pt x="608" y="1661"/>
                </a:lnTo>
                <a:lnTo>
                  <a:pt x="604" y="1656"/>
                </a:lnTo>
                <a:lnTo>
                  <a:pt x="601" y="1652"/>
                </a:lnTo>
                <a:lnTo>
                  <a:pt x="598" y="1651"/>
                </a:lnTo>
                <a:lnTo>
                  <a:pt x="597" y="1652"/>
                </a:lnTo>
                <a:lnTo>
                  <a:pt x="597" y="1653"/>
                </a:lnTo>
                <a:lnTo>
                  <a:pt x="595" y="1655"/>
                </a:lnTo>
                <a:lnTo>
                  <a:pt x="594" y="1655"/>
                </a:lnTo>
                <a:lnTo>
                  <a:pt x="593" y="1656"/>
                </a:lnTo>
                <a:lnTo>
                  <a:pt x="591" y="1656"/>
                </a:lnTo>
                <a:lnTo>
                  <a:pt x="591" y="1657"/>
                </a:lnTo>
                <a:lnTo>
                  <a:pt x="590" y="1657"/>
                </a:lnTo>
                <a:lnTo>
                  <a:pt x="583" y="1653"/>
                </a:lnTo>
                <a:lnTo>
                  <a:pt x="577" y="1651"/>
                </a:lnTo>
                <a:lnTo>
                  <a:pt x="576" y="1651"/>
                </a:lnTo>
                <a:lnTo>
                  <a:pt x="574" y="1652"/>
                </a:lnTo>
                <a:lnTo>
                  <a:pt x="574" y="1653"/>
                </a:lnTo>
                <a:lnTo>
                  <a:pt x="573" y="1653"/>
                </a:lnTo>
                <a:lnTo>
                  <a:pt x="574" y="1659"/>
                </a:lnTo>
                <a:lnTo>
                  <a:pt x="574" y="1661"/>
                </a:lnTo>
                <a:lnTo>
                  <a:pt x="571" y="1657"/>
                </a:lnTo>
                <a:lnTo>
                  <a:pt x="569" y="1657"/>
                </a:lnTo>
                <a:lnTo>
                  <a:pt x="568" y="1659"/>
                </a:lnTo>
                <a:lnTo>
                  <a:pt x="567" y="1660"/>
                </a:lnTo>
                <a:lnTo>
                  <a:pt x="567" y="1661"/>
                </a:lnTo>
                <a:lnTo>
                  <a:pt x="569" y="1664"/>
                </a:lnTo>
                <a:lnTo>
                  <a:pt x="572" y="1671"/>
                </a:lnTo>
                <a:lnTo>
                  <a:pt x="574" y="1677"/>
                </a:lnTo>
                <a:lnTo>
                  <a:pt x="578" y="1683"/>
                </a:lnTo>
                <a:lnTo>
                  <a:pt x="578" y="1687"/>
                </a:lnTo>
                <a:lnTo>
                  <a:pt x="581" y="1694"/>
                </a:lnTo>
                <a:lnTo>
                  <a:pt x="585" y="1699"/>
                </a:lnTo>
                <a:lnTo>
                  <a:pt x="586" y="1699"/>
                </a:lnTo>
                <a:lnTo>
                  <a:pt x="587" y="1701"/>
                </a:lnTo>
                <a:lnTo>
                  <a:pt x="590" y="1699"/>
                </a:lnTo>
                <a:lnTo>
                  <a:pt x="591" y="1699"/>
                </a:lnTo>
                <a:lnTo>
                  <a:pt x="593" y="1698"/>
                </a:lnTo>
                <a:lnTo>
                  <a:pt x="593" y="1697"/>
                </a:lnTo>
                <a:lnTo>
                  <a:pt x="594" y="1697"/>
                </a:lnTo>
                <a:lnTo>
                  <a:pt x="591" y="1694"/>
                </a:lnTo>
                <a:lnTo>
                  <a:pt x="591" y="1693"/>
                </a:lnTo>
                <a:close/>
                <a:moveTo>
                  <a:pt x="1231" y="1659"/>
                </a:moveTo>
                <a:lnTo>
                  <a:pt x="1229" y="1656"/>
                </a:lnTo>
                <a:lnTo>
                  <a:pt x="1225" y="1655"/>
                </a:lnTo>
                <a:lnTo>
                  <a:pt x="1222" y="1652"/>
                </a:lnTo>
                <a:lnTo>
                  <a:pt x="1218" y="1651"/>
                </a:lnTo>
                <a:lnTo>
                  <a:pt x="1216" y="1648"/>
                </a:lnTo>
                <a:lnTo>
                  <a:pt x="1212" y="1645"/>
                </a:lnTo>
                <a:lnTo>
                  <a:pt x="1209" y="1644"/>
                </a:lnTo>
                <a:lnTo>
                  <a:pt x="1208" y="1644"/>
                </a:lnTo>
                <a:lnTo>
                  <a:pt x="1206" y="1644"/>
                </a:lnTo>
                <a:lnTo>
                  <a:pt x="1206" y="1645"/>
                </a:lnTo>
                <a:lnTo>
                  <a:pt x="1208" y="1648"/>
                </a:lnTo>
                <a:lnTo>
                  <a:pt x="1208" y="1650"/>
                </a:lnTo>
                <a:lnTo>
                  <a:pt x="1206" y="1650"/>
                </a:lnTo>
                <a:lnTo>
                  <a:pt x="1206" y="1652"/>
                </a:lnTo>
                <a:lnTo>
                  <a:pt x="1210" y="1655"/>
                </a:lnTo>
                <a:lnTo>
                  <a:pt x="1213" y="1659"/>
                </a:lnTo>
                <a:lnTo>
                  <a:pt x="1216" y="1661"/>
                </a:lnTo>
                <a:lnTo>
                  <a:pt x="1219" y="1665"/>
                </a:lnTo>
                <a:lnTo>
                  <a:pt x="1222" y="1668"/>
                </a:lnTo>
                <a:lnTo>
                  <a:pt x="1226" y="1668"/>
                </a:lnTo>
                <a:lnTo>
                  <a:pt x="1230" y="1668"/>
                </a:lnTo>
                <a:lnTo>
                  <a:pt x="1231" y="1666"/>
                </a:lnTo>
                <a:lnTo>
                  <a:pt x="1231" y="1665"/>
                </a:lnTo>
                <a:lnTo>
                  <a:pt x="1232" y="1665"/>
                </a:lnTo>
                <a:lnTo>
                  <a:pt x="1232" y="1664"/>
                </a:lnTo>
                <a:lnTo>
                  <a:pt x="1232" y="1663"/>
                </a:lnTo>
                <a:lnTo>
                  <a:pt x="1231" y="1660"/>
                </a:lnTo>
                <a:lnTo>
                  <a:pt x="1232" y="1659"/>
                </a:lnTo>
                <a:lnTo>
                  <a:pt x="1231" y="1659"/>
                </a:lnTo>
                <a:close/>
                <a:moveTo>
                  <a:pt x="568" y="1648"/>
                </a:moveTo>
                <a:lnTo>
                  <a:pt x="568" y="1647"/>
                </a:lnTo>
                <a:lnTo>
                  <a:pt x="569" y="1645"/>
                </a:lnTo>
                <a:lnTo>
                  <a:pt x="571" y="1645"/>
                </a:lnTo>
                <a:lnTo>
                  <a:pt x="571" y="1643"/>
                </a:lnTo>
                <a:lnTo>
                  <a:pt x="572" y="1643"/>
                </a:lnTo>
                <a:lnTo>
                  <a:pt x="572" y="1642"/>
                </a:lnTo>
                <a:lnTo>
                  <a:pt x="573" y="1642"/>
                </a:lnTo>
                <a:lnTo>
                  <a:pt x="573" y="1643"/>
                </a:lnTo>
                <a:lnTo>
                  <a:pt x="574" y="1643"/>
                </a:lnTo>
                <a:lnTo>
                  <a:pt x="574" y="1644"/>
                </a:lnTo>
                <a:lnTo>
                  <a:pt x="576" y="1644"/>
                </a:lnTo>
                <a:lnTo>
                  <a:pt x="576" y="1643"/>
                </a:lnTo>
                <a:lnTo>
                  <a:pt x="577" y="1644"/>
                </a:lnTo>
                <a:lnTo>
                  <a:pt x="578" y="1644"/>
                </a:lnTo>
                <a:lnTo>
                  <a:pt x="578" y="1643"/>
                </a:lnTo>
                <a:lnTo>
                  <a:pt x="580" y="1643"/>
                </a:lnTo>
                <a:lnTo>
                  <a:pt x="580" y="1642"/>
                </a:lnTo>
                <a:lnTo>
                  <a:pt x="578" y="1639"/>
                </a:lnTo>
                <a:lnTo>
                  <a:pt x="576" y="1638"/>
                </a:lnTo>
                <a:lnTo>
                  <a:pt x="574" y="1638"/>
                </a:lnTo>
                <a:lnTo>
                  <a:pt x="573" y="1638"/>
                </a:lnTo>
                <a:lnTo>
                  <a:pt x="571" y="1635"/>
                </a:lnTo>
                <a:lnTo>
                  <a:pt x="567" y="1634"/>
                </a:lnTo>
                <a:lnTo>
                  <a:pt x="565" y="1634"/>
                </a:lnTo>
                <a:lnTo>
                  <a:pt x="564" y="1634"/>
                </a:lnTo>
                <a:lnTo>
                  <a:pt x="564" y="1635"/>
                </a:lnTo>
                <a:lnTo>
                  <a:pt x="563" y="1635"/>
                </a:lnTo>
                <a:lnTo>
                  <a:pt x="560" y="1635"/>
                </a:lnTo>
                <a:lnTo>
                  <a:pt x="559" y="1635"/>
                </a:lnTo>
                <a:lnTo>
                  <a:pt x="559" y="1636"/>
                </a:lnTo>
                <a:lnTo>
                  <a:pt x="557" y="1636"/>
                </a:lnTo>
                <a:lnTo>
                  <a:pt x="557" y="1638"/>
                </a:lnTo>
                <a:lnTo>
                  <a:pt x="557" y="1642"/>
                </a:lnTo>
                <a:lnTo>
                  <a:pt x="559" y="1647"/>
                </a:lnTo>
                <a:lnTo>
                  <a:pt x="561" y="1647"/>
                </a:lnTo>
                <a:lnTo>
                  <a:pt x="563" y="1648"/>
                </a:lnTo>
                <a:lnTo>
                  <a:pt x="565" y="1651"/>
                </a:lnTo>
                <a:lnTo>
                  <a:pt x="565" y="1648"/>
                </a:lnTo>
                <a:lnTo>
                  <a:pt x="567" y="1648"/>
                </a:lnTo>
                <a:lnTo>
                  <a:pt x="568" y="1648"/>
                </a:lnTo>
                <a:close/>
                <a:moveTo>
                  <a:pt x="560" y="1608"/>
                </a:moveTo>
                <a:lnTo>
                  <a:pt x="561" y="1608"/>
                </a:lnTo>
                <a:lnTo>
                  <a:pt x="563" y="1606"/>
                </a:lnTo>
                <a:lnTo>
                  <a:pt x="563" y="1605"/>
                </a:lnTo>
                <a:lnTo>
                  <a:pt x="563" y="1602"/>
                </a:lnTo>
                <a:lnTo>
                  <a:pt x="559" y="1597"/>
                </a:lnTo>
                <a:lnTo>
                  <a:pt x="556" y="1596"/>
                </a:lnTo>
                <a:lnTo>
                  <a:pt x="553" y="1596"/>
                </a:lnTo>
                <a:lnTo>
                  <a:pt x="552" y="1596"/>
                </a:lnTo>
                <a:lnTo>
                  <a:pt x="552" y="1599"/>
                </a:lnTo>
                <a:lnTo>
                  <a:pt x="550" y="1597"/>
                </a:lnTo>
                <a:lnTo>
                  <a:pt x="546" y="1596"/>
                </a:lnTo>
                <a:lnTo>
                  <a:pt x="543" y="1594"/>
                </a:lnTo>
                <a:lnTo>
                  <a:pt x="541" y="1594"/>
                </a:lnTo>
                <a:lnTo>
                  <a:pt x="541" y="1599"/>
                </a:lnTo>
                <a:lnTo>
                  <a:pt x="541" y="1600"/>
                </a:lnTo>
                <a:lnTo>
                  <a:pt x="550" y="1604"/>
                </a:lnTo>
                <a:lnTo>
                  <a:pt x="559" y="1608"/>
                </a:lnTo>
                <a:lnTo>
                  <a:pt x="560" y="1608"/>
                </a:lnTo>
                <a:close/>
                <a:moveTo>
                  <a:pt x="1305" y="1585"/>
                </a:moveTo>
                <a:lnTo>
                  <a:pt x="1302" y="1581"/>
                </a:lnTo>
                <a:lnTo>
                  <a:pt x="1299" y="1576"/>
                </a:lnTo>
                <a:lnTo>
                  <a:pt x="1299" y="1575"/>
                </a:lnTo>
                <a:lnTo>
                  <a:pt x="1297" y="1572"/>
                </a:lnTo>
                <a:lnTo>
                  <a:pt x="1294" y="1571"/>
                </a:lnTo>
                <a:lnTo>
                  <a:pt x="1293" y="1571"/>
                </a:lnTo>
                <a:lnTo>
                  <a:pt x="1293" y="1572"/>
                </a:lnTo>
                <a:lnTo>
                  <a:pt x="1294" y="1572"/>
                </a:lnTo>
                <a:lnTo>
                  <a:pt x="1294" y="1575"/>
                </a:lnTo>
                <a:lnTo>
                  <a:pt x="1297" y="1579"/>
                </a:lnTo>
                <a:lnTo>
                  <a:pt x="1299" y="1583"/>
                </a:lnTo>
                <a:lnTo>
                  <a:pt x="1302" y="1585"/>
                </a:lnTo>
                <a:lnTo>
                  <a:pt x="1305" y="1589"/>
                </a:lnTo>
                <a:lnTo>
                  <a:pt x="1307" y="1593"/>
                </a:lnTo>
                <a:lnTo>
                  <a:pt x="1310" y="1597"/>
                </a:lnTo>
                <a:lnTo>
                  <a:pt x="1311" y="1596"/>
                </a:lnTo>
                <a:lnTo>
                  <a:pt x="1311" y="1594"/>
                </a:lnTo>
                <a:lnTo>
                  <a:pt x="1309" y="1591"/>
                </a:lnTo>
                <a:lnTo>
                  <a:pt x="1305" y="1585"/>
                </a:lnTo>
                <a:close/>
                <a:moveTo>
                  <a:pt x="2750" y="1502"/>
                </a:moveTo>
                <a:lnTo>
                  <a:pt x="2748" y="1502"/>
                </a:lnTo>
                <a:lnTo>
                  <a:pt x="2746" y="1502"/>
                </a:lnTo>
                <a:lnTo>
                  <a:pt x="2744" y="1507"/>
                </a:lnTo>
                <a:lnTo>
                  <a:pt x="2743" y="1508"/>
                </a:lnTo>
                <a:lnTo>
                  <a:pt x="2741" y="1508"/>
                </a:lnTo>
                <a:lnTo>
                  <a:pt x="2740" y="1508"/>
                </a:lnTo>
                <a:lnTo>
                  <a:pt x="2739" y="1508"/>
                </a:lnTo>
                <a:lnTo>
                  <a:pt x="2737" y="1508"/>
                </a:lnTo>
                <a:lnTo>
                  <a:pt x="2735" y="1507"/>
                </a:lnTo>
                <a:lnTo>
                  <a:pt x="2733" y="1507"/>
                </a:lnTo>
                <a:lnTo>
                  <a:pt x="2732" y="1508"/>
                </a:lnTo>
                <a:lnTo>
                  <a:pt x="2731" y="1511"/>
                </a:lnTo>
                <a:lnTo>
                  <a:pt x="2731" y="1512"/>
                </a:lnTo>
                <a:lnTo>
                  <a:pt x="2732" y="1513"/>
                </a:lnTo>
                <a:lnTo>
                  <a:pt x="2733" y="1513"/>
                </a:lnTo>
                <a:lnTo>
                  <a:pt x="2736" y="1511"/>
                </a:lnTo>
                <a:lnTo>
                  <a:pt x="2737" y="1510"/>
                </a:lnTo>
                <a:lnTo>
                  <a:pt x="2739" y="1510"/>
                </a:lnTo>
                <a:lnTo>
                  <a:pt x="2740" y="1510"/>
                </a:lnTo>
                <a:lnTo>
                  <a:pt x="2741" y="1510"/>
                </a:lnTo>
                <a:lnTo>
                  <a:pt x="2744" y="1511"/>
                </a:lnTo>
                <a:lnTo>
                  <a:pt x="2745" y="1511"/>
                </a:lnTo>
                <a:lnTo>
                  <a:pt x="2746" y="1511"/>
                </a:lnTo>
                <a:lnTo>
                  <a:pt x="2749" y="1510"/>
                </a:lnTo>
                <a:lnTo>
                  <a:pt x="2752" y="1505"/>
                </a:lnTo>
                <a:lnTo>
                  <a:pt x="2753" y="1504"/>
                </a:lnTo>
                <a:lnTo>
                  <a:pt x="2752" y="1503"/>
                </a:lnTo>
                <a:lnTo>
                  <a:pt x="2750" y="1502"/>
                </a:lnTo>
                <a:close/>
                <a:moveTo>
                  <a:pt x="2709" y="1432"/>
                </a:moveTo>
                <a:lnTo>
                  <a:pt x="2710" y="1432"/>
                </a:lnTo>
                <a:lnTo>
                  <a:pt x="2711" y="1432"/>
                </a:lnTo>
                <a:lnTo>
                  <a:pt x="2711" y="1431"/>
                </a:lnTo>
                <a:lnTo>
                  <a:pt x="2711" y="1430"/>
                </a:lnTo>
                <a:lnTo>
                  <a:pt x="2710" y="1428"/>
                </a:lnTo>
                <a:lnTo>
                  <a:pt x="2707" y="1427"/>
                </a:lnTo>
                <a:lnTo>
                  <a:pt x="2707" y="1426"/>
                </a:lnTo>
                <a:lnTo>
                  <a:pt x="2706" y="1426"/>
                </a:lnTo>
                <a:lnTo>
                  <a:pt x="2704" y="1427"/>
                </a:lnTo>
                <a:lnTo>
                  <a:pt x="2704" y="1428"/>
                </a:lnTo>
                <a:lnTo>
                  <a:pt x="2704" y="1430"/>
                </a:lnTo>
                <a:lnTo>
                  <a:pt x="2706" y="1431"/>
                </a:lnTo>
                <a:lnTo>
                  <a:pt x="2707" y="1431"/>
                </a:lnTo>
                <a:lnTo>
                  <a:pt x="2707" y="1432"/>
                </a:lnTo>
                <a:lnTo>
                  <a:pt x="2709" y="1432"/>
                </a:lnTo>
                <a:close/>
                <a:moveTo>
                  <a:pt x="2699" y="1390"/>
                </a:moveTo>
                <a:lnTo>
                  <a:pt x="2698" y="1392"/>
                </a:lnTo>
                <a:lnTo>
                  <a:pt x="2697" y="1393"/>
                </a:lnTo>
                <a:lnTo>
                  <a:pt x="2695" y="1394"/>
                </a:lnTo>
                <a:lnTo>
                  <a:pt x="2697" y="1394"/>
                </a:lnTo>
                <a:lnTo>
                  <a:pt x="2698" y="1398"/>
                </a:lnTo>
                <a:lnTo>
                  <a:pt x="2699" y="1398"/>
                </a:lnTo>
                <a:lnTo>
                  <a:pt x="2701" y="1396"/>
                </a:lnTo>
                <a:lnTo>
                  <a:pt x="2703" y="1393"/>
                </a:lnTo>
                <a:lnTo>
                  <a:pt x="2703" y="1392"/>
                </a:lnTo>
                <a:lnTo>
                  <a:pt x="2703" y="1390"/>
                </a:lnTo>
                <a:lnTo>
                  <a:pt x="2702" y="1390"/>
                </a:lnTo>
                <a:lnTo>
                  <a:pt x="2699" y="1390"/>
                </a:lnTo>
                <a:close/>
                <a:moveTo>
                  <a:pt x="378" y="1321"/>
                </a:moveTo>
                <a:lnTo>
                  <a:pt x="374" y="1314"/>
                </a:lnTo>
                <a:lnTo>
                  <a:pt x="375" y="1314"/>
                </a:lnTo>
                <a:lnTo>
                  <a:pt x="375" y="1313"/>
                </a:lnTo>
                <a:lnTo>
                  <a:pt x="377" y="1313"/>
                </a:lnTo>
                <a:lnTo>
                  <a:pt x="378" y="1312"/>
                </a:lnTo>
                <a:lnTo>
                  <a:pt x="378" y="1309"/>
                </a:lnTo>
                <a:lnTo>
                  <a:pt x="378" y="1308"/>
                </a:lnTo>
                <a:lnTo>
                  <a:pt x="377" y="1307"/>
                </a:lnTo>
                <a:lnTo>
                  <a:pt x="375" y="1307"/>
                </a:lnTo>
                <a:lnTo>
                  <a:pt x="374" y="1307"/>
                </a:lnTo>
                <a:lnTo>
                  <a:pt x="374" y="1305"/>
                </a:lnTo>
                <a:lnTo>
                  <a:pt x="375" y="1304"/>
                </a:lnTo>
                <a:lnTo>
                  <a:pt x="377" y="1304"/>
                </a:lnTo>
                <a:lnTo>
                  <a:pt x="377" y="1299"/>
                </a:lnTo>
                <a:lnTo>
                  <a:pt x="377" y="1293"/>
                </a:lnTo>
                <a:lnTo>
                  <a:pt x="375" y="1292"/>
                </a:lnTo>
                <a:lnTo>
                  <a:pt x="374" y="1292"/>
                </a:lnTo>
                <a:lnTo>
                  <a:pt x="372" y="1292"/>
                </a:lnTo>
                <a:lnTo>
                  <a:pt x="370" y="1293"/>
                </a:lnTo>
                <a:lnTo>
                  <a:pt x="369" y="1295"/>
                </a:lnTo>
                <a:lnTo>
                  <a:pt x="368" y="1293"/>
                </a:lnTo>
                <a:lnTo>
                  <a:pt x="368" y="1290"/>
                </a:lnTo>
                <a:lnTo>
                  <a:pt x="365" y="1286"/>
                </a:lnTo>
                <a:lnTo>
                  <a:pt x="364" y="1284"/>
                </a:lnTo>
                <a:lnTo>
                  <a:pt x="362" y="1284"/>
                </a:lnTo>
                <a:lnTo>
                  <a:pt x="361" y="1284"/>
                </a:lnTo>
                <a:lnTo>
                  <a:pt x="361" y="1286"/>
                </a:lnTo>
                <a:lnTo>
                  <a:pt x="361" y="1287"/>
                </a:lnTo>
                <a:lnTo>
                  <a:pt x="362" y="1290"/>
                </a:lnTo>
                <a:lnTo>
                  <a:pt x="362" y="1291"/>
                </a:lnTo>
                <a:lnTo>
                  <a:pt x="361" y="1292"/>
                </a:lnTo>
                <a:lnTo>
                  <a:pt x="359" y="1293"/>
                </a:lnTo>
                <a:lnTo>
                  <a:pt x="359" y="1295"/>
                </a:lnTo>
                <a:lnTo>
                  <a:pt x="361" y="1300"/>
                </a:lnTo>
                <a:lnTo>
                  <a:pt x="361" y="1301"/>
                </a:lnTo>
                <a:lnTo>
                  <a:pt x="360" y="1301"/>
                </a:lnTo>
                <a:lnTo>
                  <a:pt x="359" y="1300"/>
                </a:lnTo>
                <a:lnTo>
                  <a:pt x="357" y="1299"/>
                </a:lnTo>
                <a:lnTo>
                  <a:pt x="356" y="1293"/>
                </a:lnTo>
                <a:lnTo>
                  <a:pt x="355" y="1288"/>
                </a:lnTo>
                <a:lnTo>
                  <a:pt x="353" y="1288"/>
                </a:lnTo>
                <a:lnTo>
                  <a:pt x="353" y="1287"/>
                </a:lnTo>
                <a:lnTo>
                  <a:pt x="351" y="1287"/>
                </a:lnTo>
                <a:lnTo>
                  <a:pt x="349" y="1291"/>
                </a:lnTo>
                <a:lnTo>
                  <a:pt x="348" y="1290"/>
                </a:lnTo>
                <a:lnTo>
                  <a:pt x="347" y="1288"/>
                </a:lnTo>
                <a:lnTo>
                  <a:pt x="345" y="1290"/>
                </a:lnTo>
                <a:lnTo>
                  <a:pt x="347" y="1291"/>
                </a:lnTo>
                <a:lnTo>
                  <a:pt x="352" y="1295"/>
                </a:lnTo>
                <a:lnTo>
                  <a:pt x="356" y="1303"/>
                </a:lnTo>
                <a:lnTo>
                  <a:pt x="360" y="1308"/>
                </a:lnTo>
                <a:lnTo>
                  <a:pt x="360" y="1309"/>
                </a:lnTo>
                <a:lnTo>
                  <a:pt x="360" y="1311"/>
                </a:lnTo>
                <a:lnTo>
                  <a:pt x="357" y="1313"/>
                </a:lnTo>
                <a:lnTo>
                  <a:pt x="351" y="1307"/>
                </a:lnTo>
                <a:lnTo>
                  <a:pt x="349" y="1304"/>
                </a:lnTo>
                <a:lnTo>
                  <a:pt x="348" y="1303"/>
                </a:lnTo>
                <a:lnTo>
                  <a:pt x="345" y="1305"/>
                </a:lnTo>
                <a:lnTo>
                  <a:pt x="344" y="1304"/>
                </a:lnTo>
                <a:lnTo>
                  <a:pt x="345" y="1300"/>
                </a:lnTo>
                <a:lnTo>
                  <a:pt x="345" y="1299"/>
                </a:lnTo>
                <a:lnTo>
                  <a:pt x="344" y="1299"/>
                </a:lnTo>
                <a:lnTo>
                  <a:pt x="342" y="1299"/>
                </a:lnTo>
                <a:lnTo>
                  <a:pt x="339" y="1298"/>
                </a:lnTo>
                <a:lnTo>
                  <a:pt x="336" y="1301"/>
                </a:lnTo>
                <a:lnTo>
                  <a:pt x="335" y="1303"/>
                </a:lnTo>
                <a:lnTo>
                  <a:pt x="335" y="1304"/>
                </a:lnTo>
                <a:lnTo>
                  <a:pt x="338" y="1311"/>
                </a:lnTo>
                <a:lnTo>
                  <a:pt x="336" y="1312"/>
                </a:lnTo>
                <a:lnTo>
                  <a:pt x="336" y="1313"/>
                </a:lnTo>
                <a:lnTo>
                  <a:pt x="336" y="1314"/>
                </a:lnTo>
                <a:lnTo>
                  <a:pt x="338" y="1314"/>
                </a:lnTo>
                <a:lnTo>
                  <a:pt x="339" y="1316"/>
                </a:lnTo>
                <a:lnTo>
                  <a:pt x="342" y="1316"/>
                </a:lnTo>
                <a:lnTo>
                  <a:pt x="345" y="1316"/>
                </a:lnTo>
                <a:lnTo>
                  <a:pt x="348" y="1316"/>
                </a:lnTo>
                <a:lnTo>
                  <a:pt x="349" y="1317"/>
                </a:lnTo>
                <a:lnTo>
                  <a:pt x="353" y="1317"/>
                </a:lnTo>
                <a:lnTo>
                  <a:pt x="356" y="1319"/>
                </a:lnTo>
                <a:lnTo>
                  <a:pt x="359" y="1320"/>
                </a:lnTo>
                <a:lnTo>
                  <a:pt x="357" y="1321"/>
                </a:lnTo>
                <a:lnTo>
                  <a:pt x="356" y="1322"/>
                </a:lnTo>
                <a:lnTo>
                  <a:pt x="353" y="1324"/>
                </a:lnTo>
                <a:lnTo>
                  <a:pt x="352" y="1325"/>
                </a:lnTo>
                <a:lnTo>
                  <a:pt x="352" y="1324"/>
                </a:lnTo>
                <a:lnTo>
                  <a:pt x="349" y="1322"/>
                </a:lnTo>
                <a:lnTo>
                  <a:pt x="348" y="1321"/>
                </a:lnTo>
                <a:lnTo>
                  <a:pt x="347" y="1321"/>
                </a:lnTo>
                <a:lnTo>
                  <a:pt x="345" y="1321"/>
                </a:lnTo>
                <a:lnTo>
                  <a:pt x="344" y="1326"/>
                </a:lnTo>
                <a:lnTo>
                  <a:pt x="342" y="1324"/>
                </a:lnTo>
                <a:lnTo>
                  <a:pt x="340" y="1326"/>
                </a:lnTo>
                <a:lnTo>
                  <a:pt x="340" y="1329"/>
                </a:lnTo>
                <a:lnTo>
                  <a:pt x="342" y="1330"/>
                </a:lnTo>
                <a:lnTo>
                  <a:pt x="343" y="1330"/>
                </a:lnTo>
                <a:lnTo>
                  <a:pt x="344" y="1329"/>
                </a:lnTo>
                <a:lnTo>
                  <a:pt x="344" y="1330"/>
                </a:lnTo>
                <a:lnTo>
                  <a:pt x="347" y="1330"/>
                </a:lnTo>
                <a:lnTo>
                  <a:pt x="349" y="1329"/>
                </a:lnTo>
                <a:lnTo>
                  <a:pt x="351" y="1329"/>
                </a:lnTo>
                <a:lnTo>
                  <a:pt x="351" y="1328"/>
                </a:lnTo>
                <a:lnTo>
                  <a:pt x="352" y="1328"/>
                </a:lnTo>
                <a:lnTo>
                  <a:pt x="353" y="1326"/>
                </a:lnTo>
                <a:lnTo>
                  <a:pt x="356" y="1326"/>
                </a:lnTo>
                <a:lnTo>
                  <a:pt x="357" y="1328"/>
                </a:lnTo>
                <a:lnTo>
                  <a:pt x="357" y="1330"/>
                </a:lnTo>
                <a:lnTo>
                  <a:pt x="355" y="1329"/>
                </a:lnTo>
                <a:lnTo>
                  <a:pt x="353" y="1332"/>
                </a:lnTo>
                <a:lnTo>
                  <a:pt x="352" y="1333"/>
                </a:lnTo>
                <a:lnTo>
                  <a:pt x="353" y="1334"/>
                </a:lnTo>
                <a:lnTo>
                  <a:pt x="357" y="1335"/>
                </a:lnTo>
                <a:lnTo>
                  <a:pt x="357" y="1337"/>
                </a:lnTo>
                <a:lnTo>
                  <a:pt x="356" y="1337"/>
                </a:lnTo>
                <a:lnTo>
                  <a:pt x="353" y="1337"/>
                </a:lnTo>
                <a:lnTo>
                  <a:pt x="352" y="1335"/>
                </a:lnTo>
                <a:lnTo>
                  <a:pt x="351" y="1335"/>
                </a:lnTo>
                <a:lnTo>
                  <a:pt x="351" y="1337"/>
                </a:lnTo>
                <a:lnTo>
                  <a:pt x="349" y="1337"/>
                </a:lnTo>
                <a:lnTo>
                  <a:pt x="347" y="1338"/>
                </a:lnTo>
                <a:lnTo>
                  <a:pt x="345" y="1334"/>
                </a:lnTo>
                <a:lnTo>
                  <a:pt x="343" y="1333"/>
                </a:lnTo>
                <a:lnTo>
                  <a:pt x="340" y="1333"/>
                </a:lnTo>
                <a:lnTo>
                  <a:pt x="338" y="1338"/>
                </a:lnTo>
                <a:lnTo>
                  <a:pt x="336" y="1343"/>
                </a:lnTo>
                <a:lnTo>
                  <a:pt x="336" y="1349"/>
                </a:lnTo>
                <a:lnTo>
                  <a:pt x="338" y="1350"/>
                </a:lnTo>
                <a:lnTo>
                  <a:pt x="342" y="1351"/>
                </a:lnTo>
                <a:lnTo>
                  <a:pt x="343" y="1351"/>
                </a:lnTo>
                <a:lnTo>
                  <a:pt x="344" y="1352"/>
                </a:lnTo>
                <a:lnTo>
                  <a:pt x="347" y="1354"/>
                </a:lnTo>
                <a:lnTo>
                  <a:pt x="347" y="1352"/>
                </a:lnTo>
                <a:lnTo>
                  <a:pt x="349" y="1350"/>
                </a:lnTo>
                <a:lnTo>
                  <a:pt x="351" y="1346"/>
                </a:lnTo>
                <a:lnTo>
                  <a:pt x="351" y="1344"/>
                </a:lnTo>
                <a:lnTo>
                  <a:pt x="355" y="1342"/>
                </a:lnTo>
                <a:lnTo>
                  <a:pt x="356" y="1343"/>
                </a:lnTo>
                <a:lnTo>
                  <a:pt x="356" y="1344"/>
                </a:lnTo>
                <a:lnTo>
                  <a:pt x="356" y="1346"/>
                </a:lnTo>
                <a:lnTo>
                  <a:pt x="356" y="1349"/>
                </a:lnTo>
                <a:lnTo>
                  <a:pt x="355" y="1350"/>
                </a:lnTo>
                <a:lnTo>
                  <a:pt x="351" y="1354"/>
                </a:lnTo>
                <a:lnTo>
                  <a:pt x="348" y="1358"/>
                </a:lnTo>
                <a:lnTo>
                  <a:pt x="348" y="1359"/>
                </a:lnTo>
                <a:lnTo>
                  <a:pt x="348" y="1360"/>
                </a:lnTo>
                <a:lnTo>
                  <a:pt x="349" y="1362"/>
                </a:lnTo>
                <a:lnTo>
                  <a:pt x="351" y="1362"/>
                </a:lnTo>
                <a:lnTo>
                  <a:pt x="353" y="1362"/>
                </a:lnTo>
                <a:lnTo>
                  <a:pt x="355" y="1362"/>
                </a:lnTo>
                <a:lnTo>
                  <a:pt x="355" y="1363"/>
                </a:lnTo>
                <a:lnTo>
                  <a:pt x="356" y="1364"/>
                </a:lnTo>
                <a:lnTo>
                  <a:pt x="356" y="1365"/>
                </a:lnTo>
                <a:lnTo>
                  <a:pt x="355" y="1365"/>
                </a:lnTo>
                <a:lnTo>
                  <a:pt x="353" y="1365"/>
                </a:lnTo>
                <a:lnTo>
                  <a:pt x="352" y="1367"/>
                </a:lnTo>
                <a:lnTo>
                  <a:pt x="352" y="1368"/>
                </a:lnTo>
                <a:lnTo>
                  <a:pt x="355" y="1376"/>
                </a:lnTo>
                <a:lnTo>
                  <a:pt x="353" y="1375"/>
                </a:lnTo>
                <a:lnTo>
                  <a:pt x="352" y="1373"/>
                </a:lnTo>
                <a:lnTo>
                  <a:pt x="351" y="1370"/>
                </a:lnTo>
                <a:lnTo>
                  <a:pt x="349" y="1368"/>
                </a:lnTo>
                <a:lnTo>
                  <a:pt x="348" y="1368"/>
                </a:lnTo>
                <a:lnTo>
                  <a:pt x="345" y="1370"/>
                </a:lnTo>
                <a:lnTo>
                  <a:pt x="344" y="1372"/>
                </a:lnTo>
                <a:lnTo>
                  <a:pt x="344" y="1373"/>
                </a:lnTo>
                <a:lnTo>
                  <a:pt x="348" y="1376"/>
                </a:lnTo>
                <a:lnTo>
                  <a:pt x="351" y="1384"/>
                </a:lnTo>
                <a:lnTo>
                  <a:pt x="353" y="1390"/>
                </a:lnTo>
                <a:lnTo>
                  <a:pt x="356" y="1398"/>
                </a:lnTo>
                <a:lnTo>
                  <a:pt x="360" y="1405"/>
                </a:lnTo>
                <a:lnTo>
                  <a:pt x="362" y="1407"/>
                </a:lnTo>
                <a:lnTo>
                  <a:pt x="364" y="1407"/>
                </a:lnTo>
                <a:lnTo>
                  <a:pt x="365" y="1407"/>
                </a:lnTo>
                <a:lnTo>
                  <a:pt x="369" y="1406"/>
                </a:lnTo>
                <a:lnTo>
                  <a:pt x="370" y="1403"/>
                </a:lnTo>
                <a:lnTo>
                  <a:pt x="372" y="1400"/>
                </a:lnTo>
                <a:lnTo>
                  <a:pt x="370" y="1398"/>
                </a:lnTo>
                <a:lnTo>
                  <a:pt x="369" y="1396"/>
                </a:lnTo>
                <a:lnTo>
                  <a:pt x="369" y="1394"/>
                </a:lnTo>
                <a:lnTo>
                  <a:pt x="369" y="1386"/>
                </a:lnTo>
                <a:lnTo>
                  <a:pt x="369" y="1380"/>
                </a:lnTo>
                <a:lnTo>
                  <a:pt x="369" y="1372"/>
                </a:lnTo>
                <a:lnTo>
                  <a:pt x="370" y="1371"/>
                </a:lnTo>
                <a:lnTo>
                  <a:pt x="369" y="1368"/>
                </a:lnTo>
                <a:lnTo>
                  <a:pt x="370" y="1367"/>
                </a:lnTo>
                <a:lnTo>
                  <a:pt x="372" y="1364"/>
                </a:lnTo>
                <a:lnTo>
                  <a:pt x="372" y="1363"/>
                </a:lnTo>
                <a:lnTo>
                  <a:pt x="374" y="1360"/>
                </a:lnTo>
                <a:lnTo>
                  <a:pt x="373" y="1355"/>
                </a:lnTo>
                <a:lnTo>
                  <a:pt x="373" y="1350"/>
                </a:lnTo>
                <a:lnTo>
                  <a:pt x="374" y="1351"/>
                </a:lnTo>
                <a:lnTo>
                  <a:pt x="375" y="1352"/>
                </a:lnTo>
                <a:lnTo>
                  <a:pt x="378" y="1354"/>
                </a:lnTo>
                <a:lnTo>
                  <a:pt x="380" y="1352"/>
                </a:lnTo>
                <a:lnTo>
                  <a:pt x="378" y="1344"/>
                </a:lnTo>
                <a:lnTo>
                  <a:pt x="375" y="1338"/>
                </a:lnTo>
                <a:lnTo>
                  <a:pt x="378" y="1338"/>
                </a:lnTo>
                <a:lnTo>
                  <a:pt x="380" y="1338"/>
                </a:lnTo>
                <a:lnTo>
                  <a:pt x="381" y="1339"/>
                </a:lnTo>
                <a:lnTo>
                  <a:pt x="382" y="1338"/>
                </a:lnTo>
                <a:lnTo>
                  <a:pt x="380" y="1329"/>
                </a:lnTo>
                <a:lnTo>
                  <a:pt x="378" y="1321"/>
                </a:lnTo>
                <a:close/>
                <a:moveTo>
                  <a:pt x="2725" y="1341"/>
                </a:moveTo>
                <a:lnTo>
                  <a:pt x="2724" y="1339"/>
                </a:lnTo>
                <a:lnTo>
                  <a:pt x="2720" y="1338"/>
                </a:lnTo>
                <a:lnTo>
                  <a:pt x="2719" y="1339"/>
                </a:lnTo>
                <a:lnTo>
                  <a:pt x="2718" y="1339"/>
                </a:lnTo>
                <a:lnTo>
                  <a:pt x="2718" y="1346"/>
                </a:lnTo>
                <a:lnTo>
                  <a:pt x="2718" y="1352"/>
                </a:lnTo>
                <a:lnTo>
                  <a:pt x="2719" y="1355"/>
                </a:lnTo>
                <a:lnTo>
                  <a:pt x="2722" y="1355"/>
                </a:lnTo>
                <a:lnTo>
                  <a:pt x="2723" y="1355"/>
                </a:lnTo>
                <a:lnTo>
                  <a:pt x="2724" y="1354"/>
                </a:lnTo>
                <a:lnTo>
                  <a:pt x="2725" y="1354"/>
                </a:lnTo>
                <a:lnTo>
                  <a:pt x="2727" y="1352"/>
                </a:lnTo>
                <a:lnTo>
                  <a:pt x="2725" y="1350"/>
                </a:lnTo>
                <a:lnTo>
                  <a:pt x="2725" y="1349"/>
                </a:lnTo>
                <a:lnTo>
                  <a:pt x="2727" y="1347"/>
                </a:lnTo>
                <a:lnTo>
                  <a:pt x="2728" y="1347"/>
                </a:lnTo>
                <a:lnTo>
                  <a:pt x="2728" y="1346"/>
                </a:lnTo>
                <a:lnTo>
                  <a:pt x="2728" y="1344"/>
                </a:lnTo>
                <a:lnTo>
                  <a:pt x="2728" y="1342"/>
                </a:lnTo>
                <a:lnTo>
                  <a:pt x="2727" y="1341"/>
                </a:lnTo>
                <a:lnTo>
                  <a:pt x="2725" y="1341"/>
                </a:lnTo>
                <a:close/>
                <a:moveTo>
                  <a:pt x="369" y="1267"/>
                </a:moveTo>
                <a:lnTo>
                  <a:pt x="368" y="1267"/>
                </a:lnTo>
                <a:lnTo>
                  <a:pt x="368" y="1269"/>
                </a:lnTo>
                <a:lnTo>
                  <a:pt x="372" y="1273"/>
                </a:lnTo>
                <a:lnTo>
                  <a:pt x="375" y="1278"/>
                </a:lnTo>
                <a:lnTo>
                  <a:pt x="375" y="1279"/>
                </a:lnTo>
                <a:lnTo>
                  <a:pt x="377" y="1279"/>
                </a:lnTo>
                <a:lnTo>
                  <a:pt x="378" y="1281"/>
                </a:lnTo>
                <a:lnTo>
                  <a:pt x="380" y="1281"/>
                </a:lnTo>
                <a:lnTo>
                  <a:pt x="381" y="1278"/>
                </a:lnTo>
                <a:lnTo>
                  <a:pt x="378" y="1273"/>
                </a:lnTo>
                <a:lnTo>
                  <a:pt x="377" y="1266"/>
                </a:lnTo>
                <a:lnTo>
                  <a:pt x="375" y="1265"/>
                </a:lnTo>
                <a:lnTo>
                  <a:pt x="374" y="1265"/>
                </a:lnTo>
                <a:lnTo>
                  <a:pt x="372" y="1266"/>
                </a:lnTo>
                <a:lnTo>
                  <a:pt x="372" y="1267"/>
                </a:lnTo>
                <a:lnTo>
                  <a:pt x="370" y="1267"/>
                </a:lnTo>
                <a:lnTo>
                  <a:pt x="369" y="1267"/>
                </a:lnTo>
                <a:close/>
                <a:moveTo>
                  <a:pt x="373" y="1246"/>
                </a:moveTo>
                <a:lnTo>
                  <a:pt x="374" y="1248"/>
                </a:lnTo>
                <a:lnTo>
                  <a:pt x="374" y="1246"/>
                </a:lnTo>
                <a:lnTo>
                  <a:pt x="375" y="1246"/>
                </a:lnTo>
                <a:lnTo>
                  <a:pt x="375" y="1245"/>
                </a:lnTo>
                <a:lnTo>
                  <a:pt x="375" y="1244"/>
                </a:lnTo>
                <a:lnTo>
                  <a:pt x="374" y="1244"/>
                </a:lnTo>
                <a:lnTo>
                  <a:pt x="373" y="1243"/>
                </a:lnTo>
                <a:lnTo>
                  <a:pt x="372" y="1243"/>
                </a:lnTo>
                <a:lnTo>
                  <a:pt x="370" y="1244"/>
                </a:lnTo>
                <a:lnTo>
                  <a:pt x="370" y="1245"/>
                </a:lnTo>
                <a:lnTo>
                  <a:pt x="372" y="1246"/>
                </a:lnTo>
                <a:lnTo>
                  <a:pt x="373" y="1246"/>
                </a:lnTo>
                <a:close/>
                <a:moveTo>
                  <a:pt x="407" y="1214"/>
                </a:moveTo>
                <a:lnTo>
                  <a:pt x="407" y="1212"/>
                </a:lnTo>
                <a:lnTo>
                  <a:pt x="405" y="1209"/>
                </a:lnTo>
                <a:lnTo>
                  <a:pt x="403" y="1206"/>
                </a:lnTo>
                <a:lnTo>
                  <a:pt x="400" y="1204"/>
                </a:lnTo>
                <a:lnTo>
                  <a:pt x="396" y="1202"/>
                </a:lnTo>
                <a:lnTo>
                  <a:pt x="394" y="1202"/>
                </a:lnTo>
                <a:lnTo>
                  <a:pt x="391" y="1201"/>
                </a:lnTo>
                <a:lnTo>
                  <a:pt x="390" y="1201"/>
                </a:lnTo>
                <a:lnTo>
                  <a:pt x="389" y="1201"/>
                </a:lnTo>
                <a:lnTo>
                  <a:pt x="387" y="1201"/>
                </a:lnTo>
                <a:lnTo>
                  <a:pt x="386" y="1202"/>
                </a:lnTo>
                <a:lnTo>
                  <a:pt x="386" y="1203"/>
                </a:lnTo>
                <a:lnTo>
                  <a:pt x="386" y="1204"/>
                </a:lnTo>
                <a:lnTo>
                  <a:pt x="385" y="1204"/>
                </a:lnTo>
                <a:lnTo>
                  <a:pt x="381" y="1202"/>
                </a:lnTo>
                <a:lnTo>
                  <a:pt x="378" y="1202"/>
                </a:lnTo>
                <a:lnTo>
                  <a:pt x="374" y="1202"/>
                </a:lnTo>
                <a:lnTo>
                  <a:pt x="373" y="1203"/>
                </a:lnTo>
                <a:lnTo>
                  <a:pt x="372" y="1203"/>
                </a:lnTo>
                <a:lnTo>
                  <a:pt x="370" y="1204"/>
                </a:lnTo>
                <a:lnTo>
                  <a:pt x="369" y="1207"/>
                </a:lnTo>
                <a:lnTo>
                  <a:pt x="369" y="1212"/>
                </a:lnTo>
                <a:lnTo>
                  <a:pt x="373" y="1218"/>
                </a:lnTo>
                <a:lnTo>
                  <a:pt x="374" y="1218"/>
                </a:lnTo>
                <a:lnTo>
                  <a:pt x="377" y="1216"/>
                </a:lnTo>
                <a:lnTo>
                  <a:pt x="381" y="1215"/>
                </a:lnTo>
                <a:lnTo>
                  <a:pt x="383" y="1215"/>
                </a:lnTo>
                <a:lnTo>
                  <a:pt x="389" y="1211"/>
                </a:lnTo>
                <a:lnTo>
                  <a:pt x="391" y="1212"/>
                </a:lnTo>
                <a:lnTo>
                  <a:pt x="393" y="1214"/>
                </a:lnTo>
                <a:lnTo>
                  <a:pt x="394" y="1214"/>
                </a:lnTo>
                <a:lnTo>
                  <a:pt x="396" y="1214"/>
                </a:lnTo>
                <a:lnTo>
                  <a:pt x="399" y="1214"/>
                </a:lnTo>
                <a:lnTo>
                  <a:pt x="400" y="1214"/>
                </a:lnTo>
                <a:lnTo>
                  <a:pt x="402" y="1214"/>
                </a:lnTo>
                <a:lnTo>
                  <a:pt x="405" y="1214"/>
                </a:lnTo>
                <a:lnTo>
                  <a:pt x="407" y="1214"/>
                </a:lnTo>
                <a:close/>
                <a:moveTo>
                  <a:pt x="157" y="1199"/>
                </a:moveTo>
                <a:lnTo>
                  <a:pt x="156" y="1199"/>
                </a:lnTo>
                <a:lnTo>
                  <a:pt x="154" y="1199"/>
                </a:lnTo>
                <a:lnTo>
                  <a:pt x="153" y="1199"/>
                </a:lnTo>
                <a:lnTo>
                  <a:pt x="153" y="1201"/>
                </a:lnTo>
                <a:lnTo>
                  <a:pt x="153" y="1202"/>
                </a:lnTo>
                <a:lnTo>
                  <a:pt x="154" y="1202"/>
                </a:lnTo>
                <a:lnTo>
                  <a:pt x="156" y="1202"/>
                </a:lnTo>
                <a:lnTo>
                  <a:pt x="157" y="1202"/>
                </a:lnTo>
                <a:lnTo>
                  <a:pt x="158" y="1202"/>
                </a:lnTo>
                <a:lnTo>
                  <a:pt x="158" y="1201"/>
                </a:lnTo>
                <a:lnTo>
                  <a:pt x="157" y="1201"/>
                </a:lnTo>
                <a:lnTo>
                  <a:pt x="157" y="1199"/>
                </a:lnTo>
                <a:close/>
                <a:moveTo>
                  <a:pt x="398" y="1181"/>
                </a:moveTo>
                <a:lnTo>
                  <a:pt x="395" y="1180"/>
                </a:lnTo>
                <a:lnTo>
                  <a:pt x="394" y="1180"/>
                </a:lnTo>
                <a:lnTo>
                  <a:pt x="391" y="1177"/>
                </a:lnTo>
                <a:lnTo>
                  <a:pt x="389" y="1178"/>
                </a:lnTo>
                <a:lnTo>
                  <a:pt x="387" y="1181"/>
                </a:lnTo>
                <a:lnTo>
                  <a:pt x="386" y="1185"/>
                </a:lnTo>
                <a:lnTo>
                  <a:pt x="387" y="1186"/>
                </a:lnTo>
                <a:lnTo>
                  <a:pt x="389" y="1186"/>
                </a:lnTo>
                <a:lnTo>
                  <a:pt x="391" y="1188"/>
                </a:lnTo>
                <a:lnTo>
                  <a:pt x="393" y="1188"/>
                </a:lnTo>
                <a:lnTo>
                  <a:pt x="394" y="1189"/>
                </a:lnTo>
                <a:lnTo>
                  <a:pt x="394" y="1190"/>
                </a:lnTo>
                <a:lnTo>
                  <a:pt x="391" y="1193"/>
                </a:lnTo>
                <a:lnTo>
                  <a:pt x="394" y="1194"/>
                </a:lnTo>
                <a:lnTo>
                  <a:pt x="398" y="1194"/>
                </a:lnTo>
                <a:lnTo>
                  <a:pt x="399" y="1193"/>
                </a:lnTo>
                <a:lnTo>
                  <a:pt x="400" y="1190"/>
                </a:lnTo>
                <a:lnTo>
                  <a:pt x="399" y="1189"/>
                </a:lnTo>
                <a:lnTo>
                  <a:pt x="400" y="1185"/>
                </a:lnTo>
                <a:lnTo>
                  <a:pt x="400" y="1184"/>
                </a:lnTo>
                <a:lnTo>
                  <a:pt x="399" y="1182"/>
                </a:lnTo>
                <a:lnTo>
                  <a:pt x="399" y="1181"/>
                </a:lnTo>
                <a:lnTo>
                  <a:pt x="398" y="1181"/>
                </a:lnTo>
                <a:close/>
                <a:moveTo>
                  <a:pt x="2684" y="1093"/>
                </a:moveTo>
                <a:lnTo>
                  <a:pt x="2685" y="1095"/>
                </a:lnTo>
                <a:lnTo>
                  <a:pt x="2686" y="1095"/>
                </a:lnTo>
                <a:lnTo>
                  <a:pt x="2692" y="1092"/>
                </a:lnTo>
                <a:lnTo>
                  <a:pt x="2693" y="1091"/>
                </a:lnTo>
                <a:lnTo>
                  <a:pt x="2694" y="1088"/>
                </a:lnTo>
                <a:lnTo>
                  <a:pt x="2694" y="1087"/>
                </a:lnTo>
                <a:lnTo>
                  <a:pt x="2694" y="1085"/>
                </a:lnTo>
                <a:lnTo>
                  <a:pt x="2694" y="1084"/>
                </a:lnTo>
                <a:lnTo>
                  <a:pt x="2694" y="1080"/>
                </a:lnTo>
                <a:lnTo>
                  <a:pt x="2693" y="1079"/>
                </a:lnTo>
                <a:lnTo>
                  <a:pt x="2692" y="1079"/>
                </a:lnTo>
                <a:lnTo>
                  <a:pt x="2690" y="1079"/>
                </a:lnTo>
                <a:lnTo>
                  <a:pt x="2688" y="1080"/>
                </a:lnTo>
                <a:lnTo>
                  <a:pt x="2686" y="1082"/>
                </a:lnTo>
                <a:lnTo>
                  <a:pt x="2685" y="1082"/>
                </a:lnTo>
                <a:lnTo>
                  <a:pt x="2682" y="1088"/>
                </a:lnTo>
                <a:lnTo>
                  <a:pt x="2681" y="1088"/>
                </a:lnTo>
                <a:lnTo>
                  <a:pt x="2680" y="1087"/>
                </a:lnTo>
                <a:lnTo>
                  <a:pt x="2680" y="1088"/>
                </a:lnTo>
                <a:lnTo>
                  <a:pt x="2681" y="1092"/>
                </a:lnTo>
                <a:lnTo>
                  <a:pt x="2684" y="1093"/>
                </a:lnTo>
                <a:close/>
                <a:moveTo>
                  <a:pt x="743" y="1028"/>
                </a:moveTo>
                <a:lnTo>
                  <a:pt x="744" y="1028"/>
                </a:lnTo>
                <a:lnTo>
                  <a:pt x="746" y="1029"/>
                </a:lnTo>
                <a:lnTo>
                  <a:pt x="747" y="1029"/>
                </a:lnTo>
                <a:lnTo>
                  <a:pt x="749" y="1029"/>
                </a:lnTo>
                <a:lnTo>
                  <a:pt x="750" y="1029"/>
                </a:lnTo>
                <a:lnTo>
                  <a:pt x="750" y="1028"/>
                </a:lnTo>
                <a:lnTo>
                  <a:pt x="749" y="1028"/>
                </a:lnTo>
                <a:lnTo>
                  <a:pt x="747" y="1028"/>
                </a:lnTo>
                <a:lnTo>
                  <a:pt x="746" y="1028"/>
                </a:lnTo>
                <a:lnTo>
                  <a:pt x="746" y="1027"/>
                </a:lnTo>
                <a:lnTo>
                  <a:pt x="744" y="1027"/>
                </a:lnTo>
                <a:lnTo>
                  <a:pt x="743" y="1025"/>
                </a:lnTo>
                <a:lnTo>
                  <a:pt x="742" y="1025"/>
                </a:lnTo>
                <a:lnTo>
                  <a:pt x="743" y="1027"/>
                </a:lnTo>
                <a:lnTo>
                  <a:pt x="743" y="1028"/>
                </a:lnTo>
                <a:close/>
                <a:moveTo>
                  <a:pt x="752" y="935"/>
                </a:moveTo>
                <a:lnTo>
                  <a:pt x="754" y="936"/>
                </a:lnTo>
                <a:lnTo>
                  <a:pt x="755" y="943"/>
                </a:lnTo>
                <a:lnTo>
                  <a:pt x="758" y="948"/>
                </a:lnTo>
                <a:lnTo>
                  <a:pt x="759" y="955"/>
                </a:lnTo>
                <a:lnTo>
                  <a:pt x="760" y="960"/>
                </a:lnTo>
                <a:lnTo>
                  <a:pt x="762" y="960"/>
                </a:lnTo>
                <a:lnTo>
                  <a:pt x="762" y="961"/>
                </a:lnTo>
                <a:lnTo>
                  <a:pt x="763" y="963"/>
                </a:lnTo>
                <a:lnTo>
                  <a:pt x="763" y="964"/>
                </a:lnTo>
                <a:lnTo>
                  <a:pt x="765" y="966"/>
                </a:lnTo>
                <a:lnTo>
                  <a:pt x="765" y="972"/>
                </a:lnTo>
                <a:lnTo>
                  <a:pt x="767" y="974"/>
                </a:lnTo>
                <a:lnTo>
                  <a:pt x="768" y="974"/>
                </a:lnTo>
                <a:lnTo>
                  <a:pt x="767" y="977"/>
                </a:lnTo>
                <a:lnTo>
                  <a:pt x="771" y="982"/>
                </a:lnTo>
                <a:lnTo>
                  <a:pt x="776" y="989"/>
                </a:lnTo>
                <a:lnTo>
                  <a:pt x="780" y="993"/>
                </a:lnTo>
                <a:lnTo>
                  <a:pt x="784" y="995"/>
                </a:lnTo>
                <a:lnTo>
                  <a:pt x="786" y="997"/>
                </a:lnTo>
                <a:lnTo>
                  <a:pt x="790" y="998"/>
                </a:lnTo>
                <a:lnTo>
                  <a:pt x="792" y="999"/>
                </a:lnTo>
                <a:lnTo>
                  <a:pt x="793" y="999"/>
                </a:lnTo>
                <a:lnTo>
                  <a:pt x="794" y="1001"/>
                </a:lnTo>
                <a:lnTo>
                  <a:pt x="795" y="1001"/>
                </a:lnTo>
                <a:lnTo>
                  <a:pt x="797" y="1001"/>
                </a:lnTo>
                <a:lnTo>
                  <a:pt x="801" y="1001"/>
                </a:lnTo>
                <a:lnTo>
                  <a:pt x="803" y="1001"/>
                </a:lnTo>
                <a:lnTo>
                  <a:pt x="806" y="999"/>
                </a:lnTo>
                <a:lnTo>
                  <a:pt x="807" y="997"/>
                </a:lnTo>
                <a:lnTo>
                  <a:pt x="810" y="993"/>
                </a:lnTo>
                <a:lnTo>
                  <a:pt x="811" y="990"/>
                </a:lnTo>
                <a:lnTo>
                  <a:pt x="810" y="985"/>
                </a:lnTo>
                <a:lnTo>
                  <a:pt x="809" y="981"/>
                </a:lnTo>
                <a:lnTo>
                  <a:pt x="807" y="981"/>
                </a:lnTo>
                <a:lnTo>
                  <a:pt x="806" y="981"/>
                </a:lnTo>
                <a:lnTo>
                  <a:pt x="806" y="980"/>
                </a:lnTo>
                <a:lnTo>
                  <a:pt x="806" y="978"/>
                </a:lnTo>
                <a:lnTo>
                  <a:pt x="805" y="978"/>
                </a:lnTo>
                <a:lnTo>
                  <a:pt x="803" y="978"/>
                </a:lnTo>
                <a:lnTo>
                  <a:pt x="802" y="978"/>
                </a:lnTo>
                <a:lnTo>
                  <a:pt x="801" y="980"/>
                </a:lnTo>
                <a:lnTo>
                  <a:pt x="800" y="978"/>
                </a:lnTo>
                <a:lnTo>
                  <a:pt x="800" y="977"/>
                </a:lnTo>
                <a:lnTo>
                  <a:pt x="798" y="977"/>
                </a:lnTo>
                <a:lnTo>
                  <a:pt x="798" y="976"/>
                </a:lnTo>
                <a:lnTo>
                  <a:pt x="797" y="976"/>
                </a:lnTo>
                <a:lnTo>
                  <a:pt x="793" y="973"/>
                </a:lnTo>
                <a:lnTo>
                  <a:pt x="793" y="972"/>
                </a:lnTo>
                <a:lnTo>
                  <a:pt x="792" y="970"/>
                </a:lnTo>
                <a:lnTo>
                  <a:pt x="790" y="970"/>
                </a:lnTo>
                <a:lnTo>
                  <a:pt x="790" y="969"/>
                </a:lnTo>
                <a:lnTo>
                  <a:pt x="786" y="965"/>
                </a:lnTo>
                <a:lnTo>
                  <a:pt x="786" y="964"/>
                </a:lnTo>
                <a:lnTo>
                  <a:pt x="785" y="964"/>
                </a:lnTo>
                <a:lnTo>
                  <a:pt x="780" y="957"/>
                </a:lnTo>
                <a:lnTo>
                  <a:pt x="776" y="951"/>
                </a:lnTo>
                <a:lnTo>
                  <a:pt x="772" y="944"/>
                </a:lnTo>
                <a:lnTo>
                  <a:pt x="768" y="938"/>
                </a:lnTo>
                <a:lnTo>
                  <a:pt x="767" y="938"/>
                </a:lnTo>
                <a:lnTo>
                  <a:pt x="767" y="936"/>
                </a:lnTo>
                <a:lnTo>
                  <a:pt x="765" y="936"/>
                </a:lnTo>
                <a:lnTo>
                  <a:pt x="765" y="935"/>
                </a:lnTo>
                <a:lnTo>
                  <a:pt x="763" y="934"/>
                </a:lnTo>
                <a:lnTo>
                  <a:pt x="763" y="931"/>
                </a:lnTo>
                <a:lnTo>
                  <a:pt x="762" y="931"/>
                </a:lnTo>
                <a:lnTo>
                  <a:pt x="760" y="931"/>
                </a:lnTo>
                <a:lnTo>
                  <a:pt x="759" y="929"/>
                </a:lnTo>
                <a:lnTo>
                  <a:pt x="759" y="927"/>
                </a:lnTo>
                <a:lnTo>
                  <a:pt x="758" y="927"/>
                </a:lnTo>
                <a:lnTo>
                  <a:pt x="756" y="924"/>
                </a:lnTo>
                <a:lnTo>
                  <a:pt x="756" y="923"/>
                </a:lnTo>
                <a:lnTo>
                  <a:pt x="754" y="923"/>
                </a:lnTo>
                <a:lnTo>
                  <a:pt x="752" y="923"/>
                </a:lnTo>
                <a:lnTo>
                  <a:pt x="751" y="926"/>
                </a:lnTo>
                <a:lnTo>
                  <a:pt x="751" y="930"/>
                </a:lnTo>
                <a:lnTo>
                  <a:pt x="752" y="934"/>
                </a:lnTo>
                <a:lnTo>
                  <a:pt x="752" y="935"/>
                </a:lnTo>
                <a:close/>
                <a:moveTo>
                  <a:pt x="812" y="961"/>
                </a:moveTo>
                <a:lnTo>
                  <a:pt x="814" y="963"/>
                </a:lnTo>
                <a:lnTo>
                  <a:pt x="815" y="963"/>
                </a:lnTo>
                <a:lnTo>
                  <a:pt x="818" y="963"/>
                </a:lnTo>
                <a:lnTo>
                  <a:pt x="824" y="961"/>
                </a:lnTo>
                <a:lnTo>
                  <a:pt x="830" y="959"/>
                </a:lnTo>
                <a:lnTo>
                  <a:pt x="830" y="957"/>
                </a:lnTo>
                <a:lnTo>
                  <a:pt x="831" y="959"/>
                </a:lnTo>
                <a:lnTo>
                  <a:pt x="833" y="961"/>
                </a:lnTo>
                <a:lnTo>
                  <a:pt x="835" y="963"/>
                </a:lnTo>
                <a:lnTo>
                  <a:pt x="836" y="963"/>
                </a:lnTo>
                <a:lnTo>
                  <a:pt x="837" y="960"/>
                </a:lnTo>
                <a:lnTo>
                  <a:pt x="840" y="957"/>
                </a:lnTo>
                <a:lnTo>
                  <a:pt x="841" y="957"/>
                </a:lnTo>
                <a:lnTo>
                  <a:pt x="843" y="957"/>
                </a:lnTo>
                <a:lnTo>
                  <a:pt x="843" y="959"/>
                </a:lnTo>
                <a:lnTo>
                  <a:pt x="844" y="959"/>
                </a:lnTo>
                <a:lnTo>
                  <a:pt x="844" y="960"/>
                </a:lnTo>
                <a:lnTo>
                  <a:pt x="845" y="960"/>
                </a:lnTo>
                <a:lnTo>
                  <a:pt x="847" y="960"/>
                </a:lnTo>
                <a:lnTo>
                  <a:pt x="848" y="959"/>
                </a:lnTo>
                <a:lnTo>
                  <a:pt x="847" y="953"/>
                </a:lnTo>
                <a:lnTo>
                  <a:pt x="845" y="952"/>
                </a:lnTo>
                <a:lnTo>
                  <a:pt x="844" y="950"/>
                </a:lnTo>
                <a:lnTo>
                  <a:pt x="844" y="948"/>
                </a:lnTo>
                <a:lnTo>
                  <a:pt x="843" y="948"/>
                </a:lnTo>
                <a:lnTo>
                  <a:pt x="841" y="948"/>
                </a:lnTo>
                <a:lnTo>
                  <a:pt x="840" y="948"/>
                </a:lnTo>
                <a:lnTo>
                  <a:pt x="837" y="951"/>
                </a:lnTo>
                <a:lnTo>
                  <a:pt x="836" y="951"/>
                </a:lnTo>
                <a:lnTo>
                  <a:pt x="836" y="950"/>
                </a:lnTo>
                <a:lnTo>
                  <a:pt x="836" y="947"/>
                </a:lnTo>
                <a:lnTo>
                  <a:pt x="836" y="945"/>
                </a:lnTo>
                <a:lnTo>
                  <a:pt x="835" y="945"/>
                </a:lnTo>
                <a:lnTo>
                  <a:pt x="833" y="945"/>
                </a:lnTo>
                <a:lnTo>
                  <a:pt x="832" y="945"/>
                </a:lnTo>
                <a:lnTo>
                  <a:pt x="832" y="950"/>
                </a:lnTo>
                <a:lnTo>
                  <a:pt x="831" y="951"/>
                </a:lnTo>
                <a:lnTo>
                  <a:pt x="828" y="951"/>
                </a:lnTo>
                <a:lnTo>
                  <a:pt x="826" y="953"/>
                </a:lnTo>
                <a:lnTo>
                  <a:pt x="824" y="953"/>
                </a:lnTo>
                <a:lnTo>
                  <a:pt x="823" y="953"/>
                </a:lnTo>
                <a:lnTo>
                  <a:pt x="826" y="950"/>
                </a:lnTo>
                <a:lnTo>
                  <a:pt x="826" y="947"/>
                </a:lnTo>
                <a:lnTo>
                  <a:pt x="827" y="947"/>
                </a:lnTo>
                <a:lnTo>
                  <a:pt x="826" y="944"/>
                </a:lnTo>
                <a:lnTo>
                  <a:pt x="824" y="944"/>
                </a:lnTo>
                <a:lnTo>
                  <a:pt x="824" y="948"/>
                </a:lnTo>
                <a:lnTo>
                  <a:pt x="823" y="951"/>
                </a:lnTo>
                <a:lnTo>
                  <a:pt x="820" y="953"/>
                </a:lnTo>
                <a:lnTo>
                  <a:pt x="819" y="953"/>
                </a:lnTo>
                <a:lnTo>
                  <a:pt x="818" y="955"/>
                </a:lnTo>
                <a:lnTo>
                  <a:pt x="818" y="953"/>
                </a:lnTo>
                <a:lnTo>
                  <a:pt x="816" y="956"/>
                </a:lnTo>
                <a:lnTo>
                  <a:pt x="815" y="959"/>
                </a:lnTo>
                <a:lnTo>
                  <a:pt x="814" y="959"/>
                </a:lnTo>
                <a:lnTo>
                  <a:pt x="814" y="960"/>
                </a:lnTo>
                <a:lnTo>
                  <a:pt x="812" y="960"/>
                </a:lnTo>
                <a:lnTo>
                  <a:pt x="812" y="961"/>
                </a:lnTo>
                <a:close/>
                <a:moveTo>
                  <a:pt x="797" y="960"/>
                </a:moveTo>
                <a:lnTo>
                  <a:pt x="798" y="963"/>
                </a:lnTo>
                <a:lnTo>
                  <a:pt x="798" y="964"/>
                </a:lnTo>
                <a:lnTo>
                  <a:pt x="800" y="963"/>
                </a:lnTo>
                <a:lnTo>
                  <a:pt x="800" y="961"/>
                </a:lnTo>
                <a:lnTo>
                  <a:pt x="798" y="956"/>
                </a:lnTo>
                <a:lnTo>
                  <a:pt x="800" y="956"/>
                </a:lnTo>
                <a:lnTo>
                  <a:pt x="800" y="955"/>
                </a:lnTo>
                <a:lnTo>
                  <a:pt x="801" y="955"/>
                </a:lnTo>
                <a:lnTo>
                  <a:pt x="801" y="953"/>
                </a:lnTo>
                <a:lnTo>
                  <a:pt x="802" y="953"/>
                </a:lnTo>
                <a:lnTo>
                  <a:pt x="802" y="960"/>
                </a:lnTo>
                <a:lnTo>
                  <a:pt x="803" y="965"/>
                </a:lnTo>
                <a:lnTo>
                  <a:pt x="803" y="966"/>
                </a:lnTo>
                <a:lnTo>
                  <a:pt x="805" y="966"/>
                </a:lnTo>
                <a:lnTo>
                  <a:pt x="807" y="965"/>
                </a:lnTo>
                <a:lnTo>
                  <a:pt x="810" y="961"/>
                </a:lnTo>
                <a:lnTo>
                  <a:pt x="812" y="957"/>
                </a:lnTo>
                <a:lnTo>
                  <a:pt x="811" y="956"/>
                </a:lnTo>
                <a:lnTo>
                  <a:pt x="811" y="955"/>
                </a:lnTo>
                <a:lnTo>
                  <a:pt x="810" y="955"/>
                </a:lnTo>
                <a:lnTo>
                  <a:pt x="809" y="955"/>
                </a:lnTo>
                <a:lnTo>
                  <a:pt x="807" y="956"/>
                </a:lnTo>
                <a:lnTo>
                  <a:pt x="806" y="956"/>
                </a:lnTo>
                <a:lnTo>
                  <a:pt x="803" y="952"/>
                </a:lnTo>
                <a:lnTo>
                  <a:pt x="802" y="951"/>
                </a:lnTo>
                <a:lnTo>
                  <a:pt x="803" y="951"/>
                </a:lnTo>
                <a:lnTo>
                  <a:pt x="802" y="950"/>
                </a:lnTo>
                <a:lnTo>
                  <a:pt x="802" y="948"/>
                </a:lnTo>
                <a:lnTo>
                  <a:pt x="801" y="948"/>
                </a:lnTo>
                <a:lnTo>
                  <a:pt x="798" y="951"/>
                </a:lnTo>
                <a:lnTo>
                  <a:pt x="795" y="952"/>
                </a:lnTo>
                <a:lnTo>
                  <a:pt x="795" y="957"/>
                </a:lnTo>
                <a:lnTo>
                  <a:pt x="797" y="959"/>
                </a:lnTo>
                <a:lnTo>
                  <a:pt x="797" y="960"/>
                </a:lnTo>
                <a:close/>
                <a:moveTo>
                  <a:pt x="433" y="924"/>
                </a:moveTo>
                <a:lnTo>
                  <a:pt x="431" y="923"/>
                </a:lnTo>
                <a:lnTo>
                  <a:pt x="426" y="923"/>
                </a:lnTo>
                <a:lnTo>
                  <a:pt x="424" y="926"/>
                </a:lnTo>
                <a:lnTo>
                  <a:pt x="421" y="932"/>
                </a:lnTo>
                <a:lnTo>
                  <a:pt x="421" y="934"/>
                </a:lnTo>
                <a:lnTo>
                  <a:pt x="417" y="939"/>
                </a:lnTo>
                <a:lnTo>
                  <a:pt x="416" y="940"/>
                </a:lnTo>
                <a:lnTo>
                  <a:pt x="416" y="942"/>
                </a:lnTo>
                <a:lnTo>
                  <a:pt x="417" y="943"/>
                </a:lnTo>
                <a:lnTo>
                  <a:pt x="419" y="944"/>
                </a:lnTo>
                <a:lnTo>
                  <a:pt x="419" y="945"/>
                </a:lnTo>
                <a:lnTo>
                  <a:pt x="419" y="947"/>
                </a:lnTo>
                <a:lnTo>
                  <a:pt x="421" y="947"/>
                </a:lnTo>
                <a:lnTo>
                  <a:pt x="425" y="944"/>
                </a:lnTo>
                <a:lnTo>
                  <a:pt x="426" y="943"/>
                </a:lnTo>
                <a:lnTo>
                  <a:pt x="428" y="940"/>
                </a:lnTo>
                <a:lnTo>
                  <a:pt x="431" y="938"/>
                </a:lnTo>
                <a:lnTo>
                  <a:pt x="431" y="939"/>
                </a:lnTo>
                <a:lnTo>
                  <a:pt x="429" y="943"/>
                </a:lnTo>
                <a:lnTo>
                  <a:pt x="429" y="944"/>
                </a:lnTo>
                <a:lnTo>
                  <a:pt x="431" y="945"/>
                </a:lnTo>
                <a:lnTo>
                  <a:pt x="432" y="944"/>
                </a:lnTo>
                <a:lnTo>
                  <a:pt x="432" y="947"/>
                </a:lnTo>
                <a:lnTo>
                  <a:pt x="428" y="950"/>
                </a:lnTo>
                <a:lnTo>
                  <a:pt x="426" y="951"/>
                </a:lnTo>
                <a:lnTo>
                  <a:pt x="428" y="955"/>
                </a:lnTo>
                <a:lnTo>
                  <a:pt x="429" y="956"/>
                </a:lnTo>
                <a:lnTo>
                  <a:pt x="431" y="956"/>
                </a:lnTo>
                <a:lnTo>
                  <a:pt x="432" y="957"/>
                </a:lnTo>
                <a:lnTo>
                  <a:pt x="433" y="957"/>
                </a:lnTo>
                <a:lnTo>
                  <a:pt x="438" y="957"/>
                </a:lnTo>
                <a:lnTo>
                  <a:pt x="440" y="957"/>
                </a:lnTo>
                <a:lnTo>
                  <a:pt x="444" y="956"/>
                </a:lnTo>
                <a:lnTo>
                  <a:pt x="450" y="950"/>
                </a:lnTo>
                <a:lnTo>
                  <a:pt x="457" y="944"/>
                </a:lnTo>
                <a:lnTo>
                  <a:pt x="463" y="939"/>
                </a:lnTo>
                <a:lnTo>
                  <a:pt x="463" y="938"/>
                </a:lnTo>
                <a:lnTo>
                  <a:pt x="462" y="936"/>
                </a:lnTo>
                <a:lnTo>
                  <a:pt x="461" y="935"/>
                </a:lnTo>
                <a:lnTo>
                  <a:pt x="459" y="935"/>
                </a:lnTo>
                <a:lnTo>
                  <a:pt x="457" y="934"/>
                </a:lnTo>
                <a:lnTo>
                  <a:pt x="457" y="932"/>
                </a:lnTo>
                <a:lnTo>
                  <a:pt x="454" y="934"/>
                </a:lnTo>
                <a:lnTo>
                  <a:pt x="453" y="934"/>
                </a:lnTo>
                <a:lnTo>
                  <a:pt x="452" y="934"/>
                </a:lnTo>
                <a:lnTo>
                  <a:pt x="452" y="935"/>
                </a:lnTo>
                <a:lnTo>
                  <a:pt x="450" y="934"/>
                </a:lnTo>
                <a:lnTo>
                  <a:pt x="449" y="934"/>
                </a:lnTo>
                <a:lnTo>
                  <a:pt x="447" y="934"/>
                </a:lnTo>
                <a:lnTo>
                  <a:pt x="446" y="934"/>
                </a:lnTo>
                <a:lnTo>
                  <a:pt x="446" y="936"/>
                </a:lnTo>
                <a:lnTo>
                  <a:pt x="445" y="935"/>
                </a:lnTo>
                <a:lnTo>
                  <a:pt x="444" y="932"/>
                </a:lnTo>
                <a:lnTo>
                  <a:pt x="442" y="931"/>
                </a:lnTo>
                <a:lnTo>
                  <a:pt x="441" y="930"/>
                </a:lnTo>
                <a:lnTo>
                  <a:pt x="440" y="930"/>
                </a:lnTo>
                <a:lnTo>
                  <a:pt x="440" y="929"/>
                </a:lnTo>
                <a:lnTo>
                  <a:pt x="437" y="929"/>
                </a:lnTo>
                <a:lnTo>
                  <a:pt x="437" y="927"/>
                </a:lnTo>
                <a:lnTo>
                  <a:pt x="433" y="924"/>
                </a:lnTo>
                <a:close/>
                <a:moveTo>
                  <a:pt x="903" y="947"/>
                </a:moveTo>
                <a:lnTo>
                  <a:pt x="907" y="943"/>
                </a:lnTo>
                <a:lnTo>
                  <a:pt x="909" y="940"/>
                </a:lnTo>
                <a:lnTo>
                  <a:pt x="913" y="936"/>
                </a:lnTo>
                <a:lnTo>
                  <a:pt x="916" y="934"/>
                </a:lnTo>
                <a:lnTo>
                  <a:pt x="916" y="930"/>
                </a:lnTo>
                <a:lnTo>
                  <a:pt x="912" y="926"/>
                </a:lnTo>
                <a:lnTo>
                  <a:pt x="909" y="921"/>
                </a:lnTo>
                <a:lnTo>
                  <a:pt x="908" y="919"/>
                </a:lnTo>
                <a:lnTo>
                  <a:pt x="907" y="919"/>
                </a:lnTo>
                <a:lnTo>
                  <a:pt x="907" y="918"/>
                </a:lnTo>
                <a:lnTo>
                  <a:pt x="905" y="918"/>
                </a:lnTo>
                <a:lnTo>
                  <a:pt x="904" y="919"/>
                </a:lnTo>
                <a:lnTo>
                  <a:pt x="903" y="918"/>
                </a:lnTo>
                <a:lnTo>
                  <a:pt x="901" y="917"/>
                </a:lnTo>
                <a:lnTo>
                  <a:pt x="901" y="915"/>
                </a:lnTo>
                <a:lnTo>
                  <a:pt x="900" y="914"/>
                </a:lnTo>
                <a:lnTo>
                  <a:pt x="900" y="913"/>
                </a:lnTo>
                <a:lnTo>
                  <a:pt x="900" y="912"/>
                </a:lnTo>
                <a:lnTo>
                  <a:pt x="899" y="912"/>
                </a:lnTo>
                <a:lnTo>
                  <a:pt x="898" y="912"/>
                </a:lnTo>
                <a:lnTo>
                  <a:pt x="898" y="913"/>
                </a:lnTo>
                <a:lnTo>
                  <a:pt x="899" y="913"/>
                </a:lnTo>
                <a:lnTo>
                  <a:pt x="899" y="915"/>
                </a:lnTo>
                <a:lnTo>
                  <a:pt x="898" y="914"/>
                </a:lnTo>
                <a:lnTo>
                  <a:pt x="896" y="914"/>
                </a:lnTo>
                <a:lnTo>
                  <a:pt x="896" y="913"/>
                </a:lnTo>
                <a:lnTo>
                  <a:pt x="895" y="913"/>
                </a:lnTo>
                <a:lnTo>
                  <a:pt x="894" y="912"/>
                </a:lnTo>
                <a:lnTo>
                  <a:pt x="894" y="910"/>
                </a:lnTo>
                <a:lnTo>
                  <a:pt x="892" y="912"/>
                </a:lnTo>
                <a:lnTo>
                  <a:pt x="892" y="910"/>
                </a:lnTo>
                <a:lnTo>
                  <a:pt x="891" y="910"/>
                </a:lnTo>
                <a:lnTo>
                  <a:pt x="890" y="909"/>
                </a:lnTo>
                <a:lnTo>
                  <a:pt x="890" y="908"/>
                </a:lnTo>
                <a:lnTo>
                  <a:pt x="889" y="908"/>
                </a:lnTo>
                <a:lnTo>
                  <a:pt x="887" y="906"/>
                </a:lnTo>
                <a:lnTo>
                  <a:pt x="887" y="905"/>
                </a:lnTo>
                <a:lnTo>
                  <a:pt x="886" y="905"/>
                </a:lnTo>
                <a:lnTo>
                  <a:pt x="884" y="905"/>
                </a:lnTo>
                <a:lnTo>
                  <a:pt x="884" y="904"/>
                </a:lnTo>
                <a:lnTo>
                  <a:pt x="884" y="902"/>
                </a:lnTo>
                <a:lnTo>
                  <a:pt x="884" y="901"/>
                </a:lnTo>
                <a:lnTo>
                  <a:pt x="884" y="900"/>
                </a:lnTo>
                <a:lnTo>
                  <a:pt x="883" y="901"/>
                </a:lnTo>
                <a:lnTo>
                  <a:pt x="882" y="901"/>
                </a:lnTo>
                <a:lnTo>
                  <a:pt x="881" y="900"/>
                </a:lnTo>
                <a:lnTo>
                  <a:pt x="879" y="900"/>
                </a:lnTo>
                <a:lnTo>
                  <a:pt x="878" y="904"/>
                </a:lnTo>
                <a:lnTo>
                  <a:pt x="877" y="904"/>
                </a:lnTo>
                <a:lnTo>
                  <a:pt x="875" y="904"/>
                </a:lnTo>
                <a:lnTo>
                  <a:pt x="875" y="902"/>
                </a:lnTo>
                <a:lnTo>
                  <a:pt x="875" y="901"/>
                </a:lnTo>
                <a:lnTo>
                  <a:pt x="874" y="900"/>
                </a:lnTo>
                <a:lnTo>
                  <a:pt x="873" y="900"/>
                </a:lnTo>
                <a:lnTo>
                  <a:pt x="871" y="900"/>
                </a:lnTo>
                <a:lnTo>
                  <a:pt x="870" y="900"/>
                </a:lnTo>
                <a:lnTo>
                  <a:pt x="870" y="898"/>
                </a:lnTo>
                <a:lnTo>
                  <a:pt x="869" y="898"/>
                </a:lnTo>
                <a:lnTo>
                  <a:pt x="869" y="897"/>
                </a:lnTo>
                <a:lnTo>
                  <a:pt x="869" y="896"/>
                </a:lnTo>
                <a:lnTo>
                  <a:pt x="868" y="894"/>
                </a:lnTo>
                <a:lnTo>
                  <a:pt x="868" y="896"/>
                </a:lnTo>
                <a:lnTo>
                  <a:pt x="868" y="897"/>
                </a:lnTo>
                <a:lnTo>
                  <a:pt x="866" y="897"/>
                </a:lnTo>
                <a:lnTo>
                  <a:pt x="865" y="896"/>
                </a:lnTo>
                <a:lnTo>
                  <a:pt x="863" y="896"/>
                </a:lnTo>
                <a:lnTo>
                  <a:pt x="863" y="894"/>
                </a:lnTo>
                <a:lnTo>
                  <a:pt x="862" y="894"/>
                </a:lnTo>
                <a:lnTo>
                  <a:pt x="862" y="893"/>
                </a:lnTo>
                <a:lnTo>
                  <a:pt x="861" y="893"/>
                </a:lnTo>
                <a:lnTo>
                  <a:pt x="860" y="896"/>
                </a:lnTo>
                <a:lnTo>
                  <a:pt x="857" y="898"/>
                </a:lnTo>
                <a:lnTo>
                  <a:pt x="856" y="898"/>
                </a:lnTo>
                <a:lnTo>
                  <a:pt x="857" y="905"/>
                </a:lnTo>
                <a:lnTo>
                  <a:pt x="857" y="906"/>
                </a:lnTo>
                <a:lnTo>
                  <a:pt x="860" y="908"/>
                </a:lnTo>
                <a:lnTo>
                  <a:pt x="858" y="910"/>
                </a:lnTo>
                <a:lnTo>
                  <a:pt x="858" y="912"/>
                </a:lnTo>
                <a:lnTo>
                  <a:pt x="860" y="912"/>
                </a:lnTo>
                <a:lnTo>
                  <a:pt x="862" y="912"/>
                </a:lnTo>
                <a:lnTo>
                  <a:pt x="863" y="912"/>
                </a:lnTo>
                <a:lnTo>
                  <a:pt x="865" y="912"/>
                </a:lnTo>
                <a:lnTo>
                  <a:pt x="865" y="913"/>
                </a:lnTo>
                <a:lnTo>
                  <a:pt x="866" y="913"/>
                </a:lnTo>
                <a:lnTo>
                  <a:pt x="863" y="917"/>
                </a:lnTo>
                <a:lnTo>
                  <a:pt x="865" y="917"/>
                </a:lnTo>
                <a:lnTo>
                  <a:pt x="865" y="918"/>
                </a:lnTo>
                <a:lnTo>
                  <a:pt x="866" y="918"/>
                </a:lnTo>
                <a:lnTo>
                  <a:pt x="866" y="919"/>
                </a:lnTo>
                <a:lnTo>
                  <a:pt x="868" y="919"/>
                </a:lnTo>
                <a:lnTo>
                  <a:pt x="869" y="919"/>
                </a:lnTo>
                <a:lnTo>
                  <a:pt x="870" y="919"/>
                </a:lnTo>
                <a:lnTo>
                  <a:pt x="871" y="919"/>
                </a:lnTo>
                <a:lnTo>
                  <a:pt x="871" y="921"/>
                </a:lnTo>
                <a:lnTo>
                  <a:pt x="873" y="921"/>
                </a:lnTo>
                <a:lnTo>
                  <a:pt x="874" y="921"/>
                </a:lnTo>
                <a:lnTo>
                  <a:pt x="875" y="921"/>
                </a:lnTo>
                <a:lnTo>
                  <a:pt x="877" y="921"/>
                </a:lnTo>
                <a:lnTo>
                  <a:pt x="878" y="918"/>
                </a:lnTo>
                <a:lnTo>
                  <a:pt x="879" y="919"/>
                </a:lnTo>
                <a:lnTo>
                  <a:pt x="881" y="923"/>
                </a:lnTo>
                <a:lnTo>
                  <a:pt x="882" y="926"/>
                </a:lnTo>
                <a:lnTo>
                  <a:pt x="879" y="931"/>
                </a:lnTo>
                <a:lnTo>
                  <a:pt x="878" y="935"/>
                </a:lnTo>
                <a:lnTo>
                  <a:pt x="875" y="939"/>
                </a:lnTo>
                <a:lnTo>
                  <a:pt x="874" y="943"/>
                </a:lnTo>
                <a:lnTo>
                  <a:pt x="873" y="947"/>
                </a:lnTo>
                <a:lnTo>
                  <a:pt x="870" y="951"/>
                </a:lnTo>
                <a:lnTo>
                  <a:pt x="869" y="955"/>
                </a:lnTo>
                <a:lnTo>
                  <a:pt x="866" y="959"/>
                </a:lnTo>
                <a:lnTo>
                  <a:pt x="865" y="964"/>
                </a:lnTo>
                <a:lnTo>
                  <a:pt x="862" y="965"/>
                </a:lnTo>
                <a:lnTo>
                  <a:pt x="861" y="965"/>
                </a:lnTo>
                <a:lnTo>
                  <a:pt x="860" y="964"/>
                </a:lnTo>
                <a:lnTo>
                  <a:pt x="858" y="964"/>
                </a:lnTo>
                <a:lnTo>
                  <a:pt x="857" y="963"/>
                </a:lnTo>
                <a:lnTo>
                  <a:pt x="856" y="963"/>
                </a:lnTo>
                <a:lnTo>
                  <a:pt x="856" y="961"/>
                </a:lnTo>
                <a:lnTo>
                  <a:pt x="854" y="961"/>
                </a:lnTo>
                <a:lnTo>
                  <a:pt x="853" y="961"/>
                </a:lnTo>
                <a:lnTo>
                  <a:pt x="853" y="963"/>
                </a:lnTo>
                <a:lnTo>
                  <a:pt x="854" y="963"/>
                </a:lnTo>
                <a:lnTo>
                  <a:pt x="854" y="965"/>
                </a:lnTo>
                <a:lnTo>
                  <a:pt x="856" y="969"/>
                </a:lnTo>
                <a:lnTo>
                  <a:pt x="857" y="969"/>
                </a:lnTo>
                <a:lnTo>
                  <a:pt x="858" y="969"/>
                </a:lnTo>
                <a:lnTo>
                  <a:pt x="858" y="970"/>
                </a:lnTo>
                <a:lnTo>
                  <a:pt x="860" y="970"/>
                </a:lnTo>
                <a:lnTo>
                  <a:pt x="861" y="970"/>
                </a:lnTo>
                <a:lnTo>
                  <a:pt x="862" y="970"/>
                </a:lnTo>
                <a:lnTo>
                  <a:pt x="863" y="970"/>
                </a:lnTo>
                <a:lnTo>
                  <a:pt x="869" y="968"/>
                </a:lnTo>
                <a:lnTo>
                  <a:pt x="874" y="965"/>
                </a:lnTo>
                <a:lnTo>
                  <a:pt x="879" y="963"/>
                </a:lnTo>
                <a:lnTo>
                  <a:pt x="884" y="960"/>
                </a:lnTo>
                <a:lnTo>
                  <a:pt x="890" y="957"/>
                </a:lnTo>
                <a:lnTo>
                  <a:pt x="890" y="956"/>
                </a:lnTo>
                <a:lnTo>
                  <a:pt x="889" y="956"/>
                </a:lnTo>
                <a:lnTo>
                  <a:pt x="887" y="955"/>
                </a:lnTo>
                <a:lnTo>
                  <a:pt x="886" y="955"/>
                </a:lnTo>
                <a:lnTo>
                  <a:pt x="886" y="952"/>
                </a:lnTo>
                <a:lnTo>
                  <a:pt x="886" y="951"/>
                </a:lnTo>
                <a:lnTo>
                  <a:pt x="884" y="951"/>
                </a:lnTo>
                <a:lnTo>
                  <a:pt x="884" y="950"/>
                </a:lnTo>
                <a:lnTo>
                  <a:pt x="886" y="947"/>
                </a:lnTo>
                <a:lnTo>
                  <a:pt x="887" y="944"/>
                </a:lnTo>
                <a:lnTo>
                  <a:pt x="889" y="944"/>
                </a:lnTo>
                <a:lnTo>
                  <a:pt x="890" y="944"/>
                </a:lnTo>
                <a:lnTo>
                  <a:pt x="891" y="945"/>
                </a:lnTo>
                <a:lnTo>
                  <a:pt x="892" y="945"/>
                </a:lnTo>
                <a:lnTo>
                  <a:pt x="894" y="945"/>
                </a:lnTo>
                <a:lnTo>
                  <a:pt x="894" y="947"/>
                </a:lnTo>
                <a:lnTo>
                  <a:pt x="895" y="947"/>
                </a:lnTo>
                <a:lnTo>
                  <a:pt x="896" y="947"/>
                </a:lnTo>
                <a:lnTo>
                  <a:pt x="896" y="948"/>
                </a:lnTo>
                <a:lnTo>
                  <a:pt x="903" y="947"/>
                </a:lnTo>
                <a:close/>
                <a:moveTo>
                  <a:pt x="866" y="894"/>
                </a:moveTo>
                <a:lnTo>
                  <a:pt x="865" y="893"/>
                </a:lnTo>
                <a:lnTo>
                  <a:pt x="863" y="893"/>
                </a:lnTo>
                <a:lnTo>
                  <a:pt x="863" y="894"/>
                </a:lnTo>
                <a:lnTo>
                  <a:pt x="865" y="894"/>
                </a:lnTo>
                <a:lnTo>
                  <a:pt x="866" y="894"/>
                </a:lnTo>
                <a:close/>
                <a:moveTo>
                  <a:pt x="450" y="919"/>
                </a:moveTo>
                <a:lnTo>
                  <a:pt x="449" y="919"/>
                </a:lnTo>
                <a:lnTo>
                  <a:pt x="447" y="919"/>
                </a:lnTo>
                <a:lnTo>
                  <a:pt x="446" y="918"/>
                </a:lnTo>
                <a:lnTo>
                  <a:pt x="445" y="918"/>
                </a:lnTo>
                <a:lnTo>
                  <a:pt x="442" y="914"/>
                </a:lnTo>
                <a:lnTo>
                  <a:pt x="441" y="915"/>
                </a:lnTo>
                <a:lnTo>
                  <a:pt x="440" y="915"/>
                </a:lnTo>
                <a:lnTo>
                  <a:pt x="440" y="917"/>
                </a:lnTo>
                <a:lnTo>
                  <a:pt x="440" y="921"/>
                </a:lnTo>
                <a:lnTo>
                  <a:pt x="441" y="921"/>
                </a:lnTo>
                <a:lnTo>
                  <a:pt x="442" y="921"/>
                </a:lnTo>
                <a:lnTo>
                  <a:pt x="444" y="921"/>
                </a:lnTo>
                <a:lnTo>
                  <a:pt x="444" y="922"/>
                </a:lnTo>
                <a:lnTo>
                  <a:pt x="445" y="923"/>
                </a:lnTo>
                <a:lnTo>
                  <a:pt x="445" y="924"/>
                </a:lnTo>
                <a:lnTo>
                  <a:pt x="446" y="924"/>
                </a:lnTo>
                <a:lnTo>
                  <a:pt x="446" y="926"/>
                </a:lnTo>
                <a:lnTo>
                  <a:pt x="447" y="927"/>
                </a:lnTo>
                <a:lnTo>
                  <a:pt x="449" y="927"/>
                </a:lnTo>
                <a:lnTo>
                  <a:pt x="450" y="927"/>
                </a:lnTo>
                <a:lnTo>
                  <a:pt x="452" y="926"/>
                </a:lnTo>
                <a:lnTo>
                  <a:pt x="453" y="927"/>
                </a:lnTo>
                <a:lnTo>
                  <a:pt x="454" y="927"/>
                </a:lnTo>
                <a:lnTo>
                  <a:pt x="455" y="927"/>
                </a:lnTo>
                <a:lnTo>
                  <a:pt x="454" y="926"/>
                </a:lnTo>
                <a:lnTo>
                  <a:pt x="453" y="926"/>
                </a:lnTo>
                <a:lnTo>
                  <a:pt x="453" y="924"/>
                </a:lnTo>
                <a:lnTo>
                  <a:pt x="452" y="923"/>
                </a:lnTo>
                <a:lnTo>
                  <a:pt x="452" y="921"/>
                </a:lnTo>
                <a:lnTo>
                  <a:pt x="450" y="919"/>
                </a:lnTo>
                <a:close/>
                <a:moveTo>
                  <a:pt x="273" y="889"/>
                </a:moveTo>
                <a:lnTo>
                  <a:pt x="272" y="887"/>
                </a:lnTo>
                <a:lnTo>
                  <a:pt x="271" y="887"/>
                </a:lnTo>
                <a:lnTo>
                  <a:pt x="271" y="885"/>
                </a:lnTo>
                <a:lnTo>
                  <a:pt x="270" y="885"/>
                </a:lnTo>
                <a:lnTo>
                  <a:pt x="268" y="885"/>
                </a:lnTo>
                <a:lnTo>
                  <a:pt x="267" y="885"/>
                </a:lnTo>
                <a:lnTo>
                  <a:pt x="266" y="885"/>
                </a:lnTo>
                <a:lnTo>
                  <a:pt x="264" y="885"/>
                </a:lnTo>
                <a:lnTo>
                  <a:pt x="264" y="884"/>
                </a:lnTo>
                <a:lnTo>
                  <a:pt x="266" y="884"/>
                </a:lnTo>
                <a:lnTo>
                  <a:pt x="266" y="881"/>
                </a:lnTo>
                <a:lnTo>
                  <a:pt x="264" y="880"/>
                </a:lnTo>
                <a:lnTo>
                  <a:pt x="263" y="880"/>
                </a:lnTo>
                <a:lnTo>
                  <a:pt x="262" y="881"/>
                </a:lnTo>
                <a:lnTo>
                  <a:pt x="260" y="881"/>
                </a:lnTo>
                <a:lnTo>
                  <a:pt x="259" y="881"/>
                </a:lnTo>
                <a:lnTo>
                  <a:pt x="258" y="881"/>
                </a:lnTo>
                <a:lnTo>
                  <a:pt x="254" y="884"/>
                </a:lnTo>
                <a:lnTo>
                  <a:pt x="253" y="883"/>
                </a:lnTo>
                <a:lnTo>
                  <a:pt x="250" y="884"/>
                </a:lnTo>
                <a:lnTo>
                  <a:pt x="249" y="888"/>
                </a:lnTo>
                <a:lnTo>
                  <a:pt x="249" y="897"/>
                </a:lnTo>
                <a:lnTo>
                  <a:pt x="250" y="897"/>
                </a:lnTo>
                <a:lnTo>
                  <a:pt x="250" y="894"/>
                </a:lnTo>
                <a:lnTo>
                  <a:pt x="251" y="894"/>
                </a:lnTo>
                <a:lnTo>
                  <a:pt x="254" y="894"/>
                </a:lnTo>
                <a:lnTo>
                  <a:pt x="253" y="902"/>
                </a:lnTo>
                <a:lnTo>
                  <a:pt x="254" y="905"/>
                </a:lnTo>
                <a:lnTo>
                  <a:pt x="255" y="906"/>
                </a:lnTo>
                <a:lnTo>
                  <a:pt x="258" y="908"/>
                </a:lnTo>
                <a:lnTo>
                  <a:pt x="259" y="908"/>
                </a:lnTo>
                <a:lnTo>
                  <a:pt x="260" y="909"/>
                </a:lnTo>
                <a:lnTo>
                  <a:pt x="264" y="909"/>
                </a:lnTo>
                <a:lnTo>
                  <a:pt x="267" y="908"/>
                </a:lnTo>
                <a:lnTo>
                  <a:pt x="268" y="904"/>
                </a:lnTo>
                <a:lnTo>
                  <a:pt x="271" y="898"/>
                </a:lnTo>
                <a:lnTo>
                  <a:pt x="275" y="893"/>
                </a:lnTo>
                <a:lnTo>
                  <a:pt x="273" y="891"/>
                </a:lnTo>
                <a:lnTo>
                  <a:pt x="273" y="889"/>
                </a:lnTo>
                <a:close/>
                <a:moveTo>
                  <a:pt x="313" y="877"/>
                </a:moveTo>
                <a:lnTo>
                  <a:pt x="313" y="876"/>
                </a:lnTo>
                <a:lnTo>
                  <a:pt x="310" y="876"/>
                </a:lnTo>
                <a:lnTo>
                  <a:pt x="307" y="876"/>
                </a:lnTo>
                <a:lnTo>
                  <a:pt x="301" y="880"/>
                </a:lnTo>
                <a:lnTo>
                  <a:pt x="298" y="883"/>
                </a:lnTo>
                <a:lnTo>
                  <a:pt x="298" y="884"/>
                </a:lnTo>
                <a:lnTo>
                  <a:pt x="300" y="884"/>
                </a:lnTo>
                <a:lnTo>
                  <a:pt x="300" y="885"/>
                </a:lnTo>
                <a:lnTo>
                  <a:pt x="301" y="885"/>
                </a:lnTo>
                <a:lnTo>
                  <a:pt x="305" y="885"/>
                </a:lnTo>
                <a:lnTo>
                  <a:pt x="304" y="887"/>
                </a:lnTo>
                <a:lnTo>
                  <a:pt x="301" y="887"/>
                </a:lnTo>
                <a:lnTo>
                  <a:pt x="300" y="888"/>
                </a:lnTo>
                <a:lnTo>
                  <a:pt x="298" y="889"/>
                </a:lnTo>
                <a:lnTo>
                  <a:pt x="298" y="891"/>
                </a:lnTo>
                <a:lnTo>
                  <a:pt x="298" y="892"/>
                </a:lnTo>
                <a:lnTo>
                  <a:pt x="302" y="892"/>
                </a:lnTo>
                <a:lnTo>
                  <a:pt x="307" y="893"/>
                </a:lnTo>
                <a:lnTo>
                  <a:pt x="307" y="894"/>
                </a:lnTo>
                <a:lnTo>
                  <a:pt x="309" y="896"/>
                </a:lnTo>
                <a:lnTo>
                  <a:pt x="309" y="897"/>
                </a:lnTo>
                <a:lnTo>
                  <a:pt x="304" y="897"/>
                </a:lnTo>
                <a:lnTo>
                  <a:pt x="298" y="898"/>
                </a:lnTo>
                <a:lnTo>
                  <a:pt x="297" y="898"/>
                </a:lnTo>
                <a:lnTo>
                  <a:pt x="296" y="898"/>
                </a:lnTo>
                <a:lnTo>
                  <a:pt x="296" y="900"/>
                </a:lnTo>
                <a:lnTo>
                  <a:pt x="296" y="901"/>
                </a:lnTo>
                <a:lnTo>
                  <a:pt x="297" y="902"/>
                </a:lnTo>
                <a:lnTo>
                  <a:pt x="300" y="902"/>
                </a:lnTo>
                <a:lnTo>
                  <a:pt x="301" y="904"/>
                </a:lnTo>
                <a:lnTo>
                  <a:pt x="304" y="905"/>
                </a:lnTo>
                <a:lnTo>
                  <a:pt x="305" y="906"/>
                </a:lnTo>
                <a:lnTo>
                  <a:pt x="305" y="908"/>
                </a:lnTo>
                <a:lnTo>
                  <a:pt x="305" y="917"/>
                </a:lnTo>
                <a:lnTo>
                  <a:pt x="304" y="924"/>
                </a:lnTo>
                <a:lnTo>
                  <a:pt x="306" y="931"/>
                </a:lnTo>
                <a:lnTo>
                  <a:pt x="307" y="932"/>
                </a:lnTo>
                <a:lnTo>
                  <a:pt x="309" y="935"/>
                </a:lnTo>
                <a:lnTo>
                  <a:pt x="310" y="935"/>
                </a:lnTo>
                <a:lnTo>
                  <a:pt x="315" y="935"/>
                </a:lnTo>
                <a:lnTo>
                  <a:pt x="317" y="935"/>
                </a:lnTo>
                <a:lnTo>
                  <a:pt x="318" y="934"/>
                </a:lnTo>
                <a:lnTo>
                  <a:pt x="319" y="934"/>
                </a:lnTo>
                <a:lnTo>
                  <a:pt x="321" y="930"/>
                </a:lnTo>
                <a:lnTo>
                  <a:pt x="321" y="922"/>
                </a:lnTo>
                <a:lnTo>
                  <a:pt x="321" y="914"/>
                </a:lnTo>
                <a:lnTo>
                  <a:pt x="321" y="906"/>
                </a:lnTo>
                <a:lnTo>
                  <a:pt x="321" y="901"/>
                </a:lnTo>
                <a:lnTo>
                  <a:pt x="321" y="896"/>
                </a:lnTo>
                <a:lnTo>
                  <a:pt x="317" y="887"/>
                </a:lnTo>
                <a:lnTo>
                  <a:pt x="313" y="877"/>
                </a:lnTo>
                <a:close/>
                <a:moveTo>
                  <a:pt x="334" y="873"/>
                </a:moveTo>
                <a:lnTo>
                  <a:pt x="335" y="873"/>
                </a:lnTo>
                <a:lnTo>
                  <a:pt x="336" y="875"/>
                </a:lnTo>
                <a:lnTo>
                  <a:pt x="339" y="875"/>
                </a:lnTo>
                <a:lnTo>
                  <a:pt x="342" y="872"/>
                </a:lnTo>
                <a:lnTo>
                  <a:pt x="345" y="868"/>
                </a:lnTo>
                <a:lnTo>
                  <a:pt x="348" y="863"/>
                </a:lnTo>
                <a:lnTo>
                  <a:pt x="351" y="862"/>
                </a:lnTo>
                <a:lnTo>
                  <a:pt x="352" y="862"/>
                </a:lnTo>
                <a:lnTo>
                  <a:pt x="353" y="862"/>
                </a:lnTo>
                <a:lnTo>
                  <a:pt x="351" y="868"/>
                </a:lnTo>
                <a:lnTo>
                  <a:pt x="351" y="870"/>
                </a:lnTo>
                <a:lnTo>
                  <a:pt x="352" y="871"/>
                </a:lnTo>
                <a:lnTo>
                  <a:pt x="352" y="872"/>
                </a:lnTo>
                <a:lnTo>
                  <a:pt x="348" y="877"/>
                </a:lnTo>
                <a:lnTo>
                  <a:pt x="344" y="883"/>
                </a:lnTo>
                <a:lnTo>
                  <a:pt x="343" y="887"/>
                </a:lnTo>
                <a:lnTo>
                  <a:pt x="344" y="887"/>
                </a:lnTo>
                <a:lnTo>
                  <a:pt x="344" y="888"/>
                </a:lnTo>
                <a:lnTo>
                  <a:pt x="345" y="888"/>
                </a:lnTo>
                <a:lnTo>
                  <a:pt x="347" y="889"/>
                </a:lnTo>
                <a:lnTo>
                  <a:pt x="348" y="889"/>
                </a:lnTo>
                <a:lnTo>
                  <a:pt x="351" y="888"/>
                </a:lnTo>
                <a:lnTo>
                  <a:pt x="353" y="885"/>
                </a:lnTo>
                <a:lnTo>
                  <a:pt x="356" y="885"/>
                </a:lnTo>
                <a:lnTo>
                  <a:pt x="359" y="888"/>
                </a:lnTo>
                <a:lnTo>
                  <a:pt x="359" y="889"/>
                </a:lnTo>
                <a:lnTo>
                  <a:pt x="356" y="891"/>
                </a:lnTo>
                <a:lnTo>
                  <a:pt x="352" y="892"/>
                </a:lnTo>
                <a:lnTo>
                  <a:pt x="351" y="892"/>
                </a:lnTo>
                <a:lnTo>
                  <a:pt x="349" y="893"/>
                </a:lnTo>
                <a:lnTo>
                  <a:pt x="344" y="897"/>
                </a:lnTo>
                <a:lnTo>
                  <a:pt x="343" y="898"/>
                </a:lnTo>
                <a:lnTo>
                  <a:pt x="344" y="901"/>
                </a:lnTo>
                <a:lnTo>
                  <a:pt x="344" y="902"/>
                </a:lnTo>
                <a:lnTo>
                  <a:pt x="345" y="904"/>
                </a:lnTo>
                <a:lnTo>
                  <a:pt x="347" y="904"/>
                </a:lnTo>
                <a:lnTo>
                  <a:pt x="348" y="904"/>
                </a:lnTo>
                <a:lnTo>
                  <a:pt x="349" y="904"/>
                </a:lnTo>
                <a:lnTo>
                  <a:pt x="351" y="904"/>
                </a:lnTo>
                <a:lnTo>
                  <a:pt x="352" y="904"/>
                </a:lnTo>
                <a:lnTo>
                  <a:pt x="353" y="905"/>
                </a:lnTo>
                <a:lnTo>
                  <a:pt x="355" y="904"/>
                </a:lnTo>
                <a:lnTo>
                  <a:pt x="356" y="904"/>
                </a:lnTo>
                <a:lnTo>
                  <a:pt x="357" y="904"/>
                </a:lnTo>
                <a:lnTo>
                  <a:pt x="359" y="905"/>
                </a:lnTo>
                <a:lnTo>
                  <a:pt x="359" y="906"/>
                </a:lnTo>
                <a:lnTo>
                  <a:pt x="355" y="910"/>
                </a:lnTo>
                <a:lnTo>
                  <a:pt x="349" y="912"/>
                </a:lnTo>
                <a:lnTo>
                  <a:pt x="348" y="913"/>
                </a:lnTo>
                <a:lnTo>
                  <a:pt x="347" y="915"/>
                </a:lnTo>
                <a:lnTo>
                  <a:pt x="347" y="917"/>
                </a:lnTo>
                <a:lnTo>
                  <a:pt x="348" y="917"/>
                </a:lnTo>
                <a:lnTo>
                  <a:pt x="348" y="918"/>
                </a:lnTo>
                <a:lnTo>
                  <a:pt x="349" y="918"/>
                </a:lnTo>
                <a:lnTo>
                  <a:pt x="349" y="919"/>
                </a:lnTo>
                <a:lnTo>
                  <a:pt x="351" y="919"/>
                </a:lnTo>
                <a:lnTo>
                  <a:pt x="351" y="922"/>
                </a:lnTo>
                <a:lnTo>
                  <a:pt x="352" y="923"/>
                </a:lnTo>
                <a:lnTo>
                  <a:pt x="352" y="924"/>
                </a:lnTo>
                <a:lnTo>
                  <a:pt x="353" y="924"/>
                </a:lnTo>
                <a:lnTo>
                  <a:pt x="355" y="923"/>
                </a:lnTo>
                <a:lnTo>
                  <a:pt x="355" y="922"/>
                </a:lnTo>
                <a:lnTo>
                  <a:pt x="356" y="922"/>
                </a:lnTo>
                <a:lnTo>
                  <a:pt x="357" y="922"/>
                </a:lnTo>
                <a:lnTo>
                  <a:pt x="359" y="921"/>
                </a:lnTo>
                <a:lnTo>
                  <a:pt x="359" y="922"/>
                </a:lnTo>
                <a:lnTo>
                  <a:pt x="360" y="922"/>
                </a:lnTo>
                <a:lnTo>
                  <a:pt x="360" y="923"/>
                </a:lnTo>
                <a:lnTo>
                  <a:pt x="360" y="924"/>
                </a:lnTo>
                <a:lnTo>
                  <a:pt x="360" y="926"/>
                </a:lnTo>
                <a:lnTo>
                  <a:pt x="362" y="927"/>
                </a:lnTo>
                <a:lnTo>
                  <a:pt x="364" y="927"/>
                </a:lnTo>
                <a:lnTo>
                  <a:pt x="366" y="927"/>
                </a:lnTo>
                <a:lnTo>
                  <a:pt x="368" y="927"/>
                </a:lnTo>
                <a:lnTo>
                  <a:pt x="373" y="923"/>
                </a:lnTo>
                <a:lnTo>
                  <a:pt x="378" y="919"/>
                </a:lnTo>
                <a:lnTo>
                  <a:pt x="380" y="917"/>
                </a:lnTo>
                <a:lnTo>
                  <a:pt x="378" y="912"/>
                </a:lnTo>
                <a:lnTo>
                  <a:pt x="380" y="910"/>
                </a:lnTo>
                <a:lnTo>
                  <a:pt x="385" y="910"/>
                </a:lnTo>
                <a:lnTo>
                  <a:pt x="387" y="909"/>
                </a:lnTo>
                <a:lnTo>
                  <a:pt x="387" y="908"/>
                </a:lnTo>
                <a:lnTo>
                  <a:pt x="387" y="905"/>
                </a:lnTo>
                <a:lnTo>
                  <a:pt x="386" y="904"/>
                </a:lnTo>
                <a:lnTo>
                  <a:pt x="385" y="902"/>
                </a:lnTo>
                <a:lnTo>
                  <a:pt x="381" y="896"/>
                </a:lnTo>
                <a:lnTo>
                  <a:pt x="372" y="900"/>
                </a:lnTo>
                <a:lnTo>
                  <a:pt x="370" y="898"/>
                </a:lnTo>
                <a:lnTo>
                  <a:pt x="372" y="893"/>
                </a:lnTo>
                <a:lnTo>
                  <a:pt x="373" y="892"/>
                </a:lnTo>
                <a:lnTo>
                  <a:pt x="377" y="889"/>
                </a:lnTo>
                <a:lnTo>
                  <a:pt x="380" y="887"/>
                </a:lnTo>
                <a:lnTo>
                  <a:pt x="380" y="885"/>
                </a:lnTo>
                <a:lnTo>
                  <a:pt x="380" y="883"/>
                </a:lnTo>
                <a:lnTo>
                  <a:pt x="380" y="881"/>
                </a:lnTo>
                <a:lnTo>
                  <a:pt x="378" y="880"/>
                </a:lnTo>
                <a:lnTo>
                  <a:pt x="377" y="880"/>
                </a:lnTo>
                <a:lnTo>
                  <a:pt x="375" y="879"/>
                </a:lnTo>
                <a:lnTo>
                  <a:pt x="374" y="879"/>
                </a:lnTo>
                <a:lnTo>
                  <a:pt x="373" y="877"/>
                </a:lnTo>
                <a:lnTo>
                  <a:pt x="372" y="877"/>
                </a:lnTo>
                <a:lnTo>
                  <a:pt x="370" y="877"/>
                </a:lnTo>
                <a:lnTo>
                  <a:pt x="370" y="876"/>
                </a:lnTo>
                <a:lnTo>
                  <a:pt x="372" y="875"/>
                </a:lnTo>
                <a:lnTo>
                  <a:pt x="369" y="872"/>
                </a:lnTo>
                <a:lnTo>
                  <a:pt x="368" y="872"/>
                </a:lnTo>
                <a:lnTo>
                  <a:pt x="368" y="871"/>
                </a:lnTo>
                <a:lnTo>
                  <a:pt x="368" y="870"/>
                </a:lnTo>
                <a:lnTo>
                  <a:pt x="366" y="870"/>
                </a:lnTo>
                <a:lnTo>
                  <a:pt x="365" y="870"/>
                </a:lnTo>
                <a:lnTo>
                  <a:pt x="366" y="867"/>
                </a:lnTo>
                <a:lnTo>
                  <a:pt x="366" y="868"/>
                </a:lnTo>
                <a:lnTo>
                  <a:pt x="368" y="868"/>
                </a:lnTo>
                <a:lnTo>
                  <a:pt x="370" y="867"/>
                </a:lnTo>
                <a:lnTo>
                  <a:pt x="372" y="868"/>
                </a:lnTo>
                <a:lnTo>
                  <a:pt x="372" y="867"/>
                </a:lnTo>
                <a:lnTo>
                  <a:pt x="374" y="866"/>
                </a:lnTo>
                <a:lnTo>
                  <a:pt x="375" y="866"/>
                </a:lnTo>
                <a:lnTo>
                  <a:pt x="377" y="864"/>
                </a:lnTo>
                <a:lnTo>
                  <a:pt x="378" y="864"/>
                </a:lnTo>
                <a:lnTo>
                  <a:pt x="378" y="863"/>
                </a:lnTo>
                <a:lnTo>
                  <a:pt x="381" y="864"/>
                </a:lnTo>
                <a:lnTo>
                  <a:pt x="382" y="864"/>
                </a:lnTo>
                <a:lnTo>
                  <a:pt x="382" y="866"/>
                </a:lnTo>
                <a:lnTo>
                  <a:pt x="383" y="866"/>
                </a:lnTo>
                <a:lnTo>
                  <a:pt x="385" y="864"/>
                </a:lnTo>
                <a:lnTo>
                  <a:pt x="383" y="858"/>
                </a:lnTo>
                <a:lnTo>
                  <a:pt x="383" y="856"/>
                </a:lnTo>
                <a:lnTo>
                  <a:pt x="383" y="855"/>
                </a:lnTo>
                <a:lnTo>
                  <a:pt x="387" y="854"/>
                </a:lnTo>
                <a:lnTo>
                  <a:pt x="387" y="853"/>
                </a:lnTo>
                <a:lnTo>
                  <a:pt x="387" y="851"/>
                </a:lnTo>
                <a:lnTo>
                  <a:pt x="386" y="847"/>
                </a:lnTo>
                <a:lnTo>
                  <a:pt x="387" y="847"/>
                </a:lnTo>
                <a:lnTo>
                  <a:pt x="389" y="847"/>
                </a:lnTo>
                <a:lnTo>
                  <a:pt x="390" y="846"/>
                </a:lnTo>
                <a:lnTo>
                  <a:pt x="391" y="846"/>
                </a:lnTo>
                <a:lnTo>
                  <a:pt x="391" y="847"/>
                </a:lnTo>
                <a:lnTo>
                  <a:pt x="393" y="847"/>
                </a:lnTo>
                <a:lnTo>
                  <a:pt x="394" y="847"/>
                </a:lnTo>
                <a:lnTo>
                  <a:pt x="395" y="849"/>
                </a:lnTo>
                <a:lnTo>
                  <a:pt x="396" y="855"/>
                </a:lnTo>
                <a:lnTo>
                  <a:pt x="395" y="863"/>
                </a:lnTo>
                <a:lnTo>
                  <a:pt x="395" y="872"/>
                </a:lnTo>
                <a:lnTo>
                  <a:pt x="395" y="873"/>
                </a:lnTo>
                <a:lnTo>
                  <a:pt x="396" y="873"/>
                </a:lnTo>
                <a:lnTo>
                  <a:pt x="402" y="868"/>
                </a:lnTo>
                <a:lnTo>
                  <a:pt x="403" y="868"/>
                </a:lnTo>
                <a:lnTo>
                  <a:pt x="405" y="867"/>
                </a:lnTo>
                <a:lnTo>
                  <a:pt x="407" y="864"/>
                </a:lnTo>
                <a:lnTo>
                  <a:pt x="408" y="858"/>
                </a:lnTo>
                <a:lnTo>
                  <a:pt x="405" y="851"/>
                </a:lnTo>
                <a:lnTo>
                  <a:pt x="404" y="846"/>
                </a:lnTo>
                <a:lnTo>
                  <a:pt x="405" y="846"/>
                </a:lnTo>
                <a:lnTo>
                  <a:pt x="407" y="845"/>
                </a:lnTo>
                <a:lnTo>
                  <a:pt x="408" y="845"/>
                </a:lnTo>
                <a:lnTo>
                  <a:pt x="410" y="845"/>
                </a:lnTo>
                <a:lnTo>
                  <a:pt x="411" y="843"/>
                </a:lnTo>
                <a:lnTo>
                  <a:pt x="412" y="842"/>
                </a:lnTo>
                <a:lnTo>
                  <a:pt x="412" y="843"/>
                </a:lnTo>
                <a:lnTo>
                  <a:pt x="413" y="843"/>
                </a:lnTo>
                <a:lnTo>
                  <a:pt x="413" y="845"/>
                </a:lnTo>
                <a:lnTo>
                  <a:pt x="415" y="853"/>
                </a:lnTo>
                <a:lnTo>
                  <a:pt x="416" y="853"/>
                </a:lnTo>
                <a:lnTo>
                  <a:pt x="416" y="854"/>
                </a:lnTo>
                <a:lnTo>
                  <a:pt x="417" y="854"/>
                </a:lnTo>
                <a:lnTo>
                  <a:pt x="417" y="855"/>
                </a:lnTo>
                <a:lnTo>
                  <a:pt x="413" y="862"/>
                </a:lnTo>
                <a:lnTo>
                  <a:pt x="411" y="867"/>
                </a:lnTo>
                <a:lnTo>
                  <a:pt x="408" y="873"/>
                </a:lnTo>
                <a:lnTo>
                  <a:pt x="405" y="876"/>
                </a:lnTo>
                <a:lnTo>
                  <a:pt x="405" y="877"/>
                </a:lnTo>
                <a:lnTo>
                  <a:pt x="405" y="879"/>
                </a:lnTo>
                <a:lnTo>
                  <a:pt x="407" y="879"/>
                </a:lnTo>
                <a:lnTo>
                  <a:pt x="405" y="880"/>
                </a:lnTo>
                <a:lnTo>
                  <a:pt x="404" y="880"/>
                </a:lnTo>
                <a:lnTo>
                  <a:pt x="403" y="880"/>
                </a:lnTo>
                <a:lnTo>
                  <a:pt x="400" y="883"/>
                </a:lnTo>
                <a:lnTo>
                  <a:pt x="399" y="887"/>
                </a:lnTo>
                <a:lnTo>
                  <a:pt x="400" y="889"/>
                </a:lnTo>
                <a:lnTo>
                  <a:pt x="403" y="894"/>
                </a:lnTo>
                <a:lnTo>
                  <a:pt x="405" y="897"/>
                </a:lnTo>
                <a:lnTo>
                  <a:pt x="407" y="897"/>
                </a:lnTo>
                <a:lnTo>
                  <a:pt x="408" y="897"/>
                </a:lnTo>
                <a:lnTo>
                  <a:pt x="416" y="893"/>
                </a:lnTo>
                <a:lnTo>
                  <a:pt x="417" y="892"/>
                </a:lnTo>
                <a:lnTo>
                  <a:pt x="417" y="891"/>
                </a:lnTo>
                <a:lnTo>
                  <a:pt x="416" y="889"/>
                </a:lnTo>
                <a:lnTo>
                  <a:pt x="416" y="888"/>
                </a:lnTo>
                <a:lnTo>
                  <a:pt x="416" y="887"/>
                </a:lnTo>
                <a:lnTo>
                  <a:pt x="417" y="888"/>
                </a:lnTo>
                <a:lnTo>
                  <a:pt x="419" y="889"/>
                </a:lnTo>
                <a:lnTo>
                  <a:pt x="420" y="889"/>
                </a:lnTo>
                <a:lnTo>
                  <a:pt x="423" y="888"/>
                </a:lnTo>
                <a:lnTo>
                  <a:pt x="424" y="880"/>
                </a:lnTo>
                <a:lnTo>
                  <a:pt x="425" y="872"/>
                </a:lnTo>
                <a:lnTo>
                  <a:pt x="428" y="868"/>
                </a:lnTo>
                <a:lnTo>
                  <a:pt x="429" y="863"/>
                </a:lnTo>
                <a:lnTo>
                  <a:pt x="428" y="862"/>
                </a:lnTo>
                <a:lnTo>
                  <a:pt x="426" y="862"/>
                </a:lnTo>
                <a:lnTo>
                  <a:pt x="426" y="861"/>
                </a:lnTo>
                <a:lnTo>
                  <a:pt x="425" y="859"/>
                </a:lnTo>
                <a:lnTo>
                  <a:pt x="426" y="859"/>
                </a:lnTo>
                <a:lnTo>
                  <a:pt x="428" y="859"/>
                </a:lnTo>
                <a:lnTo>
                  <a:pt x="429" y="859"/>
                </a:lnTo>
                <a:lnTo>
                  <a:pt x="431" y="859"/>
                </a:lnTo>
                <a:lnTo>
                  <a:pt x="432" y="859"/>
                </a:lnTo>
                <a:lnTo>
                  <a:pt x="433" y="858"/>
                </a:lnTo>
                <a:lnTo>
                  <a:pt x="432" y="853"/>
                </a:lnTo>
                <a:lnTo>
                  <a:pt x="433" y="849"/>
                </a:lnTo>
                <a:lnTo>
                  <a:pt x="433" y="841"/>
                </a:lnTo>
                <a:lnTo>
                  <a:pt x="434" y="833"/>
                </a:lnTo>
                <a:lnTo>
                  <a:pt x="432" y="832"/>
                </a:lnTo>
                <a:lnTo>
                  <a:pt x="431" y="832"/>
                </a:lnTo>
                <a:lnTo>
                  <a:pt x="428" y="832"/>
                </a:lnTo>
                <a:lnTo>
                  <a:pt x="428" y="830"/>
                </a:lnTo>
                <a:lnTo>
                  <a:pt x="426" y="830"/>
                </a:lnTo>
                <a:lnTo>
                  <a:pt x="426" y="829"/>
                </a:lnTo>
                <a:lnTo>
                  <a:pt x="425" y="829"/>
                </a:lnTo>
                <a:lnTo>
                  <a:pt x="425" y="826"/>
                </a:lnTo>
                <a:lnTo>
                  <a:pt x="426" y="825"/>
                </a:lnTo>
                <a:lnTo>
                  <a:pt x="425" y="824"/>
                </a:lnTo>
                <a:lnTo>
                  <a:pt x="424" y="824"/>
                </a:lnTo>
                <a:lnTo>
                  <a:pt x="423" y="824"/>
                </a:lnTo>
                <a:lnTo>
                  <a:pt x="423" y="823"/>
                </a:lnTo>
                <a:lnTo>
                  <a:pt x="423" y="821"/>
                </a:lnTo>
                <a:lnTo>
                  <a:pt x="423" y="820"/>
                </a:lnTo>
                <a:lnTo>
                  <a:pt x="421" y="820"/>
                </a:lnTo>
                <a:lnTo>
                  <a:pt x="420" y="820"/>
                </a:lnTo>
                <a:lnTo>
                  <a:pt x="420" y="819"/>
                </a:lnTo>
                <a:lnTo>
                  <a:pt x="420" y="817"/>
                </a:lnTo>
                <a:lnTo>
                  <a:pt x="423" y="816"/>
                </a:lnTo>
                <a:lnTo>
                  <a:pt x="423" y="815"/>
                </a:lnTo>
                <a:lnTo>
                  <a:pt x="421" y="813"/>
                </a:lnTo>
                <a:lnTo>
                  <a:pt x="419" y="812"/>
                </a:lnTo>
                <a:lnTo>
                  <a:pt x="417" y="811"/>
                </a:lnTo>
                <a:lnTo>
                  <a:pt x="415" y="810"/>
                </a:lnTo>
                <a:lnTo>
                  <a:pt x="413" y="810"/>
                </a:lnTo>
                <a:lnTo>
                  <a:pt x="412" y="808"/>
                </a:lnTo>
                <a:lnTo>
                  <a:pt x="411" y="808"/>
                </a:lnTo>
                <a:lnTo>
                  <a:pt x="410" y="810"/>
                </a:lnTo>
                <a:lnTo>
                  <a:pt x="408" y="808"/>
                </a:lnTo>
                <a:lnTo>
                  <a:pt x="407" y="808"/>
                </a:lnTo>
                <a:lnTo>
                  <a:pt x="405" y="808"/>
                </a:lnTo>
                <a:lnTo>
                  <a:pt x="404" y="808"/>
                </a:lnTo>
                <a:lnTo>
                  <a:pt x="404" y="807"/>
                </a:lnTo>
                <a:lnTo>
                  <a:pt x="405" y="805"/>
                </a:lnTo>
                <a:lnTo>
                  <a:pt x="405" y="804"/>
                </a:lnTo>
                <a:lnTo>
                  <a:pt x="404" y="803"/>
                </a:lnTo>
                <a:lnTo>
                  <a:pt x="402" y="802"/>
                </a:lnTo>
                <a:lnTo>
                  <a:pt x="395" y="799"/>
                </a:lnTo>
                <a:lnTo>
                  <a:pt x="394" y="799"/>
                </a:lnTo>
                <a:lnTo>
                  <a:pt x="393" y="798"/>
                </a:lnTo>
                <a:lnTo>
                  <a:pt x="391" y="796"/>
                </a:lnTo>
                <a:lnTo>
                  <a:pt x="390" y="796"/>
                </a:lnTo>
                <a:lnTo>
                  <a:pt x="389" y="796"/>
                </a:lnTo>
                <a:lnTo>
                  <a:pt x="386" y="795"/>
                </a:lnTo>
                <a:lnTo>
                  <a:pt x="385" y="795"/>
                </a:lnTo>
                <a:lnTo>
                  <a:pt x="383" y="795"/>
                </a:lnTo>
                <a:lnTo>
                  <a:pt x="382" y="795"/>
                </a:lnTo>
                <a:lnTo>
                  <a:pt x="381" y="795"/>
                </a:lnTo>
                <a:lnTo>
                  <a:pt x="381" y="794"/>
                </a:lnTo>
                <a:lnTo>
                  <a:pt x="380" y="794"/>
                </a:lnTo>
                <a:lnTo>
                  <a:pt x="378" y="794"/>
                </a:lnTo>
                <a:lnTo>
                  <a:pt x="377" y="792"/>
                </a:lnTo>
                <a:lnTo>
                  <a:pt x="375" y="792"/>
                </a:lnTo>
                <a:lnTo>
                  <a:pt x="375" y="791"/>
                </a:lnTo>
                <a:lnTo>
                  <a:pt x="374" y="791"/>
                </a:lnTo>
                <a:lnTo>
                  <a:pt x="372" y="790"/>
                </a:lnTo>
                <a:lnTo>
                  <a:pt x="369" y="790"/>
                </a:lnTo>
                <a:lnTo>
                  <a:pt x="368" y="789"/>
                </a:lnTo>
                <a:lnTo>
                  <a:pt x="365" y="789"/>
                </a:lnTo>
                <a:lnTo>
                  <a:pt x="364" y="789"/>
                </a:lnTo>
                <a:lnTo>
                  <a:pt x="362" y="787"/>
                </a:lnTo>
                <a:lnTo>
                  <a:pt x="361" y="787"/>
                </a:lnTo>
                <a:lnTo>
                  <a:pt x="359" y="787"/>
                </a:lnTo>
                <a:lnTo>
                  <a:pt x="359" y="786"/>
                </a:lnTo>
                <a:lnTo>
                  <a:pt x="353" y="784"/>
                </a:lnTo>
                <a:lnTo>
                  <a:pt x="352" y="783"/>
                </a:lnTo>
                <a:lnTo>
                  <a:pt x="351" y="783"/>
                </a:lnTo>
                <a:lnTo>
                  <a:pt x="349" y="783"/>
                </a:lnTo>
                <a:lnTo>
                  <a:pt x="348" y="786"/>
                </a:lnTo>
                <a:lnTo>
                  <a:pt x="347" y="786"/>
                </a:lnTo>
                <a:lnTo>
                  <a:pt x="348" y="783"/>
                </a:lnTo>
                <a:lnTo>
                  <a:pt x="347" y="783"/>
                </a:lnTo>
                <a:lnTo>
                  <a:pt x="347" y="782"/>
                </a:lnTo>
                <a:lnTo>
                  <a:pt x="345" y="783"/>
                </a:lnTo>
                <a:lnTo>
                  <a:pt x="344" y="783"/>
                </a:lnTo>
                <a:lnTo>
                  <a:pt x="344" y="782"/>
                </a:lnTo>
                <a:lnTo>
                  <a:pt x="343" y="782"/>
                </a:lnTo>
                <a:lnTo>
                  <a:pt x="342" y="782"/>
                </a:lnTo>
                <a:lnTo>
                  <a:pt x="340" y="782"/>
                </a:lnTo>
                <a:lnTo>
                  <a:pt x="339" y="782"/>
                </a:lnTo>
                <a:lnTo>
                  <a:pt x="338" y="782"/>
                </a:lnTo>
                <a:lnTo>
                  <a:pt x="338" y="781"/>
                </a:lnTo>
                <a:lnTo>
                  <a:pt x="336" y="781"/>
                </a:lnTo>
                <a:lnTo>
                  <a:pt x="335" y="782"/>
                </a:lnTo>
                <a:lnTo>
                  <a:pt x="334" y="782"/>
                </a:lnTo>
                <a:lnTo>
                  <a:pt x="332" y="782"/>
                </a:lnTo>
                <a:lnTo>
                  <a:pt x="331" y="782"/>
                </a:lnTo>
                <a:lnTo>
                  <a:pt x="327" y="781"/>
                </a:lnTo>
                <a:lnTo>
                  <a:pt x="326" y="781"/>
                </a:lnTo>
                <a:lnTo>
                  <a:pt x="322" y="781"/>
                </a:lnTo>
                <a:lnTo>
                  <a:pt x="309" y="782"/>
                </a:lnTo>
                <a:lnTo>
                  <a:pt x="302" y="782"/>
                </a:lnTo>
                <a:lnTo>
                  <a:pt x="298" y="782"/>
                </a:lnTo>
                <a:lnTo>
                  <a:pt x="297" y="782"/>
                </a:lnTo>
                <a:lnTo>
                  <a:pt x="296" y="782"/>
                </a:lnTo>
                <a:lnTo>
                  <a:pt x="294" y="782"/>
                </a:lnTo>
                <a:lnTo>
                  <a:pt x="293" y="781"/>
                </a:lnTo>
                <a:lnTo>
                  <a:pt x="292" y="781"/>
                </a:lnTo>
                <a:lnTo>
                  <a:pt x="289" y="781"/>
                </a:lnTo>
                <a:lnTo>
                  <a:pt x="288" y="781"/>
                </a:lnTo>
                <a:lnTo>
                  <a:pt x="286" y="781"/>
                </a:lnTo>
                <a:lnTo>
                  <a:pt x="286" y="779"/>
                </a:lnTo>
                <a:lnTo>
                  <a:pt x="285" y="779"/>
                </a:lnTo>
                <a:lnTo>
                  <a:pt x="284" y="779"/>
                </a:lnTo>
                <a:lnTo>
                  <a:pt x="283" y="778"/>
                </a:lnTo>
                <a:lnTo>
                  <a:pt x="280" y="778"/>
                </a:lnTo>
                <a:lnTo>
                  <a:pt x="279" y="777"/>
                </a:lnTo>
                <a:lnTo>
                  <a:pt x="276" y="778"/>
                </a:lnTo>
                <a:lnTo>
                  <a:pt x="275" y="778"/>
                </a:lnTo>
                <a:lnTo>
                  <a:pt x="273" y="778"/>
                </a:lnTo>
                <a:lnTo>
                  <a:pt x="272" y="778"/>
                </a:lnTo>
                <a:lnTo>
                  <a:pt x="271" y="778"/>
                </a:lnTo>
                <a:lnTo>
                  <a:pt x="268" y="778"/>
                </a:lnTo>
                <a:lnTo>
                  <a:pt x="267" y="778"/>
                </a:lnTo>
                <a:lnTo>
                  <a:pt x="259" y="778"/>
                </a:lnTo>
                <a:lnTo>
                  <a:pt x="258" y="778"/>
                </a:lnTo>
                <a:lnTo>
                  <a:pt x="258" y="779"/>
                </a:lnTo>
                <a:lnTo>
                  <a:pt x="258" y="781"/>
                </a:lnTo>
                <a:lnTo>
                  <a:pt x="255" y="784"/>
                </a:lnTo>
                <a:lnTo>
                  <a:pt x="254" y="784"/>
                </a:lnTo>
                <a:lnTo>
                  <a:pt x="253" y="784"/>
                </a:lnTo>
                <a:lnTo>
                  <a:pt x="253" y="783"/>
                </a:lnTo>
                <a:lnTo>
                  <a:pt x="251" y="783"/>
                </a:lnTo>
                <a:lnTo>
                  <a:pt x="250" y="783"/>
                </a:lnTo>
                <a:lnTo>
                  <a:pt x="250" y="782"/>
                </a:lnTo>
                <a:lnTo>
                  <a:pt x="249" y="782"/>
                </a:lnTo>
                <a:lnTo>
                  <a:pt x="247" y="782"/>
                </a:lnTo>
                <a:lnTo>
                  <a:pt x="246" y="782"/>
                </a:lnTo>
                <a:lnTo>
                  <a:pt x="246" y="781"/>
                </a:lnTo>
                <a:lnTo>
                  <a:pt x="246" y="779"/>
                </a:lnTo>
                <a:lnTo>
                  <a:pt x="245" y="779"/>
                </a:lnTo>
                <a:lnTo>
                  <a:pt x="243" y="781"/>
                </a:lnTo>
                <a:lnTo>
                  <a:pt x="242" y="781"/>
                </a:lnTo>
                <a:lnTo>
                  <a:pt x="239" y="779"/>
                </a:lnTo>
                <a:lnTo>
                  <a:pt x="238" y="779"/>
                </a:lnTo>
                <a:lnTo>
                  <a:pt x="237" y="778"/>
                </a:lnTo>
                <a:lnTo>
                  <a:pt x="235" y="778"/>
                </a:lnTo>
                <a:lnTo>
                  <a:pt x="234" y="778"/>
                </a:lnTo>
                <a:lnTo>
                  <a:pt x="232" y="778"/>
                </a:lnTo>
                <a:lnTo>
                  <a:pt x="229" y="781"/>
                </a:lnTo>
                <a:lnTo>
                  <a:pt x="226" y="782"/>
                </a:lnTo>
                <a:lnTo>
                  <a:pt x="225" y="782"/>
                </a:lnTo>
                <a:lnTo>
                  <a:pt x="225" y="783"/>
                </a:lnTo>
                <a:lnTo>
                  <a:pt x="226" y="786"/>
                </a:lnTo>
                <a:lnTo>
                  <a:pt x="225" y="791"/>
                </a:lnTo>
                <a:lnTo>
                  <a:pt x="225" y="792"/>
                </a:lnTo>
                <a:lnTo>
                  <a:pt x="226" y="795"/>
                </a:lnTo>
                <a:lnTo>
                  <a:pt x="224" y="803"/>
                </a:lnTo>
                <a:lnTo>
                  <a:pt x="224" y="810"/>
                </a:lnTo>
                <a:lnTo>
                  <a:pt x="224" y="817"/>
                </a:lnTo>
                <a:lnTo>
                  <a:pt x="225" y="817"/>
                </a:lnTo>
                <a:lnTo>
                  <a:pt x="226" y="819"/>
                </a:lnTo>
                <a:lnTo>
                  <a:pt x="229" y="821"/>
                </a:lnTo>
                <a:lnTo>
                  <a:pt x="229" y="823"/>
                </a:lnTo>
                <a:lnTo>
                  <a:pt x="230" y="823"/>
                </a:lnTo>
                <a:lnTo>
                  <a:pt x="232" y="823"/>
                </a:lnTo>
                <a:lnTo>
                  <a:pt x="234" y="823"/>
                </a:lnTo>
                <a:lnTo>
                  <a:pt x="235" y="823"/>
                </a:lnTo>
                <a:lnTo>
                  <a:pt x="237" y="824"/>
                </a:lnTo>
                <a:lnTo>
                  <a:pt x="238" y="824"/>
                </a:lnTo>
                <a:lnTo>
                  <a:pt x="242" y="824"/>
                </a:lnTo>
                <a:lnTo>
                  <a:pt x="243" y="824"/>
                </a:lnTo>
                <a:lnTo>
                  <a:pt x="243" y="823"/>
                </a:lnTo>
                <a:lnTo>
                  <a:pt x="245" y="823"/>
                </a:lnTo>
                <a:lnTo>
                  <a:pt x="246" y="823"/>
                </a:lnTo>
                <a:lnTo>
                  <a:pt x="247" y="821"/>
                </a:lnTo>
                <a:lnTo>
                  <a:pt x="247" y="820"/>
                </a:lnTo>
                <a:lnTo>
                  <a:pt x="249" y="820"/>
                </a:lnTo>
                <a:lnTo>
                  <a:pt x="250" y="817"/>
                </a:lnTo>
                <a:lnTo>
                  <a:pt x="250" y="819"/>
                </a:lnTo>
                <a:lnTo>
                  <a:pt x="251" y="819"/>
                </a:lnTo>
                <a:lnTo>
                  <a:pt x="253" y="819"/>
                </a:lnTo>
                <a:lnTo>
                  <a:pt x="254" y="817"/>
                </a:lnTo>
                <a:lnTo>
                  <a:pt x="254" y="819"/>
                </a:lnTo>
                <a:lnTo>
                  <a:pt x="254" y="820"/>
                </a:lnTo>
                <a:lnTo>
                  <a:pt x="255" y="820"/>
                </a:lnTo>
                <a:lnTo>
                  <a:pt x="256" y="820"/>
                </a:lnTo>
                <a:lnTo>
                  <a:pt x="258" y="821"/>
                </a:lnTo>
                <a:lnTo>
                  <a:pt x="259" y="823"/>
                </a:lnTo>
                <a:lnTo>
                  <a:pt x="260" y="823"/>
                </a:lnTo>
                <a:lnTo>
                  <a:pt x="262" y="824"/>
                </a:lnTo>
                <a:lnTo>
                  <a:pt x="263" y="824"/>
                </a:lnTo>
                <a:lnTo>
                  <a:pt x="264" y="826"/>
                </a:lnTo>
                <a:lnTo>
                  <a:pt x="264" y="828"/>
                </a:lnTo>
                <a:lnTo>
                  <a:pt x="266" y="828"/>
                </a:lnTo>
                <a:lnTo>
                  <a:pt x="267" y="828"/>
                </a:lnTo>
                <a:lnTo>
                  <a:pt x="268" y="828"/>
                </a:lnTo>
                <a:lnTo>
                  <a:pt x="268" y="829"/>
                </a:lnTo>
                <a:lnTo>
                  <a:pt x="270" y="829"/>
                </a:lnTo>
                <a:lnTo>
                  <a:pt x="271" y="828"/>
                </a:lnTo>
                <a:lnTo>
                  <a:pt x="273" y="829"/>
                </a:lnTo>
                <a:lnTo>
                  <a:pt x="275" y="830"/>
                </a:lnTo>
                <a:lnTo>
                  <a:pt x="276" y="832"/>
                </a:lnTo>
                <a:lnTo>
                  <a:pt x="277" y="832"/>
                </a:lnTo>
                <a:lnTo>
                  <a:pt x="277" y="833"/>
                </a:lnTo>
                <a:lnTo>
                  <a:pt x="279" y="833"/>
                </a:lnTo>
                <a:lnTo>
                  <a:pt x="280" y="832"/>
                </a:lnTo>
                <a:lnTo>
                  <a:pt x="281" y="832"/>
                </a:lnTo>
                <a:lnTo>
                  <a:pt x="283" y="832"/>
                </a:lnTo>
                <a:lnTo>
                  <a:pt x="284" y="832"/>
                </a:lnTo>
                <a:lnTo>
                  <a:pt x="286" y="830"/>
                </a:lnTo>
                <a:lnTo>
                  <a:pt x="289" y="828"/>
                </a:lnTo>
                <a:lnTo>
                  <a:pt x="292" y="825"/>
                </a:lnTo>
                <a:lnTo>
                  <a:pt x="293" y="825"/>
                </a:lnTo>
                <a:lnTo>
                  <a:pt x="294" y="825"/>
                </a:lnTo>
                <a:lnTo>
                  <a:pt x="296" y="823"/>
                </a:lnTo>
                <a:lnTo>
                  <a:pt x="297" y="821"/>
                </a:lnTo>
                <a:lnTo>
                  <a:pt x="298" y="821"/>
                </a:lnTo>
                <a:lnTo>
                  <a:pt x="298" y="820"/>
                </a:lnTo>
                <a:lnTo>
                  <a:pt x="300" y="820"/>
                </a:lnTo>
                <a:lnTo>
                  <a:pt x="298" y="819"/>
                </a:lnTo>
                <a:lnTo>
                  <a:pt x="297" y="816"/>
                </a:lnTo>
                <a:lnTo>
                  <a:pt x="297" y="815"/>
                </a:lnTo>
                <a:lnTo>
                  <a:pt x="296" y="815"/>
                </a:lnTo>
                <a:lnTo>
                  <a:pt x="296" y="812"/>
                </a:lnTo>
                <a:lnTo>
                  <a:pt x="298" y="811"/>
                </a:lnTo>
                <a:lnTo>
                  <a:pt x="300" y="810"/>
                </a:lnTo>
                <a:lnTo>
                  <a:pt x="300" y="804"/>
                </a:lnTo>
                <a:lnTo>
                  <a:pt x="300" y="803"/>
                </a:lnTo>
                <a:lnTo>
                  <a:pt x="301" y="803"/>
                </a:lnTo>
                <a:lnTo>
                  <a:pt x="302" y="804"/>
                </a:lnTo>
                <a:lnTo>
                  <a:pt x="302" y="805"/>
                </a:lnTo>
                <a:lnTo>
                  <a:pt x="304" y="805"/>
                </a:lnTo>
                <a:lnTo>
                  <a:pt x="305" y="805"/>
                </a:lnTo>
                <a:lnTo>
                  <a:pt x="306" y="804"/>
                </a:lnTo>
                <a:lnTo>
                  <a:pt x="315" y="798"/>
                </a:lnTo>
                <a:lnTo>
                  <a:pt x="317" y="798"/>
                </a:lnTo>
                <a:lnTo>
                  <a:pt x="318" y="798"/>
                </a:lnTo>
                <a:lnTo>
                  <a:pt x="319" y="798"/>
                </a:lnTo>
                <a:lnTo>
                  <a:pt x="318" y="799"/>
                </a:lnTo>
                <a:lnTo>
                  <a:pt x="312" y="805"/>
                </a:lnTo>
                <a:lnTo>
                  <a:pt x="310" y="805"/>
                </a:lnTo>
                <a:lnTo>
                  <a:pt x="312" y="815"/>
                </a:lnTo>
                <a:lnTo>
                  <a:pt x="312" y="824"/>
                </a:lnTo>
                <a:lnTo>
                  <a:pt x="313" y="825"/>
                </a:lnTo>
                <a:lnTo>
                  <a:pt x="314" y="825"/>
                </a:lnTo>
                <a:lnTo>
                  <a:pt x="315" y="826"/>
                </a:lnTo>
                <a:lnTo>
                  <a:pt x="315" y="828"/>
                </a:lnTo>
                <a:lnTo>
                  <a:pt x="317" y="828"/>
                </a:lnTo>
                <a:lnTo>
                  <a:pt x="319" y="832"/>
                </a:lnTo>
                <a:lnTo>
                  <a:pt x="321" y="833"/>
                </a:lnTo>
                <a:lnTo>
                  <a:pt x="322" y="833"/>
                </a:lnTo>
                <a:lnTo>
                  <a:pt x="323" y="833"/>
                </a:lnTo>
                <a:lnTo>
                  <a:pt x="324" y="833"/>
                </a:lnTo>
                <a:lnTo>
                  <a:pt x="326" y="833"/>
                </a:lnTo>
                <a:lnTo>
                  <a:pt x="328" y="830"/>
                </a:lnTo>
                <a:lnTo>
                  <a:pt x="332" y="828"/>
                </a:lnTo>
                <a:lnTo>
                  <a:pt x="334" y="826"/>
                </a:lnTo>
                <a:lnTo>
                  <a:pt x="335" y="820"/>
                </a:lnTo>
                <a:lnTo>
                  <a:pt x="338" y="817"/>
                </a:lnTo>
                <a:lnTo>
                  <a:pt x="339" y="816"/>
                </a:lnTo>
                <a:lnTo>
                  <a:pt x="339" y="813"/>
                </a:lnTo>
                <a:lnTo>
                  <a:pt x="340" y="813"/>
                </a:lnTo>
                <a:lnTo>
                  <a:pt x="342" y="813"/>
                </a:lnTo>
                <a:lnTo>
                  <a:pt x="342" y="812"/>
                </a:lnTo>
                <a:lnTo>
                  <a:pt x="340" y="812"/>
                </a:lnTo>
                <a:lnTo>
                  <a:pt x="339" y="811"/>
                </a:lnTo>
                <a:lnTo>
                  <a:pt x="340" y="810"/>
                </a:lnTo>
                <a:lnTo>
                  <a:pt x="342" y="810"/>
                </a:lnTo>
                <a:lnTo>
                  <a:pt x="342" y="811"/>
                </a:lnTo>
                <a:lnTo>
                  <a:pt x="343" y="811"/>
                </a:lnTo>
                <a:lnTo>
                  <a:pt x="344" y="812"/>
                </a:lnTo>
                <a:lnTo>
                  <a:pt x="345" y="812"/>
                </a:lnTo>
                <a:lnTo>
                  <a:pt x="345" y="813"/>
                </a:lnTo>
                <a:lnTo>
                  <a:pt x="347" y="813"/>
                </a:lnTo>
                <a:lnTo>
                  <a:pt x="348" y="813"/>
                </a:lnTo>
                <a:lnTo>
                  <a:pt x="351" y="813"/>
                </a:lnTo>
                <a:lnTo>
                  <a:pt x="351" y="815"/>
                </a:lnTo>
                <a:lnTo>
                  <a:pt x="352" y="815"/>
                </a:lnTo>
                <a:lnTo>
                  <a:pt x="353" y="816"/>
                </a:lnTo>
                <a:lnTo>
                  <a:pt x="355" y="816"/>
                </a:lnTo>
                <a:lnTo>
                  <a:pt x="356" y="816"/>
                </a:lnTo>
                <a:lnTo>
                  <a:pt x="356" y="817"/>
                </a:lnTo>
                <a:lnTo>
                  <a:pt x="356" y="819"/>
                </a:lnTo>
                <a:lnTo>
                  <a:pt x="355" y="820"/>
                </a:lnTo>
                <a:lnTo>
                  <a:pt x="348" y="820"/>
                </a:lnTo>
                <a:lnTo>
                  <a:pt x="345" y="820"/>
                </a:lnTo>
                <a:lnTo>
                  <a:pt x="343" y="821"/>
                </a:lnTo>
                <a:lnTo>
                  <a:pt x="342" y="823"/>
                </a:lnTo>
                <a:lnTo>
                  <a:pt x="343" y="829"/>
                </a:lnTo>
                <a:lnTo>
                  <a:pt x="342" y="830"/>
                </a:lnTo>
                <a:lnTo>
                  <a:pt x="339" y="834"/>
                </a:lnTo>
                <a:lnTo>
                  <a:pt x="339" y="837"/>
                </a:lnTo>
                <a:lnTo>
                  <a:pt x="339" y="838"/>
                </a:lnTo>
                <a:lnTo>
                  <a:pt x="336" y="840"/>
                </a:lnTo>
                <a:lnTo>
                  <a:pt x="336" y="841"/>
                </a:lnTo>
                <a:lnTo>
                  <a:pt x="338" y="841"/>
                </a:lnTo>
                <a:lnTo>
                  <a:pt x="339" y="841"/>
                </a:lnTo>
                <a:lnTo>
                  <a:pt x="340" y="841"/>
                </a:lnTo>
                <a:lnTo>
                  <a:pt x="342" y="841"/>
                </a:lnTo>
                <a:lnTo>
                  <a:pt x="342" y="842"/>
                </a:lnTo>
                <a:lnTo>
                  <a:pt x="344" y="846"/>
                </a:lnTo>
                <a:lnTo>
                  <a:pt x="345" y="850"/>
                </a:lnTo>
                <a:lnTo>
                  <a:pt x="340" y="855"/>
                </a:lnTo>
                <a:lnTo>
                  <a:pt x="336" y="861"/>
                </a:lnTo>
                <a:lnTo>
                  <a:pt x="335" y="863"/>
                </a:lnTo>
                <a:lnTo>
                  <a:pt x="334" y="867"/>
                </a:lnTo>
                <a:lnTo>
                  <a:pt x="334" y="868"/>
                </a:lnTo>
                <a:lnTo>
                  <a:pt x="335" y="870"/>
                </a:lnTo>
                <a:lnTo>
                  <a:pt x="335" y="871"/>
                </a:lnTo>
                <a:lnTo>
                  <a:pt x="334" y="873"/>
                </a:lnTo>
                <a:close/>
                <a:moveTo>
                  <a:pt x="852" y="741"/>
                </a:moveTo>
                <a:lnTo>
                  <a:pt x="853" y="743"/>
                </a:lnTo>
                <a:lnTo>
                  <a:pt x="853" y="744"/>
                </a:lnTo>
                <a:lnTo>
                  <a:pt x="854" y="745"/>
                </a:lnTo>
                <a:lnTo>
                  <a:pt x="856" y="747"/>
                </a:lnTo>
                <a:lnTo>
                  <a:pt x="858" y="754"/>
                </a:lnTo>
                <a:lnTo>
                  <a:pt x="862" y="761"/>
                </a:lnTo>
                <a:lnTo>
                  <a:pt x="862" y="762"/>
                </a:lnTo>
                <a:lnTo>
                  <a:pt x="862" y="764"/>
                </a:lnTo>
                <a:lnTo>
                  <a:pt x="863" y="764"/>
                </a:lnTo>
                <a:lnTo>
                  <a:pt x="863" y="765"/>
                </a:lnTo>
                <a:lnTo>
                  <a:pt x="863" y="766"/>
                </a:lnTo>
                <a:lnTo>
                  <a:pt x="866" y="769"/>
                </a:lnTo>
                <a:lnTo>
                  <a:pt x="866" y="770"/>
                </a:lnTo>
                <a:lnTo>
                  <a:pt x="869" y="772"/>
                </a:lnTo>
                <a:lnTo>
                  <a:pt x="869" y="773"/>
                </a:lnTo>
                <a:lnTo>
                  <a:pt x="869" y="774"/>
                </a:lnTo>
                <a:lnTo>
                  <a:pt x="870" y="775"/>
                </a:lnTo>
                <a:lnTo>
                  <a:pt x="871" y="774"/>
                </a:lnTo>
                <a:lnTo>
                  <a:pt x="874" y="779"/>
                </a:lnTo>
                <a:lnTo>
                  <a:pt x="875" y="779"/>
                </a:lnTo>
                <a:lnTo>
                  <a:pt x="877" y="778"/>
                </a:lnTo>
                <a:lnTo>
                  <a:pt x="877" y="779"/>
                </a:lnTo>
                <a:lnTo>
                  <a:pt x="878" y="781"/>
                </a:lnTo>
                <a:lnTo>
                  <a:pt x="879" y="782"/>
                </a:lnTo>
                <a:lnTo>
                  <a:pt x="879" y="783"/>
                </a:lnTo>
                <a:lnTo>
                  <a:pt x="879" y="784"/>
                </a:lnTo>
                <a:lnTo>
                  <a:pt x="879" y="786"/>
                </a:lnTo>
                <a:lnTo>
                  <a:pt x="881" y="786"/>
                </a:lnTo>
                <a:lnTo>
                  <a:pt x="882" y="786"/>
                </a:lnTo>
                <a:lnTo>
                  <a:pt x="883" y="787"/>
                </a:lnTo>
                <a:lnTo>
                  <a:pt x="886" y="790"/>
                </a:lnTo>
                <a:lnTo>
                  <a:pt x="887" y="791"/>
                </a:lnTo>
                <a:lnTo>
                  <a:pt x="889" y="792"/>
                </a:lnTo>
                <a:lnTo>
                  <a:pt x="891" y="796"/>
                </a:lnTo>
                <a:lnTo>
                  <a:pt x="892" y="799"/>
                </a:lnTo>
                <a:lnTo>
                  <a:pt x="895" y="798"/>
                </a:lnTo>
                <a:lnTo>
                  <a:pt x="896" y="798"/>
                </a:lnTo>
                <a:lnTo>
                  <a:pt x="899" y="799"/>
                </a:lnTo>
                <a:lnTo>
                  <a:pt x="900" y="800"/>
                </a:lnTo>
                <a:lnTo>
                  <a:pt x="901" y="800"/>
                </a:lnTo>
                <a:lnTo>
                  <a:pt x="903" y="800"/>
                </a:lnTo>
                <a:lnTo>
                  <a:pt x="903" y="802"/>
                </a:lnTo>
                <a:lnTo>
                  <a:pt x="904" y="802"/>
                </a:lnTo>
                <a:lnTo>
                  <a:pt x="905" y="803"/>
                </a:lnTo>
                <a:lnTo>
                  <a:pt x="907" y="804"/>
                </a:lnTo>
                <a:lnTo>
                  <a:pt x="907" y="805"/>
                </a:lnTo>
                <a:lnTo>
                  <a:pt x="907" y="807"/>
                </a:lnTo>
                <a:lnTo>
                  <a:pt x="909" y="811"/>
                </a:lnTo>
                <a:lnTo>
                  <a:pt x="911" y="816"/>
                </a:lnTo>
                <a:lnTo>
                  <a:pt x="913" y="820"/>
                </a:lnTo>
                <a:lnTo>
                  <a:pt x="915" y="825"/>
                </a:lnTo>
                <a:lnTo>
                  <a:pt x="916" y="828"/>
                </a:lnTo>
                <a:lnTo>
                  <a:pt x="919" y="836"/>
                </a:lnTo>
                <a:lnTo>
                  <a:pt x="922" y="845"/>
                </a:lnTo>
                <a:lnTo>
                  <a:pt x="920" y="842"/>
                </a:lnTo>
                <a:lnTo>
                  <a:pt x="919" y="841"/>
                </a:lnTo>
                <a:lnTo>
                  <a:pt x="919" y="840"/>
                </a:lnTo>
                <a:lnTo>
                  <a:pt x="917" y="840"/>
                </a:lnTo>
                <a:lnTo>
                  <a:pt x="916" y="840"/>
                </a:lnTo>
                <a:lnTo>
                  <a:pt x="917" y="843"/>
                </a:lnTo>
                <a:lnTo>
                  <a:pt x="919" y="845"/>
                </a:lnTo>
                <a:lnTo>
                  <a:pt x="919" y="847"/>
                </a:lnTo>
                <a:lnTo>
                  <a:pt x="919" y="850"/>
                </a:lnTo>
                <a:lnTo>
                  <a:pt x="917" y="850"/>
                </a:lnTo>
                <a:lnTo>
                  <a:pt x="916" y="850"/>
                </a:lnTo>
                <a:lnTo>
                  <a:pt x="913" y="849"/>
                </a:lnTo>
                <a:lnTo>
                  <a:pt x="913" y="850"/>
                </a:lnTo>
                <a:lnTo>
                  <a:pt x="915" y="851"/>
                </a:lnTo>
                <a:lnTo>
                  <a:pt x="915" y="853"/>
                </a:lnTo>
                <a:lnTo>
                  <a:pt x="916" y="853"/>
                </a:lnTo>
                <a:lnTo>
                  <a:pt x="917" y="855"/>
                </a:lnTo>
                <a:lnTo>
                  <a:pt x="922" y="862"/>
                </a:lnTo>
                <a:lnTo>
                  <a:pt x="926" y="867"/>
                </a:lnTo>
                <a:lnTo>
                  <a:pt x="926" y="868"/>
                </a:lnTo>
                <a:lnTo>
                  <a:pt x="928" y="868"/>
                </a:lnTo>
                <a:lnTo>
                  <a:pt x="929" y="870"/>
                </a:lnTo>
                <a:lnTo>
                  <a:pt x="928" y="870"/>
                </a:lnTo>
                <a:lnTo>
                  <a:pt x="928" y="871"/>
                </a:lnTo>
                <a:lnTo>
                  <a:pt x="929" y="873"/>
                </a:lnTo>
                <a:lnTo>
                  <a:pt x="930" y="873"/>
                </a:lnTo>
                <a:lnTo>
                  <a:pt x="932" y="875"/>
                </a:lnTo>
                <a:lnTo>
                  <a:pt x="933" y="876"/>
                </a:lnTo>
                <a:lnTo>
                  <a:pt x="934" y="877"/>
                </a:lnTo>
                <a:lnTo>
                  <a:pt x="936" y="877"/>
                </a:lnTo>
                <a:lnTo>
                  <a:pt x="937" y="879"/>
                </a:lnTo>
                <a:lnTo>
                  <a:pt x="938" y="880"/>
                </a:lnTo>
                <a:lnTo>
                  <a:pt x="942" y="881"/>
                </a:lnTo>
                <a:lnTo>
                  <a:pt x="943" y="881"/>
                </a:lnTo>
                <a:lnTo>
                  <a:pt x="946" y="877"/>
                </a:lnTo>
                <a:lnTo>
                  <a:pt x="949" y="873"/>
                </a:lnTo>
                <a:lnTo>
                  <a:pt x="951" y="870"/>
                </a:lnTo>
                <a:lnTo>
                  <a:pt x="952" y="866"/>
                </a:lnTo>
                <a:lnTo>
                  <a:pt x="955" y="862"/>
                </a:lnTo>
                <a:lnTo>
                  <a:pt x="958" y="858"/>
                </a:lnTo>
                <a:lnTo>
                  <a:pt x="960" y="854"/>
                </a:lnTo>
                <a:lnTo>
                  <a:pt x="963" y="851"/>
                </a:lnTo>
                <a:lnTo>
                  <a:pt x="964" y="847"/>
                </a:lnTo>
                <a:lnTo>
                  <a:pt x="964" y="845"/>
                </a:lnTo>
                <a:lnTo>
                  <a:pt x="963" y="845"/>
                </a:lnTo>
                <a:lnTo>
                  <a:pt x="962" y="843"/>
                </a:lnTo>
                <a:lnTo>
                  <a:pt x="960" y="843"/>
                </a:lnTo>
                <a:lnTo>
                  <a:pt x="960" y="842"/>
                </a:lnTo>
                <a:lnTo>
                  <a:pt x="962" y="838"/>
                </a:lnTo>
                <a:lnTo>
                  <a:pt x="963" y="833"/>
                </a:lnTo>
                <a:lnTo>
                  <a:pt x="964" y="828"/>
                </a:lnTo>
                <a:lnTo>
                  <a:pt x="966" y="824"/>
                </a:lnTo>
                <a:lnTo>
                  <a:pt x="967" y="819"/>
                </a:lnTo>
                <a:lnTo>
                  <a:pt x="970" y="813"/>
                </a:lnTo>
                <a:lnTo>
                  <a:pt x="971" y="810"/>
                </a:lnTo>
                <a:lnTo>
                  <a:pt x="972" y="804"/>
                </a:lnTo>
                <a:lnTo>
                  <a:pt x="973" y="799"/>
                </a:lnTo>
                <a:lnTo>
                  <a:pt x="976" y="795"/>
                </a:lnTo>
                <a:lnTo>
                  <a:pt x="977" y="790"/>
                </a:lnTo>
                <a:lnTo>
                  <a:pt x="979" y="784"/>
                </a:lnTo>
                <a:lnTo>
                  <a:pt x="981" y="781"/>
                </a:lnTo>
                <a:lnTo>
                  <a:pt x="980" y="778"/>
                </a:lnTo>
                <a:lnTo>
                  <a:pt x="979" y="777"/>
                </a:lnTo>
                <a:lnTo>
                  <a:pt x="979" y="775"/>
                </a:lnTo>
                <a:lnTo>
                  <a:pt x="977" y="775"/>
                </a:lnTo>
                <a:lnTo>
                  <a:pt x="971" y="774"/>
                </a:lnTo>
                <a:lnTo>
                  <a:pt x="971" y="772"/>
                </a:lnTo>
                <a:lnTo>
                  <a:pt x="975" y="770"/>
                </a:lnTo>
                <a:lnTo>
                  <a:pt x="975" y="769"/>
                </a:lnTo>
                <a:lnTo>
                  <a:pt x="975" y="768"/>
                </a:lnTo>
                <a:lnTo>
                  <a:pt x="973" y="765"/>
                </a:lnTo>
                <a:lnTo>
                  <a:pt x="971" y="762"/>
                </a:lnTo>
                <a:lnTo>
                  <a:pt x="970" y="760"/>
                </a:lnTo>
                <a:lnTo>
                  <a:pt x="967" y="756"/>
                </a:lnTo>
                <a:lnTo>
                  <a:pt x="959" y="748"/>
                </a:lnTo>
                <a:lnTo>
                  <a:pt x="958" y="747"/>
                </a:lnTo>
                <a:lnTo>
                  <a:pt x="957" y="745"/>
                </a:lnTo>
                <a:lnTo>
                  <a:pt x="955" y="744"/>
                </a:lnTo>
                <a:lnTo>
                  <a:pt x="954" y="744"/>
                </a:lnTo>
                <a:lnTo>
                  <a:pt x="952" y="743"/>
                </a:lnTo>
                <a:lnTo>
                  <a:pt x="951" y="743"/>
                </a:lnTo>
                <a:lnTo>
                  <a:pt x="951" y="741"/>
                </a:lnTo>
                <a:lnTo>
                  <a:pt x="950" y="741"/>
                </a:lnTo>
                <a:lnTo>
                  <a:pt x="949" y="740"/>
                </a:lnTo>
                <a:lnTo>
                  <a:pt x="946" y="740"/>
                </a:lnTo>
                <a:lnTo>
                  <a:pt x="945" y="739"/>
                </a:lnTo>
                <a:lnTo>
                  <a:pt x="943" y="736"/>
                </a:lnTo>
                <a:lnTo>
                  <a:pt x="945" y="735"/>
                </a:lnTo>
                <a:lnTo>
                  <a:pt x="943" y="735"/>
                </a:lnTo>
                <a:lnTo>
                  <a:pt x="941" y="735"/>
                </a:lnTo>
                <a:lnTo>
                  <a:pt x="940" y="733"/>
                </a:lnTo>
                <a:lnTo>
                  <a:pt x="940" y="735"/>
                </a:lnTo>
                <a:lnTo>
                  <a:pt x="938" y="733"/>
                </a:lnTo>
                <a:lnTo>
                  <a:pt x="936" y="731"/>
                </a:lnTo>
                <a:lnTo>
                  <a:pt x="934" y="730"/>
                </a:lnTo>
                <a:lnTo>
                  <a:pt x="933" y="728"/>
                </a:lnTo>
                <a:lnTo>
                  <a:pt x="930" y="727"/>
                </a:lnTo>
                <a:lnTo>
                  <a:pt x="929" y="726"/>
                </a:lnTo>
                <a:lnTo>
                  <a:pt x="925" y="724"/>
                </a:lnTo>
                <a:lnTo>
                  <a:pt x="924" y="724"/>
                </a:lnTo>
                <a:lnTo>
                  <a:pt x="921" y="728"/>
                </a:lnTo>
                <a:lnTo>
                  <a:pt x="917" y="732"/>
                </a:lnTo>
                <a:lnTo>
                  <a:pt x="913" y="736"/>
                </a:lnTo>
                <a:lnTo>
                  <a:pt x="912" y="736"/>
                </a:lnTo>
                <a:lnTo>
                  <a:pt x="911" y="736"/>
                </a:lnTo>
                <a:lnTo>
                  <a:pt x="909" y="732"/>
                </a:lnTo>
                <a:lnTo>
                  <a:pt x="907" y="732"/>
                </a:lnTo>
                <a:lnTo>
                  <a:pt x="907" y="731"/>
                </a:lnTo>
                <a:lnTo>
                  <a:pt x="907" y="730"/>
                </a:lnTo>
                <a:lnTo>
                  <a:pt x="909" y="726"/>
                </a:lnTo>
                <a:lnTo>
                  <a:pt x="912" y="722"/>
                </a:lnTo>
                <a:lnTo>
                  <a:pt x="915" y="718"/>
                </a:lnTo>
                <a:lnTo>
                  <a:pt x="915" y="716"/>
                </a:lnTo>
                <a:lnTo>
                  <a:pt x="912" y="713"/>
                </a:lnTo>
                <a:lnTo>
                  <a:pt x="911" y="710"/>
                </a:lnTo>
                <a:lnTo>
                  <a:pt x="909" y="710"/>
                </a:lnTo>
                <a:lnTo>
                  <a:pt x="909" y="707"/>
                </a:lnTo>
                <a:lnTo>
                  <a:pt x="908" y="707"/>
                </a:lnTo>
                <a:lnTo>
                  <a:pt x="907" y="706"/>
                </a:lnTo>
                <a:lnTo>
                  <a:pt x="905" y="703"/>
                </a:lnTo>
                <a:lnTo>
                  <a:pt x="903" y="702"/>
                </a:lnTo>
                <a:lnTo>
                  <a:pt x="901" y="702"/>
                </a:lnTo>
                <a:lnTo>
                  <a:pt x="895" y="700"/>
                </a:lnTo>
                <a:lnTo>
                  <a:pt x="887" y="698"/>
                </a:lnTo>
                <a:lnTo>
                  <a:pt x="881" y="700"/>
                </a:lnTo>
                <a:lnTo>
                  <a:pt x="874" y="701"/>
                </a:lnTo>
                <a:lnTo>
                  <a:pt x="868" y="702"/>
                </a:lnTo>
                <a:lnTo>
                  <a:pt x="866" y="702"/>
                </a:lnTo>
                <a:lnTo>
                  <a:pt x="862" y="705"/>
                </a:lnTo>
                <a:lnTo>
                  <a:pt x="858" y="709"/>
                </a:lnTo>
                <a:lnTo>
                  <a:pt x="853" y="711"/>
                </a:lnTo>
                <a:lnTo>
                  <a:pt x="853" y="718"/>
                </a:lnTo>
                <a:lnTo>
                  <a:pt x="852" y="726"/>
                </a:lnTo>
                <a:lnTo>
                  <a:pt x="851" y="732"/>
                </a:lnTo>
                <a:lnTo>
                  <a:pt x="851" y="739"/>
                </a:lnTo>
                <a:lnTo>
                  <a:pt x="851" y="740"/>
                </a:lnTo>
                <a:lnTo>
                  <a:pt x="852" y="740"/>
                </a:lnTo>
                <a:lnTo>
                  <a:pt x="852" y="741"/>
                </a:lnTo>
                <a:close/>
                <a:moveTo>
                  <a:pt x="2459" y="846"/>
                </a:moveTo>
                <a:lnTo>
                  <a:pt x="2457" y="845"/>
                </a:lnTo>
                <a:lnTo>
                  <a:pt x="2456" y="843"/>
                </a:lnTo>
                <a:lnTo>
                  <a:pt x="2455" y="846"/>
                </a:lnTo>
                <a:lnTo>
                  <a:pt x="2456" y="847"/>
                </a:lnTo>
                <a:lnTo>
                  <a:pt x="2461" y="849"/>
                </a:lnTo>
                <a:lnTo>
                  <a:pt x="2461" y="847"/>
                </a:lnTo>
                <a:lnTo>
                  <a:pt x="2463" y="847"/>
                </a:lnTo>
                <a:lnTo>
                  <a:pt x="2463" y="846"/>
                </a:lnTo>
                <a:lnTo>
                  <a:pt x="2461" y="846"/>
                </a:lnTo>
                <a:lnTo>
                  <a:pt x="2459" y="846"/>
                </a:lnTo>
                <a:close/>
                <a:moveTo>
                  <a:pt x="262" y="829"/>
                </a:moveTo>
                <a:lnTo>
                  <a:pt x="259" y="830"/>
                </a:lnTo>
                <a:lnTo>
                  <a:pt x="259" y="832"/>
                </a:lnTo>
                <a:lnTo>
                  <a:pt x="258" y="832"/>
                </a:lnTo>
                <a:lnTo>
                  <a:pt x="256" y="830"/>
                </a:lnTo>
                <a:lnTo>
                  <a:pt x="256" y="832"/>
                </a:lnTo>
                <a:lnTo>
                  <a:pt x="255" y="832"/>
                </a:lnTo>
                <a:lnTo>
                  <a:pt x="254" y="832"/>
                </a:lnTo>
                <a:lnTo>
                  <a:pt x="253" y="832"/>
                </a:lnTo>
                <a:lnTo>
                  <a:pt x="250" y="833"/>
                </a:lnTo>
                <a:lnTo>
                  <a:pt x="245" y="838"/>
                </a:lnTo>
                <a:lnTo>
                  <a:pt x="245" y="840"/>
                </a:lnTo>
                <a:lnTo>
                  <a:pt x="245" y="841"/>
                </a:lnTo>
                <a:lnTo>
                  <a:pt x="246" y="843"/>
                </a:lnTo>
                <a:lnTo>
                  <a:pt x="247" y="845"/>
                </a:lnTo>
                <a:lnTo>
                  <a:pt x="249" y="846"/>
                </a:lnTo>
                <a:lnTo>
                  <a:pt x="250" y="846"/>
                </a:lnTo>
                <a:lnTo>
                  <a:pt x="253" y="845"/>
                </a:lnTo>
                <a:lnTo>
                  <a:pt x="253" y="843"/>
                </a:lnTo>
                <a:lnTo>
                  <a:pt x="254" y="845"/>
                </a:lnTo>
                <a:lnTo>
                  <a:pt x="255" y="845"/>
                </a:lnTo>
                <a:lnTo>
                  <a:pt x="256" y="843"/>
                </a:lnTo>
                <a:lnTo>
                  <a:pt x="262" y="840"/>
                </a:lnTo>
                <a:lnTo>
                  <a:pt x="266" y="834"/>
                </a:lnTo>
                <a:lnTo>
                  <a:pt x="264" y="834"/>
                </a:lnTo>
                <a:lnTo>
                  <a:pt x="264" y="833"/>
                </a:lnTo>
                <a:lnTo>
                  <a:pt x="263" y="833"/>
                </a:lnTo>
                <a:lnTo>
                  <a:pt x="263" y="832"/>
                </a:lnTo>
                <a:lnTo>
                  <a:pt x="264" y="832"/>
                </a:lnTo>
                <a:lnTo>
                  <a:pt x="267" y="830"/>
                </a:lnTo>
                <a:lnTo>
                  <a:pt x="266" y="830"/>
                </a:lnTo>
                <a:lnTo>
                  <a:pt x="264" y="830"/>
                </a:lnTo>
                <a:lnTo>
                  <a:pt x="264" y="828"/>
                </a:lnTo>
                <a:lnTo>
                  <a:pt x="263" y="828"/>
                </a:lnTo>
                <a:lnTo>
                  <a:pt x="262" y="829"/>
                </a:lnTo>
                <a:close/>
                <a:moveTo>
                  <a:pt x="297" y="833"/>
                </a:moveTo>
                <a:lnTo>
                  <a:pt x="297" y="834"/>
                </a:lnTo>
                <a:lnTo>
                  <a:pt x="298" y="837"/>
                </a:lnTo>
                <a:lnTo>
                  <a:pt x="300" y="837"/>
                </a:lnTo>
                <a:lnTo>
                  <a:pt x="301" y="837"/>
                </a:lnTo>
                <a:lnTo>
                  <a:pt x="302" y="837"/>
                </a:lnTo>
                <a:lnTo>
                  <a:pt x="304" y="837"/>
                </a:lnTo>
                <a:lnTo>
                  <a:pt x="305" y="837"/>
                </a:lnTo>
                <a:lnTo>
                  <a:pt x="306" y="837"/>
                </a:lnTo>
                <a:lnTo>
                  <a:pt x="307" y="836"/>
                </a:lnTo>
                <a:lnTo>
                  <a:pt x="307" y="834"/>
                </a:lnTo>
                <a:lnTo>
                  <a:pt x="305" y="830"/>
                </a:lnTo>
                <a:lnTo>
                  <a:pt x="304" y="829"/>
                </a:lnTo>
                <a:lnTo>
                  <a:pt x="302" y="828"/>
                </a:lnTo>
                <a:lnTo>
                  <a:pt x="301" y="828"/>
                </a:lnTo>
                <a:lnTo>
                  <a:pt x="298" y="829"/>
                </a:lnTo>
                <a:lnTo>
                  <a:pt x="298" y="830"/>
                </a:lnTo>
                <a:lnTo>
                  <a:pt x="300" y="833"/>
                </a:lnTo>
                <a:lnTo>
                  <a:pt x="298" y="834"/>
                </a:lnTo>
                <a:lnTo>
                  <a:pt x="297" y="833"/>
                </a:lnTo>
                <a:close/>
                <a:moveTo>
                  <a:pt x="2323" y="816"/>
                </a:moveTo>
                <a:lnTo>
                  <a:pt x="2321" y="816"/>
                </a:lnTo>
                <a:lnTo>
                  <a:pt x="2320" y="816"/>
                </a:lnTo>
                <a:lnTo>
                  <a:pt x="2315" y="815"/>
                </a:lnTo>
                <a:lnTo>
                  <a:pt x="2312" y="815"/>
                </a:lnTo>
                <a:lnTo>
                  <a:pt x="2311" y="816"/>
                </a:lnTo>
                <a:lnTo>
                  <a:pt x="2312" y="816"/>
                </a:lnTo>
                <a:lnTo>
                  <a:pt x="2316" y="820"/>
                </a:lnTo>
                <a:lnTo>
                  <a:pt x="2317" y="821"/>
                </a:lnTo>
                <a:lnTo>
                  <a:pt x="2319" y="821"/>
                </a:lnTo>
                <a:lnTo>
                  <a:pt x="2320" y="821"/>
                </a:lnTo>
                <a:lnTo>
                  <a:pt x="2321" y="821"/>
                </a:lnTo>
                <a:lnTo>
                  <a:pt x="2321" y="820"/>
                </a:lnTo>
                <a:lnTo>
                  <a:pt x="2323" y="820"/>
                </a:lnTo>
                <a:lnTo>
                  <a:pt x="2324" y="819"/>
                </a:lnTo>
                <a:lnTo>
                  <a:pt x="2324" y="817"/>
                </a:lnTo>
                <a:lnTo>
                  <a:pt x="2325" y="817"/>
                </a:lnTo>
                <a:lnTo>
                  <a:pt x="2325" y="816"/>
                </a:lnTo>
                <a:lnTo>
                  <a:pt x="2324" y="816"/>
                </a:lnTo>
                <a:lnTo>
                  <a:pt x="2323" y="816"/>
                </a:lnTo>
                <a:close/>
                <a:moveTo>
                  <a:pt x="302" y="813"/>
                </a:moveTo>
                <a:lnTo>
                  <a:pt x="302" y="815"/>
                </a:lnTo>
                <a:lnTo>
                  <a:pt x="302" y="816"/>
                </a:lnTo>
                <a:lnTo>
                  <a:pt x="304" y="817"/>
                </a:lnTo>
                <a:lnTo>
                  <a:pt x="305" y="817"/>
                </a:lnTo>
                <a:lnTo>
                  <a:pt x="306" y="817"/>
                </a:lnTo>
                <a:lnTo>
                  <a:pt x="306" y="816"/>
                </a:lnTo>
                <a:lnTo>
                  <a:pt x="306" y="815"/>
                </a:lnTo>
                <a:lnTo>
                  <a:pt x="305" y="815"/>
                </a:lnTo>
                <a:lnTo>
                  <a:pt x="304" y="815"/>
                </a:lnTo>
                <a:lnTo>
                  <a:pt x="304" y="813"/>
                </a:lnTo>
                <a:lnTo>
                  <a:pt x="302" y="813"/>
                </a:lnTo>
                <a:close/>
                <a:moveTo>
                  <a:pt x="840" y="736"/>
                </a:moveTo>
                <a:lnTo>
                  <a:pt x="841" y="736"/>
                </a:lnTo>
                <a:lnTo>
                  <a:pt x="841" y="733"/>
                </a:lnTo>
                <a:lnTo>
                  <a:pt x="840" y="724"/>
                </a:lnTo>
                <a:lnTo>
                  <a:pt x="839" y="724"/>
                </a:lnTo>
                <a:lnTo>
                  <a:pt x="839" y="726"/>
                </a:lnTo>
                <a:lnTo>
                  <a:pt x="840" y="728"/>
                </a:lnTo>
                <a:lnTo>
                  <a:pt x="839" y="733"/>
                </a:lnTo>
                <a:lnTo>
                  <a:pt x="839" y="735"/>
                </a:lnTo>
                <a:lnTo>
                  <a:pt x="840" y="735"/>
                </a:lnTo>
                <a:lnTo>
                  <a:pt x="840" y="736"/>
                </a:lnTo>
                <a:close/>
                <a:moveTo>
                  <a:pt x="181" y="718"/>
                </a:moveTo>
                <a:lnTo>
                  <a:pt x="179" y="718"/>
                </a:lnTo>
                <a:lnTo>
                  <a:pt x="179" y="716"/>
                </a:lnTo>
                <a:lnTo>
                  <a:pt x="178" y="718"/>
                </a:lnTo>
                <a:lnTo>
                  <a:pt x="177" y="716"/>
                </a:lnTo>
                <a:lnTo>
                  <a:pt x="175" y="714"/>
                </a:lnTo>
                <a:lnTo>
                  <a:pt x="175" y="713"/>
                </a:lnTo>
                <a:lnTo>
                  <a:pt x="177" y="713"/>
                </a:lnTo>
                <a:lnTo>
                  <a:pt x="178" y="713"/>
                </a:lnTo>
                <a:lnTo>
                  <a:pt x="179" y="711"/>
                </a:lnTo>
                <a:lnTo>
                  <a:pt x="179" y="710"/>
                </a:lnTo>
                <a:lnTo>
                  <a:pt x="178" y="710"/>
                </a:lnTo>
                <a:lnTo>
                  <a:pt x="178" y="709"/>
                </a:lnTo>
                <a:lnTo>
                  <a:pt x="175" y="706"/>
                </a:lnTo>
                <a:lnTo>
                  <a:pt x="175" y="705"/>
                </a:lnTo>
                <a:lnTo>
                  <a:pt x="174" y="705"/>
                </a:lnTo>
                <a:lnTo>
                  <a:pt x="172" y="703"/>
                </a:lnTo>
                <a:lnTo>
                  <a:pt x="172" y="705"/>
                </a:lnTo>
                <a:lnTo>
                  <a:pt x="170" y="707"/>
                </a:lnTo>
                <a:lnTo>
                  <a:pt x="169" y="709"/>
                </a:lnTo>
                <a:lnTo>
                  <a:pt x="167" y="710"/>
                </a:lnTo>
                <a:lnTo>
                  <a:pt x="166" y="705"/>
                </a:lnTo>
                <a:lnTo>
                  <a:pt x="166" y="703"/>
                </a:lnTo>
                <a:lnTo>
                  <a:pt x="166" y="702"/>
                </a:lnTo>
                <a:lnTo>
                  <a:pt x="165" y="702"/>
                </a:lnTo>
                <a:lnTo>
                  <a:pt x="165" y="701"/>
                </a:lnTo>
                <a:lnTo>
                  <a:pt x="165" y="700"/>
                </a:lnTo>
                <a:lnTo>
                  <a:pt x="165" y="698"/>
                </a:lnTo>
                <a:lnTo>
                  <a:pt x="164" y="698"/>
                </a:lnTo>
                <a:lnTo>
                  <a:pt x="162" y="697"/>
                </a:lnTo>
                <a:lnTo>
                  <a:pt x="162" y="696"/>
                </a:lnTo>
                <a:lnTo>
                  <a:pt x="162" y="694"/>
                </a:lnTo>
                <a:lnTo>
                  <a:pt x="161" y="693"/>
                </a:lnTo>
                <a:lnTo>
                  <a:pt x="160" y="694"/>
                </a:lnTo>
                <a:lnTo>
                  <a:pt x="158" y="694"/>
                </a:lnTo>
                <a:lnTo>
                  <a:pt x="157" y="694"/>
                </a:lnTo>
                <a:lnTo>
                  <a:pt x="156" y="694"/>
                </a:lnTo>
                <a:lnTo>
                  <a:pt x="156" y="696"/>
                </a:lnTo>
                <a:lnTo>
                  <a:pt x="154" y="696"/>
                </a:lnTo>
                <a:lnTo>
                  <a:pt x="154" y="697"/>
                </a:lnTo>
                <a:lnTo>
                  <a:pt x="153" y="697"/>
                </a:lnTo>
                <a:lnTo>
                  <a:pt x="153" y="696"/>
                </a:lnTo>
                <a:lnTo>
                  <a:pt x="152" y="696"/>
                </a:lnTo>
                <a:lnTo>
                  <a:pt x="152" y="694"/>
                </a:lnTo>
                <a:lnTo>
                  <a:pt x="151" y="694"/>
                </a:lnTo>
                <a:lnTo>
                  <a:pt x="148" y="696"/>
                </a:lnTo>
                <a:lnTo>
                  <a:pt x="146" y="696"/>
                </a:lnTo>
                <a:lnTo>
                  <a:pt x="146" y="694"/>
                </a:lnTo>
                <a:lnTo>
                  <a:pt x="145" y="694"/>
                </a:lnTo>
                <a:lnTo>
                  <a:pt x="145" y="693"/>
                </a:lnTo>
                <a:lnTo>
                  <a:pt x="144" y="693"/>
                </a:lnTo>
                <a:lnTo>
                  <a:pt x="144" y="692"/>
                </a:lnTo>
                <a:lnTo>
                  <a:pt x="143" y="692"/>
                </a:lnTo>
                <a:lnTo>
                  <a:pt x="141" y="690"/>
                </a:lnTo>
                <a:lnTo>
                  <a:pt x="143" y="690"/>
                </a:lnTo>
                <a:lnTo>
                  <a:pt x="143" y="688"/>
                </a:lnTo>
                <a:lnTo>
                  <a:pt x="141" y="688"/>
                </a:lnTo>
                <a:lnTo>
                  <a:pt x="140" y="688"/>
                </a:lnTo>
                <a:lnTo>
                  <a:pt x="141" y="686"/>
                </a:lnTo>
                <a:lnTo>
                  <a:pt x="140" y="685"/>
                </a:lnTo>
                <a:lnTo>
                  <a:pt x="139" y="685"/>
                </a:lnTo>
                <a:lnTo>
                  <a:pt x="139" y="684"/>
                </a:lnTo>
                <a:lnTo>
                  <a:pt x="139" y="683"/>
                </a:lnTo>
                <a:lnTo>
                  <a:pt x="137" y="683"/>
                </a:lnTo>
                <a:lnTo>
                  <a:pt x="136" y="683"/>
                </a:lnTo>
                <a:lnTo>
                  <a:pt x="136" y="681"/>
                </a:lnTo>
                <a:lnTo>
                  <a:pt x="134" y="683"/>
                </a:lnTo>
                <a:lnTo>
                  <a:pt x="134" y="684"/>
                </a:lnTo>
                <a:lnTo>
                  <a:pt x="132" y="684"/>
                </a:lnTo>
                <a:lnTo>
                  <a:pt x="132" y="685"/>
                </a:lnTo>
                <a:lnTo>
                  <a:pt x="137" y="698"/>
                </a:lnTo>
                <a:lnTo>
                  <a:pt x="139" y="701"/>
                </a:lnTo>
                <a:lnTo>
                  <a:pt x="151" y="714"/>
                </a:lnTo>
                <a:lnTo>
                  <a:pt x="154" y="716"/>
                </a:lnTo>
                <a:lnTo>
                  <a:pt x="156" y="718"/>
                </a:lnTo>
                <a:lnTo>
                  <a:pt x="157" y="718"/>
                </a:lnTo>
                <a:lnTo>
                  <a:pt x="158" y="719"/>
                </a:lnTo>
                <a:lnTo>
                  <a:pt x="162" y="727"/>
                </a:lnTo>
                <a:lnTo>
                  <a:pt x="165" y="728"/>
                </a:lnTo>
                <a:lnTo>
                  <a:pt x="166" y="731"/>
                </a:lnTo>
                <a:lnTo>
                  <a:pt x="167" y="731"/>
                </a:lnTo>
                <a:lnTo>
                  <a:pt x="169" y="732"/>
                </a:lnTo>
                <a:lnTo>
                  <a:pt x="170" y="732"/>
                </a:lnTo>
                <a:lnTo>
                  <a:pt x="172" y="732"/>
                </a:lnTo>
                <a:lnTo>
                  <a:pt x="173" y="732"/>
                </a:lnTo>
                <a:lnTo>
                  <a:pt x="174" y="732"/>
                </a:lnTo>
                <a:lnTo>
                  <a:pt x="175" y="732"/>
                </a:lnTo>
                <a:lnTo>
                  <a:pt x="177" y="732"/>
                </a:lnTo>
                <a:lnTo>
                  <a:pt x="178" y="731"/>
                </a:lnTo>
                <a:lnTo>
                  <a:pt x="179" y="731"/>
                </a:lnTo>
                <a:lnTo>
                  <a:pt x="181" y="731"/>
                </a:lnTo>
                <a:lnTo>
                  <a:pt x="182" y="731"/>
                </a:lnTo>
                <a:lnTo>
                  <a:pt x="183" y="731"/>
                </a:lnTo>
                <a:lnTo>
                  <a:pt x="184" y="727"/>
                </a:lnTo>
                <a:lnTo>
                  <a:pt x="183" y="726"/>
                </a:lnTo>
                <a:lnTo>
                  <a:pt x="183" y="724"/>
                </a:lnTo>
                <a:lnTo>
                  <a:pt x="184" y="724"/>
                </a:lnTo>
                <a:lnTo>
                  <a:pt x="184" y="723"/>
                </a:lnTo>
                <a:lnTo>
                  <a:pt x="182" y="721"/>
                </a:lnTo>
                <a:lnTo>
                  <a:pt x="181" y="718"/>
                </a:lnTo>
                <a:close/>
                <a:moveTo>
                  <a:pt x="194" y="697"/>
                </a:moveTo>
                <a:lnTo>
                  <a:pt x="195" y="696"/>
                </a:lnTo>
                <a:lnTo>
                  <a:pt x="192" y="694"/>
                </a:lnTo>
                <a:lnTo>
                  <a:pt x="192" y="692"/>
                </a:lnTo>
                <a:lnTo>
                  <a:pt x="190" y="692"/>
                </a:lnTo>
                <a:lnTo>
                  <a:pt x="186" y="698"/>
                </a:lnTo>
                <a:lnTo>
                  <a:pt x="187" y="705"/>
                </a:lnTo>
                <a:lnTo>
                  <a:pt x="187" y="706"/>
                </a:lnTo>
                <a:lnTo>
                  <a:pt x="188" y="706"/>
                </a:lnTo>
                <a:lnTo>
                  <a:pt x="190" y="706"/>
                </a:lnTo>
                <a:lnTo>
                  <a:pt x="190" y="705"/>
                </a:lnTo>
                <a:lnTo>
                  <a:pt x="191" y="705"/>
                </a:lnTo>
                <a:lnTo>
                  <a:pt x="191" y="706"/>
                </a:lnTo>
                <a:lnTo>
                  <a:pt x="192" y="707"/>
                </a:lnTo>
                <a:lnTo>
                  <a:pt x="194" y="706"/>
                </a:lnTo>
                <a:lnTo>
                  <a:pt x="195" y="706"/>
                </a:lnTo>
                <a:lnTo>
                  <a:pt x="196" y="703"/>
                </a:lnTo>
                <a:lnTo>
                  <a:pt x="196" y="701"/>
                </a:lnTo>
                <a:lnTo>
                  <a:pt x="196" y="698"/>
                </a:lnTo>
                <a:lnTo>
                  <a:pt x="195" y="697"/>
                </a:lnTo>
                <a:lnTo>
                  <a:pt x="194" y="697"/>
                </a:lnTo>
                <a:close/>
                <a:moveTo>
                  <a:pt x="203" y="696"/>
                </a:moveTo>
                <a:lnTo>
                  <a:pt x="200" y="696"/>
                </a:lnTo>
                <a:lnTo>
                  <a:pt x="199" y="697"/>
                </a:lnTo>
                <a:lnTo>
                  <a:pt x="199" y="698"/>
                </a:lnTo>
                <a:lnTo>
                  <a:pt x="199" y="700"/>
                </a:lnTo>
                <a:lnTo>
                  <a:pt x="200" y="698"/>
                </a:lnTo>
                <a:lnTo>
                  <a:pt x="202" y="698"/>
                </a:lnTo>
                <a:lnTo>
                  <a:pt x="202" y="700"/>
                </a:lnTo>
                <a:lnTo>
                  <a:pt x="203" y="701"/>
                </a:lnTo>
                <a:lnTo>
                  <a:pt x="204" y="700"/>
                </a:lnTo>
                <a:lnTo>
                  <a:pt x="204" y="698"/>
                </a:lnTo>
                <a:lnTo>
                  <a:pt x="203" y="697"/>
                </a:lnTo>
                <a:lnTo>
                  <a:pt x="203" y="696"/>
                </a:lnTo>
                <a:close/>
                <a:moveTo>
                  <a:pt x="997" y="692"/>
                </a:moveTo>
                <a:lnTo>
                  <a:pt x="996" y="692"/>
                </a:lnTo>
                <a:lnTo>
                  <a:pt x="1000" y="694"/>
                </a:lnTo>
                <a:lnTo>
                  <a:pt x="1001" y="696"/>
                </a:lnTo>
                <a:lnTo>
                  <a:pt x="1006" y="693"/>
                </a:lnTo>
                <a:lnTo>
                  <a:pt x="1010" y="692"/>
                </a:lnTo>
                <a:lnTo>
                  <a:pt x="1014" y="689"/>
                </a:lnTo>
                <a:lnTo>
                  <a:pt x="1018" y="686"/>
                </a:lnTo>
                <a:lnTo>
                  <a:pt x="1022" y="684"/>
                </a:lnTo>
                <a:lnTo>
                  <a:pt x="1027" y="683"/>
                </a:lnTo>
                <a:lnTo>
                  <a:pt x="1027" y="681"/>
                </a:lnTo>
                <a:lnTo>
                  <a:pt x="1027" y="679"/>
                </a:lnTo>
                <a:lnTo>
                  <a:pt x="1024" y="677"/>
                </a:lnTo>
                <a:lnTo>
                  <a:pt x="1018" y="677"/>
                </a:lnTo>
                <a:lnTo>
                  <a:pt x="1011" y="679"/>
                </a:lnTo>
                <a:lnTo>
                  <a:pt x="1005" y="679"/>
                </a:lnTo>
                <a:lnTo>
                  <a:pt x="1003" y="680"/>
                </a:lnTo>
                <a:lnTo>
                  <a:pt x="1005" y="683"/>
                </a:lnTo>
                <a:lnTo>
                  <a:pt x="1005" y="684"/>
                </a:lnTo>
                <a:lnTo>
                  <a:pt x="1002" y="688"/>
                </a:lnTo>
                <a:lnTo>
                  <a:pt x="1000" y="692"/>
                </a:lnTo>
                <a:lnTo>
                  <a:pt x="1001" y="693"/>
                </a:lnTo>
                <a:lnTo>
                  <a:pt x="1002" y="694"/>
                </a:lnTo>
                <a:lnTo>
                  <a:pt x="1001" y="694"/>
                </a:lnTo>
                <a:lnTo>
                  <a:pt x="997" y="692"/>
                </a:lnTo>
                <a:close/>
                <a:moveTo>
                  <a:pt x="1055" y="683"/>
                </a:moveTo>
                <a:lnTo>
                  <a:pt x="1053" y="684"/>
                </a:lnTo>
                <a:lnTo>
                  <a:pt x="1053" y="685"/>
                </a:lnTo>
                <a:lnTo>
                  <a:pt x="1055" y="686"/>
                </a:lnTo>
                <a:lnTo>
                  <a:pt x="1056" y="686"/>
                </a:lnTo>
                <a:lnTo>
                  <a:pt x="1055" y="688"/>
                </a:lnTo>
                <a:lnTo>
                  <a:pt x="1056" y="688"/>
                </a:lnTo>
                <a:lnTo>
                  <a:pt x="1057" y="688"/>
                </a:lnTo>
                <a:lnTo>
                  <a:pt x="1057" y="689"/>
                </a:lnTo>
                <a:lnTo>
                  <a:pt x="1059" y="689"/>
                </a:lnTo>
                <a:lnTo>
                  <a:pt x="1059" y="693"/>
                </a:lnTo>
                <a:lnTo>
                  <a:pt x="1060" y="690"/>
                </a:lnTo>
                <a:lnTo>
                  <a:pt x="1061" y="690"/>
                </a:lnTo>
                <a:lnTo>
                  <a:pt x="1061" y="692"/>
                </a:lnTo>
                <a:lnTo>
                  <a:pt x="1061" y="693"/>
                </a:lnTo>
                <a:lnTo>
                  <a:pt x="1062" y="693"/>
                </a:lnTo>
                <a:lnTo>
                  <a:pt x="1065" y="694"/>
                </a:lnTo>
                <a:lnTo>
                  <a:pt x="1069" y="693"/>
                </a:lnTo>
                <a:lnTo>
                  <a:pt x="1072" y="692"/>
                </a:lnTo>
                <a:lnTo>
                  <a:pt x="1074" y="692"/>
                </a:lnTo>
                <a:lnTo>
                  <a:pt x="1074" y="690"/>
                </a:lnTo>
                <a:lnTo>
                  <a:pt x="1074" y="689"/>
                </a:lnTo>
                <a:lnTo>
                  <a:pt x="1076" y="689"/>
                </a:lnTo>
                <a:lnTo>
                  <a:pt x="1076" y="690"/>
                </a:lnTo>
                <a:lnTo>
                  <a:pt x="1078" y="690"/>
                </a:lnTo>
                <a:lnTo>
                  <a:pt x="1078" y="692"/>
                </a:lnTo>
                <a:lnTo>
                  <a:pt x="1077" y="693"/>
                </a:lnTo>
                <a:lnTo>
                  <a:pt x="1078" y="693"/>
                </a:lnTo>
                <a:lnTo>
                  <a:pt x="1080" y="693"/>
                </a:lnTo>
                <a:lnTo>
                  <a:pt x="1081" y="692"/>
                </a:lnTo>
                <a:lnTo>
                  <a:pt x="1081" y="689"/>
                </a:lnTo>
                <a:lnTo>
                  <a:pt x="1081" y="688"/>
                </a:lnTo>
                <a:lnTo>
                  <a:pt x="1080" y="688"/>
                </a:lnTo>
                <a:lnTo>
                  <a:pt x="1078" y="688"/>
                </a:lnTo>
                <a:lnTo>
                  <a:pt x="1077" y="686"/>
                </a:lnTo>
                <a:lnTo>
                  <a:pt x="1077" y="685"/>
                </a:lnTo>
                <a:lnTo>
                  <a:pt x="1077" y="684"/>
                </a:lnTo>
                <a:lnTo>
                  <a:pt x="1078" y="684"/>
                </a:lnTo>
                <a:lnTo>
                  <a:pt x="1080" y="684"/>
                </a:lnTo>
                <a:lnTo>
                  <a:pt x="1080" y="685"/>
                </a:lnTo>
                <a:lnTo>
                  <a:pt x="1081" y="686"/>
                </a:lnTo>
                <a:lnTo>
                  <a:pt x="1082" y="686"/>
                </a:lnTo>
                <a:lnTo>
                  <a:pt x="1082" y="685"/>
                </a:lnTo>
                <a:lnTo>
                  <a:pt x="1080" y="683"/>
                </a:lnTo>
                <a:lnTo>
                  <a:pt x="1077" y="681"/>
                </a:lnTo>
                <a:lnTo>
                  <a:pt x="1073" y="681"/>
                </a:lnTo>
                <a:lnTo>
                  <a:pt x="1069" y="681"/>
                </a:lnTo>
                <a:lnTo>
                  <a:pt x="1068" y="681"/>
                </a:lnTo>
                <a:lnTo>
                  <a:pt x="1068" y="680"/>
                </a:lnTo>
                <a:lnTo>
                  <a:pt x="1066" y="680"/>
                </a:lnTo>
                <a:lnTo>
                  <a:pt x="1066" y="679"/>
                </a:lnTo>
                <a:lnTo>
                  <a:pt x="1065" y="679"/>
                </a:lnTo>
                <a:lnTo>
                  <a:pt x="1065" y="677"/>
                </a:lnTo>
                <a:lnTo>
                  <a:pt x="1064" y="679"/>
                </a:lnTo>
                <a:lnTo>
                  <a:pt x="1065" y="680"/>
                </a:lnTo>
                <a:lnTo>
                  <a:pt x="1065" y="681"/>
                </a:lnTo>
                <a:lnTo>
                  <a:pt x="1066" y="681"/>
                </a:lnTo>
                <a:lnTo>
                  <a:pt x="1066" y="683"/>
                </a:lnTo>
                <a:lnTo>
                  <a:pt x="1068" y="683"/>
                </a:lnTo>
                <a:lnTo>
                  <a:pt x="1072" y="684"/>
                </a:lnTo>
                <a:lnTo>
                  <a:pt x="1076" y="684"/>
                </a:lnTo>
                <a:lnTo>
                  <a:pt x="1076" y="685"/>
                </a:lnTo>
                <a:lnTo>
                  <a:pt x="1074" y="685"/>
                </a:lnTo>
                <a:lnTo>
                  <a:pt x="1073" y="685"/>
                </a:lnTo>
                <a:lnTo>
                  <a:pt x="1072" y="686"/>
                </a:lnTo>
                <a:lnTo>
                  <a:pt x="1066" y="688"/>
                </a:lnTo>
                <a:lnTo>
                  <a:pt x="1066" y="686"/>
                </a:lnTo>
                <a:lnTo>
                  <a:pt x="1065" y="685"/>
                </a:lnTo>
                <a:lnTo>
                  <a:pt x="1061" y="684"/>
                </a:lnTo>
                <a:lnTo>
                  <a:pt x="1057" y="683"/>
                </a:lnTo>
                <a:lnTo>
                  <a:pt x="1057" y="681"/>
                </a:lnTo>
                <a:lnTo>
                  <a:pt x="1055" y="683"/>
                </a:lnTo>
                <a:close/>
                <a:moveTo>
                  <a:pt x="160" y="689"/>
                </a:moveTo>
                <a:lnTo>
                  <a:pt x="158" y="688"/>
                </a:lnTo>
                <a:lnTo>
                  <a:pt x="157" y="688"/>
                </a:lnTo>
                <a:lnTo>
                  <a:pt x="157" y="689"/>
                </a:lnTo>
                <a:lnTo>
                  <a:pt x="158" y="690"/>
                </a:lnTo>
                <a:lnTo>
                  <a:pt x="160" y="692"/>
                </a:lnTo>
                <a:lnTo>
                  <a:pt x="161" y="692"/>
                </a:lnTo>
                <a:lnTo>
                  <a:pt x="162" y="692"/>
                </a:lnTo>
                <a:lnTo>
                  <a:pt x="161" y="690"/>
                </a:lnTo>
                <a:lnTo>
                  <a:pt x="161" y="689"/>
                </a:lnTo>
                <a:lnTo>
                  <a:pt x="160" y="689"/>
                </a:lnTo>
                <a:close/>
                <a:moveTo>
                  <a:pt x="187" y="684"/>
                </a:moveTo>
                <a:lnTo>
                  <a:pt x="187" y="685"/>
                </a:lnTo>
                <a:lnTo>
                  <a:pt x="187" y="686"/>
                </a:lnTo>
                <a:lnTo>
                  <a:pt x="187" y="688"/>
                </a:lnTo>
                <a:lnTo>
                  <a:pt x="188" y="688"/>
                </a:lnTo>
                <a:lnTo>
                  <a:pt x="188" y="689"/>
                </a:lnTo>
                <a:lnTo>
                  <a:pt x="188" y="692"/>
                </a:lnTo>
                <a:lnTo>
                  <a:pt x="190" y="690"/>
                </a:lnTo>
                <a:lnTo>
                  <a:pt x="190" y="688"/>
                </a:lnTo>
                <a:lnTo>
                  <a:pt x="190" y="686"/>
                </a:lnTo>
                <a:lnTo>
                  <a:pt x="188" y="685"/>
                </a:lnTo>
                <a:lnTo>
                  <a:pt x="190" y="684"/>
                </a:lnTo>
                <a:lnTo>
                  <a:pt x="188" y="684"/>
                </a:lnTo>
                <a:lnTo>
                  <a:pt x="188" y="683"/>
                </a:lnTo>
                <a:lnTo>
                  <a:pt x="187" y="684"/>
                </a:lnTo>
                <a:close/>
                <a:moveTo>
                  <a:pt x="1048" y="679"/>
                </a:moveTo>
                <a:lnTo>
                  <a:pt x="1048" y="680"/>
                </a:lnTo>
                <a:lnTo>
                  <a:pt x="1047" y="680"/>
                </a:lnTo>
                <a:lnTo>
                  <a:pt x="1047" y="681"/>
                </a:lnTo>
                <a:lnTo>
                  <a:pt x="1047" y="683"/>
                </a:lnTo>
                <a:lnTo>
                  <a:pt x="1048" y="683"/>
                </a:lnTo>
                <a:lnTo>
                  <a:pt x="1048" y="684"/>
                </a:lnTo>
                <a:lnTo>
                  <a:pt x="1048" y="685"/>
                </a:lnTo>
                <a:lnTo>
                  <a:pt x="1049" y="685"/>
                </a:lnTo>
                <a:lnTo>
                  <a:pt x="1048" y="686"/>
                </a:lnTo>
                <a:lnTo>
                  <a:pt x="1049" y="686"/>
                </a:lnTo>
                <a:lnTo>
                  <a:pt x="1049" y="688"/>
                </a:lnTo>
                <a:lnTo>
                  <a:pt x="1051" y="688"/>
                </a:lnTo>
                <a:lnTo>
                  <a:pt x="1053" y="686"/>
                </a:lnTo>
                <a:lnTo>
                  <a:pt x="1052" y="685"/>
                </a:lnTo>
                <a:lnTo>
                  <a:pt x="1052" y="684"/>
                </a:lnTo>
                <a:lnTo>
                  <a:pt x="1053" y="683"/>
                </a:lnTo>
                <a:lnTo>
                  <a:pt x="1053" y="681"/>
                </a:lnTo>
                <a:lnTo>
                  <a:pt x="1052" y="680"/>
                </a:lnTo>
                <a:lnTo>
                  <a:pt x="1048" y="679"/>
                </a:lnTo>
                <a:close/>
                <a:moveTo>
                  <a:pt x="148" y="676"/>
                </a:moveTo>
                <a:lnTo>
                  <a:pt x="146" y="676"/>
                </a:lnTo>
                <a:lnTo>
                  <a:pt x="145" y="676"/>
                </a:lnTo>
                <a:lnTo>
                  <a:pt x="144" y="676"/>
                </a:lnTo>
                <a:lnTo>
                  <a:pt x="143" y="679"/>
                </a:lnTo>
                <a:lnTo>
                  <a:pt x="143" y="680"/>
                </a:lnTo>
                <a:lnTo>
                  <a:pt x="143" y="681"/>
                </a:lnTo>
                <a:lnTo>
                  <a:pt x="144" y="681"/>
                </a:lnTo>
                <a:lnTo>
                  <a:pt x="145" y="681"/>
                </a:lnTo>
                <a:lnTo>
                  <a:pt x="145" y="683"/>
                </a:lnTo>
                <a:lnTo>
                  <a:pt x="148" y="684"/>
                </a:lnTo>
                <a:lnTo>
                  <a:pt x="148" y="685"/>
                </a:lnTo>
                <a:lnTo>
                  <a:pt x="151" y="684"/>
                </a:lnTo>
                <a:lnTo>
                  <a:pt x="151" y="683"/>
                </a:lnTo>
                <a:lnTo>
                  <a:pt x="152" y="681"/>
                </a:lnTo>
                <a:lnTo>
                  <a:pt x="151" y="680"/>
                </a:lnTo>
                <a:lnTo>
                  <a:pt x="151" y="679"/>
                </a:lnTo>
                <a:lnTo>
                  <a:pt x="149" y="677"/>
                </a:lnTo>
                <a:lnTo>
                  <a:pt x="149" y="676"/>
                </a:lnTo>
                <a:lnTo>
                  <a:pt x="148" y="676"/>
                </a:lnTo>
                <a:close/>
                <a:moveTo>
                  <a:pt x="124" y="662"/>
                </a:moveTo>
                <a:lnTo>
                  <a:pt x="124" y="663"/>
                </a:lnTo>
                <a:lnTo>
                  <a:pt x="123" y="663"/>
                </a:lnTo>
                <a:lnTo>
                  <a:pt x="124" y="664"/>
                </a:lnTo>
                <a:lnTo>
                  <a:pt x="126" y="664"/>
                </a:lnTo>
                <a:lnTo>
                  <a:pt x="127" y="665"/>
                </a:lnTo>
                <a:lnTo>
                  <a:pt x="127" y="664"/>
                </a:lnTo>
                <a:lnTo>
                  <a:pt x="127" y="663"/>
                </a:lnTo>
                <a:lnTo>
                  <a:pt x="127" y="662"/>
                </a:lnTo>
                <a:lnTo>
                  <a:pt x="126" y="662"/>
                </a:lnTo>
                <a:lnTo>
                  <a:pt x="124" y="662"/>
                </a:lnTo>
                <a:close/>
                <a:moveTo>
                  <a:pt x="123" y="659"/>
                </a:moveTo>
                <a:lnTo>
                  <a:pt x="123" y="658"/>
                </a:lnTo>
                <a:lnTo>
                  <a:pt x="123" y="656"/>
                </a:lnTo>
                <a:lnTo>
                  <a:pt x="122" y="658"/>
                </a:lnTo>
                <a:lnTo>
                  <a:pt x="122" y="659"/>
                </a:lnTo>
                <a:lnTo>
                  <a:pt x="120" y="660"/>
                </a:lnTo>
                <a:lnTo>
                  <a:pt x="119" y="659"/>
                </a:lnTo>
                <a:lnTo>
                  <a:pt x="119" y="660"/>
                </a:lnTo>
                <a:lnTo>
                  <a:pt x="120" y="662"/>
                </a:lnTo>
                <a:lnTo>
                  <a:pt x="122" y="662"/>
                </a:lnTo>
                <a:lnTo>
                  <a:pt x="123" y="660"/>
                </a:lnTo>
                <a:lnTo>
                  <a:pt x="123" y="659"/>
                </a:lnTo>
                <a:close/>
                <a:moveTo>
                  <a:pt x="2714" y="1456"/>
                </a:moveTo>
                <a:lnTo>
                  <a:pt x="2715" y="1457"/>
                </a:lnTo>
                <a:lnTo>
                  <a:pt x="2715" y="1459"/>
                </a:lnTo>
                <a:lnTo>
                  <a:pt x="2714" y="1464"/>
                </a:lnTo>
                <a:lnTo>
                  <a:pt x="2712" y="1466"/>
                </a:lnTo>
                <a:lnTo>
                  <a:pt x="2711" y="1474"/>
                </a:lnTo>
                <a:lnTo>
                  <a:pt x="2710" y="1482"/>
                </a:lnTo>
                <a:lnTo>
                  <a:pt x="2712" y="1487"/>
                </a:lnTo>
                <a:lnTo>
                  <a:pt x="2714" y="1489"/>
                </a:lnTo>
                <a:lnTo>
                  <a:pt x="2714" y="1491"/>
                </a:lnTo>
                <a:lnTo>
                  <a:pt x="2711" y="1496"/>
                </a:lnTo>
                <a:lnTo>
                  <a:pt x="2711" y="1498"/>
                </a:lnTo>
                <a:lnTo>
                  <a:pt x="2710" y="1499"/>
                </a:lnTo>
                <a:lnTo>
                  <a:pt x="2709" y="1499"/>
                </a:lnTo>
                <a:lnTo>
                  <a:pt x="2707" y="1499"/>
                </a:lnTo>
                <a:lnTo>
                  <a:pt x="2707" y="1500"/>
                </a:lnTo>
                <a:lnTo>
                  <a:pt x="2707" y="1502"/>
                </a:lnTo>
                <a:lnTo>
                  <a:pt x="2707" y="1503"/>
                </a:lnTo>
                <a:lnTo>
                  <a:pt x="2707" y="1504"/>
                </a:lnTo>
                <a:lnTo>
                  <a:pt x="2706" y="1504"/>
                </a:lnTo>
                <a:lnTo>
                  <a:pt x="2706" y="1505"/>
                </a:lnTo>
                <a:lnTo>
                  <a:pt x="2704" y="1505"/>
                </a:lnTo>
                <a:lnTo>
                  <a:pt x="2704" y="1507"/>
                </a:lnTo>
                <a:lnTo>
                  <a:pt x="2701" y="1510"/>
                </a:lnTo>
                <a:lnTo>
                  <a:pt x="2701" y="1511"/>
                </a:lnTo>
                <a:lnTo>
                  <a:pt x="2701" y="1512"/>
                </a:lnTo>
                <a:lnTo>
                  <a:pt x="2701" y="1513"/>
                </a:lnTo>
                <a:lnTo>
                  <a:pt x="2701" y="1515"/>
                </a:lnTo>
                <a:lnTo>
                  <a:pt x="2701" y="1519"/>
                </a:lnTo>
                <a:lnTo>
                  <a:pt x="2697" y="1524"/>
                </a:lnTo>
                <a:lnTo>
                  <a:pt x="2693" y="1529"/>
                </a:lnTo>
                <a:lnTo>
                  <a:pt x="2688" y="1532"/>
                </a:lnTo>
                <a:lnTo>
                  <a:pt x="2688" y="1533"/>
                </a:lnTo>
                <a:lnTo>
                  <a:pt x="2685" y="1538"/>
                </a:lnTo>
                <a:lnTo>
                  <a:pt x="2678" y="1546"/>
                </a:lnTo>
                <a:lnTo>
                  <a:pt x="2678" y="1549"/>
                </a:lnTo>
                <a:lnTo>
                  <a:pt x="2677" y="1549"/>
                </a:lnTo>
                <a:lnTo>
                  <a:pt x="2677" y="1550"/>
                </a:lnTo>
                <a:lnTo>
                  <a:pt x="2676" y="1550"/>
                </a:lnTo>
                <a:lnTo>
                  <a:pt x="2676" y="1551"/>
                </a:lnTo>
                <a:lnTo>
                  <a:pt x="2669" y="1559"/>
                </a:lnTo>
                <a:lnTo>
                  <a:pt x="2664" y="1567"/>
                </a:lnTo>
                <a:lnTo>
                  <a:pt x="2663" y="1567"/>
                </a:lnTo>
                <a:lnTo>
                  <a:pt x="2662" y="1567"/>
                </a:lnTo>
                <a:lnTo>
                  <a:pt x="2660" y="1567"/>
                </a:lnTo>
                <a:lnTo>
                  <a:pt x="2662" y="1568"/>
                </a:lnTo>
                <a:lnTo>
                  <a:pt x="2662" y="1570"/>
                </a:lnTo>
                <a:lnTo>
                  <a:pt x="2660" y="1573"/>
                </a:lnTo>
                <a:lnTo>
                  <a:pt x="2659" y="1573"/>
                </a:lnTo>
                <a:lnTo>
                  <a:pt x="2656" y="1575"/>
                </a:lnTo>
                <a:lnTo>
                  <a:pt x="2656" y="1576"/>
                </a:lnTo>
                <a:lnTo>
                  <a:pt x="2654" y="1584"/>
                </a:lnTo>
                <a:lnTo>
                  <a:pt x="2650" y="1588"/>
                </a:lnTo>
                <a:lnTo>
                  <a:pt x="2648" y="1591"/>
                </a:lnTo>
                <a:lnTo>
                  <a:pt x="2644" y="1597"/>
                </a:lnTo>
                <a:lnTo>
                  <a:pt x="2643" y="1597"/>
                </a:lnTo>
                <a:lnTo>
                  <a:pt x="2642" y="1599"/>
                </a:lnTo>
                <a:lnTo>
                  <a:pt x="2641" y="1599"/>
                </a:lnTo>
                <a:lnTo>
                  <a:pt x="2639" y="1599"/>
                </a:lnTo>
                <a:lnTo>
                  <a:pt x="2638" y="1597"/>
                </a:lnTo>
                <a:lnTo>
                  <a:pt x="2636" y="1596"/>
                </a:lnTo>
                <a:lnTo>
                  <a:pt x="2636" y="1594"/>
                </a:lnTo>
                <a:lnTo>
                  <a:pt x="2635" y="1592"/>
                </a:lnTo>
                <a:lnTo>
                  <a:pt x="2634" y="1592"/>
                </a:lnTo>
                <a:lnTo>
                  <a:pt x="2633" y="1592"/>
                </a:lnTo>
                <a:lnTo>
                  <a:pt x="2629" y="1591"/>
                </a:lnTo>
                <a:lnTo>
                  <a:pt x="2629" y="1592"/>
                </a:lnTo>
                <a:lnTo>
                  <a:pt x="2631" y="1593"/>
                </a:lnTo>
                <a:lnTo>
                  <a:pt x="2631" y="1594"/>
                </a:lnTo>
                <a:lnTo>
                  <a:pt x="2633" y="1596"/>
                </a:lnTo>
                <a:lnTo>
                  <a:pt x="2634" y="1596"/>
                </a:lnTo>
                <a:lnTo>
                  <a:pt x="2634" y="1597"/>
                </a:lnTo>
                <a:lnTo>
                  <a:pt x="2635" y="1601"/>
                </a:lnTo>
                <a:lnTo>
                  <a:pt x="2638" y="1604"/>
                </a:lnTo>
                <a:lnTo>
                  <a:pt x="2638" y="1605"/>
                </a:lnTo>
                <a:lnTo>
                  <a:pt x="2636" y="1605"/>
                </a:lnTo>
                <a:lnTo>
                  <a:pt x="2635" y="1605"/>
                </a:lnTo>
                <a:lnTo>
                  <a:pt x="2633" y="1605"/>
                </a:lnTo>
                <a:lnTo>
                  <a:pt x="2631" y="1605"/>
                </a:lnTo>
                <a:lnTo>
                  <a:pt x="2630" y="1605"/>
                </a:lnTo>
                <a:lnTo>
                  <a:pt x="2629" y="1606"/>
                </a:lnTo>
                <a:lnTo>
                  <a:pt x="2629" y="1608"/>
                </a:lnTo>
                <a:lnTo>
                  <a:pt x="2626" y="1609"/>
                </a:lnTo>
                <a:lnTo>
                  <a:pt x="2625" y="1610"/>
                </a:lnTo>
                <a:lnTo>
                  <a:pt x="2623" y="1612"/>
                </a:lnTo>
                <a:lnTo>
                  <a:pt x="2622" y="1612"/>
                </a:lnTo>
                <a:lnTo>
                  <a:pt x="2620" y="1612"/>
                </a:lnTo>
                <a:lnTo>
                  <a:pt x="2618" y="1612"/>
                </a:lnTo>
                <a:lnTo>
                  <a:pt x="2617" y="1612"/>
                </a:lnTo>
                <a:lnTo>
                  <a:pt x="2615" y="1612"/>
                </a:lnTo>
                <a:lnTo>
                  <a:pt x="2614" y="1613"/>
                </a:lnTo>
                <a:lnTo>
                  <a:pt x="2614" y="1614"/>
                </a:lnTo>
                <a:lnTo>
                  <a:pt x="2614" y="1615"/>
                </a:lnTo>
                <a:lnTo>
                  <a:pt x="2614" y="1617"/>
                </a:lnTo>
                <a:lnTo>
                  <a:pt x="2615" y="1618"/>
                </a:lnTo>
                <a:lnTo>
                  <a:pt x="2615" y="1620"/>
                </a:lnTo>
                <a:lnTo>
                  <a:pt x="2617" y="1621"/>
                </a:lnTo>
                <a:lnTo>
                  <a:pt x="2617" y="1622"/>
                </a:lnTo>
                <a:lnTo>
                  <a:pt x="2614" y="1623"/>
                </a:lnTo>
                <a:lnTo>
                  <a:pt x="2614" y="1625"/>
                </a:lnTo>
                <a:lnTo>
                  <a:pt x="2613" y="1626"/>
                </a:lnTo>
                <a:lnTo>
                  <a:pt x="2612" y="1626"/>
                </a:lnTo>
                <a:lnTo>
                  <a:pt x="2610" y="1631"/>
                </a:lnTo>
                <a:lnTo>
                  <a:pt x="2612" y="1631"/>
                </a:lnTo>
                <a:lnTo>
                  <a:pt x="2613" y="1631"/>
                </a:lnTo>
                <a:lnTo>
                  <a:pt x="2613" y="1632"/>
                </a:lnTo>
                <a:lnTo>
                  <a:pt x="2613" y="1638"/>
                </a:lnTo>
                <a:lnTo>
                  <a:pt x="2614" y="1636"/>
                </a:lnTo>
                <a:lnTo>
                  <a:pt x="2614" y="1639"/>
                </a:lnTo>
                <a:lnTo>
                  <a:pt x="2615" y="1639"/>
                </a:lnTo>
                <a:lnTo>
                  <a:pt x="2615" y="1644"/>
                </a:lnTo>
                <a:lnTo>
                  <a:pt x="2615" y="1645"/>
                </a:lnTo>
                <a:lnTo>
                  <a:pt x="2618" y="1650"/>
                </a:lnTo>
                <a:lnTo>
                  <a:pt x="2618" y="1653"/>
                </a:lnTo>
                <a:lnTo>
                  <a:pt x="2618" y="1655"/>
                </a:lnTo>
                <a:lnTo>
                  <a:pt x="2617" y="1655"/>
                </a:lnTo>
                <a:lnTo>
                  <a:pt x="2615" y="1656"/>
                </a:lnTo>
                <a:lnTo>
                  <a:pt x="2614" y="1656"/>
                </a:lnTo>
                <a:lnTo>
                  <a:pt x="2613" y="1657"/>
                </a:lnTo>
                <a:lnTo>
                  <a:pt x="2613" y="1660"/>
                </a:lnTo>
                <a:lnTo>
                  <a:pt x="2614" y="1660"/>
                </a:lnTo>
                <a:lnTo>
                  <a:pt x="2615" y="1659"/>
                </a:lnTo>
                <a:lnTo>
                  <a:pt x="2618" y="1660"/>
                </a:lnTo>
                <a:lnTo>
                  <a:pt x="2620" y="1660"/>
                </a:lnTo>
                <a:lnTo>
                  <a:pt x="2621" y="1660"/>
                </a:lnTo>
                <a:lnTo>
                  <a:pt x="2623" y="1661"/>
                </a:lnTo>
                <a:lnTo>
                  <a:pt x="2623" y="1660"/>
                </a:lnTo>
                <a:lnTo>
                  <a:pt x="2625" y="1663"/>
                </a:lnTo>
                <a:lnTo>
                  <a:pt x="2626" y="1664"/>
                </a:lnTo>
                <a:lnTo>
                  <a:pt x="2629" y="1665"/>
                </a:lnTo>
                <a:lnTo>
                  <a:pt x="2631" y="1664"/>
                </a:lnTo>
                <a:lnTo>
                  <a:pt x="2633" y="1664"/>
                </a:lnTo>
                <a:lnTo>
                  <a:pt x="2633" y="1663"/>
                </a:lnTo>
                <a:lnTo>
                  <a:pt x="2634" y="1663"/>
                </a:lnTo>
                <a:lnTo>
                  <a:pt x="2635" y="1663"/>
                </a:lnTo>
                <a:lnTo>
                  <a:pt x="2636" y="1663"/>
                </a:lnTo>
                <a:lnTo>
                  <a:pt x="2638" y="1664"/>
                </a:lnTo>
                <a:lnTo>
                  <a:pt x="2639" y="1666"/>
                </a:lnTo>
                <a:lnTo>
                  <a:pt x="2641" y="1666"/>
                </a:lnTo>
                <a:lnTo>
                  <a:pt x="2639" y="1668"/>
                </a:lnTo>
                <a:lnTo>
                  <a:pt x="2641" y="1669"/>
                </a:lnTo>
                <a:lnTo>
                  <a:pt x="2642" y="1669"/>
                </a:lnTo>
                <a:lnTo>
                  <a:pt x="2642" y="1671"/>
                </a:lnTo>
                <a:lnTo>
                  <a:pt x="2643" y="1671"/>
                </a:lnTo>
                <a:lnTo>
                  <a:pt x="2643" y="1672"/>
                </a:lnTo>
                <a:lnTo>
                  <a:pt x="2644" y="1673"/>
                </a:lnTo>
                <a:lnTo>
                  <a:pt x="2646" y="1677"/>
                </a:lnTo>
                <a:lnTo>
                  <a:pt x="2646" y="1680"/>
                </a:lnTo>
                <a:lnTo>
                  <a:pt x="2646" y="1686"/>
                </a:lnTo>
                <a:lnTo>
                  <a:pt x="2646" y="1694"/>
                </a:lnTo>
                <a:lnTo>
                  <a:pt x="2644" y="1699"/>
                </a:lnTo>
                <a:lnTo>
                  <a:pt x="2643" y="1711"/>
                </a:lnTo>
                <a:lnTo>
                  <a:pt x="2642" y="1723"/>
                </a:lnTo>
                <a:lnTo>
                  <a:pt x="2642" y="1725"/>
                </a:lnTo>
                <a:lnTo>
                  <a:pt x="2641" y="1733"/>
                </a:lnTo>
                <a:lnTo>
                  <a:pt x="2638" y="1733"/>
                </a:lnTo>
                <a:lnTo>
                  <a:pt x="2636" y="1733"/>
                </a:lnTo>
                <a:lnTo>
                  <a:pt x="2635" y="1734"/>
                </a:lnTo>
                <a:lnTo>
                  <a:pt x="2634" y="1736"/>
                </a:lnTo>
                <a:lnTo>
                  <a:pt x="2630" y="1737"/>
                </a:lnTo>
                <a:lnTo>
                  <a:pt x="2629" y="1740"/>
                </a:lnTo>
                <a:lnTo>
                  <a:pt x="2626" y="1742"/>
                </a:lnTo>
                <a:lnTo>
                  <a:pt x="2625" y="1742"/>
                </a:lnTo>
                <a:lnTo>
                  <a:pt x="2622" y="1742"/>
                </a:lnTo>
                <a:lnTo>
                  <a:pt x="2621" y="1742"/>
                </a:lnTo>
                <a:lnTo>
                  <a:pt x="2617" y="1745"/>
                </a:lnTo>
                <a:lnTo>
                  <a:pt x="2615" y="1746"/>
                </a:lnTo>
                <a:lnTo>
                  <a:pt x="2613" y="1746"/>
                </a:lnTo>
                <a:lnTo>
                  <a:pt x="2612" y="1746"/>
                </a:lnTo>
                <a:lnTo>
                  <a:pt x="2612" y="1748"/>
                </a:lnTo>
                <a:lnTo>
                  <a:pt x="2609" y="1748"/>
                </a:lnTo>
                <a:lnTo>
                  <a:pt x="2608" y="1749"/>
                </a:lnTo>
                <a:lnTo>
                  <a:pt x="2606" y="1749"/>
                </a:lnTo>
                <a:lnTo>
                  <a:pt x="2606" y="1750"/>
                </a:lnTo>
                <a:lnTo>
                  <a:pt x="2605" y="1750"/>
                </a:lnTo>
                <a:lnTo>
                  <a:pt x="2605" y="1749"/>
                </a:lnTo>
                <a:lnTo>
                  <a:pt x="2604" y="1749"/>
                </a:lnTo>
                <a:lnTo>
                  <a:pt x="2603" y="1748"/>
                </a:lnTo>
                <a:lnTo>
                  <a:pt x="2601" y="1746"/>
                </a:lnTo>
                <a:lnTo>
                  <a:pt x="2601" y="1745"/>
                </a:lnTo>
                <a:lnTo>
                  <a:pt x="2600" y="1744"/>
                </a:lnTo>
                <a:lnTo>
                  <a:pt x="2600" y="1745"/>
                </a:lnTo>
                <a:lnTo>
                  <a:pt x="2597" y="1746"/>
                </a:lnTo>
                <a:lnTo>
                  <a:pt x="2597" y="1745"/>
                </a:lnTo>
                <a:lnTo>
                  <a:pt x="2596" y="1746"/>
                </a:lnTo>
                <a:lnTo>
                  <a:pt x="2596" y="1745"/>
                </a:lnTo>
                <a:lnTo>
                  <a:pt x="2595" y="1745"/>
                </a:lnTo>
                <a:lnTo>
                  <a:pt x="2595" y="1746"/>
                </a:lnTo>
                <a:lnTo>
                  <a:pt x="2593" y="1742"/>
                </a:lnTo>
                <a:lnTo>
                  <a:pt x="2592" y="1741"/>
                </a:lnTo>
                <a:lnTo>
                  <a:pt x="2589" y="1749"/>
                </a:lnTo>
                <a:lnTo>
                  <a:pt x="2588" y="1750"/>
                </a:lnTo>
                <a:lnTo>
                  <a:pt x="2587" y="1752"/>
                </a:lnTo>
                <a:lnTo>
                  <a:pt x="2588" y="1754"/>
                </a:lnTo>
                <a:lnTo>
                  <a:pt x="2585" y="1757"/>
                </a:lnTo>
                <a:lnTo>
                  <a:pt x="2585" y="1758"/>
                </a:lnTo>
                <a:lnTo>
                  <a:pt x="2584" y="1760"/>
                </a:lnTo>
                <a:lnTo>
                  <a:pt x="2583" y="1758"/>
                </a:lnTo>
                <a:lnTo>
                  <a:pt x="2583" y="1760"/>
                </a:lnTo>
                <a:lnTo>
                  <a:pt x="2582" y="1760"/>
                </a:lnTo>
                <a:lnTo>
                  <a:pt x="2582" y="1761"/>
                </a:lnTo>
                <a:lnTo>
                  <a:pt x="2579" y="1762"/>
                </a:lnTo>
                <a:lnTo>
                  <a:pt x="2578" y="1763"/>
                </a:lnTo>
                <a:lnTo>
                  <a:pt x="2575" y="1766"/>
                </a:lnTo>
                <a:lnTo>
                  <a:pt x="2573" y="1767"/>
                </a:lnTo>
                <a:lnTo>
                  <a:pt x="2571" y="1767"/>
                </a:lnTo>
                <a:lnTo>
                  <a:pt x="2570" y="1766"/>
                </a:lnTo>
                <a:lnTo>
                  <a:pt x="2568" y="1766"/>
                </a:lnTo>
                <a:lnTo>
                  <a:pt x="2567" y="1766"/>
                </a:lnTo>
                <a:lnTo>
                  <a:pt x="2567" y="1765"/>
                </a:lnTo>
                <a:lnTo>
                  <a:pt x="2566" y="1765"/>
                </a:lnTo>
                <a:lnTo>
                  <a:pt x="2566" y="1766"/>
                </a:lnTo>
                <a:lnTo>
                  <a:pt x="2565" y="1766"/>
                </a:lnTo>
                <a:lnTo>
                  <a:pt x="2563" y="1765"/>
                </a:lnTo>
                <a:lnTo>
                  <a:pt x="2561" y="1762"/>
                </a:lnTo>
                <a:lnTo>
                  <a:pt x="2558" y="1758"/>
                </a:lnTo>
                <a:lnTo>
                  <a:pt x="2555" y="1752"/>
                </a:lnTo>
                <a:lnTo>
                  <a:pt x="2555" y="1746"/>
                </a:lnTo>
                <a:lnTo>
                  <a:pt x="2558" y="1737"/>
                </a:lnTo>
                <a:lnTo>
                  <a:pt x="2558" y="1733"/>
                </a:lnTo>
                <a:lnTo>
                  <a:pt x="2558" y="1729"/>
                </a:lnTo>
                <a:lnTo>
                  <a:pt x="2559" y="1728"/>
                </a:lnTo>
                <a:lnTo>
                  <a:pt x="2559" y="1719"/>
                </a:lnTo>
                <a:lnTo>
                  <a:pt x="2555" y="1715"/>
                </a:lnTo>
                <a:lnTo>
                  <a:pt x="2555" y="1713"/>
                </a:lnTo>
                <a:lnTo>
                  <a:pt x="2554" y="1712"/>
                </a:lnTo>
                <a:lnTo>
                  <a:pt x="2553" y="1713"/>
                </a:lnTo>
                <a:lnTo>
                  <a:pt x="2552" y="1712"/>
                </a:lnTo>
                <a:lnTo>
                  <a:pt x="2552" y="1711"/>
                </a:lnTo>
                <a:lnTo>
                  <a:pt x="2552" y="1708"/>
                </a:lnTo>
                <a:lnTo>
                  <a:pt x="2550" y="1707"/>
                </a:lnTo>
                <a:lnTo>
                  <a:pt x="2549" y="1706"/>
                </a:lnTo>
                <a:lnTo>
                  <a:pt x="2549" y="1704"/>
                </a:lnTo>
                <a:lnTo>
                  <a:pt x="2548" y="1704"/>
                </a:lnTo>
                <a:lnTo>
                  <a:pt x="2548" y="1706"/>
                </a:lnTo>
                <a:lnTo>
                  <a:pt x="2546" y="1706"/>
                </a:lnTo>
                <a:lnTo>
                  <a:pt x="2546" y="1707"/>
                </a:lnTo>
                <a:lnTo>
                  <a:pt x="2546" y="1708"/>
                </a:lnTo>
                <a:lnTo>
                  <a:pt x="2545" y="1710"/>
                </a:lnTo>
                <a:lnTo>
                  <a:pt x="2545" y="1712"/>
                </a:lnTo>
                <a:lnTo>
                  <a:pt x="2545" y="1720"/>
                </a:lnTo>
                <a:lnTo>
                  <a:pt x="2545" y="1729"/>
                </a:lnTo>
                <a:lnTo>
                  <a:pt x="2544" y="1727"/>
                </a:lnTo>
                <a:lnTo>
                  <a:pt x="2542" y="1725"/>
                </a:lnTo>
                <a:lnTo>
                  <a:pt x="2541" y="1725"/>
                </a:lnTo>
                <a:lnTo>
                  <a:pt x="2541" y="1727"/>
                </a:lnTo>
                <a:lnTo>
                  <a:pt x="2541" y="1729"/>
                </a:lnTo>
                <a:lnTo>
                  <a:pt x="2542" y="1731"/>
                </a:lnTo>
                <a:lnTo>
                  <a:pt x="2542" y="1737"/>
                </a:lnTo>
                <a:lnTo>
                  <a:pt x="2541" y="1740"/>
                </a:lnTo>
                <a:lnTo>
                  <a:pt x="2541" y="1741"/>
                </a:lnTo>
                <a:lnTo>
                  <a:pt x="2542" y="1741"/>
                </a:lnTo>
                <a:lnTo>
                  <a:pt x="2545" y="1742"/>
                </a:lnTo>
                <a:lnTo>
                  <a:pt x="2545" y="1744"/>
                </a:lnTo>
                <a:lnTo>
                  <a:pt x="2545" y="1745"/>
                </a:lnTo>
                <a:lnTo>
                  <a:pt x="2544" y="1749"/>
                </a:lnTo>
                <a:lnTo>
                  <a:pt x="2544" y="1750"/>
                </a:lnTo>
                <a:lnTo>
                  <a:pt x="2542" y="1753"/>
                </a:lnTo>
                <a:lnTo>
                  <a:pt x="2542" y="1754"/>
                </a:lnTo>
                <a:lnTo>
                  <a:pt x="2542" y="1755"/>
                </a:lnTo>
                <a:lnTo>
                  <a:pt x="2541" y="1755"/>
                </a:lnTo>
                <a:lnTo>
                  <a:pt x="2540" y="1755"/>
                </a:lnTo>
                <a:lnTo>
                  <a:pt x="2540" y="1760"/>
                </a:lnTo>
                <a:lnTo>
                  <a:pt x="2541" y="1760"/>
                </a:lnTo>
                <a:lnTo>
                  <a:pt x="2542" y="1761"/>
                </a:lnTo>
                <a:lnTo>
                  <a:pt x="2542" y="1762"/>
                </a:lnTo>
                <a:lnTo>
                  <a:pt x="2541" y="1762"/>
                </a:lnTo>
                <a:lnTo>
                  <a:pt x="2540" y="1763"/>
                </a:lnTo>
                <a:lnTo>
                  <a:pt x="2541" y="1765"/>
                </a:lnTo>
                <a:lnTo>
                  <a:pt x="2542" y="1766"/>
                </a:lnTo>
                <a:lnTo>
                  <a:pt x="2542" y="1767"/>
                </a:lnTo>
                <a:lnTo>
                  <a:pt x="2540" y="1767"/>
                </a:lnTo>
                <a:lnTo>
                  <a:pt x="2538" y="1767"/>
                </a:lnTo>
                <a:lnTo>
                  <a:pt x="2538" y="1769"/>
                </a:lnTo>
                <a:lnTo>
                  <a:pt x="2538" y="1771"/>
                </a:lnTo>
                <a:lnTo>
                  <a:pt x="2538" y="1772"/>
                </a:lnTo>
                <a:lnTo>
                  <a:pt x="2540" y="1775"/>
                </a:lnTo>
                <a:lnTo>
                  <a:pt x="2541" y="1778"/>
                </a:lnTo>
                <a:lnTo>
                  <a:pt x="2542" y="1782"/>
                </a:lnTo>
                <a:lnTo>
                  <a:pt x="2542" y="1786"/>
                </a:lnTo>
                <a:lnTo>
                  <a:pt x="2541" y="1784"/>
                </a:lnTo>
                <a:lnTo>
                  <a:pt x="2540" y="1783"/>
                </a:lnTo>
                <a:lnTo>
                  <a:pt x="2537" y="1782"/>
                </a:lnTo>
                <a:lnTo>
                  <a:pt x="2536" y="1779"/>
                </a:lnTo>
                <a:lnTo>
                  <a:pt x="2534" y="1779"/>
                </a:lnTo>
                <a:lnTo>
                  <a:pt x="2532" y="1782"/>
                </a:lnTo>
                <a:lnTo>
                  <a:pt x="2532" y="1783"/>
                </a:lnTo>
                <a:lnTo>
                  <a:pt x="2532" y="1784"/>
                </a:lnTo>
                <a:lnTo>
                  <a:pt x="2532" y="1787"/>
                </a:lnTo>
                <a:lnTo>
                  <a:pt x="2532" y="1788"/>
                </a:lnTo>
                <a:lnTo>
                  <a:pt x="2529" y="1792"/>
                </a:lnTo>
                <a:lnTo>
                  <a:pt x="2531" y="1793"/>
                </a:lnTo>
                <a:lnTo>
                  <a:pt x="2529" y="1793"/>
                </a:lnTo>
                <a:lnTo>
                  <a:pt x="2528" y="1793"/>
                </a:lnTo>
                <a:lnTo>
                  <a:pt x="2527" y="1795"/>
                </a:lnTo>
                <a:lnTo>
                  <a:pt x="2525" y="1795"/>
                </a:lnTo>
                <a:lnTo>
                  <a:pt x="2524" y="1795"/>
                </a:lnTo>
                <a:lnTo>
                  <a:pt x="2524" y="1796"/>
                </a:lnTo>
                <a:lnTo>
                  <a:pt x="2525" y="1800"/>
                </a:lnTo>
                <a:lnTo>
                  <a:pt x="2525" y="1801"/>
                </a:lnTo>
                <a:lnTo>
                  <a:pt x="2523" y="1812"/>
                </a:lnTo>
                <a:lnTo>
                  <a:pt x="2523" y="1813"/>
                </a:lnTo>
                <a:lnTo>
                  <a:pt x="2522" y="1812"/>
                </a:lnTo>
                <a:lnTo>
                  <a:pt x="2520" y="1811"/>
                </a:lnTo>
                <a:lnTo>
                  <a:pt x="2519" y="1806"/>
                </a:lnTo>
                <a:lnTo>
                  <a:pt x="2517" y="1806"/>
                </a:lnTo>
                <a:lnTo>
                  <a:pt x="2516" y="1809"/>
                </a:lnTo>
                <a:lnTo>
                  <a:pt x="2516" y="1811"/>
                </a:lnTo>
                <a:lnTo>
                  <a:pt x="2515" y="1809"/>
                </a:lnTo>
                <a:lnTo>
                  <a:pt x="2515" y="1811"/>
                </a:lnTo>
                <a:lnTo>
                  <a:pt x="2515" y="1813"/>
                </a:lnTo>
                <a:lnTo>
                  <a:pt x="2514" y="1813"/>
                </a:lnTo>
                <a:lnTo>
                  <a:pt x="2514" y="1814"/>
                </a:lnTo>
                <a:lnTo>
                  <a:pt x="2512" y="1817"/>
                </a:lnTo>
                <a:lnTo>
                  <a:pt x="2511" y="1817"/>
                </a:lnTo>
                <a:lnTo>
                  <a:pt x="2511" y="1818"/>
                </a:lnTo>
                <a:lnTo>
                  <a:pt x="2511" y="1820"/>
                </a:lnTo>
                <a:lnTo>
                  <a:pt x="2511" y="1825"/>
                </a:lnTo>
                <a:lnTo>
                  <a:pt x="2511" y="1826"/>
                </a:lnTo>
                <a:lnTo>
                  <a:pt x="2508" y="1827"/>
                </a:lnTo>
                <a:lnTo>
                  <a:pt x="2508" y="1829"/>
                </a:lnTo>
                <a:lnTo>
                  <a:pt x="2508" y="1831"/>
                </a:lnTo>
                <a:lnTo>
                  <a:pt x="2508" y="1835"/>
                </a:lnTo>
                <a:lnTo>
                  <a:pt x="2508" y="1838"/>
                </a:lnTo>
                <a:lnTo>
                  <a:pt x="2507" y="1844"/>
                </a:lnTo>
                <a:lnTo>
                  <a:pt x="2507" y="1846"/>
                </a:lnTo>
                <a:lnTo>
                  <a:pt x="2506" y="1855"/>
                </a:lnTo>
                <a:lnTo>
                  <a:pt x="2504" y="1855"/>
                </a:lnTo>
                <a:lnTo>
                  <a:pt x="2503" y="1855"/>
                </a:lnTo>
                <a:lnTo>
                  <a:pt x="2502" y="1852"/>
                </a:lnTo>
                <a:lnTo>
                  <a:pt x="2503" y="1842"/>
                </a:lnTo>
                <a:lnTo>
                  <a:pt x="2504" y="1833"/>
                </a:lnTo>
                <a:lnTo>
                  <a:pt x="2506" y="1822"/>
                </a:lnTo>
                <a:lnTo>
                  <a:pt x="2507" y="1813"/>
                </a:lnTo>
                <a:lnTo>
                  <a:pt x="2506" y="1813"/>
                </a:lnTo>
                <a:lnTo>
                  <a:pt x="2506" y="1812"/>
                </a:lnTo>
                <a:lnTo>
                  <a:pt x="2503" y="1812"/>
                </a:lnTo>
                <a:lnTo>
                  <a:pt x="2502" y="1813"/>
                </a:lnTo>
                <a:lnTo>
                  <a:pt x="2501" y="1813"/>
                </a:lnTo>
                <a:lnTo>
                  <a:pt x="2501" y="1814"/>
                </a:lnTo>
                <a:lnTo>
                  <a:pt x="2499" y="1812"/>
                </a:lnTo>
                <a:lnTo>
                  <a:pt x="2498" y="1813"/>
                </a:lnTo>
                <a:lnTo>
                  <a:pt x="2498" y="1814"/>
                </a:lnTo>
                <a:lnTo>
                  <a:pt x="2498" y="1817"/>
                </a:lnTo>
                <a:lnTo>
                  <a:pt x="2496" y="1818"/>
                </a:lnTo>
                <a:lnTo>
                  <a:pt x="2498" y="1820"/>
                </a:lnTo>
                <a:lnTo>
                  <a:pt x="2498" y="1821"/>
                </a:lnTo>
                <a:lnTo>
                  <a:pt x="2496" y="1821"/>
                </a:lnTo>
                <a:lnTo>
                  <a:pt x="2496" y="1822"/>
                </a:lnTo>
                <a:lnTo>
                  <a:pt x="2495" y="1823"/>
                </a:lnTo>
                <a:lnTo>
                  <a:pt x="2495" y="1825"/>
                </a:lnTo>
                <a:lnTo>
                  <a:pt x="2494" y="1831"/>
                </a:lnTo>
                <a:lnTo>
                  <a:pt x="2494" y="1833"/>
                </a:lnTo>
                <a:lnTo>
                  <a:pt x="2494" y="1835"/>
                </a:lnTo>
                <a:lnTo>
                  <a:pt x="2491" y="1842"/>
                </a:lnTo>
                <a:lnTo>
                  <a:pt x="2490" y="1848"/>
                </a:lnTo>
                <a:lnTo>
                  <a:pt x="2490" y="1850"/>
                </a:lnTo>
                <a:lnTo>
                  <a:pt x="2490" y="1852"/>
                </a:lnTo>
                <a:lnTo>
                  <a:pt x="2490" y="1860"/>
                </a:lnTo>
                <a:lnTo>
                  <a:pt x="2489" y="1861"/>
                </a:lnTo>
                <a:lnTo>
                  <a:pt x="2487" y="1861"/>
                </a:lnTo>
                <a:lnTo>
                  <a:pt x="2486" y="1871"/>
                </a:lnTo>
                <a:lnTo>
                  <a:pt x="2485" y="1872"/>
                </a:lnTo>
                <a:lnTo>
                  <a:pt x="2485" y="1877"/>
                </a:lnTo>
                <a:lnTo>
                  <a:pt x="2485" y="1879"/>
                </a:lnTo>
                <a:lnTo>
                  <a:pt x="2485" y="1880"/>
                </a:lnTo>
                <a:lnTo>
                  <a:pt x="2486" y="1880"/>
                </a:lnTo>
                <a:lnTo>
                  <a:pt x="2485" y="1881"/>
                </a:lnTo>
                <a:lnTo>
                  <a:pt x="2483" y="1881"/>
                </a:lnTo>
                <a:lnTo>
                  <a:pt x="2485" y="1882"/>
                </a:lnTo>
                <a:lnTo>
                  <a:pt x="2486" y="1882"/>
                </a:lnTo>
                <a:lnTo>
                  <a:pt x="2486" y="1881"/>
                </a:lnTo>
                <a:lnTo>
                  <a:pt x="2487" y="1881"/>
                </a:lnTo>
                <a:lnTo>
                  <a:pt x="2487" y="1882"/>
                </a:lnTo>
                <a:lnTo>
                  <a:pt x="2487" y="1885"/>
                </a:lnTo>
                <a:lnTo>
                  <a:pt x="2487" y="1886"/>
                </a:lnTo>
                <a:lnTo>
                  <a:pt x="2487" y="1889"/>
                </a:lnTo>
                <a:lnTo>
                  <a:pt x="2487" y="1893"/>
                </a:lnTo>
                <a:lnTo>
                  <a:pt x="2487" y="1894"/>
                </a:lnTo>
                <a:lnTo>
                  <a:pt x="2486" y="1898"/>
                </a:lnTo>
                <a:lnTo>
                  <a:pt x="2486" y="1900"/>
                </a:lnTo>
                <a:lnTo>
                  <a:pt x="2486" y="1901"/>
                </a:lnTo>
                <a:lnTo>
                  <a:pt x="2485" y="1902"/>
                </a:lnTo>
                <a:lnTo>
                  <a:pt x="2483" y="1909"/>
                </a:lnTo>
                <a:lnTo>
                  <a:pt x="2482" y="1915"/>
                </a:lnTo>
                <a:lnTo>
                  <a:pt x="2481" y="1916"/>
                </a:lnTo>
                <a:lnTo>
                  <a:pt x="2478" y="1918"/>
                </a:lnTo>
                <a:lnTo>
                  <a:pt x="2476" y="1922"/>
                </a:lnTo>
                <a:lnTo>
                  <a:pt x="2476" y="1923"/>
                </a:lnTo>
                <a:lnTo>
                  <a:pt x="2477" y="1926"/>
                </a:lnTo>
                <a:lnTo>
                  <a:pt x="2477" y="1927"/>
                </a:lnTo>
                <a:lnTo>
                  <a:pt x="2477" y="1928"/>
                </a:lnTo>
                <a:lnTo>
                  <a:pt x="2478" y="1928"/>
                </a:lnTo>
                <a:lnTo>
                  <a:pt x="2478" y="1930"/>
                </a:lnTo>
                <a:lnTo>
                  <a:pt x="2477" y="1935"/>
                </a:lnTo>
                <a:lnTo>
                  <a:pt x="2477" y="1936"/>
                </a:lnTo>
                <a:lnTo>
                  <a:pt x="2477" y="1937"/>
                </a:lnTo>
                <a:lnTo>
                  <a:pt x="2476" y="1936"/>
                </a:lnTo>
                <a:lnTo>
                  <a:pt x="2476" y="1937"/>
                </a:lnTo>
                <a:lnTo>
                  <a:pt x="2476" y="1939"/>
                </a:lnTo>
                <a:lnTo>
                  <a:pt x="2474" y="1941"/>
                </a:lnTo>
                <a:lnTo>
                  <a:pt x="2473" y="1940"/>
                </a:lnTo>
                <a:lnTo>
                  <a:pt x="2472" y="1940"/>
                </a:lnTo>
                <a:lnTo>
                  <a:pt x="2470" y="1941"/>
                </a:lnTo>
                <a:lnTo>
                  <a:pt x="2469" y="1941"/>
                </a:lnTo>
                <a:lnTo>
                  <a:pt x="2468" y="1940"/>
                </a:lnTo>
                <a:lnTo>
                  <a:pt x="2466" y="1939"/>
                </a:lnTo>
                <a:lnTo>
                  <a:pt x="2466" y="1940"/>
                </a:lnTo>
                <a:lnTo>
                  <a:pt x="2465" y="1941"/>
                </a:lnTo>
                <a:lnTo>
                  <a:pt x="2465" y="1940"/>
                </a:lnTo>
                <a:lnTo>
                  <a:pt x="2464" y="1940"/>
                </a:lnTo>
                <a:lnTo>
                  <a:pt x="2464" y="1941"/>
                </a:lnTo>
                <a:lnTo>
                  <a:pt x="2464" y="1943"/>
                </a:lnTo>
                <a:lnTo>
                  <a:pt x="2464" y="1944"/>
                </a:lnTo>
                <a:lnTo>
                  <a:pt x="2463" y="1943"/>
                </a:lnTo>
                <a:lnTo>
                  <a:pt x="2461" y="1943"/>
                </a:lnTo>
                <a:lnTo>
                  <a:pt x="2460" y="1944"/>
                </a:lnTo>
                <a:lnTo>
                  <a:pt x="2460" y="1947"/>
                </a:lnTo>
                <a:lnTo>
                  <a:pt x="2460" y="1948"/>
                </a:lnTo>
                <a:lnTo>
                  <a:pt x="2461" y="1948"/>
                </a:lnTo>
                <a:lnTo>
                  <a:pt x="2461" y="1949"/>
                </a:lnTo>
                <a:lnTo>
                  <a:pt x="2460" y="1949"/>
                </a:lnTo>
                <a:lnTo>
                  <a:pt x="2460" y="1953"/>
                </a:lnTo>
                <a:lnTo>
                  <a:pt x="2459" y="1956"/>
                </a:lnTo>
                <a:lnTo>
                  <a:pt x="2460" y="1958"/>
                </a:lnTo>
                <a:lnTo>
                  <a:pt x="2461" y="1960"/>
                </a:lnTo>
                <a:lnTo>
                  <a:pt x="2463" y="1961"/>
                </a:lnTo>
                <a:lnTo>
                  <a:pt x="2463" y="1962"/>
                </a:lnTo>
                <a:lnTo>
                  <a:pt x="2464" y="1963"/>
                </a:lnTo>
                <a:lnTo>
                  <a:pt x="2466" y="1966"/>
                </a:lnTo>
                <a:lnTo>
                  <a:pt x="2466" y="1969"/>
                </a:lnTo>
                <a:lnTo>
                  <a:pt x="2464" y="1975"/>
                </a:lnTo>
                <a:lnTo>
                  <a:pt x="2464" y="1977"/>
                </a:lnTo>
                <a:lnTo>
                  <a:pt x="2464" y="1978"/>
                </a:lnTo>
                <a:lnTo>
                  <a:pt x="2465" y="1982"/>
                </a:lnTo>
                <a:lnTo>
                  <a:pt x="2465" y="1983"/>
                </a:lnTo>
                <a:lnTo>
                  <a:pt x="2464" y="1983"/>
                </a:lnTo>
                <a:lnTo>
                  <a:pt x="2463" y="1983"/>
                </a:lnTo>
                <a:lnTo>
                  <a:pt x="2461" y="1984"/>
                </a:lnTo>
                <a:lnTo>
                  <a:pt x="2460" y="1983"/>
                </a:lnTo>
                <a:lnTo>
                  <a:pt x="2459" y="1983"/>
                </a:lnTo>
                <a:lnTo>
                  <a:pt x="2456" y="1982"/>
                </a:lnTo>
                <a:lnTo>
                  <a:pt x="2453" y="1982"/>
                </a:lnTo>
                <a:lnTo>
                  <a:pt x="2453" y="1983"/>
                </a:lnTo>
                <a:lnTo>
                  <a:pt x="2453" y="1984"/>
                </a:lnTo>
                <a:lnTo>
                  <a:pt x="2452" y="1984"/>
                </a:lnTo>
                <a:lnTo>
                  <a:pt x="2451" y="1984"/>
                </a:lnTo>
                <a:lnTo>
                  <a:pt x="2451" y="1983"/>
                </a:lnTo>
                <a:lnTo>
                  <a:pt x="2449" y="1983"/>
                </a:lnTo>
                <a:lnTo>
                  <a:pt x="2447" y="1982"/>
                </a:lnTo>
                <a:lnTo>
                  <a:pt x="2447" y="1983"/>
                </a:lnTo>
                <a:lnTo>
                  <a:pt x="2448" y="1984"/>
                </a:lnTo>
                <a:lnTo>
                  <a:pt x="2451" y="1986"/>
                </a:lnTo>
                <a:lnTo>
                  <a:pt x="2455" y="1988"/>
                </a:lnTo>
                <a:lnTo>
                  <a:pt x="2455" y="1990"/>
                </a:lnTo>
                <a:lnTo>
                  <a:pt x="2456" y="1990"/>
                </a:lnTo>
                <a:lnTo>
                  <a:pt x="2455" y="1991"/>
                </a:lnTo>
                <a:lnTo>
                  <a:pt x="2453" y="1991"/>
                </a:lnTo>
                <a:lnTo>
                  <a:pt x="2452" y="1990"/>
                </a:lnTo>
                <a:lnTo>
                  <a:pt x="2451" y="1990"/>
                </a:lnTo>
                <a:lnTo>
                  <a:pt x="2449" y="1990"/>
                </a:lnTo>
                <a:lnTo>
                  <a:pt x="2449" y="1992"/>
                </a:lnTo>
                <a:lnTo>
                  <a:pt x="2448" y="1992"/>
                </a:lnTo>
                <a:lnTo>
                  <a:pt x="2447" y="1992"/>
                </a:lnTo>
                <a:lnTo>
                  <a:pt x="2447" y="1993"/>
                </a:lnTo>
                <a:lnTo>
                  <a:pt x="2445" y="1995"/>
                </a:lnTo>
                <a:lnTo>
                  <a:pt x="2444" y="1993"/>
                </a:lnTo>
                <a:lnTo>
                  <a:pt x="2444" y="1992"/>
                </a:lnTo>
                <a:lnTo>
                  <a:pt x="2443" y="1991"/>
                </a:lnTo>
                <a:lnTo>
                  <a:pt x="2443" y="1990"/>
                </a:lnTo>
                <a:lnTo>
                  <a:pt x="2442" y="1990"/>
                </a:lnTo>
                <a:lnTo>
                  <a:pt x="2442" y="1988"/>
                </a:lnTo>
                <a:lnTo>
                  <a:pt x="2440" y="1988"/>
                </a:lnTo>
                <a:lnTo>
                  <a:pt x="2440" y="1987"/>
                </a:lnTo>
                <a:lnTo>
                  <a:pt x="2440" y="1986"/>
                </a:lnTo>
                <a:lnTo>
                  <a:pt x="2440" y="1984"/>
                </a:lnTo>
                <a:lnTo>
                  <a:pt x="2439" y="1983"/>
                </a:lnTo>
                <a:lnTo>
                  <a:pt x="2439" y="1986"/>
                </a:lnTo>
                <a:lnTo>
                  <a:pt x="2438" y="1987"/>
                </a:lnTo>
                <a:lnTo>
                  <a:pt x="2436" y="1987"/>
                </a:lnTo>
                <a:lnTo>
                  <a:pt x="2435" y="1986"/>
                </a:lnTo>
                <a:lnTo>
                  <a:pt x="2434" y="1984"/>
                </a:lnTo>
                <a:lnTo>
                  <a:pt x="2434" y="1983"/>
                </a:lnTo>
                <a:lnTo>
                  <a:pt x="2434" y="1982"/>
                </a:lnTo>
                <a:lnTo>
                  <a:pt x="2434" y="1981"/>
                </a:lnTo>
                <a:lnTo>
                  <a:pt x="2431" y="1979"/>
                </a:lnTo>
                <a:lnTo>
                  <a:pt x="2430" y="1979"/>
                </a:lnTo>
                <a:lnTo>
                  <a:pt x="2427" y="1986"/>
                </a:lnTo>
                <a:lnTo>
                  <a:pt x="2425" y="1986"/>
                </a:lnTo>
                <a:lnTo>
                  <a:pt x="2422" y="1983"/>
                </a:lnTo>
                <a:lnTo>
                  <a:pt x="2422" y="1982"/>
                </a:lnTo>
                <a:lnTo>
                  <a:pt x="2419" y="1982"/>
                </a:lnTo>
                <a:lnTo>
                  <a:pt x="2418" y="1981"/>
                </a:lnTo>
                <a:lnTo>
                  <a:pt x="2417" y="1979"/>
                </a:lnTo>
                <a:lnTo>
                  <a:pt x="2415" y="1979"/>
                </a:lnTo>
                <a:lnTo>
                  <a:pt x="2415" y="1978"/>
                </a:lnTo>
                <a:lnTo>
                  <a:pt x="2414" y="1978"/>
                </a:lnTo>
                <a:lnTo>
                  <a:pt x="2413" y="1977"/>
                </a:lnTo>
                <a:lnTo>
                  <a:pt x="2412" y="1977"/>
                </a:lnTo>
                <a:lnTo>
                  <a:pt x="2413" y="1979"/>
                </a:lnTo>
                <a:lnTo>
                  <a:pt x="2414" y="1981"/>
                </a:lnTo>
                <a:lnTo>
                  <a:pt x="2415" y="1982"/>
                </a:lnTo>
                <a:lnTo>
                  <a:pt x="2417" y="1983"/>
                </a:lnTo>
                <a:lnTo>
                  <a:pt x="2417" y="1988"/>
                </a:lnTo>
                <a:lnTo>
                  <a:pt x="2414" y="1986"/>
                </a:lnTo>
                <a:lnTo>
                  <a:pt x="2413" y="1986"/>
                </a:lnTo>
                <a:lnTo>
                  <a:pt x="2412" y="1984"/>
                </a:lnTo>
                <a:lnTo>
                  <a:pt x="2410" y="1984"/>
                </a:lnTo>
                <a:lnTo>
                  <a:pt x="2409" y="1984"/>
                </a:lnTo>
                <a:lnTo>
                  <a:pt x="2407" y="1988"/>
                </a:lnTo>
                <a:lnTo>
                  <a:pt x="2406" y="1990"/>
                </a:lnTo>
                <a:lnTo>
                  <a:pt x="2406" y="1993"/>
                </a:lnTo>
                <a:lnTo>
                  <a:pt x="2405" y="1995"/>
                </a:lnTo>
                <a:lnTo>
                  <a:pt x="2404" y="1995"/>
                </a:lnTo>
                <a:lnTo>
                  <a:pt x="2402" y="1998"/>
                </a:lnTo>
                <a:lnTo>
                  <a:pt x="2401" y="1998"/>
                </a:lnTo>
                <a:lnTo>
                  <a:pt x="2400" y="1996"/>
                </a:lnTo>
                <a:lnTo>
                  <a:pt x="2397" y="1996"/>
                </a:lnTo>
                <a:lnTo>
                  <a:pt x="2397" y="1998"/>
                </a:lnTo>
                <a:lnTo>
                  <a:pt x="2397" y="2000"/>
                </a:lnTo>
                <a:lnTo>
                  <a:pt x="2397" y="2001"/>
                </a:lnTo>
                <a:lnTo>
                  <a:pt x="2396" y="2001"/>
                </a:lnTo>
                <a:lnTo>
                  <a:pt x="2394" y="2000"/>
                </a:lnTo>
                <a:lnTo>
                  <a:pt x="2393" y="2000"/>
                </a:lnTo>
                <a:lnTo>
                  <a:pt x="2391" y="2001"/>
                </a:lnTo>
                <a:lnTo>
                  <a:pt x="2391" y="2004"/>
                </a:lnTo>
                <a:lnTo>
                  <a:pt x="2389" y="2005"/>
                </a:lnTo>
                <a:lnTo>
                  <a:pt x="2389" y="2007"/>
                </a:lnTo>
                <a:lnTo>
                  <a:pt x="2391" y="2007"/>
                </a:lnTo>
                <a:lnTo>
                  <a:pt x="2392" y="2008"/>
                </a:lnTo>
                <a:lnTo>
                  <a:pt x="2392" y="2011"/>
                </a:lnTo>
                <a:lnTo>
                  <a:pt x="2391" y="2011"/>
                </a:lnTo>
                <a:lnTo>
                  <a:pt x="2385" y="2012"/>
                </a:lnTo>
                <a:lnTo>
                  <a:pt x="2384" y="2012"/>
                </a:lnTo>
                <a:lnTo>
                  <a:pt x="2383" y="2011"/>
                </a:lnTo>
                <a:lnTo>
                  <a:pt x="2381" y="2011"/>
                </a:lnTo>
                <a:lnTo>
                  <a:pt x="2383" y="2016"/>
                </a:lnTo>
                <a:lnTo>
                  <a:pt x="2384" y="2017"/>
                </a:lnTo>
                <a:lnTo>
                  <a:pt x="2385" y="2017"/>
                </a:lnTo>
                <a:lnTo>
                  <a:pt x="2385" y="2019"/>
                </a:lnTo>
                <a:lnTo>
                  <a:pt x="2385" y="2020"/>
                </a:lnTo>
                <a:lnTo>
                  <a:pt x="2385" y="2024"/>
                </a:lnTo>
                <a:lnTo>
                  <a:pt x="2385" y="2025"/>
                </a:lnTo>
                <a:lnTo>
                  <a:pt x="2386" y="2025"/>
                </a:lnTo>
                <a:lnTo>
                  <a:pt x="2386" y="2026"/>
                </a:lnTo>
                <a:lnTo>
                  <a:pt x="2388" y="2026"/>
                </a:lnTo>
                <a:lnTo>
                  <a:pt x="2389" y="2026"/>
                </a:lnTo>
                <a:lnTo>
                  <a:pt x="2391" y="2028"/>
                </a:lnTo>
                <a:lnTo>
                  <a:pt x="2391" y="2029"/>
                </a:lnTo>
                <a:lnTo>
                  <a:pt x="2391" y="2030"/>
                </a:lnTo>
                <a:lnTo>
                  <a:pt x="2392" y="2032"/>
                </a:lnTo>
                <a:lnTo>
                  <a:pt x="2392" y="2033"/>
                </a:lnTo>
                <a:lnTo>
                  <a:pt x="2393" y="2034"/>
                </a:lnTo>
                <a:lnTo>
                  <a:pt x="2393" y="2035"/>
                </a:lnTo>
                <a:lnTo>
                  <a:pt x="2394" y="2035"/>
                </a:lnTo>
                <a:lnTo>
                  <a:pt x="2396" y="2034"/>
                </a:lnTo>
                <a:lnTo>
                  <a:pt x="2397" y="2034"/>
                </a:lnTo>
                <a:lnTo>
                  <a:pt x="2398" y="2037"/>
                </a:lnTo>
                <a:lnTo>
                  <a:pt x="2398" y="2038"/>
                </a:lnTo>
                <a:lnTo>
                  <a:pt x="2400" y="2038"/>
                </a:lnTo>
                <a:lnTo>
                  <a:pt x="2400" y="2040"/>
                </a:lnTo>
                <a:lnTo>
                  <a:pt x="2400" y="2042"/>
                </a:lnTo>
                <a:lnTo>
                  <a:pt x="2400" y="2043"/>
                </a:lnTo>
                <a:lnTo>
                  <a:pt x="2400" y="2045"/>
                </a:lnTo>
                <a:lnTo>
                  <a:pt x="2401" y="2046"/>
                </a:lnTo>
                <a:lnTo>
                  <a:pt x="2402" y="2047"/>
                </a:lnTo>
                <a:lnTo>
                  <a:pt x="2404" y="2049"/>
                </a:lnTo>
                <a:lnTo>
                  <a:pt x="2404" y="2051"/>
                </a:lnTo>
                <a:lnTo>
                  <a:pt x="2405" y="2054"/>
                </a:lnTo>
                <a:lnTo>
                  <a:pt x="2405" y="2055"/>
                </a:lnTo>
                <a:lnTo>
                  <a:pt x="2404" y="2056"/>
                </a:lnTo>
                <a:lnTo>
                  <a:pt x="2404" y="2058"/>
                </a:lnTo>
                <a:lnTo>
                  <a:pt x="2405" y="2060"/>
                </a:lnTo>
                <a:lnTo>
                  <a:pt x="2405" y="2062"/>
                </a:lnTo>
                <a:lnTo>
                  <a:pt x="2404" y="2064"/>
                </a:lnTo>
                <a:lnTo>
                  <a:pt x="2402" y="2064"/>
                </a:lnTo>
                <a:lnTo>
                  <a:pt x="2402" y="2066"/>
                </a:lnTo>
                <a:lnTo>
                  <a:pt x="2401" y="2066"/>
                </a:lnTo>
                <a:lnTo>
                  <a:pt x="2401" y="2068"/>
                </a:lnTo>
                <a:lnTo>
                  <a:pt x="2400" y="2070"/>
                </a:lnTo>
                <a:lnTo>
                  <a:pt x="2398" y="2070"/>
                </a:lnTo>
                <a:lnTo>
                  <a:pt x="2400" y="2071"/>
                </a:lnTo>
                <a:lnTo>
                  <a:pt x="2401" y="2073"/>
                </a:lnTo>
                <a:lnTo>
                  <a:pt x="2401" y="2076"/>
                </a:lnTo>
                <a:lnTo>
                  <a:pt x="2401" y="2077"/>
                </a:lnTo>
                <a:lnTo>
                  <a:pt x="2398" y="2077"/>
                </a:lnTo>
                <a:lnTo>
                  <a:pt x="2397" y="2079"/>
                </a:lnTo>
                <a:lnTo>
                  <a:pt x="2394" y="2081"/>
                </a:lnTo>
                <a:lnTo>
                  <a:pt x="2393" y="2081"/>
                </a:lnTo>
                <a:lnTo>
                  <a:pt x="2392" y="2083"/>
                </a:lnTo>
                <a:lnTo>
                  <a:pt x="2392" y="2084"/>
                </a:lnTo>
                <a:lnTo>
                  <a:pt x="2391" y="2083"/>
                </a:lnTo>
                <a:lnTo>
                  <a:pt x="2389" y="2083"/>
                </a:lnTo>
                <a:lnTo>
                  <a:pt x="2389" y="2084"/>
                </a:lnTo>
                <a:lnTo>
                  <a:pt x="2388" y="2084"/>
                </a:lnTo>
                <a:lnTo>
                  <a:pt x="2388" y="2085"/>
                </a:lnTo>
                <a:lnTo>
                  <a:pt x="2388" y="2087"/>
                </a:lnTo>
                <a:lnTo>
                  <a:pt x="2381" y="2092"/>
                </a:lnTo>
                <a:lnTo>
                  <a:pt x="2377" y="2098"/>
                </a:lnTo>
                <a:lnTo>
                  <a:pt x="2377" y="2101"/>
                </a:lnTo>
                <a:lnTo>
                  <a:pt x="2374" y="2108"/>
                </a:lnTo>
                <a:lnTo>
                  <a:pt x="2372" y="2109"/>
                </a:lnTo>
                <a:lnTo>
                  <a:pt x="2371" y="2109"/>
                </a:lnTo>
                <a:lnTo>
                  <a:pt x="2370" y="2109"/>
                </a:lnTo>
                <a:lnTo>
                  <a:pt x="2366" y="2113"/>
                </a:lnTo>
                <a:lnTo>
                  <a:pt x="2364" y="2118"/>
                </a:lnTo>
                <a:lnTo>
                  <a:pt x="2366" y="2121"/>
                </a:lnTo>
                <a:lnTo>
                  <a:pt x="2366" y="2122"/>
                </a:lnTo>
                <a:lnTo>
                  <a:pt x="2363" y="2124"/>
                </a:lnTo>
                <a:lnTo>
                  <a:pt x="2359" y="2128"/>
                </a:lnTo>
                <a:lnTo>
                  <a:pt x="2356" y="2130"/>
                </a:lnTo>
                <a:lnTo>
                  <a:pt x="2354" y="2132"/>
                </a:lnTo>
                <a:lnTo>
                  <a:pt x="2353" y="2132"/>
                </a:lnTo>
                <a:lnTo>
                  <a:pt x="2351" y="2132"/>
                </a:lnTo>
                <a:lnTo>
                  <a:pt x="2350" y="2132"/>
                </a:lnTo>
                <a:lnTo>
                  <a:pt x="2349" y="2131"/>
                </a:lnTo>
                <a:lnTo>
                  <a:pt x="2347" y="2131"/>
                </a:lnTo>
                <a:lnTo>
                  <a:pt x="2347" y="2132"/>
                </a:lnTo>
                <a:lnTo>
                  <a:pt x="2346" y="2132"/>
                </a:lnTo>
                <a:lnTo>
                  <a:pt x="2345" y="2133"/>
                </a:lnTo>
                <a:lnTo>
                  <a:pt x="2344" y="2133"/>
                </a:lnTo>
                <a:lnTo>
                  <a:pt x="2342" y="2133"/>
                </a:lnTo>
                <a:lnTo>
                  <a:pt x="2341" y="2132"/>
                </a:lnTo>
                <a:lnTo>
                  <a:pt x="2340" y="2132"/>
                </a:lnTo>
                <a:lnTo>
                  <a:pt x="2340" y="2133"/>
                </a:lnTo>
                <a:lnTo>
                  <a:pt x="2338" y="2133"/>
                </a:lnTo>
                <a:lnTo>
                  <a:pt x="2338" y="2132"/>
                </a:lnTo>
                <a:lnTo>
                  <a:pt x="2337" y="2132"/>
                </a:lnTo>
                <a:lnTo>
                  <a:pt x="2336" y="2135"/>
                </a:lnTo>
                <a:lnTo>
                  <a:pt x="2334" y="2135"/>
                </a:lnTo>
                <a:lnTo>
                  <a:pt x="2334" y="2133"/>
                </a:lnTo>
                <a:lnTo>
                  <a:pt x="2334" y="2132"/>
                </a:lnTo>
                <a:lnTo>
                  <a:pt x="2334" y="2128"/>
                </a:lnTo>
                <a:lnTo>
                  <a:pt x="2333" y="2127"/>
                </a:lnTo>
                <a:lnTo>
                  <a:pt x="2333" y="2122"/>
                </a:lnTo>
                <a:lnTo>
                  <a:pt x="2332" y="2123"/>
                </a:lnTo>
                <a:lnTo>
                  <a:pt x="2329" y="2127"/>
                </a:lnTo>
                <a:lnTo>
                  <a:pt x="2329" y="2126"/>
                </a:lnTo>
                <a:lnTo>
                  <a:pt x="2329" y="2124"/>
                </a:lnTo>
                <a:lnTo>
                  <a:pt x="2328" y="2126"/>
                </a:lnTo>
                <a:lnTo>
                  <a:pt x="2328" y="2128"/>
                </a:lnTo>
                <a:lnTo>
                  <a:pt x="2328" y="2139"/>
                </a:lnTo>
                <a:lnTo>
                  <a:pt x="2325" y="2141"/>
                </a:lnTo>
                <a:lnTo>
                  <a:pt x="2325" y="2143"/>
                </a:lnTo>
                <a:lnTo>
                  <a:pt x="2324" y="2143"/>
                </a:lnTo>
                <a:lnTo>
                  <a:pt x="2323" y="2143"/>
                </a:lnTo>
                <a:lnTo>
                  <a:pt x="2321" y="2147"/>
                </a:lnTo>
                <a:lnTo>
                  <a:pt x="2323" y="2148"/>
                </a:lnTo>
                <a:lnTo>
                  <a:pt x="2324" y="2149"/>
                </a:lnTo>
                <a:lnTo>
                  <a:pt x="2325" y="2149"/>
                </a:lnTo>
                <a:lnTo>
                  <a:pt x="2324" y="2151"/>
                </a:lnTo>
                <a:lnTo>
                  <a:pt x="2324" y="2152"/>
                </a:lnTo>
                <a:lnTo>
                  <a:pt x="2324" y="2153"/>
                </a:lnTo>
                <a:lnTo>
                  <a:pt x="2326" y="2156"/>
                </a:lnTo>
                <a:lnTo>
                  <a:pt x="2328" y="2157"/>
                </a:lnTo>
                <a:lnTo>
                  <a:pt x="2328" y="2159"/>
                </a:lnTo>
                <a:lnTo>
                  <a:pt x="2325" y="2161"/>
                </a:lnTo>
                <a:lnTo>
                  <a:pt x="2324" y="2161"/>
                </a:lnTo>
                <a:lnTo>
                  <a:pt x="2324" y="2160"/>
                </a:lnTo>
                <a:lnTo>
                  <a:pt x="2321" y="2160"/>
                </a:lnTo>
                <a:lnTo>
                  <a:pt x="2317" y="2157"/>
                </a:lnTo>
                <a:lnTo>
                  <a:pt x="2316" y="2157"/>
                </a:lnTo>
                <a:lnTo>
                  <a:pt x="2315" y="2156"/>
                </a:lnTo>
                <a:lnTo>
                  <a:pt x="2315" y="2154"/>
                </a:lnTo>
                <a:lnTo>
                  <a:pt x="2313" y="2154"/>
                </a:lnTo>
                <a:lnTo>
                  <a:pt x="2312" y="2154"/>
                </a:lnTo>
                <a:lnTo>
                  <a:pt x="2313" y="2156"/>
                </a:lnTo>
                <a:lnTo>
                  <a:pt x="2313" y="2157"/>
                </a:lnTo>
                <a:lnTo>
                  <a:pt x="2315" y="2159"/>
                </a:lnTo>
                <a:lnTo>
                  <a:pt x="2313" y="2160"/>
                </a:lnTo>
                <a:lnTo>
                  <a:pt x="2312" y="2160"/>
                </a:lnTo>
                <a:lnTo>
                  <a:pt x="2312" y="2161"/>
                </a:lnTo>
                <a:lnTo>
                  <a:pt x="2312" y="2162"/>
                </a:lnTo>
                <a:lnTo>
                  <a:pt x="2311" y="2164"/>
                </a:lnTo>
                <a:lnTo>
                  <a:pt x="2311" y="2166"/>
                </a:lnTo>
                <a:lnTo>
                  <a:pt x="2309" y="2166"/>
                </a:lnTo>
                <a:lnTo>
                  <a:pt x="2308" y="2166"/>
                </a:lnTo>
                <a:lnTo>
                  <a:pt x="2305" y="2166"/>
                </a:lnTo>
                <a:lnTo>
                  <a:pt x="2304" y="2166"/>
                </a:lnTo>
                <a:lnTo>
                  <a:pt x="2303" y="2166"/>
                </a:lnTo>
                <a:lnTo>
                  <a:pt x="2302" y="2165"/>
                </a:lnTo>
                <a:lnTo>
                  <a:pt x="2300" y="2165"/>
                </a:lnTo>
                <a:lnTo>
                  <a:pt x="2299" y="2165"/>
                </a:lnTo>
                <a:lnTo>
                  <a:pt x="2296" y="2166"/>
                </a:lnTo>
                <a:lnTo>
                  <a:pt x="2295" y="2166"/>
                </a:lnTo>
                <a:lnTo>
                  <a:pt x="2294" y="2165"/>
                </a:lnTo>
                <a:lnTo>
                  <a:pt x="2293" y="2164"/>
                </a:lnTo>
                <a:lnTo>
                  <a:pt x="2290" y="2162"/>
                </a:lnTo>
                <a:lnTo>
                  <a:pt x="2288" y="2162"/>
                </a:lnTo>
                <a:lnTo>
                  <a:pt x="2288" y="2165"/>
                </a:lnTo>
                <a:lnTo>
                  <a:pt x="2290" y="2165"/>
                </a:lnTo>
                <a:lnTo>
                  <a:pt x="2290" y="2166"/>
                </a:lnTo>
                <a:lnTo>
                  <a:pt x="2291" y="2166"/>
                </a:lnTo>
                <a:lnTo>
                  <a:pt x="2293" y="2166"/>
                </a:lnTo>
                <a:lnTo>
                  <a:pt x="2294" y="2169"/>
                </a:lnTo>
                <a:lnTo>
                  <a:pt x="2295" y="2170"/>
                </a:lnTo>
                <a:lnTo>
                  <a:pt x="2295" y="2172"/>
                </a:lnTo>
                <a:lnTo>
                  <a:pt x="2293" y="2177"/>
                </a:lnTo>
                <a:lnTo>
                  <a:pt x="2283" y="2183"/>
                </a:lnTo>
                <a:lnTo>
                  <a:pt x="2282" y="2183"/>
                </a:lnTo>
                <a:lnTo>
                  <a:pt x="2281" y="2183"/>
                </a:lnTo>
                <a:lnTo>
                  <a:pt x="2278" y="2186"/>
                </a:lnTo>
                <a:lnTo>
                  <a:pt x="2277" y="2187"/>
                </a:lnTo>
                <a:lnTo>
                  <a:pt x="2275" y="2186"/>
                </a:lnTo>
                <a:lnTo>
                  <a:pt x="2274" y="2186"/>
                </a:lnTo>
                <a:lnTo>
                  <a:pt x="2274" y="2187"/>
                </a:lnTo>
                <a:lnTo>
                  <a:pt x="2273" y="2187"/>
                </a:lnTo>
                <a:lnTo>
                  <a:pt x="2270" y="2187"/>
                </a:lnTo>
                <a:lnTo>
                  <a:pt x="2270" y="2186"/>
                </a:lnTo>
                <a:lnTo>
                  <a:pt x="2269" y="2186"/>
                </a:lnTo>
                <a:lnTo>
                  <a:pt x="2269" y="2187"/>
                </a:lnTo>
                <a:lnTo>
                  <a:pt x="2267" y="2186"/>
                </a:lnTo>
                <a:lnTo>
                  <a:pt x="2265" y="2189"/>
                </a:lnTo>
                <a:lnTo>
                  <a:pt x="2264" y="2189"/>
                </a:lnTo>
                <a:lnTo>
                  <a:pt x="2264" y="2187"/>
                </a:lnTo>
                <a:lnTo>
                  <a:pt x="2262" y="2187"/>
                </a:lnTo>
                <a:lnTo>
                  <a:pt x="2260" y="2183"/>
                </a:lnTo>
                <a:lnTo>
                  <a:pt x="2260" y="2185"/>
                </a:lnTo>
                <a:lnTo>
                  <a:pt x="2260" y="2189"/>
                </a:lnTo>
                <a:lnTo>
                  <a:pt x="2260" y="2190"/>
                </a:lnTo>
                <a:lnTo>
                  <a:pt x="2255" y="2194"/>
                </a:lnTo>
                <a:lnTo>
                  <a:pt x="2255" y="2195"/>
                </a:lnTo>
                <a:lnTo>
                  <a:pt x="2253" y="2194"/>
                </a:lnTo>
                <a:lnTo>
                  <a:pt x="2252" y="2194"/>
                </a:lnTo>
                <a:lnTo>
                  <a:pt x="2252" y="2195"/>
                </a:lnTo>
                <a:lnTo>
                  <a:pt x="2251" y="2195"/>
                </a:lnTo>
                <a:lnTo>
                  <a:pt x="2249" y="2198"/>
                </a:lnTo>
                <a:lnTo>
                  <a:pt x="2248" y="2198"/>
                </a:lnTo>
                <a:lnTo>
                  <a:pt x="2247" y="2199"/>
                </a:lnTo>
                <a:lnTo>
                  <a:pt x="2245" y="2199"/>
                </a:lnTo>
                <a:lnTo>
                  <a:pt x="2245" y="2200"/>
                </a:lnTo>
                <a:lnTo>
                  <a:pt x="2244" y="2200"/>
                </a:lnTo>
                <a:lnTo>
                  <a:pt x="2243" y="2203"/>
                </a:lnTo>
                <a:lnTo>
                  <a:pt x="2237" y="2204"/>
                </a:lnTo>
                <a:lnTo>
                  <a:pt x="2237" y="2203"/>
                </a:lnTo>
                <a:lnTo>
                  <a:pt x="2236" y="2202"/>
                </a:lnTo>
                <a:lnTo>
                  <a:pt x="2235" y="2203"/>
                </a:lnTo>
                <a:lnTo>
                  <a:pt x="2235" y="2204"/>
                </a:lnTo>
                <a:lnTo>
                  <a:pt x="2235" y="2206"/>
                </a:lnTo>
                <a:lnTo>
                  <a:pt x="2232" y="2206"/>
                </a:lnTo>
                <a:lnTo>
                  <a:pt x="2230" y="2206"/>
                </a:lnTo>
                <a:lnTo>
                  <a:pt x="2228" y="2206"/>
                </a:lnTo>
                <a:lnTo>
                  <a:pt x="2228" y="2207"/>
                </a:lnTo>
                <a:lnTo>
                  <a:pt x="2227" y="2207"/>
                </a:lnTo>
                <a:lnTo>
                  <a:pt x="2226" y="2206"/>
                </a:lnTo>
                <a:lnTo>
                  <a:pt x="2226" y="2204"/>
                </a:lnTo>
                <a:lnTo>
                  <a:pt x="2226" y="2203"/>
                </a:lnTo>
                <a:lnTo>
                  <a:pt x="2224" y="2202"/>
                </a:lnTo>
                <a:lnTo>
                  <a:pt x="2224" y="2203"/>
                </a:lnTo>
                <a:lnTo>
                  <a:pt x="2224" y="2204"/>
                </a:lnTo>
                <a:lnTo>
                  <a:pt x="2223" y="2206"/>
                </a:lnTo>
                <a:lnTo>
                  <a:pt x="2222" y="2206"/>
                </a:lnTo>
                <a:lnTo>
                  <a:pt x="2222" y="2207"/>
                </a:lnTo>
                <a:lnTo>
                  <a:pt x="2222" y="2208"/>
                </a:lnTo>
                <a:lnTo>
                  <a:pt x="2218" y="2211"/>
                </a:lnTo>
                <a:lnTo>
                  <a:pt x="2216" y="2211"/>
                </a:lnTo>
                <a:lnTo>
                  <a:pt x="2215" y="2210"/>
                </a:lnTo>
                <a:lnTo>
                  <a:pt x="2214" y="2210"/>
                </a:lnTo>
                <a:lnTo>
                  <a:pt x="2214" y="2211"/>
                </a:lnTo>
                <a:lnTo>
                  <a:pt x="2215" y="2211"/>
                </a:lnTo>
                <a:lnTo>
                  <a:pt x="2215" y="2212"/>
                </a:lnTo>
                <a:lnTo>
                  <a:pt x="2215" y="2213"/>
                </a:lnTo>
                <a:lnTo>
                  <a:pt x="2214" y="2215"/>
                </a:lnTo>
                <a:lnTo>
                  <a:pt x="2210" y="2216"/>
                </a:lnTo>
                <a:lnTo>
                  <a:pt x="2206" y="2219"/>
                </a:lnTo>
                <a:lnTo>
                  <a:pt x="2204" y="2220"/>
                </a:lnTo>
                <a:lnTo>
                  <a:pt x="2197" y="2220"/>
                </a:lnTo>
                <a:lnTo>
                  <a:pt x="2196" y="2220"/>
                </a:lnTo>
                <a:lnTo>
                  <a:pt x="2197" y="2221"/>
                </a:lnTo>
                <a:lnTo>
                  <a:pt x="2196" y="2221"/>
                </a:lnTo>
                <a:lnTo>
                  <a:pt x="2194" y="2223"/>
                </a:lnTo>
                <a:lnTo>
                  <a:pt x="2194" y="2224"/>
                </a:lnTo>
                <a:lnTo>
                  <a:pt x="2193" y="2228"/>
                </a:lnTo>
                <a:lnTo>
                  <a:pt x="2185" y="2233"/>
                </a:lnTo>
                <a:lnTo>
                  <a:pt x="2183" y="2233"/>
                </a:lnTo>
                <a:lnTo>
                  <a:pt x="2178" y="2232"/>
                </a:lnTo>
                <a:lnTo>
                  <a:pt x="2177" y="2232"/>
                </a:lnTo>
                <a:lnTo>
                  <a:pt x="2176" y="2231"/>
                </a:lnTo>
                <a:lnTo>
                  <a:pt x="2175" y="2231"/>
                </a:lnTo>
                <a:lnTo>
                  <a:pt x="2173" y="2229"/>
                </a:lnTo>
                <a:lnTo>
                  <a:pt x="2172" y="2231"/>
                </a:lnTo>
                <a:lnTo>
                  <a:pt x="2172" y="2229"/>
                </a:lnTo>
                <a:lnTo>
                  <a:pt x="2169" y="2229"/>
                </a:lnTo>
                <a:lnTo>
                  <a:pt x="2168" y="2229"/>
                </a:lnTo>
                <a:lnTo>
                  <a:pt x="2163" y="2234"/>
                </a:lnTo>
                <a:lnTo>
                  <a:pt x="2162" y="2236"/>
                </a:lnTo>
                <a:lnTo>
                  <a:pt x="2162" y="2240"/>
                </a:lnTo>
                <a:lnTo>
                  <a:pt x="2156" y="2251"/>
                </a:lnTo>
                <a:lnTo>
                  <a:pt x="2155" y="2251"/>
                </a:lnTo>
                <a:lnTo>
                  <a:pt x="2150" y="2254"/>
                </a:lnTo>
                <a:lnTo>
                  <a:pt x="2148" y="2254"/>
                </a:lnTo>
                <a:lnTo>
                  <a:pt x="2147" y="2253"/>
                </a:lnTo>
                <a:lnTo>
                  <a:pt x="2146" y="2253"/>
                </a:lnTo>
                <a:lnTo>
                  <a:pt x="2145" y="2250"/>
                </a:lnTo>
                <a:lnTo>
                  <a:pt x="2143" y="2249"/>
                </a:lnTo>
                <a:lnTo>
                  <a:pt x="2142" y="2249"/>
                </a:lnTo>
                <a:lnTo>
                  <a:pt x="2142" y="2248"/>
                </a:lnTo>
                <a:lnTo>
                  <a:pt x="2141" y="2246"/>
                </a:lnTo>
                <a:lnTo>
                  <a:pt x="2141" y="2245"/>
                </a:lnTo>
                <a:lnTo>
                  <a:pt x="2142" y="2243"/>
                </a:lnTo>
                <a:lnTo>
                  <a:pt x="2141" y="2242"/>
                </a:lnTo>
                <a:lnTo>
                  <a:pt x="2138" y="2248"/>
                </a:lnTo>
                <a:lnTo>
                  <a:pt x="2137" y="2249"/>
                </a:lnTo>
                <a:lnTo>
                  <a:pt x="2137" y="2248"/>
                </a:lnTo>
                <a:lnTo>
                  <a:pt x="2135" y="2246"/>
                </a:lnTo>
                <a:lnTo>
                  <a:pt x="2134" y="2246"/>
                </a:lnTo>
                <a:lnTo>
                  <a:pt x="2134" y="2245"/>
                </a:lnTo>
                <a:lnTo>
                  <a:pt x="2133" y="2245"/>
                </a:lnTo>
                <a:lnTo>
                  <a:pt x="2134" y="2246"/>
                </a:lnTo>
                <a:lnTo>
                  <a:pt x="2135" y="2249"/>
                </a:lnTo>
                <a:lnTo>
                  <a:pt x="2135" y="2250"/>
                </a:lnTo>
                <a:lnTo>
                  <a:pt x="2137" y="2251"/>
                </a:lnTo>
                <a:lnTo>
                  <a:pt x="2137" y="2254"/>
                </a:lnTo>
                <a:lnTo>
                  <a:pt x="2135" y="2254"/>
                </a:lnTo>
                <a:lnTo>
                  <a:pt x="2135" y="2255"/>
                </a:lnTo>
                <a:lnTo>
                  <a:pt x="2134" y="2257"/>
                </a:lnTo>
                <a:lnTo>
                  <a:pt x="2132" y="2258"/>
                </a:lnTo>
                <a:lnTo>
                  <a:pt x="2130" y="2258"/>
                </a:lnTo>
                <a:lnTo>
                  <a:pt x="2126" y="2255"/>
                </a:lnTo>
                <a:lnTo>
                  <a:pt x="2125" y="2255"/>
                </a:lnTo>
                <a:lnTo>
                  <a:pt x="2125" y="2253"/>
                </a:lnTo>
                <a:lnTo>
                  <a:pt x="2124" y="2251"/>
                </a:lnTo>
                <a:lnTo>
                  <a:pt x="2125" y="2250"/>
                </a:lnTo>
                <a:lnTo>
                  <a:pt x="2125" y="2249"/>
                </a:lnTo>
                <a:lnTo>
                  <a:pt x="2126" y="2249"/>
                </a:lnTo>
                <a:lnTo>
                  <a:pt x="2127" y="2249"/>
                </a:lnTo>
                <a:lnTo>
                  <a:pt x="2129" y="2249"/>
                </a:lnTo>
                <a:lnTo>
                  <a:pt x="2130" y="2248"/>
                </a:lnTo>
                <a:lnTo>
                  <a:pt x="2129" y="2248"/>
                </a:lnTo>
                <a:lnTo>
                  <a:pt x="2127" y="2246"/>
                </a:lnTo>
                <a:lnTo>
                  <a:pt x="2127" y="2248"/>
                </a:lnTo>
                <a:lnTo>
                  <a:pt x="2126" y="2248"/>
                </a:lnTo>
                <a:lnTo>
                  <a:pt x="2125" y="2248"/>
                </a:lnTo>
                <a:lnTo>
                  <a:pt x="2124" y="2248"/>
                </a:lnTo>
                <a:lnTo>
                  <a:pt x="2124" y="2246"/>
                </a:lnTo>
                <a:lnTo>
                  <a:pt x="2124" y="2245"/>
                </a:lnTo>
                <a:lnTo>
                  <a:pt x="2122" y="2242"/>
                </a:lnTo>
                <a:lnTo>
                  <a:pt x="2122" y="2241"/>
                </a:lnTo>
                <a:lnTo>
                  <a:pt x="2122" y="2240"/>
                </a:lnTo>
                <a:lnTo>
                  <a:pt x="2122" y="2237"/>
                </a:lnTo>
                <a:lnTo>
                  <a:pt x="2122" y="2236"/>
                </a:lnTo>
                <a:lnTo>
                  <a:pt x="2124" y="2236"/>
                </a:lnTo>
                <a:lnTo>
                  <a:pt x="2124" y="2237"/>
                </a:lnTo>
                <a:lnTo>
                  <a:pt x="2126" y="2237"/>
                </a:lnTo>
                <a:lnTo>
                  <a:pt x="2126" y="2236"/>
                </a:lnTo>
                <a:lnTo>
                  <a:pt x="2125" y="2234"/>
                </a:lnTo>
                <a:lnTo>
                  <a:pt x="2126" y="2233"/>
                </a:lnTo>
                <a:lnTo>
                  <a:pt x="2125" y="2232"/>
                </a:lnTo>
                <a:lnTo>
                  <a:pt x="2124" y="2232"/>
                </a:lnTo>
                <a:lnTo>
                  <a:pt x="2122" y="2232"/>
                </a:lnTo>
                <a:lnTo>
                  <a:pt x="2121" y="2231"/>
                </a:lnTo>
                <a:lnTo>
                  <a:pt x="2121" y="2229"/>
                </a:lnTo>
                <a:lnTo>
                  <a:pt x="2120" y="2228"/>
                </a:lnTo>
                <a:lnTo>
                  <a:pt x="2118" y="2228"/>
                </a:lnTo>
                <a:lnTo>
                  <a:pt x="2118" y="2227"/>
                </a:lnTo>
                <a:lnTo>
                  <a:pt x="2117" y="2224"/>
                </a:lnTo>
                <a:lnTo>
                  <a:pt x="2117" y="2223"/>
                </a:lnTo>
                <a:lnTo>
                  <a:pt x="2117" y="2221"/>
                </a:lnTo>
                <a:lnTo>
                  <a:pt x="2117" y="2220"/>
                </a:lnTo>
                <a:lnTo>
                  <a:pt x="2118" y="2219"/>
                </a:lnTo>
                <a:lnTo>
                  <a:pt x="2118" y="2216"/>
                </a:lnTo>
                <a:lnTo>
                  <a:pt x="2117" y="2215"/>
                </a:lnTo>
                <a:lnTo>
                  <a:pt x="2117" y="2212"/>
                </a:lnTo>
                <a:lnTo>
                  <a:pt x="2116" y="2211"/>
                </a:lnTo>
                <a:lnTo>
                  <a:pt x="2115" y="2213"/>
                </a:lnTo>
                <a:lnTo>
                  <a:pt x="2115" y="2212"/>
                </a:lnTo>
                <a:lnTo>
                  <a:pt x="2115" y="2211"/>
                </a:lnTo>
                <a:lnTo>
                  <a:pt x="2113" y="2211"/>
                </a:lnTo>
                <a:lnTo>
                  <a:pt x="2113" y="2210"/>
                </a:lnTo>
                <a:lnTo>
                  <a:pt x="2113" y="2208"/>
                </a:lnTo>
                <a:lnTo>
                  <a:pt x="2113" y="2207"/>
                </a:lnTo>
                <a:lnTo>
                  <a:pt x="2111" y="2208"/>
                </a:lnTo>
                <a:lnTo>
                  <a:pt x="2111" y="2210"/>
                </a:lnTo>
                <a:lnTo>
                  <a:pt x="2109" y="2213"/>
                </a:lnTo>
                <a:lnTo>
                  <a:pt x="2108" y="2211"/>
                </a:lnTo>
                <a:lnTo>
                  <a:pt x="2108" y="2210"/>
                </a:lnTo>
                <a:lnTo>
                  <a:pt x="2107" y="2211"/>
                </a:lnTo>
                <a:lnTo>
                  <a:pt x="2105" y="2211"/>
                </a:lnTo>
                <a:lnTo>
                  <a:pt x="2105" y="2212"/>
                </a:lnTo>
                <a:lnTo>
                  <a:pt x="2105" y="2215"/>
                </a:lnTo>
                <a:lnTo>
                  <a:pt x="2107" y="2220"/>
                </a:lnTo>
                <a:lnTo>
                  <a:pt x="2107" y="2221"/>
                </a:lnTo>
                <a:lnTo>
                  <a:pt x="2107" y="2224"/>
                </a:lnTo>
                <a:lnTo>
                  <a:pt x="2105" y="2225"/>
                </a:lnTo>
                <a:lnTo>
                  <a:pt x="2101" y="2228"/>
                </a:lnTo>
                <a:lnTo>
                  <a:pt x="2100" y="2229"/>
                </a:lnTo>
                <a:lnTo>
                  <a:pt x="2100" y="2231"/>
                </a:lnTo>
                <a:lnTo>
                  <a:pt x="2101" y="2236"/>
                </a:lnTo>
                <a:lnTo>
                  <a:pt x="2101" y="2243"/>
                </a:lnTo>
                <a:lnTo>
                  <a:pt x="2101" y="2245"/>
                </a:lnTo>
                <a:lnTo>
                  <a:pt x="2100" y="2245"/>
                </a:lnTo>
                <a:lnTo>
                  <a:pt x="2099" y="2246"/>
                </a:lnTo>
                <a:lnTo>
                  <a:pt x="2097" y="2246"/>
                </a:lnTo>
                <a:lnTo>
                  <a:pt x="2095" y="2245"/>
                </a:lnTo>
                <a:lnTo>
                  <a:pt x="2095" y="2243"/>
                </a:lnTo>
                <a:lnTo>
                  <a:pt x="2094" y="2242"/>
                </a:lnTo>
                <a:lnTo>
                  <a:pt x="2092" y="2242"/>
                </a:lnTo>
                <a:lnTo>
                  <a:pt x="2092" y="2241"/>
                </a:lnTo>
                <a:lnTo>
                  <a:pt x="2091" y="2241"/>
                </a:lnTo>
                <a:lnTo>
                  <a:pt x="2091" y="2240"/>
                </a:lnTo>
                <a:lnTo>
                  <a:pt x="2090" y="2238"/>
                </a:lnTo>
                <a:lnTo>
                  <a:pt x="2088" y="2238"/>
                </a:lnTo>
                <a:lnTo>
                  <a:pt x="2087" y="2238"/>
                </a:lnTo>
                <a:lnTo>
                  <a:pt x="2087" y="2241"/>
                </a:lnTo>
                <a:lnTo>
                  <a:pt x="2088" y="2243"/>
                </a:lnTo>
                <a:lnTo>
                  <a:pt x="2090" y="2246"/>
                </a:lnTo>
                <a:lnTo>
                  <a:pt x="2090" y="2249"/>
                </a:lnTo>
                <a:lnTo>
                  <a:pt x="2087" y="2249"/>
                </a:lnTo>
                <a:lnTo>
                  <a:pt x="2084" y="2251"/>
                </a:lnTo>
                <a:lnTo>
                  <a:pt x="2082" y="2250"/>
                </a:lnTo>
                <a:lnTo>
                  <a:pt x="2080" y="2251"/>
                </a:lnTo>
                <a:lnTo>
                  <a:pt x="2079" y="2250"/>
                </a:lnTo>
                <a:lnTo>
                  <a:pt x="2079" y="2249"/>
                </a:lnTo>
                <a:lnTo>
                  <a:pt x="2078" y="2249"/>
                </a:lnTo>
                <a:lnTo>
                  <a:pt x="2078" y="2248"/>
                </a:lnTo>
                <a:lnTo>
                  <a:pt x="2078" y="2243"/>
                </a:lnTo>
                <a:lnTo>
                  <a:pt x="2076" y="2243"/>
                </a:lnTo>
                <a:lnTo>
                  <a:pt x="2075" y="2243"/>
                </a:lnTo>
                <a:lnTo>
                  <a:pt x="2074" y="2242"/>
                </a:lnTo>
                <a:lnTo>
                  <a:pt x="2073" y="2242"/>
                </a:lnTo>
                <a:lnTo>
                  <a:pt x="2071" y="2242"/>
                </a:lnTo>
                <a:lnTo>
                  <a:pt x="2071" y="2243"/>
                </a:lnTo>
                <a:lnTo>
                  <a:pt x="2071" y="2245"/>
                </a:lnTo>
                <a:lnTo>
                  <a:pt x="2073" y="2248"/>
                </a:lnTo>
                <a:lnTo>
                  <a:pt x="2073" y="2249"/>
                </a:lnTo>
                <a:lnTo>
                  <a:pt x="2071" y="2249"/>
                </a:lnTo>
                <a:lnTo>
                  <a:pt x="2070" y="2249"/>
                </a:lnTo>
                <a:lnTo>
                  <a:pt x="2069" y="2248"/>
                </a:lnTo>
                <a:lnTo>
                  <a:pt x="2067" y="2245"/>
                </a:lnTo>
                <a:lnTo>
                  <a:pt x="2067" y="2242"/>
                </a:lnTo>
                <a:lnTo>
                  <a:pt x="2067" y="2241"/>
                </a:lnTo>
                <a:lnTo>
                  <a:pt x="2067" y="2240"/>
                </a:lnTo>
                <a:lnTo>
                  <a:pt x="2066" y="2238"/>
                </a:lnTo>
                <a:lnTo>
                  <a:pt x="2065" y="2240"/>
                </a:lnTo>
                <a:lnTo>
                  <a:pt x="2064" y="2240"/>
                </a:lnTo>
                <a:lnTo>
                  <a:pt x="2064" y="2238"/>
                </a:lnTo>
                <a:lnTo>
                  <a:pt x="2062" y="2238"/>
                </a:lnTo>
                <a:lnTo>
                  <a:pt x="2062" y="2240"/>
                </a:lnTo>
                <a:lnTo>
                  <a:pt x="2062" y="2241"/>
                </a:lnTo>
                <a:lnTo>
                  <a:pt x="2061" y="2242"/>
                </a:lnTo>
                <a:lnTo>
                  <a:pt x="2059" y="2245"/>
                </a:lnTo>
                <a:lnTo>
                  <a:pt x="2058" y="2245"/>
                </a:lnTo>
                <a:lnTo>
                  <a:pt x="2057" y="2241"/>
                </a:lnTo>
                <a:lnTo>
                  <a:pt x="2058" y="2234"/>
                </a:lnTo>
                <a:lnTo>
                  <a:pt x="2058" y="2231"/>
                </a:lnTo>
                <a:lnTo>
                  <a:pt x="2057" y="2231"/>
                </a:lnTo>
                <a:lnTo>
                  <a:pt x="2056" y="2231"/>
                </a:lnTo>
                <a:lnTo>
                  <a:pt x="2054" y="2232"/>
                </a:lnTo>
                <a:lnTo>
                  <a:pt x="2053" y="2234"/>
                </a:lnTo>
                <a:lnTo>
                  <a:pt x="2053" y="2241"/>
                </a:lnTo>
                <a:lnTo>
                  <a:pt x="2053" y="2242"/>
                </a:lnTo>
                <a:lnTo>
                  <a:pt x="2052" y="2242"/>
                </a:lnTo>
                <a:lnTo>
                  <a:pt x="2050" y="2241"/>
                </a:lnTo>
                <a:lnTo>
                  <a:pt x="2049" y="2240"/>
                </a:lnTo>
                <a:lnTo>
                  <a:pt x="2049" y="2238"/>
                </a:lnTo>
                <a:lnTo>
                  <a:pt x="2049" y="2237"/>
                </a:lnTo>
                <a:lnTo>
                  <a:pt x="2049" y="2234"/>
                </a:lnTo>
                <a:lnTo>
                  <a:pt x="2050" y="2232"/>
                </a:lnTo>
                <a:lnTo>
                  <a:pt x="2050" y="2229"/>
                </a:lnTo>
                <a:lnTo>
                  <a:pt x="2050" y="2228"/>
                </a:lnTo>
                <a:lnTo>
                  <a:pt x="2050" y="2227"/>
                </a:lnTo>
                <a:lnTo>
                  <a:pt x="2050" y="2225"/>
                </a:lnTo>
                <a:lnTo>
                  <a:pt x="2049" y="2225"/>
                </a:lnTo>
                <a:lnTo>
                  <a:pt x="2048" y="2225"/>
                </a:lnTo>
                <a:lnTo>
                  <a:pt x="2046" y="2228"/>
                </a:lnTo>
                <a:lnTo>
                  <a:pt x="2045" y="2228"/>
                </a:lnTo>
                <a:lnTo>
                  <a:pt x="2043" y="2231"/>
                </a:lnTo>
                <a:lnTo>
                  <a:pt x="2043" y="2229"/>
                </a:lnTo>
                <a:lnTo>
                  <a:pt x="2041" y="2228"/>
                </a:lnTo>
                <a:lnTo>
                  <a:pt x="2041" y="2227"/>
                </a:lnTo>
                <a:lnTo>
                  <a:pt x="2041" y="2225"/>
                </a:lnTo>
                <a:lnTo>
                  <a:pt x="2041" y="2224"/>
                </a:lnTo>
                <a:lnTo>
                  <a:pt x="2040" y="2224"/>
                </a:lnTo>
                <a:lnTo>
                  <a:pt x="2038" y="2227"/>
                </a:lnTo>
                <a:lnTo>
                  <a:pt x="2037" y="2227"/>
                </a:lnTo>
                <a:lnTo>
                  <a:pt x="2036" y="2231"/>
                </a:lnTo>
                <a:lnTo>
                  <a:pt x="2035" y="2231"/>
                </a:lnTo>
                <a:lnTo>
                  <a:pt x="2033" y="2231"/>
                </a:lnTo>
                <a:lnTo>
                  <a:pt x="2033" y="2232"/>
                </a:lnTo>
                <a:lnTo>
                  <a:pt x="2032" y="2233"/>
                </a:lnTo>
                <a:lnTo>
                  <a:pt x="2031" y="2234"/>
                </a:lnTo>
                <a:lnTo>
                  <a:pt x="2029" y="2234"/>
                </a:lnTo>
                <a:lnTo>
                  <a:pt x="2028" y="2234"/>
                </a:lnTo>
                <a:lnTo>
                  <a:pt x="2028" y="2236"/>
                </a:lnTo>
                <a:lnTo>
                  <a:pt x="2027" y="2236"/>
                </a:lnTo>
                <a:lnTo>
                  <a:pt x="2026" y="2234"/>
                </a:lnTo>
                <a:lnTo>
                  <a:pt x="2024" y="2234"/>
                </a:lnTo>
                <a:lnTo>
                  <a:pt x="2023" y="2234"/>
                </a:lnTo>
                <a:lnTo>
                  <a:pt x="2023" y="2233"/>
                </a:lnTo>
                <a:lnTo>
                  <a:pt x="2022" y="2233"/>
                </a:lnTo>
                <a:lnTo>
                  <a:pt x="2022" y="2234"/>
                </a:lnTo>
                <a:lnTo>
                  <a:pt x="2020" y="2234"/>
                </a:lnTo>
                <a:lnTo>
                  <a:pt x="2019" y="2236"/>
                </a:lnTo>
                <a:lnTo>
                  <a:pt x="2019" y="2237"/>
                </a:lnTo>
                <a:lnTo>
                  <a:pt x="2019" y="2238"/>
                </a:lnTo>
                <a:lnTo>
                  <a:pt x="2018" y="2238"/>
                </a:lnTo>
                <a:lnTo>
                  <a:pt x="2016" y="2237"/>
                </a:lnTo>
                <a:lnTo>
                  <a:pt x="2016" y="2236"/>
                </a:lnTo>
                <a:lnTo>
                  <a:pt x="2014" y="2237"/>
                </a:lnTo>
                <a:lnTo>
                  <a:pt x="2012" y="2240"/>
                </a:lnTo>
                <a:lnTo>
                  <a:pt x="2010" y="2240"/>
                </a:lnTo>
                <a:lnTo>
                  <a:pt x="2011" y="2241"/>
                </a:lnTo>
                <a:lnTo>
                  <a:pt x="2011" y="2242"/>
                </a:lnTo>
                <a:lnTo>
                  <a:pt x="2011" y="2243"/>
                </a:lnTo>
                <a:lnTo>
                  <a:pt x="2010" y="2243"/>
                </a:lnTo>
                <a:lnTo>
                  <a:pt x="2007" y="2242"/>
                </a:lnTo>
                <a:lnTo>
                  <a:pt x="2006" y="2242"/>
                </a:lnTo>
                <a:lnTo>
                  <a:pt x="2006" y="2243"/>
                </a:lnTo>
                <a:lnTo>
                  <a:pt x="2005" y="2245"/>
                </a:lnTo>
                <a:lnTo>
                  <a:pt x="2003" y="2245"/>
                </a:lnTo>
                <a:lnTo>
                  <a:pt x="2003" y="2248"/>
                </a:lnTo>
                <a:lnTo>
                  <a:pt x="2003" y="2249"/>
                </a:lnTo>
                <a:lnTo>
                  <a:pt x="2002" y="2249"/>
                </a:lnTo>
                <a:lnTo>
                  <a:pt x="2002" y="2248"/>
                </a:lnTo>
                <a:lnTo>
                  <a:pt x="2001" y="2246"/>
                </a:lnTo>
                <a:lnTo>
                  <a:pt x="1999" y="2246"/>
                </a:lnTo>
                <a:lnTo>
                  <a:pt x="1999" y="2248"/>
                </a:lnTo>
                <a:lnTo>
                  <a:pt x="1999" y="2250"/>
                </a:lnTo>
                <a:lnTo>
                  <a:pt x="1999" y="2251"/>
                </a:lnTo>
                <a:lnTo>
                  <a:pt x="1998" y="2253"/>
                </a:lnTo>
                <a:lnTo>
                  <a:pt x="1995" y="2251"/>
                </a:lnTo>
                <a:lnTo>
                  <a:pt x="1987" y="2251"/>
                </a:lnTo>
                <a:lnTo>
                  <a:pt x="1987" y="2253"/>
                </a:lnTo>
                <a:lnTo>
                  <a:pt x="1987" y="2254"/>
                </a:lnTo>
                <a:lnTo>
                  <a:pt x="1989" y="2255"/>
                </a:lnTo>
                <a:lnTo>
                  <a:pt x="1987" y="2255"/>
                </a:lnTo>
                <a:lnTo>
                  <a:pt x="1981" y="2259"/>
                </a:lnTo>
                <a:lnTo>
                  <a:pt x="1978" y="2259"/>
                </a:lnTo>
                <a:lnTo>
                  <a:pt x="1978" y="2261"/>
                </a:lnTo>
                <a:lnTo>
                  <a:pt x="1975" y="2264"/>
                </a:lnTo>
                <a:lnTo>
                  <a:pt x="1972" y="2270"/>
                </a:lnTo>
                <a:lnTo>
                  <a:pt x="1970" y="2271"/>
                </a:lnTo>
                <a:lnTo>
                  <a:pt x="1969" y="2271"/>
                </a:lnTo>
                <a:lnTo>
                  <a:pt x="1968" y="2271"/>
                </a:lnTo>
                <a:lnTo>
                  <a:pt x="1965" y="2270"/>
                </a:lnTo>
                <a:lnTo>
                  <a:pt x="1964" y="2267"/>
                </a:lnTo>
                <a:lnTo>
                  <a:pt x="1964" y="2266"/>
                </a:lnTo>
                <a:lnTo>
                  <a:pt x="1964" y="2263"/>
                </a:lnTo>
                <a:lnTo>
                  <a:pt x="1963" y="2262"/>
                </a:lnTo>
                <a:lnTo>
                  <a:pt x="1961" y="2261"/>
                </a:lnTo>
                <a:lnTo>
                  <a:pt x="1960" y="2254"/>
                </a:lnTo>
                <a:lnTo>
                  <a:pt x="1960" y="2253"/>
                </a:lnTo>
                <a:lnTo>
                  <a:pt x="1959" y="2253"/>
                </a:lnTo>
                <a:lnTo>
                  <a:pt x="1959" y="2251"/>
                </a:lnTo>
                <a:lnTo>
                  <a:pt x="1957" y="2251"/>
                </a:lnTo>
                <a:lnTo>
                  <a:pt x="1957" y="2250"/>
                </a:lnTo>
                <a:lnTo>
                  <a:pt x="1954" y="2249"/>
                </a:lnTo>
                <a:lnTo>
                  <a:pt x="1952" y="2248"/>
                </a:lnTo>
                <a:lnTo>
                  <a:pt x="1951" y="2250"/>
                </a:lnTo>
                <a:lnTo>
                  <a:pt x="1950" y="2250"/>
                </a:lnTo>
                <a:lnTo>
                  <a:pt x="1947" y="2249"/>
                </a:lnTo>
                <a:lnTo>
                  <a:pt x="1946" y="2249"/>
                </a:lnTo>
                <a:lnTo>
                  <a:pt x="1944" y="2249"/>
                </a:lnTo>
                <a:lnTo>
                  <a:pt x="1943" y="2249"/>
                </a:lnTo>
                <a:lnTo>
                  <a:pt x="1944" y="2253"/>
                </a:lnTo>
                <a:lnTo>
                  <a:pt x="1946" y="2254"/>
                </a:lnTo>
                <a:lnTo>
                  <a:pt x="1947" y="2255"/>
                </a:lnTo>
                <a:lnTo>
                  <a:pt x="1948" y="2258"/>
                </a:lnTo>
                <a:lnTo>
                  <a:pt x="1950" y="2259"/>
                </a:lnTo>
                <a:lnTo>
                  <a:pt x="1950" y="2261"/>
                </a:lnTo>
                <a:lnTo>
                  <a:pt x="1948" y="2261"/>
                </a:lnTo>
                <a:lnTo>
                  <a:pt x="1943" y="2264"/>
                </a:lnTo>
                <a:lnTo>
                  <a:pt x="1942" y="2264"/>
                </a:lnTo>
                <a:lnTo>
                  <a:pt x="1940" y="2264"/>
                </a:lnTo>
                <a:lnTo>
                  <a:pt x="1939" y="2264"/>
                </a:lnTo>
                <a:lnTo>
                  <a:pt x="1937" y="2263"/>
                </a:lnTo>
                <a:lnTo>
                  <a:pt x="1937" y="2264"/>
                </a:lnTo>
                <a:lnTo>
                  <a:pt x="1934" y="2269"/>
                </a:lnTo>
                <a:lnTo>
                  <a:pt x="1933" y="2269"/>
                </a:lnTo>
                <a:lnTo>
                  <a:pt x="1931" y="2267"/>
                </a:lnTo>
                <a:lnTo>
                  <a:pt x="1931" y="2269"/>
                </a:lnTo>
                <a:lnTo>
                  <a:pt x="1930" y="2269"/>
                </a:lnTo>
                <a:lnTo>
                  <a:pt x="1929" y="2267"/>
                </a:lnTo>
                <a:lnTo>
                  <a:pt x="1927" y="2267"/>
                </a:lnTo>
                <a:lnTo>
                  <a:pt x="1926" y="2269"/>
                </a:lnTo>
                <a:lnTo>
                  <a:pt x="1925" y="2269"/>
                </a:lnTo>
                <a:lnTo>
                  <a:pt x="1922" y="2269"/>
                </a:lnTo>
                <a:lnTo>
                  <a:pt x="1922" y="2267"/>
                </a:lnTo>
                <a:lnTo>
                  <a:pt x="1919" y="2266"/>
                </a:lnTo>
                <a:lnTo>
                  <a:pt x="1918" y="2266"/>
                </a:lnTo>
                <a:lnTo>
                  <a:pt x="1917" y="2266"/>
                </a:lnTo>
                <a:lnTo>
                  <a:pt x="1916" y="2266"/>
                </a:lnTo>
                <a:lnTo>
                  <a:pt x="1914" y="2267"/>
                </a:lnTo>
                <a:lnTo>
                  <a:pt x="1913" y="2267"/>
                </a:lnTo>
                <a:lnTo>
                  <a:pt x="1913" y="2269"/>
                </a:lnTo>
                <a:lnTo>
                  <a:pt x="1912" y="2269"/>
                </a:lnTo>
                <a:lnTo>
                  <a:pt x="1912" y="2270"/>
                </a:lnTo>
                <a:lnTo>
                  <a:pt x="1913" y="2272"/>
                </a:lnTo>
                <a:lnTo>
                  <a:pt x="1913" y="2273"/>
                </a:lnTo>
                <a:lnTo>
                  <a:pt x="1910" y="2273"/>
                </a:lnTo>
                <a:lnTo>
                  <a:pt x="1909" y="2273"/>
                </a:lnTo>
                <a:lnTo>
                  <a:pt x="1908" y="2275"/>
                </a:lnTo>
                <a:lnTo>
                  <a:pt x="1908" y="2278"/>
                </a:lnTo>
                <a:lnTo>
                  <a:pt x="1906" y="2278"/>
                </a:lnTo>
                <a:lnTo>
                  <a:pt x="1904" y="2279"/>
                </a:lnTo>
                <a:lnTo>
                  <a:pt x="1905" y="2280"/>
                </a:lnTo>
                <a:lnTo>
                  <a:pt x="1908" y="2284"/>
                </a:lnTo>
                <a:lnTo>
                  <a:pt x="1909" y="2285"/>
                </a:lnTo>
                <a:lnTo>
                  <a:pt x="1913" y="2288"/>
                </a:lnTo>
                <a:lnTo>
                  <a:pt x="1912" y="2289"/>
                </a:lnTo>
                <a:lnTo>
                  <a:pt x="1910" y="2291"/>
                </a:lnTo>
                <a:lnTo>
                  <a:pt x="1910" y="2292"/>
                </a:lnTo>
                <a:lnTo>
                  <a:pt x="1912" y="2293"/>
                </a:lnTo>
                <a:lnTo>
                  <a:pt x="1914" y="2293"/>
                </a:lnTo>
                <a:lnTo>
                  <a:pt x="1916" y="2294"/>
                </a:lnTo>
                <a:lnTo>
                  <a:pt x="1917" y="2297"/>
                </a:lnTo>
                <a:lnTo>
                  <a:pt x="1918" y="2299"/>
                </a:lnTo>
                <a:lnTo>
                  <a:pt x="1918" y="2301"/>
                </a:lnTo>
                <a:lnTo>
                  <a:pt x="1918" y="2302"/>
                </a:lnTo>
                <a:lnTo>
                  <a:pt x="1917" y="2304"/>
                </a:lnTo>
                <a:lnTo>
                  <a:pt x="1916" y="2304"/>
                </a:lnTo>
                <a:lnTo>
                  <a:pt x="1914" y="2304"/>
                </a:lnTo>
                <a:lnTo>
                  <a:pt x="1913" y="2302"/>
                </a:lnTo>
                <a:lnTo>
                  <a:pt x="1912" y="2302"/>
                </a:lnTo>
                <a:lnTo>
                  <a:pt x="1910" y="2302"/>
                </a:lnTo>
                <a:lnTo>
                  <a:pt x="1909" y="2302"/>
                </a:lnTo>
                <a:lnTo>
                  <a:pt x="1908" y="2302"/>
                </a:lnTo>
                <a:lnTo>
                  <a:pt x="1908" y="2301"/>
                </a:lnTo>
                <a:lnTo>
                  <a:pt x="1903" y="2301"/>
                </a:lnTo>
                <a:lnTo>
                  <a:pt x="1901" y="2300"/>
                </a:lnTo>
                <a:lnTo>
                  <a:pt x="1900" y="2300"/>
                </a:lnTo>
                <a:lnTo>
                  <a:pt x="1898" y="2300"/>
                </a:lnTo>
                <a:lnTo>
                  <a:pt x="1897" y="2300"/>
                </a:lnTo>
                <a:lnTo>
                  <a:pt x="1896" y="2300"/>
                </a:lnTo>
                <a:lnTo>
                  <a:pt x="1895" y="2299"/>
                </a:lnTo>
                <a:lnTo>
                  <a:pt x="1893" y="2299"/>
                </a:lnTo>
                <a:lnTo>
                  <a:pt x="1893" y="2297"/>
                </a:lnTo>
                <a:lnTo>
                  <a:pt x="1892" y="2296"/>
                </a:lnTo>
                <a:lnTo>
                  <a:pt x="1891" y="2296"/>
                </a:lnTo>
                <a:lnTo>
                  <a:pt x="1891" y="2294"/>
                </a:lnTo>
                <a:lnTo>
                  <a:pt x="1891" y="2293"/>
                </a:lnTo>
                <a:lnTo>
                  <a:pt x="1891" y="2292"/>
                </a:lnTo>
                <a:lnTo>
                  <a:pt x="1892" y="2292"/>
                </a:lnTo>
                <a:lnTo>
                  <a:pt x="1892" y="2293"/>
                </a:lnTo>
                <a:lnTo>
                  <a:pt x="1896" y="2291"/>
                </a:lnTo>
                <a:lnTo>
                  <a:pt x="1895" y="2289"/>
                </a:lnTo>
                <a:lnTo>
                  <a:pt x="1892" y="2288"/>
                </a:lnTo>
                <a:lnTo>
                  <a:pt x="1891" y="2287"/>
                </a:lnTo>
                <a:lnTo>
                  <a:pt x="1891" y="2285"/>
                </a:lnTo>
                <a:lnTo>
                  <a:pt x="1891" y="2283"/>
                </a:lnTo>
                <a:lnTo>
                  <a:pt x="1889" y="2283"/>
                </a:lnTo>
                <a:lnTo>
                  <a:pt x="1889" y="2284"/>
                </a:lnTo>
                <a:lnTo>
                  <a:pt x="1889" y="2288"/>
                </a:lnTo>
                <a:lnTo>
                  <a:pt x="1888" y="2289"/>
                </a:lnTo>
                <a:lnTo>
                  <a:pt x="1887" y="2289"/>
                </a:lnTo>
                <a:lnTo>
                  <a:pt x="1883" y="2287"/>
                </a:lnTo>
                <a:lnTo>
                  <a:pt x="1882" y="2285"/>
                </a:lnTo>
                <a:lnTo>
                  <a:pt x="1882" y="2284"/>
                </a:lnTo>
                <a:lnTo>
                  <a:pt x="1880" y="2284"/>
                </a:lnTo>
                <a:lnTo>
                  <a:pt x="1880" y="2283"/>
                </a:lnTo>
                <a:lnTo>
                  <a:pt x="1879" y="2283"/>
                </a:lnTo>
                <a:lnTo>
                  <a:pt x="1878" y="2283"/>
                </a:lnTo>
                <a:lnTo>
                  <a:pt x="1878" y="2284"/>
                </a:lnTo>
                <a:lnTo>
                  <a:pt x="1878" y="2285"/>
                </a:lnTo>
                <a:lnTo>
                  <a:pt x="1874" y="2285"/>
                </a:lnTo>
                <a:lnTo>
                  <a:pt x="1872" y="2285"/>
                </a:lnTo>
                <a:lnTo>
                  <a:pt x="1872" y="2284"/>
                </a:lnTo>
                <a:lnTo>
                  <a:pt x="1871" y="2284"/>
                </a:lnTo>
                <a:lnTo>
                  <a:pt x="1871" y="2283"/>
                </a:lnTo>
                <a:lnTo>
                  <a:pt x="1870" y="2283"/>
                </a:lnTo>
                <a:lnTo>
                  <a:pt x="1870" y="2280"/>
                </a:lnTo>
                <a:lnTo>
                  <a:pt x="1868" y="2280"/>
                </a:lnTo>
                <a:lnTo>
                  <a:pt x="1870" y="2279"/>
                </a:lnTo>
                <a:lnTo>
                  <a:pt x="1870" y="2278"/>
                </a:lnTo>
                <a:lnTo>
                  <a:pt x="1868" y="2279"/>
                </a:lnTo>
                <a:lnTo>
                  <a:pt x="1867" y="2279"/>
                </a:lnTo>
                <a:lnTo>
                  <a:pt x="1867" y="2278"/>
                </a:lnTo>
                <a:lnTo>
                  <a:pt x="1866" y="2276"/>
                </a:lnTo>
                <a:lnTo>
                  <a:pt x="1865" y="2276"/>
                </a:lnTo>
                <a:lnTo>
                  <a:pt x="1862" y="2276"/>
                </a:lnTo>
                <a:lnTo>
                  <a:pt x="1861" y="2276"/>
                </a:lnTo>
                <a:lnTo>
                  <a:pt x="1859" y="2279"/>
                </a:lnTo>
                <a:lnTo>
                  <a:pt x="1861" y="2279"/>
                </a:lnTo>
                <a:lnTo>
                  <a:pt x="1862" y="2279"/>
                </a:lnTo>
                <a:lnTo>
                  <a:pt x="1863" y="2280"/>
                </a:lnTo>
                <a:lnTo>
                  <a:pt x="1865" y="2280"/>
                </a:lnTo>
                <a:lnTo>
                  <a:pt x="1866" y="2281"/>
                </a:lnTo>
                <a:lnTo>
                  <a:pt x="1867" y="2283"/>
                </a:lnTo>
                <a:lnTo>
                  <a:pt x="1867" y="2284"/>
                </a:lnTo>
                <a:lnTo>
                  <a:pt x="1867" y="2285"/>
                </a:lnTo>
                <a:lnTo>
                  <a:pt x="1863" y="2287"/>
                </a:lnTo>
                <a:lnTo>
                  <a:pt x="1862" y="2287"/>
                </a:lnTo>
                <a:lnTo>
                  <a:pt x="1862" y="2285"/>
                </a:lnTo>
                <a:lnTo>
                  <a:pt x="1861" y="2285"/>
                </a:lnTo>
                <a:lnTo>
                  <a:pt x="1858" y="2284"/>
                </a:lnTo>
                <a:lnTo>
                  <a:pt x="1857" y="2283"/>
                </a:lnTo>
                <a:lnTo>
                  <a:pt x="1857" y="2281"/>
                </a:lnTo>
                <a:lnTo>
                  <a:pt x="1855" y="2280"/>
                </a:lnTo>
                <a:lnTo>
                  <a:pt x="1854" y="2280"/>
                </a:lnTo>
                <a:lnTo>
                  <a:pt x="1854" y="2281"/>
                </a:lnTo>
                <a:lnTo>
                  <a:pt x="1853" y="2281"/>
                </a:lnTo>
                <a:lnTo>
                  <a:pt x="1851" y="2281"/>
                </a:lnTo>
                <a:lnTo>
                  <a:pt x="1850" y="2280"/>
                </a:lnTo>
                <a:lnTo>
                  <a:pt x="1849" y="2280"/>
                </a:lnTo>
                <a:lnTo>
                  <a:pt x="1849" y="2279"/>
                </a:lnTo>
                <a:lnTo>
                  <a:pt x="1848" y="2279"/>
                </a:lnTo>
                <a:lnTo>
                  <a:pt x="1846" y="2279"/>
                </a:lnTo>
                <a:lnTo>
                  <a:pt x="1844" y="2279"/>
                </a:lnTo>
                <a:lnTo>
                  <a:pt x="1842" y="2280"/>
                </a:lnTo>
                <a:lnTo>
                  <a:pt x="1841" y="2283"/>
                </a:lnTo>
                <a:lnTo>
                  <a:pt x="1840" y="2283"/>
                </a:lnTo>
                <a:lnTo>
                  <a:pt x="1838" y="2283"/>
                </a:lnTo>
                <a:lnTo>
                  <a:pt x="1837" y="2283"/>
                </a:lnTo>
                <a:lnTo>
                  <a:pt x="1836" y="2283"/>
                </a:lnTo>
                <a:lnTo>
                  <a:pt x="1835" y="2287"/>
                </a:lnTo>
                <a:lnTo>
                  <a:pt x="1832" y="2287"/>
                </a:lnTo>
                <a:lnTo>
                  <a:pt x="1829" y="2284"/>
                </a:lnTo>
                <a:lnTo>
                  <a:pt x="1828" y="2283"/>
                </a:lnTo>
                <a:lnTo>
                  <a:pt x="1825" y="2280"/>
                </a:lnTo>
                <a:lnTo>
                  <a:pt x="1824" y="2279"/>
                </a:lnTo>
                <a:lnTo>
                  <a:pt x="1823" y="2278"/>
                </a:lnTo>
                <a:lnTo>
                  <a:pt x="1821" y="2276"/>
                </a:lnTo>
                <a:lnTo>
                  <a:pt x="1821" y="2275"/>
                </a:lnTo>
                <a:lnTo>
                  <a:pt x="1820" y="2275"/>
                </a:lnTo>
                <a:lnTo>
                  <a:pt x="1820" y="2276"/>
                </a:lnTo>
                <a:lnTo>
                  <a:pt x="1819" y="2276"/>
                </a:lnTo>
                <a:lnTo>
                  <a:pt x="1819" y="2278"/>
                </a:lnTo>
                <a:lnTo>
                  <a:pt x="1817" y="2279"/>
                </a:lnTo>
                <a:lnTo>
                  <a:pt x="1819" y="2279"/>
                </a:lnTo>
                <a:lnTo>
                  <a:pt x="1820" y="2279"/>
                </a:lnTo>
                <a:lnTo>
                  <a:pt x="1821" y="2280"/>
                </a:lnTo>
                <a:lnTo>
                  <a:pt x="1821" y="2281"/>
                </a:lnTo>
                <a:lnTo>
                  <a:pt x="1823" y="2284"/>
                </a:lnTo>
                <a:lnTo>
                  <a:pt x="1823" y="2285"/>
                </a:lnTo>
                <a:lnTo>
                  <a:pt x="1823" y="2287"/>
                </a:lnTo>
                <a:lnTo>
                  <a:pt x="1823" y="2288"/>
                </a:lnTo>
                <a:lnTo>
                  <a:pt x="1823" y="2289"/>
                </a:lnTo>
                <a:lnTo>
                  <a:pt x="1820" y="2289"/>
                </a:lnTo>
                <a:lnTo>
                  <a:pt x="1819" y="2289"/>
                </a:lnTo>
                <a:lnTo>
                  <a:pt x="1819" y="2288"/>
                </a:lnTo>
                <a:lnTo>
                  <a:pt x="1817" y="2289"/>
                </a:lnTo>
                <a:lnTo>
                  <a:pt x="1817" y="2291"/>
                </a:lnTo>
                <a:lnTo>
                  <a:pt x="1817" y="2292"/>
                </a:lnTo>
                <a:lnTo>
                  <a:pt x="1816" y="2293"/>
                </a:lnTo>
                <a:lnTo>
                  <a:pt x="1815" y="2293"/>
                </a:lnTo>
                <a:lnTo>
                  <a:pt x="1814" y="2292"/>
                </a:lnTo>
                <a:lnTo>
                  <a:pt x="1812" y="2292"/>
                </a:lnTo>
                <a:lnTo>
                  <a:pt x="1809" y="2292"/>
                </a:lnTo>
                <a:lnTo>
                  <a:pt x="1806" y="2291"/>
                </a:lnTo>
                <a:lnTo>
                  <a:pt x="1806" y="2289"/>
                </a:lnTo>
                <a:lnTo>
                  <a:pt x="1804" y="2289"/>
                </a:lnTo>
                <a:lnTo>
                  <a:pt x="1803" y="2288"/>
                </a:lnTo>
                <a:lnTo>
                  <a:pt x="1802" y="2288"/>
                </a:lnTo>
                <a:lnTo>
                  <a:pt x="1800" y="2288"/>
                </a:lnTo>
                <a:lnTo>
                  <a:pt x="1800" y="2289"/>
                </a:lnTo>
                <a:lnTo>
                  <a:pt x="1799" y="2291"/>
                </a:lnTo>
                <a:lnTo>
                  <a:pt x="1798" y="2291"/>
                </a:lnTo>
                <a:lnTo>
                  <a:pt x="1797" y="2292"/>
                </a:lnTo>
                <a:lnTo>
                  <a:pt x="1795" y="2291"/>
                </a:lnTo>
                <a:lnTo>
                  <a:pt x="1793" y="2289"/>
                </a:lnTo>
                <a:lnTo>
                  <a:pt x="1793" y="2288"/>
                </a:lnTo>
                <a:lnTo>
                  <a:pt x="1791" y="2287"/>
                </a:lnTo>
                <a:lnTo>
                  <a:pt x="1790" y="2285"/>
                </a:lnTo>
                <a:lnTo>
                  <a:pt x="1789" y="2284"/>
                </a:lnTo>
                <a:lnTo>
                  <a:pt x="1787" y="2284"/>
                </a:lnTo>
                <a:lnTo>
                  <a:pt x="1787" y="2287"/>
                </a:lnTo>
                <a:lnTo>
                  <a:pt x="1787" y="2288"/>
                </a:lnTo>
                <a:lnTo>
                  <a:pt x="1786" y="2289"/>
                </a:lnTo>
                <a:lnTo>
                  <a:pt x="1785" y="2289"/>
                </a:lnTo>
                <a:lnTo>
                  <a:pt x="1779" y="2287"/>
                </a:lnTo>
                <a:lnTo>
                  <a:pt x="1778" y="2287"/>
                </a:lnTo>
                <a:lnTo>
                  <a:pt x="1777" y="2288"/>
                </a:lnTo>
                <a:lnTo>
                  <a:pt x="1774" y="2289"/>
                </a:lnTo>
                <a:lnTo>
                  <a:pt x="1774" y="2288"/>
                </a:lnTo>
                <a:lnTo>
                  <a:pt x="1773" y="2288"/>
                </a:lnTo>
                <a:lnTo>
                  <a:pt x="1772" y="2285"/>
                </a:lnTo>
                <a:lnTo>
                  <a:pt x="1768" y="2284"/>
                </a:lnTo>
                <a:lnTo>
                  <a:pt x="1766" y="2284"/>
                </a:lnTo>
                <a:lnTo>
                  <a:pt x="1766" y="2283"/>
                </a:lnTo>
                <a:lnTo>
                  <a:pt x="1765" y="2283"/>
                </a:lnTo>
                <a:lnTo>
                  <a:pt x="1765" y="2281"/>
                </a:lnTo>
                <a:lnTo>
                  <a:pt x="1764" y="2281"/>
                </a:lnTo>
                <a:lnTo>
                  <a:pt x="1761" y="2279"/>
                </a:lnTo>
                <a:lnTo>
                  <a:pt x="1760" y="2278"/>
                </a:lnTo>
                <a:lnTo>
                  <a:pt x="1758" y="2278"/>
                </a:lnTo>
                <a:lnTo>
                  <a:pt x="1757" y="2275"/>
                </a:lnTo>
                <a:lnTo>
                  <a:pt x="1757" y="2273"/>
                </a:lnTo>
                <a:lnTo>
                  <a:pt x="1757" y="2272"/>
                </a:lnTo>
                <a:lnTo>
                  <a:pt x="1758" y="2272"/>
                </a:lnTo>
                <a:lnTo>
                  <a:pt x="1760" y="2272"/>
                </a:lnTo>
                <a:lnTo>
                  <a:pt x="1760" y="2271"/>
                </a:lnTo>
                <a:lnTo>
                  <a:pt x="1761" y="2271"/>
                </a:lnTo>
                <a:lnTo>
                  <a:pt x="1764" y="2271"/>
                </a:lnTo>
                <a:lnTo>
                  <a:pt x="1765" y="2270"/>
                </a:lnTo>
                <a:lnTo>
                  <a:pt x="1766" y="2270"/>
                </a:lnTo>
                <a:lnTo>
                  <a:pt x="1768" y="2270"/>
                </a:lnTo>
                <a:lnTo>
                  <a:pt x="1768" y="2269"/>
                </a:lnTo>
                <a:lnTo>
                  <a:pt x="1766" y="2267"/>
                </a:lnTo>
                <a:lnTo>
                  <a:pt x="1765" y="2267"/>
                </a:lnTo>
                <a:lnTo>
                  <a:pt x="1765" y="2266"/>
                </a:lnTo>
                <a:lnTo>
                  <a:pt x="1764" y="2266"/>
                </a:lnTo>
                <a:lnTo>
                  <a:pt x="1764" y="2264"/>
                </a:lnTo>
                <a:lnTo>
                  <a:pt x="1762" y="2263"/>
                </a:lnTo>
                <a:lnTo>
                  <a:pt x="1762" y="2264"/>
                </a:lnTo>
                <a:lnTo>
                  <a:pt x="1760" y="2264"/>
                </a:lnTo>
                <a:lnTo>
                  <a:pt x="1758" y="2266"/>
                </a:lnTo>
                <a:lnTo>
                  <a:pt x="1758" y="2267"/>
                </a:lnTo>
                <a:lnTo>
                  <a:pt x="1757" y="2266"/>
                </a:lnTo>
                <a:lnTo>
                  <a:pt x="1748" y="2266"/>
                </a:lnTo>
                <a:lnTo>
                  <a:pt x="1747" y="2266"/>
                </a:lnTo>
                <a:lnTo>
                  <a:pt x="1747" y="2264"/>
                </a:lnTo>
                <a:lnTo>
                  <a:pt x="1747" y="2262"/>
                </a:lnTo>
                <a:lnTo>
                  <a:pt x="1746" y="2263"/>
                </a:lnTo>
                <a:lnTo>
                  <a:pt x="1744" y="2263"/>
                </a:lnTo>
                <a:lnTo>
                  <a:pt x="1743" y="2263"/>
                </a:lnTo>
                <a:lnTo>
                  <a:pt x="1743" y="2262"/>
                </a:lnTo>
                <a:lnTo>
                  <a:pt x="1742" y="2261"/>
                </a:lnTo>
                <a:lnTo>
                  <a:pt x="1740" y="2259"/>
                </a:lnTo>
                <a:lnTo>
                  <a:pt x="1739" y="2258"/>
                </a:lnTo>
                <a:lnTo>
                  <a:pt x="1738" y="2258"/>
                </a:lnTo>
                <a:lnTo>
                  <a:pt x="1738" y="2257"/>
                </a:lnTo>
                <a:lnTo>
                  <a:pt x="1736" y="2257"/>
                </a:lnTo>
                <a:lnTo>
                  <a:pt x="1736" y="2255"/>
                </a:lnTo>
                <a:lnTo>
                  <a:pt x="1735" y="2255"/>
                </a:lnTo>
                <a:lnTo>
                  <a:pt x="1734" y="2254"/>
                </a:lnTo>
                <a:lnTo>
                  <a:pt x="1734" y="2253"/>
                </a:lnTo>
                <a:lnTo>
                  <a:pt x="1732" y="2251"/>
                </a:lnTo>
                <a:lnTo>
                  <a:pt x="1731" y="2250"/>
                </a:lnTo>
                <a:lnTo>
                  <a:pt x="1730" y="2249"/>
                </a:lnTo>
                <a:lnTo>
                  <a:pt x="1728" y="2248"/>
                </a:lnTo>
                <a:lnTo>
                  <a:pt x="1728" y="2246"/>
                </a:lnTo>
                <a:lnTo>
                  <a:pt x="1728" y="2245"/>
                </a:lnTo>
                <a:lnTo>
                  <a:pt x="1728" y="2243"/>
                </a:lnTo>
                <a:lnTo>
                  <a:pt x="1728" y="2242"/>
                </a:lnTo>
                <a:lnTo>
                  <a:pt x="1727" y="2241"/>
                </a:lnTo>
                <a:lnTo>
                  <a:pt x="1727" y="2242"/>
                </a:lnTo>
                <a:lnTo>
                  <a:pt x="1727" y="2243"/>
                </a:lnTo>
                <a:lnTo>
                  <a:pt x="1726" y="2242"/>
                </a:lnTo>
                <a:lnTo>
                  <a:pt x="1726" y="2240"/>
                </a:lnTo>
                <a:lnTo>
                  <a:pt x="1725" y="2238"/>
                </a:lnTo>
                <a:lnTo>
                  <a:pt x="1723" y="2237"/>
                </a:lnTo>
                <a:lnTo>
                  <a:pt x="1721" y="2237"/>
                </a:lnTo>
                <a:lnTo>
                  <a:pt x="1721" y="2233"/>
                </a:lnTo>
                <a:lnTo>
                  <a:pt x="1722" y="2231"/>
                </a:lnTo>
                <a:lnTo>
                  <a:pt x="1721" y="2229"/>
                </a:lnTo>
                <a:lnTo>
                  <a:pt x="1721" y="2228"/>
                </a:lnTo>
                <a:lnTo>
                  <a:pt x="1719" y="2227"/>
                </a:lnTo>
                <a:lnTo>
                  <a:pt x="1721" y="2227"/>
                </a:lnTo>
                <a:lnTo>
                  <a:pt x="1719" y="2225"/>
                </a:lnTo>
                <a:lnTo>
                  <a:pt x="1718" y="2225"/>
                </a:lnTo>
                <a:lnTo>
                  <a:pt x="1716" y="2227"/>
                </a:lnTo>
                <a:lnTo>
                  <a:pt x="1714" y="2227"/>
                </a:lnTo>
                <a:lnTo>
                  <a:pt x="1714" y="2228"/>
                </a:lnTo>
                <a:lnTo>
                  <a:pt x="1713" y="2227"/>
                </a:lnTo>
                <a:lnTo>
                  <a:pt x="1711" y="2225"/>
                </a:lnTo>
                <a:lnTo>
                  <a:pt x="1710" y="2225"/>
                </a:lnTo>
                <a:lnTo>
                  <a:pt x="1709" y="2228"/>
                </a:lnTo>
                <a:lnTo>
                  <a:pt x="1708" y="2228"/>
                </a:lnTo>
                <a:lnTo>
                  <a:pt x="1706" y="2228"/>
                </a:lnTo>
                <a:lnTo>
                  <a:pt x="1705" y="2227"/>
                </a:lnTo>
                <a:lnTo>
                  <a:pt x="1704" y="2225"/>
                </a:lnTo>
                <a:lnTo>
                  <a:pt x="1704" y="2224"/>
                </a:lnTo>
                <a:lnTo>
                  <a:pt x="1704" y="2223"/>
                </a:lnTo>
                <a:lnTo>
                  <a:pt x="1702" y="2221"/>
                </a:lnTo>
                <a:lnTo>
                  <a:pt x="1701" y="2220"/>
                </a:lnTo>
                <a:lnTo>
                  <a:pt x="1700" y="2220"/>
                </a:lnTo>
                <a:lnTo>
                  <a:pt x="1698" y="2220"/>
                </a:lnTo>
                <a:lnTo>
                  <a:pt x="1697" y="2219"/>
                </a:lnTo>
                <a:lnTo>
                  <a:pt x="1697" y="2220"/>
                </a:lnTo>
                <a:lnTo>
                  <a:pt x="1696" y="2221"/>
                </a:lnTo>
                <a:lnTo>
                  <a:pt x="1697" y="2223"/>
                </a:lnTo>
                <a:lnTo>
                  <a:pt x="1697" y="2224"/>
                </a:lnTo>
                <a:lnTo>
                  <a:pt x="1701" y="2229"/>
                </a:lnTo>
                <a:lnTo>
                  <a:pt x="1702" y="2229"/>
                </a:lnTo>
                <a:lnTo>
                  <a:pt x="1702" y="2231"/>
                </a:lnTo>
                <a:lnTo>
                  <a:pt x="1704" y="2232"/>
                </a:lnTo>
                <a:lnTo>
                  <a:pt x="1704" y="2233"/>
                </a:lnTo>
                <a:lnTo>
                  <a:pt x="1705" y="2233"/>
                </a:lnTo>
                <a:lnTo>
                  <a:pt x="1706" y="2232"/>
                </a:lnTo>
                <a:lnTo>
                  <a:pt x="1708" y="2232"/>
                </a:lnTo>
                <a:lnTo>
                  <a:pt x="1708" y="2233"/>
                </a:lnTo>
                <a:lnTo>
                  <a:pt x="1709" y="2234"/>
                </a:lnTo>
                <a:lnTo>
                  <a:pt x="1709" y="2236"/>
                </a:lnTo>
                <a:lnTo>
                  <a:pt x="1709" y="2237"/>
                </a:lnTo>
                <a:lnTo>
                  <a:pt x="1709" y="2238"/>
                </a:lnTo>
                <a:lnTo>
                  <a:pt x="1709" y="2240"/>
                </a:lnTo>
                <a:lnTo>
                  <a:pt x="1709" y="2241"/>
                </a:lnTo>
                <a:lnTo>
                  <a:pt x="1710" y="2242"/>
                </a:lnTo>
                <a:lnTo>
                  <a:pt x="1711" y="2242"/>
                </a:lnTo>
                <a:lnTo>
                  <a:pt x="1711" y="2243"/>
                </a:lnTo>
                <a:lnTo>
                  <a:pt x="1711" y="2245"/>
                </a:lnTo>
                <a:lnTo>
                  <a:pt x="1713" y="2246"/>
                </a:lnTo>
                <a:lnTo>
                  <a:pt x="1713" y="2248"/>
                </a:lnTo>
                <a:lnTo>
                  <a:pt x="1713" y="2249"/>
                </a:lnTo>
                <a:lnTo>
                  <a:pt x="1714" y="2250"/>
                </a:lnTo>
                <a:lnTo>
                  <a:pt x="1714" y="2251"/>
                </a:lnTo>
                <a:lnTo>
                  <a:pt x="1716" y="2254"/>
                </a:lnTo>
                <a:lnTo>
                  <a:pt x="1716" y="2257"/>
                </a:lnTo>
                <a:lnTo>
                  <a:pt x="1716" y="2258"/>
                </a:lnTo>
                <a:lnTo>
                  <a:pt x="1716" y="2259"/>
                </a:lnTo>
                <a:lnTo>
                  <a:pt x="1716" y="2261"/>
                </a:lnTo>
                <a:lnTo>
                  <a:pt x="1713" y="2261"/>
                </a:lnTo>
                <a:lnTo>
                  <a:pt x="1711" y="2263"/>
                </a:lnTo>
                <a:lnTo>
                  <a:pt x="1711" y="2264"/>
                </a:lnTo>
                <a:lnTo>
                  <a:pt x="1706" y="2266"/>
                </a:lnTo>
                <a:lnTo>
                  <a:pt x="1705" y="2266"/>
                </a:lnTo>
                <a:lnTo>
                  <a:pt x="1704" y="2264"/>
                </a:lnTo>
                <a:lnTo>
                  <a:pt x="1701" y="2262"/>
                </a:lnTo>
                <a:lnTo>
                  <a:pt x="1701" y="2261"/>
                </a:lnTo>
                <a:lnTo>
                  <a:pt x="1700" y="2261"/>
                </a:lnTo>
                <a:lnTo>
                  <a:pt x="1698" y="2261"/>
                </a:lnTo>
                <a:lnTo>
                  <a:pt x="1698" y="2259"/>
                </a:lnTo>
                <a:lnTo>
                  <a:pt x="1700" y="2259"/>
                </a:lnTo>
                <a:lnTo>
                  <a:pt x="1698" y="2257"/>
                </a:lnTo>
                <a:lnTo>
                  <a:pt x="1697" y="2255"/>
                </a:lnTo>
                <a:lnTo>
                  <a:pt x="1696" y="2254"/>
                </a:lnTo>
                <a:lnTo>
                  <a:pt x="1695" y="2254"/>
                </a:lnTo>
                <a:lnTo>
                  <a:pt x="1693" y="2255"/>
                </a:lnTo>
                <a:lnTo>
                  <a:pt x="1692" y="2254"/>
                </a:lnTo>
                <a:lnTo>
                  <a:pt x="1690" y="2253"/>
                </a:lnTo>
                <a:lnTo>
                  <a:pt x="1687" y="2251"/>
                </a:lnTo>
                <a:lnTo>
                  <a:pt x="1685" y="2250"/>
                </a:lnTo>
                <a:lnTo>
                  <a:pt x="1684" y="2250"/>
                </a:lnTo>
                <a:lnTo>
                  <a:pt x="1683" y="2250"/>
                </a:lnTo>
                <a:lnTo>
                  <a:pt x="1681" y="2250"/>
                </a:lnTo>
                <a:lnTo>
                  <a:pt x="1680" y="2250"/>
                </a:lnTo>
                <a:lnTo>
                  <a:pt x="1680" y="2251"/>
                </a:lnTo>
                <a:lnTo>
                  <a:pt x="1680" y="2253"/>
                </a:lnTo>
                <a:lnTo>
                  <a:pt x="1679" y="2253"/>
                </a:lnTo>
                <a:lnTo>
                  <a:pt x="1677" y="2254"/>
                </a:lnTo>
                <a:lnTo>
                  <a:pt x="1677" y="2253"/>
                </a:lnTo>
                <a:lnTo>
                  <a:pt x="1676" y="2251"/>
                </a:lnTo>
                <a:lnTo>
                  <a:pt x="1676" y="2250"/>
                </a:lnTo>
                <a:lnTo>
                  <a:pt x="1675" y="2248"/>
                </a:lnTo>
                <a:lnTo>
                  <a:pt x="1675" y="2246"/>
                </a:lnTo>
                <a:lnTo>
                  <a:pt x="1674" y="2246"/>
                </a:lnTo>
                <a:lnTo>
                  <a:pt x="1672" y="2246"/>
                </a:lnTo>
                <a:lnTo>
                  <a:pt x="1672" y="2248"/>
                </a:lnTo>
                <a:lnTo>
                  <a:pt x="1672" y="2249"/>
                </a:lnTo>
                <a:lnTo>
                  <a:pt x="1672" y="2250"/>
                </a:lnTo>
                <a:lnTo>
                  <a:pt x="1672" y="2251"/>
                </a:lnTo>
                <a:lnTo>
                  <a:pt x="1672" y="2253"/>
                </a:lnTo>
                <a:lnTo>
                  <a:pt x="1672" y="2254"/>
                </a:lnTo>
                <a:lnTo>
                  <a:pt x="1671" y="2255"/>
                </a:lnTo>
                <a:lnTo>
                  <a:pt x="1675" y="2259"/>
                </a:lnTo>
                <a:lnTo>
                  <a:pt x="1676" y="2259"/>
                </a:lnTo>
                <a:lnTo>
                  <a:pt x="1675" y="2262"/>
                </a:lnTo>
                <a:lnTo>
                  <a:pt x="1674" y="2263"/>
                </a:lnTo>
                <a:lnTo>
                  <a:pt x="1672" y="2263"/>
                </a:lnTo>
                <a:lnTo>
                  <a:pt x="1667" y="2263"/>
                </a:lnTo>
                <a:lnTo>
                  <a:pt x="1666" y="2262"/>
                </a:lnTo>
                <a:lnTo>
                  <a:pt x="1664" y="2262"/>
                </a:lnTo>
                <a:lnTo>
                  <a:pt x="1663" y="2263"/>
                </a:lnTo>
                <a:lnTo>
                  <a:pt x="1662" y="2263"/>
                </a:lnTo>
                <a:lnTo>
                  <a:pt x="1660" y="2263"/>
                </a:lnTo>
                <a:lnTo>
                  <a:pt x="1660" y="2262"/>
                </a:lnTo>
                <a:lnTo>
                  <a:pt x="1659" y="2262"/>
                </a:lnTo>
                <a:lnTo>
                  <a:pt x="1655" y="2263"/>
                </a:lnTo>
                <a:lnTo>
                  <a:pt x="1654" y="2263"/>
                </a:lnTo>
                <a:lnTo>
                  <a:pt x="1653" y="2264"/>
                </a:lnTo>
                <a:lnTo>
                  <a:pt x="1651" y="2264"/>
                </a:lnTo>
                <a:lnTo>
                  <a:pt x="1650" y="2264"/>
                </a:lnTo>
                <a:lnTo>
                  <a:pt x="1649" y="2264"/>
                </a:lnTo>
                <a:lnTo>
                  <a:pt x="1649" y="2263"/>
                </a:lnTo>
                <a:lnTo>
                  <a:pt x="1647" y="2263"/>
                </a:lnTo>
                <a:lnTo>
                  <a:pt x="1646" y="2264"/>
                </a:lnTo>
                <a:lnTo>
                  <a:pt x="1646" y="2263"/>
                </a:lnTo>
                <a:lnTo>
                  <a:pt x="1638" y="2261"/>
                </a:lnTo>
                <a:lnTo>
                  <a:pt x="1638" y="2262"/>
                </a:lnTo>
                <a:lnTo>
                  <a:pt x="1638" y="2263"/>
                </a:lnTo>
                <a:lnTo>
                  <a:pt x="1637" y="2263"/>
                </a:lnTo>
                <a:lnTo>
                  <a:pt x="1636" y="2266"/>
                </a:lnTo>
                <a:lnTo>
                  <a:pt x="1632" y="2269"/>
                </a:lnTo>
                <a:lnTo>
                  <a:pt x="1630" y="2269"/>
                </a:lnTo>
                <a:lnTo>
                  <a:pt x="1629" y="2267"/>
                </a:lnTo>
                <a:lnTo>
                  <a:pt x="1624" y="2269"/>
                </a:lnTo>
                <a:lnTo>
                  <a:pt x="1622" y="2269"/>
                </a:lnTo>
                <a:lnTo>
                  <a:pt x="1621" y="2267"/>
                </a:lnTo>
                <a:lnTo>
                  <a:pt x="1621" y="2266"/>
                </a:lnTo>
                <a:lnTo>
                  <a:pt x="1621" y="2264"/>
                </a:lnTo>
                <a:lnTo>
                  <a:pt x="1622" y="2263"/>
                </a:lnTo>
                <a:lnTo>
                  <a:pt x="1622" y="2264"/>
                </a:lnTo>
                <a:lnTo>
                  <a:pt x="1624" y="2263"/>
                </a:lnTo>
                <a:lnTo>
                  <a:pt x="1624" y="2264"/>
                </a:lnTo>
                <a:lnTo>
                  <a:pt x="1625" y="2264"/>
                </a:lnTo>
                <a:lnTo>
                  <a:pt x="1625" y="2263"/>
                </a:lnTo>
                <a:lnTo>
                  <a:pt x="1627" y="2263"/>
                </a:lnTo>
                <a:lnTo>
                  <a:pt x="1628" y="2262"/>
                </a:lnTo>
                <a:lnTo>
                  <a:pt x="1628" y="2261"/>
                </a:lnTo>
                <a:lnTo>
                  <a:pt x="1627" y="2259"/>
                </a:lnTo>
                <a:lnTo>
                  <a:pt x="1625" y="2259"/>
                </a:lnTo>
                <a:lnTo>
                  <a:pt x="1624" y="2259"/>
                </a:lnTo>
                <a:lnTo>
                  <a:pt x="1621" y="2259"/>
                </a:lnTo>
                <a:lnTo>
                  <a:pt x="1621" y="2261"/>
                </a:lnTo>
                <a:lnTo>
                  <a:pt x="1620" y="2259"/>
                </a:lnTo>
                <a:lnTo>
                  <a:pt x="1619" y="2259"/>
                </a:lnTo>
                <a:lnTo>
                  <a:pt x="1619" y="2261"/>
                </a:lnTo>
                <a:lnTo>
                  <a:pt x="1617" y="2261"/>
                </a:lnTo>
                <a:lnTo>
                  <a:pt x="1616" y="2262"/>
                </a:lnTo>
                <a:lnTo>
                  <a:pt x="1609" y="2263"/>
                </a:lnTo>
                <a:lnTo>
                  <a:pt x="1608" y="2263"/>
                </a:lnTo>
                <a:lnTo>
                  <a:pt x="1607" y="2263"/>
                </a:lnTo>
                <a:lnTo>
                  <a:pt x="1603" y="2263"/>
                </a:lnTo>
                <a:lnTo>
                  <a:pt x="1603" y="2262"/>
                </a:lnTo>
                <a:lnTo>
                  <a:pt x="1601" y="2262"/>
                </a:lnTo>
                <a:lnTo>
                  <a:pt x="1601" y="2261"/>
                </a:lnTo>
                <a:lnTo>
                  <a:pt x="1600" y="2261"/>
                </a:lnTo>
                <a:lnTo>
                  <a:pt x="1600" y="2259"/>
                </a:lnTo>
                <a:lnTo>
                  <a:pt x="1599" y="2259"/>
                </a:lnTo>
                <a:lnTo>
                  <a:pt x="1599" y="2258"/>
                </a:lnTo>
                <a:lnTo>
                  <a:pt x="1599" y="2257"/>
                </a:lnTo>
                <a:lnTo>
                  <a:pt x="1599" y="2255"/>
                </a:lnTo>
                <a:lnTo>
                  <a:pt x="1606" y="2253"/>
                </a:lnTo>
                <a:lnTo>
                  <a:pt x="1607" y="2253"/>
                </a:lnTo>
                <a:lnTo>
                  <a:pt x="1611" y="2250"/>
                </a:lnTo>
                <a:lnTo>
                  <a:pt x="1611" y="2249"/>
                </a:lnTo>
                <a:lnTo>
                  <a:pt x="1609" y="2248"/>
                </a:lnTo>
                <a:lnTo>
                  <a:pt x="1608" y="2248"/>
                </a:lnTo>
                <a:lnTo>
                  <a:pt x="1604" y="2250"/>
                </a:lnTo>
                <a:lnTo>
                  <a:pt x="1598" y="2251"/>
                </a:lnTo>
                <a:lnTo>
                  <a:pt x="1596" y="2251"/>
                </a:lnTo>
                <a:lnTo>
                  <a:pt x="1595" y="2249"/>
                </a:lnTo>
                <a:lnTo>
                  <a:pt x="1592" y="2248"/>
                </a:lnTo>
                <a:lnTo>
                  <a:pt x="1592" y="2246"/>
                </a:lnTo>
                <a:lnTo>
                  <a:pt x="1592" y="2245"/>
                </a:lnTo>
                <a:lnTo>
                  <a:pt x="1594" y="2245"/>
                </a:lnTo>
                <a:lnTo>
                  <a:pt x="1595" y="2245"/>
                </a:lnTo>
                <a:lnTo>
                  <a:pt x="1596" y="2245"/>
                </a:lnTo>
                <a:lnTo>
                  <a:pt x="1596" y="2243"/>
                </a:lnTo>
                <a:lnTo>
                  <a:pt x="1596" y="2242"/>
                </a:lnTo>
                <a:lnTo>
                  <a:pt x="1598" y="2241"/>
                </a:lnTo>
                <a:lnTo>
                  <a:pt x="1598" y="2240"/>
                </a:lnTo>
                <a:lnTo>
                  <a:pt x="1596" y="2240"/>
                </a:lnTo>
                <a:lnTo>
                  <a:pt x="1591" y="2242"/>
                </a:lnTo>
                <a:lnTo>
                  <a:pt x="1590" y="2242"/>
                </a:lnTo>
                <a:lnTo>
                  <a:pt x="1588" y="2243"/>
                </a:lnTo>
                <a:lnTo>
                  <a:pt x="1586" y="2243"/>
                </a:lnTo>
                <a:lnTo>
                  <a:pt x="1585" y="2245"/>
                </a:lnTo>
                <a:lnTo>
                  <a:pt x="1585" y="2246"/>
                </a:lnTo>
                <a:lnTo>
                  <a:pt x="1583" y="2245"/>
                </a:lnTo>
                <a:lnTo>
                  <a:pt x="1582" y="2245"/>
                </a:lnTo>
                <a:lnTo>
                  <a:pt x="1580" y="2245"/>
                </a:lnTo>
                <a:lnTo>
                  <a:pt x="1579" y="2243"/>
                </a:lnTo>
                <a:lnTo>
                  <a:pt x="1578" y="2242"/>
                </a:lnTo>
                <a:lnTo>
                  <a:pt x="1578" y="2240"/>
                </a:lnTo>
                <a:lnTo>
                  <a:pt x="1573" y="2238"/>
                </a:lnTo>
                <a:lnTo>
                  <a:pt x="1571" y="2237"/>
                </a:lnTo>
                <a:lnTo>
                  <a:pt x="1570" y="2238"/>
                </a:lnTo>
                <a:lnTo>
                  <a:pt x="1570" y="2237"/>
                </a:lnTo>
                <a:lnTo>
                  <a:pt x="1568" y="2237"/>
                </a:lnTo>
                <a:lnTo>
                  <a:pt x="1568" y="2236"/>
                </a:lnTo>
                <a:lnTo>
                  <a:pt x="1566" y="2234"/>
                </a:lnTo>
                <a:lnTo>
                  <a:pt x="1566" y="2233"/>
                </a:lnTo>
                <a:lnTo>
                  <a:pt x="1565" y="2233"/>
                </a:lnTo>
                <a:lnTo>
                  <a:pt x="1564" y="2233"/>
                </a:lnTo>
                <a:lnTo>
                  <a:pt x="1564" y="2232"/>
                </a:lnTo>
                <a:lnTo>
                  <a:pt x="1562" y="2232"/>
                </a:lnTo>
                <a:lnTo>
                  <a:pt x="1562" y="2231"/>
                </a:lnTo>
                <a:lnTo>
                  <a:pt x="1562" y="2229"/>
                </a:lnTo>
                <a:lnTo>
                  <a:pt x="1561" y="2229"/>
                </a:lnTo>
                <a:lnTo>
                  <a:pt x="1558" y="2231"/>
                </a:lnTo>
                <a:lnTo>
                  <a:pt x="1557" y="2231"/>
                </a:lnTo>
                <a:lnTo>
                  <a:pt x="1555" y="2228"/>
                </a:lnTo>
                <a:lnTo>
                  <a:pt x="1553" y="2228"/>
                </a:lnTo>
                <a:lnTo>
                  <a:pt x="1552" y="2227"/>
                </a:lnTo>
                <a:lnTo>
                  <a:pt x="1552" y="2225"/>
                </a:lnTo>
                <a:lnTo>
                  <a:pt x="1550" y="2225"/>
                </a:lnTo>
                <a:lnTo>
                  <a:pt x="1550" y="2224"/>
                </a:lnTo>
                <a:lnTo>
                  <a:pt x="1549" y="2224"/>
                </a:lnTo>
                <a:lnTo>
                  <a:pt x="1548" y="2223"/>
                </a:lnTo>
                <a:lnTo>
                  <a:pt x="1547" y="2224"/>
                </a:lnTo>
                <a:lnTo>
                  <a:pt x="1547" y="2225"/>
                </a:lnTo>
                <a:lnTo>
                  <a:pt x="1548" y="2225"/>
                </a:lnTo>
                <a:lnTo>
                  <a:pt x="1548" y="2227"/>
                </a:lnTo>
                <a:lnTo>
                  <a:pt x="1547" y="2227"/>
                </a:lnTo>
                <a:lnTo>
                  <a:pt x="1548" y="2228"/>
                </a:lnTo>
                <a:lnTo>
                  <a:pt x="1547" y="2229"/>
                </a:lnTo>
                <a:lnTo>
                  <a:pt x="1547" y="2231"/>
                </a:lnTo>
                <a:lnTo>
                  <a:pt x="1548" y="2236"/>
                </a:lnTo>
                <a:lnTo>
                  <a:pt x="1548" y="2237"/>
                </a:lnTo>
                <a:lnTo>
                  <a:pt x="1549" y="2240"/>
                </a:lnTo>
                <a:lnTo>
                  <a:pt x="1550" y="2240"/>
                </a:lnTo>
                <a:lnTo>
                  <a:pt x="1550" y="2241"/>
                </a:lnTo>
                <a:lnTo>
                  <a:pt x="1550" y="2243"/>
                </a:lnTo>
                <a:lnTo>
                  <a:pt x="1550" y="2245"/>
                </a:lnTo>
                <a:lnTo>
                  <a:pt x="1549" y="2243"/>
                </a:lnTo>
                <a:lnTo>
                  <a:pt x="1549" y="2241"/>
                </a:lnTo>
                <a:lnTo>
                  <a:pt x="1548" y="2241"/>
                </a:lnTo>
                <a:lnTo>
                  <a:pt x="1548" y="2240"/>
                </a:lnTo>
                <a:lnTo>
                  <a:pt x="1547" y="2238"/>
                </a:lnTo>
                <a:lnTo>
                  <a:pt x="1545" y="2236"/>
                </a:lnTo>
                <a:lnTo>
                  <a:pt x="1544" y="2234"/>
                </a:lnTo>
                <a:lnTo>
                  <a:pt x="1543" y="2232"/>
                </a:lnTo>
                <a:lnTo>
                  <a:pt x="1543" y="2231"/>
                </a:lnTo>
                <a:lnTo>
                  <a:pt x="1541" y="2229"/>
                </a:lnTo>
                <a:lnTo>
                  <a:pt x="1539" y="2225"/>
                </a:lnTo>
                <a:lnTo>
                  <a:pt x="1539" y="2224"/>
                </a:lnTo>
                <a:lnTo>
                  <a:pt x="1536" y="2223"/>
                </a:lnTo>
                <a:lnTo>
                  <a:pt x="1536" y="2221"/>
                </a:lnTo>
                <a:lnTo>
                  <a:pt x="1535" y="2220"/>
                </a:lnTo>
                <a:lnTo>
                  <a:pt x="1535" y="2219"/>
                </a:lnTo>
                <a:lnTo>
                  <a:pt x="1535" y="2217"/>
                </a:lnTo>
                <a:lnTo>
                  <a:pt x="1534" y="2217"/>
                </a:lnTo>
                <a:lnTo>
                  <a:pt x="1534" y="2216"/>
                </a:lnTo>
                <a:lnTo>
                  <a:pt x="1532" y="2216"/>
                </a:lnTo>
                <a:lnTo>
                  <a:pt x="1532" y="2215"/>
                </a:lnTo>
                <a:lnTo>
                  <a:pt x="1534" y="2213"/>
                </a:lnTo>
                <a:lnTo>
                  <a:pt x="1534" y="2212"/>
                </a:lnTo>
                <a:lnTo>
                  <a:pt x="1535" y="2210"/>
                </a:lnTo>
                <a:lnTo>
                  <a:pt x="1535" y="2208"/>
                </a:lnTo>
                <a:lnTo>
                  <a:pt x="1536" y="2208"/>
                </a:lnTo>
                <a:lnTo>
                  <a:pt x="1537" y="2208"/>
                </a:lnTo>
                <a:lnTo>
                  <a:pt x="1537" y="2207"/>
                </a:lnTo>
                <a:lnTo>
                  <a:pt x="1537" y="2206"/>
                </a:lnTo>
                <a:lnTo>
                  <a:pt x="1539" y="2206"/>
                </a:lnTo>
                <a:lnTo>
                  <a:pt x="1539" y="2207"/>
                </a:lnTo>
                <a:lnTo>
                  <a:pt x="1539" y="2208"/>
                </a:lnTo>
                <a:lnTo>
                  <a:pt x="1539" y="2210"/>
                </a:lnTo>
                <a:lnTo>
                  <a:pt x="1540" y="2211"/>
                </a:lnTo>
                <a:lnTo>
                  <a:pt x="1541" y="2212"/>
                </a:lnTo>
                <a:lnTo>
                  <a:pt x="1541" y="2213"/>
                </a:lnTo>
                <a:lnTo>
                  <a:pt x="1543" y="2213"/>
                </a:lnTo>
                <a:lnTo>
                  <a:pt x="1543" y="2215"/>
                </a:lnTo>
                <a:lnTo>
                  <a:pt x="1544" y="2215"/>
                </a:lnTo>
                <a:lnTo>
                  <a:pt x="1545" y="2212"/>
                </a:lnTo>
                <a:lnTo>
                  <a:pt x="1547" y="2208"/>
                </a:lnTo>
                <a:lnTo>
                  <a:pt x="1545" y="2208"/>
                </a:lnTo>
                <a:lnTo>
                  <a:pt x="1544" y="2207"/>
                </a:lnTo>
                <a:lnTo>
                  <a:pt x="1544" y="2206"/>
                </a:lnTo>
                <a:lnTo>
                  <a:pt x="1544" y="2204"/>
                </a:lnTo>
                <a:lnTo>
                  <a:pt x="1544" y="2203"/>
                </a:lnTo>
                <a:lnTo>
                  <a:pt x="1545" y="2203"/>
                </a:lnTo>
                <a:lnTo>
                  <a:pt x="1545" y="2202"/>
                </a:lnTo>
                <a:lnTo>
                  <a:pt x="1547" y="2203"/>
                </a:lnTo>
                <a:lnTo>
                  <a:pt x="1547" y="2202"/>
                </a:lnTo>
                <a:lnTo>
                  <a:pt x="1547" y="2200"/>
                </a:lnTo>
                <a:lnTo>
                  <a:pt x="1545" y="2199"/>
                </a:lnTo>
                <a:lnTo>
                  <a:pt x="1545" y="2198"/>
                </a:lnTo>
                <a:lnTo>
                  <a:pt x="1547" y="2196"/>
                </a:lnTo>
                <a:lnTo>
                  <a:pt x="1547" y="2195"/>
                </a:lnTo>
                <a:lnTo>
                  <a:pt x="1547" y="2194"/>
                </a:lnTo>
                <a:lnTo>
                  <a:pt x="1548" y="2194"/>
                </a:lnTo>
                <a:lnTo>
                  <a:pt x="1548" y="2192"/>
                </a:lnTo>
                <a:lnTo>
                  <a:pt x="1549" y="2192"/>
                </a:lnTo>
                <a:lnTo>
                  <a:pt x="1549" y="2191"/>
                </a:lnTo>
                <a:lnTo>
                  <a:pt x="1550" y="2191"/>
                </a:lnTo>
                <a:lnTo>
                  <a:pt x="1549" y="2190"/>
                </a:lnTo>
                <a:lnTo>
                  <a:pt x="1549" y="2189"/>
                </a:lnTo>
                <a:lnTo>
                  <a:pt x="1548" y="2189"/>
                </a:lnTo>
                <a:lnTo>
                  <a:pt x="1547" y="2189"/>
                </a:lnTo>
                <a:lnTo>
                  <a:pt x="1545" y="2187"/>
                </a:lnTo>
                <a:lnTo>
                  <a:pt x="1547" y="2181"/>
                </a:lnTo>
                <a:lnTo>
                  <a:pt x="1545" y="2180"/>
                </a:lnTo>
                <a:lnTo>
                  <a:pt x="1544" y="2182"/>
                </a:lnTo>
                <a:lnTo>
                  <a:pt x="1543" y="2182"/>
                </a:lnTo>
                <a:lnTo>
                  <a:pt x="1543" y="2183"/>
                </a:lnTo>
                <a:lnTo>
                  <a:pt x="1543" y="2185"/>
                </a:lnTo>
                <a:lnTo>
                  <a:pt x="1541" y="2187"/>
                </a:lnTo>
                <a:lnTo>
                  <a:pt x="1540" y="2187"/>
                </a:lnTo>
                <a:lnTo>
                  <a:pt x="1540" y="2186"/>
                </a:lnTo>
                <a:lnTo>
                  <a:pt x="1540" y="2185"/>
                </a:lnTo>
                <a:lnTo>
                  <a:pt x="1539" y="2185"/>
                </a:lnTo>
                <a:lnTo>
                  <a:pt x="1539" y="2183"/>
                </a:lnTo>
                <a:lnTo>
                  <a:pt x="1539" y="2182"/>
                </a:lnTo>
                <a:lnTo>
                  <a:pt x="1537" y="2181"/>
                </a:lnTo>
                <a:lnTo>
                  <a:pt x="1537" y="2180"/>
                </a:lnTo>
                <a:lnTo>
                  <a:pt x="1539" y="2180"/>
                </a:lnTo>
                <a:lnTo>
                  <a:pt x="1539" y="2178"/>
                </a:lnTo>
                <a:lnTo>
                  <a:pt x="1537" y="2175"/>
                </a:lnTo>
                <a:lnTo>
                  <a:pt x="1537" y="2173"/>
                </a:lnTo>
                <a:lnTo>
                  <a:pt x="1537" y="2172"/>
                </a:lnTo>
                <a:lnTo>
                  <a:pt x="1539" y="2170"/>
                </a:lnTo>
                <a:lnTo>
                  <a:pt x="1540" y="2170"/>
                </a:lnTo>
                <a:lnTo>
                  <a:pt x="1541" y="2170"/>
                </a:lnTo>
                <a:lnTo>
                  <a:pt x="1543" y="2172"/>
                </a:lnTo>
                <a:lnTo>
                  <a:pt x="1544" y="2172"/>
                </a:lnTo>
                <a:lnTo>
                  <a:pt x="1545" y="2173"/>
                </a:lnTo>
                <a:lnTo>
                  <a:pt x="1548" y="2173"/>
                </a:lnTo>
                <a:lnTo>
                  <a:pt x="1549" y="2174"/>
                </a:lnTo>
                <a:lnTo>
                  <a:pt x="1550" y="2174"/>
                </a:lnTo>
                <a:lnTo>
                  <a:pt x="1553" y="2175"/>
                </a:lnTo>
                <a:lnTo>
                  <a:pt x="1555" y="2175"/>
                </a:lnTo>
                <a:lnTo>
                  <a:pt x="1556" y="2174"/>
                </a:lnTo>
                <a:lnTo>
                  <a:pt x="1558" y="2174"/>
                </a:lnTo>
                <a:lnTo>
                  <a:pt x="1568" y="2180"/>
                </a:lnTo>
                <a:lnTo>
                  <a:pt x="1568" y="2178"/>
                </a:lnTo>
                <a:lnTo>
                  <a:pt x="1569" y="2178"/>
                </a:lnTo>
                <a:lnTo>
                  <a:pt x="1571" y="2178"/>
                </a:lnTo>
                <a:lnTo>
                  <a:pt x="1574" y="2178"/>
                </a:lnTo>
                <a:lnTo>
                  <a:pt x="1568" y="2173"/>
                </a:lnTo>
                <a:lnTo>
                  <a:pt x="1562" y="2168"/>
                </a:lnTo>
                <a:lnTo>
                  <a:pt x="1561" y="2168"/>
                </a:lnTo>
                <a:lnTo>
                  <a:pt x="1555" y="2169"/>
                </a:lnTo>
                <a:lnTo>
                  <a:pt x="1553" y="2169"/>
                </a:lnTo>
                <a:lnTo>
                  <a:pt x="1553" y="2168"/>
                </a:lnTo>
                <a:lnTo>
                  <a:pt x="1552" y="2168"/>
                </a:lnTo>
                <a:lnTo>
                  <a:pt x="1552" y="2166"/>
                </a:lnTo>
                <a:lnTo>
                  <a:pt x="1552" y="2165"/>
                </a:lnTo>
                <a:lnTo>
                  <a:pt x="1550" y="2164"/>
                </a:lnTo>
                <a:lnTo>
                  <a:pt x="1549" y="2164"/>
                </a:lnTo>
                <a:lnTo>
                  <a:pt x="1549" y="2165"/>
                </a:lnTo>
                <a:lnTo>
                  <a:pt x="1548" y="2165"/>
                </a:lnTo>
                <a:lnTo>
                  <a:pt x="1547" y="2166"/>
                </a:lnTo>
                <a:lnTo>
                  <a:pt x="1543" y="2164"/>
                </a:lnTo>
                <a:lnTo>
                  <a:pt x="1543" y="2162"/>
                </a:lnTo>
                <a:lnTo>
                  <a:pt x="1543" y="2159"/>
                </a:lnTo>
                <a:lnTo>
                  <a:pt x="1544" y="2156"/>
                </a:lnTo>
                <a:lnTo>
                  <a:pt x="1544" y="2154"/>
                </a:lnTo>
                <a:lnTo>
                  <a:pt x="1544" y="2153"/>
                </a:lnTo>
                <a:lnTo>
                  <a:pt x="1544" y="2152"/>
                </a:lnTo>
                <a:lnTo>
                  <a:pt x="1545" y="2149"/>
                </a:lnTo>
                <a:lnTo>
                  <a:pt x="1545" y="2147"/>
                </a:lnTo>
                <a:lnTo>
                  <a:pt x="1544" y="2144"/>
                </a:lnTo>
                <a:lnTo>
                  <a:pt x="1544" y="2143"/>
                </a:lnTo>
                <a:lnTo>
                  <a:pt x="1545" y="2141"/>
                </a:lnTo>
                <a:lnTo>
                  <a:pt x="1547" y="2140"/>
                </a:lnTo>
                <a:lnTo>
                  <a:pt x="1548" y="2140"/>
                </a:lnTo>
                <a:lnTo>
                  <a:pt x="1548" y="2141"/>
                </a:lnTo>
                <a:lnTo>
                  <a:pt x="1549" y="2141"/>
                </a:lnTo>
                <a:lnTo>
                  <a:pt x="1550" y="2140"/>
                </a:lnTo>
                <a:lnTo>
                  <a:pt x="1550" y="2139"/>
                </a:lnTo>
                <a:lnTo>
                  <a:pt x="1549" y="2135"/>
                </a:lnTo>
                <a:lnTo>
                  <a:pt x="1548" y="2132"/>
                </a:lnTo>
                <a:lnTo>
                  <a:pt x="1548" y="2130"/>
                </a:lnTo>
                <a:lnTo>
                  <a:pt x="1550" y="2130"/>
                </a:lnTo>
                <a:lnTo>
                  <a:pt x="1552" y="2130"/>
                </a:lnTo>
                <a:lnTo>
                  <a:pt x="1553" y="2131"/>
                </a:lnTo>
                <a:lnTo>
                  <a:pt x="1555" y="2131"/>
                </a:lnTo>
                <a:lnTo>
                  <a:pt x="1555" y="2132"/>
                </a:lnTo>
                <a:lnTo>
                  <a:pt x="1555" y="2133"/>
                </a:lnTo>
                <a:lnTo>
                  <a:pt x="1555" y="2135"/>
                </a:lnTo>
                <a:lnTo>
                  <a:pt x="1555" y="2136"/>
                </a:lnTo>
                <a:lnTo>
                  <a:pt x="1555" y="2138"/>
                </a:lnTo>
                <a:lnTo>
                  <a:pt x="1555" y="2139"/>
                </a:lnTo>
                <a:lnTo>
                  <a:pt x="1553" y="2139"/>
                </a:lnTo>
                <a:lnTo>
                  <a:pt x="1555" y="2140"/>
                </a:lnTo>
                <a:lnTo>
                  <a:pt x="1556" y="2139"/>
                </a:lnTo>
                <a:lnTo>
                  <a:pt x="1557" y="2138"/>
                </a:lnTo>
                <a:lnTo>
                  <a:pt x="1558" y="2138"/>
                </a:lnTo>
                <a:lnTo>
                  <a:pt x="1558" y="2139"/>
                </a:lnTo>
                <a:lnTo>
                  <a:pt x="1558" y="2140"/>
                </a:lnTo>
                <a:lnTo>
                  <a:pt x="1560" y="2140"/>
                </a:lnTo>
                <a:lnTo>
                  <a:pt x="1561" y="2140"/>
                </a:lnTo>
                <a:lnTo>
                  <a:pt x="1562" y="2143"/>
                </a:lnTo>
                <a:lnTo>
                  <a:pt x="1565" y="2144"/>
                </a:lnTo>
                <a:lnTo>
                  <a:pt x="1566" y="2144"/>
                </a:lnTo>
                <a:lnTo>
                  <a:pt x="1566" y="2143"/>
                </a:lnTo>
                <a:lnTo>
                  <a:pt x="1566" y="2141"/>
                </a:lnTo>
                <a:lnTo>
                  <a:pt x="1565" y="2139"/>
                </a:lnTo>
                <a:lnTo>
                  <a:pt x="1564" y="2138"/>
                </a:lnTo>
                <a:lnTo>
                  <a:pt x="1564" y="2136"/>
                </a:lnTo>
                <a:lnTo>
                  <a:pt x="1564" y="2135"/>
                </a:lnTo>
                <a:lnTo>
                  <a:pt x="1564" y="2133"/>
                </a:lnTo>
                <a:lnTo>
                  <a:pt x="1565" y="2133"/>
                </a:lnTo>
                <a:lnTo>
                  <a:pt x="1566" y="2135"/>
                </a:lnTo>
                <a:lnTo>
                  <a:pt x="1566" y="2133"/>
                </a:lnTo>
                <a:lnTo>
                  <a:pt x="1568" y="2133"/>
                </a:lnTo>
                <a:lnTo>
                  <a:pt x="1569" y="2135"/>
                </a:lnTo>
                <a:lnTo>
                  <a:pt x="1570" y="2135"/>
                </a:lnTo>
                <a:lnTo>
                  <a:pt x="1570" y="2133"/>
                </a:lnTo>
                <a:lnTo>
                  <a:pt x="1571" y="2133"/>
                </a:lnTo>
                <a:lnTo>
                  <a:pt x="1573" y="2133"/>
                </a:lnTo>
                <a:lnTo>
                  <a:pt x="1573" y="2132"/>
                </a:lnTo>
                <a:lnTo>
                  <a:pt x="1574" y="2132"/>
                </a:lnTo>
                <a:lnTo>
                  <a:pt x="1575" y="2132"/>
                </a:lnTo>
                <a:lnTo>
                  <a:pt x="1577" y="2133"/>
                </a:lnTo>
                <a:lnTo>
                  <a:pt x="1577" y="2132"/>
                </a:lnTo>
                <a:lnTo>
                  <a:pt x="1578" y="2131"/>
                </a:lnTo>
                <a:lnTo>
                  <a:pt x="1583" y="2130"/>
                </a:lnTo>
                <a:lnTo>
                  <a:pt x="1586" y="2131"/>
                </a:lnTo>
                <a:lnTo>
                  <a:pt x="1587" y="2133"/>
                </a:lnTo>
                <a:lnTo>
                  <a:pt x="1587" y="2135"/>
                </a:lnTo>
                <a:lnTo>
                  <a:pt x="1588" y="2136"/>
                </a:lnTo>
                <a:lnTo>
                  <a:pt x="1591" y="2138"/>
                </a:lnTo>
                <a:lnTo>
                  <a:pt x="1595" y="2138"/>
                </a:lnTo>
                <a:lnTo>
                  <a:pt x="1596" y="2139"/>
                </a:lnTo>
                <a:lnTo>
                  <a:pt x="1598" y="2140"/>
                </a:lnTo>
                <a:lnTo>
                  <a:pt x="1596" y="2141"/>
                </a:lnTo>
                <a:lnTo>
                  <a:pt x="1596" y="2143"/>
                </a:lnTo>
                <a:lnTo>
                  <a:pt x="1598" y="2143"/>
                </a:lnTo>
                <a:lnTo>
                  <a:pt x="1599" y="2141"/>
                </a:lnTo>
                <a:lnTo>
                  <a:pt x="1600" y="2141"/>
                </a:lnTo>
                <a:lnTo>
                  <a:pt x="1600" y="2140"/>
                </a:lnTo>
                <a:lnTo>
                  <a:pt x="1600" y="2139"/>
                </a:lnTo>
                <a:lnTo>
                  <a:pt x="1599" y="2136"/>
                </a:lnTo>
                <a:lnTo>
                  <a:pt x="1598" y="2136"/>
                </a:lnTo>
                <a:lnTo>
                  <a:pt x="1595" y="2135"/>
                </a:lnTo>
                <a:lnTo>
                  <a:pt x="1591" y="2133"/>
                </a:lnTo>
                <a:lnTo>
                  <a:pt x="1591" y="2132"/>
                </a:lnTo>
                <a:lnTo>
                  <a:pt x="1591" y="2131"/>
                </a:lnTo>
                <a:lnTo>
                  <a:pt x="1591" y="2130"/>
                </a:lnTo>
                <a:lnTo>
                  <a:pt x="1591" y="2128"/>
                </a:lnTo>
                <a:lnTo>
                  <a:pt x="1590" y="2127"/>
                </a:lnTo>
                <a:lnTo>
                  <a:pt x="1588" y="2126"/>
                </a:lnTo>
                <a:lnTo>
                  <a:pt x="1587" y="2124"/>
                </a:lnTo>
                <a:lnTo>
                  <a:pt x="1588" y="2119"/>
                </a:lnTo>
                <a:lnTo>
                  <a:pt x="1587" y="2117"/>
                </a:lnTo>
                <a:lnTo>
                  <a:pt x="1587" y="2118"/>
                </a:lnTo>
                <a:lnTo>
                  <a:pt x="1586" y="2121"/>
                </a:lnTo>
                <a:lnTo>
                  <a:pt x="1585" y="2123"/>
                </a:lnTo>
                <a:lnTo>
                  <a:pt x="1583" y="2124"/>
                </a:lnTo>
                <a:lnTo>
                  <a:pt x="1579" y="2124"/>
                </a:lnTo>
                <a:lnTo>
                  <a:pt x="1579" y="2123"/>
                </a:lnTo>
                <a:lnTo>
                  <a:pt x="1579" y="2122"/>
                </a:lnTo>
                <a:lnTo>
                  <a:pt x="1577" y="2123"/>
                </a:lnTo>
                <a:lnTo>
                  <a:pt x="1569" y="2122"/>
                </a:lnTo>
                <a:lnTo>
                  <a:pt x="1571" y="2121"/>
                </a:lnTo>
                <a:lnTo>
                  <a:pt x="1574" y="2121"/>
                </a:lnTo>
                <a:lnTo>
                  <a:pt x="1573" y="2119"/>
                </a:lnTo>
                <a:lnTo>
                  <a:pt x="1571" y="2118"/>
                </a:lnTo>
                <a:lnTo>
                  <a:pt x="1570" y="2117"/>
                </a:lnTo>
                <a:lnTo>
                  <a:pt x="1571" y="2115"/>
                </a:lnTo>
                <a:lnTo>
                  <a:pt x="1574" y="2117"/>
                </a:lnTo>
                <a:lnTo>
                  <a:pt x="1575" y="2118"/>
                </a:lnTo>
                <a:lnTo>
                  <a:pt x="1575" y="2117"/>
                </a:lnTo>
                <a:lnTo>
                  <a:pt x="1577" y="2117"/>
                </a:lnTo>
                <a:lnTo>
                  <a:pt x="1577" y="2118"/>
                </a:lnTo>
                <a:lnTo>
                  <a:pt x="1579" y="2117"/>
                </a:lnTo>
                <a:lnTo>
                  <a:pt x="1579" y="2115"/>
                </a:lnTo>
                <a:lnTo>
                  <a:pt x="1579" y="2114"/>
                </a:lnTo>
                <a:lnTo>
                  <a:pt x="1578" y="2114"/>
                </a:lnTo>
                <a:lnTo>
                  <a:pt x="1578" y="2113"/>
                </a:lnTo>
                <a:lnTo>
                  <a:pt x="1577" y="2113"/>
                </a:lnTo>
                <a:lnTo>
                  <a:pt x="1577" y="2111"/>
                </a:lnTo>
                <a:lnTo>
                  <a:pt x="1575" y="2111"/>
                </a:lnTo>
                <a:lnTo>
                  <a:pt x="1575" y="2110"/>
                </a:lnTo>
                <a:lnTo>
                  <a:pt x="1577" y="2110"/>
                </a:lnTo>
                <a:lnTo>
                  <a:pt x="1579" y="2111"/>
                </a:lnTo>
                <a:lnTo>
                  <a:pt x="1582" y="2113"/>
                </a:lnTo>
                <a:lnTo>
                  <a:pt x="1582" y="2111"/>
                </a:lnTo>
                <a:lnTo>
                  <a:pt x="1580" y="2110"/>
                </a:lnTo>
                <a:lnTo>
                  <a:pt x="1580" y="2108"/>
                </a:lnTo>
                <a:lnTo>
                  <a:pt x="1580" y="2106"/>
                </a:lnTo>
                <a:lnTo>
                  <a:pt x="1582" y="2106"/>
                </a:lnTo>
                <a:lnTo>
                  <a:pt x="1583" y="2106"/>
                </a:lnTo>
                <a:lnTo>
                  <a:pt x="1585" y="2108"/>
                </a:lnTo>
                <a:lnTo>
                  <a:pt x="1585" y="2109"/>
                </a:lnTo>
                <a:lnTo>
                  <a:pt x="1586" y="2110"/>
                </a:lnTo>
                <a:lnTo>
                  <a:pt x="1587" y="2110"/>
                </a:lnTo>
                <a:lnTo>
                  <a:pt x="1587" y="2108"/>
                </a:lnTo>
                <a:lnTo>
                  <a:pt x="1587" y="2106"/>
                </a:lnTo>
                <a:lnTo>
                  <a:pt x="1587" y="2105"/>
                </a:lnTo>
                <a:lnTo>
                  <a:pt x="1587" y="2103"/>
                </a:lnTo>
                <a:lnTo>
                  <a:pt x="1590" y="2103"/>
                </a:lnTo>
                <a:lnTo>
                  <a:pt x="1591" y="2105"/>
                </a:lnTo>
                <a:lnTo>
                  <a:pt x="1595" y="2108"/>
                </a:lnTo>
                <a:lnTo>
                  <a:pt x="1596" y="2108"/>
                </a:lnTo>
                <a:lnTo>
                  <a:pt x="1596" y="2106"/>
                </a:lnTo>
                <a:lnTo>
                  <a:pt x="1594" y="2103"/>
                </a:lnTo>
                <a:lnTo>
                  <a:pt x="1595" y="2102"/>
                </a:lnTo>
                <a:lnTo>
                  <a:pt x="1599" y="2102"/>
                </a:lnTo>
                <a:lnTo>
                  <a:pt x="1600" y="2101"/>
                </a:lnTo>
                <a:lnTo>
                  <a:pt x="1599" y="2100"/>
                </a:lnTo>
                <a:lnTo>
                  <a:pt x="1596" y="2100"/>
                </a:lnTo>
                <a:lnTo>
                  <a:pt x="1592" y="2097"/>
                </a:lnTo>
                <a:lnTo>
                  <a:pt x="1592" y="2096"/>
                </a:lnTo>
                <a:lnTo>
                  <a:pt x="1591" y="2096"/>
                </a:lnTo>
                <a:lnTo>
                  <a:pt x="1590" y="2094"/>
                </a:lnTo>
                <a:lnTo>
                  <a:pt x="1591" y="2093"/>
                </a:lnTo>
                <a:lnTo>
                  <a:pt x="1591" y="2092"/>
                </a:lnTo>
                <a:lnTo>
                  <a:pt x="1591" y="2091"/>
                </a:lnTo>
                <a:lnTo>
                  <a:pt x="1591" y="2089"/>
                </a:lnTo>
                <a:lnTo>
                  <a:pt x="1594" y="2089"/>
                </a:lnTo>
                <a:lnTo>
                  <a:pt x="1594" y="2088"/>
                </a:lnTo>
                <a:lnTo>
                  <a:pt x="1599" y="2089"/>
                </a:lnTo>
                <a:lnTo>
                  <a:pt x="1600" y="2088"/>
                </a:lnTo>
                <a:lnTo>
                  <a:pt x="1599" y="2087"/>
                </a:lnTo>
                <a:lnTo>
                  <a:pt x="1598" y="2085"/>
                </a:lnTo>
                <a:lnTo>
                  <a:pt x="1596" y="2085"/>
                </a:lnTo>
                <a:lnTo>
                  <a:pt x="1596" y="2084"/>
                </a:lnTo>
                <a:lnTo>
                  <a:pt x="1598" y="2084"/>
                </a:lnTo>
                <a:lnTo>
                  <a:pt x="1598" y="2083"/>
                </a:lnTo>
                <a:lnTo>
                  <a:pt x="1599" y="2081"/>
                </a:lnTo>
                <a:lnTo>
                  <a:pt x="1600" y="2083"/>
                </a:lnTo>
                <a:lnTo>
                  <a:pt x="1604" y="2081"/>
                </a:lnTo>
                <a:lnTo>
                  <a:pt x="1606" y="2083"/>
                </a:lnTo>
                <a:lnTo>
                  <a:pt x="1606" y="2085"/>
                </a:lnTo>
                <a:lnTo>
                  <a:pt x="1606" y="2088"/>
                </a:lnTo>
                <a:lnTo>
                  <a:pt x="1607" y="2091"/>
                </a:lnTo>
                <a:lnTo>
                  <a:pt x="1607" y="2092"/>
                </a:lnTo>
                <a:lnTo>
                  <a:pt x="1608" y="2094"/>
                </a:lnTo>
                <a:lnTo>
                  <a:pt x="1608" y="2096"/>
                </a:lnTo>
                <a:lnTo>
                  <a:pt x="1608" y="2097"/>
                </a:lnTo>
                <a:lnTo>
                  <a:pt x="1609" y="2098"/>
                </a:lnTo>
                <a:lnTo>
                  <a:pt x="1611" y="2100"/>
                </a:lnTo>
                <a:lnTo>
                  <a:pt x="1611" y="2102"/>
                </a:lnTo>
                <a:lnTo>
                  <a:pt x="1612" y="2103"/>
                </a:lnTo>
                <a:lnTo>
                  <a:pt x="1612" y="2105"/>
                </a:lnTo>
                <a:lnTo>
                  <a:pt x="1615" y="2108"/>
                </a:lnTo>
                <a:lnTo>
                  <a:pt x="1613" y="2111"/>
                </a:lnTo>
                <a:lnTo>
                  <a:pt x="1612" y="2111"/>
                </a:lnTo>
                <a:lnTo>
                  <a:pt x="1611" y="2113"/>
                </a:lnTo>
                <a:lnTo>
                  <a:pt x="1612" y="2113"/>
                </a:lnTo>
                <a:lnTo>
                  <a:pt x="1613" y="2113"/>
                </a:lnTo>
                <a:lnTo>
                  <a:pt x="1615" y="2111"/>
                </a:lnTo>
                <a:lnTo>
                  <a:pt x="1615" y="2109"/>
                </a:lnTo>
                <a:lnTo>
                  <a:pt x="1616" y="2109"/>
                </a:lnTo>
                <a:lnTo>
                  <a:pt x="1617" y="2108"/>
                </a:lnTo>
                <a:lnTo>
                  <a:pt x="1624" y="2110"/>
                </a:lnTo>
                <a:lnTo>
                  <a:pt x="1624" y="2109"/>
                </a:lnTo>
                <a:lnTo>
                  <a:pt x="1625" y="2108"/>
                </a:lnTo>
                <a:lnTo>
                  <a:pt x="1624" y="2106"/>
                </a:lnTo>
                <a:lnTo>
                  <a:pt x="1622" y="2105"/>
                </a:lnTo>
                <a:lnTo>
                  <a:pt x="1621" y="2105"/>
                </a:lnTo>
                <a:lnTo>
                  <a:pt x="1620" y="2105"/>
                </a:lnTo>
                <a:lnTo>
                  <a:pt x="1619" y="2105"/>
                </a:lnTo>
                <a:lnTo>
                  <a:pt x="1617" y="2105"/>
                </a:lnTo>
                <a:lnTo>
                  <a:pt x="1616" y="2103"/>
                </a:lnTo>
                <a:lnTo>
                  <a:pt x="1616" y="2102"/>
                </a:lnTo>
                <a:lnTo>
                  <a:pt x="1616" y="2100"/>
                </a:lnTo>
                <a:lnTo>
                  <a:pt x="1615" y="2098"/>
                </a:lnTo>
                <a:lnTo>
                  <a:pt x="1613" y="2096"/>
                </a:lnTo>
                <a:lnTo>
                  <a:pt x="1613" y="2093"/>
                </a:lnTo>
                <a:lnTo>
                  <a:pt x="1613" y="2092"/>
                </a:lnTo>
                <a:lnTo>
                  <a:pt x="1613" y="2091"/>
                </a:lnTo>
                <a:lnTo>
                  <a:pt x="1615" y="2091"/>
                </a:lnTo>
                <a:lnTo>
                  <a:pt x="1615" y="2089"/>
                </a:lnTo>
                <a:lnTo>
                  <a:pt x="1615" y="2088"/>
                </a:lnTo>
                <a:lnTo>
                  <a:pt x="1615" y="2087"/>
                </a:lnTo>
                <a:lnTo>
                  <a:pt x="1615" y="2085"/>
                </a:lnTo>
                <a:lnTo>
                  <a:pt x="1613" y="2084"/>
                </a:lnTo>
                <a:lnTo>
                  <a:pt x="1612" y="2084"/>
                </a:lnTo>
                <a:lnTo>
                  <a:pt x="1611" y="2083"/>
                </a:lnTo>
                <a:lnTo>
                  <a:pt x="1611" y="2081"/>
                </a:lnTo>
                <a:lnTo>
                  <a:pt x="1609" y="2080"/>
                </a:lnTo>
                <a:lnTo>
                  <a:pt x="1609" y="2079"/>
                </a:lnTo>
                <a:lnTo>
                  <a:pt x="1609" y="2077"/>
                </a:lnTo>
                <a:lnTo>
                  <a:pt x="1608" y="2077"/>
                </a:lnTo>
                <a:lnTo>
                  <a:pt x="1607" y="2076"/>
                </a:lnTo>
                <a:lnTo>
                  <a:pt x="1607" y="2077"/>
                </a:lnTo>
                <a:lnTo>
                  <a:pt x="1604" y="2076"/>
                </a:lnTo>
                <a:lnTo>
                  <a:pt x="1603" y="2076"/>
                </a:lnTo>
                <a:lnTo>
                  <a:pt x="1603" y="2075"/>
                </a:lnTo>
                <a:lnTo>
                  <a:pt x="1601" y="2075"/>
                </a:lnTo>
                <a:lnTo>
                  <a:pt x="1601" y="2073"/>
                </a:lnTo>
                <a:lnTo>
                  <a:pt x="1603" y="2073"/>
                </a:lnTo>
                <a:lnTo>
                  <a:pt x="1604" y="2072"/>
                </a:lnTo>
                <a:lnTo>
                  <a:pt x="1606" y="2073"/>
                </a:lnTo>
                <a:lnTo>
                  <a:pt x="1608" y="2075"/>
                </a:lnTo>
                <a:lnTo>
                  <a:pt x="1609" y="2076"/>
                </a:lnTo>
                <a:lnTo>
                  <a:pt x="1613" y="2077"/>
                </a:lnTo>
                <a:lnTo>
                  <a:pt x="1615" y="2077"/>
                </a:lnTo>
                <a:lnTo>
                  <a:pt x="1616" y="2076"/>
                </a:lnTo>
                <a:lnTo>
                  <a:pt x="1616" y="2075"/>
                </a:lnTo>
                <a:lnTo>
                  <a:pt x="1615" y="2075"/>
                </a:lnTo>
                <a:lnTo>
                  <a:pt x="1613" y="2073"/>
                </a:lnTo>
                <a:lnTo>
                  <a:pt x="1612" y="2072"/>
                </a:lnTo>
                <a:lnTo>
                  <a:pt x="1611" y="2071"/>
                </a:lnTo>
                <a:lnTo>
                  <a:pt x="1611" y="2072"/>
                </a:lnTo>
                <a:lnTo>
                  <a:pt x="1609" y="2072"/>
                </a:lnTo>
                <a:lnTo>
                  <a:pt x="1608" y="2072"/>
                </a:lnTo>
                <a:lnTo>
                  <a:pt x="1608" y="2071"/>
                </a:lnTo>
                <a:lnTo>
                  <a:pt x="1607" y="2070"/>
                </a:lnTo>
                <a:lnTo>
                  <a:pt x="1608" y="2068"/>
                </a:lnTo>
                <a:lnTo>
                  <a:pt x="1607" y="2068"/>
                </a:lnTo>
                <a:lnTo>
                  <a:pt x="1607" y="2067"/>
                </a:lnTo>
                <a:lnTo>
                  <a:pt x="1607" y="2066"/>
                </a:lnTo>
                <a:lnTo>
                  <a:pt x="1606" y="2064"/>
                </a:lnTo>
                <a:lnTo>
                  <a:pt x="1606" y="2063"/>
                </a:lnTo>
                <a:lnTo>
                  <a:pt x="1604" y="2062"/>
                </a:lnTo>
                <a:lnTo>
                  <a:pt x="1601" y="2062"/>
                </a:lnTo>
                <a:lnTo>
                  <a:pt x="1601" y="2060"/>
                </a:lnTo>
                <a:lnTo>
                  <a:pt x="1601" y="2059"/>
                </a:lnTo>
                <a:lnTo>
                  <a:pt x="1600" y="2058"/>
                </a:lnTo>
                <a:lnTo>
                  <a:pt x="1599" y="2056"/>
                </a:lnTo>
                <a:lnTo>
                  <a:pt x="1600" y="2056"/>
                </a:lnTo>
                <a:lnTo>
                  <a:pt x="1599" y="2055"/>
                </a:lnTo>
                <a:lnTo>
                  <a:pt x="1599" y="2054"/>
                </a:lnTo>
                <a:lnTo>
                  <a:pt x="1598" y="2054"/>
                </a:lnTo>
                <a:lnTo>
                  <a:pt x="1598" y="2052"/>
                </a:lnTo>
                <a:lnTo>
                  <a:pt x="1596" y="2052"/>
                </a:lnTo>
                <a:lnTo>
                  <a:pt x="1596" y="2051"/>
                </a:lnTo>
                <a:lnTo>
                  <a:pt x="1596" y="2050"/>
                </a:lnTo>
                <a:lnTo>
                  <a:pt x="1595" y="2050"/>
                </a:lnTo>
                <a:lnTo>
                  <a:pt x="1594" y="2050"/>
                </a:lnTo>
                <a:lnTo>
                  <a:pt x="1592" y="2050"/>
                </a:lnTo>
                <a:lnTo>
                  <a:pt x="1592" y="2047"/>
                </a:lnTo>
                <a:lnTo>
                  <a:pt x="1591" y="2046"/>
                </a:lnTo>
                <a:lnTo>
                  <a:pt x="1591" y="2043"/>
                </a:lnTo>
                <a:lnTo>
                  <a:pt x="1591" y="2042"/>
                </a:lnTo>
                <a:lnTo>
                  <a:pt x="1591" y="2041"/>
                </a:lnTo>
                <a:lnTo>
                  <a:pt x="1592" y="2043"/>
                </a:lnTo>
                <a:lnTo>
                  <a:pt x="1595" y="2046"/>
                </a:lnTo>
                <a:lnTo>
                  <a:pt x="1596" y="2046"/>
                </a:lnTo>
                <a:lnTo>
                  <a:pt x="1596" y="2045"/>
                </a:lnTo>
                <a:lnTo>
                  <a:pt x="1598" y="2045"/>
                </a:lnTo>
                <a:lnTo>
                  <a:pt x="1599" y="2043"/>
                </a:lnTo>
                <a:lnTo>
                  <a:pt x="1600" y="2043"/>
                </a:lnTo>
                <a:lnTo>
                  <a:pt x="1600" y="2042"/>
                </a:lnTo>
                <a:lnTo>
                  <a:pt x="1601" y="2042"/>
                </a:lnTo>
                <a:lnTo>
                  <a:pt x="1604" y="2041"/>
                </a:lnTo>
                <a:lnTo>
                  <a:pt x="1606" y="2042"/>
                </a:lnTo>
                <a:lnTo>
                  <a:pt x="1606" y="2041"/>
                </a:lnTo>
                <a:lnTo>
                  <a:pt x="1607" y="2042"/>
                </a:lnTo>
                <a:lnTo>
                  <a:pt x="1608" y="2045"/>
                </a:lnTo>
                <a:lnTo>
                  <a:pt x="1609" y="2045"/>
                </a:lnTo>
                <a:lnTo>
                  <a:pt x="1612" y="2041"/>
                </a:lnTo>
                <a:lnTo>
                  <a:pt x="1615" y="2040"/>
                </a:lnTo>
                <a:lnTo>
                  <a:pt x="1613" y="2038"/>
                </a:lnTo>
                <a:lnTo>
                  <a:pt x="1615" y="2035"/>
                </a:lnTo>
                <a:lnTo>
                  <a:pt x="1616" y="2035"/>
                </a:lnTo>
                <a:lnTo>
                  <a:pt x="1617" y="2035"/>
                </a:lnTo>
                <a:lnTo>
                  <a:pt x="1617" y="2037"/>
                </a:lnTo>
                <a:lnTo>
                  <a:pt x="1619" y="2038"/>
                </a:lnTo>
                <a:lnTo>
                  <a:pt x="1619" y="2040"/>
                </a:lnTo>
                <a:lnTo>
                  <a:pt x="1619" y="2041"/>
                </a:lnTo>
                <a:lnTo>
                  <a:pt x="1620" y="2042"/>
                </a:lnTo>
                <a:lnTo>
                  <a:pt x="1620" y="2043"/>
                </a:lnTo>
                <a:lnTo>
                  <a:pt x="1621" y="2043"/>
                </a:lnTo>
                <a:lnTo>
                  <a:pt x="1622" y="2045"/>
                </a:lnTo>
                <a:lnTo>
                  <a:pt x="1622" y="2047"/>
                </a:lnTo>
                <a:lnTo>
                  <a:pt x="1622" y="2049"/>
                </a:lnTo>
                <a:lnTo>
                  <a:pt x="1624" y="2050"/>
                </a:lnTo>
                <a:lnTo>
                  <a:pt x="1625" y="2050"/>
                </a:lnTo>
                <a:lnTo>
                  <a:pt x="1625" y="2047"/>
                </a:lnTo>
                <a:lnTo>
                  <a:pt x="1627" y="2046"/>
                </a:lnTo>
                <a:lnTo>
                  <a:pt x="1627" y="2045"/>
                </a:lnTo>
                <a:lnTo>
                  <a:pt x="1628" y="2045"/>
                </a:lnTo>
                <a:lnTo>
                  <a:pt x="1629" y="2045"/>
                </a:lnTo>
                <a:lnTo>
                  <a:pt x="1629" y="2043"/>
                </a:lnTo>
                <a:lnTo>
                  <a:pt x="1629" y="2042"/>
                </a:lnTo>
                <a:lnTo>
                  <a:pt x="1628" y="2042"/>
                </a:lnTo>
                <a:lnTo>
                  <a:pt x="1627" y="2042"/>
                </a:lnTo>
                <a:lnTo>
                  <a:pt x="1627" y="2041"/>
                </a:lnTo>
                <a:lnTo>
                  <a:pt x="1625" y="2040"/>
                </a:lnTo>
                <a:lnTo>
                  <a:pt x="1624" y="2038"/>
                </a:lnTo>
                <a:lnTo>
                  <a:pt x="1624" y="2035"/>
                </a:lnTo>
                <a:lnTo>
                  <a:pt x="1624" y="2034"/>
                </a:lnTo>
                <a:lnTo>
                  <a:pt x="1625" y="2033"/>
                </a:lnTo>
                <a:lnTo>
                  <a:pt x="1625" y="2030"/>
                </a:lnTo>
                <a:lnTo>
                  <a:pt x="1625" y="2029"/>
                </a:lnTo>
                <a:lnTo>
                  <a:pt x="1625" y="2028"/>
                </a:lnTo>
                <a:lnTo>
                  <a:pt x="1627" y="2029"/>
                </a:lnTo>
                <a:lnTo>
                  <a:pt x="1628" y="2032"/>
                </a:lnTo>
                <a:lnTo>
                  <a:pt x="1628" y="2033"/>
                </a:lnTo>
                <a:lnTo>
                  <a:pt x="1629" y="2033"/>
                </a:lnTo>
                <a:lnTo>
                  <a:pt x="1629" y="2032"/>
                </a:lnTo>
                <a:lnTo>
                  <a:pt x="1630" y="2032"/>
                </a:lnTo>
                <a:lnTo>
                  <a:pt x="1629" y="2030"/>
                </a:lnTo>
                <a:lnTo>
                  <a:pt x="1629" y="2029"/>
                </a:lnTo>
                <a:lnTo>
                  <a:pt x="1629" y="2028"/>
                </a:lnTo>
                <a:lnTo>
                  <a:pt x="1629" y="2026"/>
                </a:lnTo>
                <a:lnTo>
                  <a:pt x="1629" y="2025"/>
                </a:lnTo>
                <a:lnTo>
                  <a:pt x="1630" y="2024"/>
                </a:lnTo>
                <a:lnTo>
                  <a:pt x="1630" y="2022"/>
                </a:lnTo>
                <a:lnTo>
                  <a:pt x="1630" y="2021"/>
                </a:lnTo>
                <a:lnTo>
                  <a:pt x="1629" y="2021"/>
                </a:lnTo>
                <a:lnTo>
                  <a:pt x="1629" y="2019"/>
                </a:lnTo>
                <a:lnTo>
                  <a:pt x="1629" y="2017"/>
                </a:lnTo>
                <a:lnTo>
                  <a:pt x="1630" y="2016"/>
                </a:lnTo>
                <a:lnTo>
                  <a:pt x="1632" y="2017"/>
                </a:lnTo>
                <a:lnTo>
                  <a:pt x="1633" y="2017"/>
                </a:lnTo>
                <a:lnTo>
                  <a:pt x="1632" y="2016"/>
                </a:lnTo>
                <a:lnTo>
                  <a:pt x="1630" y="2016"/>
                </a:lnTo>
                <a:lnTo>
                  <a:pt x="1630" y="2013"/>
                </a:lnTo>
                <a:lnTo>
                  <a:pt x="1629" y="2012"/>
                </a:lnTo>
                <a:lnTo>
                  <a:pt x="1628" y="2012"/>
                </a:lnTo>
                <a:lnTo>
                  <a:pt x="1627" y="2012"/>
                </a:lnTo>
                <a:lnTo>
                  <a:pt x="1625" y="2012"/>
                </a:lnTo>
                <a:lnTo>
                  <a:pt x="1624" y="2011"/>
                </a:lnTo>
                <a:lnTo>
                  <a:pt x="1624" y="2009"/>
                </a:lnTo>
                <a:lnTo>
                  <a:pt x="1624" y="2008"/>
                </a:lnTo>
                <a:lnTo>
                  <a:pt x="1625" y="2008"/>
                </a:lnTo>
                <a:lnTo>
                  <a:pt x="1625" y="2007"/>
                </a:lnTo>
                <a:lnTo>
                  <a:pt x="1624" y="2007"/>
                </a:lnTo>
                <a:lnTo>
                  <a:pt x="1624" y="2005"/>
                </a:lnTo>
                <a:lnTo>
                  <a:pt x="1625" y="2004"/>
                </a:lnTo>
                <a:lnTo>
                  <a:pt x="1625" y="2003"/>
                </a:lnTo>
                <a:lnTo>
                  <a:pt x="1624" y="2001"/>
                </a:lnTo>
                <a:lnTo>
                  <a:pt x="1622" y="2000"/>
                </a:lnTo>
                <a:lnTo>
                  <a:pt x="1622" y="1999"/>
                </a:lnTo>
                <a:lnTo>
                  <a:pt x="1622" y="1998"/>
                </a:lnTo>
                <a:lnTo>
                  <a:pt x="1622" y="1996"/>
                </a:lnTo>
                <a:lnTo>
                  <a:pt x="1627" y="1993"/>
                </a:lnTo>
                <a:lnTo>
                  <a:pt x="1630" y="1992"/>
                </a:lnTo>
                <a:lnTo>
                  <a:pt x="1632" y="1993"/>
                </a:lnTo>
                <a:lnTo>
                  <a:pt x="1633" y="1993"/>
                </a:lnTo>
                <a:lnTo>
                  <a:pt x="1633" y="1995"/>
                </a:lnTo>
                <a:lnTo>
                  <a:pt x="1634" y="1995"/>
                </a:lnTo>
                <a:lnTo>
                  <a:pt x="1636" y="1995"/>
                </a:lnTo>
                <a:lnTo>
                  <a:pt x="1637" y="1993"/>
                </a:lnTo>
                <a:lnTo>
                  <a:pt x="1637" y="1992"/>
                </a:lnTo>
                <a:lnTo>
                  <a:pt x="1637" y="1991"/>
                </a:lnTo>
                <a:lnTo>
                  <a:pt x="1637" y="1990"/>
                </a:lnTo>
                <a:lnTo>
                  <a:pt x="1637" y="1988"/>
                </a:lnTo>
                <a:lnTo>
                  <a:pt x="1645" y="1987"/>
                </a:lnTo>
                <a:lnTo>
                  <a:pt x="1645" y="1986"/>
                </a:lnTo>
                <a:lnTo>
                  <a:pt x="1645" y="1984"/>
                </a:lnTo>
                <a:lnTo>
                  <a:pt x="1646" y="1984"/>
                </a:lnTo>
                <a:lnTo>
                  <a:pt x="1646" y="1983"/>
                </a:lnTo>
                <a:lnTo>
                  <a:pt x="1646" y="1981"/>
                </a:lnTo>
                <a:lnTo>
                  <a:pt x="1647" y="1979"/>
                </a:lnTo>
                <a:lnTo>
                  <a:pt x="1642" y="1979"/>
                </a:lnTo>
                <a:lnTo>
                  <a:pt x="1641" y="1982"/>
                </a:lnTo>
                <a:lnTo>
                  <a:pt x="1636" y="1983"/>
                </a:lnTo>
                <a:lnTo>
                  <a:pt x="1630" y="1984"/>
                </a:lnTo>
                <a:lnTo>
                  <a:pt x="1625" y="1987"/>
                </a:lnTo>
                <a:lnTo>
                  <a:pt x="1625" y="1986"/>
                </a:lnTo>
                <a:lnTo>
                  <a:pt x="1624" y="1984"/>
                </a:lnTo>
                <a:lnTo>
                  <a:pt x="1622" y="1983"/>
                </a:lnTo>
                <a:lnTo>
                  <a:pt x="1622" y="1982"/>
                </a:lnTo>
                <a:lnTo>
                  <a:pt x="1622" y="1981"/>
                </a:lnTo>
                <a:lnTo>
                  <a:pt x="1621" y="1979"/>
                </a:lnTo>
                <a:lnTo>
                  <a:pt x="1624" y="1978"/>
                </a:lnTo>
                <a:lnTo>
                  <a:pt x="1624" y="1975"/>
                </a:lnTo>
                <a:lnTo>
                  <a:pt x="1622" y="1975"/>
                </a:lnTo>
                <a:lnTo>
                  <a:pt x="1621" y="1975"/>
                </a:lnTo>
                <a:lnTo>
                  <a:pt x="1621" y="1974"/>
                </a:lnTo>
                <a:lnTo>
                  <a:pt x="1621" y="1973"/>
                </a:lnTo>
                <a:lnTo>
                  <a:pt x="1620" y="1973"/>
                </a:lnTo>
                <a:lnTo>
                  <a:pt x="1620" y="1971"/>
                </a:lnTo>
                <a:lnTo>
                  <a:pt x="1619" y="1971"/>
                </a:lnTo>
                <a:lnTo>
                  <a:pt x="1619" y="1970"/>
                </a:lnTo>
                <a:lnTo>
                  <a:pt x="1616" y="1970"/>
                </a:lnTo>
                <a:lnTo>
                  <a:pt x="1615" y="1969"/>
                </a:lnTo>
                <a:lnTo>
                  <a:pt x="1613" y="1969"/>
                </a:lnTo>
                <a:lnTo>
                  <a:pt x="1609" y="1967"/>
                </a:lnTo>
                <a:lnTo>
                  <a:pt x="1608" y="1966"/>
                </a:lnTo>
                <a:lnTo>
                  <a:pt x="1608" y="1965"/>
                </a:lnTo>
                <a:lnTo>
                  <a:pt x="1608" y="1963"/>
                </a:lnTo>
                <a:lnTo>
                  <a:pt x="1608" y="1962"/>
                </a:lnTo>
                <a:lnTo>
                  <a:pt x="1608" y="1961"/>
                </a:lnTo>
                <a:lnTo>
                  <a:pt x="1611" y="1960"/>
                </a:lnTo>
                <a:lnTo>
                  <a:pt x="1612" y="1960"/>
                </a:lnTo>
                <a:lnTo>
                  <a:pt x="1611" y="1958"/>
                </a:lnTo>
                <a:lnTo>
                  <a:pt x="1609" y="1958"/>
                </a:lnTo>
                <a:lnTo>
                  <a:pt x="1608" y="1957"/>
                </a:lnTo>
                <a:lnTo>
                  <a:pt x="1608" y="1956"/>
                </a:lnTo>
                <a:lnTo>
                  <a:pt x="1608" y="1954"/>
                </a:lnTo>
                <a:lnTo>
                  <a:pt x="1607" y="1954"/>
                </a:lnTo>
                <a:lnTo>
                  <a:pt x="1607" y="1953"/>
                </a:lnTo>
                <a:lnTo>
                  <a:pt x="1607" y="1952"/>
                </a:lnTo>
                <a:lnTo>
                  <a:pt x="1607" y="1951"/>
                </a:lnTo>
                <a:lnTo>
                  <a:pt x="1611" y="1951"/>
                </a:lnTo>
                <a:lnTo>
                  <a:pt x="1608" y="1949"/>
                </a:lnTo>
                <a:lnTo>
                  <a:pt x="1609" y="1949"/>
                </a:lnTo>
                <a:lnTo>
                  <a:pt x="1611" y="1949"/>
                </a:lnTo>
                <a:lnTo>
                  <a:pt x="1612" y="1948"/>
                </a:lnTo>
                <a:lnTo>
                  <a:pt x="1611" y="1948"/>
                </a:lnTo>
                <a:lnTo>
                  <a:pt x="1609" y="1948"/>
                </a:lnTo>
                <a:lnTo>
                  <a:pt x="1609" y="1947"/>
                </a:lnTo>
                <a:lnTo>
                  <a:pt x="1611" y="1945"/>
                </a:lnTo>
                <a:lnTo>
                  <a:pt x="1612" y="1945"/>
                </a:lnTo>
                <a:lnTo>
                  <a:pt x="1613" y="1944"/>
                </a:lnTo>
                <a:lnTo>
                  <a:pt x="1612" y="1943"/>
                </a:lnTo>
                <a:lnTo>
                  <a:pt x="1611" y="1941"/>
                </a:lnTo>
                <a:lnTo>
                  <a:pt x="1611" y="1940"/>
                </a:lnTo>
                <a:lnTo>
                  <a:pt x="1609" y="1940"/>
                </a:lnTo>
                <a:lnTo>
                  <a:pt x="1608" y="1939"/>
                </a:lnTo>
                <a:lnTo>
                  <a:pt x="1608" y="1941"/>
                </a:lnTo>
                <a:lnTo>
                  <a:pt x="1607" y="1943"/>
                </a:lnTo>
                <a:lnTo>
                  <a:pt x="1606" y="1944"/>
                </a:lnTo>
                <a:lnTo>
                  <a:pt x="1606" y="1943"/>
                </a:lnTo>
                <a:lnTo>
                  <a:pt x="1604" y="1943"/>
                </a:lnTo>
                <a:lnTo>
                  <a:pt x="1603" y="1943"/>
                </a:lnTo>
                <a:lnTo>
                  <a:pt x="1603" y="1941"/>
                </a:lnTo>
                <a:lnTo>
                  <a:pt x="1601" y="1940"/>
                </a:lnTo>
                <a:lnTo>
                  <a:pt x="1601" y="1939"/>
                </a:lnTo>
                <a:lnTo>
                  <a:pt x="1603" y="1939"/>
                </a:lnTo>
                <a:lnTo>
                  <a:pt x="1601" y="1936"/>
                </a:lnTo>
                <a:lnTo>
                  <a:pt x="1600" y="1935"/>
                </a:lnTo>
                <a:lnTo>
                  <a:pt x="1598" y="1932"/>
                </a:lnTo>
                <a:lnTo>
                  <a:pt x="1598" y="1930"/>
                </a:lnTo>
                <a:lnTo>
                  <a:pt x="1599" y="1926"/>
                </a:lnTo>
                <a:lnTo>
                  <a:pt x="1600" y="1926"/>
                </a:lnTo>
                <a:lnTo>
                  <a:pt x="1600" y="1924"/>
                </a:lnTo>
                <a:lnTo>
                  <a:pt x="1601" y="1923"/>
                </a:lnTo>
                <a:lnTo>
                  <a:pt x="1600" y="1923"/>
                </a:lnTo>
                <a:lnTo>
                  <a:pt x="1600" y="1922"/>
                </a:lnTo>
                <a:lnTo>
                  <a:pt x="1600" y="1919"/>
                </a:lnTo>
                <a:lnTo>
                  <a:pt x="1599" y="1919"/>
                </a:lnTo>
                <a:lnTo>
                  <a:pt x="1596" y="1920"/>
                </a:lnTo>
                <a:lnTo>
                  <a:pt x="1595" y="1920"/>
                </a:lnTo>
                <a:lnTo>
                  <a:pt x="1594" y="1919"/>
                </a:lnTo>
                <a:lnTo>
                  <a:pt x="1592" y="1918"/>
                </a:lnTo>
                <a:lnTo>
                  <a:pt x="1592" y="1915"/>
                </a:lnTo>
                <a:lnTo>
                  <a:pt x="1591" y="1914"/>
                </a:lnTo>
                <a:lnTo>
                  <a:pt x="1591" y="1912"/>
                </a:lnTo>
                <a:lnTo>
                  <a:pt x="1591" y="1911"/>
                </a:lnTo>
                <a:lnTo>
                  <a:pt x="1591" y="1910"/>
                </a:lnTo>
                <a:lnTo>
                  <a:pt x="1592" y="1910"/>
                </a:lnTo>
                <a:lnTo>
                  <a:pt x="1594" y="1910"/>
                </a:lnTo>
                <a:lnTo>
                  <a:pt x="1595" y="1910"/>
                </a:lnTo>
                <a:lnTo>
                  <a:pt x="1596" y="1906"/>
                </a:lnTo>
                <a:lnTo>
                  <a:pt x="1595" y="1906"/>
                </a:lnTo>
                <a:lnTo>
                  <a:pt x="1594" y="1905"/>
                </a:lnTo>
                <a:lnTo>
                  <a:pt x="1594" y="1903"/>
                </a:lnTo>
                <a:lnTo>
                  <a:pt x="1596" y="1902"/>
                </a:lnTo>
                <a:lnTo>
                  <a:pt x="1594" y="1902"/>
                </a:lnTo>
                <a:lnTo>
                  <a:pt x="1594" y="1901"/>
                </a:lnTo>
                <a:lnTo>
                  <a:pt x="1595" y="1901"/>
                </a:lnTo>
                <a:lnTo>
                  <a:pt x="1594" y="1900"/>
                </a:lnTo>
                <a:lnTo>
                  <a:pt x="1592" y="1901"/>
                </a:lnTo>
                <a:lnTo>
                  <a:pt x="1591" y="1901"/>
                </a:lnTo>
                <a:lnTo>
                  <a:pt x="1591" y="1900"/>
                </a:lnTo>
                <a:lnTo>
                  <a:pt x="1590" y="1900"/>
                </a:lnTo>
                <a:lnTo>
                  <a:pt x="1590" y="1901"/>
                </a:lnTo>
                <a:lnTo>
                  <a:pt x="1588" y="1901"/>
                </a:lnTo>
                <a:lnTo>
                  <a:pt x="1587" y="1902"/>
                </a:lnTo>
                <a:lnTo>
                  <a:pt x="1586" y="1902"/>
                </a:lnTo>
                <a:lnTo>
                  <a:pt x="1585" y="1901"/>
                </a:lnTo>
                <a:lnTo>
                  <a:pt x="1585" y="1900"/>
                </a:lnTo>
                <a:lnTo>
                  <a:pt x="1585" y="1898"/>
                </a:lnTo>
                <a:lnTo>
                  <a:pt x="1583" y="1897"/>
                </a:lnTo>
                <a:lnTo>
                  <a:pt x="1582" y="1895"/>
                </a:lnTo>
                <a:lnTo>
                  <a:pt x="1582" y="1894"/>
                </a:lnTo>
                <a:lnTo>
                  <a:pt x="1580" y="1894"/>
                </a:lnTo>
                <a:lnTo>
                  <a:pt x="1579" y="1894"/>
                </a:lnTo>
                <a:lnTo>
                  <a:pt x="1579" y="1893"/>
                </a:lnTo>
                <a:lnTo>
                  <a:pt x="1579" y="1892"/>
                </a:lnTo>
                <a:lnTo>
                  <a:pt x="1578" y="1892"/>
                </a:lnTo>
                <a:lnTo>
                  <a:pt x="1578" y="1890"/>
                </a:lnTo>
                <a:lnTo>
                  <a:pt x="1577" y="1890"/>
                </a:lnTo>
                <a:lnTo>
                  <a:pt x="1577" y="1889"/>
                </a:lnTo>
                <a:lnTo>
                  <a:pt x="1577" y="1888"/>
                </a:lnTo>
                <a:lnTo>
                  <a:pt x="1575" y="1888"/>
                </a:lnTo>
                <a:lnTo>
                  <a:pt x="1575" y="1886"/>
                </a:lnTo>
                <a:lnTo>
                  <a:pt x="1575" y="1885"/>
                </a:lnTo>
                <a:lnTo>
                  <a:pt x="1574" y="1884"/>
                </a:lnTo>
                <a:lnTo>
                  <a:pt x="1573" y="1882"/>
                </a:lnTo>
                <a:lnTo>
                  <a:pt x="1571" y="1884"/>
                </a:lnTo>
                <a:lnTo>
                  <a:pt x="1571" y="1882"/>
                </a:lnTo>
                <a:lnTo>
                  <a:pt x="1571" y="1881"/>
                </a:lnTo>
                <a:lnTo>
                  <a:pt x="1570" y="1881"/>
                </a:lnTo>
                <a:lnTo>
                  <a:pt x="1569" y="1879"/>
                </a:lnTo>
                <a:lnTo>
                  <a:pt x="1569" y="1877"/>
                </a:lnTo>
                <a:lnTo>
                  <a:pt x="1569" y="1876"/>
                </a:lnTo>
                <a:lnTo>
                  <a:pt x="1571" y="1874"/>
                </a:lnTo>
                <a:lnTo>
                  <a:pt x="1571" y="1873"/>
                </a:lnTo>
                <a:lnTo>
                  <a:pt x="1569" y="1872"/>
                </a:lnTo>
                <a:lnTo>
                  <a:pt x="1569" y="1871"/>
                </a:lnTo>
                <a:lnTo>
                  <a:pt x="1569" y="1869"/>
                </a:lnTo>
                <a:lnTo>
                  <a:pt x="1569" y="1868"/>
                </a:lnTo>
                <a:lnTo>
                  <a:pt x="1571" y="1867"/>
                </a:lnTo>
                <a:lnTo>
                  <a:pt x="1569" y="1865"/>
                </a:lnTo>
                <a:lnTo>
                  <a:pt x="1565" y="1867"/>
                </a:lnTo>
                <a:lnTo>
                  <a:pt x="1560" y="1864"/>
                </a:lnTo>
                <a:lnTo>
                  <a:pt x="1560" y="1863"/>
                </a:lnTo>
                <a:lnTo>
                  <a:pt x="1561" y="1861"/>
                </a:lnTo>
                <a:lnTo>
                  <a:pt x="1562" y="1861"/>
                </a:lnTo>
                <a:lnTo>
                  <a:pt x="1564" y="1860"/>
                </a:lnTo>
                <a:lnTo>
                  <a:pt x="1565" y="1858"/>
                </a:lnTo>
                <a:lnTo>
                  <a:pt x="1564" y="1856"/>
                </a:lnTo>
                <a:lnTo>
                  <a:pt x="1562" y="1859"/>
                </a:lnTo>
                <a:lnTo>
                  <a:pt x="1560" y="1859"/>
                </a:lnTo>
                <a:lnTo>
                  <a:pt x="1556" y="1860"/>
                </a:lnTo>
                <a:lnTo>
                  <a:pt x="1555" y="1860"/>
                </a:lnTo>
                <a:lnTo>
                  <a:pt x="1555" y="1859"/>
                </a:lnTo>
                <a:lnTo>
                  <a:pt x="1553" y="1858"/>
                </a:lnTo>
                <a:lnTo>
                  <a:pt x="1555" y="1858"/>
                </a:lnTo>
                <a:lnTo>
                  <a:pt x="1553" y="1853"/>
                </a:lnTo>
                <a:lnTo>
                  <a:pt x="1553" y="1851"/>
                </a:lnTo>
                <a:lnTo>
                  <a:pt x="1555" y="1851"/>
                </a:lnTo>
                <a:lnTo>
                  <a:pt x="1555" y="1850"/>
                </a:lnTo>
                <a:lnTo>
                  <a:pt x="1553" y="1848"/>
                </a:lnTo>
                <a:lnTo>
                  <a:pt x="1553" y="1847"/>
                </a:lnTo>
                <a:lnTo>
                  <a:pt x="1555" y="1846"/>
                </a:lnTo>
                <a:lnTo>
                  <a:pt x="1555" y="1843"/>
                </a:lnTo>
                <a:lnTo>
                  <a:pt x="1556" y="1842"/>
                </a:lnTo>
                <a:lnTo>
                  <a:pt x="1557" y="1838"/>
                </a:lnTo>
                <a:lnTo>
                  <a:pt x="1556" y="1838"/>
                </a:lnTo>
                <a:lnTo>
                  <a:pt x="1555" y="1839"/>
                </a:lnTo>
                <a:lnTo>
                  <a:pt x="1553" y="1839"/>
                </a:lnTo>
                <a:lnTo>
                  <a:pt x="1550" y="1837"/>
                </a:lnTo>
                <a:lnTo>
                  <a:pt x="1549" y="1837"/>
                </a:lnTo>
                <a:lnTo>
                  <a:pt x="1548" y="1835"/>
                </a:lnTo>
                <a:lnTo>
                  <a:pt x="1547" y="1835"/>
                </a:lnTo>
                <a:lnTo>
                  <a:pt x="1545" y="1838"/>
                </a:lnTo>
                <a:lnTo>
                  <a:pt x="1543" y="1841"/>
                </a:lnTo>
                <a:lnTo>
                  <a:pt x="1543" y="1842"/>
                </a:lnTo>
                <a:lnTo>
                  <a:pt x="1543" y="1843"/>
                </a:lnTo>
                <a:lnTo>
                  <a:pt x="1543" y="1844"/>
                </a:lnTo>
                <a:lnTo>
                  <a:pt x="1543" y="1846"/>
                </a:lnTo>
                <a:lnTo>
                  <a:pt x="1543" y="1848"/>
                </a:lnTo>
                <a:lnTo>
                  <a:pt x="1543" y="1850"/>
                </a:lnTo>
                <a:lnTo>
                  <a:pt x="1543" y="1853"/>
                </a:lnTo>
                <a:lnTo>
                  <a:pt x="1541" y="1855"/>
                </a:lnTo>
                <a:lnTo>
                  <a:pt x="1540" y="1853"/>
                </a:lnTo>
                <a:lnTo>
                  <a:pt x="1540" y="1852"/>
                </a:lnTo>
                <a:lnTo>
                  <a:pt x="1539" y="1852"/>
                </a:lnTo>
                <a:lnTo>
                  <a:pt x="1539" y="1851"/>
                </a:lnTo>
                <a:lnTo>
                  <a:pt x="1539" y="1850"/>
                </a:lnTo>
                <a:lnTo>
                  <a:pt x="1539" y="1848"/>
                </a:lnTo>
                <a:lnTo>
                  <a:pt x="1540" y="1844"/>
                </a:lnTo>
                <a:lnTo>
                  <a:pt x="1540" y="1843"/>
                </a:lnTo>
                <a:lnTo>
                  <a:pt x="1539" y="1843"/>
                </a:lnTo>
                <a:lnTo>
                  <a:pt x="1537" y="1842"/>
                </a:lnTo>
                <a:lnTo>
                  <a:pt x="1536" y="1842"/>
                </a:lnTo>
                <a:lnTo>
                  <a:pt x="1535" y="1842"/>
                </a:lnTo>
                <a:lnTo>
                  <a:pt x="1535" y="1841"/>
                </a:lnTo>
                <a:lnTo>
                  <a:pt x="1535" y="1839"/>
                </a:lnTo>
                <a:lnTo>
                  <a:pt x="1535" y="1838"/>
                </a:lnTo>
                <a:lnTo>
                  <a:pt x="1534" y="1838"/>
                </a:lnTo>
                <a:lnTo>
                  <a:pt x="1534" y="1837"/>
                </a:lnTo>
                <a:lnTo>
                  <a:pt x="1535" y="1837"/>
                </a:lnTo>
                <a:lnTo>
                  <a:pt x="1534" y="1834"/>
                </a:lnTo>
                <a:lnTo>
                  <a:pt x="1532" y="1833"/>
                </a:lnTo>
                <a:lnTo>
                  <a:pt x="1528" y="1831"/>
                </a:lnTo>
                <a:lnTo>
                  <a:pt x="1526" y="1831"/>
                </a:lnTo>
                <a:lnTo>
                  <a:pt x="1523" y="1830"/>
                </a:lnTo>
                <a:lnTo>
                  <a:pt x="1518" y="1833"/>
                </a:lnTo>
                <a:lnTo>
                  <a:pt x="1517" y="1831"/>
                </a:lnTo>
                <a:lnTo>
                  <a:pt x="1514" y="1827"/>
                </a:lnTo>
                <a:lnTo>
                  <a:pt x="1514" y="1826"/>
                </a:lnTo>
                <a:lnTo>
                  <a:pt x="1513" y="1825"/>
                </a:lnTo>
                <a:lnTo>
                  <a:pt x="1513" y="1823"/>
                </a:lnTo>
                <a:lnTo>
                  <a:pt x="1513" y="1822"/>
                </a:lnTo>
                <a:lnTo>
                  <a:pt x="1514" y="1821"/>
                </a:lnTo>
                <a:lnTo>
                  <a:pt x="1517" y="1820"/>
                </a:lnTo>
                <a:lnTo>
                  <a:pt x="1520" y="1820"/>
                </a:lnTo>
                <a:lnTo>
                  <a:pt x="1522" y="1820"/>
                </a:lnTo>
                <a:lnTo>
                  <a:pt x="1523" y="1822"/>
                </a:lnTo>
                <a:lnTo>
                  <a:pt x="1526" y="1825"/>
                </a:lnTo>
                <a:lnTo>
                  <a:pt x="1527" y="1826"/>
                </a:lnTo>
                <a:lnTo>
                  <a:pt x="1531" y="1825"/>
                </a:lnTo>
                <a:lnTo>
                  <a:pt x="1535" y="1825"/>
                </a:lnTo>
                <a:lnTo>
                  <a:pt x="1534" y="1823"/>
                </a:lnTo>
                <a:lnTo>
                  <a:pt x="1535" y="1822"/>
                </a:lnTo>
                <a:lnTo>
                  <a:pt x="1540" y="1821"/>
                </a:lnTo>
                <a:lnTo>
                  <a:pt x="1545" y="1820"/>
                </a:lnTo>
                <a:lnTo>
                  <a:pt x="1548" y="1813"/>
                </a:lnTo>
                <a:lnTo>
                  <a:pt x="1547" y="1812"/>
                </a:lnTo>
                <a:lnTo>
                  <a:pt x="1548" y="1812"/>
                </a:lnTo>
                <a:lnTo>
                  <a:pt x="1548" y="1811"/>
                </a:lnTo>
                <a:lnTo>
                  <a:pt x="1549" y="1811"/>
                </a:lnTo>
                <a:lnTo>
                  <a:pt x="1552" y="1811"/>
                </a:lnTo>
                <a:lnTo>
                  <a:pt x="1552" y="1809"/>
                </a:lnTo>
                <a:lnTo>
                  <a:pt x="1552" y="1808"/>
                </a:lnTo>
                <a:lnTo>
                  <a:pt x="1552" y="1806"/>
                </a:lnTo>
                <a:lnTo>
                  <a:pt x="1553" y="1808"/>
                </a:lnTo>
                <a:lnTo>
                  <a:pt x="1555" y="1808"/>
                </a:lnTo>
                <a:lnTo>
                  <a:pt x="1556" y="1808"/>
                </a:lnTo>
                <a:lnTo>
                  <a:pt x="1557" y="1806"/>
                </a:lnTo>
                <a:lnTo>
                  <a:pt x="1557" y="1804"/>
                </a:lnTo>
                <a:lnTo>
                  <a:pt x="1557" y="1803"/>
                </a:lnTo>
                <a:lnTo>
                  <a:pt x="1558" y="1803"/>
                </a:lnTo>
                <a:lnTo>
                  <a:pt x="1557" y="1801"/>
                </a:lnTo>
                <a:lnTo>
                  <a:pt x="1557" y="1800"/>
                </a:lnTo>
                <a:lnTo>
                  <a:pt x="1557" y="1799"/>
                </a:lnTo>
                <a:lnTo>
                  <a:pt x="1557" y="1796"/>
                </a:lnTo>
                <a:lnTo>
                  <a:pt x="1557" y="1795"/>
                </a:lnTo>
                <a:lnTo>
                  <a:pt x="1558" y="1795"/>
                </a:lnTo>
                <a:lnTo>
                  <a:pt x="1560" y="1795"/>
                </a:lnTo>
                <a:lnTo>
                  <a:pt x="1560" y="1796"/>
                </a:lnTo>
                <a:lnTo>
                  <a:pt x="1561" y="1797"/>
                </a:lnTo>
                <a:lnTo>
                  <a:pt x="1562" y="1797"/>
                </a:lnTo>
                <a:lnTo>
                  <a:pt x="1562" y="1799"/>
                </a:lnTo>
                <a:lnTo>
                  <a:pt x="1562" y="1800"/>
                </a:lnTo>
                <a:lnTo>
                  <a:pt x="1562" y="1803"/>
                </a:lnTo>
                <a:lnTo>
                  <a:pt x="1564" y="1803"/>
                </a:lnTo>
                <a:lnTo>
                  <a:pt x="1565" y="1801"/>
                </a:lnTo>
                <a:lnTo>
                  <a:pt x="1568" y="1803"/>
                </a:lnTo>
                <a:lnTo>
                  <a:pt x="1568" y="1804"/>
                </a:lnTo>
                <a:lnTo>
                  <a:pt x="1569" y="1805"/>
                </a:lnTo>
                <a:lnTo>
                  <a:pt x="1570" y="1806"/>
                </a:lnTo>
                <a:lnTo>
                  <a:pt x="1571" y="1806"/>
                </a:lnTo>
                <a:lnTo>
                  <a:pt x="1571" y="1808"/>
                </a:lnTo>
                <a:lnTo>
                  <a:pt x="1574" y="1811"/>
                </a:lnTo>
                <a:lnTo>
                  <a:pt x="1574" y="1813"/>
                </a:lnTo>
                <a:lnTo>
                  <a:pt x="1574" y="1814"/>
                </a:lnTo>
                <a:lnTo>
                  <a:pt x="1574" y="1816"/>
                </a:lnTo>
                <a:lnTo>
                  <a:pt x="1575" y="1817"/>
                </a:lnTo>
                <a:lnTo>
                  <a:pt x="1575" y="1816"/>
                </a:lnTo>
                <a:lnTo>
                  <a:pt x="1577" y="1814"/>
                </a:lnTo>
                <a:lnTo>
                  <a:pt x="1578" y="1814"/>
                </a:lnTo>
                <a:lnTo>
                  <a:pt x="1578" y="1813"/>
                </a:lnTo>
                <a:lnTo>
                  <a:pt x="1578" y="1812"/>
                </a:lnTo>
                <a:lnTo>
                  <a:pt x="1579" y="1811"/>
                </a:lnTo>
                <a:lnTo>
                  <a:pt x="1578" y="1809"/>
                </a:lnTo>
                <a:lnTo>
                  <a:pt x="1578" y="1808"/>
                </a:lnTo>
                <a:lnTo>
                  <a:pt x="1577" y="1806"/>
                </a:lnTo>
                <a:lnTo>
                  <a:pt x="1577" y="1805"/>
                </a:lnTo>
                <a:lnTo>
                  <a:pt x="1575" y="1805"/>
                </a:lnTo>
                <a:lnTo>
                  <a:pt x="1575" y="1804"/>
                </a:lnTo>
                <a:lnTo>
                  <a:pt x="1574" y="1803"/>
                </a:lnTo>
                <a:lnTo>
                  <a:pt x="1574" y="1801"/>
                </a:lnTo>
                <a:lnTo>
                  <a:pt x="1573" y="1800"/>
                </a:lnTo>
                <a:lnTo>
                  <a:pt x="1573" y="1799"/>
                </a:lnTo>
                <a:lnTo>
                  <a:pt x="1571" y="1799"/>
                </a:lnTo>
                <a:lnTo>
                  <a:pt x="1570" y="1797"/>
                </a:lnTo>
                <a:lnTo>
                  <a:pt x="1570" y="1796"/>
                </a:lnTo>
                <a:lnTo>
                  <a:pt x="1570" y="1795"/>
                </a:lnTo>
                <a:lnTo>
                  <a:pt x="1568" y="1793"/>
                </a:lnTo>
                <a:lnTo>
                  <a:pt x="1568" y="1792"/>
                </a:lnTo>
                <a:lnTo>
                  <a:pt x="1566" y="1791"/>
                </a:lnTo>
                <a:lnTo>
                  <a:pt x="1565" y="1790"/>
                </a:lnTo>
                <a:lnTo>
                  <a:pt x="1562" y="1786"/>
                </a:lnTo>
                <a:lnTo>
                  <a:pt x="1565" y="1786"/>
                </a:lnTo>
                <a:lnTo>
                  <a:pt x="1569" y="1787"/>
                </a:lnTo>
                <a:lnTo>
                  <a:pt x="1570" y="1788"/>
                </a:lnTo>
                <a:lnTo>
                  <a:pt x="1570" y="1790"/>
                </a:lnTo>
                <a:lnTo>
                  <a:pt x="1571" y="1790"/>
                </a:lnTo>
                <a:lnTo>
                  <a:pt x="1573" y="1792"/>
                </a:lnTo>
                <a:lnTo>
                  <a:pt x="1574" y="1792"/>
                </a:lnTo>
                <a:lnTo>
                  <a:pt x="1574" y="1791"/>
                </a:lnTo>
                <a:lnTo>
                  <a:pt x="1574" y="1790"/>
                </a:lnTo>
                <a:lnTo>
                  <a:pt x="1575" y="1790"/>
                </a:lnTo>
                <a:lnTo>
                  <a:pt x="1574" y="1788"/>
                </a:lnTo>
                <a:lnTo>
                  <a:pt x="1573" y="1787"/>
                </a:lnTo>
                <a:lnTo>
                  <a:pt x="1573" y="1784"/>
                </a:lnTo>
                <a:lnTo>
                  <a:pt x="1573" y="1783"/>
                </a:lnTo>
                <a:lnTo>
                  <a:pt x="1577" y="1783"/>
                </a:lnTo>
                <a:lnTo>
                  <a:pt x="1575" y="1782"/>
                </a:lnTo>
                <a:lnTo>
                  <a:pt x="1575" y="1779"/>
                </a:lnTo>
                <a:lnTo>
                  <a:pt x="1578" y="1775"/>
                </a:lnTo>
                <a:lnTo>
                  <a:pt x="1577" y="1774"/>
                </a:lnTo>
                <a:lnTo>
                  <a:pt x="1577" y="1772"/>
                </a:lnTo>
                <a:lnTo>
                  <a:pt x="1575" y="1772"/>
                </a:lnTo>
                <a:lnTo>
                  <a:pt x="1575" y="1771"/>
                </a:lnTo>
                <a:lnTo>
                  <a:pt x="1575" y="1770"/>
                </a:lnTo>
                <a:lnTo>
                  <a:pt x="1575" y="1769"/>
                </a:lnTo>
                <a:lnTo>
                  <a:pt x="1574" y="1767"/>
                </a:lnTo>
                <a:lnTo>
                  <a:pt x="1573" y="1767"/>
                </a:lnTo>
                <a:lnTo>
                  <a:pt x="1571" y="1766"/>
                </a:lnTo>
                <a:lnTo>
                  <a:pt x="1571" y="1765"/>
                </a:lnTo>
                <a:lnTo>
                  <a:pt x="1571" y="1763"/>
                </a:lnTo>
                <a:lnTo>
                  <a:pt x="1570" y="1763"/>
                </a:lnTo>
                <a:lnTo>
                  <a:pt x="1570" y="1762"/>
                </a:lnTo>
                <a:lnTo>
                  <a:pt x="1568" y="1763"/>
                </a:lnTo>
                <a:lnTo>
                  <a:pt x="1566" y="1762"/>
                </a:lnTo>
                <a:lnTo>
                  <a:pt x="1566" y="1761"/>
                </a:lnTo>
                <a:lnTo>
                  <a:pt x="1566" y="1760"/>
                </a:lnTo>
                <a:lnTo>
                  <a:pt x="1569" y="1760"/>
                </a:lnTo>
                <a:lnTo>
                  <a:pt x="1570" y="1761"/>
                </a:lnTo>
                <a:lnTo>
                  <a:pt x="1571" y="1760"/>
                </a:lnTo>
                <a:lnTo>
                  <a:pt x="1571" y="1758"/>
                </a:lnTo>
                <a:lnTo>
                  <a:pt x="1571" y="1757"/>
                </a:lnTo>
                <a:lnTo>
                  <a:pt x="1570" y="1757"/>
                </a:lnTo>
                <a:lnTo>
                  <a:pt x="1571" y="1755"/>
                </a:lnTo>
                <a:lnTo>
                  <a:pt x="1573" y="1754"/>
                </a:lnTo>
                <a:lnTo>
                  <a:pt x="1573" y="1752"/>
                </a:lnTo>
                <a:lnTo>
                  <a:pt x="1578" y="1753"/>
                </a:lnTo>
                <a:lnTo>
                  <a:pt x="1578" y="1752"/>
                </a:lnTo>
                <a:lnTo>
                  <a:pt x="1577" y="1752"/>
                </a:lnTo>
                <a:lnTo>
                  <a:pt x="1577" y="1750"/>
                </a:lnTo>
                <a:lnTo>
                  <a:pt x="1577" y="1749"/>
                </a:lnTo>
                <a:lnTo>
                  <a:pt x="1575" y="1748"/>
                </a:lnTo>
                <a:lnTo>
                  <a:pt x="1574" y="1748"/>
                </a:lnTo>
                <a:lnTo>
                  <a:pt x="1574" y="1746"/>
                </a:lnTo>
                <a:lnTo>
                  <a:pt x="1569" y="1749"/>
                </a:lnTo>
                <a:lnTo>
                  <a:pt x="1565" y="1752"/>
                </a:lnTo>
                <a:lnTo>
                  <a:pt x="1565" y="1750"/>
                </a:lnTo>
                <a:lnTo>
                  <a:pt x="1568" y="1745"/>
                </a:lnTo>
                <a:lnTo>
                  <a:pt x="1569" y="1741"/>
                </a:lnTo>
                <a:lnTo>
                  <a:pt x="1571" y="1740"/>
                </a:lnTo>
                <a:lnTo>
                  <a:pt x="1573" y="1737"/>
                </a:lnTo>
                <a:lnTo>
                  <a:pt x="1571" y="1736"/>
                </a:lnTo>
                <a:lnTo>
                  <a:pt x="1571" y="1734"/>
                </a:lnTo>
                <a:lnTo>
                  <a:pt x="1573" y="1733"/>
                </a:lnTo>
                <a:lnTo>
                  <a:pt x="1570" y="1732"/>
                </a:lnTo>
                <a:lnTo>
                  <a:pt x="1569" y="1732"/>
                </a:lnTo>
                <a:lnTo>
                  <a:pt x="1568" y="1732"/>
                </a:lnTo>
                <a:lnTo>
                  <a:pt x="1565" y="1737"/>
                </a:lnTo>
                <a:lnTo>
                  <a:pt x="1564" y="1736"/>
                </a:lnTo>
                <a:lnTo>
                  <a:pt x="1561" y="1736"/>
                </a:lnTo>
                <a:lnTo>
                  <a:pt x="1558" y="1733"/>
                </a:lnTo>
                <a:lnTo>
                  <a:pt x="1556" y="1740"/>
                </a:lnTo>
                <a:lnTo>
                  <a:pt x="1553" y="1739"/>
                </a:lnTo>
                <a:lnTo>
                  <a:pt x="1553" y="1737"/>
                </a:lnTo>
                <a:lnTo>
                  <a:pt x="1553" y="1736"/>
                </a:lnTo>
                <a:lnTo>
                  <a:pt x="1557" y="1732"/>
                </a:lnTo>
                <a:lnTo>
                  <a:pt x="1560" y="1728"/>
                </a:lnTo>
                <a:lnTo>
                  <a:pt x="1562" y="1723"/>
                </a:lnTo>
                <a:lnTo>
                  <a:pt x="1566" y="1719"/>
                </a:lnTo>
                <a:lnTo>
                  <a:pt x="1569" y="1715"/>
                </a:lnTo>
                <a:lnTo>
                  <a:pt x="1571" y="1711"/>
                </a:lnTo>
                <a:lnTo>
                  <a:pt x="1570" y="1708"/>
                </a:lnTo>
                <a:lnTo>
                  <a:pt x="1570" y="1707"/>
                </a:lnTo>
                <a:lnTo>
                  <a:pt x="1573" y="1703"/>
                </a:lnTo>
                <a:lnTo>
                  <a:pt x="1574" y="1701"/>
                </a:lnTo>
                <a:lnTo>
                  <a:pt x="1574" y="1699"/>
                </a:lnTo>
                <a:lnTo>
                  <a:pt x="1573" y="1698"/>
                </a:lnTo>
                <a:lnTo>
                  <a:pt x="1570" y="1699"/>
                </a:lnTo>
                <a:lnTo>
                  <a:pt x="1569" y="1698"/>
                </a:lnTo>
                <a:lnTo>
                  <a:pt x="1565" y="1701"/>
                </a:lnTo>
                <a:lnTo>
                  <a:pt x="1562" y="1703"/>
                </a:lnTo>
                <a:lnTo>
                  <a:pt x="1558" y="1706"/>
                </a:lnTo>
                <a:lnTo>
                  <a:pt x="1555" y="1708"/>
                </a:lnTo>
                <a:lnTo>
                  <a:pt x="1552" y="1711"/>
                </a:lnTo>
                <a:lnTo>
                  <a:pt x="1550" y="1711"/>
                </a:lnTo>
                <a:lnTo>
                  <a:pt x="1550" y="1710"/>
                </a:lnTo>
                <a:lnTo>
                  <a:pt x="1549" y="1708"/>
                </a:lnTo>
                <a:lnTo>
                  <a:pt x="1549" y="1707"/>
                </a:lnTo>
                <a:lnTo>
                  <a:pt x="1548" y="1707"/>
                </a:lnTo>
                <a:lnTo>
                  <a:pt x="1547" y="1704"/>
                </a:lnTo>
                <a:lnTo>
                  <a:pt x="1547" y="1703"/>
                </a:lnTo>
                <a:lnTo>
                  <a:pt x="1550" y="1706"/>
                </a:lnTo>
                <a:lnTo>
                  <a:pt x="1552" y="1704"/>
                </a:lnTo>
                <a:lnTo>
                  <a:pt x="1550" y="1703"/>
                </a:lnTo>
                <a:lnTo>
                  <a:pt x="1549" y="1702"/>
                </a:lnTo>
                <a:lnTo>
                  <a:pt x="1549" y="1701"/>
                </a:lnTo>
                <a:lnTo>
                  <a:pt x="1552" y="1699"/>
                </a:lnTo>
                <a:lnTo>
                  <a:pt x="1553" y="1697"/>
                </a:lnTo>
                <a:lnTo>
                  <a:pt x="1556" y="1699"/>
                </a:lnTo>
                <a:lnTo>
                  <a:pt x="1556" y="1698"/>
                </a:lnTo>
                <a:lnTo>
                  <a:pt x="1557" y="1697"/>
                </a:lnTo>
                <a:lnTo>
                  <a:pt x="1556" y="1695"/>
                </a:lnTo>
                <a:lnTo>
                  <a:pt x="1555" y="1694"/>
                </a:lnTo>
                <a:lnTo>
                  <a:pt x="1555" y="1693"/>
                </a:lnTo>
                <a:lnTo>
                  <a:pt x="1550" y="1693"/>
                </a:lnTo>
                <a:lnTo>
                  <a:pt x="1548" y="1695"/>
                </a:lnTo>
                <a:lnTo>
                  <a:pt x="1547" y="1698"/>
                </a:lnTo>
                <a:lnTo>
                  <a:pt x="1545" y="1698"/>
                </a:lnTo>
                <a:lnTo>
                  <a:pt x="1543" y="1697"/>
                </a:lnTo>
                <a:lnTo>
                  <a:pt x="1543" y="1698"/>
                </a:lnTo>
                <a:lnTo>
                  <a:pt x="1541" y="1695"/>
                </a:lnTo>
                <a:lnTo>
                  <a:pt x="1541" y="1694"/>
                </a:lnTo>
                <a:lnTo>
                  <a:pt x="1541" y="1693"/>
                </a:lnTo>
                <a:lnTo>
                  <a:pt x="1541" y="1691"/>
                </a:lnTo>
                <a:lnTo>
                  <a:pt x="1539" y="1690"/>
                </a:lnTo>
                <a:lnTo>
                  <a:pt x="1539" y="1689"/>
                </a:lnTo>
                <a:lnTo>
                  <a:pt x="1543" y="1689"/>
                </a:lnTo>
                <a:lnTo>
                  <a:pt x="1545" y="1687"/>
                </a:lnTo>
                <a:lnTo>
                  <a:pt x="1549" y="1687"/>
                </a:lnTo>
                <a:lnTo>
                  <a:pt x="1549" y="1686"/>
                </a:lnTo>
                <a:lnTo>
                  <a:pt x="1552" y="1685"/>
                </a:lnTo>
                <a:lnTo>
                  <a:pt x="1555" y="1686"/>
                </a:lnTo>
                <a:lnTo>
                  <a:pt x="1555" y="1685"/>
                </a:lnTo>
                <a:lnTo>
                  <a:pt x="1553" y="1685"/>
                </a:lnTo>
                <a:lnTo>
                  <a:pt x="1553" y="1683"/>
                </a:lnTo>
                <a:lnTo>
                  <a:pt x="1553" y="1682"/>
                </a:lnTo>
                <a:lnTo>
                  <a:pt x="1553" y="1681"/>
                </a:lnTo>
                <a:lnTo>
                  <a:pt x="1552" y="1683"/>
                </a:lnTo>
                <a:lnTo>
                  <a:pt x="1548" y="1683"/>
                </a:lnTo>
                <a:lnTo>
                  <a:pt x="1544" y="1683"/>
                </a:lnTo>
                <a:lnTo>
                  <a:pt x="1543" y="1683"/>
                </a:lnTo>
                <a:lnTo>
                  <a:pt x="1543" y="1682"/>
                </a:lnTo>
                <a:lnTo>
                  <a:pt x="1540" y="1682"/>
                </a:lnTo>
                <a:lnTo>
                  <a:pt x="1541" y="1680"/>
                </a:lnTo>
                <a:lnTo>
                  <a:pt x="1540" y="1680"/>
                </a:lnTo>
                <a:lnTo>
                  <a:pt x="1539" y="1678"/>
                </a:lnTo>
                <a:lnTo>
                  <a:pt x="1541" y="1676"/>
                </a:lnTo>
                <a:lnTo>
                  <a:pt x="1540" y="1676"/>
                </a:lnTo>
                <a:lnTo>
                  <a:pt x="1540" y="1674"/>
                </a:lnTo>
                <a:lnTo>
                  <a:pt x="1539" y="1673"/>
                </a:lnTo>
                <a:lnTo>
                  <a:pt x="1537" y="1672"/>
                </a:lnTo>
                <a:lnTo>
                  <a:pt x="1537" y="1671"/>
                </a:lnTo>
                <a:lnTo>
                  <a:pt x="1539" y="1671"/>
                </a:lnTo>
                <a:lnTo>
                  <a:pt x="1536" y="1668"/>
                </a:lnTo>
                <a:lnTo>
                  <a:pt x="1536" y="1666"/>
                </a:lnTo>
                <a:lnTo>
                  <a:pt x="1537" y="1666"/>
                </a:lnTo>
                <a:lnTo>
                  <a:pt x="1535" y="1665"/>
                </a:lnTo>
                <a:lnTo>
                  <a:pt x="1532" y="1666"/>
                </a:lnTo>
                <a:lnTo>
                  <a:pt x="1532" y="1665"/>
                </a:lnTo>
                <a:lnTo>
                  <a:pt x="1534" y="1663"/>
                </a:lnTo>
                <a:lnTo>
                  <a:pt x="1537" y="1664"/>
                </a:lnTo>
                <a:lnTo>
                  <a:pt x="1541" y="1664"/>
                </a:lnTo>
                <a:lnTo>
                  <a:pt x="1540" y="1663"/>
                </a:lnTo>
                <a:lnTo>
                  <a:pt x="1539" y="1663"/>
                </a:lnTo>
                <a:lnTo>
                  <a:pt x="1539" y="1661"/>
                </a:lnTo>
                <a:lnTo>
                  <a:pt x="1537" y="1660"/>
                </a:lnTo>
                <a:lnTo>
                  <a:pt x="1535" y="1659"/>
                </a:lnTo>
                <a:lnTo>
                  <a:pt x="1536" y="1659"/>
                </a:lnTo>
                <a:lnTo>
                  <a:pt x="1536" y="1657"/>
                </a:lnTo>
                <a:lnTo>
                  <a:pt x="1536" y="1656"/>
                </a:lnTo>
                <a:lnTo>
                  <a:pt x="1536" y="1655"/>
                </a:lnTo>
                <a:lnTo>
                  <a:pt x="1535" y="1655"/>
                </a:lnTo>
                <a:lnTo>
                  <a:pt x="1535" y="1656"/>
                </a:lnTo>
                <a:lnTo>
                  <a:pt x="1532" y="1657"/>
                </a:lnTo>
                <a:lnTo>
                  <a:pt x="1530" y="1657"/>
                </a:lnTo>
                <a:lnTo>
                  <a:pt x="1530" y="1655"/>
                </a:lnTo>
                <a:lnTo>
                  <a:pt x="1531" y="1653"/>
                </a:lnTo>
                <a:lnTo>
                  <a:pt x="1530" y="1652"/>
                </a:lnTo>
                <a:lnTo>
                  <a:pt x="1530" y="1653"/>
                </a:lnTo>
                <a:lnTo>
                  <a:pt x="1526" y="1656"/>
                </a:lnTo>
                <a:lnTo>
                  <a:pt x="1524" y="1655"/>
                </a:lnTo>
                <a:lnTo>
                  <a:pt x="1524" y="1653"/>
                </a:lnTo>
                <a:lnTo>
                  <a:pt x="1524" y="1652"/>
                </a:lnTo>
                <a:lnTo>
                  <a:pt x="1527" y="1648"/>
                </a:lnTo>
                <a:lnTo>
                  <a:pt x="1524" y="1648"/>
                </a:lnTo>
                <a:lnTo>
                  <a:pt x="1522" y="1648"/>
                </a:lnTo>
                <a:lnTo>
                  <a:pt x="1523" y="1647"/>
                </a:lnTo>
                <a:lnTo>
                  <a:pt x="1522" y="1647"/>
                </a:lnTo>
                <a:lnTo>
                  <a:pt x="1518" y="1647"/>
                </a:lnTo>
                <a:lnTo>
                  <a:pt x="1518" y="1645"/>
                </a:lnTo>
                <a:lnTo>
                  <a:pt x="1515" y="1644"/>
                </a:lnTo>
                <a:lnTo>
                  <a:pt x="1513" y="1644"/>
                </a:lnTo>
                <a:lnTo>
                  <a:pt x="1513" y="1643"/>
                </a:lnTo>
                <a:lnTo>
                  <a:pt x="1513" y="1642"/>
                </a:lnTo>
                <a:lnTo>
                  <a:pt x="1511" y="1642"/>
                </a:lnTo>
                <a:lnTo>
                  <a:pt x="1511" y="1640"/>
                </a:lnTo>
                <a:lnTo>
                  <a:pt x="1511" y="1638"/>
                </a:lnTo>
                <a:lnTo>
                  <a:pt x="1511" y="1636"/>
                </a:lnTo>
                <a:lnTo>
                  <a:pt x="1513" y="1636"/>
                </a:lnTo>
                <a:lnTo>
                  <a:pt x="1513" y="1635"/>
                </a:lnTo>
                <a:lnTo>
                  <a:pt x="1511" y="1635"/>
                </a:lnTo>
                <a:lnTo>
                  <a:pt x="1509" y="1636"/>
                </a:lnTo>
                <a:lnTo>
                  <a:pt x="1509" y="1638"/>
                </a:lnTo>
                <a:lnTo>
                  <a:pt x="1509" y="1639"/>
                </a:lnTo>
                <a:lnTo>
                  <a:pt x="1507" y="1639"/>
                </a:lnTo>
                <a:lnTo>
                  <a:pt x="1507" y="1638"/>
                </a:lnTo>
                <a:lnTo>
                  <a:pt x="1506" y="1638"/>
                </a:lnTo>
                <a:lnTo>
                  <a:pt x="1506" y="1636"/>
                </a:lnTo>
                <a:lnTo>
                  <a:pt x="1505" y="1635"/>
                </a:lnTo>
                <a:lnTo>
                  <a:pt x="1506" y="1634"/>
                </a:lnTo>
                <a:lnTo>
                  <a:pt x="1507" y="1634"/>
                </a:lnTo>
                <a:lnTo>
                  <a:pt x="1509" y="1632"/>
                </a:lnTo>
                <a:lnTo>
                  <a:pt x="1507" y="1631"/>
                </a:lnTo>
                <a:lnTo>
                  <a:pt x="1506" y="1632"/>
                </a:lnTo>
                <a:lnTo>
                  <a:pt x="1505" y="1631"/>
                </a:lnTo>
                <a:lnTo>
                  <a:pt x="1503" y="1629"/>
                </a:lnTo>
                <a:lnTo>
                  <a:pt x="1501" y="1627"/>
                </a:lnTo>
                <a:lnTo>
                  <a:pt x="1497" y="1625"/>
                </a:lnTo>
                <a:lnTo>
                  <a:pt x="1498" y="1625"/>
                </a:lnTo>
                <a:lnTo>
                  <a:pt x="1498" y="1623"/>
                </a:lnTo>
                <a:lnTo>
                  <a:pt x="1497" y="1623"/>
                </a:lnTo>
                <a:lnTo>
                  <a:pt x="1496" y="1623"/>
                </a:lnTo>
                <a:lnTo>
                  <a:pt x="1496" y="1622"/>
                </a:lnTo>
                <a:lnTo>
                  <a:pt x="1497" y="1622"/>
                </a:lnTo>
                <a:lnTo>
                  <a:pt x="1493" y="1620"/>
                </a:lnTo>
                <a:lnTo>
                  <a:pt x="1493" y="1618"/>
                </a:lnTo>
                <a:lnTo>
                  <a:pt x="1497" y="1615"/>
                </a:lnTo>
                <a:lnTo>
                  <a:pt x="1499" y="1613"/>
                </a:lnTo>
                <a:lnTo>
                  <a:pt x="1502" y="1610"/>
                </a:lnTo>
                <a:lnTo>
                  <a:pt x="1505" y="1608"/>
                </a:lnTo>
                <a:lnTo>
                  <a:pt x="1507" y="1605"/>
                </a:lnTo>
                <a:lnTo>
                  <a:pt x="1511" y="1602"/>
                </a:lnTo>
                <a:lnTo>
                  <a:pt x="1514" y="1600"/>
                </a:lnTo>
                <a:lnTo>
                  <a:pt x="1513" y="1599"/>
                </a:lnTo>
                <a:lnTo>
                  <a:pt x="1511" y="1597"/>
                </a:lnTo>
                <a:lnTo>
                  <a:pt x="1511" y="1596"/>
                </a:lnTo>
                <a:lnTo>
                  <a:pt x="1510" y="1596"/>
                </a:lnTo>
                <a:lnTo>
                  <a:pt x="1507" y="1597"/>
                </a:lnTo>
                <a:lnTo>
                  <a:pt x="1505" y="1599"/>
                </a:lnTo>
                <a:lnTo>
                  <a:pt x="1502" y="1599"/>
                </a:lnTo>
                <a:lnTo>
                  <a:pt x="1499" y="1600"/>
                </a:lnTo>
                <a:lnTo>
                  <a:pt x="1499" y="1601"/>
                </a:lnTo>
                <a:lnTo>
                  <a:pt x="1497" y="1601"/>
                </a:lnTo>
                <a:lnTo>
                  <a:pt x="1496" y="1599"/>
                </a:lnTo>
                <a:lnTo>
                  <a:pt x="1494" y="1599"/>
                </a:lnTo>
                <a:lnTo>
                  <a:pt x="1494" y="1600"/>
                </a:lnTo>
                <a:lnTo>
                  <a:pt x="1492" y="1600"/>
                </a:lnTo>
                <a:lnTo>
                  <a:pt x="1492" y="1601"/>
                </a:lnTo>
                <a:lnTo>
                  <a:pt x="1493" y="1602"/>
                </a:lnTo>
                <a:lnTo>
                  <a:pt x="1494" y="1604"/>
                </a:lnTo>
                <a:lnTo>
                  <a:pt x="1494" y="1605"/>
                </a:lnTo>
                <a:lnTo>
                  <a:pt x="1492" y="1608"/>
                </a:lnTo>
                <a:lnTo>
                  <a:pt x="1489" y="1610"/>
                </a:lnTo>
                <a:lnTo>
                  <a:pt x="1485" y="1613"/>
                </a:lnTo>
                <a:lnTo>
                  <a:pt x="1484" y="1612"/>
                </a:lnTo>
                <a:lnTo>
                  <a:pt x="1481" y="1612"/>
                </a:lnTo>
                <a:lnTo>
                  <a:pt x="1479" y="1609"/>
                </a:lnTo>
                <a:lnTo>
                  <a:pt x="1479" y="1608"/>
                </a:lnTo>
                <a:lnTo>
                  <a:pt x="1477" y="1608"/>
                </a:lnTo>
                <a:lnTo>
                  <a:pt x="1477" y="1606"/>
                </a:lnTo>
                <a:lnTo>
                  <a:pt x="1477" y="1605"/>
                </a:lnTo>
                <a:lnTo>
                  <a:pt x="1477" y="1602"/>
                </a:lnTo>
                <a:lnTo>
                  <a:pt x="1477" y="1601"/>
                </a:lnTo>
                <a:lnTo>
                  <a:pt x="1476" y="1600"/>
                </a:lnTo>
                <a:lnTo>
                  <a:pt x="1473" y="1600"/>
                </a:lnTo>
                <a:lnTo>
                  <a:pt x="1471" y="1599"/>
                </a:lnTo>
                <a:lnTo>
                  <a:pt x="1471" y="1600"/>
                </a:lnTo>
                <a:lnTo>
                  <a:pt x="1469" y="1600"/>
                </a:lnTo>
                <a:lnTo>
                  <a:pt x="1467" y="1597"/>
                </a:lnTo>
                <a:lnTo>
                  <a:pt x="1467" y="1594"/>
                </a:lnTo>
                <a:lnTo>
                  <a:pt x="1467" y="1593"/>
                </a:lnTo>
                <a:lnTo>
                  <a:pt x="1466" y="1593"/>
                </a:lnTo>
                <a:lnTo>
                  <a:pt x="1466" y="1592"/>
                </a:lnTo>
                <a:lnTo>
                  <a:pt x="1463" y="1594"/>
                </a:lnTo>
                <a:lnTo>
                  <a:pt x="1460" y="1592"/>
                </a:lnTo>
                <a:lnTo>
                  <a:pt x="1459" y="1591"/>
                </a:lnTo>
                <a:lnTo>
                  <a:pt x="1459" y="1589"/>
                </a:lnTo>
                <a:lnTo>
                  <a:pt x="1459" y="1587"/>
                </a:lnTo>
                <a:lnTo>
                  <a:pt x="1460" y="1587"/>
                </a:lnTo>
                <a:lnTo>
                  <a:pt x="1458" y="1585"/>
                </a:lnTo>
                <a:lnTo>
                  <a:pt x="1458" y="1584"/>
                </a:lnTo>
                <a:lnTo>
                  <a:pt x="1460" y="1583"/>
                </a:lnTo>
                <a:lnTo>
                  <a:pt x="1459" y="1583"/>
                </a:lnTo>
                <a:lnTo>
                  <a:pt x="1456" y="1583"/>
                </a:lnTo>
                <a:lnTo>
                  <a:pt x="1456" y="1581"/>
                </a:lnTo>
                <a:lnTo>
                  <a:pt x="1456" y="1580"/>
                </a:lnTo>
                <a:lnTo>
                  <a:pt x="1455" y="1579"/>
                </a:lnTo>
                <a:lnTo>
                  <a:pt x="1454" y="1579"/>
                </a:lnTo>
                <a:lnTo>
                  <a:pt x="1454" y="1580"/>
                </a:lnTo>
                <a:lnTo>
                  <a:pt x="1452" y="1584"/>
                </a:lnTo>
                <a:lnTo>
                  <a:pt x="1448" y="1583"/>
                </a:lnTo>
                <a:lnTo>
                  <a:pt x="1448" y="1581"/>
                </a:lnTo>
                <a:lnTo>
                  <a:pt x="1448" y="1580"/>
                </a:lnTo>
                <a:lnTo>
                  <a:pt x="1447" y="1579"/>
                </a:lnTo>
                <a:lnTo>
                  <a:pt x="1446" y="1578"/>
                </a:lnTo>
                <a:lnTo>
                  <a:pt x="1445" y="1575"/>
                </a:lnTo>
                <a:lnTo>
                  <a:pt x="1446" y="1575"/>
                </a:lnTo>
                <a:lnTo>
                  <a:pt x="1445" y="1573"/>
                </a:lnTo>
                <a:lnTo>
                  <a:pt x="1446" y="1573"/>
                </a:lnTo>
                <a:lnTo>
                  <a:pt x="1446" y="1572"/>
                </a:lnTo>
                <a:lnTo>
                  <a:pt x="1447" y="1572"/>
                </a:lnTo>
                <a:lnTo>
                  <a:pt x="1450" y="1572"/>
                </a:lnTo>
                <a:lnTo>
                  <a:pt x="1448" y="1570"/>
                </a:lnTo>
                <a:lnTo>
                  <a:pt x="1446" y="1570"/>
                </a:lnTo>
                <a:lnTo>
                  <a:pt x="1446" y="1568"/>
                </a:lnTo>
                <a:lnTo>
                  <a:pt x="1447" y="1568"/>
                </a:lnTo>
                <a:lnTo>
                  <a:pt x="1448" y="1568"/>
                </a:lnTo>
                <a:lnTo>
                  <a:pt x="1451" y="1568"/>
                </a:lnTo>
                <a:lnTo>
                  <a:pt x="1451" y="1567"/>
                </a:lnTo>
                <a:lnTo>
                  <a:pt x="1454" y="1568"/>
                </a:lnTo>
                <a:lnTo>
                  <a:pt x="1455" y="1571"/>
                </a:lnTo>
                <a:lnTo>
                  <a:pt x="1458" y="1570"/>
                </a:lnTo>
                <a:lnTo>
                  <a:pt x="1456" y="1568"/>
                </a:lnTo>
                <a:lnTo>
                  <a:pt x="1452" y="1567"/>
                </a:lnTo>
                <a:lnTo>
                  <a:pt x="1448" y="1564"/>
                </a:lnTo>
                <a:lnTo>
                  <a:pt x="1450" y="1563"/>
                </a:lnTo>
                <a:lnTo>
                  <a:pt x="1448" y="1563"/>
                </a:lnTo>
                <a:lnTo>
                  <a:pt x="1448" y="1562"/>
                </a:lnTo>
                <a:lnTo>
                  <a:pt x="1447" y="1562"/>
                </a:lnTo>
                <a:lnTo>
                  <a:pt x="1447" y="1563"/>
                </a:lnTo>
                <a:lnTo>
                  <a:pt x="1446" y="1562"/>
                </a:lnTo>
                <a:lnTo>
                  <a:pt x="1446" y="1563"/>
                </a:lnTo>
                <a:lnTo>
                  <a:pt x="1445" y="1563"/>
                </a:lnTo>
                <a:lnTo>
                  <a:pt x="1445" y="1562"/>
                </a:lnTo>
                <a:lnTo>
                  <a:pt x="1445" y="1561"/>
                </a:lnTo>
                <a:lnTo>
                  <a:pt x="1443" y="1561"/>
                </a:lnTo>
                <a:lnTo>
                  <a:pt x="1442" y="1563"/>
                </a:lnTo>
                <a:lnTo>
                  <a:pt x="1439" y="1566"/>
                </a:lnTo>
                <a:lnTo>
                  <a:pt x="1439" y="1564"/>
                </a:lnTo>
                <a:lnTo>
                  <a:pt x="1439" y="1563"/>
                </a:lnTo>
                <a:lnTo>
                  <a:pt x="1439" y="1562"/>
                </a:lnTo>
                <a:lnTo>
                  <a:pt x="1439" y="1561"/>
                </a:lnTo>
                <a:lnTo>
                  <a:pt x="1438" y="1559"/>
                </a:lnTo>
                <a:lnTo>
                  <a:pt x="1438" y="1561"/>
                </a:lnTo>
                <a:lnTo>
                  <a:pt x="1437" y="1561"/>
                </a:lnTo>
                <a:lnTo>
                  <a:pt x="1438" y="1562"/>
                </a:lnTo>
                <a:lnTo>
                  <a:pt x="1438" y="1563"/>
                </a:lnTo>
                <a:lnTo>
                  <a:pt x="1434" y="1562"/>
                </a:lnTo>
                <a:lnTo>
                  <a:pt x="1434" y="1561"/>
                </a:lnTo>
                <a:lnTo>
                  <a:pt x="1434" y="1559"/>
                </a:lnTo>
                <a:lnTo>
                  <a:pt x="1433" y="1558"/>
                </a:lnTo>
                <a:lnTo>
                  <a:pt x="1431" y="1558"/>
                </a:lnTo>
                <a:lnTo>
                  <a:pt x="1431" y="1559"/>
                </a:lnTo>
                <a:lnTo>
                  <a:pt x="1430" y="1561"/>
                </a:lnTo>
                <a:lnTo>
                  <a:pt x="1430" y="1562"/>
                </a:lnTo>
                <a:lnTo>
                  <a:pt x="1429" y="1562"/>
                </a:lnTo>
                <a:lnTo>
                  <a:pt x="1426" y="1561"/>
                </a:lnTo>
                <a:lnTo>
                  <a:pt x="1425" y="1559"/>
                </a:lnTo>
                <a:lnTo>
                  <a:pt x="1424" y="1559"/>
                </a:lnTo>
                <a:lnTo>
                  <a:pt x="1424" y="1558"/>
                </a:lnTo>
                <a:lnTo>
                  <a:pt x="1424" y="1557"/>
                </a:lnTo>
                <a:lnTo>
                  <a:pt x="1425" y="1557"/>
                </a:lnTo>
                <a:lnTo>
                  <a:pt x="1426" y="1557"/>
                </a:lnTo>
                <a:lnTo>
                  <a:pt x="1428" y="1555"/>
                </a:lnTo>
                <a:lnTo>
                  <a:pt x="1428" y="1554"/>
                </a:lnTo>
                <a:lnTo>
                  <a:pt x="1425" y="1555"/>
                </a:lnTo>
                <a:lnTo>
                  <a:pt x="1422" y="1554"/>
                </a:lnTo>
                <a:lnTo>
                  <a:pt x="1422" y="1553"/>
                </a:lnTo>
                <a:lnTo>
                  <a:pt x="1421" y="1553"/>
                </a:lnTo>
                <a:lnTo>
                  <a:pt x="1421" y="1551"/>
                </a:lnTo>
                <a:lnTo>
                  <a:pt x="1421" y="1550"/>
                </a:lnTo>
                <a:lnTo>
                  <a:pt x="1420" y="1550"/>
                </a:lnTo>
                <a:lnTo>
                  <a:pt x="1420" y="1549"/>
                </a:lnTo>
                <a:lnTo>
                  <a:pt x="1420" y="1547"/>
                </a:lnTo>
                <a:lnTo>
                  <a:pt x="1420" y="1546"/>
                </a:lnTo>
                <a:lnTo>
                  <a:pt x="1418" y="1546"/>
                </a:lnTo>
                <a:lnTo>
                  <a:pt x="1417" y="1549"/>
                </a:lnTo>
                <a:lnTo>
                  <a:pt x="1414" y="1550"/>
                </a:lnTo>
                <a:lnTo>
                  <a:pt x="1412" y="1547"/>
                </a:lnTo>
                <a:lnTo>
                  <a:pt x="1410" y="1546"/>
                </a:lnTo>
                <a:lnTo>
                  <a:pt x="1410" y="1545"/>
                </a:lnTo>
                <a:lnTo>
                  <a:pt x="1409" y="1546"/>
                </a:lnTo>
                <a:lnTo>
                  <a:pt x="1408" y="1545"/>
                </a:lnTo>
                <a:lnTo>
                  <a:pt x="1408" y="1543"/>
                </a:lnTo>
                <a:lnTo>
                  <a:pt x="1410" y="1540"/>
                </a:lnTo>
                <a:lnTo>
                  <a:pt x="1409" y="1538"/>
                </a:lnTo>
                <a:lnTo>
                  <a:pt x="1407" y="1538"/>
                </a:lnTo>
                <a:lnTo>
                  <a:pt x="1404" y="1540"/>
                </a:lnTo>
                <a:lnTo>
                  <a:pt x="1403" y="1541"/>
                </a:lnTo>
                <a:lnTo>
                  <a:pt x="1400" y="1542"/>
                </a:lnTo>
                <a:lnTo>
                  <a:pt x="1399" y="1540"/>
                </a:lnTo>
                <a:lnTo>
                  <a:pt x="1398" y="1538"/>
                </a:lnTo>
                <a:lnTo>
                  <a:pt x="1398" y="1537"/>
                </a:lnTo>
                <a:lnTo>
                  <a:pt x="1399" y="1534"/>
                </a:lnTo>
                <a:lnTo>
                  <a:pt x="1398" y="1533"/>
                </a:lnTo>
                <a:lnTo>
                  <a:pt x="1395" y="1534"/>
                </a:lnTo>
                <a:lnTo>
                  <a:pt x="1392" y="1533"/>
                </a:lnTo>
                <a:lnTo>
                  <a:pt x="1390" y="1533"/>
                </a:lnTo>
                <a:lnTo>
                  <a:pt x="1387" y="1532"/>
                </a:lnTo>
                <a:lnTo>
                  <a:pt x="1384" y="1531"/>
                </a:lnTo>
                <a:lnTo>
                  <a:pt x="1383" y="1529"/>
                </a:lnTo>
                <a:lnTo>
                  <a:pt x="1383" y="1528"/>
                </a:lnTo>
                <a:lnTo>
                  <a:pt x="1382" y="1528"/>
                </a:lnTo>
                <a:lnTo>
                  <a:pt x="1380" y="1526"/>
                </a:lnTo>
                <a:lnTo>
                  <a:pt x="1379" y="1525"/>
                </a:lnTo>
                <a:lnTo>
                  <a:pt x="1379" y="1526"/>
                </a:lnTo>
                <a:lnTo>
                  <a:pt x="1378" y="1526"/>
                </a:lnTo>
                <a:lnTo>
                  <a:pt x="1378" y="1524"/>
                </a:lnTo>
                <a:lnTo>
                  <a:pt x="1378" y="1523"/>
                </a:lnTo>
                <a:lnTo>
                  <a:pt x="1377" y="1524"/>
                </a:lnTo>
                <a:lnTo>
                  <a:pt x="1375" y="1523"/>
                </a:lnTo>
                <a:lnTo>
                  <a:pt x="1372" y="1523"/>
                </a:lnTo>
                <a:lnTo>
                  <a:pt x="1370" y="1519"/>
                </a:lnTo>
                <a:lnTo>
                  <a:pt x="1370" y="1517"/>
                </a:lnTo>
                <a:lnTo>
                  <a:pt x="1371" y="1516"/>
                </a:lnTo>
                <a:lnTo>
                  <a:pt x="1371" y="1515"/>
                </a:lnTo>
                <a:lnTo>
                  <a:pt x="1369" y="1513"/>
                </a:lnTo>
                <a:lnTo>
                  <a:pt x="1366" y="1513"/>
                </a:lnTo>
                <a:lnTo>
                  <a:pt x="1365" y="1515"/>
                </a:lnTo>
                <a:lnTo>
                  <a:pt x="1362" y="1515"/>
                </a:lnTo>
                <a:lnTo>
                  <a:pt x="1359" y="1516"/>
                </a:lnTo>
                <a:lnTo>
                  <a:pt x="1358" y="1515"/>
                </a:lnTo>
                <a:lnTo>
                  <a:pt x="1359" y="1515"/>
                </a:lnTo>
                <a:lnTo>
                  <a:pt x="1358" y="1513"/>
                </a:lnTo>
                <a:lnTo>
                  <a:pt x="1358" y="1512"/>
                </a:lnTo>
                <a:lnTo>
                  <a:pt x="1358" y="1511"/>
                </a:lnTo>
                <a:lnTo>
                  <a:pt x="1357" y="1510"/>
                </a:lnTo>
                <a:lnTo>
                  <a:pt x="1356" y="1511"/>
                </a:lnTo>
                <a:lnTo>
                  <a:pt x="1354" y="1510"/>
                </a:lnTo>
                <a:lnTo>
                  <a:pt x="1353" y="1511"/>
                </a:lnTo>
                <a:lnTo>
                  <a:pt x="1350" y="1511"/>
                </a:lnTo>
                <a:lnTo>
                  <a:pt x="1349" y="1511"/>
                </a:lnTo>
                <a:lnTo>
                  <a:pt x="1347" y="1510"/>
                </a:lnTo>
                <a:lnTo>
                  <a:pt x="1348" y="1510"/>
                </a:lnTo>
                <a:lnTo>
                  <a:pt x="1349" y="1510"/>
                </a:lnTo>
                <a:lnTo>
                  <a:pt x="1349" y="1508"/>
                </a:lnTo>
                <a:lnTo>
                  <a:pt x="1348" y="1507"/>
                </a:lnTo>
                <a:lnTo>
                  <a:pt x="1347" y="1504"/>
                </a:lnTo>
                <a:lnTo>
                  <a:pt x="1348" y="1504"/>
                </a:lnTo>
                <a:lnTo>
                  <a:pt x="1347" y="1503"/>
                </a:lnTo>
                <a:lnTo>
                  <a:pt x="1347" y="1502"/>
                </a:lnTo>
                <a:lnTo>
                  <a:pt x="1345" y="1503"/>
                </a:lnTo>
                <a:lnTo>
                  <a:pt x="1342" y="1504"/>
                </a:lnTo>
                <a:lnTo>
                  <a:pt x="1342" y="1507"/>
                </a:lnTo>
                <a:lnTo>
                  <a:pt x="1342" y="1508"/>
                </a:lnTo>
                <a:lnTo>
                  <a:pt x="1340" y="1507"/>
                </a:lnTo>
                <a:lnTo>
                  <a:pt x="1337" y="1505"/>
                </a:lnTo>
                <a:lnTo>
                  <a:pt x="1335" y="1505"/>
                </a:lnTo>
                <a:lnTo>
                  <a:pt x="1332" y="1504"/>
                </a:lnTo>
                <a:lnTo>
                  <a:pt x="1329" y="1503"/>
                </a:lnTo>
                <a:lnTo>
                  <a:pt x="1327" y="1502"/>
                </a:lnTo>
                <a:lnTo>
                  <a:pt x="1324" y="1500"/>
                </a:lnTo>
                <a:lnTo>
                  <a:pt x="1321" y="1499"/>
                </a:lnTo>
                <a:lnTo>
                  <a:pt x="1319" y="1496"/>
                </a:lnTo>
                <a:lnTo>
                  <a:pt x="1316" y="1495"/>
                </a:lnTo>
                <a:lnTo>
                  <a:pt x="1314" y="1494"/>
                </a:lnTo>
                <a:lnTo>
                  <a:pt x="1311" y="1492"/>
                </a:lnTo>
                <a:lnTo>
                  <a:pt x="1309" y="1491"/>
                </a:lnTo>
                <a:lnTo>
                  <a:pt x="1306" y="1490"/>
                </a:lnTo>
                <a:lnTo>
                  <a:pt x="1306" y="1487"/>
                </a:lnTo>
                <a:lnTo>
                  <a:pt x="1307" y="1486"/>
                </a:lnTo>
                <a:lnTo>
                  <a:pt x="1307" y="1483"/>
                </a:lnTo>
                <a:lnTo>
                  <a:pt x="1307" y="1482"/>
                </a:lnTo>
                <a:lnTo>
                  <a:pt x="1306" y="1481"/>
                </a:lnTo>
                <a:lnTo>
                  <a:pt x="1305" y="1480"/>
                </a:lnTo>
                <a:lnTo>
                  <a:pt x="1305" y="1478"/>
                </a:lnTo>
                <a:lnTo>
                  <a:pt x="1306" y="1478"/>
                </a:lnTo>
                <a:lnTo>
                  <a:pt x="1305" y="1477"/>
                </a:lnTo>
                <a:lnTo>
                  <a:pt x="1303" y="1478"/>
                </a:lnTo>
                <a:lnTo>
                  <a:pt x="1302" y="1478"/>
                </a:lnTo>
                <a:lnTo>
                  <a:pt x="1299" y="1478"/>
                </a:lnTo>
                <a:lnTo>
                  <a:pt x="1297" y="1477"/>
                </a:lnTo>
                <a:lnTo>
                  <a:pt x="1295" y="1475"/>
                </a:lnTo>
                <a:lnTo>
                  <a:pt x="1293" y="1474"/>
                </a:lnTo>
                <a:lnTo>
                  <a:pt x="1290" y="1473"/>
                </a:lnTo>
                <a:lnTo>
                  <a:pt x="1288" y="1472"/>
                </a:lnTo>
                <a:lnTo>
                  <a:pt x="1288" y="1470"/>
                </a:lnTo>
                <a:lnTo>
                  <a:pt x="1286" y="1469"/>
                </a:lnTo>
                <a:lnTo>
                  <a:pt x="1284" y="1468"/>
                </a:lnTo>
                <a:lnTo>
                  <a:pt x="1284" y="1469"/>
                </a:lnTo>
                <a:lnTo>
                  <a:pt x="1282" y="1470"/>
                </a:lnTo>
                <a:lnTo>
                  <a:pt x="1280" y="1468"/>
                </a:lnTo>
                <a:lnTo>
                  <a:pt x="1278" y="1465"/>
                </a:lnTo>
                <a:lnTo>
                  <a:pt x="1276" y="1464"/>
                </a:lnTo>
                <a:lnTo>
                  <a:pt x="1274" y="1461"/>
                </a:lnTo>
                <a:lnTo>
                  <a:pt x="1273" y="1460"/>
                </a:lnTo>
                <a:lnTo>
                  <a:pt x="1270" y="1457"/>
                </a:lnTo>
                <a:lnTo>
                  <a:pt x="1269" y="1454"/>
                </a:lnTo>
                <a:lnTo>
                  <a:pt x="1267" y="1453"/>
                </a:lnTo>
                <a:lnTo>
                  <a:pt x="1268" y="1449"/>
                </a:lnTo>
                <a:lnTo>
                  <a:pt x="1267" y="1448"/>
                </a:lnTo>
                <a:lnTo>
                  <a:pt x="1267" y="1449"/>
                </a:lnTo>
                <a:lnTo>
                  <a:pt x="1267" y="1451"/>
                </a:lnTo>
                <a:lnTo>
                  <a:pt x="1265" y="1451"/>
                </a:lnTo>
                <a:lnTo>
                  <a:pt x="1265" y="1447"/>
                </a:lnTo>
                <a:lnTo>
                  <a:pt x="1264" y="1445"/>
                </a:lnTo>
                <a:lnTo>
                  <a:pt x="1263" y="1444"/>
                </a:lnTo>
                <a:lnTo>
                  <a:pt x="1260" y="1443"/>
                </a:lnTo>
                <a:lnTo>
                  <a:pt x="1261" y="1443"/>
                </a:lnTo>
                <a:lnTo>
                  <a:pt x="1259" y="1441"/>
                </a:lnTo>
                <a:lnTo>
                  <a:pt x="1260" y="1443"/>
                </a:lnTo>
                <a:lnTo>
                  <a:pt x="1259" y="1443"/>
                </a:lnTo>
                <a:lnTo>
                  <a:pt x="1256" y="1441"/>
                </a:lnTo>
                <a:lnTo>
                  <a:pt x="1255" y="1443"/>
                </a:lnTo>
                <a:lnTo>
                  <a:pt x="1255" y="1444"/>
                </a:lnTo>
                <a:lnTo>
                  <a:pt x="1252" y="1444"/>
                </a:lnTo>
                <a:lnTo>
                  <a:pt x="1253" y="1447"/>
                </a:lnTo>
                <a:lnTo>
                  <a:pt x="1255" y="1449"/>
                </a:lnTo>
                <a:lnTo>
                  <a:pt x="1256" y="1453"/>
                </a:lnTo>
                <a:lnTo>
                  <a:pt x="1256" y="1454"/>
                </a:lnTo>
                <a:lnTo>
                  <a:pt x="1256" y="1456"/>
                </a:lnTo>
                <a:lnTo>
                  <a:pt x="1256" y="1457"/>
                </a:lnTo>
                <a:lnTo>
                  <a:pt x="1258" y="1460"/>
                </a:lnTo>
                <a:lnTo>
                  <a:pt x="1258" y="1461"/>
                </a:lnTo>
                <a:lnTo>
                  <a:pt x="1255" y="1460"/>
                </a:lnTo>
                <a:lnTo>
                  <a:pt x="1252" y="1459"/>
                </a:lnTo>
                <a:lnTo>
                  <a:pt x="1251" y="1457"/>
                </a:lnTo>
                <a:lnTo>
                  <a:pt x="1248" y="1456"/>
                </a:lnTo>
                <a:lnTo>
                  <a:pt x="1248" y="1457"/>
                </a:lnTo>
                <a:lnTo>
                  <a:pt x="1248" y="1459"/>
                </a:lnTo>
                <a:lnTo>
                  <a:pt x="1247" y="1459"/>
                </a:lnTo>
                <a:lnTo>
                  <a:pt x="1247" y="1460"/>
                </a:lnTo>
                <a:lnTo>
                  <a:pt x="1248" y="1461"/>
                </a:lnTo>
                <a:lnTo>
                  <a:pt x="1251" y="1462"/>
                </a:lnTo>
                <a:lnTo>
                  <a:pt x="1252" y="1464"/>
                </a:lnTo>
                <a:lnTo>
                  <a:pt x="1255" y="1465"/>
                </a:lnTo>
                <a:lnTo>
                  <a:pt x="1256" y="1466"/>
                </a:lnTo>
                <a:lnTo>
                  <a:pt x="1259" y="1468"/>
                </a:lnTo>
                <a:lnTo>
                  <a:pt x="1258" y="1468"/>
                </a:lnTo>
                <a:lnTo>
                  <a:pt x="1260" y="1470"/>
                </a:lnTo>
                <a:lnTo>
                  <a:pt x="1261" y="1472"/>
                </a:lnTo>
                <a:lnTo>
                  <a:pt x="1264" y="1474"/>
                </a:lnTo>
                <a:lnTo>
                  <a:pt x="1265" y="1475"/>
                </a:lnTo>
                <a:lnTo>
                  <a:pt x="1268" y="1477"/>
                </a:lnTo>
                <a:lnTo>
                  <a:pt x="1269" y="1480"/>
                </a:lnTo>
                <a:lnTo>
                  <a:pt x="1272" y="1481"/>
                </a:lnTo>
                <a:lnTo>
                  <a:pt x="1273" y="1483"/>
                </a:lnTo>
                <a:lnTo>
                  <a:pt x="1276" y="1484"/>
                </a:lnTo>
                <a:lnTo>
                  <a:pt x="1277" y="1486"/>
                </a:lnTo>
                <a:lnTo>
                  <a:pt x="1280" y="1489"/>
                </a:lnTo>
                <a:lnTo>
                  <a:pt x="1282" y="1490"/>
                </a:lnTo>
                <a:lnTo>
                  <a:pt x="1282" y="1491"/>
                </a:lnTo>
                <a:lnTo>
                  <a:pt x="1281" y="1491"/>
                </a:lnTo>
                <a:lnTo>
                  <a:pt x="1282" y="1494"/>
                </a:lnTo>
                <a:lnTo>
                  <a:pt x="1280" y="1492"/>
                </a:lnTo>
                <a:lnTo>
                  <a:pt x="1278" y="1492"/>
                </a:lnTo>
                <a:lnTo>
                  <a:pt x="1278" y="1496"/>
                </a:lnTo>
                <a:lnTo>
                  <a:pt x="1281" y="1496"/>
                </a:lnTo>
                <a:lnTo>
                  <a:pt x="1284" y="1498"/>
                </a:lnTo>
                <a:lnTo>
                  <a:pt x="1286" y="1499"/>
                </a:lnTo>
                <a:lnTo>
                  <a:pt x="1288" y="1498"/>
                </a:lnTo>
                <a:lnTo>
                  <a:pt x="1289" y="1500"/>
                </a:lnTo>
                <a:lnTo>
                  <a:pt x="1289" y="1502"/>
                </a:lnTo>
                <a:lnTo>
                  <a:pt x="1288" y="1502"/>
                </a:lnTo>
                <a:lnTo>
                  <a:pt x="1285" y="1502"/>
                </a:lnTo>
                <a:lnTo>
                  <a:pt x="1282" y="1500"/>
                </a:lnTo>
                <a:lnTo>
                  <a:pt x="1280" y="1500"/>
                </a:lnTo>
                <a:lnTo>
                  <a:pt x="1277" y="1499"/>
                </a:lnTo>
                <a:lnTo>
                  <a:pt x="1274" y="1499"/>
                </a:lnTo>
                <a:lnTo>
                  <a:pt x="1274" y="1500"/>
                </a:lnTo>
                <a:lnTo>
                  <a:pt x="1276" y="1502"/>
                </a:lnTo>
                <a:lnTo>
                  <a:pt x="1277" y="1503"/>
                </a:lnTo>
                <a:lnTo>
                  <a:pt x="1280" y="1504"/>
                </a:lnTo>
                <a:lnTo>
                  <a:pt x="1280" y="1505"/>
                </a:lnTo>
                <a:lnTo>
                  <a:pt x="1278" y="1505"/>
                </a:lnTo>
                <a:lnTo>
                  <a:pt x="1280" y="1507"/>
                </a:lnTo>
                <a:lnTo>
                  <a:pt x="1278" y="1508"/>
                </a:lnTo>
                <a:lnTo>
                  <a:pt x="1281" y="1511"/>
                </a:lnTo>
                <a:lnTo>
                  <a:pt x="1281" y="1513"/>
                </a:lnTo>
                <a:lnTo>
                  <a:pt x="1282" y="1515"/>
                </a:lnTo>
                <a:lnTo>
                  <a:pt x="1281" y="1516"/>
                </a:lnTo>
                <a:lnTo>
                  <a:pt x="1281" y="1517"/>
                </a:lnTo>
                <a:lnTo>
                  <a:pt x="1281" y="1519"/>
                </a:lnTo>
                <a:lnTo>
                  <a:pt x="1278" y="1519"/>
                </a:lnTo>
                <a:lnTo>
                  <a:pt x="1276" y="1517"/>
                </a:lnTo>
                <a:lnTo>
                  <a:pt x="1273" y="1517"/>
                </a:lnTo>
                <a:lnTo>
                  <a:pt x="1273" y="1519"/>
                </a:lnTo>
                <a:lnTo>
                  <a:pt x="1274" y="1521"/>
                </a:lnTo>
                <a:lnTo>
                  <a:pt x="1273" y="1521"/>
                </a:lnTo>
                <a:lnTo>
                  <a:pt x="1273" y="1523"/>
                </a:lnTo>
                <a:lnTo>
                  <a:pt x="1273" y="1524"/>
                </a:lnTo>
                <a:lnTo>
                  <a:pt x="1274" y="1528"/>
                </a:lnTo>
                <a:lnTo>
                  <a:pt x="1277" y="1532"/>
                </a:lnTo>
                <a:lnTo>
                  <a:pt x="1277" y="1533"/>
                </a:lnTo>
                <a:lnTo>
                  <a:pt x="1278" y="1536"/>
                </a:lnTo>
                <a:lnTo>
                  <a:pt x="1278" y="1537"/>
                </a:lnTo>
                <a:lnTo>
                  <a:pt x="1280" y="1537"/>
                </a:lnTo>
                <a:lnTo>
                  <a:pt x="1282" y="1536"/>
                </a:lnTo>
                <a:lnTo>
                  <a:pt x="1282" y="1534"/>
                </a:lnTo>
                <a:lnTo>
                  <a:pt x="1284" y="1533"/>
                </a:lnTo>
                <a:lnTo>
                  <a:pt x="1286" y="1534"/>
                </a:lnTo>
                <a:lnTo>
                  <a:pt x="1288" y="1536"/>
                </a:lnTo>
                <a:lnTo>
                  <a:pt x="1290" y="1537"/>
                </a:lnTo>
                <a:lnTo>
                  <a:pt x="1293" y="1538"/>
                </a:lnTo>
                <a:lnTo>
                  <a:pt x="1293" y="1537"/>
                </a:lnTo>
                <a:lnTo>
                  <a:pt x="1295" y="1538"/>
                </a:lnTo>
                <a:lnTo>
                  <a:pt x="1294" y="1540"/>
                </a:lnTo>
                <a:lnTo>
                  <a:pt x="1295" y="1540"/>
                </a:lnTo>
                <a:lnTo>
                  <a:pt x="1295" y="1541"/>
                </a:lnTo>
                <a:lnTo>
                  <a:pt x="1294" y="1541"/>
                </a:lnTo>
                <a:lnTo>
                  <a:pt x="1293" y="1540"/>
                </a:lnTo>
                <a:lnTo>
                  <a:pt x="1293" y="1541"/>
                </a:lnTo>
                <a:lnTo>
                  <a:pt x="1295" y="1542"/>
                </a:lnTo>
                <a:lnTo>
                  <a:pt x="1295" y="1543"/>
                </a:lnTo>
                <a:lnTo>
                  <a:pt x="1297" y="1546"/>
                </a:lnTo>
                <a:lnTo>
                  <a:pt x="1297" y="1547"/>
                </a:lnTo>
                <a:lnTo>
                  <a:pt x="1297" y="1549"/>
                </a:lnTo>
                <a:lnTo>
                  <a:pt x="1295" y="1550"/>
                </a:lnTo>
                <a:lnTo>
                  <a:pt x="1295" y="1551"/>
                </a:lnTo>
                <a:lnTo>
                  <a:pt x="1295" y="1553"/>
                </a:lnTo>
                <a:lnTo>
                  <a:pt x="1298" y="1554"/>
                </a:lnTo>
                <a:lnTo>
                  <a:pt x="1298" y="1555"/>
                </a:lnTo>
                <a:lnTo>
                  <a:pt x="1298" y="1557"/>
                </a:lnTo>
                <a:lnTo>
                  <a:pt x="1297" y="1557"/>
                </a:lnTo>
                <a:lnTo>
                  <a:pt x="1298" y="1558"/>
                </a:lnTo>
                <a:lnTo>
                  <a:pt x="1299" y="1559"/>
                </a:lnTo>
                <a:lnTo>
                  <a:pt x="1299" y="1561"/>
                </a:lnTo>
                <a:lnTo>
                  <a:pt x="1302" y="1563"/>
                </a:lnTo>
                <a:lnTo>
                  <a:pt x="1305" y="1566"/>
                </a:lnTo>
                <a:lnTo>
                  <a:pt x="1307" y="1568"/>
                </a:lnTo>
                <a:lnTo>
                  <a:pt x="1310" y="1571"/>
                </a:lnTo>
                <a:lnTo>
                  <a:pt x="1314" y="1573"/>
                </a:lnTo>
                <a:lnTo>
                  <a:pt x="1312" y="1575"/>
                </a:lnTo>
                <a:lnTo>
                  <a:pt x="1311" y="1572"/>
                </a:lnTo>
                <a:lnTo>
                  <a:pt x="1309" y="1571"/>
                </a:lnTo>
                <a:lnTo>
                  <a:pt x="1311" y="1575"/>
                </a:lnTo>
                <a:lnTo>
                  <a:pt x="1314" y="1578"/>
                </a:lnTo>
                <a:lnTo>
                  <a:pt x="1316" y="1581"/>
                </a:lnTo>
                <a:lnTo>
                  <a:pt x="1319" y="1584"/>
                </a:lnTo>
                <a:lnTo>
                  <a:pt x="1321" y="1588"/>
                </a:lnTo>
                <a:lnTo>
                  <a:pt x="1324" y="1591"/>
                </a:lnTo>
                <a:lnTo>
                  <a:pt x="1327" y="1593"/>
                </a:lnTo>
                <a:lnTo>
                  <a:pt x="1328" y="1600"/>
                </a:lnTo>
                <a:lnTo>
                  <a:pt x="1328" y="1601"/>
                </a:lnTo>
                <a:lnTo>
                  <a:pt x="1328" y="1602"/>
                </a:lnTo>
                <a:lnTo>
                  <a:pt x="1326" y="1600"/>
                </a:lnTo>
                <a:lnTo>
                  <a:pt x="1323" y="1596"/>
                </a:lnTo>
                <a:lnTo>
                  <a:pt x="1320" y="1593"/>
                </a:lnTo>
                <a:lnTo>
                  <a:pt x="1318" y="1592"/>
                </a:lnTo>
                <a:lnTo>
                  <a:pt x="1316" y="1594"/>
                </a:lnTo>
                <a:lnTo>
                  <a:pt x="1314" y="1593"/>
                </a:lnTo>
                <a:lnTo>
                  <a:pt x="1311" y="1591"/>
                </a:lnTo>
                <a:lnTo>
                  <a:pt x="1309" y="1589"/>
                </a:lnTo>
                <a:lnTo>
                  <a:pt x="1306" y="1583"/>
                </a:lnTo>
                <a:lnTo>
                  <a:pt x="1306" y="1579"/>
                </a:lnTo>
                <a:lnTo>
                  <a:pt x="1306" y="1576"/>
                </a:lnTo>
                <a:lnTo>
                  <a:pt x="1306" y="1575"/>
                </a:lnTo>
                <a:lnTo>
                  <a:pt x="1303" y="1572"/>
                </a:lnTo>
                <a:lnTo>
                  <a:pt x="1302" y="1570"/>
                </a:lnTo>
                <a:lnTo>
                  <a:pt x="1299" y="1567"/>
                </a:lnTo>
                <a:lnTo>
                  <a:pt x="1299" y="1571"/>
                </a:lnTo>
                <a:lnTo>
                  <a:pt x="1297" y="1570"/>
                </a:lnTo>
                <a:lnTo>
                  <a:pt x="1294" y="1570"/>
                </a:lnTo>
                <a:lnTo>
                  <a:pt x="1291" y="1568"/>
                </a:lnTo>
                <a:lnTo>
                  <a:pt x="1289" y="1568"/>
                </a:lnTo>
                <a:lnTo>
                  <a:pt x="1288" y="1570"/>
                </a:lnTo>
                <a:lnTo>
                  <a:pt x="1288" y="1571"/>
                </a:lnTo>
                <a:lnTo>
                  <a:pt x="1286" y="1570"/>
                </a:lnTo>
                <a:lnTo>
                  <a:pt x="1285" y="1568"/>
                </a:lnTo>
                <a:lnTo>
                  <a:pt x="1284" y="1570"/>
                </a:lnTo>
                <a:lnTo>
                  <a:pt x="1281" y="1570"/>
                </a:lnTo>
                <a:lnTo>
                  <a:pt x="1277" y="1568"/>
                </a:lnTo>
                <a:lnTo>
                  <a:pt x="1274" y="1568"/>
                </a:lnTo>
                <a:lnTo>
                  <a:pt x="1272" y="1567"/>
                </a:lnTo>
                <a:lnTo>
                  <a:pt x="1268" y="1566"/>
                </a:lnTo>
                <a:lnTo>
                  <a:pt x="1268" y="1563"/>
                </a:lnTo>
                <a:lnTo>
                  <a:pt x="1268" y="1562"/>
                </a:lnTo>
                <a:lnTo>
                  <a:pt x="1269" y="1562"/>
                </a:lnTo>
                <a:lnTo>
                  <a:pt x="1269" y="1561"/>
                </a:lnTo>
                <a:lnTo>
                  <a:pt x="1269" y="1559"/>
                </a:lnTo>
                <a:lnTo>
                  <a:pt x="1270" y="1558"/>
                </a:lnTo>
                <a:lnTo>
                  <a:pt x="1269" y="1557"/>
                </a:lnTo>
                <a:lnTo>
                  <a:pt x="1269" y="1555"/>
                </a:lnTo>
                <a:lnTo>
                  <a:pt x="1269" y="1553"/>
                </a:lnTo>
                <a:lnTo>
                  <a:pt x="1269" y="1551"/>
                </a:lnTo>
                <a:lnTo>
                  <a:pt x="1270" y="1551"/>
                </a:lnTo>
                <a:lnTo>
                  <a:pt x="1270" y="1550"/>
                </a:lnTo>
                <a:lnTo>
                  <a:pt x="1270" y="1549"/>
                </a:lnTo>
                <a:lnTo>
                  <a:pt x="1268" y="1546"/>
                </a:lnTo>
                <a:lnTo>
                  <a:pt x="1267" y="1547"/>
                </a:lnTo>
                <a:lnTo>
                  <a:pt x="1267" y="1549"/>
                </a:lnTo>
                <a:lnTo>
                  <a:pt x="1267" y="1550"/>
                </a:lnTo>
                <a:lnTo>
                  <a:pt x="1267" y="1551"/>
                </a:lnTo>
                <a:lnTo>
                  <a:pt x="1267" y="1553"/>
                </a:lnTo>
                <a:lnTo>
                  <a:pt x="1265" y="1554"/>
                </a:lnTo>
                <a:lnTo>
                  <a:pt x="1264" y="1554"/>
                </a:lnTo>
                <a:lnTo>
                  <a:pt x="1261" y="1554"/>
                </a:lnTo>
                <a:lnTo>
                  <a:pt x="1260" y="1555"/>
                </a:lnTo>
                <a:lnTo>
                  <a:pt x="1259" y="1555"/>
                </a:lnTo>
                <a:lnTo>
                  <a:pt x="1258" y="1557"/>
                </a:lnTo>
                <a:lnTo>
                  <a:pt x="1256" y="1555"/>
                </a:lnTo>
                <a:lnTo>
                  <a:pt x="1256" y="1553"/>
                </a:lnTo>
                <a:lnTo>
                  <a:pt x="1256" y="1551"/>
                </a:lnTo>
                <a:lnTo>
                  <a:pt x="1255" y="1549"/>
                </a:lnTo>
                <a:lnTo>
                  <a:pt x="1255" y="1547"/>
                </a:lnTo>
                <a:lnTo>
                  <a:pt x="1255" y="1546"/>
                </a:lnTo>
                <a:lnTo>
                  <a:pt x="1256" y="1546"/>
                </a:lnTo>
                <a:lnTo>
                  <a:pt x="1256" y="1545"/>
                </a:lnTo>
                <a:lnTo>
                  <a:pt x="1255" y="1543"/>
                </a:lnTo>
                <a:lnTo>
                  <a:pt x="1252" y="1542"/>
                </a:lnTo>
                <a:lnTo>
                  <a:pt x="1250" y="1542"/>
                </a:lnTo>
                <a:lnTo>
                  <a:pt x="1247" y="1542"/>
                </a:lnTo>
                <a:lnTo>
                  <a:pt x="1244" y="1541"/>
                </a:lnTo>
                <a:lnTo>
                  <a:pt x="1242" y="1541"/>
                </a:lnTo>
                <a:lnTo>
                  <a:pt x="1240" y="1538"/>
                </a:lnTo>
                <a:lnTo>
                  <a:pt x="1239" y="1536"/>
                </a:lnTo>
                <a:lnTo>
                  <a:pt x="1238" y="1536"/>
                </a:lnTo>
                <a:lnTo>
                  <a:pt x="1237" y="1536"/>
                </a:lnTo>
                <a:lnTo>
                  <a:pt x="1235" y="1538"/>
                </a:lnTo>
                <a:lnTo>
                  <a:pt x="1234" y="1540"/>
                </a:lnTo>
                <a:lnTo>
                  <a:pt x="1231" y="1540"/>
                </a:lnTo>
                <a:lnTo>
                  <a:pt x="1227" y="1540"/>
                </a:lnTo>
                <a:lnTo>
                  <a:pt x="1223" y="1540"/>
                </a:lnTo>
                <a:lnTo>
                  <a:pt x="1222" y="1542"/>
                </a:lnTo>
                <a:lnTo>
                  <a:pt x="1219" y="1545"/>
                </a:lnTo>
                <a:lnTo>
                  <a:pt x="1217" y="1546"/>
                </a:lnTo>
                <a:lnTo>
                  <a:pt x="1217" y="1549"/>
                </a:lnTo>
                <a:lnTo>
                  <a:pt x="1219" y="1550"/>
                </a:lnTo>
                <a:lnTo>
                  <a:pt x="1222" y="1553"/>
                </a:lnTo>
                <a:lnTo>
                  <a:pt x="1225" y="1554"/>
                </a:lnTo>
                <a:lnTo>
                  <a:pt x="1225" y="1557"/>
                </a:lnTo>
                <a:lnTo>
                  <a:pt x="1223" y="1557"/>
                </a:lnTo>
                <a:lnTo>
                  <a:pt x="1221" y="1557"/>
                </a:lnTo>
                <a:lnTo>
                  <a:pt x="1217" y="1555"/>
                </a:lnTo>
                <a:lnTo>
                  <a:pt x="1214" y="1555"/>
                </a:lnTo>
                <a:lnTo>
                  <a:pt x="1210" y="1554"/>
                </a:lnTo>
                <a:lnTo>
                  <a:pt x="1208" y="1554"/>
                </a:lnTo>
                <a:lnTo>
                  <a:pt x="1204" y="1553"/>
                </a:lnTo>
                <a:lnTo>
                  <a:pt x="1202" y="1554"/>
                </a:lnTo>
                <a:lnTo>
                  <a:pt x="1201" y="1557"/>
                </a:lnTo>
                <a:lnTo>
                  <a:pt x="1197" y="1561"/>
                </a:lnTo>
                <a:lnTo>
                  <a:pt x="1196" y="1561"/>
                </a:lnTo>
                <a:lnTo>
                  <a:pt x="1195" y="1563"/>
                </a:lnTo>
                <a:lnTo>
                  <a:pt x="1195" y="1564"/>
                </a:lnTo>
                <a:lnTo>
                  <a:pt x="1191" y="1564"/>
                </a:lnTo>
                <a:lnTo>
                  <a:pt x="1187" y="1566"/>
                </a:lnTo>
                <a:lnTo>
                  <a:pt x="1183" y="1567"/>
                </a:lnTo>
                <a:lnTo>
                  <a:pt x="1179" y="1567"/>
                </a:lnTo>
                <a:lnTo>
                  <a:pt x="1175" y="1568"/>
                </a:lnTo>
                <a:lnTo>
                  <a:pt x="1171" y="1568"/>
                </a:lnTo>
                <a:lnTo>
                  <a:pt x="1171" y="1570"/>
                </a:lnTo>
                <a:lnTo>
                  <a:pt x="1171" y="1571"/>
                </a:lnTo>
                <a:lnTo>
                  <a:pt x="1171" y="1572"/>
                </a:lnTo>
                <a:lnTo>
                  <a:pt x="1170" y="1573"/>
                </a:lnTo>
                <a:lnTo>
                  <a:pt x="1170" y="1575"/>
                </a:lnTo>
                <a:lnTo>
                  <a:pt x="1170" y="1576"/>
                </a:lnTo>
                <a:lnTo>
                  <a:pt x="1170" y="1579"/>
                </a:lnTo>
                <a:lnTo>
                  <a:pt x="1170" y="1584"/>
                </a:lnTo>
                <a:lnTo>
                  <a:pt x="1171" y="1591"/>
                </a:lnTo>
                <a:lnTo>
                  <a:pt x="1172" y="1596"/>
                </a:lnTo>
                <a:lnTo>
                  <a:pt x="1172" y="1597"/>
                </a:lnTo>
                <a:lnTo>
                  <a:pt x="1170" y="1599"/>
                </a:lnTo>
                <a:lnTo>
                  <a:pt x="1171" y="1602"/>
                </a:lnTo>
                <a:lnTo>
                  <a:pt x="1172" y="1606"/>
                </a:lnTo>
                <a:lnTo>
                  <a:pt x="1172" y="1608"/>
                </a:lnTo>
                <a:lnTo>
                  <a:pt x="1171" y="1609"/>
                </a:lnTo>
                <a:lnTo>
                  <a:pt x="1169" y="1610"/>
                </a:lnTo>
                <a:lnTo>
                  <a:pt x="1167" y="1612"/>
                </a:lnTo>
                <a:lnTo>
                  <a:pt x="1166" y="1613"/>
                </a:lnTo>
                <a:lnTo>
                  <a:pt x="1163" y="1612"/>
                </a:lnTo>
                <a:lnTo>
                  <a:pt x="1161" y="1612"/>
                </a:lnTo>
                <a:lnTo>
                  <a:pt x="1161" y="1613"/>
                </a:lnTo>
                <a:lnTo>
                  <a:pt x="1159" y="1614"/>
                </a:lnTo>
                <a:lnTo>
                  <a:pt x="1158" y="1617"/>
                </a:lnTo>
                <a:lnTo>
                  <a:pt x="1158" y="1618"/>
                </a:lnTo>
                <a:lnTo>
                  <a:pt x="1159" y="1618"/>
                </a:lnTo>
                <a:lnTo>
                  <a:pt x="1159" y="1620"/>
                </a:lnTo>
                <a:lnTo>
                  <a:pt x="1159" y="1621"/>
                </a:lnTo>
                <a:lnTo>
                  <a:pt x="1159" y="1623"/>
                </a:lnTo>
                <a:lnTo>
                  <a:pt x="1159" y="1625"/>
                </a:lnTo>
                <a:lnTo>
                  <a:pt x="1159" y="1626"/>
                </a:lnTo>
                <a:lnTo>
                  <a:pt x="1162" y="1629"/>
                </a:lnTo>
                <a:lnTo>
                  <a:pt x="1162" y="1632"/>
                </a:lnTo>
                <a:lnTo>
                  <a:pt x="1165" y="1635"/>
                </a:lnTo>
                <a:lnTo>
                  <a:pt x="1167" y="1638"/>
                </a:lnTo>
                <a:lnTo>
                  <a:pt x="1170" y="1640"/>
                </a:lnTo>
                <a:lnTo>
                  <a:pt x="1172" y="1643"/>
                </a:lnTo>
                <a:lnTo>
                  <a:pt x="1175" y="1647"/>
                </a:lnTo>
                <a:lnTo>
                  <a:pt x="1175" y="1648"/>
                </a:lnTo>
                <a:lnTo>
                  <a:pt x="1175" y="1650"/>
                </a:lnTo>
                <a:lnTo>
                  <a:pt x="1174" y="1650"/>
                </a:lnTo>
                <a:lnTo>
                  <a:pt x="1174" y="1651"/>
                </a:lnTo>
                <a:lnTo>
                  <a:pt x="1170" y="1653"/>
                </a:lnTo>
                <a:lnTo>
                  <a:pt x="1166" y="1655"/>
                </a:lnTo>
                <a:lnTo>
                  <a:pt x="1162" y="1653"/>
                </a:lnTo>
                <a:lnTo>
                  <a:pt x="1157" y="1652"/>
                </a:lnTo>
                <a:lnTo>
                  <a:pt x="1153" y="1652"/>
                </a:lnTo>
                <a:lnTo>
                  <a:pt x="1149" y="1651"/>
                </a:lnTo>
                <a:lnTo>
                  <a:pt x="1145" y="1650"/>
                </a:lnTo>
                <a:lnTo>
                  <a:pt x="1140" y="1648"/>
                </a:lnTo>
                <a:lnTo>
                  <a:pt x="1136" y="1647"/>
                </a:lnTo>
                <a:lnTo>
                  <a:pt x="1132" y="1645"/>
                </a:lnTo>
                <a:lnTo>
                  <a:pt x="1128" y="1644"/>
                </a:lnTo>
                <a:lnTo>
                  <a:pt x="1123" y="1642"/>
                </a:lnTo>
                <a:lnTo>
                  <a:pt x="1119" y="1640"/>
                </a:lnTo>
                <a:lnTo>
                  <a:pt x="1115" y="1639"/>
                </a:lnTo>
                <a:lnTo>
                  <a:pt x="1111" y="1638"/>
                </a:lnTo>
                <a:lnTo>
                  <a:pt x="1107" y="1636"/>
                </a:lnTo>
                <a:lnTo>
                  <a:pt x="1102" y="1634"/>
                </a:lnTo>
                <a:lnTo>
                  <a:pt x="1098" y="1632"/>
                </a:lnTo>
                <a:lnTo>
                  <a:pt x="1094" y="1631"/>
                </a:lnTo>
                <a:lnTo>
                  <a:pt x="1090" y="1630"/>
                </a:lnTo>
                <a:lnTo>
                  <a:pt x="1089" y="1630"/>
                </a:lnTo>
                <a:lnTo>
                  <a:pt x="1087" y="1632"/>
                </a:lnTo>
                <a:lnTo>
                  <a:pt x="1090" y="1635"/>
                </a:lnTo>
                <a:lnTo>
                  <a:pt x="1091" y="1636"/>
                </a:lnTo>
                <a:lnTo>
                  <a:pt x="1091" y="1638"/>
                </a:lnTo>
                <a:lnTo>
                  <a:pt x="1090" y="1636"/>
                </a:lnTo>
                <a:lnTo>
                  <a:pt x="1090" y="1638"/>
                </a:lnTo>
                <a:lnTo>
                  <a:pt x="1091" y="1640"/>
                </a:lnTo>
                <a:lnTo>
                  <a:pt x="1090" y="1642"/>
                </a:lnTo>
                <a:lnTo>
                  <a:pt x="1092" y="1644"/>
                </a:lnTo>
                <a:lnTo>
                  <a:pt x="1095" y="1645"/>
                </a:lnTo>
                <a:lnTo>
                  <a:pt x="1098" y="1648"/>
                </a:lnTo>
                <a:lnTo>
                  <a:pt x="1095" y="1647"/>
                </a:lnTo>
                <a:lnTo>
                  <a:pt x="1092" y="1645"/>
                </a:lnTo>
                <a:lnTo>
                  <a:pt x="1095" y="1648"/>
                </a:lnTo>
                <a:lnTo>
                  <a:pt x="1097" y="1650"/>
                </a:lnTo>
                <a:lnTo>
                  <a:pt x="1095" y="1651"/>
                </a:lnTo>
                <a:lnTo>
                  <a:pt x="1092" y="1648"/>
                </a:lnTo>
                <a:lnTo>
                  <a:pt x="1094" y="1651"/>
                </a:lnTo>
                <a:lnTo>
                  <a:pt x="1092" y="1651"/>
                </a:lnTo>
                <a:lnTo>
                  <a:pt x="1090" y="1648"/>
                </a:lnTo>
                <a:lnTo>
                  <a:pt x="1086" y="1645"/>
                </a:lnTo>
                <a:lnTo>
                  <a:pt x="1086" y="1647"/>
                </a:lnTo>
                <a:lnTo>
                  <a:pt x="1089" y="1648"/>
                </a:lnTo>
                <a:lnTo>
                  <a:pt x="1090" y="1650"/>
                </a:lnTo>
                <a:lnTo>
                  <a:pt x="1091" y="1652"/>
                </a:lnTo>
                <a:lnTo>
                  <a:pt x="1094" y="1653"/>
                </a:lnTo>
                <a:lnTo>
                  <a:pt x="1097" y="1655"/>
                </a:lnTo>
                <a:lnTo>
                  <a:pt x="1097" y="1656"/>
                </a:lnTo>
                <a:lnTo>
                  <a:pt x="1094" y="1656"/>
                </a:lnTo>
                <a:lnTo>
                  <a:pt x="1097" y="1657"/>
                </a:lnTo>
                <a:lnTo>
                  <a:pt x="1094" y="1657"/>
                </a:lnTo>
                <a:lnTo>
                  <a:pt x="1094" y="1659"/>
                </a:lnTo>
                <a:lnTo>
                  <a:pt x="1097" y="1660"/>
                </a:lnTo>
                <a:lnTo>
                  <a:pt x="1099" y="1661"/>
                </a:lnTo>
                <a:lnTo>
                  <a:pt x="1099" y="1663"/>
                </a:lnTo>
                <a:lnTo>
                  <a:pt x="1098" y="1663"/>
                </a:lnTo>
                <a:lnTo>
                  <a:pt x="1097" y="1661"/>
                </a:lnTo>
                <a:lnTo>
                  <a:pt x="1099" y="1665"/>
                </a:lnTo>
                <a:lnTo>
                  <a:pt x="1098" y="1666"/>
                </a:lnTo>
                <a:lnTo>
                  <a:pt x="1100" y="1668"/>
                </a:lnTo>
                <a:lnTo>
                  <a:pt x="1103" y="1669"/>
                </a:lnTo>
                <a:lnTo>
                  <a:pt x="1102" y="1671"/>
                </a:lnTo>
                <a:lnTo>
                  <a:pt x="1099" y="1669"/>
                </a:lnTo>
                <a:lnTo>
                  <a:pt x="1100" y="1671"/>
                </a:lnTo>
                <a:lnTo>
                  <a:pt x="1097" y="1669"/>
                </a:lnTo>
                <a:lnTo>
                  <a:pt x="1092" y="1666"/>
                </a:lnTo>
                <a:lnTo>
                  <a:pt x="1092" y="1668"/>
                </a:lnTo>
                <a:lnTo>
                  <a:pt x="1094" y="1669"/>
                </a:lnTo>
                <a:lnTo>
                  <a:pt x="1094" y="1672"/>
                </a:lnTo>
                <a:lnTo>
                  <a:pt x="1097" y="1674"/>
                </a:lnTo>
                <a:lnTo>
                  <a:pt x="1095" y="1674"/>
                </a:lnTo>
                <a:lnTo>
                  <a:pt x="1095" y="1676"/>
                </a:lnTo>
                <a:lnTo>
                  <a:pt x="1095" y="1677"/>
                </a:lnTo>
                <a:lnTo>
                  <a:pt x="1095" y="1678"/>
                </a:lnTo>
                <a:lnTo>
                  <a:pt x="1094" y="1678"/>
                </a:lnTo>
                <a:lnTo>
                  <a:pt x="1092" y="1677"/>
                </a:lnTo>
                <a:lnTo>
                  <a:pt x="1089" y="1677"/>
                </a:lnTo>
                <a:lnTo>
                  <a:pt x="1087" y="1678"/>
                </a:lnTo>
                <a:lnTo>
                  <a:pt x="1087" y="1680"/>
                </a:lnTo>
                <a:lnTo>
                  <a:pt x="1087" y="1681"/>
                </a:lnTo>
                <a:lnTo>
                  <a:pt x="1087" y="1682"/>
                </a:lnTo>
                <a:lnTo>
                  <a:pt x="1087" y="1683"/>
                </a:lnTo>
                <a:lnTo>
                  <a:pt x="1087" y="1685"/>
                </a:lnTo>
                <a:lnTo>
                  <a:pt x="1085" y="1682"/>
                </a:lnTo>
                <a:lnTo>
                  <a:pt x="1081" y="1680"/>
                </a:lnTo>
                <a:lnTo>
                  <a:pt x="1078" y="1677"/>
                </a:lnTo>
                <a:lnTo>
                  <a:pt x="1076" y="1674"/>
                </a:lnTo>
                <a:lnTo>
                  <a:pt x="1074" y="1674"/>
                </a:lnTo>
                <a:lnTo>
                  <a:pt x="1073" y="1674"/>
                </a:lnTo>
                <a:lnTo>
                  <a:pt x="1072" y="1676"/>
                </a:lnTo>
                <a:lnTo>
                  <a:pt x="1066" y="1673"/>
                </a:lnTo>
                <a:lnTo>
                  <a:pt x="1062" y="1671"/>
                </a:lnTo>
                <a:lnTo>
                  <a:pt x="1062" y="1672"/>
                </a:lnTo>
                <a:lnTo>
                  <a:pt x="1066" y="1674"/>
                </a:lnTo>
                <a:lnTo>
                  <a:pt x="1069" y="1677"/>
                </a:lnTo>
                <a:lnTo>
                  <a:pt x="1069" y="1678"/>
                </a:lnTo>
                <a:lnTo>
                  <a:pt x="1066" y="1677"/>
                </a:lnTo>
                <a:lnTo>
                  <a:pt x="1064" y="1676"/>
                </a:lnTo>
                <a:lnTo>
                  <a:pt x="1066" y="1678"/>
                </a:lnTo>
                <a:lnTo>
                  <a:pt x="1069" y="1680"/>
                </a:lnTo>
                <a:lnTo>
                  <a:pt x="1072" y="1682"/>
                </a:lnTo>
                <a:lnTo>
                  <a:pt x="1068" y="1681"/>
                </a:lnTo>
                <a:lnTo>
                  <a:pt x="1065" y="1678"/>
                </a:lnTo>
                <a:lnTo>
                  <a:pt x="1065" y="1680"/>
                </a:lnTo>
                <a:lnTo>
                  <a:pt x="1068" y="1681"/>
                </a:lnTo>
                <a:lnTo>
                  <a:pt x="1068" y="1682"/>
                </a:lnTo>
                <a:lnTo>
                  <a:pt x="1068" y="1683"/>
                </a:lnTo>
                <a:lnTo>
                  <a:pt x="1069" y="1685"/>
                </a:lnTo>
                <a:lnTo>
                  <a:pt x="1068" y="1685"/>
                </a:lnTo>
                <a:lnTo>
                  <a:pt x="1069" y="1686"/>
                </a:lnTo>
                <a:lnTo>
                  <a:pt x="1069" y="1687"/>
                </a:lnTo>
                <a:lnTo>
                  <a:pt x="1066" y="1686"/>
                </a:lnTo>
                <a:lnTo>
                  <a:pt x="1065" y="1683"/>
                </a:lnTo>
                <a:lnTo>
                  <a:pt x="1061" y="1681"/>
                </a:lnTo>
                <a:lnTo>
                  <a:pt x="1062" y="1681"/>
                </a:lnTo>
                <a:lnTo>
                  <a:pt x="1064" y="1681"/>
                </a:lnTo>
                <a:lnTo>
                  <a:pt x="1062" y="1680"/>
                </a:lnTo>
                <a:lnTo>
                  <a:pt x="1062" y="1678"/>
                </a:lnTo>
                <a:lnTo>
                  <a:pt x="1059" y="1676"/>
                </a:lnTo>
                <a:lnTo>
                  <a:pt x="1056" y="1674"/>
                </a:lnTo>
                <a:lnTo>
                  <a:pt x="1055" y="1676"/>
                </a:lnTo>
                <a:lnTo>
                  <a:pt x="1055" y="1677"/>
                </a:lnTo>
                <a:lnTo>
                  <a:pt x="1056" y="1677"/>
                </a:lnTo>
                <a:lnTo>
                  <a:pt x="1057" y="1676"/>
                </a:lnTo>
                <a:lnTo>
                  <a:pt x="1057" y="1678"/>
                </a:lnTo>
                <a:lnTo>
                  <a:pt x="1061" y="1680"/>
                </a:lnTo>
                <a:lnTo>
                  <a:pt x="1060" y="1681"/>
                </a:lnTo>
                <a:lnTo>
                  <a:pt x="1057" y="1680"/>
                </a:lnTo>
                <a:lnTo>
                  <a:pt x="1060" y="1683"/>
                </a:lnTo>
                <a:lnTo>
                  <a:pt x="1060" y="1686"/>
                </a:lnTo>
                <a:lnTo>
                  <a:pt x="1059" y="1685"/>
                </a:lnTo>
                <a:lnTo>
                  <a:pt x="1057" y="1685"/>
                </a:lnTo>
                <a:lnTo>
                  <a:pt x="1057" y="1686"/>
                </a:lnTo>
                <a:lnTo>
                  <a:pt x="1056" y="1685"/>
                </a:lnTo>
                <a:lnTo>
                  <a:pt x="1059" y="1689"/>
                </a:lnTo>
                <a:lnTo>
                  <a:pt x="1061" y="1693"/>
                </a:lnTo>
                <a:lnTo>
                  <a:pt x="1064" y="1697"/>
                </a:lnTo>
                <a:lnTo>
                  <a:pt x="1064" y="1698"/>
                </a:lnTo>
                <a:lnTo>
                  <a:pt x="1062" y="1699"/>
                </a:lnTo>
                <a:lnTo>
                  <a:pt x="1066" y="1703"/>
                </a:lnTo>
                <a:lnTo>
                  <a:pt x="1070" y="1707"/>
                </a:lnTo>
                <a:lnTo>
                  <a:pt x="1073" y="1711"/>
                </a:lnTo>
                <a:lnTo>
                  <a:pt x="1073" y="1712"/>
                </a:lnTo>
                <a:lnTo>
                  <a:pt x="1076" y="1718"/>
                </a:lnTo>
                <a:lnTo>
                  <a:pt x="1078" y="1724"/>
                </a:lnTo>
                <a:lnTo>
                  <a:pt x="1082" y="1729"/>
                </a:lnTo>
                <a:lnTo>
                  <a:pt x="1080" y="1729"/>
                </a:lnTo>
                <a:lnTo>
                  <a:pt x="1078" y="1731"/>
                </a:lnTo>
                <a:lnTo>
                  <a:pt x="1077" y="1731"/>
                </a:lnTo>
                <a:lnTo>
                  <a:pt x="1077" y="1732"/>
                </a:lnTo>
                <a:lnTo>
                  <a:pt x="1077" y="1733"/>
                </a:lnTo>
                <a:lnTo>
                  <a:pt x="1083" y="1732"/>
                </a:lnTo>
                <a:lnTo>
                  <a:pt x="1083" y="1733"/>
                </a:lnTo>
                <a:lnTo>
                  <a:pt x="1083" y="1734"/>
                </a:lnTo>
                <a:lnTo>
                  <a:pt x="1082" y="1736"/>
                </a:lnTo>
                <a:lnTo>
                  <a:pt x="1078" y="1736"/>
                </a:lnTo>
                <a:lnTo>
                  <a:pt x="1080" y="1737"/>
                </a:lnTo>
                <a:lnTo>
                  <a:pt x="1077" y="1737"/>
                </a:lnTo>
                <a:lnTo>
                  <a:pt x="1077" y="1739"/>
                </a:lnTo>
                <a:lnTo>
                  <a:pt x="1072" y="1741"/>
                </a:lnTo>
                <a:lnTo>
                  <a:pt x="1073" y="1741"/>
                </a:lnTo>
                <a:lnTo>
                  <a:pt x="1076" y="1741"/>
                </a:lnTo>
                <a:lnTo>
                  <a:pt x="1077" y="1741"/>
                </a:lnTo>
                <a:lnTo>
                  <a:pt x="1077" y="1742"/>
                </a:lnTo>
                <a:lnTo>
                  <a:pt x="1078" y="1742"/>
                </a:lnTo>
                <a:lnTo>
                  <a:pt x="1080" y="1741"/>
                </a:lnTo>
                <a:lnTo>
                  <a:pt x="1082" y="1741"/>
                </a:lnTo>
                <a:lnTo>
                  <a:pt x="1082" y="1744"/>
                </a:lnTo>
                <a:lnTo>
                  <a:pt x="1086" y="1742"/>
                </a:lnTo>
                <a:lnTo>
                  <a:pt x="1086" y="1744"/>
                </a:lnTo>
                <a:lnTo>
                  <a:pt x="1086" y="1745"/>
                </a:lnTo>
                <a:lnTo>
                  <a:pt x="1090" y="1749"/>
                </a:lnTo>
                <a:lnTo>
                  <a:pt x="1094" y="1752"/>
                </a:lnTo>
                <a:lnTo>
                  <a:pt x="1099" y="1755"/>
                </a:lnTo>
                <a:lnTo>
                  <a:pt x="1103" y="1760"/>
                </a:lnTo>
                <a:lnTo>
                  <a:pt x="1103" y="1761"/>
                </a:lnTo>
                <a:lnTo>
                  <a:pt x="1103" y="1762"/>
                </a:lnTo>
                <a:lnTo>
                  <a:pt x="1104" y="1767"/>
                </a:lnTo>
                <a:lnTo>
                  <a:pt x="1106" y="1774"/>
                </a:lnTo>
                <a:lnTo>
                  <a:pt x="1108" y="1780"/>
                </a:lnTo>
                <a:lnTo>
                  <a:pt x="1110" y="1786"/>
                </a:lnTo>
                <a:lnTo>
                  <a:pt x="1110" y="1787"/>
                </a:lnTo>
                <a:lnTo>
                  <a:pt x="1110" y="1788"/>
                </a:lnTo>
                <a:lnTo>
                  <a:pt x="1108" y="1790"/>
                </a:lnTo>
                <a:lnTo>
                  <a:pt x="1103" y="1790"/>
                </a:lnTo>
                <a:lnTo>
                  <a:pt x="1102" y="1790"/>
                </a:lnTo>
                <a:lnTo>
                  <a:pt x="1102" y="1791"/>
                </a:lnTo>
                <a:lnTo>
                  <a:pt x="1102" y="1792"/>
                </a:lnTo>
                <a:lnTo>
                  <a:pt x="1100" y="1792"/>
                </a:lnTo>
                <a:lnTo>
                  <a:pt x="1097" y="1791"/>
                </a:lnTo>
                <a:lnTo>
                  <a:pt x="1092" y="1790"/>
                </a:lnTo>
                <a:lnTo>
                  <a:pt x="1090" y="1788"/>
                </a:lnTo>
                <a:lnTo>
                  <a:pt x="1089" y="1790"/>
                </a:lnTo>
                <a:lnTo>
                  <a:pt x="1089" y="1791"/>
                </a:lnTo>
                <a:lnTo>
                  <a:pt x="1087" y="1791"/>
                </a:lnTo>
                <a:lnTo>
                  <a:pt x="1086" y="1788"/>
                </a:lnTo>
                <a:lnTo>
                  <a:pt x="1083" y="1788"/>
                </a:lnTo>
                <a:lnTo>
                  <a:pt x="1083" y="1790"/>
                </a:lnTo>
                <a:lnTo>
                  <a:pt x="1082" y="1790"/>
                </a:lnTo>
                <a:lnTo>
                  <a:pt x="1081" y="1790"/>
                </a:lnTo>
                <a:lnTo>
                  <a:pt x="1080" y="1790"/>
                </a:lnTo>
                <a:lnTo>
                  <a:pt x="1080" y="1791"/>
                </a:lnTo>
                <a:lnTo>
                  <a:pt x="1077" y="1792"/>
                </a:lnTo>
                <a:lnTo>
                  <a:pt x="1077" y="1793"/>
                </a:lnTo>
                <a:lnTo>
                  <a:pt x="1077" y="1795"/>
                </a:lnTo>
                <a:lnTo>
                  <a:pt x="1074" y="1796"/>
                </a:lnTo>
                <a:lnTo>
                  <a:pt x="1073" y="1795"/>
                </a:lnTo>
                <a:lnTo>
                  <a:pt x="1070" y="1795"/>
                </a:lnTo>
                <a:lnTo>
                  <a:pt x="1074" y="1797"/>
                </a:lnTo>
                <a:lnTo>
                  <a:pt x="1074" y="1799"/>
                </a:lnTo>
                <a:lnTo>
                  <a:pt x="1074" y="1800"/>
                </a:lnTo>
                <a:lnTo>
                  <a:pt x="1074" y="1801"/>
                </a:lnTo>
                <a:lnTo>
                  <a:pt x="1074" y="1803"/>
                </a:lnTo>
                <a:lnTo>
                  <a:pt x="1077" y="1804"/>
                </a:lnTo>
                <a:lnTo>
                  <a:pt x="1078" y="1804"/>
                </a:lnTo>
                <a:lnTo>
                  <a:pt x="1078" y="1803"/>
                </a:lnTo>
                <a:lnTo>
                  <a:pt x="1078" y="1801"/>
                </a:lnTo>
                <a:lnTo>
                  <a:pt x="1081" y="1801"/>
                </a:lnTo>
                <a:lnTo>
                  <a:pt x="1081" y="1800"/>
                </a:lnTo>
                <a:lnTo>
                  <a:pt x="1085" y="1800"/>
                </a:lnTo>
                <a:lnTo>
                  <a:pt x="1086" y="1801"/>
                </a:lnTo>
                <a:lnTo>
                  <a:pt x="1086" y="1804"/>
                </a:lnTo>
                <a:lnTo>
                  <a:pt x="1083" y="1804"/>
                </a:lnTo>
                <a:lnTo>
                  <a:pt x="1082" y="1803"/>
                </a:lnTo>
                <a:lnTo>
                  <a:pt x="1082" y="1805"/>
                </a:lnTo>
                <a:lnTo>
                  <a:pt x="1083" y="1805"/>
                </a:lnTo>
                <a:lnTo>
                  <a:pt x="1086" y="1804"/>
                </a:lnTo>
                <a:lnTo>
                  <a:pt x="1086" y="1805"/>
                </a:lnTo>
                <a:lnTo>
                  <a:pt x="1086" y="1806"/>
                </a:lnTo>
                <a:lnTo>
                  <a:pt x="1087" y="1806"/>
                </a:lnTo>
                <a:lnTo>
                  <a:pt x="1087" y="1805"/>
                </a:lnTo>
                <a:lnTo>
                  <a:pt x="1089" y="1805"/>
                </a:lnTo>
                <a:lnTo>
                  <a:pt x="1091" y="1806"/>
                </a:lnTo>
                <a:lnTo>
                  <a:pt x="1092" y="1808"/>
                </a:lnTo>
                <a:lnTo>
                  <a:pt x="1094" y="1808"/>
                </a:lnTo>
                <a:lnTo>
                  <a:pt x="1098" y="1809"/>
                </a:lnTo>
                <a:lnTo>
                  <a:pt x="1098" y="1812"/>
                </a:lnTo>
                <a:lnTo>
                  <a:pt x="1097" y="1813"/>
                </a:lnTo>
                <a:lnTo>
                  <a:pt x="1099" y="1813"/>
                </a:lnTo>
                <a:lnTo>
                  <a:pt x="1100" y="1813"/>
                </a:lnTo>
                <a:lnTo>
                  <a:pt x="1100" y="1812"/>
                </a:lnTo>
                <a:lnTo>
                  <a:pt x="1102" y="1811"/>
                </a:lnTo>
                <a:lnTo>
                  <a:pt x="1106" y="1809"/>
                </a:lnTo>
                <a:lnTo>
                  <a:pt x="1108" y="1811"/>
                </a:lnTo>
                <a:lnTo>
                  <a:pt x="1108" y="1812"/>
                </a:lnTo>
                <a:lnTo>
                  <a:pt x="1108" y="1814"/>
                </a:lnTo>
                <a:lnTo>
                  <a:pt x="1110" y="1820"/>
                </a:lnTo>
                <a:lnTo>
                  <a:pt x="1112" y="1825"/>
                </a:lnTo>
                <a:lnTo>
                  <a:pt x="1112" y="1827"/>
                </a:lnTo>
                <a:lnTo>
                  <a:pt x="1113" y="1827"/>
                </a:lnTo>
                <a:lnTo>
                  <a:pt x="1113" y="1830"/>
                </a:lnTo>
                <a:lnTo>
                  <a:pt x="1115" y="1830"/>
                </a:lnTo>
                <a:lnTo>
                  <a:pt x="1115" y="1831"/>
                </a:lnTo>
                <a:lnTo>
                  <a:pt x="1115" y="1833"/>
                </a:lnTo>
                <a:lnTo>
                  <a:pt x="1113" y="1834"/>
                </a:lnTo>
                <a:lnTo>
                  <a:pt x="1113" y="1835"/>
                </a:lnTo>
                <a:lnTo>
                  <a:pt x="1115" y="1838"/>
                </a:lnTo>
                <a:lnTo>
                  <a:pt x="1115" y="1839"/>
                </a:lnTo>
                <a:lnTo>
                  <a:pt x="1112" y="1842"/>
                </a:lnTo>
                <a:lnTo>
                  <a:pt x="1112" y="1843"/>
                </a:lnTo>
                <a:lnTo>
                  <a:pt x="1111" y="1843"/>
                </a:lnTo>
                <a:lnTo>
                  <a:pt x="1110" y="1843"/>
                </a:lnTo>
                <a:lnTo>
                  <a:pt x="1110" y="1844"/>
                </a:lnTo>
                <a:lnTo>
                  <a:pt x="1107" y="1847"/>
                </a:lnTo>
                <a:lnTo>
                  <a:pt x="1107" y="1848"/>
                </a:lnTo>
                <a:lnTo>
                  <a:pt x="1106" y="1850"/>
                </a:lnTo>
                <a:lnTo>
                  <a:pt x="1104" y="1850"/>
                </a:lnTo>
                <a:lnTo>
                  <a:pt x="1103" y="1851"/>
                </a:lnTo>
                <a:lnTo>
                  <a:pt x="1104" y="1855"/>
                </a:lnTo>
                <a:lnTo>
                  <a:pt x="1103" y="1856"/>
                </a:lnTo>
                <a:lnTo>
                  <a:pt x="1102" y="1858"/>
                </a:lnTo>
                <a:lnTo>
                  <a:pt x="1100" y="1859"/>
                </a:lnTo>
                <a:lnTo>
                  <a:pt x="1100" y="1860"/>
                </a:lnTo>
                <a:lnTo>
                  <a:pt x="1100" y="1861"/>
                </a:lnTo>
                <a:lnTo>
                  <a:pt x="1100" y="1864"/>
                </a:lnTo>
                <a:lnTo>
                  <a:pt x="1099" y="1867"/>
                </a:lnTo>
                <a:lnTo>
                  <a:pt x="1098" y="1868"/>
                </a:lnTo>
                <a:lnTo>
                  <a:pt x="1097" y="1871"/>
                </a:lnTo>
                <a:lnTo>
                  <a:pt x="1097" y="1872"/>
                </a:lnTo>
                <a:lnTo>
                  <a:pt x="1097" y="1873"/>
                </a:lnTo>
                <a:lnTo>
                  <a:pt x="1097" y="1874"/>
                </a:lnTo>
                <a:lnTo>
                  <a:pt x="1095" y="1876"/>
                </a:lnTo>
                <a:lnTo>
                  <a:pt x="1095" y="1877"/>
                </a:lnTo>
                <a:lnTo>
                  <a:pt x="1094" y="1877"/>
                </a:lnTo>
                <a:lnTo>
                  <a:pt x="1090" y="1877"/>
                </a:lnTo>
                <a:lnTo>
                  <a:pt x="1089" y="1876"/>
                </a:lnTo>
                <a:lnTo>
                  <a:pt x="1089" y="1872"/>
                </a:lnTo>
                <a:lnTo>
                  <a:pt x="1089" y="1871"/>
                </a:lnTo>
                <a:lnTo>
                  <a:pt x="1089" y="1869"/>
                </a:lnTo>
                <a:lnTo>
                  <a:pt x="1089" y="1868"/>
                </a:lnTo>
                <a:lnTo>
                  <a:pt x="1087" y="1864"/>
                </a:lnTo>
                <a:lnTo>
                  <a:pt x="1086" y="1863"/>
                </a:lnTo>
                <a:lnTo>
                  <a:pt x="1087" y="1863"/>
                </a:lnTo>
                <a:lnTo>
                  <a:pt x="1087" y="1861"/>
                </a:lnTo>
                <a:lnTo>
                  <a:pt x="1086" y="1858"/>
                </a:lnTo>
                <a:lnTo>
                  <a:pt x="1086" y="1856"/>
                </a:lnTo>
                <a:lnTo>
                  <a:pt x="1085" y="1858"/>
                </a:lnTo>
                <a:lnTo>
                  <a:pt x="1085" y="1856"/>
                </a:lnTo>
                <a:lnTo>
                  <a:pt x="1083" y="1858"/>
                </a:lnTo>
                <a:lnTo>
                  <a:pt x="1082" y="1858"/>
                </a:lnTo>
                <a:lnTo>
                  <a:pt x="1077" y="1859"/>
                </a:lnTo>
                <a:lnTo>
                  <a:pt x="1077" y="1860"/>
                </a:lnTo>
                <a:lnTo>
                  <a:pt x="1080" y="1861"/>
                </a:lnTo>
                <a:lnTo>
                  <a:pt x="1080" y="1863"/>
                </a:lnTo>
                <a:lnTo>
                  <a:pt x="1080" y="1864"/>
                </a:lnTo>
                <a:lnTo>
                  <a:pt x="1080" y="1865"/>
                </a:lnTo>
                <a:lnTo>
                  <a:pt x="1078" y="1865"/>
                </a:lnTo>
                <a:lnTo>
                  <a:pt x="1077" y="1865"/>
                </a:lnTo>
                <a:lnTo>
                  <a:pt x="1076" y="1868"/>
                </a:lnTo>
                <a:lnTo>
                  <a:pt x="1074" y="1868"/>
                </a:lnTo>
                <a:lnTo>
                  <a:pt x="1072" y="1868"/>
                </a:lnTo>
                <a:lnTo>
                  <a:pt x="1070" y="1868"/>
                </a:lnTo>
                <a:lnTo>
                  <a:pt x="1065" y="1867"/>
                </a:lnTo>
                <a:lnTo>
                  <a:pt x="1064" y="1864"/>
                </a:lnTo>
                <a:lnTo>
                  <a:pt x="1064" y="1863"/>
                </a:lnTo>
                <a:lnTo>
                  <a:pt x="1064" y="1859"/>
                </a:lnTo>
                <a:lnTo>
                  <a:pt x="1062" y="1859"/>
                </a:lnTo>
                <a:lnTo>
                  <a:pt x="1061" y="1858"/>
                </a:lnTo>
                <a:lnTo>
                  <a:pt x="1061" y="1859"/>
                </a:lnTo>
                <a:lnTo>
                  <a:pt x="1060" y="1860"/>
                </a:lnTo>
                <a:lnTo>
                  <a:pt x="1055" y="1859"/>
                </a:lnTo>
                <a:lnTo>
                  <a:pt x="1055" y="1858"/>
                </a:lnTo>
                <a:lnTo>
                  <a:pt x="1055" y="1856"/>
                </a:lnTo>
                <a:lnTo>
                  <a:pt x="1055" y="1855"/>
                </a:lnTo>
                <a:lnTo>
                  <a:pt x="1051" y="1853"/>
                </a:lnTo>
                <a:lnTo>
                  <a:pt x="1048" y="1851"/>
                </a:lnTo>
                <a:lnTo>
                  <a:pt x="1048" y="1850"/>
                </a:lnTo>
                <a:lnTo>
                  <a:pt x="1048" y="1848"/>
                </a:lnTo>
                <a:lnTo>
                  <a:pt x="1045" y="1846"/>
                </a:lnTo>
                <a:lnTo>
                  <a:pt x="1043" y="1843"/>
                </a:lnTo>
                <a:lnTo>
                  <a:pt x="1043" y="1838"/>
                </a:lnTo>
                <a:lnTo>
                  <a:pt x="1044" y="1837"/>
                </a:lnTo>
                <a:lnTo>
                  <a:pt x="1045" y="1835"/>
                </a:lnTo>
                <a:lnTo>
                  <a:pt x="1051" y="1838"/>
                </a:lnTo>
                <a:lnTo>
                  <a:pt x="1052" y="1838"/>
                </a:lnTo>
                <a:lnTo>
                  <a:pt x="1052" y="1837"/>
                </a:lnTo>
                <a:lnTo>
                  <a:pt x="1052" y="1835"/>
                </a:lnTo>
                <a:lnTo>
                  <a:pt x="1048" y="1834"/>
                </a:lnTo>
                <a:lnTo>
                  <a:pt x="1044" y="1833"/>
                </a:lnTo>
                <a:lnTo>
                  <a:pt x="1043" y="1830"/>
                </a:lnTo>
                <a:lnTo>
                  <a:pt x="1043" y="1829"/>
                </a:lnTo>
                <a:lnTo>
                  <a:pt x="1041" y="1829"/>
                </a:lnTo>
                <a:lnTo>
                  <a:pt x="1040" y="1829"/>
                </a:lnTo>
                <a:lnTo>
                  <a:pt x="1040" y="1827"/>
                </a:lnTo>
                <a:lnTo>
                  <a:pt x="1039" y="1825"/>
                </a:lnTo>
                <a:lnTo>
                  <a:pt x="1038" y="1826"/>
                </a:lnTo>
                <a:lnTo>
                  <a:pt x="1038" y="1827"/>
                </a:lnTo>
                <a:lnTo>
                  <a:pt x="1038" y="1829"/>
                </a:lnTo>
                <a:lnTo>
                  <a:pt x="1036" y="1829"/>
                </a:lnTo>
                <a:lnTo>
                  <a:pt x="1035" y="1830"/>
                </a:lnTo>
                <a:lnTo>
                  <a:pt x="1035" y="1831"/>
                </a:lnTo>
                <a:lnTo>
                  <a:pt x="1034" y="1833"/>
                </a:lnTo>
                <a:lnTo>
                  <a:pt x="1032" y="1834"/>
                </a:lnTo>
                <a:lnTo>
                  <a:pt x="1031" y="1834"/>
                </a:lnTo>
                <a:lnTo>
                  <a:pt x="1030" y="1833"/>
                </a:lnTo>
                <a:lnTo>
                  <a:pt x="1030" y="1831"/>
                </a:lnTo>
                <a:lnTo>
                  <a:pt x="1030" y="1829"/>
                </a:lnTo>
                <a:lnTo>
                  <a:pt x="1030" y="1827"/>
                </a:lnTo>
                <a:lnTo>
                  <a:pt x="1029" y="1827"/>
                </a:lnTo>
                <a:lnTo>
                  <a:pt x="1024" y="1823"/>
                </a:lnTo>
                <a:lnTo>
                  <a:pt x="1023" y="1821"/>
                </a:lnTo>
                <a:lnTo>
                  <a:pt x="1024" y="1820"/>
                </a:lnTo>
                <a:lnTo>
                  <a:pt x="1026" y="1820"/>
                </a:lnTo>
                <a:lnTo>
                  <a:pt x="1026" y="1818"/>
                </a:lnTo>
                <a:lnTo>
                  <a:pt x="1023" y="1813"/>
                </a:lnTo>
                <a:lnTo>
                  <a:pt x="1023" y="1812"/>
                </a:lnTo>
                <a:lnTo>
                  <a:pt x="1021" y="1804"/>
                </a:lnTo>
                <a:lnTo>
                  <a:pt x="1021" y="1801"/>
                </a:lnTo>
                <a:lnTo>
                  <a:pt x="1021" y="1800"/>
                </a:lnTo>
                <a:lnTo>
                  <a:pt x="1021" y="1799"/>
                </a:lnTo>
                <a:lnTo>
                  <a:pt x="1019" y="1797"/>
                </a:lnTo>
                <a:lnTo>
                  <a:pt x="1019" y="1796"/>
                </a:lnTo>
                <a:lnTo>
                  <a:pt x="1019" y="1795"/>
                </a:lnTo>
                <a:lnTo>
                  <a:pt x="1018" y="1793"/>
                </a:lnTo>
                <a:lnTo>
                  <a:pt x="1015" y="1792"/>
                </a:lnTo>
                <a:lnTo>
                  <a:pt x="1013" y="1793"/>
                </a:lnTo>
                <a:lnTo>
                  <a:pt x="1010" y="1792"/>
                </a:lnTo>
                <a:lnTo>
                  <a:pt x="1010" y="1793"/>
                </a:lnTo>
                <a:lnTo>
                  <a:pt x="1009" y="1795"/>
                </a:lnTo>
                <a:lnTo>
                  <a:pt x="1010" y="1795"/>
                </a:lnTo>
                <a:lnTo>
                  <a:pt x="1010" y="1796"/>
                </a:lnTo>
                <a:lnTo>
                  <a:pt x="1010" y="1797"/>
                </a:lnTo>
                <a:lnTo>
                  <a:pt x="1010" y="1799"/>
                </a:lnTo>
                <a:lnTo>
                  <a:pt x="1010" y="1800"/>
                </a:lnTo>
                <a:lnTo>
                  <a:pt x="1013" y="1801"/>
                </a:lnTo>
                <a:lnTo>
                  <a:pt x="1011" y="1801"/>
                </a:lnTo>
                <a:lnTo>
                  <a:pt x="1011" y="1803"/>
                </a:lnTo>
                <a:lnTo>
                  <a:pt x="1010" y="1803"/>
                </a:lnTo>
                <a:lnTo>
                  <a:pt x="1008" y="1801"/>
                </a:lnTo>
                <a:lnTo>
                  <a:pt x="1006" y="1797"/>
                </a:lnTo>
                <a:lnTo>
                  <a:pt x="1005" y="1793"/>
                </a:lnTo>
                <a:lnTo>
                  <a:pt x="1001" y="1793"/>
                </a:lnTo>
                <a:lnTo>
                  <a:pt x="1000" y="1799"/>
                </a:lnTo>
                <a:lnTo>
                  <a:pt x="1000" y="1800"/>
                </a:lnTo>
                <a:lnTo>
                  <a:pt x="998" y="1800"/>
                </a:lnTo>
                <a:lnTo>
                  <a:pt x="997" y="1797"/>
                </a:lnTo>
                <a:lnTo>
                  <a:pt x="993" y="1797"/>
                </a:lnTo>
                <a:lnTo>
                  <a:pt x="989" y="1797"/>
                </a:lnTo>
                <a:lnTo>
                  <a:pt x="988" y="1796"/>
                </a:lnTo>
                <a:lnTo>
                  <a:pt x="987" y="1796"/>
                </a:lnTo>
                <a:lnTo>
                  <a:pt x="985" y="1797"/>
                </a:lnTo>
                <a:lnTo>
                  <a:pt x="988" y="1803"/>
                </a:lnTo>
                <a:lnTo>
                  <a:pt x="992" y="1806"/>
                </a:lnTo>
                <a:lnTo>
                  <a:pt x="994" y="1812"/>
                </a:lnTo>
                <a:lnTo>
                  <a:pt x="994" y="1813"/>
                </a:lnTo>
                <a:lnTo>
                  <a:pt x="994" y="1814"/>
                </a:lnTo>
                <a:lnTo>
                  <a:pt x="993" y="1816"/>
                </a:lnTo>
                <a:lnTo>
                  <a:pt x="992" y="1816"/>
                </a:lnTo>
                <a:lnTo>
                  <a:pt x="989" y="1816"/>
                </a:lnTo>
                <a:lnTo>
                  <a:pt x="991" y="1817"/>
                </a:lnTo>
                <a:lnTo>
                  <a:pt x="989" y="1818"/>
                </a:lnTo>
                <a:lnTo>
                  <a:pt x="988" y="1821"/>
                </a:lnTo>
                <a:lnTo>
                  <a:pt x="987" y="1821"/>
                </a:lnTo>
                <a:lnTo>
                  <a:pt x="985" y="1821"/>
                </a:lnTo>
                <a:lnTo>
                  <a:pt x="983" y="1820"/>
                </a:lnTo>
                <a:lnTo>
                  <a:pt x="981" y="1813"/>
                </a:lnTo>
                <a:lnTo>
                  <a:pt x="980" y="1808"/>
                </a:lnTo>
                <a:lnTo>
                  <a:pt x="980" y="1805"/>
                </a:lnTo>
                <a:lnTo>
                  <a:pt x="983" y="1803"/>
                </a:lnTo>
                <a:lnTo>
                  <a:pt x="983" y="1800"/>
                </a:lnTo>
                <a:lnTo>
                  <a:pt x="983" y="1799"/>
                </a:lnTo>
                <a:lnTo>
                  <a:pt x="981" y="1801"/>
                </a:lnTo>
                <a:lnTo>
                  <a:pt x="981" y="1800"/>
                </a:lnTo>
                <a:lnTo>
                  <a:pt x="979" y="1801"/>
                </a:lnTo>
                <a:lnTo>
                  <a:pt x="977" y="1801"/>
                </a:lnTo>
                <a:lnTo>
                  <a:pt x="976" y="1801"/>
                </a:lnTo>
                <a:lnTo>
                  <a:pt x="975" y="1801"/>
                </a:lnTo>
                <a:lnTo>
                  <a:pt x="975" y="1803"/>
                </a:lnTo>
                <a:lnTo>
                  <a:pt x="973" y="1804"/>
                </a:lnTo>
                <a:lnTo>
                  <a:pt x="970" y="1803"/>
                </a:lnTo>
                <a:lnTo>
                  <a:pt x="970" y="1801"/>
                </a:lnTo>
                <a:lnTo>
                  <a:pt x="971" y="1790"/>
                </a:lnTo>
                <a:lnTo>
                  <a:pt x="972" y="1787"/>
                </a:lnTo>
                <a:lnTo>
                  <a:pt x="972" y="1786"/>
                </a:lnTo>
                <a:lnTo>
                  <a:pt x="971" y="1786"/>
                </a:lnTo>
                <a:lnTo>
                  <a:pt x="968" y="1783"/>
                </a:lnTo>
                <a:lnTo>
                  <a:pt x="967" y="1783"/>
                </a:lnTo>
                <a:lnTo>
                  <a:pt x="967" y="1784"/>
                </a:lnTo>
                <a:lnTo>
                  <a:pt x="964" y="1783"/>
                </a:lnTo>
                <a:lnTo>
                  <a:pt x="963" y="1779"/>
                </a:lnTo>
                <a:lnTo>
                  <a:pt x="962" y="1779"/>
                </a:lnTo>
                <a:lnTo>
                  <a:pt x="962" y="1780"/>
                </a:lnTo>
                <a:lnTo>
                  <a:pt x="960" y="1780"/>
                </a:lnTo>
                <a:lnTo>
                  <a:pt x="962" y="1783"/>
                </a:lnTo>
                <a:lnTo>
                  <a:pt x="960" y="1784"/>
                </a:lnTo>
                <a:lnTo>
                  <a:pt x="960" y="1787"/>
                </a:lnTo>
                <a:lnTo>
                  <a:pt x="960" y="1788"/>
                </a:lnTo>
                <a:lnTo>
                  <a:pt x="963" y="1790"/>
                </a:lnTo>
                <a:lnTo>
                  <a:pt x="962" y="1790"/>
                </a:lnTo>
                <a:lnTo>
                  <a:pt x="960" y="1790"/>
                </a:lnTo>
                <a:lnTo>
                  <a:pt x="960" y="1791"/>
                </a:lnTo>
                <a:lnTo>
                  <a:pt x="960" y="1793"/>
                </a:lnTo>
                <a:lnTo>
                  <a:pt x="959" y="1795"/>
                </a:lnTo>
                <a:lnTo>
                  <a:pt x="959" y="1796"/>
                </a:lnTo>
                <a:lnTo>
                  <a:pt x="958" y="1796"/>
                </a:lnTo>
                <a:lnTo>
                  <a:pt x="958" y="1795"/>
                </a:lnTo>
                <a:lnTo>
                  <a:pt x="958" y="1793"/>
                </a:lnTo>
                <a:lnTo>
                  <a:pt x="957" y="1793"/>
                </a:lnTo>
                <a:lnTo>
                  <a:pt x="955" y="1792"/>
                </a:lnTo>
                <a:lnTo>
                  <a:pt x="954" y="1792"/>
                </a:lnTo>
                <a:lnTo>
                  <a:pt x="954" y="1791"/>
                </a:lnTo>
                <a:lnTo>
                  <a:pt x="951" y="1791"/>
                </a:lnTo>
                <a:lnTo>
                  <a:pt x="951" y="1792"/>
                </a:lnTo>
                <a:lnTo>
                  <a:pt x="952" y="1797"/>
                </a:lnTo>
                <a:lnTo>
                  <a:pt x="954" y="1804"/>
                </a:lnTo>
                <a:lnTo>
                  <a:pt x="955" y="1805"/>
                </a:lnTo>
                <a:lnTo>
                  <a:pt x="957" y="1808"/>
                </a:lnTo>
                <a:lnTo>
                  <a:pt x="957" y="1811"/>
                </a:lnTo>
                <a:lnTo>
                  <a:pt x="955" y="1811"/>
                </a:lnTo>
                <a:lnTo>
                  <a:pt x="951" y="1805"/>
                </a:lnTo>
                <a:lnTo>
                  <a:pt x="949" y="1801"/>
                </a:lnTo>
                <a:lnTo>
                  <a:pt x="949" y="1800"/>
                </a:lnTo>
                <a:lnTo>
                  <a:pt x="946" y="1800"/>
                </a:lnTo>
                <a:lnTo>
                  <a:pt x="946" y="1801"/>
                </a:lnTo>
                <a:lnTo>
                  <a:pt x="946" y="1805"/>
                </a:lnTo>
                <a:lnTo>
                  <a:pt x="945" y="1806"/>
                </a:lnTo>
                <a:lnTo>
                  <a:pt x="945" y="1808"/>
                </a:lnTo>
                <a:lnTo>
                  <a:pt x="947" y="1809"/>
                </a:lnTo>
                <a:lnTo>
                  <a:pt x="947" y="1811"/>
                </a:lnTo>
                <a:lnTo>
                  <a:pt x="947" y="1812"/>
                </a:lnTo>
                <a:lnTo>
                  <a:pt x="947" y="1813"/>
                </a:lnTo>
                <a:lnTo>
                  <a:pt x="946" y="1814"/>
                </a:lnTo>
                <a:lnTo>
                  <a:pt x="945" y="1816"/>
                </a:lnTo>
                <a:lnTo>
                  <a:pt x="945" y="1814"/>
                </a:lnTo>
                <a:lnTo>
                  <a:pt x="943" y="1813"/>
                </a:lnTo>
                <a:lnTo>
                  <a:pt x="941" y="1813"/>
                </a:lnTo>
                <a:lnTo>
                  <a:pt x="940" y="1813"/>
                </a:lnTo>
                <a:lnTo>
                  <a:pt x="940" y="1814"/>
                </a:lnTo>
                <a:lnTo>
                  <a:pt x="938" y="1813"/>
                </a:lnTo>
                <a:lnTo>
                  <a:pt x="938" y="1814"/>
                </a:lnTo>
                <a:lnTo>
                  <a:pt x="938" y="1816"/>
                </a:lnTo>
                <a:lnTo>
                  <a:pt x="941" y="1820"/>
                </a:lnTo>
                <a:lnTo>
                  <a:pt x="943" y="1822"/>
                </a:lnTo>
                <a:lnTo>
                  <a:pt x="943" y="1825"/>
                </a:lnTo>
                <a:lnTo>
                  <a:pt x="943" y="1827"/>
                </a:lnTo>
                <a:lnTo>
                  <a:pt x="945" y="1827"/>
                </a:lnTo>
                <a:lnTo>
                  <a:pt x="945" y="1829"/>
                </a:lnTo>
                <a:lnTo>
                  <a:pt x="943" y="1830"/>
                </a:lnTo>
                <a:lnTo>
                  <a:pt x="943" y="1831"/>
                </a:lnTo>
                <a:lnTo>
                  <a:pt x="942" y="1831"/>
                </a:lnTo>
                <a:lnTo>
                  <a:pt x="943" y="1834"/>
                </a:lnTo>
                <a:lnTo>
                  <a:pt x="946" y="1842"/>
                </a:lnTo>
                <a:lnTo>
                  <a:pt x="951" y="1846"/>
                </a:lnTo>
                <a:lnTo>
                  <a:pt x="958" y="1848"/>
                </a:lnTo>
                <a:lnTo>
                  <a:pt x="959" y="1848"/>
                </a:lnTo>
                <a:lnTo>
                  <a:pt x="964" y="1848"/>
                </a:lnTo>
                <a:lnTo>
                  <a:pt x="968" y="1852"/>
                </a:lnTo>
                <a:lnTo>
                  <a:pt x="972" y="1856"/>
                </a:lnTo>
                <a:lnTo>
                  <a:pt x="975" y="1860"/>
                </a:lnTo>
                <a:lnTo>
                  <a:pt x="976" y="1861"/>
                </a:lnTo>
                <a:lnTo>
                  <a:pt x="975" y="1863"/>
                </a:lnTo>
                <a:lnTo>
                  <a:pt x="975" y="1864"/>
                </a:lnTo>
                <a:lnTo>
                  <a:pt x="973" y="1864"/>
                </a:lnTo>
                <a:lnTo>
                  <a:pt x="973" y="1865"/>
                </a:lnTo>
                <a:lnTo>
                  <a:pt x="972" y="1865"/>
                </a:lnTo>
                <a:lnTo>
                  <a:pt x="971" y="1867"/>
                </a:lnTo>
                <a:lnTo>
                  <a:pt x="970" y="1867"/>
                </a:lnTo>
                <a:lnTo>
                  <a:pt x="964" y="1863"/>
                </a:lnTo>
                <a:lnTo>
                  <a:pt x="962" y="1863"/>
                </a:lnTo>
                <a:lnTo>
                  <a:pt x="957" y="1863"/>
                </a:lnTo>
                <a:lnTo>
                  <a:pt x="958" y="1864"/>
                </a:lnTo>
                <a:lnTo>
                  <a:pt x="958" y="1865"/>
                </a:lnTo>
                <a:lnTo>
                  <a:pt x="957" y="1867"/>
                </a:lnTo>
                <a:lnTo>
                  <a:pt x="955" y="1868"/>
                </a:lnTo>
                <a:lnTo>
                  <a:pt x="954" y="1868"/>
                </a:lnTo>
                <a:lnTo>
                  <a:pt x="951" y="1868"/>
                </a:lnTo>
                <a:lnTo>
                  <a:pt x="949" y="1867"/>
                </a:lnTo>
                <a:lnTo>
                  <a:pt x="946" y="1863"/>
                </a:lnTo>
                <a:lnTo>
                  <a:pt x="943" y="1858"/>
                </a:lnTo>
                <a:lnTo>
                  <a:pt x="941" y="1852"/>
                </a:lnTo>
                <a:lnTo>
                  <a:pt x="942" y="1852"/>
                </a:lnTo>
                <a:lnTo>
                  <a:pt x="942" y="1851"/>
                </a:lnTo>
                <a:lnTo>
                  <a:pt x="941" y="1847"/>
                </a:lnTo>
                <a:lnTo>
                  <a:pt x="938" y="1846"/>
                </a:lnTo>
                <a:lnTo>
                  <a:pt x="938" y="1842"/>
                </a:lnTo>
                <a:lnTo>
                  <a:pt x="937" y="1843"/>
                </a:lnTo>
                <a:lnTo>
                  <a:pt x="936" y="1843"/>
                </a:lnTo>
                <a:lnTo>
                  <a:pt x="936" y="1842"/>
                </a:lnTo>
                <a:lnTo>
                  <a:pt x="937" y="1841"/>
                </a:lnTo>
                <a:lnTo>
                  <a:pt x="937" y="1839"/>
                </a:lnTo>
                <a:lnTo>
                  <a:pt x="937" y="1837"/>
                </a:lnTo>
                <a:lnTo>
                  <a:pt x="936" y="1837"/>
                </a:lnTo>
                <a:lnTo>
                  <a:pt x="934" y="1837"/>
                </a:lnTo>
                <a:lnTo>
                  <a:pt x="933" y="1835"/>
                </a:lnTo>
                <a:lnTo>
                  <a:pt x="933" y="1833"/>
                </a:lnTo>
                <a:lnTo>
                  <a:pt x="932" y="1830"/>
                </a:lnTo>
                <a:lnTo>
                  <a:pt x="926" y="1829"/>
                </a:lnTo>
                <a:lnTo>
                  <a:pt x="926" y="1830"/>
                </a:lnTo>
                <a:lnTo>
                  <a:pt x="925" y="1834"/>
                </a:lnTo>
                <a:lnTo>
                  <a:pt x="925" y="1835"/>
                </a:lnTo>
                <a:lnTo>
                  <a:pt x="925" y="1837"/>
                </a:lnTo>
                <a:lnTo>
                  <a:pt x="928" y="1842"/>
                </a:lnTo>
                <a:lnTo>
                  <a:pt x="928" y="1848"/>
                </a:lnTo>
                <a:lnTo>
                  <a:pt x="929" y="1855"/>
                </a:lnTo>
                <a:lnTo>
                  <a:pt x="928" y="1855"/>
                </a:lnTo>
                <a:lnTo>
                  <a:pt x="926" y="1856"/>
                </a:lnTo>
                <a:lnTo>
                  <a:pt x="925" y="1856"/>
                </a:lnTo>
                <a:lnTo>
                  <a:pt x="922" y="1858"/>
                </a:lnTo>
                <a:lnTo>
                  <a:pt x="922" y="1859"/>
                </a:lnTo>
                <a:lnTo>
                  <a:pt x="920" y="1860"/>
                </a:lnTo>
                <a:lnTo>
                  <a:pt x="916" y="1860"/>
                </a:lnTo>
                <a:lnTo>
                  <a:pt x="912" y="1856"/>
                </a:lnTo>
                <a:lnTo>
                  <a:pt x="907" y="1852"/>
                </a:lnTo>
                <a:lnTo>
                  <a:pt x="907" y="1853"/>
                </a:lnTo>
                <a:lnTo>
                  <a:pt x="905" y="1852"/>
                </a:lnTo>
                <a:lnTo>
                  <a:pt x="901" y="1853"/>
                </a:lnTo>
                <a:lnTo>
                  <a:pt x="899" y="1851"/>
                </a:lnTo>
                <a:lnTo>
                  <a:pt x="895" y="1851"/>
                </a:lnTo>
                <a:lnTo>
                  <a:pt x="895" y="1850"/>
                </a:lnTo>
                <a:lnTo>
                  <a:pt x="894" y="1848"/>
                </a:lnTo>
                <a:lnTo>
                  <a:pt x="892" y="1848"/>
                </a:lnTo>
                <a:lnTo>
                  <a:pt x="891" y="1852"/>
                </a:lnTo>
                <a:lnTo>
                  <a:pt x="890" y="1853"/>
                </a:lnTo>
                <a:lnTo>
                  <a:pt x="886" y="1852"/>
                </a:lnTo>
                <a:lnTo>
                  <a:pt x="886" y="1853"/>
                </a:lnTo>
                <a:lnTo>
                  <a:pt x="886" y="1855"/>
                </a:lnTo>
                <a:lnTo>
                  <a:pt x="889" y="1856"/>
                </a:lnTo>
                <a:lnTo>
                  <a:pt x="889" y="1858"/>
                </a:lnTo>
                <a:lnTo>
                  <a:pt x="889" y="1859"/>
                </a:lnTo>
                <a:lnTo>
                  <a:pt x="887" y="1859"/>
                </a:lnTo>
                <a:lnTo>
                  <a:pt x="884" y="1858"/>
                </a:lnTo>
                <a:lnTo>
                  <a:pt x="879" y="1856"/>
                </a:lnTo>
                <a:lnTo>
                  <a:pt x="874" y="1855"/>
                </a:lnTo>
                <a:lnTo>
                  <a:pt x="870" y="1851"/>
                </a:lnTo>
                <a:lnTo>
                  <a:pt x="868" y="1847"/>
                </a:lnTo>
                <a:lnTo>
                  <a:pt x="866" y="1847"/>
                </a:lnTo>
                <a:lnTo>
                  <a:pt x="865" y="1848"/>
                </a:lnTo>
                <a:lnTo>
                  <a:pt x="865" y="1847"/>
                </a:lnTo>
                <a:lnTo>
                  <a:pt x="863" y="1847"/>
                </a:lnTo>
                <a:lnTo>
                  <a:pt x="863" y="1848"/>
                </a:lnTo>
                <a:lnTo>
                  <a:pt x="862" y="1850"/>
                </a:lnTo>
                <a:lnTo>
                  <a:pt x="862" y="1851"/>
                </a:lnTo>
                <a:lnTo>
                  <a:pt x="861" y="1851"/>
                </a:lnTo>
                <a:lnTo>
                  <a:pt x="860" y="1851"/>
                </a:lnTo>
                <a:lnTo>
                  <a:pt x="857" y="1847"/>
                </a:lnTo>
                <a:lnTo>
                  <a:pt x="857" y="1844"/>
                </a:lnTo>
                <a:lnTo>
                  <a:pt x="856" y="1843"/>
                </a:lnTo>
                <a:lnTo>
                  <a:pt x="856" y="1842"/>
                </a:lnTo>
                <a:lnTo>
                  <a:pt x="858" y="1837"/>
                </a:lnTo>
                <a:lnTo>
                  <a:pt x="858" y="1834"/>
                </a:lnTo>
                <a:lnTo>
                  <a:pt x="860" y="1834"/>
                </a:lnTo>
                <a:lnTo>
                  <a:pt x="860" y="1833"/>
                </a:lnTo>
                <a:lnTo>
                  <a:pt x="860" y="1831"/>
                </a:lnTo>
                <a:lnTo>
                  <a:pt x="861" y="1830"/>
                </a:lnTo>
                <a:lnTo>
                  <a:pt x="861" y="1829"/>
                </a:lnTo>
                <a:lnTo>
                  <a:pt x="861" y="1827"/>
                </a:lnTo>
                <a:lnTo>
                  <a:pt x="860" y="1827"/>
                </a:lnTo>
                <a:lnTo>
                  <a:pt x="858" y="1827"/>
                </a:lnTo>
                <a:lnTo>
                  <a:pt x="858" y="1826"/>
                </a:lnTo>
                <a:lnTo>
                  <a:pt x="854" y="1822"/>
                </a:lnTo>
                <a:lnTo>
                  <a:pt x="854" y="1821"/>
                </a:lnTo>
                <a:lnTo>
                  <a:pt x="854" y="1820"/>
                </a:lnTo>
                <a:lnTo>
                  <a:pt x="853" y="1818"/>
                </a:lnTo>
                <a:lnTo>
                  <a:pt x="852" y="1822"/>
                </a:lnTo>
                <a:lnTo>
                  <a:pt x="851" y="1821"/>
                </a:lnTo>
                <a:lnTo>
                  <a:pt x="851" y="1825"/>
                </a:lnTo>
                <a:lnTo>
                  <a:pt x="852" y="1833"/>
                </a:lnTo>
                <a:lnTo>
                  <a:pt x="852" y="1835"/>
                </a:lnTo>
                <a:lnTo>
                  <a:pt x="851" y="1837"/>
                </a:lnTo>
                <a:lnTo>
                  <a:pt x="849" y="1838"/>
                </a:lnTo>
                <a:lnTo>
                  <a:pt x="848" y="1838"/>
                </a:lnTo>
                <a:lnTo>
                  <a:pt x="845" y="1834"/>
                </a:lnTo>
                <a:lnTo>
                  <a:pt x="845" y="1833"/>
                </a:lnTo>
                <a:lnTo>
                  <a:pt x="845" y="1831"/>
                </a:lnTo>
                <a:lnTo>
                  <a:pt x="840" y="1831"/>
                </a:lnTo>
                <a:lnTo>
                  <a:pt x="835" y="1831"/>
                </a:lnTo>
                <a:lnTo>
                  <a:pt x="833" y="1831"/>
                </a:lnTo>
                <a:lnTo>
                  <a:pt x="832" y="1833"/>
                </a:lnTo>
                <a:lnTo>
                  <a:pt x="831" y="1834"/>
                </a:lnTo>
                <a:lnTo>
                  <a:pt x="823" y="1835"/>
                </a:lnTo>
                <a:lnTo>
                  <a:pt x="822" y="1835"/>
                </a:lnTo>
                <a:lnTo>
                  <a:pt x="820" y="1835"/>
                </a:lnTo>
                <a:lnTo>
                  <a:pt x="819" y="1837"/>
                </a:lnTo>
                <a:lnTo>
                  <a:pt x="818" y="1837"/>
                </a:lnTo>
                <a:lnTo>
                  <a:pt x="816" y="1837"/>
                </a:lnTo>
                <a:lnTo>
                  <a:pt x="814" y="1835"/>
                </a:lnTo>
                <a:lnTo>
                  <a:pt x="811" y="1834"/>
                </a:lnTo>
                <a:lnTo>
                  <a:pt x="810" y="1833"/>
                </a:lnTo>
                <a:lnTo>
                  <a:pt x="806" y="1829"/>
                </a:lnTo>
                <a:lnTo>
                  <a:pt x="801" y="1826"/>
                </a:lnTo>
                <a:lnTo>
                  <a:pt x="797" y="1822"/>
                </a:lnTo>
                <a:lnTo>
                  <a:pt x="795" y="1822"/>
                </a:lnTo>
                <a:lnTo>
                  <a:pt x="794" y="1822"/>
                </a:lnTo>
                <a:lnTo>
                  <a:pt x="793" y="1823"/>
                </a:lnTo>
                <a:lnTo>
                  <a:pt x="793" y="1822"/>
                </a:lnTo>
                <a:lnTo>
                  <a:pt x="790" y="1820"/>
                </a:lnTo>
                <a:lnTo>
                  <a:pt x="790" y="1812"/>
                </a:lnTo>
                <a:lnTo>
                  <a:pt x="789" y="1812"/>
                </a:lnTo>
                <a:lnTo>
                  <a:pt x="788" y="1812"/>
                </a:lnTo>
                <a:lnTo>
                  <a:pt x="788" y="1811"/>
                </a:lnTo>
                <a:lnTo>
                  <a:pt x="785" y="1806"/>
                </a:lnTo>
                <a:lnTo>
                  <a:pt x="782" y="1804"/>
                </a:lnTo>
                <a:lnTo>
                  <a:pt x="781" y="1805"/>
                </a:lnTo>
                <a:lnTo>
                  <a:pt x="781" y="1806"/>
                </a:lnTo>
                <a:lnTo>
                  <a:pt x="780" y="1805"/>
                </a:lnTo>
                <a:lnTo>
                  <a:pt x="780" y="1806"/>
                </a:lnTo>
                <a:lnTo>
                  <a:pt x="781" y="1811"/>
                </a:lnTo>
                <a:lnTo>
                  <a:pt x="782" y="1814"/>
                </a:lnTo>
                <a:lnTo>
                  <a:pt x="782" y="1817"/>
                </a:lnTo>
                <a:lnTo>
                  <a:pt x="781" y="1818"/>
                </a:lnTo>
                <a:lnTo>
                  <a:pt x="780" y="1817"/>
                </a:lnTo>
                <a:lnTo>
                  <a:pt x="780" y="1818"/>
                </a:lnTo>
                <a:lnTo>
                  <a:pt x="779" y="1818"/>
                </a:lnTo>
                <a:lnTo>
                  <a:pt x="779" y="1820"/>
                </a:lnTo>
                <a:lnTo>
                  <a:pt x="777" y="1821"/>
                </a:lnTo>
                <a:lnTo>
                  <a:pt x="776" y="1822"/>
                </a:lnTo>
                <a:lnTo>
                  <a:pt x="775" y="1823"/>
                </a:lnTo>
                <a:lnTo>
                  <a:pt x="773" y="1825"/>
                </a:lnTo>
                <a:lnTo>
                  <a:pt x="771" y="1826"/>
                </a:lnTo>
                <a:lnTo>
                  <a:pt x="768" y="1823"/>
                </a:lnTo>
                <a:lnTo>
                  <a:pt x="765" y="1822"/>
                </a:lnTo>
                <a:lnTo>
                  <a:pt x="764" y="1822"/>
                </a:lnTo>
                <a:lnTo>
                  <a:pt x="762" y="1822"/>
                </a:lnTo>
                <a:lnTo>
                  <a:pt x="762" y="1821"/>
                </a:lnTo>
                <a:lnTo>
                  <a:pt x="760" y="1818"/>
                </a:lnTo>
                <a:lnTo>
                  <a:pt x="760" y="1817"/>
                </a:lnTo>
                <a:lnTo>
                  <a:pt x="760" y="1816"/>
                </a:lnTo>
                <a:lnTo>
                  <a:pt x="759" y="1814"/>
                </a:lnTo>
                <a:lnTo>
                  <a:pt x="758" y="1814"/>
                </a:lnTo>
                <a:lnTo>
                  <a:pt x="758" y="1816"/>
                </a:lnTo>
                <a:lnTo>
                  <a:pt x="756" y="1816"/>
                </a:lnTo>
                <a:lnTo>
                  <a:pt x="755" y="1817"/>
                </a:lnTo>
                <a:lnTo>
                  <a:pt x="754" y="1818"/>
                </a:lnTo>
                <a:lnTo>
                  <a:pt x="750" y="1820"/>
                </a:lnTo>
                <a:lnTo>
                  <a:pt x="747" y="1820"/>
                </a:lnTo>
                <a:lnTo>
                  <a:pt x="747" y="1818"/>
                </a:lnTo>
                <a:lnTo>
                  <a:pt x="744" y="1812"/>
                </a:lnTo>
                <a:lnTo>
                  <a:pt x="741" y="1806"/>
                </a:lnTo>
                <a:lnTo>
                  <a:pt x="742" y="1805"/>
                </a:lnTo>
                <a:lnTo>
                  <a:pt x="742" y="1804"/>
                </a:lnTo>
                <a:lnTo>
                  <a:pt x="743" y="1804"/>
                </a:lnTo>
                <a:lnTo>
                  <a:pt x="744" y="1804"/>
                </a:lnTo>
                <a:lnTo>
                  <a:pt x="746" y="1803"/>
                </a:lnTo>
                <a:lnTo>
                  <a:pt x="747" y="1801"/>
                </a:lnTo>
                <a:lnTo>
                  <a:pt x="747" y="1800"/>
                </a:lnTo>
                <a:lnTo>
                  <a:pt x="746" y="1799"/>
                </a:lnTo>
                <a:lnTo>
                  <a:pt x="746" y="1797"/>
                </a:lnTo>
                <a:lnTo>
                  <a:pt x="747" y="1797"/>
                </a:lnTo>
                <a:lnTo>
                  <a:pt x="749" y="1796"/>
                </a:lnTo>
                <a:lnTo>
                  <a:pt x="749" y="1795"/>
                </a:lnTo>
                <a:lnTo>
                  <a:pt x="747" y="1795"/>
                </a:lnTo>
                <a:lnTo>
                  <a:pt x="746" y="1793"/>
                </a:lnTo>
                <a:lnTo>
                  <a:pt x="746" y="1792"/>
                </a:lnTo>
                <a:lnTo>
                  <a:pt x="746" y="1791"/>
                </a:lnTo>
                <a:lnTo>
                  <a:pt x="744" y="1790"/>
                </a:lnTo>
                <a:lnTo>
                  <a:pt x="746" y="1790"/>
                </a:lnTo>
                <a:lnTo>
                  <a:pt x="746" y="1788"/>
                </a:lnTo>
                <a:lnTo>
                  <a:pt x="741" y="1787"/>
                </a:lnTo>
                <a:lnTo>
                  <a:pt x="737" y="1786"/>
                </a:lnTo>
                <a:lnTo>
                  <a:pt x="735" y="1784"/>
                </a:lnTo>
                <a:lnTo>
                  <a:pt x="728" y="1782"/>
                </a:lnTo>
                <a:lnTo>
                  <a:pt x="729" y="1780"/>
                </a:lnTo>
                <a:lnTo>
                  <a:pt x="729" y="1779"/>
                </a:lnTo>
                <a:lnTo>
                  <a:pt x="729" y="1778"/>
                </a:lnTo>
                <a:lnTo>
                  <a:pt x="721" y="1774"/>
                </a:lnTo>
                <a:lnTo>
                  <a:pt x="718" y="1770"/>
                </a:lnTo>
                <a:lnTo>
                  <a:pt x="718" y="1766"/>
                </a:lnTo>
                <a:lnTo>
                  <a:pt x="718" y="1765"/>
                </a:lnTo>
                <a:lnTo>
                  <a:pt x="716" y="1762"/>
                </a:lnTo>
                <a:lnTo>
                  <a:pt x="712" y="1760"/>
                </a:lnTo>
                <a:lnTo>
                  <a:pt x="711" y="1758"/>
                </a:lnTo>
                <a:lnTo>
                  <a:pt x="711" y="1757"/>
                </a:lnTo>
                <a:lnTo>
                  <a:pt x="711" y="1755"/>
                </a:lnTo>
                <a:lnTo>
                  <a:pt x="708" y="1750"/>
                </a:lnTo>
                <a:lnTo>
                  <a:pt x="707" y="1745"/>
                </a:lnTo>
                <a:lnTo>
                  <a:pt x="701" y="1742"/>
                </a:lnTo>
                <a:lnTo>
                  <a:pt x="696" y="1739"/>
                </a:lnTo>
                <a:lnTo>
                  <a:pt x="695" y="1740"/>
                </a:lnTo>
                <a:lnTo>
                  <a:pt x="695" y="1739"/>
                </a:lnTo>
                <a:lnTo>
                  <a:pt x="690" y="1733"/>
                </a:lnTo>
                <a:lnTo>
                  <a:pt x="688" y="1732"/>
                </a:lnTo>
                <a:lnTo>
                  <a:pt x="686" y="1733"/>
                </a:lnTo>
                <a:lnTo>
                  <a:pt x="684" y="1732"/>
                </a:lnTo>
                <a:lnTo>
                  <a:pt x="679" y="1728"/>
                </a:lnTo>
                <a:lnTo>
                  <a:pt x="678" y="1728"/>
                </a:lnTo>
                <a:lnTo>
                  <a:pt x="678" y="1727"/>
                </a:lnTo>
                <a:lnTo>
                  <a:pt x="678" y="1725"/>
                </a:lnTo>
                <a:lnTo>
                  <a:pt x="676" y="1727"/>
                </a:lnTo>
                <a:lnTo>
                  <a:pt x="675" y="1725"/>
                </a:lnTo>
                <a:lnTo>
                  <a:pt x="675" y="1724"/>
                </a:lnTo>
                <a:lnTo>
                  <a:pt x="671" y="1720"/>
                </a:lnTo>
                <a:lnTo>
                  <a:pt x="670" y="1720"/>
                </a:lnTo>
                <a:lnTo>
                  <a:pt x="669" y="1719"/>
                </a:lnTo>
                <a:lnTo>
                  <a:pt x="666" y="1716"/>
                </a:lnTo>
                <a:lnTo>
                  <a:pt x="666" y="1713"/>
                </a:lnTo>
                <a:lnTo>
                  <a:pt x="666" y="1712"/>
                </a:lnTo>
                <a:lnTo>
                  <a:pt x="666" y="1710"/>
                </a:lnTo>
                <a:lnTo>
                  <a:pt x="663" y="1703"/>
                </a:lnTo>
                <a:lnTo>
                  <a:pt x="662" y="1703"/>
                </a:lnTo>
                <a:lnTo>
                  <a:pt x="661" y="1702"/>
                </a:lnTo>
                <a:lnTo>
                  <a:pt x="660" y="1701"/>
                </a:lnTo>
                <a:lnTo>
                  <a:pt x="657" y="1702"/>
                </a:lnTo>
                <a:lnTo>
                  <a:pt x="657" y="1701"/>
                </a:lnTo>
                <a:lnTo>
                  <a:pt x="654" y="1695"/>
                </a:lnTo>
                <a:lnTo>
                  <a:pt x="650" y="1690"/>
                </a:lnTo>
                <a:lnTo>
                  <a:pt x="650" y="1689"/>
                </a:lnTo>
                <a:lnTo>
                  <a:pt x="646" y="1685"/>
                </a:lnTo>
                <a:lnTo>
                  <a:pt x="646" y="1683"/>
                </a:lnTo>
                <a:lnTo>
                  <a:pt x="645" y="1683"/>
                </a:lnTo>
                <a:lnTo>
                  <a:pt x="645" y="1682"/>
                </a:lnTo>
                <a:lnTo>
                  <a:pt x="645" y="1681"/>
                </a:lnTo>
                <a:lnTo>
                  <a:pt x="648" y="1677"/>
                </a:lnTo>
                <a:lnTo>
                  <a:pt x="644" y="1673"/>
                </a:lnTo>
                <a:lnTo>
                  <a:pt x="641" y="1671"/>
                </a:lnTo>
                <a:lnTo>
                  <a:pt x="639" y="1669"/>
                </a:lnTo>
                <a:lnTo>
                  <a:pt x="637" y="1668"/>
                </a:lnTo>
                <a:lnTo>
                  <a:pt x="639" y="1666"/>
                </a:lnTo>
                <a:lnTo>
                  <a:pt x="639" y="1665"/>
                </a:lnTo>
                <a:lnTo>
                  <a:pt x="637" y="1664"/>
                </a:lnTo>
                <a:lnTo>
                  <a:pt x="634" y="1663"/>
                </a:lnTo>
                <a:lnTo>
                  <a:pt x="634" y="1660"/>
                </a:lnTo>
                <a:lnTo>
                  <a:pt x="631" y="1657"/>
                </a:lnTo>
                <a:lnTo>
                  <a:pt x="631" y="1656"/>
                </a:lnTo>
                <a:lnTo>
                  <a:pt x="631" y="1655"/>
                </a:lnTo>
                <a:lnTo>
                  <a:pt x="629" y="1655"/>
                </a:lnTo>
                <a:lnTo>
                  <a:pt x="628" y="1651"/>
                </a:lnTo>
                <a:lnTo>
                  <a:pt x="627" y="1651"/>
                </a:lnTo>
                <a:lnTo>
                  <a:pt x="628" y="1648"/>
                </a:lnTo>
                <a:lnTo>
                  <a:pt x="627" y="1648"/>
                </a:lnTo>
                <a:lnTo>
                  <a:pt x="625" y="1648"/>
                </a:lnTo>
                <a:lnTo>
                  <a:pt x="625" y="1647"/>
                </a:lnTo>
                <a:lnTo>
                  <a:pt x="623" y="1645"/>
                </a:lnTo>
                <a:lnTo>
                  <a:pt x="622" y="1645"/>
                </a:lnTo>
                <a:lnTo>
                  <a:pt x="620" y="1643"/>
                </a:lnTo>
                <a:lnTo>
                  <a:pt x="622" y="1643"/>
                </a:lnTo>
                <a:lnTo>
                  <a:pt x="622" y="1642"/>
                </a:lnTo>
                <a:lnTo>
                  <a:pt x="620" y="1642"/>
                </a:lnTo>
                <a:lnTo>
                  <a:pt x="619" y="1642"/>
                </a:lnTo>
                <a:lnTo>
                  <a:pt x="619" y="1640"/>
                </a:lnTo>
                <a:lnTo>
                  <a:pt x="618" y="1640"/>
                </a:lnTo>
                <a:lnTo>
                  <a:pt x="619" y="1639"/>
                </a:lnTo>
                <a:lnTo>
                  <a:pt x="618" y="1638"/>
                </a:lnTo>
                <a:lnTo>
                  <a:pt x="615" y="1636"/>
                </a:lnTo>
                <a:lnTo>
                  <a:pt x="612" y="1634"/>
                </a:lnTo>
                <a:lnTo>
                  <a:pt x="608" y="1630"/>
                </a:lnTo>
                <a:lnTo>
                  <a:pt x="608" y="1629"/>
                </a:lnTo>
                <a:lnTo>
                  <a:pt x="607" y="1626"/>
                </a:lnTo>
                <a:lnTo>
                  <a:pt x="603" y="1623"/>
                </a:lnTo>
                <a:lnTo>
                  <a:pt x="603" y="1621"/>
                </a:lnTo>
                <a:lnTo>
                  <a:pt x="602" y="1621"/>
                </a:lnTo>
                <a:lnTo>
                  <a:pt x="601" y="1621"/>
                </a:lnTo>
                <a:lnTo>
                  <a:pt x="599" y="1621"/>
                </a:lnTo>
                <a:lnTo>
                  <a:pt x="598" y="1618"/>
                </a:lnTo>
                <a:lnTo>
                  <a:pt x="597" y="1617"/>
                </a:lnTo>
                <a:lnTo>
                  <a:pt x="597" y="1615"/>
                </a:lnTo>
                <a:lnTo>
                  <a:pt x="595" y="1615"/>
                </a:lnTo>
                <a:lnTo>
                  <a:pt x="593" y="1613"/>
                </a:lnTo>
                <a:lnTo>
                  <a:pt x="591" y="1613"/>
                </a:lnTo>
                <a:lnTo>
                  <a:pt x="590" y="1614"/>
                </a:lnTo>
                <a:lnTo>
                  <a:pt x="593" y="1621"/>
                </a:lnTo>
                <a:lnTo>
                  <a:pt x="589" y="1622"/>
                </a:lnTo>
                <a:lnTo>
                  <a:pt x="586" y="1622"/>
                </a:lnTo>
                <a:lnTo>
                  <a:pt x="581" y="1617"/>
                </a:lnTo>
                <a:lnTo>
                  <a:pt x="576" y="1613"/>
                </a:lnTo>
                <a:lnTo>
                  <a:pt x="573" y="1612"/>
                </a:lnTo>
                <a:lnTo>
                  <a:pt x="572" y="1612"/>
                </a:lnTo>
                <a:lnTo>
                  <a:pt x="572" y="1610"/>
                </a:lnTo>
                <a:lnTo>
                  <a:pt x="574" y="1609"/>
                </a:lnTo>
                <a:lnTo>
                  <a:pt x="574" y="1608"/>
                </a:lnTo>
                <a:lnTo>
                  <a:pt x="577" y="1608"/>
                </a:lnTo>
                <a:lnTo>
                  <a:pt x="580" y="1608"/>
                </a:lnTo>
                <a:lnTo>
                  <a:pt x="580" y="1606"/>
                </a:lnTo>
                <a:lnTo>
                  <a:pt x="578" y="1606"/>
                </a:lnTo>
                <a:lnTo>
                  <a:pt x="578" y="1605"/>
                </a:lnTo>
                <a:lnTo>
                  <a:pt x="580" y="1605"/>
                </a:lnTo>
                <a:lnTo>
                  <a:pt x="582" y="1605"/>
                </a:lnTo>
                <a:lnTo>
                  <a:pt x="583" y="1604"/>
                </a:lnTo>
                <a:lnTo>
                  <a:pt x="583" y="1602"/>
                </a:lnTo>
                <a:lnTo>
                  <a:pt x="582" y="1601"/>
                </a:lnTo>
                <a:lnTo>
                  <a:pt x="582" y="1600"/>
                </a:lnTo>
                <a:lnTo>
                  <a:pt x="582" y="1599"/>
                </a:lnTo>
                <a:lnTo>
                  <a:pt x="582" y="1596"/>
                </a:lnTo>
                <a:lnTo>
                  <a:pt x="580" y="1593"/>
                </a:lnTo>
                <a:lnTo>
                  <a:pt x="578" y="1587"/>
                </a:lnTo>
                <a:lnTo>
                  <a:pt x="574" y="1585"/>
                </a:lnTo>
                <a:lnTo>
                  <a:pt x="574" y="1584"/>
                </a:lnTo>
                <a:lnTo>
                  <a:pt x="573" y="1581"/>
                </a:lnTo>
                <a:lnTo>
                  <a:pt x="572" y="1581"/>
                </a:lnTo>
                <a:lnTo>
                  <a:pt x="572" y="1580"/>
                </a:lnTo>
                <a:lnTo>
                  <a:pt x="571" y="1579"/>
                </a:lnTo>
                <a:lnTo>
                  <a:pt x="569" y="1580"/>
                </a:lnTo>
                <a:lnTo>
                  <a:pt x="568" y="1581"/>
                </a:lnTo>
                <a:lnTo>
                  <a:pt x="567" y="1581"/>
                </a:lnTo>
                <a:lnTo>
                  <a:pt x="565" y="1581"/>
                </a:lnTo>
                <a:lnTo>
                  <a:pt x="564" y="1580"/>
                </a:lnTo>
                <a:lnTo>
                  <a:pt x="565" y="1579"/>
                </a:lnTo>
                <a:lnTo>
                  <a:pt x="567" y="1579"/>
                </a:lnTo>
                <a:lnTo>
                  <a:pt x="567" y="1578"/>
                </a:lnTo>
                <a:lnTo>
                  <a:pt x="569" y="1575"/>
                </a:lnTo>
                <a:lnTo>
                  <a:pt x="569" y="1573"/>
                </a:lnTo>
                <a:lnTo>
                  <a:pt x="569" y="1572"/>
                </a:lnTo>
                <a:lnTo>
                  <a:pt x="567" y="1570"/>
                </a:lnTo>
                <a:lnTo>
                  <a:pt x="565" y="1567"/>
                </a:lnTo>
                <a:lnTo>
                  <a:pt x="563" y="1564"/>
                </a:lnTo>
                <a:lnTo>
                  <a:pt x="561" y="1563"/>
                </a:lnTo>
                <a:lnTo>
                  <a:pt x="560" y="1563"/>
                </a:lnTo>
                <a:lnTo>
                  <a:pt x="560" y="1564"/>
                </a:lnTo>
                <a:lnTo>
                  <a:pt x="559" y="1564"/>
                </a:lnTo>
                <a:lnTo>
                  <a:pt x="557" y="1566"/>
                </a:lnTo>
                <a:lnTo>
                  <a:pt x="556" y="1564"/>
                </a:lnTo>
                <a:lnTo>
                  <a:pt x="556" y="1566"/>
                </a:lnTo>
                <a:lnTo>
                  <a:pt x="555" y="1567"/>
                </a:lnTo>
                <a:lnTo>
                  <a:pt x="555" y="1568"/>
                </a:lnTo>
                <a:lnTo>
                  <a:pt x="551" y="1571"/>
                </a:lnTo>
                <a:lnTo>
                  <a:pt x="548" y="1572"/>
                </a:lnTo>
                <a:lnTo>
                  <a:pt x="547" y="1573"/>
                </a:lnTo>
                <a:lnTo>
                  <a:pt x="547" y="1575"/>
                </a:lnTo>
                <a:lnTo>
                  <a:pt x="546" y="1575"/>
                </a:lnTo>
                <a:lnTo>
                  <a:pt x="544" y="1575"/>
                </a:lnTo>
                <a:lnTo>
                  <a:pt x="543" y="1576"/>
                </a:lnTo>
                <a:lnTo>
                  <a:pt x="541" y="1575"/>
                </a:lnTo>
                <a:lnTo>
                  <a:pt x="538" y="1575"/>
                </a:lnTo>
                <a:lnTo>
                  <a:pt x="536" y="1576"/>
                </a:lnTo>
                <a:lnTo>
                  <a:pt x="535" y="1575"/>
                </a:lnTo>
                <a:lnTo>
                  <a:pt x="533" y="1575"/>
                </a:lnTo>
                <a:lnTo>
                  <a:pt x="533" y="1573"/>
                </a:lnTo>
                <a:lnTo>
                  <a:pt x="530" y="1571"/>
                </a:lnTo>
                <a:lnTo>
                  <a:pt x="529" y="1571"/>
                </a:lnTo>
                <a:lnTo>
                  <a:pt x="527" y="1570"/>
                </a:lnTo>
                <a:lnTo>
                  <a:pt x="525" y="1568"/>
                </a:lnTo>
                <a:lnTo>
                  <a:pt x="525" y="1567"/>
                </a:lnTo>
                <a:lnTo>
                  <a:pt x="526" y="1566"/>
                </a:lnTo>
                <a:lnTo>
                  <a:pt x="526" y="1563"/>
                </a:lnTo>
                <a:lnTo>
                  <a:pt x="529" y="1563"/>
                </a:lnTo>
                <a:lnTo>
                  <a:pt x="530" y="1563"/>
                </a:lnTo>
                <a:lnTo>
                  <a:pt x="536" y="1564"/>
                </a:lnTo>
                <a:lnTo>
                  <a:pt x="536" y="1563"/>
                </a:lnTo>
                <a:lnTo>
                  <a:pt x="531" y="1559"/>
                </a:lnTo>
                <a:lnTo>
                  <a:pt x="530" y="1555"/>
                </a:lnTo>
                <a:lnTo>
                  <a:pt x="530" y="1554"/>
                </a:lnTo>
                <a:lnTo>
                  <a:pt x="533" y="1551"/>
                </a:lnTo>
                <a:lnTo>
                  <a:pt x="534" y="1550"/>
                </a:lnTo>
                <a:lnTo>
                  <a:pt x="535" y="1550"/>
                </a:lnTo>
                <a:lnTo>
                  <a:pt x="536" y="1549"/>
                </a:lnTo>
                <a:lnTo>
                  <a:pt x="543" y="1554"/>
                </a:lnTo>
                <a:lnTo>
                  <a:pt x="544" y="1555"/>
                </a:lnTo>
                <a:lnTo>
                  <a:pt x="544" y="1554"/>
                </a:lnTo>
                <a:lnTo>
                  <a:pt x="544" y="1553"/>
                </a:lnTo>
                <a:lnTo>
                  <a:pt x="543" y="1551"/>
                </a:lnTo>
                <a:lnTo>
                  <a:pt x="544" y="1551"/>
                </a:lnTo>
                <a:lnTo>
                  <a:pt x="544" y="1550"/>
                </a:lnTo>
                <a:lnTo>
                  <a:pt x="547" y="1551"/>
                </a:lnTo>
                <a:lnTo>
                  <a:pt x="548" y="1551"/>
                </a:lnTo>
                <a:lnTo>
                  <a:pt x="548" y="1550"/>
                </a:lnTo>
                <a:lnTo>
                  <a:pt x="550" y="1550"/>
                </a:lnTo>
                <a:lnTo>
                  <a:pt x="551" y="1550"/>
                </a:lnTo>
                <a:lnTo>
                  <a:pt x="551" y="1549"/>
                </a:lnTo>
                <a:lnTo>
                  <a:pt x="553" y="1549"/>
                </a:lnTo>
                <a:lnTo>
                  <a:pt x="553" y="1547"/>
                </a:lnTo>
                <a:lnTo>
                  <a:pt x="553" y="1546"/>
                </a:lnTo>
                <a:lnTo>
                  <a:pt x="551" y="1545"/>
                </a:lnTo>
                <a:lnTo>
                  <a:pt x="547" y="1541"/>
                </a:lnTo>
                <a:lnTo>
                  <a:pt x="550" y="1541"/>
                </a:lnTo>
                <a:lnTo>
                  <a:pt x="552" y="1541"/>
                </a:lnTo>
                <a:lnTo>
                  <a:pt x="557" y="1542"/>
                </a:lnTo>
                <a:lnTo>
                  <a:pt x="559" y="1543"/>
                </a:lnTo>
                <a:lnTo>
                  <a:pt x="560" y="1543"/>
                </a:lnTo>
                <a:lnTo>
                  <a:pt x="564" y="1547"/>
                </a:lnTo>
                <a:lnTo>
                  <a:pt x="565" y="1549"/>
                </a:lnTo>
                <a:lnTo>
                  <a:pt x="567" y="1549"/>
                </a:lnTo>
                <a:lnTo>
                  <a:pt x="569" y="1550"/>
                </a:lnTo>
                <a:lnTo>
                  <a:pt x="571" y="1550"/>
                </a:lnTo>
                <a:lnTo>
                  <a:pt x="571" y="1549"/>
                </a:lnTo>
                <a:lnTo>
                  <a:pt x="569" y="1547"/>
                </a:lnTo>
                <a:lnTo>
                  <a:pt x="567" y="1545"/>
                </a:lnTo>
                <a:lnTo>
                  <a:pt x="565" y="1545"/>
                </a:lnTo>
                <a:lnTo>
                  <a:pt x="567" y="1543"/>
                </a:lnTo>
                <a:lnTo>
                  <a:pt x="567" y="1542"/>
                </a:lnTo>
                <a:lnTo>
                  <a:pt x="568" y="1542"/>
                </a:lnTo>
                <a:lnTo>
                  <a:pt x="569" y="1542"/>
                </a:lnTo>
                <a:lnTo>
                  <a:pt x="572" y="1542"/>
                </a:lnTo>
                <a:lnTo>
                  <a:pt x="576" y="1541"/>
                </a:lnTo>
                <a:lnTo>
                  <a:pt x="577" y="1541"/>
                </a:lnTo>
                <a:lnTo>
                  <a:pt x="578" y="1541"/>
                </a:lnTo>
                <a:lnTo>
                  <a:pt x="581" y="1542"/>
                </a:lnTo>
                <a:lnTo>
                  <a:pt x="585" y="1542"/>
                </a:lnTo>
                <a:lnTo>
                  <a:pt x="586" y="1542"/>
                </a:lnTo>
                <a:lnTo>
                  <a:pt x="587" y="1541"/>
                </a:lnTo>
                <a:lnTo>
                  <a:pt x="587" y="1538"/>
                </a:lnTo>
                <a:lnTo>
                  <a:pt x="585" y="1537"/>
                </a:lnTo>
                <a:lnTo>
                  <a:pt x="585" y="1536"/>
                </a:lnTo>
                <a:lnTo>
                  <a:pt x="583" y="1536"/>
                </a:lnTo>
                <a:lnTo>
                  <a:pt x="581" y="1536"/>
                </a:lnTo>
                <a:lnTo>
                  <a:pt x="580" y="1536"/>
                </a:lnTo>
                <a:lnTo>
                  <a:pt x="580" y="1534"/>
                </a:lnTo>
                <a:lnTo>
                  <a:pt x="577" y="1533"/>
                </a:lnTo>
                <a:lnTo>
                  <a:pt x="577" y="1532"/>
                </a:lnTo>
                <a:lnTo>
                  <a:pt x="573" y="1529"/>
                </a:lnTo>
                <a:lnTo>
                  <a:pt x="571" y="1526"/>
                </a:lnTo>
                <a:lnTo>
                  <a:pt x="569" y="1525"/>
                </a:lnTo>
                <a:lnTo>
                  <a:pt x="571" y="1523"/>
                </a:lnTo>
                <a:lnTo>
                  <a:pt x="569" y="1523"/>
                </a:lnTo>
                <a:lnTo>
                  <a:pt x="568" y="1523"/>
                </a:lnTo>
                <a:lnTo>
                  <a:pt x="567" y="1523"/>
                </a:lnTo>
                <a:lnTo>
                  <a:pt x="565" y="1517"/>
                </a:lnTo>
                <a:lnTo>
                  <a:pt x="564" y="1517"/>
                </a:lnTo>
                <a:lnTo>
                  <a:pt x="563" y="1516"/>
                </a:lnTo>
                <a:lnTo>
                  <a:pt x="561" y="1516"/>
                </a:lnTo>
                <a:lnTo>
                  <a:pt x="560" y="1512"/>
                </a:lnTo>
                <a:lnTo>
                  <a:pt x="559" y="1508"/>
                </a:lnTo>
                <a:lnTo>
                  <a:pt x="557" y="1510"/>
                </a:lnTo>
                <a:lnTo>
                  <a:pt x="556" y="1510"/>
                </a:lnTo>
                <a:lnTo>
                  <a:pt x="555" y="1510"/>
                </a:lnTo>
                <a:lnTo>
                  <a:pt x="553" y="1511"/>
                </a:lnTo>
                <a:lnTo>
                  <a:pt x="556" y="1512"/>
                </a:lnTo>
                <a:lnTo>
                  <a:pt x="555" y="1512"/>
                </a:lnTo>
                <a:lnTo>
                  <a:pt x="553" y="1515"/>
                </a:lnTo>
                <a:lnTo>
                  <a:pt x="552" y="1516"/>
                </a:lnTo>
                <a:lnTo>
                  <a:pt x="551" y="1517"/>
                </a:lnTo>
                <a:lnTo>
                  <a:pt x="550" y="1519"/>
                </a:lnTo>
                <a:lnTo>
                  <a:pt x="548" y="1519"/>
                </a:lnTo>
                <a:lnTo>
                  <a:pt x="547" y="1520"/>
                </a:lnTo>
                <a:lnTo>
                  <a:pt x="546" y="1520"/>
                </a:lnTo>
                <a:lnTo>
                  <a:pt x="544" y="1520"/>
                </a:lnTo>
                <a:lnTo>
                  <a:pt x="543" y="1519"/>
                </a:lnTo>
                <a:lnTo>
                  <a:pt x="542" y="1515"/>
                </a:lnTo>
                <a:lnTo>
                  <a:pt x="541" y="1513"/>
                </a:lnTo>
                <a:lnTo>
                  <a:pt x="541" y="1512"/>
                </a:lnTo>
                <a:lnTo>
                  <a:pt x="539" y="1513"/>
                </a:lnTo>
                <a:lnTo>
                  <a:pt x="539" y="1515"/>
                </a:lnTo>
                <a:lnTo>
                  <a:pt x="539" y="1519"/>
                </a:lnTo>
                <a:lnTo>
                  <a:pt x="539" y="1520"/>
                </a:lnTo>
                <a:lnTo>
                  <a:pt x="538" y="1521"/>
                </a:lnTo>
                <a:lnTo>
                  <a:pt x="534" y="1524"/>
                </a:lnTo>
                <a:lnTo>
                  <a:pt x="533" y="1525"/>
                </a:lnTo>
                <a:lnTo>
                  <a:pt x="531" y="1525"/>
                </a:lnTo>
                <a:lnTo>
                  <a:pt x="530" y="1525"/>
                </a:lnTo>
                <a:lnTo>
                  <a:pt x="529" y="1525"/>
                </a:lnTo>
                <a:lnTo>
                  <a:pt x="526" y="1524"/>
                </a:lnTo>
                <a:lnTo>
                  <a:pt x="525" y="1523"/>
                </a:lnTo>
                <a:lnTo>
                  <a:pt x="525" y="1520"/>
                </a:lnTo>
                <a:lnTo>
                  <a:pt x="525" y="1519"/>
                </a:lnTo>
                <a:lnTo>
                  <a:pt x="525" y="1517"/>
                </a:lnTo>
                <a:lnTo>
                  <a:pt x="525" y="1515"/>
                </a:lnTo>
                <a:lnTo>
                  <a:pt x="526" y="1513"/>
                </a:lnTo>
                <a:lnTo>
                  <a:pt x="526" y="1512"/>
                </a:lnTo>
                <a:lnTo>
                  <a:pt x="527" y="1512"/>
                </a:lnTo>
                <a:lnTo>
                  <a:pt x="526" y="1511"/>
                </a:lnTo>
                <a:lnTo>
                  <a:pt x="527" y="1510"/>
                </a:lnTo>
                <a:lnTo>
                  <a:pt x="529" y="1508"/>
                </a:lnTo>
                <a:lnTo>
                  <a:pt x="529" y="1507"/>
                </a:lnTo>
                <a:lnTo>
                  <a:pt x="527" y="1507"/>
                </a:lnTo>
                <a:lnTo>
                  <a:pt x="525" y="1508"/>
                </a:lnTo>
                <a:lnTo>
                  <a:pt x="523" y="1507"/>
                </a:lnTo>
                <a:lnTo>
                  <a:pt x="523" y="1505"/>
                </a:lnTo>
                <a:lnTo>
                  <a:pt x="523" y="1504"/>
                </a:lnTo>
                <a:lnTo>
                  <a:pt x="529" y="1499"/>
                </a:lnTo>
                <a:lnTo>
                  <a:pt x="530" y="1500"/>
                </a:lnTo>
                <a:lnTo>
                  <a:pt x="531" y="1500"/>
                </a:lnTo>
                <a:lnTo>
                  <a:pt x="533" y="1500"/>
                </a:lnTo>
                <a:lnTo>
                  <a:pt x="533" y="1499"/>
                </a:lnTo>
                <a:lnTo>
                  <a:pt x="531" y="1498"/>
                </a:lnTo>
                <a:lnTo>
                  <a:pt x="531" y="1496"/>
                </a:lnTo>
                <a:lnTo>
                  <a:pt x="533" y="1495"/>
                </a:lnTo>
                <a:lnTo>
                  <a:pt x="534" y="1495"/>
                </a:lnTo>
                <a:lnTo>
                  <a:pt x="535" y="1494"/>
                </a:lnTo>
                <a:lnTo>
                  <a:pt x="536" y="1492"/>
                </a:lnTo>
                <a:lnTo>
                  <a:pt x="539" y="1492"/>
                </a:lnTo>
                <a:lnTo>
                  <a:pt x="541" y="1492"/>
                </a:lnTo>
                <a:lnTo>
                  <a:pt x="541" y="1494"/>
                </a:lnTo>
                <a:lnTo>
                  <a:pt x="544" y="1494"/>
                </a:lnTo>
                <a:lnTo>
                  <a:pt x="546" y="1494"/>
                </a:lnTo>
                <a:lnTo>
                  <a:pt x="546" y="1492"/>
                </a:lnTo>
                <a:lnTo>
                  <a:pt x="547" y="1491"/>
                </a:lnTo>
                <a:lnTo>
                  <a:pt x="548" y="1491"/>
                </a:lnTo>
                <a:lnTo>
                  <a:pt x="550" y="1491"/>
                </a:lnTo>
                <a:lnTo>
                  <a:pt x="551" y="1491"/>
                </a:lnTo>
                <a:lnTo>
                  <a:pt x="553" y="1492"/>
                </a:lnTo>
                <a:lnTo>
                  <a:pt x="555" y="1495"/>
                </a:lnTo>
                <a:lnTo>
                  <a:pt x="555" y="1496"/>
                </a:lnTo>
                <a:lnTo>
                  <a:pt x="556" y="1496"/>
                </a:lnTo>
                <a:lnTo>
                  <a:pt x="557" y="1496"/>
                </a:lnTo>
                <a:lnTo>
                  <a:pt x="561" y="1496"/>
                </a:lnTo>
                <a:lnTo>
                  <a:pt x="563" y="1496"/>
                </a:lnTo>
                <a:lnTo>
                  <a:pt x="565" y="1498"/>
                </a:lnTo>
                <a:lnTo>
                  <a:pt x="568" y="1500"/>
                </a:lnTo>
                <a:lnTo>
                  <a:pt x="569" y="1500"/>
                </a:lnTo>
                <a:lnTo>
                  <a:pt x="572" y="1500"/>
                </a:lnTo>
                <a:lnTo>
                  <a:pt x="574" y="1502"/>
                </a:lnTo>
                <a:lnTo>
                  <a:pt x="576" y="1502"/>
                </a:lnTo>
                <a:lnTo>
                  <a:pt x="577" y="1502"/>
                </a:lnTo>
                <a:lnTo>
                  <a:pt x="577" y="1500"/>
                </a:lnTo>
                <a:lnTo>
                  <a:pt x="578" y="1500"/>
                </a:lnTo>
                <a:lnTo>
                  <a:pt x="580" y="1502"/>
                </a:lnTo>
                <a:lnTo>
                  <a:pt x="580" y="1500"/>
                </a:lnTo>
                <a:lnTo>
                  <a:pt x="578" y="1499"/>
                </a:lnTo>
                <a:lnTo>
                  <a:pt x="580" y="1499"/>
                </a:lnTo>
                <a:lnTo>
                  <a:pt x="580" y="1498"/>
                </a:lnTo>
                <a:lnTo>
                  <a:pt x="580" y="1496"/>
                </a:lnTo>
                <a:lnTo>
                  <a:pt x="578" y="1495"/>
                </a:lnTo>
                <a:lnTo>
                  <a:pt x="577" y="1495"/>
                </a:lnTo>
                <a:lnTo>
                  <a:pt x="576" y="1490"/>
                </a:lnTo>
                <a:lnTo>
                  <a:pt x="573" y="1484"/>
                </a:lnTo>
                <a:lnTo>
                  <a:pt x="574" y="1483"/>
                </a:lnTo>
                <a:lnTo>
                  <a:pt x="574" y="1481"/>
                </a:lnTo>
                <a:lnTo>
                  <a:pt x="572" y="1478"/>
                </a:lnTo>
                <a:lnTo>
                  <a:pt x="573" y="1477"/>
                </a:lnTo>
                <a:lnTo>
                  <a:pt x="572" y="1477"/>
                </a:lnTo>
                <a:lnTo>
                  <a:pt x="571" y="1475"/>
                </a:lnTo>
                <a:lnTo>
                  <a:pt x="568" y="1475"/>
                </a:lnTo>
                <a:lnTo>
                  <a:pt x="567" y="1475"/>
                </a:lnTo>
                <a:lnTo>
                  <a:pt x="567" y="1474"/>
                </a:lnTo>
                <a:lnTo>
                  <a:pt x="567" y="1469"/>
                </a:lnTo>
                <a:lnTo>
                  <a:pt x="567" y="1462"/>
                </a:lnTo>
                <a:lnTo>
                  <a:pt x="565" y="1457"/>
                </a:lnTo>
                <a:lnTo>
                  <a:pt x="565" y="1452"/>
                </a:lnTo>
                <a:lnTo>
                  <a:pt x="565" y="1451"/>
                </a:lnTo>
                <a:lnTo>
                  <a:pt x="567" y="1449"/>
                </a:lnTo>
                <a:lnTo>
                  <a:pt x="568" y="1447"/>
                </a:lnTo>
                <a:lnTo>
                  <a:pt x="565" y="1440"/>
                </a:lnTo>
                <a:lnTo>
                  <a:pt x="567" y="1439"/>
                </a:lnTo>
                <a:lnTo>
                  <a:pt x="565" y="1438"/>
                </a:lnTo>
                <a:lnTo>
                  <a:pt x="565" y="1436"/>
                </a:lnTo>
                <a:lnTo>
                  <a:pt x="564" y="1436"/>
                </a:lnTo>
                <a:lnTo>
                  <a:pt x="563" y="1433"/>
                </a:lnTo>
                <a:lnTo>
                  <a:pt x="564" y="1432"/>
                </a:lnTo>
                <a:lnTo>
                  <a:pt x="563" y="1431"/>
                </a:lnTo>
                <a:lnTo>
                  <a:pt x="565" y="1430"/>
                </a:lnTo>
                <a:lnTo>
                  <a:pt x="565" y="1428"/>
                </a:lnTo>
                <a:lnTo>
                  <a:pt x="564" y="1427"/>
                </a:lnTo>
                <a:lnTo>
                  <a:pt x="561" y="1427"/>
                </a:lnTo>
                <a:lnTo>
                  <a:pt x="557" y="1422"/>
                </a:lnTo>
                <a:lnTo>
                  <a:pt x="555" y="1418"/>
                </a:lnTo>
                <a:lnTo>
                  <a:pt x="553" y="1418"/>
                </a:lnTo>
                <a:lnTo>
                  <a:pt x="552" y="1418"/>
                </a:lnTo>
                <a:lnTo>
                  <a:pt x="551" y="1414"/>
                </a:lnTo>
                <a:lnTo>
                  <a:pt x="548" y="1410"/>
                </a:lnTo>
                <a:lnTo>
                  <a:pt x="547" y="1410"/>
                </a:lnTo>
                <a:lnTo>
                  <a:pt x="546" y="1411"/>
                </a:lnTo>
                <a:lnTo>
                  <a:pt x="544" y="1410"/>
                </a:lnTo>
                <a:lnTo>
                  <a:pt x="543" y="1407"/>
                </a:lnTo>
                <a:lnTo>
                  <a:pt x="544" y="1406"/>
                </a:lnTo>
                <a:lnTo>
                  <a:pt x="546" y="1403"/>
                </a:lnTo>
                <a:lnTo>
                  <a:pt x="546" y="1402"/>
                </a:lnTo>
                <a:lnTo>
                  <a:pt x="542" y="1400"/>
                </a:lnTo>
                <a:lnTo>
                  <a:pt x="542" y="1397"/>
                </a:lnTo>
                <a:lnTo>
                  <a:pt x="543" y="1393"/>
                </a:lnTo>
                <a:lnTo>
                  <a:pt x="542" y="1392"/>
                </a:lnTo>
                <a:lnTo>
                  <a:pt x="539" y="1389"/>
                </a:lnTo>
                <a:lnTo>
                  <a:pt x="536" y="1385"/>
                </a:lnTo>
                <a:lnTo>
                  <a:pt x="536" y="1380"/>
                </a:lnTo>
                <a:lnTo>
                  <a:pt x="536" y="1375"/>
                </a:lnTo>
                <a:lnTo>
                  <a:pt x="535" y="1372"/>
                </a:lnTo>
                <a:lnTo>
                  <a:pt x="536" y="1371"/>
                </a:lnTo>
                <a:lnTo>
                  <a:pt x="535" y="1368"/>
                </a:lnTo>
                <a:lnTo>
                  <a:pt x="535" y="1367"/>
                </a:lnTo>
                <a:lnTo>
                  <a:pt x="533" y="1364"/>
                </a:lnTo>
                <a:lnTo>
                  <a:pt x="531" y="1363"/>
                </a:lnTo>
                <a:lnTo>
                  <a:pt x="533" y="1362"/>
                </a:lnTo>
                <a:lnTo>
                  <a:pt x="533" y="1360"/>
                </a:lnTo>
                <a:lnTo>
                  <a:pt x="534" y="1359"/>
                </a:lnTo>
                <a:lnTo>
                  <a:pt x="536" y="1359"/>
                </a:lnTo>
                <a:lnTo>
                  <a:pt x="538" y="1359"/>
                </a:lnTo>
                <a:lnTo>
                  <a:pt x="539" y="1359"/>
                </a:lnTo>
                <a:lnTo>
                  <a:pt x="541" y="1359"/>
                </a:lnTo>
                <a:lnTo>
                  <a:pt x="542" y="1359"/>
                </a:lnTo>
                <a:lnTo>
                  <a:pt x="543" y="1359"/>
                </a:lnTo>
                <a:lnTo>
                  <a:pt x="546" y="1356"/>
                </a:lnTo>
                <a:lnTo>
                  <a:pt x="546" y="1351"/>
                </a:lnTo>
                <a:lnTo>
                  <a:pt x="547" y="1351"/>
                </a:lnTo>
                <a:lnTo>
                  <a:pt x="548" y="1350"/>
                </a:lnTo>
                <a:lnTo>
                  <a:pt x="550" y="1350"/>
                </a:lnTo>
                <a:lnTo>
                  <a:pt x="548" y="1349"/>
                </a:lnTo>
                <a:lnTo>
                  <a:pt x="548" y="1347"/>
                </a:lnTo>
                <a:lnTo>
                  <a:pt x="546" y="1343"/>
                </a:lnTo>
                <a:lnTo>
                  <a:pt x="544" y="1342"/>
                </a:lnTo>
                <a:lnTo>
                  <a:pt x="543" y="1341"/>
                </a:lnTo>
                <a:lnTo>
                  <a:pt x="542" y="1339"/>
                </a:lnTo>
                <a:lnTo>
                  <a:pt x="543" y="1338"/>
                </a:lnTo>
                <a:lnTo>
                  <a:pt x="544" y="1335"/>
                </a:lnTo>
                <a:lnTo>
                  <a:pt x="543" y="1335"/>
                </a:lnTo>
                <a:lnTo>
                  <a:pt x="543" y="1334"/>
                </a:lnTo>
                <a:lnTo>
                  <a:pt x="542" y="1334"/>
                </a:lnTo>
                <a:lnTo>
                  <a:pt x="541" y="1333"/>
                </a:lnTo>
                <a:lnTo>
                  <a:pt x="538" y="1326"/>
                </a:lnTo>
                <a:lnTo>
                  <a:pt x="538" y="1320"/>
                </a:lnTo>
                <a:lnTo>
                  <a:pt x="536" y="1320"/>
                </a:lnTo>
                <a:lnTo>
                  <a:pt x="536" y="1317"/>
                </a:lnTo>
                <a:lnTo>
                  <a:pt x="536" y="1314"/>
                </a:lnTo>
                <a:lnTo>
                  <a:pt x="535" y="1314"/>
                </a:lnTo>
                <a:lnTo>
                  <a:pt x="534" y="1314"/>
                </a:lnTo>
                <a:lnTo>
                  <a:pt x="533" y="1313"/>
                </a:lnTo>
                <a:lnTo>
                  <a:pt x="531" y="1312"/>
                </a:lnTo>
                <a:lnTo>
                  <a:pt x="530" y="1313"/>
                </a:lnTo>
                <a:lnTo>
                  <a:pt x="531" y="1314"/>
                </a:lnTo>
                <a:lnTo>
                  <a:pt x="531" y="1317"/>
                </a:lnTo>
                <a:lnTo>
                  <a:pt x="526" y="1313"/>
                </a:lnTo>
                <a:lnTo>
                  <a:pt x="525" y="1316"/>
                </a:lnTo>
                <a:lnTo>
                  <a:pt x="529" y="1320"/>
                </a:lnTo>
                <a:lnTo>
                  <a:pt x="529" y="1321"/>
                </a:lnTo>
                <a:lnTo>
                  <a:pt x="527" y="1322"/>
                </a:lnTo>
                <a:lnTo>
                  <a:pt x="526" y="1328"/>
                </a:lnTo>
                <a:lnTo>
                  <a:pt x="525" y="1328"/>
                </a:lnTo>
                <a:lnTo>
                  <a:pt x="523" y="1328"/>
                </a:lnTo>
                <a:lnTo>
                  <a:pt x="521" y="1328"/>
                </a:lnTo>
                <a:lnTo>
                  <a:pt x="518" y="1328"/>
                </a:lnTo>
                <a:lnTo>
                  <a:pt x="518" y="1329"/>
                </a:lnTo>
                <a:lnTo>
                  <a:pt x="517" y="1329"/>
                </a:lnTo>
                <a:lnTo>
                  <a:pt x="515" y="1329"/>
                </a:lnTo>
                <a:lnTo>
                  <a:pt x="515" y="1330"/>
                </a:lnTo>
                <a:lnTo>
                  <a:pt x="518" y="1333"/>
                </a:lnTo>
                <a:lnTo>
                  <a:pt x="517" y="1335"/>
                </a:lnTo>
                <a:lnTo>
                  <a:pt x="517" y="1337"/>
                </a:lnTo>
                <a:lnTo>
                  <a:pt x="520" y="1341"/>
                </a:lnTo>
                <a:lnTo>
                  <a:pt x="518" y="1343"/>
                </a:lnTo>
                <a:lnTo>
                  <a:pt x="517" y="1347"/>
                </a:lnTo>
                <a:lnTo>
                  <a:pt x="515" y="1347"/>
                </a:lnTo>
                <a:lnTo>
                  <a:pt x="514" y="1344"/>
                </a:lnTo>
                <a:lnTo>
                  <a:pt x="514" y="1342"/>
                </a:lnTo>
                <a:lnTo>
                  <a:pt x="513" y="1341"/>
                </a:lnTo>
                <a:lnTo>
                  <a:pt x="512" y="1341"/>
                </a:lnTo>
                <a:lnTo>
                  <a:pt x="510" y="1341"/>
                </a:lnTo>
                <a:lnTo>
                  <a:pt x="509" y="1339"/>
                </a:lnTo>
                <a:lnTo>
                  <a:pt x="508" y="1339"/>
                </a:lnTo>
                <a:lnTo>
                  <a:pt x="506" y="1341"/>
                </a:lnTo>
                <a:lnTo>
                  <a:pt x="506" y="1342"/>
                </a:lnTo>
                <a:lnTo>
                  <a:pt x="505" y="1342"/>
                </a:lnTo>
                <a:lnTo>
                  <a:pt x="504" y="1342"/>
                </a:lnTo>
                <a:lnTo>
                  <a:pt x="501" y="1342"/>
                </a:lnTo>
                <a:lnTo>
                  <a:pt x="501" y="1343"/>
                </a:lnTo>
                <a:lnTo>
                  <a:pt x="500" y="1343"/>
                </a:lnTo>
                <a:lnTo>
                  <a:pt x="497" y="1341"/>
                </a:lnTo>
                <a:lnTo>
                  <a:pt x="496" y="1339"/>
                </a:lnTo>
                <a:lnTo>
                  <a:pt x="494" y="1339"/>
                </a:lnTo>
                <a:lnTo>
                  <a:pt x="494" y="1341"/>
                </a:lnTo>
                <a:lnTo>
                  <a:pt x="494" y="1342"/>
                </a:lnTo>
                <a:lnTo>
                  <a:pt x="493" y="1342"/>
                </a:lnTo>
                <a:lnTo>
                  <a:pt x="494" y="1343"/>
                </a:lnTo>
                <a:lnTo>
                  <a:pt x="493" y="1344"/>
                </a:lnTo>
                <a:lnTo>
                  <a:pt x="492" y="1344"/>
                </a:lnTo>
                <a:lnTo>
                  <a:pt x="493" y="1347"/>
                </a:lnTo>
                <a:lnTo>
                  <a:pt x="493" y="1349"/>
                </a:lnTo>
                <a:lnTo>
                  <a:pt x="493" y="1350"/>
                </a:lnTo>
                <a:lnTo>
                  <a:pt x="494" y="1350"/>
                </a:lnTo>
                <a:lnTo>
                  <a:pt x="494" y="1351"/>
                </a:lnTo>
                <a:lnTo>
                  <a:pt x="494" y="1352"/>
                </a:lnTo>
                <a:lnTo>
                  <a:pt x="499" y="1356"/>
                </a:lnTo>
                <a:lnTo>
                  <a:pt x="497" y="1364"/>
                </a:lnTo>
                <a:lnTo>
                  <a:pt x="497" y="1365"/>
                </a:lnTo>
                <a:lnTo>
                  <a:pt x="496" y="1365"/>
                </a:lnTo>
                <a:lnTo>
                  <a:pt x="494" y="1364"/>
                </a:lnTo>
                <a:lnTo>
                  <a:pt x="493" y="1364"/>
                </a:lnTo>
                <a:lnTo>
                  <a:pt x="493" y="1365"/>
                </a:lnTo>
                <a:lnTo>
                  <a:pt x="492" y="1365"/>
                </a:lnTo>
                <a:lnTo>
                  <a:pt x="491" y="1365"/>
                </a:lnTo>
                <a:lnTo>
                  <a:pt x="489" y="1365"/>
                </a:lnTo>
                <a:lnTo>
                  <a:pt x="488" y="1365"/>
                </a:lnTo>
                <a:lnTo>
                  <a:pt x="487" y="1365"/>
                </a:lnTo>
                <a:lnTo>
                  <a:pt x="485" y="1365"/>
                </a:lnTo>
                <a:lnTo>
                  <a:pt x="485" y="1367"/>
                </a:lnTo>
                <a:lnTo>
                  <a:pt x="484" y="1367"/>
                </a:lnTo>
                <a:lnTo>
                  <a:pt x="483" y="1367"/>
                </a:lnTo>
                <a:lnTo>
                  <a:pt x="480" y="1367"/>
                </a:lnTo>
                <a:lnTo>
                  <a:pt x="480" y="1368"/>
                </a:lnTo>
                <a:lnTo>
                  <a:pt x="479" y="1368"/>
                </a:lnTo>
                <a:lnTo>
                  <a:pt x="478" y="1370"/>
                </a:lnTo>
                <a:lnTo>
                  <a:pt x="476" y="1370"/>
                </a:lnTo>
                <a:lnTo>
                  <a:pt x="475" y="1371"/>
                </a:lnTo>
                <a:lnTo>
                  <a:pt x="474" y="1371"/>
                </a:lnTo>
                <a:lnTo>
                  <a:pt x="474" y="1372"/>
                </a:lnTo>
                <a:lnTo>
                  <a:pt x="471" y="1372"/>
                </a:lnTo>
                <a:lnTo>
                  <a:pt x="471" y="1373"/>
                </a:lnTo>
                <a:lnTo>
                  <a:pt x="470" y="1373"/>
                </a:lnTo>
                <a:lnTo>
                  <a:pt x="471" y="1376"/>
                </a:lnTo>
                <a:lnTo>
                  <a:pt x="471" y="1377"/>
                </a:lnTo>
                <a:lnTo>
                  <a:pt x="470" y="1381"/>
                </a:lnTo>
                <a:lnTo>
                  <a:pt x="471" y="1384"/>
                </a:lnTo>
                <a:lnTo>
                  <a:pt x="470" y="1386"/>
                </a:lnTo>
                <a:lnTo>
                  <a:pt x="471" y="1392"/>
                </a:lnTo>
                <a:lnTo>
                  <a:pt x="470" y="1393"/>
                </a:lnTo>
                <a:lnTo>
                  <a:pt x="470" y="1394"/>
                </a:lnTo>
                <a:lnTo>
                  <a:pt x="467" y="1396"/>
                </a:lnTo>
                <a:lnTo>
                  <a:pt x="464" y="1396"/>
                </a:lnTo>
                <a:lnTo>
                  <a:pt x="462" y="1394"/>
                </a:lnTo>
                <a:lnTo>
                  <a:pt x="461" y="1394"/>
                </a:lnTo>
                <a:lnTo>
                  <a:pt x="459" y="1396"/>
                </a:lnTo>
                <a:lnTo>
                  <a:pt x="458" y="1396"/>
                </a:lnTo>
                <a:lnTo>
                  <a:pt x="458" y="1398"/>
                </a:lnTo>
                <a:lnTo>
                  <a:pt x="457" y="1398"/>
                </a:lnTo>
                <a:lnTo>
                  <a:pt x="457" y="1400"/>
                </a:lnTo>
                <a:lnTo>
                  <a:pt x="455" y="1400"/>
                </a:lnTo>
                <a:lnTo>
                  <a:pt x="454" y="1400"/>
                </a:lnTo>
                <a:lnTo>
                  <a:pt x="453" y="1400"/>
                </a:lnTo>
                <a:lnTo>
                  <a:pt x="452" y="1398"/>
                </a:lnTo>
                <a:lnTo>
                  <a:pt x="452" y="1390"/>
                </a:lnTo>
                <a:lnTo>
                  <a:pt x="452" y="1383"/>
                </a:lnTo>
                <a:lnTo>
                  <a:pt x="453" y="1380"/>
                </a:lnTo>
                <a:lnTo>
                  <a:pt x="452" y="1373"/>
                </a:lnTo>
                <a:lnTo>
                  <a:pt x="453" y="1371"/>
                </a:lnTo>
                <a:lnTo>
                  <a:pt x="454" y="1371"/>
                </a:lnTo>
                <a:lnTo>
                  <a:pt x="455" y="1371"/>
                </a:lnTo>
                <a:lnTo>
                  <a:pt x="455" y="1370"/>
                </a:lnTo>
                <a:lnTo>
                  <a:pt x="457" y="1368"/>
                </a:lnTo>
                <a:lnTo>
                  <a:pt x="455" y="1364"/>
                </a:lnTo>
                <a:lnTo>
                  <a:pt x="455" y="1360"/>
                </a:lnTo>
                <a:lnTo>
                  <a:pt x="454" y="1360"/>
                </a:lnTo>
                <a:lnTo>
                  <a:pt x="453" y="1360"/>
                </a:lnTo>
                <a:lnTo>
                  <a:pt x="453" y="1359"/>
                </a:lnTo>
                <a:lnTo>
                  <a:pt x="452" y="1358"/>
                </a:lnTo>
                <a:lnTo>
                  <a:pt x="452" y="1352"/>
                </a:lnTo>
                <a:lnTo>
                  <a:pt x="450" y="1349"/>
                </a:lnTo>
                <a:lnTo>
                  <a:pt x="447" y="1346"/>
                </a:lnTo>
                <a:lnTo>
                  <a:pt x="447" y="1344"/>
                </a:lnTo>
                <a:lnTo>
                  <a:pt x="447" y="1343"/>
                </a:lnTo>
                <a:lnTo>
                  <a:pt x="446" y="1343"/>
                </a:lnTo>
                <a:lnTo>
                  <a:pt x="446" y="1342"/>
                </a:lnTo>
                <a:lnTo>
                  <a:pt x="445" y="1343"/>
                </a:lnTo>
                <a:lnTo>
                  <a:pt x="444" y="1344"/>
                </a:lnTo>
                <a:lnTo>
                  <a:pt x="442" y="1343"/>
                </a:lnTo>
                <a:lnTo>
                  <a:pt x="444" y="1338"/>
                </a:lnTo>
                <a:lnTo>
                  <a:pt x="442" y="1333"/>
                </a:lnTo>
                <a:lnTo>
                  <a:pt x="441" y="1333"/>
                </a:lnTo>
                <a:lnTo>
                  <a:pt x="440" y="1334"/>
                </a:lnTo>
                <a:lnTo>
                  <a:pt x="440" y="1339"/>
                </a:lnTo>
                <a:lnTo>
                  <a:pt x="438" y="1343"/>
                </a:lnTo>
                <a:lnTo>
                  <a:pt x="438" y="1346"/>
                </a:lnTo>
                <a:lnTo>
                  <a:pt x="436" y="1346"/>
                </a:lnTo>
                <a:lnTo>
                  <a:pt x="436" y="1344"/>
                </a:lnTo>
                <a:lnTo>
                  <a:pt x="436" y="1343"/>
                </a:lnTo>
                <a:lnTo>
                  <a:pt x="433" y="1347"/>
                </a:lnTo>
                <a:lnTo>
                  <a:pt x="434" y="1347"/>
                </a:lnTo>
                <a:lnTo>
                  <a:pt x="434" y="1349"/>
                </a:lnTo>
                <a:lnTo>
                  <a:pt x="432" y="1349"/>
                </a:lnTo>
                <a:lnTo>
                  <a:pt x="431" y="1349"/>
                </a:lnTo>
                <a:lnTo>
                  <a:pt x="431" y="1350"/>
                </a:lnTo>
                <a:lnTo>
                  <a:pt x="429" y="1350"/>
                </a:lnTo>
                <a:lnTo>
                  <a:pt x="431" y="1358"/>
                </a:lnTo>
                <a:lnTo>
                  <a:pt x="431" y="1365"/>
                </a:lnTo>
                <a:lnTo>
                  <a:pt x="432" y="1373"/>
                </a:lnTo>
                <a:lnTo>
                  <a:pt x="431" y="1375"/>
                </a:lnTo>
                <a:lnTo>
                  <a:pt x="433" y="1383"/>
                </a:lnTo>
                <a:lnTo>
                  <a:pt x="433" y="1385"/>
                </a:lnTo>
                <a:lnTo>
                  <a:pt x="434" y="1392"/>
                </a:lnTo>
                <a:lnTo>
                  <a:pt x="437" y="1397"/>
                </a:lnTo>
                <a:lnTo>
                  <a:pt x="437" y="1402"/>
                </a:lnTo>
                <a:lnTo>
                  <a:pt x="436" y="1402"/>
                </a:lnTo>
                <a:lnTo>
                  <a:pt x="434" y="1402"/>
                </a:lnTo>
                <a:lnTo>
                  <a:pt x="433" y="1405"/>
                </a:lnTo>
                <a:lnTo>
                  <a:pt x="432" y="1406"/>
                </a:lnTo>
                <a:lnTo>
                  <a:pt x="431" y="1407"/>
                </a:lnTo>
                <a:lnTo>
                  <a:pt x="431" y="1410"/>
                </a:lnTo>
                <a:lnTo>
                  <a:pt x="429" y="1410"/>
                </a:lnTo>
                <a:lnTo>
                  <a:pt x="429" y="1411"/>
                </a:lnTo>
                <a:lnTo>
                  <a:pt x="428" y="1411"/>
                </a:lnTo>
                <a:lnTo>
                  <a:pt x="426" y="1411"/>
                </a:lnTo>
                <a:lnTo>
                  <a:pt x="425" y="1410"/>
                </a:lnTo>
                <a:lnTo>
                  <a:pt x="424" y="1411"/>
                </a:lnTo>
                <a:lnTo>
                  <a:pt x="423" y="1411"/>
                </a:lnTo>
                <a:lnTo>
                  <a:pt x="421" y="1411"/>
                </a:lnTo>
                <a:lnTo>
                  <a:pt x="420" y="1413"/>
                </a:lnTo>
                <a:lnTo>
                  <a:pt x="419" y="1414"/>
                </a:lnTo>
                <a:lnTo>
                  <a:pt x="417" y="1414"/>
                </a:lnTo>
                <a:lnTo>
                  <a:pt x="415" y="1415"/>
                </a:lnTo>
                <a:lnTo>
                  <a:pt x="413" y="1417"/>
                </a:lnTo>
                <a:lnTo>
                  <a:pt x="408" y="1417"/>
                </a:lnTo>
                <a:lnTo>
                  <a:pt x="407" y="1415"/>
                </a:lnTo>
                <a:lnTo>
                  <a:pt x="404" y="1413"/>
                </a:lnTo>
                <a:lnTo>
                  <a:pt x="403" y="1406"/>
                </a:lnTo>
                <a:lnTo>
                  <a:pt x="403" y="1400"/>
                </a:lnTo>
                <a:lnTo>
                  <a:pt x="403" y="1398"/>
                </a:lnTo>
                <a:lnTo>
                  <a:pt x="404" y="1396"/>
                </a:lnTo>
                <a:lnTo>
                  <a:pt x="405" y="1396"/>
                </a:lnTo>
                <a:lnTo>
                  <a:pt x="407" y="1396"/>
                </a:lnTo>
                <a:lnTo>
                  <a:pt x="408" y="1396"/>
                </a:lnTo>
                <a:lnTo>
                  <a:pt x="410" y="1396"/>
                </a:lnTo>
                <a:lnTo>
                  <a:pt x="411" y="1396"/>
                </a:lnTo>
                <a:lnTo>
                  <a:pt x="412" y="1397"/>
                </a:lnTo>
                <a:lnTo>
                  <a:pt x="413" y="1397"/>
                </a:lnTo>
                <a:lnTo>
                  <a:pt x="413" y="1398"/>
                </a:lnTo>
                <a:lnTo>
                  <a:pt x="415" y="1400"/>
                </a:lnTo>
                <a:lnTo>
                  <a:pt x="416" y="1400"/>
                </a:lnTo>
                <a:lnTo>
                  <a:pt x="416" y="1401"/>
                </a:lnTo>
                <a:lnTo>
                  <a:pt x="419" y="1403"/>
                </a:lnTo>
                <a:lnTo>
                  <a:pt x="419" y="1402"/>
                </a:lnTo>
                <a:lnTo>
                  <a:pt x="417" y="1397"/>
                </a:lnTo>
                <a:lnTo>
                  <a:pt x="415" y="1393"/>
                </a:lnTo>
                <a:lnTo>
                  <a:pt x="415" y="1390"/>
                </a:lnTo>
                <a:lnTo>
                  <a:pt x="419" y="1390"/>
                </a:lnTo>
                <a:lnTo>
                  <a:pt x="417" y="1385"/>
                </a:lnTo>
                <a:lnTo>
                  <a:pt x="415" y="1381"/>
                </a:lnTo>
                <a:lnTo>
                  <a:pt x="413" y="1380"/>
                </a:lnTo>
                <a:lnTo>
                  <a:pt x="412" y="1375"/>
                </a:lnTo>
                <a:lnTo>
                  <a:pt x="411" y="1371"/>
                </a:lnTo>
                <a:lnTo>
                  <a:pt x="412" y="1368"/>
                </a:lnTo>
                <a:lnTo>
                  <a:pt x="415" y="1363"/>
                </a:lnTo>
                <a:lnTo>
                  <a:pt x="413" y="1362"/>
                </a:lnTo>
                <a:lnTo>
                  <a:pt x="411" y="1360"/>
                </a:lnTo>
                <a:lnTo>
                  <a:pt x="411" y="1359"/>
                </a:lnTo>
                <a:lnTo>
                  <a:pt x="411" y="1358"/>
                </a:lnTo>
                <a:lnTo>
                  <a:pt x="410" y="1355"/>
                </a:lnTo>
                <a:lnTo>
                  <a:pt x="410" y="1352"/>
                </a:lnTo>
                <a:lnTo>
                  <a:pt x="408" y="1344"/>
                </a:lnTo>
                <a:lnTo>
                  <a:pt x="407" y="1335"/>
                </a:lnTo>
                <a:lnTo>
                  <a:pt x="405" y="1328"/>
                </a:lnTo>
                <a:lnTo>
                  <a:pt x="405" y="1320"/>
                </a:lnTo>
                <a:lnTo>
                  <a:pt x="410" y="1320"/>
                </a:lnTo>
                <a:lnTo>
                  <a:pt x="410" y="1321"/>
                </a:lnTo>
                <a:lnTo>
                  <a:pt x="413" y="1322"/>
                </a:lnTo>
                <a:lnTo>
                  <a:pt x="415" y="1321"/>
                </a:lnTo>
                <a:lnTo>
                  <a:pt x="415" y="1320"/>
                </a:lnTo>
                <a:lnTo>
                  <a:pt x="415" y="1319"/>
                </a:lnTo>
                <a:lnTo>
                  <a:pt x="411" y="1316"/>
                </a:lnTo>
                <a:lnTo>
                  <a:pt x="410" y="1314"/>
                </a:lnTo>
                <a:lnTo>
                  <a:pt x="410" y="1313"/>
                </a:lnTo>
                <a:lnTo>
                  <a:pt x="411" y="1312"/>
                </a:lnTo>
                <a:lnTo>
                  <a:pt x="411" y="1311"/>
                </a:lnTo>
                <a:lnTo>
                  <a:pt x="412" y="1309"/>
                </a:lnTo>
                <a:lnTo>
                  <a:pt x="413" y="1308"/>
                </a:lnTo>
                <a:lnTo>
                  <a:pt x="413" y="1305"/>
                </a:lnTo>
                <a:lnTo>
                  <a:pt x="415" y="1304"/>
                </a:lnTo>
                <a:lnTo>
                  <a:pt x="416" y="1300"/>
                </a:lnTo>
                <a:lnTo>
                  <a:pt x="417" y="1299"/>
                </a:lnTo>
                <a:lnTo>
                  <a:pt x="417" y="1296"/>
                </a:lnTo>
                <a:lnTo>
                  <a:pt x="419" y="1291"/>
                </a:lnTo>
                <a:lnTo>
                  <a:pt x="419" y="1286"/>
                </a:lnTo>
                <a:lnTo>
                  <a:pt x="417" y="1286"/>
                </a:lnTo>
                <a:lnTo>
                  <a:pt x="416" y="1286"/>
                </a:lnTo>
                <a:lnTo>
                  <a:pt x="415" y="1286"/>
                </a:lnTo>
                <a:lnTo>
                  <a:pt x="415" y="1284"/>
                </a:lnTo>
                <a:lnTo>
                  <a:pt x="413" y="1283"/>
                </a:lnTo>
                <a:lnTo>
                  <a:pt x="413" y="1281"/>
                </a:lnTo>
                <a:lnTo>
                  <a:pt x="412" y="1279"/>
                </a:lnTo>
                <a:lnTo>
                  <a:pt x="411" y="1278"/>
                </a:lnTo>
                <a:lnTo>
                  <a:pt x="412" y="1277"/>
                </a:lnTo>
                <a:lnTo>
                  <a:pt x="411" y="1277"/>
                </a:lnTo>
                <a:lnTo>
                  <a:pt x="411" y="1275"/>
                </a:lnTo>
                <a:lnTo>
                  <a:pt x="412" y="1273"/>
                </a:lnTo>
                <a:lnTo>
                  <a:pt x="411" y="1265"/>
                </a:lnTo>
                <a:lnTo>
                  <a:pt x="412" y="1265"/>
                </a:lnTo>
                <a:lnTo>
                  <a:pt x="415" y="1262"/>
                </a:lnTo>
                <a:lnTo>
                  <a:pt x="416" y="1261"/>
                </a:lnTo>
                <a:lnTo>
                  <a:pt x="415" y="1257"/>
                </a:lnTo>
                <a:lnTo>
                  <a:pt x="413" y="1254"/>
                </a:lnTo>
                <a:lnTo>
                  <a:pt x="410" y="1252"/>
                </a:lnTo>
                <a:lnTo>
                  <a:pt x="408" y="1250"/>
                </a:lnTo>
                <a:lnTo>
                  <a:pt x="410" y="1250"/>
                </a:lnTo>
                <a:lnTo>
                  <a:pt x="410" y="1249"/>
                </a:lnTo>
                <a:lnTo>
                  <a:pt x="408" y="1249"/>
                </a:lnTo>
                <a:lnTo>
                  <a:pt x="407" y="1249"/>
                </a:lnTo>
                <a:lnTo>
                  <a:pt x="407" y="1244"/>
                </a:lnTo>
                <a:lnTo>
                  <a:pt x="407" y="1240"/>
                </a:lnTo>
                <a:lnTo>
                  <a:pt x="407" y="1239"/>
                </a:lnTo>
                <a:lnTo>
                  <a:pt x="405" y="1237"/>
                </a:lnTo>
                <a:lnTo>
                  <a:pt x="404" y="1237"/>
                </a:lnTo>
                <a:lnTo>
                  <a:pt x="404" y="1236"/>
                </a:lnTo>
                <a:lnTo>
                  <a:pt x="404" y="1235"/>
                </a:lnTo>
                <a:lnTo>
                  <a:pt x="405" y="1235"/>
                </a:lnTo>
                <a:lnTo>
                  <a:pt x="407" y="1235"/>
                </a:lnTo>
                <a:lnTo>
                  <a:pt x="405" y="1231"/>
                </a:lnTo>
                <a:lnTo>
                  <a:pt x="405" y="1227"/>
                </a:lnTo>
                <a:lnTo>
                  <a:pt x="405" y="1222"/>
                </a:lnTo>
                <a:lnTo>
                  <a:pt x="407" y="1220"/>
                </a:lnTo>
                <a:lnTo>
                  <a:pt x="408" y="1220"/>
                </a:lnTo>
                <a:lnTo>
                  <a:pt x="410" y="1219"/>
                </a:lnTo>
                <a:lnTo>
                  <a:pt x="410" y="1216"/>
                </a:lnTo>
                <a:lnTo>
                  <a:pt x="411" y="1211"/>
                </a:lnTo>
                <a:lnTo>
                  <a:pt x="412" y="1207"/>
                </a:lnTo>
                <a:lnTo>
                  <a:pt x="413" y="1207"/>
                </a:lnTo>
                <a:lnTo>
                  <a:pt x="413" y="1206"/>
                </a:lnTo>
                <a:lnTo>
                  <a:pt x="412" y="1201"/>
                </a:lnTo>
                <a:lnTo>
                  <a:pt x="411" y="1199"/>
                </a:lnTo>
                <a:lnTo>
                  <a:pt x="411" y="1198"/>
                </a:lnTo>
                <a:lnTo>
                  <a:pt x="407" y="1194"/>
                </a:lnTo>
                <a:lnTo>
                  <a:pt x="405" y="1193"/>
                </a:lnTo>
                <a:lnTo>
                  <a:pt x="403" y="1192"/>
                </a:lnTo>
                <a:lnTo>
                  <a:pt x="403" y="1190"/>
                </a:lnTo>
                <a:lnTo>
                  <a:pt x="402" y="1188"/>
                </a:lnTo>
                <a:lnTo>
                  <a:pt x="402" y="1186"/>
                </a:lnTo>
                <a:lnTo>
                  <a:pt x="403" y="1185"/>
                </a:lnTo>
                <a:lnTo>
                  <a:pt x="403" y="1184"/>
                </a:lnTo>
                <a:lnTo>
                  <a:pt x="400" y="1181"/>
                </a:lnTo>
                <a:lnTo>
                  <a:pt x="400" y="1180"/>
                </a:lnTo>
                <a:lnTo>
                  <a:pt x="402" y="1180"/>
                </a:lnTo>
                <a:lnTo>
                  <a:pt x="400" y="1176"/>
                </a:lnTo>
                <a:lnTo>
                  <a:pt x="399" y="1176"/>
                </a:lnTo>
                <a:lnTo>
                  <a:pt x="396" y="1176"/>
                </a:lnTo>
                <a:lnTo>
                  <a:pt x="393" y="1173"/>
                </a:lnTo>
                <a:lnTo>
                  <a:pt x="391" y="1172"/>
                </a:lnTo>
                <a:lnTo>
                  <a:pt x="390" y="1172"/>
                </a:lnTo>
                <a:lnTo>
                  <a:pt x="390" y="1173"/>
                </a:lnTo>
                <a:lnTo>
                  <a:pt x="389" y="1173"/>
                </a:lnTo>
                <a:lnTo>
                  <a:pt x="385" y="1173"/>
                </a:lnTo>
                <a:lnTo>
                  <a:pt x="383" y="1173"/>
                </a:lnTo>
                <a:lnTo>
                  <a:pt x="382" y="1173"/>
                </a:lnTo>
                <a:lnTo>
                  <a:pt x="380" y="1174"/>
                </a:lnTo>
                <a:lnTo>
                  <a:pt x="377" y="1177"/>
                </a:lnTo>
                <a:lnTo>
                  <a:pt x="374" y="1178"/>
                </a:lnTo>
                <a:lnTo>
                  <a:pt x="374" y="1177"/>
                </a:lnTo>
                <a:lnTo>
                  <a:pt x="375" y="1171"/>
                </a:lnTo>
                <a:lnTo>
                  <a:pt x="377" y="1164"/>
                </a:lnTo>
                <a:lnTo>
                  <a:pt x="380" y="1158"/>
                </a:lnTo>
                <a:lnTo>
                  <a:pt x="382" y="1156"/>
                </a:lnTo>
                <a:lnTo>
                  <a:pt x="383" y="1156"/>
                </a:lnTo>
                <a:lnTo>
                  <a:pt x="385" y="1156"/>
                </a:lnTo>
                <a:lnTo>
                  <a:pt x="386" y="1156"/>
                </a:lnTo>
                <a:lnTo>
                  <a:pt x="389" y="1158"/>
                </a:lnTo>
                <a:lnTo>
                  <a:pt x="390" y="1159"/>
                </a:lnTo>
                <a:lnTo>
                  <a:pt x="390" y="1160"/>
                </a:lnTo>
                <a:lnTo>
                  <a:pt x="390" y="1161"/>
                </a:lnTo>
                <a:lnTo>
                  <a:pt x="391" y="1161"/>
                </a:lnTo>
                <a:lnTo>
                  <a:pt x="393" y="1161"/>
                </a:lnTo>
                <a:lnTo>
                  <a:pt x="394" y="1161"/>
                </a:lnTo>
                <a:lnTo>
                  <a:pt x="395" y="1161"/>
                </a:lnTo>
                <a:lnTo>
                  <a:pt x="396" y="1161"/>
                </a:lnTo>
                <a:lnTo>
                  <a:pt x="398" y="1163"/>
                </a:lnTo>
                <a:lnTo>
                  <a:pt x="402" y="1167"/>
                </a:lnTo>
                <a:lnTo>
                  <a:pt x="403" y="1165"/>
                </a:lnTo>
                <a:lnTo>
                  <a:pt x="404" y="1164"/>
                </a:lnTo>
                <a:lnTo>
                  <a:pt x="405" y="1164"/>
                </a:lnTo>
                <a:lnTo>
                  <a:pt x="410" y="1163"/>
                </a:lnTo>
                <a:lnTo>
                  <a:pt x="411" y="1161"/>
                </a:lnTo>
                <a:lnTo>
                  <a:pt x="408" y="1159"/>
                </a:lnTo>
                <a:lnTo>
                  <a:pt x="407" y="1159"/>
                </a:lnTo>
                <a:lnTo>
                  <a:pt x="407" y="1158"/>
                </a:lnTo>
                <a:lnTo>
                  <a:pt x="408" y="1156"/>
                </a:lnTo>
                <a:lnTo>
                  <a:pt x="410" y="1156"/>
                </a:lnTo>
                <a:lnTo>
                  <a:pt x="410" y="1153"/>
                </a:lnTo>
                <a:lnTo>
                  <a:pt x="408" y="1152"/>
                </a:lnTo>
                <a:lnTo>
                  <a:pt x="407" y="1150"/>
                </a:lnTo>
                <a:lnTo>
                  <a:pt x="407" y="1147"/>
                </a:lnTo>
                <a:lnTo>
                  <a:pt x="407" y="1146"/>
                </a:lnTo>
                <a:lnTo>
                  <a:pt x="405" y="1144"/>
                </a:lnTo>
                <a:lnTo>
                  <a:pt x="405" y="1143"/>
                </a:lnTo>
                <a:lnTo>
                  <a:pt x="407" y="1143"/>
                </a:lnTo>
                <a:lnTo>
                  <a:pt x="408" y="1144"/>
                </a:lnTo>
                <a:lnTo>
                  <a:pt x="411" y="1144"/>
                </a:lnTo>
                <a:lnTo>
                  <a:pt x="411" y="1143"/>
                </a:lnTo>
                <a:lnTo>
                  <a:pt x="412" y="1142"/>
                </a:lnTo>
                <a:lnTo>
                  <a:pt x="412" y="1141"/>
                </a:lnTo>
                <a:lnTo>
                  <a:pt x="413" y="1141"/>
                </a:lnTo>
                <a:lnTo>
                  <a:pt x="416" y="1141"/>
                </a:lnTo>
                <a:lnTo>
                  <a:pt x="417" y="1141"/>
                </a:lnTo>
                <a:lnTo>
                  <a:pt x="417" y="1139"/>
                </a:lnTo>
                <a:lnTo>
                  <a:pt x="417" y="1138"/>
                </a:lnTo>
                <a:lnTo>
                  <a:pt x="417" y="1133"/>
                </a:lnTo>
                <a:lnTo>
                  <a:pt x="416" y="1131"/>
                </a:lnTo>
                <a:lnTo>
                  <a:pt x="416" y="1130"/>
                </a:lnTo>
                <a:lnTo>
                  <a:pt x="415" y="1129"/>
                </a:lnTo>
                <a:lnTo>
                  <a:pt x="412" y="1129"/>
                </a:lnTo>
                <a:lnTo>
                  <a:pt x="412" y="1127"/>
                </a:lnTo>
                <a:lnTo>
                  <a:pt x="411" y="1127"/>
                </a:lnTo>
                <a:lnTo>
                  <a:pt x="412" y="1126"/>
                </a:lnTo>
                <a:lnTo>
                  <a:pt x="412" y="1125"/>
                </a:lnTo>
                <a:lnTo>
                  <a:pt x="411" y="1122"/>
                </a:lnTo>
                <a:lnTo>
                  <a:pt x="408" y="1121"/>
                </a:lnTo>
                <a:lnTo>
                  <a:pt x="407" y="1120"/>
                </a:lnTo>
                <a:lnTo>
                  <a:pt x="407" y="1117"/>
                </a:lnTo>
                <a:lnTo>
                  <a:pt x="408" y="1116"/>
                </a:lnTo>
                <a:lnTo>
                  <a:pt x="410" y="1114"/>
                </a:lnTo>
                <a:lnTo>
                  <a:pt x="410" y="1116"/>
                </a:lnTo>
                <a:lnTo>
                  <a:pt x="411" y="1116"/>
                </a:lnTo>
                <a:lnTo>
                  <a:pt x="412" y="1116"/>
                </a:lnTo>
                <a:lnTo>
                  <a:pt x="413" y="1116"/>
                </a:lnTo>
                <a:lnTo>
                  <a:pt x="413" y="1114"/>
                </a:lnTo>
                <a:lnTo>
                  <a:pt x="415" y="1114"/>
                </a:lnTo>
                <a:lnTo>
                  <a:pt x="416" y="1114"/>
                </a:lnTo>
                <a:lnTo>
                  <a:pt x="417" y="1114"/>
                </a:lnTo>
                <a:lnTo>
                  <a:pt x="419" y="1114"/>
                </a:lnTo>
                <a:lnTo>
                  <a:pt x="420" y="1114"/>
                </a:lnTo>
                <a:lnTo>
                  <a:pt x="420" y="1113"/>
                </a:lnTo>
                <a:lnTo>
                  <a:pt x="421" y="1113"/>
                </a:lnTo>
                <a:lnTo>
                  <a:pt x="420" y="1112"/>
                </a:lnTo>
                <a:lnTo>
                  <a:pt x="423" y="1109"/>
                </a:lnTo>
                <a:lnTo>
                  <a:pt x="424" y="1109"/>
                </a:lnTo>
                <a:lnTo>
                  <a:pt x="426" y="1108"/>
                </a:lnTo>
                <a:lnTo>
                  <a:pt x="426" y="1106"/>
                </a:lnTo>
                <a:lnTo>
                  <a:pt x="428" y="1105"/>
                </a:lnTo>
                <a:lnTo>
                  <a:pt x="429" y="1104"/>
                </a:lnTo>
                <a:lnTo>
                  <a:pt x="432" y="1097"/>
                </a:lnTo>
                <a:lnTo>
                  <a:pt x="432" y="1093"/>
                </a:lnTo>
                <a:lnTo>
                  <a:pt x="431" y="1092"/>
                </a:lnTo>
                <a:lnTo>
                  <a:pt x="432" y="1091"/>
                </a:lnTo>
                <a:lnTo>
                  <a:pt x="432" y="1090"/>
                </a:lnTo>
                <a:lnTo>
                  <a:pt x="431" y="1090"/>
                </a:lnTo>
                <a:lnTo>
                  <a:pt x="432" y="1088"/>
                </a:lnTo>
                <a:lnTo>
                  <a:pt x="432" y="1085"/>
                </a:lnTo>
                <a:lnTo>
                  <a:pt x="436" y="1087"/>
                </a:lnTo>
                <a:lnTo>
                  <a:pt x="437" y="1087"/>
                </a:lnTo>
                <a:lnTo>
                  <a:pt x="437" y="1088"/>
                </a:lnTo>
                <a:lnTo>
                  <a:pt x="438" y="1088"/>
                </a:lnTo>
                <a:lnTo>
                  <a:pt x="440" y="1088"/>
                </a:lnTo>
                <a:lnTo>
                  <a:pt x="441" y="1088"/>
                </a:lnTo>
                <a:lnTo>
                  <a:pt x="442" y="1088"/>
                </a:lnTo>
                <a:lnTo>
                  <a:pt x="442" y="1085"/>
                </a:lnTo>
                <a:lnTo>
                  <a:pt x="444" y="1085"/>
                </a:lnTo>
                <a:lnTo>
                  <a:pt x="442" y="1084"/>
                </a:lnTo>
                <a:lnTo>
                  <a:pt x="442" y="1083"/>
                </a:lnTo>
                <a:lnTo>
                  <a:pt x="441" y="1083"/>
                </a:lnTo>
                <a:lnTo>
                  <a:pt x="440" y="1082"/>
                </a:lnTo>
                <a:lnTo>
                  <a:pt x="441" y="1079"/>
                </a:lnTo>
                <a:lnTo>
                  <a:pt x="442" y="1074"/>
                </a:lnTo>
                <a:lnTo>
                  <a:pt x="445" y="1070"/>
                </a:lnTo>
                <a:lnTo>
                  <a:pt x="446" y="1070"/>
                </a:lnTo>
                <a:lnTo>
                  <a:pt x="446" y="1069"/>
                </a:lnTo>
                <a:lnTo>
                  <a:pt x="450" y="1064"/>
                </a:lnTo>
                <a:lnTo>
                  <a:pt x="453" y="1064"/>
                </a:lnTo>
                <a:lnTo>
                  <a:pt x="454" y="1063"/>
                </a:lnTo>
                <a:lnTo>
                  <a:pt x="454" y="1062"/>
                </a:lnTo>
                <a:lnTo>
                  <a:pt x="454" y="1061"/>
                </a:lnTo>
                <a:lnTo>
                  <a:pt x="453" y="1059"/>
                </a:lnTo>
                <a:lnTo>
                  <a:pt x="452" y="1058"/>
                </a:lnTo>
                <a:lnTo>
                  <a:pt x="450" y="1058"/>
                </a:lnTo>
                <a:lnTo>
                  <a:pt x="450" y="1057"/>
                </a:lnTo>
                <a:lnTo>
                  <a:pt x="452" y="1055"/>
                </a:lnTo>
                <a:lnTo>
                  <a:pt x="452" y="1054"/>
                </a:lnTo>
                <a:lnTo>
                  <a:pt x="447" y="1046"/>
                </a:lnTo>
                <a:lnTo>
                  <a:pt x="446" y="1045"/>
                </a:lnTo>
                <a:lnTo>
                  <a:pt x="444" y="1045"/>
                </a:lnTo>
                <a:lnTo>
                  <a:pt x="441" y="1044"/>
                </a:lnTo>
                <a:lnTo>
                  <a:pt x="440" y="1042"/>
                </a:lnTo>
                <a:lnTo>
                  <a:pt x="438" y="1044"/>
                </a:lnTo>
                <a:lnTo>
                  <a:pt x="437" y="1044"/>
                </a:lnTo>
                <a:lnTo>
                  <a:pt x="436" y="1045"/>
                </a:lnTo>
                <a:lnTo>
                  <a:pt x="434" y="1045"/>
                </a:lnTo>
                <a:lnTo>
                  <a:pt x="433" y="1046"/>
                </a:lnTo>
                <a:lnTo>
                  <a:pt x="432" y="1046"/>
                </a:lnTo>
                <a:lnTo>
                  <a:pt x="431" y="1045"/>
                </a:lnTo>
                <a:lnTo>
                  <a:pt x="426" y="1045"/>
                </a:lnTo>
                <a:lnTo>
                  <a:pt x="425" y="1045"/>
                </a:lnTo>
                <a:lnTo>
                  <a:pt x="424" y="1045"/>
                </a:lnTo>
                <a:lnTo>
                  <a:pt x="421" y="1044"/>
                </a:lnTo>
                <a:lnTo>
                  <a:pt x="420" y="1042"/>
                </a:lnTo>
                <a:lnTo>
                  <a:pt x="420" y="1041"/>
                </a:lnTo>
                <a:lnTo>
                  <a:pt x="423" y="1036"/>
                </a:lnTo>
                <a:lnTo>
                  <a:pt x="423" y="1034"/>
                </a:lnTo>
                <a:lnTo>
                  <a:pt x="424" y="1034"/>
                </a:lnTo>
                <a:lnTo>
                  <a:pt x="425" y="1034"/>
                </a:lnTo>
                <a:lnTo>
                  <a:pt x="426" y="1033"/>
                </a:lnTo>
                <a:lnTo>
                  <a:pt x="432" y="1029"/>
                </a:lnTo>
                <a:lnTo>
                  <a:pt x="433" y="1028"/>
                </a:lnTo>
                <a:lnTo>
                  <a:pt x="432" y="1027"/>
                </a:lnTo>
                <a:lnTo>
                  <a:pt x="429" y="1028"/>
                </a:lnTo>
                <a:lnTo>
                  <a:pt x="428" y="1028"/>
                </a:lnTo>
                <a:lnTo>
                  <a:pt x="426" y="1028"/>
                </a:lnTo>
                <a:lnTo>
                  <a:pt x="425" y="1028"/>
                </a:lnTo>
                <a:lnTo>
                  <a:pt x="420" y="1028"/>
                </a:lnTo>
                <a:lnTo>
                  <a:pt x="419" y="1028"/>
                </a:lnTo>
                <a:lnTo>
                  <a:pt x="417" y="1029"/>
                </a:lnTo>
                <a:lnTo>
                  <a:pt x="416" y="1029"/>
                </a:lnTo>
                <a:lnTo>
                  <a:pt x="415" y="1029"/>
                </a:lnTo>
                <a:lnTo>
                  <a:pt x="413" y="1031"/>
                </a:lnTo>
                <a:lnTo>
                  <a:pt x="412" y="1031"/>
                </a:lnTo>
                <a:lnTo>
                  <a:pt x="411" y="1031"/>
                </a:lnTo>
                <a:lnTo>
                  <a:pt x="410" y="1031"/>
                </a:lnTo>
                <a:lnTo>
                  <a:pt x="408" y="1031"/>
                </a:lnTo>
                <a:lnTo>
                  <a:pt x="407" y="1031"/>
                </a:lnTo>
                <a:lnTo>
                  <a:pt x="407" y="1029"/>
                </a:lnTo>
                <a:lnTo>
                  <a:pt x="405" y="1027"/>
                </a:lnTo>
                <a:lnTo>
                  <a:pt x="405" y="1025"/>
                </a:lnTo>
                <a:lnTo>
                  <a:pt x="410" y="1020"/>
                </a:lnTo>
                <a:lnTo>
                  <a:pt x="413" y="1013"/>
                </a:lnTo>
                <a:lnTo>
                  <a:pt x="415" y="1013"/>
                </a:lnTo>
                <a:lnTo>
                  <a:pt x="423" y="1008"/>
                </a:lnTo>
                <a:lnTo>
                  <a:pt x="426" y="1007"/>
                </a:lnTo>
                <a:lnTo>
                  <a:pt x="428" y="1007"/>
                </a:lnTo>
                <a:lnTo>
                  <a:pt x="429" y="1006"/>
                </a:lnTo>
                <a:lnTo>
                  <a:pt x="429" y="1004"/>
                </a:lnTo>
                <a:lnTo>
                  <a:pt x="431" y="1004"/>
                </a:lnTo>
                <a:lnTo>
                  <a:pt x="432" y="1003"/>
                </a:lnTo>
                <a:lnTo>
                  <a:pt x="434" y="1002"/>
                </a:lnTo>
                <a:lnTo>
                  <a:pt x="437" y="1003"/>
                </a:lnTo>
                <a:lnTo>
                  <a:pt x="438" y="1003"/>
                </a:lnTo>
                <a:lnTo>
                  <a:pt x="440" y="1004"/>
                </a:lnTo>
                <a:lnTo>
                  <a:pt x="441" y="1004"/>
                </a:lnTo>
                <a:lnTo>
                  <a:pt x="441" y="1006"/>
                </a:lnTo>
                <a:lnTo>
                  <a:pt x="442" y="1006"/>
                </a:lnTo>
                <a:lnTo>
                  <a:pt x="444" y="1006"/>
                </a:lnTo>
                <a:lnTo>
                  <a:pt x="446" y="1007"/>
                </a:lnTo>
                <a:lnTo>
                  <a:pt x="447" y="1007"/>
                </a:lnTo>
                <a:lnTo>
                  <a:pt x="447" y="1006"/>
                </a:lnTo>
                <a:lnTo>
                  <a:pt x="446" y="1002"/>
                </a:lnTo>
                <a:lnTo>
                  <a:pt x="445" y="1001"/>
                </a:lnTo>
                <a:lnTo>
                  <a:pt x="446" y="995"/>
                </a:lnTo>
                <a:lnTo>
                  <a:pt x="445" y="991"/>
                </a:lnTo>
                <a:lnTo>
                  <a:pt x="446" y="990"/>
                </a:lnTo>
                <a:lnTo>
                  <a:pt x="444" y="983"/>
                </a:lnTo>
                <a:lnTo>
                  <a:pt x="445" y="982"/>
                </a:lnTo>
                <a:lnTo>
                  <a:pt x="446" y="982"/>
                </a:lnTo>
                <a:lnTo>
                  <a:pt x="446" y="981"/>
                </a:lnTo>
                <a:lnTo>
                  <a:pt x="447" y="980"/>
                </a:lnTo>
                <a:lnTo>
                  <a:pt x="446" y="978"/>
                </a:lnTo>
                <a:lnTo>
                  <a:pt x="445" y="977"/>
                </a:lnTo>
                <a:lnTo>
                  <a:pt x="446" y="973"/>
                </a:lnTo>
                <a:lnTo>
                  <a:pt x="447" y="972"/>
                </a:lnTo>
                <a:lnTo>
                  <a:pt x="450" y="972"/>
                </a:lnTo>
                <a:lnTo>
                  <a:pt x="452" y="972"/>
                </a:lnTo>
                <a:lnTo>
                  <a:pt x="453" y="972"/>
                </a:lnTo>
                <a:lnTo>
                  <a:pt x="454" y="973"/>
                </a:lnTo>
                <a:lnTo>
                  <a:pt x="457" y="977"/>
                </a:lnTo>
                <a:lnTo>
                  <a:pt x="458" y="977"/>
                </a:lnTo>
                <a:lnTo>
                  <a:pt x="459" y="978"/>
                </a:lnTo>
                <a:lnTo>
                  <a:pt x="464" y="983"/>
                </a:lnTo>
                <a:lnTo>
                  <a:pt x="466" y="983"/>
                </a:lnTo>
                <a:lnTo>
                  <a:pt x="467" y="982"/>
                </a:lnTo>
                <a:lnTo>
                  <a:pt x="468" y="982"/>
                </a:lnTo>
                <a:lnTo>
                  <a:pt x="468" y="981"/>
                </a:lnTo>
                <a:lnTo>
                  <a:pt x="466" y="980"/>
                </a:lnTo>
                <a:lnTo>
                  <a:pt x="464" y="976"/>
                </a:lnTo>
                <a:lnTo>
                  <a:pt x="464" y="973"/>
                </a:lnTo>
                <a:lnTo>
                  <a:pt x="466" y="973"/>
                </a:lnTo>
                <a:lnTo>
                  <a:pt x="467" y="972"/>
                </a:lnTo>
                <a:lnTo>
                  <a:pt x="468" y="969"/>
                </a:lnTo>
                <a:lnTo>
                  <a:pt x="467" y="968"/>
                </a:lnTo>
                <a:lnTo>
                  <a:pt x="466" y="968"/>
                </a:lnTo>
                <a:lnTo>
                  <a:pt x="466" y="966"/>
                </a:lnTo>
                <a:lnTo>
                  <a:pt x="466" y="963"/>
                </a:lnTo>
                <a:lnTo>
                  <a:pt x="464" y="963"/>
                </a:lnTo>
                <a:lnTo>
                  <a:pt x="464" y="961"/>
                </a:lnTo>
                <a:lnTo>
                  <a:pt x="464" y="960"/>
                </a:lnTo>
                <a:lnTo>
                  <a:pt x="464" y="959"/>
                </a:lnTo>
                <a:lnTo>
                  <a:pt x="464" y="957"/>
                </a:lnTo>
                <a:lnTo>
                  <a:pt x="464" y="956"/>
                </a:lnTo>
                <a:lnTo>
                  <a:pt x="464" y="955"/>
                </a:lnTo>
                <a:lnTo>
                  <a:pt x="462" y="951"/>
                </a:lnTo>
                <a:lnTo>
                  <a:pt x="461" y="951"/>
                </a:lnTo>
                <a:lnTo>
                  <a:pt x="461" y="950"/>
                </a:lnTo>
                <a:lnTo>
                  <a:pt x="463" y="944"/>
                </a:lnTo>
                <a:lnTo>
                  <a:pt x="466" y="943"/>
                </a:lnTo>
                <a:lnTo>
                  <a:pt x="467" y="943"/>
                </a:lnTo>
                <a:lnTo>
                  <a:pt x="468" y="942"/>
                </a:lnTo>
                <a:lnTo>
                  <a:pt x="470" y="942"/>
                </a:lnTo>
                <a:lnTo>
                  <a:pt x="470" y="939"/>
                </a:lnTo>
                <a:lnTo>
                  <a:pt x="468" y="939"/>
                </a:lnTo>
                <a:lnTo>
                  <a:pt x="468" y="938"/>
                </a:lnTo>
                <a:lnTo>
                  <a:pt x="467" y="938"/>
                </a:lnTo>
                <a:lnTo>
                  <a:pt x="467" y="936"/>
                </a:lnTo>
                <a:lnTo>
                  <a:pt x="468" y="936"/>
                </a:lnTo>
                <a:lnTo>
                  <a:pt x="467" y="935"/>
                </a:lnTo>
                <a:lnTo>
                  <a:pt x="468" y="935"/>
                </a:lnTo>
                <a:lnTo>
                  <a:pt x="471" y="932"/>
                </a:lnTo>
                <a:lnTo>
                  <a:pt x="472" y="931"/>
                </a:lnTo>
                <a:lnTo>
                  <a:pt x="471" y="930"/>
                </a:lnTo>
                <a:lnTo>
                  <a:pt x="470" y="929"/>
                </a:lnTo>
                <a:lnTo>
                  <a:pt x="470" y="927"/>
                </a:lnTo>
                <a:lnTo>
                  <a:pt x="468" y="926"/>
                </a:lnTo>
                <a:lnTo>
                  <a:pt x="466" y="924"/>
                </a:lnTo>
                <a:lnTo>
                  <a:pt x="466" y="923"/>
                </a:lnTo>
                <a:lnTo>
                  <a:pt x="467" y="923"/>
                </a:lnTo>
                <a:lnTo>
                  <a:pt x="468" y="923"/>
                </a:lnTo>
                <a:lnTo>
                  <a:pt x="470" y="923"/>
                </a:lnTo>
                <a:lnTo>
                  <a:pt x="467" y="922"/>
                </a:lnTo>
                <a:lnTo>
                  <a:pt x="467" y="921"/>
                </a:lnTo>
                <a:lnTo>
                  <a:pt x="466" y="921"/>
                </a:lnTo>
                <a:lnTo>
                  <a:pt x="466" y="919"/>
                </a:lnTo>
                <a:lnTo>
                  <a:pt x="467" y="918"/>
                </a:lnTo>
                <a:lnTo>
                  <a:pt x="467" y="917"/>
                </a:lnTo>
                <a:lnTo>
                  <a:pt x="466" y="915"/>
                </a:lnTo>
                <a:lnTo>
                  <a:pt x="463" y="914"/>
                </a:lnTo>
                <a:lnTo>
                  <a:pt x="462" y="914"/>
                </a:lnTo>
                <a:lnTo>
                  <a:pt x="462" y="913"/>
                </a:lnTo>
                <a:lnTo>
                  <a:pt x="461" y="913"/>
                </a:lnTo>
                <a:lnTo>
                  <a:pt x="462" y="909"/>
                </a:lnTo>
                <a:lnTo>
                  <a:pt x="464" y="906"/>
                </a:lnTo>
                <a:lnTo>
                  <a:pt x="464" y="904"/>
                </a:lnTo>
                <a:lnTo>
                  <a:pt x="466" y="902"/>
                </a:lnTo>
                <a:lnTo>
                  <a:pt x="466" y="901"/>
                </a:lnTo>
                <a:lnTo>
                  <a:pt x="464" y="902"/>
                </a:lnTo>
                <a:lnTo>
                  <a:pt x="462" y="898"/>
                </a:lnTo>
                <a:lnTo>
                  <a:pt x="463" y="894"/>
                </a:lnTo>
                <a:lnTo>
                  <a:pt x="463" y="892"/>
                </a:lnTo>
                <a:lnTo>
                  <a:pt x="463" y="889"/>
                </a:lnTo>
                <a:lnTo>
                  <a:pt x="464" y="887"/>
                </a:lnTo>
                <a:lnTo>
                  <a:pt x="464" y="884"/>
                </a:lnTo>
                <a:lnTo>
                  <a:pt x="462" y="877"/>
                </a:lnTo>
                <a:lnTo>
                  <a:pt x="462" y="873"/>
                </a:lnTo>
                <a:lnTo>
                  <a:pt x="466" y="868"/>
                </a:lnTo>
                <a:lnTo>
                  <a:pt x="466" y="867"/>
                </a:lnTo>
                <a:lnTo>
                  <a:pt x="467" y="867"/>
                </a:lnTo>
                <a:lnTo>
                  <a:pt x="467" y="866"/>
                </a:lnTo>
                <a:lnTo>
                  <a:pt x="466" y="858"/>
                </a:lnTo>
                <a:lnTo>
                  <a:pt x="466" y="854"/>
                </a:lnTo>
                <a:lnTo>
                  <a:pt x="467" y="849"/>
                </a:lnTo>
                <a:lnTo>
                  <a:pt x="466" y="840"/>
                </a:lnTo>
                <a:lnTo>
                  <a:pt x="467" y="838"/>
                </a:lnTo>
                <a:lnTo>
                  <a:pt x="466" y="836"/>
                </a:lnTo>
                <a:lnTo>
                  <a:pt x="466" y="834"/>
                </a:lnTo>
                <a:lnTo>
                  <a:pt x="464" y="834"/>
                </a:lnTo>
                <a:lnTo>
                  <a:pt x="466" y="833"/>
                </a:lnTo>
                <a:lnTo>
                  <a:pt x="463" y="832"/>
                </a:lnTo>
                <a:lnTo>
                  <a:pt x="463" y="826"/>
                </a:lnTo>
                <a:lnTo>
                  <a:pt x="462" y="821"/>
                </a:lnTo>
                <a:lnTo>
                  <a:pt x="462" y="820"/>
                </a:lnTo>
                <a:lnTo>
                  <a:pt x="459" y="819"/>
                </a:lnTo>
                <a:lnTo>
                  <a:pt x="459" y="817"/>
                </a:lnTo>
                <a:lnTo>
                  <a:pt x="459" y="816"/>
                </a:lnTo>
                <a:lnTo>
                  <a:pt x="461" y="816"/>
                </a:lnTo>
                <a:lnTo>
                  <a:pt x="462" y="816"/>
                </a:lnTo>
                <a:lnTo>
                  <a:pt x="462" y="815"/>
                </a:lnTo>
                <a:lnTo>
                  <a:pt x="461" y="815"/>
                </a:lnTo>
                <a:lnTo>
                  <a:pt x="461" y="813"/>
                </a:lnTo>
                <a:lnTo>
                  <a:pt x="461" y="812"/>
                </a:lnTo>
                <a:lnTo>
                  <a:pt x="459" y="812"/>
                </a:lnTo>
                <a:lnTo>
                  <a:pt x="458" y="812"/>
                </a:lnTo>
                <a:lnTo>
                  <a:pt x="457" y="811"/>
                </a:lnTo>
                <a:lnTo>
                  <a:pt x="455" y="811"/>
                </a:lnTo>
                <a:lnTo>
                  <a:pt x="455" y="810"/>
                </a:lnTo>
                <a:lnTo>
                  <a:pt x="454" y="808"/>
                </a:lnTo>
                <a:lnTo>
                  <a:pt x="453" y="807"/>
                </a:lnTo>
                <a:lnTo>
                  <a:pt x="450" y="804"/>
                </a:lnTo>
                <a:lnTo>
                  <a:pt x="450" y="803"/>
                </a:lnTo>
                <a:lnTo>
                  <a:pt x="449" y="802"/>
                </a:lnTo>
                <a:lnTo>
                  <a:pt x="447" y="802"/>
                </a:lnTo>
                <a:lnTo>
                  <a:pt x="446" y="800"/>
                </a:lnTo>
                <a:lnTo>
                  <a:pt x="445" y="800"/>
                </a:lnTo>
                <a:lnTo>
                  <a:pt x="444" y="800"/>
                </a:lnTo>
                <a:lnTo>
                  <a:pt x="442" y="799"/>
                </a:lnTo>
                <a:lnTo>
                  <a:pt x="441" y="798"/>
                </a:lnTo>
                <a:lnTo>
                  <a:pt x="441" y="796"/>
                </a:lnTo>
                <a:lnTo>
                  <a:pt x="440" y="795"/>
                </a:lnTo>
                <a:lnTo>
                  <a:pt x="438" y="794"/>
                </a:lnTo>
                <a:lnTo>
                  <a:pt x="438" y="792"/>
                </a:lnTo>
                <a:lnTo>
                  <a:pt x="436" y="792"/>
                </a:lnTo>
                <a:lnTo>
                  <a:pt x="436" y="791"/>
                </a:lnTo>
                <a:lnTo>
                  <a:pt x="434" y="791"/>
                </a:lnTo>
                <a:lnTo>
                  <a:pt x="434" y="790"/>
                </a:lnTo>
                <a:lnTo>
                  <a:pt x="433" y="790"/>
                </a:lnTo>
                <a:lnTo>
                  <a:pt x="432" y="790"/>
                </a:lnTo>
                <a:lnTo>
                  <a:pt x="432" y="789"/>
                </a:lnTo>
                <a:lnTo>
                  <a:pt x="431" y="786"/>
                </a:lnTo>
                <a:lnTo>
                  <a:pt x="429" y="786"/>
                </a:lnTo>
                <a:lnTo>
                  <a:pt x="429" y="784"/>
                </a:lnTo>
                <a:lnTo>
                  <a:pt x="428" y="784"/>
                </a:lnTo>
                <a:lnTo>
                  <a:pt x="426" y="783"/>
                </a:lnTo>
                <a:lnTo>
                  <a:pt x="425" y="783"/>
                </a:lnTo>
                <a:lnTo>
                  <a:pt x="424" y="783"/>
                </a:lnTo>
                <a:lnTo>
                  <a:pt x="423" y="783"/>
                </a:lnTo>
                <a:lnTo>
                  <a:pt x="421" y="782"/>
                </a:lnTo>
                <a:lnTo>
                  <a:pt x="420" y="782"/>
                </a:lnTo>
                <a:lnTo>
                  <a:pt x="419" y="782"/>
                </a:lnTo>
                <a:lnTo>
                  <a:pt x="417" y="782"/>
                </a:lnTo>
                <a:lnTo>
                  <a:pt x="416" y="782"/>
                </a:lnTo>
                <a:lnTo>
                  <a:pt x="415" y="782"/>
                </a:lnTo>
                <a:lnTo>
                  <a:pt x="413" y="783"/>
                </a:lnTo>
                <a:lnTo>
                  <a:pt x="407" y="783"/>
                </a:lnTo>
                <a:lnTo>
                  <a:pt x="407" y="782"/>
                </a:lnTo>
                <a:lnTo>
                  <a:pt x="404" y="782"/>
                </a:lnTo>
                <a:lnTo>
                  <a:pt x="396" y="784"/>
                </a:lnTo>
                <a:lnTo>
                  <a:pt x="395" y="784"/>
                </a:lnTo>
                <a:lnTo>
                  <a:pt x="393" y="784"/>
                </a:lnTo>
                <a:lnTo>
                  <a:pt x="390" y="783"/>
                </a:lnTo>
                <a:lnTo>
                  <a:pt x="389" y="783"/>
                </a:lnTo>
                <a:lnTo>
                  <a:pt x="386" y="783"/>
                </a:lnTo>
                <a:lnTo>
                  <a:pt x="383" y="782"/>
                </a:lnTo>
                <a:lnTo>
                  <a:pt x="382" y="782"/>
                </a:lnTo>
                <a:lnTo>
                  <a:pt x="381" y="781"/>
                </a:lnTo>
                <a:lnTo>
                  <a:pt x="380" y="779"/>
                </a:lnTo>
                <a:lnTo>
                  <a:pt x="378" y="778"/>
                </a:lnTo>
                <a:lnTo>
                  <a:pt x="377" y="777"/>
                </a:lnTo>
                <a:lnTo>
                  <a:pt x="375" y="777"/>
                </a:lnTo>
                <a:lnTo>
                  <a:pt x="374" y="778"/>
                </a:lnTo>
                <a:lnTo>
                  <a:pt x="374" y="777"/>
                </a:lnTo>
                <a:lnTo>
                  <a:pt x="374" y="775"/>
                </a:lnTo>
                <a:lnTo>
                  <a:pt x="373" y="775"/>
                </a:lnTo>
                <a:lnTo>
                  <a:pt x="370" y="775"/>
                </a:lnTo>
                <a:lnTo>
                  <a:pt x="369" y="774"/>
                </a:lnTo>
                <a:lnTo>
                  <a:pt x="369" y="773"/>
                </a:lnTo>
                <a:lnTo>
                  <a:pt x="369" y="772"/>
                </a:lnTo>
                <a:lnTo>
                  <a:pt x="368" y="772"/>
                </a:lnTo>
                <a:lnTo>
                  <a:pt x="366" y="772"/>
                </a:lnTo>
                <a:lnTo>
                  <a:pt x="365" y="772"/>
                </a:lnTo>
                <a:lnTo>
                  <a:pt x="364" y="770"/>
                </a:lnTo>
                <a:lnTo>
                  <a:pt x="361" y="772"/>
                </a:lnTo>
                <a:lnTo>
                  <a:pt x="359" y="772"/>
                </a:lnTo>
                <a:lnTo>
                  <a:pt x="357" y="772"/>
                </a:lnTo>
                <a:lnTo>
                  <a:pt x="356" y="772"/>
                </a:lnTo>
                <a:lnTo>
                  <a:pt x="353" y="772"/>
                </a:lnTo>
                <a:lnTo>
                  <a:pt x="352" y="772"/>
                </a:lnTo>
                <a:lnTo>
                  <a:pt x="351" y="772"/>
                </a:lnTo>
                <a:lnTo>
                  <a:pt x="351" y="770"/>
                </a:lnTo>
                <a:lnTo>
                  <a:pt x="349" y="770"/>
                </a:lnTo>
                <a:lnTo>
                  <a:pt x="348" y="769"/>
                </a:lnTo>
                <a:lnTo>
                  <a:pt x="347" y="769"/>
                </a:lnTo>
                <a:lnTo>
                  <a:pt x="345" y="769"/>
                </a:lnTo>
                <a:lnTo>
                  <a:pt x="345" y="768"/>
                </a:lnTo>
                <a:lnTo>
                  <a:pt x="344" y="768"/>
                </a:lnTo>
                <a:lnTo>
                  <a:pt x="343" y="768"/>
                </a:lnTo>
                <a:lnTo>
                  <a:pt x="339" y="768"/>
                </a:lnTo>
                <a:lnTo>
                  <a:pt x="338" y="768"/>
                </a:lnTo>
                <a:lnTo>
                  <a:pt x="336" y="768"/>
                </a:lnTo>
                <a:lnTo>
                  <a:pt x="335" y="768"/>
                </a:lnTo>
                <a:lnTo>
                  <a:pt x="332" y="768"/>
                </a:lnTo>
                <a:lnTo>
                  <a:pt x="330" y="766"/>
                </a:lnTo>
                <a:lnTo>
                  <a:pt x="327" y="766"/>
                </a:lnTo>
                <a:lnTo>
                  <a:pt x="324" y="765"/>
                </a:lnTo>
                <a:lnTo>
                  <a:pt x="323" y="765"/>
                </a:lnTo>
                <a:lnTo>
                  <a:pt x="323" y="766"/>
                </a:lnTo>
                <a:lnTo>
                  <a:pt x="322" y="766"/>
                </a:lnTo>
                <a:lnTo>
                  <a:pt x="321" y="766"/>
                </a:lnTo>
                <a:lnTo>
                  <a:pt x="319" y="769"/>
                </a:lnTo>
                <a:lnTo>
                  <a:pt x="318" y="769"/>
                </a:lnTo>
                <a:lnTo>
                  <a:pt x="317" y="768"/>
                </a:lnTo>
                <a:lnTo>
                  <a:pt x="315" y="768"/>
                </a:lnTo>
                <a:lnTo>
                  <a:pt x="314" y="769"/>
                </a:lnTo>
                <a:lnTo>
                  <a:pt x="313" y="768"/>
                </a:lnTo>
                <a:lnTo>
                  <a:pt x="312" y="768"/>
                </a:lnTo>
                <a:lnTo>
                  <a:pt x="310" y="769"/>
                </a:lnTo>
                <a:lnTo>
                  <a:pt x="309" y="769"/>
                </a:lnTo>
                <a:lnTo>
                  <a:pt x="309" y="770"/>
                </a:lnTo>
                <a:lnTo>
                  <a:pt x="307" y="770"/>
                </a:lnTo>
                <a:lnTo>
                  <a:pt x="306" y="769"/>
                </a:lnTo>
                <a:lnTo>
                  <a:pt x="305" y="769"/>
                </a:lnTo>
                <a:lnTo>
                  <a:pt x="304" y="769"/>
                </a:lnTo>
                <a:lnTo>
                  <a:pt x="304" y="768"/>
                </a:lnTo>
                <a:lnTo>
                  <a:pt x="302" y="768"/>
                </a:lnTo>
                <a:lnTo>
                  <a:pt x="301" y="768"/>
                </a:lnTo>
                <a:lnTo>
                  <a:pt x="300" y="768"/>
                </a:lnTo>
                <a:lnTo>
                  <a:pt x="300" y="766"/>
                </a:lnTo>
                <a:lnTo>
                  <a:pt x="298" y="766"/>
                </a:lnTo>
                <a:lnTo>
                  <a:pt x="298" y="765"/>
                </a:lnTo>
                <a:lnTo>
                  <a:pt x="298" y="764"/>
                </a:lnTo>
                <a:lnTo>
                  <a:pt x="297" y="764"/>
                </a:lnTo>
                <a:lnTo>
                  <a:pt x="293" y="762"/>
                </a:lnTo>
                <a:lnTo>
                  <a:pt x="291" y="761"/>
                </a:lnTo>
                <a:lnTo>
                  <a:pt x="289" y="760"/>
                </a:lnTo>
                <a:lnTo>
                  <a:pt x="288" y="760"/>
                </a:lnTo>
                <a:lnTo>
                  <a:pt x="286" y="760"/>
                </a:lnTo>
                <a:lnTo>
                  <a:pt x="285" y="761"/>
                </a:lnTo>
                <a:lnTo>
                  <a:pt x="284" y="761"/>
                </a:lnTo>
                <a:lnTo>
                  <a:pt x="283" y="761"/>
                </a:lnTo>
                <a:lnTo>
                  <a:pt x="281" y="762"/>
                </a:lnTo>
                <a:lnTo>
                  <a:pt x="279" y="761"/>
                </a:lnTo>
                <a:lnTo>
                  <a:pt x="277" y="761"/>
                </a:lnTo>
                <a:lnTo>
                  <a:pt x="277" y="762"/>
                </a:lnTo>
                <a:lnTo>
                  <a:pt x="275" y="762"/>
                </a:lnTo>
                <a:lnTo>
                  <a:pt x="273" y="762"/>
                </a:lnTo>
                <a:lnTo>
                  <a:pt x="272" y="764"/>
                </a:lnTo>
                <a:lnTo>
                  <a:pt x="271" y="762"/>
                </a:lnTo>
                <a:lnTo>
                  <a:pt x="271" y="760"/>
                </a:lnTo>
                <a:lnTo>
                  <a:pt x="272" y="756"/>
                </a:lnTo>
                <a:lnTo>
                  <a:pt x="273" y="754"/>
                </a:lnTo>
                <a:lnTo>
                  <a:pt x="275" y="753"/>
                </a:lnTo>
                <a:lnTo>
                  <a:pt x="273" y="752"/>
                </a:lnTo>
                <a:lnTo>
                  <a:pt x="272" y="752"/>
                </a:lnTo>
                <a:lnTo>
                  <a:pt x="271" y="752"/>
                </a:lnTo>
                <a:lnTo>
                  <a:pt x="270" y="752"/>
                </a:lnTo>
                <a:lnTo>
                  <a:pt x="268" y="752"/>
                </a:lnTo>
                <a:lnTo>
                  <a:pt x="268" y="751"/>
                </a:lnTo>
                <a:lnTo>
                  <a:pt x="268" y="749"/>
                </a:lnTo>
                <a:lnTo>
                  <a:pt x="271" y="749"/>
                </a:lnTo>
                <a:lnTo>
                  <a:pt x="271" y="748"/>
                </a:lnTo>
                <a:lnTo>
                  <a:pt x="272" y="748"/>
                </a:lnTo>
                <a:lnTo>
                  <a:pt x="272" y="747"/>
                </a:lnTo>
                <a:lnTo>
                  <a:pt x="272" y="745"/>
                </a:lnTo>
                <a:lnTo>
                  <a:pt x="275" y="747"/>
                </a:lnTo>
                <a:lnTo>
                  <a:pt x="276" y="745"/>
                </a:lnTo>
                <a:lnTo>
                  <a:pt x="276" y="744"/>
                </a:lnTo>
                <a:lnTo>
                  <a:pt x="276" y="743"/>
                </a:lnTo>
                <a:lnTo>
                  <a:pt x="281" y="739"/>
                </a:lnTo>
                <a:lnTo>
                  <a:pt x="283" y="739"/>
                </a:lnTo>
                <a:lnTo>
                  <a:pt x="285" y="739"/>
                </a:lnTo>
                <a:lnTo>
                  <a:pt x="286" y="739"/>
                </a:lnTo>
                <a:lnTo>
                  <a:pt x="286" y="737"/>
                </a:lnTo>
                <a:lnTo>
                  <a:pt x="285" y="736"/>
                </a:lnTo>
                <a:lnTo>
                  <a:pt x="285" y="735"/>
                </a:lnTo>
                <a:lnTo>
                  <a:pt x="284" y="735"/>
                </a:lnTo>
                <a:lnTo>
                  <a:pt x="283" y="735"/>
                </a:lnTo>
                <a:lnTo>
                  <a:pt x="281" y="735"/>
                </a:lnTo>
                <a:lnTo>
                  <a:pt x="280" y="733"/>
                </a:lnTo>
                <a:lnTo>
                  <a:pt x="280" y="732"/>
                </a:lnTo>
                <a:lnTo>
                  <a:pt x="277" y="731"/>
                </a:lnTo>
                <a:lnTo>
                  <a:pt x="276" y="731"/>
                </a:lnTo>
                <a:lnTo>
                  <a:pt x="276" y="730"/>
                </a:lnTo>
                <a:lnTo>
                  <a:pt x="275" y="730"/>
                </a:lnTo>
                <a:lnTo>
                  <a:pt x="275" y="728"/>
                </a:lnTo>
                <a:lnTo>
                  <a:pt x="277" y="726"/>
                </a:lnTo>
                <a:lnTo>
                  <a:pt x="276" y="722"/>
                </a:lnTo>
                <a:lnTo>
                  <a:pt x="275" y="721"/>
                </a:lnTo>
                <a:lnTo>
                  <a:pt x="273" y="721"/>
                </a:lnTo>
                <a:lnTo>
                  <a:pt x="271" y="721"/>
                </a:lnTo>
                <a:lnTo>
                  <a:pt x="270" y="721"/>
                </a:lnTo>
                <a:lnTo>
                  <a:pt x="270" y="719"/>
                </a:lnTo>
                <a:lnTo>
                  <a:pt x="270" y="718"/>
                </a:lnTo>
                <a:lnTo>
                  <a:pt x="270" y="716"/>
                </a:lnTo>
                <a:lnTo>
                  <a:pt x="267" y="716"/>
                </a:lnTo>
                <a:lnTo>
                  <a:pt x="267" y="718"/>
                </a:lnTo>
                <a:lnTo>
                  <a:pt x="267" y="719"/>
                </a:lnTo>
                <a:lnTo>
                  <a:pt x="266" y="718"/>
                </a:lnTo>
                <a:lnTo>
                  <a:pt x="264" y="716"/>
                </a:lnTo>
                <a:lnTo>
                  <a:pt x="264" y="715"/>
                </a:lnTo>
                <a:lnTo>
                  <a:pt x="263" y="715"/>
                </a:lnTo>
                <a:lnTo>
                  <a:pt x="263" y="716"/>
                </a:lnTo>
                <a:lnTo>
                  <a:pt x="258" y="723"/>
                </a:lnTo>
                <a:lnTo>
                  <a:pt x="256" y="724"/>
                </a:lnTo>
                <a:lnTo>
                  <a:pt x="253" y="726"/>
                </a:lnTo>
                <a:lnTo>
                  <a:pt x="251" y="726"/>
                </a:lnTo>
                <a:lnTo>
                  <a:pt x="250" y="724"/>
                </a:lnTo>
                <a:lnTo>
                  <a:pt x="250" y="722"/>
                </a:lnTo>
                <a:lnTo>
                  <a:pt x="253" y="715"/>
                </a:lnTo>
                <a:lnTo>
                  <a:pt x="253" y="714"/>
                </a:lnTo>
                <a:lnTo>
                  <a:pt x="251" y="713"/>
                </a:lnTo>
                <a:lnTo>
                  <a:pt x="250" y="713"/>
                </a:lnTo>
                <a:lnTo>
                  <a:pt x="249" y="713"/>
                </a:lnTo>
                <a:lnTo>
                  <a:pt x="247" y="713"/>
                </a:lnTo>
                <a:lnTo>
                  <a:pt x="246" y="713"/>
                </a:lnTo>
                <a:lnTo>
                  <a:pt x="245" y="711"/>
                </a:lnTo>
                <a:lnTo>
                  <a:pt x="243" y="711"/>
                </a:lnTo>
                <a:lnTo>
                  <a:pt x="241" y="713"/>
                </a:lnTo>
                <a:lnTo>
                  <a:pt x="239" y="713"/>
                </a:lnTo>
                <a:lnTo>
                  <a:pt x="237" y="713"/>
                </a:lnTo>
                <a:lnTo>
                  <a:pt x="235" y="711"/>
                </a:lnTo>
                <a:lnTo>
                  <a:pt x="235" y="710"/>
                </a:lnTo>
                <a:lnTo>
                  <a:pt x="237" y="707"/>
                </a:lnTo>
                <a:lnTo>
                  <a:pt x="235" y="706"/>
                </a:lnTo>
                <a:lnTo>
                  <a:pt x="234" y="705"/>
                </a:lnTo>
                <a:lnTo>
                  <a:pt x="234" y="703"/>
                </a:lnTo>
                <a:lnTo>
                  <a:pt x="233" y="705"/>
                </a:lnTo>
                <a:lnTo>
                  <a:pt x="232" y="705"/>
                </a:lnTo>
                <a:lnTo>
                  <a:pt x="230" y="703"/>
                </a:lnTo>
                <a:lnTo>
                  <a:pt x="232" y="703"/>
                </a:lnTo>
                <a:lnTo>
                  <a:pt x="232" y="702"/>
                </a:lnTo>
                <a:lnTo>
                  <a:pt x="230" y="703"/>
                </a:lnTo>
                <a:lnTo>
                  <a:pt x="229" y="706"/>
                </a:lnTo>
                <a:lnTo>
                  <a:pt x="228" y="707"/>
                </a:lnTo>
                <a:lnTo>
                  <a:pt x="226" y="707"/>
                </a:lnTo>
                <a:lnTo>
                  <a:pt x="225" y="706"/>
                </a:lnTo>
                <a:lnTo>
                  <a:pt x="230" y="700"/>
                </a:lnTo>
                <a:lnTo>
                  <a:pt x="229" y="698"/>
                </a:lnTo>
                <a:lnTo>
                  <a:pt x="229" y="697"/>
                </a:lnTo>
                <a:lnTo>
                  <a:pt x="228" y="697"/>
                </a:lnTo>
                <a:lnTo>
                  <a:pt x="228" y="696"/>
                </a:lnTo>
                <a:lnTo>
                  <a:pt x="225" y="696"/>
                </a:lnTo>
                <a:lnTo>
                  <a:pt x="224" y="696"/>
                </a:lnTo>
                <a:lnTo>
                  <a:pt x="224" y="697"/>
                </a:lnTo>
                <a:lnTo>
                  <a:pt x="224" y="698"/>
                </a:lnTo>
                <a:lnTo>
                  <a:pt x="225" y="700"/>
                </a:lnTo>
                <a:lnTo>
                  <a:pt x="224" y="701"/>
                </a:lnTo>
                <a:lnTo>
                  <a:pt x="223" y="701"/>
                </a:lnTo>
                <a:lnTo>
                  <a:pt x="221" y="701"/>
                </a:lnTo>
                <a:lnTo>
                  <a:pt x="217" y="702"/>
                </a:lnTo>
                <a:lnTo>
                  <a:pt x="215" y="702"/>
                </a:lnTo>
                <a:lnTo>
                  <a:pt x="215" y="701"/>
                </a:lnTo>
                <a:lnTo>
                  <a:pt x="213" y="700"/>
                </a:lnTo>
                <a:lnTo>
                  <a:pt x="212" y="701"/>
                </a:lnTo>
                <a:lnTo>
                  <a:pt x="211" y="701"/>
                </a:lnTo>
                <a:lnTo>
                  <a:pt x="209" y="701"/>
                </a:lnTo>
                <a:lnTo>
                  <a:pt x="208" y="702"/>
                </a:lnTo>
                <a:lnTo>
                  <a:pt x="208" y="696"/>
                </a:lnTo>
                <a:lnTo>
                  <a:pt x="208" y="693"/>
                </a:lnTo>
                <a:lnTo>
                  <a:pt x="208" y="692"/>
                </a:lnTo>
                <a:lnTo>
                  <a:pt x="207" y="690"/>
                </a:lnTo>
                <a:lnTo>
                  <a:pt x="204" y="692"/>
                </a:lnTo>
                <a:lnTo>
                  <a:pt x="203" y="690"/>
                </a:lnTo>
                <a:lnTo>
                  <a:pt x="203" y="689"/>
                </a:lnTo>
                <a:lnTo>
                  <a:pt x="202" y="688"/>
                </a:lnTo>
                <a:lnTo>
                  <a:pt x="200" y="690"/>
                </a:lnTo>
                <a:lnTo>
                  <a:pt x="199" y="694"/>
                </a:lnTo>
                <a:lnTo>
                  <a:pt x="197" y="692"/>
                </a:lnTo>
                <a:lnTo>
                  <a:pt x="199" y="686"/>
                </a:lnTo>
                <a:lnTo>
                  <a:pt x="197" y="686"/>
                </a:lnTo>
                <a:lnTo>
                  <a:pt x="197" y="689"/>
                </a:lnTo>
                <a:lnTo>
                  <a:pt x="196" y="690"/>
                </a:lnTo>
                <a:lnTo>
                  <a:pt x="195" y="688"/>
                </a:lnTo>
                <a:lnTo>
                  <a:pt x="192" y="685"/>
                </a:lnTo>
                <a:lnTo>
                  <a:pt x="192" y="684"/>
                </a:lnTo>
                <a:lnTo>
                  <a:pt x="192" y="683"/>
                </a:lnTo>
                <a:lnTo>
                  <a:pt x="195" y="680"/>
                </a:lnTo>
                <a:lnTo>
                  <a:pt x="195" y="679"/>
                </a:lnTo>
                <a:lnTo>
                  <a:pt x="194" y="679"/>
                </a:lnTo>
                <a:lnTo>
                  <a:pt x="192" y="677"/>
                </a:lnTo>
                <a:lnTo>
                  <a:pt x="191" y="677"/>
                </a:lnTo>
                <a:lnTo>
                  <a:pt x="191" y="676"/>
                </a:lnTo>
                <a:lnTo>
                  <a:pt x="190" y="677"/>
                </a:lnTo>
                <a:lnTo>
                  <a:pt x="191" y="679"/>
                </a:lnTo>
                <a:lnTo>
                  <a:pt x="191" y="680"/>
                </a:lnTo>
                <a:lnTo>
                  <a:pt x="190" y="681"/>
                </a:lnTo>
                <a:lnTo>
                  <a:pt x="187" y="683"/>
                </a:lnTo>
                <a:lnTo>
                  <a:pt x="184" y="685"/>
                </a:lnTo>
                <a:lnTo>
                  <a:pt x="184" y="697"/>
                </a:lnTo>
                <a:lnTo>
                  <a:pt x="183" y="700"/>
                </a:lnTo>
                <a:lnTo>
                  <a:pt x="182" y="698"/>
                </a:lnTo>
                <a:lnTo>
                  <a:pt x="182" y="697"/>
                </a:lnTo>
                <a:lnTo>
                  <a:pt x="181" y="697"/>
                </a:lnTo>
                <a:lnTo>
                  <a:pt x="179" y="698"/>
                </a:lnTo>
                <a:lnTo>
                  <a:pt x="179" y="700"/>
                </a:lnTo>
                <a:lnTo>
                  <a:pt x="174" y="694"/>
                </a:lnTo>
                <a:lnTo>
                  <a:pt x="173" y="693"/>
                </a:lnTo>
                <a:lnTo>
                  <a:pt x="172" y="693"/>
                </a:lnTo>
                <a:lnTo>
                  <a:pt x="170" y="693"/>
                </a:lnTo>
                <a:lnTo>
                  <a:pt x="169" y="693"/>
                </a:lnTo>
                <a:lnTo>
                  <a:pt x="167" y="692"/>
                </a:lnTo>
                <a:lnTo>
                  <a:pt x="166" y="690"/>
                </a:lnTo>
                <a:lnTo>
                  <a:pt x="166" y="689"/>
                </a:lnTo>
                <a:lnTo>
                  <a:pt x="165" y="689"/>
                </a:lnTo>
                <a:lnTo>
                  <a:pt x="165" y="692"/>
                </a:lnTo>
                <a:lnTo>
                  <a:pt x="164" y="692"/>
                </a:lnTo>
                <a:lnTo>
                  <a:pt x="162" y="689"/>
                </a:lnTo>
                <a:lnTo>
                  <a:pt x="161" y="688"/>
                </a:lnTo>
                <a:lnTo>
                  <a:pt x="160" y="686"/>
                </a:lnTo>
                <a:lnTo>
                  <a:pt x="158" y="686"/>
                </a:lnTo>
                <a:lnTo>
                  <a:pt x="158" y="685"/>
                </a:lnTo>
                <a:lnTo>
                  <a:pt x="160" y="685"/>
                </a:lnTo>
                <a:lnTo>
                  <a:pt x="161" y="685"/>
                </a:lnTo>
                <a:lnTo>
                  <a:pt x="162" y="684"/>
                </a:lnTo>
                <a:lnTo>
                  <a:pt x="161" y="681"/>
                </a:lnTo>
                <a:lnTo>
                  <a:pt x="160" y="681"/>
                </a:lnTo>
                <a:lnTo>
                  <a:pt x="158" y="680"/>
                </a:lnTo>
                <a:lnTo>
                  <a:pt x="157" y="680"/>
                </a:lnTo>
                <a:lnTo>
                  <a:pt x="157" y="679"/>
                </a:lnTo>
                <a:lnTo>
                  <a:pt x="158" y="679"/>
                </a:lnTo>
                <a:lnTo>
                  <a:pt x="160" y="679"/>
                </a:lnTo>
                <a:lnTo>
                  <a:pt x="160" y="677"/>
                </a:lnTo>
                <a:lnTo>
                  <a:pt x="157" y="677"/>
                </a:lnTo>
                <a:lnTo>
                  <a:pt x="156" y="677"/>
                </a:lnTo>
                <a:lnTo>
                  <a:pt x="156" y="676"/>
                </a:lnTo>
                <a:lnTo>
                  <a:pt x="154" y="676"/>
                </a:lnTo>
                <a:lnTo>
                  <a:pt x="154" y="675"/>
                </a:lnTo>
                <a:lnTo>
                  <a:pt x="156" y="675"/>
                </a:lnTo>
                <a:lnTo>
                  <a:pt x="157" y="673"/>
                </a:lnTo>
                <a:lnTo>
                  <a:pt x="158" y="672"/>
                </a:lnTo>
                <a:lnTo>
                  <a:pt x="160" y="673"/>
                </a:lnTo>
                <a:lnTo>
                  <a:pt x="162" y="675"/>
                </a:lnTo>
                <a:lnTo>
                  <a:pt x="164" y="675"/>
                </a:lnTo>
                <a:lnTo>
                  <a:pt x="165" y="676"/>
                </a:lnTo>
                <a:lnTo>
                  <a:pt x="166" y="676"/>
                </a:lnTo>
                <a:lnTo>
                  <a:pt x="167" y="677"/>
                </a:lnTo>
                <a:lnTo>
                  <a:pt x="169" y="677"/>
                </a:lnTo>
                <a:lnTo>
                  <a:pt x="169" y="676"/>
                </a:lnTo>
                <a:lnTo>
                  <a:pt x="172" y="679"/>
                </a:lnTo>
                <a:lnTo>
                  <a:pt x="173" y="680"/>
                </a:lnTo>
                <a:lnTo>
                  <a:pt x="174" y="681"/>
                </a:lnTo>
                <a:lnTo>
                  <a:pt x="175" y="680"/>
                </a:lnTo>
                <a:lnTo>
                  <a:pt x="175" y="679"/>
                </a:lnTo>
                <a:lnTo>
                  <a:pt x="178" y="679"/>
                </a:lnTo>
                <a:lnTo>
                  <a:pt x="178" y="677"/>
                </a:lnTo>
                <a:lnTo>
                  <a:pt x="177" y="676"/>
                </a:lnTo>
                <a:lnTo>
                  <a:pt x="175" y="676"/>
                </a:lnTo>
                <a:lnTo>
                  <a:pt x="174" y="675"/>
                </a:lnTo>
                <a:lnTo>
                  <a:pt x="173" y="673"/>
                </a:lnTo>
                <a:lnTo>
                  <a:pt x="174" y="672"/>
                </a:lnTo>
                <a:lnTo>
                  <a:pt x="175" y="672"/>
                </a:lnTo>
                <a:lnTo>
                  <a:pt x="177" y="672"/>
                </a:lnTo>
                <a:lnTo>
                  <a:pt x="178" y="672"/>
                </a:lnTo>
                <a:lnTo>
                  <a:pt x="181" y="673"/>
                </a:lnTo>
                <a:lnTo>
                  <a:pt x="182" y="673"/>
                </a:lnTo>
                <a:lnTo>
                  <a:pt x="182" y="672"/>
                </a:lnTo>
                <a:lnTo>
                  <a:pt x="181" y="671"/>
                </a:lnTo>
                <a:lnTo>
                  <a:pt x="175" y="668"/>
                </a:lnTo>
                <a:lnTo>
                  <a:pt x="173" y="668"/>
                </a:lnTo>
                <a:lnTo>
                  <a:pt x="172" y="668"/>
                </a:lnTo>
                <a:lnTo>
                  <a:pt x="170" y="668"/>
                </a:lnTo>
                <a:lnTo>
                  <a:pt x="169" y="665"/>
                </a:lnTo>
                <a:lnTo>
                  <a:pt x="166" y="667"/>
                </a:lnTo>
                <a:lnTo>
                  <a:pt x="166" y="668"/>
                </a:lnTo>
                <a:lnTo>
                  <a:pt x="165" y="668"/>
                </a:lnTo>
                <a:lnTo>
                  <a:pt x="164" y="667"/>
                </a:lnTo>
                <a:lnTo>
                  <a:pt x="160" y="663"/>
                </a:lnTo>
                <a:lnTo>
                  <a:pt x="160" y="662"/>
                </a:lnTo>
                <a:lnTo>
                  <a:pt x="158" y="660"/>
                </a:lnTo>
                <a:lnTo>
                  <a:pt x="157" y="660"/>
                </a:lnTo>
                <a:lnTo>
                  <a:pt x="154" y="662"/>
                </a:lnTo>
                <a:lnTo>
                  <a:pt x="152" y="660"/>
                </a:lnTo>
                <a:lnTo>
                  <a:pt x="151" y="659"/>
                </a:lnTo>
                <a:lnTo>
                  <a:pt x="149" y="659"/>
                </a:lnTo>
                <a:lnTo>
                  <a:pt x="146" y="659"/>
                </a:lnTo>
                <a:lnTo>
                  <a:pt x="145" y="658"/>
                </a:lnTo>
                <a:lnTo>
                  <a:pt x="145" y="656"/>
                </a:lnTo>
                <a:lnTo>
                  <a:pt x="145" y="651"/>
                </a:lnTo>
                <a:lnTo>
                  <a:pt x="145" y="650"/>
                </a:lnTo>
                <a:lnTo>
                  <a:pt x="146" y="647"/>
                </a:lnTo>
                <a:lnTo>
                  <a:pt x="148" y="646"/>
                </a:lnTo>
                <a:lnTo>
                  <a:pt x="148" y="647"/>
                </a:lnTo>
                <a:lnTo>
                  <a:pt x="149" y="647"/>
                </a:lnTo>
                <a:lnTo>
                  <a:pt x="149" y="646"/>
                </a:lnTo>
                <a:lnTo>
                  <a:pt x="151" y="646"/>
                </a:lnTo>
                <a:lnTo>
                  <a:pt x="152" y="646"/>
                </a:lnTo>
                <a:lnTo>
                  <a:pt x="153" y="646"/>
                </a:lnTo>
                <a:lnTo>
                  <a:pt x="153" y="644"/>
                </a:lnTo>
                <a:lnTo>
                  <a:pt x="154" y="643"/>
                </a:lnTo>
                <a:lnTo>
                  <a:pt x="156" y="643"/>
                </a:lnTo>
                <a:lnTo>
                  <a:pt x="156" y="642"/>
                </a:lnTo>
                <a:lnTo>
                  <a:pt x="156" y="641"/>
                </a:lnTo>
                <a:lnTo>
                  <a:pt x="156" y="639"/>
                </a:lnTo>
                <a:lnTo>
                  <a:pt x="154" y="638"/>
                </a:lnTo>
                <a:lnTo>
                  <a:pt x="151" y="641"/>
                </a:lnTo>
                <a:lnTo>
                  <a:pt x="151" y="639"/>
                </a:lnTo>
                <a:lnTo>
                  <a:pt x="151" y="638"/>
                </a:lnTo>
                <a:lnTo>
                  <a:pt x="149" y="638"/>
                </a:lnTo>
                <a:lnTo>
                  <a:pt x="148" y="638"/>
                </a:lnTo>
                <a:lnTo>
                  <a:pt x="148" y="637"/>
                </a:lnTo>
                <a:lnTo>
                  <a:pt x="146" y="635"/>
                </a:lnTo>
                <a:lnTo>
                  <a:pt x="144" y="634"/>
                </a:lnTo>
                <a:lnTo>
                  <a:pt x="143" y="634"/>
                </a:lnTo>
                <a:lnTo>
                  <a:pt x="143" y="633"/>
                </a:lnTo>
                <a:lnTo>
                  <a:pt x="143" y="632"/>
                </a:lnTo>
                <a:lnTo>
                  <a:pt x="143" y="630"/>
                </a:lnTo>
                <a:lnTo>
                  <a:pt x="141" y="632"/>
                </a:lnTo>
                <a:lnTo>
                  <a:pt x="140" y="632"/>
                </a:lnTo>
                <a:lnTo>
                  <a:pt x="140" y="633"/>
                </a:lnTo>
                <a:lnTo>
                  <a:pt x="139" y="632"/>
                </a:lnTo>
                <a:lnTo>
                  <a:pt x="137" y="632"/>
                </a:lnTo>
                <a:lnTo>
                  <a:pt x="136" y="633"/>
                </a:lnTo>
                <a:lnTo>
                  <a:pt x="136" y="634"/>
                </a:lnTo>
                <a:lnTo>
                  <a:pt x="136" y="635"/>
                </a:lnTo>
                <a:lnTo>
                  <a:pt x="134" y="635"/>
                </a:lnTo>
                <a:lnTo>
                  <a:pt x="134" y="633"/>
                </a:lnTo>
                <a:lnTo>
                  <a:pt x="134" y="632"/>
                </a:lnTo>
                <a:lnTo>
                  <a:pt x="132" y="629"/>
                </a:lnTo>
                <a:lnTo>
                  <a:pt x="131" y="628"/>
                </a:lnTo>
                <a:lnTo>
                  <a:pt x="130" y="628"/>
                </a:lnTo>
                <a:lnTo>
                  <a:pt x="128" y="629"/>
                </a:lnTo>
                <a:lnTo>
                  <a:pt x="128" y="626"/>
                </a:lnTo>
                <a:lnTo>
                  <a:pt x="127" y="625"/>
                </a:lnTo>
                <a:lnTo>
                  <a:pt x="128" y="624"/>
                </a:lnTo>
                <a:lnTo>
                  <a:pt x="128" y="622"/>
                </a:lnTo>
                <a:lnTo>
                  <a:pt x="131" y="622"/>
                </a:lnTo>
                <a:lnTo>
                  <a:pt x="132" y="620"/>
                </a:lnTo>
                <a:lnTo>
                  <a:pt x="135" y="617"/>
                </a:lnTo>
                <a:lnTo>
                  <a:pt x="134" y="614"/>
                </a:lnTo>
                <a:lnTo>
                  <a:pt x="128" y="617"/>
                </a:lnTo>
                <a:lnTo>
                  <a:pt x="127" y="617"/>
                </a:lnTo>
                <a:lnTo>
                  <a:pt x="126" y="617"/>
                </a:lnTo>
                <a:lnTo>
                  <a:pt x="124" y="617"/>
                </a:lnTo>
                <a:lnTo>
                  <a:pt x="123" y="616"/>
                </a:lnTo>
                <a:lnTo>
                  <a:pt x="123" y="614"/>
                </a:lnTo>
                <a:lnTo>
                  <a:pt x="124" y="609"/>
                </a:lnTo>
                <a:lnTo>
                  <a:pt x="124" y="608"/>
                </a:lnTo>
                <a:lnTo>
                  <a:pt x="124" y="605"/>
                </a:lnTo>
                <a:lnTo>
                  <a:pt x="126" y="604"/>
                </a:lnTo>
                <a:lnTo>
                  <a:pt x="127" y="604"/>
                </a:lnTo>
                <a:lnTo>
                  <a:pt x="128" y="605"/>
                </a:lnTo>
                <a:lnTo>
                  <a:pt x="128" y="604"/>
                </a:lnTo>
                <a:lnTo>
                  <a:pt x="130" y="604"/>
                </a:lnTo>
                <a:lnTo>
                  <a:pt x="131" y="604"/>
                </a:lnTo>
                <a:lnTo>
                  <a:pt x="132" y="604"/>
                </a:lnTo>
                <a:lnTo>
                  <a:pt x="134" y="601"/>
                </a:lnTo>
                <a:lnTo>
                  <a:pt x="132" y="600"/>
                </a:lnTo>
                <a:lnTo>
                  <a:pt x="132" y="599"/>
                </a:lnTo>
                <a:lnTo>
                  <a:pt x="131" y="597"/>
                </a:lnTo>
                <a:lnTo>
                  <a:pt x="130" y="597"/>
                </a:lnTo>
                <a:lnTo>
                  <a:pt x="128" y="597"/>
                </a:lnTo>
                <a:lnTo>
                  <a:pt x="126" y="597"/>
                </a:lnTo>
                <a:lnTo>
                  <a:pt x="126" y="599"/>
                </a:lnTo>
                <a:lnTo>
                  <a:pt x="124" y="599"/>
                </a:lnTo>
                <a:lnTo>
                  <a:pt x="123" y="599"/>
                </a:lnTo>
                <a:lnTo>
                  <a:pt x="122" y="597"/>
                </a:lnTo>
                <a:lnTo>
                  <a:pt x="118" y="596"/>
                </a:lnTo>
                <a:lnTo>
                  <a:pt x="118" y="595"/>
                </a:lnTo>
                <a:lnTo>
                  <a:pt x="120" y="595"/>
                </a:lnTo>
                <a:lnTo>
                  <a:pt x="124" y="592"/>
                </a:lnTo>
                <a:lnTo>
                  <a:pt x="124" y="591"/>
                </a:lnTo>
                <a:lnTo>
                  <a:pt x="123" y="591"/>
                </a:lnTo>
                <a:lnTo>
                  <a:pt x="122" y="590"/>
                </a:lnTo>
                <a:lnTo>
                  <a:pt x="120" y="590"/>
                </a:lnTo>
                <a:lnTo>
                  <a:pt x="120" y="588"/>
                </a:lnTo>
                <a:lnTo>
                  <a:pt x="115" y="590"/>
                </a:lnTo>
                <a:lnTo>
                  <a:pt x="114" y="590"/>
                </a:lnTo>
                <a:lnTo>
                  <a:pt x="116" y="586"/>
                </a:lnTo>
                <a:lnTo>
                  <a:pt x="116" y="584"/>
                </a:lnTo>
                <a:lnTo>
                  <a:pt x="118" y="584"/>
                </a:lnTo>
                <a:lnTo>
                  <a:pt x="119" y="584"/>
                </a:lnTo>
                <a:lnTo>
                  <a:pt x="120" y="584"/>
                </a:lnTo>
                <a:lnTo>
                  <a:pt x="120" y="583"/>
                </a:lnTo>
                <a:lnTo>
                  <a:pt x="122" y="582"/>
                </a:lnTo>
                <a:lnTo>
                  <a:pt x="120" y="582"/>
                </a:lnTo>
                <a:lnTo>
                  <a:pt x="118" y="582"/>
                </a:lnTo>
                <a:lnTo>
                  <a:pt x="116" y="582"/>
                </a:lnTo>
                <a:lnTo>
                  <a:pt x="116" y="581"/>
                </a:lnTo>
                <a:lnTo>
                  <a:pt x="115" y="581"/>
                </a:lnTo>
                <a:lnTo>
                  <a:pt x="114" y="581"/>
                </a:lnTo>
                <a:lnTo>
                  <a:pt x="114" y="582"/>
                </a:lnTo>
                <a:lnTo>
                  <a:pt x="113" y="582"/>
                </a:lnTo>
                <a:lnTo>
                  <a:pt x="113" y="578"/>
                </a:lnTo>
                <a:lnTo>
                  <a:pt x="113" y="576"/>
                </a:lnTo>
                <a:lnTo>
                  <a:pt x="115" y="576"/>
                </a:lnTo>
                <a:lnTo>
                  <a:pt x="116" y="576"/>
                </a:lnTo>
                <a:lnTo>
                  <a:pt x="119" y="575"/>
                </a:lnTo>
                <a:lnTo>
                  <a:pt x="120" y="574"/>
                </a:lnTo>
                <a:lnTo>
                  <a:pt x="119" y="574"/>
                </a:lnTo>
                <a:lnTo>
                  <a:pt x="118" y="573"/>
                </a:lnTo>
                <a:lnTo>
                  <a:pt x="116" y="573"/>
                </a:lnTo>
                <a:lnTo>
                  <a:pt x="116" y="571"/>
                </a:lnTo>
                <a:lnTo>
                  <a:pt x="116" y="569"/>
                </a:lnTo>
                <a:lnTo>
                  <a:pt x="115" y="570"/>
                </a:lnTo>
                <a:lnTo>
                  <a:pt x="114" y="570"/>
                </a:lnTo>
                <a:lnTo>
                  <a:pt x="114" y="571"/>
                </a:lnTo>
                <a:lnTo>
                  <a:pt x="113" y="571"/>
                </a:lnTo>
                <a:lnTo>
                  <a:pt x="111" y="573"/>
                </a:lnTo>
                <a:lnTo>
                  <a:pt x="109" y="575"/>
                </a:lnTo>
                <a:lnTo>
                  <a:pt x="107" y="575"/>
                </a:lnTo>
                <a:lnTo>
                  <a:pt x="107" y="574"/>
                </a:lnTo>
                <a:lnTo>
                  <a:pt x="106" y="573"/>
                </a:lnTo>
                <a:lnTo>
                  <a:pt x="105" y="571"/>
                </a:lnTo>
                <a:lnTo>
                  <a:pt x="105" y="573"/>
                </a:lnTo>
                <a:lnTo>
                  <a:pt x="103" y="573"/>
                </a:lnTo>
                <a:lnTo>
                  <a:pt x="99" y="573"/>
                </a:lnTo>
                <a:lnTo>
                  <a:pt x="99" y="571"/>
                </a:lnTo>
                <a:lnTo>
                  <a:pt x="99" y="570"/>
                </a:lnTo>
                <a:lnTo>
                  <a:pt x="95" y="570"/>
                </a:lnTo>
                <a:lnTo>
                  <a:pt x="94" y="569"/>
                </a:lnTo>
                <a:lnTo>
                  <a:pt x="94" y="567"/>
                </a:lnTo>
                <a:lnTo>
                  <a:pt x="94" y="566"/>
                </a:lnTo>
                <a:lnTo>
                  <a:pt x="93" y="566"/>
                </a:lnTo>
                <a:lnTo>
                  <a:pt x="93" y="565"/>
                </a:lnTo>
                <a:lnTo>
                  <a:pt x="93" y="563"/>
                </a:lnTo>
                <a:lnTo>
                  <a:pt x="92" y="562"/>
                </a:lnTo>
                <a:lnTo>
                  <a:pt x="90" y="562"/>
                </a:lnTo>
                <a:lnTo>
                  <a:pt x="90" y="561"/>
                </a:lnTo>
                <a:lnTo>
                  <a:pt x="90" y="560"/>
                </a:lnTo>
                <a:lnTo>
                  <a:pt x="92" y="560"/>
                </a:lnTo>
                <a:lnTo>
                  <a:pt x="93" y="558"/>
                </a:lnTo>
                <a:lnTo>
                  <a:pt x="94" y="558"/>
                </a:lnTo>
                <a:lnTo>
                  <a:pt x="94" y="557"/>
                </a:lnTo>
                <a:lnTo>
                  <a:pt x="95" y="555"/>
                </a:lnTo>
                <a:lnTo>
                  <a:pt x="97" y="555"/>
                </a:lnTo>
                <a:lnTo>
                  <a:pt x="97" y="554"/>
                </a:lnTo>
                <a:lnTo>
                  <a:pt x="98" y="553"/>
                </a:lnTo>
                <a:lnTo>
                  <a:pt x="99" y="552"/>
                </a:lnTo>
                <a:lnTo>
                  <a:pt x="99" y="550"/>
                </a:lnTo>
                <a:lnTo>
                  <a:pt x="99" y="549"/>
                </a:lnTo>
                <a:lnTo>
                  <a:pt x="101" y="549"/>
                </a:lnTo>
                <a:lnTo>
                  <a:pt x="102" y="549"/>
                </a:lnTo>
                <a:lnTo>
                  <a:pt x="103" y="549"/>
                </a:lnTo>
                <a:lnTo>
                  <a:pt x="103" y="548"/>
                </a:lnTo>
                <a:lnTo>
                  <a:pt x="105" y="548"/>
                </a:lnTo>
                <a:lnTo>
                  <a:pt x="106" y="548"/>
                </a:lnTo>
                <a:lnTo>
                  <a:pt x="106" y="546"/>
                </a:lnTo>
                <a:lnTo>
                  <a:pt x="105" y="545"/>
                </a:lnTo>
                <a:lnTo>
                  <a:pt x="105" y="544"/>
                </a:lnTo>
                <a:lnTo>
                  <a:pt x="102" y="544"/>
                </a:lnTo>
                <a:lnTo>
                  <a:pt x="102" y="543"/>
                </a:lnTo>
                <a:lnTo>
                  <a:pt x="101" y="543"/>
                </a:lnTo>
                <a:lnTo>
                  <a:pt x="99" y="543"/>
                </a:lnTo>
                <a:lnTo>
                  <a:pt x="99" y="544"/>
                </a:lnTo>
                <a:lnTo>
                  <a:pt x="98" y="545"/>
                </a:lnTo>
                <a:lnTo>
                  <a:pt x="97" y="545"/>
                </a:lnTo>
                <a:lnTo>
                  <a:pt x="94" y="545"/>
                </a:lnTo>
                <a:lnTo>
                  <a:pt x="93" y="544"/>
                </a:lnTo>
                <a:lnTo>
                  <a:pt x="94" y="541"/>
                </a:lnTo>
                <a:lnTo>
                  <a:pt x="93" y="540"/>
                </a:lnTo>
                <a:lnTo>
                  <a:pt x="94" y="540"/>
                </a:lnTo>
                <a:lnTo>
                  <a:pt x="94" y="539"/>
                </a:lnTo>
                <a:lnTo>
                  <a:pt x="94" y="537"/>
                </a:lnTo>
                <a:lnTo>
                  <a:pt x="95" y="537"/>
                </a:lnTo>
                <a:lnTo>
                  <a:pt x="95" y="536"/>
                </a:lnTo>
                <a:lnTo>
                  <a:pt x="94" y="533"/>
                </a:lnTo>
                <a:lnTo>
                  <a:pt x="93" y="533"/>
                </a:lnTo>
                <a:lnTo>
                  <a:pt x="92" y="533"/>
                </a:lnTo>
                <a:lnTo>
                  <a:pt x="92" y="532"/>
                </a:lnTo>
                <a:lnTo>
                  <a:pt x="93" y="531"/>
                </a:lnTo>
                <a:lnTo>
                  <a:pt x="98" y="530"/>
                </a:lnTo>
                <a:lnTo>
                  <a:pt x="98" y="528"/>
                </a:lnTo>
                <a:lnTo>
                  <a:pt x="98" y="527"/>
                </a:lnTo>
                <a:lnTo>
                  <a:pt x="99" y="525"/>
                </a:lnTo>
                <a:lnTo>
                  <a:pt x="99" y="524"/>
                </a:lnTo>
                <a:lnTo>
                  <a:pt x="92" y="528"/>
                </a:lnTo>
                <a:lnTo>
                  <a:pt x="90" y="527"/>
                </a:lnTo>
                <a:lnTo>
                  <a:pt x="92" y="525"/>
                </a:lnTo>
                <a:lnTo>
                  <a:pt x="90" y="523"/>
                </a:lnTo>
                <a:lnTo>
                  <a:pt x="89" y="523"/>
                </a:lnTo>
                <a:lnTo>
                  <a:pt x="88" y="523"/>
                </a:lnTo>
                <a:lnTo>
                  <a:pt x="86" y="523"/>
                </a:lnTo>
                <a:lnTo>
                  <a:pt x="85" y="522"/>
                </a:lnTo>
                <a:lnTo>
                  <a:pt x="86" y="522"/>
                </a:lnTo>
                <a:lnTo>
                  <a:pt x="86" y="520"/>
                </a:lnTo>
                <a:lnTo>
                  <a:pt x="85" y="520"/>
                </a:lnTo>
                <a:lnTo>
                  <a:pt x="84" y="519"/>
                </a:lnTo>
                <a:lnTo>
                  <a:pt x="85" y="518"/>
                </a:lnTo>
                <a:lnTo>
                  <a:pt x="86" y="519"/>
                </a:lnTo>
                <a:lnTo>
                  <a:pt x="89" y="519"/>
                </a:lnTo>
                <a:lnTo>
                  <a:pt x="88" y="518"/>
                </a:lnTo>
                <a:lnTo>
                  <a:pt x="89" y="518"/>
                </a:lnTo>
                <a:lnTo>
                  <a:pt x="89" y="516"/>
                </a:lnTo>
                <a:lnTo>
                  <a:pt x="90" y="516"/>
                </a:lnTo>
                <a:lnTo>
                  <a:pt x="90" y="518"/>
                </a:lnTo>
                <a:lnTo>
                  <a:pt x="92" y="519"/>
                </a:lnTo>
                <a:lnTo>
                  <a:pt x="92" y="520"/>
                </a:lnTo>
                <a:lnTo>
                  <a:pt x="93" y="520"/>
                </a:lnTo>
                <a:lnTo>
                  <a:pt x="98" y="516"/>
                </a:lnTo>
                <a:lnTo>
                  <a:pt x="97" y="516"/>
                </a:lnTo>
                <a:lnTo>
                  <a:pt x="95" y="516"/>
                </a:lnTo>
                <a:lnTo>
                  <a:pt x="94" y="516"/>
                </a:lnTo>
                <a:lnTo>
                  <a:pt x="95" y="515"/>
                </a:lnTo>
                <a:lnTo>
                  <a:pt x="94" y="515"/>
                </a:lnTo>
                <a:lnTo>
                  <a:pt x="93" y="514"/>
                </a:lnTo>
                <a:lnTo>
                  <a:pt x="95" y="512"/>
                </a:lnTo>
                <a:lnTo>
                  <a:pt x="94" y="511"/>
                </a:lnTo>
                <a:lnTo>
                  <a:pt x="95" y="511"/>
                </a:lnTo>
                <a:lnTo>
                  <a:pt x="94" y="510"/>
                </a:lnTo>
                <a:lnTo>
                  <a:pt x="94" y="509"/>
                </a:lnTo>
                <a:lnTo>
                  <a:pt x="93" y="507"/>
                </a:lnTo>
                <a:lnTo>
                  <a:pt x="92" y="509"/>
                </a:lnTo>
                <a:lnTo>
                  <a:pt x="90" y="507"/>
                </a:lnTo>
                <a:lnTo>
                  <a:pt x="90" y="506"/>
                </a:lnTo>
                <a:lnTo>
                  <a:pt x="90" y="504"/>
                </a:lnTo>
                <a:lnTo>
                  <a:pt x="92" y="504"/>
                </a:lnTo>
                <a:lnTo>
                  <a:pt x="92" y="503"/>
                </a:lnTo>
                <a:lnTo>
                  <a:pt x="90" y="503"/>
                </a:lnTo>
                <a:lnTo>
                  <a:pt x="89" y="503"/>
                </a:lnTo>
                <a:lnTo>
                  <a:pt x="88" y="503"/>
                </a:lnTo>
                <a:lnTo>
                  <a:pt x="88" y="502"/>
                </a:lnTo>
                <a:lnTo>
                  <a:pt x="88" y="501"/>
                </a:lnTo>
                <a:lnTo>
                  <a:pt x="89" y="501"/>
                </a:lnTo>
                <a:lnTo>
                  <a:pt x="92" y="501"/>
                </a:lnTo>
                <a:lnTo>
                  <a:pt x="93" y="502"/>
                </a:lnTo>
                <a:lnTo>
                  <a:pt x="94" y="502"/>
                </a:lnTo>
                <a:lnTo>
                  <a:pt x="95" y="502"/>
                </a:lnTo>
                <a:lnTo>
                  <a:pt x="97" y="502"/>
                </a:lnTo>
                <a:lnTo>
                  <a:pt x="98" y="502"/>
                </a:lnTo>
                <a:lnTo>
                  <a:pt x="98" y="501"/>
                </a:lnTo>
                <a:lnTo>
                  <a:pt x="97" y="498"/>
                </a:lnTo>
                <a:lnTo>
                  <a:pt x="94" y="498"/>
                </a:lnTo>
                <a:lnTo>
                  <a:pt x="93" y="498"/>
                </a:lnTo>
                <a:lnTo>
                  <a:pt x="92" y="498"/>
                </a:lnTo>
                <a:lnTo>
                  <a:pt x="92" y="497"/>
                </a:lnTo>
                <a:lnTo>
                  <a:pt x="92" y="495"/>
                </a:lnTo>
                <a:lnTo>
                  <a:pt x="93" y="495"/>
                </a:lnTo>
                <a:lnTo>
                  <a:pt x="94" y="494"/>
                </a:lnTo>
                <a:lnTo>
                  <a:pt x="93" y="494"/>
                </a:lnTo>
                <a:lnTo>
                  <a:pt x="92" y="493"/>
                </a:lnTo>
                <a:lnTo>
                  <a:pt x="90" y="493"/>
                </a:lnTo>
                <a:lnTo>
                  <a:pt x="90" y="494"/>
                </a:lnTo>
                <a:lnTo>
                  <a:pt x="89" y="495"/>
                </a:lnTo>
                <a:lnTo>
                  <a:pt x="88" y="495"/>
                </a:lnTo>
                <a:lnTo>
                  <a:pt x="88" y="494"/>
                </a:lnTo>
                <a:lnTo>
                  <a:pt x="86" y="493"/>
                </a:lnTo>
                <a:lnTo>
                  <a:pt x="86" y="492"/>
                </a:lnTo>
                <a:lnTo>
                  <a:pt x="86" y="490"/>
                </a:lnTo>
                <a:lnTo>
                  <a:pt x="88" y="490"/>
                </a:lnTo>
                <a:lnTo>
                  <a:pt x="88" y="489"/>
                </a:lnTo>
                <a:lnTo>
                  <a:pt x="89" y="489"/>
                </a:lnTo>
                <a:lnTo>
                  <a:pt x="90" y="489"/>
                </a:lnTo>
                <a:lnTo>
                  <a:pt x="89" y="488"/>
                </a:lnTo>
                <a:lnTo>
                  <a:pt x="89" y="486"/>
                </a:lnTo>
                <a:lnTo>
                  <a:pt x="90" y="484"/>
                </a:lnTo>
                <a:lnTo>
                  <a:pt x="90" y="482"/>
                </a:lnTo>
                <a:lnTo>
                  <a:pt x="89" y="482"/>
                </a:lnTo>
                <a:lnTo>
                  <a:pt x="88" y="482"/>
                </a:lnTo>
                <a:lnTo>
                  <a:pt x="88" y="481"/>
                </a:lnTo>
                <a:lnTo>
                  <a:pt x="86" y="481"/>
                </a:lnTo>
                <a:lnTo>
                  <a:pt x="86" y="480"/>
                </a:lnTo>
                <a:lnTo>
                  <a:pt x="88" y="478"/>
                </a:lnTo>
                <a:lnTo>
                  <a:pt x="88" y="477"/>
                </a:lnTo>
                <a:lnTo>
                  <a:pt x="88" y="476"/>
                </a:lnTo>
                <a:lnTo>
                  <a:pt x="86" y="476"/>
                </a:lnTo>
                <a:lnTo>
                  <a:pt x="85" y="476"/>
                </a:lnTo>
                <a:lnTo>
                  <a:pt x="84" y="476"/>
                </a:lnTo>
                <a:lnTo>
                  <a:pt x="84" y="474"/>
                </a:lnTo>
                <a:lnTo>
                  <a:pt x="81" y="473"/>
                </a:lnTo>
                <a:lnTo>
                  <a:pt x="83" y="472"/>
                </a:lnTo>
                <a:lnTo>
                  <a:pt x="83" y="471"/>
                </a:lnTo>
                <a:lnTo>
                  <a:pt x="81" y="471"/>
                </a:lnTo>
                <a:lnTo>
                  <a:pt x="80" y="471"/>
                </a:lnTo>
                <a:lnTo>
                  <a:pt x="76" y="473"/>
                </a:lnTo>
                <a:lnTo>
                  <a:pt x="76" y="472"/>
                </a:lnTo>
                <a:lnTo>
                  <a:pt x="76" y="469"/>
                </a:lnTo>
                <a:lnTo>
                  <a:pt x="77" y="468"/>
                </a:lnTo>
                <a:lnTo>
                  <a:pt x="78" y="468"/>
                </a:lnTo>
                <a:lnTo>
                  <a:pt x="78" y="467"/>
                </a:lnTo>
                <a:lnTo>
                  <a:pt x="80" y="467"/>
                </a:lnTo>
                <a:lnTo>
                  <a:pt x="80" y="465"/>
                </a:lnTo>
                <a:lnTo>
                  <a:pt x="78" y="464"/>
                </a:lnTo>
                <a:lnTo>
                  <a:pt x="77" y="464"/>
                </a:lnTo>
                <a:lnTo>
                  <a:pt x="78" y="459"/>
                </a:lnTo>
                <a:lnTo>
                  <a:pt x="77" y="452"/>
                </a:lnTo>
                <a:lnTo>
                  <a:pt x="78" y="451"/>
                </a:lnTo>
                <a:lnTo>
                  <a:pt x="78" y="450"/>
                </a:lnTo>
                <a:lnTo>
                  <a:pt x="84" y="446"/>
                </a:lnTo>
                <a:lnTo>
                  <a:pt x="84" y="444"/>
                </a:lnTo>
                <a:lnTo>
                  <a:pt x="83" y="444"/>
                </a:lnTo>
                <a:lnTo>
                  <a:pt x="81" y="443"/>
                </a:lnTo>
                <a:lnTo>
                  <a:pt x="80" y="443"/>
                </a:lnTo>
                <a:lnTo>
                  <a:pt x="80" y="442"/>
                </a:lnTo>
                <a:lnTo>
                  <a:pt x="80" y="441"/>
                </a:lnTo>
                <a:lnTo>
                  <a:pt x="81" y="441"/>
                </a:lnTo>
                <a:lnTo>
                  <a:pt x="80" y="439"/>
                </a:lnTo>
                <a:lnTo>
                  <a:pt x="78" y="439"/>
                </a:lnTo>
                <a:lnTo>
                  <a:pt x="77" y="438"/>
                </a:lnTo>
                <a:lnTo>
                  <a:pt x="77" y="436"/>
                </a:lnTo>
                <a:lnTo>
                  <a:pt x="78" y="436"/>
                </a:lnTo>
                <a:lnTo>
                  <a:pt x="80" y="436"/>
                </a:lnTo>
                <a:lnTo>
                  <a:pt x="80" y="438"/>
                </a:lnTo>
                <a:lnTo>
                  <a:pt x="81" y="438"/>
                </a:lnTo>
                <a:lnTo>
                  <a:pt x="83" y="436"/>
                </a:lnTo>
                <a:lnTo>
                  <a:pt x="84" y="436"/>
                </a:lnTo>
                <a:lnTo>
                  <a:pt x="85" y="435"/>
                </a:lnTo>
                <a:lnTo>
                  <a:pt x="86" y="434"/>
                </a:lnTo>
                <a:lnTo>
                  <a:pt x="86" y="433"/>
                </a:lnTo>
                <a:lnTo>
                  <a:pt x="89" y="433"/>
                </a:lnTo>
                <a:lnTo>
                  <a:pt x="86" y="430"/>
                </a:lnTo>
                <a:lnTo>
                  <a:pt x="85" y="430"/>
                </a:lnTo>
                <a:lnTo>
                  <a:pt x="84" y="427"/>
                </a:lnTo>
                <a:lnTo>
                  <a:pt x="84" y="426"/>
                </a:lnTo>
                <a:lnTo>
                  <a:pt x="83" y="426"/>
                </a:lnTo>
                <a:lnTo>
                  <a:pt x="81" y="426"/>
                </a:lnTo>
                <a:lnTo>
                  <a:pt x="80" y="426"/>
                </a:lnTo>
                <a:lnTo>
                  <a:pt x="80" y="425"/>
                </a:lnTo>
                <a:lnTo>
                  <a:pt x="80" y="423"/>
                </a:lnTo>
                <a:lnTo>
                  <a:pt x="80" y="422"/>
                </a:lnTo>
                <a:lnTo>
                  <a:pt x="80" y="421"/>
                </a:lnTo>
                <a:lnTo>
                  <a:pt x="81" y="421"/>
                </a:lnTo>
                <a:lnTo>
                  <a:pt x="83" y="420"/>
                </a:lnTo>
                <a:lnTo>
                  <a:pt x="84" y="420"/>
                </a:lnTo>
                <a:lnTo>
                  <a:pt x="83" y="415"/>
                </a:lnTo>
                <a:lnTo>
                  <a:pt x="84" y="414"/>
                </a:lnTo>
                <a:lnTo>
                  <a:pt x="83" y="413"/>
                </a:lnTo>
                <a:lnTo>
                  <a:pt x="80" y="412"/>
                </a:lnTo>
                <a:lnTo>
                  <a:pt x="78" y="412"/>
                </a:lnTo>
                <a:lnTo>
                  <a:pt x="78" y="410"/>
                </a:lnTo>
                <a:lnTo>
                  <a:pt x="78" y="409"/>
                </a:lnTo>
                <a:lnTo>
                  <a:pt x="80" y="401"/>
                </a:lnTo>
                <a:lnTo>
                  <a:pt x="83" y="392"/>
                </a:lnTo>
                <a:lnTo>
                  <a:pt x="84" y="391"/>
                </a:lnTo>
                <a:lnTo>
                  <a:pt x="85" y="391"/>
                </a:lnTo>
                <a:lnTo>
                  <a:pt x="84" y="389"/>
                </a:lnTo>
                <a:lnTo>
                  <a:pt x="83" y="388"/>
                </a:lnTo>
                <a:lnTo>
                  <a:pt x="84" y="387"/>
                </a:lnTo>
                <a:lnTo>
                  <a:pt x="84" y="385"/>
                </a:lnTo>
                <a:lnTo>
                  <a:pt x="84" y="384"/>
                </a:lnTo>
                <a:lnTo>
                  <a:pt x="81" y="380"/>
                </a:lnTo>
                <a:lnTo>
                  <a:pt x="81" y="379"/>
                </a:lnTo>
                <a:lnTo>
                  <a:pt x="83" y="378"/>
                </a:lnTo>
                <a:lnTo>
                  <a:pt x="84" y="370"/>
                </a:lnTo>
                <a:lnTo>
                  <a:pt x="84" y="367"/>
                </a:lnTo>
                <a:lnTo>
                  <a:pt x="84" y="366"/>
                </a:lnTo>
                <a:lnTo>
                  <a:pt x="85" y="363"/>
                </a:lnTo>
                <a:lnTo>
                  <a:pt x="89" y="361"/>
                </a:lnTo>
                <a:lnTo>
                  <a:pt x="92" y="361"/>
                </a:lnTo>
                <a:lnTo>
                  <a:pt x="95" y="362"/>
                </a:lnTo>
                <a:lnTo>
                  <a:pt x="97" y="362"/>
                </a:lnTo>
                <a:lnTo>
                  <a:pt x="97" y="363"/>
                </a:lnTo>
                <a:lnTo>
                  <a:pt x="98" y="364"/>
                </a:lnTo>
                <a:lnTo>
                  <a:pt x="98" y="362"/>
                </a:lnTo>
                <a:lnTo>
                  <a:pt x="99" y="362"/>
                </a:lnTo>
                <a:lnTo>
                  <a:pt x="101" y="363"/>
                </a:lnTo>
                <a:lnTo>
                  <a:pt x="101" y="364"/>
                </a:lnTo>
                <a:lnTo>
                  <a:pt x="102" y="364"/>
                </a:lnTo>
                <a:lnTo>
                  <a:pt x="103" y="364"/>
                </a:lnTo>
                <a:lnTo>
                  <a:pt x="105" y="364"/>
                </a:lnTo>
                <a:lnTo>
                  <a:pt x="106" y="363"/>
                </a:lnTo>
                <a:lnTo>
                  <a:pt x="107" y="363"/>
                </a:lnTo>
                <a:lnTo>
                  <a:pt x="109" y="363"/>
                </a:lnTo>
                <a:lnTo>
                  <a:pt x="110" y="363"/>
                </a:lnTo>
                <a:lnTo>
                  <a:pt x="111" y="364"/>
                </a:lnTo>
                <a:lnTo>
                  <a:pt x="111" y="366"/>
                </a:lnTo>
                <a:lnTo>
                  <a:pt x="111" y="367"/>
                </a:lnTo>
                <a:lnTo>
                  <a:pt x="110" y="369"/>
                </a:lnTo>
                <a:lnTo>
                  <a:pt x="109" y="369"/>
                </a:lnTo>
                <a:lnTo>
                  <a:pt x="109" y="371"/>
                </a:lnTo>
                <a:lnTo>
                  <a:pt x="109" y="372"/>
                </a:lnTo>
                <a:lnTo>
                  <a:pt x="109" y="374"/>
                </a:lnTo>
                <a:lnTo>
                  <a:pt x="107" y="374"/>
                </a:lnTo>
                <a:lnTo>
                  <a:pt x="106" y="374"/>
                </a:lnTo>
                <a:lnTo>
                  <a:pt x="105" y="372"/>
                </a:lnTo>
                <a:lnTo>
                  <a:pt x="103" y="372"/>
                </a:lnTo>
                <a:lnTo>
                  <a:pt x="103" y="371"/>
                </a:lnTo>
                <a:lnTo>
                  <a:pt x="103" y="370"/>
                </a:lnTo>
                <a:lnTo>
                  <a:pt x="102" y="370"/>
                </a:lnTo>
                <a:lnTo>
                  <a:pt x="101" y="370"/>
                </a:lnTo>
                <a:lnTo>
                  <a:pt x="99" y="370"/>
                </a:lnTo>
                <a:lnTo>
                  <a:pt x="98" y="370"/>
                </a:lnTo>
                <a:lnTo>
                  <a:pt x="97" y="372"/>
                </a:lnTo>
                <a:lnTo>
                  <a:pt x="94" y="374"/>
                </a:lnTo>
                <a:lnTo>
                  <a:pt x="94" y="376"/>
                </a:lnTo>
                <a:lnTo>
                  <a:pt x="95" y="376"/>
                </a:lnTo>
                <a:lnTo>
                  <a:pt x="97" y="376"/>
                </a:lnTo>
                <a:lnTo>
                  <a:pt x="98" y="378"/>
                </a:lnTo>
                <a:lnTo>
                  <a:pt x="99" y="376"/>
                </a:lnTo>
                <a:lnTo>
                  <a:pt x="99" y="378"/>
                </a:lnTo>
                <a:lnTo>
                  <a:pt x="98" y="379"/>
                </a:lnTo>
                <a:lnTo>
                  <a:pt x="95" y="383"/>
                </a:lnTo>
                <a:lnTo>
                  <a:pt x="95" y="384"/>
                </a:lnTo>
                <a:lnTo>
                  <a:pt x="95" y="385"/>
                </a:lnTo>
                <a:lnTo>
                  <a:pt x="97" y="385"/>
                </a:lnTo>
                <a:lnTo>
                  <a:pt x="98" y="383"/>
                </a:lnTo>
                <a:lnTo>
                  <a:pt x="99" y="384"/>
                </a:lnTo>
                <a:lnTo>
                  <a:pt x="99" y="385"/>
                </a:lnTo>
                <a:lnTo>
                  <a:pt x="99" y="387"/>
                </a:lnTo>
                <a:lnTo>
                  <a:pt x="99" y="388"/>
                </a:lnTo>
                <a:lnTo>
                  <a:pt x="98" y="388"/>
                </a:lnTo>
                <a:lnTo>
                  <a:pt x="98" y="389"/>
                </a:lnTo>
                <a:lnTo>
                  <a:pt x="97" y="389"/>
                </a:lnTo>
                <a:lnTo>
                  <a:pt x="98" y="391"/>
                </a:lnTo>
                <a:lnTo>
                  <a:pt x="98" y="392"/>
                </a:lnTo>
                <a:lnTo>
                  <a:pt x="97" y="393"/>
                </a:lnTo>
                <a:lnTo>
                  <a:pt x="95" y="395"/>
                </a:lnTo>
                <a:lnTo>
                  <a:pt x="94" y="395"/>
                </a:lnTo>
                <a:lnTo>
                  <a:pt x="95" y="396"/>
                </a:lnTo>
                <a:lnTo>
                  <a:pt x="95" y="397"/>
                </a:lnTo>
                <a:lnTo>
                  <a:pt x="97" y="399"/>
                </a:lnTo>
                <a:lnTo>
                  <a:pt x="97" y="402"/>
                </a:lnTo>
                <a:lnTo>
                  <a:pt x="97" y="404"/>
                </a:lnTo>
                <a:lnTo>
                  <a:pt x="99" y="406"/>
                </a:lnTo>
                <a:lnTo>
                  <a:pt x="99" y="408"/>
                </a:lnTo>
                <a:lnTo>
                  <a:pt x="98" y="408"/>
                </a:lnTo>
                <a:lnTo>
                  <a:pt x="98" y="409"/>
                </a:lnTo>
                <a:lnTo>
                  <a:pt x="99" y="409"/>
                </a:lnTo>
                <a:lnTo>
                  <a:pt x="101" y="412"/>
                </a:lnTo>
                <a:lnTo>
                  <a:pt x="101" y="415"/>
                </a:lnTo>
                <a:lnTo>
                  <a:pt x="102" y="417"/>
                </a:lnTo>
                <a:lnTo>
                  <a:pt x="102" y="418"/>
                </a:lnTo>
                <a:lnTo>
                  <a:pt x="103" y="420"/>
                </a:lnTo>
                <a:lnTo>
                  <a:pt x="106" y="421"/>
                </a:lnTo>
                <a:lnTo>
                  <a:pt x="107" y="421"/>
                </a:lnTo>
                <a:lnTo>
                  <a:pt x="107" y="422"/>
                </a:lnTo>
                <a:lnTo>
                  <a:pt x="107" y="423"/>
                </a:lnTo>
                <a:lnTo>
                  <a:pt x="109" y="425"/>
                </a:lnTo>
                <a:lnTo>
                  <a:pt x="110" y="426"/>
                </a:lnTo>
                <a:lnTo>
                  <a:pt x="111" y="427"/>
                </a:lnTo>
                <a:lnTo>
                  <a:pt x="111" y="429"/>
                </a:lnTo>
                <a:lnTo>
                  <a:pt x="110" y="429"/>
                </a:lnTo>
                <a:lnTo>
                  <a:pt x="109" y="430"/>
                </a:lnTo>
                <a:lnTo>
                  <a:pt x="107" y="431"/>
                </a:lnTo>
                <a:lnTo>
                  <a:pt x="107" y="433"/>
                </a:lnTo>
                <a:lnTo>
                  <a:pt x="109" y="433"/>
                </a:lnTo>
                <a:lnTo>
                  <a:pt x="107" y="434"/>
                </a:lnTo>
                <a:lnTo>
                  <a:pt x="109" y="434"/>
                </a:lnTo>
                <a:lnTo>
                  <a:pt x="109" y="435"/>
                </a:lnTo>
                <a:lnTo>
                  <a:pt x="110" y="434"/>
                </a:lnTo>
                <a:lnTo>
                  <a:pt x="115" y="429"/>
                </a:lnTo>
                <a:lnTo>
                  <a:pt x="116" y="429"/>
                </a:lnTo>
                <a:lnTo>
                  <a:pt x="118" y="430"/>
                </a:lnTo>
                <a:lnTo>
                  <a:pt x="116" y="431"/>
                </a:lnTo>
                <a:lnTo>
                  <a:pt x="116" y="433"/>
                </a:lnTo>
                <a:lnTo>
                  <a:pt x="116" y="434"/>
                </a:lnTo>
                <a:lnTo>
                  <a:pt x="118" y="435"/>
                </a:lnTo>
                <a:lnTo>
                  <a:pt x="119" y="435"/>
                </a:lnTo>
                <a:lnTo>
                  <a:pt x="120" y="434"/>
                </a:lnTo>
                <a:lnTo>
                  <a:pt x="122" y="433"/>
                </a:lnTo>
                <a:lnTo>
                  <a:pt x="124" y="433"/>
                </a:lnTo>
                <a:lnTo>
                  <a:pt x="126" y="434"/>
                </a:lnTo>
                <a:lnTo>
                  <a:pt x="127" y="435"/>
                </a:lnTo>
                <a:lnTo>
                  <a:pt x="127" y="436"/>
                </a:lnTo>
                <a:lnTo>
                  <a:pt x="127" y="439"/>
                </a:lnTo>
                <a:lnTo>
                  <a:pt x="126" y="439"/>
                </a:lnTo>
                <a:lnTo>
                  <a:pt x="124" y="439"/>
                </a:lnTo>
                <a:lnTo>
                  <a:pt x="123" y="439"/>
                </a:lnTo>
                <a:lnTo>
                  <a:pt x="122" y="439"/>
                </a:lnTo>
                <a:lnTo>
                  <a:pt x="120" y="438"/>
                </a:lnTo>
                <a:lnTo>
                  <a:pt x="119" y="438"/>
                </a:lnTo>
                <a:lnTo>
                  <a:pt x="118" y="442"/>
                </a:lnTo>
                <a:lnTo>
                  <a:pt x="118" y="443"/>
                </a:lnTo>
                <a:lnTo>
                  <a:pt x="116" y="444"/>
                </a:lnTo>
                <a:lnTo>
                  <a:pt x="115" y="444"/>
                </a:lnTo>
                <a:lnTo>
                  <a:pt x="114" y="444"/>
                </a:lnTo>
                <a:lnTo>
                  <a:pt x="109" y="444"/>
                </a:lnTo>
                <a:lnTo>
                  <a:pt x="107" y="444"/>
                </a:lnTo>
                <a:lnTo>
                  <a:pt x="107" y="446"/>
                </a:lnTo>
                <a:lnTo>
                  <a:pt x="107" y="447"/>
                </a:lnTo>
                <a:lnTo>
                  <a:pt x="109" y="450"/>
                </a:lnTo>
                <a:lnTo>
                  <a:pt x="109" y="451"/>
                </a:lnTo>
                <a:lnTo>
                  <a:pt x="110" y="451"/>
                </a:lnTo>
                <a:lnTo>
                  <a:pt x="111" y="451"/>
                </a:lnTo>
                <a:lnTo>
                  <a:pt x="113" y="451"/>
                </a:lnTo>
                <a:lnTo>
                  <a:pt x="113" y="452"/>
                </a:lnTo>
                <a:lnTo>
                  <a:pt x="114" y="453"/>
                </a:lnTo>
                <a:lnTo>
                  <a:pt x="115" y="455"/>
                </a:lnTo>
                <a:lnTo>
                  <a:pt x="115" y="453"/>
                </a:lnTo>
                <a:lnTo>
                  <a:pt x="115" y="452"/>
                </a:lnTo>
                <a:lnTo>
                  <a:pt x="116" y="452"/>
                </a:lnTo>
                <a:lnTo>
                  <a:pt x="118" y="452"/>
                </a:lnTo>
                <a:lnTo>
                  <a:pt x="118" y="453"/>
                </a:lnTo>
                <a:lnTo>
                  <a:pt x="119" y="455"/>
                </a:lnTo>
                <a:lnTo>
                  <a:pt x="119" y="456"/>
                </a:lnTo>
                <a:lnTo>
                  <a:pt x="118" y="457"/>
                </a:lnTo>
                <a:lnTo>
                  <a:pt x="116" y="459"/>
                </a:lnTo>
                <a:lnTo>
                  <a:pt x="115" y="457"/>
                </a:lnTo>
                <a:lnTo>
                  <a:pt x="113" y="456"/>
                </a:lnTo>
                <a:lnTo>
                  <a:pt x="110" y="455"/>
                </a:lnTo>
                <a:lnTo>
                  <a:pt x="109" y="455"/>
                </a:lnTo>
                <a:lnTo>
                  <a:pt x="107" y="455"/>
                </a:lnTo>
                <a:lnTo>
                  <a:pt x="106" y="456"/>
                </a:lnTo>
                <a:lnTo>
                  <a:pt x="105" y="457"/>
                </a:lnTo>
                <a:lnTo>
                  <a:pt x="105" y="459"/>
                </a:lnTo>
                <a:lnTo>
                  <a:pt x="106" y="459"/>
                </a:lnTo>
                <a:lnTo>
                  <a:pt x="107" y="460"/>
                </a:lnTo>
                <a:lnTo>
                  <a:pt x="109" y="460"/>
                </a:lnTo>
                <a:lnTo>
                  <a:pt x="109" y="461"/>
                </a:lnTo>
                <a:lnTo>
                  <a:pt x="109" y="465"/>
                </a:lnTo>
                <a:lnTo>
                  <a:pt x="107" y="467"/>
                </a:lnTo>
                <a:lnTo>
                  <a:pt x="109" y="468"/>
                </a:lnTo>
                <a:lnTo>
                  <a:pt x="110" y="469"/>
                </a:lnTo>
                <a:lnTo>
                  <a:pt x="107" y="471"/>
                </a:lnTo>
                <a:lnTo>
                  <a:pt x="106" y="471"/>
                </a:lnTo>
                <a:lnTo>
                  <a:pt x="106" y="472"/>
                </a:lnTo>
                <a:lnTo>
                  <a:pt x="110" y="473"/>
                </a:lnTo>
                <a:lnTo>
                  <a:pt x="111" y="473"/>
                </a:lnTo>
                <a:lnTo>
                  <a:pt x="113" y="473"/>
                </a:lnTo>
                <a:lnTo>
                  <a:pt x="111" y="474"/>
                </a:lnTo>
                <a:lnTo>
                  <a:pt x="111" y="476"/>
                </a:lnTo>
                <a:lnTo>
                  <a:pt x="111" y="477"/>
                </a:lnTo>
                <a:lnTo>
                  <a:pt x="111" y="481"/>
                </a:lnTo>
                <a:lnTo>
                  <a:pt x="111" y="482"/>
                </a:lnTo>
                <a:lnTo>
                  <a:pt x="113" y="484"/>
                </a:lnTo>
                <a:lnTo>
                  <a:pt x="114" y="485"/>
                </a:lnTo>
                <a:lnTo>
                  <a:pt x="115" y="485"/>
                </a:lnTo>
                <a:lnTo>
                  <a:pt x="115" y="486"/>
                </a:lnTo>
                <a:lnTo>
                  <a:pt x="116" y="489"/>
                </a:lnTo>
                <a:lnTo>
                  <a:pt x="116" y="490"/>
                </a:lnTo>
                <a:lnTo>
                  <a:pt x="120" y="497"/>
                </a:lnTo>
                <a:lnTo>
                  <a:pt x="122" y="498"/>
                </a:lnTo>
                <a:lnTo>
                  <a:pt x="120" y="499"/>
                </a:lnTo>
                <a:lnTo>
                  <a:pt x="120" y="501"/>
                </a:lnTo>
                <a:lnTo>
                  <a:pt x="119" y="502"/>
                </a:lnTo>
                <a:lnTo>
                  <a:pt x="120" y="507"/>
                </a:lnTo>
                <a:lnTo>
                  <a:pt x="119" y="507"/>
                </a:lnTo>
                <a:lnTo>
                  <a:pt x="118" y="507"/>
                </a:lnTo>
                <a:lnTo>
                  <a:pt x="116" y="507"/>
                </a:lnTo>
                <a:lnTo>
                  <a:pt x="114" y="507"/>
                </a:lnTo>
                <a:lnTo>
                  <a:pt x="114" y="509"/>
                </a:lnTo>
                <a:lnTo>
                  <a:pt x="111" y="512"/>
                </a:lnTo>
                <a:lnTo>
                  <a:pt x="113" y="514"/>
                </a:lnTo>
                <a:lnTo>
                  <a:pt x="116" y="515"/>
                </a:lnTo>
                <a:lnTo>
                  <a:pt x="118" y="515"/>
                </a:lnTo>
                <a:lnTo>
                  <a:pt x="119" y="515"/>
                </a:lnTo>
                <a:lnTo>
                  <a:pt x="120" y="514"/>
                </a:lnTo>
                <a:lnTo>
                  <a:pt x="122" y="512"/>
                </a:lnTo>
                <a:lnTo>
                  <a:pt x="123" y="514"/>
                </a:lnTo>
                <a:lnTo>
                  <a:pt x="123" y="515"/>
                </a:lnTo>
                <a:lnTo>
                  <a:pt x="124" y="515"/>
                </a:lnTo>
                <a:lnTo>
                  <a:pt x="126" y="516"/>
                </a:lnTo>
                <a:lnTo>
                  <a:pt x="126" y="518"/>
                </a:lnTo>
                <a:lnTo>
                  <a:pt x="124" y="519"/>
                </a:lnTo>
                <a:lnTo>
                  <a:pt x="124" y="522"/>
                </a:lnTo>
                <a:lnTo>
                  <a:pt x="120" y="523"/>
                </a:lnTo>
                <a:lnTo>
                  <a:pt x="120" y="524"/>
                </a:lnTo>
                <a:lnTo>
                  <a:pt x="120" y="525"/>
                </a:lnTo>
                <a:lnTo>
                  <a:pt x="120" y="527"/>
                </a:lnTo>
                <a:lnTo>
                  <a:pt x="122" y="525"/>
                </a:lnTo>
                <a:lnTo>
                  <a:pt x="122" y="527"/>
                </a:lnTo>
                <a:lnTo>
                  <a:pt x="123" y="530"/>
                </a:lnTo>
                <a:lnTo>
                  <a:pt x="123" y="531"/>
                </a:lnTo>
                <a:lnTo>
                  <a:pt x="124" y="532"/>
                </a:lnTo>
                <a:lnTo>
                  <a:pt x="126" y="532"/>
                </a:lnTo>
                <a:lnTo>
                  <a:pt x="128" y="530"/>
                </a:lnTo>
                <a:lnTo>
                  <a:pt x="128" y="531"/>
                </a:lnTo>
                <a:lnTo>
                  <a:pt x="128" y="532"/>
                </a:lnTo>
                <a:lnTo>
                  <a:pt x="130" y="532"/>
                </a:lnTo>
                <a:lnTo>
                  <a:pt x="131" y="533"/>
                </a:lnTo>
                <a:lnTo>
                  <a:pt x="132" y="533"/>
                </a:lnTo>
                <a:lnTo>
                  <a:pt x="134" y="532"/>
                </a:lnTo>
                <a:lnTo>
                  <a:pt x="135" y="531"/>
                </a:lnTo>
                <a:lnTo>
                  <a:pt x="137" y="532"/>
                </a:lnTo>
                <a:lnTo>
                  <a:pt x="139" y="531"/>
                </a:lnTo>
                <a:lnTo>
                  <a:pt x="139" y="530"/>
                </a:lnTo>
                <a:lnTo>
                  <a:pt x="139" y="528"/>
                </a:lnTo>
                <a:lnTo>
                  <a:pt x="139" y="527"/>
                </a:lnTo>
                <a:lnTo>
                  <a:pt x="140" y="527"/>
                </a:lnTo>
                <a:lnTo>
                  <a:pt x="141" y="528"/>
                </a:lnTo>
                <a:lnTo>
                  <a:pt x="140" y="532"/>
                </a:lnTo>
                <a:lnTo>
                  <a:pt x="139" y="532"/>
                </a:lnTo>
                <a:lnTo>
                  <a:pt x="139" y="533"/>
                </a:lnTo>
                <a:lnTo>
                  <a:pt x="139" y="536"/>
                </a:lnTo>
                <a:lnTo>
                  <a:pt x="139" y="537"/>
                </a:lnTo>
                <a:lnTo>
                  <a:pt x="140" y="537"/>
                </a:lnTo>
                <a:lnTo>
                  <a:pt x="141" y="537"/>
                </a:lnTo>
                <a:lnTo>
                  <a:pt x="143" y="537"/>
                </a:lnTo>
                <a:lnTo>
                  <a:pt x="144" y="539"/>
                </a:lnTo>
                <a:lnTo>
                  <a:pt x="144" y="540"/>
                </a:lnTo>
                <a:lnTo>
                  <a:pt x="144" y="541"/>
                </a:lnTo>
                <a:lnTo>
                  <a:pt x="144" y="543"/>
                </a:lnTo>
                <a:lnTo>
                  <a:pt x="145" y="544"/>
                </a:lnTo>
                <a:lnTo>
                  <a:pt x="145" y="545"/>
                </a:lnTo>
                <a:lnTo>
                  <a:pt x="145" y="546"/>
                </a:lnTo>
                <a:lnTo>
                  <a:pt x="145" y="548"/>
                </a:lnTo>
                <a:lnTo>
                  <a:pt x="146" y="548"/>
                </a:lnTo>
                <a:lnTo>
                  <a:pt x="146" y="549"/>
                </a:lnTo>
                <a:lnTo>
                  <a:pt x="148" y="549"/>
                </a:lnTo>
                <a:lnTo>
                  <a:pt x="149" y="549"/>
                </a:lnTo>
                <a:lnTo>
                  <a:pt x="151" y="550"/>
                </a:lnTo>
                <a:lnTo>
                  <a:pt x="152" y="549"/>
                </a:lnTo>
                <a:lnTo>
                  <a:pt x="153" y="549"/>
                </a:lnTo>
                <a:lnTo>
                  <a:pt x="154" y="550"/>
                </a:lnTo>
                <a:lnTo>
                  <a:pt x="156" y="550"/>
                </a:lnTo>
                <a:lnTo>
                  <a:pt x="157" y="550"/>
                </a:lnTo>
                <a:lnTo>
                  <a:pt x="165" y="549"/>
                </a:lnTo>
                <a:lnTo>
                  <a:pt x="167" y="546"/>
                </a:lnTo>
                <a:lnTo>
                  <a:pt x="167" y="544"/>
                </a:lnTo>
                <a:lnTo>
                  <a:pt x="167" y="543"/>
                </a:lnTo>
                <a:lnTo>
                  <a:pt x="170" y="543"/>
                </a:lnTo>
                <a:lnTo>
                  <a:pt x="173" y="541"/>
                </a:lnTo>
                <a:lnTo>
                  <a:pt x="172" y="541"/>
                </a:lnTo>
                <a:lnTo>
                  <a:pt x="169" y="540"/>
                </a:lnTo>
                <a:lnTo>
                  <a:pt x="166" y="540"/>
                </a:lnTo>
                <a:lnTo>
                  <a:pt x="165" y="539"/>
                </a:lnTo>
                <a:lnTo>
                  <a:pt x="165" y="537"/>
                </a:lnTo>
                <a:lnTo>
                  <a:pt x="172" y="533"/>
                </a:lnTo>
                <a:lnTo>
                  <a:pt x="170" y="532"/>
                </a:lnTo>
                <a:lnTo>
                  <a:pt x="169" y="532"/>
                </a:lnTo>
                <a:lnTo>
                  <a:pt x="167" y="532"/>
                </a:lnTo>
                <a:lnTo>
                  <a:pt x="167" y="531"/>
                </a:lnTo>
                <a:lnTo>
                  <a:pt x="166" y="531"/>
                </a:lnTo>
                <a:lnTo>
                  <a:pt x="165" y="531"/>
                </a:lnTo>
                <a:lnTo>
                  <a:pt x="164" y="530"/>
                </a:lnTo>
                <a:lnTo>
                  <a:pt x="164" y="528"/>
                </a:lnTo>
                <a:lnTo>
                  <a:pt x="164" y="527"/>
                </a:lnTo>
                <a:lnTo>
                  <a:pt x="165" y="527"/>
                </a:lnTo>
                <a:lnTo>
                  <a:pt x="166" y="527"/>
                </a:lnTo>
                <a:lnTo>
                  <a:pt x="169" y="527"/>
                </a:lnTo>
                <a:lnTo>
                  <a:pt x="172" y="527"/>
                </a:lnTo>
                <a:lnTo>
                  <a:pt x="173" y="525"/>
                </a:lnTo>
                <a:lnTo>
                  <a:pt x="172" y="525"/>
                </a:lnTo>
                <a:lnTo>
                  <a:pt x="167" y="523"/>
                </a:lnTo>
                <a:lnTo>
                  <a:pt x="166" y="522"/>
                </a:lnTo>
                <a:lnTo>
                  <a:pt x="167" y="520"/>
                </a:lnTo>
                <a:lnTo>
                  <a:pt x="167" y="519"/>
                </a:lnTo>
                <a:lnTo>
                  <a:pt x="173" y="514"/>
                </a:lnTo>
                <a:lnTo>
                  <a:pt x="174" y="514"/>
                </a:lnTo>
                <a:lnTo>
                  <a:pt x="175" y="515"/>
                </a:lnTo>
                <a:lnTo>
                  <a:pt x="177" y="516"/>
                </a:lnTo>
                <a:lnTo>
                  <a:pt x="178" y="518"/>
                </a:lnTo>
                <a:lnTo>
                  <a:pt x="177" y="519"/>
                </a:lnTo>
                <a:lnTo>
                  <a:pt x="178" y="520"/>
                </a:lnTo>
                <a:lnTo>
                  <a:pt x="179" y="520"/>
                </a:lnTo>
                <a:lnTo>
                  <a:pt x="181" y="522"/>
                </a:lnTo>
                <a:lnTo>
                  <a:pt x="178" y="523"/>
                </a:lnTo>
                <a:lnTo>
                  <a:pt x="177" y="523"/>
                </a:lnTo>
                <a:lnTo>
                  <a:pt x="175" y="522"/>
                </a:lnTo>
                <a:lnTo>
                  <a:pt x="174" y="523"/>
                </a:lnTo>
                <a:lnTo>
                  <a:pt x="174" y="524"/>
                </a:lnTo>
                <a:lnTo>
                  <a:pt x="175" y="524"/>
                </a:lnTo>
                <a:lnTo>
                  <a:pt x="174" y="527"/>
                </a:lnTo>
                <a:lnTo>
                  <a:pt x="175" y="528"/>
                </a:lnTo>
                <a:lnTo>
                  <a:pt x="177" y="528"/>
                </a:lnTo>
                <a:lnTo>
                  <a:pt x="179" y="528"/>
                </a:lnTo>
                <a:lnTo>
                  <a:pt x="182" y="527"/>
                </a:lnTo>
                <a:lnTo>
                  <a:pt x="183" y="528"/>
                </a:lnTo>
                <a:lnTo>
                  <a:pt x="184" y="530"/>
                </a:lnTo>
                <a:lnTo>
                  <a:pt x="187" y="532"/>
                </a:lnTo>
                <a:lnTo>
                  <a:pt x="187" y="533"/>
                </a:lnTo>
                <a:lnTo>
                  <a:pt x="187" y="535"/>
                </a:lnTo>
                <a:lnTo>
                  <a:pt x="187" y="536"/>
                </a:lnTo>
                <a:lnTo>
                  <a:pt x="186" y="536"/>
                </a:lnTo>
                <a:lnTo>
                  <a:pt x="184" y="536"/>
                </a:lnTo>
                <a:lnTo>
                  <a:pt x="183" y="536"/>
                </a:lnTo>
                <a:lnTo>
                  <a:pt x="182" y="535"/>
                </a:lnTo>
                <a:lnTo>
                  <a:pt x="181" y="533"/>
                </a:lnTo>
                <a:lnTo>
                  <a:pt x="179" y="533"/>
                </a:lnTo>
                <a:lnTo>
                  <a:pt x="178" y="533"/>
                </a:lnTo>
                <a:lnTo>
                  <a:pt x="175" y="533"/>
                </a:lnTo>
                <a:lnTo>
                  <a:pt x="175" y="535"/>
                </a:lnTo>
                <a:lnTo>
                  <a:pt x="174" y="536"/>
                </a:lnTo>
                <a:lnTo>
                  <a:pt x="174" y="537"/>
                </a:lnTo>
                <a:lnTo>
                  <a:pt x="173" y="537"/>
                </a:lnTo>
                <a:lnTo>
                  <a:pt x="172" y="537"/>
                </a:lnTo>
                <a:lnTo>
                  <a:pt x="172" y="539"/>
                </a:lnTo>
                <a:lnTo>
                  <a:pt x="173" y="539"/>
                </a:lnTo>
                <a:lnTo>
                  <a:pt x="174" y="540"/>
                </a:lnTo>
                <a:lnTo>
                  <a:pt x="177" y="541"/>
                </a:lnTo>
                <a:lnTo>
                  <a:pt x="178" y="541"/>
                </a:lnTo>
                <a:lnTo>
                  <a:pt x="177" y="543"/>
                </a:lnTo>
                <a:lnTo>
                  <a:pt x="175" y="543"/>
                </a:lnTo>
                <a:lnTo>
                  <a:pt x="173" y="545"/>
                </a:lnTo>
                <a:lnTo>
                  <a:pt x="173" y="546"/>
                </a:lnTo>
                <a:lnTo>
                  <a:pt x="175" y="546"/>
                </a:lnTo>
                <a:lnTo>
                  <a:pt x="177" y="546"/>
                </a:lnTo>
                <a:lnTo>
                  <a:pt x="178" y="546"/>
                </a:lnTo>
                <a:lnTo>
                  <a:pt x="179" y="546"/>
                </a:lnTo>
                <a:lnTo>
                  <a:pt x="179" y="548"/>
                </a:lnTo>
                <a:lnTo>
                  <a:pt x="181" y="549"/>
                </a:lnTo>
                <a:lnTo>
                  <a:pt x="183" y="549"/>
                </a:lnTo>
                <a:lnTo>
                  <a:pt x="184" y="550"/>
                </a:lnTo>
                <a:lnTo>
                  <a:pt x="186" y="552"/>
                </a:lnTo>
                <a:lnTo>
                  <a:pt x="186" y="553"/>
                </a:lnTo>
                <a:lnTo>
                  <a:pt x="184" y="554"/>
                </a:lnTo>
                <a:lnTo>
                  <a:pt x="183" y="553"/>
                </a:lnTo>
                <a:lnTo>
                  <a:pt x="182" y="553"/>
                </a:lnTo>
                <a:lnTo>
                  <a:pt x="181" y="553"/>
                </a:lnTo>
                <a:lnTo>
                  <a:pt x="177" y="552"/>
                </a:lnTo>
                <a:lnTo>
                  <a:pt x="175" y="552"/>
                </a:lnTo>
                <a:lnTo>
                  <a:pt x="174" y="552"/>
                </a:lnTo>
                <a:lnTo>
                  <a:pt x="173" y="552"/>
                </a:lnTo>
                <a:lnTo>
                  <a:pt x="172" y="550"/>
                </a:lnTo>
                <a:lnTo>
                  <a:pt x="170" y="550"/>
                </a:lnTo>
                <a:lnTo>
                  <a:pt x="169" y="550"/>
                </a:lnTo>
                <a:lnTo>
                  <a:pt x="169" y="553"/>
                </a:lnTo>
                <a:lnTo>
                  <a:pt x="167" y="554"/>
                </a:lnTo>
                <a:lnTo>
                  <a:pt x="166" y="554"/>
                </a:lnTo>
                <a:lnTo>
                  <a:pt x="165" y="555"/>
                </a:lnTo>
                <a:lnTo>
                  <a:pt x="165" y="557"/>
                </a:lnTo>
                <a:lnTo>
                  <a:pt x="164" y="558"/>
                </a:lnTo>
                <a:lnTo>
                  <a:pt x="164" y="560"/>
                </a:lnTo>
                <a:lnTo>
                  <a:pt x="165" y="561"/>
                </a:lnTo>
                <a:lnTo>
                  <a:pt x="164" y="565"/>
                </a:lnTo>
                <a:lnTo>
                  <a:pt x="164" y="566"/>
                </a:lnTo>
                <a:lnTo>
                  <a:pt x="165" y="567"/>
                </a:lnTo>
                <a:lnTo>
                  <a:pt x="165" y="569"/>
                </a:lnTo>
                <a:lnTo>
                  <a:pt x="166" y="570"/>
                </a:lnTo>
                <a:lnTo>
                  <a:pt x="169" y="569"/>
                </a:lnTo>
                <a:lnTo>
                  <a:pt x="172" y="569"/>
                </a:lnTo>
                <a:lnTo>
                  <a:pt x="174" y="567"/>
                </a:lnTo>
                <a:lnTo>
                  <a:pt x="178" y="569"/>
                </a:lnTo>
                <a:lnTo>
                  <a:pt x="177" y="571"/>
                </a:lnTo>
                <a:lnTo>
                  <a:pt x="177" y="573"/>
                </a:lnTo>
                <a:lnTo>
                  <a:pt x="178" y="575"/>
                </a:lnTo>
                <a:lnTo>
                  <a:pt x="181" y="575"/>
                </a:lnTo>
                <a:lnTo>
                  <a:pt x="182" y="574"/>
                </a:lnTo>
                <a:lnTo>
                  <a:pt x="183" y="571"/>
                </a:lnTo>
                <a:lnTo>
                  <a:pt x="184" y="573"/>
                </a:lnTo>
                <a:lnTo>
                  <a:pt x="186" y="574"/>
                </a:lnTo>
                <a:lnTo>
                  <a:pt x="187" y="573"/>
                </a:lnTo>
                <a:lnTo>
                  <a:pt x="188" y="573"/>
                </a:lnTo>
                <a:lnTo>
                  <a:pt x="190" y="574"/>
                </a:lnTo>
                <a:lnTo>
                  <a:pt x="190" y="575"/>
                </a:lnTo>
                <a:lnTo>
                  <a:pt x="188" y="576"/>
                </a:lnTo>
                <a:lnTo>
                  <a:pt x="188" y="578"/>
                </a:lnTo>
                <a:lnTo>
                  <a:pt x="184" y="579"/>
                </a:lnTo>
                <a:lnTo>
                  <a:pt x="183" y="579"/>
                </a:lnTo>
                <a:lnTo>
                  <a:pt x="181" y="578"/>
                </a:lnTo>
                <a:lnTo>
                  <a:pt x="179" y="578"/>
                </a:lnTo>
                <a:lnTo>
                  <a:pt x="178" y="578"/>
                </a:lnTo>
                <a:lnTo>
                  <a:pt x="177" y="576"/>
                </a:lnTo>
                <a:lnTo>
                  <a:pt x="175" y="576"/>
                </a:lnTo>
                <a:lnTo>
                  <a:pt x="174" y="576"/>
                </a:lnTo>
                <a:lnTo>
                  <a:pt x="173" y="576"/>
                </a:lnTo>
                <a:lnTo>
                  <a:pt x="165" y="579"/>
                </a:lnTo>
                <a:lnTo>
                  <a:pt x="164" y="579"/>
                </a:lnTo>
                <a:lnTo>
                  <a:pt x="162" y="579"/>
                </a:lnTo>
                <a:lnTo>
                  <a:pt x="161" y="578"/>
                </a:lnTo>
                <a:lnTo>
                  <a:pt x="160" y="578"/>
                </a:lnTo>
                <a:lnTo>
                  <a:pt x="158" y="578"/>
                </a:lnTo>
                <a:lnTo>
                  <a:pt x="158" y="579"/>
                </a:lnTo>
                <a:lnTo>
                  <a:pt x="158" y="581"/>
                </a:lnTo>
                <a:lnTo>
                  <a:pt x="157" y="581"/>
                </a:lnTo>
                <a:lnTo>
                  <a:pt x="157" y="582"/>
                </a:lnTo>
                <a:lnTo>
                  <a:pt x="156" y="582"/>
                </a:lnTo>
                <a:lnTo>
                  <a:pt x="154" y="582"/>
                </a:lnTo>
                <a:lnTo>
                  <a:pt x="154" y="583"/>
                </a:lnTo>
                <a:lnTo>
                  <a:pt x="153" y="583"/>
                </a:lnTo>
                <a:lnTo>
                  <a:pt x="152" y="583"/>
                </a:lnTo>
                <a:lnTo>
                  <a:pt x="153" y="584"/>
                </a:lnTo>
                <a:lnTo>
                  <a:pt x="152" y="586"/>
                </a:lnTo>
                <a:lnTo>
                  <a:pt x="149" y="588"/>
                </a:lnTo>
                <a:lnTo>
                  <a:pt x="151" y="588"/>
                </a:lnTo>
                <a:lnTo>
                  <a:pt x="152" y="590"/>
                </a:lnTo>
                <a:lnTo>
                  <a:pt x="152" y="588"/>
                </a:lnTo>
                <a:lnTo>
                  <a:pt x="153" y="588"/>
                </a:lnTo>
                <a:lnTo>
                  <a:pt x="153" y="590"/>
                </a:lnTo>
                <a:lnTo>
                  <a:pt x="153" y="591"/>
                </a:lnTo>
                <a:lnTo>
                  <a:pt x="153" y="592"/>
                </a:lnTo>
                <a:lnTo>
                  <a:pt x="154" y="592"/>
                </a:lnTo>
                <a:lnTo>
                  <a:pt x="154" y="591"/>
                </a:lnTo>
                <a:lnTo>
                  <a:pt x="156" y="590"/>
                </a:lnTo>
                <a:lnTo>
                  <a:pt x="157" y="590"/>
                </a:lnTo>
                <a:lnTo>
                  <a:pt x="158" y="588"/>
                </a:lnTo>
                <a:lnTo>
                  <a:pt x="160" y="588"/>
                </a:lnTo>
                <a:lnTo>
                  <a:pt x="161" y="588"/>
                </a:lnTo>
                <a:lnTo>
                  <a:pt x="162" y="588"/>
                </a:lnTo>
                <a:lnTo>
                  <a:pt x="158" y="595"/>
                </a:lnTo>
                <a:lnTo>
                  <a:pt x="160" y="596"/>
                </a:lnTo>
                <a:lnTo>
                  <a:pt x="161" y="595"/>
                </a:lnTo>
                <a:lnTo>
                  <a:pt x="162" y="593"/>
                </a:lnTo>
                <a:lnTo>
                  <a:pt x="161" y="596"/>
                </a:lnTo>
                <a:lnTo>
                  <a:pt x="162" y="597"/>
                </a:lnTo>
                <a:lnTo>
                  <a:pt x="164" y="599"/>
                </a:lnTo>
                <a:lnTo>
                  <a:pt x="166" y="597"/>
                </a:lnTo>
                <a:lnTo>
                  <a:pt x="167" y="597"/>
                </a:lnTo>
                <a:lnTo>
                  <a:pt x="169" y="599"/>
                </a:lnTo>
                <a:lnTo>
                  <a:pt x="170" y="599"/>
                </a:lnTo>
                <a:lnTo>
                  <a:pt x="169" y="600"/>
                </a:lnTo>
                <a:lnTo>
                  <a:pt x="169" y="601"/>
                </a:lnTo>
                <a:lnTo>
                  <a:pt x="166" y="601"/>
                </a:lnTo>
                <a:lnTo>
                  <a:pt x="166" y="603"/>
                </a:lnTo>
                <a:lnTo>
                  <a:pt x="166" y="604"/>
                </a:lnTo>
                <a:lnTo>
                  <a:pt x="167" y="604"/>
                </a:lnTo>
                <a:lnTo>
                  <a:pt x="169" y="605"/>
                </a:lnTo>
                <a:lnTo>
                  <a:pt x="169" y="607"/>
                </a:lnTo>
                <a:lnTo>
                  <a:pt x="172" y="607"/>
                </a:lnTo>
                <a:lnTo>
                  <a:pt x="173" y="605"/>
                </a:lnTo>
                <a:lnTo>
                  <a:pt x="174" y="604"/>
                </a:lnTo>
                <a:lnTo>
                  <a:pt x="177" y="603"/>
                </a:lnTo>
                <a:lnTo>
                  <a:pt x="181" y="603"/>
                </a:lnTo>
                <a:lnTo>
                  <a:pt x="184" y="604"/>
                </a:lnTo>
                <a:lnTo>
                  <a:pt x="186" y="605"/>
                </a:lnTo>
                <a:lnTo>
                  <a:pt x="186" y="607"/>
                </a:lnTo>
                <a:lnTo>
                  <a:pt x="184" y="612"/>
                </a:lnTo>
                <a:lnTo>
                  <a:pt x="183" y="613"/>
                </a:lnTo>
                <a:lnTo>
                  <a:pt x="181" y="613"/>
                </a:lnTo>
                <a:lnTo>
                  <a:pt x="179" y="614"/>
                </a:lnTo>
                <a:lnTo>
                  <a:pt x="178" y="614"/>
                </a:lnTo>
                <a:lnTo>
                  <a:pt x="177" y="614"/>
                </a:lnTo>
                <a:lnTo>
                  <a:pt x="178" y="616"/>
                </a:lnTo>
                <a:lnTo>
                  <a:pt x="179" y="617"/>
                </a:lnTo>
                <a:lnTo>
                  <a:pt x="181" y="618"/>
                </a:lnTo>
                <a:lnTo>
                  <a:pt x="179" y="620"/>
                </a:lnTo>
                <a:lnTo>
                  <a:pt x="178" y="621"/>
                </a:lnTo>
                <a:lnTo>
                  <a:pt x="177" y="621"/>
                </a:lnTo>
                <a:lnTo>
                  <a:pt x="175" y="621"/>
                </a:lnTo>
                <a:lnTo>
                  <a:pt x="175" y="620"/>
                </a:lnTo>
                <a:lnTo>
                  <a:pt x="174" y="620"/>
                </a:lnTo>
                <a:lnTo>
                  <a:pt x="170" y="617"/>
                </a:lnTo>
                <a:lnTo>
                  <a:pt x="172" y="620"/>
                </a:lnTo>
                <a:lnTo>
                  <a:pt x="170" y="620"/>
                </a:lnTo>
                <a:lnTo>
                  <a:pt x="172" y="621"/>
                </a:lnTo>
                <a:lnTo>
                  <a:pt x="173" y="622"/>
                </a:lnTo>
                <a:lnTo>
                  <a:pt x="173" y="625"/>
                </a:lnTo>
                <a:lnTo>
                  <a:pt x="174" y="625"/>
                </a:lnTo>
                <a:lnTo>
                  <a:pt x="177" y="625"/>
                </a:lnTo>
                <a:lnTo>
                  <a:pt x="178" y="625"/>
                </a:lnTo>
                <a:lnTo>
                  <a:pt x="178" y="626"/>
                </a:lnTo>
                <a:lnTo>
                  <a:pt x="181" y="626"/>
                </a:lnTo>
                <a:lnTo>
                  <a:pt x="181" y="628"/>
                </a:lnTo>
                <a:lnTo>
                  <a:pt x="179" y="629"/>
                </a:lnTo>
                <a:lnTo>
                  <a:pt x="178" y="629"/>
                </a:lnTo>
                <a:lnTo>
                  <a:pt x="177" y="629"/>
                </a:lnTo>
                <a:lnTo>
                  <a:pt x="175" y="629"/>
                </a:lnTo>
                <a:lnTo>
                  <a:pt x="174" y="629"/>
                </a:lnTo>
                <a:lnTo>
                  <a:pt x="174" y="630"/>
                </a:lnTo>
                <a:lnTo>
                  <a:pt x="175" y="630"/>
                </a:lnTo>
                <a:lnTo>
                  <a:pt x="177" y="630"/>
                </a:lnTo>
                <a:lnTo>
                  <a:pt x="178" y="630"/>
                </a:lnTo>
                <a:lnTo>
                  <a:pt x="179" y="632"/>
                </a:lnTo>
                <a:lnTo>
                  <a:pt x="181" y="633"/>
                </a:lnTo>
                <a:lnTo>
                  <a:pt x="182" y="633"/>
                </a:lnTo>
                <a:lnTo>
                  <a:pt x="183" y="633"/>
                </a:lnTo>
                <a:lnTo>
                  <a:pt x="184" y="633"/>
                </a:lnTo>
                <a:lnTo>
                  <a:pt x="186" y="633"/>
                </a:lnTo>
                <a:lnTo>
                  <a:pt x="184" y="632"/>
                </a:lnTo>
                <a:lnTo>
                  <a:pt x="186" y="630"/>
                </a:lnTo>
                <a:lnTo>
                  <a:pt x="187" y="630"/>
                </a:lnTo>
                <a:lnTo>
                  <a:pt x="188" y="630"/>
                </a:lnTo>
                <a:lnTo>
                  <a:pt x="188" y="633"/>
                </a:lnTo>
                <a:lnTo>
                  <a:pt x="188" y="634"/>
                </a:lnTo>
                <a:lnTo>
                  <a:pt x="190" y="635"/>
                </a:lnTo>
                <a:lnTo>
                  <a:pt x="190" y="637"/>
                </a:lnTo>
                <a:lnTo>
                  <a:pt x="188" y="639"/>
                </a:lnTo>
                <a:lnTo>
                  <a:pt x="191" y="639"/>
                </a:lnTo>
                <a:lnTo>
                  <a:pt x="194" y="635"/>
                </a:lnTo>
                <a:lnTo>
                  <a:pt x="196" y="635"/>
                </a:lnTo>
                <a:lnTo>
                  <a:pt x="196" y="638"/>
                </a:lnTo>
                <a:lnTo>
                  <a:pt x="196" y="639"/>
                </a:lnTo>
                <a:lnTo>
                  <a:pt x="195" y="639"/>
                </a:lnTo>
                <a:lnTo>
                  <a:pt x="194" y="639"/>
                </a:lnTo>
                <a:lnTo>
                  <a:pt x="194" y="641"/>
                </a:lnTo>
                <a:lnTo>
                  <a:pt x="195" y="642"/>
                </a:lnTo>
                <a:lnTo>
                  <a:pt x="196" y="643"/>
                </a:lnTo>
                <a:lnTo>
                  <a:pt x="195" y="644"/>
                </a:lnTo>
                <a:lnTo>
                  <a:pt x="194" y="644"/>
                </a:lnTo>
                <a:lnTo>
                  <a:pt x="195" y="646"/>
                </a:lnTo>
                <a:lnTo>
                  <a:pt x="195" y="647"/>
                </a:lnTo>
                <a:lnTo>
                  <a:pt x="196" y="647"/>
                </a:lnTo>
                <a:lnTo>
                  <a:pt x="196" y="649"/>
                </a:lnTo>
                <a:lnTo>
                  <a:pt x="196" y="650"/>
                </a:lnTo>
                <a:lnTo>
                  <a:pt x="195" y="650"/>
                </a:lnTo>
                <a:lnTo>
                  <a:pt x="192" y="650"/>
                </a:lnTo>
                <a:lnTo>
                  <a:pt x="191" y="649"/>
                </a:lnTo>
                <a:lnTo>
                  <a:pt x="190" y="649"/>
                </a:lnTo>
                <a:lnTo>
                  <a:pt x="187" y="650"/>
                </a:lnTo>
                <a:lnTo>
                  <a:pt x="188" y="650"/>
                </a:lnTo>
                <a:lnTo>
                  <a:pt x="190" y="650"/>
                </a:lnTo>
                <a:lnTo>
                  <a:pt x="191" y="650"/>
                </a:lnTo>
                <a:lnTo>
                  <a:pt x="191" y="651"/>
                </a:lnTo>
                <a:lnTo>
                  <a:pt x="192" y="651"/>
                </a:lnTo>
                <a:lnTo>
                  <a:pt x="191" y="652"/>
                </a:lnTo>
                <a:lnTo>
                  <a:pt x="190" y="652"/>
                </a:lnTo>
                <a:lnTo>
                  <a:pt x="188" y="652"/>
                </a:lnTo>
                <a:lnTo>
                  <a:pt x="191" y="655"/>
                </a:lnTo>
                <a:lnTo>
                  <a:pt x="192" y="654"/>
                </a:lnTo>
                <a:lnTo>
                  <a:pt x="194" y="654"/>
                </a:lnTo>
                <a:lnTo>
                  <a:pt x="196" y="654"/>
                </a:lnTo>
                <a:lnTo>
                  <a:pt x="197" y="655"/>
                </a:lnTo>
                <a:lnTo>
                  <a:pt x="197" y="656"/>
                </a:lnTo>
                <a:lnTo>
                  <a:pt x="197" y="658"/>
                </a:lnTo>
                <a:lnTo>
                  <a:pt x="199" y="658"/>
                </a:lnTo>
                <a:lnTo>
                  <a:pt x="200" y="658"/>
                </a:lnTo>
                <a:lnTo>
                  <a:pt x="202" y="659"/>
                </a:lnTo>
                <a:lnTo>
                  <a:pt x="203" y="658"/>
                </a:lnTo>
                <a:lnTo>
                  <a:pt x="204" y="656"/>
                </a:lnTo>
                <a:lnTo>
                  <a:pt x="205" y="656"/>
                </a:lnTo>
                <a:lnTo>
                  <a:pt x="207" y="656"/>
                </a:lnTo>
                <a:lnTo>
                  <a:pt x="208" y="656"/>
                </a:lnTo>
                <a:lnTo>
                  <a:pt x="209" y="656"/>
                </a:lnTo>
                <a:lnTo>
                  <a:pt x="211" y="658"/>
                </a:lnTo>
                <a:lnTo>
                  <a:pt x="211" y="662"/>
                </a:lnTo>
                <a:lnTo>
                  <a:pt x="211" y="663"/>
                </a:lnTo>
                <a:lnTo>
                  <a:pt x="212" y="663"/>
                </a:lnTo>
                <a:lnTo>
                  <a:pt x="215" y="664"/>
                </a:lnTo>
                <a:lnTo>
                  <a:pt x="216" y="665"/>
                </a:lnTo>
                <a:lnTo>
                  <a:pt x="217" y="665"/>
                </a:lnTo>
                <a:lnTo>
                  <a:pt x="216" y="667"/>
                </a:lnTo>
                <a:lnTo>
                  <a:pt x="216" y="668"/>
                </a:lnTo>
                <a:lnTo>
                  <a:pt x="217" y="668"/>
                </a:lnTo>
                <a:lnTo>
                  <a:pt x="220" y="667"/>
                </a:lnTo>
                <a:lnTo>
                  <a:pt x="223" y="665"/>
                </a:lnTo>
                <a:lnTo>
                  <a:pt x="223" y="664"/>
                </a:lnTo>
                <a:lnTo>
                  <a:pt x="224" y="664"/>
                </a:lnTo>
                <a:lnTo>
                  <a:pt x="225" y="663"/>
                </a:lnTo>
                <a:lnTo>
                  <a:pt x="226" y="665"/>
                </a:lnTo>
                <a:lnTo>
                  <a:pt x="226" y="668"/>
                </a:lnTo>
                <a:lnTo>
                  <a:pt x="226" y="670"/>
                </a:lnTo>
                <a:lnTo>
                  <a:pt x="226" y="671"/>
                </a:lnTo>
                <a:lnTo>
                  <a:pt x="228" y="672"/>
                </a:lnTo>
                <a:lnTo>
                  <a:pt x="228" y="673"/>
                </a:lnTo>
                <a:lnTo>
                  <a:pt x="228" y="675"/>
                </a:lnTo>
                <a:lnTo>
                  <a:pt x="229" y="675"/>
                </a:lnTo>
                <a:lnTo>
                  <a:pt x="230" y="676"/>
                </a:lnTo>
                <a:lnTo>
                  <a:pt x="232" y="676"/>
                </a:lnTo>
                <a:lnTo>
                  <a:pt x="232" y="671"/>
                </a:lnTo>
                <a:lnTo>
                  <a:pt x="233" y="671"/>
                </a:lnTo>
                <a:lnTo>
                  <a:pt x="233" y="668"/>
                </a:lnTo>
                <a:lnTo>
                  <a:pt x="233" y="667"/>
                </a:lnTo>
                <a:lnTo>
                  <a:pt x="235" y="667"/>
                </a:lnTo>
                <a:lnTo>
                  <a:pt x="235" y="665"/>
                </a:lnTo>
                <a:lnTo>
                  <a:pt x="234" y="663"/>
                </a:lnTo>
                <a:lnTo>
                  <a:pt x="233" y="659"/>
                </a:lnTo>
                <a:lnTo>
                  <a:pt x="232" y="658"/>
                </a:lnTo>
                <a:lnTo>
                  <a:pt x="234" y="659"/>
                </a:lnTo>
                <a:lnTo>
                  <a:pt x="235" y="659"/>
                </a:lnTo>
                <a:lnTo>
                  <a:pt x="235" y="656"/>
                </a:lnTo>
                <a:lnTo>
                  <a:pt x="235" y="655"/>
                </a:lnTo>
                <a:lnTo>
                  <a:pt x="237" y="655"/>
                </a:lnTo>
                <a:lnTo>
                  <a:pt x="238" y="655"/>
                </a:lnTo>
                <a:lnTo>
                  <a:pt x="238" y="656"/>
                </a:lnTo>
                <a:lnTo>
                  <a:pt x="239" y="656"/>
                </a:lnTo>
                <a:lnTo>
                  <a:pt x="239" y="658"/>
                </a:lnTo>
                <a:lnTo>
                  <a:pt x="241" y="663"/>
                </a:lnTo>
                <a:lnTo>
                  <a:pt x="241" y="664"/>
                </a:lnTo>
                <a:lnTo>
                  <a:pt x="239" y="664"/>
                </a:lnTo>
                <a:lnTo>
                  <a:pt x="238" y="665"/>
                </a:lnTo>
                <a:lnTo>
                  <a:pt x="239" y="665"/>
                </a:lnTo>
                <a:lnTo>
                  <a:pt x="239" y="667"/>
                </a:lnTo>
                <a:lnTo>
                  <a:pt x="241" y="668"/>
                </a:lnTo>
                <a:lnTo>
                  <a:pt x="239" y="670"/>
                </a:lnTo>
                <a:lnTo>
                  <a:pt x="241" y="670"/>
                </a:lnTo>
                <a:lnTo>
                  <a:pt x="241" y="671"/>
                </a:lnTo>
                <a:lnTo>
                  <a:pt x="241" y="672"/>
                </a:lnTo>
                <a:lnTo>
                  <a:pt x="241" y="673"/>
                </a:lnTo>
                <a:lnTo>
                  <a:pt x="241" y="675"/>
                </a:lnTo>
                <a:lnTo>
                  <a:pt x="242" y="675"/>
                </a:lnTo>
                <a:lnTo>
                  <a:pt x="243" y="675"/>
                </a:lnTo>
                <a:lnTo>
                  <a:pt x="245" y="675"/>
                </a:lnTo>
                <a:lnTo>
                  <a:pt x="246" y="673"/>
                </a:lnTo>
                <a:lnTo>
                  <a:pt x="246" y="670"/>
                </a:lnTo>
                <a:lnTo>
                  <a:pt x="247" y="668"/>
                </a:lnTo>
                <a:lnTo>
                  <a:pt x="247" y="667"/>
                </a:lnTo>
                <a:lnTo>
                  <a:pt x="250" y="667"/>
                </a:lnTo>
                <a:lnTo>
                  <a:pt x="251" y="667"/>
                </a:lnTo>
                <a:lnTo>
                  <a:pt x="253" y="670"/>
                </a:lnTo>
                <a:lnTo>
                  <a:pt x="253" y="672"/>
                </a:lnTo>
                <a:lnTo>
                  <a:pt x="254" y="673"/>
                </a:lnTo>
                <a:lnTo>
                  <a:pt x="254" y="676"/>
                </a:lnTo>
                <a:lnTo>
                  <a:pt x="254" y="677"/>
                </a:lnTo>
                <a:lnTo>
                  <a:pt x="255" y="677"/>
                </a:lnTo>
                <a:lnTo>
                  <a:pt x="256" y="677"/>
                </a:lnTo>
                <a:lnTo>
                  <a:pt x="256" y="676"/>
                </a:lnTo>
                <a:lnTo>
                  <a:pt x="259" y="677"/>
                </a:lnTo>
                <a:lnTo>
                  <a:pt x="260" y="676"/>
                </a:lnTo>
                <a:lnTo>
                  <a:pt x="260" y="675"/>
                </a:lnTo>
                <a:lnTo>
                  <a:pt x="262" y="675"/>
                </a:lnTo>
                <a:lnTo>
                  <a:pt x="262" y="673"/>
                </a:lnTo>
                <a:lnTo>
                  <a:pt x="267" y="670"/>
                </a:lnTo>
                <a:lnTo>
                  <a:pt x="267" y="668"/>
                </a:lnTo>
                <a:lnTo>
                  <a:pt x="267" y="667"/>
                </a:lnTo>
                <a:lnTo>
                  <a:pt x="268" y="667"/>
                </a:lnTo>
                <a:lnTo>
                  <a:pt x="270" y="667"/>
                </a:lnTo>
                <a:lnTo>
                  <a:pt x="272" y="667"/>
                </a:lnTo>
                <a:lnTo>
                  <a:pt x="273" y="667"/>
                </a:lnTo>
                <a:lnTo>
                  <a:pt x="273" y="665"/>
                </a:lnTo>
                <a:lnTo>
                  <a:pt x="273" y="664"/>
                </a:lnTo>
                <a:lnTo>
                  <a:pt x="275" y="663"/>
                </a:lnTo>
                <a:lnTo>
                  <a:pt x="273" y="663"/>
                </a:lnTo>
                <a:lnTo>
                  <a:pt x="276" y="662"/>
                </a:lnTo>
                <a:lnTo>
                  <a:pt x="280" y="659"/>
                </a:lnTo>
                <a:lnTo>
                  <a:pt x="281" y="659"/>
                </a:lnTo>
                <a:lnTo>
                  <a:pt x="280" y="658"/>
                </a:lnTo>
                <a:lnTo>
                  <a:pt x="279" y="658"/>
                </a:lnTo>
                <a:lnTo>
                  <a:pt x="276" y="659"/>
                </a:lnTo>
                <a:lnTo>
                  <a:pt x="277" y="656"/>
                </a:lnTo>
                <a:lnTo>
                  <a:pt x="275" y="656"/>
                </a:lnTo>
                <a:lnTo>
                  <a:pt x="271" y="659"/>
                </a:lnTo>
                <a:lnTo>
                  <a:pt x="268" y="659"/>
                </a:lnTo>
                <a:lnTo>
                  <a:pt x="270" y="656"/>
                </a:lnTo>
                <a:lnTo>
                  <a:pt x="270" y="655"/>
                </a:lnTo>
                <a:lnTo>
                  <a:pt x="268" y="656"/>
                </a:lnTo>
                <a:lnTo>
                  <a:pt x="267" y="656"/>
                </a:lnTo>
                <a:lnTo>
                  <a:pt x="266" y="656"/>
                </a:lnTo>
                <a:lnTo>
                  <a:pt x="267" y="655"/>
                </a:lnTo>
                <a:lnTo>
                  <a:pt x="266" y="654"/>
                </a:lnTo>
                <a:lnTo>
                  <a:pt x="266" y="652"/>
                </a:lnTo>
                <a:lnTo>
                  <a:pt x="264" y="650"/>
                </a:lnTo>
                <a:lnTo>
                  <a:pt x="264" y="649"/>
                </a:lnTo>
                <a:lnTo>
                  <a:pt x="264" y="647"/>
                </a:lnTo>
                <a:lnTo>
                  <a:pt x="266" y="641"/>
                </a:lnTo>
                <a:lnTo>
                  <a:pt x="267" y="634"/>
                </a:lnTo>
                <a:lnTo>
                  <a:pt x="271" y="626"/>
                </a:lnTo>
                <a:lnTo>
                  <a:pt x="272" y="626"/>
                </a:lnTo>
                <a:lnTo>
                  <a:pt x="273" y="628"/>
                </a:lnTo>
                <a:lnTo>
                  <a:pt x="275" y="629"/>
                </a:lnTo>
                <a:lnTo>
                  <a:pt x="275" y="630"/>
                </a:lnTo>
                <a:lnTo>
                  <a:pt x="273" y="630"/>
                </a:lnTo>
                <a:lnTo>
                  <a:pt x="271" y="632"/>
                </a:lnTo>
                <a:lnTo>
                  <a:pt x="270" y="633"/>
                </a:lnTo>
                <a:lnTo>
                  <a:pt x="268" y="634"/>
                </a:lnTo>
                <a:lnTo>
                  <a:pt x="268" y="635"/>
                </a:lnTo>
                <a:lnTo>
                  <a:pt x="270" y="635"/>
                </a:lnTo>
                <a:lnTo>
                  <a:pt x="272" y="639"/>
                </a:lnTo>
                <a:lnTo>
                  <a:pt x="272" y="641"/>
                </a:lnTo>
                <a:lnTo>
                  <a:pt x="270" y="644"/>
                </a:lnTo>
                <a:lnTo>
                  <a:pt x="270" y="646"/>
                </a:lnTo>
                <a:lnTo>
                  <a:pt x="271" y="646"/>
                </a:lnTo>
                <a:lnTo>
                  <a:pt x="271" y="647"/>
                </a:lnTo>
                <a:lnTo>
                  <a:pt x="272" y="649"/>
                </a:lnTo>
                <a:lnTo>
                  <a:pt x="273" y="650"/>
                </a:lnTo>
                <a:lnTo>
                  <a:pt x="275" y="650"/>
                </a:lnTo>
                <a:lnTo>
                  <a:pt x="275" y="651"/>
                </a:lnTo>
                <a:lnTo>
                  <a:pt x="277" y="651"/>
                </a:lnTo>
                <a:lnTo>
                  <a:pt x="284" y="644"/>
                </a:lnTo>
                <a:lnTo>
                  <a:pt x="286" y="643"/>
                </a:lnTo>
                <a:lnTo>
                  <a:pt x="289" y="643"/>
                </a:lnTo>
                <a:lnTo>
                  <a:pt x="289" y="644"/>
                </a:lnTo>
                <a:lnTo>
                  <a:pt x="285" y="647"/>
                </a:lnTo>
                <a:lnTo>
                  <a:pt x="285" y="649"/>
                </a:lnTo>
                <a:lnTo>
                  <a:pt x="286" y="649"/>
                </a:lnTo>
                <a:lnTo>
                  <a:pt x="289" y="647"/>
                </a:lnTo>
                <a:lnTo>
                  <a:pt x="291" y="649"/>
                </a:lnTo>
                <a:lnTo>
                  <a:pt x="289" y="650"/>
                </a:lnTo>
                <a:lnTo>
                  <a:pt x="291" y="650"/>
                </a:lnTo>
                <a:lnTo>
                  <a:pt x="292" y="650"/>
                </a:lnTo>
                <a:lnTo>
                  <a:pt x="291" y="655"/>
                </a:lnTo>
                <a:lnTo>
                  <a:pt x="288" y="656"/>
                </a:lnTo>
                <a:lnTo>
                  <a:pt x="288" y="658"/>
                </a:lnTo>
                <a:lnTo>
                  <a:pt x="288" y="659"/>
                </a:lnTo>
                <a:lnTo>
                  <a:pt x="289" y="659"/>
                </a:lnTo>
                <a:lnTo>
                  <a:pt x="289" y="660"/>
                </a:lnTo>
                <a:lnTo>
                  <a:pt x="291" y="660"/>
                </a:lnTo>
                <a:lnTo>
                  <a:pt x="292" y="660"/>
                </a:lnTo>
                <a:lnTo>
                  <a:pt x="292" y="659"/>
                </a:lnTo>
                <a:lnTo>
                  <a:pt x="296" y="656"/>
                </a:lnTo>
                <a:lnTo>
                  <a:pt x="298" y="651"/>
                </a:lnTo>
                <a:lnTo>
                  <a:pt x="298" y="650"/>
                </a:lnTo>
                <a:lnTo>
                  <a:pt x="300" y="651"/>
                </a:lnTo>
                <a:lnTo>
                  <a:pt x="301" y="652"/>
                </a:lnTo>
                <a:lnTo>
                  <a:pt x="302" y="654"/>
                </a:lnTo>
                <a:lnTo>
                  <a:pt x="302" y="655"/>
                </a:lnTo>
                <a:lnTo>
                  <a:pt x="305" y="655"/>
                </a:lnTo>
                <a:lnTo>
                  <a:pt x="306" y="655"/>
                </a:lnTo>
                <a:lnTo>
                  <a:pt x="306" y="652"/>
                </a:lnTo>
                <a:lnTo>
                  <a:pt x="306" y="651"/>
                </a:lnTo>
                <a:lnTo>
                  <a:pt x="305" y="651"/>
                </a:lnTo>
                <a:lnTo>
                  <a:pt x="306" y="650"/>
                </a:lnTo>
                <a:lnTo>
                  <a:pt x="307" y="650"/>
                </a:lnTo>
                <a:lnTo>
                  <a:pt x="312" y="651"/>
                </a:lnTo>
                <a:lnTo>
                  <a:pt x="313" y="652"/>
                </a:lnTo>
                <a:lnTo>
                  <a:pt x="314" y="652"/>
                </a:lnTo>
                <a:lnTo>
                  <a:pt x="315" y="652"/>
                </a:lnTo>
                <a:lnTo>
                  <a:pt x="317" y="652"/>
                </a:lnTo>
                <a:lnTo>
                  <a:pt x="318" y="652"/>
                </a:lnTo>
                <a:lnTo>
                  <a:pt x="318" y="649"/>
                </a:lnTo>
                <a:lnTo>
                  <a:pt x="319" y="647"/>
                </a:lnTo>
                <a:lnTo>
                  <a:pt x="321" y="647"/>
                </a:lnTo>
                <a:lnTo>
                  <a:pt x="322" y="647"/>
                </a:lnTo>
                <a:lnTo>
                  <a:pt x="323" y="647"/>
                </a:lnTo>
                <a:lnTo>
                  <a:pt x="326" y="649"/>
                </a:lnTo>
                <a:lnTo>
                  <a:pt x="328" y="649"/>
                </a:lnTo>
                <a:lnTo>
                  <a:pt x="328" y="646"/>
                </a:lnTo>
                <a:lnTo>
                  <a:pt x="331" y="646"/>
                </a:lnTo>
                <a:lnTo>
                  <a:pt x="334" y="647"/>
                </a:lnTo>
                <a:lnTo>
                  <a:pt x="335" y="649"/>
                </a:lnTo>
                <a:lnTo>
                  <a:pt x="336" y="649"/>
                </a:lnTo>
                <a:lnTo>
                  <a:pt x="338" y="649"/>
                </a:lnTo>
                <a:lnTo>
                  <a:pt x="339" y="650"/>
                </a:lnTo>
                <a:lnTo>
                  <a:pt x="340" y="651"/>
                </a:lnTo>
                <a:lnTo>
                  <a:pt x="342" y="652"/>
                </a:lnTo>
                <a:lnTo>
                  <a:pt x="343" y="652"/>
                </a:lnTo>
                <a:lnTo>
                  <a:pt x="344" y="654"/>
                </a:lnTo>
                <a:lnTo>
                  <a:pt x="345" y="655"/>
                </a:lnTo>
                <a:lnTo>
                  <a:pt x="345" y="656"/>
                </a:lnTo>
                <a:lnTo>
                  <a:pt x="347" y="656"/>
                </a:lnTo>
                <a:lnTo>
                  <a:pt x="347" y="658"/>
                </a:lnTo>
                <a:lnTo>
                  <a:pt x="351" y="655"/>
                </a:lnTo>
                <a:lnTo>
                  <a:pt x="352" y="655"/>
                </a:lnTo>
                <a:lnTo>
                  <a:pt x="353" y="655"/>
                </a:lnTo>
                <a:lnTo>
                  <a:pt x="355" y="656"/>
                </a:lnTo>
                <a:lnTo>
                  <a:pt x="356" y="656"/>
                </a:lnTo>
                <a:lnTo>
                  <a:pt x="357" y="655"/>
                </a:lnTo>
                <a:lnTo>
                  <a:pt x="361" y="654"/>
                </a:lnTo>
                <a:lnTo>
                  <a:pt x="362" y="654"/>
                </a:lnTo>
                <a:lnTo>
                  <a:pt x="364" y="654"/>
                </a:lnTo>
                <a:lnTo>
                  <a:pt x="365" y="654"/>
                </a:lnTo>
                <a:lnTo>
                  <a:pt x="366" y="654"/>
                </a:lnTo>
                <a:lnTo>
                  <a:pt x="369" y="654"/>
                </a:lnTo>
                <a:lnTo>
                  <a:pt x="370" y="655"/>
                </a:lnTo>
                <a:lnTo>
                  <a:pt x="372" y="655"/>
                </a:lnTo>
                <a:lnTo>
                  <a:pt x="372" y="656"/>
                </a:lnTo>
                <a:lnTo>
                  <a:pt x="373" y="659"/>
                </a:lnTo>
                <a:lnTo>
                  <a:pt x="372" y="659"/>
                </a:lnTo>
                <a:lnTo>
                  <a:pt x="370" y="659"/>
                </a:lnTo>
                <a:lnTo>
                  <a:pt x="370" y="660"/>
                </a:lnTo>
                <a:lnTo>
                  <a:pt x="369" y="662"/>
                </a:lnTo>
                <a:lnTo>
                  <a:pt x="368" y="662"/>
                </a:lnTo>
                <a:lnTo>
                  <a:pt x="366" y="663"/>
                </a:lnTo>
                <a:lnTo>
                  <a:pt x="366" y="664"/>
                </a:lnTo>
                <a:lnTo>
                  <a:pt x="368" y="664"/>
                </a:lnTo>
                <a:lnTo>
                  <a:pt x="369" y="664"/>
                </a:lnTo>
                <a:lnTo>
                  <a:pt x="370" y="665"/>
                </a:lnTo>
                <a:lnTo>
                  <a:pt x="370" y="667"/>
                </a:lnTo>
                <a:lnTo>
                  <a:pt x="372" y="667"/>
                </a:lnTo>
                <a:lnTo>
                  <a:pt x="373" y="668"/>
                </a:lnTo>
                <a:lnTo>
                  <a:pt x="374" y="668"/>
                </a:lnTo>
                <a:lnTo>
                  <a:pt x="375" y="670"/>
                </a:lnTo>
                <a:lnTo>
                  <a:pt x="378" y="665"/>
                </a:lnTo>
                <a:lnTo>
                  <a:pt x="380" y="665"/>
                </a:lnTo>
                <a:lnTo>
                  <a:pt x="381" y="665"/>
                </a:lnTo>
                <a:lnTo>
                  <a:pt x="382" y="667"/>
                </a:lnTo>
                <a:lnTo>
                  <a:pt x="383" y="668"/>
                </a:lnTo>
                <a:lnTo>
                  <a:pt x="385" y="668"/>
                </a:lnTo>
                <a:lnTo>
                  <a:pt x="385" y="667"/>
                </a:lnTo>
                <a:lnTo>
                  <a:pt x="385" y="663"/>
                </a:lnTo>
                <a:lnTo>
                  <a:pt x="387" y="656"/>
                </a:lnTo>
                <a:lnTo>
                  <a:pt x="389" y="655"/>
                </a:lnTo>
                <a:lnTo>
                  <a:pt x="390" y="655"/>
                </a:lnTo>
                <a:lnTo>
                  <a:pt x="393" y="655"/>
                </a:lnTo>
                <a:lnTo>
                  <a:pt x="394" y="658"/>
                </a:lnTo>
                <a:lnTo>
                  <a:pt x="393" y="662"/>
                </a:lnTo>
                <a:lnTo>
                  <a:pt x="394" y="662"/>
                </a:lnTo>
                <a:lnTo>
                  <a:pt x="395" y="663"/>
                </a:lnTo>
                <a:lnTo>
                  <a:pt x="396" y="664"/>
                </a:lnTo>
                <a:lnTo>
                  <a:pt x="396" y="668"/>
                </a:lnTo>
                <a:lnTo>
                  <a:pt x="396" y="670"/>
                </a:lnTo>
                <a:lnTo>
                  <a:pt x="394" y="671"/>
                </a:lnTo>
                <a:lnTo>
                  <a:pt x="394" y="672"/>
                </a:lnTo>
                <a:lnTo>
                  <a:pt x="394" y="673"/>
                </a:lnTo>
                <a:lnTo>
                  <a:pt x="395" y="673"/>
                </a:lnTo>
                <a:lnTo>
                  <a:pt x="396" y="675"/>
                </a:lnTo>
                <a:lnTo>
                  <a:pt x="398" y="673"/>
                </a:lnTo>
                <a:lnTo>
                  <a:pt x="398" y="672"/>
                </a:lnTo>
                <a:lnTo>
                  <a:pt x="399" y="673"/>
                </a:lnTo>
                <a:lnTo>
                  <a:pt x="400" y="673"/>
                </a:lnTo>
                <a:lnTo>
                  <a:pt x="400" y="675"/>
                </a:lnTo>
                <a:lnTo>
                  <a:pt x="402" y="675"/>
                </a:lnTo>
                <a:lnTo>
                  <a:pt x="403" y="676"/>
                </a:lnTo>
                <a:lnTo>
                  <a:pt x="404" y="676"/>
                </a:lnTo>
                <a:lnTo>
                  <a:pt x="405" y="675"/>
                </a:lnTo>
                <a:lnTo>
                  <a:pt x="405" y="673"/>
                </a:lnTo>
                <a:lnTo>
                  <a:pt x="407" y="672"/>
                </a:lnTo>
                <a:lnTo>
                  <a:pt x="405" y="671"/>
                </a:lnTo>
                <a:lnTo>
                  <a:pt x="404" y="670"/>
                </a:lnTo>
                <a:lnTo>
                  <a:pt x="404" y="668"/>
                </a:lnTo>
                <a:lnTo>
                  <a:pt x="404" y="665"/>
                </a:lnTo>
                <a:lnTo>
                  <a:pt x="408" y="663"/>
                </a:lnTo>
                <a:lnTo>
                  <a:pt x="408" y="662"/>
                </a:lnTo>
                <a:lnTo>
                  <a:pt x="410" y="663"/>
                </a:lnTo>
                <a:lnTo>
                  <a:pt x="412" y="664"/>
                </a:lnTo>
                <a:lnTo>
                  <a:pt x="413" y="664"/>
                </a:lnTo>
                <a:lnTo>
                  <a:pt x="415" y="665"/>
                </a:lnTo>
                <a:lnTo>
                  <a:pt x="415" y="667"/>
                </a:lnTo>
                <a:lnTo>
                  <a:pt x="415" y="668"/>
                </a:lnTo>
                <a:lnTo>
                  <a:pt x="416" y="668"/>
                </a:lnTo>
                <a:lnTo>
                  <a:pt x="416" y="667"/>
                </a:lnTo>
                <a:lnTo>
                  <a:pt x="417" y="665"/>
                </a:lnTo>
                <a:lnTo>
                  <a:pt x="419" y="665"/>
                </a:lnTo>
                <a:lnTo>
                  <a:pt x="420" y="667"/>
                </a:lnTo>
                <a:lnTo>
                  <a:pt x="421" y="667"/>
                </a:lnTo>
                <a:lnTo>
                  <a:pt x="423" y="665"/>
                </a:lnTo>
                <a:lnTo>
                  <a:pt x="424" y="665"/>
                </a:lnTo>
                <a:lnTo>
                  <a:pt x="425" y="665"/>
                </a:lnTo>
                <a:lnTo>
                  <a:pt x="428" y="665"/>
                </a:lnTo>
                <a:lnTo>
                  <a:pt x="429" y="665"/>
                </a:lnTo>
                <a:lnTo>
                  <a:pt x="429" y="667"/>
                </a:lnTo>
                <a:lnTo>
                  <a:pt x="426" y="671"/>
                </a:lnTo>
                <a:lnTo>
                  <a:pt x="426" y="672"/>
                </a:lnTo>
                <a:lnTo>
                  <a:pt x="428" y="672"/>
                </a:lnTo>
                <a:lnTo>
                  <a:pt x="429" y="672"/>
                </a:lnTo>
                <a:lnTo>
                  <a:pt x="431" y="671"/>
                </a:lnTo>
                <a:lnTo>
                  <a:pt x="432" y="670"/>
                </a:lnTo>
                <a:lnTo>
                  <a:pt x="433" y="670"/>
                </a:lnTo>
                <a:lnTo>
                  <a:pt x="436" y="670"/>
                </a:lnTo>
                <a:lnTo>
                  <a:pt x="436" y="671"/>
                </a:lnTo>
                <a:lnTo>
                  <a:pt x="436" y="672"/>
                </a:lnTo>
                <a:lnTo>
                  <a:pt x="431" y="675"/>
                </a:lnTo>
                <a:lnTo>
                  <a:pt x="429" y="676"/>
                </a:lnTo>
                <a:lnTo>
                  <a:pt x="431" y="677"/>
                </a:lnTo>
                <a:lnTo>
                  <a:pt x="431" y="676"/>
                </a:lnTo>
                <a:lnTo>
                  <a:pt x="432" y="676"/>
                </a:lnTo>
                <a:lnTo>
                  <a:pt x="433" y="677"/>
                </a:lnTo>
                <a:lnTo>
                  <a:pt x="433" y="676"/>
                </a:lnTo>
                <a:lnTo>
                  <a:pt x="437" y="675"/>
                </a:lnTo>
                <a:lnTo>
                  <a:pt x="437" y="677"/>
                </a:lnTo>
                <a:lnTo>
                  <a:pt x="438" y="680"/>
                </a:lnTo>
                <a:lnTo>
                  <a:pt x="437" y="680"/>
                </a:lnTo>
                <a:lnTo>
                  <a:pt x="434" y="683"/>
                </a:lnTo>
                <a:lnTo>
                  <a:pt x="438" y="684"/>
                </a:lnTo>
                <a:lnTo>
                  <a:pt x="438" y="685"/>
                </a:lnTo>
                <a:lnTo>
                  <a:pt x="437" y="688"/>
                </a:lnTo>
                <a:lnTo>
                  <a:pt x="441" y="689"/>
                </a:lnTo>
                <a:lnTo>
                  <a:pt x="441" y="692"/>
                </a:lnTo>
                <a:lnTo>
                  <a:pt x="441" y="693"/>
                </a:lnTo>
                <a:lnTo>
                  <a:pt x="440" y="696"/>
                </a:lnTo>
                <a:lnTo>
                  <a:pt x="440" y="697"/>
                </a:lnTo>
                <a:lnTo>
                  <a:pt x="441" y="697"/>
                </a:lnTo>
                <a:lnTo>
                  <a:pt x="442" y="697"/>
                </a:lnTo>
                <a:lnTo>
                  <a:pt x="445" y="690"/>
                </a:lnTo>
                <a:lnTo>
                  <a:pt x="447" y="690"/>
                </a:lnTo>
                <a:lnTo>
                  <a:pt x="447" y="689"/>
                </a:lnTo>
                <a:lnTo>
                  <a:pt x="445" y="683"/>
                </a:lnTo>
                <a:lnTo>
                  <a:pt x="444" y="681"/>
                </a:lnTo>
                <a:lnTo>
                  <a:pt x="442" y="679"/>
                </a:lnTo>
                <a:lnTo>
                  <a:pt x="444" y="677"/>
                </a:lnTo>
                <a:lnTo>
                  <a:pt x="444" y="679"/>
                </a:lnTo>
                <a:lnTo>
                  <a:pt x="445" y="679"/>
                </a:lnTo>
                <a:lnTo>
                  <a:pt x="446" y="679"/>
                </a:lnTo>
                <a:lnTo>
                  <a:pt x="447" y="677"/>
                </a:lnTo>
                <a:lnTo>
                  <a:pt x="449" y="677"/>
                </a:lnTo>
                <a:lnTo>
                  <a:pt x="449" y="679"/>
                </a:lnTo>
                <a:lnTo>
                  <a:pt x="450" y="679"/>
                </a:lnTo>
                <a:lnTo>
                  <a:pt x="452" y="679"/>
                </a:lnTo>
                <a:lnTo>
                  <a:pt x="452" y="677"/>
                </a:lnTo>
                <a:lnTo>
                  <a:pt x="453" y="676"/>
                </a:lnTo>
                <a:lnTo>
                  <a:pt x="454" y="677"/>
                </a:lnTo>
                <a:lnTo>
                  <a:pt x="454" y="679"/>
                </a:lnTo>
                <a:lnTo>
                  <a:pt x="455" y="679"/>
                </a:lnTo>
                <a:lnTo>
                  <a:pt x="457" y="679"/>
                </a:lnTo>
                <a:lnTo>
                  <a:pt x="458" y="679"/>
                </a:lnTo>
                <a:lnTo>
                  <a:pt x="458" y="680"/>
                </a:lnTo>
                <a:lnTo>
                  <a:pt x="458" y="681"/>
                </a:lnTo>
                <a:lnTo>
                  <a:pt x="457" y="681"/>
                </a:lnTo>
                <a:lnTo>
                  <a:pt x="454" y="683"/>
                </a:lnTo>
                <a:lnTo>
                  <a:pt x="453" y="683"/>
                </a:lnTo>
                <a:lnTo>
                  <a:pt x="452" y="683"/>
                </a:lnTo>
                <a:lnTo>
                  <a:pt x="452" y="684"/>
                </a:lnTo>
                <a:lnTo>
                  <a:pt x="453" y="684"/>
                </a:lnTo>
                <a:lnTo>
                  <a:pt x="454" y="684"/>
                </a:lnTo>
                <a:lnTo>
                  <a:pt x="457" y="684"/>
                </a:lnTo>
                <a:lnTo>
                  <a:pt x="457" y="685"/>
                </a:lnTo>
                <a:lnTo>
                  <a:pt x="458" y="685"/>
                </a:lnTo>
                <a:lnTo>
                  <a:pt x="459" y="684"/>
                </a:lnTo>
                <a:lnTo>
                  <a:pt x="459" y="685"/>
                </a:lnTo>
                <a:lnTo>
                  <a:pt x="461" y="686"/>
                </a:lnTo>
                <a:lnTo>
                  <a:pt x="458" y="690"/>
                </a:lnTo>
                <a:lnTo>
                  <a:pt x="455" y="693"/>
                </a:lnTo>
                <a:lnTo>
                  <a:pt x="454" y="697"/>
                </a:lnTo>
                <a:lnTo>
                  <a:pt x="454" y="700"/>
                </a:lnTo>
                <a:lnTo>
                  <a:pt x="453" y="705"/>
                </a:lnTo>
                <a:lnTo>
                  <a:pt x="452" y="710"/>
                </a:lnTo>
                <a:lnTo>
                  <a:pt x="453" y="710"/>
                </a:lnTo>
                <a:lnTo>
                  <a:pt x="455" y="709"/>
                </a:lnTo>
                <a:lnTo>
                  <a:pt x="458" y="706"/>
                </a:lnTo>
                <a:lnTo>
                  <a:pt x="459" y="707"/>
                </a:lnTo>
                <a:lnTo>
                  <a:pt x="459" y="709"/>
                </a:lnTo>
                <a:lnTo>
                  <a:pt x="461" y="713"/>
                </a:lnTo>
                <a:lnTo>
                  <a:pt x="463" y="713"/>
                </a:lnTo>
                <a:lnTo>
                  <a:pt x="463" y="710"/>
                </a:lnTo>
                <a:lnTo>
                  <a:pt x="464" y="706"/>
                </a:lnTo>
                <a:lnTo>
                  <a:pt x="463" y="702"/>
                </a:lnTo>
                <a:lnTo>
                  <a:pt x="463" y="701"/>
                </a:lnTo>
                <a:lnTo>
                  <a:pt x="467" y="697"/>
                </a:lnTo>
                <a:lnTo>
                  <a:pt x="468" y="697"/>
                </a:lnTo>
                <a:lnTo>
                  <a:pt x="471" y="697"/>
                </a:lnTo>
                <a:lnTo>
                  <a:pt x="474" y="696"/>
                </a:lnTo>
                <a:lnTo>
                  <a:pt x="472" y="694"/>
                </a:lnTo>
                <a:lnTo>
                  <a:pt x="471" y="694"/>
                </a:lnTo>
                <a:lnTo>
                  <a:pt x="470" y="694"/>
                </a:lnTo>
                <a:lnTo>
                  <a:pt x="470" y="693"/>
                </a:lnTo>
                <a:lnTo>
                  <a:pt x="468" y="692"/>
                </a:lnTo>
                <a:lnTo>
                  <a:pt x="470" y="690"/>
                </a:lnTo>
                <a:lnTo>
                  <a:pt x="471" y="689"/>
                </a:lnTo>
                <a:lnTo>
                  <a:pt x="471" y="688"/>
                </a:lnTo>
                <a:lnTo>
                  <a:pt x="470" y="685"/>
                </a:lnTo>
                <a:lnTo>
                  <a:pt x="470" y="684"/>
                </a:lnTo>
                <a:lnTo>
                  <a:pt x="471" y="684"/>
                </a:lnTo>
                <a:lnTo>
                  <a:pt x="472" y="684"/>
                </a:lnTo>
                <a:lnTo>
                  <a:pt x="474" y="685"/>
                </a:lnTo>
                <a:lnTo>
                  <a:pt x="475" y="686"/>
                </a:lnTo>
                <a:lnTo>
                  <a:pt x="476" y="686"/>
                </a:lnTo>
                <a:lnTo>
                  <a:pt x="476" y="689"/>
                </a:lnTo>
                <a:lnTo>
                  <a:pt x="476" y="690"/>
                </a:lnTo>
                <a:lnTo>
                  <a:pt x="476" y="692"/>
                </a:lnTo>
                <a:lnTo>
                  <a:pt x="475" y="693"/>
                </a:lnTo>
                <a:lnTo>
                  <a:pt x="476" y="696"/>
                </a:lnTo>
                <a:lnTo>
                  <a:pt x="476" y="694"/>
                </a:lnTo>
                <a:lnTo>
                  <a:pt x="478" y="692"/>
                </a:lnTo>
                <a:lnTo>
                  <a:pt x="480" y="690"/>
                </a:lnTo>
                <a:lnTo>
                  <a:pt x="482" y="690"/>
                </a:lnTo>
                <a:lnTo>
                  <a:pt x="483" y="690"/>
                </a:lnTo>
                <a:lnTo>
                  <a:pt x="484" y="690"/>
                </a:lnTo>
                <a:lnTo>
                  <a:pt x="484" y="692"/>
                </a:lnTo>
                <a:lnTo>
                  <a:pt x="485" y="692"/>
                </a:lnTo>
                <a:lnTo>
                  <a:pt x="487" y="693"/>
                </a:lnTo>
                <a:lnTo>
                  <a:pt x="485" y="694"/>
                </a:lnTo>
                <a:lnTo>
                  <a:pt x="484" y="694"/>
                </a:lnTo>
                <a:lnTo>
                  <a:pt x="484" y="696"/>
                </a:lnTo>
                <a:lnTo>
                  <a:pt x="485" y="698"/>
                </a:lnTo>
                <a:lnTo>
                  <a:pt x="488" y="694"/>
                </a:lnTo>
                <a:lnTo>
                  <a:pt x="489" y="694"/>
                </a:lnTo>
                <a:lnTo>
                  <a:pt x="491" y="694"/>
                </a:lnTo>
                <a:lnTo>
                  <a:pt x="492" y="696"/>
                </a:lnTo>
                <a:lnTo>
                  <a:pt x="492" y="698"/>
                </a:lnTo>
                <a:lnTo>
                  <a:pt x="488" y="703"/>
                </a:lnTo>
                <a:lnTo>
                  <a:pt x="484" y="707"/>
                </a:lnTo>
                <a:lnTo>
                  <a:pt x="485" y="707"/>
                </a:lnTo>
                <a:lnTo>
                  <a:pt x="487" y="707"/>
                </a:lnTo>
                <a:lnTo>
                  <a:pt x="488" y="707"/>
                </a:lnTo>
                <a:lnTo>
                  <a:pt x="488" y="709"/>
                </a:lnTo>
                <a:lnTo>
                  <a:pt x="488" y="710"/>
                </a:lnTo>
                <a:lnTo>
                  <a:pt x="489" y="710"/>
                </a:lnTo>
                <a:lnTo>
                  <a:pt x="491" y="710"/>
                </a:lnTo>
                <a:lnTo>
                  <a:pt x="491" y="709"/>
                </a:lnTo>
                <a:lnTo>
                  <a:pt x="491" y="707"/>
                </a:lnTo>
                <a:lnTo>
                  <a:pt x="493" y="707"/>
                </a:lnTo>
                <a:lnTo>
                  <a:pt x="497" y="710"/>
                </a:lnTo>
                <a:lnTo>
                  <a:pt x="496" y="713"/>
                </a:lnTo>
                <a:lnTo>
                  <a:pt x="497" y="713"/>
                </a:lnTo>
                <a:lnTo>
                  <a:pt x="500" y="711"/>
                </a:lnTo>
                <a:lnTo>
                  <a:pt x="501" y="711"/>
                </a:lnTo>
                <a:lnTo>
                  <a:pt x="502" y="711"/>
                </a:lnTo>
                <a:lnTo>
                  <a:pt x="502" y="713"/>
                </a:lnTo>
                <a:lnTo>
                  <a:pt x="504" y="713"/>
                </a:lnTo>
                <a:lnTo>
                  <a:pt x="505" y="713"/>
                </a:lnTo>
                <a:lnTo>
                  <a:pt x="505" y="711"/>
                </a:lnTo>
                <a:lnTo>
                  <a:pt x="504" y="710"/>
                </a:lnTo>
                <a:lnTo>
                  <a:pt x="502" y="709"/>
                </a:lnTo>
                <a:lnTo>
                  <a:pt x="501" y="709"/>
                </a:lnTo>
                <a:lnTo>
                  <a:pt x="501" y="707"/>
                </a:lnTo>
                <a:lnTo>
                  <a:pt x="502" y="705"/>
                </a:lnTo>
                <a:lnTo>
                  <a:pt x="502" y="702"/>
                </a:lnTo>
                <a:lnTo>
                  <a:pt x="502" y="701"/>
                </a:lnTo>
                <a:lnTo>
                  <a:pt x="504" y="700"/>
                </a:lnTo>
                <a:lnTo>
                  <a:pt x="505" y="700"/>
                </a:lnTo>
                <a:lnTo>
                  <a:pt x="508" y="701"/>
                </a:lnTo>
                <a:lnTo>
                  <a:pt x="509" y="702"/>
                </a:lnTo>
                <a:lnTo>
                  <a:pt x="510" y="702"/>
                </a:lnTo>
                <a:lnTo>
                  <a:pt x="513" y="705"/>
                </a:lnTo>
                <a:lnTo>
                  <a:pt x="514" y="706"/>
                </a:lnTo>
                <a:lnTo>
                  <a:pt x="515" y="707"/>
                </a:lnTo>
                <a:lnTo>
                  <a:pt x="515" y="709"/>
                </a:lnTo>
                <a:lnTo>
                  <a:pt x="517" y="709"/>
                </a:lnTo>
                <a:lnTo>
                  <a:pt x="518" y="710"/>
                </a:lnTo>
                <a:lnTo>
                  <a:pt x="521" y="714"/>
                </a:lnTo>
                <a:lnTo>
                  <a:pt x="522" y="715"/>
                </a:lnTo>
                <a:lnTo>
                  <a:pt x="522" y="714"/>
                </a:lnTo>
                <a:lnTo>
                  <a:pt x="521" y="711"/>
                </a:lnTo>
                <a:lnTo>
                  <a:pt x="521" y="710"/>
                </a:lnTo>
                <a:lnTo>
                  <a:pt x="520" y="709"/>
                </a:lnTo>
                <a:lnTo>
                  <a:pt x="521" y="709"/>
                </a:lnTo>
                <a:lnTo>
                  <a:pt x="522" y="709"/>
                </a:lnTo>
                <a:lnTo>
                  <a:pt x="525" y="709"/>
                </a:lnTo>
                <a:lnTo>
                  <a:pt x="525" y="707"/>
                </a:lnTo>
                <a:lnTo>
                  <a:pt x="525" y="706"/>
                </a:lnTo>
                <a:lnTo>
                  <a:pt x="525" y="705"/>
                </a:lnTo>
                <a:lnTo>
                  <a:pt x="523" y="705"/>
                </a:lnTo>
                <a:lnTo>
                  <a:pt x="522" y="703"/>
                </a:lnTo>
                <a:lnTo>
                  <a:pt x="520" y="700"/>
                </a:lnTo>
                <a:lnTo>
                  <a:pt x="518" y="700"/>
                </a:lnTo>
                <a:lnTo>
                  <a:pt x="518" y="698"/>
                </a:lnTo>
                <a:lnTo>
                  <a:pt x="520" y="698"/>
                </a:lnTo>
                <a:lnTo>
                  <a:pt x="520" y="697"/>
                </a:lnTo>
                <a:lnTo>
                  <a:pt x="521" y="697"/>
                </a:lnTo>
                <a:lnTo>
                  <a:pt x="521" y="698"/>
                </a:lnTo>
                <a:lnTo>
                  <a:pt x="522" y="698"/>
                </a:lnTo>
                <a:lnTo>
                  <a:pt x="523" y="698"/>
                </a:lnTo>
                <a:lnTo>
                  <a:pt x="526" y="700"/>
                </a:lnTo>
                <a:lnTo>
                  <a:pt x="527" y="701"/>
                </a:lnTo>
                <a:lnTo>
                  <a:pt x="530" y="703"/>
                </a:lnTo>
                <a:lnTo>
                  <a:pt x="530" y="705"/>
                </a:lnTo>
                <a:lnTo>
                  <a:pt x="531" y="705"/>
                </a:lnTo>
                <a:lnTo>
                  <a:pt x="533" y="706"/>
                </a:lnTo>
                <a:lnTo>
                  <a:pt x="534" y="707"/>
                </a:lnTo>
                <a:lnTo>
                  <a:pt x="535" y="707"/>
                </a:lnTo>
                <a:lnTo>
                  <a:pt x="536" y="707"/>
                </a:lnTo>
                <a:lnTo>
                  <a:pt x="538" y="707"/>
                </a:lnTo>
                <a:lnTo>
                  <a:pt x="539" y="710"/>
                </a:lnTo>
                <a:lnTo>
                  <a:pt x="539" y="711"/>
                </a:lnTo>
                <a:lnTo>
                  <a:pt x="539" y="715"/>
                </a:lnTo>
                <a:lnTo>
                  <a:pt x="538" y="716"/>
                </a:lnTo>
                <a:lnTo>
                  <a:pt x="536" y="716"/>
                </a:lnTo>
                <a:lnTo>
                  <a:pt x="533" y="715"/>
                </a:lnTo>
                <a:lnTo>
                  <a:pt x="531" y="715"/>
                </a:lnTo>
                <a:lnTo>
                  <a:pt x="530" y="715"/>
                </a:lnTo>
                <a:lnTo>
                  <a:pt x="530" y="716"/>
                </a:lnTo>
                <a:lnTo>
                  <a:pt x="531" y="716"/>
                </a:lnTo>
                <a:lnTo>
                  <a:pt x="536" y="721"/>
                </a:lnTo>
                <a:lnTo>
                  <a:pt x="538" y="722"/>
                </a:lnTo>
                <a:lnTo>
                  <a:pt x="539" y="723"/>
                </a:lnTo>
                <a:lnTo>
                  <a:pt x="539" y="724"/>
                </a:lnTo>
                <a:lnTo>
                  <a:pt x="538" y="724"/>
                </a:lnTo>
                <a:lnTo>
                  <a:pt x="536" y="723"/>
                </a:lnTo>
                <a:lnTo>
                  <a:pt x="535" y="723"/>
                </a:lnTo>
                <a:lnTo>
                  <a:pt x="534" y="722"/>
                </a:lnTo>
                <a:lnTo>
                  <a:pt x="530" y="721"/>
                </a:lnTo>
                <a:lnTo>
                  <a:pt x="530" y="722"/>
                </a:lnTo>
                <a:lnTo>
                  <a:pt x="531" y="722"/>
                </a:lnTo>
                <a:lnTo>
                  <a:pt x="533" y="723"/>
                </a:lnTo>
                <a:lnTo>
                  <a:pt x="534" y="723"/>
                </a:lnTo>
                <a:lnTo>
                  <a:pt x="534" y="724"/>
                </a:lnTo>
                <a:lnTo>
                  <a:pt x="535" y="726"/>
                </a:lnTo>
                <a:lnTo>
                  <a:pt x="534" y="727"/>
                </a:lnTo>
                <a:lnTo>
                  <a:pt x="533" y="727"/>
                </a:lnTo>
                <a:lnTo>
                  <a:pt x="531" y="727"/>
                </a:lnTo>
                <a:lnTo>
                  <a:pt x="529" y="727"/>
                </a:lnTo>
                <a:lnTo>
                  <a:pt x="527" y="727"/>
                </a:lnTo>
                <a:lnTo>
                  <a:pt x="526" y="726"/>
                </a:lnTo>
                <a:lnTo>
                  <a:pt x="525" y="726"/>
                </a:lnTo>
                <a:lnTo>
                  <a:pt x="525" y="727"/>
                </a:lnTo>
                <a:lnTo>
                  <a:pt x="523" y="727"/>
                </a:lnTo>
                <a:lnTo>
                  <a:pt x="521" y="727"/>
                </a:lnTo>
                <a:lnTo>
                  <a:pt x="521" y="730"/>
                </a:lnTo>
                <a:lnTo>
                  <a:pt x="514" y="733"/>
                </a:lnTo>
                <a:lnTo>
                  <a:pt x="514" y="735"/>
                </a:lnTo>
                <a:lnTo>
                  <a:pt x="515" y="735"/>
                </a:lnTo>
                <a:lnTo>
                  <a:pt x="515" y="736"/>
                </a:lnTo>
                <a:lnTo>
                  <a:pt x="518" y="736"/>
                </a:lnTo>
                <a:lnTo>
                  <a:pt x="518" y="735"/>
                </a:lnTo>
                <a:lnTo>
                  <a:pt x="525" y="732"/>
                </a:lnTo>
                <a:lnTo>
                  <a:pt x="526" y="733"/>
                </a:lnTo>
                <a:lnTo>
                  <a:pt x="525" y="733"/>
                </a:lnTo>
                <a:lnTo>
                  <a:pt x="523" y="735"/>
                </a:lnTo>
                <a:lnTo>
                  <a:pt x="521" y="736"/>
                </a:lnTo>
                <a:lnTo>
                  <a:pt x="521" y="737"/>
                </a:lnTo>
                <a:lnTo>
                  <a:pt x="523" y="735"/>
                </a:lnTo>
                <a:lnTo>
                  <a:pt x="526" y="735"/>
                </a:lnTo>
                <a:lnTo>
                  <a:pt x="529" y="735"/>
                </a:lnTo>
                <a:lnTo>
                  <a:pt x="530" y="735"/>
                </a:lnTo>
                <a:lnTo>
                  <a:pt x="533" y="735"/>
                </a:lnTo>
                <a:lnTo>
                  <a:pt x="531" y="736"/>
                </a:lnTo>
                <a:lnTo>
                  <a:pt x="530" y="736"/>
                </a:lnTo>
                <a:lnTo>
                  <a:pt x="529" y="739"/>
                </a:lnTo>
                <a:lnTo>
                  <a:pt x="529" y="740"/>
                </a:lnTo>
                <a:lnTo>
                  <a:pt x="530" y="741"/>
                </a:lnTo>
                <a:lnTo>
                  <a:pt x="531" y="740"/>
                </a:lnTo>
                <a:lnTo>
                  <a:pt x="534" y="739"/>
                </a:lnTo>
                <a:lnTo>
                  <a:pt x="535" y="740"/>
                </a:lnTo>
                <a:lnTo>
                  <a:pt x="536" y="740"/>
                </a:lnTo>
                <a:lnTo>
                  <a:pt x="536" y="741"/>
                </a:lnTo>
                <a:lnTo>
                  <a:pt x="538" y="741"/>
                </a:lnTo>
                <a:lnTo>
                  <a:pt x="539" y="740"/>
                </a:lnTo>
                <a:lnTo>
                  <a:pt x="539" y="739"/>
                </a:lnTo>
                <a:lnTo>
                  <a:pt x="538" y="737"/>
                </a:lnTo>
                <a:lnTo>
                  <a:pt x="536" y="736"/>
                </a:lnTo>
                <a:lnTo>
                  <a:pt x="538" y="736"/>
                </a:lnTo>
                <a:lnTo>
                  <a:pt x="539" y="733"/>
                </a:lnTo>
                <a:lnTo>
                  <a:pt x="541" y="735"/>
                </a:lnTo>
                <a:lnTo>
                  <a:pt x="542" y="735"/>
                </a:lnTo>
                <a:lnTo>
                  <a:pt x="542" y="733"/>
                </a:lnTo>
                <a:lnTo>
                  <a:pt x="542" y="732"/>
                </a:lnTo>
                <a:lnTo>
                  <a:pt x="547" y="730"/>
                </a:lnTo>
                <a:lnTo>
                  <a:pt x="550" y="731"/>
                </a:lnTo>
                <a:lnTo>
                  <a:pt x="550" y="732"/>
                </a:lnTo>
                <a:lnTo>
                  <a:pt x="550" y="735"/>
                </a:lnTo>
                <a:lnTo>
                  <a:pt x="551" y="735"/>
                </a:lnTo>
                <a:lnTo>
                  <a:pt x="552" y="736"/>
                </a:lnTo>
                <a:lnTo>
                  <a:pt x="552" y="739"/>
                </a:lnTo>
                <a:lnTo>
                  <a:pt x="555" y="736"/>
                </a:lnTo>
                <a:lnTo>
                  <a:pt x="553" y="735"/>
                </a:lnTo>
                <a:lnTo>
                  <a:pt x="553" y="733"/>
                </a:lnTo>
                <a:lnTo>
                  <a:pt x="553" y="732"/>
                </a:lnTo>
                <a:lnTo>
                  <a:pt x="555" y="732"/>
                </a:lnTo>
                <a:lnTo>
                  <a:pt x="556" y="733"/>
                </a:lnTo>
                <a:lnTo>
                  <a:pt x="557" y="735"/>
                </a:lnTo>
                <a:lnTo>
                  <a:pt x="560" y="737"/>
                </a:lnTo>
                <a:lnTo>
                  <a:pt x="561" y="739"/>
                </a:lnTo>
                <a:lnTo>
                  <a:pt x="563" y="740"/>
                </a:lnTo>
                <a:lnTo>
                  <a:pt x="564" y="741"/>
                </a:lnTo>
                <a:lnTo>
                  <a:pt x="565" y="743"/>
                </a:lnTo>
                <a:lnTo>
                  <a:pt x="563" y="745"/>
                </a:lnTo>
                <a:lnTo>
                  <a:pt x="560" y="747"/>
                </a:lnTo>
                <a:lnTo>
                  <a:pt x="559" y="747"/>
                </a:lnTo>
                <a:lnTo>
                  <a:pt x="557" y="745"/>
                </a:lnTo>
                <a:lnTo>
                  <a:pt x="557" y="747"/>
                </a:lnTo>
                <a:lnTo>
                  <a:pt x="557" y="748"/>
                </a:lnTo>
                <a:lnTo>
                  <a:pt x="556" y="749"/>
                </a:lnTo>
                <a:lnTo>
                  <a:pt x="556" y="751"/>
                </a:lnTo>
                <a:lnTo>
                  <a:pt x="556" y="752"/>
                </a:lnTo>
                <a:lnTo>
                  <a:pt x="557" y="752"/>
                </a:lnTo>
                <a:lnTo>
                  <a:pt x="561" y="751"/>
                </a:lnTo>
                <a:lnTo>
                  <a:pt x="561" y="753"/>
                </a:lnTo>
                <a:lnTo>
                  <a:pt x="561" y="757"/>
                </a:lnTo>
                <a:lnTo>
                  <a:pt x="563" y="756"/>
                </a:lnTo>
                <a:lnTo>
                  <a:pt x="564" y="751"/>
                </a:lnTo>
                <a:lnTo>
                  <a:pt x="565" y="751"/>
                </a:lnTo>
                <a:lnTo>
                  <a:pt x="567" y="751"/>
                </a:lnTo>
                <a:lnTo>
                  <a:pt x="568" y="751"/>
                </a:lnTo>
                <a:lnTo>
                  <a:pt x="569" y="747"/>
                </a:lnTo>
                <a:lnTo>
                  <a:pt x="571" y="747"/>
                </a:lnTo>
                <a:lnTo>
                  <a:pt x="572" y="748"/>
                </a:lnTo>
                <a:lnTo>
                  <a:pt x="573" y="749"/>
                </a:lnTo>
                <a:lnTo>
                  <a:pt x="574" y="751"/>
                </a:lnTo>
                <a:lnTo>
                  <a:pt x="576" y="753"/>
                </a:lnTo>
                <a:lnTo>
                  <a:pt x="576" y="756"/>
                </a:lnTo>
                <a:lnTo>
                  <a:pt x="576" y="757"/>
                </a:lnTo>
                <a:lnTo>
                  <a:pt x="574" y="757"/>
                </a:lnTo>
                <a:lnTo>
                  <a:pt x="573" y="757"/>
                </a:lnTo>
                <a:lnTo>
                  <a:pt x="572" y="757"/>
                </a:lnTo>
                <a:lnTo>
                  <a:pt x="572" y="756"/>
                </a:lnTo>
                <a:lnTo>
                  <a:pt x="571" y="757"/>
                </a:lnTo>
                <a:lnTo>
                  <a:pt x="572" y="758"/>
                </a:lnTo>
                <a:lnTo>
                  <a:pt x="573" y="761"/>
                </a:lnTo>
                <a:lnTo>
                  <a:pt x="573" y="762"/>
                </a:lnTo>
                <a:lnTo>
                  <a:pt x="572" y="764"/>
                </a:lnTo>
                <a:lnTo>
                  <a:pt x="573" y="764"/>
                </a:lnTo>
                <a:lnTo>
                  <a:pt x="574" y="764"/>
                </a:lnTo>
                <a:lnTo>
                  <a:pt x="576" y="764"/>
                </a:lnTo>
                <a:lnTo>
                  <a:pt x="576" y="765"/>
                </a:lnTo>
                <a:lnTo>
                  <a:pt x="577" y="765"/>
                </a:lnTo>
                <a:lnTo>
                  <a:pt x="577" y="761"/>
                </a:lnTo>
                <a:lnTo>
                  <a:pt x="580" y="760"/>
                </a:lnTo>
                <a:lnTo>
                  <a:pt x="581" y="757"/>
                </a:lnTo>
                <a:lnTo>
                  <a:pt x="581" y="753"/>
                </a:lnTo>
                <a:lnTo>
                  <a:pt x="580" y="748"/>
                </a:lnTo>
                <a:lnTo>
                  <a:pt x="581" y="747"/>
                </a:lnTo>
                <a:lnTo>
                  <a:pt x="582" y="745"/>
                </a:lnTo>
                <a:lnTo>
                  <a:pt x="583" y="747"/>
                </a:lnTo>
                <a:lnTo>
                  <a:pt x="585" y="748"/>
                </a:lnTo>
                <a:lnTo>
                  <a:pt x="586" y="751"/>
                </a:lnTo>
                <a:lnTo>
                  <a:pt x="586" y="753"/>
                </a:lnTo>
                <a:lnTo>
                  <a:pt x="587" y="753"/>
                </a:lnTo>
                <a:lnTo>
                  <a:pt x="587" y="754"/>
                </a:lnTo>
                <a:lnTo>
                  <a:pt x="589" y="754"/>
                </a:lnTo>
                <a:lnTo>
                  <a:pt x="590" y="754"/>
                </a:lnTo>
                <a:lnTo>
                  <a:pt x="591" y="757"/>
                </a:lnTo>
                <a:lnTo>
                  <a:pt x="593" y="758"/>
                </a:lnTo>
                <a:lnTo>
                  <a:pt x="590" y="766"/>
                </a:lnTo>
                <a:lnTo>
                  <a:pt x="589" y="766"/>
                </a:lnTo>
                <a:lnTo>
                  <a:pt x="586" y="766"/>
                </a:lnTo>
                <a:lnTo>
                  <a:pt x="586" y="768"/>
                </a:lnTo>
                <a:lnTo>
                  <a:pt x="581" y="772"/>
                </a:lnTo>
                <a:lnTo>
                  <a:pt x="580" y="773"/>
                </a:lnTo>
                <a:lnTo>
                  <a:pt x="577" y="774"/>
                </a:lnTo>
                <a:lnTo>
                  <a:pt x="580" y="774"/>
                </a:lnTo>
                <a:lnTo>
                  <a:pt x="582" y="775"/>
                </a:lnTo>
                <a:lnTo>
                  <a:pt x="583" y="774"/>
                </a:lnTo>
                <a:lnTo>
                  <a:pt x="586" y="775"/>
                </a:lnTo>
                <a:lnTo>
                  <a:pt x="587" y="774"/>
                </a:lnTo>
                <a:lnTo>
                  <a:pt x="589" y="774"/>
                </a:lnTo>
                <a:lnTo>
                  <a:pt x="591" y="774"/>
                </a:lnTo>
                <a:lnTo>
                  <a:pt x="593" y="774"/>
                </a:lnTo>
                <a:lnTo>
                  <a:pt x="594" y="774"/>
                </a:lnTo>
                <a:lnTo>
                  <a:pt x="595" y="774"/>
                </a:lnTo>
                <a:lnTo>
                  <a:pt x="597" y="774"/>
                </a:lnTo>
                <a:lnTo>
                  <a:pt x="599" y="775"/>
                </a:lnTo>
                <a:lnTo>
                  <a:pt x="602" y="778"/>
                </a:lnTo>
                <a:lnTo>
                  <a:pt x="603" y="779"/>
                </a:lnTo>
                <a:lnTo>
                  <a:pt x="606" y="784"/>
                </a:lnTo>
                <a:lnTo>
                  <a:pt x="606" y="791"/>
                </a:lnTo>
                <a:lnTo>
                  <a:pt x="604" y="791"/>
                </a:lnTo>
                <a:lnTo>
                  <a:pt x="603" y="791"/>
                </a:lnTo>
                <a:lnTo>
                  <a:pt x="602" y="790"/>
                </a:lnTo>
                <a:lnTo>
                  <a:pt x="601" y="790"/>
                </a:lnTo>
                <a:lnTo>
                  <a:pt x="599" y="789"/>
                </a:lnTo>
                <a:lnTo>
                  <a:pt x="598" y="789"/>
                </a:lnTo>
                <a:lnTo>
                  <a:pt x="597" y="789"/>
                </a:lnTo>
                <a:lnTo>
                  <a:pt x="595" y="787"/>
                </a:lnTo>
                <a:lnTo>
                  <a:pt x="594" y="786"/>
                </a:lnTo>
                <a:lnTo>
                  <a:pt x="593" y="786"/>
                </a:lnTo>
                <a:lnTo>
                  <a:pt x="593" y="787"/>
                </a:lnTo>
                <a:lnTo>
                  <a:pt x="591" y="787"/>
                </a:lnTo>
                <a:lnTo>
                  <a:pt x="590" y="786"/>
                </a:lnTo>
                <a:lnTo>
                  <a:pt x="589" y="786"/>
                </a:lnTo>
                <a:lnTo>
                  <a:pt x="587" y="786"/>
                </a:lnTo>
                <a:lnTo>
                  <a:pt x="589" y="787"/>
                </a:lnTo>
                <a:lnTo>
                  <a:pt x="589" y="789"/>
                </a:lnTo>
                <a:lnTo>
                  <a:pt x="583" y="791"/>
                </a:lnTo>
                <a:lnTo>
                  <a:pt x="585" y="791"/>
                </a:lnTo>
                <a:lnTo>
                  <a:pt x="585" y="792"/>
                </a:lnTo>
                <a:lnTo>
                  <a:pt x="583" y="792"/>
                </a:lnTo>
                <a:lnTo>
                  <a:pt x="586" y="795"/>
                </a:lnTo>
                <a:lnTo>
                  <a:pt x="590" y="795"/>
                </a:lnTo>
                <a:lnTo>
                  <a:pt x="593" y="795"/>
                </a:lnTo>
                <a:lnTo>
                  <a:pt x="595" y="795"/>
                </a:lnTo>
                <a:lnTo>
                  <a:pt x="597" y="796"/>
                </a:lnTo>
                <a:lnTo>
                  <a:pt x="598" y="798"/>
                </a:lnTo>
                <a:lnTo>
                  <a:pt x="597" y="798"/>
                </a:lnTo>
                <a:lnTo>
                  <a:pt x="594" y="800"/>
                </a:lnTo>
                <a:lnTo>
                  <a:pt x="593" y="802"/>
                </a:lnTo>
                <a:lnTo>
                  <a:pt x="591" y="803"/>
                </a:lnTo>
                <a:lnTo>
                  <a:pt x="594" y="804"/>
                </a:lnTo>
                <a:lnTo>
                  <a:pt x="595" y="804"/>
                </a:lnTo>
                <a:lnTo>
                  <a:pt x="595" y="805"/>
                </a:lnTo>
                <a:lnTo>
                  <a:pt x="594" y="811"/>
                </a:lnTo>
                <a:lnTo>
                  <a:pt x="595" y="812"/>
                </a:lnTo>
                <a:lnTo>
                  <a:pt x="597" y="812"/>
                </a:lnTo>
                <a:lnTo>
                  <a:pt x="597" y="811"/>
                </a:lnTo>
                <a:lnTo>
                  <a:pt x="598" y="811"/>
                </a:lnTo>
                <a:lnTo>
                  <a:pt x="599" y="807"/>
                </a:lnTo>
                <a:lnTo>
                  <a:pt x="601" y="803"/>
                </a:lnTo>
                <a:lnTo>
                  <a:pt x="602" y="802"/>
                </a:lnTo>
                <a:lnTo>
                  <a:pt x="608" y="802"/>
                </a:lnTo>
                <a:lnTo>
                  <a:pt x="610" y="803"/>
                </a:lnTo>
                <a:lnTo>
                  <a:pt x="610" y="807"/>
                </a:lnTo>
                <a:lnTo>
                  <a:pt x="608" y="808"/>
                </a:lnTo>
                <a:lnTo>
                  <a:pt x="607" y="808"/>
                </a:lnTo>
                <a:lnTo>
                  <a:pt x="607" y="813"/>
                </a:lnTo>
                <a:lnTo>
                  <a:pt x="606" y="819"/>
                </a:lnTo>
                <a:lnTo>
                  <a:pt x="607" y="820"/>
                </a:lnTo>
                <a:lnTo>
                  <a:pt x="606" y="821"/>
                </a:lnTo>
                <a:lnTo>
                  <a:pt x="608" y="823"/>
                </a:lnTo>
                <a:lnTo>
                  <a:pt x="608" y="824"/>
                </a:lnTo>
                <a:lnTo>
                  <a:pt x="610" y="825"/>
                </a:lnTo>
                <a:lnTo>
                  <a:pt x="611" y="825"/>
                </a:lnTo>
                <a:lnTo>
                  <a:pt x="612" y="825"/>
                </a:lnTo>
                <a:lnTo>
                  <a:pt x="611" y="823"/>
                </a:lnTo>
                <a:lnTo>
                  <a:pt x="612" y="821"/>
                </a:lnTo>
                <a:lnTo>
                  <a:pt x="614" y="816"/>
                </a:lnTo>
                <a:lnTo>
                  <a:pt x="616" y="812"/>
                </a:lnTo>
                <a:lnTo>
                  <a:pt x="620" y="808"/>
                </a:lnTo>
                <a:lnTo>
                  <a:pt x="622" y="810"/>
                </a:lnTo>
                <a:lnTo>
                  <a:pt x="623" y="811"/>
                </a:lnTo>
                <a:lnTo>
                  <a:pt x="624" y="819"/>
                </a:lnTo>
                <a:lnTo>
                  <a:pt x="625" y="828"/>
                </a:lnTo>
                <a:lnTo>
                  <a:pt x="628" y="836"/>
                </a:lnTo>
                <a:lnTo>
                  <a:pt x="629" y="843"/>
                </a:lnTo>
                <a:lnTo>
                  <a:pt x="628" y="847"/>
                </a:lnTo>
                <a:lnTo>
                  <a:pt x="629" y="847"/>
                </a:lnTo>
                <a:lnTo>
                  <a:pt x="631" y="850"/>
                </a:lnTo>
                <a:lnTo>
                  <a:pt x="632" y="856"/>
                </a:lnTo>
                <a:lnTo>
                  <a:pt x="633" y="863"/>
                </a:lnTo>
                <a:lnTo>
                  <a:pt x="634" y="864"/>
                </a:lnTo>
                <a:lnTo>
                  <a:pt x="633" y="872"/>
                </a:lnTo>
                <a:lnTo>
                  <a:pt x="633" y="879"/>
                </a:lnTo>
                <a:lnTo>
                  <a:pt x="632" y="885"/>
                </a:lnTo>
                <a:lnTo>
                  <a:pt x="632" y="892"/>
                </a:lnTo>
                <a:lnTo>
                  <a:pt x="632" y="893"/>
                </a:lnTo>
                <a:lnTo>
                  <a:pt x="633" y="893"/>
                </a:lnTo>
                <a:lnTo>
                  <a:pt x="634" y="893"/>
                </a:lnTo>
                <a:lnTo>
                  <a:pt x="636" y="893"/>
                </a:lnTo>
                <a:lnTo>
                  <a:pt x="636" y="897"/>
                </a:lnTo>
                <a:lnTo>
                  <a:pt x="636" y="902"/>
                </a:lnTo>
                <a:lnTo>
                  <a:pt x="634" y="908"/>
                </a:lnTo>
                <a:lnTo>
                  <a:pt x="634" y="914"/>
                </a:lnTo>
                <a:lnTo>
                  <a:pt x="633" y="914"/>
                </a:lnTo>
                <a:lnTo>
                  <a:pt x="634" y="915"/>
                </a:lnTo>
                <a:lnTo>
                  <a:pt x="636" y="917"/>
                </a:lnTo>
                <a:lnTo>
                  <a:pt x="636" y="918"/>
                </a:lnTo>
                <a:lnTo>
                  <a:pt x="636" y="919"/>
                </a:lnTo>
                <a:lnTo>
                  <a:pt x="636" y="921"/>
                </a:lnTo>
                <a:lnTo>
                  <a:pt x="636" y="923"/>
                </a:lnTo>
                <a:lnTo>
                  <a:pt x="637" y="924"/>
                </a:lnTo>
                <a:lnTo>
                  <a:pt x="639" y="924"/>
                </a:lnTo>
                <a:lnTo>
                  <a:pt x="640" y="923"/>
                </a:lnTo>
                <a:lnTo>
                  <a:pt x="639" y="921"/>
                </a:lnTo>
                <a:lnTo>
                  <a:pt x="640" y="921"/>
                </a:lnTo>
                <a:lnTo>
                  <a:pt x="641" y="919"/>
                </a:lnTo>
                <a:lnTo>
                  <a:pt x="641" y="924"/>
                </a:lnTo>
                <a:lnTo>
                  <a:pt x="642" y="923"/>
                </a:lnTo>
                <a:lnTo>
                  <a:pt x="644" y="924"/>
                </a:lnTo>
                <a:lnTo>
                  <a:pt x="644" y="926"/>
                </a:lnTo>
                <a:lnTo>
                  <a:pt x="645" y="927"/>
                </a:lnTo>
                <a:lnTo>
                  <a:pt x="646" y="927"/>
                </a:lnTo>
                <a:lnTo>
                  <a:pt x="648" y="926"/>
                </a:lnTo>
                <a:lnTo>
                  <a:pt x="649" y="927"/>
                </a:lnTo>
                <a:lnTo>
                  <a:pt x="650" y="929"/>
                </a:lnTo>
                <a:lnTo>
                  <a:pt x="650" y="926"/>
                </a:lnTo>
                <a:lnTo>
                  <a:pt x="652" y="927"/>
                </a:lnTo>
                <a:lnTo>
                  <a:pt x="649" y="931"/>
                </a:lnTo>
                <a:lnTo>
                  <a:pt x="650" y="935"/>
                </a:lnTo>
                <a:lnTo>
                  <a:pt x="650" y="932"/>
                </a:lnTo>
                <a:lnTo>
                  <a:pt x="652" y="932"/>
                </a:lnTo>
                <a:lnTo>
                  <a:pt x="652" y="934"/>
                </a:lnTo>
                <a:lnTo>
                  <a:pt x="652" y="936"/>
                </a:lnTo>
                <a:lnTo>
                  <a:pt x="650" y="938"/>
                </a:lnTo>
                <a:lnTo>
                  <a:pt x="650" y="939"/>
                </a:lnTo>
                <a:lnTo>
                  <a:pt x="649" y="940"/>
                </a:lnTo>
                <a:lnTo>
                  <a:pt x="649" y="945"/>
                </a:lnTo>
                <a:lnTo>
                  <a:pt x="648" y="950"/>
                </a:lnTo>
                <a:lnTo>
                  <a:pt x="644" y="953"/>
                </a:lnTo>
                <a:lnTo>
                  <a:pt x="641" y="957"/>
                </a:lnTo>
                <a:lnTo>
                  <a:pt x="641" y="960"/>
                </a:lnTo>
                <a:lnTo>
                  <a:pt x="639" y="964"/>
                </a:lnTo>
                <a:lnTo>
                  <a:pt x="640" y="964"/>
                </a:lnTo>
                <a:lnTo>
                  <a:pt x="640" y="965"/>
                </a:lnTo>
                <a:lnTo>
                  <a:pt x="639" y="966"/>
                </a:lnTo>
                <a:lnTo>
                  <a:pt x="636" y="972"/>
                </a:lnTo>
                <a:lnTo>
                  <a:pt x="633" y="977"/>
                </a:lnTo>
                <a:lnTo>
                  <a:pt x="634" y="977"/>
                </a:lnTo>
                <a:lnTo>
                  <a:pt x="634" y="976"/>
                </a:lnTo>
                <a:lnTo>
                  <a:pt x="636" y="976"/>
                </a:lnTo>
                <a:lnTo>
                  <a:pt x="637" y="976"/>
                </a:lnTo>
                <a:lnTo>
                  <a:pt x="634" y="978"/>
                </a:lnTo>
                <a:lnTo>
                  <a:pt x="634" y="980"/>
                </a:lnTo>
                <a:lnTo>
                  <a:pt x="631" y="983"/>
                </a:lnTo>
                <a:lnTo>
                  <a:pt x="627" y="987"/>
                </a:lnTo>
                <a:lnTo>
                  <a:pt x="624" y="991"/>
                </a:lnTo>
                <a:lnTo>
                  <a:pt x="623" y="993"/>
                </a:lnTo>
                <a:lnTo>
                  <a:pt x="625" y="993"/>
                </a:lnTo>
                <a:lnTo>
                  <a:pt x="625" y="994"/>
                </a:lnTo>
                <a:lnTo>
                  <a:pt x="622" y="997"/>
                </a:lnTo>
                <a:lnTo>
                  <a:pt x="622" y="998"/>
                </a:lnTo>
                <a:lnTo>
                  <a:pt x="623" y="997"/>
                </a:lnTo>
                <a:lnTo>
                  <a:pt x="624" y="998"/>
                </a:lnTo>
                <a:lnTo>
                  <a:pt x="625" y="998"/>
                </a:lnTo>
                <a:lnTo>
                  <a:pt x="627" y="999"/>
                </a:lnTo>
                <a:lnTo>
                  <a:pt x="625" y="1001"/>
                </a:lnTo>
                <a:lnTo>
                  <a:pt x="624" y="1002"/>
                </a:lnTo>
                <a:lnTo>
                  <a:pt x="620" y="1003"/>
                </a:lnTo>
                <a:lnTo>
                  <a:pt x="619" y="1003"/>
                </a:lnTo>
                <a:lnTo>
                  <a:pt x="620" y="1006"/>
                </a:lnTo>
                <a:lnTo>
                  <a:pt x="620" y="1007"/>
                </a:lnTo>
                <a:lnTo>
                  <a:pt x="618" y="1008"/>
                </a:lnTo>
                <a:lnTo>
                  <a:pt x="616" y="1008"/>
                </a:lnTo>
                <a:lnTo>
                  <a:pt x="616" y="1010"/>
                </a:lnTo>
                <a:lnTo>
                  <a:pt x="618" y="1010"/>
                </a:lnTo>
                <a:lnTo>
                  <a:pt x="619" y="1010"/>
                </a:lnTo>
                <a:lnTo>
                  <a:pt x="619" y="1011"/>
                </a:lnTo>
                <a:lnTo>
                  <a:pt x="619" y="1012"/>
                </a:lnTo>
                <a:lnTo>
                  <a:pt x="620" y="1012"/>
                </a:lnTo>
                <a:lnTo>
                  <a:pt x="622" y="1012"/>
                </a:lnTo>
                <a:lnTo>
                  <a:pt x="623" y="1012"/>
                </a:lnTo>
                <a:lnTo>
                  <a:pt x="624" y="1012"/>
                </a:lnTo>
                <a:lnTo>
                  <a:pt x="624" y="1013"/>
                </a:lnTo>
                <a:lnTo>
                  <a:pt x="620" y="1015"/>
                </a:lnTo>
                <a:lnTo>
                  <a:pt x="618" y="1016"/>
                </a:lnTo>
                <a:lnTo>
                  <a:pt x="616" y="1019"/>
                </a:lnTo>
                <a:lnTo>
                  <a:pt x="615" y="1020"/>
                </a:lnTo>
                <a:lnTo>
                  <a:pt x="616" y="1020"/>
                </a:lnTo>
                <a:lnTo>
                  <a:pt x="616" y="1021"/>
                </a:lnTo>
                <a:lnTo>
                  <a:pt x="618" y="1021"/>
                </a:lnTo>
                <a:lnTo>
                  <a:pt x="620" y="1021"/>
                </a:lnTo>
                <a:lnTo>
                  <a:pt x="619" y="1023"/>
                </a:lnTo>
                <a:lnTo>
                  <a:pt x="620" y="1023"/>
                </a:lnTo>
                <a:lnTo>
                  <a:pt x="622" y="1023"/>
                </a:lnTo>
                <a:lnTo>
                  <a:pt x="623" y="1023"/>
                </a:lnTo>
                <a:lnTo>
                  <a:pt x="623" y="1024"/>
                </a:lnTo>
                <a:lnTo>
                  <a:pt x="624" y="1024"/>
                </a:lnTo>
                <a:lnTo>
                  <a:pt x="625" y="1024"/>
                </a:lnTo>
                <a:lnTo>
                  <a:pt x="632" y="1021"/>
                </a:lnTo>
                <a:lnTo>
                  <a:pt x="637" y="1020"/>
                </a:lnTo>
                <a:lnTo>
                  <a:pt x="639" y="1020"/>
                </a:lnTo>
                <a:lnTo>
                  <a:pt x="641" y="1019"/>
                </a:lnTo>
                <a:lnTo>
                  <a:pt x="642" y="1019"/>
                </a:lnTo>
                <a:lnTo>
                  <a:pt x="644" y="1019"/>
                </a:lnTo>
                <a:lnTo>
                  <a:pt x="642" y="1020"/>
                </a:lnTo>
                <a:lnTo>
                  <a:pt x="642" y="1021"/>
                </a:lnTo>
                <a:lnTo>
                  <a:pt x="644" y="1021"/>
                </a:lnTo>
                <a:lnTo>
                  <a:pt x="648" y="1020"/>
                </a:lnTo>
                <a:lnTo>
                  <a:pt x="648" y="1019"/>
                </a:lnTo>
                <a:lnTo>
                  <a:pt x="653" y="1016"/>
                </a:lnTo>
                <a:lnTo>
                  <a:pt x="658" y="1016"/>
                </a:lnTo>
                <a:lnTo>
                  <a:pt x="660" y="1015"/>
                </a:lnTo>
                <a:lnTo>
                  <a:pt x="663" y="1013"/>
                </a:lnTo>
                <a:lnTo>
                  <a:pt x="663" y="1012"/>
                </a:lnTo>
                <a:lnTo>
                  <a:pt x="665" y="1011"/>
                </a:lnTo>
                <a:lnTo>
                  <a:pt x="666" y="1012"/>
                </a:lnTo>
                <a:lnTo>
                  <a:pt x="669" y="1011"/>
                </a:lnTo>
                <a:lnTo>
                  <a:pt x="670" y="1010"/>
                </a:lnTo>
                <a:lnTo>
                  <a:pt x="671" y="1010"/>
                </a:lnTo>
                <a:lnTo>
                  <a:pt x="674" y="1010"/>
                </a:lnTo>
                <a:lnTo>
                  <a:pt x="675" y="1010"/>
                </a:lnTo>
                <a:lnTo>
                  <a:pt x="676" y="1010"/>
                </a:lnTo>
                <a:lnTo>
                  <a:pt x="678" y="1010"/>
                </a:lnTo>
                <a:lnTo>
                  <a:pt x="676" y="1008"/>
                </a:lnTo>
                <a:lnTo>
                  <a:pt x="675" y="1007"/>
                </a:lnTo>
                <a:lnTo>
                  <a:pt x="674" y="1006"/>
                </a:lnTo>
                <a:lnTo>
                  <a:pt x="673" y="1006"/>
                </a:lnTo>
                <a:lnTo>
                  <a:pt x="673" y="1003"/>
                </a:lnTo>
                <a:lnTo>
                  <a:pt x="675" y="998"/>
                </a:lnTo>
                <a:lnTo>
                  <a:pt x="678" y="993"/>
                </a:lnTo>
                <a:lnTo>
                  <a:pt x="682" y="987"/>
                </a:lnTo>
                <a:lnTo>
                  <a:pt x="684" y="982"/>
                </a:lnTo>
                <a:lnTo>
                  <a:pt x="688" y="977"/>
                </a:lnTo>
                <a:lnTo>
                  <a:pt x="690" y="978"/>
                </a:lnTo>
                <a:lnTo>
                  <a:pt x="691" y="978"/>
                </a:lnTo>
                <a:lnTo>
                  <a:pt x="692" y="978"/>
                </a:lnTo>
                <a:lnTo>
                  <a:pt x="693" y="980"/>
                </a:lnTo>
                <a:lnTo>
                  <a:pt x="695" y="980"/>
                </a:lnTo>
                <a:lnTo>
                  <a:pt x="699" y="985"/>
                </a:lnTo>
                <a:lnTo>
                  <a:pt x="700" y="985"/>
                </a:lnTo>
                <a:lnTo>
                  <a:pt x="701" y="986"/>
                </a:lnTo>
                <a:lnTo>
                  <a:pt x="703" y="986"/>
                </a:lnTo>
                <a:lnTo>
                  <a:pt x="703" y="987"/>
                </a:lnTo>
                <a:lnTo>
                  <a:pt x="707" y="991"/>
                </a:lnTo>
                <a:lnTo>
                  <a:pt x="708" y="993"/>
                </a:lnTo>
                <a:lnTo>
                  <a:pt x="709" y="995"/>
                </a:lnTo>
                <a:lnTo>
                  <a:pt x="711" y="999"/>
                </a:lnTo>
                <a:lnTo>
                  <a:pt x="713" y="1003"/>
                </a:lnTo>
                <a:lnTo>
                  <a:pt x="713" y="1001"/>
                </a:lnTo>
                <a:lnTo>
                  <a:pt x="713" y="999"/>
                </a:lnTo>
                <a:lnTo>
                  <a:pt x="714" y="1002"/>
                </a:lnTo>
                <a:lnTo>
                  <a:pt x="713" y="1007"/>
                </a:lnTo>
                <a:lnTo>
                  <a:pt x="713" y="1011"/>
                </a:lnTo>
                <a:lnTo>
                  <a:pt x="713" y="1012"/>
                </a:lnTo>
                <a:lnTo>
                  <a:pt x="714" y="1012"/>
                </a:lnTo>
                <a:lnTo>
                  <a:pt x="716" y="1013"/>
                </a:lnTo>
                <a:lnTo>
                  <a:pt x="716" y="1015"/>
                </a:lnTo>
                <a:lnTo>
                  <a:pt x="714" y="1015"/>
                </a:lnTo>
                <a:lnTo>
                  <a:pt x="713" y="1015"/>
                </a:lnTo>
                <a:lnTo>
                  <a:pt x="712" y="1015"/>
                </a:lnTo>
                <a:lnTo>
                  <a:pt x="711" y="1015"/>
                </a:lnTo>
                <a:lnTo>
                  <a:pt x="707" y="1020"/>
                </a:lnTo>
                <a:lnTo>
                  <a:pt x="703" y="1025"/>
                </a:lnTo>
                <a:lnTo>
                  <a:pt x="699" y="1031"/>
                </a:lnTo>
                <a:lnTo>
                  <a:pt x="696" y="1036"/>
                </a:lnTo>
                <a:lnTo>
                  <a:pt x="692" y="1041"/>
                </a:lnTo>
                <a:lnTo>
                  <a:pt x="692" y="1042"/>
                </a:lnTo>
                <a:lnTo>
                  <a:pt x="690" y="1048"/>
                </a:lnTo>
                <a:lnTo>
                  <a:pt x="687" y="1052"/>
                </a:lnTo>
                <a:lnTo>
                  <a:pt x="683" y="1057"/>
                </a:lnTo>
                <a:lnTo>
                  <a:pt x="683" y="1058"/>
                </a:lnTo>
                <a:lnTo>
                  <a:pt x="686" y="1059"/>
                </a:lnTo>
                <a:lnTo>
                  <a:pt x="684" y="1061"/>
                </a:lnTo>
                <a:lnTo>
                  <a:pt x="683" y="1063"/>
                </a:lnTo>
                <a:lnTo>
                  <a:pt x="680" y="1067"/>
                </a:lnTo>
                <a:lnTo>
                  <a:pt x="679" y="1070"/>
                </a:lnTo>
                <a:lnTo>
                  <a:pt x="675" y="1071"/>
                </a:lnTo>
                <a:lnTo>
                  <a:pt x="674" y="1074"/>
                </a:lnTo>
                <a:lnTo>
                  <a:pt x="670" y="1075"/>
                </a:lnTo>
                <a:lnTo>
                  <a:pt x="671" y="1075"/>
                </a:lnTo>
                <a:lnTo>
                  <a:pt x="673" y="1075"/>
                </a:lnTo>
                <a:lnTo>
                  <a:pt x="674" y="1074"/>
                </a:lnTo>
                <a:lnTo>
                  <a:pt x="675" y="1075"/>
                </a:lnTo>
                <a:lnTo>
                  <a:pt x="676" y="1076"/>
                </a:lnTo>
                <a:lnTo>
                  <a:pt x="680" y="1082"/>
                </a:lnTo>
                <a:lnTo>
                  <a:pt x="678" y="1084"/>
                </a:lnTo>
                <a:lnTo>
                  <a:pt x="678" y="1087"/>
                </a:lnTo>
                <a:lnTo>
                  <a:pt x="679" y="1087"/>
                </a:lnTo>
                <a:lnTo>
                  <a:pt x="684" y="1082"/>
                </a:lnTo>
                <a:lnTo>
                  <a:pt x="688" y="1076"/>
                </a:lnTo>
                <a:lnTo>
                  <a:pt x="692" y="1072"/>
                </a:lnTo>
                <a:lnTo>
                  <a:pt x="697" y="1067"/>
                </a:lnTo>
                <a:lnTo>
                  <a:pt x="701" y="1062"/>
                </a:lnTo>
                <a:lnTo>
                  <a:pt x="707" y="1058"/>
                </a:lnTo>
                <a:lnTo>
                  <a:pt x="711" y="1053"/>
                </a:lnTo>
                <a:lnTo>
                  <a:pt x="716" y="1048"/>
                </a:lnTo>
                <a:lnTo>
                  <a:pt x="720" y="1044"/>
                </a:lnTo>
                <a:lnTo>
                  <a:pt x="722" y="1044"/>
                </a:lnTo>
                <a:lnTo>
                  <a:pt x="725" y="1044"/>
                </a:lnTo>
                <a:lnTo>
                  <a:pt x="726" y="1044"/>
                </a:lnTo>
                <a:lnTo>
                  <a:pt x="728" y="1045"/>
                </a:lnTo>
                <a:lnTo>
                  <a:pt x="729" y="1045"/>
                </a:lnTo>
                <a:lnTo>
                  <a:pt x="730" y="1045"/>
                </a:lnTo>
                <a:lnTo>
                  <a:pt x="731" y="1045"/>
                </a:lnTo>
                <a:lnTo>
                  <a:pt x="735" y="1050"/>
                </a:lnTo>
                <a:lnTo>
                  <a:pt x="737" y="1050"/>
                </a:lnTo>
                <a:lnTo>
                  <a:pt x="737" y="1052"/>
                </a:lnTo>
                <a:lnTo>
                  <a:pt x="737" y="1057"/>
                </a:lnTo>
                <a:lnTo>
                  <a:pt x="737" y="1061"/>
                </a:lnTo>
                <a:lnTo>
                  <a:pt x="737" y="1066"/>
                </a:lnTo>
                <a:lnTo>
                  <a:pt x="737" y="1071"/>
                </a:lnTo>
                <a:lnTo>
                  <a:pt x="738" y="1075"/>
                </a:lnTo>
                <a:lnTo>
                  <a:pt x="738" y="1080"/>
                </a:lnTo>
                <a:lnTo>
                  <a:pt x="733" y="1084"/>
                </a:lnTo>
                <a:lnTo>
                  <a:pt x="728" y="1088"/>
                </a:lnTo>
                <a:lnTo>
                  <a:pt x="722" y="1092"/>
                </a:lnTo>
                <a:lnTo>
                  <a:pt x="717" y="1097"/>
                </a:lnTo>
                <a:lnTo>
                  <a:pt x="713" y="1101"/>
                </a:lnTo>
                <a:lnTo>
                  <a:pt x="712" y="1103"/>
                </a:lnTo>
                <a:lnTo>
                  <a:pt x="703" y="1105"/>
                </a:lnTo>
                <a:lnTo>
                  <a:pt x="693" y="1109"/>
                </a:lnTo>
                <a:lnTo>
                  <a:pt x="684" y="1113"/>
                </a:lnTo>
                <a:lnTo>
                  <a:pt x="683" y="1113"/>
                </a:lnTo>
                <a:lnTo>
                  <a:pt x="682" y="1113"/>
                </a:lnTo>
                <a:lnTo>
                  <a:pt x="682" y="1114"/>
                </a:lnTo>
                <a:lnTo>
                  <a:pt x="683" y="1114"/>
                </a:lnTo>
                <a:lnTo>
                  <a:pt x="684" y="1114"/>
                </a:lnTo>
                <a:lnTo>
                  <a:pt x="686" y="1114"/>
                </a:lnTo>
                <a:lnTo>
                  <a:pt x="687" y="1114"/>
                </a:lnTo>
                <a:lnTo>
                  <a:pt x="691" y="1114"/>
                </a:lnTo>
                <a:lnTo>
                  <a:pt x="692" y="1114"/>
                </a:lnTo>
                <a:lnTo>
                  <a:pt x="693" y="1114"/>
                </a:lnTo>
                <a:lnTo>
                  <a:pt x="693" y="1113"/>
                </a:lnTo>
                <a:lnTo>
                  <a:pt x="695" y="1113"/>
                </a:lnTo>
                <a:lnTo>
                  <a:pt x="696" y="1113"/>
                </a:lnTo>
                <a:lnTo>
                  <a:pt x="697" y="1113"/>
                </a:lnTo>
                <a:lnTo>
                  <a:pt x="701" y="1110"/>
                </a:lnTo>
                <a:lnTo>
                  <a:pt x="703" y="1110"/>
                </a:lnTo>
                <a:lnTo>
                  <a:pt x="704" y="1109"/>
                </a:lnTo>
                <a:lnTo>
                  <a:pt x="705" y="1109"/>
                </a:lnTo>
                <a:lnTo>
                  <a:pt x="709" y="1108"/>
                </a:lnTo>
                <a:lnTo>
                  <a:pt x="711" y="1108"/>
                </a:lnTo>
                <a:lnTo>
                  <a:pt x="712" y="1108"/>
                </a:lnTo>
                <a:lnTo>
                  <a:pt x="713" y="1108"/>
                </a:lnTo>
                <a:lnTo>
                  <a:pt x="713" y="1109"/>
                </a:lnTo>
                <a:lnTo>
                  <a:pt x="712" y="1109"/>
                </a:lnTo>
                <a:lnTo>
                  <a:pt x="711" y="1109"/>
                </a:lnTo>
                <a:lnTo>
                  <a:pt x="708" y="1109"/>
                </a:lnTo>
                <a:lnTo>
                  <a:pt x="708" y="1110"/>
                </a:lnTo>
                <a:lnTo>
                  <a:pt x="707" y="1110"/>
                </a:lnTo>
                <a:lnTo>
                  <a:pt x="708" y="1112"/>
                </a:lnTo>
                <a:lnTo>
                  <a:pt x="707" y="1113"/>
                </a:lnTo>
                <a:lnTo>
                  <a:pt x="705" y="1112"/>
                </a:lnTo>
                <a:lnTo>
                  <a:pt x="704" y="1112"/>
                </a:lnTo>
                <a:lnTo>
                  <a:pt x="704" y="1113"/>
                </a:lnTo>
                <a:lnTo>
                  <a:pt x="703" y="1114"/>
                </a:lnTo>
                <a:lnTo>
                  <a:pt x="703" y="1116"/>
                </a:lnTo>
                <a:lnTo>
                  <a:pt x="704" y="1116"/>
                </a:lnTo>
                <a:lnTo>
                  <a:pt x="705" y="1116"/>
                </a:lnTo>
                <a:lnTo>
                  <a:pt x="707" y="1116"/>
                </a:lnTo>
                <a:lnTo>
                  <a:pt x="708" y="1116"/>
                </a:lnTo>
                <a:lnTo>
                  <a:pt x="708" y="1117"/>
                </a:lnTo>
                <a:lnTo>
                  <a:pt x="708" y="1118"/>
                </a:lnTo>
                <a:lnTo>
                  <a:pt x="709" y="1117"/>
                </a:lnTo>
                <a:lnTo>
                  <a:pt x="713" y="1117"/>
                </a:lnTo>
                <a:lnTo>
                  <a:pt x="716" y="1117"/>
                </a:lnTo>
                <a:lnTo>
                  <a:pt x="720" y="1116"/>
                </a:lnTo>
                <a:lnTo>
                  <a:pt x="723" y="1114"/>
                </a:lnTo>
                <a:lnTo>
                  <a:pt x="725" y="1114"/>
                </a:lnTo>
                <a:lnTo>
                  <a:pt x="729" y="1113"/>
                </a:lnTo>
                <a:lnTo>
                  <a:pt x="734" y="1109"/>
                </a:lnTo>
                <a:lnTo>
                  <a:pt x="735" y="1108"/>
                </a:lnTo>
                <a:lnTo>
                  <a:pt x="735" y="1106"/>
                </a:lnTo>
                <a:lnTo>
                  <a:pt x="737" y="1106"/>
                </a:lnTo>
                <a:lnTo>
                  <a:pt x="738" y="1106"/>
                </a:lnTo>
                <a:lnTo>
                  <a:pt x="739" y="1106"/>
                </a:lnTo>
                <a:lnTo>
                  <a:pt x="741" y="1106"/>
                </a:lnTo>
                <a:lnTo>
                  <a:pt x="741" y="1105"/>
                </a:lnTo>
                <a:lnTo>
                  <a:pt x="744" y="1101"/>
                </a:lnTo>
                <a:lnTo>
                  <a:pt x="747" y="1099"/>
                </a:lnTo>
                <a:lnTo>
                  <a:pt x="749" y="1099"/>
                </a:lnTo>
                <a:lnTo>
                  <a:pt x="750" y="1099"/>
                </a:lnTo>
                <a:lnTo>
                  <a:pt x="750" y="1097"/>
                </a:lnTo>
                <a:lnTo>
                  <a:pt x="754" y="1096"/>
                </a:lnTo>
                <a:lnTo>
                  <a:pt x="755" y="1096"/>
                </a:lnTo>
                <a:lnTo>
                  <a:pt x="756" y="1096"/>
                </a:lnTo>
                <a:lnTo>
                  <a:pt x="756" y="1095"/>
                </a:lnTo>
                <a:lnTo>
                  <a:pt x="755" y="1095"/>
                </a:lnTo>
                <a:lnTo>
                  <a:pt x="756" y="1092"/>
                </a:lnTo>
                <a:lnTo>
                  <a:pt x="758" y="1095"/>
                </a:lnTo>
                <a:lnTo>
                  <a:pt x="759" y="1095"/>
                </a:lnTo>
                <a:lnTo>
                  <a:pt x="762" y="1096"/>
                </a:lnTo>
                <a:lnTo>
                  <a:pt x="763" y="1096"/>
                </a:lnTo>
                <a:lnTo>
                  <a:pt x="771" y="1096"/>
                </a:lnTo>
                <a:lnTo>
                  <a:pt x="772" y="1095"/>
                </a:lnTo>
                <a:lnTo>
                  <a:pt x="775" y="1092"/>
                </a:lnTo>
                <a:lnTo>
                  <a:pt x="779" y="1090"/>
                </a:lnTo>
                <a:lnTo>
                  <a:pt x="777" y="1088"/>
                </a:lnTo>
                <a:lnTo>
                  <a:pt x="776" y="1088"/>
                </a:lnTo>
                <a:lnTo>
                  <a:pt x="775" y="1088"/>
                </a:lnTo>
                <a:lnTo>
                  <a:pt x="773" y="1088"/>
                </a:lnTo>
                <a:lnTo>
                  <a:pt x="771" y="1088"/>
                </a:lnTo>
                <a:lnTo>
                  <a:pt x="770" y="1088"/>
                </a:lnTo>
                <a:lnTo>
                  <a:pt x="768" y="1088"/>
                </a:lnTo>
                <a:lnTo>
                  <a:pt x="764" y="1088"/>
                </a:lnTo>
                <a:lnTo>
                  <a:pt x="763" y="1087"/>
                </a:lnTo>
                <a:lnTo>
                  <a:pt x="762" y="1087"/>
                </a:lnTo>
                <a:lnTo>
                  <a:pt x="760" y="1085"/>
                </a:lnTo>
                <a:lnTo>
                  <a:pt x="762" y="1080"/>
                </a:lnTo>
                <a:lnTo>
                  <a:pt x="763" y="1076"/>
                </a:lnTo>
                <a:lnTo>
                  <a:pt x="764" y="1071"/>
                </a:lnTo>
                <a:lnTo>
                  <a:pt x="765" y="1066"/>
                </a:lnTo>
                <a:lnTo>
                  <a:pt x="768" y="1061"/>
                </a:lnTo>
                <a:lnTo>
                  <a:pt x="770" y="1055"/>
                </a:lnTo>
                <a:lnTo>
                  <a:pt x="771" y="1050"/>
                </a:lnTo>
                <a:lnTo>
                  <a:pt x="772" y="1045"/>
                </a:lnTo>
                <a:lnTo>
                  <a:pt x="776" y="1044"/>
                </a:lnTo>
                <a:lnTo>
                  <a:pt x="777" y="1044"/>
                </a:lnTo>
                <a:lnTo>
                  <a:pt x="779" y="1042"/>
                </a:lnTo>
                <a:lnTo>
                  <a:pt x="780" y="1042"/>
                </a:lnTo>
                <a:lnTo>
                  <a:pt x="781" y="1042"/>
                </a:lnTo>
                <a:lnTo>
                  <a:pt x="784" y="1042"/>
                </a:lnTo>
                <a:lnTo>
                  <a:pt x="785" y="1042"/>
                </a:lnTo>
                <a:lnTo>
                  <a:pt x="786" y="1042"/>
                </a:lnTo>
                <a:lnTo>
                  <a:pt x="788" y="1042"/>
                </a:lnTo>
                <a:lnTo>
                  <a:pt x="789" y="1044"/>
                </a:lnTo>
                <a:lnTo>
                  <a:pt x="790" y="1045"/>
                </a:lnTo>
                <a:lnTo>
                  <a:pt x="792" y="1045"/>
                </a:lnTo>
                <a:lnTo>
                  <a:pt x="795" y="1046"/>
                </a:lnTo>
                <a:lnTo>
                  <a:pt x="797" y="1046"/>
                </a:lnTo>
                <a:lnTo>
                  <a:pt x="798" y="1048"/>
                </a:lnTo>
                <a:lnTo>
                  <a:pt x="801" y="1049"/>
                </a:lnTo>
                <a:lnTo>
                  <a:pt x="803" y="1052"/>
                </a:lnTo>
                <a:lnTo>
                  <a:pt x="807" y="1055"/>
                </a:lnTo>
                <a:lnTo>
                  <a:pt x="807" y="1059"/>
                </a:lnTo>
                <a:lnTo>
                  <a:pt x="809" y="1063"/>
                </a:lnTo>
                <a:lnTo>
                  <a:pt x="807" y="1069"/>
                </a:lnTo>
                <a:lnTo>
                  <a:pt x="806" y="1072"/>
                </a:lnTo>
                <a:lnTo>
                  <a:pt x="805" y="1076"/>
                </a:lnTo>
                <a:lnTo>
                  <a:pt x="803" y="1082"/>
                </a:lnTo>
                <a:lnTo>
                  <a:pt x="803" y="1085"/>
                </a:lnTo>
                <a:lnTo>
                  <a:pt x="805" y="1085"/>
                </a:lnTo>
                <a:lnTo>
                  <a:pt x="809" y="1082"/>
                </a:lnTo>
                <a:lnTo>
                  <a:pt x="811" y="1078"/>
                </a:lnTo>
                <a:lnTo>
                  <a:pt x="815" y="1075"/>
                </a:lnTo>
                <a:lnTo>
                  <a:pt x="816" y="1074"/>
                </a:lnTo>
                <a:lnTo>
                  <a:pt x="815" y="1070"/>
                </a:lnTo>
                <a:lnTo>
                  <a:pt x="816" y="1069"/>
                </a:lnTo>
                <a:lnTo>
                  <a:pt x="818" y="1069"/>
                </a:lnTo>
                <a:lnTo>
                  <a:pt x="816" y="1063"/>
                </a:lnTo>
                <a:lnTo>
                  <a:pt x="816" y="1058"/>
                </a:lnTo>
                <a:lnTo>
                  <a:pt x="815" y="1053"/>
                </a:lnTo>
                <a:lnTo>
                  <a:pt x="816" y="1053"/>
                </a:lnTo>
                <a:lnTo>
                  <a:pt x="816" y="1054"/>
                </a:lnTo>
                <a:lnTo>
                  <a:pt x="818" y="1054"/>
                </a:lnTo>
                <a:lnTo>
                  <a:pt x="819" y="1054"/>
                </a:lnTo>
                <a:lnTo>
                  <a:pt x="822" y="1054"/>
                </a:lnTo>
                <a:lnTo>
                  <a:pt x="824" y="1054"/>
                </a:lnTo>
                <a:lnTo>
                  <a:pt x="827" y="1054"/>
                </a:lnTo>
                <a:lnTo>
                  <a:pt x="827" y="1053"/>
                </a:lnTo>
                <a:lnTo>
                  <a:pt x="828" y="1054"/>
                </a:lnTo>
                <a:lnTo>
                  <a:pt x="830" y="1054"/>
                </a:lnTo>
                <a:lnTo>
                  <a:pt x="828" y="1053"/>
                </a:lnTo>
                <a:lnTo>
                  <a:pt x="830" y="1053"/>
                </a:lnTo>
                <a:lnTo>
                  <a:pt x="835" y="1052"/>
                </a:lnTo>
                <a:lnTo>
                  <a:pt x="837" y="1052"/>
                </a:lnTo>
                <a:lnTo>
                  <a:pt x="839" y="1052"/>
                </a:lnTo>
                <a:lnTo>
                  <a:pt x="840" y="1052"/>
                </a:lnTo>
                <a:lnTo>
                  <a:pt x="841" y="1052"/>
                </a:lnTo>
                <a:lnTo>
                  <a:pt x="843" y="1052"/>
                </a:lnTo>
                <a:lnTo>
                  <a:pt x="844" y="1053"/>
                </a:lnTo>
                <a:lnTo>
                  <a:pt x="845" y="1054"/>
                </a:lnTo>
                <a:lnTo>
                  <a:pt x="847" y="1055"/>
                </a:lnTo>
                <a:lnTo>
                  <a:pt x="848" y="1055"/>
                </a:lnTo>
                <a:lnTo>
                  <a:pt x="849" y="1055"/>
                </a:lnTo>
                <a:lnTo>
                  <a:pt x="852" y="1054"/>
                </a:lnTo>
                <a:lnTo>
                  <a:pt x="853" y="1054"/>
                </a:lnTo>
                <a:lnTo>
                  <a:pt x="854" y="1053"/>
                </a:lnTo>
                <a:lnTo>
                  <a:pt x="854" y="1052"/>
                </a:lnTo>
                <a:lnTo>
                  <a:pt x="857" y="1052"/>
                </a:lnTo>
                <a:lnTo>
                  <a:pt x="857" y="1050"/>
                </a:lnTo>
                <a:lnTo>
                  <a:pt x="858" y="1052"/>
                </a:lnTo>
                <a:lnTo>
                  <a:pt x="856" y="1053"/>
                </a:lnTo>
                <a:lnTo>
                  <a:pt x="857" y="1055"/>
                </a:lnTo>
                <a:lnTo>
                  <a:pt x="858" y="1058"/>
                </a:lnTo>
                <a:lnTo>
                  <a:pt x="858" y="1059"/>
                </a:lnTo>
                <a:lnTo>
                  <a:pt x="860" y="1058"/>
                </a:lnTo>
                <a:lnTo>
                  <a:pt x="861" y="1058"/>
                </a:lnTo>
                <a:lnTo>
                  <a:pt x="862" y="1058"/>
                </a:lnTo>
                <a:lnTo>
                  <a:pt x="862" y="1057"/>
                </a:lnTo>
                <a:lnTo>
                  <a:pt x="862" y="1055"/>
                </a:lnTo>
                <a:lnTo>
                  <a:pt x="861" y="1054"/>
                </a:lnTo>
                <a:lnTo>
                  <a:pt x="862" y="1054"/>
                </a:lnTo>
                <a:lnTo>
                  <a:pt x="862" y="1053"/>
                </a:lnTo>
                <a:lnTo>
                  <a:pt x="863" y="1053"/>
                </a:lnTo>
                <a:lnTo>
                  <a:pt x="863" y="1052"/>
                </a:lnTo>
                <a:lnTo>
                  <a:pt x="865" y="1052"/>
                </a:lnTo>
                <a:lnTo>
                  <a:pt x="863" y="1050"/>
                </a:lnTo>
                <a:lnTo>
                  <a:pt x="863" y="1049"/>
                </a:lnTo>
                <a:lnTo>
                  <a:pt x="861" y="1048"/>
                </a:lnTo>
                <a:lnTo>
                  <a:pt x="861" y="1045"/>
                </a:lnTo>
                <a:lnTo>
                  <a:pt x="861" y="1044"/>
                </a:lnTo>
                <a:lnTo>
                  <a:pt x="862" y="1044"/>
                </a:lnTo>
                <a:lnTo>
                  <a:pt x="863" y="1042"/>
                </a:lnTo>
                <a:lnTo>
                  <a:pt x="863" y="1041"/>
                </a:lnTo>
                <a:lnTo>
                  <a:pt x="868" y="1040"/>
                </a:lnTo>
                <a:lnTo>
                  <a:pt x="870" y="1037"/>
                </a:lnTo>
                <a:lnTo>
                  <a:pt x="873" y="1034"/>
                </a:lnTo>
                <a:lnTo>
                  <a:pt x="874" y="1033"/>
                </a:lnTo>
                <a:lnTo>
                  <a:pt x="871" y="1033"/>
                </a:lnTo>
                <a:lnTo>
                  <a:pt x="870" y="1033"/>
                </a:lnTo>
                <a:lnTo>
                  <a:pt x="866" y="1031"/>
                </a:lnTo>
                <a:lnTo>
                  <a:pt x="865" y="1031"/>
                </a:lnTo>
                <a:lnTo>
                  <a:pt x="863" y="1029"/>
                </a:lnTo>
                <a:lnTo>
                  <a:pt x="862" y="1028"/>
                </a:lnTo>
                <a:lnTo>
                  <a:pt x="863" y="1027"/>
                </a:lnTo>
                <a:lnTo>
                  <a:pt x="862" y="1024"/>
                </a:lnTo>
                <a:lnTo>
                  <a:pt x="862" y="1020"/>
                </a:lnTo>
                <a:lnTo>
                  <a:pt x="863" y="1019"/>
                </a:lnTo>
                <a:lnTo>
                  <a:pt x="861" y="1016"/>
                </a:lnTo>
                <a:lnTo>
                  <a:pt x="858" y="1013"/>
                </a:lnTo>
                <a:lnTo>
                  <a:pt x="860" y="1012"/>
                </a:lnTo>
                <a:lnTo>
                  <a:pt x="860" y="1011"/>
                </a:lnTo>
                <a:lnTo>
                  <a:pt x="863" y="1008"/>
                </a:lnTo>
                <a:lnTo>
                  <a:pt x="865" y="1008"/>
                </a:lnTo>
                <a:lnTo>
                  <a:pt x="866" y="1010"/>
                </a:lnTo>
                <a:lnTo>
                  <a:pt x="868" y="1010"/>
                </a:lnTo>
                <a:lnTo>
                  <a:pt x="869" y="1010"/>
                </a:lnTo>
                <a:lnTo>
                  <a:pt x="869" y="1011"/>
                </a:lnTo>
                <a:lnTo>
                  <a:pt x="870" y="1011"/>
                </a:lnTo>
                <a:lnTo>
                  <a:pt x="871" y="1011"/>
                </a:lnTo>
                <a:lnTo>
                  <a:pt x="873" y="1011"/>
                </a:lnTo>
                <a:lnTo>
                  <a:pt x="874" y="1011"/>
                </a:lnTo>
                <a:lnTo>
                  <a:pt x="877" y="1011"/>
                </a:lnTo>
                <a:lnTo>
                  <a:pt x="877" y="1010"/>
                </a:lnTo>
                <a:lnTo>
                  <a:pt x="878" y="1011"/>
                </a:lnTo>
                <a:lnTo>
                  <a:pt x="879" y="1011"/>
                </a:lnTo>
                <a:lnTo>
                  <a:pt x="881" y="1011"/>
                </a:lnTo>
                <a:lnTo>
                  <a:pt x="882" y="1011"/>
                </a:lnTo>
                <a:lnTo>
                  <a:pt x="883" y="1010"/>
                </a:lnTo>
                <a:lnTo>
                  <a:pt x="883" y="1008"/>
                </a:lnTo>
                <a:lnTo>
                  <a:pt x="884" y="1007"/>
                </a:lnTo>
                <a:lnTo>
                  <a:pt x="887" y="1006"/>
                </a:lnTo>
                <a:lnTo>
                  <a:pt x="887" y="1004"/>
                </a:lnTo>
                <a:lnTo>
                  <a:pt x="886" y="1002"/>
                </a:lnTo>
                <a:lnTo>
                  <a:pt x="884" y="999"/>
                </a:lnTo>
                <a:lnTo>
                  <a:pt x="887" y="998"/>
                </a:lnTo>
                <a:lnTo>
                  <a:pt x="889" y="998"/>
                </a:lnTo>
                <a:lnTo>
                  <a:pt x="889" y="997"/>
                </a:lnTo>
                <a:lnTo>
                  <a:pt x="890" y="997"/>
                </a:lnTo>
                <a:lnTo>
                  <a:pt x="891" y="997"/>
                </a:lnTo>
                <a:lnTo>
                  <a:pt x="892" y="997"/>
                </a:lnTo>
                <a:lnTo>
                  <a:pt x="894" y="999"/>
                </a:lnTo>
                <a:lnTo>
                  <a:pt x="892" y="1001"/>
                </a:lnTo>
                <a:lnTo>
                  <a:pt x="894" y="1001"/>
                </a:lnTo>
                <a:lnTo>
                  <a:pt x="899" y="998"/>
                </a:lnTo>
                <a:lnTo>
                  <a:pt x="903" y="995"/>
                </a:lnTo>
                <a:lnTo>
                  <a:pt x="908" y="993"/>
                </a:lnTo>
                <a:lnTo>
                  <a:pt x="912" y="990"/>
                </a:lnTo>
                <a:lnTo>
                  <a:pt x="917" y="989"/>
                </a:lnTo>
                <a:lnTo>
                  <a:pt x="921" y="986"/>
                </a:lnTo>
                <a:lnTo>
                  <a:pt x="926" y="983"/>
                </a:lnTo>
                <a:lnTo>
                  <a:pt x="928" y="982"/>
                </a:lnTo>
                <a:lnTo>
                  <a:pt x="928" y="980"/>
                </a:lnTo>
                <a:lnTo>
                  <a:pt x="929" y="980"/>
                </a:lnTo>
                <a:lnTo>
                  <a:pt x="932" y="977"/>
                </a:lnTo>
                <a:lnTo>
                  <a:pt x="933" y="973"/>
                </a:lnTo>
                <a:lnTo>
                  <a:pt x="936" y="970"/>
                </a:lnTo>
                <a:lnTo>
                  <a:pt x="937" y="966"/>
                </a:lnTo>
                <a:lnTo>
                  <a:pt x="940" y="964"/>
                </a:lnTo>
                <a:lnTo>
                  <a:pt x="941" y="964"/>
                </a:lnTo>
                <a:lnTo>
                  <a:pt x="942" y="964"/>
                </a:lnTo>
                <a:lnTo>
                  <a:pt x="943" y="964"/>
                </a:lnTo>
                <a:lnTo>
                  <a:pt x="945" y="964"/>
                </a:lnTo>
                <a:lnTo>
                  <a:pt x="946" y="965"/>
                </a:lnTo>
                <a:lnTo>
                  <a:pt x="946" y="966"/>
                </a:lnTo>
                <a:lnTo>
                  <a:pt x="946" y="969"/>
                </a:lnTo>
                <a:lnTo>
                  <a:pt x="945" y="972"/>
                </a:lnTo>
                <a:lnTo>
                  <a:pt x="943" y="976"/>
                </a:lnTo>
                <a:lnTo>
                  <a:pt x="942" y="976"/>
                </a:lnTo>
                <a:lnTo>
                  <a:pt x="941" y="973"/>
                </a:lnTo>
                <a:lnTo>
                  <a:pt x="940" y="973"/>
                </a:lnTo>
                <a:lnTo>
                  <a:pt x="940" y="974"/>
                </a:lnTo>
                <a:lnTo>
                  <a:pt x="941" y="977"/>
                </a:lnTo>
                <a:lnTo>
                  <a:pt x="940" y="980"/>
                </a:lnTo>
                <a:lnTo>
                  <a:pt x="937" y="976"/>
                </a:lnTo>
                <a:lnTo>
                  <a:pt x="936" y="976"/>
                </a:lnTo>
                <a:lnTo>
                  <a:pt x="936" y="977"/>
                </a:lnTo>
                <a:lnTo>
                  <a:pt x="938" y="980"/>
                </a:lnTo>
                <a:lnTo>
                  <a:pt x="940" y="981"/>
                </a:lnTo>
                <a:lnTo>
                  <a:pt x="938" y="982"/>
                </a:lnTo>
                <a:lnTo>
                  <a:pt x="938" y="985"/>
                </a:lnTo>
                <a:lnTo>
                  <a:pt x="937" y="983"/>
                </a:lnTo>
                <a:lnTo>
                  <a:pt x="936" y="982"/>
                </a:lnTo>
                <a:lnTo>
                  <a:pt x="934" y="982"/>
                </a:lnTo>
                <a:lnTo>
                  <a:pt x="934" y="983"/>
                </a:lnTo>
                <a:lnTo>
                  <a:pt x="937" y="986"/>
                </a:lnTo>
                <a:lnTo>
                  <a:pt x="937" y="990"/>
                </a:lnTo>
                <a:lnTo>
                  <a:pt x="936" y="990"/>
                </a:lnTo>
                <a:lnTo>
                  <a:pt x="934" y="993"/>
                </a:lnTo>
                <a:lnTo>
                  <a:pt x="936" y="993"/>
                </a:lnTo>
                <a:lnTo>
                  <a:pt x="937" y="994"/>
                </a:lnTo>
                <a:lnTo>
                  <a:pt x="938" y="994"/>
                </a:lnTo>
                <a:lnTo>
                  <a:pt x="940" y="994"/>
                </a:lnTo>
                <a:lnTo>
                  <a:pt x="941" y="991"/>
                </a:lnTo>
                <a:lnTo>
                  <a:pt x="942" y="989"/>
                </a:lnTo>
                <a:lnTo>
                  <a:pt x="943" y="990"/>
                </a:lnTo>
                <a:lnTo>
                  <a:pt x="943" y="989"/>
                </a:lnTo>
                <a:lnTo>
                  <a:pt x="942" y="987"/>
                </a:lnTo>
                <a:lnTo>
                  <a:pt x="943" y="987"/>
                </a:lnTo>
                <a:lnTo>
                  <a:pt x="943" y="986"/>
                </a:lnTo>
                <a:lnTo>
                  <a:pt x="943" y="983"/>
                </a:lnTo>
                <a:lnTo>
                  <a:pt x="945" y="981"/>
                </a:lnTo>
                <a:lnTo>
                  <a:pt x="946" y="977"/>
                </a:lnTo>
                <a:lnTo>
                  <a:pt x="947" y="978"/>
                </a:lnTo>
                <a:lnTo>
                  <a:pt x="949" y="980"/>
                </a:lnTo>
                <a:lnTo>
                  <a:pt x="950" y="980"/>
                </a:lnTo>
                <a:lnTo>
                  <a:pt x="951" y="981"/>
                </a:lnTo>
                <a:lnTo>
                  <a:pt x="949" y="983"/>
                </a:lnTo>
                <a:lnTo>
                  <a:pt x="947" y="987"/>
                </a:lnTo>
                <a:lnTo>
                  <a:pt x="946" y="990"/>
                </a:lnTo>
                <a:lnTo>
                  <a:pt x="945" y="994"/>
                </a:lnTo>
                <a:lnTo>
                  <a:pt x="943" y="998"/>
                </a:lnTo>
                <a:lnTo>
                  <a:pt x="946" y="1002"/>
                </a:lnTo>
                <a:lnTo>
                  <a:pt x="947" y="1001"/>
                </a:lnTo>
                <a:lnTo>
                  <a:pt x="949" y="999"/>
                </a:lnTo>
                <a:lnTo>
                  <a:pt x="950" y="998"/>
                </a:lnTo>
                <a:lnTo>
                  <a:pt x="950" y="999"/>
                </a:lnTo>
                <a:lnTo>
                  <a:pt x="951" y="999"/>
                </a:lnTo>
                <a:lnTo>
                  <a:pt x="951" y="1001"/>
                </a:lnTo>
                <a:lnTo>
                  <a:pt x="954" y="1003"/>
                </a:lnTo>
                <a:lnTo>
                  <a:pt x="957" y="1004"/>
                </a:lnTo>
                <a:lnTo>
                  <a:pt x="958" y="1006"/>
                </a:lnTo>
                <a:lnTo>
                  <a:pt x="959" y="1007"/>
                </a:lnTo>
                <a:lnTo>
                  <a:pt x="960" y="1007"/>
                </a:lnTo>
                <a:lnTo>
                  <a:pt x="960" y="1006"/>
                </a:lnTo>
                <a:lnTo>
                  <a:pt x="962" y="1006"/>
                </a:lnTo>
                <a:lnTo>
                  <a:pt x="963" y="1007"/>
                </a:lnTo>
                <a:lnTo>
                  <a:pt x="964" y="1008"/>
                </a:lnTo>
                <a:lnTo>
                  <a:pt x="966" y="1008"/>
                </a:lnTo>
                <a:lnTo>
                  <a:pt x="966" y="1007"/>
                </a:lnTo>
                <a:lnTo>
                  <a:pt x="966" y="1004"/>
                </a:lnTo>
                <a:lnTo>
                  <a:pt x="964" y="1003"/>
                </a:lnTo>
                <a:lnTo>
                  <a:pt x="964" y="1002"/>
                </a:lnTo>
                <a:lnTo>
                  <a:pt x="966" y="1002"/>
                </a:lnTo>
                <a:lnTo>
                  <a:pt x="967" y="1002"/>
                </a:lnTo>
                <a:lnTo>
                  <a:pt x="967" y="1003"/>
                </a:lnTo>
                <a:lnTo>
                  <a:pt x="968" y="1003"/>
                </a:lnTo>
                <a:lnTo>
                  <a:pt x="970" y="1003"/>
                </a:lnTo>
                <a:lnTo>
                  <a:pt x="970" y="1004"/>
                </a:lnTo>
                <a:lnTo>
                  <a:pt x="971" y="1004"/>
                </a:lnTo>
                <a:lnTo>
                  <a:pt x="972" y="1004"/>
                </a:lnTo>
                <a:lnTo>
                  <a:pt x="973" y="1004"/>
                </a:lnTo>
                <a:lnTo>
                  <a:pt x="972" y="1002"/>
                </a:lnTo>
                <a:lnTo>
                  <a:pt x="972" y="999"/>
                </a:lnTo>
                <a:lnTo>
                  <a:pt x="973" y="999"/>
                </a:lnTo>
                <a:lnTo>
                  <a:pt x="973" y="1001"/>
                </a:lnTo>
                <a:lnTo>
                  <a:pt x="975" y="1001"/>
                </a:lnTo>
                <a:lnTo>
                  <a:pt x="973" y="997"/>
                </a:lnTo>
                <a:lnTo>
                  <a:pt x="972" y="994"/>
                </a:lnTo>
                <a:lnTo>
                  <a:pt x="973" y="993"/>
                </a:lnTo>
                <a:lnTo>
                  <a:pt x="976" y="991"/>
                </a:lnTo>
                <a:lnTo>
                  <a:pt x="975" y="990"/>
                </a:lnTo>
                <a:lnTo>
                  <a:pt x="973" y="989"/>
                </a:lnTo>
                <a:lnTo>
                  <a:pt x="972" y="989"/>
                </a:lnTo>
                <a:lnTo>
                  <a:pt x="972" y="987"/>
                </a:lnTo>
                <a:lnTo>
                  <a:pt x="972" y="986"/>
                </a:lnTo>
                <a:lnTo>
                  <a:pt x="973" y="987"/>
                </a:lnTo>
                <a:lnTo>
                  <a:pt x="973" y="985"/>
                </a:lnTo>
                <a:lnTo>
                  <a:pt x="975" y="982"/>
                </a:lnTo>
                <a:lnTo>
                  <a:pt x="977" y="981"/>
                </a:lnTo>
                <a:lnTo>
                  <a:pt x="977" y="977"/>
                </a:lnTo>
                <a:lnTo>
                  <a:pt x="976" y="972"/>
                </a:lnTo>
                <a:lnTo>
                  <a:pt x="976" y="968"/>
                </a:lnTo>
                <a:lnTo>
                  <a:pt x="977" y="969"/>
                </a:lnTo>
                <a:lnTo>
                  <a:pt x="977" y="966"/>
                </a:lnTo>
                <a:lnTo>
                  <a:pt x="980" y="968"/>
                </a:lnTo>
                <a:lnTo>
                  <a:pt x="981" y="972"/>
                </a:lnTo>
                <a:lnTo>
                  <a:pt x="984" y="976"/>
                </a:lnTo>
                <a:lnTo>
                  <a:pt x="983" y="977"/>
                </a:lnTo>
                <a:lnTo>
                  <a:pt x="984" y="982"/>
                </a:lnTo>
                <a:lnTo>
                  <a:pt x="987" y="985"/>
                </a:lnTo>
                <a:lnTo>
                  <a:pt x="987" y="989"/>
                </a:lnTo>
                <a:lnTo>
                  <a:pt x="987" y="991"/>
                </a:lnTo>
                <a:lnTo>
                  <a:pt x="988" y="993"/>
                </a:lnTo>
                <a:lnTo>
                  <a:pt x="989" y="993"/>
                </a:lnTo>
                <a:lnTo>
                  <a:pt x="996" y="994"/>
                </a:lnTo>
                <a:lnTo>
                  <a:pt x="997" y="995"/>
                </a:lnTo>
                <a:lnTo>
                  <a:pt x="998" y="995"/>
                </a:lnTo>
                <a:lnTo>
                  <a:pt x="1000" y="995"/>
                </a:lnTo>
                <a:lnTo>
                  <a:pt x="1006" y="997"/>
                </a:lnTo>
                <a:lnTo>
                  <a:pt x="1008" y="997"/>
                </a:lnTo>
                <a:lnTo>
                  <a:pt x="1013" y="998"/>
                </a:lnTo>
                <a:lnTo>
                  <a:pt x="1014" y="999"/>
                </a:lnTo>
                <a:lnTo>
                  <a:pt x="1014" y="1001"/>
                </a:lnTo>
                <a:lnTo>
                  <a:pt x="1014" y="1002"/>
                </a:lnTo>
                <a:lnTo>
                  <a:pt x="1015" y="1002"/>
                </a:lnTo>
                <a:lnTo>
                  <a:pt x="1015" y="1001"/>
                </a:lnTo>
                <a:lnTo>
                  <a:pt x="1015" y="999"/>
                </a:lnTo>
                <a:lnTo>
                  <a:pt x="1014" y="999"/>
                </a:lnTo>
                <a:lnTo>
                  <a:pt x="1014" y="998"/>
                </a:lnTo>
                <a:lnTo>
                  <a:pt x="1018" y="999"/>
                </a:lnTo>
                <a:lnTo>
                  <a:pt x="1018" y="998"/>
                </a:lnTo>
                <a:lnTo>
                  <a:pt x="1017" y="998"/>
                </a:lnTo>
                <a:lnTo>
                  <a:pt x="1015" y="997"/>
                </a:lnTo>
                <a:lnTo>
                  <a:pt x="1014" y="995"/>
                </a:lnTo>
                <a:lnTo>
                  <a:pt x="1013" y="994"/>
                </a:lnTo>
                <a:lnTo>
                  <a:pt x="1011" y="993"/>
                </a:lnTo>
                <a:lnTo>
                  <a:pt x="1013" y="993"/>
                </a:lnTo>
                <a:lnTo>
                  <a:pt x="1014" y="994"/>
                </a:lnTo>
                <a:lnTo>
                  <a:pt x="1015" y="994"/>
                </a:lnTo>
                <a:lnTo>
                  <a:pt x="1014" y="993"/>
                </a:lnTo>
                <a:lnTo>
                  <a:pt x="1013" y="991"/>
                </a:lnTo>
                <a:lnTo>
                  <a:pt x="1014" y="991"/>
                </a:lnTo>
                <a:lnTo>
                  <a:pt x="1015" y="993"/>
                </a:lnTo>
                <a:lnTo>
                  <a:pt x="1018" y="994"/>
                </a:lnTo>
                <a:lnTo>
                  <a:pt x="1021" y="995"/>
                </a:lnTo>
                <a:lnTo>
                  <a:pt x="1023" y="997"/>
                </a:lnTo>
                <a:lnTo>
                  <a:pt x="1024" y="999"/>
                </a:lnTo>
                <a:lnTo>
                  <a:pt x="1026" y="1001"/>
                </a:lnTo>
                <a:lnTo>
                  <a:pt x="1027" y="1001"/>
                </a:lnTo>
                <a:lnTo>
                  <a:pt x="1027" y="1002"/>
                </a:lnTo>
                <a:lnTo>
                  <a:pt x="1029" y="1003"/>
                </a:lnTo>
                <a:lnTo>
                  <a:pt x="1031" y="1006"/>
                </a:lnTo>
                <a:lnTo>
                  <a:pt x="1032" y="1008"/>
                </a:lnTo>
                <a:lnTo>
                  <a:pt x="1032" y="1006"/>
                </a:lnTo>
                <a:lnTo>
                  <a:pt x="1034" y="1007"/>
                </a:lnTo>
                <a:lnTo>
                  <a:pt x="1035" y="1007"/>
                </a:lnTo>
                <a:lnTo>
                  <a:pt x="1035" y="1006"/>
                </a:lnTo>
                <a:lnTo>
                  <a:pt x="1035" y="1004"/>
                </a:lnTo>
                <a:lnTo>
                  <a:pt x="1038" y="1006"/>
                </a:lnTo>
                <a:lnTo>
                  <a:pt x="1036" y="1003"/>
                </a:lnTo>
                <a:lnTo>
                  <a:pt x="1039" y="1006"/>
                </a:lnTo>
                <a:lnTo>
                  <a:pt x="1039" y="1007"/>
                </a:lnTo>
                <a:lnTo>
                  <a:pt x="1041" y="1007"/>
                </a:lnTo>
                <a:lnTo>
                  <a:pt x="1041" y="1006"/>
                </a:lnTo>
                <a:lnTo>
                  <a:pt x="1040" y="1003"/>
                </a:lnTo>
                <a:lnTo>
                  <a:pt x="1043" y="1003"/>
                </a:lnTo>
                <a:lnTo>
                  <a:pt x="1043" y="1001"/>
                </a:lnTo>
                <a:lnTo>
                  <a:pt x="1043" y="999"/>
                </a:lnTo>
                <a:lnTo>
                  <a:pt x="1044" y="999"/>
                </a:lnTo>
                <a:lnTo>
                  <a:pt x="1045" y="998"/>
                </a:lnTo>
                <a:lnTo>
                  <a:pt x="1041" y="991"/>
                </a:lnTo>
                <a:lnTo>
                  <a:pt x="1036" y="986"/>
                </a:lnTo>
                <a:lnTo>
                  <a:pt x="1032" y="981"/>
                </a:lnTo>
                <a:lnTo>
                  <a:pt x="1029" y="974"/>
                </a:lnTo>
                <a:lnTo>
                  <a:pt x="1024" y="970"/>
                </a:lnTo>
                <a:lnTo>
                  <a:pt x="1022" y="965"/>
                </a:lnTo>
                <a:lnTo>
                  <a:pt x="1019" y="960"/>
                </a:lnTo>
                <a:lnTo>
                  <a:pt x="1017" y="955"/>
                </a:lnTo>
                <a:lnTo>
                  <a:pt x="1017" y="953"/>
                </a:lnTo>
                <a:lnTo>
                  <a:pt x="1014" y="948"/>
                </a:lnTo>
                <a:lnTo>
                  <a:pt x="1013" y="947"/>
                </a:lnTo>
                <a:lnTo>
                  <a:pt x="1011" y="947"/>
                </a:lnTo>
                <a:lnTo>
                  <a:pt x="1011" y="945"/>
                </a:lnTo>
                <a:lnTo>
                  <a:pt x="1011" y="944"/>
                </a:lnTo>
                <a:lnTo>
                  <a:pt x="1011" y="943"/>
                </a:lnTo>
                <a:lnTo>
                  <a:pt x="1013" y="943"/>
                </a:lnTo>
                <a:lnTo>
                  <a:pt x="1014" y="944"/>
                </a:lnTo>
                <a:lnTo>
                  <a:pt x="1015" y="943"/>
                </a:lnTo>
                <a:lnTo>
                  <a:pt x="1015" y="942"/>
                </a:lnTo>
                <a:lnTo>
                  <a:pt x="1013" y="942"/>
                </a:lnTo>
                <a:lnTo>
                  <a:pt x="1013" y="940"/>
                </a:lnTo>
                <a:lnTo>
                  <a:pt x="1011" y="939"/>
                </a:lnTo>
                <a:lnTo>
                  <a:pt x="1010" y="939"/>
                </a:lnTo>
                <a:lnTo>
                  <a:pt x="1010" y="938"/>
                </a:lnTo>
                <a:lnTo>
                  <a:pt x="1009" y="936"/>
                </a:lnTo>
                <a:lnTo>
                  <a:pt x="1009" y="935"/>
                </a:lnTo>
                <a:lnTo>
                  <a:pt x="1009" y="934"/>
                </a:lnTo>
                <a:lnTo>
                  <a:pt x="1008" y="934"/>
                </a:lnTo>
                <a:lnTo>
                  <a:pt x="1008" y="932"/>
                </a:lnTo>
                <a:lnTo>
                  <a:pt x="1008" y="931"/>
                </a:lnTo>
                <a:lnTo>
                  <a:pt x="1009" y="929"/>
                </a:lnTo>
                <a:lnTo>
                  <a:pt x="1008" y="929"/>
                </a:lnTo>
                <a:lnTo>
                  <a:pt x="1008" y="924"/>
                </a:lnTo>
                <a:lnTo>
                  <a:pt x="1006" y="924"/>
                </a:lnTo>
                <a:lnTo>
                  <a:pt x="1005" y="927"/>
                </a:lnTo>
                <a:lnTo>
                  <a:pt x="1006" y="923"/>
                </a:lnTo>
                <a:lnTo>
                  <a:pt x="1008" y="923"/>
                </a:lnTo>
                <a:lnTo>
                  <a:pt x="1008" y="919"/>
                </a:lnTo>
                <a:lnTo>
                  <a:pt x="1008" y="918"/>
                </a:lnTo>
                <a:lnTo>
                  <a:pt x="1006" y="918"/>
                </a:lnTo>
                <a:lnTo>
                  <a:pt x="1009" y="917"/>
                </a:lnTo>
                <a:lnTo>
                  <a:pt x="1011" y="915"/>
                </a:lnTo>
                <a:lnTo>
                  <a:pt x="1011" y="910"/>
                </a:lnTo>
                <a:lnTo>
                  <a:pt x="1011" y="906"/>
                </a:lnTo>
                <a:lnTo>
                  <a:pt x="1011" y="901"/>
                </a:lnTo>
                <a:lnTo>
                  <a:pt x="1011" y="896"/>
                </a:lnTo>
                <a:lnTo>
                  <a:pt x="1014" y="896"/>
                </a:lnTo>
                <a:lnTo>
                  <a:pt x="1015" y="893"/>
                </a:lnTo>
                <a:lnTo>
                  <a:pt x="1017" y="889"/>
                </a:lnTo>
                <a:lnTo>
                  <a:pt x="1018" y="885"/>
                </a:lnTo>
                <a:lnTo>
                  <a:pt x="1019" y="883"/>
                </a:lnTo>
                <a:lnTo>
                  <a:pt x="1021" y="879"/>
                </a:lnTo>
                <a:lnTo>
                  <a:pt x="1022" y="879"/>
                </a:lnTo>
                <a:lnTo>
                  <a:pt x="1022" y="877"/>
                </a:lnTo>
                <a:lnTo>
                  <a:pt x="1024" y="877"/>
                </a:lnTo>
                <a:lnTo>
                  <a:pt x="1027" y="873"/>
                </a:lnTo>
                <a:lnTo>
                  <a:pt x="1029" y="875"/>
                </a:lnTo>
                <a:lnTo>
                  <a:pt x="1030" y="876"/>
                </a:lnTo>
                <a:lnTo>
                  <a:pt x="1030" y="875"/>
                </a:lnTo>
                <a:lnTo>
                  <a:pt x="1031" y="877"/>
                </a:lnTo>
                <a:lnTo>
                  <a:pt x="1031" y="879"/>
                </a:lnTo>
                <a:lnTo>
                  <a:pt x="1031" y="880"/>
                </a:lnTo>
                <a:lnTo>
                  <a:pt x="1032" y="880"/>
                </a:lnTo>
                <a:lnTo>
                  <a:pt x="1032" y="879"/>
                </a:lnTo>
                <a:lnTo>
                  <a:pt x="1034" y="879"/>
                </a:lnTo>
                <a:lnTo>
                  <a:pt x="1034" y="877"/>
                </a:lnTo>
                <a:lnTo>
                  <a:pt x="1032" y="875"/>
                </a:lnTo>
                <a:lnTo>
                  <a:pt x="1032" y="871"/>
                </a:lnTo>
                <a:lnTo>
                  <a:pt x="1032" y="867"/>
                </a:lnTo>
                <a:lnTo>
                  <a:pt x="1034" y="867"/>
                </a:lnTo>
                <a:lnTo>
                  <a:pt x="1035" y="868"/>
                </a:lnTo>
                <a:lnTo>
                  <a:pt x="1036" y="870"/>
                </a:lnTo>
                <a:lnTo>
                  <a:pt x="1038" y="871"/>
                </a:lnTo>
                <a:lnTo>
                  <a:pt x="1039" y="871"/>
                </a:lnTo>
                <a:lnTo>
                  <a:pt x="1041" y="872"/>
                </a:lnTo>
                <a:lnTo>
                  <a:pt x="1043" y="873"/>
                </a:lnTo>
                <a:lnTo>
                  <a:pt x="1043" y="875"/>
                </a:lnTo>
                <a:lnTo>
                  <a:pt x="1044" y="875"/>
                </a:lnTo>
                <a:lnTo>
                  <a:pt x="1045" y="876"/>
                </a:lnTo>
                <a:lnTo>
                  <a:pt x="1045" y="877"/>
                </a:lnTo>
                <a:lnTo>
                  <a:pt x="1047" y="877"/>
                </a:lnTo>
                <a:lnTo>
                  <a:pt x="1047" y="879"/>
                </a:lnTo>
                <a:lnTo>
                  <a:pt x="1049" y="883"/>
                </a:lnTo>
                <a:lnTo>
                  <a:pt x="1052" y="889"/>
                </a:lnTo>
                <a:lnTo>
                  <a:pt x="1053" y="889"/>
                </a:lnTo>
                <a:lnTo>
                  <a:pt x="1056" y="891"/>
                </a:lnTo>
                <a:lnTo>
                  <a:pt x="1056" y="892"/>
                </a:lnTo>
                <a:lnTo>
                  <a:pt x="1061" y="892"/>
                </a:lnTo>
                <a:lnTo>
                  <a:pt x="1061" y="891"/>
                </a:lnTo>
                <a:lnTo>
                  <a:pt x="1060" y="891"/>
                </a:lnTo>
                <a:lnTo>
                  <a:pt x="1059" y="888"/>
                </a:lnTo>
                <a:lnTo>
                  <a:pt x="1057" y="887"/>
                </a:lnTo>
                <a:lnTo>
                  <a:pt x="1059" y="885"/>
                </a:lnTo>
                <a:lnTo>
                  <a:pt x="1062" y="888"/>
                </a:lnTo>
                <a:lnTo>
                  <a:pt x="1062" y="881"/>
                </a:lnTo>
                <a:lnTo>
                  <a:pt x="1062" y="876"/>
                </a:lnTo>
                <a:lnTo>
                  <a:pt x="1060" y="872"/>
                </a:lnTo>
                <a:lnTo>
                  <a:pt x="1059" y="870"/>
                </a:lnTo>
                <a:lnTo>
                  <a:pt x="1059" y="868"/>
                </a:lnTo>
                <a:lnTo>
                  <a:pt x="1060" y="868"/>
                </a:lnTo>
                <a:lnTo>
                  <a:pt x="1060" y="870"/>
                </a:lnTo>
                <a:lnTo>
                  <a:pt x="1061" y="870"/>
                </a:lnTo>
                <a:lnTo>
                  <a:pt x="1061" y="871"/>
                </a:lnTo>
                <a:lnTo>
                  <a:pt x="1062" y="872"/>
                </a:lnTo>
                <a:lnTo>
                  <a:pt x="1064" y="872"/>
                </a:lnTo>
                <a:lnTo>
                  <a:pt x="1064" y="873"/>
                </a:lnTo>
                <a:lnTo>
                  <a:pt x="1064" y="875"/>
                </a:lnTo>
                <a:lnTo>
                  <a:pt x="1065" y="875"/>
                </a:lnTo>
                <a:lnTo>
                  <a:pt x="1065" y="873"/>
                </a:lnTo>
                <a:lnTo>
                  <a:pt x="1064" y="868"/>
                </a:lnTo>
                <a:lnTo>
                  <a:pt x="1061" y="863"/>
                </a:lnTo>
                <a:lnTo>
                  <a:pt x="1061" y="862"/>
                </a:lnTo>
                <a:lnTo>
                  <a:pt x="1060" y="862"/>
                </a:lnTo>
                <a:lnTo>
                  <a:pt x="1060" y="861"/>
                </a:lnTo>
                <a:lnTo>
                  <a:pt x="1060" y="859"/>
                </a:lnTo>
                <a:lnTo>
                  <a:pt x="1060" y="858"/>
                </a:lnTo>
                <a:lnTo>
                  <a:pt x="1059" y="858"/>
                </a:lnTo>
                <a:lnTo>
                  <a:pt x="1059" y="856"/>
                </a:lnTo>
                <a:lnTo>
                  <a:pt x="1057" y="856"/>
                </a:lnTo>
                <a:lnTo>
                  <a:pt x="1057" y="855"/>
                </a:lnTo>
                <a:lnTo>
                  <a:pt x="1056" y="855"/>
                </a:lnTo>
                <a:lnTo>
                  <a:pt x="1055" y="855"/>
                </a:lnTo>
                <a:lnTo>
                  <a:pt x="1055" y="854"/>
                </a:lnTo>
                <a:lnTo>
                  <a:pt x="1055" y="853"/>
                </a:lnTo>
                <a:lnTo>
                  <a:pt x="1053" y="851"/>
                </a:lnTo>
                <a:lnTo>
                  <a:pt x="1052" y="851"/>
                </a:lnTo>
                <a:lnTo>
                  <a:pt x="1051" y="850"/>
                </a:lnTo>
                <a:lnTo>
                  <a:pt x="1051" y="849"/>
                </a:lnTo>
                <a:lnTo>
                  <a:pt x="1049" y="849"/>
                </a:lnTo>
                <a:lnTo>
                  <a:pt x="1049" y="847"/>
                </a:lnTo>
                <a:lnTo>
                  <a:pt x="1051" y="846"/>
                </a:lnTo>
                <a:lnTo>
                  <a:pt x="1049" y="845"/>
                </a:lnTo>
                <a:lnTo>
                  <a:pt x="1049" y="843"/>
                </a:lnTo>
                <a:lnTo>
                  <a:pt x="1049" y="840"/>
                </a:lnTo>
                <a:lnTo>
                  <a:pt x="1048" y="834"/>
                </a:lnTo>
                <a:lnTo>
                  <a:pt x="1047" y="834"/>
                </a:lnTo>
                <a:lnTo>
                  <a:pt x="1047" y="833"/>
                </a:lnTo>
                <a:lnTo>
                  <a:pt x="1045" y="833"/>
                </a:lnTo>
                <a:lnTo>
                  <a:pt x="1047" y="830"/>
                </a:lnTo>
                <a:lnTo>
                  <a:pt x="1045" y="829"/>
                </a:lnTo>
                <a:lnTo>
                  <a:pt x="1045" y="828"/>
                </a:lnTo>
                <a:lnTo>
                  <a:pt x="1044" y="828"/>
                </a:lnTo>
                <a:lnTo>
                  <a:pt x="1044" y="826"/>
                </a:lnTo>
                <a:lnTo>
                  <a:pt x="1043" y="824"/>
                </a:lnTo>
                <a:lnTo>
                  <a:pt x="1041" y="824"/>
                </a:lnTo>
                <a:lnTo>
                  <a:pt x="1041" y="823"/>
                </a:lnTo>
                <a:lnTo>
                  <a:pt x="1041" y="821"/>
                </a:lnTo>
                <a:lnTo>
                  <a:pt x="1040" y="821"/>
                </a:lnTo>
                <a:lnTo>
                  <a:pt x="1040" y="820"/>
                </a:lnTo>
                <a:lnTo>
                  <a:pt x="1039" y="816"/>
                </a:lnTo>
                <a:lnTo>
                  <a:pt x="1038" y="808"/>
                </a:lnTo>
                <a:lnTo>
                  <a:pt x="1036" y="807"/>
                </a:lnTo>
                <a:lnTo>
                  <a:pt x="1036" y="805"/>
                </a:lnTo>
                <a:lnTo>
                  <a:pt x="1038" y="805"/>
                </a:lnTo>
                <a:lnTo>
                  <a:pt x="1039" y="803"/>
                </a:lnTo>
                <a:lnTo>
                  <a:pt x="1040" y="802"/>
                </a:lnTo>
                <a:lnTo>
                  <a:pt x="1040" y="799"/>
                </a:lnTo>
                <a:lnTo>
                  <a:pt x="1040" y="795"/>
                </a:lnTo>
                <a:lnTo>
                  <a:pt x="1039" y="794"/>
                </a:lnTo>
                <a:lnTo>
                  <a:pt x="1039" y="791"/>
                </a:lnTo>
                <a:lnTo>
                  <a:pt x="1040" y="791"/>
                </a:lnTo>
                <a:lnTo>
                  <a:pt x="1040" y="790"/>
                </a:lnTo>
                <a:lnTo>
                  <a:pt x="1040" y="786"/>
                </a:lnTo>
                <a:lnTo>
                  <a:pt x="1040" y="782"/>
                </a:lnTo>
                <a:lnTo>
                  <a:pt x="1041" y="781"/>
                </a:lnTo>
                <a:lnTo>
                  <a:pt x="1040" y="781"/>
                </a:lnTo>
                <a:lnTo>
                  <a:pt x="1040" y="779"/>
                </a:lnTo>
                <a:lnTo>
                  <a:pt x="1044" y="781"/>
                </a:lnTo>
                <a:lnTo>
                  <a:pt x="1044" y="779"/>
                </a:lnTo>
                <a:lnTo>
                  <a:pt x="1049" y="779"/>
                </a:lnTo>
                <a:lnTo>
                  <a:pt x="1053" y="778"/>
                </a:lnTo>
                <a:lnTo>
                  <a:pt x="1053" y="779"/>
                </a:lnTo>
                <a:lnTo>
                  <a:pt x="1056" y="779"/>
                </a:lnTo>
                <a:lnTo>
                  <a:pt x="1057" y="781"/>
                </a:lnTo>
                <a:lnTo>
                  <a:pt x="1059" y="781"/>
                </a:lnTo>
                <a:lnTo>
                  <a:pt x="1060" y="781"/>
                </a:lnTo>
                <a:lnTo>
                  <a:pt x="1059" y="779"/>
                </a:lnTo>
                <a:lnTo>
                  <a:pt x="1059" y="778"/>
                </a:lnTo>
                <a:lnTo>
                  <a:pt x="1060" y="778"/>
                </a:lnTo>
                <a:lnTo>
                  <a:pt x="1060" y="777"/>
                </a:lnTo>
                <a:lnTo>
                  <a:pt x="1059" y="774"/>
                </a:lnTo>
                <a:lnTo>
                  <a:pt x="1059" y="773"/>
                </a:lnTo>
                <a:lnTo>
                  <a:pt x="1061" y="773"/>
                </a:lnTo>
                <a:lnTo>
                  <a:pt x="1060" y="772"/>
                </a:lnTo>
                <a:lnTo>
                  <a:pt x="1060" y="770"/>
                </a:lnTo>
                <a:lnTo>
                  <a:pt x="1060" y="769"/>
                </a:lnTo>
                <a:lnTo>
                  <a:pt x="1062" y="766"/>
                </a:lnTo>
                <a:lnTo>
                  <a:pt x="1061" y="765"/>
                </a:lnTo>
                <a:lnTo>
                  <a:pt x="1061" y="764"/>
                </a:lnTo>
                <a:lnTo>
                  <a:pt x="1061" y="761"/>
                </a:lnTo>
                <a:lnTo>
                  <a:pt x="1060" y="760"/>
                </a:lnTo>
                <a:lnTo>
                  <a:pt x="1060" y="758"/>
                </a:lnTo>
                <a:lnTo>
                  <a:pt x="1060" y="754"/>
                </a:lnTo>
                <a:lnTo>
                  <a:pt x="1061" y="752"/>
                </a:lnTo>
                <a:lnTo>
                  <a:pt x="1057" y="751"/>
                </a:lnTo>
                <a:lnTo>
                  <a:pt x="1057" y="749"/>
                </a:lnTo>
                <a:lnTo>
                  <a:pt x="1061" y="747"/>
                </a:lnTo>
                <a:lnTo>
                  <a:pt x="1064" y="744"/>
                </a:lnTo>
                <a:lnTo>
                  <a:pt x="1068" y="741"/>
                </a:lnTo>
                <a:lnTo>
                  <a:pt x="1072" y="739"/>
                </a:lnTo>
                <a:lnTo>
                  <a:pt x="1072" y="733"/>
                </a:lnTo>
                <a:lnTo>
                  <a:pt x="1069" y="733"/>
                </a:lnTo>
                <a:lnTo>
                  <a:pt x="1068" y="733"/>
                </a:lnTo>
                <a:lnTo>
                  <a:pt x="1069" y="732"/>
                </a:lnTo>
                <a:lnTo>
                  <a:pt x="1072" y="732"/>
                </a:lnTo>
                <a:lnTo>
                  <a:pt x="1073" y="732"/>
                </a:lnTo>
                <a:lnTo>
                  <a:pt x="1076" y="727"/>
                </a:lnTo>
                <a:lnTo>
                  <a:pt x="1078" y="723"/>
                </a:lnTo>
                <a:lnTo>
                  <a:pt x="1081" y="722"/>
                </a:lnTo>
                <a:lnTo>
                  <a:pt x="1085" y="719"/>
                </a:lnTo>
                <a:lnTo>
                  <a:pt x="1087" y="718"/>
                </a:lnTo>
                <a:lnTo>
                  <a:pt x="1091" y="716"/>
                </a:lnTo>
                <a:lnTo>
                  <a:pt x="1092" y="718"/>
                </a:lnTo>
                <a:lnTo>
                  <a:pt x="1094" y="718"/>
                </a:lnTo>
                <a:lnTo>
                  <a:pt x="1092" y="716"/>
                </a:lnTo>
                <a:lnTo>
                  <a:pt x="1091" y="715"/>
                </a:lnTo>
                <a:lnTo>
                  <a:pt x="1090" y="716"/>
                </a:lnTo>
                <a:lnTo>
                  <a:pt x="1085" y="715"/>
                </a:lnTo>
                <a:lnTo>
                  <a:pt x="1080" y="713"/>
                </a:lnTo>
                <a:lnTo>
                  <a:pt x="1083" y="710"/>
                </a:lnTo>
                <a:lnTo>
                  <a:pt x="1087" y="707"/>
                </a:lnTo>
                <a:lnTo>
                  <a:pt x="1090" y="705"/>
                </a:lnTo>
                <a:lnTo>
                  <a:pt x="1090" y="703"/>
                </a:lnTo>
                <a:lnTo>
                  <a:pt x="1091" y="702"/>
                </a:lnTo>
                <a:lnTo>
                  <a:pt x="1090" y="701"/>
                </a:lnTo>
                <a:lnTo>
                  <a:pt x="1089" y="701"/>
                </a:lnTo>
                <a:lnTo>
                  <a:pt x="1089" y="700"/>
                </a:lnTo>
                <a:lnTo>
                  <a:pt x="1089" y="698"/>
                </a:lnTo>
                <a:lnTo>
                  <a:pt x="1092" y="696"/>
                </a:lnTo>
                <a:lnTo>
                  <a:pt x="1097" y="693"/>
                </a:lnTo>
                <a:lnTo>
                  <a:pt x="1100" y="690"/>
                </a:lnTo>
                <a:lnTo>
                  <a:pt x="1104" y="688"/>
                </a:lnTo>
                <a:lnTo>
                  <a:pt x="1110" y="685"/>
                </a:lnTo>
                <a:lnTo>
                  <a:pt x="1113" y="683"/>
                </a:lnTo>
                <a:lnTo>
                  <a:pt x="1118" y="680"/>
                </a:lnTo>
                <a:lnTo>
                  <a:pt x="1118" y="679"/>
                </a:lnTo>
                <a:lnTo>
                  <a:pt x="1118" y="677"/>
                </a:lnTo>
                <a:lnTo>
                  <a:pt x="1121" y="676"/>
                </a:lnTo>
                <a:lnTo>
                  <a:pt x="1127" y="673"/>
                </a:lnTo>
                <a:lnTo>
                  <a:pt x="1130" y="671"/>
                </a:lnTo>
                <a:lnTo>
                  <a:pt x="1134" y="668"/>
                </a:lnTo>
                <a:lnTo>
                  <a:pt x="1136" y="668"/>
                </a:lnTo>
                <a:lnTo>
                  <a:pt x="1134" y="665"/>
                </a:lnTo>
                <a:lnTo>
                  <a:pt x="1134" y="664"/>
                </a:lnTo>
                <a:lnTo>
                  <a:pt x="1138" y="663"/>
                </a:lnTo>
                <a:lnTo>
                  <a:pt x="1142" y="660"/>
                </a:lnTo>
                <a:lnTo>
                  <a:pt x="1145" y="659"/>
                </a:lnTo>
                <a:lnTo>
                  <a:pt x="1145" y="656"/>
                </a:lnTo>
                <a:lnTo>
                  <a:pt x="1145" y="655"/>
                </a:lnTo>
                <a:lnTo>
                  <a:pt x="1146" y="654"/>
                </a:lnTo>
                <a:lnTo>
                  <a:pt x="1142" y="654"/>
                </a:lnTo>
                <a:lnTo>
                  <a:pt x="1138" y="654"/>
                </a:lnTo>
                <a:lnTo>
                  <a:pt x="1134" y="654"/>
                </a:lnTo>
                <a:lnTo>
                  <a:pt x="1133" y="654"/>
                </a:lnTo>
                <a:lnTo>
                  <a:pt x="1132" y="655"/>
                </a:lnTo>
                <a:lnTo>
                  <a:pt x="1130" y="655"/>
                </a:lnTo>
                <a:lnTo>
                  <a:pt x="1129" y="655"/>
                </a:lnTo>
                <a:lnTo>
                  <a:pt x="1128" y="655"/>
                </a:lnTo>
                <a:lnTo>
                  <a:pt x="1128" y="654"/>
                </a:lnTo>
                <a:lnTo>
                  <a:pt x="1128" y="652"/>
                </a:lnTo>
                <a:lnTo>
                  <a:pt x="1127" y="652"/>
                </a:lnTo>
                <a:lnTo>
                  <a:pt x="1127" y="651"/>
                </a:lnTo>
                <a:lnTo>
                  <a:pt x="1127" y="650"/>
                </a:lnTo>
                <a:lnTo>
                  <a:pt x="1124" y="655"/>
                </a:lnTo>
                <a:lnTo>
                  <a:pt x="1119" y="656"/>
                </a:lnTo>
                <a:lnTo>
                  <a:pt x="1113" y="658"/>
                </a:lnTo>
                <a:lnTo>
                  <a:pt x="1108" y="659"/>
                </a:lnTo>
                <a:lnTo>
                  <a:pt x="1103" y="660"/>
                </a:lnTo>
                <a:lnTo>
                  <a:pt x="1099" y="663"/>
                </a:lnTo>
                <a:lnTo>
                  <a:pt x="1094" y="664"/>
                </a:lnTo>
                <a:lnTo>
                  <a:pt x="1089" y="665"/>
                </a:lnTo>
                <a:lnTo>
                  <a:pt x="1083" y="667"/>
                </a:lnTo>
                <a:lnTo>
                  <a:pt x="1078" y="668"/>
                </a:lnTo>
                <a:lnTo>
                  <a:pt x="1074" y="671"/>
                </a:lnTo>
                <a:lnTo>
                  <a:pt x="1069" y="672"/>
                </a:lnTo>
                <a:lnTo>
                  <a:pt x="1064" y="673"/>
                </a:lnTo>
                <a:lnTo>
                  <a:pt x="1064" y="672"/>
                </a:lnTo>
                <a:lnTo>
                  <a:pt x="1064" y="665"/>
                </a:lnTo>
                <a:lnTo>
                  <a:pt x="1065" y="659"/>
                </a:lnTo>
                <a:lnTo>
                  <a:pt x="1065" y="652"/>
                </a:lnTo>
                <a:lnTo>
                  <a:pt x="1064" y="652"/>
                </a:lnTo>
                <a:lnTo>
                  <a:pt x="1064" y="655"/>
                </a:lnTo>
                <a:lnTo>
                  <a:pt x="1064" y="656"/>
                </a:lnTo>
                <a:lnTo>
                  <a:pt x="1062" y="655"/>
                </a:lnTo>
                <a:lnTo>
                  <a:pt x="1062" y="654"/>
                </a:lnTo>
                <a:lnTo>
                  <a:pt x="1060" y="655"/>
                </a:lnTo>
                <a:lnTo>
                  <a:pt x="1056" y="659"/>
                </a:lnTo>
                <a:lnTo>
                  <a:pt x="1056" y="658"/>
                </a:lnTo>
                <a:lnTo>
                  <a:pt x="1055" y="656"/>
                </a:lnTo>
                <a:lnTo>
                  <a:pt x="1055" y="655"/>
                </a:lnTo>
                <a:lnTo>
                  <a:pt x="1057" y="649"/>
                </a:lnTo>
                <a:lnTo>
                  <a:pt x="1057" y="646"/>
                </a:lnTo>
                <a:lnTo>
                  <a:pt x="1056" y="646"/>
                </a:lnTo>
                <a:lnTo>
                  <a:pt x="1055" y="647"/>
                </a:lnTo>
                <a:lnTo>
                  <a:pt x="1055" y="646"/>
                </a:lnTo>
                <a:lnTo>
                  <a:pt x="1053" y="646"/>
                </a:lnTo>
                <a:lnTo>
                  <a:pt x="1053" y="644"/>
                </a:lnTo>
                <a:lnTo>
                  <a:pt x="1052" y="644"/>
                </a:lnTo>
                <a:lnTo>
                  <a:pt x="1051" y="647"/>
                </a:lnTo>
                <a:lnTo>
                  <a:pt x="1051" y="649"/>
                </a:lnTo>
                <a:lnTo>
                  <a:pt x="1051" y="650"/>
                </a:lnTo>
                <a:lnTo>
                  <a:pt x="1049" y="649"/>
                </a:lnTo>
                <a:lnTo>
                  <a:pt x="1047" y="652"/>
                </a:lnTo>
                <a:lnTo>
                  <a:pt x="1043" y="656"/>
                </a:lnTo>
                <a:lnTo>
                  <a:pt x="1040" y="660"/>
                </a:lnTo>
                <a:lnTo>
                  <a:pt x="1038" y="665"/>
                </a:lnTo>
                <a:lnTo>
                  <a:pt x="1034" y="670"/>
                </a:lnTo>
                <a:lnTo>
                  <a:pt x="1029" y="671"/>
                </a:lnTo>
                <a:lnTo>
                  <a:pt x="1023" y="672"/>
                </a:lnTo>
                <a:lnTo>
                  <a:pt x="1018" y="672"/>
                </a:lnTo>
                <a:lnTo>
                  <a:pt x="1018" y="671"/>
                </a:lnTo>
                <a:lnTo>
                  <a:pt x="1017" y="671"/>
                </a:lnTo>
                <a:lnTo>
                  <a:pt x="1015" y="670"/>
                </a:lnTo>
                <a:lnTo>
                  <a:pt x="1011" y="671"/>
                </a:lnTo>
                <a:lnTo>
                  <a:pt x="1006" y="671"/>
                </a:lnTo>
                <a:lnTo>
                  <a:pt x="1001" y="671"/>
                </a:lnTo>
                <a:lnTo>
                  <a:pt x="996" y="672"/>
                </a:lnTo>
                <a:lnTo>
                  <a:pt x="991" y="672"/>
                </a:lnTo>
                <a:lnTo>
                  <a:pt x="988" y="671"/>
                </a:lnTo>
                <a:lnTo>
                  <a:pt x="985" y="668"/>
                </a:lnTo>
                <a:lnTo>
                  <a:pt x="983" y="665"/>
                </a:lnTo>
                <a:lnTo>
                  <a:pt x="981" y="663"/>
                </a:lnTo>
                <a:lnTo>
                  <a:pt x="980" y="663"/>
                </a:lnTo>
                <a:lnTo>
                  <a:pt x="980" y="662"/>
                </a:lnTo>
                <a:lnTo>
                  <a:pt x="980" y="660"/>
                </a:lnTo>
                <a:lnTo>
                  <a:pt x="979" y="660"/>
                </a:lnTo>
                <a:lnTo>
                  <a:pt x="979" y="659"/>
                </a:lnTo>
                <a:lnTo>
                  <a:pt x="976" y="655"/>
                </a:lnTo>
                <a:lnTo>
                  <a:pt x="976" y="654"/>
                </a:lnTo>
                <a:lnTo>
                  <a:pt x="976" y="652"/>
                </a:lnTo>
                <a:lnTo>
                  <a:pt x="975" y="651"/>
                </a:lnTo>
                <a:lnTo>
                  <a:pt x="972" y="643"/>
                </a:lnTo>
                <a:lnTo>
                  <a:pt x="972" y="642"/>
                </a:lnTo>
                <a:lnTo>
                  <a:pt x="971" y="642"/>
                </a:lnTo>
                <a:lnTo>
                  <a:pt x="971" y="641"/>
                </a:lnTo>
                <a:lnTo>
                  <a:pt x="971" y="639"/>
                </a:lnTo>
                <a:lnTo>
                  <a:pt x="972" y="638"/>
                </a:lnTo>
                <a:lnTo>
                  <a:pt x="971" y="637"/>
                </a:lnTo>
                <a:lnTo>
                  <a:pt x="973" y="635"/>
                </a:lnTo>
                <a:lnTo>
                  <a:pt x="972" y="634"/>
                </a:lnTo>
                <a:lnTo>
                  <a:pt x="971" y="633"/>
                </a:lnTo>
                <a:lnTo>
                  <a:pt x="971" y="632"/>
                </a:lnTo>
                <a:lnTo>
                  <a:pt x="971" y="630"/>
                </a:lnTo>
                <a:lnTo>
                  <a:pt x="968" y="626"/>
                </a:lnTo>
                <a:lnTo>
                  <a:pt x="967" y="624"/>
                </a:lnTo>
                <a:lnTo>
                  <a:pt x="967" y="621"/>
                </a:lnTo>
                <a:lnTo>
                  <a:pt x="966" y="620"/>
                </a:lnTo>
                <a:lnTo>
                  <a:pt x="966" y="618"/>
                </a:lnTo>
                <a:lnTo>
                  <a:pt x="967" y="616"/>
                </a:lnTo>
                <a:lnTo>
                  <a:pt x="972" y="614"/>
                </a:lnTo>
                <a:lnTo>
                  <a:pt x="973" y="613"/>
                </a:lnTo>
                <a:lnTo>
                  <a:pt x="973" y="612"/>
                </a:lnTo>
                <a:lnTo>
                  <a:pt x="971" y="612"/>
                </a:lnTo>
                <a:lnTo>
                  <a:pt x="970" y="611"/>
                </a:lnTo>
                <a:lnTo>
                  <a:pt x="968" y="611"/>
                </a:lnTo>
                <a:lnTo>
                  <a:pt x="968" y="609"/>
                </a:lnTo>
                <a:lnTo>
                  <a:pt x="967" y="609"/>
                </a:lnTo>
                <a:lnTo>
                  <a:pt x="967" y="608"/>
                </a:lnTo>
                <a:lnTo>
                  <a:pt x="966" y="608"/>
                </a:lnTo>
                <a:lnTo>
                  <a:pt x="964" y="604"/>
                </a:lnTo>
                <a:lnTo>
                  <a:pt x="966" y="603"/>
                </a:lnTo>
                <a:lnTo>
                  <a:pt x="964" y="601"/>
                </a:lnTo>
                <a:lnTo>
                  <a:pt x="964" y="599"/>
                </a:lnTo>
                <a:lnTo>
                  <a:pt x="964" y="597"/>
                </a:lnTo>
                <a:lnTo>
                  <a:pt x="963" y="596"/>
                </a:lnTo>
                <a:lnTo>
                  <a:pt x="963" y="595"/>
                </a:lnTo>
                <a:lnTo>
                  <a:pt x="963" y="593"/>
                </a:lnTo>
                <a:lnTo>
                  <a:pt x="964" y="592"/>
                </a:lnTo>
                <a:lnTo>
                  <a:pt x="964" y="591"/>
                </a:lnTo>
                <a:lnTo>
                  <a:pt x="966" y="590"/>
                </a:lnTo>
                <a:lnTo>
                  <a:pt x="966" y="587"/>
                </a:lnTo>
                <a:lnTo>
                  <a:pt x="964" y="583"/>
                </a:lnTo>
                <a:lnTo>
                  <a:pt x="964" y="582"/>
                </a:lnTo>
                <a:lnTo>
                  <a:pt x="966" y="582"/>
                </a:lnTo>
                <a:lnTo>
                  <a:pt x="966" y="581"/>
                </a:lnTo>
                <a:lnTo>
                  <a:pt x="967" y="579"/>
                </a:lnTo>
                <a:lnTo>
                  <a:pt x="967" y="578"/>
                </a:lnTo>
                <a:lnTo>
                  <a:pt x="970" y="576"/>
                </a:lnTo>
                <a:lnTo>
                  <a:pt x="970" y="575"/>
                </a:lnTo>
                <a:lnTo>
                  <a:pt x="970" y="571"/>
                </a:lnTo>
                <a:lnTo>
                  <a:pt x="972" y="565"/>
                </a:lnTo>
                <a:lnTo>
                  <a:pt x="977" y="565"/>
                </a:lnTo>
                <a:lnTo>
                  <a:pt x="979" y="562"/>
                </a:lnTo>
                <a:lnTo>
                  <a:pt x="979" y="561"/>
                </a:lnTo>
                <a:lnTo>
                  <a:pt x="977" y="558"/>
                </a:lnTo>
                <a:lnTo>
                  <a:pt x="977" y="557"/>
                </a:lnTo>
                <a:lnTo>
                  <a:pt x="976" y="554"/>
                </a:lnTo>
                <a:lnTo>
                  <a:pt x="976" y="553"/>
                </a:lnTo>
                <a:lnTo>
                  <a:pt x="979" y="548"/>
                </a:lnTo>
                <a:lnTo>
                  <a:pt x="981" y="544"/>
                </a:lnTo>
                <a:lnTo>
                  <a:pt x="984" y="540"/>
                </a:lnTo>
                <a:lnTo>
                  <a:pt x="984" y="539"/>
                </a:lnTo>
                <a:lnTo>
                  <a:pt x="984" y="537"/>
                </a:lnTo>
                <a:lnTo>
                  <a:pt x="984" y="536"/>
                </a:lnTo>
                <a:lnTo>
                  <a:pt x="984" y="535"/>
                </a:lnTo>
                <a:lnTo>
                  <a:pt x="984" y="532"/>
                </a:lnTo>
                <a:lnTo>
                  <a:pt x="983" y="531"/>
                </a:lnTo>
                <a:lnTo>
                  <a:pt x="983" y="530"/>
                </a:lnTo>
                <a:lnTo>
                  <a:pt x="984" y="527"/>
                </a:lnTo>
                <a:lnTo>
                  <a:pt x="984" y="525"/>
                </a:lnTo>
                <a:lnTo>
                  <a:pt x="988" y="519"/>
                </a:lnTo>
                <a:lnTo>
                  <a:pt x="988" y="516"/>
                </a:lnTo>
                <a:lnTo>
                  <a:pt x="988" y="515"/>
                </a:lnTo>
                <a:lnTo>
                  <a:pt x="987" y="514"/>
                </a:lnTo>
                <a:lnTo>
                  <a:pt x="988" y="514"/>
                </a:lnTo>
                <a:lnTo>
                  <a:pt x="988" y="512"/>
                </a:lnTo>
                <a:lnTo>
                  <a:pt x="988" y="511"/>
                </a:lnTo>
                <a:lnTo>
                  <a:pt x="988" y="510"/>
                </a:lnTo>
                <a:lnTo>
                  <a:pt x="989" y="509"/>
                </a:lnTo>
                <a:lnTo>
                  <a:pt x="991" y="502"/>
                </a:lnTo>
                <a:lnTo>
                  <a:pt x="994" y="498"/>
                </a:lnTo>
                <a:lnTo>
                  <a:pt x="997" y="494"/>
                </a:lnTo>
                <a:lnTo>
                  <a:pt x="1000" y="489"/>
                </a:lnTo>
                <a:lnTo>
                  <a:pt x="1002" y="488"/>
                </a:lnTo>
                <a:lnTo>
                  <a:pt x="1005" y="484"/>
                </a:lnTo>
                <a:lnTo>
                  <a:pt x="1006" y="482"/>
                </a:lnTo>
                <a:lnTo>
                  <a:pt x="1009" y="481"/>
                </a:lnTo>
                <a:lnTo>
                  <a:pt x="1010" y="480"/>
                </a:lnTo>
                <a:lnTo>
                  <a:pt x="1010" y="478"/>
                </a:lnTo>
                <a:lnTo>
                  <a:pt x="1009" y="477"/>
                </a:lnTo>
                <a:lnTo>
                  <a:pt x="1009" y="476"/>
                </a:lnTo>
                <a:lnTo>
                  <a:pt x="1011" y="476"/>
                </a:lnTo>
                <a:lnTo>
                  <a:pt x="1011" y="474"/>
                </a:lnTo>
                <a:lnTo>
                  <a:pt x="1011" y="472"/>
                </a:lnTo>
                <a:lnTo>
                  <a:pt x="1013" y="471"/>
                </a:lnTo>
                <a:lnTo>
                  <a:pt x="1013" y="468"/>
                </a:lnTo>
                <a:lnTo>
                  <a:pt x="1014" y="467"/>
                </a:lnTo>
                <a:lnTo>
                  <a:pt x="1015" y="465"/>
                </a:lnTo>
                <a:lnTo>
                  <a:pt x="1015" y="463"/>
                </a:lnTo>
                <a:lnTo>
                  <a:pt x="1021" y="459"/>
                </a:lnTo>
                <a:lnTo>
                  <a:pt x="1024" y="453"/>
                </a:lnTo>
                <a:lnTo>
                  <a:pt x="1029" y="450"/>
                </a:lnTo>
                <a:lnTo>
                  <a:pt x="1032" y="444"/>
                </a:lnTo>
                <a:lnTo>
                  <a:pt x="1034" y="443"/>
                </a:lnTo>
                <a:lnTo>
                  <a:pt x="1040" y="441"/>
                </a:lnTo>
                <a:lnTo>
                  <a:pt x="1045" y="436"/>
                </a:lnTo>
                <a:lnTo>
                  <a:pt x="1045" y="435"/>
                </a:lnTo>
                <a:lnTo>
                  <a:pt x="1047" y="435"/>
                </a:lnTo>
                <a:lnTo>
                  <a:pt x="1047" y="434"/>
                </a:lnTo>
                <a:lnTo>
                  <a:pt x="1051" y="433"/>
                </a:lnTo>
                <a:lnTo>
                  <a:pt x="1052" y="431"/>
                </a:lnTo>
                <a:lnTo>
                  <a:pt x="1053" y="431"/>
                </a:lnTo>
                <a:lnTo>
                  <a:pt x="1053" y="430"/>
                </a:lnTo>
                <a:lnTo>
                  <a:pt x="1053" y="427"/>
                </a:lnTo>
                <a:lnTo>
                  <a:pt x="1056" y="429"/>
                </a:lnTo>
                <a:lnTo>
                  <a:pt x="1056" y="427"/>
                </a:lnTo>
                <a:lnTo>
                  <a:pt x="1056" y="426"/>
                </a:lnTo>
                <a:lnTo>
                  <a:pt x="1061" y="429"/>
                </a:lnTo>
                <a:lnTo>
                  <a:pt x="1060" y="427"/>
                </a:lnTo>
                <a:lnTo>
                  <a:pt x="1061" y="427"/>
                </a:lnTo>
                <a:lnTo>
                  <a:pt x="1064" y="427"/>
                </a:lnTo>
                <a:lnTo>
                  <a:pt x="1065" y="426"/>
                </a:lnTo>
                <a:lnTo>
                  <a:pt x="1065" y="425"/>
                </a:lnTo>
                <a:lnTo>
                  <a:pt x="1072" y="425"/>
                </a:lnTo>
                <a:lnTo>
                  <a:pt x="1073" y="423"/>
                </a:lnTo>
                <a:lnTo>
                  <a:pt x="1073" y="422"/>
                </a:lnTo>
                <a:lnTo>
                  <a:pt x="1074" y="420"/>
                </a:lnTo>
                <a:lnTo>
                  <a:pt x="1074" y="418"/>
                </a:lnTo>
                <a:lnTo>
                  <a:pt x="1076" y="418"/>
                </a:lnTo>
                <a:lnTo>
                  <a:pt x="1076" y="417"/>
                </a:lnTo>
                <a:lnTo>
                  <a:pt x="1077" y="415"/>
                </a:lnTo>
                <a:lnTo>
                  <a:pt x="1077" y="417"/>
                </a:lnTo>
                <a:lnTo>
                  <a:pt x="1078" y="417"/>
                </a:lnTo>
                <a:lnTo>
                  <a:pt x="1078" y="415"/>
                </a:lnTo>
                <a:lnTo>
                  <a:pt x="1077" y="414"/>
                </a:lnTo>
                <a:lnTo>
                  <a:pt x="1076" y="414"/>
                </a:lnTo>
                <a:lnTo>
                  <a:pt x="1076" y="413"/>
                </a:lnTo>
                <a:lnTo>
                  <a:pt x="1076" y="412"/>
                </a:lnTo>
                <a:lnTo>
                  <a:pt x="1078" y="409"/>
                </a:lnTo>
                <a:lnTo>
                  <a:pt x="1078" y="408"/>
                </a:lnTo>
                <a:lnTo>
                  <a:pt x="1083" y="408"/>
                </a:lnTo>
                <a:lnTo>
                  <a:pt x="1089" y="408"/>
                </a:lnTo>
                <a:lnTo>
                  <a:pt x="1090" y="406"/>
                </a:lnTo>
                <a:lnTo>
                  <a:pt x="1091" y="406"/>
                </a:lnTo>
                <a:lnTo>
                  <a:pt x="1094" y="406"/>
                </a:lnTo>
                <a:lnTo>
                  <a:pt x="1094" y="405"/>
                </a:lnTo>
                <a:lnTo>
                  <a:pt x="1097" y="405"/>
                </a:lnTo>
                <a:lnTo>
                  <a:pt x="1095" y="404"/>
                </a:lnTo>
                <a:lnTo>
                  <a:pt x="1099" y="402"/>
                </a:lnTo>
                <a:lnTo>
                  <a:pt x="1099" y="401"/>
                </a:lnTo>
                <a:lnTo>
                  <a:pt x="1097" y="400"/>
                </a:lnTo>
                <a:lnTo>
                  <a:pt x="1098" y="399"/>
                </a:lnTo>
                <a:lnTo>
                  <a:pt x="1103" y="400"/>
                </a:lnTo>
                <a:lnTo>
                  <a:pt x="1103" y="399"/>
                </a:lnTo>
                <a:lnTo>
                  <a:pt x="1104" y="397"/>
                </a:lnTo>
                <a:lnTo>
                  <a:pt x="1106" y="399"/>
                </a:lnTo>
                <a:lnTo>
                  <a:pt x="1108" y="396"/>
                </a:lnTo>
                <a:lnTo>
                  <a:pt x="1103" y="395"/>
                </a:lnTo>
                <a:lnTo>
                  <a:pt x="1102" y="393"/>
                </a:lnTo>
                <a:lnTo>
                  <a:pt x="1102" y="392"/>
                </a:lnTo>
                <a:lnTo>
                  <a:pt x="1100" y="391"/>
                </a:lnTo>
                <a:lnTo>
                  <a:pt x="1099" y="391"/>
                </a:lnTo>
                <a:lnTo>
                  <a:pt x="1098" y="389"/>
                </a:lnTo>
                <a:lnTo>
                  <a:pt x="1097" y="389"/>
                </a:lnTo>
                <a:lnTo>
                  <a:pt x="1097" y="388"/>
                </a:lnTo>
                <a:lnTo>
                  <a:pt x="1095" y="388"/>
                </a:lnTo>
                <a:lnTo>
                  <a:pt x="1095" y="387"/>
                </a:lnTo>
                <a:lnTo>
                  <a:pt x="1097" y="387"/>
                </a:lnTo>
                <a:lnTo>
                  <a:pt x="1097" y="385"/>
                </a:lnTo>
                <a:lnTo>
                  <a:pt x="1097" y="384"/>
                </a:lnTo>
                <a:lnTo>
                  <a:pt x="1097" y="383"/>
                </a:lnTo>
                <a:lnTo>
                  <a:pt x="1097" y="382"/>
                </a:lnTo>
                <a:lnTo>
                  <a:pt x="1098" y="382"/>
                </a:lnTo>
                <a:lnTo>
                  <a:pt x="1098" y="380"/>
                </a:lnTo>
                <a:lnTo>
                  <a:pt x="1098" y="379"/>
                </a:lnTo>
                <a:lnTo>
                  <a:pt x="1097" y="375"/>
                </a:lnTo>
                <a:lnTo>
                  <a:pt x="1097" y="374"/>
                </a:lnTo>
                <a:lnTo>
                  <a:pt x="1098" y="374"/>
                </a:lnTo>
                <a:lnTo>
                  <a:pt x="1098" y="372"/>
                </a:lnTo>
                <a:lnTo>
                  <a:pt x="1098" y="371"/>
                </a:lnTo>
                <a:lnTo>
                  <a:pt x="1099" y="371"/>
                </a:lnTo>
                <a:lnTo>
                  <a:pt x="1099" y="370"/>
                </a:lnTo>
                <a:lnTo>
                  <a:pt x="1099" y="369"/>
                </a:lnTo>
                <a:lnTo>
                  <a:pt x="1100" y="367"/>
                </a:lnTo>
                <a:lnTo>
                  <a:pt x="1099" y="367"/>
                </a:lnTo>
                <a:lnTo>
                  <a:pt x="1099" y="366"/>
                </a:lnTo>
                <a:lnTo>
                  <a:pt x="1099" y="364"/>
                </a:lnTo>
                <a:lnTo>
                  <a:pt x="1099" y="363"/>
                </a:lnTo>
                <a:lnTo>
                  <a:pt x="1100" y="363"/>
                </a:lnTo>
                <a:lnTo>
                  <a:pt x="1100" y="362"/>
                </a:lnTo>
                <a:lnTo>
                  <a:pt x="1100" y="361"/>
                </a:lnTo>
                <a:lnTo>
                  <a:pt x="1100" y="359"/>
                </a:lnTo>
                <a:lnTo>
                  <a:pt x="1102" y="358"/>
                </a:lnTo>
                <a:lnTo>
                  <a:pt x="1102" y="357"/>
                </a:lnTo>
                <a:lnTo>
                  <a:pt x="1100" y="355"/>
                </a:lnTo>
                <a:lnTo>
                  <a:pt x="1100" y="354"/>
                </a:lnTo>
                <a:lnTo>
                  <a:pt x="1099" y="354"/>
                </a:lnTo>
                <a:lnTo>
                  <a:pt x="1099" y="353"/>
                </a:lnTo>
                <a:lnTo>
                  <a:pt x="1098" y="352"/>
                </a:lnTo>
                <a:lnTo>
                  <a:pt x="1098" y="350"/>
                </a:lnTo>
                <a:lnTo>
                  <a:pt x="1099" y="349"/>
                </a:lnTo>
                <a:lnTo>
                  <a:pt x="1100" y="346"/>
                </a:lnTo>
                <a:lnTo>
                  <a:pt x="1102" y="346"/>
                </a:lnTo>
                <a:lnTo>
                  <a:pt x="1100" y="344"/>
                </a:lnTo>
                <a:lnTo>
                  <a:pt x="1100" y="342"/>
                </a:lnTo>
                <a:lnTo>
                  <a:pt x="1100" y="341"/>
                </a:lnTo>
                <a:lnTo>
                  <a:pt x="1100" y="340"/>
                </a:lnTo>
                <a:lnTo>
                  <a:pt x="1099" y="340"/>
                </a:lnTo>
                <a:lnTo>
                  <a:pt x="1099" y="338"/>
                </a:lnTo>
                <a:lnTo>
                  <a:pt x="1098" y="336"/>
                </a:lnTo>
                <a:lnTo>
                  <a:pt x="1099" y="334"/>
                </a:lnTo>
                <a:lnTo>
                  <a:pt x="1099" y="332"/>
                </a:lnTo>
                <a:lnTo>
                  <a:pt x="1106" y="329"/>
                </a:lnTo>
                <a:lnTo>
                  <a:pt x="1112" y="327"/>
                </a:lnTo>
                <a:lnTo>
                  <a:pt x="1118" y="327"/>
                </a:lnTo>
                <a:lnTo>
                  <a:pt x="1123" y="327"/>
                </a:lnTo>
                <a:lnTo>
                  <a:pt x="1127" y="329"/>
                </a:lnTo>
                <a:lnTo>
                  <a:pt x="1128" y="329"/>
                </a:lnTo>
                <a:lnTo>
                  <a:pt x="1129" y="328"/>
                </a:lnTo>
                <a:lnTo>
                  <a:pt x="1128" y="327"/>
                </a:lnTo>
                <a:lnTo>
                  <a:pt x="1129" y="327"/>
                </a:lnTo>
                <a:lnTo>
                  <a:pt x="1134" y="323"/>
                </a:lnTo>
                <a:lnTo>
                  <a:pt x="1132" y="323"/>
                </a:lnTo>
                <a:lnTo>
                  <a:pt x="1132" y="321"/>
                </a:lnTo>
                <a:lnTo>
                  <a:pt x="1130" y="320"/>
                </a:lnTo>
                <a:lnTo>
                  <a:pt x="1130" y="319"/>
                </a:lnTo>
                <a:lnTo>
                  <a:pt x="1130" y="317"/>
                </a:lnTo>
                <a:lnTo>
                  <a:pt x="1130" y="316"/>
                </a:lnTo>
                <a:lnTo>
                  <a:pt x="1130" y="315"/>
                </a:lnTo>
                <a:lnTo>
                  <a:pt x="1132" y="315"/>
                </a:lnTo>
                <a:lnTo>
                  <a:pt x="1132" y="313"/>
                </a:lnTo>
                <a:lnTo>
                  <a:pt x="1132" y="312"/>
                </a:lnTo>
                <a:lnTo>
                  <a:pt x="1132" y="311"/>
                </a:lnTo>
                <a:lnTo>
                  <a:pt x="1132" y="310"/>
                </a:lnTo>
                <a:lnTo>
                  <a:pt x="1133" y="310"/>
                </a:lnTo>
                <a:lnTo>
                  <a:pt x="1133" y="308"/>
                </a:lnTo>
                <a:lnTo>
                  <a:pt x="1134" y="308"/>
                </a:lnTo>
                <a:lnTo>
                  <a:pt x="1136" y="306"/>
                </a:lnTo>
                <a:lnTo>
                  <a:pt x="1136" y="303"/>
                </a:lnTo>
                <a:lnTo>
                  <a:pt x="1136" y="302"/>
                </a:lnTo>
                <a:lnTo>
                  <a:pt x="1137" y="302"/>
                </a:lnTo>
                <a:lnTo>
                  <a:pt x="1137" y="301"/>
                </a:lnTo>
                <a:lnTo>
                  <a:pt x="1138" y="301"/>
                </a:lnTo>
                <a:lnTo>
                  <a:pt x="1138" y="299"/>
                </a:lnTo>
                <a:lnTo>
                  <a:pt x="1138" y="298"/>
                </a:lnTo>
                <a:lnTo>
                  <a:pt x="1138" y="296"/>
                </a:lnTo>
                <a:lnTo>
                  <a:pt x="1140" y="295"/>
                </a:lnTo>
                <a:lnTo>
                  <a:pt x="1140" y="294"/>
                </a:lnTo>
                <a:lnTo>
                  <a:pt x="1140" y="293"/>
                </a:lnTo>
                <a:lnTo>
                  <a:pt x="1138" y="291"/>
                </a:lnTo>
                <a:lnTo>
                  <a:pt x="1136" y="293"/>
                </a:lnTo>
                <a:lnTo>
                  <a:pt x="1134" y="291"/>
                </a:lnTo>
                <a:lnTo>
                  <a:pt x="1133" y="290"/>
                </a:lnTo>
                <a:lnTo>
                  <a:pt x="1133" y="289"/>
                </a:lnTo>
                <a:lnTo>
                  <a:pt x="1132" y="290"/>
                </a:lnTo>
                <a:lnTo>
                  <a:pt x="1132" y="291"/>
                </a:lnTo>
                <a:lnTo>
                  <a:pt x="1127" y="296"/>
                </a:lnTo>
                <a:lnTo>
                  <a:pt x="1120" y="303"/>
                </a:lnTo>
                <a:lnTo>
                  <a:pt x="1112" y="304"/>
                </a:lnTo>
                <a:lnTo>
                  <a:pt x="1111" y="302"/>
                </a:lnTo>
                <a:lnTo>
                  <a:pt x="1107" y="303"/>
                </a:lnTo>
                <a:lnTo>
                  <a:pt x="1106" y="302"/>
                </a:lnTo>
                <a:lnTo>
                  <a:pt x="1107" y="302"/>
                </a:lnTo>
                <a:lnTo>
                  <a:pt x="1108" y="302"/>
                </a:lnTo>
                <a:lnTo>
                  <a:pt x="1111" y="298"/>
                </a:lnTo>
                <a:lnTo>
                  <a:pt x="1115" y="296"/>
                </a:lnTo>
                <a:lnTo>
                  <a:pt x="1115" y="295"/>
                </a:lnTo>
                <a:lnTo>
                  <a:pt x="1116" y="294"/>
                </a:lnTo>
                <a:lnTo>
                  <a:pt x="1115" y="293"/>
                </a:lnTo>
                <a:lnTo>
                  <a:pt x="1113" y="293"/>
                </a:lnTo>
                <a:lnTo>
                  <a:pt x="1107" y="293"/>
                </a:lnTo>
                <a:lnTo>
                  <a:pt x="1106" y="293"/>
                </a:lnTo>
                <a:lnTo>
                  <a:pt x="1106" y="294"/>
                </a:lnTo>
                <a:lnTo>
                  <a:pt x="1104" y="294"/>
                </a:lnTo>
                <a:lnTo>
                  <a:pt x="1103" y="293"/>
                </a:lnTo>
                <a:lnTo>
                  <a:pt x="1102" y="293"/>
                </a:lnTo>
                <a:lnTo>
                  <a:pt x="1102" y="291"/>
                </a:lnTo>
                <a:lnTo>
                  <a:pt x="1100" y="290"/>
                </a:lnTo>
                <a:lnTo>
                  <a:pt x="1100" y="287"/>
                </a:lnTo>
                <a:lnTo>
                  <a:pt x="1100" y="286"/>
                </a:lnTo>
                <a:lnTo>
                  <a:pt x="1100" y="285"/>
                </a:lnTo>
                <a:lnTo>
                  <a:pt x="1100" y="283"/>
                </a:lnTo>
                <a:lnTo>
                  <a:pt x="1099" y="282"/>
                </a:lnTo>
                <a:lnTo>
                  <a:pt x="1099" y="281"/>
                </a:lnTo>
                <a:lnTo>
                  <a:pt x="1099" y="280"/>
                </a:lnTo>
                <a:lnTo>
                  <a:pt x="1100" y="277"/>
                </a:lnTo>
                <a:lnTo>
                  <a:pt x="1106" y="269"/>
                </a:lnTo>
                <a:lnTo>
                  <a:pt x="1106" y="268"/>
                </a:lnTo>
                <a:lnTo>
                  <a:pt x="1106" y="266"/>
                </a:lnTo>
                <a:lnTo>
                  <a:pt x="1104" y="265"/>
                </a:lnTo>
                <a:lnTo>
                  <a:pt x="1104" y="264"/>
                </a:lnTo>
                <a:lnTo>
                  <a:pt x="1104" y="262"/>
                </a:lnTo>
                <a:lnTo>
                  <a:pt x="1104" y="260"/>
                </a:lnTo>
                <a:lnTo>
                  <a:pt x="1104" y="259"/>
                </a:lnTo>
                <a:lnTo>
                  <a:pt x="1108" y="256"/>
                </a:lnTo>
                <a:lnTo>
                  <a:pt x="1108" y="255"/>
                </a:lnTo>
                <a:lnTo>
                  <a:pt x="1110" y="255"/>
                </a:lnTo>
                <a:lnTo>
                  <a:pt x="1111" y="255"/>
                </a:lnTo>
                <a:lnTo>
                  <a:pt x="1113" y="253"/>
                </a:lnTo>
                <a:lnTo>
                  <a:pt x="1113" y="252"/>
                </a:lnTo>
                <a:lnTo>
                  <a:pt x="1115" y="251"/>
                </a:lnTo>
                <a:lnTo>
                  <a:pt x="1118" y="251"/>
                </a:lnTo>
                <a:lnTo>
                  <a:pt x="1120" y="249"/>
                </a:lnTo>
                <a:lnTo>
                  <a:pt x="1124" y="251"/>
                </a:lnTo>
                <a:lnTo>
                  <a:pt x="1127" y="252"/>
                </a:lnTo>
                <a:lnTo>
                  <a:pt x="1128" y="253"/>
                </a:lnTo>
                <a:lnTo>
                  <a:pt x="1128" y="255"/>
                </a:lnTo>
                <a:lnTo>
                  <a:pt x="1129" y="253"/>
                </a:lnTo>
                <a:lnTo>
                  <a:pt x="1129" y="252"/>
                </a:lnTo>
                <a:lnTo>
                  <a:pt x="1130" y="252"/>
                </a:lnTo>
                <a:lnTo>
                  <a:pt x="1130" y="251"/>
                </a:lnTo>
                <a:lnTo>
                  <a:pt x="1132" y="251"/>
                </a:lnTo>
                <a:lnTo>
                  <a:pt x="1133" y="251"/>
                </a:lnTo>
                <a:lnTo>
                  <a:pt x="1134" y="251"/>
                </a:lnTo>
                <a:lnTo>
                  <a:pt x="1136" y="251"/>
                </a:lnTo>
                <a:lnTo>
                  <a:pt x="1136" y="249"/>
                </a:lnTo>
                <a:lnTo>
                  <a:pt x="1136" y="248"/>
                </a:lnTo>
                <a:lnTo>
                  <a:pt x="1134" y="247"/>
                </a:lnTo>
                <a:lnTo>
                  <a:pt x="1134" y="245"/>
                </a:lnTo>
                <a:lnTo>
                  <a:pt x="1134" y="244"/>
                </a:lnTo>
                <a:lnTo>
                  <a:pt x="1134" y="243"/>
                </a:lnTo>
                <a:lnTo>
                  <a:pt x="1134" y="242"/>
                </a:lnTo>
                <a:lnTo>
                  <a:pt x="1132" y="238"/>
                </a:lnTo>
                <a:lnTo>
                  <a:pt x="1128" y="235"/>
                </a:lnTo>
                <a:lnTo>
                  <a:pt x="1127" y="234"/>
                </a:lnTo>
                <a:lnTo>
                  <a:pt x="1127" y="232"/>
                </a:lnTo>
                <a:lnTo>
                  <a:pt x="1125" y="231"/>
                </a:lnTo>
                <a:lnTo>
                  <a:pt x="1124" y="231"/>
                </a:lnTo>
                <a:lnTo>
                  <a:pt x="1123" y="230"/>
                </a:lnTo>
                <a:lnTo>
                  <a:pt x="1123" y="228"/>
                </a:lnTo>
                <a:lnTo>
                  <a:pt x="1125" y="228"/>
                </a:lnTo>
                <a:lnTo>
                  <a:pt x="1129" y="228"/>
                </a:lnTo>
                <a:lnTo>
                  <a:pt x="1132" y="230"/>
                </a:lnTo>
                <a:lnTo>
                  <a:pt x="1134" y="231"/>
                </a:lnTo>
                <a:lnTo>
                  <a:pt x="1136" y="230"/>
                </a:lnTo>
                <a:lnTo>
                  <a:pt x="1137" y="231"/>
                </a:lnTo>
                <a:lnTo>
                  <a:pt x="1138" y="232"/>
                </a:lnTo>
                <a:lnTo>
                  <a:pt x="1140" y="232"/>
                </a:lnTo>
                <a:lnTo>
                  <a:pt x="1141" y="231"/>
                </a:lnTo>
                <a:lnTo>
                  <a:pt x="1142" y="231"/>
                </a:lnTo>
                <a:lnTo>
                  <a:pt x="1142" y="230"/>
                </a:lnTo>
                <a:lnTo>
                  <a:pt x="1144" y="230"/>
                </a:lnTo>
                <a:lnTo>
                  <a:pt x="1145" y="228"/>
                </a:lnTo>
                <a:lnTo>
                  <a:pt x="1146" y="226"/>
                </a:lnTo>
                <a:lnTo>
                  <a:pt x="1146" y="224"/>
                </a:lnTo>
                <a:lnTo>
                  <a:pt x="1148" y="224"/>
                </a:lnTo>
                <a:lnTo>
                  <a:pt x="1148" y="223"/>
                </a:lnTo>
                <a:lnTo>
                  <a:pt x="1148" y="222"/>
                </a:lnTo>
                <a:lnTo>
                  <a:pt x="1148" y="221"/>
                </a:lnTo>
                <a:lnTo>
                  <a:pt x="1148" y="219"/>
                </a:lnTo>
                <a:lnTo>
                  <a:pt x="1151" y="214"/>
                </a:lnTo>
                <a:lnTo>
                  <a:pt x="1153" y="214"/>
                </a:lnTo>
                <a:lnTo>
                  <a:pt x="1154" y="213"/>
                </a:lnTo>
                <a:lnTo>
                  <a:pt x="1155" y="213"/>
                </a:lnTo>
                <a:lnTo>
                  <a:pt x="1157" y="212"/>
                </a:lnTo>
                <a:lnTo>
                  <a:pt x="1162" y="208"/>
                </a:lnTo>
                <a:lnTo>
                  <a:pt x="1167" y="204"/>
                </a:lnTo>
                <a:lnTo>
                  <a:pt x="1169" y="204"/>
                </a:lnTo>
                <a:lnTo>
                  <a:pt x="1170" y="202"/>
                </a:lnTo>
                <a:lnTo>
                  <a:pt x="1170" y="201"/>
                </a:lnTo>
                <a:lnTo>
                  <a:pt x="1171" y="200"/>
                </a:lnTo>
                <a:lnTo>
                  <a:pt x="1171" y="198"/>
                </a:lnTo>
                <a:lnTo>
                  <a:pt x="1170" y="197"/>
                </a:lnTo>
                <a:lnTo>
                  <a:pt x="1170" y="196"/>
                </a:lnTo>
                <a:lnTo>
                  <a:pt x="1169" y="194"/>
                </a:lnTo>
                <a:lnTo>
                  <a:pt x="1169" y="193"/>
                </a:lnTo>
                <a:lnTo>
                  <a:pt x="1170" y="193"/>
                </a:lnTo>
                <a:lnTo>
                  <a:pt x="1170" y="192"/>
                </a:lnTo>
                <a:lnTo>
                  <a:pt x="1170" y="191"/>
                </a:lnTo>
                <a:lnTo>
                  <a:pt x="1170" y="189"/>
                </a:lnTo>
                <a:lnTo>
                  <a:pt x="1170" y="188"/>
                </a:lnTo>
                <a:lnTo>
                  <a:pt x="1170" y="187"/>
                </a:lnTo>
                <a:lnTo>
                  <a:pt x="1169" y="188"/>
                </a:lnTo>
                <a:lnTo>
                  <a:pt x="1167" y="188"/>
                </a:lnTo>
                <a:lnTo>
                  <a:pt x="1167" y="187"/>
                </a:lnTo>
                <a:lnTo>
                  <a:pt x="1170" y="185"/>
                </a:lnTo>
                <a:lnTo>
                  <a:pt x="1170" y="184"/>
                </a:lnTo>
                <a:lnTo>
                  <a:pt x="1169" y="184"/>
                </a:lnTo>
                <a:lnTo>
                  <a:pt x="1169" y="183"/>
                </a:lnTo>
                <a:lnTo>
                  <a:pt x="1171" y="181"/>
                </a:lnTo>
                <a:lnTo>
                  <a:pt x="1171" y="180"/>
                </a:lnTo>
                <a:lnTo>
                  <a:pt x="1172" y="179"/>
                </a:lnTo>
                <a:lnTo>
                  <a:pt x="1171" y="179"/>
                </a:lnTo>
                <a:lnTo>
                  <a:pt x="1171" y="177"/>
                </a:lnTo>
                <a:lnTo>
                  <a:pt x="1172" y="176"/>
                </a:lnTo>
                <a:lnTo>
                  <a:pt x="1172" y="175"/>
                </a:lnTo>
                <a:lnTo>
                  <a:pt x="1172" y="173"/>
                </a:lnTo>
                <a:lnTo>
                  <a:pt x="1172" y="172"/>
                </a:lnTo>
                <a:lnTo>
                  <a:pt x="1172" y="171"/>
                </a:lnTo>
                <a:lnTo>
                  <a:pt x="1172" y="170"/>
                </a:lnTo>
                <a:lnTo>
                  <a:pt x="1172" y="168"/>
                </a:lnTo>
                <a:lnTo>
                  <a:pt x="1172" y="167"/>
                </a:lnTo>
                <a:lnTo>
                  <a:pt x="1172" y="163"/>
                </a:lnTo>
                <a:lnTo>
                  <a:pt x="1171" y="162"/>
                </a:lnTo>
                <a:lnTo>
                  <a:pt x="1166" y="163"/>
                </a:lnTo>
                <a:lnTo>
                  <a:pt x="1161" y="164"/>
                </a:lnTo>
                <a:lnTo>
                  <a:pt x="1155" y="163"/>
                </a:lnTo>
                <a:lnTo>
                  <a:pt x="1151" y="162"/>
                </a:lnTo>
                <a:lnTo>
                  <a:pt x="1148" y="161"/>
                </a:lnTo>
                <a:lnTo>
                  <a:pt x="1148" y="159"/>
                </a:lnTo>
                <a:lnTo>
                  <a:pt x="1142" y="153"/>
                </a:lnTo>
                <a:lnTo>
                  <a:pt x="1141" y="151"/>
                </a:lnTo>
                <a:lnTo>
                  <a:pt x="1141" y="147"/>
                </a:lnTo>
                <a:lnTo>
                  <a:pt x="1141" y="146"/>
                </a:lnTo>
                <a:lnTo>
                  <a:pt x="1141" y="143"/>
                </a:lnTo>
                <a:lnTo>
                  <a:pt x="1142" y="142"/>
                </a:lnTo>
                <a:lnTo>
                  <a:pt x="1145" y="141"/>
                </a:lnTo>
                <a:lnTo>
                  <a:pt x="1149" y="138"/>
                </a:lnTo>
                <a:lnTo>
                  <a:pt x="1150" y="138"/>
                </a:lnTo>
                <a:lnTo>
                  <a:pt x="1153" y="138"/>
                </a:lnTo>
                <a:lnTo>
                  <a:pt x="1151" y="141"/>
                </a:lnTo>
                <a:lnTo>
                  <a:pt x="1151" y="142"/>
                </a:lnTo>
                <a:lnTo>
                  <a:pt x="1153" y="143"/>
                </a:lnTo>
                <a:lnTo>
                  <a:pt x="1153" y="145"/>
                </a:lnTo>
                <a:lnTo>
                  <a:pt x="1154" y="146"/>
                </a:lnTo>
                <a:lnTo>
                  <a:pt x="1155" y="146"/>
                </a:lnTo>
                <a:lnTo>
                  <a:pt x="1159" y="146"/>
                </a:lnTo>
                <a:lnTo>
                  <a:pt x="1161" y="146"/>
                </a:lnTo>
                <a:lnTo>
                  <a:pt x="1163" y="147"/>
                </a:lnTo>
                <a:lnTo>
                  <a:pt x="1166" y="151"/>
                </a:lnTo>
                <a:lnTo>
                  <a:pt x="1167" y="153"/>
                </a:lnTo>
                <a:lnTo>
                  <a:pt x="1169" y="153"/>
                </a:lnTo>
                <a:lnTo>
                  <a:pt x="1171" y="153"/>
                </a:lnTo>
                <a:lnTo>
                  <a:pt x="1172" y="153"/>
                </a:lnTo>
                <a:lnTo>
                  <a:pt x="1174" y="151"/>
                </a:lnTo>
                <a:lnTo>
                  <a:pt x="1175" y="149"/>
                </a:lnTo>
                <a:lnTo>
                  <a:pt x="1174" y="147"/>
                </a:lnTo>
                <a:lnTo>
                  <a:pt x="1174" y="146"/>
                </a:lnTo>
                <a:lnTo>
                  <a:pt x="1171" y="143"/>
                </a:lnTo>
                <a:lnTo>
                  <a:pt x="1171" y="142"/>
                </a:lnTo>
                <a:lnTo>
                  <a:pt x="1171" y="141"/>
                </a:lnTo>
                <a:lnTo>
                  <a:pt x="1171" y="140"/>
                </a:lnTo>
                <a:lnTo>
                  <a:pt x="1171" y="137"/>
                </a:lnTo>
                <a:lnTo>
                  <a:pt x="1172" y="135"/>
                </a:lnTo>
                <a:lnTo>
                  <a:pt x="1176" y="132"/>
                </a:lnTo>
                <a:lnTo>
                  <a:pt x="1180" y="128"/>
                </a:lnTo>
                <a:lnTo>
                  <a:pt x="1181" y="126"/>
                </a:lnTo>
                <a:lnTo>
                  <a:pt x="1181" y="124"/>
                </a:lnTo>
                <a:lnTo>
                  <a:pt x="1180" y="122"/>
                </a:lnTo>
                <a:lnTo>
                  <a:pt x="1179" y="121"/>
                </a:lnTo>
                <a:lnTo>
                  <a:pt x="1176" y="120"/>
                </a:lnTo>
                <a:lnTo>
                  <a:pt x="1174" y="120"/>
                </a:lnTo>
                <a:lnTo>
                  <a:pt x="1172" y="120"/>
                </a:lnTo>
                <a:lnTo>
                  <a:pt x="1171" y="119"/>
                </a:lnTo>
                <a:lnTo>
                  <a:pt x="1172" y="117"/>
                </a:lnTo>
                <a:lnTo>
                  <a:pt x="1172" y="116"/>
                </a:lnTo>
                <a:lnTo>
                  <a:pt x="1175" y="115"/>
                </a:lnTo>
                <a:lnTo>
                  <a:pt x="1178" y="112"/>
                </a:lnTo>
                <a:lnTo>
                  <a:pt x="1179" y="113"/>
                </a:lnTo>
                <a:lnTo>
                  <a:pt x="1180" y="113"/>
                </a:lnTo>
                <a:lnTo>
                  <a:pt x="1180" y="116"/>
                </a:lnTo>
                <a:lnTo>
                  <a:pt x="1181" y="119"/>
                </a:lnTo>
                <a:lnTo>
                  <a:pt x="1181" y="120"/>
                </a:lnTo>
                <a:lnTo>
                  <a:pt x="1183" y="121"/>
                </a:lnTo>
                <a:lnTo>
                  <a:pt x="1184" y="122"/>
                </a:lnTo>
                <a:lnTo>
                  <a:pt x="1192" y="121"/>
                </a:lnTo>
                <a:lnTo>
                  <a:pt x="1199" y="125"/>
                </a:lnTo>
                <a:lnTo>
                  <a:pt x="1200" y="126"/>
                </a:lnTo>
                <a:lnTo>
                  <a:pt x="1201" y="128"/>
                </a:lnTo>
                <a:lnTo>
                  <a:pt x="1201" y="129"/>
                </a:lnTo>
                <a:lnTo>
                  <a:pt x="1201" y="130"/>
                </a:lnTo>
                <a:lnTo>
                  <a:pt x="1201" y="132"/>
                </a:lnTo>
                <a:lnTo>
                  <a:pt x="1201" y="133"/>
                </a:lnTo>
                <a:lnTo>
                  <a:pt x="1200" y="134"/>
                </a:lnTo>
                <a:lnTo>
                  <a:pt x="1200" y="135"/>
                </a:lnTo>
                <a:lnTo>
                  <a:pt x="1200" y="137"/>
                </a:lnTo>
                <a:lnTo>
                  <a:pt x="1200" y="138"/>
                </a:lnTo>
                <a:lnTo>
                  <a:pt x="1201" y="138"/>
                </a:lnTo>
                <a:lnTo>
                  <a:pt x="1202" y="138"/>
                </a:lnTo>
                <a:lnTo>
                  <a:pt x="1204" y="138"/>
                </a:lnTo>
                <a:lnTo>
                  <a:pt x="1204" y="137"/>
                </a:lnTo>
                <a:lnTo>
                  <a:pt x="1205" y="137"/>
                </a:lnTo>
                <a:lnTo>
                  <a:pt x="1206" y="137"/>
                </a:lnTo>
                <a:lnTo>
                  <a:pt x="1208" y="140"/>
                </a:lnTo>
                <a:lnTo>
                  <a:pt x="1206" y="143"/>
                </a:lnTo>
                <a:lnTo>
                  <a:pt x="1208" y="145"/>
                </a:lnTo>
                <a:lnTo>
                  <a:pt x="1209" y="145"/>
                </a:lnTo>
                <a:lnTo>
                  <a:pt x="1209" y="146"/>
                </a:lnTo>
                <a:lnTo>
                  <a:pt x="1210" y="149"/>
                </a:lnTo>
                <a:lnTo>
                  <a:pt x="1210" y="150"/>
                </a:lnTo>
                <a:lnTo>
                  <a:pt x="1210" y="151"/>
                </a:lnTo>
                <a:lnTo>
                  <a:pt x="1210" y="153"/>
                </a:lnTo>
                <a:lnTo>
                  <a:pt x="1212" y="153"/>
                </a:lnTo>
                <a:lnTo>
                  <a:pt x="1213" y="153"/>
                </a:lnTo>
                <a:lnTo>
                  <a:pt x="1216" y="154"/>
                </a:lnTo>
                <a:lnTo>
                  <a:pt x="1217" y="153"/>
                </a:lnTo>
                <a:lnTo>
                  <a:pt x="1217" y="151"/>
                </a:lnTo>
                <a:lnTo>
                  <a:pt x="1216" y="151"/>
                </a:lnTo>
                <a:lnTo>
                  <a:pt x="1216" y="150"/>
                </a:lnTo>
                <a:lnTo>
                  <a:pt x="1217" y="150"/>
                </a:lnTo>
                <a:lnTo>
                  <a:pt x="1217" y="147"/>
                </a:lnTo>
                <a:lnTo>
                  <a:pt x="1218" y="146"/>
                </a:lnTo>
                <a:lnTo>
                  <a:pt x="1219" y="145"/>
                </a:lnTo>
                <a:lnTo>
                  <a:pt x="1221" y="145"/>
                </a:lnTo>
                <a:lnTo>
                  <a:pt x="1221" y="146"/>
                </a:lnTo>
                <a:lnTo>
                  <a:pt x="1221" y="147"/>
                </a:lnTo>
                <a:lnTo>
                  <a:pt x="1221" y="149"/>
                </a:lnTo>
                <a:lnTo>
                  <a:pt x="1226" y="149"/>
                </a:lnTo>
                <a:lnTo>
                  <a:pt x="1227" y="149"/>
                </a:lnTo>
                <a:lnTo>
                  <a:pt x="1227" y="147"/>
                </a:lnTo>
                <a:lnTo>
                  <a:pt x="1229" y="147"/>
                </a:lnTo>
                <a:lnTo>
                  <a:pt x="1230" y="147"/>
                </a:lnTo>
                <a:lnTo>
                  <a:pt x="1230" y="146"/>
                </a:lnTo>
                <a:lnTo>
                  <a:pt x="1230" y="145"/>
                </a:lnTo>
                <a:lnTo>
                  <a:pt x="1230" y="143"/>
                </a:lnTo>
                <a:lnTo>
                  <a:pt x="1229" y="143"/>
                </a:lnTo>
                <a:lnTo>
                  <a:pt x="1227" y="142"/>
                </a:lnTo>
                <a:lnTo>
                  <a:pt x="1226" y="141"/>
                </a:lnTo>
                <a:lnTo>
                  <a:pt x="1226" y="140"/>
                </a:lnTo>
                <a:lnTo>
                  <a:pt x="1226" y="138"/>
                </a:lnTo>
                <a:lnTo>
                  <a:pt x="1225" y="135"/>
                </a:lnTo>
                <a:lnTo>
                  <a:pt x="1226" y="134"/>
                </a:lnTo>
                <a:lnTo>
                  <a:pt x="1227" y="130"/>
                </a:lnTo>
                <a:lnTo>
                  <a:pt x="1229" y="129"/>
                </a:lnTo>
                <a:lnTo>
                  <a:pt x="1229" y="128"/>
                </a:lnTo>
                <a:lnTo>
                  <a:pt x="1227" y="121"/>
                </a:lnTo>
                <a:lnTo>
                  <a:pt x="1227" y="119"/>
                </a:lnTo>
                <a:lnTo>
                  <a:pt x="1226" y="117"/>
                </a:lnTo>
                <a:lnTo>
                  <a:pt x="1223" y="115"/>
                </a:lnTo>
                <a:lnTo>
                  <a:pt x="1222" y="112"/>
                </a:lnTo>
                <a:lnTo>
                  <a:pt x="1221" y="111"/>
                </a:lnTo>
                <a:lnTo>
                  <a:pt x="1219" y="111"/>
                </a:lnTo>
                <a:lnTo>
                  <a:pt x="1219" y="109"/>
                </a:lnTo>
                <a:lnTo>
                  <a:pt x="1218" y="105"/>
                </a:lnTo>
                <a:lnTo>
                  <a:pt x="1217" y="104"/>
                </a:lnTo>
                <a:lnTo>
                  <a:pt x="1218" y="103"/>
                </a:lnTo>
                <a:lnTo>
                  <a:pt x="1219" y="102"/>
                </a:lnTo>
                <a:lnTo>
                  <a:pt x="1226" y="98"/>
                </a:lnTo>
                <a:lnTo>
                  <a:pt x="1230" y="98"/>
                </a:lnTo>
                <a:lnTo>
                  <a:pt x="1237" y="100"/>
                </a:lnTo>
                <a:lnTo>
                  <a:pt x="1243" y="104"/>
                </a:lnTo>
                <a:lnTo>
                  <a:pt x="1243" y="103"/>
                </a:lnTo>
                <a:lnTo>
                  <a:pt x="1243" y="99"/>
                </a:lnTo>
                <a:lnTo>
                  <a:pt x="1244" y="98"/>
                </a:lnTo>
                <a:lnTo>
                  <a:pt x="1246" y="92"/>
                </a:lnTo>
                <a:lnTo>
                  <a:pt x="1247" y="91"/>
                </a:lnTo>
                <a:lnTo>
                  <a:pt x="1253" y="88"/>
                </a:lnTo>
                <a:lnTo>
                  <a:pt x="1260" y="91"/>
                </a:lnTo>
                <a:lnTo>
                  <a:pt x="1263" y="95"/>
                </a:lnTo>
                <a:lnTo>
                  <a:pt x="1263" y="96"/>
                </a:lnTo>
                <a:lnTo>
                  <a:pt x="1263" y="98"/>
                </a:lnTo>
                <a:lnTo>
                  <a:pt x="1263" y="99"/>
                </a:lnTo>
                <a:lnTo>
                  <a:pt x="1261" y="99"/>
                </a:lnTo>
                <a:lnTo>
                  <a:pt x="1261" y="100"/>
                </a:lnTo>
                <a:lnTo>
                  <a:pt x="1261" y="104"/>
                </a:lnTo>
                <a:lnTo>
                  <a:pt x="1261" y="107"/>
                </a:lnTo>
                <a:lnTo>
                  <a:pt x="1261" y="108"/>
                </a:lnTo>
                <a:lnTo>
                  <a:pt x="1260" y="108"/>
                </a:lnTo>
                <a:lnTo>
                  <a:pt x="1256" y="113"/>
                </a:lnTo>
                <a:lnTo>
                  <a:pt x="1255" y="113"/>
                </a:lnTo>
                <a:lnTo>
                  <a:pt x="1255" y="115"/>
                </a:lnTo>
                <a:lnTo>
                  <a:pt x="1255" y="116"/>
                </a:lnTo>
                <a:lnTo>
                  <a:pt x="1256" y="117"/>
                </a:lnTo>
                <a:lnTo>
                  <a:pt x="1256" y="119"/>
                </a:lnTo>
                <a:lnTo>
                  <a:pt x="1255" y="120"/>
                </a:lnTo>
                <a:lnTo>
                  <a:pt x="1253" y="124"/>
                </a:lnTo>
                <a:lnTo>
                  <a:pt x="1252" y="124"/>
                </a:lnTo>
                <a:lnTo>
                  <a:pt x="1252" y="125"/>
                </a:lnTo>
                <a:lnTo>
                  <a:pt x="1255" y="128"/>
                </a:lnTo>
                <a:lnTo>
                  <a:pt x="1256" y="126"/>
                </a:lnTo>
                <a:lnTo>
                  <a:pt x="1260" y="126"/>
                </a:lnTo>
                <a:lnTo>
                  <a:pt x="1261" y="125"/>
                </a:lnTo>
                <a:lnTo>
                  <a:pt x="1265" y="126"/>
                </a:lnTo>
                <a:lnTo>
                  <a:pt x="1265" y="125"/>
                </a:lnTo>
                <a:lnTo>
                  <a:pt x="1267" y="125"/>
                </a:lnTo>
                <a:lnTo>
                  <a:pt x="1268" y="125"/>
                </a:lnTo>
                <a:lnTo>
                  <a:pt x="1270" y="125"/>
                </a:lnTo>
                <a:lnTo>
                  <a:pt x="1272" y="124"/>
                </a:lnTo>
                <a:lnTo>
                  <a:pt x="1280" y="124"/>
                </a:lnTo>
                <a:lnTo>
                  <a:pt x="1281" y="124"/>
                </a:lnTo>
                <a:lnTo>
                  <a:pt x="1284" y="124"/>
                </a:lnTo>
                <a:lnTo>
                  <a:pt x="1288" y="122"/>
                </a:lnTo>
                <a:lnTo>
                  <a:pt x="1291" y="125"/>
                </a:lnTo>
                <a:lnTo>
                  <a:pt x="1291" y="122"/>
                </a:lnTo>
                <a:lnTo>
                  <a:pt x="1293" y="124"/>
                </a:lnTo>
                <a:lnTo>
                  <a:pt x="1295" y="124"/>
                </a:lnTo>
                <a:lnTo>
                  <a:pt x="1295" y="122"/>
                </a:lnTo>
                <a:lnTo>
                  <a:pt x="1294" y="121"/>
                </a:lnTo>
                <a:lnTo>
                  <a:pt x="1294" y="120"/>
                </a:lnTo>
                <a:lnTo>
                  <a:pt x="1295" y="120"/>
                </a:lnTo>
                <a:lnTo>
                  <a:pt x="1297" y="120"/>
                </a:lnTo>
                <a:lnTo>
                  <a:pt x="1299" y="124"/>
                </a:lnTo>
                <a:lnTo>
                  <a:pt x="1301" y="125"/>
                </a:lnTo>
                <a:lnTo>
                  <a:pt x="1301" y="126"/>
                </a:lnTo>
                <a:lnTo>
                  <a:pt x="1301" y="128"/>
                </a:lnTo>
                <a:lnTo>
                  <a:pt x="1301" y="129"/>
                </a:lnTo>
                <a:lnTo>
                  <a:pt x="1302" y="129"/>
                </a:lnTo>
                <a:lnTo>
                  <a:pt x="1303" y="132"/>
                </a:lnTo>
                <a:lnTo>
                  <a:pt x="1305" y="132"/>
                </a:lnTo>
                <a:lnTo>
                  <a:pt x="1305" y="130"/>
                </a:lnTo>
                <a:lnTo>
                  <a:pt x="1305" y="129"/>
                </a:lnTo>
                <a:lnTo>
                  <a:pt x="1305" y="128"/>
                </a:lnTo>
                <a:lnTo>
                  <a:pt x="1306" y="128"/>
                </a:lnTo>
                <a:lnTo>
                  <a:pt x="1307" y="128"/>
                </a:lnTo>
                <a:lnTo>
                  <a:pt x="1307" y="126"/>
                </a:lnTo>
                <a:lnTo>
                  <a:pt x="1307" y="121"/>
                </a:lnTo>
                <a:lnTo>
                  <a:pt x="1307" y="120"/>
                </a:lnTo>
                <a:lnTo>
                  <a:pt x="1307" y="119"/>
                </a:lnTo>
                <a:lnTo>
                  <a:pt x="1309" y="119"/>
                </a:lnTo>
                <a:lnTo>
                  <a:pt x="1309" y="120"/>
                </a:lnTo>
                <a:lnTo>
                  <a:pt x="1310" y="121"/>
                </a:lnTo>
                <a:lnTo>
                  <a:pt x="1311" y="122"/>
                </a:lnTo>
                <a:lnTo>
                  <a:pt x="1314" y="122"/>
                </a:lnTo>
                <a:lnTo>
                  <a:pt x="1314" y="121"/>
                </a:lnTo>
                <a:lnTo>
                  <a:pt x="1312" y="120"/>
                </a:lnTo>
                <a:lnTo>
                  <a:pt x="1312" y="119"/>
                </a:lnTo>
                <a:lnTo>
                  <a:pt x="1314" y="119"/>
                </a:lnTo>
                <a:lnTo>
                  <a:pt x="1314" y="117"/>
                </a:lnTo>
                <a:lnTo>
                  <a:pt x="1315" y="117"/>
                </a:lnTo>
                <a:lnTo>
                  <a:pt x="1318" y="119"/>
                </a:lnTo>
                <a:lnTo>
                  <a:pt x="1319" y="116"/>
                </a:lnTo>
                <a:lnTo>
                  <a:pt x="1319" y="119"/>
                </a:lnTo>
                <a:lnTo>
                  <a:pt x="1323" y="122"/>
                </a:lnTo>
                <a:lnTo>
                  <a:pt x="1324" y="124"/>
                </a:lnTo>
                <a:lnTo>
                  <a:pt x="1326" y="124"/>
                </a:lnTo>
                <a:lnTo>
                  <a:pt x="1327" y="122"/>
                </a:lnTo>
                <a:lnTo>
                  <a:pt x="1328" y="124"/>
                </a:lnTo>
                <a:lnTo>
                  <a:pt x="1328" y="125"/>
                </a:lnTo>
                <a:lnTo>
                  <a:pt x="1328" y="126"/>
                </a:lnTo>
                <a:lnTo>
                  <a:pt x="1329" y="128"/>
                </a:lnTo>
                <a:lnTo>
                  <a:pt x="1329" y="129"/>
                </a:lnTo>
                <a:lnTo>
                  <a:pt x="1331" y="129"/>
                </a:lnTo>
                <a:lnTo>
                  <a:pt x="1331" y="128"/>
                </a:lnTo>
                <a:lnTo>
                  <a:pt x="1332" y="128"/>
                </a:lnTo>
                <a:lnTo>
                  <a:pt x="1332" y="125"/>
                </a:lnTo>
                <a:lnTo>
                  <a:pt x="1333" y="126"/>
                </a:lnTo>
                <a:lnTo>
                  <a:pt x="1335" y="126"/>
                </a:lnTo>
                <a:lnTo>
                  <a:pt x="1336" y="125"/>
                </a:lnTo>
                <a:lnTo>
                  <a:pt x="1337" y="125"/>
                </a:lnTo>
                <a:lnTo>
                  <a:pt x="1339" y="126"/>
                </a:lnTo>
                <a:lnTo>
                  <a:pt x="1340" y="126"/>
                </a:lnTo>
                <a:lnTo>
                  <a:pt x="1340" y="125"/>
                </a:lnTo>
                <a:lnTo>
                  <a:pt x="1341" y="126"/>
                </a:lnTo>
                <a:lnTo>
                  <a:pt x="1342" y="126"/>
                </a:lnTo>
                <a:lnTo>
                  <a:pt x="1344" y="126"/>
                </a:lnTo>
                <a:lnTo>
                  <a:pt x="1344" y="125"/>
                </a:lnTo>
                <a:lnTo>
                  <a:pt x="1344" y="124"/>
                </a:lnTo>
                <a:lnTo>
                  <a:pt x="1345" y="124"/>
                </a:lnTo>
                <a:lnTo>
                  <a:pt x="1344" y="121"/>
                </a:lnTo>
                <a:lnTo>
                  <a:pt x="1344" y="120"/>
                </a:lnTo>
                <a:lnTo>
                  <a:pt x="1345" y="119"/>
                </a:lnTo>
                <a:lnTo>
                  <a:pt x="1345" y="117"/>
                </a:lnTo>
                <a:lnTo>
                  <a:pt x="1347" y="116"/>
                </a:lnTo>
                <a:lnTo>
                  <a:pt x="1348" y="116"/>
                </a:lnTo>
                <a:lnTo>
                  <a:pt x="1352" y="117"/>
                </a:lnTo>
                <a:lnTo>
                  <a:pt x="1352" y="119"/>
                </a:lnTo>
                <a:lnTo>
                  <a:pt x="1354" y="122"/>
                </a:lnTo>
                <a:lnTo>
                  <a:pt x="1354" y="124"/>
                </a:lnTo>
                <a:lnTo>
                  <a:pt x="1354" y="125"/>
                </a:lnTo>
                <a:lnTo>
                  <a:pt x="1353" y="126"/>
                </a:lnTo>
                <a:lnTo>
                  <a:pt x="1353" y="129"/>
                </a:lnTo>
                <a:lnTo>
                  <a:pt x="1353" y="132"/>
                </a:lnTo>
                <a:lnTo>
                  <a:pt x="1352" y="134"/>
                </a:lnTo>
                <a:lnTo>
                  <a:pt x="1352" y="135"/>
                </a:lnTo>
                <a:lnTo>
                  <a:pt x="1353" y="137"/>
                </a:lnTo>
                <a:lnTo>
                  <a:pt x="1353" y="138"/>
                </a:lnTo>
                <a:lnTo>
                  <a:pt x="1354" y="138"/>
                </a:lnTo>
                <a:lnTo>
                  <a:pt x="1356" y="138"/>
                </a:lnTo>
                <a:lnTo>
                  <a:pt x="1358" y="140"/>
                </a:lnTo>
                <a:lnTo>
                  <a:pt x="1358" y="141"/>
                </a:lnTo>
                <a:lnTo>
                  <a:pt x="1359" y="142"/>
                </a:lnTo>
                <a:lnTo>
                  <a:pt x="1359" y="145"/>
                </a:lnTo>
                <a:lnTo>
                  <a:pt x="1361" y="143"/>
                </a:lnTo>
                <a:lnTo>
                  <a:pt x="1365" y="135"/>
                </a:lnTo>
                <a:lnTo>
                  <a:pt x="1370" y="129"/>
                </a:lnTo>
                <a:lnTo>
                  <a:pt x="1370" y="128"/>
                </a:lnTo>
                <a:lnTo>
                  <a:pt x="1370" y="125"/>
                </a:lnTo>
                <a:lnTo>
                  <a:pt x="1374" y="120"/>
                </a:lnTo>
                <a:lnTo>
                  <a:pt x="1377" y="120"/>
                </a:lnTo>
                <a:lnTo>
                  <a:pt x="1378" y="119"/>
                </a:lnTo>
                <a:lnTo>
                  <a:pt x="1379" y="116"/>
                </a:lnTo>
                <a:lnTo>
                  <a:pt x="1380" y="115"/>
                </a:lnTo>
                <a:lnTo>
                  <a:pt x="1382" y="115"/>
                </a:lnTo>
                <a:lnTo>
                  <a:pt x="1382" y="113"/>
                </a:lnTo>
                <a:lnTo>
                  <a:pt x="1383" y="113"/>
                </a:lnTo>
                <a:lnTo>
                  <a:pt x="1384" y="113"/>
                </a:lnTo>
                <a:lnTo>
                  <a:pt x="1387" y="111"/>
                </a:lnTo>
                <a:lnTo>
                  <a:pt x="1392" y="109"/>
                </a:lnTo>
                <a:lnTo>
                  <a:pt x="1396" y="108"/>
                </a:lnTo>
                <a:lnTo>
                  <a:pt x="1398" y="107"/>
                </a:lnTo>
                <a:lnTo>
                  <a:pt x="1399" y="105"/>
                </a:lnTo>
                <a:lnTo>
                  <a:pt x="1399" y="104"/>
                </a:lnTo>
                <a:lnTo>
                  <a:pt x="1400" y="104"/>
                </a:lnTo>
                <a:lnTo>
                  <a:pt x="1401" y="103"/>
                </a:lnTo>
                <a:lnTo>
                  <a:pt x="1404" y="103"/>
                </a:lnTo>
                <a:lnTo>
                  <a:pt x="1407" y="100"/>
                </a:lnTo>
                <a:lnTo>
                  <a:pt x="1410" y="100"/>
                </a:lnTo>
                <a:lnTo>
                  <a:pt x="1410" y="99"/>
                </a:lnTo>
                <a:lnTo>
                  <a:pt x="1416" y="98"/>
                </a:lnTo>
                <a:lnTo>
                  <a:pt x="1417" y="96"/>
                </a:lnTo>
                <a:lnTo>
                  <a:pt x="1418" y="96"/>
                </a:lnTo>
                <a:lnTo>
                  <a:pt x="1420" y="96"/>
                </a:lnTo>
                <a:lnTo>
                  <a:pt x="1421" y="96"/>
                </a:lnTo>
                <a:lnTo>
                  <a:pt x="1422" y="95"/>
                </a:lnTo>
                <a:lnTo>
                  <a:pt x="1424" y="96"/>
                </a:lnTo>
                <a:lnTo>
                  <a:pt x="1426" y="95"/>
                </a:lnTo>
                <a:lnTo>
                  <a:pt x="1428" y="96"/>
                </a:lnTo>
                <a:lnTo>
                  <a:pt x="1430" y="95"/>
                </a:lnTo>
                <a:lnTo>
                  <a:pt x="1431" y="95"/>
                </a:lnTo>
                <a:lnTo>
                  <a:pt x="1433" y="95"/>
                </a:lnTo>
                <a:lnTo>
                  <a:pt x="1438" y="95"/>
                </a:lnTo>
                <a:lnTo>
                  <a:pt x="1438" y="94"/>
                </a:lnTo>
                <a:lnTo>
                  <a:pt x="1439" y="94"/>
                </a:lnTo>
                <a:lnTo>
                  <a:pt x="1442" y="92"/>
                </a:lnTo>
                <a:lnTo>
                  <a:pt x="1442" y="91"/>
                </a:lnTo>
                <a:lnTo>
                  <a:pt x="1443" y="91"/>
                </a:lnTo>
                <a:lnTo>
                  <a:pt x="1443" y="92"/>
                </a:lnTo>
                <a:lnTo>
                  <a:pt x="1445" y="92"/>
                </a:lnTo>
                <a:lnTo>
                  <a:pt x="1446" y="91"/>
                </a:lnTo>
                <a:lnTo>
                  <a:pt x="1447" y="91"/>
                </a:lnTo>
                <a:lnTo>
                  <a:pt x="1450" y="91"/>
                </a:lnTo>
                <a:lnTo>
                  <a:pt x="1451" y="91"/>
                </a:lnTo>
                <a:lnTo>
                  <a:pt x="1452" y="90"/>
                </a:lnTo>
                <a:lnTo>
                  <a:pt x="1452" y="88"/>
                </a:lnTo>
                <a:lnTo>
                  <a:pt x="1454" y="88"/>
                </a:lnTo>
                <a:lnTo>
                  <a:pt x="1454" y="87"/>
                </a:lnTo>
                <a:lnTo>
                  <a:pt x="1455" y="88"/>
                </a:lnTo>
                <a:lnTo>
                  <a:pt x="1456" y="88"/>
                </a:lnTo>
                <a:lnTo>
                  <a:pt x="1458" y="88"/>
                </a:lnTo>
                <a:lnTo>
                  <a:pt x="1463" y="87"/>
                </a:lnTo>
                <a:lnTo>
                  <a:pt x="1464" y="87"/>
                </a:lnTo>
                <a:lnTo>
                  <a:pt x="1466" y="87"/>
                </a:lnTo>
                <a:lnTo>
                  <a:pt x="1466" y="86"/>
                </a:lnTo>
                <a:lnTo>
                  <a:pt x="1466" y="84"/>
                </a:lnTo>
                <a:lnTo>
                  <a:pt x="1467" y="84"/>
                </a:lnTo>
                <a:lnTo>
                  <a:pt x="1469" y="86"/>
                </a:lnTo>
                <a:lnTo>
                  <a:pt x="1469" y="84"/>
                </a:lnTo>
                <a:lnTo>
                  <a:pt x="1471" y="84"/>
                </a:lnTo>
                <a:lnTo>
                  <a:pt x="1472" y="86"/>
                </a:lnTo>
                <a:lnTo>
                  <a:pt x="1473" y="84"/>
                </a:lnTo>
                <a:lnTo>
                  <a:pt x="1475" y="84"/>
                </a:lnTo>
                <a:lnTo>
                  <a:pt x="1477" y="86"/>
                </a:lnTo>
                <a:lnTo>
                  <a:pt x="1479" y="84"/>
                </a:lnTo>
                <a:lnTo>
                  <a:pt x="1480" y="84"/>
                </a:lnTo>
                <a:lnTo>
                  <a:pt x="1481" y="86"/>
                </a:lnTo>
                <a:lnTo>
                  <a:pt x="1485" y="84"/>
                </a:lnTo>
                <a:lnTo>
                  <a:pt x="1487" y="86"/>
                </a:lnTo>
                <a:lnTo>
                  <a:pt x="1487" y="84"/>
                </a:lnTo>
                <a:lnTo>
                  <a:pt x="1488" y="84"/>
                </a:lnTo>
                <a:lnTo>
                  <a:pt x="1489" y="86"/>
                </a:lnTo>
                <a:lnTo>
                  <a:pt x="1489" y="84"/>
                </a:lnTo>
                <a:lnTo>
                  <a:pt x="1490" y="86"/>
                </a:lnTo>
                <a:lnTo>
                  <a:pt x="1492" y="86"/>
                </a:lnTo>
                <a:lnTo>
                  <a:pt x="1492" y="84"/>
                </a:lnTo>
                <a:lnTo>
                  <a:pt x="1493" y="84"/>
                </a:lnTo>
                <a:lnTo>
                  <a:pt x="1494" y="84"/>
                </a:lnTo>
                <a:lnTo>
                  <a:pt x="1496" y="84"/>
                </a:lnTo>
                <a:lnTo>
                  <a:pt x="1497" y="86"/>
                </a:lnTo>
                <a:lnTo>
                  <a:pt x="1498" y="86"/>
                </a:lnTo>
                <a:lnTo>
                  <a:pt x="1499" y="86"/>
                </a:lnTo>
                <a:lnTo>
                  <a:pt x="1501" y="86"/>
                </a:lnTo>
                <a:lnTo>
                  <a:pt x="1501" y="84"/>
                </a:lnTo>
                <a:lnTo>
                  <a:pt x="1501" y="83"/>
                </a:lnTo>
                <a:lnTo>
                  <a:pt x="1501" y="82"/>
                </a:lnTo>
                <a:lnTo>
                  <a:pt x="1502" y="82"/>
                </a:lnTo>
                <a:lnTo>
                  <a:pt x="1502" y="83"/>
                </a:lnTo>
                <a:lnTo>
                  <a:pt x="1505" y="82"/>
                </a:lnTo>
                <a:lnTo>
                  <a:pt x="1507" y="83"/>
                </a:lnTo>
                <a:lnTo>
                  <a:pt x="1509" y="83"/>
                </a:lnTo>
                <a:lnTo>
                  <a:pt x="1510" y="83"/>
                </a:lnTo>
                <a:lnTo>
                  <a:pt x="1510" y="82"/>
                </a:lnTo>
                <a:lnTo>
                  <a:pt x="1511" y="83"/>
                </a:lnTo>
                <a:lnTo>
                  <a:pt x="1513" y="82"/>
                </a:lnTo>
                <a:lnTo>
                  <a:pt x="1514" y="83"/>
                </a:lnTo>
                <a:lnTo>
                  <a:pt x="1515" y="83"/>
                </a:lnTo>
                <a:lnTo>
                  <a:pt x="1517" y="83"/>
                </a:lnTo>
                <a:lnTo>
                  <a:pt x="1517" y="82"/>
                </a:lnTo>
                <a:lnTo>
                  <a:pt x="1518" y="82"/>
                </a:lnTo>
                <a:lnTo>
                  <a:pt x="1518" y="81"/>
                </a:lnTo>
                <a:lnTo>
                  <a:pt x="1515" y="75"/>
                </a:lnTo>
                <a:lnTo>
                  <a:pt x="1515" y="74"/>
                </a:lnTo>
                <a:lnTo>
                  <a:pt x="1515" y="73"/>
                </a:lnTo>
                <a:lnTo>
                  <a:pt x="1515" y="72"/>
                </a:lnTo>
                <a:lnTo>
                  <a:pt x="1515" y="67"/>
                </a:lnTo>
                <a:lnTo>
                  <a:pt x="1515" y="66"/>
                </a:lnTo>
                <a:lnTo>
                  <a:pt x="1515" y="65"/>
                </a:lnTo>
                <a:lnTo>
                  <a:pt x="1517" y="65"/>
                </a:lnTo>
                <a:lnTo>
                  <a:pt x="1524" y="64"/>
                </a:lnTo>
                <a:lnTo>
                  <a:pt x="1524" y="65"/>
                </a:lnTo>
                <a:lnTo>
                  <a:pt x="1526" y="66"/>
                </a:lnTo>
                <a:lnTo>
                  <a:pt x="1526" y="67"/>
                </a:lnTo>
                <a:lnTo>
                  <a:pt x="1524" y="69"/>
                </a:lnTo>
                <a:lnTo>
                  <a:pt x="1524" y="73"/>
                </a:lnTo>
                <a:lnTo>
                  <a:pt x="1523" y="73"/>
                </a:lnTo>
                <a:lnTo>
                  <a:pt x="1523" y="74"/>
                </a:lnTo>
                <a:lnTo>
                  <a:pt x="1522" y="75"/>
                </a:lnTo>
                <a:lnTo>
                  <a:pt x="1522" y="77"/>
                </a:lnTo>
                <a:lnTo>
                  <a:pt x="1522" y="79"/>
                </a:lnTo>
                <a:lnTo>
                  <a:pt x="1523" y="79"/>
                </a:lnTo>
                <a:lnTo>
                  <a:pt x="1523" y="81"/>
                </a:lnTo>
                <a:lnTo>
                  <a:pt x="1523" y="82"/>
                </a:lnTo>
                <a:lnTo>
                  <a:pt x="1527" y="82"/>
                </a:lnTo>
                <a:lnTo>
                  <a:pt x="1528" y="83"/>
                </a:lnTo>
                <a:lnTo>
                  <a:pt x="1530" y="83"/>
                </a:lnTo>
                <a:lnTo>
                  <a:pt x="1531" y="83"/>
                </a:lnTo>
                <a:lnTo>
                  <a:pt x="1531" y="82"/>
                </a:lnTo>
                <a:lnTo>
                  <a:pt x="1534" y="83"/>
                </a:lnTo>
                <a:lnTo>
                  <a:pt x="1535" y="83"/>
                </a:lnTo>
                <a:lnTo>
                  <a:pt x="1537" y="82"/>
                </a:lnTo>
                <a:lnTo>
                  <a:pt x="1539" y="81"/>
                </a:lnTo>
                <a:lnTo>
                  <a:pt x="1540" y="81"/>
                </a:lnTo>
                <a:lnTo>
                  <a:pt x="1541" y="81"/>
                </a:lnTo>
                <a:lnTo>
                  <a:pt x="1541" y="79"/>
                </a:lnTo>
                <a:lnTo>
                  <a:pt x="1541" y="78"/>
                </a:lnTo>
                <a:lnTo>
                  <a:pt x="1544" y="79"/>
                </a:lnTo>
                <a:lnTo>
                  <a:pt x="1545" y="79"/>
                </a:lnTo>
                <a:lnTo>
                  <a:pt x="1545" y="78"/>
                </a:lnTo>
                <a:lnTo>
                  <a:pt x="1547" y="79"/>
                </a:lnTo>
                <a:lnTo>
                  <a:pt x="1548" y="79"/>
                </a:lnTo>
                <a:lnTo>
                  <a:pt x="1548" y="77"/>
                </a:lnTo>
                <a:lnTo>
                  <a:pt x="1549" y="75"/>
                </a:lnTo>
                <a:lnTo>
                  <a:pt x="1548" y="75"/>
                </a:lnTo>
                <a:lnTo>
                  <a:pt x="1548" y="74"/>
                </a:lnTo>
                <a:lnTo>
                  <a:pt x="1547" y="73"/>
                </a:lnTo>
                <a:lnTo>
                  <a:pt x="1545" y="72"/>
                </a:lnTo>
                <a:lnTo>
                  <a:pt x="1544" y="70"/>
                </a:lnTo>
                <a:lnTo>
                  <a:pt x="1544" y="67"/>
                </a:lnTo>
                <a:lnTo>
                  <a:pt x="1549" y="64"/>
                </a:lnTo>
                <a:lnTo>
                  <a:pt x="1550" y="62"/>
                </a:lnTo>
                <a:lnTo>
                  <a:pt x="1553" y="64"/>
                </a:lnTo>
                <a:lnTo>
                  <a:pt x="1556" y="65"/>
                </a:lnTo>
                <a:lnTo>
                  <a:pt x="1556" y="66"/>
                </a:lnTo>
                <a:lnTo>
                  <a:pt x="1556" y="67"/>
                </a:lnTo>
                <a:lnTo>
                  <a:pt x="1556" y="69"/>
                </a:lnTo>
                <a:lnTo>
                  <a:pt x="1557" y="70"/>
                </a:lnTo>
                <a:lnTo>
                  <a:pt x="1557" y="72"/>
                </a:lnTo>
                <a:lnTo>
                  <a:pt x="1557" y="73"/>
                </a:lnTo>
                <a:lnTo>
                  <a:pt x="1558" y="74"/>
                </a:lnTo>
                <a:lnTo>
                  <a:pt x="1558" y="75"/>
                </a:lnTo>
                <a:lnTo>
                  <a:pt x="1558" y="77"/>
                </a:lnTo>
                <a:lnTo>
                  <a:pt x="1558" y="78"/>
                </a:lnTo>
                <a:lnTo>
                  <a:pt x="1558" y="79"/>
                </a:lnTo>
                <a:lnTo>
                  <a:pt x="1560" y="81"/>
                </a:lnTo>
                <a:lnTo>
                  <a:pt x="1561" y="83"/>
                </a:lnTo>
                <a:lnTo>
                  <a:pt x="1562" y="86"/>
                </a:lnTo>
                <a:lnTo>
                  <a:pt x="1564" y="87"/>
                </a:lnTo>
                <a:lnTo>
                  <a:pt x="1568" y="91"/>
                </a:lnTo>
                <a:lnTo>
                  <a:pt x="1569" y="92"/>
                </a:lnTo>
                <a:lnTo>
                  <a:pt x="1570" y="92"/>
                </a:lnTo>
                <a:lnTo>
                  <a:pt x="1570" y="94"/>
                </a:lnTo>
                <a:lnTo>
                  <a:pt x="1571" y="95"/>
                </a:lnTo>
                <a:lnTo>
                  <a:pt x="1573" y="95"/>
                </a:lnTo>
                <a:lnTo>
                  <a:pt x="1573" y="98"/>
                </a:lnTo>
                <a:lnTo>
                  <a:pt x="1574" y="98"/>
                </a:lnTo>
                <a:lnTo>
                  <a:pt x="1575" y="99"/>
                </a:lnTo>
                <a:lnTo>
                  <a:pt x="1577" y="100"/>
                </a:lnTo>
                <a:lnTo>
                  <a:pt x="1579" y="103"/>
                </a:lnTo>
                <a:lnTo>
                  <a:pt x="1580" y="104"/>
                </a:lnTo>
                <a:lnTo>
                  <a:pt x="1582" y="104"/>
                </a:lnTo>
                <a:lnTo>
                  <a:pt x="1582" y="107"/>
                </a:lnTo>
                <a:lnTo>
                  <a:pt x="1583" y="108"/>
                </a:lnTo>
                <a:lnTo>
                  <a:pt x="1585" y="108"/>
                </a:lnTo>
                <a:lnTo>
                  <a:pt x="1586" y="107"/>
                </a:lnTo>
                <a:lnTo>
                  <a:pt x="1591" y="111"/>
                </a:lnTo>
                <a:lnTo>
                  <a:pt x="1592" y="111"/>
                </a:lnTo>
                <a:lnTo>
                  <a:pt x="1595" y="112"/>
                </a:lnTo>
                <a:lnTo>
                  <a:pt x="1596" y="111"/>
                </a:lnTo>
                <a:lnTo>
                  <a:pt x="1596" y="109"/>
                </a:lnTo>
                <a:lnTo>
                  <a:pt x="1599" y="109"/>
                </a:lnTo>
                <a:lnTo>
                  <a:pt x="1599" y="108"/>
                </a:lnTo>
                <a:lnTo>
                  <a:pt x="1599" y="107"/>
                </a:lnTo>
                <a:lnTo>
                  <a:pt x="1600" y="107"/>
                </a:lnTo>
                <a:lnTo>
                  <a:pt x="1600" y="105"/>
                </a:lnTo>
                <a:lnTo>
                  <a:pt x="1601" y="103"/>
                </a:lnTo>
                <a:lnTo>
                  <a:pt x="1603" y="100"/>
                </a:lnTo>
                <a:lnTo>
                  <a:pt x="1603" y="99"/>
                </a:lnTo>
                <a:lnTo>
                  <a:pt x="1604" y="98"/>
                </a:lnTo>
                <a:lnTo>
                  <a:pt x="1604" y="96"/>
                </a:lnTo>
                <a:lnTo>
                  <a:pt x="1606" y="95"/>
                </a:lnTo>
                <a:lnTo>
                  <a:pt x="1607" y="95"/>
                </a:lnTo>
                <a:lnTo>
                  <a:pt x="1607" y="94"/>
                </a:lnTo>
                <a:lnTo>
                  <a:pt x="1608" y="94"/>
                </a:lnTo>
                <a:lnTo>
                  <a:pt x="1608" y="92"/>
                </a:lnTo>
                <a:lnTo>
                  <a:pt x="1609" y="91"/>
                </a:lnTo>
                <a:lnTo>
                  <a:pt x="1611" y="91"/>
                </a:lnTo>
                <a:lnTo>
                  <a:pt x="1613" y="91"/>
                </a:lnTo>
                <a:lnTo>
                  <a:pt x="1615" y="90"/>
                </a:lnTo>
                <a:lnTo>
                  <a:pt x="1616" y="90"/>
                </a:lnTo>
                <a:lnTo>
                  <a:pt x="1617" y="90"/>
                </a:lnTo>
                <a:lnTo>
                  <a:pt x="1619" y="88"/>
                </a:lnTo>
                <a:lnTo>
                  <a:pt x="1620" y="88"/>
                </a:lnTo>
                <a:lnTo>
                  <a:pt x="1620" y="87"/>
                </a:lnTo>
                <a:lnTo>
                  <a:pt x="1621" y="87"/>
                </a:lnTo>
                <a:lnTo>
                  <a:pt x="1624" y="87"/>
                </a:lnTo>
                <a:lnTo>
                  <a:pt x="1624" y="86"/>
                </a:lnTo>
                <a:lnTo>
                  <a:pt x="1624" y="83"/>
                </a:lnTo>
                <a:lnTo>
                  <a:pt x="1624" y="82"/>
                </a:lnTo>
                <a:lnTo>
                  <a:pt x="1615" y="78"/>
                </a:lnTo>
                <a:lnTo>
                  <a:pt x="1615" y="77"/>
                </a:lnTo>
                <a:lnTo>
                  <a:pt x="1615" y="75"/>
                </a:lnTo>
                <a:lnTo>
                  <a:pt x="1616" y="74"/>
                </a:lnTo>
                <a:lnTo>
                  <a:pt x="1617" y="74"/>
                </a:lnTo>
                <a:lnTo>
                  <a:pt x="1620" y="77"/>
                </a:lnTo>
                <a:lnTo>
                  <a:pt x="1625" y="75"/>
                </a:lnTo>
                <a:lnTo>
                  <a:pt x="1627" y="77"/>
                </a:lnTo>
                <a:lnTo>
                  <a:pt x="1628" y="78"/>
                </a:lnTo>
                <a:lnTo>
                  <a:pt x="1628" y="79"/>
                </a:lnTo>
                <a:lnTo>
                  <a:pt x="1628" y="82"/>
                </a:lnTo>
                <a:lnTo>
                  <a:pt x="1628" y="83"/>
                </a:lnTo>
                <a:lnTo>
                  <a:pt x="1629" y="84"/>
                </a:lnTo>
                <a:lnTo>
                  <a:pt x="1629" y="88"/>
                </a:lnTo>
                <a:lnTo>
                  <a:pt x="1629" y="90"/>
                </a:lnTo>
                <a:lnTo>
                  <a:pt x="1630" y="91"/>
                </a:lnTo>
                <a:lnTo>
                  <a:pt x="1634" y="92"/>
                </a:lnTo>
                <a:lnTo>
                  <a:pt x="1634" y="94"/>
                </a:lnTo>
                <a:lnTo>
                  <a:pt x="1638" y="96"/>
                </a:lnTo>
                <a:lnTo>
                  <a:pt x="1642" y="96"/>
                </a:lnTo>
                <a:lnTo>
                  <a:pt x="1642" y="98"/>
                </a:lnTo>
                <a:lnTo>
                  <a:pt x="1643" y="98"/>
                </a:lnTo>
                <a:lnTo>
                  <a:pt x="1643" y="96"/>
                </a:lnTo>
                <a:lnTo>
                  <a:pt x="1645" y="96"/>
                </a:lnTo>
                <a:lnTo>
                  <a:pt x="1645" y="98"/>
                </a:lnTo>
                <a:lnTo>
                  <a:pt x="1646" y="96"/>
                </a:lnTo>
                <a:lnTo>
                  <a:pt x="1646" y="95"/>
                </a:lnTo>
                <a:lnTo>
                  <a:pt x="1649" y="96"/>
                </a:lnTo>
                <a:lnTo>
                  <a:pt x="1649" y="95"/>
                </a:lnTo>
                <a:lnTo>
                  <a:pt x="1650" y="95"/>
                </a:lnTo>
                <a:lnTo>
                  <a:pt x="1650" y="96"/>
                </a:lnTo>
                <a:lnTo>
                  <a:pt x="1651" y="96"/>
                </a:lnTo>
                <a:lnTo>
                  <a:pt x="1653" y="96"/>
                </a:lnTo>
                <a:lnTo>
                  <a:pt x="1654" y="98"/>
                </a:lnTo>
                <a:lnTo>
                  <a:pt x="1655" y="98"/>
                </a:lnTo>
                <a:lnTo>
                  <a:pt x="1655" y="99"/>
                </a:lnTo>
                <a:lnTo>
                  <a:pt x="1657" y="100"/>
                </a:lnTo>
                <a:lnTo>
                  <a:pt x="1658" y="100"/>
                </a:lnTo>
                <a:lnTo>
                  <a:pt x="1658" y="99"/>
                </a:lnTo>
                <a:lnTo>
                  <a:pt x="1659" y="99"/>
                </a:lnTo>
                <a:lnTo>
                  <a:pt x="1662" y="99"/>
                </a:lnTo>
                <a:lnTo>
                  <a:pt x="1663" y="100"/>
                </a:lnTo>
                <a:lnTo>
                  <a:pt x="1671" y="104"/>
                </a:lnTo>
                <a:lnTo>
                  <a:pt x="1672" y="104"/>
                </a:lnTo>
                <a:lnTo>
                  <a:pt x="1674" y="107"/>
                </a:lnTo>
                <a:lnTo>
                  <a:pt x="1675" y="108"/>
                </a:lnTo>
                <a:lnTo>
                  <a:pt x="1676" y="107"/>
                </a:lnTo>
                <a:lnTo>
                  <a:pt x="1677" y="105"/>
                </a:lnTo>
                <a:lnTo>
                  <a:pt x="1677" y="104"/>
                </a:lnTo>
                <a:lnTo>
                  <a:pt x="1677" y="103"/>
                </a:lnTo>
                <a:lnTo>
                  <a:pt x="1677" y="102"/>
                </a:lnTo>
                <a:lnTo>
                  <a:pt x="1679" y="100"/>
                </a:lnTo>
                <a:lnTo>
                  <a:pt x="1680" y="99"/>
                </a:lnTo>
                <a:lnTo>
                  <a:pt x="1681" y="99"/>
                </a:lnTo>
                <a:lnTo>
                  <a:pt x="1684" y="99"/>
                </a:lnTo>
                <a:lnTo>
                  <a:pt x="1684" y="98"/>
                </a:lnTo>
                <a:lnTo>
                  <a:pt x="1685" y="98"/>
                </a:lnTo>
                <a:lnTo>
                  <a:pt x="1687" y="98"/>
                </a:lnTo>
                <a:lnTo>
                  <a:pt x="1688" y="98"/>
                </a:lnTo>
                <a:lnTo>
                  <a:pt x="1692" y="98"/>
                </a:lnTo>
                <a:lnTo>
                  <a:pt x="1693" y="99"/>
                </a:lnTo>
                <a:lnTo>
                  <a:pt x="1695" y="100"/>
                </a:lnTo>
                <a:lnTo>
                  <a:pt x="1695" y="102"/>
                </a:lnTo>
                <a:lnTo>
                  <a:pt x="1695" y="103"/>
                </a:lnTo>
                <a:lnTo>
                  <a:pt x="1693" y="104"/>
                </a:lnTo>
                <a:lnTo>
                  <a:pt x="1692" y="105"/>
                </a:lnTo>
                <a:lnTo>
                  <a:pt x="1692" y="107"/>
                </a:lnTo>
                <a:lnTo>
                  <a:pt x="1692" y="109"/>
                </a:lnTo>
                <a:lnTo>
                  <a:pt x="1690" y="111"/>
                </a:lnTo>
                <a:lnTo>
                  <a:pt x="1690" y="112"/>
                </a:lnTo>
                <a:lnTo>
                  <a:pt x="1689" y="113"/>
                </a:lnTo>
                <a:lnTo>
                  <a:pt x="1688" y="115"/>
                </a:lnTo>
                <a:lnTo>
                  <a:pt x="1687" y="115"/>
                </a:lnTo>
                <a:lnTo>
                  <a:pt x="1687" y="116"/>
                </a:lnTo>
                <a:lnTo>
                  <a:pt x="1695" y="117"/>
                </a:lnTo>
                <a:lnTo>
                  <a:pt x="1695" y="119"/>
                </a:lnTo>
                <a:lnTo>
                  <a:pt x="1695" y="120"/>
                </a:lnTo>
                <a:lnTo>
                  <a:pt x="1698" y="121"/>
                </a:lnTo>
                <a:lnTo>
                  <a:pt x="1700" y="120"/>
                </a:lnTo>
                <a:lnTo>
                  <a:pt x="1705" y="122"/>
                </a:lnTo>
                <a:lnTo>
                  <a:pt x="1709" y="125"/>
                </a:lnTo>
                <a:lnTo>
                  <a:pt x="1710" y="126"/>
                </a:lnTo>
                <a:lnTo>
                  <a:pt x="1711" y="128"/>
                </a:lnTo>
                <a:lnTo>
                  <a:pt x="1716" y="130"/>
                </a:lnTo>
                <a:lnTo>
                  <a:pt x="1719" y="132"/>
                </a:lnTo>
                <a:lnTo>
                  <a:pt x="1719" y="130"/>
                </a:lnTo>
                <a:lnTo>
                  <a:pt x="1721" y="129"/>
                </a:lnTo>
                <a:lnTo>
                  <a:pt x="1722" y="129"/>
                </a:lnTo>
                <a:lnTo>
                  <a:pt x="1723" y="130"/>
                </a:lnTo>
                <a:lnTo>
                  <a:pt x="1722" y="122"/>
                </a:lnTo>
                <a:lnTo>
                  <a:pt x="1722" y="121"/>
                </a:lnTo>
                <a:lnTo>
                  <a:pt x="1722" y="120"/>
                </a:lnTo>
                <a:lnTo>
                  <a:pt x="1722" y="119"/>
                </a:lnTo>
                <a:lnTo>
                  <a:pt x="1723" y="120"/>
                </a:lnTo>
                <a:lnTo>
                  <a:pt x="1726" y="119"/>
                </a:lnTo>
                <a:lnTo>
                  <a:pt x="1727" y="119"/>
                </a:lnTo>
                <a:lnTo>
                  <a:pt x="1728" y="117"/>
                </a:lnTo>
                <a:lnTo>
                  <a:pt x="1731" y="119"/>
                </a:lnTo>
                <a:lnTo>
                  <a:pt x="1734" y="117"/>
                </a:lnTo>
                <a:lnTo>
                  <a:pt x="1735" y="116"/>
                </a:lnTo>
                <a:lnTo>
                  <a:pt x="1735" y="115"/>
                </a:lnTo>
                <a:lnTo>
                  <a:pt x="1736" y="115"/>
                </a:lnTo>
                <a:lnTo>
                  <a:pt x="1738" y="115"/>
                </a:lnTo>
                <a:lnTo>
                  <a:pt x="1740" y="119"/>
                </a:lnTo>
                <a:lnTo>
                  <a:pt x="1743" y="121"/>
                </a:lnTo>
                <a:lnTo>
                  <a:pt x="1742" y="121"/>
                </a:lnTo>
                <a:lnTo>
                  <a:pt x="1740" y="121"/>
                </a:lnTo>
                <a:lnTo>
                  <a:pt x="1740" y="122"/>
                </a:lnTo>
                <a:lnTo>
                  <a:pt x="1740" y="126"/>
                </a:lnTo>
                <a:lnTo>
                  <a:pt x="1740" y="128"/>
                </a:lnTo>
                <a:lnTo>
                  <a:pt x="1740" y="129"/>
                </a:lnTo>
                <a:lnTo>
                  <a:pt x="1739" y="129"/>
                </a:lnTo>
                <a:lnTo>
                  <a:pt x="1738" y="130"/>
                </a:lnTo>
                <a:lnTo>
                  <a:pt x="1736" y="130"/>
                </a:lnTo>
                <a:lnTo>
                  <a:pt x="1735" y="133"/>
                </a:lnTo>
                <a:lnTo>
                  <a:pt x="1735" y="134"/>
                </a:lnTo>
                <a:lnTo>
                  <a:pt x="1731" y="138"/>
                </a:lnTo>
                <a:lnTo>
                  <a:pt x="1730" y="140"/>
                </a:lnTo>
                <a:lnTo>
                  <a:pt x="1728" y="140"/>
                </a:lnTo>
                <a:lnTo>
                  <a:pt x="1728" y="141"/>
                </a:lnTo>
                <a:lnTo>
                  <a:pt x="1728" y="142"/>
                </a:lnTo>
                <a:lnTo>
                  <a:pt x="1727" y="145"/>
                </a:lnTo>
                <a:lnTo>
                  <a:pt x="1727" y="146"/>
                </a:lnTo>
                <a:lnTo>
                  <a:pt x="1728" y="147"/>
                </a:lnTo>
                <a:lnTo>
                  <a:pt x="1728" y="149"/>
                </a:lnTo>
                <a:lnTo>
                  <a:pt x="1728" y="150"/>
                </a:lnTo>
                <a:lnTo>
                  <a:pt x="1728" y="153"/>
                </a:lnTo>
                <a:lnTo>
                  <a:pt x="1728" y="154"/>
                </a:lnTo>
                <a:lnTo>
                  <a:pt x="1730" y="156"/>
                </a:lnTo>
                <a:lnTo>
                  <a:pt x="1735" y="161"/>
                </a:lnTo>
                <a:lnTo>
                  <a:pt x="1739" y="159"/>
                </a:lnTo>
                <a:lnTo>
                  <a:pt x="1742" y="161"/>
                </a:lnTo>
                <a:lnTo>
                  <a:pt x="1743" y="162"/>
                </a:lnTo>
                <a:lnTo>
                  <a:pt x="1744" y="163"/>
                </a:lnTo>
                <a:lnTo>
                  <a:pt x="1747" y="163"/>
                </a:lnTo>
                <a:lnTo>
                  <a:pt x="1749" y="164"/>
                </a:lnTo>
                <a:lnTo>
                  <a:pt x="1751" y="164"/>
                </a:lnTo>
                <a:lnTo>
                  <a:pt x="1752" y="164"/>
                </a:lnTo>
                <a:lnTo>
                  <a:pt x="1753" y="164"/>
                </a:lnTo>
                <a:lnTo>
                  <a:pt x="1755" y="164"/>
                </a:lnTo>
                <a:lnTo>
                  <a:pt x="1756" y="164"/>
                </a:lnTo>
                <a:lnTo>
                  <a:pt x="1758" y="164"/>
                </a:lnTo>
                <a:lnTo>
                  <a:pt x="1760" y="164"/>
                </a:lnTo>
                <a:lnTo>
                  <a:pt x="1761" y="166"/>
                </a:lnTo>
                <a:lnTo>
                  <a:pt x="1762" y="166"/>
                </a:lnTo>
                <a:lnTo>
                  <a:pt x="1766" y="164"/>
                </a:lnTo>
                <a:lnTo>
                  <a:pt x="1766" y="163"/>
                </a:lnTo>
                <a:lnTo>
                  <a:pt x="1766" y="162"/>
                </a:lnTo>
                <a:lnTo>
                  <a:pt x="1768" y="159"/>
                </a:lnTo>
                <a:lnTo>
                  <a:pt x="1769" y="159"/>
                </a:lnTo>
                <a:lnTo>
                  <a:pt x="1769" y="156"/>
                </a:lnTo>
                <a:lnTo>
                  <a:pt x="1769" y="155"/>
                </a:lnTo>
                <a:lnTo>
                  <a:pt x="1770" y="154"/>
                </a:lnTo>
                <a:lnTo>
                  <a:pt x="1770" y="153"/>
                </a:lnTo>
                <a:lnTo>
                  <a:pt x="1772" y="153"/>
                </a:lnTo>
                <a:lnTo>
                  <a:pt x="1774" y="149"/>
                </a:lnTo>
                <a:lnTo>
                  <a:pt x="1776" y="149"/>
                </a:lnTo>
                <a:lnTo>
                  <a:pt x="1776" y="147"/>
                </a:lnTo>
                <a:lnTo>
                  <a:pt x="1777" y="149"/>
                </a:lnTo>
                <a:lnTo>
                  <a:pt x="1778" y="147"/>
                </a:lnTo>
                <a:lnTo>
                  <a:pt x="1779" y="146"/>
                </a:lnTo>
                <a:lnTo>
                  <a:pt x="1779" y="145"/>
                </a:lnTo>
                <a:lnTo>
                  <a:pt x="1781" y="143"/>
                </a:lnTo>
                <a:lnTo>
                  <a:pt x="1785" y="138"/>
                </a:lnTo>
                <a:lnTo>
                  <a:pt x="1786" y="138"/>
                </a:lnTo>
                <a:lnTo>
                  <a:pt x="1787" y="137"/>
                </a:lnTo>
                <a:lnTo>
                  <a:pt x="1789" y="137"/>
                </a:lnTo>
                <a:lnTo>
                  <a:pt x="1789" y="138"/>
                </a:lnTo>
                <a:lnTo>
                  <a:pt x="1791" y="143"/>
                </a:lnTo>
                <a:lnTo>
                  <a:pt x="1791" y="145"/>
                </a:lnTo>
                <a:lnTo>
                  <a:pt x="1791" y="146"/>
                </a:lnTo>
                <a:lnTo>
                  <a:pt x="1793" y="149"/>
                </a:lnTo>
                <a:lnTo>
                  <a:pt x="1794" y="153"/>
                </a:lnTo>
                <a:lnTo>
                  <a:pt x="1794" y="154"/>
                </a:lnTo>
                <a:lnTo>
                  <a:pt x="1795" y="155"/>
                </a:lnTo>
                <a:lnTo>
                  <a:pt x="1797" y="156"/>
                </a:lnTo>
                <a:lnTo>
                  <a:pt x="1797" y="158"/>
                </a:lnTo>
                <a:lnTo>
                  <a:pt x="1797" y="159"/>
                </a:lnTo>
                <a:lnTo>
                  <a:pt x="1797" y="161"/>
                </a:lnTo>
                <a:lnTo>
                  <a:pt x="1795" y="162"/>
                </a:lnTo>
                <a:lnTo>
                  <a:pt x="1795" y="163"/>
                </a:lnTo>
                <a:lnTo>
                  <a:pt x="1794" y="163"/>
                </a:lnTo>
                <a:lnTo>
                  <a:pt x="1787" y="162"/>
                </a:lnTo>
                <a:lnTo>
                  <a:pt x="1782" y="161"/>
                </a:lnTo>
                <a:lnTo>
                  <a:pt x="1781" y="161"/>
                </a:lnTo>
                <a:lnTo>
                  <a:pt x="1783" y="163"/>
                </a:lnTo>
                <a:lnTo>
                  <a:pt x="1787" y="166"/>
                </a:lnTo>
                <a:lnTo>
                  <a:pt x="1789" y="166"/>
                </a:lnTo>
                <a:lnTo>
                  <a:pt x="1790" y="166"/>
                </a:lnTo>
                <a:lnTo>
                  <a:pt x="1790" y="167"/>
                </a:lnTo>
                <a:lnTo>
                  <a:pt x="1787" y="170"/>
                </a:lnTo>
                <a:lnTo>
                  <a:pt x="1789" y="170"/>
                </a:lnTo>
                <a:lnTo>
                  <a:pt x="1789" y="171"/>
                </a:lnTo>
                <a:lnTo>
                  <a:pt x="1790" y="171"/>
                </a:lnTo>
                <a:lnTo>
                  <a:pt x="1791" y="172"/>
                </a:lnTo>
                <a:lnTo>
                  <a:pt x="1793" y="172"/>
                </a:lnTo>
                <a:lnTo>
                  <a:pt x="1794" y="173"/>
                </a:lnTo>
                <a:lnTo>
                  <a:pt x="1795" y="173"/>
                </a:lnTo>
                <a:lnTo>
                  <a:pt x="1795" y="176"/>
                </a:lnTo>
                <a:lnTo>
                  <a:pt x="1797" y="176"/>
                </a:lnTo>
                <a:lnTo>
                  <a:pt x="1797" y="177"/>
                </a:lnTo>
                <a:lnTo>
                  <a:pt x="1798" y="177"/>
                </a:lnTo>
                <a:lnTo>
                  <a:pt x="1802" y="179"/>
                </a:lnTo>
                <a:lnTo>
                  <a:pt x="1803" y="180"/>
                </a:lnTo>
                <a:lnTo>
                  <a:pt x="1804" y="180"/>
                </a:lnTo>
                <a:lnTo>
                  <a:pt x="1807" y="177"/>
                </a:lnTo>
                <a:lnTo>
                  <a:pt x="1808" y="176"/>
                </a:lnTo>
                <a:lnTo>
                  <a:pt x="1808" y="175"/>
                </a:lnTo>
                <a:lnTo>
                  <a:pt x="1809" y="175"/>
                </a:lnTo>
                <a:lnTo>
                  <a:pt x="1811" y="173"/>
                </a:lnTo>
                <a:lnTo>
                  <a:pt x="1812" y="172"/>
                </a:lnTo>
                <a:lnTo>
                  <a:pt x="1812" y="171"/>
                </a:lnTo>
                <a:lnTo>
                  <a:pt x="1814" y="170"/>
                </a:lnTo>
                <a:lnTo>
                  <a:pt x="1812" y="170"/>
                </a:lnTo>
                <a:lnTo>
                  <a:pt x="1814" y="168"/>
                </a:lnTo>
                <a:lnTo>
                  <a:pt x="1815" y="170"/>
                </a:lnTo>
                <a:lnTo>
                  <a:pt x="1816" y="168"/>
                </a:lnTo>
                <a:lnTo>
                  <a:pt x="1816" y="167"/>
                </a:lnTo>
                <a:lnTo>
                  <a:pt x="1817" y="166"/>
                </a:lnTo>
                <a:lnTo>
                  <a:pt x="1820" y="163"/>
                </a:lnTo>
                <a:lnTo>
                  <a:pt x="1821" y="162"/>
                </a:lnTo>
                <a:lnTo>
                  <a:pt x="1827" y="166"/>
                </a:lnTo>
                <a:lnTo>
                  <a:pt x="1828" y="166"/>
                </a:lnTo>
                <a:lnTo>
                  <a:pt x="1829" y="170"/>
                </a:lnTo>
                <a:lnTo>
                  <a:pt x="1829" y="173"/>
                </a:lnTo>
                <a:lnTo>
                  <a:pt x="1829" y="175"/>
                </a:lnTo>
                <a:lnTo>
                  <a:pt x="1829" y="176"/>
                </a:lnTo>
                <a:lnTo>
                  <a:pt x="1828" y="177"/>
                </a:lnTo>
                <a:lnTo>
                  <a:pt x="1828" y="179"/>
                </a:lnTo>
                <a:lnTo>
                  <a:pt x="1825" y="180"/>
                </a:lnTo>
                <a:lnTo>
                  <a:pt x="1824" y="180"/>
                </a:lnTo>
                <a:lnTo>
                  <a:pt x="1823" y="183"/>
                </a:lnTo>
                <a:lnTo>
                  <a:pt x="1823" y="184"/>
                </a:lnTo>
                <a:lnTo>
                  <a:pt x="1824" y="188"/>
                </a:lnTo>
                <a:lnTo>
                  <a:pt x="1825" y="189"/>
                </a:lnTo>
                <a:lnTo>
                  <a:pt x="1824" y="191"/>
                </a:lnTo>
                <a:lnTo>
                  <a:pt x="1825" y="191"/>
                </a:lnTo>
                <a:lnTo>
                  <a:pt x="1829" y="200"/>
                </a:lnTo>
                <a:lnTo>
                  <a:pt x="1833" y="204"/>
                </a:lnTo>
                <a:lnTo>
                  <a:pt x="1837" y="205"/>
                </a:lnTo>
                <a:lnTo>
                  <a:pt x="1838" y="206"/>
                </a:lnTo>
                <a:lnTo>
                  <a:pt x="1840" y="206"/>
                </a:lnTo>
                <a:lnTo>
                  <a:pt x="1840" y="208"/>
                </a:lnTo>
                <a:lnTo>
                  <a:pt x="1841" y="208"/>
                </a:lnTo>
                <a:lnTo>
                  <a:pt x="1841" y="209"/>
                </a:lnTo>
                <a:lnTo>
                  <a:pt x="1842" y="209"/>
                </a:lnTo>
                <a:lnTo>
                  <a:pt x="1842" y="210"/>
                </a:lnTo>
                <a:lnTo>
                  <a:pt x="1844" y="212"/>
                </a:lnTo>
                <a:lnTo>
                  <a:pt x="1845" y="213"/>
                </a:lnTo>
                <a:lnTo>
                  <a:pt x="1846" y="214"/>
                </a:lnTo>
                <a:lnTo>
                  <a:pt x="1848" y="214"/>
                </a:lnTo>
                <a:lnTo>
                  <a:pt x="1849" y="213"/>
                </a:lnTo>
                <a:lnTo>
                  <a:pt x="1850" y="214"/>
                </a:lnTo>
                <a:lnTo>
                  <a:pt x="1851" y="215"/>
                </a:lnTo>
                <a:lnTo>
                  <a:pt x="1853" y="217"/>
                </a:lnTo>
                <a:lnTo>
                  <a:pt x="1854" y="215"/>
                </a:lnTo>
                <a:lnTo>
                  <a:pt x="1854" y="217"/>
                </a:lnTo>
                <a:lnTo>
                  <a:pt x="1857" y="217"/>
                </a:lnTo>
                <a:lnTo>
                  <a:pt x="1858" y="214"/>
                </a:lnTo>
                <a:lnTo>
                  <a:pt x="1859" y="214"/>
                </a:lnTo>
                <a:lnTo>
                  <a:pt x="1861" y="215"/>
                </a:lnTo>
                <a:lnTo>
                  <a:pt x="1862" y="215"/>
                </a:lnTo>
                <a:lnTo>
                  <a:pt x="1863" y="215"/>
                </a:lnTo>
                <a:lnTo>
                  <a:pt x="1865" y="215"/>
                </a:lnTo>
                <a:lnTo>
                  <a:pt x="1868" y="221"/>
                </a:lnTo>
                <a:lnTo>
                  <a:pt x="1870" y="219"/>
                </a:lnTo>
                <a:lnTo>
                  <a:pt x="1870" y="218"/>
                </a:lnTo>
                <a:lnTo>
                  <a:pt x="1870" y="217"/>
                </a:lnTo>
                <a:lnTo>
                  <a:pt x="1868" y="217"/>
                </a:lnTo>
                <a:lnTo>
                  <a:pt x="1868" y="215"/>
                </a:lnTo>
                <a:lnTo>
                  <a:pt x="1868" y="214"/>
                </a:lnTo>
                <a:lnTo>
                  <a:pt x="1870" y="214"/>
                </a:lnTo>
                <a:lnTo>
                  <a:pt x="1870" y="213"/>
                </a:lnTo>
                <a:lnTo>
                  <a:pt x="1871" y="213"/>
                </a:lnTo>
                <a:lnTo>
                  <a:pt x="1872" y="214"/>
                </a:lnTo>
                <a:lnTo>
                  <a:pt x="1874" y="213"/>
                </a:lnTo>
                <a:lnTo>
                  <a:pt x="1874" y="214"/>
                </a:lnTo>
                <a:lnTo>
                  <a:pt x="1875" y="213"/>
                </a:lnTo>
                <a:lnTo>
                  <a:pt x="1875" y="214"/>
                </a:lnTo>
                <a:lnTo>
                  <a:pt x="1876" y="214"/>
                </a:lnTo>
                <a:lnTo>
                  <a:pt x="1878" y="214"/>
                </a:lnTo>
                <a:lnTo>
                  <a:pt x="1879" y="214"/>
                </a:lnTo>
                <a:lnTo>
                  <a:pt x="1879" y="213"/>
                </a:lnTo>
                <a:lnTo>
                  <a:pt x="1880" y="212"/>
                </a:lnTo>
                <a:lnTo>
                  <a:pt x="1888" y="214"/>
                </a:lnTo>
                <a:lnTo>
                  <a:pt x="1889" y="214"/>
                </a:lnTo>
                <a:lnTo>
                  <a:pt x="1891" y="215"/>
                </a:lnTo>
                <a:lnTo>
                  <a:pt x="1892" y="215"/>
                </a:lnTo>
                <a:lnTo>
                  <a:pt x="1893" y="214"/>
                </a:lnTo>
                <a:lnTo>
                  <a:pt x="1893" y="215"/>
                </a:lnTo>
                <a:lnTo>
                  <a:pt x="1896" y="217"/>
                </a:lnTo>
                <a:lnTo>
                  <a:pt x="1897" y="217"/>
                </a:lnTo>
                <a:lnTo>
                  <a:pt x="1898" y="215"/>
                </a:lnTo>
                <a:lnTo>
                  <a:pt x="1900" y="215"/>
                </a:lnTo>
                <a:lnTo>
                  <a:pt x="1901" y="215"/>
                </a:lnTo>
                <a:lnTo>
                  <a:pt x="1903" y="215"/>
                </a:lnTo>
                <a:lnTo>
                  <a:pt x="1904" y="215"/>
                </a:lnTo>
                <a:lnTo>
                  <a:pt x="1905" y="215"/>
                </a:lnTo>
                <a:lnTo>
                  <a:pt x="1909" y="217"/>
                </a:lnTo>
                <a:lnTo>
                  <a:pt x="1909" y="215"/>
                </a:lnTo>
                <a:lnTo>
                  <a:pt x="1910" y="215"/>
                </a:lnTo>
                <a:lnTo>
                  <a:pt x="1912" y="215"/>
                </a:lnTo>
                <a:lnTo>
                  <a:pt x="1913" y="214"/>
                </a:lnTo>
                <a:lnTo>
                  <a:pt x="1914" y="213"/>
                </a:lnTo>
                <a:lnTo>
                  <a:pt x="1917" y="213"/>
                </a:lnTo>
                <a:lnTo>
                  <a:pt x="1918" y="213"/>
                </a:lnTo>
                <a:lnTo>
                  <a:pt x="1921" y="212"/>
                </a:lnTo>
                <a:lnTo>
                  <a:pt x="1922" y="212"/>
                </a:lnTo>
                <a:lnTo>
                  <a:pt x="1924" y="212"/>
                </a:lnTo>
                <a:lnTo>
                  <a:pt x="1926" y="213"/>
                </a:lnTo>
                <a:lnTo>
                  <a:pt x="1927" y="213"/>
                </a:lnTo>
                <a:lnTo>
                  <a:pt x="1927" y="212"/>
                </a:lnTo>
                <a:lnTo>
                  <a:pt x="1929" y="212"/>
                </a:lnTo>
                <a:lnTo>
                  <a:pt x="1930" y="212"/>
                </a:lnTo>
                <a:lnTo>
                  <a:pt x="1937" y="213"/>
                </a:lnTo>
                <a:lnTo>
                  <a:pt x="1937" y="214"/>
                </a:lnTo>
                <a:lnTo>
                  <a:pt x="1938" y="214"/>
                </a:lnTo>
                <a:lnTo>
                  <a:pt x="1939" y="214"/>
                </a:lnTo>
                <a:lnTo>
                  <a:pt x="1942" y="215"/>
                </a:lnTo>
                <a:lnTo>
                  <a:pt x="1944" y="217"/>
                </a:lnTo>
                <a:lnTo>
                  <a:pt x="1946" y="218"/>
                </a:lnTo>
                <a:lnTo>
                  <a:pt x="1951" y="217"/>
                </a:lnTo>
                <a:lnTo>
                  <a:pt x="1952" y="218"/>
                </a:lnTo>
                <a:lnTo>
                  <a:pt x="1952" y="219"/>
                </a:lnTo>
                <a:lnTo>
                  <a:pt x="1956" y="222"/>
                </a:lnTo>
                <a:lnTo>
                  <a:pt x="1959" y="222"/>
                </a:lnTo>
                <a:lnTo>
                  <a:pt x="1961" y="222"/>
                </a:lnTo>
                <a:lnTo>
                  <a:pt x="1963" y="223"/>
                </a:lnTo>
                <a:lnTo>
                  <a:pt x="1968" y="223"/>
                </a:lnTo>
                <a:lnTo>
                  <a:pt x="1972" y="224"/>
                </a:lnTo>
                <a:lnTo>
                  <a:pt x="1973" y="224"/>
                </a:lnTo>
                <a:lnTo>
                  <a:pt x="1977" y="224"/>
                </a:lnTo>
                <a:lnTo>
                  <a:pt x="1978" y="224"/>
                </a:lnTo>
                <a:lnTo>
                  <a:pt x="1980" y="224"/>
                </a:lnTo>
                <a:lnTo>
                  <a:pt x="1984" y="226"/>
                </a:lnTo>
                <a:lnTo>
                  <a:pt x="1985" y="227"/>
                </a:lnTo>
                <a:lnTo>
                  <a:pt x="1986" y="226"/>
                </a:lnTo>
                <a:lnTo>
                  <a:pt x="1987" y="226"/>
                </a:lnTo>
                <a:lnTo>
                  <a:pt x="1987" y="227"/>
                </a:lnTo>
                <a:lnTo>
                  <a:pt x="1989" y="226"/>
                </a:lnTo>
                <a:lnTo>
                  <a:pt x="1990" y="224"/>
                </a:lnTo>
                <a:lnTo>
                  <a:pt x="1991" y="224"/>
                </a:lnTo>
                <a:lnTo>
                  <a:pt x="1993" y="224"/>
                </a:lnTo>
                <a:lnTo>
                  <a:pt x="1993" y="223"/>
                </a:lnTo>
                <a:lnTo>
                  <a:pt x="1994" y="222"/>
                </a:lnTo>
                <a:lnTo>
                  <a:pt x="1994" y="221"/>
                </a:lnTo>
                <a:lnTo>
                  <a:pt x="1995" y="219"/>
                </a:lnTo>
                <a:lnTo>
                  <a:pt x="1995" y="218"/>
                </a:lnTo>
                <a:lnTo>
                  <a:pt x="1995" y="217"/>
                </a:lnTo>
                <a:lnTo>
                  <a:pt x="1997" y="217"/>
                </a:lnTo>
                <a:lnTo>
                  <a:pt x="1998" y="215"/>
                </a:lnTo>
                <a:lnTo>
                  <a:pt x="1999" y="215"/>
                </a:lnTo>
                <a:lnTo>
                  <a:pt x="1999" y="214"/>
                </a:lnTo>
                <a:lnTo>
                  <a:pt x="2001" y="214"/>
                </a:lnTo>
                <a:lnTo>
                  <a:pt x="2002" y="213"/>
                </a:lnTo>
                <a:lnTo>
                  <a:pt x="2003" y="213"/>
                </a:lnTo>
                <a:lnTo>
                  <a:pt x="2003" y="212"/>
                </a:lnTo>
                <a:lnTo>
                  <a:pt x="2005" y="210"/>
                </a:lnTo>
                <a:lnTo>
                  <a:pt x="2005" y="209"/>
                </a:lnTo>
                <a:lnTo>
                  <a:pt x="2006" y="209"/>
                </a:lnTo>
                <a:lnTo>
                  <a:pt x="2007" y="206"/>
                </a:lnTo>
                <a:lnTo>
                  <a:pt x="2007" y="205"/>
                </a:lnTo>
                <a:lnTo>
                  <a:pt x="2008" y="205"/>
                </a:lnTo>
                <a:lnTo>
                  <a:pt x="2008" y="204"/>
                </a:lnTo>
                <a:lnTo>
                  <a:pt x="2008" y="202"/>
                </a:lnTo>
                <a:lnTo>
                  <a:pt x="2011" y="200"/>
                </a:lnTo>
                <a:lnTo>
                  <a:pt x="2011" y="198"/>
                </a:lnTo>
                <a:lnTo>
                  <a:pt x="2011" y="197"/>
                </a:lnTo>
                <a:lnTo>
                  <a:pt x="2011" y="193"/>
                </a:lnTo>
                <a:lnTo>
                  <a:pt x="2011" y="191"/>
                </a:lnTo>
                <a:lnTo>
                  <a:pt x="2011" y="189"/>
                </a:lnTo>
                <a:lnTo>
                  <a:pt x="2011" y="181"/>
                </a:lnTo>
                <a:lnTo>
                  <a:pt x="2012" y="180"/>
                </a:lnTo>
                <a:lnTo>
                  <a:pt x="2011" y="179"/>
                </a:lnTo>
                <a:lnTo>
                  <a:pt x="2014" y="179"/>
                </a:lnTo>
                <a:lnTo>
                  <a:pt x="2014" y="177"/>
                </a:lnTo>
                <a:lnTo>
                  <a:pt x="2015" y="175"/>
                </a:lnTo>
                <a:lnTo>
                  <a:pt x="2015" y="173"/>
                </a:lnTo>
                <a:lnTo>
                  <a:pt x="2016" y="172"/>
                </a:lnTo>
                <a:lnTo>
                  <a:pt x="2018" y="171"/>
                </a:lnTo>
                <a:lnTo>
                  <a:pt x="2020" y="170"/>
                </a:lnTo>
                <a:lnTo>
                  <a:pt x="2022" y="170"/>
                </a:lnTo>
                <a:lnTo>
                  <a:pt x="2028" y="167"/>
                </a:lnTo>
                <a:lnTo>
                  <a:pt x="2037" y="168"/>
                </a:lnTo>
                <a:lnTo>
                  <a:pt x="2046" y="173"/>
                </a:lnTo>
                <a:lnTo>
                  <a:pt x="2054" y="180"/>
                </a:lnTo>
                <a:lnTo>
                  <a:pt x="2056" y="181"/>
                </a:lnTo>
                <a:lnTo>
                  <a:pt x="2056" y="184"/>
                </a:lnTo>
                <a:lnTo>
                  <a:pt x="2054" y="188"/>
                </a:lnTo>
                <a:lnTo>
                  <a:pt x="2053" y="188"/>
                </a:lnTo>
                <a:lnTo>
                  <a:pt x="2046" y="187"/>
                </a:lnTo>
                <a:lnTo>
                  <a:pt x="2045" y="188"/>
                </a:lnTo>
                <a:lnTo>
                  <a:pt x="2044" y="188"/>
                </a:lnTo>
                <a:lnTo>
                  <a:pt x="2043" y="189"/>
                </a:lnTo>
                <a:lnTo>
                  <a:pt x="2043" y="191"/>
                </a:lnTo>
                <a:lnTo>
                  <a:pt x="2037" y="192"/>
                </a:lnTo>
                <a:lnTo>
                  <a:pt x="2032" y="191"/>
                </a:lnTo>
                <a:lnTo>
                  <a:pt x="2032" y="192"/>
                </a:lnTo>
                <a:lnTo>
                  <a:pt x="2035" y="193"/>
                </a:lnTo>
                <a:lnTo>
                  <a:pt x="2035" y="194"/>
                </a:lnTo>
                <a:lnTo>
                  <a:pt x="2035" y="197"/>
                </a:lnTo>
                <a:lnTo>
                  <a:pt x="2036" y="197"/>
                </a:lnTo>
                <a:lnTo>
                  <a:pt x="2043" y="204"/>
                </a:lnTo>
                <a:lnTo>
                  <a:pt x="2044" y="204"/>
                </a:lnTo>
                <a:lnTo>
                  <a:pt x="2045" y="202"/>
                </a:lnTo>
                <a:lnTo>
                  <a:pt x="2046" y="202"/>
                </a:lnTo>
                <a:lnTo>
                  <a:pt x="2049" y="202"/>
                </a:lnTo>
                <a:lnTo>
                  <a:pt x="2049" y="204"/>
                </a:lnTo>
                <a:lnTo>
                  <a:pt x="2049" y="205"/>
                </a:lnTo>
                <a:lnTo>
                  <a:pt x="2048" y="204"/>
                </a:lnTo>
                <a:lnTo>
                  <a:pt x="2048" y="206"/>
                </a:lnTo>
                <a:lnTo>
                  <a:pt x="2049" y="206"/>
                </a:lnTo>
                <a:lnTo>
                  <a:pt x="2050" y="206"/>
                </a:lnTo>
                <a:lnTo>
                  <a:pt x="2050" y="208"/>
                </a:lnTo>
                <a:lnTo>
                  <a:pt x="2050" y="209"/>
                </a:lnTo>
                <a:lnTo>
                  <a:pt x="2050" y="210"/>
                </a:lnTo>
                <a:lnTo>
                  <a:pt x="2050" y="212"/>
                </a:lnTo>
                <a:lnTo>
                  <a:pt x="2050" y="213"/>
                </a:lnTo>
                <a:lnTo>
                  <a:pt x="2050" y="215"/>
                </a:lnTo>
                <a:lnTo>
                  <a:pt x="2052" y="218"/>
                </a:lnTo>
                <a:lnTo>
                  <a:pt x="2052" y="221"/>
                </a:lnTo>
                <a:lnTo>
                  <a:pt x="2050" y="221"/>
                </a:lnTo>
                <a:lnTo>
                  <a:pt x="2050" y="222"/>
                </a:lnTo>
                <a:lnTo>
                  <a:pt x="2049" y="222"/>
                </a:lnTo>
                <a:lnTo>
                  <a:pt x="2049" y="223"/>
                </a:lnTo>
                <a:lnTo>
                  <a:pt x="2048" y="226"/>
                </a:lnTo>
                <a:lnTo>
                  <a:pt x="2046" y="226"/>
                </a:lnTo>
                <a:lnTo>
                  <a:pt x="2045" y="227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1"/>
                </a:lnTo>
                <a:lnTo>
                  <a:pt x="2044" y="232"/>
                </a:lnTo>
                <a:lnTo>
                  <a:pt x="2043" y="234"/>
                </a:lnTo>
                <a:lnTo>
                  <a:pt x="2041" y="234"/>
                </a:lnTo>
                <a:lnTo>
                  <a:pt x="2040" y="234"/>
                </a:lnTo>
                <a:lnTo>
                  <a:pt x="2038" y="235"/>
                </a:lnTo>
                <a:lnTo>
                  <a:pt x="2037" y="236"/>
                </a:lnTo>
                <a:lnTo>
                  <a:pt x="2037" y="239"/>
                </a:lnTo>
                <a:lnTo>
                  <a:pt x="2038" y="242"/>
                </a:lnTo>
                <a:lnTo>
                  <a:pt x="2040" y="243"/>
                </a:lnTo>
                <a:lnTo>
                  <a:pt x="2041" y="243"/>
                </a:lnTo>
                <a:lnTo>
                  <a:pt x="2043" y="243"/>
                </a:lnTo>
                <a:lnTo>
                  <a:pt x="2044" y="243"/>
                </a:lnTo>
                <a:lnTo>
                  <a:pt x="2045" y="244"/>
                </a:lnTo>
                <a:lnTo>
                  <a:pt x="2048" y="244"/>
                </a:lnTo>
                <a:lnTo>
                  <a:pt x="2052" y="247"/>
                </a:lnTo>
                <a:lnTo>
                  <a:pt x="2053" y="247"/>
                </a:lnTo>
                <a:lnTo>
                  <a:pt x="2054" y="247"/>
                </a:lnTo>
                <a:lnTo>
                  <a:pt x="2056" y="247"/>
                </a:lnTo>
                <a:lnTo>
                  <a:pt x="2056" y="248"/>
                </a:lnTo>
                <a:lnTo>
                  <a:pt x="2054" y="251"/>
                </a:lnTo>
                <a:lnTo>
                  <a:pt x="2056" y="251"/>
                </a:lnTo>
                <a:lnTo>
                  <a:pt x="2059" y="252"/>
                </a:lnTo>
                <a:lnTo>
                  <a:pt x="2059" y="249"/>
                </a:lnTo>
                <a:lnTo>
                  <a:pt x="2061" y="249"/>
                </a:lnTo>
                <a:lnTo>
                  <a:pt x="2062" y="249"/>
                </a:lnTo>
                <a:lnTo>
                  <a:pt x="2062" y="251"/>
                </a:lnTo>
                <a:lnTo>
                  <a:pt x="2066" y="255"/>
                </a:lnTo>
                <a:lnTo>
                  <a:pt x="2066" y="256"/>
                </a:lnTo>
                <a:lnTo>
                  <a:pt x="2065" y="257"/>
                </a:lnTo>
                <a:lnTo>
                  <a:pt x="2065" y="259"/>
                </a:lnTo>
                <a:lnTo>
                  <a:pt x="2065" y="262"/>
                </a:lnTo>
                <a:lnTo>
                  <a:pt x="2065" y="265"/>
                </a:lnTo>
                <a:lnTo>
                  <a:pt x="2064" y="265"/>
                </a:lnTo>
                <a:lnTo>
                  <a:pt x="2064" y="266"/>
                </a:lnTo>
                <a:lnTo>
                  <a:pt x="2062" y="268"/>
                </a:lnTo>
                <a:lnTo>
                  <a:pt x="2062" y="269"/>
                </a:lnTo>
                <a:lnTo>
                  <a:pt x="2062" y="270"/>
                </a:lnTo>
                <a:lnTo>
                  <a:pt x="2064" y="270"/>
                </a:lnTo>
                <a:lnTo>
                  <a:pt x="2064" y="269"/>
                </a:lnTo>
                <a:lnTo>
                  <a:pt x="2065" y="269"/>
                </a:lnTo>
                <a:lnTo>
                  <a:pt x="2065" y="270"/>
                </a:lnTo>
                <a:lnTo>
                  <a:pt x="2066" y="270"/>
                </a:lnTo>
                <a:lnTo>
                  <a:pt x="2067" y="270"/>
                </a:lnTo>
                <a:lnTo>
                  <a:pt x="2067" y="269"/>
                </a:lnTo>
                <a:lnTo>
                  <a:pt x="2069" y="268"/>
                </a:lnTo>
                <a:lnTo>
                  <a:pt x="2069" y="266"/>
                </a:lnTo>
                <a:lnTo>
                  <a:pt x="2071" y="265"/>
                </a:lnTo>
                <a:lnTo>
                  <a:pt x="2074" y="269"/>
                </a:lnTo>
                <a:lnTo>
                  <a:pt x="2076" y="269"/>
                </a:lnTo>
                <a:lnTo>
                  <a:pt x="2076" y="268"/>
                </a:lnTo>
                <a:lnTo>
                  <a:pt x="2076" y="266"/>
                </a:lnTo>
                <a:lnTo>
                  <a:pt x="2078" y="266"/>
                </a:lnTo>
                <a:lnTo>
                  <a:pt x="2082" y="270"/>
                </a:lnTo>
                <a:lnTo>
                  <a:pt x="2080" y="270"/>
                </a:lnTo>
                <a:lnTo>
                  <a:pt x="2080" y="272"/>
                </a:lnTo>
                <a:lnTo>
                  <a:pt x="2079" y="272"/>
                </a:lnTo>
                <a:lnTo>
                  <a:pt x="2079" y="273"/>
                </a:lnTo>
                <a:lnTo>
                  <a:pt x="2079" y="274"/>
                </a:lnTo>
                <a:lnTo>
                  <a:pt x="2084" y="274"/>
                </a:lnTo>
                <a:lnTo>
                  <a:pt x="2086" y="278"/>
                </a:lnTo>
                <a:lnTo>
                  <a:pt x="2086" y="280"/>
                </a:lnTo>
                <a:lnTo>
                  <a:pt x="2084" y="281"/>
                </a:lnTo>
                <a:lnTo>
                  <a:pt x="2082" y="280"/>
                </a:lnTo>
                <a:lnTo>
                  <a:pt x="2079" y="281"/>
                </a:lnTo>
                <a:lnTo>
                  <a:pt x="2079" y="282"/>
                </a:lnTo>
                <a:lnTo>
                  <a:pt x="2080" y="282"/>
                </a:lnTo>
                <a:lnTo>
                  <a:pt x="2080" y="283"/>
                </a:lnTo>
                <a:lnTo>
                  <a:pt x="2079" y="286"/>
                </a:lnTo>
                <a:lnTo>
                  <a:pt x="2079" y="287"/>
                </a:lnTo>
                <a:lnTo>
                  <a:pt x="2079" y="289"/>
                </a:lnTo>
                <a:lnTo>
                  <a:pt x="2078" y="289"/>
                </a:lnTo>
                <a:lnTo>
                  <a:pt x="2076" y="290"/>
                </a:lnTo>
                <a:lnTo>
                  <a:pt x="2076" y="291"/>
                </a:lnTo>
                <a:lnTo>
                  <a:pt x="2078" y="293"/>
                </a:lnTo>
                <a:lnTo>
                  <a:pt x="2079" y="293"/>
                </a:lnTo>
                <a:lnTo>
                  <a:pt x="2079" y="294"/>
                </a:lnTo>
                <a:lnTo>
                  <a:pt x="2079" y="295"/>
                </a:lnTo>
                <a:lnTo>
                  <a:pt x="2078" y="298"/>
                </a:lnTo>
                <a:lnTo>
                  <a:pt x="2078" y="299"/>
                </a:lnTo>
                <a:lnTo>
                  <a:pt x="2079" y="302"/>
                </a:lnTo>
                <a:lnTo>
                  <a:pt x="2079" y="303"/>
                </a:lnTo>
                <a:lnTo>
                  <a:pt x="2078" y="304"/>
                </a:lnTo>
                <a:lnTo>
                  <a:pt x="2079" y="304"/>
                </a:lnTo>
                <a:lnTo>
                  <a:pt x="2082" y="307"/>
                </a:lnTo>
                <a:lnTo>
                  <a:pt x="2083" y="308"/>
                </a:lnTo>
                <a:lnTo>
                  <a:pt x="2084" y="308"/>
                </a:lnTo>
                <a:lnTo>
                  <a:pt x="2084" y="307"/>
                </a:lnTo>
                <a:lnTo>
                  <a:pt x="2086" y="307"/>
                </a:lnTo>
                <a:lnTo>
                  <a:pt x="2084" y="303"/>
                </a:lnTo>
                <a:lnTo>
                  <a:pt x="2084" y="299"/>
                </a:lnTo>
                <a:lnTo>
                  <a:pt x="2086" y="298"/>
                </a:lnTo>
                <a:lnTo>
                  <a:pt x="2087" y="296"/>
                </a:lnTo>
                <a:lnTo>
                  <a:pt x="2094" y="296"/>
                </a:lnTo>
                <a:lnTo>
                  <a:pt x="2095" y="296"/>
                </a:lnTo>
                <a:lnTo>
                  <a:pt x="2096" y="296"/>
                </a:lnTo>
                <a:lnTo>
                  <a:pt x="2097" y="295"/>
                </a:lnTo>
                <a:lnTo>
                  <a:pt x="2097" y="294"/>
                </a:lnTo>
                <a:lnTo>
                  <a:pt x="2097" y="293"/>
                </a:lnTo>
                <a:lnTo>
                  <a:pt x="2100" y="290"/>
                </a:lnTo>
                <a:lnTo>
                  <a:pt x="2101" y="289"/>
                </a:lnTo>
                <a:lnTo>
                  <a:pt x="2103" y="289"/>
                </a:lnTo>
                <a:lnTo>
                  <a:pt x="2108" y="291"/>
                </a:lnTo>
                <a:lnTo>
                  <a:pt x="2109" y="291"/>
                </a:lnTo>
                <a:lnTo>
                  <a:pt x="2112" y="290"/>
                </a:lnTo>
                <a:lnTo>
                  <a:pt x="2113" y="289"/>
                </a:lnTo>
                <a:lnTo>
                  <a:pt x="2113" y="290"/>
                </a:lnTo>
                <a:lnTo>
                  <a:pt x="2112" y="291"/>
                </a:lnTo>
                <a:lnTo>
                  <a:pt x="2112" y="293"/>
                </a:lnTo>
                <a:lnTo>
                  <a:pt x="2113" y="293"/>
                </a:lnTo>
                <a:lnTo>
                  <a:pt x="2113" y="291"/>
                </a:lnTo>
                <a:lnTo>
                  <a:pt x="2115" y="290"/>
                </a:lnTo>
                <a:lnTo>
                  <a:pt x="2116" y="293"/>
                </a:lnTo>
                <a:lnTo>
                  <a:pt x="2116" y="291"/>
                </a:lnTo>
                <a:lnTo>
                  <a:pt x="2116" y="290"/>
                </a:lnTo>
                <a:lnTo>
                  <a:pt x="2116" y="289"/>
                </a:lnTo>
                <a:lnTo>
                  <a:pt x="2117" y="287"/>
                </a:lnTo>
                <a:lnTo>
                  <a:pt x="2118" y="289"/>
                </a:lnTo>
                <a:lnTo>
                  <a:pt x="2120" y="286"/>
                </a:lnTo>
                <a:lnTo>
                  <a:pt x="2121" y="286"/>
                </a:lnTo>
                <a:lnTo>
                  <a:pt x="2122" y="285"/>
                </a:lnTo>
                <a:lnTo>
                  <a:pt x="2124" y="283"/>
                </a:lnTo>
                <a:lnTo>
                  <a:pt x="2125" y="283"/>
                </a:lnTo>
                <a:lnTo>
                  <a:pt x="2125" y="282"/>
                </a:lnTo>
                <a:lnTo>
                  <a:pt x="2125" y="278"/>
                </a:lnTo>
                <a:lnTo>
                  <a:pt x="2126" y="277"/>
                </a:lnTo>
                <a:lnTo>
                  <a:pt x="2127" y="278"/>
                </a:lnTo>
                <a:lnTo>
                  <a:pt x="2129" y="277"/>
                </a:lnTo>
                <a:lnTo>
                  <a:pt x="2129" y="275"/>
                </a:lnTo>
                <a:lnTo>
                  <a:pt x="2130" y="273"/>
                </a:lnTo>
                <a:lnTo>
                  <a:pt x="2132" y="274"/>
                </a:lnTo>
                <a:lnTo>
                  <a:pt x="2133" y="269"/>
                </a:lnTo>
                <a:lnTo>
                  <a:pt x="2134" y="268"/>
                </a:lnTo>
                <a:lnTo>
                  <a:pt x="2135" y="265"/>
                </a:lnTo>
                <a:lnTo>
                  <a:pt x="2137" y="265"/>
                </a:lnTo>
                <a:lnTo>
                  <a:pt x="2138" y="264"/>
                </a:lnTo>
                <a:lnTo>
                  <a:pt x="2141" y="262"/>
                </a:lnTo>
                <a:lnTo>
                  <a:pt x="2142" y="262"/>
                </a:lnTo>
                <a:lnTo>
                  <a:pt x="2143" y="260"/>
                </a:lnTo>
                <a:lnTo>
                  <a:pt x="2145" y="260"/>
                </a:lnTo>
                <a:lnTo>
                  <a:pt x="2145" y="259"/>
                </a:lnTo>
                <a:lnTo>
                  <a:pt x="2146" y="260"/>
                </a:lnTo>
                <a:lnTo>
                  <a:pt x="2153" y="264"/>
                </a:lnTo>
                <a:lnTo>
                  <a:pt x="2155" y="264"/>
                </a:lnTo>
                <a:lnTo>
                  <a:pt x="2156" y="264"/>
                </a:lnTo>
                <a:lnTo>
                  <a:pt x="2158" y="262"/>
                </a:lnTo>
                <a:lnTo>
                  <a:pt x="2159" y="262"/>
                </a:lnTo>
                <a:lnTo>
                  <a:pt x="2160" y="264"/>
                </a:lnTo>
                <a:lnTo>
                  <a:pt x="2163" y="266"/>
                </a:lnTo>
                <a:lnTo>
                  <a:pt x="2163" y="268"/>
                </a:lnTo>
                <a:lnTo>
                  <a:pt x="2165" y="268"/>
                </a:lnTo>
                <a:lnTo>
                  <a:pt x="2169" y="268"/>
                </a:lnTo>
                <a:lnTo>
                  <a:pt x="2171" y="266"/>
                </a:lnTo>
                <a:lnTo>
                  <a:pt x="2172" y="266"/>
                </a:lnTo>
                <a:lnTo>
                  <a:pt x="2172" y="265"/>
                </a:lnTo>
                <a:lnTo>
                  <a:pt x="2173" y="265"/>
                </a:lnTo>
                <a:lnTo>
                  <a:pt x="2175" y="265"/>
                </a:lnTo>
                <a:lnTo>
                  <a:pt x="2177" y="266"/>
                </a:lnTo>
                <a:lnTo>
                  <a:pt x="2178" y="266"/>
                </a:lnTo>
                <a:lnTo>
                  <a:pt x="2181" y="266"/>
                </a:lnTo>
                <a:lnTo>
                  <a:pt x="2183" y="268"/>
                </a:lnTo>
                <a:lnTo>
                  <a:pt x="2184" y="268"/>
                </a:lnTo>
                <a:lnTo>
                  <a:pt x="2185" y="268"/>
                </a:lnTo>
                <a:lnTo>
                  <a:pt x="2194" y="270"/>
                </a:lnTo>
                <a:lnTo>
                  <a:pt x="2197" y="273"/>
                </a:lnTo>
                <a:lnTo>
                  <a:pt x="2199" y="273"/>
                </a:lnTo>
                <a:lnTo>
                  <a:pt x="2201" y="274"/>
                </a:lnTo>
                <a:lnTo>
                  <a:pt x="2205" y="278"/>
                </a:lnTo>
                <a:lnTo>
                  <a:pt x="2206" y="277"/>
                </a:lnTo>
                <a:lnTo>
                  <a:pt x="2206" y="275"/>
                </a:lnTo>
                <a:lnTo>
                  <a:pt x="2207" y="275"/>
                </a:lnTo>
                <a:lnTo>
                  <a:pt x="2209" y="274"/>
                </a:lnTo>
                <a:lnTo>
                  <a:pt x="2209" y="273"/>
                </a:lnTo>
                <a:lnTo>
                  <a:pt x="2210" y="272"/>
                </a:lnTo>
                <a:lnTo>
                  <a:pt x="2211" y="272"/>
                </a:lnTo>
                <a:lnTo>
                  <a:pt x="2213" y="272"/>
                </a:lnTo>
                <a:lnTo>
                  <a:pt x="2214" y="270"/>
                </a:lnTo>
                <a:lnTo>
                  <a:pt x="2215" y="270"/>
                </a:lnTo>
                <a:lnTo>
                  <a:pt x="2219" y="272"/>
                </a:lnTo>
                <a:lnTo>
                  <a:pt x="2220" y="270"/>
                </a:lnTo>
                <a:lnTo>
                  <a:pt x="2220" y="272"/>
                </a:lnTo>
                <a:lnTo>
                  <a:pt x="2223" y="273"/>
                </a:lnTo>
                <a:lnTo>
                  <a:pt x="2226" y="273"/>
                </a:lnTo>
                <a:lnTo>
                  <a:pt x="2232" y="277"/>
                </a:lnTo>
                <a:lnTo>
                  <a:pt x="2232" y="280"/>
                </a:lnTo>
                <a:lnTo>
                  <a:pt x="2237" y="282"/>
                </a:lnTo>
                <a:lnTo>
                  <a:pt x="2240" y="282"/>
                </a:lnTo>
                <a:lnTo>
                  <a:pt x="2241" y="283"/>
                </a:lnTo>
                <a:lnTo>
                  <a:pt x="2243" y="283"/>
                </a:lnTo>
                <a:lnTo>
                  <a:pt x="2243" y="282"/>
                </a:lnTo>
                <a:lnTo>
                  <a:pt x="2244" y="282"/>
                </a:lnTo>
                <a:lnTo>
                  <a:pt x="2245" y="286"/>
                </a:lnTo>
                <a:lnTo>
                  <a:pt x="2252" y="290"/>
                </a:lnTo>
                <a:lnTo>
                  <a:pt x="2252" y="294"/>
                </a:lnTo>
                <a:lnTo>
                  <a:pt x="2253" y="294"/>
                </a:lnTo>
                <a:lnTo>
                  <a:pt x="2255" y="294"/>
                </a:lnTo>
                <a:lnTo>
                  <a:pt x="2256" y="295"/>
                </a:lnTo>
                <a:lnTo>
                  <a:pt x="2257" y="295"/>
                </a:lnTo>
                <a:lnTo>
                  <a:pt x="2257" y="294"/>
                </a:lnTo>
                <a:lnTo>
                  <a:pt x="2258" y="287"/>
                </a:lnTo>
                <a:lnTo>
                  <a:pt x="2261" y="286"/>
                </a:lnTo>
                <a:lnTo>
                  <a:pt x="2262" y="286"/>
                </a:lnTo>
                <a:lnTo>
                  <a:pt x="2269" y="289"/>
                </a:lnTo>
                <a:lnTo>
                  <a:pt x="2270" y="289"/>
                </a:lnTo>
                <a:lnTo>
                  <a:pt x="2270" y="291"/>
                </a:lnTo>
                <a:lnTo>
                  <a:pt x="2272" y="291"/>
                </a:lnTo>
                <a:lnTo>
                  <a:pt x="2273" y="291"/>
                </a:lnTo>
                <a:lnTo>
                  <a:pt x="2274" y="291"/>
                </a:lnTo>
                <a:lnTo>
                  <a:pt x="2275" y="294"/>
                </a:lnTo>
                <a:lnTo>
                  <a:pt x="2277" y="294"/>
                </a:lnTo>
                <a:lnTo>
                  <a:pt x="2277" y="295"/>
                </a:lnTo>
                <a:lnTo>
                  <a:pt x="2278" y="295"/>
                </a:lnTo>
                <a:lnTo>
                  <a:pt x="2278" y="296"/>
                </a:lnTo>
                <a:lnTo>
                  <a:pt x="2278" y="298"/>
                </a:lnTo>
                <a:lnTo>
                  <a:pt x="2277" y="299"/>
                </a:lnTo>
                <a:lnTo>
                  <a:pt x="2275" y="299"/>
                </a:lnTo>
                <a:lnTo>
                  <a:pt x="2274" y="299"/>
                </a:lnTo>
                <a:lnTo>
                  <a:pt x="2274" y="301"/>
                </a:lnTo>
                <a:lnTo>
                  <a:pt x="2274" y="302"/>
                </a:lnTo>
                <a:lnTo>
                  <a:pt x="2275" y="303"/>
                </a:lnTo>
                <a:lnTo>
                  <a:pt x="2277" y="302"/>
                </a:lnTo>
                <a:lnTo>
                  <a:pt x="2278" y="302"/>
                </a:lnTo>
                <a:lnTo>
                  <a:pt x="2279" y="302"/>
                </a:lnTo>
                <a:lnTo>
                  <a:pt x="2281" y="301"/>
                </a:lnTo>
                <a:lnTo>
                  <a:pt x="2282" y="299"/>
                </a:lnTo>
                <a:lnTo>
                  <a:pt x="2285" y="299"/>
                </a:lnTo>
                <a:lnTo>
                  <a:pt x="2291" y="304"/>
                </a:lnTo>
                <a:lnTo>
                  <a:pt x="2291" y="306"/>
                </a:lnTo>
                <a:lnTo>
                  <a:pt x="2290" y="308"/>
                </a:lnTo>
                <a:lnTo>
                  <a:pt x="2290" y="311"/>
                </a:lnTo>
                <a:lnTo>
                  <a:pt x="2291" y="311"/>
                </a:lnTo>
                <a:lnTo>
                  <a:pt x="2293" y="310"/>
                </a:lnTo>
                <a:lnTo>
                  <a:pt x="2293" y="308"/>
                </a:lnTo>
                <a:lnTo>
                  <a:pt x="2294" y="308"/>
                </a:lnTo>
                <a:lnTo>
                  <a:pt x="2295" y="307"/>
                </a:lnTo>
                <a:lnTo>
                  <a:pt x="2296" y="307"/>
                </a:lnTo>
                <a:lnTo>
                  <a:pt x="2298" y="310"/>
                </a:lnTo>
                <a:lnTo>
                  <a:pt x="2299" y="310"/>
                </a:lnTo>
                <a:lnTo>
                  <a:pt x="2300" y="310"/>
                </a:lnTo>
                <a:lnTo>
                  <a:pt x="2300" y="308"/>
                </a:lnTo>
                <a:lnTo>
                  <a:pt x="2296" y="304"/>
                </a:lnTo>
                <a:lnTo>
                  <a:pt x="2296" y="303"/>
                </a:lnTo>
                <a:lnTo>
                  <a:pt x="2296" y="302"/>
                </a:lnTo>
                <a:lnTo>
                  <a:pt x="2298" y="301"/>
                </a:lnTo>
                <a:lnTo>
                  <a:pt x="2300" y="299"/>
                </a:lnTo>
                <a:lnTo>
                  <a:pt x="2300" y="298"/>
                </a:lnTo>
                <a:lnTo>
                  <a:pt x="2302" y="296"/>
                </a:lnTo>
                <a:lnTo>
                  <a:pt x="2302" y="295"/>
                </a:lnTo>
                <a:lnTo>
                  <a:pt x="2303" y="294"/>
                </a:lnTo>
                <a:lnTo>
                  <a:pt x="2304" y="294"/>
                </a:lnTo>
                <a:lnTo>
                  <a:pt x="2305" y="294"/>
                </a:lnTo>
                <a:lnTo>
                  <a:pt x="2308" y="294"/>
                </a:lnTo>
                <a:lnTo>
                  <a:pt x="2309" y="294"/>
                </a:lnTo>
                <a:lnTo>
                  <a:pt x="2311" y="294"/>
                </a:lnTo>
                <a:lnTo>
                  <a:pt x="2312" y="296"/>
                </a:lnTo>
                <a:lnTo>
                  <a:pt x="2313" y="298"/>
                </a:lnTo>
                <a:lnTo>
                  <a:pt x="2315" y="299"/>
                </a:lnTo>
                <a:lnTo>
                  <a:pt x="2316" y="301"/>
                </a:lnTo>
                <a:lnTo>
                  <a:pt x="2317" y="301"/>
                </a:lnTo>
                <a:lnTo>
                  <a:pt x="2317" y="302"/>
                </a:lnTo>
                <a:lnTo>
                  <a:pt x="2317" y="303"/>
                </a:lnTo>
                <a:lnTo>
                  <a:pt x="2316" y="304"/>
                </a:lnTo>
                <a:lnTo>
                  <a:pt x="2316" y="306"/>
                </a:lnTo>
                <a:lnTo>
                  <a:pt x="2316" y="307"/>
                </a:lnTo>
                <a:lnTo>
                  <a:pt x="2320" y="312"/>
                </a:lnTo>
                <a:lnTo>
                  <a:pt x="2320" y="316"/>
                </a:lnTo>
                <a:lnTo>
                  <a:pt x="2317" y="315"/>
                </a:lnTo>
                <a:lnTo>
                  <a:pt x="2316" y="315"/>
                </a:lnTo>
                <a:lnTo>
                  <a:pt x="2315" y="315"/>
                </a:lnTo>
                <a:lnTo>
                  <a:pt x="2313" y="313"/>
                </a:lnTo>
                <a:lnTo>
                  <a:pt x="2308" y="311"/>
                </a:lnTo>
                <a:lnTo>
                  <a:pt x="2308" y="312"/>
                </a:lnTo>
                <a:lnTo>
                  <a:pt x="2307" y="313"/>
                </a:lnTo>
                <a:lnTo>
                  <a:pt x="2305" y="313"/>
                </a:lnTo>
                <a:lnTo>
                  <a:pt x="2305" y="315"/>
                </a:lnTo>
                <a:lnTo>
                  <a:pt x="2309" y="315"/>
                </a:lnTo>
                <a:lnTo>
                  <a:pt x="2311" y="317"/>
                </a:lnTo>
                <a:lnTo>
                  <a:pt x="2312" y="320"/>
                </a:lnTo>
                <a:lnTo>
                  <a:pt x="2311" y="320"/>
                </a:lnTo>
                <a:lnTo>
                  <a:pt x="2309" y="320"/>
                </a:lnTo>
                <a:lnTo>
                  <a:pt x="2308" y="320"/>
                </a:lnTo>
                <a:lnTo>
                  <a:pt x="2307" y="319"/>
                </a:lnTo>
                <a:lnTo>
                  <a:pt x="2305" y="319"/>
                </a:lnTo>
                <a:lnTo>
                  <a:pt x="2304" y="319"/>
                </a:lnTo>
                <a:lnTo>
                  <a:pt x="2305" y="321"/>
                </a:lnTo>
                <a:lnTo>
                  <a:pt x="2304" y="320"/>
                </a:lnTo>
                <a:lnTo>
                  <a:pt x="2303" y="320"/>
                </a:lnTo>
                <a:lnTo>
                  <a:pt x="2303" y="321"/>
                </a:lnTo>
                <a:lnTo>
                  <a:pt x="2304" y="321"/>
                </a:lnTo>
                <a:lnTo>
                  <a:pt x="2305" y="321"/>
                </a:lnTo>
                <a:lnTo>
                  <a:pt x="2307" y="321"/>
                </a:lnTo>
                <a:lnTo>
                  <a:pt x="2312" y="328"/>
                </a:lnTo>
                <a:lnTo>
                  <a:pt x="2311" y="329"/>
                </a:lnTo>
                <a:lnTo>
                  <a:pt x="2309" y="329"/>
                </a:lnTo>
                <a:lnTo>
                  <a:pt x="2304" y="327"/>
                </a:lnTo>
                <a:lnTo>
                  <a:pt x="2303" y="327"/>
                </a:lnTo>
                <a:lnTo>
                  <a:pt x="2303" y="328"/>
                </a:lnTo>
                <a:lnTo>
                  <a:pt x="2304" y="331"/>
                </a:lnTo>
                <a:lnTo>
                  <a:pt x="2305" y="331"/>
                </a:lnTo>
                <a:lnTo>
                  <a:pt x="2305" y="332"/>
                </a:lnTo>
                <a:lnTo>
                  <a:pt x="2307" y="332"/>
                </a:lnTo>
                <a:lnTo>
                  <a:pt x="2307" y="331"/>
                </a:lnTo>
                <a:lnTo>
                  <a:pt x="2309" y="332"/>
                </a:lnTo>
                <a:lnTo>
                  <a:pt x="2316" y="332"/>
                </a:lnTo>
                <a:lnTo>
                  <a:pt x="2317" y="332"/>
                </a:lnTo>
                <a:lnTo>
                  <a:pt x="2320" y="336"/>
                </a:lnTo>
                <a:lnTo>
                  <a:pt x="2320" y="337"/>
                </a:lnTo>
                <a:lnTo>
                  <a:pt x="2320" y="341"/>
                </a:lnTo>
                <a:lnTo>
                  <a:pt x="2320" y="344"/>
                </a:lnTo>
                <a:lnTo>
                  <a:pt x="2321" y="345"/>
                </a:lnTo>
                <a:lnTo>
                  <a:pt x="2320" y="345"/>
                </a:lnTo>
                <a:lnTo>
                  <a:pt x="2311" y="346"/>
                </a:lnTo>
                <a:lnTo>
                  <a:pt x="2311" y="348"/>
                </a:lnTo>
                <a:lnTo>
                  <a:pt x="2309" y="349"/>
                </a:lnTo>
                <a:lnTo>
                  <a:pt x="2308" y="349"/>
                </a:lnTo>
                <a:lnTo>
                  <a:pt x="2307" y="352"/>
                </a:lnTo>
                <a:lnTo>
                  <a:pt x="2307" y="353"/>
                </a:lnTo>
                <a:lnTo>
                  <a:pt x="2308" y="354"/>
                </a:lnTo>
                <a:lnTo>
                  <a:pt x="2309" y="354"/>
                </a:lnTo>
                <a:lnTo>
                  <a:pt x="2311" y="353"/>
                </a:lnTo>
                <a:lnTo>
                  <a:pt x="2313" y="354"/>
                </a:lnTo>
                <a:lnTo>
                  <a:pt x="2316" y="353"/>
                </a:lnTo>
                <a:lnTo>
                  <a:pt x="2317" y="353"/>
                </a:lnTo>
                <a:lnTo>
                  <a:pt x="2320" y="352"/>
                </a:lnTo>
                <a:lnTo>
                  <a:pt x="2324" y="349"/>
                </a:lnTo>
                <a:lnTo>
                  <a:pt x="2325" y="349"/>
                </a:lnTo>
                <a:lnTo>
                  <a:pt x="2326" y="348"/>
                </a:lnTo>
                <a:lnTo>
                  <a:pt x="2328" y="348"/>
                </a:lnTo>
                <a:lnTo>
                  <a:pt x="2328" y="346"/>
                </a:lnTo>
                <a:lnTo>
                  <a:pt x="2328" y="345"/>
                </a:lnTo>
                <a:lnTo>
                  <a:pt x="2328" y="344"/>
                </a:lnTo>
                <a:lnTo>
                  <a:pt x="2329" y="344"/>
                </a:lnTo>
                <a:lnTo>
                  <a:pt x="2329" y="342"/>
                </a:lnTo>
                <a:lnTo>
                  <a:pt x="2329" y="341"/>
                </a:lnTo>
                <a:lnTo>
                  <a:pt x="2330" y="340"/>
                </a:lnTo>
                <a:lnTo>
                  <a:pt x="2332" y="338"/>
                </a:lnTo>
                <a:lnTo>
                  <a:pt x="2333" y="337"/>
                </a:lnTo>
                <a:lnTo>
                  <a:pt x="2334" y="337"/>
                </a:lnTo>
                <a:lnTo>
                  <a:pt x="2336" y="337"/>
                </a:lnTo>
                <a:lnTo>
                  <a:pt x="2344" y="341"/>
                </a:lnTo>
                <a:lnTo>
                  <a:pt x="2346" y="341"/>
                </a:lnTo>
                <a:lnTo>
                  <a:pt x="2346" y="342"/>
                </a:lnTo>
                <a:lnTo>
                  <a:pt x="2347" y="344"/>
                </a:lnTo>
                <a:lnTo>
                  <a:pt x="2349" y="344"/>
                </a:lnTo>
                <a:lnTo>
                  <a:pt x="2349" y="342"/>
                </a:lnTo>
                <a:lnTo>
                  <a:pt x="2350" y="342"/>
                </a:lnTo>
                <a:lnTo>
                  <a:pt x="2351" y="342"/>
                </a:lnTo>
                <a:lnTo>
                  <a:pt x="2353" y="342"/>
                </a:lnTo>
                <a:lnTo>
                  <a:pt x="2354" y="342"/>
                </a:lnTo>
                <a:lnTo>
                  <a:pt x="2355" y="341"/>
                </a:lnTo>
                <a:lnTo>
                  <a:pt x="2355" y="340"/>
                </a:lnTo>
                <a:lnTo>
                  <a:pt x="2356" y="341"/>
                </a:lnTo>
                <a:lnTo>
                  <a:pt x="2356" y="342"/>
                </a:lnTo>
                <a:lnTo>
                  <a:pt x="2358" y="340"/>
                </a:lnTo>
                <a:lnTo>
                  <a:pt x="2356" y="337"/>
                </a:lnTo>
                <a:lnTo>
                  <a:pt x="2354" y="336"/>
                </a:lnTo>
                <a:lnTo>
                  <a:pt x="2355" y="334"/>
                </a:lnTo>
                <a:lnTo>
                  <a:pt x="2355" y="333"/>
                </a:lnTo>
                <a:lnTo>
                  <a:pt x="2347" y="331"/>
                </a:lnTo>
                <a:lnTo>
                  <a:pt x="2346" y="328"/>
                </a:lnTo>
                <a:lnTo>
                  <a:pt x="2346" y="327"/>
                </a:lnTo>
                <a:lnTo>
                  <a:pt x="2346" y="325"/>
                </a:lnTo>
                <a:lnTo>
                  <a:pt x="2345" y="324"/>
                </a:lnTo>
                <a:lnTo>
                  <a:pt x="2345" y="323"/>
                </a:lnTo>
                <a:lnTo>
                  <a:pt x="2345" y="321"/>
                </a:lnTo>
                <a:lnTo>
                  <a:pt x="2346" y="320"/>
                </a:lnTo>
                <a:lnTo>
                  <a:pt x="2346" y="319"/>
                </a:lnTo>
                <a:lnTo>
                  <a:pt x="2347" y="317"/>
                </a:lnTo>
                <a:lnTo>
                  <a:pt x="2349" y="316"/>
                </a:lnTo>
                <a:lnTo>
                  <a:pt x="2350" y="316"/>
                </a:lnTo>
                <a:lnTo>
                  <a:pt x="2356" y="317"/>
                </a:lnTo>
                <a:lnTo>
                  <a:pt x="2367" y="323"/>
                </a:lnTo>
                <a:lnTo>
                  <a:pt x="2368" y="324"/>
                </a:lnTo>
                <a:lnTo>
                  <a:pt x="2370" y="324"/>
                </a:lnTo>
                <a:lnTo>
                  <a:pt x="2372" y="324"/>
                </a:lnTo>
                <a:lnTo>
                  <a:pt x="2372" y="325"/>
                </a:lnTo>
                <a:lnTo>
                  <a:pt x="2371" y="328"/>
                </a:lnTo>
                <a:lnTo>
                  <a:pt x="2370" y="329"/>
                </a:lnTo>
                <a:lnTo>
                  <a:pt x="2368" y="331"/>
                </a:lnTo>
                <a:lnTo>
                  <a:pt x="2366" y="331"/>
                </a:lnTo>
                <a:lnTo>
                  <a:pt x="2363" y="329"/>
                </a:lnTo>
                <a:lnTo>
                  <a:pt x="2364" y="331"/>
                </a:lnTo>
                <a:lnTo>
                  <a:pt x="2363" y="332"/>
                </a:lnTo>
                <a:lnTo>
                  <a:pt x="2363" y="333"/>
                </a:lnTo>
                <a:lnTo>
                  <a:pt x="2367" y="336"/>
                </a:lnTo>
                <a:lnTo>
                  <a:pt x="2371" y="341"/>
                </a:lnTo>
                <a:lnTo>
                  <a:pt x="2371" y="342"/>
                </a:lnTo>
                <a:lnTo>
                  <a:pt x="2371" y="344"/>
                </a:lnTo>
                <a:lnTo>
                  <a:pt x="2371" y="345"/>
                </a:lnTo>
                <a:lnTo>
                  <a:pt x="2370" y="346"/>
                </a:lnTo>
                <a:lnTo>
                  <a:pt x="2368" y="346"/>
                </a:lnTo>
                <a:lnTo>
                  <a:pt x="2366" y="348"/>
                </a:lnTo>
                <a:lnTo>
                  <a:pt x="2363" y="348"/>
                </a:lnTo>
                <a:lnTo>
                  <a:pt x="2359" y="349"/>
                </a:lnTo>
                <a:lnTo>
                  <a:pt x="2359" y="350"/>
                </a:lnTo>
                <a:lnTo>
                  <a:pt x="2360" y="350"/>
                </a:lnTo>
                <a:lnTo>
                  <a:pt x="2362" y="350"/>
                </a:lnTo>
                <a:lnTo>
                  <a:pt x="2363" y="350"/>
                </a:lnTo>
                <a:lnTo>
                  <a:pt x="2364" y="352"/>
                </a:lnTo>
                <a:lnTo>
                  <a:pt x="2366" y="352"/>
                </a:lnTo>
                <a:lnTo>
                  <a:pt x="2367" y="350"/>
                </a:lnTo>
                <a:lnTo>
                  <a:pt x="2368" y="350"/>
                </a:lnTo>
                <a:lnTo>
                  <a:pt x="2370" y="350"/>
                </a:lnTo>
                <a:lnTo>
                  <a:pt x="2370" y="352"/>
                </a:lnTo>
                <a:lnTo>
                  <a:pt x="2372" y="350"/>
                </a:lnTo>
                <a:lnTo>
                  <a:pt x="2374" y="352"/>
                </a:lnTo>
                <a:lnTo>
                  <a:pt x="2374" y="355"/>
                </a:lnTo>
                <a:lnTo>
                  <a:pt x="2374" y="357"/>
                </a:lnTo>
                <a:lnTo>
                  <a:pt x="2374" y="359"/>
                </a:lnTo>
                <a:lnTo>
                  <a:pt x="2375" y="362"/>
                </a:lnTo>
                <a:lnTo>
                  <a:pt x="2375" y="363"/>
                </a:lnTo>
                <a:lnTo>
                  <a:pt x="2375" y="364"/>
                </a:lnTo>
                <a:lnTo>
                  <a:pt x="2376" y="366"/>
                </a:lnTo>
                <a:lnTo>
                  <a:pt x="2376" y="364"/>
                </a:lnTo>
                <a:lnTo>
                  <a:pt x="2376" y="363"/>
                </a:lnTo>
                <a:lnTo>
                  <a:pt x="2376" y="362"/>
                </a:lnTo>
                <a:lnTo>
                  <a:pt x="2377" y="362"/>
                </a:lnTo>
                <a:lnTo>
                  <a:pt x="2379" y="363"/>
                </a:lnTo>
                <a:lnTo>
                  <a:pt x="2379" y="364"/>
                </a:lnTo>
                <a:lnTo>
                  <a:pt x="2379" y="366"/>
                </a:lnTo>
                <a:lnTo>
                  <a:pt x="2379" y="367"/>
                </a:lnTo>
                <a:lnTo>
                  <a:pt x="2380" y="364"/>
                </a:lnTo>
                <a:lnTo>
                  <a:pt x="2381" y="364"/>
                </a:lnTo>
                <a:lnTo>
                  <a:pt x="2381" y="366"/>
                </a:lnTo>
                <a:lnTo>
                  <a:pt x="2383" y="367"/>
                </a:lnTo>
                <a:lnTo>
                  <a:pt x="2383" y="366"/>
                </a:lnTo>
                <a:lnTo>
                  <a:pt x="2384" y="366"/>
                </a:lnTo>
                <a:lnTo>
                  <a:pt x="2384" y="364"/>
                </a:lnTo>
                <a:lnTo>
                  <a:pt x="2384" y="362"/>
                </a:lnTo>
                <a:lnTo>
                  <a:pt x="2383" y="359"/>
                </a:lnTo>
                <a:lnTo>
                  <a:pt x="2383" y="358"/>
                </a:lnTo>
                <a:lnTo>
                  <a:pt x="2381" y="357"/>
                </a:lnTo>
                <a:lnTo>
                  <a:pt x="2381" y="355"/>
                </a:lnTo>
                <a:lnTo>
                  <a:pt x="2379" y="354"/>
                </a:lnTo>
                <a:lnTo>
                  <a:pt x="2380" y="354"/>
                </a:lnTo>
                <a:lnTo>
                  <a:pt x="2381" y="354"/>
                </a:lnTo>
                <a:lnTo>
                  <a:pt x="2381" y="353"/>
                </a:lnTo>
                <a:lnTo>
                  <a:pt x="2383" y="353"/>
                </a:lnTo>
                <a:lnTo>
                  <a:pt x="2384" y="353"/>
                </a:lnTo>
                <a:lnTo>
                  <a:pt x="2383" y="352"/>
                </a:lnTo>
                <a:lnTo>
                  <a:pt x="2384" y="350"/>
                </a:lnTo>
                <a:lnTo>
                  <a:pt x="2385" y="350"/>
                </a:lnTo>
                <a:lnTo>
                  <a:pt x="2386" y="349"/>
                </a:lnTo>
                <a:lnTo>
                  <a:pt x="2388" y="349"/>
                </a:lnTo>
                <a:lnTo>
                  <a:pt x="2389" y="349"/>
                </a:lnTo>
                <a:lnTo>
                  <a:pt x="2391" y="349"/>
                </a:lnTo>
                <a:lnTo>
                  <a:pt x="2394" y="352"/>
                </a:lnTo>
                <a:lnTo>
                  <a:pt x="2396" y="352"/>
                </a:lnTo>
                <a:lnTo>
                  <a:pt x="2397" y="350"/>
                </a:lnTo>
                <a:lnTo>
                  <a:pt x="2397" y="349"/>
                </a:lnTo>
                <a:lnTo>
                  <a:pt x="2396" y="349"/>
                </a:lnTo>
                <a:lnTo>
                  <a:pt x="2396" y="348"/>
                </a:lnTo>
                <a:lnTo>
                  <a:pt x="2394" y="346"/>
                </a:lnTo>
                <a:lnTo>
                  <a:pt x="2393" y="346"/>
                </a:lnTo>
                <a:lnTo>
                  <a:pt x="2392" y="345"/>
                </a:lnTo>
                <a:lnTo>
                  <a:pt x="2392" y="344"/>
                </a:lnTo>
                <a:lnTo>
                  <a:pt x="2391" y="342"/>
                </a:lnTo>
                <a:lnTo>
                  <a:pt x="2389" y="341"/>
                </a:lnTo>
                <a:lnTo>
                  <a:pt x="2391" y="338"/>
                </a:lnTo>
                <a:lnTo>
                  <a:pt x="2392" y="337"/>
                </a:lnTo>
                <a:lnTo>
                  <a:pt x="2393" y="336"/>
                </a:lnTo>
                <a:lnTo>
                  <a:pt x="2396" y="333"/>
                </a:lnTo>
                <a:lnTo>
                  <a:pt x="2396" y="332"/>
                </a:lnTo>
                <a:lnTo>
                  <a:pt x="2397" y="332"/>
                </a:lnTo>
                <a:lnTo>
                  <a:pt x="2398" y="331"/>
                </a:lnTo>
                <a:lnTo>
                  <a:pt x="2400" y="331"/>
                </a:lnTo>
                <a:lnTo>
                  <a:pt x="2401" y="329"/>
                </a:lnTo>
                <a:lnTo>
                  <a:pt x="2402" y="329"/>
                </a:lnTo>
                <a:lnTo>
                  <a:pt x="2406" y="328"/>
                </a:lnTo>
                <a:lnTo>
                  <a:pt x="2410" y="328"/>
                </a:lnTo>
                <a:lnTo>
                  <a:pt x="2414" y="329"/>
                </a:lnTo>
                <a:lnTo>
                  <a:pt x="2418" y="332"/>
                </a:lnTo>
                <a:lnTo>
                  <a:pt x="2423" y="336"/>
                </a:lnTo>
                <a:lnTo>
                  <a:pt x="2425" y="337"/>
                </a:lnTo>
                <a:lnTo>
                  <a:pt x="2426" y="337"/>
                </a:lnTo>
                <a:lnTo>
                  <a:pt x="2427" y="337"/>
                </a:lnTo>
                <a:lnTo>
                  <a:pt x="2428" y="340"/>
                </a:lnTo>
                <a:lnTo>
                  <a:pt x="2430" y="341"/>
                </a:lnTo>
                <a:lnTo>
                  <a:pt x="2430" y="340"/>
                </a:lnTo>
                <a:lnTo>
                  <a:pt x="2431" y="340"/>
                </a:lnTo>
                <a:lnTo>
                  <a:pt x="2433" y="340"/>
                </a:lnTo>
                <a:lnTo>
                  <a:pt x="2435" y="340"/>
                </a:lnTo>
                <a:lnTo>
                  <a:pt x="2439" y="341"/>
                </a:lnTo>
                <a:lnTo>
                  <a:pt x="2444" y="342"/>
                </a:lnTo>
                <a:lnTo>
                  <a:pt x="2453" y="349"/>
                </a:lnTo>
                <a:lnTo>
                  <a:pt x="2459" y="354"/>
                </a:lnTo>
                <a:lnTo>
                  <a:pt x="2463" y="359"/>
                </a:lnTo>
                <a:lnTo>
                  <a:pt x="2472" y="366"/>
                </a:lnTo>
                <a:lnTo>
                  <a:pt x="2473" y="369"/>
                </a:lnTo>
                <a:lnTo>
                  <a:pt x="2481" y="372"/>
                </a:lnTo>
                <a:lnTo>
                  <a:pt x="2482" y="374"/>
                </a:lnTo>
                <a:lnTo>
                  <a:pt x="2482" y="379"/>
                </a:lnTo>
                <a:lnTo>
                  <a:pt x="2482" y="380"/>
                </a:lnTo>
                <a:lnTo>
                  <a:pt x="2486" y="384"/>
                </a:lnTo>
                <a:lnTo>
                  <a:pt x="2491" y="393"/>
                </a:lnTo>
                <a:lnTo>
                  <a:pt x="2496" y="404"/>
                </a:lnTo>
                <a:lnTo>
                  <a:pt x="2498" y="415"/>
                </a:lnTo>
                <a:lnTo>
                  <a:pt x="2496" y="421"/>
                </a:lnTo>
                <a:lnTo>
                  <a:pt x="2496" y="422"/>
                </a:lnTo>
                <a:lnTo>
                  <a:pt x="2498" y="423"/>
                </a:lnTo>
                <a:lnTo>
                  <a:pt x="2496" y="423"/>
                </a:lnTo>
                <a:lnTo>
                  <a:pt x="2495" y="426"/>
                </a:lnTo>
                <a:lnTo>
                  <a:pt x="2494" y="427"/>
                </a:lnTo>
                <a:lnTo>
                  <a:pt x="2494" y="429"/>
                </a:lnTo>
                <a:lnTo>
                  <a:pt x="2494" y="431"/>
                </a:lnTo>
                <a:lnTo>
                  <a:pt x="2493" y="434"/>
                </a:lnTo>
                <a:lnTo>
                  <a:pt x="2493" y="435"/>
                </a:lnTo>
                <a:lnTo>
                  <a:pt x="2493" y="436"/>
                </a:lnTo>
                <a:lnTo>
                  <a:pt x="2491" y="438"/>
                </a:lnTo>
                <a:lnTo>
                  <a:pt x="2491" y="439"/>
                </a:lnTo>
                <a:lnTo>
                  <a:pt x="2490" y="441"/>
                </a:lnTo>
                <a:lnTo>
                  <a:pt x="2490" y="442"/>
                </a:lnTo>
                <a:lnTo>
                  <a:pt x="2489" y="444"/>
                </a:lnTo>
                <a:lnTo>
                  <a:pt x="2490" y="444"/>
                </a:lnTo>
                <a:lnTo>
                  <a:pt x="2491" y="443"/>
                </a:lnTo>
                <a:lnTo>
                  <a:pt x="2493" y="443"/>
                </a:lnTo>
                <a:lnTo>
                  <a:pt x="2494" y="444"/>
                </a:lnTo>
                <a:lnTo>
                  <a:pt x="2496" y="451"/>
                </a:lnTo>
                <a:lnTo>
                  <a:pt x="2495" y="463"/>
                </a:lnTo>
                <a:lnTo>
                  <a:pt x="2495" y="464"/>
                </a:lnTo>
                <a:lnTo>
                  <a:pt x="2494" y="465"/>
                </a:lnTo>
                <a:lnTo>
                  <a:pt x="2494" y="467"/>
                </a:lnTo>
                <a:lnTo>
                  <a:pt x="2493" y="467"/>
                </a:lnTo>
                <a:lnTo>
                  <a:pt x="2490" y="467"/>
                </a:lnTo>
                <a:lnTo>
                  <a:pt x="2490" y="468"/>
                </a:lnTo>
                <a:lnTo>
                  <a:pt x="2489" y="469"/>
                </a:lnTo>
                <a:lnTo>
                  <a:pt x="2487" y="469"/>
                </a:lnTo>
                <a:lnTo>
                  <a:pt x="2483" y="465"/>
                </a:lnTo>
                <a:lnTo>
                  <a:pt x="2483" y="464"/>
                </a:lnTo>
                <a:lnTo>
                  <a:pt x="2485" y="464"/>
                </a:lnTo>
                <a:lnTo>
                  <a:pt x="2485" y="463"/>
                </a:lnTo>
                <a:lnTo>
                  <a:pt x="2482" y="460"/>
                </a:lnTo>
                <a:lnTo>
                  <a:pt x="2481" y="459"/>
                </a:lnTo>
                <a:lnTo>
                  <a:pt x="2481" y="456"/>
                </a:lnTo>
                <a:lnTo>
                  <a:pt x="2482" y="453"/>
                </a:lnTo>
                <a:lnTo>
                  <a:pt x="2483" y="452"/>
                </a:lnTo>
                <a:lnTo>
                  <a:pt x="2482" y="452"/>
                </a:lnTo>
                <a:lnTo>
                  <a:pt x="2481" y="452"/>
                </a:lnTo>
                <a:lnTo>
                  <a:pt x="2480" y="453"/>
                </a:lnTo>
                <a:lnTo>
                  <a:pt x="2481" y="450"/>
                </a:lnTo>
                <a:lnTo>
                  <a:pt x="2481" y="448"/>
                </a:lnTo>
                <a:lnTo>
                  <a:pt x="2480" y="447"/>
                </a:lnTo>
                <a:lnTo>
                  <a:pt x="2481" y="444"/>
                </a:lnTo>
                <a:lnTo>
                  <a:pt x="2480" y="444"/>
                </a:lnTo>
                <a:lnTo>
                  <a:pt x="2480" y="443"/>
                </a:lnTo>
                <a:lnTo>
                  <a:pt x="2480" y="442"/>
                </a:lnTo>
                <a:lnTo>
                  <a:pt x="2478" y="441"/>
                </a:lnTo>
                <a:lnTo>
                  <a:pt x="2477" y="441"/>
                </a:lnTo>
                <a:lnTo>
                  <a:pt x="2478" y="443"/>
                </a:lnTo>
                <a:lnTo>
                  <a:pt x="2477" y="444"/>
                </a:lnTo>
                <a:lnTo>
                  <a:pt x="2476" y="444"/>
                </a:lnTo>
                <a:lnTo>
                  <a:pt x="2474" y="443"/>
                </a:lnTo>
                <a:lnTo>
                  <a:pt x="2474" y="446"/>
                </a:lnTo>
                <a:lnTo>
                  <a:pt x="2476" y="447"/>
                </a:lnTo>
                <a:lnTo>
                  <a:pt x="2474" y="447"/>
                </a:lnTo>
                <a:lnTo>
                  <a:pt x="2474" y="448"/>
                </a:lnTo>
                <a:lnTo>
                  <a:pt x="2476" y="448"/>
                </a:lnTo>
                <a:lnTo>
                  <a:pt x="2476" y="452"/>
                </a:lnTo>
                <a:lnTo>
                  <a:pt x="2476" y="453"/>
                </a:lnTo>
                <a:lnTo>
                  <a:pt x="2477" y="455"/>
                </a:lnTo>
                <a:lnTo>
                  <a:pt x="2477" y="456"/>
                </a:lnTo>
                <a:lnTo>
                  <a:pt x="2476" y="456"/>
                </a:lnTo>
                <a:lnTo>
                  <a:pt x="2473" y="453"/>
                </a:lnTo>
                <a:lnTo>
                  <a:pt x="2473" y="455"/>
                </a:lnTo>
                <a:lnTo>
                  <a:pt x="2473" y="456"/>
                </a:lnTo>
                <a:lnTo>
                  <a:pt x="2474" y="457"/>
                </a:lnTo>
                <a:lnTo>
                  <a:pt x="2472" y="456"/>
                </a:lnTo>
                <a:lnTo>
                  <a:pt x="2470" y="459"/>
                </a:lnTo>
                <a:lnTo>
                  <a:pt x="2472" y="459"/>
                </a:lnTo>
                <a:lnTo>
                  <a:pt x="2473" y="461"/>
                </a:lnTo>
                <a:lnTo>
                  <a:pt x="2474" y="461"/>
                </a:lnTo>
                <a:lnTo>
                  <a:pt x="2473" y="463"/>
                </a:lnTo>
                <a:lnTo>
                  <a:pt x="2472" y="463"/>
                </a:lnTo>
                <a:lnTo>
                  <a:pt x="2472" y="464"/>
                </a:lnTo>
                <a:lnTo>
                  <a:pt x="2470" y="464"/>
                </a:lnTo>
                <a:lnTo>
                  <a:pt x="2469" y="464"/>
                </a:lnTo>
                <a:lnTo>
                  <a:pt x="2468" y="460"/>
                </a:lnTo>
                <a:lnTo>
                  <a:pt x="2468" y="459"/>
                </a:lnTo>
                <a:lnTo>
                  <a:pt x="2468" y="457"/>
                </a:lnTo>
                <a:lnTo>
                  <a:pt x="2468" y="456"/>
                </a:lnTo>
                <a:lnTo>
                  <a:pt x="2468" y="455"/>
                </a:lnTo>
                <a:lnTo>
                  <a:pt x="2466" y="457"/>
                </a:lnTo>
                <a:lnTo>
                  <a:pt x="2465" y="457"/>
                </a:lnTo>
                <a:lnTo>
                  <a:pt x="2464" y="455"/>
                </a:lnTo>
                <a:lnTo>
                  <a:pt x="2463" y="455"/>
                </a:lnTo>
                <a:lnTo>
                  <a:pt x="2464" y="457"/>
                </a:lnTo>
                <a:lnTo>
                  <a:pt x="2464" y="459"/>
                </a:lnTo>
                <a:lnTo>
                  <a:pt x="2463" y="459"/>
                </a:lnTo>
                <a:lnTo>
                  <a:pt x="2461" y="459"/>
                </a:lnTo>
                <a:lnTo>
                  <a:pt x="2463" y="460"/>
                </a:lnTo>
                <a:lnTo>
                  <a:pt x="2463" y="461"/>
                </a:lnTo>
                <a:lnTo>
                  <a:pt x="2460" y="461"/>
                </a:lnTo>
                <a:lnTo>
                  <a:pt x="2457" y="460"/>
                </a:lnTo>
                <a:lnTo>
                  <a:pt x="2448" y="456"/>
                </a:lnTo>
                <a:lnTo>
                  <a:pt x="2445" y="456"/>
                </a:lnTo>
                <a:lnTo>
                  <a:pt x="2443" y="457"/>
                </a:lnTo>
                <a:lnTo>
                  <a:pt x="2451" y="463"/>
                </a:lnTo>
                <a:lnTo>
                  <a:pt x="2449" y="464"/>
                </a:lnTo>
                <a:lnTo>
                  <a:pt x="2443" y="467"/>
                </a:lnTo>
                <a:lnTo>
                  <a:pt x="2442" y="468"/>
                </a:lnTo>
                <a:lnTo>
                  <a:pt x="2442" y="469"/>
                </a:lnTo>
                <a:lnTo>
                  <a:pt x="2442" y="471"/>
                </a:lnTo>
                <a:lnTo>
                  <a:pt x="2443" y="469"/>
                </a:lnTo>
                <a:lnTo>
                  <a:pt x="2444" y="469"/>
                </a:lnTo>
                <a:lnTo>
                  <a:pt x="2445" y="468"/>
                </a:lnTo>
                <a:lnTo>
                  <a:pt x="2448" y="468"/>
                </a:lnTo>
                <a:lnTo>
                  <a:pt x="2449" y="468"/>
                </a:lnTo>
                <a:lnTo>
                  <a:pt x="2451" y="468"/>
                </a:lnTo>
                <a:lnTo>
                  <a:pt x="2452" y="468"/>
                </a:lnTo>
                <a:lnTo>
                  <a:pt x="2456" y="468"/>
                </a:lnTo>
                <a:lnTo>
                  <a:pt x="2460" y="468"/>
                </a:lnTo>
                <a:lnTo>
                  <a:pt x="2464" y="469"/>
                </a:lnTo>
                <a:lnTo>
                  <a:pt x="2466" y="472"/>
                </a:lnTo>
                <a:lnTo>
                  <a:pt x="2466" y="473"/>
                </a:lnTo>
                <a:lnTo>
                  <a:pt x="2468" y="473"/>
                </a:lnTo>
                <a:lnTo>
                  <a:pt x="2470" y="481"/>
                </a:lnTo>
                <a:lnTo>
                  <a:pt x="2472" y="482"/>
                </a:lnTo>
                <a:lnTo>
                  <a:pt x="2473" y="480"/>
                </a:lnTo>
                <a:lnTo>
                  <a:pt x="2473" y="481"/>
                </a:lnTo>
                <a:lnTo>
                  <a:pt x="2474" y="481"/>
                </a:lnTo>
                <a:lnTo>
                  <a:pt x="2476" y="484"/>
                </a:lnTo>
                <a:lnTo>
                  <a:pt x="2477" y="484"/>
                </a:lnTo>
                <a:lnTo>
                  <a:pt x="2478" y="484"/>
                </a:lnTo>
                <a:lnTo>
                  <a:pt x="2480" y="485"/>
                </a:lnTo>
                <a:lnTo>
                  <a:pt x="2480" y="486"/>
                </a:lnTo>
                <a:lnTo>
                  <a:pt x="2478" y="488"/>
                </a:lnTo>
                <a:lnTo>
                  <a:pt x="2480" y="490"/>
                </a:lnTo>
                <a:lnTo>
                  <a:pt x="2480" y="492"/>
                </a:lnTo>
                <a:lnTo>
                  <a:pt x="2478" y="492"/>
                </a:lnTo>
                <a:lnTo>
                  <a:pt x="2480" y="494"/>
                </a:lnTo>
                <a:lnTo>
                  <a:pt x="2478" y="495"/>
                </a:lnTo>
                <a:lnTo>
                  <a:pt x="2480" y="497"/>
                </a:lnTo>
                <a:lnTo>
                  <a:pt x="2481" y="498"/>
                </a:lnTo>
                <a:lnTo>
                  <a:pt x="2480" y="498"/>
                </a:lnTo>
                <a:lnTo>
                  <a:pt x="2480" y="499"/>
                </a:lnTo>
                <a:lnTo>
                  <a:pt x="2478" y="499"/>
                </a:lnTo>
                <a:lnTo>
                  <a:pt x="2476" y="499"/>
                </a:lnTo>
                <a:lnTo>
                  <a:pt x="2474" y="499"/>
                </a:lnTo>
                <a:lnTo>
                  <a:pt x="2473" y="499"/>
                </a:lnTo>
                <a:lnTo>
                  <a:pt x="2473" y="501"/>
                </a:lnTo>
                <a:lnTo>
                  <a:pt x="2480" y="502"/>
                </a:lnTo>
                <a:lnTo>
                  <a:pt x="2481" y="504"/>
                </a:lnTo>
                <a:lnTo>
                  <a:pt x="2480" y="506"/>
                </a:lnTo>
                <a:lnTo>
                  <a:pt x="2480" y="507"/>
                </a:lnTo>
                <a:lnTo>
                  <a:pt x="2483" y="510"/>
                </a:lnTo>
                <a:lnTo>
                  <a:pt x="2486" y="514"/>
                </a:lnTo>
                <a:lnTo>
                  <a:pt x="2486" y="515"/>
                </a:lnTo>
                <a:lnTo>
                  <a:pt x="2485" y="519"/>
                </a:lnTo>
                <a:lnTo>
                  <a:pt x="2485" y="520"/>
                </a:lnTo>
                <a:lnTo>
                  <a:pt x="2482" y="522"/>
                </a:lnTo>
                <a:lnTo>
                  <a:pt x="2481" y="522"/>
                </a:lnTo>
                <a:lnTo>
                  <a:pt x="2480" y="520"/>
                </a:lnTo>
                <a:lnTo>
                  <a:pt x="2478" y="515"/>
                </a:lnTo>
                <a:lnTo>
                  <a:pt x="2480" y="511"/>
                </a:lnTo>
                <a:lnTo>
                  <a:pt x="2478" y="510"/>
                </a:lnTo>
                <a:lnTo>
                  <a:pt x="2477" y="511"/>
                </a:lnTo>
                <a:lnTo>
                  <a:pt x="2476" y="512"/>
                </a:lnTo>
                <a:lnTo>
                  <a:pt x="2476" y="515"/>
                </a:lnTo>
                <a:lnTo>
                  <a:pt x="2476" y="516"/>
                </a:lnTo>
                <a:lnTo>
                  <a:pt x="2477" y="518"/>
                </a:lnTo>
                <a:lnTo>
                  <a:pt x="2477" y="522"/>
                </a:lnTo>
                <a:lnTo>
                  <a:pt x="2476" y="525"/>
                </a:lnTo>
                <a:lnTo>
                  <a:pt x="2476" y="527"/>
                </a:lnTo>
                <a:lnTo>
                  <a:pt x="2474" y="527"/>
                </a:lnTo>
                <a:lnTo>
                  <a:pt x="2473" y="525"/>
                </a:lnTo>
                <a:lnTo>
                  <a:pt x="2472" y="525"/>
                </a:lnTo>
                <a:lnTo>
                  <a:pt x="2472" y="527"/>
                </a:lnTo>
                <a:lnTo>
                  <a:pt x="2472" y="528"/>
                </a:lnTo>
                <a:lnTo>
                  <a:pt x="2473" y="531"/>
                </a:lnTo>
                <a:lnTo>
                  <a:pt x="2474" y="531"/>
                </a:lnTo>
                <a:lnTo>
                  <a:pt x="2474" y="532"/>
                </a:lnTo>
                <a:lnTo>
                  <a:pt x="2474" y="536"/>
                </a:lnTo>
                <a:lnTo>
                  <a:pt x="2472" y="539"/>
                </a:lnTo>
                <a:lnTo>
                  <a:pt x="2472" y="540"/>
                </a:lnTo>
                <a:lnTo>
                  <a:pt x="2473" y="540"/>
                </a:lnTo>
                <a:lnTo>
                  <a:pt x="2474" y="539"/>
                </a:lnTo>
                <a:lnTo>
                  <a:pt x="2476" y="537"/>
                </a:lnTo>
                <a:lnTo>
                  <a:pt x="2477" y="537"/>
                </a:lnTo>
                <a:lnTo>
                  <a:pt x="2477" y="539"/>
                </a:lnTo>
                <a:lnTo>
                  <a:pt x="2478" y="540"/>
                </a:lnTo>
                <a:lnTo>
                  <a:pt x="2480" y="539"/>
                </a:lnTo>
                <a:lnTo>
                  <a:pt x="2481" y="537"/>
                </a:lnTo>
                <a:lnTo>
                  <a:pt x="2482" y="537"/>
                </a:lnTo>
                <a:lnTo>
                  <a:pt x="2482" y="536"/>
                </a:lnTo>
                <a:lnTo>
                  <a:pt x="2483" y="536"/>
                </a:lnTo>
                <a:lnTo>
                  <a:pt x="2486" y="541"/>
                </a:lnTo>
                <a:lnTo>
                  <a:pt x="2489" y="545"/>
                </a:lnTo>
                <a:lnTo>
                  <a:pt x="2491" y="546"/>
                </a:lnTo>
                <a:lnTo>
                  <a:pt x="2493" y="549"/>
                </a:lnTo>
                <a:lnTo>
                  <a:pt x="2493" y="550"/>
                </a:lnTo>
                <a:lnTo>
                  <a:pt x="2494" y="552"/>
                </a:lnTo>
                <a:lnTo>
                  <a:pt x="2494" y="555"/>
                </a:lnTo>
                <a:lnTo>
                  <a:pt x="2494" y="557"/>
                </a:lnTo>
                <a:lnTo>
                  <a:pt x="2494" y="558"/>
                </a:lnTo>
                <a:lnTo>
                  <a:pt x="2494" y="560"/>
                </a:lnTo>
                <a:lnTo>
                  <a:pt x="2494" y="561"/>
                </a:lnTo>
                <a:lnTo>
                  <a:pt x="2494" y="562"/>
                </a:lnTo>
                <a:lnTo>
                  <a:pt x="2494" y="563"/>
                </a:lnTo>
                <a:lnTo>
                  <a:pt x="2494" y="565"/>
                </a:lnTo>
                <a:lnTo>
                  <a:pt x="2494" y="566"/>
                </a:lnTo>
                <a:lnTo>
                  <a:pt x="2495" y="566"/>
                </a:lnTo>
                <a:lnTo>
                  <a:pt x="2495" y="569"/>
                </a:lnTo>
                <a:lnTo>
                  <a:pt x="2494" y="569"/>
                </a:lnTo>
                <a:lnTo>
                  <a:pt x="2493" y="569"/>
                </a:lnTo>
                <a:lnTo>
                  <a:pt x="2493" y="570"/>
                </a:lnTo>
                <a:lnTo>
                  <a:pt x="2493" y="571"/>
                </a:lnTo>
                <a:lnTo>
                  <a:pt x="2491" y="573"/>
                </a:lnTo>
                <a:lnTo>
                  <a:pt x="2498" y="578"/>
                </a:lnTo>
                <a:lnTo>
                  <a:pt x="2501" y="583"/>
                </a:lnTo>
                <a:lnTo>
                  <a:pt x="2502" y="588"/>
                </a:lnTo>
                <a:lnTo>
                  <a:pt x="2502" y="590"/>
                </a:lnTo>
                <a:lnTo>
                  <a:pt x="2502" y="591"/>
                </a:lnTo>
                <a:lnTo>
                  <a:pt x="2502" y="592"/>
                </a:lnTo>
                <a:lnTo>
                  <a:pt x="2503" y="593"/>
                </a:lnTo>
                <a:lnTo>
                  <a:pt x="2503" y="595"/>
                </a:lnTo>
                <a:lnTo>
                  <a:pt x="2502" y="596"/>
                </a:lnTo>
                <a:lnTo>
                  <a:pt x="2503" y="599"/>
                </a:lnTo>
                <a:lnTo>
                  <a:pt x="2503" y="601"/>
                </a:lnTo>
                <a:lnTo>
                  <a:pt x="2503" y="603"/>
                </a:lnTo>
                <a:lnTo>
                  <a:pt x="2504" y="603"/>
                </a:lnTo>
                <a:lnTo>
                  <a:pt x="2506" y="604"/>
                </a:lnTo>
                <a:lnTo>
                  <a:pt x="2514" y="608"/>
                </a:lnTo>
                <a:lnTo>
                  <a:pt x="2517" y="613"/>
                </a:lnTo>
                <a:lnTo>
                  <a:pt x="2522" y="618"/>
                </a:lnTo>
                <a:lnTo>
                  <a:pt x="2522" y="622"/>
                </a:lnTo>
                <a:lnTo>
                  <a:pt x="2523" y="625"/>
                </a:lnTo>
                <a:lnTo>
                  <a:pt x="2524" y="635"/>
                </a:lnTo>
                <a:lnTo>
                  <a:pt x="2524" y="637"/>
                </a:lnTo>
                <a:lnTo>
                  <a:pt x="2524" y="638"/>
                </a:lnTo>
                <a:lnTo>
                  <a:pt x="2524" y="639"/>
                </a:lnTo>
                <a:lnTo>
                  <a:pt x="2524" y="641"/>
                </a:lnTo>
                <a:lnTo>
                  <a:pt x="2524" y="642"/>
                </a:lnTo>
                <a:lnTo>
                  <a:pt x="2524" y="643"/>
                </a:lnTo>
                <a:lnTo>
                  <a:pt x="2527" y="652"/>
                </a:lnTo>
                <a:lnTo>
                  <a:pt x="2528" y="660"/>
                </a:lnTo>
                <a:lnTo>
                  <a:pt x="2531" y="670"/>
                </a:lnTo>
                <a:lnTo>
                  <a:pt x="2533" y="679"/>
                </a:lnTo>
                <a:lnTo>
                  <a:pt x="2534" y="686"/>
                </a:lnTo>
                <a:lnTo>
                  <a:pt x="2536" y="688"/>
                </a:lnTo>
                <a:lnTo>
                  <a:pt x="2537" y="689"/>
                </a:lnTo>
                <a:lnTo>
                  <a:pt x="2537" y="690"/>
                </a:lnTo>
                <a:lnTo>
                  <a:pt x="2538" y="690"/>
                </a:lnTo>
                <a:lnTo>
                  <a:pt x="2540" y="692"/>
                </a:lnTo>
                <a:lnTo>
                  <a:pt x="2540" y="694"/>
                </a:lnTo>
                <a:lnTo>
                  <a:pt x="2540" y="698"/>
                </a:lnTo>
                <a:lnTo>
                  <a:pt x="2540" y="700"/>
                </a:lnTo>
                <a:lnTo>
                  <a:pt x="2541" y="707"/>
                </a:lnTo>
                <a:lnTo>
                  <a:pt x="2544" y="715"/>
                </a:lnTo>
                <a:lnTo>
                  <a:pt x="2542" y="719"/>
                </a:lnTo>
                <a:lnTo>
                  <a:pt x="2544" y="723"/>
                </a:lnTo>
                <a:lnTo>
                  <a:pt x="2548" y="730"/>
                </a:lnTo>
                <a:lnTo>
                  <a:pt x="2548" y="731"/>
                </a:lnTo>
                <a:lnTo>
                  <a:pt x="2552" y="737"/>
                </a:lnTo>
                <a:lnTo>
                  <a:pt x="2553" y="737"/>
                </a:lnTo>
                <a:lnTo>
                  <a:pt x="2554" y="737"/>
                </a:lnTo>
                <a:lnTo>
                  <a:pt x="2555" y="737"/>
                </a:lnTo>
                <a:lnTo>
                  <a:pt x="2557" y="737"/>
                </a:lnTo>
                <a:lnTo>
                  <a:pt x="2558" y="737"/>
                </a:lnTo>
                <a:lnTo>
                  <a:pt x="2559" y="739"/>
                </a:lnTo>
                <a:lnTo>
                  <a:pt x="2561" y="740"/>
                </a:lnTo>
                <a:lnTo>
                  <a:pt x="2561" y="744"/>
                </a:lnTo>
                <a:lnTo>
                  <a:pt x="2561" y="745"/>
                </a:lnTo>
                <a:lnTo>
                  <a:pt x="2561" y="747"/>
                </a:lnTo>
                <a:lnTo>
                  <a:pt x="2559" y="747"/>
                </a:lnTo>
                <a:lnTo>
                  <a:pt x="2558" y="748"/>
                </a:lnTo>
                <a:lnTo>
                  <a:pt x="2557" y="748"/>
                </a:lnTo>
                <a:lnTo>
                  <a:pt x="2555" y="748"/>
                </a:lnTo>
                <a:lnTo>
                  <a:pt x="2555" y="749"/>
                </a:lnTo>
                <a:lnTo>
                  <a:pt x="2552" y="749"/>
                </a:lnTo>
                <a:lnTo>
                  <a:pt x="2546" y="751"/>
                </a:lnTo>
                <a:lnTo>
                  <a:pt x="2545" y="751"/>
                </a:lnTo>
                <a:lnTo>
                  <a:pt x="2544" y="752"/>
                </a:lnTo>
                <a:lnTo>
                  <a:pt x="2541" y="753"/>
                </a:lnTo>
                <a:lnTo>
                  <a:pt x="2534" y="760"/>
                </a:lnTo>
                <a:lnTo>
                  <a:pt x="2531" y="765"/>
                </a:lnTo>
                <a:lnTo>
                  <a:pt x="2531" y="766"/>
                </a:lnTo>
                <a:lnTo>
                  <a:pt x="2529" y="766"/>
                </a:lnTo>
                <a:lnTo>
                  <a:pt x="2529" y="768"/>
                </a:lnTo>
                <a:lnTo>
                  <a:pt x="2528" y="768"/>
                </a:lnTo>
                <a:lnTo>
                  <a:pt x="2527" y="769"/>
                </a:lnTo>
                <a:lnTo>
                  <a:pt x="2525" y="770"/>
                </a:lnTo>
                <a:lnTo>
                  <a:pt x="2525" y="772"/>
                </a:lnTo>
                <a:lnTo>
                  <a:pt x="2524" y="770"/>
                </a:lnTo>
                <a:lnTo>
                  <a:pt x="2523" y="769"/>
                </a:lnTo>
                <a:lnTo>
                  <a:pt x="2522" y="769"/>
                </a:lnTo>
                <a:lnTo>
                  <a:pt x="2520" y="769"/>
                </a:lnTo>
                <a:lnTo>
                  <a:pt x="2520" y="768"/>
                </a:lnTo>
                <a:lnTo>
                  <a:pt x="2519" y="768"/>
                </a:lnTo>
                <a:lnTo>
                  <a:pt x="2519" y="766"/>
                </a:lnTo>
                <a:lnTo>
                  <a:pt x="2519" y="765"/>
                </a:lnTo>
                <a:lnTo>
                  <a:pt x="2517" y="762"/>
                </a:lnTo>
                <a:lnTo>
                  <a:pt x="2516" y="762"/>
                </a:lnTo>
                <a:lnTo>
                  <a:pt x="2516" y="764"/>
                </a:lnTo>
                <a:lnTo>
                  <a:pt x="2515" y="762"/>
                </a:lnTo>
                <a:lnTo>
                  <a:pt x="2515" y="764"/>
                </a:lnTo>
                <a:lnTo>
                  <a:pt x="2514" y="764"/>
                </a:lnTo>
                <a:lnTo>
                  <a:pt x="2511" y="765"/>
                </a:lnTo>
                <a:lnTo>
                  <a:pt x="2510" y="765"/>
                </a:lnTo>
                <a:lnTo>
                  <a:pt x="2511" y="766"/>
                </a:lnTo>
                <a:lnTo>
                  <a:pt x="2508" y="765"/>
                </a:lnTo>
                <a:lnTo>
                  <a:pt x="2506" y="762"/>
                </a:lnTo>
                <a:lnTo>
                  <a:pt x="2503" y="761"/>
                </a:lnTo>
                <a:lnTo>
                  <a:pt x="2502" y="761"/>
                </a:lnTo>
                <a:lnTo>
                  <a:pt x="2502" y="760"/>
                </a:lnTo>
                <a:lnTo>
                  <a:pt x="2501" y="761"/>
                </a:lnTo>
                <a:lnTo>
                  <a:pt x="2499" y="761"/>
                </a:lnTo>
                <a:lnTo>
                  <a:pt x="2499" y="762"/>
                </a:lnTo>
                <a:lnTo>
                  <a:pt x="2499" y="764"/>
                </a:lnTo>
                <a:lnTo>
                  <a:pt x="2503" y="769"/>
                </a:lnTo>
                <a:lnTo>
                  <a:pt x="2503" y="773"/>
                </a:lnTo>
                <a:lnTo>
                  <a:pt x="2502" y="773"/>
                </a:lnTo>
                <a:lnTo>
                  <a:pt x="2499" y="772"/>
                </a:lnTo>
                <a:lnTo>
                  <a:pt x="2498" y="772"/>
                </a:lnTo>
                <a:lnTo>
                  <a:pt x="2496" y="770"/>
                </a:lnTo>
                <a:lnTo>
                  <a:pt x="2490" y="765"/>
                </a:lnTo>
                <a:lnTo>
                  <a:pt x="2490" y="766"/>
                </a:lnTo>
                <a:lnTo>
                  <a:pt x="2489" y="766"/>
                </a:lnTo>
                <a:lnTo>
                  <a:pt x="2487" y="766"/>
                </a:lnTo>
                <a:lnTo>
                  <a:pt x="2487" y="768"/>
                </a:lnTo>
                <a:lnTo>
                  <a:pt x="2486" y="775"/>
                </a:lnTo>
                <a:lnTo>
                  <a:pt x="2486" y="777"/>
                </a:lnTo>
                <a:lnTo>
                  <a:pt x="2483" y="778"/>
                </a:lnTo>
                <a:lnTo>
                  <a:pt x="2480" y="778"/>
                </a:lnTo>
                <a:lnTo>
                  <a:pt x="2478" y="778"/>
                </a:lnTo>
                <a:lnTo>
                  <a:pt x="2477" y="778"/>
                </a:lnTo>
                <a:lnTo>
                  <a:pt x="2476" y="777"/>
                </a:lnTo>
                <a:lnTo>
                  <a:pt x="2476" y="775"/>
                </a:lnTo>
                <a:lnTo>
                  <a:pt x="2477" y="773"/>
                </a:lnTo>
                <a:lnTo>
                  <a:pt x="2476" y="772"/>
                </a:lnTo>
                <a:lnTo>
                  <a:pt x="2473" y="770"/>
                </a:lnTo>
                <a:lnTo>
                  <a:pt x="2474" y="764"/>
                </a:lnTo>
                <a:lnTo>
                  <a:pt x="2473" y="762"/>
                </a:lnTo>
                <a:lnTo>
                  <a:pt x="2472" y="762"/>
                </a:lnTo>
                <a:lnTo>
                  <a:pt x="2470" y="762"/>
                </a:lnTo>
                <a:lnTo>
                  <a:pt x="2469" y="762"/>
                </a:lnTo>
                <a:lnTo>
                  <a:pt x="2468" y="761"/>
                </a:lnTo>
                <a:lnTo>
                  <a:pt x="2468" y="762"/>
                </a:lnTo>
                <a:lnTo>
                  <a:pt x="2466" y="764"/>
                </a:lnTo>
                <a:lnTo>
                  <a:pt x="2465" y="765"/>
                </a:lnTo>
                <a:lnTo>
                  <a:pt x="2463" y="764"/>
                </a:lnTo>
                <a:lnTo>
                  <a:pt x="2461" y="764"/>
                </a:lnTo>
                <a:lnTo>
                  <a:pt x="2460" y="764"/>
                </a:lnTo>
                <a:lnTo>
                  <a:pt x="2461" y="768"/>
                </a:lnTo>
                <a:lnTo>
                  <a:pt x="2461" y="770"/>
                </a:lnTo>
                <a:lnTo>
                  <a:pt x="2460" y="777"/>
                </a:lnTo>
                <a:lnTo>
                  <a:pt x="2457" y="777"/>
                </a:lnTo>
                <a:lnTo>
                  <a:pt x="2456" y="777"/>
                </a:lnTo>
                <a:lnTo>
                  <a:pt x="2455" y="777"/>
                </a:lnTo>
                <a:lnTo>
                  <a:pt x="2453" y="775"/>
                </a:lnTo>
                <a:lnTo>
                  <a:pt x="2453" y="773"/>
                </a:lnTo>
                <a:lnTo>
                  <a:pt x="2452" y="772"/>
                </a:lnTo>
                <a:lnTo>
                  <a:pt x="2451" y="772"/>
                </a:lnTo>
                <a:lnTo>
                  <a:pt x="2449" y="774"/>
                </a:lnTo>
                <a:lnTo>
                  <a:pt x="2449" y="777"/>
                </a:lnTo>
                <a:lnTo>
                  <a:pt x="2449" y="778"/>
                </a:lnTo>
                <a:lnTo>
                  <a:pt x="2448" y="778"/>
                </a:lnTo>
                <a:lnTo>
                  <a:pt x="2447" y="779"/>
                </a:lnTo>
                <a:lnTo>
                  <a:pt x="2445" y="779"/>
                </a:lnTo>
                <a:lnTo>
                  <a:pt x="2440" y="778"/>
                </a:lnTo>
                <a:lnTo>
                  <a:pt x="2438" y="777"/>
                </a:lnTo>
                <a:lnTo>
                  <a:pt x="2435" y="774"/>
                </a:lnTo>
                <a:lnTo>
                  <a:pt x="2434" y="772"/>
                </a:lnTo>
                <a:lnTo>
                  <a:pt x="2434" y="770"/>
                </a:lnTo>
                <a:lnTo>
                  <a:pt x="2435" y="769"/>
                </a:lnTo>
                <a:lnTo>
                  <a:pt x="2436" y="768"/>
                </a:lnTo>
                <a:lnTo>
                  <a:pt x="2439" y="765"/>
                </a:lnTo>
                <a:lnTo>
                  <a:pt x="2440" y="762"/>
                </a:lnTo>
                <a:lnTo>
                  <a:pt x="2440" y="761"/>
                </a:lnTo>
                <a:lnTo>
                  <a:pt x="2444" y="760"/>
                </a:lnTo>
                <a:lnTo>
                  <a:pt x="2445" y="758"/>
                </a:lnTo>
                <a:lnTo>
                  <a:pt x="2447" y="757"/>
                </a:lnTo>
                <a:lnTo>
                  <a:pt x="2445" y="757"/>
                </a:lnTo>
                <a:lnTo>
                  <a:pt x="2444" y="757"/>
                </a:lnTo>
                <a:lnTo>
                  <a:pt x="2443" y="757"/>
                </a:lnTo>
                <a:lnTo>
                  <a:pt x="2442" y="758"/>
                </a:lnTo>
                <a:lnTo>
                  <a:pt x="2440" y="758"/>
                </a:lnTo>
                <a:lnTo>
                  <a:pt x="2439" y="758"/>
                </a:lnTo>
                <a:lnTo>
                  <a:pt x="2438" y="758"/>
                </a:lnTo>
                <a:lnTo>
                  <a:pt x="2436" y="758"/>
                </a:lnTo>
                <a:lnTo>
                  <a:pt x="2435" y="758"/>
                </a:lnTo>
                <a:lnTo>
                  <a:pt x="2434" y="757"/>
                </a:lnTo>
                <a:lnTo>
                  <a:pt x="2431" y="757"/>
                </a:lnTo>
                <a:lnTo>
                  <a:pt x="2428" y="757"/>
                </a:lnTo>
                <a:lnTo>
                  <a:pt x="2426" y="753"/>
                </a:lnTo>
                <a:lnTo>
                  <a:pt x="2426" y="752"/>
                </a:lnTo>
                <a:lnTo>
                  <a:pt x="2425" y="752"/>
                </a:lnTo>
                <a:lnTo>
                  <a:pt x="2423" y="753"/>
                </a:lnTo>
                <a:lnTo>
                  <a:pt x="2422" y="754"/>
                </a:lnTo>
                <a:lnTo>
                  <a:pt x="2422" y="753"/>
                </a:lnTo>
                <a:lnTo>
                  <a:pt x="2421" y="753"/>
                </a:lnTo>
                <a:lnTo>
                  <a:pt x="2419" y="753"/>
                </a:lnTo>
                <a:lnTo>
                  <a:pt x="2418" y="753"/>
                </a:lnTo>
                <a:lnTo>
                  <a:pt x="2417" y="754"/>
                </a:lnTo>
                <a:lnTo>
                  <a:pt x="2415" y="754"/>
                </a:lnTo>
                <a:lnTo>
                  <a:pt x="2412" y="751"/>
                </a:lnTo>
                <a:lnTo>
                  <a:pt x="2410" y="751"/>
                </a:lnTo>
                <a:lnTo>
                  <a:pt x="2410" y="752"/>
                </a:lnTo>
                <a:lnTo>
                  <a:pt x="2409" y="752"/>
                </a:lnTo>
                <a:lnTo>
                  <a:pt x="2414" y="760"/>
                </a:lnTo>
                <a:lnTo>
                  <a:pt x="2414" y="761"/>
                </a:lnTo>
                <a:lnTo>
                  <a:pt x="2413" y="761"/>
                </a:lnTo>
                <a:lnTo>
                  <a:pt x="2410" y="761"/>
                </a:lnTo>
                <a:lnTo>
                  <a:pt x="2410" y="762"/>
                </a:lnTo>
                <a:lnTo>
                  <a:pt x="2409" y="764"/>
                </a:lnTo>
                <a:lnTo>
                  <a:pt x="2407" y="764"/>
                </a:lnTo>
                <a:lnTo>
                  <a:pt x="2409" y="766"/>
                </a:lnTo>
                <a:lnTo>
                  <a:pt x="2407" y="766"/>
                </a:lnTo>
                <a:lnTo>
                  <a:pt x="2406" y="768"/>
                </a:lnTo>
                <a:lnTo>
                  <a:pt x="2406" y="769"/>
                </a:lnTo>
                <a:lnTo>
                  <a:pt x="2407" y="770"/>
                </a:lnTo>
                <a:lnTo>
                  <a:pt x="2407" y="772"/>
                </a:lnTo>
                <a:lnTo>
                  <a:pt x="2409" y="772"/>
                </a:lnTo>
                <a:lnTo>
                  <a:pt x="2412" y="775"/>
                </a:lnTo>
                <a:lnTo>
                  <a:pt x="2413" y="775"/>
                </a:lnTo>
                <a:lnTo>
                  <a:pt x="2412" y="777"/>
                </a:lnTo>
                <a:lnTo>
                  <a:pt x="2410" y="778"/>
                </a:lnTo>
                <a:lnTo>
                  <a:pt x="2409" y="779"/>
                </a:lnTo>
                <a:lnTo>
                  <a:pt x="2409" y="781"/>
                </a:lnTo>
                <a:lnTo>
                  <a:pt x="2410" y="781"/>
                </a:lnTo>
                <a:lnTo>
                  <a:pt x="2412" y="781"/>
                </a:lnTo>
                <a:lnTo>
                  <a:pt x="2414" y="779"/>
                </a:lnTo>
                <a:lnTo>
                  <a:pt x="2417" y="779"/>
                </a:lnTo>
                <a:lnTo>
                  <a:pt x="2418" y="781"/>
                </a:lnTo>
                <a:lnTo>
                  <a:pt x="2421" y="783"/>
                </a:lnTo>
                <a:lnTo>
                  <a:pt x="2422" y="787"/>
                </a:lnTo>
                <a:lnTo>
                  <a:pt x="2422" y="789"/>
                </a:lnTo>
                <a:lnTo>
                  <a:pt x="2418" y="791"/>
                </a:lnTo>
                <a:lnTo>
                  <a:pt x="2417" y="792"/>
                </a:lnTo>
                <a:lnTo>
                  <a:pt x="2415" y="792"/>
                </a:lnTo>
                <a:lnTo>
                  <a:pt x="2409" y="794"/>
                </a:lnTo>
                <a:lnTo>
                  <a:pt x="2404" y="796"/>
                </a:lnTo>
                <a:lnTo>
                  <a:pt x="2402" y="796"/>
                </a:lnTo>
                <a:lnTo>
                  <a:pt x="2401" y="796"/>
                </a:lnTo>
                <a:lnTo>
                  <a:pt x="2397" y="796"/>
                </a:lnTo>
                <a:lnTo>
                  <a:pt x="2397" y="795"/>
                </a:lnTo>
                <a:lnTo>
                  <a:pt x="2396" y="796"/>
                </a:lnTo>
                <a:lnTo>
                  <a:pt x="2392" y="796"/>
                </a:lnTo>
                <a:lnTo>
                  <a:pt x="2391" y="796"/>
                </a:lnTo>
                <a:lnTo>
                  <a:pt x="2389" y="798"/>
                </a:lnTo>
                <a:lnTo>
                  <a:pt x="2388" y="798"/>
                </a:lnTo>
                <a:lnTo>
                  <a:pt x="2383" y="796"/>
                </a:lnTo>
                <a:lnTo>
                  <a:pt x="2381" y="798"/>
                </a:lnTo>
                <a:lnTo>
                  <a:pt x="2379" y="796"/>
                </a:lnTo>
                <a:lnTo>
                  <a:pt x="2374" y="795"/>
                </a:lnTo>
                <a:lnTo>
                  <a:pt x="2372" y="795"/>
                </a:lnTo>
                <a:lnTo>
                  <a:pt x="2371" y="795"/>
                </a:lnTo>
                <a:lnTo>
                  <a:pt x="2371" y="796"/>
                </a:lnTo>
                <a:lnTo>
                  <a:pt x="2372" y="796"/>
                </a:lnTo>
                <a:lnTo>
                  <a:pt x="2372" y="798"/>
                </a:lnTo>
                <a:lnTo>
                  <a:pt x="2368" y="795"/>
                </a:lnTo>
                <a:lnTo>
                  <a:pt x="2367" y="792"/>
                </a:lnTo>
                <a:lnTo>
                  <a:pt x="2366" y="792"/>
                </a:lnTo>
                <a:lnTo>
                  <a:pt x="2363" y="794"/>
                </a:lnTo>
                <a:lnTo>
                  <a:pt x="2362" y="792"/>
                </a:lnTo>
                <a:lnTo>
                  <a:pt x="2359" y="790"/>
                </a:lnTo>
                <a:lnTo>
                  <a:pt x="2358" y="790"/>
                </a:lnTo>
                <a:lnTo>
                  <a:pt x="2356" y="790"/>
                </a:lnTo>
                <a:lnTo>
                  <a:pt x="2351" y="790"/>
                </a:lnTo>
                <a:lnTo>
                  <a:pt x="2350" y="790"/>
                </a:lnTo>
                <a:lnTo>
                  <a:pt x="2349" y="790"/>
                </a:lnTo>
                <a:lnTo>
                  <a:pt x="2347" y="790"/>
                </a:lnTo>
                <a:lnTo>
                  <a:pt x="2347" y="791"/>
                </a:lnTo>
                <a:lnTo>
                  <a:pt x="2346" y="791"/>
                </a:lnTo>
                <a:lnTo>
                  <a:pt x="2345" y="790"/>
                </a:lnTo>
                <a:lnTo>
                  <a:pt x="2345" y="791"/>
                </a:lnTo>
                <a:lnTo>
                  <a:pt x="2345" y="792"/>
                </a:lnTo>
                <a:lnTo>
                  <a:pt x="2344" y="792"/>
                </a:lnTo>
                <a:lnTo>
                  <a:pt x="2342" y="792"/>
                </a:lnTo>
                <a:lnTo>
                  <a:pt x="2342" y="794"/>
                </a:lnTo>
                <a:lnTo>
                  <a:pt x="2341" y="794"/>
                </a:lnTo>
                <a:lnTo>
                  <a:pt x="2340" y="794"/>
                </a:lnTo>
                <a:lnTo>
                  <a:pt x="2338" y="792"/>
                </a:lnTo>
                <a:lnTo>
                  <a:pt x="2337" y="792"/>
                </a:lnTo>
                <a:lnTo>
                  <a:pt x="2336" y="792"/>
                </a:lnTo>
                <a:lnTo>
                  <a:pt x="2333" y="790"/>
                </a:lnTo>
                <a:lnTo>
                  <a:pt x="2332" y="791"/>
                </a:lnTo>
                <a:lnTo>
                  <a:pt x="2332" y="792"/>
                </a:lnTo>
                <a:lnTo>
                  <a:pt x="2328" y="791"/>
                </a:lnTo>
                <a:lnTo>
                  <a:pt x="2326" y="791"/>
                </a:lnTo>
                <a:lnTo>
                  <a:pt x="2325" y="792"/>
                </a:lnTo>
                <a:lnTo>
                  <a:pt x="2325" y="794"/>
                </a:lnTo>
                <a:lnTo>
                  <a:pt x="2324" y="794"/>
                </a:lnTo>
                <a:lnTo>
                  <a:pt x="2323" y="794"/>
                </a:lnTo>
                <a:lnTo>
                  <a:pt x="2321" y="794"/>
                </a:lnTo>
                <a:lnTo>
                  <a:pt x="2320" y="794"/>
                </a:lnTo>
                <a:lnTo>
                  <a:pt x="2319" y="794"/>
                </a:lnTo>
                <a:lnTo>
                  <a:pt x="2317" y="794"/>
                </a:lnTo>
                <a:lnTo>
                  <a:pt x="2316" y="792"/>
                </a:lnTo>
                <a:lnTo>
                  <a:pt x="2316" y="791"/>
                </a:lnTo>
                <a:lnTo>
                  <a:pt x="2315" y="792"/>
                </a:lnTo>
                <a:lnTo>
                  <a:pt x="2313" y="792"/>
                </a:lnTo>
                <a:lnTo>
                  <a:pt x="2313" y="794"/>
                </a:lnTo>
                <a:lnTo>
                  <a:pt x="2312" y="795"/>
                </a:lnTo>
                <a:lnTo>
                  <a:pt x="2311" y="795"/>
                </a:lnTo>
                <a:lnTo>
                  <a:pt x="2309" y="795"/>
                </a:lnTo>
                <a:lnTo>
                  <a:pt x="2307" y="796"/>
                </a:lnTo>
                <a:lnTo>
                  <a:pt x="2304" y="798"/>
                </a:lnTo>
                <a:lnTo>
                  <a:pt x="2303" y="798"/>
                </a:lnTo>
                <a:lnTo>
                  <a:pt x="2302" y="799"/>
                </a:lnTo>
                <a:lnTo>
                  <a:pt x="2298" y="799"/>
                </a:lnTo>
                <a:lnTo>
                  <a:pt x="2296" y="799"/>
                </a:lnTo>
                <a:lnTo>
                  <a:pt x="2295" y="799"/>
                </a:lnTo>
                <a:lnTo>
                  <a:pt x="2294" y="799"/>
                </a:lnTo>
                <a:lnTo>
                  <a:pt x="2293" y="800"/>
                </a:lnTo>
                <a:lnTo>
                  <a:pt x="2291" y="800"/>
                </a:lnTo>
                <a:lnTo>
                  <a:pt x="2288" y="800"/>
                </a:lnTo>
                <a:lnTo>
                  <a:pt x="2286" y="802"/>
                </a:lnTo>
                <a:lnTo>
                  <a:pt x="2285" y="802"/>
                </a:lnTo>
                <a:lnTo>
                  <a:pt x="2283" y="802"/>
                </a:lnTo>
                <a:lnTo>
                  <a:pt x="2281" y="803"/>
                </a:lnTo>
                <a:lnTo>
                  <a:pt x="2278" y="804"/>
                </a:lnTo>
                <a:lnTo>
                  <a:pt x="2274" y="804"/>
                </a:lnTo>
                <a:lnTo>
                  <a:pt x="2272" y="805"/>
                </a:lnTo>
                <a:lnTo>
                  <a:pt x="2270" y="805"/>
                </a:lnTo>
                <a:lnTo>
                  <a:pt x="2269" y="805"/>
                </a:lnTo>
                <a:lnTo>
                  <a:pt x="2266" y="805"/>
                </a:lnTo>
                <a:lnTo>
                  <a:pt x="2264" y="803"/>
                </a:lnTo>
                <a:lnTo>
                  <a:pt x="2261" y="802"/>
                </a:lnTo>
                <a:lnTo>
                  <a:pt x="2258" y="802"/>
                </a:lnTo>
                <a:lnTo>
                  <a:pt x="2257" y="802"/>
                </a:lnTo>
                <a:lnTo>
                  <a:pt x="2255" y="800"/>
                </a:lnTo>
                <a:lnTo>
                  <a:pt x="2255" y="802"/>
                </a:lnTo>
                <a:lnTo>
                  <a:pt x="2253" y="802"/>
                </a:lnTo>
                <a:lnTo>
                  <a:pt x="2252" y="803"/>
                </a:lnTo>
                <a:lnTo>
                  <a:pt x="2251" y="803"/>
                </a:lnTo>
                <a:lnTo>
                  <a:pt x="2251" y="804"/>
                </a:lnTo>
                <a:lnTo>
                  <a:pt x="2251" y="805"/>
                </a:lnTo>
                <a:lnTo>
                  <a:pt x="2251" y="807"/>
                </a:lnTo>
                <a:lnTo>
                  <a:pt x="2252" y="807"/>
                </a:lnTo>
                <a:lnTo>
                  <a:pt x="2252" y="808"/>
                </a:lnTo>
                <a:lnTo>
                  <a:pt x="2251" y="808"/>
                </a:lnTo>
                <a:lnTo>
                  <a:pt x="2252" y="810"/>
                </a:lnTo>
                <a:lnTo>
                  <a:pt x="2255" y="811"/>
                </a:lnTo>
                <a:lnTo>
                  <a:pt x="2256" y="811"/>
                </a:lnTo>
                <a:lnTo>
                  <a:pt x="2256" y="812"/>
                </a:lnTo>
                <a:lnTo>
                  <a:pt x="2255" y="812"/>
                </a:lnTo>
                <a:lnTo>
                  <a:pt x="2255" y="813"/>
                </a:lnTo>
                <a:lnTo>
                  <a:pt x="2256" y="813"/>
                </a:lnTo>
                <a:lnTo>
                  <a:pt x="2255" y="815"/>
                </a:lnTo>
                <a:lnTo>
                  <a:pt x="2253" y="815"/>
                </a:lnTo>
                <a:lnTo>
                  <a:pt x="2252" y="815"/>
                </a:lnTo>
                <a:lnTo>
                  <a:pt x="2252" y="816"/>
                </a:lnTo>
                <a:lnTo>
                  <a:pt x="2253" y="816"/>
                </a:lnTo>
                <a:lnTo>
                  <a:pt x="2251" y="817"/>
                </a:lnTo>
                <a:lnTo>
                  <a:pt x="2251" y="819"/>
                </a:lnTo>
                <a:lnTo>
                  <a:pt x="2252" y="820"/>
                </a:lnTo>
                <a:lnTo>
                  <a:pt x="2261" y="825"/>
                </a:lnTo>
                <a:lnTo>
                  <a:pt x="2262" y="825"/>
                </a:lnTo>
                <a:lnTo>
                  <a:pt x="2264" y="825"/>
                </a:lnTo>
                <a:lnTo>
                  <a:pt x="2265" y="826"/>
                </a:lnTo>
                <a:lnTo>
                  <a:pt x="2266" y="826"/>
                </a:lnTo>
                <a:lnTo>
                  <a:pt x="2267" y="826"/>
                </a:lnTo>
                <a:lnTo>
                  <a:pt x="2270" y="825"/>
                </a:lnTo>
                <a:lnTo>
                  <a:pt x="2272" y="825"/>
                </a:lnTo>
                <a:lnTo>
                  <a:pt x="2273" y="825"/>
                </a:lnTo>
                <a:lnTo>
                  <a:pt x="2274" y="825"/>
                </a:lnTo>
                <a:lnTo>
                  <a:pt x="2275" y="824"/>
                </a:lnTo>
                <a:lnTo>
                  <a:pt x="2277" y="824"/>
                </a:lnTo>
                <a:lnTo>
                  <a:pt x="2278" y="823"/>
                </a:lnTo>
                <a:lnTo>
                  <a:pt x="2279" y="823"/>
                </a:lnTo>
                <a:lnTo>
                  <a:pt x="2279" y="821"/>
                </a:lnTo>
                <a:lnTo>
                  <a:pt x="2281" y="820"/>
                </a:lnTo>
                <a:lnTo>
                  <a:pt x="2281" y="819"/>
                </a:lnTo>
                <a:lnTo>
                  <a:pt x="2282" y="819"/>
                </a:lnTo>
                <a:lnTo>
                  <a:pt x="2286" y="817"/>
                </a:lnTo>
                <a:lnTo>
                  <a:pt x="2287" y="816"/>
                </a:lnTo>
                <a:lnTo>
                  <a:pt x="2288" y="816"/>
                </a:lnTo>
                <a:lnTo>
                  <a:pt x="2290" y="816"/>
                </a:lnTo>
                <a:lnTo>
                  <a:pt x="2291" y="816"/>
                </a:lnTo>
                <a:lnTo>
                  <a:pt x="2293" y="816"/>
                </a:lnTo>
                <a:lnTo>
                  <a:pt x="2294" y="817"/>
                </a:lnTo>
                <a:lnTo>
                  <a:pt x="2295" y="819"/>
                </a:lnTo>
                <a:lnTo>
                  <a:pt x="2295" y="817"/>
                </a:lnTo>
                <a:lnTo>
                  <a:pt x="2296" y="817"/>
                </a:lnTo>
                <a:lnTo>
                  <a:pt x="2300" y="819"/>
                </a:lnTo>
                <a:lnTo>
                  <a:pt x="2303" y="819"/>
                </a:lnTo>
                <a:lnTo>
                  <a:pt x="2303" y="820"/>
                </a:lnTo>
                <a:lnTo>
                  <a:pt x="2304" y="823"/>
                </a:lnTo>
                <a:lnTo>
                  <a:pt x="2303" y="824"/>
                </a:lnTo>
                <a:lnTo>
                  <a:pt x="2304" y="825"/>
                </a:lnTo>
                <a:lnTo>
                  <a:pt x="2309" y="828"/>
                </a:lnTo>
                <a:lnTo>
                  <a:pt x="2311" y="829"/>
                </a:lnTo>
                <a:lnTo>
                  <a:pt x="2311" y="830"/>
                </a:lnTo>
                <a:lnTo>
                  <a:pt x="2312" y="833"/>
                </a:lnTo>
                <a:lnTo>
                  <a:pt x="2312" y="836"/>
                </a:lnTo>
                <a:lnTo>
                  <a:pt x="2312" y="837"/>
                </a:lnTo>
                <a:lnTo>
                  <a:pt x="2311" y="837"/>
                </a:lnTo>
                <a:lnTo>
                  <a:pt x="2309" y="837"/>
                </a:lnTo>
                <a:lnTo>
                  <a:pt x="2311" y="838"/>
                </a:lnTo>
                <a:lnTo>
                  <a:pt x="2312" y="838"/>
                </a:lnTo>
                <a:lnTo>
                  <a:pt x="2313" y="838"/>
                </a:lnTo>
                <a:lnTo>
                  <a:pt x="2315" y="837"/>
                </a:lnTo>
                <a:lnTo>
                  <a:pt x="2316" y="837"/>
                </a:lnTo>
                <a:lnTo>
                  <a:pt x="2317" y="837"/>
                </a:lnTo>
                <a:lnTo>
                  <a:pt x="2317" y="836"/>
                </a:lnTo>
                <a:lnTo>
                  <a:pt x="2319" y="836"/>
                </a:lnTo>
                <a:lnTo>
                  <a:pt x="2320" y="836"/>
                </a:lnTo>
                <a:lnTo>
                  <a:pt x="2321" y="837"/>
                </a:lnTo>
                <a:lnTo>
                  <a:pt x="2321" y="838"/>
                </a:lnTo>
                <a:lnTo>
                  <a:pt x="2323" y="838"/>
                </a:lnTo>
                <a:lnTo>
                  <a:pt x="2324" y="838"/>
                </a:lnTo>
                <a:lnTo>
                  <a:pt x="2324" y="840"/>
                </a:lnTo>
                <a:lnTo>
                  <a:pt x="2326" y="840"/>
                </a:lnTo>
                <a:lnTo>
                  <a:pt x="2326" y="838"/>
                </a:lnTo>
                <a:lnTo>
                  <a:pt x="2326" y="836"/>
                </a:lnTo>
                <a:lnTo>
                  <a:pt x="2329" y="836"/>
                </a:lnTo>
                <a:lnTo>
                  <a:pt x="2330" y="836"/>
                </a:lnTo>
                <a:lnTo>
                  <a:pt x="2332" y="836"/>
                </a:lnTo>
                <a:lnTo>
                  <a:pt x="2332" y="837"/>
                </a:lnTo>
                <a:lnTo>
                  <a:pt x="2333" y="837"/>
                </a:lnTo>
                <a:lnTo>
                  <a:pt x="2336" y="840"/>
                </a:lnTo>
                <a:lnTo>
                  <a:pt x="2336" y="842"/>
                </a:lnTo>
                <a:lnTo>
                  <a:pt x="2337" y="843"/>
                </a:lnTo>
                <a:lnTo>
                  <a:pt x="2338" y="845"/>
                </a:lnTo>
                <a:lnTo>
                  <a:pt x="2338" y="846"/>
                </a:lnTo>
                <a:lnTo>
                  <a:pt x="2342" y="847"/>
                </a:lnTo>
                <a:lnTo>
                  <a:pt x="2345" y="847"/>
                </a:lnTo>
                <a:lnTo>
                  <a:pt x="2346" y="847"/>
                </a:lnTo>
                <a:lnTo>
                  <a:pt x="2346" y="846"/>
                </a:lnTo>
                <a:lnTo>
                  <a:pt x="2347" y="846"/>
                </a:lnTo>
                <a:lnTo>
                  <a:pt x="2347" y="845"/>
                </a:lnTo>
                <a:lnTo>
                  <a:pt x="2347" y="843"/>
                </a:lnTo>
                <a:lnTo>
                  <a:pt x="2349" y="843"/>
                </a:lnTo>
                <a:lnTo>
                  <a:pt x="2349" y="841"/>
                </a:lnTo>
                <a:lnTo>
                  <a:pt x="2349" y="840"/>
                </a:lnTo>
                <a:lnTo>
                  <a:pt x="2350" y="841"/>
                </a:lnTo>
                <a:lnTo>
                  <a:pt x="2351" y="845"/>
                </a:lnTo>
                <a:lnTo>
                  <a:pt x="2354" y="846"/>
                </a:lnTo>
                <a:lnTo>
                  <a:pt x="2354" y="847"/>
                </a:lnTo>
                <a:lnTo>
                  <a:pt x="2356" y="847"/>
                </a:lnTo>
                <a:lnTo>
                  <a:pt x="2358" y="849"/>
                </a:lnTo>
                <a:lnTo>
                  <a:pt x="2359" y="850"/>
                </a:lnTo>
                <a:lnTo>
                  <a:pt x="2358" y="851"/>
                </a:lnTo>
                <a:lnTo>
                  <a:pt x="2360" y="853"/>
                </a:lnTo>
                <a:lnTo>
                  <a:pt x="2360" y="851"/>
                </a:lnTo>
                <a:lnTo>
                  <a:pt x="2360" y="850"/>
                </a:lnTo>
                <a:lnTo>
                  <a:pt x="2362" y="849"/>
                </a:lnTo>
                <a:lnTo>
                  <a:pt x="2362" y="847"/>
                </a:lnTo>
                <a:lnTo>
                  <a:pt x="2363" y="847"/>
                </a:lnTo>
                <a:lnTo>
                  <a:pt x="2364" y="847"/>
                </a:lnTo>
                <a:lnTo>
                  <a:pt x="2364" y="849"/>
                </a:lnTo>
                <a:lnTo>
                  <a:pt x="2366" y="849"/>
                </a:lnTo>
                <a:lnTo>
                  <a:pt x="2367" y="850"/>
                </a:lnTo>
                <a:lnTo>
                  <a:pt x="2366" y="854"/>
                </a:lnTo>
                <a:lnTo>
                  <a:pt x="2368" y="855"/>
                </a:lnTo>
                <a:lnTo>
                  <a:pt x="2370" y="853"/>
                </a:lnTo>
                <a:lnTo>
                  <a:pt x="2370" y="851"/>
                </a:lnTo>
                <a:lnTo>
                  <a:pt x="2371" y="851"/>
                </a:lnTo>
                <a:lnTo>
                  <a:pt x="2371" y="850"/>
                </a:lnTo>
                <a:lnTo>
                  <a:pt x="2372" y="846"/>
                </a:lnTo>
                <a:lnTo>
                  <a:pt x="2374" y="846"/>
                </a:lnTo>
                <a:lnTo>
                  <a:pt x="2375" y="846"/>
                </a:lnTo>
                <a:lnTo>
                  <a:pt x="2376" y="846"/>
                </a:lnTo>
                <a:lnTo>
                  <a:pt x="2377" y="846"/>
                </a:lnTo>
                <a:lnTo>
                  <a:pt x="2379" y="846"/>
                </a:lnTo>
                <a:lnTo>
                  <a:pt x="2379" y="845"/>
                </a:lnTo>
                <a:lnTo>
                  <a:pt x="2380" y="845"/>
                </a:lnTo>
                <a:lnTo>
                  <a:pt x="2381" y="843"/>
                </a:lnTo>
                <a:lnTo>
                  <a:pt x="2381" y="845"/>
                </a:lnTo>
                <a:lnTo>
                  <a:pt x="2383" y="845"/>
                </a:lnTo>
                <a:lnTo>
                  <a:pt x="2384" y="845"/>
                </a:lnTo>
                <a:lnTo>
                  <a:pt x="2385" y="847"/>
                </a:lnTo>
                <a:lnTo>
                  <a:pt x="2386" y="847"/>
                </a:lnTo>
                <a:lnTo>
                  <a:pt x="2388" y="847"/>
                </a:lnTo>
                <a:lnTo>
                  <a:pt x="2388" y="849"/>
                </a:lnTo>
                <a:lnTo>
                  <a:pt x="2389" y="847"/>
                </a:lnTo>
                <a:lnTo>
                  <a:pt x="2389" y="849"/>
                </a:lnTo>
                <a:lnTo>
                  <a:pt x="2391" y="847"/>
                </a:lnTo>
                <a:lnTo>
                  <a:pt x="2389" y="846"/>
                </a:lnTo>
                <a:lnTo>
                  <a:pt x="2389" y="845"/>
                </a:lnTo>
                <a:lnTo>
                  <a:pt x="2391" y="843"/>
                </a:lnTo>
                <a:lnTo>
                  <a:pt x="2392" y="843"/>
                </a:lnTo>
                <a:lnTo>
                  <a:pt x="2392" y="845"/>
                </a:lnTo>
                <a:lnTo>
                  <a:pt x="2393" y="843"/>
                </a:lnTo>
                <a:lnTo>
                  <a:pt x="2404" y="843"/>
                </a:lnTo>
                <a:lnTo>
                  <a:pt x="2404" y="845"/>
                </a:lnTo>
                <a:lnTo>
                  <a:pt x="2405" y="846"/>
                </a:lnTo>
                <a:lnTo>
                  <a:pt x="2406" y="845"/>
                </a:lnTo>
                <a:lnTo>
                  <a:pt x="2407" y="845"/>
                </a:lnTo>
                <a:lnTo>
                  <a:pt x="2409" y="845"/>
                </a:lnTo>
                <a:lnTo>
                  <a:pt x="2409" y="846"/>
                </a:lnTo>
                <a:lnTo>
                  <a:pt x="2410" y="847"/>
                </a:lnTo>
                <a:lnTo>
                  <a:pt x="2412" y="847"/>
                </a:lnTo>
                <a:lnTo>
                  <a:pt x="2413" y="846"/>
                </a:lnTo>
                <a:lnTo>
                  <a:pt x="2413" y="845"/>
                </a:lnTo>
                <a:lnTo>
                  <a:pt x="2414" y="843"/>
                </a:lnTo>
                <a:lnTo>
                  <a:pt x="2418" y="843"/>
                </a:lnTo>
                <a:lnTo>
                  <a:pt x="2419" y="845"/>
                </a:lnTo>
                <a:lnTo>
                  <a:pt x="2421" y="846"/>
                </a:lnTo>
                <a:lnTo>
                  <a:pt x="2422" y="846"/>
                </a:lnTo>
                <a:lnTo>
                  <a:pt x="2422" y="847"/>
                </a:lnTo>
                <a:lnTo>
                  <a:pt x="2421" y="850"/>
                </a:lnTo>
                <a:lnTo>
                  <a:pt x="2422" y="849"/>
                </a:lnTo>
                <a:lnTo>
                  <a:pt x="2423" y="850"/>
                </a:lnTo>
                <a:lnTo>
                  <a:pt x="2423" y="851"/>
                </a:lnTo>
                <a:lnTo>
                  <a:pt x="2423" y="853"/>
                </a:lnTo>
                <a:lnTo>
                  <a:pt x="2425" y="854"/>
                </a:lnTo>
                <a:lnTo>
                  <a:pt x="2427" y="854"/>
                </a:lnTo>
                <a:lnTo>
                  <a:pt x="2430" y="853"/>
                </a:lnTo>
                <a:lnTo>
                  <a:pt x="2430" y="854"/>
                </a:lnTo>
                <a:lnTo>
                  <a:pt x="2431" y="853"/>
                </a:lnTo>
                <a:lnTo>
                  <a:pt x="2434" y="855"/>
                </a:lnTo>
                <a:lnTo>
                  <a:pt x="2435" y="855"/>
                </a:lnTo>
                <a:lnTo>
                  <a:pt x="2436" y="855"/>
                </a:lnTo>
                <a:lnTo>
                  <a:pt x="2436" y="856"/>
                </a:lnTo>
                <a:lnTo>
                  <a:pt x="2436" y="858"/>
                </a:lnTo>
                <a:lnTo>
                  <a:pt x="2439" y="859"/>
                </a:lnTo>
                <a:lnTo>
                  <a:pt x="2440" y="858"/>
                </a:lnTo>
                <a:lnTo>
                  <a:pt x="2442" y="858"/>
                </a:lnTo>
                <a:lnTo>
                  <a:pt x="2442" y="856"/>
                </a:lnTo>
                <a:lnTo>
                  <a:pt x="2443" y="856"/>
                </a:lnTo>
                <a:lnTo>
                  <a:pt x="2444" y="856"/>
                </a:lnTo>
                <a:lnTo>
                  <a:pt x="2445" y="855"/>
                </a:lnTo>
                <a:lnTo>
                  <a:pt x="2448" y="853"/>
                </a:lnTo>
                <a:lnTo>
                  <a:pt x="2449" y="851"/>
                </a:lnTo>
                <a:lnTo>
                  <a:pt x="2451" y="850"/>
                </a:lnTo>
                <a:lnTo>
                  <a:pt x="2452" y="850"/>
                </a:lnTo>
                <a:lnTo>
                  <a:pt x="2453" y="850"/>
                </a:lnTo>
                <a:lnTo>
                  <a:pt x="2455" y="850"/>
                </a:lnTo>
                <a:lnTo>
                  <a:pt x="2456" y="850"/>
                </a:lnTo>
                <a:lnTo>
                  <a:pt x="2457" y="850"/>
                </a:lnTo>
                <a:lnTo>
                  <a:pt x="2459" y="850"/>
                </a:lnTo>
                <a:lnTo>
                  <a:pt x="2461" y="853"/>
                </a:lnTo>
                <a:lnTo>
                  <a:pt x="2461" y="854"/>
                </a:lnTo>
                <a:lnTo>
                  <a:pt x="2463" y="854"/>
                </a:lnTo>
                <a:lnTo>
                  <a:pt x="2464" y="854"/>
                </a:lnTo>
                <a:lnTo>
                  <a:pt x="2463" y="855"/>
                </a:lnTo>
                <a:lnTo>
                  <a:pt x="2464" y="855"/>
                </a:lnTo>
                <a:lnTo>
                  <a:pt x="2465" y="855"/>
                </a:lnTo>
                <a:lnTo>
                  <a:pt x="2465" y="856"/>
                </a:lnTo>
                <a:lnTo>
                  <a:pt x="2465" y="858"/>
                </a:lnTo>
                <a:lnTo>
                  <a:pt x="2466" y="858"/>
                </a:lnTo>
                <a:lnTo>
                  <a:pt x="2468" y="856"/>
                </a:lnTo>
                <a:lnTo>
                  <a:pt x="2469" y="856"/>
                </a:lnTo>
                <a:lnTo>
                  <a:pt x="2470" y="856"/>
                </a:lnTo>
                <a:lnTo>
                  <a:pt x="2472" y="856"/>
                </a:lnTo>
                <a:lnTo>
                  <a:pt x="2473" y="856"/>
                </a:lnTo>
                <a:lnTo>
                  <a:pt x="2474" y="858"/>
                </a:lnTo>
                <a:lnTo>
                  <a:pt x="2476" y="858"/>
                </a:lnTo>
                <a:lnTo>
                  <a:pt x="2477" y="858"/>
                </a:lnTo>
                <a:lnTo>
                  <a:pt x="2477" y="859"/>
                </a:lnTo>
                <a:lnTo>
                  <a:pt x="2478" y="859"/>
                </a:lnTo>
                <a:lnTo>
                  <a:pt x="2477" y="861"/>
                </a:lnTo>
                <a:lnTo>
                  <a:pt x="2477" y="862"/>
                </a:lnTo>
                <a:lnTo>
                  <a:pt x="2476" y="863"/>
                </a:lnTo>
                <a:lnTo>
                  <a:pt x="2474" y="863"/>
                </a:lnTo>
                <a:lnTo>
                  <a:pt x="2476" y="866"/>
                </a:lnTo>
                <a:lnTo>
                  <a:pt x="2477" y="866"/>
                </a:lnTo>
                <a:lnTo>
                  <a:pt x="2480" y="866"/>
                </a:lnTo>
                <a:lnTo>
                  <a:pt x="2482" y="867"/>
                </a:lnTo>
                <a:lnTo>
                  <a:pt x="2483" y="867"/>
                </a:lnTo>
                <a:lnTo>
                  <a:pt x="2485" y="868"/>
                </a:lnTo>
                <a:lnTo>
                  <a:pt x="2485" y="870"/>
                </a:lnTo>
                <a:lnTo>
                  <a:pt x="2485" y="873"/>
                </a:lnTo>
                <a:lnTo>
                  <a:pt x="2483" y="873"/>
                </a:lnTo>
                <a:lnTo>
                  <a:pt x="2483" y="875"/>
                </a:lnTo>
                <a:lnTo>
                  <a:pt x="2481" y="876"/>
                </a:lnTo>
                <a:lnTo>
                  <a:pt x="2480" y="876"/>
                </a:lnTo>
                <a:lnTo>
                  <a:pt x="2476" y="877"/>
                </a:lnTo>
                <a:lnTo>
                  <a:pt x="2476" y="879"/>
                </a:lnTo>
                <a:lnTo>
                  <a:pt x="2477" y="879"/>
                </a:lnTo>
                <a:lnTo>
                  <a:pt x="2476" y="880"/>
                </a:lnTo>
                <a:lnTo>
                  <a:pt x="2476" y="881"/>
                </a:lnTo>
                <a:lnTo>
                  <a:pt x="2478" y="883"/>
                </a:lnTo>
                <a:lnTo>
                  <a:pt x="2481" y="884"/>
                </a:lnTo>
                <a:lnTo>
                  <a:pt x="2482" y="884"/>
                </a:lnTo>
                <a:lnTo>
                  <a:pt x="2482" y="885"/>
                </a:lnTo>
                <a:lnTo>
                  <a:pt x="2480" y="885"/>
                </a:lnTo>
                <a:lnTo>
                  <a:pt x="2478" y="887"/>
                </a:lnTo>
                <a:lnTo>
                  <a:pt x="2481" y="888"/>
                </a:lnTo>
                <a:lnTo>
                  <a:pt x="2482" y="888"/>
                </a:lnTo>
                <a:lnTo>
                  <a:pt x="2482" y="889"/>
                </a:lnTo>
                <a:lnTo>
                  <a:pt x="2480" y="892"/>
                </a:lnTo>
                <a:lnTo>
                  <a:pt x="2478" y="892"/>
                </a:lnTo>
                <a:lnTo>
                  <a:pt x="2478" y="893"/>
                </a:lnTo>
                <a:lnTo>
                  <a:pt x="2480" y="893"/>
                </a:lnTo>
                <a:lnTo>
                  <a:pt x="2482" y="894"/>
                </a:lnTo>
                <a:lnTo>
                  <a:pt x="2483" y="894"/>
                </a:lnTo>
                <a:lnTo>
                  <a:pt x="2485" y="894"/>
                </a:lnTo>
                <a:lnTo>
                  <a:pt x="2486" y="894"/>
                </a:lnTo>
                <a:lnTo>
                  <a:pt x="2486" y="896"/>
                </a:lnTo>
                <a:lnTo>
                  <a:pt x="2485" y="896"/>
                </a:lnTo>
                <a:lnTo>
                  <a:pt x="2483" y="897"/>
                </a:lnTo>
                <a:lnTo>
                  <a:pt x="2482" y="897"/>
                </a:lnTo>
                <a:lnTo>
                  <a:pt x="2482" y="898"/>
                </a:lnTo>
                <a:lnTo>
                  <a:pt x="2481" y="898"/>
                </a:lnTo>
                <a:lnTo>
                  <a:pt x="2480" y="900"/>
                </a:lnTo>
                <a:lnTo>
                  <a:pt x="2481" y="900"/>
                </a:lnTo>
                <a:lnTo>
                  <a:pt x="2482" y="901"/>
                </a:lnTo>
                <a:lnTo>
                  <a:pt x="2483" y="901"/>
                </a:lnTo>
                <a:lnTo>
                  <a:pt x="2483" y="902"/>
                </a:lnTo>
                <a:lnTo>
                  <a:pt x="2485" y="902"/>
                </a:lnTo>
                <a:lnTo>
                  <a:pt x="2486" y="904"/>
                </a:lnTo>
                <a:lnTo>
                  <a:pt x="2487" y="905"/>
                </a:lnTo>
                <a:lnTo>
                  <a:pt x="2487" y="906"/>
                </a:lnTo>
                <a:lnTo>
                  <a:pt x="2489" y="906"/>
                </a:lnTo>
                <a:lnTo>
                  <a:pt x="2490" y="906"/>
                </a:lnTo>
                <a:lnTo>
                  <a:pt x="2491" y="906"/>
                </a:lnTo>
                <a:lnTo>
                  <a:pt x="2491" y="908"/>
                </a:lnTo>
                <a:lnTo>
                  <a:pt x="2494" y="905"/>
                </a:lnTo>
                <a:lnTo>
                  <a:pt x="2494" y="904"/>
                </a:lnTo>
                <a:lnTo>
                  <a:pt x="2495" y="904"/>
                </a:lnTo>
                <a:lnTo>
                  <a:pt x="2496" y="904"/>
                </a:lnTo>
                <a:lnTo>
                  <a:pt x="2498" y="902"/>
                </a:lnTo>
                <a:lnTo>
                  <a:pt x="2499" y="901"/>
                </a:lnTo>
                <a:lnTo>
                  <a:pt x="2499" y="902"/>
                </a:lnTo>
                <a:lnTo>
                  <a:pt x="2501" y="902"/>
                </a:lnTo>
                <a:lnTo>
                  <a:pt x="2502" y="902"/>
                </a:lnTo>
                <a:lnTo>
                  <a:pt x="2503" y="902"/>
                </a:lnTo>
                <a:lnTo>
                  <a:pt x="2503" y="901"/>
                </a:lnTo>
                <a:lnTo>
                  <a:pt x="2504" y="901"/>
                </a:lnTo>
                <a:lnTo>
                  <a:pt x="2504" y="902"/>
                </a:lnTo>
                <a:lnTo>
                  <a:pt x="2504" y="904"/>
                </a:lnTo>
                <a:lnTo>
                  <a:pt x="2506" y="904"/>
                </a:lnTo>
                <a:lnTo>
                  <a:pt x="2507" y="904"/>
                </a:lnTo>
                <a:lnTo>
                  <a:pt x="2508" y="905"/>
                </a:lnTo>
                <a:lnTo>
                  <a:pt x="2510" y="906"/>
                </a:lnTo>
                <a:lnTo>
                  <a:pt x="2512" y="908"/>
                </a:lnTo>
                <a:lnTo>
                  <a:pt x="2514" y="912"/>
                </a:lnTo>
                <a:lnTo>
                  <a:pt x="2512" y="912"/>
                </a:lnTo>
                <a:lnTo>
                  <a:pt x="2511" y="912"/>
                </a:lnTo>
                <a:lnTo>
                  <a:pt x="2510" y="912"/>
                </a:lnTo>
                <a:lnTo>
                  <a:pt x="2511" y="913"/>
                </a:lnTo>
                <a:lnTo>
                  <a:pt x="2512" y="913"/>
                </a:lnTo>
                <a:lnTo>
                  <a:pt x="2515" y="914"/>
                </a:lnTo>
                <a:lnTo>
                  <a:pt x="2516" y="914"/>
                </a:lnTo>
                <a:lnTo>
                  <a:pt x="2517" y="915"/>
                </a:lnTo>
                <a:lnTo>
                  <a:pt x="2519" y="917"/>
                </a:lnTo>
                <a:lnTo>
                  <a:pt x="2519" y="918"/>
                </a:lnTo>
                <a:lnTo>
                  <a:pt x="2519" y="919"/>
                </a:lnTo>
                <a:lnTo>
                  <a:pt x="2520" y="919"/>
                </a:lnTo>
                <a:lnTo>
                  <a:pt x="2522" y="919"/>
                </a:lnTo>
                <a:lnTo>
                  <a:pt x="2523" y="918"/>
                </a:lnTo>
                <a:lnTo>
                  <a:pt x="2523" y="919"/>
                </a:lnTo>
                <a:lnTo>
                  <a:pt x="2524" y="919"/>
                </a:lnTo>
                <a:lnTo>
                  <a:pt x="2524" y="921"/>
                </a:lnTo>
                <a:lnTo>
                  <a:pt x="2525" y="922"/>
                </a:lnTo>
                <a:lnTo>
                  <a:pt x="2525" y="921"/>
                </a:lnTo>
                <a:lnTo>
                  <a:pt x="2528" y="921"/>
                </a:lnTo>
                <a:lnTo>
                  <a:pt x="2528" y="922"/>
                </a:lnTo>
                <a:lnTo>
                  <a:pt x="2529" y="926"/>
                </a:lnTo>
                <a:lnTo>
                  <a:pt x="2531" y="927"/>
                </a:lnTo>
                <a:lnTo>
                  <a:pt x="2531" y="930"/>
                </a:lnTo>
                <a:lnTo>
                  <a:pt x="2531" y="931"/>
                </a:lnTo>
                <a:lnTo>
                  <a:pt x="2532" y="931"/>
                </a:lnTo>
                <a:lnTo>
                  <a:pt x="2536" y="938"/>
                </a:lnTo>
                <a:lnTo>
                  <a:pt x="2537" y="936"/>
                </a:lnTo>
                <a:lnTo>
                  <a:pt x="2538" y="936"/>
                </a:lnTo>
                <a:lnTo>
                  <a:pt x="2540" y="936"/>
                </a:lnTo>
                <a:lnTo>
                  <a:pt x="2541" y="936"/>
                </a:lnTo>
                <a:lnTo>
                  <a:pt x="2541" y="938"/>
                </a:lnTo>
                <a:lnTo>
                  <a:pt x="2542" y="938"/>
                </a:lnTo>
                <a:lnTo>
                  <a:pt x="2544" y="938"/>
                </a:lnTo>
                <a:lnTo>
                  <a:pt x="2544" y="940"/>
                </a:lnTo>
                <a:lnTo>
                  <a:pt x="2545" y="938"/>
                </a:lnTo>
                <a:lnTo>
                  <a:pt x="2546" y="938"/>
                </a:lnTo>
                <a:lnTo>
                  <a:pt x="2548" y="938"/>
                </a:lnTo>
                <a:lnTo>
                  <a:pt x="2548" y="936"/>
                </a:lnTo>
                <a:lnTo>
                  <a:pt x="2549" y="936"/>
                </a:lnTo>
                <a:lnTo>
                  <a:pt x="2550" y="936"/>
                </a:lnTo>
                <a:lnTo>
                  <a:pt x="2552" y="936"/>
                </a:lnTo>
                <a:lnTo>
                  <a:pt x="2553" y="936"/>
                </a:lnTo>
                <a:lnTo>
                  <a:pt x="2554" y="936"/>
                </a:lnTo>
                <a:lnTo>
                  <a:pt x="2558" y="939"/>
                </a:lnTo>
                <a:lnTo>
                  <a:pt x="2559" y="943"/>
                </a:lnTo>
                <a:lnTo>
                  <a:pt x="2559" y="944"/>
                </a:lnTo>
                <a:lnTo>
                  <a:pt x="2561" y="944"/>
                </a:lnTo>
                <a:lnTo>
                  <a:pt x="2563" y="950"/>
                </a:lnTo>
                <a:lnTo>
                  <a:pt x="2565" y="948"/>
                </a:lnTo>
                <a:lnTo>
                  <a:pt x="2566" y="947"/>
                </a:lnTo>
                <a:lnTo>
                  <a:pt x="2566" y="945"/>
                </a:lnTo>
                <a:lnTo>
                  <a:pt x="2565" y="944"/>
                </a:lnTo>
                <a:lnTo>
                  <a:pt x="2566" y="944"/>
                </a:lnTo>
                <a:lnTo>
                  <a:pt x="2567" y="945"/>
                </a:lnTo>
                <a:lnTo>
                  <a:pt x="2568" y="945"/>
                </a:lnTo>
                <a:lnTo>
                  <a:pt x="2570" y="944"/>
                </a:lnTo>
                <a:lnTo>
                  <a:pt x="2571" y="944"/>
                </a:lnTo>
                <a:lnTo>
                  <a:pt x="2573" y="944"/>
                </a:lnTo>
                <a:lnTo>
                  <a:pt x="2574" y="944"/>
                </a:lnTo>
                <a:lnTo>
                  <a:pt x="2574" y="943"/>
                </a:lnTo>
                <a:lnTo>
                  <a:pt x="2575" y="943"/>
                </a:lnTo>
                <a:lnTo>
                  <a:pt x="2576" y="943"/>
                </a:lnTo>
                <a:lnTo>
                  <a:pt x="2578" y="943"/>
                </a:lnTo>
                <a:lnTo>
                  <a:pt x="2579" y="943"/>
                </a:lnTo>
                <a:lnTo>
                  <a:pt x="2580" y="943"/>
                </a:lnTo>
                <a:lnTo>
                  <a:pt x="2582" y="943"/>
                </a:lnTo>
                <a:lnTo>
                  <a:pt x="2583" y="944"/>
                </a:lnTo>
                <a:lnTo>
                  <a:pt x="2588" y="945"/>
                </a:lnTo>
                <a:lnTo>
                  <a:pt x="2596" y="953"/>
                </a:lnTo>
                <a:lnTo>
                  <a:pt x="2600" y="959"/>
                </a:lnTo>
                <a:lnTo>
                  <a:pt x="2604" y="965"/>
                </a:lnTo>
                <a:lnTo>
                  <a:pt x="2605" y="968"/>
                </a:lnTo>
                <a:lnTo>
                  <a:pt x="2610" y="977"/>
                </a:lnTo>
                <a:lnTo>
                  <a:pt x="2617" y="985"/>
                </a:lnTo>
                <a:lnTo>
                  <a:pt x="2617" y="986"/>
                </a:lnTo>
                <a:lnTo>
                  <a:pt x="2617" y="989"/>
                </a:lnTo>
                <a:lnTo>
                  <a:pt x="2621" y="994"/>
                </a:lnTo>
                <a:lnTo>
                  <a:pt x="2625" y="1001"/>
                </a:lnTo>
                <a:lnTo>
                  <a:pt x="2626" y="1002"/>
                </a:lnTo>
                <a:lnTo>
                  <a:pt x="2631" y="1008"/>
                </a:lnTo>
                <a:lnTo>
                  <a:pt x="2630" y="1010"/>
                </a:lnTo>
                <a:lnTo>
                  <a:pt x="2631" y="1011"/>
                </a:lnTo>
                <a:lnTo>
                  <a:pt x="2633" y="1012"/>
                </a:lnTo>
                <a:lnTo>
                  <a:pt x="2633" y="1013"/>
                </a:lnTo>
                <a:lnTo>
                  <a:pt x="2633" y="1016"/>
                </a:lnTo>
                <a:lnTo>
                  <a:pt x="2631" y="1016"/>
                </a:lnTo>
                <a:lnTo>
                  <a:pt x="2631" y="1017"/>
                </a:lnTo>
                <a:lnTo>
                  <a:pt x="2633" y="1017"/>
                </a:lnTo>
                <a:lnTo>
                  <a:pt x="2631" y="1019"/>
                </a:lnTo>
                <a:lnTo>
                  <a:pt x="2634" y="1020"/>
                </a:lnTo>
                <a:lnTo>
                  <a:pt x="2635" y="1020"/>
                </a:lnTo>
                <a:lnTo>
                  <a:pt x="2636" y="1021"/>
                </a:lnTo>
                <a:lnTo>
                  <a:pt x="2636" y="1023"/>
                </a:lnTo>
                <a:lnTo>
                  <a:pt x="2638" y="1023"/>
                </a:lnTo>
                <a:lnTo>
                  <a:pt x="2638" y="1025"/>
                </a:lnTo>
                <a:lnTo>
                  <a:pt x="2639" y="1028"/>
                </a:lnTo>
                <a:lnTo>
                  <a:pt x="2638" y="1029"/>
                </a:lnTo>
                <a:lnTo>
                  <a:pt x="2638" y="1031"/>
                </a:lnTo>
                <a:lnTo>
                  <a:pt x="2639" y="1032"/>
                </a:lnTo>
                <a:lnTo>
                  <a:pt x="2639" y="1033"/>
                </a:lnTo>
                <a:lnTo>
                  <a:pt x="2639" y="1034"/>
                </a:lnTo>
                <a:lnTo>
                  <a:pt x="2641" y="1036"/>
                </a:lnTo>
                <a:lnTo>
                  <a:pt x="2642" y="1037"/>
                </a:lnTo>
                <a:lnTo>
                  <a:pt x="2642" y="1038"/>
                </a:lnTo>
                <a:lnTo>
                  <a:pt x="2641" y="1038"/>
                </a:lnTo>
                <a:lnTo>
                  <a:pt x="2641" y="1040"/>
                </a:lnTo>
                <a:lnTo>
                  <a:pt x="2639" y="1041"/>
                </a:lnTo>
                <a:lnTo>
                  <a:pt x="2638" y="1041"/>
                </a:lnTo>
                <a:lnTo>
                  <a:pt x="2638" y="1044"/>
                </a:lnTo>
                <a:lnTo>
                  <a:pt x="2639" y="1046"/>
                </a:lnTo>
                <a:lnTo>
                  <a:pt x="2641" y="1046"/>
                </a:lnTo>
                <a:lnTo>
                  <a:pt x="2642" y="1048"/>
                </a:lnTo>
                <a:lnTo>
                  <a:pt x="2643" y="1045"/>
                </a:lnTo>
                <a:lnTo>
                  <a:pt x="2643" y="1044"/>
                </a:lnTo>
                <a:lnTo>
                  <a:pt x="2644" y="1042"/>
                </a:lnTo>
                <a:lnTo>
                  <a:pt x="2647" y="1040"/>
                </a:lnTo>
                <a:lnTo>
                  <a:pt x="2650" y="1040"/>
                </a:lnTo>
                <a:lnTo>
                  <a:pt x="2651" y="1041"/>
                </a:lnTo>
                <a:lnTo>
                  <a:pt x="2652" y="1044"/>
                </a:lnTo>
                <a:lnTo>
                  <a:pt x="2654" y="1045"/>
                </a:lnTo>
                <a:lnTo>
                  <a:pt x="2655" y="1045"/>
                </a:lnTo>
                <a:lnTo>
                  <a:pt x="2656" y="1046"/>
                </a:lnTo>
                <a:lnTo>
                  <a:pt x="2657" y="1046"/>
                </a:lnTo>
                <a:lnTo>
                  <a:pt x="2662" y="1055"/>
                </a:lnTo>
                <a:lnTo>
                  <a:pt x="2664" y="1058"/>
                </a:lnTo>
                <a:lnTo>
                  <a:pt x="2665" y="1059"/>
                </a:lnTo>
                <a:lnTo>
                  <a:pt x="2667" y="1059"/>
                </a:lnTo>
                <a:lnTo>
                  <a:pt x="2669" y="1061"/>
                </a:lnTo>
                <a:lnTo>
                  <a:pt x="2671" y="1062"/>
                </a:lnTo>
                <a:lnTo>
                  <a:pt x="2671" y="1063"/>
                </a:lnTo>
                <a:lnTo>
                  <a:pt x="2671" y="1066"/>
                </a:lnTo>
                <a:lnTo>
                  <a:pt x="2673" y="1074"/>
                </a:lnTo>
                <a:lnTo>
                  <a:pt x="2673" y="1076"/>
                </a:lnTo>
                <a:lnTo>
                  <a:pt x="2671" y="1075"/>
                </a:lnTo>
                <a:lnTo>
                  <a:pt x="2671" y="1076"/>
                </a:lnTo>
                <a:lnTo>
                  <a:pt x="2671" y="1078"/>
                </a:lnTo>
                <a:lnTo>
                  <a:pt x="2669" y="1078"/>
                </a:lnTo>
                <a:lnTo>
                  <a:pt x="2669" y="1079"/>
                </a:lnTo>
                <a:lnTo>
                  <a:pt x="2669" y="1082"/>
                </a:lnTo>
                <a:lnTo>
                  <a:pt x="2668" y="1083"/>
                </a:lnTo>
                <a:lnTo>
                  <a:pt x="2668" y="1084"/>
                </a:lnTo>
                <a:lnTo>
                  <a:pt x="2668" y="1085"/>
                </a:lnTo>
                <a:lnTo>
                  <a:pt x="2669" y="1085"/>
                </a:lnTo>
                <a:lnTo>
                  <a:pt x="2668" y="1090"/>
                </a:lnTo>
                <a:lnTo>
                  <a:pt x="2669" y="1090"/>
                </a:lnTo>
                <a:lnTo>
                  <a:pt x="2671" y="1091"/>
                </a:lnTo>
                <a:lnTo>
                  <a:pt x="2671" y="1092"/>
                </a:lnTo>
                <a:lnTo>
                  <a:pt x="2672" y="1095"/>
                </a:lnTo>
                <a:lnTo>
                  <a:pt x="2673" y="1095"/>
                </a:lnTo>
                <a:lnTo>
                  <a:pt x="2674" y="1095"/>
                </a:lnTo>
                <a:lnTo>
                  <a:pt x="2674" y="1096"/>
                </a:lnTo>
                <a:lnTo>
                  <a:pt x="2676" y="1097"/>
                </a:lnTo>
                <a:lnTo>
                  <a:pt x="2677" y="1099"/>
                </a:lnTo>
                <a:lnTo>
                  <a:pt x="2678" y="1100"/>
                </a:lnTo>
                <a:lnTo>
                  <a:pt x="2677" y="1103"/>
                </a:lnTo>
                <a:lnTo>
                  <a:pt x="2678" y="1110"/>
                </a:lnTo>
                <a:lnTo>
                  <a:pt x="2677" y="1112"/>
                </a:lnTo>
                <a:lnTo>
                  <a:pt x="2677" y="1113"/>
                </a:lnTo>
                <a:lnTo>
                  <a:pt x="2680" y="1118"/>
                </a:lnTo>
                <a:lnTo>
                  <a:pt x="2684" y="1120"/>
                </a:lnTo>
                <a:lnTo>
                  <a:pt x="2685" y="1122"/>
                </a:lnTo>
                <a:lnTo>
                  <a:pt x="2689" y="1130"/>
                </a:lnTo>
                <a:lnTo>
                  <a:pt x="2690" y="1133"/>
                </a:lnTo>
                <a:lnTo>
                  <a:pt x="2692" y="1134"/>
                </a:lnTo>
                <a:lnTo>
                  <a:pt x="2692" y="1135"/>
                </a:lnTo>
                <a:lnTo>
                  <a:pt x="2692" y="1137"/>
                </a:lnTo>
                <a:lnTo>
                  <a:pt x="2692" y="1138"/>
                </a:lnTo>
                <a:lnTo>
                  <a:pt x="2693" y="1139"/>
                </a:lnTo>
                <a:lnTo>
                  <a:pt x="2694" y="1141"/>
                </a:lnTo>
                <a:lnTo>
                  <a:pt x="2695" y="1142"/>
                </a:lnTo>
                <a:lnTo>
                  <a:pt x="2695" y="1146"/>
                </a:lnTo>
                <a:lnTo>
                  <a:pt x="2694" y="1146"/>
                </a:lnTo>
                <a:lnTo>
                  <a:pt x="2694" y="1147"/>
                </a:lnTo>
                <a:lnTo>
                  <a:pt x="2693" y="1147"/>
                </a:lnTo>
                <a:lnTo>
                  <a:pt x="2692" y="1147"/>
                </a:lnTo>
                <a:lnTo>
                  <a:pt x="2690" y="1148"/>
                </a:lnTo>
                <a:lnTo>
                  <a:pt x="2692" y="1150"/>
                </a:lnTo>
                <a:lnTo>
                  <a:pt x="2692" y="1151"/>
                </a:lnTo>
                <a:lnTo>
                  <a:pt x="2692" y="1152"/>
                </a:lnTo>
                <a:lnTo>
                  <a:pt x="2694" y="1156"/>
                </a:lnTo>
                <a:lnTo>
                  <a:pt x="2694" y="1158"/>
                </a:lnTo>
                <a:lnTo>
                  <a:pt x="2694" y="1159"/>
                </a:lnTo>
                <a:lnTo>
                  <a:pt x="2694" y="1160"/>
                </a:lnTo>
                <a:lnTo>
                  <a:pt x="2693" y="1163"/>
                </a:lnTo>
                <a:lnTo>
                  <a:pt x="2694" y="1164"/>
                </a:lnTo>
                <a:lnTo>
                  <a:pt x="2694" y="1165"/>
                </a:lnTo>
                <a:lnTo>
                  <a:pt x="2694" y="1167"/>
                </a:lnTo>
                <a:lnTo>
                  <a:pt x="2694" y="1168"/>
                </a:lnTo>
                <a:lnTo>
                  <a:pt x="2693" y="1169"/>
                </a:lnTo>
                <a:lnTo>
                  <a:pt x="2694" y="1172"/>
                </a:lnTo>
                <a:lnTo>
                  <a:pt x="2693" y="1173"/>
                </a:lnTo>
                <a:lnTo>
                  <a:pt x="2692" y="1176"/>
                </a:lnTo>
                <a:lnTo>
                  <a:pt x="2692" y="1180"/>
                </a:lnTo>
                <a:lnTo>
                  <a:pt x="2692" y="1181"/>
                </a:lnTo>
                <a:lnTo>
                  <a:pt x="2694" y="1182"/>
                </a:lnTo>
                <a:lnTo>
                  <a:pt x="2695" y="1184"/>
                </a:lnTo>
                <a:lnTo>
                  <a:pt x="2695" y="1186"/>
                </a:lnTo>
                <a:lnTo>
                  <a:pt x="2694" y="1188"/>
                </a:lnTo>
                <a:lnTo>
                  <a:pt x="2695" y="1190"/>
                </a:lnTo>
                <a:lnTo>
                  <a:pt x="2695" y="1192"/>
                </a:lnTo>
                <a:lnTo>
                  <a:pt x="2695" y="1193"/>
                </a:lnTo>
                <a:lnTo>
                  <a:pt x="2694" y="1195"/>
                </a:lnTo>
                <a:lnTo>
                  <a:pt x="2694" y="1197"/>
                </a:lnTo>
                <a:lnTo>
                  <a:pt x="2693" y="1197"/>
                </a:lnTo>
                <a:lnTo>
                  <a:pt x="2693" y="1198"/>
                </a:lnTo>
                <a:lnTo>
                  <a:pt x="2694" y="1198"/>
                </a:lnTo>
                <a:lnTo>
                  <a:pt x="2697" y="1199"/>
                </a:lnTo>
                <a:lnTo>
                  <a:pt x="2697" y="1201"/>
                </a:lnTo>
                <a:lnTo>
                  <a:pt x="2698" y="1202"/>
                </a:lnTo>
                <a:lnTo>
                  <a:pt x="2698" y="1203"/>
                </a:lnTo>
                <a:lnTo>
                  <a:pt x="2699" y="1204"/>
                </a:lnTo>
                <a:lnTo>
                  <a:pt x="2699" y="1206"/>
                </a:lnTo>
                <a:lnTo>
                  <a:pt x="2701" y="1207"/>
                </a:lnTo>
                <a:lnTo>
                  <a:pt x="2704" y="1212"/>
                </a:lnTo>
                <a:lnTo>
                  <a:pt x="2706" y="1214"/>
                </a:lnTo>
                <a:lnTo>
                  <a:pt x="2707" y="1215"/>
                </a:lnTo>
                <a:lnTo>
                  <a:pt x="2704" y="1220"/>
                </a:lnTo>
                <a:lnTo>
                  <a:pt x="2704" y="1222"/>
                </a:lnTo>
                <a:lnTo>
                  <a:pt x="2707" y="1227"/>
                </a:lnTo>
                <a:lnTo>
                  <a:pt x="2709" y="1228"/>
                </a:lnTo>
                <a:lnTo>
                  <a:pt x="2709" y="1231"/>
                </a:lnTo>
                <a:lnTo>
                  <a:pt x="2710" y="1235"/>
                </a:lnTo>
                <a:lnTo>
                  <a:pt x="2710" y="1237"/>
                </a:lnTo>
                <a:lnTo>
                  <a:pt x="2710" y="1239"/>
                </a:lnTo>
                <a:lnTo>
                  <a:pt x="2709" y="1240"/>
                </a:lnTo>
                <a:lnTo>
                  <a:pt x="2704" y="1244"/>
                </a:lnTo>
                <a:lnTo>
                  <a:pt x="2704" y="1245"/>
                </a:lnTo>
                <a:lnTo>
                  <a:pt x="2704" y="1246"/>
                </a:lnTo>
                <a:lnTo>
                  <a:pt x="2702" y="1250"/>
                </a:lnTo>
                <a:lnTo>
                  <a:pt x="2702" y="1253"/>
                </a:lnTo>
                <a:lnTo>
                  <a:pt x="2702" y="1254"/>
                </a:lnTo>
                <a:lnTo>
                  <a:pt x="2703" y="1256"/>
                </a:lnTo>
                <a:lnTo>
                  <a:pt x="2704" y="1258"/>
                </a:lnTo>
                <a:lnTo>
                  <a:pt x="2706" y="1260"/>
                </a:lnTo>
                <a:lnTo>
                  <a:pt x="2706" y="1261"/>
                </a:lnTo>
                <a:lnTo>
                  <a:pt x="2704" y="1262"/>
                </a:lnTo>
                <a:lnTo>
                  <a:pt x="2703" y="1263"/>
                </a:lnTo>
                <a:lnTo>
                  <a:pt x="2704" y="1265"/>
                </a:lnTo>
                <a:lnTo>
                  <a:pt x="2703" y="1269"/>
                </a:lnTo>
                <a:lnTo>
                  <a:pt x="2704" y="1271"/>
                </a:lnTo>
                <a:lnTo>
                  <a:pt x="2703" y="1273"/>
                </a:lnTo>
                <a:lnTo>
                  <a:pt x="2702" y="1275"/>
                </a:lnTo>
                <a:lnTo>
                  <a:pt x="2701" y="1275"/>
                </a:lnTo>
                <a:lnTo>
                  <a:pt x="2701" y="1274"/>
                </a:lnTo>
                <a:lnTo>
                  <a:pt x="2699" y="1274"/>
                </a:lnTo>
                <a:lnTo>
                  <a:pt x="2699" y="1275"/>
                </a:lnTo>
                <a:lnTo>
                  <a:pt x="2698" y="1274"/>
                </a:lnTo>
                <a:lnTo>
                  <a:pt x="2697" y="1274"/>
                </a:lnTo>
                <a:lnTo>
                  <a:pt x="2695" y="1275"/>
                </a:lnTo>
                <a:lnTo>
                  <a:pt x="2694" y="1275"/>
                </a:lnTo>
                <a:lnTo>
                  <a:pt x="2698" y="1279"/>
                </a:lnTo>
                <a:lnTo>
                  <a:pt x="2697" y="1281"/>
                </a:lnTo>
                <a:lnTo>
                  <a:pt x="2695" y="1281"/>
                </a:lnTo>
                <a:lnTo>
                  <a:pt x="2694" y="1281"/>
                </a:lnTo>
                <a:lnTo>
                  <a:pt x="2695" y="1282"/>
                </a:lnTo>
                <a:lnTo>
                  <a:pt x="2695" y="1283"/>
                </a:lnTo>
                <a:lnTo>
                  <a:pt x="2697" y="1283"/>
                </a:lnTo>
                <a:lnTo>
                  <a:pt x="2697" y="1284"/>
                </a:lnTo>
                <a:lnTo>
                  <a:pt x="2698" y="1284"/>
                </a:lnTo>
                <a:lnTo>
                  <a:pt x="2698" y="1288"/>
                </a:lnTo>
                <a:lnTo>
                  <a:pt x="2701" y="1291"/>
                </a:lnTo>
                <a:lnTo>
                  <a:pt x="2701" y="1292"/>
                </a:lnTo>
                <a:lnTo>
                  <a:pt x="2702" y="1292"/>
                </a:lnTo>
                <a:lnTo>
                  <a:pt x="2703" y="1293"/>
                </a:lnTo>
                <a:lnTo>
                  <a:pt x="2704" y="1295"/>
                </a:lnTo>
                <a:lnTo>
                  <a:pt x="2706" y="1299"/>
                </a:lnTo>
                <a:lnTo>
                  <a:pt x="2706" y="1300"/>
                </a:lnTo>
                <a:lnTo>
                  <a:pt x="2707" y="1303"/>
                </a:lnTo>
                <a:lnTo>
                  <a:pt x="2707" y="1304"/>
                </a:lnTo>
                <a:lnTo>
                  <a:pt x="2707" y="1305"/>
                </a:lnTo>
                <a:lnTo>
                  <a:pt x="2706" y="1307"/>
                </a:lnTo>
                <a:lnTo>
                  <a:pt x="2704" y="1308"/>
                </a:lnTo>
                <a:lnTo>
                  <a:pt x="2704" y="1309"/>
                </a:lnTo>
                <a:lnTo>
                  <a:pt x="2704" y="1311"/>
                </a:lnTo>
                <a:lnTo>
                  <a:pt x="2703" y="1312"/>
                </a:lnTo>
                <a:lnTo>
                  <a:pt x="2702" y="1313"/>
                </a:lnTo>
                <a:lnTo>
                  <a:pt x="2699" y="1313"/>
                </a:lnTo>
                <a:lnTo>
                  <a:pt x="2698" y="1313"/>
                </a:lnTo>
                <a:lnTo>
                  <a:pt x="2697" y="1313"/>
                </a:lnTo>
                <a:lnTo>
                  <a:pt x="2697" y="1316"/>
                </a:lnTo>
                <a:lnTo>
                  <a:pt x="2697" y="1317"/>
                </a:lnTo>
                <a:lnTo>
                  <a:pt x="2695" y="1317"/>
                </a:lnTo>
                <a:lnTo>
                  <a:pt x="2694" y="1316"/>
                </a:lnTo>
                <a:lnTo>
                  <a:pt x="2693" y="1317"/>
                </a:lnTo>
                <a:lnTo>
                  <a:pt x="2693" y="1319"/>
                </a:lnTo>
                <a:lnTo>
                  <a:pt x="2694" y="1320"/>
                </a:lnTo>
                <a:lnTo>
                  <a:pt x="2694" y="1321"/>
                </a:lnTo>
                <a:lnTo>
                  <a:pt x="2695" y="1322"/>
                </a:lnTo>
                <a:lnTo>
                  <a:pt x="2695" y="1324"/>
                </a:lnTo>
                <a:lnTo>
                  <a:pt x="2695" y="1325"/>
                </a:lnTo>
                <a:lnTo>
                  <a:pt x="2695" y="1326"/>
                </a:lnTo>
                <a:lnTo>
                  <a:pt x="2697" y="1328"/>
                </a:lnTo>
                <a:lnTo>
                  <a:pt x="2698" y="1329"/>
                </a:lnTo>
                <a:lnTo>
                  <a:pt x="2699" y="1332"/>
                </a:lnTo>
                <a:lnTo>
                  <a:pt x="2697" y="1333"/>
                </a:lnTo>
                <a:lnTo>
                  <a:pt x="2697" y="1334"/>
                </a:lnTo>
                <a:lnTo>
                  <a:pt x="2698" y="1335"/>
                </a:lnTo>
                <a:lnTo>
                  <a:pt x="2698" y="1338"/>
                </a:lnTo>
                <a:lnTo>
                  <a:pt x="2695" y="1341"/>
                </a:lnTo>
                <a:lnTo>
                  <a:pt x="2695" y="1342"/>
                </a:lnTo>
                <a:lnTo>
                  <a:pt x="2701" y="1351"/>
                </a:lnTo>
                <a:lnTo>
                  <a:pt x="2701" y="1354"/>
                </a:lnTo>
                <a:lnTo>
                  <a:pt x="2701" y="1356"/>
                </a:lnTo>
                <a:lnTo>
                  <a:pt x="2699" y="1358"/>
                </a:lnTo>
                <a:lnTo>
                  <a:pt x="2698" y="1358"/>
                </a:lnTo>
                <a:lnTo>
                  <a:pt x="2695" y="1359"/>
                </a:lnTo>
                <a:lnTo>
                  <a:pt x="2695" y="1362"/>
                </a:lnTo>
                <a:lnTo>
                  <a:pt x="2694" y="1362"/>
                </a:lnTo>
                <a:lnTo>
                  <a:pt x="2693" y="1362"/>
                </a:lnTo>
                <a:lnTo>
                  <a:pt x="2692" y="1362"/>
                </a:lnTo>
                <a:lnTo>
                  <a:pt x="2692" y="1363"/>
                </a:lnTo>
                <a:lnTo>
                  <a:pt x="2692" y="1364"/>
                </a:lnTo>
                <a:lnTo>
                  <a:pt x="2692" y="1365"/>
                </a:lnTo>
                <a:lnTo>
                  <a:pt x="2689" y="1367"/>
                </a:lnTo>
                <a:lnTo>
                  <a:pt x="2690" y="1368"/>
                </a:lnTo>
                <a:lnTo>
                  <a:pt x="2694" y="1370"/>
                </a:lnTo>
                <a:lnTo>
                  <a:pt x="2695" y="1371"/>
                </a:lnTo>
                <a:lnTo>
                  <a:pt x="2695" y="1372"/>
                </a:lnTo>
                <a:lnTo>
                  <a:pt x="2695" y="1375"/>
                </a:lnTo>
                <a:lnTo>
                  <a:pt x="2697" y="1377"/>
                </a:lnTo>
                <a:lnTo>
                  <a:pt x="2698" y="1380"/>
                </a:lnTo>
                <a:lnTo>
                  <a:pt x="2699" y="1380"/>
                </a:lnTo>
                <a:lnTo>
                  <a:pt x="2701" y="1381"/>
                </a:lnTo>
                <a:lnTo>
                  <a:pt x="2699" y="1388"/>
                </a:lnTo>
                <a:lnTo>
                  <a:pt x="2698" y="1388"/>
                </a:lnTo>
                <a:lnTo>
                  <a:pt x="2697" y="1389"/>
                </a:lnTo>
                <a:lnTo>
                  <a:pt x="2693" y="1388"/>
                </a:lnTo>
                <a:lnTo>
                  <a:pt x="2692" y="1386"/>
                </a:lnTo>
                <a:lnTo>
                  <a:pt x="2690" y="1385"/>
                </a:lnTo>
                <a:lnTo>
                  <a:pt x="2689" y="1386"/>
                </a:lnTo>
                <a:lnTo>
                  <a:pt x="2690" y="1389"/>
                </a:lnTo>
                <a:lnTo>
                  <a:pt x="2694" y="1397"/>
                </a:lnTo>
                <a:lnTo>
                  <a:pt x="2695" y="1398"/>
                </a:lnTo>
                <a:lnTo>
                  <a:pt x="2695" y="1400"/>
                </a:lnTo>
                <a:lnTo>
                  <a:pt x="2693" y="1400"/>
                </a:lnTo>
                <a:lnTo>
                  <a:pt x="2692" y="1398"/>
                </a:lnTo>
                <a:lnTo>
                  <a:pt x="2688" y="1390"/>
                </a:lnTo>
                <a:lnTo>
                  <a:pt x="2688" y="1392"/>
                </a:lnTo>
                <a:lnTo>
                  <a:pt x="2686" y="1392"/>
                </a:lnTo>
                <a:lnTo>
                  <a:pt x="2684" y="1392"/>
                </a:lnTo>
                <a:lnTo>
                  <a:pt x="2682" y="1392"/>
                </a:lnTo>
                <a:lnTo>
                  <a:pt x="2680" y="1389"/>
                </a:lnTo>
                <a:lnTo>
                  <a:pt x="2680" y="1390"/>
                </a:lnTo>
                <a:lnTo>
                  <a:pt x="2678" y="1390"/>
                </a:lnTo>
                <a:lnTo>
                  <a:pt x="2676" y="1390"/>
                </a:lnTo>
                <a:lnTo>
                  <a:pt x="2674" y="1390"/>
                </a:lnTo>
                <a:lnTo>
                  <a:pt x="2673" y="1390"/>
                </a:lnTo>
                <a:lnTo>
                  <a:pt x="2672" y="1390"/>
                </a:lnTo>
                <a:lnTo>
                  <a:pt x="2673" y="1392"/>
                </a:lnTo>
                <a:lnTo>
                  <a:pt x="2673" y="1393"/>
                </a:lnTo>
                <a:lnTo>
                  <a:pt x="2674" y="1393"/>
                </a:lnTo>
                <a:lnTo>
                  <a:pt x="2676" y="1393"/>
                </a:lnTo>
                <a:lnTo>
                  <a:pt x="2678" y="1393"/>
                </a:lnTo>
                <a:lnTo>
                  <a:pt x="2680" y="1394"/>
                </a:lnTo>
                <a:lnTo>
                  <a:pt x="2682" y="1396"/>
                </a:lnTo>
                <a:lnTo>
                  <a:pt x="2682" y="1397"/>
                </a:lnTo>
                <a:lnTo>
                  <a:pt x="2684" y="1397"/>
                </a:lnTo>
                <a:lnTo>
                  <a:pt x="2684" y="1398"/>
                </a:lnTo>
                <a:lnTo>
                  <a:pt x="2682" y="1398"/>
                </a:lnTo>
                <a:lnTo>
                  <a:pt x="2681" y="1398"/>
                </a:lnTo>
                <a:lnTo>
                  <a:pt x="2680" y="1400"/>
                </a:lnTo>
                <a:lnTo>
                  <a:pt x="2680" y="1401"/>
                </a:lnTo>
                <a:lnTo>
                  <a:pt x="2681" y="1401"/>
                </a:lnTo>
                <a:lnTo>
                  <a:pt x="2682" y="1401"/>
                </a:lnTo>
                <a:lnTo>
                  <a:pt x="2682" y="1402"/>
                </a:lnTo>
                <a:lnTo>
                  <a:pt x="2682" y="1403"/>
                </a:lnTo>
                <a:lnTo>
                  <a:pt x="2682" y="1405"/>
                </a:lnTo>
                <a:lnTo>
                  <a:pt x="2684" y="1406"/>
                </a:lnTo>
                <a:lnTo>
                  <a:pt x="2686" y="1407"/>
                </a:lnTo>
                <a:lnTo>
                  <a:pt x="2688" y="1409"/>
                </a:lnTo>
                <a:lnTo>
                  <a:pt x="2689" y="1410"/>
                </a:lnTo>
                <a:lnTo>
                  <a:pt x="2690" y="1411"/>
                </a:lnTo>
                <a:lnTo>
                  <a:pt x="2688" y="1410"/>
                </a:lnTo>
                <a:lnTo>
                  <a:pt x="2686" y="1410"/>
                </a:lnTo>
                <a:lnTo>
                  <a:pt x="2684" y="1410"/>
                </a:lnTo>
                <a:lnTo>
                  <a:pt x="2682" y="1410"/>
                </a:lnTo>
                <a:lnTo>
                  <a:pt x="2684" y="1411"/>
                </a:lnTo>
                <a:lnTo>
                  <a:pt x="2685" y="1411"/>
                </a:lnTo>
                <a:lnTo>
                  <a:pt x="2686" y="1413"/>
                </a:lnTo>
                <a:lnTo>
                  <a:pt x="2689" y="1417"/>
                </a:lnTo>
                <a:lnTo>
                  <a:pt x="2690" y="1418"/>
                </a:lnTo>
                <a:lnTo>
                  <a:pt x="2690" y="1419"/>
                </a:lnTo>
                <a:lnTo>
                  <a:pt x="2692" y="1419"/>
                </a:lnTo>
                <a:lnTo>
                  <a:pt x="2692" y="1421"/>
                </a:lnTo>
                <a:lnTo>
                  <a:pt x="2690" y="1422"/>
                </a:lnTo>
                <a:lnTo>
                  <a:pt x="2692" y="1423"/>
                </a:lnTo>
                <a:lnTo>
                  <a:pt x="2690" y="1423"/>
                </a:lnTo>
                <a:lnTo>
                  <a:pt x="2690" y="1424"/>
                </a:lnTo>
                <a:lnTo>
                  <a:pt x="2692" y="1424"/>
                </a:lnTo>
                <a:lnTo>
                  <a:pt x="2693" y="1426"/>
                </a:lnTo>
                <a:lnTo>
                  <a:pt x="2693" y="1427"/>
                </a:lnTo>
                <a:lnTo>
                  <a:pt x="2693" y="1428"/>
                </a:lnTo>
                <a:lnTo>
                  <a:pt x="2693" y="1430"/>
                </a:lnTo>
                <a:lnTo>
                  <a:pt x="2692" y="1430"/>
                </a:lnTo>
                <a:lnTo>
                  <a:pt x="2690" y="1428"/>
                </a:lnTo>
                <a:lnTo>
                  <a:pt x="2690" y="1430"/>
                </a:lnTo>
                <a:lnTo>
                  <a:pt x="2692" y="1432"/>
                </a:lnTo>
                <a:lnTo>
                  <a:pt x="2690" y="1432"/>
                </a:lnTo>
                <a:lnTo>
                  <a:pt x="2688" y="1432"/>
                </a:lnTo>
                <a:lnTo>
                  <a:pt x="2689" y="1433"/>
                </a:lnTo>
                <a:lnTo>
                  <a:pt x="2690" y="1435"/>
                </a:lnTo>
                <a:lnTo>
                  <a:pt x="2690" y="1436"/>
                </a:lnTo>
                <a:lnTo>
                  <a:pt x="2692" y="1436"/>
                </a:lnTo>
                <a:lnTo>
                  <a:pt x="2692" y="1433"/>
                </a:lnTo>
                <a:lnTo>
                  <a:pt x="2693" y="1435"/>
                </a:lnTo>
                <a:lnTo>
                  <a:pt x="2694" y="1433"/>
                </a:lnTo>
                <a:lnTo>
                  <a:pt x="2694" y="1441"/>
                </a:lnTo>
                <a:lnTo>
                  <a:pt x="2694" y="1443"/>
                </a:lnTo>
                <a:lnTo>
                  <a:pt x="2694" y="1444"/>
                </a:lnTo>
                <a:lnTo>
                  <a:pt x="2699" y="1449"/>
                </a:lnTo>
                <a:lnTo>
                  <a:pt x="2702" y="1451"/>
                </a:lnTo>
                <a:lnTo>
                  <a:pt x="2703" y="1451"/>
                </a:lnTo>
                <a:lnTo>
                  <a:pt x="2703" y="1452"/>
                </a:lnTo>
                <a:lnTo>
                  <a:pt x="2703" y="1453"/>
                </a:lnTo>
                <a:lnTo>
                  <a:pt x="2704" y="1454"/>
                </a:lnTo>
                <a:lnTo>
                  <a:pt x="2706" y="1456"/>
                </a:lnTo>
                <a:lnTo>
                  <a:pt x="2707" y="1456"/>
                </a:lnTo>
                <a:lnTo>
                  <a:pt x="2707" y="1457"/>
                </a:lnTo>
                <a:lnTo>
                  <a:pt x="2709" y="1460"/>
                </a:lnTo>
                <a:lnTo>
                  <a:pt x="2709" y="1461"/>
                </a:lnTo>
                <a:lnTo>
                  <a:pt x="2711" y="1453"/>
                </a:lnTo>
                <a:lnTo>
                  <a:pt x="2712" y="1454"/>
                </a:lnTo>
                <a:lnTo>
                  <a:pt x="2714" y="1454"/>
                </a:lnTo>
                <a:lnTo>
                  <a:pt x="2714" y="1456"/>
                </a:lnTo>
                <a:close/>
                <a:moveTo>
                  <a:pt x="615" y="1023"/>
                </a:moveTo>
                <a:lnTo>
                  <a:pt x="611" y="1023"/>
                </a:lnTo>
                <a:lnTo>
                  <a:pt x="612" y="1024"/>
                </a:lnTo>
                <a:lnTo>
                  <a:pt x="614" y="1024"/>
                </a:lnTo>
                <a:lnTo>
                  <a:pt x="615" y="1023"/>
                </a:lnTo>
                <a:close/>
                <a:moveTo>
                  <a:pt x="213" y="703"/>
                </a:moveTo>
                <a:lnTo>
                  <a:pt x="215" y="702"/>
                </a:lnTo>
                <a:lnTo>
                  <a:pt x="213" y="702"/>
                </a:lnTo>
                <a:lnTo>
                  <a:pt x="213" y="703"/>
                </a:lnTo>
                <a:close/>
                <a:moveTo>
                  <a:pt x="1290" y="1534"/>
                </a:moveTo>
                <a:lnTo>
                  <a:pt x="1290" y="1536"/>
                </a:lnTo>
                <a:lnTo>
                  <a:pt x="1293" y="1537"/>
                </a:lnTo>
                <a:lnTo>
                  <a:pt x="1291" y="1534"/>
                </a:lnTo>
                <a:lnTo>
                  <a:pt x="1290" y="1534"/>
                </a:lnTo>
                <a:close/>
                <a:moveTo>
                  <a:pt x="642" y="922"/>
                </a:moveTo>
                <a:lnTo>
                  <a:pt x="642" y="923"/>
                </a:lnTo>
                <a:lnTo>
                  <a:pt x="644" y="922"/>
                </a:lnTo>
                <a:lnTo>
                  <a:pt x="642" y="922"/>
                </a:lnTo>
                <a:close/>
                <a:moveTo>
                  <a:pt x="119" y="652"/>
                </a:moveTo>
                <a:lnTo>
                  <a:pt x="120" y="652"/>
                </a:lnTo>
                <a:lnTo>
                  <a:pt x="122" y="652"/>
                </a:lnTo>
                <a:lnTo>
                  <a:pt x="122" y="654"/>
                </a:lnTo>
                <a:lnTo>
                  <a:pt x="124" y="658"/>
                </a:lnTo>
                <a:lnTo>
                  <a:pt x="126" y="658"/>
                </a:lnTo>
                <a:lnTo>
                  <a:pt x="126" y="656"/>
                </a:lnTo>
                <a:lnTo>
                  <a:pt x="126" y="654"/>
                </a:lnTo>
                <a:lnTo>
                  <a:pt x="123" y="651"/>
                </a:lnTo>
                <a:lnTo>
                  <a:pt x="123" y="649"/>
                </a:lnTo>
                <a:lnTo>
                  <a:pt x="122" y="649"/>
                </a:lnTo>
                <a:lnTo>
                  <a:pt x="120" y="647"/>
                </a:lnTo>
                <a:lnTo>
                  <a:pt x="119" y="647"/>
                </a:lnTo>
                <a:lnTo>
                  <a:pt x="118" y="649"/>
                </a:lnTo>
                <a:lnTo>
                  <a:pt x="118" y="647"/>
                </a:lnTo>
                <a:lnTo>
                  <a:pt x="118" y="646"/>
                </a:lnTo>
                <a:lnTo>
                  <a:pt x="116" y="646"/>
                </a:lnTo>
                <a:lnTo>
                  <a:pt x="115" y="646"/>
                </a:lnTo>
                <a:lnTo>
                  <a:pt x="115" y="647"/>
                </a:lnTo>
                <a:lnTo>
                  <a:pt x="115" y="650"/>
                </a:lnTo>
                <a:lnTo>
                  <a:pt x="115" y="651"/>
                </a:lnTo>
                <a:lnTo>
                  <a:pt x="116" y="651"/>
                </a:lnTo>
                <a:lnTo>
                  <a:pt x="118" y="651"/>
                </a:lnTo>
                <a:lnTo>
                  <a:pt x="118" y="652"/>
                </a:lnTo>
                <a:lnTo>
                  <a:pt x="119" y="652"/>
                </a:lnTo>
                <a:close/>
                <a:moveTo>
                  <a:pt x="398" y="649"/>
                </a:moveTo>
                <a:lnTo>
                  <a:pt x="398" y="650"/>
                </a:lnTo>
                <a:lnTo>
                  <a:pt x="399" y="650"/>
                </a:lnTo>
                <a:lnTo>
                  <a:pt x="403" y="651"/>
                </a:lnTo>
                <a:lnTo>
                  <a:pt x="404" y="651"/>
                </a:lnTo>
                <a:lnTo>
                  <a:pt x="405" y="650"/>
                </a:lnTo>
                <a:lnTo>
                  <a:pt x="405" y="649"/>
                </a:lnTo>
                <a:lnTo>
                  <a:pt x="405" y="644"/>
                </a:lnTo>
                <a:lnTo>
                  <a:pt x="404" y="642"/>
                </a:lnTo>
                <a:lnTo>
                  <a:pt x="403" y="641"/>
                </a:lnTo>
                <a:lnTo>
                  <a:pt x="400" y="639"/>
                </a:lnTo>
                <a:lnTo>
                  <a:pt x="399" y="639"/>
                </a:lnTo>
                <a:lnTo>
                  <a:pt x="398" y="641"/>
                </a:lnTo>
                <a:lnTo>
                  <a:pt x="395" y="644"/>
                </a:lnTo>
                <a:lnTo>
                  <a:pt x="395" y="646"/>
                </a:lnTo>
                <a:lnTo>
                  <a:pt x="395" y="647"/>
                </a:lnTo>
                <a:lnTo>
                  <a:pt x="395" y="649"/>
                </a:lnTo>
                <a:lnTo>
                  <a:pt x="396" y="649"/>
                </a:lnTo>
                <a:lnTo>
                  <a:pt x="398" y="649"/>
                </a:lnTo>
                <a:close/>
                <a:moveTo>
                  <a:pt x="211" y="646"/>
                </a:moveTo>
                <a:lnTo>
                  <a:pt x="211" y="647"/>
                </a:lnTo>
                <a:lnTo>
                  <a:pt x="212" y="647"/>
                </a:lnTo>
                <a:lnTo>
                  <a:pt x="212" y="649"/>
                </a:lnTo>
                <a:lnTo>
                  <a:pt x="213" y="647"/>
                </a:lnTo>
                <a:lnTo>
                  <a:pt x="213" y="644"/>
                </a:lnTo>
                <a:lnTo>
                  <a:pt x="215" y="643"/>
                </a:lnTo>
                <a:lnTo>
                  <a:pt x="215" y="644"/>
                </a:lnTo>
                <a:lnTo>
                  <a:pt x="216" y="643"/>
                </a:lnTo>
                <a:lnTo>
                  <a:pt x="216" y="642"/>
                </a:lnTo>
                <a:lnTo>
                  <a:pt x="215" y="639"/>
                </a:lnTo>
                <a:lnTo>
                  <a:pt x="213" y="639"/>
                </a:lnTo>
                <a:lnTo>
                  <a:pt x="211" y="642"/>
                </a:lnTo>
                <a:lnTo>
                  <a:pt x="211" y="643"/>
                </a:lnTo>
                <a:lnTo>
                  <a:pt x="212" y="643"/>
                </a:lnTo>
                <a:lnTo>
                  <a:pt x="209" y="646"/>
                </a:lnTo>
                <a:lnTo>
                  <a:pt x="211" y="646"/>
                </a:lnTo>
                <a:close/>
                <a:moveTo>
                  <a:pt x="312" y="639"/>
                </a:moveTo>
                <a:lnTo>
                  <a:pt x="313" y="641"/>
                </a:lnTo>
                <a:lnTo>
                  <a:pt x="315" y="641"/>
                </a:lnTo>
                <a:lnTo>
                  <a:pt x="318" y="641"/>
                </a:lnTo>
                <a:lnTo>
                  <a:pt x="321" y="642"/>
                </a:lnTo>
                <a:lnTo>
                  <a:pt x="326" y="642"/>
                </a:lnTo>
                <a:lnTo>
                  <a:pt x="328" y="642"/>
                </a:lnTo>
                <a:lnTo>
                  <a:pt x="332" y="642"/>
                </a:lnTo>
                <a:lnTo>
                  <a:pt x="334" y="642"/>
                </a:lnTo>
                <a:lnTo>
                  <a:pt x="334" y="643"/>
                </a:lnTo>
                <a:lnTo>
                  <a:pt x="335" y="643"/>
                </a:lnTo>
                <a:lnTo>
                  <a:pt x="336" y="643"/>
                </a:lnTo>
                <a:lnTo>
                  <a:pt x="336" y="644"/>
                </a:lnTo>
                <a:lnTo>
                  <a:pt x="338" y="644"/>
                </a:lnTo>
                <a:lnTo>
                  <a:pt x="340" y="644"/>
                </a:lnTo>
                <a:lnTo>
                  <a:pt x="342" y="644"/>
                </a:lnTo>
                <a:lnTo>
                  <a:pt x="343" y="646"/>
                </a:lnTo>
                <a:lnTo>
                  <a:pt x="344" y="646"/>
                </a:lnTo>
                <a:lnTo>
                  <a:pt x="344" y="644"/>
                </a:lnTo>
                <a:lnTo>
                  <a:pt x="345" y="644"/>
                </a:lnTo>
                <a:lnTo>
                  <a:pt x="344" y="643"/>
                </a:lnTo>
                <a:lnTo>
                  <a:pt x="343" y="642"/>
                </a:lnTo>
                <a:lnTo>
                  <a:pt x="343" y="641"/>
                </a:lnTo>
                <a:lnTo>
                  <a:pt x="342" y="641"/>
                </a:lnTo>
                <a:lnTo>
                  <a:pt x="340" y="641"/>
                </a:lnTo>
                <a:lnTo>
                  <a:pt x="340" y="639"/>
                </a:lnTo>
                <a:lnTo>
                  <a:pt x="340" y="638"/>
                </a:lnTo>
                <a:lnTo>
                  <a:pt x="339" y="638"/>
                </a:lnTo>
                <a:lnTo>
                  <a:pt x="338" y="638"/>
                </a:lnTo>
                <a:lnTo>
                  <a:pt x="336" y="638"/>
                </a:lnTo>
                <a:lnTo>
                  <a:pt x="336" y="637"/>
                </a:lnTo>
                <a:lnTo>
                  <a:pt x="336" y="635"/>
                </a:lnTo>
                <a:lnTo>
                  <a:pt x="338" y="635"/>
                </a:lnTo>
                <a:lnTo>
                  <a:pt x="336" y="634"/>
                </a:lnTo>
                <a:lnTo>
                  <a:pt x="336" y="633"/>
                </a:lnTo>
                <a:lnTo>
                  <a:pt x="335" y="633"/>
                </a:lnTo>
                <a:lnTo>
                  <a:pt x="334" y="633"/>
                </a:lnTo>
                <a:lnTo>
                  <a:pt x="332" y="633"/>
                </a:lnTo>
                <a:lnTo>
                  <a:pt x="331" y="633"/>
                </a:lnTo>
                <a:lnTo>
                  <a:pt x="330" y="632"/>
                </a:lnTo>
                <a:lnTo>
                  <a:pt x="328" y="632"/>
                </a:lnTo>
                <a:lnTo>
                  <a:pt x="323" y="633"/>
                </a:lnTo>
                <a:lnTo>
                  <a:pt x="321" y="633"/>
                </a:lnTo>
                <a:lnTo>
                  <a:pt x="319" y="633"/>
                </a:lnTo>
                <a:lnTo>
                  <a:pt x="317" y="633"/>
                </a:lnTo>
                <a:lnTo>
                  <a:pt x="313" y="635"/>
                </a:lnTo>
                <a:lnTo>
                  <a:pt x="312" y="637"/>
                </a:lnTo>
                <a:lnTo>
                  <a:pt x="312" y="639"/>
                </a:lnTo>
                <a:close/>
                <a:moveTo>
                  <a:pt x="359" y="638"/>
                </a:moveTo>
                <a:lnTo>
                  <a:pt x="360" y="638"/>
                </a:lnTo>
                <a:lnTo>
                  <a:pt x="361" y="639"/>
                </a:lnTo>
                <a:lnTo>
                  <a:pt x="362" y="639"/>
                </a:lnTo>
                <a:lnTo>
                  <a:pt x="364" y="639"/>
                </a:lnTo>
                <a:lnTo>
                  <a:pt x="365" y="638"/>
                </a:lnTo>
                <a:lnTo>
                  <a:pt x="365" y="637"/>
                </a:lnTo>
                <a:lnTo>
                  <a:pt x="365" y="634"/>
                </a:lnTo>
                <a:lnTo>
                  <a:pt x="364" y="634"/>
                </a:lnTo>
                <a:lnTo>
                  <a:pt x="362" y="633"/>
                </a:lnTo>
                <a:lnTo>
                  <a:pt x="361" y="633"/>
                </a:lnTo>
                <a:lnTo>
                  <a:pt x="360" y="633"/>
                </a:lnTo>
                <a:lnTo>
                  <a:pt x="359" y="634"/>
                </a:lnTo>
                <a:lnTo>
                  <a:pt x="357" y="635"/>
                </a:lnTo>
                <a:lnTo>
                  <a:pt x="359" y="637"/>
                </a:lnTo>
                <a:lnTo>
                  <a:pt x="359" y="638"/>
                </a:lnTo>
                <a:close/>
                <a:moveTo>
                  <a:pt x="111" y="624"/>
                </a:moveTo>
                <a:lnTo>
                  <a:pt x="111" y="622"/>
                </a:lnTo>
                <a:lnTo>
                  <a:pt x="110" y="624"/>
                </a:lnTo>
                <a:lnTo>
                  <a:pt x="109" y="624"/>
                </a:lnTo>
                <a:lnTo>
                  <a:pt x="109" y="622"/>
                </a:lnTo>
                <a:lnTo>
                  <a:pt x="107" y="622"/>
                </a:lnTo>
                <a:lnTo>
                  <a:pt x="106" y="622"/>
                </a:lnTo>
                <a:lnTo>
                  <a:pt x="106" y="621"/>
                </a:lnTo>
                <a:lnTo>
                  <a:pt x="103" y="622"/>
                </a:lnTo>
                <a:lnTo>
                  <a:pt x="103" y="621"/>
                </a:lnTo>
                <a:lnTo>
                  <a:pt x="103" y="616"/>
                </a:lnTo>
                <a:lnTo>
                  <a:pt x="102" y="616"/>
                </a:lnTo>
                <a:lnTo>
                  <a:pt x="101" y="614"/>
                </a:lnTo>
                <a:lnTo>
                  <a:pt x="99" y="614"/>
                </a:lnTo>
                <a:lnTo>
                  <a:pt x="98" y="613"/>
                </a:lnTo>
                <a:lnTo>
                  <a:pt x="97" y="612"/>
                </a:lnTo>
                <a:lnTo>
                  <a:pt x="97" y="613"/>
                </a:lnTo>
                <a:lnTo>
                  <a:pt x="97" y="614"/>
                </a:lnTo>
                <a:lnTo>
                  <a:pt x="95" y="614"/>
                </a:lnTo>
                <a:lnTo>
                  <a:pt x="95" y="616"/>
                </a:lnTo>
                <a:lnTo>
                  <a:pt x="95" y="620"/>
                </a:lnTo>
                <a:lnTo>
                  <a:pt x="95" y="621"/>
                </a:lnTo>
                <a:lnTo>
                  <a:pt x="97" y="621"/>
                </a:lnTo>
                <a:lnTo>
                  <a:pt x="98" y="621"/>
                </a:lnTo>
                <a:lnTo>
                  <a:pt x="98" y="622"/>
                </a:lnTo>
                <a:lnTo>
                  <a:pt x="99" y="624"/>
                </a:lnTo>
                <a:lnTo>
                  <a:pt x="99" y="625"/>
                </a:lnTo>
                <a:lnTo>
                  <a:pt x="101" y="625"/>
                </a:lnTo>
                <a:lnTo>
                  <a:pt x="101" y="626"/>
                </a:lnTo>
                <a:lnTo>
                  <a:pt x="102" y="626"/>
                </a:lnTo>
                <a:lnTo>
                  <a:pt x="103" y="626"/>
                </a:lnTo>
                <a:lnTo>
                  <a:pt x="105" y="628"/>
                </a:lnTo>
                <a:lnTo>
                  <a:pt x="103" y="629"/>
                </a:lnTo>
                <a:lnTo>
                  <a:pt x="105" y="630"/>
                </a:lnTo>
                <a:lnTo>
                  <a:pt x="106" y="632"/>
                </a:lnTo>
                <a:lnTo>
                  <a:pt x="107" y="632"/>
                </a:lnTo>
                <a:lnTo>
                  <a:pt x="109" y="633"/>
                </a:lnTo>
                <a:lnTo>
                  <a:pt x="110" y="632"/>
                </a:lnTo>
                <a:lnTo>
                  <a:pt x="111" y="630"/>
                </a:lnTo>
                <a:lnTo>
                  <a:pt x="111" y="628"/>
                </a:lnTo>
                <a:lnTo>
                  <a:pt x="111" y="625"/>
                </a:lnTo>
                <a:lnTo>
                  <a:pt x="111" y="624"/>
                </a:lnTo>
                <a:close/>
                <a:moveTo>
                  <a:pt x="111" y="628"/>
                </a:moveTo>
                <a:lnTo>
                  <a:pt x="113" y="628"/>
                </a:lnTo>
                <a:lnTo>
                  <a:pt x="113" y="629"/>
                </a:lnTo>
                <a:lnTo>
                  <a:pt x="114" y="630"/>
                </a:lnTo>
                <a:lnTo>
                  <a:pt x="114" y="628"/>
                </a:lnTo>
                <a:lnTo>
                  <a:pt x="113" y="626"/>
                </a:lnTo>
                <a:lnTo>
                  <a:pt x="111" y="628"/>
                </a:lnTo>
                <a:close/>
                <a:moveTo>
                  <a:pt x="83" y="550"/>
                </a:moveTo>
                <a:lnTo>
                  <a:pt x="81" y="548"/>
                </a:lnTo>
                <a:lnTo>
                  <a:pt x="80" y="548"/>
                </a:lnTo>
                <a:lnTo>
                  <a:pt x="80" y="546"/>
                </a:lnTo>
                <a:lnTo>
                  <a:pt x="78" y="548"/>
                </a:lnTo>
                <a:lnTo>
                  <a:pt x="78" y="546"/>
                </a:lnTo>
                <a:lnTo>
                  <a:pt x="80" y="544"/>
                </a:lnTo>
                <a:lnTo>
                  <a:pt x="81" y="544"/>
                </a:lnTo>
                <a:lnTo>
                  <a:pt x="83" y="544"/>
                </a:lnTo>
                <a:lnTo>
                  <a:pt x="83" y="543"/>
                </a:lnTo>
                <a:lnTo>
                  <a:pt x="83" y="541"/>
                </a:lnTo>
                <a:lnTo>
                  <a:pt x="81" y="540"/>
                </a:lnTo>
                <a:lnTo>
                  <a:pt x="80" y="537"/>
                </a:lnTo>
                <a:lnTo>
                  <a:pt x="78" y="537"/>
                </a:lnTo>
                <a:lnTo>
                  <a:pt x="78" y="536"/>
                </a:lnTo>
                <a:lnTo>
                  <a:pt x="80" y="535"/>
                </a:lnTo>
                <a:lnTo>
                  <a:pt x="80" y="533"/>
                </a:lnTo>
                <a:lnTo>
                  <a:pt x="78" y="533"/>
                </a:lnTo>
                <a:lnTo>
                  <a:pt x="78" y="532"/>
                </a:lnTo>
                <a:lnTo>
                  <a:pt x="78" y="527"/>
                </a:lnTo>
                <a:lnTo>
                  <a:pt x="76" y="527"/>
                </a:lnTo>
                <a:lnTo>
                  <a:pt x="75" y="527"/>
                </a:lnTo>
                <a:lnTo>
                  <a:pt x="76" y="528"/>
                </a:lnTo>
                <a:lnTo>
                  <a:pt x="75" y="530"/>
                </a:lnTo>
                <a:lnTo>
                  <a:pt x="75" y="531"/>
                </a:lnTo>
                <a:lnTo>
                  <a:pt x="75" y="533"/>
                </a:lnTo>
                <a:lnTo>
                  <a:pt x="76" y="533"/>
                </a:lnTo>
                <a:lnTo>
                  <a:pt x="75" y="536"/>
                </a:lnTo>
                <a:lnTo>
                  <a:pt x="73" y="537"/>
                </a:lnTo>
                <a:lnTo>
                  <a:pt x="73" y="536"/>
                </a:lnTo>
                <a:lnTo>
                  <a:pt x="73" y="535"/>
                </a:lnTo>
                <a:lnTo>
                  <a:pt x="72" y="531"/>
                </a:lnTo>
                <a:lnTo>
                  <a:pt x="71" y="531"/>
                </a:lnTo>
                <a:lnTo>
                  <a:pt x="71" y="530"/>
                </a:lnTo>
                <a:lnTo>
                  <a:pt x="69" y="530"/>
                </a:lnTo>
                <a:lnTo>
                  <a:pt x="69" y="532"/>
                </a:lnTo>
                <a:lnTo>
                  <a:pt x="69" y="533"/>
                </a:lnTo>
                <a:lnTo>
                  <a:pt x="68" y="532"/>
                </a:lnTo>
                <a:lnTo>
                  <a:pt x="67" y="530"/>
                </a:lnTo>
                <a:lnTo>
                  <a:pt x="67" y="531"/>
                </a:lnTo>
                <a:lnTo>
                  <a:pt x="67" y="533"/>
                </a:lnTo>
                <a:lnTo>
                  <a:pt x="67" y="535"/>
                </a:lnTo>
                <a:lnTo>
                  <a:pt x="65" y="535"/>
                </a:lnTo>
                <a:lnTo>
                  <a:pt x="65" y="533"/>
                </a:lnTo>
                <a:lnTo>
                  <a:pt x="65" y="532"/>
                </a:lnTo>
                <a:lnTo>
                  <a:pt x="64" y="532"/>
                </a:lnTo>
                <a:lnTo>
                  <a:pt x="63" y="532"/>
                </a:lnTo>
                <a:lnTo>
                  <a:pt x="63" y="531"/>
                </a:lnTo>
                <a:lnTo>
                  <a:pt x="63" y="528"/>
                </a:lnTo>
                <a:lnTo>
                  <a:pt x="62" y="528"/>
                </a:lnTo>
                <a:lnTo>
                  <a:pt x="62" y="527"/>
                </a:lnTo>
                <a:lnTo>
                  <a:pt x="60" y="527"/>
                </a:lnTo>
                <a:lnTo>
                  <a:pt x="60" y="528"/>
                </a:lnTo>
                <a:lnTo>
                  <a:pt x="59" y="528"/>
                </a:lnTo>
                <a:lnTo>
                  <a:pt x="57" y="528"/>
                </a:lnTo>
                <a:lnTo>
                  <a:pt x="57" y="530"/>
                </a:lnTo>
                <a:lnTo>
                  <a:pt x="56" y="530"/>
                </a:lnTo>
                <a:lnTo>
                  <a:pt x="56" y="531"/>
                </a:lnTo>
                <a:lnTo>
                  <a:pt x="57" y="531"/>
                </a:lnTo>
                <a:lnTo>
                  <a:pt x="55" y="536"/>
                </a:lnTo>
                <a:lnTo>
                  <a:pt x="56" y="536"/>
                </a:lnTo>
                <a:lnTo>
                  <a:pt x="57" y="536"/>
                </a:lnTo>
                <a:lnTo>
                  <a:pt x="57" y="537"/>
                </a:lnTo>
                <a:lnTo>
                  <a:pt x="57" y="539"/>
                </a:lnTo>
                <a:lnTo>
                  <a:pt x="57" y="540"/>
                </a:lnTo>
                <a:lnTo>
                  <a:pt x="59" y="540"/>
                </a:lnTo>
                <a:lnTo>
                  <a:pt x="60" y="540"/>
                </a:lnTo>
                <a:lnTo>
                  <a:pt x="60" y="541"/>
                </a:lnTo>
                <a:lnTo>
                  <a:pt x="62" y="541"/>
                </a:lnTo>
                <a:lnTo>
                  <a:pt x="62" y="543"/>
                </a:lnTo>
                <a:lnTo>
                  <a:pt x="60" y="546"/>
                </a:lnTo>
                <a:lnTo>
                  <a:pt x="60" y="548"/>
                </a:lnTo>
                <a:lnTo>
                  <a:pt x="60" y="549"/>
                </a:lnTo>
                <a:lnTo>
                  <a:pt x="62" y="549"/>
                </a:lnTo>
                <a:lnTo>
                  <a:pt x="63" y="548"/>
                </a:lnTo>
                <a:lnTo>
                  <a:pt x="64" y="548"/>
                </a:lnTo>
                <a:lnTo>
                  <a:pt x="65" y="549"/>
                </a:lnTo>
                <a:lnTo>
                  <a:pt x="64" y="554"/>
                </a:lnTo>
                <a:lnTo>
                  <a:pt x="64" y="555"/>
                </a:lnTo>
                <a:lnTo>
                  <a:pt x="64" y="557"/>
                </a:lnTo>
                <a:lnTo>
                  <a:pt x="64" y="558"/>
                </a:lnTo>
                <a:lnTo>
                  <a:pt x="65" y="558"/>
                </a:lnTo>
                <a:lnTo>
                  <a:pt x="67" y="558"/>
                </a:lnTo>
                <a:lnTo>
                  <a:pt x="67" y="560"/>
                </a:lnTo>
                <a:lnTo>
                  <a:pt x="68" y="560"/>
                </a:lnTo>
                <a:lnTo>
                  <a:pt x="68" y="561"/>
                </a:lnTo>
                <a:lnTo>
                  <a:pt x="68" y="562"/>
                </a:lnTo>
                <a:lnTo>
                  <a:pt x="69" y="562"/>
                </a:lnTo>
                <a:lnTo>
                  <a:pt x="72" y="560"/>
                </a:lnTo>
                <a:lnTo>
                  <a:pt x="73" y="558"/>
                </a:lnTo>
                <a:lnTo>
                  <a:pt x="75" y="558"/>
                </a:lnTo>
                <a:lnTo>
                  <a:pt x="76" y="558"/>
                </a:lnTo>
                <a:lnTo>
                  <a:pt x="76" y="557"/>
                </a:lnTo>
                <a:lnTo>
                  <a:pt x="78" y="554"/>
                </a:lnTo>
                <a:lnTo>
                  <a:pt x="80" y="553"/>
                </a:lnTo>
                <a:lnTo>
                  <a:pt x="81" y="553"/>
                </a:lnTo>
                <a:lnTo>
                  <a:pt x="83" y="553"/>
                </a:lnTo>
                <a:lnTo>
                  <a:pt x="84" y="553"/>
                </a:lnTo>
                <a:lnTo>
                  <a:pt x="84" y="552"/>
                </a:lnTo>
                <a:lnTo>
                  <a:pt x="83" y="552"/>
                </a:lnTo>
                <a:lnTo>
                  <a:pt x="83" y="550"/>
                </a:lnTo>
                <a:close/>
                <a:moveTo>
                  <a:pt x="88" y="545"/>
                </a:moveTo>
                <a:lnTo>
                  <a:pt x="88" y="544"/>
                </a:lnTo>
                <a:lnTo>
                  <a:pt x="86" y="543"/>
                </a:lnTo>
                <a:lnTo>
                  <a:pt x="85" y="543"/>
                </a:lnTo>
                <a:lnTo>
                  <a:pt x="85" y="541"/>
                </a:lnTo>
                <a:lnTo>
                  <a:pt x="84" y="539"/>
                </a:lnTo>
                <a:lnTo>
                  <a:pt x="84" y="537"/>
                </a:lnTo>
                <a:lnTo>
                  <a:pt x="83" y="537"/>
                </a:lnTo>
                <a:lnTo>
                  <a:pt x="83" y="539"/>
                </a:lnTo>
                <a:lnTo>
                  <a:pt x="83" y="540"/>
                </a:lnTo>
                <a:lnTo>
                  <a:pt x="84" y="543"/>
                </a:lnTo>
                <a:lnTo>
                  <a:pt x="84" y="544"/>
                </a:lnTo>
                <a:lnTo>
                  <a:pt x="84" y="545"/>
                </a:lnTo>
                <a:lnTo>
                  <a:pt x="83" y="545"/>
                </a:lnTo>
                <a:lnTo>
                  <a:pt x="84" y="548"/>
                </a:lnTo>
                <a:lnTo>
                  <a:pt x="85" y="546"/>
                </a:lnTo>
                <a:lnTo>
                  <a:pt x="86" y="549"/>
                </a:lnTo>
                <a:lnTo>
                  <a:pt x="86" y="550"/>
                </a:lnTo>
                <a:lnTo>
                  <a:pt x="86" y="552"/>
                </a:lnTo>
                <a:lnTo>
                  <a:pt x="88" y="552"/>
                </a:lnTo>
                <a:lnTo>
                  <a:pt x="88" y="550"/>
                </a:lnTo>
                <a:lnTo>
                  <a:pt x="89" y="549"/>
                </a:lnTo>
                <a:lnTo>
                  <a:pt x="89" y="548"/>
                </a:lnTo>
                <a:lnTo>
                  <a:pt x="88" y="546"/>
                </a:lnTo>
                <a:lnTo>
                  <a:pt x="88" y="545"/>
                </a:lnTo>
                <a:close/>
                <a:moveTo>
                  <a:pt x="90" y="541"/>
                </a:moveTo>
                <a:lnTo>
                  <a:pt x="92" y="540"/>
                </a:lnTo>
                <a:lnTo>
                  <a:pt x="93" y="539"/>
                </a:lnTo>
                <a:lnTo>
                  <a:pt x="93" y="537"/>
                </a:lnTo>
                <a:lnTo>
                  <a:pt x="93" y="536"/>
                </a:lnTo>
                <a:lnTo>
                  <a:pt x="92" y="536"/>
                </a:lnTo>
                <a:lnTo>
                  <a:pt x="92" y="537"/>
                </a:lnTo>
                <a:lnTo>
                  <a:pt x="92" y="539"/>
                </a:lnTo>
                <a:lnTo>
                  <a:pt x="90" y="537"/>
                </a:lnTo>
                <a:lnTo>
                  <a:pt x="90" y="539"/>
                </a:lnTo>
                <a:lnTo>
                  <a:pt x="89" y="539"/>
                </a:lnTo>
                <a:lnTo>
                  <a:pt x="89" y="540"/>
                </a:lnTo>
                <a:lnTo>
                  <a:pt x="90" y="540"/>
                </a:lnTo>
                <a:lnTo>
                  <a:pt x="90" y="541"/>
                </a:lnTo>
                <a:close/>
                <a:moveTo>
                  <a:pt x="56" y="504"/>
                </a:moveTo>
                <a:lnTo>
                  <a:pt x="56" y="507"/>
                </a:lnTo>
                <a:lnTo>
                  <a:pt x="57" y="506"/>
                </a:lnTo>
                <a:lnTo>
                  <a:pt x="59" y="506"/>
                </a:lnTo>
                <a:lnTo>
                  <a:pt x="59" y="507"/>
                </a:lnTo>
                <a:lnTo>
                  <a:pt x="59" y="509"/>
                </a:lnTo>
                <a:lnTo>
                  <a:pt x="59" y="510"/>
                </a:lnTo>
                <a:lnTo>
                  <a:pt x="60" y="510"/>
                </a:lnTo>
                <a:lnTo>
                  <a:pt x="62" y="510"/>
                </a:lnTo>
                <a:lnTo>
                  <a:pt x="63" y="510"/>
                </a:lnTo>
                <a:lnTo>
                  <a:pt x="64" y="510"/>
                </a:lnTo>
                <a:lnTo>
                  <a:pt x="65" y="509"/>
                </a:lnTo>
                <a:lnTo>
                  <a:pt x="67" y="510"/>
                </a:lnTo>
                <a:lnTo>
                  <a:pt x="68" y="511"/>
                </a:lnTo>
                <a:lnTo>
                  <a:pt x="68" y="512"/>
                </a:lnTo>
                <a:lnTo>
                  <a:pt x="69" y="512"/>
                </a:lnTo>
                <a:lnTo>
                  <a:pt x="69" y="514"/>
                </a:lnTo>
                <a:lnTo>
                  <a:pt x="71" y="515"/>
                </a:lnTo>
                <a:lnTo>
                  <a:pt x="71" y="516"/>
                </a:lnTo>
                <a:lnTo>
                  <a:pt x="72" y="516"/>
                </a:lnTo>
                <a:lnTo>
                  <a:pt x="72" y="518"/>
                </a:lnTo>
                <a:lnTo>
                  <a:pt x="72" y="519"/>
                </a:lnTo>
                <a:lnTo>
                  <a:pt x="73" y="519"/>
                </a:lnTo>
                <a:lnTo>
                  <a:pt x="75" y="519"/>
                </a:lnTo>
                <a:lnTo>
                  <a:pt x="76" y="518"/>
                </a:lnTo>
                <a:lnTo>
                  <a:pt x="76" y="520"/>
                </a:lnTo>
                <a:lnTo>
                  <a:pt x="75" y="522"/>
                </a:lnTo>
                <a:lnTo>
                  <a:pt x="75" y="523"/>
                </a:lnTo>
                <a:lnTo>
                  <a:pt x="76" y="523"/>
                </a:lnTo>
                <a:lnTo>
                  <a:pt x="77" y="522"/>
                </a:lnTo>
                <a:lnTo>
                  <a:pt x="77" y="520"/>
                </a:lnTo>
                <a:lnTo>
                  <a:pt x="78" y="520"/>
                </a:lnTo>
                <a:lnTo>
                  <a:pt x="80" y="520"/>
                </a:lnTo>
                <a:lnTo>
                  <a:pt x="78" y="519"/>
                </a:lnTo>
                <a:lnTo>
                  <a:pt x="78" y="518"/>
                </a:lnTo>
                <a:lnTo>
                  <a:pt x="77" y="518"/>
                </a:lnTo>
                <a:lnTo>
                  <a:pt x="77" y="516"/>
                </a:lnTo>
                <a:lnTo>
                  <a:pt x="78" y="516"/>
                </a:lnTo>
                <a:lnTo>
                  <a:pt x="78" y="515"/>
                </a:lnTo>
                <a:lnTo>
                  <a:pt x="78" y="514"/>
                </a:lnTo>
                <a:lnTo>
                  <a:pt x="78" y="512"/>
                </a:lnTo>
                <a:lnTo>
                  <a:pt x="77" y="511"/>
                </a:lnTo>
                <a:lnTo>
                  <a:pt x="76" y="511"/>
                </a:lnTo>
                <a:lnTo>
                  <a:pt x="76" y="510"/>
                </a:lnTo>
                <a:lnTo>
                  <a:pt x="76" y="509"/>
                </a:lnTo>
                <a:lnTo>
                  <a:pt x="77" y="509"/>
                </a:lnTo>
                <a:lnTo>
                  <a:pt x="76" y="506"/>
                </a:lnTo>
                <a:lnTo>
                  <a:pt x="76" y="507"/>
                </a:lnTo>
                <a:lnTo>
                  <a:pt x="75" y="506"/>
                </a:lnTo>
                <a:lnTo>
                  <a:pt x="73" y="506"/>
                </a:lnTo>
                <a:lnTo>
                  <a:pt x="72" y="504"/>
                </a:lnTo>
                <a:lnTo>
                  <a:pt x="71" y="501"/>
                </a:lnTo>
                <a:lnTo>
                  <a:pt x="71" y="499"/>
                </a:lnTo>
                <a:lnTo>
                  <a:pt x="69" y="501"/>
                </a:lnTo>
                <a:lnTo>
                  <a:pt x="69" y="499"/>
                </a:lnTo>
                <a:lnTo>
                  <a:pt x="68" y="501"/>
                </a:lnTo>
                <a:lnTo>
                  <a:pt x="68" y="502"/>
                </a:lnTo>
                <a:lnTo>
                  <a:pt x="67" y="502"/>
                </a:lnTo>
                <a:lnTo>
                  <a:pt x="67" y="499"/>
                </a:lnTo>
                <a:lnTo>
                  <a:pt x="68" y="498"/>
                </a:lnTo>
                <a:lnTo>
                  <a:pt x="68" y="497"/>
                </a:lnTo>
                <a:lnTo>
                  <a:pt x="67" y="497"/>
                </a:lnTo>
                <a:lnTo>
                  <a:pt x="62" y="502"/>
                </a:lnTo>
                <a:lnTo>
                  <a:pt x="62" y="501"/>
                </a:lnTo>
                <a:lnTo>
                  <a:pt x="60" y="501"/>
                </a:lnTo>
                <a:lnTo>
                  <a:pt x="59" y="499"/>
                </a:lnTo>
                <a:lnTo>
                  <a:pt x="57" y="501"/>
                </a:lnTo>
                <a:lnTo>
                  <a:pt x="56" y="502"/>
                </a:lnTo>
                <a:lnTo>
                  <a:pt x="55" y="504"/>
                </a:lnTo>
                <a:lnTo>
                  <a:pt x="56" y="504"/>
                </a:lnTo>
                <a:close/>
                <a:moveTo>
                  <a:pt x="88" y="507"/>
                </a:moveTo>
                <a:lnTo>
                  <a:pt x="86" y="507"/>
                </a:lnTo>
                <a:lnTo>
                  <a:pt x="86" y="509"/>
                </a:lnTo>
                <a:lnTo>
                  <a:pt x="86" y="510"/>
                </a:lnTo>
                <a:lnTo>
                  <a:pt x="88" y="510"/>
                </a:lnTo>
                <a:lnTo>
                  <a:pt x="88" y="511"/>
                </a:lnTo>
                <a:lnTo>
                  <a:pt x="89" y="511"/>
                </a:lnTo>
                <a:lnTo>
                  <a:pt x="90" y="511"/>
                </a:lnTo>
                <a:lnTo>
                  <a:pt x="92" y="511"/>
                </a:lnTo>
                <a:lnTo>
                  <a:pt x="93" y="511"/>
                </a:lnTo>
                <a:lnTo>
                  <a:pt x="93" y="510"/>
                </a:lnTo>
                <a:lnTo>
                  <a:pt x="92" y="510"/>
                </a:lnTo>
                <a:lnTo>
                  <a:pt x="90" y="510"/>
                </a:lnTo>
                <a:lnTo>
                  <a:pt x="89" y="510"/>
                </a:lnTo>
                <a:lnTo>
                  <a:pt x="89" y="509"/>
                </a:lnTo>
                <a:lnTo>
                  <a:pt x="88" y="507"/>
                </a:lnTo>
                <a:close/>
                <a:moveTo>
                  <a:pt x="62" y="494"/>
                </a:moveTo>
                <a:lnTo>
                  <a:pt x="63" y="494"/>
                </a:lnTo>
                <a:lnTo>
                  <a:pt x="62" y="495"/>
                </a:lnTo>
                <a:lnTo>
                  <a:pt x="63" y="495"/>
                </a:lnTo>
                <a:lnTo>
                  <a:pt x="64" y="495"/>
                </a:lnTo>
                <a:lnTo>
                  <a:pt x="65" y="494"/>
                </a:lnTo>
                <a:lnTo>
                  <a:pt x="64" y="493"/>
                </a:lnTo>
                <a:lnTo>
                  <a:pt x="63" y="492"/>
                </a:lnTo>
                <a:lnTo>
                  <a:pt x="63" y="490"/>
                </a:lnTo>
                <a:lnTo>
                  <a:pt x="63" y="489"/>
                </a:lnTo>
                <a:lnTo>
                  <a:pt x="62" y="488"/>
                </a:lnTo>
                <a:lnTo>
                  <a:pt x="60" y="488"/>
                </a:lnTo>
                <a:lnTo>
                  <a:pt x="62" y="489"/>
                </a:lnTo>
                <a:lnTo>
                  <a:pt x="60" y="490"/>
                </a:lnTo>
                <a:lnTo>
                  <a:pt x="60" y="492"/>
                </a:lnTo>
                <a:lnTo>
                  <a:pt x="62" y="492"/>
                </a:lnTo>
                <a:lnTo>
                  <a:pt x="60" y="493"/>
                </a:lnTo>
                <a:lnTo>
                  <a:pt x="62" y="494"/>
                </a:lnTo>
                <a:close/>
                <a:moveTo>
                  <a:pt x="72" y="492"/>
                </a:moveTo>
                <a:lnTo>
                  <a:pt x="72" y="490"/>
                </a:lnTo>
                <a:lnTo>
                  <a:pt x="73" y="489"/>
                </a:lnTo>
                <a:lnTo>
                  <a:pt x="71" y="489"/>
                </a:lnTo>
                <a:lnTo>
                  <a:pt x="69" y="489"/>
                </a:lnTo>
                <a:lnTo>
                  <a:pt x="68" y="489"/>
                </a:lnTo>
                <a:lnTo>
                  <a:pt x="69" y="490"/>
                </a:lnTo>
                <a:lnTo>
                  <a:pt x="71" y="490"/>
                </a:lnTo>
                <a:lnTo>
                  <a:pt x="71" y="492"/>
                </a:lnTo>
                <a:lnTo>
                  <a:pt x="72" y="492"/>
                </a:lnTo>
                <a:close/>
                <a:moveTo>
                  <a:pt x="25" y="474"/>
                </a:moveTo>
                <a:lnTo>
                  <a:pt x="25" y="473"/>
                </a:lnTo>
                <a:lnTo>
                  <a:pt x="24" y="473"/>
                </a:lnTo>
                <a:lnTo>
                  <a:pt x="24" y="474"/>
                </a:lnTo>
                <a:lnTo>
                  <a:pt x="21" y="477"/>
                </a:lnTo>
                <a:lnTo>
                  <a:pt x="20" y="477"/>
                </a:lnTo>
                <a:lnTo>
                  <a:pt x="21" y="478"/>
                </a:lnTo>
                <a:lnTo>
                  <a:pt x="21" y="480"/>
                </a:lnTo>
                <a:lnTo>
                  <a:pt x="22" y="480"/>
                </a:lnTo>
                <a:lnTo>
                  <a:pt x="24" y="480"/>
                </a:lnTo>
                <a:lnTo>
                  <a:pt x="24" y="481"/>
                </a:lnTo>
                <a:lnTo>
                  <a:pt x="25" y="481"/>
                </a:lnTo>
                <a:lnTo>
                  <a:pt x="25" y="482"/>
                </a:lnTo>
                <a:lnTo>
                  <a:pt x="27" y="477"/>
                </a:lnTo>
                <a:lnTo>
                  <a:pt x="27" y="476"/>
                </a:lnTo>
                <a:lnTo>
                  <a:pt x="27" y="474"/>
                </a:lnTo>
                <a:lnTo>
                  <a:pt x="27" y="473"/>
                </a:lnTo>
                <a:lnTo>
                  <a:pt x="26" y="474"/>
                </a:lnTo>
                <a:lnTo>
                  <a:pt x="25" y="474"/>
                </a:lnTo>
                <a:close/>
                <a:moveTo>
                  <a:pt x="3" y="473"/>
                </a:moveTo>
                <a:lnTo>
                  <a:pt x="1" y="471"/>
                </a:lnTo>
                <a:lnTo>
                  <a:pt x="0" y="472"/>
                </a:lnTo>
                <a:lnTo>
                  <a:pt x="1" y="473"/>
                </a:lnTo>
                <a:lnTo>
                  <a:pt x="0" y="476"/>
                </a:lnTo>
                <a:lnTo>
                  <a:pt x="0" y="477"/>
                </a:lnTo>
                <a:lnTo>
                  <a:pt x="1" y="477"/>
                </a:lnTo>
                <a:lnTo>
                  <a:pt x="1" y="478"/>
                </a:lnTo>
                <a:lnTo>
                  <a:pt x="3" y="478"/>
                </a:lnTo>
                <a:lnTo>
                  <a:pt x="3" y="480"/>
                </a:lnTo>
                <a:lnTo>
                  <a:pt x="4" y="481"/>
                </a:lnTo>
                <a:lnTo>
                  <a:pt x="5" y="482"/>
                </a:lnTo>
                <a:lnTo>
                  <a:pt x="5" y="484"/>
                </a:lnTo>
                <a:lnTo>
                  <a:pt x="6" y="485"/>
                </a:lnTo>
                <a:lnTo>
                  <a:pt x="6" y="484"/>
                </a:lnTo>
                <a:lnTo>
                  <a:pt x="6" y="482"/>
                </a:lnTo>
                <a:lnTo>
                  <a:pt x="5" y="476"/>
                </a:lnTo>
                <a:lnTo>
                  <a:pt x="3" y="473"/>
                </a:lnTo>
                <a:close/>
                <a:moveTo>
                  <a:pt x="62" y="457"/>
                </a:moveTo>
                <a:lnTo>
                  <a:pt x="63" y="457"/>
                </a:lnTo>
                <a:lnTo>
                  <a:pt x="63" y="455"/>
                </a:lnTo>
                <a:lnTo>
                  <a:pt x="64" y="455"/>
                </a:lnTo>
                <a:lnTo>
                  <a:pt x="64" y="456"/>
                </a:lnTo>
                <a:lnTo>
                  <a:pt x="63" y="459"/>
                </a:lnTo>
                <a:lnTo>
                  <a:pt x="64" y="459"/>
                </a:lnTo>
                <a:lnTo>
                  <a:pt x="64" y="460"/>
                </a:lnTo>
                <a:lnTo>
                  <a:pt x="65" y="460"/>
                </a:lnTo>
                <a:lnTo>
                  <a:pt x="65" y="459"/>
                </a:lnTo>
                <a:lnTo>
                  <a:pt x="67" y="460"/>
                </a:lnTo>
                <a:lnTo>
                  <a:pt x="67" y="461"/>
                </a:lnTo>
                <a:lnTo>
                  <a:pt x="67" y="463"/>
                </a:lnTo>
                <a:lnTo>
                  <a:pt x="67" y="464"/>
                </a:lnTo>
                <a:lnTo>
                  <a:pt x="68" y="464"/>
                </a:lnTo>
                <a:lnTo>
                  <a:pt x="69" y="464"/>
                </a:lnTo>
                <a:lnTo>
                  <a:pt x="71" y="464"/>
                </a:lnTo>
                <a:lnTo>
                  <a:pt x="71" y="463"/>
                </a:lnTo>
                <a:lnTo>
                  <a:pt x="71" y="461"/>
                </a:lnTo>
                <a:lnTo>
                  <a:pt x="71" y="459"/>
                </a:lnTo>
                <a:lnTo>
                  <a:pt x="71" y="457"/>
                </a:lnTo>
                <a:lnTo>
                  <a:pt x="69" y="459"/>
                </a:lnTo>
                <a:lnTo>
                  <a:pt x="68" y="459"/>
                </a:lnTo>
                <a:lnTo>
                  <a:pt x="67" y="457"/>
                </a:lnTo>
                <a:lnTo>
                  <a:pt x="67" y="456"/>
                </a:lnTo>
                <a:lnTo>
                  <a:pt x="65" y="455"/>
                </a:lnTo>
                <a:lnTo>
                  <a:pt x="64" y="453"/>
                </a:lnTo>
                <a:lnTo>
                  <a:pt x="64" y="452"/>
                </a:lnTo>
                <a:lnTo>
                  <a:pt x="64" y="451"/>
                </a:lnTo>
                <a:lnTo>
                  <a:pt x="63" y="452"/>
                </a:lnTo>
                <a:lnTo>
                  <a:pt x="62" y="455"/>
                </a:lnTo>
                <a:lnTo>
                  <a:pt x="60" y="456"/>
                </a:lnTo>
                <a:lnTo>
                  <a:pt x="62" y="456"/>
                </a:lnTo>
                <a:lnTo>
                  <a:pt x="62" y="457"/>
                </a:lnTo>
                <a:close/>
                <a:moveTo>
                  <a:pt x="67" y="465"/>
                </a:moveTo>
                <a:lnTo>
                  <a:pt x="67" y="464"/>
                </a:lnTo>
                <a:lnTo>
                  <a:pt x="65" y="465"/>
                </a:lnTo>
                <a:lnTo>
                  <a:pt x="67" y="465"/>
                </a:lnTo>
                <a:close/>
                <a:moveTo>
                  <a:pt x="26" y="435"/>
                </a:moveTo>
                <a:lnTo>
                  <a:pt x="25" y="434"/>
                </a:lnTo>
                <a:lnTo>
                  <a:pt x="25" y="433"/>
                </a:lnTo>
                <a:lnTo>
                  <a:pt x="26" y="431"/>
                </a:lnTo>
                <a:lnTo>
                  <a:pt x="27" y="433"/>
                </a:lnTo>
                <a:lnTo>
                  <a:pt x="29" y="433"/>
                </a:lnTo>
                <a:lnTo>
                  <a:pt x="29" y="431"/>
                </a:lnTo>
                <a:lnTo>
                  <a:pt x="29" y="430"/>
                </a:lnTo>
                <a:lnTo>
                  <a:pt x="26" y="430"/>
                </a:lnTo>
                <a:lnTo>
                  <a:pt x="24" y="431"/>
                </a:lnTo>
                <a:lnTo>
                  <a:pt x="22" y="433"/>
                </a:lnTo>
                <a:lnTo>
                  <a:pt x="25" y="435"/>
                </a:lnTo>
                <a:lnTo>
                  <a:pt x="26" y="436"/>
                </a:lnTo>
                <a:lnTo>
                  <a:pt x="27" y="435"/>
                </a:lnTo>
                <a:lnTo>
                  <a:pt x="30" y="434"/>
                </a:lnTo>
                <a:lnTo>
                  <a:pt x="30" y="433"/>
                </a:lnTo>
                <a:lnTo>
                  <a:pt x="27" y="434"/>
                </a:lnTo>
                <a:lnTo>
                  <a:pt x="26" y="435"/>
                </a:lnTo>
                <a:close/>
                <a:moveTo>
                  <a:pt x="68" y="433"/>
                </a:moveTo>
                <a:lnTo>
                  <a:pt x="69" y="431"/>
                </a:lnTo>
                <a:lnTo>
                  <a:pt x="68" y="431"/>
                </a:lnTo>
                <a:lnTo>
                  <a:pt x="67" y="431"/>
                </a:lnTo>
                <a:lnTo>
                  <a:pt x="67" y="430"/>
                </a:lnTo>
                <a:lnTo>
                  <a:pt x="65" y="430"/>
                </a:lnTo>
                <a:lnTo>
                  <a:pt x="65" y="431"/>
                </a:lnTo>
                <a:lnTo>
                  <a:pt x="67" y="433"/>
                </a:lnTo>
                <a:lnTo>
                  <a:pt x="68" y="433"/>
                </a:lnTo>
                <a:close/>
                <a:moveTo>
                  <a:pt x="21" y="420"/>
                </a:moveTo>
                <a:lnTo>
                  <a:pt x="22" y="418"/>
                </a:lnTo>
                <a:lnTo>
                  <a:pt x="22" y="415"/>
                </a:lnTo>
                <a:lnTo>
                  <a:pt x="22" y="414"/>
                </a:lnTo>
                <a:lnTo>
                  <a:pt x="21" y="404"/>
                </a:lnTo>
                <a:lnTo>
                  <a:pt x="20" y="409"/>
                </a:lnTo>
                <a:lnTo>
                  <a:pt x="18" y="409"/>
                </a:lnTo>
                <a:lnTo>
                  <a:pt x="18" y="410"/>
                </a:lnTo>
                <a:lnTo>
                  <a:pt x="16" y="409"/>
                </a:lnTo>
                <a:lnTo>
                  <a:pt x="14" y="409"/>
                </a:lnTo>
                <a:lnTo>
                  <a:pt x="14" y="406"/>
                </a:lnTo>
                <a:lnTo>
                  <a:pt x="13" y="406"/>
                </a:lnTo>
                <a:lnTo>
                  <a:pt x="12" y="408"/>
                </a:lnTo>
                <a:lnTo>
                  <a:pt x="10" y="408"/>
                </a:lnTo>
                <a:lnTo>
                  <a:pt x="9" y="408"/>
                </a:lnTo>
                <a:lnTo>
                  <a:pt x="10" y="409"/>
                </a:lnTo>
                <a:lnTo>
                  <a:pt x="10" y="410"/>
                </a:lnTo>
                <a:lnTo>
                  <a:pt x="10" y="412"/>
                </a:lnTo>
                <a:lnTo>
                  <a:pt x="10" y="413"/>
                </a:lnTo>
                <a:lnTo>
                  <a:pt x="10" y="414"/>
                </a:lnTo>
                <a:lnTo>
                  <a:pt x="10" y="415"/>
                </a:lnTo>
                <a:lnTo>
                  <a:pt x="9" y="417"/>
                </a:lnTo>
                <a:lnTo>
                  <a:pt x="10" y="418"/>
                </a:lnTo>
                <a:lnTo>
                  <a:pt x="10" y="420"/>
                </a:lnTo>
                <a:lnTo>
                  <a:pt x="8" y="422"/>
                </a:lnTo>
                <a:lnTo>
                  <a:pt x="6" y="423"/>
                </a:lnTo>
                <a:lnTo>
                  <a:pt x="4" y="423"/>
                </a:lnTo>
                <a:lnTo>
                  <a:pt x="4" y="422"/>
                </a:lnTo>
                <a:lnTo>
                  <a:pt x="3" y="422"/>
                </a:lnTo>
                <a:lnTo>
                  <a:pt x="0" y="423"/>
                </a:lnTo>
                <a:lnTo>
                  <a:pt x="1" y="425"/>
                </a:lnTo>
                <a:lnTo>
                  <a:pt x="3" y="425"/>
                </a:lnTo>
                <a:lnTo>
                  <a:pt x="3" y="426"/>
                </a:lnTo>
                <a:lnTo>
                  <a:pt x="4" y="426"/>
                </a:lnTo>
                <a:lnTo>
                  <a:pt x="5" y="426"/>
                </a:lnTo>
                <a:lnTo>
                  <a:pt x="5" y="427"/>
                </a:lnTo>
                <a:lnTo>
                  <a:pt x="5" y="430"/>
                </a:lnTo>
                <a:lnTo>
                  <a:pt x="5" y="431"/>
                </a:lnTo>
                <a:lnTo>
                  <a:pt x="4" y="433"/>
                </a:lnTo>
                <a:lnTo>
                  <a:pt x="1" y="435"/>
                </a:lnTo>
                <a:lnTo>
                  <a:pt x="1" y="436"/>
                </a:lnTo>
                <a:lnTo>
                  <a:pt x="3" y="436"/>
                </a:lnTo>
                <a:lnTo>
                  <a:pt x="4" y="436"/>
                </a:lnTo>
                <a:lnTo>
                  <a:pt x="5" y="438"/>
                </a:lnTo>
                <a:lnTo>
                  <a:pt x="6" y="436"/>
                </a:lnTo>
                <a:lnTo>
                  <a:pt x="8" y="435"/>
                </a:lnTo>
                <a:lnTo>
                  <a:pt x="10" y="430"/>
                </a:lnTo>
                <a:lnTo>
                  <a:pt x="10" y="429"/>
                </a:lnTo>
                <a:lnTo>
                  <a:pt x="9" y="427"/>
                </a:lnTo>
                <a:lnTo>
                  <a:pt x="9" y="426"/>
                </a:lnTo>
                <a:lnTo>
                  <a:pt x="9" y="425"/>
                </a:lnTo>
                <a:lnTo>
                  <a:pt x="12" y="423"/>
                </a:lnTo>
                <a:lnTo>
                  <a:pt x="13" y="417"/>
                </a:lnTo>
                <a:lnTo>
                  <a:pt x="14" y="417"/>
                </a:lnTo>
                <a:lnTo>
                  <a:pt x="16" y="418"/>
                </a:lnTo>
                <a:lnTo>
                  <a:pt x="16" y="420"/>
                </a:lnTo>
                <a:lnTo>
                  <a:pt x="17" y="422"/>
                </a:lnTo>
                <a:lnTo>
                  <a:pt x="17" y="421"/>
                </a:lnTo>
                <a:lnTo>
                  <a:pt x="17" y="420"/>
                </a:lnTo>
                <a:lnTo>
                  <a:pt x="17" y="418"/>
                </a:lnTo>
                <a:lnTo>
                  <a:pt x="18" y="418"/>
                </a:lnTo>
                <a:lnTo>
                  <a:pt x="20" y="420"/>
                </a:lnTo>
                <a:lnTo>
                  <a:pt x="21" y="420"/>
                </a:lnTo>
                <a:close/>
                <a:moveTo>
                  <a:pt x="119" y="393"/>
                </a:moveTo>
                <a:lnTo>
                  <a:pt x="119" y="392"/>
                </a:lnTo>
                <a:lnTo>
                  <a:pt x="118" y="392"/>
                </a:lnTo>
                <a:lnTo>
                  <a:pt x="118" y="391"/>
                </a:lnTo>
                <a:lnTo>
                  <a:pt x="116" y="391"/>
                </a:lnTo>
                <a:lnTo>
                  <a:pt x="115" y="389"/>
                </a:lnTo>
                <a:lnTo>
                  <a:pt x="115" y="391"/>
                </a:lnTo>
                <a:lnTo>
                  <a:pt x="116" y="395"/>
                </a:lnTo>
                <a:lnTo>
                  <a:pt x="116" y="397"/>
                </a:lnTo>
                <a:lnTo>
                  <a:pt x="116" y="399"/>
                </a:lnTo>
                <a:lnTo>
                  <a:pt x="119" y="399"/>
                </a:lnTo>
                <a:lnTo>
                  <a:pt x="119" y="400"/>
                </a:lnTo>
                <a:lnTo>
                  <a:pt x="119" y="401"/>
                </a:lnTo>
                <a:lnTo>
                  <a:pt x="118" y="401"/>
                </a:lnTo>
                <a:lnTo>
                  <a:pt x="118" y="402"/>
                </a:lnTo>
                <a:lnTo>
                  <a:pt x="116" y="401"/>
                </a:lnTo>
                <a:lnTo>
                  <a:pt x="118" y="401"/>
                </a:lnTo>
                <a:lnTo>
                  <a:pt x="116" y="400"/>
                </a:lnTo>
                <a:lnTo>
                  <a:pt x="115" y="400"/>
                </a:lnTo>
                <a:lnTo>
                  <a:pt x="115" y="399"/>
                </a:lnTo>
                <a:lnTo>
                  <a:pt x="114" y="400"/>
                </a:lnTo>
                <a:lnTo>
                  <a:pt x="113" y="400"/>
                </a:lnTo>
                <a:lnTo>
                  <a:pt x="113" y="397"/>
                </a:lnTo>
                <a:lnTo>
                  <a:pt x="111" y="397"/>
                </a:lnTo>
                <a:lnTo>
                  <a:pt x="110" y="396"/>
                </a:lnTo>
                <a:lnTo>
                  <a:pt x="110" y="395"/>
                </a:lnTo>
                <a:lnTo>
                  <a:pt x="106" y="393"/>
                </a:lnTo>
                <a:lnTo>
                  <a:pt x="105" y="392"/>
                </a:lnTo>
                <a:lnTo>
                  <a:pt x="103" y="396"/>
                </a:lnTo>
                <a:lnTo>
                  <a:pt x="103" y="397"/>
                </a:lnTo>
                <a:lnTo>
                  <a:pt x="105" y="397"/>
                </a:lnTo>
                <a:lnTo>
                  <a:pt x="106" y="397"/>
                </a:lnTo>
                <a:lnTo>
                  <a:pt x="105" y="399"/>
                </a:lnTo>
                <a:lnTo>
                  <a:pt x="103" y="400"/>
                </a:lnTo>
                <a:lnTo>
                  <a:pt x="103" y="401"/>
                </a:lnTo>
                <a:lnTo>
                  <a:pt x="105" y="401"/>
                </a:lnTo>
                <a:lnTo>
                  <a:pt x="105" y="402"/>
                </a:lnTo>
                <a:lnTo>
                  <a:pt x="105" y="404"/>
                </a:lnTo>
                <a:lnTo>
                  <a:pt x="105" y="406"/>
                </a:lnTo>
                <a:lnTo>
                  <a:pt x="105" y="408"/>
                </a:lnTo>
                <a:lnTo>
                  <a:pt x="106" y="409"/>
                </a:lnTo>
                <a:lnTo>
                  <a:pt x="107" y="409"/>
                </a:lnTo>
                <a:lnTo>
                  <a:pt x="107" y="410"/>
                </a:lnTo>
                <a:lnTo>
                  <a:pt x="107" y="412"/>
                </a:lnTo>
                <a:lnTo>
                  <a:pt x="109" y="412"/>
                </a:lnTo>
                <a:lnTo>
                  <a:pt x="109" y="413"/>
                </a:lnTo>
                <a:lnTo>
                  <a:pt x="109" y="414"/>
                </a:lnTo>
                <a:lnTo>
                  <a:pt x="110" y="415"/>
                </a:lnTo>
                <a:lnTo>
                  <a:pt x="111" y="415"/>
                </a:lnTo>
                <a:lnTo>
                  <a:pt x="113" y="417"/>
                </a:lnTo>
                <a:lnTo>
                  <a:pt x="114" y="415"/>
                </a:lnTo>
                <a:lnTo>
                  <a:pt x="114" y="413"/>
                </a:lnTo>
                <a:lnTo>
                  <a:pt x="114" y="412"/>
                </a:lnTo>
                <a:lnTo>
                  <a:pt x="114" y="410"/>
                </a:lnTo>
                <a:lnTo>
                  <a:pt x="115" y="409"/>
                </a:lnTo>
                <a:lnTo>
                  <a:pt x="116" y="409"/>
                </a:lnTo>
                <a:lnTo>
                  <a:pt x="119" y="413"/>
                </a:lnTo>
                <a:lnTo>
                  <a:pt x="120" y="413"/>
                </a:lnTo>
                <a:lnTo>
                  <a:pt x="122" y="410"/>
                </a:lnTo>
                <a:lnTo>
                  <a:pt x="123" y="410"/>
                </a:lnTo>
                <a:lnTo>
                  <a:pt x="123" y="412"/>
                </a:lnTo>
                <a:lnTo>
                  <a:pt x="123" y="413"/>
                </a:lnTo>
                <a:lnTo>
                  <a:pt x="123" y="414"/>
                </a:lnTo>
                <a:lnTo>
                  <a:pt x="123" y="415"/>
                </a:lnTo>
                <a:lnTo>
                  <a:pt x="123" y="417"/>
                </a:lnTo>
                <a:lnTo>
                  <a:pt x="123" y="418"/>
                </a:lnTo>
                <a:lnTo>
                  <a:pt x="123" y="420"/>
                </a:lnTo>
                <a:lnTo>
                  <a:pt x="126" y="418"/>
                </a:lnTo>
                <a:lnTo>
                  <a:pt x="127" y="420"/>
                </a:lnTo>
                <a:lnTo>
                  <a:pt x="127" y="418"/>
                </a:lnTo>
                <a:lnTo>
                  <a:pt x="127" y="417"/>
                </a:lnTo>
                <a:lnTo>
                  <a:pt x="127" y="415"/>
                </a:lnTo>
                <a:lnTo>
                  <a:pt x="128" y="415"/>
                </a:lnTo>
                <a:lnTo>
                  <a:pt x="127" y="414"/>
                </a:lnTo>
                <a:lnTo>
                  <a:pt x="127" y="413"/>
                </a:lnTo>
                <a:lnTo>
                  <a:pt x="128" y="412"/>
                </a:lnTo>
                <a:lnTo>
                  <a:pt x="130" y="412"/>
                </a:lnTo>
                <a:lnTo>
                  <a:pt x="131" y="413"/>
                </a:lnTo>
                <a:lnTo>
                  <a:pt x="131" y="414"/>
                </a:lnTo>
                <a:lnTo>
                  <a:pt x="132" y="414"/>
                </a:lnTo>
                <a:lnTo>
                  <a:pt x="134" y="413"/>
                </a:lnTo>
                <a:lnTo>
                  <a:pt x="134" y="412"/>
                </a:lnTo>
                <a:lnTo>
                  <a:pt x="134" y="410"/>
                </a:lnTo>
                <a:lnTo>
                  <a:pt x="132" y="410"/>
                </a:lnTo>
                <a:lnTo>
                  <a:pt x="131" y="410"/>
                </a:lnTo>
                <a:lnTo>
                  <a:pt x="131" y="409"/>
                </a:lnTo>
                <a:lnTo>
                  <a:pt x="130" y="409"/>
                </a:lnTo>
                <a:lnTo>
                  <a:pt x="128" y="409"/>
                </a:lnTo>
                <a:lnTo>
                  <a:pt x="130" y="408"/>
                </a:lnTo>
                <a:lnTo>
                  <a:pt x="130" y="406"/>
                </a:lnTo>
                <a:lnTo>
                  <a:pt x="130" y="405"/>
                </a:lnTo>
                <a:lnTo>
                  <a:pt x="131" y="405"/>
                </a:lnTo>
                <a:lnTo>
                  <a:pt x="132" y="406"/>
                </a:lnTo>
                <a:lnTo>
                  <a:pt x="132" y="405"/>
                </a:lnTo>
                <a:lnTo>
                  <a:pt x="134" y="405"/>
                </a:lnTo>
                <a:lnTo>
                  <a:pt x="134" y="404"/>
                </a:lnTo>
                <a:lnTo>
                  <a:pt x="135" y="404"/>
                </a:lnTo>
                <a:lnTo>
                  <a:pt x="136" y="404"/>
                </a:lnTo>
                <a:lnTo>
                  <a:pt x="137" y="404"/>
                </a:lnTo>
                <a:lnTo>
                  <a:pt x="136" y="402"/>
                </a:lnTo>
                <a:lnTo>
                  <a:pt x="135" y="402"/>
                </a:lnTo>
                <a:lnTo>
                  <a:pt x="136" y="401"/>
                </a:lnTo>
                <a:lnTo>
                  <a:pt x="137" y="402"/>
                </a:lnTo>
                <a:lnTo>
                  <a:pt x="139" y="402"/>
                </a:lnTo>
                <a:lnTo>
                  <a:pt x="139" y="401"/>
                </a:lnTo>
                <a:lnTo>
                  <a:pt x="139" y="399"/>
                </a:lnTo>
                <a:lnTo>
                  <a:pt x="136" y="399"/>
                </a:lnTo>
                <a:lnTo>
                  <a:pt x="135" y="399"/>
                </a:lnTo>
                <a:lnTo>
                  <a:pt x="132" y="402"/>
                </a:lnTo>
                <a:lnTo>
                  <a:pt x="131" y="400"/>
                </a:lnTo>
                <a:lnTo>
                  <a:pt x="134" y="397"/>
                </a:lnTo>
                <a:lnTo>
                  <a:pt x="135" y="396"/>
                </a:lnTo>
                <a:lnTo>
                  <a:pt x="134" y="396"/>
                </a:lnTo>
                <a:lnTo>
                  <a:pt x="131" y="399"/>
                </a:lnTo>
                <a:lnTo>
                  <a:pt x="130" y="397"/>
                </a:lnTo>
                <a:lnTo>
                  <a:pt x="131" y="396"/>
                </a:lnTo>
                <a:lnTo>
                  <a:pt x="134" y="395"/>
                </a:lnTo>
                <a:lnTo>
                  <a:pt x="134" y="393"/>
                </a:lnTo>
                <a:lnTo>
                  <a:pt x="134" y="392"/>
                </a:lnTo>
                <a:lnTo>
                  <a:pt x="135" y="389"/>
                </a:lnTo>
                <a:lnTo>
                  <a:pt x="134" y="389"/>
                </a:lnTo>
                <a:lnTo>
                  <a:pt x="134" y="388"/>
                </a:lnTo>
                <a:lnTo>
                  <a:pt x="132" y="388"/>
                </a:lnTo>
                <a:lnTo>
                  <a:pt x="132" y="389"/>
                </a:lnTo>
                <a:lnTo>
                  <a:pt x="131" y="391"/>
                </a:lnTo>
                <a:lnTo>
                  <a:pt x="131" y="392"/>
                </a:lnTo>
                <a:lnTo>
                  <a:pt x="131" y="393"/>
                </a:lnTo>
                <a:lnTo>
                  <a:pt x="130" y="393"/>
                </a:lnTo>
                <a:lnTo>
                  <a:pt x="128" y="393"/>
                </a:lnTo>
                <a:lnTo>
                  <a:pt x="127" y="395"/>
                </a:lnTo>
                <a:lnTo>
                  <a:pt x="127" y="393"/>
                </a:lnTo>
                <a:lnTo>
                  <a:pt x="127" y="392"/>
                </a:lnTo>
                <a:lnTo>
                  <a:pt x="128" y="391"/>
                </a:lnTo>
                <a:lnTo>
                  <a:pt x="130" y="389"/>
                </a:lnTo>
                <a:lnTo>
                  <a:pt x="130" y="388"/>
                </a:lnTo>
                <a:lnTo>
                  <a:pt x="128" y="388"/>
                </a:lnTo>
                <a:lnTo>
                  <a:pt x="128" y="387"/>
                </a:lnTo>
                <a:lnTo>
                  <a:pt x="119" y="393"/>
                </a:lnTo>
                <a:close/>
                <a:moveTo>
                  <a:pt x="134" y="408"/>
                </a:moveTo>
                <a:lnTo>
                  <a:pt x="134" y="409"/>
                </a:lnTo>
                <a:lnTo>
                  <a:pt x="135" y="409"/>
                </a:lnTo>
                <a:lnTo>
                  <a:pt x="135" y="408"/>
                </a:lnTo>
                <a:lnTo>
                  <a:pt x="135" y="406"/>
                </a:lnTo>
                <a:lnTo>
                  <a:pt x="134" y="406"/>
                </a:lnTo>
                <a:lnTo>
                  <a:pt x="132" y="406"/>
                </a:lnTo>
                <a:lnTo>
                  <a:pt x="132" y="408"/>
                </a:lnTo>
                <a:lnTo>
                  <a:pt x="134" y="408"/>
                </a:lnTo>
                <a:close/>
                <a:moveTo>
                  <a:pt x="143" y="406"/>
                </a:moveTo>
                <a:lnTo>
                  <a:pt x="144" y="406"/>
                </a:lnTo>
                <a:lnTo>
                  <a:pt x="145" y="406"/>
                </a:lnTo>
                <a:lnTo>
                  <a:pt x="146" y="406"/>
                </a:lnTo>
                <a:lnTo>
                  <a:pt x="149" y="405"/>
                </a:lnTo>
                <a:lnTo>
                  <a:pt x="149" y="402"/>
                </a:lnTo>
                <a:lnTo>
                  <a:pt x="149" y="399"/>
                </a:lnTo>
                <a:lnTo>
                  <a:pt x="149" y="396"/>
                </a:lnTo>
                <a:lnTo>
                  <a:pt x="148" y="395"/>
                </a:lnTo>
                <a:lnTo>
                  <a:pt x="146" y="392"/>
                </a:lnTo>
                <a:lnTo>
                  <a:pt x="145" y="392"/>
                </a:lnTo>
                <a:lnTo>
                  <a:pt x="144" y="392"/>
                </a:lnTo>
                <a:lnTo>
                  <a:pt x="144" y="389"/>
                </a:lnTo>
                <a:lnTo>
                  <a:pt x="143" y="389"/>
                </a:lnTo>
                <a:lnTo>
                  <a:pt x="143" y="400"/>
                </a:lnTo>
                <a:lnTo>
                  <a:pt x="143" y="401"/>
                </a:lnTo>
                <a:lnTo>
                  <a:pt x="141" y="404"/>
                </a:lnTo>
                <a:lnTo>
                  <a:pt x="141" y="405"/>
                </a:lnTo>
                <a:lnTo>
                  <a:pt x="143" y="405"/>
                </a:lnTo>
                <a:lnTo>
                  <a:pt x="143" y="406"/>
                </a:lnTo>
                <a:close/>
                <a:moveTo>
                  <a:pt x="10" y="404"/>
                </a:moveTo>
                <a:lnTo>
                  <a:pt x="13" y="404"/>
                </a:lnTo>
                <a:lnTo>
                  <a:pt x="16" y="401"/>
                </a:lnTo>
                <a:lnTo>
                  <a:pt x="17" y="401"/>
                </a:lnTo>
                <a:lnTo>
                  <a:pt x="18" y="401"/>
                </a:lnTo>
                <a:lnTo>
                  <a:pt x="18" y="400"/>
                </a:lnTo>
                <a:lnTo>
                  <a:pt x="20" y="399"/>
                </a:lnTo>
                <a:lnTo>
                  <a:pt x="21" y="397"/>
                </a:lnTo>
                <a:lnTo>
                  <a:pt x="20" y="397"/>
                </a:lnTo>
                <a:lnTo>
                  <a:pt x="20" y="396"/>
                </a:lnTo>
                <a:lnTo>
                  <a:pt x="20" y="395"/>
                </a:lnTo>
                <a:lnTo>
                  <a:pt x="18" y="395"/>
                </a:lnTo>
                <a:lnTo>
                  <a:pt x="17" y="396"/>
                </a:lnTo>
                <a:lnTo>
                  <a:pt x="17" y="399"/>
                </a:lnTo>
                <a:lnTo>
                  <a:pt x="16" y="400"/>
                </a:lnTo>
                <a:lnTo>
                  <a:pt x="14" y="400"/>
                </a:lnTo>
                <a:lnTo>
                  <a:pt x="14" y="399"/>
                </a:lnTo>
                <a:lnTo>
                  <a:pt x="14" y="397"/>
                </a:lnTo>
                <a:lnTo>
                  <a:pt x="10" y="402"/>
                </a:lnTo>
                <a:lnTo>
                  <a:pt x="10" y="404"/>
                </a:lnTo>
                <a:close/>
                <a:moveTo>
                  <a:pt x="16" y="387"/>
                </a:moveTo>
                <a:lnTo>
                  <a:pt x="13" y="388"/>
                </a:lnTo>
                <a:lnTo>
                  <a:pt x="10" y="392"/>
                </a:lnTo>
                <a:lnTo>
                  <a:pt x="10" y="393"/>
                </a:lnTo>
                <a:lnTo>
                  <a:pt x="10" y="395"/>
                </a:lnTo>
                <a:lnTo>
                  <a:pt x="12" y="395"/>
                </a:lnTo>
                <a:lnTo>
                  <a:pt x="13" y="393"/>
                </a:lnTo>
                <a:lnTo>
                  <a:pt x="13" y="395"/>
                </a:lnTo>
                <a:lnTo>
                  <a:pt x="16" y="393"/>
                </a:lnTo>
                <a:lnTo>
                  <a:pt x="17" y="392"/>
                </a:lnTo>
                <a:lnTo>
                  <a:pt x="18" y="392"/>
                </a:lnTo>
                <a:lnTo>
                  <a:pt x="18" y="391"/>
                </a:lnTo>
                <a:lnTo>
                  <a:pt x="18" y="389"/>
                </a:lnTo>
                <a:lnTo>
                  <a:pt x="17" y="388"/>
                </a:lnTo>
                <a:lnTo>
                  <a:pt x="17" y="387"/>
                </a:lnTo>
                <a:lnTo>
                  <a:pt x="16" y="387"/>
                </a:lnTo>
                <a:close/>
                <a:moveTo>
                  <a:pt x="107" y="389"/>
                </a:moveTo>
                <a:lnTo>
                  <a:pt x="107" y="391"/>
                </a:lnTo>
                <a:lnTo>
                  <a:pt x="110" y="391"/>
                </a:lnTo>
                <a:lnTo>
                  <a:pt x="111" y="389"/>
                </a:lnTo>
                <a:lnTo>
                  <a:pt x="113" y="389"/>
                </a:lnTo>
                <a:lnTo>
                  <a:pt x="113" y="388"/>
                </a:lnTo>
                <a:lnTo>
                  <a:pt x="115" y="385"/>
                </a:lnTo>
                <a:lnTo>
                  <a:pt x="115" y="384"/>
                </a:lnTo>
                <a:lnTo>
                  <a:pt x="116" y="383"/>
                </a:lnTo>
                <a:lnTo>
                  <a:pt x="118" y="383"/>
                </a:lnTo>
                <a:lnTo>
                  <a:pt x="118" y="382"/>
                </a:lnTo>
                <a:lnTo>
                  <a:pt x="118" y="380"/>
                </a:lnTo>
                <a:lnTo>
                  <a:pt x="116" y="380"/>
                </a:lnTo>
                <a:lnTo>
                  <a:pt x="118" y="379"/>
                </a:lnTo>
                <a:lnTo>
                  <a:pt x="118" y="378"/>
                </a:lnTo>
                <a:lnTo>
                  <a:pt x="116" y="379"/>
                </a:lnTo>
                <a:lnTo>
                  <a:pt x="115" y="379"/>
                </a:lnTo>
                <a:lnTo>
                  <a:pt x="114" y="379"/>
                </a:lnTo>
                <a:lnTo>
                  <a:pt x="114" y="380"/>
                </a:lnTo>
                <a:lnTo>
                  <a:pt x="114" y="384"/>
                </a:lnTo>
                <a:lnTo>
                  <a:pt x="113" y="385"/>
                </a:lnTo>
                <a:lnTo>
                  <a:pt x="113" y="384"/>
                </a:lnTo>
                <a:lnTo>
                  <a:pt x="113" y="383"/>
                </a:lnTo>
                <a:lnTo>
                  <a:pt x="111" y="383"/>
                </a:lnTo>
                <a:lnTo>
                  <a:pt x="107" y="389"/>
                </a:lnTo>
                <a:close/>
                <a:moveTo>
                  <a:pt x="105" y="384"/>
                </a:moveTo>
                <a:lnTo>
                  <a:pt x="105" y="383"/>
                </a:lnTo>
                <a:lnTo>
                  <a:pt x="105" y="382"/>
                </a:lnTo>
                <a:lnTo>
                  <a:pt x="103" y="379"/>
                </a:lnTo>
                <a:lnTo>
                  <a:pt x="102" y="379"/>
                </a:lnTo>
                <a:lnTo>
                  <a:pt x="102" y="380"/>
                </a:lnTo>
                <a:lnTo>
                  <a:pt x="101" y="383"/>
                </a:lnTo>
                <a:lnTo>
                  <a:pt x="102" y="383"/>
                </a:lnTo>
                <a:lnTo>
                  <a:pt x="103" y="383"/>
                </a:lnTo>
                <a:lnTo>
                  <a:pt x="103" y="384"/>
                </a:lnTo>
                <a:lnTo>
                  <a:pt x="105" y="384"/>
                </a:lnTo>
                <a:close/>
                <a:moveTo>
                  <a:pt x="13" y="375"/>
                </a:moveTo>
                <a:lnTo>
                  <a:pt x="13" y="379"/>
                </a:lnTo>
                <a:lnTo>
                  <a:pt x="13" y="380"/>
                </a:lnTo>
                <a:lnTo>
                  <a:pt x="14" y="382"/>
                </a:lnTo>
                <a:lnTo>
                  <a:pt x="16" y="380"/>
                </a:lnTo>
                <a:lnTo>
                  <a:pt x="18" y="380"/>
                </a:lnTo>
                <a:lnTo>
                  <a:pt x="18" y="379"/>
                </a:lnTo>
                <a:lnTo>
                  <a:pt x="20" y="378"/>
                </a:lnTo>
                <a:lnTo>
                  <a:pt x="20" y="372"/>
                </a:lnTo>
                <a:lnTo>
                  <a:pt x="18" y="372"/>
                </a:lnTo>
                <a:lnTo>
                  <a:pt x="17" y="372"/>
                </a:lnTo>
                <a:lnTo>
                  <a:pt x="17" y="374"/>
                </a:lnTo>
                <a:lnTo>
                  <a:pt x="16" y="375"/>
                </a:lnTo>
                <a:lnTo>
                  <a:pt x="14" y="374"/>
                </a:lnTo>
                <a:lnTo>
                  <a:pt x="14" y="375"/>
                </a:lnTo>
                <a:lnTo>
                  <a:pt x="13" y="375"/>
                </a:lnTo>
                <a:close/>
                <a:moveTo>
                  <a:pt x="12" y="371"/>
                </a:moveTo>
                <a:lnTo>
                  <a:pt x="12" y="372"/>
                </a:lnTo>
                <a:lnTo>
                  <a:pt x="13" y="374"/>
                </a:lnTo>
                <a:lnTo>
                  <a:pt x="14" y="374"/>
                </a:lnTo>
                <a:lnTo>
                  <a:pt x="14" y="372"/>
                </a:lnTo>
                <a:lnTo>
                  <a:pt x="13" y="372"/>
                </a:lnTo>
                <a:lnTo>
                  <a:pt x="13" y="369"/>
                </a:lnTo>
                <a:lnTo>
                  <a:pt x="14" y="369"/>
                </a:lnTo>
                <a:lnTo>
                  <a:pt x="16" y="369"/>
                </a:lnTo>
                <a:lnTo>
                  <a:pt x="16" y="367"/>
                </a:lnTo>
                <a:lnTo>
                  <a:pt x="17" y="367"/>
                </a:lnTo>
                <a:lnTo>
                  <a:pt x="17" y="369"/>
                </a:lnTo>
                <a:lnTo>
                  <a:pt x="18" y="369"/>
                </a:lnTo>
                <a:lnTo>
                  <a:pt x="18" y="366"/>
                </a:lnTo>
                <a:lnTo>
                  <a:pt x="20" y="366"/>
                </a:lnTo>
                <a:lnTo>
                  <a:pt x="21" y="364"/>
                </a:lnTo>
                <a:lnTo>
                  <a:pt x="21" y="361"/>
                </a:lnTo>
                <a:lnTo>
                  <a:pt x="20" y="359"/>
                </a:lnTo>
                <a:lnTo>
                  <a:pt x="18" y="359"/>
                </a:lnTo>
                <a:lnTo>
                  <a:pt x="18" y="362"/>
                </a:lnTo>
                <a:lnTo>
                  <a:pt x="17" y="363"/>
                </a:lnTo>
                <a:lnTo>
                  <a:pt x="17" y="359"/>
                </a:lnTo>
                <a:lnTo>
                  <a:pt x="16" y="358"/>
                </a:lnTo>
                <a:lnTo>
                  <a:pt x="14" y="358"/>
                </a:lnTo>
                <a:lnTo>
                  <a:pt x="13" y="358"/>
                </a:lnTo>
                <a:lnTo>
                  <a:pt x="14" y="357"/>
                </a:lnTo>
                <a:lnTo>
                  <a:pt x="16" y="355"/>
                </a:lnTo>
                <a:lnTo>
                  <a:pt x="16" y="354"/>
                </a:lnTo>
                <a:lnTo>
                  <a:pt x="17" y="353"/>
                </a:lnTo>
                <a:lnTo>
                  <a:pt x="17" y="354"/>
                </a:lnTo>
                <a:lnTo>
                  <a:pt x="17" y="355"/>
                </a:lnTo>
                <a:lnTo>
                  <a:pt x="17" y="357"/>
                </a:lnTo>
                <a:lnTo>
                  <a:pt x="18" y="357"/>
                </a:lnTo>
                <a:lnTo>
                  <a:pt x="20" y="355"/>
                </a:lnTo>
                <a:lnTo>
                  <a:pt x="21" y="355"/>
                </a:lnTo>
                <a:lnTo>
                  <a:pt x="22" y="355"/>
                </a:lnTo>
                <a:lnTo>
                  <a:pt x="24" y="353"/>
                </a:lnTo>
                <a:lnTo>
                  <a:pt x="22" y="352"/>
                </a:lnTo>
                <a:lnTo>
                  <a:pt x="21" y="352"/>
                </a:lnTo>
                <a:lnTo>
                  <a:pt x="20" y="352"/>
                </a:lnTo>
                <a:lnTo>
                  <a:pt x="20" y="350"/>
                </a:lnTo>
                <a:lnTo>
                  <a:pt x="18" y="350"/>
                </a:lnTo>
                <a:lnTo>
                  <a:pt x="18" y="349"/>
                </a:lnTo>
                <a:lnTo>
                  <a:pt x="21" y="346"/>
                </a:lnTo>
                <a:lnTo>
                  <a:pt x="22" y="345"/>
                </a:lnTo>
                <a:lnTo>
                  <a:pt x="22" y="344"/>
                </a:lnTo>
                <a:lnTo>
                  <a:pt x="21" y="341"/>
                </a:lnTo>
                <a:lnTo>
                  <a:pt x="21" y="340"/>
                </a:lnTo>
                <a:lnTo>
                  <a:pt x="21" y="338"/>
                </a:lnTo>
                <a:lnTo>
                  <a:pt x="24" y="336"/>
                </a:lnTo>
                <a:lnTo>
                  <a:pt x="22" y="336"/>
                </a:lnTo>
                <a:lnTo>
                  <a:pt x="21" y="336"/>
                </a:lnTo>
                <a:lnTo>
                  <a:pt x="21" y="334"/>
                </a:lnTo>
                <a:lnTo>
                  <a:pt x="20" y="334"/>
                </a:lnTo>
                <a:lnTo>
                  <a:pt x="20" y="333"/>
                </a:lnTo>
                <a:lnTo>
                  <a:pt x="18" y="333"/>
                </a:lnTo>
                <a:lnTo>
                  <a:pt x="18" y="334"/>
                </a:lnTo>
                <a:lnTo>
                  <a:pt x="17" y="338"/>
                </a:lnTo>
                <a:lnTo>
                  <a:pt x="16" y="340"/>
                </a:lnTo>
                <a:lnTo>
                  <a:pt x="13" y="341"/>
                </a:lnTo>
                <a:lnTo>
                  <a:pt x="13" y="342"/>
                </a:lnTo>
                <a:lnTo>
                  <a:pt x="13" y="346"/>
                </a:lnTo>
                <a:lnTo>
                  <a:pt x="12" y="348"/>
                </a:lnTo>
                <a:lnTo>
                  <a:pt x="10" y="350"/>
                </a:lnTo>
                <a:lnTo>
                  <a:pt x="9" y="352"/>
                </a:lnTo>
                <a:lnTo>
                  <a:pt x="8" y="352"/>
                </a:lnTo>
                <a:lnTo>
                  <a:pt x="8" y="353"/>
                </a:lnTo>
                <a:lnTo>
                  <a:pt x="9" y="353"/>
                </a:lnTo>
                <a:lnTo>
                  <a:pt x="9" y="354"/>
                </a:lnTo>
                <a:lnTo>
                  <a:pt x="8" y="361"/>
                </a:lnTo>
                <a:lnTo>
                  <a:pt x="8" y="362"/>
                </a:lnTo>
                <a:lnTo>
                  <a:pt x="9" y="362"/>
                </a:lnTo>
                <a:lnTo>
                  <a:pt x="12" y="371"/>
                </a:lnTo>
                <a:close/>
                <a:moveTo>
                  <a:pt x="102" y="348"/>
                </a:moveTo>
                <a:lnTo>
                  <a:pt x="102" y="350"/>
                </a:lnTo>
                <a:lnTo>
                  <a:pt x="102" y="352"/>
                </a:lnTo>
                <a:lnTo>
                  <a:pt x="103" y="352"/>
                </a:lnTo>
                <a:lnTo>
                  <a:pt x="105" y="352"/>
                </a:lnTo>
                <a:lnTo>
                  <a:pt x="106" y="352"/>
                </a:lnTo>
                <a:lnTo>
                  <a:pt x="107" y="352"/>
                </a:lnTo>
                <a:lnTo>
                  <a:pt x="109" y="350"/>
                </a:lnTo>
                <a:lnTo>
                  <a:pt x="109" y="349"/>
                </a:lnTo>
                <a:lnTo>
                  <a:pt x="109" y="348"/>
                </a:lnTo>
                <a:lnTo>
                  <a:pt x="109" y="346"/>
                </a:lnTo>
                <a:lnTo>
                  <a:pt x="110" y="342"/>
                </a:lnTo>
                <a:lnTo>
                  <a:pt x="110" y="341"/>
                </a:lnTo>
                <a:lnTo>
                  <a:pt x="110" y="340"/>
                </a:lnTo>
                <a:lnTo>
                  <a:pt x="110" y="338"/>
                </a:lnTo>
                <a:lnTo>
                  <a:pt x="110" y="337"/>
                </a:lnTo>
                <a:lnTo>
                  <a:pt x="110" y="336"/>
                </a:lnTo>
                <a:lnTo>
                  <a:pt x="110" y="334"/>
                </a:lnTo>
                <a:lnTo>
                  <a:pt x="111" y="334"/>
                </a:lnTo>
                <a:lnTo>
                  <a:pt x="113" y="334"/>
                </a:lnTo>
                <a:lnTo>
                  <a:pt x="113" y="333"/>
                </a:lnTo>
                <a:lnTo>
                  <a:pt x="111" y="333"/>
                </a:lnTo>
                <a:lnTo>
                  <a:pt x="110" y="333"/>
                </a:lnTo>
                <a:lnTo>
                  <a:pt x="115" y="331"/>
                </a:lnTo>
                <a:lnTo>
                  <a:pt x="115" y="329"/>
                </a:lnTo>
                <a:lnTo>
                  <a:pt x="116" y="328"/>
                </a:lnTo>
                <a:lnTo>
                  <a:pt x="118" y="327"/>
                </a:lnTo>
                <a:lnTo>
                  <a:pt x="120" y="324"/>
                </a:lnTo>
                <a:lnTo>
                  <a:pt x="122" y="323"/>
                </a:lnTo>
                <a:lnTo>
                  <a:pt x="123" y="321"/>
                </a:lnTo>
                <a:lnTo>
                  <a:pt x="123" y="320"/>
                </a:lnTo>
                <a:lnTo>
                  <a:pt x="123" y="317"/>
                </a:lnTo>
                <a:lnTo>
                  <a:pt x="122" y="316"/>
                </a:lnTo>
                <a:lnTo>
                  <a:pt x="119" y="315"/>
                </a:lnTo>
                <a:lnTo>
                  <a:pt x="118" y="315"/>
                </a:lnTo>
                <a:lnTo>
                  <a:pt x="116" y="316"/>
                </a:lnTo>
                <a:lnTo>
                  <a:pt x="111" y="320"/>
                </a:lnTo>
                <a:lnTo>
                  <a:pt x="111" y="321"/>
                </a:lnTo>
                <a:lnTo>
                  <a:pt x="113" y="321"/>
                </a:lnTo>
                <a:lnTo>
                  <a:pt x="113" y="323"/>
                </a:lnTo>
                <a:lnTo>
                  <a:pt x="109" y="324"/>
                </a:lnTo>
                <a:lnTo>
                  <a:pt x="109" y="323"/>
                </a:lnTo>
                <a:lnTo>
                  <a:pt x="106" y="323"/>
                </a:lnTo>
                <a:lnTo>
                  <a:pt x="106" y="324"/>
                </a:lnTo>
                <a:lnTo>
                  <a:pt x="105" y="327"/>
                </a:lnTo>
                <a:lnTo>
                  <a:pt x="101" y="332"/>
                </a:lnTo>
                <a:lnTo>
                  <a:pt x="99" y="340"/>
                </a:lnTo>
                <a:lnTo>
                  <a:pt x="99" y="344"/>
                </a:lnTo>
                <a:lnTo>
                  <a:pt x="99" y="346"/>
                </a:lnTo>
                <a:lnTo>
                  <a:pt x="101" y="348"/>
                </a:lnTo>
                <a:lnTo>
                  <a:pt x="102" y="348"/>
                </a:lnTo>
                <a:close/>
                <a:moveTo>
                  <a:pt x="120" y="337"/>
                </a:moveTo>
                <a:lnTo>
                  <a:pt x="118" y="336"/>
                </a:lnTo>
                <a:lnTo>
                  <a:pt x="115" y="337"/>
                </a:lnTo>
                <a:lnTo>
                  <a:pt x="113" y="341"/>
                </a:lnTo>
                <a:lnTo>
                  <a:pt x="111" y="346"/>
                </a:lnTo>
                <a:lnTo>
                  <a:pt x="111" y="348"/>
                </a:lnTo>
                <a:lnTo>
                  <a:pt x="113" y="348"/>
                </a:lnTo>
                <a:lnTo>
                  <a:pt x="113" y="349"/>
                </a:lnTo>
                <a:lnTo>
                  <a:pt x="116" y="349"/>
                </a:lnTo>
                <a:lnTo>
                  <a:pt x="122" y="346"/>
                </a:lnTo>
                <a:lnTo>
                  <a:pt x="122" y="345"/>
                </a:lnTo>
                <a:lnTo>
                  <a:pt x="120" y="344"/>
                </a:lnTo>
                <a:lnTo>
                  <a:pt x="122" y="338"/>
                </a:lnTo>
                <a:lnTo>
                  <a:pt x="120" y="337"/>
                </a:lnTo>
                <a:close/>
                <a:moveTo>
                  <a:pt x="1038" y="340"/>
                </a:moveTo>
                <a:lnTo>
                  <a:pt x="1041" y="340"/>
                </a:lnTo>
                <a:lnTo>
                  <a:pt x="1043" y="341"/>
                </a:lnTo>
                <a:lnTo>
                  <a:pt x="1044" y="342"/>
                </a:lnTo>
                <a:lnTo>
                  <a:pt x="1045" y="344"/>
                </a:lnTo>
                <a:lnTo>
                  <a:pt x="1045" y="345"/>
                </a:lnTo>
                <a:lnTo>
                  <a:pt x="1049" y="352"/>
                </a:lnTo>
                <a:lnTo>
                  <a:pt x="1051" y="353"/>
                </a:lnTo>
                <a:lnTo>
                  <a:pt x="1051" y="354"/>
                </a:lnTo>
                <a:lnTo>
                  <a:pt x="1052" y="355"/>
                </a:lnTo>
                <a:lnTo>
                  <a:pt x="1053" y="357"/>
                </a:lnTo>
                <a:lnTo>
                  <a:pt x="1057" y="357"/>
                </a:lnTo>
                <a:lnTo>
                  <a:pt x="1059" y="355"/>
                </a:lnTo>
                <a:lnTo>
                  <a:pt x="1059" y="354"/>
                </a:lnTo>
                <a:lnTo>
                  <a:pt x="1059" y="353"/>
                </a:lnTo>
                <a:lnTo>
                  <a:pt x="1059" y="352"/>
                </a:lnTo>
                <a:lnTo>
                  <a:pt x="1057" y="349"/>
                </a:lnTo>
                <a:lnTo>
                  <a:pt x="1057" y="348"/>
                </a:lnTo>
                <a:lnTo>
                  <a:pt x="1056" y="346"/>
                </a:lnTo>
                <a:lnTo>
                  <a:pt x="1055" y="345"/>
                </a:lnTo>
                <a:lnTo>
                  <a:pt x="1051" y="341"/>
                </a:lnTo>
                <a:lnTo>
                  <a:pt x="1049" y="340"/>
                </a:lnTo>
                <a:lnTo>
                  <a:pt x="1048" y="337"/>
                </a:lnTo>
                <a:lnTo>
                  <a:pt x="1047" y="336"/>
                </a:lnTo>
                <a:lnTo>
                  <a:pt x="1047" y="334"/>
                </a:lnTo>
                <a:lnTo>
                  <a:pt x="1047" y="333"/>
                </a:lnTo>
                <a:lnTo>
                  <a:pt x="1047" y="332"/>
                </a:lnTo>
                <a:lnTo>
                  <a:pt x="1045" y="332"/>
                </a:lnTo>
                <a:lnTo>
                  <a:pt x="1045" y="331"/>
                </a:lnTo>
                <a:lnTo>
                  <a:pt x="1045" y="329"/>
                </a:lnTo>
                <a:lnTo>
                  <a:pt x="1047" y="329"/>
                </a:lnTo>
                <a:lnTo>
                  <a:pt x="1045" y="328"/>
                </a:lnTo>
                <a:lnTo>
                  <a:pt x="1045" y="327"/>
                </a:lnTo>
                <a:lnTo>
                  <a:pt x="1044" y="325"/>
                </a:lnTo>
                <a:lnTo>
                  <a:pt x="1044" y="324"/>
                </a:lnTo>
                <a:lnTo>
                  <a:pt x="1044" y="323"/>
                </a:lnTo>
                <a:lnTo>
                  <a:pt x="1044" y="321"/>
                </a:lnTo>
                <a:lnTo>
                  <a:pt x="1044" y="320"/>
                </a:lnTo>
                <a:lnTo>
                  <a:pt x="1044" y="319"/>
                </a:lnTo>
                <a:lnTo>
                  <a:pt x="1043" y="316"/>
                </a:lnTo>
                <a:lnTo>
                  <a:pt x="1041" y="316"/>
                </a:lnTo>
                <a:lnTo>
                  <a:pt x="1041" y="315"/>
                </a:lnTo>
                <a:lnTo>
                  <a:pt x="1041" y="313"/>
                </a:lnTo>
                <a:lnTo>
                  <a:pt x="1041" y="312"/>
                </a:lnTo>
                <a:lnTo>
                  <a:pt x="1040" y="311"/>
                </a:lnTo>
                <a:lnTo>
                  <a:pt x="1040" y="310"/>
                </a:lnTo>
                <a:lnTo>
                  <a:pt x="1039" y="310"/>
                </a:lnTo>
                <a:lnTo>
                  <a:pt x="1039" y="308"/>
                </a:lnTo>
                <a:lnTo>
                  <a:pt x="1038" y="308"/>
                </a:lnTo>
                <a:lnTo>
                  <a:pt x="1038" y="310"/>
                </a:lnTo>
                <a:lnTo>
                  <a:pt x="1036" y="312"/>
                </a:lnTo>
                <a:lnTo>
                  <a:pt x="1035" y="313"/>
                </a:lnTo>
                <a:lnTo>
                  <a:pt x="1035" y="315"/>
                </a:lnTo>
                <a:lnTo>
                  <a:pt x="1035" y="316"/>
                </a:lnTo>
                <a:lnTo>
                  <a:pt x="1036" y="319"/>
                </a:lnTo>
                <a:lnTo>
                  <a:pt x="1036" y="323"/>
                </a:lnTo>
                <a:lnTo>
                  <a:pt x="1038" y="325"/>
                </a:lnTo>
                <a:lnTo>
                  <a:pt x="1038" y="328"/>
                </a:lnTo>
                <a:lnTo>
                  <a:pt x="1038" y="331"/>
                </a:lnTo>
                <a:lnTo>
                  <a:pt x="1036" y="332"/>
                </a:lnTo>
                <a:lnTo>
                  <a:pt x="1035" y="334"/>
                </a:lnTo>
                <a:lnTo>
                  <a:pt x="1031" y="337"/>
                </a:lnTo>
                <a:lnTo>
                  <a:pt x="1029" y="340"/>
                </a:lnTo>
                <a:lnTo>
                  <a:pt x="1027" y="344"/>
                </a:lnTo>
                <a:lnTo>
                  <a:pt x="1031" y="341"/>
                </a:lnTo>
                <a:lnTo>
                  <a:pt x="1038" y="340"/>
                </a:lnTo>
                <a:close/>
                <a:moveTo>
                  <a:pt x="2316" y="323"/>
                </a:moveTo>
                <a:lnTo>
                  <a:pt x="2317" y="323"/>
                </a:lnTo>
                <a:lnTo>
                  <a:pt x="2317" y="321"/>
                </a:lnTo>
                <a:lnTo>
                  <a:pt x="2316" y="321"/>
                </a:lnTo>
                <a:lnTo>
                  <a:pt x="2315" y="321"/>
                </a:lnTo>
                <a:lnTo>
                  <a:pt x="2313" y="321"/>
                </a:lnTo>
                <a:lnTo>
                  <a:pt x="2311" y="323"/>
                </a:lnTo>
                <a:lnTo>
                  <a:pt x="2311" y="325"/>
                </a:lnTo>
                <a:lnTo>
                  <a:pt x="2312" y="325"/>
                </a:lnTo>
                <a:lnTo>
                  <a:pt x="2316" y="329"/>
                </a:lnTo>
                <a:lnTo>
                  <a:pt x="2320" y="331"/>
                </a:lnTo>
                <a:lnTo>
                  <a:pt x="2320" y="329"/>
                </a:lnTo>
                <a:lnTo>
                  <a:pt x="2320" y="328"/>
                </a:lnTo>
                <a:lnTo>
                  <a:pt x="2317" y="328"/>
                </a:lnTo>
                <a:lnTo>
                  <a:pt x="2317" y="327"/>
                </a:lnTo>
                <a:lnTo>
                  <a:pt x="2316" y="327"/>
                </a:lnTo>
                <a:lnTo>
                  <a:pt x="2313" y="323"/>
                </a:lnTo>
                <a:lnTo>
                  <a:pt x="2315" y="323"/>
                </a:lnTo>
                <a:lnTo>
                  <a:pt x="2316" y="323"/>
                </a:lnTo>
                <a:close/>
                <a:moveTo>
                  <a:pt x="17" y="256"/>
                </a:moveTo>
                <a:lnTo>
                  <a:pt x="18" y="256"/>
                </a:lnTo>
                <a:lnTo>
                  <a:pt x="20" y="256"/>
                </a:lnTo>
                <a:lnTo>
                  <a:pt x="20" y="257"/>
                </a:lnTo>
                <a:lnTo>
                  <a:pt x="21" y="257"/>
                </a:lnTo>
                <a:lnTo>
                  <a:pt x="22" y="257"/>
                </a:lnTo>
                <a:lnTo>
                  <a:pt x="25" y="257"/>
                </a:lnTo>
                <a:lnTo>
                  <a:pt x="26" y="257"/>
                </a:lnTo>
                <a:lnTo>
                  <a:pt x="26" y="256"/>
                </a:lnTo>
                <a:lnTo>
                  <a:pt x="26" y="255"/>
                </a:lnTo>
                <a:lnTo>
                  <a:pt x="26" y="253"/>
                </a:lnTo>
                <a:lnTo>
                  <a:pt x="25" y="252"/>
                </a:lnTo>
                <a:lnTo>
                  <a:pt x="26" y="251"/>
                </a:lnTo>
                <a:lnTo>
                  <a:pt x="25" y="251"/>
                </a:lnTo>
                <a:lnTo>
                  <a:pt x="25" y="249"/>
                </a:lnTo>
                <a:lnTo>
                  <a:pt x="25" y="248"/>
                </a:lnTo>
                <a:lnTo>
                  <a:pt x="29" y="240"/>
                </a:lnTo>
                <a:lnTo>
                  <a:pt x="29" y="238"/>
                </a:lnTo>
                <a:lnTo>
                  <a:pt x="24" y="245"/>
                </a:lnTo>
                <a:lnTo>
                  <a:pt x="21" y="247"/>
                </a:lnTo>
                <a:lnTo>
                  <a:pt x="14" y="253"/>
                </a:lnTo>
                <a:lnTo>
                  <a:pt x="14" y="255"/>
                </a:lnTo>
                <a:lnTo>
                  <a:pt x="16" y="257"/>
                </a:lnTo>
                <a:lnTo>
                  <a:pt x="17" y="256"/>
                </a:lnTo>
                <a:close/>
                <a:moveTo>
                  <a:pt x="1087" y="236"/>
                </a:moveTo>
                <a:lnTo>
                  <a:pt x="1090" y="236"/>
                </a:lnTo>
                <a:lnTo>
                  <a:pt x="1091" y="238"/>
                </a:lnTo>
                <a:lnTo>
                  <a:pt x="1092" y="238"/>
                </a:lnTo>
                <a:lnTo>
                  <a:pt x="1094" y="235"/>
                </a:lnTo>
                <a:lnTo>
                  <a:pt x="1094" y="234"/>
                </a:lnTo>
                <a:lnTo>
                  <a:pt x="1092" y="232"/>
                </a:lnTo>
                <a:lnTo>
                  <a:pt x="1091" y="231"/>
                </a:lnTo>
                <a:lnTo>
                  <a:pt x="1087" y="226"/>
                </a:lnTo>
                <a:lnTo>
                  <a:pt x="1087" y="224"/>
                </a:lnTo>
                <a:lnTo>
                  <a:pt x="1086" y="224"/>
                </a:lnTo>
                <a:lnTo>
                  <a:pt x="1085" y="224"/>
                </a:lnTo>
                <a:lnTo>
                  <a:pt x="1085" y="226"/>
                </a:lnTo>
                <a:lnTo>
                  <a:pt x="1085" y="228"/>
                </a:lnTo>
                <a:lnTo>
                  <a:pt x="1085" y="231"/>
                </a:lnTo>
                <a:lnTo>
                  <a:pt x="1086" y="234"/>
                </a:lnTo>
                <a:lnTo>
                  <a:pt x="1087" y="236"/>
                </a:lnTo>
                <a:close/>
                <a:moveTo>
                  <a:pt x="1868" y="187"/>
                </a:moveTo>
                <a:lnTo>
                  <a:pt x="1870" y="187"/>
                </a:lnTo>
                <a:lnTo>
                  <a:pt x="1871" y="187"/>
                </a:lnTo>
                <a:lnTo>
                  <a:pt x="1872" y="187"/>
                </a:lnTo>
                <a:lnTo>
                  <a:pt x="1874" y="188"/>
                </a:lnTo>
                <a:lnTo>
                  <a:pt x="1875" y="188"/>
                </a:lnTo>
                <a:lnTo>
                  <a:pt x="1876" y="188"/>
                </a:lnTo>
                <a:lnTo>
                  <a:pt x="1878" y="185"/>
                </a:lnTo>
                <a:lnTo>
                  <a:pt x="1878" y="184"/>
                </a:lnTo>
                <a:lnTo>
                  <a:pt x="1879" y="184"/>
                </a:lnTo>
                <a:lnTo>
                  <a:pt x="1879" y="183"/>
                </a:lnTo>
                <a:lnTo>
                  <a:pt x="1879" y="181"/>
                </a:lnTo>
                <a:lnTo>
                  <a:pt x="1879" y="177"/>
                </a:lnTo>
                <a:lnTo>
                  <a:pt x="1879" y="176"/>
                </a:lnTo>
                <a:lnTo>
                  <a:pt x="1880" y="172"/>
                </a:lnTo>
                <a:lnTo>
                  <a:pt x="1880" y="171"/>
                </a:lnTo>
                <a:lnTo>
                  <a:pt x="1879" y="168"/>
                </a:lnTo>
                <a:lnTo>
                  <a:pt x="1878" y="167"/>
                </a:lnTo>
                <a:lnTo>
                  <a:pt x="1875" y="166"/>
                </a:lnTo>
                <a:lnTo>
                  <a:pt x="1874" y="166"/>
                </a:lnTo>
                <a:lnTo>
                  <a:pt x="1872" y="167"/>
                </a:lnTo>
                <a:lnTo>
                  <a:pt x="1871" y="167"/>
                </a:lnTo>
                <a:lnTo>
                  <a:pt x="1870" y="168"/>
                </a:lnTo>
                <a:lnTo>
                  <a:pt x="1868" y="168"/>
                </a:lnTo>
                <a:lnTo>
                  <a:pt x="1866" y="170"/>
                </a:lnTo>
                <a:lnTo>
                  <a:pt x="1865" y="171"/>
                </a:lnTo>
                <a:lnTo>
                  <a:pt x="1863" y="172"/>
                </a:lnTo>
                <a:lnTo>
                  <a:pt x="1862" y="173"/>
                </a:lnTo>
                <a:lnTo>
                  <a:pt x="1862" y="175"/>
                </a:lnTo>
                <a:lnTo>
                  <a:pt x="1862" y="176"/>
                </a:lnTo>
                <a:lnTo>
                  <a:pt x="1862" y="177"/>
                </a:lnTo>
                <a:lnTo>
                  <a:pt x="1862" y="179"/>
                </a:lnTo>
                <a:lnTo>
                  <a:pt x="1862" y="180"/>
                </a:lnTo>
                <a:lnTo>
                  <a:pt x="1867" y="187"/>
                </a:lnTo>
                <a:lnTo>
                  <a:pt x="1868" y="187"/>
                </a:lnTo>
                <a:close/>
                <a:moveTo>
                  <a:pt x="1309" y="92"/>
                </a:moveTo>
                <a:lnTo>
                  <a:pt x="1311" y="94"/>
                </a:lnTo>
                <a:lnTo>
                  <a:pt x="1312" y="94"/>
                </a:lnTo>
                <a:lnTo>
                  <a:pt x="1312" y="95"/>
                </a:lnTo>
                <a:lnTo>
                  <a:pt x="1312" y="96"/>
                </a:lnTo>
                <a:lnTo>
                  <a:pt x="1312" y="98"/>
                </a:lnTo>
                <a:lnTo>
                  <a:pt x="1312" y="99"/>
                </a:lnTo>
                <a:lnTo>
                  <a:pt x="1319" y="102"/>
                </a:lnTo>
                <a:lnTo>
                  <a:pt x="1318" y="102"/>
                </a:lnTo>
                <a:lnTo>
                  <a:pt x="1316" y="103"/>
                </a:lnTo>
                <a:lnTo>
                  <a:pt x="1316" y="104"/>
                </a:lnTo>
                <a:lnTo>
                  <a:pt x="1315" y="105"/>
                </a:lnTo>
                <a:lnTo>
                  <a:pt x="1315" y="107"/>
                </a:lnTo>
                <a:lnTo>
                  <a:pt x="1315" y="108"/>
                </a:lnTo>
                <a:lnTo>
                  <a:pt x="1316" y="109"/>
                </a:lnTo>
                <a:lnTo>
                  <a:pt x="1316" y="111"/>
                </a:lnTo>
                <a:lnTo>
                  <a:pt x="1316" y="112"/>
                </a:lnTo>
                <a:lnTo>
                  <a:pt x="1318" y="112"/>
                </a:lnTo>
                <a:lnTo>
                  <a:pt x="1320" y="109"/>
                </a:lnTo>
                <a:lnTo>
                  <a:pt x="1326" y="103"/>
                </a:lnTo>
                <a:lnTo>
                  <a:pt x="1326" y="102"/>
                </a:lnTo>
                <a:lnTo>
                  <a:pt x="1326" y="100"/>
                </a:lnTo>
                <a:lnTo>
                  <a:pt x="1326" y="98"/>
                </a:lnTo>
                <a:lnTo>
                  <a:pt x="1327" y="96"/>
                </a:lnTo>
                <a:lnTo>
                  <a:pt x="1327" y="95"/>
                </a:lnTo>
                <a:lnTo>
                  <a:pt x="1328" y="94"/>
                </a:lnTo>
                <a:lnTo>
                  <a:pt x="1329" y="92"/>
                </a:lnTo>
                <a:lnTo>
                  <a:pt x="1329" y="91"/>
                </a:lnTo>
                <a:lnTo>
                  <a:pt x="1328" y="91"/>
                </a:lnTo>
                <a:lnTo>
                  <a:pt x="1326" y="90"/>
                </a:lnTo>
                <a:lnTo>
                  <a:pt x="1319" y="92"/>
                </a:lnTo>
                <a:lnTo>
                  <a:pt x="1318" y="91"/>
                </a:lnTo>
                <a:lnTo>
                  <a:pt x="1316" y="90"/>
                </a:lnTo>
                <a:lnTo>
                  <a:pt x="1320" y="88"/>
                </a:lnTo>
                <a:lnTo>
                  <a:pt x="1320" y="87"/>
                </a:lnTo>
                <a:lnTo>
                  <a:pt x="1320" y="86"/>
                </a:lnTo>
                <a:lnTo>
                  <a:pt x="1319" y="84"/>
                </a:lnTo>
                <a:lnTo>
                  <a:pt x="1314" y="84"/>
                </a:lnTo>
                <a:lnTo>
                  <a:pt x="1307" y="83"/>
                </a:lnTo>
                <a:lnTo>
                  <a:pt x="1303" y="86"/>
                </a:lnTo>
                <a:lnTo>
                  <a:pt x="1301" y="84"/>
                </a:lnTo>
                <a:lnTo>
                  <a:pt x="1301" y="86"/>
                </a:lnTo>
                <a:lnTo>
                  <a:pt x="1301" y="88"/>
                </a:lnTo>
                <a:lnTo>
                  <a:pt x="1303" y="88"/>
                </a:lnTo>
                <a:lnTo>
                  <a:pt x="1309" y="92"/>
                </a:lnTo>
                <a:close/>
                <a:moveTo>
                  <a:pt x="1409" y="83"/>
                </a:moveTo>
                <a:lnTo>
                  <a:pt x="1410" y="83"/>
                </a:lnTo>
                <a:lnTo>
                  <a:pt x="1410" y="82"/>
                </a:lnTo>
                <a:lnTo>
                  <a:pt x="1410" y="79"/>
                </a:lnTo>
                <a:lnTo>
                  <a:pt x="1409" y="79"/>
                </a:lnTo>
                <a:lnTo>
                  <a:pt x="1408" y="78"/>
                </a:lnTo>
                <a:lnTo>
                  <a:pt x="1407" y="79"/>
                </a:lnTo>
                <a:lnTo>
                  <a:pt x="1407" y="81"/>
                </a:lnTo>
                <a:lnTo>
                  <a:pt x="1408" y="82"/>
                </a:lnTo>
                <a:lnTo>
                  <a:pt x="1409" y="83"/>
                </a:lnTo>
                <a:close/>
                <a:moveTo>
                  <a:pt x="166" y="26"/>
                </a:moveTo>
                <a:lnTo>
                  <a:pt x="166" y="27"/>
                </a:lnTo>
                <a:lnTo>
                  <a:pt x="166" y="28"/>
                </a:lnTo>
                <a:lnTo>
                  <a:pt x="167" y="28"/>
                </a:lnTo>
                <a:lnTo>
                  <a:pt x="167" y="27"/>
                </a:lnTo>
                <a:lnTo>
                  <a:pt x="169" y="27"/>
                </a:lnTo>
                <a:lnTo>
                  <a:pt x="170" y="23"/>
                </a:lnTo>
                <a:lnTo>
                  <a:pt x="170" y="22"/>
                </a:lnTo>
                <a:lnTo>
                  <a:pt x="172" y="22"/>
                </a:lnTo>
                <a:lnTo>
                  <a:pt x="172" y="23"/>
                </a:lnTo>
                <a:lnTo>
                  <a:pt x="173" y="23"/>
                </a:lnTo>
                <a:lnTo>
                  <a:pt x="174" y="23"/>
                </a:lnTo>
                <a:lnTo>
                  <a:pt x="175" y="23"/>
                </a:lnTo>
                <a:lnTo>
                  <a:pt x="177" y="21"/>
                </a:lnTo>
                <a:lnTo>
                  <a:pt x="178" y="19"/>
                </a:lnTo>
                <a:lnTo>
                  <a:pt x="179" y="19"/>
                </a:lnTo>
                <a:lnTo>
                  <a:pt x="179" y="18"/>
                </a:lnTo>
                <a:lnTo>
                  <a:pt x="181" y="16"/>
                </a:lnTo>
                <a:lnTo>
                  <a:pt x="182" y="16"/>
                </a:lnTo>
                <a:lnTo>
                  <a:pt x="183" y="16"/>
                </a:lnTo>
                <a:lnTo>
                  <a:pt x="183" y="15"/>
                </a:lnTo>
                <a:lnTo>
                  <a:pt x="184" y="15"/>
                </a:lnTo>
                <a:lnTo>
                  <a:pt x="186" y="15"/>
                </a:lnTo>
                <a:lnTo>
                  <a:pt x="187" y="15"/>
                </a:lnTo>
                <a:lnTo>
                  <a:pt x="188" y="15"/>
                </a:lnTo>
                <a:lnTo>
                  <a:pt x="190" y="15"/>
                </a:lnTo>
                <a:lnTo>
                  <a:pt x="188" y="14"/>
                </a:lnTo>
                <a:lnTo>
                  <a:pt x="187" y="14"/>
                </a:lnTo>
                <a:lnTo>
                  <a:pt x="187" y="13"/>
                </a:lnTo>
                <a:lnTo>
                  <a:pt x="186" y="13"/>
                </a:lnTo>
                <a:lnTo>
                  <a:pt x="184" y="13"/>
                </a:lnTo>
                <a:lnTo>
                  <a:pt x="184" y="11"/>
                </a:lnTo>
                <a:lnTo>
                  <a:pt x="182" y="13"/>
                </a:lnTo>
                <a:lnTo>
                  <a:pt x="182" y="14"/>
                </a:lnTo>
                <a:lnTo>
                  <a:pt x="181" y="15"/>
                </a:lnTo>
                <a:lnTo>
                  <a:pt x="179" y="15"/>
                </a:lnTo>
                <a:lnTo>
                  <a:pt x="179" y="14"/>
                </a:lnTo>
                <a:lnTo>
                  <a:pt x="178" y="14"/>
                </a:lnTo>
                <a:lnTo>
                  <a:pt x="175" y="14"/>
                </a:lnTo>
                <a:lnTo>
                  <a:pt x="174" y="16"/>
                </a:lnTo>
                <a:lnTo>
                  <a:pt x="170" y="18"/>
                </a:lnTo>
                <a:lnTo>
                  <a:pt x="169" y="18"/>
                </a:lnTo>
                <a:lnTo>
                  <a:pt x="169" y="19"/>
                </a:lnTo>
                <a:lnTo>
                  <a:pt x="167" y="21"/>
                </a:lnTo>
                <a:lnTo>
                  <a:pt x="167" y="22"/>
                </a:lnTo>
                <a:lnTo>
                  <a:pt x="165" y="23"/>
                </a:lnTo>
                <a:lnTo>
                  <a:pt x="165" y="24"/>
                </a:lnTo>
                <a:lnTo>
                  <a:pt x="166" y="24"/>
                </a:lnTo>
                <a:lnTo>
                  <a:pt x="166" y="26"/>
                </a:lnTo>
                <a:close/>
                <a:moveTo>
                  <a:pt x="1688" y="2266"/>
                </a:moveTo>
                <a:lnTo>
                  <a:pt x="1687" y="2267"/>
                </a:lnTo>
                <a:lnTo>
                  <a:pt x="1688" y="2267"/>
                </a:lnTo>
                <a:lnTo>
                  <a:pt x="1689" y="2267"/>
                </a:lnTo>
                <a:lnTo>
                  <a:pt x="1690" y="2267"/>
                </a:lnTo>
                <a:lnTo>
                  <a:pt x="1690" y="2264"/>
                </a:lnTo>
                <a:lnTo>
                  <a:pt x="1692" y="2264"/>
                </a:lnTo>
                <a:lnTo>
                  <a:pt x="1690" y="2263"/>
                </a:lnTo>
                <a:lnTo>
                  <a:pt x="1688" y="2266"/>
                </a:lnTo>
                <a:close/>
                <a:moveTo>
                  <a:pt x="1721" y="2263"/>
                </a:moveTo>
                <a:lnTo>
                  <a:pt x="1721" y="2264"/>
                </a:lnTo>
                <a:lnTo>
                  <a:pt x="1722" y="2264"/>
                </a:lnTo>
                <a:lnTo>
                  <a:pt x="1722" y="2263"/>
                </a:lnTo>
                <a:lnTo>
                  <a:pt x="1722" y="2262"/>
                </a:lnTo>
                <a:lnTo>
                  <a:pt x="1721" y="2262"/>
                </a:lnTo>
                <a:lnTo>
                  <a:pt x="1721" y="2263"/>
                </a:lnTo>
                <a:close/>
                <a:moveTo>
                  <a:pt x="1993" y="2258"/>
                </a:moveTo>
                <a:lnTo>
                  <a:pt x="1993" y="2257"/>
                </a:lnTo>
                <a:lnTo>
                  <a:pt x="1993" y="2255"/>
                </a:lnTo>
                <a:lnTo>
                  <a:pt x="1991" y="2255"/>
                </a:lnTo>
                <a:lnTo>
                  <a:pt x="1990" y="2255"/>
                </a:lnTo>
                <a:lnTo>
                  <a:pt x="1989" y="2255"/>
                </a:lnTo>
                <a:lnTo>
                  <a:pt x="1991" y="2258"/>
                </a:lnTo>
                <a:lnTo>
                  <a:pt x="1993" y="2258"/>
                </a:lnTo>
                <a:close/>
                <a:moveTo>
                  <a:pt x="1608" y="2024"/>
                </a:moveTo>
                <a:lnTo>
                  <a:pt x="1609" y="2024"/>
                </a:lnTo>
                <a:lnTo>
                  <a:pt x="1609" y="2022"/>
                </a:lnTo>
                <a:lnTo>
                  <a:pt x="1608" y="2024"/>
                </a:lnTo>
                <a:close/>
                <a:moveTo>
                  <a:pt x="1612" y="2020"/>
                </a:moveTo>
                <a:lnTo>
                  <a:pt x="1613" y="2021"/>
                </a:lnTo>
                <a:lnTo>
                  <a:pt x="1613" y="2022"/>
                </a:lnTo>
                <a:lnTo>
                  <a:pt x="1615" y="2022"/>
                </a:lnTo>
                <a:lnTo>
                  <a:pt x="1615" y="2021"/>
                </a:lnTo>
                <a:lnTo>
                  <a:pt x="1613" y="2020"/>
                </a:lnTo>
                <a:lnTo>
                  <a:pt x="1613" y="2019"/>
                </a:lnTo>
                <a:lnTo>
                  <a:pt x="1612" y="2019"/>
                </a:lnTo>
                <a:lnTo>
                  <a:pt x="1612" y="2020"/>
                </a:lnTo>
                <a:close/>
                <a:moveTo>
                  <a:pt x="1620" y="1986"/>
                </a:moveTo>
                <a:lnTo>
                  <a:pt x="1620" y="1984"/>
                </a:lnTo>
                <a:lnTo>
                  <a:pt x="1620" y="1983"/>
                </a:lnTo>
                <a:lnTo>
                  <a:pt x="1619" y="1983"/>
                </a:lnTo>
                <a:lnTo>
                  <a:pt x="1619" y="1984"/>
                </a:lnTo>
                <a:lnTo>
                  <a:pt x="1619" y="1986"/>
                </a:lnTo>
                <a:lnTo>
                  <a:pt x="1620" y="1987"/>
                </a:lnTo>
                <a:lnTo>
                  <a:pt x="1620" y="1986"/>
                </a:lnTo>
                <a:close/>
                <a:moveTo>
                  <a:pt x="1615" y="1978"/>
                </a:moveTo>
                <a:lnTo>
                  <a:pt x="1615" y="1977"/>
                </a:lnTo>
                <a:lnTo>
                  <a:pt x="1616" y="1974"/>
                </a:lnTo>
                <a:lnTo>
                  <a:pt x="1615" y="1973"/>
                </a:lnTo>
                <a:lnTo>
                  <a:pt x="1612" y="1971"/>
                </a:lnTo>
                <a:lnTo>
                  <a:pt x="1612" y="1973"/>
                </a:lnTo>
                <a:lnTo>
                  <a:pt x="1612" y="1974"/>
                </a:lnTo>
                <a:lnTo>
                  <a:pt x="1612" y="1975"/>
                </a:lnTo>
                <a:lnTo>
                  <a:pt x="1612" y="1977"/>
                </a:lnTo>
                <a:lnTo>
                  <a:pt x="1612" y="1981"/>
                </a:lnTo>
                <a:lnTo>
                  <a:pt x="1615" y="1979"/>
                </a:lnTo>
                <a:lnTo>
                  <a:pt x="1615" y="1978"/>
                </a:lnTo>
                <a:close/>
                <a:moveTo>
                  <a:pt x="1537" y="1918"/>
                </a:moveTo>
                <a:lnTo>
                  <a:pt x="1539" y="1919"/>
                </a:lnTo>
                <a:lnTo>
                  <a:pt x="1540" y="1919"/>
                </a:lnTo>
                <a:lnTo>
                  <a:pt x="1539" y="1918"/>
                </a:lnTo>
                <a:lnTo>
                  <a:pt x="1539" y="1916"/>
                </a:lnTo>
                <a:lnTo>
                  <a:pt x="1537" y="1918"/>
                </a:lnTo>
                <a:close/>
                <a:moveTo>
                  <a:pt x="904" y="1863"/>
                </a:moveTo>
                <a:lnTo>
                  <a:pt x="903" y="1861"/>
                </a:lnTo>
                <a:lnTo>
                  <a:pt x="901" y="1861"/>
                </a:lnTo>
                <a:lnTo>
                  <a:pt x="901" y="1863"/>
                </a:lnTo>
                <a:lnTo>
                  <a:pt x="900" y="1863"/>
                </a:lnTo>
                <a:lnTo>
                  <a:pt x="900" y="1864"/>
                </a:lnTo>
                <a:lnTo>
                  <a:pt x="900" y="1868"/>
                </a:lnTo>
                <a:lnTo>
                  <a:pt x="900" y="1869"/>
                </a:lnTo>
                <a:lnTo>
                  <a:pt x="901" y="1874"/>
                </a:lnTo>
                <a:lnTo>
                  <a:pt x="903" y="1877"/>
                </a:lnTo>
                <a:lnTo>
                  <a:pt x="904" y="1877"/>
                </a:lnTo>
                <a:lnTo>
                  <a:pt x="907" y="1877"/>
                </a:lnTo>
                <a:lnTo>
                  <a:pt x="908" y="1876"/>
                </a:lnTo>
                <a:lnTo>
                  <a:pt x="908" y="1874"/>
                </a:lnTo>
                <a:lnTo>
                  <a:pt x="908" y="1873"/>
                </a:lnTo>
                <a:lnTo>
                  <a:pt x="905" y="1868"/>
                </a:lnTo>
                <a:lnTo>
                  <a:pt x="904" y="1863"/>
                </a:lnTo>
                <a:close/>
                <a:moveTo>
                  <a:pt x="2502" y="1871"/>
                </a:moveTo>
                <a:lnTo>
                  <a:pt x="2502" y="1872"/>
                </a:lnTo>
                <a:lnTo>
                  <a:pt x="2503" y="1874"/>
                </a:lnTo>
                <a:lnTo>
                  <a:pt x="2503" y="1876"/>
                </a:lnTo>
                <a:lnTo>
                  <a:pt x="2504" y="1874"/>
                </a:lnTo>
                <a:lnTo>
                  <a:pt x="2504" y="1872"/>
                </a:lnTo>
                <a:lnTo>
                  <a:pt x="2504" y="1869"/>
                </a:lnTo>
                <a:lnTo>
                  <a:pt x="2504" y="1867"/>
                </a:lnTo>
                <a:lnTo>
                  <a:pt x="2503" y="1868"/>
                </a:lnTo>
                <a:lnTo>
                  <a:pt x="2502" y="1871"/>
                </a:lnTo>
                <a:close/>
                <a:moveTo>
                  <a:pt x="2506" y="1858"/>
                </a:moveTo>
                <a:lnTo>
                  <a:pt x="2504" y="1856"/>
                </a:lnTo>
                <a:lnTo>
                  <a:pt x="2503" y="1856"/>
                </a:lnTo>
                <a:lnTo>
                  <a:pt x="2502" y="1856"/>
                </a:lnTo>
                <a:lnTo>
                  <a:pt x="2502" y="1865"/>
                </a:lnTo>
                <a:lnTo>
                  <a:pt x="2503" y="1865"/>
                </a:lnTo>
                <a:lnTo>
                  <a:pt x="2503" y="1863"/>
                </a:lnTo>
                <a:lnTo>
                  <a:pt x="2503" y="1861"/>
                </a:lnTo>
                <a:lnTo>
                  <a:pt x="2504" y="1861"/>
                </a:lnTo>
                <a:lnTo>
                  <a:pt x="2506" y="1861"/>
                </a:lnTo>
                <a:lnTo>
                  <a:pt x="2506" y="1860"/>
                </a:lnTo>
                <a:lnTo>
                  <a:pt x="2507" y="1860"/>
                </a:lnTo>
                <a:lnTo>
                  <a:pt x="2506" y="1859"/>
                </a:lnTo>
                <a:lnTo>
                  <a:pt x="2506" y="1858"/>
                </a:lnTo>
                <a:close/>
                <a:moveTo>
                  <a:pt x="1048" y="1852"/>
                </a:moveTo>
                <a:lnTo>
                  <a:pt x="1045" y="1852"/>
                </a:lnTo>
                <a:lnTo>
                  <a:pt x="1045" y="1853"/>
                </a:lnTo>
                <a:lnTo>
                  <a:pt x="1045" y="1855"/>
                </a:lnTo>
                <a:lnTo>
                  <a:pt x="1045" y="1856"/>
                </a:lnTo>
                <a:lnTo>
                  <a:pt x="1047" y="1858"/>
                </a:lnTo>
                <a:lnTo>
                  <a:pt x="1049" y="1858"/>
                </a:lnTo>
                <a:lnTo>
                  <a:pt x="1051" y="1858"/>
                </a:lnTo>
                <a:lnTo>
                  <a:pt x="1051" y="1856"/>
                </a:lnTo>
                <a:lnTo>
                  <a:pt x="1052" y="1856"/>
                </a:lnTo>
                <a:lnTo>
                  <a:pt x="1051" y="1855"/>
                </a:lnTo>
                <a:lnTo>
                  <a:pt x="1048" y="1852"/>
                </a:lnTo>
                <a:close/>
                <a:moveTo>
                  <a:pt x="992" y="1847"/>
                </a:moveTo>
                <a:lnTo>
                  <a:pt x="991" y="1847"/>
                </a:lnTo>
                <a:lnTo>
                  <a:pt x="989" y="1848"/>
                </a:lnTo>
                <a:lnTo>
                  <a:pt x="989" y="1850"/>
                </a:lnTo>
                <a:lnTo>
                  <a:pt x="989" y="1852"/>
                </a:lnTo>
                <a:lnTo>
                  <a:pt x="993" y="1853"/>
                </a:lnTo>
                <a:lnTo>
                  <a:pt x="997" y="1855"/>
                </a:lnTo>
                <a:lnTo>
                  <a:pt x="998" y="1855"/>
                </a:lnTo>
                <a:lnTo>
                  <a:pt x="998" y="1853"/>
                </a:lnTo>
                <a:lnTo>
                  <a:pt x="998" y="1851"/>
                </a:lnTo>
                <a:lnTo>
                  <a:pt x="997" y="1848"/>
                </a:lnTo>
                <a:lnTo>
                  <a:pt x="992" y="1847"/>
                </a:lnTo>
                <a:close/>
                <a:moveTo>
                  <a:pt x="970" y="1841"/>
                </a:moveTo>
                <a:lnTo>
                  <a:pt x="971" y="1846"/>
                </a:lnTo>
                <a:lnTo>
                  <a:pt x="973" y="1847"/>
                </a:lnTo>
                <a:lnTo>
                  <a:pt x="976" y="1847"/>
                </a:lnTo>
                <a:lnTo>
                  <a:pt x="975" y="1843"/>
                </a:lnTo>
                <a:lnTo>
                  <a:pt x="973" y="1842"/>
                </a:lnTo>
                <a:lnTo>
                  <a:pt x="973" y="1841"/>
                </a:lnTo>
                <a:lnTo>
                  <a:pt x="971" y="1839"/>
                </a:lnTo>
                <a:lnTo>
                  <a:pt x="970" y="1841"/>
                </a:lnTo>
                <a:close/>
                <a:moveTo>
                  <a:pt x="998" y="1843"/>
                </a:moveTo>
                <a:lnTo>
                  <a:pt x="998" y="1842"/>
                </a:lnTo>
                <a:lnTo>
                  <a:pt x="997" y="1843"/>
                </a:lnTo>
                <a:lnTo>
                  <a:pt x="998" y="1843"/>
                </a:lnTo>
                <a:close/>
                <a:moveTo>
                  <a:pt x="1003" y="1833"/>
                </a:moveTo>
                <a:lnTo>
                  <a:pt x="1000" y="1831"/>
                </a:lnTo>
                <a:lnTo>
                  <a:pt x="997" y="1829"/>
                </a:lnTo>
                <a:lnTo>
                  <a:pt x="997" y="1827"/>
                </a:lnTo>
                <a:lnTo>
                  <a:pt x="997" y="1826"/>
                </a:lnTo>
                <a:lnTo>
                  <a:pt x="992" y="1823"/>
                </a:lnTo>
                <a:lnTo>
                  <a:pt x="991" y="1823"/>
                </a:lnTo>
                <a:lnTo>
                  <a:pt x="991" y="1825"/>
                </a:lnTo>
                <a:lnTo>
                  <a:pt x="991" y="1826"/>
                </a:lnTo>
                <a:lnTo>
                  <a:pt x="992" y="1827"/>
                </a:lnTo>
                <a:lnTo>
                  <a:pt x="992" y="1829"/>
                </a:lnTo>
                <a:lnTo>
                  <a:pt x="991" y="1829"/>
                </a:lnTo>
                <a:lnTo>
                  <a:pt x="991" y="1830"/>
                </a:lnTo>
                <a:lnTo>
                  <a:pt x="991" y="1837"/>
                </a:lnTo>
                <a:lnTo>
                  <a:pt x="991" y="1838"/>
                </a:lnTo>
                <a:lnTo>
                  <a:pt x="991" y="1839"/>
                </a:lnTo>
                <a:lnTo>
                  <a:pt x="992" y="1841"/>
                </a:lnTo>
                <a:lnTo>
                  <a:pt x="998" y="1842"/>
                </a:lnTo>
                <a:lnTo>
                  <a:pt x="1002" y="1842"/>
                </a:lnTo>
                <a:lnTo>
                  <a:pt x="1003" y="1842"/>
                </a:lnTo>
                <a:lnTo>
                  <a:pt x="1005" y="1841"/>
                </a:lnTo>
                <a:lnTo>
                  <a:pt x="1005" y="1839"/>
                </a:lnTo>
                <a:lnTo>
                  <a:pt x="1003" y="1837"/>
                </a:lnTo>
                <a:lnTo>
                  <a:pt x="1003" y="1833"/>
                </a:lnTo>
                <a:close/>
                <a:moveTo>
                  <a:pt x="959" y="1835"/>
                </a:moveTo>
                <a:lnTo>
                  <a:pt x="958" y="1834"/>
                </a:lnTo>
                <a:lnTo>
                  <a:pt x="958" y="1837"/>
                </a:lnTo>
                <a:lnTo>
                  <a:pt x="958" y="1839"/>
                </a:lnTo>
                <a:lnTo>
                  <a:pt x="959" y="1842"/>
                </a:lnTo>
                <a:lnTo>
                  <a:pt x="960" y="1842"/>
                </a:lnTo>
                <a:lnTo>
                  <a:pt x="962" y="1841"/>
                </a:lnTo>
                <a:lnTo>
                  <a:pt x="960" y="1837"/>
                </a:lnTo>
                <a:lnTo>
                  <a:pt x="959" y="1835"/>
                </a:lnTo>
                <a:close/>
                <a:moveTo>
                  <a:pt x="979" y="1825"/>
                </a:moveTo>
                <a:lnTo>
                  <a:pt x="977" y="1826"/>
                </a:lnTo>
                <a:lnTo>
                  <a:pt x="977" y="1827"/>
                </a:lnTo>
                <a:lnTo>
                  <a:pt x="981" y="1831"/>
                </a:lnTo>
                <a:lnTo>
                  <a:pt x="984" y="1835"/>
                </a:lnTo>
                <a:lnTo>
                  <a:pt x="985" y="1834"/>
                </a:lnTo>
                <a:lnTo>
                  <a:pt x="987" y="1834"/>
                </a:lnTo>
                <a:lnTo>
                  <a:pt x="987" y="1833"/>
                </a:lnTo>
                <a:lnTo>
                  <a:pt x="987" y="1831"/>
                </a:lnTo>
                <a:lnTo>
                  <a:pt x="988" y="1830"/>
                </a:lnTo>
                <a:lnTo>
                  <a:pt x="985" y="1826"/>
                </a:lnTo>
                <a:lnTo>
                  <a:pt x="979" y="1825"/>
                </a:lnTo>
                <a:close/>
                <a:moveTo>
                  <a:pt x="1015" y="1822"/>
                </a:moveTo>
                <a:lnTo>
                  <a:pt x="1013" y="1820"/>
                </a:lnTo>
                <a:lnTo>
                  <a:pt x="1011" y="1818"/>
                </a:lnTo>
                <a:lnTo>
                  <a:pt x="1011" y="1820"/>
                </a:lnTo>
                <a:lnTo>
                  <a:pt x="1010" y="1820"/>
                </a:lnTo>
                <a:lnTo>
                  <a:pt x="1011" y="1821"/>
                </a:lnTo>
                <a:lnTo>
                  <a:pt x="1011" y="1822"/>
                </a:lnTo>
                <a:lnTo>
                  <a:pt x="1013" y="1830"/>
                </a:lnTo>
                <a:lnTo>
                  <a:pt x="1015" y="1831"/>
                </a:lnTo>
                <a:lnTo>
                  <a:pt x="1019" y="1831"/>
                </a:lnTo>
                <a:lnTo>
                  <a:pt x="1021" y="1831"/>
                </a:lnTo>
                <a:lnTo>
                  <a:pt x="1021" y="1830"/>
                </a:lnTo>
                <a:lnTo>
                  <a:pt x="1018" y="1826"/>
                </a:lnTo>
                <a:lnTo>
                  <a:pt x="1015" y="1822"/>
                </a:lnTo>
                <a:close/>
                <a:moveTo>
                  <a:pt x="994" y="1809"/>
                </a:moveTo>
                <a:lnTo>
                  <a:pt x="997" y="1813"/>
                </a:lnTo>
                <a:lnTo>
                  <a:pt x="997" y="1814"/>
                </a:lnTo>
                <a:lnTo>
                  <a:pt x="996" y="1814"/>
                </a:lnTo>
                <a:lnTo>
                  <a:pt x="996" y="1816"/>
                </a:lnTo>
                <a:lnTo>
                  <a:pt x="997" y="1817"/>
                </a:lnTo>
                <a:lnTo>
                  <a:pt x="998" y="1818"/>
                </a:lnTo>
                <a:lnTo>
                  <a:pt x="1000" y="1818"/>
                </a:lnTo>
                <a:lnTo>
                  <a:pt x="1001" y="1818"/>
                </a:lnTo>
                <a:lnTo>
                  <a:pt x="1001" y="1816"/>
                </a:lnTo>
                <a:lnTo>
                  <a:pt x="1000" y="1812"/>
                </a:lnTo>
                <a:lnTo>
                  <a:pt x="996" y="1809"/>
                </a:lnTo>
                <a:lnTo>
                  <a:pt x="994" y="1809"/>
                </a:lnTo>
                <a:close/>
                <a:moveTo>
                  <a:pt x="975" y="1809"/>
                </a:moveTo>
                <a:lnTo>
                  <a:pt x="975" y="1808"/>
                </a:lnTo>
                <a:lnTo>
                  <a:pt x="975" y="1806"/>
                </a:lnTo>
                <a:lnTo>
                  <a:pt x="975" y="1805"/>
                </a:lnTo>
                <a:lnTo>
                  <a:pt x="975" y="1804"/>
                </a:lnTo>
                <a:lnTo>
                  <a:pt x="973" y="1805"/>
                </a:lnTo>
                <a:lnTo>
                  <a:pt x="972" y="1805"/>
                </a:lnTo>
                <a:lnTo>
                  <a:pt x="971" y="1805"/>
                </a:lnTo>
                <a:lnTo>
                  <a:pt x="971" y="1806"/>
                </a:lnTo>
                <a:lnTo>
                  <a:pt x="973" y="1811"/>
                </a:lnTo>
                <a:lnTo>
                  <a:pt x="975" y="1809"/>
                </a:lnTo>
                <a:close/>
                <a:moveTo>
                  <a:pt x="1001" y="1808"/>
                </a:moveTo>
                <a:lnTo>
                  <a:pt x="1000" y="1805"/>
                </a:lnTo>
                <a:lnTo>
                  <a:pt x="998" y="1805"/>
                </a:lnTo>
                <a:lnTo>
                  <a:pt x="997" y="1805"/>
                </a:lnTo>
                <a:lnTo>
                  <a:pt x="996" y="1805"/>
                </a:lnTo>
                <a:lnTo>
                  <a:pt x="998" y="1808"/>
                </a:lnTo>
                <a:lnTo>
                  <a:pt x="1000" y="1808"/>
                </a:lnTo>
                <a:lnTo>
                  <a:pt x="1001" y="1808"/>
                </a:lnTo>
                <a:close/>
                <a:moveTo>
                  <a:pt x="695" y="1799"/>
                </a:moveTo>
                <a:lnTo>
                  <a:pt x="695" y="1800"/>
                </a:lnTo>
                <a:lnTo>
                  <a:pt x="696" y="1801"/>
                </a:lnTo>
                <a:lnTo>
                  <a:pt x="696" y="1800"/>
                </a:lnTo>
                <a:lnTo>
                  <a:pt x="697" y="1800"/>
                </a:lnTo>
                <a:lnTo>
                  <a:pt x="697" y="1799"/>
                </a:lnTo>
                <a:lnTo>
                  <a:pt x="696" y="1797"/>
                </a:lnTo>
                <a:lnTo>
                  <a:pt x="695" y="1799"/>
                </a:lnTo>
                <a:close/>
                <a:moveTo>
                  <a:pt x="1127" y="1723"/>
                </a:moveTo>
                <a:lnTo>
                  <a:pt x="1128" y="1724"/>
                </a:lnTo>
                <a:lnTo>
                  <a:pt x="1129" y="1724"/>
                </a:lnTo>
                <a:lnTo>
                  <a:pt x="1129" y="1723"/>
                </a:lnTo>
                <a:lnTo>
                  <a:pt x="1129" y="1721"/>
                </a:lnTo>
                <a:lnTo>
                  <a:pt x="1128" y="1723"/>
                </a:lnTo>
                <a:lnTo>
                  <a:pt x="1127" y="1723"/>
                </a:lnTo>
                <a:close/>
                <a:moveTo>
                  <a:pt x="1127" y="1719"/>
                </a:moveTo>
                <a:lnTo>
                  <a:pt x="1124" y="1715"/>
                </a:lnTo>
                <a:lnTo>
                  <a:pt x="1124" y="1713"/>
                </a:lnTo>
                <a:lnTo>
                  <a:pt x="1124" y="1712"/>
                </a:lnTo>
                <a:lnTo>
                  <a:pt x="1121" y="1710"/>
                </a:lnTo>
                <a:lnTo>
                  <a:pt x="1121" y="1708"/>
                </a:lnTo>
                <a:lnTo>
                  <a:pt x="1121" y="1707"/>
                </a:lnTo>
                <a:lnTo>
                  <a:pt x="1121" y="1706"/>
                </a:lnTo>
                <a:lnTo>
                  <a:pt x="1121" y="1704"/>
                </a:lnTo>
                <a:lnTo>
                  <a:pt x="1119" y="1703"/>
                </a:lnTo>
                <a:lnTo>
                  <a:pt x="1118" y="1703"/>
                </a:lnTo>
                <a:lnTo>
                  <a:pt x="1116" y="1704"/>
                </a:lnTo>
                <a:lnTo>
                  <a:pt x="1119" y="1708"/>
                </a:lnTo>
                <a:lnTo>
                  <a:pt x="1121" y="1713"/>
                </a:lnTo>
                <a:lnTo>
                  <a:pt x="1124" y="1718"/>
                </a:lnTo>
                <a:lnTo>
                  <a:pt x="1127" y="1723"/>
                </a:lnTo>
                <a:lnTo>
                  <a:pt x="1128" y="1721"/>
                </a:lnTo>
                <a:lnTo>
                  <a:pt x="1127" y="1719"/>
                </a:lnTo>
                <a:close/>
                <a:moveTo>
                  <a:pt x="595" y="1698"/>
                </a:moveTo>
                <a:lnTo>
                  <a:pt x="594" y="1697"/>
                </a:lnTo>
                <a:lnTo>
                  <a:pt x="594" y="1698"/>
                </a:lnTo>
                <a:lnTo>
                  <a:pt x="595" y="1698"/>
                </a:lnTo>
                <a:close/>
                <a:moveTo>
                  <a:pt x="1199" y="1610"/>
                </a:moveTo>
                <a:lnTo>
                  <a:pt x="1196" y="1613"/>
                </a:lnTo>
                <a:lnTo>
                  <a:pt x="1196" y="1614"/>
                </a:lnTo>
                <a:lnTo>
                  <a:pt x="1197" y="1618"/>
                </a:lnTo>
                <a:lnTo>
                  <a:pt x="1197" y="1620"/>
                </a:lnTo>
                <a:lnTo>
                  <a:pt x="1197" y="1621"/>
                </a:lnTo>
                <a:lnTo>
                  <a:pt x="1197" y="1622"/>
                </a:lnTo>
                <a:lnTo>
                  <a:pt x="1199" y="1626"/>
                </a:lnTo>
                <a:lnTo>
                  <a:pt x="1199" y="1630"/>
                </a:lnTo>
                <a:lnTo>
                  <a:pt x="1200" y="1630"/>
                </a:lnTo>
                <a:lnTo>
                  <a:pt x="1201" y="1627"/>
                </a:lnTo>
                <a:lnTo>
                  <a:pt x="1200" y="1622"/>
                </a:lnTo>
                <a:lnTo>
                  <a:pt x="1200" y="1617"/>
                </a:lnTo>
                <a:lnTo>
                  <a:pt x="1199" y="1613"/>
                </a:lnTo>
                <a:lnTo>
                  <a:pt x="1199" y="1612"/>
                </a:lnTo>
                <a:lnTo>
                  <a:pt x="1199" y="1610"/>
                </a:lnTo>
                <a:close/>
                <a:moveTo>
                  <a:pt x="573" y="1601"/>
                </a:moveTo>
                <a:lnTo>
                  <a:pt x="573" y="1600"/>
                </a:lnTo>
                <a:lnTo>
                  <a:pt x="571" y="1599"/>
                </a:lnTo>
                <a:lnTo>
                  <a:pt x="569" y="1597"/>
                </a:lnTo>
                <a:lnTo>
                  <a:pt x="567" y="1597"/>
                </a:lnTo>
                <a:lnTo>
                  <a:pt x="567" y="1599"/>
                </a:lnTo>
                <a:lnTo>
                  <a:pt x="569" y="1601"/>
                </a:lnTo>
                <a:lnTo>
                  <a:pt x="571" y="1601"/>
                </a:lnTo>
                <a:lnTo>
                  <a:pt x="573" y="1601"/>
                </a:lnTo>
                <a:close/>
                <a:moveTo>
                  <a:pt x="1250" y="1564"/>
                </a:moveTo>
                <a:lnTo>
                  <a:pt x="1247" y="1564"/>
                </a:lnTo>
                <a:lnTo>
                  <a:pt x="1246" y="1566"/>
                </a:lnTo>
                <a:lnTo>
                  <a:pt x="1244" y="1568"/>
                </a:lnTo>
                <a:lnTo>
                  <a:pt x="1242" y="1570"/>
                </a:lnTo>
                <a:lnTo>
                  <a:pt x="1244" y="1572"/>
                </a:lnTo>
                <a:lnTo>
                  <a:pt x="1246" y="1575"/>
                </a:lnTo>
                <a:lnTo>
                  <a:pt x="1246" y="1576"/>
                </a:lnTo>
                <a:lnTo>
                  <a:pt x="1246" y="1578"/>
                </a:lnTo>
                <a:lnTo>
                  <a:pt x="1246" y="1579"/>
                </a:lnTo>
                <a:lnTo>
                  <a:pt x="1248" y="1581"/>
                </a:lnTo>
                <a:lnTo>
                  <a:pt x="1251" y="1583"/>
                </a:lnTo>
                <a:lnTo>
                  <a:pt x="1253" y="1584"/>
                </a:lnTo>
                <a:lnTo>
                  <a:pt x="1255" y="1584"/>
                </a:lnTo>
                <a:lnTo>
                  <a:pt x="1253" y="1583"/>
                </a:lnTo>
                <a:lnTo>
                  <a:pt x="1253" y="1581"/>
                </a:lnTo>
                <a:lnTo>
                  <a:pt x="1255" y="1581"/>
                </a:lnTo>
                <a:lnTo>
                  <a:pt x="1253" y="1580"/>
                </a:lnTo>
                <a:lnTo>
                  <a:pt x="1253" y="1579"/>
                </a:lnTo>
                <a:lnTo>
                  <a:pt x="1255" y="1578"/>
                </a:lnTo>
                <a:lnTo>
                  <a:pt x="1255" y="1576"/>
                </a:lnTo>
                <a:lnTo>
                  <a:pt x="1255" y="1575"/>
                </a:lnTo>
                <a:lnTo>
                  <a:pt x="1255" y="1573"/>
                </a:lnTo>
                <a:lnTo>
                  <a:pt x="1253" y="1572"/>
                </a:lnTo>
                <a:lnTo>
                  <a:pt x="1253" y="1571"/>
                </a:lnTo>
                <a:lnTo>
                  <a:pt x="1255" y="1571"/>
                </a:lnTo>
                <a:lnTo>
                  <a:pt x="1255" y="1570"/>
                </a:lnTo>
                <a:lnTo>
                  <a:pt x="1252" y="1567"/>
                </a:lnTo>
                <a:lnTo>
                  <a:pt x="1250" y="1564"/>
                </a:lnTo>
                <a:close/>
                <a:moveTo>
                  <a:pt x="1293" y="1503"/>
                </a:moveTo>
                <a:lnTo>
                  <a:pt x="1291" y="1502"/>
                </a:lnTo>
                <a:lnTo>
                  <a:pt x="1289" y="1500"/>
                </a:lnTo>
                <a:lnTo>
                  <a:pt x="1290" y="1502"/>
                </a:lnTo>
                <a:lnTo>
                  <a:pt x="1293" y="1503"/>
                </a:lnTo>
                <a:close/>
                <a:moveTo>
                  <a:pt x="2739" y="1461"/>
                </a:moveTo>
                <a:lnTo>
                  <a:pt x="2741" y="1461"/>
                </a:lnTo>
                <a:lnTo>
                  <a:pt x="2745" y="1460"/>
                </a:lnTo>
                <a:lnTo>
                  <a:pt x="2749" y="1454"/>
                </a:lnTo>
                <a:lnTo>
                  <a:pt x="2749" y="1451"/>
                </a:lnTo>
                <a:lnTo>
                  <a:pt x="2749" y="1445"/>
                </a:lnTo>
                <a:lnTo>
                  <a:pt x="2748" y="1444"/>
                </a:lnTo>
                <a:lnTo>
                  <a:pt x="2745" y="1440"/>
                </a:lnTo>
                <a:lnTo>
                  <a:pt x="2743" y="1439"/>
                </a:lnTo>
                <a:lnTo>
                  <a:pt x="2740" y="1436"/>
                </a:lnTo>
                <a:lnTo>
                  <a:pt x="2737" y="1436"/>
                </a:lnTo>
                <a:lnTo>
                  <a:pt x="2736" y="1438"/>
                </a:lnTo>
                <a:lnTo>
                  <a:pt x="2735" y="1438"/>
                </a:lnTo>
                <a:lnTo>
                  <a:pt x="2735" y="1439"/>
                </a:lnTo>
                <a:lnTo>
                  <a:pt x="2735" y="1441"/>
                </a:lnTo>
                <a:lnTo>
                  <a:pt x="2733" y="1441"/>
                </a:lnTo>
                <a:lnTo>
                  <a:pt x="2732" y="1443"/>
                </a:lnTo>
                <a:lnTo>
                  <a:pt x="2732" y="1452"/>
                </a:lnTo>
                <a:lnTo>
                  <a:pt x="2732" y="1454"/>
                </a:lnTo>
                <a:lnTo>
                  <a:pt x="2736" y="1460"/>
                </a:lnTo>
                <a:lnTo>
                  <a:pt x="2739" y="1461"/>
                </a:lnTo>
                <a:close/>
                <a:moveTo>
                  <a:pt x="2723" y="1439"/>
                </a:moveTo>
                <a:lnTo>
                  <a:pt x="2723" y="1440"/>
                </a:lnTo>
                <a:lnTo>
                  <a:pt x="2723" y="1443"/>
                </a:lnTo>
                <a:lnTo>
                  <a:pt x="2723" y="1444"/>
                </a:lnTo>
                <a:lnTo>
                  <a:pt x="2722" y="1445"/>
                </a:lnTo>
                <a:lnTo>
                  <a:pt x="2722" y="1449"/>
                </a:lnTo>
                <a:lnTo>
                  <a:pt x="2722" y="1451"/>
                </a:lnTo>
                <a:lnTo>
                  <a:pt x="2723" y="1452"/>
                </a:lnTo>
                <a:lnTo>
                  <a:pt x="2724" y="1452"/>
                </a:lnTo>
                <a:lnTo>
                  <a:pt x="2725" y="1452"/>
                </a:lnTo>
                <a:lnTo>
                  <a:pt x="2727" y="1448"/>
                </a:lnTo>
                <a:lnTo>
                  <a:pt x="2727" y="1445"/>
                </a:lnTo>
                <a:lnTo>
                  <a:pt x="2728" y="1443"/>
                </a:lnTo>
                <a:lnTo>
                  <a:pt x="2728" y="1441"/>
                </a:lnTo>
                <a:lnTo>
                  <a:pt x="2724" y="1438"/>
                </a:lnTo>
                <a:lnTo>
                  <a:pt x="2723" y="1439"/>
                </a:lnTo>
                <a:close/>
                <a:moveTo>
                  <a:pt x="434" y="1431"/>
                </a:moveTo>
                <a:lnTo>
                  <a:pt x="433" y="1432"/>
                </a:lnTo>
                <a:lnTo>
                  <a:pt x="433" y="1433"/>
                </a:lnTo>
                <a:lnTo>
                  <a:pt x="432" y="1433"/>
                </a:lnTo>
                <a:lnTo>
                  <a:pt x="426" y="1439"/>
                </a:lnTo>
                <a:lnTo>
                  <a:pt x="425" y="1440"/>
                </a:lnTo>
                <a:lnTo>
                  <a:pt x="425" y="1441"/>
                </a:lnTo>
                <a:lnTo>
                  <a:pt x="425" y="1443"/>
                </a:lnTo>
                <a:lnTo>
                  <a:pt x="429" y="1443"/>
                </a:lnTo>
                <a:lnTo>
                  <a:pt x="432" y="1441"/>
                </a:lnTo>
                <a:lnTo>
                  <a:pt x="433" y="1441"/>
                </a:lnTo>
                <a:lnTo>
                  <a:pt x="436" y="1439"/>
                </a:lnTo>
                <a:lnTo>
                  <a:pt x="437" y="1439"/>
                </a:lnTo>
                <a:lnTo>
                  <a:pt x="438" y="1438"/>
                </a:lnTo>
                <a:lnTo>
                  <a:pt x="438" y="1435"/>
                </a:lnTo>
                <a:lnTo>
                  <a:pt x="438" y="1433"/>
                </a:lnTo>
                <a:lnTo>
                  <a:pt x="438" y="1431"/>
                </a:lnTo>
                <a:lnTo>
                  <a:pt x="436" y="1431"/>
                </a:lnTo>
                <a:lnTo>
                  <a:pt x="434" y="1431"/>
                </a:lnTo>
                <a:close/>
                <a:moveTo>
                  <a:pt x="2704" y="1362"/>
                </a:moveTo>
                <a:lnTo>
                  <a:pt x="2707" y="1362"/>
                </a:lnTo>
                <a:lnTo>
                  <a:pt x="2709" y="1360"/>
                </a:lnTo>
                <a:lnTo>
                  <a:pt x="2710" y="1358"/>
                </a:lnTo>
                <a:lnTo>
                  <a:pt x="2710" y="1355"/>
                </a:lnTo>
                <a:lnTo>
                  <a:pt x="2710" y="1354"/>
                </a:lnTo>
                <a:lnTo>
                  <a:pt x="2707" y="1354"/>
                </a:lnTo>
                <a:lnTo>
                  <a:pt x="2706" y="1354"/>
                </a:lnTo>
                <a:lnTo>
                  <a:pt x="2703" y="1362"/>
                </a:lnTo>
                <a:lnTo>
                  <a:pt x="2704" y="1363"/>
                </a:lnTo>
                <a:lnTo>
                  <a:pt x="2704" y="1362"/>
                </a:lnTo>
                <a:close/>
                <a:moveTo>
                  <a:pt x="386" y="1322"/>
                </a:moveTo>
                <a:lnTo>
                  <a:pt x="385" y="1326"/>
                </a:lnTo>
                <a:lnTo>
                  <a:pt x="386" y="1328"/>
                </a:lnTo>
                <a:lnTo>
                  <a:pt x="387" y="1329"/>
                </a:lnTo>
                <a:lnTo>
                  <a:pt x="389" y="1328"/>
                </a:lnTo>
                <a:lnTo>
                  <a:pt x="389" y="1325"/>
                </a:lnTo>
                <a:lnTo>
                  <a:pt x="387" y="1324"/>
                </a:lnTo>
                <a:lnTo>
                  <a:pt x="386" y="1322"/>
                </a:lnTo>
                <a:close/>
                <a:moveTo>
                  <a:pt x="390" y="1253"/>
                </a:moveTo>
                <a:lnTo>
                  <a:pt x="389" y="1254"/>
                </a:lnTo>
                <a:lnTo>
                  <a:pt x="387" y="1257"/>
                </a:lnTo>
                <a:lnTo>
                  <a:pt x="387" y="1258"/>
                </a:lnTo>
                <a:lnTo>
                  <a:pt x="390" y="1260"/>
                </a:lnTo>
                <a:lnTo>
                  <a:pt x="391" y="1258"/>
                </a:lnTo>
                <a:lnTo>
                  <a:pt x="393" y="1257"/>
                </a:lnTo>
                <a:lnTo>
                  <a:pt x="393" y="1254"/>
                </a:lnTo>
                <a:lnTo>
                  <a:pt x="393" y="1253"/>
                </a:lnTo>
                <a:lnTo>
                  <a:pt x="391" y="1253"/>
                </a:lnTo>
                <a:lnTo>
                  <a:pt x="390" y="1253"/>
                </a:lnTo>
                <a:close/>
                <a:moveTo>
                  <a:pt x="2754" y="1244"/>
                </a:moveTo>
                <a:lnTo>
                  <a:pt x="2752" y="1243"/>
                </a:lnTo>
                <a:lnTo>
                  <a:pt x="2749" y="1244"/>
                </a:lnTo>
                <a:lnTo>
                  <a:pt x="2748" y="1248"/>
                </a:lnTo>
                <a:lnTo>
                  <a:pt x="2748" y="1250"/>
                </a:lnTo>
                <a:lnTo>
                  <a:pt x="2750" y="1253"/>
                </a:lnTo>
                <a:lnTo>
                  <a:pt x="2752" y="1253"/>
                </a:lnTo>
                <a:lnTo>
                  <a:pt x="2753" y="1252"/>
                </a:lnTo>
                <a:lnTo>
                  <a:pt x="2754" y="1249"/>
                </a:lnTo>
                <a:lnTo>
                  <a:pt x="2755" y="1248"/>
                </a:lnTo>
                <a:lnTo>
                  <a:pt x="2755" y="1245"/>
                </a:lnTo>
                <a:lnTo>
                  <a:pt x="2754" y="1244"/>
                </a:lnTo>
                <a:close/>
                <a:moveTo>
                  <a:pt x="2693" y="1103"/>
                </a:moveTo>
                <a:lnTo>
                  <a:pt x="2693" y="1104"/>
                </a:lnTo>
                <a:lnTo>
                  <a:pt x="2692" y="1104"/>
                </a:lnTo>
                <a:lnTo>
                  <a:pt x="2692" y="1105"/>
                </a:lnTo>
                <a:lnTo>
                  <a:pt x="2693" y="1108"/>
                </a:lnTo>
                <a:lnTo>
                  <a:pt x="2695" y="1110"/>
                </a:lnTo>
                <a:lnTo>
                  <a:pt x="2697" y="1112"/>
                </a:lnTo>
                <a:lnTo>
                  <a:pt x="2697" y="1110"/>
                </a:lnTo>
                <a:lnTo>
                  <a:pt x="2697" y="1109"/>
                </a:lnTo>
                <a:lnTo>
                  <a:pt x="2697" y="1108"/>
                </a:lnTo>
                <a:lnTo>
                  <a:pt x="2698" y="1108"/>
                </a:lnTo>
                <a:lnTo>
                  <a:pt x="2699" y="1108"/>
                </a:lnTo>
                <a:lnTo>
                  <a:pt x="2698" y="1104"/>
                </a:lnTo>
                <a:lnTo>
                  <a:pt x="2698" y="1103"/>
                </a:lnTo>
                <a:lnTo>
                  <a:pt x="2697" y="1101"/>
                </a:lnTo>
                <a:lnTo>
                  <a:pt x="2695" y="1101"/>
                </a:lnTo>
                <a:lnTo>
                  <a:pt x="2694" y="1101"/>
                </a:lnTo>
                <a:lnTo>
                  <a:pt x="2693" y="1103"/>
                </a:lnTo>
                <a:close/>
                <a:moveTo>
                  <a:pt x="2701" y="1080"/>
                </a:moveTo>
                <a:lnTo>
                  <a:pt x="2702" y="1078"/>
                </a:lnTo>
                <a:lnTo>
                  <a:pt x="2702" y="1076"/>
                </a:lnTo>
                <a:lnTo>
                  <a:pt x="2703" y="1076"/>
                </a:lnTo>
                <a:lnTo>
                  <a:pt x="2704" y="1075"/>
                </a:lnTo>
                <a:lnTo>
                  <a:pt x="2706" y="1075"/>
                </a:lnTo>
                <a:lnTo>
                  <a:pt x="2704" y="1074"/>
                </a:lnTo>
                <a:lnTo>
                  <a:pt x="2703" y="1074"/>
                </a:lnTo>
                <a:lnTo>
                  <a:pt x="2702" y="1074"/>
                </a:lnTo>
                <a:lnTo>
                  <a:pt x="2701" y="1074"/>
                </a:lnTo>
                <a:lnTo>
                  <a:pt x="2698" y="1075"/>
                </a:lnTo>
                <a:lnTo>
                  <a:pt x="2698" y="1076"/>
                </a:lnTo>
                <a:lnTo>
                  <a:pt x="2699" y="1079"/>
                </a:lnTo>
                <a:lnTo>
                  <a:pt x="2701" y="1080"/>
                </a:lnTo>
                <a:close/>
                <a:moveTo>
                  <a:pt x="792" y="955"/>
                </a:moveTo>
                <a:lnTo>
                  <a:pt x="792" y="951"/>
                </a:lnTo>
                <a:lnTo>
                  <a:pt x="790" y="952"/>
                </a:lnTo>
                <a:lnTo>
                  <a:pt x="790" y="955"/>
                </a:lnTo>
                <a:lnTo>
                  <a:pt x="792" y="957"/>
                </a:lnTo>
                <a:lnTo>
                  <a:pt x="792" y="955"/>
                </a:lnTo>
                <a:close/>
                <a:moveTo>
                  <a:pt x="454" y="923"/>
                </a:moveTo>
                <a:lnTo>
                  <a:pt x="455" y="923"/>
                </a:lnTo>
                <a:lnTo>
                  <a:pt x="455" y="922"/>
                </a:lnTo>
                <a:lnTo>
                  <a:pt x="454" y="922"/>
                </a:lnTo>
                <a:lnTo>
                  <a:pt x="453" y="922"/>
                </a:lnTo>
                <a:lnTo>
                  <a:pt x="454" y="923"/>
                </a:lnTo>
                <a:close/>
                <a:moveTo>
                  <a:pt x="904" y="917"/>
                </a:moveTo>
                <a:lnTo>
                  <a:pt x="905" y="918"/>
                </a:lnTo>
                <a:lnTo>
                  <a:pt x="905" y="917"/>
                </a:lnTo>
                <a:lnTo>
                  <a:pt x="904" y="917"/>
                </a:lnTo>
                <a:close/>
                <a:moveTo>
                  <a:pt x="856" y="893"/>
                </a:moveTo>
                <a:lnTo>
                  <a:pt x="856" y="892"/>
                </a:lnTo>
                <a:lnTo>
                  <a:pt x="854" y="892"/>
                </a:lnTo>
                <a:lnTo>
                  <a:pt x="856" y="898"/>
                </a:lnTo>
                <a:lnTo>
                  <a:pt x="856" y="894"/>
                </a:lnTo>
                <a:lnTo>
                  <a:pt x="856" y="893"/>
                </a:lnTo>
                <a:close/>
                <a:moveTo>
                  <a:pt x="455" y="892"/>
                </a:moveTo>
                <a:lnTo>
                  <a:pt x="457" y="892"/>
                </a:lnTo>
                <a:lnTo>
                  <a:pt x="457" y="891"/>
                </a:lnTo>
                <a:lnTo>
                  <a:pt x="457" y="889"/>
                </a:lnTo>
                <a:lnTo>
                  <a:pt x="455" y="888"/>
                </a:lnTo>
                <a:lnTo>
                  <a:pt x="454" y="888"/>
                </a:lnTo>
                <a:lnTo>
                  <a:pt x="453" y="889"/>
                </a:lnTo>
                <a:lnTo>
                  <a:pt x="453" y="891"/>
                </a:lnTo>
                <a:lnTo>
                  <a:pt x="453" y="892"/>
                </a:lnTo>
                <a:lnTo>
                  <a:pt x="454" y="893"/>
                </a:lnTo>
                <a:lnTo>
                  <a:pt x="455" y="892"/>
                </a:lnTo>
                <a:close/>
                <a:moveTo>
                  <a:pt x="412" y="850"/>
                </a:moveTo>
                <a:lnTo>
                  <a:pt x="411" y="847"/>
                </a:lnTo>
                <a:lnTo>
                  <a:pt x="410" y="847"/>
                </a:lnTo>
                <a:lnTo>
                  <a:pt x="408" y="850"/>
                </a:lnTo>
                <a:lnTo>
                  <a:pt x="410" y="851"/>
                </a:lnTo>
                <a:lnTo>
                  <a:pt x="412" y="851"/>
                </a:lnTo>
                <a:lnTo>
                  <a:pt x="412" y="850"/>
                </a:lnTo>
                <a:close/>
                <a:moveTo>
                  <a:pt x="2439" y="834"/>
                </a:moveTo>
                <a:lnTo>
                  <a:pt x="2438" y="834"/>
                </a:lnTo>
                <a:lnTo>
                  <a:pt x="2436" y="834"/>
                </a:lnTo>
                <a:lnTo>
                  <a:pt x="2435" y="834"/>
                </a:lnTo>
                <a:lnTo>
                  <a:pt x="2433" y="836"/>
                </a:lnTo>
                <a:lnTo>
                  <a:pt x="2431" y="836"/>
                </a:lnTo>
                <a:lnTo>
                  <a:pt x="2430" y="837"/>
                </a:lnTo>
                <a:lnTo>
                  <a:pt x="2428" y="837"/>
                </a:lnTo>
                <a:lnTo>
                  <a:pt x="2427" y="838"/>
                </a:lnTo>
                <a:lnTo>
                  <a:pt x="2423" y="842"/>
                </a:lnTo>
                <a:lnTo>
                  <a:pt x="2423" y="847"/>
                </a:lnTo>
                <a:lnTo>
                  <a:pt x="2423" y="849"/>
                </a:lnTo>
                <a:lnTo>
                  <a:pt x="2425" y="850"/>
                </a:lnTo>
                <a:lnTo>
                  <a:pt x="2426" y="850"/>
                </a:lnTo>
                <a:lnTo>
                  <a:pt x="2426" y="849"/>
                </a:lnTo>
                <a:lnTo>
                  <a:pt x="2427" y="849"/>
                </a:lnTo>
                <a:lnTo>
                  <a:pt x="2428" y="849"/>
                </a:lnTo>
                <a:lnTo>
                  <a:pt x="2430" y="849"/>
                </a:lnTo>
                <a:lnTo>
                  <a:pt x="2430" y="847"/>
                </a:lnTo>
                <a:lnTo>
                  <a:pt x="2430" y="846"/>
                </a:lnTo>
                <a:lnTo>
                  <a:pt x="2430" y="845"/>
                </a:lnTo>
                <a:lnTo>
                  <a:pt x="2431" y="845"/>
                </a:lnTo>
                <a:lnTo>
                  <a:pt x="2433" y="843"/>
                </a:lnTo>
                <a:lnTo>
                  <a:pt x="2433" y="842"/>
                </a:lnTo>
                <a:lnTo>
                  <a:pt x="2434" y="842"/>
                </a:lnTo>
                <a:lnTo>
                  <a:pt x="2434" y="841"/>
                </a:lnTo>
                <a:lnTo>
                  <a:pt x="2435" y="840"/>
                </a:lnTo>
                <a:lnTo>
                  <a:pt x="2436" y="840"/>
                </a:lnTo>
                <a:lnTo>
                  <a:pt x="2438" y="838"/>
                </a:lnTo>
                <a:lnTo>
                  <a:pt x="2439" y="838"/>
                </a:lnTo>
                <a:lnTo>
                  <a:pt x="2439" y="837"/>
                </a:lnTo>
                <a:lnTo>
                  <a:pt x="2440" y="837"/>
                </a:lnTo>
                <a:lnTo>
                  <a:pt x="2442" y="837"/>
                </a:lnTo>
                <a:lnTo>
                  <a:pt x="2442" y="836"/>
                </a:lnTo>
                <a:lnTo>
                  <a:pt x="2440" y="834"/>
                </a:lnTo>
                <a:lnTo>
                  <a:pt x="2439" y="834"/>
                </a:lnTo>
                <a:close/>
                <a:moveTo>
                  <a:pt x="2341" y="830"/>
                </a:moveTo>
                <a:lnTo>
                  <a:pt x="2340" y="830"/>
                </a:lnTo>
                <a:lnTo>
                  <a:pt x="2338" y="830"/>
                </a:lnTo>
                <a:lnTo>
                  <a:pt x="2337" y="830"/>
                </a:lnTo>
                <a:lnTo>
                  <a:pt x="2334" y="833"/>
                </a:lnTo>
                <a:lnTo>
                  <a:pt x="2336" y="833"/>
                </a:lnTo>
                <a:lnTo>
                  <a:pt x="2340" y="833"/>
                </a:lnTo>
                <a:lnTo>
                  <a:pt x="2341" y="833"/>
                </a:lnTo>
                <a:lnTo>
                  <a:pt x="2342" y="833"/>
                </a:lnTo>
                <a:lnTo>
                  <a:pt x="2344" y="832"/>
                </a:lnTo>
                <a:lnTo>
                  <a:pt x="2342" y="830"/>
                </a:lnTo>
                <a:lnTo>
                  <a:pt x="2341" y="830"/>
                </a:lnTo>
                <a:close/>
                <a:moveTo>
                  <a:pt x="217" y="705"/>
                </a:moveTo>
                <a:lnTo>
                  <a:pt x="216" y="705"/>
                </a:lnTo>
                <a:lnTo>
                  <a:pt x="217" y="706"/>
                </a:lnTo>
                <a:lnTo>
                  <a:pt x="218" y="706"/>
                </a:lnTo>
                <a:lnTo>
                  <a:pt x="218" y="705"/>
                </a:lnTo>
                <a:lnTo>
                  <a:pt x="218" y="703"/>
                </a:lnTo>
                <a:lnTo>
                  <a:pt x="217" y="703"/>
                </a:lnTo>
                <a:lnTo>
                  <a:pt x="217" y="705"/>
                </a:lnTo>
                <a:close/>
                <a:moveTo>
                  <a:pt x="497" y="705"/>
                </a:moveTo>
                <a:lnTo>
                  <a:pt x="497" y="702"/>
                </a:lnTo>
                <a:lnTo>
                  <a:pt x="497" y="701"/>
                </a:lnTo>
                <a:lnTo>
                  <a:pt x="496" y="701"/>
                </a:lnTo>
                <a:lnTo>
                  <a:pt x="494" y="702"/>
                </a:lnTo>
                <a:lnTo>
                  <a:pt x="496" y="703"/>
                </a:lnTo>
                <a:lnTo>
                  <a:pt x="497" y="705"/>
                </a:lnTo>
                <a:close/>
                <a:moveTo>
                  <a:pt x="165" y="694"/>
                </a:moveTo>
                <a:lnTo>
                  <a:pt x="166" y="698"/>
                </a:lnTo>
                <a:lnTo>
                  <a:pt x="169" y="697"/>
                </a:lnTo>
                <a:lnTo>
                  <a:pt x="169" y="696"/>
                </a:lnTo>
                <a:lnTo>
                  <a:pt x="167" y="694"/>
                </a:lnTo>
                <a:lnTo>
                  <a:pt x="166" y="692"/>
                </a:lnTo>
                <a:lnTo>
                  <a:pt x="165" y="692"/>
                </a:lnTo>
                <a:lnTo>
                  <a:pt x="165" y="693"/>
                </a:lnTo>
                <a:lnTo>
                  <a:pt x="165" y="694"/>
                </a:lnTo>
                <a:close/>
                <a:moveTo>
                  <a:pt x="173" y="698"/>
                </a:moveTo>
                <a:lnTo>
                  <a:pt x="173" y="697"/>
                </a:lnTo>
                <a:lnTo>
                  <a:pt x="172" y="696"/>
                </a:lnTo>
                <a:lnTo>
                  <a:pt x="170" y="694"/>
                </a:lnTo>
                <a:lnTo>
                  <a:pt x="170" y="696"/>
                </a:lnTo>
                <a:lnTo>
                  <a:pt x="170" y="697"/>
                </a:lnTo>
                <a:lnTo>
                  <a:pt x="172" y="698"/>
                </a:lnTo>
                <a:lnTo>
                  <a:pt x="173" y="698"/>
                </a:lnTo>
                <a:close/>
                <a:moveTo>
                  <a:pt x="204" y="693"/>
                </a:moveTo>
                <a:lnTo>
                  <a:pt x="204" y="694"/>
                </a:lnTo>
                <a:lnTo>
                  <a:pt x="205" y="694"/>
                </a:lnTo>
                <a:lnTo>
                  <a:pt x="207" y="693"/>
                </a:lnTo>
                <a:lnTo>
                  <a:pt x="207" y="692"/>
                </a:lnTo>
                <a:lnTo>
                  <a:pt x="205" y="692"/>
                </a:lnTo>
                <a:lnTo>
                  <a:pt x="204" y="693"/>
                </a:lnTo>
                <a:close/>
                <a:moveTo>
                  <a:pt x="485" y="684"/>
                </a:moveTo>
                <a:lnTo>
                  <a:pt x="487" y="683"/>
                </a:lnTo>
                <a:lnTo>
                  <a:pt x="488" y="683"/>
                </a:lnTo>
                <a:lnTo>
                  <a:pt x="487" y="681"/>
                </a:lnTo>
                <a:lnTo>
                  <a:pt x="484" y="680"/>
                </a:lnTo>
                <a:lnTo>
                  <a:pt x="483" y="681"/>
                </a:lnTo>
                <a:lnTo>
                  <a:pt x="484" y="683"/>
                </a:lnTo>
                <a:lnTo>
                  <a:pt x="485" y="684"/>
                </a:lnTo>
                <a:close/>
                <a:moveTo>
                  <a:pt x="417" y="660"/>
                </a:moveTo>
                <a:lnTo>
                  <a:pt x="420" y="660"/>
                </a:lnTo>
                <a:lnTo>
                  <a:pt x="423" y="659"/>
                </a:lnTo>
                <a:lnTo>
                  <a:pt x="424" y="656"/>
                </a:lnTo>
                <a:lnTo>
                  <a:pt x="424" y="655"/>
                </a:lnTo>
                <a:lnTo>
                  <a:pt x="424" y="654"/>
                </a:lnTo>
                <a:lnTo>
                  <a:pt x="421" y="652"/>
                </a:lnTo>
                <a:lnTo>
                  <a:pt x="420" y="652"/>
                </a:lnTo>
                <a:lnTo>
                  <a:pt x="417" y="652"/>
                </a:lnTo>
                <a:lnTo>
                  <a:pt x="416" y="654"/>
                </a:lnTo>
                <a:lnTo>
                  <a:pt x="415" y="656"/>
                </a:lnTo>
                <a:lnTo>
                  <a:pt x="416" y="658"/>
                </a:lnTo>
                <a:lnTo>
                  <a:pt x="417" y="660"/>
                </a:lnTo>
                <a:close/>
                <a:moveTo>
                  <a:pt x="118" y="626"/>
                </a:moveTo>
                <a:lnTo>
                  <a:pt x="119" y="626"/>
                </a:lnTo>
                <a:lnTo>
                  <a:pt x="119" y="625"/>
                </a:lnTo>
                <a:lnTo>
                  <a:pt x="118" y="625"/>
                </a:lnTo>
                <a:lnTo>
                  <a:pt x="118" y="626"/>
                </a:lnTo>
                <a:close/>
                <a:moveTo>
                  <a:pt x="95" y="611"/>
                </a:moveTo>
                <a:lnTo>
                  <a:pt x="95" y="609"/>
                </a:lnTo>
                <a:lnTo>
                  <a:pt x="94" y="611"/>
                </a:lnTo>
                <a:lnTo>
                  <a:pt x="94" y="612"/>
                </a:lnTo>
                <a:lnTo>
                  <a:pt x="93" y="613"/>
                </a:lnTo>
                <a:lnTo>
                  <a:pt x="94" y="613"/>
                </a:lnTo>
                <a:lnTo>
                  <a:pt x="95" y="613"/>
                </a:lnTo>
                <a:lnTo>
                  <a:pt x="95" y="611"/>
                </a:lnTo>
                <a:close/>
                <a:moveTo>
                  <a:pt x="120" y="613"/>
                </a:moveTo>
                <a:lnTo>
                  <a:pt x="120" y="612"/>
                </a:lnTo>
                <a:lnTo>
                  <a:pt x="119" y="611"/>
                </a:lnTo>
                <a:lnTo>
                  <a:pt x="118" y="611"/>
                </a:lnTo>
                <a:lnTo>
                  <a:pt x="116" y="611"/>
                </a:lnTo>
                <a:lnTo>
                  <a:pt x="116" y="612"/>
                </a:lnTo>
                <a:lnTo>
                  <a:pt x="115" y="613"/>
                </a:lnTo>
                <a:lnTo>
                  <a:pt x="116" y="613"/>
                </a:lnTo>
                <a:lnTo>
                  <a:pt x="118" y="613"/>
                </a:lnTo>
                <a:lnTo>
                  <a:pt x="119" y="613"/>
                </a:lnTo>
                <a:lnTo>
                  <a:pt x="120" y="613"/>
                </a:lnTo>
                <a:close/>
                <a:moveTo>
                  <a:pt x="307" y="597"/>
                </a:moveTo>
                <a:lnTo>
                  <a:pt x="310" y="596"/>
                </a:lnTo>
                <a:lnTo>
                  <a:pt x="312" y="596"/>
                </a:lnTo>
                <a:lnTo>
                  <a:pt x="312" y="595"/>
                </a:lnTo>
                <a:lnTo>
                  <a:pt x="312" y="593"/>
                </a:lnTo>
                <a:lnTo>
                  <a:pt x="310" y="593"/>
                </a:lnTo>
                <a:lnTo>
                  <a:pt x="307" y="593"/>
                </a:lnTo>
                <a:lnTo>
                  <a:pt x="306" y="593"/>
                </a:lnTo>
                <a:lnTo>
                  <a:pt x="304" y="595"/>
                </a:lnTo>
                <a:lnTo>
                  <a:pt x="304" y="597"/>
                </a:lnTo>
                <a:lnTo>
                  <a:pt x="304" y="599"/>
                </a:lnTo>
                <a:lnTo>
                  <a:pt x="305" y="599"/>
                </a:lnTo>
                <a:lnTo>
                  <a:pt x="307" y="597"/>
                </a:lnTo>
                <a:close/>
                <a:moveTo>
                  <a:pt x="88" y="536"/>
                </a:moveTo>
                <a:lnTo>
                  <a:pt x="88" y="537"/>
                </a:lnTo>
                <a:lnTo>
                  <a:pt x="89" y="537"/>
                </a:lnTo>
                <a:lnTo>
                  <a:pt x="89" y="536"/>
                </a:lnTo>
                <a:lnTo>
                  <a:pt x="90" y="535"/>
                </a:lnTo>
                <a:lnTo>
                  <a:pt x="90" y="533"/>
                </a:lnTo>
                <a:lnTo>
                  <a:pt x="89" y="535"/>
                </a:lnTo>
                <a:lnTo>
                  <a:pt x="88" y="536"/>
                </a:lnTo>
                <a:close/>
                <a:moveTo>
                  <a:pt x="86" y="525"/>
                </a:moveTo>
                <a:lnTo>
                  <a:pt x="85" y="525"/>
                </a:lnTo>
                <a:lnTo>
                  <a:pt x="86" y="527"/>
                </a:lnTo>
                <a:lnTo>
                  <a:pt x="86" y="528"/>
                </a:lnTo>
                <a:lnTo>
                  <a:pt x="88" y="528"/>
                </a:lnTo>
                <a:lnTo>
                  <a:pt x="89" y="528"/>
                </a:lnTo>
                <a:lnTo>
                  <a:pt x="89" y="527"/>
                </a:lnTo>
                <a:lnTo>
                  <a:pt x="89" y="525"/>
                </a:lnTo>
                <a:lnTo>
                  <a:pt x="88" y="525"/>
                </a:lnTo>
                <a:lnTo>
                  <a:pt x="86" y="525"/>
                </a:lnTo>
                <a:close/>
                <a:moveTo>
                  <a:pt x="85" y="493"/>
                </a:moveTo>
                <a:lnTo>
                  <a:pt x="85" y="492"/>
                </a:lnTo>
                <a:lnTo>
                  <a:pt x="84" y="492"/>
                </a:lnTo>
                <a:lnTo>
                  <a:pt x="83" y="492"/>
                </a:lnTo>
                <a:lnTo>
                  <a:pt x="83" y="493"/>
                </a:lnTo>
                <a:lnTo>
                  <a:pt x="83" y="494"/>
                </a:lnTo>
                <a:lnTo>
                  <a:pt x="84" y="494"/>
                </a:lnTo>
                <a:lnTo>
                  <a:pt x="85" y="493"/>
                </a:lnTo>
                <a:close/>
                <a:moveTo>
                  <a:pt x="85" y="490"/>
                </a:moveTo>
                <a:lnTo>
                  <a:pt x="86" y="490"/>
                </a:lnTo>
                <a:lnTo>
                  <a:pt x="86" y="489"/>
                </a:lnTo>
                <a:lnTo>
                  <a:pt x="85" y="490"/>
                </a:lnTo>
                <a:close/>
                <a:moveTo>
                  <a:pt x="55" y="478"/>
                </a:moveTo>
                <a:lnTo>
                  <a:pt x="54" y="477"/>
                </a:lnTo>
                <a:lnTo>
                  <a:pt x="52" y="477"/>
                </a:lnTo>
                <a:lnTo>
                  <a:pt x="51" y="477"/>
                </a:lnTo>
                <a:lnTo>
                  <a:pt x="50" y="481"/>
                </a:lnTo>
                <a:lnTo>
                  <a:pt x="51" y="480"/>
                </a:lnTo>
                <a:lnTo>
                  <a:pt x="52" y="480"/>
                </a:lnTo>
                <a:lnTo>
                  <a:pt x="54" y="480"/>
                </a:lnTo>
                <a:lnTo>
                  <a:pt x="55" y="480"/>
                </a:lnTo>
                <a:lnTo>
                  <a:pt x="55" y="478"/>
                </a:lnTo>
                <a:close/>
                <a:moveTo>
                  <a:pt x="145" y="476"/>
                </a:moveTo>
                <a:lnTo>
                  <a:pt x="149" y="474"/>
                </a:lnTo>
                <a:lnTo>
                  <a:pt x="152" y="472"/>
                </a:lnTo>
                <a:lnTo>
                  <a:pt x="152" y="471"/>
                </a:lnTo>
                <a:lnTo>
                  <a:pt x="144" y="472"/>
                </a:lnTo>
                <a:lnTo>
                  <a:pt x="141" y="473"/>
                </a:lnTo>
                <a:lnTo>
                  <a:pt x="143" y="476"/>
                </a:lnTo>
                <a:lnTo>
                  <a:pt x="145" y="476"/>
                </a:lnTo>
                <a:close/>
                <a:moveTo>
                  <a:pt x="8" y="442"/>
                </a:moveTo>
                <a:lnTo>
                  <a:pt x="8" y="441"/>
                </a:lnTo>
                <a:lnTo>
                  <a:pt x="5" y="446"/>
                </a:lnTo>
                <a:lnTo>
                  <a:pt x="5" y="447"/>
                </a:lnTo>
                <a:lnTo>
                  <a:pt x="5" y="448"/>
                </a:lnTo>
                <a:lnTo>
                  <a:pt x="6" y="450"/>
                </a:lnTo>
                <a:lnTo>
                  <a:pt x="8" y="450"/>
                </a:lnTo>
                <a:lnTo>
                  <a:pt x="9" y="450"/>
                </a:lnTo>
                <a:lnTo>
                  <a:pt x="10" y="448"/>
                </a:lnTo>
                <a:lnTo>
                  <a:pt x="9" y="443"/>
                </a:lnTo>
                <a:lnTo>
                  <a:pt x="8" y="442"/>
                </a:lnTo>
                <a:close/>
                <a:moveTo>
                  <a:pt x="128" y="418"/>
                </a:moveTo>
                <a:lnTo>
                  <a:pt x="130" y="417"/>
                </a:lnTo>
                <a:lnTo>
                  <a:pt x="128" y="415"/>
                </a:lnTo>
                <a:lnTo>
                  <a:pt x="128" y="417"/>
                </a:lnTo>
                <a:lnTo>
                  <a:pt x="128" y="418"/>
                </a:lnTo>
                <a:close/>
                <a:moveTo>
                  <a:pt x="137" y="406"/>
                </a:moveTo>
                <a:lnTo>
                  <a:pt x="139" y="409"/>
                </a:lnTo>
                <a:lnTo>
                  <a:pt x="140" y="408"/>
                </a:lnTo>
                <a:lnTo>
                  <a:pt x="139" y="406"/>
                </a:lnTo>
                <a:lnTo>
                  <a:pt x="137" y="406"/>
                </a:lnTo>
                <a:close/>
                <a:moveTo>
                  <a:pt x="135" y="405"/>
                </a:moveTo>
                <a:lnTo>
                  <a:pt x="135" y="404"/>
                </a:lnTo>
                <a:lnTo>
                  <a:pt x="134" y="405"/>
                </a:lnTo>
                <a:lnTo>
                  <a:pt x="135" y="405"/>
                </a:lnTo>
                <a:close/>
                <a:moveTo>
                  <a:pt x="80" y="388"/>
                </a:moveTo>
                <a:lnTo>
                  <a:pt x="81" y="389"/>
                </a:lnTo>
                <a:lnTo>
                  <a:pt x="83" y="389"/>
                </a:lnTo>
                <a:lnTo>
                  <a:pt x="83" y="388"/>
                </a:lnTo>
                <a:lnTo>
                  <a:pt x="81" y="388"/>
                </a:lnTo>
                <a:lnTo>
                  <a:pt x="80" y="388"/>
                </a:lnTo>
                <a:close/>
                <a:moveTo>
                  <a:pt x="144" y="387"/>
                </a:moveTo>
                <a:lnTo>
                  <a:pt x="144" y="384"/>
                </a:lnTo>
                <a:lnTo>
                  <a:pt x="144" y="382"/>
                </a:lnTo>
                <a:lnTo>
                  <a:pt x="143" y="379"/>
                </a:lnTo>
                <a:lnTo>
                  <a:pt x="141" y="380"/>
                </a:lnTo>
                <a:lnTo>
                  <a:pt x="141" y="383"/>
                </a:lnTo>
                <a:lnTo>
                  <a:pt x="141" y="387"/>
                </a:lnTo>
                <a:lnTo>
                  <a:pt x="143" y="388"/>
                </a:lnTo>
                <a:lnTo>
                  <a:pt x="144" y="387"/>
                </a:lnTo>
                <a:close/>
                <a:moveTo>
                  <a:pt x="110" y="361"/>
                </a:moveTo>
                <a:lnTo>
                  <a:pt x="111" y="362"/>
                </a:lnTo>
                <a:lnTo>
                  <a:pt x="114" y="362"/>
                </a:lnTo>
                <a:lnTo>
                  <a:pt x="114" y="361"/>
                </a:lnTo>
                <a:lnTo>
                  <a:pt x="114" y="357"/>
                </a:lnTo>
                <a:lnTo>
                  <a:pt x="113" y="358"/>
                </a:lnTo>
                <a:lnTo>
                  <a:pt x="111" y="359"/>
                </a:lnTo>
                <a:lnTo>
                  <a:pt x="110" y="361"/>
                </a:lnTo>
                <a:close/>
                <a:moveTo>
                  <a:pt x="92" y="348"/>
                </a:moveTo>
                <a:lnTo>
                  <a:pt x="92" y="349"/>
                </a:lnTo>
                <a:lnTo>
                  <a:pt x="93" y="350"/>
                </a:lnTo>
                <a:lnTo>
                  <a:pt x="94" y="350"/>
                </a:lnTo>
                <a:lnTo>
                  <a:pt x="94" y="349"/>
                </a:lnTo>
                <a:lnTo>
                  <a:pt x="94" y="348"/>
                </a:lnTo>
                <a:lnTo>
                  <a:pt x="93" y="346"/>
                </a:lnTo>
                <a:lnTo>
                  <a:pt x="92" y="346"/>
                </a:lnTo>
                <a:lnTo>
                  <a:pt x="92" y="348"/>
                </a:lnTo>
                <a:close/>
                <a:moveTo>
                  <a:pt x="90" y="344"/>
                </a:moveTo>
                <a:lnTo>
                  <a:pt x="95" y="342"/>
                </a:lnTo>
                <a:lnTo>
                  <a:pt x="97" y="341"/>
                </a:lnTo>
                <a:lnTo>
                  <a:pt x="98" y="340"/>
                </a:lnTo>
                <a:lnTo>
                  <a:pt x="98" y="338"/>
                </a:lnTo>
                <a:lnTo>
                  <a:pt x="97" y="333"/>
                </a:lnTo>
                <a:lnTo>
                  <a:pt x="95" y="331"/>
                </a:lnTo>
                <a:lnTo>
                  <a:pt x="94" y="331"/>
                </a:lnTo>
                <a:lnTo>
                  <a:pt x="93" y="331"/>
                </a:lnTo>
                <a:lnTo>
                  <a:pt x="89" y="336"/>
                </a:lnTo>
                <a:lnTo>
                  <a:pt x="86" y="338"/>
                </a:lnTo>
                <a:lnTo>
                  <a:pt x="86" y="340"/>
                </a:lnTo>
                <a:lnTo>
                  <a:pt x="86" y="342"/>
                </a:lnTo>
                <a:lnTo>
                  <a:pt x="88" y="344"/>
                </a:lnTo>
                <a:lnTo>
                  <a:pt x="90" y="344"/>
                </a:lnTo>
                <a:close/>
                <a:moveTo>
                  <a:pt x="2364" y="311"/>
                </a:moveTo>
                <a:lnTo>
                  <a:pt x="2366" y="315"/>
                </a:lnTo>
                <a:lnTo>
                  <a:pt x="2367" y="315"/>
                </a:lnTo>
                <a:lnTo>
                  <a:pt x="2370" y="312"/>
                </a:lnTo>
                <a:lnTo>
                  <a:pt x="2370" y="311"/>
                </a:lnTo>
                <a:lnTo>
                  <a:pt x="2364" y="304"/>
                </a:lnTo>
                <a:lnTo>
                  <a:pt x="2363" y="304"/>
                </a:lnTo>
                <a:lnTo>
                  <a:pt x="2362" y="304"/>
                </a:lnTo>
                <a:lnTo>
                  <a:pt x="2360" y="304"/>
                </a:lnTo>
                <a:lnTo>
                  <a:pt x="2359" y="306"/>
                </a:lnTo>
                <a:lnTo>
                  <a:pt x="2358" y="307"/>
                </a:lnTo>
                <a:lnTo>
                  <a:pt x="2359" y="310"/>
                </a:lnTo>
                <a:lnTo>
                  <a:pt x="2364" y="311"/>
                </a:lnTo>
                <a:close/>
                <a:moveTo>
                  <a:pt x="45" y="227"/>
                </a:moveTo>
                <a:lnTo>
                  <a:pt x="43" y="227"/>
                </a:lnTo>
                <a:lnTo>
                  <a:pt x="42" y="227"/>
                </a:lnTo>
                <a:lnTo>
                  <a:pt x="42" y="232"/>
                </a:lnTo>
                <a:lnTo>
                  <a:pt x="43" y="232"/>
                </a:lnTo>
                <a:lnTo>
                  <a:pt x="45" y="232"/>
                </a:lnTo>
                <a:lnTo>
                  <a:pt x="47" y="232"/>
                </a:lnTo>
                <a:lnTo>
                  <a:pt x="47" y="231"/>
                </a:lnTo>
                <a:lnTo>
                  <a:pt x="47" y="230"/>
                </a:lnTo>
                <a:lnTo>
                  <a:pt x="46" y="228"/>
                </a:lnTo>
                <a:lnTo>
                  <a:pt x="45" y="227"/>
                </a:lnTo>
                <a:close/>
                <a:moveTo>
                  <a:pt x="42" y="224"/>
                </a:moveTo>
                <a:lnTo>
                  <a:pt x="41" y="223"/>
                </a:lnTo>
                <a:lnTo>
                  <a:pt x="39" y="224"/>
                </a:lnTo>
                <a:lnTo>
                  <a:pt x="41" y="226"/>
                </a:lnTo>
                <a:lnTo>
                  <a:pt x="42" y="227"/>
                </a:lnTo>
                <a:lnTo>
                  <a:pt x="42" y="226"/>
                </a:lnTo>
                <a:lnTo>
                  <a:pt x="42" y="224"/>
                </a:lnTo>
                <a:close/>
                <a:moveTo>
                  <a:pt x="1140" y="191"/>
                </a:moveTo>
                <a:lnTo>
                  <a:pt x="1141" y="192"/>
                </a:lnTo>
                <a:lnTo>
                  <a:pt x="1144" y="193"/>
                </a:lnTo>
                <a:lnTo>
                  <a:pt x="1146" y="193"/>
                </a:lnTo>
                <a:lnTo>
                  <a:pt x="1148" y="193"/>
                </a:lnTo>
                <a:lnTo>
                  <a:pt x="1148" y="191"/>
                </a:lnTo>
                <a:lnTo>
                  <a:pt x="1148" y="189"/>
                </a:lnTo>
                <a:lnTo>
                  <a:pt x="1146" y="188"/>
                </a:lnTo>
                <a:lnTo>
                  <a:pt x="1144" y="185"/>
                </a:lnTo>
                <a:lnTo>
                  <a:pt x="1142" y="184"/>
                </a:lnTo>
                <a:lnTo>
                  <a:pt x="1141" y="183"/>
                </a:lnTo>
                <a:lnTo>
                  <a:pt x="1138" y="184"/>
                </a:lnTo>
                <a:lnTo>
                  <a:pt x="1138" y="187"/>
                </a:lnTo>
                <a:lnTo>
                  <a:pt x="1140" y="189"/>
                </a:lnTo>
                <a:lnTo>
                  <a:pt x="1140" y="191"/>
                </a:lnTo>
                <a:close/>
                <a:moveTo>
                  <a:pt x="1307" y="115"/>
                </a:moveTo>
                <a:lnTo>
                  <a:pt x="1309" y="116"/>
                </a:lnTo>
                <a:lnTo>
                  <a:pt x="1310" y="116"/>
                </a:lnTo>
                <a:lnTo>
                  <a:pt x="1312" y="116"/>
                </a:lnTo>
                <a:lnTo>
                  <a:pt x="1314" y="115"/>
                </a:lnTo>
                <a:lnTo>
                  <a:pt x="1312" y="112"/>
                </a:lnTo>
                <a:lnTo>
                  <a:pt x="1309" y="108"/>
                </a:lnTo>
                <a:lnTo>
                  <a:pt x="1309" y="105"/>
                </a:lnTo>
                <a:lnTo>
                  <a:pt x="1307" y="105"/>
                </a:lnTo>
                <a:lnTo>
                  <a:pt x="1306" y="105"/>
                </a:lnTo>
                <a:lnTo>
                  <a:pt x="1305" y="107"/>
                </a:lnTo>
                <a:lnTo>
                  <a:pt x="1306" y="108"/>
                </a:lnTo>
                <a:lnTo>
                  <a:pt x="1305" y="109"/>
                </a:lnTo>
                <a:lnTo>
                  <a:pt x="1305" y="111"/>
                </a:lnTo>
                <a:lnTo>
                  <a:pt x="1306" y="112"/>
                </a:lnTo>
                <a:lnTo>
                  <a:pt x="1306" y="113"/>
                </a:lnTo>
                <a:lnTo>
                  <a:pt x="1307" y="115"/>
                </a:lnTo>
                <a:close/>
                <a:moveTo>
                  <a:pt x="1683" y="87"/>
                </a:moveTo>
                <a:lnTo>
                  <a:pt x="1685" y="92"/>
                </a:lnTo>
                <a:lnTo>
                  <a:pt x="1687" y="94"/>
                </a:lnTo>
                <a:lnTo>
                  <a:pt x="1688" y="92"/>
                </a:lnTo>
                <a:lnTo>
                  <a:pt x="1689" y="88"/>
                </a:lnTo>
                <a:lnTo>
                  <a:pt x="1690" y="87"/>
                </a:lnTo>
                <a:lnTo>
                  <a:pt x="1690" y="86"/>
                </a:lnTo>
                <a:lnTo>
                  <a:pt x="1690" y="84"/>
                </a:lnTo>
                <a:lnTo>
                  <a:pt x="1692" y="83"/>
                </a:lnTo>
                <a:lnTo>
                  <a:pt x="1692" y="82"/>
                </a:lnTo>
                <a:lnTo>
                  <a:pt x="1693" y="82"/>
                </a:lnTo>
                <a:lnTo>
                  <a:pt x="1693" y="81"/>
                </a:lnTo>
                <a:lnTo>
                  <a:pt x="1700" y="79"/>
                </a:lnTo>
                <a:lnTo>
                  <a:pt x="1701" y="78"/>
                </a:lnTo>
                <a:lnTo>
                  <a:pt x="1700" y="77"/>
                </a:lnTo>
                <a:lnTo>
                  <a:pt x="1695" y="74"/>
                </a:lnTo>
                <a:lnTo>
                  <a:pt x="1688" y="73"/>
                </a:lnTo>
                <a:lnTo>
                  <a:pt x="1683" y="74"/>
                </a:lnTo>
                <a:lnTo>
                  <a:pt x="1681" y="74"/>
                </a:lnTo>
                <a:lnTo>
                  <a:pt x="1680" y="75"/>
                </a:lnTo>
                <a:lnTo>
                  <a:pt x="1679" y="77"/>
                </a:lnTo>
                <a:lnTo>
                  <a:pt x="1677" y="79"/>
                </a:lnTo>
                <a:lnTo>
                  <a:pt x="1677" y="82"/>
                </a:lnTo>
                <a:lnTo>
                  <a:pt x="1679" y="84"/>
                </a:lnTo>
                <a:lnTo>
                  <a:pt x="1683" y="87"/>
                </a:lnTo>
                <a:close/>
                <a:moveTo>
                  <a:pt x="1250" y="83"/>
                </a:moveTo>
                <a:lnTo>
                  <a:pt x="1250" y="84"/>
                </a:lnTo>
                <a:lnTo>
                  <a:pt x="1250" y="86"/>
                </a:lnTo>
                <a:lnTo>
                  <a:pt x="1251" y="84"/>
                </a:lnTo>
                <a:lnTo>
                  <a:pt x="1255" y="82"/>
                </a:lnTo>
                <a:lnTo>
                  <a:pt x="1255" y="81"/>
                </a:lnTo>
                <a:lnTo>
                  <a:pt x="1253" y="78"/>
                </a:lnTo>
                <a:lnTo>
                  <a:pt x="1252" y="77"/>
                </a:lnTo>
                <a:lnTo>
                  <a:pt x="1253" y="74"/>
                </a:lnTo>
                <a:lnTo>
                  <a:pt x="1252" y="73"/>
                </a:lnTo>
                <a:lnTo>
                  <a:pt x="1250" y="73"/>
                </a:lnTo>
                <a:lnTo>
                  <a:pt x="1247" y="77"/>
                </a:lnTo>
                <a:lnTo>
                  <a:pt x="1246" y="77"/>
                </a:lnTo>
                <a:lnTo>
                  <a:pt x="1243" y="77"/>
                </a:lnTo>
                <a:lnTo>
                  <a:pt x="1244" y="78"/>
                </a:lnTo>
                <a:lnTo>
                  <a:pt x="1250" y="83"/>
                </a:lnTo>
                <a:close/>
                <a:moveTo>
                  <a:pt x="1422" y="81"/>
                </a:moveTo>
                <a:lnTo>
                  <a:pt x="1426" y="81"/>
                </a:lnTo>
                <a:lnTo>
                  <a:pt x="1429" y="79"/>
                </a:lnTo>
                <a:lnTo>
                  <a:pt x="1430" y="78"/>
                </a:lnTo>
                <a:lnTo>
                  <a:pt x="1431" y="75"/>
                </a:lnTo>
                <a:lnTo>
                  <a:pt x="1433" y="73"/>
                </a:lnTo>
                <a:lnTo>
                  <a:pt x="1433" y="70"/>
                </a:lnTo>
                <a:lnTo>
                  <a:pt x="1433" y="67"/>
                </a:lnTo>
                <a:lnTo>
                  <a:pt x="1430" y="67"/>
                </a:lnTo>
                <a:lnTo>
                  <a:pt x="1429" y="67"/>
                </a:lnTo>
                <a:lnTo>
                  <a:pt x="1421" y="73"/>
                </a:lnTo>
                <a:lnTo>
                  <a:pt x="1420" y="75"/>
                </a:lnTo>
                <a:lnTo>
                  <a:pt x="1420" y="78"/>
                </a:lnTo>
                <a:lnTo>
                  <a:pt x="1420" y="79"/>
                </a:lnTo>
                <a:lnTo>
                  <a:pt x="1421" y="81"/>
                </a:lnTo>
                <a:lnTo>
                  <a:pt x="1422" y="81"/>
                </a:lnTo>
                <a:close/>
                <a:moveTo>
                  <a:pt x="1309" y="75"/>
                </a:moveTo>
                <a:lnTo>
                  <a:pt x="1314" y="75"/>
                </a:lnTo>
                <a:lnTo>
                  <a:pt x="1315" y="74"/>
                </a:lnTo>
                <a:lnTo>
                  <a:pt x="1316" y="74"/>
                </a:lnTo>
                <a:lnTo>
                  <a:pt x="1316" y="72"/>
                </a:lnTo>
                <a:lnTo>
                  <a:pt x="1316" y="70"/>
                </a:lnTo>
                <a:lnTo>
                  <a:pt x="1316" y="67"/>
                </a:lnTo>
                <a:lnTo>
                  <a:pt x="1316" y="65"/>
                </a:lnTo>
                <a:lnTo>
                  <a:pt x="1315" y="64"/>
                </a:lnTo>
                <a:lnTo>
                  <a:pt x="1314" y="61"/>
                </a:lnTo>
                <a:lnTo>
                  <a:pt x="1310" y="61"/>
                </a:lnTo>
                <a:lnTo>
                  <a:pt x="1307" y="62"/>
                </a:lnTo>
                <a:lnTo>
                  <a:pt x="1305" y="65"/>
                </a:lnTo>
                <a:lnTo>
                  <a:pt x="1305" y="66"/>
                </a:lnTo>
                <a:lnTo>
                  <a:pt x="1303" y="70"/>
                </a:lnTo>
                <a:lnTo>
                  <a:pt x="1302" y="72"/>
                </a:lnTo>
                <a:lnTo>
                  <a:pt x="1301" y="73"/>
                </a:lnTo>
                <a:lnTo>
                  <a:pt x="1301" y="75"/>
                </a:lnTo>
                <a:lnTo>
                  <a:pt x="1302" y="77"/>
                </a:lnTo>
                <a:lnTo>
                  <a:pt x="1309" y="75"/>
                </a:lnTo>
                <a:close/>
                <a:moveTo>
                  <a:pt x="1451" y="74"/>
                </a:moveTo>
                <a:lnTo>
                  <a:pt x="1454" y="75"/>
                </a:lnTo>
                <a:lnTo>
                  <a:pt x="1456" y="75"/>
                </a:lnTo>
                <a:lnTo>
                  <a:pt x="1458" y="74"/>
                </a:lnTo>
                <a:lnTo>
                  <a:pt x="1459" y="72"/>
                </a:lnTo>
                <a:lnTo>
                  <a:pt x="1460" y="67"/>
                </a:lnTo>
                <a:lnTo>
                  <a:pt x="1459" y="64"/>
                </a:lnTo>
                <a:lnTo>
                  <a:pt x="1458" y="61"/>
                </a:lnTo>
                <a:lnTo>
                  <a:pt x="1454" y="61"/>
                </a:lnTo>
                <a:lnTo>
                  <a:pt x="1451" y="61"/>
                </a:lnTo>
                <a:lnTo>
                  <a:pt x="1448" y="64"/>
                </a:lnTo>
                <a:lnTo>
                  <a:pt x="1450" y="70"/>
                </a:lnTo>
                <a:lnTo>
                  <a:pt x="1451" y="74"/>
                </a:lnTo>
                <a:close/>
                <a:moveTo>
                  <a:pt x="1480" y="67"/>
                </a:moveTo>
                <a:lnTo>
                  <a:pt x="1481" y="69"/>
                </a:lnTo>
                <a:lnTo>
                  <a:pt x="1484" y="67"/>
                </a:lnTo>
                <a:lnTo>
                  <a:pt x="1482" y="64"/>
                </a:lnTo>
                <a:lnTo>
                  <a:pt x="1481" y="62"/>
                </a:lnTo>
                <a:lnTo>
                  <a:pt x="1479" y="62"/>
                </a:lnTo>
                <a:lnTo>
                  <a:pt x="1477" y="64"/>
                </a:lnTo>
                <a:lnTo>
                  <a:pt x="1479" y="66"/>
                </a:lnTo>
                <a:lnTo>
                  <a:pt x="1480" y="67"/>
                </a:lnTo>
                <a:close/>
                <a:moveTo>
                  <a:pt x="1583" y="69"/>
                </a:moveTo>
                <a:lnTo>
                  <a:pt x="1585" y="69"/>
                </a:lnTo>
                <a:lnTo>
                  <a:pt x="1587" y="69"/>
                </a:lnTo>
                <a:lnTo>
                  <a:pt x="1587" y="67"/>
                </a:lnTo>
                <a:lnTo>
                  <a:pt x="1585" y="66"/>
                </a:lnTo>
                <a:lnTo>
                  <a:pt x="1580" y="64"/>
                </a:lnTo>
                <a:lnTo>
                  <a:pt x="1578" y="64"/>
                </a:lnTo>
                <a:lnTo>
                  <a:pt x="1579" y="65"/>
                </a:lnTo>
                <a:lnTo>
                  <a:pt x="1583" y="69"/>
                </a:lnTo>
                <a:close/>
                <a:moveTo>
                  <a:pt x="1391" y="62"/>
                </a:moveTo>
                <a:lnTo>
                  <a:pt x="1391" y="65"/>
                </a:lnTo>
                <a:lnTo>
                  <a:pt x="1392" y="66"/>
                </a:lnTo>
                <a:lnTo>
                  <a:pt x="1392" y="67"/>
                </a:lnTo>
                <a:lnTo>
                  <a:pt x="1393" y="66"/>
                </a:lnTo>
                <a:lnTo>
                  <a:pt x="1393" y="61"/>
                </a:lnTo>
                <a:lnTo>
                  <a:pt x="1395" y="60"/>
                </a:lnTo>
                <a:lnTo>
                  <a:pt x="1396" y="56"/>
                </a:lnTo>
                <a:lnTo>
                  <a:pt x="1398" y="53"/>
                </a:lnTo>
                <a:lnTo>
                  <a:pt x="1399" y="53"/>
                </a:lnTo>
                <a:lnTo>
                  <a:pt x="1398" y="49"/>
                </a:lnTo>
                <a:lnTo>
                  <a:pt x="1398" y="48"/>
                </a:lnTo>
                <a:lnTo>
                  <a:pt x="1398" y="47"/>
                </a:lnTo>
                <a:lnTo>
                  <a:pt x="1396" y="45"/>
                </a:lnTo>
                <a:lnTo>
                  <a:pt x="1395" y="45"/>
                </a:lnTo>
                <a:lnTo>
                  <a:pt x="1390" y="47"/>
                </a:lnTo>
                <a:lnTo>
                  <a:pt x="1388" y="48"/>
                </a:lnTo>
                <a:lnTo>
                  <a:pt x="1388" y="51"/>
                </a:lnTo>
                <a:lnTo>
                  <a:pt x="1388" y="54"/>
                </a:lnTo>
                <a:lnTo>
                  <a:pt x="1388" y="57"/>
                </a:lnTo>
                <a:lnTo>
                  <a:pt x="1390" y="60"/>
                </a:lnTo>
                <a:lnTo>
                  <a:pt x="1391" y="62"/>
                </a:lnTo>
                <a:close/>
                <a:moveTo>
                  <a:pt x="1494" y="61"/>
                </a:moveTo>
                <a:lnTo>
                  <a:pt x="1496" y="64"/>
                </a:lnTo>
                <a:lnTo>
                  <a:pt x="1497" y="64"/>
                </a:lnTo>
                <a:lnTo>
                  <a:pt x="1498" y="64"/>
                </a:lnTo>
                <a:lnTo>
                  <a:pt x="1498" y="61"/>
                </a:lnTo>
                <a:lnTo>
                  <a:pt x="1497" y="58"/>
                </a:lnTo>
                <a:lnTo>
                  <a:pt x="1494" y="58"/>
                </a:lnTo>
                <a:lnTo>
                  <a:pt x="1493" y="58"/>
                </a:lnTo>
                <a:lnTo>
                  <a:pt x="1494" y="60"/>
                </a:lnTo>
                <a:lnTo>
                  <a:pt x="1494" y="61"/>
                </a:lnTo>
                <a:close/>
                <a:moveTo>
                  <a:pt x="190" y="11"/>
                </a:moveTo>
                <a:lnTo>
                  <a:pt x="191" y="11"/>
                </a:lnTo>
                <a:lnTo>
                  <a:pt x="191" y="10"/>
                </a:lnTo>
                <a:lnTo>
                  <a:pt x="190" y="10"/>
                </a:lnTo>
                <a:lnTo>
                  <a:pt x="188" y="10"/>
                </a:lnTo>
                <a:lnTo>
                  <a:pt x="188" y="11"/>
                </a:lnTo>
                <a:lnTo>
                  <a:pt x="190" y="11"/>
                </a:lnTo>
                <a:close/>
                <a:moveTo>
                  <a:pt x="188" y="9"/>
                </a:moveTo>
                <a:lnTo>
                  <a:pt x="187" y="9"/>
                </a:lnTo>
                <a:lnTo>
                  <a:pt x="188" y="10"/>
                </a:lnTo>
                <a:lnTo>
                  <a:pt x="188" y="9"/>
                </a:lnTo>
                <a:close/>
                <a:moveTo>
                  <a:pt x="199" y="7"/>
                </a:moveTo>
                <a:lnTo>
                  <a:pt x="200" y="7"/>
                </a:lnTo>
                <a:lnTo>
                  <a:pt x="199" y="6"/>
                </a:lnTo>
                <a:lnTo>
                  <a:pt x="200" y="5"/>
                </a:lnTo>
                <a:lnTo>
                  <a:pt x="202" y="3"/>
                </a:lnTo>
                <a:lnTo>
                  <a:pt x="202" y="2"/>
                </a:lnTo>
                <a:lnTo>
                  <a:pt x="202" y="1"/>
                </a:lnTo>
                <a:lnTo>
                  <a:pt x="203" y="0"/>
                </a:lnTo>
                <a:lnTo>
                  <a:pt x="200" y="0"/>
                </a:lnTo>
                <a:lnTo>
                  <a:pt x="200" y="1"/>
                </a:lnTo>
                <a:lnTo>
                  <a:pt x="199" y="2"/>
                </a:lnTo>
                <a:lnTo>
                  <a:pt x="197" y="3"/>
                </a:lnTo>
                <a:lnTo>
                  <a:pt x="197" y="5"/>
                </a:lnTo>
                <a:lnTo>
                  <a:pt x="197" y="6"/>
                </a:lnTo>
                <a:lnTo>
                  <a:pt x="197" y="7"/>
                </a:lnTo>
                <a:lnTo>
                  <a:pt x="196" y="7"/>
                </a:lnTo>
                <a:lnTo>
                  <a:pt x="195" y="7"/>
                </a:lnTo>
                <a:lnTo>
                  <a:pt x="195" y="9"/>
                </a:lnTo>
                <a:lnTo>
                  <a:pt x="196" y="9"/>
                </a:lnTo>
                <a:lnTo>
                  <a:pt x="199" y="7"/>
                </a:lnTo>
                <a:close/>
              </a:path>
            </a:pathLst>
          </a:custGeom>
          <a:grpFill/>
          <a:ln>
            <a:solidFill>
              <a:schemeClr val="bg1">
                <a:lumMod val="50000"/>
              </a:schemeClr>
            </a:solidFill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068844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182139-061A-2F3A-0C87-B577008DF4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01C3559A-2F94-09FB-2D36-67045D5F93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kern="0" dirty="0"/>
              <a:t>World Map 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67B0E-49B6-1952-742E-1A10065C4E71}"/>
              </a:ext>
            </a:extLst>
          </p:cNvPr>
          <p:cNvGrpSpPr/>
          <p:nvPr/>
        </p:nvGrpSpPr>
        <p:grpSpPr>
          <a:xfrm>
            <a:off x="1565464" y="1059582"/>
            <a:ext cx="6013072" cy="3888432"/>
            <a:chOff x="1735138" y="-1588"/>
            <a:chExt cx="5899151" cy="3814763"/>
          </a:xfrm>
          <a:solidFill>
            <a:schemeClr val="bg1">
              <a:lumMod val="85000"/>
            </a:schemeClr>
          </a:solidFill>
        </p:grpSpPr>
        <p:sp>
          <p:nvSpPr>
            <p:cNvPr id="4" name="Freeform 3133">
              <a:extLst>
                <a:ext uri="{FF2B5EF4-FFF2-40B4-BE49-F238E27FC236}">
                  <a16:creationId xmlns:a16="http://schemas.microsoft.com/office/drawing/2014/main" id="{299A4487-3398-5767-A8A0-92DF55444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5051" y="2540001"/>
              <a:ext cx="733425" cy="268288"/>
            </a:xfrm>
            <a:custGeom>
              <a:avLst/>
              <a:gdLst>
                <a:gd name="T0" fmla="*/ 228 w 462"/>
                <a:gd name="T1" fmla="*/ 19 h 169"/>
                <a:gd name="T2" fmla="*/ 232 w 462"/>
                <a:gd name="T3" fmla="*/ 49 h 169"/>
                <a:gd name="T4" fmla="*/ 217 w 462"/>
                <a:gd name="T5" fmla="*/ 83 h 169"/>
                <a:gd name="T6" fmla="*/ 177 w 462"/>
                <a:gd name="T7" fmla="*/ 92 h 169"/>
                <a:gd name="T8" fmla="*/ 145 w 462"/>
                <a:gd name="T9" fmla="*/ 64 h 169"/>
                <a:gd name="T10" fmla="*/ 170 w 462"/>
                <a:gd name="T11" fmla="*/ 48 h 169"/>
                <a:gd name="T12" fmla="*/ 216 w 462"/>
                <a:gd name="T13" fmla="*/ 15 h 169"/>
                <a:gd name="T14" fmla="*/ 442 w 462"/>
                <a:gd name="T15" fmla="*/ 139 h 169"/>
                <a:gd name="T16" fmla="*/ 426 w 462"/>
                <a:gd name="T17" fmla="*/ 109 h 169"/>
                <a:gd name="T18" fmla="*/ 388 w 462"/>
                <a:gd name="T19" fmla="*/ 92 h 169"/>
                <a:gd name="T20" fmla="*/ 389 w 462"/>
                <a:gd name="T21" fmla="*/ 85 h 169"/>
                <a:gd name="T22" fmla="*/ 366 w 462"/>
                <a:gd name="T23" fmla="*/ 73 h 169"/>
                <a:gd name="T24" fmla="*/ 400 w 462"/>
                <a:gd name="T25" fmla="*/ 89 h 169"/>
                <a:gd name="T26" fmla="*/ 461 w 462"/>
                <a:gd name="T27" fmla="*/ 85 h 169"/>
                <a:gd name="T28" fmla="*/ 366 w 462"/>
                <a:gd name="T29" fmla="*/ 126 h 169"/>
                <a:gd name="T30" fmla="*/ 114 w 462"/>
                <a:gd name="T31" fmla="*/ 128 h 169"/>
                <a:gd name="T32" fmla="*/ 154 w 462"/>
                <a:gd name="T33" fmla="*/ 128 h 169"/>
                <a:gd name="T34" fmla="*/ 193 w 462"/>
                <a:gd name="T35" fmla="*/ 146 h 169"/>
                <a:gd name="T36" fmla="*/ 287 w 462"/>
                <a:gd name="T37" fmla="*/ 111 h 169"/>
                <a:gd name="T38" fmla="*/ 97 w 462"/>
                <a:gd name="T39" fmla="*/ 50 h 169"/>
                <a:gd name="T40" fmla="*/ 283 w 462"/>
                <a:gd name="T41" fmla="*/ 49 h 169"/>
                <a:gd name="T42" fmla="*/ 264 w 462"/>
                <a:gd name="T43" fmla="*/ 54 h 169"/>
                <a:gd name="T44" fmla="*/ 279 w 462"/>
                <a:gd name="T45" fmla="*/ 71 h 169"/>
                <a:gd name="T46" fmla="*/ 273 w 462"/>
                <a:gd name="T47" fmla="*/ 103 h 169"/>
                <a:gd name="T48" fmla="*/ 248 w 462"/>
                <a:gd name="T49" fmla="*/ 115 h 169"/>
                <a:gd name="T50" fmla="*/ 60 w 462"/>
                <a:gd name="T51" fmla="*/ 37 h 169"/>
                <a:gd name="T52" fmla="*/ 85 w 462"/>
                <a:gd name="T53" fmla="*/ 64 h 169"/>
                <a:gd name="T54" fmla="*/ 110 w 462"/>
                <a:gd name="T55" fmla="*/ 92 h 169"/>
                <a:gd name="T56" fmla="*/ 75 w 462"/>
                <a:gd name="T57" fmla="*/ 98 h 169"/>
                <a:gd name="T58" fmla="*/ 30 w 462"/>
                <a:gd name="T59" fmla="*/ 36 h 169"/>
                <a:gd name="T60" fmla="*/ 34 w 462"/>
                <a:gd name="T61" fmla="*/ 17 h 169"/>
                <a:gd name="T62" fmla="*/ 251 w 462"/>
                <a:gd name="T63" fmla="*/ 152 h 169"/>
                <a:gd name="T64" fmla="*/ 213 w 462"/>
                <a:gd name="T65" fmla="*/ 146 h 169"/>
                <a:gd name="T66" fmla="*/ 233 w 462"/>
                <a:gd name="T67" fmla="*/ 146 h 169"/>
                <a:gd name="T68" fmla="*/ 252 w 462"/>
                <a:gd name="T69" fmla="*/ 147 h 169"/>
                <a:gd name="T70" fmla="*/ 205 w 462"/>
                <a:gd name="T71" fmla="*/ 140 h 169"/>
                <a:gd name="T72" fmla="*/ 56 w 462"/>
                <a:gd name="T73" fmla="*/ 89 h 169"/>
                <a:gd name="T74" fmla="*/ 41 w 462"/>
                <a:gd name="T75" fmla="*/ 68 h 169"/>
                <a:gd name="T76" fmla="*/ 85 w 462"/>
                <a:gd name="T77" fmla="*/ 48 h 169"/>
                <a:gd name="T78" fmla="*/ 74 w 462"/>
                <a:gd name="T79" fmla="*/ 42 h 169"/>
                <a:gd name="T80" fmla="*/ 140 w 462"/>
                <a:gd name="T81" fmla="*/ 30 h 169"/>
                <a:gd name="T82" fmla="*/ 133 w 462"/>
                <a:gd name="T83" fmla="*/ 17 h 169"/>
                <a:gd name="T84" fmla="*/ 284 w 462"/>
                <a:gd name="T85" fmla="*/ 145 h 169"/>
                <a:gd name="T86" fmla="*/ 362 w 462"/>
                <a:gd name="T87" fmla="*/ 140 h 169"/>
                <a:gd name="T88" fmla="*/ 440 w 462"/>
                <a:gd name="T89" fmla="*/ 132 h 169"/>
                <a:gd name="T90" fmla="*/ 191 w 462"/>
                <a:gd name="T91" fmla="*/ 127 h 169"/>
                <a:gd name="T92" fmla="*/ 395 w 462"/>
                <a:gd name="T93" fmla="*/ 116 h 169"/>
                <a:gd name="T94" fmla="*/ 277 w 462"/>
                <a:gd name="T95" fmla="*/ 111 h 169"/>
                <a:gd name="T96" fmla="*/ 388 w 462"/>
                <a:gd name="T97" fmla="*/ 101 h 169"/>
                <a:gd name="T98" fmla="*/ 314 w 462"/>
                <a:gd name="T99" fmla="*/ 89 h 169"/>
                <a:gd name="T100" fmla="*/ 334 w 462"/>
                <a:gd name="T101" fmla="*/ 89 h 169"/>
                <a:gd name="T102" fmla="*/ 310 w 462"/>
                <a:gd name="T103" fmla="*/ 79 h 169"/>
                <a:gd name="T104" fmla="*/ 296 w 462"/>
                <a:gd name="T105" fmla="*/ 74 h 169"/>
                <a:gd name="T106" fmla="*/ 105 w 462"/>
                <a:gd name="T107" fmla="*/ 75 h 169"/>
                <a:gd name="T108" fmla="*/ 283 w 462"/>
                <a:gd name="T109" fmla="*/ 71 h 169"/>
                <a:gd name="T110" fmla="*/ 413 w 462"/>
                <a:gd name="T111" fmla="*/ 66 h 169"/>
                <a:gd name="T112" fmla="*/ 331 w 462"/>
                <a:gd name="T113" fmla="*/ 65 h 169"/>
                <a:gd name="T114" fmla="*/ 358 w 462"/>
                <a:gd name="T115" fmla="*/ 59 h 169"/>
                <a:gd name="T116" fmla="*/ 93 w 462"/>
                <a:gd name="T117" fmla="*/ 50 h 169"/>
                <a:gd name="T118" fmla="*/ 331 w 462"/>
                <a:gd name="T119" fmla="*/ 39 h 169"/>
                <a:gd name="T120" fmla="*/ 332 w 462"/>
                <a:gd name="T121" fmla="*/ 60 h 169"/>
                <a:gd name="T122" fmla="*/ 319 w 462"/>
                <a:gd name="T123" fmla="*/ 17 h 169"/>
                <a:gd name="T124" fmla="*/ 209 w 462"/>
                <a:gd name="T125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2" h="169">
                  <a:moveTo>
                    <a:pt x="228" y="17"/>
                  </a:moveTo>
                  <a:lnTo>
                    <a:pt x="229" y="17"/>
                  </a:lnTo>
                  <a:lnTo>
                    <a:pt x="230" y="17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9" y="17"/>
                  </a:lnTo>
                  <a:lnTo>
                    <a:pt x="228" y="17"/>
                  </a:lnTo>
                  <a:close/>
                  <a:moveTo>
                    <a:pt x="296" y="149"/>
                  </a:moveTo>
                  <a:lnTo>
                    <a:pt x="297" y="149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300" y="148"/>
                  </a:lnTo>
                  <a:lnTo>
                    <a:pt x="301" y="148"/>
                  </a:lnTo>
                  <a:lnTo>
                    <a:pt x="301" y="147"/>
                  </a:lnTo>
                  <a:lnTo>
                    <a:pt x="302" y="148"/>
                  </a:lnTo>
                  <a:lnTo>
                    <a:pt x="301" y="148"/>
                  </a:lnTo>
                  <a:lnTo>
                    <a:pt x="302" y="148"/>
                  </a:lnTo>
                  <a:lnTo>
                    <a:pt x="303" y="148"/>
                  </a:lnTo>
                  <a:lnTo>
                    <a:pt x="304" y="148"/>
                  </a:lnTo>
                  <a:lnTo>
                    <a:pt x="303" y="149"/>
                  </a:lnTo>
                  <a:lnTo>
                    <a:pt x="304" y="149"/>
                  </a:lnTo>
                  <a:lnTo>
                    <a:pt x="303" y="149"/>
                  </a:lnTo>
                  <a:lnTo>
                    <a:pt x="303" y="151"/>
                  </a:lnTo>
                  <a:lnTo>
                    <a:pt x="303" y="149"/>
                  </a:lnTo>
                  <a:lnTo>
                    <a:pt x="302" y="149"/>
                  </a:lnTo>
                  <a:lnTo>
                    <a:pt x="302" y="151"/>
                  </a:lnTo>
                  <a:lnTo>
                    <a:pt x="302" y="152"/>
                  </a:lnTo>
                  <a:lnTo>
                    <a:pt x="303" y="152"/>
                  </a:lnTo>
                  <a:lnTo>
                    <a:pt x="303" y="153"/>
                  </a:lnTo>
                  <a:lnTo>
                    <a:pt x="302" y="153"/>
                  </a:lnTo>
                  <a:lnTo>
                    <a:pt x="302" y="154"/>
                  </a:lnTo>
                  <a:lnTo>
                    <a:pt x="302" y="155"/>
                  </a:lnTo>
                  <a:lnTo>
                    <a:pt x="301" y="155"/>
                  </a:lnTo>
                  <a:lnTo>
                    <a:pt x="300" y="157"/>
                  </a:lnTo>
                  <a:lnTo>
                    <a:pt x="300" y="158"/>
                  </a:lnTo>
                  <a:lnTo>
                    <a:pt x="298" y="158"/>
                  </a:lnTo>
                  <a:lnTo>
                    <a:pt x="297" y="159"/>
                  </a:lnTo>
                  <a:lnTo>
                    <a:pt x="297" y="160"/>
                  </a:lnTo>
                  <a:lnTo>
                    <a:pt x="296" y="160"/>
                  </a:lnTo>
                  <a:lnTo>
                    <a:pt x="295" y="160"/>
                  </a:lnTo>
                  <a:lnTo>
                    <a:pt x="294" y="160"/>
                  </a:lnTo>
                  <a:lnTo>
                    <a:pt x="292" y="160"/>
                  </a:lnTo>
                  <a:lnTo>
                    <a:pt x="292" y="161"/>
                  </a:lnTo>
                  <a:lnTo>
                    <a:pt x="291" y="161"/>
                  </a:lnTo>
                  <a:lnTo>
                    <a:pt x="290" y="163"/>
                  </a:lnTo>
                  <a:lnTo>
                    <a:pt x="289" y="163"/>
                  </a:lnTo>
                  <a:lnTo>
                    <a:pt x="288" y="163"/>
                  </a:lnTo>
                  <a:lnTo>
                    <a:pt x="287" y="163"/>
                  </a:lnTo>
                  <a:lnTo>
                    <a:pt x="287" y="161"/>
                  </a:lnTo>
                  <a:lnTo>
                    <a:pt x="287" y="160"/>
                  </a:lnTo>
                  <a:lnTo>
                    <a:pt x="288" y="160"/>
                  </a:lnTo>
                  <a:lnTo>
                    <a:pt x="289" y="160"/>
                  </a:lnTo>
                  <a:lnTo>
                    <a:pt x="289" y="159"/>
                  </a:lnTo>
                  <a:lnTo>
                    <a:pt x="288" y="159"/>
                  </a:lnTo>
                  <a:lnTo>
                    <a:pt x="288" y="158"/>
                  </a:lnTo>
                  <a:lnTo>
                    <a:pt x="288" y="157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89" y="154"/>
                  </a:lnTo>
                  <a:lnTo>
                    <a:pt x="290" y="153"/>
                  </a:lnTo>
                  <a:lnTo>
                    <a:pt x="291" y="153"/>
                  </a:lnTo>
                  <a:lnTo>
                    <a:pt x="291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295" y="153"/>
                  </a:lnTo>
                  <a:lnTo>
                    <a:pt x="295" y="152"/>
                  </a:lnTo>
                  <a:lnTo>
                    <a:pt x="296" y="152"/>
                  </a:lnTo>
                  <a:lnTo>
                    <a:pt x="296" y="151"/>
                  </a:lnTo>
                  <a:lnTo>
                    <a:pt x="296" y="149"/>
                  </a:lnTo>
                  <a:close/>
                  <a:moveTo>
                    <a:pt x="227" y="17"/>
                  </a:moveTo>
                  <a:lnTo>
                    <a:pt x="224" y="17"/>
                  </a:lnTo>
                  <a:lnTo>
                    <a:pt x="226" y="17"/>
                  </a:lnTo>
                  <a:lnTo>
                    <a:pt x="226" y="18"/>
                  </a:lnTo>
                  <a:lnTo>
                    <a:pt x="227" y="18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28" y="21"/>
                  </a:lnTo>
                  <a:lnTo>
                    <a:pt x="229" y="21"/>
                  </a:lnTo>
                  <a:lnTo>
                    <a:pt x="228" y="21"/>
                  </a:lnTo>
                  <a:lnTo>
                    <a:pt x="229" y="21"/>
                  </a:lnTo>
                  <a:lnTo>
                    <a:pt x="229" y="22"/>
                  </a:lnTo>
                  <a:lnTo>
                    <a:pt x="228" y="22"/>
                  </a:lnTo>
                  <a:lnTo>
                    <a:pt x="227" y="22"/>
                  </a:lnTo>
                  <a:lnTo>
                    <a:pt x="227" y="21"/>
                  </a:lnTo>
                  <a:lnTo>
                    <a:pt x="226" y="21"/>
                  </a:lnTo>
                  <a:lnTo>
                    <a:pt x="226" y="22"/>
                  </a:lnTo>
                  <a:lnTo>
                    <a:pt x="227" y="22"/>
                  </a:lnTo>
                  <a:lnTo>
                    <a:pt x="227" y="23"/>
                  </a:lnTo>
                  <a:lnTo>
                    <a:pt x="226" y="23"/>
                  </a:lnTo>
                  <a:lnTo>
                    <a:pt x="226" y="22"/>
                  </a:lnTo>
                  <a:lnTo>
                    <a:pt x="224" y="22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2" y="23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4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26" y="25"/>
                  </a:lnTo>
                  <a:lnTo>
                    <a:pt x="224" y="25"/>
                  </a:lnTo>
                  <a:lnTo>
                    <a:pt x="224" y="27"/>
                  </a:lnTo>
                  <a:lnTo>
                    <a:pt x="223" y="27"/>
                  </a:lnTo>
                  <a:lnTo>
                    <a:pt x="224" y="27"/>
                  </a:lnTo>
                  <a:lnTo>
                    <a:pt x="226" y="27"/>
                  </a:lnTo>
                  <a:lnTo>
                    <a:pt x="226" y="28"/>
                  </a:lnTo>
                  <a:lnTo>
                    <a:pt x="227" y="28"/>
                  </a:lnTo>
                  <a:lnTo>
                    <a:pt x="228" y="28"/>
                  </a:lnTo>
                  <a:lnTo>
                    <a:pt x="228" y="29"/>
                  </a:lnTo>
                  <a:lnTo>
                    <a:pt x="227" y="29"/>
                  </a:lnTo>
                  <a:lnTo>
                    <a:pt x="228" y="29"/>
                  </a:lnTo>
                  <a:lnTo>
                    <a:pt x="227" y="29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30"/>
                  </a:lnTo>
                  <a:lnTo>
                    <a:pt x="228" y="30"/>
                  </a:lnTo>
                  <a:lnTo>
                    <a:pt x="228" y="31"/>
                  </a:lnTo>
                  <a:lnTo>
                    <a:pt x="229" y="31"/>
                  </a:lnTo>
                  <a:lnTo>
                    <a:pt x="229" y="31"/>
                  </a:lnTo>
                  <a:lnTo>
                    <a:pt x="230" y="33"/>
                  </a:lnTo>
                  <a:lnTo>
                    <a:pt x="232" y="34"/>
                  </a:lnTo>
                  <a:lnTo>
                    <a:pt x="233" y="35"/>
                  </a:lnTo>
                  <a:lnTo>
                    <a:pt x="232" y="36"/>
                  </a:lnTo>
                  <a:lnTo>
                    <a:pt x="230" y="36"/>
                  </a:lnTo>
                  <a:lnTo>
                    <a:pt x="230" y="37"/>
                  </a:lnTo>
                  <a:lnTo>
                    <a:pt x="229" y="37"/>
                  </a:lnTo>
                  <a:lnTo>
                    <a:pt x="230" y="37"/>
                  </a:lnTo>
                  <a:lnTo>
                    <a:pt x="229" y="37"/>
                  </a:lnTo>
                  <a:lnTo>
                    <a:pt x="229" y="39"/>
                  </a:lnTo>
                  <a:lnTo>
                    <a:pt x="230" y="39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2" y="41"/>
                  </a:lnTo>
                  <a:lnTo>
                    <a:pt x="233" y="42"/>
                  </a:lnTo>
                  <a:lnTo>
                    <a:pt x="234" y="42"/>
                  </a:lnTo>
                  <a:lnTo>
                    <a:pt x="235" y="43"/>
                  </a:lnTo>
                  <a:lnTo>
                    <a:pt x="236" y="43"/>
                  </a:lnTo>
                  <a:lnTo>
                    <a:pt x="235" y="43"/>
                  </a:lnTo>
                  <a:lnTo>
                    <a:pt x="235" y="44"/>
                  </a:lnTo>
                  <a:lnTo>
                    <a:pt x="236" y="44"/>
                  </a:lnTo>
                  <a:lnTo>
                    <a:pt x="238" y="44"/>
                  </a:lnTo>
                  <a:lnTo>
                    <a:pt x="239" y="46"/>
                  </a:lnTo>
                  <a:lnTo>
                    <a:pt x="240" y="47"/>
                  </a:lnTo>
                  <a:lnTo>
                    <a:pt x="240" y="48"/>
                  </a:lnTo>
                  <a:lnTo>
                    <a:pt x="241" y="48"/>
                  </a:lnTo>
                  <a:lnTo>
                    <a:pt x="242" y="48"/>
                  </a:lnTo>
                  <a:lnTo>
                    <a:pt x="242" y="49"/>
                  </a:lnTo>
                  <a:lnTo>
                    <a:pt x="241" y="49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6" y="50"/>
                  </a:lnTo>
                  <a:lnTo>
                    <a:pt x="235" y="50"/>
                  </a:lnTo>
                  <a:lnTo>
                    <a:pt x="233" y="49"/>
                  </a:lnTo>
                  <a:lnTo>
                    <a:pt x="232" y="49"/>
                  </a:lnTo>
                  <a:lnTo>
                    <a:pt x="232" y="48"/>
                  </a:lnTo>
                  <a:lnTo>
                    <a:pt x="230" y="47"/>
                  </a:lnTo>
                  <a:lnTo>
                    <a:pt x="230" y="48"/>
                  </a:lnTo>
                  <a:lnTo>
                    <a:pt x="232" y="49"/>
                  </a:lnTo>
                  <a:lnTo>
                    <a:pt x="232" y="50"/>
                  </a:lnTo>
                  <a:lnTo>
                    <a:pt x="230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8" y="52"/>
                  </a:lnTo>
                  <a:lnTo>
                    <a:pt x="228" y="53"/>
                  </a:lnTo>
                  <a:lnTo>
                    <a:pt x="228" y="54"/>
                  </a:lnTo>
                  <a:lnTo>
                    <a:pt x="227" y="54"/>
                  </a:lnTo>
                  <a:lnTo>
                    <a:pt x="228" y="54"/>
                  </a:lnTo>
                  <a:lnTo>
                    <a:pt x="227" y="54"/>
                  </a:lnTo>
                  <a:lnTo>
                    <a:pt x="227" y="55"/>
                  </a:lnTo>
                  <a:lnTo>
                    <a:pt x="227" y="56"/>
                  </a:lnTo>
                  <a:lnTo>
                    <a:pt x="226" y="56"/>
                  </a:lnTo>
                  <a:lnTo>
                    <a:pt x="226" y="58"/>
                  </a:lnTo>
                  <a:lnTo>
                    <a:pt x="227" y="58"/>
                  </a:lnTo>
                  <a:lnTo>
                    <a:pt x="226" y="58"/>
                  </a:lnTo>
                  <a:lnTo>
                    <a:pt x="226" y="59"/>
                  </a:lnTo>
                  <a:lnTo>
                    <a:pt x="227" y="59"/>
                  </a:lnTo>
                  <a:lnTo>
                    <a:pt x="227" y="60"/>
                  </a:lnTo>
                  <a:lnTo>
                    <a:pt x="226" y="60"/>
                  </a:lnTo>
                  <a:lnTo>
                    <a:pt x="226" y="60"/>
                  </a:lnTo>
                  <a:lnTo>
                    <a:pt x="226" y="61"/>
                  </a:lnTo>
                  <a:lnTo>
                    <a:pt x="226" y="62"/>
                  </a:lnTo>
                  <a:lnTo>
                    <a:pt x="226" y="64"/>
                  </a:lnTo>
                  <a:lnTo>
                    <a:pt x="226" y="62"/>
                  </a:lnTo>
                  <a:lnTo>
                    <a:pt x="227" y="62"/>
                  </a:lnTo>
                  <a:lnTo>
                    <a:pt x="228" y="62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7" y="65"/>
                  </a:lnTo>
                  <a:lnTo>
                    <a:pt x="226" y="65"/>
                  </a:lnTo>
                  <a:lnTo>
                    <a:pt x="227" y="65"/>
                  </a:lnTo>
                  <a:lnTo>
                    <a:pt x="228" y="66"/>
                  </a:lnTo>
                  <a:lnTo>
                    <a:pt x="227" y="66"/>
                  </a:lnTo>
                  <a:lnTo>
                    <a:pt x="226" y="66"/>
                  </a:lnTo>
                  <a:lnTo>
                    <a:pt x="226" y="67"/>
                  </a:lnTo>
                  <a:lnTo>
                    <a:pt x="226" y="66"/>
                  </a:lnTo>
                  <a:lnTo>
                    <a:pt x="224" y="66"/>
                  </a:lnTo>
                  <a:lnTo>
                    <a:pt x="224" y="67"/>
                  </a:lnTo>
                  <a:lnTo>
                    <a:pt x="224" y="66"/>
                  </a:lnTo>
                  <a:lnTo>
                    <a:pt x="223" y="66"/>
                  </a:lnTo>
                  <a:lnTo>
                    <a:pt x="223" y="67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1" y="71"/>
                  </a:lnTo>
                  <a:lnTo>
                    <a:pt x="220" y="71"/>
                  </a:lnTo>
                  <a:lnTo>
                    <a:pt x="221" y="71"/>
                  </a:lnTo>
                  <a:lnTo>
                    <a:pt x="221" y="70"/>
                  </a:lnTo>
                  <a:lnTo>
                    <a:pt x="220" y="70"/>
                  </a:lnTo>
                  <a:lnTo>
                    <a:pt x="220" y="71"/>
                  </a:lnTo>
                  <a:lnTo>
                    <a:pt x="220" y="70"/>
                  </a:lnTo>
                  <a:lnTo>
                    <a:pt x="220" y="68"/>
                  </a:lnTo>
                  <a:lnTo>
                    <a:pt x="220" y="70"/>
                  </a:lnTo>
                  <a:lnTo>
                    <a:pt x="220" y="71"/>
                  </a:lnTo>
                  <a:lnTo>
                    <a:pt x="220" y="72"/>
                  </a:lnTo>
                  <a:lnTo>
                    <a:pt x="219" y="72"/>
                  </a:lnTo>
                  <a:lnTo>
                    <a:pt x="217" y="73"/>
                  </a:lnTo>
                  <a:lnTo>
                    <a:pt x="217" y="74"/>
                  </a:lnTo>
                  <a:lnTo>
                    <a:pt x="216" y="75"/>
                  </a:lnTo>
                  <a:lnTo>
                    <a:pt x="215" y="75"/>
                  </a:lnTo>
                  <a:lnTo>
                    <a:pt x="214" y="77"/>
                  </a:lnTo>
                  <a:lnTo>
                    <a:pt x="215" y="77"/>
                  </a:lnTo>
                  <a:lnTo>
                    <a:pt x="215" y="75"/>
                  </a:lnTo>
                  <a:lnTo>
                    <a:pt x="216" y="77"/>
                  </a:lnTo>
                  <a:lnTo>
                    <a:pt x="216" y="75"/>
                  </a:lnTo>
                  <a:lnTo>
                    <a:pt x="216" y="77"/>
                  </a:lnTo>
                  <a:lnTo>
                    <a:pt x="216" y="78"/>
                  </a:lnTo>
                  <a:lnTo>
                    <a:pt x="216" y="79"/>
                  </a:lnTo>
                  <a:lnTo>
                    <a:pt x="215" y="79"/>
                  </a:lnTo>
                  <a:lnTo>
                    <a:pt x="215" y="80"/>
                  </a:lnTo>
                  <a:lnTo>
                    <a:pt x="216" y="80"/>
                  </a:lnTo>
                  <a:lnTo>
                    <a:pt x="217" y="80"/>
                  </a:lnTo>
                  <a:lnTo>
                    <a:pt x="219" y="80"/>
                  </a:lnTo>
                  <a:lnTo>
                    <a:pt x="217" y="83"/>
                  </a:lnTo>
                  <a:lnTo>
                    <a:pt x="217" y="84"/>
                  </a:lnTo>
                  <a:lnTo>
                    <a:pt x="216" y="84"/>
                  </a:lnTo>
                  <a:lnTo>
                    <a:pt x="215" y="84"/>
                  </a:lnTo>
                  <a:lnTo>
                    <a:pt x="215" y="85"/>
                  </a:lnTo>
                  <a:lnTo>
                    <a:pt x="215" y="84"/>
                  </a:lnTo>
                  <a:lnTo>
                    <a:pt x="216" y="84"/>
                  </a:lnTo>
                  <a:lnTo>
                    <a:pt x="216" y="85"/>
                  </a:lnTo>
                  <a:lnTo>
                    <a:pt x="216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4" y="89"/>
                  </a:lnTo>
                  <a:lnTo>
                    <a:pt x="214" y="87"/>
                  </a:lnTo>
                  <a:lnTo>
                    <a:pt x="213" y="87"/>
                  </a:lnTo>
                  <a:lnTo>
                    <a:pt x="214" y="87"/>
                  </a:lnTo>
                  <a:lnTo>
                    <a:pt x="213" y="87"/>
                  </a:lnTo>
                  <a:lnTo>
                    <a:pt x="213" y="89"/>
                  </a:lnTo>
                  <a:lnTo>
                    <a:pt x="214" y="89"/>
                  </a:lnTo>
                  <a:lnTo>
                    <a:pt x="214" y="89"/>
                  </a:lnTo>
                  <a:lnTo>
                    <a:pt x="215" y="89"/>
                  </a:lnTo>
                  <a:lnTo>
                    <a:pt x="214" y="89"/>
                  </a:lnTo>
                  <a:lnTo>
                    <a:pt x="214" y="90"/>
                  </a:lnTo>
                  <a:lnTo>
                    <a:pt x="214" y="91"/>
                  </a:lnTo>
                  <a:lnTo>
                    <a:pt x="213" y="91"/>
                  </a:lnTo>
                  <a:lnTo>
                    <a:pt x="213" y="90"/>
                  </a:lnTo>
                  <a:lnTo>
                    <a:pt x="214" y="90"/>
                  </a:lnTo>
                  <a:lnTo>
                    <a:pt x="213" y="90"/>
                  </a:lnTo>
                  <a:lnTo>
                    <a:pt x="213" y="91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11" y="93"/>
                  </a:lnTo>
                  <a:lnTo>
                    <a:pt x="211" y="95"/>
                  </a:lnTo>
                  <a:lnTo>
                    <a:pt x="210" y="95"/>
                  </a:lnTo>
                  <a:lnTo>
                    <a:pt x="209" y="95"/>
                  </a:lnTo>
                  <a:lnTo>
                    <a:pt x="208" y="96"/>
                  </a:lnTo>
                  <a:lnTo>
                    <a:pt x="204" y="97"/>
                  </a:lnTo>
                  <a:lnTo>
                    <a:pt x="202" y="98"/>
                  </a:lnTo>
                  <a:lnTo>
                    <a:pt x="199" y="99"/>
                  </a:lnTo>
                  <a:lnTo>
                    <a:pt x="198" y="99"/>
                  </a:lnTo>
                  <a:lnTo>
                    <a:pt x="198" y="101"/>
                  </a:lnTo>
                  <a:lnTo>
                    <a:pt x="197" y="99"/>
                  </a:lnTo>
                  <a:lnTo>
                    <a:pt x="197" y="98"/>
                  </a:lnTo>
                  <a:lnTo>
                    <a:pt x="197" y="97"/>
                  </a:lnTo>
                  <a:lnTo>
                    <a:pt x="197" y="95"/>
                  </a:lnTo>
                  <a:lnTo>
                    <a:pt x="196" y="93"/>
                  </a:lnTo>
                  <a:lnTo>
                    <a:pt x="196" y="92"/>
                  </a:lnTo>
                  <a:lnTo>
                    <a:pt x="197" y="91"/>
                  </a:lnTo>
                  <a:lnTo>
                    <a:pt x="196" y="91"/>
                  </a:lnTo>
                  <a:lnTo>
                    <a:pt x="196" y="92"/>
                  </a:lnTo>
                  <a:lnTo>
                    <a:pt x="196" y="93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195" y="91"/>
                  </a:lnTo>
                  <a:lnTo>
                    <a:pt x="195" y="91"/>
                  </a:lnTo>
                  <a:lnTo>
                    <a:pt x="195" y="90"/>
                  </a:lnTo>
                  <a:lnTo>
                    <a:pt x="195" y="91"/>
                  </a:lnTo>
                  <a:lnTo>
                    <a:pt x="193" y="92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3" y="91"/>
                  </a:lnTo>
                  <a:lnTo>
                    <a:pt x="192" y="91"/>
                  </a:lnTo>
                  <a:lnTo>
                    <a:pt x="192" y="92"/>
                  </a:lnTo>
                  <a:lnTo>
                    <a:pt x="191" y="92"/>
                  </a:lnTo>
                  <a:lnTo>
                    <a:pt x="190" y="92"/>
                  </a:lnTo>
                  <a:lnTo>
                    <a:pt x="189" y="92"/>
                  </a:lnTo>
                  <a:lnTo>
                    <a:pt x="188" y="92"/>
                  </a:lnTo>
                  <a:lnTo>
                    <a:pt x="189" y="91"/>
                  </a:lnTo>
                  <a:lnTo>
                    <a:pt x="189" y="90"/>
                  </a:lnTo>
                  <a:lnTo>
                    <a:pt x="188" y="90"/>
                  </a:lnTo>
                  <a:lnTo>
                    <a:pt x="186" y="90"/>
                  </a:lnTo>
                  <a:lnTo>
                    <a:pt x="185" y="90"/>
                  </a:lnTo>
                  <a:lnTo>
                    <a:pt x="185" y="91"/>
                  </a:lnTo>
                  <a:lnTo>
                    <a:pt x="185" y="90"/>
                  </a:lnTo>
                  <a:lnTo>
                    <a:pt x="184" y="90"/>
                  </a:lnTo>
                  <a:lnTo>
                    <a:pt x="184" y="89"/>
                  </a:lnTo>
                  <a:lnTo>
                    <a:pt x="183" y="89"/>
                  </a:lnTo>
                  <a:lnTo>
                    <a:pt x="182" y="89"/>
                  </a:lnTo>
                  <a:lnTo>
                    <a:pt x="182" y="89"/>
                  </a:lnTo>
                  <a:lnTo>
                    <a:pt x="182" y="90"/>
                  </a:lnTo>
                  <a:lnTo>
                    <a:pt x="178" y="92"/>
                  </a:lnTo>
                  <a:lnTo>
                    <a:pt x="177" y="92"/>
                  </a:lnTo>
                  <a:lnTo>
                    <a:pt x="176" y="91"/>
                  </a:lnTo>
                  <a:lnTo>
                    <a:pt x="174" y="91"/>
                  </a:lnTo>
                  <a:lnTo>
                    <a:pt x="173" y="91"/>
                  </a:lnTo>
                  <a:lnTo>
                    <a:pt x="172" y="92"/>
                  </a:lnTo>
                  <a:lnTo>
                    <a:pt x="171" y="93"/>
                  </a:lnTo>
                  <a:lnTo>
                    <a:pt x="170" y="93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0" y="90"/>
                  </a:lnTo>
                  <a:lnTo>
                    <a:pt x="170" y="89"/>
                  </a:lnTo>
                  <a:lnTo>
                    <a:pt x="170" y="89"/>
                  </a:lnTo>
                  <a:lnTo>
                    <a:pt x="168" y="87"/>
                  </a:lnTo>
                  <a:lnTo>
                    <a:pt x="168" y="86"/>
                  </a:lnTo>
                  <a:lnTo>
                    <a:pt x="168" y="87"/>
                  </a:lnTo>
                  <a:lnTo>
                    <a:pt x="167" y="87"/>
                  </a:lnTo>
                  <a:lnTo>
                    <a:pt x="168" y="87"/>
                  </a:lnTo>
                  <a:lnTo>
                    <a:pt x="168" y="89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6" y="89"/>
                  </a:lnTo>
                  <a:lnTo>
                    <a:pt x="165" y="89"/>
                  </a:lnTo>
                  <a:lnTo>
                    <a:pt x="162" y="89"/>
                  </a:lnTo>
                  <a:lnTo>
                    <a:pt x="161" y="89"/>
                  </a:lnTo>
                  <a:lnTo>
                    <a:pt x="160" y="89"/>
                  </a:lnTo>
                  <a:lnTo>
                    <a:pt x="160" y="89"/>
                  </a:lnTo>
                  <a:lnTo>
                    <a:pt x="159" y="89"/>
                  </a:lnTo>
                  <a:lnTo>
                    <a:pt x="160" y="89"/>
                  </a:lnTo>
                  <a:lnTo>
                    <a:pt x="161" y="87"/>
                  </a:lnTo>
                  <a:lnTo>
                    <a:pt x="160" y="87"/>
                  </a:lnTo>
                  <a:lnTo>
                    <a:pt x="160" y="89"/>
                  </a:lnTo>
                  <a:lnTo>
                    <a:pt x="159" y="89"/>
                  </a:lnTo>
                  <a:lnTo>
                    <a:pt x="158" y="89"/>
                  </a:lnTo>
                  <a:lnTo>
                    <a:pt x="158" y="89"/>
                  </a:lnTo>
                  <a:lnTo>
                    <a:pt x="158" y="87"/>
                  </a:lnTo>
                  <a:lnTo>
                    <a:pt x="157" y="87"/>
                  </a:lnTo>
                  <a:lnTo>
                    <a:pt x="155" y="89"/>
                  </a:lnTo>
                  <a:lnTo>
                    <a:pt x="154" y="89"/>
                  </a:lnTo>
                  <a:lnTo>
                    <a:pt x="154" y="87"/>
                  </a:lnTo>
                  <a:lnTo>
                    <a:pt x="154" y="86"/>
                  </a:lnTo>
                  <a:lnTo>
                    <a:pt x="154" y="85"/>
                  </a:lnTo>
                  <a:lnTo>
                    <a:pt x="153" y="85"/>
                  </a:lnTo>
                  <a:lnTo>
                    <a:pt x="153" y="84"/>
                  </a:lnTo>
                  <a:lnTo>
                    <a:pt x="154" y="84"/>
                  </a:lnTo>
                  <a:lnTo>
                    <a:pt x="153" y="84"/>
                  </a:lnTo>
                  <a:lnTo>
                    <a:pt x="153" y="83"/>
                  </a:lnTo>
                  <a:lnTo>
                    <a:pt x="153" y="81"/>
                  </a:lnTo>
                  <a:lnTo>
                    <a:pt x="153" y="80"/>
                  </a:lnTo>
                  <a:lnTo>
                    <a:pt x="153" y="79"/>
                  </a:lnTo>
                  <a:lnTo>
                    <a:pt x="153" y="78"/>
                  </a:lnTo>
                  <a:lnTo>
                    <a:pt x="152" y="78"/>
                  </a:lnTo>
                  <a:lnTo>
                    <a:pt x="152" y="77"/>
                  </a:lnTo>
                  <a:lnTo>
                    <a:pt x="151" y="77"/>
                  </a:lnTo>
                  <a:lnTo>
                    <a:pt x="151" y="75"/>
                  </a:lnTo>
                  <a:lnTo>
                    <a:pt x="152" y="75"/>
                  </a:lnTo>
                  <a:lnTo>
                    <a:pt x="152" y="74"/>
                  </a:lnTo>
                  <a:lnTo>
                    <a:pt x="152" y="73"/>
                  </a:lnTo>
                  <a:lnTo>
                    <a:pt x="152" y="72"/>
                  </a:lnTo>
                  <a:lnTo>
                    <a:pt x="152" y="71"/>
                  </a:lnTo>
                  <a:lnTo>
                    <a:pt x="151" y="71"/>
                  </a:lnTo>
                  <a:lnTo>
                    <a:pt x="151" y="70"/>
                  </a:lnTo>
                  <a:lnTo>
                    <a:pt x="149" y="70"/>
                  </a:lnTo>
                  <a:lnTo>
                    <a:pt x="149" y="68"/>
                  </a:lnTo>
                  <a:lnTo>
                    <a:pt x="148" y="67"/>
                  </a:lnTo>
                  <a:lnTo>
                    <a:pt x="149" y="67"/>
                  </a:lnTo>
                  <a:lnTo>
                    <a:pt x="148" y="67"/>
                  </a:lnTo>
                  <a:lnTo>
                    <a:pt x="148" y="68"/>
                  </a:lnTo>
                  <a:lnTo>
                    <a:pt x="148" y="67"/>
                  </a:lnTo>
                  <a:lnTo>
                    <a:pt x="147" y="67"/>
                  </a:lnTo>
                  <a:lnTo>
                    <a:pt x="146" y="66"/>
                  </a:lnTo>
                  <a:lnTo>
                    <a:pt x="146" y="67"/>
                  </a:lnTo>
                  <a:lnTo>
                    <a:pt x="145" y="67"/>
                  </a:lnTo>
                  <a:lnTo>
                    <a:pt x="143" y="67"/>
                  </a:lnTo>
                  <a:lnTo>
                    <a:pt x="143" y="66"/>
                  </a:lnTo>
                  <a:lnTo>
                    <a:pt x="143" y="65"/>
                  </a:lnTo>
                  <a:lnTo>
                    <a:pt x="145" y="65"/>
                  </a:lnTo>
                  <a:lnTo>
                    <a:pt x="146" y="65"/>
                  </a:lnTo>
                  <a:lnTo>
                    <a:pt x="145" y="65"/>
                  </a:lnTo>
                  <a:lnTo>
                    <a:pt x="145" y="64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3" y="64"/>
                  </a:lnTo>
                  <a:lnTo>
                    <a:pt x="142" y="64"/>
                  </a:lnTo>
                  <a:lnTo>
                    <a:pt x="142" y="62"/>
                  </a:lnTo>
                  <a:lnTo>
                    <a:pt x="142" y="61"/>
                  </a:lnTo>
                  <a:lnTo>
                    <a:pt x="142" y="60"/>
                  </a:lnTo>
                  <a:lnTo>
                    <a:pt x="141" y="60"/>
                  </a:lnTo>
                  <a:lnTo>
                    <a:pt x="142" y="60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2" y="59"/>
                  </a:lnTo>
                  <a:lnTo>
                    <a:pt x="143" y="59"/>
                  </a:lnTo>
                  <a:lnTo>
                    <a:pt x="145" y="59"/>
                  </a:lnTo>
                  <a:lnTo>
                    <a:pt x="143" y="59"/>
                  </a:lnTo>
                  <a:lnTo>
                    <a:pt x="143" y="58"/>
                  </a:lnTo>
                  <a:lnTo>
                    <a:pt x="142" y="58"/>
                  </a:lnTo>
                  <a:lnTo>
                    <a:pt x="142" y="56"/>
                  </a:lnTo>
                  <a:lnTo>
                    <a:pt x="141" y="56"/>
                  </a:lnTo>
                  <a:lnTo>
                    <a:pt x="141" y="55"/>
                  </a:lnTo>
                  <a:lnTo>
                    <a:pt x="140" y="55"/>
                  </a:lnTo>
                  <a:lnTo>
                    <a:pt x="140" y="54"/>
                  </a:lnTo>
                  <a:lnTo>
                    <a:pt x="140" y="53"/>
                  </a:lnTo>
                  <a:lnTo>
                    <a:pt x="140" y="52"/>
                  </a:lnTo>
                  <a:lnTo>
                    <a:pt x="140" y="50"/>
                  </a:lnTo>
                  <a:lnTo>
                    <a:pt x="140" y="49"/>
                  </a:lnTo>
                  <a:lnTo>
                    <a:pt x="141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41" y="47"/>
                  </a:lnTo>
                  <a:lnTo>
                    <a:pt x="142" y="46"/>
                  </a:lnTo>
                  <a:lnTo>
                    <a:pt x="143" y="44"/>
                  </a:lnTo>
                  <a:lnTo>
                    <a:pt x="142" y="46"/>
                  </a:lnTo>
                  <a:lnTo>
                    <a:pt x="141" y="46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2" y="43"/>
                  </a:lnTo>
                  <a:lnTo>
                    <a:pt x="142" y="42"/>
                  </a:lnTo>
                  <a:lnTo>
                    <a:pt x="143" y="42"/>
                  </a:lnTo>
                  <a:lnTo>
                    <a:pt x="143" y="41"/>
                  </a:lnTo>
                  <a:lnTo>
                    <a:pt x="145" y="41"/>
                  </a:lnTo>
                  <a:lnTo>
                    <a:pt x="145" y="40"/>
                  </a:lnTo>
                  <a:lnTo>
                    <a:pt x="143" y="41"/>
                  </a:lnTo>
                  <a:lnTo>
                    <a:pt x="143" y="40"/>
                  </a:lnTo>
                  <a:lnTo>
                    <a:pt x="145" y="40"/>
                  </a:lnTo>
                  <a:lnTo>
                    <a:pt x="145" y="39"/>
                  </a:lnTo>
                  <a:lnTo>
                    <a:pt x="146" y="39"/>
                  </a:lnTo>
                  <a:lnTo>
                    <a:pt x="147" y="39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7" y="37"/>
                  </a:lnTo>
                  <a:lnTo>
                    <a:pt x="147" y="39"/>
                  </a:lnTo>
                  <a:lnTo>
                    <a:pt x="147" y="40"/>
                  </a:lnTo>
                  <a:lnTo>
                    <a:pt x="148" y="41"/>
                  </a:lnTo>
                  <a:lnTo>
                    <a:pt x="148" y="42"/>
                  </a:lnTo>
                  <a:lnTo>
                    <a:pt x="149" y="43"/>
                  </a:lnTo>
                  <a:lnTo>
                    <a:pt x="149" y="44"/>
                  </a:lnTo>
                  <a:lnTo>
                    <a:pt x="151" y="44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4" y="47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49"/>
                  </a:lnTo>
                  <a:lnTo>
                    <a:pt x="157" y="49"/>
                  </a:lnTo>
                  <a:lnTo>
                    <a:pt x="157" y="50"/>
                  </a:lnTo>
                  <a:lnTo>
                    <a:pt x="158" y="50"/>
                  </a:lnTo>
                  <a:lnTo>
                    <a:pt x="158" y="49"/>
                  </a:lnTo>
                  <a:lnTo>
                    <a:pt x="159" y="49"/>
                  </a:lnTo>
                  <a:lnTo>
                    <a:pt x="160" y="49"/>
                  </a:lnTo>
                  <a:lnTo>
                    <a:pt x="160" y="48"/>
                  </a:lnTo>
                  <a:lnTo>
                    <a:pt x="161" y="48"/>
                  </a:lnTo>
                  <a:lnTo>
                    <a:pt x="164" y="48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6" y="48"/>
                  </a:lnTo>
                  <a:lnTo>
                    <a:pt x="167" y="48"/>
                  </a:lnTo>
                  <a:lnTo>
                    <a:pt x="168" y="48"/>
                  </a:lnTo>
                  <a:lnTo>
                    <a:pt x="170" y="48"/>
                  </a:lnTo>
                  <a:lnTo>
                    <a:pt x="170" y="47"/>
                  </a:lnTo>
                  <a:lnTo>
                    <a:pt x="171" y="47"/>
                  </a:lnTo>
                  <a:lnTo>
                    <a:pt x="172" y="47"/>
                  </a:lnTo>
                  <a:lnTo>
                    <a:pt x="173" y="46"/>
                  </a:lnTo>
                  <a:lnTo>
                    <a:pt x="173" y="44"/>
                  </a:lnTo>
                  <a:lnTo>
                    <a:pt x="173" y="43"/>
                  </a:lnTo>
                  <a:lnTo>
                    <a:pt x="174" y="43"/>
                  </a:lnTo>
                  <a:lnTo>
                    <a:pt x="176" y="43"/>
                  </a:lnTo>
                  <a:lnTo>
                    <a:pt x="176" y="42"/>
                  </a:lnTo>
                  <a:lnTo>
                    <a:pt x="179" y="43"/>
                  </a:lnTo>
                  <a:lnTo>
                    <a:pt x="179" y="42"/>
                  </a:lnTo>
                  <a:lnTo>
                    <a:pt x="180" y="42"/>
                  </a:lnTo>
                  <a:lnTo>
                    <a:pt x="182" y="42"/>
                  </a:lnTo>
                  <a:lnTo>
                    <a:pt x="182" y="43"/>
                  </a:lnTo>
                  <a:lnTo>
                    <a:pt x="182" y="44"/>
                  </a:lnTo>
                  <a:lnTo>
                    <a:pt x="183" y="44"/>
                  </a:lnTo>
                  <a:lnTo>
                    <a:pt x="184" y="44"/>
                  </a:lnTo>
                  <a:lnTo>
                    <a:pt x="185" y="44"/>
                  </a:lnTo>
                  <a:lnTo>
                    <a:pt x="186" y="46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90" y="44"/>
                  </a:lnTo>
                  <a:lnTo>
                    <a:pt x="191" y="44"/>
                  </a:lnTo>
                  <a:lnTo>
                    <a:pt x="192" y="43"/>
                  </a:lnTo>
                  <a:lnTo>
                    <a:pt x="193" y="43"/>
                  </a:lnTo>
                  <a:lnTo>
                    <a:pt x="193" y="44"/>
                  </a:lnTo>
                  <a:lnTo>
                    <a:pt x="195" y="44"/>
                  </a:lnTo>
                  <a:lnTo>
                    <a:pt x="195" y="43"/>
                  </a:lnTo>
                  <a:lnTo>
                    <a:pt x="196" y="44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7" y="42"/>
                  </a:lnTo>
                  <a:lnTo>
                    <a:pt x="198" y="41"/>
                  </a:lnTo>
                  <a:lnTo>
                    <a:pt x="198" y="40"/>
                  </a:lnTo>
                  <a:lnTo>
                    <a:pt x="199" y="40"/>
                  </a:lnTo>
                  <a:lnTo>
                    <a:pt x="199" y="39"/>
                  </a:lnTo>
                  <a:lnTo>
                    <a:pt x="199" y="37"/>
                  </a:lnTo>
                  <a:lnTo>
                    <a:pt x="198" y="37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1" y="34"/>
                  </a:lnTo>
                  <a:lnTo>
                    <a:pt x="202" y="34"/>
                  </a:lnTo>
                  <a:lnTo>
                    <a:pt x="203" y="33"/>
                  </a:lnTo>
                  <a:lnTo>
                    <a:pt x="203" y="31"/>
                  </a:lnTo>
                  <a:lnTo>
                    <a:pt x="202" y="31"/>
                  </a:lnTo>
                  <a:lnTo>
                    <a:pt x="202" y="31"/>
                  </a:lnTo>
                  <a:lnTo>
                    <a:pt x="202" y="30"/>
                  </a:lnTo>
                  <a:lnTo>
                    <a:pt x="203" y="30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7" y="29"/>
                  </a:lnTo>
                  <a:lnTo>
                    <a:pt x="207" y="28"/>
                  </a:lnTo>
                  <a:lnTo>
                    <a:pt x="207" y="27"/>
                  </a:lnTo>
                  <a:lnTo>
                    <a:pt x="207" y="25"/>
                  </a:lnTo>
                  <a:lnTo>
                    <a:pt x="207" y="24"/>
                  </a:lnTo>
                  <a:lnTo>
                    <a:pt x="208" y="24"/>
                  </a:lnTo>
                  <a:lnTo>
                    <a:pt x="208" y="23"/>
                  </a:lnTo>
                  <a:lnTo>
                    <a:pt x="207" y="23"/>
                  </a:lnTo>
                  <a:lnTo>
                    <a:pt x="207" y="22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7" y="19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8" y="17"/>
                  </a:lnTo>
                  <a:lnTo>
                    <a:pt x="209" y="17"/>
                  </a:lnTo>
                  <a:lnTo>
                    <a:pt x="209" y="16"/>
                  </a:lnTo>
                  <a:lnTo>
                    <a:pt x="210" y="16"/>
                  </a:lnTo>
                  <a:lnTo>
                    <a:pt x="210" y="15"/>
                  </a:lnTo>
                  <a:lnTo>
                    <a:pt x="211" y="15"/>
                  </a:lnTo>
                  <a:lnTo>
                    <a:pt x="211" y="16"/>
                  </a:lnTo>
                  <a:lnTo>
                    <a:pt x="213" y="16"/>
                  </a:lnTo>
                  <a:lnTo>
                    <a:pt x="213" y="15"/>
                  </a:lnTo>
                  <a:lnTo>
                    <a:pt x="214" y="15"/>
                  </a:lnTo>
                  <a:lnTo>
                    <a:pt x="215" y="15"/>
                  </a:lnTo>
                  <a:lnTo>
                    <a:pt x="216" y="15"/>
                  </a:lnTo>
                  <a:lnTo>
                    <a:pt x="216" y="16"/>
                  </a:lnTo>
                  <a:lnTo>
                    <a:pt x="216" y="15"/>
                  </a:lnTo>
                  <a:lnTo>
                    <a:pt x="217" y="15"/>
                  </a:lnTo>
                  <a:lnTo>
                    <a:pt x="219" y="15"/>
                  </a:lnTo>
                  <a:lnTo>
                    <a:pt x="220" y="15"/>
                  </a:lnTo>
                  <a:lnTo>
                    <a:pt x="221" y="15"/>
                  </a:lnTo>
                  <a:lnTo>
                    <a:pt x="222" y="15"/>
                  </a:lnTo>
                  <a:lnTo>
                    <a:pt x="223" y="15"/>
                  </a:lnTo>
                  <a:lnTo>
                    <a:pt x="223" y="16"/>
                  </a:lnTo>
                  <a:lnTo>
                    <a:pt x="224" y="16"/>
                  </a:lnTo>
                  <a:lnTo>
                    <a:pt x="226" y="16"/>
                  </a:lnTo>
                  <a:lnTo>
                    <a:pt x="226" y="17"/>
                  </a:lnTo>
                  <a:lnTo>
                    <a:pt x="227" y="17"/>
                  </a:lnTo>
                  <a:close/>
                  <a:moveTo>
                    <a:pt x="462" y="85"/>
                  </a:moveTo>
                  <a:lnTo>
                    <a:pt x="462" y="87"/>
                  </a:lnTo>
                  <a:lnTo>
                    <a:pt x="462" y="89"/>
                  </a:lnTo>
                  <a:lnTo>
                    <a:pt x="462" y="90"/>
                  </a:lnTo>
                  <a:lnTo>
                    <a:pt x="462" y="93"/>
                  </a:lnTo>
                  <a:lnTo>
                    <a:pt x="462" y="96"/>
                  </a:lnTo>
                  <a:lnTo>
                    <a:pt x="462" y="98"/>
                  </a:lnTo>
                  <a:lnTo>
                    <a:pt x="462" y="99"/>
                  </a:lnTo>
                  <a:lnTo>
                    <a:pt x="462" y="104"/>
                  </a:lnTo>
                  <a:lnTo>
                    <a:pt x="462" y="107"/>
                  </a:lnTo>
                  <a:lnTo>
                    <a:pt x="462" y="109"/>
                  </a:lnTo>
                  <a:lnTo>
                    <a:pt x="462" y="110"/>
                  </a:lnTo>
                  <a:lnTo>
                    <a:pt x="462" y="111"/>
                  </a:lnTo>
                  <a:lnTo>
                    <a:pt x="462" y="112"/>
                  </a:lnTo>
                  <a:lnTo>
                    <a:pt x="462" y="115"/>
                  </a:lnTo>
                  <a:lnTo>
                    <a:pt x="462" y="117"/>
                  </a:lnTo>
                  <a:lnTo>
                    <a:pt x="462" y="117"/>
                  </a:lnTo>
                  <a:lnTo>
                    <a:pt x="462" y="120"/>
                  </a:lnTo>
                  <a:lnTo>
                    <a:pt x="462" y="121"/>
                  </a:lnTo>
                  <a:lnTo>
                    <a:pt x="462" y="122"/>
                  </a:lnTo>
                  <a:lnTo>
                    <a:pt x="462" y="123"/>
                  </a:lnTo>
                  <a:lnTo>
                    <a:pt x="462" y="124"/>
                  </a:lnTo>
                  <a:lnTo>
                    <a:pt x="461" y="124"/>
                  </a:lnTo>
                  <a:lnTo>
                    <a:pt x="461" y="126"/>
                  </a:lnTo>
                  <a:lnTo>
                    <a:pt x="462" y="127"/>
                  </a:lnTo>
                  <a:lnTo>
                    <a:pt x="462" y="128"/>
                  </a:lnTo>
                  <a:lnTo>
                    <a:pt x="462" y="130"/>
                  </a:lnTo>
                  <a:lnTo>
                    <a:pt x="462" y="132"/>
                  </a:lnTo>
                  <a:lnTo>
                    <a:pt x="462" y="134"/>
                  </a:lnTo>
                  <a:lnTo>
                    <a:pt x="462" y="136"/>
                  </a:lnTo>
                  <a:lnTo>
                    <a:pt x="462" y="139"/>
                  </a:lnTo>
                  <a:lnTo>
                    <a:pt x="462" y="140"/>
                  </a:lnTo>
                  <a:lnTo>
                    <a:pt x="462" y="144"/>
                  </a:lnTo>
                  <a:lnTo>
                    <a:pt x="462" y="145"/>
                  </a:lnTo>
                  <a:lnTo>
                    <a:pt x="462" y="146"/>
                  </a:lnTo>
                  <a:lnTo>
                    <a:pt x="462" y="148"/>
                  </a:lnTo>
                  <a:lnTo>
                    <a:pt x="462" y="149"/>
                  </a:lnTo>
                  <a:lnTo>
                    <a:pt x="462" y="148"/>
                  </a:lnTo>
                  <a:lnTo>
                    <a:pt x="461" y="148"/>
                  </a:lnTo>
                  <a:lnTo>
                    <a:pt x="458" y="146"/>
                  </a:lnTo>
                  <a:lnTo>
                    <a:pt x="457" y="146"/>
                  </a:lnTo>
                  <a:lnTo>
                    <a:pt x="457" y="145"/>
                  </a:lnTo>
                  <a:lnTo>
                    <a:pt x="456" y="145"/>
                  </a:lnTo>
                  <a:lnTo>
                    <a:pt x="456" y="144"/>
                  </a:lnTo>
                  <a:lnTo>
                    <a:pt x="455" y="144"/>
                  </a:lnTo>
                  <a:lnTo>
                    <a:pt x="452" y="141"/>
                  </a:lnTo>
                  <a:lnTo>
                    <a:pt x="452" y="140"/>
                  </a:lnTo>
                  <a:lnTo>
                    <a:pt x="452" y="140"/>
                  </a:lnTo>
                  <a:lnTo>
                    <a:pt x="452" y="139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39"/>
                  </a:lnTo>
                  <a:lnTo>
                    <a:pt x="452" y="140"/>
                  </a:lnTo>
                  <a:lnTo>
                    <a:pt x="452" y="140"/>
                  </a:lnTo>
                  <a:lnTo>
                    <a:pt x="451" y="140"/>
                  </a:lnTo>
                  <a:lnTo>
                    <a:pt x="449" y="140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5" y="140"/>
                  </a:lnTo>
                  <a:lnTo>
                    <a:pt x="445" y="139"/>
                  </a:lnTo>
                  <a:lnTo>
                    <a:pt x="445" y="140"/>
                  </a:lnTo>
                  <a:lnTo>
                    <a:pt x="444" y="140"/>
                  </a:lnTo>
                  <a:lnTo>
                    <a:pt x="443" y="141"/>
                  </a:lnTo>
                  <a:lnTo>
                    <a:pt x="442" y="141"/>
                  </a:lnTo>
                  <a:lnTo>
                    <a:pt x="442" y="142"/>
                  </a:lnTo>
                  <a:lnTo>
                    <a:pt x="442" y="141"/>
                  </a:lnTo>
                  <a:lnTo>
                    <a:pt x="442" y="140"/>
                  </a:lnTo>
                  <a:lnTo>
                    <a:pt x="442" y="139"/>
                  </a:lnTo>
                  <a:lnTo>
                    <a:pt x="442" y="138"/>
                  </a:lnTo>
                  <a:lnTo>
                    <a:pt x="443" y="138"/>
                  </a:lnTo>
                  <a:lnTo>
                    <a:pt x="443" y="136"/>
                  </a:lnTo>
                  <a:lnTo>
                    <a:pt x="443" y="135"/>
                  </a:lnTo>
                  <a:lnTo>
                    <a:pt x="444" y="135"/>
                  </a:lnTo>
                  <a:lnTo>
                    <a:pt x="444" y="134"/>
                  </a:lnTo>
                  <a:lnTo>
                    <a:pt x="443" y="134"/>
                  </a:lnTo>
                  <a:lnTo>
                    <a:pt x="442" y="134"/>
                  </a:lnTo>
                  <a:lnTo>
                    <a:pt x="442" y="133"/>
                  </a:lnTo>
                  <a:lnTo>
                    <a:pt x="442" y="132"/>
                  </a:lnTo>
                  <a:lnTo>
                    <a:pt x="440" y="130"/>
                  </a:lnTo>
                  <a:lnTo>
                    <a:pt x="439" y="130"/>
                  </a:lnTo>
                  <a:lnTo>
                    <a:pt x="442" y="130"/>
                  </a:lnTo>
                  <a:lnTo>
                    <a:pt x="443" y="130"/>
                  </a:lnTo>
                  <a:lnTo>
                    <a:pt x="444" y="130"/>
                  </a:lnTo>
                  <a:lnTo>
                    <a:pt x="445" y="130"/>
                  </a:lnTo>
                  <a:lnTo>
                    <a:pt x="445" y="129"/>
                  </a:lnTo>
                  <a:lnTo>
                    <a:pt x="445" y="130"/>
                  </a:lnTo>
                  <a:lnTo>
                    <a:pt x="444" y="130"/>
                  </a:lnTo>
                  <a:lnTo>
                    <a:pt x="443" y="130"/>
                  </a:lnTo>
                  <a:lnTo>
                    <a:pt x="442" y="130"/>
                  </a:lnTo>
                  <a:lnTo>
                    <a:pt x="442" y="129"/>
                  </a:lnTo>
                  <a:lnTo>
                    <a:pt x="440" y="129"/>
                  </a:lnTo>
                  <a:lnTo>
                    <a:pt x="439" y="128"/>
                  </a:lnTo>
                  <a:lnTo>
                    <a:pt x="438" y="128"/>
                  </a:lnTo>
                  <a:lnTo>
                    <a:pt x="438" y="127"/>
                  </a:lnTo>
                  <a:lnTo>
                    <a:pt x="439" y="127"/>
                  </a:lnTo>
                  <a:lnTo>
                    <a:pt x="440" y="127"/>
                  </a:lnTo>
                  <a:lnTo>
                    <a:pt x="442" y="127"/>
                  </a:lnTo>
                  <a:lnTo>
                    <a:pt x="443" y="127"/>
                  </a:lnTo>
                  <a:lnTo>
                    <a:pt x="444" y="128"/>
                  </a:lnTo>
                  <a:lnTo>
                    <a:pt x="445" y="128"/>
                  </a:lnTo>
                  <a:lnTo>
                    <a:pt x="444" y="128"/>
                  </a:lnTo>
                  <a:lnTo>
                    <a:pt x="444" y="127"/>
                  </a:lnTo>
                  <a:lnTo>
                    <a:pt x="443" y="127"/>
                  </a:lnTo>
                  <a:lnTo>
                    <a:pt x="442" y="127"/>
                  </a:lnTo>
                  <a:lnTo>
                    <a:pt x="440" y="127"/>
                  </a:lnTo>
                  <a:lnTo>
                    <a:pt x="440" y="126"/>
                  </a:lnTo>
                  <a:lnTo>
                    <a:pt x="439" y="126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0" y="126"/>
                  </a:lnTo>
                  <a:lnTo>
                    <a:pt x="439" y="124"/>
                  </a:lnTo>
                  <a:lnTo>
                    <a:pt x="439" y="123"/>
                  </a:lnTo>
                  <a:lnTo>
                    <a:pt x="438" y="123"/>
                  </a:lnTo>
                  <a:lnTo>
                    <a:pt x="437" y="122"/>
                  </a:lnTo>
                  <a:lnTo>
                    <a:pt x="437" y="121"/>
                  </a:lnTo>
                  <a:lnTo>
                    <a:pt x="437" y="120"/>
                  </a:lnTo>
                  <a:lnTo>
                    <a:pt x="436" y="118"/>
                  </a:lnTo>
                  <a:lnTo>
                    <a:pt x="436" y="117"/>
                  </a:lnTo>
                  <a:lnTo>
                    <a:pt x="434" y="117"/>
                  </a:lnTo>
                  <a:lnTo>
                    <a:pt x="436" y="117"/>
                  </a:lnTo>
                  <a:lnTo>
                    <a:pt x="437" y="117"/>
                  </a:lnTo>
                  <a:lnTo>
                    <a:pt x="436" y="117"/>
                  </a:lnTo>
                  <a:lnTo>
                    <a:pt x="434" y="117"/>
                  </a:lnTo>
                  <a:lnTo>
                    <a:pt x="434" y="116"/>
                  </a:lnTo>
                  <a:lnTo>
                    <a:pt x="436" y="116"/>
                  </a:lnTo>
                  <a:lnTo>
                    <a:pt x="434" y="116"/>
                  </a:lnTo>
                  <a:lnTo>
                    <a:pt x="433" y="116"/>
                  </a:lnTo>
                  <a:lnTo>
                    <a:pt x="433" y="115"/>
                  </a:lnTo>
                  <a:lnTo>
                    <a:pt x="433" y="114"/>
                  </a:lnTo>
                  <a:lnTo>
                    <a:pt x="433" y="112"/>
                  </a:lnTo>
                  <a:lnTo>
                    <a:pt x="432" y="112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1" y="112"/>
                  </a:lnTo>
                  <a:lnTo>
                    <a:pt x="431" y="111"/>
                  </a:lnTo>
                  <a:lnTo>
                    <a:pt x="431" y="112"/>
                  </a:lnTo>
                  <a:lnTo>
                    <a:pt x="430" y="112"/>
                  </a:lnTo>
                  <a:lnTo>
                    <a:pt x="430" y="111"/>
                  </a:lnTo>
                  <a:lnTo>
                    <a:pt x="428" y="110"/>
                  </a:lnTo>
                  <a:lnTo>
                    <a:pt x="428" y="111"/>
                  </a:lnTo>
                  <a:lnTo>
                    <a:pt x="428" y="110"/>
                  </a:lnTo>
                  <a:lnTo>
                    <a:pt x="427" y="110"/>
                  </a:lnTo>
                  <a:lnTo>
                    <a:pt x="428" y="110"/>
                  </a:lnTo>
                  <a:lnTo>
                    <a:pt x="427" y="110"/>
                  </a:lnTo>
                  <a:lnTo>
                    <a:pt x="426" y="110"/>
                  </a:lnTo>
                  <a:lnTo>
                    <a:pt x="426" y="109"/>
                  </a:lnTo>
                  <a:lnTo>
                    <a:pt x="426" y="110"/>
                  </a:lnTo>
                  <a:lnTo>
                    <a:pt x="426" y="109"/>
                  </a:lnTo>
                  <a:lnTo>
                    <a:pt x="425" y="109"/>
                  </a:lnTo>
                  <a:lnTo>
                    <a:pt x="425" y="108"/>
                  </a:lnTo>
                  <a:lnTo>
                    <a:pt x="424" y="108"/>
                  </a:lnTo>
                  <a:lnTo>
                    <a:pt x="424" y="109"/>
                  </a:lnTo>
                  <a:lnTo>
                    <a:pt x="424" y="108"/>
                  </a:lnTo>
                  <a:lnTo>
                    <a:pt x="424" y="108"/>
                  </a:lnTo>
                  <a:lnTo>
                    <a:pt x="423" y="108"/>
                  </a:lnTo>
                  <a:lnTo>
                    <a:pt x="421" y="108"/>
                  </a:lnTo>
                  <a:lnTo>
                    <a:pt x="420" y="108"/>
                  </a:lnTo>
                  <a:lnTo>
                    <a:pt x="420" y="107"/>
                  </a:lnTo>
                  <a:lnTo>
                    <a:pt x="419" y="107"/>
                  </a:lnTo>
                  <a:lnTo>
                    <a:pt x="418" y="107"/>
                  </a:lnTo>
                  <a:lnTo>
                    <a:pt x="418" y="105"/>
                  </a:lnTo>
                  <a:lnTo>
                    <a:pt x="417" y="105"/>
                  </a:lnTo>
                  <a:lnTo>
                    <a:pt x="415" y="105"/>
                  </a:lnTo>
                  <a:lnTo>
                    <a:pt x="414" y="105"/>
                  </a:lnTo>
                  <a:lnTo>
                    <a:pt x="414" y="104"/>
                  </a:lnTo>
                  <a:lnTo>
                    <a:pt x="413" y="104"/>
                  </a:lnTo>
                  <a:lnTo>
                    <a:pt x="412" y="103"/>
                  </a:lnTo>
                  <a:lnTo>
                    <a:pt x="411" y="103"/>
                  </a:lnTo>
                  <a:lnTo>
                    <a:pt x="409" y="103"/>
                  </a:lnTo>
                  <a:lnTo>
                    <a:pt x="408" y="103"/>
                  </a:lnTo>
                  <a:lnTo>
                    <a:pt x="407" y="103"/>
                  </a:lnTo>
                  <a:lnTo>
                    <a:pt x="406" y="103"/>
                  </a:lnTo>
                  <a:lnTo>
                    <a:pt x="405" y="103"/>
                  </a:lnTo>
                  <a:lnTo>
                    <a:pt x="403" y="103"/>
                  </a:lnTo>
                  <a:lnTo>
                    <a:pt x="401" y="102"/>
                  </a:lnTo>
                  <a:lnTo>
                    <a:pt x="401" y="101"/>
                  </a:lnTo>
                  <a:lnTo>
                    <a:pt x="400" y="101"/>
                  </a:lnTo>
                  <a:lnTo>
                    <a:pt x="399" y="101"/>
                  </a:lnTo>
                  <a:lnTo>
                    <a:pt x="399" y="99"/>
                  </a:lnTo>
                  <a:lnTo>
                    <a:pt x="399" y="98"/>
                  </a:lnTo>
                  <a:lnTo>
                    <a:pt x="399" y="97"/>
                  </a:lnTo>
                  <a:lnTo>
                    <a:pt x="400" y="97"/>
                  </a:lnTo>
                  <a:lnTo>
                    <a:pt x="401" y="98"/>
                  </a:lnTo>
                  <a:lnTo>
                    <a:pt x="402" y="97"/>
                  </a:lnTo>
                  <a:lnTo>
                    <a:pt x="401" y="97"/>
                  </a:lnTo>
                  <a:lnTo>
                    <a:pt x="400" y="97"/>
                  </a:lnTo>
                  <a:lnTo>
                    <a:pt x="399" y="97"/>
                  </a:lnTo>
                  <a:lnTo>
                    <a:pt x="399" y="98"/>
                  </a:lnTo>
                  <a:lnTo>
                    <a:pt x="397" y="98"/>
                  </a:lnTo>
                  <a:lnTo>
                    <a:pt x="396" y="98"/>
                  </a:lnTo>
                  <a:lnTo>
                    <a:pt x="396" y="97"/>
                  </a:lnTo>
                  <a:lnTo>
                    <a:pt x="395" y="97"/>
                  </a:lnTo>
                  <a:lnTo>
                    <a:pt x="395" y="98"/>
                  </a:lnTo>
                  <a:lnTo>
                    <a:pt x="395" y="98"/>
                  </a:lnTo>
                  <a:lnTo>
                    <a:pt x="395" y="97"/>
                  </a:lnTo>
                  <a:lnTo>
                    <a:pt x="394" y="97"/>
                  </a:lnTo>
                  <a:lnTo>
                    <a:pt x="395" y="97"/>
                  </a:lnTo>
                  <a:lnTo>
                    <a:pt x="395" y="96"/>
                  </a:lnTo>
                  <a:lnTo>
                    <a:pt x="394" y="96"/>
                  </a:lnTo>
                  <a:lnTo>
                    <a:pt x="393" y="96"/>
                  </a:lnTo>
                  <a:lnTo>
                    <a:pt x="393" y="97"/>
                  </a:lnTo>
                  <a:lnTo>
                    <a:pt x="392" y="96"/>
                  </a:lnTo>
                  <a:lnTo>
                    <a:pt x="392" y="95"/>
                  </a:lnTo>
                  <a:lnTo>
                    <a:pt x="392" y="93"/>
                  </a:lnTo>
                  <a:lnTo>
                    <a:pt x="390" y="93"/>
                  </a:lnTo>
                  <a:lnTo>
                    <a:pt x="390" y="95"/>
                  </a:lnTo>
                  <a:lnTo>
                    <a:pt x="392" y="95"/>
                  </a:lnTo>
                  <a:lnTo>
                    <a:pt x="390" y="96"/>
                  </a:lnTo>
                  <a:lnTo>
                    <a:pt x="390" y="95"/>
                  </a:lnTo>
                  <a:lnTo>
                    <a:pt x="389" y="95"/>
                  </a:lnTo>
                  <a:lnTo>
                    <a:pt x="390" y="95"/>
                  </a:lnTo>
                  <a:lnTo>
                    <a:pt x="389" y="93"/>
                  </a:lnTo>
                  <a:lnTo>
                    <a:pt x="389" y="92"/>
                  </a:lnTo>
                  <a:lnTo>
                    <a:pt x="389" y="91"/>
                  </a:lnTo>
                  <a:lnTo>
                    <a:pt x="389" y="90"/>
                  </a:lnTo>
                  <a:lnTo>
                    <a:pt x="390" y="90"/>
                  </a:lnTo>
                  <a:lnTo>
                    <a:pt x="390" y="89"/>
                  </a:lnTo>
                  <a:lnTo>
                    <a:pt x="392" y="89"/>
                  </a:lnTo>
                  <a:lnTo>
                    <a:pt x="392" y="89"/>
                  </a:lnTo>
                  <a:lnTo>
                    <a:pt x="390" y="89"/>
                  </a:lnTo>
                  <a:lnTo>
                    <a:pt x="392" y="89"/>
                  </a:lnTo>
                  <a:lnTo>
                    <a:pt x="390" y="89"/>
                  </a:lnTo>
                  <a:lnTo>
                    <a:pt x="390" y="89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1"/>
                  </a:lnTo>
                  <a:lnTo>
                    <a:pt x="389" y="92"/>
                  </a:lnTo>
                  <a:lnTo>
                    <a:pt x="388" y="92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8" y="93"/>
                  </a:lnTo>
                  <a:lnTo>
                    <a:pt x="389" y="93"/>
                  </a:lnTo>
                  <a:lnTo>
                    <a:pt x="388" y="93"/>
                  </a:lnTo>
                  <a:lnTo>
                    <a:pt x="388" y="95"/>
                  </a:lnTo>
                  <a:lnTo>
                    <a:pt x="387" y="95"/>
                  </a:lnTo>
                  <a:lnTo>
                    <a:pt x="387" y="96"/>
                  </a:lnTo>
                  <a:lnTo>
                    <a:pt x="387" y="97"/>
                  </a:lnTo>
                  <a:lnTo>
                    <a:pt x="386" y="98"/>
                  </a:lnTo>
                  <a:lnTo>
                    <a:pt x="386" y="99"/>
                  </a:lnTo>
                  <a:lnTo>
                    <a:pt x="384" y="99"/>
                  </a:lnTo>
                  <a:lnTo>
                    <a:pt x="383" y="98"/>
                  </a:lnTo>
                  <a:lnTo>
                    <a:pt x="383" y="99"/>
                  </a:lnTo>
                  <a:lnTo>
                    <a:pt x="382" y="99"/>
                  </a:lnTo>
                  <a:lnTo>
                    <a:pt x="381" y="99"/>
                  </a:lnTo>
                  <a:lnTo>
                    <a:pt x="381" y="98"/>
                  </a:lnTo>
                  <a:lnTo>
                    <a:pt x="381" y="97"/>
                  </a:lnTo>
                  <a:lnTo>
                    <a:pt x="380" y="97"/>
                  </a:lnTo>
                  <a:lnTo>
                    <a:pt x="380" y="96"/>
                  </a:lnTo>
                  <a:lnTo>
                    <a:pt x="380" y="95"/>
                  </a:lnTo>
                  <a:lnTo>
                    <a:pt x="381" y="95"/>
                  </a:lnTo>
                  <a:lnTo>
                    <a:pt x="381" y="93"/>
                  </a:lnTo>
                  <a:lnTo>
                    <a:pt x="382" y="93"/>
                  </a:lnTo>
                  <a:lnTo>
                    <a:pt x="381" y="93"/>
                  </a:lnTo>
                  <a:lnTo>
                    <a:pt x="381" y="92"/>
                  </a:lnTo>
                  <a:lnTo>
                    <a:pt x="381" y="91"/>
                  </a:lnTo>
                  <a:lnTo>
                    <a:pt x="380" y="91"/>
                  </a:lnTo>
                  <a:lnTo>
                    <a:pt x="378" y="91"/>
                  </a:lnTo>
                  <a:lnTo>
                    <a:pt x="378" y="90"/>
                  </a:lnTo>
                  <a:lnTo>
                    <a:pt x="378" y="89"/>
                  </a:lnTo>
                  <a:lnTo>
                    <a:pt x="377" y="89"/>
                  </a:lnTo>
                  <a:lnTo>
                    <a:pt x="376" y="89"/>
                  </a:lnTo>
                  <a:lnTo>
                    <a:pt x="375" y="89"/>
                  </a:lnTo>
                  <a:lnTo>
                    <a:pt x="374" y="89"/>
                  </a:lnTo>
                  <a:lnTo>
                    <a:pt x="374" y="87"/>
                  </a:lnTo>
                  <a:lnTo>
                    <a:pt x="374" y="89"/>
                  </a:lnTo>
                  <a:lnTo>
                    <a:pt x="372" y="89"/>
                  </a:lnTo>
                  <a:lnTo>
                    <a:pt x="374" y="89"/>
                  </a:lnTo>
                  <a:lnTo>
                    <a:pt x="372" y="89"/>
                  </a:lnTo>
                  <a:lnTo>
                    <a:pt x="372" y="87"/>
                  </a:lnTo>
                  <a:lnTo>
                    <a:pt x="372" y="89"/>
                  </a:lnTo>
                  <a:lnTo>
                    <a:pt x="372" y="87"/>
                  </a:lnTo>
                  <a:lnTo>
                    <a:pt x="371" y="89"/>
                  </a:lnTo>
                  <a:lnTo>
                    <a:pt x="371" y="87"/>
                  </a:lnTo>
                  <a:lnTo>
                    <a:pt x="372" y="87"/>
                  </a:lnTo>
                  <a:lnTo>
                    <a:pt x="371" y="87"/>
                  </a:lnTo>
                  <a:lnTo>
                    <a:pt x="372" y="87"/>
                  </a:lnTo>
                  <a:lnTo>
                    <a:pt x="372" y="86"/>
                  </a:lnTo>
                  <a:lnTo>
                    <a:pt x="371" y="86"/>
                  </a:lnTo>
                  <a:lnTo>
                    <a:pt x="372" y="86"/>
                  </a:lnTo>
                  <a:lnTo>
                    <a:pt x="374" y="86"/>
                  </a:lnTo>
                  <a:lnTo>
                    <a:pt x="374" y="85"/>
                  </a:lnTo>
                  <a:lnTo>
                    <a:pt x="375" y="85"/>
                  </a:lnTo>
                  <a:lnTo>
                    <a:pt x="376" y="86"/>
                  </a:lnTo>
                  <a:lnTo>
                    <a:pt x="377" y="86"/>
                  </a:lnTo>
                  <a:lnTo>
                    <a:pt x="378" y="86"/>
                  </a:lnTo>
                  <a:lnTo>
                    <a:pt x="380" y="86"/>
                  </a:lnTo>
                  <a:lnTo>
                    <a:pt x="380" y="87"/>
                  </a:lnTo>
                  <a:lnTo>
                    <a:pt x="380" y="86"/>
                  </a:lnTo>
                  <a:lnTo>
                    <a:pt x="381" y="86"/>
                  </a:lnTo>
                  <a:lnTo>
                    <a:pt x="381" y="85"/>
                  </a:lnTo>
                  <a:lnTo>
                    <a:pt x="382" y="85"/>
                  </a:lnTo>
                  <a:lnTo>
                    <a:pt x="382" y="84"/>
                  </a:lnTo>
                  <a:lnTo>
                    <a:pt x="383" y="84"/>
                  </a:lnTo>
                  <a:lnTo>
                    <a:pt x="383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6" y="84"/>
                  </a:lnTo>
                  <a:lnTo>
                    <a:pt x="387" y="84"/>
                  </a:lnTo>
                  <a:lnTo>
                    <a:pt x="387" y="85"/>
                  </a:lnTo>
                  <a:lnTo>
                    <a:pt x="387" y="84"/>
                  </a:lnTo>
                  <a:lnTo>
                    <a:pt x="387" y="85"/>
                  </a:lnTo>
                  <a:lnTo>
                    <a:pt x="388" y="84"/>
                  </a:lnTo>
                  <a:lnTo>
                    <a:pt x="387" y="84"/>
                  </a:lnTo>
                  <a:lnTo>
                    <a:pt x="388" y="84"/>
                  </a:lnTo>
                  <a:lnTo>
                    <a:pt x="388" y="85"/>
                  </a:lnTo>
                  <a:lnTo>
                    <a:pt x="388" y="84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5"/>
                  </a:lnTo>
                  <a:lnTo>
                    <a:pt x="390" y="85"/>
                  </a:lnTo>
                  <a:lnTo>
                    <a:pt x="390" y="84"/>
                  </a:lnTo>
                  <a:lnTo>
                    <a:pt x="390" y="85"/>
                  </a:lnTo>
                  <a:lnTo>
                    <a:pt x="392" y="85"/>
                  </a:lnTo>
                  <a:lnTo>
                    <a:pt x="392" y="84"/>
                  </a:lnTo>
                  <a:lnTo>
                    <a:pt x="390" y="84"/>
                  </a:lnTo>
                  <a:lnTo>
                    <a:pt x="392" y="84"/>
                  </a:lnTo>
                  <a:lnTo>
                    <a:pt x="390" y="84"/>
                  </a:lnTo>
                  <a:lnTo>
                    <a:pt x="390" y="83"/>
                  </a:lnTo>
                  <a:lnTo>
                    <a:pt x="392" y="83"/>
                  </a:lnTo>
                  <a:lnTo>
                    <a:pt x="392" y="84"/>
                  </a:lnTo>
                  <a:lnTo>
                    <a:pt x="392" y="83"/>
                  </a:lnTo>
                  <a:lnTo>
                    <a:pt x="393" y="83"/>
                  </a:lnTo>
                  <a:lnTo>
                    <a:pt x="392" y="83"/>
                  </a:lnTo>
                  <a:lnTo>
                    <a:pt x="393" y="81"/>
                  </a:lnTo>
                  <a:lnTo>
                    <a:pt x="392" y="81"/>
                  </a:lnTo>
                  <a:lnTo>
                    <a:pt x="393" y="81"/>
                  </a:lnTo>
                  <a:lnTo>
                    <a:pt x="393" y="80"/>
                  </a:lnTo>
                  <a:lnTo>
                    <a:pt x="393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92" y="80"/>
                  </a:lnTo>
                  <a:lnTo>
                    <a:pt x="393" y="80"/>
                  </a:lnTo>
                  <a:lnTo>
                    <a:pt x="392" y="80"/>
                  </a:lnTo>
                  <a:lnTo>
                    <a:pt x="393" y="80"/>
                  </a:lnTo>
                  <a:lnTo>
                    <a:pt x="393" y="79"/>
                  </a:lnTo>
                  <a:lnTo>
                    <a:pt x="392" y="79"/>
                  </a:lnTo>
                  <a:lnTo>
                    <a:pt x="392" y="80"/>
                  </a:lnTo>
                  <a:lnTo>
                    <a:pt x="390" y="80"/>
                  </a:lnTo>
                  <a:lnTo>
                    <a:pt x="389" y="80"/>
                  </a:lnTo>
                  <a:lnTo>
                    <a:pt x="389" y="81"/>
                  </a:lnTo>
                  <a:lnTo>
                    <a:pt x="389" y="80"/>
                  </a:lnTo>
                  <a:lnTo>
                    <a:pt x="389" y="81"/>
                  </a:lnTo>
                  <a:lnTo>
                    <a:pt x="389" y="80"/>
                  </a:lnTo>
                  <a:lnTo>
                    <a:pt x="388" y="80"/>
                  </a:lnTo>
                  <a:lnTo>
                    <a:pt x="388" y="81"/>
                  </a:lnTo>
                  <a:lnTo>
                    <a:pt x="388" y="80"/>
                  </a:lnTo>
                  <a:lnTo>
                    <a:pt x="387" y="80"/>
                  </a:lnTo>
                  <a:lnTo>
                    <a:pt x="387" y="81"/>
                  </a:lnTo>
                  <a:lnTo>
                    <a:pt x="387" y="80"/>
                  </a:lnTo>
                  <a:lnTo>
                    <a:pt x="386" y="80"/>
                  </a:lnTo>
                  <a:lnTo>
                    <a:pt x="384" y="80"/>
                  </a:lnTo>
                  <a:lnTo>
                    <a:pt x="384" y="81"/>
                  </a:lnTo>
                  <a:lnTo>
                    <a:pt x="383" y="81"/>
                  </a:lnTo>
                  <a:lnTo>
                    <a:pt x="382" y="81"/>
                  </a:lnTo>
                  <a:lnTo>
                    <a:pt x="381" y="81"/>
                  </a:lnTo>
                  <a:lnTo>
                    <a:pt x="380" y="81"/>
                  </a:lnTo>
                  <a:lnTo>
                    <a:pt x="378" y="81"/>
                  </a:lnTo>
                  <a:lnTo>
                    <a:pt x="378" y="80"/>
                  </a:lnTo>
                  <a:lnTo>
                    <a:pt x="377" y="80"/>
                  </a:lnTo>
                  <a:lnTo>
                    <a:pt x="376" y="81"/>
                  </a:lnTo>
                  <a:lnTo>
                    <a:pt x="375" y="81"/>
                  </a:lnTo>
                  <a:lnTo>
                    <a:pt x="375" y="80"/>
                  </a:lnTo>
                  <a:lnTo>
                    <a:pt x="374" y="80"/>
                  </a:lnTo>
                  <a:lnTo>
                    <a:pt x="372" y="79"/>
                  </a:lnTo>
                  <a:lnTo>
                    <a:pt x="374" y="78"/>
                  </a:lnTo>
                  <a:lnTo>
                    <a:pt x="372" y="78"/>
                  </a:lnTo>
                  <a:lnTo>
                    <a:pt x="372" y="79"/>
                  </a:lnTo>
                  <a:lnTo>
                    <a:pt x="372" y="78"/>
                  </a:lnTo>
                  <a:lnTo>
                    <a:pt x="371" y="78"/>
                  </a:lnTo>
                  <a:lnTo>
                    <a:pt x="371" y="77"/>
                  </a:lnTo>
                  <a:lnTo>
                    <a:pt x="371" y="75"/>
                  </a:lnTo>
                  <a:lnTo>
                    <a:pt x="372" y="75"/>
                  </a:lnTo>
                  <a:lnTo>
                    <a:pt x="371" y="75"/>
                  </a:lnTo>
                  <a:lnTo>
                    <a:pt x="371" y="74"/>
                  </a:lnTo>
                  <a:lnTo>
                    <a:pt x="371" y="73"/>
                  </a:lnTo>
                  <a:lnTo>
                    <a:pt x="371" y="74"/>
                  </a:lnTo>
                  <a:lnTo>
                    <a:pt x="370" y="74"/>
                  </a:lnTo>
                  <a:lnTo>
                    <a:pt x="370" y="73"/>
                  </a:lnTo>
                  <a:lnTo>
                    <a:pt x="370" y="74"/>
                  </a:lnTo>
                  <a:lnTo>
                    <a:pt x="369" y="74"/>
                  </a:lnTo>
                  <a:lnTo>
                    <a:pt x="369" y="73"/>
                  </a:lnTo>
                  <a:lnTo>
                    <a:pt x="368" y="73"/>
                  </a:lnTo>
                  <a:lnTo>
                    <a:pt x="366" y="73"/>
                  </a:lnTo>
                  <a:lnTo>
                    <a:pt x="366" y="73"/>
                  </a:lnTo>
                  <a:lnTo>
                    <a:pt x="366" y="72"/>
                  </a:lnTo>
                  <a:lnTo>
                    <a:pt x="365" y="72"/>
                  </a:lnTo>
                  <a:lnTo>
                    <a:pt x="366" y="73"/>
                  </a:lnTo>
                  <a:lnTo>
                    <a:pt x="365" y="73"/>
                  </a:lnTo>
                  <a:lnTo>
                    <a:pt x="364" y="73"/>
                  </a:lnTo>
                  <a:lnTo>
                    <a:pt x="363" y="73"/>
                  </a:lnTo>
                  <a:lnTo>
                    <a:pt x="362" y="73"/>
                  </a:lnTo>
                  <a:lnTo>
                    <a:pt x="362" y="72"/>
                  </a:lnTo>
                  <a:lnTo>
                    <a:pt x="363" y="72"/>
                  </a:lnTo>
                  <a:lnTo>
                    <a:pt x="363" y="71"/>
                  </a:lnTo>
                  <a:lnTo>
                    <a:pt x="364" y="71"/>
                  </a:lnTo>
                  <a:lnTo>
                    <a:pt x="365" y="70"/>
                  </a:lnTo>
                  <a:lnTo>
                    <a:pt x="365" y="68"/>
                  </a:lnTo>
                  <a:lnTo>
                    <a:pt x="365" y="67"/>
                  </a:lnTo>
                  <a:lnTo>
                    <a:pt x="365" y="66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6" y="65"/>
                  </a:lnTo>
                  <a:lnTo>
                    <a:pt x="368" y="65"/>
                  </a:lnTo>
                  <a:lnTo>
                    <a:pt x="366" y="66"/>
                  </a:lnTo>
                  <a:lnTo>
                    <a:pt x="368" y="66"/>
                  </a:lnTo>
                  <a:lnTo>
                    <a:pt x="370" y="65"/>
                  </a:lnTo>
                  <a:lnTo>
                    <a:pt x="371" y="65"/>
                  </a:lnTo>
                  <a:lnTo>
                    <a:pt x="371" y="64"/>
                  </a:lnTo>
                  <a:lnTo>
                    <a:pt x="372" y="64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75" y="61"/>
                  </a:lnTo>
                  <a:lnTo>
                    <a:pt x="376" y="61"/>
                  </a:lnTo>
                  <a:lnTo>
                    <a:pt x="380" y="61"/>
                  </a:lnTo>
                  <a:lnTo>
                    <a:pt x="381" y="62"/>
                  </a:lnTo>
                  <a:lnTo>
                    <a:pt x="382" y="62"/>
                  </a:lnTo>
                  <a:lnTo>
                    <a:pt x="383" y="62"/>
                  </a:lnTo>
                  <a:lnTo>
                    <a:pt x="383" y="64"/>
                  </a:lnTo>
                  <a:lnTo>
                    <a:pt x="384" y="64"/>
                  </a:lnTo>
                  <a:lnTo>
                    <a:pt x="386" y="65"/>
                  </a:lnTo>
                  <a:lnTo>
                    <a:pt x="387" y="65"/>
                  </a:lnTo>
                  <a:lnTo>
                    <a:pt x="388" y="66"/>
                  </a:lnTo>
                  <a:lnTo>
                    <a:pt x="388" y="65"/>
                  </a:lnTo>
                  <a:lnTo>
                    <a:pt x="389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0" y="65"/>
                  </a:lnTo>
                  <a:lnTo>
                    <a:pt x="392" y="66"/>
                  </a:lnTo>
                  <a:lnTo>
                    <a:pt x="392" y="65"/>
                  </a:lnTo>
                  <a:lnTo>
                    <a:pt x="393" y="65"/>
                  </a:lnTo>
                  <a:lnTo>
                    <a:pt x="394" y="66"/>
                  </a:lnTo>
                  <a:lnTo>
                    <a:pt x="395" y="67"/>
                  </a:lnTo>
                  <a:lnTo>
                    <a:pt x="394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70"/>
                  </a:lnTo>
                  <a:lnTo>
                    <a:pt x="395" y="70"/>
                  </a:lnTo>
                  <a:lnTo>
                    <a:pt x="395" y="71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5" y="72"/>
                  </a:lnTo>
                  <a:lnTo>
                    <a:pt x="395" y="73"/>
                  </a:lnTo>
                  <a:lnTo>
                    <a:pt x="395" y="74"/>
                  </a:lnTo>
                  <a:lnTo>
                    <a:pt x="394" y="74"/>
                  </a:lnTo>
                  <a:lnTo>
                    <a:pt x="394" y="75"/>
                  </a:lnTo>
                  <a:lnTo>
                    <a:pt x="394" y="78"/>
                  </a:lnTo>
                  <a:lnTo>
                    <a:pt x="394" y="79"/>
                  </a:lnTo>
                  <a:lnTo>
                    <a:pt x="394" y="80"/>
                  </a:lnTo>
                  <a:lnTo>
                    <a:pt x="395" y="81"/>
                  </a:lnTo>
                  <a:lnTo>
                    <a:pt x="395" y="83"/>
                  </a:lnTo>
                  <a:lnTo>
                    <a:pt x="395" y="84"/>
                  </a:lnTo>
                  <a:lnTo>
                    <a:pt x="395" y="84"/>
                  </a:lnTo>
                  <a:lnTo>
                    <a:pt x="395" y="85"/>
                  </a:lnTo>
                  <a:lnTo>
                    <a:pt x="396" y="85"/>
                  </a:lnTo>
                  <a:lnTo>
                    <a:pt x="396" y="86"/>
                  </a:lnTo>
                  <a:lnTo>
                    <a:pt x="396" y="87"/>
                  </a:lnTo>
                  <a:lnTo>
                    <a:pt x="397" y="87"/>
                  </a:lnTo>
                  <a:lnTo>
                    <a:pt x="397" y="86"/>
                  </a:lnTo>
                  <a:lnTo>
                    <a:pt x="396" y="86"/>
                  </a:lnTo>
                  <a:lnTo>
                    <a:pt x="396" y="85"/>
                  </a:lnTo>
                  <a:lnTo>
                    <a:pt x="396" y="84"/>
                  </a:lnTo>
                  <a:lnTo>
                    <a:pt x="397" y="84"/>
                  </a:lnTo>
                  <a:lnTo>
                    <a:pt x="399" y="84"/>
                  </a:lnTo>
                  <a:lnTo>
                    <a:pt x="399" y="87"/>
                  </a:lnTo>
                  <a:lnTo>
                    <a:pt x="399" y="89"/>
                  </a:lnTo>
                  <a:lnTo>
                    <a:pt x="400" y="89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1" y="89"/>
                  </a:lnTo>
                  <a:lnTo>
                    <a:pt x="400" y="89"/>
                  </a:lnTo>
                  <a:lnTo>
                    <a:pt x="400" y="89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0"/>
                  </a:lnTo>
                  <a:lnTo>
                    <a:pt x="402" y="90"/>
                  </a:lnTo>
                  <a:lnTo>
                    <a:pt x="401" y="91"/>
                  </a:lnTo>
                  <a:lnTo>
                    <a:pt x="402" y="91"/>
                  </a:lnTo>
                  <a:lnTo>
                    <a:pt x="403" y="91"/>
                  </a:lnTo>
                  <a:lnTo>
                    <a:pt x="405" y="91"/>
                  </a:lnTo>
                  <a:lnTo>
                    <a:pt x="406" y="92"/>
                  </a:lnTo>
                  <a:lnTo>
                    <a:pt x="406" y="91"/>
                  </a:lnTo>
                  <a:lnTo>
                    <a:pt x="407" y="91"/>
                  </a:lnTo>
                  <a:lnTo>
                    <a:pt x="408" y="91"/>
                  </a:lnTo>
                  <a:lnTo>
                    <a:pt x="408" y="90"/>
                  </a:lnTo>
                  <a:lnTo>
                    <a:pt x="409" y="89"/>
                  </a:lnTo>
                  <a:lnTo>
                    <a:pt x="411" y="89"/>
                  </a:lnTo>
                  <a:lnTo>
                    <a:pt x="409" y="89"/>
                  </a:lnTo>
                  <a:lnTo>
                    <a:pt x="411" y="89"/>
                  </a:lnTo>
                  <a:lnTo>
                    <a:pt x="411" y="89"/>
                  </a:lnTo>
                  <a:lnTo>
                    <a:pt x="412" y="89"/>
                  </a:lnTo>
                  <a:lnTo>
                    <a:pt x="412" y="87"/>
                  </a:lnTo>
                  <a:lnTo>
                    <a:pt x="412" y="86"/>
                  </a:lnTo>
                  <a:lnTo>
                    <a:pt x="413" y="86"/>
                  </a:lnTo>
                  <a:lnTo>
                    <a:pt x="413" y="85"/>
                  </a:lnTo>
                  <a:lnTo>
                    <a:pt x="414" y="85"/>
                  </a:lnTo>
                  <a:lnTo>
                    <a:pt x="415" y="85"/>
                  </a:lnTo>
                  <a:lnTo>
                    <a:pt x="415" y="84"/>
                  </a:lnTo>
                  <a:lnTo>
                    <a:pt x="415" y="83"/>
                  </a:lnTo>
                  <a:lnTo>
                    <a:pt x="417" y="83"/>
                  </a:lnTo>
                  <a:lnTo>
                    <a:pt x="417" y="81"/>
                  </a:lnTo>
                  <a:lnTo>
                    <a:pt x="417" y="80"/>
                  </a:lnTo>
                  <a:lnTo>
                    <a:pt x="418" y="80"/>
                  </a:lnTo>
                  <a:lnTo>
                    <a:pt x="419" y="81"/>
                  </a:lnTo>
                  <a:lnTo>
                    <a:pt x="420" y="81"/>
                  </a:lnTo>
                  <a:lnTo>
                    <a:pt x="420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8"/>
                  </a:lnTo>
                  <a:lnTo>
                    <a:pt x="424" y="77"/>
                  </a:lnTo>
                  <a:lnTo>
                    <a:pt x="424" y="77"/>
                  </a:lnTo>
                  <a:lnTo>
                    <a:pt x="425" y="75"/>
                  </a:lnTo>
                  <a:lnTo>
                    <a:pt x="426" y="74"/>
                  </a:lnTo>
                  <a:lnTo>
                    <a:pt x="427" y="74"/>
                  </a:lnTo>
                  <a:lnTo>
                    <a:pt x="430" y="73"/>
                  </a:lnTo>
                  <a:lnTo>
                    <a:pt x="431" y="73"/>
                  </a:lnTo>
                  <a:lnTo>
                    <a:pt x="432" y="73"/>
                  </a:lnTo>
                  <a:lnTo>
                    <a:pt x="432" y="74"/>
                  </a:lnTo>
                  <a:lnTo>
                    <a:pt x="433" y="74"/>
                  </a:lnTo>
                  <a:lnTo>
                    <a:pt x="434" y="74"/>
                  </a:lnTo>
                  <a:lnTo>
                    <a:pt x="436" y="75"/>
                  </a:lnTo>
                  <a:lnTo>
                    <a:pt x="438" y="75"/>
                  </a:lnTo>
                  <a:lnTo>
                    <a:pt x="439" y="77"/>
                  </a:lnTo>
                  <a:lnTo>
                    <a:pt x="440" y="77"/>
                  </a:lnTo>
                  <a:lnTo>
                    <a:pt x="440" y="78"/>
                  </a:lnTo>
                  <a:lnTo>
                    <a:pt x="442" y="78"/>
                  </a:lnTo>
                  <a:lnTo>
                    <a:pt x="444" y="79"/>
                  </a:lnTo>
                  <a:lnTo>
                    <a:pt x="445" y="80"/>
                  </a:lnTo>
                  <a:lnTo>
                    <a:pt x="446" y="80"/>
                  </a:lnTo>
                  <a:lnTo>
                    <a:pt x="448" y="80"/>
                  </a:lnTo>
                  <a:lnTo>
                    <a:pt x="450" y="81"/>
                  </a:lnTo>
                  <a:lnTo>
                    <a:pt x="451" y="83"/>
                  </a:lnTo>
                  <a:lnTo>
                    <a:pt x="452" y="83"/>
                  </a:lnTo>
                  <a:lnTo>
                    <a:pt x="452" y="81"/>
                  </a:lnTo>
                  <a:lnTo>
                    <a:pt x="454" y="81"/>
                  </a:lnTo>
                  <a:lnTo>
                    <a:pt x="454" y="83"/>
                  </a:lnTo>
                  <a:lnTo>
                    <a:pt x="455" y="83"/>
                  </a:lnTo>
                  <a:lnTo>
                    <a:pt x="456" y="83"/>
                  </a:lnTo>
                  <a:lnTo>
                    <a:pt x="457" y="83"/>
                  </a:lnTo>
                  <a:lnTo>
                    <a:pt x="458" y="83"/>
                  </a:lnTo>
                  <a:lnTo>
                    <a:pt x="460" y="84"/>
                  </a:lnTo>
                  <a:lnTo>
                    <a:pt x="460" y="85"/>
                  </a:lnTo>
                  <a:lnTo>
                    <a:pt x="461" y="85"/>
                  </a:lnTo>
                  <a:lnTo>
                    <a:pt x="462" y="85"/>
                  </a:lnTo>
                  <a:close/>
                  <a:moveTo>
                    <a:pt x="185" y="144"/>
                  </a:moveTo>
                  <a:lnTo>
                    <a:pt x="186" y="144"/>
                  </a:lnTo>
                  <a:lnTo>
                    <a:pt x="185" y="144"/>
                  </a:lnTo>
                  <a:lnTo>
                    <a:pt x="184" y="144"/>
                  </a:lnTo>
                  <a:lnTo>
                    <a:pt x="185" y="144"/>
                  </a:lnTo>
                  <a:close/>
                  <a:moveTo>
                    <a:pt x="283" y="144"/>
                  </a:moveTo>
                  <a:lnTo>
                    <a:pt x="282" y="144"/>
                  </a:lnTo>
                  <a:lnTo>
                    <a:pt x="281" y="145"/>
                  </a:lnTo>
                  <a:lnTo>
                    <a:pt x="281" y="144"/>
                  </a:lnTo>
                  <a:lnTo>
                    <a:pt x="282" y="144"/>
                  </a:lnTo>
                  <a:lnTo>
                    <a:pt x="283" y="144"/>
                  </a:lnTo>
                  <a:close/>
                  <a:moveTo>
                    <a:pt x="335" y="141"/>
                  </a:moveTo>
                  <a:lnTo>
                    <a:pt x="334" y="141"/>
                  </a:lnTo>
                  <a:lnTo>
                    <a:pt x="333" y="141"/>
                  </a:lnTo>
                  <a:lnTo>
                    <a:pt x="334" y="141"/>
                  </a:lnTo>
                  <a:lnTo>
                    <a:pt x="335" y="141"/>
                  </a:lnTo>
                  <a:close/>
                  <a:moveTo>
                    <a:pt x="343" y="141"/>
                  </a:moveTo>
                  <a:lnTo>
                    <a:pt x="341" y="141"/>
                  </a:lnTo>
                  <a:lnTo>
                    <a:pt x="340" y="141"/>
                  </a:lnTo>
                  <a:lnTo>
                    <a:pt x="341" y="141"/>
                  </a:lnTo>
                  <a:lnTo>
                    <a:pt x="343" y="141"/>
                  </a:lnTo>
                  <a:close/>
                  <a:moveTo>
                    <a:pt x="329" y="140"/>
                  </a:moveTo>
                  <a:lnTo>
                    <a:pt x="331" y="141"/>
                  </a:lnTo>
                  <a:lnTo>
                    <a:pt x="329" y="141"/>
                  </a:lnTo>
                  <a:lnTo>
                    <a:pt x="328" y="141"/>
                  </a:lnTo>
                  <a:lnTo>
                    <a:pt x="329" y="140"/>
                  </a:lnTo>
                  <a:close/>
                  <a:moveTo>
                    <a:pt x="228" y="140"/>
                  </a:moveTo>
                  <a:lnTo>
                    <a:pt x="228" y="141"/>
                  </a:lnTo>
                  <a:lnTo>
                    <a:pt x="227" y="142"/>
                  </a:lnTo>
                  <a:lnTo>
                    <a:pt x="226" y="142"/>
                  </a:lnTo>
                  <a:lnTo>
                    <a:pt x="227" y="142"/>
                  </a:lnTo>
                  <a:lnTo>
                    <a:pt x="227" y="141"/>
                  </a:lnTo>
                  <a:lnTo>
                    <a:pt x="226" y="141"/>
                  </a:lnTo>
                  <a:lnTo>
                    <a:pt x="226" y="140"/>
                  </a:lnTo>
                  <a:lnTo>
                    <a:pt x="227" y="140"/>
                  </a:lnTo>
                  <a:lnTo>
                    <a:pt x="228" y="140"/>
                  </a:lnTo>
                  <a:close/>
                  <a:moveTo>
                    <a:pt x="325" y="139"/>
                  </a:moveTo>
                  <a:lnTo>
                    <a:pt x="325" y="140"/>
                  </a:lnTo>
                  <a:lnTo>
                    <a:pt x="324" y="140"/>
                  </a:lnTo>
                  <a:lnTo>
                    <a:pt x="324" y="139"/>
                  </a:lnTo>
                  <a:lnTo>
                    <a:pt x="325" y="139"/>
                  </a:lnTo>
                  <a:close/>
                  <a:moveTo>
                    <a:pt x="364" y="135"/>
                  </a:moveTo>
                  <a:lnTo>
                    <a:pt x="363" y="135"/>
                  </a:lnTo>
                  <a:lnTo>
                    <a:pt x="364" y="135"/>
                  </a:lnTo>
                  <a:close/>
                  <a:moveTo>
                    <a:pt x="363" y="134"/>
                  </a:moveTo>
                  <a:lnTo>
                    <a:pt x="362" y="134"/>
                  </a:lnTo>
                  <a:lnTo>
                    <a:pt x="360" y="134"/>
                  </a:lnTo>
                  <a:lnTo>
                    <a:pt x="362" y="133"/>
                  </a:lnTo>
                  <a:lnTo>
                    <a:pt x="362" y="134"/>
                  </a:lnTo>
                  <a:lnTo>
                    <a:pt x="363" y="134"/>
                  </a:lnTo>
                  <a:close/>
                  <a:moveTo>
                    <a:pt x="364" y="133"/>
                  </a:moveTo>
                  <a:lnTo>
                    <a:pt x="364" y="134"/>
                  </a:lnTo>
                  <a:lnTo>
                    <a:pt x="363" y="134"/>
                  </a:lnTo>
                  <a:lnTo>
                    <a:pt x="363" y="133"/>
                  </a:lnTo>
                  <a:lnTo>
                    <a:pt x="364" y="133"/>
                  </a:lnTo>
                  <a:close/>
                  <a:moveTo>
                    <a:pt x="261" y="132"/>
                  </a:moveTo>
                  <a:lnTo>
                    <a:pt x="263" y="132"/>
                  </a:lnTo>
                  <a:lnTo>
                    <a:pt x="261" y="132"/>
                  </a:lnTo>
                  <a:lnTo>
                    <a:pt x="260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60" y="130"/>
                  </a:lnTo>
                  <a:lnTo>
                    <a:pt x="260" y="132"/>
                  </a:lnTo>
                  <a:lnTo>
                    <a:pt x="261" y="132"/>
                  </a:lnTo>
                  <a:close/>
                  <a:moveTo>
                    <a:pt x="259" y="129"/>
                  </a:moveTo>
                  <a:lnTo>
                    <a:pt x="258" y="129"/>
                  </a:lnTo>
                  <a:lnTo>
                    <a:pt x="257" y="129"/>
                  </a:lnTo>
                  <a:lnTo>
                    <a:pt x="258" y="129"/>
                  </a:lnTo>
                  <a:lnTo>
                    <a:pt x="258" y="128"/>
                  </a:lnTo>
                  <a:lnTo>
                    <a:pt x="258" y="129"/>
                  </a:lnTo>
                  <a:lnTo>
                    <a:pt x="259" y="129"/>
                  </a:lnTo>
                  <a:close/>
                  <a:moveTo>
                    <a:pt x="440" y="126"/>
                  </a:moveTo>
                  <a:lnTo>
                    <a:pt x="440" y="127"/>
                  </a:lnTo>
                  <a:lnTo>
                    <a:pt x="439" y="127"/>
                  </a:lnTo>
                  <a:lnTo>
                    <a:pt x="439" y="126"/>
                  </a:lnTo>
                  <a:lnTo>
                    <a:pt x="440" y="126"/>
                  </a:lnTo>
                  <a:close/>
                  <a:moveTo>
                    <a:pt x="368" y="124"/>
                  </a:moveTo>
                  <a:lnTo>
                    <a:pt x="368" y="126"/>
                  </a:lnTo>
                  <a:lnTo>
                    <a:pt x="366" y="126"/>
                  </a:lnTo>
                  <a:lnTo>
                    <a:pt x="368" y="126"/>
                  </a:lnTo>
                  <a:lnTo>
                    <a:pt x="368" y="124"/>
                  </a:lnTo>
                  <a:close/>
                  <a:moveTo>
                    <a:pt x="399" y="124"/>
                  </a:moveTo>
                  <a:lnTo>
                    <a:pt x="400" y="124"/>
                  </a:lnTo>
                  <a:lnTo>
                    <a:pt x="399" y="124"/>
                  </a:lnTo>
                  <a:lnTo>
                    <a:pt x="399" y="126"/>
                  </a:lnTo>
                  <a:lnTo>
                    <a:pt x="399" y="124"/>
                  </a:lnTo>
                  <a:close/>
                  <a:moveTo>
                    <a:pt x="397" y="122"/>
                  </a:moveTo>
                  <a:lnTo>
                    <a:pt x="397" y="123"/>
                  </a:lnTo>
                  <a:lnTo>
                    <a:pt x="396" y="123"/>
                  </a:lnTo>
                  <a:lnTo>
                    <a:pt x="396" y="122"/>
                  </a:lnTo>
                  <a:lnTo>
                    <a:pt x="395" y="122"/>
                  </a:lnTo>
                  <a:lnTo>
                    <a:pt x="395" y="121"/>
                  </a:lnTo>
                  <a:lnTo>
                    <a:pt x="396" y="121"/>
                  </a:lnTo>
                  <a:lnTo>
                    <a:pt x="397" y="121"/>
                  </a:lnTo>
                  <a:lnTo>
                    <a:pt x="397" y="122"/>
                  </a:lnTo>
                  <a:close/>
                  <a:moveTo>
                    <a:pt x="400" y="121"/>
                  </a:moveTo>
                  <a:lnTo>
                    <a:pt x="401" y="121"/>
                  </a:lnTo>
                  <a:lnTo>
                    <a:pt x="401" y="122"/>
                  </a:lnTo>
                  <a:lnTo>
                    <a:pt x="400" y="122"/>
                  </a:lnTo>
                  <a:lnTo>
                    <a:pt x="400" y="123"/>
                  </a:lnTo>
                  <a:lnTo>
                    <a:pt x="400" y="122"/>
                  </a:lnTo>
                  <a:lnTo>
                    <a:pt x="400" y="121"/>
                  </a:lnTo>
                  <a:close/>
                  <a:moveTo>
                    <a:pt x="395" y="121"/>
                  </a:moveTo>
                  <a:lnTo>
                    <a:pt x="396" y="121"/>
                  </a:lnTo>
                  <a:lnTo>
                    <a:pt x="395" y="121"/>
                  </a:lnTo>
                  <a:lnTo>
                    <a:pt x="395" y="120"/>
                  </a:lnTo>
                  <a:lnTo>
                    <a:pt x="394" y="120"/>
                  </a:lnTo>
                  <a:lnTo>
                    <a:pt x="394" y="118"/>
                  </a:lnTo>
                  <a:lnTo>
                    <a:pt x="394" y="117"/>
                  </a:lnTo>
                  <a:lnTo>
                    <a:pt x="394" y="118"/>
                  </a:lnTo>
                  <a:lnTo>
                    <a:pt x="395" y="118"/>
                  </a:lnTo>
                  <a:lnTo>
                    <a:pt x="395" y="120"/>
                  </a:lnTo>
                  <a:lnTo>
                    <a:pt x="395" y="120"/>
                  </a:lnTo>
                  <a:lnTo>
                    <a:pt x="395" y="121"/>
                  </a:lnTo>
                  <a:close/>
                  <a:moveTo>
                    <a:pt x="151" y="138"/>
                  </a:moveTo>
                  <a:lnTo>
                    <a:pt x="149" y="138"/>
                  </a:lnTo>
                  <a:lnTo>
                    <a:pt x="149" y="136"/>
                  </a:lnTo>
                  <a:lnTo>
                    <a:pt x="148" y="136"/>
                  </a:lnTo>
                  <a:lnTo>
                    <a:pt x="146" y="136"/>
                  </a:lnTo>
                  <a:lnTo>
                    <a:pt x="145" y="136"/>
                  </a:lnTo>
                  <a:lnTo>
                    <a:pt x="146" y="136"/>
                  </a:lnTo>
                  <a:lnTo>
                    <a:pt x="145" y="136"/>
                  </a:lnTo>
                  <a:lnTo>
                    <a:pt x="145" y="135"/>
                  </a:lnTo>
                  <a:lnTo>
                    <a:pt x="143" y="135"/>
                  </a:lnTo>
                  <a:lnTo>
                    <a:pt x="142" y="135"/>
                  </a:lnTo>
                  <a:lnTo>
                    <a:pt x="141" y="135"/>
                  </a:lnTo>
                  <a:lnTo>
                    <a:pt x="141" y="136"/>
                  </a:lnTo>
                  <a:lnTo>
                    <a:pt x="141" y="135"/>
                  </a:lnTo>
                  <a:lnTo>
                    <a:pt x="140" y="135"/>
                  </a:lnTo>
                  <a:lnTo>
                    <a:pt x="139" y="135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7" y="136"/>
                  </a:lnTo>
                  <a:lnTo>
                    <a:pt x="136" y="136"/>
                  </a:lnTo>
                  <a:lnTo>
                    <a:pt x="135" y="136"/>
                  </a:lnTo>
                  <a:lnTo>
                    <a:pt x="133" y="136"/>
                  </a:lnTo>
                  <a:lnTo>
                    <a:pt x="131" y="136"/>
                  </a:lnTo>
                  <a:lnTo>
                    <a:pt x="130" y="136"/>
                  </a:lnTo>
                  <a:lnTo>
                    <a:pt x="130" y="135"/>
                  </a:lnTo>
                  <a:lnTo>
                    <a:pt x="129" y="135"/>
                  </a:lnTo>
                  <a:lnTo>
                    <a:pt x="128" y="135"/>
                  </a:lnTo>
                  <a:lnTo>
                    <a:pt x="128" y="134"/>
                  </a:lnTo>
                  <a:lnTo>
                    <a:pt x="127" y="134"/>
                  </a:lnTo>
                  <a:lnTo>
                    <a:pt x="125" y="134"/>
                  </a:lnTo>
                  <a:lnTo>
                    <a:pt x="124" y="134"/>
                  </a:lnTo>
                  <a:lnTo>
                    <a:pt x="124" y="133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3"/>
                  </a:lnTo>
                  <a:lnTo>
                    <a:pt x="116" y="133"/>
                  </a:lnTo>
                  <a:lnTo>
                    <a:pt x="116" y="132"/>
                  </a:lnTo>
                  <a:lnTo>
                    <a:pt x="115" y="132"/>
                  </a:lnTo>
                  <a:lnTo>
                    <a:pt x="115" y="130"/>
                  </a:lnTo>
                  <a:lnTo>
                    <a:pt x="116" y="130"/>
                  </a:lnTo>
                  <a:lnTo>
                    <a:pt x="116" y="129"/>
                  </a:lnTo>
                  <a:lnTo>
                    <a:pt x="116" y="128"/>
                  </a:lnTo>
                  <a:lnTo>
                    <a:pt x="115" y="128"/>
                  </a:lnTo>
                  <a:lnTo>
                    <a:pt x="114" y="128"/>
                  </a:lnTo>
                  <a:lnTo>
                    <a:pt x="112" y="127"/>
                  </a:lnTo>
                  <a:lnTo>
                    <a:pt x="111" y="127"/>
                  </a:lnTo>
                  <a:lnTo>
                    <a:pt x="110" y="127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5" y="127"/>
                  </a:lnTo>
                  <a:lnTo>
                    <a:pt x="105" y="126"/>
                  </a:lnTo>
                  <a:lnTo>
                    <a:pt x="105" y="127"/>
                  </a:lnTo>
                  <a:lnTo>
                    <a:pt x="104" y="127"/>
                  </a:lnTo>
                  <a:lnTo>
                    <a:pt x="104" y="126"/>
                  </a:lnTo>
                  <a:lnTo>
                    <a:pt x="105" y="126"/>
                  </a:lnTo>
                  <a:lnTo>
                    <a:pt x="105" y="124"/>
                  </a:lnTo>
                  <a:lnTo>
                    <a:pt x="105" y="126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8"/>
                  </a:lnTo>
                  <a:lnTo>
                    <a:pt x="110" y="118"/>
                  </a:lnTo>
                  <a:lnTo>
                    <a:pt x="110" y="117"/>
                  </a:lnTo>
                  <a:lnTo>
                    <a:pt x="111" y="117"/>
                  </a:lnTo>
                  <a:lnTo>
                    <a:pt x="111" y="117"/>
                  </a:lnTo>
                  <a:lnTo>
                    <a:pt x="112" y="117"/>
                  </a:lnTo>
                  <a:lnTo>
                    <a:pt x="112" y="118"/>
                  </a:lnTo>
                  <a:lnTo>
                    <a:pt x="112" y="117"/>
                  </a:lnTo>
                  <a:lnTo>
                    <a:pt x="114" y="117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6" y="117"/>
                  </a:lnTo>
                  <a:lnTo>
                    <a:pt x="117" y="117"/>
                  </a:lnTo>
                  <a:lnTo>
                    <a:pt x="118" y="118"/>
                  </a:lnTo>
                  <a:lnTo>
                    <a:pt x="120" y="118"/>
                  </a:lnTo>
                  <a:lnTo>
                    <a:pt x="121" y="118"/>
                  </a:lnTo>
                  <a:lnTo>
                    <a:pt x="122" y="118"/>
                  </a:lnTo>
                  <a:lnTo>
                    <a:pt x="121" y="118"/>
                  </a:lnTo>
                  <a:lnTo>
                    <a:pt x="121" y="117"/>
                  </a:lnTo>
                  <a:lnTo>
                    <a:pt x="122" y="117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5" y="117"/>
                  </a:lnTo>
                  <a:lnTo>
                    <a:pt x="125" y="118"/>
                  </a:lnTo>
                  <a:lnTo>
                    <a:pt x="127" y="120"/>
                  </a:lnTo>
                  <a:lnTo>
                    <a:pt x="128" y="120"/>
                  </a:lnTo>
                  <a:lnTo>
                    <a:pt x="129" y="120"/>
                  </a:lnTo>
                  <a:lnTo>
                    <a:pt x="130" y="120"/>
                  </a:lnTo>
                  <a:lnTo>
                    <a:pt x="131" y="121"/>
                  </a:lnTo>
                  <a:lnTo>
                    <a:pt x="133" y="121"/>
                  </a:lnTo>
                  <a:lnTo>
                    <a:pt x="134" y="121"/>
                  </a:lnTo>
                  <a:lnTo>
                    <a:pt x="134" y="120"/>
                  </a:lnTo>
                  <a:lnTo>
                    <a:pt x="134" y="121"/>
                  </a:lnTo>
                  <a:lnTo>
                    <a:pt x="135" y="121"/>
                  </a:lnTo>
                  <a:lnTo>
                    <a:pt x="136" y="122"/>
                  </a:lnTo>
                  <a:lnTo>
                    <a:pt x="137" y="123"/>
                  </a:lnTo>
                  <a:lnTo>
                    <a:pt x="137" y="124"/>
                  </a:lnTo>
                  <a:lnTo>
                    <a:pt x="137" y="126"/>
                  </a:lnTo>
                  <a:lnTo>
                    <a:pt x="139" y="127"/>
                  </a:lnTo>
                  <a:lnTo>
                    <a:pt x="140" y="126"/>
                  </a:lnTo>
                  <a:lnTo>
                    <a:pt x="140" y="127"/>
                  </a:lnTo>
                  <a:lnTo>
                    <a:pt x="141" y="127"/>
                  </a:lnTo>
                  <a:lnTo>
                    <a:pt x="141" y="126"/>
                  </a:lnTo>
                  <a:lnTo>
                    <a:pt x="142" y="127"/>
                  </a:lnTo>
                  <a:lnTo>
                    <a:pt x="143" y="127"/>
                  </a:lnTo>
                  <a:lnTo>
                    <a:pt x="145" y="127"/>
                  </a:lnTo>
                  <a:lnTo>
                    <a:pt x="146" y="127"/>
                  </a:lnTo>
                  <a:lnTo>
                    <a:pt x="146" y="126"/>
                  </a:lnTo>
                  <a:lnTo>
                    <a:pt x="147" y="127"/>
                  </a:lnTo>
                  <a:lnTo>
                    <a:pt x="148" y="127"/>
                  </a:lnTo>
                  <a:lnTo>
                    <a:pt x="151" y="127"/>
                  </a:lnTo>
                  <a:lnTo>
                    <a:pt x="152" y="127"/>
                  </a:lnTo>
                  <a:lnTo>
                    <a:pt x="153" y="127"/>
                  </a:lnTo>
                  <a:lnTo>
                    <a:pt x="154" y="127"/>
                  </a:lnTo>
                  <a:lnTo>
                    <a:pt x="154" y="128"/>
                  </a:lnTo>
                  <a:lnTo>
                    <a:pt x="155" y="128"/>
                  </a:lnTo>
                  <a:lnTo>
                    <a:pt x="157" y="128"/>
                  </a:lnTo>
                  <a:lnTo>
                    <a:pt x="157" y="127"/>
                  </a:lnTo>
                  <a:lnTo>
                    <a:pt x="158" y="127"/>
                  </a:lnTo>
                  <a:lnTo>
                    <a:pt x="158" y="124"/>
                  </a:lnTo>
                  <a:lnTo>
                    <a:pt x="159" y="124"/>
                  </a:lnTo>
                  <a:lnTo>
                    <a:pt x="159" y="123"/>
                  </a:lnTo>
                  <a:lnTo>
                    <a:pt x="159" y="122"/>
                  </a:lnTo>
                  <a:lnTo>
                    <a:pt x="160" y="122"/>
                  </a:lnTo>
                  <a:lnTo>
                    <a:pt x="161" y="122"/>
                  </a:lnTo>
                  <a:lnTo>
                    <a:pt x="162" y="122"/>
                  </a:lnTo>
                  <a:lnTo>
                    <a:pt x="162" y="123"/>
                  </a:lnTo>
                  <a:lnTo>
                    <a:pt x="164" y="124"/>
                  </a:lnTo>
                  <a:lnTo>
                    <a:pt x="165" y="126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167" y="124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70" y="126"/>
                  </a:lnTo>
                  <a:lnTo>
                    <a:pt x="171" y="126"/>
                  </a:lnTo>
                  <a:lnTo>
                    <a:pt x="171" y="127"/>
                  </a:lnTo>
                  <a:lnTo>
                    <a:pt x="172" y="127"/>
                  </a:lnTo>
                  <a:lnTo>
                    <a:pt x="173" y="127"/>
                  </a:lnTo>
                  <a:lnTo>
                    <a:pt x="174" y="127"/>
                  </a:lnTo>
                  <a:lnTo>
                    <a:pt x="176" y="127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8" y="128"/>
                  </a:lnTo>
                  <a:lnTo>
                    <a:pt x="177" y="128"/>
                  </a:lnTo>
                  <a:lnTo>
                    <a:pt x="178" y="128"/>
                  </a:lnTo>
                  <a:lnTo>
                    <a:pt x="178" y="129"/>
                  </a:lnTo>
                  <a:lnTo>
                    <a:pt x="178" y="128"/>
                  </a:lnTo>
                  <a:lnTo>
                    <a:pt x="178" y="129"/>
                  </a:lnTo>
                  <a:lnTo>
                    <a:pt x="178" y="130"/>
                  </a:lnTo>
                  <a:lnTo>
                    <a:pt x="179" y="130"/>
                  </a:lnTo>
                  <a:lnTo>
                    <a:pt x="180" y="132"/>
                  </a:lnTo>
                  <a:lnTo>
                    <a:pt x="179" y="132"/>
                  </a:lnTo>
                  <a:lnTo>
                    <a:pt x="179" y="133"/>
                  </a:lnTo>
                  <a:lnTo>
                    <a:pt x="179" y="134"/>
                  </a:lnTo>
                  <a:lnTo>
                    <a:pt x="180" y="134"/>
                  </a:lnTo>
                  <a:lnTo>
                    <a:pt x="182" y="135"/>
                  </a:lnTo>
                  <a:lnTo>
                    <a:pt x="183" y="135"/>
                  </a:lnTo>
                  <a:lnTo>
                    <a:pt x="183" y="136"/>
                  </a:lnTo>
                  <a:lnTo>
                    <a:pt x="184" y="136"/>
                  </a:lnTo>
                  <a:lnTo>
                    <a:pt x="185" y="136"/>
                  </a:lnTo>
                  <a:lnTo>
                    <a:pt x="186" y="136"/>
                  </a:lnTo>
                  <a:lnTo>
                    <a:pt x="186" y="135"/>
                  </a:lnTo>
                  <a:lnTo>
                    <a:pt x="188" y="135"/>
                  </a:lnTo>
                  <a:lnTo>
                    <a:pt x="189" y="135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1" y="135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5" y="135"/>
                  </a:lnTo>
                  <a:lnTo>
                    <a:pt x="195" y="136"/>
                  </a:lnTo>
                  <a:lnTo>
                    <a:pt x="196" y="136"/>
                  </a:lnTo>
                  <a:lnTo>
                    <a:pt x="196" y="138"/>
                  </a:lnTo>
                  <a:lnTo>
                    <a:pt x="196" y="139"/>
                  </a:lnTo>
                  <a:lnTo>
                    <a:pt x="195" y="140"/>
                  </a:lnTo>
                  <a:lnTo>
                    <a:pt x="195" y="142"/>
                  </a:lnTo>
                  <a:lnTo>
                    <a:pt x="195" y="144"/>
                  </a:lnTo>
                  <a:lnTo>
                    <a:pt x="195" y="145"/>
                  </a:lnTo>
                  <a:lnTo>
                    <a:pt x="195" y="144"/>
                  </a:lnTo>
                  <a:lnTo>
                    <a:pt x="196" y="144"/>
                  </a:lnTo>
                  <a:lnTo>
                    <a:pt x="196" y="145"/>
                  </a:lnTo>
                  <a:lnTo>
                    <a:pt x="196" y="146"/>
                  </a:lnTo>
                  <a:lnTo>
                    <a:pt x="197" y="146"/>
                  </a:lnTo>
                  <a:lnTo>
                    <a:pt x="197" y="146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5" y="146"/>
                  </a:lnTo>
                  <a:lnTo>
                    <a:pt x="195" y="146"/>
                  </a:lnTo>
                  <a:lnTo>
                    <a:pt x="195" y="145"/>
                  </a:lnTo>
                  <a:lnTo>
                    <a:pt x="195" y="146"/>
                  </a:lnTo>
                  <a:lnTo>
                    <a:pt x="193" y="146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2" y="146"/>
                  </a:lnTo>
                  <a:lnTo>
                    <a:pt x="192" y="145"/>
                  </a:lnTo>
                  <a:lnTo>
                    <a:pt x="191" y="145"/>
                  </a:lnTo>
                  <a:lnTo>
                    <a:pt x="190" y="145"/>
                  </a:lnTo>
                  <a:lnTo>
                    <a:pt x="190" y="144"/>
                  </a:lnTo>
                  <a:lnTo>
                    <a:pt x="190" y="145"/>
                  </a:lnTo>
                  <a:lnTo>
                    <a:pt x="189" y="145"/>
                  </a:lnTo>
                  <a:lnTo>
                    <a:pt x="189" y="144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5" y="142"/>
                  </a:lnTo>
                  <a:lnTo>
                    <a:pt x="184" y="142"/>
                  </a:lnTo>
                  <a:lnTo>
                    <a:pt x="184" y="141"/>
                  </a:lnTo>
                  <a:lnTo>
                    <a:pt x="183" y="142"/>
                  </a:lnTo>
                  <a:lnTo>
                    <a:pt x="182" y="142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79" y="142"/>
                  </a:lnTo>
                  <a:lnTo>
                    <a:pt x="179" y="144"/>
                  </a:lnTo>
                  <a:lnTo>
                    <a:pt x="178" y="144"/>
                  </a:lnTo>
                  <a:lnTo>
                    <a:pt x="177" y="144"/>
                  </a:lnTo>
                  <a:lnTo>
                    <a:pt x="177" y="142"/>
                  </a:lnTo>
                  <a:lnTo>
                    <a:pt x="176" y="142"/>
                  </a:lnTo>
                  <a:lnTo>
                    <a:pt x="174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1" y="141"/>
                  </a:lnTo>
                  <a:lnTo>
                    <a:pt x="171" y="142"/>
                  </a:lnTo>
                  <a:lnTo>
                    <a:pt x="170" y="142"/>
                  </a:lnTo>
                  <a:lnTo>
                    <a:pt x="170" y="141"/>
                  </a:lnTo>
                  <a:lnTo>
                    <a:pt x="168" y="141"/>
                  </a:lnTo>
                  <a:lnTo>
                    <a:pt x="168" y="142"/>
                  </a:lnTo>
                  <a:lnTo>
                    <a:pt x="168" y="141"/>
                  </a:lnTo>
                  <a:lnTo>
                    <a:pt x="168" y="142"/>
                  </a:lnTo>
                  <a:lnTo>
                    <a:pt x="167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5" y="141"/>
                  </a:lnTo>
                  <a:lnTo>
                    <a:pt x="164" y="141"/>
                  </a:lnTo>
                  <a:lnTo>
                    <a:pt x="162" y="141"/>
                  </a:lnTo>
                  <a:lnTo>
                    <a:pt x="161" y="141"/>
                  </a:lnTo>
                  <a:lnTo>
                    <a:pt x="160" y="141"/>
                  </a:lnTo>
                  <a:lnTo>
                    <a:pt x="159" y="141"/>
                  </a:lnTo>
                  <a:lnTo>
                    <a:pt x="159" y="140"/>
                  </a:lnTo>
                  <a:lnTo>
                    <a:pt x="158" y="140"/>
                  </a:lnTo>
                  <a:lnTo>
                    <a:pt x="157" y="140"/>
                  </a:lnTo>
                  <a:lnTo>
                    <a:pt x="155" y="140"/>
                  </a:lnTo>
                  <a:lnTo>
                    <a:pt x="155" y="139"/>
                  </a:lnTo>
                  <a:lnTo>
                    <a:pt x="154" y="139"/>
                  </a:lnTo>
                  <a:lnTo>
                    <a:pt x="152" y="138"/>
                  </a:lnTo>
                  <a:lnTo>
                    <a:pt x="151" y="138"/>
                  </a:lnTo>
                  <a:close/>
                  <a:moveTo>
                    <a:pt x="292" y="117"/>
                  </a:moveTo>
                  <a:lnTo>
                    <a:pt x="292" y="118"/>
                  </a:lnTo>
                  <a:lnTo>
                    <a:pt x="292" y="117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2" y="117"/>
                  </a:lnTo>
                  <a:close/>
                  <a:moveTo>
                    <a:pt x="381" y="115"/>
                  </a:moveTo>
                  <a:lnTo>
                    <a:pt x="381" y="116"/>
                  </a:lnTo>
                  <a:lnTo>
                    <a:pt x="380" y="115"/>
                  </a:lnTo>
                  <a:lnTo>
                    <a:pt x="380" y="116"/>
                  </a:lnTo>
                  <a:lnTo>
                    <a:pt x="380" y="115"/>
                  </a:lnTo>
                  <a:lnTo>
                    <a:pt x="380" y="114"/>
                  </a:lnTo>
                  <a:lnTo>
                    <a:pt x="380" y="115"/>
                  </a:lnTo>
                  <a:lnTo>
                    <a:pt x="381" y="114"/>
                  </a:lnTo>
                  <a:lnTo>
                    <a:pt x="381" y="115"/>
                  </a:lnTo>
                  <a:close/>
                  <a:moveTo>
                    <a:pt x="375" y="114"/>
                  </a:moveTo>
                  <a:lnTo>
                    <a:pt x="376" y="114"/>
                  </a:lnTo>
                  <a:lnTo>
                    <a:pt x="376" y="115"/>
                  </a:lnTo>
                  <a:lnTo>
                    <a:pt x="375" y="115"/>
                  </a:lnTo>
                  <a:lnTo>
                    <a:pt x="375" y="114"/>
                  </a:lnTo>
                  <a:close/>
                  <a:moveTo>
                    <a:pt x="289" y="114"/>
                  </a:moveTo>
                  <a:lnTo>
                    <a:pt x="290" y="114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9" y="114"/>
                  </a:lnTo>
                  <a:close/>
                  <a:moveTo>
                    <a:pt x="287" y="111"/>
                  </a:moveTo>
                  <a:lnTo>
                    <a:pt x="288" y="111"/>
                  </a:lnTo>
                  <a:lnTo>
                    <a:pt x="288" y="112"/>
                  </a:lnTo>
                  <a:lnTo>
                    <a:pt x="287" y="111"/>
                  </a:lnTo>
                  <a:close/>
                  <a:moveTo>
                    <a:pt x="351" y="104"/>
                  </a:moveTo>
                  <a:lnTo>
                    <a:pt x="351" y="103"/>
                  </a:lnTo>
                  <a:lnTo>
                    <a:pt x="352" y="103"/>
                  </a:lnTo>
                  <a:lnTo>
                    <a:pt x="352" y="104"/>
                  </a:lnTo>
                  <a:lnTo>
                    <a:pt x="351" y="104"/>
                  </a:lnTo>
                  <a:close/>
                  <a:moveTo>
                    <a:pt x="325" y="96"/>
                  </a:moveTo>
                  <a:lnTo>
                    <a:pt x="325" y="97"/>
                  </a:lnTo>
                  <a:lnTo>
                    <a:pt x="324" y="97"/>
                  </a:lnTo>
                  <a:lnTo>
                    <a:pt x="324" y="96"/>
                  </a:lnTo>
                  <a:lnTo>
                    <a:pt x="325" y="96"/>
                  </a:lnTo>
                  <a:close/>
                  <a:moveTo>
                    <a:pt x="276" y="93"/>
                  </a:moveTo>
                  <a:lnTo>
                    <a:pt x="275" y="93"/>
                  </a:lnTo>
                  <a:lnTo>
                    <a:pt x="276" y="93"/>
                  </a:lnTo>
                  <a:close/>
                  <a:moveTo>
                    <a:pt x="380" y="92"/>
                  </a:moveTo>
                  <a:lnTo>
                    <a:pt x="380" y="93"/>
                  </a:lnTo>
                  <a:lnTo>
                    <a:pt x="378" y="92"/>
                  </a:lnTo>
                  <a:lnTo>
                    <a:pt x="380" y="92"/>
                  </a:lnTo>
                  <a:close/>
                  <a:moveTo>
                    <a:pt x="277" y="92"/>
                  </a:moveTo>
                  <a:lnTo>
                    <a:pt x="276" y="92"/>
                  </a:lnTo>
                  <a:lnTo>
                    <a:pt x="277" y="92"/>
                  </a:lnTo>
                  <a:close/>
                  <a:moveTo>
                    <a:pt x="328" y="91"/>
                  </a:moveTo>
                  <a:lnTo>
                    <a:pt x="327" y="91"/>
                  </a:lnTo>
                  <a:lnTo>
                    <a:pt x="327" y="90"/>
                  </a:lnTo>
                  <a:lnTo>
                    <a:pt x="328" y="90"/>
                  </a:lnTo>
                  <a:lnTo>
                    <a:pt x="328" y="91"/>
                  </a:lnTo>
                  <a:close/>
                  <a:moveTo>
                    <a:pt x="331" y="90"/>
                  </a:moveTo>
                  <a:lnTo>
                    <a:pt x="329" y="90"/>
                  </a:lnTo>
                  <a:lnTo>
                    <a:pt x="328" y="90"/>
                  </a:lnTo>
                  <a:lnTo>
                    <a:pt x="329" y="90"/>
                  </a:lnTo>
                  <a:lnTo>
                    <a:pt x="329" y="89"/>
                  </a:lnTo>
                  <a:lnTo>
                    <a:pt x="329" y="90"/>
                  </a:lnTo>
                  <a:lnTo>
                    <a:pt x="331" y="90"/>
                  </a:lnTo>
                  <a:close/>
                  <a:moveTo>
                    <a:pt x="332" y="87"/>
                  </a:moveTo>
                  <a:lnTo>
                    <a:pt x="332" y="89"/>
                  </a:lnTo>
                  <a:lnTo>
                    <a:pt x="331" y="89"/>
                  </a:lnTo>
                  <a:lnTo>
                    <a:pt x="332" y="89"/>
                  </a:lnTo>
                  <a:lnTo>
                    <a:pt x="332" y="87"/>
                  </a:lnTo>
                  <a:close/>
                  <a:moveTo>
                    <a:pt x="295" y="78"/>
                  </a:moveTo>
                  <a:lnTo>
                    <a:pt x="296" y="78"/>
                  </a:lnTo>
                  <a:lnTo>
                    <a:pt x="296" y="79"/>
                  </a:lnTo>
                  <a:lnTo>
                    <a:pt x="295" y="79"/>
                  </a:lnTo>
                  <a:lnTo>
                    <a:pt x="295" y="78"/>
                  </a:lnTo>
                  <a:close/>
                  <a:moveTo>
                    <a:pt x="137" y="75"/>
                  </a:moveTo>
                  <a:lnTo>
                    <a:pt x="139" y="75"/>
                  </a:lnTo>
                  <a:lnTo>
                    <a:pt x="137" y="75"/>
                  </a:lnTo>
                  <a:close/>
                  <a:moveTo>
                    <a:pt x="326" y="72"/>
                  </a:moveTo>
                  <a:lnTo>
                    <a:pt x="326" y="73"/>
                  </a:lnTo>
                  <a:lnTo>
                    <a:pt x="325" y="72"/>
                  </a:lnTo>
                  <a:lnTo>
                    <a:pt x="326" y="72"/>
                  </a:lnTo>
                  <a:close/>
                  <a:moveTo>
                    <a:pt x="142" y="71"/>
                  </a:moveTo>
                  <a:lnTo>
                    <a:pt x="143" y="71"/>
                  </a:lnTo>
                  <a:lnTo>
                    <a:pt x="142" y="71"/>
                  </a:lnTo>
                  <a:lnTo>
                    <a:pt x="142" y="72"/>
                  </a:lnTo>
                  <a:lnTo>
                    <a:pt x="142" y="71"/>
                  </a:lnTo>
                  <a:close/>
                  <a:moveTo>
                    <a:pt x="143" y="70"/>
                  </a:moveTo>
                  <a:lnTo>
                    <a:pt x="143" y="71"/>
                  </a:lnTo>
                  <a:lnTo>
                    <a:pt x="143" y="70"/>
                  </a:lnTo>
                  <a:close/>
                  <a:moveTo>
                    <a:pt x="96" y="60"/>
                  </a:moveTo>
                  <a:lnTo>
                    <a:pt x="96" y="61"/>
                  </a:lnTo>
                  <a:lnTo>
                    <a:pt x="96" y="60"/>
                  </a:lnTo>
                  <a:close/>
                  <a:moveTo>
                    <a:pt x="80" y="56"/>
                  </a:moveTo>
                  <a:lnTo>
                    <a:pt x="80" y="55"/>
                  </a:lnTo>
                  <a:lnTo>
                    <a:pt x="80" y="55"/>
                  </a:lnTo>
                  <a:lnTo>
                    <a:pt x="80" y="56"/>
                  </a:lnTo>
                  <a:close/>
                  <a:moveTo>
                    <a:pt x="81" y="53"/>
                  </a:moveTo>
                  <a:lnTo>
                    <a:pt x="81" y="52"/>
                  </a:lnTo>
                  <a:lnTo>
                    <a:pt x="81" y="53"/>
                  </a:lnTo>
                  <a:close/>
                  <a:moveTo>
                    <a:pt x="86" y="52"/>
                  </a:moveTo>
                  <a:lnTo>
                    <a:pt x="86" y="53"/>
                  </a:lnTo>
                  <a:lnTo>
                    <a:pt x="85" y="53"/>
                  </a:lnTo>
                  <a:lnTo>
                    <a:pt x="86" y="52"/>
                  </a:lnTo>
                  <a:close/>
                  <a:moveTo>
                    <a:pt x="81" y="50"/>
                  </a:moveTo>
                  <a:lnTo>
                    <a:pt x="81" y="52"/>
                  </a:lnTo>
                  <a:lnTo>
                    <a:pt x="81" y="50"/>
                  </a:lnTo>
                  <a:close/>
                  <a:moveTo>
                    <a:pt x="97" y="50"/>
                  </a:moveTo>
                  <a:lnTo>
                    <a:pt x="98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7" y="50"/>
                  </a:lnTo>
                  <a:close/>
                  <a:moveTo>
                    <a:pt x="87" y="50"/>
                  </a:moveTo>
                  <a:lnTo>
                    <a:pt x="89" y="50"/>
                  </a:lnTo>
                  <a:lnTo>
                    <a:pt x="87" y="50"/>
                  </a:lnTo>
                  <a:close/>
                  <a:moveTo>
                    <a:pt x="85" y="49"/>
                  </a:moveTo>
                  <a:lnTo>
                    <a:pt x="86" y="49"/>
                  </a:lnTo>
                  <a:lnTo>
                    <a:pt x="85" y="49"/>
                  </a:lnTo>
                  <a:close/>
                  <a:moveTo>
                    <a:pt x="251" y="67"/>
                  </a:moveTo>
                  <a:lnTo>
                    <a:pt x="251" y="66"/>
                  </a:lnTo>
                  <a:lnTo>
                    <a:pt x="251" y="65"/>
                  </a:lnTo>
                  <a:lnTo>
                    <a:pt x="251" y="64"/>
                  </a:lnTo>
                  <a:lnTo>
                    <a:pt x="250" y="64"/>
                  </a:lnTo>
                  <a:lnTo>
                    <a:pt x="250" y="62"/>
                  </a:lnTo>
                  <a:lnTo>
                    <a:pt x="250" y="60"/>
                  </a:lnTo>
                  <a:lnTo>
                    <a:pt x="251" y="60"/>
                  </a:lnTo>
                  <a:lnTo>
                    <a:pt x="251" y="60"/>
                  </a:lnTo>
                  <a:lnTo>
                    <a:pt x="250" y="60"/>
                  </a:lnTo>
                  <a:lnTo>
                    <a:pt x="248" y="60"/>
                  </a:lnTo>
                  <a:lnTo>
                    <a:pt x="248" y="59"/>
                  </a:lnTo>
                  <a:lnTo>
                    <a:pt x="250" y="59"/>
                  </a:lnTo>
                  <a:lnTo>
                    <a:pt x="250" y="60"/>
                  </a:lnTo>
                  <a:lnTo>
                    <a:pt x="251" y="60"/>
                  </a:lnTo>
                  <a:lnTo>
                    <a:pt x="251" y="59"/>
                  </a:lnTo>
                  <a:lnTo>
                    <a:pt x="251" y="58"/>
                  </a:lnTo>
                  <a:lnTo>
                    <a:pt x="251" y="56"/>
                  </a:lnTo>
                  <a:lnTo>
                    <a:pt x="250" y="56"/>
                  </a:lnTo>
                  <a:lnTo>
                    <a:pt x="251" y="56"/>
                  </a:lnTo>
                  <a:lnTo>
                    <a:pt x="251" y="55"/>
                  </a:lnTo>
                  <a:lnTo>
                    <a:pt x="251" y="54"/>
                  </a:lnTo>
                  <a:lnTo>
                    <a:pt x="252" y="54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2" y="52"/>
                  </a:lnTo>
                  <a:lnTo>
                    <a:pt x="252" y="50"/>
                  </a:lnTo>
                  <a:lnTo>
                    <a:pt x="253" y="50"/>
                  </a:lnTo>
                  <a:lnTo>
                    <a:pt x="254" y="49"/>
                  </a:lnTo>
                  <a:lnTo>
                    <a:pt x="254" y="48"/>
                  </a:lnTo>
                  <a:lnTo>
                    <a:pt x="254" y="49"/>
                  </a:lnTo>
                  <a:lnTo>
                    <a:pt x="254" y="50"/>
                  </a:lnTo>
                  <a:lnTo>
                    <a:pt x="256" y="50"/>
                  </a:lnTo>
                  <a:lnTo>
                    <a:pt x="257" y="50"/>
                  </a:lnTo>
                  <a:lnTo>
                    <a:pt x="258" y="50"/>
                  </a:lnTo>
                  <a:lnTo>
                    <a:pt x="258" y="49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9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60" y="47"/>
                  </a:lnTo>
                  <a:lnTo>
                    <a:pt x="260" y="46"/>
                  </a:lnTo>
                  <a:lnTo>
                    <a:pt x="260" y="44"/>
                  </a:lnTo>
                  <a:lnTo>
                    <a:pt x="260" y="46"/>
                  </a:lnTo>
                  <a:lnTo>
                    <a:pt x="260" y="44"/>
                  </a:lnTo>
                  <a:lnTo>
                    <a:pt x="260" y="46"/>
                  </a:lnTo>
                  <a:lnTo>
                    <a:pt x="261" y="44"/>
                  </a:lnTo>
                  <a:lnTo>
                    <a:pt x="263" y="46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8"/>
                  </a:lnTo>
                  <a:lnTo>
                    <a:pt x="269" y="48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2" y="48"/>
                  </a:lnTo>
                  <a:lnTo>
                    <a:pt x="273" y="48"/>
                  </a:lnTo>
                  <a:lnTo>
                    <a:pt x="275" y="48"/>
                  </a:lnTo>
                  <a:lnTo>
                    <a:pt x="276" y="48"/>
                  </a:lnTo>
                  <a:lnTo>
                    <a:pt x="277" y="48"/>
                  </a:lnTo>
                  <a:lnTo>
                    <a:pt x="278" y="49"/>
                  </a:lnTo>
                  <a:lnTo>
                    <a:pt x="279" y="49"/>
                  </a:lnTo>
                  <a:lnTo>
                    <a:pt x="281" y="49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281" y="49"/>
                  </a:lnTo>
                  <a:lnTo>
                    <a:pt x="282" y="49"/>
                  </a:lnTo>
                  <a:lnTo>
                    <a:pt x="283" y="49"/>
                  </a:lnTo>
                  <a:lnTo>
                    <a:pt x="284" y="49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8" y="50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49"/>
                  </a:lnTo>
                  <a:lnTo>
                    <a:pt x="292" y="49"/>
                  </a:lnTo>
                  <a:lnTo>
                    <a:pt x="294" y="49"/>
                  </a:lnTo>
                  <a:lnTo>
                    <a:pt x="294" y="48"/>
                  </a:lnTo>
                  <a:lnTo>
                    <a:pt x="295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7"/>
                  </a:lnTo>
                  <a:lnTo>
                    <a:pt x="297" y="46"/>
                  </a:lnTo>
                  <a:lnTo>
                    <a:pt x="297" y="47"/>
                  </a:lnTo>
                  <a:lnTo>
                    <a:pt x="298" y="47"/>
                  </a:lnTo>
                  <a:lnTo>
                    <a:pt x="298" y="46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8" y="44"/>
                  </a:lnTo>
                  <a:lnTo>
                    <a:pt x="300" y="44"/>
                  </a:lnTo>
                  <a:lnTo>
                    <a:pt x="300" y="43"/>
                  </a:lnTo>
                  <a:lnTo>
                    <a:pt x="301" y="43"/>
                  </a:lnTo>
                  <a:lnTo>
                    <a:pt x="301" y="42"/>
                  </a:lnTo>
                  <a:lnTo>
                    <a:pt x="302" y="42"/>
                  </a:lnTo>
                  <a:lnTo>
                    <a:pt x="302" y="41"/>
                  </a:lnTo>
                  <a:lnTo>
                    <a:pt x="303" y="41"/>
                  </a:lnTo>
                  <a:lnTo>
                    <a:pt x="304" y="41"/>
                  </a:lnTo>
                  <a:lnTo>
                    <a:pt x="304" y="42"/>
                  </a:lnTo>
                  <a:lnTo>
                    <a:pt x="304" y="43"/>
                  </a:lnTo>
                  <a:lnTo>
                    <a:pt x="304" y="44"/>
                  </a:lnTo>
                  <a:lnTo>
                    <a:pt x="303" y="44"/>
                  </a:lnTo>
                  <a:lnTo>
                    <a:pt x="302" y="47"/>
                  </a:lnTo>
                  <a:lnTo>
                    <a:pt x="302" y="48"/>
                  </a:lnTo>
                  <a:lnTo>
                    <a:pt x="301" y="48"/>
                  </a:lnTo>
                  <a:lnTo>
                    <a:pt x="301" y="49"/>
                  </a:lnTo>
                  <a:lnTo>
                    <a:pt x="300" y="49"/>
                  </a:lnTo>
                  <a:lnTo>
                    <a:pt x="300" y="50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7" y="52"/>
                  </a:lnTo>
                  <a:lnTo>
                    <a:pt x="297" y="53"/>
                  </a:lnTo>
                  <a:lnTo>
                    <a:pt x="298" y="53"/>
                  </a:lnTo>
                  <a:lnTo>
                    <a:pt x="297" y="53"/>
                  </a:lnTo>
                  <a:lnTo>
                    <a:pt x="297" y="54"/>
                  </a:lnTo>
                  <a:lnTo>
                    <a:pt x="296" y="54"/>
                  </a:lnTo>
                  <a:lnTo>
                    <a:pt x="295" y="55"/>
                  </a:lnTo>
                  <a:lnTo>
                    <a:pt x="294" y="55"/>
                  </a:lnTo>
                  <a:lnTo>
                    <a:pt x="292" y="55"/>
                  </a:lnTo>
                  <a:lnTo>
                    <a:pt x="291" y="55"/>
                  </a:lnTo>
                  <a:lnTo>
                    <a:pt x="290" y="55"/>
                  </a:lnTo>
                  <a:lnTo>
                    <a:pt x="289" y="55"/>
                  </a:lnTo>
                  <a:lnTo>
                    <a:pt x="288" y="56"/>
                  </a:lnTo>
                  <a:lnTo>
                    <a:pt x="288" y="55"/>
                  </a:lnTo>
                  <a:lnTo>
                    <a:pt x="287" y="55"/>
                  </a:lnTo>
                  <a:lnTo>
                    <a:pt x="285" y="55"/>
                  </a:lnTo>
                  <a:lnTo>
                    <a:pt x="284" y="55"/>
                  </a:lnTo>
                  <a:lnTo>
                    <a:pt x="283" y="55"/>
                  </a:lnTo>
                  <a:lnTo>
                    <a:pt x="283" y="54"/>
                  </a:lnTo>
                  <a:lnTo>
                    <a:pt x="282" y="54"/>
                  </a:lnTo>
                  <a:lnTo>
                    <a:pt x="281" y="54"/>
                  </a:lnTo>
                  <a:lnTo>
                    <a:pt x="281" y="54"/>
                  </a:lnTo>
                  <a:lnTo>
                    <a:pt x="279" y="54"/>
                  </a:lnTo>
                  <a:lnTo>
                    <a:pt x="278" y="54"/>
                  </a:lnTo>
                  <a:lnTo>
                    <a:pt x="276" y="54"/>
                  </a:lnTo>
                  <a:lnTo>
                    <a:pt x="275" y="54"/>
                  </a:lnTo>
                  <a:lnTo>
                    <a:pt x="273" y="54"/>
                  </a:lnTo>
                  <a:lnTo>
                    <a:pt x="272" y="54"/>
                  </a:lnTo>
                  <a:lnTo>
                    <a:pt x="271" y="54"/>
                  </a:lnTo>
                  <a:lnTo>
                    <a:pt x="270" y="54"/>
                  </a:lnTo>
                  <a:lnTo>
                    <a:pt x="269" y="54"/>
                  </a:lnTo>
                  <a:lnTo>
                    <a:pt x="269" y="53"/>
                  </a:lnTo>
                  <a:lnTo>
                    <a:pt x="267" y="53"/>
                  </a:lnTo>
                  <a:lnTo>
                    <a:pt x="267" y="54"/>
                  </a:lnTo>
                  <a:lnTo>
                    <a:pt x="266" y="54"/>
                  </a:lnTo>
                  <a:lnTo>
                    <a:pt x="265" y="54"/>
                  </a:lnTo>
                  <a:lnTo>
                    <a:pt x="264" y="54"/>
                  </a:lnTo>
                  <a:lnTo>
                    <a:pt x="263" y="54"/>
                  </a:lnTo>
                  <a:lnTo>
                    <a:pt x="263" y="55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9" y="54"/>
                  </a:lnTo>
                  <a:lnTo>
                    <a:pt x="259" y="53"/>
                  </a:lnTo>
                  <a:lnTo>
                    <a:pt x="258" y="53"/>
                  </a:lnTo>
                  <a:lnTo>
                    <a:pt x="257" y="53"/>
                  </a:lnTo>
                  <a:lnTo>
                    <a:pt x="256" y="54"/>
                  </a:lnTo>
                  <a:lnTo>
                    <a:pt x="254" y="54"/>
                  </a:lnTo>
                  <a:lnTo>
                    <a:pt x="254" y="55"/>
                  </a:lnTo>
                  <a:lnTo>
                    <a:pt x="253" y="56"/>
                  </a:lnTo>
                  <a:lnTo>
                    <a:pt x="252" y="58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2" y="60"/>
                  </a:lnTo>
                  <a:lnTo>
                    <a:pt x="252" y="61"/>
                  </a:lnTo>
                  <a:lnTo>
                    <a:pt x="252" y="62"/>
                  </a:lnTo>
                  <a:lnTo>
                    <a:pt x="252" y="64"/>
                  </a:lnTo>
                  <a:lnTo>
                    <a:pt x="252" y="65"/>
                  </a:lnTo>
                  <a:lnTo>
                    <a:pt x="254" y="67"/>
                  </a:lnTo>
                  <a:lnTo>
                    <a:pt x="256" y="67"/>
                  </a:lnTo>
                  <a:lnTo>
                    <a:pt x="257" y="68"/>
                  </a:lnTo>
                  <a:lnTo>
                    <a:pt x="257" y="70"/>
                  </a:lnTo>
                  <a:lnTo>
                    <a:pt x="258" y="70"/>
                  </a:lnTo>
                  <a:lnTo>
                    <a:pt x="257" y="70"/>
                  </a:lnTo>
                  <a:lnTo>
                    <a:pt x="257" y="71"/>
                  </a:lnTo>
                  <a:lnTo>
                    <a:pt x="258" y="71"/>
                  </a:lnTo>
                  <a:lnTo>
                    <a:pt x="258" y="72"/>
                  </a:lnTo>
                  <a:lnTo>
                    <a:pt x="259" y="72"/>
                  </a:lnTo>
                  <a:lnTo>
                    <a:pt x="260" y="72"/>
                  </a:lnTo>
                  <a:lnTo>
                    <a:pt x="261" y="72"/>
                  </a:lnTo>
                  <a:lnTo>
                    <a:pt x="263" y="72"/>
                  </a:lnTo>
                  <a:lnTo>
                    <a:pt x="264" y="72"/>
                  </a:lnTo>
                  <a:lnTo>
                    <a:pt x="264" y="71"/>
                  </a:lnTo>
                  <a:lnTo>
                    <a:pt x="264" y="70"/>
                  </a:lnTo>
                  <a:lnTo>
                    <a:pt x="265" y="70"/>
                  </a:lnTo>
                  <a:lnTo>
                    <a:pt x="265" y="68"/>
                  </a:lnTo>
                  <a:lnTo>
                    <a:pt x="266" y="67"/>
                  </a:lnTo>
                  <a:lnTo>
                    <a:pt x="267" y="67"/>
                  </a:lnTo>
                  <a:lnTo>
                    <a:pt x="267" y="66"/>
                  </a:lnTo>
                  <a:lnTo>
                    <a:pt x="269" y="66"/>
                  </a:lnTo>
                  <a:lnTo>
                    <a:pt x="269" y="67"/>
                  </a:lnTo>
                  <a:lnTo>
                    <a:pt x="270" y="67"/>
                  </a:lnTo>
                  <a:lnTo>
                    <a:pt x="271" y="67"/>
                  </a:lnTo>
                  <a:lnTo>
                    <a:pt x="272" y="67"/>
                  </a:lnTo>
                  <a:lnTo>
                    <a:pt x="273" y="67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6"/>
                  </a:lnTo>
                  <a:lnTo>
                    <a:pt x="278" y="66"/>
                  </a:lnTo>
                  <a:lnTo>
                    <a:pt x="279" y="66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79" y="65"/>
                  </a:lnTo>
                  <a:lnTo>
                    <a:pt x="281" y="65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5" y="64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7" y="66"/>
                  </a:lnTo>
                  <a:lnTo>
                    <a:pt x="285" y="67"/>
                  </a:lnTo>
                  <a:lnTo>
                    <a:pt x="285" y="68"/>
                  </a:lnTo>
                  <a:lnTo>
                    <a:pt x="284" y="68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3" y="66"/>
                  </a:lnTo>
                  <a:lnTo>
                    <a:pt x="282" y="67"/>
                  </a:lnTo>
                  <a:lnTo>
                    <a:pt x="281" y="67"/>
                  </a:lnTo>
                  <a:lnTo>
                    <a:pt x="281" y="67"/>
                  </a:lnTo>
                  <a:lnTo>
                    <a:pt x="281" y="68"/>
                  </a:lnTo>
                  <a:lnTo>
                    <a:pt x="279" y="68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8" y="71"/>
                  </a:lnTo>
                  <a:lnTo>
                    <a:pt x="278" y="72"/>
                  </a:lnTo>
                  <a:lnTo>
                    <a:pt x="277" y="72"/>
                  </a:lnTo>
                  <a:lnTo>
                    <a:pt x="276" y="73"/>
                  </a:lnTo>
                  <a:lnTo>
                    <a:pt x="275" y="74"/>
                  </a:lnTo>
                  <a:lnTo>
                    <a:pt x="273" y="74"/>
                  </a:lnTo>
                  <a:lnTo>
                    <a:pt x="272" y="74"/>
                  </a:lnTo>
                  <a:lnTo>
                    <a:pt x="272" y="75"/>
                  </a:lnTo>
                  <a:lnTo>
                    <a:pt x="271" y="75"/>
                  </a:lnTo>
                  <a:lnTo>
                    <a:pt x="270" y="75"/>
                  </a:lnTo>
                  <a:lnTo>
                    <a:pt x="270" y="77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6" y="77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6" y="78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80"/>
                  </a:lnTo>
                  <a:lnTo>
                    <a:pt x="269" y="80"/>
                  </a:lnTo>
                  <a:lnTo>
                    <a:pt x="270" y="80"/>
                  </a:lnTo>
                  <a:lnTo>
                    <a:pt x="270" y="81"/>
                  </a:lnTo>
                  <a:lnTo>
                    <a:pt x="271" y="81"/>
                  </a:lnTo>
                  <a:lnTo>
                    <a:pt x="271" y="83"/>
                  </a:lnTo>
                  <a:lnTo>
                    <a:pt x="271" y="84"/>
                  </a:lnTo>
                  <a:lnTo>
                    <a:pt x="272" y="84"/>
                  </a:lnTo>
                  <a:lnTo>
                    <a:pt x="272" y="85"/>
                  </a:lnTo>
                  <a:lnTo>
                    <a:pt x="272" y="86"/>
                  </a:lnTo>
                  <a:lnTo>
                    <a:pt x="273" y="86"/>
                  </a:lnTo>
                  <a:lnTo>
                    <a:pt x="273" y="87"/>
                  </a:lnTo>
                  <a:lnTo>
                    <a:pt x="275" y="87"/>
                  </a:lnTo>
                  <a:lnTo>
                    <a:pt x="276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6" y="89"/>
                  </a:lnTo>
                  <a:lnTo>
                    <a:pt x="277" y="89"/>
                  </a:lnTo>
                  <a:lnTo>
                    <a:pt x="277" y="90"/>
                  </a:lnTo>
                  <a:lnTo>
                    <a:pt x="277" y="89"/>
                  </a:lnTo>
                  <a:lnTo>
                    <a:pt x="277" y="90"/>
                  </a:lnTo>
                  <a:lnTo>
                    <a:pt x="276" y="90"/>
                  </a:lnTo>
                  <a:lnTo>
                    <a:pt x="275" y="91"/>
                  </a:lnTo>
                  <a:lnTo>
                    <a:pt x="276" y="91"/>
                  </a:lnTo>
                  <a:lnTo>
                    <a:pt x="276" y="92"/>
                  </a:lnTo>
                  <a:lnTo>
                    <a:pt x="276" y="91"/>
                  </a:lnTo>
                  <a:lnTo>
                    <a:pt x="275" y="91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5" y="92"/>
                  </a:lnTo>
                  <a:lnTo>
                    <a:pt x="275" y="93"/>
                  </a:lnTo>
                  <a:lnTo>
                    <a:pt x="275" y="95"/>
                  </a:lnTo>
                  <a:lnTo>
                    <a:pt x="276" y="95"/>
                  </a:lnTo>
                  <a:lnTo>
                    <a:pt x="276" y="96"/>
                  </a:lnTo>
                  <a:lnTo>
                    <a:pt x="277" y="96"/>
                  </a:lnTo>
                  <a:lnTo>
                    <a:pt x="278" y="97"/>
                  </a:lnTo>
                  <a:lnTo>
                    <a:pt x="279" y="97"/>
                  </a:lnTo>
                  <a:lnTo>
                    <a:pt x="278" y="97"/>
                  </a:lnTo>
                  <a:lnTo>
                    <a:pt x="278" y="98"/>
                  </a:lnTo>
                  <a:lnTo>
                    <a:pt x="279" y="98"/>
                  </a:lnTo>
                  <a:lnTo>
                    <a:pt x="279" y="99"/>
                  </a:lnTo>
                  <a:lnTo>
                    <a:pt x="281" y="99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1" y="101"/>
                  </a:lnTo>
                  <a:lnTo>
                    <a:pt x="281" y="102"/>
                  </a:lnTo>
                  <a:lnTo>
                    <a:pt x="281" y="103"/>
                  </a:lnTo>
                  <a:lnTo>
                    <a:pt x="281" y="102"/>
                  </a:lnTo>
                  <a:lnTo>
                    <a:pt x="279" y="102"/>
                  </a:lnTo>
                  <a:lnTo>
                    <a:pt x="279" y="103"/>
                  </a:lnTo>
                  <a:lnTo>
                    <a:pt x="281" y="102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2"/>
                  </a:lnTo>
                  <a:lnTo>
                    <a:pt x="278" y="102"/>
                  </a:lnTo>
                  <a:lnTo>
                    <a:pt x="278" y="103"/>
                  </a:lnTo>
                  <a:lnTo>
                    <a:pt x="277" y="103"/>
                  </a:lnTo>
                  <a:lnTo>
                    <a:pt x="276" y="103"/>
                  </a:lnTo>
                  <a:lnTo>
                    <a:pt x="275" y="103"/>
                  </a:lnTo>
                  <a:lnTo>
                    <a:pt x="273" y="103"/>
                  </a:lnTo>
                  <a:lnTo>
                    <a:pt x="273" y="104"/>
                  </a:lnTo>
                  <a:lnTo>
                    <a:pt x="272" y="104"/>
                  </a:lnTo>
                  <a:lnTo>
                    <a:pt x="272" y="105"/>
                  </a:lnTo>
                  <a:lnTo>
                    <a:pt x="273" y="107"/>
                  </a:lnTo>
                  <a:lnTo>
                    <a:pt x="272" y="107"/>
                  </a:lnTo>
                  <a:lnTo>
                    <a:pt x="271" y="107"/>
                  </a:lnTo>
                  <a:lnTo>
                    <a:pt x="270" y="107"/>
                  </a:lnTo>
                  <a:lnTo>
                    <a:pt x="269" y="107"/>
                  </a:lnTo>
                  <a:lnTo>
                    <a:pt x="267" y="105"/>
                  </a:lnTo>
                  <a:lnTo>
                    <a:pt x="266" y="105"/>
                  </a:lnTo>
                  <a:lnTo>
                    <a:pt x="266" y="104"/>
                  </a:lnTo>
                  <a:lnTo>
                    <a:pt x="267" y="103"/>
                  </a:lnTo>
                  <a:lnTo>
                    <a:pt x="267" y="102"/>
                  </a:lnTo>
                  <a:lnTo>
                    <a:pt x="267" y="101"/>
                  </a:lnTo>
                  <a:lnTo>
                    <a:pt x="269" y="99"/>
                  </a:lnTo>
                  <a:lnTo>
                    <a:pt x="267" y="98"/>
                  </a:lnTo>
                  <a:lnTo>
                    <a:pt x="266" y="98"/>
                  </a:lnTo>
                  <a:lnTo>
                    <a:pt x="265" y="98"/>
                  </a:lnTo>
                  <a:lnTo>
                    <a:pt x="265" y="97"/>
                  </a:lnTo>
                  <a:lnTo>
                    <a:pt x="264" y="97"/>
                  </a:lnTo>
                  <a:lnTo>
                    <a:pt x="264" y="96"/>
                  </a:lnTo>
                  <a:lnTo>
                    <a:pt x="263" y="96"/>
                  </a:lnTo>
                  <a:lnTo>
                    <a:pt x="260" y="93"/>
                  </a:lnTo>
                  <a:lnTo>
                    <a:pt x="260" y="92"/>
                  </a:lnTo>
                  <a:lnTo>
                    <a:pt x="260" y="91"/>
                  </a:lnTo>
                  <a:lnTo>
                    <a:pt x="261" y="91"/>
                  </a:lnTo>
                  <a:lnTo>
                    <a:pt x="261" y="90"/>
                  </a:lnTo>
                  <a:lnTo>
                    <a:pt x="263" y="90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6"/>
                  </a:lnTo>
                  <a:lnTo>
                    <a:pt x="263" y="86"/>
                  </a:lnTo>
                  <a:lnTo>
                    <a:pt x="261" y="85"/>
                  </a:lnTo>
                  <a:lnTo>
                    <a:pt x="260" y="85"/>
                  </a:lnTo>
                  <a:lnTo>
                    <a:pt x="259" y="85"/>
                  </a:lnTo>
                  <a:lnTo>
                    <a:pt x="258" y="85"/>
                  </a:lnTo>
                  <a:lnTo>
                    <a:pt x="257" y="86"/>
                  </a:lnTo>
                  <a:lnTo>
                    <a:pt x="254" y="87"/>
                  </a:lnTo>
                  <a:lnTo>
                    <a:pt x="254" y="89"/>
                  </a:lnTo>
                  <a:lnTo>
                    <a:pt x="253" y="89"/>
                  </a:lnTo>
                  <a:lnTo>
                    <a:pt x="253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1"/>
                  </a:lnTo>
                  <a:lnTo>
                    <a:pt x="256" y="92"/>
                  </a:lnTo>
                  <a:lnTo>
                    <a:pt x="256" y="93"/>
                  </a:lnTo>
                  <a:lnTo>
                    <a:pt x="256" y="95"/>
                  </a:lnTo>
                  <a:lnTo>
                    <a:pt x="256" y="96"/>
                  </a:lnTo>
                  <a:lnTo>
                    <a:pt x="256" y="97"/>
                  </a:lnTo>
                  <a:lnTo>
                    <a:pt x="254" y="97"/>
                  </a:lnTo>
                  <a:lnTo>
                    <a:pt x="254" y="99"/>
                  </a:lnTo>
                  <a:lnTo>
                    <a:pt x="256" y="99"/>
                  </a:lnTo>
                  <a:lnTo>
                    <a:pt x="256" y="101"/>
                  </a:lnTo>
                  <a:lnTo>
                    <a:pt x="256" y="102"/>
                  </a:lnTo>
                  <a:lnTo>
                    <a:pt x="256" y="103"/>
                  </a:lnTo>
                  <a:lnTo>
                    <a:pt x="256" y="104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4" y="107"/>
                  </a:lnTo>
                  <a:lnTo>
                    <a:pt x="254" y="108"/>
                  </a:lnTo>
                  <a:lnTo>
                    <a:pt x="254" y="109"/>
                  </a:lnTo>
                  <a:lnTo>
                    <a:pt x="254" y="110"/>
                  </a:lnTo>
                  <a:lnTo>
                    <a:pt x="254" y="111"/>
                  </a:lnTo>
                  <a:lnTo>
                    <a:pt x="256" y="112"/>
                  </a:lnTo>
                  <a:lnTo>
                    <a:pt x="256" y="114"/>
                  </a:lnTo>
                  <a:lnTo>
                    <a:pt x="256" y="115"/>
                  </a:lnTo>
                  <a:lnTo>
                    <a:pt x="256" y="114"/>
                  </a:lnTo>
                  <a:lnTo>
                    <a:pt x="254" y="114"/>
                  </a:lnTo>
                  <a:lnTo>
                    <a:pt x="253" y="114"/>
                  </a:lnTo>
                  <a:lnTo>
                    <a:pt x="253" y="115"/>
                  </a:lnTo>
                  <a:lnTo>
                    <a:pt x="252" y="115"/>
                  </a:lnTo>
                  <a:lnTo>
                    <a:pt x="252" y="115"/>
                  </a:lnTo>
                  <a:lnTo>
                    <a:pt x="251" y="115"/>
                  </a:lnTo>
                  <a:lnTo>
                    <a:pt x="251" y="116"/>
                  </a:lnTo>
                  <a:lnTo>
                    <a:pt x="250" y="116"/>
                  </a:lnTo>
                  <a:lnTo>
                    <a:pt x="248" y="116"/>
                  </a:lnTo>
                  <a:lnTo>
                    <a:pt x="248" y="115"/>
                  </a:lnTo>
                  <a:lnTo>
                    <a:pt x="247" y="115"/>
                  </a:lnTo>
                  <a:lnTo>
                    <a:pt x="246" y="115"/>
                  </a:lnTo>
                  <a:lnTo>
                    <a:pt x="246" y="114"/>
                  </a:lnTo>
                  <a:lnTo>
                    <a:pt x="246" y="112"/>
                  </a:lnTo>
                  <a:lnTo>
                    <a:pt x="246" y="111"/>
                  </a:lnTo>
                  <a:lnTo>
                    <a:pt x="246" y="110"/>
                  </a:lnTo>
                  <a:lnTo>
                    <a:pt x="247" y="109"/>
                  </a:lnTo>
                  <a:lnTo>
                    <a:pt x="247" y="108"/>
                  </a:lnTo>
                  <a:lnTo>
                    <a:pt x="247" y="107"/>
                  </a:lnTo>
                  <a:lnTo>
                    <a:pt x="247" y="105"/>
                  </a:lnTo>
                  <a:lnTo>
                    <a:pt x="248" y="104"/>
                  </a:lnTo>
                  <a:lnTo>
                    <a:pt x="248" y="103"/>
                  </a:lnTo>
                  <a:lnTo>
                    <a:pt x="248" y="102"/>
                  </a:lnTo>
                  <a:lnTo>
                    <a:pt x="248" y="101"/>
                  </a:lnTo>
                  <a:lnTo>
                    <a:pt x="248" y="99"/>
                  </a:lnTo>
                  <a:lnTo>
                    <a:pt x="248" y="98"/>
                  </a:lnTo>
                  <a:lnTo>
                    <a:pt x="248" y="97"/>
                  </a:lnTo>
                  <a:lnTo>
                    <a:pt x="247" y="96"/>
                  </a:lnTo>
                  <a:lnTo>
                    <a:pt x="247" y="95"/>
                  </a:lnTo>
                  <a:lnTo>
                    <a:pt x="247" y="93"/>
                  </a:lnTo>
                  <a:lnTo>
                    <a:pt x="247" y="92"/>
                  </a:lnTo>
                  <a:lnTo>
                    <a:pt x="246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3"/>
                  </a:lnTo>
                  <a:lnTo>
                    <a:pt x="242" y="93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0" y="92"/>
                  </a:lnTo>
                  <a:lnTo>
                    <a:pt x="240" y="91"/>
                  </a:lnTo>
                  <a:lnTo>
                    <a:pt x="240" y="90"/>
                  </a:lnTo>
                  <a:lnTo>
                    <a:pt x="240" y="89"/>
                  </a:lnTo>
                  <a:lnTo>
                    <a:pt x="240" y="89"/>
                  </a:lnTo>
                  <a:lnTo>
                    <a:pt x="241" y="89"/>
                  </a:lnTo>
                  <a:lnTo>
                    <a:pt x="241" y="87"/>
                  </a:lnTo>
                  <a:lnTo>
                    <a:pt x="240" y="87"/>
                  </a:lnTo>
                  <a:lnTo>
                    <a:pt x="240" y="86"/>
                  </a:lnTo>
                  <a:lnTo>
                    <a:pt x="239" y="86"/>
                  </a:lnTo>
                  <a:lnTo>
                    <a:pt x="240" y="86"/>
                  </a:lnTo>
                  <a:lnTo>
                    <a:pt x="240" y="85"/>
                  </a:lnTo>
                  <a:lnTo>
                    <a:pt x="241" y="85"/>
                  </a:lnTo>
                  <a:lnTo>
                    <a:pt x="242" y="85"/>
                  </a:lnTo>
                  <a:lnTo>
                    <a:pt x="242" y="84"/>
                  </a:lnTo>
                  <a:lnTo>
                    <a:pt x="244" y="83"/>
                  </a:lnTo>
                  <a:lnTo>
                    <a:pt x="244" y="81"/>
                  </a:lnTo>
                  <a:lnTo>
                    <a:pt x="244" y="80"/>
                  </a:lnTo>
                  <a:lnTo>
                    <a:pt x="245" y="79"/>
                  </a:lnTo>
                  <a:lnTo>
                    <a:pt x="245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5" y="77"/>
                  </a:lnTo>
                  <a:lnTo>
                    <a:pt x="245" y="75"/>
                  </a:lnTo>
                  <a:lnTo>
                    <a:pt x="245" y="74"/>
                  </a:lnTo>
                  <a:lnTo>
                    <a:pt x="246" y="74"/>
                  </a:lnTo>
                  <a:lnTo>
                    <a:pt x="245" y="73"/>
                  </a:lnTo>
                  <a:lnTo>
                    <a:pt x="245" y="72"/>
                  </a:lnTo>
                  <a:lnTo>
                    <a:pt x="246" y="72"/>
                  </a:lnTo>
                  <a:lnTo>
                    <a:pt x="245" y="71"/>
                  </a:lnTo>
                  <a:lnTo>
                    <a:pt x="246" y="70"/>
                  </a:lnTo>
                  <a:lnTo>
                    <a:pt x="247" y="70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7" y="66"/>
                  </a:lnTo>
                  <a:lnTo>
                    <a:pt x="248" y="66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1" y="67"/>
                  </a:lnTo>
                  <a:close/>
                  <a:moveTo>
                    <a:pt x="331" y="35"/>
                  </a:moveTo>
                  <a:lnTo>
                    <a:pt x="331" y="36"/>
                  </a:lnTo>
                  <a:lnTo>
                    <a:pt x="329" y="36"/>
                  </a:lnTo>
                  <a:lnTo>
                    <a:pt x="329" y="35"/>
                  </a:lnTo>
                  <a:lnTo>
                    <a:pt x="331" y="35"/>
                  </a:lnTo>
                  <a:close/>
                  <a:moveTo>
                    <a:pt x="334" y="34"/>
                  </a:moveTo>
                  <a:lnTo>
                    <a:pt x="334" y="35"/>
                  </a:lnTo>
                  <a:lnTo>
                    <a:pt x="334" y="34"/>
                  </a:lnTo>
                  <a:close/>
                  <a:moveTo>
                    <a:pt x="60" y="40"/>
                  </a:moveTo>
                  <a:lnTo>
                    <a:pt x="60" y="39"/>
                  </a:lnTo>
                  <a:lnTo>
                    <a:pt x="60" y="37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3" y="37"/>
                  </a:lnTo>
                  <a:lnTo>
                    <a:pt x="65" y="37"/>
                  </a:lnTo>
                  <a:lnTo>
                    <a:pt x="65" y="39"/>
                  </a:lnTo>
                  <a:lnTo>
                    <a:pt x="65" y="40"/>
                  </a:lnTo>
                  <a:lnTo>
                    <a:pt x="65" y="41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7" y="42"/>
                  </a:lnTo>
                  <a:lnTo>
                    <a:pt x="68" y="42"/>
                  </a:lnTo>
                  <a:lnTo>
                    <a:pt x="69" y="42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3" y="48"/>
                  </a:lnTo>
                  <a:lnTo>
                    <a:pt x="74" y="49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7" y="52"/>
                  </a:lnTo>
                  <a:lnTo>
                    <a:pt x="78" y="52"/>
                  </a:lnTo>
                  <a:lnTo>
                    <a:pt x="79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1" y="53"/>
                  </a:lnTo>
                  <a:lnTo>
                    <a:pt x="81" y="54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7" y="56"/>
                  </a:lnTo>
                  <a:lnTo>
                    <a:pt x="75" y="56"/>
                  </a:lnTo>
                  <a:lnTo>
                    <a:pt x="77" y="56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1" y="55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4" y="54"/>
                  </a:lnTo>
                  <a:lnTo>
                    <a:pt x="84" y="53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4"/>
                  </a:lnTo>
                  <a:lnTo>
                    <a:pt x="87" y="55"/>
                  </a:lnTo>
                  <a:lnTo>
                    <a:pt x="89" y="55"/>
                  </a:lnTo>
                  <a:lnTo>
                    <a:pt x="89" y="56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89" y="59"/>
                  </a:lnTo>
                  <a:lnTo>
                    <a:pt x="87" y="59"/>
                  </a:lnTo>
                  <a:lnTo>
                    <a:pt x="86" y="59"/>
                  </a:lnTo>
                  <a:lnTo>
                    <a:pt x="87" y="59"/>
                  </a:lnTo>
                  <a:lnTo>
                    <a:pt x="86" y="60"/>
                  </a:lnTo>
                  <a:lnTo>
                    <a:pt x="87" y="60"/>
                  </a:lnTo>
                  <a:lnTo>
                    <a:pt x="86" y="60"/>
                  </a:lnTo>
                  <a:lnTo>
                    <a:pt x="85" y="60"/>
                  </a:lnTo>
                  <a:lnTo>
                    <a:pt x="84" y="60"/>
                  </a:lnTo>
                  <a:lnTo>
                    <a:pt x="85" y="60"/>
                  </a:lnTo>
                  <a:lnTo>
                    <a:pt x="86" y="60"/>
                  </a:lnTo>
                  <a:lnTo>
                    <a:pt x="85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6" y="62"/>
                  </a:lnTo>
                  <a:lnTo>
                    <a:pt x="87" y="62"/>
                  </a:lnTo>
                  <a:lnTo>
                    <a:pt x="86" y="62"/>
                  </a:lnTo>
                  <a:lnTo>
                    <a:pt x="85" y="64"/>
                  </a:lnTo>
                  <a:lnTo>
                    <a:pt x="85" y="62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4" y="65"/>
                  </a:lnTo>
                  <a:lnTo>
                    <a:pt x="85" y="65"/>
                  </a:lnTo>
                  <a:lnTo>
                    <a:pt x="85" y="66"/>
                  </a:lnTo>
                  <a:lnTo>
                    <a:pt x="86" y="66"/>
                  </a:lnTo>
                  <a:lnTo>
                    <a:pt x="86" y="67"/>
                  </a:lnTo>
                  <a:lnTo>
                    <a:pt x="87" y="67"/>
                  </a:lnTo>
                  <a:lnTo>
                    <a:pt x="89" y="67"/>
                  </a:lnTo>
                  <a:lnTo>
                    <a:pt x="89" y="68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2" y="68"/>
                  </a:lnTo>
                  <a:lnTo>
                    <a:pt x="93" y="68"/>
                  </a:lnTo>
                  <a:lnTo>
                    <a:pt x="94" y="68"/>
                  </a:lnTo>
                  <a:lnTo>
                    <a:pt x="96" y="70"/>
                  </a:lnTo>
                  <a:lnTo>
                    <a:pt x="96" y="71"/>
                  </a:lnTo>
                  <a:lnTo>
                    <a:pt x="96" y="72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6" y="77"/>
                  </a:lnTo>
                  <a:lnTo>
                    <a:pt x="96" y="78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98" y="78"/>
                  </a:lnTo>
                  <a:lnTo>
                    <a:pt x="97" y="78"/>
                  </a:lnTo>
                  <a:lnTo>
                    <a:pt x="97" y="79"/>
                  </a:lnTo>
                  <a:lnTo>
                    <a:pt x="98" y="79"/>
                  </a:lnTo>
                  <a:lnTo>
                    <a:pt x="98" y="78"/>
                  </a:lnTo>
                  <a:lnTo>
                    <a:pt x="98" y="79"/>
                  </a:lnTo>
                  <a:lnTo>
                    <a:pt x="99" y="79"/>
                  </a:lnTo>
                  <a:lnTo>
                    <a:pt x="99" y="78"/>
                  </a:lnTo>
                  <a:lnTo>
                    <a:pt x="99" y="79"/>
                  </a:lnTo>
                  <a:lnTo>
                    <a:pt x="100" y="79"/>
                  </a:lnTo>
                  <a:lnTo>
                    <a:pt x="100" y="80"/>
                  </a:lnTo>
                  <a:lnTo>
                    <a:pt x="99" y="81"/>
                  </a:lnTo>
                  <a:lnTo>
                    <a:pt x="98" y="81"/>
                  </a:lnTo>
                  <a:lnTo>
                    <a:pt x="98" y="83"/>
                  </a:lnTo>
                  <a:lnTo>
                    <a:pt x="97" y="83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99" y="84"/>
                  </a:lnTo>
                  <a:lnTo>
                    <a:pt x="98" y="84"/>
                  </a:lnTo>
                  <a:lnTo>
                    <a:pt x="98" y="85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8" y="85"/>
                  </a:lnTo>
                  <a:lnTo>
                    <a:pt x="99" y="85"/>
                  </a:lnTo>
                  <a:lnTo>
                    <a:pt x="99" y="84"/>
                  </a:lnTo>
                  <a:lnTo>
                    <a:pt x="99" y="83"/>
                  </a:lnTo>
                  <a:lnTo>
                    <a:pt x="99" y="81"/>
                  </a:lnTo>
                  <a:lnTo>
                    <a:pt x="100" y="81"/>
                  </a:lnTo>
                  <a:lnTo>
                    <a:pt x="100" y="83"/>
                  </a:lnTo>
                  <a:lnTo>
                    <a:pt x="100" y="81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3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5" y="83"/>
                  </a:lnTo>
                  <a:lnTo>
                    <a:pt x="106" y="83"/>
                  </a:lnTo>
                  <a:lnTo>
                    <a:pt x="108" y="83"/>
                  </a:lnTo>
                  <a:lnTo>
                    <a:pt x="108" y="84"/>
                  </a:lnTo>
                  <a:lnTo>
                    <a:pt x="108" y="85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9" y="86"/>
                  </a:lnTo>
                  <a:lnTo>
                    <a:pt x="109" y="87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10" y="92"/>
                  </a:lnTo>
                  <a:lnTo>
                    <a:pt x="109" y="95"/>
                  </a:lnTo>
                  <a:lnTo>
                    <a:pt x="109" y="96"/>
                  </a:lnTo>
                  <a:lnTo>
                    <a:pt x="110" y="96"/>
                  </a:lnTo>
                  <a:lnTo>
                    <a:pt x="110" y="97"/>
                  </a:lnTo>
                  <a:lnTo>
                    <a:pt x="110" y="98"/>
                  </a:lnTo>
                  <a:lnTo>
                    <a:pt x="109" y="98"/>
                  </a:lnTo>
                  <a:lnTo>
                    <a:pt x="109" y="99"/>
                  </a:lnTo>
                  <a:lnTo>
                    <a:pt x="109" y="101"/>
                  </a:lnTo>
                  <a:lnTo>
                    <a:pt x="109" y="102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8"/>
                  </a:lnTo>
                  <a:lnTo>
                    <a:pt x="110" y="109"/>
                  </a:lnTo>
                  <a:lnTo>
                    <a:pt x="109" y="110"/>
                  </a:lnTo>
                  <a:lnTo>
                    <a:pt x="110" y="110"/>
                  </a:lnTo>
                  <a:lnTo>
                    <a:pt x="109" y="111"/>
                  </a:lnTo>
                  <a:lnTo>
                    <a:pt x="109" y="112"/>
                  </a:lnTo>
                  <a:lnTo>
                    <a:pt x="109" y="114"/>
                  </a:lnTo>
                  <a:lnTo>
                    <a:pt x="109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08" y="117"/>
                  </a:lnTo>
                  <a:lnTo>
                    <a:pt x="108" y="116"/>
                  </a:lnTo>
                  <a:lnTo>
                    <a:pt x="108" y="115"/>
                  </a:lnTo>
                  <a:lnTo>
                    <a:pt x="108" y="116"/>
                  </a:lnTo>
                  <a:lnTo>
                    <a:pt x="106" y="116"/>
                  </a:lnTo>
                  <a:lnTo>
                    <a:pt x="106" y="115"/>
                  </a:lnTo>
                  <a:lnTo>
                    <a:pt x="105" y="115"/>
                  </a:lnTo>
                  <a:lnTo>
                    <a:pt x="105" y="114"/>
                  </a:lnTo>
                  <a:lnTo>
                    <a:pt x="104" y="114"/>
                  </a:lnTo>
                  <a:lnTo>
                    <a:pt x="104" y="115"/>
                  </a:lnTo>
                  <a:lnTo>
                    <a:pt x="103" y="115"/>
                  </a:lnTo>
                  <a:lnTo>
                    <a:pt x="104" y="115"/>
                  </a:lnTo>
                  <a:lnTo>
                    <a:pt x="104" y="116"/>
                  </a:lnTo>
                  <a:lnTo>
                    <a:pt x="103" y="116"/>
                  </a:lnTo>
                  <a:lnTo>
                    <a:pt x="104" y="116"/>
                  </a:lnTo>
                  <a:lnTo>
                    <a:pt x="103" y="117"/>
                  </a:lnTo>
                  <a:lnTo>
                    <a:pt x="103" y="116"/>
                  </a:lnTo>
                  <a:lnTo>
                    <a:pt x="100" y="116"/>
                  </a:lnTo>
                  <a:lnTo>
                    <a:pt x="99" y="115"/>
                  </a:lnTo>
                  <a:lnTo>
                    <a:pt x="98" y="114"/>
                  </a:lnTo>
                  <a:lnTo>
                    <a:pt x="97" y="114"/>
                  </a:lnTo>
                  <a:lnTo>
                    <a:pt x="98" y="114"/>
                  </a:lnTo>
                  <a:lnTo>
                    <a:pt x="97" y="114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98" y="117"/>
                  </a:lnTo>
                  <a:lnTo>
                    <a:pt x="97" y="117"/>
                  </a:lnTo>
                  <a:lnTo>
                    <a:pt x="97" y="117"/>
                  </a:lnTo>
                  <a:lnTo>
                    <a:pt x="96" y="117"/>
                  </a:lnTo>
                  <a:lnTo>
                    <a:pt x="96" y="116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3" y="114"/>
                  </a:lnTo>
                  <a:lnTo>
                    <a:pt x="92" y="114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0" y="111"/>
                  </a:lnTo>
                  <a:lnTo>
                    <a:pt x="90" y="110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87" y="108"/>
                  </a:lnTo>
                  <a:lnTo>
                    <a:pt x="86" y="108"/>
                  </a:lnTo>
                  <a:lnTo>
                    <a:pt x="86" y="107"/>
                  </a:lnTo>
                  <a:lnTo>
                    <a:pt x="85" y="107"/>
                  </a:lnTo>
                  <a:lnTo>
                    <a:pt x="85" y="108"/>
                  </a:lnTo>
                  <a:lnTo>
                    <a:pt x="85" y="107"/>
                  </a:lnTo>
                  <a:lnTo>
                    <a:pt x="84" y="107"/>
                  </a:lnTo>
                  <a:lnTo>
                    <a:pt x="84" y="105"/>
                  </a:lnTo>
                  <a:lnTo>
                    <a:pt x="83" y="104"/>
                  </a:lnTo>
                  <a:lnTo>
                    <a:pt x="81" y="104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9" y="101"/>
                  </a:lnTo>
                  <a:lnTo>
                    <a:pt x="77" y="99"/>
                  </a:lnTo>
                  <a:lnTo>
                    <a:pt x="75" y="98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2" y="93"/>
                  </a:lnTo>
                  <a:lnTo>
                    <a:pt x="71" y="92"/>
                  </a:lnTo>
                  <a:lnTo>
                    <a:pt x="67" y="90"/>
                  </a:lnTo>
                  <a:lnTo>
                    <a:pt x="66" y="89"/>
                  </a:lnTo>
                  <a:lnTo>
                    <a:pt x="65" y="87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1" y="84"/>
                  </a:lnTo>
                  <a:lnTo>
                    <a:pt x="60" y="81"/>
                  </a:lnTo>
                  <a:lnTo>
                    <a:pt x="59" y="80"/>
                  </a:lnTo>
                  <a:lnTo>
                    <a:pt x="60" y="79"/>
                  </a:lnTo>
                  <a:lnTo>
                    <a:pt x="60" y="78"/>
                  </a:lnTo>
                  <a:lnTo>
                    <a:pt x="59" y="77"/>
                  </a:lnTo>
                  <a:lnTo>
                    <a:pt x="59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6" y="73"/>
                  </a:lnTo>
                  <a:lnTo>
                    <a:pt x="56" y="72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4" y="70"/>
                  </a:lnTo>
                  <a:lnTo>
                    <a:pt x="54" y="68"/>
                  </a:lnTo>
                  <a:lnTo>
                    <a:pt x="55" y="68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2" y="62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49" y="61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59"/>
                  </a:lnTo>
                  <a:lnTo>
                    <a:pt x="48" y="59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6" y="58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43" y="56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8" y="40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0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5" y="37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5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5" y="35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9" y="37"/>
                  </a:lnTo>
                  <a:lnTo>
                    <a:pt x="59" y="39"/>
                  </a:lnTo>
                  <a:lnTo>
                    <a:pt x="60" y="39"/>
                  </a:lnTo>
                  <a:lnTo>
                    <a:pt x="60" y="40"/>
                  </a:lnTo>
                  <a:close/>
                  <a:moveTo>
                    <a:pt x="259" y="158"/>
                  </a:moveTo>
                  <a:lnTo>
                    <a:pt x="260" y="159"/>
                  </a:lnTo>
                  <a:lnTo>
                    <a:pt x="259" y="160"/>
                  </a:lnTo>
                  <a:lnTo>
                    <a:pt x="258" y="161"/>
                  </a:lnTo>
                  <a:lnTo>
                    <a:pt x="257" y="161"/>
                  </a:lnTo>
                  <a:lnTo>
                    <a:pt x="256" y="161"/>
                  </a:lnTo>
                  <a:lnTo>
                    <a:pt x="253" y="161"/>
                  </a:lnTo>
                  <a:lnTo>
                    <a:pt x="253" y="160"/>
                  </a:lnTo>
                  <a:lnTo>
                    <a:pt x="252" y="160"/>
                  </a:lnTo>
                  <a:lnTo>
                    <a:pt x="252" y="159"/>
                  </a:lnTo>
                  <a:lnTo>
                    <a:pt x="252" y="159"/>
                  </a:lnTo>
                  <a:lnTo>
                    <a:pt x="252" y="158"/>
                  </a:lnTo>
                  <a:lnTo>
                    <a:pt x="251" y="158"/>
                  </a:lnTo>
                  <a:lnTo>
                    <a:pt x="250" y="158"/>
                  </a:lnTo>
                  <a:lnTo>
                    <a:pt x="250" y="157"/>
                  </a:lnTo>
                  <a:lnTo>
                    <a:pt x="248" y="157"/>
                  </a:lnTo>
                  <a:lnTo>
                    <a:pt x="247" y="157"/>
                  </a:lnTo>
                  <a:lnTo>
                    <a:pt x="247" y="155"/>
                  </a:lnTo>
                  <a:lnTo>
                    <a:pt x="246" y="155"/>
                  </a:lnTo>
                  <a:lnTo>
                    <a:pt x="246" y="157"/>
                  </a:lnTo>
                  <a:lnTo>
                    <a:pt x="246" y="155"/>
                  </a:lnTo>
                  <a:lnTo>
                    <a:pt x="245" y="155"/>
                  </a:lnTo>
                  <a:lnTo>
                    <a:pt x="244" y="155"/>
                  </a:lnTo>
                  <a:lnTo>
                    <a:pt x="242" y="155"/>
                  </a:lnTo>
                  <a:lnTo>
                    <a:pt x="242" y="154"/>
                  </a:lnTo>
                  <a:lnTo>
                    <a:pt x="241" y="154"/>
                  </a:lnTo>
                  <a:lnTo>
                    <a:pt x="241" y="153"/>
                  </a:lnTo>
                  <a:lnTo>
                    <a:pt x="242" y="153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2"/>
                  </a:lnTo>
                  <a:lnTo>
                    <a:pt x="246" y="152"/>
                  </a:lnTo>
                  <a:lnTo>
                    <a:pt x="247" y="152"/>
                  </a:lnTo>
                  <a:lnTo>
                    <a:pt x="248" y="152"/>
                  </a:lnTo>
                  <a:lnTo>
                    <a:pt x="250" y="152"/>
                  </a:lnTo>
                  <a:lnTo>
                    <a:pt x="251" y="152"/>
                  </a:lnTo>
                  <a:lnTo>
                    <a:pt x="252" y="151"/>
                  </a:lnTo>
                  <a:lnTo>
                    <a:pt x="252" y="152"/>
                  </a:lnTo>
                  <a:lnTo>
                    <a:pt x="252" y="153"/>
                  </a:lnTo>
                  <a:lnTo>
                    <a:pt x="253" y="153"/>
                  </a:lnTo>
                  <a:lnTo>
                    <a:pt x="254" y="153"/>
                  </a:lnTo>
                  <a:lnTo>
                    <a:pt x="254" y="154"/>
                  </a:lnTo>
                  <a:lnTo>
                    <a:pt x="254" y="155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7" y="155"/>
                  </a:lnTo>
                  <a:lnTo>
                    <a:pt x="258" y="157"/>
                  </a:lnTo>
                  <a:lnTo>
                    <a:pt x="258" y="158"/>
                  </a:lnTo>
                  <a:lnTo>
                    <a:pt x="259" y="158"/>
                  </a:lnTo>
                  <a:close/>
                  <a:moveTo>
                    <a:pt x="207" y="146"/>
                  </a:moveTo>
                  <a:lnTo>
                    <a:pt x="208" y="146"/>
                  </a:lnTo>
                  <a:lnTo>
                    <a:pt x="208" y="146"/>
                  </a:lnTo>
                  <a:lnTo>
                    <a:pt x="207" y="146"/>
                  </a:lnTo>
                  <a:lnTo>
                    <a:pt x="207" y="146"/>
                  </a:lnTo>
                  <a:close/>
                  <a:moveTo>
                    <a:pt x="250" y="145"/>
                  </a:moveTo>
                  <a:lnTo>
                    <a:pt x="251" y="145"/>
                  </a:lnTo>
                  <a:lnTo>
                    <a:pt x="251" y="146"/>
                  </a:lnTo>
                  <a:lnTo>
                    <a:pt x="250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6"/>
                  </a:lnTo>
                  <a:lnTo>
                    <a:pt x="248" y="145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50" y="145"/>
                  </a:lnTo>
                  <a:close/>
                  <a:moveTo>
                    <a:pt x="248" y="145"/>
                  </a:moveTo>
                  <a:lnTo>
                    <a:pt x="247" y="145"/>
                  </a:lnTo>
                  <a:lnTo>
                    <a:pt x="247" y="146"/>
                  </a:lnTo>
                  <a:lnTo>
                    <a:pt x="246" y="146"/>
                  </a:lnTo>
                  <a:lnTo>
                    <a:pt x="247" y="146"/>
                  </a:lnTo>
                  <a:lnTo>
                    <a:pt x="247" y="146"/>
                  </a:lnTo>
                  <a:lnTo>
                    <a:pt x="246" y="146"/>
                  </a:lnTo>
                  <a:lnTo>
                    <a:pt x="246" y="145"/>
                  </a:lnTo>
                  <a:lnTo>
                    <a:pt x="246" y="144"/>
                  </a:lnTo>
                  <a:lnTo>
                    <a:pt x="247" y="144"/>
                  </a:lnTo>
                  <a:lnTo>
                    <a:pt x="248" y="144"/>
                  </a:lnTo>
                  <a:lnTo>
                    <a:pt x="248" y="145"/>
                  </a:lnTo>
                  <a:close/>
                  <a:moveTo>
                    <a:pt x="285" y="141"/>
                  </a:moveTo>
                  <a:lnTo>
                    <a:pt x="285" y="142"/>
                  </a:lnTo>
                  <a:lnTo>
                    <a:pt x="284" y="142"/>
                  </a:lnTo>
                  <a:lnTo>
                    <a:pt x="284" y="144"/>
                  </a:lnTo>
                  <a:lnTo>
                    <a:pt x="283" y="142"/>
                  </a:lnTo>
                  <a:lnTo>
                    <a:pt x="282" y="144"/>
                  </a:lnTo>
                  <a:lnTo>
                    <a:pt x="282" y="142"/>
                  </a:lnTo>
                  <a:lnTo>
                    <a:pt x="283" y="141"/>
                  </a:lnTo>
                  <a:lnTo>
                    <a:pt x="284" y="141"/>
                  </a:lnTo>
                  <a:lnTo>
                    <a:pt x="285" y="141"/>
                  </a:lnTo>
                  <a:close/>
                  <a:moveTo>
                    <a:pt x="219" y="141"/>
                  </a:moveTo>
                  <a:lnTo>
                    <a:pt x="220" y="142"/>
                  </a:lnTo>
                  <a:lnTo>
                    <a:pt x="220" y="144"/>
                  </a:lnTo>
                  <a:lnTo>
                    <a:pt x="219" y="144"/>
                  </a:lnTo>
                  <a:lnTo>
                    <a:pt x="219" y="145"/>
                  </a:lnTo>
                  <a:lnTo>
                    <a:pt x="219" y="146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7" y="147"/>
                  </a:lnTo>
                  <a:lnTo>
                    <a:pt x="217" y="146"/>
                  </a:lnTo>
                  <a:lnTo>
                    <a:pt x="217" y="147"/>
                  </a:lnTo>
                  <a:lnTo>
                    <a:pt x="216" y="147"/>
                  </a:lnTo>
                  <a:lnTo>
                    <a:pt x="216" y="146"/>
                  </a:lnTo>
                  <a:lnTo>
                    <a:pt x="216" y="147"/>
                  </a:lnTo>
                  <a:lnTo>
                    <a:pt x="215" y="147"/>
                  </a:lnTo>
                  <a:lnTo>
                    <a:pt x="214" y="147"/>
                  </a:lnTo>
                  <a:lnTo>
                    <a:pt x="213" y="147"/>
                  </a:lnTo>
                  <a:lnTo>
                    <a:pt x="213" y="146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6"/>
                  </a:lnTo>
                  <a:lnTo>
                    <a:pt x="210" y="146"/>
                  </a:lnTo>
                  <a:lnTo>
                    <a:pt x="210" y="146"/>
                  </a:lnTo>
                  <a:lnTo>
                    <a:pt x="210" y="146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6"/>
                  </a:lnTo>
                  <a:lnTo>
                    <a:pt x="213" y="146"/>
                  </a:lnTo>
                  <a:lnTo>
                    <a:pt x="213" y="146"/>
                  </a:lnTo>
                  <a:lnTo>
                    <a:pt x="213" y="145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4" y="142"/>
                  </a:lnTo>
                  <a:lnTo>
                    <a:pt x="215" y="141"/>
                  </a:lnTo>
                  <a:lnTo>
                    <a:pt x="216" y="141"/>
                  </a:lnTo>
                  <a:lnTo>
                    <a:pt x="217" y="141"/>
                  </a:lnTo>
                  <a:lnTo>
                    <a:pt x="219" y="141"/>
                  </a:lnTo>
                  <a:close/>
                  <a:moveTo>
                    <a:pt x="242" y="140"/>
                  </a:moveTo>
                  <a:lnTo>
                    <a:pt x="244" y="140"/>
                  </a:lnTo>
                  <a:lnTo>
                    <a:pt x="244" y="141"/>
                  </a:lnTo>
                  <a:lnTo>
                    <a:pt x="242" y="141"/>
                  </a:lnTo>
                  <a:lnTo>
                    <a:pt x="242" y="140"/>
                  </a:lnTo>
                  <a:close/>
                  <a:moveTo>
                    <a:pt x="244" y="145"/>
                  </a:moveTo>
                  <a:lnTo>
                    <a:pt x="244" y="146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42" y="146"/>
                  </a:lnTo>
                  <a:lnTo>
                    <a:pt x="242" y="146"/>
                  </a:lnTo>
                  <a:lnTo>
                    <a:pt x="242" y="146"/>
                  </a:lnTo>
                  <a:lnTo>
                    <a:pt x="241" y="146"/>
                  </a:lnTo>
                  <a:lnTo>
                    <a:pt x="241" y="146"/>
                  </a:lnTo>
                  <a:lnTo>
                    <a:pt x="240" y="146"/>
                  </a:lnTo>
                  <a:lnTo>
                    <a:pt x="239" y="146"/>
                  </a:lnTo>
                  <a:lnTo>
                    <a:pt x="239" y="146"/>
                  </a:lnTo>
                  <a:lnTo>
                    <a:pt x="240" y="146"/>
                  </a:lnTo>
                  <a:lnTo>
                    <a:pt x="241" y="146"/>
                  </a:lnTo>
                  <a:lnTo>
                    <a:pt x="240" y="146"/>
                  </a:lnTo>
                  <a:lnTo>
                    <a:pt x="239" y="146"/>
                  </a:lnTo>
                  <a:lnTo>
                    <a:pt x="236" y="147"/>
                  </a:lnTo>
                  <a:lnTo>
                    <a:pt x="235" y="146"/>
                  </a:lnTo>
                  <a:lnTo>
                    <a:pt x="236" y="146"/>
                  </a:lnTo>
                  <a:lnTo>
                    <a:pt x="236" y="145"/>
                  </a:lnTo>
                  <a:lnTo>
                    <a:pt x="235" y="145"/>
                  </a:lnTo>
                  <a:lnTo>
                    <a:pt x="235" y="146"/>
                  </a:lnTo>
                  <a:lnTo>
                    <a:pt x="234" y="146"/>
                  </a:lnTo>
                  <a:lnTo>
                    <a:pt x="233" y="147"/>
                  </a:lnTo>
                  <a:lnTo>
                    <a:pt x="233" y="146"/>
                  </a:lnTo>
                  <a:lnTo>
                    <a:pt x="232" y="146"/>
                  </a:lnTo>
                  <a:lnTo>
                    <a:pt x="232" y="147"/>
                  </a:lnTo>
                  <a:lnTo>
                    <a:pt x="230" y="147"/>
                  </a:lnTo>
                  <a:lnTo>
                    <a:pt x="229" y="147"/>
                  </a:lnTo>
                  <a:lnTo>
                    <a:pt x="228" y="147"/>
                  </a:lnTo>
                  <a:lnTo>
                    <a:pt x="227" y="148"/>
                  </a:lnTo>
                  <a:lnTo>
                    <a:pt x="226" y="148"/>
                  </a:lnTo>
                  <a:lnTo>
                    <a:pt x="224" y="148"/>
                  </a:lnTo>
                  <a:lnTo>
                    <a:pt x="223" y="148"/>
                  </a:lnTo>
                  <a:lnTo>
                    <a:pt x="223" y="148"/>
                  </a:lnTo>
                  <a:lnTo>
                    <a:pt x="223" y="149"/>
                  </a:lnTo>
                  <a:lnTo>
                    <a:pt x="222" y="149"/>
                  </a:lnTo>
                  <a:lnTo>
                    <a:pt x="222" y="148"/>
                  </a:lnTo>
                  <a:lnTo>
                    <a:pt x="221" y="148"/>
                  </a:lnTo>
                  <a:lnTo>
                    <a:pt x="220" y="148"/>
                  </a:lnTo>
                  <a:lnTo>
                    <a:pt x="220" y="147"/>
                  </a:lnTo>
                  <a:lnTo>
                    <a:pt x="220" y="146"/>
                  </a:lnTo>
                  <a:lnTo>
                    <a:pt x="221" y="146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5"/>
                  </a:lnTo>
                  <a:lnTo>
                    <a:pt x="221" y="145"/>
                  </a:lnTo>
                  <a:lnTo>
                    <a:pt x="221" y="144"/>
                  </a:lnTo>
                  <a:lnTo>
                    <a:pt x="221" y="145"/>
                  </a:lnTo>
                  <a:lnTo>
                    <a:pt x="222" y="144"/>
                  </a:lnTo>
                  <a:lnTo>
                    <a:pt x="223" y="144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4" y="144"/>
                  </a:lnTo>
                  <a:lnTo>
                    <a:pt x="226" y="144"/>
                  </a:lnTo>
                  <a:lnTo>
                    <a:pt x="227" y="144"/>
                  </a:lnTo>
                  <a:lnTo>
                    <a:pt x="228" y="144"/>
                  </a:lnTo>
                  <a:lnTo>
                    <a:pt x="228" y="145"/>
                  </a:lnTo>
                  <a:lnTo>
                    <a:pt x="229" y="145"/>
                  </a:lnTo>
                  <a:lnTo>
                    <a:pt x="229" y="146"/>
                  </a:lnTo>
                  <a:lnTo>
                    <a:pt x="230" y="146"/>
                  </a:lnTo>
                  <a:lnTo>
                    <a:pt x="232" y="146"/>
                  </a:lnTo>
                  <a:lnTo>
                    <a:pt x="232" y="146"/>
                  </a:lnTo>
                  <a:lnTo>
                    <a:pt x="233" y="146"/>
                  </a:lnTo>
                  <a:lnTo>
                    <a:pt x="234" y="146"/>
                  </a:lnTo>
                  <a:lnTo>
                    <a:pt x="234" y="145"/>
                  </a:lnTo>
                  <a:lnTo>
                    <a:pt x="233" y="144"/>
                  </a:lnTo>
                  <a:lnTo>
                    <a:pt x="232" y="144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29" y="142"/>
                  </a:lnTo>
                  <a:lnTo>
                    <a:pt x="229" y="141"/>
                  </a:lnTo>
                  <a:lnTo>
                    <a:pt x="228" y="141"/>
                  </a:lnTo>
                  <a:lnTo>
                    <a:pt x="228" y="140"/>
                  </a:lnTo>
                  <a:lnTo>
                    <a:pt x="229" y="140"/>
                  </a:lnTo>
                  <a:lnTo>
                    <a:pt x="230" y="140"/>
                  </a:lnTo>
                  <a:lnTo>
                    <a:pt x="232" y="140"/>
                  </a:lnTo>
                  <a:lnTo>
                    <a:pt x="233" y="140"/>
                  </a:lnTo>
                  <a:lnTo>
                    <a:pt x="233" y="141"/>
                  </a:lnTo>
                  <a:lnTo>
                    <a:pt x="234" y="141"/>
                  </a:lnTo>
                  <a:lnTo>
                    <a:pt x="234" y="142"/>
                  </a:lnTo>
                  <a:lnTo>
                    <a:pt x="235" y="142"/>
                  </a:lnTo>
                  <a:lnTo>
                    <a:pt x="236" y="141"/>
                  </a:lnTo>
                  <a:lnTo>
                    <a:pt x="238" y="141"/>
                  </a:lnTo>
                  <a:lnTo>
                    <a:pt x="239" y="141"/>
                  </a:lnTo>
                  <a:lnTo>
                    <a:pt x="239" y="142"/>
                  </a:lnTo>
                  <a:lnTo>
                    <a:pt x="239" y="144"/>
                  </a:lnTo>
                  <a:lnTo>
                    <a:pt x="239" y="145"/>
                  </a:lnTo>
                  <a:lnTo>
                    <a:pt x="239" y="144"/>
                  </a:lnTo>
                  <a:lnTo>
                    <a:pt x="239" y="142"/>
                  </a:lnTo>
                  <a:lnTo>
                    <a:pt x="240" y="142"/>
                  </a:lnTo>
                  <a:lnTo>
                    <a:pt x="240" y="141"/>
                  </a:lnTo>
                  <a:lnTo>
                    <a:pt x="241" y="141"/>
                  </a:lnTo>
                  <a:lnTo>
                    <a:pt x="241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2" y="145"/>
                  </a:lnTo>
                  <a:lnTo>
                    <a:pt x="242" y="146"/>
                  </a:lnTo>
                  <a:lnTo>
                    <a:pt x="244" y="146"/>
                  </a:lnTo>
                  <a:lnTo>
                    <a:pt x="244" y="145"/>
                  </a:lnTo>
                  <a:close/>
                  <a:moveTo>
                    <a:pt x="282" y="141"/>
                  </a:moveTo>
                  <a:lnTo>
                    <a:pt x="282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4"/>
                  </a:lnTo>
                  <a:lnTo>
                    <a:pt x="281" y="145"/>
                  </a:lnTo>
                  <a:lnTo>
                    <a:pt x="279" y="145"/>
                  </a:lnTo>
                  <a:lnTo>
                    <a:pt x="279" y="146"/>
                  </a:lnTo>
                  <a:lnTo>
                    <a:pt x="278" y="146"/>
                  </a:lnTo>
                  <a:lnTo>
                    <a:pt x="277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5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6"/>
                  </a:lnTo>
                  <a:lnTo>
                    <a:pt x="272" y="146"/>
                  </a:lnTo>
                  <a:lnTo>
                    <a:pt x="271" y="146"/>
                  </a:lnTo>
                  <a:lnTo>
                    <a:pt x="270" y="146"/>
                  </a:lnTo>
                  <a:lnTo>
                    <a:pt x="270" y="147"/>
                  </a:lnTo>
                  <a:lnTo>
                    <a:pt x="269" y="147"/>
                  </a:lnTo>
                  <a:lnTo>
                    <a:pt x="269" y="146"/>
                  </a:lnTo>
                  <a:lnTo>
                    <a:pt x="269" y="147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6" y="146"/>
                  </a:lnTo>
                  <a:lnTo>
                    <a:pt x="265" y="146"/>
                  </a:lnTo>
                  <a:lnTo>
                    <a:pt x="265" y="147"/>
                  </a:lnTo>
                  <a:lnTo>
                    <a:pt x="264" y="147"/>
                  </a:lnTo>
                  <a:lnTo>
                    <a:pt x="263" y="147"/>
                  </a:lnTo>
                  <a:lnTo>
                    <a:pt x="261" y="147"/>
                  </a:lnTo>
                  <a:lnTo>
                    <a:pt x="260" y="147"/>
                  </a:lnTo>
                  <a:lnTo>
                    <a:pt x="260" y="146"/>
                  </a:lnTo>
                  <a:lnTo>
                    <a:pt x="259" y="146"/>
                  </a:lnTo>
                  <a:lnTo>
                    <a:pt x="259" y="147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7" y="146"/>
                  </a:lnTo>
                  <a:lnTo>
                    <a:pt x="256" y="146"/>
                  </a:lnTo>
                  <a:lnTo>
                    <a:pt x="254" y="146"/>
                  </a:lnTo>
                  <a:lnTo>
                    <a:pt x="253" y="146"/>
                  </a:lnTo>
                  <a:lnTo>
                    <a:pt x="252" y="146"/>
                  </a:lnTo>
                  <a:lnTo>
                    <a:pt x="252" y="146"/>
                  </a:lnTo>
                  <a:lnTo>
                    <a:pt x="252" y="147"/>
                  </a:lnTo>
                  <a:lnTo>
                    <a:pt x="251" y="146"/>
                  </a:lnTo>
                  <a:lnTo>
                    <a:pt x="251" y="146"/>
                  </a:lnTo>
                  <a:lnTo>
                    <a:pt x="251" y="145"/>
                  </a:lnTo>
                  <a:lnTo>
                    <a:pt x="251" y="144"/>
                  </a:lnTo>
                  <a:lnTo>
                    <a:pt x="252" y="144"/>
                  </a:lnTo>
                  <a:lnTo>
                    <a:pt x="252" y="144"/>
                  </a:lnTo>
                  <a:lnTo>
                    <a:pt x="252" y="142"/>
                  </a:lnTo>
                  <a:lnTo>
                    <a:pt x="253" y="142"/>
                  </a:lnTo>
                  <a:lnTo>
                    <a:pt x="254" y="141"/>
                  </a:lnTo>
                  <a:lnTo>
                    <a:pt x="256" y="141"/>
                  </a:lnTo>
                  <a:lnTo>
                    <a:pt x="257" y="141"/>
                  </a:lnTo>
                  <a:lnTo>
                    <a:pt x="258" y="141"/>
                  </a:lnTo>
                  <a:lnTo>
                    <a:pt x="258" y="142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1" y="142"/>
                  </a:lnTo>
                  <a:lnTo>
                    <a:pt x="263" y="144"/>
                  </a:lnTo>
                  <a:lnTo>
                    <a:pt x="264" y="144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6" y="145"/>
                  </a:lnTo>
                  <a:lnTo>
                    <a:pt x="267" y="145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0" y="144"/>
                  </a:lnTo>
                  <a:lnTo>
                    <a:pt x="271" y="144"/>
                  </a:lnTo>
                  <a:lnTo>
                    <a:pt x="272" y="144"/>
                  </a:lnTo>
                  <a:lnTo>
                    <a:pt x="273" y="144"/>
                  </a:lnTo>
                  <a:lnTo>
                    <a:pt x="273" y="145"/>
                  </a:lnTo>
                  <a:lnTo>
                    <a:pt x="275" y="145"/>
                  </a:lnTo>
                  <a:lnTo>
                    <a:pt x="275" y="146"/>
                  </a:lnTo>
                  <a:lnTo>
                    <a:pt x="277" y="145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78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1" y="141"/>
                  </a:lnTo>
                  <a:lnTo>
                    <a:pt x="279" y="141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2" y="140"/>
                  </a:lnTo>
                  <a:lnTo>
                    <a:pt x="281" y="141"/>
                  </a:lnTo>
                  <a:lnTo>
                    <a:pt x="282" y="141"/>
                  </a:lnTo>
                  <a:close/>
                  <a:moveTo>
                    <a:pt x="208" y="141"/>
                  </a:moveTo>
                  <a:lnTo>
                    <a:pt x="208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8" y="144"/>
                  </a:lnTo>
                  <a:lnTo>
                    <a:pt x="207" y="144"/>
                  </a:lnTo>
                  <a:lnTo>
                    <a:pt x="207" y="145"/>
                  </a:lnTo>
                  <a:lnTo>
                    <a:pt x="205" y="145"/>
                  </a:lnTo>
                  <a:lnTo>
                    <a:pt x="204" y="145"/>
                  </a:lnTo>
                  <a:lnTo>
                    <a:pt x="204" y="146"/>
                  </a:lnTo>
                  <a:lnTo>
                    <a:pt x="203" y="146"/>
                  </a:lnTo>
                  <a:lnTo>
                    <a:pt x="203" y="146"/>
                  </a:lnTo>
                  <a:lnTo>
                    <a:pt x="204" y="146"/>
                  </a:lnTo>
                  <a:lnTo>
                    <a:pt x="203" y="146"/>
                  </a:lnTo>
                  <a:lnTo>
                    <a:pt x="204" y="146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3" y="146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201" y="144"/>
                  </a:lnTo>
                  <a:lnTo>
                    <a:pt x="199" y="144"/>
                  </a:lnTo>
                  <a:lnTo>
                    <a:pt x="198" y="142"/>
                  </a:lnTo>
                  <a:lnTo>
                    <a:pt x="197" y="142"/>
                  </a:lnTo>
                  <a:lnTo>
                    <a:pt x="196" y="141"/>
                  </a:lnTo>
                  <a:lnTo>
                    <a:pt x="196" y="140"/>
                  </a:lnTo>
                  <a:lnTo>
                    <a:pt x="197" y="140"/>
                  </a:lnTo>
                  <a:lnTo>
                    <a:pt x="198" y="140"/>
                  </a:lnTo>
                  <a:lnTo>
                    <a:pt x="199" y="141"/>
                  </a:lnTo>
                  <a:lnTo>
                    <a:pt x="201" y="141"/>
                  </a:lnTo>
                  <a:lnTo>
                    <a:pt x="202" y="140"/>
                  </a:lnTo>
                  <a:lnTo>
                    <a:pt x="203" y="140"/>
                  </a:lnTo>
                  <a:lnTo>
                    <a:pt x="203" y="139"/>
                  </a:lnTo>
                  <a:lnTo>
                    <a:pt x="204" y="140"/>
                  </a:lnTo>
                  <a:lnTo>
                    <a:pt x="205" y="140"/>
                  </a:lnTo>
                  <a:lnTo>
                    <a:pt x="207" y="140"/>
                  </a:lnTo>
                  <a:lnTo>
                    <a:pt x="207" y="141"/>
                  </a:lnTo>
                  <a:lnTo>
                    <a:pt x="208" y="141"/>
                  </a:lnTo>
                  <a:close/>
                  <a:moveTo>
                    <a:pt x="141" y="136"/>
                  </a:moveTo>
                  <a:lnTo>
                    <a:pt x="140" y="136"/>
                  </a:lnTo>
                  <a:lnTo>
                    <a:pt x="139" y="136"/>
                  </a:lnTo>
                  <a:lnTo>
                    <a:pt x="139" y="135"/>
                  </a:lnTo>
                  <a:lnTo>
                    <a:pt x="140" y="135"/>
                  </a:lnTo>
                  <a:lnTo>
                    <a:pt x="141" y="135"/>
                  </a:lnTo>
                  <a:lnTo>
                    <a:pt x="141" y="136"/>
                  </a:lnTo>
                  <a:close/>
                  <a:moveTo>
                    <a:pt x="208" y="127"/>
                  </a:moveTo>
                  <a:lnTo>
                    <a:pt x="208" y="128"/>
                  </a:lnTo>
                  <a:lnTo>
                    <a:pt x="207" y="128"/>
                  </a:lnTo>
                  <a:lnTo>
                    <a:pt x="207" y="127"/>
                  </a:lnTo>
                  <a:lnTo>
                    <a:pt x="205" y="127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8"/>
                  </a:lnTo>
                  <a:lnTo>
                    <a:pt x="204" y="128"/>
                  </a:lnTo>
                  <a:lnTo>
                    <a:pt x="203" y="128"/>
                  </a:lnTo>
                  <a:lnTo>
                    <a:pt x="203" y="127"/>
                  </a:lnTo>
                  <a:lnTo>
                    <a:pt x="204" y="127"/>
                  </a:lnTo>
                  <a:lnTo>
                    <a:pt x="205" y="127"/>
                  </a:lnTo>
                  <a:lnTo>
                    <a:pt x="207" y="127"/>
                  </a:lnTo>
                  <a:lnTo>
                    <a:pt x="208" y="127"/>
                  </a:lnTo>
                  <a:close/>
                  <a:moveTo>
                    <a:pt x="178" y="116"/>
                  </a:moveTo>
                  <a:lnTo>
                    <a:pt x="179" y="116"/>
                  </a:lnTo>
                  <a:lnTo>
                    <a:pt x="179" y="117"/>
                  </a:lnTo>
                  <a:lnTo>
                    <a:pt x="178" y="117"/>
                  </a:lnTo>
                  <a:lnTo>
                    <a:pt x="177" y="117"/>
                  </a:lnTo>
                  <a:lnTo>
                    <a:pt x="178" y="116"/>
                  </a:lnTo>
                  <a:close/>
                  <a:moveTo>
                    <a:pt x="75" y="112"/>
                  </a:moveTo>
                  <a:lnTo>
                    <a:pt x="75" y="114"/>
                  </a:lnTo>
                  <a:lnTo>
                    <a:pt x="74" y="114"/>
                  </a:lnTo>
                  <a:lnTo>
                    <a:pt x="73" y="112"/>
                  </a:lnTo>
                  <a:lnTo>
                    <a:pt x="72" y="112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4" y="112"/>
                  </a:lnTo>
                  <a:lnTo>
                    <a:pt x="75" y="112"/>
                  </a:lnTo>
                  <a:close/>
                  <a:moveTo>
                    <a:pt x="210" y="107"/>
                  </a:moveTo>
                  <a:lnTo>
                    <a:pt x="209" y="107"/>
                  </a:lnTo>
                  <a:lnTo>
                    <a:pt x="210" y="107"/>
                  </a:lnTo>
                  <a:lnTo>
                    <a:pt x="210" y="105"/>
                  </a:lnTo>
                  <a:lnTo>
                    <a:pt x="210" y="107"/>
                  </a:lnTo>
                  <a:close/>
                  <a:moveTo>
                    <a:pt x="216" y="92"/>
                  </a:moveTo>
                  <a:lnTo>
                    <a:pt x="216" y="91"/>
                  </a:lnTo>
                  <a:lnTo>
                    <a:pt x="216" y="92"/>
                  </a:lnTo>
                  <a:lnTo>
                    <a:pt x="216" y="93"/>
                  </a:lnTo>
                  <a:lnTo>
                    <a:pt x="216" y="95"/>
                  </a:lnTo>
                  <a:lnTo>
                    <a:pt x="215" y="93"/>
                  </a:lnTo>
                  <a:lnTo>
                    <a:pt x="215" y="92"/>
                  </a:lnTo>
                  <a:lnTo>
                    <a:pt x="216" y="92"/>
                  </a:lnTo>
                  <a:close/>
                  <a:moveTo>
                    <a:pt x="215" y="95"/>
                  </a:moveTo>
                  <a:lnTo>
                    <a:pt x="215" y="96"/>
                  </a:lnTo>
                  <a:lnTo>
                    <a:pt x="215" y="97"/>
                  </a:lnTo>
                  <a:lnTo>
                    <a:pt x="214" y="97"/>
                  </a:lnTo>
                  <a:lnTo>
                    <a:pt x="214" y="98"/>
                  </a:lnTo>
                  <a:lnTo>
                    <a:pt x="213" y="98"/>
                  </a:lnTo>
                  <a:lnTo>
                    <a:pt x="213" y="99"/>
                  </a:lnTo>
                  <a:lnTo>
                    <a:pt x="213" y="98"/>
                  </a:lnTo>
                  <a:lnTo>
                    <a:pt x="213" y="97"/>
                  </a:lnTo>
                  <a:lnTo>
                    <a:pt x="213" y="96"/>
                  </a:lnTo>
                  <a:lnTo>
                    <a:pt x="211" y="96"/>
                  </a:lnTo>
                  <a:lnTo>
                    <a:pt x="211" y="95"/>
                  </a:lnTo>
                  <a:lnTo>
                    <a:pt x="213" y="93"/>
                  </a:lnTo>
                  <a:lnTo>
                    <a:pt x="213" y="92"/>
                  </a:lnTo>
                  <a:lnTo>
                    <a:pt x="213" y="91"/>
                  </a:lnTo>
                  <a:lnTo>
                    <a:pt x="214" y="91"/>
                  </a:lnTo>
                  <a:lnTo>
                    <a:pt x="214" y="90"/>
                  </a:lnTo>
                  <a:lnTo>
                    <a:pt x="215" y="90"/>
                  </a:lnTo>
                  <a:lnTo>
                    <a:pt x="215" y="91"/>
                  </a:lnTo>
                  <a:lnTo>
                    <a:pt x="215" y="92"/>
                  </a:lnTo>
                  <a:lnTo>
                    <a:pt x="215" y="93"/>
                  </a:lnTo>
                  <a:lnTo>
                    <a:pt x="215" y="95"/>
                  </a:lnTo>
                  <a:close/>
                  <a:moveTo>
                    <a:pt x="56" y="89"/>
                  </a:moveTo>
                  <a:lnTo>
                    <a:pt x="56" y="90"/>
                  </a:lnTo>
                  <a:lnTo>
                    <a:pt x="55" y="90"/>
                  </a:lnTo>
                  <a:lnTo>
                    <a:pt x="55" y="89"/>
                  </a:lnTo>
                  <a:lnTo>
                    <a:pt x="56" y="89"/>
                  </a:lnTo>
                  <a:close/>
                  <a:moveTo>
                    <a:pt x="55" y="90"/>
                  </a:moveTo>
                  <a:lnTo>
                    <a:pt x="55" y="91"/>
                  </a:lnTo>
                  <a:lnTo>
                    <a:pt x="54" y="91"/>
                  </a:lnTo>
                  <a:lnTo>
                    <a:pt x="54" y="90"/>
                  </a:lnTo>
                  <a:lnTo>
                    <a:pt x="54" y="89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3" y="87"/>
                  </a:lnTo>
                  <a:lnTo>
                    <a:pt x="53" y="86"/>
                  </a:lnTo>
                  <a:lnTo>
                    <a:pt x="53" y="87"/>
                  </a:lnTo>
                  <a:lnTo>
                    <a:pt x="54" y="87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4" y="90"/>
                  </a:lnTo>
                  <a:lnTo>
                    <a:pt x="55" y="90"/>
                  </a:lnTo>
                  <a:close/>
                  <a:moveTo>
                    <a:pt x="53" y="86"/>
                  </a:moveTo>
                  <a:lnTo>
                    <a:pt x="52" y="86"/>
                  </a:lnTo>
                  <a:lnTo>
                    <a:pt x="52" y="87"/>
                  </a:lnTo>
                  <a:lnTo>
                    <a:pt x="52" y="87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2" y="84"/>
                  </a:lnTo>
                  <a:lnTo>
                    <a:pt x="52" y="85"/>
                  </a:lnTo>
                  <a:lnTo>
                    <a:pt x="53" y="85"/>
                  </a:lnTo>
                  <a:lnTo>
                    <a:pt x="53" y="86"/>
                  </a:lnTo>
                  <a:close/>
                  <a:moveTo>
                    <a:pt x="50" y="81"/>
                  </a:moveTo>
                  <a:lnTo>
                    <a:pt x="50" y="83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8" y="81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8" y="79"/>
                  </a:lnTo>
                  <a:lnTo>
                    <a:pt x="49" y="80"/>
                  </a:lnTo>
                  <a:lnTo>
                    <a:pt x="49" y="81"/>
                  </a:lnTo>
                  <a:lnTo>
                    <a:pt x="50" y="81"/>
                  </a:lnTo>
                  <a:close/>
                  <a:moveTo>
                    <a:pt x="141" y="74"/>
                  </a:moveTo>
                  <a:lnTo>
                    <a:pt x="140" y="74"/>
                  </a:lnTo>
                  <a:lnTo>
                    <a:pt x="140" y="75"/>
                  </a:lnTo>
                  <a:lnTo>
                    <a:pt x="139" y="75"/>
                  </a:lnTo>
                  <a:lnTo>
                    <a:pt x="139" y="74"/>
                  </a:lnTo>
                  <a:lnTo>
                    <a:pt x="140" y="74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1" y="74"/>
                  </a:lnTo>
                  <a:close/>
                  <a:moveTo>
                    <a:pt x="149" y="70"/>
                  </a:moveTo>
                  <a:lnTo>
                    <a:pt x="148" y="70"/>
                  </a:lnTo>
                  <a:lnTo>
                    <a:pt x="148" y="71"/>
                  </a:lnTo>
                  <a:lnTo>
                    <a:pt x="147" y="71"/>
                  </a:lnTo>
                  <a:lnTo>
                    <a:pt x="146" y="71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49" y="70"/>
                  </a:lnTo>
                  <a:close/>
                  <a:moveTo>
                    <a:pt x="44" y="74"/>
                  </a:moveTo>
                  <a:lnTo>
                    <a:pt x="44" y="75"/>
                  </a:lnTo>
                  <a:lnTo>
                    <a:pt x="44" y="74"/>
                  </a:lnTo>
                  <a:lnTo>
                    <a:pt x="43" y="74"/>
                  </a:lnTo>
                  <a:lnTo>
                    <a:pt x="43" y="75"/>
                  </a:lnTo>
                  <a:lnTo>
                    <a:pt x="44" y="75"/>
                  </a:lnTo>
                  <a:lnTo>
                    <a:pt x="43" y="77"/>
                  </a:lnTo>
                  <a:lnTo>
                    <a:pt x="43" y="75"/>
                  </a:lnTo>
                  <a:lnTo>
                    <a:pt x="43" y="77"/>
                  </a:lnTo>
                  <a:lnTo>
                    <a:pt x="42" y="77"/>
                  </a:lnTo>
                  <a:lnTo>
                    <a:pt x="41" y="75"/>
                  </a:lnTo>
                  <a:lnTo>
                    <a:pt x="40" y="75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37" y="71"/>
                  </a:lnTo>
                  <a:lnTo>
                    <a:pt x="37" y="70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1" y="68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42" y="70"/>
                  </a:lnTo>
                  <a:lnTo>
                    <a:pt x="42" y="71"/>
                  </a:lnTo>
                  <a:lnTo>
                    <a:pt x="42" y="72"/>
                  </a:lnTo>
                  <a:lnTo>
                    <a:pt x="43" y="72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3" y="73"/>
                  </a:lnTo>
                  <a:lnTo>
                    <a:pt x="43" y="74"/>
                  </a:lnTo>
                  <a:lnTo>
                    <a:pt x="44" y="74"/>
                  </a:lnTo>
                  <a:close/>
                  <a:moveTo>
                    <a:pt x="36" y="62"/>
                  </a:moveTo>
                  <a:lnTo>
                    <a:pt x="36" y="64"/>
                  </a:lnTo>
                  <a:lnTo>
                    <a:pt x="35" y="64"/>
                  </a:lnTo>
                  <a:lnTo>
                    <a:pt x="34" y="64"/>
                  </a:lnTo>
                  <a:lnTo>
                    <a:pt x="35" y="62"/>
                  </a:lnTo>
                  <a:lnTo>
                    <a:pt x="35" y="61"/>
                  </a:lnTo>
                  <a:lnTo>
                    <a:pt x="35" y="60"/>
                  </a:lnTo>
                  <a:lnTo>
                    <a:pt x="36" y="61"/>
                  </a:lnTo>
                  <a:lnTo>
                    <a:pt x="36" y="62"/>
                  </a:lnTo>
                  <a:close/>
                  <a:moveTo>
                    <a:pt x="36" y="60"/>
                  </a:moveTo>
                  <a:lnTo>
                    <a:pt x="36" y="60"/>
                  </a:lnTo>
                  <a:lnTo>
                    <a:pt x="36" y="61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59"/>
                  </a:lnTo>
                  <a:lnTo>
                    <a:pt x="34" y="59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6" y="60"/>
                  </a:lnTo>
                  <a:close/>
                  <a:moveTo>
                    <a:pt x="84" y="53"/>
                  </a:moveTo>
                  <a:lnTo>
                    <a:pt x="83" y="54"/>
                  </a:lnTo>
                  <a:lnTo>
                    <a:pt x="83" y="53"/>
                  </a:lnTo>
                  <a:lnTo>
                    <a:pt x="83" y="52"/>
                  </a:lnTo>
                  <a:lnTo>
                    <a:pt x="84" y="52"/>
                  </a:lnTo>
                  <a:lnTo>
                    <a:pt x="84" y="53"/>
                  </a:lnTo>
                  <a:close/>
                  <a:moveTo>
                    <a:pt x="86" y="50"/>
                  </a:moveTo>
                  <a:lnTo>
                    <a:pt x="85" y="50"/>
                  </a:lnTo>
                  <a:lnTo>
                    <a:pt x="85" y="49"/>
                  </a:lnTo>
                  <a:lnTo>
                    <a:pt x="85" y="50"/>
                  </a:lnTo>
                  <a:lnTo>
                    <a:pt x="86" y="50"/>
                  </a:lnTo>
                  <a:close/>
                  <a:moveTo>
                    <a:pt x="90" y="49"/>
                  </a:moveTo>
                  <a:lnTo>
                    <a:pt x="90" y="50"/>
                  </a:lnTo>
                  <a:lnTo>
                    <a:pt x="91" y="50"/>
                  </a:lnTo>
                  <a:lnTo>
                    <a:pt x="90" y="50"/>
                  </a:lnTo>
                  <a:lnTo>
                    <a:pt x="90" y="49"/>
                  </a:lnTo>
                  <a:close/>
                  <a:moveTo>
                    <a:pt x="86" y="50"/>
                  </a:moveTo>
                  <a:lnTo>
                    <a:pt x="86" y="52"/>
                  </a:lnTo>
                  <a:lnTo>
                    <a:pt x="85" y="52"/>
                  </a:lnTo>
                  <a:lnTo>
                    <a:pt x="84" y="50"/>
                  </a:lnTo>
                  <a:lnTo>
                    <a:pt x="85" y="49"/>
                  </a:lnTo>
                  <a:lnTo>
                    <a:pt x="85" y="50"/>
                  </a:lnTo>
                  <a:lnTo>
                    <a:pt x="86" y="50"/>
                  </a:lnTo>
                  <a:close/>
                  <a:moveTo>
                    <a:pt x="89" y="50"/>
                  </a:moveTo>
                  <a:lnTo>
                    <a:pt x="90" y="50"/>
                  </a:lnTo>
                  <a:lnTo>
                    <a:pt x="89" y="50"/>
                  </a:lnTo>
                  <a:lnTo>
                    <a:pt x="89" y="49"/>
                  </a:lnTo>
                  <a:lnTo>
                    <a:pt x="89" y="50"/>
                  </a:lnTo>
                  <a:close/>
                  <a:moveTo>
                    <a:pt x="91" y="48"/>
                  </a:moveTo>
                  <a:lnTo>
                    <a:pt x="91" y="49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1" y="48"/>
                  </a:lnTo>
                  <a:close/>
                  <a:moveTo>
                    <a:pt x="99" y="48"/>
                  </a:moveTo>
                  <a:lnTo>
                    <a:pt x="100" y="48"/>
                  </a:lnTo>
                  <a:lnTo>
                    <a:pt x="99" y="48"/>
                  </a:lnTo>
                  <a:lnTo>
                    <a:pt x="100" y="48"/>
                  </a:lnTo>
                  <a:lnTo>
                    <a:pt x="100" y="49"/>
                  </a:lnTo>
                  <a:lnTo>
                    <a:pt x="99" y="49"/>
                  </a:lnTo>
                  <a:lnTo>
                    <a:pt x="99" y="48"/>
                  </a:lnTo>
                  <a:close/>
                  <a:moveTo>
                    <a:pt x="127" y="48"/>
                  </a:moveTo>
                  <a:lnTo>
                    <a:pt x="128" y="48"/>
                  </a:lnTo>
                  <a:lnTo>
                    <a:pt x="127" y="49"/>
                  </a:lnTo>
                  <a:lnTo>
                    <a:pt x="127" y="48"/>
                  </a:lnTo>
                  <a:close/>
                  <a:moveTo>
                    <a:pt x="85" y="48"/>
                  </a:moveTo>
                  <a:lnTo>
                    <a:pt x="84" y="48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5" y="48"/>
                  </a:lnTo>
                  <a:close/>
                  <a:moveTo>
                    <a:pt x="81" y="50"/>
                  </a:moveTo>
                  <a:lnTo>
                    <a:pt x="81" y="52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8" y="50"/>
                  </a:lnTo>
                  <a:lnTo>
                    <a:pt x="77" y="50"/>
                  </a:lnTo>
                  <a:lnTo>
                    <a:pt x="75" y="49"/>
                  </a:lnTo>
                  <a:lnTo>
                    <a:pt x="77" y="49"/>
                  </a:lnTo>
                  <a:lnTo>
                    <a:pt x="77" y="48"/>
                  </a:lnTo>
                  <a:lnTo>
                    <a:pt x="77" y="47"/>
                  </a:lnTo>
                  <a:lnTo>
                    <a:pt x="78" y="48"/>
                  </a:lnTo>
                  <a:lnTo>
                    <a:pt x="79" y="48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1" y="50"/>
                  </a:lnTo>
                  <a:close/>
                  <a:moveTo>
                    <a:pt x="81" y="49"/>
                  </a:moveTo>
                  <a:lnTo>
                    <a:pt x="83" y="49"/>
                  </a:lnTo>
                  <a:lnTo>
                    <a:pt x="83" y="50"/>
                  </a:lnTo>
                  <a:lnTo>
                    <a:pt x="81" y="50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0" y="48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9" y="48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0" y="48"/>
                  </a:lnTo>
                  <a:lnTo>
                    <a:pt x="81" y="48"/>
                  </a:lnTo>
                  <a:lnTo>
                    <a:pt x="81" y="49"/>
                  </a:lnTo>
                  <a:close/>
                  <a:moveTo>
                    <a:pt x="92" y="47"/>
                  </a:moveTo>
                  <a:lnTo>
                    <a:pt x="92" y="48"/>
                  </a:lnTo>
                  <a:lnTo>
                    <a:pt x="91" y="48"/>
                  </a:lnTo>
                  <a:lnTo>
                    <a:pt x="90" y="48"/>
                  </a:lnTo>
                  <a:lnTo>
                    <a:pt x="90" y="47"/>
                  </a:lnTo>
                  <a:lnTo>
                    <a:pt x="90" y="48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2" y="47"/>
                  </a:lnTo>
                  <a:close/>
                  <a:moveTo>
                    <a:pt x="98" y="48"/>
                  </a:moveTo>
                  <a:lnTo>
                    <a:pt x="98" y="49"/>
                  </a:lnTo>
                  <a:lnTo>
                    <a:pt x="97" y="50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3" y="48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7"/>
                  </a:lnTo>
                  <a:lnTo>
                    <a:pt x="98" y="47"/>
                  </a:lnTo>
                  <a:lnTo>
                    <a:pt x="98" y="48"/>
                  </a:lnTo>
                  <a:close/>
                  <a:moveTo>
                    <a:pt x="77" y="46"/>
                  </a:moveTo>
                  <a:lnTo>
                    <a:pt x="77" y="47"/>
                  </a:lnTo>
                  <a:lnTo>
                    <a:pt x="77" y="48"/>
                  </a:lnTo>
                  <a:lnTo>
                    <a:pt x="77" y="49"/>
                  </a:lnTo>
                  <a:lnTo>
                    <a:pt x="75" y="49"/>
                  </a:lnTo>
                  <a:lnTo>
                    <a:pt x="74" y="48"/>
                  </a:lnTo>
                  <a:lnTo>
                    <a:pt x="74" y="47"/>
                  </a:lnTo>
                  <a:lnTo>
                    <a:pt x="74" y="46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5" y="46"/>
                  </a:lnTo>
                  <a:lnTo>
                    <a:pt x="77" y="46"/>
                  </a:lnTo>
                  <a:close/>
                  <a:moveTo>
                    <a:pt x="77" y="44"/>
                  </a:moveTo>
                  <a:lnTo>
                    <a:pt x="77" y="46"/>
                  </a:lnTo>
                  <a:lnTo>
                    <a:pt x="75" y="46"/>
                  </a:lnTo>
                  <a:lnTo>
                    <a:pt x="75" y="44"/>
                  </a:lnTo>
                  <a:lnTo>
                    <a:pt x="74" y="44"/>
                  </a:lnTo>
                  <a:lnTo>
                    <a:pt x="73" y="43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5" y="42"/>
                  </a:lnTo>
                  <a:lnTo>
                    <a:pt x="75" y="43"/>
                  </a:lnTo>
                  <a:lnTo>
                    <a:pt x="77" y="43"/>
                  </a:lnTo>
                  <a:lnTo>
                    <a:pt x="77" y="44"/>
                  </a:lnTo>
                  <a:close/>
                  <a:moveTo>
                    <a:pt x="36" y="41"/>
                  </a:moveTo>
                  <a:lnTo>
                    <a:pt x="37" y="41"/>
                  </a:lnTo>
                  <a:lnTo>
                    <a:pt x="37" y="42"/>
                  </a:lnTo>
                  <a:lnTo>
                    <a:pt x="36" y="42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6" y="41"/>
                  </a:lnTo>
                  <a:close/>
                  <a:moveTo>
                    <a:pt x="23" y="37"/>
                  </a:moveTo>
                  <a:lnTo>
                    <a:pt x="23" y="39"/>
                  </a:lnTo>
                  <a:lnTo>
                    <a:pt x="22" y="37"/>
                  </a:lnTo>
                  <a:lnTo>
                    <a:pt x="23" y="37"/>
                  </a:lnTo>
                  <a:close/>
                  <a:moveTo>
                    <a:pt x="68" y="37"/>
                  </a:moveTo>
                  <a:lnTo>
                    <a:pt x="68" y="39"/>
                  </a:lnTo>
                  <a:lnTo>
                    <a:pt x="69" y="39"/>
                  </a:lnTo>
                  <a:lnTo>
                    <a:pt x="68" y="40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6" y="41"/>
                  </a:lnTo>
                  <a:lnTo>
                    <a:pt x="66" y="40"/>
                  </a:lnTo>
                  <a:lnTo>
                    <a:pt x="65" y="39"/>
                  </a:lnTo>
                  <a:lnTo>
                    <a:pt x="66" y="37"/>
                  </a:lnTo>
                  <a:lnTo>
                    <a:pt x="67" y="37"/>
                  </a:lnTo>
                  <a:lnTo>
                    <a:pt x="68" y="37"/>
                  </a:lnTo>
                  <a:close/>
                  <a:moveTo>
                    <a:pt x="18" y="37"/>
                  </a:moveTo>
                  <a:lnTo>
                    <a:pt x="17" y="37"/>
                  </a:lnTo>
                  <a:lnTo>
                    <a:pt x="18" y="37"/>
                  </a:lnTo>
                  <a:close/>
                  <a:moveTo>
                    <a:pt x="24" y="36"/>
                  </a:moveTo>
                  <a:lnTo>
                    <a:pt x="24" y="37"/>
                  </a:lnTo>
                  <a:lnTo>
                    <a:pt x="23" y="37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4" y="36"/>
                  </a:lnTo>
                  <a:close/>
                  <a:moveTo>
                    <a:pt x="238" y="36"/>
                  </a:moveTo>
                  <a:lnTo>
                    <a:pt x="239" y="36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8" y="36"/>
                  </a:lnTo>
                  <a:close/>
                  <a:moveTo>
                    <a:pt x="142" y="33"/>
                  </a:moveTo>
                  <a:lnTo>
                    <a:pt x="141" y="33"/>
                  </a:lnTo>
                  <a:lnTo>
                    <a:pt x="142" y="33"/>
                  </a:lnTo>
                  <a:close/>
                  <a:moveTo>
                    <a:pt x="114" y="31"/>
                  </a:moveTo>
                  <a:lnTo>
                    <a:pt x="112" y="31"/>
                  </a:lnTo>
                  <a:lnTo>
                    <a:pt x="114" y="30"/>
                  </a:lnTo>
                  <a:lnTo>
                    <a:pt x="114" y="31"/>
                  </a:lnTo>
                  <a:close/>
                  <a:moveTo>
                    <a:pt x="16" y="34"/>
                  </a:moveTo>
                  <a:lnTo>
                    <a:pt x="16" y="35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2" y="33"/>
                  </a:lnTo>
                  <a:lnTo>
                    <a:pt x="11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6" y="34"/>
                  </a:lnTo>
                  <a:close/>
                  <a:moveTo>
                    <a:pt x="140" y="29"/>
                  </a:moveTo>
                  <a:lnTo>
                    <a:pt x="140" y="30"/>
                  </a:lnTo>
                  <a:lnTo>
                    <a:pt x="139" y="30"/>
                  </a:lnTo>
                  <a:lnTo>
                    <a:pt x="139" y="29"/>
                  </a:lnTo>
                  <a:lnTo>
                    <a:pt x="140" y="29"/>
                  </a:lnTo>
                  <a:close/>
                  <a:moveTo>
                    <a:pt x="130" y="29"/>
                  </a:moveTo>
                  <a:lnTo>
                    <a:pt x="129" y="29"/>
                  </a:lnTo>
                  <a:lnTo>
                    <a:pt x="130" y="29"/>
                  </a:lnTo>
                  <a:close/>
                  <a:moveTo>
                    <a:pt x="109" y="29"/>
                  </a:moveTo>
                  <a:lnTo>
                    <a:pt x="109" y="30"/>
                  </a:lnTo>
                  <a:lnTo>
                    <a:pt x="109" y="30"/>
                  </a:lnTo>
                  <a:lnTo>
                    <a:pt x="109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8"/>
                  </a:lnTo>
                  <a:lnTo>
                    <a:pt x="109" y="29"/>
                  </a:lnTo>
                  <a:lnTo>
                    <a:pt x="109" y="29"/>
                  </a:lnTo>
                  <a:close/>
                  <a:moveTo>
                    <a:pt x="114" y="27"/>
                  </a:moveTo>
                  <a:lnTo>
                    <a:pt x="114" y="28"/>
                  </a:lnTo>
                  <a:lnTo>
                    <a:pt x="112" y="27"/>
                  </a:lnTo>
                  <a:lnTo>
                    <a:pt x="114" y="27"/>
                  </a:lnTo>
                  <a:close/>
                  <a:moveTo>
                    <a:pt x="226" y="25"/>
                  </a:moveTo>
                  <a:lnTo>
                    <a:pt x="227" y="25"/>
                  </a:lnTo>
                  <a:lnTo>
                    <a:pt x="226" y="25"/>
                  </a:lnTo>
                  <a:close/>
                  <a:moveTo>
                    <a:pt x="114" y="25"/>
                  </a:moveTo>
                  <a:lnTo>
                    <a:pt x="114" y="27"/>
                  </a:lnTo>
                  <a:lnTo>
                    <a:pt x="114" y="25"/>
                  </a:lnTo>
                  <a:lnTo>
                    <a:pt x="114" y="27"/>
                  </a:lnTo>
                  <a:lnTo>
                    <a:pt x="114" y="25"/>
                  </a:lnTo>
                  <a:close/>
                  <a:moveTo>
                    <a:pt x="228" y="24"/>
                  </a:moveTo>
                  <a:lnTo>
                    <a:pt x="228" y="25"/>
                  </a:lnTo>
                  <a:lnTo>
                    <a:pt x="228" y="27"/>
                  </a:lnTo>
                  <a:lnTo>
                    <a:pt x="228" y="25"/>
                  </a:lnTo>
                  <a:lnTo>
                    <a:pt x="227" y="25"/>
                  </a:lnTo>
                  <a:lnTo>
                    <a:pt x="227" y="24"/>
                  </a:lnTo>
                  <a:lnTo>
                    <a:pt x="228" y="24"/>
                  </a:lnTo>
                  <a:close/>
                  <a:moveTo>
                    <a:pt x="230" y="24"/>
                  </a:moveTo>
                  <a:lnTo>
                    <a:pt x="229" y="24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4"/>
                  </a:lnTo>
                  <a:close/>
                  <a:moveTo>
                    <a:pt x="227" y="24"/>
                  </a:moveTo>
                  <a:lnTo>
                    <a:pt x="226" y="24"/>
                  </a:lnTo>
                  <a:lnTo>
                    <a:pt x="224" y="24"/>
                  </a:lnTo>
                  <a:lnTo>
                    <a:pt x="223" y="24"/>
                  </a:lnTo>
                  <a:lnTo>
                    <a:pt x="223" y="23"/>
                  </a:lnTo>
                  <a:lnTo>
                    <a:pt x="224" y="23"/>
                  </a:lnTo>
                  <a:lnTo>
                    <a:pt x="226" y="23"/>
                  </a:lnTo>
                  <a:lnTo>
                    <a:pt x="226" y="24"/>
                  </a:lnTo>
                  <a:lnTo>
                    <a:pt x="227" y="24"/>
                  </a:lnTo>
                  <a:close/>
                  <a:moveTo>
                    <a:pt x="229" y="21"/>
                  </a:moveTo>
                  <a:lnTo>
                    <a:pt x="229" y="19"/>
                  </a:lnTo>
                  <a:lnTo>
                    <a:pt x="228" y="19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30" y="21"/>
                  </a:lnTo>
                  <a:lnTo>
                    <a:pt x="229" y="21"/>
                  </a:lnTo>
                  <a:close/>
                  <a:moveTo>
                    <a:pt x="228" y="17"/>
                  </a:moveTo>
                  <a:lnTo>
                    <a:pt x="229" y="17"/>
                  </a:lnTo>
                  <a:lnTo>
                    <a:pt x="229" y="18"/>
                  </a:lnTo>
                  <a:lnTo>
                    <a:pt x="228" y="18"/>
                  </a:lnTo>
                  <a:lnTo>
                    <a:pt x="227" y="18"/>
                  </a:lnTo>
                  <a:lnTo>
                    <a:pt x="227" y="17"/>
                  </a:lnTo>
                  <a:lnTo>
                    <a:pt x="228" y="17"/>
                  </a:lnTo>
                  <a:close/>
                  <a:moveTo>
                    <a:pt x="136" y="19"/>
                  </a:moveTo>
                  <a:lnTo>
                    <a:pt x="136" y="21"/>
                  </a:lnTo>
                  <a:lnTo>
                    <a:pt x="135" y="21"/>
                  </a:lnTo>
                  <a:lnTo>
                    <a:pt x="135" y="22"/>
                  </a:lnTo>
                  <a:lnTo>
                    <a:pt x="134" y="22"/>
                  </a:lnTo>
                  <a:lnTo>
                    <a:pt x="133" y="22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5" y="21"/>
                  </a:lnTo>
                  <a:lnTo>
                    <a:pt x="135" y="22"/>
                  </a:lnTo>
                  <a:lnTo>
                    <a:pt x="135" y="21"/>
                  </a:lnTo>
                  <a:lnTo>
                    <a:pt x="134" y="21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18"/>
                  </a:lnTo>
                  <a:lnTo>
                    <a:pt x="133" y="18"/>
                  </a:lnTo>
                  <a:lnTo>
                    <a:pt x="133" y="17"/>
                  </a:lnTo>
                  <a:lnTo>
                    <a:pt x="134" y="17"/>
                  </a:lnTo>
                  <a:lnTo>
                    <a:pt x="134" y="16"/>
                  </a:lnTo>
                  <a:lnTo>
                    <a:pt x="134" y="17"/>
                  </a:lnTo>
                  <a:lnTo>
                    <a:pt x="135" y="17"/>
                  </a:lnTo>
                  <a:lnTo>
                    <a:pt x="135" y="18"/>
                  </a:lnTo>
                  <a:lnTo>
                    <a:pt x="136" y="18"/>
                  </a:lnTo>
                  <a:lnTo>
                    <a:pt x="136" y="19"/>
                  </a:lnTo>
                  <a:lnTo>
                    <a:pt x="135" y="19"/>
                  </a:lnTo>
                  <a:lnTo>
                    <a:pt x="136" y="19"/>
                  </a:lnTo>
                  <a:close/>
                  <a:moveTo>
                    <a:pt x="131" y="10"/>
                  </a:moveTo>
                  <a:lnTo>
                    <a:pt x="131" y="11"/>
                  </a:lnTo>
                  <a:lnTo>
                    <a:pt x="131" y="10"/>
                  </a:lnTo>
                  <a:close/>
                  <a:moveTo>
                    <a:pt x="3" y="3"/>
                  </a:moveTo>
                  <a:lnTo>
                    <a:pt x="1" y="3"/>
                  </a:lnTo>
                  <a:lnTo>
                    <a:pt x="3" y="3"/>
                  </a:lnTo>
                  <a:close/>
                  <a:moveTo>
                    <a:pt x="1" y="2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close/>
                  <a:moveTo>
                    <a:pt x="4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4" y="0"/>
                  </a:lnTo>
                  <a:close/>
                  <a:moveTo>
                    <a:pt x="285" y="165"/>
                  </a:moveTo>
                  <a:lnTo>
                    <a:pt x="285" y="166"/>
                  </a:lnTo>
                  <a:lnTo>
                    <a:pt x="284" y="166"/>
                  </a:lnTo>
                  <a:lnTo>
                    <a:pt x="284" y="167"/>
                  </a:lnTo>
                  <a:lnTo>
                    <a:pt x="283" y="167"/>
                  </a:lnTo>
                  <a:lnTo>
                    <a:pt x="282" y="167"/>
                  </a:lnTo>
                  <a:lnTo>
                    <a:pt x="281" y="167"/>
                  </a:lnTo>
                  <a:lnTo>
                    <a:pt x="281" y="169"/>
                  </a:lnTo>
                  <a:lnTo>
                    <a:pt x="281" y="169"/>
                  </a:lnTo>
                  <a:lnTo>
                    <a:pt x="281" y="167"/>
                  </a:lnTo>
                  <a:lnTo>
                    <a:pt x="281" y="166"/>
                  </a:lnTo>
                  <a:lnTo>
                    <a:pt x="281" y="166"/>
                  </a:lnTo>
                  <a:lnTo>
                    <a:pt x="282" y="166"/>
                  </a:lnTo>
                  <a:lnTo>
                    <a:pt x="283" y="165"/>
                  </a:lnTo>
                  <a:lnTo>
                    <a:pt x="284" y="165"/>
                  </a:lnTo>
                  <a:lnTo>
                    <a:pt x="284" y="164"/>
                  </a:lnTo>
                  <a:lnTo>
                    <a:pt x="285" y="164"/>
                  </a:lnTo>
                  <a:lnTo>
                    <a:pt x="285" y="163"/>
                  </a:lnTo>
                  <a:lnTo>
                    <a:pt x="285" y="164"/>
                  </a:lnTo>
                  <a:lnTo>
                    <a:pt x="285" y="165"/>
                  </a:lnTo>
                  <a:close/>
                  <a:moveTo>
                    <a:pt x="271" y="163"/>
                  </a:moveTo>
                  <a:lnTo>
                    <a:pt x="272" y="163"/>
                  </a:lnTo>
                  <a:lnTo>
                    <a:pt x="272" y="164"/>
                  </a:lnTo>
                  <a:lnTo>
                    <a:pt x="271" y="164"/>
                  </a:lnTo>
                  <a:lnTo>
                    <a:pt x="271" y="165"/>
                  </a:lnTo>
                  <a:lnTo>
                    <a:pt x="270" y="165"/>
                  </a:lnTo>
                  <a:lnTo>
                    <a:pt x="269" y="165"/>
                  </a:lnTo>
                  <a:lnTo>
                    <a:pt x="269" y="164"/>
                  </a:lnTo>
                  <a:lnTo>
                    <a:pt x="270" y="164"/>
                  </a:lnTo>
                  <a:lnTo>
                    <a:pt x="271" y="163"/>
                  </a:lnTo>
                  <a:close/>
                  <a:moveTo>
                    <a:pt x="287" y="160"/>
                  </a:moveTo>
                  <a:lnTo>
                    <a:pt x="287" y="161"/>
                  </a:lnTo>
                  <a:lnTo>
                    <a:pt x="285" y="161"/>
                  </a:lnTo>
                  <a:lnTo>
                    <a:pt x="285" y="163"/>
                  </a:lnTo>
                  <a:lnTo>
                    <a:pt x="285" y="161"/>
                  </a:lnTo>
                  <a:lnTo>
                    <a:pt x="285" y="163"/>
                  </a:lnTo>
                  <a:lnTo>
                    <a:pt x="284" y="163"/>
                  </a:lnTo>
                  <a:lnTo>
                    <a:pt x="284" y="161"/>
                  </a:lnTo>
                  <a:lnTo>
                    <a:pt x="285" y="161"/>
                  </a:lnTo>
                  <a:lnTo>
                    <a:pt x="285" y="160"/>
                  </a:lnTo>
                  <a:lnTo>
                    <a:pt x="287" y="160"/>
                  </a:lnTo>
                  <a:close/>
                  <a:moveTo>
                    <a:pt x="291" y="141"/>
                  </a:moveTo>
                  <a:lnTo>
                    <a:pt x="290" y="141"/>
                  </a:lnTo>
                  <a:lnTo>
                    <a:pt x="290" y="142"/>
                  </a:lnTo>
                  <a:lnTo>
                    <a:pt x="289" y="142"/>
                  </a:lnTo>
                  <a:lnTo>
                    <a:pt x="289" y="144"/>
                  </a:lnTo>
                  <a:lnTo>
                    <a:pt x="288" y="144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5"/>
                  </a:lnTo>
                  <a:lnTo>
                    <a:pt x="284" y="145"/>
                  </a:lnTo>
                  <a:lnTo>
                    <a:pt x="284" y="144"/>
                  </a:lnTo>
                  <a:lnTo>
                    <a:pt x="285" y="144"/>
                  </a:lnTo>
                  <a:lnTo>
                    <a:pt x="285" y="142"/>
                  </a:lnTo>
                  <a:lnTo>
                    <a:pt x="287" y="142"/>
                  </a:lnTo>
                  <a:lnTo>
                    <a:pt x="285" y="142"/>
                  </a:lnTo>
                  <a:lnTo>
                    <a:pt x="285" y="141"/>
                  </a:lnTo>
                  <a:lnTo>
                    <a:pt x="287" y="141"/>
                  </a:lnTo>
                  <a:lnTo>
                    <a:pt x="288" y="141"/>
                  </a:lnTo>
                  <a:lnTo>
                    <a:pt x="288" y="142"/>
                  </a:lnTo>
                  <a:lnTo>
                    <a:pt x="287" y="142"/>
                  </a:lnTo>
                  <a:lnTo>
                    <a:pt x="288" y="142"/>
                  </a:lnTo>
                  <a:lnTo>
                    <a:pt x="288" y="141"/>
                  </a:lnTo>
                  <a:lnTo>
                    <a:pt x="289" y="141"/>
                  </a:lnTo>
                  <a:lnTo>
                    <a:pt x="290" y="141"/>
                  </a:lnTo>
                  <a:lnTo>
                    <a:pt x="291" y="141"/>
                  </a:lnTo>
                  <a:close/>
                  <a:moveTo>
                    <a:pt x="295" y="141"/>
                  </a:moveTo>
                  <a:lnTo>
                    <a:pt x="295" y="142"/>
                  </a:lnTo>
                  <a:lnTo>
                    <a:pt x="294" y="142"/>
                  </a:lnTo>
                  <a:lnTo>
                    <a:pt x="294" y="144"/>
                  </a:lnTo>
                  <a:lnTo>
                    <a:pt x="294" y="145"/>
                  </a:lnTo>
                  <a:lnTo>
                    <a:pt x="292" y="145"/>
                  </a:lnTo>
                  <a:lnTo>
                    <a:pt x="292" y="144"/>
                  </a:lnTo>
                  <a:lnTo>
                    <a:pt x="291" y="144"/>
                  </a:lnTo>
                  <a:lnTo>
                    <a:pt x="291" y="142"/>
                  </a:lnTo>
                  <a:lnTo>
                    <a:pt x="292" y="142"/>
                  </a:lnTo>
                  <a:lnTo>
                    <a:pt x="294" y="142"/>
                  </a:lnTo>
                  <a:lnTo>
                    <a:pt x="294" y="141"/>
                  </a:lnTo>
                  <a:lnTo>
                    <a:pt x="295" y="141"/>
                  </a:lnTo>
                  <a:close/>
                  <a:moveTo>
                    <a:pt x="442" y="142"/>
                  </a:moveTo>
                  <a:lnTo>
                    <a:pt x="442" y="144"/>
                  </a:lnTo>
                  <a:lnTo>
                    <a:pt x="439" y="142"/>
                  </a:lnTo>
                  <a:lnTo>
                    <a:pt x="438" y="142"/>
                  </a:lnTo>
                  <a:lnTo>
                    <a:pt x="439" y="141"/>
                  </a:lnTo>
                  <a:lnTo>
                    <a:pt x="440" y="140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2" y="142"/>
                  </a:lnTo>
                  <a:close/>
                  <a:moveTo>
                    <a:pt x="303" y="141"/>
                  </a:moveTo>
                  <a:lnTo>
                    <a:pt x="303" y="142"/>
                  </a:lnTo>
                  <a:lnTo>
                    <a:pt x="302" y="142"/>
                  </a:lnTo>
                  <a:lnTo>
                    <a:pt x="300" y="144"/>
                  </a:lnTo>
                  <a:lnTo>
                    <a:pt x="298" y="142"/>
                  </a:lnTo>
                  <a:lnTo>
                    <a:pt x="298" y="144"/>
                  </a:lnTo>
                  <a:lnTo>
                    <a:pt x="297" y="144"/>
                  </a:lnTo>
                  <a:lnTo>
                    <a:pt x="296" y="144"/>
                  </a:lnTo>
                  <a:lnTo>
                    <a:pt x="295" y="144"/>
                  </a:lnTo>
                  <a:lnTo>
                    <a:pt x="295" y="142"/>
                  </a:lnTo>
                  <a:lnTo>
                    <a:pt x="296" y="142"/>
                  </a:lnTo>
                  <a:lnTo>
                    <a:pt x="297" y="141"/>
                  </a:lnTo>
                  <a:lnTo>
                    <a:pt x="296" y="141"/>
                  </a:lnTo>
                  <a:lnTo>
                    <a:pt x="296" y="140"/>
                  </a:lnTo>
                  <a:lnTo>
                    <a:pt x="297" y="140"/>
                  </a:lnTo>
                  <a:lnTo>
                    <a:pt x="298" y="140"/>
                  </a:lnTo>
                  <a:lnTo>
                    <a:pt x="298" y="141"/>
                  </a:lnTo>
                  <a:lnTo>
                    <a:pt x="298" y="140"/>
                  </a:lnTo>
                  <a:lnTo>
                    <a:pt x="300" y="140"/>
                  </a:lnTo>
                  <a:lnTo>
                    <a:pt x="301" y="140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3" y="141"/>
                  </a:lnTo>
                  <a:close/>
                  <a:moveTo>
                    <a:pt x="333" y="140"/>
                  </a:moveTo>
                  <a:lnTo>
                    <a:pt x="334" y="140"/>
                  </a:lnTo>
                  <a:lnTo>
                    <a:pt x="334" y="141"/>
                  </a:lnTo>
                  <a:lnTo>
                    <a:pt x="333" y="141"/>
                  </a:lnTo>
                  <a:lnTo>
                    <a:pt x="332" y="141"/>
                  </a:lnTo>
                  <a:lnTo>
                    <a:pt x="331" y="141"/>
                  </a:lnTo>
                  <a:lnTo>
                    <a:pt x="331" y="140"/>
                  </a:lnTo>
                  <a:lnTo>
                    <a:pt x="329" y="140"/>
                  </a:lnTo>
                  <a:lnTo>
                    <a:pt x="331" y="140"/>
                  </a:lnTo>
                  <a:lnTo>
                    <a:pt x="332" y="140"/>
                  </a:lnTo>
                  <a:lnTo>
                    <a:pt x="333" y="140"/>
                  </a:lnTo>
                  <a:close/>
                  <a:moveTo>
                    <a:pt x="364" y="140"/>
                  </a:moveTo>
                  <a:lnTo>
                    <a:pt x="364" y="141"/>
                  </a:lnTo>
                  <a:lnTo>
                    <a:pt x="363" y="141"/>
                  </a:lnTo>
                  <a:lnTo>
                    <a:pt x="362" y="141"/>
                  </a:lnTo>
                  <a:lnTo>
                    <a:pt x="362" y="142"/>
                  </a:lnTo>
                  <a:lnTo>
                    <a:pt x="360" y="142"/>
                  </a:lnTo>
                  <a:lnTo>
                    <a:pt x="360" y="141"/>
                  </a:lnTo>
                  <a:lnTo>
                    <a:pt x="362" y="141"/>
                  </a:lnTo>
                  <a:lnTo>
                    <a:pt x="362" y="140"/>
                  </a:lnTo>
                  <a:lnTo>
                    <a:pt x="363" y="140"/>
                  </a:lnTo>
                  <a:lnTo>
                    <a:pt x="364" y="140"/>
                  </a:lnTo>
                  <a:lnTo>
                    <a:pt x="363" y="140"/>
                  </a:lnTo>
                  <a:lnTo>
                    <a:pt x="364" y="140"/>
                  </a:lnTo>
                  <a:close/>
                  <a:moveTo>
                    <a:pt x="351" y="138"/>
                  </a:moveTo>
                  <a:lnTo>
                    <a:pt x="350" y="139"/>
                  </a:lnTo>
                  <a:lnTo>
                    <a:pt x="349" y="139"/>
                  </a:lnTo>
                  <a:lnTo>
                    <a:pt x="347" y="138"/>
                  </a:lnTo>
                  <a:lnTo>
                    <a:pt x="349" y="136"/>
                  </a:lnTo>
                  <a:lnTo>
                    <a:pt x="350" y="136"/>
                  </a:lnTo>
                  <a:lnTo>
                    <a:pt x="351" y="136"/>
                  </a:lnTo>
                  <a:lnTo>
                    <a:pt x="351" y="138"/>
                  </a:lnTo>
                  <a:close/>
                  <a:moveTo>
                    <a:pt x="320" y="136"/>
                  </a:moveTo>
                  <a:lnTo>
                    <a:pt x="319" y="136"/>
                  </a:lnTo>
                  <a:lnTo>
                    <a:pt x="318" y="136"/>
                  </a:lnTo>
                  <a:lnTo>
                    <a:pt x="316" y="138"/>
                  </a:lnTo>
                  <a:lnTo>
                    <a:pt x="316" y="139"/>
                  </a:lnTo>
                  <a:lnTo>
                    <a:pt x="316" y="138"/>
                  </a:lnTo>
                  <a:lnTo>
                    <a:pt x="315" y="138"/>
                  </a:lnTo>
                  <a:lnTo>
                    <a:pt x="314" y="138"/>
                  </a:lnTo>
                  <a:lnTo>
                    <a:pt x="313" y="138"/>
                  </a:lnTo>
                  <a:lnTo>
                    <a:pt x="312" y="138"/>
                  </a:lnTo>
                  <a:lnTo>
                    <a:pt x="310" y="138"/>
                  </a:lnTo>
                  <a:lnTo>
                    <a:pt x="309" y="139"/>
                  </a:lnTo>
                  <a:lnTo>
                    <a:pt x="309" y="138"/>
                  </a:lnTo>
                  <a:lnTo>
                    <a:pt x="310" y="136"/>
                  </a:lnTo>
                  <a:lnTo>
                    <a:pt x="310" y="135"/>
                  </a:lnTo>
                  <a:lnTo>
                    <a:pt x="312" y="135"/>
                  </a:lnTo>
                  <a:lnTo>
                    <a:pt x="314" y="135"/>
                  </a:lnTo>
                  <a:lnTo>
                    <a:pt x="315" y="135"/>
                  </a:lnTo>
                  <a:lnTo>
                    <a:pt x="316" y="135"/>
                  </a:lnTo>
                  <a:lnTo>
                    <a:pt x="316" y="134"/>
                  </a:lnTo>
                  <a:lnTo>
                    <a:pt x="318" y="134"/>
                  </a:lnTo>
                  <a:lnTo>
                    <a:pt x="319" y="134"/>
                  </a:lnTo>
                  <a:lnTo>
                    <a:pt x="318" y="134"/>
                  </a:lnTo>
                  <a:lnTo>
                    <a:pt x="319" y="134"/>
                  </a:lnTo>
                  <a:lnTo>
                    <a:pt x="319" y="135"/>
                  </a:lnTo>
                  <a:lnTo>
                    <a:pt x="320" y="135"/>
                  </a:lnTo>
                  <a:lnTo>
                    <a:pt x="320" y="136"/>
                  </a:lnTo>
                  <a:close/>
                  <a:moveTo>
                    <a:pt x="327" y="134"/>
                  </a:moveTo>
                  <a:lnTo>
                    <a:pt x="327" y="135"/>
                  </a:lnTo>
                  <a:lnTo>
                    <a:pt x="326" y="135"/>
                  </a:lnTo>
                  <a:lnTo>
                    <a:pt x="326" y="134"/>
                  </a:lnTo>
                  <a:lnTo>
                    <a:pt x="327" y="134"/>
                  </a:lnTo>
                  <a:close/>
                  <a:moveTo>
                    <a:pt x="442" y="134"/>
                  </a:moveTo>
                  <a:lnTo>
                    <a:pt x="443" y="134"/>
                  </a:lnTo>
                  <a:lnTo>
                    <a:pt x="444" y="134"/>
                  </a:lnTo>
                  <a:lnTo>
                    <a:pt x="443" y="134"/>
                  </a:lnTo>
                  <a:lnTo>
                    <a:pt x="443" y="135"/>
                  </a:lnTo>
                  <a:lnTo>
                    <a:pt x="443" y="136"/>
                  </a:lnTo>
                  <a:lnTo>
                    <a:pt x="443" y="138"/>
                  </a:lnTo>
                  <a:lnTo>
                    <a:pt x="442" y="138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0" y="140"/>
                  </a:lnTo>
                  <a:lnTo>
                    <a:pt x="439" y="140"/>
                  </a:lnTo>
                  <a:lnTo>
                    <a:pt x="439" y="141"/>
                  </a:lnTo>
                  <a:lnTo>
                    <a:pt x="438" y="141"/>
                  </a:lnTo>
                  <a:lnTo>
                    <a:pt x="438" y="142"/>
                  </a:lnTo>
                  <a:lnTo>
                    <a:pt x="437" y="142"/>
                  </a:lnTo>
                  <a:lnTo>
                    <a:pt x="436" y="144"/>
                  </a:lnTo>
                  <a:lnTo>
                    <a:pt x="434" y="142"/>
                  </a:lnTo>
                  <a:lnTo>
                    <a:pt x="432" y="142"/>
                  </a:lnTo>
                  <a:lnTo>
                    <a:pt x="431" y="142"/>
                  </a:lnTo>
                  <a:lnTo>
                    <a:pt x="430" y="142"/>
                  </a:lnTo>
                  <a:lnTo>
                    <a:pt x="428" y="144"/>
                  </a:lnTo>
                  <a:lnTo>
                    <a:pt x="428" y="142"/>
                  </a:lnTo>
                  <a:lnTo>
                    <a:pt x="430" y="140"/>
                  </a:lnTo>
                  <a:lnTo>
                    <a:pt x="430" y="139"/>
                  </a:lnTo>
                  <a:lnTo>
                    <a:pt x="431" y="139"/>
                  </a:lnTo>
                  <a:lnTo>
                    <a:pt x="431" y="136"/>
                  </a:lnTo>
                  <a:lnTo>
                    <a:pt x="432" y="136"/>
                  </a:lnTo>
                  <a:lnTo>
                    <a:pt x="432" y="135"/>
                  </a:lnTo>
                  <a:lnTo>
                    <a:pt x="433" y="134"/>
                  </a:lnTo>
                  <a:lnTo>
                    <a:pt x="434" y="133"/>
                  </a:lnTo>
                  <a:lnTo>
                    <a:pt x="437" y="133"/>
                  </a:lnTo>
                  <a:lnTo>
                    <a:pt x="438" y="133"/>
                  </a:lnTo>
                  <a:lnTo>
                    <a:pt x="438" y="132"/>
                  </a:lnTo>
                  <a:lnTo>
                    <a:pt x="439" y="132"/>
                  </a:lnTo>
                  <a:lnTo>
                    <a:pt x="440" y="132"/>
                  </a:lnTo>
                  <a:lnTo>
                    <a:pt x="442" y="133"/>
                  </a:lnTo>
                  <a:lnTo>
                    <a:pt x="442" y="134"/>
                  </a:lnTo>
                  <a:close/>
                  <a:moveTo>
                    <a:pt x="369" y="130"/>
                  </a:moveTo>
                  <a:lnTo>
                    <a:pt x="368" y="130"/>
                  </a:lnTo>
                  <a:lnTo>
                    <a:pt x="368" y="132"/>
                  </a:lnTo>
                  <a:lnTo>
                    <a:pt x="369" y="132"/>
                  </a:lnTo>
                  <a:lnTo>
                    <a:pt x="369" y="133"/>
                  </a:lnTo>
                  <a:lnTo>
                    <a:pt x="369" y="134"/>
                  </a:lnTo>
                  <a:lnTo>
                    <a:pt x="368" y="134"/>
                  </a:lnTo>
                  <a:lnTo>
                    <a:pt x="368" y="135"/>
                  </a:lnTo>
                  <a:lnTo>
                    <a:pt x="366" y="135"/>
                  </a:lnTo>
                  <a:lnTo>
                    <a:pt x="366" y="136"/>
                  </a:lnTo>
                  <a:lnTo>
                    <a:pt x="366" y="138"/>
                  </a:lnTo>
                  <a:lnTo>
                    <a:pt x="366" y="139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5" y="138"/>
                  </a:lnTo>
                  <a:lnTo>
                    <a:pt x="365" y="139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4" y="136"/>
                  </a:lnTo>
                  <a:lnTo>
                    <a:pt x="364" y="135"/>
                  </a:lnTo>
                  <a:lnTo>
                    <a:pt x="365" y="135"/>
                  </a:lnTo>
                  <a:lnTo>
                    <a:pt x="364" y="135"/>
                  </a:lnTo>
                  <a:lnTo>
                    <a:pt x="365" y="134"/>
                  </a:lnTo>
                  <a:lnTo>
                    <a:pt x="365" y="133"/>
                  </a:lnTo>
                  <a:lnTo>
                    <a:pt x="366" y="133"/>
                  </a:lnTo>
                  <a:lnTo>
                    <a:pt x="366" y="132"/>
                  </a:lnTo>
                  <a:lnTo>
                    <a:pt x="366" y="132"/>
                  </a:lnTo>
                  <a:lnTo>
                    <a:pt x="366" y="130"/>
                  </a:lnTo>
                  <a:lnTo>
                    <a:pt x="368" y="130"/>
                  </a:lnTo>
                  <a:lnTo>
                    <a:pt x="366" y="130"/>
                  </a:lnTo>
                  <a:lnTo>
                    <a:pt x="368" y="130"/>
                  </a:lnTo>
                  <a:lnTo>
                    <a:pt x="368" y="129"/>
                  </a:lnTo>
                  <a:lnTo>
                    <a:pt x="369" y="129"/>
                  </a:lnTo>
                  <a:lnTo>
                    <a:pt x="369" y="130"/>
                  </a:lnTo>
                  <a:lnTo>
                    <a:pt x="369" y="129"/>
                  </a:lnTo>
                  <a:lnTo>
                    <a:pt x="369" y="130"/>
                  </a:lnTo>
                  <a:close/>
                  <a:moveTo>
                    <a:pt x="371" y="130"/>
                  </a:moveTo>
                  <a:lnTo>
                    <a:pt x="370" y="130"/>
                  </a:lnTo>
                  <a:lnTo>
                    <a:pt x="369" y="130"/>
                  </a:lnTo>
                  <a:lnTo>
                    <a:pt x="369" y="129"/>
                  </a:lnTo>
                  <a:lnTo>
                    <a:pt x="370" y="129"/>
                  </a:lnTo>
                  <a:lnTo>
                    <a:pt x="371" y="129"/>
                  </a:lnTo>
                  <a:lnTo>
                    <a:pt x="371" y="130"/>
                  </a:lnTo>
                  <a:close/>
                  <a:moveTo>
                    <a:pt x="338" y="129"/>
                  </a:moveTo>
                  <a:lnTo>
                    <a:pt x="338" y="130"/>
                  </a:lnTo>
                  <a:lnTo>
                    <a:pt x="338" y="130"/>
                  </a:lnTo>
                  <a:lnTo>
                    <a:pt x="338" y="129"/>
                  </a:lnTo>
                  <a:lnTo>
                    <a:pt x="338" y="129"/>
                  </a:lnTo>
                  <a:lnTo>
                    <a:pt x="339" y="129"/>
                  </a:lnTo>
                  <a:lnTo>
                    <a:pt x="338" y="129"/>
                  </a:lnTo>
                  <a:close/>
                  <a:moveTo>
                    <a:pt x="192" y="127"/>
                  </a:moveTo>
                  <a:lnTo>
                    <a:pt x="193" y="128"/>
                  </a:lnTo>
                  <a:lnTo>
                    <a:pt x="192" y="128"/>
                  </a:lnTo>
                  <a:lnTo>
                    <a:pt x="191" y="129"/>
                  </a:lnTo>
                  <a:lnTo>
                    <a:pt x="190" y="129"/>
                  </a:lnTo>
                  <a:lnTo>
                    <a:pt x="189" y="129"/>
                  </a:lnTo>
                  <a:lnTo>
                    <a:pt x="188" y="129"/>
                  </a:lnTo>
                  <a:lnTo>
                    <a:pt x="188" y="130"/>
                  </a:lnTo>
                  <a:lnTo>
                    <a:pt x="186" y="130"/>
                  </a:lnTo>
                  <a:lnTo>
                    <a:pt x="184" y="130"/>
                  </a:lnTo>
                  <a:lnTo>
                    <a:pt x="183" y="130"/>
                  </a:lnTo>
                  <a:lnTo>
                    <a:pt x="183" y="129"/>
                  </a:lnTo>
                  <a:lnTo>
                    <a:pt x="183" y="130"/>
                  </a:lnTo>
                  <a:lnTo>
                    <a:pt x="179" y="130"/>
                  </a:lnTo>
                  <a:lnTo>
                    <a:pt x="179" y="129"/>
                  </a:lnTo>
                  <a:lnTo>
                    <a:pt x="178" y="129"/>
                  </a:lnTo>
                  <a:lnTo>
                    <a:pt x="178" y="128"/>
                  </a:lnTo>
                  <a:lnTo>
                    <a:pt x="179" y="128"/>
                  </a:lnTo>
                  <a:lnTo>
                    <a:pt x="180" y="128"/>
                  </a:lnTo>
                  <a:lnTo>
                    <a:pt x="180" y="127"/>
                  </a:lnTo>
                  <a:lnTo>
                    <a:pt x="182" y="127"/>
                  </a:lnTo>
                  <a:lnTo>
                    <a:pt x="183" y="127"/>
                  </a:lnTo>
                  <a:lnTo>
                    <a:pt x="184" y="127"/>
                  </a:lnTo>
                  <a:lnTo>
                    <a:pt x="186" y="127"/>
                  </a:lnTo>
                  <a:lnTo>
                    <a:pt x="188" y="127"/>
                  </a:lnTo>
                  <a:lnTo>
                    <a:pt x="189" y="127"/>
                  </a:lnTo>
                  <a:lnTo>
                    <a:pt x="190" y="127"/>
                  </a:lnTo>
                  <a:lnTo>
                    <a:pt x="191" y="127"/>
                  </a:lnTo>
                  <a:lnTo>
                    <a:pt x="192" y="127"/>
                  </a:lnTo>
                  <a:close/>
                  <a:moveTo>
                    <a:pt x="104" y="123"/>
                  </a:moveTo>
                  <a:lnTo>
                    <a:pt x="104" y="124"/>
                  </a:lnTo>
                  <a:lnTo>
                    <a:pt x="103" y="124"/>
                  </a:lnTo>
                  <a:lnTo>
                    <a:pt x="104" y="123"/>
                  </a:lnTo>
                  <a:close/>
                  <a:moveTo>
                    <a:pt x="396" y="123"/>
                  </a:moveTo>
                  <a:lnTo>
                    <a:pt x="397" y="123"/>
                  </a:lnTo>
                  <a:lnTo>
                    <a:pt x="397" y="124"/>
                  </a:lnTo>
                  <a:lnTo>
                    <a:pt x="396" y="124"/>
                  </a:lnTo>
                  <a:lnTo>
                    <a:pt x="396" y="126"/>
                  </a:lnTo>
                  <a:lnTo>
                    <a:pt x="395" y="126"/>
                  </a:lnTo>
                  <a:lnTo>
                    <a:pt x="395" y="127"/>
                  </a:lnTo>
                  <a:lnTo>
                    <a:pt x="395" y="127"/>
                  </a:lnTo>
                  <a:lnTo>
                    <a:pt x="394" y="127"/>
                  </a:lnTo>
                  <a:lnTo>
                    <a:pt x="394" y="126"/>
                  </a:lnTo>
                  <a:lnTo>
                    <a:pt x="394" y="124"/>
                  </a:lnTo>
                  <a:lnTo>
                    <a:pt x="394" y="123"/>
                  </a:lnTo>
                  <a:lnTo>
                    <a:pt x="394" y="122"/>
                  </a:lnTo>
                  <a:lnTo>
                    <a:pt x="394" y="123"/>
                  </a:lnTo>
                  <a:lnTo>
                    <a:pt x="395" y="123"/>
                  </a:lnTo>
                  <a:lnTo>
                    <a:pt x="395" y="122"/>
                  </a:lnTo>
                  <a:lnTo>
                    <a:pt x="394" y="122"/>
                  </a:lnTo>
                  <a:lnTo>
                    <a:pt x="394" y="121"/>
                  </a:lnTo>
                  <a:lnTo>
                    <a:pt x="394" y="120"/>
                  </a:lnTo>
                  <a:lnTo>
                    <a:pt x="395" y="120"/>
                  </a:lnTo>
                  <a:lnTo>
                    <a:pt x="395" y="121"/>
                  </a:lnTo>
                  <a:lnTo>
                    <a:pt x="395" y="121"/>
                  </a:lnTo>
                  <a:lnTo>
                    <a:pt x="395" y="122"/>
                  </a:lnTo>
                  <a:lnTo>
                    <a:pt x="396" y="122"/>
                  </a:lnTo>
                  <a:lnTo>
                    <a:pt x="396" y="123"/>
                  </a:lnTo>
                  <a:close/>
                  <a:moveTo>
                    <a:pt x="257" y="117"/>
                  </a:moveTo>
                  <a:lnTo>
                    <a:pt x="257" y="118"/>
                  </a:lnTo>
                  <a:lnTo>
                    <a:pt x="257" y="120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7" y="123"/>
                  </a:lnTo>
                  <a:lnTo>
                    <a:pt x="257" y="122"/>
                  </a:lnTo>
                  <a:lnTo>
                    <a:pt x="256" y="122"/>
                  </a:lnTo>
                  <a:lnTo>
                    <a:pt x="257" y="121"/>
                  </a:lnTo>
                  <a:lnTo>
                    <a:pt x="256" y="121"/>
                  </a:lnTo>
                  <a:lnTo>
                    <a:pt x="256" y="120"/>
                  </a:lnTo>
                  <a:lnTo>
                    <a:pt x="256" y="118"/>
                  </a:lnTo>
                  <a:lnTo>
                    <a:pt x="256" y="117"/>
                  </a:lnTo>
                  <a:lnTo>
                    <a:pt x="256" y="117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7" y="117"/>
                  </a:lnTo>
                  <a:close/>
                  <a:moveTo>
                    <a:pt x="99" y="116"/>
                  </a:moveTo>
                  <a:lnTo>
                    <a:pt x="100" y="116"/>
                  </a:lnTo>
                  <a:lnTo>
                    <a:pt x="100" y="117"/>
                  </a:lnTo>
                  <a:lnTo>
                    <a:pt x="99" y="117"/>
                  </a:lnTo>
                  <a:lnTo>
                    <a:pt x="99" y="116"/>
                  </a:lnTo>
                  <a:close/>
                  <a:moveTo>
                    <a:pt x="381" y="117"/>
                  </a:moveTo>
                  <a:lnTo>
                    <a:pt x="380" y="117"/>
                  </a:lnTo>
                  <a:lnTo>
                    <a:pt x="380" y="117"/>
                  </a:lnTo>
                  <a:lnTo>
                    <a:pt x="380" y="117"/>
                  </a:lnTo>
                  <a:lnTo>
                    <a:pt x="378" y="117"/>
                  </a:lnTo>
                  <a:lnTo>
                    <a:pt x="378" y="117"/>
                  </a:lnTo>
                  <a:lnTo>
                    <a:pt x="378" y="116"/>
                  </a:lnTo>
                  <a:lnTo>
                    <a:pt x="380" y="116"/>
                  </a:lnTo>
                  <a:lnTo>
                    <a:pt x="378" y="116"/>
                  </a:lnTo>
                  <a:lnTo>
                    <a:pt x="378" y="115"/>
                  </a:lnTo>
                  <a:lnTo>
                    <a:pt x="380" y="115"/>
                  </a:lnTo>
                  <a:lnTo>
                    <a:pt x="380" y="116"/>
                  </a:lnTo>
                  <a:lnTo>
                    <a:pt x="381" y="117"/>
                  </a:lnTo>
                  <a:close/>
                  <a:moveTo>
                    <a:pt x="400" y="120"/>
                  </a:moveTo>
                  <a:lnTo>
                    <a:pt x="400" y="121"/>
                  </a:lnTo>
                  <a:lnTo>
                    <a:pt x="399" y="121"/>
                  </a:lnTo>
                  <a:lnTo>
                    <a:pt x="397" y="122"/>
                  </a:lnTo>
                  <a:lnTo>
                    <a:pt x="397" y="121"/>
                  </a:lnTo>
                  <a:lnTo>
                    <a:pt x="397" y="122"/>
                  </a:lnTo>
                  <a:lnTo>
                    <a:pt x="397" y="121"/>
                  </a:lnTo>
                  <a:lnTo>
                    <a:pt x="396" y="121"/>
                  </a:lnTo>
                  <a:lnTo>
                    <a:pt x="395" y="120"/>
                  </a:lnTo>
                  <a:lnTo>
                    <a:pt x="395" y="118"/>
                  </a:lnTo>
                  <a:lnTo>
                    <a:pt x="395" y="117"/>
                  </a:lnTo>
                  <a:lnTo>
                    <a:pt x="395" y="117"/>
                  </a:lnTo>
                  <a:lnTo>
                    <a:pt x="395" y="116"/>
                  </a:lnTo>
                  <a:lnTo>
                    <a:pt x="395" y="117"/>
                  </a:lnTo>
                  <a:lnTo>
                    <a:pt x="395" y="116"/>
                  </a:lnTo>
                  <a:lnTo>
                    <a:pt x="395" y="116"/>
                  </a:lnTo>
                  <a:lnTo>
                    <a:pt x="395" y="116"/>
                  </a:lnTo>
                  <a:lnTo>
                    <a:pt x="395" y="115"/>
                  </a:lnTo>
                  <a:lnTo>
                    <a:pt x="396" y="115"/>
                  </a:lnTo>
                  <a:lnTo>
                    <a:pt x="396" y="114"/>
                  </a:lnTo>
                  <a:lnTo>
                    <a:pt x="396" y="115"/>
                  </a:lnTo>
                  <a:lnTo>
                    <a:pt x="396" y="114"/>
                  </a:lnTo>
                  <a:lnTo>
                    <a:pt x="397" y="114"/>
                  </a:lnTo>
                  <a:lnTo>
                    <a:pt x="396" y="114"/>
                  </a:lnTo>
                  <a:lnTo>
                    <a:pt x="396" y="112"/>
                  </a:lnTo>
                  <a:lnTo>
                    <a:pt x="397" y="112"/>
                  </a:lnTo>
                  <a:lnTo>
                    <a:pt x="397" y="114"/>
                  </a:lnTo>
                  <a:lnTo>
                    <a:pt x="397" y="112"/>
                  </a:lnTo>
                  <a:lnTo>
                    <a:pt x="399" y="114"/>
                  </a:lnTo>
                  <a:lnTo>
                    <a:pt x="399" y="115"/>
                  </a:lnTo>
                  <a:lnTo>
                    <a:pt x="400" y="115"/>
                  </a:lnTo>
                  <a:lnTo>
                    <a:pt x="400" y="116"/>
                  </a:lnTo>
                  <a:lnTo>
                    <a:pt x="399" y="116"/>
                  </a:lnTo>
                  <a:lnTo>
                    <a:pt x="400" y="116"/>
                  </a:lnTo>
                  <a:lnTo>
                    <a:pt x="400" y="117"/>
                  </a:lnTo>
                  <a:lnTo>
                    <a:pt x="399" y="117"/>
                  </a:lnTo>
                  <a:lnTo>
                    <a:pt x="400" y="117"/>
                  </a:lnTo>
                  <a:lnTo>
                    <a:pt x="400" y="117"/>
                  </a:lnTo>
                  <a:lnTo>
                    <a:pt x="399" y="117"/>
                  </a:lnTo>
                  <a:lnTo>
                    <a:pt x="399" y="117"/>
                  </a:lnTo>
                  <a:lnTo>
                    <a:pt x="399" y="117"/>
                  </a:lnTo>
                  <a:lnTo>
                    <a:pt x="400" y="117"/>
                  </a:lnTo>
                  <a:lnTo>
                    <a:pt x="399" y="117"/>
                  </a:lnTo>
                  <a:lnTo>
                    <a:pt x="400" y="117"/>
                  </a:lnTo>
                  <a:lnTo>
                    <a:pt x="399" y="117"/>
                  </a:lnTo>
                  <a:lnTo>
                    <a:pt x="397" y="117"/>
                  </a:lnTo>
                  <a:lnTo>
                    <a:pt x="399" y="117"/>
                  </a:lnTo>
                  <a:lnTo>
                    <a:pt x="399" y="118"/>
                  </a:lnTo>
                  <a:lnTo>
                    <a:pt x="400" y="118"/>
                  </a:lnTo>
                  <a:lnTo>
                    <a:pt x="400" y="120"/>
                  </a:lnTo>
                  <a:lnTo>
                    <a:pt x="399" y="120"/>
                  </a:lnTo>
                  <a:lnTo>
                    <a:pt x="400" y="120"/>
                  </a:lnTo>
                  <a:close/>
                  <a:moveTo>
                    <a:pt x="384" y="111"/>
                  </a:moveTo>
                  <a:lnTo>
                    <a:pt x="384" y="112"/>
                  </a:lnTo>
                  <a:lnTo>
                    <a:pt x="384" y="114"/>
                  </a:lnTo>
                  <a:lnTo>
                    <a:pt x="383" y="115"/>
                  </a:lnTo>
                  <a:lnTo>
                    <a:pt x="382" y="116"/>
                  </a:lnTo>
                  <a:lnTo>
                    <a:pt x="382" y="117"/>
                  </a:lnTo>
                  <a:lnTo>
                    <a:pt x="381" y="117"/>
                  </a:lnTo>
                  <a:lnTo>
                    <a:pt x="381" y="117"/>
                  </a:lnTo>
                  <a:lnTo>
                    <a:pt x="382" y="117"/>
                  </a:lnTo>
                  <a:lnTo>
                    <a:pt x="382" y="116"/>
                  </a:lnTo>
                  <a:lnTo>
                    <a:pt x="382" y="115"/>
                  </a:lnTo>
                  <a:lnTo>
                    <a:pt x="383" y="114"/>
                  </a:lnTo>
                  <a:lnTo>
                    <a:pt x="383" y="112"/>
                  </a:lnTo>
                  <a:lnTo>
                    <a:pt x="383" y="111"/>
                  </a:lnTo>
                  <a:lnTo>
                    <a:pt x="384" y="111"/>
                  </a:lnTo>
                  <a:close/>
                  <a:moveTo>
                    <a:pt x="272" y="111"/>
                  </a:moveTo>
                  <a:lnTo>
                    <a:pt x="272" y="112"/>
                  </a:lnTo>
                  <a:lnTo>
                    <a:pt x="272" y="114"/>
                  </a:lnTo>
                  <a:lnTo>
                    <a:pt x="271" y="112"/>
                  </a:lnTo>
                  <a:lnTo>
                    <a:pt x="270" y="111"/>
                  </a:lnTo>
                  <a:lnTo>
                    <a:pt x="270" y="110"/>
                  </a:lnTo>
                  <a:lnTo>
                    <a:pt x="271" y="110"/>
                  </a:lnTo>
                  <a:lnTo>
                    <a:pt x="271" y="109"/>
                  </a:lnTo>
                  <a:lnTo>
                    <a:pt x="272" y="109"/>
                  </a:lnTo>
                  <a:lnTo>
                    <a:pt x="272" y="110"/>
                  </a:lnTo>
                  <a:lnTo>
                    <a:pt x="272" y="111"/>
                  </a:lnTo>
                  <a:close/>
                  <a:moveTo>
                    <a:pt x="369" y="105"/>
                  </a:moveTo>
                  <a:lnTo>
                    <a:pt x="369" y="107"/>
                  </a:lnTo>
                  <a:lnTo>
                    <a:pt x="369" y="105"/>
                  </a:lnTo>
                  <a:close/>
                  <a:moveTo>
                    <a:pt x="281" y="108"/>
                  </a:moveTo>
                  <a:lnTo>
                    <a:pt x="279" y="108"/>
                  </a:lnTo>
                  <a:lnTo>
                    <a:pt x="279" y="109"/>
                  </a:lnTo>
                  <a:lnTo>
                    <a:pt x="278" y="110"/>
                  </a:lnTo>
                  <a:lnTo>
                    <a:pt x="278" y="111"/>
                  </a:lnTo>
                  <a:lnTo>
                    <a:pt x="279" y="111"/>
                  </a:lnTo>
                  <a:lnTo>
                    <a:pt x="279" y="112"/>
                  </a:lnTo>
                  <a:lnTo>
                    <a:pt x="278" y="112"/>
                  </a:lnTo>
                  <a:lnTo>
                    <a:pt x="278" y="111"/>
                  </a:lnTo>
                  <a:lnTo>
                    <a:pt x="277" y="111"/>
                  </a:lnTo>
                  <a:lnTo>
                    <a:pt x="277" y="112"/>
                  </a:lnTo>
                  <a:lnTo>
                    <a:pt x="276" y="112"/>
                  </a:lnTo>
                  <a:lnTo>
                    <a:pt x="277" y="112"/>
                  </a:lnTo>
                  <a:lnTo>
                    <a:pt x="277" y="111"/>
                  </a:lnTo>
                  <a:lnTo>
                    <a:pt x="276" y="111"/>
                  </a:lnTo>
                  <a:lnTo>
                    <a:pt x="276" y="112"/>
                  </a:lnTo>
                  <a:lnTo>
                    <a:pt x="275" y="112"/>
                  </a:lnTo>
                  <a:lnTo>
                    <a:pt x="275" y="111"/>
                  </a:lnTo>
                  <a:lnTo>
                    <a:pt x="276" y="111"/>
                  </a:lnTo>
                  <a:lnTo>
                    <a:pt x="276" y="110"/>
                  </a:lnTo>
                  <a:lnTo>
                    <a:pt x="276" y="109"/>
                  </a:lnTo>
                  <a:lnTo>
                    <a:pt x="276" y="108"/>
                  </a:lnTo>
                  <a:lnTo>
                    <a:pt x="276" y="107"/>
                  </a:lnTo>
                  <a:lnTo>
                    <a:pt x="276" y="105"/>
                  </a:lnTo>
                  <a:lnTo>
                    <a:pt x="277" y="105"/>
                  </a:lnTo>
                  <a:lnTo>
                    <a:pt x="278" y="105"/>
                  </a:lnTo>
                  <a:lnTo>
                    <a:pt x="279" y="104"/>
                  </a:lnTo>
                  <a:lnTo>
                    <a:pt x="279" y="105"/>
                  </a:lnTo>
                  <a:lnTo>
                    <a:pt x="281" y="107"/>
                  </a:lnTo>
                  <a:lnTo>
                    <a:pt x="281" y="108"/>
                  </a:lnTo>
                  <a:close/>
                  <a:moveTo>
                    <a:pt x="368" y="103"/>
                  </a:moveTo>
                  <a:lnTo>
                    <a:pt x="369" y="103"/>
                  </a:lnTo>
                  <a:lnTo>
                    <a:pt x="369" y="104"/>
                  </a:lnTo>
                  <a:lnTo>
                    <a:pt x="368" y="103"/>
                  </a:lnTo>
                  <a:close/>
                  <a:moveTo>
                    <a:pt x="283" y="111"/>
                  </a:moveTo>
                  <a:lnTo>
                    <a:pt x="284" y="111"/>
                  </a:lnTo>
                  <a:lnTo>
                    <a:pt x="283" y="111"/>
                  </a:lnTo>
                  <a:lnTo>
                    <a:pt x="283" y="112"/>
                  </a:lnTo>
                  <a:lnTo>
                    <a:pt x="282" y="112"/>
                  </a:lnTo>
                  <a:lnTo>
                    <a:pt x="281" y="112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5"/>
                  </a:lnTo>
                  <a:lnTo>
                    <a:pt x="281" y="115"/>
                  </a:lnTo>
                  <a:lnTo>
                    <a:pt x="281" y="116"/>
                  </a:lnTo>
                  <a:lnTo>
                    <a:pt x="281" y="115"/>
                  </a:lnTo>
                  <a:lnTo>
                    <a:pt x="279" y="116"/>
                  </a:lnTo>
                  <a:lnTo>
                    <a:pt x="279" y="115"/>
                  </a:lnTo>
                  <a:lnTo>
                    <a:pt x="279" y="116"/>
                  </a:lnTo>
                  <a:lnTo>
                    <a:pt x="279" y="115"/>
                  </a:lnTo>
                  <a:lnTo>
                    <a:pt x="278" y="114"/>
                  </a:lnTo>
                  <a:lnTo>
                    <a:pt x="279" y="112"/>
                  </a:lnTo>
                  <a:lnTo>
                    <a:pt x="278" y="112"/>
                  </a:lnTo>
                  <a:lnTo>
                    <a:pt x="279" y="112"/>
                  </a:lnTo>
                  <a:lnTo>
                    <a:pt x="279" y="111"/>
                  </a:lnTo>
                  <a:lnTo>
                    <a:pt x="281" y="111"/>
                  </a:lnTo>
                  <a:lnTo>
                    <a:pt x="281" y="110"/>
                  </a:lnTo>
                  <a:lnTo>
                    <a:pt x="281" y="109"/>
                  </a:lnTo>
                  <a:lnTo>
                    <a:pt x="281" y="108"/>
                  </a:lnTo>
                  <a:lnTo>
                    <a:pt x="281" y="107"/>
                  </a:lnTo>
                  <a:lnTo>
                    <a:pt x="281" y="105"/>
                  </a:lnTo>
                  <a:lnTo>
                    <a:pt x="281" y="104"/>
                  </a:lnTo>
                  <a:lnTo>
                    <a:pt x="281" y="104"/>
                  </a:lnTo>
                  <a:lnTo>
                    <a:pt x="281" y="103"/>
                  </a:lnTo>
                  <a:lnTo>
                    <a:pt x="282" y="102"/>
                  </a:lnTo>
                  <a:lnTo>
                    <a:pt x="282" y="103"/>
                  </a:lnTo>
                  <a:lnTo>
                    <a:pt x="283" y="103"/>
                  </a:lnTo>
                  <a:lnTo>
                    <a:pt x="283" y="104"/>
                  </a:lnTo>
                  <a:lnTo>
                    <a:pt x="283" y="105"/>
                  </a:lnTo>
                  <a:lnTo>
                    <a:pt x="284" y="105"/>
                  </a:lnTo>
                  <a:lnTo>
                    <a:pt x="284" y="107"/>
                  </a:lnTo>
                  <a:lnTo>
                    <a:pt x="283" y="107"/>
                  </a:lnTo>
                  <a:lnTo>
                    <a:pt x="283" y="105"/>
                  </a:lnTo>
                  <a:lnTo>
                    <a:pt x="283" y="107"/>
                  </a:lnTo>
                  <a:lnTo>
                    <a:pt x="282" y="105"/>
                  </a:lnTo>
                  <a:lnTo>
                    <a:pt x="282" y="107"/>
                  </a:lnTo>
                  <a:lnTo>
                    <a:pt x="282" y="108"/>
                  </a:lnTo>
                  <a:lnTo>
                    <a:pt x="281" y="108"/>
                  </a:lnTo>
                  <a:lnTo>
                    <a:pt x="281" y="109"/>
                  </a:lnTo>
                  <a:lnTo>
                    <a:pt x="282" y="109"/>
                  </a:lnTo>
                  <a:lnTo>
                    <a:pt x="281" y="110"/>
                  </a:lnTo>
                  <a:lnTo>
                    <a:pt x="282" y="110"/>
                  </a:lnTo>
                  <a:lnTo>
                    <a:pt x="283" y="110"/>
                  </a:lnTo>
                  <a:lnTo>
                    <a:pt x="283" y="111"/>
                  </a:lnTo>
                  <a:close/>
                  <a:moveTo>
                    <a:pt x="388" y="101"/>
                  </a:moveTo>
                  <a:lnTo>
                    <a:pt x="389" y="101"/>
                  </a:lnTo>
                  <a:lnTo>
                    <a:pt x="389" y="102"/>
                  </a:lnTo>
                  <a:lnTo>
                    <a:pt x="388" y="101"/>
                  </a:lnTo>
                  <a:lnTo>
                    <a:pt x="387" y="101"/>
                  </a:lnTo>
                  <a:lnTo>
                    <a:pt x="386" y="99"/>
                  </a:lnTo>
                  <a:lnTo>
                    <a:pt x="387" y="99"/>
                  </a:lnTo>
                  <a:lnTo>
                    <a:pt x="387" y="101"/>
                  </a:lnTo>
                  <a:lnTo>
                    <a:pt x="388" y="101"/>
                  </a:lnTo>
                  <a:close/>
                  <a:moveTo>
                    <a:pt x="366" y="99"/>
                  </a:moveTo>
                  <a:lnTo>
                    <a:pt x="365" y="99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6" y="99"/>
                  </a:lnTo>
                  <a:close/>
                  <a:moveTo>
                    <a:pt x="283" y="98"/>
                  </a:moveTo>
                  <a:lnTo>
                    <a:pt x="284" y="98"/>
                  </a:lnTo>
                  <a:lnTo>
                    <a:pt x="284" y="99"/>
                  </a:lnTo>
                  <a:lnTo>
                    <a:pt x="283" y="101"/>
                  </a:lnTo>
                  <a:lnTo>
                    <a:pt x="282" y="101"/>
                  </a:lnTo>
                  <a:lnTo>
                    <a:pt x="282" y="99"/>
                  </a:lnTo>
                  <a:lnTo>
                    <a:pt x="281" y="99"/>
                  </a:lnTo>
                  <a:lnTo>
                    <a:pt x="281" y="98"/>
                  </a:lnTo>
                  <a:lnTo>
                    <a:pt x="282" y="98"/>
                  </a:lnTo>
                  <a:lnTo>
                    <a:pt x="283" y="98"/>
                  </a:lnTo>
                  <a:close/>
                  <a:moveTo>
                    <a:pt x="366" y="98"/>
                  </a:moveTo>
                  <a:lnTo>
                    <a:pt x="366" y="98"/>
                  </a:lnTo>
                  <a:lnTo>
                    <a:pt x="366" y="97"/>
                  </a:lnTo>
                  <a:lnTo>
                    <a:pt x="366" y="98"/>
                  </a:lnTo>
                  <a:lnTo>
                    <a:pt x="366" y="98"/>
                  </a:lnTo>
                  <a:close/>
                  <a:moveTo>
                    <a:pt x="339" y="95"/>
                  </a:moveTo>
                  <a:lnTo>
                    <a:pt x="340" y="95"/>
                  </a:lnTo>
                  <a:lnTo>
                    <a:pt x="339" y="95"/>
                  </a:lnTo>
                  <a:close/>
                  <a:moveTo>
                    <a:pt x="283" y="93"/>
                  </a:moveTo>
                  <a:lnTo>
                    <a:pt x="283" y="95"/>
                  </a:lnTo>
                  <a:lnTo>
                    <a:pt x="282" y="93"/>
                  </a:lnTo>
                  <a:lnTo>
                    <a:pt x="283" y="93"/>
                  </a:lnTo>
                  <a:close/>
                  <a:moveTo>
                    <a:pt x="338" y="93"/>
                  </a:moveTo>
                  <a:lnTo>
                    <a:pt x="338" y="95"/>
                  </a:lnTo>
                  <a:lnTo>
                    <a:pt x="337" y="95"/>
                  </a:lnTo>
                  <a:lnTo>
                    <a:pt x="337" y="93"/>
                  </a:lnTo>
                  <a:lnTo>
                    <a:pt x="338" y="93"/>
                  </a:lnTo>
                  <a:close/>
                  <a:moveTo>
                    <a:pt x="335" y="93"/>
                  </a:moveTo>
                  <a:lnTo>
                    <a:pt x="337" y="93"/>
                  </a:lnTo>
                  <a:lnTo>
                    <a:pt x="335" y="93"/>
                  </a:lnTo>
                  <a:lnTo>
                    <a:pt x="335" y="95"/>
                  </a:lnTo>
                  <a:lnTo>
                    <a:pt x="334" y="96"/>
                  </a:lnTo>
                  <a:lnTo>
                    <a:pt x="333" y="96"/>
                  </a:lnTo>
                  <a:lnTo>
                    <a:pt x="334" y="96"/>
                  </a:lnTo>
                  <a:lnTo>
                    <a:pt x="334" y="95"/>
                  </a:lnTo>
                  <a:lnTo>
                    <a:pt x="333" y="95"/>
                  </a:lnTo>
                  <a:lnTo>
                    <a:pt x="333" y="96"/>
                  </a:lnTo>
                  <a:lnTo>
                    <a:pt x="332" y="96"/>
                  </a:lnTo>
                  <a:lnTo>
                    <a:pt x="332" y="95"/>
                  </a:lnTo>
                  <a:lnTo>
                    <a:pt x="333" y="93"/>
                  </a:lnTo>
                  <a:lnTo>
                    <a:pt x="334" y="93"/>
                  </a:lnTo>
                  <a:lnTo>
                    <a:pt x="335" y="93"/>
                  </a:lnTo>
                  <a:close/>
                  <a:moveTo>
                    <a:pt x="339" y="93"/>
                  </a:moveTo>
                  <a:lnTo>
                    <a:pt x="339" y="95"/>
                  </a:lnTo>
                  <a:lnTo>
                    <a:pt x="339" y="93"/>
                  </a:lnTo>
                  <a:lnTo>
                    <a:pt x="338" y="93"/>
                  </a:lnTo>
                  <a:lnTo>
                    <a:pt x="338" y="95"/>
                  </a:lnTo>
                  <a:lnTo>
                    <a:pt x="338" y="93"/>
                  </a:lnTo>
                  <a:lnTo>
                    <a:pt x="338" y="93"/>
                  </a:lnTo>
                  <a:lnTo>
                    <a:pt x="338" y="92"/>
                  </a:lnTo>
                  <a:lnTo>
                    <a:pt x="338" y="93"/>
                  </a:lnTo>
                  <a:lnTo>
                    <a:pt x="339" y="93"/>
                  </a:lnTo>
                  <a:close/>
                  <a:moveTo>
                    <a:pt x="325" y="92"/>
                  </a:moveTo>
                  <a:lnTo>
                    <a:pt x="325" y="93"/>
                  </a:lnTo>
                  <a:lnTo>
                    <a:pt x="325" y="95"/>
                  </a:lnTo>
                  <a:lnTo>
                    <a:pt x="324" y="95"/>
                  </a:lnTo>
                  <a:lnTo>
                    <a:pt x="322" y="95"/>
                  </a:lnTo>
                  <a:lnTo>
                    <a:pt x="322" y="96"/>
                  </a:lnTo>
                  <a:lnTo>
                    <a:pt x="321" y="96"/>
                  </a:lnTo>
                  <a:lnTo>
                    <a:pt x="320" y="96"/>
                  </a:lnTo>
                  <a:lnTo>
                    <a:pt x="319" y="97"/>
                  </a:lnTo>
                  <a:lnTo>
                    <a:pt x="319" y="96"/>
                  </a:lnTo>
                  <a:lnTo>
                    <a:pt x="318" y="96"/>
                  </a:lnTo>
                  <a:lnTo>
                    <a:pt x="316" y="96"/>
                  </a:lnTo>
                  <a:lnTo>
                    <a:pt x="315" y="95"/>
                  </a:lnTo>
                  <a:lnTo>
                    <a:pt x="314" y="95"/>
                  </a:lnTo>
                  <a:lnTo>
                    <a:pt x="313" y="93"/>
                  </a:lnTo>
                  <a:lnTo>
                    <a:pt x="313" y="92"/>
                  </a:lnTo>
                  <a:lnTo>
                    <a:pt x="312" y="92"/>
                  </a:lnTo>
                  <a:lnTo>
                    <a:pt x="312" y="91"/>
                  </a:lnTo>
                  <a:lnTo>
                    <a:pt x="312" y="90"/>
                  </a:lnTo>
                  <a:lnTo>
                    <a:pt x="313" y="89"/>
                  </a:lnTo>
                  <a:lnTo>
                    <a:pt x="313" y="90"/>
                  </a:lnTo>
                  <a:lnTo>
                    <a:pt x="314" y="90"/>
                  </a:lnTo>
                  <a:lnTo>
                    <a:pt x="314" y="89"/>
                  </a:lnTo>
                  <a:lnTo>
                    <a:pt x="315" y="89"/>
                  </a:lnTo>
                  <a:lnTo>
                    <a:pt x="316" y="89"/>
                  </a:lnTo>
                  <a:lnTo>
                    <a:pt x="319" y="89"/>
                  </a:lnTo>
                  <a:lnTo>
                    <a:pt x="320" y="89"/>
                  </a:lnTo>
                  <a:lnTo>
                    <a:pt x="321" y="89"/>
                  </a:lnTo>
                  <a:lnTo>
                    <a:pt x="322" y="89"/>
                  </a:lnTo>
                  <a:lnTo>
                    <a:pt x="322" y="90"/>
                  </a:lnTo>
                  <a:lnTo>
                    <a:pt x="324" y="90"/>
                  </a:lnTo>
                  <a:lnTo>
                    <a:pt x="324" y="91"/>
                  </a:lnTo>
                  <a:lnTo>
                    <a:pt x="322" y="91"/>
                  </a:lnTo>
                  <a:lnTo>
                    <a:pt x="322" y="90"/>
                  </a:lnTo>
                  <a:lnTo>
                    <a:pt x="322" y="91"/>
                  </a:lnTo>
                  <a:lnTo>
                    <a:pt x="324" y="91"/>
                  </a:lnTo>
                  <a:lnTo>
                    <a:pt x="325" y="91"/>
                  </a:lnTo>
                  <a:lnTo>
                    <a:pt x="325" y="92"/>
                  </a:lnTo>
                  <a:close/>
                  <a:moveTo>
                    <a:pt x="121" y="89"/>
                  </a:moveTo>
                  <a:lnTo>
                    <a:pt x="120" y="89"/>
                  </a:lnTo>
                  <a:lnTo>
                    <a:pt x="121" y="89"/>
                  </a:lnTo>
                  <a:lnTo>
                    <a:pt x="120" y="89"/>
                  </a:lnTo>
                  <a:lnTo>
                    <a:pt x="118" y="89"/>
                  </a:lnTo>
                  <a:lnTo>
                    <a:pt x="118" y="87"/>
                  </a:lnTo>
                  <a:lnTo>
                    <a:pt x="120" y="87"/>
                  </a:lnTo>
                  <a:lnTo>
                    <a:pt x="121" y="89"/>
                  </a:lnTo>
                  <a:close/>
                  <a:moveTo>
                    <a:pt x="125" y="87"/>
                  </a:moveTo>
                  <a:lnTo>
                    <a:pt x="127" y="87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87"/>
                  </a:lnTo>
                  <a:lnTo>
                    <a:pt x="124" y="87"/>
                  </a:lnTo>
                  <a:lnTo>
                    <a:pt x="125" y="87"/>
                  </a:lnTo>
                  <a:close/>
                  <a:moveTo>
                    <a:pt x="362" y="93"/>
                  </a:moveTo>
                  <a:lnTo>
                    <a:pt x="362" y="95"/>
                  </a:lnTo>
                  <a:lnTo>
                    <a:pt x="360" y="95"/>
                  </a:lnTo>
                  <a:lnTo>
                    <a:pt x="360" y="96"/>
                  </a:lnTo>
                  <a:lnTo>
                    <a:pt x="360" y="97"/>
                  </a:lnTo>
                  <a:lnTo>
                    <a:pt x="360" y="96"/>
                  </a:lnTo>
                  <a:lnTo>
                    <a:pt x="359" y="96"/>
                  </a:lnTo>
                  <a:lnTo>
                    <a:pt x="358" y="96"/>
                  </a:lnTo>
                  <a:lnTo>
                    <a:pt x="358" y="95"/>
                  </a:lnTo>
                  <a:lnTo>
                    <a:pt x="357" y="95"/>
                  </a:lnTo>
                  <a:lnTo>
                    <a:pt x="356" y="95"/>
                  </a:lnTo>
                  <a:lnTo>
                    <a:pt x="356" y="93"/>
                  </a:lnTo>
                  <a:lnTo>
                    <a:pt x="353" y="93"/>
                  </a:lnTo>
                  <a:lnTo>
                    <a:pt x="352" y="92"/>
                  </a:lnTo>
                  <a:lnTo>
                    <a:pt x="351" y="91"/>
                  </a:lnTo>
                  <a:lnTo>
                    <a:pt x="347" y="91"/>
                  </a:lnTo>
                  <a:lnTo>
                    <a:pt x="347" y="92"/>
                  </a:lnTo>
                  <a:lnTo>
                    <a:pt x="346" y="92"/>
                  </a:lnTo>
                  <a:lnTo>
                    <a:pt x="345" y="92"/>
                  </a:lnTo>
                  <a:lnTo>
                    <a:pt x="344" y="92"/>
                  </a:lnTo>
                  <a:lnTo>
                    <a:pt x="343" y="91"/>
                  </a:lnTo>
                  <a:lnTo>
                    <a:pt x="341" y="91"/>
                  </a:lnTo>
                  <a:lnTo>
                    <a:pt x="341" y="90"/>
                  </a:lnTo>
                  <a:lnTo>
                    <a:pt x="340" y="90"/>
                  </a:lnTo>
                  <a:lnTo>
                    <a:pt x="339" y="90"/>
                  </a:lnTo>
                  <a:lnTo>
                    <a:pt x="339" y="91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9" y="92"/>
                  </a:lnTo>
                  <a:lnTo>
                    <a:pt x="338" y="92"/>
                  </a:lnTo>
                  <a:lnTo>
                    <a:pt x="338" y="92"/>
                  </a:lnTo>
                  <a:lnTo>
                    <a:pt x="337" y="92"/>
                  </a:lnTo>
                  <a:lnTo>
                    <a:pt x="335" y="90"/>
                  </a:lnTo>
                  <a:lnTo>
                    <a:pt x="334" y="90"/>
                  </a:lnTo>
                  <a:lnTo>
                    <a:pt x="334" y="89"/>
                  </a:lnTo>
                  <a:lnTo>
                    <a:pt x="333" y="89"/>
                  </a:lnTo>
                  <a:lnTo>
                    <a:pt x="333" y="90"/>
                  </a:lnTo>
                  <a:lnTo>
                    <a:pt x="333" y="91"/>
                  </a:lnTo>
                  <a:lnTo>
                    <a:pt x="332" y="91"/>
                  </a:lnTo>
                  <a:lnTo>
                    <a:pt x="332" y="92"/>
                  </a:lnTo>
                  <a:lnTo>
                    <a:pt x="332" y="93"/>
                  </a:lnTo>
                  <a:lnTo>
                    <a:pt x="332" y="92"/>
                  </a:lnTo>
                  <a:lnTo>
                    <a:pt x="332" y="91"/>
                  </a:lnTo>
                  <a:lnTo>
                    <a:pt x="331" y="91"/>
                  </a:lnTo>
                  <a:lnTo>
                    <a:pt x="331" y="90"/>
                  </a:lnTo>
                  <a:lnTo>
                    <a:pt x="332" y="90"/>
                  </a:lnTo>
                  <a:lnTo>
                    <a:pt x="332" y="89"/>
                  </a:lnTo>
                  <a:lnTo>
                    <a:pt x="333" y="89"/>
                  </a:lnTo>
                  <a:lnTo>
                    <a:pt x="333" y="89"/>
                  </a:lnTo>
                  <a:lnTo>
                    <a:pt x="334" y="89"/>
                  </a:lnTo>
                  <a:lnTo>
                    <a:pt x="333" y="89"/>
                  </a:lnTo>
                  <a:lnTo>
                    <a:pt x="334" y="89"/>
                  </a:lnTo>
                  <a:lnTo>
                    <a:pt x="334" y="87"/>
                  </a:lnTo>
                  <a:lnTo>
                    <a:pt x="337" y="87"/>
                  </a:lnTo>
                  <a:lnTo>
                    <a:pt x="338" y="87"/>
                  </a:lnTo>
                  <a:lnTo>
                    <a:pt x="338" y="87"/>
                  </a:lnTo>
                  <a:lnTo>
                    <a:pt x="340" y="87"/>
                  </a:lnTo>
                  <a:lnTo>
                    <a:pt x="341" y="87"/>
                  </a:lnTo>
                  <a:lnTo>
                    <a:pt x="343" y="86"/>
                  </a:lnTo>
                  <a:lnTo>
                    <a:pt x="343" y="87"/>
                  </a:lnTo>
                  <a:lnTo>
                    <a:pt x="343" y="89"/>
                  </a:lnTo>
                  <a:lnTo>
                    <a:pt x="344" y="89"/>
                  </a:lnTo>
                  <a:lnTo>
                    <a:pt x="344" y="87"/>
                  </a:lnTo>
                  <a:lnTo>
                    <a:pt x="345" y="87"/>
                  </a:lnTo>
                  <a:lnTo>
                    <a:pt x="346" y="87"/>
                  </a:lnTo>
                  <a:lnTo>
                    <a:pt x="346" y="86"/>
                  </a:lnTo>
                  <a:lnTo>
                    <a:pt x="347" y="86"/>
                  </a:lnTo>
                  <a:lnTo>
                    <a:pt x="349" y="87"/>
                  </a:lnTo>
                  <a:lnTo>
                    <a:pt x="350" y="87"/>
                  </a:lnTo>
                  <a:lnTo>
                    <a:pt x="351" y="87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5" y="89"/>
                  </a:lnTo>
                  <a:lnTo>
                    <a:pt x="356" y="89"/>
                  </a:lnTo>
                  <a:lnTo>
                    <a:pt x="357" y="89"/>
                  </a:lnTo>
                  <a:lnTo>
                    <a:pt x="358" y="89"/>
                  </a:lnTo>
                  <a:lnTo>
                    <a:pt x="358" y="90"/>
                  </a:lnTo>
                  <a:lnTo>
                    <a:pt x="359" y="90"/>
                  </a:lnTo>
                  <a:lnTo>
                    <a:pt x="359" y="91"/>
                  </a:lnTo>
                  <a:lnTo>
                    <a:pt x="359" y="92"/>
                  </a:lnTo>
                  <a:lnTo>
                    <a:pt x="360" y="92"/>
                  </a:lnTo>
                  <a:lnTo>
                    <a:pt x="360" y="93"/>
                  </a:lnTo>
                  <a:lnTo>
                    <a:pt x="362" y="93"/>
                  </a:lnTo>
                  <a:close/>
                  <a:moveTo>
                    <a:pt x="368" y="85"/>
                  </a:moveTo>
                  <a:lnTo>
                    <a:pt x="369" y="85"/>
                  </a:lnTo>
                  <a:lnTo>
                    <a:pt x="368" y="85"/>
                  </a:lnTo>
                  <a:close/>
                  <a:moveTo>
                    <a:pt x="135" y="87"/>
                  </a:moveTo>
                  <a:lnTo>
                    <a:pt x="134" y="89"/>
                  </a:lnTo>
                  <a:lnTo>
                    <a:pt x="134" y="89"/>
                  </a:lnTo>
                  <a:lnTo>
                    <a:pt x="134" y="90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31" y="89"/>
                  </a:lnTo>
                  <a:lnTo>
                    <a:pt x="130" y="89"/>
                  </a:lnTo>
                  <a:lnTo>
                    <a:pt x="130" y="90"/>
                  </a:lnTo>
                  <a:lnTo>
                    <a:pt x="129" y="90"/>
                  </a:lnTo>
                  <a:lnTo>
                    <a:pt x="128" y="90"/>
                  </a:lnTo>
                  <a:lnTo>
                    <a:pt x="128" y="89"/>
                  </a:lnTo>
                  <a:lnTo>
                    <a:pt x="128" y="89"/>
                  </a:lnTo>
                  <a:lnTo>
                    <a:pt x="128" y="87"/>
                  </a:lnTo>
                  <a:lnTo>
                    <a:pt x="127" y="89"/>
                  </a:lnTo>
                  <a:lnTo>
                    <a:pt x="127" y="87"/>
                  </a:lnTo>
                  <a:lnTo>
                    <a:pt x="128" y="87"/>
                  </a:lnTo>
                  <a:lnTo>
                    <a:pt x="128" y="86"/>
                  </a:lnTo>
                  <a:lnTo>
                    <a:pt x="128" y="85"/>
                  </a:lnTo>
                  <a:lnTo>
                    <a:pt x="128" y="84"/>
                  </a:lnTo>
                  <a:lnTo>
                    <a:pt x="129" y="84"/>
                  </a:lnTo>
                  <a:lnTo>
                    <a:pt x="130" y="84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3" y="85"/>
                  </a:lnTo>
                  <a:lnTo>
                    <a:pt x="134" y="85"/>
                  </a:lnTo>
                  <a:lnTo>
                    <a:pt x="135" y="86"/>
                  </a:lnTo>
                  <a:lnTo>
                    <a:pt x="135" y="87"/>
                  </a:lnTo>
                  <a:close/>
                  <a:moveTo>
                    <a:pt x="397" y="83"/>
                  </a:moveTo>
                  <a:lnTo>
                    <a:pt x="397" y="81"/>
                  </a:lnTo>
                  <a:lnTo>
                    <a:pt x="397" y="83"/>
                  </a:lnTo>
                  <a:close/>
                  <a:moveTo>
                    <a:pt x="395" y="79"/>
                  </a:moveTo>
                  <a:lnTo>
                    <a:pt x="396" y="79"/>
                  </a:lnTo>
                  <a:lnTo>
                    <a:pt x="396" y="80"/>
                  </a:lnTo>
                  <a:lnTo>
                    <a:pt x="395" y="80"/>
                  </a:lnTo>
                  <a:lnTo>
                    <a:pt x="395" y="79"/>
                  </a:lnTo>
                  <a:close/>
                  <a:moveTo>
                    <a:pt x="313" y="83"/>
                  </a:moveTo>
                  <a:lnTo>
                    <a:pt x="313" y="84"/>
                  </a:lnTo>
                  <a:lnTo>
                    <a:pt x="312" y="84"/>
                  </a:lnTo>
                  <a:lnTo>
                    <a:pt x="312" y="83"/>
                  </a:lnTo>
                  <a:lnTo>
                    <a:pt x="312" y="81"/>
                  </a:lnTo>
                  <a:lnTo>
                    <a:pt x="310" y="81"/>
                  </a:lnTo>
                  <a:lnTo>
                    <a:pt x="310" y="80"/>
                  </a:lnTo>
                  <a:lnTo>
                    <a:pt x="310" y="79"/>
                  </a:lnTo>
                  <a:lnTo>
                    <a:pt x="310" y="78"/>
                  </a:lnTo>
                  <a:lnTo>
                    <a:pt x="312" y="78"/>
                  </a:lnTo>
                  <a:lnTo>
                    <a:pt x="312" y="79"/>
                  </a:lnTo>
                  <a:lnTo>
                    <a:pt x="312" y="80"/>
                  </a:lnTo>
                  <a:lnTo>
                    <a:pt x="313" y="83"/>
                  </a:lnTo>
                  <a:close/>
                  <a:moveTo>
                    <a:pt x="290" y="78"/>
                  </a:moveTo>
                  <a:lnTo>
                    <a:pt x="290" y="79"/>
                  </a:lnTo>
                  <a:lnTo>
                    <a:pt x="290" y="78"/>
                  </a:lnTo>
                  <a:lnTo>
                    <a:pt x="289" y="78"/>
                  </a:lnTo>
                  <a:lnTo>
                    <a:pt x="290" y="77"/>
                  </a:lnTo>
                  <a:lnTo>
                    <a:pt x="290" y="78"/>
                  </a:lnTo>
                  <a:close/>
                  <a:moveTo>
                    <a:pt x="315" y="77"/>
                  </a:moveTo>
                  <a:lnTo>
                    <a:pt x="314" y="77"/>
                  </a:lnTo>
                  <a:lnTo>
                    <a:pt x="313" y="77"/>
                  </a:lnTo>
                  <a:lnTo>
                    <a:pt x="312" y="78"/>
                  </a:lnTo>
                  <a:lnTo>
                    <a:pt x="310" y="78"/>
                  </a:lnTo>
                  <a:lnTo>
                    <a:pt x="309" y="78"/>
                  </a:lnTo>
                  <a:lnTo>
                    <a:pt x="309" y="78"/>
                  </a:lnTo>
                  <a:lnTo>
                    <a:pt x="308" y="78"/>
                  </a:lnTo>
                  <a:lnTo>
                    <a:pt x="307" y="78"/>
                  </a:lnTo>
                  <a:lnTo>
                    <a:pt x="307" y="77"/>
                  </a:lnTo>
                  <a:lnTo>
                    <a:pt x="306" y="77"/>
                  </a:lnTo>
                  <a:lnTo>
                    <a:pt x="307" y="77"/>
                  </a:lnTo>
                  <a:lnTo>
                    <a:pt x="308" y="77"/>
                  </a:lnTo>
                  <a:lnTo>
                    <a:pt x="309" y="77"/>
                  </a:lnTo>
                  <a:lnTo>
                    <a:pt x="309" y="77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3" y="77"/>
                  </a:lnTo>
                  <a:lnTo>
                    <a:pt x="315" y="77"/>
                  </a:lnTo>
                  <a:close/>
                  <a:moveTo>
                    <a:pt x="283" y="75"/>
                  </a:moveTo>
                  <a:lnTo>
                    <a:pt x="283" y="77"/>
                  </a:lnTo>
                  <a:lnTo>
                    <a:pt x="283" y="78"/>
                  </a:lnTo>
                  <a:lnTo>
                    <a:pt x="282" y="78"/>
                  </a:lnTo>
                  <a:lnTo>
                    <a:pt x="282" y="77"/>
                  </a:lnTo>
                  <a:lnTo>
                    <a:pt x="282" y="75"/>
                  </a:lnTo>
                  <a:lnTo>
                    <a:pt x="283" y="75"/>
                  </a:lnTo>
                  <a:close/>
                  <a:moveTo>
                    <a:pt x="395" y="75"/>
                  </a:moveTo>
                  <a:lnTo>
                    <a:pt x="395" y="77"/>
                  </a:lnTo>
                  <a:lnTo>
                    <a:pt x="395" y="78"/>
                  </a:lnTo>
                  <a:lnTo>
                    <a:pt x="395" y="77"/>
                  </a:lnTo>
                  <a:lnTo>
                    <a:pt x="395" y="75"/>
                  </a:lnTo>
                  <a:close/>
                  <a:moveTo>
                    <a:pt x="356" y="78"/>
                  </a:moveTo>
                  <a:lnTo>
                    <a:pt x="357" y="78"/>
                  </a:lnTo>
                  <a:lnTo>
                    <a:pt x="356" y="78"/>
                  </a:lnTo>
                  <a:lnTo>
                    <a:pt x="356" y="79"/>
                  </a:lnTo>
                  <a:lnTo>
                    <a:pt x="356" y="78"/>
                  </a:lnTo>
                  <a:lnTo>
                    <a:pt x="356" y="79"/>
                  </a:lnTo>
                  <a:lnTo>
                    <a:pt x="355" y="79"/>
                  </a:lnTo>
                  <a:lnTo>
                    <a:pt x="353" y="79"/>
                  </a:lnTo>
                  <a:lnTo>
                    <a:pt x="352" y="79"/>
                  </a:lnTo>
                  <a:lnTo>
                    <a:pt x="351" y="79"/>
                  </a:lnTo>
                  <a:lnTo>
                    <a:pt x="351" y="78"/>
                  </a:lnTo>
                  <a:lnTo>
                    <a:pt x="350" y="78"/>
                  </a:lnTo>
                  <a:lnTo>
                    <a:pt x="350" y="77"/>
                  </a:lnTo>
                  <a:lnTo>
                    <a:pt x="351" y="77"/>
                  </a:lnTo>
                  <a:lnTo>
                    <a:pt x="352" y="77"/>
                  </a:lnTo>
                  <a:lnTo>
                    <a:pt x="352" y="75"/>
                  </a:lnTo>
                  <a:lnTo>
                    <a:pt x="353" y="75"/>
                  </a:lnTo>
                  <a:lnTo>
                    <a:pt x="355" y="75"/>
                  </a:lnTo>
                  <a:lnTo>
                    <a:pt x="356" y="75"/>
                  </a:lnTo>
                  <a:lnTo>
                    <a:pt x="357" y="77"/>
                  </a:lnTo>
                  <a:lnTo>
                    <a:pt x="356" y="78"/>
                  </a:lnTo>
                  <a:close/>
                  <a:moveTo>
                    <a:pt x="306" y="77"/>
                  </a:moveTo>
                  <a:lnTo>
                    <a:pt x="304" y="77"/>
                  </a:lnTo>
                  <a:lnTo>
                    <a:pt x="303" y="77"/>
                  </a:lnTo>
                  <a:lnTo>
                    <a:pt x="303" y="78"/>
                  </a:lnTo>
                  <a:lnTo>
                    <a:pt x="302" y="78"/>
                  </a:lnTo>
                  <a:lnTo>
                    <a:pt x="301" y="78"/>
                  </a:lnTo>
                  <a:lnTo>
                    <a:pt x="300" y="78"/>
                  </a:lnTo>
                  <a:lnTo>
                    <a:pt x="298" y="78"/>
                  </a:lnTo>
                  <a:lnTo>
                    <a:pt x="297" y="78"/>
                  </a:lnTo>
                  <a:lnTo>
                    <a:pt x="297" y="79"/>
                  </a:lnTo>
                  <a:lnTo>
                    <a:pt x="296" y="79"/>
                  </a:lnTo>
                  <a:lnTo>
                    <a:pt x="296" y="78"/>
                  </a:lnTo>
                  <a:lnTo>
                    <a:pt x="295" y="78"/>
                  </a:lnTo>
                  <a:lnTo>
                    <a:pt x="295" y="77"/>
                  </a:lnTo>
                  <a:lnTo>
                    <a:pt x="296" y="77"/>
                  </a:lnTo>
                  <a:lnTo>
                    <a:pt x="296" y="75"/>
                  </a:lnTo>
                  <a:lnTo>
                    <a:pt x="296" y="74"/>
                  </a:lnTo>
                  <a:lnTo>
                    <a:pt x="297" y="74"/>
                  </a:lnTo>
                  <a:lnTo>
                    <a:pt x="298" y="74"/>
                  </a:lnTo>
                  <a:lnTo>
                    <a:pt x="300" y="74"/>
                  </a:lnTo>
                  <a:lnTo>
                    <a:pt x="300" y="75"/>
                  </a:lnTo>
                  <a:lnTo>
                    <a:pt x="301" y="75"/>
                  </a:lnTo>
                  <a:lnTo>
                    <a:pt x="302" y="75"/>
                  </a:lnTo>
                  <a:lnTo>
                    <a:pt x="303" y="75"/>
                  </a:lnTo>
                  <a:lnTo>
                    <a:pt x="304" y="75"/>
                  </a:lnTo>
                  <a:lnTo>
                    <a:pt x="304" y="77"/>
                  </a:lnTo>
                  <a:lnTo>
                    <a:pt x="304" y="75"/>
                  </a:lnTo>
                  <a:lnTo>
                    <a:pt x="306" y="75"/>
                  </a:lnTo>
                  <a:lnTo>
                    <a:pt x="306" y="77"/>
                  </a:lnTo>
                  <a:close/>
                  <a:moveTo>
                    <a:pt x="421" y="75"/>
                  </a:moveTo>
                  <a:lnTo>
                    <a:pt x="423" y="77"/>
                  </a:lnTo>
                  <a:lnTo>
                    <a:pt x="421" y="77"/>
                  </a:lnTo>
                  <a:lnTo>
                    <a:pt x="420" y="77"/>
                  </a:lnTo>
                  <a:lnTo>
                    <a:pt x="419" y="77"/>
                  </a:lnTo>
                  <a:lnTo>
                    <a:pt x="418" y="77"/>
                  </a:lnTo>
                  <a:lnTo>
                    <a:pt x="418" y="78"/>
                  </a:lnTo>
                  <a:lnTo>
                    <a:pt x="417" y="77"/>
                  </a:lnTo>
                  <a:lnTo>
                    <a:pt x="415" y="77"/>
                  </a:lnTo>
                  <a:lnTo>
                    <a:pt x="415" y="78"/>
                  </a:lnTo>
                  <a:lnTo>
                    <a:pt x="415" y="77"/>
                  </a:lnTo>
                  <a:lnTo>
                    <a:pt x="414" y="77"/>
                  </a:lnTo>
                  <a:lnTo>
                    <a:pt x="413" y="77"/>
                  </a:lnTo>
                  <a:lnTo>
                    <a:pt x="412" y="77"/>
                  </a:lnTo>
                  <a:lnTo>
                    <a:pt x="412" y="75"/>
                  </a:lnTo>
                  <a:lnTo>
                    <a:pt x="411" y="75"/>
                  </a:lnTo>
                  <a:lnTo>
                    <a:pt x="409" y="75"/>
                  </a:lnTo>
                  <a:lnTo>
                    <a:pt x="408" y="75"/>
                  </a:lnTo>
                  <a:lnTo>
                    <a:pt x="407" y="75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1" y="74"/>
                  </a:lnTo>
                  <a:lnTo>
                    <a:pt x="412" y="74"/>
                  </a:lnTo>
                  <a:lnTo>
                    <a:pt x="413" y="74"/>
                  </a:lnTo>
                  <a:lnTo>
                    <a:pt x="414" y="74"/>
                  </a:lnTo>
                  <a:lnTo>
                    <a:pt x="415" y="75"/>
                  </a:lnTo>
                  <a:lnTo>
                    <a:pt x="417" y="75"/>
                  </a:lnTo>
                  <a:lnTo>
                    <a:pt x="418" y="75"/>
                  </a:lnTo>
                  <a:lnTo>
                    <a:pt x="419" y="75"/>
                  </a:lnTo>
                  <a:lnTo>
                    <a:pt x="420" y="75"/>
                  </a:lnTo>
                  <a:lnTo>
                    <a:pt x="421" y="75"/>
                  </a:lnTo>
                  <a:close/>
                  <a:moveTo>
                    <a:pt x="118" y="84"/>
                  </a:moveTo>
                  <a:lnTo>
                    <a:pt x="120" y="84"/>
                  </a:lnTo>
                  <a:lnTo>
                    <a:pt x="120" y="85"/>
                  </a:lnTo>
                  <a:lnTo>
                    <a:pt x="118" y="85"/>
                  </a:lnTo>
                  <a:lnTo>
                    <a:pt x="118" y="86"/>
                  </a:lnTo>
                  <a:lnTo>
                    <a:pt x="117" y="87"/>
                  </a:lnTo>
                  <a:lnTo>
                    <a:pt x="117" y="89"/>
                  </a:lnTo>
                  <a:lnTo>
                    <a:pt x="118" y="89"/>
                  </a:lnTo>
                  <a:lnTo>
                    <a:pt x="118" y="89"/>
                  </a:lnTo>
                  <a:lnTo>
                    <a:pt x="117" y="89"/>
                  </a:lnTo>
                  <a:lnTo>
                    <a:pt x="116" y="89"/>
                  </a:lnTo>
                  <a:lnTo>
                    <a:pt x="116" y="89"/>
                  </a:lnTo>
                  <a:lnTo>
                    <a:pt x="115" y="89"/>
                  </a:lnTo>
                  <a:lnTo>
                    <a:pt x="114" y="87"/>
                  </a:lnTo>
                  <a:lnTo>
                    <a:pt x="111" y="87"/>
                  </a:lnTo>
                  <a:lnTo>
                    <a:pt x="110" y="86"/>
                  </a:lnTo>
                  <a:lnTo>
                    <a:pt x="110" y="85"/>
                  </a:lnTo>
                  <a:lnTo>
                    <a:pt x="110" y="84"/>
                  </a:lnTo>
                  <a:lnTo>
                    <a:pt x="110" y="83"/>
                  </a:lnTo>
                  <a:lnTo>
                    <a:pt x="109" y="83"/>
                  </a:lnTo>
                  <a:lnTo>
                    <a:pt x="109" y="81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09" y="79"/>
                  </a:lnTo>
                  <a:lnTo>
                    <a:pt x="109" y="80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06" y="79"/>
                  </a:lnTo>
                  <a:lnTo>
                    <a:pt x="106" y="80"/>
                  </a:lnTo>
                  <a:lnTo>
                    <a:pt x="105" y="80"/>
                  </a:lnTo>
                  <a:lnTo>
                    <a:pt x="104" y="80"/>
                  </a:lnTo>
                  <a:lnTo>
                    <a:pt x="104" y="79"/>
                  </a:lnTo>
                  <a:lnTo>
                    <a:pt x="103" y="79"/>
                  </a:lnTo>
                  <a:lnTo>
                    <a:pt x="103" y="78"/>
                  </a:lnTo>
                  <a:lnTo>
                    <a:pt x="104" y="78"/>
                  </a:lnTo>
                  <a:lnTo>
                    <a:pt x="105" y="77"/>
                  </a:lnTo>
                  <a:lnTo>
                    <a:pt x="105" y="75"/>
                  </a:lnTo>
                  <a:lnTo>
                    <a:pt x="105" y="74"/>
                  </a:lnTo>
                  <a:lnTo>
                    <a:pt x="106" y="74"/>
                  </a:lnTo>
                  <a:lnTo>
                    <a:pt x="108" y="74"/>
                  </a:lnTo>
                  <a:lnTo>
                    <a:pt x="108" y="73"/>
                  </a:lnTo>
                  <a:lnTo>
                    <a:pt x="108" y="74"/>
                  </a:lnTo>
                  <a:lnTo>
                    <a:pt x="109" y="74"/>
                  </a:lnTo>
                  <a:lnTo>
                    <a:pt x="109" y="75"/>
                  </a:lnTo>
                  <a:lnTo>
                    <a:pt x="109" y="77"/>
                  </a:lnTo>
                  <a:lnTo>
                    <a:pt x="109" y="75"/>
                  </a:lnTo>
                  <a:lnTo>
                    <a:pt x="109" y="75"/>
                  </a:lnTo>
                  <a:lnTo>
                    <a:pt x="109" y="77"/>
                  </a:lnTo>
                  <a:lnTo>
                    <a:pt x="109" y="75"/>
                  </a:lnTo>
                  <a:lnTo>
                    <a:pt x="109" y="75"/>
                  </a:lnTo>
                  <a:lnTo>
                    <a:pt x="109" y="74"/>
                  </a:lnTo>
                  <a:lnTo>
                    <a:pt x="109" y="74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110" y="73"/>
                  </a:lnTo>
                  <a:lnTo>
                    <a:pt x="111" y="73"/>
                  </a:lnTo>
                  <a:lnTo>
                    <a:pt x="111" y="74"/>
                  </a:lnTo>
                  <a:lnTo>
                    <a:pt x="111" y="75"/>
                  </a:lnTo>
                  <a:lnTo>
                    <a:pt x="112" y="77"/>
                  </a:lnTo>
                  <a:lnTo>
                    <a:pt x="112" y="78"/>
                  </a:lnTo>
                  <a:lnTo>
                    <a:pt x="112" y="79"/>
                  </a:lnTo>
                  <a:lnTo>
                    <a:pt x="112" y="80"/>
                  </a:lnTo>
                  <a:lnTo>
                    <a:pt x="114" y="83"/>
                  </a:lnTo>
                  <a:lnTo>
                    <a:pt x="115" y="84"/>
                  </a:lnTo>
                  <a:lnTo>
                    <a:pt x="116" y="84"/>
                  </a:lnTo>
                  <a:lnTo>
                    <a:pt x="117" y="84"/>
                  </a:lnTo>
                  <a:lnTo>
                    <a:pt x="118" y="84"/>
                  </a:lnTo>
                  <a:close/>
                  <a:moveTo>
                    <a:pt x="405" y="73"/>
                  </a:moveTo>
                  <a:lnTo>
                    <a:pt x="406" y="73"/>
                  </a:lnTo>
                  <a:lnTo>
                    <a:pt x="405" y="73"/>
                  </a:lnTo>
                  <a:lnTo>
                    <a:pt x="403" y="73"/>
                  </a:lnTo>
                  <a:lnTo>
                    <a:pt x="405" y="73"/>
                  </a:lnTo>
                  <a:close/>
                  <a:moveTo>
                    <a:pt x="334" y="74"/>
                  </a:moveTo>
                  <a:lnTo>
                    <a:pt x="334" y="75"/>
                  </a:lnTo>
                  <a:lnTo>
                    <a:pt x="333" y="75"/>
                  </a:lnTo>
                  <a:lnTo>
                    <a:pt x="332" y="75"/>
                  </a:lnTo>
                  <a:lnTo>
                    <a:pt x="331" y="75"/>
                  </a:lnTo>
                  <a:lnTo>
                    <a:pt x="329" y="75"/>
                  </a:lnTo>
                  <a:lnTo>
                    <a:pt x="328" y="75"/>
                  </a:lnTo>
                  <a:lnTo>
                    <a:pt x="327" y="75"/>
                  </a:lnTo>
                  <a:lnTo>
                    <a:pt x="326" y="74"/>
                  </a:lnTo>
                  <a:lnTo>
                    <a:pt x="326" y="73"/>
                  </a:lnTo>
                  <a:lnTo>
                    <a:pt x="326" y="72"/>
                  </a:lnTo>
                  <a:lnTo>
                    <a:pt x="327" y="72"/>
                  </a:lnTo>
                  <a:lnTo>
                    <a:pt x="327" y="73"/>
                  </a:lnTo>
                  <a:lnTo>
                    <a:pt x="327" y="72"/>
                  </a:lnTo>
                  <a:lnTo>
                    <a:pt x="328" y="72"/>
                  </a:lnTo>
                  <a:lnTo>
                    <a:pt x="329" y="72"/>
                  </a:lnTo>
                  <a:lnTo>
                    <a:pt x="331" y="72"/>
                  </a:lnTo>
                  <a:lnTo>
                    <a:pt x="331" y="73"/>
                  </a:lnTo>
                  <a:lnTo>
                    <a:pt x="331" y="72"/>
                  </a:lnTo>
                  <a:lnTo>
                    <a:pt x="332" y="72"/>
                  </a:lnTo>
                  <a:lnTo>
                    <a:pt x="332" y="73"/>
                  </a:lnTo>
                  <a:lnTo>
                    <a:pt x="333" y="73"/>
                  </a:lnTo>
                  <a:lnTo>
                    <a:pt x="333" y="74"/>
                  </a:lnTo>
                  <a:lnTo>
                    <a:pt x="334" y="74"/>
                  </a:lnTo>
                  <a:close/>
                  <a:moveTo>
                    <a:pt x="329" y="71"/>
                  </a:moveTo>
                  <a:lnTo>
                    <a:pt x="328" y="71"/>
                  </a:lnTo>
                  <a:lnTo>
                    <a:pt x="327" y="71"/>
                  </a:lnTo>
                  <a:lnTo>
                    <a:pt x="327" y="70"/>
                  </a:lnTo>
                  <a:lnTo>
                    <a:pt x="328" y="70"/>
                  </a:lnTo>
                  <a:lnTo>
                    <a:pt x="328" y="71"/>
                  </a:lnTo>
                  <a:lnTo>
                    <a:pt x="329" y="71"/>
                  </a:lnTo>
                  <a:close/>
                  <a:moveTo>
                    <a:pt x="287" y="71"/>
                  </a:moveTo>
                  <a:lnTo>
                    <a:pt x="288" y="71"/>
                  </a:lnTo>
                  <a:lnTo>
                    <a:pt x="288" y="72"/>
                  </a:lnTo>
                  <a:lnTo>
                    <a:pt x="287" y="72"/>
                  </a:lnTo>
                  <a:lnTo>
                    <a:pt x="287" y="73"/>
                  </a:lnTo>
                  <a:lnTo>
                    <a:pt x="285" y="73"/>
                  </a:lnTo>
                  <a:lnTo>
                    <a:pt x="285" y="72"/>
                  </a:lnTo>
                  <a:lnTo>
                    <a:pt x="284" y="72"/>
                  </a:lnTo>
                  <a:lnTo>
                    <a:pt x="284" y="73"/>
                  </a:lnTo>
                  <a:lnTo>
                    <a:pt x="284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2"/>
                  </a:lnTo>
                  <a:lnTo>
                    <a:pt x="283" y="71"/>
                  </a:lnTo>
                  <a:lnTo>
                    <a:pt x="283" y="72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1" y="74"/>
                  </a:lnTo>
                  <a:lnTo>
                    <a:pt x="281" y="73"/>
                  </a:lnTo>
                  <a:lnTo>
                    <a:pt x="281" y="72"/>
                  </a:lnTo>
                  <a:lnTo>
                    <a:pt x="281" y="71"/>
                  </a:lnTo>
                  <a:lnTo>
                    <a:pt x="281" y="70"/>
                  </a:lnTo>
                  <a:lnTo>
                    <a:pt x="282" y="70"/>
                  </a:lnTo>
                  <a:lnTo>
                    <a:pt x="283" y="70"/>
                  </a:lnTo>
                  <a:lnTo>
                    <a:pt x="284" y="71"/>
                  </a:lnTo>
                  <a:lnTo>
                    <a:pt x="283" y="71"/>
                  </a:lnTo>
                  <a:lnTo>
                    <a:pt x="284" y="72"/>
                  </a:lnTo>
                  <a:lnTo>
                    <a:pt x="284" y="71"/>
                  </a:lnTo>
                  <a:lnTo>
                    <a:pt x="285" y="71"/>
                  </a:lnTo>
                  <a:lnTo>
                    <a:pt x="287" y="71"/>
                  </a:lnTo>
                  <a:close/>
                  <a:moveTo>
                    <a:pt x="352" y="70"/>
                  </a:moveTo>
                  <a:lnTo>
                    <a:pt x="351" y="71"/>
                  </a:lnTo>
                  <a:lnTo>
                    <a:pt x="351" y="70"/>
                  </a:lnTo>
                  <a:lnTo>
                    <a:pt x="351" y="71"/>
                  </a:lnTo>
                  <a:lnTo>
                    <a:pt x="351" y="70"/>
                  </a:lnTo>
                  <a:lnTo>
                    <a:pt x="351" y="71"/>
                  </a:lnTo>
                  <a:lnTo>
                    <a:pt x="350" y="71"/>
                  </a:lnTo>
                  <a:lnTo>
                    <a:pt x="350" y="70"/>
                  </a:lnTo>
                  <a:lnTo>
                    <a:pt x="351" y="70"/>
                  </a:lnTo>
                  <a:lnTo>
                    <a:pt x="352" y="70"/>
                  </a:lnTo>
                  <a:close/>
                  <a:moveTo>
                    <a:pt x="402" y="68"/>
                  </a:moveTo>
                  <a:lnTo>
                    <a:pt x="401" y="70"/>
                  </a:lnTo>
                  <a:lnTo>
                    <a:pt x="400" y="68"/>
                  </a:lnTo>
                  <a:lnTo>
                    <a:pt x="400" y="67"/>
                  </a:lnTo>
                  <a:lnTo>
                    <a:pt x="401" y="67"/>
                  </a:lnTo>
                  <a:lnTo>
                    <a:pt x="401" y="68"/>
                  </a:lnTo>
                  <a:lnTo>
                    <a:pt x="402" y="68"/>
                  </a:lnTo>
                  <a:close/>
                  <a:moveTo>
                    <a:pt x="363" y="68"/>
                  </a:moveTo>
                  <a:lnTo>
                    <a:pt x="363" y="71"/>
                  </a:lnTo>
                  <a:lnTo>
                    <a:pt x="363" y="72"/>
                  </a:lnTo>
                  <a:lnTo>
                    <a:pt x="362" y="72"/>
                  </a:lnTo>
                  <a:lnTo>
                    <a:pt x="360" y="71"/>
                  </a:lnTo>
                  <a:lnTo>
                    <a:pt x="360" y="70"/>
                  </a:lnTo>
                  <a:lnTo>
                    <a:pt x="359" y="70"/>
                  </a:lnTo>
                  <a:lnTo>
                    <a:pt x="359" y="68"/>
                  </a:lnTo>
                  <a:lnTo>
                    <a:pt x="359" y="67"/>
                  </a:lnTo>
                  <a:lnTo>
                    <a:pt x="360" y="67"/>
                  </a:lnTo>
                  <a:lnTo>
                    <a:pt x="362" y="67"/>
                  </a:lnTo>
                  <a:lnTo>
                    <a:pt x="363" y="67"/>
                  </a:lnTo>
                  <a:lnTo>
                    <a:pt x="363" y="68"/>
                  </a:lnTo>
                  <a:close/>
                  <a:moveTo>
                    <a:pt x="362" y="66"/>
                  </a:moveTo>
                  <a:lnTo>
                    <a:pt x="360" y="66"/>
                  </a:lnTo>
                  <a:lnTo>
                    <a:pt x="360" y="67"/>
                  </a:lnTo>
                  <a:lnTo>
                    <a:pt x="358" y="67"/>
                  </a:lnTo>
                  <a:lnTo>
                    <a:pt x="357" y="67"/>
                  </a:lnTo>
                  <a:lnTo>
                    <a:pt x="357" y="66"/>
                  </a:lnTo>
                  <a:lnTo>
                    <a:pt x="358" y="66"/>
                  </a:lnTo>
                  <a:lnTo>
                    <a:pt x="359" y="66"/>
                  </a:lnTo>
                  <a:lnTo>
                    <a:pt x="360" y="66"/>
                  </a:lnTo>
                  <a:lnTo>
                    <a:pt x="362" y="66"/>
                  </a:lnTo>
                  <a:close/>
                  <a:moveTo>
                    <a:pt x="417" y="70"/>
                  </a:moveTo>
                  <a:lnTo>
                    <a:pt x="415" y="70"/>
                  </a:lnTo>
                  <a:lnTo>
                    <a:pt x="415" y="71"/>
                  </a:lnTo>
                  <a:lnTo>
                    <a:pt x="414" y="71"/>
                  </a:lnTo>
                  <a:lnTo>
                    <a:pt x="413" y="71"/>
                  </a:lnTo>
                  <a:lnTo>
                    <a:pt x="413" y="70"/>
                  </a:lnTo>
                  <a:lnTo>
                    <a:pt x="412" y="70"/>
                  </a:lnTo>
                  <a:lnTo>
                    <a:pt x="411" y="70"/>
                  </a:lnTo>
                  <a:lnTo>
                    <a:pt x="411" y="68"/>
                  </a:lnTo>
                  <a:lnTo>
                    <a:pt x="411" y="67"/>
                  </a:lnTo>
                  <a:lnTo>
                    <a:pt x="411" y="66"/>
                  </a:lnTo>
                  <a:lnTo>
                    <a:pt x="409" y="66"/>
                  </a:lnTo>
                  <a:lnTo>
                    <a:pt x="409" y="67"/>
                  </a:lnTo>
                  <a:lnTo>
                    <a:pt x="408" y="67"/>
                  </a:lnTo>
                  <a:lnTo>
                    <a:pt x="407" y="66"/>
                  </a:lnTo>
                  <a:lnTo>
                    <a:pt x="406" y="65"/>
                  </a:lnTo>
                  <a:lnTo>
                    <a:pt x="407" y="65"/>
                  </a:lnTo>
                  <a:lnTo>
                    <a:pt x="408" y="65"/>
                  </a:lnTo>
                  <a:lnTo>
                    <a:pt x="409" y="65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2" y="65"/>
                  </a:lnTo>
                  <a:lnTo>
                    <a:pt x="412" y="66"/>
                  </a:lnTo>
                  <a:lnTo>
                    <a:pt x="413" y="66"/>
                  </a:lnTo>
                  <a:lnTo>
                    <a:pt x="413" y="67"/>
                  </a:lnTo>
                  <a:lnTo>
                    <a:pt x="414" y="67"/>
                  </a:lnTo>
                  <a:lnTo>
                    <a:pt x="414" y="68"/>
                  </a:lnTo>
                  <a:lnTo>
                    <a:pt x="415" y="68"/>
                  </a:lnTo>
                  <a:lnTo>
                    <a:pt x="415" y="70"/>
                  </a:lnTo>
                  <a:lnTo>
                    <a:pt x="417" y="70"/>
                  </a:lnTo>
                  <a:close/>
                  <a:moveTo>
                    <a:pt x="325" y="66"/>
                  </a:moveTo>
                  <a:lnTo>
                    <a:pt x="326" y="66"/>
                  </a:lnTo>
                  <a:lnTo>
                    <a:pt x="325" y="66"/>
                  </a:lnTo>
                  <a:lnTo>
                    <a:pt x="324" y="66"/>
                  </a:lnTo>
                  <a:lnTo>
                    <a:pt x="324" y="65"/>
                  </a:lnTo>
                  <a:lnTo>
                    <a:pt x="324" y="64"/>
                  </a:lnTo>
                  <a:lnTo>
                    <a:pt x="325" y="64"/>
                  </a:lnTo>
                  <a:lnTo>
                    <a:pt x="325" y="65"/>
                  </a:lnTo>
                  <a:lnTo>
                    <a:pt x="325" y="66"/>
                  </a:lnTo>
                  <a:close/>
                  <a:moveTo>
                    <a:pt x="359" y="62"/>
                  </a:moveTo>
                  <a:lnTo>
                    <a:pt x="359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7" y="64"/>
                  </a:lnTo>
                  <a:lnTo>
                    <a:pt x="357" y="62"/>
                  </a:lnTo>
                  <a:lnTo>
                    <a:pt x="358" y="62"/>
                  </a:lnTo>
                  <a:lnTo>
                    <a:pt x="359" y="62"/>
                  </a:lnTo>
                  <a:close/>
                  <a:moveTo>
                    <a:pt x="271" y="62"/>
                  </a:moveTo>
                  <a:lnTo>
                    <a:pt x="271" y="64"/>
                  </a:lnTo>
                  <a:lnTo>
                    <a:pt x="271" y="62"/>
                  </a:lnTo>
                  <a:lnTo>
                    <a:pt x="270" y="62"/>
                  </a:lnTo>
                  <a:lnTo>
                    <a:pt x="271" y="62"/>
                  </a:lnTo>
                  <a:lnTo>
                    <a:pt x="270" y="64"/>
                  </a:lnTo>
                  <a:lnTo>
                    <a:pt x="270" y="62"/>
                  </a:lnTo>
                  <a:lnTo>
                    <a:pt x="269" y="64"/>
                  </a:lnTo>
                  <a:lnTo>
                    <a:pt x="269" y="62"/>
                  </a:lnTo>
                  <a:lnTo>
                    <a:pt x="270" y="62"/>
                  </a:lnTo>
                  <a:lnTo>
                    <a:pt x="271" y="62"/>
                  </a:lnTo>
                  <a:close/>
                  <a:moveTo>
                    <a:pt x="97" y="62"/>
                  </a:moveTo>
                  <a:lnTo>
                    <a:pt x="97" y="64"/>
                  </a:lnTo>
                  <a:lnTo>
                    <a:pt x="96" y="64"/>
                  </a:lnTo>
                  <a:lnTo>
                    <a:pt x="94" y="65"/>
                  </a:lnTo>
                  <a:lnTo>
                    <a:pt x="94" y="64"/>
                  </a:lnTo>
                  <a:lnTo>
                    <a:pt x="93" y="62"/>
                  </a:lnTo>
                  <a:lnTo>
                    <a:pt x="94" y="62"/>
                  </a:lnTo>
                  <a:lnTo>
                    <a:pt x="94" y="61"/>
                  </a:lnTo>
                  <a:lnTo>
                    <a:pt x="94" y="62"/>
                  </a:lnTo>
                  <a:lnTo>
                    <a:pt x="94" y="61"/>
                  </a:lnTo>
                  <a:lnTo>
                    <a:pt x="94" y="62"/>
                  </a:lnTo>
                  <a:lnTo>
                    <a:pt x="96" y="61"/>
                  </a:lnTo>
                  <a:lnTo>
                    <a:pt x="97" y="61"/>
                  </a:lnTo>
                  <a:lnTo>
                    <a:pt x="97" y="62"/>
                  </a:lnTo>
                  <a:close/>
                  <a:moveTo>
                    <a:pt x="272" y="61"/>
                  </a:moveTo>
                  <a:lnTo>
                    <a:pt x="272" y="62"/>
                  </a:lnTo>
                  <a:lnTo>
                    <a:pt x="271" y="62"/>
                  </a:lnTo>
                  <a:lnTo>
                    <a:pt x="271" y="61"/>
                  </a:lnTo>
                  <a:lnTo>
                    <a:pt x="272" y="61"/>
                  </a:lnTo>
                  <a:close/>
                  <a:moveTo>
                    <a:pt x="332" y="66"/>
                  </a:moveTo>
                  <a:lnTo>
                    <a:pt x="331" y="66"/>
                  </a:lnTo>
                  <a:lnTo>
                    <a:pt x="331" y="67"/>
                  </a:lnTo>
                  <a:lnTo>
                    <a:pt x="329" y="67"/>
                  </a:lnTo>
                  <a:lnTo>
                    <a:pt x="329" y="66"/>
                  </a:lnTo>
                  <a:lnTo>
                    <a:pt x="328" y="66"/>
                  </a:lnTo>
                  <a:lnTo>
                    <a:pt x="329" y="66"/>
                  </a:lnTo>
                  <a:lnTo>
                    <a:pt x="328" y="66"/>
                  </a:lnTo>
                  <a:lnTo>
                    <a:pt x="327" y="66"/>
                  </a:lnTo>
                  <a:lnTo>
                    <a:pt x="327" y="65"/>
                  </a:lnTo>
                  <a:lnTo>
                    <a:pt x="326" y="65"/>
                  </a:lnTo>
                  <a:lnTo>
                    <a:pt x="326" y="64"/>
                  </a:lnTo>
                  <a:lnTo>
                    <a:pt x="325" y="64"/>
                  </a:lnTo>
                  <a:lnTo>
                    <a:pt x="325" y="62"/>
                  </a:lnTo>
                  <a:lnTo>
                    <a:pt x="326" y="62"/>
                  </a:lnTo>
                  <a:lnTo>
                    <a:pt x="326" y="61"/>
                  </a:lnTo>
                  <a:lnTo>
                    <a:pt x="326" y="62"/>
                  </a:lnTo>
                  <a:lnTo>
                    <a:pt x="327" y="62"/>
                  </a:lnTo>
                  <a:lnTo>
                    <a:pt x="327" y="61"/>
                  </a:lnTo>
                  <a:lnTo>
                    <a:pt x="328" y="61"/>
                  </a:lnTo>
                  <a:lnTo>
                    <a:pt x="328" y="62"/>
                  </a:lnTo>
                  <a:lnTo>
                    <a:pt x="329" y="62"/>
                  </a:lnTo>
                  <a:lnTo>
                    <a:pt x="328" y="64"/>
                  </a:lnTo>
                  <a:lnTo>
                    <a:pt x="328" y="65"/>
                  </a:lnTo>
                  <a:lnTo>
                    <a:pt x="329" y="65"/>
                  </a:lnTo>
                  <a:lnTo>
                    <a:pt x="331" y="65"/>
                  </a:lnTo>
                  <a:lnTo>
                    <a:pt x="331" y="66"/>
                  </a:lnTo>
                  <a:lnTo>
                    <a:pt x="332" y="66"/>
                  </a:lnTo>
                  <a:close/>
                  <a:moveTo>
                    <a:pt x="325" y="62"/>
                  </a:moveTo>
                  <a:lnTo>
                    <a:pt x="325" y="64"/>
                  </a:lnTo>
                  <a:lnTo>
                    <a:pt x="324" y="64"/>
                  </a:lnTo>
                  <a:lnTo>
                    <a:pt x="324" y="62"/>
                  </a:lnTo>
                  <a:lnTo>
                    <a:pt x="324" y="61"/>
                  </a:lnTo>
                  <a:lnTo>
                    <a:pt x="324" y="60"/>
                  </a:lnTo>
                  <a:lnTo>
                    <a:pt x="325" y="60"/>
                  </a:lnTo>
                  <a:lnTo>
                    <a:pt x="325" y="61"/>
                  </a:lnTo>
                  <a:lnTo>
                    <a:pt x="325" y="62"/>
                  </a:lnTo>
                  <a:close/>
                  <a:moveTo>
                    <a:pt x="89" y="60"/>
                  </a:moveTo>
                  <a:lnTo>
                    <a:pt x="89" y="61"/>
                  </a:lnTo>
                  <a:lnTo>
                    <a:pt x="87" y="61"/>
                  </a:lnTo>
                  <a:lnTo>
                    <a:pt x="86" y="61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6" y="60"/>
                  </a:lnTo>
                  <a:lnTo>
                    <a:pt x="87" y="60"/>
                  </a:lnTo>
                  <a:lnTo>
                    <a:pt x="89" y="60"/>
                  </a:lnTo>
                  <a:close/>
                  <a:moveTo>
                    <a:pt x="275" y="60"/>
                  </a:moveTo>
                  <a:lnTo>
                    <a:pt x="273" y="60"/>
                  </a:lnTo>
                  <a:lnTo>
                    <a:pt x="275" y="60"/>
                  </a:lnTo>
                  <a:lnTo>
                    <a:pt x="273" y="60"/>
                  </a:lnTo>
                  <a:lnTo>
                    <a:pt x="275" y="60"/>
                  </a:lnTo>
                  <a:close/>
                  <a:moveTo>
                    <a:pt x="276" y="60"/>
                  </a:moveTo>
                  <a:lnTo>
                    <a:pt x="276" y="61"/>
                  </a:lnTo>
                  <a:lnTo>
                    <a:pt x="276" y="60"/>
                  </a:lnTo>
                  <a:lnTo>
                    <a:pt x="275" y="60"/>
                  </a:lnTo>
                  <a:lnTo>
                    <a:pt x="276" y="60"/>
                  </a:lnTo>
                  <a:close/>
                  <a:moveTo>
                    <a:pt x="267" y="60"/>
                  </a:moveTo>
                  <a:lnTo>
                    <a:pt x="267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close/>
                  <a:moveTo>
                    <a:pt x="365" y="60"/>
                  </a:moveTo>
                  <a:lnTo>
                    <a:pt x="366" y="60"/>
                  </a:lnTo>
                  <a:lnTo>
                    <a:pt x="366" y="61"/>
                  </a:lnTo>
                  <a:lnTo>
                    <a:pt x="365" y="61"/>
                  </a:lnTo>
                  <a:lnTo>
                    <a:pt x="364" y="61"/>
                  </a:lnTo>
                  <a:lnTo>
                    <a:pt x="363" y="61"/>
                  </a:lnTo>
                  <a:lnTo>
                    <a:pt x="362" y="61"/>
                  </a:lnTo>
                  <a:lnTo>
                    <a:pt x="362" y="60"/>
                  </a:lnTo>
                  <a:lnTo>
                    <a:pt x="360" y="60"/>
                  </a:lnTo>
                  <a:lnTo>
                    <a:pt x="359" y="60"/>
                  </a:lnTo>
                  <a:lnTo>
                    <a:pt x="358" y="60"/>
                  </a:lnTo>
                  <a:lnTo>
                    <a:pt x="359" y="60"/>
                  </a:lnTo>
                  <a:lnTo>
                    <a:pt x="359" y="60"/>
                  </a:lnTo>
                  <a:lnTo>
                    <a:pt x="360" y="60"/>
                  </a:lnTo>
                  <a:lnTo>
                    <a:pt x="360" y="61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0" y="62"/>
                  </a:lnTo>
                  <a:lnTo>
                    <a:pt x="359" y="62"/>
                  </a:lnTo>
                  <a:lnTo>
                    <a:pt x="359" y="61"/>
                  </a:lnTo>
                  <a:lnTo>
                    <a:pt x="358" y="61"/>
                  </a:lnTo>
                  <a:lnTo>
                    <a:pt x="358" y="62"/>
                  </a:lnTo>
                  <a:lnTo>
                    <a:pt x="358" y="61"/>
                  </a:lnTo>
                  <a:lnTo>
                    <a:pt x="358" y="60"/>
                  </a:lnTo>
                  <a:lnTo>
                    <a:pt x="357" y="60"/>
                  </a:lnTo>
                  <a:lnTo>
                    <a:pt x="357" y="61"/>
                  </a:lnTo>
                  <a:lnTo>
                    <a:pt x="357" y="60"/>
                  </a:lnTo>
                  <a:lnTo>
                    <a:pt x="356" y="60"/>
                  </a:lnTo>
                  <a:lnTo>
                    <a:pt x="355" y="60"/>
                  </a:lnTo>
                  <a:lnTo>
                    <a:pt x="356" y="60"/>
                  </a:lnTo>
                  <a:lnTo>
                    <a:pt x="357" y="60"/>
                  </a:lnTo>
                  <a:lnTo>
                    <a:pt x="356" y="60"/>
                  </a:lnTo>
                  <a:lnTo>
                    <a:pt x="357" y="60"/>
                  </a:lnTo>
                  <a:lnTo>
                    <a:pt x="357" y="60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355" y="60"/>
                  </a:lnTo>
                  <a:lnTo>
                    <a:pt x="356" y="60"/>
                  </a:lnTo>
                  <a:lnTo>
                    <a:pt x="357" y="60"/>
                  </a:lnTo>
                  <a:lnTo>
                    <a:pt x="358" y="59"/>
                  </a:lnTo>
                  <a:lnTo>
                    <a:pt x="358" y="60"/>
                  </a:lnTo>
                  <a:lnTo>
                    <a:pt x="358" y="59"/>
                  </a:lnTo>
                  <a:lnTo>
                    <a:pt x="358" y="60"/>
                  </a:lnTo>
                  <a:lnTo>
                    <a:pt x="358" y="59"/>
                  </a:lnTo>
                  <a:lnTo>
                    <a:pt x="358" y="60"/>
                  </a:lnTo>
                  <a:lnTo>
                    <a:pt x="359" y="59"/>
                  </a:lnTo>
                  <a:lnTo>
                    <a:pt x="359" y="60"/>
                  </a:lnTo>
                  <a:lnTo>
                    <a:pt x="359" y="59"/>
                  </a:lnTo>
                  <a:lnTo>
                    <a:pt x="360" y="59"/>
                  </a:lnTo>
                  <a:lnTo>
                    <a:pt x="362" y="59"/>
                  </a:lnTo>
                  <a:lnTo>
                    <a:pt x="363" y="59"/>
                  </a:lnTo>
                  <a:lnTo>
                    <a:pt x="363" y="60"/>
                  </a:lnTo>
                  <a:lnTo>
                    <a:pt x="363" y="59"/>
                  </a:lnTo>
                  <a:lnTo>
                    <a:pt x="363" y="60"/>
                  </a:lnTo>
                  <a:lnTo>
                    <a:pt x="364" y="60"/>
                  </a:lnTo>
                  <a:lnTo>
                    <a:pt x="365" y="60"/>
                  </a:lnTo>
                  <a:lnTo>
                    <a:pt x="365" y="60"/>
                  </a:lnTo>
                  <a:lnTo>
                    <a:pt x="366" y="60"/>
                  </a:lnTo>
                  <a:lnTo>
                    <a:pt x="365" y="60"/>
                  </a:lnTo>
                  <a:close/>
                  <a:moveTo>
                    <a:pt x="100" y="60"/>
                  </a:moveTo>
                  <a:lnTo>
                    <a:pt x="102" y="61"/>
                  </a:lnTo>
                  <a:lnTo>
                    <a:pt x="100" y="60"/>
                  </a:lnTo>
                  <a:lnTo>
                    <a:pt x="100" y="61"/>
                  </a:lnTo>
                  <a:lnTo>
                    <a:pt x="99" y="61"/>
                  </a:lnTo>
                  <a:lnTo>
                    <a:pt x="99" y="60"/>
                  </a:lnTo>
                  <a:lnTo>
                    <a:pt x="98" y="60"/>
                  </a:lnTo>
                  <a:lnTo>
                    <a:pt x="97" y="60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99" y="60"/>
                  </a:lnTo>
                  <a:lnTo>
                    <a:pt x="100" y="60"/>
                  </a:lnTo>
                  <a:lnTo>
                    <a:pt x="100" y="60"/>
                  </a:lnTo>
                  <a:close/>
                  <a:moveTo>
                    <a:pt x="347" y="60"/>
                  </a:moveTo>
                  <a:lnTo>
                    <a:pt x="347" y="60"/>
                  </a:lnTo>
                  <a:lnTo>
                    <a:pt x="346" y="60"/>
                  </a:lnTo>
                  <a:lnTo>
                    <a:pt x="346" y="59"/>
                  </a:lnTo>
                  <a:lnTo>
                    <a:pt x="345" y="59"/>
                  </a:lnTo>
                  <a:lnTo>
                    <a:pt x="346" y="60"/>
                  </a:lnTo>
                  <a:lnTo>
                    <a:pt x="347" y="60"/>
                  </a:lnTo>
                  <a:close/>
                  <a:moveTo>
                    <a:pt x="327" y="59"/>
                  </a:moveTo>
                  <a:lnTo>
                    <a:pt x="326" y="59"/>
                  </a:lnTo>
                  <a:lnTo>
                    <a:pt x="326" y="58"/>
                  </a:lnTo>
                  <a:lnTo>
                    <a:pt x="327" y="58"/>
                  </a:lnTo>
                  <a:lnTo>
                    <a:pt x="327" y="59"/>
                  </a:lnTo>
                  <a:close/>
                  <a:moveTo>
                    <a:pt x="96" y="58"/>
                  </a:moveTo>
                  <a:lnTo>
                    <a:pt x="96" y="59"/>
                  </a:lnTo>
                  <a:lnTo>
                    <a:pt x="96" y="58"/>
                  </a:lnTo>
                  <a:close/>
                  <a:moveTo>
                    <a:pt x="98" y="58"/>
                  </a:moveTo>
                  <a:lnTo>
                    <a:pt x="98" y="59"/>
                  </a:lnTo>
                  <a:lnTo>
                    <a:pt x="98" y="58"/>
                  </a:lnTo>
                  <a:lnTo>
                    <a:pt x="97" y="58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7" y="56"/>
                  </a:lnTo>
                  <a:lnTo>
                    <a:pt x="98" y="58"/>
                  </a:lnTo>
                  <a:close/>
                  <a:moveTo>
                    <a:pt x="96" y="55"/>
                  </a:moveTo>
                  <a:lnTo>
                    <a:pt x="96" y="56"/>
                  </a:lnTo>
                  <a:lnTo>
                    <a:pt x="96" y="55"/>
                  </a:lnTo>
                  <a:lnTo>
                    <a:pt x="94" y="55"/>
                  </a:lnTo>
                  <a:lnTo>
                    <a:pt x="96" y="55"/>
                  </a:lnTo>
                  <a:close/>
                  <a:moveTo>
                    <a:pt x="326" y="55"/>
                  </a:moveTo>
                  <a:lnTo>
                    <a:pt x="326" y="56"/>
                  </a:lnTo>
                  <a:lnTo>
                    <a:pt x="326" y="55"/>
                  </a:lnTo>
                  <a:close/>
                  <a:moveTo>
                    <a:pt x="93" y="52"/>
                  </a:moveTo>
                  <a:lnTo>
                    <a:pt x="94" y="52"/>
                  </a:lnTo>
                  <a:lnTo>
                    <a:pt x="94" y="53"/>
                  </a:lnTo>
                  <a:lnTo>
                    <a:pt x="93" y="53"/>
                  </a:lnTo>
                  <a:lnTo>
                    <a:pt x="93" y="52"/>
                  </a:lnTo>
                  <a:close/>
                  <a:moveTo>
                    <a:pt x="326" y="53"/>
                  </a:moveTo>
                  <a:lnTo>
                    <a:pt x="326" y="52"/>
                  </a:lnTo>
                  <a:lnTo>
                    <a:pt x="326" y="50"/>
                  </a:lnTo>
                  <a:lnTo>
                    <a:pt x="326" y="52"/>
                  </a:lnTo>
                  <a:lnTo>
                    <a:pt x="326" y="50"/>
                  </a:lnTo>
                  <a:lnTo>
                    <a:pt x="327" y="52"/>
                  </a:lnTo>
                  <a:lnTo>
                    <a:pt x="326" y="53"/>
                  </a:lnTo>
                  <a:close/>
                  <a:moveTo>
                    <a:pt x="94" y="52"/>
                  </a:moveTo>
                  <a:lnTo>
                    <a:pt x="93" y="52"/>
                  </a:lnTo>
                  <a:lnTo>
                    <a:pt x="93" y="50"/>
                  </a:ln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326" y="50"/>
                  </a:moveTo>
                  <a:lnTo>
                    <a:pt x="325" y="50"/>
                  </a:lnTo>
                  <a:lnTo>
                    <a:pt x="326" y="50"/>
                  </a:lnTo>
                  <a:close/>
                  <a:moveTo>
                    <a:pt x="93" y="49"/>
                  </a:moveTo>
                  <a:lnTo>
                    <a:pt x="93" y="50"/>
                  </a:lnTo>
                  <a:lnTo>
                    <a:pt x="92" y="50"/>
                  </a:lnTo>
                  <a:lnTo>
                    <a:pt x="92" y="49"/>
                  </a:lnTo>
                  <a:lnTo>
                    <a:pt x="93" y="49"/>
                  </a:lnTo>
                  <a:close/>
                  <a:moveTo>
                    <a:pt x="30" y="48"/>
                  </a:moveTo>
                  <a:lnTo>
                    <a:pt x="30" y="49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8" y="52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30" y="48"/>
                  </a:lnTo>
                  <a:close/>
                  <a:moveTo>
                    <a:pt x="306" y="43"/>
                  </a:moveTo>
                  <a:lnTo>
                    <a:pt x="306" y="44"/>
                  </a:lnTo>
                  <a:lnTo>
                    <a:pt x="304" y="44"/>
                  </a:lnTo>
                  <a:lnTo>
                    <a:pt x="304" y="43"/>
                  </a:lnTo>
                  <a:lnTo>
                    <a:pt x="306" y="43"/>
                  </a:lnTo>
                  <a:close/>
                  <a:moveTo>
                    <a:pt x="329" y="60"/>
                  </a:moveTo>
                  <a:lnTo>
                    <a:pt x="329" y="60"/>
                  </a:lnTo>
                  <a:lnTo>
                    <a:pt x="329" y="59"/>
                  </a:lnTo>
                  <a:lnTo>
                    <a:pt x="329" y="58"/>
                  </a:lnTo>
                  <a:lnTo>
                    <a:pt x="329" y="56"/>
                  </a:lnTo>
                  <a:lnTo>
                    <a:pt x="329" y="55"/>
                  </a:lnTo>
                  <a:lnTo>
                    <a:pt x="328" y="55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7" y="53"/>
                  </a:lnTo>
                  <a:lnTo>
                    <a:pt x="327" y="52"/>
                  </a:lnTo>
                  <a:lnTo>
                    <a:pt x="328" y="52"/>
                  </a:lnTo>
                  <a:lnTo>
                    <a:pt x="328" y="50"/>
                  </a:lnTo>
                  <a:lnTo>
                    <a:pt x="328" y="49"/>
                  </a:lnTo>
                  <a:lnTo>
                    <a:pt x="327" y="49"/>
                  </a:lnTo>
                  <a:lnTo>
                    <a:pt x="327" y="48"/>
                  </a:lnTo>
                  <a:lnTo>
                    <a:pt x="326" y="48"/>
                  </a:lnTo>
                  <a:lnTo>
                    <a:pt x="326" y="47"/>
                  </a:lnTo>
                  <a:lnTo>
                    <a:pt x="326" y="46"/>
                  </a:lnTo>
                  <a:lnTo>
                    <a:pt x="327" y="46"/>
                  </a:lnTo>
                  <a:lnTo>
                    <a:pt x="327" y="44"/>
                  </a:lnTo>
                  <a:lnTo>
                    <a:pt x="327" y="43"/>
                  </a:lnTo>
                  <a:lnTo>
                    <a:pt x="328" y="42"/>
                  </a:lnTo>
                  <a:lnTo>
                    <a:pt x="327" y="42"/>
                  </a:lnTo>
                  <a:lnTo>
                    <a:pt x="328" y="42"/>
                  </a:lnTo>
                  <a:lnTo>
                    <a:pt x="328" y="41"/>
                  </a:lnTo>
                  <a:lnTo>
                    <a:pt x="328" y="40"/>
                  </a:lnTo>
                  <a:lnTo>
                    <a:pt x="329" y="39"/>
                  </a:lnTo>
                  <a:lnTo>
                    <a:pt x="331" y="37"/>
                  </a:lnTo>
                  <a:lnTo>
                    <a:pt x="332" y="37"/>
                  </a:lnTo>
                  <a:lnTo>
                    <a:pt x="332" y="36"/>
                  </a:lnTo>
                  <a:lnTo>
                    <a:pt x="333" y="36"/>
                  </a:lnTo>
                  <a:lnTo>
                    <a:pt x="333" y="37"/>
                  </a:lnTo>
                  <a:lnTo>
                    <a:pt x="332" y="37"/>
                  </a:lnTo>
                  <a:lnTo>
                    <a:pt x="332" y="39"/>
                  </a:lnTo>
                  <a:lnTo>
                    <a:pt x="331" y="39"/>
                  </a:lnTo>
                  <a:lnTo>
                    <a:pt x="331" y="40"/>
                  </a:lnTo>
                  <a:lnTo>
                    <a:pt x="332" y="40"/>
                  </a:lnTo>
                  <a:lnTo>
                    <a:pt x="332" y="41"/>
                  </a:lnTo>
                  <a:lnTo>
                    <a:pt x="333" y="41"/>
                  </a:lnTo>
                  <a:lnTo>
                    <a:pt x="333" y="42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3" y="43"/>
                  </a:lnTo>
                  <a:lnTo>
                    <a:pt x="333" y="44"/>
                  </a:lnTo>
                  <a:lnTo>
                    <a:pt x="332" y="44"/>
                  </a:lnTo>
                  <a:lnTo>
                    <a:pt x="333" y="46"/>
                  </a:lnTo>
                  <a:lnTo>
                    <a:pt x="332" y="46"/>
                  </a:lnTo>
                  <a:lnTo>
                    <a:pt x="332" y="47"/>
                  </a:lnTo>
                  <a:lnTo>
                    <a:pt x="331" y="47"/>
                  </a:lnTo>
                  <a:lnTo>
                    <a:pt x="329" y="48"/>
                  </a:lnTo>
                  <a:lnTo>
                    <a:pt x="328" y="48"/>
                  </a:lnTo>
                  <a:lnTo>
                    <a:pt x="328" y="49"/>
                  </a:lnTo>
                  <a:lnTo>
                    <a:pt x="329" y="49"/>
                  </a:lnTo>
                  <a:lnTo>
                    <a:pt x="329" y="50"/>
                  </a:lnTo>
                  <a:lnTo>
                    <a:pt x="331" y="50"/>
                  </a:lnTo>
                  <a:lnTo>
                    <a:pt x="332" y="50"/>
                  </a:lnTo>
                  <a:lnTo>
                    <a:pt x="332" y="49"/>
                  </a:lnTo>
                  <a:lnTo>
                    <a:pt x="332" y="48"/>
                  </a:lnTo>
                  <a:lnTo>
                    <a:pt x="333" y="47"/>
                  </a:lnTo>
                  <a:lnTo>
                    <a:pt x="334" y="47"/>
                  </a:lnTo>
                  <a:lnTo>
                    <a:pt x="334" y="46"/>
                  </a:lnTo>
                  <a:lnTo>
                    <a:pt x="333" y="46"/>
                  </a:lnTo>
                  <a:lnTo>
                    <a:pt x="334" y="46"/>
                  </a:lnTo>
                  <a:lnTo>
                    <a:pt x="334" y="44"/>
                  </a:lnTo>
                  <a:lnTo>
                    <a:pt x="335" y="44"/>
                  </a:lnTo>
                  <a:lnTo>
                    <a:pt x="335" y="43"/>
                  </a:lnTo>
                  <a:lnTo>
                    <a:pt x="337" y="43"/>
                  </a:lnTo>
                  <a:lnTo>
                    <a:pt x="338" y="43"/>
                  </a:lnTo>
                  <a:lnTo>
                    <a:pt x="338" y="42"/>
                  </a:lnTo>
                  <a:lnTo>
                    <a:pt x="338" y="42"/>
                  </a:lnTo>
                  <a:lnTo>
                    <a:pt x="339" y="42"/>
                  </a:lnTo>
                  <a:lnTo>
                    <a:pt x="339" y="43"/>
                  </a:lnTo>
                  <a:lnTo>
                    <a:pt x="338" y="43"/>
                  </a:lnTo>
                  <a:lnTo>
                    <a:pt x="339" y="43"/>
                  </a:lnTo>
                  <a:lnTo>
                    <a:pt x="339" y="44"/>
                  </a:lnTo>
                  <a:lnTo>
                    <a:pt x="339" y="46"/>
                  </a:lnTo>
                  <a:lnTo>
                    <a:pt x="339" y="47"/>
                  </a:lnTo>
                  <a:lnTo>
                    <a:pt x="339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5" y="49"/>
                  </a:lnTo>
                  <a:lnTo>
                    <a:pt x="335" y="50"/>
                  </a:lnTo>
                  <a:lnTo>
                    <a:pt x="334" y="50"/>
                  </a:lnTo>
                  <a:lnTo>
                    <a:pt x="335" y="52"/>
                  </a:lnTo>
                  <a:lnTo>
                    <a:pt x="337" y="52"/>
                  </a:lnTo>
                  <a:lnTo>
                    <a:pt x="337" y="53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8" y="54"/>
                  </a:lnTo>
                  <a:lnTo>
                    <a:pt x="339" y="54"/>
                  </a:lnTo>
                  <a:lnTo>
                    <a:pt x="339" y="55"/>
                  </a:lnTo>
                  <a:lnTo>
                    <a:pt x="340" y="55"/>
                  </a:lnTo>
                  <a:lnTo>
                    <a:pt x="340" y="56"/>
                  </a:lnTo>
                  <a:lnTo>
                    <a:pt x="339" y="56"/>
                  </a:lnTo>
                  <a:lnTo>
                    <a:pt x="338" y="56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7" y="55"/>
                  </a:lnTo>
                  <a:lnTo>
                    <a:pt x="335" y="55"/>
                  </a:lnTo>
                  <a:lnTo>
                    <a:pt x="335" y="54"/>
                  </a:lnTo>
                  <a:lnTo>
                    <a:pt x="334" y="55"/>
                  </a:lnTo>
                  <a:lnTo>
                    <a:pt x="334" y="54"/>
                  </a:lnTo>
                  <a:lnTo>
                    <a:pt x="333" y="54"/>
                  </a:lnTo>
                  <a:lnTo>
                    <a:pt x="332" y="54"/>
                  </a:lnTo>
                  <a:lnTo>
                    <a:pt x="332" y="55"/>
                  </a:lnTo>
                  <a:lnTo>
                    <a:pt x="331" y="55"/>
                  </a:lnTo>
                  <a:lnTo>
                    <a:pt x="332" y="56"/>
                  </a:lnTo>
                  <a:lnTo>
                    <a:pt x="332" y="58"/>
                  </a:lnTo>
                  <a:lnTo>
                    <a:pt x="331" y="58"/>
                  </a:lnTo>
                  <a:lnTo>
                    <a:pt x="331" y="59"/>
                  </a:lnTo>
                  <a:lnTo>
                    <a:pt x="332" y="59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32" y="61"/>
                  </a:lnTo>
                  <a:lnTo>
                    <a:pt x="333" y="61"/>
                  </a:lnTo>
                  <a:lnTo>
                    <a:pt x="333" y="62"/>
                  </a:lnTo>
                  <a:lnTo>
                    <a:pt x="333" y="64"/>
                  </a:lnTo>
                  <a:lnTo>
                    <a:pt x="334" y="64"/>
                  </a:lnTo>
                  <a:lnTo>
                    <a:pt x="334" y="65"/>
                  </a:lnTo>
                  <a:lnTo>
                    <a:pt x="335" y="66"/>
                  </a:lnTo>
                  <a:lnTo>
                    <a:pt x="337" y="66"/>
                  </a:lnTo>
                  <a:lnTo>
                    <a:pt x="337" y="67"/>
                  </a:lnTo>
                  <a:lnTo>
                    <a:pt x="335" y="67"/>
                  </a:lnTo>
                  <a:lnTo>
                    <a:pt x="335" y="66"/>
                  </a:lnTo>
                  <a:lnTo>
                    <a:pt x="334" y="66"/>
                  </a:lnTo>
                  <a:lnTo>
                    <a:pt x="333" y="65"/>
                  </a:lnTo>
                  <a:lnTo>
                    <a:pt x="332" y="64"/>
                  </a:lnTo>
                  <a:lnTo>
                    <a:pt x="332" y="62"/>
                  </a:lnTo>
                  <a:lnTo>
                    <a:pt x="331" y="62"/>
                  </a:lnTo>
                  <a:lnTo>
                    <a:pt x="331" y="61"/>
                  </a:lnTo>
                  <a:lnTo>
                    <a:pt x="329" y="61"/>
                  </a:lnTo>
                  <a:lnTo>
                    <a:pt x="329" y="60"/>
                  </a:lnTo>
                  <a:close/>
                  <a:moveTo>
                    <a:pt x="307" y="34"/>
                  </a:moveTo>
                  <a:lnTo>
                    <a:pt x="307" y="35"/>
                  </a:lnTo>
                  <a:lnTo>
                    <a:pt x="306" y="35"/>
                  </a:lnTo>
                  <a:lnTo>
                    <a:pt x="306" y="34"/>
                  </a:lnTo>
                  <a:lnTo>
                    <a:pt x="307" y="34"/>
                  </a:lnTo>
                  <a:close/>
                  <a:moveTo>
                    <a:pt x="339" y="33"/>
                  </a:moveTo>
                  <a:lnTo>
                    <a:pt x="339" y="34"/>
                  </a:lnTo>
                  <a:lnTo>
                    <a:pt x="338" y="34"/>
                  </a:lnTo>
                  <a:lnTo>
                    <a:pt x="338" y="35"/>
                  </a:lnTo>
                  <a:lnTo>
                    <a:pt x="338" y="36"/>
                  </a:lnTo>
                  <a:lnTo>
                    <a:pt x="338" y="37"/>
                  </a:lnTo>
                  <a:lnTo>
                    <a:pt x="338" y="37"/>
                  </a:lnTo>
                  <a:lnTo>
                    <a:pt x="337" y="37"/>
                  </a:lnTo>
                  <a:lnTo>
                    <a:pt x="335" y="37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5" y="36"/>
                  </a:lnTo>
                  <a:lnTo>
                    <a:pt x="335" y="35"/>
                  </a:lnTo>
                  <a:lnTo>
                    <a:pt x="334" y="35"/>
                  </a:lnTo>
                  <a:lnTo>
                    <a:pt x="335" y="35"/>
                  </a:lnTo>
                  <a:lnTo>
                    <a:pt x="335" y="34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1"/>
                  </a:lnTo>
                  <a:lnTo>
                    <a:pt x="338" y="33"/>
                  </a:lnTo>
                  <a:lnTo>
                    <a:pt x="338" y="31"/>
                  </a:lnTo>
                  <a:lnTo>
                    <a:pt x="338" y="31"/>
                  </a:lnTo>
                  <a:lnTo>
                    <a:pt x="338" y="33"/>
                  </a:lnTo>
                  <a:lnTo>
                    <a:pt x="339" y="33"/>
                  </a:lnTo>
                  <a:close/>
                  <a:moveTo>
                    <a:pt x="307" y="31"/>
                  </a:moveTo>
                  <a:lnTo>
                    <a:pt x="307" y="31"/>
                  </a:lnTo>
                  <a:lnTo>
                    <a:pt x="306" y="31"/>
                  </a:lnTo>
                  <a:lnTo>
                    <a:pt x="306" y="31"/>
                  </a:lnTo>
                  <a:lnTo>
                    <a:pt x="307" y="31"/>
                  </a:lnTo>
                  <a:close/>
                  <a:moveTo>
                    <a:pt x="309" y="24"/>
                  </a:moveTo>
                  <a:lnTo>
                    <a:pt x="308" y="24"/>
                  </a:lnTo>
                  <a:lnTo>
                    <a:pt x="308" y="23"/>
                  </a:lnTo>
                  <a:lnTo>
                    <a:pt x="307" y="22"/>
                  </a:lnTo>
                  <a:lnTo>
                    <a:pt x="308" y="22"/>
                  </a:lnTo>
                  <a:lnTo>
                    <a:pt x="308" y="23"/>
                  </a:lnTo>
                  <a:lnTo>
                    <a:pt x="309" y="23"/>
                  </a:lnTo>
                  <a:lnTo>
                    <a:pt x="309" y="24"/>
                  </a:lnTo>
                  <a:close/>
                  <a:moveTo>
                    <a:pt x="319" y="19"/>
                  </a:moveTo>
                  <a:lnTo>
                    <a:pt x="320" y="21"/>
                  </a:lnTo>
                  <a:lnTo>
                    <a:pt x="320" y="22"/>
                  </a:lnTo>
                  <a:lnTo>
                    <a:pt x="320" y="21"/>
                  </a:lnTo>
                  <a:lnTo>
                    <a:pt x="319" y="21"/>
                  </a:lnTo>
                  <a:lnTo>
                    <a:pt x="319" y="19"/>
                  </a:lnTo>
                  <a:close/>
                  <a:moveTo>
                    <a:pt x="319" y="18"/>
                  </a:moveTo>
                  <a:lnTo>
                    <a:pt x="319" y="19"/>
                  </a:lnTo>
                  <a:lnTo>
                    <a:pt x="319" y="21"/>
                  </a:lnTo>
                  <a:lnTo>
                    <a:pt x="319" y="19"/>
                  </a:lnTo>
                  <a:lnTo>
                    <a:pt x="318" y="19"/>
                  </a:lnTo>
                  <a:lnTo>
                    <a:pt x="318" y="18"/>
                  </a:lnTo>
                  <a:lnTo>
                    <a:pt x="319" y="18"/>
                  </a:lnTo>
                  <a:close/>
                  <a:moveTo>
                    <a:pt x="321" y="15"/>
                  </a:moveTo>
                  <a:lnTo>
                    <a:pt x="321" y="16"/>
                  </a:lnTo>
                  <a:lnTo>
                    <a:pt x="320" y="17"/>
                  </a:lnTo>
                  <a:lnTo>
                    <a:pt x="320" y="18"/>
                  </a:lnTo>
                  <a:lnTo>
                    <a:pt x="319" y="18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0" y="16"/>
                  </a:lnTo>
                  <a:lnTo>
                    <a:pt x="319" y="16"/>
                  </a:lnTo>
                  <a:lnTo>
                    <a:pt x="319" y="15"/>
                  </a:lnTo>
                  <a:lnTo>
                    <a:pt x="319" y="13"/>
                  </a:lnTo>
                  <a:lnTo>
                    <a:pt x="319" y="12"/>
                  </a:lnTo>
                  <a:lnTo>
                    <a:pt x="320" y="12"/>
                  </a:lnTo>
                  <a:lnTo>
                    <a:pt x="320" y="13"/>
                  </a:lnTo>
                  <a:lnTo>
                    <a:pt x="321" y="13"/>
                  </a:lnTo>
                  <a:lnTo>
                    <a:pt x="321" y="15"/>
                  </a:lnTo>
                  <a:lnTo>
                    <a:pt x="320" y="15"/>
                  </a:lnTo>
                  <a:lnTo>
                    <a:pt x="321" y="15"/>
                  </a:lnTo>
                  <a:close/>
                  <a:moveTo>
                    <a:pt x="276" y="144"/>
                  </a:moveTo>
                  <a:lnTo>
                    <a:pt x="277" y="144"/>
                  </a:lnTo>
                  <a:lnTo>
                    <a:pt x="276" y="144"/>
                  </a:lnTo>
                  <a:close/>
                  <a:moveTo>
                    <a:pt x="269" y="141"/>
                  </a:moveTo>
                  <a:lnTo>
                    <a:pt x="270" y="142"/>
                  </a:lnTo>
                  <a:lnTo>
                    <a:pt x="269" y="142"/>
                  </a:lnTo>
                  <a:lnTo>
                    <a:pt x="269" y="141"/>
                  </a:lnTo>
                  <a:close/>
                  <a:moveTo>
                    <a:pt x="270" y="132"/>
                  </a:moveTo>
                  <a:lnTo>
                    <a:pt x="270" y="133"/>
                  </a:lnTo>
                  <a:lnTo>
                    <a:pt x="270" y="132"/>
                  </a:lnTo>
                  <a:close/>
                  <a:moveTo>
                    <a:pt x="197" y="129"/>
                  </a:moveTo>
                  <a:lnTo>
                    <a:pt x="197" y="130"/>
                  </a:lnTo>
                  <a:lnTo>
                    <a:pt x="196" y="130"/>
                  </a:lnTo>
                  <a:lnTo>
                    <a:pt x="196" y="129"/>
                  </a:lnTo>
                  <a:lnTo>
                    <a:pt x="197" y="129"/>
                  </a:lnTo>
                  <a:close/>
                  <a:moveTo>
                    <a:pt x="195" y="129"/>
                  </a:moveTo>
                  <a:lnTo>
                    <a:pt x="195" y="130"/>
                  </a:lnTo>
                  <a:lnTo>
                    <a:pt x="195" y="129"/>
                  </a:lnTo>
                  <a:lnTo>
                    <a:pt x="195" y="129"/>
                  </a:lnTo>
                  <a:lnTo>
                    <a:pt x="195" y="129"/>
                  </a:lnTo>
                  <a:close/>
                  <a:moveTo>
                    <a:pt x="285" y="75"/>
                  </a:moveTo>
                  <a:lnTo>
                    <a:pt x="284" y="77"/>
                  </a:lnTo>
                  <a:lnTo>
                    <a:pt x="284" y="75"/>
                  </a:lnTo>
                  <a:lnTo>
                    <a:pt x="285" y="75"/>
                  </a:lnTo>
                  <a:close/>
                  <a:moveTo>
                    <a:pt x="273" y="61"/>
                  </a:moveTo>
                  <a:lnTo>
                    <a:pt x="273" y="62"/>
                  </a:lnTo>
                  <a:lnTo>
                    <a:pt x="272" y="61"/>
                  </a:lnTo>
                  <a:lnTo>
                    <a:pt x="273" y="60"/>
                  </a:lnTo>
                  <a:lnTo>
                    <a:pt x="273" y="61"/>
                  </a:lnTo>
                  <a:close/>
                  <a:moveTo>
                    <a:pt x="353" y="136"/>
                  </a:moveTo>
                  <a:lnTo>
                    <a:pt x="352" y="136"/>
                  </a:lnTo>
                  <a:lnTo>
                    <a:pt x="353" y="136"/>
                  </a:lnTo>
                  <a:close/>
                  <a:moveTo>
                    <a:pt x="352" y="136"/>
                  </a:moveTo>
                  <a:lnTo>
                    <a:pt x="352" y="135"/>
                  </a:lnTo>
                  <a:lnTo>
                    <a:pt x="352" y="136"/>
                  </a:lnTo>
                  <a:close/>
                  <a:moveTo>
                    <a:pt x="349" y="134"/>
                  </a:moveTo>
                  <a:lnTo>
                    <a:pt x="350" y="134"/>
                  </a:lnTo>
                  <a:lnTo>
                    <a:pt x="349" y="134"/>
                  </a:lnTo>
                  <a:close/>
                  <a:moveTo>
                    <a:pt x="343" y="128"/>
                  </a:moveTo>
                  <a:lnTo>
                    <a:pt x="344" y="128"/>
                  </a:lnTo>
                  <a:lnTo>
                    <a:pt x="343" y="128"/>
                  </a:lnTo>
                  <a:close/>
                  <a:moveTo>
                    <a:pt x="347" y="126"/>
                  </a:moveTo>
                  <a:lnTo>
                    <a:pt x="346" y="126"/>
                  </a:lnTo>
                  <a:lnTo>
                    <a:pt x="347" y="126"/>
                  </a:lnTo>
                  <a:close/>
                  <a:moveTo>
                    <a:pt x="371" y="111"/>
                  </a:moveTo>
                  <a:lnTo>
                    <a:pt x="372" y="111"/>
                  </a:lnTo>
                  <a:lnTo>
                    <a:pt x="372" y="112"/>
                  </a:lnTo>
                  <a:lnTo>
                    <a:pt x="371" y="112"/>
                  </a:lnTo>
                  <a:lnTo>
                    <a:pt x="371" y="111"/>
                  </a:lnTo>
                  <a:close/>
                  <a:moveTo>
                    <a:pt x="350" y="103"/>
                  </a:moveTo>
                  <a:lnTo>
                    <a:pt x="350" y="104"/>
                  </a:lnTo>
                  <a:lnTo>
                    <a:pt x="350" y="103"/>
                  </a:lnTo>
                  <a:close/>
                  <a:moveTo>
                    <a:pt x="395" y="50"/>
                  </a:moveTo>
                  <a:lnTo>
                    <a:pt x="395" y="52"/>
                  </a:lnTo>
                  <a:lnTo>
                    <a:pt x="395" y="50"/>
                  </a:lnTo>
                  <a:close/>
                  <a:moveTo>
                    <a:pt x="315" y="44"/>
                  </a:moveTo>
                  <a:lnTo>
                    <a:pt x="315" y="46"/>
                  </a:lnTo>
                  <a:lnTo>
                    <a:pt x="315" y="44"/>
                  </a:lnTo>
                  <a:close/>
                  <a:moveTo>
                    <a:pt x="307" y="37"/>
                  </a:moveTo>
                  <a:lnTo>
                    <a:pt x="306" y="37"/>
                  </a:lnTo>
                  <a:lnTo>
                    <a:pt x="307" y="37"/>
                  </a:lnTo>
                  <a:close/>
                  <a:moveTo>
                    <a:pt x="269" y="165"/>
                  </a:moveTo>
                  <a:lnTo>
                    <a:pt x="267" y="165"/>
                  </a:lnTo>
                  <a:lnTo>
                    <a:pt x="269" y="165"/>
                  </a:lnTo>
                  <a:close/>
                  <a:moveTo>
                    <a:pt x="210" y="129"/>
                  </a:moveTo>
                  <a:lnTo>
                    <a:pt x="210" y="130"/>
                  </a:lnTo>
                  <a:lnTo>
                    <a:pt x="209" y="130"/>
                  </a:lnTo>
                  <a:lnTo>
                    <a:pt x="209" y="129"/>
                  </a:lnTo>
                  <a:lnTo>
                    <a:pt x="210" y="129"/>
                  </a:lnTo>
                  <a:lnTo>
                    <a:pt x="210" y="130"/>
                  </a:lnTo>
                  <a:lnTo>
                    <a:pt x="210" y="129"/>
                  </a:lnTo>
                  <a:close/>
                  <a:moveTo>
                    <a:pt x="399" y="123"/>
                  </a:moveTo>
                  <a:lnTo>
                    <a:pt x="400" y="123"/>
                  </a:lnTo>
                  <a:lnTo>
                    <a:pt x="399" y="123"/>
                  </a:lnTo>
                  <a:lnTo>
                    <a:pt x="399" y="122"/>
                  </a:lnTo>
                  <a:lnTo>
                    <a:pt x="399" y="123"/>
                  </a:lnTo>
                  <a:close/>
                  <a:moveTo>
                    <a:pt x="157" y="117"/>
                  </a:moveTo>
                  <a:lnTo>
                    <a:pt x="155" y="117"/>
                  </a:lnTo>
                  <a:lnTo>
                    <a:pt x="157" y="117"/>
                  </a:lnTo>
                  <a:close/>
                  <a:moveTo>
                    <a:pt x="395" y="116"/>
                  </a:moveTo>
                  <a:lnTo>
                    <a:pt x="395" y="117"/>
                  </a:lnTo>
                  <a:lnTo>
                    <a:pt x="395" y="116"/>
                  </a:lnTo>
                  <a:close/>
                  <a:moveTo>
                    <a:pt x="389" y="84"/>
                  </a:moveTo>
                  <a:lnTo>
                    <a:pt x="388" y="84"/>
                  </a:lnTo>
                  <a:lnTo>
                    <a:pt x="388" y="83"/>
                  </a:lnTo>
                  <a:lnTo>
                    <a:pt x="389" y="84"/>
                  </a:lnTo>
                  <a:close/>
                  <a:moveTo>
                    <a:pt x="288" y="74"/>
                  </a:moveTo>
                  <a:lnTo>
                    <a:pt x="288" y="75"/>
                  </a:lnTo>
                  <a:lnTo>
                    <a:pt x="287" y="75"/>
                  </a:lnTo>
                  <a:lnTo>
                    <a:pt x="287" y="74"/>
                  </a:lnTo>
                  <a:lnTo>
                    <a:pt x="287" y="73"/>
                  </a:lnTo>
                  <a:lnTo>
                    <a:pt x="288" y="74"/>
                  </a:lnTo>
                  <a:close/>
                  <a:moveTo>
                    <a:pt x="337" y="68"/>
                  </a:moveTo>
                  <a:lnTo>
                    <a:pt x="335" y="68"/>
                  </a:lnTo>
                  <a:lnTo>
                    <a:pt x="335" y="67"/>
                  </a:lnTo>
                  <a:lnTo>
                    <a:pt x="335" y="68"/>
                  </a:lnTo>
                  <a:lnTo>
                    <a:pt x="337" y="68"/>
                  </a:lnTo>
                  <a:close/>
                  <a:moveTo>
                    <a:pt x="36" y="58"/>
                  </a:moveTo>
                  <a:lnTo>
                    <a:pt x="37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6" y="58"/>
                  </a:lnTo>
                  <a:close/>
                  <a:moveTo>
                    <a:pt x="98" y="52"/>
                  </a:moveTo>
                  <a:lnTo>
                    <a:pt x="99" y="52"/>
                  </a:lnTo>
                  <a:lnTo>
                    <a:pt x="98" y="52"/>
                  </a:lnTo>
                  <a:close/>
                  <a:moveTo>
                    <a:pt x="304" y="40"/>
                  </a:moveTo>
                  <a:lnTo>
                    <a:pt x="304" y="41"/>
                  </a:lnTo>
                  <a:lnTo>
                    <a:pt x="303" y="41"/>
                  </a:lnTo>
                  <a:lnTo>
                    <a:pt x="303" y="40"/>
                  </a:lnTo>
                  <a:lnTo>
                    <a:pt x="304" y="40"/>
                  </a:lnTo>
                  <a:close/>
                  <a:moveTo>
                    <a:pt x="324" y="10"/>
                  </a:moveTo>
                  <a:lnTo>
                    <a:pt x="324" y="11"/>
                  </a:lnTo>
                  <a:lnTo>
                    <a:pt x="324" y="1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134">
              <a:extLst>
                <a:ext uri="{FF2B5EF4-FFF2-40B4-BE49-F238E27FC236}">
                  <a16:creationId xmlns:a16="http://schemas.microsoft.com/office/drawing/2014/main" id="{9C31D9FB-E33B-251B-8DFB-99BB046663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1251" y="2516188"/>
              <a:ext cx="312738" cy="103188"/>
            </a:xfrm>
            <a:custGeom>
              <a:avLst/>
              <a:gdLst>
                <a:gd name="T0" fmla="*/ 26 w 197"/>
                <a:gd name="T1" fmla="*/ 12 h 65"/>
                <a:gd name="T2" fmla="*/ 35 w 197"/>
                <a:gd name="T3" fmla="*/ 21 h 65"/>
                <a:gd name="T4" fmla="*/ 37 w 197"/>
                <a:gd name="T5" fmla="*/ 33 h 65"/>
                <a:gd name="T6" fmla="*/ 37 w 197"/>
                <a:gd name="T7" fmla="*/ 42 h 65"/>
                <a:gd name="T8" fmla="*/ 44 w 197"/>
                <a:gd name="T9" fmla="*/ 52 h 65"/>
                <a:gd name="T10" fmla="*/ 43 w 197"/>
                <a:gd name="T11" fmla="*/ 57 h 65"/>
                <a:gd name="T12" fmla="*/ 37 w 197"/>
                <a:gd name="T13" fmla="*/ 59 h 65"/>
                <a:gd name="T14" fmla="*/ 29 w 197"/>
                <a:gd name="T15" fmla="*/ 52 h 65"/>
                <a:gd name="T16" fmla="*/ 21 w 197"/>
                <a:gd name="T17" fmla="*/ 46 h 65"/>
                <a:gd name="T18" fmla="*/ 15 w 197"/>
                <a:gd name="T19" fmla="*/ 40 h 65"/>
                <a:gd name="T20" fmla="*/ 9 w 197"/>
                <a:gd name="T21" fmla="*/ 34 h 65"/>
                <a:gd name="T22" fmla="*/ 9 w 197"/>
                <a:gd name="T23" fmla="*/ 27 h 65"/>
                <a:gd name="T24" fmla="*/ 7 w 197"/>
                <a:gd name="T25" fmla="*/ 24 h 65"/>
                <a:gd name="T26" fmla="*/ 6 w 197"/>
                <a:gd name="T27" fmla="*/ 14 h 65"/>
                <a:gd name="T28" fmla="*/ 6 w 197"/>
                <a:gd name="T29" fmla="*/ 8 h 65"/>
                <a:gd name="T30" fmla="*/ 13 w 197"/>
                <a:gd name="T31" fmla="*/ 11 h 65"/>
                <a:gd name="T32" fmla="*/ 14 w 197"/>
                <a:gd name="T33" fmla="*/ 18 h 65"/>
                <a:gd name="T34" fmla="*/ 23 w 197"/>
                <a:gd name="T35" fmla="*/ 14 h 65"/>
                <a:gd name="T36" fmla="*/ 157 w 197"/>
                <a:gd name="T37" fmla="*/ 19 h 65"/>
                <a:gd name="T38" fmla="*/ 165 w 197"/>
                <a:gd name="T39" fmla="*/ 14 h 65"/>
                <a:gd name="T40" fmla="*/ 168 w 197"/>
                <a:gd name="T41" fmla="*/ 9 h 65"/>
                <a:gd name="T42" fmla="*/ 173 w 197"/>
                <a:gd name="T43" fmla="*/ 6 h 65"/>
                <a:gd name="T44" fmla="*/ 175 w 197"/>
                <a:gd name="T45" fmla="*/ 5 h 65"/>
                <a:gd name="T46" fmla="*/ 180 w 197"/>
                <a:gd name="T47" fmla="*/ 9 h 65"/>
                <a:gd name="T48" fmla="*/ 180 w 197"/>
                <a:gd name="T49" fmla="*/ 14 h 65"/>
                <a:gd name="T50" fmla="*/ 185 w 197"/>
                <a:gd name="T51" fmla="*/ 15 h 65"/>
                <a:gd name="T52" fmla="*/ 188 w 197"/>
                <a:gd name="T53" fmla="*/ 17 h 65"/>
                <a:gd name="T54" fmla="*/ 196 w 197"/>
                <a:gd name="T55" fmla="*/ 19 h 65"/>
                <a:gd name="T56" fmla="*/ 188 w 197"/>
                <a:gd name="T57" fmla="*/ 22 h 65"/>
                <a:gd name="T58" fmla="*/ 188 w 197"/>
                <a:gd name="T59" fmla="*/ 28 h 65"/>
                <a:gd name="T60" fmla="*/ 184 w 197"/>
                <a:gd name="T61" fmla="*/ 31 h 65"/>
                <a:gd name="T62" fmla="*/ 180 w 197"/>
                <a:gd name="T63" fmla="*/ 32 h 65"/>
                <a:gd name="T64" fmla="*/ 169 w 197"/>
                <a:gd name="T65" fmla="*/ 30 h 65"/>
                <a:gd name="T66" fmla="*/ 162 w 197"/>
                <a:gd name="T67" fmla="*/ 31 h 65"/>
                <a:gd name="T68" fmla="*/ 160 w 197"/>
                <a:gd name="T69" fmla="*/ 38 h 65"/>
                <a:gd name="T70" fmla="*/ 154 w 197"/>
                <a:gd name="T71" fmla="*/ 45 h 65"/>
                <a:gd name="T72" fmla="*/ 151 w 197"/>
                <a:gd name="T73" fmla="*/ 52 h 65"/>
                <a:gd name="T74" fmla="*/ 145 w 197"/>
                <a:gd name="T75" fmla="*/ 59 h 65"/>
                <a:gd name="T76" fmla="*/ 134 w 197"/>
                <a:gd name="T77" fmla="*/ 59 h 65"/>
                <a:gd name="T78" fmla="*/ 125 w 197"/>
                <a:gd name="T79" fmla="*/ 61 h 65"/>
                <a:gd name="T80" fmla="*/ 116 w 197"/>
                <a:gd name="T81" fmla="*/ 63 h 65"/>
                <a:gd name="T82" fmla="*/ 106 w 197"/>
                <a:gd name="T83" fmla="*/ 63 h 65"/>
                <a:gd name="T84" fmla="*/ 99 w 197"/>
                <a:gd name="T85" fmla="*/ 55 h 65"/>
                <a:gd name="T86" fmla="*/ 106 w 197"/>
                <a:gd name="T87" fmla="*/ 55 h 65"/>
                <a:gd name="T88" fmla="*/ 113 w 197"/>
                <a:gd name="T89" fmla="*/ 58 h 65"/>
                <a:gd name="T90" fmla="*/ 116 w 197"/>
                <a:gd name="T91" fmla="*/ 57 h 65"/>
                <a:gd name="T92" fmla="*/ 117 w 197"/>
                <a:gd name="T93" fmla="*/ 52 h 65"/>
                <a:gd name="T94" fmla="*/ 117 w 197"/>
                <a:gd name="T95" fmla="*/ 50 h 65"/>
                <a:gd name="T96" fmla="*/ 118 w 197"/>
                <a:gd name="T97" fmla="*/ 46 h 65"/>
                <a:gd name="T98" fmla="*/ 137 w 197"/>
                <a:gd name="T99" fmla="*/ 38 h 65"/>
                <a:gd name="T100" fmla="*/ 145 w 197"/>
                <a:gd name="T101" fmla="*/ 27 h 65"/>
                <a:gd name="T102" fmla="*/ 151 w 197"/>
                <a:gd name="T103" fmla="*/ 32 h 65"/>
                <a:gd name="T104" fmla="*/ 154 w 197"/>
                <a:gd name="T105" fmla="*/ 24 h 65"/>
                <a:gd name="T106" fmla="*/ 156 w 197"/>
                <a:gd name="T107" fmla="*/ 27 h 65"/>
                <a:gd name="T108" fmla="*/ 117 w 197"/>
                <a:gd name="T109" fmla="*/ 46 h 65"/>
                <a:gd name="T110" fmla="*/ 45 w 197"/>
                <a:gd name="T111" fmla="*/ 45 h 65"/>
                <a:gd name="T112" fmla="*/ 188 w 197"/>
                <a:gd name="T113" fmla="*/ 27 h 65"/>
                <a:gd name="T114" fmla="*/ 6 w 197"/>
                <a:gd name="T115" fmla="*/ 20 h 65"/>
                <a:gd name="T116" fmla="*/ 2 w 197"/>
                <a:gd name="T117" fmla="*/ 12 h 65"/>
                <a:gd name="T118" fmla="*/ 178 w 197"/>
                <a:gd name="T119" fmla="*/ 7 h 65"/>
                <a:gd name="T120" fmla="*/ 175 w 197"/>
                <a:gd name="T121" fmla="*/ 0 h 65"/>
                <a:gd name="T122" fmla="*/ 17 w 197"/>
                <a:gd name="T123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65">
                  <a:moveTo>
                    <a:pt x="180" y="32"/>
                  </a:moveTo>
                  <a:lnTo>
                    <a:pt x="180" y="31"/>
                  </a:lnTo>
                  <a:lnTo>
                    <a:pt x="181" y="31"/>
                  </a:lnTo>
                  <a:lnTo>
                    <a:pt x="182" y="31"/>
                  </a:lnTo>
                  <a:lnTo>
                    <a:pt x="182" y="32"/>
                  </a:lnTo>
                  <a:lnTo>
                    <a:pt x="181" y="32"/>
                  </a:lnTo>
                  <a:lnTo>
                    <a:pt x="180" y="32"/>
                  </a:lnTo>
                  <a:close/>
                  <a:moveTo>
                    <a:pt x="24" y="11"/>
                  </a:moveTo>
                  <a:lnTo>
                    <a:pt x="24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6" y="24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7" y="31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1" y="46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3" y="50"/>
                  </a:lnTo>
                  <a:lnTo>
                    <a:pt x="43" y="51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6" y="58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4" y="59"/>
                  </a:lnTo>
                  <a:lnTo>
                    <a:pt x="44" y="58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9"/>
                  </a:lnTo>
                  <a:lnTo>
                    <a:pt x="42" y="59"/>
                  </a:lnTo>
                  <a:lnTo>
                    <a:pt x="42" y="58"/>
                  </a:lnTo>
                  <a:lnTo>
                    <a:pt x="41" y="58"/>
                  </a:lnTo>
                  <a:lnTo>
                    <a:pt x="39" y="58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1" y="55"/>
                  </a:lnTo>
                  <a:lnTo>
                    <a:pt x="30" y="54"/>
                  </a:lnTo>
                  <a:lnTo>
                    <a:pt x="29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1"/>
                  </a:lnTo>
                  <a:close/>
                  <a:moveTo>
                    <a:pt x="155" y="24"/>
                  </a:moveTo>
                  <a:lnTo>
                    <a:pt x="156" y="24"/>
                  </a:lnTo>
                  <a:lnTo>
                    <a:pt x="157" y="24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59" y="21"/>
                  </a:lnTo>
                  <a:lnTo>
                    <a:pt x="157" y="20"/>
                  </a:lnTo>
                  <a:lnTo>
                    <a:pt x="157" y="19"/>
                  </a:lnTo>
                  <a:lnTo>
                    <a:pt x="159" y="19"/>
                  </a:lnTo>
                  <a:lnTo>
                    <a:pt x="159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1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7"/>
                  </a:lnTo>
                  <a:lnTo>
                    <a:pt x="163" y="17"/>
                  </a:lnTo>
                  <a:lnTo>
                    <a:pt x="165" y="15"/>
                  </a:lnTo>
                  <a:lnTo>
                    <a:pt x="165" y="14"/>
                  </a:lnTo>
                  <a:lnTo>
                    <a:pt x="165" y="13"/>
                  </a:lnTo>
                  <a:lnTo>
                    <a:pt x="166" y="13"/>
                  </a:lnTo>
                  <a:lnTo>
                    <a:pt x="165" y="13"/>
                  </a:lnTo>
                  <a:lnTo>
                    <a:pt x="166" y="13"/>
                  </a:lnTo>
                  <a:lnTo>
                    <a:pt x="166" y="12"/>
                  </a:lnTo>
                  <a:lnTo>
                    <a:pt x="167" y="12"/>
                  </a:lnTo>
                  <a:lnTo>
                    <a:pt x="167" y="11"/>
                  </a:lnTo>
                  <a:lnTo>
                    <a:pt x="166" y="11"/>
                  </a:lnTo>
                  <a:lnTo>
                    <a:pt x="167" y="11"/>
                  </a:lnTo>
                  <a:lnTo>
                    <a:pt x="167" y="9"/>
                  </a:lnTo>
                  <a:lnTo>
                    <a:pt x="168" y="9"/>
                  </a:lnTo>
                  <a:lnTo>
                    <a:pt x="169" y="8"/>
                  </a:lnTo>
                  <a:lnTo>
                    <a:pt x="171" y="7"/>
                  </a:lnTo>
                  <a:lnTo>
                    <a:pt x="171" y="6"/>
                  </a:lnTo>
                  <a:lnTo>
                    <a:pt x="171" y="5"/>
                  </a:lnTo>
                  <a:lnTo>
                    <a:pt x="172" y="5"/>
                  </a:lnTo>
                  <a:lnTo>
                    <a:pt x="172" y="3"/>
                  </a:lnTo>
                  <a:lnTo>
                    <a:pt x="173" y="3"/>
                  </a:lnTo>
                  <a:lnTo>
                    <a:pt x="173" y="5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3" y="8"/>
                  </a:lnTo>
                  <a:lnTo>
                    <a:pt x="173" y="7"/>
                  </a:lnTo>
                  <a:lnTo>
                    <a:pt x="174" y="7"/>
                  </a:lnTo>
                  <a:lnTo>
                    <a:pt x="174" y="6"/>
                  </a:lnTo>
                  <a:lnTo>
                    <a:pt x="175" y="5"/>
                  </a:lnTo>
                  <a:lnTo>
                    <a:pt x="174" y="5"/>
                  </a:lnTo>
                  <a:lnTo>
                    <a:pt x="174" y="3"/>
                  </a:lnTo>
                  <a:lnTo>
                    <a:pt x="175" y="3"/>
                  </a:lnTo>
                  <a:lnTo>
                    <a:pt x="175" y="5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5"/>
                  </a:lnTo>
                  <a:lnTo>
                    <a:pt x="175" y="6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79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1" y="9"/>
                  </a:lnTo>
                  <a:lnTo>
                    <a:pt x="180" y="11"/>
                  </a:lnTo>
                  <a:lnTo>
                    <a:pt x="181" y="11"/>
                  </a:lnTo>
                  <a:lnTo>
                    <a:pt x="180" y="11"/>
                  </a:lnTo>
                  <a:lnTo>
                    <a:pt x="180" y="12"/>
                  </a:lnTo>
                  <a:lnTo>
                    <a:pt x="180" y="11"/>
                  </a:lnTo>
                  <a:lnTo>
                    <a:pt x="180" y="12"/>
                  </a:lnTo>
                  <a:lnTo>
                    <a:pt x="179" y="12"/>
                  </a:lnTo>
                  <a:lnTo>
                    <a:pt x="180" y="12"/>
                  </a:lnTo>
                  <a:lnTo>
                    <a:pt x="180" y="13"/>
                  </a:lnTo>
                  <a:lnTo>
                    <a:pt x="180" y="14"/>
                  </a:lnTo>
                  <a:lnTo>
                    <a:pt x="178" y="15"/>
                  </a:lnTo>
                  <a:lnTo>
                    <a:pt x="179" y="15"/>
                  </a:lnTo>
                  <a:lnTo>
                    <a:pt x="180" y="15"/>
                  </a:lnTo>
                  <a:lnTo>
                    <a:pt x="180" y="14"/>
                  </a:lnTo>
                  <a:lnTo>
                    <a:pt x="181" y="15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4" y="13"/>
                  </a:lnTo>
                  <a:lnTo>
                    <a:pt x="184" y="14"/>
                  </a:lnTo>
                  <a:lnTo>
                    <a:pt x="185" y="14"/>
                  </a:lnTo>
                  <a:lnTo>
                    <a:pt x="185" y="15"/>
                  </a:lnTo>
                  <a:lnTo>
                    <a:pt x="184" y="15"/>
                  </a:lnTo>
                  <a:lnTo>
                    <a:pt x="182" y="15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5" y="17"/>
                  </a:lnTo>
                  <a:lnTo>
                    <a:pt x="185" y="15"/>
                  </a:lnTo>
                  <a:lnTo>
                    <a:pt x="186" y="15"/>
                  </a:lnTo>
                  <a:lnTo>
                    <a:pt x="187" y="17"/>
                  </a:lnTo>
                  <a:lnTo>
                    <a:pt x="187" y="15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7"/>
                  </a:lnTo>
                  <a:lnTo>
                    <a:pt x="190" y="18"/>
                  </a:lnTo>
                  <a:lnTo>
                    <a:pt x="190" y="18"/>
                  </a:lnTo>
                  <a:lnTo>
                    <a:pt x="190" y="18"/>
                  </a:lnTo>
                  <a:lnTo>
                    <a:pt x="191" y="18"/>
                  </a:lnTo>
                  <a:lnTo>
                    <a:pt x="191" y="18"/>
                  </a:lnTo>
                  <a:lnTo>
                    <a:pt x="192" y="18"/>
                  </a:lnTo>
                  <a:lnTo>
                    <a:pt x="193" y="18"/>
                  </a:lnTo>
                  <a:lnTo>
                    <a:pt x="193" y="19"/>
                  </a:lnTo>
                  <a:lnTo>
                    <a:pt x="194" y="19"/>
                  </a:lnTo>
                  <a:lnTo>
                    <a:pt x="196" y="19"/>
                  </a:lnTo>
                  <a:lnTo>
                    <a:pt x="197" y="19"/>
                  </a:lnTo>
                  <a:lnTo>
                    <a:pt x="197" y="20"/>
                  </a:lnTo>
                  <a:lnTo>
                    <a:pt x="197" y="21"/>
                  </a:lnTo>
                  <a:lnTo>
                    <a:pt x="196" y="21"/>
                  </a:lnTo>
                  <a:lnTo>
                    <a:pt x="196" y="22"/>
                  </a:lnTo>
                  <a:lnTo>
                    <a:pt x="193" y="22"/>
                  </a:lnTo>
                  <a:lnTo>
                    <a:pt x="192" y="24"/>
                  </a:lnTo>
                  <a:lnTo>
                    <a:pt x="191" y="24"/>
                  </a:lnTo>
                  <a:lnTo>
                    <a:pt x="190" y="24"/>
                  </a:lnTo>
                  <a:lnTo>
                    <a:pt x="188" y="24"/>
                  </a:lnTo>
                  <a:lnTo>
                    <a:pt x="188" y="22"/>
                  </a:lnTo>
                  <a:lnTo>
                    <a:pt x="187" y="22"/>
                  </a:lnTo>
                  <a:lnTo>
                    <a:pt x="186" y="22"/>
                  </a:lnTo>
                  <a:lnTo>
                    <a:pt x="186" y="24"/>
                  </a:lnTo>
                  <a:lnTo>
                    <a:pt x="185" y="24"/>
                  </a:lnTo>
                  <a:lnTo>
                    <a:pt x="185" y="25"/>
                  </a:lnTo>
                  <a:lnTo>
                    <a:pt x="186" y="25"/>
                  </a:lnTo>
                  <a:lnTo>
                    <a:pt x="186" y="26"/>
                  </a:lnTo>
                  <a:lnTo>
                    <a:pt x="187" y="26"/>
                  </a:lnTo>
                  <a:lnTo>
                    <a:pt x="187" y="27"/>
                  </a:lnTo>
                  <a:lnTo>
                    <a:pt x="188" y="27"/>
                  </a:lnTo>
                  <a:lnTo>
                    <a:pt x="188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0" y="28"/>
                  </a:lnTo>
                  <a:lnTo>
                    <a:pt x="190" y="30"/>
                  </a:lnTo>
                  <a:lnTo>
                    <a:pt x="190" y="28"/>
                  </a:lnTo>
                  <a:lnTo>
                    <a:pt x="190" y="30"/>
                  </a:lnTo>
                  <a:lnTo>
                    <a:pt x="188" y="30"/>
                  </a:lnTo>
                  <a:lnTo>
                    <a:pt x="187" y="30"/>
                  </a:lnTo>
                  <a:lnTo>
                    <a:pt x="186" y="30"/>
                  </a:lnTo>
                  <a:lnTo>
                    <a:pt x="185" y="31"/>
                  </a:lnTo>
                  <a:lnTo>
                    <a:pt x="184" y="31"/>
                  </a:lnTo>
                  <a:lnTo>
                    <a:pt x="182" y="31"/>
                  </a:lnTo>
                  <a:lnTo>
                    <a:pt x="181" y="31"/>
                  </a:lnTo>
                  <a:lnTo>
                    <a:pt x="181" y="30"/>
                  </a:lnTo>
                  <a:lnTo>
                    <a:pt x="180" y="30"/>
                  </a:lnTo>
                  <a:lnTo>
                    <a:pt x="180" y="28"/>
                  </a:lnTo>
                  <a:lnTo>
                    <a:pt x="180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31"/>
                  </a:lnTo>
                  <a:lnTo>
                    <a:pt x="179" y="31"/>
                  </a:lnTo>
                  <a:lnTo>
                    <a:pt x="180" y="32"/>
                  </a:lnTo>
                  <a:lnTo>
                    <a:pt x="179" y="32"/>
                  </a:lnTo>
                  <a:lnTo>
                    <a:pt x="178" y="32"/>
                  </a:lnTo>
                  <a:lnTo>
                    <a:pt x="178" y="31"/>
                  </a:lnTo>
                  <a:lnTo>
                    <a:pt x="176" y="31"/>
                  </a:lnTo>
                  <a:lnTo>
                    <a:pt x="175" y="31"/>
                  </a:lnTo>
                  <a:lnTo>
                    <a:pt x="175" y="30"/>
                  </a:lnTo>
                  <a:lnTo>
                    <a:pt x="174" y="30"/>
                  </a:lnTo>
                  <a:lnTo>
                    <a:pt x="173" y="30"/>
                  </a:lnTo>
                  <a:lnTo>
                    <a:pt x="172" y="30"/>
                  </a:lnTo>
                  <a:lnTo>
                    <a:pt x="171" y="30"/>
                  </a:lnTo>
                  <a:lnTo>
                    <a:pt x="169" y="30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8" y="30"/>
                  </a:lnTo>
                  <a:lnTo>
                    <a:pt x="167" y="30"/>
                  </a:lnTo>
                  <a:lnTo>
                    <a:pt x="166" y="30"/>
                  </a:lnTo>
                  <a:lnTo>
                    <a:pt x="165" y="30"/>
                  </a:lnTo>
                  <a:lnTo>
                    <a:pt x="165" y="31"/>
                  </a:lnTo>
                  <a:lnTo>
                    <a:pt x="163" y="31"/>
                  </a:lnTo>
                  <a:lnTo>
                    <a:pt x="163" y="30"/>
                  </a:lnTo>
                  <a:lnTo>
                    <a:pt x="162" y="30"/>
                  </a:lnTo>
                  <a:lnTo>
                    <a:pt x="162" y="31"/>
                  </a:lnTo>
                  <a:lnTo>
                    <a:pt x="161" y="31"/>
                  </a:lnTo>
                  <a:lnTo>
                    <a:pt x="161" y="32"/>
                  </a:lnTo>
                  <a:lnTo>
                    <a:pt x="160" y="32"/>
                  </a:lnTo>
                  <a:lnTo>
                    <a:pt x="160" y="33"/>
                  </a:lnTo>
                  <a:lnTo>
                    <a:pt x="160" y="34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9" y="37"/>
                  </a:lnTo>
                  <a:lnTo>
                    <a:pt x="159" y="38"/>
                  </a:lnTo>
                  <a:lnTo>
                    <a:pt x="160" y="38"/>
                  </a:lnTo>
                  <a:lnTo>
                    <a:pt x="160" y="39"/>
                  </a:lnTo>
                  <a:lnTo>
                    <a:pt x="159" y="39"/>
                  </a:lnTo>
                  <a:lnTo>
                    <a:pt x="159" y="40"/>
                  </a:lnTo>
                  <a:lnTo>
                    <a:pt x="159" y="42"/>
                  </a:lnTo>
                  <a:lnTo>
                    <a:pt x="159" y="43"/>
                  </a:lnTo>
                  <a:lnTo>
                    <a:pt x="159" y="44"/>
                  </a:lnTo>
                  <a:lnTo>
                    <a:pt x="157" y="44"/>
                  </a:lnTo>
                  <a:lnTo>
                    <a:pt x="156" y="44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4" y="45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55" y="46"/>
                  </a:lnTo>
                  <a:lnTo>
                    <a:pt x="155" y="48"/>
                  </a:lnTo>
                  <a:lnTo>
                    <a:pt x="154" y="49"/>
                  </a:lnTo>
                  <a:lnTo>
                    <a:pt x="153" y="49"/>
                  </a:lnTo>
                  <a:lnTo>
                    <a:pt x="153" y="50"/>
                  </a:lnTo>
                  <a:lnTo>
                    <a:pt x="151" y="50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51" y="52"/>
                  </a:lnTo>
                  <a:lnTo>
                    <a:pt x="151" y="54"/>
                  </a:lnTo>
                  <a:lnTo>
                    <a:pt x="151" y="55"/>
                  </a:lnTo>
                  <a:lnTo>
                    <a:pt x="150" y="55"/>
                  </a:lnTo>
                  <a:lnTo>
                    <a:pt x="150" y="56"/>
                  </a:lnTo>
                  <a:lnTo>
                    <a:pt x="149" y="57"/>
                  </a:lnTo>
                  <a:lnTo>
                    <a:pt x="149" y="58"/>
                  </a:lnTo>
                  <a:lnTo>
                    <a:pt x="149" y="59"/>
                  </a:lnTo>
                  <a:lnTo>
                    <a:pt x="148" y="59"/>
                  </a:lnTo>
                  <a:lnTo>
                    <a:pt x="147" y="58"/>
                  </a:lnTo>
                  <a:lnTo>
                    <a:pt x="147" y="59"/>
                  </a:lnTo>
                  <a:lnTo>
                    <a:pt x="145" y="59"/>
                  </a:lnTo>
                  <a:lnTo>
                    <a:pt x="145" y="58"/>
                  </a:lnTo>
                  <a:lnTo>
                    <a:pt x="144" y="58"/>
                  </a:lnTo>
                  <a:lnTo>
                    <a:pt x="143" y="59"/>
                  </a:lnTo>
                  <a:lnTo>
                    <a:pt x="142" y="59"/>
                  </a:lnTo>
                  <a:lnTo>
                    <a:pt x="141" y="61"/>
                  </a:lnTo>
                  <a:lnTo>
                    <a:pt x="140" y="61"/>
                  </a:lnTo>
                  <a:lnTo>
                    <a:pt x="138" y="61"/>
                  </a:lnTo>
                  <a:lnTo>
                    <a:pt x="137" y="59"/>
                  </a:lnTo>
                  <a:lnTo>
                    <a:pt x="136" y="59"/>
                  </a:lnTo>
                  <a:lnTo>
                    <a:pt x="135" y="59"/>
                  </a:lnTo>
                  <a:lnTo>
                    <a:pt x="134" y="59"/>
                  </a:lnTo>
                  <a:lnTo>
                    <a:pt x="134" y="58"/>
                  </a:lnTo>
                  <a:lnTo>
                    <a:pt x="134" y="57"/>
                  </a:lnTo>
                  <a:lnTo>
                    <a:pt x="132" y="57"/>
                  </a:lnTo>
                  <a:lnTo>
                    <a:pt x="131" y="57"/>
                  </a:lnTo>
                  <a:lnTo>
                    <a:pt x="131" y="58"/>
                  </a:lnTo>
                  <a:lnTo>
                    <a:pt x="128" y="57"/>
                  </a:lnTo>
                  <a:lnTo>
                    <a:pt x="128" y="58"/>
                  </a:lnTo>
                  <a:lnTo>
                    <a:pt x="126" y="58"/>
                  </a:lnTo>
                  <a:lnTo>
                    <a:pt x="125" y="58"/>
                  </a:lnTo>
                  <a:lnTo>
                    <a:pt x="125" y="59"/>
                  </a:lnTo>
                  <a:lnTo>
                    <a:pt x="125" y="61"/>
                  </a:lnTo>
                  <a:lnTo>
                    <a:pt x="124" y="62"/>
                  </a:lnTo>
                  <a:lnTo>
                    <a:pt x="123" y="62"/>
                  </a:lnTo>
                  <a:lnTo>
                    <a:pt x="122" y="62"/>
                  </a:lnTo>
                  <a:lnTo>
                    <a:pt x="122" y="63"/>
                  </a:lnTo>
                  <a:lnTo>
                    <a:pt x="120" y="63"/>
                  </a:lnTo>
                  <a:lnTo>
                    <a:pt x="119" y="63"/>
                  </a:lnTo>
                  <a:lnTo>
                    <a:pt x="118" y="63"/>
                  </a:lnTo>
                  <a:lnTo>
                    <a:pt x="118" y="64"/>
                  </a:lnTo>
                  <a:lnTo>
                    <a:pt x="118" y="63"/>
                  </a:lnTo>
                  <a:lnTo>
                    <a:pt x="118" y="63"/>
                  </a:lnTo>
                  <a:lnTo>
                    <a:pt x="116" y="63"/>
                  </a:lnTo>
                  <a:lnTo>
                    <a:pt x="113" y="63"/>
                  </a:lnTo>
                  <a:lnTo>
                    <a:pt x="112" y="63"/>
                  </a:lnTo>
                  <a:lnTo>
                    <a:pt x="112" y="64"/>
                  </a:lnTo>
                  <a:lnTo>
                    <a:pt x="111" y="64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7" y="64"/>
                  </a:lnTo>
                  <a:lnTo>
                    <a:pt x="107" y="63"/>
                  </a:lnTo>
                  <a:lnTo>
                    <a:pt x="106" y="63"/>
                  </a:lnTo>
                  <a:lnTo>
                    <a:pt x="106" y="62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4" y="61"/>
                  </a:lnTo>
                  <a:lnTo>
                    <a:pt x="103" y="61"/>
                  </a:lnTo>
                  <a:lnTo>
                    <a:pt x="103" y="59"/>
                  </a:lnTo>
                  <a:lnTo>
                    <a:pt x="101" y="59"/>
                  </a:lnTo>
                  <a:lnTo>
                    <a:pt x="101" y="58"/>
                  </a:lnTo>
                  <a:lnTo>
                    <a:pt x="100" y="57"/>
                  </a:lnTo>
                  <a:lnTo>
                    <a:pt x="100" y="56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100" y="52"/>
                  </a:lnTo>
                  <a:lnTo>
                    <a:pt x="100" y="54"/>
                  </a:lnTo>
                  <a:lnTo>
                    <a:pt x="100" y="55"/>
                  </a:lnTo>
                  <a:lnTo>
                    <a:pt x="101" y="55"/>
                  </a:lnTo>
                  <a:lnTo>
                    <a:pt x="103" y="56"/>
                  </a:lnTo>
                  <a:lnTo>
                    <a:pt x="104" y="56"/>
                  </a:lnTo>
                  <a:lnTo>
                    <a:pt x="105" y="56"/>
                  </a:lnTo>
                  <a:lnTo>
                    <a:pt x="106" y="56"/>
                  </a:lnTo>
                  <a:lnTo>
                    <a:pt x="106" y="55"/>
                  </a:lnTo>
                  <a:lnTo>
                    <a:pt x="107" y="55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7"/>
                  </a:lnTo>
                  <a:lnTo>
                    <a:pt x="110" y="57"/>
                  </a:lnTo>
                  <a:lnTo>
                    <a:pt x="111" y="57"/>
                  </a:lnTo>
                  <a:lnTo>
                    <a:pt x="111" y="58"/>
                  </a:lnTo>
                  <a:lnTo>
                    <a:pt x="112" y="58"/>
                  </a:lnTo>
                  <a:lnTo>
                    <a:pt x="111" y="58"/>
                  </a:lnTo>
                  <a:lnTo>
                    <a:pt x="112" y="57"/>
                  </a:lnTo>
                  <a:lnTo>
                    <a:pt x="113" y="58"/>
                  </a:lnTo>
                  <a:lnTo>
                    <a:pt x="114" y="59"/>
                  </a:lnTo>
                  <a:lnTo>
                    <a:pt x="116" y="59"/>
                  </a:lnTo>
                  <a:lnTo>
                    <a:pt x="117" y="59"/>
                  </a:lnTo>
                  <a:lnTo>
                    <a:pt x="118" y="59"/>
                  </a:lnTo>
                  <a:lnTo>
                    <a:pt x="117" y="59"/>
                  </a:lnTo>
                  <a:lnTo>
                    <a:pt x="116" y="59"/>
                  </a:lnTo>
                  <a:lnTo>
                    <a:pt x="114" y="58"/>
                  </a:lnTo>
                  <a:lnTo>
                    <a:pt x="114" y="57"/>
                  </a:lnTo>
                  <a:lnTo>
                    <a:pt x="114" y="56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7" y="57"/>
                  </a:lnTo>
                  <a:lnTo>
                    <a:pt x="116" y="57"/>
                  </a:lnTo>
                  <a:lnTo>
                    <a:pt x="116" y="56"/>
                  </a:lnTo>
                  <a:lnTo>
                    <a:pt x="114" y="56"/>
                  </a:lnTo>
                  <a:lnTo>
                    <a:pt x="116" y="56"/>
                  </a:lnTo>
                  <a:lnTo>
                    <a:pt x="116" y="55"/>
                  </a:lnTo>
                  <a:lnTo>
                    <a:pt x="114" y="55"/>
                  </a:lnTo>
                  <a:lnTo>
                    <a:pt x="116" y="55"/>
                  </a:lnTo>
                  <a:lnTo>
                    <a:pt x="116" y="54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18" y="51"/>
                  </a:lnTo>
                  <a:lnTo>
                    <a:pt x="117" y="52"/>
                  </a:lnTo>
                  <a:lnTo>
                    <a:pt x="117" y="51"/>
                  </a:lnTo>
                  <a:lnTo>
                    <a:pt x="116" y="51"/>
                  </a:lnTo>
                  <a:lnTo>
                    <a:pt x="117" y="51"/>
                  </a:lnTo>
                  <a:lnTo>
                    <a:pt x="116" y="51"/>
                  </a:lnTo>
                  <a:lnTo>
                    <a:pt x="116" y="50"/>
                  </a:lnTo>
                  <a:lnTo>
                    <a:pt x="116" y="49"/>
                  </a:lnTo>
                  <a:lnTo>
                    <a:pt x="117" y="49"/>
                  </a:lnTo>
                  <a:lnTo>
                    <a:pt x="117" y="50"/>
                  </a:lnTo>
                  <a:lnTo>
                    <a:pt x="118" y="50"/>
                  </a:lnTo>
                  <a:lnTo>
                    <a:pt x="118" y="49"/>
                  </a:lnTo>
                  <a:lnTo>
                    <a:pt x="118" y="50"/>
                  </a:lnTo>
                  <a:lnTo>
                    <a:pt x="118" y="49"/>
                  </a:lnTo>
                  <a:lnTo>
                    <a:pt x="118" y="49"/>
                  </a:lnTo>
                  <a:lnTo>
                    <a:pt x="118" y="48"/>
                  </a:lnTo>
                  <a:lnTo>
                    <a:pt x="118" y="49"/>
                  </a:lnTo>
                  <a:lnTo>
                    <a:pt x="118" y="48"/>
                  </a:lnTo>
                  <a:lnTo>
                    <a:pt x="118" y="48"/>
                  </a:lnTo>
                  <a:lnTo>
                    <a:pt x="118" y="46"/>
                  </a:lnTo>
                  <a:lnTo>
                    <a:pt x="118" y="46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3" y="45"/>
                  </a:lnTo>
                  <a:lnTo>
                    <a:pt x="126" y="44"/>
                  </a:lnTo>
                  <a:lnTo>
                    <a:pt x="129" y="44"/>
                  </a:lnTo>
                  <a:lnTo>
                    <a:pt x="131" y="43"/>
                  </a:lnTo>
                  <a:lnTo>
                    <a:pt x="134" y="43"/>
                  </a:lnTo>
                  <a:lnTo>
                    <a:pt x="135" y="42"/>
                  </a:lnTo>
                  <a:lnTo>
                    <a:pt x="135" y="40"/>
                  </a:lnTo>
                  <a:lnTo>
                    <a:pt x="136" y="39"/>
                  </a:lnTo>
                  <a:lnTo>
                    <a:pt x="137" y="38"/>
                  </a:lnTo>
                  <a:lnTo>
                    <a:pt x="137" y="37"/>
                  </a:lnTo>
                  <a:lnTo>
                    <a:pt x="138" y="37"/>
                  </a:lnTo>
                  <a:lnTo>
                    <a:pt x="138" y="36"/>
                  </a:lnTo>
                  <a:lnTo>
                    <a:pt x="141" y="33"/>
                  </a:lnTo>
                  <a:lnTo>
                    <a:pt x="143" y="31"/>
                  </a:lnTo>
                  <a:lnTo>
                    <a:pt x="144" y="30"/>
                  </a:lnTo>
                  <a:lnTo>
                    <a:pt x="143" y="30"/>
                  </a:lnTo>
                  <a:lnTo>
                    <a:pt x="144" y="30"/>
                  </a:lnTo>
                  <a:lnTo>
                    <a:pt x="144" y="28"/>
                  </a:lnTo>
                  <a:lnTo>
                    <a:pt x="144" y="27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7" y="28"/>
                  </a:lnTo>
                  <a:lnTo>
                    <a:pt x="147" y="30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2"/>
                  </a:lnTo>
                  <a:lnTo>
                    <a:pt x="149" y="32"/>
                  </a:lnTo>
                  <a:lnTo>
                    <a:pt x="149" y="33"/>
                  </a:lnTo>
                  <a:lnTo>
                    <a:pt x="150" y="33"/>
                  </a:lnTo>
                  <a:lnTo>
                    <a:pt x="151" y="32"/>
                  </a:lnTo>
                  <a:lnTo>
                    <a:pt x="151" y="31"/>
                  </a:lnTo>
                  <a:lnTo>
                    <a:pt x="151" y="30"/>
                  </a:lnTo>
                  <a:lnTo>
                    <a:pt x="151" y="28"/>
                  </a:lnTo>
                  <a:lnTo>
                    <a:pt x="151" y="27"/>
                  </a:lnTo>
                  <a:lnTo>
                    <a:pt x="151" y="26"/>
                  </a:lnTo>
                  <a:lnTo>
                    <a:pt x="150" y="26"/>
                  </a:lnTo>
                  <a:lnTo>
                    <a:pt x="151" y="26"/>
                  </a:lnTo>
                  <a:lnTo>
                    <a:pt x="151" y="25"/>
                  </a:lnTo>
                  <a:lnTo>
                    <a:pt x="153" y="25"/>
                  </a:lnTo>
                  <a:lnTo>
                    <a:pt x="153" y="24"/>
                  </a:lnTo>
                  <a:lnTo>
                    <a:pt x="154" y="24"/>
                  </a:lnTo>
                  <a:lnTo>
                    <a:pt x="154" y="25"/>
                  </a:lnTo>
                  <a:lnTo>
                    <a:pt x="154" y="26"/>
                  </a:lnTo>
                  <a:lnTo>
                    <a:pt x="154" y="27"/>
                  </a:lnTo>
                  <a:lnTo>
                    <a:pt x="154" y="28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6" y="30"/>
                  </a:lnTo>
                  <a:lnTo>
                    <a:pt x="157" y="30"/>
                  </a:lnTo>
                  <a:lnTo>
                    <a:pt x="156" y="30"/>
                  </a:lnTo>
                  <a:lnTo>
                    <a:pt x="156" y="28"/>
                  </a:lnTo>
                  <a:lnTo>
                    <a:pt x="156" y="27"/>
                  </a:lnTo>
                  <a:lnTo>
                    <a:pt x="155" y="25"/>
                  </a:lnTo>
                  <a:lnTo>
                    <a:pt x="155" y="24"/>
                  </a:lnTo>
                  <a:close/>
                  <a:moveTo>
                    <a:pt x="186" y="15"/>
                  </a:moveTo>
                  <a:lnTo>
                    <a:pt x="185" y="15"/>
                  </a:lnTo>
                  <a:lnTo>
                    <a:pt x="186" y="15"/>
                  </a:lnTo>
                  <a:close/>
                  <a:moveTo>
                    <a:pt x="118" y="49"/>
                  </a:moveTo>
                  <a:lnTo>
                    <a:pt x="118" y="50"/>
                  </a:lnTo>
                  <a:lnTo>
                    <a:pt x="118" y="49"/>
                  </a:lnTo>
                  <a:lnTo>
                    <a:pt x="117" y="49"/>
                  </a:lnTo>
                  <a:lnTo>
                    <a:pt x="117" y="48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18" y="46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49"/>
                  </a:lnTo>
                  <a:close/>
                  <a:moveTo>
                    <a:pt x="45" y="46"/>
                  </a:moveTo>
                  <a:lnTo>
                    <a:pt x="44" y="46"/>
                  </a:lnTo>
                  <a:lnTo>
                    <a:pt x="45" y="46"/>
                  </a:lnTo>
                  <a:lnTo>
                    <a:pt x="45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5" y="46"/>
                  </a:lnTo>
                  <a:close/>
                  <a:moveTo>
                    <a:pt x="191" y="28"/>
                  </a:moveTo>
                  <a:lnTo>
                    <a:pt x="192" y="28"/>
                  </a:lnTo>
                  <a:lnTo>
                    <a:pt x="191" y="28"/>
                  </a:lnTo>
                  <a:lnTo>
                    <a:pt x="190" y="28"/>
                  </a:lnTo>
                  <a:lnTo>
                    <a:pt x="191" y="28"/>
                  </a:lnTo>
                  <a:close/>
                  <a:moveTo>
                    <a:pt x="188" y="27"/>
                  </a:moveTo>
                  <a:lnTo>
                    <a:pt x="188" y="26"/>
                  </a:lnTo>
                  <a:lnTo>
                    <a:pt x="190" y="26"/>
                  </a:lnTo>
                  <a:lnTo>
                    <a:pt x="190" y="27"/>
                  </a:lnTo>
                  <a:lnTo>
                    <a:pt x="188" y="27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8" y="26"/>
                  </a:lnTo>
                  <a:lnTo>
                    <a:pt x="188" y="27"/>
                  </a:lnTo>
                  <a:close/>
                  <a:moveTo>
                    <a:pt x="156" y="19"/>
                  </a:moveTo>
                  <a:lnTo>
                    <a:pt x="156" y="20"/>
                  </a:lnTo>
                  <a:lnTo>
                    <a:pt x="155" y="20"/>
                  </a:lnTo>
                  <a:lnTo>
                    <a:pt x="155" y="19"/>
                  </a:lnTo>
                  <a:lnTo>
                    <a:pt x="156" y="19"/>
                  </a:lnTo>
                  <a:close/>
                  <a:moveTo>
                    <a:pt x="6" y="19"/>
                  </a:move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6" y="19"/>
                  </a:lnTo>
                  <a:close/>
                  <a:moveTo>
                    <a:pt x="1" y="12"/>
                  </a:move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1" y="12"/>
                  </a:lnTo>
                  <a:close/>
                  <a:moveTo>
                    <a:pt x="2" y="11"/>
                  </a:move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1"/>
                  </a:lnTo>
                  <a:close/>
                  <a:moveTo>
                    <a:pt x="178" y="6"/>
                  </a:moveTo>
                  <a:lnTo>
                    <a:pt x="179" y="7"/>
                  </a:lnTo>
                  <a:lnTo>
                    <a:pt x="178" y="7"/>
                  </a:lnTo>
                  <a:lnTo>
                    <a:pt x="176" y="7"/>
                  </a:lnTo>
                  <a:lnTo>
                    <a:pt x="178" y="7"/>
                  </a:lnTo>
                  <a:lnTo>
                    <a:pt x="178" y="6"/>
                  </a:lnTo>
                  <a:close/>
                  <a:moveTo>
                    <a:pt x="174" y="0"/>
                  </a:moveTo>
                  <a:lnTo>
                    <a:pt x="174" y="1"/>
                  </a:lnTo>
                  <a:lnTo>
                    <a:pt x="174" y="0"/>
                  </a:lnTo>
                  <a:lnTo>
                    <a:pt x="174" y="1"/>
                  </a:lnTo>
                  <a:lnTo>
                    <a:pt x="173" y="1"/>
                  </a:lnTo>
                  <a:lnTo>
                    <a:pt x="173" y="0"/>
                  </a:lnTo>
                  <a:lnTo>
                    <a:pt x="174" y="0"/>
                  </a:lnTo>
                  <a:close/>
                  <a:moveTo>
                    <a:pt x="175" y="0"/>
                  </a:moveTo>
                  <a:lnTo>
                    <a:pt x="176" y="0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75" y="2"/>
                  </a:lnTo>
                  <a:lnTo>
                    <a:pt x="175" y="1"/>
                  </a:lnTo>
                  <a:lnTo>
                    <a:pt x="175" y="0"/>
                  </a:lnTo>
                  <a:lnTo>
                    <a:pt x="175" y="0"/>
                  </a:lnTo>
                  <a:close/>
                  <a:moveTo>
                    <a:pt x="15" y="44"/>
                  </a:moveTo>
                  <a:lnTo>
                    <a:pt x="15" y="43"/>
                  </a:lnTo>
                  <a:lnTo>
                    <a:pt x="15" y="44"/>
                  </a:lnTo>
                  <a:close/>
                  <a:moveTo>
                    <a:pt x="17" y="43"/>
                  </a:moveTo>
                  <a:lnTo>
                    <a:pt x="17" y="44"/>
                  </a:lnTo>
                  <a:lnTo>
                    <a:pt x="15" y="44"/>
                  </a:lnTo>
                  <a:lnTo>
                    <a:pt x="17" y="4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135">
              <a:extLst>
                <a:ext uri="{FF2B5EF4-FFF2-40B4-BE49-F238E27FC236}">
                  <a16:creationId xmlns:a16="http://schemas.microsoft.com/office/drawing/2014/main" id="{F6780AD3-6D58-2860-DB40-F0815E5032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2913063"/>
              <a:ext cx="685800" cy="793750"/>
            </a:xfrm>
            <a:custGeom>
              <a:avLst/>
              <a:gdLst>
                <a:gd name="T0" fmla="*/ 423 w 432"/>
                <a:gd name="T1" fmla="*/ 71 h 500"/>
                <a:gd name="T2" fmla="*/ 398 w 432"/>
                <a:gd name="T3" fmla="*/ 139 h 500"/>
                <a:gd name="T4" fmla="*/ 390 w 432"/>
                <a:gd name="T5" fmla="*/ 198 h 500"/>
                <a:gd name="T6" fmla="*/ 379 w 432"/>
                <a:gd name="T7" fmla="*/ 263 h 500"/>
                <a:gd name="T8" fmla="*/ 385 w 432"/>
                <a:gd name="T9" fmla="*/ 321 h 500"/>
                <a:gd name="T10" fmla="*/ 371 w 432"/>
                <a:gd name="T11" fmla="*/ 370 h 500"/>
                <a:gd name="T12" fmla="*/ 374 w 432"/>
                <a:gd name="T13" fmla="*/ 429 h 500"/>
                <a:gd name="T14" fmla="*/ 377 w 432"/>
                <a:gd name="T15" fmla="*/ 461 h 500"/>
                <a:gd name="T16" fmla="*/ 373 w 432"/>
                <a:gd name="T17" fmla="*/ 454 h 500"/>
                <a:gd name="T18" fmla="*/ 381 w 432"/>
                <a:gd name="T19" fmla="*/ 444 h 500"/>
                <a:gd name="T20" fmla="*/ 368 w 432"/>
                <a:gd name="T21" fmla="*/ 442 h 500"/>
                <a:gd name="T22" fmla="*/ 370 w 432"/>
                <a:gd name="T23" fmla="*/ 438 h 500"/>
                <a:gd name="T24" fmla="*/ 364 w 432"/>
                <a:gd name="T25" fmla="*/ 432 h 500"/>
                <a:gd name="T26" fmla="*/ 356 w 432"/>
                <a:gd name="T27" fmla="*/ 422 h 500"/>
                <a:gd name="T28" fmla="*/ 352 w 432"/>
                <a:gd name="T29" fmla="*/ 406 h 500"/>
                <a:gd name="T30" fmla="*/ 356 w 432"/>
                <a:gd name="T31" fmla="*/ 391 h 500"/>
                <a:gd name="T32" fmla="*/ 355 w 432"/>
                <a:gd name="T33" fmla="*/ 373 h 500"/>
                <a:gd name="T34" fmla="*/ 353 w 432"/>
                <a:gd name="T35" fmla="*/ 367 h 500"/>
                <a:gd name="T36" fmla="*/ 344 w 432"/>
                <a:gd name="T37" fmla="*/ 351 h 500"/>
                <a:gd name="T38" fmla="*/ 355 w 432"/>
                <a:gd name="T39" fmla="*/ 344 h 500"/>
                <a:gd name="T40" fmla="*/ 363 w 432"/>
                <a:gd name="T41" fmla="*/ 331 h 500"/>
                <a:gd name="T42" fmla="*/ 370 w 432"/>
                <a:gd name="T43" fmla="*/ 293 h 500"/>
                <a:gd name="T44" fmla="*/ 357 w 432"/>
                <a:gd name="T45" fmla="*/ 271 h 500"/>
                <a:gd name="T46" fmla="*/ 367 w 432"/>
                <a:gd name="T47" fmla="*/ 215 h 500"/>
                <a:gd name="T48" fmla="*/ 380 w 432"/>
                <a:gd name="T49" fmla="*/ 147 h 500"/>
                <a:gd name="T50" fmla="*/ 390 w 432"/>
                <a:gd name="T51" fmla="*/ 79 h 500"/>
                <a:gd name="T52" fmla="*/ 393 w 432"/>
                <a:gd name="T53" fmla="*/ 19 h 500"/>
                <a:gd name="T54" fmla="*/ 386 w 432"/>
                <a:gd name="T55" fmla="*/ 480 h 500"/>
                <a:gd name="T56" fmla="*/ 389 w 432"/>
                <a:gd name="T57" fmla="*/ 475 h 500"/>
                <a:gd name="T58" fmla="*/ 406 w 432"/>
                <a:gd name="T59" fmla="*/ 474 h 500"/>
                <a:gd name="T60" fmla="*/ 408 w 432"/>
                <a:gd name="T61" fmla="*/ 443 h 500"/>
                <a:gd name="T62" fmla="*/ 423 w 432"/>
                <a:gd name="T63" fmla="*/ 497 h 500"/>
                <a:gd name="T64" fmla="*/ 407 w 432"/>
                <a:gd name="T65" fmla="*/ 491 h 500"/>
                <a:gd name="T66" fmla="*/ 404 w 432"/>
                <a:gd name="T67" fmla="*/ 485 h 500"/>
                <a:gd name="T68" fmla="*/ 425 w 432"/>
                <a:gd name="T69" fmla="*/ 486 h 500"/>
                <a:gd name="T70" fmla="*/ 399 w 432"/>
                <a:gd name="T71" fmla="*/ 483 h 500"/>
                <a:gd name="T72" fmla="*/ 374 w 432"/>
                <a:gd name="T73" fmla="*/ 469 h 500"/>
                <a:gd name="T74" fmla="*/ 375 w 432"/>
                <a:gd name="T75" fmla="*/ 469 h 500"/>
                <a:gd name="T76" fmla="*/ 389 w 432"/>
                <a:gd name="T77" fmla="*/ 461 h 500"/>
                <a:gd name="T78" fmla="*/ 359 w 432"/>
                <a:gd name="T79" fmla="*/ 461 h 500"/>
                <a:gd name="T80" fmla="*/ 355 w 432"/>
                <a:gd name="T81" fmla="*/ 456 h 500"/>
                <a:gd name="T82" fmla="*/ 358 w 432"/>
                <a:gd name="T83" fmla="*/ 451 h 500"/>
                <a:gd name="T84" fmla="*/ 352 w 432"/>
                <a:gd name="T85" fmla="*/ 436 h 500"/>
                <a:gd name="T86" fmla="*/ 355 w 432"/>
                <a:gd name="T87" fmla="*/ 430 h 500"/>
                <a:gd name="T88" fmla="*/ 345 w 432"/>
                <a:gd name="T89" fmla="*/ 424 h 500"/>
                <a:gd name="T90" fmla="*/ 349 w 432"/>
                <a:gd name="T91" fmla="*/ 419 h 500"/>
                <a:gd name="T92" fmla="*/ 345 w 432"/>
                <a:gd name="T93" fmla="*/ 410 h 500"/>
                <a:gd name="T94" fmla="*/ 345 w 432"/>
                <a:gd name="T95" fmla="*/ 403 h 500"/>
                <a:gd name="T96" fmla="*/ 343 w 432"/>
                <a:gd name="T97" fmla="*/ 387 h 500"/>
                <a:gd name="T98" fmla="*/ 346 w 432"/>
                <a:gd name="T99" fmla="*/ 389 h 500"/>
                <a:gd name="T100" fmla="*/ 349 w 432"/>
                <a:gd name="T101" fmla="*/ 401 h 500"/>
                <a:gd name="T102" fmla="*/ 340 w 432"/>
                <a:gd name="T103" fmla="*/ 382 h 500"/>
                <a:gd name="T104" fmla="*/ 353 w 432"/>
                <a:gd name="T105" fmla="*/ 375 h 500"/>
                <a:gd name="T106" fmla="*/ 348 w 432"/>
                <a:gd name="T107" fmla="*/ 370 h 500"/>
                <a:gd name="T108" fmla="*/ 358 w 432"/>
                <a:gd name="T109" fmla="*/ 343 h 500"/>
                <a:gd name="T110" fmla="*/ 357 w 432"/>
                <a:gd name="T111" fmla="*/ 337 h 500"/>
                <a:gd name="T112" fmla="*/ 352 w 432"/>
                <a:gd name="T113" fmla="*/ 331 h 500"/>
                <a:gd name="T114" fmla="*/ 357 w 432"/>
                <a:gd name="T115" fmla="*/ 324 h 500"/>
                <a:gd name="T116" fmla="*/ 368 w 432"/>
                <a:gd name="T117" fmla="*/ 323 h 500"/>
                <a:gd name="T118" fmla="*/ 358 w 432"/>
                <a:gd name="T119" fmla="*/ 313 h 500"/>
                <a:gd name="T120" fmla="*/ 355 w 432"/>
                <a:gd name="T121" fmla="*/ 298 h 500"/>
                <a:gd name="T122" fmla="*/ 358 w 432"/>
                <a:gd name="T123" fmla="*/ 306 h 500"/>
                <a:gd name="T124" fmla="*/ 352 w 432"/>
                <a:gd name="T125" fmla="*/ 3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500">
                  <a:moveTo>
                    <a:pt x="401" y="0"/>
                  </a:moveTo>
                  <a:lnTo>
                    <a:pt x="401" y="2"/>
                  </a:lnTo>
                  <a:lnTo>
                    <a:pt x="402" y="2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4" y="4"/>
                  </a:lnTo>
                  <a:lnTo>
                    <a:pt x="404" y="5"/>
                  </a:lnTo>
                  <a:lnTo>
                    <a:pt x="405" y="5"/>
                  </a:lnTo>
                  <a:lnTo>
                    <a:pt x="405" y="6"/>
                  </a:lnTo>
                  <a:lnTo>
                    <a:pt x="406" y="6"/>
                  </a:lnTo>
                  <a:lnTo>
                    <a:pt x="405" y="8"/>
                  </a:lnTo>
                  <a:lnTo>
                    <a:pt x="406" y="8"/>
                  </a:lnTo>
                  <a:lnTo>
                    <a:pt x="406" y="9"/>
                  </a:lnTo>
                  <a:lnTo>
                    <a:pt x="406" y="10"/>
                  </a:lnTo>
                  <a:lnTo>
                    <a:pt x="406" y="11"/>
                  </a:lnTo>
                  <a:lnTo>
                    <a:pt x="406" y="12"/>
                  </a:lnTo>
                  <a:lnTo>
                    <a:pt x="407" y="14"/>
                  </a:lnTo>
                  <a:lnTo>
                    <a:pt x="407" y="15"/>
                  </a:lnTo>
                  <a:lnTo>
                    <a:pt x="407" y="16"/>
                  </a:lnTo>
                  <a:lnTo>
                    <a:pt x="407" y="17"/>
                  </a:lnTo>
                  <a:lnTo>
                    <a:pt x="408" y="17"/>
                  </a:lnTo>
                  <a:lnTo>
                    <a:pt x="408" y="18"/>
                  </a:lnTo>
                  <a:lnTo>
                    <a:pt x="410" y="18"/>
                  </a:lnTo>
                  <a:lnTo>
                    <a:pt x="410" y="19"/>
                  </a:lnTo>
                  <a:lnTo>
                    <a:pt x="411" y="19"/>
                  </a:lnTo>
                  <a:lnTo>
                    <a:pt x="412" y="21"/>
                  </a:lnTo>
                  <a:lnTo>
                    <a:pt x="412" y="21"/>
                  </a:lnTo>
                  <a:lnTo>
                    <a:pt x="412" y="22"/>
                  </a:lnTo>
                  <a:lnTo>
                    <a:pt x="412" y="22"/>
                  </a:lnTo>
                  <a:lnTo>
                    <a:pt x="411" y="23"/>
                  </a:lnTo>
                  <a:lnTo>
                    <a:pt x="411" y="24"/>
                  </a:lnTo>
                  <a:lnTo>
                    <a:pt x="410" y="24"/>
                  </a:lnTo>
                  <a:lnTo>
                    <a:pt x="410" y="25"/>
                  </a:lnTo>
                  <a:lnTo>
                    <a:pt x="411" y="25"/>
                  </a:lnTo>
                  <a:lnTo>
                    <a:pt x="412" y="25"/>
                  </a:lnTo>
                  <a:lnTo>
                    <a:pt x="412" y="27"/>
                  </a:lnTo>
                  <a:lnTo>
                    <a:pt x="412" y="27"/>
                  </a:lnTo>
                  <a:lnTo>
                    <a:pt x="411" y="27"/>
                  </a:lnTo>
                  <a:lnTo>
                    <a:pt x="410" y="28"/>
                  </a:lnTo>
                  <a:lnTo>
                    <a:pt x="410" y="29"/>
                  </a:lnTo>
                  <a:lnTo>
                    <a:pt x="411" y="30"/>
                  </a:lnTo>
                  <a:lnTo>
                    <a:pt x="410" y="30"/>
                  </a:lnTo>
                  <a:lnTo>
                    <a:pt x="410" y="31"/>
                  </a:lnTo>
                  <a:lnTo>
                    <a:pt x="410" y="33"/>
                  </a:lnTo>
                  <a:lnTo>
                    <a:pt x="411" y="33"/>
                  </a:lnTo>
                  <a:lnTo>
                    <a:pt x="412" y="33"/>
                  </a:lnTo>
                  <a:lnTo>
                    <a:pt x="412" y="34"/>
                  </a:lnTo>
                  <a:lnTo>
                    <a:pt x="412" y="35"/>
                  </a:lnTo>
                  <a:lnTo>
                    <a:pt x="411" y="35"/>
                  </a:lnTo>
                  <a:lnTo>
                    <a:pt x="411" y="36"/>
                  </a:lnTo>
                  <a:lnTo>
                    <a:pt x="412" y="36"/>
                  </a:lnTo>
                  <a:lnTo>
                    <a:pt x="412" y="37"/>
                  </a:lnTo>
                  <a:lnTo>
                    <a:pt x="412" y="37"/>
                  </a:lnTo>
                  <a:lnTo>
                    <a:pt x="414" y="41"/>
                  </a:lnTo>
                  <a:lnTo>
                    <a:pt x="414" y="45"/>
                  </a:lnTo>
                  <a:lnTo>
                    <a:pt x="414" y="46"/>
                  </a:lnTo>
                  <a:lnTo>
                    <a:pt x="416" y="47"/>
                  </a:lnTo>
                  <a:lnTo>
                    <a:pt x="416" y="48"/>
                  </a:lnTo>
                  <a:lnTo>
                    <a:pt x="416" y="49"/>
                  </a:lnTo>
                  <a:lnTo>
                    <a:pt x="417" y="49"/>
                  </a:lnTo>
                  <a:lnTo>
                    <a:pt x="417" y="51"/>
                  </a:lnTo>
                  <a:lnTo>
                    <a:pt x="417" y="52"/>
                  </a:lnTo>
                  <a:lnTo>
                    <a:pt x="417" y="53"/>
                  </a:lnTo>
                  <a:lnTo>
                    <a:pt x="417" y="54"/>
                  </a:lnTo>
                  <a:lnTo>
                    <a:pt x="418" y="55"/>
                  </a:lnTo>
                  <a:lnTo>
                    <a:pt x="417" y="55"/>
                  </a:lnTo>
                  <a:lnTo>
                    <a:pt x="417" y="56"/>
                  </a:lnTo>
                  <a:lnTo>
                    <a:pt x="418" y="56"/>
                  </a:lnTo>
                  <a:lnTo>
                    <a:pt x="418" y="58"/>
                  </a:lnTo>
                  <a:lnTo>
                    <a:pt x="419" y="58"/>
                  </a:lnTo>
                  <a:lnTo>
                    <a:pt x="420" y="58"/>
                  </a:lnTo>
                  <a:lnTo>
                    <a:pt x="421" y="58"/>
                  </a:lnTo>
                  <a:lnTo>
                    <a:pt x="425" y="56"/>
                  </a:lnTo>
                  <a:lnTo>
                    <a:pt x="426" y="59"/>
                  </a:lnTo>
                  <a:lnTo>
                    <a:pt x="426" y="60"/>
                  </a:lnTo>
                  <a:lnTo>
                    <a:pt x="425" y="62"/>
                  </a:lnTo>
                  <a:lnTo>
                    <a:pt x="425" y="65"/>
                  </a:lnTo>
                  <a:lnTo>
                    <a:pt x="424" y="67"/>
                  </a:lnTo>
                  <a:lnTo>
                    <a:pt x="424" y="68"/>
                  </a:lnTo>
                  <a:lnTo>
                    <a:pt x="423" y="70"/>
                  </a:lnTo>
                  <a:lnTo>
                    <a:pt x="423" y="71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19" y="72"/>
                  </a:lnTo>
                  <a:lnTo>
                    <a:pt x="418" y="73"/>
                  </a:lnTo>
                  <a:lnTo>
                    <a:pt x="416" y="73"/>
                  </a:lnTo>
                  <a:lnTo>
                    <a:pt x="416" y="74"/>
                  </a:lnTo>
                  <a:lnTo>
                    <a:pt x="414" y="74"/>
                  </a:lnTo>
                  <a:lnTo>
                    <a:pt x="413" y="74"/>
                  </a:lnTo>
                  <a:lnTo>
                    <a:pt x="413" y="76"/>
                  </a:lnTo>
                  <a:lnTo>
                    <a:pt x="412" y="76"/>
                  </a:lnTo>
                  <a:lnTo>
                    <a:pt x="412" y="77"/>
                  </a:lnTo>
                  <a:lnTo>
                    <a:pt x="412" y="78"/>
                  </a:lnTo>
                  <a:lnTo>
                    <a:pt x="412" y="77"/>
                  </a:lnTo>
                  <a:lnTo>
                    <a:pt x="412" y="78"/>
                  </a:lnTo>
                  <a:lnTo>
                    <a:pt x="411" y="79"/>
                  </a:lnTo>
                  <a:lnTo>
                    <a:pt x="412" y="80"/>
                  </a:lnTo>
                  <a:lnTo>
                    <a:pt x="412" y="82"/>
                  </a:lnTo>
                  <a:lnTo>
                    <a:pt x="412" y="82"/>
                  </a:lnTo>
                  <a:lnTo>
                    <a:pt x="412" y="83"/>
                  </a:lnTo>
                  <a:lnTo>
                    <a:pt x="412" y="84"/>
                  </a:lnTo>
                  <a:lnTo>
                    <a:pt x="412" y="83"/>
                  </a:lnTo>
                  <a:lnTo>
                    <a:pt x="412" y="84"/>
                  </a:lnTo>
                  <a:lnTo>
                    <a:pt x="412" y="84"/>
                  </a:lnTo>
                  <a:lnTo>
                    <a:pt x="411" y="85"/>
                  </a:lnTo>
                  <a:lnTo>
                    <a:pt x="411" y="86"/>
                  </a:lnTo>
                  <a:lnTo>
                    <a:pt x="412" y="86"/>
                  </a:lnTo>
                  <a:lnTo>
                    <a:pt x="412" y="88"/>
                  </a:lnTo>
                  <a:lnTo>
                    <a:pt x="412" y="89"/>
                  </a:lnTo>
                  <a:lnTo>
                    <a:pt x="412" y="90"/>
                  </a:lnTo>
                  <a:lnTo>
                    <a:pt x="412" y="93"/>
                  </a:lnTo>
                  <a:lnTo>
                    <a:pt x="412" y="95"/>
                  </a:lnTo>
                  <a:lnTo>
                    <a:pt x="411" y="96"/>
                  </a:lnTo>
                  <a:lnTo>
                    <a:pt x="411" y="97"/>
                  </a:lnTo>
                  <a:lnTo>
                    <a:pt x="411" y="98"/>
                  </a:lnTo>
                  <a:lnTo>
                    <a:pt x="412" y="98"/>
                  </a:lnTo>
                  <a:lnTo>
                    <a:pt x="412" y="99"/>
                  </a:lnTo>
                  <a:lnTo>
                    <a:pt x="413" y="102"/>
                  </a:lnTo>
                  <a:lnTo>
                    <a:pt x="413" y="103"/>
                  </a:lnTo>
                  <a:lnTo>
                    <a:pt x="413" y="104"/>
                  </a:lnTo>
                  <a:lnTo>
                    <a:pt x="412" y="104"/>
                  </a:lnTo>
                  <a:lnTo>
                    <a:pt x="412" y="104"/>
                  </a:lnTo>
                  <a:lnTo>
                    <a:pt x="412" y="105"/>
                  </a:lnTo>
                  <a:lnTo>
                    <a:pt x="411" y="105"/>
                  </a:lnTo>
                  <a:lnTo>
                    <a:pt x="410" y="105"/>
                  </a:lnTo>
                  <a:lnTo>
                    <a:pt x="408" y="105"/>
                  </a:lnTo>
                  <a:lnTo>
                    <a:pt x="408" y="107"/>
                  </a:lnTo>
                  <a:lnTo>
                    <a:pt x="407" y="108"/>
                  </a:lnTo>
                  <a:lnTo>
                    <a:pt x="407" y="109"/>
                  </a:lnTo>
                  <a:lnTo>
                    <a:pt x="407" y="110"/>
                  </a:lnTo>
                  <a:lnTo>
                    <a:pt x="406" y="110"/>
                  </a:lnTo>
                  <a:lnTo>
                    <a:pt x="406" y="111"/>
                  </a:lnTo>
                  <a:lnTo>
                    <a:pt x="406" y="113"/>
                  </a:lnTo>
                  <a:lnTo>
                    <a:pt x="405" y="114"/>
                  </a:lnTo>
                  <a:lnTo>
                    <a:pt x="404" y="114"/>
                  </a:lnTo>
                  <a:lnTo>
                    <a:pt x="404" y="115"/>
                  </a:lnTo>
                  <a:lnTo>
                    <a:pt x="404" y="116"/>
                  </a:lnTo>
                  <a:lnTo>
                    <a:pt x="402" y="116"/>
                  </a:lnTo>
                  <a:lnTo>
                    <a:pt x="401" y="116"/>
                  </a:lnTo>
                  <a:lnTo>
                    <a:pt x="401" y="117"/>
                  </a:lnTo>
                  <a:lnTo>
                    <a:pt x="400" y="119"/>
                  </a:lnTo>
                  <a:lnTo>
                    <a:pt x="400" y="120"/>
                  </a:lnTo>
                  <a:lnTo>
                    <a:pt x="400" y="121"/>
                  </a:lnTo>
                  <a:lnTo>
                    <a:pt x="399" y="121"/>
                  </a:lnTo>
                  <a:lnTo>
                    <a:pt x="399" y="122"/>
                  </a:lnTo>
                  <a:lnTo>
                    <a:pt x="399" y="123"/>
                  </a:lnTo>
                  <a:lnTo>
                    <a:pt x="399" y="125"/>
                  </a:lnTo>
                  <a:lnTo>
                    <a:pt x="399" y="126"/>
                  </a:lnTo>
                  <a:lnTo>
                    <a:pt x="399" y="127"/>
                  </a:lnTo>
                  <a:lnTo>
                    <a:pt x="398" y="128"/>
                  </a:lnTo>
                  <a:lnTo>
                    <a:pt x="396" y="128"/>
                  </a:lnTo>
                  <a:lnTo>
                    <a:pt x="396" y="129"/>
                  </a:lnTo>
                  <a:lnTo>
                    <a:pt x="396" y="130"/>
                  </a:lnTo>
                  <a:lnTo>
                    <a:pt x="396" y="132"/>
                  </a:lnTo>
                  <a:lnTo>
                    <a:pt x="396" y="133"/>
                  </a:lnTo>
                  <a:lnTo>
                    <a:pt x="396" y="134"/>
                  </a:lnTo>
                  <a:lnTo>
                    <a:pt x="398" y="134"/>
                  </a:lnTo>
                  <a:lnTo>
                    <a:pt x="398" y="135"/>
                  </a:lnTo>
                  <a:lnTo>
                    <a:pt x="398" y="138"/>
                  </a:lnTo>
                  <a:lnTo>
                    <a:pt x="396" y="138"/>
                  </a:lnTo>
                  <a:lnTo>
                    <a:pt x="396" y="139"/>
                  </a:lnTo>
                  <a:lnTo>
                    <a:pt x="398" y="139"/>
                  </a:lnTo>
                  <a:lnTo>
                    <a:pt x="398" y="140"/>
                  </a:lnTo>
                  <a:lnTo>
                    <a:pt x="398" y="141"/>
                  </a:lnTo>
                  <a:lnTo>
                    <a:pt x="398" y="141"/>
                  </a:lnTo>
                  <a:lnTo>
                    <a:pt x="396" y="141"/>
                  </a:lnTo>
                  <a:lnTo>
                    <a:pt x="395" y="141"/>
                  </a:lnTo>
                  <a:lnTo>
                    <a:pt x="394" y="141"/>
                  </a:lnTo>
                  <a:lnTo>
                    <a:pt x="395" y="141"/>
                  </a:lnTo>
                  <a:lnTo>
                    <a:pt x="395" y="142"/>
                  </a:lnTo>
                  <a:lnTo>
                    <a:pt x="394" y="142"/>
                  </a:lnTo>
                  <a:lnTo>
                    <a:pt x="394" y="144"/>
                  </a:lnTo>
                  <a:lnTo>
                    <a:pt x="394" y="145"/>
                  </a:lnTo>
                  <a:lnTo>
                    <a:pt x="394" y="146"/>
                  </a:lnTo>
                  <a:lnTo>
                    <a:pt x="393" y="146"/>
                  </a:lnTo>
                  <a:lnTo>
                    <a:pt x="393" y="148"/>
                  </a:lnTo>
                  <a:lnTo>
                    <a:pt x="394" y="148"/>
                  </a:lnTo>
                  <a:lnTo>
                    <a:pt x="394" y="150"/>
                  </a:lnTo>
                  <a:lnTo>
                    <a:pt x="393" y="150"/>
                  </a:lnTo>
                  <a:lnTo>
                    <a:pt x="393" y="151"/>
                  </a:lnTo>
                  <a:lnTo>
                    <a:pt x="392" y="151"/>
                  </a:lnTo>
                  <a:lnTo>
                    <a:pt x="392" y="150"/>
                  </a:lnTo>
                  <a:lnTo>
                    <a:pt x="390" y="151"/>
                  </a:lnTo>
                  <a:lnTo>
                    <a:pt x="390" y="152"/>
                  </a:lnTo>
                  <a:lnTo>
                    <a:pt x="390" y="153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0" y="157"/>
                  </a:lnTo>
                  <a:lnTo>
                    <a:pt x="392" y="158"/>
                  </a:lnTo>
                  <a:lnTo>
                    <a:pt x="392" y="159"/>
                  </a:lnTo>
                  <a:lnTo>
                    <a:pt x="393" y="159"/>
                  </a:lnTo>
                  <a:lnTo>
                    <a:pt x="394" y="160"/>
                  </a:lnTo>
                  <a:lnTo>
                    <a:pt x="394" y="162"/>
                  </a:lnTo>
                  <a:lnTo>
                    <a:pt x="393" y="162"/>
                  </a:lnTo>
                  <a:lnTo>
                    <a:pt x="393" y="163"/>
                  </a:lnTo>
                  <a:lnTo>
                    <a:pt x="393" y="164"/>
                  </a:lnTo>
                  <a:lnTo>
                    <a:pt x="393" y="165"/>
                  </a:lnTo>
                  <a:lnTo>
                    <a:pt x="394" y="165"/>
                  </a:lnTo>
                  <a:lnTo>
                    <a:pt x="394" y="166"/>
                  </a:lnTo>
                  <a:lnTo>
                    <a:pt x="395" y="167"/>
                  </a:lnTo>
                  <a:lnTo>
                    <a:pt x="395" y="169"/>
                  </a:lnTo>
                  <a:lnTo>
                    <a:pt x="394" y="169"/>
                  </a:lnTo>
                  <a:lnTo>
                    <a:pt x="395" y="170"/>
                  </a:lnTo>
                  <a:lnTo>
                    <a:pt x="395" y="170"/>
                  </a:lnTo>
                  <a:lnTo>
                    <a:pt x="396" y="170"/>
                  </a:lnTo>
                  <a:lnTo>
                    <a:pt x="396" y="171"/>
                  </a:lnTo>
                  <a:lnTo>
                    <a:pt x="396" y="172"/>
                  </a:lnTo>
                  <a:lnTo>
                    <a:pt x="395" y="172"/>
                  </a:lnTo>
                  <a:lnTo>
                    <a:pt x="395" y="173"/>
                  </a:lnTo>
                  <a:lnTo>
                    <a:pt x="395" y="175"/>
                  </a:lnTo>
                  <a:lnTo>
                    <a:pt x="396" y="175"/>
                  </a:lnTo>
                  <a:lnTo>
                    <a:pt x="396" y="176"/>
                  </a:lnTo>
                  <a:lnTo>
                    <a:pt x="396" y="175"/>
                  </a:lnTo>
                  <a:lnTo>
                    <a:pt x="398" y="175"/>
                  </a:lnTo>
                  <a:lnTo>
                    <a:pt x="398" y="176"/>
                  </a:lnTo>
                  <a:lnTo>
                    <a:pt x="399" y="176"/>
                  </a:lnTo>
                  <a:lnTo>
                    <a:pt x="399" y="177"/>
                  </a:lnTo>
                  <a:lnTo>
                    <a:pt x="399" y="178"/>
                  </a:lnTo>
                  <a:lnTo>
                    <a:pt x="398" y="178"/>
                  </a:lnTo>
                  <a:lnTo>
                    <a:pt x="398" y="179"/>
                  </a:lnTo>
                  <a:lnTo>
                    <a:pt x="398" y="181"/>
                  </a:lnTo>
                  <a:lnTo>
                    <a:pt x="398" y="182"/>
                  </a:lnTo>
                  <a:lnTo>
                    <a:pt x="398" y="183"/>
                  </a:lnTo>
                  <a:lnTo>
                    <a:pt x="398" y="184"/>
                  </a:lnTo>
                  <a:lnTo>
                    <a:pt x="398" y="185"/>
                  </a:lnTo>
                  <a:lnTo>
                    <a:pt x="398" y="187"/>
                  </a:lnTo>
                  <a:lnTo>
                    <a:pt x="398" y="188"/>
                  </a:lnTo>
                  <a:lnTo>
                    <a:pt x="396" y="188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5" y="190"/>
                  </a:lnTo>
                  <a:lnTo>
                    <a:pt x="395" y="191"/>
                  </a:lnTo>
                  <a:lnTo>
                    <a:pt x="394" y="191"/>
                  </a:lnTo>
                  <a:lnTo>
                    <a:pt x="394" y="193"/>
                  </a:lnTo>
                  <a:lnTo>
                    <a:pt x="394" y="194"/>
                  </a:lnTo>
                  <a:lnTo>
                    <a:pt x="393" y="194"/>
                  </a:lnTo>
                  <a:lnTo>
                    <a:pt x="393" y="195"/>
                  </a:lnTo>
                  <a:lnTo>
                    <a:pt x="394" y="195"/>
                  </a:lnTo>
                  <a:lnTo>
                    <a:pt x="393" y="196"/>
                  </a:lnTo>
                  <a:lnTo>
                    <a:pt x="393" y="197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0" y="198"/>
                  </a:lnTo>
                  <a:lnTo>
                    <a:pt x="390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2" y="202"/>
                  </a:lnTo>
                  <a:lnTo>
                    <a:pt x="392" y="203"/>
                  </a:lnTo>
                  <a:lnTo>
                    <a:pt x="392" y="204"/>
                  </a:lnTo>
                  <a:lnTo>
                    <a:pt x="393" y="206"/>
                  </a:lnTo>
                  <a:lnTo>
                    <a:pt x="393" y="207"/>
                  </a:lnTo>
                  <a:lnTo>
                    <a:pt x="392" y="207"/>
                  </a:lnTo>
                  <a:lnTo>
                    <a:pt x="392" y="208"/>
                  </a:lnTo>
                  <a:lnTo>
                    <a:pt x="393" y="208"/>
                  </a:lnTo>
                  <a:lnTo>
                    <a:pt x="392" y="208"/>
                  </a:lnTo>
                  <a:lnTo>
                    <a:pt x="393" y="209"/>
                  </a:lnTo>
                  <a:lnTo>
                    <a:pt x="392" y="210"/>
                  </a:lnTo>
                  <a:lnTo>
                    <a:pt x="390" y="210"/>
                  </a:lnTo>
                  <a:lnTo>
                    <a:pt x="390" y="212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8" y="214"/>
                  </a:lnTo>
                  <a:lnTo>
                    <a:pt x="387" y="214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6" y="216"/>
                  </a:lnTo>
                  <a:lnTo>
                    <a:pt x="386" y="218"/>
                  </a:lnTo>
                  <a:lnTo>
                    <a:pt x="385" y="218"/>
                  </a:lnTo>
                  <a:lnTo>
                    <a:pt x="385" y="219"/>
                  </a:lnTo>
                  <a:lnTo>
                    <a:pt x="385" y="220"/>
                  </a:lnTo>
                  <a:lnTo>
                    <a:pt x="383" y="220"/>
                  </a:lnTo>
                  <a:lnTo>
                    <a:pt x="385" y="220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5" y="221"/>
                  </a:lnTo>
                  <a:lnTo>
                    <a:pt x="385" y="222"/>
                  </a:lnTo>
                  <a:lnTo>
                    <a:pt x="385" y="224"/>
                  </a:lnTo>
                  <a:lnTo>
                    <a:pt x="385" y="225"/>
                  </a:lnTo>
                  <a:lnTo>
                    <a:pt x="383" y="226"/>
                  </a:lnTo>
                  <a:lnTo>
                    <a:pt x="385" y="227"/>
                  </a:lnTo>
                  <a:lnTo>
                    <a:pt x="385" y="227"/>
                  </a:lnTo>
                  <a:lnTo>
                    <a:pt x="385" y="228"/>
                  </a:lnTo>
                  <a:lnTo>
                    <a:pt x="385" y="230"/>
                  </a:lnTo>
                  <a:lnTo>
                    <a:pt x="385" y="232"/>
                  </a:lnTo>
                  <a:lnTo>
                    <a:pt x="385" y="233"/>
                  </a:lnTo>
                  <a:lnTo>
                    <a:pt x="386" y="233"/>
                  </a:lnTo>
                  <a:lnTo>
                    <a:pt x="386" y="234"/>
                  </a:lnTo>
                  <a:lnTo>
                    <a:pt x="386" y="235"/>
                  </a:lnTo>
                  <a:lnTo>
                    <a:pt x="386" y="237"/>
                  </a:lnTo>
                  <a:lnTo>
                    <a:pt x="386" y="238"/>
                  </a:lnTo>
                  <a:lnTo>
                    <a:pt x="386" y="239"/>
                  </a:lnTo>
                  <a:lnTo>
                    <a:pt x="387" y="240"/>
                  </a:lnTo>
                  <a:lnTo>
                    <a:pt x="388" y="240"/>
                  </a:lnTo>
                  <a:lnTo>
                    <a:pt x="388" y="241"/>
                  </a:lnTo>
                  <a:lnTo>
                    <a:pt x="387" y="243"/>
                  </a:lnTo>
                  <a:lnTo>
                    <a:pt x="387" y="244"/>
                  </a:lnTo>
                  <a:lnTo>
                    <a:pt x="386" y="244"/>
                  </a:lnTo>
                  <a:lnTo>
                    <a:pt x="385" y="244"/>
                  </a:lnTo>
                  <a:lnTo>
                    <a:pt x="383" y="245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2" y="247"/>
                  </a:lnTo>
                  <a:lnTo>
                    <a:pt x="383" y="249"/>
                  </a:lnTo>
                  <a:lnTo>
                    <a:pt x="383" y="250"/>
                  </a:lnTo>
                  <a:lnTo>
                    <a:pt x="383" y="251"/>
                  </a:lnTo>
                  <a:lnTo>
                    <a:pt x="383" y="252"/>
                  </a:lnTo>
                  <a:lnTo>
                    <a:pt x="382" y="252"/>
                  </a:lnTo>
                  <a:lnTo>
                    <a:pt x="382" y="253"/>
                  </a:lnTo>
                  <a:lnTo>
                    <a:pt x="381" y="255"/>
                  </a:lnTo>
                  <a:lnTo>
                    <a:pt x="382" y="255"/>
                  </a:lnTo>
                  <a:lnTo>
                    <a:pt x="382" y="256"/>
                  </a:lnTo>
                  <a:lnTo>
                    <a:pt x="381" y="256"/>
                  </a:lnTo>
                  <a:lnTo>
                    <a:pt x="381" y="255"/>
                  </a:lnTo>
                  <a:lnTo>
                    <a:pt x="380" y="255"/>
                  </a:lnTo>
                  <a:lnTo>
                    <a:pt x="380" y="256"/>
                  </a:lnTo>
                  <a:lnTo>
                    <a:pt x="380" y="256"/>
                  </a:lnTo>
                  <a:lnTo>
                    <a:pt x="380" y="257"/>
                  </a:lnTo>
                  <a:lnTo>
                    <a:pt x="381" y="258"/>
                  </a:lnTo>
                  <a:lnTo>
                    <a:pt x="380" y="259"/>
                  </a:lnTo>
                  <a:lnTo>
                    <a:pt x="380" y="261"/>
                  </a:lnTo>
                  <a:lnTo>
                    <a:pt x="379" y="261"/>
                  </a:lnTo>
                  <a:lnTo>
                    <a:pt x="379" y="262"/>
                  </a:lnTo>
                  <a:lnTo>
                    <a:pt x="379" y="263"/>
                  </a:lnTo>
                  <a:lnTo>
                    <a:pt x="380" y="263"/>
                  </a:lnTo>
                  <a:lnTo>
                    <a:pt x="380" y="264"/>
                  </a:lnTo>
                  <a:lnTo>
                    <a:pt x="380" y="265"/>
                  </a:lnTo>
                  <a:lnTo>
                    <a:pt x="379" y="265"/>
                  </a:lnTo>
                  <a:lnTo>
                    <a:pt x="379" y="267"/>
                  </a:lnTo>
                  <a:lnTo>
                    <a:pt x="379" y="268"/>
                  </a:lnTo>
                  <a:lnTo>
                    <a:pt x="377" y="269"/>
                  </a:lnTo>
                  <a:lnTo>
                    <a:pt x="377" y="271"/>
                  </a:lnTo>
                  <a:lnTo>
                    <a:pt x="379" y="271"/>
                  </a:lnTo>
                  <a:lnTo>
                    <a:pt x="379" y="272"/>
                  </a:lnTo>
                  <a:lnTo>
                    <a:pt x="379" y="274"/>
                  </a:lnTo>
                  <a:lnTo>
                    <a:pt x="379" y="275"/>
                  </a:lnTo>
                  <a:lnTo>
                    <a:pt x="377" y="276"/>
                  </a:lnTo>
                  <a:lnTo>
                    <a:pt x="379" y="276"/>
                  </a:lnTo>
                  <a:lnTo>
                    <a:pt x="379" y="277"/>
                  </a:lnTo>
                  <a:lnTo>
                    <a:pt x="377" y="277"/>
                  </a:lnTo>
                  <a:lnTo>
                    <a:pt x="377" y="278"/>
                  </a:lnTo>
                  <a:lnTo>
                    <a:pt x="377" y="280"/>
                  </a:lnTo>
                  <a:lnTo>
                    <a:pt x="379" y="280"/>
                  </a:lnTo>
                  <a:lnTo>
                    <a:pt x="377" y="280"/>
                  </a:lnTo>
                  <a:lnTo>
                    <a:pt x="377" y="281"/>
                  </a:lnTo>
                  <a:lnTo>
                    <a:pt x="379" y="281"/>
                  </a:lnTo>
                  <a:lnTo>
                    <a:pt x="377" y="282"/>
                  </a:lnTo>
                  <a:lnTo>
                    <a:pt x="379" y="283"/>
                  </a:lnTo>
                  <a:lnTo>
                    <a:pt x="379" y="284"/>
                  </a:lnTo>
                  <a:lnTo>
                    <a:pt x="379" y="284"/>
                  </a:lnTo>
                  <a:lnTo>
                    <a:pt x="379" y="286"/>
                  </a:lnTo>
                  <a:lnTo>
                    <a:pt x="380" y="286"/>
                  </a:lnTo>
                  <a:lnTo>
                    <a:pt x="380" y="287"/>
                  </a:lnTo>
                  <a:lnTo>
                    <a:pt x="379" y="288"/>
                  </a:lnTo>
                  <a:lnTo>
                    <a:pt x="377" y="288"/>
                  </a:lnTo>
                  <a:lnTo>
                    <a:pt x="376" y="288"/>
                  </a:lnTo>
                  <a:lnTo>
                    <a:pt x="376" y="289"/>
                  </a:lnTo>
                  <a:lnTo>
                    <a:pt x="375" y="289"/>
                  </a:lnTo>
                  <a:lnTo>
                    <a:pt x="375" y="290"/>
                  </a:lnTo>
                  <a:lnTo>
                    <a:pt x="376" y="290"/>
                  </a:lnTo>
                  <a:lnTo>
                    <a:pt x="376" y="292"/>
                  </a:lnTo>
                  <a:lnTo>
                    <a:pt x="376" y="293"/>
                  </a:lnTo>
                  <a:lnTo>
                    <a:pt x="375" y="293"/>
                  </a:lnTo>
                  <a:lnTo>
                    <a:pt x="375" y="294"/>
                  </a:lnTo>
                  <a:lnTo>
                    <a:pt x="375" y="295"/>
                  </a:lnTo>
                  <a:lnTo>
                    <a:pt x="375" y="296"/>
                  </a:lnTo>
                  <a:lnTo>
                    <a:pt x="375" y="298"/>
                  </a:lnTo>
                  <a:lnTo>
                    <a:pt x="375" y="299"/>
                  </a:lnTo>
                  <a:lnTo>
                    <a:pt x="375" y="300"/>
                  </a:lnTo>
                  <a:lnTo>
                    <a:pt x="375" y="301"/>
                  </a:lnTo>
                  <a:lnTo>
                    <a:pt x="376" y="301"/>
                  </a:lnTo>
                  <a:lnTo>
                    <a:pt x="379" y="302"/>
                  </a:lnTo>
                  <a:lnTo>
                    <a:pt x="380" y="302"/>
                  </a:lnTo>
                  <a:lnTo>
                    <a:pt x="380" y="304"/>
                  </a:lnTo>
                  <a:lnTo>
                    <a:pt x="380" y="305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77" y="306"/>
                  </a:lnTo>
                  <a:lnTo>
                    <a:pt x="377" y="307"/>
                  </a:lnTo>
                  <a:lnTo>
                    <a:pt x="377" y="306"/>
                  </a:lnTo>
                  <a:lnTo>
                    <a:pt x="379" y="307"/>
                  </a:lnTo>
                  <a:lnTo>
                    <a:pt x="377" y="307"/>
                  </a:lnTo>
                  <a:lnTo>
                    <a:pt x="379" y="307"/>
                  </a:lnTo>
                  <a:lnTo>
                    <a:pt x="379" y="308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0" y="312"/>
                  </a:lnTo>
                  <a:lnTo>
                    <a:pt x="380" y="313"/>
                  </a:lnTo>
                  <a:lnTo>
                    <a:pt x="380" y="313"/>
                  </a:lnTo>
                  <a:lnTo>
                    <a:pt x="380" y="314"/>
                  </a:lnTo>
                  <a:lnTo>
                    <a:pt x="379" y="314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79" y="318"/>
                  </a:lnTo>
                  <a:lnTo>
                    <a:pt x="379" y="319"/>
                  </a:lnTo>
                  <a:lnTo>
                    <a:pt x="380" y="319"/>
                  </a:lnTo>
                  <a:lnTo>
                    <a:pt x="381" y="319"/>
                  </a:lnTo>
                  <a:lnTo>
                    <a:pt x="382" y="319"/>
                  </a:lnTo>
                  <a:lnTo>
                    <a:pt x="383" y="319"/>
                  </a:lnTo>
                  <a:lnTo>
                    <a:pt x="385" y="319"/>
                  </a:lnTo>
                  <a:lnTo>
                    <a:pt x="385" y="320"/>
                  </a:lnTo>
                  <a:lnTo>
                    <a:pt x="385" y="321"/>
                  </a:lnTo>
                  <a:lnTo>
                    <a:pt x="383" y="321"/>
                  </a:lnTo>
                  <a:lnTo>
                    <a:pt x="383" y="323"/>
                  </a:lnTo>
                  <a:lnTo>
                    <a:pt x="383" y="324"/>
                  </a:lnTo>
                  <a:lnTo>
                    <a:pt x="383" y="325"/>
                  </a:lnTo>
                  <a:lnTo>
                    <a:pt x="383" y="325"/>
                  </a:lnTo>
                  <a:lnTo>
                    <a:pt x="382" y="324"/>
                  </a:lnTo>
                  <a:lnTo>
                    <a:pt x="381" y="324"/>
                  </a:lnTo>
                  <a:lnTo>
                    <a:pt x="381" y="325"/>
                  </a:lnTo>
                  <a:lnTo>
                    <a:pt x="380" y="325"/>
                  </a:lnTo>
                  <a:lnTo>
                    <a:pt x="380" y="324"/>
                  </a:lnTo>
                  <a:lnTo>
                    <a:pt x="379" y="324"/>
                  </a:lnTo>
                  <a:lnTo>
                    <a:pt x="379" y="325"/>
                  </a:lnTo>
                  <a:lnTo>
                    <a:pt x="377" y="325"/>
                  </a:lnTo>
                  <a:lnTo>
                    <a:pt x="376" y="324"/>
                  </a:lnTo>
                  <a:lnTo>
                    <a:pt x="376" y="325"/>
                  </a:lnTo>
                  <a:lnTo>
                    <a:pt x="376" y="326"/>
                  </a:lnTo>
                  <a:lnTo>
                    <a:pt x="377" y="326"/>
                  </a:lnTo>
                  <a:lnTo>
                    <a:pt x="377" y="327"/>
                  </a:lnTo>
                  <a:lnTo>
                    <a:pt x="379" y="327"/>
                  </a:lnTo>
                  <a:lnTo>
                    <a:pt x="379" y="326"/>
                  </a:lnTo>
                  <a:lnTo>
                    <a:pt x="380" y="326"/>
                  </a:lnTo>
                  <a:lnTo>
                    <a:pt x="380" y="327"/>
                  </a:lnTo>
                  <a:lnTo>
                    <a:pt x="381" y="327"/>
                  </a:lnTo>
                  <a:lnTo>
                    <a:pt x="382" y="329"/>
                  </a:lnTo>
                  <a:lnTo>
                    <a:pt x="382" y="330"/>
                  </a:lnTo>
                  <a:lnTo>
                    <a:pt x="383" y="331"/>
                  </a:lnTo>
                  <a:lnTo>
                    <a:pt x="383" y="332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2" y="335"/>
                  </a:lnTo>
                  <a:lnTo>
                    <a:pt x="382" y="336"/>
                  </a:lnTo>
                  <a:lnTo>
                    <a:pt x="381" y="336"/>
                  </a:lnTo>
                  <a:lnTo>
                    <a:pt x="380" y="336"/>
                  </a:lnTo>
                  <a:lnTo>
                    <a:pt x="379" y="336"/>
                  </a:lnTo>
                  <a:lnTo>
                    <a:pt x="380" y="336"/>
                  </a:lnTo>
                  <a:lnTo>
                    <a:pt x="380" y="337"/>
                  </a:lnTo>
                  <a:lnTo>
                    <a:pt x="379" y="337"/>
                  </a:lnTo>
                  <a:lnTo>
                    <a:pt x="379" y="338"/>
                  </a:lnTo>
                  <a:lnTo>
                    <a:pt x="379" y="339"/>
                  </a:lnTo>
                  <a:lnTo>
                    <a:pt x="380" y="339"/>
                  </a:lnTo>
                  <a:lnTo>
                    <a:pt x="380" y="341"/>
                  </a:lnTo>
                  <a:lnTo>
                    <a:pt x="381" y="342"/>
                  </a:lnTo>
                  <a:lnTo>
                    <a:pt x="381" y="342"/>
                  </a:lnTo>
                  <a:lnTo>
                    <a:pt x="380" y="343"/>
                  </a:lnTo>
                  <a:lnTo>
                    <a:pt x="379" y="343"/>
                  </a:lnTo>
                  <a:lnTo>
                    <a:pt x="377" y="343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5"/>
                  </a:lnTo>
                  <a:lnTo>
                    <a:pt x="380" y="345"/>
                  </a:lnTo>
                  <a:lnTo>
                    <a:pt x="380" y="346"/>
                  </a:lnTo>
                  <a:lnTo>
                    <a:pt x="380" y="348"/>
                  </a:lnTo>
                  <a:lnTo>
                    <a:pt x="380" y="349"/>
                  </a:lnTo>
                  <a:lnTo>
                    <a:pt x="380" y="350"/>
                  </a:lnTo>
                  <a:lnTo>
                    <a:pt x="380" y="351"/>
                  </a:lnTo>
                  <a:lnTo>
                    <a:pt x="380" y="352"/>
                  </a:lnTo>
                  <a:lnTo>
                    <a:pt x="379" y="352"/>
                  </a:lnTo>
                  <a:lnTo>
                    <a:pt x="379" y="354"/>
                  </a:lnTo>
                  <a:lnTo>
                    <a:pt x="377" y="354"/>
                  </a:lnTo>
                  <a:lnTo>
                    <a:pt x="377" y="355"/>
                  </a:lnTo>
                  <a:lnTo>
                    <a:pt x="377" y="356"/>
                  </a:lnTo>
                  <a:lnTo>
                    <a:pt x="377" y="357"/>
                  </a:lnTo>
                  <a:lnTo>
                    <a:pt x="376" y="357"/>
                  </a:lnTo>
                  <a:lnTo>
                    <a:pt x="377" y="358"/>
                  </a:lnTo>
                  <a:lnTo>
                    <a:pt x="379" y="358"/>
                  </a:lnTo>
                  <a:lnTo>
                    <a:pt x="379" y="360"/>
                  </a:lnTo>
                  <a:lnTo>
                    <a:pt x="377" y="360"/>
                  </a:lnTo>
                  <a:lnTo>
                    <a:pt x="376" y="360"/>
                  </a:lnTo>
                  <a:lnTo>
                    <a:pt x="376" y="361"/>
                  </a:lnTo>
                  <a:lnTo>
                    <a:pt x="375" y="362"/>
                  </a:lnTo>
                  <a:lnTo>
                    <a:pt x="375" y="363"/>
                  </a:lnTo>
                  <a:lnTo>
                    <a:pt x="374" y="363"/>
                  </a:lnTo>
                  <a:lnTo>
                    <a:pt x="373" y="363"/>
                  </a:lnTo>
                  <a:lnTo>
                    <a:pt x="373" y="364"/>
                  </a:lnTo>
                  <a:lnTo>
                    <a:pt x="374" y="364"/>
                  </a:lnTo>
                  <a:lnTo>
                    <a:pt x="373" y="366"/>
                  </a:lnTo>
                  <a:lnTo>
                    <a:pt x="373" y="367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1" y="370"/>
                  </a:lnTo>
                  <a:lnTo>
                    <a:pt x="371" y="370"/>
                  </a:lnTo>
                  <a:lnTo>
                    <a:pt x="373" y="370"/>
                  </a:lnTo>
                  <a:lnTo>
                    <a:pt x="373" y="372"/>
                  </a:lnTo>
                  <a:lnTo>
                    <a:pt x="374" y="373"/>
                  </a:lnTo>
                  <a:lnTo>
                    <a:pt x="374" y="374"/>
                  </a:lnTo>
                  <a:lnTo>
                    <a:pt x="374" y="375"/>
                  </a:lnTo>
                  <a:lnTo>
                    <a:pt x="374" y="376"/>
                  </a:lnTo>
                  <a:lnTo>
                    <a:pt x="373" y="376"/>
                  </a:lnTo>
                  <a:lnTo>
                    <a:pt x="373" y="377"/>
                  </a:lnTo>
                  <a:lnTo>
                    <a:pt x="371" y="377"/>
                  </a:lnTo>
                  <a:lnTo>
                    <a:pt x="370" y="377"/>
                  </a:lnTo>
                  <a:lnTo>
                    <a:pt x="370" y="379"/>
                  </a:lnTo>
                  <a:lnTo>
                    <a:pt x="370" y="380"/>
                  </a:lnTo>
                  <a:lnTo>
                    <a:pt x="370" y="381"/>
                  </a:lnTo>
                  <a:lnTo>
                    <a:pt x="370" y="382"/>
                  </a:lnTo>
                  <a:lnTo>
                    <a:pt x="370" y="383"/>
                  </a:lnTo>
                  <a:lnTo>
                    <a:pt x="370" y="385"/>
                  </a:lnTo>
                  <a:lnTo>
                    <a:pt x="369" y="385"/>
                  </a:lnTo>
                  <a:lnTo>
                    <a:pt x="369" y="386"/>
                  </a:lnTo>
                  <a:lnTo>
                    <a:pt x="368" y="386"/>
                  </a:lnTo>
                  <a:lnTo>
                    <a:pt x="367" y="386"/>
                  </a:lnTo>
                  <a:lnTo>
                    <a:pt x="367" y="387"/>
                  </a:lnTo>
                  <a:lnTo>
                    <a:pt x="365" y="387"/>
                  </a:lnTo>
                  <a:lnTo>
                    <a:pt x="365" y="388"/>
                  </a:lnTo>
                  <a:lnTo>
                    <a:pt x="364" y="389"/>
                  </a:lnTo>
                  <a:lnTo>
                    <a:pt x="364" y="391"/>
                  </a:lnTo>
                  <a:lnTo>
                    <a:pt x="365" y="391"/>
                  </a:lnTo>
                  <a:lnTo>
                    <a:pt x="364" y="391"/>
                  </a:lnTo>
                  <a:lnTo>
                    <a:pt x="364" y="392"/>
                  </a:lnTo>
                  <a:lnTo>
                    <a:pt x="362" y="392"/>
                  </a:lnTo>
                  <a:lnTo>
                    <a:pt x="362" y="393"/>
                  </a:lnTo>
                  <a:lnTo>
                    <a:pt x="361" y="393"/>
                  </a:lnTo>
                  <a:lnTo>
                    <a:pt x="361" y="394"/>
                  </a:lnTo>
                  <a:lnTo>
                    <a:pt x="361" y="395"/>
                  </a:lnTo>
                  <a:lnTo>
                    <a:pt x="361" y="397"/>
                  </a:lnTo>
                  <a:lnTo>
                    <a:pt x="361" y="398"/>
                  </a:lnTo>
                  <a:lnTo>
                    <a:pt x="362" y="399"/>
                  </a:lnTo>
                  <a:lnTo>
                    <a:pt x="361" y="399"/>
                  </a:lnTo>
                  <a:lnTo>
                    <a:pt x="361" y="400"/>
                  </a:lnTo>
                  <a:lnTo>
                    <a:pt x="361" y="401"/>
                  </a:lnTo>
                  <a:lnTo>
                    <a:pt x="361" y="403"/>
                  </a:lnTo>
                  <a:lnTo>
                    <a:pt x="361" y="404"/>
                  </a:lnTo>
                  <a:lnTo>
                    <a:pt x="362" y="405"/>
                  </a:lnTo>
                  <a:lnTo>
                    <a:pt x="363" y="405"/>
                  </a:lnTo>
                  <a:lnTo>
                    <a:pt x="363" y="406"/>
                  </a:lnTo>
                  <a:lnTo>
                    <a:pt x="363" y="407"/>
                  </a:lnTo>
                  <a:lnTo>
                    <a:pt x="363" y="409"/>
                  </a:lnTo>
                  <a:lnTo>
                    <a:pt x="363" y="410"/>
                  </a:lnTo>
                  <a:lnTo>
                    <a:pt x="363" y="411"/>
                  </a:lnTo>
                  <a:lnTo>
                    <a:pt x="364" y="411"/>
                  </a:lnTo>
                  <a:lnTo>
                    <a:pt x="364" y="412"/>
                  </a:lnTo>
                  <a:lnTo>
                    <a:pt x="364" y="413"/>
                  </a:lnTo>
                  <a:lnTo>
                    <a:pt x="364" y="414"/>
                  </a:lnTo>
                  <a:lnTo>
                    <a:pt x="365" y="414"/>
                  </a:lnTo>
                  <a:lnTo>
                    <a:pt x="365" y="413"/>
                  </a:lnTo>
                  <a:lnTo>
                    <a:pt x="367" y="413"/>
                  </a:lnTo>
                  <a:lnTo>
                    <a:pt x="367" y="412"/>
                  </a:lnTo>
                  <a:lnTo>
                    <a:pt x="368" y="412"/>
                  </a:lnTo>
                  <a:lnTo>
                    <a:pt x="369" y="412"/>
                  </a:lnTo>
                  <a:lnTo>
                    <a:pt x="370" y="412"/>
                  </a:lnTo>
                  <a:lnTo>
                    <a:pt x="371" y="411"/>
                  </a:lnTo>
                  <a:lnTo>
                    <a:pt x="373" y="412"/>
                  </a:lnTo>
                  <a:lnTo>
                    <a:pt x="374" y="412"/>
                  </a:lnTo>
                  <a:lnTo>
                    <a:pt x="373" y="413"/>
                  </a:lnTo>
                  <a:lnTo>
                    <a:pt x="374" y="414"/>
                  </a:lnTo>
                  <a:lnTo>
                    <a:pt x="374" y="416"/>
                  </a:lnTo>
                  <a:lnTo>
                    <a:pt x="374" y="417"/>
                  </a:lnTo>
                  <a:lnTo>
                    <a:pt x="374" y="418"/>
                  </a:lnTo>
                  <a:lnTo>
                    <a:pt x="373" y="418"/>
                  </a:lnTo>
                  <a:lnTo>
                    <a:pt x="373" y="419"/>
                  </a:lnTo>
                  <a:lnTo>
                    <a:pt x="373" y="420"/>
                  </a:lnTo>
                  <a:lnTo>
                    <a:pt x="374" y="422"/>
                  </a:lnTo>
                  <a:lnTo>
                    <a:pt x="374" y="423"/>
                  </a:lnTo>
                  <a:lnTo>
                    <a:pt x="374" y="424"/>
                  </a:lnTo>
                  <a:lnTo>
                    <a:pt x="374" y="425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1" y="428"/>
                  </a:lnTo>
                  <a:lnTo>
                    <a:pt x="373" y="428"/>
                  </a:lnTo>
                  <a:lnTo>
                    <a:pt x="374" y="428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5" y="429"/>
                  </a:lnTo>
                  <a:lnTo>
                    <a:pt x="376" y="430"/>
                  </a:lnTo>
                  <a:lnTo>
                    <a:pt x="377" y="431"/>
                  </a:lnTo>
                  <a:lnTo>
                    <a:pt x="377" y="432"/>
                  </a:lnTo>
                  <a:lnTo>
                    <a:pt x="377" y="434"/>
                  </a:lnTo>
                  <a:lnTo>
                    <a:pt x="379" y="434"/>
                  </a:lnTo>
                  <a:lnTo>
                    <a:pt x="381" y="434"/>
                  </a:lnTo>
                  <a:lnTo>
                    <a:pt x="383" y="434"/>
                  </a:lnTo>
                  <a:lnTo>
                    <a:pt x="385" y="434"/>
                  </a:lnTo>
                  <a:lnTo>
                    <a:pt x="387" y="434"/>
                  </a:lnTo>
                  <a:lnTo>
                    <a:pt x="389" y="434"/>
                  </a:lnTo>
                  <a:lnTo>
                    <a:pt x="392" y="434"/>
                  </a:lnTo>
                  <a:lnTo>
                    <a:pt x="394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400" y="435"/>
                  </a:lnTo>
                  <a:lnTo>
                    <a:pt x="401" y="436"/>
                  </a:lnTo>
                  <a:lnTo>
                    <a:pt x="405" y="436"/>
                  </a:lnTo>
                  <a:lnTo>
                    <a:pt x="407" y="436"/>
                  </a:lnTo>
                  <a:lnTo>
                    <a:pt x="408" y="437"/>
                  </a:lnTo>
                  <a:lnTo>
                    <a:pt x="411" y="438"/>
                  </a:lnTo>
                  <a:lnTo>
                    <a:pt x="412" y="438"/>
                  </a:lnTo>
                  <a:lnTo>
                    <a:pt x="412" y="438"/>
                  </a:lnTo>
                  <a:lnTo>
                    <a:pt x="412" y="440"/>
                  </a:lnTo>
                  <a:lnTo>
                    <a:pt x="412" y="440"/>
                  </a:lnTo>
                  <a:lnTo>
                    <a:pt x="410" y="438"/>
                  </a:lnTo>
                  <a:lnTo>
                    <a:pt x="408" y="438"/>
                  </a:lnTo>
                  <a:lnTo>
                    <a:pt x="407" y="438"/>
                  </a:lnTo>
                  <a:lnTo>
                    <a:pt x="406" y="437"/>
                  </a:lnTo>
                  <a:lnTo>
                    <a:pt x="405" y="437"/>
                  </a:lnTo>
                  <a:lnTo>
                    <a:pt x="404" y="437"/>
                  </a:lnTo>
                  <a:lnTo>
                    <a:pt x="402" y="437"/>
                  </a:lnTo>
                  <a:lnTo>
                    <a:pt x="402" y="438"/>
                  </a:lnTo>
                  <a:lnTo>
                    <a:pt x="401" y="440"/>
                  </a:lnTo>
                  <a:lnTo>
                    <a:pt x="401" y="441"/>
                  </a:lnTo>
                  <a:lnTo>
                    <a:pt x="401" y="442"/>
                  </a:lnTo>
                  <a:lnTo>
                    <a:pt x="400" y="442"/>
                  </a:lnTo>
                  <a:lnTo>
                    <a:pt x="399" y="443"/>
                  </a:lnTo>
                  <a:lnTo>
                    <a:pt x="399" y="442"/>
                  </a:lnTo>
                  <a:lnTo>
                    <a:pt x="398" y="442"/>
                  </a:lnTo>
                  <a:lnTo>
                    <a:pt x="396" y="442"/>
                  </a:lnTo>
                  <a:lnTo>
                    <a:pt x="395" y="443"/>
                  </a:lnTo>
                  <a:lnTo>
                    <a:pt x="394" y="443"/>
                  </a:lnTo>
                  <a:lnTo>
                    <a:pt x="394" y="444"/>
                  </a:lnTo>
                  <a:lnTo>
                    <a:pt x="393" y="444"/>
                  </a:lnTo>
                  <a:lnTo>
                    <a:pt x="390" y="446"/>
                  </a:lnTo>
                  <a:lnTo>
                    <a:pt x="392" y="446"/>
                  </a:lnTo>
                  <a:lnTo>
                    <a:pt x="392" y="444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89" y="446"/>
                  </a:lnTo>
                  <a:lnTo>
                    <a:pt x="388" y="446"/>
                  </a:lnTo>
                  <a:lnTo>
                    <a:pt x="387" y="446"/>
                  </a:lnTo>
                  <a:lnTo>
                    <a:pt x="388" y="446"/>
                  </a:lnTo>
                  <a:lnTo>
                    <a:pt x="388" y="447"/>
                  </a:lnTo>
                  <a:lnTo>
                    <a:pt x="388" y="448"/>
                  </a:lnTo>
                  <a:lnTo>
                    <a:pt x="388" y="449"/>
                  </a:lnTo>
                  <a:lnTo>
                    <a:pt x="387" y="449"/>
                  </a:lnTo>
                  <a:lnTo>
                    <a:pt x="388" y="449"/>
                  </a:lnTo>
                  <a:lnTo>
                    <a:pt x="388" y="450"/>
                  </a:lnTo>
                  <a:lnTo>
                    <a:pt x="387" y="451"/>
                  </a:lnTo>
                  <a:lnTo>
                    <a:pt x="387" y="453"/>
                  </a:lnTo>
                  <a:lnTo>
                    <a:pt x="387" y="454"/>
                  </a:lnTo>
                  <a:lnTo>
                    <a:pt x="387" y="456"/>
                  </a:lnTo>
                  <a:lnTo>
                    <a:pt x="386" y="457"/>
                  </a:lnTo>
                  <a:lnTo>
                    <a:pt x="386" y="457"/>
                  </a:lnTo>
                  <a:lnTo>
                    <a:pt x="387" y="459"/>
                  </a:lnTo>
                  <a:lnTo>
                    <a:pt x="387" y="460"/>
                  </a:lnTo>
                  <a:lnTo>
                    <a:pt x="387" y="461"/>
                  </a:lnTo>
                  <a:lnTo>
                    <a:pt x="386" y="461"/>
                  </a:lnTo>
                  <a:lnTo>
                    <a:pt x="386" y="462"/>
                  </a:lnTo>
                  <a:lnTo>
                    <a:pt x="386" y="463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82" y="465"/>
                  </a:lnTo>
                  <a:lnTo>
                    <a:pt x="382" y="463"/>
                  </a:lnTo>
                  <a:lnTo>
                    <a:pt x="381" y="463"/>
                  </a:lnTo>
                  <a:lnTo>
                    <a:pt x="380" y="463"/>
                  </a:lnTo>
                  <a:lnTo>
                    <a:pt x="379" y="462"/>
                  </a:lnTo>
                  <a:lnTo>
                    <a:pt x="379" y="461"/>
                  </a:lnTo>
                  <a:lnTo>
                    <a:pt x="377" y="461"/>
                  </a:lnTo>
                  <a:lnTo>
                    <a:pt x="377" y="462"/>
                  </a:lnTo>
                  <a:lnTo>
                    <a:pt x="377" y="461"/>
                  </a:lnTo>
                  <a:lnTo>
                    <a:pt x="376" y="461"/>
                  </a:lnTo>
                  <a:lnTo>
                    <a:pt x="376" y="462"/>
                  </a:lnTo>
                  <a:lnTo>
                    <a:pt x="376" y="461"/>
                  </a:lnTo>
                  <a:lnTo>
                    <a:pt x="375" y="461"/>
                  </a:lnTo>
                  <a:lnTo>
                    <a:pt x="375" y="460"/>
                  </a:lnTo>
                  <a:lnTo>
                    <a:pt x="374" y="460"/>
                  </a:lnTo>
                  <a:lnTo>
                    <a:pt x="374" y="459"/>
                  </a:lnTo>
                  <a:lnTo>
                    <a:pt x="373" y="459"/>
                  </a:lnTo>
                  <a:lnTo>
                    <a:pt x="373" y="457"/>
                  </a:lnTo>
                  <a:lnTo>
                    <a:pt x="373" y="457"/>
                  </a:lnTo>
                  <a:lnTo>
                    <a:pt x="371" y="457"/>
                  </a:lnTo>
                  <a:lnTo>
                    <a:pt x="373" y="457"/>
                  </a:lnTo>
                  <a:lnTo>
                    <a:pt x="373" y="456"/>
                  </a:lnTo>
                  <a:lnTo>
                    <a:pt x="374" y="455"/>
                  </a:lnTo>
                  <a:lnTo>
                    <a:pt x="375" y="455"/>
                  </a:lnTo>
                  <a:lnTo>
                    <a:pt x="376" y="455"/>
                  </a:lnTo>
                  <a:lnTo>
                    <a:pt x="376" y="456"/>
                  </a:lnTo>
                  <a:lnTo>
                    <a:pt x="376" y="457"/>
                  </a:lnTo>
                  <a:lnTo>
                    <a:pt x="375" y="457"/>
                  </a:lnTo>
                  <a:lnTo>
                    <a:pt x="374" y="457"/>
                  </a:lnTo>
                  <a:lnTo>
                    <a:pt x="375" y="457"/>
                  </a:lnTo>
                  <a:lnTo>
                    <a:pt x="376" y="457"/>
                  </a:lnTo>
                  <a:lnTo>
                    <a:pt x="376" y="456"/>
                  </a:lnTo>
                  <a:lnTo>
                    <a:pt x="376" y="455"/>
                  </a:lnTo>
                  <a:lnTo>
                    <a:pt x="377" y="454"/>
                  </a:lnTo>
                  <a:lnTo>
                    <a:pt x="377" y="455"/>
                  </a:lnTo>
                  <a:lnTo>
                    <a:pt x="377" y="454"/>
                  </a:lnTo>
                  <a:lnTo>
                    <a:pt x="379" y="454"/>
                  </a:lnTo>
                  <a:lnTo>
                    <a:pt x="379" y="455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6" y="459"/>
                  </a:lnTo>
                  <a:lnTo>
                    <a:pt x="377" y="459"/>
                  </a:lnTo>
                  <a:lnTo>
                    <a:pt x="379" y="459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9" y="457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9" y="456"/>
                  </a:lnTo>
                  <a:lnTo>
                    <a:pt x="380" y="454"/>
                  </a:lnTo>
                  <a:lnTo>
                    <a:pt x="381" y="454"/>
                  </a:lnTo>
                  <a:lnTo>
                    <a:pt x="382" y="453"/>
                  </a:lnTo>
                  <a:lnTo>
                    <a:pt x="383" y="453"/>
                  </a:lnTo>
                  <a:lnTo>
                    <a:pt x="383" y="451"/>
                  </a:lnTo>
                  <a:lnTo>
                    <a:pt x="383" y="451"/>
                  </a:lnTo>
                  <a:lnTo>
                    <a:pt x="383" y="450"/>
                  </a:lnTo>
                  <a:lnTo>
                    <a:pt x="383" y="449"/>
                  </a:lnTo>
                  <a:lnTo>
                    <a:pt x="385" y="449"/>
                  </a:lnTo>
                  <a:lnTo>
                    <a:pt x="385" y="448"/>
                  </a:lnTo>
                  <a:lnTo>
                    <a:pt x="383" y="448"/>
                  </a:lnTo>
                  <a:lnTo>
                    <a:pt x="383" y="447"/>
                  </a:lnTo>
                  <a:lnTo>
                    <a:pt x="383" y="447"/>
                  </a:lnTo>
                  <a:lnTo>
                    <a:pt x="383" y="446"/>
                  </a:lnTo>
                  <a:lnTo>
                    <a:pt x="383" y="447"/>
                  </a:lnTo>
                  <a:lnTo>
                    <a:pt x="383" y="448"/>
                  </a:lnTo>
                  <a:lnTo>
                    <a:pt x="382" y="448"/>
                  </a:lnTo>
                  <a:lnTo>
                    <a:pt x="381" y="449"/>
                  </a:lnTo>
                  <a:lnTo>
                    <a:pt x="380" y="449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7" y="451"/>
                  </a:lnTo>
                  <a:lnTo>
                    <a:pt x="376" y="453"/>
                  </a:lnTo>
                  <a:lnTo>
                    <a:pt x="375" y="453"/>
                  </a:lnTo>
                  <a:lnTo>
                    <a:pt x="375" y="451"/>
                  </a:lnTo>
                  <a:lnTo>
                    <a:pt x="374" y="451"/>
                  </a:lnTo>
                  <a:lnTo>
                    <a:pt x="373" y="451"/>
                  </a:lnTo>
                  <a:lnTo>
                    <a:pt x="371" y="451"/>
                  </a:lnTo>
                  <a:lnTo>
                    <a:pt x="373" y="451"/>
                  </a:lnTo>
                  <a:lnTo>
                    <a:pt x="374" y="453"/>
                  </a:lnTo>
                  <a:lnTo>
                    <a:pt x="375" y="453"/>
                  </a:lnTo>
                  <a:lnTo>
                    <a:pt x="375" y="454"/>
                  </a:lnTo>
                  <a:lnTo>
                    <a:pt x="374" y="454"/>
                  </a:lnTo>
                  <a:lnTo>
                    <a:pt x="373" y="454"/>
                  </a:lnTo>
                  <a:lnTo>
                    <a:pt x="374" y="454"/>
                  </a:lnTo>
                  <a:lnTo>
                    <a:pt x="373" y="454"/>
                  </a:lnTo>
                  <a:lnTo>
                    <a:pt x="371" y="454"/>
                  </a:lnTo>
                  <a:lnTo>
                    <a:pt x="373" y="454"/>
                  </a:lnTo>
                  <a:lnTo>
                    <a:pt x="373" y="455"/>
                  </a:lnTo>
                  <a:lnTo>
                    <a:pt x="371" y="455"/>
                  </a:lnTo>
                  <a:lnTo>
                    <a:pt x="371" y="454"/>
                  </a:lnTo>
                  <a:lnTo>
                    <a:pt x="371" y="455"/>
                  </a:lnTo>
                  <a:lnTo>
                    <a:pt x="373" y="455"/>
                  </a:lnTo>
                  <a:lnTo>
                    <a:pt x="371" y="455"/>
                  </a:lnTo>
                  <a:lnTo>
                    <a:pt x="371" y="456"/>
                  </a:lnTo>
                  <a:lnTo>
                    <a:pt x="371" y="457"/>
                  </a:lnTo>
                  <a:lnTo>
                    <a:pt x="370" y="457"/>
                  </a:lnTo>
                  <a:lnTo>
                    <a:pt x="370" y="456"/>
                  </a:lnTo>
                  <a:lnTo>
                    <a:pt x="370" y="457"/>
                  </a:lnTo>
                  <a:lnTo>
                    <a:pt x="371" y="457"/>
                  </a:lnTo>
                  <a:lnTo>
                    <a:pt x="373" y="459"/>
                  </a:lnTo>
                  <a:lnTo>
                    <a:pt x="371" y="459"/>
                  </a:lnTo>
                  <a:lnTo>
                    <a:pt x="370" y="459"/>
                  </a:lnTo>
                  <a:lnTo>
                    <a:pt x="370" y="457"/>
                  </a:lnTo>
                  <a:lnTo>
                    <a:pt x="369" y="457"/>
                  </a:lnTo>
                  <a:lnTo>
                    <a:pt x="369" y="457"/>
                  </a:lnTo>
                  <a:lnTo>
                    <a:pt x="369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7" y="456"/>
                  </a:lnTo>
                  <a:lnTo>
                    <a:pt x="365" y="455"/>
                  </a:lnTo>
                  <a:lnTo>
                    <a:pt x="364" y="455"/>
                  </a:lnTo>
                  <a:lnTo>
                    <a:pt x="364" y="454"/>
                  </a:lnTo>
                  <a:lnTo>
                    <a:pt x="363" y="454"/>
                  </a:lnTo>
                  <a:lnTo>
                    <a:pt x="363" y="453"/>
                  </a:lnTo>
                  <a:lnTo>
                    <a:pt x="364" y="454"/>
                  </a:lnTo>
                  <a:lnTo>
                    <a:pt x="365" y="454"/>
                  </a:lnTo>
                  <a:lnTo>
                    <a:pt x="367" y="454"/>
                  </a:lnTo>
                  <a:lnTo>
                    <a:pt x="368" y="454"/>
                  </a:lnTo>
                  <a:lnTo>
                    <a:pt x="369" y="455"/>
                  </a:lnTo>
                  <a:lnTo>
                    <a:pt x="369" y="456"/>
                  </a:lnTo>
                  <a:lnTo>
                    <a:pt x="369" y="455"/>
                  </a:lnTo>
                  <a:lnTo>
                    <a:pt x="369" y="454"/>
                  </a:lnTo>
                  <a:lnTo>
                    <a:pt x="368" y="454"/>
                  </a:lnTo>
                  <a:lnTo>
                    <a:pt x="369" y="454"/>
                  </a:lnTo>
                  <a:lnTo>
                    <a:pt x="369" y="453"/>
                  </a:lnTo>
                  <a:lnTo>
                    <a:pt x="370" y="453"/>
                  </a:lnTo>
                  <a:lnTo>
                    <a:pt x="369" y="453"/>
                  </a:lnTo>
                  <a:lnTo>
                    <a:pt x="368" y="453"/>
                  </a:lnTo>
                  <a:lnTo>
                    <a:pt x="367" y="453"/>
                  </a:lnTo>
                  <a:lnTo>
                    <a:pt x="367" y="451"/>
                  </a:lnTo>
                  <a:lnTo>
                    <a:pt x="368" y="451"/>
                  </a:lnTo>
                  <a:lnTo>
                    <a:pt x="368" y="450"/>
                  </a:lnTo>
                  <a:lnTo>
                    <a:pt x="368" y="451"/>
                  </a:lnTo>
                  <a:lnTo>
                    <a:pt x="367" y="451"/>
                  </a:lnTo>
                  <a:lnTo>
                    <a:pt x="367" y="450"/>
                  </a:lnTo>
                  <a:lnTo>
                    <a:pt x="367" y="449"/>
                  </a:lnTo>
                  <a:lnTo>
                    <a:pt x="367" y="448"/>
                  </a:lnTo>
                  <a:lnTo>
                    <a:pt x="368" y="448"/>
                  </a:lnTo>
                  <a:lnTo>
                    <a:pt x="368" y="447"/>
                  </a:lnTo>
                  <a:lnTo>
                    <a:pt x="369" y="447"/>
                  </a:lnTo>
                  <a:lnTo>
                    <a:pt x="369" y="446"/>
                  </a:lnTo>
                  <a:lnTo>
                    <a:pt x="370" y="446"/>
                  </a:lnTo>
                  <a:lnTo>
                    <a:pt x="370" y="447"/>
                  </a:lnTo>
                  <a:lnTo>
                    <a:pt x="369" y="448"/>
                  </a:lnTo>
                  <a:lnTo>
                    <a:pt x="370" y="448"/>
                  </a:lnTo>
                  <a:lnTo>
                    <a:pt x="370" y="447"/>
                  </a:lnTo>
                  <a:lnTo>
                    <a:pt x="371" y="447"/>
                  </a:lnTo>
                  <a:lnTo>
                    <a:pt x="370" y="448"/>
                  </a:lnTo>
                  <a:lnTo>
                    <a:pt x="371" y="448"/>
                  </a:lnTo>
                  <a:lnTo>
                    <a:pt x="371" y="447"/>
                  </a:lnTo>
                  <a:lnTo>
                    <a:pt x="371" y="448"/>
                  </a:lnTo>
                  <a:lnTo>
                    <a:pt x="373" y="448"/>
                  </a:lnTo>
                  <a:lnTo>
                    <a:pt x="373" y="447"/>
                  </a:lnTo>
                  <a:lnTo>
                    <a:pt x="374" y="447"/>
                  </a:lnTo>
                  <a:lnTo>
                    <a:pt x="374" y="446"/>
                  </a:lnTo>
                  <a:lnTo>
                    <a:pt x="375" y="446"/>
                  </a:lnTo>
                  <a:lnTo>
                    <a:pt x="375" y="444"/>
                  </a:lnTo>
                  <a:lnTo>
                    <a:pt x="376" y="444"/>
                  </a:lnTo>
                  <a:lnTo>
                    <a:pt x="376" y="446"/>
                  </a:lnTo>
                  <a:lnTo>
                    <a:pt x="376" y="444"/>
                  </a:lnTo>
                  <a:lnTo>
                    <a:pt x="377" y="444"/>
                  </a:lnTo>
                  <a:lnTo>
                    <a:pt x="377" y="446"/>
                  </a:lnTo>
                  <a:lnTo>
                    <a:pt x="379" y="446"/>
                  </a:lnTo>
                  <a:lnTo>
                    <a:pt x="381" y="446"/>
                  </a:lnTo>
                  <a:lnTo>
                    <a:pt x="381" y="444"/>
                  </a:lnTo>
                  <a:lnTo>
                    <a:pt x="382" y="444"/>
                  </a:lnTo>
                  <a:lnTo>
                    <a:pt x="382" y="443"/>
                  </a:lnTo>
                  <a:lnTo>
                    <a:pt x="381" y="443"/>
                  </a:lnTo>
                  <a:lnTo>
                    <a:pt x="380" y="443"/>
                  </a:lnTo>
                  <a:lnTo>
                    <a:pt x="379" y="443"/>
                  </a:lnTo>
                  <a:lnTo>
                    <a:pt x="377" y="443"/>
                  </a:lnTo>
                  <a:lnTo>
                    <a:pt x="376" y="443"/>
                  </a:lnTo>
                  <a:lnTo>
                    <a:pt x="376" y="442"/>
                  </a:lnTo>
                  <a:lnTo>
                    <a:pt x="375" y="442"/>
                  </a:lnTo>
                  <a:lnTo>
                    <a:pt x="374" y="442"/>
                  </a:lnTo>
                  <a:lnTo>
                    <a:pt x="373" y="443"/>
                  </a:lnTo>
                  <a:lnTo>
                    <a:pt x="373" y="444"/>
                  </a:lnTo>
                  <a:lnTo>
                    <a:pt x="371" y="444"/>
                  </a:lnTo>
                  <a:lnTo>
                    <a:pt x="371" y="443"/>
                  </a:lnTo>
                  <a:lnTo>
                    <a:pt x="371" y="442"/>
                  </a:lnTo>
                  <a:lnTo>
                    <a:pt x="373" y="443"/>
                  </a:lnTo>
                  <a:lnTo>
                    <a:pt x="373" y="442"/>
                  </a:lnTo>
                  <a:lnTo>
                    <a:pt x="371" y="442"/>
                  </a:lnTo>
                  <a:lnTo>
                    <a:pt x="371" y="443"/>
                  </a:lnTo>
                  <a:lnTo>
                    <a:pt x="370" y="443"/>
                  </a:lnTo>
                  <a:lnTo>
                    <a:pt x="370" y="442"/>
                  </a:lnTo>
                  <a:lnTo>
                    <a:pt x="369" y="442"/>
                  </a:lnTo>
                  <a:lnTo>
                    <a:pt x="369" y="443"/>
                  </a:lnTo>
                  <a:lnTo>
                    <a:pt x="368" y="443"/>
                  </a:lnTo>
                  <a:lnTo>
                    <a:pt x="368" y="442"/>
                  </a:lnTo>
                  <a:lnTo>
                    <a:pt x="368" y="443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7" y="446"/>
                  </a:lnTo>
                  <a:lnTo>
                    <a:pt x="368" y="444"/>
                  </a:lnTo>
                  <a:lnTo>
                    <a:pt x="368" y="443"/>
                  </a:lnTo>
                  <a:lnTo>
                    <a:pt x="368" y="444"/>
                  </a:lnTo>
                  <a:lnTo>
                    <a:pt x="369" y="444"/>
                  </a:lnTo>
                  <a:lnTo>
                    <a:pt x="370" y="444"/>
                  </a:lnTo>
                  <a:lnTo>
                    <a:pt x="369" y="444"/>
                  </a:lnTo>
                  <a:lnTo>
                    <a:pt x="369" y="446"/>
                  </a:lnTo>
                  <a:lnTo>
                    <a:pt x="369" y="447"/>
                  </a:lnTo>
                  <a:lnTo>
                    <a:pt x="368" y="447"/>
                  </a:lnTo>
                  <a:lnTo>
                    <a:pt x="367" y="447"/>
                  </a:lnTo>
                  <a:lnTo>
                    <a:pt x="367" y="448"/>
                  </a:lnTo>
                  <a:lnTo>
                    <a:pt x="367" y="449"/>
                  </a:lnTo>
                  <a:lnTo>
                    <a:pt x="367" y="450"/>
                  </a:lnTo>
                  <a:lnTo>
                    <a:pt x="367" y="451"/>
                  </a:lnTo>
                  <a:lnTo>
                    <a:pt x="365" y="453"/>
                  </a:lnTo>
                  <a:lnTo>
                    <a:pt x="364" y="453"/>
                  </a:lnTo>
                  <a:lnTo>
                    <a:pt x="364" y="451"/>
                  </a:lnTo>
                  <a:lnTo>
                    <a:pt x="364" y="450"/>
                  </a:lnTo>
                  <a:lnTo>
                    <a:pt x="364" y="451"/>
                  </a:lnTo>
                  <a:lnTo>
                    <a:pt x="364" y="453"/>
                  </a:lnTo>
                  <a:lnTo>
                    <a:pt x="364" y="451"/>
                  </a:lnTo>
                  <a:lnTo>
                    <a:pt x="363" y="451"/>
                  </a:lnTo>
                  <a:lnTo>
                    <a:pt x="362" y="450"/>
                  </a:lnTo>
                  <a:lnTo>
                    <a:pt x="363" y="450"/>
                  </a:lnTo>
                  <a:lnTo>
                    <a:pt x="362" y="450"/>
                  </a:lnTo>
                  <a:lnTo>
                    <a:pt x="363" y="450"/>
                  </a:lnTo>
                  <a:lnTo>
                    <a:pt x="363" y="449"/>
                  </a:lnTo>
                  <a:lnTo>
                    <a:pt x="363" y="450"/>
                  </a:lnTo>
                  <a:lnTo>
                    <a:pt x="364" y="450"/>
                  </a:lnTo>
                  <a:lnTo>
                    <a:pt x="363" y="449"/>
                  </a:lnTo>
                  <a:lnTo>
                    <a:pt x="364" y="449"/>
                  </a:lnTo>
                  <a:lnTo>
                    <a:pt x="363" y="449"/>
                  </a:lnTo>
                  <a:lnTo>
                    <a:pt x="363" y="448"/>
                  </a:lnTo>
                  <a:lnTo>
                    <a:pt x="363" y="449"/>
                  </a:lnTo>
                  <a:lnTo>
                    <a:pt x="363" y="448"/>
                  </a:lnTo>
                  <a:lnTo>
                    <a:pt x="362" y="448"/>
                  </a:lnTo>
                  <a:lnTo>
                    <a:pt x="361" y="448"/>
                  </a:lnTo>
                  <a:lnTo>
                    <a:pt x="361" y="447"/>
                  </a:lnTo>
                  <a:lnTo>
                    <a:pt x="362" y="447"/>
                  </a:lnTo>
                  <a:lnTo>
                    <a:pt x="363" y="447"/>
                  </a:lnTo>
                  <a:lnTo>
                    <a:pt x="364" y="447"/>
                  </a:lnTo>
                  <a:lnTo>
                    <a:pt x="363" y="447"/>
                  </a:lnTo>
                  <a:lnTo>
                    <a:pt x="363" y="446"/>
                  </a:lnTo>
                  <a:lnTo>
                    <a:pt x="364" y="446"/>
                  </a:lnTo>
                  <a:lnTo>
                    <a:pt x="364" y="444"/>
                  </a:lnTo>
                  <a:lnTo>
                    <a:pt x="364" y="443"/>
                  </a:lnTo>
                  <a:lnTo>
                    <a:pt x="365" y="443"/>
                  </a:lnTo>
                  <a:lnTo>
                    <a:pt x="367" y="443"/>
                  </a:lnTo>
                  <a:lnTo>
                    <a:pt x="365" y="443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8" y="442"/>
                  </a:lnTo>
                  <a:lnTo>
                    <a:pt x="367" y="442"/>
                  </a:lnTo>
                  <a:lnTo>
                    <a:pt x="365" y="442"/>
                  </a:lnTo>
                  <a:lnTo>
                    <a:pt x="364" y="442"/>
                  </a:lnTo>
                  <a:lnTo>
                    <a:pt x="364" y="441"/>
                  </a:lnTo>
                  <a:lnTo>
                    <a:pt x="364" y="442"/>
                  </a:lnTo>
                  <a:lnTo>
                    <a:pt x="364" y="443"/>
                  </a:lnTo>
                  <a:lnTo>
                    <a:pt x="364" y="444"/>
                  </a:lnTo>
                  <a:lnTo>
                    <a:pt x="363" y="444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2" y="444"/>
                  </a:lnTo>
                  <a:lnTo>
                    <a:pt x="361" y="444"/>
                  </a:lnTo>
                  <a:lnTo>
                    <a:pt x="361" y="446"/>
                  </a:lnTo>
                  <a:lnTo>
                    <a:pt x="359" y="446"/>
                  </a:lnTo>
                  <a:lnTo>
                    <a:pt x="359" y="447"/>
                  </a:lnTo>
                  <a:lnTo>
                    <a:pt x="359" y="446"/>
                  </a:lnTo>
                  <a:lnTo>
                    <a:pt x="359" y="444"/>
                  </a:lnTo>
                  <a:lnTo>
                    <a:pt x="361" y="444"/>
                  </a:lnTo>
                  <a:lnTo>
                    <a:pt x="359" y="444"/>
                  </a:lnTo>
                  <a:lnTo>
                    <a:pt x="359" y="443"/>
                  </a:lnTo>
                  <a:lnTo>
                    <a:pt x="361" y="443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61" y="442"/>
                  </a:lnTo>
                  <a:lnTo>
                    <a:pt x="361" y="441"/>
                  </a:lnTo>
                  <a:lnTo>
                    <a:pt x="359" y="441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7"/>
                  </a:lnTo>
                  <a:lnTo>
                    <a:pt x="361" y="437"/>
                  </a:lnTo>
                  <a:lnTo>
                    <a:pt x="359" y="437"/>
                  </a:lnTo>
                  <a:lnTo>
                    <a:pt x="359" y="436"/>
                  </a:lnTo>
                  <a:lnTo>
                    <a:pt x="358" y="435"/>
                  </a:lnTo>
                  <a:lnTo>
                    <a:pt x="358" y="434"/>
                  </a:lnTo>
                  <a:lnTo>
                    <a:pt x="359" y="434"/>
                  </a:lnTo>
                  <a:lnTo>
                    <a:pt x="359" y="435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7"/>
                  </a:lnTo>
                  <a:lnTo>
                    <a:pt x="361" y="436"/>
                  </a:lnTo>
                  <a:lnTo>
                    <a:pt x="362" y="436"/>
                  </a:lnTo>
                  <a:lnTo>
                    <a:pt x="361" y="436"/>
                  </a:lnTo>
                  <a:lnTo>
                    <a:pt x="362" y="436"/>
                  </a:lnTo>
                  <a:lnTo>
                    <a:pt x="362" y="437"/>
                  </a:lnTo>
                  <a:lnTo>
                    <a:pt x="363" y="437"/>
                  </a:lnTo>
                  <a:lnTo>
                    <a:pt x="364" y="437"/>
                  </a:lnTo>
                  <a:lnTo>
                    <a:pt x="364" y="436"/>
                  </a:lnTo>
                  <a:lnTo>
                    <a:pt x="364" y="435"/>
                  </a:lnTo>
                  <a:lnTo>
                    <a:pt x="364" y="436"/>
                  </a:lnTo>
                  <a:lnTo>
                    <a:pt x="365" y="435"/>
                  </a:lnTo>
                  <a:lnTo>
                    <a:pt x="367" y="435"/>
                  </a:lnTo>
                  <a:lnTo>
                    <a:pt x="367" y="436"/>
                  </a:lnTo>
                  <a:lnTo>
                    <a:pt x="365" y="436"/>
                  </a:lnTo>
                  <a:lnTo>
                    <a:pt x="365" y="437"/>
                  </a:lnTo>
                  <a:lnTo>
                    <a:pt x="367" y="437"/>
                  </a:lnTo>
                  <a:lnTo>
                    <a:pt x="368" y="437"/>
                  </a:lnTo>
                  <a:lnTo>
                    <a:pt x="368" y="438"/>
                  </a:lnTo>
                  <a:lnTo>
                    <a:pt x="368" y="437"/>
                  </a:lnTo>
                  <a:lnTo>
                    <a:pt x="368" y="436"/>
                  </a:lnTo>
                  <a:lnTo>
                    <a:pt x="369" y="435"/>
                  </a:lnTo>
                  <a:lnTo>
                    <a:pt x="368" y="435"/>
                  </a:lnTo>
                  <a:lnTo>
                    <a:pt x="368" y="436"/>
                  </a:lnTo>
                  <a:lnTo>
                    <a:pt x="368" y="437"/>
                  </a:lnTo>
                  <a:lnTo>
                    <a:pt x="367" y="437"/>
                  </a:lnTo>
                  <a:lnTo>
                    <a:pt x="367" y="436"/>
                  </a:lnTo>
                  <a:lnTo>
                    <a:pt x="367" y="435"/>
                  </a:lnTo>
                  <a:lnTo>
                    <a:pt x="367" y="434"/>
                  </a:lnTo>
                  <a:lnTo>
                    <a:pt x="367" y="435"/>
                  </a:lnTo>
                  <a:lnTo>
                    <a:pt x="368" y="435"/>
                  </a:lnTo>
                  <a:lnTo>
                    <a:pt x="368" y="434"/>
                  </a:lnTo>
                  <a:lnTo>
                    <a:pt x="368" y="432"/>
                  </a:lnTo>
                  <a:lnTo>
                    <a:pt x="369" y="432"/>
                  </a:lnTo>
                  <a:lnTo>
                    <a:pt x="369" y="434"/>
                  </a:lnTo>
                  <a:lnTo>
                    <a:pt x="369" y="435"/>
                  </a:lnTo>
                  <a:lnTo>
                    <a:pt x="370" y="435"/>
                  </a:lnTo>
                  <a:lnTo>
                    <a:pt x="370" y="436"/>
                  </a:lnTo>
                  <a:lnTo>
                    <a:pt x="371" y="436"/>
                  </a:lnTo>
                  <a:lnTo>
                    <a:pt x="371" y="437"/>
                  </a:lnTo>
                  <a:lnTo>
                    <a:pt x="370" y="438"/>
                  </a:lnTo>
                  <a:lnTo>
                    <a:pt x="370" y="440"/>
                  </a:lnTo>
                  <a:lnTo>
                    <a:pt x="369" y="438"/>
                  </a:lnTo>
                  <a:lnTo>
                    <a:pt x="369" y="440"/>
                  </a:lnTo>
                  <a:lnTo>
                    <a:pt x="368" y="440"/>
                  </a:lnTo>
                  <a:lnTo>
                    <a:pt x="368" y="441"/>
                  </a:lnTo>
                  <a:lnTo>
                    <a:pt x="367" y="441"/>
                  </a:lnTo>
                  <a:lnTo>
                    <a:pt x="368" y="441"/>
                  </a:lnTo>
                  <a:lnTo>
                    <a:pt x="369" y="441"/>
                  </a:lnTo>
                  <a:lnTo>
                    <a:pt x="370" y="441"/>
                  </a:lnTo>
                  <a:lnTo>
                    <a:pt x="371" y="441"/>
                  </a:lnTo>
                  <a:lnTo>
                    <a:pt x="370" y="441"/>
                  </a:lnTo>
                  <a:lnTo>
                    <a:pt x="370" y="440"/>
                  </a:lnTo>
                  <a:lnTo>
                    <a:pt x="371" y="440"/>
                  </a:lnTo>
                  <a:lnTo>
                    <a:pt x="371" y="438"/>
                  </a:lnTo>
                  <a:lnTo>
                    <a:pt x="371" y="437"/>
                  </a:lnTo>
                  <a:lnTo>
                    <a:pt x="370" y="435"/>
                  </a:lnTo>
                  <a:lnTo>
                    <a:pt x="370" y="434"/>
                  </a:lnTo>
                  <a:lnTo>
                    <a:pt x="370" y="432"/>
                  </a:lnTo>
                  <a:lnTo>
                    <a:pt x="370" y="434"/>
                  </a:lnTo>
                  <a:lnTo>
                    <a:pt x="370" y="432"/>
                  </a:lnTo>
                  <a:lnTo>
                    <a:pt x="371" y="432"/>
                  </a:lnTo>
                  <a:lnTo>
                    <a:pt x="371" y="431"/>
                  </a:lnTo>
                  <a:lnTo>
                    <a:pt x="371" y="430"/>
                  </a:lnTo>
                  <a:lnTo>
                    <a:pt x="371" y="429"/>
                  </a:lnTo>
                  <a:lnTo>
                    <a:pt x="370" y="428"/>
                  </a:lnTo>
                  <a:lnTo>
                    <a:pt x="370" y="428"/>
                  </a:lnTo>
                  <a:lnTo>
                    <a:pt x="369" y="428"/>
                  </a:lnTo>
                  <a:lnTo>
                    <a:pt x="368" y="428"/>
                  </a:lnTo>
                  <a:lnTo>
                    <a:pt x="368" y="426"/>
                  </a:lnTo>
                  <a:lnTo>
                    <a:pt x="367" y="426"/>
                  </a:lnTo>
                  <a:lnTo>
                    <a:pt x="365" y="426"/>
                  </a:lnTo>
                  <a:lnTo>
                    <a:pt x="365" y="425"/>
                  </a:lnTo>
                  <a:lnTo>
                    <a:pt x="364" y="425"/>
                  </a:lnTo>
                  <a:lnTo>
                    <a:pt x="363" y="425"/>
                  </a:lnTo>
                  <a:lnTo>
                    <a:pt x="363" y="426"/>
                  </a:lnTo>
                  <a:lnTo>
                    <a:pt x="364" y="426"/>
                  </a:lnTo>
                  <a:lnTo>
                    <a:pt x="365" y="426"/>
                  </a:lnTo>
                  <a:lnTo>
                    <a:pt x="365" y="428"/>
                  </a:lnTo>
                  <a:lnTo>
                    <a:pt x="365" y="426"/>
                  </a:lnTo>
                  <a:lnTo>
                    <a:pt x="367" y="426"/>
                  </a:lnTo>
                  <a:lnTo>
                    <a:pt x="367" y="428"/>
                  </a:lnTo>
                  <a:lnTo>
                    <a:pt x="368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9"/>
                  </a:lnTo>
                  <a:lnTo>
                    <a:pt x="370" y="429"/>
                  </a:lnTo>
                  <a:lnTo>
                    <a:pt x="371" y="429"/>
                  </a:lnTo>
                  <a:lnTo>
                    <a:pt x="371" y="430"/>
                  </a:lnTo>
                  <a:lnTo>
                    <a:pt x="370" y="430"/>
                  </a:lnTo>
                  <a:lnTo>
                    <a:pt x="369" y="430"/>
                  </a:lnTo>
                  <a:lnTo>
                    <a:pt x="369" y="431"/>
                  </a:lnTo>
                  <a:lnTo>
                    <a:pt x="369" y="430"/>
                  </a:lnTo>
                  <a:lnTo>
                    <a:pt x="368" y="430"/>
                  </a:lnTo>
                  <a:lnTo>
                    <a:pt x="368" y="429"/>
                  </a:lnTo>
                  <a:lnTo>
                    <a:pt x="368" y="430"/>
                  </a:lnTo>
                  <a:lnTo>
                    <a:pt x="367" y="429"/>
                  </a:lnTo>
                  <a:lnTo>
                    <a:pt x="367" y="430"/>
                  </a:lnTo>
                  <a:lnTo>
                    <a:pt x="367" y="429"/>
                  </a:lnTo>
                  <a:lnTo>
                    <a:pt x="365" y="429"/>
                  </a:lnTo>
                  <a:lnTo>
                    <a:pt x="364" y="429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3" y="428"/>
                  </a:lnTo>
                  <a:lnTo>
                    <a:pt x="363" y="428"/>
                  </a:lnTo>
                  <a:lnTo>
                    <a:pt x="364" y="428"/>
                  </a:lnTo>
                  <a:lnTo>
                    <a:pt x="364" y="429"/>
                  </a:lnTo>
                  <a:lnTo>
                    <a:pt x="365" y="429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5" y="429"/>
                  </a:lnTo>
                  <a:lnTo>
                    <a:pt x="364" y="430"/>
                  </a:lnTo>
                  <a:lnTo>
                    <a:pt x="365" y="430"/>
                  </a:lnTo>
                  <a:lnTo>
                    <a:pt x="365" y="429"/>
                  </a:lnTo>
                  <a:lnTo>
                    <a:pt x="365" y="430"/>
                  </a:lnTo>
                  <a:lnTo>
                    <a:pt x="365" y="431"/>
                  </a:lnTo>
                  <a:lnTo>
                    <a:pt x="364" y="431"/>
                  </a:lnTo>
                  <a:lnTo>
                    <a:pt x="365" y="431"/>
                  </a:lnTo>
                  <a:lnTo>
                    <a:pt x="367" y="430"/>
                  </a:lnTo>
                  <a:lnTo>
                    <a:pt x="367" y="431"/>
                  </a:lnTo>
                  <a:lnTo>
                    <a:pt x="365" y="432"/>
                  </a:lnTo>
                  <a:lnTo>
                    <a:pt x="364" y="432"/>
                  </a:lnTo>
                  <a:lnTo>
                    <a:pt x="364" y="434"/>
                  </a:lnTo>
                  <a:lnTo>
                    <a:pt x="364" y="435"/>
                  </a:lnTo>
                  <a:lnTo>
                    <a:pt x="363" y="434"/>
                  </a:lnTo>
                  <a:lnTo>
                    <a:pt x="363" y="432"/>
                  </a:lnTo>
                  <a:lnTo>
                    <a:pt x="363" y="431"/>
                  </a:lnTo>
                  <a:lnTo>
                    <a:pt x="363" y="430"/>
                  </a:lnTo>
                  <a:lnTo>
                    <a:pt x="363" y="429"/>
                  </a:lnTo>
                  <a:lnTo>
                    <a:pt x="363" y="428"/>
                  </a:lnTo>
                  <a:lnTo>
                    <a:pt x="362" y="428"/>
                  </a:lnTo>
                  <a:lnTo>
                    <a:pt x="363" y="429"/>
                  </a:lnTo>
                  <a:lnTo>
                    <a:pt x="363" y="430"/>
                  </a:lnTo>
                  <a:lnTo>
                    <a:pt x="363" y="431"/>
                  </a:lnTo>
                  <a:lnTo>
                    <a:pt x="363" y="432"/>
                  </a:lnTo>
                  <a:lnTo>
                    <a:pt x="363" y="434"/>
                  </a:lnTo>
                  <a:lnTo>
                    <a:pt x="363" y="435"/>
                  </a:lnTo>
                  <a:lnTo>
                    <a:pt x="363" y="436"/>
                  </a:lnTo>
                  <a:lnTo>
                    <a:pt x="362" y="436"/>
                  </a:lnTo>
                  <a:lnTo>
                    <a:pt x="362" y="435"/>
                  </a:lnTo>
                  <a:lnTo>
                    <a:pt x="361" y="435"/>
                  </a:lnTo>
                  <a:lnTo>
                    <a:pt x="361" y="434"/>
                  </a:lnTo>
                  <a:lnTo>
                    <a:pt x="361" y="432"/>
                  </a:lnTo>
                  <a:lnTo>
                    <a:pt x="359" y="432"/>
                  </a:lnTo>
                  <a:lnTo>
                    <a:pt x="361" y="432"/>
                  </a:lnTo>
                  <a:lnTo>
                    <a:pt x="359" y="432"/>
                  </a:lnTo>
                  <a:lnTo>
                    <a:pt x="359" y="431"/>
                  </a:lnTo>
                  <a:lnTo>
                    <a:pt x="359" y="430"/>
                  </a:lnTo>
                  <a:lnTo>
                    <a:pt x="361" y="431"/>
                  </a:lnTo>
                  <a:lnTo>
                    <a:pt x="361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1" y="432"/>
                  </a:lnTo>
                  <a:lnTo>
                    <a:pt x="362" y="432"/>
                  </a:lnTo>
                  <a:lnTo>
                    <a:pt x="362" y="431"/>
                  </a:lnTo>
                  <a:lnTo>
                    <a:pt x="361" y="431"/>
                  </a:lnTo>
                  <a:lnTo>
                    <a:pt x="361" y="430"/>
                  </a:lnTo>
                  <a:lnTo>
                    <a:pt x="361" y="429"/>
                  </a:lnTo>
                  <a:lnTo>
                    <a:pt x="362" y="429"/>
                  </a:lnTo>
                  <a:lnTo>
                    <a:pt x="362" y="428"/>
                  </a:lnTo>
                  <a:lnTo>
                    <a:pt x="361" y="428"/>
                  </a:lnTo>
                  <a:lnTo>
                    <a:pt x="361" y="429"/>
                  </a:lnTo>
                  <a:lnTo>
                    <a:pt x="361" y="428"/>
                  </a:lnTo>
                  <a:lnTo>
                    <a:pt x="361" y="429"/>
                  </a:lnTo>
                  <a:lnTo>
                    <a:pt x="359" y="429"/>
                  </a:lnTo>
                  <a:lnTo>
                    <a:pt x="359" y="428"/>
                  </a:lnTo>
                  <a:lnTo>
                    <a:pt x="359" y="429"/>
                  </a:lnTo>
                  <a:lnTo>
                    <a:pt x="359" y="430"/>
                  </a:lnTo>
                  <a:lnTo>
                    <a:pt x="358" y="430"/>
                  </a:lnTo>
                  <a:lnTo>
                    <a:pt x="358" y="429"/>
                  </a:lnTo>
                  <a:lnTo>
                    <a:pt x="358" y="428"/>
                  </a:lnTo>
                  <a:lnTo>
                    <a:pt x="357" y="428"/>
                  </a:lnTo>
                  <a:lnTo>
                    <a:pt x="357" y="428"/>
                  </a:lnTo>
                  <a:lnTo>
                    <a:pt x="357" y="428"/>
                  </a:lnTo>
                  <a:lnTo>
                    <a:pt x="357" y="428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7" y="426"/>
                  </a:lnTo>
                  <a:lnTo>
                    <a:pt x="357" y="425"/>
                  </a:lnTo>
                  <a:lnTo>
                    <a:pt x="356" y="424"/>
                  </a:lnTo>
                  <a:lnTo>
                    <a:pt x="357" y="424"/>
                  </a:lnTo>
                  <a:lnTo>
                    <a:pt x="358" y="424"/>
                  </a:lnTo>
                  <a:lnTo>
                    <a:pt x="358" y="425"/>
                  </a:lnTo>
                  <a:lnTo>
                    <a:pt x="359" y="426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8" y="424"/>
                  </a:lnTo>
                  <a:lnTo>
                    <a:pt x="358" y="423"/>
                  </a:lnTo>
                  <a:lnTo>
                    <a:pt x="358" y="422"/>
                  </a:lnTo>
                  <a:lnTo>
                    <a:pt x="359" y="422"/>
                  </a:lnTo>
                  <a:lnTo>
                    <a:pt x="359" y="423"/>
                  </a:lnTo>
                  <a:lnTo>
                    <a:pt x="359" y="422"/>
                  </a:lnTo>
                  <a:lnTo>
                    <a:pt x="359" y="420"/>
                  </a:lnTo>
                  <a:lnTo>
                    <a:pt x="358" y="420"/>
                  </a:lnTo>
                  <a:lnTo>
                    <a:pt x="359" y="420"/>
                  </a:lnTo>
                  <a:lnTo>
                    <a:pt x="358" y="420"/>
                  </a:lnTo>
                  <a:lnTo>
                    <a:pt x="358" y="419"/>
                  </a:lnTo>
                  <a:lnTo>
                    <a:pt x="358" y="420"/>
                  </a:lnTo>
                  <a:lnTo>
                    <a:pt x="357" y="422"/>
                  </a:lnTo>
                  <a:lnTo>
                    <a:pt x="356" y="422"/>
                  </a:lnTo>
                  <a:lnTo>
                    <a:pt x="356" y="420"/>
                  </a:lnTo>
                  <a:lnTo>
                    <a:pt x="356" y="419"/>
                  </a:lnTo>
                  <a:lnTo>
                    <a:pt x="356" y="420"/>
                  </a:lnTo>
                  <a:lnTo>
                    <a:pt x="356" y="422"/>
                  </a:lnTo>
                  <a:lnTo>
                    <a:pt x="355" y="422"/>
                  </a:lnTo>
                  <a:lnTo>
                    <a:pt x="355" y="420"/>
                  </a:lnTo>
                  <a:lnTo>
                    <a:pt x="355" y="419"/>
                  </a:lnTo>
                  <a:lnTo>
                    <a:pt x="355" y="418"/>
                  </a:lnTo>
                  <a:lnTo>
                    <a:pt x="355" y="417"/>
                  </a:lnTo>
                  <a:lnTo>
                    <a:pt x="355" y="418"/>
                  </a:lnTo>
                  <a:lnTo>
                    <a:pt x="355" y="417"/>
                  </a:lnTo>
                  <a:lnTo>
                    <a:pt x="355" y="416"/>
                  </a:lnTo>
                  <a:lnTo>
                    <a:pt x="355" y="416"/>
                  </a:lnTo>
                  <a:lnTo>
                    <a:pt x="356" y="416"/>
                  </a:lnTo>
                  <a:lnTo>
                    <a:pt x="357" y="416"/>
                  </a:lnTo>
                  <a:lnTo>
                    <a:pt x="357" y="417"/>
                  </a:lnTo>
                  <a:lnTo>
                    <a:pt x="358" y="417"/>
                  </a:lnTo>
                  <a:lnTo>
                    <a:pt x="358" y="416"/>
                  </a:lnTo>
                  <a:lnTo>
                    <a:pt x="357" y="416"/>
                  </a:lnTo>
                  <a:lnTo>
                    <a:pt x="357" y="414"/>
                  </a:lnTo>
                  <a:lnTo>
                    <a:pt x="358" y="414"/>
                  </a:lnTo>
                  <a:lnTo>
                    <a:pt x="358" y="413"/>
                  </a:lnTo>
                  <a:lnTo>
                    <a:pt x="358" y="412"/>
                  </a:lnTo>
                  <a:lnTo>
                    <a:pt x="359" y="412"/>
                  </a:lnTo>
                  <a:lnTo>
                    <a:pt x="361" y="413"/>
                  </a:lnTo>
                  <a:lnTo>
                    <a:pt x="361" y="412"/>
                  </a:lnTo>
                  <a:lnTo>
                    <a:pt x="362" y="412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1"/>
                  </a:lnTo>
                  <a:lnTo>
                    <a:pt x="358" y="411"/>
                  </a:lnTo>
                  <a:lnTo>
                    <a:pt x="358" y="410"/>
                  </a:lnTo>
                  <a:lnTo>
                    <a:pt x="359" y="410"/>
                  </a:lnTo>
                  <a:lnTo>
                    <a:pt x="361" y="409"/>
                  </a:lnTo>
                  <a:lnTo>
                    <a:pt x="359" y="409"/>
                  </a:lnTo>
                  <a:lnTo>
                    <a:pt x="359" y="410"/>
                  </a:lnTo>
                  <a:lnTo>
                    <a:pt x="358" y="410"/>
                  </a:lnTo>
                  <a:lnTo>
                    <a:pt x="358" y="411"/>
                  </a:lnTo>
                  <a:lnTo>
                    <a:pt x="358" y="412"/>
                  </a:lnTo>
                  <a:lnTo>
                    <a:pt x="357" y="412"/>
                  </a:lnTo>
                  <a:lnTo>
                    <a:pt x="357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7" y="414"/>
                  </a:lnTo>
                  <a:lnTo>
                    <a:pt x="356" y="414"/>
                  </a:lnTo>
                  <a:lnTo>
                    <a:pt x="355" y="414"/>
                  </a:lnTo>
                  <a:lnTo>
                    <a:pt x="355" y="413"/>
                  </a:lnTo>
                  <a:lnTo>
                    <a:pt x="355" y="412"/>
                  </a:lnTo>
                  <a:lnTo>
                    <a:pt x="355" y="413"/>
                  </a:lnTo>
                  <a:lnTo>
                    <a:pt x="355" y="412"/>
                  </a:lnTo>
                  <a:lnTo>
                    <a:pt x="355" y="411"/>
                  </a:lnTo>
                  <a:lnTo>
                    <a:pt x="355" y="410"/>
                  </a:lnTo>
                  <a:lnTo>
                    <a:pt x="353" y="410"/>
                  </a:lnTo>
                  <a:lnTo>
                    <a:pt x="355" y="409"/>
                  </a:lnTo>
                  <a:lnTo>
                    <a:pt x="355" y="410"/>
                  </a:lnTo>
                  <a:lnTo>
                    <a:pt x="355" y="410"/>
                  </a:lnTo>
                  <a:lnTo>
                    <a:pt x="355" y="411"/>
                  </a:lnTo>
                  <a:lnTo>
                    <a:pt x="355" y="410"/>
                  </a:lnTo>
                  <a:lnTo>
                    <a:pt x="356" y="410"/>
                  </a:lnTo>
                  <a:lnTo>
                    <a:pt x="357" y="411"/>
                  </a:lnTo>
                  <a:lnTo>
                    <a:pt x="357" y="410"/>
                  </a:lnTo>
                  <a:lnTo>
                    <a:pt x="356" y="410"/>
                  </a:lnTo>
                  <a:lnTo>
                    <a:pt x="356" y="409"/>
                  </a:lnTo>
                  <a:lnTo>
                    <a:pt x="355" y="409"/>
                  </a:lnTo>
                  <a:lnTo>
                    <a:pt x="355" y="407"/>
                  </a:lnTo>
                  <a:lnTo>
                    <a:pt x="356" y="407"/>
                  </a:lnTo>
                  <a:lnTo>
                    <a:pt x="355" y="407"/>
                  </a:lnTo>
                  <a:lnTo>
                    <a:pt x="355" y="409"/>
                  </a:lnTo>
                  <a:lnTo>
                    <a:pt x="353" y="409"/>
                  </a:lnTo>
                  <a:lnTo>
                    <a:pt x="353" y="407"/>
                  </a:lnTo>
                  <a:lnTo>
                    <a:pt x="355" y="407"/>
                  </a:lnTo>
                  <a:lnTo>
                    <a:pt x="355" y="406"/>
                  </a:lnTo>
                  <a:lnTo>
                    <a:pt x="353" y="406"/>
                  </a:lnTo>
                  <a:lnTo>
                    <a:pt x="355" y="406"/>
                  </a:lnTo>
                  <a:lnTo>
                    <a:pt x="353" y="406"/>
                  </a:lnTo>
                  <a:lnTo>
                    <a:pt x="353" y="407"/>
                  </a:lnTo>
                  <a:lnTo>
                    <a:pt x="352" y="407"/>
                  </a:lnTo>
                  <a:lnTo>
                    <a:pt x="352" y="406"/>
                  </a:lnTo>
                  <a:lnTo>
                    <a:pt x="352" y="407"/>
                  </a:lnTo>
                  <a:lnTo>
                    <a:pt x="351" y="406"/>
                  </a:lnTo>
                  <a:lnTo>
                    <a:pt x="352" y="406"/>
                  </a:lnTo>
                  <a:lnTo>
                    <a:pt x="352" y="405"/>
                  </a:lnTo>
                  <a:lnTo>
                    <a:pt x="351" y="406"/>
                  </a:lnTo>
                  <a:lnTo>
                    <a:pt x="351" y="405"/>
                  </a:lnTo>
                  <a:lnTo>
                    <a:pt x="350" y="405"/>
                  </a:lnTo>
                  <a:lnTo>
                    <a:pt x="351" y="405"/>
                  </a:lnTo>
                  <a:lnTo>
                    <a:pt x="350" y="405"/>
                  </a:lnTo>
                  <a:lnTo>
                    <a:pt x="350" y="404"/>
                  </a:lnTo>
                  <a:lnTo>
                    <a:pt x="351" y="404"/>
                  </a:lnTo>
                  <a:lnTo>
                    <a:pt x="351" y="403"/>
                  </a:lnTo>
                  <a:lnTo>
                    <a:pt x="351" y="404"/>
                  </a:lnTo>
                  <a:lnTo>
                    <a:pt x="352" y="404"/>
                  </a:lnTo>
                  <a:lnTo>
                    <a:pt x="351" y="403"/>
                  </a:lnTo>
                  <a:lnTo>
                    <a:pt x="352" y="403"/>
                  </a:lnTo>
                  <a:lnTo>
                    <a:pt x="353" y="403"/>
                  </a:lnTo>
                  <a:lnTo>
                    <a:pt x="353" y="404"/>
                  </a:lnTo>
                  <a:lnTo>
                    <a:pt x="355" y="404"/>
                  </a:lnTo>
                  <a:lnTo>
                    <a:pt x="355" y="405"/>
                  </a:lnTo>
                  <a:lnTo>
                    <a:pt x="355" y="406"/>
                  </a:lnTo>
                  <a:lnTo>
                    <a:pt x="355" y="405"/>
                  </a:lnTo>
                  <a:lnTo>
                    <a:pt x="356" y="406"/>
                  </a:lnTo>
                  <a:lnTo>
                    <a:pt x="357" y="406"/>
                  </a:lnTo>
                  <a:lnTo>
                    <a:pt x="356" y="406"/>
                  </a:lnTo>
                  <a:lnTo>
                    <a:pt x="356" y="405"/>
                  </a:lnTo>
                  <a:lnTo>
                    <a:pt x="355" y="405"/>
                  </a:lnTo>
                  <a:lnTo>
                    <a:pt x="355" y="405"/>
                  </a:lnTo>
                  <a:lnTo>
                    <a:pt x="355" y="404"/>
                  </a:lnTo>
                  <a:lnTo>
                    <a:pt x="355" y="403"/>
                  </a:lnTo>
                  <a:lnTo>
                    <a:pt x="353" y="403"/>
                  </a:lnTo>
                  <a:lnTo>
                    <a:pt x="353" y="401"/>
                  </a:lnTo>
                  <a:lnTo>
                    <a:pt x="353" y="400"/>
                  </a:lnTo>
                  <a:lnTo>
                    <a:pt x="355" y="400"/>
                  </a:lnTo>
                  <a:lnTo>
                    <a:pt x="355" y="401"/>
                  </a:lnTo>
                  <a:lnTo>
                    <a:pt x="355" y="401"/>
                  </a:lnTo>
                  <a:lnTo>
                    <a:pt x="355" y="403"/>
                  </a:lnTo>
                  <a:lnTo>
                    <a:pt x="356" y="401"/>
                  </a:lnTo>
                  <a:lnTo>
                    <a:pt x="357" y="403"/>
                  </a:lnTo>
                  <a:lnTo>
                    <a:pt x="357" y="401"/>
                  </a:lnTo>
                  <a:lnTo>
                    <a:pt x="356" y="401"/>
                  </a:lnTo>
                  <a:lnTo>
                    <a:pt x="356" y="400"/>
                  </a:lnTo>
                  <a:lnTo>
                    <a:pt x="357" y="400"/>
                  </a:lnTo>
                  <a:lnTo>
                    <a:pt x="357" y="399"/>
                  </a:lnTo>
                  <a:lnTo>
                    <a:pt x="356" y="400"/>
                  </a:lnTo>
                  <a:lnTo>
                    <a:pt x="356" y="401"/>
                  </a:lnTo>
                  <a:lnTo>
                    <a:pt x="355" y="401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353" y="400"/>
                  </a:lnTo>
                  <a:lnTo>
                    <a:pt x="353" y="399"/>
                  </a:lnTo>
                  <a:lnTo>
                    <a:pt x="353" y="399"/>
                  </a:lnTo>
                  <a:lnTo>
                    <a:pt x="355" y="399"/>
                  </a:lnTo>
                  <a:lnTo>
                    <a:pt x="355" y="399"/>
                  </a:lnTo>
                  <a:lnTo>
                    <a:pt x="355" y="398"/>
                  </a:lnTo>
                  <a:lnTo>
                    <a:pt x="355" y="398"/>
                  </a:lnTo>
                  <a:lnTo>
                    <a:pt x="353" y="399"/>
                  </a:lnTo>
                  <a:lnTo>
                    <a:pt x="353" y="398"/>
                  </a:lnTo>
                  <a:lnTo>
                    <a:pt x="353" y="397"/>
                  </a:lnTo>
                  <a:lnTo>
                    <a:pt x="355" y="395"/>
                  </a:lnTo>
                  <a:lnTo>
                    <a:pt x="355" y="395"/>
                  </a:lnTo>
                  <a:lnTo>
                    <a:pt x="356" y="395"/>
                  </a:lnTo>
                  <a:lnTo>
                    <a:pt x="356" y="397"/>
                  </a:lnTo>
                  <a:lnTo>
                    <a:pt x="356" y="395"/>
                  </a:lnTo>
                  <a:lnTo>
                    <a:pt x="357" y="395"/>
                  </a:lnTo>
                  <a:lnTo>
                    <a:pt x="356" y="395"/>
                  </a:lnTo>
                  <a:lnTo>
                    <a:pt x="357" y="397"/>
                  </a:lnTo>
                  <a:lnTo>
                    <a:pt x="358" y="398"/>
                  </a:lnTo>
                  <a:lnTo>
                    <a:pt x="358" y="399"/>
                  </a:lnTo>
                  <a:lnTo>
                    <a:pt x="359" y="399"/>
                  </a:lnTo>
                  <a:lnTo>
                    <a:pt x="359" y="398"/>
                  </a:lnTo>
                  <a:lnTo>
                    <a:pt x="358" y="398"/>
                  </a:lnTo>
                  <a:lnTo>
                    <a:pt x="357" y="397"/>
                  </a:lnTo>
                  <a:lnTo>
                    <a:pt x="357" y="395"/>
                  </a:lnTo>
                  <a:lnTo>
                    <a:pt x="357" y="394"/>
                  </a:lnTo>
                  <a:lnTo>
                    <a:pt x="355" y="394"/>
                  </a:lnTo>
                  <a:lnTo>
                    <a:pt x="355" y="393"/>
                  </a:lnTo>
                  <a:lnTo>
                    <a:pt x="355" y="392"/>
                  </a:lnTo>
                  <a:lnTo>
                    <a:pt x="355" y="391"/>
                  </a:lnTo>
                  <a:lnTo>
                    <a:pt x="356" y="391"/>
                  </a:lnTo>
                  <a:lnTo>
                    <a:pt x="356" y="392"/>
                  </a:lnTo>
                  <a:lnTo>
                    <a:pt x="357" y="392"/>
                  </a:lnTo>
                  <a:lnTo>
                    <a:pt x="356" y="392"/>
                  </a:lnTo>
                  <a:lnTo>
                    <a:pt x="356" y="391"/>
                  </a:lnTo>
                  <a:lnTo>
                    <a:pt x="356" y="389"/>
                  </a:lnTo>
                  <a:lnTo>
                    <a:pt x="356" y="388"/>
                  </a:lnTo>
                  <a:lnTo>
                    <a:pt x="356" y="387"/>
                  </a:lnTo>
                  <a:lnTo>
                    <a:pt x="357" y="387"/>
                  </a:lnTo>
                  <a:lnTo>
                    <a:pt x="356" y="387"/>
                  </a:lnTo>
                  <a:lnTo>
                    <a:pt x="355" y="387"/>
                  </a:lnTo>
                  <a:lnTo>
                    <a:pt x="356" y="388"/>
                  </a:lnTo>
                  <a:lnTo>
                    <a:pt x="355" y="388"/>
                  </a:lnTo>
                  <a:lnTo>
                    <a:pt x="356" y="389"/>
                  </a:lnTo>
                  <a:lnTo>
                    <a:pt x="355" y="389"/>
                  </a:lnTo>
                  <a:lnTo>
                    <a:pt x="355" y="391"/>
                  </a:lnTo>
                  <a:lnTo>
                    <a:pt x="355" y="389"/>
                  </a:lnTo>
                  <a:lnTo>
                    <a:pt x="355" y="389"/>
                  </a:lnTo>
                  <a:lnTo>
                    <a:pt x="355" y="391"/>
                  </a:lnTo>
                  <a:lnTo>
                    <a:pt x="355" y="391"/>
                  </a:lnTo>
                  <a:lnTo>
                    <a:pt x="355" y="392"/>
                  </a:lnTo>
                  <a:lnTo>
                    <a:pt x="355" y="393"/>
                  </a:lnTo>
                  <a:lnTo>
                    <a:pt x="355" y="394"/>
                  </a:lnTo>
                  <a:lnTo>
                    <a:pt x="355" y="395"/>
                  </a:lnTo>
                  <a:lnTo>
                    <a:pt x="355" y="394"/>
                  </a:lnTo>
                  <a:lnTo>
                    <a:pt x="353" y="394"/>
                  </a:lnTo>
                  <a:lnTo>
                    <a:pt x="353" y="393"/>
                  </a:lnTo>
                  <a:lnTo>
                    <a:pt x="352" y="393"/>
                  </a:lnTo>
                  <a:lnTo>
                    <a:pt x="352" y="392"/>
                  </a:lnTo>
                  <a:lnTo>
                    <a:pt x="352" y="391"/>
                  </a:lnTo>
                  <a:lnTo>
                    <a:pt x="352" y="389"/>
                  </a:lnTo>
                  <a:lnTo>
                    <a:pt x="353" y="389"/>
                  </a:lnTo>
                  <a:lnTo>
                    <a:pt x="352" y="389"/>
                  </a:lnTo>
                  <a:lnTo>
                    <a:pt x="352" y="388"/>
                  </a:lnTo>
                  <a:lnTo>
                    <a:pt x="352" y="387"/>
                  </a:lnTo>
                  <a:lnTo>
                    <a:pt x="352" y="386"/>
                  </a:lnTo>
                  <a:lnTo>
                    <a:pt x="353" y="386"/>
                  </a:lnTo>
                  <a:lnTo>
                    <a:pt x="352" y="385"/>
                  </a:lnTo>
                  <a:lnTo>
                    <a:pt x="352" y="383"/>
                  </a:lnTo>
                  <a:lnTo>
                    <a:pt x="352" y="382"/>
                  </a:lnTo>
                  <a:lnTo>
                    <a:pt x="353" y="382"/>
                  </a:lnTo>
                  <a:lnTo>
                    <a:pt x="355" y="382"/>
                  </a:lnTo>
                  <a:lnTo>
                    <a:pt x="355" y="382"/>
                  </a:lnTo>
                  <a:lnTo>
                    <a:pt x="355" y="382"/>
                  </a:lnTo>
                  <a:lnTo>
                    <a:pt x="353" y="382"/>
                  </a:lnTo>
                  <a:lnTo>
                    <a:pt x="353" y="381"/>
                  </a:lnTo>
                  <a:lnTo>
                    <a:pt x="352" y="381"/>
                  </a:lnTo>
                  <a:lnTo>
                    <a:pt x="352" y="380"/>
                  </a:lnTo>
                  <a:lnTo>
                    <a:pt x="353" y="380"/>
                  </a:lnTo>
                  <a:lnTo>
                    <a:pt x="353" y="379"/>
                  </a:lnTo>
                  <a:lnTo>
                    <a:pt x="355" y="379"/>
                  </a:lnTo>
                  <a:lnTo>
                    <a:pt x="353" y="379"/>
                  </a:lnTo>
                  <a:lnTo>
                    <a:pt x="355" y="379"/>
                  </a:lnTo>
                  <a:lnTo>
                    <a:pt x="355" y="379"/>
                  </a:lnTo>
                  <a:lnTo>
                    <a:pt x="355" y="380"/>
                  </a:lnTo>
                  <a:lnTo>
                    <a:pt x="356" y="380"/>
                  </a:lnTo>
                  <a:lnTo>
                    <a:pt x="356" y="379"/>
                  </a:lnTo>
                  <a:lnTo>
                    <a:pt x="356" y="377"/>
                  </a:lnTo>
                  <a:lnTo>
                    <a:pt x="357" y="377"/>
                  </a:lnTo>
                  <a:lnTo>
                    <a:pt x="356" y="377"/>
                  </a:lnTo>
                  <a:lnTo>
                    <a:pt x="355" y="377"/>
                  </a:lnTo>
                  <a:lnTo>
                    <a:pt x="355" y="376"/>
                  </a:lnTo>
                  <a:lnTo>
                    <a:pt x="355" y="376"/>
                  </a:lnTo>
                  <a:lnTo>
                    <a:pt x="355" y="376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3" y="376"/>
                  </a:lnTo>
                  <a:lnTo>
                    <a:pt x="355" y="376"/>
                  </a:lnTo>
                  <a:lnTo>
                    <a:pt x="355" y="375"/>
                  </a:lnTo>
                  <a:lnTo>
                    <a:pt x="353" y="375"/>
                  </a:lnTo>
                  <a:lnTo>
                    <a:pt x="353" y="374"/>
                  </a:lnTo>
                  <a:lnTo>
                    <a:pt x="352" y="374"/>
                  </a:lnTo>
                  <a:lnTo>
                    <a:pt x="352" y="373"/>
                  </a:lnTo>
                  <a:lnTo>
                    <a:pt x="351" y="373"/>
                  </a:lnTo>
                  <a:lnTo>
                    <a:pt x="352" y="372"/>
                  </a:lnTo>
                  <a:lnTo>
                    <a:pt x="351" y="372"/>
                  </a:lnTo>
                  <a:lnTo>
                    <a:pt x="350" y="372"/>
                  </a:lnTo>
                  <a:lnTo>
                    <a:pt x="350" y="370"/>
                  </a:lnTo>
                  <a:lnTo>
                    <a:pt x="351" y="370"/>
                  </a:lnTo>
                  <a:lnTo>
                    <a:pt x="352" y="370"/>
                  </a:lnTo>
                  <a:lnTo>
                    <a:pt x="353" y="372"/>
                  </a:lnTo>
                  <a:lnTo>
                    <a:pt x="353" y="373"/>
                  </a:lnTo>
                  <a:lnTo>
                    <a:pt x="353" y="374"/>
                  </a:lnTo>
                  <a:lnTo>
                    <a:pt x="355" y="374"/>
                  </a:lnTo>
                  <a:lnTo>
                    <a:pt x="355" y="373"/>
                  </a:lnTo>
                  <a:lnTo>
                    <a:pt x="353" y="372"/>
                  </a:lnTo>
                  <a:lnTo>
                    <a:pt x="353" y="370"/>
                  </a:lnTo>
                  <a:lnTo>
                    <a:pt x="355" y="370"/>
                  </a:lnTo>
                  <a:lnTo>
                    <a:pt x="355" y="370"/>
                  </a:lnTo>
                  <a:lnTo>
                    <a:pt x="356" y="372"/>
                  </a:lnTo>
                  <a:lnTo>
                    <a:pt x="357" y="372"/>
                  </a:lnTo>
                  <a:lnTo>
                    <a:pt x="357" y="373"/>
                  </a:lnTo>
                  <a:lnTo>
                    <a:pt x="357" y="372"/>
                  </a:lnTo>
                  <a:lnTo>
                    <a:pt x="358" y="372"/>
                  </a:lnTo>
                  <a:lnTo>
                    <a:pt x="358" y="373"/>
                  </a:lnTo>
                  <a:lnTo>
                    <a:pt x="358" y="372"/>
                  </a:lnTo>
                  <a:lnTo>
                    <a:pt x="358" y="373"/>
                  </a:lnTo>
                  <a:lnTo>
                    <a:pt x="359" y="373"/>
                  </a:lnTo>
                  <a:lnTo>
                    <a:pt x="359" y="374"/>
                  </a:lnTo>
                  <a:lnTo>
                    <a:pt x="361" y="374"/>
                  </a:lnTo>
                  <a:lnTo>
                    <a:pt x="361" y="375"/>
                  </a:lnTo>
                  <a:lnTo>
                    <a:pt x="361" y="374"/>
                  </a:lnTo>
                  <a:lnTo>
                    <a:pt x="362" y="374"/>
                  </a:lnTo>
                  <a:lnTo>
                    <a:pt x="363" y="374"/>
                  </a:lnTo>
                  <a:lnTo>
                    <a:pt x="363" y="373"/>
                  </a:lnTo>
                  <a:lnTo>
                    <a:pt x="363" y="372"/>
                  </a:lnTo>
                  <a:lnTo>
                    <a:pt x="363" y="373"/>
                  </a:lnTo>
                  <a:lnTo>
                    <a:pt x="362" y="374"/>
                  </a:lnTo>
                  <a:lnTo>
                    <a:pt x="362" y="373"/>
                  </a:lnTo>
                  <a:lnTo>
                    <a:pt x="361" y="373"/>
                  </a:lnTo>
                  <a:lnTo>
                    <a:pt x="359" y="372"/>
                  </a:lnTo>
                  <a:lnTo>
                    <a:pt x="361" y="372"/>
                  </a:lnTo>
                  <a:lnTo>
                    <a:pt x="359" y="372"/>
                  </a:lnTo>
                  <a:lnTo>
                    <a:pt x="359" y="370"/>
                  </a:lnTo>
                  <a:lnTo>
                    <a:pt x="359" y="370"/>
                  </a:lnTo>
                  <a:lnTo>
                    <a:pt x="361" y="370"/>
                  </a:lnTo>
                  <a:lnTo>
                    <a:pt x="361" y="370"/>
                  </a:lnTo>
                  <a:lnTo>
                    <a:pt x="362" y="370"/>
                  </a:lnTo>
                  <a:lnTo>
                    <a:pt x="363" y="370"/>
                  </a:lnTo>
                  <a:lnTo>
                    <a:pt x="364" y="372"/>
                  </a:lnTo>
                  <a:lnTo>
                    <a:pt x="364" y="370"/>
                  </a:lnTo>
                  <a:lnTo>
                    <a:pt x="363" y="370"/>
                  </a:lnTo>
                  <a:lnTo>
                    <a:pt x="362" y="370"/>
                  </a:lnTo>
                  <a:lnTo>
                    <a:pt x="361" y="370"/>
                  </a:lnTo>
                  <a:lnTo>
                    <a:pt x="361" y="370"/>
                  </a:lnTo>
                  <a:lnTo>
                    <a:pt x="359" y="370"/>
                  </a:lnTo>
                  <a:lnTo>
                    <a:pt x="359" y="369"/>
                  </a:lnTo>
                  <a:lnTo>
                    <a:pt x="361" y="369"/>
                  </a:lnTo>
                  <a:lnTo>
                    <a:pt x="359" y="369"/>
                  </a:lnTo>
                  <a:lnTo>
                    <a:pt x="358" y="368"/>
                  </a:lnTo>
                  <a:lnTo>
                    <a:pt x="358" y="367"/>
                  </a:lnTo>
                  <a:lnTo>
                    <a:pt x="359" y="367"/>
                  </a:lnTo>
                  <a:lnTo>
                    <a:pt x="359" y="366"/>
                  </a:lnTo>
                  <a:lnTo>
                    <a:pt x="359" y="367"/>
                  </a:lnTo>
                  <a:lnTo>
                    <a:pt x="358" y="366"/>
                  </a:lnTo>
                  <a:lnTo>
                    <a:pt x="359" y="366"/>
                  </a:lnTo>
                  <a:lnTo>
                    <a:pt x="358" y="366"/>
                  </a:lnTo>
                  <a:lnTo>
                    <a:pt x="358" y="364"/>
                  </a:lnTo>
                  <a:lnTo>
                    <a:pt x="358" y="366"/>
                  </a:lnTo>
                  <a:lnTo>
                    <a:pt x="358" y="367"/>
                  </a:lnTo>
                  <a:lnTo>
                    <a:pt x="358" y="368"/>
                  </a:lnTo>
                  <a:lnTo>
                    <a:pt x="358" y="369"/>
                  </a:lnTo>
                  <a:lnTo>
                    <a:pt x="357" y="369"/>
                  </a:lnTo>
                  <a:lnTo>
                    <a:pt x="356" y="369"/>
                  </a:lnTo>
                  <a:lnTo>
                    <a:pt x="355" y="368"/>
                  </a:lnTo>
                  <a:lnTo>
                    <a:pt x="355" y="369"/>
                  </a:lnTo>
                  <a:lnTo>
                    <a:pt x="355" y="368"/>
                  </a:lnTo>
                  <a:lnTo>
                    <a:pt x="353" y="368"/>
                  </a:lnTo>
                  <a:lnTo>
                    <a:pt x="353" y="369"/>
                  </a:lnTo>
                  <a:lnTo>
                    <a:pt x="352" y="368"/>
                  </a:lnTo>
                  <a:lnTo>
                    <a:pt x="353" y="368"/>
                  </a:lnTo>
                  <a:lnTo>
                    <a:pt x="352" y="368"/>
                  </a:lnTo>
                  <a:lnTo>
                    <a:pt x="351" y="369"/>
                  </a:lnTo>
                  <a:lnTo>
                    <a:pt x="351" y="368"/>
                  </a:lnTo>
                  <a:lnTo>
                    <a:pt x="350" y="368"/>
                  </a:lnTo>
                  <a:lnTo>
                    <a:pt x="349" y="368"/>
                  </a:lnTo>
                  <a:lnTo>
                    <a:pt x="350" y="367"/>
                  </a:lnTo>
                  <a:lnTo>
                    <a:pt x="351" y="367"/>
                  </a:lnTo>
                  <a:lnTo>
                    <a:pt x="350" y="367"/>
                  </a:lnTo>
                  <a:lnTo>
                    <a:pt x="350" y="366"/>
                  </a:lnTo>
                  <a:lnTo>
                    <a:pt x="351" y="366"/>
                  </a:lnTo>
                  <a:lnTo>
                    <a:pt x="352" y="366"/>
                  </a:lnTo>
                  <a:lnTo>
                    <a:pt x="353" y="366"/>
                  </a:lnTo>
                  <a:lnTo>
                    <a:pt x="353" y="367"/>
                  </a:lnTo>
                  <a:lnTo>
                    <a:pt x="352" y="367"/>
                  </a:lnTo>
                  <a:lnTo>
                    <a:pt x="353" y="367"/>
                  </a:lnTo>
                  <a:lnTo>
                    <a:pt x="353" y="368"/>
                  </a:lnTo>
                  <a:lnTo>
                    <a:pt x="355" y="368"/>
                  </a:lnTo>
                  <a:lnTo>
                    <a:pt x="355" y="368"/>
                  </a:lnTo>
                  <a:lnTo>
                    <a:pt x="355" y="368"/>
                  </a:lnTo>
                  <a:lnTo>
                    <a:pt x="353" y="368"/>
                  </a:lnTo>
                  <a:lnTo>
                    <a:pt x="353" y="367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5" y="366"/>
                  </a:lnTo>
                  <a:lnTo>
                    <a:pt x="355" y="366"/>
                  </a:lnTo>
                  <a:lnTo>
                    <a:pt x="355" y="367"/>
                  </a:lnTo>
                  <a:lnTo>
                    <a:pt x="355" y="366"/>
                  </a:lnTo>
                  <a:lnTo>
                    <a:pt x="356" y="366"/>
                  </a:lnTo>
                  <a:lnTo>
                    <a:pt x="355" y="366"/>
                  </a:lnTo>
                  <a:lnTo>
                    <a:pt x="355" y="364"/>
                  </a:lnTo>
                  <a:lnTo>
                    <a:pt x="355" y="366"/>
                  </a:lnTo>
                  <a:lnTo>
                    <a:pt x="355" y="366"/>
                  </a:lnTo>
                  <a:lnTo>
                    <a:pt x="353" y="366"/>
                  </a:lnTo>
                  <a:lnTo>
                    <a:pt x="353" y="364"/>
                  </a:lnTo>
                  <a:lnTo>
                    <a:pt x="352" y="364"/>
                  </a:lnTo>
                  <a:lnTo>
                    <a:pt x="353" y="363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51" y="363"/>
                  </a:lnTo>
                  <a:lnTo>
                    <a:pt x="352" y="363"/>
                  </a:lnTo>
                  <a:lnTo>
                    <a:pt x="352" y="362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3" y="360"/>
                  </a:lnTo>
                  <a:lnTo>
                    <a:pt x="353" y="361"/>
                  </a:lnTo>
                  <a:lnTo>
                    <a:pt x="353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5" y="362"/>
                  </a:lnTo>
                  <a:lnTo>
                    <a:pt x="355" y="361"/>
                  </a:lnTo>
                  <a:lnTo>
                    <a:pt x="355" y="360"/>
                  </a:lnTo>
                  <a:lnTo>
                    <a:pt x="356" y="360"/>
                  </a:lnTo>
                  <a:lnTo>
                    <a:pt x="356" y="361"/>
                  </a:lnTo>
                  <a:lnTo>
                    <a:pt x="356" y="360"/>
                  </a:lnTo>
                  <a:lnTo>
                    <a:pt x="355" y="358"/>
                  </a:lnTo>
                  <a:lnTo>
                    <a:pt x="356" y="357"/>
                  </a:lnTo>
                  <a:lnTo>
                    <a:pt x="356" y="356"/>
                  </a:lnTo>
                  <a:lnTo>
                    <a:pt x="355" y="356"/>
                  </a:lnTo>
                  <a:lnTo>
                    <a:pt x="355" y="355"/>
                  </a:lnTo>
                  <a:lnTo>
                    <a:pt x="355" y="355"/>
                  </a:lnTo>
                  <a:lnTo>
                    <a:pt x="355" y="354"/>
                  </a:lnTo>
                  <a:lnTo>
                    <a:pt x="355" y="354"/>
                  </a:lnTo>
                  <a:lnTo>
                    <a:pt x="355" y="355"/>
                  </a:lnTo>
                  <a:lnTo>
                    <a:pt x="355" y="354"/>
                  </a:lnTo>
                  <a:lnTo>
                    <a:pt x="353" y="354"/>
                  </a:lnTo>
                  <a:lnTo>
                    <a:pt x="355" y="354"/>
                  </a:lnTo>
                  <a:lnTo>
                    <a:pt x="353" y="354"/>
                  </a:lnTo>
                  <a:lnTo>
                    <a:pt x="353" y="352"/>
                  </a:lnTo>
                  <a:lnTo>
                    <a:pt x="353" y="354"/>
                  </a:lnTo>
                  <a:lnTo>
                    <a:pt x="352" y="354"/>
                  </a:lnTo>
                  <a:lnTo>
                    <a:pt x="352" y="352"/>
                  </a:lnTo>
                  <a:lnTo>
                    <a:pt x="351" y="352"/>
                  </a:lnTo>
                  <a:lnTo>
                    <a:pt x="352" y="354"/>
                  </a:lnTo>
                  <a:lnTo>
                    <a:pt x="351" y="354"/>
                  </a:lnTo>
                  <a:lnTo>
                    <a:pt x="350" y="354"/>
                  </a:lnTo>
                  <a:lnTo>
                    <a:pt x="350" y="355"/>
                  </a:lnTo>
                  <a:lnTo>
                    <a:pt x="351" y="354"/>
                  </a:lnTo>
                  <a:lnTo>
                    <a:pt x="351" y="355"/>
                  </a:lnTo>
                  <a:lnTo>
                    <a:pt x="352" y="355"/>
                  </a:lnTo>
                  <a:lnTo>
                    <a:pt x="351" y="355"/>
                  </a:lnTo>
                  <a:lnTo>
                    <a:pt x="350" y="355"/>
                  </a:lnTo>
                  <a:lnTo>
                    <a:pt x="350" y="354"/>
                  </a:lnTo>
                  <a:lnTo>
                    <a:pt x="349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2"/>
                  </a:lnTo>
                  <a:lnTo>
                    <a:pt x="345" y="351"/>
                  </a:lnTo>
                  <a:lnTo>
                    <a:pt x="346" y="350"/>
                  </a:lnTo>
                  <a:lnTo>
                    <a:pt x="348" y="349"/>
                  </a:lnTo>
                  <a:lnTo>
                    <a:pt x="348" y="348"/>
                  </a:lnTo>
                  <a:lnTo>
                    <a:pt x="346" y="349"/>
                  </a:lnTo>
                  <a:lnTo>
                    <a:pt x="345" y="350"/>
                  </a:lnTo>
                  <a:lnTo>
                    <a:pt x="344" y="351"/>
                  </a:lnTo>
                  <a:lnTo>
                    <a:pt x="344" y="350"/>
                  </a:lnTo>
                  <a:lnTo>
                    <a:pt x="344" y="351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40" y="352"/>
                  </a:lnTo>
                  <a:lnTo>
                    <a:pt x="339" y="352"/>
                  </a:lnTo>
                  <a:lnTo>
                    <a:pt x="339" y="354"/>
                  </a:lnTo>
                  <a:lnTo>
                    <a:pt x="340" y="354"/>
                  </a:lnTo>
                  <a:lnTo>
                    <a:pt x="340" y="352"/>
                  </a:lnTo>
                  <a:lnTo>
                    <a:pt x="342" y="352"/>
                  </a:lnTo>
                  <a:lnTo>
                    <a:pt x="342" y="354"/>
                  </a:lnTo>
                  <a:lnTo>
                    <a:pt x="343" y="354"/>
                  </a:lnTo>
                  <a:lnTo>
                    <a:pt x="342" y="355"/>
                  </a:lnTo>
                  <a:lnTo>
                    <a:pt x="343" y="355"/>
                  </a:lnTo>
                  <a:lnTo>
                    <a:pt x="343" y="356"/>
                  </a:lnTo>
                  <a:lnTo>
                    <a:pt x="342" y="356"/>
                  </a:lnTo>
                  <a:lnTo>
                    <a:pt x="340" y="356"/>
                  </a:lnTo>
                  <a:lnTo>
                    <a:pt x="340" y="355"/>
                  </a:lnTo>
                  <a:lnTo>
                    <a:pt x="339" y="355"/>
                  </a:lnTo>
                  <a:lnTo>
                    <a:pt x="339" y="354"/>
                  </a:lnTo>
                  <a:lnTo>
                    <a:pt x="339" y="352"/>
                  </a:lnTo>
                  <a:lnTo>
                    <a:pt x="339" y="351"/>
                  </a:lnTo>
                  <a:lnTo>
                    <a:pt x="339" y="350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0" y="350"/>
                  </a:lnTo>
                  <a:lnTo>
                    <a:pt x="340" y="349"/>
                  </a:lnTo>
                  <a:lnTo>
                    <a:pt x="342" y="349"/>
                  </a:lnTo>
                  <a:lnTo>
                    <a:pt x="343" y="349"/>
                  </a:lnTo>
                  <a:lnTo>
                    <a:pt x="343" y="348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5" y="346"/>
                  </a:lnTo>
                  <a:lnTo>
                    <a:pt x="346" y="346"/>
                  </a:lnTo>
                  <a:lnTo>
                    <a:pt x="345" y="346"/>
                  </a:lnTo>
                  <a:lnTo>
                    <a:pt x="345" y="345"/>
                  </a:lnTo>
                  <a:lnTo>
                    <a:pt x="346" y="344"/>
                  </a:lnTo>
                  <a:lnTo>
                    <a:pt x="346" y="345"/>
                  </a:lnTo>
                  <a:lnTo>
                    <a:pt x="348" y="345"/>
                  </a:lnTo>
                  <a:lnTo>
                    <a:pt x="346" y="345"/>
                  </a:lnTo>
                  <a:lnTo>
                    <a:pt x="348" y="344"/>
                  </a:lnTo>
                  <a:lnTo>
                    <a:pt x="349" y="344"/>
                  </a:lnTo>
                  <a:lnTo>
                    <a:pt x="349" y="343"/>
                  </a:lnTo>
                  <a:lnTo>
                    <a:pt x="349" y="342"/>
                  </a:lnTo>
                  <a:lnTo>
                    <a:pt x="350" y="342"/>
                  </a:lnTo>
                  <a:lnTo>
                    <a:pt x="349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0" y="341"/>
                  </a:lnTo>
                  <a:lnTo>
                    <a:pt x="350" y="339"/>
                  </a:lnTo>
                  <a:lnTo>
                    <a:pt x="350" y="341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2" y="342"/>
                  </a:lnTo>
                  <a:lnTo>
                    <a:pt x="352" y="342"/>
                  </a:lnTo>
                  <a:lnTo>
                    <a:pt x="352" y="342"/>
                  </a:lnTo>
                  <a:lnTo>
                    <a:pt x="352" y="341"/>
                  </a:lnTo>
                  <a:lnTo>
                    <a:pt x="352" y="339"/>
                  </a:lnTo>
                  <a:lnTo>
                    <a:pt x="353" y="339"/>
                  </a:lnTo>
                  <a:lnTo>
                    <a:pt x="353" y="341"/>
                  </a:lnTo>
                  <a:lnTo>
                    <a:pt x="353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41"/>
                  </a:lnTo>
                  <a:lnTo>
                    <a:pt x="355" y="341"/>
                  </a:lnTo>
                  <a:lnTo>
                    <a:pt x="355" y="341"/>
                  </a:lnTo>
                  <a:lnTo>
                    <a:pt x="355" y="342"/>
                  </a:lnTo>
                  <a:lnTo>
                    <a:pt x="355" y="342"/>
                  </a:lnTo>
                  <a:lnTo>
                    <a:pt x="355" y="342"/>
                  </a:lnTo>
                  <a:lnTo>
                    <a:pt x="355" y="342"/>
                  </a:lnTo>
                  <a:lnTo>
                    <a:pt x="355" y="343"/>
                  </a:lnTo>
                  <a:lnTo>
                    <a:pt x="355" y="344"/>
                  </a:lnTo>
                  <a:lnTo>
                    <a:pt x="355" y="343"/>
                  </a:lnTo>
                  <a:lnTo>
                    <a:pt x="355" y="342"/>
                  </a:lnTo>
                  <a:lnTo>
                    <a:pt x="356" y="342"/>
                  </a:lnTo>
                  <a:lnTo>
                    <a:pt x="356" y="343"/>
                  </a:lnTo>
                  <a:lnTo>
                    <a:pt x="356" y="344"/>
                  </a:lnTo>
                  <a:lnTo>
                    <a:pt x="355" y="344"/>
                  </a:lnTo>
                  <a:lnTo>
                    <a:pt x="355" y="345"/>
                  </a:lnTo>
                  <a:lnTo>
                    <a:pt x="353" y="345"/>
                  </a:lnTo>
                  <a:lnTo>
                    <a:pt x="352" y="345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3" y="345"/>
                  </a:lnTo>
                  <a:lnTo>
                    <a:pt x="355" y="345"/>
                  </a:lnTo>
                  <a:lnTo>
                    <a:pt x="355" y="344"/>
                  </a:lnTo>
                  <a:lnTo>
                    <a:pt x="356" y="344"/>
                  </a:lnTo>
                  <a:lnTo>
                    <a:pt x="355" y="345"/>
                  </a:lnTo>
                  <a:lnTo>
                    <a:pt x="356" y="345"/>
                  </a:lnTo>
                  <a:lnTo>
                    <a:pt x="355" y="346"/>
                  </a:lnTo>
                  <a:lnTo>
                    <a:pt x="356" y="345"/>
                  </a:lnTo>
                  <a:lnTo>
                    <a:pt x="356" y="346"/>
                  </a:lnTo>
                  <a:lnTo>
                    <a:pt x="357" y="346"/>
                  </a:lnTo>
                  <a:lnTo>
                    <a:pt x="356" y="345"/>
                  </a:lnTo>
                  <a:lnTo>
                    <a:pt x="356" y="344"/>
                  </a:lnTo>
                  <a:lnTo>
                    <a:pt x="357" y="344"/>
                  </a:lnTo>
                  <a:lnTo>
                    <a:pt x="358" y="345"/>
                  </a:lnTo>
                  <a:lnTo>
                    <a:pt x="358" y="346"/>
                  </a:lnTo>
                  <a:lnTo>
                    <a:pt x="357" y="348"/>
                  </a:lnTo>
                  <a:lnTo>
                    <a:pt x="357" y="349"/>
                  </a:lnTo>
                  <a:lnTo>
                    <a:pt x="356" y="350"/>
                  </a:lnTo>
                  <a:lnTo>
                    <a:pt x="357" y="350"/>
                  </a:lnTo>
                  <a:lnTo>
                    <a:pt x="358" y="350"/>
                  </a:lnTo>
                  <a:lnTo>
                    <a:pt x="358" y="349"/>
                  </a:lnTo>
                  <a:lnTo>
                    <a:pt x="358" y="350"/>
                  </a:lnTo>
                  <a:lnTo>
                    <a:pt x="358" y="349"/>
                  </a:lnTo>
                  <a:lnTo>
                    <a:pt x="358" y="348"/>
                  </a:lnTo>
                  <a:lnTo>
                    <a:pt x="359" y="346"/>
                  </a:lnTo>
                  <a:lnTo>
                    <a:pt x="361" y="346"/>
                  </a:lnTo>
                  <a:lnTo>
                    <a:pt x="361" y="345"/>
                  </a:lnTo>
                  <a:lnTo>
                    <a:pt x="361" y="344"/>
                  </a:lnTo>
                  <a:lnTo>
                    <a:pt x="362" y="344"/>
                  </a:lnTo>
                  <a:lnTo>
                    <a:pt x="361" y="344"/>
                  </a:lnTo>
                  <a:lnTo>
                    <a:pt x="362" y="343"/>
                  </a:lnTo>
                  <a:lnTo>
                    <a:pt x="363" y="342"/>
                  </a:lnTo>
                  <a:lnTo>
                    <a:pt x="362" y="342"/>
                  </a:lnTo>
                  <a:lnTo>
                    <a:pt x="362" y="343"/>
                  </a:lnTo>
                  <a:lnTo>
                    <a:pt x="361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9" y="345"/>
                  </a:lnTo>
                  <a:lnTo>
                    <a:pt x="359" y="344"/>
                  </a:lnTo>
                  <a:lnTo>
                    <a:pt x="359" y="343"/>
                  </a:lnTo>
                  <a:lnTo>
                    <a:pt x="359" y="342"/>
                  </a:lnTo>
                  <a:lnTo>
                    <a:pt x="359" y="342"/>
                  </a:lnTo>
                  <a:lnTo>
                    <a:pt x="361" y="341"/>
                  </a:lnTo>
                  <a:lnTo>
                    <a:pt x="361" y="339"/>
                  </a:lnTo>
                  <a:lnTo>
                    <a:pt x="362" y="338"/>
                  </a:lnTo>
                  <a:lnTo>
                    <a:pt x="363" y="338"/>
                  </a:lnTo>
                  <a:lnTo>
                    <a:pt x="364" y="338"/>
                  </a:lnTo>
                  <a:lnTo>
                    <a:pt x="364" y="337"/>
                  </a:lnTo>
                  <a:lnTo>
                    <a:pt x="364" y="338"/>
                  </a:lnTo>
                  <a:lnTo>
                    <a:pt x="363" y="337"/>
                  </a:lnTo>
                  <a:lnTo>
                    <a:pt x="362" y="337"/>
                  </a:lnTo>
                  <a:lnTo>
                    <a:pt x="362" y="338"/>
                  </a:lnTo>
                  <a:lnTo>
                    <a:pt x="361" y="338"/>
                  </a:lnTo>
                  <a:lnTo>
                    <a:pt x="361" y="339"/>
                  </a:lnTo>
                  <a:lnTo>
                    <a:pt x="359" y="339"/>
                  </a:lnTo>
                  <a:lnTo>
                    <a:pt x="361" y="339"/>
                  </a:lnTo>
                  <a:lnTo>
                    <a:pt x="361" y="338"/>
                  </a:lnTo>
                  <a:lnTo>
                    <a:pt x="361" y="337"/>
                  </a:lnTo>
                  <a:lnTo>
                    <a:pt x="361" y="336"/>
                  </a:lnTo>
                  <a:lnTo>
                    <a:pt x="361" y="335"/>
                  </a:lnTo>
                  <a:lnTo>
                    <a:pt x="362" y="335"/>
                  </a:lnTo>
                  <a:lnTo>
                    <a:pt x="362" y="333"/>
                  </a:lnTo>
                  <a:lnTo>
                    <a:pt x="362" y="335"/>
                  </a:lnTo>
                  <a:lnTo>
                    <a:pt x="362" y="333"/>
                  </a:lnTo>
                  <a:lnTo>
                    <a:pt x="363" y="333"/>
                  </a:lnTo>
                  <a:lnTo>
                    <a:pt x="363" y="332"/>
                  </a:lnTo>
                  <a:lnTo>
                    <a:pt x="364" y="332"/>
                  </a:lnTo>
                  <a:lnTo>
                    <a:pt x="364" y="333"/>
                  </a:lnTo>
                  <a:lnTo>
                    <a:pt x="365" y="333"/>
                  </a:lnTo>
                  <a:lnTo>
                    <a:pt x="367" y="335"/>
                  </a:lnTo>
                  <a:lnTo>
                    <a:pt x="368" y="335"/>
                  </a:lnTo>
                  <a:lnTo>
                    <a:pt x="368" y="333"/>
                  </a:lnTo>
                  <a:lnTo>
                    <a:pt x="367" y="333"/>
                  </a:lnTo>
                  <a:lnTo>
                    <a:pt x="365" y="333"/>
                  </a:lnTo>
                  <a:lnTo>
                    <a:pt x="364" y="332"/>
                  </a:lnTo>
                  <a:lnTo>
                    <a:pt x="363" y="331"/>
                  </a:lnTo>
                  <a:lnTo>
                    <a:pt x="363" y="332"/>
                  </a:lnTo>
                  <a:lnTo>
                    <a:pt x="362" y="332"/>
                  </a:lnTo>
                  <a:lnTo>
                    <a:pt x="362" y="331"/>
                  </a:lnTo>
                  <a:lnTo>
                    <a:pt x="363" y="331"/>
                  </a:lnTo>
                  <a:lnTo>
                    <a:pt x="363" y="330"/>
                  </a:lnTo>
                  <a:lnTo>
                    <a:pt x="363" y="329"/>
                  </a:lnTo>
                  <a:lnTo>
                    <a:pt x="362" y="329"/>
                  </a:lnTo>
                  <a:lnTo>
                    <a:pt x="362" y="327"/>
                  </a:lnTo>
                  <a:lnTo>
                    <a:pt x="363" y="327"/>
                  </a:lnTo>
                  <a:lnTo>
                    <a:pt x="364" y="327"/>
                  </a:lnTo>
                  <a:lnTo>
                    <a:pt x="365" y="327"/>
                  </a:lnTo>
                  <a:lnTo>
                    <a:pt x="365" y="326"/>
                  </a:lnTo>
                  <a:lnTo>
                    <a:pt x="367" y="326"/>
                  </a:lnTo>
                  <a:lnTo>
                    <a:pt x="367" y="325"/>
                  </a:lnTo>
                  <a:lnTo>
                    <a:pt x="368" y="324"/>
                  </a:lnTo>
                  <a:lnTo>
                    <a:pt x="369" y="324"/>
                  </a:lnTo>
                  <a:lnTo>
                    <a:pt x="369" y="323"/>
                  </a:lnTo>
                  <a:lnTo>
                    <a:pt x="369" y="321"/>
                  </a:lnTo>
                  <a:lnTo>
                    <a:pt x="370" y="321"/>
                  </a:lnTo>
                  <a:lnTo>
                    <a:pt x="370" y="320"/>
                  </a:lnTo>
                  <a:lnTo>
                    <a:pt x="370" y="319"/>
                  </a:lnTo>
                  <a:lnTo>
                    <a:pt x="370" y="318"/>
                  </a:lnTo>
                  <a:lnTo>
                    <a:pt x="370" y="319"/>
                  </a:lnTo>
                  <a:lnTo>
                    <a:pt x="370" y="320"/>
                  </a:lnTo>
                  <a:lnTo>
                    <a:pt x="369" y="320"/>
                  </a:lnTo>
                  <a:lnTo>
                    <a:pt x="369" y="319"/>
                  </a:lnTo>
                  <a:lnTo>
                    <a:pt x="368" y="319"/>
                  </a:lnTo>
                  <a:lnTo>
                    <a:pt x="367" y="319"/>
                  </a:lnTo>
                  <a:lnTo>
                    <a:pt x="367" y="318"/>
                  </a:lnTo>
                  <a:lnTo>
                    <a:pt x="365" y="317"/>
                  </a:lnTo>
                  <a:lnTo>
                    <a:pt x="364" y="317"/>
                  </a:lnTo>
                  <a:lnTo>
                    <a:pt x="365" y="315"/>
                  </a:lnTo>
                  <a:lnTo>
                    <a:pt x="364" y="315"/>
                  </a:lnTo>
                  <a:lnTo>
                    <a:pt x="363" y="315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4" y="315"/>
                  </a:lnTo>
                  <a:lnTo>
                    <a:pt x="364" y="314"/>
                  </a:lnTo>
                  <a:lnTo>
                    <a:pt x="365" y="314"/>
                  </a:lnTo>
                  <a:lnTo>
                    <a:pt x="364" y="313"/>
                  </a:lnTo>
                  <a:lnTo>
                    <a:pt x="365" y="313"/>
                  </a:lnTo>
                  <a:lnTo>
                    <a:pt x="365" y="313"/>
                  </a:lnTo>
                  <a:lnTo>
                    <a:pt x="365" y="312"/>
                  </a:lnTo>
                  <a:lnTo>
                    <a:pt x="367" y="311"/>
                  </a:lnTo>
                  <a:lnTo>
                    <a:pt x="367" y="312"/>
                  </a:lnTo>
                  <a:lnTo>
                    <a:pt x="367" y="311"/>
                  </a:lnTo>
                  <a:lnTo>
                    <a:pt x="368" y="311"/>
                  </a:lnTo>
                  <a:lnTo>
                    <a:pt x="368" y="312"/>
                  </a:lnTo>
                  <a:lnTo>
                    <a:pt x="368" y="311"/>
                  </a:lnTo>
                  <a:lnTo>
                    <a:pt x="368" y="309"/>
                  </a:lnTo>
                  <a:lnTo>
                    <a:pt x="368" y="311"/>
                  </a:lnTo>
                  <a:lnTo>
                    <a:pt x="367" y="311"/>
                  </a:lnTo>
                  <a:lnTo>
                    <a:pt x="365" y="311"/>
                  </a:lnTo>
                  <a:lnTo>
                    <a:pt x="365" y="309"/>
                  </a:lnTo>
                  <a:lnTo>
                    <a:pt x="367" y="309"/>
                  </a:lnTo>
                  <a:lnTo>
                    <a:pt x="367" y="308"/>
                  </a:lnTo>
                  <a:lnTo>
                    <a:pt x="368" y="308"/>
                  </a:lnTo>
                  <a:lnTo>
                    <a:pt x="367" y="308"/>
                  </a:lnTo>
                  <a:lnTo>
                    <a:pt x="365" y="308"/>
                  </a:lnTo>
                  <a:lnTo>
                    <a:pt x="365" y="307"/>
                  </a:lnTo>
                  <a:lnTo>
                    <a:pt x="365" y="306"/>
                  </a:lnTo>
                  <a:lnTo>
                    <a:pt x="365" y="305"/>
                  </a:lnTo>
                  <a:lnTo>
                    <a:pt x="365" y="304"/>
                  </a:lnTo>
                  <a:lnTo>
                    <a:pt x="367" y="304"/>
                  </a:lnTo>
                  <a:lnTo>
                    <a:pt x="367" y="302"/>
                  </a:lnTo>
                  <a:lnTo>
                    <a:pt x="367" y="301"/>
                  </a:lnTo>
                  <a:lnTo>
                    <a:pt x="368" y="300"/>
                  </a:lnTo>
                  <a:lnTo>
                    <a:pt x="369" y="301"/>
                  </a:lnTo>
                  <a:lnTo>
                    <a:pt x="369" y="300"/>
                  </a:lnTo>
                  <a:lnTo>
                    <a:pt x="369" y="299"/>
                  </a:lnTo>
                  <a:lnTo>
                    <a:pt x="368" y="298"/>
                  </a:lnTo>
                  <a:lnTo>
                    <a:pt x="368" y="296"/>
                  </a:lnTo>
                  <a:lnTo>
                    <a:pt x="368" y="295"/>
                  </a:lnTo>
                  <a:lnTo>
                    <a:pt x="368" y="294"/>
                  </a:lnTo>
                  <a:lnTo>
                    <a:pt x="368" y="293"/>
                  </a:lnTo>
                  <a:lnTo>
                    <a:pt x="369" y="293"/>
                  </a:lnTo>
                  <a:lnTo>
                    <a:pt x="370" y="293"/>
                  </a:lnTo>
                  <a:lnTo>
                    <a:pt x="370" y="294"/>
                  </a:lnTo>
                  <a:lnTo>
                    <a:pt x="371" y="294"/>
                  </a:lnTo>
                  <a:lnTo>
                    <a:pt x="371" y="293"/>
                  </a:lnTo>
                  <a:lnTo>
                    <a:pt x="370" y="293"/>
                  </a:lnTo>
                  <a:lnTo>
                    <a:pt x="369" y="293"/>
                  </a:lnTo>
                  <a:lnTo>
                    <a:pt x="369" y="292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89"/>
                  </a:lnTo>
                  <a:lnTo>
                    <a:pt x="369" y="289"/>
                  </a:lnTo>
                  <a:lnTo>
                    <a:pt x="370" y="289"/>
                  </a:lnTo>
                  <a:lnTo>
                    <a:pt x="370" y="288"/>
                  </a:lnTo>
                  <a:lnTo>
                    <a:pt x="371" y="289"/>
                  </a:lnTo>
                  <a:lnTo>
                    <a:pt x="371" y="292"/>
                  </a:lnTo>
                  <a:lnTo>
                    <a:pt x="373" y="293"/>
                  </a:lnTo>
                  <a:lnTo>
                    <a:pt x="373" y="292"/>
                  </a:lnTo>
                  <a:lnTo>
                    <a:pt x="373" y="290"/>
                  </a:lnTo>
                  <a:lnTo>
                    <a:pt x="371" y="290"/>
                  </a:lnTo>
                  <a:lnTo>
                    <a:pt x="371" y="289"/>
                  </a:lnTo>
                  <a:lnTo>
                    <a:pt x="373" y="289"/>
                  </a:lnTo>
                  <a:lnTo>
                    <a:pt x="371" y="289"/>
                  </a:lnTo>
                  <a:lnTo>
                    <a:pt x="371" y="288"/>
                  </a:lnTo>
                  <a:lnTo>
                    <a:pt x="373" y="288"/>
                  </a:lnTo>
                  <a:lnTo>
                    <a:pt x="371" y="288"/>
                  </a:lnTo>
                  <a:lnTo>
                    <a:pt x="371" y="287"/>
                  </a:lnTo>
                  <a:lnTo>
                    <a:pt x="371" y="286"/>
                  </a:lnTo>
                  <a:lnTo>
                    <a:pt x="370" y="287"/>
                  </a:lnTo>
                  <a:lnTo>
                    <a:pt x="370" y="286"/>
                  </a:lnTo>
                  <a:lnTo>
                    <a:pt x="369" y="286"/>
                  </a:lnTo>
                  <a:lnTo>
                    <a:pt x="368" y="286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9" y="284"/>
                  </a:lnTo>
                  <a:lnTo>
                    <a:pt x="369" y="283"/>
                  </a:lnTo>
                  <a:lnTo>
                    <a:pt x="370" y="283"/>
                  </a:lnTo>
                  <a:lnTo>
                    <a:pt x="371" y="283"/>
                  </a:lnTo>
                  <a:lnTo>
                    <a:pt x="373" y="283"/>
                  </a:lnTo>
                  <a:lnTo>
                    <a:pt x="373" y="282"/>
                  </a:lnTo>
                  <a:lnTo>
                    <a:pt x="374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4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3" y="280"/>
                  </a:lnTo>
                  <a:lnTo>
                    <a:pt x="373" y="281"/>
                  </a:lnTo>
                  <a:lnTo>
                    <a:pt x="373" y="282"/>
                  </a:lnTo>
                  <a:lnTo>
                    <a:pt x="371" y="282"/>
                  </a:lnTo>
                  <a:lnTo>
                    <a:pt x="371" y="283"/>
                  </a:lnTo>
                  <a:lnTo>
                    <a:pt x="370" y="283"/>
                  </a:lnTo>
                  <a:lnTo>
                    <a:pt x="370" y="282"/>
                  </a:lnTo>
                  <a:lnTo>
                    <a:pt x="369" y="282"/>
                  </a:lnTo>
                  <a:lnTo>
                    <a:pt x="369" y="281"/>
                  </a:lnTo>
                  <a:lnTo>
                    <a:pt x="368" y="280"/>
                  </a:lnTo>
                  <a:lnTo>
                    <a:pt x="367" y="280"/>
                  </a:lnTo>
                  <a:lnTo>
                    <a:pt x="367" y="281"/>
                  </a:lnTo>
                  <a:lnTo>
                    <a:pt x="365" y="281"/>
                  </a:lnTo>
                  <a:lnTo>
                    <a:pt x="365" y="282"/>
                  </a:lnTo>
                  <a:lnTo>
                    <a:pt x="365" y="283"/>
                  </a:lnTo>
                  <a:lnTo>
                    <a:pt x="364" y="283"/>
                  </a:lnTo>
                  <a:lnTo>
                    <a:pt x="364" y="284"/>
                  </a:lnTo>
                  <a:lnTo>
                    <a:pt x="363" y="284"/>
                  </a:lnTo>
                  <a:lnTo>
                    <a:pt x="362" y="284"/>
                  </a:lnTo>
                  <a:lnTo>
                    <a:pt x="361" y="284"/>
                  </a:lnTo>
                  <a:lnTo>
                    <a:pt x="359" y="283"/>
                  </a:lnTo>
                  <a:lnTo>
                    <a:pt x="358" y="283"/>
                  </a:lnTo>
                  <a:lnTo>
                    <a:pt x="359" y="282"/>
                  </a:lnTo>
                  <a:lnTo>
                    <a:pt x="361" y="282"/>
                  </a:lnTo>
                  <a:lnTo>
                    <a:pt x="361" y="281"/>
                  </a:lnTo>
                  <a:lnTo>
                    <a:pt x="361" y="280"/>
                  </a:lnTo>
                  <a:lnTo>
                    <a:pt x="361" y="281"/>
                  </a:lnTo>
                  <a:lnTo>
                    <a:pt x="359" y="281"/>
                  </a:lnTo>
                  <a:lnTo>
                    <a:pt x="358" y="281"/>
                  </a:lnTo>
                  <a:lnTo>
                    <a:pt x="358" y="280"/>
                  </a:lnTo>
                  <a:lnTo>
                    <a:pt x="357" y="280"/>
                  </a:lnTo>
                  <a:lnTo>
                    <a:pt x="357" y="278"/>
                  </a:lnTo>
                  <a:lnTo>
                    <a:pt x="357" y="277"/>
                  </a:lnTo>
                  <a:lnTo>
                    <a:pt x="357" y="276"/>
                  </a:lnTo>
                  <a:lnTo>
                    <a:pt x="357" y="275"/>
                  </a:lnTo>
                  <a:lnTo>
                    <a:pt x="357" y="274"/>
                  </a:lnTo>
                  <a:lnTo>
                    <a:pt x="356" y="274"/>
                  </a:lnTo>
                  <a:lnTo>
                    <a:pt x="356" y="272"/>
                  </a:lnTo>
                  <a:lnTo>
                    <a:pt x="357" y="272"/>
                  </a:lnTo>
                  <a:lnTo>
                    <a:pt x="357" y="271"/>
                  </a:lnTo>
                  <a:lnTo>
                    <a:pt x="357" y="270"/>
                  </a:lnTo>
                  <a:lnTo>
                    <a:pt x="357" y="269"/>
                  </a:lnTo>
                  <a:lnTo>
                    <a:pt x="358" y="269"/>
                  </a:lnTo>
                  <a:lnTo>
                    <a:pt x="357" y="269"/>
                  </a:lnTo>
                  <a:lnTo>
                    <a:pt x="357" y="268"/>
                  </a:lnTo>
                  <a:lnTo>
                    <a:pt x="358" y="268"/>
                  </a:lnTo>
                  <a:lnTo>
                    <a:pt x="358" y="267"/>
                  </a:lnTo>
                  <a:lnTo>
                    <a:pt x="358" y="265"/>
                  </a:lnTo>
                  <a:lnTo>
                    <a:pt x="358" y="264"/>
                  </a:lnTo>
                  <a:lnTo>
                    <a:pt x="358" y="263"/>
                  </a:lnTo>
                  <a:lnTo>
                    <a:pt x="358" y="262"/>
                  </a:lnTo>
                  <a:lnTo>
                    <a:pt x="359" y="262"/>
                  </a:lnTo>
                  <a:lnTo>
                    <a:pt x="359" y="261"/>
                  </a:lnTo>
                  <a:lnTo>
                    <a:pt x="359" y="259"/>
                  </a:lnTo>
                  <a:lnTo>
                    <a:pt x="358" y="259"/>
                  </a:lnTo>
                  <a:lnTo>
                    <a:pt x="359" y="259"/>
                  </a:lnTo>
                  <a:lnTo>
                    <a:pt x="359" y="258"/>
                  </a:lnTo>
                  <a:lnTo>
                    <a:pt x="361" y="258"/>
                  </a:lnTo>
                  <a:lnTo>
                    <a:pt x="361" y="257"/>
                  </a:lnTo>
                  <a:lnTo>
                    <a:pt x="362" y="257"/>
                  </a:lnTo>
                  <a:lnTo>
                    <a:pt x="362" y="258"/>
                  </a:lnTo>
                  <a:lnTo>
                    <a:pt x="362" y="257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3" y="256"/>
                  </a:lnTo>
                  <a:lnTo>
                    <a:pt x="363" y="255"/>
                  </a:lnTo>
                  <a:lnTo>
                    <a:pt x="363" y="253"/>
                  </a:lnTo>
                  <a:lnTo>
                    <a:pt x="364" y="253"/>
                  </a:lnTo>
                  <a:lnTo>
                    <a:pt x="363" y="253"/>
                  </a:lnTo>
                  <a:lnTo>
                    <a:pt x="364" y="253"/>
                  </a:lnTo>
                  <a:lnTo>
                    <a:pt x="364" y="252"/>
                  </a:lnTo>
                  <a:lnTo>
                    <a:pt x="363" y="252"/>
                  </a:lnTo>
                  <a:lnTo>
                    <a:pt x="364" y="252"/>
                  </a:lnTo>
                  <a:lnTo>
                    <a:pt x="364" y="251"/>
                  </a:lnTo>
                  <a:lnTo>
                    <a:pt x="364" y="250"/>
                  </a:lnTo>
                  <a:lnTo>
                    <a:pt x="363" y="250"/>
                  </a:lnTo>
                  <a:lnTo>
                    <a:pt x="363" y="249"/>
                  </a:lnTo>
                  <a:lnTo>
                    <a:pt x="363" y="246"/>
                  </a:lnTo>
                  <a:lnTo>
                    <a:pt x="362" y="243"/>
                  </a:lnTo>
                  <a:lnTo>
                    <a:pt x="362" y="244"/>
                  </a:lnTo>
                  <a:lnTo>
                    <a:pt x="362" y="243"/>
                  </a:lnTo>
                  <a:lnTo>
                    <a:pt x="361" y="243"/>
                  </a:lnTo>
                  <a:lnTo>
                    <a:pt x="361" y="241"/>
                  </a:lnTo>
                  <a:lnTo>
                    <a:pt x="361" y="240"/>
                  </a:lnTo>
                  <a:lnTo>
                    <a:pt x="361" y="239"/>
                  </a:lnTo>
                  <a:lnTo>
                    <a:pt x="361" y="238"/>
                  </a:lnTo>
                  <a:lnTo>
                    <a:pt x="361" y="237"/>
                  </a:lnTo>
                  <a:lnTo>
                    <a:pt x="362" y="235"/>
                  </a:lnTo>
                  <a:lnTo>
                    <a:pt x="362" y="234"/>
                  </a:lnTo>
                  <a:lnTo>
                    <a:pt x="361" y="233"/>
                  </a:lnTo>
                  <a:lnTo>
                    <a:pt x="361" y="232"/>
                  </a:lnTo>
                  <a:lnTo>
                    <a:pt x="359" y="231"/>
                  </a:lnTo>
                  <a:lnTo>
                    <a:pt x="359" y="230"/>
                  </a:lnTo>
                  <a:lnTo>
                    <a:pt x="359" y="228"/>
                  </a:lnTo>
                  <a:lnTo>
                    <a:pt x="359" y="227"/>
                  </a:lnTo>
                  <a:lnTo>
                    <a:pt x="359" y="227"/>
                  </a:lnTo>
                  <a:lnTo>
                    <a:pt x="359" y="226"/>
                  </a:lnTo>
                  <a:lnTo>
                    <a:pt x="359" y="225"/>
                  </a:lnTo>
                  <a:lnTo>
                    <a:pt x="359" y="224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5"/>
                  </a:lnTo>
                  <a:lnTo>
                    <a:pt x="363" y="225"/>
                  </a:lnTo>
                  <a:lnTo>
                    <a:pt x="364" y="225"/>
                  </a:lnTo>
                  <a:lnTo>
                    <a:pt x="364" y="224"/>
                  </a:lnTo>
                  <a:lnTo>
                    <a:pt x="364" y="222"/>
                  </a:lnTo>
                  <a:lnTo>
                    <a:pt x="364" y="221"/>
                  </a:lnTo>
                  <a:lnTo>
                    <a:pt x="364" y="220"/>
                  </a:lnTo>
                  <a:lnTo>
                    <a:pt x="364" y="219"/>
                  </a:lnTo>
                  <a:lnTo>
                    <a:pt x="365" y="219"/>
                  </a:lnTo>
                  <a:lnTo>
                    <a:pt x="364" y="218"/>
                  </a:lnTo>
                  <a:lnTo>
                    <a:pt x="365" y="218"/>
                  </a:lnTo>
                  <a:lnTo>
                    <a:pt x="365" y="216"/>
                  </a:lnTo>
                  <a:lnTo>
                    <a:pt x="365" y="218"/>
                  </a:lnTo>
                  <a:lnTo>
                    <a:pt x="365" y="219"/>
                  </a:lnTo>
                  <a:lnTo>
                    <a:pt x="367" y="219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7" y="215"/>
                  </a:lnTo>
                  <a:lnTo>
                    <a:pt x="367" y="216"/>
                  </a:lnTo>
                  <a:lnTo>
                    <a:pt x="367" y="215"/>
                  </a:lnTo>
                  <a:lnTo>
                    <a:pt x="368" y="215"/>
                  </a:lnTo>
                  <a:lnTo>
                    <a:pt x="368" y="214"/>
                  </a:lnTo>
                  <a:lnTo>
                    <a:pt x="368" y="213"/>
                  </a:lnTo>
                  <a:lnTo>
                    <a:pt x="368" y="212"/>
                  </a:lnTo>
                  <a:lnTo>
                    <a:pt x="368" y="210"/>
                  </a:lnTo>
                  <a:lnTo>
                    <a:pt x="368" y="209"/>
                  </a:lnTo>
                  <a:lnTo>
                    <a:pt x="369" y="209"/>
                  </a:lnTo>
                  <a:lnTo>
                    <a:pt x="368" y="209"/>
                  </a:lnTo>
                  <a:lnTo>
                    <a:pt x="368" y="208"/>
                  </a:lnTo>
                  <a:lnTo>
                    <a:pt x="369" y="208"/>
                  </a:lnTo>
                  <a:lnTo>
                    <a:pt x="369" y="207"/>
                  </a:lnTo>
                  <a:lnTo>
                    <a:pt x="370" y="207"/>
                  </a:lnTo>
                  <a:lnTo>
                    <a:pt x="370" y="206"/>
                  </a:lnTo>
                  <a:lnTo>
                    <a:pt x="370" y="204"/>
                  </a:lnTo>
                  <a:lnTo>
                    <a:pt x="370" y="203"/>
                  </a:lnTo>
                  <a:lnTo>
                    <a:pt x="371" y="202"/>
                  </a:lnTo>
                  <a:lnTo>
                    <a:pt x="371" y="201"/>
                  </a:lnTo>
                  <a:lnTo>
                    <a:pt x="373" y="201"/>
                  </a:lnTo>
                  <a:lnTo>
                    <a:pt x="373" y="200"/>
                  </a:lnTo>
                  <a:lnTo>
                    <a:pt x="373" y="198"/>
                  </a:lnTo>
                  <a:lnTo>
                    <a:pt x="374" y="198"/>
                  </a:lnTo>
                  <a:lnTo>
                    <a:pt x="374" y="198"/>
                  </a:lnTo>
                  <a:lnTo>
                    <a:pt x="375" y="198"/>
                  </a:lnTo>
                  <a:lnTo>
                    <a:pt x="375" y="197"/>
                  </a:lnTo>
                  <a:lnTo>
                    <a:pt x="375" y="196"/>
                  </a:lnTo>
                  <a:lnTo>
                    <a:pt x="375" y="195"/>
                  </a:lnTo>
                  <a:lnTo>
                    <a:pt x="376" y="194"/>
                  </a:lnTo>
                  <a:lnTo>
                    <a:pt x="376" y="193"/>
                  </a:lnTo>
                  <a:lnTo>
                    <a:pt x="376" y="191"/>
                  </a:lnTo>
                  <a:lnTo>
                    <a:pt x="376" y="190"/>
                  </a:lnTo>
                  <a:lnTo>
                    <a:pt x="376" y="189"/>
                  </a:lnTo>
                  <a:lnTo>
                    <a:pt x="377" y="189"/>
                  </a:lnTo>
                  <a:lnTo>
                    <a:pt x="377" y="188"/>
                  </a:lnTo>
                  <a:lnTo>
                    <a:pt x="376" y="188"/>
                  </a:lnTo>
                  <a:lnTo>
                    <a:pt x="376" y="187"/>
                  </a:lnTo>
                  <a:lnTo>
                    <a:pt x="377" y="185"/>
                  </a:lnTo>
                  <a:lnTo>
                    <a:pt x="377" y="184"/>
                  </a:lnTo>
                  <a:lnTo>
                    <a:pt x="379" y="184"/>
                  </a:lnTo>
                  <a:lnTo>
                    <a:pt x="379" y="183"/>
                  </a:lnTo>
                  <a:lnTo>
                    <a:pt x="379" y="182"/>
                  </a:lnTo>
                  <a:lnTo>
                    <a:pt x="380" y="182"/>
                  </a:lnTo>
                  <a:lnTo>
                    <a:pt x="380" y="181"/>
                  </a:lnTo>
                  <a:lnTo>
                    <a:pt x="381" y="181"/>
                  </a:lnTo>
                  <a:lnTo>
                    <a:pt x="381" y="179"/>
                  </a:lnTo>
                  <a:lnTo>
                    <a:pt x="381" y="178"/>
                  </a:lnTo>
                  <a:lnTo>
                    <a:pt x="380" y="177"/>
                  </a:lnTo>
                  <a:lnTo>
                    <a:pt x="380" y="176"/>
                  </a:lnTo>
                  <a:lnTo>
                    <a:pt x="380" y="175"/>
                  </a:lnTo>
                  <a:lnTo>
                    <a:pt x="380" y="173"/>
                  </a:lnTo>
                  <a:lnTo>
                    <a:pt x="380" y="172"/>
                  </a:lnTo>
                  <a:lnTo>
                    <a:pt x="381" y="172"/>
                  </a:lnTo>
                  <a:lnTo>
                    <a:pt x="381" y="171"/>
                  </a:lnTo>
                  <a:lnTo>
                    <a:pt x="382" y="171"/>
                  </a:lnTo>
                  <a:lnTo>
                    <a:pt x="382" y="170"/>
                  </a:lnTo>
                  <a:lnTo>
                    <a:pt x="381" y="170"/>
                  </a:lnTo>
                  <a:lnTo>
                    <a:pt x="382" y="170"/>
                  </a:lnTo>
                  <a:lnTo>
                    <a:pt x="382" y="170"/>
                  </a:lnTo>
                  <a:lnTo>
                    <a:pt x="382" y="169"/>
                  </a:lnTo>
                  <a:lnTo>
                    <a:pt x="382" y="167"/>
                  </a:lnTo>
                  <a:lnTo>
                    <a:pt x="382" y="166"/>
                  </a:lnTo>
                  <a:lnTo>
                    <a:pt x="383" y="166"/>
                  </a:lnTo>
                  <a:lnTo>
                    <a:pt x="383" y="165"/>
                  </a:lnTo>
                  <a:lnTo>
                    <a:pt x="382" y="165"/>
                  </a:lnTo>
                  <a:lnTo>
                    <a:pt x="382" y="164"/>
                  </a:lnTo>
                  <a:lnTo>
                    <a:pt x="381" y="164"/>
                  </a:lnTo>
                  <a:lnTo>
                    <a:pt x="381" y="163"/>
                  </a:lnTo>
                  <a:lnTo>
                    <a:pt x="382" y="163"/>
                  </a:lnTo>
                  <a:lnTo>
                    <a:pt x="382" y="162"/>
                  </a:lnTo>
                  <a:lnTo>
                    <a:pt x="382" y="160"/>
                  </a:lnTo>
                  <a:lnTo>
                    <a:pt x="382" y="159"/>
                  </a:lnTo>
                  <a:lnTo>
                    <a:pt x="381" y="159"/>
                  </a:lnTo>
                  <a:lnTo>
                    <a:pt x="382" y="159"/>
                  </a:lnTo>
                  <a:lnTo>
                    <a:pt x="382" y="158"/>
                  </a:lnTo>
                  <a:lnTo>
                    <a:pt x="381" y="157"/>
                  </a:lnTo>
                  <a:lnTo>
                    <a:pt x="381" y="156"/>
                  </a:lnTo>
                  <a:lnTo>
                    <a:pt x="381" y="154"/>
                  </a:lnTo>
                  <a:lnTo>
                    <a:pt x="381" y="151"/>
                  </a:lnTo>
                  <a:lnTo>
                    <a:pt x="380" y="151"/>
                  </a:lnTo>
                  <a:lnTo>
                    <a:pt x="380" y="150"/>
                  </a:lnTo>
                  <a:lnTo>
                    <a:pt x="380" y="148"/>
                  </a:lnTo>
                  <a:lnTo>
                    <a:pt x="380" y="147"/>
                  </a:lnTo>
                  <a:lnTo>
                    <a:pt x="380" y="146"/>
                  </a:lnTo>
                  <a:lnTo>
                    <a:pt x="380" y="145"/>
                  </a:lnTo>
                  <a:lnTo>
                    <a:pt x="380" y="144"/>
                  </a:lnTo>
                  <a:lnTo>
                    <a:pt x="380" y="142"/>
                  </a:lnTo>
                  <a:lnTo>
                    <a:pt x="380" y="141"/>
                  </a:lnTo>
                  <a:lnTo>
                    <a:pt x="381" y="141"/>
                  </a:lnTo>
                  <a:lnTo>
                    <a:pt x="382" y="141"/>
                  </a:lnTo>
                  <a:lnTo>
                    <a:pt x="382" y="140"/>
                  </a:lnTo>
                  <a:lnTo>
                    <a:pt x="383" y="140"/>
                  </a:lnTo>
                  <a:lnTo>
                    <a:pt x="383" y="13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83" y="136"/>
                  </a:lnTo>
                  <a:lnTo>
                    <a:pt x="383" y="135"/>
                  </a:lnTo>
                  <a:lnTo>
                    <a:pt x="383" y="135"/>
                  </a:lnTo>
                  <a:lnTo>
                    <a:pt x="383" y="134"/>
                  </a:lnTo>
                  <a:lnTo>
                    <a:pt x="383" y="133"/>
                  </a:lnTo>
                  <a:lnTo>
                    <a:pt x="383" y="133"/>
                  </a:lnTo>
                  <a:lnTo>
                    <a:pt x="383" y="132"/>
                  </a:lnTo>
                  <a:lnTo>
                    <a:pt x="383" y="130"/>
                  </a:lnTo>
                  <a:lnTo>
                    <a:pt x="383" y="130"/>
                  </a:lnTo>
                  <a:lnTo>
                    <a:pt x="383" y="129"/>
                  </a:lnTo>
                  <a:lnTo>
                    <a:pt x="382" y="129"/>
                  </a:lnTo>
                  <a:lnTo>
                    <a:pt x="382" y="128"/>
                  </a:lnTo>
                  <a:lnTo>
                    <a:pt x="382" y="127"/>
                  </a:lnTo>
                  <a:lnTo>
                    <a:pt x="382" y="126"/>
                  </a:lnTo>
                  <a:lnTo>
                    <a:pt x="382" y="125"/>
                  </a:lnTo>
                  <a:lnTo>
                    <a:pt x="382" y="123"/>
                  </a:lnTo>
                  <a:lnTo>
                    <a:pt x="383" y="123"/>
                  </a:lnTo>
                  <a:lnTo>
                    <a:pt x="383" y="122"/>
                  </a:lnTo>
                  <a:lnTo>
                    <a:pt x="383" y="122"/>
                  </a:lnTo>
                  <a:lnTo>
                    <a:pt x="383" y="121"/>
                  </a:lnTo>
                  <a:lnTo>
                    <a:pt x="383" y="121"/>
                  </a:lnTo>
                  <a:lnTo>
                    <a:pt x="383" y="121"/>
                  </a:lnTo>
                  <a:lnTo>
                    <a:pt x="383" y="120"/>
                  </a:lnTo>
                  <a:lnTo>
                    <a:pt x="385" y="119"/>
                  </a:lnTo>
                  <a:lnTo>
                    <a:pt x="385" y="117"/>
                  </a:lnTo>
                  <a:lnTo>
                    <a:pt x="385" y="116"/>
                  </a:lnTo>
                  <a:lnTo>
                    <a:pt x="385" y="115"/>
                  </a:lnTo>
                  <a:lnTo>
                    <a:pt x="385" y="114"/>
                  </a:lnTo>
                  <a:lnTo>
                    <a:pt x="385" y="113"/>
                  </a:lnTo>
                  <a:lnTo>
                    <a:pt x="385" y="113"/>
                  </a:lnTo>
                  <a:lnTo>
                    <a:pt x="386" y="113"/>
                  </a:lnTo>
                  <a:lnTo>
                    <a:pt x="386" y="111"/>
                  </a:lnTo>
                  <a:lnTo>
                    <a:pt x="387" y="111"/>
                  </a:lnTo>
                  <a:lnTo>
                    <a:pt x="387" y="110"/>
                  </a:lnTo>
                  <a:lnTo>
                    <a:pt x="387" y="109"/>
                  </a:lnTo>
                  <a:lnTo>
                    <a:pt x="387" y="108"/>
                  </a:lnTo>
                  <a:lnTo>
                    <a:pt x="387" y="107"/>
                  </a:lnTo>
                  <a:lnTo>
                    <a:pt x="387" y="105"/>
                  </a:lnTo>
                  <a:lnTo>
                    <a:pt x="387" y="104"/>
                  </a:lnTo>
                  <a:lnTo>
                    <a:pt x="388" y="104"/>
                  </a:lnTo>
                  <a:lnTo>
                    <a:pt x="388" y="103"/>
                  </a:lnTo>
                  <a:lnTo>
                    <a:pt x="388" y="102"/>
                  </a:lnTo>
                  <a:lnTo>
                    <a:pt x="388" y="101"/>
                  </a:lnTo>
                  <a:lnTo>
                    <a:pt x="389" y="101"/>
                  </a:lnTo>
                  <a:lnTo>
                    <a:pt x="388" y="101"/>
                  </a:lnTo>
                  <a:lnTo>
                    <a:pt x="388" y="99"/>
                  </a:lnTo>
                  <a:lnTo>
                    <a:pt x="389" y="99"/>
                  </a:lnTo>
                  <a:lnTo>
                    <a:pt x="389" y="98"/>
                  </a:lnTo>
                  <a:lnTo>
                    <a:pt x="389" y="97"/>
                  </a:lnTo>
                  <a:lnTo>
                    <a:pt x="389" y="96"/>
                  </a:lnTo>
                  <a:lnTo>
                    <a:pt x="389" y="95"/>
                  </a:lnTo>
                  <a:lnTo>
                    <a:pt x="389" y="93"/>
                  </a:lnTo>
                  <a:lnTo>
                    <a:pt x="389" y="92"/>
                  </a:lnTo>
                  <a:lnTo>
                    <a:pt x="389" y="91"/>
                  </a:lnTo>
                  <a:lnTo>
                    <a:pt x="389" y="90"/>
                  </a:lnTo>
                  <a:lnTo>
                    <a:pt x="388" y="90"/>
                  </a:lnTo>
                  <a:lnTo>
                    <a:pt x="389" y="90"/>
                  </a:lnTo>
                  <a:lnTo>
                    <a:pt x="389" y="89"/>
                  </a:lnTo>
                  <a:lnTo>
                    <a:pt x="389" y="88"/>
                  </a:lnTo>
                  <a:lnTo>
                    <a:pt x="389" y="86"/>
                  </a:lnTo>
                  <a:lnTo>
                    <a:pt x="390" y="86"/>
                  </a:lnTo>
                  <a:lnTo>
                    <a:pt x="390" y="85"/>
                  </a:lnTo>
                  <a:lnTo>
                    <a:pt x="392" y="85"/>
                  </a:lnTo>
                  <a:lnTo>
                    <a:pt x="392" y="84"/>
                  </a:lnTo>
                  <a:lnTo>
                    <a:pt x="392" y="84"/>
                  </a:lnTo>
                  <a:lnTo>
                    <a:pt x="392" y="83"/>
                  </a:lnTo>
                  <a:lnTo>
                    <a:pt x="392" y="82"/>
                  </a:lnTo>
                  <a:lnTo>
                    <a:pt x="390" y="80"/>
                  </a:lnTo>
                  <a:lnTo>
                    <a:pt x="390" y="79"/>
                  </a:lnTo>
                  <a:lnTo>
                    <a:pt x="390" y="78"/>
                  </a:lnTo>
                  <a:lnTo>
                    <a:pt x="390" y="77"/>
                  </a:lnTo>
                  <a:lnTo>
                    <a:pt x="390" y="76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90" y="72"/>
                  </a:lnTo>
                  <a:lnTo>
                    <a:pt x="392" y="72"/>
                  </a:lnTo>
                  <a:lnTo>
                    <a:pt x="390" y="72"/>
                  </a:lnTo>
                  <a:lnTo>
                    <a:pt x="392" y="72"/>
                  </a:lnTo>
                  <a:lnTo>
                    <a:pt x="392" y="71"/>
                  </a:lnTo>
                  <a:lnTo>
                    <a:pt x="390" y="70"/>
                  </a:lnTo>
                  <a:lnTo>
                    <a:pt x="392" y="70"/>
                  </a:lnTo>
                  <a:lnTo>
                    <a:pt x="392" y="68"/>
                  </a:lnTo>
                  <a:lnTo>
                    <a:pt x="390" y="68"/>
                  </a:lnTo>
                  <a:lnTo>
                    <a:pt x="392" y="68"/>
                  </a:lnTo>
                  <a:lnTo>
                    <a:pt x="392" y="67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3" y="65"/>
                  </a:lnTo>
                  <a:lnTo>
                    <a:pt x="392" y="65"/>
                  </a:lnTo>
                  <a:lnTo>
                    <a:pt x="392" y="64"/>
                  </a:lnTo>
                  <a:lnTo>
                    <a:pt x="390" y="65"/>
                  </a:lnTo>
                  <a:lnTo>
                    <a:pt x="389" y="65"/>
                  </a:lnTo>
                  <a:lnTo>
                    <a:pt x="389" y="64"/>
                  </a:lnTo>
                  <a:lnTo>
                    <a:pt x="390" y="64"/>
                  </a:lnTo>
                  <a:lnTo>
                    <a:pt x="390" y="62"/>
                  </a:lnTo>
                  <a:lnTo>
                    <a:pt x="390" y="61"/>
                  </a:lnTo>
                  <a:lnTo>
                    <a:pt x="390" y="60"/>
                  </a:lnTo>
                  <a:lnTo>
                    <a:pt x="390" y="59"/>
                  </a:lnTo>
                  <a:lnTo>
                    <a:pt x="392" y="59"/>
                  </a:lnTo>
                  <a:lnTo>
                    <a:pt x="392" y="60"/>
                  </a:lnTo>
                  <a:lnTo>
                    <a:pt x="393" y="59"/>
                  </a:lnTo>
                  <a:lnTo>
                    <a:pt x="393" y="58"/>
                  </a:lnTo>
                  <a:lnTo>
                    <a:pt x="393" y="56"/>
                  </a:lnTo>
                  <a:lnTo>
                    <a:pt x="393" y="55"/>
                  </a:lnTo>
                  <a:lnTo>
                    <a:pt x="394" y="55"/>
                  </a:lnTo>
                  <a:lnTo>
                    <a:pt x="393" y="55"/>
                  </a:lnTo>
                  <a:lnTo>
                    <a:pt x="394" y="55"/>
                  </a:lnTo>
                  <a:lnTo>
                    <a:pt x="393" y="55"/>
                  </a:lnTo>
                  <a:lnTo>
                    <a:pt x="393" y="55"/>
                  </a:lnTo>
                  <a:lnTo>
                    <a:pt x="394" y="55"/>
                  </a:lnTo>
                  <a:lnTo>
                    <a:pt x="394" y="54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4" y="51"/>
                  </a:lnTo>
                  <a:lnTo>
                    <a:pt x="394" y="49"/>
                  </a:lnTo>
                  <a:lnTo>
                    <a:pt x="394" y="48"/>
                  </a:lnTo>
                  <a:lnTo>
                    <a:pt x="394" y="47"/>
                  </a:lnTo>
                  <a:lnTo>
                    <a:pt x="395" y="47"/>
                  </a:lnTo>
                  <a:lnTo>
                    <a:pt x="395" y="46"/>
                  </a:lnTo>
                  <a:lnTo>
                    <a:pt x="395" y="45"/>
                  </a:lnTo>
                  <a:lnTo>
                    <a:pt x="395" y="43"/>
                  </a:lnTo>
                  <a:lnTo>
                    <a:pt x="395" y="42"/>
                  </a:lnTo>
                  <a:lnTo>
                    <a:pt x="395" y="41"/>
                  </a:lnTo>
                  <a:lnTo>
                    <a:pt x="395" y="40"/>
                  </a:lnTo>
                  <a:lnTo>
                    <a:pt x="395" y="39"/>
                  </a:lnTo>
                  <a:lnTo>
                    <a:pt x="394" y="37"/>
                  </a:lnTo>
                  <a:lnTo>
                    <a:pt x="395" y="37"/>
                  </a:lnTo>
                  <a:lnTo>
                    <a:pt x="395" y="36"/>
                  </a:lnTo>
                  <a:lnTo>
                    <a:pt x="394" y="36"/>
                  </a:lnTo>
                  <a:lnTo>
                    <a:pt x="394" y="35"/>
                  </a:lnTo>
                  <a:lnTo>
                    <a:pt x="394" y="34"/>
                  </a:lnTo>
                  <a:lnTo>
                    <a:pt x="394" y="33"/>
                  </a:lnTo>
                  <a:lnTo>
                    <a:pt x="394" y="31"/>
                  </a:lnTo>
                  <a:lnTo>
                    <a:pt x="395" y="31"/>
                  </a:lnTo>
                  <a:lnTo>
                    <a:pt x="394" y="31"/>
                  </a:lnTo>
                  <a:lnTo>
                    <a:pt x="394" y="30"/>
                  </a:lnTo>
                  <a:lnTo>
                    <a:pt x="395" y="30"/>
                  </a:lnTo>
                  <a:lnTo>
                    <a:pt x="395" y="29"/>
                  </a:lnTo>
                  <a:lnTo>
                    <a:pt x="395" y="28"/>
                  </a:lnTo>
                  <a:lnTo>
                    <a:pt x="395" y="27"/>
                  </a:lnTo>
                  <a:lnTo>
                    <a:pt x="395" y="27"/>
                  </a:lnTo>
                  <a:lnTo>
                    <a:pt x="395" y="25"/>
                  </a:lnTo>
                  <a:lnTo>
                    <a:pt x="395" y="24"/>
                  </a:lnTo>
                  <a:lnTo>
                    <a:pt x="394" y="24"/>
                  </a:lnTo>
                  <a:lnTo>
                    <a:pt x="394" y="23"/>
                  </a:lnTo>
                  <a:lnTo>
                    <a:pt x="394" y="22"/>
                  </a:lnTo>
                  <a:lnTo>
                    <a:pt x="394" y="21"/>
                  </a:lnTo>
                  <a:lnTo>
                    <a:pt x="393" y="19"/>
                  </a:lnTo>
                  <a:lnTo>
                    <a:pt x="394" y="19"/>
                  </a:lnTo>
                  <a:lnTo>
                    <a:pt x="393" y="19"/>
                  </a:lnTo>
                  <a:lnTo>
                    <a:pt x="394" y="19"/>
                  </a:lnTo>
                  <a:lnTo>
                    <a:pt x="394" y="18"/>
                  </a:lnTo>
                  <a:lnTo>
                    <a:pt x="393" y="17"/>
                  </a:lnTo>
                  <a:lnTo>
                    <a:pt x="393" y="16"/>
                  </a:lnTo>
                  <a:lnTo>
                    <a:pt x="393" y="15"/>
                  </a:lnTo>
                  <a:lnTo>
                    <a:pt x="393" y="14"/>
                  </a:lnTo>
                  <a:lnTo>
                    <a:pt x="393" y="12"/>
                  </a:lnTo>
                  <a:lnTo>
                    <a:pt x="393" y="11"/>
                  </a:lnTo>
                  <a:lnTo>
                    <a:pt x="393" y="10"/>
                  </a:lnTo>
                  <a:lnTo>
                    <a:pt x="393" y="9"/>
                  </a:lnTo>
                  <a:lnTo>
                    <a:pt x="394" y="9"/>
                  </a:lnTo>
                  <a:lnTo>
                    <a:pt x="395" y="9"/>
                  </a:lnTo>
                  <a:lnTo>
                    <a:pt x="396" y="9"/>
                  </a:lnTo>
                  <a:lnTo>
                    <a:pt x="398" y="8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399" y="4"/>
                  </a:lnTo>
                  <a:lnTo>
                    <a:pt x="398" y="4"/>
                  </a:lnTo>
                  <a:lnTo>
                    <a:pt x="398" y="3"/>
                  </a:lnTo>
                  <a:lnTo>
                    <a:pt x="399" y="2"/>
                  </a:lnTo>
                  <a:lnTo>
                    <a:pt x="400" y="2"/>
                  </a:lnTo>
                  <a:lnTo>
                    <a:pt x="401" y="0"/>
                  </a:lnTo>
                  <a:close/>
                  <a:moveTo>
                    <a:pt x="411" y="481"/>
                  </a:moveTo>
                  <a:lnTo>
                    <a:pt x="411" y="483"/>
                  </a:lnTo>
                  <a:lnTo>
                    <a:pt x="410" y="483"/>
                  </a:lnTo>
                  <a:lnTo>
                    <a:pt x="407" y="481"/>
                  </a:lnTo>
                  <a:lnTo>
                    <a:pt x="408" y="481"/>
                  </a:lnTo>
                  <a:lnTo>
                    <a:pt x="408" y="483"/>
                  </a:lnTo>
                  <a:lnTo>
                    <a:pt x="410" y="483"/>
                  </a:lnTo>
                  <a:lnTo>
                    <a:pt x="410" y="484"/>
                  </a:lnTo>
                  <a:lnTo>
                    <a:pt x="406" y="484"/>
                  </a:lnTo>
                  <a:lnTo>
                    <a:pt x="404" y="483"/>
                  </a:lnTo>
                  <a:lnTo>
                    <a:pt x="401" y="483"/>
                  </a:lnTo>
                  <a:lnTo>
                    <a:pt x="401" y="481"/>
                  </a:lnTo>
                  <a:lnTo>
                    <a:pt x="400" y="481"/>
                  </a:lnTo>
                  <a:lnTo>
                    <a:pt x="400" y="480"/>
                  </a:lnTo>
                  <a:lnTo>
                    <a:pt x="400" y="479"/>
                  </a:lnTo>
                  <a:lnTo>
                    <a:pt x="400" y="480"/>
                  </a:lnTo>
                  <a:lnTo>
                    <a:pt x="400" y="479"/>
                  </a:lnTo>
                  <a:lnTo>
                    <a:pt x="399" y="479"/>
                  </a:lnTo>
                  <a:lnTo>
                    <a:pt x="399" y="480"/>
                  </a:lnTo>
                  <a:lnTo>
                    <a:pt x="399" y="481"/>
                  </a:lnTo>
                  <a:lnTo>
                    <a:pt x="399" y="480"/>
                  </a:lnTo>
                  <a:lnTo>
                    <a:pt x="399" y="481"/>
                  </a:lnTo>
                  <a:lnTo>
                    <a:pt x="398" y="481"/>
                  </a:lnTo>
                  <a:lnTo>
                    <a:pt x="396" y="481"/>
                  </a:lnTo>
                  <a:lnTo>
                    <a:pt x="396" y="480"/>
                  </a:lnTo>
                  <a:lnTo>
                    <a:pt x="396" y="479"/>
                  </a:lnTo>
                  <a:lnTo>
                    <a:pt x="396" y="480"/>
                  </a:lnTo>
                  <a:lnTo>
                    <a:pt x="396" y="481"/>
                  </a:lnTo>
                  <a:lnTo>
                    <a:pt x="395" y="483"/>
                  </a:lnTo>
                  <a:lnTo>
                    <a:pt x="395" y="481"/>
                  </a:lnTo>
                  <a:lnTo>
                    <a:pt x="395" y="483"/>
                  </a:lnTo>
                  <a:lnTo>
                    <a:pt x="394" y="483"/>
                  </a:lnTo>
                  <a:lnTo>
                    <a:pt x="393" y="483"/>
                  </a:lnTo>
                  <a:lnTo>
                    <a:pt x="393" y="481"/>
                  </a:lnTo>
                  <a:lnTo>
                    <a:pt x="394" y="480"/>
                  </a:lnTo>
                  <a:lnTo>
                    <a:pt x="394" y="479"/>
                  </a:lnTo>
                  <a:lnTo>
                    <a:pt x="394" y="480"/>
                  </a:lnTo>
                  <a:lnTo>
                    <a:pt x="393" y="480"/>
                  </a:lnTo>
                  <a:lnTo>
                    <a:pt x="393" y="481"/>
                  </a:lnTo>
                  <a:lnTo>
                    <a:pt x="392" y="481"/>
                  </a:lnTo>
                  <a:lnTo>
                    <a:pt x="390" y="481"/>
                  </a:lnTo>
                  <a:lnTo>
                    <a:pt x="389" y="481"/>
                  </a:lnTo>
                  <a:lnTo>
                    <a:pt x="388" y="483"/>
                  </a:lnTo>
                  <a:lnTo>
                    <a:pt x="388" y="481"/>
                  </a:lnTo>
                  <a:lnTo>
                    <a:pt x="388" y="480"/>
                  </a:lnTo>
                  <a:lnTo>
                    <a:pt x="389" y="480"/>
                  </a:lnTo>
                  <a:lnTo>
                    <a:pt x="390" y="479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89" y="479"/>
                  </a:lnTo>
                  <a:lnTo>
                    <a:pt x="390" y="479"/>
                  </a:lnTo>
                  <a:lnTo>
                    <a:pt x="389" y="480"/>
                  </a:lnTo>
                  <a:lnTo>
                    <a:pt x="388" y="480"/>
                  </a:lnTo>
                  <a:lnTo>
                    <a:pt x="387" y="480"/>
                  </a:lnTo>
                  <a:lnTo>
                    <a:pt x="387" y="479"/>
                  </a:lnTo>
                  <a:lnTo>
                    <a:pt x="388" y="479"/>
                  </a:lnTo>
                  <a:lnTo>
                    <a:pt x="387" y="479"/>
                  </a:lnTo>
                  <a:lnTo>
                    <a:pt x="387" y="480"/>
                  </a:lnTo>
                  <a:lnTo>
                    <a:pt x="386" y="480"/>
                  </a:lnTo>
                  <a:lnTo>
                    <a:pt x="386" y="481"/>
                  </a:lnTo>
                  <a:lnTo>
                    <a:pt x="386" y="480"/>
                  </a:lnTo>
                  <a:lnTo>
                    <a:pt x="386" y="479"/>
                  </a:lnTo>
                  <a:lnTo>
                    <a:pt x="387" y="478"/>
                  </a:lnTo>
                  <a:lnTo>
                    <a:pt x="386" y="478"/>
                  </a:lnTo>
                  <a:lnTo>
                    <a:pt x="386" y="479"/>
                  </a:lnTo>
                  <a:lnTo>
                    <a:pt x="385" y="479"/>
                  </a:lnTo>
                  <a:lnTo>
                    <a:pt x="385" y="478"/>
                  </a:lnTo>
                  <a:lnTo>
                    <a:pt x="385" y="479"/>
                  </a:lnTo>
                  <a:lnTo>
                    <a:pt x="383" y="479"/>
                  </a:lnTo>
                  <a:lnTo>
                    <a:pt x="383" y="478"/>
                  </a:lnTo>
                  <a:lnTo>
                    <a:pt x="385" y="478"/>
                  </a:lnTo>
                  <a:lnTo>
                    <a:pt x="383" y="478"/>
                  </a:lnTo>
                  <a:lnTo>
                    <a:pt x="383" y="477"/>
                  </a:lnTo>
                  <a:lnTo>
                    <a:pt x="383" y="477"/>
                  </a:lnTo>
                  <a:lnTo>
                    <a:pt x="383" y="478"/>
                  </a:lnTo>
                  <a:lnTo>
                    <a:pt x="383" y="479"/>
                  </a:lnTo>
                  <a:lnTo>
                    <a:pt x="382" y="478"/>
                  </a:lnTo>
                  <a:lnTo>
                    <a:pt x="382" y="479"/>
                  </a:lnTo>
                  <a:lnTo>
                    <a:pt x="382" y="478"/>
                  </a:lnTo>
                  <a:lnTo>
                    <a:pt x="381" y="478"/>
                  </a:lnTo>
                  <a:lnTo>
                    <a:pt x="381" y="479"/>
                  </a:lnTo>
                  <a:lnTo>
                    <a:pt x="381" y="478"/>
                  </a:lnTo>
                  <a:lnTo>
                    <a:pt x="381" y="479"/>
                  </a:lnTo>
                  <a:lnTo>
                    <a:pt x="380" y="479"/>
                  </a:lnTo>
                  <a:lnTo>
                    <a:pt x="380" y="478"/>
                  </a:lnTo>
                  <a:lnTo>
                    <a:pt x="379" y="478"/>
                  </a:lnTo>
                  <a:lnTo>
                    <a:pt x="379" y="479"/>
                  </a:lnTo>
                  <a:lnTo>
                    <a:pt x="377" y="479"/>
                  </a:lnTo>
                  <a:lnTo>
                    <a:pt x="377" y="478"/>
                  </a:lnTo>
                  <a:lnTo>
                    <a:pt x="377" y="477"/>
                  </a:lnTo>
                  <a:lnTo>
                    <a:pt x="376" y="477"/>
                  </a:lnTo>
                  <a:lnTo>
                    <a:pt x="377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7" y="475"/>
                  </a:lnTo>
                  <a:lnTo>
                    <a:pt x="377" y="477"/>
                  </a:lnTo>
                  <a:lnTo>
                    <a:pt x="377" y="475"/>
                  </a:lnTo>
                  <a:lnTo>
                    <a:pt x="376" y="475"/>
                  </a:lnTo>
                  <a:lnTo>
                    <a:pt x="377" y="475"/>
                  </a:lnTo>
                  <a:lnTo>
                    <a:pt x="379" y="475"/>
                  </a:lnTo>
                  <a:lnTo>
                    <a:pt x="379" y="477"/>
                  </a:lnTo>
                  <a:lnTo>
                    <a:pt x="380" y="477"/>
                  </a:lnTo>
                  <a:lnTo>
                    <a:pt x="381" y="477"/>
                  </a:lnTo>
                  <a:lnTo>
                    <a:pt x="380" y="477"/>
                  </a:lnTo>
                  <a:lnTo>
                    <a:pt x="380" y="475"/>
                  </a:lnTo>
                  <a:lnTo>
                    <a:pt x="379" y="475"/>
                  </a:lnTo>
                  <a:lnTo>
                    <a:pt x="379" y="474"/>
                  </a:lnTo>
                  <a:lnTo>
                    <a:pt x="380" y="474"/>
                  </a:lnTo>
                  <a:lnTo>
                    <a:pt x="380" y="475"/>
                  </a:lnTo>
                  <a:lnTo>
                    <a:pt x="381" y="475"/>
                  </a:lnTo>
                  <a:lnTo>
                    <a:pt x="381" y="477"/>
                  </a:lnTo>
                  <a:lnTo>
                    <a:pt x="381" y="475"/>
                  </a:lnTo>
                  <a:lnTo>
                    <a:pt x="382" y="475"/>
                  </a:lnTo>
                  <a:lnTo>
                    <a:pt x="381" y="475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2" y="475"/>
                  </a:lnTo>
                  <a:lnTo>
                    <a:pt x="382" y="474"/>
                  </a:lnTo>
                  <a:lnTo>
                    <a:pt x="383" y="474"/>
                  </a:lnTo>
                  <a:lnTo>
                    <a:pt x="383" y="475"/>
                  </a:lnTo>
                  <a:lnTo>
                    <a:pt x="383" y="474"/>
                  </a:lnTo>
                  <a:lnTo>
                    <a:pt x="382" y="474"/>
                  </a:lnTo>
                  <a:lnTo>
                    <a:pt x="383" y="474"/>
                  </a:lnTo>
                  <a:lnTo>
                    <a:pt x="383" y="473"/>
                  </a:lnTo>
                  <a:lnTo>
                    <a:pt x="383" y="474"/>
                  </a:lnTo>
                  <a:lnTo>
                    <a:pt x="383" y="474"/>
                  </a:lnTo>
                  <a:lnTo>
                    <a:pt x="385" y="474"/>
                  </a:lnTo>
                  <a:lnTo>
                    <a:pt x="385" y="475"/>
                  </a:lnTo>
                  <a:lnTo>
                    <a:pt x="385" y="477"/>
                  </a:lnTo>
                  <a:lnTo>
                    <a:pt x="385" y="475"/>
                  </a:lnTo>
                  <a:lnTo>
                    <a:pt x="385" y="474"/>
                  </a:lnTo>
                  <a:lnTo>
                    <a:pt x="386" y="475"/>
                  </a:lnTo>
                  <a:lnTo>
                    <a:pt x="387" y="475"/>
                  </a:lnTo>
                  <a:lnTo>
                    <a:pt x="387" y="474"/>
                  </a:lnTo>
                  <a:lnTo>
                    <a:pt x="387" y="473"/>
                  </a:lnTo>
                  <a:lnTo>
                    <a:pt x="388" y="473"/>
                  </a:lnTo>
                  <a:lnTo>
                    <a:pt x="389" y="473"/>
                  </a:lnTo>
                  <a:lnTo>
                    <a:pt x="390" y="473"/>
                  </a:lnTo>
                  <a:lnTo>
                    <a:pt x="389" y="474"/>
                  </a:lnTo>
                  <a:lnTo>
                    <a:pt x="389" y="475"/>
                  </a:lnTo>
                  <a:lnTo>
                    <a:pt x="388" y="477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89" y="478"/>
                  </a:lnTo>
                  <a:lnTo>
                    <a:pt x="389" y="477"/>
                  </a:lnTo>
                  <a:lnTo>
                    <a:pt x="389" y="475"/>
                  </a:lnTo>
                  <a:lnTo>
                    <a:pt x="389" y="474"/>
                  </a:lnTo>
                  <a:lnTo>
                    <a:pt x="390" y="474"/>
                  </a:lnTo>
                  <a:lnTo>
                    <a:pt x="392" y="475"/>
                  </a:lnTo>
                  <a:lnTo>
                    <a:pt x="393" y="475"/>
                  </a:lnTo>
                  <a:lnTo>
                    <a:pt x="393" y="477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5" y="477"/>
                  </a:lnTo>
                  <a:lnTo>
                    <a:pt x="394" y="477"/>
                  </a:lnTo>
                  <a:lnTo>
                    <a:pt x="394" y="475"/>
                  </a:lnTo>
                  <a:lnTo>
                    <a:pt x="392" y="474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8" y="472"/>
                  </a:lnTo>
                  <a:lnTo>
                    <a:pt x="387" y="472"/>
                  </a:lnTo>
                  <a:lnTo>
                    <a:pt x="387" y="471"/>
                  </a:lnTo>
                  <a:lnTo>
                    <a:pt x="388" y="471"/>
                  </a:lnTo>
                  <a:lnTo>
                    <a:pt x="387" y="469"/>
                  </a:lnTo>
                  <a:lnTo>
                    <a:pt x="390" y="472"/>
                  </a:lnTo>
                  <a:lnTo>
                    <a:pt x="392" y="472"/>
                  </a:lnTo>
                  <a:lnTo>
                    <a:pt x="393" y="473"/>
                  </a:lnTo>
                  <a:lnTo>
                    <a:pt x="394" y="473"/>
                  </a:lnTo>
                  <a:lnTo>
                    <a:pt x="394" y="474"/>
                  </a:lnTo>
                  <a:lnTo>
                    <a:pt x="395" y="474"/>
                  </a:lnTo>
                  <a:lnTo>
                    <a:pt x="395" y="473"/>
                  </a:lnTo>
                  <a:lnTo>
                    <a:pt x="394" y="473"/>
                  </a:lnTo>
                  <a:lnTo>
                    <a:pt x="395" y="472"/>
                  </a:lnTo>
                  <a:lnTo>
                    <a:pt x="396" y="472"/>
                  </a:lnTo>
                  <a:lnTo>
                    <a:pt x="396" y="473"/>
                  </a:lnTo>
                  <a:lnTo>
                    <a:pt x="396" y="474"/>
                  </a:lnTo>
                  <a:lnTo>
                    <a:pt x="398" y="473"/>
                  </a:lnTo>
                  <a:lnTo>
                    <a:pt x="398" y="474"/>
                  </a:lnTo>
                  <a:lnTo>
                    <a:pt x="398" y="475"/>
                  </a:lnTo>
                  <a:lnTo>
                    <a:pt x="399" y="475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399" y="474"/>
                  </a:lnTo>
                  <a:lnTo>
                    <a:pt x="399" y="473"/>
                  </a:lnTo>
                  <a:lnTo>
                    <a:pt x="398" y="473"/>
                  </a:lnTo>
                  <a:lnTo>
                    <a:pt x="398" y="472"/>
                  </a:lnTo>
                  <a:lnTo>
                    <a:pt x="399" y="472"/>
                  </a:lnTo>
                  <a:lnTo>
                    <a:pt x="400" y="473"/>
                  </a:lnTo>
                  <a:lnTo>
                    <a:pt x="400" y="474"/>
                  </a:lnTo>
                  <a:lnTo>
                    <a:pt x="401" y="474"/>
                  </a:lnTo>
                  <a:lnTo>
                    <a:pt x="401" y="475"/>
                  </a:lnTo>
                  <a:lnTo>
                    <a:pt x="401" y="474"/>
                  </a:lnTo>
                  <a:lnTo>
                    <a:pt x="401" y="473"/>
                  </a:lnTo>
                  <a:lnTo>
                    <a:pt x="404" y="474"/>
                  </a:lnTo>
                  <a:lnTo>
                    <a:pt x="405" y="474"/>
                  </a:lnTo>
                  <a:lnTo>
                    <a:pt x="405" y="475"/>
                  </a:lnTo>
                  <a:lnTo>
                    <a:pt x="404" y="475"/>
                  </a:lnTo>
                  <a:lnTo>
                    <a:pt x="404" y="477"/>
                  </a:lnTo>
                  <a:lnTo>
                    <a:pt x="402" y="478"/>
                  </a:lnTo>
                  <a:lnTo>
                    <a:pt x="402" y="479"/>
                  </a:lnTo>
                  <a:lnTo>
                    <a:pt x="404" y="479"/>
                  </a:lnTo>
                  <a:lnTo>
                    <a:pt x="402" y="478"/>
                  </a:lnTo>
                  <a:lnTo>
                    <a:pt x="404" y="478"/>
                  </a:lnTo>
                  <a:lnTo>
                    <a:pt x="404" y="477"/>
                  </a:lnTo>
                  <a:lnTo>
                    <a:pt x="405" y="477"/>
                  </a:lnTo>
                  <a:lnTo>
                    <a:pt x="405" y="478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6" y="475"/>
                  </a:lnTo>
                  <a:lnTo>
                    <a:pt x="407" y="475"/>
                  </a:lnTo>
                  <a:lnTo>
                    <a:pt x="407" y="474"/>
                  </a:lnTo>
                  <a:lnTo>
                    <a:pt x="406" y="474"/>
                  </a:lnTo>
                  <a:lnTo>
                    <a:pt x="405" y="474"/>
                  </a:lnTo>
                  <a:lnTo>
                    <a:pt x="405" y="473"/>
                  </a:lnTo>
                  <a:lnTo>
                    <a:pt x="404" y="473"/>
                  </a:lnTo>
                  <a:lnTo>
                    <a:pt x="401" y="472"/>
                  </a:lnTo>
                  <a:lnTo>
                    <a:pt x="401" y="471"/>
                  </a:lnTo>
                  <a:lnTo>
                    <a:pt x="400" y="471"/>
                  </a:lnTo>
                  <a:lnTo>
                    <a:pt x="398" y="469"/>
                  </a:lnTo>
                  <a:lnTo>
                    <a:pt x="396" y="469"/>
                  </a:lnTo>
                  <a:lnTo>
                    <a:pt x="395" y="468"/>
                  </a:lnTo>
                  <a:lnTo>
                    <a:pt x="395" y="467"/>
                  </a:lnTo>
                  <a:lnTo>
                    <a:pt x="395" y="466"/>
                  </a:lnTo>
                  <a:lnTo>
                    <a:pt x="395" y="465"/>
                  </a:lnTo>
                  <a:lnTo>
                    <a:pt x="394" y="463"/>
                  </a:lnTo>
                  <a:lnTo>
                    <a:pt x="394" y="462"/>
                  </a:lnTo>
                  <a:lnTo>
                    <a:pt x="395" y="462"/>
                  </a:lnTo>
                  <a:lnTo>
                    <a:pt x="396" y="461"/>
                  </a:lnTo>
                  <a:lnTo>
                    <a:pt x="398" y="461"/>
                  </a:lnTo>
                  <a:lnTo>
                    <a:pt x="399" y="461"/>
                  </a:lnTo>
                  <a:lnTo>
                    <a:pt x="400" y="461"/>
                  </a:lnTo>
                  <a:lnTo>
                    <a:pt x="404" y="459"/>
                  </a:lnTo>
                  <a:lnTo>
                    <a:pt x="404" y="457"/>
                  </a:lnTo>
                  <a:lnTo>
                    <a:pt x="404" y="457"/>
                  </a:lnTo>
                  <a:lnTo>
                    <a:pt x="404" y="456"/>
                  </a:lnTo>
                  <a:lnTo>
                    <a:pt x="402" y="456"/>
                  </a:lnTo>
                  <a:lnTo>
                    <a:pt x="400" y="456"/>
                  </a:lnTo>
                  <a:lnTo>
                    <a:pt x="399" y="457"/>
                  </a:lnTo>
                  <a:lnTo>
                    <a:pt x="398" y="457"/>
                  </a:lnTo>
                  <a:lnTo>
                    <a:pt x="396" y="457"/>
                  </a:lnTo>
                  <a:lnTo>
                    <a:pt x="396" y="457"/>
                  </a:lnTo>
                  <a:lnTo>
                    <a:pt x="395" y="457"/>
                  </a:lnTo>
                  <a:lnTo>
                    <a:pt x="395" y="457"/>
                  </a:lnTo>
                  <a:lnTo>
                    <a:pt x="394" y="457"/>
                  </a:lnTo>
                  <a:lnTo>
                    <a:pt x="393" y="457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2" y="456"/>
                  </a:lnTo>
                  <a:lnTo>
                    <a:pt x="392" y="455"/>
                  </a:lnTo>
                  <a:lnTo>
                    <a:pt x="392" y="454"/>
                  </a:lnTo>
                  <a:lnTo>
                    <a:pt x="392" y="453"/>
                  </a:lnTo>
                  <a:lnTo>
                    <a:pt x="392" y="451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3" y="451"/>
                  </a:lnTo>
                  <a:lnTo>
                    <a:pt x="394" y="451"/>
                  </a:lnTo>
                  <a:lnTo>
                    <a:pt x="395" y="450"/>
                  </a:lnTo>
                  <a:lnTo>
                    <a:pt x="395" y="449"/>
                  </a:lnTo>
                  <a:lnTo>
                    <a:pt x="395" y="448"/>
                  </a:lnTo>
                  <a:lnTo>
                    <a:pt x="395" y="449"/>
                  </a:lnTo>
                  <a:lnTo>
                    <a:pt x="394" y="448"/>
                  </a:lnTo>
                  <a:lnTo>
                    <a:pt x="394" y="449"/>
                  </a:lnTo>
                  <a:lnTo>
                    <a:pt x="393" y="449"/>
                  </a:lnTo>
                  <a:lnTo>
                    <a:pt x="394" y="448"/>
                  </a:lnTo>
                  <a:lnTo>
                    <a:pt x="393" y="447"/>
                  </a:lnTo>
                  <a:lnTo>
                    <a:pt x="392" y="447"/>
                  </a:lnTo>
                  <a:lnTo>
                    <a:pt x="393" y="447"/>
                  </a:lnTo>
                  <a:lnTo>
                    <a:pt x="394" y="446"/>
                  </a:lnTo>
                  <a:lnTo>
                    <a:pt x="395" y="446"/>
                  </a:lnTo>
                  <a:lnTo>
                    <a:pt x="395" y="447"/>
                  </a:lnTo>
                  <a:lnTo>
                    <a:pt x="396" y="447"/>
                  </a:lnTo>
                  <a:lnTo>
                    <a:pt x="396" y="448"/>
                  </a:lnTo>
                  <a:lnTo>
                    <a:pt x="398" y="448"/>
                  </a:lnTo>
                  <a:lnTo>
                    <a:pt x="398" y="447"/>
                  </a:lnTo>
                  <a:lnTo>
                    <a:pt x="399" y="447"/>
                  </a:lnTo>
                  <a:lnTo>
                    <a:pt x="400" y="447"/>
                  </a:lnTo>
                  <a:lnTo>
                    <a:pt x="400" y="446"/>
                  </a:lnTo>
                  <a:lnTo>
                    <a:pt x="400" y="444"/>
                  </a:lnTo>
                  <a:lnTo>
                    <a:pt x="401" y="444"/>
                  </a:lnTo>
                  <a:lnTo>
                    <a:pt x="400" y="444"/>
                  </a:lnTo>
                  <a:lnTo>
                    <a:pt x="400" y="443"/>
                  </a:lnTo>
                  <a:lnTo>
                    <a:pt x="400" y="442"/>
                  </a:lnTo>
                  <a:lnTo>
                    <a:pt x="401" y="442"/>
                  </a:lnTo>
                  <a:lnTo>
                    <a:pt x="402" y="442"/>
                  </a:lnTo>
                  <a:lnTo>
                    <a:pt x="402" y="441"/>
                  </a:lnTo>
                  <a:lnTo>
                    <a:pt x="402" y="442"/>
                  </a:lnTo>
                  <a:lnTo>
                    <a:pt x="404" y="442"/>
                  </a:lnTo>
                  <a:lnTo>
                    <a:pt x="404" y="443"/>
                  </a:lnTo>
                  <a:lnTo>
                    <a:pt x="405" y="444"/>
                  </a:lnTo>
                  <a:lnTo>
                    <a:pt x="406" y="446"/>
                  </a:lnTo>
                  <a:lnTo>
                    <a:pt x="407" y="444"/>
                  </a:lnTo>
                  <a:lnTo>
                    <a:pt x="408" y="444"/>
                  </a:lnTo>
                  <a:lnTo>
                    <a:pt x="408" y="443"/>
                  </a:lnTo>
                  <a:lnTo>
                    <a:pt x="410" y="443"/>
                  </a:lnTo>
                  <a:lnTo>
                    <a:pt x="411" y="444"/>
                  </a:lnTo>
                  <a:lnTo>
                    <a:pt x="411" y="449"/>
                  </a:lnTo>
                  <a:lnTo>
                    <a:pt x="411" y="454"/>
                  </a:lnTo>
                  <a:lnTo>
                    <a:pt x="411" y="457"/>
                  </a:lnTo>
                  <a:lnTo>
                    <a:pt x="411" y="462"/>
                  </a:lnTo>
                  <a:lnTo>
                    <a:pt x="411" y="467"/>
                  </a:lnTo>
                  <a:lnTo>
                    <a:pt x="411" y="472"/>
                  </a:lnTo>
                  <a:lnTo>
                    <a:pt x="411" y="477"/>
                  </a:lnTo>
                  <a:lnTo>
                    <a:pt x="411" y="481"/>
                  </a:lnTo>
                  <a:lnTo>
                    <a:pt x="410" y="480"/>
                  </a:lnTo>
                  <a:lnTo>
                    <a:pt x="410" y="481"/>
                  </a:lnTo>
                  <a:lnTo>
                    <a:pt x="411" y="481"/>
                  </a:lnTo>
                  <a:close/>
                  <a:moveTo>
                    <a:pt x="289" y="182"/>
                  </a:moveTo>
                  <a:lnTo>
                    <a:pt x="289" y="181"/>
                  </a:lnTo>
                  <a:lnTo>
                    <a:pt x="289" y="182"/>
                  </a:lnTo>
                  <a:close/>
                  <a:moveTo>
                    <a:pt x="308" y="179"/>
                  </a:moveTo>
                  <a:lnTo>
                    <a:pt x="308" y="181"/>
                  </a:lnTo>
                  <a:lnTo>
                    <a:pt x="307" y="181"/>
                  </a:lnTo>
                  <a:lnTo>
                    <a:pt x="306" y="181"/>
                  </a:lnTo>
                  <a:lnTo>
                    <a:pt x="307" y="179"/>
                  </a:lnTo>
                  <a:lnTo>
                    <a:pt x="308" y="179"/>
                  </a:lnTo>
                  <a:close/>
                  <a:moveTo>
                    <a:pt x="3" y="104"/>
                  </a:moveTo>
                  <a:lnTo>
                    <a:pt x="3" y="105"/>
                  </a:lnTo>
                  <a:lnTo>
                    <a:pt x="2" y="105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2" y="104"/>
                  </a:lnTo>
                  <a:lnTo>
                    <a:pt x="3" y="104"/>
                  </a:lnTo>
                  <a:close/>
                  <a:moveTo>
                    <a:pt x="295" y="95"/>
                  </a:moveTo>
                  <a:lnTo>
                    <a:pt x="296" y="95"/>
                  </a:lnTo>
                  <a:lnTo>
                    <a:pt x="295" y="95"/>
                  </a:lnTo>
                  <a:close/>
                  <a:moveTo>
                    <a:pt x="424" y="499"/>
                  </a:moveTo>
                  <a:lnTo>
                    <a:pt x="424" y="500"/>
                  </a:lnTo>
                  <a:lnTo>
                    <a:pt x="423" y="499"/>
                  </a:lnTo>
                  <a:lnTo>
                    <a:pt x="423" y="498"/>
                  </a:lnTo>
                  <a:lnTo>
                    <a:pt x="424" y="499"/>
                  </a:lnTo>
                  <a:close/>
                  <a:moveTo>
                    <a:pt x="425" y="499"/>
                  </a:moveTo>
                  <a:lnTo>
                    <a:pt x="426" y="500"/>
                  </a:lnTo>
                  <a:lnTo>
                    <a:pt x="425" y="500"/>
                  </a:lnTo>
                  <a:lnTo>
                    <a:pt x="425" y="499"/>
                  </a:lnTo>
                  <a:lnTo>
                    <a:pt x="425" y="498"/>
                  </a:lnTo>
                  <a:lnTo>
                    <a:pt x="426" y="498"/>
                  </a:lnTo>
                  <a:lnTo>
                    <a:pt x="426" y="499"/>
                  </a:lnTo>
                  <a:lnTo>
                    <a:pt x="425" y="499"/>
                  </a:lnTo>
                  <a:close/>
                  <a:moveTo>
                    <a:pt x="421" y="499"/>
                  </a:moveTo>
                  <a:lnTo>
                    <a:pt x="421" y="498"/>
                  </a:lnTo>
                  <a:lnTo>
                    <a:pt x="421" y="499"/>
                  </a:lnTo>
                  <a:lnTo>
                    <a:pt x="420" y="500"/>
                  </a:lnTo>
                  <a:lnTo>
                    <a:pt x="420" y="499"/>
                  </a:lnTo>
                  <a:lnTo>
                    <a:pt x="419" y="499"/>
                  </a:lnTo>
                  <a:lnTo>
                    <a:pt x="419" y="500"/>
                  </a:lnTo>
                  <a:lnTo>
                    <a:pt x="419" y="499"/>
                  </a:lnTo>
                  <a:lnTo>
                    <a:pt x="418" y="499"/>
                  </a:lnTo>
                  <a:lnTo>
                    <a:pt x="418" y="500"/>
                  </a:lnTo>
                  <a:lnTo>
                    <a:pt x="417" y="499"/>
                  </a:lnTo>
                  <a:lnTo>
                    <a:pt x="418" y="499"/>
                  </a:lnTo>
                  <a:lnTo>
                    <a:pt x="418" y="498"/>
                  </a:lnTo>
                  <a:lnTo>
                    <a:pt x="418" y="499"/>
                  </a:lnTo>
                  <a:lnTo>
                    <a:pt x="419" y="499"/>
                  </a:lnTo>
                  <a:lnTo>
                    <a:pt x="420" y="499"/>
                  </a:lnTo>
                  <a:lnTo>
                    <a:pt x="420" y="498"/>
                  </a:lnTo>
                  <a:lnTo>
                    <a:pt x="421" y="498"/>
                  </a:lnTo>
                  <a:lnTo>
                    <a:pt x="421" y="499"/>
                  </a:lnTo>
                  <a:close/>
                  <a:moveTo>
                    <a:pt x="424" y="498"/>
                  </a:moveTo>
                  <a:lnTo>
                    <a:pt x="425" y="498"/>
                  </a:lnTo>
                  <a:lnTo>
                    <a:pt x="424" y="498"/>
                  </a:lnTo>
                  <a:close/>
                  <a:moveTo>
                    <a:pt x="423" y="498"/>
                  </a:moveTo>
                  <a:lnTo>
                    <a:pt x="423" y="497"/>
                  </a:lnTo>
                  <a:lnTo>
                    <a:pt x="423" y="498"/>
                  </a:lnTo>
                  <a:lnTo>
                    <a:pt x="421" y="498"/>
                  </a:lnTo>
                  <a:lnTo>
                    <a:pt x="421" y="497"/>
                  </a:lnTo>
                  <a:lnTo>
                    <a:pt x="420" y="497"/>
                  </a:lnTo>
                  <a:lnTo>
                    <a:pt x="421" y="496"/>
                  </a:lnTo>
                  <a:lnTo>
                    <a:pt x="423" y="497"/>
                  </a:lnTo>
                  <a:lnTo>
                    <a:pt x="423" y="496"/>
                  </a:lnTo>
                  <a:lnTo>
                    <a:pt x="421" y="496"/>
                  </a:lnTo>
                  <a:lnTo>
                    <a:pt x="421" y="494"/>
                  </a:lnTo>
                  <a:lnTo>
                    <a:pt x="423" y="494"/>
                  </a:lnTo>
                  <a:lnTo>
                    <a:pt x="423" y="496"/>
                  </a:lnTo>
                  <a:lnTo>
                    <a:pt x="423" y="497"/>
                  </a:lnTo>
                  <a:lnTo>
                    <a:pt x="424" y="497"/>
                  </a:lnTo>
                  <a:lnTo>
                    <a:pt x="424" y="498"/>
                  </a:lnTo>
                  <a:lnTo>
                    <a:pt x="423" y="498"/>
                  </a:lnTo>
                  <a:close/>
                  <a:moveTo>
                    <a:pt x="420" y="493"/>
                  </a:moveTo>
                  <a:lnTo>
                    <a:pt x="420" y="494"/>
                  </a:lnTo>
                  <a:lnTo>
                    <a:pt x="419" y="494"/>
                  </a:lnTo>
                  <a:lnTo>
                    <a:pt x="419" y="496"/>
                  </a:lnTo>
                  <a:lnTo>
                    <a:pt x="419" y="494"/>
                  </a:lnTo>
                  <a:lnTo>
                    <a:pt x="419" y="493"/>
                  </a:lnTo>
                  <a:lnTo>
                    <a:pt x="420" y="493"/>
                  </a:lnTo>
                  <a:close/>
                  <a:moveTo>
                    <a:pt x="399" y="490"/>
                  </a:moveTo>
                  <a:lnTo>
                    <a:pt x="400" y="490"/>
                  </a:lnTo>
                  <a:lnTo>
                    <a:pt x="400" y="491"/>
                  </a:lnTo>
                  <a:lnTo>
                    <a:pt x="399" y="491"/>
                  </a:lnTo>
                  <a:lnTo>
                    <a:pt x="399" y="490"/>
                  </a:lnTo>
                  <a:close/>
                  <a:moveTo>
                    <a:pt x="396" y="490"/>
                  </a:moveTo>
                  <a:lnTo>
                    <a:pt x="396" y="488"/>
                  </a:lnTo>
                  <a:lnTo>
                    <a:pt x="396" y="490"/>
                  </a:lnTo>
                  <a:lnTo>
                    <a:pt x="396" y="491"/>
                  </a:lnTo>
                  <a:lnTo>
                    <a:pt x="396" y="490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6" y="488"/>
                  </a:lnTo>
                  <a:lnTo>
                    <a:pt x="396" y="490"/>
                  </a:lnTo>
                  <a:close/>
                  <a:moveTo>
                    <a:pt x="429" y="488"/>
                  </a:moveTo>
                  <a:lnTo>
                    <a:pt x="429" y="490"/>
                  </a:lnTo>
                  <a:lnTo>
                    <a:pt x="427" y="490"/>
                  </a:lnTo>
                  <a:lnTo>
                    <a:pt x="426" y="490"/>
                  </a:lnTo>
                  <a:lnTo>
                    <a:pt x="426" y="488"/>
                  </a:lnTo>
                  <a:lnTo>
                    <a:pt x="426" y="487"/>
                  </a:lnTo>
                  <a:lnTo>
                    <a:pt x="427" y="488"/>
                  </a:lnTo>
                  <a:lnTo>
                    <a:pt x="429" y="488"/>
                  </a:lnTo>
                  <a:close/>
                  <a:moveTo>
                    <a:pt x="432" y="487"/>
                  </a:moveTo>
                  <a:lnTo>
                    <a:pt x="432" y="488"/>
                  </a:lnTo>
                  <a:lnTo>
                    <a:pt x="431" y="488"/>
                  </a:lnTo>
                  <a:lnTo>
                    <a:pt x="430" y="488"/>
                  </a:lnTo>
                  <a:lnTo>
                    <a:pt x="430" y="487"/>
                  </a:lnTo>
                  <a:lnTo>
                    <a:pt x="431" y="487"/>
                  </a:lnTo>
                  <a:lnTo>
                    <a:pt x="431" y="486"/>
                  </a:lnTo>
                  <a:lnTo>
                    <a:pt x="432" y="486"/>
                  </a:lnTo>
                  <a:lnTo>
                    <a:pt x="432" y="487"/>
                  </a:lnTo>
                  <a:close/>
                  <a:moveTo>
                    <a:pt x="427" y="485"/>
                  </a:moveTo>
                  <a:lnTo>
                    <a:pt x="429" y="486"/>
                  </a:lnTo>
                  <a:lnTo>
                    <a:pt x="429" y="486"/>
                  </a:lnTo>
                  <a:lnTo>
                    <a:pt x="427" y="486"/>
                  </a:lnTo>
                  <a:lnTo>
                    <a:pt x="426" y="486"/>
                  </a:lnTo>
                  <a:lnTo>
                    <a:pt x="426" y="485"/>
                  </a:lnTo>
                  <a:lnTo>
                    <a:pt x="427" y="485"/>
                  </a:lnTo>
                  <a:close/>
                  <a:moveTo>
                    <a:pt x="417" y="496"/>
                  </a:moveTo>
                  <a:lnTo>
                    <a:pt x="416" y="496"/>
                  </a:lnTo>
                  <a:lnTo>
                    <a:pt x="417" y="496"/>
                  </a:lnTo>
                  <a:lnTo>
                    <a:pt x="416" y="497"/>
                  </a:lnTo>
                  <a:lnTo>
                    <a:pt x="414" y="497"/>
                  </a:lnTo>
                  <a:lnTo>
                    <a:pt x="414" y="496"/>
                  </a:lnTo>
                  <a:lnTo>
                    <a:pt x="414" y="494"/>
                  </a:lnTo>
                  <a:lnTo>
                    <a:pt x="413" y="494"/>
                  </a:lnTo>
                  <a:lnTo>
                    <a:pt x="413" y="493"/>
                  </a:lnTo>
                  <a:lnTo>
                    <a:pt x="412" y="492"/>
                  </a:lnTo>
                  <a:lnTo>
                    <a:pt x="412" y="493"/>
                  </a:lnTo>
                  <a:lnTo>
                    <a:pt x="412" y="493"/>
                  </a:lnTo>
                  <a:lnTo>
                    <a:pt x="412" y="492"/>
                  </a:lnTo>
                  <a:lnTo>
                    <a:pt x="412" y="491"/>
                  </a:lnTo>
                  <a:lnTo>
                    <a:pt x="411" y="491"/>
                  </a:lnTo>
                  <a:lnTo>
                    <a:pt x="411" y="492"/>
                  </a:lnTo>
                  <a:lnTo>
                    <a:pt x="411" y="491"/>
                  </a:lnTo>
                  <a:lnTo>
                    <a:pt x="411" y="492"/>
                  </a:lnTo>
                  <a:lnTo>
                    <a:pt x="410" y="492"/>
                  </a:lnTo>
                  <a:lnTo>
                    <a:pt x="408" y="491"/>
                  </a:lnTo>
                  <a:lnTo>
                    <a:pt x="410" y="492"/>
                  </a:lnTo>
                  <a:lnTo>
                    <a:pt x="408" y="492"/>
                  </a:lnTo>
                  <a:lnTo>
                    <a:pt x="410" y="492"/>
                  </a:lnTo>
                  <a:lnTo>
                    <a:pt x="410" y="493"/>
                  </a:lnTo>
                  <a:lnTo>
                    <a:pt x="408" y="493"/>
                  </a:lnTo>
                  <a:lnTo>
                    <a:pt x="408" y="492"/>
                  </a:lnTo>
                  <a:lnTo>
                    <a:pt x="407" y="492"/>
                  </a:lnTo>
                  <a:lnTo>
                    <a:pt x="407" y="491"/>
                  </a:lnTo>
                  <a:lnTo>
                    <a:pt x="408" y="491"/>
                  </a:lnTo>
                  <a:lnTo>
                    <a:pt x="410" y="491"/>
                  </a:lnTo>
                  <a:lnTo>
                    <a:pt x="408" y="490"/>
                  </a:lnTo>
                  <a:lnTo>
                    <a:pt x="410" y="490"/>
                  </a:lnTo>
                  <a:lnTo>
                    <a:pt x="407" y="491"/>
                  </a:lnTo>
                  <a:lnTo>
                    <a:pt x="407" y="490"/>
                  </a:lnTo>
                  <a:lnTo>
                    <a:pt x="408" y="490"/>
                  </a:lnTo>
                  <a:lnTo>
                    <a:pt x="408" y="488"/>
                  </a:lnTo>
                  <a:lnTo>
                    <a:pt x="408" y="487"/>
                  </a:lnTo>
                  <a:lnTo>
                    <a:pt x="407" y="488"/>
                  </a:lnTo>
                  <a:lnTo>
                    <a:pt x="406" y="488"/>
                  </a:lnTo>
                  <a:lnTo>
                    <a:pt x="406" y="487"/>
                  </a:lnTo>
                  <a:lnTo>
                    <a:pt x="406" y="486"/>
                  </a:lnTo>
                  <a:lnTo>
                    <a:pt x="405" y="487"/>
                  </a:lnTo>
                  <a:lnTo>
                    <a:pt x="406" y="487"/>
                  </a:lnTo>
                  <a:lnTo>
                    <a:pt x="406" y="488"/>
                  </a:lnTo>
                  <a:lnTo>
                    <a:pt x="405" y="488"/>
                  </a:lnTo>
                  <a:lnTo>
                    <a:pt x="405" y="487"/>
                  </a:lnTo>
                  <a:lnTo>
                    <a:pt x="405" y="486"/>
                  </a:lnTo>
                  <a:lnTo>
                    <a:pt x="404" y="486"/>
                  </a:lnTo>
                  <a:lnTo>
                    <a:pt x="402" y="486"/>
                  </a:lnTo>
                  <a:lnTo>
                    <a:pt x="402" y="487"/>
                  </a:lnTo>
                  <a:lnTo>
                    <a:pt x="402" y="486"/>
                  </a:lnTo>
                  <a:lnTo>
                    <a:pt x="404" y="486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2" y="488"/>
                  </a:lnTo>
                  <a:lnTo>
                    <a:pt x="402" y="490"/>
                  </a:lnTo>
                  <a:lnTo>
                    <a:pt x="402" y="488"/>
                  </a:lnTo>
                  <a:lnTo>
                    <a:pt x="402" y="490"/>
                  </a:lnTo>
                  <a:lnTo>
                    <a:pt x="404" y="490"/>
                  </a:lnTo>
                  <a:lnTo>
                    <a:pt x="404" y="491"/>
                  </a:lnTo>
                  <a:lnTo>
                    <a:pt x="405" y="491"/>
                  </a:lnTo>
                  <a:lnTo>
                    <a:pt x="404" y="491"/>
                  </a:lnTo>
                  <a:lnTo>
                    <a:pt x="404" y="492"/>
                  </a:lnTo>
                  <a:lnTo>
                    <a:pt x="405" y="492"/>
                  </a:lnTo>
                  <a:lnTo>
                    <a:pt x="406" y="492"/>
                  </a:lnTo>
                  <a:lnTo>
                    <a:pt x="405" y="492"/>
                  </a:lnTo>
                  <a:lnTo>
                    <a:pt x="405" y="493"/>
                  </a:lnTo>
                  <a:lnTo>
                    <a:pt x="405" y="492"/>
                  </a:lnTo>
                  <a:lnTo>
                    <a:pt x="404" y="493"/>
                  </a:lnTo>
                  <a:lnTo>
                    <a:pt x="404" y="492"/>
                  </a:lnTo>
                  <a:lnTo>
                    <a:pt x="404" y="491"/>
                  </a:lnTo>
                  <a:lnTo>
                    <a:pt x="402" y="491"/>
                  </a:lnTo>
                  <a:lnTo>
                    <a:pt x="402" y="492"/>
                  </a:lnTo>
                  <a:lnTo>
                    <a:pt x="402" y="493"/>
                  </a:lnTo>
                  <a:lnTo>
                    <a:pt x="402" y="492"/>
                  </a:lnTo>
                  <a:lnTo>
                    <a:pt x="402" y="491"/>
                  </a:lnTo>
                  <a:lnTo>
                    <a:pt x="401" y="491"/>
                  </a:lnTo>
                  <a:lnTo>
                    <a:pt x="402" y="490"/>
                  </a:lnTo>
                  <a:lnTo>
                    <a:pt x="401" y="490"/>
                  </a:lnTo>
                  <a:lnTo>
                    <a:pt x="402" y="490"/>
                  </a:lnTo>
                  <a:lnTo>
                    <a:pt x="401" y="490"/>
                  </a:lnTo>
                  <a:lnTo>
                    <a:pt x="401" y="491"/>
                  </a:lnTo>
                  <a:lnTo>
                    <a:pt x="400" y="491"/>
                  </a:lnTo>
                  <a:lnTo>
                    <a:pt x="400" y="490"/>
                  </a:lnTo>
                  <a:lnTo>
                    <a:pt x="399" y="490"/>
                  </a:lnTo>
                  <a:lnTo>
                    <a:pt x="399" y="488"/>
                  </a:lnTo>
                  <a:lnTo>
                    <a:pt x="400" y="488"/>
                  </a:lnTo>
                  <a:lnTo>
                    <a:pt x="401" y="488"/>
                  </a:lnTo>
                  <a:lnTo>
                    <a:pt x="400" y="488"/>
                  </a:lnTo>
                  <a:lnTo>
                    <a:pt x="400" y="487"/>
                  </a:lnTo>
                  <a:lnTo>
                    <a:pt x="401" y="487"/>
                  </a:lnTo>
                  <a:lnTo>
                    <a:pt x="400" y="487"/>
                  </a:lnTo>
                  <a:lnTo>
                    <a:pt x="400" y="488"/>
                  </a:lnTo>
                  <a:lnTo>
                    <a:pt x="399" y="488"/>
                  </a:lnTo>
                  <a:lnTo>
                    <a:pt x="398" y="488"/>
                  </a:lnTo>
                  <a:lnTo>
                    <a:pt x="398" y="487"/>
                  </a:lnTo>
                  <a:lnTo>
                    <a:pt x="398" y="486"/>
                  </a:lnTo>
                  <a:lnTo>
                    <a:pt x="396" y="486"/>
                  </a:lnTo>
                  <a:lnTo>
                    <a:pt x="396" y="487"/>
                  </a:lnTo>
                  <a:lnTo>
                    <a:pt x="396" y="486"/>
                  </a:lnTo>
                  <a:lnTo>
                    <a:pt x="396" y="486"/>
                  </a:lnTo>
                  <a:lnTo>
                    <a:pt x="398" y="486"/>
                  </a:lnTo>
                  <a:lnTo>
                    <a:pt x="399" y="486"/>
                  </a:lnTo>
                  <a:lnTo>
                    <a:pt x="400" y="486"/>
                  </a:lnTo>
                  <a:lnTo>
                    <a:pt x="401" y="486"/>
                  </a:lnTo>
                  <a:lnTo>
                    <a:pt x="401" y="486"/>
                  </a:lnTo>
                  <a:lnTo>
                    <a:pt x="401" y="486"/>
                  </a:lnTo>
                  <a:lnTo>
                    <a:pt x="401" y="485"/>
                  </a:lnTo>
                  <a:lnTo>
                    <a:pt x="402" y="485"/>
                  </a:lnTo>
                  <a:lnTo>
                    <a:pt x="402" y="486"/>
                  </a:lnTo>
                  <a:lnTo>
                    <a:pt x="404" y="486"/>
                  </a:lnTo>
                  <a:lnTo>
                    <a:pt x="402" y="485"/>
                  </a:lnTo>
                  <a:lnTo>
                    <a:pt x="404" y="485"/>
                  </a:lnTo>
                  <a:lnTo>
                    <a:pt x="405" y="485"/>
                  </a:lnTo>
                  <a:lnTo>
                    <a:pt x="406" y="485"/>
                  </a:lnTo>
                  <a:lnTo>
                    <a:pt x="407" y="485"/>
                  </a:lnTo>
                  <a:lnTo>
                    <a:pt x="408" y="485"/>
                  </a:lnTo>
                  <a:lnTo>
                    <a:pt x="410" y="484"/>
                  </a:lnTo>
                  <a:lnTo>
                    <a:pt x="411" y="484"/>
                  </a:lnTo>
                  <a:lnTo>
                    <a:pt x="412" y="484"/>
                  </a:lnTo>
                  <a:lnTo>
                    <a:pt x="412" y="484"/>
                  </a:lnTo>
                  <a:lnTo>
                    <a:pt x="412" y="485"/>
                  </a:lnTo>
                  <a:lnTo>
                    <a:pt x="413" y="485"/>
                  </a:lnTo>
                  <a:lnTo>
                    <a:pt x="413" y="486"/>
                  </a:lnTo>
                  <a:lnTo>
                    <a:pt x="412" y="486"/>
                  </a:lnTo>
                  <a:lnTo>
                    <a:pt x="412" y="486"/>
                  </a:lnTo>
                  <a:lnTo>
                    <a:pt x="412" y="486"/>
                  </a:lnTo>
                  <a:lnTo>
                    <a:pt x="411" y="486"/>
                  </a:lnTo>
                  <a:lnTo>
                    <a:pt x="411" y="486"/>
                  </a:lnTo>
                  <a:lnTo>
                    <a:pt x="412" y="486"/>
                  </a:lnTo>
                  <a:lnTo>
                    <a:pt x="411" y="486"/>
                  </a:lnTo>
                  <a:lnTo>
                    <a:pt x="410" y="486"/>
                  </a:lnTo>
                  <a:lnTo>
                    <a:pt x="408" y="486"/>
                  </a:lnTo>
                  <a:lnTo>
                    <a:pt x="408" y="486"/>
                  </a:lnTo>
                  <a:lnTo>
                    <a:pt x="407" y="486"/>
                  </a:lnTo>
                  <a:lnTo>
                    <a:pt x="406" y="485"/>
                  </a:lnTo>
                  <a:lnTo>
                    <a:pt x="406" y="486"/>
                  </a:lnTo>
                  <a:lnTo>
                    <a:pt x="407" y="486"/>
                  </a:lnTo>
                  <a:lnTo>
                    <a:pt x="407" y="486"/>
                  </a:lnTo>
                  <a:lnTo>
                    <a:pt x="410" y="487"/>
                  </a:lnTo>
                  <a:lnTo>
                    <a:pt x="411" y="487"/>
                  </a:lnTo>
                  <a:lnTo>
                    <a:pt x="412" y="487"/>
                  </a:lnTo>
                  <a:lnTo>
                    <a:pt x="412" y="487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4" y="488"/>
                  </a:lnTo>
                  <a:lnTo>
                    <a:pt x="413" y="488"/>
                  </a:lnTo>
                  <a:lnTo>
                    <a:pt x="412" y="490"/>
                  </a:lnTo>
                  <a:lnTo>
                    <a:pt x="412" y="488"/>
                  </a:lnTo>
                  <a:lnTo>
                    <a:pt x="412" y="488"/>
                  </a:lnTo>
                  <a:lnTo>
                    <a:pt x="412" y="490"/>
                  </a:lnTo>
                  <a:lnTo>
                    <a:pt x="411" y="490"/>
                  </a:lnTo>
                  <a:lnTo>
                    <a:pt x="411" y="488"/>
                  </a:lnTo>
                  <a:lnTo>
                    <a:pt x="410" y="488"/>
                  </a:lnTo>
                  <a:lnTo>
                    <a:pt x="411" y="488"/>
                  </a:lnTo>
                  <a:lnTo>
                    <a:pt x="411" y="490"/>
                  </a:lnTo>
                  <a:lnTo>
                    <a:pt x="412" y="490"/>
                  </a:lnTo>
                  <a:lnTo>
                    <a:pt x="411" y="490"/>
                  </a:lnTo>
                  <a:lnTo>
                    <a:pt x="412" y="490"/>
                  </a:lnTo>
                  <a:lnTo>
                    <a:pt x="412" y="490"/>
                  </a:lnTo>
                  <a:lnTo>
                    <a:pt x="413" y="490"/>
                  </a:lnTo>
                  <a:lnTo>
                    <a:pt x="413" y="491"/>
                  </a:lnTo>
                  <a:lnTo>
                    <a:pt x="414" y="491"/>
                  </a:lnTo>
                  <a:lnTo>
                    <a:pt x="414" y="492"/>
                  </a:lnTo>
                  <a:lnTo>
                    <a:pt x="416" y="492"/>
                  </a:lnTo>
                  <a:lnTo>
                    <a:pt x="416" y="493"/>
                  </a:lnTo>
                  <a:lnTo>
                    <a:pt x="416" y="494"/>
                  </a:lnTo>
                  <a:lnTo>
                    <a:pt x="417" y="494"/>
                  </a:lnTo>
                  <a:lnTo>
                    <a:pt x="417" y="496"/>
                  </a:lnTo>
                  <a:close/>
                  <a:moveTo>
                    <a:pt x="418" y="488"/>
                  </a:moveTo>
                  <a:lnTo>
                    <a:pt x="419" y="488"/>
                  </a:lnTo>
                  <a:lnTo>
                    <a:pt x="419" y="487"/>
                  </a:lnTo>
                  <a:lnTo>
                    <a:pt x="418" y="487"/>
                  </a:lnTo>
                  <a:lnTo>
                    <a:pt x="417" y="487"/>
                  </a:lnTo>
                  <a:lnTo>
                    <a:pt x="416" y="488"/>
                  </a:lnTo>
                  <a:lnTo>
                    <a:pt x="416" y="487"/>
                  </a:lnTo>
                  <a:lnTo>
                    <a:pt x="414" y="487"/>
                  </a:lnTo>
                  <a:lnTo>
                    <a:pt x="414" y="486"/>
                  </a:lnTo>
                  <a:lnTo>
                    <a:pt x="414" y="486"/>
                  </a:lnTo>
                  <a:lnTo>
                    <a:pt x="414" y="485"/>
                  </a:lnTo>
                  <a:lnTo>
                    <a:pt x="413" y="485"/>
                  </a:lnTo>
                  <a:lnTo>
                    <a:pt x="412" y="485"/>
                  </a:lnTo>
                  <a:lnTo>
                    <a:pt x="412" y="484"/>
                  </a:lnTo>
                  <a:lnTo>
                    <a:pt x="413" y="484"/>
                  </a:lnTo>
                  <a:lnTo>
                    <a:pt x="414" y="484"/>
                  </a:lnTo>
                  <a:lnTo>
                    <a:pt x="417" y="484"/>
                  </a:lnTo>
                  <a:lnTo>
                    <a:pt x="418" y="484"/>
                  </a:lnTo>
                  <a:lnTo>
                    <a:pt x="419" y="484"/>
                  </a:lnTo>
                  <a:lnTo>
                    <a:pt x="420" y="484"/>
                  </a:lnTo>
                  <a:lnTo>
                    <a:pt x="421" y="484"/>
                  </a:lnTo>
                  <a:lnTo>
                    <a:pt x="424" y="484"/>
                  </a:lnTo>
                  <a:lnTo>
                    <a:pt x="425" y="484"/>
                  </a:lnTo>
                  <a:lnTo>
                    <a:pt x="425" y="485"/>
                  </a:lnTo>
                  <a:lnTo>
                    <a:pt x="425" y="486"/>
                  </a:lnTo>
                  <a:lnTo>
                    <a:pt x="426" y="486"/>
                  </a:lnTo>
                  <a:lnTo>
                    <a:pt x="426" y="486"/>
                  </a:lnTo>
                  <a:lnTo>
                    <a:pt x="426" y="487"/>
                  </a:lnTo>
                  <a:lnTo>
                    <a:pt x="425" y="487"/>
                  </a:lnTo>
                  <a:lnTo>
                    <a:pt x="424" y="488"/>
                  </a:lnTo>
                  <a:lnTo>
                    <a:pt x="424" y="490"/>
                  </a:lnTo>
                  <a:lnTo>
                    <a:pt x="423" y="490"/>
                  </a:lnTo>
                  <a:lnTo>
                    <a:pt x="423" y="488"/>
                  </a:lnTo>
                  <a:lnTo>
                    <a:pt x="421" y="488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0" y="487"/>
                  </a:lnTo>
                  <a:lnTo>
                    <a:pt x="420" y="488"/>
                  </a:lnTo>
                  <a:lnTo>
                    <a:pt x="419" y="488"/>
                  </a:lnTo>
                  <a:lnTo>
                    <a:pt x="418" y="488"/>
                  </a:lnTo>
                  <a:close/>
                  <a:moveTo>
                    <a:pt x="393" y="486"/>
                  </a:moveTo>
                  <a:lnTo>
                    <a:pt x="393" y="486"/>
                  </a:lnTo>
                  <a:lnTo>
                    <a:pt x="394" y="486"/>
                  </a:lnTo>
                  <a:lnTo>
                    <a:pt x="393" y="486"/>
                  </a:lnTo>
                  <a:lnTo>
                    <a:pt x="393" y="486"/>
                  </a:lnTo>
                  <a:lnTo>
                    <a:pt x="392" y="486"/>
                  </a:lnTo>
                  <a:lnTo>
                    <a:pt x="392" y="486"/>
                  </a:lnTo>
                  <a:lnTo>
                    <a:pt x="393" y="486"/>
                  </a:lnTo>
                  <a:lnTo>
                    <a:pt x="393" y="487"/>
                  </a:lnTo>
                  <a:lnTo>
                    <a:pt x="392" y="487"/>
                  </a:lnTo>
                  <a:lnTo>
                    <a:pt x="390" y="486"/>
                  </a:lnTo>
                  <a:lnTo>
                    <a:pt x="390" y="487"/>
                  </a:lnTo>
                  <a:lnTo>
                    <a:pt x="390" y="486"/>
                  </a:lnTo>
                  <a:lnTo>
                    <a:pt x="390" y="486"/>
                  </a:lnTo>
                  <a:lnTo>
                    <a:pt x="389" y="486"/>
                  </a:lnTo>
                  <a:lnTo>
                    <a:pt x="389" y="486"/>
                  </a:lnTo>
                  <a:lnTo>
                    <a:pt x="388" y="486"/>
                  </a:lnTo>
                  <a:lnTo>
                    <a:pt x="389" y="486"/>
                  </a:lnTo>
                  <a:lnTo>
                    <a:pt x="388" y="486"/>
                  </a:lnTo>
                  <a:lnTo>
                    <a:pt x="387" y="486"/>
                  </a:lnTo>
                  <a:lnTo>
                    <a:pt x="386" y="486"/>
                  </a:lnTo>
                  <a:lnTo>
                    <a:pt x="386" y="485"/>
                  </a:lnTo>
                  <a:lnTo>
                    <a:pt x="387" y="485"/>
                  </a:lnTo>
                  <a:lnTo>
                    <a:pt x="386" y="485"/>
                  </a:lnTo>
                  <a:lnTo>
                    <a:pt x="386" y="484"/>
                  </a:lnTo>
                  <a:lnTo>
                    <a:pt x="387" y="484"/>
                  </a:lnTo>
                  <a:lnTo>
                    <a:pt x="388" y="484"/>
                  </a:lnTo>
                  <a:lnTo>
                    <a:pt x="387" y="484"/>
                  </a:lnTo>
                  <a:lnTo>
                    <a:pt x="388" y="485"/>
                  </a:lnTo>
                  <a:lnTo>
                    <a:pt x="388" y="484"/>
                  </a:lnTo>
                  <a:lnTo>
                    <a:pt x="388" y="485"/>
                  </a:lnTo>
                  <a:lnTo>
                    <a:pt x="388" y="484"/>
                  </a:lnTo>
                  <a:lnTo>
                    <a:pt x="389" y="484"/>
                  </a:lnTo>
                  <a:lnTo>
                    <a:pt x="389" y="485"/>
                  </a:lnTo>
                  <a:lnTo>
                    <a:pt x="389" y="484"/>
                  </a:lnTo>
                  <a:lnTo>
                    <a:pt x="389" y="485"/>
                  </a:lnTo>
                  <a:lnTo>
                    <a:pt x="390" y="485"/>
                  </a:lnTo>
                  <a:lnTo>
                    <a:pt x="390" y="484"/>
                  </a:lnTo>
                  <a:lnTo>
                    <a:pt x="392" y="483"/>
                  </a:lnTo>
                  <a:lnTo>
                    <a:pt x="393" y="483"/>
                  </a:lnTo>
                  <a:lnTo>
                    <a:pt x="393" y="484"/>
                  </a:lnTo>
                  <a:lnTo>
                    <a:pt x="392" y="484"/>
                  </a:lnTo>
                  <a:lnTo>
                    <a:pt x="392" y="485"/>
                  </a:lnTo>
                  <a:lnTo>
                    <a:pt x="390" y="485"/>
                  </a:lnTo>
                  <a:lnTo>
                    <a:pt x="389" y="485"/>
                  </a:lnTo>
                  <a:lnTo>
                    <a:pt x="390" y="485"/>
                  </a:lnTo>
                  <a:lnTo>
                    <a:pt x="392" y="485"/>
                  </a:lnTo>
                  <a:lnTo>
                    <a:pt x="390" y="485"/>
                  </a:lnTo>
                  <a:lnTo>
                    <a:pt x="392" y="486"/>
                  </a:lnTo>
                  <a:lnTo>
                    <a:pt x="393" y="486"/>
                  </a:lnTo>
                  <a:lnTo>
                    <a:pt x="393" y="485"/>
                  </a:lnTo>
                  <a:lnTo>
                    <a:pt x="394" y="486"/>
                  </a:lnTo>
                  <a:lnTo>
                    <a:pt x="393" y="486"/>
                  </a:lnTo>
                  <a:close/>
                  <a:moveTo>
                    <a:pt x="398" y="485"/>
                  </a:moveTo>
                  <a:lnTo>
                    <a:pt x="396" y="485"/>
                  </a:lnTo>
                  <a:lnTo>
                    <a:pt x="396" y="484"/>
                  </a:lnTo>
                  <a:lnTo>
                    <a:pt x="398" y="484"/>
                  </a:lnTo>
                  <a:lnTo>
                    <a:pt x="398" y="483"/>
                  </a:lnTo>
                  <a:lnTo>
                    <a:pt x="399" y="483"/>
                  </a:lnTo>
                  <a:lnTo>
                    <a:pt x="399" y="484"/>
                  </a:lnTo>
                  <a:lnTo>
                    <a:pt x="400" y="484"/>
                  </a:lnTo>
                  <a:lnTo>
                    <a:pt x="399" y="484"/>
                  </a:lnTo>
                  <a:lnTo>
                    <a:pt x="400" y="484"/>
                  </a:lnTo>
                  <a:lnTo>
                    <a:pt x="400" y="483"/>
                  </a:lnTo>
                  <a:lnTo>
                    <a:pt x="399" y="483"/>
                  </a:lnTo>
                  <a:lnTo>
                    <a:pt x="400" y="483"/>
                  </a:lnTo>
                  <a:lnTo>
                    <a:pt x="401" y="483"/>
                  </a:lnTo>
                  <a:lnTo>
                    <a:pt x="401" y="484"/>
                  </a:lnTo>
                  <a:lnTo>
                    <a:pt x="402" y="484"/>
                  </a:lnTo>
                  <a:lnTo>
                    <a:pt x="402" y="483"/>
                  </a:lnTo>
                  <a:lnTo>
                    <a:pt x="402" y="484"/>
                  </a:lnTo>
                  <a:lnTo>
                    <a:pt x="404" y="484"/>
                  </a:lnTo>
                  <a:lnTo>
                    <a:pt x="405" y="484"/>
                  </a:lnTo>
                  <a:lnTo>
                    <a:pt x="405" y="485"/>
                  </a:lnTo>
                  <a:lnTo>
                    <a:pt x="404" y="485"/>
                  </a:lnTo>
                  <a:lnTo>
                    <a:pt x="404" y="484"/>
                  </a:lnTo>
                  <a:lnTo>
                    <a:pt x="404" y="485"/>
                  </a:lnTo>
                  <a:lnTo>
                    <a:pt x="402" y="485"/>
                  </a:lnTo>
                  <a:lnTo>
                    <a:pt x="401" y="485"/>
                  </a:lnTo>
                  <a:lnTo>
                    <a:pt x="400" y="485"/>
                  </a:lnTo>
                  <a:lnTo>
                    <a:pt x="399" y="486"/>
                  </a:lnTo>
                  <a:lnTo>
                    <a:pt x="399" y="485"/>
                  </a:lnTo>
                  <a:lnTo>
                    <a:pt x="398" y="485"/>
                  </a:lnTo>
                  <a:lnTo>
                    <a:pt x="398" y="486"/>
                  </a:lnTo>
                  <a:lnTo>
                    <a:pt x="398" y="485"/>
                  </a:lnTo>
                  <a:close/>
                  <a:moveTo>
                    <a:pt x="392" y="483"/>
                  </a:moveTo>
                  <a:lnTo>
                    <a:pt x="390" y="483"/>
                  </a:lnTo>
                  <a:lnTo>
                    <a:pt x="389" y="483"/>
                  </a:lnTo>
                  <a:lnTo>
                    <a:pt x="388" y="483"/>
                  </a:lnTo>
                  <a:lnTo>
                    <a:pt x="389" y="483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2" y="483"/>
                  </a:lnTo>
                  <a:close/>
                  <a:moveTo>
                    <a:pt x="386" y="484"/>
                  </a:moveTo>
                  <a:lnTo>
                    <a:pt x="385" y="484"/>
                  </a:lnTo>
                  <a:lnTo>
                    <a:pt x="385" y="483"/>
                  </a:lnTo>
                  <a:lnTo>
                    <a:pt x="385" y="484"/>
                  </a:lnTo>
                  <a:lnTo>
                    <a:pt x="383" y="484"/>
                  </a:lnTo>
                  <a:lnTo>
                    <a:pt x="383" y="483"/>
                  </a:lnTo>
                  <a:lnTo>
                    <a:pt x="383" y="483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3" y="483"/>
                  </a:lnTo>
                  <a:lnTo>
                    <a:pt x="383" y="484"/>
                  </a:lnTo>
                  <a:lnTo>
                    <a:pt x="382" y="483"/>
                  </a:lnTo>
                  <a:lnTo>
                    <a:pt x="383" y="483"/>
                  </a:lnTo>
                  <a:lnTo>
                    <a:pt x="383" y="481"/>
                  </a:lnTo>
                  <a:lnTo>
                    <a:pt x="383" y="483"/>
                  </a:lnTo>
                  <a:lnTo>
                    <a:pt x="383" y="483"/>
                  </a:lnTo>
                  <a:lnTo>
                    <a:pt x="385" y="481"/>
                  </a:lnTo>
                  <a:lnTo>
                    <a:pt x="385" y="483"/>
                  </a:lnTo>
                  <a:lnTo>
                    <a:pt x="386" y="483"/>
                  </a:lnTo>
                  <a:lnTo>
                    <a:pt x="387" y="483"/>
                  </a:lnTo>
                  <a:lnTo>
                    <a:pt x="387" y="484"/>
                  </a:lnTo>
                  <a:lnTo>
                    <a:pt x="386" y="484"/>
                  </a:lnTo>
                  <a:close/>
                  <a:moveTo>
                    <a:pt x="377" y="479"/>
                  </a:moveTo>
                  <a:lnTo>
                    <a:pt x="377" y="480"/>
                  </a:lnTo>
                  <a:lnTo>
                    <a:pt x="376" y="480"/>
                  </a:lnTo>
                  <a:lnTo>
                    <a:pt x="377" y="480"/>
                  </a:lnTo>
                  <a:lnTo>
                    <a:pt x="377" y="479"/>
                  </a:lnTo>
                  <a:lnTo>
                    <a:pt x="376" y="479"/>
                  </a:lnTo>
                  <a:lnTo>
                    <a:pt x="376" y="478"/>
                  </a:lnTo>
                  <a:lnTo>
                    <a:pt x="376" y="479"/>
                  </a:lnTo>
                  <a:lnTo>
                    <a:pt x="377" y="479"/>
                  </a:lnTo>
                  <a:close/>
                  <a:moveTo>
                    <a:pt x="373" y="473"/>
                  </a:moveTo>
                  <a:lnTo>
                    <a:pt x="374" y="473"/>
                  </a:lnTo>
                  <a:lnTo>
                    <a:pt x="373" y="473"/>
                  </a:lnTo>
                  <a:lnTo>
                    <a:pt x="373" y="474"/>
                  </a:lnTo>
                  <a:lnTo>
                    <a:pt x="373" y="473"/>
                  </a:lnTo>
                  <a:lnTo>
                    <a:pt x="373" y="474"/>
                  </a:lnTo>
                  <a:lnTo>
                    <a:pt x="371" y="474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2"/>
                  </a:lnTo>
                  <a:lnTo>
                    <a:pt x="373" y="473"/>
                  </a:lnTo>
                  <a:close/>
                  <a:moveTo>
                    <a:pt x="393" y="471"/>
                  </a:moveTo>
                  <a:lnTo>
                    <a:pt x="394" y="471"/>
                  </a:lnTo>
                  <a:lnTo>
                    <a:pt x="394" y="472"/>
                  </a:lnTo>
                  <a:lnTo>
                    <a:pt x="393" y="472"/>
                  </a:lnTo>
                  <a:lnTo>
                    <a:pt x="392" y="472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69"/>
                  </a:lnTo>
                  <a:lnTo>
                    <a:pt x="393" y="471"/>
                  </a:lnTo>
                  <a:close/>
                  <a:moveTo>
                    <a:pt x="374" y="468"/>
                  </a:moveTo>
                  <a:lnTo>
                    <a:pt x="374" y="469"/>
                  </a:lnTo>
                  <a:lnTo>
                    <a:pt x="375" y="469"/>
                  </a:lnTo>
                  <a:lnTo>
                    <a:pt x="374" y="469"/>
                  </a:lnTo>
                  <a:lnTo>
                    <a:pt x="374" y="471"/>
                  </a:lnTo>
                  <a:lnTo>
                    <a:pt x="374" y="472"/>
                  </a:lnTo>
                  <a:lnTo>
                    <a:pt x="373" y="472"/>
                  </a:lnTo>
                  <a:lnTo>
                    <a:pt x="373" y="471"/>
                  </a:lnTo>
                  <a:lnTo>
                    <a:pt x="373" y="472"/>
                  </a:lnTo>
                  <a:lnTo>
                    <a:pt x="371" y="472"/>
                  </a:lnTo>
                  <a:lnTo>
                    <a:pt x="371" y="471"/>
                  </a:lnTo>
                  <a:lnTo>
                    <a:pt x="373" y="469"/>
                  </a:lnTo>
                  <a:lnTo>
                    <a:pt x="374" y="469"/>
                  </a:lnTo>
                  <a:lnTo>
                    <a:pt x="373" y="469"/>
                  </a:lnTo>
                  <a:lnTo>
                    <a:pt x="374" y="469"/>
                  </a:lnTo>
                  <a:lnTo>
                    <a:pt x="373" y="468"/>
                  </a:lnTo>
                  <a:lnTo>
                    <a:pt x="373" y="469"/>
                  </a:lnTo>
                  <a:lnTo>
                    <a:pt x="373" y="468"/>
                  </a:lnTo>
                  <a:lnTo>
                    <a:pt x="374" y="468"/>
                  </a:lnTo>
                  <a:close/>
                  <a:moveTo>
                    <a:pt x="364" y="468"/>
                  </a:moveTo>
                  <a:lnTo>
                    <a:pt x="364" y="469"/>
                  </a:lnTo>
                  <a:lnTo>
                    <a:pt x="363" y="469"/>
                  </a:lnTo>
                  <a:lnTo>
                    <a:pt x="363" y="468"/>
                  </a:lnTo>
                  <a:lnTo>
                    <a:pt x="362" y="468"/>
                  </a:lnTo>
                  <a:lnTo>
                    <a:pt x="362" y="467"/>
                  </a:lnTo>
                  <a:lnTo>
                    <a:pt x="363" y="467"/>
                  </a:lnTo>
                  <a:lnTo>
                    <a:pt x="364" y="468"/>
                  </a:lnTo>
                  <a:lnTo>
                    <a:pt x="363" y="468"/>
                  </a:lnTo>
                  <a:lnTo>
                    <a:pt x="364" y="468"/>
                  </a:lnTo>
                  <a:close/>
                  <a:moveTo>
                    <a:pt x="381" y="468"/>
                  </a:moveTo>
                  <a:lnTo>
                    <a:pt x="381" y="467"/>
                  </a:lnTo>
                  <a:lnTo>
                    <a:pt x="380" y="467"/>
                  </a:lnTo>
                  <a:lnTo>
                    <a:pt x="381" y="466"/>
                  </a:lnTo>
                  <a:lnTo>
                    <a:pt x="382" y="467"/>
                  </a:lnTo>
                  <a:lnTo>
                    <a:pt x="382" y="466"/>
                  </a:lnTo>
                  <a:lnTo>
                    <a:pt x="382" y="467"/>
                  </a:lnTo>
                  <a:lnTo>
                    <a:pt x="383" y="468"/>
                  </a:lnTo>
                  <a:lnTo>
                    <a:pt x="383" y="467"/>
                  </a:lnTo>
                  <a:lnTo>
                    <a:pt x="383" y="466"/>
                  </a:lnTo>
                  <a:lnTo>
                    <a:pt x="383" y="467"/>
                  </a:lnTo>
                  <a:lnTo>
                    <a:pt x="383" y="467"/>
                  </a:lnTo>
                  <a:lnTo>
                    <a:pt x="383" y="468"/>
                  </a:lnTo>
                  <a:lnTo>
                    <a:pt x="383" y="469"/>
                  </a:lnTo>
                  <a:lnTo>
                    <a:pt x="383" y="471"/>
                  </a:lnTo>
                  <a:lnTo>
                    <a:pt x="383" y="469"/>
                  </a:lnTo>
                  <a:lnTo>
                    <a:pt x="385" y="468"/>
                  </a:lnTo>
                  <a:lnTo>
                    <a:pt x="385" y="469"/>
                  </a:lnTo>
                  <a:lnTo>
                    <a:pt x="385" y="468"/>
                  </a:lnTo>
                  <a:lnTo>
                    <a:pt x="386" y="468"/>
                  </a:lnTo>
                  <a:lnTo>
                    <a:pt x="386" y="469"/>
                  </a:lnTo>
                  <a:lnTo>
                    <a:pt x="386" y="471"/>
                  </a:lnTo>
                  <a:lnTo>
                    <a:pt x="386" y="469"/>
                  </a:lnTo>
                  <a:lnTo>
                    <a:pt x="386" y="471"/>
                  </a:lnTo>
                  <a:lnTo>
                    <a:pt x="386" y="472"/>
                  </a:lnTo>
                  <a:lnTo>
                    <a:pt x="386" y="473"/>
                  </a:lnTo>
                  <a:lnTo>
                    <a:pt x="385" y="473"/>
                  </a:lnTo>
                  <a:lnTo>
                    <a:pt x="385" y="472"/>
                  </a:lnTo>
                  <a:lnTo>
                    <a:pt x="385" y="473"/>
                  </a:lnTo>
                  <a:lnTo>
                    <a:pt x="385" y="474"/>
                  </a:lnTo>
                  <a:lnTo>
                    <a:pt x="385" y="473"/>
                  </a:lnTo>
                  <a:lnTo>
                    <a:pt x="383" y="473"/>
                  </a:lnTo>
                  <a:lnTo>
                    <a:pt x="383" y="473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3" y="471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3" y="471"/>
                  </a:lnTo>
                  <a:lnTo>
                    <a:pt x="383" y="472"/>
                  </a:lnTo>
                  <a:lnTo>
                    <a:pt x="383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3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1" y="471"/>
                  </a:lnTo>
                  <a:lnTo>
                    <a:pt x="381" y="472"/>
                  </a:lnTo>
                  <a:lnTo>
                    <a:pt x="381" y="471"/>
                  </a:lnTo>
                  <a:lnTo>
                    <a:pt x="380" y="471"/>
                  </a:lnTo>
                  <a:lnTo>
                    <a:pt x="380" y="469"/>
                  </a:lnTo>
                  <a:lnTo>
                    <a:pt x="381" y="468"/>
                  </a:lnTo>
                  <a:close/>
                  <a:moveTo>
                    <a:pt x="376" y="471"/>
                  </a:moveTo>
                  <a:lnTo>
                    <a:pt x="375" y="469"/>
                  </a:lnTo>
                  <a:lnTo>
                    <a:pt x="376" y="469"/>
                  </a:lnTo>
                  <a:lnTo>
                    <a:pt x="375" y="469"/>
                  </a:lnTo>
                  <a:lnTo>
                    <a:pt x="376" y="469"/>
                  </a:lnTo>
                  <a:lnTo>
                    <a:pt x="376" y="468"/>
                  </a:lnTo>
                  <a:lnTo>
                    <a:pt x="375" y="468"/>
                  </a:lnTo>
                  <a:lnTo>
                    <a:pt x="374" y="468"/>
                  </a:lnTo>
                  <a:lnTo>
                    <a:pt x="375" y="467"/>
                  </a:lnTo>
                  <a:lnTo>
                    <a:pt x="374" y="467"/>
                  </a:lnTo>
                  <a:lnTo>
                    <a:pt x="374" y="466"/>
                  </a:lnTo>
                  <a:lnTo>
                    <a:pt x="375" y="466"/>
                  </a:lnTo>
                  <a:lnTo>
                    <a:pt x="376" y="466"/>
                  </a:lnTo>
                  <a:lnTo>
                    <a:pt x="376" y="467"/>
                  </a:lnTo>
                  <a:lnTo>
                    <a:pt x="376" y="466"/>
                  </a:lnTo>
                  <a:lnTo>
                    <a:pt x="376" y="465"/>
                  </a:lnTo>
                  <a:lnTo>
                    <a:pt x="377" y="465"/>
                  </a:lnTo>
                  <a:lnTo>
                    <a:pt x="376" y="465"/>
                  </a:lnTo>
                  <a:lnTo>
                    <a:pt x="377" y="465"/>
                  </a:lnTo>
                  <a:lnTo>
                    <a:pt x="379" y="465"/>
                  </a:lnTo>
                  <a:lnTo>
                    <a:pt x="379" y="466"/>
                  </a:lnTo>
                  <a:lnTo>
                    <a:pt x="379" y="467"/>
                  </a:lnTo>
                  <a:lnTo>
                    <a:pt x="379" y="466"/>
                  </a:lnTo>
                  <a:lnTo>
                    <a:pt x="379" y="465"/>
                  </a:lnTo>
                  <a:lnTo>
                    <a:pt x="379" y="466"/>
                  </a:lnTo>
                  <a:lnTo>
                    <a:pt x="380" y="465"/>
                  </a:lnTo>
                  <a:lnTo>
                    <a:pt x="380" y="466"/>
                  </a:lnTo>
                  <a:lnTo>
                    <a:pt x="380" y="467"/>
                  </a:lnTo>
                  <a:lnTo>
                    <a:pt x="379" y="467"/>
                  </a:lnTo>
                  <a:lnTo>
                    <a:pt x="380" y="467"/>
                  </a:lnTo>
                  <a:lnTo>
                    <a:pt x="380" y="468"/>
                  </a:lnTo>
                  <a:lnTo>
                    <a:pt x="379" y="468"/>
                  </a:lnTo>
                  <a:lnTo>
                    <a:pt x="380" y="468"/>
                  </a:lnTo>
                  <a:lnTo>
                    <a:pt x="380" y="469"/>
                  </a:lnTo>
                  <a:lnTo>
                    <a:pt x="379" y="469"/>
                  </a:lnTo>
                  <a:lnTo>
                    <a:pt x="379" y="468"/>
                  </a:lnTo>
                  <a:lnTo>
                    <a:pt x="377" y="468"/>
                  </a:lnTo>
                  <a:lnTo>
                    <a:pt x="377" y="467"/>
                  </a:lnTo>
                  <a:lnTo>
                    <a:pt x="377" y="468"/>
                  </a:lnTo>
                  <a:lnTo>
                    <a:pt x="377" y="469"/>
                  </a:lnTo>
                  <a:lnTo>
                    <a:pt x="379" y="469"/>
                  </a:lnTo>
                  <a:lnTo>
                    <a:pt x="379" y="471"/>
                  </a:lnTo>
                  <a:lnTo>
                    <a:pt x="380" y="471"/>
                  </a:lnTo>
                  <a:lnTo>
                    <a:pt x="380" y="472"/>
                  </a:lnTo>
                  <a:lnTo>
                    <a:pt x="379" y="472"/>
                  </a:lnTo>
                  <a:lnTo>
                    <a:pt x="379" y="473"/>
                  </a:lnTo>
                  <a:lnTo>
                    <a:pt x="377" y="473"/>
                  </a:lnTo>
                  <a:lnTo>
                    <a:pt x="377" y="472"/>
                  </a:lnTo>
                  <a:lnTo>
                    <a:pt x="377" y="471"/>
                  </a:lnTo>
                  <a:lnTo>
                    <a:pt x="376" y="471"/>
                  </a:lnTo>
                  <a:close/>
                  <a:moveTo>
                    <a:pt x="392" y="460"/>
                  </a:moveTo>
                  <a:lnTo>
                    <a:pt x="392" y="461"/>
                  </a:lnTo>
                  <a:lnTo>
                    <a:pt x="392" y="462"/>
                  </a:lnTo>
                  <a:lnTo>
                    <a:pt x="392" y="463"/>
                  </a:lnTo>
                  <a:lnTo>
                    <a:pt x="392" y="465"/>
                  </a:lnTo>
                  <a:lnTo>
                    <a:pt x="392" y="466"/>
                  </a:lnTo>
                  <a:lnTo>
                    <a:pt x="393" y="466"/>
                  </a:lnTo>
                  <a:lnTo>
                    <a:pt x="393" y="467"/>
                  </a:lnTo>
                  <a:lnTo>
                    <a:pt x="393" y="468"/>
                  </a:lnTo>
                  <a:lnTo>
                    <a:pt x="392" y="468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0" y="466"/>
                  </a:lnTo>
                  <a:lnTo>
                    <a:pt x="389" y="466"/>
                  </a:lnTo>
                  <a:lnTo>
                    <a:pt x="389" y="467"/>
                  </a:lnTo>
                  <a:lnTo>
                    <a:pt x="390" y="467"/>
                  </a:lnTo>
                  <a:lnTo>
                    <a:pt x="390" y="468"/>
                  </a:lnTo>
                  <a:lnTo>
                    <a:pt x="390" y="469"/>
                  </a:lnTo>
                  <a:lnTo>
                    <a:pt x="390" y="471"/>
                  </a:lnTo>
                  <a:lnTo>
                    <a:pt x="389" y="471"/>
                  </a:lnTo>
                  <a:lnTo>
                    <a:pt x="388" y="469"/>
                  </a:lnTo>
                  <a:lnTo>
                    <a:pt x="388" y="468"/>
                  </a:lnTo>
                  <a:lnTo>
                    <a:pt x="387" y="468"/>
                  </a:lnTo>
                  <a:lnTo>
                    <a:pt x="387" y="467"/>
                  </a:lnTo>
                  <a:lnTo>
                    <a:pt x="387" y="466"/>
                  </a:lnTo>
                  <a:lnTo>
                    <a:pt x="387" y="465"/>
                  </a:lnTo>
                  <a:lnTo>
                    <a:pt x="388" y="463"/>
                  </a:lnTo>
                  <a:lnTo>
                    <a:pt x="389" y="465"/>
                  </a:lnTo>
                  <a:lnTo>
                    <a:pt x="390" y="465"/>
                  </a:lnTo>
                  <a:lnTo>
                    <a:pt x="390" y="463"/>
                  </a:lnTo>
                  <a:lnTo>
                    <a:pt x="389" y="463"/>
                  </a:lnTo>
                  <a:lnTo>
                    <a:pt x="389" y="462"/>
                  </a:lnTo>
                  <a:lnTo>
                    <a:pt x="389" y="461"/>
                  </a:lnTo>
                  <a:lnTo>
                    <a:pt x="390" y="461"/>
                  </a:lnTo>
                  <a:lnTo>
                    <a:pt x="390" y="460"/>
                  </a:lnTo>
                  <a:lnTo>
                    <a:pt x="390" y="459"/>
                  </a:lnTo>
                  <a:lnTo>
                    <a:pt x="392" y="459"/>
                  </a:lnTo>
                  <a:lnTo>
                    <a:pt x="392" y="460"/>
                  </a:lnTo>
                  <a:close/>
                  <a:moveTo>
                    <a:pt x="357" y="457"/>
                  </a:moveTo>
                  <a:lnTo>
                    <a:pt x="358" y="457"/>
                  </a:lnTo>
                  <a:lnTo>
                    <a:pt x="358" y="459"/>
                  </a:lnTo>
                  <a:lnTo>
                    <a:pt x="359" y="459"/>
                  </a:lnTo>
                  <a:lnTo>
                    <a:pt x="358" y="459"/>
                  </a:lnTo>
                  <a:lnTo>
                    <a:pt x="358" y="460"/>
                  </a:lnTo>
                  <a:lnTo>
                    <a:pt x="357" y="460"/>
                  </a:lnTo>
                  <a:lnTo>
                    <a:pt x="357" y="459"/>
                  </a:lnTo>
                  <a:lnTo>
                    <a:pt x="357" y="457"/>
                  </a:lnTo>
                  <a:close/>
                  <a:moveTo>
                    <a:pt x="362" y="457"/>
                  </a:moveTo>
                  <a:lnTo>
                    <a:pt x="362" y="457"/>
                  </a:lnTo>
                  <a:lnTo>
                    <a:pt x="361" y="457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1" y="460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59" y="457"/>
                  </a:lnTo>
                  <a:lnTo>
                    <a:pt x="358" y="457"/>
                  </a:lnTo>
                  <a:lnTo>
                    <a:pt x="358" y="457"/>
                  </a:lnTo>
                  <a:lnTo>
                    <a:pt x="359" y="457"/>
                  </a:lnTo>
                  <a:lnTo>
                    <a:pt x="361" y="457"/>
                  </a:lnTo>
                  <a:lnTo>
                    <a:pt x="359" y="457"/>
                  </a:lnTo>
                  <a:lnTo>
                    <a:pt x="361" y="457"/>
                  </a:lnTo>
                  <a:lnTo>
                    <a:pt x="359" y="457"/>
                  </a:lnTo>
                  <a:lnTo>
                    <a:pt x="361" y="457"/>
                  </a:lnTo>
                  <a:lnTo>
                    <a:pt x="362" y="457"/>
                  </a:lnTo>
                  <a:close/>
                  <a:moveTo>
                    <a:pt x="371" y="468"/>
                  </a:moveTo>
                  <a:lnTo>
                    <a:pt x="370" y="468"/>
                  </a:lnTo>
                  <a:lnTo>
                    <a:pt x="370" y="467"/>
                  </a:lnTo>
                  <a:lnTo>
                    <a:pt x="370" y="468"/>
                  </a:lnTo>
                  <a:lnTo>
                    <a:pt x="369" y="468"/>
                  </a:lnTo>
                  <a:lnTo>
                    <a:pt x="368" y="468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8"/>
                  </a:lnTo>
                  <a:lnTo>
                    <a:pt x="367" y="468"/>
                  </a:lnTo>
                  <a:lnTo>
                    <a:pt x="365" y="468"/>
                  </a:lnTo>
                  <a:lnTo>
                    <a:pt x="367" y="468"/>
                  </a:lnTo>
                  <a:lnTo>
                    <a:pt x="368" y="468"/>
                  </a:lnTo>
                  <a:lnTo>
                    <a:pt x="368" y="467"/>
                  </a:lnTo>
                  <a:lnTo>
                    <a:pt x="369" y="467"/>
                  </a:lnTo>
                  <a:lnTo>
                    <a:pt x="368" y="467"/>
                  </a:lnTo>
                  <a:lnTo>
                    <a:pt x="369" y="467"/>
                  </a:lnTo>
                  <a:lnTo>
                    <a:pt x="368" y="466"/>
                  </a:lnTo>
                  <a:lnTo>
                    <a:pt x="369" y="466"/>
                  </a:lnTo>
                  <a:lnTo>
                    <a:pt x="369" y="465"/>
                  </a:lnTo>
                  <a:lnTo>
                    <a:pt x="370" y="465"/>
                  </a:lnTo>
                  <a:lnTo>
                    <a:pt x="369" y="465"/>
                  </a:lnTo>
                  <a:lnTo>
                    <a:pt x="368" y="465"/>
                  </a:lnTo>
                  <a:lnTo>
                    <a:pt x="369" y="463"/>
                  </a:lnTo>
                  <a:lnTo>
                    <a:pt x="368" y="463"/>
                  </a:lnTo>
                  <a:lnTo>
                    <a:pt x="368" y="465"/>
                  </a:lnTo>
                  <a:lnTo>
                    <a:pt x="367" y="465"/>
                  </a:lnTo>
                  <a:lnTo>
                    <a:pt x="365" y="463"/>
                  </a:lnTo>
                  <a:lnTo>
                    <a:pt x="365" y="465"/>
                  </a:lnTo>
                  <a:lnTo>
                    <a:pt x="365" y="466"/>
                  </a:lnTo>
                  <a:lnTo>
                    <a:pt x="365" y="467"/>
                  </a:lnTo>
                  <a:lnTo>
                    <a:pt x="364" y="467"/>
                  </a:lnTo>
                  <a:lnTo>
                    <a:pt x="363" y="467"/>
                  </a:lnTo>
                  <a:lnTo>
                    <a:pt x="363" y="466"/>
                  </a:lnTo>
                  <a:lnTo>
                    <a:pt x="363" y="465"/>
                  </a:lnTo>
                  <a:lnTo>
                    <a:pt x="364" y="465"/>
                  </a:lnTo>
                  <a:lnTo>
                    <a:pt x="363" y="465"/>
                  </a:lnTo>
                  <a:lnTo>
                    <a:pt x="363" y="463"/>
                  </a:lnTo>
                  <a:lnTo>
                    <a:pt x="363" y="462"/>
                  </a:lnTo>
                  <a:lnTo>
                    <a:pt x="364" y="462"/>
                  </a:lnTo>
                  <a:lnTo>
                    <a:pt x="363" y="461"/>
                  </a:lnTo>
                  <a:lnTo>
                    <a:pt x="363" y="462"/>
                  </a:lnTo>
                  <a:lnTo>
                    <a:pt x="362" y="462"/>
                  </a:lnTo>
                  <a:lnTo>
                    <a:pt x="361" y="462"/>
                  </a:lnTo>
                  <a:lnTo>
                    <a:pt x="359" y="462"/>
                  </a:lnTo>
                  <a:lnTo>
                    <a:pt x="361" y="462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0"/>
                  </a:lnTo>
                  <a:lnTo>
                    <a:pt x="361" y="460"/>
                  </a:lnTo>
                  <a:lnTo>
                    <a:pt x="362" y="460"/>
                  </a:lnTo>
                  <a:lnTo>
                    <a:pt x="362" y="459"/>
                  </a:lnTo>
                  <a:lnTo>
                    <a:pt x="362" y="460"/>
                  </a:lnTo>
                  <a:lnTo>
                    <a:pt x="363" y="460"/>
                  </a:lnTo>
                  <a:lnTo>
                    <a:pt x="363" y="461"/>
                  </a:lnTo>
                  <a:lnTo>
                    <a:pt x="364" y="461"/>
                  </a:lnTo>
                  <a:lnTo>
                    <a:pt x="367" y="461"/>
                  </a:lnTo>
                  <a:lnTo>
                    <a:pt x="367" y="460"/>
                  </a:lnTo>
                  <a:lnTo>
                    <a:pt x="367" y="461"/>
                  </a:lnTo>
                  <a:lnTo>
                    <a:pt x="365" y="461"/>
                  </a:lnTo>
                  <a:lnTo>
                    <a:pt x="365" y="460"/>
                  </a:lnTo>
                  <a:lnTo>
                    <a:pt x="365" y="461"/>
                  </a:lnTo>
                  <a:lnTo>
                    <a:pt x="364" y="461"/>
                  </a:lnTo>
                  <a:lnTo>
                    <a:pt x="363" y="461"/>
                  </a:lnTo>
                  <a:lnTo>
                    <a:pt x="363" y="460"/>
                  </a:lnTo>
                  <a:lnTo>
                    <a:pt x="363" y="459"/>
                  </a:lnTo>
                  <a:lnTo>
                    <a:pt x="362" y="457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4" y="457"/>
                  </a:lnTo>
                  <a:lnTo>
                    <a:pt x="364" y="459"/>
                  </a:lnTo>
                  <a:lnTo>
                    <a:pt x="365" y="459"/>
                  </a:lnTo>
                  <a:lnTo>
                    <a:pt x="365" y="457"/>
                  </a:lnTo>
                  <a:lnTo>
                    <a:pt x="364" y="457"/>
                  </a:lnTo>
                  <a:lnTo>
                    <a:pt x="365" y="457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65" y="457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7" y="457"/>
                  </a:lnTo>
                  <a:lnTo>
                    <a:pt x="367" y="457"/>
                  </a:lnTo>
                  <a:lnTo>
                    <a:pt x="367" y="457"/>
                  </a:lnTo>
                  <a:lnTo>
                    <a:pt x="367" y="457"/>
                  </a:lnTo>
                  <a:lnTo>
                    <a:pt x="367" y="459"/>
                  </a:lnTo>
                  <a:lnTo>
                    <a:pt x="368" y="459"/>
                  </a:lnTo>
                  <a:lnTo>
                    <a:pt x="368" y="460"/>
                  </a:lnTo>
                  <a:lnTo>
                    <a:pt x="367" y="460"/>
                  </a:lnTo>
                  <a:lnTo>
                    <a:pt x="368" y="461"/>
                  </a:lnTo>
                  <a:lnTo>
                    <a:pt x="368" y="460"/>
                  </a:lnTo>
                  <a:lnTo>
                    <a:pt x="368" y="459"/>
                  </a:lnTo>
                  <a:lnTo>
                    <a:pt x="368" y="457"/>
                  </a:lnTo>
                  <a:lnTo>
                    <a:pt x="369" y="457"/>
                  </a:lnTo>
                  <a:lnTo>
                    <a:pt x="369" y="459"/>
                  </a:lnTo>
                  <a:lnTo>
                    <a:pt x="369" y="460"/>
                  </a:lnTo>
                  <a:lnTo>
                    <a:pt x="370" y="460"/>
                  </a:lnTo>
                  <a:lnTo>
                    <a:pt x="369" y="460"/>
                  </a:lnTo>
                  <a:lnTo>
                    <a:pt x="369" y="461"/>
                  </a:lnTo>
                  <a:lnTo>
                    <a:pt x="370" y="461"/>
                  </a:lnTo>
                  <a:lnTo>
                    <a:pt x="370" y="460"/>
                  </a:lnTo>
                  <a:lnTo>
                    <a:pt x="370" y="459"/>
                  </a:lnTo>
                  <a:lnTo>
                    <a:pt x="371" y="460"/>
                  </a:lnTo>
                  <a:lnTo>
                    <a:pt x="373" y="460"/>
                  </a:lnTo>
                  <a:lnTo>
                    <a:pt x="373" y="461"/>
                  </a:lnTo>
                  <a:lnTo>
                    <a:pt x="371" y="461"/>
                  </a:lnTo>
                  <a:lnTo>
                    <a:pt x="373" y="462"/>
                  </a:lnTo>
                  <a:lnTo>
                    <a:pt x="371" y="462"/>
                  </a:lnTo>
                  <a:lnTo>
                    <a:pt x="373" y="462"/>
                  </a:lnTo>
                  <a:lnTo>
                    <a:pt x="373" y="461"/>
                  </a:lnTo>
                  <a:lnTo>
                    <a:pt x="373" y="462"/>
                  </a:lnTo>
                  <a:lnTo>
                    <a:pt x="374" y="462"/>
                  </a:lnTo>
                  <a:lnTo>
                    <a:pt x="375" y="463"/>
                  </a:lnTo>
                  <a:lnTo>
                    <a:pt x="374" y="463"/>
                  </a:lnTo>
                  <a:lnTo>
                    <a:pt x="375" y="465"/>
                  </a:lnTo>
                  <a:lnTo>
                    <a:pt x="374" y="465"/>
                  </a:lnTo>
                  <a:lnTo>
                    <a:pt x="373" y="463"/>
                  </a:lnTo>
                  <a:lnTo>
                    <a:pt x="373" y="465"/>
                  </a:lnTo>
                  <a:lnTo>
                    <a:pt x="373" y="466"/>
                  </a:lnTo>
                  <a:lnTo>
                    <a:pt x="373" y="465"/>
                  </a:lnTo>
                  <a:lnTo>
                    <a:pt x="373" y="466"/>
                  </a:lnTo>
                  <a:lnTo>
                    <a:pt x="373" y="467"/>
                  </a:lnTo>
                  <a:lnTo>
                    <a:pt x="374" y="467"/>
                  </a:lnTo>
                  <a:lnTo>
                    <a:pt x="373" y="468"/>
                  </a:lnTo>
                  <a:lnTo>
                    <a:pt x="373" y="467"/>
                  </a:lnTo>
                  <a:lnTo>
                    <a:pt x="373" y="468"/>
                  </a:lnTo>
                  <a:lnTo>
                    <a:pt x="371" y="467"/>
                  </a:lnTo>
                  <a:lnTo>
                    <a:pt x="371" y="468"/>
                  </a:lnTo>
                  <a:close/>
                  <a:moveTo>
                    <a:pt x="355" y="455"/>
                  </a:moveTo>
                  <a:lnTo>
                    <a:pt x="355" y="456"/>
                  </a:lnTo>
                  <a:lnTo>
                    <a:pt x="355" y="456"/>
                  </a:lnTo>
                  <a:lnTo>
                    <a:pt x="355" y="455"/>
                  </a:lnTo>
                  <a:lnTo>
                    <a:pt x="355" y="455"/>
                  </a:lnTo>
                  <a:close/>
                  <a:moveTo>
                    <a:pt x="362" y="448"/>
                  </a:moveTo>
                  <a:lnTo>
                    <a:pt x="362" y="449"/>
                  </a:lnTo>
                  <a:lnTo>
                    <a:pt x="362" y="450"/>
                  </a:lnTo>
                  <a:lnTo>
                    <a:pt x="362" y="449"/>
                  </a:lnTo>
                  <a:lnTo>
                    <a:pt x="361" y="449"/>
                  </a:lnTo>
                  <a:lnTo>
                    <a:pt x="362" y="449"/>
                  </a:lnTo>
                  <a:lnTo>
                    <a:pt x="361" y="449"/>
                  </a:lnTo>
                  <a:lnTo>
                    <a:pt x="359" y="448"/>
                  </a:lnTo>
                  <a:lnTo>
                    <a:pt x="359" y="449"/>
                  </a:lnTo>
                  <a:lnTo>
                    <a:pt x="358" y="449"/>
                  </a:lnTo>
                  <a:lnTo>
                    <a:pt x="358" y="448"/>
                  </a:lnTo>
                  <a:lnTo>
                    <a:pt x="359" y="448"/>
                  </a:lnTo>
                  <a:lnTo>
                    <a:pt x="361" y="448"/>
                  </a:lnTo>
                  <a:lnTo>
                    <a:pt x="362" y="448"/>
                  </a:lnTo>
                  <a:close/>
                  <a:moveTo>
                    <a:pt x="364" y="456"/>
                  </a:moveTo>
                  <a:lnTo>
                    <a:pt x="365" y="456"/>
                  </a:lnTo>
                  <a:lnTo>
                    <a:pt x="365" y="457"/>
                  </a:lnTo>
                  <a:lnTo>
                    <a:pt x="364" y="456"/>
                  </a:lnTo>
                  <a:lnTo>
                    <a:pt x="364" y="457"/>
                  </a:lnTo>
                  <a:lnTo>
                    <a:pt x="363" y="456"/>
                  </a:lnTo>
                  <a:lnTo>
                    <a:pt x="362" y="456"/>
                  </a:lnTo>
                  <a:lnTo>
                    <a:pt x="362" y="455"/>
                  </a:lnTo>
                  <a:lnTo>
                    <a:pt x="362" y="456"/>
                  </a:lnTo>
                  <a:lnTo>
                    <a:pt x="361" y="456"/>
                  </a:lnTo>
                  <a:lnTo>
                    <a:pt x="359" y="456"/>
                  </a:lnTo>
                  <a:lnTo>
                    <a:pt x="359" y="455"/>
                  </a:lnTo>
                  <a:lnTo>
                    <a:pt x="361" y="455"/>
                  </a:lnTo>
                  <a:lnTo>
                    <a:pt x="361" y="456"/>
                  </a:lnTo>
                  <a:lnTo>
                    <a:pt x="361" y="455"/>
                  </a:lnTo>
                  <a:lnTo>
                    <a:pt x="359" y="455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3"/>
                  </a:lnTo>
                  <a:lnTo>
                    <a:pt x="358" y="453"/>
                  </a:lnTo>
                  <a:lnTo>
                    <a:pt x="358" y="454"/>
                  </a:lnTo>
                  <a:lnTo>
                    <a:pt x="358" y="453"/>
                  </a:lnTo>
                  <a:lnTo>
                    <a:pt x="357" y="453"/>
                  </a:lnTo>
                  <a:lnTo>
                    <a:pt x="357" y="451"/>
                  </a:lnTo>
                  <a:lnTo>
                    <a:pt x="356" y="451"/>
                  </a:lnTo>
                  <a:lnTo>
                    <a:pt x="355" y="451"/>
                  </a:lnTo>
                  <a:lnTo>
                    <a:pt x="356" y="451"/>
                  </a:lnTo>
                  <a:lnTo>
                    <a:pt x="356" y="453"/>
                  </a:lnTo>
                  <a:lnTo>
                    <a:pt x="355" y="453"/>
                  </a:lnTo>
                  <a:lnTo>
                    <a:pt x="355" y="453"/>
                  </a:lnTo>
                  <a:lnTo>
                    <a:pt x="355" y="451"/>
                  </a:lnTo>
                  <a:lnTo>
                    <a:pt x="355" y="453"/>
                  </a:lnTo>
                  <a:lnTo>
                    <a:pt x="353" y="451"/>
                  </a:lnTo>
                  <a:lnTo>
                    <a:pt x="353" y="453"/>
                  </a:lnTo>
                  <a:lnTo>
                    <a:pt x="353" y="451"/>
                  </a:lnTo>
                  <a:lnTo>
                    <a:pt x="352" y="451"/>
                  </a:lnTo>
                  <a:lnTo>
                    <a:pt x="352" y="450"/>
                  </a:lnTo>
                  <a:lnTo>
                    <a:pt x="351" y="450"/>
                  </a:lnTo>
                  <a:lnTo>
                    <a:pt x="351" y="449"/>
                  </a:lnTo>
                  <a:lnTo>
                    <a:pt x="351" y="448"/>
                  </a:lnTo>
                  <a:lnTo>
                    <a:pt x="350" y="447"/>
                  </a:lnTo>
                  <a:lnTo>
                    <a:pt x="349" y="447"/>
                  </a:lnTo>
                  <a:lnTo>
                    <a:pt x="350" y="447"/>
                  </a:lnTo>
                  <a:lnTo>
                    <a:pt x="350" y="446"/>
                  </a:lnTo>
                  <a:lnTo>
                    <a:pt x="350" y="447"/>
                  </a:lnTo>
                  <a:lnTo>
                    <a:pt x="351" y="447"/>
                  </a:lnTo>
                  <a:lnTo>
                    <a:pt x="352" y="447"/>
                  </a:lnTo>
                  <a:lnTo>
                    <a:pt x="352" y="448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2" y="449"/>
                  </a:lnTo>
                  <a:lnTo>
                    <a:pt x="353" y="449"/>
                  </a:lnTo>
                  <a:lnTo>
                    <a:pt x="355" y="450"/>
                  </a:lnTo>
                  <a:lnTo>
                    <a:pt x="355" y="449"/>
                  </a:lnTo>
                  <a:lnTo>
                    <a:pt x="355" y="450"/>
                  </a:lnTo>
                  <a:lnTo>
                    <a:pt x="355" y="449"/>
                  </a:lnTo>
                  <a:lnTo>
                    <a:pt x="355" y="450"/>
                  </a:lnTo>
                  <a:lnTo>
                    <a:pt x="355" y="449"/>
                  </a:lnTo>
                  <a:lnTo>
                    <a:pt x="356" y="450"/>
                  </a:lnTo>
                  <a:lnTo>
                    <a:pt x="356" y="451"/>
                  </a:lnTo>
                  <a:lnTo>
                    <a:pt x="357" y="451"/>
                  </a:lnTo>
                  <a:lnTo>
                    <a:pt x="357" y="450"/>
                  </a:lnTo>
                  <a:lnTo>
                    <a:pt x="357" y="451"/>
                  </a:lnTo>
                  <a:lnTo>
                    <a:pt x="358" y="451"/>
                  </a:lnTo>
                  <a:lnTo>
                    <a:pt x="359" y="453"/>
                  </a:lnTo>
                  <a:lnTo>
                    <a:pt x="359" y="451"/>
                  </a:lnTo>
                  <a:lnTo>
                    <a:pt x="359" y="453"/>
                  </a:lnTo>
                  <a:lnTo>
                    <a:pt x="361" y="453"/>
                  </a:lnTo>
                  <a:lnTo>
                    <a:pt x="361" y="454"/>
                  </a:lnTo>
                  <a:lnTo>
                    <a:pt x="361" y="455"/>
                  </a:lnTo>
                  <a:lnTo>
                    <a:pt x="362" y="454"/>
                  </a:lnTo>
                  <a:lnTo>
                    <a:pt x="361" y="454"/>
                  </a:lnTo>
                  <a:lnTo>
                    <a:pt x="361" y="453"/>
                  </a:lnTo>
                  <a:lnTo>
                    <a:pt x="362" y="453"/>
                  </a:lnTo>
                  <a:lnTo>
                    <a:pt x="362" y="454"/>
                  </a:lnTo>
                  <a:lnTo>
                    <a:pt x="363" y="454"/>
                  </a:lnTo>
                  <a:lnTo>
                    <a:pt x="363" y="455"/>
                  </a:lnTo>
                  <a:lnTo>
                    <a:pt x="362" y="455"/>
                  </a:lnTo>
                  <a:lnTo>
                    <a:pt x="363" y="455"/>
                  </a:lnTo>
                  <a:lnTo>
                    <a:pt x="362" y="455"/>
                  </a:lnTo>
                  <a:lnTo>
                    <a:pt x="363" y="455"/>
                  </a:lnTo>
                  <a:lnTo>
                    <a:pt x="364" y="456"/>
                  </a:lnTo>
                  <a:close/>
                  <a:moveTo>
                    <a:pt x="363" y="446"/>
                  </a:moveTo>
                  <a:lnTo>
                    <a:pt x="362" y="446"/>
                  </a:lnTo>
                  <a:lnTo>
                    <a:pt x="363" y="446"/>
                  </a:lnTo>
                  <a:close/>
                  <a:moveTo>
                    <a:pt x="357" y="446"/>
                  </a:moveTo>
                  <a:lnTo>
                    <a:pt x="356" y="446"/>
                  </a:lnTo>
                  <a:lnTo>
                    <a:pt x="357" y="444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6" y="444"/>
                  </a:lnTo>
                  <a:lnTo>
                    <a:pt x="357" y="443"/>
                  </a:lnTo>
                  <a:lnTo>
                    <a:pt x="356" y="444"/>
                  </a:lnTo>
                  <a:lnTo>
                    <a:pt x="355" y="446"/>
                  </a:lnTo>
                  <a:lnTo>
                    <a:pt x="355" y="444"/>
                  </a:lnTo>
                  <a:lnTo>
                    <a:pt x="355" y="444"/>
                  </a:lnTo>
                  <a:lnTo>
                    <a:pt x="355" y="443"/>
                  </a:lnTo>
                  <a:lnTo>
                    <a:pt x="355" y="443"/>
                  </a:lnTo>
                  <a:lnTo>
                    <a:pt x="356" y="443"/>
                  </a:lnTo>
                  <a:lnTo>
                    <a:pt x="356" y="442"/>
                  </a:lnTo>
                  <a:lnTo>
                    <a:pt x="356" y="441"/>
                  </a:lnTo>
                  <a:lnTo>
                    <a:pt x="357" y="441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8" y="443"/>
                  </a:lnTo>
                  <a:lnTo>
                    <a:pt x="358" y="444"/>
                  </a:lnTo>
                  <a:lnTo>
                    <a:pt x="358" y="446"/>
                  </a:lnTo>
                  <a:lnTo>
                    <a:pt x="357" y="446"/>
                  </a:lnTo>
                  <a:close/>
                  <a:moveTo>
                    <a:pt x="350" y="440"/>
                  </a:moveTo>
                  <a:lnTo>
                    <a:pt x="349" y="440"/>
                  </a:lnTo>
                  <a:lnTo>
                    <a:pt x="349" y="438"/>
                  </a:lnTo>
                  <a:lnTo>
                    <a:pt x="348" y="437"/>
                  </a:lnTo>
                  <a:lnTo>
                    <a:pt x="349" y="437"/>
                  </a:lnTo>
                  <a:lnTo>
                    <a:pt x="350" y="437"/>
                  </a:lnTo>
                  <a:lnTo>
                    <a:pt x="351" y="437"/>
                  </a:lnTo>
                  <a:lnTo>
                    <a:pt x="351" y="438"/>
                  </a:lnTo>
                  <a:lnTo>
                    <a:pt x="351" y="440"/>
                  </a:lnTo>
                  <a:lnTo>
                    <a:pt x="350" y="440"/>
                  </a:lnTo>
                  <a:close/>
                  <a:moveTo>
                    <a:pt x="358" y="440"/>
                  </a:moveTo>
                  <a:lnTo>
                    <a:pt x="357" y="440"/>
                  </a:lnTo>
                  <a:lnTo>
                    <a:pt x="357" y="438"/>
                  </a:lnTo>
                  <a:lnTo>
                    <a:pt x="356" y="438"/>
                  </a:lnTo>
                  <a:lnTo>
                    <a:pt x="356" y="437"/>
                  </a:lnTo>
                  <a:lnTo>
                    <a:pt x="355" y="437"/>
                  </a:lnTo>
                  <a:lnTo>
                    <a:pt x="355" y="436"/>
                  </a:lnTo>
                  <a:lnTo>
                    <a:pt x="356" y="436"/>
                  </a:lnTo>
                  <a:lnTo>
                    <a:pt x="356" y="437"/>
                  </a:lnTo>
                  <a:lnTo>
                    <a:pt x="357" y="437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8" y="440"/>
                  </a:lnTo>
                  <a:close/>
                  <a:moveTo>
                    <a:pt x="355" y="441"/>
                  </a:moveTo>
                  <a:lnTo>
                    <a:pt x="355" y="440"/>
                  </a:lnTo>
                  <a:lnTo>
                    <a:pt x="355" y="440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5" y="438"/>
                  </a:lnTo>
                  <a:lnTo>
                    <a:pt x="355" y="437"/>
                  </a:lnTo>
                  <a:lnTo>
                    <a:pt x="355" y="437"/>
                  </a:lnTo>
                  <a:lnTo>
                    <a:pt x="355" y="437"/>
                  </a:lnTo>
                  <a:lnTo>
                    <a:pt x="355" y="437"/>
                  </a:lnTo>
                  <a:lnTo>
                    <a:pt x="355" y="436"/>
                  </a:lnTo>
                  <a:lnTo>
                    <a:pt x="353" y="436"/>
                  </a:lnTo>
                  <a:lnTo>
                    <a:pt x="352" y="436"/>
                  </a:lnTo>
                  <a:lnTo>
                    <a:pt x="353" y="435"/>
                  </a:lnTo>
                  <a:lnTo>
                    <a:pt x="355" y="435"/>
                  </a:lnTo>
                  <a:lnTo>
                    <a:pt x="355" y="436"/>
                  </a:lnTo>
                  <a:lnTo>
                    <a:pt x="355" y="437"/>
                  </a:lnTo>
                  <a:lnTo>
                    <a:pt x="356" y="437"/>
                  </a:lnTo>
                  <a:lnTo>
                    <a:pt x="356" y="438"/>
                  </a:lnTo>
                  <a:lnTo>
                    <a:pt x="356" y="440"/>
                  </a:lnTo>
                  <a:lnTo>
                    <a:pt x="355" y="440"/>
                  </a:lnTo>
                  <a:lnTo>
                    <a:pt x="355" y="441"/>
                  </a:lnTo>
                  <a:close/>
                  <a:moveTo>
                    <a:pt x="349" y="436"/>
                  </a:moveTo>
                  <a:lnTo>
                    <a:pt x="350" y="435"/>
                  </a:lnTo>
                  <a:lnTo>
                    <a:pt x="351" y="435"/>
                  </a:lnTo>
                  <a:lnTo>
                    <a:pt x="350" y="436"/>
                  </a:lnTo>
                  <a:lnTo>
                    <a:pt x="349" y="436"/>
                  </a:lnTo>
                  <a:lnTo>
                    <a:pt x="349" y="437"/>
                  </a:lnTo>
                  <a:lnTo>
                    <a:pt x="349" y="436"/>
                  </a:lnTo>
                  <a:close/>
                  <a:moveTo>
                    <a:pt x="353" y="435"/>
                  </a:moveTo>
                  <a:lnTo>
                    <a:pt x="352" y="435"/>
                  </a:lnTo>
                  <a:lnTo>
                    <a:pt x="352" y="434"/>
                  </a:lnTo>
                  <a:lnTo>
                    <a:pt x="353" y="435"/>
                  </a:lnTo>
                  <a:close/>
                  <a:moveTo>
                    <a:pt x="352" y="434"/>
                  </a:moveTo>
                  <a:lnTo>
                    <a:pt x="351" y="434"/>
                  </a:lnTo>
                  <a:lnTo>
                    <a:pt x="350" y="434"/>
                  </a:lnTo>
                  <a:lnTo>
                    <a:pt x="350" y="435"/>
                  </a:lnTo>
                  <a:lnTo>
                    <a:pt x="349" y="435"/>
                  </a:lnTo>
                  <a:lnTo>
                    <a:pt x="350" y="435"/>
                  </a:lnTo>
                  <a:lnTo>
                    <a:pt x="350" y="434"/>
                  </a:lnTo>
                  <a:lnTo>
                    <a:pt x="351" y="432"/>
                  </a:lnTo>
                  <a:lnTo>
                    <a:pt x="352" y="432"/>
                  </a:lnTo>
                  <a:lnTo>
                    <a:pt x="352" y="434"/>
                  </a:lnTo>
                  <a:close/>
                  <a:moveTo>
                    <a:pt x="358" y="437"/>
                  </a:moveTo>
                  <a:lnTo>
                    <a:pt x="359" y="437"/>
                  </a:lnTo>
                  <a:lnTo>
                    <a:pt x="358" y="437"/>
                  </a:lnTo>
                  <a:lnTo>
                    <a:pt x="358" y="436"/>
                  </a:lnTo>
                  <a:lnTo>
                    <a:pt x="357" y="435"/>
                  </a:lnTo>
                  <a:lnTo>
                    <a:pt x="356" y="435"/>
                  </a:lnTo>
                  <a:lnTo>
                    <a:pt x="356" y="434"/>
                  </a:lnTo>
                  <a:lnTo>
                    <a:pt x="355" y="434"/>
                  </a:lnTo>
                  <a:lnTo>
                    <a:pt x="356" y="434"/>
                  </a:lnTo>
                  <a:lnTo>
                    <a:pt x="355" y="434"/>
                  </a:lnTo>
                  <a:lnTo>
                    <a:pt x="355" y="432"/>
                  </a:lnTo>
                  <a:lnTo>
                    <a:pt x="356" y="432"/>
                  </a:lnTo>
                  <a:lnTo>
                    <a:pt x="358" y="435"/>
                  </a:lnTo>
                  <a:lnTo>
                    <a:pt x="358" y="436"/>
                  </a:lnTo>
                  <a:lnTo>
                    <a:pt x="358" y="437"/>
                  </a:lnTo>
                  <a:close/>
                  <a:moveTo>
                    <a:pt x="349" y="434"/>
                  </a:moveTo>
                  <a:lnTo>
                    <a:pt x="349" y="435"/>
                  </a:lnTo>
                  <a:lnTo>
                    <a:pt x="348" y="436"/>
                  </a:lnTo>
                  <a:lnTo>
                    <a:pt x="348" y="435"/>
                  </a:lnTo>
                  <a:lnTo>
                    <a:pt x="349" y="434"/>
                  </a:lnTo>
                  <a:lnTo>
                    <a:pt x="348" y="434"/>
                  </a:lnTo>
                  <a:lnTo>
                    <a:pt x="349" y="434"/>
                  </a:lnTo>
                  <a:lnTo>
                    <a:pt x="349" y="431"/>
                  </a:lnTo>
                  <a:lnTo>
                    <a:pt x="349" y="430"/>
                  </a:lnTo>
                  <a:lnTo>
                    <a:pt x="350" y="431"/>
                  </a:lnTo>
                  <a:lnTo>
                    <a:pt x="349" y="431"/>
                  </a:lnTo>
                  <a:lnTo>
                    <a:pt x="350" y="431"/>
                  </a:lnTo>
                  <a:lnTo>
                    <a:pt x="351" y="431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9" y="434"/>
                  </a:lnTo>
                  <a:lnTo>
                    <a:pt x="350" y="434"/>
                  </a:lnTo>
                  <a:lnTo>
                    <a:pt x="350" y="432"/>
                  </a:lnTo>
                  <a:lnTo>
                    <a:pt x="350" y="434"/>
                  </a:lnTo>
                  <a:lnTo>
                    <a:pt x="349" y="434"/>
                  </a:lnTo>
                  <a:close/>
                  <a:moveTo>
                    <a:pt x="346" y="431"/>
                  </a:moveTo>
                  <a:lnTo>
                    <a:pt x="345" y="431"/>
                  </a:lnTo>
                  <a:lnTo>
                    <a:pt x="345" y="430"/>
                  </a:lnTo>
                  <a:lnTo>
                    <a:pt x="346" y="429"/>
                  </a:lnTo>
                  <a:lnTo>
                    <a:pt x="346" y="430"/>
                  </a:lnTo>
                  <a:lnTo>
                    <a:pt x="346" y="431"/>
                  </a:lnTo>
                  <a:close/>
                  <a:moveTo>
                    <a:pt x="352" y="431"/>
                  </a:moveTo>
                  <a:lnTo>
                    <a:pt x="352" y="430"/>
                  </a:lnTo>
                  <a:lnTo>
                    <a:pt x="352" y="429"/>
                  </a:lnTo>
                  <a:lnTo>
                    <a:pt x="351" y="429"/>
                  </a:lnTo>
                  <a:lnTo>
                    <a:pt x="352" y="429"/>
                  </a:lnTo>
                  <a:lnTo>
                    <a:pt x="353" y="429"/>
                  </a:lnTo>
                  <a:lnTo>
                    <a:pt x="353" y="430"/>
                  </a:lnTo>
                  <a:lnTo>
                    <a:pt x="353" y="429"/>
                  </a:lnTo>
                  <a:lnTo>
                    <a:pt x="353" y="430"/>
                  </a:lnTo>
                  <a:lnTo>
                    <a:pt x="355" y="430"/>
                  </a:lnTo>
                  <a:lnTo>
                    <a:pt x="355" y="431"/>
                  </a:lnTo>
                  <a:lnTo>
                    <a:pt x="355" y="431"/>
                  </a:lnTo>
                  <a:lnTo>
                    <a:pt x="355" y="432"/>
                  </a:lnTo>
                  <a:lnTo>
                    <a:pt x="355" y="432"/>
                  </a:lnTo>
                  <a:lnTo>
                    <a:pt x="353" y="432"/>
                  </a:lnTo>
                  <a:lnTo>
                    <a:pt x="353" y="431"/>
                  </a:lnTo>
                  <a:lnTo>
                    <a:pt x="352" y="431"/>
                  </a:lnTo>
                  <a:close/>
                  <a:moveTo>
                    <a:pt x="358" y="429"/>
                  </a:moveTo>
                  <a:lnTo>
                    <a:pt x="358" y="430"/>
                  </a:lnTo>
                  <a:lnTo>
                    <a:pt x="357" y="430"/>
                  </a:lnTo>
                  <a:lnTo>
                    <a:pt x="357" y="429"/>
                  </a:lnTo>
                  <a:lnTo>
                    <a:pt x="356" y="429"/>
                  </a:lnTo>
                  <a:lnTo>
                    <a:pt x="356" y="428"/>
                  </a:lnTo>
                  <a:lnTo>
                    <a:pt x="357" y="428"/>
                  </a:lnTo>
                  <a:lnTo>
                    <a:pt x="357" y="429"/>
                  </a:lnTo>
                  <a:lnTo>
                    <a:pt x="358" y="429"/>
                  </a:lnTo>
                  <a:close/>
                  <a:moveTo>
                    <a:pt x="348" y="434"/>
                  </a:moveTo>
                  <a:lnTo>
                    <a:pt x="348" y="435"/>
                  </a:lnTo>
                  <a:lnTo>
                    <a:pt x="346" y="436"/>
                  </a:lnTo>
                  <a:lnTo>
                    <a:pt x="346" y="435"/>
                  </a:lnTo>
                  <a:lnTo>
                    <a:pt x="348" y="435"/>
                  </a:lnTo>
                  <a:lnTo>
                    <a:pt x="346" y="435"/>
                  </a:lnTo>
                  <a:lnTo>
                    <a:pt x="346" y="434"/>
                  </a:lnTo>
                  <a:lnTo>
                    <a:pt x="346" y="432"/>
                  </a:lnTo>
                  <a:lnTo>
                    <a:pt x="346" y="431"/>
                  </a:lnTo>
                  <a:lnTo>
                    <a:pt x="348" y="430"/>
                  </a:lnTo>
                  <a:lnTo>
                    <a:pt x="348" y="431"/>
                  </a:lnTo>
                  <a:lnTo>
                    <a:pt x="349" y="431"/>
                  </a:lnTo>
                  <a:lnTo>
                    <a:pt x="348" y="431"/>
                  </a:lnTo>
                  <a:lnTo>
                    <a:pt x="348" y="430"/>
                  </a:lnTo>
                  <a:lnTo>
                    <a:pt x="349" y="429"/>
                  </a:lnTo>
                  <a:lnTo>
                    <a:pt x="348" y="429"/>
                  </a:lnTo>
                  <a:lnTo>
                    <a:pt x="348" y="428"/>
                  </a:lnTo>
                  <a:lnTo>
                    <a:pt x="348" y="428"/>
                  </a:lnTo>
                  <a:lnTo>
                    <a:pt x="348" y="428"/>
                  </a:lnTo>
                  <a:lnTo>
                    <a:pt x="349" y="428"/>
                  </a:lnTo>
                  <a:lnTo>
                    <a:pt x="349" y="429"/>
                  </a:lnTo>
                  <a:lnTo>
                    <a:pt x="349" y="430"/>
                  </a:lnTo>
                  <a:lnTo>
                    <a:pt x="349" y="431"/>
                  </a:lnTo>
                  <a:lnTo>
                    <a:pt x="349" y="432"/>
                  </a:lnTo>
                  <a:lnTo>
                    <a:pt x="348" y="432"/>
                  </a:lnTo>
                  <a:lnTo>
                    <a:pt x="348" y="434"/>
                  </a:lnTo>
                  <a:close/>
                  <a:moveTo>
                    <a:pt x="356" y="429"/>
                  </a:moveTo>
                  <a:lnTo>
                    <a:pt x="357" y="429"/>
                  </a:lnTo>
                  <a:lnTo>
                    <a:pt x="357" y="430"/>
                  </a:lnTo>
                  <a:lnTo>
                    <a:pt x="356" y="430"/>
                  </a:lnTo>
                  <a:lnTo>
                    <a:pt x="355" y="430"/>
                  </a:lnTo>
                  <a:lnTo>
                    <a:pt x="355" y="429"/>
                  </a:lnTo>
                  <a:lnTo>
                    <a:pt x="355" y="428"/>
                  </a:lnTo>
                  <a:lnTo>
                    <a:pt x="355" y="428"/>
                  </a:lnTo>
                  <a:lnTo>
                    <a:pt x="355" y="428"/>
                  </a:lnTo>
                  <a:lnTo>
                    <a:pt x="355" y="426"/>
                  </a:lnTo>
                  <a:lnTo>
                    <a:pt x="355" y="428"/>
                  </a:lnTo>
                  <a:lnTo>
                    <a:pt x="356" y="428"/>
                  </a:lnTo>
                  <a:lnTo>
                    <a:pt x="356" y="428"/>
                  </a:lnTo>
                  <a:lnTo>
                    <a:pt x="356" y="429"/>
                  </a:lnTo>
                  <a:close/>
                  <a:moveTo>
                    <a:pt x="355" y="425"/>
                  </a:moveTo>
                  <a:lnTo>
                    <a:pt x="355" y="424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5" y="424"/>
                  </a:lnTo>
                  <a:lnTo>
                    <a:pt x="355" y="425"/>
                  </a:lnTo>
                  <a:lnTo>
                    <a:pt x="355" y="425"/>
                  </a:lnTo>
                  <a:close/>
                  <a:moveTo>
                    <a:pt x="346" y="423"/>
                  </a:moveTo>
                  <a:lnTo>
                    <a:pt x="346" y="424"/>
                  </a:lnTo>
                  <a:lnTo>
                    <a:pt x="346" y="425"/>
                  </a:lnTo>
                  <a:lnTo>
                    <a:pt x="346" y="424"/>
                  </a:lnTo>
                  <a:lnTo>
                    <a:pt x="345" y="425"/>
                  </a:lnTo>
                  <a:lnTo>
                    <a:pt x="345" y="426"/>
                  </a:lnTo>
                  <a:lnTo>
                    <a:pt x="345" y="428"/>
                  </a:lnTo>
                  <a:lnTo>
                    <a:pt x="344" y="428"/>
                  </a:lnTo>
                  <a:lnTo>
                    <a:pt x="344" y="426"/>
                  </a:lnTo>
                  <a:lnTo>
                    <a:pt x="344" y="428"/>
                  </a:lnTo>
                  <a:lnTo>
                    <a:pt x="344" y="428"/>
                  </a:lnTo>
                  <a:lnTo>
                    <a:pt x="343" y="428"/>
                  </a:lnTo>
                  <a:lnTo>
                    <a:pt x="343" y="428"/>
                  </a:lnTo>
                  <a:lnTo>
                    <a:pt x="343" y="426"/>
                  </a:lnTo>
                  <a:lnTo>
                    <a:pt x="344" y="426"/>
                  </a:lnTo>
                  <a:lnTo>
                    <a:pt x="344" y="425"/>
                  </a:lnTo>
                  <a:lnTo>
                    <a:pt x="344" y="424"/>
                  </a:lnTo>
                  <a:lnTo>
                    <a:pt x="345" y="424"/>
                  </a:lnTo>
                  <a:lnTo>
                    <a:pt x="344" y="424"/>
                  </a:lnTo>
                  <a:lnTo>
                    <a:pt x="344" y="423"/>
                  </a:lnTo>
                  <a:lnTo>
                    <a:pt x="345" y="423"/>
                  </a:lnTo>
                  <a:lnTo>
                    <a:pt x="345" y="422"/>
                  </a:lnTo>
                  <a:lnTo>
                    <a:pt x="345" y="423"/>
                  </a:lnTo>
                  <a:lnTo>
                    <a:pt x="345" y="424"/>
                  </a:lnTo>
                  <a:lnTo>
                    <a:pt x="345" y="423"/>
                  </a:lnTo>
                  <a:lnTo>
                    <a:pt x="346" y="423"/>
                  </a:lnTo>
                  <a:close/>
                  <a:moveTo>
                    <a:pt x="358" y="422"/>
                  </a:moveTo>
                  <a:lnTo>
                    <a:pt x="358" y="423"/>
                  </a:lnTo>
                  <a:lnTo>
                    <a:pt x="358" y="424"/>
                  </a:lnTo>
                  <a:lnTo>
                    <a:pt x="357" y="424"/>
                  </a:lnTo>
                  <a:lnTo>
                    <a:pt x="357" y="423"/>
                  </a:lnTo>
                  <a:lnTo>
                    <a:pt x="357" y="422"/>
                  </a:lnTo>
                  <a:lnTo>
                    <a:pt x="358" y="422"/>
                  </a:lnTo>
                  <a:close/>
                  <a:moveTo>
                    <a:pt x="349" y="424"/>
                  </a:moveTo>
                  <a:lnTo>
                    <a:pt x="349" y="425"/>
                  </a:lnTo>
                  <a:lnTo>
                    <a:pt x="348" y="425"/>
                  </a:lnTo>
                  <a:lnTo>
                    <a:pt x="346" y="425"/>
                  </a:lnTo>
                  <a:lnTo>
                    <a:pt x="348" y="424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8" y="424"/>
                  </a:lnTo>
                  <a:lnTo>
                    <a:pt x="346" y="424"/>
                  </a:lnTo>
                  <a:lnTo>
                    <a:pt x="346" y="423"/>
                  </a:lnTo>
                  <a:lnTo>
                    <a:pt x="348" y="423"/>
                  </a:lnTo>
                  <a:lnTo>
                    <a:pt x="349" y="423"/>
                  </a:lnTo>
                  <a:lnTo>
                    <a:pt x="349" y="422"/>
                  </a:lnTo>
                  <a:lnTo>
                    <a:pt x="350" y="422"/>
                  </a:lnTo>
                  <a:lnTo>
                    <a:pt x="351" y="422"/>
                  </a:lnTo>
                  <a:lnTo>
                    <a:pt x="351" y="423"/>
                  </a:lnTo>
                  <a:lnTo>
                    <a:pt x="350" y="422"/>
                  </a:lnTo>
                  <a:lnTo>
                    <a:pt x="350" y="423"/>
                  </a:lnTo>
                  <a:lnTo>
                    <a:pt x="351" y="423"/>
                  </a:lnTo>
                  <a:lnTo>
                    <a:pt x="351" y="424"/>
                  </a:lnTo>
                  <a:lnTo>
                    <a:pt x="350" y="424"/>
                  </a:lnTo>
                  <a:lnTo>
                    <a:pt x="350" y="423"/>
                  </a:lnTo>
                  <a:lnTo>
                    <a:pt x="349" y="423"/>
                  </a:lnTo>
                  <a:lnTo>
                    <a:pt x="350" y="423"/>
                  </a:lnTo>
                  <a:lnTo>
                    <a:pt x="350" y="424"/>
                  </a:lnTo>
                  <a:lnTo>
                    <a:pt x="349" y="424"/>
                  </a:lnTo>
                  <a:close/>
                  <a:moveTo>
                    <a:pt x="348" y="419"/>
                  </a:moveTo>
                  <a:lnTo>
                    <a:pt x="348" y="420"/>
                  </a:lnTo>
                  <a:lnTo>
                    <a:pt x="346" y="420"/>
                  </a:lnTo>
                  <a:lnTo>
                    <a:pt x="346" y="419"/>
                  </a:lnTo>
                  <a:lnTo>
                    <a:pt x="348" y="419"/>
                  </a:lnTo>
                  <a:close/>
                  <a:moveTo>
                    <a:pt x="352" y="419"/>
                  </a:moveTo>
                  <a:lnTo>
                    <a:pt x="352" y="420"/>
                  </a:lnTo>
                  <a:lnTo>
                    <a:pt x="353" y="420"/>
                  </a:lnTo>
                  <a:lnTo>
                    <a:pt x="352" y="420"/>
                  </a:lnTo>
                  <a:lnTo>
                    <a:pt x="352" y="422"/>
                  </a:lnTo>
                  <a:lnTo>
                    <a:pt x="352" y="420"/>
                  </a:lnTo>
                  <a:lnTo>
                    <a:pt x="351" y="420"/>
                  </a:lnTo>
                  <a:lnTo>
                    <a:pt x="351" y="419"/>
                  </a:lnTo>
                  <a:lnTo>
                    <a:pt x="352" y="418"/>
                  </a:lnTo>
                  <a:lnTo>
                    <a:pt x="352" y="419"/>
                  </a:lnTo>
                  <a:lnTo>
                    <a:pt x="352" y="418"/>
                  </a:lnTo>
                  <a:lnTo>
                    <a:pt x="351" y="419"/>
                  </a:lnTo>
                  <a:lnTo>
                    <a:pt x="352" y="419"/>
                  </a:lnTo>
                  <a:close/>
                  <a:moveTo>
                    <a:pt x="355" y="422"/>
                  </a:moveTo>
                  <a:lnTo>
                    <a:pt x="353" y="422"/>
                  </a:lnTo>
                  <a:lnTo>
                    <a:pt x="353" y="420"/>
                  </a:lnTo>
                  <a:lnTo>
                    <a:pt x="353" y="419"/>
                  </a:lnTo>
                  <a:lnTo>
                    <a:pt x="353" y="418"/>
                  </a:lnTo>
                  <a:lnTo>
                    <a:pt x="353" y="417"/>
                  </a:lnTo>
                  <a:lnTo>
                    <a:pt x="353" y="418"/>
                  </a:lnTo>
                  <a:lnTo>
                    <a:pt x="355" y="419"/>
                  </a:lnTo>
                  <a:lnTo>
                    <a:pt x="355" y="420"/>
                  </a:lnTo>
                  <a:lnTo>
                    <a:pt x="355" y="422"/>
                  </a:lnTo>
                  <a:close/>
                  <a:moveTo>
                    <a:pt x="353" y="418"/>
                  </a:moveTo>
                  <a:lnTo>
                    <a:pt x="352" y="418"/>
                  </a:lnTo>
                  <a:lnTo>
                    <a:pt x="352" y="419"/>
                  </a:lnTo>
                  <a:lnTo>
                    <a:pt x="352" y="418"/>
                  </a:lnTo>
                  <a:lnTo>
                    <a:pt x="351" y="418"/>
                  </a:lnTo>
                  <a:lnTo>
                    <a:pt x="350" y="418"/>
                  </a:lnTo>
                  <a:lnTo>
                    <a:pt x="350" y="419"/>
                  </a:lnTo>
                  <a:lnTo>
                    <a:pt x="349" y="419"/>
                  </a:lnTo>
                  <a:lnTo>
                    <a:pt x="349" y="418"/>
                  </a:lnTo>
                  <a:lnTo>
                    <a:pt x="350" y="418"/>
                  </a:lnTo>
                  <a:lnTo>
                    <a:pt x="349" y="418"/>
                  </a:lnTo>
                  <a:lnTo>
                    <a:pt x="349" y="419"/>
                  </a:lnTo>
                  <a:lnTo>
                    <a:pt x="348" y="419"/>
                  </a:lnTo>
                  <a:lnTo>
                    <a:pt x="348" y="418"/>
                  </a:lnTo>
                  <a:lnTo>
                    <a:pt x="349" y="417"/>
                  </a:lnTo>
                  <a:lnTo>
                    <a:pt x="348" y="417"/>
                  </a:lnTo>
                  <a:lnTo>
                    <a:pt x="348" y="418"/>
                  </a:lnTo>
                  <a:lnTo>
                    <a:pt x="346" y="417"/>
                  </a:lnTo>
                  <a:lnTo>
                    <a:pt x="348" y="417"/>
                  </a:lnTo>
                  <a:lnTo>
                    <a:pt x="348" y="416"/>
                  </a:lnTo>
                  <a:lnTo>
                    <a:pt x="350" y="417"/>
                  </a:lnTo>
                  <a:lnTo>
                    <a:pt x="351" y="416"/>
                  </a:lnTo>
                  <a:lnTo>
                    <a:pt x="350" y="416"/>
                  </a:lnTo>
                  <a:lnTo>
                    <a:pt x="351" y="414"/>
                  </a:lnTo>
                  <a:lnTo>
                    <a:pt x="350" y="414"/>
                  </a:lnTo>
                  <a:lnTo>
                    <a:pt x="350" y="413"/>
                  </a:lnTo>
                  <a:lnTo>
                    <a:pt x="351" y="413"/>
                  </a:lnTo>
                  <a:lnTo>
                    <a:pt x="351" y="414"/>
                  </a:lnTo>
                  <a:lnTo>
                    <a:pt x="352" y="414"/>
                  </a:lnTo>
                  <a:lnTo>
                    <a:pt x="352" y="416"/>
                  </a:lnTo>
                  <a:lnTo>
                    <a:pt x="352" y="417"/>
                  </a:lnTo>
                  <a:lnTo>
                    <a:pt x="353" y="418"/>
                  </a:lnTo>
                  <a:close/>
                  <a:moveTo>
                    <a:pt x="348" y="414"/>
                  </a:moveTo>
                  <a:lnTo>
                    <a:pt x="346" y="414"/>
                  </a:lnTo>
                  <a:lnTo>
                    <a:pt x="348" y="414"/>
                  </a:lnTo>
                  <a:lnTo>
                    <a:pt x="348" y="413"/>
                  </a:lnTo>
                  <a:lnTo>
                    <a:pt x="349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9" y="413"/>
                  </a:lnTo>
                  <a:lnTo>
                    <a:pt x="349" y="412"/>
                  </a:lnTo>
                  <a:lnTo>
                    <a:pt x="349" y="413"/>
                  </a:lnTo>
                  <a:lnTo>
                    <a:pt x="349" y="414"/>
                  </a:lnTo>
                  <a:lnTo>
                    <a:pt x="350" y="414"/>
                  </a:lnTo>
                  <a:lnTo>
                    <a:pt x="349" y="414"/>
                  </a:lnTo>
                  <a:lnTo>
                    <a:pt x="350" y="416"/>
                  </a:lnTo>
                  <a:lnTo>
                    <a:pt x="350" y="414"/>
                  </a:lnTo>
                  <a:lnTo>
                    <a:pt x="350" y="416"/>
                  </a:lnTo>
                  <a:lnTo>
                    <a:pt x="349" y="416"/>
                  </a:lnTo>
                  <a:lnTo>
                    <a:pt x="348" y="416"/>
                  </a:lnTo>
                  <a:lnTo>
                    <a:pt x="348" y="414"/>
                  </a:lnTo>
                  <a:close/>
                  <a:moveTo>
                    <a:pt x="346" y="414"/>
                  </a:moveTo>
                  <a:lnTo>
                    <a:pt x="345" y="414"/>
                  </a:lnTo>
                  <a:lnTo>
                    <a:pt x="345" y="413"/>
                  </a:lnTo>
                  <a:lnTo>
                    <a:pt x="346" y="413"/>
                  </a:lnTo>
                  <a:lnTo>
                    <a:pt x="345" y="412"/>
                  </a:lnTo>
                  <a:lnTo>
                    <a:pt x="346" y="412"/>
                  </a:lnTo>
                  <a:lnTo>
                    <a:pt x="346" y="413"/>
                  </a:lnTo>
                  <a:lnTo>
                    <a:pt x="346" y="414"/>
                  </a:lnTo>
                  <a:close/>
                  <a:moveTo>
                    <a:pt x="351" y="410"/>
                  </a:moveTo>
                  <a:lnTo>
                    <a:pt x="351" y="411"/>
                  </a:lnTo>
                  <a:lnTo>
                    <a:pt x="350" y="411"/>
                  </a:lnTo>
                  <a:lnTo>
                    <a:pt x="350" y="410"/>
                  </a:lnTo>
                  <a:lnTo>
                    <a:pt x="351" y="410"/>
                  </a:lnTo>
                  <a:close/>
                  <a:moveTo>
                    <a:pt x="345" y="410"/>
                  </a:moveTo>
                  <a:lnTo>
                    <a:pt x="345" y="411"/>
                  </a:lnTo>
                  <a:lnTo>
                    <a:pt x="344" y="411"/>
                  </a:lnTo>
                  <a:lnTo>
                    <a:pt x="343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44" y="412"/>
                  </a:lnTo>
                  <a:lnTo>
                    <a:pt x="344" y="413"/>
                  </a:lnTo>
                  <a:lnTo>
                    <a:pt x="343" y="413"/>
                  </a:lnTo>
                  <a:lnTo>
                    <a:pt x="344" y="413"/>
                  </a:lnTo>
                  <a:lnTo>
                    <a:pt x="344" y="414"/>
                  </a:lnTo>
                  <a:lnTo>
                    <a:pt x="343" y="414"/>
                  </a:lnTo>
                  <a:lnTo>
                    <a:pt x="343" y="413"/>
                  </a:lnTo>
                  <a:lnTo>
                    <a:pt x="343" y="414"/>
                  </a:lnTo>
                  <a:lnTo>
                    <a:pt x="342" y="414"/>
                  </a:lnTo>
                  <a:lnTo>
                    <a:pt x="342" y="413"/>
                  </a:lnTo>
                  <a:lnTo>
                    <a:pt x="343" y="413"/>
                  </a:lnTo>
                  <a:lnTo>
                    <a:pt x="343" y="412"/>
                  </a:lnTo>
                  <a:lnTo>
                    <a:pt x="342" y="412"/>
                  </a:lnTo>
                  <a:lnTo>
                    <a:pt x="342" y="411"/>
                  </a:lnTo>
                  <a:lnTo>
                    <a:pt x="343" y="411"/>
                  </a:lnTo>
                  <a:lnTo>
                    <a:pt x="343" y="410"/>
                  </a:lnTo>
                  <a:lnTo>
                    <a:pt x="342" y="410"/>
                  </a:lnTo>
                  <a:lnTo>
                    <a:pt x="342" y="409"/>
                  </a:lnTo>
                  <a:lnTo>
                    <a:pt x="343" y="409"/>
                  </a:lnTo>
                  <a:lnTo>
                    <a:pt x="343" y="410"/>
                  </a:lnTo>
                  <a:lnTo>
                    <a:pt x="343" y="409"/>
                  </a:lnTo>
                  <a:lnTo>
                    <a:pt x="344" y="410"/>
                  </a:lnTo>
                  <a:lnTo>
                    <a:pt x="345" y="410"/>
                  </a:lnTo>
                  <a:close/>
                  <a:moveTo>
                    <a:pt x="353" y="416"/>
                  </a:moveTo>
                  <a:lnTo>
                    <a:pt x="353" y="414"/>
                  </a:lnTo>
                  <a:lnTo>
                    <a:pt x="352" y="414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2"/>
                  </a:lnTo>
                  <a:lnTo>
                    <a:pt x="351" y="411"/>
                  </a:lnTo>
                  <a:lnTo>
                    <a:pt x="352" y="411"/>
                  </a:lnTo>
                  <a:lnTo>
                    <a:pt x="352" y="410"/>
                  </a:lnTo>
                  <a:lnTo>
                    <a:pt x="351" y="410"/>
                  </a:lnTo>
                  <a:lnTo>
                    <a:pt x="350" y="410"/>
                  </a:lnTo>
                  <a:lnTo>
                    <a:pt x="350" y="409"/>
                  </a:lnTo>
                  <a:lnTo>
                    <a:pt x="351" y="409"/>
                  </a:lnTo>
                  <a:lnTo>
                    <a:pt x="352" y="409"/>
                  </a:lnTo>
                  <a:lnTo>
                    <a:pt x="352" y="410"/>
                  </a:lnTo>
                  <a:lnTo>
                    <a:pt x="352" y="409"/>
                  </a:lnTo>
                  <a:lnTo>
                    <a:pt x="353" y="409"/>
                  </a:lnTo>
                  <a:lnTo>
                    <a:pt x="353" y="410"/>
                  </a:lnTo>
                  <a:lnTo>
                    <a:pt x="353" y="411"/>
                  </a:lnTo>
                  <a:lnTo>
                    <a:pt x="355" y="412"/>
                  </a:lnTo>
                  <a:lnTo>
                    <a:pt x="353" y="412"/>
                  </a:lnTo>
                  <a:lnTo>
                    <a:pt x="352" y="412"/>
                  </a:lnTo>
                  <a:lnTo>
                    <a:pt x="353" y="412"/>
                  </a:lnTo>
                  <a:lnTo>
                    <a:pt x="353" y="413"/>
                  </a:lnTo>
                  <a:lnTo>
                    <a:pt x="355" y="413"/>
                  </a:lnTo>
                  <a:lnTo>
                    <a:pt x="355" y="414"/>
                  </a:lnTo>
                  <a:lnTo>
                    <a:pt x="355" y="416"/>
                  </a:lnTo>
                  <a:lnTo>
                    <a:pt x="355" y="414"/>
                  </a:lnTo>
                  <a:lnTo>
                    <a:pt x="353" y="414"/>
                  </a:lnTo>
                  <a:lnTo>
                    <a:pt x="353" y="416"/>
                  </a:lnTo>
                  <a:close/>
                  <a:moveTo>
                    <a:pt x="349" y="410"/>
                  </a:moveTo>
                  <a:lnTo>
                    <a:pt x="349" y="409"/>
                  </a:lnTo>
                  <a:lnTo>
                    <a:pt x="349" y="407"/>
                  </a:lnTo>
                  <a:lnTo>
                    <a:pt x="350" y="407"/>
                  </a:lnTo>
                  <a:lnTo>
                    <a:pt x="351" y="407"/>
                  </a:lnTo>
                  <a:lnTo>
                    <a:pt x="351" y="409"/>
                  </a:lnTo>
                  <a:lnTo>
                    <a:pt x="350" y="409"/>
                  </a:lnTo>
                  <a:lnTo>
                    <a:pt x="350" y="410"/>
                  </a:lnTo>
                  <a:lnTo>
                    <a:pt x="349" y="410"/>
                  </a:lnTo>
                  <a:close/>
                  <a:moveTo>
                    <a:pt x="346" y="406"/>
                  </a:moveTo>
                  <a:lnTo>
                    <a:pt x="345" y="406"/>
                  </a:lnTo>
                  <a:lnTo>
                    <a:pt x="345" y="407"/>
                  </a:lnTo>
                  <a:lnTo>
                    <a:pt x="344" y="409"/>
                  </a:lnTo>
                  <a:lnTo>
                    <a:pt x="343" y="409"/>
                  </a:lnTo>
                  <a:lnTo>
                    <a:pt x="343" y="407"/>
                  </a:lnTo>
                  <a:lnTo>
                    <a:pt x="344" y="407"/>
                  </a:lnTo>
                  <a:lnTo>
                    <a:pt x="344" y="406"/>
                  </a:lnTo>
                  <a:lnTo>
                    <a:pt x="344" y="407"/>
                  </a:lnTo>
                  <a:lnTo>
                    <a:pt x="343" y="407"/>
                  </a:lnTo>
                  <a:lnTo>
                    <a:pt x="344" y="406"/>
                  </a:lnTo>
                  <a:lnTo>
                    <a:pt x="343" y="406"/>
                  </a:lnTo>
                  <a:lnTo>
                    <a:pt x="343" y="407"/>
                  </a:lnTo>
                  <a:lnTo>
                    <a:pt x="342" y="407"/>
                  </a:lnTo>
                  <a:lnTo>
                    <a:pt x="342" y="406"/>
                  </a:lnTo>
                  <a:lnTo>
                    <a:pt x="343" y="406"/>
                  </a:lnTo>
                  <a:lnTo>
                    <a:pt x="343" y="405"/>
                  </a:lnTo>
                  <a:lnTo>
                    <a:pt x="342" y="405"/>
                  </a:lnTo>
                  <a:lnTo>
                    <a:pt x="343" y="405"/>
                  </a:lnTo>
                  <a:lnTo>
                    <a:pt x="343" y="404"/>
                  </a:lnTo>
                  <a:lnTo>
                    <a:pt x="344" y="404"/>
                  </a:lnTo>
                  <a:lnTo>
                    <a:pt x="344" y="405"/>
                  </a:lnTo>
                  <a:lnTo>
                    <a:pt x="343" y="405"/>
                  </a:lnTo>
                  <a:lnTo>
                    <a:pt x="344" y="405"/>
                  </a:lnTo>
                  <a:lnTo>
                    <a:pt x="344" y="406"/>
                  </a:lnTo>
                  <a:lnTo>
                    <a:pt x="345" y="406"/>
                  </a:lnTo>
                  <a:lnTo>
                    <a:pt x="345" y="405"/>
                  </a:lnTo>
                  <a:lnTo>
                    <a:pt x="345" y="404"/>
                  </a:lnTo>
                  <a:lnTo>
                    <a:pt x="344" y="404"/>
                  </a:lnTo>
                  <a:lnTo>
                    <a:pt x="343" y="404"/>
                  </a:lnTo>
                  <a:lnTo>
                    <a:pt x="343" y="403"/>
                  </a:lnTo>
                  <a:lnTo>
                    <a:pt x="343" y="401"/>
                  </a:lnTo>
                  <a:lnTo>
                    <a:pt x="343" y="403"/>
                  </a:lnTo>
                  <a:lnTo>
                    <a:pt x="343" y="401"/>
                  </a:lnTo>
                  <a:lnTo>
                    <a:pt x="344" y="401"/>
                  </a:lnTo>
                  <a:lnTo>
                    <a:pt x="344" y="403"/>
                  </a:lnTo>
                  <a:lnTo>
                    <a:pt x="344" y="401"/>
                  </a:lnTo>
                  <a:lnTo>
                    <a:pt x="344" y="403"/>
                  </a:lnTo>
                  <a:lnTo>
                    <a:pt x="345" y="401"/>
                  </a:lnTo>
                  <a:lnTo>
                    <a:pt x="345" y="403"/>
                  </a:lnTo>
                  <a:lnTo>
                    <a:pt x="346" y="404"/>
                  </a:lnTo>
                  <a:lnTo>
                    <a:pt x="346" y="403"/>
                  </a:lnTo>
                  <a:lnTo>
                    <a:pt x="348" y="403"/>
                  </a:lnTo>
                  <a:lnTo>
                    <a:pt x="348" y="404"/>
                  </a:lnTo>
                  <a:lnTo>
                    <a:pt x="346" y="404"/>
                  </a:lnTo>
                  <a:lnTo>
                    <a:pt x="346" y="405"/>
                  </a:lnTo>
                  <a:lnTo>
                    <a:pt x="346" y="404"/>
                  </a:lnTo>
                  <a:lnTo>
                    <a:pt x="348" y="404"/>
                  </a:lnTo>
                  <a:lnTo>
                    <a:pt x="349" y="404"/>
                  </a:lnTo>
                  <a:lnTo>
                    <a:pt x="348" y="404"/>
                  </a:lnTo>
                  <a:lnTo>
                    <a:pt x="349" y="404"/>
                  </a:lnTo>
                  <a:lnTo>
                    <a:pt x="349" y="405"/>
                  </a:lnTo>
                  <a:lnTo>
                    <a:pt x="348" y="405"/>
                  </a:lnTo>
                  <a:lnTo>
                    <a:pt x="348" y="406"/>
                  </a:lnTo>
                  <a:lnTo>
                    <a:pt x="346" y="406"/>
                  </a:lnTo>
                  <a:close/>
                  <a:moveTo>
                    <a:pt x="342" y="399"/>
                  </a:moveTo>
                  <a:lnTo>
                    <a:pt x="340" y="399"/>
                  </a:lnTo>
                  <a:lnTo>
                    <a:pt x="340" y="399"/>
                  </a:lnTo>
                  <a:lnTo>
                    <a:pt x="340" y="399"/>
                  </a:lnTo>
                  <a:lnTo>
                    <a:pt x="340" y="398"/>
                  </a:lnTo>
                  <a:lnTo>
                    <a:pt x="342" y="399"/>
                  </a:lnTo>
                  <a:lnTo>
                    <a:pt x="342" y="398"/>
                  </a:lnTo>
                  <a:lnTo>
                    <a:pt x="340" y="398"/>
                  </a:lnTo>
                  <a:lnTo>
                    <a:pt x="340" y="397"/>
                  </a:lnTo>
                  <a:lnTo>
                    <a:pt x="340" y="395"/>
                  </a:lnTo>
                  <a:lnTo>
                    <a:pt x="342" y="395"/>
                  </a:lnTo>
                  <a:lnTo>
                    <a:pt x="343" y="395"/>
                  </a:lnTo>
                  <a:lnTo>
                    <a:pt x="343" y="397"/>
                  </a:lnTo>
                  <a:lnTo>
                    <a:pt x="343" y="398"/>
                  </a:lnTo>
                  <a:lnTo>
                    <a:pt x="344" y="398"/>
                  </a:lnTo>
                  <a:lnTo>
                    <a:pt x="344" y="399"/>
                  </a:lnTo>
                  <a:lnTo>
                    <a:pt x="344" y="399"/>
                  </a:lnTo>
                  <a:lnTo>
                    <a:pt x="345" y="399"/>
                  </a:lnTo>
                  <a:lnTo>
                    <a:pt x="345" y="400"/>
                  </a:lnTo>
                  <a:lnTo>
                    <a:pt x="344" y="400"/>
                  </a:lnTo>
                  <a:lnTo>
                    <a:pt x="344" y="399"/>
                  </a:lnTo>
                  <a:lnTo>
                    <a:pt x="344" y="400"/>
                  </a:lnTo>
                  <a:lnTo>
                    <a:pt x="343" y="400"/>
                  </a:lnTo>
                  <a:lnTo>
                    <a:pt x="343" y="399"/>
                  </a:lnTo>
                  <a:lnTo>
                    <a:pt x="343" y="399"/>
                  </a:lnTo>
                  <a:lnTo>
                    <a:pt x="343" y="398"/>
                  </a:lnTo>
                  <a:lnTo>
                    <a:pt x="343" y="399"/>
                  </a:lnTo>
                  <a:lnTo>
                    <a:pt x="342" y="399"/>
                  </a:lnTo>
                  <a:close/>
                  <a:moveTo>
                    <a:pt x="342" y="393"/>
                  </a:moveTo>
                  <a:lnTo>
                    <a:pt x="342" y="394"/>
                  </a:lnTo>
                  <a:lnTo>
                    <a:pt x="342" y="395"/>
                  </a:lnTo>
                  <a:lnTo>
                    <a:pt x="342" y="394"/>
                  </a:lnTo>
                  <a:lnTo>
                    <a:pt x="340" y="394"/>
                  </a:lnTo>
                  <a:lnTo>
                    <a:pt x="342" y="393"/>
                  </a:lnTo>
                  <a:lnTo>
                    <a:pt x="340" y="393"/>
                  </a:lnTo>
                  <a:lnTo>
                    <a:pt x="342" y="393"/>
                  </a:lnTo>
                  <a:close/>
                  <a:moveTo>
                    <a:pt x="348" y="388"/>
                  </a:moveTo>
                  <a:lnTo>
                    <a:pt x="348" y="389"/>
                  </a:lnTo>
                  <a:lnTo>
                    <a:pt x="348" y="391"/>
                  </a:lnTo>
                  <a:lnTo>
                    <a:pt x="346" y="391"/>
                  </a:lnTo>
                  <a:lnTo>
                    <a:pt x="346" y="389"/>
                  </a:lnTo>
                  <a:lnTo>
                    <a:pt x="345" y="389"/>
                  </a:lnTo>
                  <a:lnTo>
                    <a:pt x="346" y="389"/>
                  </a:lnTo>
                  <a:lnTo>
                    <a:pt x="345" y="389"/>
                  </a:lnTo>
                  <a:lnTo>
                    <a:pt x="344" y="389"/>
                  </a:lnTo>
                  <a:lnTo>
                    <a:pt x="345" y="389"/>
                  </a:lnTo>
                  <a:lnTo>
                    <a:pt x="345" y="388"/>
                  </a:lnTo>
                  <a:lnTo>
                    <a:pt x="344" y="388"/>
                  </a:lnTo>
                  <a:lnTo>
                    <a:pt x="344" y="389"/>
                  </a:lnTo>
                  <a:lnTo>
                    <a:pt x="344" y="388"/>
                  </a:lnTo>
                  <a:lnTo>
                    <a:pt x="345" y="387"/>
                  </a:lnTo>
                  <a:lnTo>
                    <a:pt x="346" y="387"/>
                  </a:lnTo>
                  <a:lnTo>
                    <a:pt x="346" y="388"/>
                  </a:lnTo>
                  <a:lnTo>
                    <a:pt x="346" y="387"/>
                  </a:lnTo>
                  <a:lnTo>
                    <a:pt x="348" y="388"/>
                  </a:lnTo>
                  <a:close/>
                  <a:moveTo>
                    <a:pt x="340" y="391"/>
                  </a:moveTo>
                  <a:lnTo>
                    <a:pt x="339" y="391"/>
                  </a:lnTo>
                  <a:lnTo>
                    <a:pt x="339" y="389"/>
                  </a:lnTo>
                  <a:lnTo>
                    <a:pt x="340" y="389"/>
                  </a:lnTo>
                  <a:lnTo>
                    <a:pt x="340" y="388"/>
                  </a:lnTo>
                  <a:lnTo>
                    <a:pt x="340" y="389"/>
                  </a:lnTo>
                  <a:lnTo>
                    <a:pt x="340" y="388"/>
                  </a:lnTo>
                  <a:lnTo>
                    <a:pt x="342" y="388"/>
                  </a:lnTo>
                  <a:lnTo>
                    <a:pt x="343" y="387"/>
                  </a:lnTo>
                  <a:lnTo>
                    <a:pt x="342" y="387"/>
                  </a:lnTo>
                  <a:lnTo>
                    <a:pt x="343" y="387"/>
                  </a:lnTo>
                  <a:lnTo>
                    <a:pt x="343" y="386"/>
                  </a:lnTo>
                  <a:lnTo>
                    <a:pt x="343" y="387"/>
                  </a:lnTo>
                  <a:lnTo>
                    <a:pt x="344" y="388"/>
                  </a:lnTo>
                  <a:lnTo>
                    <a:pt x="343" y="388"/>
                  </a:lnTo>
                  <a:lnTo>
                    <a:pt x="343" y="389"/>
                  </a:lnTo>
                  <a:lnTo>
                    <a:pt x="343" y="388"/>
                  </a:lnTo>
                  <a:lnTo>
                    <a:pt x="343" y="389"/>
                  </a:lnTo>
                  <a:lnTo>
                    <a:pt x="342" y="389"/>
                  </a:lnTo>
                  <a:lnTo>
                    <a:pt x="343" y="389"/>
                  </a:lnTo>
                  <a:lnTo>
                    <a:pt x="343" y="388"/>
                  </a:lnTo>
                  <a:lnTo>
                    <a:pt x="342" y="389"/>
                  </a:lnTo>
                  <a:lnTo>
                    <a:pt x="342" y="391"/>
                  </a:lnTo>
                  <a:lnTo>
                    <a:pt x="340" y="391"/>
                  </a:lnTo>
                  <a:close/>
                  <a:moveTo>
                    <a:pt x="344" y="387"/>
                  </a:moveTo>
                  <a:lnTo>
                    <a:pt x="344" y="388"/>
                  </a:lnTo>
                  <a:lnTo>
                    <a:pt x="344" y="387"/>
                  </a:lnTo>
                  <a:lnTo>
                    <a:pt x="343" y="386"/>
                  </a:lnTo>
                  <a:lnTo>
                    <a:pt x="342" y="386"/>
                  </a:lnTo>
                  <a:lnTo>
                    <a:pt x="342" y="387"/>
                  </a:lnTo>
                  <a:lnTo>
                    <a:pt x="340" y="387"/>
                  </a:lnTo>
                  <a:lnTo>
                    <a:pt x="342" y="387"/>
                  </a:lnTo>
                  <a:lnTo>
                    <a:pt x="342" y="386"/>
                  </a:lnTo>
                  <a:lnTo>
                    <a:pt x="340" y="386"/>
                  </a:lnTo>
                  <a:lnTo>
                    <a:pt x="339" y="386"/>
                  </a:lnTo>
                  <a:lnTo>
                    <a:pt x="339" y="385"/>
                  </a:lnTo>
                  <a:lnTo>
                    <a:pt x="340" y="385"/>
                  </a:lnTo>
                  <a:lnTo>
                    <a:pt x="340" y="383"/>
                  </a:lnTo>
                  <a:lnTo>
                    <a:pt x="342" y="383"/>
                  </a:lnTo>
                  <a:lnTo>
                    <a:pt x="342" y="385"/>
                  </a:lnTo>
                  <a:lnTo>
                    <a:pt x="343" y="383"/>
                  </a:lnTo>
                  <a:lnTo>
                    <a:pt x="343" y="385"/>
                  </a:lnTo>
                  <a:lnTo>
                    <a:pt x="342" y="385"/>
                  </a:lnTo>
                  <a:lnTo>
                    <a:pt x="343" y="385"/>
                  </a:lnTo>
                  <a:lnTo>
                    <a:pt x="343" y="386"/>
                  </a:lnTo>
                  <a:lnTo>
                    <a:pt x="343" y="385"/>
                  </a:lnTo>
                  <a:lnTo>
                    <a:pt x="344" y="385"/>
                  </a:lnTo>
                  <a:lnTo>
                    <a:pt x="344" y="386"/>
                  </a:lnTo>
                  <a:lnTo>
                    <a:pt x="344" y="387"/>
                  </a:lnTo>
                  <a:close/>
                  <a:moveTo>
                    <a:pt x="345" y="386"/>
                  </a:moveTo>
                  <a:lnTo>
                    <a:pt x="344" y="387"/>
                  </a:lnTo>
                  <a:lnTo>
                    <a:pt x="344" y="386"/>
                  </a:lnTo>
                  <a:lnTo>
                    <a:pt x="344" y="385"/>
                  </a:lnTo>
                  <a:lnTo>
                    <a:pt x="343" y="383"/>
                  </a:lnTo>
                  <a:lnTo>
                    <a:pt x="344" y="383"/>
                  </a:lnTo>
                  <a:lnTo>
                    <a:pt x="345" y="385"/>
                  </a:lnTo>
                  <a:lnTo>
                    <a:pt x="345" y="386"/>
                  </a:lnTo>
                  <a:lnTo>
                    <a:pt x="346" y="386"/>
                  </a:lnTo>
                  <a:lnTo>
                    <a:pt x="345" y="386"/>
                  </a:lnTo>
                  <a:close/>
                  <a:moveTo>
                    <a:pt x="344" y="399"/>
                  </a:moveTo>
                  <a:lnTo>
                    <a:pt x="344" y="398"/>
                  </a:lnTo>
                  <a:lnTo>
                    <a:pt x="344" y="397"/>
                  </a:lnTo>
                  <a:lnTo>
                    <a:pt x="344" y="395"/>
                  </a:lnTo>
                  <a:lnTo>
                    <a:pt x="343" y="395"/>
                  </a:lnTo>
                  <a:lnTo>
                    <a:pt x="344" y="394"/>
                  </a:lnTo>
                  <a:lnTo>
                    <a:pt x="343" y="394"/>
                  </a:lnTo>
                  <a:lnTo>
                    <a:pt x="343" y="393"/>
                  </a:lnTo>
                  <a:lnTo>
                    <a:pt x="342" y="393"/>
                  </a:lnTo>
                  <a:lnTo>
                    <a:pt x="342" y="392"/>
                  </a:lnTo>
                  <a:lnTo>
                    <a:pt x="342" y="391"/>
                  </a:lnTo>
                  <a:lnTo>
                    <a:pt x="343" y="391"/>
                  </a:lnTo>
                  <a:lnTo>
                    <a:pt x="343" y="392"/>
                  </a:lnTo>
                  <a:lnTo>
                    <a:pt x="344" y="393"/>
                  </a:lnTo>
                  <a:lnTo>
                    <a:pt x="344" y="394"/>
                  </a:lnTo>
                  <a:lnTo>
                    <a:pt x="345" y="394"/>
                  </a:lnTo>
                  <a:lnTo>
                    <a:pt x="344" y="394"/>
                  </a:lnTo>
                  <a:lnTo>
                    <a:pt x="345" y="393"/>
                  </a:lnTo>
                  <a:lnTo>
                    <a:pt x="344" y="393"/>
                  </a:lnTo>
                  <a:lnTo>
                    <a:pt x="344" y="392"/>
                  </a:lnTo>
                  <a:lnTo>
                    <a:pt x="343" y="392"/>
                  </a:lnTo>
                  <a:lnTo>
                    <a:pt x="343" y="391"/>
                  </a:lnTo>
                  <a:lnTo>
                    <a:pt x="344" y="391"/>
                  </a:lnTo>
                  <a:lnTo>
                    <a:pt x="345" y="392"/>
                  </a:lnTo>
                  <a:lnTo>
                    <a:pt x="345" y="393"/>
                  </a:lnTo>
                  <a:lnTo>
                    <a:pt x="345" y="392"/>
                  </a:lnTo>
                  <a:lnTo>
                    <a:pt x="345" y="391"/>
                  </a:lnTo>
                  <a:lnTo>
                    <a:pt x="345" y="392"/>
                  </a:lnTo>
                  <a:lnTo>
                    <a:pt x="345" y="391"/>
                  </a:lnTo>
                  <a:lnTo>
                    <a:pt x="346" y="391"/>
                  </a:lnTo>
                  <a:lnTo>
                    <a:pt x="345" y="391"/>
                  </a:lnTo>
                  <a:lnTo>
                    <a:pt x="345" y="389"/>
                  </a:lnTo>
                  <a:lnTo>
                    <a:pt x="346" y="389"/>
                  </a:lnTo>
                  <a:lnTo>
                    <a:pt x="346" y="391"/>
                  </a:lnTo>
                  <a:lnTo>
                    <a:pt x="348" y="392"/>
                  </a:lnTo>
                  <a:lnTo>
                    <a:pt x="348" y="393"/>
                  </a:lnTo>
                  <a:lnTo>
                    <a:pt x="348" y="392"/>
                  </a:lnTo>
                  <a:lnTo>
                    <a:pt x="348" y="391"/>
                  </a:lnTo>
                  <a:lnTo>
                    <a:pt x="349" y="391"/>
                  </a:lnTo>
                  <a:lnTo>
                    <a:pt x="348" y="391"/>
                  </a:lnTo>
                  <a:lnTo>
                    <a:pt x="348" y="389"/>
                  </a:lnTo>
                  <a:lnTo>
                    <a:pt x="349" y="389"/>
                  </a:lnTo>
                  <a:lnTo>
                    <a:pt x="348" y="389"/>
                  </a:lnTo>
                  <a:lnTo>
                    <a:pt x="348" y="388"/>
                  </a:lnTo>
                  <a:lnTo>
                    <a:pt x="349" y="388"/>
                  </a:lnTo>
                  <a:lnTo>
                    <a:pt x="348" y="388"/>
                  </a:lnTo>
                  <a:lnTo>
                    <a:pt x="349" y="388"/>
                  </a:lnTo>
                  <a:lnTo>
                    <a:pt x="348" y="387"/>
                  </a:lnTo>
                  <a:lnTo>
                    <a:pt x="348" y="386"/>
                  </a:lnTo>
                  <a:lnTo>
                    <a:pt x="349" y="386"/>
                  </a:lnTo>
                  <a:lnTo>
                    <a:pt x="349" y="387"/>
                  </a:lnTo>
                  <a:lnTo>
                    <a:pt x="349" y="386"/>
                  </a:lnTo>
                  <a:lnTo>
                    <a:pt x="348" y="386"/>
                  </a:lnTo>
                  <a:lnTo>
                    <a:pt x="346" y="386"/>
                  </a:lnTo>
                  <a:lnTo>
                    <a:pt x="348" y="386"/>
                  </a:lnTo>
                  <a:lnTo>
                    <a:pt x="346" y="386"/>
                  </a:lnTo>
                  <a:lnTo>
                    <a:pt x="346" y="385"/>
                  </a:lnTo>
                  <a:lnTo>
                    <a:pt x="348" y="385"/>
                  </a:lnTo>
                  <a:lnTo>
                    <a:pt x="346" y="385"/>
                  </a:lnTo>
                  <a:lnTo>
                    <a:pt x="346" y="383"/>
                  </a:lnTo>
                  <a:lnTo>
                    <a:pt x="348" y="383"/>
                  </a:lnTo>
                  <a:lnTo>
                    <a:pt x="346" y="383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9" y="381"/>
                  </a:lnTo>
                  <a:lnTo>
                    <a:pt x="349" y="382"/>
                  </a:lnTo>
                  <a:lnTo>
                    <a:pt x="349" y="381"/>
                  </a:lnTo>
                  <a:lnTo>
                    <a:pt x="350" y="381"/>
                  </a:lnTo>
                  <a:lnTo>
                    <a:pt x="350" y="382"/>
                  </a:lnTo>
                  <a:lnTo>
                    <a:pt x="350" y="383"/>
                  </a:lnTo>
                  <a:lnTo>
                    <a:pt x="350" y="385"/>
                  </a:lnTo>
                  <a:lnTo>
                    <a:pt x="351" y="385"/>
                  </a:lnTo>
                  <a:lnTo>
                    <a:pt x="351" y="383"/>
                  </a:lnTo>
                  <a:lnTo>
                    <a:pt x="351" y="382"/>
                  </a:lnTo>
                  <a:lnTo>
                    <a:pt x="351" y="383"/>
                  </a:lnTo>
                  <a:lnTo>
                    <a:pt x="351" y="385"/>
                  </a:lnTo>
                  <a:lnTo>
                    <a:pt x="351" y="386"/>
                  </a:lnTo>
                  <a:lnTo>
                    <a:pt x="351" y="385"/>
                  </a:lnTo>
                  <a:lnTo>
                    <a:pt x="352" y="386"/>
                  </a:lnTo>
                  <a:lnTo>
                    <a:pt x="352" y="387"/>
                  </a:lnTo>
                  <a:lnTo>
                    <a:pt x="351" y="387"/>
                  </a:lnTo>
                  <a:lnTo>
                    <a:pt x="352" y="387"/>
                  </a:lnTo>
                  <a:lnTo>
                    <a:pt x="352" y="388"/>
                  </a:lnTo>
                  <a:lnTo>
                    <a:pt x="352" y="389"/>
                  </a:lnTo>
                  <a:lnTo>
                    <a:pt x="352" y="391"/>
                  </a:lnTo>
                  <a:lnTo>
                    <a:pt x="352" y="392"/>
                  </a:lnTo>
                  <a:lnTo>
                    <a:pt x="352" y="393"/>
                  </a:lnTo>
                  <a:lnTo>
                    <a:pt x="352" y="394"/>
                  </a:lnTo>
                  <a:lnTo>
                    <a:pt x="351" y="394"/>
                  </a:lnTo>
                  <a:lnTo>
                    <a:pt x="351" y="395"/>
                  </a:lnTo>
                  <a:lnTo>
                    <a:pt x="352" y="395"/>
                  </a:lnTo>
                  <a:lnTo>
                    <a:pt x="351" y="395"/>
                  </a:lnTo>
                  <a:lnTo>
                    <a:pt x="351" y="397"/>
                  </a:lnTo>
                  <a:lnTo>
                    <a:pt x="351" y="398"/>
                  </a:lnTo>
                  <a:lnTo>
                    <a:pt x="351" y="397"/>
                  </a:lnTo>
                  <a:lnTo>
                    <a:pt x="352" y="397"/>
                  </a:lnTo>
                  <a:lnTo>
                    <a:pt x="352" y="398"/>
                  </a:lnTo>
                  <a:lnTo>
                    <a:pt x="352" y="399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9"/>
                  </a:lnTo>
                  <a:lnTo>
                    <a:pt x="352" y="399"/>
                  </a:lnTo>
                  <a:lnTo>
                    <a:pt x="352" y="399"/>
                  </a:lnTo>
                  <a:lnTo>
                    <a:pt x="351" y="399"/>
                  </a:lnTo>
                  <a:lnTo>
                    <a:pt x="352" y="400"/>
                  </a:lnTo>
                  <a:lnTo>
                    <a:pt x="351" y="400"/>
                  </a:lnTo>
                  <a:lnTo>
                    <a:pt x="351" y="401"/>
                  </a:lnTo>
                  <a:lnTo>
                    <a:pt x="351" y="400"/>
                  </a:lnTo>
                  <a:lnTo>
                    <a:pt x="351" y="401"/>
                  </a:lnTo>
                  <a:lnTo>
                    <a:pt x="350" y="403"/>
                  </a:lnTo>
                  <a:lnTo>
                    <a:pt x="350" y="401"/>
                  </a:lnTo>
                  <a:lnTo>
                    <a:pt x="349" y="401"/>
                  </a:lnTo>
                  <a:lnTo>
                    <a:pt x="349" y="403"/>
                  </a:lnTo>
                  <a:lnTo>
                    <a:pt x="349" y="401"/>
                  </a:lnTo>
                  <a:lnTo>
                    <a:pt x="348" y="401"/>
                  </a:lnTo>
                  <a:lnTo>
                    <a:pt x="349" y="401"/>
                  </a:lnTo>
                  <a:lnTo>
                    <a:pt x="349" y="400"/>
                  </a:lnTo>
                  <a:lnTo>
                    <a:pt x="350" y="400"/>
                  </a:lnTo>
                  <a:lnTo>
                    <a:pt x="349" y="400"/>
                  </a:lnTo>
                  <a:lnTo>
                    <a:pt x="348" y="401"/>
                  </a:lnTo>
                  <a:lnTo>
                    <a:pt x="348" y="400"/>
                  </a:lnTo>
                  <a:lnTo>
                    <a:pt x="348" y="399"/>
                  </a:lnTo>
                  <a:lnTo>
                    <a:pt x="349" y="399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399"/>
                  </a:lnTo>
                  <a:lnTo>
                    <a:pt x="348" y="399"/>
                  </a:lnTo>
                  <a:lnTo>
                    <a:pt x="348" y="398"/>
                  </a:lnTo>
                  <a:lnTo>
                    <a:pt x="349" y="398"/>
                  </a:lnTo>
                  <a:lnTo>
                    <a:pt x="348" y="397"/>
                  </a:lnTo>
                  <a:lnTo>
                    <a:pt x="349" y="397"/>
                  </a:lnTo>
                  <a:lnTo>
                    <a:pt x="350" y="397"/>
                  </a:lnTo>
                  <a:lnTo>
                    <a:pt x="349" y="397"/>
                  </a:lnTo>
                  <a:lnTo>
                    <a:pt x="349" y="395"/>
                  </a:lnTo>
                  <a:lnTo>
                    <a:pt x="349" y="397"/>
                  </a:lnTo>
                  <a:lnTo>
                    <a:pt x="348" y="397"/>
                  </a:lnTo>
                  <a:lnTo>
                    <a:pt x="348" y="395"/>
                  </a:lnTo>
                  <a:lnTo>
                    <a:pt x="349" y="394"/>
                  </a:lnTo>
                  <a:lnTo>
                    <a:pt x="349" y="395"/>
                  </a:lnTo>
                  <a:lnTo>
                    <a:pt x="349" y="394"/>
                  </a:lnTo>
                  <a:lnTo>
                    <a:pt x="350" y="394"/>
                  </a:lnTo>
                  <a:lnTo>
                    <a:pt x="350" y="393"/>
                  </a:lnTo>
                  <a:lnTo>
                    <a:pt x="349" y="393"/>
                  </a:lnTo>
                  <a:lnTo>
                    <a:pt x="350" y="393"/>
                  </a:lnTo>
                  <a:lnTo>
                    <a:pt x="350" y="392"/>
                  </a:lnTo>
                  <a:lnTo>
                    <a:pt x="350" y="393"/>
                  </a:lnTo>
                  <a:lnTo>
                    <a:pt x="349" y="393"/>
                  </a:lnTo>
                  <a:lnTo>
                    <a:pt x="349" y="394"/>
                  </a:lnTo>
                  <a:lnTo>
                    <a:pt x="348" y="394"/>
                  </a:lnTo>
                  <a:lnTo>
                    <a:pt x="348" y="395"/>
                  </a:lnTo>
                  <a:lnTo>
                    <a:pt x="346" y="395"/>
                  </a:lnTo>
                  <a:lnTo>
                    <a:pt x="346" y="394"/>
                  </a:lnTo>
                  <a:lnTo>
                    <a:pt x="346" y="395"/>
                  </a:lnTo>
                  <a:lnTo>
                    <a:pt x="346" y="397"/>
                  </a:lnTo>
                  <a:lnTo>
                    <a:pt x="346" y="398"/>
                  </a:lnTo>
                  <a:lnTo>
                    <a:pt x="346" y="397"/>
                  </a:lnTo>
                  <a:lnTo>
                    <a:pt x="348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6" y="399"/>
                  </a:lnTo>
                  <a:lnTo>
                    <a:pt x="346" y="400"/>
                  </a:lnTo>
                  <a:lnTo>
                    <a:pt x="345" y="399"/>
                  </a:lnTo>
                  <a:lnTo>
                    <a:pt x="345" y="399"/>
                  </a:lnTo>
                  <a:lnTo>
                    <a:pt x="344" y="399"/>
                  </a:lnTo>
                  <a:close/>
                  <a:moveTo>
                    <a:pt x="345" y="381"/>
                  </a:moveTo>
                  <a:lnTo>
                    <a:pt x="346" y="381"/>
                  </a:lnTo>
                  <a:lnTo>
                    <a:pt x="346" y="382"/>
                  </a:lnTo>
                  <a:lnTo>
                    <a:pt x="345" y="382"/>
                  </a:lnTo>
                  <a:lnTo>
                    <a:pt x="345" y="383"/>
                  </a:lnTo>
                  <a:lnTo>
                    <a:pt x="344" y="383"/>
                  </a:lnTo>
                  <a:lnTo>
                    <a:pt x="344" y="382"/>
                  </a:lnTo>
                  <a:lnTo>
                    <a:pt x="345" y="382"/>
                  </a:lnTo>
                  <a:lnTo>
                    <a:pt x="345" y="381"/>
                  </a:lnTo>
                  <a:close/>
                  <a:moveTo>
                    <a:pt x="346" y="381"/>
                  </a:moveTo>
                  <a:lnTo>
                    <a:pt x="348" y="381"/>
                  </a:lnTo>
                  <a:lnTo>
                    <a:pt x="349" y="381"/>
                  </a:lnTo>
                  <a:lnTo>
                    <a:pt x="348" y="381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1"/>
                  </a:lnTo>
                  <a:close/>
                  <a:moveTo>
                    <a:pt x="343" y="381"/>
                  </a:moveTo>
                  <a:lnTo>
                    <a:pt x="344" y="381"/>
                  </a:lnTo>
                  <a:lnTo>
                    <a:pt x="344" y="382"/>
                  </a:lnTo>
                  <a:lnTo>
                    <a:pt x="343" y="382"/>
                  </a:lnTo>
                  <a:lnTo>
                    <a:pt x="342" y="382"/>
                  </a:lnTo>
                  <a:lnTo>
                    <a:pt x="342" y="383"/>
                  </a:lnTo>
                  <a:lnTo>
                    <a:pt x="340" y="383"/>
                  </a:lnTo>
                  <a:lnTo>
                    <a:pt x="339" y="383"/>
                  </a:lnTo>
                  <a:lnTo>
                    <a:pt x="339" y="382"/>
                  </a:lnTo>
                  <a:lnTo>
                    <a:pt x="340" y="382"/>
                  </a:lnTo>
                  <a:lnTo>
                    <a:pt x="342" y="382"/>
                  </a:lnTo>
                  <a:lnTo>
                    <a:pt x="343" y="381"/>
                  </a:lnTo>
                  <a:close/>
                  <a:moveTo>
                    <a:pt x="343" y="380"/>
                  </a:moveTo>
                  <a:lnTo>
                    <a:pt x="342" y="382"/>
                  </a:lnTo>
                  <a:lnTo>
                    <a:pt x="340" y="382"/>
                  </a:lnTo>
                  <a:lnTo>
                    <a:pt x="340" y="381"/>
                  </a:lnTo>
                  <a:lnTo>
                    <a:pt x="342" y="381"/>
                  </a:lnTo>
                  <a:lnTo>
                    <a:pt x="342" y="380"/>
                  </a:lnTo>
                  <a:lnTo>
                    <a:pt x="342" y="381"/>
                  </a:lnTo>
                  <a:lnTo>
                    <a:pt x="340" y="381"/>
                  </a:lnTo>
                  <a:lnTo>
                    <a:pt x="342" y="381"/>
                  </a:lnTo>
                  <a:lnTo>
                    <a:pt x="342" y="380"/>
                  </a:lnTo>
                  <a:lnTo>
                    <a:pt x="340" y="380"/>
                  </a:lnTo>
                  <a:lnTo>
                    <a:pt x="340" y="381"/>
                  </a:lnTo>
                  <a:lnTo>
                    <a:pt x="339" y="381"/>
                  </a:lnTo>
                  <a:lnTo>
                    <a:pt x="339" y="380"/>
                  </a:lnTo>
                  <a:lnTo>
                    <a:pt x="339" y="379"/>
                  </a:lnTo>
                  <a:lnTo>
                    <a:pt x="340" y="379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42" y="379"/>
                  </a:lnTo>
                  <a:lnTo>
                    <a:pt x="342" y="377"/>
                  </a:lnTo>
                  <a:lnTo>
                    <a:pt x="343" y="377"/>
                  </a:lnTo>
                  <a:lnTo>
                    <a:pt x="343" y="379"/>
                  </a:lnTo>
                  <a:lnTo>
                    <a:pt x="343" y="380"/>
                  </a:lnTo>
                  <a:close/>
                  <a:moveTo>
                    <a:pt x="352" y="377"/>
                  </a:moveTo>
                  <a:lnTo>
                    <a:pt x="351" y="377"/>
                  </a:lnTo>
                  <a:lnTo>
                    <a:pt x="352" y="377"/>
                  </a:lnTo>
                  <a:lnTo>
                    <a:pt x="353" y="379"/>
                  </a:lnTo>
                  <a:lnTo>
                    <a:pt x="352" y="379"/>
                  </a:lnTo>
                  <a:lnTo>
                    <a:pt x="352" y="377"/>
                  </a:lnTo>
                  <a:close/>
                  <a:moveTo>
                    <a:pt x="355" y="379"/>
                  </a:moveTo>
                  <a:lnTo>
                    <a:pt x="355" y="377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79"/>
                  </a:lnTo>
                  <a:close/>
                  <a:moveTo>
                    <a:pt x="352" y="376"/>
                  </a:moveTo>
                  <a:lnTo>
                    <a:pt x="353" y="376"/>
                  </a:lnTo>
                  <a:lnTo>
                    <a:pt x="352" y="376"/>
                  </a:lnTo>
                  <a:lnTo>
                    <a:pt x="353" y="375"/>
                  </a:lnTo>
                  <a:lnTo>
                    <a:pt x="353" y="376"/>
                  </a:lnTo>
                  <a:lnTo>
                    <a:pt x="355" y="377"/>
                  </a:lnTo>
                  <a:lnTo>
                    <a:pt x="353" y="377"/>
                  </a:lnTo>
                  <a:lnTo>
                    <a:pt x="352" y="376"/>
                  </a:lnTo>
                  <a:close/>
                  <a:moveTo>
                    <a:pt x="352" y="380"/>
                  </a:moveTo>
                  <a:lnTo>
                    <a:pt x="352" y="381"/>
                  </a:lnTo>
                  <a:lnTo>
                    <a:pt x="351" y="381"/>
                  </a:lnTo>
                  <a:lnTo>
                    <a:pt x="351" y="382"/>
                  </a:lnTo>
                  <a:lnTo>
                    <a:pt x="350" y="382"/>
                  </a:lnTo>
                  <a:lnTo>
                    <a:pt x="350" y="381"/>
                  </a:lnTo>
                  <a:lnTo>
                    <a:pt x="349" y="381"/>
                  </a:lnTo>
                  <a:lnTo>
                    <a:pt x="348" y="381"/>
                  </a:lnTo>
                  <a:lnTo>
                    <a:pt x="346" y="380"/>
                  </a:lnTo>
                  <a:lnTo>
                    <a:pt x="346" y="379"/>
                  </a:lnTo>
                  <a:lnTo>
                    <a:pt x="348" y="377"/>
                  </a:lnTo>
                  <a:lnTo>
                    <a:pt x="349" y="377"/>
                  </a:lnTo>
                  <a:lnTo>
                    <a:pt x="349" y="379"/>
                  </a:lnTo>
                  <a:lnTo>
                    <a:pt x="350" y="377"/>
                  </a:lnTo>
                  <a:lnTo>
                    <a:pt x="349" y="377"/>
                  </a:lnTo>
                  <a:lnTo>
                    <a:pt x="349" y="376"/>
                  </a:lnTo>
                  <a:lnTo>
                    <a:pt x="349" y="375"/>
                  </a:lnTo>
                  <a:lnTo>
                    <a:pt x="349" y="374"/>
                  </a:lnTo>
                  <a:lnTo>
                    <a:pt x="349" y="373"/>
                  </a:lnTo>
                  <a:lnTo>
                    <a:pt x="350" y="373"/>
                  </a:lnTo>
                  <a:lnTo>
                    <a:pt x="350" y="374"/>
                  </a:lnTo>
                  <a:lnTo>
                    <a:pt x="350" y="375"/>
                  </a:lnTo>
                  <a:lnTo>
                    <a:pt x="350" y="376"/>
                  </a:lnTo>
                  <a:lnTo>
                    <a:pt x="351" y="376"/>
                  </a:lnTo>
                  <a:lnTo>
                    <a:pt x="351" y="377"/>
                  </a:lnTo>
                  <a:lnTo>
                    <a:pt x="350" y="377"/>
                  </a:lnTo>
                  <a:lnTo>
                    <a:pt x="351" y="377"/>
                  </a:lnTo>
                  <a:lnTo>
                    <a:pt x="351" y="379"/>
                  </a:lnTo>
                  <a:lnTo>
                    <a:pt x="351" y="380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2" y="380"/>
                  </a:lnTo>
                  <a:close/>
                  <a:moveTo>
                    <a:pt x="351" y="376"/>
                  </a:moveTo>
                  <a:lnTo>
                    <a:pt x="351" y="375"/>
                  </a:lnTo>
                  <a:lnTo>
                    <a:pt x="351" y="374"/>
                  </a:lnTo>
                  <a:lnTo>
                    <a:pt x="351" y="375"/>
                  </a:lnTo>
                  <a:lnTo>
                    <a:pt x="351" y="374"/>
                  </a:lnTo>
                  <a:lnTo>
                    <a:pt x="351" y="373"/>
                  </a:lnTo>
                  <a:lnTo>
                    <a:pt x="352" y="373"/>
                  </a:lnTo>
                  <a:lnTo>
                    <a:pt x="352" y="374"/>
                  </a:lnTo>
                  <a:lnTo>
                    <a:pt x="353" y="374"/>
                  </a:lnTo>
                  <a:lnTo>
                    <a:pt x="353" y="375"/>
                  </a:lnTo>
                  <a:lnTo>
                    <a:pt x="352" y="375"/>
                  </a:lnTo>
                  <a:lnTo>
                    <a:pt x="352" y="376"/>
                  </a:lnTo>
                  <a:lnTo>
                    <a:pt x="351" y="376"/>
                  </a:lnTo>
                  <a:close/>
                  <a:moveTo>
                    <a:pt x="345" y="375"/>
                  </a:moveTo>
                  <a:lnTo>
                    <a:pt x="345" y="374"/>
                  </a:lnTo>
                  <a:lnTo>
                    <a:pt x="344" y="374"/>
                  </a:lnTo>
                  <a:lnTo>
                    <a:pt x="345" y="374"/>
                  </a:lnTo>
                  <a:lnTo>
                    <a:pt x="344" y="374"/>
                  </a:lnTo>
                  <a:lnTo>
                    <a:pt x="344" y="373"/>
                  </a:lnTo>
                  <a:lnTo>
                    <a:pt x="344" y="372"/>
                  </a:lnTo>
                  <a:lnTo>
                    <a:pt x="345" y="372"/>
                  </a:lnTo>
                  <a:lnTo>
                    <a:pt x="345" y="373"/>
                  </a:lnTo>
                  <a:lnTo>
                    <a:pt x="346" y="373"/>
                  </a:lnTo>
                  <a:lnTo>
                    <a:pt x="345" y="373"/>
                  </a:lnTo>
                  <a:lnTo>
                    <a:pt x="346" y="373"/>
                  </a:lnTo>
                  <a:lnTo>
                    <a:pt x="346" y="372"/>
                  </a:lnTo>
                  <a:lnTo>
                    <a:pt x="346" y="373"/>
                  </a:lnTo>
                  <a:lnTo>
                    <a:pt x="348" y="373"/>
                  </a:lnTo>
                  <a:lnTo>
                    <a:pt x="349" y="373"/>
                  </a:lnTo>
                  <a:lnTo>
                    <a:pt x="349" y="374"/>
                  </a:lnTo>
                  <a:lnTo>
                    <a:pt x="349" y="375"/>
                  </a:lnTo>
                  <a:lnTo>
                    <a:pt x="349" y="376"/>
                  </a:lnTo>
                  <a:lnTo>
                    <a:pt x="348" y="376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5" y="377"/>
                  </a:lnTo>
                  <a:lnTo>
                    <a:pt x="345" y="376"/>
                  </a:lnTo>
                  <a:lnTo>
                    <a:pt x="345" y="375"/>
                  </a:lnTo>
                  <a:close/>
                  <a:moveTo>
                    <a:pt x="345" y="381"/>
                  </a:moveTo>
                  <a:lnTo>
                    <a:pt x="344" y="382"/>
                  </a:lnTo>
                  <a:lnTo>
                    <a:pt x="344" y="381"/>
                  </a:lnTo>
                  <a:lnTo>
                    <a:pt x="344" y="380"/>
                  </a:lnTo>
                  <a:lnTo>
                    <a:pt x="343" y="380"/>
                  </a:lnTo>
                  <a:lnTo>
                    <a:pt x="344" y="380"/>
                  </a:lnTo>
                  <a:lnTo>
                    <a:pt x="343" y="379"/>
                  </a:lnTo>
                  <a:lnTo>
                    <a:pt x="343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6"/>
                  </a:lnTo>
                  <a:lnTo>
                    <a:pt x="343" y="377"/>
                  </a:lnTo>
                  <a:lnTo>
                    <a:pt x="342" y="377"/>
                  </a:lnTo>
                  <a:lnTo>
                    <a:pt x="340" y="377"/>
                  </a:lnTo>
                  <a:lnTo>
                    <a:pt x="340" y="376"/>
                  </a:lnTo>
                  <a:lnTo>
                    <a:pt x="342" y="376"/>
                  </a:lnTo>
                  <a:lnTo>
                    <a:pt x="343" y="376"/>
                  </a:lnTo>
                  <a:lnTo>
                    <a:pt x="343" y="375"/>
                  </a:lnTo>
                  <a:lnTo>
                    <a:pt x="343" y="376"/>
                  </a:lnTo>
                  <a:lnTo>
                    <a:pt x="343" y="375"/>
                  </a:lnTo>
                  <a:lnTo>
                    <a:pt x="342" y="375"/>
                  </a:lnTo>
                  <a:lnTo>
                    <a:pt x="342" y="376"/>
                  </a:lnTo>
                  <a:lnTo>
                    <a:pt x="342" y="375"/>
                  </a:lnTo>
                  <a:lnTo>
                    <a:pt x="342" y="376"/>
                  </a:lnTo>
                  <a:lnTo>
                    <a:pt x="340" y="376"/>
                  </a:lnTo>
                  <a:lnTo>
                    <a:pt x="340" y="375"/>
                  </a:lnTo>
                  <a:lnTo>
                    <a:pt x="342" y="375"/>
                  </a:lnTo>
                  <a:lnTo>
                    <a:pt x="342" y="374"/>
                  </a:lnTo>
                  <a:lnTo>
                    <a:pt x="340" y="374"/>
                  </a:lnTo>
                  <a:lnTo>
                    <a:pt x="340" y="373"/>
                  </a:lnTo>
                  <a:lnTo>
                    <a:pt x="340" y="372"/>
                  </a:lnTo>
                  <a:lnTo>
                    <a:pt x="342" y="372"/>
                  </a:lnTo>
                  <a:lnTo>
                    <a:pt x="343" y="372"/>
                  </a:lnTo>
                  <a:lnTo>
                    <a:pt x="343" y="370"/>
                  </a:lnTo>
                  <a:lnTo>
                    <a:pt x="343" y="372"/>
                  </a:lnTo>
                  <a:lnTo>
                    <a:pt x="343" y="373"/>
                  </a:lnTo>
                  <a:lnTo>
                    <a:pt x="344" y="373"/>
                  </a:lnTo>
                  <a:lnTo>
                    <a:pt x="344" y="374"/>
                  </a:lnTo>
                  <a:lnTo>
                    <a:pt x="344" y="375"/>
                  </a:lnTo>
                  <a:lnTo>
                    <a:pt x="344" y="376"/>
                  </a:lnTo>
                  <a:lnTo>
                    <a:pt x="345" y="376"/>
                  </a:lnTo>
                  <a:lnTo>
                    <a:pt x="345" y="377"/>
                  </a:lnTo>
                  <a:lnTo>
                    <a:pt x="345" y="379"/>
                  </a:lnTo>
                  <a:lnTo>
                    <a:pt x="345" y="380"/>
                  </a:lnTo>
                  <a:lnTo>
                    <a:pt x="346" y="380"/>
                  </a:lnTo>
                  <a:lnTo>
                    <a:pt x="345" y="380"/>
                  </a:lnTo>
                  <a:lnTo>
                    <a:pt x="345" y="381"/>
                  </a:lnTo>
                  <a:close/>
                  <a:moveTo>
                    <a:pt x="344" y="372"/>
                  </a:moveTo>
                  <a:lnTo>
                    <a:pt x="344" y="370"/>
                  </a:lnTo>
                  <a:lnTo>
                    <a:pt x="344" y="370"/>
                  </a:lnTo>
                  <a:lnTo>
                    <a:pt x="345" y="370"/>
                  </a:lnTo>
                  <a:lnTo>
                    <a:pt x="346" y="370"/>
                  </a:lnTo>
                  <a:lnTo>
                    <a:pt x="348" y="370"/>
                  </a:lnTo>
                  <a:lnTo>
                    <a:pt x="348" y="369"/>
                  </a:lnTo>
                  <a:lnTo>
                    <a:pt x="349" y="369"/>
                  </a:lnTo>
                  <a:lnTo>
                    <a:pt x="349" y="370"/>
                  </a:lnTo>
                  <a:lnTo>
                    <a:pt x="349" y="370"/>
                  </a:lnTo>
                  <a:lnTo>
                    <a:pt x="349" y="372"/>
                  </a:lnTo>
                  <a:lnTo>
                    <a:pt x="350" y="373"/>
                  </a:lnTo>
                  <a:lnTo>
                    <a:pt x="349" y="372"/>
                  </a:lnTo>
                  <a:lnTo>
                    <a:pt x="348" y="372"/>
                  </a:lnTo>
                  <a:lnTo>
                    <a:pt x="346" y="372"/>
                  </a:lnTo>
                  <a:lnTo>
                    <a:pt x="346" y="370"/>
                  </a:lnTo>
                  <a:lnTo>
                    <a:pt x="345" y="370"/>
                  </a:lnTo>
                  <a:lnTo>
                    <a:pt x="345" y="372"/>
                  </a:lnTo>
                  <a:lnTo>
                    <a:pt x="344" y="372"/>
                  </a:lnTo>
                  <a:close/>
                  <a:moveTo>
                    <a:pt x="352" y="370"/>
                  </a:moveTo>
                  <a:lnTo>
                    <a:pt x="352" y="370"/>
                  </a:lnTo>
                  <a:lnTo>
                    <a:pt x="352" y="369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5" y="370"/>
                  </a:lnTo>
                  <a:lnTo>
                    <a:pt x="353" y="369"/>
                  </a:lnTo>
                  <a:lnTo>
                    <a:pt x="355" y="369"/>
                  </a:lnTo>
                  <a:lnTo>
                    <a:pt x="355" y="369"/>
                  </a:lnTo>
                  <a:lnTo>
                    <a:pt x="356" y="370"/>
                  </a:lnTo>
                  <a:lnTo>
                    <a:pt x="357" y="370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6" y="370"/>
                  </a:lnTo>
                  <a:lnTo>
                    <a:pt x="357" y="370"/>
                  </a:lnTo>
                  <a:lnTo>
                    <a:pt x="357" y="370"/>
                  </a:lnTo>
                  <a:lnTo>
                    <a:pt x="356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5" y="370"/>
                  </a:lnTo>
                  <a:lnTo>
                    <a:pt x="353" y="370"/>
                  </a:lnTo>
                  <a:lnTo>
                    <a:pt x="352" y="370"/>
                  </a:lnTo>
                  <a:close/>
                  <a:moveTo>
                    <a:pt x="345" y="369"/>
                  </a:moveTo>
                  <a:lnTo>
                    <a:pt x="344" y="369"/>
                  </a:lnTo>
                  <a:lnTo>
                    <a:pt x="344" y="368"/>
                  </a:lnTo>
                  <a:lnTo>
                    <a:pt x="343" y="368"/>
                  </a:lnTo>
                  <a:lnTo>
                    <a:pt x="343" y="369"/>
                  </a:lnTo>
                  <a:lnTo>
                    <a:pt x="343" y="368"/>
                  </a:lnTo>
                  <a:lnTo>
                    <a:pt x="344" y="368"/>
                  </a:lnTo>
                  <a:lnTo>
                    <a:pt x="345" y="368"/>
                  </a:lnTo>
                  <a:lnTo>
                    <a:pt x="345" y="367"/>
                  </a:lnTo>
                  <a:lnTo>
                    <a:pt x="345" y="368"/>
                  </a:lnTo>
                  <a:lnTo>
                    <a:pt x="346" y="368"/>
                  </a:lnTo>
                  <a:lnTo>
                    <a:pt x="345" y="368"/>
                  </a:lnTo>
                  <a:lnTo>
                    <a:pt x="345" y="369"/>
                  </a:lnTo>
                  <a:lnTo>
                    <a:pt x="345" y="368"/>
                  </a:lnTo>
                  <a:lnTo>
                    <a:pt x="346" y="369"/>
                  </a:lnTo>
                  <a:lnTo>
                    <a:pt x="345" y="369"/>
                  </a:lnTo>
                  <a:lnTo>
                    <a:pt x="344" y="370"/>
                  </a:lnTo>
                  <a:lnTo>
                    <a:pt x="344" y="369"/>
                  </a:lnTo>
                  <a:lnTo>
                    <a:pt x="345" y="369"/>
                  </a:lnTo>
                  <a:close/>
                  <a:moveTo>
                    <a:pt x="348" y="368"/>
                  </a:moveTo>
                  <a:lnTo>
                    <a:pt x="346" y="368"/>
                  </a:lnTo>
                  <a:lnTo>
                    <a:pt x="346" y="367"/>
                  </a:lnTo>
                  <a:lnTo>
                    <a:pt x="348" y="367"/>
                  </a:lnTo>
                  <a:lnTo>
                    <a:pt x="348" y="368"/>
                  </a:lnTo>
                  <a:close/>
                  <a:moveTo>
                    <a:pt x="352" y="357"/>
                  </a:moveTo>
                  <a:lnTo>
                    <a:pt x="353" y="357"/>
                  </a:lnTo>
                  <a:lnTo>
                    <a:pt x="353" y="358"/>
                  </a:lnTo>
                  <a:lnTo>
                    <a:pt x="352" y="358"/>
                  </a:lnTo>
                  <a:lnTo>
                    <a:pt x="352" y="360"/>
                  </a:lnTo>
                  <a:lnTo>
                    <a:pt x="352" y="358"/>
                  </a:lnTo>
                  <a:lnTo>
                    <a:pt x="352" y="357"/>
                  </a:lnTo>
                  <a:close/>
                  <a:moveTo>
                    <a:pt x="355" y="357"/>
                  </a:moveTo>
                  <a:lnTo>
                    <a:pt x="356" y="357"/>
                  </a:lnTo>
                  <a:lnTo>
                    <a:pt x="356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57"/>
                  </a:lnTo>
                  <a:lnTo>
                    <a:pt x="355" y="357"/>
                  </a:lnTo>
                  <a:close/>
                  <a:moveTo>
                    <a:pt x="358" y="342"/>
                  </a:moveTo>
                  <a:lnTo>
                    <a:pt x="358" y="343"/>
                  </a:lnTo>
                  <a:lnTo>
                    <a:pt x="359" y="343"/>
                  </a:lnTo>
                  <a:lnTo>
                    <a:pt x="358" y="343"/>
                  </a:lnTo>
                  <a:lnTo>
                    <a:pt x="358" y="344"/>
                  </a:lnTo>
                  <a:lnTo>
                    <a:pt x="357" y="344"/>
                  </a:lnTo>
                  <a:lnTo>
                    <a:pt x="358" y="344"/>
                  </a:lnTo>
                  <a:lnTo>
                    <a:pt x="357" y="343"/>
                  </a:lnTo>
                  <a:lnTo>
                    <a:pt x="356" y="343"/>
                  </a:lnTo>
                  <a:lnTo>
                    <a:pt x="357" y="342"/>
                  </a:lnTo>
                  <a:lnTo>
                    <a:pt x="358" y="342"/>
                  </a:lnTo>
                  <a:close/>
                  <a:moveTo>
                    <a:pt x="358" y="342"/>
                  </a:moveTo>
                  <a:lnTo>
                    <a:pt x="359" y="342"/>
                  </a:lnTo>
                  <a:lnTo>
                    <a:pt x="358" y="342"/>
                  </a:lnTo>
                  <a:lnTo>
                    <a:pt x="359" y="342"/>
                  </a:lnTo>
                  <a:lnTo>
                    <a:pt x="358" y="342"/>
                  </a:lnTo>
                  <a:lnTo>
                    <a:pt x="357" y="342"/>
                  </a:lnTo>
                  <a:lnTo>
                    <a:pt x="357" y="342"/>
                  </a:lnTo>
                  <a:lnTo>
                    <a:pt x="358" y="342"/>
                  </a:lnTo>
                  <a:lnTo>
                    <a:pt x="358" y="341"/>
                  </a:lnTo>
                  <a:lnTo>
                    <a:pt x="358" y="342"/>
                  </a:lnTo>
                  <a:close/>
                  <a:moveTo>
                    <a:pt x="349" y="339"/>
                  </a:moveTo>
                  <a:lnTo>
                    <a:pt x="350" y="339"/>
                  </a:lnTo>
                  <a:lnTo>
                    <a:pt x="350" y="341"/>
                  </a:lnTo>
                  <a:lnTo>
                    <a:pt x="349" y="342"/>
                  </a:lnTo>
                  <a:lnTo>
                    <a:pt x="349" y="342"/>
                  </a:lnTo>
                  <a:lnTo>
                    <a:pt x="348" y="342"/>
                  </a:lnTo>
                  <a:lnTo>
                    <a:pt x="348" y="343"/>
                  </a:lnTo>
                  <a:lnTo>
                    <a:pt x="346" y="343"/>
                  </a:lnTo>
                  <a:lnTo>
                    <a:pt x="345" y="343"/>
                  </a:lnTo>
                  <a:lnTo>
                    <a:pt x="345" y="342"/>
                  </a:lnTo>
                  <a:lnTo>
                    <a:pt x="346" y="342"/>
                  </a:lnTo>
                  <a:lnTo>
                    <a:pt x="348" y="342"/>
                  </a:lnTo>
                  <a:lnTo>
                    <a:pt x="346" y="342"/>
                  </a:lnTo>
                  <a:lnTo>
                    <a:pt x="345" y="342"/>
                  </a:lnTo>
                  <a:lnTo>
                    <a:pt x="346" y="342"/>
                  </a:lnTo>
                  <a:lnTo>
                    <a:pt x="345" y="342"/>
                  </a:lnTo>
                  <a:lnTo>
                    <a:pt x="345" y="341"/>
                  </a:lnTo>
                  <a:lnTo>
                    <a:pt x="346" y="341"/>
                  </a:lnTo>
                  <a:lnTo>
                    <a:pt x="348" y="341"/>
                  </a:lnTo>
                  <a:lnTo>
                    <a:pt x="348" y="342"/>
                  </a:lnTo>
                  <a:lnTo>
                    <a:pt x="346" y="341"/>
                  </a:lnTo>
                  <a:lnTo>
                    <a:pt x="348" y="341"/>
                  </a:lnTo>
                  <a:lnTo>
                    <a:pt x="349" y="341"/>
                  </a:lnTo>
                  <a:lnTo>
                    <a:pt x="349" y="339"/>
                  </a:lnTo>
                  <a:lnTo>
                    <a:pt x="349" y="341"/>
                  </a:lnTo>
                  <a:lnTo>
                    <a:pt x="349" y="339"/>
                  </a:lnTo>
                  <a:close/>
                  <a:moveTo>
                    <a:pt x="358" y="339"/>
                  </a:moveTo>
                  <a:lnTo>
                    <a:pt x="358" y="341"/>
                  </a:lnTo>
                  <a:lnTo>
                    <a:pt x="359" y="341"/>
                  </a:lnTo>
                  <a:lnTo>
                    <a:pt x="358" y="341"/>
                  </a:lnTo>
                  <a:lnTo>
                    <a:pt x="358" y="342"/>
                  </a:lnTo>
                  <a:lnTo>
                    <a:pt x="357" y="342"/>
                  </a:lnTo>
                  <a:lnTo>
                    <a:pt x="357" y="342"/>
                  </a:lnTo>
                  <a:lnTo>
                    <a:pt x="356" y="342"/>
                  </a:lnTo>
                  <a:lnTo>
                    <a:pt x="357" y="341"/>
                  </a:lnTo>
                  <a:lnTo>
                    <a:pt x="358" y="341"/>
                  </a:lnTo>
                  <a:lnTo>
                    <a:pt x="358" y="339"/>
                  </a:lnTo>
                  <a:close/>
                  <a:moveTo>
                    <a:pt x="357" y="339"/>
                  </a:moveTo>
                  <a:lnTo>
                    <a:pt x="356" y="339"/>
                  </a:lnTo>
                  <a:lnTo>
                    <a:pt x="356" y="341"/>
                  </a:lnTo>
                  <a:lnTo>
                    <a:pt x="356" y="342"/>
                  </a:lnTo>
                  <a:lnTo>
                    <a:pt x="356" y="341"/>
                  </a:lnTo>
                  <a:lnTo>
                    <a:pt x="355" y="341"/>
                  </a:lnTo>
                  <a:lnTo>
                    <a:pt x="355" y="339"/>
                  </a:lnTo>
                  <a:lnTo>
                    <a:pt x="356" y="339"/>
                  </a:lnTo>
                  <a:lnTo>
                    <a:pt x="357" y="339"/>
                  </a:lnTo>
                  <a:close/>
                  <a:moveTo>
                    <a:pt x="349" y="337"/>
                  </a:moveTo>
                  <a:lnTo>
                    <a:pt x="349" y="338"/>
                  </a:lnTo>
                  <a:lnTo>
                    <a:pt x="348" y="337"/>
                  </a:lnTo>
                  <a:lnTo>
                    <a:pt x="349" y="337"/>
                  </a:lnTo>
                  <a:close/>
                  <a:moveTo>
                    <a:pt x="351" y="336"/>
                  </a:moveTo>
                  <a:lnTo>
                    <a:pt x="351" y="337"/>
                  </a:lnTo>
                  <a:lnTo>
                    <a:pt x="351" y="338"/>
                  </a:lnTo>
                  <a:lnTo>
                    <a:pt x="351" y="339"/>
                  </a:lnTo>
                  <a:lnTo>
                    <a:pt x="350" y="339"/>
                  </a:lnTo>
                  <a:lnTo>
                    <a:pt x="350" y="338"/>
                  </a:lnTo>
                  <a:lnTo>
                    <a:pt x="350" y="337"/>
                  </a:lnTo>
                  <a:lnTo>
                    <a:pt x="351" y="337"/>
                  </a:lnTo>
                  <a:lnTo>
                    <a:pt x="351" y="336"/>
                  </a:lnTo>
                  <a:close/>
                  <a:moveTo>
                    <a:pt x="355" y="338"/>
                  </a:moveTo>
                  <a:lnTo>
                    <a:pt x="355" y="337"/>
                  </a:lnTo>
                  <a:lnTo>
                    <a:pt x="355" y="336"/>
                  </a:lnTo>
                  <a:lnTo>
                    <a:pt x="356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8"/>
                  </a:lnTo>
                  <a:close/>
                  <a:moveTo>
                    <a:pt x="352" y="338"/>
                  </a:moveTo>
                  <a:lnTo>
                    <a:pt x="352" y="337"/>
                  </a:lnTo>
                  <a:lnTo>
                    <a:pt x="352" y="336"/>
                  </a:lnTo>
                  <a:lnTo>
                    <a:pt x="352" y="335"/>
                  </a:lnTo>
                  <a:lnTo>
                    <a:pt x="353" y="335"/>
                  </a:lnTo>
                  <a:lnTo>
                    <a:pt x="355" y="335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5" y="336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5" y="337"/>
                  </a:lnTo>
                  <a:lnTo>
                    <a:pt x="355" y="338"/>
                  </a:lnTo>
                  <a:lnTo>
                    <a:pt x="353" y="338"/>
                  </a:lnTo>
                  <a:lnTo>
                    <a:pt x="352" y="339"/>
                  </a:lnTo>
                  <a:lnTo>
                    <a:pt x="352" y="338"/>
                  </a:lnTo>
                  <a:close/>
                  <a:moveTo>
                    <a:pt x="359" y="335"/>
                  </a:moveTo>
                  <a:lnTo>
                    <a:pt x="361" y="335"/>
                  </a:lnTo>
                  <a:lnTo>
                    <a:pt x="361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9" y="339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8" y="337"/>
                  </a:lnTo>
                  <a:lnTo>
                    <a:pt x="358" y="336"/>
                  </a:lnTo>
                  <a:lnTo>
                    <a:pt x="358" y="335"/>
                  </a:lnTo>
                  <a:lnTo>
                    <a:pt x="359" y="335"/>
                  </a:lnTo>
                  <a:close/>
                  <a:moveTo>
                    <a:pt x="357" y="335"/>
                  </a:moveTo>
                  <a:lnTo>
                    <a:pt x="358" y="335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6" y="336"/>
                  </a:lnTo>
                  <a:lnTo>
                    <a:pt x="355" y="336"/>
                  </a:lnTo>
                  <a:lnTo>
                    <a:pt x="355" y="335"/>
                  </a:lnTo>
                  <a:lnTo>
                    <a:pt x="356" y="335"/>
                  </a:lnTo>
                  <a:lnTo>
                    <a:pt x="357" y="335"/>
                  </a:lnTo>
                  <a:close/>
                  <a:moveTo>
                    <a:pt x="351" y="336"/>
                  </a:moveTo>
                  <a:lnTo>
                    <a:pt x="351" y="335"/>
                  </a:lnTo>
                  <a:lnTo>
                    <a:pt x="352" y="335"/>
                  </a:lnTo>
                  <a:lnTo>
                    <a:pt x="352" y="333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2" y="336"/>
                  </a:lnTo>
                  <a:lnTo>
                    <a:pt x="352" y="337"/>
                  </a:lnTo>
                  <a:lnTo>
                    <a:pt x="351" y="337"/>
                  </a:lnTo>
                  <a:lnTo>
                    <a:pt x="351" y="336"/>
                  </a:lnTo>
                  <a:close/>
                  <a:moveTo>
                    <a:pt x="357" y="333"/>
                  </a:moveTo>
                  <a:lnTo>
                    <a:pt x="357" y="335"/>
                  </a:lnTo>
                  <a:lnTo>
                    <a:pt x="356" y="335"/>
                  </a:lnTo>
                  <a:lnTo>
                    <a:pt x="356" y="333"/>
                  </a:lnTo>
                  <a:lnTo>
                    <a:pt x="357" y="333"/>
                  </a:lnTo>
                  <a:close/>
                  <a:moveTo>
                    <a:pt x="353" y="333"/>
                  </a:moveTo>
                  <a:lnTo>
                    <a:pt x="352" y="333"/>
                  </a:lnTo>
                  <a:lnTo>
                    <a:pt x="351" y="333"/>
                  </a:lnTo>
                  <a:lnTo>
                    <a:pt x="351" y="332"/>
                  </a:lnTo>
                  <a:lnTo>
                    <a:pt x="352" y="332"/>
                  </a:lnTo>
                  <a:lnTo>
                    <a:pt x="353" y="332"/>
                  </a:lnTo>
                  <a:lnTo>
                    <a:pt x="353" y="333"/>
                  </a:lnTo>
                  <a:close/>
                  <a:moveTo>
                    <a:pt x="357" y="332"/>
                  </a:moveTo>
                  <a:lnTo>
                    <a:pt x="358" y="332"/>
                  </a:lnTo>
                  <a:lnTo>
                    <a:pt x="358" y="333"/>
                  </a:lnTo>
                  <a:lnTo>
                    <a:pt x="357" y="333"/>
                  </a:lnTo>
                  <a:lnTo>
                    <a:pt x="356" y="333"/>
                  </a:lnTo>
                  <a:lnTo>
                    <a:pt x="355" y="332"/>
                  </a:lnTo>
                  <a:lnTo>
                    <a:pt x="355" y="332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6" y="331"/>
                  </a:lnTo>
                  <a:lnTo>
                    <a:pt x="356" y="332"/>
                  </a:lnTo>
                  <a:lnTo>
                    <a:pt x="357" y="332"/>
                  </a:lnTo>
                  <a:close/>
                  <a:moveTo>
                    <a:pt x="355" y="331"/>
                  </a:moveTo>
                  <a:lnTo>
                    <a:pt x="353" y="331"/>
                  </a:lnTo>
                  <a:lnTo>
                    <a:pt x="353" y="332"/>
                  </a:lnTo>
                  <a:lnTo>
                    <a:pt x="352" y="332"/>
                  </a:lnTo>
                  <a:lnTo>
                    <a:pt x="352" y="331"/>
                  </a:lnTo>
                  <a:lnTo>
                    <a:pt x="352" y="330"/>
                  </a:lnTo>
                  <a:lnTo>
                    <a:pt x="353" y="330"/>
                  </a:lnTo>
                  <a:lnTo>
                    <a:pt x="353" y="331"/>
                  </a:lnTo>
                  <a:lnTo>
                    <a:pt x="355" y="331"/>
                  </a:lnTo>
                  <a:close/>
                  <a:moveTo>
                    <a:pt x="358" y="331"/>
                  </a:moveTo>
                  <a:lnTo>
                    <a:pt x="358" y="332"/>
                  </a:lnTo>
                  <a:lnTo>
                    <a:pt x="358" y="331"/>
                  </a:lnTo>
                  <a:lnTo>
                    <a:pt x="357" y="331"/>
                  </a:lnTo>
                  <a:lnTo>
                    <a:pt x="356" y="331"/>
                  </a:lnTo>
                  <a:lnTo>
                    <a:pt x="355" y="330"/>
                  </a:lnTo>
                  <a:lnTo>
                    <a:pt x="355" y="330"/>
                  </a:lnTo>
                  <a:lnTo>
                    <a:pt x="355" y="329"/>
                  </a:lnTo>
                  <a:lnTo>
                    <a:pt x="355" y="329"/>
                  </a:lnTo>
                  <a:lnTo>
                    <a:pt x="356" y="329"/>
                  </a:lnTo>
                  <a:lnTo>
                    <a:pt x="356" y="327"/>
                  </a:lnTo>
                  <a:lnTo>
                    <a:pt x="357" y="327"/>
                  </a:lnTo>
                  <a:lnTo>
                    <a:pt x="358" y="329"/>
                  </a:lnTo>
                  <a:lnTo>
                    <a:pt x="358" y="330"/>
                  </a:lnTo>
                  <a:lnTo>
                    <a:pt x="359" y="330"/>
                  </a:lnTo>
                  <a:lnTo>
                    <a:pt x="358" y="331"/>
                  </a:lnTo>
                  <a:close/>
                  <a:moveTo>
                    <a:pt x="355" y="327"/>
                  </a:moveTo>
                  <a:lnTo>
                    <a:pt x="355" y="326"/>
                  </a:lnTo>
                  <a:lnTo>
                    <a:pt x="355" y="326"/>
                  </a:lnTo>
                  <a:lnTo>
                    <a:pt x="356" y="326"/>
                  </a:lnTo>
                  <a:lnTo>
                    <a:pt x="357" y="327"/>
                  </a:lnTo>
                  <a:lnTo>
                    <a:pt x="356" y="327"/>
                  </a:lnTo>
                  <a:lnTo>
                    <a:pt x="355" y="327"/>
                  </a:lnTo>
                  <a:lnTo>
                    <a:pt x="356" y="327"/>
                  </a:lnTo>
                  <a:lnTo>
                    <a:pt x="355" y="327"/>
                  </a:lnTo>
                  <a:lnTo>
                    <a:pt x="355" y="327"/>
                  </a:lnTo>
                  <a:lnTo>
                    <a:pt x="355" y="329"/>
                  </a:lnTo>
                  <a:lnTo>
                    <a:pt x="353" y="329"/>
                  </a:lnTo>
                  <a:lnTo>
                    <a:pt x="353" y="327"/>
                  </a:lnTo>
                  <a:lnTo>
                    <a:pt x="355" y="327"/>
                  </a:lnTo>
                  <a:close/>
                  <a:moveTo>
                    <a:pt x="356" y="325"/>
                  </a:moveTo>
                  <a:lnTo>
                    <a:pt x="356" y="326"/>
                  </a:lnTo>
                  <a:lnTo>
                    <a:pt x="355" y="326"/>
                  </a:lnTo>
                  <a:lnTo>
                    <a:pt x="355" y="325"/>
                  </a:lnTo>
                  <a:lnTo>
                    <a:pt x="355" y="325"/>
                  </a:lnTo>
                  <a:lnTo>
                    <a:pt x="356" y="325"/>
                  </a:lnTo>
                  <a:close/>
                  <a:moveTo>
                    <a:pt x="357" y="325"/>
                  </a:moveTo>
                  <a:lnTo>
                    <a:pt x="357" y="324"/>
                  </a:lnTo>
                  <a:lnTo>
                    <a:pt x="357" y="325"/>
                  </a:lnTo>
                  <a:lnTo>
                    <a:pt x="358" y="325"/>
                  </a:lnTo>
                  <a:lnTo>
                    <a:pt x="358" y="326"/>
                  </a:lnTo>
                  <a:lnTo>
                    <a:pt x="358" y="327"/>
                  </a:lnTo>
                  <a:lnTo>
                    <a:pt x="357" y="327"/>
                  </a:lnTo>
                  <a:lnTo>
                    <a:pt x="357" y="326"/>
                  </a:lnTo>
                  <a:lnTo>
                    <a:pt x="357" y="325"/>
                  </a:lnTo>
                  <a:lnTo>
                    <a:pt x="356" y="325"/>
                  </a:lnTo>
                  <a:lnTo>
                    <a:pt x="357" y="325"/>
                  </a:lnTo>
                  <a:close/>
                  <a:moveTo>
                    <a:pt x="345" y="325"/>
                  </a:moveTo>
                  <a:lnTo>
                    <a:pt x="346" y="325"/>
                  </a:lnTo>
                  <a:lnTo>
                    <a:pt x="346" y="326"/>
                  </a:lnTo>
                  <a:lnTo>
                    <a:pt x="345" y="326"/>
                  </a:lnTo>
                  <a:lnTo>
                    <a:pt x="345" y="325"/>
                  </a:lnTo>
                  <a:lnTo>
                    <a:pt x="344" y="325"/>
                  </a:lnTo>
                  <a:lnTo>
                    <a:pt x="345" y="325"/>
                  </a:lnTo>
                  <a:lnTo>
                    <a:pt x="345" y="324"/>
                  </a:lnTo>
                  <a:lnTo>
                    <a:pt x="345" y="325"/>
                  </a:lnTo>
                  <a:close/>
                  <a:moveTo>
                    <a:pt x="359" y="324"/>
                  </a:moveTo>
                  <a:lnTo>
                    <a:pt x="359" y="325"/>
                  </a:lnTo>
                  <a:lnTo>
                    <a:pt x="358" y="325"/>
                  </a:lnTo>
                  <a:lnTo>
                    <a:pt x="358" y="324"/>
                  </a:lnTo>
                  <a:lnTo>
                    <a:pt x="359" y="324"/>
                  </a:lnTo>
                  <a:close/>
                  <a:moveTo>
                    <a:pt x="353" y="325"/>
                  </a:moveTo>
                  <a:lnTo>
                    <a:pt x="352" y="326"/>
                  </a:lnTo>
                  <a:lnTo>
                    <a:pt x="352" y="325"/>
                  </a:lnTo>
                  <a:lnTo>
                    <a:pt x="351" y="324"/>
                  </a:lnTo>
                  <a:lnTo>
                    <a:pt x="352" y="324"/>
                  </a:lnTo>
                  <a:lnTo>
                    <a:pt x="352" y="325"/>
                  </a:lnTo>
                  <a:lnTo>
                    <a:pt x="353" y="325"/>
                  </a:lnTo>
                  <a:close/>
                  <a:moveTo>
                    <a:pt x="352" y="323"/>
                  </a:moveTo>
                  <a:lnTo>
                    <a:pt x="352" y="324"/>
                  </a:lnTo>
                  <a:lnTo>
                    <a:pt x="351" y="324"/>
                  </a:lnTo>
                  <a:lnTo>
                    <a:pt x="351" y="323"/>
                  </a:lnTo>
                  <a:lnTo>
                    <a:pt x="350" y="323"/>
                  </a:lnTo>
                  <a:lnTo>
                    <a:pt x="351" y="323"/>
                  </a:lnTo>
                  <a:lnTo>
                    <a:pt x="352" y="323"/>
                  </a:lnTo>
                  <a:close/>
                  <a:moveTo>
                    <a:pt x="357" y="323"/>
                  </a:moveTo>
                  <a:lnTo>
                    <a:pt x="357" y="324"/>
                  </a:lnTo>
                  <a:lnTo>
                    <a:pt x="356" y="324"/>
                  </a:lnTo>
                  <a:lnTo>
                    <a:pt x="355" y="324"/>
                  </a:lnTo>
                  <a:lnTo>
                    <a:pt x="355" y="325"/>
                  </a:lnTo>
                  <a:lnTo>
                    <a:pt x="353" y="325"/>
                  </a:lnTo>
                  <a:lnTo>
                    <a:pt x="353" y="324"/>
                  </a:lnTo>
                  <a:lnTo>
                    <a:pt x="352" y="324"/>
                  </a:lnTo>
                  <a:lnTo>
                    <a:pt x="352" y="323"/>
                  </a:lnTo>
                  <a:lnTo>
                    <a:pt x="353" y="323"/>
                  </a:lnTo>
                  <a:lnTo>
                    <a:pt x="353" y="321"/>
                  </a:lnTo>
                  <a:lnTo>
                    <a:pt x="355" y="321"/>
                  </a:lnTo>
                  <a:lnTo>
                    <a:pt x="356" y="321"/>
                  </a:lnTo>
                  <a:lnTo>
                    <a:pt x="356" y="323"/>
                  </a:lnTo>
                  <a:lnTo>
                    <a:pt x="357" y="323"/>
                  </a:lnTo>
                  <a:close/>
                  <a:moveTo>
                    <a:pt x="349" y="321"/>
                  </a:moveTo>
                  <a:lnTo>
                    <a:pt x="349" y="323"/>
                  </a:lnTo>
                  <a:lnTo>
                    <a:pt x="349" y="321"/>
                  </a:lnTo>
                  <a:close/>
                  <a:moveTo>
                    <a:pt x="359" y="323"/>
                  </a:moveTo>
                  <a:lnTo>
                    <a:pt x="359" y="324"/>
                  </a:lnTo>
                  <a:lnTo>
                    <a:pt x="358" y="324"/>
                  </a:lnTo>
                  <a:lnTo>
                    <a:pt x="357" y="323"/>
                  </a:lnTo>
                  <a:lnTo>
                    <a:pt x="358" y="323"/>
                  </a:lnTo>
                  <a:lnTo>
                    <a:pt x="357" y="321"/>
                  </a:lnTo>
                  <a:lnTo>
                    <a:pt x="358" y="321"/>
                  </a:lnTo>
                  <a:lnTo>
                    <a:pt x="359" y="321"/>
                  </a:lnTo>
                  <a:lnTo>
                    <a:pt x="359" y="323"/>
                  </a:lnTo>
                  <a:close/>
                  <a:moveTo>
                    <a:pt x="355" y="320"/>
                  </a:moveTo>
                  <a:lnTo>
                    <a:pt x="355" y="321"/>
                  </a:lnTo>
                  <a:lnTo>
                    <a:pt x="355" y="321"/>
                  </a:lnTo>
                  <a:lnTo>
                    <a:pt x="353" y="321"/>
                  </a:lnTo>
                  <a:lnTo>
                    <a:pt x="353" y="320"/>
                  </a:lnTo>
                  <a:lnTo>
                    <a:pt x="355" y="320"/>
                  </a:lnTo>
                  <a:close/>
                  <a:moveTo>
                    <a:pt x="356" y="320"/>
                  </a:moveTo>
                  <a:lnTo>
                    <a:pt x="355" y="320"/>
                  </a:lnTo>
                  <a:lnTo>
                    <a:pt x="355" y="319"/>
                  </a:lnTo>
                  <a:lnTo>
                    <a:pt x="355" y="319"/>
                  </a:lnTo>
                  <a:lnTo>
                    <a:pt x="355" y="320"/>
                  </a:lnTo>
                  <a:lnTo>
                    <a:pt x="356" y="320"/>
                  </a:lnTo>
                  <a:lnTo>
                    <a:pt x="356" y="321"/>
                  </a:lnTo>
                  <a:lnTo>
                    <a:pt x="355" y="321"/>
                  </a:lnTo>
                  <a:lnTo>
                    <a:pt x="355" y="320"/>
                  </a:lnTo>
                  <a:lnTo>
                    <a:pt x="356" y="320"/>
                  </a:lnTo>
                  <a:close/>
                  <a:moveTo>
                    <a:pt x="352" y="321"/>
                  </a:moveTo>
                  <a:lnTo>
                    <a:pt x="351" y="320"/>
                  </a:lnTo>
                  <a:lnTo>
                    <a:pt x="351" y="319"/>
                  </a:lnTo>
                  <a:lnTo>
                    <a:pt x="352" y="319"/>
                  </a:lnTo>
                  <a:lnTo>
                    <a:pt x="352" y="320"/>
                  </a:lnTo>
                  <a:lnTo>
                    <a:pt x="353" y="319"/>
                  </a:lnTo>
                  <a:lnTo>
                    <a:pt x="355" y="319"/>
                  </a:lnTo>
                  <a:lnTo>
                    <a:pt x="355" y="320"/>
                  </a:lnTo>
                  <a:lnTo>
                    <a:pt x="353" y="320"/>
                  </a:lnTo>
                  <a:lnTo>
                    <a:pt x="352" y="320"/>
                  </a:lnTo>
                  <a:lnTo>
                    <a:pt x="352" y="321"/>
                  </a:lnTo>
                  <a:close/>
                  <a:moveTo>
                    <a:pt x="358" y="319"/>
                  </a:moveTo>
                  <a:lnTo>
                    <a:pt x="358" y="320"/>
                  </a:lnTo>
                  <a:lnTo>
                    <a:pt x="357" y="320"/>
                  </a:lnTo>
                  <a:lnTo>
                    <a:pt x="357" y="319"/>
                  </a:lnTo>
                  <a:lnTo>
                    <a:pt x="358" y="319"/>
                  </a:lnTo>
                  <a:close/>
                  <a:moveTo>
                    <a:pt x="362" y="321"/>
                  </a:moveTo>
                  <a:lnTo>
                    <a:pt x="363" y="323"/>
                  </a:lnTo>
                  <a:lnTo>
                    <a:pt x="363" y="321"/>
                  </a:lnTo>
                  <a:lnTo>
                    <a:pt x="363" y="323"/>
                  </a:lnTo>
                  <a:lnTo>
                    <a:pt x="364" y="323"/>
                  </a:lnTo>
                  <a:lnTo>
                    <a:pt x="363" y="321"/>
                  </a:lnTo>
                  <a:lnTo>
                    <a:pt x="364" y="321"/>
                  </a:lnTo>
                  <a:lnTo>
                    <a:pt x="365" y="321"/>
                  </a:lnTo>
                  <a:lnTo>
                    <a:pt x="364" y="321"/>
                  </a:lnTo>
                  <a:lnTo>
                    <a:pt x="364" y="320"/>
                  </a:lnTo>
                  <a:lnTo>
                    <a:pt x="363" y="320"/>
                  </a:lnTo>
                  <a:lnTo>
                    <a:pt x="364" y="319"/>
                  </a:lnTo>
                  <a:lnTo>
                    <a:pt x="365" y="319"/>
                  </a:lnTo>
                  <a:lnTo>
                    <a:pt x="365" y="320"/>
                  </a:lnTo>
                  <a:lnTo>
                    <a:pt x="365" y="319"/>
                  </a:lnTo>
                  <a:lnTo>
                    <a:pt x="367" y="318"/>
                  </a:lnTo>
                  <a:lnTo>
                    <a:pt x="367" y="319"/>
                  </a:lnTo>
                  <a:lnTo>
                    <a:pt x="367" y="320"/>
                  </a:lnTo>
                  <a:lnTo>
                    <a:pt x="368" y="320"/>
                  </a:lnTo>
                  <a:lnTo>
                    <a:pt x="368" y="319"/>
                  </a:lnTo>
                  <a:lnTo>
                    <a:pt x="368" y="320"/>
                  </a:lnTo>
                  <a:lnTo>
                    <a:pt x="369" y="320"/>
                  </a:lnTo>
                  <a:lnTo>
                    <a:pt x="369" y="321"/>
                  </a:lnTo>
                  <a:lnTo>
                    <a:pt x="368" y="323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8" y="323"/>
                  </a:lnTo>
                  <a:lnTo>
                    <a:pt x="368" y="324"/>
                  </a:lnTo>
                  <a:lnTo>
                    <a:pt x="367" y="325"/>
                  </a:lnTo>
                  <a:lnTo>
                    <a:pt x="365" y="325"/>
                  </a:lnTo>
                  <a:lnTo>
                    <a:pt x="365" y="326"/>
                  </a:lnTo>
                  <a:lnTo>
                    <a:pt x="364" y="326"/>
                  </a:lnTo>
                  <a:lnTo>
                    <a:pt x="363" y="327"/>
                  </a:lnTo>
                  <a:lnTo>
                    <a:pt x="363" y="326"/>
                  </a:lnTo>
                  <a:lnTo>
                    <a:pt x="362" y="326"/>
                  </a:lnTo>
                  <a:lnTo>
                    <a:pt x="362" y="325"/>
                  </a:lnTo>
                  <a:lnTo>
                    <a:pt x="363" y="325"/>
                  </a:lnTo>
                  <a:lnTo>
                    <a:pt x="364" y="325"/>
                  </a:lnTo>
                  <a:lnTo>
                    <a:pt x="363" y="324"/>
                  </a:lnTo>
                  <a:lnTo>
                    <a:pt x="363" y="325"/>
                  </a:lnTo>
                  <a:lnTo>
                    <a:pt x="362" y="325"/>
                  </a:lnTo>
                  <a:lnTo>
                    <a:pt x="362" y="324"/>
                  </a:lnTo>
                  <a:lnTo>
                    <a:pt x="362" y="323"/>
                  </a:lnTo>
                  <a:lnTo>
                    <a:pt x="362" y="321"/>
                  </a:lnTo>
                  <a:close/>
                  <a:moveTo>
                    <a:pt x="358" y="319"/>
                  </a:moveTo>
                  <a:lnTo>
                    <a:pt x="358" y="318"/>
                  </a:lnTo>
                  <a:lnTo>
                    <a:pt x="359" y="318"/>
                  </a:lnTo>
                  <a:lnTo>
                    <a:pt x="359" y="319"/>
                  </a:lnTo>
                  <a:lnTo>
                    <a:pt x="358" y="319"/>
                  </a:lnTo>
                  <a:lnTo>
                    <a:pt x="359" y="319"/>
                  </a:lnTo>
                  <a:lnTo>
                    <a:pt x="358" y="319"/>
                  </a:lnTo>
                  <a:close/>
                  <a:moveTo>
                    <a:pt x="356" y="318"/>
                  </a:moveTo>
                  <a:lnTo>
                    <a:pt x="357" y="318"/>
                  </a:lnTo>
                  <a:lnTo>
                    <a:pt x="356" y="319"/>
                  </a:lnTo>
                  <a:lnTo>
                    <a:pt x="357" y="319"/>
                  </a:lnTo>
                  <a:lnTo>
                    <a:pt x="356" y="320"/>
                  </a:lnTo>
                  <a:lnTo>
                    <a:pt x="356" y="319"/>
                  </a:lnTo>
                  <a:lnTo>
                    <a:pt x="355" y="319"/>
                  </a:lnTo>
                  <a:lnTo>
                    <a:pt x="355" y="318"/>
                  </a:lnTo>
                  <a:lnTo>
                    <a:pt x="356" y="318"/>
                  </a:lnTo>
                  <a:close/>
                  <a:moveTo>
                    <a:pt x="363" y="319"/>
                  </a:moveTo>
                  <a:lnTo>
                    <a:pt x="363" y="318"/>
                  </a:lnTo>
                  <a:lnTo>
                    <a:pt x="364" y="318"/>
                  </a:lnTo>
                  <a:lnTo>
                    <a:pt x="364" y="319"/>
                  </a:lnTo>
                  <a:lnTo>
                    <a:pt x="363" y="319"/>
                  </a:lnTo>
                  <a:close/>
                  <a:moveTo>
                    <a:pt x="357" y="318"/>
                  </a:moveTo>
                  <a:lnTo>
                    <a:pt x="356" y="318"/>
                  </a:lnTo>
                  <a:lnTo>
                    <a:pt x="357" y="318"/>
                  </a:lnTo>
                  <a:lnTo>
                    <a:pt x="357" y="317"/>
                  </a:lnTo>
                  <a:lnTo>
                    <a:pt x="358" y="317"/>
                  </a:lnTo>
                  <a:lnTo>
                    <a:pt x="358" y="318"/>
                  </a:lnTo>
                  <a:lnTo>
                    <a:pt x="357" y="318"/>
                  </a:lnTo>
                  <a:close/>
                  <a:moveTo>
                    <a:pt x="353" y="317"/>
                  </a:moveTo>
                  <a:lnTo>
                    <a:pt x="353" y="318"/>
                  </a:lnTo>
                  <a:lnTo>
                    <a:pt x="352" y="318"/>
                  </a:lnTo>
                  <a:lnTo>
                    <a:pt x="352" y="317"/>
                  </a:lnTo>
                  <a:lnTo>
                    <a:pt x="353" y="317"/>
                  </a:lnTo>
                  <a:close/>
                  <a:moveTo>
                    <a:pt x="358" y="317"/>
                  </a:moveTo>
                  <a:lnTo>
                    <a:pt x="359" y="317"/>
                  </a:lnTo>
                  <a:lnTo>
                    <a:pt x="359" y="318"/>
                  </a:lnTo>
                  <a:lnTo>
                    <a:pt x="358" y="318"/>
                  </a:lnTo>
                  <a:lnTo>
                    <a:pt x="358" y="317"/>
                  </a:lnTo>
                  <a:close/>
                  <a:moveTo>
                    <a:pt x="355" y="317"/>
                  </a:moveTo>
                  <a:lnTo>
                    <a:pt x="355" y="315"/>
                  </a:lnTo>
                  <a:lnTo>
                    <a:pt x="356" y="315"/>
                  </a:lnTo>
                  <a:lnTo>
                    <a:pt x="356" y="317"/>
                  </a:lnTo>
                  <a:lnTo>
                    <a:pt x="357" y="317"/>
                  </a:lnTo>
                  <a:lnTo>
                    <a:pt x="356" y="317"/>
                  </a:lnTo>
                  <a:lnTo>
                    <a:pt x="356" y="318"/>
                  </a:lnTo>
                  <a:lnTo>
                    <a:pt x="355" y="318"/>
                  </a:lnTo>
                  <a:lnTo>
                    <a:pt x="355" y="317"/>
                  </a:lnTo>
                  <a:close/>
                  <a:moveTo>
                    <a:pt x="353" y="315"/>
                  </a:moveTo>
                  <a:lnTo>
                    <a:pt x="355" y="315"/>
                  </a:lnTo>
                  <a:lnTo>
                    <a:pt x="353" y="315"/>
                  </a:lnTo>
                  <a:close/>
                  <a:moveTo>
                    <a:pt x="357" y="315"/>
                  </a:moveTo>
                  <a:lnTo>
                    <a:pt x="356" y="315"/>
                  </a:lnTo>
                  <a:lnTo>
                    <a:pt x="356" y="314"/>
                  </a:lnTo>
                  <a:lnTo>
                    <a:pt x="357" y="314"/>
                  </a:lnTo>
                  <a:lnTo>
                    <a:pt x="357" y="315"/>
                  </a:lnTo>
                  <a:close/>
                  <a:moveTo>
                    <a:pt x="353" y="313"/>
                  </a:moveTo>
                  <a:lnTo>
                    <a:pt x="355" y="313"/>
                  </a:lnTo>
                  <a:lnTo>
                    <a:pt x="353" y="313"/>
                  </a:lnTo>
                  <a:close/>
                  <a:moveTo>
                    <a:pt x="358" y="313"/>
                  </a:moveTo>
                  <a:lnTo>
                    <a:pt x="358" y="313"/>
                  </a:lnTo>
                  <a:lnTo>
                    <a:pt x="359" y="313"/>
                  </a:lnTo>
                  <a:lnTo>
                    <a:pt x="358" y="313"/>
                  </a:lnTo>
                  <a:lnTo>
                    <a:pt x="359" y="313"/>
                  </a:lnTo>
                  <a:lnTo>
                    <a:pt x="359" y="314"/>
                  </a:lnTo>
                  <a:lnTo>
                    <a:pt x="359" y="315"/>
                  </a:lnTo>
                  <a:lnTo>
                    <a:pt x="359" y="314"/>
                  </a:lnTo>
                  <a:lnTo>
                    <a:pt x="358" y="314"/>
                  </a:lnTo>
                  <a:lnTo>
                    <a:pt x="358" y="313"/>
                  </a:lnTo>
                  <a:close/>
                  <a:moveTo>
                    <a:pt x="364" y="313"/>
                  </a:moveTo>
                  <a:lnTo>
                    <a:pt x="363" y="313"/>
                  </a:lnTo>
                  <a:lnTo>
                    <a:pt x="363" y="313"/>
                  </a:lnTo>
                  <a:lnTo>
                    <a:pt x="364" y="313"/>
                  </a:lnTo>
                  <a:lnTo>
                    <a:pt x="364" y="313"/>
                  </a:lnTo>
                  <a:close/>
                  <a:moveTo>
                    <a:pt x="355" y="312"/>
                  </a:moveTo>
                  <a:lnTo>
                    <a:pt x="356" y="312"/>
                  </a:lnTo>
                  <a:lnTo>
                    <a:pt x="357" y="312"/>
                  </a:lnTo>
                  <a:lnTo>
                    <a:pt x="357" y="311"/>
                  </a:lnTo>
                  <a:lnTo>
                    <a:pt x="358" y="312"/>
                  </a:lnTo>
                  <a:lnTo>
                    <a:pt x="358" y="313"/>
                  </a:lnTo>
                  <a:lnTo>
                    <a:pt x="357" y="313"/>
                  </a:lnTo>
                  <a:lnTo>
                    <a:pt x="357" y="312"/>
                  </a:lnTo>
                  <a:lnTo>
                    <a:pt x="356" y="312"/>
                  </a:lnTo>
                  <a:lnTo>
                    <a:pt x="356" y="313"/>
                  </a:lnTo>
                  <a:lnTo>
                    <a:pt x="357" y="313"/>
                  </a:lnTo>
                  <a:lnTo>
                    <a:pt x="356" y="313"/>
                  </a:lnTo>
                  <a:lnTo>
                    <a:pt x="355" y="313"/>
                  </a:lnTo>
                  <a:lnTo>
                    <a:pt x="355" y="313"/>
                  </a:lnTo>
                  <a:lnTo>
                    <a:pt x="355" y="312"/>
                  </a:lnTo>
                  <a:lnTo>
                    <a:pt x="355" y="312"/>
                  </a:lnTo>
                  <a:close/>
                  <a:moveTo>
                    <a:pt x="349" y="309"/>
                  </a:moveTo>
                  <a:lnTo>
                    <a:pt x="349" y="308"/>
                  </a:lnTo>
                  <a:lnTo>
                    <a:pt x="349" y="307"/>
                  </a:lnTo>
                  <a:lnTo>
                    <a:pt x="350" y="307"/>
                  </a:lnTo>
                  <a:lnTo>
                    <a:pt x="350" y="308"/>
                  </a:lnTo>
                  <a:lnTo>
                    <a:pt x="351" y="308"/>
                  </a:lnTo>
                  <a:lnTo>
                    <a:pt x="351" y="309"/>
                  </a:lnTo>
                  <a:lnTo>
                    <a:pt x="350" y="309"/>
                  </a:lnTo>
                  <a:lnTo>
                    <a:pt x="349" y="309"/>
                  </a:lnTo>
                  <a:close/>
                  <a:moveTo>
                    <a:pt x="359" y="299"/>
                  </a:moveTo>
                  <a:lnTo>
                    <a:pt x="361" y="299"/>
                  </a:lnTo>
                  <a:lnTo>
                    <a:pt x="362" y="299"/>
                  </a:lnTo>
                  <a:lnTo>
                    <a:pt x="362" y="300"/>
                  </a:lnTo>
                  <a:lnTo>
                    <a:pt x="361" y="300"/>
                  </a:lnTo>
                  <a:lnTo>
                    <a:pt x="361" y="299"/>
                  </a:lnTo>
                  <a:lnTo>
                    <a:pt x="359" y="299"/>
                  </a:lnTo>
                  <a:close/>
                  <a:moveTo>
                    <a:pt x="359" y="294"/>
                  </a:moveTo>
                  <a:lnTo>
                    <a:pt x="359" y="295"/>
                  </a:lnTo>
                  <a:lnTo>
                    <a:pt x="358" y="295"/>
                  </a:lnTo>
                  <a:lnTo>
                    <a:pt x="358" y="294"/>
                  </a:lnTo>
                  <a:lnTo>
                    <a:pt x="359" y="294"/>
                  </a:lnTo>
                  <a:close/>
                  <a:moveTo>
                    <a:pt x="362" y="293"/>
                  </a:moveTo>
                  <a:lnTo>
                    <a:pt x="362" y="294"/>
                  </a:lnTo>
                  <a:lnTo>
                    <a:pt x="362" y="293"/>
                  </a:lnTo>
                  <a:lnTo>
                    <a:pt x="361" y="293"/>
                  </a:lnTo>
                  <a:lnTo>
                    <a:pt x="359" y="293"/>
                  </a:lnTo>
                  <a:lnTo>
                    <a:pt x="359" y="292"/>
                  </a:lnTo>
                  <a:lnTo>
                    <a:pt x="361" y="292"/>
                  </a:lnTo>
                  <a:lnTo>
                    <a:pt x="362" y="293"/>
                  </a:lnTo>
                  <a:close/>
                  <a:moveTo>
                    <a:pt x="365" y="289"/>
                  </a:moveTo>
                  <a:lnTo>
                    <a:pt x="365" y="290"/>
                  </a:lnTo>
                  <a:lnTo>
                    <a:pt x="364" y="290"/>
                  </a:lnTo>
                  <a:lnTo>
                    <a:pt x="364" y="289"/>
                  </a:lnTo>
                  <a:lnTo>
                    <a:pt x="365" y="289"/>
                  </a:lnTo>
                  <a:close/>
                  <a:moveTo>
                    <a:pt x="371" y="288"/>
                  </a:moveTo>
                  <a:lnTo>
                    <a:pt x="370" y="288"/>
                  </a:lnTo>
                  <a:lnTo>
                    <a:pt x="370" y="287"/>
                  </a:lnTo>
                  <a:lnTo>
                    <a:pt x="371" y="287"/>
                  </a:lnTo>
                  <a:lnTo>
                    <a:pt x="371" y="288"/>
                  </a:lnTo>
                  <a:close/>
                  <a:moveTo>
                    <a:pt x="353" y="304"/>
                  </a:moveTo>
                  <a:lnTo>
                    <a:pt x="353" y="305"/>
                  </a:lnTo>
                  <a:lnTo>
                    <a:pt x="353" y="304"/>
                  </a:lnTo>
                  <a:lnTo>
                    <a:pt x="352" y="304"/>
                  </a:lnTo>
                  <a:lnTo>
                    <a:pt x="353" y="304"/>
                  </a:lnTo>
                  <a:lnTo>
                    <a:pt x="353" y="302"/>
                  </a:lnTo>
                  <a:lnTo>
                    <a:pt x="353" y="301"/>
                  </a:lnTo>
                  <a:lnTo>
                    <a:pt x="355" y="301"/>
                  </a:lnTo>
                  <a:lnTo>
                    <a:pt x="355" y="300"/>
                  </a:lnTo>
                  <a:lnTo>
                    <a:pt x="355" y="299"/>
                  </a:lnTo>
                  <a:lnTo>
                    <a:pt x="355" y="298"/>
                  </a:lnTo>
                  <a:lnTo>
                    <a:pt x="355" y="298"/>
                  </a:lnTo>
                  <a:lnTo>
                    <a:pt x="355" y="298"/>
                  </a:lnTo>
                  <a:lnTo>
                    <a:pt x="355" y="296"/>
                  </a:lnTo>
                  <a:lnTo>
                    <a:pt x="355" y="296"/>
                  </a:lnTo>
                  <a:lnTo>
                    <a:pt x="355" y="296"/>
                  </a:lnTo>
                  <a:lnTo>
                    <a:pt x="355" y="296"/>
                  </a:lnTo>
                  <a:lnTo>
                    <a:pt x="355" y="295"/>
                  </a:lnTo>
                  <a:lnTo>
                    <a:pt x="355" y="294"/>
                  </a:lnTo>
                  <a:lnTo>
                    <a:pt x="355" y="294"/>
                  </a:lnTo>
                  <a:lnTo>
                    <a:pt x="355" y="293"/>
                  </a:lnTo>
                  <a:lnTo>
                    <a:pt x="355" y="292"/>
                  </a:lnTo>
                  <a:lnTo>
                    <a:pt x="355" y="290"/>
                  </a:lnTo>
                  <a:lnTo>
                    <a:pt x="355" y="289"/>
                  </a:lnTo>
                  <a:lnTo>
                    <a:pt x="355" y="289"/>
                  </a:lnTo>
                  <a:lnTo>
                    <a:pt x="355" y="288"/>
                  </a:lnTo>
                  <a:lnTo>
                    <a:pt x="355" y="287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5" y="286"/>
                  </a:lnTo>
                  <a:lnTo>
                    <a:pt x="356" y="284"/>
                  </a:lnTo>
                  <a:lnTo>
                    <a:pt x="355" y="284"/>
                  </a:lnTo>
                  <a:lnTo>
                    <a:pt x="356" y="284"/>
                  </a:lnTo>
                  <a:lnTo>
                    <a:pt x="356" y="284"/>
                  </a:lnTo>
                  <a:lnTo>
                    <a:pt x="355" y="284"/>
                  </a:lnTo>
                  <a:lnTo>
                    <a:pt x="356" y="284"/>
                  </a:lnTo>
                  <a:lnTo>
                    <a:pt x="356" y="283"/>
                  </a:lnTo>
                  <a:lnTo>
                    <a:pt x="356" y="284"/>
                  </a:lnTo>
                  <a:lnTo>
                    <a:pt x="357" y="284"/>
                  </a:lnTo>
                  <a:lnTo>
                    <a:pt x="356" y="284"/>
                  </a:lnTo>
                  <a:lnTo>
                    <a:pt x="356" y="284"/>
                  </a:lnTo>
                  <a:lnTo>
                    <a:pt x="357" y="284"/>
                  </a:lnTo>
                  <a:lnTo>
                    <a:pt x="358" y="284"/>
                  </a:lnTo>
                  <a:lnTo>
                    <a:pt x="358" y="284"/>
                  </a:lnTo>
                  <a:lnTo>
                    <a:pt x="359" y="284"/>
                  </a:lnTo>
                  <a:lnTo>
                    <a:pt x="361" y="284"/>
                  </a:lnTo>
                  <a:lnTo>
                    <a:pt x="361" y="284"/>
                  </a:lnTo>
                  <a:lnTo>
                    <a:pt x="361" y="286"/>
                  </a:lnTo>
                  <a:lnTo>
                    <a:pt x="362" y="287"/>
                  </a:lnTo>
                  <a:lnTo>
                    <a:pt x="361" y="287"/>
                  </a:lnTo>
                  <a:lnTo>
                    <a:pt x="361" y="288"/>
                  </a:lnTo>
                  <a:lnTo>
                    <a:pt x="362" y="288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92"/>
                  </a:lnTo>
                  <a:lnTo>
                    <a:pt x="359" y="293"/>
                  </a:lnTo>
                  <a:lnTo>
                    <a:pt x="358" y="294"/>
                  </a:lnTo>
                  <a:lnTo>
                    <a:pt x="358" y="293"/>
                  </a:lnTo>
                  <a:lnTo>
                    <a:pt x="357" y="293"/>
                  </a:lnTo>
                  <a:lnTo>
                    <a:pt x="358" y="294"/>
                  </a:lnTo>
                  <a:lnTo>
                    <a:pt x="358" y="295"/>
                  </a:lnTo>
                  <a:lnTo>
                    <a:pt x="359" y="295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8"/>
                  </a:lnTo>
                  <a:lnTo>
                    <a:pt x="361" y="299"/>
                  </a:lnTo>
                  <a:lnTo>
                    <a:pt x="359" y="298"/>
                  </a:lnTo>
                  <a:lnTo>
                    <a:pt x="359" y="299"/>
                  </a:lnTo>
                  <a:lnTo>
                    <a:pt x="358" y="298"/>
                  </a:lnTo>
                  <a:lnTo>
                    <a:pt x="358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61" y="300"/>
                  </a:lnTo>
                  <a:lnTo>
                    <a:pt x="361" y="301"/>
                  </a:lnTo>
                  <a:lnTo>
                    <a:pt x="361" y="300"/>
                  </a:lnTo>
                  <a:lnTo>
                    <a:pt x="359" y="300"/>
                  </a:lnTo>
                  <a:lnTo>
                    <a:pt x="359" y="301"/>
                  </a:lnTo>
                  <a:lnTo>
                    <a:pt x="361" y="301"/>
                  </a:lnTo>
                  <a:lnTo>
                    <a:pt x="361" y="302"/>
                  </a:lnTo>
                  <a:lnTo>
                    <a:pt x="361" y="301"/>
                  </a:lnTo>
                  <a:lnTo>
                    <a:pt x="359" y="301"/>
                  </a:lnTo>
                  <a:lnTo>
                    <a:pt x="359" y="302"/>
                  </a:lnTo>
                  <a:lnTo>
                    <a:pt x="358" y="302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9" y="304"/>
                  </a:lnTo>
                  <a:lnTo>
                    <a:pt x="359" y="305"/>
                  </a:lnTo>
                  <a:lnTo>
                    <a:pt x="358" y="305"/>
                  </a:lnTo>
                  <a:lnTo>
                    <a:pt x="359" y="305"/>
                  </a:lnTo>
                  <a:lnTo>
                    <a:pt x="359" y="306"/>
                  </a:lnTo>
                  <a:lnTo>
                    <a:pt x="358" y="306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7" y="306"/>
                  </a:lnTo>
                  <a:lnTo>
                    <a:pt x="357" y="305"/>
                  </a:lnTo>
                  <a:lnTo>
                    <a:pt x="356" y="305"/>
                  </a:lnTo>
                  <a:lnTo>
                    <a:pt x="356" y="306"/>
                  </a:lnTo>
                  <a:lnTo>
                    <a:pt x="356" y="305"/>
                  </a:lnTo>
                  <a:lnTo>
                    <a:pt x="355" y="305"/>
                  </a:lnTo>
                  <a:lnTo>
                    <a:pt x="355" y="306"/>
                  </a:lnTo>
                  <a:lnTo>
                    <a:pt x="355" y="305"/>
                  </a:lnTo>
                  <a:lnTo>
                    <a:pt x="355" y="305"/>
                  </a:lnTo>
                  <a:lnTo>
                    <a:pt x="353" y="305"/>
                  </a:lnTo>
                  <a:lnTo>
                    <a:pt x="353" y="304"/>
                  </a:lnTo>
                  <a:close/>
                  <a:moveTo>
                    <a:pt x="365" y="284"/>
                  </a:moveTo>
                  <a:lnTo>
                    <a:pt x="365" y="283"/>
                  </a:lnTo>
                  <a:lnTo>
                    <a:pt x="365" y="284"/>
                  </a:lnTo>
                  <a:lnTo>
                    <a:pt x="367" y="284"/>
                  </a:lnTo>
                  <a:lnTo>
                    <a:pt x="367" y="284"/>
                  </a:lnTo>
                  <a:lnTo>
                    <a:pt x="365" y="284"/>
                  </a:lnTo>
                  <a:lnTo>
                    <a:pt x="365" y="284"/>
                  </a:lnTo>
                  <a:close/>
                  <a:moveTo>
                    <a:pt x="365" y="475"/>
                  </a:moveTo>
                  <a:lnTo>
                    <a:pt x="367" y="475"/>
                  </a:lnTo>
                  <a:lnTo>
                    <a:pt x="365" y="475"/>
                  </a:lnTo>
                  <a:close/>
                  <a:moveTo>
                    <a:pt x="392" y="468"/>
                  </a:moveTo>
                  <a:lnTo>
                    <a:pt x="393" y="468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8"/>
                  </a:lnTo>
                  <a:lnTo>
                    <a:pt x="392" y="468"/>
                  </a:lnTo>
                  <a:close/>
                  <a:moveTo>
                    <a:pt x="389" y="448"/>
                  </a:moveTo>
                  <a:lnTo>
                    <a:pt x="390" y="448"/>
                  </a:lnTo>
                  <a:lnTo>
                    <a:pt x="389" y="448"/>
                  </a:lnTo>
                  <a:lnTo>
                    <a:pt x="389" y="449"/>
                  </a:lnTo>
                  <a:lnTo>
                    <a:pt x="388" y="449"/>
                  </a:lnTo>
                  <a:lnTo>
                    <a:pt x="389" y="448"/>
                  </a:lnTo>
                  <a:close/>
                  <a:moveTo>
                    <a:pt x="352" y="442"/>
                  </a:moveTo>
                  <a:lnTo>
                    <a:pt x="353" y="443"/>
                  </a:lnTo>
                  <a:lnTo>
                    <a:pt x="353" y="444"/>
                  </a:lnTo>
                  <a:lnTo>
                    <a:pt x="352" y="444"/>
                  </a:lnTo>
                  <a:lnTo>
                    <a:pt x="352" y="443"/>
                  </a:lnTo>
                  <a:lnTo>
                    <a:pt x="352" y="442"/>
                  </a:lnTo>
                  <a:close/>
                  <a:moveTo>
                    <a:pt x="352" y="438"/>
                  </a:moveTo>
                  <a:lnTo>
                    <a:pt x="352" y="440"/>
                  </a:lnTo>
                  <a:lnTo>
                    <a:pt x="352" y="441"/>
                  </a:lnTo>
                  <a:lnTo>
                    <a:pt x="351" y="441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2" y="438"/>
                  </a:lnTo>
                  <a:close/>
                  <a:moveTo>
                    <a:pt x="358" y="431"/>
                  </a:moveTo>
                  <a:lnTo>
                    <a:pt x="358" y="430"/>
                  </a:lnTo>
                  <a:lnTo>
                    <a:pt x="358" y="431"/>
                  </a:lnTo>
                  <a:lnTo>
                    <a:pt x="359" y="432"/>
                  </a:lnTo>
                  <a:lnTo>
                    <a:pt x="358" y="432"/>
                  </a:lnTo>
                  <a:lnTo>
                    <a:pt x="359" y="434"/>
                  </a:lnTo>
                  <a:lnTo>
                    <a:pt x="358" y="434"/>
                  </a:lnTo>
                  <a:lnTo>
                    <a:pt x="357" y="432"/>
                  </a:lnTo>
                  <a:lnTo>
                    <a:pt x="357" y="431"/>
                  </a:lnTo>
                  <a:lnTo>
                    <a:pt x="356" y="431"/>
                  </a:lnTo>
                  <a:lnTo>
                    <a:pt x="356" y="430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8" y="431"/>
                  </a:lnTo>
                  <a:close/>
                  <a:moveTo>
                    <a:pt x="353" y="424"/>
                  </a:moveTo>
                  <a:lnTo>
                    <a:pt x="353" y="425"/>
                  </a:lnTo>
                  <a:lnTo>
                    <a:pt x="352" y="425"/>
                  </a:lnTo>
                  <a:lnTo>
                    <a:pt x="352" y="424"/>
                  </a:lnTo>
                  <a:lnTo>
                    <a:pt x="353" y="423"/>
                  </a:lnTo>
                  <a:lnTo>
                    <a:pt x="353" y="424"/>
                  </a:lnTo>
                  <a:close/>
                  <a:moveTo>
                    <a:pt x="346" y="406"/>
                  </a:moveTo>
                  <a:lnTo>
                    <a:pt x="348" y="406"/>
                  </a:lnTo>
                  <a:lnTo>
                    <a:pt x="348" y="407"/>
                  </a:lnTo>
                  <a:lnTo>
                    <a:pt x="346" y="407"/>
                  </a:lnTo>
                  <a:lnTo>
                    <a:pt x="348" y="407"/>
                  </a:lnTo>
                  <a:lnTo>
                    <a:pt x="346" y="409"/>
                  </a:lnTo>
                  <a:lnTo>
                    <a:pt x="346" y="410"/>
                  </a:lnTo>
                  <a:lnTo>
                    <a:pt x="345" y="409"/>
                  </a:lnTo>
                  <a:lnTo>
                    <a:pt x="345" y="407"/>
                  </a:lnTo>
                  <a:lnTo>
                    <a:pt x="346" y="407"/>
                  </a:lnTo>
                  <a:lnTo>
                    <a:pt x="346" y="406"/>
                  </a:lnTo>
                  <a:close/>
                  <a:moveTo>
                    <a:pt x="352" y="397"/>
                  </a:moveTo>
                  <a:lnTo>
                    <a:pt x="352" y="395"/>
                  </a:lnTo>
                  <a:lnTo>
                    <a:pt x="352" y="394"/>
                  </a:lnTo>
                  <a:lnTo>
                    <a:pt x="352" y="393"/>
                  </a:lnTo>
                  <a:lnTo>
                    <a:pt x="352" y="394"/>
                  </a:lnTo>
                  <a:lnTo>
                    <a:pt x="353" y="394"/>
                  </a:lnTo>
                  <a:lnTo>
                    <a:pt x="353" y="395"/>
                  </a:lnTo>
                  <a:lnTo>
                    <a:pt x="353" y="397"/>
                  </a:lnTo>
                  <a:lnTo>
                    <a:pt x="352" y="397"/>
                  </a:lnTo>
                  <a:close/>
                  <a:moveTo>
                    <a:pt x="350" y="369"/>
                  </a:moveTo>
                  <a:lnTo>
                    <a:pt x="351" y="369"/>
                  </a:lnTo>
                  <a:lnTo>
                    <a:pt x="351" y="370"/>
                  </a:lnTo>
                  <a:lnTo>
                    <a:pt x="350" y="370"/>
                  </a:lnTo>
                  <a:lnTo>
                    <a:pt x="350" y="369"/>
                  </a:lnTo>
                  <a:close/>
                  <a:moveTo>
                    <a:pt x="343" y="351"/>
                  </a:moveTo>
                  <a:lnTo>
                    <a:pt x="344" y="351"/>
                  </a:lnTo>
                  <a:lnTo>
                    <a:pt x="345" y="351"/>
                  </a:lnTo>
                  <a:lnTo>
                    <a:pt x="345" y="352"/>
                  </a:lnTo>
                  <a:lnTo>
                    <a:pt x="345" y="354"/>
                  </a:lnTo>
                  <a:lnTo>
                    <a:pt x="344" y="352"/>
                  </a:lnTo>
                  <a:lnTo>
                    <a:pt x="343" y="352"/>
                  </a:lnTo>
                  <a:lnTo>
                    <a:pt x="343" y="351"/>
                  </a:lnTo>
                  <a:close/>
                  <a:moveTo>
                    <a:pt x="355" y="305"/>
                  </a:moveTo>
                  <a:lnTo>
                    <a:pt x="355" y="306"/>
                  </a:lnTo>
                  <a:lnTo>
                    <a:pt x="353" y="306"/>
                  </a:lnTo>
                  <a:lnTo>
                    <a:pt x="355" y="305"/>
                  </a:lnTo>
                  <a:close/>
                  <a:moveTo>
                    <a:pt x="359" y="302"/>
                  </a:moveTo>
                  <a:lnTo>
                    <a:pt x="359" y="304"/>
                  </a:lnTo>
                  <a:lnTo>
                    <a:pt x="358" y="304"/>
                  </a:lnTo>
                  <a:lnTo>
                    <a:pt x="358" y="302"/>
                  </a:lnTo>
                  <a:lnTo>
                    <a:pt x="359" y="302"/>
                  </a:lnTo>
                  <a:close/>
                  <a:moveTo>
                    <a:pt x="367" y="295"/>
                  </a:moveTo>
                  <a:lnTo>
                    <a:pt x="367" y="296"/>
                  </a:lnTo>
                  <a:lnTo>
                    <a:pt x="367" y="298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5" y="295"/>
                  </a:lnTo>
                  <a:lnTo>
                    <a:pt x="367" y="295"/>
                  </a:lnTo>
                  <a:close/>
                  <a:moveTo>
                    <a:pt x="363" y="295"/>
                  </a:moveTo>
                  <a:lnTo>
                    <a:pt x="364" y="295"/>
                  </a:lnTo>
                  <a:lnTo>
                    <a:pt x="363" y="295"/>
                  </a:lnTo>
                  <a:close/>
                  <a:moveTo>
                    <a:pt x="357" y="239"/>
                  </a:moveTo>
                  <a:lnTo>
                    <a:pt x="356" y="239"/>
                  </a:lnTo>
                  <a:lnTo>
                    <a:pt x="356" y="238"/>
                  </a:lnTo>
                  <a:lnTo>
                    <a:pt x="357" y="238"/>
                  </a:lnTo>
                  <a:lnTo>
                    <a:pt x="357" y="239"/>
                  </a:lnTo>
                  <a:close/>
                  <a:moveTo>
                    <a:pt x="361" y="221"/>
                  </a:moveTo>
                  <a:lnTo>
                    <a:pt x="361" y="222"/>
                  </a:lnTo>
                  <a:lnTo>
                    <a:pt x="362" y="222"/>
                  </a:lnTo>
                  <a:lnTo>
                    <a:pt x="361" y="222"/>
                  </a:lnTo>
                  <a:lnTo>
                    <a:pt x="361" y="22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136">
              <a:extLst>
                <a:ext uri="{FF2B5EF4-FFF2-40B4-BE49-F238E27FC236}">
                  <a16:creationId xmlns:a16="http://schemas.microsoft.com/office/drawing/2014/main" id="{4D5B2E9F-2A18-6C7D-5BD2-902E1C007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1" y="2786063"/>
              <a:ext cx="195263" cy="219075"/>
            </a:xfrm>
            <a:custGeom>
              <a:avLst/>
              <a:gdLst>
                <a:gd name="T0" fmla="*/ 2 w 123"/>
                <a:gd name="T1" fmla="*/ 77 h 138"/>
                <a:gd name="T2" fmla="*/ 6 w 123"/>
                <a:gd name="T3" fmla="*/ 72 h 138"/>
                <a:gd name="T4" fmla="*/ 6 w 123"/>
                <a:gd name="T5" fmla="*/ 67 h 138"/>
                <a:gd name="T6" fmla="*/ 4 w 123"/>
                <a:gd name="T7" fmla="*/ 59 h 138"/>
                <a:gd name="T8" fmla="*/ 4 w 123"/>
                <a:gd name="T9" fmla="*/ 53 h 138"/>
                <a:gd name="T10" fmla="*/ 6 w 123"/>
                <a:gd name="T11" fmla="*/ 49 h 138"/>
                <a:gd name="T12" fmla="*/ 7 w 123"/>
                <a:gd name="T13" fmla="*/ 42 h 138"/>
                <a:gd name="T14" fmla="*/ 7 w 123"/>
                <a:gd name="T15" fmla="*/ 34 h 138"/>
                <a:gd name="T16" fmla="*/ 10 w 123"/>
                <a:gd name="T17" fmla="*/ 29 h 138"/>
                <a:gd name="T18" fmla="*/ 2 w 123"/>
                <a:gd name="T19" fmla="*/ 16 h 138"/>
                <a:gd name="T20" fmla="*/ 8 w 123"/>
                <a:gd name="T21" fmla="*/ 14 h 138"/>
                <a:gd name="T22" fmla="*/ 13 w 123"/>
                <a:gd name="T23" fmla="*/ 14 h 138"/>
                <a:gd name="T24" fmla="*/ 19 w 123"/>
                <a:gd name="T25" fmla="*/ 11 h 138"/>
                <a:gd name="T26" fmla="*/ 24 w 123"/>
                <a:gd name="T27" fmla="*/ 6 h 138"/>
                <a:gd name="T28" fmla="*/ 33 w 123"/>
                <a:gd name="T29" fmla="*/ 2 h 138"/>
                <a:gd name="T30" fmla="*/ 39 w 123"/>
                <a:gd name="T31" fmla="*/ 2 h 138"/>
                <a:gd name="T32" fmla="*/ 43 w 123"/>
                <a:gd name="T33" fmla="*/ 2 h 138"/>
                <a:gd name="T34" fmla="*/ 42 w 123"/>
                <a:gd name="T35" fmla="*/ 10 h 138"/>
                <a:gd name="T36" fmla="*/ 43 w 123"/>
                <a:gd name="T37" fmla="*/ 17 h 138"/>
                <a:gd name="T38" fmla="*/ 45 w 123"/>
                <a:gd name="T39" fmla="*/ 21 h 138"/>
                <a:gd name="T40" fmla="*/ 49 w 123"/>
                <a:gd name="T41" fmla="*/ 24 h 138"/>
                <a:gd name="T42" fmla="*/ 53 w 123"/>
                <a:gd name="T43" fmla="*/ 28 h 138"/>
                <a:gd name="T44" fmla="*/ 58 w 123"/>
                <a:gd name="T45" fmla="*/ 28 h 138"/>
                <a:gd name="T46" fmla="*/ 66 w 123"/>
                <a:gd name="T47" fmla="*/ 30 h 138"/>
                <a:gd name="T48" fmla="*/ 70 w 123"/>
                <a:gd name="T49" fmla="*/ 35 h 138"/>
                <a:gd name="T50" fmla="*/ 75 w 123"/>
                <a:gd name="T51" fmla="*/ 36 h 138"/>
                <a:gd name="T52" fmla="*/ 79 w 123"/>
                <a:gd name="T53" fmla="*/ 40 h 138"/>
                <a:gd name="T54" fmla="*/ 86 w 123"/>
                <a:gd name="T55" fmla="*/ 40 h 138"/>
                <a:gd name="T56" fmla="*/ 93 w 123"/>
                <a:gd name="T57" fmla="*/ 46 h 138"/>
                <a:gd name="T58" fmla="*/ 94 w 123"/>
                <a:gd name="T59" fmla="*/ 49 h 138"/>
                <a:gd name="T60" fmla="*/ 93 w 123"/>
                <a:gd name="T61" fmla="*/ 57 h 138"/>
                <a:gd name="T62" fmla="*/ 95 w 123"/>
                <a:gd name="T63" fmla="*/ 66 h 138"/>
                <a:gd name="T64" fmla="*/ 105 w 123"/>
                <a:gd name="T65" fmla="*/ 68 h 138"/>
                <a:gd name="T66" fmla="*/ 112 w 123"/>
                <a:gd name="T67" fmla="*/ 72 h 138"/>
                <a:gd name="T68" fmla="*/ 115 w 123"/>
                <a:gd name="T69" fmla="*/ 78 h 138"/>
                <a:gd name="T70" fmla="*/ 119 w 123"/>
                <a:gd name="T71" fmla="*/ 83 h 138"/>
                <a:gd name="T72" fmla="*/ 123 w 123"/>
                <a:gd name="T73" fmla="*/ 89 h 138"/>
                <a:gd name="T74" fmla="*/ 119 w 123"/>
                <a:gd name="T75" fmla="*/ 97 h 138"/>
                <a:gd name="T76" fmla="*/ 118 w 123"/>
                <a:gd name="T77" fmla="*/ 107 h 138"/>
                <a:gd name="T78" fmla="*/ 115 w 123"/>
                <a:gd name="T79" fmla="*/ 105 h 138"/>
                <a:gd name="T80" fmla="*/ 107 w 123"/>
                <a:gd name="T81" fmla="*/ 101 h 138"/>
                <a:gd name="T82" fmla="*/ 95 w 123"/>
                <a:gd name="T83" fmla="*/ 101 h 138"/>
                <a:gd name="T84" fmla="*/ 79 w 123"/>
                <a:gd name="T85" fmla="*/ 107 h 138"/>
                <a:gd name="T86" fmla="*/ 74 w 123"/>
                <a:gd name="T87" fmla="*/ 113 h 138"/>
                <a:gd name="T88" fmla="*/ 73 w 123"/>
                <a:gd name="T89" fmla="*/ 122 h 138"/>
                <a:gd name="T90" fmla="*/ 70 w 123"/>
                <a:gd name="T91" fmla="*/ 131 h 138"/>
                <a:gd name="T92" fmla="*/ 58 w 123"/>
                <a:gd name="T93" fmla="*/ 129 h 138"/>
                <a:gd name="T94" fmla="*/ 54 w 123"/>
                <a:gd name="T95" fmla="*/ 136 h 138"/>
                <a:gd name="T96" fmla="*/ 51 w 123"/>
                <a:gd name="T97" fmla="*/ 132 h 138"/>
                <a:gd name="T98" fmla="*/ 41 w 123"/>
                <a:gd name="T99" fmla="*/ 129 h 138"/>
                <a:gd name="T100" fmla="*/ 35 w 123"/>
                <a:gd name="T101" fmla="*/ 128 h 138"/>
                <a:gd name="T102" fmla="*/ 30 w 123"/>
                <a:gd name="T103" fmla="*/ 132 h 138"/>
                <a:gd name="T104" fmla="*/ 26 w 123"/>
                <a:gd name="T105" fmla="*/ 135 h 138"/>
                <a:gd name="T106" fmla="*/ 18 w 123"/>
                <a:gd name="T107" fmla="*/ 136 h 138"/>
                <a:gd name="T108" fmla="*/ 17 w 123"/>
                <a:gd name="T109" fmla="*/ 129 h 138"/>
                <a:gd name="T110" fmla="*/ 12 w 123"/>
                <a:gd name="T111" fmla="*/ 117 h 138"/>
                <a:gd name="T112" fmla="*/ 10 w 123"/>
                <a:gd name="T113" fmla="*/ 113 h 138"/>
                <a:gd name="T114" fmla="*/ 12 w 123"/>
                <a:gd name="T115" fmla="*/ 107 h 138"/>
                <a:gd name="T116" fmla="*/ 12 w 123"/>
                <a:gd name="T117" fmla="*/ 102 h 138"/>
                <a:gd name="T118" fmla="*/ 7 w 123"/>
                <a:gd name="T119" fmla="*/ 97 h 138"/>
                <a:gd name="T120" fmla="*/ 6 w 123"/>
                <a:gd name="T121" fmla="*/ 88 h 138"/>
                <a:gd name="T122" fmla="*/ 2 w 123"/>
                <a:gd name="T123" fmla="*/ 8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38">
                  <a:moveTo>
                    <a:pt x="1" y="80"/>
                  </a:moveTo>
                  <a:lnTo>
                    <a:pt x="1" y="79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5" y="74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6" y="72"/>
                  </a:lnTo>
                  <a:lnTo>
                    <a:pt x="6" y="71"/>
                  </a:lnTo>
                  <a:lnTo>
                    <a:pt x="6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4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8" y="27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49" y="26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0"/>
                  </a:lnTo>
                  <a:lnTo>
                    <a:pt x="66" y="30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9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2" y="35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4" y="36"/>
                  </a:lnTo>
                  <a:lnTo>
                    <a:pt x="74" y="35"/>
                  </a:lnTo>
                  <a:lnTo>
                    <a:pt x="75" y="36"/>
                  </a:lnTo>
                  <a:lnTo>
                    <a:pt x="75" y="35"/>
                  </a:lnTo>
                  <a:lnTo>
                    <a:pt x="75" y="36"/>
                  </a:lnTo>
                  <a:lnTo>
                    <a:pt x="75" y="37"/>
                  </a:lnTo>
                  <a:lnTo>
                    <a:pt x="76" y="37"/>
                  </a:lnTo>
                  <a:lnTo>
                    <a:pt x="76" y="39"/>
                  </a:lnTo>
                  <a:lnTo>
                    <a:pt x="78" y="39"/>
                  </a:lnTo>
                  <a:lnTo>
                    <a:pt x="78" y="40"/>
                  </a:lnTo>
                  <a:lnTo>
                    <a:pt x="79" y="40"/>
                  </a:lnTo>
                  <a:lnTo>
                    <a:pt x="80" y="40"/>
                  </a:lnTo>
                  <a:lnTo>
                    <a:pt x="81" y="40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5" y="40"/>
                  </a:lnTo>
                  <a:lnTo>
                    <a:pt x="86" y="40"/>
                  </a:lnTo>
                  <a:lnTo>
                    <a:pt x="86" y="39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9" y="41"/>
                  </a:lnTo>
                  <a:lnTo>
                    <a:pt x="91" y="42"/>
                  </a:lnTo>
                  <a:lnTo>
                    <a:pt x="92" y="42"/>
                  </a:lnTo>
                  <a:lnTo>
                    <a:pt x="93" y="43"/>
                  </a:lnTo>
                  <a:lnTo>
                    <a:pt x="93" y="45"/>
                  </a:lnTo>
                  <a:lnTo>
                    <a:pt x="93" y="46"/>
                  </a:lnTo>
                  <a:lnTo>
                    <a:pt x="92" y="46"/>
                  </a:lnTo>
                  <a:lnTo>
                    <a:pt x="92" y="47"/>
                  </a:lnTo>
                  <a:lnTo>
                    <a:pt x="93" y="47"/>
                  </a:lnTo>
                  <a:lnTo>
                    <a:pt x="93" y="48"/>
                  </a:lnTo>
                  <a:lnTo>
                    <a:pt x="93" y="49"/>
                  </a:lnTo>
                  <a:lnTo>
                    <a:pt x="94" y="49"/>
                  </a:lnTo>
                  <a:lnTo>
                    <a:pt x="93" y="49"/>
                  </a:lnTo>
                  <a:lnTo>
                    <a:pt x="94" y="49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3" y="55"/>
                  </a:lnTo>
                  <a:lnTo>
                    <a:pt x="92" y="55"/>
                  </a:lnTo>
                  <a:lnTo>
                    <a:pt x="93" y="57"/>
                  </a:lnTo>
                  <a:lnTo>
                    <a:pt x="94" y="58"/>
                  </a:lnTo>
                  <a:lnTo>
                    <a:pt x="94" y="59"/>
                  </a:lnTo>
                  <a:lnTo>
                    <a:pt x="94" y="60"/>
                  </a:lnTo>
                  <a:lnTo>
                    <a:pt x="95" y="60"/>
                  </a:lnTo>
                  <a:lnTo>
                    <a:pt x="95" y="61"/>
                  </a:lnTo>
                  <a:lnTo>
                    <a:pt x="95" y="64"/>
                  </a:lnTo>
                  <a:lnTo>
                    <a:pt x="95" y="65"/>
                  </a:lnTo>
                  <a:lnTo>
                    <a:pt x="95" y="66"/>
                  </a:lnTo>
                  <a:lnTo>
                    <a:pt x="95" y="67"/>
                  </a:lnTo>
                  <a:lnTo>
                    <a:pt x="95" y="68"/>
                  </a:lnTo>
                  <a:lnTo>
                    <a:pt x="97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101" y="68"/>
                  </a:lnTo>
                  <a:lnTo>
                    <a:pt x="104" y="68"/>
                  </a:lnTo>
                  <a:lnTo>
                    <a:pt x="105" y="68"/>
                  </a:lnTo>
                  <a:lnTo>
                    <a:pt x="107" y="68"/>
                  </a:lnTo>
                  <a:lnTo>
                    <a:pt x="110" y="68"/>
                  </a:lnTo>
                  <a:lnTo>
                    <a:pt x="111" y="68"/>
                  </a:lnTo>
                  <a:lnTo>
                    <a:pt x="112" y="68"/>
                  </a:lnTo>
                  <a:lnTo>
                    <a:pt x="113" y="68"/>
                  </a:lnTo>
                  <a:lnTo>
                    <a:pt x="113" y="70"/>
                  </a:lnTo>
                  <a:lnTo>
                    <a:pt x="113" y="71"/>
                  </a:lnTo>
                  <a:lnTo>
                    <a:pt x="112" y="72"/>
                  </a:lnTo>
                  <a:lnTo>
                    <a:pt x="112" y="73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2" y="77"/>
                  </a:lnTo>
                  <a:lnTo>
                    <a:pt x="113" y="77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5" y="78"/>
                  </a:lnTo>
                  <a:lnTo>
                    <a:pt x="115" y="79"/>
                  </a:lnTo>
                  <a:lnTo>
                    <a:pt x="116" y="79"/>
                  </a:lnTo>
                  <a:lnTo>
                    <a:pt x="117" y="79"/>
                  </a:lnTo>
                  <a:lnTo>
                    <a:pt x="117" y="80"/>
                  </a:lnTo>
                  <a:lnTo>
                    <a:pt x="118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3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2" y="88"/>
                  </a:lnTo>
                  <a:lnTo>
                    <a:pt x="123" y="88"/>
                  </a:lnTo>
                  <a:lnTo>
                    <a:pt x="123" y="89"/>
                  </a:lnTo>
                  <a:lnTo>
                    <a:pt x="122" y="89"/>
                  </a:lnTo>
                  <a:lnTo>
                    <a:pt x="121" y="91"/>
                  </a:lnTo>
                  <a:lnTo>
                    <a:pt x="121" y="92"/>
                  </a:lnTo>
                  <a:lnTo>
                    <a:pt x="121" y="94"/>
                  </a:lnTo>
                  <a:lnTo>
                    <a:pt x="119" y="96"/>
                  </a:lnTo>
                  <a:lnTo>
                    <a:pt x="121" y="96"/>
                  </a:lnTo>
                  <a:lnTo>
                    <a:pt x="121" y="97"/>
                  </a:lnTo>
                  <a:lnTo>
                    <a:pt x="119" y="97"/>
                  </a:lnTo>
                  <a:lnTo>
                    <a:pt x="119" y="98"/>
                  </a:lnTo>
                  <a:lnTo>
                    <a:pt x="118" y="99"/>
                  </a:lnTo>
                  <a:lnTo>
                    <a:pt x="117" y="102"/>
                  </a:lnTo>
                  <a:lnTo>
                    <a:pt x="117" y="103"/>
                  </a:lnTo>
                  <a:lnTo>
                    <a:pt x="116" y="104"/>
                  </a:lnTo>
                  <a:lnTo>
                    <a:pt x="116" y="105"/>
                  </a:lnTo>
                  <a:lnTo>
                    <a:pt x="117" y="105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7" y="107"/>
                  </a:lnTo>
                  <a:lnTo>
                    <a:pt x="117" y="108"/>
                  </a:lnTo>
                  <a:lnTo>
                    <a:pt x="116" y="108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5"/>
                  </a:lnTo>
                  <a:lnTo>
                    <a:pt x="115" y="105"/>
                  </a:lnTo>
                  <a:lnTo>
                    <a:pt x="113" y="105"/>
                  </a:lnTo>
                  <a:lnTo>
                    <a:pt x="113" y="104"/>
                  </a:lnTo>
                  <a:lnTo>
                    <a:pt x="112" y="104"/>
                  </a:lnTo>
                  <a:lnTo>
                    <a:pt x="111" y="103"/>
                  </a:lnTo>
                  <a:lnTo>
                    <a:pt x="110" y="102"/>
                  </a:lnTo>
                  <a:lnTo>
                    <a:pt x="109" y="102"/>
                  </a:lnTo>
                  <a:lnTo>
                    <a:pt x="109" y="101"/>
                  </a:lnTo>
                  <a:lnTo>
                    <a:pt x="107" y="101"/>
                  </a:lnTo>
                  <a:lnTo>
                    <a:pt x="106" y="101"/>
                  </a:lnTo>
                  <a:lnTo>
                    <a:pt x="106" y="99"/>
                  </a:lnTo>
                  <a:lnTo>
                    <a:pt x="105" y="99"/>
                  </a:lnTo>
                  <a:lnTo>
                    <a:pt x="103" y="99"/>
                  </a:lnTo>
                  <a:lnTo>
                    <a:pt x="101" y="99"/>
                  </a:lnTo>
                  <a:lnTo>
                    <a:pt x="99" y="99"/>
                  </a:lnTo>
                  <a:lnTo>
                    <a:pt x="98" y="99"/>
                  </a:lnTo>
                  <a:lnTo>
                    <a:pt x="95" y="101"/>
                  </a:lnTo>
                  <a:lnTo>
                    <a:pt x="92" y="101"/>
                  </a:lnTo>
                  <a:lnTo>
                    <a:pt x="88" y="102"/>
                  </a:lnTo>
                  <a:lnTo>
                    <a:pt x="85" y="103"/>
                  </a:lnTo>
                  <a:lnTo>
                    <a:pt x="81" y="103"/>
                  </a:lnTo>
                  <a:lnTo>
                    <a:pt x="80" y="103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8" y="107"/>
                  </a:lnTo>
                  <a:lnTo>
                    <a:pt x="78" y="107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6" y="109"/>
                  </a:lnTo>
                  <a:lnTo>
                    <a:pt x="75" y="110"/>
                  </a:lnTo>
                  <a:lnTo>
                    <a:pt x="74" y="111"/>
                  </a:lnTo>
                  <a:lnTo>
                    <a:pt x="74" y="113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4" y="116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3" y="120"/>
                  </a:lnTo>
                  <a:lnTo>
                    <a:pt x="73" y="121"/>
                  </a:lnTo>
                  <a:lnTo>
                    <a:pt x="73" y="122"/>
                  </a:lnTo>
                  <a:lnTo>
                    <a:pt x="72" y="123"/>
                  </a:lnTo>
                  <a:lnTo>
                    <a:pt x="72" y="125"/>
                  </a:lnTo>
                  <a:lnTo>
                    <a:pt x="72" y="126"/>
                  </a:lnTo>
                  <a:lnTo>
                    <a:pt x="70" y="127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70" y="132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9" y="129"/>
                  </a:lnTo>
                  <a:lnTo>
                    <a:pt x="69" y="128"/>
                  </a:lnTo>
                  <a:lnTo>
                    <a:pt x="67" y="129"/>
                  </a:lnTo>
                  <a:lnTo>
                    <a:pt x="63" y="129"/>
                  </a:lnTo>
                  <a:lnTo>
                    <a:pt x="61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7" y="129"/>
                  </a:lnTo>
                  <a:lnTo>
                    <a:pt x="56" y="131"/>
                  </a:lnTo>
                  <a:lnTo>
                    <a:pt x="56" y="132"/>
                  </a:lnTo>
                  <a:lnTo>
                    <a:pt x="55" y="134"/>
                  </a:lnTo>
                  <a:lnTo>
                    <a:pt x="54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3" y="135"/>
                  </a:lnTo>
                  <a:lnTo>
                    <a:pt x="51" y="134"/>
                  </a:lnTo>
                  <a:lnTo>
                    <a:pt x="51" y="133"/>
                  </a:lnTo>
                  <a:lnTo>
                    <a:pt x="51" y="132"/>
                  </a:lnTo>
                  <a:lnTo>
                    <a:pt x="50" y="132"/>
                  </a:lnTo>
                  <a:lnTo>
                    <a:pt x="50" y="131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7" y="129"/>
                  </a:lnTo>
                  <a:lnTo>
                    <a:pt x="44" y="129"/>
                  </a:lnTo>
                  <a:lnTo>
                    <a:pt x="42" y="131"/>
                  </a:lnTo>
                  <a:lnTo>
                    <a:pt x="41" y="129"/>
                  </a:lnTo>
                  <a:lnTo>
                    <a:pt x="41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8" y="128"/>
                  </a:lnTo>
                  <a:lnTo>
                    <a:pt x="37" y="128"/>
                  </a:lnTo>
                  <a:lnTo>
                    <a:pt x="36" y="127"/>
                  </a:lnTo>
                  <a:lnTo>
                    <a:pt x="35" y="127"/>
                  </a:lnTo>
                  <a:lnTo>
                    <a:pt x="35" y="128"/>
                  </a:lnTo>
                  <a:lnTo>
                    <a:pt x="33" y="129"/>
                  </a:lnTo>
                  <a:lnTo>
                    <a:pt x="33" y="131"/>
                  </a:lnTo>
                  <a:lnTo>
                    <a:pt x="32" y="131"/>
                  </a:lnTo>
                  <a:lnTo>
                    <a:pt x="31" y="131"/>
                  </a:lnTo>
                  <a:lnTo>
                    <a:pt x="30" y="131"/>
                  </a:lnTo>
                  <a:lnTo>
                    <a:pt x="30" y="132"/>
                  </a:lnTo>
                  <a:lnTo>
                    <a:pt x="30" y="131"/>
                  </a:lnTo>
                  <a:lnTo>
                    <a:pt x="30" y="132"/>
                  </a:lnTo>
                  <a:lnTo>
                    <a:pt x="29" y="132"/>
                  </a:lnTo>
                  <a:lnTo>
                    <a:pt x="29" y="133"/>
                  </a:lnTo>
                  <a:lnTo>
                    <a:pt x="29" y="134"/>
                  </a:lnTo>
                  <a:lnTo>
                    <a:pt x="27" y="134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5" y="135"/>
                  </a:lnTo>
                  <a:lnTo>
                    <a:pt x="25" y="136"/>
                  </a:lnTo>
                  <a:lnTo>
                    <a:pt x="21" y="138"/>
                  </a:lnTo>
                  <a:lnTo>
                    <a:pt x="20" y="138"/>
                  </a:lnTo>
                  <a:lnTo>
                    <a:pt x="19" y="138"/>
                  </a:lnTo>
                  <a:lnTo>
                    <a:pt x="18" y="138"/>
                  </a:lnTo>
                  <a:lnTo>
                    <a:pt x="18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8" y="135"/>
                  </a:lnTo>
                  <a:lnTo>
                    <a:pt x="17" y="134"/>
                  </a:lnTo>
                  <a:lnTo>
                    <a:pt x="17" y="133"/>
                  </a:lnTo>
                  <a:lnTo>
                    <a:pt x="17" y="132"/>
                  </a:lnTo>
                  <a:lnTo>
                    <a:pt x="17" y="131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6" y="128"/>
                  </a:lnTo>
                  <a:lnTo>
                    <a:pt x="16" y="127"/>
                  </a:lnTo>
                  <a:lnTo>
                    <a:pt x="14" y="126"/>
                  </a:lnTo>
                  <a:lnTo>
                    <a:pt x="14" y="125"/>
                  </a:lnTo>
                  <a:lnTo>
                    <a:pt x="14" y="121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6"/>
                  </a:lnTo>
                  <a:lnTo>
                    <a:pt x="11" y="116"/>
                  </a:lnTo>
                  <a:lnTo>
                    <a:pt x="11" y="115"/>
                  </a:lnTo>
                  <a:lnTo>
                    <a:pt x="12" y="115"/>
                  </a:lnTo>
                  <a:lnTo>
                    <a:pt x="12" y="114"/>
                  </a:lnTo>
                  <a:lnTo>
                    <a:pt x="12" y="113"/>
                  </a:lnTo>
                  <a:lnTo>
                    <a:pt x="11" y="113"/>
                  </a:lnTo>
                  <a:lnTo>
                    <a:pt x="10" y="113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11" y="110"/>
                  </a:lnTo>
                  <a:lnTo>
                    <a:pt x="10" y="109"/>
                  </a:lnTo>
                  <a:lnTo>
                    <a:pt x="10" y="108"/>
                  </a:lnTo>
                  <a:lnTo>
                    <a:pt x="11" y="107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5"/>
                  </a:lnTo>
                  <a:lnTo>
                    <a:pt x="11" y="105"/>
                  </a:lnTo>
                  <a:lnTo>
                    <a:pt x="10" y="105"/>
                  </a:lnTo>
                  <a:lnTo>
                    <a:pt x="10" y="104"/>
                  </a:lnTo>
                  <a:lnTo>
                    <a:pt x="11" y="104"/>
                  </a:lnTo>
                  <a:lnTo>
                    <a:pt x="11" y="103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1" y="99"/>
                  </a:lnTo>
                  <a:lnTo>
                    <a:pt x="10" y="99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7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7" y="94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6" y="90"/>
                  </a:lnTo>
                  <a:lnTo>
                    <a:pt x="6" y="89"/>
                  </a:lnTo>
                  <a:lnTo>
                    <a:pt x="6" y="88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5" y="86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2" y="83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1" y="8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137">
              <a:extLst>
                <a:ext uri="{FF2B5EF4-FFF2-40B4-BE49-F238E27FC236}">
                  <a16:creationId xmlns:a16="http://schemas.microsoft.com/office/drawing/2014/main" id="{A5D3EBD4-C4E7-8BC3-7C68-3AD510B15E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6764" y="2633663"/>
              <a:ext cx="203200" cy="295275"/>
            </a:xfrm>
            <a:custGeom>
              <a:avLst/>
              <a:gdLst>
                <a:gd name="T0" fmla="*/ 112 w 128"/>
                <a:gd name="T1" fmla="*/ 185 h 186"/>
                <a:gd name="T2" fmla="*/ 104 w 128"/>
                <a:gd name="T3" fmla="*/ 181 h 186"/>
                <a:gd name="T4" fmla="*/ 98 w 128"/>
                <a:gd name="T5" fmla="*/ 174 h 186"/>
                <a:gd name="T6" fmla="*/ 88 w 128"/>
                <a:gd name="T7" fmla="*/ 168 h 186"/>
                <a:gd name="T8" fmla="*/ 76 w 128"/>
                <a:gd name="T9" fmla="*/ 163 h 186"/>
                <a:gd name="T10" fmla="*/ 68 w 128"/>
                <a:gd name="T11" fmla="*/ 159 h 186"/>
                <a:gd name="T12" fmla="*/ 61 w 128"/>
                <a:gd name="T13" fmla="*/ 153 h 186"/>
                <a:gd name="T14" fmla="*/ 54 w 128"/>
                <a:gd name="T15" fmla="*/ 145 h 186"/>
                <a:gd name="T16" fmla="*/ 49 w 128"/>
                <a:gd name="T17" fmla="*/ 138 h 186"/>
                <a:gd name="T18" fmla="*/ 48 w 128"/>
                <a:gd name="T19" fmla="*/ 130 h 186"/>
                <a:gd name="T20" fmla="*/ 43 w 128"/>
                <a:gd name="T21" fmla="*/ 122 h 186"/>
                <a:gd name="T22" fmla="*/ 39 w 128"/>
                <a:gd name="T23" fmla="*/ 114 h 186"/>
                <a:gd name="T24" fmla="*/ 34 w 128"/>
                <a:gd name="T25" fmla="*/ 105 h 186"/>
                <a:gd name="T26" fmla="*/ 29 w 128"/>
                <a:gd name="T27" fmla="*/ 95 h 186"/>
                <a:gd name="T28" fmla="*/ 26 w 128"/>
                <a:gd name="T29" fmla="*/ 89 h 186"/>
                <a:gd name="T30" fmla="*/ 19 w 128"/>
                <a:gd name="T31" fmla="*/ 79 h 186"/>
                <a:gd name="T32" fmla="*/ 14 w 128"/>
                <a:gd name="T33" fmla="*/ 69 h 186"/>
                <a:gd name="T34" fmla="*/ 2 w 128"/>
                <a:gd name="T35" fmla="*/ 61 h 186"/>
                <a:gd name="T36" fmla="*/ 2 w 128"/>
                <a:gd name="T37" fmla="*/ 53 h 186"/>
                <a:gd name="T38" fmla="*/ 0 w 128"/>
                <a:gd name="T39" fmla="*/ 44 h 186"/>
                <a:gd name="T40" fmla="*/ 7 w 128"/>
                <a:gd name="T41" fmla="*/ 36 h 186"/>
                <a:gd name="T42" fmla="*/ 11 w 128"/>
                <a:gd name="T43" fmla="*/ 38 h 186"/>
                <a:gd name="T44" fmla="*/ 12 w 128"/>
                <a:gd name="T45" fmla="*/ 43 h 186"/>
                <a:gd name="T46" fmla="*/ 18 w 128"/>
                <a:gd name="T47" fmla="*/ 46 h 186"/>
                <a:gd name="T48" fmla="*/ 24 w 128"/>
                <a:gd name="T49" fmla="*/ 49 h 186"/>
                <a:gd name="T50" fmla="*/ 29 w 128"/>
                <a:gd name="T51" fmla="*/ 38 h 186"/>
                <a:gd name="T52" fmla="*/ 32 w 128"/>
                <a:gd name="T53" fmla="*/ 31 h 186"/>
                <a:gd name="T54" fmla="*/ 45 w 128"/>
                <a:gd name="T55" fmla="*/ 26 h 186"/>
                <a:gd name="T56" fmla="*/ 55 w 128"/>
                <a:gd name="T57" fmla="*/ 18 h 186"/>
                <a:gd name="T58" fmla="*/ 61 w 128"/>
                <a:gd name="T59" fmla="*/ 9 h 186"/>
                <a:gd name="T60" fmla="*/ 59 w 128"/>
                <a:gd name="T61" fmla="*/ 1 h 186"/>
                <a:gd name="T62" fmla="*/ 67 w 128"/>
                <a:gd name="T63" fmla="*/ 2 h 186"/>
                <a:gd name="T64" fmla="*/ 73 w 128"/>
                <a:gd name="T65" fmla="*/ 9 h 186"/>
                <a:gd name="T66" fmla="*/ 78 w 128"/>
                <a:gd name="T67" fmla="*/ 15 h 186"/>
                <a:gd name="T68" fmla="*/ 81 w 128"/>
                <a:gd name="T69" fmla="*/ 22 h 186"/>
                <a:gd name="T70" fmla="*/ 92 w 128"/>
                <a:gd name="T71" fmla="*/ 24 h 186"/>
                <a:gd name="T72" fmla="*/ 100 w 128"/>
                <a:gd name="T73" fmla="*/ 24 h 186"/>
                <a:gd name="T74" fmla="*/ 107 w 128"/>
                <a:gd name="T75" fmla="*/ 24 h 186"/>
                <a:gd name="T76" fmla="*/ 111 w 128"/>
                <a:gd name="T77" fmla="*/ 30 h 186"/>
                <a:gd name="T78" fmla="*/ 111 w 128"/>
                <a:gd name="T79" fmla="*/ 38 h 186"/>
                <a:gd name="T80" fmla="*/ 110 w 128"/>
                <a:gd name="T81" fmla="*/ 42 h 186"/>
                <a:gd name="T82" fmla="*/ 103 w 128"/>
                <a:gd name="T83" fmla="*/ 43 h 186"/>
                <a:gd name="T84" fmla="*/ 94 w 128"/>
                <a:gd name="T85" fmla="*/ 44 h 186"/>
                <a:gd name="T86" fmla="*/ 86 w 128"/>
                <a:gd name="T87" fmla="*/ 50 h 186"/>
                <a:gd name="T88" fmla="*/ 82 w 128"/>
                <a:gd name="T89" fmla="*/ 58 h 186"/>
                <a:gd name="T90" fmla="*/ 76 w 128"/>
                <a:gd name="T91" fmla="*/ 67 h 186"/>
                <a:gd name="T92" fmla="*/ 74 w 128"/>
                <a:gd name="T93" fmla="*/ 76 h 186"/>
                <a:gd name="T94" fmla="*/ 80 w 128"/>
                <a:gd name="T95" fmla="*/ 85 h 186"/>
                <a:gd name="T96" fmla="*/ 81 w 128"/>
                <a:gd name="T97" fmla="*/ 93 h 186"/>
                <a:gd name="T98" fmla="*/ 92 w 128"/>
                <a:gd name="T99" fmla="*/ 100 h 186"/>
                <a:gd name="T100" fmla="*/ 102 w 128"/>
                <a:gd name="T101" fmla="*/ 98 h 186"/>
                <a:gd name="T102" fmla="*/ 107 w 128"/>
                <a:gd name="T103" fmla="*/ 98 h 186"/>
                <a:gd name="T104" fmla="*/ 106 w 128"/>
                <a:gd name="T105" fmla="*/ 111 h 186"/>
                <a:gd name="T106" fmla="*/ 121 w 128"/>
                <a:gd name="T107" fmla="*/ 114 h 186"/>
                <a:gd name="T108" fmla="*/ 127 w 128"/>
                <a:gd name="T109" fmla="*/ 127 h 186"/>
                <a:gd name="T110" fmla="*/ 123 w 128"/>
                <a:gd name="T111" fmla="*/ 138 h 186"/>
                <a:gd name="T112" fmla="*/ 122 w 128"/>
                <a:gd name="T113" fmla="*/ 145 h 186"/>
                <a:gd name="T114" fmla="*/ 122 w 128"/>
                <a:gd name="T115" fmla="*/ 153 h 186"/>
                <a:gd name="T116" fmla="*/ 123 w 128"/>
                <a:gd name="T117" fmla="*/ 163 h 186"/>
                <a:gd name="T118" fmla="*/ 123 w 128"/>
                <a:gd name="T119" fmla="*/ 169 h 186"/>
                <a:gd name="T120" fmla="*/ 118 w 128"/>
                <a:gd name="T121" fmla="*/ 175 h 186"/>
                <a:gd name="T122" fmla="*/ 5 w 128"/>
                <a:gd name="T123" fmla="*/ 6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" h="186">
                  <a:moveTo>
                    <a:pt x="118" y="176"/>
                  </a:moveTo>
                  <a:lnTo>
                    <a:pt x="117" y="178"/>
                  </a:lnTo>
                  <a:lnTo>
                    <a:pt x="116" y="178"/>
                  </a:lnTo>
                  <a:lnTo>
                    <a:pt x="115" y="179"/>
                  </a:lnTo>
                  <a:lnTo>
                    <a:pt x="115" y="180"/>
                  </a:lnTo>
                  <a:lnTo>
                    <a:pt x="116" y="180"/>
                  </a:lnTo>
                  <a:lnTo>
                    <a:pt x="116" y="181"/>
                  </a:lnTo>
                  <a:lnTo>
                    <a:pt x="115" y="182"/>
                  </a:lnTo>
                  <a:lnTo>
                    <a:pt x="115" y="184"/>
                  </a:lnTo>
                  <a:lnTo>
                    <a:pt x="113" y="185"/>
                  </a:lnTo>
                  <a:lnTo>
                    <a:pt x="112" y="185"/>
                  </a:lnTo>
                  <a:lnTo>
                    <a:pt x="111" y="185"/>
                  </a:lnTo>
                  <a:lnTo>
                    <a:pt x="110" y="185"/>
                  </a:lnTo>
                  <a:lnTo>
                    <a:pt x="110" y="186"/>
                  </a:lnTo>
                  <a:lnTo>
                    <a:pt x="109" y="185"/>
                  </a:lnTo>
                  <a:lnTo>
                    <a:pt x="107" y="185"/>
                  </a:lnTo>
                  <a:lnTo>
                    <a:pt x="107" y="184"/>
                  </a:lnTo>
                  <a:lnTo>
                    <a:pt x="106" y="184"/>
                  </a:lnTo>
                  <a:lnTo>
                    <a:pt x="106" y="182"/>
                  </a:lnTo>
                  <a:lnTo>
                    <a:pt x="105" y="182"/>
                  </a:lnTo>
                  <a:lnTo>
                    <a:pt x="104" y="182"/>
                  </a:lnTo>
                  <a:lnTo>
                    <a:pt x="104" y="181"/>
                  </a:lnTo>
                  <a:lnTo>
                    <a:pt x="103" y="181"/>
                  </a:lnTo>
                  <a:lnTo>
                    <a:pt x="103" y="180"/>
                  </a:lnTo>
                  <a:lnTo>
                    <a:pt x="102" y="180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00" y="178"/>
                  </a:lnTo>
                  <a:lnTo>
                    <a:pt x="100" y="176"/>
                  </a:lnTo>
                  <a:lnTo>
                    <a:pt x="100" y="175"/>
                  </a:lnTo>
                  <a:lnTo>
                    <a:pt x="99" y="175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96" y="174"/>
                  </a:lnTo>
                  <a:lnTo>
                    <a:pt x="94" y="173"/>
                  </a:lnTo>
                  <a:lnTo>
                    <a:pt x="93" y="173"/>
                  </a:lnTo>
                  <a:lnTo>
                    <a:pt x="92" y="173"/>
                  </a:lnTo>
                  <a:lnTo>
                    <a:pt x="92" y="172"/>
                  </a:lnTo>
                  <a:lnTo>
                    <a:pt x="92" y="170"/>
                  </a:lnTo>
                  <a:lnTo>
                    <a:pt x="91" y="170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5" y="167"/>
                  </a:lnTo>
                  <a:lnTo>
                    <a:pt x="82" y="167"/>
                  </a:lnTo>
                  <a:lnTo>
                    <a:pt x="82" y="166"/>
                  </a:lnTo>
                  <a:lnTo>
                    <a:pt x="81" y="166"/>
                  </a:lnTo>
                  <a:lnTo>
                    <a:pt x="80" y="166"/>
                  </a:lnTo>
                  <a:lnTo>
                    <a:pt x="80" y="164"/>
                  </a:lnTo>
                  <a:lnTo>
                    <a:pt x="79" y="164"/>
                  </a:lnTo>
                  <a:lnTo>
                    <a:pt x="78" y="164"/>
                  </a:lnTo>
                  <a:lnTo>
                    <a:pt x="76" y="163"/>
                  </a:lnTo>
                  <a:lnTo>
                    <a:pt x="75" y="163"/>
                  </a:lnTo>
                  <a:lnTo>
                    <a:pt x="74" y="163"/>
                  </a:lnTo>
                  <a:lnTo>
                    <a:pt x="74" y="162"/>
                  </a:lnTo>
                  <a:lnTo>
                    <a:pt x="73" y="162"/>
                  </a:lnTo>
                  <a:lnTo>
                    <a:pt x="73" y="161"/>
                  </a:lnTo>
                  <a:lnTo>
                    <a:pt x="72" y="161"/>
                  </a:lnTo>
                  <a:lnTo>
                    <a:pt x="72" y="160"/>
                  </a:lnTo>
                  <a:lnTo>
                    <a:pt x="70" y="160"/>
                  </a:lnTo>
                  <a:lnTo>
                    <a:pt x="69" y="160"/>
                  </a:lnTo>
                  <a:lnTo>
                    <a:pt x="69" y="159"/>
                  </a:lnTo>
                  <a:lnTo>
                    <a:pt x="68" y="159"/>
                  </a:lnTo>
                  <a:lnTo>
                    <a:pt x="67" y="157"/>
                  </a:lnTo>
                  <a:lnTo>
                    <a:pt x="66" y="157"/>
                  </a:lnTo>
                  <a:lnTo>
                    <a:pt x="65" y="156"/>
                  </a:lnTo>
                  <a:lnTo>
                    <a:pt x="63" y="156"/>
                  </a:lnTo>
                  <a:lnTo>
                    <a:pt x="63" y="155"/>
                  </a:lnTo>
                  <a:lnTo>
                    <a:pt x="62" y="155"/>
                  </a:lnTo>
                  <a:lnTo>
                    <a:pt x="61" y="155"/>
                  </a:lnTo>
                  <a:lnTo>
                    <a:pt x="61" y="154"/>
                  </a:lnTo>
                  <a:lnTo>
                    <a:pt x="62" y="154"/>
                  </a:lnTo>
                  <a:lnTo>
                    <a:pt x="61" y="154"/>
                  </a:lnTo>
                  <a:lnTo>
                    <a:pt x="61" y="153"/>
                  </a:lnTo>
                  <a:lnTo>
                    <a:pt x="60" y="153"/>
                  </a:lnTo>
                  <a:lnTo>
                    <a:pt x="60" y="151"/>
                  </a:lnTo>
                  <a:lnTo>
                    <a:pt x="59" y="150"/>
                  </a:lnTo>
                  <a:lnTo>
                    <a:pt x="59" y="149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6" y="148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4" y="147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3" y="145"/>
                  </a:lnTo>
                  <a:lnTo>
                    <a:pt x="51" y="145"/>
                  </a:lnTo>
                  <a:lnTo>
                    <a:pt x="51" y="144"/>
                  </a:lnTo>
                  <a:lnTo>
                    <a:pt x="51" y="143"/>
                  </a:lnTo>
                  <a:lnTo>
                    <a:pt x="50" y="143"/>
                  </a:lnTo>
                  <a:lnTo>
                    <a:pt x="50" y="142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49" y="139"/>
                  </a:lnTo>
                  <a:lnTo>
                    <a:pt x="49" y="138"/>
                  </a:lnTo>
                  <a:lnTo>
                    <a:pt x="50" y="138"/>
                  </a:lnTo>
                  <a:lnTo>
                    <a:pt x="50" y="139"/>
                  </a:lnTo>
                  <a:lnTo>
                    <a:pt x="50" y="138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1" y="136"/>
                  </a:lnTo>
                  <a:lnTo>
                    <a:pt x="51" y="135"/>
                  </a:lnTo>
                  <a:lnTo>
                    <a:pt x="50" y="133"/>
                  </a:lnTo>
                  <a:lnTo>
                    <a:pt x="49" y="132"/>
                  </a:lnTo>
                  <a:lnTo>
                    <a:pt x="48" y="131"/>
                  </a:lnTo>
                  <a:lnTo>
                    <a:pt x="48" y="130"/>
                  </a:lnTo>
                  <a:lnTo>
                    <a:pt x="48" y="129"/>
                  </a:lnTo>
                  <a:lnTo>
                    <a:pt x="47" y="127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4" y="125"/>
                  </a:lnTo>
                  <a:lnTo>
                    <a:pt x="44" y="124"/>
                  </a:lnTo>
                  <a:lnTo>
                    <a:pt x="45" y="124"/>
                  </a:lnTo>
                  <a:lnTo>
                    <a:pt x="44" y="124"/>
                  </a:lnTo>
                  <a:lnTo>
                    <a:pt x="44" y="123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2" y="120"/>
                  </a:lnTo>
                  <a:lnTo>
                    <a:pt x="42" y="119"/>
                  </a:lnTo>
                  <a:lnTo>
                    <a:pt x="42" y="118"/>
                  </a:lnTo>
                  <a:lnTo>
                    <a:pt x="42" y="117"/>
                  </a:lnTo>
                  <a:lnTo>
                    <a:pt x="42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1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6" y="108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5" y="106"/>
                  </a:lnTo>
                  <a:lnTo>
                    <a:pt x="35" y="105"/>
                  </a:lnTo>
                  <a:lnTo>
                    <a:pt x="34" y="105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8" y="92"/>
                  </a:lnTo>
                  <a:lnTo>
                    <a:pt x="29" y="92"/>
                  </a:lnTo>
                  <a:lnTo>
                    <a:pt x="28" y="90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6" y="89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4" y="85"/>
                  </a:lnTo>
                  <a:lnTo>
                    <a:pt x="24" y="83"/>
                  </a:lnTo>
                  <a:lnTo>
                    <a:pt x="23" y="82"/>
                  </a:lnTo>
                  <a:lnTo>
                    <a:pt x="22" y="81"/>
                  </a:lnTo>
                  <a:lnTo>
                    <a:pt x="20" y="80"/>
                  </a:lnTo>
                  <a:lnTo>
                    <a:pt x="19" y="79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7" y="73"/>
                  </a:lnTo>
                  <a:lnTo>
                    <a:pt x="16" y="71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5"/>
                  </a:lnTo>
                  <a:lnTo>
                    <a:pt x="11" y="64"/>
                  </a:lnTo>
                  <a:lnTo>
                    <a:pt x="8" y="63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5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6" y="43"/>
                  </a:lnTo>
                  <a:lnTo>
                    <a:pt x="26" y="42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49" y="22"/>
                  </a:lnTo>
                  <a:lnTo>
                    <a:pt x="50" y="22"/>
                  </a:lnTo>
                  <a:lnTo>
                    <a:pt x="51" y="21"/>
                  </a:lnTo>
                  <a:lnTo>
                    <a:pt x="53" y="21"/>
                  </a:lnTo>
                  <a:lnTo>
                    <a:pt x="53" y="20"/>
                  </a:lnTo>
                  <a:lnTo>
                    <a:pt x="54" y="19"/>
                  </a:lnTo>
                  <a:lnTo>
                    <a:pt x="55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9" y="11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70" y="6"/>
                  </a:lnTo>
                  <a:lnTo>
                    <a:pt x="70" y="7"/>
                  </a:lnTo>
                  <a:lnTo>
                    <a:pt x="70" y="8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5" y="11"/>
                  </a:lnTo>
                  <a:lnTo>
                    <a:pt x="75" y="12"/>
                  </a:lnTo>
                  <a:lnTo>
                    <a:pt x="76" y="12"/>
                  </a:lnTo>
                  <a:lnTo>
                    <a:pt x="76" y="13"/>
                  </a:lnTo>
                  <a:lnTo>
                    <a:pt x="78" y="13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6"/>
                  </a:lnTo>
                  <a:lnTo>
                    <a:pt x="79" y="16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1" y="16"/>
                  </a:lnTo>
                  <a:lnTo>
                    <a:pt x="81" y="18"/>
                  </a:lnTo>
                  <a:lnTo>
                    <a:pt x="81" y="19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1" y="21"/>
                  </a:lnTo>
                  <a:lnTo>
                    <a:pt x="81" y="22"/>
                  </a:lnTo>
                  <a:lnTo>
                    <a:pt x="82" y="22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5" y="24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7" y="22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6" y="22"/>
                  </a:lnTo>
                  <a:lnTo>
                    <a:pt x="96" y="21"/>
                  </a:lnTo>
                  <a:lnTo>
                    <a:pt x="97" y="21"/>
                  </a:lnTo>
                  <a:lnTo>
                    <a:pt x="98" y="21"/>
                  </a:lnTo>
                  <a:lnTo>
                    <a:pt x="99" y="21"/>
                  </a:lnTo>
                  <a:lnTo>
                    <a:pt x="99" y="22"/>
                  </a:lnTo>
                  <a:lnTo>
                    <a:pt x="100" y="22"/>
                  </a:lnTo>
                  <a:lnTo>
                    <a:pt x="99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2" y="22"/>
                  </a:lnTo>
                  <a:lnTo>
                    <a:pt x="103" y="22"/>
                  </a:lnTo>
                  <a:lnTo>
                    <a:pt x="103" y="21"/>
                  </a:lnTo>
                  <a:lnTo>
                    <a:pt x="104" y="21"/>
                  </a:lnTo>
                  <a:lnTo>
                    <a:pt x="105" y="22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7" y="24"/>
                  </a:lnTo>
                  <a:lnTo>
                    <a:pt x="109" y="24"/>
                  </a:lnTo>
                  <a:lnTo>
                    <a:pt x="109" y="25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1" y="26"/>
                  </a:lnTo>
                  <a:lnTo>
                    <a:pt x="112" y="26"/>
                  </a:lnTo>
                  <a:lnTo>
                    <a:pt x="112" y="27"/>
                  </a:lnTo>
                  <a:lnTo>
                    <a:pt x="113" y="27"/>
                  </a:lnTo>
                  <a:lnTo>
                    <a:pt x="112" y="27"/>
                  </a:lnTo>
                  <a:lnTo>
                    <a:pt x="112" y="28"/>
                  </a:lnTo>
                  <a:lnTo>
                    <a:pt x="111" y="30"/>
                  </a:lnTo>
                  <a:lnTo>
                    <a:pt x="110" y="30"/>
                  </a:lnTo>
                  <a:lnTo>
                    <a:pt x="110" y="31"/>
                  </a:lnTo>
                  <a:lnTo>
                    <a:pt x="109" y="32"/>
                  </a:lnTo>
                  <a:lnTo>
                    <a:pt x="107" y="33"/>
                  </a:lnTo>
                  <a:lnTo>
                    <a:pt x="107" y="34"/>
                  </a:lnTo>
                  <a:lnTo>
                    <a:pt x="106" y="37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09" y="37"/>
                  </a:lnTo>
                  <a:lnTo>
                    <a:pt x="110" y="37"/>
                  </a:lnTo>
                  <a:lnTo>
                    <a:pt x="111" y="38"/>
                  </a:lnTo>
                  <a:lnTo>
                    <a:pt x="111" y="39"/>
                  </a:lnTo>
                  <a:lnTo>
                    <a:pt x="112" y="39"/>
                  </a:lnTo>
                  <a:lnTo>
                    <a:pt x="112" y="40"/>
                  </a:lnTo>
                  <a:lnTo>
                    <a:pt x="113" y="40"/>
                  </a:lnTo>
                  <a:lnTo>
                    <a:pt x="113" y="42"/>
                  </a:lnTo>
                  <a:lnTo>
                    <a:pt x="113" y="43"/>
                  </a:lnTo>
                  <a:lnTo>
                    <a:pt x="112" y="43"/>
                  </a:lnTo>
                  <a:lnTo>
                    <a:pt x="112" y="42"/>
                  </a:lnTo>
                  <a:lnTo>
                    <a:pt x="111" y="42"/>
                  </a:lnTo>
                  <a:lnTo>
                    <a:pt x="111" y="43"/>
                  </a:lnTo>
                  <a:lnTo>
                    <a:pt x="110" y="42"/>
                  </a:lnTo>
                  <a:lnTo>
                    <a:pt x="110" y="40"/>
                  </a:lnTo>
                  <a:lnTo>
                    <a:pt x="109" y="40"/>
                  </a:lnTo>
                  <a:lnTo>
                    <a:pt x="107" y="42"/>
                  </a:lnTo>
                  <a:lnTo>
                    <a:pt x="107" y="40"/>
                  </a:lnTo>
                  <a:lnTo>
                    <a:pt x="107" y="42"/>
                  </a:lnTo>
                  <a:lnTo>
                    <a:pt x="106" y="40"/>
                  </a:lnTo>
                  <a:lnTo>
                    <a:pt x="105" y="40"/>
                  </a:lnTo>
                  <a:lnTo>
                    <a:pt x="105" y="42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3" y="43"/>
                  </a:lnTo>
                  <a:lnTo>
                    <a:pt x="102" y="43"/>
                  </a:lnTo>
                  <a:lnTo>
                    <a:pt x="100" y="43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8" y="44"/>
                  </a:lnTo>
                  <a:lnTo>
                    <a:pt x="97" y="44"/>
                  </a:lnTo>
                  <a:lnTo>
                    <a:pt x="96" y="44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3" y="45"/>
                  </a:lnTo>
                  <a:lnTo>
                    <a:pt x="93" y="46"/>
                  </a:lnTo>
                  <a:lnTo>
                    <a:pt x="92" y="46"/>
                  </a:lnTo>
                  <a:lnTo>
                    <a:pt x="91" y="46"/>
                  </a:lnTo>
                  <a:lnTo>
                    <a:pt x="91" y="48"/>
                  </a:lnTo>
                  <a:lnTo>
                    <a:pt x="90" y="48"/>
                  </a:lnTo>
                  <a:lnTo>
                    <a:pt x="90" y="49"/>
                  </a:lnTo>
                  <a:lnTo>
                    <a:pt x="88" y="49"/>
                  </a:lnTo>
                  <a:lnTo>
                    <a:pt x="87" y="50"/>
                  </a:lnTo>
                  <a:lnTo>
                    <a:pt x="86" y="50"/>
                  </a:lnTo>
                  <a:lnTo>
                    <a:pt x="85" y="50"/>
                  </a:lnTo>
                  <a:lnTo>
                    <a:pt x="85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5" y="52"/>
                  </a:lnTo>
                  <a:lnTo>
                    <a:pt x="84" y="52"/>
                  </a:lnTo>
                  <a:lnTo>
                    <a:pt x="84" y="53"/>
                  </a:lnTo>
                  <a:lnTo>
                    <a:pt x="84" y="55"/>
                  </a:lnTo>
                  <a:lnTo>
                    <a:pt x="84" y="56"/>
                  </a:lnTo>
                  <a:lnTo>
                    <a:pt x="84" y="57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2"/>
                  </a:lnTo>
                  <a:lnTo>
                    <a:pt x="82" y="63"/>
                  </a:lnTo>
                  <a:lnTo>
                    <a:pt x="81" y="64"/>
                  </a:lnTo>
                  <a:lnTo>
                    <a:pt x="80" y="64"/>
                  </a:lnTo>
                  <a:lnTo>
                    <a:pt x="79" y="65"/>
                  </a:lnTo>
                  <a:lnTo>
                    <a:pt x="78" y="67"/>
                  </a:lnTo>
                  <a:lnTo>
                    <a:pt x="76" y="67"/>
                  </a:lnTo>
                  <a:lnTo>
                    <a:pt x="76" y="68"/>
                  </a:lnTo>
                  <a:lnTo>
                    <a:pt x="75" y="68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1"/>
                  </a:lnTo>
                  <a:lnTo>
                    <a:pt x="75" y="73"/>
                  </a:lnTo>
                  <a:lnTo>
                    <a:pt x="74" y="73"/>
                  </a:lnTo>
                  <a:lnTo>
                    <a:pt x="73" y="73"/>
                  </a:lnTo>
                  <a:lnTo>
                    <a:pt x="73" y="74"/>
                  </a:lnTo>
                  <a:lnTo>
                    <a:pt x="73" y="75"/>
                  </a:lnTo>
                  <a:lnTo>
                    <a:pt x="74" y="76"/>
                  </a:lnTo>
                  <a:lnTo>
                    <a:pt x="75" y="77"/>
                  </a:lnTo>
                  <a:lnTo>
                    <a:pt x="76" y="77"/>
                  </a:lnTo>
                  <a:lnTo>
                    <a:pt x="75" y="79"/>
                  </a:lnTo>
                  <a:lnTo>
                    <a:pt x="75" y="80"/>
                  </a:lnTo>
                  <a:lnTo>
                    <a:pt x="76" y="80"/>
                  </a:lnTo>
                  <a:lnTo>
                    <a:pt x="76" y="81"/>
                  </a:lnTo>
                  <a:lnTo>
                    <a:pt x="76" y="82"/>
                  </a:lnTo>
                  <a:lnTo>
                    <a:pt x="78" y="82"/>
                  </a:lnTo>
                  <a:lnTo>
                    <a:pt x="78" y="83"/>
                  </a:lnTo>
                  <a:lnTo>
                    <a:pt x="79" y="85"/>
                  </a:lnTo>
                  <a:lnTo>
                    <a:pt x="80" y="85"/>
                  </a:lnTo>
                  <a:lnTo>
                    <a:pt x="80" y="86"/>
                  </a:lnTo>
                  <a:lnTo>
                    <a:pt x="80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2" y="88"/>
                  </a:lnTo>
                  <a:lnTo>
                    <a:pt x="84" y="88"/>
                  </a:lnTo>
                  <a:lnTo>
                    <a:pt x="84" y="89"/>
                  </a:lnTo>
                  <a:lnTo>
                    <a:pt x="84" y="90"/>
                  </a:lnTo>
                  <a:lnTo>
                    <a:pt x="82" y="90"/>
                  </a:lnTo>
                  <a:lnTo>
                    <a:pt x="82" y="92"/>
                  </a:lnTo>
                  <a:lnTo>
                    <a:pt x="81" y="93"/>
                  </a:lnTo>
                  <a:lnTo>
                    <a:pt x="85" y="93"/>
                  </a:lnTo>
                  <a:lnTo>
                    <a:pt x="86" y="94"/>
                  </a:lnTo>
                  <a:lnTo>
                    <a:pt x="87" y="94"/>
                  </a:lnTo>
                  <a:lnTo>
                    <a:pt x="88" y="94"/>
                  </a:lnTo>
                  <a:lnTo>
                    <a:pt x="90" y="94"/>
                  </a:lnTo>
                  <a:lnTo>
                    <a:pt x="91" y="94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2" y="98"/>
                  </a:lnTo>
                  <a:lnTo>
                    <a:pt x="92" y="99"/>
                  </a:lnTo>
                  <a:lnTo>
                    <a:pt x="92" y="100"/>
                  </a:lnTo>
                  <a:lnTo>
                    <a:pt x="94" y="100"/>
                  </a:lnTo>
                  <a:lnTo>
                    <a:pt x="96" y="100"/>
                  </a:lnTo>
                  <a:lnTo>
                    <a:pt x="98" y="100"/>
                  </a:lnTo>
                  <a:lnTo>
                    <a:pt x="99" y="100"/>
                  </a:lnTo>
                  <a:lnTo>
                    <a:pt x="100" y="100"/>
                  </a:lnTo>
                  <a:lnTo>
                    <a:pt x="100" y="99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9"/>
                  </a:lnTo>
                  <a:lnTo>
                    <a:pt x="102" y="99"/>
                  </a:lnTo>
                  <a:lnTo>
                    <a:pt x="102" y="98"/>
                  </a:lnTo>
                  <a:lnTo>
                    <a:pt x="103" y="98"/>
                  </a:lnTo>
                  <a:lnTo>
                    <a:pt x="103" y="96"/>
                  </a:lnTo>
                  <a:lnTo>
                    <a:pt x="104" y="96"/>
                  </a:lnTo>
                  <a:lnTo>
                    <a:pt x="105" y="95"/>
                  </a:lnTo>
                  <a:lnTo>
                    <a:pt x="106" y="94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06" y="95"/>
                  </a:lnTo>
                  <a:lnTo>
                    <a:pt x="107" y="95"/>
                  </a:lnTo>
                  <a:lnTo>
                    <a:pt x="107" y="96"/>
                  </a:lnTo>
                  <a:lnTo>
                    <a:pt x="107" y="98"/>
                  </a:lnTo>
                  <a:lnTo>
                    <a:pt x="106" y="98"/>
                  </a:lnTo>
                  <a:lnTo>
                    <a:pt x="106" y="99"/>
                  </a:lnTo>
                  <a:lnTo>
                    <a:pt x="106" y="100"/>
                  </a:lnTo>
                  <a:lnTo>
                    <a:pt x="106" y="101"/>
                  </a:lnTo>
                  <a:lnTo>
                    <a:pt x="106" y="102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6" y="107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1"/>
                  </a:lnTo>
                  <a:lnTo>
                    <a:pt x="107" y="110"/>
                  </a:lnTo>
                  <a:lnTo>
                    <a:pt x="109" y="110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3" y="110"/>
                  </a:lnTo>
                  <a:lnTo>
                    <a:pt x="115" y="110"/>
                  </a:lnTo>
                  <a:lnTo>
                    <a:pt x="116" y="110"/>
                  </a:lnTo>
                  <a:lnTo>
                    <a:pt x="118" y="110"/>
                  </a:lnTo>
                  <a:lnTo>
                    <a:pt x="119" y="112"/>
                  </a:lnTo>
                  <a:lnTo>
                    <a:pt x="121" y="114"/>
                  </a:lnTo>
                  <a:lnTo>
                    <a:pt x="122" y="116"/>
                  </a:lnTo>
                  <a:lnTo>
                    <a:pt x="123" y="117"/>
                  </a:lnTo>
                  <a:lnTo>
                    <a:pt x="123" y="118"/>
                  </a:lnTo>
                  <a:lnTo>
                    <a:pt x="124" y="120"/>
                  </a:lnTo>
                  <a:lnTo>
                    <a:pt x="125" y="123"/>
                  </a:lnTo>
                  <a:lnTo>
                    <a:pt x="127" y="124"/>
                  </a:lnTo>
                  <a:lnTo>
                    <a:pt x="127" y="125"/>
                  </a:lnTo>
                  <a:lnTo>
                    <a:pt x="128" y="125"/>
                  </a:lnTo>
                  <a:lnTo>
                    <a:pt x="127" y="125"/>
                  </a:lnTo>
                  <a:lnTo>
                    <a:pt x="127" y="126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4" y="127"/>
                  </a:lnTo>
                  <a:lnTo>
                    <a:pt x="124" y="129"/>
                  </a:lnTo>
                  <a:lnTo>
                    <a:pt x="124" y="130"/>
                  </a:lnTo>
                  <a:lnTo>
                    <a:pt x="124" y="131"/>
                  </a:lnTo>
                  <a:lnTo>
                    <a:pt x="124" y="132"/>
                  </a:lnTo>
                  <a:lnTo>
                    <a:pt x="124" y="133"/>
                  </a:lnTo>
                  <a:lnTo>
                    <a:pt x="124" y="136"/>
                  </a:lnTo>
                  <a:lnTo>
                    <a:pt x="124" y="137"/>
                  </a:lnTo>
                  <a:lnTo>
                    <a:pt x="123" y="137"/>
                  </a:lnTo>
                  <a:lnTo>
                    <a:pt x="123" y="138"/>
                  </a:lnTo>
                  <a:lnTo>
                    <a:pt x="124" y="138"/>
                  </a:lnTo>
                  <a:lnTo>
                    <a:pt x="124" y="139"/>
                  </a:lnTo>
                  <a:lnTo>
                    <a:pt x="124" y="141"/>
                  </a:lnTo>
                  <a:lnTo>
                    <a:pt x="125" y="142"/>
                  </a:lnTo>
                  <a:lnTo>
                    <a:pt x="125" y="143"/>
                  </a:lnTo>
                  <a:lnTo>
                    <a:pt x="124" y="143"/>
                  </a:lnTo>
                  <a:lnTo>
                    <a:pt x="124" y="144"/>
                  </a:lnTo>
                  <a:lnTo>
                    <a:pt x="124" y="145"/>
                  </a:lnTo>
                  <a:lnTo>
                    <a:pt x="123" y="145"/>
                  </a:lnTo>
                  <a:lnTo>
                    <a:pt x="123" y="145"/>
                  </a:lnTo>
                  <a:lnTo>
                    <a:pt x="122" y="145"/>
                  </a:lnTo>
                  <a:lnTo>
                    <a:pt x="122" y="147"/>
                  </a:lnTo>
                  <a:lnTo>
                    <a:pt x="122" y="148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49"/>
                  </a:lnTo>
                  <a:lnTo>
                    <a:pt x="121" y="149"/>
                  </a:lnTo>
                  <a:lnTo>
                    <a:pt x="119" y="149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51"/>
                  </a:lnTo>
                  <a:lnTo>
                    <a:pt x="122" y="153"/>
                  </a:lnTo>
                  <a:lnTo>
                    <a:pt x="122" y="154"/>
                  </a:lnTo>
                  <a:lnTo>
                    <a:pt x="121" y="154"/>
                  </a:lnTo>
                  <a:lnTo>
                    <a:pt x="121" y="155"/>
                  </a:lnTo>
                  <a:lnTo>
                    <a:pt x="121" y="156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21" y="160"/>
                  </a:lnTo>
                  <a:lnTo>
                    <a:pt x="121" y="161"/>
                  </a:lnTo>
                  <a:lnTo>
                    <a:pt x="122" y="162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4" y="164"/>
                  </a:lnTo>
                  <a:lnTo>
                    <a:pt x="125" y="164"/>
                  </a:lnTo>
                  <a:lnTo>
                    <a:pt x="125" y="166"/>
                  </a:lnTo>
                  <a:lnTo>
                    <a:pt x="124" y="166"/>
                  </a:lnTo>
                  <a:lnTo>
                    <a:pt x="123" y="166"/>
                  </a:lnTo>
                  <a:lnTo>
                    <a:pt x="123" y="167"/>
                  </a:lnTo>
                  <a:lnTo>
                    <a:pt x="123" y="168"/>
                  </a:lnTo>
                  <a:lnTo>
                    <a:pt x="124" y="168"/>
                  </a:lnTo>
                  <a:lnTo>
                    <a:pt x="123" y="168"/>
                  </a:lnTo>
                  <a:lnTo>
                    <a:pt x="123" y="169"/>
                  </a:lnTo>
                  <a:lnTo>
                    <a:pt x="122" y="169"/>
                  </a:lnTo>
                  <a:lnTo>
                    <a:pt x="122" y="170"/>
                  </a:lnTo>
                  <a:lnTo>
                    <a:pt x="121" y="172"/>
                  </a:lnTo>
                  <a:lnTo>
                    <a:pt x="119" y="172"/>
                  </a:lnTo>
                  <a:lnTo>
                    <a:pt x="119" y="173"/>
                  </a:lnTo>
                  <a:lnTo>
                    <a:pt x="118" y="173"/>
                  </a:lnTo>
                  <a:lnTo>
                    <a:pt x="118" y="174"/>
                  </a:lnTo>
                  <a:lnTo>
                    <a:pt x="117" y="174"/>
                  </a:lnTo>
                  <a:lnTo>
                    <a:pt x="117" y="174"/>
                  </a:lnTo>
                  <a:lnTo>
                    <a:pt x="118" y="174"/>
                  </a:lnTo>
                  <a:lnTo>
                    <a:pt x="118" y="175"/>
                  </a:lnTo>
                  <a:lnTo>
                    <a:pt x="118" y="176"/>
                  </a:lnTo>
                  <a:close/>
                  <a:moveTo>
                    <a:pt x="51" y="144"/>
                  </a:moveTo>
                  <a:lnTo>
                    <a:pt x="50" y="144"/>
                  </a:lnTo>
                  <a:lnTo>
                    <a:pt x="51" y="144"/>
                  </a:lnTo>
                  <a:close/>
                  <a:moveTo>
                    <a:pt x="48" y="139"/>
                  </a:moveTo>
                  <a:lnTo>
                    <a:pt x="49" y="139"/>
                  </a:lnTo>
                  <a:lnTo>
                    <a:pt x="48" y="139"/>
                  </a:lnTo>
                  <a:close/>
                  <a:moveTo>
                    <a:pt x="42" y="120"/>
                  </a:moveTo>
                  <a:lnTo>
                    <a:pt x="41" y="120"/>
                  </a:lnTo>
                  <a:lnTo>
                    <a:pt x="42" y="120"/>
                  </a:lnTo>
                  <a:close/>
                  <a:moveTo>
                    <a:pt x="5" y="63"/>
                  </a:moveTo>
                  <a:lnTo>
                    <a:pt x="5" y="64"/>
                  </a:lnTo>
                  <a:lnTo>
                    <a:pt x="5" y="6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138">
              <a:extLst>
                <a:ext uri="{FF2B5EF4-FFF2-40B4-BE49-F238E27FC236}">
                  <a16:creationId xmlns:a16="http://schemas.microsoft.com/office/drawing/2014/main" id="{6D9B2B29-BB10-B172-07A3-95103F88E9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0589" y="2987676"/>
              <a:ext cx="315913" cy="696913"/>
            </a:xfrm>
            <a:custGeom>
              <a:avLst/>
              <a:gdLst>
                <a:gd name="T0" fmla="*/ 78 w 199"/>
                <a:gd name="T1" fmla="*/ 2 h 439"/>
                <a:gd name="T2" fmla="*/ 95 w 199"/>
                <a:gd name="T3" fmla="*/ 4 h 439"/>
                <a:gd name="T4" fmla="*/ 115 w 199"/>
                <a:gd name="T5" fmla="*/ 11 h 439"/>
                <a:gd name="T6" fmla="*/ 136 w 199"/>
                <a:gd name="T7" fmla="*/ 24 h 439"/>
                <a:gd name="T8" fmla="*/ 160 w 199"/>
                <a:gd name="T9" fmla="*/ 37 h 439"/>
                <a:gd name="T10" fmla="*/ 154 w 199"/>
                <a:gd name="T11" fmla="*/ 52 h 439"/>
                <a:gd name="T12" fmla="*/ 163 w 199"/>
                <a:gd name="T13" fmla="*/ 62 h 439"/>
                <a:gd name="T14" fmla="*/ 182 w 199"/>
                <a:gd name="T15" fmla="*/ 57 h 439"/>
                <a:gd name="T16" fmla="*/ 192 w 199"/>
                <a:gd name="T17" fmla="*/ 42 h 439"/>
                <a:gd name="T18" fmla="*/ 199 w 199"/>
                <a:gd name="T19" fmla="*/ 51 h 439"/>
                <a:gd name="T20" fmla="*/ 189 w 199"/>
                <a:gd name="T21" fmla="*/ 63 h 439"/>
                <a:gd name="T22" fmla="*/ 177 w 199"/>
                <a:gd name="T23" fmla="*/ 73 h 439"/>
                <a:gd name="T24" fmla="*/ 163 w 199"/>
                <a:gd name="T25" fmla="*/ 89 h 439"/>
                <a:gd name="T26" fmla="*/ 155 w 199"/>
                <a:gd name="T27" fmla="*/ 112 h 439"/>
                <a:gd name="T28" fmla="*/ 151 w 199"/>
                <a:gd name="T29" fmla="*/ 129 h 439"/>
                <a:gd name="T30" fmla="*/ 156 w 199"/>
                <a:gd name="T31" fmla="*/ 148 h 439"/>
                <a:gd name="T32" fmla="*/ 167 w 199"/>
                <a:gd name="T33" fmla="*/ 167 h 439"/>
                <a:gd name="T34" fmla="*/ 161 w 199"/>
                <a:gd name="T35" fmla="*/ 188 h 439"/>
                <a:gd name="T36" fmla="*/ 119 w 199"/>
                <a:gd name="T37" fmla="*/ 200 h 439"/>
                <a:gd name="T38" fmla="*/ 114 w 199"/>
                <a:gd name="T39" fmla="*/ 204 h 439"/>
                <a:gd name="T40" fmla="*/ 113 w 199"/>
                <a:gd name="T41" fmla="*/ 221 h 439"/>
                <a:gd name="T42" fmla="*/ 92 w 199"/>
                <a:gd name="T43" fmla="*/ 224 h 439"/>
                <a:gd name="T44" fmla="*/ 84 w 199"/>
                <a:gd name="T45" fmla="*/ 235 h 439"/>
                <a:gd name="T46" fmla="*/ 97 w 199"/>
                <a:gd name="T47" fmla="*/ 240 h 439"/>
                <a:gd name="T48" fmla="*/ 88 w 199"/>
                <a:gd name="T49" fmla="*/ 247 h 439"/>
                <a:gd name="T50" fmla="*/ 82 w 199"/>
                <a:gd name="T51" fmla="*/ 262 h 439"/>
                <a:gd name="T52" fmla="*/ 80 w 199"/>
                <a:gd name="T53" fmla="*/ 278 h 439"/>
                <a:gd name="T54" fmla="*/ 68 w 199"/>
                <a:gd name="T55" fmla="*/ 284 h 439"/>
                <a:gd name="T56" fmla="*/ 62 w 199"/>
                <a:gd name="T57" fmla="*/ 304 h 439"/>
                <a:gd name="T58" fmla="*/ 76 w 199"/>
                <a:gd name="T59" fmla="*/ 321 h 439"/>
                <a:gd name="T60" fmla="*/ 74 w 199"/>
                <a:gd name="T61" fmla="*/ 327 h 439"/>
                <a:gd name="T62" fmla="*/ 58 w 199"/>
                <a:gd name="T63" fmla="*/ 346 h 439"/>
                <a:gd name="T64" fmla="*/ 50 w 199"/>
                <a:gd name="T65" fmla="*/ 352 h 439"/>
                <a:gd name="T66" fmla="*/ 45 w 199"/>
                <a:gd name="T67" fmla="*/ 364 h 439"/>
                <a:gd name="T68" fmla="*/ 43 w 199"/>
                <a:gd name="T69" fmla="*/ 381 h 439"/>
                <a:gd name="T70" fmla="*/ 31 w 199"/>
                <a:gd name="T71" fmla="*/ 387 h 439"/>
                <a:gd name="T72" fmla="*/ 12 w 199"/>
                <a:gd name="T73" fmla="*/ 371 h 439"/>
                <a:gd name="T74" fmla="*/ 2 w 199"/>
                <a:gd name="T75" fmla="*/ 358 h 439"/>
                <a:gd name="T76" fmla="*/ 9 w 199"/>
                <a:gd name="T77" fmla="*/ 336 h 439"/>
                <a:gd name="T78" fmla="*/ 14 w 199"/>
                <a:gd name="T79" fmla="*/ 316 h 439"/>
                <a:gd name="T80" fmla="*/ 16 w 199"/>
                <a:gd name="T81" fmla="*/ 296 h 439"/>
                <a:gd name="T82" fmla="*/ 19 w 199"/>
                <a:gd name="T83" fmla="*/ 279 h 439"/>
                <a:gd name="T84" fmla="*/ 21 w 199"/>
                <a:gd name="T85" fmla="*/ 272 h 439"/>
                <a:gd name="T86" fmla="*/ 18 w 199"/>
                <a:gd name="T87" fmla="*/ 258 h 439"/>
                <a:gd name="T88" fmla="*/ 18 w 199"/>
                <a:gd name="T89" fmla="*/ 239 h 439"/>
                <a:gd name="T90" fmla="*/ 19 w 199"/>
                <a:gd name="T91" fmla="*/ 217 h 439"/>
                <a:gd name="T92" fmla="*/ 22 w 199"/>
                <a:gd name="T93" fmla="*/ 198 h 439"/>
                <a:gd name="T94" fmla="*/ 24 w 199"/>
                <a:gd name="T95" fmla="*/ 174 h 439"/>
                <a:gd name="T96" fmla="*/ 32 w 199"/>
                <a:gd name="T97" fmla="*/ 160 h 439"/>
                <a:gd name="T98" fmla="*/ 37 w 199"/>
                <a:gd name="T99" fmla="*/ 140 h 439"/>
                <a:gd name="T100" fmla="*/ 34 w 199"/>
                <a:gd name="T101" fmla="*/ 122 h 439"/>
                <a:gd name="T102" fmla="*/ 32 w 199"/>
                <a:gd name="T103" fmla="*/ 101 h 439"/>
                <a:gd name="T104" fmla="*/ 35 w 199"/>
                <a:gd name="T105" fmla="*/ 81 h 439"/>
                <a:gd name="T106" fmla="*/ 47 w 199"/>
                <a:gd name="T107" fmla="*/ 58 h 439"/>
                <a:gd name="T108" fmla="*/ 51 w 199"/>
                <a:gd name="T109" fmla="*/ 37 h 439"/>
                <a:gd name="T110" fmla="*/ 64 w 199"/>
                <a:gd name="T111" fmla="*/ 15 h 439"/>
                <a:gd name="T112" fmla="*/ 52 w 199"/>
                <a:gd name="T113" fmla="*/ 406 h 439"/>
                <a:gd name="T114" fmla="*/ 65 w 199"/>
                <a:gd name="T115" fmla="*/ 422 h 439"/>
                <a:gd name="T116" fmla="*/ 81 w 199"/>
                <a:gd name="T117" fmla="*/ 437 h 439"/>
                <a:gd name="T118" fmla="*/ 56 w 199"/>
                <a:gd name="T119" fmla="*/ 436 h 439"/>
                <a:gd name="T120" fmla="*/ 89 w 199"/>
                <a:gd name="T121" fmla="*/ 433 h 439"/>
                <a:gd name="T122" fmla="*/ 114 w 199"/>
                <a:gd name="T123" fmla="*/ 22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" h="439">
                  <a:moveTo>
                    <a:pt x="64" y="9"/>
                  </a:moveTo>
                  <a:lnTo>
                    <a:pt x="64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4" y="1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2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1" y="4"/>
                  </a:lnTo>
                  <a:lnTo>
                    <a:pt x="83" y="2"/>
                  </a:lnTo>
                  <a:lnTo>
                    <a:pt x="86" y="2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89" y="5"/>
                  </a:lnTo>
                  <a:lnTo>
                    <a:pt x="90" y="5"/>
                  </a:lnTo>
                  <a:lnTo>
                    <a:pt x="90" y="6"/>
                  </a:lnTo>
                  <a:lnTo>
                    <a:pt x="90" y="7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08" y="1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9" y="4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2" y="7"/>
                  </a:lnTo>
                  <a:lnTo>
                    <a:pt x="113" y="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8"/>
                  </a:lnTo>
                  <a:lnTo>
                    <a:pt x="113" y="8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8" y="13"/>
                  </a:lnTo>
                  <a:lnTo>
                    <a:pt x="118" y="14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8"/>
                  </a:lnTo>
                  <a:lnTo>
                    <a:pt x="124" y="18"/>
                  </a:lnTo>
                  <a:lnTo>
                    <a:pt x="125" y="19"/>
                  </a:lnTo>
                  <a:lnTo>
                    <a:pt x="125" y="20"/>
                  </a:lnTo>
                  <a:lnTo>
                    <a:pt x="126" y="20"/>
                  </a:lnTo>
                  <a:lnTo>
                    <a:pt x="126" y="21"/>
                  </a:lnTo>
                  <a:lnTo>
                    <a:pt x="127" y="21"/>
                  </a:lnTo>
                  <a:lnTo>
                    <a:pt x="128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1" y="23"/>
                  </a:lnTo>
                  <a:lnTo>
                    <a:pt x="132" y="23"/>
                  </a:lnTo>
                  <a:lnTo>
                    <a:pt x="133" y="24"/>
                  </a:lnTo>
                  <a:lnTo>
                    <a:pt x="134" y="24"/>
                  </a:lnTo>
                  <a:lnTo>
                    <a:pt x="136" y="24"/>
                  </a:lnTo>
                  <a:lnTo>
                    <a:pt x="138" y="26"/>
                  </a:lnTo>
                  <a:lnTo>
                    <a:pt x="139" y="26"/>
                  </a:lnTo>
                  <a:lnTo>
                    <a:pt x="140" y="26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44" y="30"/>
                  </a:lnTo>
                  <a:lnTo>
                    <a:pt x="145" y="30"/>
                  </a:lnTo>
                  <a:lnTo>
                    <a:pt x="145" y="31"/>
                  </a:lnTo>
                  <a:lnTo>
                    <a:pt x="148" y="32"/>
                  </a:lnTo>
                  <a:lnTo>
                    <a:pt x="149" y="32"/>
                  </a:lnTo>
                  <a:lnTo>
                    <a:pt x="151" y="33"/>
                  </a:lnTo>
                  <a:lnTo>
                    <a:pt x="152" y="33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5" y="35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8" y="36"/>
                  </a:lnTo>
                  <a:lnTo>
                    <a:pt x="158" y="37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60" y="38"/>
                  </a:lnTo>
                  <a:lnTo>
                    <a:pt x="161" y="38"/>
                  </a:lnTo>
                  <a:lnTo>
                    <a:pt x="161" y="39"/>
                  </a:lnTo>
                  <a:lnTo>
                    <a:pt x="161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7" y="43"/>
                  </a:lnTo>
                  <a:lnTo>
                    <a:pt x="157" y="44"/>
                  </a:lnTo>
                  <a:lnTo>
                    <a:pt x="157" y="45"/>
                  </a:lnTo>
                  <a:lnTo>
                    <a:pt x="156" y="46"/>
                  </a:lnTo>
                  <a:lnTo>
                    <a:pt x="155" y="46"/>
                  </a:lnTo>
                  <a:lnTo>
                    <a:pt x="155" y="48"/>
                  </a:lnTo>
                  <a:lnTo>
                    <a:pt x="155" y="46"/>
                  </a:lnTo>
                  <a:lnTo>
                    <a:pt x="155" y="48"/>
                  </a:lnTo>
                  <a:lnTo>
                    <a:pt x="155" y="49"/>
                  </a:lnTo>
                  <a:lnTo>
                    <a:pt x="154" y="50"/>
                  </a:lnTo>
                  <a:lnTo>
                    <a:pt x="155" y="50"/>
                  </a:lnTo>
                  <a:lnTo>
                    <a:pt x="154" y="50"/>
                  </a:lnTo>
                  <a:lnTo>
                    <a:pt x="154" y="51"/>
                  </a:lnTo>
                  <a:lnTo>
                    <a:pt x="155" y="51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4"/>
                  </a:lnTo>
                  <a:lnTo>
                    <a:pt x="154" y="55"/>
                  </a:lnTo>
                  <a:lnTo>
                    <a:pt x="152" y="55"/>
                  </a:lnTo>
                  <a:lnTo>
                    <a:pt x="152" y="56"/>
                  </a:lnTo>
                  <a:lnTo>
                    <a:pt x="151" y="56"/>
                  </a:lnTo>
                  <a:lnTo>
                    <a:pt x="151" y="57"/>
                  </a:lnTo>
                  <a:lnTo>
                    <a:pt x="150" y="57"/>
                  </a:lnTo>
                  <a:lnTo>
                    <a:pt x="150" y="58"/>
                  </a:lnTo>
                  <a:lnTo>
                    <a:pt x="149" y="58"/>
                  </a:lnTo>
                  <a:lnTo>
                    <a:pt x="150" y="60"/>
                  </a:lnTo>
                  <a:lnTo>
                    <a:pt x="150" y="61"/>
                  </a:lnTo>
                  <a:lnTo>
                    <a:pt x="151" y="60"/>
                  </a:lnTo>
                  <a:lnTo>
                    <a:pt x="154" y="60"/>
                  </a:lnTo>
                  <a:lnTo>
                    <a:pt x="155" y="60"/>
                  </a:lnTo>
                  <a:lnTo>
                    <a:pt x="156" y="60"/>
                  </a:lnTo>
                  <a:lnTo>
                    <a:pt x="157" y="60"/>
                  </a:lnTo>
                  <a:lnTo>
                    <a:pt x="158" y="61"/>
                  </a:lnTo>
                  <a:lnTo>
                    <a:pt x="160" y="61"/>
                  </a:lnTo>
                  <a:lnTo>
                    <a:pt x="161" y="61"/>
                  </a:lnTo>
                  <a:lnTo>
                    <a:pt x="161" y="62"/>
                  </a:lnTo>
                  <a:lnTo>
                    <a:pt x="162" y="62"/>
                  </a:lnTo>
                  <a:lnTo>
                    <a:pt x="163" y="61"/>
                  </a:lnTo>
                  <a:lnTo>
                    <a:pt x="163" y="62"/>
                  </a:lnTo>
                  <a:lnTo>
                    <a:pt x="164" y="62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7" y="62"/>
                  </a:lnTo>
                  <a:lnTo>
                    <a:pt x="168" y="62"/>
                  </a:lnTo>
                  <a:lnTo>
                    <a:pt x="169" y="62"/>
                  </a:lnTo>
                  <a:lnTo>
                    <a:pt x="170" y="62"/>
                  </a:lnTo>
                  <a:lnTo>
                    <a:pt x="170" y="63"/>
                  </a:lnTo>
                  <a:lnTo>
                    <a:pt x="171" y="63"/>
                  </a:lnTo>
                  <a:lnTo>
                    <a:pt x="173" y="63"/>
                  </a:lnTo>
                  <a:lnTo>
                    <a:pt x="173" y="62"/>
                  </a:lnTo>
                  <a:lnTo>
                    <a:pt x="173" y="61"/>
                  </a:lnTo>
                  <a:lnTo>
                    <a:pt x="174" y="61"/>
                  </a:lnTo>
                  <a:lnTo>
                    <a:pt x="175" y="60"/>
                  </a:lnTo>
                  <a:lnTo>
                    <a:pt x="176" y="61"/>
                  </a:lnTo>
                  <a:lnTo>
                    <a:pt x="177" y="61"/>
                  </a:lnTo>
                  <a:lnTo>
                    <a:pt x="177" y="62"/>
                  </a:lnTo>
                  <a:lnTo>
                    <a:pt x="179" y="62"/>
                  </a:lnTo>
                  <a:lnTo>
                    <a:pt x="179" y="61"/>
                  </a:lnTo>
                  <a:lnTo>
                    <a:pt x="180" y="61"/>
                  </a:lnTo>
                  <a:lnTo>
                    <a:pt x="180" y="60"/>
                  </a:lnTo>
                  <a:lnTo>
                    <a:pt x="180" y="58"/>
                  </a:lnTo>
                  <a:lnTo>
                    <a:pt x="181" y="58"/>
                  </a:lnTo>
                  <a:lnTo>
                    <a:pt x="181" y="57"/>
                  </a:lnTo>
                  <a:lnTo>
                    <a:pt x="182" y="57"/>
                  </a:lnTo>
                  <a:lnTo>
                    <a:pt x="182" y="56"/>
                  </a:lnTo>
                  <a:lnTo>
                    <a:pt x="183" y="56"/>
                  </a:lnTo>
                  <a:lnTo>
                    <a:pt x="185" y="56"/>
                  </a:lnTo>
                  <a:lnTo>
                    <a:pt x="185" y="55"/>
                  </a:lnTo>
                  <a:lnTo>
                    <a:pt x="186" y="55"/>
                  </a:lnTo>
                  <a:lnTo>
                    <a:pt x="187" y="54"/>
                  </a:lnTo>
                  <a:lnTo>
                    <a:pt x="187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89" y="51"/>
                  </a:lnTo>
                  <a:lnTo>
                    <a:pt x="189" y="50"/>
                  </a:lnTo>
                  <a:lnTo>
                    <a:pt x="189" y="49"/>
                  </a:lnTo>
                  <a:lnTo>
                    <a:pt x="189" y="48"/>
                  </a:lnTo>
                  <a:lnTo>
                    <a:pt x="191" y="48"/>
                  </a:lnTo>
                  <a:lnTo>
                    <a:pt x="189" y="46"/>
                  </a:lnTo>
                  <a:lnTo>
                    <a:pt x="191" y="46"/>
                  </a:lnTo>
                  <a:lnTo>
                    <a:pt x="191" y="45"/>
                  </a:lnTo>
                  <a:lnTo>
                    <a:pt x="189" y="45"/>
                  </a:lnTo>
                  <a:lnTo>
                    <a:pt x="189" y="44"/>
                  </a:lnTo>
                  <a:lnTo>
                    <a:pt x="191" y="44"/>
                  </a:lnTo>
                  <a:lnTo>
                    <a:pt x="191" y="43"/>
                  </a:lnTo>
                  <a:lnTo>
                    <a:pt x="191" y="42"/>
                  </a:lnTo>
                  <a:lnTo>
                    <a:pt x="191" y="41"/>
                  </a:lnTo>
                  <a:lnTo>
                    <a:pt x="192" y="41"/>
                  </a:lnTo>
                  <a:lnTo>
                    <a:pt x="192" y="42"/>
                  </a:lnTo>
                  <a:lnTo>
                    <a:pt x="192" y="41"/>
                  </a:lnTo>
                  <a:lnTo>
                    <a:pt x="193" y="41"/>
                  </a:lnTo>
                  <a:lnTo>
                    <a:pt x="193" y="39"/>
                  </a:lnTo>
                  <a:lnTo>
                    <a:pt x="194" y="39"/>
                  </a:lnTo>
                  <a:lnTo>
                    <a:pt x="194" y="41"/>
                  </a:lnTo>
                  <a:lnTo>
                    <a:pt x="195" y="41"/>
                  </a:lnTo>
                  <a:lnTo>
                    <a:pt x="194" y="39"/>
                  </a:lnTo>
                  <a:lnTo>
                    <a:pt x="195" y="39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5" y="41"/>
                  </a:lnTo>
                  <a:lnTo>
                    <a:pt x="196" y="41"/>
                  </a:lnTo>
                  <a:lnTo>
                    <a:pt x="196" y="42"/>
                  </a:lnTo>
                  <a:lnTo>
                    <a:pt x="198" y="43"/>
                  </a:lnTo>
                  <a:lnTo>
                    <a:pt x="198" y="44"/>
                  </a:lnTo>
                  <a:lnTo>
                    <a:pt x="198" y="45"/>
                  </a:lnTo>
                  <a:lnTo>
                    <a:pt x="198" y="46"/>
                  </a:lnTo>
                  <a:lnTo>
                    <a:pt x="199" y="46"/>
                  </a:lnTo>
                  <a:lnTo>
                    <a:pt x="199" y="48"/>
                  </a:lnTo>
                  <a:lnTo>
                    <a:pt x="199" y="49"/>
                  </a:lnTo>
                  <a:lnTo>
                    <a:pt x="199" y="50"/>
                  </a:lnTo>
                  <a:lnTo>
                    <a:pt x="199" y="51"/>
                  </a:lnTo>
                  <a:lnTo>
                    <a:pt x="198" y="52"/>
                  </a:lnTo>
                  <a:lnTo>
                    <a:pt x="199" y="52"/>
                  </a:lnTo>
                  <a:lnTo>
                    <a:pt x="198" y="52"/>
                  </a:lnTo>
                  <a:lnTo>
                    <a:pt x="198" y="54"/>
                  </a:lnTo>
                  <a:lnTo>
                    <a:pt x="199" y="54"/>
                  </a:lnTo>
                  <a:lnTo>
                    <a:pt x="199" y="55"/>
                  </a:lnTo>
                  <a:lnTo>
                    <a:pt x="199" y="56"/>
                  </a:lnTo>
                  <a:lnTo>
                    <a:pt x="198" y="57"/>
                  </a:lnTo>
                  <a:lnTo>
                    <a:pt x="198" y="58"/>
                  </a:lnTo>
                  <a:lnTo>
                    <a:pt x="196" y="58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4" y="61"/>
                  </a:lnTo>
                  <a:lnTo>
                    <a:pt x="194" y="62"/>
                  </a:lnTo>
                  <a:lnTo>
                    <a:pt x="193" y="62"/>
                  </a:lnTo>
                  <a:lnTo>
                    <a:pt x="193" y="61"/>
                  </a:lnTo>
                  <a:lnTo>
                    <a:pt x="193" y="62"/>
                  </a:lnTo>
                  <a:lnTo>
                    <a:pt x="193" y="61"/>
                  </a:lnTo>
                  <a:lnTo>
                    <a:pt x="192" y="61"/>
                  </a:lnTo>
                  <a:lnTo>
                    <a:pt x="192" y="62"/>
                  </a:lnTo>
                  <a:lnTo>
                    <a:pt x="191" y="62"/>
                  </a:lnTo>
                  <a:lnTo>
                    <a:pt x="191" y="63"/>
                  </a:lnTo>
                  <a:lnTo>
                    <a:pt x="189" y="62"/>
                  </a:lnTo>
                  <a:lnTo>
                    <a:pt x="189" y="63"/>
                  </a:lnTo>
                  <a:lnTo>
                    <a:pt x="188" y="63"/>
                  </a:lnTo>
                  <a:lnTo>
                    <a:pt x="188" y="64"/>
                  </a:lnTo>
                  <a:lnTo>
                    <a:pt x="187" y="64"/>
                  </a:lnTo>
                  <a:lnTo>
                    <a:pt x="187" y="66"/>
                  </a:lnTo>
                  <a:lnTo>
                    <a:pt x="186" y="66"/>
                  </a:lnTo>
                  <a:lnTo>
                    <a:pt x="186" y="66"/>
                  </a:lnTo>
                  <a:lnTo>
                    <a:pt x="185" y="66"/>
                  </a:lnTo>
                  <a:lnTo>
                    <a:pt x="183" y="66"/>
                  </a:lnTo>
                  <a:lnTo>
                    <a:pt x="183" y="67"/>
                  </a:lnTo>
                  <a:lnTo>
                    <a:pt x="183" y="66"/>
                  </a:lnTo>
                  <a:lnTo>
                    <a:pt x="183" y="67"/>
                  </a:lnTo>
                  <a:lnTo>
                    <a:pt x="182" y="67"/>
                  </a:lnTo>
                  <a:lnTo>
                    <a:pt x="182" y="68"/>
                  </a:lnTo>
                  <a:lnTo>
                    <a:pt x="181" y="68"/>
                  </a:lnTo>
                  <a:lnTo>
                    <a:pt x="181" y="69"/>
                  </a:lnTo>
                  <a:lnTo>
                    <a:pt x="180" y="69"/>
                  </a:lnTo>
                  <a:lnTo>
                    <a:pt x="180" y="68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79" y="70"/>
                  </a:lnTo>
                  <a:lnTo>
                    <a:pt x="180" y="70"/>
                  </a:lnTo>
                  <a:lnTo>
                    <a:pt x="180" y="72"/>
                  </a:lnTo>
                  <a:lnTo>
                    <a:pt x="179" y="72"/>
                  </a:lnTo>
                  <a:lnTo>
                    <a:pt x="177" y="72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5" y="73"/>
                  </a:lnTo>
                  <a:lnTo>
                    <a:pt x="175" y="74"/>
                  </a:lnTo>
                  <a:lnTo>
                    <a:pt x="176" y="74"/>
                  </a:lnTo>
                  <a:lnTo>
                    <a:pt x="175" y="74"/>
                  </a:lnTo>
                  <a:lnTo>
                    <a:pt x="175" y="75"/>
                  </a:lnTo>
                  <a:lnTo>
                    <a:pt x="174" y="76"/>
                  </a:lnTo>
                  <a:lnTo>
                    <a:pt x="173" y="76"/>
                  </a:lnTo>
                  <a:lnTo>
                    <a:pt x="173" y="78"/>
                  </a:lnTo>
                  <a:lnTo>
                    <a:pt x="171" y="79"/>
                  </a:lnTo>
                  <a:lnTo>
                    <a:pt x="171" y="80"/>
                  </a:lnTo>
                  <a:lnTo>
                    <a:pt x="170" y="80"/>
                  </a:lnTo>
                  <a:lnTo>
                    <a:pt x="170" y="81"/>
                  </a:lnTo>
                  <a:lnTo>
                    <a:pt x="169" y="81"/>
                  </a:lnTo>
                  <a:lnTo>
                    <a:pt x="169" y="82"/>
                  </a:lnTo>
                  <a:lnTo>
                    <a:pt x="169" y="83"/>
                  </a:lnTo>
                  <a:lnTo>
                    <a:pt x="168" y="83"/>
                  </a:lnTo>
                  <a:lnTo>
                    <a:pt x="168" y="85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7"/>
                  </a:lnTo>
                  <a:lnTo>
                    <a:pt x="165" y="88"/>
                  </a:lnTo>
                  <a:lnTo>
                    <a:pt x="164" y="88"/>
                  </a:lnTo>
                  <a:lnTo>
                    <a:pt x="163" y="88"/>
                  </a:lnTo>
                  <a:lnTo>
                    <a:pt x="163" y="89"/>
                  </a:lnTo>
                  <a:lnTo>
                    <a:pt x="163" y="91"/>
                  </a:lnTo>
                  <a:lnTo>
                    <a:pt x="162" y="92"/>
                  </a:lnTo>
                  <a:lnTo>
                    <a:pt x="161" y="93"/>
                  </a:lnTo>
                  <a:lnTo>
                    <a:pt x="160" y="93"/>
                  </a:lnTo>
                  <a:lnTo>
                    <a:pt x="160" y="94"/>
                  </a:lnTo>
                  <a:lnTo>
                    <a:pt x="160" y="94"/>
                  </a:lnTo>
                  <a:lnTo>
                    <a:pt x="157" y="95"/>
                  </a:lnTo>
                  <a:lnTo>
                    <a:pt x="157" y="97"/>
                  </a:lnTo>
                  <a:lnTo>
                    <a:pt x="157" y="98"/>
                  </a:lnTo>
                  <a:lnTo>
                    <a:pt x="158" y="98"/>
                  </a:lnTo>
                  <a:lnTo>
                    <a:pt x="158" y="99"/>
                  </a:lnTo>
                  <a:lnTo>
                    <a:pt x="158" y="100"/>
                  </a:lnTo>
                  <a:lnTo>
                    <a:pt x="157" y="101"/>
                  </a:lnTo>
                  <a:lnTo>
                    <a:pt x="157" y="103"/>
                  </a:lnTo>
                  <a:lnTo>
                    <a:pt x="157" y="104"/>
                  </a:lnTo>
                  <a:lnTo>
                    <a:pt x="157" y="105"/>
                  </a:lnTo>
                  <a:lnTo>
                    <a:pt x="157" y="106"/>
                  </a:lnTo>
                  <a:lnTo>
                    <a:pt x="156" y="106"/>
                  </a:lnTo>
                  <a:lnTo>
                    <a:pt x="156" y="107"/>
                  </a:lnTo>
                  <a:lnTo>
                    <a:pt x="155" y="107"/>
                  </a:lnTo>
                  <a:lnTo>
                    <a:pt x="156" y="107"/>
                  </a:lnTo>
                  <a:lnTo>
                    <a:pt x="156" y="109"/>
                  </a:lnTo>
                  <a:lnTo>
                    <a:pt x="156" y="110"/>
                  </a:lnTo>
                  <a:lnTo>
                    <a:pt x="156" y="112"/>
                  </a:lnTo>
                  <a:lnTo>
                    <a:pt x="155" y="112"/>
                  </a:lnTo>
                  <a:lnTo>
                    <a:pt x="154" y="112"/>
                  </a:lnTo>
                  <a:lnTo>
                    <a:pt x="154" y="113"/>
                  </a:lnTo>
                  <a:lnTo>
                    <a:pt x="155" y="113"/>
                  </a:lnTo>
                  <a:lnTo>
                    <a:pt x="155" y="115"/>
                  </a:lnTo>
                  <a:lnTo>
                    <a:pt x="155" y="116"/>
                  </a:lnTo>
                  <a:lnTo>
                    <a:pt x="155" y="117"/>
                  </a:lnTo>
                  <a:lnTo>
                    <a:pt x="155" y="118"/>
                  </a:lnTo>
                  <a:lnTo>
                    <a:pt x="155" y="119"/>
                  </a:lnTo>
                  <a:lnTo>
                    <a:pt x="154" y="119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54" y="123"/>
                  </a:lnTo>
                  <a:lnTo>
                    <a:pt x="155" y="123"/>
                  </a:lnTo>
                  <a:lnTo>
                    <a:pt x="155" y="124"/>
                  </a:lnTo>
                  <a:lnTo>
                    <a:pt x="155" y="125"/>
                  </a:lnTo>
                  <a:lnTo>
                    <a:pt x="155" y="126"/>
                  </a:lnTo>
                  <a:lnTo>
                    <a:pt x="154" y="126"/>
                  </a:lnTo>
                  <a:lnTo>
                    <a:pt x="152" y="126"/>
                  </a:lnTo>
                  <a:lnTo>
                    <a:pt x="151" y="126"/>
                  </a:lnTo>
                  <a:lnTo>
                    <a:pt x="152" y="126"/>
                  </a:lnTo>
                  <a:lnTo>
                    <a:pt x="151" y="126"/>
                  </a:lnTo>
                  <a:lnTo>
                    <a:pt x="151" y="128"/>
                  </a:lnTo>
                  <a:lnTo>
                    <a:pt x="151" y="129"/>
                  </a:lnTo>
                  <a:lnTo>
                    <a:pt x="152" y="129"/>
                  </a:lnTo>
                  <a:lnTo>
                    <a:pt x="151" y="129"/>
                  </a:lnTo>
                  <a:lnTo>
                    <a:pt x="151" y="130"/>
                  </a:lnTo>
                  <a:lnTo>
                    <a:pt x="151" y="131"/>
                  </a:lnTo>
                  <a:lnTo>
                    <a:pt x="150" y="131"/>
                  </a:lnTo>
                  <a:lnTo>
                    <a:pt x="150" y="132"/>
                  </a:lnTo>
                  <a:lnTo>
                    <a:pt x="151" y="132"/>
                  </a:lnTo>
                  <a:lnTo>
                    <a:pt x="150" y="132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51" y="135"/>
                  </a:lnTo>
                  <a:lnTo>
                    <a:pt x="151" y="136"/>
                  </a:lnTo>
                  <a:lnTo>
                    <a:pt x="151" y="137"/>
                  </a:lnTo>
                  <a:lnTo>
                    <a:pt x="151" y="138"/>
                  </a:lnTo>
                  <a:lnTo>
                    <a:pt x="152" y="138"/>
                  </a:lnTo>
                  <a:lnTo>
                    <a:pt x="152" y="140"/>
                  </a:lnTo>
                  <a:lnTo>
                    <a:pt x="152" y="141"/>
                  </a:lnTo>
                  <a:lnTo>
                    <a:pt x="151" y="141"/>
                  </a:lnTo>
                  <a:lnTo>
                    <a:pt x="150" y="141"/>
                  </a:lnTo>
                  <a:lnTo>
                    <a:pt x="151" y="142"/>
                  </a:lnTo>
                  <a:lnTo>
                    <a:pt x="151" y="143"/>
                  </a:lnTo>
                  <a:lnTo>
                    <a:pt x="151" y="144"/>
                  </a:lnTo>
                  <a:lnTo>
                    <a:pt x="152" y="144"/>
                  </a:lnTo>
                  <a:lnTo>
                    <a:pt x="152" y="146"/>
                  </a:lnTo>
                  <a:lnTo>
                    <a:pt x="154" y="147"/>
                  </a:lnTo>
                  <a:lnTo>
                    <a:pt x="155" y="147"/>
                  </a:lnTo>
                  <a:lnTo>
                    <a:pt x="156" y="148"/>
                  </a:lnTo>
                  <a:lnTo>
                    <a:pt x="157" y="148"/>
                  </a:lnTo>
                  <a:lnTo>
                    <a:pt x="158" y="149"/>
                  </a:lnTo>
                  <a:lnTo>
                    <a:pt x="160" y="149"/>
                  </a:lnTo>
                  <a:lnTo>
                    <a:pt x="161" y="150"/>
                  </a:lnTo>
                  <a:lnTo>
                    <a:pt x="162" y="150"/>
                  </a:lnTo>
                  <a:lnTo>
                    <a:pt x="162" y="151"/>
                  </a:lnTo>
                  <a:lnTo>
                    <a:pt x="163" y="151"/>
                  </a:lnTo>
                  <a:lnTo>
                    <a:pt x="164" y="151"/>
                  </a:lnTo>
                  <a:lnTo>
                    <a:pt x="164" y="153"/>
                  </a:lnTo>
                  <a:lnTo>
                    <a:pt x="164" y="154"/>
                  </a:lnTo>
                  <a:lnTo>
                    <a:pt x="165" y="154"/>
                  </a:lnTo>
                  <a:lnTo>
                    <a:pt x="165" y="155"/>
                  </a:lnTo>
                  <a:lnTo>
                    <a:pt x="164" y="156"/>
                  </a:lnTo>
                  <a:lnTo>
                    <a:pt x="163" y="157"/>
                  </a:lnTo>
                  <a:lnTo>
                    <a:pt x="163" y="159"/>
                  </a:lnTo>
                  <a:lnTo>
                    <a:pt x="163" y="160"/>
                  </a:lnTo>
                  <a:lnTo>
                    <a:pt x="162" y="160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3" y="163"/>
                  </a:lnTo>
                  <a:lnTo>
                    <a:pt x="164" y="163"/>
                  </a:lnTo>
                  <a:lnTo>
                    <a:pt x="164" y="165"/>
                  </a:lnTo>
                  <a:lnTo>
                    <a:pt x="165" y="166"/>
                  </a:lnTo>
                  <a:lnTo>
                    <a:pt x="167" y="166"/>
                  </a:lnTo>
                  <a:lnTo>
                    <a:pt x="167" y="167"/>
                  </a:lnTo>
                  <a:lnTo>
                    <a:pt x="167" y="167"/>
                  </a:lnTo>
                  <a:lnTo>
                    <a:pt x="167" y="167"/>
                  </a:lnTo>
                  <a:lnTo>
                    <a:pt x="167" y="167"/>
                  </a:lnTo>
                  <a:lnTo>
                    <a:pt x="167" y="166"/>
                  </a:lnTo>
                  <a:lnTo>
                    <a:pt x="168" y="166"/>
                  </a:lnTo>
                  <a:lnTo>
                    <a:pt x="168" y="167"/>
                  </a:lnTo>
                  <a:lnTo>
                    <a:pt x="169" y="167"/>
                  </a:lnTo>
                  <a:lnTo>
                    <a:pt x="169" y="168"/>
                  </a:lnTo>
                  <a:lnTo>
                    <a:pt x="169" y="169"/>
                  </a:lnTo>
                  <a:lnTo>
                    <a:pt x="169" y="172"/>
                  </a:lnTo>
                  <a:lnTo>
                    <a:pt x="169" y="173"/>
                  </a:lnTo>
                  <a:lnTo>
                    <a:pt x="169" y="174"/>
                  </a:lnTo>
                  <a:lnTo>
                    <a:pt x="168" y="175"/>
                  </a:lnTo>
                  <a:lnTo>
                    <a:pt x="167" y="177"/>
                  </a:lnTo>
                  <a:lnTo>
                    <a:pt x="167" y="179"/>
                  </a:lnTo>
                  <a:lnTo>
                    <a:pt x="165" y="180"/>
                  </a:lnTo>
                  <a:lnTo>
                    <a:pt x="164" y="180"/>
                  </a:lnTo>
                  <a:lnTo>
                    <a:pt x="164" y="181"/>
                  </a:lnTo>
                  <a:lnTo>
                    <a:pt x="163" y="183"/>
                  </a:lnTo>
                  <a:lnTo>
                    <a:pt x="162" y="184"/>
                  </a:lnTo>
                  <a:lnTo>
                    <a:pt x="162" y="185"/>
                  </a:lnTo>
                  <a:lnTo>
                    <a:pt x="161" y="185"/>
                  </a:lnTo>
                  <a:lnTo>
                    <a:pt x="161" y="186"/>
                  </a:lnTo>
                  <a:lnTo>
                    <a:pt x="161" y="187"/>
                  </a:lnTo>
                  <a:lnTo>
                    <a:pt x="161" y="188"/>
                  </a:lnTo>
                  <a:lnTo>
                    <a:pt x="160" y="190"/>
                  </a:lnTo>
                  <a:lnTo>
                    <a:pt x="158" y="190"/>
                  </a:lnTo>
                  <a:lnTo>
                    <a:pt x="157" y="191"/>
                  </a:lnTo>
                  <a:lnTo>
                    <a:pt x="156" y="192"/>
                  </a:lnTo>
                  <a:lnTo>
                    <a:pt x="155" y="192"/>
                  </a:lnTo>
                  <a:lnTo>
                    <a:pt x="154" y="193"/>
                  </a:lnTo>
                  <a:lnTo>
                    <a:pt x="152" y="193"/>
                  </a:lnTo>
                  <a:lnTo>
                    <a:pt x="151" y="193"/>
                  </a:lnTo>
                  <a:lnTo>
                    <a:pt x="150" y="194"/>
                  </a:lnTo>
                  <a:lnTo>
                    <a:pt x="149" y="194"/>
                  </a:lnTo>
                  <a:lnTo>
                    <a:pt x="146" y="196"/>
                  </a:lnTo>
                  <a:lnTo>
                    <a:pt x="145" y="196"/>
                  </a:lnTo>
                  <a:lnTo>
                    <a:pt x="142" y="197"/>
                  </a:lnTo>
                  <a:lnTo>
                    <a:pt x="139" y="197"/>
                  </a:lnTo>
                  <a:lnTo>
                    <a:pt x="138" y="198"/>
                  </a:lnTo>
                  <a:lnTo>
                    <a:pt x="133" y="199"/>
                  </a:lnTo>
                  <a:lnTo>
                    <a:pt x="131" y="199"/>
                  </a:lnTo>
                  <a:lnTo>
                    <a:pt x="130" y="199"/>
                  </a:lnTo>
                  <a:lnTo>
                    <a:pt x="127" y="199"/>
                  </a:lnTo>
                  <a:lnTo>
                    <a:pt x="126" y="199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20" y="200"/>
                  </a:lnTo>
                  <a:lnTo>
                    <a:pt x="119" y="200"/>
                  </a:lnTo>
                  <a:lnTo>
                    <a:pt x="119" y="199"/>
                  </a:lnTo>
                  <a:lnTo>
                    <a:pt x="118" y="199"/>
                  </a:lnTo>
                  <a:lnTo>
                    <a:pt x="118" y="200"/>
                  </a:lnTo>
                  <a:lnTo>
                    <a:pt x="115" y="199"/>
                  </a:lnTo>
                  <a:lnTo>
                    <a:pt x="114" y="199"/>
                  </a:lnTo>
                  <a:lnTo>
                    <a:pt x="114" y="198"/>
                  </a:lnTo>
                  <a:lnTo>
                    <a:pt x="112" y="197"/>
                  </a:lnTo>
                  <a:lnTo>
                    <a:pt x="112" y="198"/>
                  </a:lnTo>
                  <a:lnTo>
                    <a:pt x="112" y="199"/>
                  </a:lnTo>
                  <a:lnTo>
                    <a:pt x="112" y="198"/>
                  </a:lnTo>
                  <a:lnTo>
                    <a:pt x="112" y="199"/>
                  </a:lnTo>
                  <a:lnTo>
                    <a:pt x="113" y="199"/>
                  </a:lnTo>
                  <a:lnTo>
                    <a:pt x="113" y="200"/>
                  </a:lnTo>
                  <a:lnTo>
                    <a:pt x="112" y="200"/>
                  </a:lnTo>
                  <a:lnTo>
                    <a:pt x="112" y="202"/>
                  </a:lnTo>
                  <a:lnTo>
                    <a:pt x="112" y="203"/>
                  </a:lnTo>
                  <a:lnTo>
                    <a:pt x="113" y="203"/>
                  </a:lnTo>
                  <a:lnTo>
                    <a:pt x="113" y="204"/>
                  </a:lnTo>
                  <a:lnTo>
                    <a:pt x="112" y="203"/>
                  </a:lnTo>
                  <a:lnTo>
                    <a:pt x="112" y="204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4"/>
                  </a:lnTo>
                  <a:lnTo>
                    <a:pt x="113" y="204"/>
                  </a:lnTo>
                  <a:lnTo>
                    <a:pt x="113" y="205"/>
                  </a:lnTo>
                  <a:lnTo>
                    <a:pt x="114" y="206"/>
                  </a:lnTo>
                  <a:lnTo>
                    <a:pt x="115" y="206"/>
                  </a:lnTo>
                  <a:lnTo>
                    <a:pt x="114" y="206"/>
                  </a:lnTo>
                  <a:lnTo>
                    <a:pt x="114" y="208"/>
                  </a:lnTo>
                  <a:lnTo>
                    <a:pt x="114" y="209"/>
                  </a:lnTo>
                  <a:lnTo>
                    <a:pt x="114" y="210"/>
                  </a:lnTo>
                  <a:lnTo>
                    <a:pt x="113" y="210"/>
                  </a:lnTo>
                  <a:lnTo>
                    <a:pt x="112" y="210"/>
                  </a:lnTo>
                  <a:lnTo>
                    <a:pt x="113" y="210"/>
                  </a:lnTo>
                  <a:lnTo>
                    <a:pt x="112" y="210"/>
                  </a:lnTo>
                  <a:lnTo>
                    <a:pt x="112" y="211"/>
                  </a:lnTo>
                  <a:lnTo>
                    <a:pt x="112" y="212"/>
                  </a:lnTo>
                  <a:lnTo>
                    <a:pt x="112" y="214"/>
                  </a:lnTo>
                  <a:lnTo>
                    <a:pt x="112" y="215"/>
                  </a:lnTo>
                  <a:lnTo>
                    <a:pt x="112" y="216"/>
                  </a:lnTo>
                  <a:lnTo>
                    <a:pt x="111" y="216"/>
                  </a:lnTo>
                  <a:lnTo>
                    <a:pt x="111" y="217"/>
                  </a:lnTo>
                  <a:lnTo>
                    <a:pt x="111" y="218"/>
                  </a:lnTo>
                  <a:lnTo>
                    <a:pt x="112" y="218"/>
                  </a:lnTo>
                  <a:lnTo>
                    <a:pt x="112" y="220"/>
                  </a:lnTo>
                  <a:lnTo>
                    <a:pt x="113" y="221"/>
                  </a:lnTo>
                  <a:lnTo>
                    <a:pt x="113" y="220"/>
                  </a:lnTo>
                  <a:lnTo>
                    <a:pt x="113" y="221"/>
                  </a:lnTo>
                  <a:lnTo>
                    <a:pt x="112" y="221"/>
                  </a:lnTo>
                  <a:lnTo>
                    <a:pt x="112" y="222"/>
                  </a:lnTo>
                  <a:lnTo>
                    <a:pt x="113" y="221"/>
                  </a:lnTo>
                  <a:lnTo>
                    <a:pt x="114" y="221"/>
                  </a:lnTo>
                  <a:lnTo>
                    <a:pt x="113" y="221"/>
                  </a:lnTo>
                  <a:lnTo>
                    <a:pt x="113" y="222"/>
                  </a:lnTo>
                  <a:lnTo>
                    <a:pt x="113" y="223"/>
                  </a:lnTo>
                  <a:lnTo>
                    <a:pt x="112" y="224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9" y="227"/>
                  </a:lnTo>
                  <a:lnTo>
                    <a:pt x="108" y="227"/>
                  </a:lnTo>
                  <a:lnTo>
                    <a:pt x="108" y="228"/>
                  </a:lnTo>
                  <a:lnTo>
                    <a:pt x="107" y="228"/>
                  </a:lnTo>
                  <a:lnTo>
                    <a:pt x="106" y="228"/>
                  </a:lnTo>
                  <a:lnTo>
                    <a:pt x="105" y="228"/>
                  </a:lnTo>
                  <a:lnTo>
                    <a:pt x="103" y="228"/>
                  </a:lnTo>
                  <a:lnTo>
                    <a:pt x="102" y="228"/>
                  </a:lnTo>
                  <a:lnTo>
                    <a:pt x="101" y="228"/>
                  </a:lnTo>
                  <a:lnTo>
                    <a:pt x="100" y="228"/>
                  </a:lnTo>
                  <a:lnTo>
                    <a:pt x="97" y="228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4" y="227"/>
                  </a:lnTo>
                  <a:lnTo>
                    <a:pt x="92" y="224"/>
                  </a:lnTo>
                  <a:lnTo>
                    <a:pt x="90" y="224"/>
                  </a:lnTo>
                  <a:lnTo>
                    <a:pt x="89" y="224"/>
                  </a:lnTo>
                  <a:lnTo>
                    <a:pt x="88" y="224"/>
                  </a:lnTo>
                  <a:lnTo>
                    <a:pt x="87" y="224"/>
                  </a:lnTo>
                  <a:lnTo>
                    <a:pt x="87" y="223"/>
                  </a:lnTo>
                  <a:lnTo>
                    <a:pt x="88" y="223"/>
                  </a:lnTo>
                  <a:lnTo>
                    <a:pt x="88" y="222"/>
                  </a:lnTo>
                  <a:lnTo>
                    <a:pt x="87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7" y="223"/>
                  </a:lnTo>
                  <a:lnTo>
                    <a:pt x="86" y="223"/>
                  </a:lnTo>
                  <a:lnTo>
                    <a:pt x="84" y="223"/>
                  </a:lnTo>
                  <a:lnTo>
                    <a:pt x="84" y="224"/>
                  </a:lnTo>
                  <a:lnTo>
                    <a:pt x="83" y="224"/>
                  </a:lnTo>
                  <a:lnTo>
                    <a:pt x="83" y="225"/>
                  </a:lnTo>
                  <a:lnTo>
                    <a:pt x="83" y="227"/>
                  </a:lnTo>
                  <a:lnTo>
                    <a:pt x="84" y="229"/>
                  </a:lnTo>
                  <a:lnTo>
                    <a:pt x="84" y="230"/>
                  </a:lnTo>
                  <a:lnTo>
                    <a:pt x="84" y="231"/>
                  </a:lnTo>
                  <a:lnTo>
                    <a:pt x="84" y="233"/>
                  </a:lnTo>
                  <a:lnTo>
                    <a:pt x="86" y="233"/>
                  </a:lnTo>
                  <a:lnTo>
                    <a:pt x="86" y="234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6"/>
                  </a:lnTo>
                  <a:lnTo>
                    <a:pt x="86" y="237"/>
                  </a:lnTo>
                  <a:lnTo>
                    <a:pt x="84" y="237"/>
                  </a:lnTo>
                  <a:lnTo>
                    <a:pt x="84" y="239"/>
                  </a:lnTo>
                  <a:lnTo>
                    <a:pt x="86" y="240"/>
                  </a:lnTo>
                  <a:lnTo>
                    <a:pt x="86" y="241"/>
                  </a:lnTo>
                  <a:lnTo>
                    <a:pt x="87" y="241"/>
                  </a:lnTo>
                  <a:lnTo>
                    <a:pt x="88" y="242"/>
                  </a:lnTo>
                  <a:lnTo>
                    <a:pt x="89" y="242"/>
                  </a:lnTo>
                  <a:lnTo>
                    <a:pt x="90" y="242"/>
                  </a:lnTo>
                  <a:lnTo>
                    <a:pt x="90" y="243"/>
                  </a:lnTo>
                  <a:lnTo>
                    <a:pt x="89" y="245"/>
                  </a:lnTo>
                  <a:lnTo>
                    <a:pt x="90" y="245"/>
                  </a:lnTo>
                  <a:lnTo>
                    <a:pt x="92" y="245"/>
                  </a:lnTo>
                  <a:lnTo>
                    <a:pt x="93" y="245"/>
                  </a:lnTo>
                  <a:lnTo>
                    <a:pt x="94" y="245"/>
                  </a:lnTo>
                  <a:lnTo>
                    <a:pt x="95" y="245"/>
                  </a:lnTo>
                  <a:lnTo>
                    <a:pt x="95" y="243"/>
                  </a:lnTo>
                  <a:lnTo>
                    <a:pt x="95" y="242"/>
                  </a:lnTo>
                  <a:lnTo>
                    <a:pt x="94" y="242"/>
                  </a:lnTo>
                  <a:lnTo>
                    <a:pt x="93" y="242"/>
                  </a:lnTo>
                  <a:lnTo>
                    <a:pt x="94" y="242"/>
                  </a:lnTo>
                  <a:lnTo>
                    <a:pt x="95" y="241"/>
                  </a:lnTo>
                  <a:lnTo>
                    <a:pt x="96" y="241"/>
                  </a:lnTo>
                  <a:lnTo>
                    <a:pt x="97" y="240"/>
                  </a:lnTo>
                  <a:lnTo>
                    <a:pt x="99" y="240"/>
                  </a:lnTo>
                  <a:lnTo>
                    <a:pt x="99" y="241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0" y="243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49"/>
                  </a:lnTo>
                  <a:lnTo>
                    <a:pt x="99" y="251"/>
                  </a:lnTo>
                  <a:lnTo>
                    <a:pt x="96" y="251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4" y="251"/>
                  </a:lnTo>
                  <a:lnTo>
                    <a:pt x="94" y="249"/>
                  </a:lnTo>
                  <a:lnTo>
                    <a:pt x="93" y="249"/>
                  </a:lnTo>
                  <a:lnTo>
                    <a:pt x="94" y="248"/>
                  </a:lnTo>
                  <a:lnTo>
                    <a:pt x="94" y="247"/>
                  </a:lnTo>
                  <a:lnTo>
                    <a:pt x="93" y="247"/>
                  </a:lnTo>
                  <a:lnTo>
                    <a:pt x="93" y="246"/>
                  </a:lnTo>
                  <a:lnTo>
                    <a:pt x="92" y="246"/>
                  </a:lnTo>
                  <a:lnTo>
                    <a:pt x="90" y="246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7" y="248"/>
                  </a:lnTo>
                  <a:lnTo>
                    <a:pt x="86" y="248"/>
                  </a:lnTo>
                  <a:lnTo>
                    <a:pt x="86" y="249"/>
                  </a:lnTo>
                  <a:lnTo>
                    <a:pt x="86" y="251"/>
                  </a:lnTo>
                  <a:lnTo>
                    <a:pt x="87" y="251"/>
                  </a:lnTo>
                  <a:lnTo>
                    <a:pt x="88" y="251"/>
                  </a:lnTo>
                  <a:lnTo>
                    <a:pt x="88" y="252"/>
                  </a:lnTo>
                  <a:lnTo>
                    <a:pt x="89" y="252"/>
                  </a:lnTo>
                  <a:lnTo>
                    <a:pt x="90" y="252"/>
                  </a:lnTo>
                  <a:lnTo>
                    <a:pt x="92" y="253"/>
                  </a:lnTo>
                  <a:lnTo>
                    <a:pt x="93" y="252"/>
                  </a:lnTo>
                  <a:lnTo>
                    <a:pt x="93" y="253"/>
                  </a:lnTo>
                  <a:lnTo>
                    <a:pt x="92" y="254"/>
                  </a:lnTo>
                  <a:lnTo>
                    <a:pt x="90" y="254"/>
                  </a:lnTo>
                  <a:lnTo>
                    <a:pt x="88" y="255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4" y="258"/>
                  </a:lnTo>
                  <a:lnTo>
                    <a:pt x="86" y="259"/>
                  </a:lnTo>
                  <a:lnTo>
                    <a:pt x="84" y="259"/>
                  </a:lnTo>
                  <a:lnTo>
                    <a:pt x="83" y="260"/>
                  </a:lnTo>
                  <a:lnTo>
                    <a:pt x="83" y="261"/>
                  </a:lnTo>
                  <a:lnTo>
                    <a:pt x="82" y="261"/>
                  </a:lnTo>
                  <a:lnTo>
                    <a:pt x="82" y="262"/>
                  </a:lnTo>
                  <a:lnTo>
                    <a:pt x="82" y="264"/>
                  </a:lnTo>
                  <a:lnTo>
                    <a:pt x="82" y="265"/>
                  </a:lnTo>
                  <a:lnTo>
                    <a:pt x="82" y="266"/>
                  </a:lnTo>
                  <a:lnTo>
                    <a:pt x="82" y="266"/>
                  </a:lnTo>
                  <a:lnTo>
                    <a:pt x="83" y="266"/>
                  </a:lnTo>
                  <a:lnTo>
                    <a:pt x="83" y="267"/>
                  </a:lnTo>
                  <a:lnTo>
                    <a:pt x="83" y="268"/>
                  </a:lnTo>
                  <a:lnTo>
                    <a:pt x="82" y="268"/>
                  </a:lnTo>
                  <a:lnTo>
                    <a:pt x="82" y="270"/>
                  </a:lnTo>
                  <a:lnTo>
                    <a:pt x="82" y="271"/>
                  </a:lnTo>
                  <a:lnTo>
                    <a:pt x="83" y="271"/>
                  </a:lnTo>
                  <a:lnTo>
                    <a:pt x="83" y="272"/>
                  </a:lnTo>
                  <a:lnTo>
                    <a:pt x="82" y="272"/>
                  </a:lnTo>
                  <a:lnTo>
                    <a:pt x="82" y="273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2" y="274"/>
                  </a:lnTo>
                  <a:lnTo>
                    <a:pt x="81" y="274"/>
                  </a:lnTo>
                  <a:lnTo>
                    <a:pt x="82" y="274"/>
                  </a:lnTo>
                  <a:lnTo>
                    <a:pt x="81" y="274"/>
                  </a:lnTo>
                  <a:lnTo>
                    <a:pt x="80" y="274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80" y="277"/>
                  </a:lnTo>
                  <a:lnTo>
                    <a:pt x="80" y="278"/>
                  </a:lnTo>
                  <a:lnTo>
                    <a:pt x="78" y="278"/>
                  </a:lnTo>
                  <a:lnTo>
                    <a:pt x="80" y="279"/>
                  </a:lnTo>
                  <a:lnTo>
                    <a:pt x="80" y="279"/>
                  </a:lnTo>
                  <a:lnTo>
                    <a:pt x="80" y="280"/>
                  </a:lnTo>
                  <a:lnTo>
                    <a:pt x="80" y="280"/>
                  </a:lnTo>
                  <a:lnTo>
                    <a:pt x="80" y="280"/>
                  </a:lnTo>
                  <a:lnTo>
                    <a:pt x="80" y="280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78" y="282"/>
                  </a:lnTo>
                  <a:lnTo>
                    <a:pt x="77" y="280"/>
                  </a:lnTo>
                  <a:lnTo>
                    <a:pt x="77" y="282"/>
                  </a:lnTo>
                  <a:lnTo>
                    <a:pt x="76" y="282"/>
                  </a:lnTo>
                  <a:lnTo>
                    <a:pt x="76" y="280"/>
                  </a:lnTo>
                  <a:lnTo>
                    <a:pt x="75" y="280"/>
                  </a:lnTo>
                  <a:lnTo>
                    <a:pt x="74" y="280"/>
                  </a:lnTo>
                  <a:lnTo>
                    <a:pt x="74" y="282"/>
                  </a:lnTo>
                  <a:lnTo>
                    <a:pt x="72" y="282"/>
                  </a:lnTo>
                  <a:lnTo>
                    <a:pt x="71" y="282"/>
                  </a:lnTo>
                  <a:lnTo>
                    <a:pt x="70" y="283"/>
                  </a:lnTo>
                  <a:lnTo>
                    <a:pt x="71" y="283"/>
                  </a:lnTo>
                  <a:lnTo>
                    <a:pt x="70" y="283"/>
                  </a:lnTo>
                  <a:lnTo>
                    <a:pt x="70" y="284"/>
                  </a:lnTo>
                  <a:lnTo>
                    <a:pt x="69" y="284"/>
                  </a:lnTo>
                  <a:lnTo>
                    <a:pt x="68" y="284"/>
                  </a:lnTo>
                  <a:lnTo>
                    <a:pt x="66" y="284"/>
                  </a:lnTo>
                  <a:lnTo>
                    <a:pt x="66" y="285"/>
                  </a:lnTo>
                  <a:lnTo>
                    <a:pt x="65" y="285"/>
                  </a:lnTo>
                  <a:lnTo>
                    <a:pt x="65" y="286"/>
                  </a:lnTo>
                  <a:lnTo>
                    <a:pt x="64" y="286"/>
                  </a:lnTo>
                  <a:lnTo>
                    <a:pt x="64" y="288"/>
                  </a:lnTo>
                  <a:lnTo>
                    <a:pt x="64" y="289"/>
                  </a:lnTo>
                  <a:lnTo>
                    <a:pt x="63" y="289"/>
                  </a:lnTo>
                  <a:lnTo>
                    <a:pt x="63" y="290"/>
                  </a:lnTo>
                  <a:lnTo>
                    <a:pt x="62" y="290"/>
                  </a:lnTo>
                  <a:lnTo>
                    <a:pt x="62" y="291"/>
                  </a:lnTo>
                  <a:lnTo>
                    <a:pt x="62" y="292"/>
                  </a:lnTo>
                  <a:lnTo>
                    <a:pt x="60" y="292"/>
                  </a:lnTo>
                  <a:lnTo>
                    <a:pt x="60" y="294"/>
                  </a:lnTo>
                  <a:lnTo>
                    <a:pt x="60" y="295"/>
                  </a:lnTo>
                  <a:lnTo>
                    <a:pt x="59" y="295"/>
                  </a:lnTo>
                  <a:lnTo>
                    <a:pt x="60" y="295"/>
                  </a:lnTo>
                  <a:lnTo>
                    <a:pt x="59" y="295"/>
                  </a:lnTo>
                  <a:lnTo>
                    <a:pt x="59" y="295"/>
                  </a:lnTo>
                  <a:lnTo>
                    <a:pt x="59" y="296"/>
                  </a:lnTo>
                  <a:lnTo>
                    <a:pt x="59" y="297"/>
                  </a:lnTo>
                  <a:lnTo>
                    <a:pt x="59" y="299"/>
                  </a:lnTo>
                  <a:lnTo>
                    <a:pt x="60" y="301"/>
                  </a:lnTo>
                  <a:lnTo>
                    <a:pt x="62" y="303"/>
                  </a:lnTo>
                  <a:lnTo>
                    <a:pt x="62" y="304"/>
                  </a:lnTo>
                  <a:lnTo>
                    <a:pt x="63" y="304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6" y="308"/>
                  </a:lnTo>
                  <a:lnTo>
                    <a:pt x="68" y="309"/>
                  </a:lnTo>
                  <a:lnTo>
                    <a:pt x="68" y="310"/>
                  </a:lnTo>
                  <a:lnTo>
                    <a:pt x="69" y="310"/>
                  </a:lnTo>
                  <a:lnTo>
                    <a:pt x="70" y="310"/>
                  </a:lnTo>
                  <a:lnTo>
                    <a:pt x="71" y="310"/>
                  </a:lnTo>
                  <a:lnTo>
                    <a:pt x="72" y="310"/>
                  </a:lnTo>
                  <a:lnTo>
                    <a:pt x="74" y="311"/>
                  </a:lnTo>
                  <a:lnTo>
                    <a:pt x="75" y="311"/>
                  </a:lnTo>
                  <a:lnTo>
                    <a:pt x="76" y="310"/>
                  </a:lnTo>
                  <a:lnTo>
                    <a:pt x="77" y="311"/>
                  </a:lnTo>
                  <a:lnTo>
                    <a:pt x="78" y="311"/>
                  </a:lnTo>
                  <a:lnTo>
                    <a:pt x="78" y="313"/>
                  </a:lnTo>
                  <a:lnTo>
                    <a:pt x="78" y="314"/>
                  </a:lnTo>
                  <a:lnTo>
                    <a:pt x="80" y="315"/>
                  </a:lnTo>
                  <a:lnTo>
                    <a:pt x="78" y="316"/>
                  </a:lnTo>
                  <a:lnTo>
                    <a:pt x="78" y="317"/>
                  </a:lnTo>
                  <a:lnTo>
                    <a:pt x="78" y="319"/>
                  </a:lnTo>
                  <a:lnTo>
                    <a:pt x="78" y="320"/>
                  </a:lnTo>
                  <a:lnTo>
                    <a:pt x="77" y="321"/>
                  </a:lnTo>
                  <a:lnTo>
                    <a:pt x="76" y="321"/>
                  </a:lnTo>
                  <a:lnTo>
                    <a:pt x="75" y="321"/>
                  </a:lnTo>
                  <a:lnTo>
                    <a:pt x="75" y="322"/>
                  </a:lnTo>
                  <a:lnTo>
                    <a:pt x="74" y="322"/>
                  </a:lnTo>
                  <a:lnTo>
                    <a:pt x="74" y="323"/>
                  </a:lnTo>
                  <a:lnTo>
                    <a:pt x="72" y="323"/>
                  </a:lnTo>
                  <a:lnTo>
                    <a:pt x="74" y="322"/>
                  </a:lnTo>
                  <a:lnTo>
                    <a:pt x="75" y="322"/>
                  </a:lnTo>
                  <a:lnTo>
                    <a:pt x="76" y="322"/>
                  </a:lnTo>
                  <a:lnTo>
                    <a:pt x="76" y="321"/>
                  </a:lnTo>
                  <a:lnTo>
                    <a:pt x="77" y="321"/>
                  </a:lnTo>
                  <a:lnTo>
                    <a:pt x="77" y="322"/>
                  </a:lnTo>
                  <a:lnTo>
                    <a:pt x="77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7" y="323"/>
                  </a:lnTo>
                  <a:lnTo>
                    <a:pt x="76" y="323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6" y="325"/>
                  </a:lnTo>
                  <a:lnTo>
                    <a:pt x="77" y="325"/>
                  </a:lnTo>
                  <a:lnTo>
                    <a:pt x="77" y="326"/>
                  </a:lnTo>
                  <a:lnTo>
                    <a:pt x="76" y="326"/>
                  </a:lnTo>
                  <a:lnTo>
                    <a:pt x="75" y="326"/>
                  </a:lnTo>
                  <a:lnTo>
                    <a:pt x="75" y="327"/>
                  </a:lnTo>
                  <a:lnTo>
                    <a:pt x="74" y="327"/>
                  </a:lnTo>
                  <a:lnTo>
                    <a:pt x="74" y="328"/>
                  </a:lnTo>
                  <a:lnTo>
                    <a:pt x="72" y="328"/>
                  </a:lnTo>
                  <a:lnTo>
                    <a:pt x="72" y="329"/>
                  </a:lnTo>
                  <a:lnTo>
                    <a:pt x="71" y="329"/>
                  </a:lnTo>
                  <a:lnTo>
                    <a:pt x="71" y="330"/>
                  </a:lnTo>
                  <a:lnTo>
                    <a:pt x="70" y="330"/>
                  </a:lnTo>
                  <a:lnTo>
                    <a:pt x="69" y="330"/>
                  </a:lnTo>
                  <a:lnTo>
                    <a:pt x="68" y="332"/>
                  </a:lnTo>
                  <a:lnTo>
                    <a:pt x="68" y="333"/>
                  </a:lnTo>
                  <a:lnTo>
                    <a:pt x="66" y="333"/>
                  </a:lnTo>
                  <a:lnTo>
                    <a:pt x="65" y="333"/>
                  </a:lnTo>
                  <a:lnTo>
                    <a:pt x="65" y="334"/>
                  </a:lnTo>
                  <a:lnTo>
                    <a:pt x="64" y="334"/>
                  </a:lnTo>
                  <a:lnTo>
                    <a:pt x="64" y="335"/>
                  </a:lnTo>
                  <a:lnTo>
                    <a:pt x="64" y="336"/>
                  </a:lnTo>
                  <a:lnTo>
                    <a:pt x="63" y="338"/>
                  </a:lnTo>
                  <a:lnTo>
                    <a:pt x="62" y="338"/>
                  </a:lnTo>
                  <a:lnTo>
                    <a:pt x="59" y="340"/>
                  </a:lnTo>
                  <a:lnTo>
                    <a:pt x="59" y="341"/>
                  </a:lnTo>
                  <a:lnTo>
                    <a:pt x="59" y="342"/>
                  </a:lnTo>
                  <a:lnTo>
                    <a:pt x="58" y="342"/>
                  </a:lnTo>
                  <a:lnTo>
                    <a:pt x="58" y="344"/>
                  </a:lnTo>
                  <a:lnTo>
                    <a:pt x="58" y="345"/>
                  </a:lnTo>
                  <a:lnTo>
                    <a:pt x="57" y="346"/>
                  </a:lnTo>
                  <a:lnTo>
                    <a:pt x="58" y="346"/>
                  </a:lnTo>
                  <a:lnTo>
                    <a:pt x="58" y="345"/>
                  </a:lnTo>
                  <a:lnTo>
                    <a:pt x="58" y="344"/>
                  </a:lnTo>
                  <a:lnTo>
                    <a:pt x="59" y="344"/>
                  </a:lnTo>
                  <a:lnTo>
                    <a:pt x="59" y="345"/>
                  </a:lnTo>
                  <a:lnTo>
                    <a:pt x="59" y="346"/>
                  </a:lnTo>
                  <a:lnTo>
                    <a:pt x="58" y="347"/>
                  </a:lnTo>
                  <a:lnTo>
                    <a:pt x="58" y="348"/>
                  </a:lnTo>
                  <a:lnTo>
                    <a:pt x="58" y="350"/>
                  </a:lnTo>
                  <a:lnTo>
                    <a:pt x="58" y="351"/>
                  </a:lnTo>
                  <a:lnTo>
                    <a:pt x="58" y="352"/>
                  </a:lnTo>
                  <a:lnTo>
                    <a:pt x="58" y="352"/>
                  </a:lnTo>
                  <a:lnTo>
                    <a:pt x="57" y="353"/>
                  </a:lnTo>
                  <a:lnTo>
                    <a:pt x="56" y="354"/>
                  </a:lnTo>
                  <a:lnTo>
                    <a:pt x="56" y="356"/>
                  </a:lnTo>
                  <a:lnTo>
                    <a:pt x="55" y="356"/>
                  </a:lnTo>
                  <a:lnTo>
                    <a:pt x="53" y="357"/>
                  </a:lnTo>
                  <a:lnTo>
                    <a:pt x="52" y="357"/>
                  </a:lnTo>
                  <a:lnTo>
                    <a:pt x="51" y="357"/>
                  </a:lnTo>
                  <a:lnTo>
                    <a:pt x="51" y="356"/>
                  </a:lnTo>
                  <a:lnTo>
                    <a:pt x="51" y="354"/>
                  </a:lnTo>
                  <a:lnTo>
                    <a:pt x="51" y="354"/>
                  </a:lnTo>
                  <a:lnTo>
                    <a:pt x="51" y="353"/>
                  </a:lnTo>
                  <a:lnTo>
                    <a:pt x="51" y="352"/>
                  </a:lnTo>
                  <a:lnTo>
                    <a:pt x="50" y="352"/>
                  </a:lnTo>
                  <a:lnTo>
                    <a:pt x="50" y="352"/>
                  </a:lnTo>
                  <a:lnTo>
                    <a:pt x="49" y="351"/>
                  </a:lnTo>
                  <a:lnTo>
                    <a:pt x="50" y="352"/>
                  </a:lnTo>
                  <a:lnTo>
                    <a:pt x="50" y="352"/>
                  </a:lnTo>
                  <a:lnTo>
                    <a:pt x="50" y="353"/>
                  </a:lnTo>
                  <a:lnTo>
                    <a:pt x="50" y="354"/>
                  </a:lnTo>
                  <a:lnTo>
                    <a:pt x="49" y="354"/>
                  </a:lnTo>
                  <a:lnTo>
                    <a:pt x="47" y="354"/>
                  </a:lnTo>
                  <a:lnTo>
                    <a:pt x="46" y="354"/>
                  </a:lnTo>
                  <a:lnTo>
                    <a:pt x="47" y="354"/>
                  </a:lnTo>
                  <a:lnTo>
                    <a:pt x="49" y="354"/>
                  </a:lnTo>
                  <a:lnTo>
                    <a:pt x="50" y="354"/>
                  </a:lnTo>
                  <a:lnTo>
                    <a:pt x="51" y="354"/>
                  </a:lnTo>
                  <a:lnTo>
                    <a:pt x="51" y="356"/>
                  </a:lnTo>
                  <a:lnTo>
                    <a:pt x="51" y="357"/>
                  </a:lnTo>
                  <a:lnTo>
                    <a:pt x="51" y="358"/>
                  </a:lnTo>
                  <a:lnTo>
                    <a:pt x="50" y="358"/>
                  </a:lnTo>
                  <a:lnTo>
                    <a:pt x="49" y="359"/>
                  </a:lnTo>
                  <a:lnTo>
                    <a:pt x="47" y="359"/>
                  </a:lnTo>
                  <a:lnTo>
                    <a:pt x="47" y="360"/>
                  </a:lnTo>
                  <a:lnTo>
                    <a:pt x="47" y="359"/>
                  </a:lnTo>
                  <a:lnTo>
                    <a:pt x="47" y="360"/>
                  </a:lnTo>
                  <a:lnTo>
                    <a:pt x="46" y="362"/>
                  </a:lnTo>
                  <a:lnTo>
                    <a:pt x="46" y="363"/>
                  </a:lnTo>
                  <a:lnTo>
                    <a:pt x="45" y="363"/>
                  </a:lnTo>
                  <a:lnTo>
                    <a:pt x="45" y="364"/>
                  </a:lnTo>
                  <a:lnTo>
                    <a:pt x="45" y="365"/>
                  </a:lnTo>
                  <a:lnTo>
                    <a:pt x="44" y="366"/>
                  </a:lnTo>
                  <a:lnTo>
                    <a:pt x="45" y="367"/>
                  </a:lnTo>
                  <a:lnTo>
                    <a:pt x="45" y="369"/>
                  </a:lnTo>
                  <a:lnTo>
                    <a:pt x="44" y="370"/>
                  </a:lnTo>
                  <a:lnTo>
                    <a:pt x="43" y="370"/>
                  </a:lnTo>
                  <a:lnTo>
                    <a:pt x="43" y="371"/>
                  </a:lnTo>
                  <a:lnTo>
                    <a:pt x="41" y="371"/>
                  </a:lnTo>
                  <a:lnTo>
                    <a:pt x="41" y="372"/>
                  </a:lnTo>
                  <a:lnTo>
                    <a:pt x="43" y="371"/>
                  </a:lnTo>
                  <a:lnTo>
                    <a:pt x="44" y="371"/>
                  </a:lnTo>
                  <a:lnTo>
                    <a:pt x="44" y="372"/>
                  </a:lnTo>
                  <a:lnTo>
                    <a:pt x="45" y="373"/>
                  </a:lnTo>
                  <a:lnTo>
                    <a:pt x="45" y="375"/>
                  </a:lnTo>
                  <a:lnTo>
                    <a:pt x="45" y="376"/>
                  </a:lnTo>
                  <a:lnTo>
                    <a:pt x="46" y="379"/>
                  </a:lnTo>
                  <a:lnTo>
                    <a:pt x="46" y="381"/>
                  </a:lnTo>
                  <a:lnTo>
                    <a:pt x="45" y="381"/>
                  </a:lnTo>
                  <a:lnTo>
                    <a:pt x="44" y="381"/>
                  </a:lnTo>
                  <a:lnTo>
                    <a:pt x="43" y="381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4" y="381"/>
                  </a:lnTo>
                  <a:lnTo>
                    <a:pt x="44" y="381"/>
                  </a:lnTo>
                  <a:lnTo>
                    <a:pt x="45" y="381"/>
                  </a:lnTo>
                  <a:lnTo>
                    <a:pt x="45" y="381"/>
                  </a:lnTo>
                  <a:lnTo>
                    <a:pt x="46" y="381"/>
                  </a:lnTo>
                  <a:lnTo>
                    <a:pt x="46" y="381"/>
                  </a:lnTo>
                  <a:lnTo>
                    <a:pt x="47" y="382"/>
                  </a:lnTo>
                  <a:lnTo>
                    <a:pt x="47" y="383"/>
                  </a:lnTo>
                  <a:lnTo>
                    <a:pt x="49" y="385"/>
                  </a:lnTo>
                  <a:lnTo>
                    <a:pt x="49" y="387"/>
                  </a:lnTo>
                  <a:lnTo>
                    <a:pt x="51" y="389"/>
                  </a:lnTo>
                  <a:lnTo>
                    <a:pt x="51" y="391"/>
                  </a:lnTo>
                  <a:lnTo>
                    <a:pt x="51" y="393"/>
                  </a:lnTo>
                  <a:lnTo>
                    <a:pt x="51" y="391"/>
                  </a:lnTo>
                  <a:lnTo>
                    <a:pt x="51" y="391"/>
                  </a:lnTo>
                  <a:lnTo>
                    <a:pt x="50" y="391"/>
                  </a:lnTo>
                  <a:lnTo>
                    <a:pt x="47" y="390"/>
                  </a:lnTo>
                  <a:lnTo>
                    <a:pt x="46" y="389"/>
                  </a:lnTo>
                  <a:lnTo>
                    <a:pt x="44" y="389"/>
                  </a:lnTo>
                  <a:lnTo>
                    <a:pt x="40" y="389"/>
                  </a:lnTo>
                  <a:lnTo>
                    <a:pt x="39" y="388"/>
                  </a:lnTo>
                  <a:lnTo>
                    <a:pt x="37" y="387"/>
                  </a:lnTo>
                  <a:lnTo>
                    <a:pt x="35" y="387"/>
                  </a:lnTo>
                  <a:lnTo>
                    <a:pt x="33" y="387"/>
                  </a:lnTo>
                  <a:lnTo>
                    <a:pt x="31" y="387"/>
                  </a:lnTo>
                  <a:lnTo>
                    <a:pt x="28" y="387"/>
                  </a:lnTo>
                  <a:lnTo>
                    <a:pt x="26" y="387"/>
                  </a:lnTo>
                  <a:lnTo>
                    <a:pt x="24" y="387"/>
                  </a:lnTo>
                  <a:lnTo>
                    <a:pt x="22" y="387"/>
                  </a:lnTo>
                  <a:lnTo>
                    <a:pt x="20" y="387"/>
                  </a:lnTo>
                  <a:lnTo>
                    <a:pt x="18" y="387"/>
                  </a:lnTo>
                  <a:lnTo>
                    <a:pt x="16" y="387"/>
                  </a:lnTo>
                  <a:lnTo>
                    <a:pt x="16" y="385"/>
                  </a:lnTo>
                  <a:lnTo>
                    <a:pt x="16" y="384"/>
                  </a:lnTo>
                  <a:lnTo>
                    <a:pt x="15" y="383"/>
                  </a:lnTo>
                  <a:lnTo>
                    <a:pt x="14" y="382"/>
                  </a:lnTo>
                  <a:lnTo>
                    <a:pt x="13" y="382"/>
                  </a:lnTo>
                  <a:lnTo>
                    <a:pt x="13" y="381"/>
                  </a:lnTo>
                  <a:lnTo>
                    <a:pt x="13" y="381"/>
                  </a:lnTo>
                  <a:lnTo>
                    <a:pt x="12" y="381"/>
                  </a:lnTo>
                  <a:lnTo>
                    <a:pt x="10" y="381"/>
                  </a:lnTo>
                  <a:lnTo>
                    <a:pt x="12" y="379"/>
                  </a:lnTo>
                  <a:lnTo>
                    <a:pt x="12" y="378"/>
                  </a:lnTo>
                  <a:lnTo>
                    <a:pt x="13" y="378"/>
                  </a:lnTo>
                  <a:lnTo>
                    <a:pt x="13" y="377"/>
                  </a:lnTo>
                  <a:lnTo>
                    <a:pt x="13" y="376"/>
                  </a:lnTo>
                  <a:lnTo>
                    <a:pt x="13" y="375"/>
                  </a:lnTo>
                  <a:lnTo>
                    <a:pt x="12" y="373"/>
                  </a:lnTo>
                  <a:lnTo>
                    <a:pt x="12" y="372"/>
                  </a:lnTo>
                  <a:lnTo>
                    <a:pt x="12" y="371"/>
                  </a:lnTo>
                  <a:lnTo>
                    <a:pt x="13" y="371"/>
                  </a:lnTo>
                  <a:lnTo>
                    <a:pt x="13" y="370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6"/>
                  </a:lnTo>
                  <a:lnTo>
                    <a:pt x="13" y="365"/>
                  </a:lnTo>
                  <a:lnTo>
                    <a:pt x="12" y="365"/>
                  </a:lnTo>
                  <a:lnTo>
                    <a:pt x="10" y="364"/>
                  </a:lnTo>
                  <a:lnTo>
                    <a:pt x="9" y="365"/>
                  </a:lnTo>
                  <a:lnTo>
                    <a:pt x="8" y="365"/>
                  </a:lnTo>
                  <a:lnTo>
                    <a:pt x="7" y="365"/>
                  </a:lnTo>
                  <a:lnTo>
                    <a:pt x="6" y="365"/>
                  </a:lnTo>
                  <a:lnTo>
                    <a:pt x="6" y="366"/>
                  </a:lnTo>
                  <a:lnTo>
                    <a:pt x="4" y="366"/>
                  </a:lnTo>
                  <a:lnTo>
                    <a:pt x="4" y="367"/>
                  </a:lnTo>
                  <a:lnTo>
                    <a:pt x="3" y="367"/>
                  </a:lnTo>
                  <a:lnTo>
                    <a:pt x="3" y="366"/>
                  </a:lnTo>
                  <a:lnTo>
                    <a:pt x="3" y="365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2" y="363"/>
                  </a:lnTo>
                  <a:lnTo>
                    <a:pt x="2" y="362"/>
                  </a:lnTo>
                  <a:lnTo>
                    <a:pt x="2" y="360"/>
                  </a:lnTo>
                  <a:lnTo>
                    <a:pt x="2" y="359"/>
                  </a:lnTo>
                  <a:lnTo>
                    <a:pt x="2" y="358"/>
                  </a:lnTo>
                  <a:lnTo>
                    <a:pt x="1" y="358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3"/>
                  </a:lnTo>
                  <a:lnTo>
                    <a:pt x="0" y="352"/>
                  </a:lnTo>
                  <a:lnTo>
                    <a:pt x="1" y="352"/>
                  </a:lnTo>
                  <a:lnTo>
                    <a:pt x="3" y="351"/>
                  </a:lnTo>
                  <a:lnTo>
                    <a:pt x="4" y="350"/>
                  </a:lnTo>
                  <a:lnTo>
                    <a:pt x="4" y="348"/>
                  </a:lnTo>
                  <a:lnTo>
                    <a:pt x="4" y="347"/>
                  </a:lnTo>
                  <a:lnTo>
                    <a:pt x="4" y="346"/>
                  </a:lnTo>
                  <a:lnTo>
                    <a:pt x="4" y="345"/>
                  </a:lnTo>
                  <a:lnTo>
                    <a:pt x="4" y="344"/>
                  </a:lnTo>
                  <a:lnTo>
                    <a:pt x="3" y="344"/>
                  </a:lnTo>
                  <a:lnTo>
                    <a:pt x="3" y="342"/>
                  </a:lnTo>
                  <a:lnTo>
                    <a:pt x="4" y="341"/>
                  </a:lnTo>
                  <a:lnTo>
                    <a:pt x="4" y="340"/>
                  </a:lnTo>
                  <a:lnTo>
                    <a:pt x="6" y="340"/>
                  </a:lnTo>
                  <a:lnTo>
                    <a:pt x="6" y="339"/>
                  </a:lnTo>
                  <a:lnTo>
                    <a:pt x="7" y="339"/>
                  </a:lnTo>
                  <a:lnTo>
                    <a:pt x="8" y="339"/>
                  </a:lnTo>
                  <a:lnTo>
                    <a:pt x="8" y="338"/>
                  </a:lnTo>
                  <a:lnTo>
                    <a:pt x="9" y="338"/>
                  </a:lnTo>
                  <a:lnTo>
                    <a:pt x="9" y="336"/>
                  </a:lnTo>
                  <a:lnTo>
                    <a:pt x="9" y="335"/>
                  </a:lnTo>
                  <a:lnTo>
                    <a:pt x="9" y="334"/>
                  </a:lnTo>
                  <a:lnTo>
                    <a:pt x="9" y="333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10" y="330"/>
                  </a:lnTo>
                  <a:lnTo>
                    <a:pt x="12" y="330"/>
                  </a:lnTo>
                  <a:lnTo>
                    <a:pt x="12" y="329"/>
                  </a:lnTo>
                  <a:lnTo>
                    <a:pt x="13" y="329"/>
                  </a:lnTo>
                  <a:lnTo>
                    <a:pt x="13" y="328"/>
                  </a:lnTo>
                  <a:lnTo>
                    <a:pt x="13" y="327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0" y="322"/>
                  </a:lnTo>
                  <a:lnTo>
                    <a:pt x="10" y="321"/>
                  </a:lnTo>
                  <a:lnTo>
                    <a:pt x="12" y="320"/>
                  </a:lnTo>
                  <a:lnTo>
                    <a:pt x="12" y="319"/>
                  </a:lnTo>
                  <a:lnTo>
                    <a:pt x="13" y="317"/>
                  </a:lnTo>
                  <a:lnTo>
                    <a:pt x="12" y="317"/>
                  </a:lnTo>
                  <a:lnTo>
                    <a:pt x="12" y="316"/>
                  </a:lnTo>
                  <a:lnTo>
                    <a:pt x="13" y="316"/>
                  </a:lnTo>
                  <a:lnTo>
                    <a:pt x="14" y="316"/>
                  </a:lnTo>
                  <a:lnTo>
                    <a:pt x="14" y="315"/>
                  </a:lnTo>
                  <a:lnTo>
                    <a:pt x="15" y="314"/>
                  </a:lnTo>
                  <a:lnTo>
                    <a:pt x="15" y="313"/>
                  </a:lnTo>
                  <a:lnTo>
                    <a:pt x="16" y="313"/>
                  </a:lnTo>
                  <a:lnTo>
                    <a:pt x="18" y="313"/>
                  </a:lnTo>
                  <a:lnTo>
                    <a:pt x="18" y="311"/>
                  </a:lnTo>
                  <a:lnTo>
                    <a:pt x="16" y="311"/>
                  </a:lnTo>
                  <a:lnTo>
                    <a:pt x="15" y="310"/>
                  </a:lnTo>
                  <a:lnTo>
                    <a:pt x="16" y="310"/>
                  </a:lnTo>
                  <a:lnTo>
                    <a:pt x="16" y="309"/>
                  </a:lnTo>
                  <a:lnTo>
                    <a:pt x="16" y="308"/>
                  </a:lnTo>
                  <a:lnTo>
                    <a:pt x="16" y="307"/>
                  </a:lnTo>
                  <a:lnTo>
                    <a:pt x="18" y="307"/>
                  </a:lnTo>
                  <a:lnTo>
                    <a:pt x="18" y="305"/>
                  </a:lnTo>
                  <a:lnTo>
                    <a:pt x="19" y="305"/>
                  </a:lnTo>
                  <a:lnTo>
                    <a:pt x="19" y="304"/>
                  </a:lnTo>
                  <a:lnTo>
                    <a:pt x="19" y="303"/>
                  </a:lnTo>
                  <a:lnTo>
                    <a:pt x="19" y="302"/>
                  </a:lnTo>
                  <a:lnTo>
                    <a:pt x="19" y="301"/>
                  </a:lnTo>
                  <a:lnTo>
                    <a:pt x="19" y="299"/>
                  </a:lnTo>
                  <a:lnTo>
                    <a:pt x="19" y="298"/>
                  </a:lnTo>
                  <a:lnTo>
                    <a:pt x="18" y="298"/>
                  </a:lnTo>
                  <a:lnTo>
                    <a:pt x="18" y="297"/>
                  </a:lnTo>
                  <a:lnTo>
                    <a:pt x="16" y="297"/>
                  </a:lnTo>
                  <a:lnTo>
                    <a:pt x="16" y="296"/>
                  </a:lnTo>
                  <a:lnTo>
                    <a:pt x="18" y="296"/>
                  </a:lnTo>
                  <a:lnTo>
                    <a:pt x="19" y="296"/>
                  </a:lnTo>
                  <a:lnTo>
                    <a:pt x="20" y="295"/>
                  </a:lnTo>
                  <a:lnTo>
                    <a:pt x="20" y="295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18" y="292"/>
                  </a:lnTo>
                  <a:lnTo>
                    <a:pt x="18" y="291"/>
                  </a:lnTo>
                  <a:lnTo>
                    <a:pt x="18" y="290"/>
                  </a:lnTo>
                  <a:lnTo>
                    <a:pt x="19" y="290"/>
                  </a:lnTo>
                  <a:lnTo>
                    <a:pt x="19" y="289"/>
                  </a:lnTo>
                  <a:lnTo>
                    <a:pt x="18" y="289"/>
                  </a:lnTo>
                  <a:lnTo>
                    <a:pt x="19" y="289"/>
                  </a:lnTo>
                  <a:lnTo>
                    <a:pt x="20" y="289"/>
                  </a:lnTo>
                  <a:lnTo>
                    <a:pt x="21" y="289"/>
                  </a:lnTo>
                  <a:lnTo>
                    <a:pt x="21" y="288"/>
                  </a:lnTo>
                  <a:lnTo>
                    <a:pt x="21" y="286"/>
                  </a:lnTo>
                  <a:lnTo>
                    <a:pt x="22" y="286"/>
                  </a:lnTo>
                  <a:lnTo>
                    <a:pt x="22" y="285"/>
                  </a:lnTo>
                  <a:lnTo>
                    <a:pt x="22" y="284"/>
                  </a:lnTo>
                  <a:lnTo>
                    <a:pt x="21" y="283"/>
                  </a:lnTo>
                  <a:lnTo>
                    <a:pt x="21" y="282"/>
                  </a:lnTo>
                  <a:lnTo>
                    <a:pt x="20" y="280"/>
                  </a:lnTo>
                  <a:lnTo>
                    <a:pt x="19" y="280"/>
                  </a:lnTo>
                  <a:lnTo>
                    <a:pt x="19" y="279"/>
                  </a:lnTo>
                  <a:lnTo>
                    <a:pt x="18" y="279"/>
                  </a:lnTo>
                  <a:lnTo>
                    <a:pt x="18" y="280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5" y="279"/>
                  </a:lnTo>
                  <a:lnTo>
                    <a:pt x="15" y="278"/>
                  </a:lnTo>
                  <a:lnTo>
                    <a:pt x="15" y="277"/>
                  </a:lnTo>
                  <a:lnTo>
                    <a:pt x="16" y="278"/>
                  </a:lnTo>
                  <a:lnTo>
                    <a:pt x="18" y="278"/>
                  </a:lnTo>
                  <a:lnTo>
                    <a:pt x="18" y="277"/>
                  </a:lnTo>
                  <a:lnTo>
                    <a:pt x="19" y="277"/>
                  </a:lnTo>
                  <a:lnTo>
                    <a:pt x="19" y="278"/>
                  </a:lnTo>
                  <a:lnTo>
                    <a:pt x="20" y="278"/>
                  </a:lnTo>
                  <a:lnTo>
                    <a:pt x="20" y="277"/>
                  </a:lnTo>
                  <a:lnTo>
                    <a:pt x="21" y="277"/>
                  </a:lnTo>
                  <a:lnTo>
                    <a:pt x="22" y="278"/>
                  </a:lnTo>
                  <a:lnTo>
                    <a:pt x="22" y="278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2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2" y="272"/>
                  </a:lnTo>
                  <a:lnTo>
                    <a:pt x="21" y="272"/>
                  </a:lnTo>
                  <a:lnTo>
                    <a:pt x="20" y="272"/>
                  </a:lnTo>
                  <a:lnTo>
                    <a:pt x="19" y="272"/>
                  </a:lnTo>
                  <a:lnTo>
                    <a:pt x="18" y="272"/>
                  </a:lnTo>
                  <a:lnTo>
                    <a:pt x="18" y="271"/>
                  </a:lnTo>
                  <a:lnTo>
                    <a:pt x="18" y="270"/>
                  </a:lnTo>
                  <a:lnTo>
                    <a:pt x="18" y="268"/>
                  </a:lnTo>
                  <a:lnTo>
                    <a:pt x="18" y="267"/>
                  </a:lnTo>
                  <a:lnTo>
                    <a:pt x="19" y="267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9" y="265"/>
                  </a:lnTo>
                  <a:lnTo>
                    <a:pt x="19" y="264"/>
                  </a:lnTo>
                  <a:lnTo>
                    <a:pt x="18" y="264"/>
                  </a:lnTo>
                  <a:lnTo>
                    <a:pt x="19" y="264"/>
                  </a:lnTo>
                  <a:lnTo>
                    <a:pt x="19" y="262"/>
                  </a:lnTo>
                  <a:lnTo>
                    <a:pt x="19" y="261"/>
                  </a:lnTo>
                  <a:lnTo>
                    <a:pt x="18" y="261"/>
                  </a:lnTo>
                  <a:lnTo>
                    <a:pt x="18" y="260"/>
                  </a:lnTo>
                  <a:lnTo>
                    <a:pt x="16" y="260"/>
                  </a:lnTo>
                  <a:lnTo>
                    <a:pt x="18" y="260"/>
                  </a:lnTo>
                  <a:lnTo>
                    <a:pt x="16" y="259"/>
                  </a:lnTo>
                  <a:lnTo>
                    <a:pt x="16" y="260"/>
                  </a:lnTo>
                  <a:lnTo>
                    <a:pt x="16" y="259"/>
                  </a:lnTo>
                  <a:lnTo>
                    <a:pt x="16" y="258"/>
                  </a:lnTo>
                  <a:lnTo>
                    <a:pt x="18" y="258"/>
                  </a:lnTo>
                  <a:lnTo>
                    <a:pt x="19" y="258"/>
                  </a:lnTo>
                  <a:lnTo>
                    <a:pt x="19" y="257"/>
                  </a:lnTo>
                  <a:lnTo>
                    <a:pt x="19" y="255"/>
                  </a:lnTo>
                  <a:lnTo>
                    <a:pt x="18" y="255"/>
                  </a:lnTo>
                  <a:lnTo>
                    <a:pt x="15" y="254"/>
                  </a:lnTo>
                  <a:lnTo>
                    <a:pt x="14" y="254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4" y="251"/>
                  </a:lnTo>
                  <a:lnTo>
                    <a:pt x="14" y="249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6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3"/>
                  </a:lnTo>
                  <a:lnTo>
                    <a:pt x="14" y="243"/>
                  </a:lnTo>
                  <a:lnTo>
                    <a:pt x="14" y="242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9" y="240"/>
                  </a:lnTo>
                  <a:lnTo>
                    <a:pt x="19" y="239"/>
                  </a:lnTo>
                  <a:lnTo>
                    <a:pt x="18" y="239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18" y="236"/>
                  </a:lnTo>
                  <a:lnTo>
                    <a:pt x="16" y="235"/>
                  </a:lnTo>
                  <a:lnTo>
                    <a:pt x="18" y="234"/>
                  </a:lnTo>
                  <a:lnTo>
                    <a:pt x="16" y="234"/>
                  </a:lnTo>
                  <a:lnTo>
                    <a:pt x="16" y="233"/>
                  </a:lnTo>
                  <a:lnTo>
                    <a:pt x="18" y="233"/>
                  </a:lnTo>
                  <a:lnTo>
                    <a:pt x="16" y="233"/>
                  </a:lnTo>
                  <a:lnTo>
                    <a:pt x="16" y="231"/>
                  </a:lnTo>
                  <a:lnTo>
                    <a:pt x="16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6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5"/>
                  </a:lnTo>
                  <a:lnTo>
                    <a:pt x="18" y="224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8" y="221"/>
                  </a:lnTo>
                  <a:lnTo>
                    <a:pt x="18" y="220"/>
                  </a:lnTo>
                  <a:lnTo>
                    <a:pt x="18" y="218"/>
                  </a:lnTo>
                  <a:lnTo>
                    <a:pt x="19" y="218"/>
                  </a:lnTo>
                  <a:lnTo>
                    <a:pt x="19" y="217"/>
                  </a:lnTo>
                  <a:lnTo>
                    <a:pt x="19" y="216"/>
                  </a:lnTo>
                  <a:lnTo>
                    <a:pt x="18" y="216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2"/>
                  </a:lnTo>
                  <a:lnTo>
                    <a:pt x="20" y="211"/>
                  </a:lnTo>
                  <a:lnTo>
                    <a:pt x="19" y="210"/>
                  </a:lnTo>
                  <a:lnTo>
                    <a:pt x="19" y="209"/>
                  </a:lnTo>
                  <a:lnTo>
                    <a:pt x="19" y="209"/>
                  </a:lnTo>
                  <a:lnTo>
                    <a:pt x="19" y="208"/>
                  </a:lnTo>
                  <a:lnTo>
                    <a:pt x="20" y="208"/>
                  </a:lnTo>
                  <a:lnTo>
                    <a:pt x="20" y="209"/>
                  </a:lnTo>
                  <a:lnTo>
                    <a:pt x="21" y="209"/>
                  </a:lnTo>
                  <a:lnTo>
                    <a:pt x="21" y="208"/>
                  </a:lnTo>
                  <a:lnTo>
                    <a:pt x="20" y="208"/>
                  </a:lnTo>
                  <a:lnTo>
                    <a:pt x="21" y="206"/>
                  </a:lnTo>
                  <a:lnTo>
                    <a:pt x="21" y="205"/>
                  </a:lnTo>
                  <a:lnTo>
                    <a:pt x="22" y="205"/>
                  </a:lnTo>
                  <a:lnTo>
                    <a:pt x="22" y="204"/>
                  </a:lnTo>
                  <a:lnTo>
                    <a:pt x="22" y="203"/>
                  </a:lnTo>
                  <a:lnTo>
                    <a:pt x="22" y="202"/>
                  </a:lnTo>
                  <a:lnTo>
                    <a:pt x="21" y="200"/>
                  </a:lnTo>
                  <a:lnTo>
                    <a:pt x="22" y="199"/>
                  </a:lnTo>
                  <a:lnTo>
                    <a:pt x="22" y="198"/>
                  </a:lnTo>
                  <a:lnTo>
                    <a:pt x="22" y="198"/>
                  </a:lnTo>
                  <a:lnTo>
                    <a:pt x="24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6" y="196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6" y="193"/>
                  </a:lnTo>
                  <a:lnTo>
                    <a:pt x="25" y="192"/>
                  </a:lnTo>
                  <a:lnTo>
                    <a:pt x="25" y="191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5" y="187"/>
                  </a:lnTo>
                  <a:lnTo>
                    <a:pt x="25" y="186"/>
                  </a:lnTo>
                  <a:lnTo>
                    <a:pt x="24" y="186"/>
                  </a:lnTo>
                  <a:lnTo>
                    <a:pt x="24" y="185"/>
                  </a:lnTo>
                  <a:lnTo>
                    <a:pt x="24" y="183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80"/>
                  </a:lnTo>
                  <a:lnTo>
                    <a:pt x="22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4" y="175"/>
                  </a:lnTo>
                  <a:lnTo>
                    <a:pt x="24" y="174"/>
                  </a:lnTo>
                  <a:lnTo>
                    <a:pt x="22" y="174"/>
                  </a:lnTo>
                  <a:lnTo>
                    <a:pt x="24" y="174"/>
                  </a:lnTo>
                  <a:lnTo>
                    <a:pt x="24" y="173"/>
                  </a:lnTo>
                  <a:lnTo>
                    <a:pt x="22" y="173"/>
                  </a:lnTo>
                  <a:lnTo>
                    <a:pt x="24" y="173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5" y="171"/>
                  </a:lnTo>
                  <a:lnTo>
                    <a:pt x="25" y="169"/>
                  </a:lnTo>
                  <a:lnTo>
                    <a:pt x="25" y="168"/>
                  </a:lnTo>
                  <a:lnTo>
                    <a:pt x="26" y="168"/>
                  </a:lnTo>
                  <a:lnTo>
                    <a:pt x="26" y="167"/>
                  </a:lnTo>
                  <a:lnTo>
                    <a:pt x="27" y="167"/>
                  </a:lnTo>
                  <a:lnTo>
                    <a:pt x="28" y="167"/>
                  </a:lnTo>
                  <a:lnTo>
                    <a:pt x="28" y="166"/>
                  </a:lnTo>
                  <a:lnTo>
                    <a:pt x="28" y="165"/>
                  </a:lnTo>
                  <a:lnTo>
                    <a:pt x="29" y="165"/>
                  </a:lnTo>
                  <a:lnTo>
                    <a:pt x="29" y="163"/>
                  </a:lnTo>
                  <a:lnTo>
                    <a:pt x="31" y="163"/>
                  </a:lnTo>
                  <a:lnTo>
                    <a:pt x="32" y="162"/>
                  </a:lnTo>
                  <a:lnTo>
                    <a:pt x="31" y="161"/>
                  </a:lnTo>
                  <a:lnTo>
                    <a:pt x="32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2" y="160"/>
                  </a:lnTo>
                  <a:lnTo>
                    <a:pt x="32" y="159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5"/>
                  </a:lnTo>
                  <a:lnTo>
                    <a:pt x="31" y="154"/>
                  </a:lnTo>
                  <a:lnTo>
                    <a:pt x="31" y="153"/>
                  </a:lnTo>
                  <a:lnTo>
                    <a:pt x="29" y="153"/>
                  </a:lnTo>
                  <a:lnTo>
                    <a:pt x="29" y="151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3" y="148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3" y="147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4"/>
                  </a:lnTo>
                  <a:lnTo>
                    <a:pt x="34" y="143"/>
                  </a:lnTo>
                  <a:lnTo>
                    <a:pt x="34" y="142"/>
                  </a:lnTo>
                  <a:lnTo>
                    <a:pt x="34" y="141"/>
                  </a:lnTo>
                  <a:lnTo>
                    <a:pt x="35" y="141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7" y="138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7" y="135"/>
                  </a:lnTo>
                  <a:lnTo>
                    <a:pt x="37" y="134"/>
                  </a:lnTo>
                  <a:lnTo>
                    <a:pt x="37" y="132"/>
                  </a:lnTo>
                  <a:lnTo>
                    <a:pt x="37" y="131"/>
                  </a:lnTo>
                  <a:lnTo>
                    <a:pt x="38" y="131"/>
                  </a:lnTo>
                  <a:lnTo>
                    <a:pt x="38" y="130"/>
                  </a:lnTo>
                  <a:lnTo>
                    <a:pt x="38" y="129"/>
                  </a:lnTo>
                  <a:lnTo>
                    <a:pt x="37" y="129"/>
                  </a:lnTo>
                  <a:lnTo>
                    <a:pt x="37" y="128"/>
                  </a:lnTo>
                  <a:lnTo>
                    <a:pt x="35" y="128"/>
                  </a:lnTo>
                  <a:lnTo>
                    <a:pt x="35" y="129"/>
                  </a:lnTo>
                  <a:lnTo>
                    <a:pt x="35" y="128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5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3" y="122"/>
                  </a:lnTo>
                  <a:lnTo>
                    <a:pt x="34" y="122"/>
                  </a:lnTo>
                  <a:lnTo>
                    <a:pt x="34" y="120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2" y="118"/>
                  </a:lnTo>
                  <a:lnTo>
                    <a:pt x="32" y="117"/>
                  </a:lnTo>
                  <a:lnTo>
                    <a:pt x="32" y="116"/>
                  </a:lnTo>
                  <a:lnTo>
                    <a:pt x="32" y="115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2" y="112"/>
                  </a:lnTo>
                  <a:lnTo>
                    <a:pt x="31" y="112"/>
                  </a:lnTo>
                  <a:lnTo>
                    <a:pt x="31" y="111"/>
                  </a:lnTo>
                  <a:lnTo>
                    <a:pt x="29" y="110"/>
                  </a:lnTo>
                  <a:lnTo>
                    <a:pt x="29" y="109"/>
                  </a:lnTo>
                  <a:lnTo>
                    <a:pt x="29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3" y="103"/>
                  </a:lnTo>
                  <a:lnTo>
                    <a:pt x="33" y="101"/>
                  </a:lnTo>
                  <a:lnTo>
                    <a:pt x="32" y="101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4" y="95"/>
                  </a:lnTo>
                  <a:lnTo>
                    <a:pt x="34" y="94"/>
                  </a:lnTo>
                  <a:lnTo>
                    <a:pt x="33" y="94"/>
                  </a:lnTo>
                  <a:lnTo>
                    <a:pt x="34" y="94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7" y="92"/>
                  </a:lnTo>
                  <a:lnTo>
                    <a:pt x="35" y="92"/>
                  </a:lnTo>
                  <a:lnTo>
                    <a:pt x="35" y="91"/>
                  </a:lnTo>
                  <a:lnTo>
                    <a:pt x="37" y="91"/>
                  </a:lnTo>
                  <a:lnTo>
                    <a:pt x="37" y="88"/>
                  </a:lnTo>
                  <a:lnTo>
                    <a:pt x="37" y="87"/>
                  </a:lnTo>
                  <a:lnTo>
                    <a:pt x="35" y="87"/>
                  </a:lnTo>
                  <a:lnTo>
                    <a:pt x="35" y="86"/>
                  </a:lnTo>
                  <a:lnTo>
                    <a:pt x="35" y="85"/>
                  </a:lnTo>
                  <a:lnTo>
                    <a:pt x="35" y="83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7" y="81"/>
                  </a:lnTo>
                  <a:lnTo>
                    <a:pt x="38" y="80"/>
                  </a:lnTo>
                  <a:lnTo>
                    <a:pt x="38" y="79"/>
                  </a:lnTo>
                  <a:lnTo>
                    <a:pt x="38" y="78"/>
                  </a:lnTo>
                  <a:lnTo>
                    <a:pt x="38" y="76"/>
                  </a:lnTo>
                  <a:lnTo>
                    <a:pt x="38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1" y="69"/>
                  </a:lnTo>
                  <a:lnTo>
                    <a:pt x="43" y="69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61"/>
                  </a:lnTo>
                  <a:lnTo>
                    <a:pt x="47" y="60"/>
                  </a:lnTo>
                  <a:lnTo>
                    <a:pt x="47" y="58"/>
                  </a:lnTo>
                  <a:lnTo>
                    <a:pt x="49" y="58"/>
                  </a:lnTo>
                  <a:lnTo>
                    <a:pt x="50" y="58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2" y="57"/>
                  </a:lnTo>
                  <a:lnTo>
                    <a:pt x="52" y="56"/>
                  </a:lnTo>
                  <a:lnTo>
                    <a:pt x="52" y="55"/>
                  </a:lnTo>
                  <a:lnTo>
                    <a:pt x="51" y="52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0" y="49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1" y="43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3"/>
                  </a:lnTo>
                  <a:lnTo>
                    <a:pt x="50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1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6"/>
                  </a:lnTo>
                  <a:lnTo>
                    <a:pt x="57" y="26"/>
                  </a:lnTo>
                  <a:lnTo>
                    <a:pt x="58" y="25"/>
                  </a:lnTo>
                  <a:lnTo>
                    <a:pt x="59" y="25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4" y="15"/>
                  </a:lnTo>
                  <a:lnTo>
                    <a:pt x="65" y="13"/>
                  </a:lnTo>
                  <a:lnTo>
                    <a:pt x="65" y="12"/>
                  </a:lnTo>
                  <a:lnTo>
                    <a:pt x="64" y="9"/>
                  </a:lnTo>
                  <a:close/>
                  <a:moveTo>
                    <a:pt x="50" y="436"/>
                  </a:moveTo>
                  <a:lnTo>
                    <a:pt x="50" y="434"/>
                  </a:lnTo>
                  <a:lnTo>
                    <a:pt x="50" y="436"/>
                  </a:lnTo>
                  <a:lnTo>
                    <a:pt x="51" y="436"/>
                  </a:lnTo>
                  <a:lnTo>
                    <a:pt x="50" y="436"/>
                  </a:lnTo>
                  <a:close/>
                  <a:moveTo>
                    <a:pt x="50" y="434"/>
                  </a:moveTo>
                  <a:lnTo>
                    <a:pt x="50" y="430"/>
                  </a:lnTo>
                  <a:lnTo>
                    <a:pt x="50" y="425"/>
                  </a:lnTo>
                  <a:lnTo>
                    <a:pt x="50" y="420"/>
                  </a:lnTo>
                  <a:lnTo>
                    <a:pt x="50" y="415"/>
                  </a:lnTo>
                  <a:lnTo>
                    <a:pt x="50" y="410"/>
                  </a:lnTo>
                  <a:lnTo>
                    <a:pt x="50" y="407"/>
                  </a:lnTo>
                  <a:lnTo>
                    <a:pt x="50" y="402"/>
                  </a:lnTo>
                  <a:lnTo>
                    <a:pt x="50" y="397"/>
                  </a:lnTo>
                  <a:lnTo>
                    <a:pt x="51" y="399"/>
                  </a:lnTo>
                  <a:lnTo>
                    <a:pt x="51" y="400"/>
                  </a:lnTo>
                  <a:lnTo>
                    <a:pt x="51" y="401"/>
                  </a:lnTo>
                  <a:lnTo>
                    <a:pt x="52" y="402"/>
                  </a:lnTo>
                  <a:lnTo>
                    <a:pt x="52" y="403"/>
                  </a:lnTo>
                  <a:lnTo>
                    <a:pt x="52" y="404"/>
                  </a:lnTo>
                  <a:lnTo>
                    <a:pt x="53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1" y="403"/>
                  </a:lnTo>
                  <a:lnTo>
                    <a:pt x="51" y="404"/>
                  </a:lnTo>
                  <a:lnTo>
                    <a:pt x="51" y="404"/>
                  </a:lnTo>
                  <a:lnTo>
                    <a:pt x="51" y="406"/>
                  </a:lnTo>
                  <a:lnTo>
                    <a:pt x="51" y="407"/>
                  </a:lnTo>
                  <a:lnTo>
                    <a:pt x="51" y="408"/>
                  </a:lnTo>
                  <a:lnTo>
                    <a:pt x="51" y="409"/>
                  </a:lnTo>
                  <a:lnTo>
                    <a:pt x="52" y="409"/>
                  </a:lnTo>
                  <a:lnTo>
                    <a:pt x="53" y="409"/>
                  </a:lnTo>
                  <a:lnTo>
                    <a:pt x="55" y="409"/>
                  </a:lnTo>
                  <a:lnTo>
                    <a:pt x="55" y="410"/>
                  </a:lnTo>
                  <a:lnTo>
                    <a:pt x="55" y="410"/>
                  </a:lnTo>
                  <a:lnTo>
                    <a:pt x="55" y="412"/>
                  </a:lnTo>
                  <a:lnTo>
                    <a:pt x="56" y="413"/>
                  </a:lnTo>
                  <a:lnTo>
                    <a:pt x="57" y="415"/>
                  </a:lnTo>
                  <a:lnTo>
                    <a:pt x="58" y="415"/>
                  </a:lnTo>
                  <a:lnTo>
                    <a:pt x="58" y="416"/>
                  </a:lnTo>
                  <a:lnTo>
                    <a:pt x="59" y="416"/>
                  </a:lnTo>
                  <a:lnTo>
                    <a:pt x="59" y="418"/>
                  </a:lnTo>
                  <a:lnTo>
                    <a:pt x="59" y="419"/>
                  </a:lnTo>
                  <a:lnTo>
                    <a:pt x="63" y="421"/>
                  </a:lnTo>
                  <a:lnTo>
                    <a:pt x="64" y="422"/>
                  </a:lnTo>
                  <a:lnTo>
                    <a:pt x="65" y="422"/>
                  </a:lnTo>
                  <a:lnTo>
                    <a:pt x="66" y="424"/>
                  </a:lnTo>
                  <a:lnTo>
                    <a:pt x="68" y="425"/>
                  </a:lnTo>
                  <a:lnTo>
                    <a:pt x="69" y="425"/>
                  </a:lnTo>
                  <a:lnTo>
                    <a:pt x="69" y="426"/>
                  </a:lnTo>
                  <a:lnTo>
                    <a:pt x="70" y="427"/>
                  </a:lnTo>
                  <a:lnTo>
                    <a:pt x="71" y="428"/>
                  </a:lnTo>
                  <a:lnTo>
                    <a:pt x="72" y="428"/>
                  </a:lnTo>
                  <a:lnTo>
                    <a:pt x="74" y="430"/>
                  </a:lnTo>
                  <a:lnTo>
                    <a:pt x="77" y="431"/>
                  </a:lnTo>
                  <a:lnTo>
                    <a:pt x="77" y="432"/>
                  </a:lnTo>
                  <a:lnTo>
                    <a:pt x="78" y="432"/>
                  </a:lnTo>
                  <a:lnTo>
                    <a:pt x="80" y="432"/>
                  </a:lnTo>
                  <a:lnTo>
                    <a:pt x="81" y="432"/>
                  </a:lnTo>
                  <a:lnTo>
                    <a:pt x="82" y="431"/>
                  </a:lnTo>
                  <a:lnTo>
                    <a:pt x="83" y="432"/>
                  </a:lnTo>
                  <a:lnTo>
                    <a:pt x="84" y="432"/>
                  </a:lnTo>
                  <a:lnTo>
                    <a:pt x="83" y="432"/>
                  </a:lnTo>
                  <a:lnTo>
                    <a:pt x="83" y="433"/>
                  </a:lnTo>
                  <a:lnTo>
                    <a:pt x="83" y="434"/>
                  </a:lnTo>
                  <a:lnTo>
                    <a:pt x="82" y="434"/>
                  </a:lnTo>
                  <a:lnTo>
                    <a:pt x="82" y="436"/>
                  </a:lnTo>
                  <a:lnTo>
                    <a:pt x="82" y="437"/>
                  </a:lnTo>
                  <a:lnTo>
                    <a:pt x="81" y="437"/>
                  </a:lnTo>
                  <a:lnTo>
                    <a:pt x="81" y="436"/>
                  </a:lnTo>
                  <a:lnTo>
                    <a:pt x="81" y="437"/>
                  </a:lnTo>
                  <a:lnTo>
                    <a:pt x="80" y="437"/>
                  </a:lnTo>
                  <a:lnTo>
                    <a:pt x="80" y="437"/>
                  </a:lnTo>
                  <a:lnTo>
                    <a:pt x="80" y="438"/>
                  </a:lnTo>
                  <a:lnTo>
                    <a:pt x="80" y="437"/>
                  </a:lnTo>
                  <a:lnTo>
                    <a:pt x="78" y="437"/>
                  </a:lnTo>
                  <a:lnTo>
                    <a:pt x="77" y="436"/>
                  </a:lnTo>
                  <a:lnTo>
                    <a:pt x="77" y="437"/>
                  </a:lnTo>
                  <a:lnTo>
                    <a:pt x="76" y="436"/>
                  </a:lnTo>
                  <a:lnTo>
                    <a:pt x="76" y="437"/>
                  </a:lnTo>
                  <a:lnTo>
                    <a:pt x="76" y="438"/>
                  </a:lnTo>
                  <a:lnTo>
                    <a:pt x="75" y="438"/>
                  </a:lnTo>
                  <a:lnTo>
                    <a:pt x="74" y="438"/>
                  </a:lnTo>
                  <a:lnTo>
                    <a:pt x="72" y="438"/>
                  </a:lnTo>
                  <a:lnTo>
                    <a:pt x="72" y="439"/>
                  </a:lnTo>
                  <a:lnTo>
                    <a:pt x="71" y="439"/>
                  </a:lnTo>
                  <a:lnTo>
                    <a:pt x="70" y="439"/>
                  </a:lnTo>
                  <a:lnTo>
                    <a:pt x="70" y="438"/>
                  </a:lnTo>
                  <a:lnTo>
                    <a:pt x="69" y="438"/>
                  </a:lnTo>
                  <a:lnTo>
                    <a:pt x="68" y="437"/>
                  </a:lnTo>
                  <a:lnTo>
                    <a:pt x="66" y="437"/>
                  </a:lnTo>
                  <a:lnTo>
                    <a:pt x="65" y="437"/>
                  </a:lnTo>
                  <a:lnTo>
                    <a:pt x="62" y="436"/>
                  </a:lnTo>
                  <a:lnTo>
                    <a:pt x="60" y="436"/>
                  </a:lnTo>
                  <a:lnTo>
                    <a:pt x="58" y="436"/>
                  </a:lnTo>
                  <a:lnTo>
                    <a:pt x="56" y="436"/>
                  </a:lnTo>
                  <a:lnTo>
                    <a:pt x="55" y="436"/>
                  </a:lnTo>
                  <a:lnTo>
                    <a:pt x="53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1" y="436"/>
                  </a:lnTo>
                  <a:lnTo>
                    <a:pt x="50" y="434"/>
                  </a:lnTo>
                  <a:close/>
                  <a:moveTo>
                    <a:pt x="97" y="433"/>
                  </a:moveTo>
                  <a:lnTo>
                    <a:pt x="97" y="434"/>
                  </a:lnTo>
                  <a:lnTo>
                    <a:pt x="96" y="434"/>
                  </a:lnTo>
                  <a:lnTo>
                    <a:pt x="96" y="433"/>
                  </a:lnTo>
                  <a:lnTo>
                    <a:pt x="95" y="434"/>
                  </a:lnTo>
                  <a:lnTo>
                    <a:pt x="94" y="434"/>
                  </a:lnTo>
                  <a:lnTo>
                    <a:pt x="93" y="434"/>
                  </a:lnTo>
                  <a:lnTo>
                    <a:pt x="92" y="434"/>
                  </a:lnTo>
                  <a:lnTo>
                    <a:pt x="92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90" y="436"/>
                  </a:lnTo>
                  <a:lnTo>
                    <a:pt x="89" y="436"/>
                  </a:lnTo>
                  <a:lnTo>
                    <a:pt x="89" y="437"/>
                  </a:lnTo>
                  <a:lnTo>
                    <a:pt x="89" y="436"/>
                  </a:lnTo>
                  <a:lnTo>
                    <a:pt x="88" y="436"/>
                  </a:lnTo>
                  <a:lnTo>
                    <a:pt x="89" y="436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89" y="434"/>
                  </a:lnTo>
                  <a:lnTo>
                    <a:pt x="90" y="434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4"/>
                  </a:lnTo>
                  <a:lnTo>
                    <a:pt x="92" y="433"/>
                  </a:lnTo>
                  <a:lnTo>
                    <a:pt x="93" y="433"/>
                  </a:lnTo>
                  <a:lnTo>
                    <a:pt x="94" y="433"/>
                  </a:lnTo>
                  <a:lnTo>
                    <a:pt x="95" y="433"/>
                  </a:lnTo>
                  <a:lnTo>
                    <a:pt x="96" y="433"/>
                  </a:lnTo>
                  <a:lnTo>
                    <a:pt x="97" y="433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5" y="203"/>
                  </a:lnTo>
                  <a:lnTo>
                    <a:pt x="114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4" y="200"/>
                  </a:moveTo>
                  <a:lnTo>
                    <a:pt x="115" y="200"/>
                  </a:lnTo>
                  <a:lnTo>
                    <a:pt x="114" y="200"/>
                  </a:lnTo>
                  <a:close/>
                  <a:moveTo>
                    <a:pt x="114" y="217"/>
                  </a:moveTo>
                  <a:lnTo>
                    <a:pt x="115" y="218"/>
                  </a:lnTo>
                  <a:lnTo>
                    <a:pt x="115" y="220"/>
                  </a:lnTo>
                  <a:lnTo>
                    <a:pt x="114" y="220"/>
                  </a:lnTo>
                  <a:lnTo>
                    <a:pt x="114" y="221"/>
                  </a:lnTo>
                  <a:lnTo>
                    <a:pt x="114" y="220"/>
                  </a:lnTo>
                  <a:lnTo>
                    <a:pt x="113" y="220"/>
                  </a:lnTo>
                  <a:lnTo>
                    <a:pt x="113" y="218"/>
                  </a:lnTo>
                  <a:lnTo>
                    <a:pt x="114" y="217"/>
                  </a:lnTo>
                  <a:close/>
                  <a:moveTo>
                    <a:pt x="114" y="215"/>
                  </a:moveTo>
                  <a:lnTo>
                    <a:pt x="115" y="215"/>
                  </a:lnTo>
                  <a:lnTo>
                    <a:pt x="115" y="216"/>
                  </a:lnTo>
                  <a:lnTo>
                    <a:pt x="115" y="217"/>
                  </a:lnTo>
                  <a:lnTo>
                    <a:pt x="115" y="216"/>
                  </a:lnTo>
                  <a:lnTo>
                    <a:pt x="114" y="216"/>
                  </a:lnTo>
                  <a:lnTo>
                    <a:pt x="114" y="21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139">
              <a:extLst>
                <a:ext uri="{FF2B5EF4-FFF2-40B4-BE49-F238E27FC236}">
                  <a16:creationId xmlns:a16="http://schemas.microsoft.com/office/drawing/2014/main" id="{AFD5BF16-9FF7-012E-0F47-EB2996D45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0326" y="2038351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1 h 2"/>
                <a:gd name="T14" fmla="*/ 1 w 2"/>
                <a:gd name="T15" fmla="*/ 0 h 2"/>
                <a:gd name="T16" fmla="*/ 2 w 2"/>
                <a:gd name="T17" fmla="*/ 0 h 2"/>
                <a:gd name="T18" fmla="*/ 1 w 2"/>
                <a:gd name="T19" fmla="*/ 0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1 h 2"/>
                <a:gd name="T26" fmla="*/ 1 w 2"/>
                <a:gd name="T27" fmla="*/ 2 h 2"/>
                <a:gd name="T28" fmla="*/ 2 w 2"/>
                <a:gd name="T29" fmla="*/ 2 h 2"/>
                <a:gd name="T30" fmla="*/ 1 w 2"/>
                <a:gd name="T31" fmla="*/ 2 h 2"/>
                <a:gd name="T32" fmla="*/ 1 w 2"/>
                <a:gd name="T33" fmla="*/ 1 h 2"/>
                <a:gd name="T34" fmla="*/ 0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0 w 2"/>
                <a:gd name="T41" fmla="*/ 1 h 2"/>
                <a:gd name="T42" fmla="*/ 0 w 2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140">
              <a:extLst>
                <a:ext uri="{FF2B5EF4-FFF2-40B4-BE49-F238E27FC236}">
                  <a16:creationId xmlns:a16="http://schemas.microsoft.com/office/drawing/2014/main" id="{26505FAE-0F40-D450-BE06-8482EDC210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0326" y="2038351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1 h 2"/>
                <a:gd name="T14" fmla="*/ 1 w 2"/>
                <a:gd name="T15" fmla="*/ 0 h 2"/>
                <a:gd name="T16" fmla="*/ 2 w 2"/>
                <a:gd name="T17" fmla="*/ 0 h 2"/>
                <a:gd name="T18" fmla="*/ 1 w 2"/>
                <a:gd name="T19" fmla="*/ 0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1 h 2"/>
                <a:gd name="T26" fmla="*/ 1 w 2"/>
                <a:gd name="T27" fmla="*/ 2 h 2"/>
                <a:gd name="T28" fmla="*/ 2 w 2"/>
                <a:gd name="T29" fmla="*/ 2 h 2"/>
                <a:gd name="T30" fmla="*/ 1 w 2"/>
                <a:gd name="T31" fmla="*/ 2 h 2"/>
                <a:gd name="T32" fmla="*/ 1 w 2"/>
                <a:gd name="T33" fmla="*/ 1 h 2"/>
                <a:gd name="T34" fmla="*/ 0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0 w 2"/>
                <a:gd name="T41" fmla="*/ 1 h 2"/>
                <a:gd name="T42" fmla="*/ 0 w 2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141">
              <a:extLst>
                <a:ext uri="{FF2B5EF4-FFF2-40B4-BE49-F238E27FC236}">
                  <a16:creationId xmlns:a16="http://schemas.microsoft.com/office/drawing/2014/main" id="{78621501-2BF5-8B77-8C7F-9DF40FFAD6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4926" y="2027238"/>
              <a:ext cx="38100" cy="19050"/>
            </a:xfrm>
            <a:custGeom>
              <a:avLst/>
              <a:gdLst>
                <a:gd name="T0" fmla="*/ 16 w 24"/>
                <a:gd name="T1" fmla="*/ 8 h 12"/>
                <a:gd name="T2" fmla="*/ 17 w 24"/>
                <a:gd name="T3" fmla="*/ 8 h 12"/>
                <a:gd name="T4" fmla="*/ 16 w 24"/>
                <a:gd name="T5" fmla="*/ 8 h 12"/>
                <a:gd name="T6" fmla="*/ 17 w 24"/>
                <a:gd name="T7" fmla="*/ 7 h 12"/>
                <a:gd name="T8" fmla="*/ 17 w 24"/>
                <a:gd name="T9" fmla="*/ 7 h 12"/>
                <a:gd name="T10" fmla="*/ 16 w 24"/>
                <a:gd name="T11" fmla="*/ 8 h 12"/>
                <a:gd name="T12" fmla="*/ 16 w 24"/>
                <a:gd name="T13" fmla="*/ 8 h 12"/>
                <a:gd name="T14" fmla="*/ 15 w 24"/>
                <a:gd name="T15" fmla="*/ 9 h 12"/>
                <a:gd name="T16" fmla="*/ 13 w 24"/>
                <a:gd name="T17" fmla="*/ 9 h 12"/>
                <a:gd name="T18" fmla="*/ 12 w 24"/>
                <a:gd name="T19" fmla="*/ 11 h 12"/>
                <a:gd name="T20" fmla="*/ 10 w 24"/>
                <a:gd name="T21" fmla="*/ 11 h 12"/>
                <a:gd name="T22" fmla="*/ 9 w 24"/>
                <a:gd name="T23" fmla="*/ 12 h 12"/>
                <a:gd name="T24" fmla="*/ 9 w 24"/>
                <a:gd name="T25" fmla="*/ 12 h 12"/>
                <a:gd name="T26" fmla="*/ 8 w 24"/>
                <a:gd name="T27" fmla="*/ 11 h 12"/>
                <a:gd name="T28" fmla="*/ 6 w 24"/>
                <a:gd name="T29" fmla="*/ 12 h 12"/>
                <a:gd name="T30" fmla="*/ 4 w 24"/>
                <a:gd name="T31" fmla="*/ 11 h 12"/>
                <a:gd name="T32" fmla="*/ 3 w 24"/>
                <a:gd name="T33" fmla="*/ 9 h 12"/>
                <a:gd name="T34" fmla="*/ 2 w 24"/>
                <a:gd name="T35" fmla="*/ 9 h 12"/>
                <a:gd name="T36" fmla="*/ 0 w 24"/>
                <a:gd name="T37" fmla="*/ 8 h 12"/>
                <a:gd name="T38" fmla="*/ 2 w 24"/>
                <a:gd name="T39" fmla="*/ 7 h 12"/>
                <a:gd name="T40" fmla="*/ 3 w 24"/>
                <a:gd name="T41" fmla="*/ 8 h 12"/>
                <a:gd name="T42" fmla="*/ 4 w 24"/>
                <a:gd name="T43" fmla="*/ 7 h 12"/>
                <a:gd name="T44" fmla="*/ 5 w 24"/>
                <a:gd name="T45" fmla="*/ 6 h 12"/>
                <a:gd name="T46" fmla="*/ 6 w 24"/>
                <a:gd name="T47" fmla="*/ 7 h 12"/>
                <a:gd name="T48" fmla="*/ 8 w 24"/>
                <a:gd name="T49" fmla="*/ 5 h 12"/>
                <a:gd name="T50" fmla="*/ 9 w 24"/>
                <a:gd name="T51" fmla="*/ 3 h 12"/>
                <a:gd name="T52" fmla="*/ 11 w 24"/>
                <a:gd name="T53" fmla="*/ 3 h 12"/>
                <a:gd name="T54" fmla="*/ 16 w 24"/>
                <a:gd name="T55" fmla="*/ 3 h 12"/>
                <a:gd name="T56" fmla="*/ 18 w 24"/>
                <a:gd name="T57" fmla="*/ 3 h 12"/>
                <a:gd name="T58" fmla="*/ 21 w 24"/>
                <a:gd name="T59" fmla="*/ 2 h 12"/>
                <a:gd name="T60" fmla="*/ 22 w 24"/>
                <a:gd name="T61" fmla="*/ 1 h 12"/>
                <a:gd name="T62" fmla="*/ 23 w 24"/>
                <a:gd name="T63" fmla="*/ 0 h 12"/>
                <a:gd name="T64" fmla="*/ 23 w 24"/>
                <a:gd name="T65" fmla="*/ 0 h 12"/>
                <a:gd name="T66" fmla="*/ 22 w 24"/>
                <a:gd name="T67" fmla="*/ 2 h 12"/>
                <a:gd name="T68" fmla="*/ 19 w 24"/>
                <a:gd name="T69" fmla="*/ 3 h 12"/>
                <a:gd name="T70" fmla="*/ 18 w 24"/>
                <a:gd name="T71" fmla="*/ 5 h 12"/>
                <a:gd name="T72" fmla="*/ 18 w 24"/>
                <a:gd name="T73" fmla="*/ 7 h 12"/>
                <a:gd name="T74" fmla="*/ 19 w 24"/>
                <a:gd name="T75" fmla="*/ 8 h 12"/>
                <a:gd name="T76" fmla="*/ 19 w 24"/>
                <a:gd name="T77" fmla="*/ 8 h 12"/>
                <a:gd name="T78" fmla="*/ 18 w 24"/>
                <a:gd name="T79" fmla="*/ 9 h 12"/>
                <a:gd name="T80" fmla="*/ 17 w 24"/>
                <a:gd name="T81" fmla="*/ 8 h 12"/>
                <a:gd name="T82" fmla="*/ 17 w 24"/>
                <a:gd name="T83" fmla="*/ 8 h 12"/>
                <a:gd name="T84" fmla="*/ 18 w 24"/>
                <a:gd name="T8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2">
                  <a:moveTo>
                    <a:pt x="17" y="8"/>
                  </a:move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close/>
                  <a:moveTo>
                    <a:pt x="16" y="8"/>
                  </a:moveTo>
                  <a:lnTo>
                    <a:pt x="16" y="8"/>
                  </a:lnTo>
                  <a:close/>
                  <a:moveTo>
                    <a:pt x="18" y="7"/>
                  </a:moveTo>
                  <a:lnTo>
                    <a:pt x="17" y="7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142">
              <a:extLst>
                <a:ext uri="{FF2B5EF4-FFF2-40B4-BE49-F238E27FC236}">
                  <a16:creationId xmlns:a16="http://schemas.microsoft.com/office/drawing/2014/main" id="{09AF4C65-F1B9-3C8E-E0D7-D752DE592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4926" y="2027238"/>
              <a:ext cx="38100" cy="19050"/>
            </a:xfrm>
            <a:custGeom>
              <a:avLst/>
              <a:gdLst>
                <a:gd name="T0" fmla="*/ 16 w 24"/>
                <a:gd name="T1" fmla="*/ 8 h 12"/>
                <a:gd name="T2" fmla="*/ 17 w 24"/>
                <a:gd name="T3" fmla="*/ 8 h 12"/>
                <a:gd name="T4" fmla="*/ 16 w 24"/>
                <a:gd name="T5" fmla="*/ 8 h 12"/>
                <a:gd name="T6" fmla="*/ 17 w 24"/>
                <a:gd name="T7" fmla="*/ 7 h 12"/>
                <a:gd name="T8" fmla="*/ 17 w 24"/>
                <a:gd name="T9" fmla="*/ 7 h 12"/>
                <a:gd name="T10" fmla="*/ 16 w 24"/>
                <a:gd name="T11" fmla="*/ 8 h 12"/>
                <a:gd name="T12" fmla="*/ 16 w 24"/>
                <a:gd name="T13" fmla="*/ 8 h 12"/>
                <a:gd name="T14" fmla="*/ 15 w 24"/>
                <a:gd name="T15" fmla="*/ 9 h 12"/>
                <a:gd name="T16" fmla="*/ 13 w 24"/>
                <a:gd name="T17" fmla="*/ 9 h 12"/>
                <a:gd name="T18" fmla="*/ 12 w 24"/>
                <a:gd name="T19" fmla="*/ 11 h 12"/>
                <a:gd name="T20" fmla="*/ 10 w 24"/>
                <a:gd name="T21" fmla="*/ 11 h 12"/>
                <a:gd name="T22" fmla="*/ 9 w 24"/>
                <a:gd name="T23" fmla="*/ 12 h 12"/>
                <a:gd name="T24" fmla="*/ 9 w 24"/>
                <a:gd name="T25" fmla="*/ 12 h 12"/>
                <a:gd name="T26" fmla="*/ 8 w 24"/>
                <a:gd name="T27" fmla="*/ 11 h 12"/>
                <a:gd name="T28" fmla="*/ 6 w 24"/>
                <a:gd name="T29" fmla="*/ 12 h 12"/>
                <a:gd name="T30" fmla="*/ 4 w 24"/>
                <a:gd name="T31" fmla="*/ 11 h 12"/>
                <a:gd name="T32" fmla="*/ 3 w 24"/>
                <a:gd name="T33" fmla="*/ 9 h 12"/>
                <a:gd name="T34" fmla="*/ 2 w 24"/>
                <a:gd name="T35" fmla="*/ 9 h 12"/>
                <a:gd name="T36" fmla="*/ 0 w 24"/>
                <a:gd name="T37" fmla="*/ 8 h 12"/>
                <a:gd name="T38" fmla="*/ 2 w 24"/>
                <a:gd name="T39" fmla="*/ 7 h 12"/>
                <a:gd name="T40" fmla="*/ 3 w 24"/>
                <a:gd name="T41" fmla="*/ 8 h 12"/>
                <a:gd name="T42" fmla="*/ 4 w 24"/>
                <a:gd name="T43" fmla="*/ 7 h 12"/>
                <a:gd name="T44" fmla="*/ 5 w 24"/>
                <a:gd name="T45" fmla="*/ 6 h 12"/>
                <a:gd name="T46" fmla="*/ 6 w 24"/>
                <a:gd name="T47" fmla="*/ 7 h 12"/>
                <a:gd name="T48" fmla="*/ 8 w 24"/>
                <a:gd name="T49" fmla="*/ 5 h 12"/>
                <a:gd name="T50" fmla="*/ 9 w 24"/>
                <a:gd name="T51" fmla="*/ 3 h 12"/>
                <a:gd name="T52" fmla="*/ 11 w 24"/>
                <a:gd name="T53" fmla="*/ 3 h 12"/>
                <a:gd name="T54" fmla="*/ 16 w 24"/>
                <a:gd name="T55" fmla="*/ 3 h 12"/>
                <a:gd name="T56" fmla="*/ 18 w 24"/>
                <a:gd name="T57" fmla="*/ 3 h 12"/>
                <a:gd name="T58" fmla="*/ 21 w 24"/>
                <a:gd name="T59" fmla="*/ 2 h 12"/>
                <a:gd name="T60" fmla="*/ 22 w 24"/>
                <a:gd name="T61" fmla="*/ 1 h 12"/>
                <a:gd name="T62" fmla="*/ 23 w 24"/>
                <a:gd name="T63" fmla="*/ 0 h 12"/>
                <a:gd name="T64" fmla="*/ 23 w 24"/>
                <a:gd name="T65" fmla="*/ 0 h 12"/>
                <a:gd name="T66" fmla="*/ 22 w 24"/>
                <a:gd name="T67" fmla="*/ 2 h 12"/>
                <a:gd name="T68" fmla="*/ 19 w 24"/>
                <a:gd name="T69" fmla="*/ 3 h 12"/>
                <a:gd name="T70" fmla="*/ 18 w 24"/>
                <a:gd name="T71" fmla="*/ 5 h 12"/>
                <a:gd name="T72" fmla="*/ 18 w 24"/>
                <a:gd name="T73" fmla="*/ 7 h 12"/>
                <a:gd name="T74" fmla="*/ 19 w 24"/>
                <a:gd name="T75" fmla="*/ 8 h 12"/>
                <a:gd name="T76" fmla="*/ 19 w 24"/>
                <a:gd name="T77" fmla="*/ 8 h 12"/>
                <a:gd name="T78" fmla="*/ 18 w 24"/>
                <a:gd name="T79" fmla="*/ 9 h 12"/>
                <a:gd name="T80" fmla="*/ 17 w 24"/>
                <a:gd name="T81" fmla="*/ 8 h 12"/>
                <a:gd name="T82" fmla="*/ 17 w 24"/>
                <a:gd name="T83" fmla="*/ 8 h 12"/>
                <a:gd name="T84" fmla="*/ 18 w 24"/>
                <a:gd name="T8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2">
                  <a:moveTo>
                    <a:pt x="17" y="8"/>
                  </a:move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moveTo>
                    <a:pt x="16" y="8"/>
                  </a:moveTo>
                  <a:lnTo>
                    <a:pt x="16" y="8"/>
                  </a:lnTo>
                  <a:moveTo>
                    <a:pt x="18" y="7"/>
                  </a:moveTo>
                  <a:lnTo>
                    <a:pt x="17" y="7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7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143">
              <a:extLst>
                <a:ext uri="{FF2B5EF4-FFF2-40B4-BE49-F238E27FC236}">
                  <a16:creationId xmlns:a16="http://schemas.microsoft.com/office/drawing/2014/main" id="{38107988-1E29-E42C-B060-8E06E52C0B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9601" y="2027238"/>
              <a:ext cx="461963" cy="498475"/>
            </a:xfrm>
            <a:custGeom>
              <a:avLst/>
              <a:gdLst>
                <a:gd name="T0" fmla="*/ 110 w 291"/>
                <a:gd name="T1" fmla="*/ 31 h 314"/>
                <a:gd name="T2" fmla="*/ 106 w 291"/>
                <a:gd name="T3" fmla="*/ 49 h 314"/>
                <a:gd name="T4" fmla="*/ 127 w 291"/>
                <a:gd name="T5" fmla="*/ 66 h 314"/>
                <a:gd name="T6" fmla="*/ 125 w 291"/>
                <a:gd name="T7" fmla="*/ 83 h 314"/>
                <a:gd name="T8" fmla="*/ 149 w 291"/>
                <a:gd name="T9" fmla="*/ 97 h 314"/>
                <a:gd name="T10" fmla="*/ 174 w 291"/>
                <a:gd name="T11" fmla="*/ 103 h 314"/>
                <a:gd name="T12" fmla="*/ 195 w 291"/>
                <a:gd name="T13" fmla="*/ 107 h 314"/>
                <a:gd name="T14" fmla="*/ 206 w 291"/>
                <a:gd name="T15" fmla="*/ 94 h 314"/>
                <a:gd name="T16" fmla="*/ 224 w 291"/>
                <a:gd name="T17" fmla="*/ 103 h 314"/>
                <a:gd name="T18" fmla="*/ 256 w 291"/>
                <a:gd name="T19" fmla="*/ 100 h 314"/>
                <a:gd name="T20" fmla="*/ 284 w 291"/>
                <a:gd name="T21" fmla="*/ 88 h 314"/>
                <a:gd name="T22" fmla="*/ 278 w 291"/>
                <a:gd name="T23" fmla="*/ 101 h 314"/>
                <a:gd name="T24" fmla="*/ 265 w 291"/>
                <a:gd name="T25" fmla="*/ 125 h 314"/>
                <a:gd name="T26" fmla="*/ 253 w 291"/>
                <a:gd name="T27" fmla="*/ 146 h 314"/>
                <a:gd name="T28" fmla="*/ 242 w 291"/>
                <a:gd name="T29" fmla="*/ 147 h 314"/>
                <a:gd name="T30" fmla="*/ 232 w 291"/>
                <a:gd name="T31" fmla="*/ 144 h 314"/>
                <a:gd name="T32" fmla="*/ 242 w 291"/>
                <a:gd name="T33" fmla="*/ 125 h 314"/>
                <a:gd name="T34" fmla="*/ 217 w 291"/>
                <a:gd name="T35" fmla="*/ 120 h 314"/>
                <a:gd name="T36" fmla="*/ 209 w 291"/>
                <a:gd name="T37" fmla="*/ 110 h 314"/>
                <a:gd name="T38" fmla="*/ 206 w 291"/>
                <a:gd name="T39" fmla="*/ 119 h 314"/>
                <a:gd name="T40" fmla="*/ 205 w 291"/>
                <a:gd name="T41" fmla="*/ 136 h 314"/>
                <a:gd name="T42" fmla="*/ 207 w 291"/>
                <a:gd name="T43" fmla="*/ 160 h 314"/>
                <a:gd name="T44" fmla="*/ 204 w 291"/>
                <a:gd name="T45" fmla="*/ 160 h 314"/>
                <a:gd name="T46" fmla="*/ 199 w 291"/>
                <a:gd name="T47" fmla="*/ 154 h 314"/>
                <a:gd name="T48" fmla="*/ 186 w 291"/>
                <a:gd name="T49" fmla="*/ 173 h 314"/>
                <a:gd name="T50" fmla="*/ 173 w 291"/>
                <a:gd name="T51" fmla="*/ 179 h 314"/>
                <a:gd name="T52" fmla="*/ 164 w 291"/>
                <a:gd name="T53" fmla="*/ 188 h 314"/>
                <a:gd name="T54" fmla="*/ 148 w 291"/>
                <a:gd name="T55" fmla="*/ 205 h 314"/>
                <a:gd name="T56" fmla="*/ 130 w 291"/>
                <a:gd name="T57" fmla="*/ 219 h 314"/>
                <a:gd name="T58" fmla="*/ 119 w 291"/>
                <a:gd name="T59" fmla="*/ 237 h 314"/>
                <a:gd name="T60" fmla="*/ 119 w 291"/>
                <a:gd name="T61" fmla="*/ 254 h 314"/>
                <a:gd name="T62" fmla="*/ 114 w 291"/>
                <a:gd name="T63" fmla="*/ 278 h 314"/>
                <a:gd name="T64" fmla="*/ 100 w 291"/>
                <a:gd name="T65" fmla="*/ 292 h 314"/>
                <a:gd name="T66" fmla="*/ 85 w 291"/>
                <a:gd name="T67" fmla="*/ 292 h 314"/>
                <a:gd name="T68" fmla="*/ 80 w 291"/>
                <a:gd name="T69" fmla="*/ 279 h 314"/>
                <a:gd name="T70" fmla="*/ 69 w 291"/>
                <a:gd name="T71" fmla="*/ 258 h 314"/>
                <a:gd name="T72" fmla="*/ 62 w 291"/>
                <a:gd name="T73" fmla="*/ 234 h 314"/>
                <a:gd name="T74" fmla="*/ 53 w 291"/>
                <a:gd name="T75" fmla="*/ 218 h 314"/>
                <a:gd name="T76" fmla="*/ 49 w 291"/>
                <a:gd name="T77" fmla="*/ 203 h 314"/>
                <a:gd name="T78" fmla="*/ 48 w 291"/>
                <a:gd name="T79" fmla="*/ 188 h 314"/>
                <a:gd name="T80" fmla="*/ 45 w 291"/>
                <a:gd name="T81" fmla="*/ 183 h 314"/>
                <a:gd name="T82" fmla="*/ 45 w 291"/>
                <a:gd name="T83" fmla="*/ 165 h 314"/>
                <a:gd name="T84" fmla="*/ 45 w 291"/>
                <a:gd name="T85" fmla="*/ 156 h 314"/>
                <a:gd name="T86" fmla="*/ 38 w 291"/>
                <a:gd name="T87" fmla="*/ 156 h 314"/>
                <a:gd name="T88" fmla="*/ 27 w 291"/>
                <a:gd name="T89" fmla="*/ 171 h 314"/>
                <a:gd name="T90" fmla="*/ 8 w 291"/>
                <a:gd name="T91" fmla="*/ 153 h 314"/>
                <a:gd name="T92" fmla="*/ 19 w 291"/>
                <a:gd name="T93" fmla="*/ 146 h 314"/>
                <a:gd name="T94" fmla="*/ 5 w 291"/>
                <a:gd name="T95" fmla="*/ 136 h 314"/>
                <a:gd name="T96" fmla="*/ 11 w 291"/>
                <a:gd name="T97" fmla="*/ 131 h 314"/>
                <a:gd name="T98" fmla="*/ 27 w 291"/>
                <a:gd name="T99" fmla="*/ 122 h 314"/>
                <a:gd name="T100" fmla="*/ 15 w 291"/>
                <a:gd name="T101" fmla="*/ 98 h 314"/>
                <a:gd name="T102" fmla="*/ 42 w 291"/>
                <a:gd name="T103" fmla="*/ 81 h 314"/>
                <a:gd name="T104" fmla="*/ 62 w 291"/>
                <a:gd name="T105" fmla="*/ 56 h 314"/>
                <a:gd name="T106" fmla="*/ 65 w 291"/>
                <a:gd name="T107" fmla="*/ 38 h 314"/>
                <a:gd name="T108" fmla="*/ 59 w 291"/>
                <a:gd name="T109" fmla="*/ 20 h 314"/>
                <a:gd name="T110" fmla="*/ 79 w 291"/>
                <a:gd name="T111" fmla="*/ 11 h 314"/>
                <a:gd name="T112" fmla="*/ 49 w 291"/>
                <a:gd name="T113" fmla="*/ 266 h 314"/>
                <a:gd name="T114" fmla="*/ 255 w 291"/>
                <a:gd name="T115" fmla="*/ 301 h 314"/>
                <a:gd name="T116" fmla="*/ 242 w 291"/>
                <a:gd name="T117" fmla="*/ 274 h 314"/>
                <a:gd name="T118" fmla="*/ 246 w 291"/>
                <a:gd name="T119" fmla="*/ 252 h 314"/>
                <a:gd name="T120" fmla="*/ 246 w 291"/>
                <a:gd name="T121" fmla="*/ 264 h 314"/>
                <a:gd name="T122" fmla="*/ 249 w 291"/>
                <a:gd name="T123" fmla="*/ 246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1" h="314">
                  <a:moveTo>
                    <a:pt x="95" y="2"/>
                  </a:moveTo>
                  <a:lnTo>
                    <a:pt x="96" y="2"/>
                  </a:lnTo>
                  <a:lnTo>
                    <a:pt x="96" y="3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99" y="3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1" y="12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06" y="14"/>
                  </a:lnTo>
                  <a:lnTo>
                    <a:pt x="107" y="15"/>
                  </a:lnTo>
                  <a:lnTo>
                    <a:pt x="108" y="15"/>
                  </a:lnTo>
                  <a:lnTo>
                    <a:pt x="108" y="17"/>
                  </a:lnTo>
                  <a:lnTo>
                    <a:pt x="107" y="18"/>
                  </a:lnTo>
                  <a:lnTo>
                    <a:pt x="106" y="18"/>
                  </a:lnTo>
                  <a:lnTo>
                    <a:pt x="106" y="19"/>
                  </a:lnTo>
                  <a:lnTo>
                    <a:pt x="106" y="20"/>
                  </a:lnTo>
                  <a:lnTo>
                    <a:pt x="106" y="21"/>
                  </a:lnTo>
                  <a:lnTo>
                    <a:pt x="106" y="23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7" y="27"/>
                  </a:lnTo>
                  <a:lnTo>
                    <a:pt x="108" y="29"/>
                  </a:lnTo>
                  <a:lnTo>
                    <a:pt x="110" y="29"/>
                  </a:lnTo>
                  <a:lnTo>
                    <a:pt x="110" y="31"/>
                  </a:lnTo>
                  <a:lnTo>
                    <a:pt x="110" y="32"/>
                  </a:lnTo>
                  <a:lnTo>
                    <a:pt x="111" y="32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1" y="36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0" y="39"/>
                  </a:lnTo>
                  <a:lnTo>
                    <a:pt x="108" y="39"/>
                  </a:lnTo>
                  <a:lnTo>
                    <a:pt x="107" y="39"/>
                  </a:lnTo>
                  <a:lnTo>
                    <a:pt x="107" y="38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37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9"/>
                  </a:lnTo>
                  <a:lnTo>
                    <a:pt x="102" y="40"/>
                  </a:lnTo>
                  <a:lnTo>
                    <a:pt x="102" y="42"/>
                  </a:lnTo>
                  <a:lnTo>
                    <a:pt x="104" y="43"/>
                  </a:lnTo>
                  <a:lnTo>
                    <a:pt x="105" y="43"/>
                  </a:lnTo>
                  <a:lnTo>
                    <a:pt x="105" y="44"/>
                  </a:lnTo>
                  <a:lnTo>
                    <a:pt x="105" y="45"/>
                  </a:lnTo>
                  <a:lnTo>
                    <a:pt x="105" y="46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6" y="50"/>
                  </a:lnTo>
                  <a:lnTo>
                    <a:pt x="106" y="51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7" y="54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1" y="55"/>
                  </a:lnTo>
                  <a:lnTo>
                    <a:pt x="112" y="55"/>
                  </a:lnTo>
                  <a:lnTo>
                    <a:pt x="113" y="56"/>
                  </a:lnTo>
                  <a:lnTo>
                    <a:pt x="114" y="56"/>
                  </a:lnTo>
                  <a:lnTo>
                    <a:pt x="116" y="56"/>
                  </a:lnTo>
                  <a:lnTo>
                    <a:pt x="117" y="56"/>
                  </a:lnTo>
                  <a:lnTo>
                    <a:pt x="118" y="56"/>
                  </a:lnTo>
                  <a:lnTo>
                    <a:pt x="118" y="57"/>
                  </a:lnTo>
                  <a:lnTo>
                    <a:pt x="119" y="58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1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4" y="62"/>
                  </a:lnTo>
                  <a:lnTo>
                    <a:pt x="125" y="63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9" y="66"/>
                  </a:lnTo>
                  <a:lnTo>
                    <a:pt x="127" y="66"/>
                  </a:lnTo>
                  <a:lnTo>
                    <a:pt x="126" y="66"/>
                  </a:lnTo>
                  <a:lnTo>
                    <a:pt x="126" y="67"/>
                  </a:lnTo>
                  <a:lnTo>
                    <a:pt x="125" y="67"/>
                  </a:lnTo>
                  <a:lnTo>
                    <a:pt x="125" y="68"/>
                  </a:lnTo>
                  <a:lnTo>
                    <a:pt x="124" y="68"/>
                  </a:lnTo>
                  <a:lnTo>
                    <a:pt x="124" y="68"/>
                  </a:lnTo>
                  <a:lnTo>
                    <a:pt x="123" y="68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21" y="73"/>
                  </a:lnTo>
                  <a:lnTo>
                    <a:pt x="120" y="73"/>
                  </a:lnTo>
                  <a:lnTo>
                    <a:pt x="120" y="74"/>
                  </a:lnTo>
                  <a:lnTo>
                    <a:pt x="120" y="75"/>
                  </a:lnTo>
                  <a:lnTo>
                    <a:pt x="120" y="76"/>
                  </a:lnTo>
                  <a:lnTo>
                    <a:pt x="120" y="77"/>
                  </a:lnTo>
                  <a:lnTo>
                    <a:pt x="119" y="77"/>
                  </a:lnTo>
                  <a:lnTo>
                    <a:pt x="119" y="79"/>
                  </a:lnTo>
                  <a:lnTo>
                    <a:pt x="119" y="79"/>
                  </a:lnTo>
                  <a:lnTo>
                    <a:pt x="119" y="80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20" y="81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2"/>
                  </a:lnTo>
                  <a:lnTo>
                    <a:pt x="124" y="82"/>
                  </a:lnTo>
                  <a:lnTo>
                    <a:pt x="124" y="83"/>
                  </a:lnTo>
                  <a:lnTo>
                    <a:pt x="125" y="83"/>
                  </a:lnTo>
                  <a:lnTo>
                    <a:pt x="126" y="85"/>
                  </a:lnTo>
                  <a:lnTo>
                    <a:pt x="127" y="85"/>
                  </a:lnTo>
                  <a:lnTo>
                    <a:pt x="127" y="86"/>
                  </a:lnTo>
                  <a:lnTo>
                    <a:pt x="127" y="85"/>
                  </a:lnTo>
                  <a:lnTo>
                    <a:pt x="127" y="86"/>
                  </a:lnTo>
                  <a:lnTo>
                    <a:pt x="129" y="86"/>
                  </a:lnTo>
                  <a:lnTo>
                    <a:pt x="130" y="86"/>
                  </a:lnTo>
                  <a:lnTo>
                    <a:pt x="130" y="87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2" y="88"/>
                  </a:lnTo>
                  <a:lnTo>
                    <a:pt x="132" y="89"/>
                  </a:lnTo>
                  <a:lnTo>
                    <a:pt x="133" y="89"/>
                  </a:lnTo>
                  <a:lnTo>
                    <a:pt x="133" y="91"/>
                  </a:lnTo>
                  <a:lnTo>
                    <a:pt x="135" y="91"/>
                  </a:lnTo>
                  <a:lnTo>
                    <a:pt x="136" y="91"/>
                  </a:lnTo>
                  <a:lnTo>
                    <a:pt x="136" y="92"/>
                  </a:lnTo>
                  <a:lnTo>
                    <a:pt x="137" y="92"/>
                  </a:lnTo>
                  <a:lnTo>
                    <a:pt x="138" y="92"/>
                  </a:lnTo>
                  <a:lnTo>
                    <a:pt x="139" y="92"/>
                  </a:lnTo>
                  <a:lnTo>
                    <a:pt x="141" y="92"/>
                  </a:lnTo>
                  <a:lnTo>
                    <a:pt x="142" y="93"/>
                  </a:lnTo>
                  <a:lnTo>
                    <a:pt x="142" y="94"/>
                  </a:lnTo>
                  <a:lnTo>
                    <a:pt x="143" y="94"/>
                  </a:lnTo>
                  <a:lnTo>
                    <a:pt x="144" y="94"/>
                  </a:lnTo>
                  <a:lnTo>
                    <a:pt x="145" y="94"/>
                  </a:lnTo>
                  <a:lnTo>
                    <a:pt x="147" y="94"/>
                  </a:lnTo>
                  <a:lnTo>
                    <a:pt x="147" y="95"/>
                  </a:lnTo>
                  <a:lnTo>
                    <a:pt x="147" y="97"/>
                  </a:lnTo>
                  <a:lnTo>
                    <a:pt x="148" y="97"/>
                  </a:lnTo>
                  <a:lnTo>
                    <a:pt x="148" y="97"/>
                  </a:lnTo>
                  <a:lnTo>
                    <a:pt x="149" y="97"/>
                  </a:lnTo>
                  <a:lnTo>
                    <a:pt x="150" y="97"/>
                  </a:lnTo>
                  <a:lnTo>
                    <a:pt x="150" y="97"/>
                  </a:lnTo>
                  <a:lnTo>
                    <a:pt x="151" y="97"/>
                  </a:lnTo>
                  <a:lnTo>
                    <a:pt x="151" y="97"/>
                  </a:lnTo>
                  <a:lnTo>
                    <a:pt x="153" y="97"/>
                  </a:lnTo>
                  <a:lnTo>
                    <a:pt x="154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6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7"/>
                  </a:lnTo>
                  <a:lnTo>
                    <a:pt x="164" y="97"/>
                  </a:lnTo>
                  <a:lnTo>
                    <a:pt x="164" y="98"/>
                  </a:lnTo>
                  <a:lnTo>
                    <a:pt x="166" y="98"/>
                  </a:lnTo>
                  <a:lnTo>
                    <a:pt x="166" y="99"/>
                  </a:lnTo>
                  <a:lnTo>
                    <a:pt x="164" y="100"/>
                  </a:lnTo>
                  <a:lnTo>
                    <a:pt x="166" y="101"/>
                  </a:lnTo>
                  <a:lnTo>
                    <a:pt x="167" y="101"/>
                  </a:lnTo>
                  <a:lnTo>
                    <a:pt x="168" y="101"/>
                  </a:lnTo>
                  <a:lnTo>
                    <a:pt x="168" y="103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72" y="104"/>
                  </a:lnTo>
                  <a:lnTo>
                    <a:pt x="173" y="104"/>
                  </a:lnTo>
                  <a:lnTo>
                    <a:pt x="174" y="104"/>
                  </a:lnTo>
                  <a:lnTo>
                    <a:pt x="174" y="103"/>
                  </a:lnTo>
                  <a:lnTo>
                    <a:pt x="175" y="103"/>
                  </a:lnTo>
                  <a:lnTo>
                    <a:pt x="176" y="103"/>
                  </a:lnTo>
                  <a:lnTo>
                    <a:pt x="176" y="104"/>
                  </a:lnTo>
                  <a:lnTo>
                    <a:pt x="176" y="105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78" y="105"/>
                  </a:lnTo>
                  <a:lnTo>
                    <a:pt x="179" y="105"/>
                  </a:lnTo>
                  <a:lnTo>
                    <a:pt x="179" y="106"/>
                  </a:lnTo>
                  <a:lnTo>
                    <a:pt x="180" y="106"/>
                  </a:lnTo>
                  <a:lnTo>
                    <a:pt x="181" y="105"/>
                  </a:lnTo>
                  <a:lnTo>
                    <a:pt x="181" y="106"/>
                  </a:lnTo>
                  <a:lnTo>
                    <a:pt x="182" y="106"/>
                  </a:lnTo>
                  <a:lnTo>
                    <a:pt x="184" y="106"/>
                  </a:lnTo>
                  <a:lnTo>
                    <a:pt x="184" y="107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87" y="107"/>
                  </a:lnTo>
                  <a:lnTo>
                    <a:pt x="187" y="106"/>
                  </a:lnTo>
                  <a:lnTo>
                    <a:pt x="188" y="106"/>
                  </a:lnTo>
                  <a:lnTo>
                    <a:pt x="189" y="106"/>
                  </a:lnTo>
                  <a:lnTo>
                    <a:pt x="189" y="107"/>
                  </a:lnTo>
                  <a:lnTo>
                    <a:pt x="189" y="109"/>
                  </a:lnTo>
                  <a:lnTo>
                    <a:pt x="191" y="109"/>
                  </a:lnTo>
                  <a:lnTo>
                    <a:pt x="191" y="107"/>
                  </a:lnTo>
                  <a:lnTo>
                    <a:pt x="191" y="109"/>
                  </a:lnTo>
                  <a:lnTo>
                    <a:pt x="192" y="109"/>
                  </a:lnTo>
                  <a:lnTo>
                    <a:pt x="192" y="107"/>
                  </a:lnTo>
                  <a:lnTo>
                    <a:pt x="193" y="107"/>
                  </a:lnTo>
                  <a:lnTo>
                    <a:pt x="194" y="109"/>
                  </a:lnTo>
                  <a:lnTo>
                    <a:pt x="195" y="109"/>
                  </a:lnTo>
                  <a:lnTo>
                    <a:pt x="195" y="107"/>
                  </a:lnTo>
                  <a:lnTo>
                    <a:pt x="197" y="107"/>
                  </a:lnTo>
                  <a:lnTo>
                    <a:pt x="198" y="107"/>
                  </a:lnTo>
                  <a:lnTo>
                    <a:pt x="198" y="109"/>
                  </a:lnTo>
                  <a:lnTo>
                    <a:pt x="199" y="109"/>
                  </a:lnTo>
                  <a:lnTo>
                    <a:pt x="199" y="107"/>
                  </a:lnTo>
                  <a:lnTo>
                    <a:pt x="200" y="107"/>
                  </a:lnTo>
                  <a:lnTo>
                    <a:pt x="200" y="106"/>
                  </a:lnTo>
                  <a:lnTo>
                    <a:pt x="200" y="105"/>
                  </a:lnTo>
                  <a:lnTo>
                    <a:pt x="200" y="104"/>
                  </a:lnTo>
                  <a:lnTo>
                    <a:pt x="200" y="103"/>
                  </a:lnTo>
                  <a:lnTo>
                    <a:pt x="200" y="101"/>
                  </a:lnTo>
                  <a:lnTo>
                    <a:pt x="199" y="100"/>
                  </a:lnTo>
                  <a:lnTo>
                    <a:pt x="199" y="99"/>
                  </a:lnTo>
                  <a:lnTo>
                    <a:pt x="199" y="98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9" y="95"/>
                  </a:lnTo>
                  <a:lnTo>
                    <a:pt x="200" y="94"/>
                  </a:lnTo>
                  <a:lnTo>
                    <a:pt x="200" y="93"/>
                  </a:lnTo>
                  <a:lnTo>
                    <a:pt x="200" y="92"/>
                  </a:lnTo>
                  <a:lnTo>
                    <a:pt x="200" y="91"/>
                  </a:lnTo>
                  <a:lnTo>
                    <a:pt x="201" y="91"/>
                  </a:lnTo>
                  <a:lnTo>
                    <a:pt x="203" y="91"/>
                  </a:lnTo>
                  <a:lnTo>
                    <a:pt x="204" y="91"/>
                  </a:lnTo>
                  <a:lnTo>
                    <a:pt x="204" y="89"/>
                  </a:lnTo>
                  <a:lnTo>
                    <a:pt x="204" y="91"/>
                  </a:lnTo>
                  <a:lnTo>
                    <a:pt x="204" y="89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6" y="91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6" y="95"/>
                  </a:lnTo>
                  <a:lnTo>
                    <a:pt x="205" y="95"/>
                  </a:lnTo>
                  <a:lnTo>
                    <a:pt x="206" y="97"/>
                  </a:lnTo>
                  <a:lnTo>
                    <a:pt x="205" y="97"/>
                  </a:lnTo>
                  <a:lnTo>
                    <a:pt x="206" y="97"/>
                  </a:lnTo>
                  <a:lnTo>
                    <a:pt x="206" y="97"/>
                  </a:lnTo>
                  <a:lnTo>
                    <a:pt x="207" y="98"/>
                  </a:lnTo>
                  <a:lnTo>
                    <a:pt x="206" y="98"/>
                  </a:lnTo>
                  <a:lnTo>
                    <a:pt x="205" y="99"/>
                  </a:lnTo>
                  <a:lnTo>
                    <a:pt x="206" y="100"/>
                  </a:lnTo>
                  <a:lnTo>
                    <a:pt x="206" y="101"/>
                  </a:lnTo>
                  <a:lnTo>
                    <a:pt x="207" y="101"/>
                  </a:lnTo>
                  <a:lnTo>
                    <a:pt x="207" y="103"/>
                  </a:lnTo>
                  <a:lnTo>
                    <a:pt x="207" y="101"/>
                  </a:lnTo>
                  <a:lnTo>
                    <a:pt x="209" y="101"/>
                  </a:lnTo>
                  <a:lnTo>
                    <a:pt x="209" y="103"/>
                  </a:lnTo>
                  <a:lnTo>
                    <a:pt x="210" y="103"/>
                  </a:lnTo>
                  <a:lnTo>
                    <a:pt x="211" y="103"/>
                  </a:lnTo>
                  <a:lnTo>
                    <a:pt x="212" y="103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6" y="104"/>
                  </a:lnTo>
                  <a:lnTo>
                    <a:pt x="216" y="105"/>
                  </a:lnTo>
                  <a:lnTo>
                    <a:pt x="217" y="105"/>
                  </a:lnTo>
                  <a:lnTo>
                    <a:pt x="217" y="104"/>
                  </a:lnTo>
                  <a:lnTo>
                    <a:pt x="218" y="104"/>
                  </a:lnTo>
                  <a:lnTo>
                    <a:pt x="219" y="104"/>
                  </a:lnTo>
                  <a:lnTo>
                    <a:pt x="221" y="104"/>
                  </a:lnTo>
                  <a:lnTo>
                    <a:pt x="221" y="103"/>
                  </a:lnTo>
                  <a:lnTo>
                    <a:pt x="222" y="103"/>
                  </a:lnTo>
                  <a:lnTo>
                    <a:pt x="223" y="103"/>
                  </a:lnTo>
                  <a:lnTo>
                    <a:pt x="224" y="103"/>
                  </a:lnTo>
                  <a:lnTo>
                    <a:pt x="225" y="104"/>
                  </a:lnTo>
                  <a:lnTo>
                    <a:pt x="226" y="104"/>
                  </a:lnTo>
                  <a:lnTo>
                    <a:pt x="229" y="104"/>
                  </a:lnTo>
                  <a:lnTo>
                    <a:pt x="230" y="104"/>
                  </a:lnTo>
                  <a:lnTo>
                    <a:pt x="231" y="104"/>
                  </a:lnTo>
                  <a:lnTo>
                    <a:pt x="232" y="104"/>
                  </a:lnTo>
                  <a:lnTo>
                    <a:pt x="232" y="103"/>
                  </a:lnTo>
                  <a:lnTo>
                    <a:pt x="234" y="103"/>
                  </a:lnTo>
                  <a:lnTo>
                    <a:pt x="234" y="104"/>
                  </a:lnTo>
                  <a:lnTo>
                    <a:pt x="234" y="103"/>
                  </a:lnTo>
                  <a:lnTo>
                    <a:pt x="235" y="104"/>
                  </a:lnTo>
                  <a:lnTo>
                    <a:pt x="236" y="103"/>
                  </a:lnTo>
                  <a:lnTo>
                    <a:pt x="237" y="103"/>
                  </a:lnTo>
                  <a:lnTo>
                    <a:pt x="237" y="104"/>
                  </a:lnTo>
                  <a:lnTo>
                    <a:pt x="237" y="103"/>
                  </a:lnTo>
                  <a:lnTo>
                    <a:pt x="238" y="103"/>
                  </a:lnTo>
                  <a:lnTo>
                    <a:pt x="240" y="103"/>
                  </a:lnTo>
                  <a:lnTo>
                    <a:pt x="241" y="103"/>
                  </a:lnTo>
                  <a:lnTo>
                    <a:pt x="242" y="103"/>
                  </a:lnTo>
                  <a:lnTo>
                    <a:pt x="243" y="103"/>
                  </a:lnTo>
                  <a:lnTo>
                    <a:pt x="244" y="101"/>
                  </a:lnTo>
                  <a:lnTo>
                    <a:pt x="246" y="101"/>
                  </a:lnTo>
                  <a:lnTo>
                    <a:pt x="247" y="103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3" y="101"/>
                  </a:lnTo>
                  <a:lnTo>
                    <a:pt x="254" y="101"/>
                  </a:lnTo>
                  <a:lnTo>
                    <a:pt x="255" y="101"/>
                  </a:lnTo>
                  <a:lnTo>
                    <a:pt x="256" y="101"/>
                  </a:lnTo>
                  <a:lnTo>
                    <a:pt x="256" y="100"/>
                  </a:lnTo>
                  <a:lnTo>
                    <a:pt x="257" y="100"/>
                  </a:lnTo>
                  <a:lnTo>
                    <a:pt x="257" y="99"/>
                  </a:lnTo>
                  <a:lnTo>
                    <a:pt x="259" y="98"/>
                  </a:lnTo>
                  <a:lnTo>
                    <a:pt x="259" y="97"/>
                  </a:lnTo>
                  <a:lnTo>
                    <a:pt x="260" y="97"/>
                  </a:lnTo>
                  <a:lnTo>
                    <a:pt x="261" y="97"/>
                  </a:lnTo>
                  <a:lnTo>
                    <a:pt x="261" y="95"/>
                  </a:lnTo>
                  <a:lnTo>
                    <a:pt x="262" y="95"/>
                  </a:lnTo>
                  <a:lnTo>
                    <a:pt x="262" y="95"/>
                  </a:lnTo>
                  <a:lnTo>
                    <a:pt x="263" y="95"/>
                  </a:lnTo>
                  <a:lnTo>
                    <a:pt x="265" y="94"/>
                  </a:lnTo>
                  <a:lnTo>
                    <a:pt x="266" y="94"/>
                  </a:lnTo>
                  <a:lnTo>
                    <a:pt x="267" y="94"/>
                  </a:lnTo>
                  <a:lnTo>
                    <a:pt x="267" y="93"/>
                  </a:lnTo>
                  <a:lnTo>
                    <a:pt x="268" y="93"/>
                  </a:lnTo>
                  <a:lnTo>
                    <a:pt x="269" y="92"/>
                  </a:lnTo>
                  <a:lnTo>
                    <a:pt x="271" y="92"/>
                  </a:lnTo>
                  <a:lnTo>
                    <a:pt x="271" y="91"/>
                  </a:lnTo>
                  <a:lnTo>
                    <a:pt x="272" y="91"/>
                  </a:lnTo>
                  <a:lnTo>
                    <a:pt x="272" y="89"/>
                  </a:lnTo>
                  <a:lnTo>
                    <a:pt x="273" y="89"/>
                  </a:lnTo>
                  <a:lnTo>
                    <a:pt x="273" y="88"/>
                  </a:lnTo>
                  <a:lnTo>
                    <a:pt x="275" y="88"/>
                  </a:lnTo>
                  <a:lnTo>
                    <a:pt x="277" y="87"/>
                  </a:lnTo>
                  <a:lnTo>
                    <a:pt x="278" y="87"/>
                  </a:lnTo>
                  <a:lnTo>
                    <a:pt x="278" y="88"/>
                  </a:lnTo>
                  <a:lnTo>
                    <a:pt x="279" y="88"/>
                  </a:lnTo>
                  <a:lnTo>
                    <a:pt x="280" y="88"/>
                  </a:lnTo>
                  <a:lnTo>
                    <a:pt x="281" y="88"/>
                  </a:lnTo>
                  <a:lnTo>
                    <a:pt x="283" y="89"/>
                  </a:lnTo>
                  <a:lnTo>
                    <a:pt x="283" y="88"/>
                  </a:lnTo>
                  <a:lnTo>
                    <a:pt x="284" y="88"/>
                  </a:lnTo>
                  <a:lnTo>
                    <a:pt x="284" y="89"/>
                  </a:lnTo>
                  <a:lnTo>
                    <a:pt x="285" y="89"/>
                  </a:lnTo>
                  <a:lnTo>
                    <a:pt x="285" y="91"/>
                  </a:lnTo>
                  <a:lnTo>
                    <a:pt x="286" y="91"/>
                  </a:lnTo>
                  <a:lnTo>
                    <a:pt x="287" y="91"/>
                  </a:lnTo>
                  <a:lnTo>
                    <a:pt x="287" y="92"/>
                  </a:lnTo>
                  <a:lnTo>
                    <a:pt x="289" y="92"/>
                  </a:lnTo>
                  <a:lnTo>
                    <a:pt x="289" y="93"/>
                  </a:lnTo>
                  <a:lnTo>
                    <a:pt x="290" y="93"/>
                  </a:lnTo>
                  <a:lnTo>
                    <a:pt x="290" y="94"/>
                  </a:lnTo>
                  <a:lnTo>
                    <a:pt x="289" y="94"/>
                  </a:lnTo>
                  <a:lnTo>
                    <a:pt x="289" y="95"/>
                  </a:lnTo>
                  <a:lnTo>
                    <a:pt x="289" y="97"/>
                  </a:lnTo>
                  <a:lnTo>
                    <a:pt x="289" y="97"/>
                  </a:lnTo>
                  <a:lnTo>
                    <a:pt x="290" y="99"/>
                  </a:lnTo>
                  <a:lnTo>
                    <a:pt x="291" y="99"/>
                  </a:lnTo>
                  <a:lnTo>
                    <a:pt x="291" y="100"/>
                  </a:lnTo>
                  <a:lnTo>
                    <a:pt x="290" y="100"/>
                  </a:lnTo>
                  <a:lnTo>
                    <a:pt x="289" y="99"/>
                  </a:lnTo>
                  <a:lnTo>
                    <a:pt x="287" y="99"/>
                  </a:lnTo>
                  <a:lnTo>
                    <a:pt x="287" y="98"/>
                  </a:lnTo>
                  <a:lnTo>
                    <a:pt x="289" y="98"/>
                  </a:lnTo>
                  <a:lnTo>
                    <a:pt x="287" y="98"/>
                  </a:lnTo>
                  <a:lnTo>
                    <a:pt x="287" y="97"/>
                  </a:lnTo>
                  <a:lnTo>
                    <a:pt x="286" y="97"/>
                  </a:lnTo>
                  <a:lnTo>
                    <a:pt x="285" y="97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0" y="98"/>
                  </a:lnTo>
                  <a:lnTo>
                    <a:pt x="279" y="99"/>
                  </a:lnTo>
                  <a:lnTo>
                    <a:pt x="278" y="100"/>
                  </a:lnTo>
                  <a:lnTo>
                    <a:pt x="278" y="101"/>
                  </a:lnTo>
                  <a:lnTo>
                    <a:pt x="277" y="101"/>
                  </a:lnTo>
                  <a:lnTo>
                    <a:pt x="275" y="103"/>
                  </a:lnTo>
                  <a:lnTo>
                    <a:pt x="274" y="103"/>
                  </a:lnTo>
                  <a:lnTo>
                    <a:pt x="273" y="104"/>
                  </a:lnTo>
                  <a:lnTo>
                    <a:pt x="273" y="105"/>
                  </a:lnTo>
                  <a:lnTo>
                    <a:pt x="272" y="105"/>
                  </a:lnTo>
                  <a:lnTo>
                    <a:pt x="271" y="105"/>
                  </a:lnTo>
                  <a:lnTo>
                    <a:pt x="269" y="105"/>
                  </a:lnTo>
                  <a:lnTo>
                    <a:pt x="269" y="106"/>
                  </a:lnTo>
                  <a:lnTo>
                    <a:pt x="269" y="107"/>
                  </a:lnTo>
                  <a:lnTo>
                    <a:pt x="269" y="109"/>
                  </a:lnTo>
                  <a:lnTo>
                    <a:pt x="269" y="110"/>
                  </a:lnTo>
                  <a:lnTo>
                    <a:pt x="269" y="111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69" y="112"/>
                  </a:lnTo>
                  <a:lnTo>
                    <a:pt x="269" y="113"/>
                  </a:lnTo>
                  <a:lnTo>
                    <a:pt x="268" y="113"/>
                  </a:lnTo>
                  <a:lnTo>
                    <a:pt x="268" y="114"/>
                  </a:lnTo>
                  <a:lnTo>
                    <a:pt x="268" y="116"/>
                  </a:lnTo>
                  <a:lnTo>
                    <a:pt x="267" y="117"/>
                  </a:lnTo>
                  <a:lnTo>
                    <a:pt x="267" y="118"/>
                  </a:lnTo>
                  <a:lnTo>
                    <a:pt x="266" y="118"/>
                  </a:lnTo>
                  <a:lnTo>
                    <a:pt x="265" y="119"/>
                  </a:lnTo>
                  <a:lnTo>
                    <a:pt x="263" y="122"/>
                  </a:lnTo>
                  <a:lnTo>
                    <a:pt x="265" y="122"/>
                  </a:lnTo>
                  <a:lnTo>
                    <a:pt x="265" y="123"/>
                  </a:lnTo>
                  <a:lnTo>
                    <a:pt x="266" y="123"/>
                  </a:lnTo>
                  <a:lnTo>
                    <a:pt x="266" y="124"/>
                  </a:lnTo>
                  <a:lnTo>
                    <a:pt x="265" y="124"/>
                  </a:lnTo>
                  <a:lnTo>
                    <a:pt x="265" y="125"/>
                  </a:lnTo>
                  <a:lnTo>
                    <a:pt x="265" y="125"/>
                  </a:lnTo>
                  <a:lnTo>
                    <a:pt x="265" y="126"/>
                  </a:lnTo>
                  <a:lnTo>
                    <a:pt x="263" y="126"/>
                  </a:lnTo>
                  <a:lnTo>
                    <a:pt x="263" y="128"/>
                  </a:lnTo>
                  <a:lnTo>
                    <a:pt x="262" y="128"/>
                  </a:lnTo>
                  <a:lnTo>
                    <a:pt x="262" y="129"/>
                  </a:lnTo>
                  <a:lnTo>
                    <a:pt x="262" y="130"/>
                  </a:lnTo>
                  <a:lnTo>
                    <a:pt x="262" y="130"/>
                  </a:lnTo>
                  <a:lnTo>
                    <a:pt x="262" y="131"/>
                  </a:lnTo>
                  <a:lnTo>
                    <a:pt x="262" y="132"/>
                  </a:lnTo>
                  <a:lnTo>
                    <a:pt x="261" y="132"/>
                  </a:lnTo>
                  <a:lnTo>
                    <a:pt x="261" y="134"/>
                  </a:lnTo>
                  <a:lnTo>
                    <a:pt x="261" y="135"/>
                  </a:lnTo>
                  <a:lnTo>
                    <a:pt x="261" y="136"/>
                  </a:lnTo>
                  <a:lnTo>
                    <a:pt x="260" y="136"/>
                  </a:lnTo>
                  <a:lnTo>
                    <a:pt x="259" y="135"/>
                  </a:lnTo>
                  <a:lnTo>
                    <a:pt x="257" y="135"/>
                  </a:lnTo>
                  <a:lnTo>
                    <a:pt x="256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3" y="134"/>
                  </a:lnTo>
                  <a:lnTo>
                    <a:pt x="252" y="134"/>
                  </a:lnTo>
                  <a:lnTo>
                    <a:pt x="252" y="135"/>
                  </a:lnTo>
                  <a:lnTo>
                    <a:pt x="253" y="135"/>
                  </a:lnTo>
                  <a:lnTo>
                    <a:pt x="253" y="136"/>
                  </a:lnTo>
                  <a:lnTo>
                    <a:pt x="253" y="137"/>
                  </a:lnTo>
                  <a:lnTo>
                    <a:pt x="253" y="138"/>
                  </a:lnTo>
                  <a:lnTo>
                    <a:pt x="254" y="138"/>
                  </a:lnTo>
                  <a:lnTo>
                    <a:pt x="253" y="141"/>
                  </a:lnTo>
                  <a:lnTo>
                    <a:pt x="253" y="142"/>
                  </a:lnTo>
                  <a:lnTo>
                    <a:pt x="253" y="143"/>
                  </a:lnTo>
                  <a:lnTo>
                    <a:pt x="253" y="144"/>
                  </a:lnTo>
                  <a:lnTo>
                    <a:pt x="253" y="146"/>
                  </a:lnTo>
                  <a:lnTo>
                    <a:pt x="252" y="146"/>
                  </a:lnTo>
                  <a:lnTo>
                    <a:pt x="250" y="146"/>
                  </a:lnTo>
                  <a:lnTo>
                    <a:pt x="250" y="147"/>
                  </a:lnTo>
                  <a:lnTo>
                    <a:pt x="250" y="148"/>
                  </a:lnTo>
                  <a:lnTo>
                    <a:pt x="249" y="148"/>
                  </a:lnTo>
                  <a:lnTo>
                    <a:pt x="249" y="149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0" y="154"/>
                  </a:lnTo>
                  <a:lnTo>
                    <a:pt x="249" y="154"/>
                  </a:lnTo>
                  <a:lnTo>
                    <a:pt x="249" y="155"/>
                  </a:lnTo>
                  <a:lnTo>
                    <a:pt x="248" y="155"/>
                  </a:lnTo>
                  <a:lnTo>
                    <a:pt x="249" y="155"/>
                  </a:lnTo>
                  <a:lnTo>
                    <a:pt x="249" y="156"/>
                  </a:lnTo>
                  <a:lnTo>
                    <a:pt x="248" y="156"/>
                  </a:lnTo>
                  <a:lnTo>
                    <a:pt x="248" y="155"/>
                  </a:lnTo>
                  <a:lnTo>
                    <a:pt x="248" y="156"/>
                  </a:lnTo>
                  <a:lnTo>
                    <a:pt x="247" y="155"/>
                  </a:lnTo>
                  <a:lnTo>
                    <a:pt x="246" y="154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4" y="156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43" y="151"/>
                  </a:lnTo>
                  <a:lnTo>
                    <a:pt x="243" y="150"/>
                  </a:lnTo>
                  <a:lnTo>
                    <a:pt x="243" y="149"/>
                  </a:lnTo>
                  <a:lnTo>
                    <a:pt x="243" y="148"/>
                  </a:lnTo>
                  <a:lnTo>
                    <a:pt x="243" y="147"/>
                  </a:lnTo>
                  <a:lnTo>
                    <a:pt x="242" y="147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3"/>
                  </a:lnTo>
                  <a:lnTo>
                    <a:pt x="242" y="142"/>
                  </a:lnTo>
                  <a:lnTo>
                    <a:pt x="242" y="141"/>
                  </a:lnTo>
                  <a:lnTo>
                    <a:pt x="241" y="140"/>
                  </a:lnTo>
                  <a:lnTo>
                    <a:pt x="241" y="138"/>
                  </a:lnTo>
                  <a:lnTo>
                    <a:pt x="241" y="137"/>
                  </a:lnTo>
                  <a:lnTo>
                    <a:pt x="241" y="138"/>
                  </a:lnTo>
                  <a:lnTo>
                    <a:pt x="240" y="137"/>
                  </a:lnTo>
                  <a:lnTo>
                    <a:pt x="238" y="138"/>
                  </a:lnTo>
                  <a:lnTo>
                    <a:pt x="238" y="137"/>
                  </a:lnTo>
                  <a:lnTo>
                    <a:pt x="237" y="137"/>
                  </a:lnTo>
                  <a:lnTo>
                    <a:pt x="237" y="138"/>
                  </a:lnTo>
                  <a:lnTo>
                    <a:pt x="237" y="140"/>
                  </a:lnTo>
                  <a:lnTo>
                    <a:pt x="237" y="141"/>
                  </a:lnTo>
                  <a:lnTo>
                    <a:pt x="236" y="141"/>
                  </a:lnTo>
                  <a:lnTo>
                    <a:pt x="236" y="142"/>
                  </a:lnTo>
                  <a:lnTo>
                    <a:pt x="236" y="143"/>
                  </a:lnTo>
                  <a:lnTo>
                    <a:pt x="236" y="144"/>
                  </a:lnTo>
                  <a:lnTo>
                    <a:pt x="236" y="146"/>
                  </a:lnTo>
                  <a:lnTo>
                    <a:pt x="235" y="146"/>
                  </a:lnTo>
                  <a:lnTo>
                    <a:pt x="235" y="147"/>
                  </a:lnTo>
                  <a:lnTo>
                    <a:pt x="234" y="147"/>
                  </a:lnTo>
                  <a:lnTo>
                    <a:pt x="234" y="146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3"/>
                  </a:lnTo>
                  <a:lnTo>
                    <a:pt x="232" y="143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2" y="144"/>
                  </a:lnTo>
                  <a:lnTo>
                    <a:pt x="232" y="142"/>
                  </a:lnTo>
                  <a:lnTo>
                    <a:pt x="231" y="142"/>
                  </a:lnTo>
                  <a:lnTo>
                    <a:pt x="231" y="141"/>
                  </a:lnTo>
                  <a:lnTo>
                    <a:pt x="231" y="140"/>
                  </a:lnTo>
                  <a:lnTo>
                    <a:pt x="230" y="138"/>
                  </a:lnTo>
                  <a:lnTo>
                    <a:pt x="231" y="138"/>
                  </a:lnTo>
                  <a:lnTo>
                    <a:pt x="230" y="137"/>
                  </a:lnTo>
                  <a:lnTo>
                    <a:pt x="231" y="137"/>
                  </a:lnTo>
                  <a:lnTo>
                    <a:pt x="231" y="136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4"/>
                  </a:lnTo>
                  <a:lnTo>
                    <a:pt x="234" y="134"/>
                  </a:lnTo>
                  <a:lnTo>
                    <a:pt x="234" y="134"/>
                  </a:lnTo>
                  <a:lnTo>
                    <a:pt x="234" y="132"/>
                  </a:lnTo>
                  <a:lnTo>
                    <a:pt x="235" y="132"/>
                  </a:lnTo>
                  <a:lnTo>
                    <a:pt x="236" y="132"/>
                  </a:lnTo>
                  <a:lnTo>
                    <a:pt x="236" y="131"/>
                  </a:lnTo>
                  <a:lnTo>
                    <a:pt x="236" y="132"/>
                  </a:lnTo>
                  <a:lnTo>
                    <a:pt x="237" y="132"/>
                  </a:lnTo>
                  <a:lnTo>
                    <a:pt x="237" y="131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8" y="130"/>
                  </a:lnTo>
                  <a:lnTo>
                    <a:pt x="240" y="130"/>
                  </a:lnTo>
                  <a:lnTo>
                    <a:pt x="240" y="129"/>
                  </a:lnTo>
                  <a:lnTo>
                    <a:pt x="240" y="128"/>
                  </a:lnTo>
                  <a:lnTo>
                    <a:pt x="241" y="126"/>
                  </a:lnTo>
                  <a:lnTo>
                    <a:pt x="241" y="125"/>
                  </a:lnTo>
                  <a:lnTo>
                    <a:pt x="241" y="125"/>
                  </a:lnTo>
                  <a:lnTo>
                    <a:pt x="242" y="125"/>
                  </a:lnTo>
                  <a:lnTo>
                    <a:pt x="242" y="125"/>
                  </a:lnTo>
                  <a:lnTo>
                    <a:pt x="243" y="125"/>
                  </a:lnTo>
                  <a:lnTo>
                    <a:pt x="243" y="124"/>
                  </a:lnTo>
                  <a:lnTo>
                    <a:pt x="242" y="124"/>
                  </a:lnTo>
                  <a:lnTo>
                    <a:pt x="242" y="123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40" y="122"/>
                  </a:lnTo>
                  <a:lnTo>
                    <a:pt x="238" y="122"/>
                  </a:lnTo>
                  <a:lnTo>
                    <a:pt x="237" y="122"/>
                  </a:lnTo>
                  <a:lnTo>
                    <a:pt x="236" y="122"/>
                  </a:lnTo>
                  <a:lnTo>
                    <a:pt x="235" y="123"/>
                  </a:lnTo>
                  <a:lnTo>
                    <a:pt x="234" y="123"/>
                  </a:lnTo>
                  <a:lnTo>
                    <a:pt x="234" y="122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2" y="122"/>
                  </a:lnTo>
                  <a:lnTo>
                    <a:pt x="231" y="122"/>
                  </a:lnTo>
                  <a:lnTo>
                    <a:pt x="230" y="122"/>
                  </a:lnTo>
                  <a:lnTo>
                    <a:pt x="229" y="122"/>
                  </a:lnTo>
                  <a:lnTo>
                    <a:pt x="229" y="123"/>
                  </a:lnTo>
                  <a:lnTo>
                    <a:pt x="228" y="123"/>
                  </a:lnTo>
                  <a:lnTo>
                    <a:pt x="226" y="123"/>
                  </a:lnTo>
                  <a:lnTo>
                    <a:pt x="226" y="122"/>
                  </a:lnTo>
                  <a:lnTo>
                    <a:pt x="226" y="123"/>
                  </a:lnTo>
                  <a:lnTo>
                    <a:pt x="225" y="123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3" y="123"/>
                  </a:lnTo>
                  <a:lnTo>
                    <a:pt x="222" y="122"/>
                  </a:lnTo>
                  <a:lnTo>
                    <a:pt x="221" y="122"/>
                  </a:lnTo>
                  <a:lnTo>
                    <a:pt x="218" y="120"/>
                  </a:lnTo>
                  <a:lnTo>
                    <a:pt x="217" y="120"/>
                  </a:lnTo>
                  <a:lnTo>
                    <a:pt x="217" y="119"/>
                  </a:lnTo>
                  <a:lnTo>
                    <a:pt x="217" y="118"/>
                  </a:lnTo>
                  <a:lnTo>
                    <a:pt x="217" y="117"/>
                  </a:lnTo>
                  <a:lnTo>
                    <a:pt x="217" y="116"/>
                  </a:lnTo>
                  <a:lnTo>
                    <a:pt x="217" y="114"/>
                  </a:lnTo>
                  <a:lnTo>
                    <a:pt x="217" y="113"/>
                  </a:lnTo>
                  <a:lnTo>
                    <a:pt x="217" y="112"/>
                  </a:lnTo>
                  <a:lnTo>
                    <a:pt x="217" y="113"/>
                  </a:lnTo>
                  <a:lnTo>
                    <a:pt x="217" y="112"/>
                  </a:lnTo>
                  <a:lnTo>
                    <a:pt x="216" y="112"/>
                  </a:lnTo>
                  <a:lnTo>
                    <a:pt x="216" y="111"/>
                  </a:lnTo>
                  <a:lnTo>
                    <a:pt x="215" y="111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2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3" y="112"/>
                  </a:lnTo>
                  <a:lnTo>
                    <a:pt x="212" y="112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10" y="111"/>
                  </a:lnTo>
                  <a:lnTo>
                    <a:pt x="210" y="110"/>
                  </a:lnTo>
                  <a:lnTo>
                    <a:pt x="209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09" y="109"/>
                  </a:lnTo>
                  <a:lnTo>
                    <a:pt x="209" y="107"/>
                  </a:lnTo>
                  <a:lnTo>
                    <a:pt x="207" y="107"/>
                  </a:lnTo>
                  <a:lnTo>
                    <a:pt x="207" y="109"/>
                  </a:lnTo>
                  <a:lnTo>
                    <a:pt x="207" y="110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6" y="110"/>
                  </a:lnTo>
                  <a:lnTo>
                    <a:pt x="205" y="110"/>
                  </a:lnTo>
                  <a:lnTo>
                    <a:pt x="205" y="109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4" y="107"/>
                  </a:lnTo>
                  <a:lnTo>
                    <a:pt x="204" y="106"/>
                  </a:lnTo>
                  <a:lnTo>
                    <a:pt x="203" y="106"/>
                  </a:lnTo>
                  <a:lnTo>
                    <a:pt x="203" y="105"/>
                  </a:lnTo>
                  <a:lnTo>
                    <a:pt x="203" y="106"/>
                  </a:lnTo>
                  <a:lnTo>
                    <a:pt x="203" y="107"/>
                  </a:lnTo>
                  <a:lnTo>
                    <a:pt x="204" y="107"/>
                  </a:lnTo>
                  <a:lnTo>
                    <a:pt x="204" y="109"/>
                  </a:lnTo>
                  <a:lnTo>
                    <a:pt x="203" y="109"/>
                  </a:lnTo>
                  <a:lnTo>
                    <a:pt x="203" y="110"/>
                  </a:lnTo>
                  <a:lnTo>
                    <a:pt x="201" y="111"/>
                  </a:lnTo>
                  <a:lnTo>
                    <a:pt x="200" y="111"/>
                  </a:lnTo>
                  <a:lnTo>
                    <a:pt x="200" y="112"/>
                  </a:lnTo>
                  <a:lnTo>
                    <a:pt x="200" y="113"/>
                  </a:lnTo>
                  <a:lnTo>
                    <a:pt x="200" y="114"/>
                  </a:lnTo>
                  <a:lnTo>
                    <a:pt x="200" y="116"/>
                  </a:lnTo>
                  <a:lnTo>
                    <a:pt x="200" y="114"/>
                  </a:lnTo>
                  <a:lnTo>
                    <a:pt x="201" y="114"/>
                  </a:lnTo>
                  <a:lnTo>
                    <a:pt x="203" y="116"/>
                  </a:lnTo>
                  <a:lnTo>
                    <a:pt x="204" y="117"/>
                  </a:lnTo>
                  <a:lnTo>
                    <a:pt x="204" y="118"/>
                  </a:lnTo>
                  <a:lnTo>
                    <a:pt x="205" y="118"/>
                  </a:lnTo>
                  <a:lnTo>
                    <a:pt x="205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6" y="119"/>
                  </a:lnTo>
                  <a:lnTo>
                    <a:pt x="206" y="120"/>
                  </a:lnTo>
                  <a:lnTo>
                    <a:pt x="207" y="120"/>
                  </a:lnTo>
                  <a:lnTo>
                    <a:pt x="209" y="120"/>
                  </a:lnTo>
                  <a:lnTo>
                    <a:pt x="207" y="120"/>
                  </a:lnTo>
                  <a:lnTo>
                    <a:pt x="207" y="122"/>
                  </a:lnTo>
                  <a:lnTo>
                    <a:pt x="206" y="122"/>
                  </a:lnTo>
                  <a:lnTo>
                    <a:pt x="205" y="122"/>
                  </a:lnTo>
                  <a:lnTo>
                    <a:pt x="205" y="122"/>
                  </a:lnTo>
                  <a:lnTo>
                    <a:pt x="204" y="122"/>
                  </a:lnTo>
                  <a:lnTo>
                    <a:pt x="204" y="123"/>
                  </a:lnTo>
                  <a:lnTo>
                    <a:pt x="204" y="124"/>
                  </a:lnTo>
                  <a:lnTo>
                    <a:pt x="203" y="124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0" y="125"/>
                  </a:lnTo>
                  <a:lnTo>
                    <a:pt x="200" y="125"/>
                  </a:lnTo>
                  <a:lnTo>
                    <a:pt x="199" y="125"/>
                  </a:lnTo>
                  <a:lnTo>
                    <a:pt x="199" y="126"/>
                  </a:lnTo>
                  <a:lnTo>
                    <a:pt x="199" y="128"/>
                  </a:lnTo>
                  <a:lnTo>
                    <a:pt x="200" y="128"/>
                  </a:lnTo>
                  <a:lnTo>
                    <a:pt x="200" y="129"/>
                  </a:lnTo>
                  <a:lnTo>
                    <a:pt x="203" y="130"/>
                  </a:lnTo>
                  <a:lnTo>
                    <a:pt x="204" y="131"/>
                  </a:lnTo>
                  <a:lnTo>
                    <a:pt x="205" y="131"/>
                  </a:lnTo>
                  <a:lnTo>
                    <a:pt x="205" y="131"/>
                  </a:lnTo>
                  <a:lnTo>
                    <a:pt x="205" y="130"/>
                  </a:lnTo>
                  <a:lnTo>
                    <a:pt x="205" y="131"/>
                  </a:lnTo>
                  <a:lnTo>
                    <a:pt x="205" y="132"/>
                  </a:lnTo>
                  <a:lnTo>
                    <a:pt x="205" y="134"/>
                  </a:lnTo>
                  <a:lnTo>
                    <a:pt x="205" y="135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7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40"/>
                  </a:lnTo>
                  <a:lnTo>
                    <a:pt x="205" y="141"/>
                  </a:lnTo>
                  <a:lnTo>
                    <a:pt x="205" y="140"/>
                  </a:lnTo>
                  <a:lnTo>
                    <a:pt x="206" y="140"/>
                  </a:lnTo>
                  <a:lnTo>
                    <a:pt x="206" y="141"/>
                  </a:lnTo>
                  <a:lnTo>
                    <a:pt x="205" y="142"/>
                  </a:lnTo>
                  <a:lnTo>
                    <a:pt x="205" y="143"/>
                  </a:lnTo>
                  <a:lnTo>
                    <a:pt x="206" y="143"/>
                  </a:lnTo>
                  <a:lnTo>
                    <a:pt x="207" y="143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6" y="147"/>
                  </a:lnTo>
                  <a:lnTo>
                    <a:pt x="207" y="147"/>
                  </a:lnTo>
                  <a:lnTo>
                    <a:pt x="207" y="148"/>
                  </a:lnTo>
                  <a:lnTo>
                    <a:pt x="207" y="149"/>
                  </a:lnTo>
                  <a:lnTo>
                    <a:pt x="207" y="150"/>
                  </a:lnTo>
                  <a:lnTo>
                    <a:pt x="207" y="151"/>
                  </a:lnTo>
                  <a:lnTo>
                    <a:pt x="209" y="151"/>
                  </a:lnTo>
                  <a:lnTo>
                    <a:pt x="209" y="153"/>
                  </a:lnTo>
                  <a:lnTo>
                    <a:pt x="209" y="154"/>
                  </a:lnTo>
                  <a:lnTo>
                    <a:pt x="209" y="154"/>
                  </a:lnTo>
                  <a:lnTo>
                    <a:pt x="209" y="155"/>
                  </a:lnTo>
                  <a:lnTo>
                    <a:pt x="209" y="156"/>
                  </a:lnTo>
                  <a:lnTo>
                    <a:pt x="207" y="156"/>
                  </a:lnTo>
                  <a:lnTo>
                    <a:pt x="209" y="157"/>
                  </a:lnTo>
                  <a:lnTo>
                    <a:pt x="209" y="159"/>
                  </a:lnTo>
                  <a:lnTo>
                    <a:pt x="209" y="160"/>
                  </a:lnTo>
                  <a:lnTo>
                    <a:pt x="207" y="160"/>
                  </a:lnTo>
                  <a:lnTo>
                    <a:pt x="207" y="159"/>
                  </a:lnTo>
                  <a:lnTo>
                    <a:pt x="206" y="159"/>
                  </a:lnTo>
                  <a:lnTo>
                    <a:pt x="206" y="160"/>
                  </a:lnTo>
                  <a:lnTo>
                    <a:pt x="206" y="159"/>
                  </a:lnTo>
                  <a:lnTo>
                    <a:pt x="206" y="160"/>
                  </a:lnTo>
                  <a:lnTo>
                    <a:pt x="206" y="161"/>
                  </a:lnTo>
                  <a:lnTo>
                    <a:pt x="205" y="161"/>
                  </a:lnTo>
                  <a:lnTo>
                    <a:pt x="205" y="160"/>
                  </a:lnTo>
                  <a:lnTo>
                    <a:pt x="205" y="159"/>
                  </a:lnTo>
                  <a:lnTo>
                    <a:pt x="205" y="157"/>
                  </a:lnTo>
                  <a:lnTo>
                    <a:pt x="205" y="156"/>
                  </a:lnTo>
                  <a:lnTo>
                    <a:pt x="206" y="156"/>
                  </a:lnTo>
                  <a:lnTo>
                    <a:pt x="206" y="155"/>
                  </a:lnTo>
                  <a:lnTo>
                    <a:pt x="205" y="155"/>
                  </a:lnTo>
                  <a:lnTo>
                    <a:pt x="206" y="154"/>
                  </a:lnTo>
                  <a:lnTo>
                    <a:pt x="205" y="154"/>
                  </a:lnTo>
                  <a:lnTo>
                    <a:pt x="205" y="155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5" y="155"/>
                  </a:lnTo>
                  <a:lnTo>
                    <a:pt x="205" y="155"/>
                  </a:lnTo>
                  <a:lnTo>
                    <a:pt x="205" y="154"/>
                  </a:lnTo>
                  <a:lnTo>
                    <a:pt x="205" y="154"/>
                  </a:lnTo>
                  <a:lnTo>
                    <a:pt x="205" y="155"/>
                  </a:lnTo>
                  <a:lnTo>
                    <a:pt x="205" y="156"/>
                  </a:lnTo>
                  <a:lnTo>
                    <a:pt x="205" y="157"/>
                  </a:lnTo>
                  <a:lnTo>
                    <a:pt x="205" y="159"/>
                  </a:lnTo>
                  <a:lnTo>
                    <a:pt x="205" y="160"/>
                  </a:lnTo>
                  <a:lnTo>
                    <a:pt x="205" y="161"/>
                  </a:lnTo>
                  <a:lnTo>
                    <a:pt x="204" y="161"/>
                  </a:lnTo>
                  <a:lnTo>
                    <a:pt x="204" y="160"/>
                  </a:lnTo>
                  <a:lnTo>
                    <a:pt x="205" y="160"/>
                  </a:lnTo>
                  <a:lnTo>
                    <a:pt x="204" y="159"/>
                  </a:lnTo>
                  <a:lnTo>
                    <a:pt x="205" y="157"/>
                  </a:lnTo>
                  <a:lnTo>
                    <a:pt x="204" y="157"/>
                  </a:lnTo>
                  <a:lnTo>
                    <a:pt x="204" y="156"/>
                  </a:lnTo>
                  <a:lnTo>
                    <a:pt x="204" y="157"/>
                  </a:lnTo>
                  <a:lnTo>
                    <a:pt x="204" y="159"/>
                  </a:lnTo>
                  <a:lnTo>
                    <a:pt x="204" y="160"/>
                  </a:lnTo>
                  <a:lnTo>
                    <a:pt x="203" y="160"/>
                  </a:lnTo>
                  <a:lnTo>
                    <a:pt x="203" y="159"/>
                  </a:lnTo>
                  <a:lnTo>
                    <a:pt x="203" y="160"/>
                  </a:lnTo>
                  <a:lnTo>
                    <a:pt x="203" y="159"/>
                  </a:lnTo>
                  <a:lnTo>
                    <a:pt x="203" y="160"/>
                  </a:lnTo>
                  <a:lnTo>
                    <a:pt x="203" y="159"/>
                  </a:lnTo>
                  <a:lnTo>
                    <a:pt x="201" y="159"/>
                  </a:lnTo>
                  <a:lnTo>
                    <a:pt x="201" y="157"/>
                  </a:lnTo>
                  <a:lnTo>
                    <a:pt x="201" y="159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3" y="161"/>
                  </a:lnTo>
                  <a:lnTo>
                    <a:pt x="201" y="161"/>
                  </a:lnTo>
                  <a:lnTo>
                    <a:pt x="201" y="160"/>
                  </a:lnTo>
                  <a:lnTo>
                    <a:pt x="200" y="160"/>
                  </a:lnTo>
                  <a:lnTo>
                    <a:pt x="201" y="159"/>
                  </a:lnTo>
                  <a:lnTo>
                    <a:pt x="201" y="157"/>
                  </a:lnTo>
                  <a:lnTo>
                    <a:pt x="200" y="157"/>
                  </a:lnTo>
                  <a:lnTo>
                    <a:pt x="200" y="156"/>
                  </a:lnTo>
                  <a:lnTo>
                    <a:pt x="201" y="155"/>
                  </a:lnTo>
                  <a:lnTo>
                    <a:pt x="201" y="154"/>
                  </a:lnTo>
                  <a:lnTo>
                    <a:pt x="200" y="154"/>
                  </a:lnTo>
                  <a:lnTo>
                    <a:pt x="200" y="154"/>
                  </a:lnTo>
                  <a:lnTo>
                    <a:pt x="199" y="154"/>
                  </a:lnTo>
                  <a:lnTo>
                    <a:pt x="198" y="153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9" y="154"/>
                  </a:lnTo>
                  <a:lnTo>
                    <a:pt x="200" y="154"/>
                  </a:lnTo>
                  <a:lnTo>
                    <a:pt x="200" y="155"/>
                  </a:lnTo>
                  <a:lnTo>
                    <a:pt x="199" y="155"/>
                  </a:lnTo>
                  <a:lnTo>
                    <a:pt x="199" y="156"/>
                  </a:lnTo>
                  <a:lnTo>
                    <a:pt x="199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7" y="159"/>
                  </a:lnTo>
                  <a:lnTo>
                    <a:pt x="195" y="160"/>
                  </a:lnTo>
                  <a:lnTo>
                    <a:pt x="193" y="160"/>
                  </a:lnTo>
                  <a:lnTo>
                    <a:pt x="192" y="161"/>
                  </a:lnTo>
                  <a:lnTo>
                    <a:pt x="191" y="161"/>
                  </a:lnTo>
                  <a:lnTo>
                    <a:pt x="189" y="161"/>
                  </a:lnTo>
                  <a:lnTo>
                    <a:pt x="187" y="163"/>
                  </a:lnTo>
                  <a:lnTo>
                    <a:pt x="187" y="165"/>
                  </a:lnTo>
                  <a:lnTo>
                    <a:pt x="187" y="166"/>
                  </a:lnTo>
                  <a:lnTo>
                    <a:pt x="188" y="168"/>
                  </a:lnTo>
                  <a:lnTo>
                    <a:pt x="188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9" y="171"/>
                  </a:lnTo>
                  <a:lnTo>
                    <a:pt x="188" y="171"/>
                  </a:lnTo>
                  <a:lnTo>
                    <a:pt x="187" y="171"/>
                  </a:lnTo>
                  <a:lnTo>
                    <a:pt x="186" y="172"/>
                  </a:lnTo>
                  <a:lnTo>
                    <a:pt x="186" y="173"/>
                  </a:lnTo>
                  <a:lnTo>
                    <a:pt x="186" y="174"/>
                  </a:lnTo>
                  <a:lnTo>
                    <a:pt x="186" y="173"/>
                  </a:lnTo>
                  <a:lnTo>
                    <a:pt x="186" y="174"/>
                  </a:lnTo>
                  <a:lnTo>
                    <a:pt x="185" y="175"/>
                  </a:lnTo>
                  <a:lnTo>
                    <a:pt x="186" y="175"/>
                  </a:lnTo>
                  <a:lnTo>
                    <a:pt x="186" y="174"/>
                  </a:lnTo>
                  <a:lnTo>
                    <a:pt x="186" y="175"/>
                  </a:lnTo>
                  <a:lnTo>
                    <a:pt x="185" y="175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2" y="178"/>
                  </a:lnTo>
                  <a:lnTo>
                    <a:pt x="181" y="178"/>
                  </a:lnTo>
                  <a:lnTo>
                    <a:pt x="180" y="178"/>
                  </a:lnTo>
                  <a:lnTo>
                    <a:pt x="180" y="177"/>
                  </a:lnTo>
                  <a:lnTo>
                    <a:pt x="180" y="178"/>
                  </a:lnTo>
                  <a:lnTo>
                    <a:pt x="181" y="178"/>
                  </a:lnTo>
                  <a:lnTo>
                    <a:pt x="181" y="179"/>
                  </a:lnTo>
                  <a:lnTo>
                    <a:pt x="182" y="179"/>
                  </a:lnTo>
                  <a:lnTo>
                    <a:pt x="181" y="179"/>
                  </a:lnTo>
                  <a:lnTo>
                    <a:pt x="179" y="180"/>
                  </a:lnTo>
                  <a:lnTo>
                    <a:pt x="178" y="180"/>
                  </a:lnTo>
                  <a:lnTo>
                    <a:pt x="176" y="180"/>
                  </a:lnTo>
                  <a:lnTo>
                    <a:pt x="176" y="180"/>
                  </a:lnTo>
                  <a:lnTo>
                    <a:pt x="176" y="181"/>
                  </a:lnTo>
                  <a:lnTo>
                    <a:pt x="175" y="181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5" y="181"/>
                  </a:lnTo>
                  <a:lnTo>
                    <a:pt x="175" y="180"/>
                  </a:lnTo>
                  <a:lnTo>
                    <a:pt x="175" y="179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3" y="180"/>
                  </a:lnTo>
                  <a:lnTo>
                    <a:pt x="172" y="180"/>
                  </a:lnTo>
                  <a:lnTo>
                    <a:pt x="172" y="181"/>
                  </a:lnTo>
                  <a:lnTo>
                    <a:pt x="170" y="181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69" y="183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1"/>
                  </a:lnTo>
                  <a:lnTo>
                    <a:pt x="172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2" y="183"/>
                  </a:lnTo>
                  <a:lnTo>
                    <a:pt x="175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2" y="183"/>
                  </a:lnTo>
                  <a:lnTo>
                    <a:pt x="170" y="183"/>
                  </a:lnTo>
                  <a:lnTo>
                    <a:pt x="169" y="184"/>
                  </a:lnTo>
                  <a:lnTo>
                    <a:pt x="167" y="185"/>
                  </a:lnTo>
                  <a:lnTo>
                    <a:pt x="167" y="186"/>
                  </a:lnTo>
                  <a:lnTo>
                    <a:pt x="166" y="186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8"/>
                  </a:lnTo>
                  <a:lnTo>
                    <a:pt x="164" y="188"/>
                  </a:lnTo>
                  <a:lnTo>
                    <a:pt x="164" y="190"/>
                  </a:lnTo>
                  <a:lnTo>
                    <a:pt x="164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2" y="192"/>
                  </a:lnTo>
                  <a:lnTo>
                    <a:pt x="162" y="193"/>
                  </a:lnTo>
                  <a:lnTo>
                    <a:pt x="161" y="193"/>
                  </a:lnTo>
                  <a:lnTo>
                    <a:pt x="162" y="193"/>
                  </a:lnTo>
                  <a:lnTo>
                    <a:pt x="161" y="193"/>
                  </a:lnTo>
                  <a:lnTo>
                    <a:pt x="161" y="194"/>
                  </a:lnTo>
                  <a:lnTo>
                    <a:pt x="160" y="194"/>
                  </a:lnTo>
                  <a:lnTo>
                    <a:pt x="160" y="196"/>
                  </a:lnTo>
                  <a:lnTo>
                    <a:pt x="156" y="197"/>
                  </a:lnTo>
                  <a:lnTo>
                    <a:pt x="154" y="198"/>
                  </a:lnTo>
                  <a:lnTo>
                    <a:pt x="154" y="199"/>
                  </a:lnTo>
                  <a:lnTo>
                    <a:pt x="153" y="199"/>
                  </a:lnTo>
                  <a:lnTo>
                    <a:pt x="153" y="200"/>
                  </a:lnTo>
                  <a:lnTo>
                    <a:pt x="153" y="199"/>
                  </a:lnTo>
                  <a:lnTo>
                    <a:pt x="153" y="200"/>
                  </a:lnTo>
                  <a:lnTo>
                    <a:pt x="153" y="202"/>
                  </a:lnTo>
                  <a:lnTo>
                    <a:pt x="151" y="202"/>
                  </a:lnTo>
                  <a:lnTo>
                    <a:pt x="151" y="203"/>
                  </a:lnTo>
                  <a:lnTo>
                    <a:pt x="151" y="202"/>
                  </a:lnTo>
                  <a:lnTo>
                    <a:pt x="150" y="202"/>
                  </a:lnTo>
                  <a:lnTo>
                    <a:pt x="150" y="203"/>
                  </a:lnTo>
                  <a:lnTo>
                    <a:pt x="151" y="203"/>
                  </a:lnTo>
                  <a:lnTo>
                    <a:pt x="150" y="203"/>
                  </a:lnTo>
                  <a:lnTo>
                    <a:pt x="150" y="204"/>
                  </a:lnTo>
                  <a:lnTo>
                    <a:pt x="149" y="204"/>
                  </a:lnTo>
                  <a:lnTo>
                    <a:pt x="148" y="204"/>
                  </a:lnTo>
                  <a:lnTo>
                    <a:pt x="148" y="205"/>
                  </a:lnTo>
                  <a:lnTo>
                    <a:pt x="148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3" y="208"/>
                  </a:lnTo>
                  <a:lnTo>
                    <a:pt x="143" y="209"/>
                  </a:lnTo>
                  <a:lnTo>
                    <a:pt x="142" y="209"/>
                  </a:lnTo>
                  <a:lnTo>
                    <a:pt x="142" y="210"/>
                  </a:lnTo>
                  <a:lnTo>
                    <a:pt x="141" y="211"/>
                  </a:lnTo>
                  <a:lnTo>
                    <a:pt x="142" y="211"/>
                  </a:lnTo>
                  <a:lnTo>
                    <a:pt x="142" y="210"/>
                  </a:lnTo>
                  <a:lnTo>
                    <a:pt x="143" y="211"/>
                  </a:lnTo>
                  <a:lnTo>
                    <a:pt x="143" y="211"/>
                  </a:lnTo>
                  <a:lnTo>
                    <a:pt x="142" y="211"/>
                  </a:lnTo>
                  <a:lnTo>
                    <a:pt x="142" y="212"/>
                  </a:lnTo>
                  <a:lnTo>
                    <a:pt x="142" y="214"/>
                  </a:lnTo>
                  <a:lnTo>
                    <a:pt x="141" y="214"/>
                  </a:lnTo>
                  <a:lnTo>
                    <a:pt x="139" y="215"/>
                  </a:lnTo>
                  <a:lnTo>
                    <a:pt x="138" y="215"/>
                  </a:lnTo>
                  <a:lnTo>
                    <a:pt x="137" y="215"/>
                  </a:lnTo>
                  <a:lnTo>
                    <a:pt x="136" y="216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5"/>
                  </a:lnTo>
                  <a:lnTo>
                    <a:pt x="133" y="216"/>
                  </a:lnTo>
                  <a:lnTo>
                    <a:pt x="132" y="216"/>
                  </a:lnTo>
                  <a:lnTo>
                    <a:pt x="132" y="215"/>
                  </a:lnTo>
                  <a:lnTo>
                    <a:pt x="132" y="216"/>
                  </a:lnTo>
                  <a:lnTo>
                    <a:pt x="132" y="215"/>
                  </a:lnTo>
                  <a:lnTo>
                    <a:pt x="131" y="216"/>
                  </a:lnTo>
                  <a:lnTo>
                    <a:pt x="131" y="217"/>
                  </a:lnTo>
                  <a:lnTo>
                    <a:pt x="130" y="217"/>
                  </a:lnTo>
                  <a:lnTo>
                    <a:pt x="130" y="218"/>
                  </a:lnTo>
                  <a:lnTo>
                    <a:pt x="130" y="219"/>
                  </a:lnTo>
                  <a:lnTo>
                    <a:pt x="129" y="221"/>
                  </a:lnTo>
                  <a:lnTo>
                    <a:pt x="129" y="222"/>
                  </a:lnTo>
                  <a:lnTo>
                    <a:pt x="127" y="222"/>
                  </a:lnTo>
                  <a:lnTo>
                    <a:pt x="127" y="221"/>
                  </a:lnTo>
                  <a:lnTo>
                    <a:pt x="127" y="219"/>
                  </a:lnTo>
                  <a:lnTo>
                    <a:pt x="126" y="219"/>
                  </a:lnTo>
                  <a:lnTo>
                    <a:pt x="127" y="219"/>
                  </a:lnTo>
                  <a:lnTo>
                    <a:pt x="127" y="221"/>
                  </a:lnTo>
                  <a:lnTo>
                    <a:pt x="126" y="221"/>
                  </a:lnTo>
                  <a:lnTo>
                    <a:pt x="126" y="222"/>
                  </a:lnTo>
                  <a:lnTo>
                    <a:pt x="126" y="221"/>
                  </a:lnTo>
                  <a:lnTo>
                    <a:pt x="125" y="221"/>
                  </a:lnTo>
                  <a:lnTo>
                    <a:pt x="124" y="221"/>
                  </a:lnTo>
                  <a:lnTo>
                    <a:pt x="123" y="221"/>
                  </a:lnTo>
                  <a:lnTo>
                    <a:pt x="123" y="222"/>
                  </a:lnTo>
                  <a:lnTo>
                    <a:pt x="121" y="222"/>
                  </a:lnTo>
                  <a:lnTo>
                    <a:pt x="120" y="223"/>
                  </a:lnTo>
                  <a:lnTo>
                    <a:pt x="120" y="224"/>
                  </a:lnTo>
                  <a:lnTo>
                    <a:pt x="119" y="224"/>
                  </a:lnTo>
                  <a:lnTo>
                    <a:pt x="120" y="224"/>
                  </a:lnTo>
                  <a:lnTo>
                    <a:pt x="120" y="225"/>
                  </a:lnTo>
                  <a:lnTo>
                    <a:pt x="119" y="225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19" y="231"/>
                  </a:lnTo>
                  <a:lnTo>
                    <a:pt x="119" y="233"/>
                  </a:lnTo>
                  <a:lnTo>
                    <a:pt x="119" y="234"/>
                  </a:lnTo>
                  <a:lnTo>
                    <a:pt x="119" y="235"/>
                  </a:lnTo>
                  <a:lnTo>
                    <a:pt x="119" y="236"/>
                  </a:lnTo>
                  <a:lnTo>
                    <a:pt x="119" y="237"/>
                  </a:lnTo>
                  <a:lnTo>
                    <a:pt x="119" y="239"/>
                  </a:lnTo>
                  <a:lnTo>
                    <a:pt x="119" y="239"/>
                  </a:lnTo>
                  <a:lnTo>
                    <a:pt x="119" y="239"/>
                  </a:lnTo>
                  <a:lnTo>
                    <a:pt x="119" y="240"/>
                  </a:lnTo>
                  <a:lnTo>
                    <a:pt x="119" y="240"/>
                  </a:lnTo>
                  <a:lnTo>
                    <a:pt x="120" y="241"/>
                  </a:lnTo>
                  <a:lnTo>
                    <a:pt x="120" y="242"/>
                  </a:lnTo>
                  <a:lnTo>
                    <a:pt x="120" y="243"/>
                  </a:lnTo>
                  <a:lnTo>
                    <a:pt x="120" y="245"/>
                  </a:lnTo>
                  <a:lnTo>
                    <a:pt x="120" y="246"/>
                  </a:lnTo>
                  <a:lnTo>
                    <a:pt x="121" y="246"/>
                  </a:lnTo>
                  <a:lnTo>
                    <a:pt x="120" y="246"/>
                  </a:lnTo>
                  <a:lnTo>
                    <a:pt x="120" y="245"/>
                  </a:lnTo>
                  <a:lnTo>
                    <a:pt x="119" y="243"/>
                  </a:lnTo>
                  <a:lnTo>
                    <a:pt x="119" y="242"/>
                  </a:lnTo>
                  <a:lnTo>
                    <a:pt x="119" y="243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20" y="246"/>
                  </a:lnTo>
                  <a:lnTo>
                    <a:pt x="121" y="246"/>
                  </a:lnTo>
                  <a:lnTo>
                    <a:pt x="121" y="247"/>
                  </a:lnTo>
                  <a:lnTo>
                    <a:pt x="121" y="248"/>
                  </a:lnTo>
                  <a:lnTo>
                    <a:pt x="120" y="249"/>
                  </a:lnTo>
                  <a:lnTo>
                    <a:pt x="121" y="249"/>
                  </a:lnTo>
                  <a:lnTo>
                    <a:pt x="120" y="249"/>
                  </a:lnTo>
                  <a:lnTo>
                    <a:pt x="120" y="251"/>
                  </a:lnTo>
                  <a:lnTo>
                    <a:pt x="120" y="252"/>
                  </a:lnTo>
                  <a:lnTo>
                    <a:pt x="120" y="253"/>
                  </a:lnTo>
                  <a:lnTo>
                    <a:pt x="120" y="254"/>
                  </a:lnTo>
                  <a:lnTo>
                    <a:pt x="119" y="254"/>
                  </a:lnTo>
                  <a:lnTo>
                    <a:pt x="119" y="255"/>
                  </a:lnTo>
                  <a:lnTo>
                    <a:pt x="119" y="256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59"/>
                  </a:lnTo>
                  <a:lnTo>
                    <a:pt x="118" y="259"/>
                  </a:lnTo>
                  <a:lnTo>
                    <a:pt x="119" y="259"/>
                  </a:lnTo>
                  <a:lnTo>
                    <a:pt x="118" y="259"/>
                  </a:lnTo>
                  <a:lnTo>
                    <a:pt x="118" y="260"/>
                  </a:lnTo>
                  <a:lnTo>
                    <a:pt x="118" y="261"/>
                  </a:lnTo>
                  <a:lnTo>
                    <a:pt x="117" y="261"/>
                  </a:lnTo>
                  <a:lnTo>
                    <a:pt x="117" y="262"/>
                  </a:lnTo>
                  <a:lnTo>
                    <a:pt x="117" y="264"/>
                  </a:lnTo>
                  <a:lnTo>
                    <a:pt x="117" y="265"/>
                  </a:lnTo>
                  <a:lnTo>
                    <a:pt x="117" y="266"/>
                  </a:lnTo>
                  <a:lnTo>
                    <a:pt x="117" y="267"/>
                  </a:lnTo>
                  <a:lnTo>
                    <a:pt x="116" y="267"/>
                  </a:lnTo>
                  <a:lnTo>
                    <a:pt x="116" y="268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7" y="268"/>
                  </a:lnTo>
                  <a:lnTo>
                    <a:pt x="117" y="271"/>
                  </a:lnTo>
                  <a:lnTo>
                    <a:pt x="117" y="272"/>
                  </a:lnTo>
                  <a:lnTo>
                    <a:pt x="117" y="273"/>
                  </a:lnTo>
                  <a:lnTo>
                    <a:pt x="117" y="274"/>
                  </a:lnTo>
                  <a:lnTo>
                    <a:pt x="118" y="276"/>
                  </a:lnTo>
                  <a:lnTo>
                    <a:pt x="118" y="277"/>
                  </a:lnTo>
                  <a:lnTo>
                    <a:pt x="118" y="278"/>
                  </a:lnTo>
                  <a:lnTo>
                    <a:pt x="117" y="278"/>
                  </a:lnTo>
                  <a:lnTo>
                    <a:pt x="116" y="278"/>
                  </a:lnTo>
                  <a:lnTo>
                    <a:pt x="114" y="278"/>
                  </a:lnTo>
                  <a:lnTo>
                    <a:pt x="116" y="278"/>
                  </a:lnTo>
                  <a:lnTo>
                    <a:pt x="117" y="278"/>
                  </a:lnTo>
                  <a:lnTo>
                    <a:pt x="114" y="278"/>
                  </a:lnTo>
                  <a:lnTo>
                    <a:pt x="113" y="278"/>
                  </a:lnTo>
                  <a:lnTo>
                    <a:pt x="112" y="278"/>
                  </a:lnTo>
                  <a:lnTo>
                    <a:pt x="111" y="278"/>
                  </a:lnTo>
                  <a:lnTo>
                    <a:pt x="111" y="279"/>
                  </a:lnTo>
                  <a:lnTo>
                    <a:pt x="111" y="280"/>
                  </a:lnTo>
                  <a:lnTo>
                    <a:pt x="111" y="282"/>
                  </a:lnTo>
                  <a:lnTo>
                    <a:pt x="110" y="283"/>
                  </a:lnTo>
                  <a:lnTo>
                    <a:pt x="108" y="284"/>
                  </a:lnTo>
                  <a:lnTo>
                    <a:pt x="108" y="285"/>
                  </a:lnTo>
                  <a:lnTo>
                    <a:pt x="107" y="285"/>
                  </a:lnTo>
                  <a:lnTo>
                    <a:pt x="107" y="286"/>
                  </a:lnTo>
                  <a:lnTo>
                    <a:pt x="107" y="288"/>
                  </a:lnTo>
                  <a:lnTo>
                    <a:pt x="108" y="288"/>
                  </a:lnTo>
                  <a:lnTo>
                    <a:pt x="108" y="289"/>
                  </a:lnTo>
                  <a:lnTo>
                    <a:pt x="110" y="289"/>
                  </a:lnTo>
                  <a:lnTo>
                    <a:pt x="111" y="289"/>
                  </a:lnTo>
                  <a:lnTo>
                    <a:pt x="112" y="289"/>
                  </a:lnTo>
                  <a:lnTo>
                    <a:pt x="113" y="290"/>
                  </a:lnTo>
                  <a:lnTo>
                    <a:pt x="112" y="289"/>
                  </a:lnTo>
                  <a:lnTo>
                    <a:pt x="111" y="289"/>
                  </a:lnTo>
                  <a:lnTo>
                    <a:pt x="110" y="289"/>
                  </a:lnTo>
                  <a:lnTo>
                    <a:pt x="108" y="289"/>
                  </a:lnTo>
                  <a:lnTo>
                    <a:pt x="107" y="289"/>
                  </a:lnTo>
                  <a:lnTo>
                    <a:pt x="106" y="289"/>
                  </a:lnTo>
                  <a:lnTo>
                    <a:pt x="106" y="290"/>
                  </a:lnTo>
                  <a:lnTo>
                    <a:pt x="105" y="290"/>
                  </a:lnTo>
                  <a:lnTo>
                    <a:pt x="102" y="290"/>
                  </a:lnTo>
                  <a:lnTo>
                    <a:pt x="102" y="291"/>
                  </a:lnTo>
                  <a:lnTo>
                    <a:pt x="100" y="292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100" y="293"/>
                  </a:lnTo>
                  <a:lnTo>
                    <a:pt x="100" y="295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99" y="297"/>
                  </a:lnTo>
                  <a:lnTo>
                    <a:pt x="99" y="297"/>
                  </a:lnTo>
                  <a:lnTo>
                    <a:pt x="98" y="297"/>
                  </a:lnTo>
                  <a:lnTo>
                    <a:pt x="96" y="298"/>
                  </a:lnTo>
                  <a:lnTo>
                    <a:pt x="95" y="298"/>
                  </a:lnTo>
                  <a:lnTo>
                    <a:pt x="95" y="299"/>
                  </a:lnTo>
                  <a:lnTo>
                    <a:pt x="94" y="299"/>
                  </a:lnTo>
                  <a:lnTo>
                    <a:pt x="93" y="299"/>
                  </a:lnTo>
                  <a:lnTo>
                    <a:pt x="93" y="301"/>
                  </a:lnTo>
                  <a:lnTo>
                    <a:pt x="92" y="299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298"/>
                  </a:lnTo>
                  <a:lnTo>
                    <a:pt x="89" y="298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7" y="296"/>
                  </a:lnTo>
                  <a:lnTo>
                    <a:pt x="86" y="295"/>
                  </a:lnTo>
                  <a:lnTo>
                    <a:pt x="85" y="293"/>
                  </a:lnTo>
                  <a:lnTo>
                    <a:pt x="85" y="292"/>
                  </a:lnTo>
                  <a:lnTo>
                    <a:pt x="83" y="292"/>
                  </a:lnTo>
                  <a:lnTo>
                    <a:pt x="85" y="292"/>
                  </a:lnTo>
                  <a:lnTo>
                    <a:pt x="85" y="291"/>
                  </a:lnTo>
                  <a:lnTo>
                    <a:pt x="86" y="291"/>
                  </a:lnTo>
                  <a:lnTo>
                    <a:pt x="85" y="291"/>
                  </a:lnTo>
                  <a:lnTo>
                    <a:pt x="85" y="292"/>
                  </a:lnTo>
                  <a:lnTo>
                    <a:pt x="85" y="291"/>
                  </a:lnTo>
                  <a:lnTo>
                    <a:pt x="85" y="292"/>
                  </a:lnTo>
                  <a:lnTo>
                    <a:pt x="83" y="292"/>
                  </a:lnTo>
                  <a:lnTo>
                    <a:pt x="83" y="291"/>
                  </a:lnTo>
                  <a:lnTo>
                    <a:pt x="83" y="290"/>
                  </a:lnTo>
                  <a:lnTo>
                    <a:pt x="82" y="289"/>
                  </a:lnTo>
                  <a:lnTo>
                    <a:pt x="83" y="290"/>
                  </a:lnTo>
                  <a:lnTo>
                    <a:pt x="82" y="289"/>
                  </a:lnTo>
                  <a:lnTo>
                    <a:pt x="81" y="286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81" y="282"/>
                  </a:lnTo>
                  <a:lnTo>
                    <a:pt x="81" y="283"/>
                  </a:lnTo>
                  <a:lnTo>
                    <a:pt x="82" y="284"/>
                  </a:lnTo>
                  <a:lnTo>
                    <a:pt x="82" y="283"/>
                  </a:lnTo>
                  <a:lnTo>
                    <a:pt x="82" y="284"/>
                  </a:lnTo>
                  <a:lnTo>
                    <a:pt x="82" y="285"/>
                  </a:lnTo>
                  <a:lnTo>
                    <a:pt x="82" y="286"/>
                  </a:lnTo>
                  <a:lnTo>
                    <a:pt x="83" y="286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2" y="284"/>
                  </a:lnTo>
                  <a:lnTo>
                    <a:pt x="82" y="283"/>
                  </a:lnTo>
                  <a:lnTo>
                    <a:pt x="82" y="282"/>
                  </a:lnTo>
                  <a:lnTo>
                    <a:pt x="81" y="282"/>
                  </a:lnTo>
                  <a:lnTo>
                    <a:pt x="81" y="280"/>
                  </a:lnTo>
                  <a:lnTo>
                    <a:pt x="81" y="279"/>
                  </a:lnTo>
                  <a:lnTo>
                    <a:pt x="81" y="280"/>
                  </a:lnTo>
                  <a:lnTo>
                    <a:pt x="81" y="282"/>
                  </a:lnTo>
                  <a:lnTo>
                    <a:pt x="81" y="280"/>
                  </a:lnTo>
                  <a:lnTo>
                    <a:pt x="80" y="280"/>
                  </a:lnTo>
                  <a:lnTo>
                    <a:pt x="80" y="279"/>
                  </a:lnTo>
                  <a:lnTo>
                    <a:pt x="81" y="279"/>
                  </a:lnTo>
                  <a:lnTo>
                    <a:pt x="81" y="278"/>
                  </a:lnTo>
                  <a:lnTo>
                    <a:pt x="80" y="278"/>
                  </a:lnTo>
                  <a:lnTo>
                    <a:pt x="81" y="278"/>
                  </a:lnTo>
                  <a:lnTo>
                    <a:pt x="81" y="279"/>
                  </a:lnTo>
                  <a:lnTo>
                    <a:pt x="80" y="279"/>
                  </a:lnTo>
                  <a:lnTo>
                    <a:pt x="80" y="278"/>
                  </a:lnTo>
                  <a:lnTo>
                    <a:pt x="80" y="277"/>
                  </a:lnTo>
                  <a:lnTo>
                    <a:pt x="79" y="277"/>
                  </a:lnTo>
                  <a:lnTo>
                    <a:pt x="79" y="276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7" y="272"/>
                  </a:lnTo>
                  <a:lnTo>
                    <a:pt x="77" y="271"/>
                  </a:lnTo>
                  <a:lnTo>
                    <a:pt x="76" y="270"/>
                  </a:lnTo>
                  <a:lnTo>
                    <a:pt x="75" y="268"/>
                  </a:lnTo>
                  <a:lnTo>
                    <a:pt x="75" y="267"/>
                  </a:lnTo>
                  <a:lnTo>
                    <a:pt x="74" y="267"/>
                  </a:lnTo>
                  <a:lnTo>
                    <a:pt x="74" y="266"/>
                  </a:lnTo>
                  <a:lnTo>
                    <a:pt x="74" y="265"/>
                  </a:lnTo>
                  <a:lnTo>
                    <a:pt x="73" y="264"/>
                  </a:lnTo>
                  <a:lnTo>
                    <a:pt x="71" y="262"/>
                  </a:lnTo>
                  <a:lnTo>
                    <a:pt x="71" y="261"/>
                  </a:lnTo>
                  <a:lnTo>
                    <a:pt x="71" y="262"/>
                  </a:lnTo>
                  <a:lnTo>
                    <a:pt x="71" y="261"/>
                  </a:lnTo>
                  <a:lnTo>
                    <a:pt x="70" y="261"/>
                  </a:lnTo>
                  <a:lnTo>
                    <a:pt x="71" y="261"/>
                  </a:lnTo>
                  <a:lnTo>
                    <a:pt x="71" y="260"/>
                  </a:lnTo>
                  <a:lnTo>
                    <a:pt x="70" y="261"/>
                  </a:lnTo>
                  <a:lnTo>
                    <a:pt x="70" y="260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8" y="256"/>
                  </a:lnTo>
                  <a:lnTo>
                    <a:pt x="68" y="255"/>
                  </a:lnTo>
                  <a:lnTo>
                    <a:pt x="67" y="253"/>
                  </a:lnTo>
                  <a:lnTo>
                    <a:pt x="65" y="253"/>
                  </a:lnTo>
                  <a:lnTo>
                    <a:pt x="65" y="252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49"/>
                  </a:lnTo>
                  <a:lnTo>
                    <a:pt x="65" y="248"/>
                  </a:lnTo>
                  <a:lnTo>
                    <a:pt x="64" y="247"/>
                  </a:lnTo>
                  <a:lnTo>
                    <a:pt x="64" y="246"/>
                  </a:lnTo>
                  <a:lnTo>
                    <a:pt x="64" y="245"/>
                  </a:lnTo>
                  <a:lnTo>
                    <a:pt x="64" y="243"/>
                  </a:lnTo>
                  <a:lnTo>
                    <a:pt x="65" y="243"/>
                  </a:lnTo>
                  <a:lnTo>
                    <a:pt x="64" y="243"/>
                  </a:lnTo>
                  <a:lnTo>
                    <a:pt x="64" y="242"/>
                  </a:lnTo>
                  <a:lnTo>
                    <a:pt x="64" y="241"/>
                  </a:lnTo>
                  <a:lnTo>
                    <a:pt x="63" y="241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62" y="240"/>
                  </a:lnTo>
                  <a:lnTo>
                    <a:pt x="62" y="239"/>
                  </a:lnTo>
                  <a:lnTo>
                    <a:pt x="63" y="239"/>
                  </a:lnTo>
                  <a:lnTo>
                    <a:pt x="62" y="237"/>
                  </a:lnTo>
                  <a:lnTo>
                    <a:pt x="62" y="236"/>
                  </a:lnTo>
                  <a:lnTo>
                    <a:pt x="62" y="236"/>
                  </a:lnTo>
                  <a:lnTo>
                    <a:pt x="62" y="235"/>
                  </a:lnTo>
                  <a:lnTo>
                    <a:pt x="62" y="236"/>
                  </a:lnTo>
                  <a:lnTo>
                    <a:pt x="62" y="236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2" y="234"/>
                  </a:lnTo>
                  <a:lnTo>
                    <a:pt x="61" y="234"/>
                  </a:lnTo>
                  <a:lnTo>
                    <a:pt x="61" y="233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61" y="231"/>
                  </a:lnTo>
                  <a:lnTo>
                    <a:pt x="59" y="231"/>
                  </a:lnTo>
                  <a:lnTo>
                    <a:pt x="58" y="231"/>
                  </a:lnTo>
                  <a:lnTo>
                    <a:pt x="58" y="230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8" y="229"/>
                  </a:lnTo>
                  <a:lnTo>
                    <a:pt x="58" y="228"/>
                  </a:lnTo>
                  <a:lnTo>
                    <a:pt x="57" y="227"/>
                  </a:lnTo>
                  <a:lnTo>
                    <a:pt x="56" y="225"/>
                  </a:lnTo>
                  <a:lnTo>
                    <a:pt x="57" y="225"/>
                  </a:lnTo>
                  <a:lnTo>
                    <a:pt x="58" y="225"/>
                  </a:lnTo>
                  <a:lnTo>
                    <a:pt x="58" y="227"/>
                  </a:lnTo>
                  <a:lnTo>
                    <a:pt x="58" y="225"/>
                  </a:lnTo>
                  <a:lnTo>
                    <a:pt x="57" y="225"/>
                  </a:lnTo>
                  <a:lnTo>
                    <a:pt x="56" y="225"/>
                  </a:lnTo>
                  <a:lnTo>
                    <a:pt x="57" y="224"/>
                  </a:lnTo>
                  <a:lnTo>
                    <a:pt x="56" y="224"/>
                  </a:lnTo>
                  <a:lnTo>
                    <a:pt x="56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5" y="223"/>
                  </a:lnTo>
                  <a:lnTo>
                    <a:pt x="55" y="222"/>
                  </a:lnTo>
                  <a:lnTo>
                    <a:pt x="56" y="222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3" y="219"/>
                  </a:lnTo>
                  <a:lnTo>
                    <a:pt x="53" y="218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3" y="217"/>
                  </a:lnTo>
                  <a:lnTo>
                    <a:pt x="52" y="217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1" y="215"/>
                  </a:lnTo>
                  <a:lnTo>
                    <a:pt x="51" y="214"/>
                  </a:lnTo>
                  <a:lnTo>
                    <a:pt x="52" y="214"/>
                  </a:lnTo>
                  <a:lnTo>
                    <a:pt x="51" y="214"/>
                  </a:lnTo>
                  <a:lnTo>
                    <a:pt x="52" y="214"/>
                  </a:lnTo>
                  <a:lnTo>
                    <a:pt x="51" y="214"/>
                  </a:lnTo>
                  <a:lnTo>
                    <a:pt x="51" y="212"/>
                  </a:lnTo>
                  <a:lnTo>
                    <a:pt x="52" y="212"/>
                  </a:lnTo>
                  <a:lnTo>
                    <a:pt x="51" y="212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51" y="210"/>
                  </a:lnTo>
                  <a:lnTo>
                    <a:pt x="51" y="209"/>
                  </a:lnTo>
                  <a:lnTo>
                    <a:pt x="51" y="210"/>
                  </a:lnTo>
                  <a:lnTo>
                    <a:pt x="51" y="209"/>
                  </a:lnTo>
                  <a:lnTo>
                    <a:pt x="51" y="208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1" y="206"/>
                  </a:lnTo>
                  <a:lnTo>
                    <a:pt x="50" y="206"/>
                  </a:lnTo>
                  <a:lnTo>
                    <a:pt x="50" y="205"/>
                  </a:lnTo>
                  <a:lnTo>
                    <a:pt x="50" y="204"/>
                  </a:lnTo>
                  <a:lnTo>
                    <a:pt x="50" y="203"/>
                  </a:lnTo>
                  <a:lnTo>
                    <a:pt x="49" y="203"/>
                  </a:lnTo>
                  <a:lnTo>
                    <a:pt x="50" y="203"/>
                  </a:lnTo>
                  <a:lnTo>
                    <a:pt x="49" y="203"/>
                  </a:lnTo>
                  <a:lnTo>
                    <a:pt x="49" y="202"/>
                  </a:lnTo>
                  <a:lnTo>
                    <a:pt x="49" y="200"/>
                  </a:lnTo>
                  <a:lnTo>
                    <a:pt x="49" y="199"/>
                  </a:lnTo>
                  <a:lnTo>
                    <a:pt x="48" y="199"/>
                  </a:lnTo>
                  <a:lnTo>
                    <a:pt x="48" y="198"/>
                  </a:lnTo>
                  <a:lnTo>
                    <a:pt x="49" y="198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8" y="196"/>
                  </a:lnTo>
                  <a:lnTo>
                    <a:pt x="49" y="196"/>
                  </a:lnTo>
                  <a:lnTo>
                    <a:pt x="49" y="197"/>
                  </a:lnTo>
                  <a:lnTo>
                    <a:pt x="49" y="196"/>
                  </a:lnTo>
                  <a:lnTo>
                    <a:pt x="48" y="196"/>
                  </a:lnTo>
                  <a:lnTo>
                    <a:pt x="48" y="194"/>
                  </a:lnTo>
                  <a:lnTo>
                    <a:pt x="46" y="194"/>
                  </a:lnTo>
                  <a:lnTo>
                    <a:pt x="46" y="193"/>
                  </a:lnTo>
                  <a:lnTo>
                    <a:pt x="48" y="193"/>
                  </a:lnTo>
                  <a:lnTo>
                    <a:pt x="48" y="194"/>
                  </a:lnTo>
                  <a:lnTo>
                    <a:pt x="49" y="193"/>
                  </a:lnTo>
                  <a:lnTo>
                    <a:pt x="48" y="193"/>
                  </a:lnTo>
                  <a:lnTo>
                    <a:pt x="48" y="192"/>
                  </a:lnTo>
                  <a:lnTo>
                    <a:pt x="46" y="192"/>
                  </a:lnTo>
                  <a:lnTo>
                    <a:pt x="46" y="191"/>
                  </a:lnTo>
                  <a:lnTo>
                    <a:pt x="46" y="190"/>
                  </a:lnTo>
                  <a:lnTo>
                    <a:pt x="48" y="190"/>
                  </a:lnTo>
                  <a:lnTo>
                    <a:pt x="48" y="191"/>
                  </a:lnTo>
                  <a:lnTo>
                    <a:pt x="48" y="190"/>
                  </a:lnTo>
                  <a:lnTo>
                    <a:pt x="49" y="190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49" y="188"/>
                  </a:lnTo>
                  <a:lnTo>
                    <a:pt x="49" y="187"/>
                  </a:lnTo>
                  <a:lnTo>
                    <a:pt x="48" y="187"/>
                  </a:lnTo>
                  <a:lnTo>
                    <a:pt x="48" y="186"/>
                  </a:lnTo>
                  <a:lnTo>
                    <a:pt x="48" y="187"/>
                  </a:lnTo>
                  <a:lnTo>
                    <a:pt x="46" y="188"/>
                  </a:lnTo>
                  <a:lnTo>
                    <a:pt x="46" y="187"/>
                  </a:lnTo>
                  <a:lnTo>
                    <a:pt x="46" y="188"/>
                  </a:lnTo>
                  <a:lnTo>
                    <a:pt x="45" y="188"/>
                  </a:lnTo>
                  <a:lnTo>
                    <a:pt x="46" y="188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5" y="186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8" y="185"/>
                  </a:lnTo>
                  <a:lnTo>
                    <a:pt x="49" y="185"/>
                  </a:lnTo>
                  <a:lnTo>
                    <a:pt x="49" y="186"/>
                  </a:lnTo>
                  <a:lnTo>
                    <a:pt x="49" y="185"/>
                  </a:lnTo>
                  <a:lnTo>
                    <a:pt x="48" y="185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5" y="184"/>
                  </a:lnTo>
                  <a:lnTo>
                    <a:pt x="45" y="183"/>
                  </a:lnTo>
                  <a:lnTo>
                    <a:pt x="46" y="183"/>
                  </a:lnTo>
                  <a:lnTo>
                    <a:pt x="46" y="183"/>
                  </a:lnTo>
                  <a:lnTo>
                    <a:pt x="46" y="183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5" y="181"/>
                  </a:lnTo>
                  <a:lnTo>
                    <a:pt x="45" y="180"/>
                  </a:lnTo>
                  <a:lnTo>
                    <a:pt x="45" y="181"/>
                  </a:lnTo>
                  <a:lnTo>
                    <a:pt x="45" y="180"/>
                  </a:lnTo>
                  <a:lnTo>
                    <a:pt x="44" y="180"/>
                  </a:lnTo>
                  <a:lnTo>
                    <a:pt x="44" y="179"/>
                  </a:lnTo>
                  <a:lnTo>
                    <a:pt x="45" y="179"/>
                  </a:lnTo>
                  <a:lnTo>
                    <a:pt x="45" y="178"/>
                  </a:lnTo>
                  <a:lnTo>
                    <a:pt x="45" y="177"/>
                  </a:lnTo>
                  <a:lnTo>
                    <a:pt x="45" y="175"/>
                  </a:lnTo>
                  <a:lnTo>
                    <a:pt x="45" y="174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8" y="171"/>
                  </a:lnTo>
                  <a:lnTo>
                    <a:pt x="48" y="169"/>
                  </a:lnTo>
                  <a:lnTo>
                    <a:pt x="46" y="169"/>
                  </a:lnTo>
                  <a:lnTo>
                    <a:pt x="46" y="168"/>
                  </a:lnTo>
                  <a:lnTo>
                    <a:pt x="48" y="168"/>
                  </a:lnTo>
                  <a:lnTo>
                    <a:pt x="46" y="168"/>
                  </a:lnTo>
                  <a:lnTo>
                    <a:pt x="46" y="167"/>
                  </a:lnTo>
                  <a:lnTo>
                    <a:pt x="45" y="167"/>
                  </a:lnTo>
                  <a:lnTo>
                    <a:pt x="46" y="167"/>
                  </a:lnTo>
                  <a:lnTo>
                    <a:pt x="46" y="166"/>
                  </a:lnTo>
                  <a:lnTo>
                    <a:pt x="45" y="166"/>
                  </a:lnTo>
                  <a:lnTo>
                    <a:pt x="45" y="165"/>
                  </a:lnTo>
                  <a:lnTo>
                    <a:pt x="45" y="166"/>
                  </a:lnTo>
                  <a:lnTo>
                    <a:pt x="44" y="166"/>
                  </a:lnTo>
                  <a:lnTo>
                    <a:pt x="45" y="165"/>
                  </a:lnTo>
                  <a:lnTo>
                    <a:pt x="44" y="165"/>
                  </a:lnTo>
                  <a:lnTo>
                    <a:pt x="44" y="163"/>
                  </a:lnTo>
                  <a:lnTo>
                    <a:pt x="44" y="165"/>
                  </a:lnTo>
                  <a:lnTo>
                    <a:pt x="44" y="163"/>
                  </a:lnTo>
                  <a:lnTo>
                    <a:pt x="44" y="162"/>
                  </a:lnTo>
                  <a:lnTo>
                    <a:pt x="44" y="163"/>
                  </a:lnTo>
                  <a:lnTo>
                    <a:pt x="44" y="162"/>
                  </a:lnTo>
                  <a:lnTo>
                    <a:pt x="45" y="162"/>
                  </a:lnTo>
                  <a:lnTo>
                    <a:pt x="45" y="161"/>
                  </a:lnTo>
                  <a:lnTo>
                    <a:pt x="45" y="162"/>
                  </a:lnTo>
                  <a:lnTo>
                    <a:pt x="44" y="162"/>
                  </a:lnTo>
                  <a:lnTo>
                    <a:pt x="44" y="161"/>
                  </a:lnTo>
                  <a:lnTo>
                    <a:pt x="45" y="161"/>
                  </a:lnTo>
                  <a:lnTo>
                    <a:pt x="46" y="160"/>
                  </a:lnTo>
                  <a:lnTo>
                    <a:pt x="48" y="160"/>
                  </a:lnTo>
                  <a:lnTo>
                    <a:pt x="49" y="159"/>
                  </a:lnTo>
                  <a:lnTo>
                    <a:pt x="50" y="159"/>
                  </a:lnTo>
                  <a:lnTo>
                    <a:pt x="49" y="159"/>
                  </a:lnTo>
                  <a:lnTo>
                    <a:pt x="48" y="159"/>
                  </a:lnTo>
                  <a:lnTo>
                    <a:pt x="48" y="160"/>
                  </a:lnTo>
                  <a:lnTo>
                    <a:pt x="46" y="159"/>
                  </a:lnTo>
                  <a:lnTo>
                    <a:pt x="46" y="160"/>
                  </a:lnTo>
                  <a:lnTo>
                    <a:pt x="45" y="160"/>
                  </a:lnTo>
                  <a:lnTo>
                    <a:pt x="45" y="159"/>
                  </a:lnTo>
                  <a:lnTo>
                    <a:pt x="45" y="160"/>
                  </a:lnTo>
                  <a:lnTo>
                    <a:pt x="44" y="160"/>
                  </a:lnTo>
                  <a:lnTo>
                    <a:pt x="43" y="160"/>
                  </a:lnTo>
                  <a:lnTo>
                    <a:pt x="43" y="159"/>
                  </a:lnTo>
                  <a:lnTo>
                    <a:pt x="44" y="159"/>
                  </a:lnTo>
                  <a:lnTo>
                    <a:pt x="44" y="157"/>
                  </a:lnTo>
                  <a:lnTo>
                    <a:pt x="44" y="156"/>
                  </a:lnTo>
                  <a:lnTo>
                    <a:pt x="45" y="156"/>
                  </a:lnTo>
                  <a:lnTo>
                    <a:pt x="44" y="156"/>
                  </a:lnTo>
                  <a:lnTo>
                    <a:pt x="43" y="156"/>
                  </a:lnTo>
                  <a:lnTo>
                    <a:pt x="43" y="155"/>
                  </a:lnTo>
                  <a:lnTo>
                    <a:pt x="43" y="154"/>
                  </a:lnTo>
                  <a:lnTo>
                    <a:pt x="44" y="154"/>
                  </a:lnTo>
                  <a:lnTo>
                    <a:pt x="45" y="154"/>
                  </a:lnTo>
                  <a:lnTo>
                    <a:pt x="46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5" y="154"/>
                  </a:lnTo>
                  <a:lnTo>
                    <a:pt x="44" y="154"/>
                  </a:lnTo>
                  <a:lnTo>
                    <a:pt x="43" y="154"/>
                  </a:lnTo>
                  <a:lnTo>
                    <a:pt x="42" y="154"/>
                  </a:lnTo>
                  <a:lnTo>
                    <a:pt x="42" y="153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39" y="154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0" y="155"/>
                  </a:lnTo>
                  <a:lnTo>
                    <a:pt x="40" y="156"/>
                  </a:lnTo>
                  <a:lnTo>
                    <a:pt x="39" y="156"/>
                  </a:lnTo>
                  <a:lnTo>
                    <a:pt x="39" y="155"/>
                  </a:lnTo>
                  <a:lnTo>
                    <a:pt x="39" y="156"/>
                  </a:lnTo>
                  <a:lnTo>
                    <a:pt x="39" y="155"/>
                  </a:lnTo>
                  <a:lnTo>
                    <a:pt x="38" y="155"/>
                  </a:lnTo>
                  <a:lnTo>
                    <a:pt x="39" y="156"/>
                  </a:lnTo>
                  <a:lnTo>
                    <a:pt x="38" y="156"/>
                  </a:lnTo>
                  <a:lnTo>
                    <a:pt x="39" y="156"/>
                  </a:lnTo>
                  <a:lnTo>
                    <a:pt x="38" y="156"/>
                  </a:lnTo>
                  <a:lnTo>
                    <a:pt x="39" y="156"/>
                  </a:lnTo>
                  <a:lnTo>
                    <a:pt x="39" y="157"/>
                  </a:lnTo>
                  <a:lnTo>
                    <a:pt x="38" y="157"/>
                  </a:lnTo>
                  <a:lnTo>
                    <a:pt x="39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9" y="159"/>
                  </a:lnTo>
                  <a:lnTo>
                    <a:pt x="40" y="159"/>
                  </a:lnTo>
                  <a:lnTo>
                    <a:pt x="40" y="160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9" y="163"/>
                  </a:lnTo>
                  <a:lnTo>
                    <a:pt x="38" y="163"/>
                  </a:lnTo>
                  <a:lnTo>
                    <a:pt x="39" y="163"/>
                  </a:lnTo>
                  <a:lnTo>
                    <a:pt x="38" y="165"/>
                  </a:lnTo>
                  <a:lnTo>
                    <a:pt x="39" y="165"/>
                  </a:lnTo>
                  <a:lnTo>
                    <a:pt x="38" y="165"/>
                  </a:lnTo>
                  <a:lnTo>
                    <a:pt x="38" y="166"/>
                  </a:lnTo>
                  <a:lnTo>
                    <a:pt x="37" y="166"/>
                  </a:lnTo>
                  <a:lnTo>
                    <a:pt x="36" y="166"/>
                  </a:lnTo>
                  <a:lnTo>
                    <a:pt x="36" y="167"/>
                  </a:lnTo>
                  <a:lnTo>
                    <a:pt x="34" y="167"/>
                  </a:lnTo>
                  <a:lnTo>
                    <a:pt x="33" y="167"/>
                  </a:lnTo>
                  <a:lnTo>
                    <a:pt x="33" y="168"/>
                  </a:lnTo>
                  <a:lnTo>
                    <a:pt x="32" y="168"/>
                  </a:lnTo>
                  <a:lnTo>
                    <a:pt x="30" y="169"/>
                  </a:lnTo>
                  <a:lnTo>
                    <a:pt x="28" y="169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6" y="169"/>
                  </a:lnTo>
                  <a:lnTo>
                    <a:pt x="26" y="171"/>
                  </a:lnTo>
                  <a:lnTo>
                    <a:pt x="25" y="169"/>
                  </a:lnTo>
                  <a:lnTo>
                    <a:pt x="24" y="169"/>
                  </a:lnTo>
                  <a:lnTo>
                    <a:pt x="22" y="168"/>
                  </a:lnTo>
                  <a:lnTo>
                    <a:pt x="21" y="168"/>
                  </a:lnTo>
                  <a:lnTo>
                    <a:pt x="21" y="167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7" y="163"/>
                  </a:lnTo>
                  <a:lnTo>
                    <a:pt x="17" y="162"/>
                  </a:lnTo>
                  <a:lnTo>
                    <a:pt x="15" y="162"/>
                  </a:lnTo>
                  <a:lnTo>
                    <a:pt x="15" y="161"/>
                  </a:lnTo>
                  <a:lnTo>
                    <a:pt x="14" y="160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2" y="159"/>
                  </a:lnTo>
                  <a:lnTo>
                    <a:pt x="12" y="157"/>
                  </a:lnTo>
                  <a:lnTo>
                    <a:pt x="11" y="157"/>
                  </a:lnTo>
                  <a:lnTo>
                    <a:pt x="9" y="156"/>
                  </a:lnTo>
                  <a:lnTo>
                    <a:pt x="9" y="155"/>
                  </a:lnTo>
                  <a:lnTo>
                    <a:pt x="8" y="155"/>
                  </a:lnTo>
                  <a:lnTo>
                    <a:pt x="8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3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8" y="153"/>
                  </a:lnTo>
                  <a:lnTo>
                    <a:pt x="9" y="153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12" y="153"/>
                  </a:lnTo>
                  <a:lnTo>
                    <a:pt x="13" y="153"/>
                  </a:lnTo>
                  <a:lnTo>
                    <a:pt x="13" y="151"/>
                  </a:lnTo>
                  <a:lnTo>
                    <a:pt x="13" y="153"/>
                  </a:lnTo>
                  <a:lnTo>
                    <a:pt x="14" y="153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15" y="153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50"/>
                  </a:lnTo>
                  <a:lnTo>
                    <a:pt x="20" y="150"/>
                  </a:lnTo>
                  <a:lnTo>
                    <a:pt x="20" y="149"/>
                  </a:lnTo>
                  <a:lnTo>
                    <a:pt x="21" y="148"/>
                  </a:lnTo>
                  <a:lnTo>
                    <a:pt x="21" y="147"/>
                  </a:lnTo>
                  <a:lnTo>
                    <a:pt x="22" y="147"/>
                  </a:lnTo>
                  <a:lnTo>
                    <a:pt x="22" y="146"/>
                  </a:lnTo>
                  <a:lnTo>
                    <a:pt x="24" y="146"/>
                  </a:lnTo>
                  <a:lnTo>
                    <a:pt x="24" y="144"/>
                  </a:lnTo>
                  <a:lnTo>
                    <a:pt x="22" y="144"/>
                  </a:lnTo>
                  <a:lnTo>
                    <a:pt x="22" y="146"/>
                  </a:lnTo>
                  <a:lnTo>
                    <a:pt x="22" y="147"/>
                  </a:lnTo>
                  <a:lnTo>
                    <a:pt x="21" y="147"/>
                  </a:lnTo>
                  <a:lnTo>
                    <a:pt x="20" y="147"/>
                  </a:lnTo>
                  <a:lnTo>
                    <a:pt x="20" y="146"/>
                  </a:lnTo>
                  <a:lnTo>
                    <a:pt x="20" y="147"/>
                  </a:lnTo>
                  <a:lnTo>
                    <a:pt x="19" y="147"/>
                  </a:lnTo>
                  <a:lnTo>
                    <a:pt x="19" y="146"/>
                  </a:lnTo>
                  <a:lnTo>
                    <a:pt x="19" y="147"/>
                  </a:lnTo>
                  <a:lnTo>
                    <a:pt x="18" y="147"/>
                  </a:lnTo>
                  <a:lnTo>
                    <a:pt x="17" y="147"/>
                  </a:lnTo>
                  <a:lnTo>
                    <a:pt x="15" y="148"/>
                  </a:lnTo>
                  <a:lnTo>
                    <a:pt x="15" y="149"/>
                  </a:lnTo>
                  <a:lnTo>
                    <a:pt x="14" y="148"/>
                  </a:lnTo>
                  <a:lnTo>
                    <a:pt x="13" y="148"/>
                  </a:lnTo>
                  <a:lnTo>
                    <a:pt x="12" y="148"/>
                  </a:lnTo>
                  <a:lnTo>
                    <a:pt x="11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8" y="147"/>
                  </a:lnTo>
                  <a:lnTo>
                    <a:pt x="6" y="146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3" y="143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3" y="142"/>
                  </a:lnTo>
                  <a:lnTo>
                    <a:pt x="3" y="141"/>
                  </a:lnTo>
                  <a:lnTo>
                    <a:pt x="2" y="141"/>
                  </a:lnTo>
                  <a:lnTo>
                    <a:pt x="3" y="141"/>
                  </a:lnTo>
                  <a:lnTo>
                    <a:pt x="3" y="140"/>
                  </a:lnTo>
                  <a:lnTo>
                    <a:pt x="2" y="140"/>
                  </a:lnTo>
                  <a:lnTo>
                    <a:pt x="3" y="140"/>
                  </a:lnTo>
                  <a:lnTo>
                    <a:pt x="2" y="140"/>
                  </a:lnTo>
                  <a:lnTo>
                    <a:pt x="2" y="138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2" y="137"/>
                  </a:lnTo>
                  <a:lnTo>
                    <a:pt x="2" y="138"/>
                  </a:lnTo>
                  <a:lnTo>
                    <a:pt x="1" y="140"/>
                  </a:lnTo>
                  <a:lnTo>
                    <a:pt x="0" y="138"/>
                  </a:lnTo>
                  <a:lnTo>
                    <a:pt x="1" y="138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1" y="135"/>
                  </a:lnTo>
                  <a:lnTo>
                    <a:pt x="2" y="135"/>
                  </a:lnTo>
                  <a:lnTo>
                    <a:pt x="1" y="135"/>
                  </a:lnTo>
                  <a:lnTo>
                    <a:pt x="2" y="135"/>
                  </a:lnTo>
                  <a:lnTo>
                    <a:pt x="3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4"/>
                  </a:lnTo>
                  <a:lnTo>
                    <a:pt x="5" y="132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6" y="130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13" y="131"/>
                  </a:lnTo>
                  <a:lnTo>
                    <a:pt x="14" y="131"/>
                  </a:lnTo>
                  <a:lnTo>
                    <a:pt x="14" y="132"/>
                  </a:lnTo>
                  <a:lnTo>
                    <a:pt x="15" y="132"/>
                  </a:lnTo>
                  <a:lnTo>
                    <a:pt x="18" y="132"/>
                  </a:lnTo>
                  <a:lnTo>
                    <a:pt x="19" y="132"/>
                  </a:lnTo>
                  <a:lnTo>
                    <a:pt x="19" y="131"/>
                  </a:lnTo>
                  <a:lnTo>
                    <a:pt x="20" y="131"/>
                  </a:lnTo>
                  <a:lnTo>
                    <a:pt x="20" y="130"/>
                  </a:lnTo>
                  <a:lnTo>
                    <a:pt x="21" y="130"/>
                  </a:lnTo>
                  <a:lnTo>
                    <a:pt x="22" y="130"/>
                  </a:lnTo>
                  <a:lnTo>
                    <a:pt x="24" y="130"/>
                  </a:lnTo>
                  <a:lnTo>
                    <a:pt x="24" y="131"/>
                  </a:lnTo>
                  <a:lnTo>
                    <a:pt x="25" y="131"/>
                  </a:lnTo>
                  <a:lnTo>
                    <a:pt x="26" y="131"/>
                  </a:lnTo>
                  <a:lnTo>
                    <a:pt x="27" y="131"/>
                  </a:lnTo>
                  <a:lnTo>
                    <a:pt x="26" y="131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28" y="129"/>
                  </a:lnTo>
                  <a:lnTo>
                    <a:pt x="28" y="128"/>
                  </a:lnTo>
                  <a:lnTo>
                    <a:pt x="27" y="128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8" y="125"/>
                  </a:lnTo>
                  <a:lnTo>
                    <a:pt x="27" y="125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7" y="122"/>
                  </a:lnTo>
                  <a:lnTo>
                    <a:pt x="26" y="122"/>
                  </a:lnTo>
                  <a:lnTo>
                    <a:pt x="26" y="120"/>
                  </a:lnTo>
                  <a:lnTo>
                    <a:pt x="25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2" y="117"/>
                  </a:lnTo>
                  <a:lnTo>
                    <a:pt x="21" y="117"/>
                  </a:lnTo>
                  <a:lnTo>
                    <a:pt x="21" y="116"/>
                  </a:lnTo>
                  <a:lnTo>
                    <a:pt x="20" y="116"/>
                  </a:lnTo>
                  <a:lnTo>
                    <a:pt x="20" y="114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9" y="111"/>
                  </a:lnTo>
                  <a:lnTo>
                    <a:pt x="19" y="110"/>
                  </a:lnTo>
                  <a:lnTo>
                    <a:pt x="19" y="109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19" y="106"/>
                  </a:lnTo>
                  <a:lnTo>
                    <a:pt x="15" y="106"/>
                  </a:lnTo>
                  <a:lnTo>
                    <a:pt x="14" y="105"/>
                  </a:lnTo>
                  <a:lnTo>
                    <a:pt x="13" y="104"/>
                  </a:lnTo>
                  <a:lnTo>
                    <a:pt x="12" y="104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3" y="99"/>
                  </a:lnTo>
                  <a:lnTo>
                    <a:pt x="14" y="98"/>
                  </a:lnTo>
                  <a:lnTo>
                    <a:pt x="15" y="98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8" y="95"/>
                  </a:lnTo>
                  <a:lnTo>
                    <a:pt x="19" y="93"/>
                  </a:lnTo>
                  <a:lnTo>
                    <a:pt x="20" y="92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4" y="91"/>
                  </a:lnTo>
                  <a:lnTo>
                    <a:pt x="25" y="91"/>
                  </a:lnTo>
                  <a:lnTo>
                    <a:pt x="25" y="92"/>
                  </a:lnTo>
                  <a:lnTo>
                    <a:pt x="25" y="93"/>
                  </a:lnTo>
                  <a:lnTo>
                    <a:pt x="26" y="94"/>
                  </a:lnTo>
                  <a:lnTo>
                    <a:pt x="27" y="94"/>
                  </a:lnTo>
                  <a:lnTo>
                    <a:pt x="28" y="93"/>
                  </a:lnTo>
                  <a:lnTo>
                    <a:pt x="30" y="93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7" y="91"/>
                  </a:lnTo>
                  <a:lnTo>
                    <a:pt x="37" y="89"/>
                  </a:lnTo>
                  <a:lnTo>
                    <a:pt x="37" y="88"/>
                  </a:lnTo>
                  <a:lnTo>
                    <a:pt x="38" y="88"/>
                  </a:lnTo>
                  <a:lnTo>
                    <a:pt x="39" y="87"/>
                  </a:lnTo>
                  <a:lnTo>
                    <a:pt x="39" y="86"/>
                  </a:lnTo>
                  <a:lnTo>
                    <a:pt x="39" y="85"/>
                  </a:lnTo>
                  <a:lnTo>
                    <a:pt x="40" y="82"/>
                  </a:lnTo>
                  <a:lnTo>
                    <a:pt x="42" y="81"/>
                  </a:lnTo>
                  <a:lnTo>
                    <a:pt x="43" y="80"/>
                  </a:lnTo>
                  <a:lnTo>
                    <a:pt x="44" y="80"/>
                  </a:lnTo>
                  <a:lnTo>
                    <a:pt x="45" y="79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48" y="76"/>
                  </a:lnTo>
                  <a:lnTo>
                    <a:pt x="49" y="76"/>
                  </a:lnTo>
                  <a:lnTo>
                    <a:pt x="50" y="74"/>
                  </a:lnTo>
                  <a:lnTo>
                    <a:pt x="50" y="73"/>
                  </a:lnTo>
                  <a:lnTo>
                    <a:pt x="51" y="70"/>
                  </a:lnTo>
                  <a:lnTo>
                    <a:pt x="51" y="69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3" y="68"/>
                  </a:lnTo>
                  <a:lnTo>
                    <a:pt x="56" y="67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57" y="64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2"/>
                  </a:lnTo>
                  <a:lnTo>
                    <a:pt x="59" y="62"/>
                  </a:lnTo>
                  <a:lnTo>
                    <a:pt x="59" y="61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3" y="56"/>
                  </a:lnTo>
                  <a:lnTo>
                    <a:pt x="63" y="55"/>
                  </a:lnTo>
                  <a:lnTo>
                    <a:pt x="64" y="55"/>
                  </a:lnTo>
                  <a:lnTo>
                    <a:pt x="63" y="55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3" y="49"/>
                  </a:lnTo>
                  <a:lnTo>
                    <a:pt x="63" y="48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5" y="44"/>
                  </a:lnTo>
                  <a:lnTo>
                    <a:pt x="65" y="43"/>
                  </a:lnTo>
                  <a:lnTo>
                    <a:pt x="67" y="43"/>
                  </a:lnTo>
                  <a:lnTo>
                    <a:pt x="68" y="43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0" y="39"/>
                  </a:lnTo>
                  <a:lnTo>
                    <a:pt x="70" y="38"/>
                  </a:lnTo>
                  <a:lnTo>
                    <a:pt x="69" y="38"/>
                  </a:lnTo>
                  <a:lnTo>
                    <a:pt x="68" y="38"/>
                  </a:lnTo>
                  <a:lnTo>
                    <a:pt x="67" y="38"/>
                  </a:lnTo>
                  <a:lnTo>
                    <a:pt x="65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6"/>
                  </a:lnTo>
                  <a:lnTo>
                    <a:pt x="63" y="36"/>
                  </a:lnTo>
                  <a:lnTo>
                    <a:pt x="62" y="36"/>
                  </a:lnTo>
                  <a:lnTo>
                    <a:pt x="62" y="35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5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6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8" y="18"/>
                  </a:lnTo>
                  <a:lnTo>
                    <a:pt x="58" y="17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3"/>
                  </a:lnTo>
                  <a:lnTo>
                    <a:pt x="58" y="13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11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1" y="13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1" y="11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89" y="8"/>
                  </a:lnTo>
                  <a:lnTo>
                    <a:pt x="89" y="7"/>
                  </a:lnTo>
                  <a:lnTo>
                    <a:pt x="88" y="3"/>
                  </a:lnTo>
                  <a:lnTo>
                    <a:pt x="87" y="0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2"/>
                  </a:lnTo>
                  <a:lnTo>
                    <a:pt x="90" y="1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close/>
                  <a:moveTo>
                    <a:pt x="127" y="222"/>
                  </a:moveTo>
                  <a:lnTo>
                    <a:pt x="126" y="222"/>
                  </a:lnTo>
                  <a:lnTo>
                    <a:pt x="126" y="221"/>
                  </a:lnTo>
                  <a:lnTo>
                    <a:pt x="127" y="221"/>
                  </a:lnTo>
                  <a:lnTo>
                    <a:pt x="127" y="222"/>
                  </a:lnTo>
                  <a:close/>
                  <a:moveTo>
                    <a:pt x="44" y="276"/>
                  </a:moveTo>
                  <a:lnTo>
                    <a:pt x="44" y="274"/>
                  </a:lnTo>
                  <a:lnTo>
                    <a:pt x="44" y="276"/>
                  </a:lnTo>
                  <a:close/>
                  <a:moveTo>
                    <a:pt x="49" y="266"/>
                  </a:moveTo>
                  <a:lnTo>
                    <a:pt x="48" y="266"/>
                  </a:lnTo>
                  <a:lnTo>
                    <a:pt x="49" y="266"/>
                  </a:lnTo>
                  <a:close/>
                  <a:moveTo>
                    <a:pt x="259" y="311"/>
                  </a:moveTo>
                  <a:lnTo>
                    <a:pt x="259" y="313"/>
                  </a:lnTo>
                  <a:lnTo>
                    <a:pt x="259" y="314"/>
                  </a:lnTo>
                  <a:lnTo>
                    <a:pt x="257" y="314"/>
                  </a:lnTo>
                  <a:lnTo>
                    <a:pt x="257" y="313"/>
                  </a:lnTo>
                  <a:lnTo>
                    <a:pt x="256" y="313"/>
                  </a:lnTo>
                  <a:lnTo>
                    <a:pt x="257" y="313"/>
                  </a:lnTo>
                  <a:lnTo>
                    <a:pt x="256" y="313"/>
                  </a:lnTo>
                  <a:lnTo>
                    <a:pt x="256" y="311"/>
                  </a:lnTo>
                  <a:lnTo>
                    <a:pt x="255" y="311"/>
                  </a:lnTo>
                  <a:lnTo>
                    <a:pt x="255" y="310"/>
                  </a:lnTo>
                  <a:lnTo>
                    <a:pt x="256" y="309"/>
                  </a:lnTo>
                  <a:lnTo>
                    <a:pt x="257" y="309"/>
                  </a:lnTo>
                  <a:lnTo>
                    <a:pt x="257" y="310"/>
                  </a:lnTo>
                  <a:lnTo>
                    <a:pt x="259" y="310"/>
                  </a:lnTo>
                  <a:lnTo>
                    <a:pt x="259" y="311"/>
                  </a:lnTo>
                  <a:close/>
                  <a:moveTo>
                    <a:pt x="256" y="308"/>
                  </a:moveTo>
                  <a:lnTo>
                    <a:pt x="255" y="309"/>
                  </a:lnTo>
                  <a:lnTo>
                    <a:pt x="255" y="308"/>
                  </a:lnTo>
                  <a:lnTo>
                    <a:pt x="256" y="308"/>
                  </a:lnTo>
                  <a:lnTo>
                    <a:pt x="256" y="307"/>
                  </a:lnTo>
                  <a:lnTo>
                    <a:pt x="256" y="308"/>
                  </a:lnTo>
                  <a:close/>
                  <a:moveTo>
                    <a:pt x="253" y="302"/>
                  </a:moveTo>
                  <a:lnTo>
                    <a:pt x="254" y="302"/>
                  </a:lnTo>
                  <a:lnTo>
                    <a:pt x="253" y="302"/>
                  </a:lnTo>
                  <a:lnTo>
                    <a:pt x="252" y="302"/>
                  </a:lnTo>
                  <a:lnTo>
                    <a:pt x="252" y="301"/>
                  </a:lnTo>
                  <a:lnTo>
                    <a:pt x="253" y="301"/>
                  </a:lnTo>
                  <a:lnTo>
                    <a:pt x="253" y="302"/>
                  </a:lnTo>
                  <a:close/>
                  <a:moveTo>
                    <a:pt x="255" y="301"/>
                  </a:moveTo>
                  <a:lnTo>
                    <a:pt x="255" y="302"/>
                  </a:lnTo>
                  <a:lnTo>
                    <a:pt x="254" y="301"/>
                  </a:lnTo>
                  <a:lnTo>
                    <a:pt x="255" y="301"/>
                  </a:lnTo>
                  <a:close/>
                  <a:moveTo>
                    <a:pt x="254" y="301"/>
                  </a:moveTo>
                  <a:lnTo>
                    <a:pt x="254" y="299"/>
                  </a:lnTo>
                  <a:lnTo>
                    <a:pt x="254" y="301"/>
                  </a:lnTo>
                  <a:lnTo>
                    <a:pt x="254" y="299"/>
                  </a:lnTo>
                  <a:lnTo>
                    <a:pt x="254" y="298"/>
                  </a:lnTo>
                  <a:lnTo>
                    <a:pt x="254" y="299"/>
                  </a:lnTo>
                  <a:lnTo>
                    <a:pt x="254" y="301"/>
                  </a:lnTo>
                  <a:close/>
                  <a:moveTo>
                    <a:pt x="49" y="297"/>
                  </a:moveTo>
                  <a:lnTo>
                    <a:pt x="49" y="298"/>
                  </a:lnTo>
                  <a:lnTo>
                    <a:pt x="49" y="297"/>
                  </a:lnTo>
                  <a:close/>
                  <a:moveTo>
                    <a:pt x="250" y="298"/>
                  </a:moveTo>
                  <a:lnTo>
                    <a:pt x="249" y="298"/>
                  </a:lnTo>
                  <a:lnTo>
                    <a:pt x="249" y="297"/>
                  </a:lnTo>
                  <a:lnTo>
                    <a:pt x="250" y="297"/>
                  </a:lnTo>
                  <a:lnTo>
                    <a:pt x="250" y="298"/>
                  </a:lnTo>
                  <a:close/>
                  <a:moveTo>
                    <a:pt x="255" y="296"/>
                  </a:moveTo>
                  <a:lnTo>
                    <a:pt x="255" y="297"/>
                  </a:lnTo>
                  <a:lnTo>
                    <a:pt x="255" y="296"/>
                  </a:lnTo>
                  <a:close/>
                  <a:moveTo>
                    <a:pt x="247" y="289"/>
                  </a:moveTo>
                  <a:lnTo>
                    <a:pt x="247" y="290"/>
                  </a:lnTo>
                  <a:lnTo>
                    <a:pt x="246" y="290"/>
                  </a:lnTo>
                  <a:lnTo>
                    <a:pt x="246" y="289"/>
                  </a:lnTo>
                  <a:lnTo>
                    <a:pt x="247" y="289"/>
                  </a:lnTo>
                  <a:close/>
                  <a:moveTo>
                    <a:pt x="244" y="273"/>
                  </a:moveTo>
                  <a:lnTo>
                    <a:pt x="244" y="274"/>
                  </a:lnTo>
                  <a:lnTo>
                    <a:pt x="244" y="276"/>
                  </a:lnTo>
                  <a:lnTo>
                    <a:pt x="243" y="276"/>
                  </a:lnTo>
                  <a:lnTo>
                    <a:pt x="242" y="276"/>
                  </a:lnTo>
                  <a:lnTo>
                    <a:pt x="242" y="274"/>
                  </a:lnTo>
                  <a:lnTo>
                    <a:pt x="243" y="274"/>
                  </a:lnTo>
                  <a:lnTo>
                    <a:pt x="242" y="274"/>
                  </a:lnTo>
                  <a:lnTo>
                    <a:pt x="242" y="273"/>
                  </a:lnTo>
                  <a:lnTo>
                    <a:pt x="243" y="273"/>
                  </a:lnTo>
                  <a:lnTo>
                    <a:pt x="243" y="272"/>
                  </a:lnTo>
                  <a:lnTo>
                    <a:pt x="244" y="272"/>
                  </a:lnTo>
                  <a:lnTo>
                    <a:pt x="244" y="273"/>
                  </a:lnTo>
                  <a:close/>
                  <a:moveTo>
                    <a:pt x="246" y="267"/>
                  </a:moveTo>
                  <a:lnTo>
                    <a:pt x="246" y="268"/>
                  </a:lnTo>
                  <a:lnTo>
                    <a:pt x="244" y="267"/>
                  </a:lnTo>
                  <a:lnTo>
                    <a:pt x="246" y="267"/>
                  </a:lnTo>
                  <a:lnTo>
                    <a:pt x="244" y="266"/>
                  </a:lnTo>
                  <a:lnTo>
                    <a:pt x="246" y="266"/>
                  </a:lnTo>
                  <a:lnTo>
                    <a:pt x="246" y="267"/>
                  </a:lnTo>
                  <a:close/>
                  <a:moveTo>
                    <a:pt x="241" y="265"/>
                  </a:moveTo>
                  <a:lnTo>
                    <a:pt x="241" y="266"/>
                  </a:lnTo>
                  <a:lnTo>
                    <a:pt x="241" y="265"/>
                  </a:lnTo>
                  <a:close/>
                  <a:moveTo>
                    <a:pt x="249" y="261"/>
                  </a:moveTo>
                  <a:lnTo>
                    <a:pt x="249" y="262"/>
                  </a:lnTo>
                  <a:lnTo>
                    <a:pt x="249" y="261"/>
                  </a:lnTo>
                  <a:lnTo>
                    <a:pt x="248" y="261"/>
                  </a:lnTo>
                  <a:lnTo>
                    <a:pt x="249" y="260"/>
                  </a:lnTo>
                  <a:lnTo>
                    <a:pt x="249" y="261"/>
                  </a:lnTo>
                  <a:close/>
                  <a:moveTo>
                    <a:pt x="250" y="259"/>
                  </a:moveTo>
                  <a:lnTo>
                    <a:pt x="250" y="260"/>
                  </a:lnTo>
                  <a:lnTo>
                    <a:pt x="249" y="260"/>
                  </a:lnTo>
                  <a:lnTo>
                    <a:pt x="249" y="259"/>
                  </a:lnTo>
                  <a:lnTo>
                    <a:pt x="250" y="259"/>
                  </a:lnTo>
                  <a:close/>
                  <a:moveTo>
                    <a:pt x="246" y="251"/>
                  </a:moveTo>
                  <a:lnTo>
                    <a:pt x="246" y="252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6" y="251"/>
                  </a:lnTo>
                  <a:close/>
                  <a:moveTo>
                    <a:pt x="249" y="247"/>
                  </a:moveTo>
                  <a:lnTo>
                    <a:pt x="249" y="248"/>
                  </a:lnTo>
                  <a:lnTo>
                    <a:pt x="249" y="249"/>
                  </a:lnTo>
                  <a:lnTo>
                    <a:pt x="249" y="251"/>
                  </a:lnTo>
                  <a:lnTo>
                    <a:pt x="249" y="249"/>
                  </a:lnTo>
                  <a:lnTo>
                    <a:pt x="249" y="251"/>
                  </a:lnTo>
                  <a:lnTo>
                    <a:pt x="248" y="251"/>
                  </a:lnTo>
                  <a:lnTo>
                    <a:pt x="248" y="249"/>
                  </a:lnTo>
                  <a:lnTo>
                    <a:pt x="248" y="251"/>
                  </a:lnTo>
                  <a:lnTo>
                    <a:pt x="248" y="252"/>
                  </a:lnTo>
                  <a:lnTo>
                    <a:pt x="248" y="253"/>
                  </a:lnTo>
                  <a:lnTo>
                    <a:pt x="249" y="253"/>
                  </a:lnTo>
                  <a:lnTo>
                    <a:pt x="249" y="254"/>
                  </a:lnTo>
                  <a:lnTo>
                    <a:pt x="248" y="254"/>
                  </a:lnTo>
                  <a:lnTo>
                    <a:pt x="249" y="255"/>
                  </a:lnTo>
                  <a:lnTo>
                    <a:pt x="248" y="255"/>
                  </a:lnTo>
                  <a:lnTo>
                    <a:pt x="248" y="256"/>
                  </a:lnTo>
                  <a:lnTo>
                    <a:pt x="247" y="256"/>
                  </a:lnTo>
                  <a:lnTo>
                    <a:pt x="248" y="256"/>
                  </a:lnTo>
                  <a:lnTo>
                    <a:pt x="248" y="258"/>
                  </a:lnTo>
                  <a:lnTo>
                    <a:pt x="248" y="259"/>
                  </a:lnTo>
                  <a:lnTo>
                    <a:pt x="247" y="259"/>
                  </a:lnTo>
                  <a:lnTo>
                    <a:pt x="247" y="260"/>
                  </a:lnTo>
                  <a:lnTo>
                    <a:pt x="247" y="261"/>
                  </a:lnTo>
                  <a:lnTo>
                    <a:pt x="246" y="261"/>
                  </a:lnTo>
                  <a:lnTo>
                    <a:pt x="246" y="262"/>
                  </a:lnTo>
                  <a:lnTo>
                    <a:pt x="247" y="262"/>
                  </a:lnTo>
                  <a:lnTo>
                    <a:pt x="247" y="261"/>
                  </a:lnTo>
                  <a:lnTo>
                    <a:pt x="247" y="262"/>
                  </a:lnTo>
                  <a:lnTo>
                    <a:pt x="247" y="264"/>
                  </a:lnTo>
                  <a:lnTo>
                    <a:pt x="246" y="264"/>
                  </a:lnTo>
                  <a:lnTo>
                    <a:pt x="246" y="265"/>
                  </a:lnTo>
                  <a:lnTo>
                    <a:pt x="247" y="265"/>
                  </a:lnTo>
                  <a:lnTo>
                    <a:pt x="246" y="265"/>
                  </a:lnTo>
                  <a:lnTo>
                    <a:pt x="246" y="266"/>
                  </a:lnTo>
                  <a:lnTo>
                    <a:pt x="244" y="265"/>
                  </a:lnTo>
                  <a:lnTo>
                    <a:pt x="246" y="265"/>
                  </a:lnTo>
                  <a:lnTo>
                    <a:pt x="244" y="265"/>
                  </a:lnTo>
                  <a:lnTo>
                    <a:pt x="244" y="264"/>
                  </a:lnTo>
                  <a:lnTo>
                    <a:pt x="244" y="262"/>
                  </a:lnTo>
                  <a:lnTo>
                    <a:pt x="244" y="261"/>
                  </a:lnTo>
                  <a:lnTo>
                    <a:pt x="244" y="262"/>
                  </a:lnTo>
                  <a:lnTo>
                    <a:pt x="244" y="261"/>
                  </a:lnTo>
                  <a:lnTo>
                    <a:pt x="246" y="261"/>
                  </a:lnTo>
                  <a:lnTo>
                    <a:pt x="246" y="260"/>
                  </a:lnTo>
                  <a:lnTo>
                    <a:pt x="246" y="259"/>
                  </a:lnTo>
                  <a:lnTo>
                    <a:pt x="247" y="259"/>
                  </a:lnTo>
                  <a:lnTo>
                    <a:pt x="247" y="258"/>
                  </a:lnTo>
                  <a:lnTo>
                    <a:pt x="246" y="258"/>
                  </a:lnTo>
                  <a:lnTo>
                    <a:pt x="246" y="254"/>
                  </a:lnTo>
                  <a:lnTo>
                    <a:pt x="247" y="254"/>
                  </a:lnTo>
                  <a:lnTo>
                    <a:pt x="246" y="253"/>
                  </a:lnTo>
                  <a:lnTo>
                    <a:pt x="246" y="252"/>
                  </a:lnTo>
                  <a:lnTo>
                    <a:pt x="247" y="252"/>
                  </a:lnTo>
                  <a:lnTo>
                    <a:pt x="247" y="251"/>
                  </a:lnTo>
                  <a:lnTo>
                    <a:pt x="247" y="249"/>
                  </a:lnTo>
                  <a:lnTo>
                    <a:pt x="247" y="248"/>
                  </a:lnTo>
                  <a:lnTo>
                    <a:pt x="248" y="248"/>
                  </a:lnTo>
                  <a:lnTo>
                    <a:pt x="247" y="247"/>
                  </a:lnTo>
                  <a:lnTo>
                    <a:pt x="248" y="246"/>
                  </a:lnTo>
                  <a:lnTo>
                    <a:pt x="248" y="245"/>
                  </a:lnTo>
                  <a:lnTo>
                    <a:pt x="249" y="245"/>
                  </a:lnTo>
                  <a:lnTo>
                    <a:pt x="249" y="246"/>
                  </a:lnTo>
                  <a:lnTo>
                    <a:pt x="249" y="247"/>
                  </a:lnTo>
                  <a:close/>
                  <a:moveTo>
                    <a:pt x="207" y="160"/>
                  </a:moveTo>
                  <a:lnTo>
                    <a:pt x="207" y="161"/>
                  </a:lnTo>
                  <a:lnTo>
                    <a:pt x="206" y="161"/>
                  </a:lnTo>
                  <a:lnTo>
                    <a:pt x="206" y="160"/>
                  </a:lnTo>
                  <a:lnTo>
                    <a:pt x="207" y="160"/>
                  </a:lnTo>
                  <a:close/>
                  <a:moveTo>
                    <a:pt x="199" y="159"/>
                  </a:moveTo>
                  <a:lnTo>
                    <a:pt x="200" y="157"/>
                  </a:lnTo>
                  <a:lnTo>
                    <a:pt x="200" y="159"/>
                  </a:lnTo>
                  <a:lnTo>
                    <a:pt x="200" y="160"/>
                  </a:lnTo>
                  <a:lnTo>
                    <a:pt x="199" y="160"/>
                  </a:lnTo>
                  <a:lnTo>
                    <a:pt x="199" y="159"/>
                  </a:lnTo>
                  <a:close/>
                  <a:moveTo>
                    <a:pt x="205" y="156"/>
                  </a:moveTo>
                  <a:lnTo>
                    <a:pt x="205" y="156"/>
                  </a:lnTo>
                  <a:lnTo>
                    <a:pt x="205" y="157"/>
                  </a:lnTo>
                  <a:lnTo>
                    <a:pt x="205" y="159"/>
                  </a:lnTo>
                  <a:lnTo>
                    <a:pt x="205" y="159"/>
                  </a:lnTo>
                  <a:lnTo>
                    <a:pt x="205" y="157"/>
                  </a:lnTo>
                  <a:lnTo>
                    <a:pt x="205" y="156"/>
                  </a:lnTo>
                  <a:close/>
                  <a:moveTo>
                    <a:pt x="200" y="157"/>
                  </a:moveTo>
                  <a:lnTo>
                    <a:pt x="200" y="156"/>
                  </a:lnTo>
                  <a:lnTo>
                    <a:pt x="200" y="157"/>
                  </a:lnTo>
                  <a:close/>
                  <a:moveTo>
                    <a:pt x="46" y="268"/>
                  </a:moveTo>
                  <a:lnTo>
                    <a:pt x="46" y="268"/>
                  </a:lnTo>
                  <a:lnTo>
                    <a:pt x="45" y="268"/>
                  </a:lnTo>
                  <a:lnTo>
                    <a:pt x="46" y="26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3144">
              <a:extLst>
                <a:ext uri="{FF2B5EF4-FFF2-40B4-BE49-F238E27FC236}">
                  <a16:creationId xmlns:a16="http://schemas.microsoft.com/office/drawing/2014/main" id="{DB678E55-71C0-50C1-B553-91E6F76A5E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6914" y="1624013"/>
              <a:ext cx="973138" cy="715963"/>
            </a:xfrm>
            <a:custGeom>
              <a:avLst/>
              <a:gdLst>
                <a:gd name="T0" fmla="*/ 22 w 613"/>
                <a:gd name="T1" fmla="*/ 243 h 451"/>
                <a:gd name="T2" fmla="*/ 1 w 613"/>
                <a:gd name="T3" fmla="*/ 217 h 451"/>
                <a:gd name="T4" fmla="*/ 31 w 613"/>
                <a:gd name="T5" fmla="*/ 187 h 451"/>
                <a:gd name="T6" fmla="*/ 66 w 613"/>
                <a:gd name="T7" fmla="*/ 158 h 451"/>
                <a:gd name="T8" fmla="*/ 87 w 613"/>
                <a:gd name="T9" fmla="*/ 121 h 451"/>
                <a:gd name="T10" fmla="*/ 126 w 613"/>
                <a:gd name="T11" fmla="*/ 81 h 451"/>
                <a:gd name="T12" fmla="*/ 162 w 613"/>
                <a:gd name="T13" fmla="*/ 90 h 451"/>
                <a:gd name="T14" fmla="*/ 192 w 613"/>
                <a:gd name="T15" fmla="*/ 130 h 451"/>
                <a:gd name="T16" fmla="*/ 294 w 613"/>
                <a:gd name="T17" fmla="*/ 173 h 451"/>
                <a:gd name="T18" fmla="*/ 379 w 613"/>
                <a:gd name="T19" fmla="*/ 141 h 451"/>
                <a:gd name="T20" fmla="*/ 440 w 613"/>
                <a:gd name="T21" fmla="*/ 108 h 451"/>
                <a:gd name="T22" fmla="*/ 430 w 613"/>
                <a:gd name="T23" fmla="*/ 90 h 451"/>
                <a:gd name="T24" fmla="*/ 460 w 613"/>
                <a:gd name="T25" fmla="*/ 43 h 451"/>
                <a:gd name="T26" fmla="*/ 484 w 613"/>
                <a:gd name="T27" fmla="*/ 2 h 451"/>
                <a:gd name="T28" fmla="*/ 528 w 613"/>
                <a:gd name="T29" fmla="*/ 21 h 451"/>
                <a:gd name="T30" fmla="*/ 552 w 613"/>
                <a:gd name="T31" fmla="*/ 63 h 451"/>
                <a:gd name="T32" fmla="*/ 590 w 613"/>
                <a:gd name="T33" fmla="*/ 92 h 451"/>
                <a:gd name="T34" fmla="*/ 605 w 613"/>
                <a:gd name="T35" fmla="*/ 110 h 451"/>
                <a:gd name="T36" fmla="*/ 577 w 613"/>
                <a:gd name="T37" fmla="*/ 151 h 451"/>
                <a:gd name="T38" fmla="*/ 550 w 613"/>
                <a:gd name="T39" fmla="*/ 173 h 451"/>
                <a:gd name="T40" fmla="*/ 522 w 613"/>
                <a:gd name="T41" fmla="*/ 187 h 451"/>
                <a:gd name="T42" fmla="*/ 486 w 613"/>
                <a:gd name="T43" fmla="*/ 210 h 451"/>
                <a:gd name="T44" fmla="*/ 484 w 613"/>
                <a:gd name="T45" fmla="*/ 199 h 451"/>
                <a:gd name="T46" fmla="*/ 458 w 613"/>
                <a:gd name="T47" fmla="*/ 205 h 451"/>
                <a:gd name="T48" fmla="*/ 455 w 613"/>
                <a:gd name="T49" fmla="*/ 229 h 451"/>
                <a:gd name="T50" fmla="*/ 486 w 613"/>
                <a:gd name="T51" fmla="*/ 232 h 451"/>
                <a:gd name="T52" fmla="*/ 474 w 613"/>
                <a:gd name="T53" fmla="*/ 243 h 451"/>
                <a:gd name="T54" fmla="*/ 457 w 613"/>
                <a:gd name="T55" fmla="*/ 263 h 451"/>
                <a:gd name="T56" fmla="*/ 479 w 613"/>
                <a:gd name="T57" fmla="*/ 300 h 451"/>
                <a:gd name="T58" fmla="*/ 484 w 613"/>
                <a:gd name="T59" fmla="*/ 310 h 451"/>
                <a:gd name="T60" fmla="*/ 482 w 613"/>
                <a:gd name="T61" fmla="*/ 326 h 451"/>
                <a:gd name="T62" fmla="*/ 480 w 613"/>
                <a:gd name="T63" fmla="*/ 334 h 451"/>
                <a:gd name="T64" fmla="*/ 467 w 613"/>
                <a:gd name="T65" fmla="*/ 352 h 451"/>
                <a:gd name="T66" fmla="*/ 463 w 613"/>
                <a:gd name="T67" fmla="*/ 359 h 451"/>
                <a:gd name="T68" fmla="*/ 459 w 613"/>
                <a:gd name="T69" fmla="*/ 371 h 451"/>
                <a:gd name="T70" fmla="*/ 446 w 613"/>
                <a:gd name="T71" fmla="*/ 382 h 451"/>
                <a:gd name="T72" fmla="*/ 433 w 613"/>
                <a:gd name="T73" fmla="*/ 397 h 451"/>
                <a:gd name="T74" fmla="*/ 412 w 613"/>
                <a:gd name="T75" fmla="*/ 403 h 451"/>
                <a:gd name="T76" fmla="*/ 401 w 613"/>
                <a:gd name="T77" fmla="*/ 404 h 451"/>
                <a:gd name="T78" fmla="*/ 380 w 613"/>
                <a:gd name="T79" fmla="*/ 413 h 451"/>
                <a:gd name="T80" fmla="*/ 367 w 613"/>
                <a:gd name="T81" fmla="*/ 423 h 451"/>
                <a:gd name="T82" fmla="*/ 360 w 613"/>
                <a:gd name="T83" fmla="*/ 414 h 451"/>
                <a:gd name="T84" fmla="*/ 350 w 613"/>
                <a:gd name="T85" fmla="*/ 413 h 451"/>
                <a:gd name="T86" fmla="*/ 331 w 613"/>
                <a:gd name="T87" fmla="*/ 402 h 451"/>
                <a:gd name="T88" fmla="*/ 294 w 613"/>
                <a:gd name="T89" fmla="*/ 407 h 451"/>
                <a:gd name="T90" fmla="*/ 268 w 613"/>
                <a:gd name="T91" fmla="*/ 416 h 451"/>
                <a:gd name="T92" fmla="*/ 249 w 613"/>
                <a:gd name="T93" fmla="*/ 386 h 451"/>
                <a:gd name="T94" fmla="*/ 251 w 613"/>
                <a:gd name="T95" fmla="*/ 361 h 451"/>
                <a:gd name="T96" fmla="*/ 226 w 613"/>
                <a:gd name="T97" fmla="*/ 342 h 451"/>
                <a:gd name="T98" fmla="*/ 179 w 613"/>
                <a:gd name="T99" fmla="*/ 346 h 451"/>
                <a:gd name="T100" fmla="*/ 145 w 613"/>
                <a:gd name="T101" fmla="*/ 346 h 451"/>
                <a:gd name="T102" fmla="*/ 108 w 613"/>
                <a:gd name="T103" fmla="*/ 336 h 451"/>
                <a:gd name="T104" fmla="*/ 72 w 613"/>
                <a:gd name="T105" fmla="*/ 320 h 451"/>
                <a:gd name="T106" fmla="*/ 55 w 613"/>
                <a:gd name="T107" fmla="*/ 286 h 451"/>
                <a:gd name="T108" fmla="*/ 350 w 613"/>
                <a:gd name="T109" fmla="*/ 445 h 451"/>
                <a:gd name="T110" fmla="*/ 370 w 613"/>
                <a:gd name="T111" fmla="*/ 432 h 451"/>
                <a:gd name="T112" fmla="*/ 439 w 613"/>
                <a:gd name="T113" fmla="*/ 391 h 451"/>
                <a:gd name="T114" fmla="*/ 465 w 613"/>
                <a:gd name="T115" fmla="*/ 396 h 451"/>
                <a:gd name="T116" fmla="*/ 488 w 613"/>
                <a:gd name="T117" fmla="*/ 318 h 451"/>
                <a:gd name="T118" fmla="*/ 368 w 613"/>
                <a:gd name="T119" fmla="*/ 421 h 451"/>
                <a:gd name="T120" fmla="*/ 489 w 613"/>
                <a:gd name="T121" fmla="*/ 322 h 451"/>
                <a:gd name="T122" fmla="*/ 479 w 613"/>
                <a:gd name="T123" fmla="*/ 404 h 451"/>
                <a:gd name="T124" fmla="*/ 460 w 613"/>
                <a:gd name="T125" fmla="*/ 376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3" h="451">
                  <a:moveTo>
                    <a:pt x="52" y="281"/>
                  </a:moveTo>
                  <a:lnTo>
                    <a:pt x="51" y="280"/>
                  </a:lnTo>
                  <a:lnTo>
                    <a:pt x="51" y="279"/>
                  </a:lnTo>
                  <a:lnTo>
                    <a:pt x="51" y="277"/>
                  </a:lnTo>
                  <a:lnTo>
                    <a:pt x="51" y="275"/>
                  </a:lnTo>
                  <a:lnTo>
                    <a:pt x="51" y="274"/>
                  </a:lnTo>
                  <a:lnTo>
                    <a:pt x="51" y="273"/>
                  </a:lnTo>
                  <a:lnTo>
                    <a:pt x="51" y="272"/>
                  </a:lnTo>
                  <a:lnTo>
                    <a:pt x="52" y="272"/>
                  </a:lnTo>
                  <a:lnTo>
                    <a:pt x="53" y="271"/>
                  </a:lnTo>
                  <a:lnTo>
                    <a:pt x="53" y="269"/>
                  </a:lnTo>
                  <a:lnTo>
                    <a:pt x="52" y="269"/>
                  </a:lnTo>
                  <a:lnTo>
                    <a:pt x="51" y="268"/>
                  </a:lnTo>
                  <a:lnTo>
                    <a:pt x="50" y="267"/>
                  </a:lnTo>
                  <a:lnTo>
                    <a:pt x="47" y="267"/>
                  </a:lnTo>
                  <a:lnTo>
                    <a:pt x="46" y="266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4" y="262"/>
                  </a:lnTo>
                  <a:lnTo>
                    <a:pt x="44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4" y="257"/>
                  </a:lnTo>
                  <a:lnTo>
                    <a:pt x="44" y="256"/>
                  </a:lnTo>
                  <a:lnTo>
                    <a:pt x="43" y="256"/>
                  </a:lnTo>
                  <a:lnTo>
                    <a:pt x="41" y="256"/>
                  </a:lnTo>
                  <a:lnTo>
                    <a:pt x="41" y="257"/>
                  </a:lnTo>
                  <a:lnTo>
                    <a:pt x="41" y="256"/>
                  </a:lnTo>
                  <a:lnTo>
                    <a:pt x="40" y="256"/>
                  </a:lnTo>
                  <a:lnTo>
                    <a:pt x="39" y="256"/>
                  </a:lnTo>
                  <a:lnTo>
                    <a:pt x="38" y="256"/>
                  </a:lnTo>
                  <a:lnTo>
                    <a:pt x="37" y="256"/>
                  </a:lnTo>
                  <a:lnTo>
                    <a:pt x="35" y="256"/>
                  </a:lnTo>
                  <a:lnTo>
                    <a:pt x="35" y="255"/>
                  </a:lnTo>
                  <a:lnTo>
                    <a:pt x="35" y="256"/>
                  </a:lnTo>
                  <a:lnTo>
                    <a:pt x="34" y="255"/>
                  </a:lnTo>
                  <a:lnTo>
                    <a:pt x="33" y="255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1" y="254"/>
                  </a:lnTo>
                  <a:lnTo>
                    <a:pt x="31" y="253"/>
                  </a:lnTo>
                  <a:lnTo>
                    <a:pt x="30" y="253"/>
                  </a:lnTo>
                  <a:lnTo>
                    <a:pt x="30" y="252"/>
                  </a:lnTo>
                  <a:lnTo>
                    <a:pt x="28" y="250"/>
                  </a:lnTo>
                  <a:lnTo>
                    <a:pt x="28" y="252"/>
                  </a:lnTo>
                  <a:lnTo>
                    <a:pt x="27" y="252"/>
                  </a:lnTo>
                  <a:lnTo>
                    <a:pt x="26" y="252"/>
                  </a:lnTo>
                  <a:lnTo>
                    <a:pt x="25" y="253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4" y="250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2" y="247"/>
                  </a:lnTo>
                  <a:lnTo>
                    <a:pt x="24" y="247"/>
                  </a:lnTo>
                  <a:lnTo>
                    <a:pt x="22" y="246"/>
                  </a:lnTo>
                  <a:lnTo>
                    <a:pt x="24" y="244"/>
                  </a:lnTo>
                  <a:lnTo>
                    <a:pt x="24" y="243"/>
                  </a:lnTo>
                  <a:lnTo>
                    <a:pt x="22" y="243"/>
                  </a:lnTo>
                  <a:lnTo>
                    <a:pt x="22" y="242"/>
                  </a:lnTo>
                  <a:lnTo>
                    <a:pt x="21" y="241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19" y="240"/>
                  </a:lnTo>
                  <a:lnTo>
                    <a:pt x="18" y="240"/>
                  </a:lnTo>
                  <a:lnTo>
                    <a:pt x="18" y="241"/>
                  </a:lnTo>
                  <a:lnTo>
                    <a:pt x="18" y="240"/>
                  </a:lnTo>
                  <a:lnTo>
                    <a:pt x="16" y="240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5" y="237"/>
                  </a:lnTo>
                  <a:lnTo>
                    <a:pt x="14" y="237"/>
                  </a:lnTo>
                  <a:lnTo>
                    <a:pt x="13" y="237"/>
                  </a:lnTo>
                  <a:lnTo>
                    <a:pt x="12" y="237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0" y="237"/>
                  </a:lnTo>
                  <a:lnTo>
                    <a:pt x="10" y="236"/>
                  </a:lnTo>
                  <a:lnTo>
                    <a:pt x="9" y="236"/>
                  </a:lnTo>
                  <a:lnTo>
                    <a:pt x="8" y="236"/>
                  </a:lnTo>
                  <a:lnTo>
                    <a:pt x="7" y="236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8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12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4" y="232"/>
                  </a:lnTo>
                  <a:lnTo>
                    <a:pt x="13" y="231"/>
                  </a:lnTo>
                  <a:lnTo>
                    <a:pt x="12" y="231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3" y="228"/>
                  </a:lnTo>
                  <a:lnTo>
                    <a:pt x="12" y="228"/>
                  </a:lnTo>
                  <a:lnTo>
                    <a:pt x="12" y="226"/>
                  </a:lnTo>
                  <a:lnTo>
                    <a:pt x="12" y="225"/>
                  </a:lnTo>
                  <a:lnTo>
                    <a:pt x="12" y="224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1"/>
                  </a:lnTo>
                  <a:lnTo>
                    <a:pt x="12" y="219"/>
                  </a:lnTo>
                  <a:lnTo>
                    <a:pt x="10" y="218"/>
                  </a:lnTo>
                  <a:lnTo>
                    <a:pt x="9" y="218"/>
                  </a:lnTo>
                  <a:lnTo>
                    <a:pt x="9" y="217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6" y="216"/>
                  </a:lnTo>
                  <a:lnTo>
                    <a:pt x="4" y="216"/>
                  </a:lnTo>
                  <a:lnTo>
                    <a:pt x="4" y="217"/>
                  </a:lnTo>
                  <a:lnTo>
                    <a:pt x="4" y="218"/>
                  </a:lnTo>
                  <a:lnTo>
                    <a:pt x="3" y="218"/>
                  </a:lnTo>
                  <a:lnTo>
                    <a:pt x="2" y="218"/>
                  </a:lnTo>
                  <a:lnTo>
                    <a:pt x="2" y="217"/>
                  </a:lnTo>
                  <a:lnTo>
                    <a:pt x="1" y="217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3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2" y="212"/>
                  </a:lnTo>
                  <a:lnTo>
                    <a:pt x="2" y="211"/>
                  </a:lnTo>
                  <a:lnTo>
                    <a:pt x="1" y="211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2" y="206"/>
                  </a:lnTo>
                  <a:lnTo>
                    <a:pt x="2" y="205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3"/>
                  </a:lnTo>
                  <a:lnTo>
                    <a:pt x="2" y="201"/>
                  </a:lnTo>
                  <a:lnTo>
                    <a:pt x="2" y="200"/>
                  </a:lnTo>
                  <a:lnTo>
                    <a:pt x="3" y="200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8"/>
                  </a:lnTo>
                  <a:lnTo>
                    <a:pt x="6" y="198"/>
                  </a:lnTo>
                  <a:lnTo>
                    <a:pt x="7" y="198"/>
                  </a:lnTo>
                  <a:lnTo>
                    <a:pt x="7" y="197"/>
                  </a:lnTo>
                  <a:lnTo>
                    <a:pt x="8" y="195"/>
                  </a:lnTo>
                  <a:lnTo>
                    <a:pt x="9" y="195"/>
                  </a:lnTo>
                  <a:lnTo>
                    <a:pt x="9" y="194"/>
                  </a:lnTo>
                  <a:lnTo>
                    <a:pt x="10" y="194"/>
                  </a:lnTo>
                  <a:lnTo>
                    <a:pt x="12" y="194"/>
                  </a:lnTo>
                  <a:lnTo>
                    <a:pt x="10" y="193"/>
                  </a:lnTo>
                  <a:lnTo>
                    <a:pt x="10" y="192"/>
                  </a:lnTo>
                  <a:lnTo>
                    <a:pt x="12" y="192"/>
                  </a:lnTo>
                  <a:lnTo>
                    <a:pt x="13" y="193"/>
                  </a:lnTo>
                  <a:lnTo>
                    <a:pt x="14" y="193"/>
                  </a:lnTo>
                  <a:lnTo>
                    <a:pt x="15" y="193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2"/>
                  </a:lnTo>
                  <a:lnTo>
                    <a:pt x="19" y="193"/>
                  </a:lnTo>
                  <a:lnTo>
                    <a:pt x="20" y="193"/>
                  </a:lnTo>
                  <a:lnTo>
                    <a:pt x="20" y="194"/>
                  </a:lnTo>
                  <a:lnTo>
                    <a:pt x="20" y="195"/>
                  </a:lnTo>
                  <a:lnTo>
                    <a:pt x="21" y="195"/>
                  </a:lnTo>
                  <a:lnTo>
                    <a:pt x="22" y="195"/>
                  </a:lnTo>
                  <a:lnTo>
                    <a:pt x="22" y="194"/>
                  </a:lnTo>
                  <a:lnTo>
                    <a:pt x="24" y="194"/>
                  </a:lnTo>
                  <a:lnTo>
                    <a:pt x="25" y="194"/>
                  </a:lnTo>
                  <a:lnTo>
                    <a:pt x="26" y="193"/>
                  </a:lnTo>
                  <a:lnTo>
                    <a:pt x="26" y="194"/>
                  </a:lnTo>
                  <a:lnTo>
                    <a:pt x="27" y="194"/>
                  </a:lnTo>
                  <a:lnTo>
                    <a:pt x="28" y="193"/>
                  </a:lnTo>
                  <a:lnTo>
                    <a:pt x="28" y="192"/>
                  </a:lnTo>
                  <a:lnTo>
                    <a:pt x="30" y="192"/>
                  </a:lnTo>
                  <a:lnTo>
                    <a:pt x="30" y="191"/>
                  </a:lnTo>
                  <a:lnTo>
                    <a:pt x="30" y="189"/>
                  </a:lnTo>
                  <a:lnTo>
                    <a:pt x="30" y="188"/>
                  </a:lnTo>
                  <a:lnTo>
                    <a:pt x="31" y="188"/>
                  </a:lnTo>
                  <a:lnTo>
                    <a:pt x="31" y="187"/>
                  </a:lnTo>
                  <a:lnTo>
                    <a:pt x="31" y="186"/>
                  </a:lnTo>
                  <a:lnTo>
                    <a:pt x="32" y="186"/>
                  </a:lnTo>
                  <a:lnTo>
                    <a:pt x="32" y="185"/>
                  </a:lnTo>
                  <a:lnTo>
                    <a:pt x="33" y="185"/>
                  </a:lnTo>
                  <a:lnTo>
                    <a:pt x="34" y="185"/>
                  </a:lnTo>
                  <a:lnTo>
                    <a:pt x="35" y="185"/>
                  </a:lnTo>
                  <a:lnTo>
                    <a:pt x="35" y="186"/>
                  </a:lnTo>
                  <a:lnTo>
                    <a:pt x="35" y="185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8" y="186"/>
                  </a:lnTo>
                  <a:lnTo>
                    <a:pt x="39" y="186"/>
                  </a:lnTo>
                  <a:lnTo>
                    <a:pt x="40" y="185"/>
                  </a:lnTo>
                  <a:lnTo>
                    <a:pt x="41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6" y="180"/>
                  </a:lnTo>
                  <a:lnTo>
                    <a:pt x="47" y="180"/>
                  </a:lnTo>
                  <a:lnTo>
                    <a:pt x="49" y="179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8"/>
                  </a:lnTo>
                  <a:lnTo>
                    <a:pt x="52" y="178"/>
                  </a:lnTo>
                  <a:lnTo>
                    <a:pt x="53" y="178"/>
                  </a:lnTo>
                  <a:lnTo>
                    <a:pt x="55" y="176"/>
                  </a:lnTo>
                  <a:lnTo>
                    <a:pt x="56" y="176"/>
                  </a:lnTo>
                  <a:lnTo>
                    <a:pt x="56" y="175"/>
                  </a:lnTo>
                  <a:lnTo>
                    <a:pt x="57" y="175"/>
                  </a:lnTo>
                  <a:lnTo>
                    <a:pt x="57" y="176"/>
                  </a:lnTo>
                  <a:lnTo>
                    <a:pt x="58" y="176"/>
                  </a:lnTo>
                  <a:lnTo>
                    <a:pt x="58" y="175"/>
                  </a:lnTo>
                  <a:lnTo>
                    <a:pt x="59" y="175"/>
                  </a:lnTo>
                  <a:lnTo>
                    <a:pt x="59" y="174"/>
                  </a:lnTo>
                  <a:lnTo>
                    <a:pt x="61" y="174"/>
                  </a:lnTo>
                  <a:lnTo>
                    <a:pt x="62" y="174"/>
                  </a:lnTo>
                  <a:lnTo>
                    <a:pt x="62" y="173"/>
                  </a:lnTo>
                  <a:lnTo>
                    <a:pt x="63" y="173"/>
                  </a:lnTo>
                  <a:lnTo>
                    <a:pt x="64" y="173"/>
                  </a:lnTo>
                  <a:lnTo>
                    <a:pt x="65" y="173"/>
                  </a:lnTo>
                  <a:lnTo>
                    <a:pt x="65" y="172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5" y="166"/>
                  </a:lnTo>
                  <a:lnTo>
                    <a:pt x="64" y="166"/>
                  </a:lnTo>
                  <a:lnTo>
                    <a:pt x="64" y="164"/>
                  </a:lnTo>
                  <a:lnTo>
                    <a:pt x="64" y="163"/>
                  </a:lnTo>
                  <a:lnTo>
                    <a:pt x="65" y="162"/>
                  </a:lnTo>
                  <a:lnTo>
                    <a:pt x="65" y="161"/>
                  </a:lnTo>
                  <a:lnTo>
                    <a:pt x="66" y="161"/>
                  </a:lnTo>
                  <a:lnTo>
                    <a:pt x="68" y="161"/>
                  </a:lnTo>
                  <a:lnTo>
                    <a:pt x="69" y="161"/>
                  </a:lnTo>
                  <a:lnTo>
                    <a:pt x="69" y="160"/>
                  </a:lnTo>
                  <a:lnTo>
                    <a:pt x="68" y="160"/>
                  </a:lnTo>
                  <a:lnTo>
                    <a:pt x="66" y="160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9" y="157"/>
                  </a:lnTo>
                  <a:lnTo>
                    <a:pt x="69" y="156"/>
                  </a:lnTo>
                  <a:lnTo>
                    <a:pt x="70" y="157"/>
                  </a:lnTo>
                  <a:lnTo>
                    <a:pt x="71" y="157"/>
                  </a:lnTo>
                  <a:lnTo>
                    <a:pt x="71" y="156"/>
                  </a:lnTo>
                  <a:lnTo>
                    <a:pt x="70" y="156"/>
                  </a:lnTo>
                  <a:lnTo>
                    <a:pt x="70" y="155"/>
                  </a:lnTo>
                  <a:lnTo>
                    <a:pt x="70" y="154"/>
                  </a:lnTo>
                  <a:lnTo>
                    <a:pt x="69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7"/>
                  </a:lnTo>
                  <a:lnTo>
                    <a:pt x="66" y="145"/>
                  </a:lnTo>
                  <a:lnTo>
                    <a:pt x="66" y="144"/>
                  </a:lnTo>
                  <a:lnTo>
                    <a:pt x="66" y="143"/>
                  </a:lnTo>
                  <a:lnTo>
                    <a:pt x="66" y="142"/>
                  </a:lnTo>
                  <a:lnTo>
                    <a:pt x="66" y="139"/>
                  </a:lnTo>
                  <a:lnTo>
                    <a:pt x="66" y="138"/>
                  </a:lnTo>
                  <a:lnTo>
                    <a:pt x="66" y="137"/>
                  </a:lnTo>
                  <a:lnTo>
                    <a:pt x="66" y="136"/>
                  </a:lnTo>
                  <a:lnTo>
                    <a:pt x="68" y="136"/>
                  </a:lnTo>
                  <a:lnTo>
                    <a:pt x="68" y="135"/>
                  </a:lnTo>
                  <a:lnTo>
                    <a:pt x="66" y="135"/>
                  </a:lnTo>
                  <a:lnTo>
                    <a:pt x="65" y="133"/>
                  </a:lnTo>
                  <a:lnTo>
                    <a:pt x="64" y="133"/>
                  </a:lnTo>
                  <a:lnTo>
                    <a:pt x="63" y="133"/>
                  </a:lnTo>
                  <a:lnTo>
                    <a:pt x="62" y="132"/>
                  </a:lnTo>
                  <a:lnTo>
                    <a:pt x="63" y="132"/>
                  </a:lnTo>
                  <a:lnTo>
                    <a:pt x="64" y="131"/>
                  </a:lnTo>
                  <a:lnTo>
                    <a:pt x="64" y="130"/>
                  </a:lnTo>
                  <a:lnTo>
                    <a:pt x="65" y="130"/>
                  </a:lnTo>
                  <a:lnTo>
                    <a:pt x="66" y="130"/>
                  </a:lnTo>
                  <a:lnTo>
                    <a:pt x="68" y="130"/>
                  </a:lnTo>
                  <a:lnTo>
                    <a:pt x="68" y="129"/>
                  </a:lnTo>
                  <a:lnTo>
                    <a:pt x="68" y="130"/>
                  </a:lnTo>
                  <a:lnTo>
                    <a:pt x="70" y="129"/>
                  </a:lnTo>
                  <a:lnTo>
                    <a:pt x="71" y="129"/>
                  </a:lnTo>
                  <a:lnTo>
                    <a:pt x="72" y="129"/>
                  </a:lnTo>
                  <a:lnTo>
                    <a:pt x="74" y="129"/>
                  </a:lnTo>
                  <a:lnTo>
                    <a:pt x="75" y="127"/>
                  </a:lnTo>
                  <a:lnTo>
                    <a:pt x="78" y="126"/>
                  </a:lnTo>
                  <a:lnTo>
                    <a:pt x="80" y="126"/>
                  </a:lnTo>
                  <a:lnTo>
                    <a:pt x="80" y="125"/>
                  </a:lnTo>
                  <a:lnTo>
                    <a:pt x="81" y="126"/>
                  </a:lnTo>
                  <a:lnTo>
                    <a:pt x="81" y="127"/>
                  </a:lnTo>
                  <a:lnTo>
                    <a:pt x="82" y="127"/>
                  </a:lnTo>
                  <a:lnTo>
                    <a:pt x="82" y="129"/>
                  </a:lnTo>
                  <a:lnTo>
                    <a:pt x="83" y="129"/>
                  </a:lnTo>
                  <a:lnTo>
                    <a:pt x="86" y="127"/>
                  </a:lnTo>
                  <a:lnTo>
                    <a:pt x="87" y="127"/>
                  </a:lnTo>
                  <a:lnTo>
                    <a:pt x="88" y="129"/>
                  </a:lnTo>
                  <a:lnTo>
                    <a:pt x="89" y="129"/>
                  </a:lnTo>
                  <a:lnTo>
                    <a:pt x="90" y="127"/>
                  </a:lnTo>
                  <a:lnTo>
                    <a:pt x="90" y="126"/>
                  </a:lnTo>
                  <a:lnTo>
                    <a:pt x="90" y="125"/>
                  </a:lnTo>
                  <a:lnTo>
                    <a:pt x="90" y="124"/>
                  </a:lnTo>
                  <a:lnTo>
                    <a:pt x="89" y="124"/>
                  </a:lnTo>
                  <a:lnTo>
                    <a:pt x="87" y="124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8" y="120"/>
                  </a:lnTo>
                  <a:lnTo>
                    <a:pt x="88" y="120"/>
                  </a:lnTo>
                  <a:lnTo>
                    <a:pt x="88" y="119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89" y="115"/>
                  </a:lnTo>
                  <a:lnTo>
                    <a:pt x="89" y="114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0"/>
                  </a:lnTo>
                  <a:lnTo>
                    <a:pt x="93" y="106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4" y="99"/>
                  </a:lnTo>
                  <a:lnTo>
                    <a:pt x="95" y="99"/>
                  </a:lnTo>
                  <a:lnTo>
                    <a:pt x="96" y="100"/>
                  </a:lnTo>
                  <a:lnTo>
                    <a:pt x="99" y="101"/>
                  </a:lnTo>
                  <a:lnTo>
                    <a:pt x="102" y="102"/>
                  </a:lnTo>
                  <a:lnTo>
                    <a:pt x="103" y="102"/>
                  </a:lnTo>
                  <a:lnTo>
                    <a:pt x="105" y="102"/>
                  </a:lnTo>
                  <a:lnTo>
                    <a:pt x="106" y="102"/>
                  </a:lnTo>
                  <a:lnTo>
                    <a:pt x="107" y="102"/>
                  </a:lnTo>
                  <a:lnTo>
                    <a:pt x="108" y="102"/>
                  </a:lnTo>
                  <a:lnTo>
                    <a:pt x="109" y="102"/>
                  </a:lnTo>
                  <a:lnTo>
                    <a:pt x="111" y="102"/>
                  </a:lnTo>
                  <a:lnTo>
                    <a:pt x="111" y="104"/>
                  </a:lnTo>
                  <a:lnTo>
                    <a:pt x="111" y="105"/>
                  </a:lnTo>
                  <a:lnTo>
                    <a:pt x="112" y="105"/>
                  </a:lnTo>
                  <a:lnTo>
                    <a:pt x="113" y="105"/>
                  </a:lnTo>
                  <a:lnTo>
                    <a:pt x="113" y="104"/>
                  </a:lnTo>
                  <a:lnTo>
                    <a:pt x="114" y="104"/>
                  </a:lnTo>
                  <a:lnTo>
                    <a:pt x="114" y="102"/>
                  </a:lnTo>
                  <a:lnTo>
                    <a:pt x="115" y="102"/>
                  </a:lnTo>
                  <a:lnTo>
                    <a:pt x="115" y="101"/>
                  </a:lnTo>
                  <a:lnTo>
                    <a:pt x="117" y="101"/>
                  </a:lnTo>
                  <a:lnTo>
                    <a:pt x="118" y="101"/>
                  </a:lnTo>
                  <a:lnTo>
                    <a:pt x="119" y="101"/>
                  </a:lnTo>
                  <a:lnTo>
                    <a:pt x="119" y="100"/>
                  </a:lnTo>
                  <a:lnTo>
                    <a:pt x="119" y="99"/>
                  </a:lnTo>
                  <a:lnTo>
                    <a:pt x="120" y="99"/>
                  </a:lnTo>
                  <a:lnTo>
                    <a:pt x="121" y="98"/>
                  </a:lnTo>
                  <a:lnTo>
                    <a:pt x="120" y="98"/>
                  </a:lnTo>
                  <a:lnTo>
                    <a:pt x="120" y="96"/>
                  </a:lnTo>
                  <a:lnTo>
                    <a:pt x="121" y="96"/>
                  </a:lnTo>
                  <a:lnTo>
                    <a:pt x="120" y="96"/>
                  </a:lnTo>
                  <a:lnTo>
                    <a:pt x="120" y="95"/>
                  </a:lnTo>
                  <a:lnTo>
                    <a:pt x="120" y="94"/>
                  </a:lnTo>
                  <a:lnTo>
                    <a:pt x="120" y="93"/>
                  </a:lnTo>
                  <a:lnTo>
                    <a:pt x="119" y="89"/>
                  </a:lnTo>
                  <a:lnTo>
                    <a:pt x="119" y="88"/>
                  </a:lnTo>
                  <a:lnTo>
                    <a:pt x="120" y="87"/>
                  </a:lnTo>
                  <a:lnTo>
                    <a:pt x="120" y="86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6" y="81"/>
                  </a:lnTo>
                  <a:lnTo>
                    <a:pt x="126" y="80"/>
                  </a:lnTo>
                  <a:lnTo>
                    <a:pt x="127" y="80"/>
                  </a:lnTo>
                  <a:lnTo>
                    <a:pt x="129" y="80"/>
                  </a:lnTo>
                  <a:lnTo>
                    <a:pt x="130" y="78"/>
                  </a:lnTo>
                  <a:lnTo>
                    <a:pt x="130" y="77"/>
                  </a:lnTo>
                  <a:lnTo>
                    <a:pt x="131" y="76"/>
                  </a:lnTo>
                  <a:lnTo>
                    <a:pt x="131" y="75"/>
                  </a:lnTo>
                  <a:lnTo>
                    <a:pt x="131" y="74"/>
                  </a:lnTo>
                  <a:lnTo>
                    <a:pt x="131" y="73"/>
                  </a:lnTo>
                  <a:lnTo>
                    <a:pt x="131" y="71"/>
                  </a:lnTo>
                  <a:lnTo>
                    <a:pt x="132" y="71"/>
                  </a:lnTo>
                  <a:lnTo>
                    <a:pt x="132" y="70"/>
                  </a:lnTo>
                  <a:lnTo>
                    <a:pt x="133" y="70"/>
                  </a:lnTo>
                  <a:lnTo>
                    <a:pt x="134" y="70"/>
                  </a:lnTo>
                  <a:lnTo>
                    <a:pt x="136" y="70"/>
                  </a:lnTo>
                  <a:lnTo>
                    <a:pt x="137" y="70"/>
                  </a:lnTo>
                  <a:lnTo>
                    <a:pt x="137" y="71"/>
                  </a:lnTo>
                  <a:lnTo>
                    <a:pt x="138" y="71"/>
                  </a:lnTo>
                  <a:lnTo>
                    <a:pt x="138" y="70"/>
                  </a:lnTo>
                  <a:lnTo>
                    <a:pt x="139" y="70"/>
                  </a:lnTo>
                  <a:lnTo>
                    <a:pt x="140" y="69"/>
                  </a:lnTo>
                  <a:lnTo>
                    <a:pt x="142" y="69"/>
                  </a:lnTo>
                  <a:lnTo>
                    <a:pt x="142" y="70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3"/>
                  </a:lnTo>
                  <a:lnTo>
                    <a:pt x="142" y="73"/>
                  </a:lnTo>
                  <a:lnTo>
                    <a:pt x="142" y="74"/>
                  </a:lnTo>
                  <a:lnTo>
                    <a:pt x="142" y="75"/>
                  </a:lnTo>
                  <a:lnTo>
                    <a:pt x="143" y="75"/>
                  </a:lnTo>
                  <a:lnTo>
                    <a:pt x="143" y="76"/>
                  </a:lnTo>
                  <a:lnTo>
                    <a:pt x="144" y="76"/>
                  </a:lnTo>
                  <a:lnTo>
                    <a:pt x="144" y="77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5" y="80"/>
                  </a:lnTo>
                  <a:lnTo>
                    <a:pt x="146" y="80"/>
                  </a:lnTo>
                  <a:lnTo>
                    <a:pt x="148" y="81"/>
                  </a:lnTo>
                  <a:lnTo>
                    <a:pt x="149" y="82"/>
                  </a:lnTo>
                  <a:lnTo>
                    <a:pt x="149" y="81"/>
                  </a:lnTo>
                  <a:lnTo>
                    <a:pt x="149" y="82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51" y="86"/>
                  </a:lnTo>
                  <a:lnTo>
                    <a:pt x="152" y="86"/>
                  </a:lnTo>
                  <a:lnTo>
                    <a:pt x="154" y="88"/>
                  </a:lnTo>
                  <a:lnTo>
                    <a:pt x="155" y="88"/>
                  </a:lnTo>
                  <a:lnTo>
                    <a:pt x="156" y="88"/>
                  </a:lnTo>
                  <a:lnTo>
                    <a:pt x="157" y="87"/>
                  </a:lnTo>
                  <a:lnTo>
                    <a:pt x="158" y="87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0" y="89"/>
                  </a:lnTo>
                  <a:lnTo>
                    <a:pt x="161" y="89"/>
                  </a:lnTo>
                  <a:lnTo>
                    <a:pt x="161" y="90"/>
                  </a:lnTo>
                  <a:lnTo>
                    <a:pt x="162" y="90"/>
                  </a:lnTo>
                  <a:lnTo>
                    <a:pt x="163" y="90"/>
                  </a:lnTo>
                  <a:lnTo>
                    <a:pt x="163" y="89"/>
                  </a:lnTo>
                  <a:lnTo>
                    <a:pt x="164" y="89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7" y="92"/>
                  </a:lnTo>
                  <a:lnTo>
                    <a:pt x="167" y="93"/>
                  </a:lnTo>
                  <a:lnTo>
                    <a:pt x="168" y="93"/>
                  </a:lnTo>
                  <a:lnTo>
                    <a:pt x="168" y="94"/>
                  </a:lnTo>
                  <a:lnTo>
                    <a:pt x="168" y="95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71" y="101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4" y="104"/>
                  </a:lnTo>
                  <a:lnTo>
                    <a:pt x="174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4" y="106"/>
                  </a:lnTo>
                  <a:lnTo>
                    <a:pt x="174" y="107"/>
                  </a:lnTo>
                  <a:lnTo>
                    <a:pt x="174" y="108"/>
                  </a:lnTo>
                  <a:lnTo>
                    <a:pt x="175" y="108"/>
                  </a:lnTo>
                  <a:lnTo>
                    <a:pt x="174" y="110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3" y="112"/>
                  </a:lnTo>
                  <a:lnTo>
                    <a:pt x="173" y="113"/>
                  </a:lnTo>
                  <a:lnTo>
                    <a:pt x="174" y="114"/>
                  </a:lnTo>
                  <a:lnTo>
                    <a:pt x="174" y="115"/>
                  </a:lnTo>
                  <a:lnTo>
                    <a:pt x="174" y="117"/>
                  </a:lnTo>
                  <a:lnTo>
                    <a:pt x="173" y="118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0" y="124"/>
                  </a:lnTo>
                  <a:lnTo>
                    <a:pt x="171" y="124"/>
                  </a:lnTo>
                  <a:lnTo>
                    <a:pt x="171" y="125"/>
                  </a:lnTo>
                  <a:lnTo>
                    <a:pt x="171" y="126"/>
                  </a:lnTo>
                  <a:lnTo>
                    <a:pt x="173" y="126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4" y="127"/>
                  </a:lnTo>
                  <a:lnTo>
                    <a:pt x="175" y="127"/>
                  </a:lnTo>
                  <a:lnTo>
                    <a:pt x="176" y="129"/>
                  </a:lnTo>
                  <a:lnTo>
                    <a:pt x="177" y="129"/>
                  </a:lnTo>
                  <a:lnTo>
                    <a:pt x="179" y="129"/>
                  </a:lnTo>
                  <a:lnTo>
                    <a:pt x="179" y="130"/>
                  </a:lnTo>
                  <a:lnTo>
                    <a:pt x="180" y="130"/>
                  </a:lnTo>
                  <a:lnTo>
                    <a:pt x="181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30"/>
                  </a:lnTo>
                  <a:lnTo>
                    <a:pt x="186" y="131"/>
                  </a:lnTo>
                  <a:lnTo>
                    <a:pt x="187" y="131"/>
                  </a:lnTo>
                  <a:lnTo>
                    <a:pt x="188" y="131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2" y="130"/>
                  </a:lnTo>
                  <a:lnTo>
                    <a:pt x="193" y="131"/>
                  </a:lnTo>
                  <a:lnTo>
                    <a:pt x="194" y="131"/>
                  </a:lnTo>
                  <a:lnTo>
                    <a:pt x="195" y="131"/>
                  </a:lnTo>
                  <a:lnTo>
                    <a:pt x="197" y="131"/>
                  </a:lnTo>
                  <a:lnTo>
                    <a:pt x="198" y="131"/>
                  </a:lnTo>
                  <a:lnTo>
                    <a:pt x="199" y="131"/>
                  </a:lnTo>
                  <a:lnTo>
                    <a:pt x="201" y="132"/>
                  </a:lnTo>
                  <a:lnTo>
                    <a:pt x="202" y="135"/>
                  </a:lnTo>
                  <a:lnTo>
                    <a:pt x="204" y="136"/>
                  </a:lnTo>
                  <a:lnTo>
                    <a:pt x="205" y="136"/>
                  </a:lnTo>
                  <a:lnTo>
                    <a:pt x="206" y="136"/>
                  </a:lnTo>
                  <a:lnTo>
                    <a:pt x="207" y="137"/>
                  </a:lnTo>
                  <a:lnTo>
                    <a:pt x="207" y="138"/>
                  </a:lnTo>
                  <a:lnTo>
                    <a:pt x="207" y="138"/>
                  </a:lnTo>
                  <a:lnTo>
                    <a:pt x="208" y="138"/>
                  </a:lnTo>
                  <a:lnTo>
                    <a:pt x="210" y="139"/>
                  </a:lnTo>
                  <a:lnTo>
                    <a:pt x="210" y="141"/>
                  </a:lnTo>
                  <a:lnTo>
                    <a:pt x="211" y="141"/>
                  </a:lnTo>
                  <a:lnTo>
                    <a:pt x="212" y="141"/>
                  </a:lnTo>
                  <a:lnTo>
                    <a:pt x="213" y="142"/>
                  </a:lnTo>
                  <a:lnTo>
                    <a:pt x="214" y="142"/>
                  </a:lnTo>
                  <a:lnTo>
                    <a:pt x="218" y="142"/>
                  </a:lnTo>
                  <a:lnTo>
                    <a:pt x="217" y="142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7" y="145"/>
                  </a:lnTo>
                  <a:lnTo>
                    <a:pt x="218" y="145"/>
                  </a:lnTo>
                  <a:lnTo>
                    <a:pt x="219" y="145"/>
                  </a:lnTo>
                  <a:lnTo>
                    <a:pt x="219" y="147"/>
                  </a:lnTo>
                  <a:lnTo>
                    <a:pt x="219" y="148"/>
                  </a:lnTo>
                  <a:lnTo>
                    <a:pt x="220" y="150"/>
                  </a:lnTo>
                  <a:lnTo>
                    <a:pt x="223" y="152"/>
                  </a:lnTo>
                  <a:lnTo>
                    <a:pt x="223" y="154"/>
                  </a:lnTo>
                  <a:lnTo>
                    <a:pt x="223" y="155"/>
                  </a:lnTo>
                  <a:lnTo>
                    <a:pt x="223" y="156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8" y="162"/>
                  </a:lnTo>
                  <a:lnTo>
                    <a:pt x="229" y="162"/>
                  </a:lnTo>
                  <a:lnTo>
                    <a:pt x="232" y="162"/>
                  </a:lnTo>
                  <a:lnTo>
                    <a:pt x="236" y="162"/>
                  </a:lnTo>
                  <a:lnTo>
                    <a:pt x="238" y="162"/>
                  </a:lnTo>
                  <a:lnTo>
                    <a:pt x="242" y="162"/>
                  </a:lnTo>
                  <a:lnTo>
                    <a:pt x="247" y="163"/>
                  </a:lnTo>
                  <a:lnTo>
                    <a:pt x="250" y="163"/>
                  </a:lnTo>
                  <a:lnTo>
                    <a:pt x="255" y="164"/>
                  </a:lnTo>
                  <a:lnTo>
                    <a:pt x="259" y="164"/>
                  </a:lnTo>
                  <a:lnTo>
                    <a:pt x="261" y="164"/>
                  </a:lnTo>
                  <a:lnTo>
                    <a:pt x="265" y="163"/>
                  </a:lnTo>
                  <a:lnTo>
                    <a:pt x="268" y="164"/>
                  </a:lnTo>
                  <a:lnTo>
                    <a:pt x="272" y="164"/>
                  </a:lnTo>
                  <a:lnTo>
                    <a:pt x="276" y="166"/>
                  </a:lnTo>
                  <a:lnTo>
                    <a:pt x="278" y="166"/>
                  </a:lnTo>
                  <a:lnTo>
                    <a:pt x="279" y="166"/>
                  </a:lnTo>
                  <a:lnTo>
                    <a:pt x="280" y="166"/>
                  </a:lnTo>
                  <a:lnTo>
                    <a:pt x="281" y="166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88" y="170"/>
                  </a:lnTo>
                  <a:lnTo>
                    <a:pt x="292" y="172"/>
                  </a:lnTo>
                  <a:lnTo>
                    <a:pt x="294" y="173"/>
                  </a:lnTo>
                  <a:lnTo>
                    <a:pt x="298" y="174"/>
                  </a:lnTo>
                  <a:lnTo>
                    <a:pt x="300" y="176"/>
                  </a:lnTo>
                  <a:lnTo>
                    <a:pt x="302" y="176"/>
                  </a:lnTo>
                  <a:lnTo>
                    <a:pt x="305" y="175"/>
                  </a:lnTo>
                  <a:lnTo>
                    <a:pt x="310" y="174"/>
                  </a:lnTo>
                  <a:lnTo>
                    <a:pt x="309" y="178"/>
                  </a:lnTo>
                  <a:lnTo>
                    <a:pt x="310" y="178"/>
                  </a:lnTo>
                  <a:lnTo>
                    <a:pt x="313" y="178"/>
                  </a:lnTo>
                  <a:lnTo>
                    <a:pt x="315" y="178"/>
                  </a:lnTo>
                  <a:lnTo>
                    <a:pt x="317" y="176"/>
                  </a:lnTo>
                  <a:lnTo>
                    <a:pt x="318" y="176"/>
                  </a:lnTo>
                  <a:lnTo>
                    <a:pt x="318" y="175"/>
                  </a:lnTo>
                  <a:lnTo>
                    <a:pt x="319" y="175"/>
                  </a:lnTo>
                  <a:lnTo>
                    <a:pt x="323" y="173"/>
                  </a:lnTo>
                  <a:lnTo>
                    <a:pt x="327" y="170"/>
                  </a:lnTo>
                  <a:lnTo>
                    <a:pt x="331" y="169"/>
                  </a:lnTo>
                  <a:lnTo>
                    <a:pt x="336" y="168"/>
                  </a:lnTo>
                  <a:lnTo>
                    <a:pt x="341" y="167"/>
                  </a:lnTo>
                  <a:lnTo>
                    <a:pt x="346" y="167"/>
                  </a:lnTo>
                  <a:lnTo>
                    <a:pt x="347" y="167"/>
                  </a:lnTo>
                  <a:lnTo>
                    <a:pt x="348" y="167"/>
                  </a:lnTo>
                  <a:lnTo>
                    <a:pt x="350" y="167"/>
                  </a:lnTo>
                  <a:lnTo>
                    <a:pt x="352" y="167"/>
                  </a:lnTo>
                  <a:lnTo>
                    <a:pt x="353" y="167"/>
                  </a:lnTo>
                  <a:lnTo>
                    <a:pt x="354" y="167"/>
                  </a:lnTo>
                  <a:lnTo>
                    <a:pt x="356" y="167"/>
                  </a:lnTo>
                  <a:lnTo>
                    <a:pt x="358" y="167"/>
                  </a:lnTo>
                  <a:lnTo>
                    <a:pt x="359" y="167"/>
                  </a:lnTo>
                  <a:lnTo>
                    <a:pt x="359" y="166"/>
                  </a:lnTo>
                  <a:lnTo>
                    <a:pt x="360" y="166"/>
                  </a:lnTo>
                  <a:lnTo>
                    <a:pt x="361" y="164"/>
                  </a:lnTo>
                  <a:lnTo>
                    <a:pt x="364" y="164"/>
                  </a:lnTo>
                  <a:lnTo>
                    <a:pt x="365" y="163"/>
                  </a:lnTo>
                  <a:lnTo>
                    <a:pt x="366" y="163"/>
                  </a:lnTo>
                  <a:lnTo>
                    <a:pt x="368" y="162"/>
                  </a:lnTo>
                  <a:lnTo>
                    <a:pt x="370" y="161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2" y="158"/>
                  </a:lnTo>
                  <a:lnTo>
                    <a:pt x="372" y="157"/>
                  </a:lnTo>
                  <a:lnTo>
                    <a:pt x="373" y="156"/>
                  </a:lnTo>
                  <a:lnTo>
                    <a:pt x="374" y="155"/>
                  </a:lnTo>
                  <a:lnTo>
                    <a:pt x="374" y="154"/>
                  </a:lnTo>
                  <a:lnTo>
                    <a:pt x="375" y="154"/>
                  </a:lnTo>
                  <a:lnTo>
                    <a:pt x="378" y="152"/>
                  </a:lnTo>
                  <a:lnTo>
                    <a:pt x="379" y="151"/>
                  </a:lnTo>
                  <a:lnTo>
                    <a:pt x="379" y="151"/>
                  </a:lnTo>
                  <a:lnTo>
                    <a:pt x="380" y="151"/>
                  </a:lnTo>
                  <a:lnTo>
                    <a:pt x="381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8"/>
                  </a:lnTo>
                  <a:lnTo>
                    <a:pt x="383" y="147"/>
                  </a:lnTo>
                  <a:lnTo>
                    <a:pt x="383" y="145"/>
                  </a:lnTo>
                  <a:lnTo>
                    <a:pt x="381" y="145"/>
                  </a:lnTo>
                  <a:lnTo>
                    <a:pt x="380" y="145"/>
                  </a:lnTo>
                  <a:lnTo>
                    <a:pt x="380" y="144"/>
                  </a:lnTo>
                  <a:lnTo>
                    <a:pt x="379" y="143"/>
                  </a:lnTo>
                  <a:lnTo>
                    <a:pt x="379" y="142"/>
                  </a:lnTo>
                  <a:lnTo>
                    <a:pt x="379" y="141"/>
                  </a:lnTo>
                  <a:lnTo>
                    <a:pt x="379" y="141"/>
                  </a:lnTo>
                  <a:lnTo>
                    <a:pt x="379" y="139"/>
                  </a:lnTo>
                  <a:lnTo>
                    <a:pt x="379" y="138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9" y="136"/>
                  </a:lnTo>
                  <a:lnTo>
                    <a:pt x="381" y="131"/>
                  </a:lnTo>
                  <a:lnTo>
                    <a:pt x="383" y="130"/>
                  </a:lnTo>
                  <a:lnTo>
                    <a:pt x="384" y="130"/>
                  </a:lnTo>
                  <a:lnTo>
                    <a:pt x="385" y="130"/>
                  </a:lnTo>
                  <a:lnTo>
                    <a:pt x="389" y="130"/>
                  </a:lnTo>
                  <a:lnTo>
                    <a:pt x="390" y="131"/>
                  </a:lnTo>
                  <a:lnTo>
                    <a:pt x="390" y="132"/>
                  </a:lnTo>
                  <a:lnTo>
                    <a:pt x="391" y="132"/>
                  </a:lnTo>
                  <a:lnTo>
                    <a:pt x="392" y="132"/>
                  </a:lnTo>
                  <a:lnTo>
                    <a:pt x="395" y="133"/>
                  </a:lnTo>
                  <a:lnTo>
                    <a:pt x="396" y="133"/>
                  </a:lnTo>
                  <a:lnTo>
                    <a:pt x="399" y="135"/>
                  </a:lnTo>
                  <a:lnTo>
                    <a:pt x="401" y="135"/>
                  </a:lnTo>
                  <a:lnTo>
                    <a:pt x="402" y="135"/>
                  </a:lnTo>
                  <a:lnTo>
                    <a:pt x="402" y="133"/>
                  </a:lnTo>
                  <a:lnTo>
                    <a:pt x="403" y="132"/>
                  </a:lnTo>
                  <a:lnTo>
                    <a:pt x="404" y="132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6" y="130"/>
                  </a:lnTo>
                  <a:lnTo>
                    <a:pt x="408" y="130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6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4" y="125"/>
                  </a:lnTo>
                  <a:lnTo>
                    <a:pt x="416" y="125"/>
                  </a:lnTo>
                  <a:lnTo>
                    <a:pt x="418" y="125"/>
                  </a:lnTo>
                  <a:lnTo>
                    <a:pt x="420" y="125"/>
                  </a:lnTo>
                  <a:lnTo>
                    <a:pt x="421" y="124"/>
                  </a:lnTo>
                  <a:lnTo>
                    <a:pt x="422" y="124"/>
                  </a:lnTo>
                  <a:lnTo>
                    <a:pt x="422" y="123"/>
                  </a:lnTo>
                  <a:lnTo>
                    <a:pt x="424" y="121"/>
                  </a:lnTo>
                  <a:lnTo>
                    <a:pt x="424" y="120"/>
                  </a:lnTo>
                  <a:lnTo>
                    <a:pt x="426" y="120"/>
                  </a:lnTo>
                  <a:lnTo>
                    <a:pt x="427" y="120"/>
                  </a:lnTo>
                  <a:lnTo>
                    <a:pt x="427" y="120"/>
                  </a:lnTo>
                  <a:lnTo>
                    <a:pt x="428" y="120"/>
                  </a:lnTo>
                  <a:lnTo>
                    <a:pt x="427" y="120"/>
                  </a:lnTo>
                  <a:lnTo>
                    <a:pt x="427" y="119"/>
                  </a:lnTo>
                  <a:lnTo>
                    <a:pt x="427" y="118"/>
                  </a:lnTo>
                  <a:lnTo>
                    <a:pt x="428" y="115"/>
                  </a:lnTo>
                  <a:lnTo>
                    <a:pt x="430" y="113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3" y="111"/>
                  </a:lnTo>
                  <a:lnTo>
                    <a:pt x="434" y="111"/>
                  </a:lnTo>
                  <a:lnTo>
                    <a:pt x="435" y="112"/>
                  </a:lnTo>
                  <a:lnTo>
                    <a:pt x="437" y="112"/>
                  </a:lnTo>
                  <a:lnTo>
                    <a:pt x="437" y="111"/>
                  </a:lnTo>
                  <a:lnTo>
                    <a:pt x="437" y="110"/>
                  </a:lnTo>
                  <a:lnTo>
                    <a:pt x="439" y="110"/>
                  </a:lnTo>
                  <a:lnTo>
                    <a:pt x="439" y="108"/>
                  </a:lnTo>
                  <a:lnTo>
                    <a:pt x="440" y="108"/>
                  </a:lnTo>
                  <a:lnTo>
                    <a:pt x="441" y="110"/>
                  </a:lnTo>
                  <a:lnTo>
                    <a:pt x="442" y="110"/>
                  </a:lnTo>
                  <a:lnTo>
                    <a:pt x="442" y="108"/>
                  </a:lnTo>
                  <a:lnTo>
                    <a:pt x="443" y="108"/>
                  </a:lnTo>
                  <a:lnTo>
                    <a:pt x="445" y="107"/>
                  </a:lnTo>
                  <a:lnTo>
                    <a:pt x="446" y="107"/>
                  </a:lnTo>
                  <a:lnTo>
                    <a:pt x="447" y="106"/>
                  </a:lnTo>
                  <a:lnTo>
                    <a:pt x="448" y="106"/>
                  </a:lnTo>
                  <a:lnTo>
                    <a:pt x="449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7"/>
                  </a:lnTo>
                  <a:lnTo>
                    <a:pt x="453" y="106"/>
                  </a:lnTo>
                  <a:lnTo>
                    <a:pt x="454" y="106"/>
                  </a:lnTo>
                  <a:lnTo>
                    <a:pt x="455" y="107"/>
                  </a:lnTo>
                  <a:lnTo>
                    <a:pt x="458" y="108"/>
                  </a:lnTo>
                  <a:lnTo>
                    <a:pt x="459" y="108"/>
                  </a:lnTo>
                  <a:lnTo>
                    <a:pt x="460" y="107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7"/>
                  </a:lnTo>
                  <a:lnTo>
                    <a:pt x="464" y="107"/>
                  </a:lnTo>
                  <a:lnTo>
                    <a:pt x="464" y="106"/>
                  </a:lnTo>
                  <a:lnTo>
                    <a:pt x="465" y="106"/>
                  </a:lnTo>
                  <a:lnTo>
                    <a:pt x="464" y="106"/>
                  </a:lnTo>
                  <a:lnTo>
                    <a:pt x="464" y="105"/>
                  </a:lnTo>
                  <a:lnTo>
                    <a:pt x="465" y="105"/>
                  </a:lnTo>
                  <a:lnTo>
                    <a:pt x="464" y="105"/>
                  </a:lnTo>
                  <a:lnTo>
                    <a:pt x="464" y="104"/>
                  </a:lnTo>
                  <a:lnTo>
                    <a:pt x="464" y="102"/>
                  </a:lnTo>
                  <a:lnTo>
                    <a:pt x="463" y="102"/>
                  </a:lnTo>
                  <a:lnTo>
                    <a:pt x="463" y="101"/>
                  </a:lnTo>
                  <a:lnTo>
                    <a:pt x="463" y="100"/>
                  </a:lnTo>
                  <a:lnTo>
                    <a:pt x="461" y="99"/>
                  </a:lnTo>
                  <a:lnTo>
                    <a:pt x="460" y="98"/>
                  </a:lnTo>
                  <a:lnTo>
                    <a:pt x="458" y="95"/>
                  </a:lnTo>
                  <a:lnTo>
                    <a:pt x="458" y="94"/>
                  </a:lnTo>
                  <a:lnTo>
                    <a:pt x="457" y="94"/>
                  </a:lnTo>
                  <a:lnTo>
                    <a:pt x="457" y="93"/>
                  </a:lnTo>
                  <a:lnTo>
                    <a:pt x="455" y="92"/>
                  </a:lnTo>
                  <a:lnTo>
                    <a:pt x="454" y="92"/>
                  </a:lnTo>
                  <a:lnTo>
                    <a:pt x="453" y="92"/>
                  </a:lnTo>
                  <a:lnTo>
                    <a:pt x="452" y="90"/>
                  </a:lnTo>
                  <a:lnTo>
                    <a:pt x="451" y="89"/>
                  </a:lnTo>
                  <a:lnTo>
                    <a:pt x="451" y="88"/>
                  </a:lnTo>
                  <a:lnTo>
                    <a:pt x="449" y="88"/>
                  </a:lnTo>
                  <a:lnTo>
                    <a:pt x="447" y="88"/>
                  </a:lnTo>
                  <a:lnTo>
                    <a:pt x="447" y="87"/>
                  </a:lnTo>
                  <a:lnTo>
                    <a:pt x="446" y="87"/>
                  </a:lnTo>
                  <a:lnTo>
                    <a:pt x="445" y="87"/>
                  </a:lnTo>
                  <a:lnTo>
                    <a:pt x="445" y="88"/>
                  </a:lnTo>
                  <a:lnTo>
                    <a:pt x="442" y="88"/>
                  </a:lnTo>
                  <a:lnTo>
                    <a:pt x="440" y="90"/>
                  </a:lnTo>
                  <a:lnTo>
                    <a:pt x="439" y="92"/>
                  </a:lnTo>
                  <a:lnTo>
                    <a:pt x="439" y="92"/>
                  </a:lnTo>
                  <a:lnTo>
                    <a:pt x="437" y="92"/>
                  </a:lnTo>
                  <a:lnTo>
                    <a:pt x="436" y="90"/>
                  </a:lnTo>
                  <a:lnTo>
                    <a:pt x="435" y="90"/>
                  </a:lnTo>
                  <a:lnTo>
                    <a:pt x="434" y="89"/>
                  </a:lnTo>
                  <a:lnTo>
                    <a:pt x="433" y="89"/>
                  </a:lnTo>
                  <a:lnTo>
                    <a:pt x="430" y="90"/>
                  </a:lnTo>
                  <a:lnTo>
                    <a:pt x="429" y="90"/>
                  </a:lnTo>
                  <a:lnTo>
                    <a:pt x="427" y="89"/>
                  </a:lnTo>
                  <a:lnTo>
                    <a:pt x="427" y="90"/>
                  </a:lnTo>
                  <a:lnTo>
                    <a:pt x="426" y="90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3" y="92"/>
                  </a:lnTo>
                  <a:lnTo>
                    <a:pt x="421" y="89"/>
                  </a:lnTo>
                  <a:lnTo>
                    <a:pt x="420" y="89"/>
                  </a:lnTo>
                  <a:lnTo>
                    <a:pt x="420" y="88"/>
                  </a:lnTo>
                  <a:lnTo>
                    <a:pt x="420" y="86"/>
                  </a:lnTo>
                  <a:lnTo>
                    <a:pt x="422" y="84"/>
                  </a:lnTo>
                  <a:lnTo>
                    <a:pt x="423" y="84"/>
                  </a:lnTo>
                  <a:lnTo>
                    <a:pt x="423" y="83"/>
                  </a:lnTo>
                  <a:lnTo>
                    <a:pt x="422" y="81"/>
                  </a:lnTo>
                  <a:lnTo>
                    <a:pt x="422" y="80"/>
                  </a:lnTo>
                  <a:lnTo>
                    <a:pt x="423" y="80"/>
                  </a:lnTo>
                  <a:lnTo>
                    <a:pt x="426" y="76"/>
                  </a:lnTo>
                  <a:lnTo>
                    <a:pt x="426" y="75"/>
                  </a:lnTo>
                  <a:lnTo>
                    <a:pt x="426" y="74"/>
                  </a:lnTo>
                  <a:lnTo>
                    <a:pt x="427" y="69"/>
                  </a:lnTo>
                  <a:lnTo>
                    <a:pt x="429" y="64"/>
                  </a:lnTo>
                  <a:lnTo>
                    <a:pt x="432" y="59"/>
                  </a:lnTo>
                  <a:lnTo>
                    <a:pt x="433" y="61"/>
                  </a:lnTo>
                  <a:lnTo>
                    <a:pt x="436" y="62"/>
                  </a:lnTo>
                  <a:lnTo>
                    <a:pt x="436" y="63"/>
                  </a:lnTo>
                  <a:lnTo>
                    <a:pt x="439" y="63"/>
                  </a:lnTo>
                  <a:lnTo>
                    <a:pt x="442" y="64"/>
                  </a:lnTo>
                  <a:lnTo>
                    <a:pt x="443" y="64"/>
                  </a:lnTo>
                  <a:lnTo>
                    <a:pt x="443" y="63"/>
                  </a:lnTo>
                  <a:lnTo>
                    <a:pt x="445" y="63"/>
                  </a:lnTo>
                  <a:lnTo>
                    <a:pt x="445" y="63"/>
                  </a:lnTo>
                  <a:lnTo>
                    <a:pt x="446" y="63"/>
                  </a:lnTo>
                  <a:lnTo>
                    <a:pt x="446" y="62"/>
                  </a:lnTo>
                  <a:lnTo>
                    <a:pt x="447" y="62"/>
                  </a:lnTo>
                  <a:lnTo>
                    <a:pt x="448" y="61"/>
                  </a:lnTo>
                  <a:lnTo>
                    <a:pt x="449" y="59"/>
                  </a:lnTo>
                  <a:lnTo>
                    <a:pt x="451" y="58"/>
                  </a:lnTo>
                  <a:lnTo>
                    <a:pt x="452" y="58"/>
                  </a:lnTo>
                  <a:lnTo>
                    <a:pt x="453" y="58"/>
                  </a:lnTo>
                  <a:lnTo>
                    <a:pt x="454" y="57"/>
                  </a:lnTo>
                  <a:lnTo>
                    <a:pt x="455" y="57"/>
                  </a:lnTo>
                  <a:lnTo>
                    <a:pt x="457" y="57"/>
                  </a:lnTo>
                  <a:lnTo>
                    <a:pt x="458" y="57"/>
                  </a:lnTo>
                  <a:lnTo>
                    <a:pt x="458" y="56"/>
                  </a:lnTo>
                  <a:lnTo>
                    <a:pt x="459" y="55"/>
                  </a:lnTo>
                  <a:lnTo>
                    <a:pt x="459" y="53"/>
                  </a:lnTo>
                  <a:lnTo>
                    <a:pt x="459" y="52"/>
                  </a:lnTo>
                  <a:lnTo>
                    <a:pt x="459" y="51"/>
                  </a:lnTo>
                  <a:lnTo>
                    <a:pt x="458" y="51"/>
                  </a:lnTo>
                  <a:lnTo>
                    <a:pt x="457" y="51"/>
                  </a:lnTo>
                  <a:lnTo>
                    <a:pt x="457" y="50"/>
                  </a:lnTo>
                  <a:lnTo>
                    <a:pt x="458" y="50"/>
                  </a:lnTo>
                  <a:lnTo>
                    <a:pt x="458" y="49"/>
                  </a:lnTo>
                  <a:lnTo>
                    <a:pt x="458" y="47"/>
                  </a:lnTo>
                  <a:lnTo>
                    <a:pt x="459" y="47"/>
                  </a:lnTo>
                  <a:lnTo>
                    <a:pt x="459" y="46"/>
                  </a:lnTo>
                  <a:lnTo>
                    <a:pt x="460" y="46"/>
                  </a:lnTo>
                  <a:lnTo>
                    <a:pt x="460" y="45"/>
                  </a:lnTo>
                  <a:lnTo>
                    <a:pt x="460" y="44"/>
                  </a:lnTo>
                  <a:lnTo>
                    <a:pt x="460" y="43"/>
                  </a:lnTo>
                  <a:lnTo>
                    <a:pt x="461" y="42"/>
                  </a:lnTo>
                  <a:lnTo>
                    <a:pt x="463" y="40"/>
                  </a:lnTo>
                  <a:lnTo>
                    <a:pt x="463" y="39"/>
                  </a:lnTo>
                  <a:lnTo>
                    <a:pt x="463" y="38"/>
                  </a:lnTo>
                  <a:lnTo>
                    <a:pt x="463" y="37"/>
                  </a:lnTo>
                  <a:lnTo>
                    <a:pt x="464" y="37"/>
                  </a:lnTo>
                  <a:lnTo>
                    <a:pt x="464" y="36"/>
                  </a:lnTo>
                  <a:lnTo>
                    <a:pt x="465" y="36"/>
                  </a:lnTo>
                  <a:lnTo>
                    <a:pt x="465" y="34"/>
                  </a:lnTo>
                  <a:lnTo>
                    <a:pt x="464" y="34"/>
                  </a:lnTo>
                  <a:lnTo>
                    <a:pt x="465" y="34"/>
                  </a:lnTo>
                  <a:lnTo>
                    <a:pt x="465" y="34"/>
                  </a:lnTo>
                  <a:lnTo>
                    <a:pt x="465" y="33"/>
                  </a:lnTo>
                  <a:lnTo>
                    <a:pt x="465" y="33"/>
                  </a:lnTo>
                  <a:lnTo>
                    <a:pt x="465" y="32"/>
                  </a:lnTo>
                  <a:lnTo>
                    <a:pt x="465" y="31"/>
                  </a:lnTo>
                  <a:lnTo>
                    <a:pt x="466" y="31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0" y="27"/>
                  </a:lnTo>
                  <a:lnTo>
                    <a:pt x="471" y="27"/>
                  </a:lnTo>
                  <a:lnTo>
                    <a:pt x="471" y="26"/>
                  </a:lnTo>
                  <a:lnTo>
                    <a:pt x="472" y="26"/>
                  </a:lnTo>
                  <a:lnTo>
                    <a:pt x="472" y="25"/>
                  </a:lnTo>
                  <a:lnTo>
                    <a:pt x="471" y="25"/>
                  </a:lnTo>
                  <a:lnTo>
                    <a:pt x="472" y="24"/>
                  </a:lnTo>
                  <a:lnTo>
                    <a:pt x="472" y="22"/>
                  </a:lnTo>
                  <a:lnTo>
                    <a:pt x="472" y="21"/>
                  </a:lnTo>
                  <a:lnTo>
                    <a:pt x="471" y="20"/>
                  </a:lnTo>
                  <a:lnTo>
                    <a:pt x="471" y="19"/>
                  </a:lnTo>
                  <a:lnTo>
                    <a:pt x="471" y="18"/>
                  </a:lnTo>
                  <a:lnTo>
                    <a:pt x="471" y="16"/>
                  </a:lnTo>
                  <a:lnTo>
                    <a:pt x="472" y="16"/>
                  </a:lnTo>
                  <a:lnTo>
                    <a:pt x="472" y="15"/>
                  </a:lnTo>
                  <a:lnTo>
                    <a:pt x="471" y="15"/>
                  </a:lnTo>
                  <a:lnTo>
                    <a:pt x="470" y="15"/>
                  </a:lnTo>
                  <a:lnTo>
                    <a:pt x="470" y="14"/>
                  </a:lnTo>
                  <a:lnTo>
                    <a:pt x="469" y="14"/>
                  </a:lnTo>
                  <a:lnTo>
                    <a:pt x="467" y="15"/>
                  </a:lnTo>
                  <a:lnTo>
                    <a:pt x="466" y="15"/>
                  </a:lnTo>
                  <a:lnTo>
                    <a:pt x="465" y="15"/>
                  </a:lnTo>
                  <a:lnTo>
                    <a:pt x="465" y="14"/>
                  </a:lnTo>
                  <a:lnTo>
                    <a:pt x="465" y="13"/>
                  </a:lnTo>
                  <a:lnTo>
                    <a:pt x="465" y="12"/>
                  </a:lnTo>
                  <a:lnTo>
                    <a:pt x="466" y="12"/>
                  </a:lnTo>
                  <a:lnTo>
                    <a:pt x="466" y="10"/>
                  </a:lnTo>
                  <a:lnTo>
                    <a:pt x="467" y="10"/>
                  </a:lnTo>
                  <a:lnTo>
                    <a:pt x="467" y="9"/>
                  </a:lnTo>
                  <a:lnTo>
                    <a:pt x="469" y="9"/>
                  </a:lnTo>
                  <a:lnTo>
                    <a:pt x="469" y="8"/>
                  </a:lnTo>
                  <a:lnTo>
                    <a:pt x="470" y="7"/>
                  </a:lnTo>
                  <a:lnTo>
                    <a:pt x="471" y="6"/>
                  </a:lnTo>
                  <a:lnTo>
                    <a:pt x="472" y="6"/>
                  </a:lnTo>
                  <a:lnTo>
                    <a:pt x="473" y="5"/>
                  </a:lnTo>
                  <a:lnTo>
                    <a:pt x="476" y="5"/>
                  </a:lnTo>
                  <a:lnTo>
                    <a:pt x="477" y="5"/>
                  </a:lnTo>
                  <a:lnTo>
                    <a:pt x="478" y="3"/>
                  </a:lnTo>
                  <a:lnTo>
                    <a:pt x="479" y="3"/>
                  </a:lnTo>
                  <a:lnTo>
                    <a:pt x="480" y="3"/>
                  </a:lnTo>
                  <a:lnTo>
                    <a:pt x="482" y="2"/>
                  </a:lnTo>
                  <a:lnTo>
                    <a:pt x="484" y="2"/>
                  </a:lnTo>
                  <a:lnTo>
                    <a:pt x="485" y="2"/>
                  </a:lnTo>
                  <a:lnTo>
                    <a:pt x="486" y="2"/>
                  </a:lnTo>
                  <a:lnTo>
                    <a:pt x="486" y="1"/>
                  </a:lnTo>
                  <a:lnTo>
                    <a:pt x="488" y="1"/>
                  </a:lnTo>
                  <a:lnTo>
                    <a:pt x="489" y="1"/>
                  </a:lnTo>
                  <a:lnTo>
                    <a:pt x="490" y="1"/>
                  </a:lnTo>
                  <a:lnTo>
                    <a:pt x="494" y="1"/>
                  </a:lnTo>
                  <a:lnTo>
                    <a:pt x="495" y="0"/>
                  </a:lnTo>
                  <a:lnTo>
                    <a:pt x="496" y="0"/>
                  </a:lnTo>
                  <a:lnTo>
                    <a:pt x="497" y="0"/>
                  </a:lnTo>
                  <a:lnTo>
                    <a:pt x="498" y="0"/>
                  </a:lnTo>
                  <a:lnTo>
                    <a:pt x="500" y="0"/>
                  </a:lnTo>
                  <a:lnTo>
                    <a:pt x="501" y="0"/>
                  </a:lnTo>
                  <a:lnTo>
                    <a:pt x="502" y="0"/>
                  </a:lnTo>
                  <a:lnTo>
                    <a:pt x="502" y="1"/>
                  </a:lnTo>
                  <a:lnTo>
                    <a:pt x="503" y="1"/>
                  </a:lnTo>
                  <a:lnTo>
                    <a:pt x="504" y="1"/>
                  </a:lnTo>
                  <a:lnTo>
                    <a:pt x="505" y="2"/>
                  </a:lnTo>
                  <a:lnTo>
                    <a:pt x="505" y="3"/>
                  </a:lnTo>
                  <a:lnTo>
                    <a:pt x="507" y="3"/>
                  </a:lnTo>
                  <a:lnTo>
                    <a:pt x="507" y="2"/>
                  </a:lnTo>
                  <a:lnTo>
                    <a:pt x="508" y="2"/>
                  </a:lnTo>
                  <a:lnTo>
                    <a:pt x="508" y="3"/>
                  </a:lnTo>
                  <a:lnTo>
                    <a:pt x="508" y="5"/>
                  </a:lnTo>
                  <a:lnTo>
                    <a:pt x="509" y="5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1" y="6"/>
                  </a:lnTo>
                  <a:lnTo>
                    <a:pt x="513" y="6"/>
                  </a:lnTo>
                  <a:lnTo>
                    <a:pt x="513" y="6"/>
                  </a:lnTo>
                  <a:lnTo>
                    <a:pt x="514" y="6"/>
                  </a:lnTo>
                  <a:lnTo>
                    <a:pt x="514" y="6"/>
                  </a:lnTo>
                  <a:lnTo>
                    <a:pt x="515" y="6"/>
                  </a:lnTo>
                  <a:lnTo>
                    <a:pt x="516" y="6"/>
                  </a:lnTo>
                  <a:lnTo>
                    <a:pt x="520" y="7"/>
                  </a:lnTo>
                  <a:lnTo>
                    <a:pt x="521" y="7"/>
                  </a:lnTo>
                  <a:lnTo>
                    <a:pt x="522" y="7"/>
                  </a:lnTo>
                  <a:lnTo>
                    <a:pt x="522" y="8"/>
                  </a:lnTo>
                  <a:lnTo>
                    <a:pt x="522" y="8"/>
                  </a:lnTo>
                  <a:lnTo>
                    <a:pt x="522" y="9"/>
                  </a:lnTo>
                  <a:lnTo>
                    <a:pt x="522" y="9"/>
                  </a:lnTo>
                  <a:lnTo>
                    <a:pt x="522" y="10"/>
                  </a:lnTo>
                  <a:lnTo>
                    <a:pt x="522" y="9"/>
                  </a:lnTo>
                  <a:lnTo>
                    <a:pt x="523" y="9"/>
                  </a:lnTo>
                  <a:lnTo>
                    <a:pt x="523" y="10"/>
                  </a:lnTo>
                  <a:lnTo>
                    <a:pt x="525" y="12"/>
                  </a:lnTo>
                  <a:lnTo>
                    <a:pt x="526" y="12"/>
                  </a:lnTo>
                  <a:lnTo>
                    <a:pt x="526" y="13"/>
                  </a:lnTo>
                  <a:lnTo>
                    <a:pt x="525" y="13"/>
                  </a:lnTo>
                  <a:lnTo>
                    <a:pt x="526" y="13"/>
                  </a:lnTo>
                  <a:lnTo>
                    <a:pt x="526" y="14"/>
                  </a:lnTo>
                  <a:lnTo>
                    <a:pt x="525" y="14"/>
                  </a:lnTo>
                  <a:lnTo>
                    <a:pt x="525" y="15"/>
                  </a:lnTo>
                  <a:lnTo>
                    <a:pt x="526" y="15"/>
                  </a:lnTo>
                  <a:lnTo>
                    <a:pt x="527" y="16"/>
                  </a:lnTo>
                  <a:lnTo>
                    <a:pt x="527" y="18"/>
                  </a:lnTo>
                  <a:lnTo>
                    <a:pt x="528" y="18"/>
                  </a:lnTo>
                  <a:lnTo>
                    <a:pt x="528" y="19"/>
                  </a:lnTo>
                  <a:lnTo>
                    <a:pt x="528" y="20"/>
                  </a:lnTo>
                  <a:lnTo>
                    <a:pt x="529" y="20"/>
                  </a:lnTo>
                  <a:lnTo>
                    <a:pt x="528" y="21"/>
                  </a:lnTo>
                  <a:lnTo>
                    <a:pt x="528" y="22"/>
                  </a:lnTo>
                  <a:lnTo>
                    <a:pt x="529" y="22"/>
                  </a:lnTo>
                  <a:lnTo>
                    <a:pt x="531" y="22"/>
                  </a:lnTo>
                  <a:lnTo>
                    <a:pt x="531" y="24"/>
                  </a:lnTo>
                  <a:lnTo>
                    <a:pt x="529" y="25"/>
                  </a:lnTo>
                  <a:lnTo>
                    <a:pt x="529" y="26"/>
                  </a:lnTo>
                  <a:lnTo>
                    <a:pt x="532" y="30"/>
                  </a:lnTo>
                  <a:lnTo>
                    <a:pt x="532" y="31"/>
                  </a:lnTo>
                  <a:lnTo>
                    <a:pt x="532" y="32"/>
                  </a:lnTo>
                  <a:lnTo>
                    <a:pt x="533" y="33"/>
                  </a:lnTo>
                  <a:lnTo>
                    <a:pt x="533" y="34"/>
                  </a:lnTo>
                  <a:lnTo>
                    <a:pt x="533" y="34"/>
                  </a:lnTo>
                  <a:lnTo>
                    <a:pt x="534" y="34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7"/>
                  </a:lnTo>
                  <a:lnTo>
                    <a:pt x="534" y="37"/>
                  </a:lnTo>
                  <a:lnTo>
                    <a:pt x="534" y="36"/>
                  </a:lnTo>
                  <a:lnTo>
                    <a:pt x="535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4" y="38"/>
                  </a:lnTo>
                  <a:lnTo>
                    <a:pt x="534" y="39"/>
                  </a:lnTo>
                  <a:lnTo>
                    <a:pt x="534" y="40"/>
                  </a:lnTo>
                  <a:lnTo>
                    <a:pt x="535" y="40"/>
                  </a:lnTo>
                  <a:lnTo>
                    <a:pt x="535" y="42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8" y="44"/>
                  </a:lnTo>
                  <a:lnTo>
                    <a:pt x="538" y="45"/>
                  </a:lnTo>
                  <a:lnTo>
                    <a:pt x="538" y="46"/>
                  </a:lnTo>
                  <a:lnTo>
                    <a:pt x="539" y="46"/>
                  </a:lnTo>
                  <a:lnTo>
                    <a:pt x="539" y="47"/>
                  </a:lnTo>
                  <a:lnTo>
                    <a:pt x="539" y="49"/>
                  </a:lnTo>
                  <a:lnTo>
                    <a:pt x="538" y="49"/>
                  </a:lnTo>
                  <a:lnTo>
                    <a:pt x="538" y="50"/>
                  </a:lnTo>
                  <a:lnTo>
                    <a:pt x="539" y="50"/>
                  </a:lnTo>
                  <a:lnTo>
                    <a:pt x="539" y="51"/>
                  </a:lnTo>
                  <a:lnTo>
                    <a:pt x="539" y="52"/>
                  </a:lnTo>
                  <a:lnTo>
                    <a:pt x="541" y="53"/>
                  </a:lnTo>
                  <a:lnTo>
                    <a:pt x="541" y="55"/>
                  </a:lnTo>
                  <a:lnTo>
                    <a:pt x="540" y="56"/>
                  </a:lnTo>
                  <a:lnTo>
                    <a:pt x="540" y="57"/>
                  </a:lnTo>
                  <a:lnTo>
                    <a:pt x="540" y="58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1" y="61"/>
                  </a:lnTo>
                  <a:lnTo>
                    <a:pt x="542" y="62"/>
                  </a:lnTo>
                  <a:lnTo>
                    <a:pt x="542" y="63"/>
                  </a:lnTo>
                  <a:lnTo>
                    <a:pt x="544" y="63"/>
                  </a:lnTo>
                  <a:lnTo>
                    <a:pt x="544" y="63"/>
                  </a:lnTo>
                  <a:lnTo>
                    <a:pt x="545" y="63"/>
                  </a:lnTo>
                  <a:lnTo>
                    <a:pt x="545" y="63"/>
                  </a:lnTo>
                  <a:lnTo>
                    <a:pt x="546" y="63"/>
                  </a:lnTo>
                  <a:lnTo>
                    <a:pt x="547" y="63"/>
                  </a:lnTo>
                  <a:lnTo>
                    <a:pt x="548" y="63"/>
                  </a:lnTo>
                  <a:lnTo>
                    <a:pt x="550" y="63"/>
                  </a:lnTo>
                  <a:lnTo>
                    <a:pt x="551" y="63"/>
                  </a:lnTo>
                  <a:lnTo>
                    <a:pt x="551" y="63"/>
                  </a:lnTo>
                  <a:lnTo>
                    <a:pt x="551" y="63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53" y="63"/>
                  </a:lnTo>
                  <a:lnTo>
                    <a:pt x="552" y="63"/>
                  </a:lnTo>
                  <a:lnTo>
                    <a:pt x="552" y="64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6" y="65"/>
                  </a:lnTo>
                  <a:lnTo>
                    <a:pt x="556" y="67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59" y="65"/>
                  </a:lnTo>
                  <a:lnTo>
                    <a:pt x="560" y="65"/>
                  </a:lnTo>
                  <a:lnTo>
                    <a:pt x="560" y="67"/>
                  </a:lnTo>
                  <a:lnTo>
                    <a:pt x="560" y="68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3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4" y="71"/>
                  </a:lnTo>
                  <a:lnTo>
                    <a:pt x="565" y="71"/>
                  </a:lnTo>
                  <a:lnTo>
                    <a:pt x="565" y="73"/>
                  </a:lnTo>
                  <a:lnTo>
                    <a:pt x="568" y="74"/>
                  </a:lnTo>
                  <a:lnTo>
                    <a:pt x="569" y="74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5"/>
                  </a:lnTo>
                  <a:lnTo>
                    <a:pt x="571" y="77"/>
                  </a:lnTo>
                  <a:lnTo>
                    <a:pt x="571" y="78"/>
                  </a:lnTo>
                  <a:lnTo>
                    <a:pt x="571" y="80"/>
                  </a:lnTo>
                  <a:lnTo>
                    <a:pt x="572" y="80"/>
                  </a:lnTo>
                  <a:lnTo>
                    <a:pt x="573" y="80"/>
                  </a:lnTo>
                  <a:lnTo>
                    <a:pt x="573" y="81"/>
                  </a:lnTo>
                  <a:lnTo>
                    <a:pt x="573" y="82"/>
                  </a:lnTo>
                  <a:lnTo>
                    <a:pt x="573" y="83"/>
                  </a:lnTo>
                  <a:lnTo>
                    <a:pt x="573" y="84"/>
                  </a:lnTo>
                  <a:lnTo>
                    <a:pt x="572" y="84"/>
                  </a:lnTo>
                  <a:lnTo>
                    <a:pt x="572" y="86"/>
                  </a:lnTo>
                  <a:lnTo>
                    <a:pt x="572" y="87"/>
                  </a:lnTo>
                  <a:lnTo>
                    <a:pt x="575" y="89"/>
                  </a:lnTo>
                  <a:lnTo>
                    <a:pt x="575" y="90"/>
                  </a:lnTo>
                  <a:lnTo>
                    <a:pt x="575" y="92"/>
                  </a:lnTo>
                  <a:lnTo>
                    <a:pt x="575" y="92"/>
                  </a:lnTo>
                  <a:lnTo>
                    <a:pt x="576" y="92"/>
                  </a:lnTo>
                  <a:lnTo>
                    <a:pt x="577" y="92"/>
                  </a:lnTo>
                  <a:lnTo>
                    <a:pt x="578" y="92"/>
                  </a:lnTo>
                  <a:lnTo>
                    <a:pt x="579" y="92"/>
                  </a:lnTo>
                  <a:lnTo>
                    <a:pt x="579" y="92"/>
                  </a:lnTo>
                  <a:lnTo>
                    <a:pt x="581" y="92"/>
                  </a:lnTo>
                  <a:lnTo>
                    <a:pt x="582" y="92"/>
                  </a:lnTo>
                  <a:lnTo>
                    <a:pt x="583" y="92"/>
                  </a:lnTo>
                  <a:lnTo>
                    <a:pt x="584" y="92"/>
                  </a:lnTo>
                  <a:lnTo>
                    <a:pt x="585" y="92"/>
                  </a:lnTo>
                  <a:lnTo>
                    <a:pt x="587" y="92"/>
                  </a:lnTo>
                  <a:lnTo>
                    <a:pt x="588" y="92"/>
                  </a:lnTo>
                  <a:lnTo>
                    <a:pt x="589" y="92"/>
                  </a:lnTo>
                  <a:lnTo>
                    <a:pt x="590" y="92"/>
                  </a:lnTo>
                  <a:lnTo>
                    <a:pt x="590" y="92"/>
                  </a:lnTo>
                  <a:lnTo>
                    <a:pt x="590" y="92"/>
                  </a:lnTo>
                  <a:lnTo>
                    <a:pt x="591" y="92"/>
                  </a:lnTo>
                  <a:lnTo>
                    <a:pt x="591" y="90"/>
                  </a:lnTo>
                  <a:lnTo>
                    <a:pt x="591" y="89"/>
                  </a:lnTo>
                  <a:lnTo>
                    <a:pt x="591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4" y="89"/>
                  </a:lnTo>
                  <a:lnTo>
                    <a:pt x="594" y="88"/>
                  </a:lnTo>
                  <a:lnTo>
                    <a:pt x="595" y="87"/>
                  </a:lnTo>
                  <a:lnTo>
                    <a:pt x="596" y="87"/>
                  </a:lnTo>
                  <a:lnTo>
                    <a:pt x="596" y="86"/>
                  </a:lnTo>
                  <a:lnTo>
                    <a:pt x="597" y="86"/>
                  </a:lnTo>
                  <a:lnTo>
                    <a:pt x="599" y="86"/>
                  </a:lnTo>
                  <a:lnTo>
                    <a:pt x="600" y="86"/>
                  </a:lnTo>
                  <a:lnTo>
                    <a:pt x="600" y="87"/>
                  </a:lnTo>
                  <a:lnTo>
                    <a:pt x="601" y="86"/>
                  </a:lnTo>
                  <a:lnTo>
                    <a:pt x="602" y="86"/>
                  </a:lnTo>
                  <a:lnTo>
                    <a:pt x="602" y="84"/>
                  </a:lnTo>
                  <a:lnTo>
                    <a:pt x="603" y="84"/>
                  </a:lnTo>
                  <a:lnTo>
                    <a:pt x="603" y="83"/>
                  </a:lnTo>
                  <a:lnTo>
                    <a:pt x="605" y="83"/>
                  </a:lnTo>
                  <a:lnTo>
                    <a:pt x="606" y="83"/>
                  </a:lnTo>
                  <a:lnTo>
                    <a:pt x="606" y="82"/>
                  </a:lnTo>
                  <a:lnTo>
                    <a:pt x="607" y="82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9" y="82"/>
                  </a:lnTo>
                  <a:lnTo>
                    <a:pt x="610" y="82"/>
                  </a:lnTo>
                  <a:lnTo>
                    <a:pt x="610" y="83"/>
                  </a:lnTo>
                  <a:lnTo>
                    <a:pt x="612" y="83"/>
                  </a:lnTo>
                  <a:lnTo>
                    <a:pt x="612" y="84"/>
                  </a:lnTo>
                  <a:lnTo>
                    <a:pt x="612" y="86"/>
                  </a:lnTo>
                  <a:lnTo>
                    <a:pt x="610" y="87"/>
                  </a:lnTo>
                  <a:lnTo>
                    <a:pt x="610" y="88"/>
                  </a:lnTo>
                  <a:lnTo>
                    <a:pt x="610" y="89"/>
                  </a:lnTo>
                  <a:lnTo>
                    <a:pt x="612" y="89"/>
                  </a:lnTo>
                  <a:lnTo>
                    <a:pt x="612" y="90"/>
                  </a:lnTo>
                  <a:lnTo>
                    <a:pt x="613" y="92"/>
                  </a:lnTo>
                  <a:lnTo>
                    <a:pt x="612" y="92"/>
                  </a:lnTo>
                  <a:lnTo>
                    <a:pt x="612" y="93"/>
                  </a:lnTo>
                  <a:lnTo>
                    <a:pt x="612" y="94"/>
                  </a:lnTo>
                  <a:lnTo>
                    <a:pt x="610" y="94"/>
                  </a:lnTo>
                  <a:lnTo>
                    <a:pt x="610" y="95"/>
                  </a:lnTo>
                  <a:lnTo>
                    <a:pt x="609" y="95"/>
                  </a:lnTo>
                  <a:lnTo>
                    <a:pt x="608" y="95"/>
                  </a:lnTo>
                  <a:lnTo>
                    <a:pt x="608" y="96"/>
                  </a:lnTo>
                  <a:lnTo>
                    <a:pt x="608" y="96"/>
                  </a:lnTo>
                  <a:lnTo>
                    <a:pt x="608" y="98"/>
                  </a:lnTo>
                  <a:lnTo>
                    <a:pt x="607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8" y="101"/>
                  </a:lnTo>
                  <a:lnTo>
                    <a:pt x="607" y="101"/>
                  </a:lnTo>
                  <a:lnTo>
                    <a:pt x="607" y="102"/>
                  </a:lnTo>
                  <a:lnTo>
                    <a:pt x="607" y="104"/>
                  </a:lnTo>
                  <a:lnTo>
                    <a:pt x="606" y="105"/>
                  </a:lnTo>
                  <a:lnTo>
                    <a:pt x="606" y="106"/>
                  </a:lnTo>
                  <a:lnTo>
                    <a:pt x="606" y="107"/>
                  </a:lnTo>
                  <a:lnTo>
                    <a:pt x="606" y="108"/>
                  </a:lnTo>
                  <a:lnTo>
                    <a:pt x="605" y="108"/>
                  </a:lnTo>
                  <a:lnTo>
                    <a:pt x="605" y="110"/>
                  </a:lnTo>
                  <a:lnTo>
                    <a:pt x="605" y="111"/>
                  </a:lnTo>
                  <a:lnTo>
                    <a:pt x="606" y="111"/>
                  </a:lnTo>
                  <a:lnTo>
                    <a:pt x="605" y="112"/>
                  </a:lnTo>
                  <a:lnTo>
                    <a:pt x="605" y="113"/>
                  </a:lnTo>
                  <a:lnTo>
                    <a:pt x="605" y="114"/>
                  </a:lnTo>
                  <a:lnTo>
                    <a:pt x="603" y="114"/>
                  </a:lnTo>
                  <a:lnTo>
                    <a:pt x="602" y="114"/>
                  </a:lnTo>
                  <a:lnTo>
                    <a:pt x="602" y="115"/>
                  </a:lnTo>
                  <a:lnTo>
                    <a:pt x="603" y="115"/>
                  </a:lnTo>
                  <a:lnTo>
                    <a:pt x="603" y="117"/>
                  </a:lnTo>
                  <a:lnTo>
                    <a:pt x="602" y="117"/>
                  </a:lnTo>
                  <a:lnTo>
                    <a:pt x="602" y="118"/>
                  </a:lnTo>
                  <a:lnTo>
                    <a:pt x="602" y="119"/>
                  </a:lnTo>
                  <a:lnTo>
                    <a:pt x="601" y="119"/>
                  </a:lnTo>
                  <a:lnTo>
                    <a:pt x="601" y="120"/>
                  </a:lnTo>
                  <a:lnTo>
                    <a:pt x="600" y="120"/>
                  </a:lnTo>
                  <a:lnTo>
                    <a:pt x="601" y="120"/>
                  </a:lnTo>
                  <a:lnTo>
                    <a:pt x="601" y="121"/>
                  </a:lnTo>
                  <a:lnTo>
                    <a:pt x="600" y="121"/>
                  </a:lnTo>
                  <a:lnTo>
                    <a:pt x="601" y="121"/>
                  </a:lnTo>
                  <a:lnTo>
                    <a:pt x="600" y="121"/>
                  </a:lnTo>
                  <a:lnTo>
                    <a:pt x="600" y="123"/>
                  </a:lnTo>
                  <a:lnTo>
                    <a:pt x="599" y="123"/>
                  </a:lnTo>
                  <a:lnTo>
                    <a:pt x="597" y="123"/>
                  </a:lnTo>
                  <a:lnTo>
                    <a:pt x="597" y="124"/>
                  </a:lnTo>
                  <a:lnTo>
                    <a:pt x="596" y="125"/>
                  </a:lnTo>
                  <a:lnTo>
                    <a:pt x="596" y="126"/>
                  </a:lnTo>
                  <a:lnTo>
                    <a:pt x="596" y="127"/>
                  </a:lnTo>
                  <a:lnTo>
                    <a:pt x="596" y="129"/>
                  </a:lnTo>
                  <a:lnTo>
                    <a:pt x="596" y="130"/>
                  </a:lnTo>
                  <a:lnTo>
                    <a:pt x="595" y="130"/>
                  </a:lnTo>
                  <a:lnTo>
                    <a:pt x="595" y="131"/>
                  </a:lnTo>
                  <a:lnTo>
                    <a:pt x="595" y="130"/>
                  </a:lnTo>
                  <a:lnTo>
                    <a:pt x="594" y="130"/>
                  </a:lnTo>
                  <a:lnTo>
                    <a:pt x="589" y="129"/>
                  </a:lnTo>
                  <a:lnTo>
                    <a:pt x="584" y="127"/>
                  </a:lnTo>
                  <a:lnTo>
                    <a:pt x="584" y="126"/>
                  </a:lnTo>
                  <a:lnTo>
                    <a:pt x="583" y="126"/>
                  </a:lnTo>
                  <a:lnTo>
                    <a:pt x="582" y="127"/>
                  </a:lnTo>
                  <a:lnTo>
                    <a:pt x="581" y="127"/>
                  </a:lnTo>
                  <a:lnTo>
                    <a:pt x="581" y="129"/>
                  </a:lnTo>
                  <a:lnTo>
                    <a:pt x="581" y="130"/>
                  </a:lnTo>
                  <a:lnTo>
                    <a:pt x="579" y="131"/>
                  </a:lnTo>
                  <a:lnTo>
                    <a:pt x="579" y="131"/>
                  </a:lnTo>
                  <a:lnTo>
                    <a:pt x="578" y="131"/>
                  </a:lnTo>
                  <a:lnTo>
                    <a:pt x="578" y="132"/>
                  </a:lnTo>
                  <a:lnTo>
                    <a:pt x="577" y="132"/>
                  </a:lnTo>
                  <a:lnTo>
                    <a:pt x="576" y="132"/>
                  </a:lnTo>
                  <a:lnTo>
                    <a:pt x="576" y="133"/>
                  </a:lnTo>
                  <a:lnTo>
                    <a:pt x="575" y="133"/>
                  </a:lnTo>
                  <a:lnTo>
                    <a:pt x="576" y="135"/>
                  </a:lnTo>
                  <a:lnTo>
                    <a:pt x="576" y="136"/>
                  </a:lnTo>
                  <a:lnTo>
                    <a:pt x="577" y="141"/>
                  </a:lnTo>
                  <a:lnTo>
                    <a:pt x="578" y="144"/>
                  </a:lnTo>
                  <a:lnTo>
                    <a:pt x="578" y="145"/>
                  </a:lnTo>
                  <a:lnTo>
                    <a:pt x="578" y="147"/>
                  </a:lnTo>
                  <a:lnTo>
                    <a:pt x="577" y="148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7" y="150"/>
                  </a:lnTo>
                  <a:lnTo>
                    <a:pt x="577" y="151"/>
                  </a:lnTo>
                  <a:lnTo>
                    <a:pt x="578" y="151"/>
                  </a:lnTo>
                  <a:lnTo>
                    <a:pt x="578" y="152"/>
                  </a:lnTo>
                  <a:lnTo>
                    <a:pt x="578" y="154"/>
                  </a:lnTo>
                  <a:lnTo>
                    <a:pt x="578" y="155"/>
                  </a:lnTo>
                  <a:lnTo>
                    <a:pt x="577" y="155"/>
                  </a:lnTo>
                  <a:lnTo>
                    <a:pt x="577" y="156"/>
                  </a:lnTo>
                  <a:lnTo>
                    <a:pt x="577" y="157"/>
                  </a:lnTo>
                  <a:lnTo>
                    <a:pt x="577" y="158"/>
                  </a:lnTo>
                  <a:lnTo>
                    <a:pt x="576" y="158"/>
                  </a:lnTo>
                  <a:lnTo>
                    <a:pt x="577" y="160"/>
                  </a:lnTo>
                  <a:lnTo>
                    <a:pt x="576" y="160"/>
                  </a:lnTo>
                  <a:lnTo>
                    <a:pt x="576" y="161"/>
                  </a:lnTo>
                  <a:lnTo>
                    <a:pt x="575" y="161"/>
                  </a:lnTo>
                  <a:lnTo>
                    <a:pt x="573" y="161"/>
                  </a:lnTo>
                  <a:lnTo>
                    <a:pt x="572" y="161"/>
                  </a:lnTo>
                  <a:lnTo>
                    <a:pt x="571" y="161"/>
                  </a:lnTo>
                  <a:lnTo>
                    <a:pt x="570" y="162"/>
                  </a:lnTo>
                  <a:lnTo>
                    <a:pt x="569" y="163"/>
                  </a:lnTo>
                  <a:lnTo>
                    <a:pt x="570" y="163"/>
                  </a:lnTo>
                  <a:lnTo>
                    <a:pt x="571" y="163"/>
                  </a:lnTo>
                  <a:lnTo>
                    <a:pt x="571" y="164"/>
                  </a:lnTo>
                  <a:lnTo>
                    <a:pt x="571" y="166"/>
                  </a:lnTo>
                  <a:lnTo>
                    <a:pt x="571" y="164"/>
                  </a:lnTo>
                  <a:lnTo>
                    <a:pt x="570" y="164"/>
                  </a:lnTo>
                  <a:lnTo>
                    <a:pt x="569" y="164"/>
                  </a:lnTo>
                  <a:lnTo>
                    <a:pt x="569" y="163"/>
                  </a:lnTo>
                  <a:lnTo>
                    <a:pt x="568" y="163"/>
                  </a:lnTo>
                  <a:lnTo>
                    <a:pt x="568" y="162"/>
                  </a:lnTo>
                  <a:lnTo>
                    <a:pt x="568" y="161"/>
                  </a:lnTo>
                  <a:lnTo>
                    <a:pt x="568" y="160"/>
                  </a:lnTo>
                  <a:lnTo>
                    <a:pt x="566" y="160"/>
                  </a:lnTo>
                  <a:lnTo>
                    <a:pt x="566" y="158"/>
                  </a:lnTo>
                  <a:lnTo>
                    <a:pt x="565" y="160"/>
                  </a:lnTo>
                  <a:lnTo>
                    <a:pt x="565" y="158"/>
                  </a:lnTo>
                  <a:lnTo>
                    <a:pt x="564" y="158"/>
                  </a:lnTo>
                  <a:lnTo>
                    <a:pt x="564" y="160"/>
                  </a:lnTo>
                  <a:lnTo>
                    <a:pt x="563" y="161"/>
                  </a:lnTo>
                  <a:lnTo>
                    <a:pt x="563" y="162"/>
                  </a:lnTo>
                  <a:lnTo>
                    <a:pt x="563" y="163"/>
                  </a:lnTo>
                  <a:lnTo>
                    <a:pt x="563" y="164"/>
                  </a:lnTo>
                  <a:lnTo>
                    <a:pt x="563" y="166"/>
                  </a:lnTo>
                  <a:lnTo>
                    <a:pt x="562" y="167"/>
                  </a:lnTo>
                  <a:lnTo>
                    <a:pt x="560" y="167"/>
                  </a:lnTo>
                  <a:lnTo>
                    <a:pt x="560" y="168"/>
                  </a:lnTo>
                  <a:lnTo>
                    <a:pt x="560" y="167"/>
                  </a:lnTo>
                  <a:lnTo>
                    <a:pt x="559" y="167"/>
                  </a:lnTo>
                  <a:lnTo>
                    <a:pt x="558" y="167"/>
                  </a:lnTo>
                  <a:lnTo>
                    <a:pt x="557" y="167"/>
                  </a:lnTo>
                  <a:lnTo>
                    <a:pt x="557" y="168"/>
                  </a:lnTo>
                  <a:lnTo>
                    <a:pt x="557" y="169"/>
                  </a:lnTo>
                  <a:lnTo>
                    <a:pt x="557" y="170"/>
                  </a:lnTo>
                  <a:lnTo>
                    <a:pt x="556" y="170"/>
                  </a:lnTo>
                  <a:lnTo>
                    <a:pt x="554" y="172"/>
                  </a:lnTo>
                  <a:lnTo>
                    <a:pt x="554" y="173"/>
                  </a:lnTo>
                  <a:lnTo>
                    <a:pt x="553" y="173"/>
                  </a:lnTo>
                  <a:lnTo>
                    <a:pt x="553" y="172"/>
                  </a:lnTo>
                  <a:lnTo>
                    <a:pt x="552" y="172"/>
                  </a:lnTo>
                  <a:lnTo>
                    <a:pt x="552" y="173"/>
                  </a:lnTo>
                  <a:lnTo>
                    <a:pt x="551" y="173"/>
                  </a:lnTo>
                  <a:lnTo>
                    <a:pt x="551" y="173"/>
                  </a:lnTo>
                  <a:lnTo>
                    <a:pt x="550" y="173"/>
                  </a:lnTo>
                  <a:lnTo>
                    <a:pt x="548" y="173"/>
                  </a:lnTo>
                  <a:lnTo>
                    <a:pt x="546" y="173"/>
                  </a:lnTo>
                  <a:lnTo>
                    <a:pt x="546" y="174"/>
                  </a:lnTo>
                  <a:lnTo>
                    <a:pt x="546" y="175"/>
                  </a:lnTo>
                  <a:lnTo>
                    <a:pt x="547" y="176"/>
                  </a:lnTo>
                  <a:lnTo>
                    <a:pt x="547" y="178"/>
                  </a:lnTo>
                  <a:lnTo>
                    <a:pt x="548" y="178"/>
                  </a:lnTo>
                  <a:lnTo>
                    <a:pt x="548" y="178"/>
                  </a:lnTo>
                  <a:lnTo>
                    <a:pt x="547" y="180"/>
                  </a:lnTo>
                  <a:lnTo>
                    <a:pt x="546" y="180"/>
                  </a:lnTo>
                  <a:lnTo>
                    <a:pt x="547" y="180"/>
                  </a:lnTo>
                  <a:lnTo>
                    <a:pt x="546" y="180"/>
                  </a:lnTo>
                  <a:lnTo>
                    <a:pt x="546" y="179"/>
                  </a:lnTo>
                  <a:lnTo>
                    <a:pt x="545" y="179"/>
                  </a:lnTo>
                  <a:lnTo>
                    <a:pt x="544" y="179"/>
                  </a:lnTo>
                  <a:lnTo>
                    <a:pt x="544" y="180"/>
                  </a:lnTo>
                  <a:lnTo>
                    <a:pt x="544" y="179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2" y="179"/>
                  </a:lnTo>
                  <a:lnTo>
                    <a:pt x="541" y="180"/>
                  </a:lnTo>
                  <a:lnTo>
                    <a:pt x="541" y="179"/>
                  </a:lnTo>
                  <a:lnTo>
                    <a:pt x="540" y="179"/>
                  </a:lnTo>
                  <a:lnTo>
                    <a:pt x="539" y="179"/>
                  </a:lnTo>
                  <a:lnTo>
                    <a:pt x="538" y="179"/>
                  </a:lnTo>
                  <a:lnTo>
                    <a:pt x="538" y="178"/>
                  </a:lnTo>
                  <a:lnTo>
                    <a:pt x="537" y="178"/>
                  </a:lnTo>
                  <a:lnTo>
                    <a:pt x="537" y="179"/>
                  </a:lnTo>
                  <a:lnTo>
                    <a:pt x="537" y="178"/>
                  </a:lnTo>
                  <a:lnTo>
                    <a:pt x="537" y="179"/>
                  </a:lnTo>
                  <a:lnTo>
                    <a:pt x="537" y="178"/>
                  </a:lnTo>
                  <a:lnTo>
                    <a:pt x="537" y="178"/>
                  </a:lnTo>
                  <a:lnTo>
                    <a:pt x="535" y="178"/>
                  </a:lnTo>
                  <a:lnTo>
                    <a:pt x="535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3" y="176"/>
                  </a:lnTo>
                  <a:lnTo>
                    <a:pt x="533" y="178"/>
                  </a:lnTo>
                  <a:lnTo>
                    <a:pt x="533" y="176"/>
                  </a:lnTo>
                  <a:lnTo>
                    <a:pt x="532" y="176"/>
                  </a:lnTo>
                  <a:lnTo>
                    <a:pt x="532" y="178"/>
                  </a:lnTo>
                  <a:lnTo>
                    <a:pt x="531" y="178"/>
                  </a:lnTo>
                  <a:lnTo>
                    <a:pt x="531" y="178"/>
                  </a:lnTo>
                  <a:lnTo>
                    <a:pt x="531" y="179"/>
                  </a:lnTo>
                  <a:lnTo>
                    <a:pt x="529" y="179"/>
                  </a:lnTo>
                  <a:lnTo>
                    <a:pt x="529" y="180"/>
                  </a:lnTo>
                  <a:lnTo>
                    <a:pt x="531" y="180"/>
                  </a:lnTo>
                  <a:lnTo>
                    <a:pt x="531" y="181"/>
                  </a:lnTo>
                  <a:lnTo>
                    <a:pt x="529" y="181"/>
                  </a:lnTo>
                  <a:lnTo>
                    <a:pt x="529" y="180"/>
                  </a:lnTo>
                  <a:lnTo>
                    <a:pt x="529" y="181"/>
                  </a:lnTo>
                  <a:lnTo>
                    <a:pt x="528" y="181"/>
                  </a:lnTo>
                  <a:lnTo>
                    <a:pt x="528" y="182"/>
                  </a:lnTo>
                  <a:lnTo>
                    <a:pt x="527" y="184"/>
                  </a:lnTo>
                  <a:lnTo>
                    <a:pt x="526" y="185"/>
                  </a:lnTo>
                  <a:lnTo>
                    <a:pt x="526" y="186"/>
                  </a:lnTo>
                  <a:lnTo>
                    <a:pt x="525" y="186"/>
                  </a:lnTo>
                  <a:lnTo>
                    <a:pt x="525" y="187"/>
                  </a:lnTo>
                  <a:lnTo>
                    <a:pt x="523" y="187"/>
                  </a:lnTo>
                  <a:lnTo>
                    <a:pt x="522" y="187"/>
                  </a:lnTo>
                  <a:lnTo>
                    <a:pt x="522" y="187"/>
                  </a:lnTo>
                  <a:lnTo>
                    <a:pt x="522" y="188"/>
                  </a:lnTo>
                  <a:lnTo>
                    <a:pt x="521" y="188"/>
                  </a:lnTo>
                  <a:lnTo>
                    <a:pt x="521" y="189"/>
                  </a:lnTo>
                  <a:lnTo>
                    <a:pt x="520" y="189"/>
                  </a:lnTo>
                  <a:lnTo>
                    <a:pt x="520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6" y="192"/>
                  </a:lnTo>
                  <a:lnTo>
                    <a:pt x="515" y="192"/>
                  </a:lnTo>
                  <a:lnTo>
                    <a:pt x="516" y="193"/>
                  </a:lnTo>
                  <a:lnTo>
                    <a:pt x="515" y="193"/>
                  </a:lnTo>
                  <a:lnTo>
                    <a:pt x="514" y="193"/>
                  </a:lnTo>
                  <a:lnTo>
                    <a:pt x="513" y="194"/>
                  </a:lnTo>
                  <a:lnTo>
                    <a:pt x="513" y="195"/>
                  </a:lnTo>
                  <a:lnTo>
                    <a:pt x="511" y="195"/>
                  </a:lnTo>
                  <a:lnTo>
                    <a:pt x="510" y="195"/>
                  </a:lnTo>
                  <a:lnTo>
                    <a:pt x="510" y="197"/>
                  </a:lnTo>
                  <a:lnTo>
                    <a:pt x="509" y="198"/>
                  </a:lnTo>
                  <a:lnTo>
                    <a:pt x="509" y="199"/>
                  </a:lnTo>
                  <a:lnTo>
                    <a:pt x="508" y="200"/>
                  </a:lnTo>
                  <a:lnTo>
                    <a:pt x="507" y="200"/>
                  </a:lnTo>
                  <a:lnTo>
                    <a:pt x="507" y="201"/>
                  </a:lnTo>
                  <a:lnTo>
                    <a:pt x="505" y="201"/>
                  </a:lnTo>
                  <a:lnTo>
                    <a:pt x="504" y="201"/>
                  </a:lnTo>
                  <a:lnTo>
                    <a:pt x="503" y="201"/>
                  </a:lnTo>
                  <a:lnTo>
                    <a:pt x="502" y="201"/>
                  </a:lnTo>
                  <a:lnTo>
                    <a:pt x="501" y="200"/>
                  </a:lnTo>
                  <a:lnTo>
                    <a:pt x="501" y="201"/>
                  </a:lnTo>
                  <a:lnTo>
                    <a:pt x="501" y="203"/>
                  </a:lnTo>
                  <a:lnTo>
                    <a:pt x="500" y="203"/>
                  </a:lnTo>
                  <a:lnTo>
                    <a:pt x="500" y="201"/>
                  </a:lnTo>
                  <a:lnTo>
                    <a:pt x="500" y="203"/>
                  </a:lnTo>
                  <a:lnTo>
                    <a:pt x="498" y="203"/>
                  </a:lnTo>
                  <a:lnTo>
                    <a:pt x="498" y="201"/>
                  </a:lnTo>
                  <a:lnTo>
                    <a:pt x="498" y="203"/>
                  </a:lnTo>
                  <a:lnTo>
                    <a:pt x="497" y="203"/>
                  </a:lnTo>
                  <a:lnTo>
                    <a:pt x="497" y="201"/>
                  </a:lnTo>
                  <a:lnTo>
                    <a:pt x="497" y="203"/>
                  </a:lnTo>
                  <a:lnTo>
                    <a:pt x="496" y="203"/>
                  </a:lnTo>
                  <a:lnTo>
                    <a:pt x="497" y="203"/>
                  </a:lnTo>
                  <a:lnTo>
                    <a:pt x="497" y="204"/>
                  </a:lnTo>
                  <a:lnTo>
                    <a:pt x="496" y="204"/>
                  </a:lnTo>
                  <a:lnTo>
                    <a:pt x="495" y="204"/>
                  </a:lnTo>
                  <a:lnTo>
                    <a:pt x="494" y="204"/>
                  </a:lnTo>
                  <a:lnTo>
                    <a:pt x="495" y="204"/>
                  </a:lnTo>
                  <a:lnTo>
                    <a:pt x="494" y="204"/>
                  </a:lnTo>
                  <a:lnTo>
                    <a:pt x="494" y="205"/>
                  </a:lnTo>
                  <a:lnTo>
                    <a:pt x="494" y="204"/>
                  </a:lnTo>
                  <a:lnTo>
                    <a:pt x="494" y="205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5"/>
                  </a:lnTo>
                  <a:lnTo>
                    <a:pt x="491" y="206"/>
                  </a:lnTo>
                  <a:lnTo>
                    <a:pt x="490" y="206"/>
                  </a:lnTo>
                  <a:lnTo>
                    <a:pt x="489" y="206"/>
                  </a:lnTo>
                  <a:lnTo>
                    <a:pt x="488" y="206"/>
                  </a:lnTo>
                  <a:lnTo>
                    <a:pt x="488" y="207"/>
                  </a:lnTo>
                  <a:lnTo>
                    <a:pt x="488" y="209"/>
                  </a:lnTo>
                  <a:lnTo>
                    <a:pt x="486" y="209"/>
                  </a:lnTo>
                  <a:lnTo>
                    <a:pt x="486" y="210"/>
                  </a:lnTo>
                  <a:lnTo>
                    <a:pt x="485" y="210"/>
                  </a:lnTo>
                  <a:lnTo>
                    <a:pt x="485" y="211"/>
                  </a:lnTo>
                  <a:lnTo>
                    <a:pt x="484" y="211"/>
                  </a:lnTo>
                  <a:lnTo>
                    <a:pt x="483" y="211"/>
                  </a:lnTo>
                  <a:lnTo>
                    <a:pt x="484" y="211"/>
                  </a:lnTo>
                  <a:lnTo>
                    <a:pt x="484" y="212"/>
                  </a:lnTo>
                  <a:lnTo>
                    <a:pt x="483" y="212"/>
                  </a:lnTo>
                  <a:lnTo>
                    <a:pt x="483" y="211"/>
                  </a:lnTo>
                  <a:lnTo>
                    <a:pt x="482" y="211"/>
                  </a:lnTo>
                  <a:lnTo>
                    <a:pt x="483" y="211"/>
                  </a:lnTo>
                  <a:lnTo>
                    <a:pt x="482" y="211"/>
                  </a:lnTo>
                  <a:lnTo>
                    <a:pt x="482" y="212"/>
                  </a:lnTo>
                  <a:lnTo>
                    <a:pt x="480" y="212"/>
                  </a:lnTo>
                  <a:lnTo>
                    <a:pt x="482" y="212"/>
                  </a:lnTo>
                  <a:lnTo>
                    <a:pt x="482" y="213"/>
                  </a:lnTo>
                  <a:lnTo>
                    <a:pt x="480" y="213"/>
                  </a:lnTo>
                  <a:lnTo>
                    <a:pt x="479" y="215"/>
                  </a:lnTo>
                  <a:lnTo>
                    <a:pt x="478" y="213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5"/>
                  </a:lnTo>
                  <a:lnTo>
                    <a:pt x="476" y="213"/>
                  </a:lnTo>
                  <a:lnTo>
                    <a:pt x="476" y="212"/>
                  </a:lnTo>
                  <a:lnTo>
                    <a:pt x="477" y="212"/>
                  </a:lnTo>
                  <a:lnTo>
                    <a:pt x="478" y="212"/>
                  </a:lnTo>
                  <a:lnTo>
                    <a:pt x="478" y="211"/>
                  </a:lnTo>
                  <a:lnTo>
                    <a:pt x="479" y="211"/>
                  </a:lnTo>
                  <a:lnTo>
                    <a:pt x="480" y="211"/>
                  </a:lnTo>
                  <a:lnTo>
                    <a:pt x="482" y="211"/>
                  </a:lnTo>
                  <a:lnTo>
                    <a:pt x="482" y="210"/>
                  </a:lnTo>
                  <a:lnTo>
                    <a:pt x="482" y="209"/>
                  </a:lnTo>
                  <a:lnTo>
                    <a:pt x="480" y="209"/>
                  </a:lnTo>
                  <a:lnTo>
                    <a:pt x="482" y="209"/>
                  </a:lnTo>
                  <a:lnTo>
                    <a:pt x="480" y="209"/>
                  </a:lnTo>
                  <a:lnTo>
                    <a:pt x="480" y="207"/>
                  </a:lnTo>
                  <a:lnTo>
                    <a:pt x="482" y="207"/>
                  </a:lnTo>
                  <a:lnTo>
                    <a:pt x="483" y="207"/>
                  </a:lnTo>
                  <a:lnTo>
                    <a:pt x="483" y="206"/>
                  </a:lnTo>
                  <a:lnTo>
                    <a:pt x="484" y="206"/>
                  </a:lnTo>
                  <a:lnTo>
                    <a:pt x="483" y="206"/>
                  </a:lnTo>
                  <a:lnTo>
                    <a:pt x="482" y="206"/>
                  </a:lnTo>
                  <a:lnTo>
                    <a:pt x="480" y="206"/>
                  </a:lnTo>
                  <a:lnTo>
                    <a:pt x="479" y="206"/>
                  </a:lnTo>
                  <a:lnTo>
                    <a:pt x="479" y="206"/>
                  </a:lnTo>
                  <a:lnTo>
                    <a:pt x="478" y="206"/>
                  </a:lnTo>
                  <a:lnTo>
                    <a:pt x="477" y="206"/>
                  </a:lnTo>
                  <a:lnTo>
                    <a:pt x="477" y="205"/>
                  </a:lnTo>
                  <a:lnTo>
                    <a:pt x="478" y="205"/>
                  </a:lnTo>
                  <a:lnTo>
                    <a:pt x="479" y="204"/>
                  </a:lnTo>
                  <a:lnTo>
                    <a:pt x="480" y="204"/>
                  </a:lnTo>
                  <a:lnTo>
                    <a:pt x="479" y="203"/>
                  </a:lnTo>
                  <a:lnTo>
                    <a:pt x="479" y="201"/>
                  </a:lnTo>
                  <a:lnTo>
                    <a:pt x="480" y="201"/>
                  </a:lnTo>
                  <a:lnTo>
                    <a:pt x="482" y="201"/>
                  </a:lnTo>
                  <a:lnTo>
                    <a:pt x="482" y="200"/>
                  </a:lnTo>
                  <a:lnTo>
                    <a:pt x="483" y="200"/>
                  </a:lnTo>
                  <a:lnTo>
                    <a:pt x="483" y="199"/>
                  </a:lnTo>
                  <a:lnTo>
                    <a:pt x="484" y="199"/>
                  </a:lnTo>
                  <a:lnTo>
                    <a:pt x="483" y="199"/>
                  </a:lnTo>
                  <a:lnTo>
                    <a:pt x="484" y="199"/>
                  </a:lnTo>
                  <a:lnTo>
                    <a:pt x="484" y="198"/>
                  </a:lnTo>
                  <a:lnTo>
                    <a:pt x="485" y="198"/>
                  </a:lnTo>
                  <a:lnTo>
                    <a:pt x="485" y="197"/>
                  </a:lnTo>
                  <a:lnTo>
                    <a:pt x="486" y="195"/>
                  </a:lnTo>
                  <a:lnTo>
                    <a:pt x="486" y="194"/>
                  </a:lnTo>
                  <a:lnTo>
                    <a:pt x="488" y="194"/>
                  </a:lnTo>
                  <a:lnTo>
                    <a:pt x="488" y="193"/>
                  </a:lnTo>
                  <a:lnTo>
                    <a:pt x="488" y="192"/>
                  </a:lnTo>
                  <a:lnTo>
                    <a:pt x="489" y="192"/>
                  </a:lnTo>
                  <a:lnTo>
                    <a:pt x="488" y="192"/>
                  </a:lnTo>
                  <a:lnTo>
                    <a:pt x="488" y="191"/>
                  </a:lnTo>
                  <a:lnTo>
                    <a:pt x="486" y="191"/>
                  </a:lnTo>
                  <a:lnTo>
                    <a:pt x="486" y="189"/>
                  </a:lnTo>
                  <a:lnTo>
                    <a:pt x="485" y="189"/>
                  </a:lnTo>
                  <a:lnTo>
                    <a:pt x="484" y="188"/>
                  </a:lnTo>
                  <a:lnTo>
                    <a:pt x="484" y="187"/>
                  </a:lnTo>
                  <a:lnTo>
                    <a:pt x="483" y="187"/>
                  </a:lnTo>
                  <a:lnTo>
                    <a:pt x="483" y="186"/>
                  </a:lnTo>
                  <a:lnTo>
                    <a:pt x="484" y="186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2" y="187"/>
                  </a:lnTo>
                  <a:lnTo>
                    <a:pt x="480" y="187"/>
                  </a:lnTo>
                  <a:lnTo>
                    <a:pt x="479" y="187"/>
                  </a:lnTo>
                  <a:lnTo>
                    <a:pt x="479" y="186"/>
                  </a:lnTo>
                  <a:lnTo>
                    <a:pt x="478" y="186"/>
                  </a:lnTo>
                  <a:lnTo>
                    <a:pt x="478" y="187"/>
                  </a:lnTo>
                  <a:lnTo>
                    <a:pt x="477" y="187"/>
                  </a:lnTo>
                  <a:lnTo>
                    <a:pt x="477" y="186"/>
                  </a:lnTo>
                  <a:lnTo>
                    <a:pt x="477" y="187"/>
                  </a:lnTo>
                  <a:lnTo>
                    <a:pt x="476" y="187"/>
                  </a:lnTo>
                  <a:lnTo>
                    <a:pt x="476" y="188"/>
                  </a:lnTo>
                  <a:lnTo>
                    <a:pt x="474" y="188"/>
                  </a:lnTo>
                  <a:lnTo>
                    <a:pt x="474" y="189"/>
                  </a:lnTo>
                  <a:lnTo>
                    <a:pt x="473" y="189"/>
                  </a:lnTo>
                  <a:lnTo>
                    <a:pt x="473" y="191"/>
                  </a:lnTo>
                  <a:lnTo>
                    <a:pt x="472" y="191"/>
                  </a:lnTo>
                  <a:lnTo>
                    <a:pt x="472" y="192"/>
                  </a:lnTo>
                  <a:lnTo>
                    <a:pt x="471" y="192"/>
                  </a:lnTo>
                  <a:lnTo>
                    <a:pt x="471" y="193"/>
                  </a:lnTo>
                  <a:lnTo>
                    <a:pt x="470" y="193"/>
                  </a:lnTo>
                  <a:lnTo>
                    <a:pt x="470" y="194"/>
                  </a:lnTo>
                  <a:lnTo>
                    <a:pt x="471" y="194"/>
                  </a:lnTo>
                  <a:lnTo>
                    <a:pt x="470" y="194"/>
                  </a:lnTo>
                  <a:lnTo>
                    <a:pt x="470" y="195"/>
                  </a:lnTo>
                  <a:lnTo>
                    <a:pt x="470" y="197"/>
                  </a:lnTo>
                  <a:lnTo>
                    <a:pt x="469" y="197"/>
                  </a:lnTo>
                  <a:lnTo>
                    <a:pt x="467" y="197"/>
                  </a:lnTo>
                  <a:lnTo>
                    <a:pt x="466" y="198"/>
                  </a:lnTo>
                  <a:lnTo>
                    <a:pt x="465" y="198"/>
                  </a:lnTo>
                  <a:lnTo>
                    <a:pt x="465" y="198"/>
                  </a:lnTo>
                  <a:lnTo>
                    <a:pt x="465" y="199"/>
                  </a:lnTo>
                  <a:lnTo>
                    <a:pt x="464" y="199"/>
                  </a:lnTo>
                  <a:lnTo>
                    <a:pt x="463" y="200"/>
                  </a:lnTo>
                  <a:lnTo>
                    <a:pt x="461" y="200"/>
                  </a:lnTo>
                  <a:lnTo>
                    <a:pt x="460" y="200"/>
                  </a:lnTo>
                  <a:lnTo>
                    <a:pt x="460" y="201"/>
                  </a:lnTo>
                  <a:lnTo>
                    <a:pt x="459" y="201"/>
                  </a:lnTo>
                  <a:lnTo>
                    <a:pt x="459" y="203"/>
                  </a:lnTo>
                  <a:lnTo>
                    <a:pt x="458" y="204"/>
                  </a:lnTo>
                  <a:lnTo>
                    <a:pt x="458" y="205"/>
                  </a:lnTo>
                  <a:lnTo>
                    <a:pt x="457" y="205"/>
                  </a:lnTo>
                  <a:lnTo>
                    <a:pt x="458" y="205"/>
                  </a:lnTo>
                  <a:lnTo>
                    <a:pt x="458" y="206"/>
                  </a:lnTo>
                  <a:lnTo>
                    <a:pt x="458" y="206"/>
                  </a:lnTo>
                  <a:lnTo>
                    <a:pt x="457" y="206"/>
                  </a:lnTo>
                  <a:lnTo>
                    <a:pt x="457" y="207"/>
                  </a:lnTo>
                  <a:lnTo>
                    <a:pt x="455" y="207"/>
                  </a:lnTo>
                  <a:lnTo>
                    <a:pt x="455" y="209"/>
                  </a:lnTo>
                  <a:lnTo>
                    <a:pt x="454" y="210"/>
                  </a:lnTo>
                  <a:lnTo>
                    <a:pt x="454" y="209"/>
                  </a:lnTo>
                  <a:lnTo>
                    <a:pt x="453" y="209"/>
                  </a:lnTo>
                  <a:lnTo>
                    <a:pt x="454" y="209"/>
                  </a:lnTo>
                  <a:lnTo>
                    <a:pt x="453" y="209"/>
                  </a:lnTo>
                  <a:lnTo>
                    <a:pt x="453" y="210"/>
                  </a:lnTo>
                  <a:lnTo>
                    <a:pt x="452" y="210"/>
                  </a:lnTo>
                  <a:lnTo>
                    <a:pt x="451" y="210"/>
                  </a:lnTo>
                  <a:lnTo>
                    <a:pt x="449" y="210"/>
                  </a:lnTo>
                  <a:lnTo>
                    <a:pt x="448" y="211"/>
                  </a:lnTo>
                  <a:lnTo>
                    <a:pt x="447" y="211"/>
                  </a:lnTo>
                  <a:lnTo>
                    <a:pt x="446" y="210"/>
                  </a:lnTo>
                  <a:lnTo>
                    <a:pt x="446" y="209"/>
                  </a:lnTo>
                  <a:lnTo>
                    <a:pt x="445" y="209"/>
                  </a:lnTo>
                  <a:lnTo>
                    <a:pt x="443" y="209"/>
                  </a:lnTo>
                  <a:lnTo>
                    <a:pt x="442" y="210"/>
                  </a:lnTo>
                  <a:lnTo>
                    <a:pt x="441" y="210"/>
                  </a:lnTo>
                  <a:lnTo>
                    <a:pt x="442" y="211"/>
                  </a:lnTo>
                  <a:lnTo>
                    <a:pt x="442" y="212"/>
                  </a:lnTo>
                  <a:lnTo>
                    <a:pt x="441" y="212"/>
                  </a:lnTo>
                  <a:lnTo>
                    <a:pt x="441" y="211"/>
                  </a:lnTo>
                  <a:lnTo>
                    <a:pt x="441" y="212"/>
                  </a:lnTo>
                  <a:lnTo>
                    <a:pt x="440" y="215"/>
                  </a:lnTo>
                  <a:lnTo>
                    <a:pt x="440" y="216"/>
                  </a:lnTo>
                  <a:lnTo>
                    <a:pt x="440" y="217"/>
                  </a:lnTo>
                  <a:lnTo>
                    <a:pt x="441" y="219"/>
                  </a:lnTo>
                  <a:lnTo>
                    <a:pt x="442" y="221"/>
                  </a:lnTo>
                  <a:lnTo>
                    <a:pt x="442" y="222"/>
                  </a:lnTo>
                  <a:lnTo>
                    <a:pt x="443" y="222"/>
                  </a:lnTo>
                  <a:lnTo>
                    <a:pt x="445" y="222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9" y="223"/>
                  </a:lnTo>
                  <a:lnTo>
                    <a:pt x="449" y="224"/>
                  </a:lnTo>
                  <a:lnTo>
                    <a:pt x="451" y="224"/>
                  </a:lnTo>
                  <a:lnTo>
                    <a:pt x="451" y="223"/>
                  </a:lnTo>
                  <a:lnTo>
                    <a:pt x="452" y="223"/>
                  </a:lnTo>
                  <a:lnTo>
                    <a:pt x="453" y="223"/>
                  </a:lnTo>
                  <a:lnTo>
                    <a:pt x="454" y="223"/>
                  </a:lnTo>
                  <a:lnTo>
                    <a:pt x="454" y="224"/>
                  </a:lnTo>
                  <a:lnTo>
                    <a:pt x="454" y="225"/>
                  </a:lnTo>
                  <a:lnTo>
                    <a:pt x="455" y="225"/>
                  </a:lnTo>
                  <a:lnTo>
                    <a:pt x="455" y="226"/>
                  </a:lnTo>
                  <a:lnTo>
                    <a:pt x="457" y="226"/>
                  </a:lnTo>
                  <a:lnTo>
                    <a:pt x="457" y="228"/>
                  </a:lnTo>
                  <a:lnTo>
                    <a:pt x="458" y="228"/>
                  </a:lnTo>
                  <a:lnTo>
                    <a:pt x="458" y="229"/>
                  </a:lnTo>
                  <a:lnTo>
                    <a:pt x="457" y="229"/>
                  </a:lnTo>
                  <a:lnTo>
                    <a:pt x="457" y="228"/>
                  </a:lnTo>
                  <a:lnTo>
                    <a:pt x="455" y="228"/>
                  </a:lnTo>
                  <a:lnTo>
                    <a:pt x="455" y="229"/>
                  </a:lnTo>
                  <a:lnTo>
                    <a:pt x="455" y="230"/>
                  </a:lnTo>
                  <a:lnTo>
                    <a:pt x="454" y="230"/>
                  </a:lnTo>
                  <a:lnTo>
                    <a:pt x="454" y="231"/>
                  </a:lnTo>
                  <a:lnTo>
                    <a:pt x="454" y="232"/>
                  </a:lnTo>
                  <a:lnTo>
                    <a:pt x="454" y="234"/>
                  </a:lnTo>
                  <a:lnTo>
                    <a:pt x="455" y="235"/>
                  </a:lnTo>
                  <a:lnTo>
                    <a:pt x="457" y="235"/>
                  </a:lnTo>
                  <a:lnTo>
                    <a:pt x="457" y="235"/>
                  </a:lnTo>
                  <a:lnTo>
                    <a:pt x="458" y="235"/>
                  </a:lnTo>
                  <a:lnTo>
                    <a:pt x="459" y="235"/>
                  </a:lnTo>
                  <a:lnTo>
                    <a:pt x="460" y="235"/>
                  </a:lnTo>
                  <a:lnTo>
                    <a:pt x="461" y="235"/>
                  </a:lnTo>
                  <a:lnTo>
                    <a:pt x="463" y="235"/>
                  </a:lnTo>
                  <a:lnTo>
                    <a:pt x="464" y="235"/>
                  </a:lnTo>
                  <a:lnTo>
                    <a:pt x="464" y="235"/>
                  </a:lnTo>
                  <a:lnTo>
                    <a:pt x="464" y="234"/>
                  </a:lnTo>
                  <a:lnTo>
                    <a:pt x="464" y="232"/>
                  </a:lnTo>
                  <a:lnTo>
                    <a:pt x="465" y="232"/>
                  </a:lnTo>
                  <a:lnTo>
                    <a:pt x="465" y="232"/>
                  </a:lnTo>
                  <a:lnTo>
                    <a:pt x="466" y="231"/>
                  </a:lnTo>
                  <a:lnTo>
                    <a:pt x="467" y="230"/>
                  </a:lnTo>
                  <a:lnTo>
                    <a:pt x="467" y="229"/>
                  </a:lnTo>
                  <a:lnTo>
                    <a:pt x="466" y="229"/>
                  </a:lnTo>
                  <a:lnTo>
                    <a:pt x="467" y="229"/>
                  </a:lnTo>
                  <a:lnTo>
                    <a:pt x="469" y="229"/>
                  </a:lnTo>
                  <a:lnTo>
                    <a:pt x="469" y="228"/>
                  </a:lnTo>
                  <a:lnTo>
                    <a:pt x="470" y="228"/>
                  </a:lnTo>
                  <a:lnTo>
                    <a:pt x="471" y="228"/>
                  </a:lnTo>
                  <a:lnTo>
                    <a:pt x="472" y="228"/>
                  </a:lnTo>
                  <a:lnTo>
                    <a:pt x="472" y="226"/>
                  </a:lnTo>
                  <a:lnTo>
                    <a:pt x="473" y="228"/>
                  </a:lnTo>
                  <a:lnTo>
                    <a:pt x="473" y="226"/>
                  </a:lnTo>
                  <a:lnTo>
                    <a:pt x="473" y="228"/>
                  </a:lnTo>
                  <a:lnTo>
                    <a:pt x="474" y="228"/>
                  </a:lnTo>
                  <a:lnTo>
                    <a:pt x="474" y="229"/>
                  </a:lnTo>
                  <a:lnTo>
                    <a:pt x="476" y="229"/>
                  </a:lnTo>
                  <a:lnTo>
                    <a:pt x="476" y="230"/>
                  </a:lnTo>
                  <a:lnTo>
                    <a:pt x="477" y="230"/>
                  </a:lnTo>
                  <a:lnTo>
                    <a:pt x="478" y="230"/>
                  </a:lnTo>
                  <a:lnTo>
                    <a:pt x="479" y="230"/>
                  </a:lnTo>
                  <a:lnTo>
                    <a:pt x="478" y="230"/>
                  </a:lnTo>
                  <a:lnTo>
                    <a:pt x="479" y="231"/>
                  </a:lnTo>
                  <a:lnTo>
                    <a:pt x="480" y="232"/>
                  </a:lnTo>
                  <a:lnTo>
                    <a:pt x="482" y="232"/>
                  </a:lnTo>
                  <a:lnTo>
                    <a:pt x="482" y="231"/>
                  </a:lnTo>
                  <a:lnTo>
                    <a:pt x="480" y="232"/>
                  </a:lnTo>
                  <a:lnTo>
                    <a:pt x="480" y="231"/>
                  </a:lnTo>
                  <a:lnTo>
                    <a:pt x="482" y="231"/>
                  </a:lnTo>
                  <a:lnTo>
                    <a:pt x="483" y="231"/>
                  </a:lnTo>
                  <a:lnTo>
                    <a:pt x="484" y="231"/>
                  </a:lnTo>
                  <a:lnTo>
                    <a:pt x="485" y="232"/>
                  </a:lnTo>
                  <a:lnTo>
                    <a:pt x="484" y="232"/>
                  </a:lnTo>
                  <a:lnTo>
                    <a:pt x="485" y="232"/>
                  </a:lnTo>
                  <a:lnTo>
                    <a:pt x="485" y="231"/>
                  </a:lnTo>
                  <a:lnTo>
                    <a:pt x="486" y="231"/>
                  </a:lnTo>
                  <a:lnTo>
                    <a:pt x="485" y="230"/>
                  </a:lnTo>
                  <a:lnTo>
                    <a:pt x="486" y="230"/>
                  </a:lnTo>
                  <a:lnTo>
                    <a:pt x="486" y="231"/>
                  </a:lnTo>
                  <a:lnTo>
                    <a:pt x="486" y="230"/>
                  </a:lnTo>
                  <a:lnTo>
                    <a:pt x="486" y="231"/>
                  </a:lnTo>
                  <a:lnTo>
                    <a:pt x="486" y="232"/>
                  </a:lnTo>
                  <a:lnTo>
                    <a:pt x="488" y="232"/>
                  </a:lnTo>
                  <a:lnTo>
                    <a:pt x="489" y="232"/>
                  </a:lnTo>
                  <a:lnTo>
                    <a:pt x="490" y="232"/>
                  </a:lnTo>
                  <a:lnTo>
                    <a:pt x="491" y="232"/>
                  </a:lnTo>
                  <a:lnTo>
                    <a:pt x="492" y="232"/>
                  </a:lnTo>
                  <a:lnTo>
                    <a:pt x="491" y="232"/>
                  </a:lnTo>
                  <a:lnTo>
                    <a:pt x="491" y="234"/>
                  </a:lnTo>
                  <a:lnTo>
                    <a:pt x="491" y="235"/>
                  </a:lnTo>
                  <a:lnTo>
                    <a:pt x="491" y="235"/>
                  </a:lnTo>
                  <a:lnTo>
                    <a:pt x="490" y="235"/>
                  </a:lnTo>
                  <a:lnTo>
                    <a:pt x="490" y="236"/>
                  </a:lnTo>
                  <a:lnTo>
                    <a:pt x="489" y="236"/>
                  </a:lnTo>
                  <a:lnTo>
                    <a:pt x="490" y="237"/>
                  </a:lnTo>
                  <a:lnTo>
                    <a:pt x="490" y="236"/>
                  </a:lnTo>
                  <a:lnTo>
                    <a:pt x="491" y="236"/>
                  </a:lnTo>
                  <a:lnTo>
                    <a:pt x="491" y="237"/>
                  </a:lnTo>
                  <a:lnTo>
                    <a:pt x="490" y="238"/>
                  </a:lnTo>
                  <a:lnTo>
                    <a:pt x="490" y="237"/>
                  </a:lnTo>
                  <a:lnTo>
                    <a:pt x="489" y="237"/>
                  </a:lnTo>
                  <a:lnTo>
                    <a:pt x="489" y="238"/>
                  </a:lnTo>
                  <a:lnTo>
                    <a:pt x="490" y="238"/>
                  </a:lnTo>
                  <a:lnTo>
                    <a:pt x="489" y="238"/>
                  </a:lnTo>
                  <a:lnTo>
                    <a:pt x="488" y="238"/>
                  </a:lnTo>
                  <a:lnTo>
                    <a:pt x="486" y="238"/>
                  </a:lnTo>
                  <a:lnTo>
                    <a:pt x="488" y="238"/>
                  </a:lnTo>
                  <a:lnTo>
                    <a:pt x="488" y="237"/>
                  </a:lnTo>
                  <a:lnTo>
                    <a:pt x="486" y="237"/>
                  </a:lnTo>
                  <a:lnTo>
                    <a:pt x="486" y="236"/>
                  </a:lnTo>
                  <a:lnTo>
                    <a:pt x="486" y="237"/>
                  </a:lnTo>
                  <a:lnTo>
                    <a:pt x="485" y="238"/>
                  </a:lnTo>
                  <a:lnTo>
                    <a:pt x="485" y="237"/>
                  </a:lnTo>
                  <a:lnTo>
                    <a:pt x="484" y="237"/>
                  </a:lnTo>
                  <a:lnTo>
                    <a:pt x="483" y="238"/>
                  </a:lnTo>
                  <a:lnTo>
                    <a:pt x="482" y="238"/>
                  </a:lnTo>
                  <a:lnTo>
                    <a:pt x="482" y="240"/>
                  </a:lnTo>
                  <a:lnTo>
                    <a:pt x="482" y="238"/>
                  </a:lnTo>
                  <a:lnTo>
                    <a:pt x="482" y="240"/>
                  </a:lnTo>
                  <a:lnTo>
                    <a:pt x="480" y="240"/>
                  </a:lnTo>
                  <a:lnTo>
                    <a:pt x="479" y="240"/>
                  </a:lnTo>
                  <a:lnTo>
                    <a:pt x="480" y="240"/>
                  </a:lnTo>
                  <a:lnTo>
                    <a:pt x="480" y="238"/>
                  </a:lnTo>
                  <a:lnTo>
                    <a:pt x="480" y="240"/>
                  </a:lnTo>
                  <a:lnTo>
                    <a:pt x="479" y="240"/>
                  </a:lnTo>
                  <a:lnTo>
                    <a:pt x="479" y="238"/>
                  </a:lnTo>
                  <a:lnTo>
                    <a:pt x="479" y="240"/>
                  </a:lnTo>
                  <a:lnTo>
                    <a:pt x="478" y="240"/>
                  </a:lnTo>
                  <a:lnTo>
                    <a:pt x="478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7" y="241"/>
                  </a:lnTo>
                  <a:lnTo>
                    <a:pt x="476" y="241"/>
                  </a:lnTo>
                  <a:lnTo>
                    <a:pt x="476" y="242"/>
                  </a:lnTo>
                  <a:lnTo>
                    <a:pt x="474" y="242"/>
                  </a:lnTo>
                  <a:lnTo>
                    <a:pt x="473" y="242"/>
                  </a:lnTo>
                  <a:lnTo>
                    <a:pt x="473" y="241"/>
                  </a:lnTo>
                  <a:lnTo>
                    <a:pt x="472" y="242"/>
                  </a:lnTo>
                  <a:lnTo>
                    <a:pt x="472" y="243"/>
                  </a:lnTo>
                  <a:lnTo>
                    <a:pt x="472" y="242"/>
                  </a:lnTo>
                  <a:lnTo>
                    <a:pt x="473" y="242"/>
                  </a:lnTo>
                  <a:lnTo>
                    <a:pt x="473" y="243"/>
                  </a:lnTo>
                  <a:lnTo>
                    <a:pt x="474" y="243"/>
                  </a:lnTo>
                  <a:lnTo>
                    <a:pt x="474" y="242"/>
                  </a:lnTo>
                  <a:lnTo>
                    <a:pt x="474" y="243"/>
                  </a:lnTo>
                  <a:lnTo>
                    <a:pt x="473" y="243"/>
                  </a:lnTo>
                  <a:lnTo>
                    <a:pt x="473" y="244"/>
                  </a:lnTo>
                  <a:lnTo>
                    <a:pt x="473" y="243"/>
                  </a:lnTo>
                  <a:lnTo>
                    <a:pt x="472" y="243"/>
                  </a:lnTo>
                  <a:lnTo>
                    <a:pt x="472" y="244"/>
                  </a:lnTo>
                  <a:lnTo>
                    <a:pt x="471" y="244"/>
                  </a:lnTo>
                  <a:lnTo>
                    <a:pt x="472" y="246"/>
                  </a:lnTo>
                  <a:lnTo>
                    <a:pt x="471" y="246"/>
                  </a:lnTo>
                  <a:lnTo>
                    <a:pt x="471" y="247"/>
                  </a:lnTo>
                  <a:lnTo>
                    <a:pt x="471" y="248"/>
                  </a:lnTo>
                  <a:lnTo>
                    <a:pt x="472" y="248"/>
                  </a:lnTo>
                  <a:lnTo>
                    <a:pt x="471" y="248"/>
                  </a:lnTo>
                  <a:lnTo>
                    <a:pt x="470" y="248"/>
                  </a:lnTo>
                  <a:lnTo>
                    <a:pt x="469" y="248"/>
                  </a:lnTo>
                  <a:lnTo>
                    <a:pt x="469" y="249"/>
                  </a:lnTo>
                  <a:lnTo>
                    <a:pt x="467" y="249"/>
                  </a:lnTo>
                  <a:lnTo>
                    <a:pt x="467" y="248"/>
                  </a:lnTo>
                  <a:lnTo>
                    <a:pt x="469" y="247"/>
                  </a:lnTo>
                  <a:lnTo>
                    <a:pt x="467" y="247"/>
                  </a:lnTo>
                  <a:lnTo>
                    <a:pt x="467" y="246"/>
                  </a:lnTo>
                  <a:lnTo>
                    <a:pt x="467" y="247"/>
                  </a:lnTo>
                  <a:lnTo>
                    <a:pt x="467" y="248"/>
                  </a:lnTo>
                  <a:lnTo>
                    <a:pt x="467" y="247"/>
                  </a:lnTo>
                  <a:lnTo>
                    <a:pt x="466" y="247"/>
                  </a:lnTo>
                  <a:lnTo>
                    <a:pt x="465" y="247"/>
                  </a:lnTo>
                  <a:lnTo>
                    <a:pt x="465" y="248"/>
                  </a:lnTo>
                  <a:lnTo>
                    <a:pt x="466" y="249"/>
                  </a:lnTo>
                  <a:lnTo>
                    <a:pt x="466" y="250"/>
                  </a:lnTo>
                  <a:lnTo>
                    <a:pt x="466" y="249"/>
                  </a:lnTo>
                  <a:lnTo>
                    <a:pt x="466" y="250"/>
                  </a:lnTo>
                  <a:lnTo>
                    <a:pt x="467" y="250"/>
                  </a:lnTo>
                  <a:lnTo>
                    <a:pt x="467" y="249"/>
                  </a:lnTo>
                  <a:lnTo>
                    <a:pt x="467" y="250"/>
                  </a:lnTo>
                  <a:lnTo>
                    <a:pt x="466" y="250"/>
                  </a:lnTo>
                  <a:lnTo>
                    <a:pt x="466" y="252"/>
                  </a:lnTo>
                  <a:lnTo>
                    <a:pt x="466" y="250"/>
                  </a:lnTo>
                  <a:lnTo>
                    <a:pt x="465" y="250"/>
                  </a:lnTo>
                  <a:lnTo>
                    <a:pt x="465" y="252"/>
                  </a:lnTo>
                  <a:lnTo>
                    <a:pt x="465" y="253"/>
                  </a:lnTo>
                  <a:lnTo>
                    <a:pt x="465" y="253"/>
                  </a:lnTo>
                  <a:lnTo>
                    <a:pt x="465" y="254"/>
                  </a:lnTo>
                  <a:lnTo>
                    <a:pt x="464" y="254"/>
                  </a:lnTo>
                  <a:lnTo>
                    <a:pt x="464" y="255"/>
                  </a:lnTo>
                  <a:lnTo>
                    <a:pt x="464" y="254"/>
                  </a:lnTo>
                  <a:lnTo>
                    <a:pt x="463" y="255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1" y="255"/>
                  </a:lnTo>
                  <a:lnTo>
                    <a:pt x="461" y="256"/>
                  </a:lnTo>
                  <a:lnTo>
                    <a:pt x="461" y="257"/>
                  </a:lnTo>
                  <a:lnTo>
                    <a:pt x="460" y="257"/>
                  </a:lnTo>
                  <a:lnTo>
                    <a:pt x="460" y="259"/>
                  </a:lnTo>
                  <a:lnTo>
                    <a:pt x="459" y="259"/>
                  </a:lnTo>
                  <a:lnTo>
                    <a:pt x="459" y="260"/>
                  </a:lnTo>
                  <a:lnTo>
                    <a:pt x="459" y="261"/>
                  </a:lnTo>
                  <a:lnTo>
                    <a:pt x="458" y="261"/>
                  </a:lnTo>
                  <a:lnTo>
                    <a:pt x="457" y="262"/>
                  </a:lnTo>
                  <a:lnTo>
                    <a:pt x="457" y="263"/>
                  </a:lnTo>
                  <a:lnTo>
                    <a:pt x="457" y="263"/>
                  </a:lnTo>
                  <a:lnTo>
                    <a:pt x="457" y="265"/>
                  </a:lnTo>
                  <a:lnTo>
                    <a:pt x="458" y="265"/>
                  </a:lnTo>
                  <a:lnTo>
                    <a:pt x="459" y="265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0" y="265"/>
                  </a:lnTo>
                  <a:lnTo>
                    <a:pt x="460" y="266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4" y="268"/>
                  </a:lnTo>
                  <a:lnTo>
                    <a:pt x="465" y="268"/>
                  </a:lnTo>
                  <a:lnTo>
                    <a:pt x="465" y="268"/>
                  </a:lnTo>
                  <a:lnTo>
                    <a:pt x="465" y="269"/>
                  </a:lnTo>
                  <a:lnTo>
                    <a:pt x="466" y="269"/>
                  </a:lnTo>
                  <a:lnTo>
                    <a:pt x="467" y="269"/>
                  </a:lnTo>
                  <a:lnTo>
                    <a:pt x="467" y="271"/>
                  </a:lnTo>
                  <a:lnTo>
                    <a:pt x="467" y="272"/>
                  </a:lnTo>
                  <a:lnTo>
                    <a:pt x="467" y="273"/>
                  </a:lnTo>
                  <a:lnTo>
                    <a:pt x="469" y="273"/>
                  </a:lnTo>
                  <a:lnTo>
                    <a:pt x="469" y="274"/>
                  </a:lnTo>
                  <a:lnTo>
                    <a:pt x="469" y="275"/>
                  </a:lnTo>
                  <a:lnTo>
                    <a:pt x="469" y="277"/>
                  </a:lnTo>
                  <a:lnTo>
                    <a:pt x="470" y="277"/>
                  </a:lnTo>
                  <a:lnTo>
                    <a:pt x="470" y="278"/>
                  </a:lnTo>
                  <a:lnTo>
                    <a:pt x="470" y="279"/>
                  </a:lnTo>
                  <a:lnTo>
                    <a:pt x="470" y="280"/>
                  </a:lnTo>
                  <a:lnTo>
                    <a:pt x="471" y="280"/>
                  </a:lnTo>
                  <a:lnTo>
                    <a:pt x="471" y="281"/>
                  </a:lnTo>
                  <a:lnTo>
                    <a:pt x="471" y="283"/>
                  </a:lnTo>
                  <a:lnTo>
                    <a:pt x="472" y="283"/>
                  </a:lnTo>
                  <a:lnTo>
                    <a:pt x="472" y="284"/>
                  </a:lnTo>
                  <a:lnTo>
                    <a:pt x="472" y="285"/>
                  </a:lnTo>
                  <a:lnTo>
                    <a:pt x="473" y="285"/>
                  </a:lnTo>
                  <a:lnTo>
                    <a:pt x="473" y="286"/>
                  </a:lnTo>
                  <a:lnTo>
                    <a:pt x="473" y="287"/>
                  </a:lnTo>
                  <a:lnTo>
                    <a:pt x="473" y="289"/>
                  </a:lnTo>
                  <a:lnTo>
                    <a:pt x="473" y="290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4" y="292"/>
                  </a:lnTo>
                  <a:lnTo>
                    <a:pt x="476" y="292"/>
                  </a:lnTo>
                  <a:lnTo>
                    <a:pt x="477" y="292"/>
                  </a:lnTo>
                  <a:lnTo>
                    <a:pt x="477" y="292"/>
                  </a:lnTo>
                  <a:lnTo>
                    <a:pt x="478" y="292"/>
                  </a:lnTo>
                  <a:lnTo>
                    <a:pt x="479" y="293"/>
                  </a:lnTo>
                  <a:lnTo>
                    <a:pt x="479" y="294"/>
                  </a:lnTo>
                  <a:lnTo>
                    <a:pt x="478" y="294"/>
                  </a:lnTo>
                  <a:lnTo>
                    <a:pt x="479" y="296"/>
                  </a:lnTo>
                  <a:lnTo>
                    <a:pt x="480" y="296"/>
                  </a:lnTo>
                  <a:lnTo>
                    <a:pt x="480" y="297"/>
                  </a:lnTo>
                  <a:lnTo>
                    <a:pt x="482" y="297"/>
                  </a:lnTo>
                  <a:lnTo>
                    <a:pt x="483" y="297"/>
                  </a:lnTo>
                  <a:lnTo>
                    <a:pt x="483" y="298"/>
                  </a:lnTo>
                  <a:lnTo>
                    <a:pt x="484" y="299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3" y="302"/>
                  </a:lnTo>
                  <a:lnTo>
                    <a:pt x="483" y="300"/>
                  </a:lnTo>
                  <a:lnTo>
                    <a:pt x="482" y="300"/>
                  </a:lnTo>
                  <a:lnTo>
                    <a:pt x="480" y="300"/>
                  </a:lnTo>
                  <a:lnTo>
                    <a:pt x="479" y="300"/>
                  </a:lnTo>
                  <a:lnTo>
                    <a:pt x="479" y="299"/>
                  </a:lnTo>
                  <a:lnTo>
                    <a:pt x="478" y="299"/>
                  </a:lnTo>
                  <a:lnTo>
                    <a:pt x="477" y="299"/>
                  </a:lnTo>
                  <a:lnTo>
                    <a:pt x="476" y="300"/>
                  </a:lnTo>
                  <a:lnTo>
                    <a:pt x="476" y="299"/>
                  </a:lnTo>
                  <a:lnTo>
                    <a:pt x="474" y="299"/>
                  </a:lnTo>
                  <a:lnTo>
                    <a:pt x="473" y="299"/>
                  </a:lnTo>
                  <a:lnTo>
                    <a:pt x="473" y="298"/>
                  </a:lnTo>
                  <a:lnTo>
                    <a:pt x="472" y="297"/>
                  </a:lnTo>
                  <a:lnTo>
                    <a:pt x="471" y="297"/>
                  </a:lnTo>
                  <a:lnTo>
                    <a:pt x="470" y="297"/>
                  </a:lnTo>
                  <a:lnTo>
                    <a:pt x="469" y="297"/>
                  </a:lnTo>
                  <a:lnTo>
                    <a:pt x="467" y="298"/>
                  </a:lnTo>
                  <a:lnTo>
                    <a:pt x="466" y="298"/>
                  </a:lnTo>
                  <a:lnTo>
                    <a:pt x="465" y="298"/>
                  </a:lnTo>
                  <a:lnTo>
                    <a:pt x="465" y="297"/>
                  </a:lnTo>
                  <a:lnTo>
                    <a:pt x="465" y="296"/>
                  </a:lnTo>
                  <a:lnTo>
                    <a:pt x="465" y="294"/>
                  </a:lnTo>
                  <a:lnTo>
                    <a:pt x="464" y="294"/>
                  </a:lnTo>
                  <a:lnTo>
                    <a:pt x="464" y="293"/>
                  </a:lnTo>
                  <a:lnTo>
                    <a:pt x="463" y="293"/>
                  </a:lnTo>
                  <a:lnTo>
                    <a:pt x="461" y="293"/>
                  </a:lnTo>
                  <a:lnTo>
                    <a:pt x="463" y="293"/>
                  </a:lnTo>
                  <a:lnTo>
                    <a:pt x="463" y="294"/>
                  </a:lnTo>
                  <a:lnTo>
                    <a:pt x="461" y="294"/>
                  </a:lnTo>
                  <a:lnTo>
                    <a:pt x="461" y="296"/>
                  </a:lnTo>
                  <a:lnTo>
                    <a:pt x="461" y="294"/>
                  </a:lnTo>
                  <a:lnTo>
                    <a:pt x="463" y="294"/>
                  </a:lnTo>
                  <a:lnTo>
                    <a:pt x="464" y="294"/>
                  </a:lnTo>
                  <a:lnTo>
                    <a:pt x="463" y="296"/>
                  </a:lnTo>
                  <a:lnTo>
                    <a:pt x="464" y="297"/>
                  </a:lnTo>
                  <a:lnTo>
                    <a:pt x="465" y="297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6" y="298"/>
                  </a:lnTo>
                  <a:lnTo>
                    <a:pt x="466" y="299"/>
                  </a:lnTo>
                  <a:lnTo>
                    <a:pt x="466" y="298"/>
                  </a:lnTo>
                  <a:lnTo>
                    <a:pt x="467" y="298"/>
                  </a:lnTo>
                  <a:lnTo>
                    <a:pt x="469" y="298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1" y="298"/>
                  </a:lnTo>
                  <a:lnTo>
                    <a:pt x="472" y="298"/>
                  </a:lnTo>
                  <a:lnTo>
                    <a:pt x="472" y="299"/>
                  </a:lnTo>
                  <a:lnTo>
                    <a:pt x="473" y="299"/>
                  </a:lnTo>
                  <a:lnTo>
                    <a:pt x="472" y="299"/>
                  </a:lnTo>
                  <a:lnTo>
                    <a:pt x="472" y="300"/>
                  </a:lnTo>
                  <a:lnTo>
                    <a:pt x="473" y="300"/>
                  </a:lnTo>
                  <a:lnTo>
                    <a:pt x="474" y="300"/>
                  </a:lnTo>
                  <a:lnTo>
                    <a:pt x="476" y="300"/>
                  </a:lnTo>
                  <a:lnTo>
                    <a:pt x="476" y="302"/>
                  </a:lnTo>
                  <a:lnTo>
                    <a:pt x="477" y="302"/>
                  </a:lnTo>
                  <a:lnTo>
                    <a:pt x="477" y="303"/>
                  </a:lnTo>
                  <a:lnTo>
                    <a:pt x="478" y="304"/>
                  </a:lnTo>
                  <a:lnTo>
                    <a:pt x="479" y="304"/>
                  </a:lnTo>
                  <a:lnTo>
                    <a:pt x="480" y="305"/>
                  </a:lnTo>
                  <a:lnTo>
                    <a:pt x="482" y="305"/>
                  </a:lnTo>
                  <a:lnTo>
                    <a:pt x="482" y="306"/>
                  </a:lnTo>
                  <a:lnTo>
                    <a:pt x="483" y="308"/>
                  </a:lnTo>
                  <a:lnTo>
                    <a:pt x="484" y="309"/>
                  </a:lnTo>
                  <a:lnTo>
                    <a:pt x="484" y="310"/>
                  </a:lnTo>
                  <a:lnTo>
                    <a:pt x="485" y="311"/>
                  </a:lnTo>
                  <a:lnTo>
                    <a:pt x="484" y="311"/>
                  </a:lnTo>
                  <a:lnTo>
                    <a:pt x="483" y="311"/>
                  </a:lnTo>
                  <a:lnTo>
                    <a:pt x="482" y="311"/>
                  </a:lnTo>
                  <a:lnTo>
                    <a:pt x="480" y="312"/>
                  </a:lnTo>
                  <a:lnTo>
                    <a:pt x="479" y="312"/>
                  </a:lnTo>
                  <a:lnTo>
                    <a:pt x="478" y="314"/>
                  </a:lnTo>
                  <a:lnTo>
                    <a:pt x="477" y="314"/>
                  </a:lnTo>
                  <a:lnTo>
                    <a:pt x="476" y="315"/>
                  </a:lnTo>
                  <a:lnTo>
                    <a:pt x="474" y="315"/>
                  </a:lnTo>
                  <a:lnTo>
                    <a:pt x="474" y="316"/>
                  </a:lnTo>
                  <a:lnTo>
                    <a:pt x="474" y="317"/>
                  </a:lnTo>
                  <a:lnTo>
                    <a:pt x="473" y="317"/>
                  </a:lnTo>
                  <a:lnTo>
                    <a:pt x="473" y="318"/>
                  </a:lnTo>
                  <a:lnTo>
                    <a:pt x="472" y="318"/>
                  </a:lnTo>
                  <a:lnTo>
                    <a:pt x="472" y="317"/>
                  </a:lnTo>
                  <a:lnTo>
                    <a:pt x="471" y="317"/>
                  </a:lnTo>
                  <a:lnTo>
                    <a:pt x="470" y="317"/>
                  </a:lnTo>
                  <a:lnTo>
                    <a:pt x="469" y="317"/>
                  </a:lnTo>
                  <a:lnTo>
                    <a:pt x="469" y="318"/>
                  </a:lnTo>
                  <a:lnTo>
                    <a:pt x="467" y="318"/>
                  </a:lnTo>
                  <a:lnTo>
                    <a:pt x="466" y="318"/>
                  </a:lnTo>
                  <a:lnTo>
                    <a:pt x="466" y="320"/>
                  </a:lnTo>
                  <a:lnTo>
                    <a:pt x="466" y="318"/>
                  </a:lnTo>
                  <a:lnTo>
                    <a:pt x="467" y="318"/>
                  </a:lnTo>
                  <a:lnTo>
                    <a:pt x="469" y="318"/>
                  </a:lnTo>
                  <a:lnTo>
                    <a:pt x="469" y="317"/>
                  </a:lnTo>
                  <a:lnTo>
                    <a:pt x="470" y="317"/>
                  </a:lnTo>
                  <a:lnTo>
                    <a:pt x="471" y="317"/>
                  </a:lnTo>
                  <a:lnTo>
                    <a:pt x="471" y="318"/>
                  </a:lnTo>
                  <a:lnTo>
                    <a:pt x="472" y="318"/>
                  </a:lnTo>
                  <a:lnTo>
                    <a:pt x="472" y="320"/>
                  </a:lnTo>
                  <a:lnTo>
                    <a:pt x="471" y="320"/>
                  </a:lnTo>
                  <a:lnTo>
                    <a:pt x="471" y="321"/>
                  </a:lnTo>
                  <a:lnTo>
                    <a:pt x="472" y="321"/>
                  </a:lnTo>
                  <a:lnTo>
                    <a:pt x="471" y="321"/>
                  </a:lnTo>
                  <a:lnTo>
                    <a:pt x="471" y="320"/>
                  </a:lnTo>
                  <a:lnTo>
                    <a:pt x="472" y="320"/>
                  </a:lnTo>
                  <a:lnTo>
                    <a:pt x="473" y="320"/>
                  </a:lnTo>
                  <a:lnTo>
                    <a:pt x="474" y="320"/>
                  </a:lnTo>
                  <a:lnTo>
                    <a:pt x="476" y="318"/>
                  </a:lnTo>
                  <a:lnTo>
                    <a:pt x="477" y="317"/>
                  </a:lnTo>
                  <a:lnTo>
                    <a:pt x="478" y="317"/>
                  </a:lnTo>
                  <a:lnTo>
                    <a:pt x="478" y="318"/>
                  </a:lnTo>
                  <a:lnTo>
                    <a:pt x="479" y="318"/>
                  </a:lnTo>
                  <a:lnTo>
                    <a:pt x="480" y="320"/>
                  </a:lnTo>
                  <a:lnTo>
                    <a:pt x="480" y="321"/>
                  </a:lnTo>
                  <a:lnTo>
                    <a:pt x="482" y="321"/>
                  </a:lnTo>
                  <a:lnTo>
                    <a:pt x="482" y="322"/>
                  </a:lnTo>
                  <a:lnTo>
                    <a:pt x="483" y="322"/>
                  </a:lnTo>
                  <a:lnTo>
                    <a:pt x="482" y="322"/>
                  </a:lnTo>
                  <a:lnTo>
                    <a:pt x="483" y="322"/>
                  </a:lnTo>
                  <a:lnTo>
                    <a:pt x="484" y="322"/>
                  </a:lnTo>
                  <a:lnTo>
                    <a:pt x="484" y="322"/>
                  </a:lnTo>
                  <a:lnTo>
                    <a:pt x="485" y="322"/>
                  </a:lnTo>
                  <a:lnTo>
                    <a:pt x="486" y="322"/>
                  </a:lnTo>
                  <a:lnTo>
                    <a:pt x="485" y="323"/>
                  </a:lnTo>
                  <a:lnTo>
                    <a:pt x="484" y="323"/>
                  </a:lnTo>
                  <a:lnTo>
                    <a:pt x="484" y="324"/>
                  </a:lnTo>
                  <a:lnTo>
                    <a:pt x="483" y="324"/>
                  </a:lnTo>
                  <a:lnTo>
                    <a:pt x="482" y="326"/>
                  </a:lnTo>
                  <a:lnTo>
                    <a:pt x="480" y="326"/>
                  </a:lnTo>
                  <a:lnTo>
                    <a:pt x="480" y="327"/>
                  </a:lnTo>
                  <a:lnTo>
                    <a:pt x="480" y="326"/>
                  </a:lnTo>
                  <a:lnTo>
                    <a:pt x="479" y="326"/>
                  </a:lnTo>
                  <a:lnTo>
                    <a:pt x="479" y="327"/>
                  </a:lnTo>
                  <a:lnTo>
                    <a:pt x="479" y="328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0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3" y="327"/>
                  </a:lnTo>
                  <a:lnTo>
                    <a:pt x="484" y="327"/>
                  </a:lnTo>
                  <a:lnTo>
                    <a:pt x="483" y="326"/>
                  </a:lnTo>
                  <a:lnTo>
                    <a:pt x="484" y="326"/>
                  </a:lnTo>
                  <a:lnTo>
                    <a:pt x="484" y="324"/>
                  </a:lnTo>
                  <a:lnTo>
                    <a:pt x="484" y="326"/>
                  </a:lnTo>
                  <a:lnTo>
                    <a:pt x="485" y="326"/>
                  </a:lnTo>
                  <a:lnTo>
                    <a:pt x="484" y="326"/>
                  </a:lnTo>
                  <a:lnTo>
                    <a:pt x="484" y="327"/>
                  </a:lnTo>
                  <a:lnTo>
                    <a:pt x="485" y="327"/>
                  </a:lnTo>
                  <a:lnTo>
                    <a:pt x="485" y="328"/>
                  </a:lnTo>
                  <a:lnTo>
                    <a:pt x="484" y="328"/>
                  </a:lnTo>
                  <a:lnTo>
                    <a:pt x="484" y="329"/>
                  </a:lnTo>
                  <a:lnTo>
                    <a:pt x="485" y="329"/>
                  </a:lnTo>
                  <a:lnTo>
                    <a:pt x="484" y="329"/>
                  </a:lnTo>
                  <a:lnTo>
                    <a:pt x="484" y="330"/>
                  </a:lnTo>
                  <a:lnTo>
                    <a:pt x="485" y="330"/>
                  </a:lnTo>
                  <a:lnTo>
                    <a:pt x="484" y="330"/>
                  </a:lnTo>
                  <a:lnTo>
                    <a:pt x="483" y="330"/>
                  </a:lnTo>
                  <a:lnTo>
                    <a:pt x="483" y="329"/>
                  </a:lnTo>
                  <a:lnTo>
                    <a:pt x="484" y="329"/>
                  </a:lnTo>
                  <a:lnTo>
                    <a:pt x="483" y="329"/>
                  </a:lnTo>
                  <a:lnTo>
                    <a:pt x="483" y="328"/>
                  </a:lnTo>
                  <a:lnTo>
                    <a:pt x="483" y="329"/>
                  </a:lnTo>
                  <a:lnTo>
                    <a:pt x="483" y="330"/>
                  </a:lnTo>
                  <a:lnTo>
                    <a:pt x="482" y="330"/>
                  </a:lnTo>
                  <a:lnTo>
                    <a:pt x="482" y="329"/>
                  </a:lnTo>
                  <a:lnTo>
                    <a:pt x="482" y="330"/>
                  </a:lnTo>
                  <a:lnTo>
                    <a:pt x="480" y="330"/>
                  </a:lnTo>
                  <a:lnTo>
                    <a:pt x="480" y="329"/>
                  </a:lnTo>
                  <a:lnTo>
                    <a:pt x="480" y="330"/>
                  </a:lnTo>
                  <a:lnTo>
                    <a:pt x="479" y="330"/>
                  </a:lnTo>
                  <a:lnTo>
                    <a:pt x="479" y="331"/>
                  </a:lnTo>
                  <a:lnTo>
                    <a:pt x="480" y="331"/>
                  </a:lnTo>
                  <a:lnTo>
                    <a:pt x="482" y="331"/>
                  </a:lnTo>
                  <a:lnTo>
                    <a:pt x="480" y="331"/>
                  </a:lnTo>
                  <a:lnTo>
                    <a:pt x="480" y="333"/>
                  </a:lnTo>
                  <a:lnTo>
                    <a:pt x="480" y="331"/>
                  </a:lnTo>
                  <a:lnTo>
                    <a:pt x="482" y="331"/>
                  </a:lnTo>
                  <a:lnTo>
                    <a:pt x="482" y="333"/>
                  </a:lnTo>
                  <a:lnTo>
                    <a:pt x="482" y="334"/>
                  </a:lnTo>
                  <a:lnTo>
                    <a:pt x="480" y="333"/>
                  </a:lnTo>
                  <a:lnTo>
                    <a:pt x="480" y="334"/>
                  </a:lnTo>
                  <a:lnTo>
                    <a:pt x="480" y="333"/>
                  </a:lnTo>
                  <a:lnTo>
                    <a:pt x="479" y="334"/>
                  </a:lnTo>
                  <a:lnTo>
                    <a:pt x="480" y="334"/>
                  </a:lnTo>
                  <a:lnTo>
                    <a:pt x="482" y="334"/>
                  </a:lnTo>
                  <a:lnTo>
                    <a:pt x="482" y="335"/>
                  </a:lnTo>
                  <a:lnTo>
                    <a:pt x="482" y="336"/>
                  </a:lnTo>
                  <a:lnTo>
                    <a:pt x="480" y="336"/>
                  </a:lnTo>
                  <a:lnTo>
                    <a:pt x="478" y="336"/>
                  </a:lnTo>
                  <a:lnTo>
                    <a:pt x="478" y="335"/>
                  </a:lnTo>
                  <a:lnTo>
                    <a:pt x="477" y="335"/>
                  </a:lnTo>
                  <a:lnTo>
                    <a:pt x="476" y="334"/>
                  </a:lnTo>
                  <a:lnTo>
                    <a:pt x="477" y="335"/>
                  </a:lnTo>
                  <a:lnTo>
                    <a:pt x="478" y="336"/>
                  </a:lnTo>
                  <a:lnTo>
                    <a:pt x="477" y="336"/>
                  </a:lnTo>
                  <a:lnTo>
                    <a:pt x="478" y="336"/>
                  </a:lnTo>
                  <a:lnTo>
                    <a:pt x="479" y="336"/>
                  </a:lnTo>
                  <a:lnTo>
                    <a:pt x="480" y="336"/>
                  </a:lnTo>
                  <a:lnTo>
                    <a:pt x="480" y="337"/>
                  </a:lnTo>
                  <a:lnTo>
                    <a:pt x="480" y="339"/>
                  </a:lnTo>
                  <a:lnTo>
                    <a:pt x="480" y="340"/>
                  </a:lnTo>
                  <a:lnTo>
                    <a:pt x="482" y="340"/>
                  </a:lnTo>
                  <a:lnTo>
                    <a:pt x="482" y="341"/>
                  </a:lnTo>
                  <a:lnTo>
                    <a:pt x="480" y="341"/>
                  </a:lnTo>
                  <a:lnTo>
                    <a:pt x="479" y="341"/>
                  </a:lnTo>
                  <a:lnTo>
                    <a:pt x="478" y="341"/>
                  </a:lnTo>
                  <a:lnTo>
                    <a:pt x="478" y="342"/>
                  </a:lnTo>
                  <a:lnTo>
                    <a:pt x="477" y="342"/>
                  </a:lnTo>
                  <a:lnTo>
                    <a:pt x="477" y="341"/>
                  </a:lnTo>
                  <a:lnTo>
                    <a:pt x="477" y="340"/>
                  </a:lnTo>
                  <a:lnTo>
                    <a:pt x="476" y="340"/>
                  </a:lnTo>
                  <a:lnTo>
                    <a:pt x="476" y="341"/>
                  </a:lnTo>
                  <a:lnTo>
                    <a:pt x="474" y="341"/>
                  </a:lnTo>
                  <a:lnTo>
                    <a:pt x="476" y="341"/>
                  </a:lnTo>
                  <a:lnTo>
                    <a:pt x="476" y="342"/>
                  </a:lnTo>
                  <a:lnTo>
                    <a:pt x="474" y="343"/>
                  </a:lnTo>
                  <a:lnTo>
                    <a:pt x="474" y="345"/>
                  </a:lnTo>
                  <a:lnTo>
                    <a:pt x="473" y="345"/>
                  </a:lnTo>
                  <a:lnTo>
                    <a:pt x="472" y="345"/>
                  </a:lnTo>
                  <a:lnTo>
                    <a:pt x="472" y="343"/>
                  </a:lnTo>
                  <a:lnTo>
                    <a:pt x="471" y="343"/>
                  </a:lnTo>
                  <a:lnTo>
                    <a:pt x="470" y="343"/>
                  </a:lnTo>
                  <a:lnTo>
                    <a:pt x="471" y="345"/>
                  </a:lnTo>
                  <a:lnTo>
                    <a:pt x="472" y="345"/>
                  </a:lnTo>
                  <a:lnTo>
                    <a:pt x="473" y="345"/>
                  </a:lnTo>
                  <a:lnTo>
                    <a:pt x="473" y="346"/>
                  </a:lnTo>
                  <a:lnTo>
                    <a:pt x="472" y="346"/>
                  </a:lnTo>
                  <a:lnTo>
                    <a:pt x="472" y="347"/>
                  </a:lnTo>
                  <a:lnTo>
                    <a:pt x="472" y="348"/>
                  </a:lnTo>
                  <a:lnTo>
                    <a:pt x="471" y="348"/>
                  </a:lnTo>
                  <a:lnTo>
                    <a:pt x="471" y="347"/>
                  </a:lnTo>
                  <a:lnTo>
                    <a:pt x="471" y="348"/>
                  </a:lnTo>
                  <a:lnTo>
                    <a:pt x="471" y="349"/>
                  </a:lnTo>
                  <a:lnTo>
                    <a:pt x="471" y="351"/>
                  </a:lnTo>
                  <a:lnTo>
                    <a:pt x="471" y="351"/>
                  </a:lnTo>
                  <a:lnTo>
                    <a:pt x="470" y="351"/>
                  </a:lnTo>
                  <a:lnTo>
                    <a:pt x="470" y="352"/>
                  </a:lnTo>
                  <a:lnTo>
                    <a:pt x="470" y="353"/>
                  </a:lnTo>
                  <a:lnTo>
                    <a:pt x="469" y="353"/>
                  </a:lnTo>
                  <a:lnTo>
                    <a:pt x="469" y="352"/>
                  </a:lnTo>
                  <a:lnTo>
                    <a:pt x="469" y="353"/>
                  </a:lnTo>
                  <a:lnTo>
                    <a:pt x="469" y="352"/>
                  </a:lnTo>
                  <a:lnTo>
                    <a:pt x="467" y="352"/>
                  </a:lnTo>
                  <a:lnTo>
                    <a:pt x="467" y="351"/>
                  </a:lnTo>
                  <a:lnTo>
                    <a:pt x="467" y="352"/>
                  </a:lnTo>
                  <a:lnTo>
                    <a:pt x="466" y="352"/>
                  </a:lnTo>
                  <a:lnTo>
                    <a:pt x="467" y="352"/>
                  </a:lnTo>
                  <a:lnTo>
                    <a:pt x="466" y="352"/>
                  </a:lnTo>
                  <a:lnTo>
                    <a:pt x="466" y="353"/>
                  </a:lnTo>
                  <a:lnTo>
                    <a:pt x="466" y="352"/>
                  </a:lnTo>
                  <a:lnTo>
                    <a:pt x="467" y="352"/>
                  </a:lnTo>
                  <a:lnTo>
                    <a:pt x="467" y="353"/>
                  </a:lnTo>
                  <a:lnTo>
                    <a:pt x="467" y="352"/>
                  </a:lnTo>
                  <a:lnTo>
                    <a:pt x="469" y="352"/>
                  </a:lnTo>
                  <a:lnTo>
                    <a:pt x="469" y="353"/>
                  </a:lnTo>
                  <a:lnTo>
                    <a:pt x="467" y="353"/>
                  </a:lnTo>
                  <a:lnTo>
                    <a:pt x="469" y="353"/>
                  </a:lnTo>
                  <a:lnTo>
                    <a:pt x="469" y="354"/>
                  </a:lnTo>
                  <a:lnTo>
                    <a:pt x="467" y="354"/>
                  </a:lnTo>
                  <a:lnTo>
                    <a:pt x="467" y="353"/>
                  </a:lnTo>
                  <a:lnTo>
                    <a:pt x="467" y="354"/>
                  </a:lnTo>
                  <a:lnTo>
                    <a:pt x="466" y="354"/>
                  </a:lnTo>
                  <a:lnTo>
                    <a:pt x="467" y="354"/>
                  </a:lnTo>
                  <a:lnTo>
                    <a:pt x="467" y="355"/>
                  </a:lnTo>
                  <a:lnTo>
                    <a:pt x="466" y="355"/>
                  </a:lnTo>
                  <a:lnTo>
                    <a:pt x="467" y="355"/>
                  </a:lnTo>
                  <a:lnTo>
                    <a:pt x="466" y="355"/>
                  </a:lnTo>
                  <a:lnTo>
                    <a:pt x="465" y="355"/>
                  </a:lnTo>
                  <a:lnTo>
                    <a:pt x="465" y="357"/>
                  </a:lnTo>
                  <a:lnTo>
                    <a:pt x="465" y="358"/>
                  </a:lnTo>
                  <a:lnTo>
                    <a:pt x="466" y="358"/>
                  </a:lnTo>
                  <a:lnTo>
                    <a:pt x="465" y="358"/>
                  </a:lnTo>
                  <a:lnTo>
                    <a:pt x="466" y="358"/>
                  </a:lnTo>
                  <a:lnTo>
                    <a:pt x="466" y="359"/>
                  </a:lnTo>
                  <a:lnTo>
                    <a:pt x="465" y="359"/>
                  </a:lnTo>
                  <a:lnTo>
                    <a:pt x="466" y="359"/>
                  </a:lnTo>
                  <a:lnTo>
                    <a:pt x="465" y="359"/>
                  </a:lnTo>
                  <a:lnTo>
                    <a:pt x="465" y="359"/>
                  </a:lnTo>
                  <a:lnTo>
                    <a:pt x="465" y="360"/>
                  </a:lnTo>
                  <a:lnTo>
                    <a:pt x="464" y="360"/>
                  </a:lnTo>
                  <a:lnTo>
                    <a:pt x="464" y="359"/>
                  </a:lnTo>
                  <a:lnTo>
                    <a:pt x="465" y="359"/>
                  </a:lnTo>
                  <a:lnTo>
                    <a:pt x="465" y="358"/>
                  </a:lnTo>
                  <a:lnTo>
                    <a:pt x="465" y="358"/>
                  </a:lnTo>
                  <a:lnTo>
                    <a:pt x="465" y="358"/>
                  </a:lnTo>
                  <a:lnTo>
                    <a:pt x="464" y="359"/>
                  </a:lnTo>
                  <a:lnTo>
                    <a:pt x="465" y="359"/>
                  </a:lnTo>
                  <a:lnTo>
                    <a:pt x="464" y="359"/>
                  </a:lnTo>
                  <a:lnTo>
                    <a:pt x="464" y="358"/>
                  </a:lnTo>
                  <a:lnTo>
                    <a:pt x="464" y="359"/>
                  </a:lnTo>
                  <a:lnTo>
                    <a:pt x="464" y="358"/>
                  </a:lnTo>
                  <a:lnTo>
                    <a:pt x="464" y="357"/>
                  </a:lnTo>
                  <a:lnTo>
                    <a:pt x="463" y="357"/>
                  </a:lnTo>
                  <a:lnTo>
                    <a:pt x="463" y="358"/>
                  </a:lnTo>
                  <a:lnTo>
                    <a:pt x="463" y="357"/>
                  </a:lnTo>
                  <a:lnTo>
                    <a:pt x="463" y="358"/>
                  </a:lnTo>
                  <a:lnTo>
                    <a:pt x="463" y="359"/>
                  </a:lnTo>
                  <a:lnTo>
                    <a:pt x="463" y="358"/>
                  </a:lnTo>
                  <a:lnTo>
                    <a:pt x="461" y="358"/>
                  </a:lnTo>
                  <a:lnTo>
                    <a:pt x="460" y="358"/>
                  </a:lnTo>
                  <a:lnTo>
                    <a:pt x="461" y="358"/>
                  </a:lnTo>
                  <a:lnTo>
                    <a:pt x="461" y="359"/>
                  </a:lnTo>
                  <a:lnTo>
                    <a:pt x="460" y="359"/>
                  </a:lnTo>
                  <a:lnTo>
                    <a:pt x="461" y="360"/>
                  </a:lnTo>
                  <a:lnTo>
                    <a:pt x="461" y="359"/>
                  </a:lnTo>
                  <a:lnTo>
                    <a:pt x="463" y="359"/>
                  </a:lnTo>
                  <a:lnTo>
                    <a:pt x="463" y="360"/>
                  </a:lnTo>
                  <a:lnTo>
                    <a:pt x="464" y="360"/>
                  </a:lnTo>
                  <a:lnTo>
                    <a:pt x="463" y="361"/>
                  </a:lnTo>
                  <a:lnTo>
                    <a:pt x="464" y="361"/>
                  </a:lnTo>
                  <a:lnTo>
                    <a:pt x="463" y="361"/>
                  </a:lnTo>
                  <a:lnTo>
                    <a:pt x="461" y="361"/>
                  </a:lnTo>
                  <a:lnTo>
                    <a:pt x="461" y="363"/>
                  </a:lnTo>
                  <a:lnTo>
                    <a:pt x="463" y="363"/>
                  </a:lnTo>
                  <a:lnTo>
                    <a:pt x="464" y="363"/>
                  </a:lnTo>
                  <a:lnTo>
                    <a:pt x="464" y="361"/>
                  </a:lnTo>
                  <a:lnTo>
                    <a:pt x="464" y="363"/>
                  </a:lnTo>
                  <a:lnTo>
                    <a:pt x="465" y="363"/>
                  </a:lnTo>
                  <a:lnTo>
                    <a:pt x="464" y="363"/>
                  </a:lnTo>
                  <a:lnTo>
                    <a:pt x="463" y="364"/>
                  </a:lnTo>
                  <a:lnTo>
                    <a:pt x="464" y="364"/>
                  </a:lnTo>
                  <a:lnTo>
                    <a:pt x="463" y="364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0" y="365"/>
                  </a:lnTo>
                  <a:lnTo>
                    <a:pt x="460" y="366"/>
                  </a:lnTo>
                  <a:lnTo>
                    <a:pt x="460" y="367"/>
                  </a:lnTo>
                  <a:lnTo>
                    <a:pt x="459" y="367"/>
                  </a:lnTo>
                  <a:lnTo>
                    <a:pt x="459" y="366"/>
                  </a:lnTo>
                  <a:lnTo>
                    <a:pt x="458" y="366"/>
                  </a:lnTo>
                  <a:lnTo>
                    <a:pt x="458" y="365"/>
                  </a:lnTo>
                  <a:lnTo>
                    <a:pt x="457" y="365"/>
                  </a:lnTo>
                  <a:lnTo>
                    <a:pt x="455" y="365"/>
                  </a:lnTo>
                  <a:lnTo>
                    <a:pt x="457" y="365"/>
                  </a:lnTo>
                  <a:lnTo>
                    <a:pt x="457" y="366"/>
                  </a:lnTo>
                  <a:lnTo>
                    <a:pt x="457" y="365"/>
                  </a:lnTo>
                  <a:lnTo>
                    <a:pt x="457" y="366"/>
                  </a:lnTo>
                  <a:lnTo>
                    <a:pt x="458" y="366"/>
                  </a:lnTo>
                  <a:lnTo>
                    <a:pt x="458" y="367"/>
                  </a:lnTo>
                  <a:lnTo>
                    <a:pt x="459" y="367"/>
                  </a:lnTo>
                  <a:lnTo>
                    <a:pt x="460" y="366"/>
                  </a:lnTo>
                  <a:lnTo>
                    <a:pt x="461" y="366"/>
                  </a:lnTo>
                  <a:lnTo>
                    <a:pt x="463" y="366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8"/>
                  </a:lnTo>
                  <a:lnTo>
                    <a:pt x="461" y="370"/>
                  </a:lnTo>
                  <a:lnTo>
                    <a:pt x="460" y="370"/>
                  </a:lnTo>
                  <a:lnTo>
                    <a:pt x="460" y="371"/>
                  </a:lnTo>
                  <a:lnTo>
                    <a:pt x="460" y="372"/>
                  </a:lnTo>
                  <a:lnTo>
                    <a:pt x="460" y="371"/>
                  </a:lnTo>
                  <a:lnTo>
                    <a:pt x="460" y="372"/>
                  </a:lnTo>
                  <a:lnTo>
                    <a:pt x="461" y="372"/>
                  </a:lnTo>
                  <a:lnTo>
                    <a:pt x="461" y="371"/>
                  </a:lnTo>
                  <a:lnTo>
                    <a:pt x="461" y="372"/>
                  </a:lnTo>
                  <a:lnTo>
                    <a:pt x="461" y="373"/>
                  </a:lnTo>
                  <a:lnTo>
                    <a:pt x="461" y="374"/>
                  </a:lnTo>
                  <a:lnTo>
                    <a:pt x="461" y="373"/>
                  </a:lnTo>
                  <a:lnTo>
                    <a:pt x="460" y="373"/>
                  </a:lnTo>
                  <a:lnTo>
                    <a:pt x="461" y="373"/>
                  </a:lnTo>
                  <a:lnTo>
                    <a:pt x="460" y="373"/>
                  </a:lnTo>
                  <a:lnTo>
                    <a:pt x="460" y="372"/>
                  </a:lnTo>
                  <a:lnTo>
                    <a:pt x="460" y="373"/>
                  </a:lnTo>
                  <a:lnTo>
                    <a:pt x="459" y="373"/>
                  </a:lnTo>
                  <a:lnTo>
                    <a:pt x="460" y="372"/>
                  </a:lnTo>
                  <a:lnTo>
                    <a:pt x="459" y="372"/>
                  </a:lnTo>
                  <a:lnTo>
                    <a:pt x="459" y="371"/>
                  </a:lnTo>
                  <a:lnTo>
                    <a:pt x="458" y="371"/>
                  </a:lnTo>
                  <a:lnTo>
                    <a:pt x="458" y="372"/>
                  </a:lnTo>
                  <a:lnTo>
                    <a:pt x="457" y="373"/>
                  </a:lnTo>
                  <a:lnTo>
                    <a:pt x="457" y="374"/>
                  </a:lnTo>
                  <a:lnTo>
                    <a:pt x="458" y="374"/>
                  </a:lnTo>
                  <a:lnTo>
                    <a:pt x="457" y="374"/>
                  </a:lnTo>
                  <a:lnTo>
                    <a:pt x="457" y="376"/>
                  </a:lnTo>
                  <a:lnTo>
                    <a:pt x="458" y="374"/>
                  </a:lnTo>
                  <a:lnTo>
                    <a:pt x="459" y="374"/>
                  </a:lnTo>
                  <a:lnTo>
                    <a:pt x="459" y="376"/>
                  </a:lnTo>
                  <a:lnTo>
                    <a:pt x="458" y="376"/>
                  </a:lnTo>
                  <a:lnTo>
                    <a:pt x="457" y="376"/>
                  </a:lnTo>
                  <a:lnTo>
                    <a:pt x="457" y="377"/>
                  </a:lnTo>
                  <a:lnTo>
                    <a:pt x="455" y="377"/>
                  </a:lnTo>
                  <a:lnTo>
                    <a:pt x="455" y="376"/>
                  </a:lnTo>
                  <a:lnTo>
                    <a:pt x="455" y="377"/>
                  </a:lnTo>
                  <a:lnTo>
                    <a:pt x="455" y="376"/>
                  </a:lnTo>
                  <a:lnTo>
                    <a:pt x="454" y="376"/>
                  </a:lnTo>
                  <a:lnTo>
                    <a:pt x="455" y="376"/>
                  </a:lnTo>
                  <a:lnTo>
                    <a:pt x="455" y="374"/>
                  </a:lnTo>
                  <a:lnTo>
                    <a:pt x="454" y="374"/>
                  </a:lnTo>
                  <a:lnTo>
                    <a:pt x="454" y="376"/>
                  </a:lnTo>
                  <a:lnTo>
                    <a:pt x="453" y="376"/>
                  </a:lnTo>
                  <a:lnTo>
                    <a:pt x="454" y="376"/>
                  </a:lnTo>
                  <a:lnTo>
                    <a:pt x="454" y="377"/>
                  </a:lnTo>
                  <a:lnTo>
                    <a:pt x="453" y="377"/>
                  </a:lnTo>
                  <a:lnTo>
                    <a:pt x="453" y="378"/>
                  </a:lnTo>
                  <a:lnTo>
                    <a:pt x="454" y="378"/>
                  </a:lnTo>
                  <a:lnTo>
                    <a:pt x="455" y="378"/>
                  </a:lnTo>
                  <a:lnTo>
                    <a:pt x="454" y="378"/>
                  </a:lnTo>
                  <a:lnTo>
                    <a:pt x="455" y="378"/>
                  </a:lnTo>
                  <a:lnTo>
                    <a:pt x="455" y="379"/>
                  </a:lnTo>
                  <a:lnTo>
                    <a:pt x="454" y="379"/>
                  </a:lnTo>
                  <a:lnTo>
                    <a:pt x="454" y="378"/>
                  </a:lnTo>
                  <a:lnTo>
                    <a:pt x="454" y="379"/>
                  </a:lnTo>
                  <a:lnTo>
                    <a:pt x="453" y="379"/>
                  </a:lnTo>
                  <a:lnTo>
                    <a:pt x="452" y="379"/>
                  </a:lnTo>
                  <a:lnTo>
                    <a:pt x="452" y="379"/>
                  </a:lnTo>
                  <a:lnTo>
                    <a:pt x="452" y="379"/>
                  </a:lnTo>
                  <a:lnTo>
                    <a:pt x="452" y="378"/>
                  </a:lnTo>
                  <a:lnTo>
                    <a:pt x="452" y="379"/>
                  </a:lnTo>
                  <a:lnTo>
                    <a:pt x="451" y="379"/>
                  </a:lnTo>
                  <a:lnTo>
                    <a:pt x="452" y="379"/>
                  </a:lnTo>
                  <a:lnTo>
                    <a:pt x="451" y="379"/>
                  </a:lnTo>
                  <a:lnTo>
                    <a:pt x="451" y="379"/>
                  </a:lnTo>
                  <a:lnTo>
                    <a:pt x="452" y="379"/>
                  </a:lnTo>
                  <a:lnTo>
                    <a:pt x="453" y="379"/>
                  </a:lnTo>
                  <a:lnTo>
                    <a:pt x="452" y="380"/>
                  </a:lnTo>
                  <a:lnTo>
                    <a:pt x="451" y="380"/>
                  </a:lnTo>
                  <a:lnTo>
                    <a:pt x="451" y="382"/>
                  </a:lnTo>
                  <a:lnTo>
                    <a:pt x="452" y="382"/>
                  </a:lnTo>
                  <a:lnTo>
                    <a:pt x="451" y="382"/>
                  </a:lnTo>
                  <a:lnTo>
                    <a:pt x="451" y="383"/>
                  </a:lnTo>
                  <a:lnTo>
                    <a:pt x="451" y="382"/>
                  </a:lnTo>
                  <a:lnTo>
                    <a:pt x="449" y="382"/>
                  </a:lnTo>
                  <a:lnTo>
                    <a:pt x="449" y="380"/>
                  </a:lnTo>
                  <a:lnTo>
                    <a:pt x="448" y="380"/>
                  </a:lnTo>
                  <a:lnTo>
                    <a:pt x="449" y="382"/>
                  </a:lnTo>
                  <a:lnTo>
                    <a:pt x="448" y="382"/>
                  </a:lnTo>
                  <a:lnTo>
                    <a:pt x="447" y="382"/>
                  </a:lnTo>
                  <a:lnTo>
                    <a:pt x="446" y="382"/>
                  </a:lnTo>
                  <a:lnTo>
                    <a:pt x="447" y="382"/>
                  </a:lnTo>
                  <a:lnTo>
                    <a:pt x="446" y="382"/>
                  </a:lnTo>
                  <a:lnTo>
                    <a:pt x="446" y="380"/>
                  </a:lnTo>
                  <a:lnTo>
                    <a:pt x="446" y="382"/>
                  </a:lnTo>
                  <a:lnTo>
                    <a:pt x="445" y="382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2" y="383"/>
                  </a:lnTo>
                  <a:lnTo>
                    <a:pt x="443" y="383"/>
                  </a:lnTo>
                  <a:lnTo>
                    <a:pt x="442" y="383"/>
                  </a:lnTo>
                  <a:lnTo>
                    <a:pt x="443" y="384"/>
                  </a:lnTo>
                  <a:lnTo>
                    <a:pt x="445" y="384"/>
                  </a:lnTo>
                  <a:lnTo>
                    <a:pt x="445" y="385"/>
                  </a:lnTo>
                  <a:lnTo>
                    <a:pt x="445" y="384"/>
                  </a:lnTo>
                  <a:lnTo>
                    <a:pt x="446" y="384"/>
                  </a:lnTo>
                  <a:lnTo>
                    <a:pt x="446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2" y="388"/>
                  </a:lnTo>
                  <a:lnTo>
                    <a:pt x="442" y="389"/>
                  </a:lnTo>
                  <a:lnTo>
                    <a:pt x="442" y="390"/>
                  </a:lnTo>
                  <a:lnTo>
                    <a:pt x="441" y="389"/>
                  </a:lnTo>
                  <a:lnTo>
                    <a:pt x="442" y="389"/>
                  </a:lnTo>
                  <a:lnTo>
                    <a:pt x="442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1" y="390"/>
                  </a:lnTo>
                  <a:lnTo>
                    <a:pt x="441" y="391"/>
                  </a:lnTo>
                  <a:lnTo>
                    <a:pt x="440" y="391"/>
                  </a:lnTo>
                  <a:lnTo>
                    <a:pt x="440" y="390"/>
                  </a:lnTo>
                  <a:lnTo>
                    <a:pt x="440" y="389"/>
                  </a:lnTo>
                  <a:lnTo>
                    <a:pt x="439" y="389"/>
                  </a:lnTo>
                  <a:lnTo>
                    <a:pt x="439" y="390"/>
                  </a:lnTo>
                  <a:lnTo>
                    <a:pt x="439" y="391"/>
                  </a:lnTo>
                  <a:lnTo>
                    <a:pt x="437" y="391"/>
                  </a:lnTo>
                  <a:lnTo>
                    <a:pt x="436" y="391"/>
                  </a:lnTo>
                  <a:lnTo>
                    <a:pt x="437" y="392"/>
                  </a:lnTo>
                  <a:lnTo>
                    <a:pt x="436" y="392"/>
                  </a:lnTo>
                  <a:lnTo>
                    <a:pt x="437" y="392"/>
                  </a:lnTo>
                  <a:lnTo>
                    <a:pt x="436" y="392"/>
                  </a:lnTo>
                  <a:lnTo>
                    <a:pt x="436" y="392"/>
                  </a:lnTo>
                  <a:lnTo>
                    <a:pt x="436" y="394"/>
                  </a:lnTo>
                  <a:lnTo>
                    <a:pt x="436" y="392"/>
                  </a:lnTo>
                  <a:lnTo>
                    <a:pt x="435" y="392"/>
                  </a:lnTo>
                  <a:lnTo>
                    <a:pt x="434" y="392"/>
                  </a:lnTo>
                  <a:lnTo>
                    <a:pt x="435" y="392"/>
                  </a:lnTo>
                  <a:lnTo>
                    <a:pt x="434" y="392"/>
                  </a:lnTo>
                  <a:lnTo>
                    <a:pt x="434" y="394"/>
                  </a:lnTo>
                  <a:lnTo>
                    <a:pt x="434" y="395"/>
                  </a:lnTo>
                  <a:lnTo>
                    <a:pt x="433" y="396"/>
                  </a:lnTo>
                  <a:lnTo>
                    <a:pt x="432" y="396"/>
                  </a:lnTo>
                  <a:lnTo>
                    <a:pt x="430" y="395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3" y="396"/>
                  </a:lnTo>
                  <a:lnTo>
                    <a:pt x="433" y="397"/>
                  </a:lnTo>
                  <a:lnTo>
                    <a:pt x="432" y="396"/>
                  </a:lnTo>
                  <a:lnTo>
                    <a:pt x="432" y="397"/>
                  </a:lnTo>
                  <a:lnTo>
                    <a:pt x="433" y="397"/>
                  </a:lnTo>
                  <a:lnTo>
                    <a:pt x="432" y="397"/>
                  </a:lnTo>
                  <a:lnTo>
                    <a:pt x="432" y="398"/>
                  </a:lnTo>
                  <a:lnTo>
                    <a:pt x="432" y="397"/>
                  </a:lnTo>
                  <a:lnTo>
                    <a:pt x="430" y="397"/>
                  </a:lnTo>
                  <a:lnTo>
                    <a:pt x="432" y="397"/>
                  </a:lnTo>
                  <a:lnTo>
                    <a:pt x="430" y="397"/>
                  </a:lnTo>
                  <a:lnTo>
                    <a:pt x="430" y="398"/>
                  </a:lnTo>
                  <a:lnTo>
                    <a:pt x="430" y="400"/>
                  </a:lnTo>
                  <a:lnTo>
                    <a:pt x="430" y="401"/>
                  </a:lnTo>
                  <a:lnTo>
                    <a:pt x="429" y="401"/>
                  </a:lnTo>
                  <a:lnTo>
                    <a:pt x="428" y="401"/>
                  </a:lnTo>
                  <a:lnTo>
                    <a:pt x="428" y="400"/>
                  </a:lnTo>
                  <a:lnTo>
                    <a:pt x="427" y="400"/>
                  </a:lnTo>
                  <a:lnTo>
                    <a:pt x="427" y="401"/>
                  </a:lnTo>
                  <a:lnTo>
                    <a:pt x="428" y="401"/>
                  </a:lnTo>
                  <a:lnTo>
                    <a:pt x="428" y="400"/>
                  </a:lnTo>
                  <a:lnTo>
                    <a:pt x="428" y="401"/>
                  </a:lnTo>
                  <a:lnTo>
                    <a:pt x="427" y="401"/>
                  </a:lnTo>
                  <a:lnTo>
                    <a:pt x="427" y="402"/>
                  </a:lnTo>
                  <a:lnTo>
                    <a:pt x="426" y="402"/>
                  </a:lnTo>
                  <a:lnTo>
                    <a:pt x="426" y="401"/>
                  </a:lnTo>
                  <a:lnTo>
                    <a:pt x="426" y="402"/>
                  </a:lnTo>
                  <a:lnTo>
                    <a:pt x="424" y="402"/>
                  </a:lnTo>
                  <a:lnTo>
                    <a:pt x="423" y="402"/>
                  </a:lnTo>
                  <a:lnTo>
                    <a:pt x="423" y="403"/>
                  </a:lnTo>
                  <a:lnTo>
                    <a:pt x="423" y="402"/>
                  </a:lnTo>
                  <a:lnTo>
                    <a:pt x="422" y="402"/>
                  </a:lnTo>
                  <a:lnTo>
                    <a:pt x="423" y="402"/>
                  </a:lnTo>
                  <a:lnTo>
                    <a:pt x="422" y="402"/>
                  </a:lnTo>
                  <a:lnTo>
                    <a:pt x="422" y="401"/>
                  </a:lnTo>
                  <a:lnTo>
                    <a:pt x="421" y="401"/>
                  </a:lnTo>
                  <a:lnTo>
                    <a:pt x="421" y="402"/>
                  </a:lnTo>
                  <a:lnTo>
                    <a:pt x="420" y="402"/>
                  </a:lnTo>
                  <a:lnTo>
                    <a:pt x="420" y="401"/>
                  </a:lnTo>
                  <a:lnTo>
                    <a:pt x="418" y="401"/>
                  </a:lnTo>
                  <a:lnTo>
                    <a:pt x="420" y="401"/>
                  </a:lnTo>
                  <a:lnTo>
                    <a:pt x="420" y="402"/>
                  </a:lnTo>
                  <a:lnTo>
                    <a:pt x="421" y="402"/>
                  </a:lnTo>
                  <a:lnTo>
                    <a:pt x="421" y="401"/>
                  </a:lnTo>
                  <a:lnTo>
                    <a:pt x="421" y="402"/>
                  </a:lnTo>
                  <a:lnTo>
                    <a:pt x="420" y="402"/>
                  </a:lnTo>
                  <a:lnTo>
                    <a:pt x="420" y="403"/>
                  </a:lnTo>
                  <a:lnTo>
                    <a:pt x="421" y="403"/>
                  </a:lnTo>
                  <a:lnTo>
                    <a:pt x="420" y="403"/>
                  </a:lnTo>
                  <a:lnTo>
                    <a:pt x="421" y="403"/>
                  </a:lnTo>
                  <a:lnTo>
                    <a:pt x="420" y="403"/>
                  </a:lnTo>
                  <a:lnTo>
                    <a:pt x="418" y="403"/>
                  </a:lnTo>
                  <a:lnTo>
                    <a:pt x="418" y="402"/>
                  </a:lnTo>
                  <a:lnTo>
                    <a:pt x="417" y="402"/>
                  </a:lnTo>
                  <a:lnTo>
                    <a:pt x="417" y="401"/>
                  </a:lnTo>
                  <a:lnTo>
                    <a:pt x="417" y="402"/>
                  </a:lnTo>
                  <a:lnTo>
                    <a:pt x="416" y="402"/>
                  </a:lnTo>
                  <a:lnTo>
                    <a:pt x="415" y="402"/>
                  </a:lnTo>
                  <a:lnTo>
                    <a:pt x="415" y="403"/>
                  </a:lnTo>
                  <a:lnTo>
                    <a:pt x="414" y="403"/>
                  </a:lnTo>
                  <a:lnTo>
                    <a:pt x="414" y="402"/>
                  </a:lnTo>
                  <a:lnTo>
                    <a:pt x="414" y="403"/>
                  </a:lnTo>
                  <a:lnTo>
                    <a:pt x="414" y="402"/>
                  </a:lnTo>
                  <a:lnTo>
                    <a:pt x="412" y="402"/>
                  </a:lnTo>
                  <a:lnTo>
                    <a:pt x="414" y="403"/>
                  </a:lnTo>
                  <a:lnTo>
                    <a:pt x="412" y="403"/>
                  </a:lnTo>
                  <a:lnTo>
                    <a:pt x="414" y="403"/>
                  </a:lnTo>
                  <a:lnTo>
                    <a:pt x="414" y="404"/>
                  </a:lnTo>
                  <a:lnTo>
                    <a:pt x="412" y="404"/>
                  </a:lnTo>
                  <a:lnTo>
                    <a:pt x="411" y="404"/>
                  </a:lnTo>
                  <a:lnTo>
                    <a:pt x="411" y="403"/>
                  </a:lnTo>
                  <a:lnTo>
                    <a:pt x="411" y="402"/>
                  </a:lnTo>
                  <a:lnTo>
                    <a:pt x="412" y="402"/>
                  </a:lnTo>
                  <a:lnTo>
                    <a:pt x="411" y="402"/>
                  </a:lnTo>
                  <a:lnTo>
                    <a:pt x="410" y="402"/>
                  </a:lnTo>
                  <a:lnTo>
                    <a:pt x="410" y="403"/>
                  </a:lnTo>
                  <a:lnTo>
                    <a:pt x="409" y="403"/>
                  </a:lnTo>
                  <a:lnTo>
                    <a:pt x="410" y="403"/>
                  </a:lnTo>
                  <a:lnTo>
                    <a:pt x="410" y="404"/>
                  </a:lnTo>
                  <a:lnTo>
                    <a:pt x="409" y="404"/>
                  </a:lnTo>
                  <a:lnTo>
                    <a:pt x="410" y="404"/>
                  </a:lnTo>
                  <a:lnTo>
                    <a:pt x="410" y="405"/>
                  </a:lnTo>
                  <a:lnTo>
                    <a:pt x="409" y="405"/>
                  </a:lnTo>
                  <a:lnTo>
                    <a:pt x="409" y="404"/>
                  </a:lnTo>
                  <a:lnTo>
                    <a:pt x="408" y="404"/>
                  </a:lnTo>
                  <a:lnTo>
                    <a:pt x="408" y="404"/>
                  </a:lnTo>
                  <a:lnTo>
                    <a:pt x="406" y="404"/>
                  </a:lnTo>
                  <a:lnTo>
                    <a:pt x="406" y="405"/>
                  </a:lnTo>
                  <a:lnTo>
                    <a:pt x="405" y="405"/>
                  </a:lnTo>
                  <a:lnTo>
                    <a:pt x="404" y="404"/>
                  </a:lnTo>
                  <a:lnTo>
                    <a:pt x="404" y="405"/>
                  </a:lnTo>
                  <a:lnTo>
                    <a:pt x="403" y="404"/>
                  </a:lnTo>
                  <a:lnTo>
                    <a:pt x="403" y="403"/>
                  </a:lnTo>
                  <a:lnTo>
                    <a:pt x="403" y="402"/>
                  </a:lnTo>
                  <a:lnTo>
                    <a:pt x="402" y="402"/>
                  </a:lnTo>
                  <a:lnTo>
                    <a:pt x="402" y="403"/>
                  </a:lnTo>
                  <a:lnTo>
                    <a:pt x="402" y="402"/>
                  </a:lnTo>
                  <a:lnTo>
                    <a:pt x="401" y="401"/>
                  </a:lnTo>
                  <a:lnTo>
                    <a:pt x="401" y="402"/>
                  </a:lnTo>
                  <a:lnTo>
                    <a:pt x="401" y="401"/>
                  </a:lnTo>
                  <a:lnTo>
                    <a:pt x="401" y="400"/>
                  </a:lnTo>
                  <a:lnTo>
                    <a:pt x="402" y="400"/>
                  </a:lnTo>
                  <a:lnTo>
                    <a:pt x="401" y="400"/>
                  </a:lnTo>
                  <a:lnTo>
                    <a:pt x="401" y="401"/>
                  </a:lnTo>
                  <a:lnTo>
                    <a:pt x="401" y="400"/>
                  </a:lnTo>
                  <a:lnTo>
                    <a:pt x="401" y="401"/>
                  </a:lnTo>
                  <a:lnTo>
                    <a:pt x="401" y="400"/>
                  </a:lnTo>
                  <a:lnTo>
                    <a:pt x="401" y="398"/>
                  </a:lnTo>
                  <a:lnTo>
                    <a:pt x="402" y="398"/>
                  </a:lnTo>
                  <a:lnTo>
                    <a:pt x="403" y="398"/>
                  </a:lnTo>
                  <a:lnTo>
                    <a:pt x="402" y="398"/>
                  </a:lnTo>
                  <a:lnTo>
                    <a:pt x="401" y="398"/>
                  </a:lnTo>
                  <a:lnTo>
                    <a:pt x="401" y="400"/>
                  </a:lnTo>
                  <a:lnTo>
                    <a:pt x="399" y="400"/>
                  </a:lnTo>
                  <a:lnTo>
                    <a:pt x="399" y="398"/>
                  </a:lnTo>
                  <a:lnTo>
                    <a:pt x="399" y="400"/>
                  </a:lnTo>
                  <a:lnTo>
                    <a:pt x="399" y="401"/>
                  </a:lnTo>
                  <a:lnTo>
                    <a:pt x="398" y="401"/>
                  </a:lnTo>
                  <a:lnTo>
                    <a:pt x="397" y="401"/>
                  </a:lnTo>
                  <a:lnTo>
                    <a:pt x="398" y="401"/>
                  </a:lnTo>
                  <a:lnTo>
                    <a:pt x="399" y="402"/>
                  </a:lnTo>
                  <a:lnTo>
                    <a:pt x="399" y="403"/>
                  </a:lnTo>
                  <a:lnTo>
                    <a:pt x="398" y="402"/>
                  </a:lnTo>
                  <a:lnTo>
                    <a:pt x="398" y="403"/>
                  </a:lnTo>
                  <a:lnTo>
                    <a:pt x="399" y="403"/>
                  </a:lnTo>
                  <a:lnTo>
                    <a:pt x="401" y="403"/>
                  </a:lnTo>
                  <a:lnTo>
                    <a:pt x="401" y="404"/>
                  </a:lnTo>
                  <a:lnTo>
                    <a:pt x="401" y="405"/>
                  </a:lnTo>
                  <a:lnTo>
                    <a:pt x="401" y="407"/>
                  </a:lnTo>
                  <a:lnTo>
                    <a:pt x="401" y="408"/>
                  </a:lnTo>
                  <a:lnTo>
                    <a:pt x="401" y="408"/>
                  </a:lnTo>
                  <a:lnTo>
                    <a:pt x="401" y="408"/>
                  </a:lnTo>
                  <a:lnTo>
                    <a:pt x="401" y="408"/>
                  </a:lnTo>
                  <a:lnTo>
                    <a:pt x="399" y="408"/>
                  </a:lnTo>
                  <a:lnTo>
                    <a:pt x="399" y="408"/>
                  </a:lnTo>
                  <a:lnTo>
                    <a:pt x="398" y="408"/>
                  </a:lnTo>
                  <a:lnTo>
                    <a:pt x="398" y="407"/>
                  </a:lnTo>
                  <a:lnTo>
                    <a:pt x="397" y="407"/>
                  </a:lnTo>
                  <a:lnTo>
                    <a:pt x="397" y="405"/>
                  </a:lnTo>
                  <a:lnTo>
                    <a:pt x="397" y="404"/>
                  </a:lnTo>
                  <a:lnTo>
                    <a:pt x="396" y="404"/>
                  </a:lnTo>
                  <a:lnTo>
                    <a:pt x="396" y="405"/>
                  </a:lnTo>
                  <a:lnTo>
                    <a:pt x="397" y="405"/>
                  </a:lnTo>
                  <a:lnTo>
                    <a:pt x="397" y="407"/>
                  </a:lnTo>
                  <a:lnTo>
                    <a:pt x="398" y="408"/>
                  </a:lnTo>
                  <a:lnTo>
                    <a:pt x="399" y="408"/>
                  </a:lnTo>
                  <a:lnTo>
                    <a:pt x="398" y="408"/>
                  </a:lnTo>
                  <a:lnTo>
                    <a:pt x="397" y="408"/>
                  </a:lnTo>
                  <a:lnTo>
                    <a:pt x="397" y="409"/>
                  </a:lnTo>
                  <a:lnTo>
                    <a:pt x="396" y="409"/>
                  </a:lnTo>
                  <a:lnTo>
                    <a:pt x="396" y="408"/>
                  </a:lnTo>
                  <a:lnTo>
                    <a:pt x="395" y="408"/>
                  </a:lnTo>
                  <a:lnTo>
                    <a:pt x="395" y="409"/>
                  </a:lnTo>
                  <a:lnTo>
                    <a:pt x="395" y="410"/>
                  </a:lnTo>
                  <a:lnTo>
                    <a:pt x="395" y="411"/>
                  </a:lnTo>
                  <a:lnTo>
                    <a:pt x="393" y="411"/>
                  </a:lnTo>
                  <a:lnTo>
                    <a:pt x="393" y="410"/>
                  </a:lnTo>
                  <a:lnTo>
                    <a:pt x="392" y="410"/>
                  </a:lnTo>
                  <a:lnTo>
                    <a:pt x="392" y="411"/>
                  </a:lnTo>
                  <a:lnTo>
                    <a:pt x="391" y="411"/>
                  </a:lnTo>
                  <a:lnTo>
                    <a:pt x="391" y="413"/>
                  </a:lnTo>
                  <a:lnTo>
                    <a:pt x="390" y="413"/>
                  </a:lnTo>
                  <a:lnTo>
                    <a:pt x="389" y="411"/>
                  </a:lnTo>
                  <a:lnTo>
                    <a:pt x="389" y="410"/>
                  </a:lnTo>
                  <a:lnTo>
                    <a:pt x="390" y="410"/>
                  </a:lnTo>
                  <a:lnTo>
                    <a:pt x="389" y="410"/>
                  </a:lnTo>
                  <a:lnTo>
                    <a:pt x="389" y="409"/>
                  </a:lnTo>
                  <a:lnTo>
                    <a:pt x="387" y="409"/>
                  </a:lnTo>
                  <a:lnTo>
                    <a:pt x="387" y="410"/>
                  </a:lnTo>
                  <a:lnTo>
                    <a:pt x="389" y="410"/>
                  </a:lnTo>
                  <a:lnTo>
                    <a:pt x="389" y="411"/>
                  </a:lnTo>
                  <a:lnTo>
                    <a:pt x="389" y="413"/>
                  </a:lnTo>
                  <a:lnTo>
                    <a:pt x="387" y="413"/>
                  </a:lnTo>
                  <a:lnTo>
                    <a:pt x="386" y="413"/>
                  </a:lnTo>
                  <a:lnTo>
                    <a:pt x="386" y="411"/>
                  </a:lnTo>
                  <a:lnTo>
                    <a:pt x="385" y="411"/>
                  </a:lnTo>
                  <a:lnTo>
                    <a:pt x="384" y="411"/>
                  </a:lnTo>
                  <a:lnTo>
                    <a:pt x="385" y="411"/>
                  </a:lnTo>
                  <a:lnTo>
                    <a:pt x="384" y="411"/>
                  </a:lnTo>
                  <a:lnTo>
                    <a:pt x="383" y="410"/>
                  </a:lnTo>
                  <a:lnTo>
                    <a:pt x="383" y="411"/>
                  </a:lnTo>
                  <a:lnTo>
                    <a:pt x="384" y="411"/>
                  </a:lnTo>
                  <a:lnTo>
                    <a:pt x="384" y="413"/>
                  </a:lnTo>
                  <a:lnTo>
                    <a:pt x="383" y="413"/>
                  </a:lnTo>
                  <a:lnTo>
                    <a:pt x="383" y="414"/>
                  </a:lnTo>
                  <a:lnTo>
                    <a:pt x="383" y="413"/>
                  </a:lnTo>
                  <a:lnTo>
                    <a:pt x="381" y="413"/>
                  </a:lnTo>
                  <a:lnTo>
                    <a:pt x="380" y="413"/>
                  </a:lnTo>
                  <a:lnTo>
                    <a:pt x="381" y="413"/>
                  </a:lnTo>
                  <a:lnTo>
                    <a:pt x="381" y="414"/>
                  </a:lnTo>
                  <a:lnTo>
                    <a:pt x="380" y="415"/>
                  </a:lnTo>
                  <a:lnTo>
                    <a:pt x="380" y="414"/>
                  </a:lnTo>
                  <a:lnTo>
                    <a:pt x="380" y="415"/>
                  </a:lnTo>
                  <a:lnTo>
                    <a:pt x="379" y="415"/>
                  </a:lnTo>
                  <a:lnTo>
                    <a:pt x="379" y="415"/>
                  </a:lnTo>
                  <a:lnTo>
                    <a:pt x="379" y="414"/>
                  </a:lnTo>
                  <a:lnTo>
                    <a:pt x="379" y="415"/>
                  </a:lnTo>
                  <a:lnTo>
                    <a:pt x="378" y="416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6"/>
                  </a:lnTo>
                  <a:lnTo>
                    <a:pt x="375" y="416"/>
                  </a:lnTo>
                  <a:lnTo>
                    <a:pt x="375" y="415"/>
                  </a:lnTo>
                  <a:lnTo>
                    <a:pt x="377" y="415"/>
                  </a:lnTo>
                  <a:lnTo>
                    <a:pt x="375" y="415"/>
                  </a:lnTo>
                  <a:lnTo>
                    <a:pt x="374" y="415"/>
                  </a:lnTo>
                  <a:lnTo>
                    <a:pt x="375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5" y="416"/>
                  </a:lnTo>
                  <a:lnTo>
                    <a:pt x="375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6"/>
                  </a:lnTo>
                  <a:lnTo>
                    <a:pt x="372" y="416"/>
                  </a:lnTo>
                  <a:lnTo>
                    <a:pt x="372" y="417"/>
                  </a:lnTo>
                  <a:lnTo>
                    <a:pt x="371" y="417"/>
                  </a:lnTo>
                  <a:lnTo>
                    <a:pt x="372" y="417"/>
                  </a:lnTo>
                  <a:lnTo>
                    <a:pt x="371" y="417"/>
                  </a:lnTo>
                  <a:lnTo>
                    <a:pt x="371" y="416"/>
                  </a:lnTo>
                  <a:lnTo>
                    <a:pt x="372" y="416"/>
                  </a:lnTo>
                  <a:lnTo>
                    <a:pt x="371" y="416"/>
                  </a:lnTo>
                  <a:lnTo>
                    <a:pt x="371" y="417"/>
                  </a:lnTo>
                  <a:lnTo>
                    <a:pt x="371" y="419"/>
                  </a:lnTo>
                  <a:lnTo>
                    <a:pt x="370" y="419"/>
                  </a:lnTo>
                  <a:lnTo>
                    <a:pt x="368" y="419"/>
                  </a:lnTo>
                  <a:lnTo>
                    <a:pt x="370" y="419"/>
                  </a:lnTo>
                  <a:lnTo>
                    <a:pt x="368" y="417"/>
                  </a:lnTo>
                  <a:lnTo>
                    <a:pt x="370" y="417"/>
                  </a:lnTo>
                  <a:lnTo>
                    <a:pt x="368" y="417"/>
                  </a:lnTo>
                  <a:lnTo>
                    <a:pt x="370" y="417"/>
                  </a:lnTo>
                  <a:lnTo>
                    <a:pt x="368" y="417"/>
                  </a:lnTo>
                  <a:lnTo>
                    <a:pt x="370" y="416"/>
                  </a:lnTo>
                  <a:lnTo>
                    <a:pt x="368" y="416"/>
                  </a:lnTo>
                  <a:lnTo>
                    <a:pt x="368" y="417"/>
                  </a:lnTo>
                  <a:lnTo>
                    <a:pt x="368" y="419"/>
                  </a:lnTo>
                  <a:lnTo>
                    <a:pt x="368" y="420"/>
                  </a:lnTo>
                  <a:lnTo>
                    <a:pt x="367" y="420"/>
                  </a:lnTo>
                  <a:lnTo>
                    <a:pt x="367" y="421"/>
                  </a:lnTo>
                  <a:lnTo>
                    <a:pt x="367" y="420"/>
                  </a:lnTo>
                  <a:lnTo>
                    <a:pt x="366" y="420"/>
                  </a:lnTo>
                  <a:lnTo>
                    <a:pt x="366" y="421"/>
                  </a:lnTo>
                  <a:lnTo>
                    <a:pt x="366" y="422"/>
                  </a:lnTo>
                  <a:lnTo>
                    <a:pt x="367" y="422"/>
                  </a:lnTo>
                  <a:lnTo>
                    <a:pt x="368" y="422"/>
                  </a:lnTo>
                  <a:lnTo>
                    <a:pt x="368" y="423"/>
                  </a:lnTo>
                  <a:lnTo>
                    <a:pt x="368" y="425"/>
                  </a:lnTo>
                  <a:lnTo>
                    <a:pt x="368" y="423"/>
                  </a:lnTo>
                  <a:lnTo>
                    <a:pt x="367" y="423"/>
                  </a:lnTo>
                  <a:lnTo>
                    <a:pt x="368" y="423"/>
                  </a:lnTo>
                  <a:lnTo>
                    <a:pt x="368" y="425"/>
                  </a:lnTo>
                  <a:lnTo>
                    <a:pt x="367" y="425"/>
                  </a:lnTo>
                  <a:lnTo>
                    <a:pt x="368" y="425"/>
                  </a:lnTo>
                  <a:lnTo>
                    <a:pt x="367" y="425"/>
                  </a:lnTo>
                  <a:lnTo>
                    <a:pt x="368" y="425"/>
                  </a:lnTo>
                  <a:lnTo>
                    <a:pt x="368" y="426"/>
                  </a:lnTo>
                  <a:lnTo>
                    <a:pt x="370" y="426"/>
                  </a:lnTo>
                  <a:lnTo>
                    <a:pt x="370" y="427"/>
                  </a:lnTo>
                  <a:lnTo>
                    <a:pt x="370" y="428"/>
                  </a:lnTo>
                  <a:lnTo>
                    <a:pt x="368" y="428"/>
                  </a:lnTo>
                  <a:lnTo>
                    <a:pt x="368" y="429"/>
                  </a:lnTo>
                  <a:lnTo>
                    <a:pt x="367" y="429"/>
                  </a:lnTo>
                  <a:lnTo>
                    <a:pt x="366" y="429"/>
                  </a:lnTo>
                  <a:lnTo>
                    <a:pt x="365" y="429"/>
                  </a:lnTo>
                  <a:lnTo>
                    <a:pt x="365" y="428"/>
                  </a:lnTo>
                  <a:lnTo>
                    <a:pt x="365" y="429"/>
                  </a:lnTo>
                  <a:lnTo>
                    <a:pt x="364" y="429"/>
                  </a:lnTo>
                  <a:lnTo>
                    <a:pt x="364" y="428"/>
                  </a:lnTo>
                  <a:lnTo>
                    <a:pt x="364" y="427"/>
                  </a:lnTo>
                  <a:lnTo>
                    <a:pt x="364" y="428"/>
                  </a:lnTo>
                  <a:lnTo>
                    <a:pt x="365" y="428"/>
                  </a:lnTo>
                  <a:lnTo>
                    <a:pt x="365" y="427"/>
                  </a:lnTo>
                  <a:lnTo>
                    <a:pt x="364" y="427"/>
                  </a:lnTo>
                  <a:lnTo>
                    <a:pt x="362" y="427"/>
                  </a:lnTo>
                  <a:lnTo>
                    <a:pt x="362" y="426"/>
                  </a:lnTo>
                  <a:lnTo>
                    <a:pt x="362" y="425"/>
                  </a:lnTo>
                  <a:lnTo>
                    <a:pt x="361" y="425"/>
                  </a:lnTo>
                  <a:lnTo>
                    <a:pt x="362" y="425"/>
                  </a:lnTo>
                  <a:lnTo>
                    <a:pt x="364" y="425"/>
                  </a:lnTo>
                  <a:lnTo>
                    <a:pt x="362" y="425"/>
                  </a:lnTo>
                  <a:lnTo>
                    <a:pt x="362" y="423"/>
                  </a:lnTo>
                  <a:lnTo>
                    <a:pt x="362" y="422"/>
                  </a:lnTo>
                  <a:lnTo>
                    <a:pt x="361" y="422"/>
                  </a:lnTo>
                  <a:lnTo>
                    <a:pt x="361" y="423"/>
                  </a:lnTo>
                  <a:lnTo>
                    <a:pt x="361" y="422"/>
                  </a:lnTo>
                  <a:lnTo>
                    <a:pt x="361" y="423"/>
                  </a:lnTo>
                  <a:lnTo>
                    <a:pt x="361" y="422"/>
                  </a:lnTo>
                  <a:lnTo>
                    <a:pt x="361" y="421"/>
                  </a:lnTo>
                  <a:lnTo>
                    <a:pt x="361" y="420"/>
                  </a:lnTo>
                  <a:lnTo>
                    <a:pt x="361" y="419"/>
                  </a:lnTo>
                  <a:lnTo>
                    <a:pt x="362" y="419"/>
                  </a:lnTo>
                  <a:lnTo>
                    <a:pt x="362" y="417"/>
                  </a:lnTo>
                  <a:lnTo>
                    <a:pt x="364" y="417"/>
                  </a:lnTo>
                  <a:lnTo>
                    <a:pt x="364" y="416"/>
                  </a:lnTo>
                  <a:lnTo>
                    <a:pt x="364" y="415"/>
                  </a:lnTo>
                  <a:lnTo>
                    <a:pt x="362" y="415"/>
                  </a:lnTo>
                  <a:lnTo>
                    <a:pt x="362" y="416"/>
                  </a:lnTo>
                  <a:lnTo>
                    <a:pt x="362" y="415"/>
                  </a:lnTo>
                  <a:lnTo>
                    <a:pt x="362" y="414"/>
                  </a:lnTo>
                  <a:lnTo>
                    <a:pt x="362" y="415"/>
                  </a:lnTo>
                  <a:lnTo>
                    <a:pt x="361" y="415"/>
                  </a:lnTo>
                  <a:lnTo>
                    <a:pt x="361" y="414"/>
                  </a:lnTo>
                  <a:lnTo>
                    <a:pt x="360" y="414"/>
                  </a:lnTo>
                  <a:lnTo>
                    <a:pt x="361" y="415"/>
                  </a:lnTo>
                  <a:lnTo>
                    <a:pt x="360" y="415"/>
                  </a:lnTo>
                  <a:lnTo>
                    <a:pt x="360" y="414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9" y="414"/>
                  </a:lnTo>
                  <a:lnTo>
                    <a:pt x="360" y="414"/>
                  </a:lnTo>
                  <a:lnTo>
                    <a:pt x="359" y="414"/>
                  </a:lnTo>
                  <a:lnTo>
                    <a:pt x="360" y="414"/>
                  </a:lnTo>
                  <a:lnTo>
                    <a:pt x="360" y="415"/>
                  </a:lnTo>
                  <a:lnTo>
                    <a:pt x="359" y="415"/>
                  </a:lnTo>
                  <a:lnTo>
                    <a:pt x="359" y="416"/>
                  </a:lnTo>
                  <a:lnTo>
                    <a:pt x="359" y="415"/>
                  </a:lnTo>
                  <a:lnTo>
                    <a:pt x="359" y="416"/>
                  </a:lnTo>
                  <a:lnTo>
                    <a:pt x="358" y="416"/>
                  </a:lnTo>
                  <a:lnTo>
                    <a:pt x="358" y="415"/>
                  </a:lnTo>
                  <a:lnTo>
                    <a:pt x="358" y="416"/>
                  </a:lnTo>
                  <a:lnTo>
                    <a:pt x="356" y="416"/>
                  </a:lnTo>
                  <a:lnTo>
                    <a:pt x="356" y="415"/>
                  </a:lnTo>
                  <a:lnTo>
                    <a:pt x="356" y="416"/>
                  </a:lnTo>
                  <a:lnTo>
                    <a:pt x="355" y="416"/>
                  </a:lnTo>
                  <a:lnTo>
                    <a:pt x="354" y="416"/>
                  </a:lnTo>
                  <a:lnTo>
                    <a:pt x="354" y="415"/>
                  </a:lnTo>
                  <a:lnTo>
                    <a:pt x="355" y="415"/>
                  </a:lnTo>
                  <a:lnTo>
                    <a:pt x="355" y="414"/>
                  </a:lnTo>
                  <a:lnTo>
                    <a:pt x="354" y="414"/>
                  </a:lnTo>
                  <a:lnTo>
                    <a:pt x="355" y="414"/>
                  </a:lnTo>
                  <a:lnTo>
                    <a:pt x="354" y="414"/>
                  </a:lnTo>
                  <a:lnTo>
                    <a:pt x="353" y="414"/>
                  </a:lnTo>
                  <a:lnTo>
                    <a:pt x="353" y="413"/>
                  </a:lnTo>
                  <a:lnTo>
                    <a:pt x="353" y="411"/>
                  </a:lnTo>
                  <a:lnTo>
                    <a:pt x="353" y="413"/>
                  </a:lnTo>
                  <a:lnTo>
                    <a:pt x="353" y="411"/>
                  </a:lnTo>
                  <a:lnTo>
                    <a:pt x="352" y="411"/>
                  </a:lnTo>
                  <a:lnTo>
                    <a:pt x="352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3" y="414"/>
                  </a:lnTo>
                  <a:lnTo>
                    <a:pt x="352" y="414"/>
                  </a:lnTo>
                  <a:lnTo>
                    <a:pt x="353" y="414"/>
                  </a:lnTo>
                  <a:lnTo>
                    <a:pt x="352" y="414"/>
                  </a:lnTo>
                  <a:lnTo>
                    <a:pt x="350" y="414"/>
                  </a:lnTo>
                  <a:lnTo>
                    <a:pt x="352" y="414"/>
                  </a:lnTo>
                  <a:lnTo>
                    <a:pt x="352" y="413"/>
                  </a:lnTo>
                  <a:lnTo>
                    <a:pt x="352" y="414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0" y="413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3"/>
                  </a:lnTo>
                  <a:lnTo>
                    <a:pt x="350" y="413"/>
                  </a:lnTo>
                  <a:lnTo>
                    <a:pt x="350" y="413"/>
                  </a:lnTo>
                  <a:lnTo>
                    <a:pt x="350" y="411"/>
                  </a:lnTo>
                  <a:lnTo>
                    <a:pt x="350" y="411"/>
                  </a:lnTo>
                  <a:lnTo>
                    <a:pt x="350" y="410"/>
                  </a:lnTo>
                  <a:lnTo>
                    <a:pt x="350" y="411"/>
                  </a:lnTo>
                  <a:lnTo>
                    <a:pt x="350" y="410"/>
                  </a:lnTo>
                  <a:lnTo>
                    <a:pt x="350" y="411"/>
                  </a:lnTo>
                  <a:lnTo>
                    <a:pt x="350" y="410"/>
                  </a:lnTo>
                  <a:lnTo>
                    <a:pt x="350" y="411"/>
                  </a:lnTo>
                  <a:lnTo>
                    <a:pt x="349" y="411"/>
                  </a:lnTo>
                  <a:lnTo>
                    <a:pt x="350" y="411"/>
                  </a:lnTo>
                  <a:lnTo>
                    <a:pt x="349" y="411"/>
                  </a:lnTo>
                  <a:lnTo>
                    <a:pt x="349" y="410"/>
                  </a:lnTo>
                  <a:lnTo>
                    <a:pt x="349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49" y="413"/>
                  </a:lnTo>
                  <a:lnTo>
                    <a:pt x="350" y="413"/>
                  </a:lnTo>
                  <a:lnTo>
                    <a:pt x="349" y="413"/>
                  </a:lnTo>
                  <a:lnTo>
                    <a:pt x="350" y="413"/>
                  </a:lnTo>
                  <a:lnTo>
                    <a:pt x="350" y="414"/>
                  </a:lnTo>
                  <a:lnTo>
                    <a:pt x="350" y="413"/>
                  </a:lnTo>
                  <a:lnTo>
                    <a:pt x="350" y="414"/>
                  </a:lnTo>
                  <a:lnTo>
                    <a:pt x="350" y="413"/>
                  </a:lnTo>
                  <a:lnTo>
                    <a:pt x="350" y="414"/>
                  </a:lnTo>
                  <a:lnTo>
                    <a:pt x="349" y="414"/>
                  </a:lnTo>
                  <a:lnTo>
                    <a:pt x="350" y="414"/>
                  </a:lnTo>
                  <a:lnTo>
                    <a:pt x="349" y="414"/>
                  </a:lnTo>
                  <a:lnTo>
                    <a:pt x="349" y="415"/>
                  </a:lnTo>
                  <a:lnTo>
                    <a:pt x="349" y="414"/>
                  </a:lnTo>
                  <a:lnTo>
                    <a:pt x="349" y="413"/>
                  </a:lnTo>
                  <a:lnTo>
                    <a:pt x="349" y="414"/>
                  </a:lnTo>
                  <a:lnTo>
                    <a:pt x="348" y="413"/>
                  </a:lnTo>
                  <a:lnTo>
                    <a:pt x="348" y="414"/>
                  </a:lnTo>
                  <a:lnTo>
                    <a:pt x="348" y="415"/>
                  </a:lnTo>
                  <a:lnTo>
                    <a:pt x="347" y="415"/>
                  </a:lnTo>
                  <a:lnTo>
                    <a:pt x="347" y="414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6" y="415"/>
                  </a:lnTo>
                  <a:lnTo>
                    <a:pt x="344" y="415"/>
                  </a:lnTo>
                  <a:lnTo>
                    <a:pt x="346" y="415"/>
                  </a:lnTo>
                  <a:lnTo>
                    <a:pt x="344" y="415"/>
                  </a:lnTo>
                  <a:lnTo>
                    <a:pt x="346" y="415"/>
                  </a:lnTo>
                  <a:lnTo>
                    <a:pt x="344" y="416"/>
                  </a:lnTo>
                  <a:lnTo>
                    <a:pt x="344" y="415"/>
                  </a:lnTo>
                  <a:lnTo>
                    <a:pt x="343" y="415"/>
                  </a:lnTo>
                  <a:lnTo>
                    <a:pt x="343" y="414"/>
                  </a:lnTo>
                  <a:lnTo>
                    <a:pt x="342" y="414"/>
                  </a:lnTo>
                  <a:lnTo>
                    <a:pt x="341" y="414"/>
                  </a:lnTo>
                  <a:lnTo>
                    <a:pt x="340" y="414"/>
                  </a:lnTo>
                  <a:lnTo>
                    <a:pt x="338" y="414"/>
                  </a:lnTo>
                  <a:lnTo>
                    <a:pt x="337" y="414"/>
                  </a:lnTo>
                  <a:lnTo>
                    <a:pt x="337" y="413"/>
                  </a:lnTo>
                  <a:lnTo>
                    <a:pt x="336" y="413"/>
                  </a:lnTo>
                  <a:lnTo>
                    <a:pt x="335" y="413"/>
                  </a:lnTo>
                  <a:lnTo>
                    <a:pt x="335" y="411"/>
                  </a:lnTo>
                  <a:lnTo>
                    <a:pt x="334" y="411"/>
                  </a:lnTo>
                  <a:lnTo>
                    <a:pt x="335" y="411"/>
                  </a:lnTo>
                  <a:lnTo>
                    <a:pt x="335" y="410"/>
                  </a:lnTo>
                  <a:lnTo>
                    <a:pt x="334" y="410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1" y="409"/>
                  </a:lnTo>
                  <a:lnTo>
                    <a:pt x="331" y="410"/>
                  </a:lnTo>
                  <a:lnTo>
                    <a:pt x="330" y="410"/>
                  </a:lnTo>
                  <a:lnTo>
                    <a:pt x="331" y="409"/>
                  </a:lnTo>
                  <a:lnTo>
                    <a:pt x="330" y="409"/>
                  </a:lnTo>
                  <a:lnTo>
                    <a:pt x="330" y="408"/>
                  </a:lnTo>
                  <a:lnTo>
                    <a:pt x="330" y="408"/>
                  </a:lnTo>
                  <a:lnTo>
                    <a:pt x="330" y="407"/>
                  </a:lnTo>
                  <a:lnTo>
                    <a:pt x="329" y="407"/>
                  </a:lnTo>
                  <a:lnTo>
                    <a:pt x="329" y="405"/>
                  </a:lnTo>
                  <a:lnTo>
                    <a:pt x="330" y="404"/>
                  </a:lnTo>
                  <a:lnTo>
                    <a:pt x="331" y="404"/>
                  </a:lnTo>
                  <a:lnTo>
                    <a:pt x="331" y="403"/>
                  </a:lnTo>
                  <a:lnTo>
                    <a:pt x="331" y="402"/>
                  </a:lnTo>
                  <a:lnTo>
                    <a:pt x="333" y="402"/>
                  </a:lnTo>
                  <a:lnTo>
                    <a:pt x="331" y="402"/>
                  </a:lnTo>
                  <a:lnTo>
                    <a:pt x="331" y="401"/>
                  </a:lnTo>
                  <a:lnTo>
                    <a:pt x="330" y="401"/>
                  </a:lnTo>
                  <a:lnTo>
                    <a:pt x="330" y="402"/>
                  </a:lnTo>
                  <a:lnTo>
                    <a:pt x="330" y="401"/>
                  </a:lnTo>
                  <a:lnTo>
                    <a:pt x="329" y="401"/>
                  </a:lnTo>
                  <a:lnTo>
                    <a:pt x="327" y="402"/>
                  </a:lnTo>
                  <a:lnTo>
                    <a:pt x="327" y="401"/>
                  </a:lnTo>
                  <a:lnTo>
                    <a:pt x="325" y="401"/>
                  </a:lnTo>
                  <a:lnTo>
                    <a:pt x="325" y="400"/>
                  </a:lnTo>
                  <a:lnTo>
                    <a:pt x="324" y="400"/>
                  </a:lnTo>
                  <a:lnTo>
                    <a:pt x="323" y="401"/>
                  </a:lnTo>
                  <a:lnTo>
                    <a:pt x="322" y="401"/>
                  </a:lnTo>
                  <a:lnTo>
                    <a:pt x="322" y="400"/>
                  </a:lnTo>
                  <a:lnTo>
                    <a:pt x="322" y="400"/>
                  </a:lnTo>
                  <a:lnTo>
                    <a:pt x="321" y="400"/>
                  </a:lnTo>
                  <a:lnTo>
                    <a:pt x="321" y="398"/>
                  </a:lnTo>
                  <a:lnTo>
                    <a:pt x="319" y="398"/>
                  </a:lnTo>
                  <a:lnTo>
                    <a:pt x="319" y="397"/>
                  </a:lnTo>
                  <a:lnTo>
                    <a:pt x="319" y="396"/>
                  </a:lnTo>
                  <a:lnTo>
                    <a:pt x="318" y="397"/>
                  </a:lnTo>
                  <a:lnTo>
                    <a:pt x="318" y="396"/>
                  </a:lnTo>
                  <a:lnTo>
                    <a:pt x="317" y="396"/>
                  </a:lnTo>
                  <a:lnTo>
                    <a:pt x="317" y="397"/>
                  </a:lnTo>
                  <a:lnTo>
                    <a:pt x="316" y="397"/>
                  </a:lnTo>
                  <a:lnTo>
                    <a:pt x="315" y="397"/>
                  </a:lnTo>
                  <a:lnTo>
                    <a:pt x="313" y="398"/>
                  </a:lnTo>
                  <a:lnTo>
                    <a:pt x="312" y="398"/>
                  </a:lnTo>
                  <a:lnTo>
                    <a:pt x="312" y="401"/>
                  </a:lnTo>
                  <a:lnTo>
                    <a:pt x="312" y="402"/>
                  </a:lnTo>
                  <a:lnTo>
                    <a:pt x="311" y="402"/>
                  </a:lnTo>
                  <a:lnTo>
                    <a:pt x="310" y="402"/>
                  </a:lnTo>
                  <a:lnTo>
                    <a:pt x="309" y="402"/>
                  </a:lnTo>
                  <a:lnTo>
                    <a:pt x="309" y="403"/>
                  </a:lnTo>
                  <a:lnTo>
                    <a:pt x="307" y="403"/>
                  </a:lnTo>
                  <a:lnTo>
                    <a:pt x="306" y="403"/>
                  </a:lnTo>
                  <a:lnTo>
                    <a:pt x="306" y="402"/>
                  </a:lnTo>
                  <a:lnTo>
                    <a:pt x="305" y="402"/>
                  </a:lnTo>
                  <a:lnTo>
                    <a:pt x="305" y="403"/>
                  </a:lnTo>
                  <a:lnTo>
                    <a:pt x="304" y="403"/>
                  </a:lnTo>
                  <a:lnTo>
                    <a:pt x="304" y="404"/>
                  </a:lnTo>
                  <a:lnTo>
                    <a:pt x="304" y="405"/>
                  </a:lnTo>
                  <a:lnTo>
                    <a:pt x="303" y="405"/>
                  </a:lnTo>
                  <a:lnTo>
                    <a:pt x="303" y="404"/>
                  </a:lnTo>
                  <a:lnTo>
                    <a:pt x="302" y="404"/>
                  </a:lnTo>
                  <a:lnTo>
                    <a:pt x="302" y="403"/>
                  </a:lnTo>
                  <a:lnTo>
                    <a:pt x="300" y="402"/>
                  </a:lnTo>
                  <a:lnTo>
                    <a:pt x="299" y="402"/>
                  </a:lnTo>
                  <a:lnTo>
                    <a:pt x="299" y="403"/>
                  </a:lnTo>
                  <a:lnTo>
                    <a:pt x="299" y="404"/>
                  </a:lnTo>
                  <a:lnTo>
                    <a:pt x="298" y="404"/>
                  </a:lnTo>
                  <a:lnTo>
                    <a:pt x="298" y="403"/>
                  </a:lnTo>
                  <a:lnTo>
                    <a:pt x="298" y="402"/>
                  </a:lnTo>
                  <a:lnTo>
                    <a:pt x="297" y="402"/>
                  </a:lnTo>
                  <a:lnTo>
                    <a:pt x="297" y="403"/>
                  </a:lnTo>
                  <a:lnTo>
                    <a:pt x="296" y="403"/>
                  </a:lnTo>
                  <a:lnTo>
                    <a:pt x="296" y="404"/>
                  </a:lnTo>
                  <a:lnTo>
                    <a:pt x="296" y="405"/>
                  </a:lnTo>
                  <a:lnTo>
                    <a:pt x="294" y="405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5"/>
                  </a:lnTo>
                  <a:lnTo>
                    <a:pt x="293" y="405"/>
                  </a:lnTo>
                  <a:lnTo>
                    <a:pt x="293" y="404"/>
                  </a:lnTo>
                  <a:lnTo>
                    <a:pt x="292" y="404"/>
                  </a:lnTo>
                  <a:lnTo>
                    <a:pt x="292" y="403"/>
                  </a:lnTo>
                  <a:lnTo>
                    <a:pt x="291" y="403"/>
                  </a:lnTo>
                  <a:lnTo>
                    <a:pt x="290" y="403"/>
                  </a:lnTo>
                  <a:lnTo>
                    <a:pt x="290" y="402"/>
                  </a:lnTo>
                  <a:lnTo>
                    <a:pt x="288" y="402"/>
                  </a:lnTo>
                  <a:lnTo>
                    <a:pt x="288" y="403"/>
                  </a:lnTo>
                  <a:lnTo>
                    <a:pt x="288" y="404"/>
                  </a:lnTo>
                  <a:lnTo>
                    <a:pt x="287" y="405"/>
                  </a:lnTo>
                  <a:lnTo>
                    <a:pt x="287" y="407"/>
                  </a:lnTo>
                  <a:lnTo>
                    <a:pt x="286" y="407"/>
                  </a:lnTo>
                  <a:lnTo>
                    <a:pt x="285" y="407"/>
                  </a:lnTo>
                  <a:lnTo>
                    <a:pt x="285" y="405"/>
                  </a:lnTo>
                  <a:lnTo>
                    <a:pt x="284" y="405"/>
                  </a:lnTo>
                  <a:lnTo>
                    <a:pt x="284" y="407"/>
                  </a:lnTo>
                  <a:lnTo>
                    <a:pt x="282" y="407"/>
                  </a:lnTo>
                  <a:lnTo>
                    <a:pt x="282" y="405"/>
                  </a:lnTo>
                  <a:lnTo>
                    <a:pt x="281" y="405"/>
                  </a:lnTo>
                  <a:lnTo>
                    <a:pt x="280" y="407"/>
                  </a:lnTo>
                  <a:lnTo>
                    <a:pt x="280" y="408"/>
                  </a:lnTo>
                  <a:lnTo>
                    <a:pt x="279" y="408"/>
                  </a:lnTo>
                  <a:lnTo>
                    <a:pt x="280" y="408"/>
                  </a:lnTo>
                  <a:lnTo>
                    <a:pt x="280" y="409"/>
                  </a:lnTo>
                  <a:lnTo>
                    <a:pt x="280" y="410"/>
                  </a:lnTo>
                  <a:lnTo>
                    <a:pt x="281" y="410"/>
                  </a:lnTo>
                  <a:lnTo>
                    <a:pt x="281" y="411"/>
                  </a:lnTo>
                  <a:lnTo>
                    <a:pt x="281" y="413"/>
                  </a:lnTo>
                  <a:lnTo>
                    <a:pt x="281" y="414"/>
                  </a:lnTo>
                  <a:lnTo>
                    <a:pt x="282" y="414"/>
                  </a:lnTo>
                  <a:lnTo>
                    <a:pt x="281" y="415"/>
                  </a:lnTo>
                  <a:lnTo>
                    <a:pt x="281" y="416"/>
                  </a:lnTo>
                  <a:lnTo>
                    <a:pt x="281" y="417"/>
                  </a:lnTo>
                  <a:lnTo>
                    <a:pt x="282" y="417"/>
                  </a:lnTo>
                  <a:lnTo>
                    <a:pt x="282" y="419"/>
                  </a:lnTo>
                  <a:lnTo>
                    <a:pt x="281" y="419"/>
                  </a:lnTo>
                  <a:lnTo>
                    <a:pt x="282" y="419"/>
                  </a:lnTo>
                  <a:lnTo>
                    <a:pt x="282" y="420"/>
                  </a:lnTo>
                  <a:lnTo>
                    <a:pt x="281" y="420"/>
                  </a:lnTo>
                  <a:lnTo>
                    <a:pt x="281" y="419"/>
                  </a:lnTo>
                  <a:lnTo>
                    <a:pt x="280" y="419"/>
                  </a:lnTo>
                  <a:lnTo>
                    <a:pt x="279" y="419"/>
                  </a:lnTo>
                  <a:lnTo>
                    <a:pt x="278" y="419"/>
                  </a:lnTo>
                  <a:lnTo>
                    <a:pt x="276" y="419"/>
                  </a:lnTo>
                  <a:lnTo>
                    <a:pt x="276" y="417"/>
                  </a:lnTo>
                  <a:lnTo>
                    <a:pt x="276" y="416"/>
                  </a:lnTo>
                  <a:lnTo>
                    <a:pt x="275" y="416"/>
                  </a:lnTo>
                  <a:lnTo>
                    <a:pt x="275" y="415"/>
                  </a:lnTo>
                  <a:lnTo>
                    <a:pt x="275" y="414"/>
                  </a:lnTo>
                  <a:lnTo>
                    <a:pt x="275" y="413"/>
                  </a:lnTo>
                  <a:lnTo>
                    <a:pt x="274" y="413"/>
                  </a:lnTo>
                  <a:lnTo>
                    <a:pt x="273" y="414"/>
                  </a:lnTo>
                  <a:lnTo>
                    <a:pt x="272" y="414"/>
                  </a:lnTo>
                  <a:lnTo>
                    <a:pt x="272" y="415"/>
                  </a:lnTo>
                  <a:lnTo>
                    <a:pt x="270" y="415"/>
                  </a:lnTo>
                  <a:lnTo>
                    <a:pt x="270" y="416"/>
                  </a:lnTo>
                  <a:lnTo>
                    <a:pt x="269" y="416"/>
                  </a:lnTo>
                  <a:lnTo>
                    <a:pt x="268" y="416"/>
                  </a:lnTo>
                  <a:lnTo>
                    <a:pt x="268" y="415"/>
                  </a:lnTo>
                  <a:lnTo>
                    <a:pt x="267" y="415"/>
                  </a:lnTo>
                  <a:lnTo>
                    <a:pt x="266" y="415"/>
                  </a:lnTo>
                  <a:lnTo>
                    <a:pt x="266" y="416"/>
                  </a:lnTo>
                  <a:lnTo>
                    <a:pt x="265" y="416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3"/>
                  </a:lnTo>
                  <a:lnTo>
                    <a:pt x="263" y="411"/>
                  </a:lnTo>
                  <a:lnTo>
                    <a:pt x="265" y="410"/>
                  </a:lnTo>
                  <a:lnTo>
                    <a:pt x="263" y="409"/>
                  </a:lnTo>
                  <a:lnTo>
                    <a:pt x="265" y="409"/>
                  </a:lnTo>
                  <a:lnTo>
                    <a:pt x="263" y="409"/>
                  </a:lnTo>
                  <a:lnTo>
                    <a:pt x="262" y="409"/>
                  </a:lnTo>
                  <a:lnTo>
                    <a:pt x="261" y="409"/>
                  </a:lnTo>
                  <a:lnTo>
                    <a:pt x="260" y="409"/>
                  </a:lnTo>
                  <a:lnTo>
                    <a:pt x="259" y="408"/>
                  </a:lnTo>
                  <a:lnTo>
                    <a:pt x="259" y="409"/>
                  </a:lnTo>
                  <a:lnTo>
                    <a:pt x="257" y="409"/>
                  </a:lnTo>
                  <a:lnTo>
                    <a:pt x="256" y="409"/>
                  </a:lnTo>
                  <a:lnTo>
                    <a:pt x="256" y="408"/>
                  </a:lnTo>
                  <a:lnTo>
                    <a:pt x="256" y="408"/>
                  </a:lnTo>
                  <a:lnTo>
                    <a:pt x="256" y="407"/>
                  </a:lnTo>
                  <a:lnTo>
                    <a:pt x="257" y="407"/>
                  </a:lnTo>
                  <a:lnTo>
                    <a:pt x="257" y="405"/>
                  </a:lnTo>
                  <a:lnTo>
                    <a:pt x="257" y="404"/>
                  </a:lnTo>
                  <a:lnTo>
                    <a:pt x="257" y="403"/>
                  </a:lnTo>
                  <a:lnTo>
                    <a:pt x="257" y="402"/>
                  </a:lnTo>
                  <a:lnTo>
                    <a:pt x="259" y="402"/>
                  </a:lnTo>
                  <a:lnTo>
                    <a:pt x="259" y="401"/>
                  </a:lnTo>
                  <a:lnTo>
                    <a:pt x="260" y="401"/>
                  </a:lnTo>
                  <a:lnTo>
                    <a:pt x="260" y="400"/>
                  </a:lnTo>
                  <a:lnTo>
                    <a:pt x="259" y="400"/>
                  </a:lnTo>
                  <a:lnTo>
                    <a:pt x="259" y="398"/>
                  </a:lnTo>
                  <a:lnTo>
                    <a:pt x="257" y="398"/>
                  </a:lnTo>
                  <a:lnTo>
                    <a:pt x="256" y="400"/>
                  </a:lnTo>
                  <a:lnTo>
                    <a:pt x="256" y="398"/>
                  </a:lnTo>
                  <a:lnTo>
                    <a:pt x="255" y="398"/>
                  </a:lnTo>
                  <a:lnTo>
                    <a:pt x="254" y="398"/>
                  </a:lnTo>
                  <a:lnTo>
                    <a:pt x="253" y="397"/>
                  </a:lnTo>
                  <a:lnTo>
                    <a:pt x="254" y="396"/>
                  </a:lnTo>
                  <a:lnTo>
                    <a:pt x="253" y="396"/>
                  </a:lnTo>
                  <a:lnTo>
                    <a:pt x="253" y="395"/>
                  </a:lnTo>
                  <a:lnTo>
                    <a:pt x="251" y="394"/>
                  </a:lnTo>
                  <a:lnTo>
                    <a:pt x="253" y="394"/>
                  </a:lnTo>
                  <a:lnTo>
                    <a:pt x="253" y="392"/>
                  </a:lnTo>
                  <a:lnTo>
                    <a:pt x="253" y="391"/>
                  </a:lnTo>
                  <a:lnTo>
                    <a:pt x="251" y="391"/>
                  </a:lnTo>
                  <a:lnTo>
                    <a:pt x="250" y="391"/>
                  </a:lnTo>
                  <a:lnTo>
                    <a:pt x="250" y="390"/>
                  </a:lnTo>
                  <a:lnTo>
                    <a:pt x="250" y="389"/>
                  </a:lnTo>
                  <a:lnTo>
                    <a:pt x="251" y="389"/>
                  </a:lnTo>
                  <a:lnTo>
                    <a:pt x="251" y="388"/>
                  </a:lnTo>
                  <a:lnTo>
                    <a:pt x="253" y="388"/>
                  </a:lnTo>
                  <a:lnTo>
                    <a:pt x="253" y="386"/>
                  </a:lnTo>
                  <a:lnTo>
                    <a:pt x="251" y="386"/>
                  </a:lnTo>
                  <a:lnTo>
                    <a:pt x="251" y="388"/>
                  </a:lnTo>
                  <a:lnTo>
                    <a:pt x="250" y="388"/>
                  </a:lnTo>
                  <a:lnTo>
                    <a:pt x="249" y="388"/>
                  </a:lnTo>
                  <a:lnTo>
                    <a:pt x="249" y="386"/>
                  </a:lnTo>
                  <a:lnTo>
                    <a:pt x="248" y="386"/>
                  </a:lnTo>
                  <a:lnTo>
                    <a:pt x="248" y="388"/>
                  </a:lnTo>
                  <a:lnTo>
                    <a:pt x="247" y="388"/>
                  </a:lnTo>
                  <a:lnTo>
                    <a:pt x="245" y="388"/>
                  </a:lnTo>
                  <a:lnTo>
                    <a:pt x="245" y="386"/>
                  </a:lnTo>
                  <a:lnTo>
                    <a:pt x="244" y="388"/>
                  </a:lnTo>
                  <a:lnTo>
                    <a:pt x="243" y="388"/>
                  </a:lnTo>
                  <a:lnTo>
                    <a:pt x="242" y="388"/>
                  </a:lnTo>
                  <a:lnTo>
                    <a:pt x="242" y="389"/>
                  </a:lnTo>
                  <a:lnTo>
                    <a:pt x="241" y="389"/>
                  </a:lnTo>
                  <a:lnTo>
                    <a:pt x="241" y="390"/>
                  </a:lnTo>
                  <a:lnTo>
                    <a:pt x="239" y="390"/>
                  </a:lnTo>
                  <a:lnTo>
                    <a:pt x="238" y="389"/>
                  </a:lnTo>
                  <a:lnTo>
                    <a:pt x="241" y="386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9" y="384"/>
                  </a:lnTo>
                  <a:lnTo>
                    <a:pt x="241" y="384"/>
                  </a:lnTo>
                  <a:lnTo>
                    <a:pt x="239" y="384"/>
                  </a:lnTo>
                  <a:lnTo>
                    <a:pt x="239" y="383"/>
                  </a:lnTo>
                  <a:lnTo>
                    <a:pt x="238" y="384"/>
                  </a:lnTo>
                  <a:lnTo>
                    <a:pt x="238" y="383"/>
                  </a:lnTo>
                  <a:lnTo>
                    <a:pt x="238" y="382"/>
                  </a:lnTo>
                  <a:lnTo>
                    <a:pt x="238" y="380"/>
                  </a:lnTo>
                  <a:lnTo>
                    <a:pt x="238" y="379"/>
                  </a:lnTo>
                  <a:lnTo>
                    <a:pt x="239" y="379"/>
                  </a:lnTo>
                  <a:lnTo>
                    <a:pt x="241" y="379"/>
                  </a:lnTo>
                  <a:lnTo>
                    <a:pt x="242" y="379"/>
                  </a:lnTo>
                  <a:lnTo>
                    <a:pt x="241" y="379"/>
                  </a:lnTo>
                  <a:lnTo>
                    <a:pt x="241" y="378"/>
                  </a:lnTo>
                  <a:lnTo>
                    <a:pt x="241" y="377"/>
                  </a:lnTo>
                  <a:lnTo>
                    <a:pt x="242" y="377"/>
                  </a:lnTo>
                  <a:lnTo>
                    <a:pt x="242" y="376"/>
                  </a:lnTo>
                  <a:lnTo>
                    <a:pt x="243" y="376"/>
                  </a:lnTo>
                  <a:lnTo>
                    <a:pt x="243" y="374"/>
                  </a:lnTo>
                  <a:lnTo>
                    <a:pt x="244" y="374"/>
                  </a:lnTo>
                  <a:lnTo>
                    <a:pt x="244" y="373"/>
                  </a:lnTo>
                  <a:lnTo>
                    <a:pt x="245" y="373"/>
                  </a:lnTo>
                  <a:lnTo>
                    <a:pt x="244" y="373"/>
                  </a:lnTo>
                  <a:lnTo>
                    <a:pt x="244" y="372"/>
                  </a:lnTo>
                  <a:lnTo>
                    <a:pt x="245" y="372"/>
                  </a:lnTo>
                  <a:lnTo>
                    <a:pt x="245" y="371"/>
                  </a:lnTo>
                  <a:lnTo>
                    <a:pt x="247" y="371"/>
                  </a:lnTo>
                  <a:lnTo>
                    <a:pt x="247" y="372"/>
                  </a:lnTo>
                  <a:lnTo>
                    <a:pt x="248" y="371"/>
                  </a:lnTo>
                  <a:lnTo>
                    <a:pt x="248" y="370"/>
                  </a:lnTo>
                  <a:lnTo>
                    <a:pt x="249" y="370"/>
                  </a:lnTo>
                  <a:lnTo>
                    <a:pt x="249" y="368"/>
                  </a:lnTo>
                  <a:lnTo>
                    <a:pt x="250" y="368"/>
                  </a:lnTo>
                  <a:lnTo>
                    <a:pt x="251" y="368"/>
                  </a:lnTo>
                  <a:lnTo>
                    <a:pt x="251" y="367"/>
                  </a:lnTo>
                  <a:lnTo>
                    <a:pt x="250" y="367"/>
                  </a:lnTo>
                  <a:lnTo>
                    <a:pt x="250" y="366"/>
                  </a:lnTo>
                  <a:lnTo>
                    <a:pt x="249" y="366"/>
                  </a:lnTo>
                  <a:lnTo>
                    <a:pt x="249" y="365"/>
                  </a:lnTo>
                  <a:lnTo>
                    <a:pt x="250" y="365"/>
                  </a:lnTo>
                  <a:lnTo>
                    <a:pt x="251" y="365"/>
                  </a:lnTo>
                  <a:lnTo>
                    <a:pt x="250" y="364"/>
                  </a:lnTo>
                  <a:lnTo>
                    <a:pt x="250" y="363"/>
                  </a:lnTo>
                  <a:lnTo>
                    <a:pt x="251" y="363"/>
                  </a:lnTo>
                  <a:lnTo>
                    <a:pt x="251" y="361"/>
                  </a:lnTo>
                  <a:lnTo>
                    <a:pt x="251" y="360"/>
                  </a:lnTo>
                  <a:lnTo>
                    <a:pt x="251" y="359"/>
                  </a:lnTo>
                  <a:lnTo>
                    <a:pt x="251" y="358"/>
                  </a:lnTo>
                  <a:lnTo>
                    <a:pt x="251" y="357"/>
                  </a:lnTo>
                  <a:lnTo>
                    <a:pt x="251" y="355"/>
                  </a:lnTo>
                  <a:lnTo>
                    <a:pt x="251" y="354"/>
                  </a:lnTo>
                  <a:lnTo>
                    <a:pt x="250" y="353"/>
                  </a:lnTo>
                  <a:lnTo>
                    <a:pt x="251" y="352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1"/>
                  </a:lnTo>
                  <a:lnTo>
                    <a:pt x="251" y="349"/>
                  </a:lnTo>
                  <a:lnTo>
                    <a:pt x="250" y="349"/>
                  </a:lnTo>
                  <a:lnTo>
                    <a:pt x="249" y="349"/>
                  </a:lnTo>
                  <a:lnTo>
                    <a:pt x="249" y="348"/>
                  </a:lnTo>
                  <a:lnTo>
                    <a:pt x="248" y="348"/>
                  </a:lnTo>
                  <a:lnTo>
                    <a:pt x="248" y="349"/>
                  </a:lnTo>
                  <a:lnTo>
                    <a:pt x="247" y="351"/>
                  </a:lnTo>
                  <a:lnTo>
                    <a:pt x="247" y="349"/>
                  </a:lnTo>
                  <a:lnTo>
                    <a:pt x="247" y="348"/>
                  </a:lnTo>
                  <a:lnTo>
                    <a:pt x="245" y="348"/>
                  </a:lnTo>
                  <a:lnTo>
                    <a:pt x="245" y="347"/>
                  </a:lnTo>
                  <a:lnTo>
                    <a:pt x="245" y="346"/>
                  </a:lnTo>
                  <a:lnTo>
                    <a:pt x="245" y="345"/>
                  </a:lnTo>
                  <a:lnTo>
                    <a:pt x="244" y="345"/>
                  </a:lnTo>
                  <a:lnTo>
                    <a:pt x="245" y="345"/>
                  </a:lnTo>
                  <a:lnTo>
                    <a:pt x="245" y="343"/>
                  </a:lnTo>
                  <a:lnTo>
                    <a:pt x="245" y="342"/>
                  </a:lnTo>
                  <a:lnTo>
                    <a:pt x="244" y="342"/>
                  </a:lnTo>
                  <a:lnTo>
                    <a:pt x="243" y="342"/>
                  </a:lnTo>
                  <a:lnTo>
                    <a:pt x="243" y="341"/>
                  </a:lnTo>
                  <a:lnTo>
                    <a:pt x="243" y="340"/>
                  </a:lnTo>
                  <a:lnTo>
                    <a:pt x="242" y="340"/>
                  </a:lnTo>
                  <a:lnTo>
                    <a:pt x="241" y="340"/>
                  </a:lnTo>
                  <a:lnTo>
                    <a:pt x="241" y="339"/>
                  </a:lnTo>
                  <a:lnTo>
                    <a:pt x="239" y="339"/>
                  </a:lnTo>
                  <a:lnTo>
                    <a:pt x="239" y="337"/>
                  </a:lnTo>
                  <a:lnTo>
                    <a:pt x="238" y="339"/>
                  </a:lnTo>
                  <a:lnTo>
                    <a:pt x="238" y="340"/>
                  </a:lnTo>
                  <a:lnTo>
                    <a:pt x="238" y="341"/>
                  </a:lnTo>
                  <a:lnTo>
                    <a:pt x="237" y="341"/>
                  </a:lnTo>
                  <a:lnTo>
                    <a:pt x="237" y="342"/>
                  </a:lnTo>
                  <a:lnTo>
                    <a:pt x="236" y="343"/>
                  </a:lnTo>
                  <a:lnTo>
                    <a:pt x="237" y="345"/>
                  </a:lnTo>
                  <a:lnTo>
                    <a:pt x="237" y="346"/>
                  </a:lnTo>
                  <a:lnTo>
                    <a:pt x="236" y="346"/>
                  </a:lnTo>
                  <a:lnTo>
                    <a:pt x="236" y="346"/>
                  </a:lnTo>
                  <a:lnTo>
                    <a:pt x="236" y="347"/>
                  </a:lnTo>
                  <a:lnTo>
                    <a:pt x="235" y="347"/>
                  </a:lnTo>
                  <a:lnTo>
                    <a:pt x="234" y="347"/>
                  </a:lnTo>
                  <a:lnTo>
                    <a:pt x="234" y="346"/>
                  </a:lnTo>
                  <a:lnTo>
                    <a:pt x="232" y="346"/>
                  </a:lnTo>
                  <a:lnTo>
                    <a:pt x="232" y="345"/>
                  </a:lnTo>
                  <a:lnTo>
                    <a:pt x="231" y="345"/>
                  </a:lnTo>
                  <a:lnTo>
                    <a:pt x="230" y="345"/>
                  </a:lnTo>
                  <a:lnTo>
                    <a:pt x="230" y="343"/>
                  </a:lnTo>
                  <a:lnTo>
                    <a:pt x="229" y="343"/>
                  </a:lnTo>
                  <a:lnTo>
                    <a:pt x="229" y="342"/>
                  </a:lnTo>
                  <a:lnTo>
                    <a:pt x="228" y="342"/>
                  </a:lnTo>
                  <a:lnTo>
                    <a:pt x="228" y="343"/>
                  </a:lnTo>
                  <a:lnTo>
                    <a:pt x="226" y="342"/>
                  </a:lnTo>
                  <a:lnTo>
                    <a:pt x="225" y="342"/>
                  </a:lnTo>
                  <a:lnTo>
                    <a:pt x="224" y="342"/>
                  </a:lnTo>
                  <a:lnTo>
                    <a:pt x="223" y="342"/>
                  </a:lnTo>
                  <a:lnTo>
                    <a:pt x="223" y="341"/>
                  </a:lnTo>
                  <a:lnTo>
                    <a:pt x="222" y="341"/>
                  </a:lnTo>
                  <a:lnTo>
                    <a:pt x="220" y="342"/>
                  </a:lnTo>
                  <a:lnTo>
                    <a:pt x="218" y="342"/>
                  </a:lnTo>
                  <a:lnTo>
                    <a:pt x="218" y="343"/>
                  </a:lnTo>
                  <a:lnTo>
                    <a:pt x="217" y="343"/>
                  </a:lnTo>
                  <a:lnTo>
                    <a:pt x="217" y="345"/>
                  </a:lnTo>
                  <a:lnTo>
                    <a:pt x="216" y="345"/>
                  </a:lnTo>
                  <a:lnTo>
                    <a:pt x="216" y="346"/>
                  </a:lnTo>
                  <a:lnTo>
                    <a:pt x="214" y="346"/>
                  </a:lnTo>
                  <a:lnTo>
                    <a:pt x="213" y="347"/>
                  </a:lnTo>
                  <a:lnTo>
                    <a:pt x="212" y="347"/>
                  </a:lnTo>
                  <a:lnTo>
                    <a:pt x="212" y="348"/>
                  </a:lnTo>
                  <a:lnTo>
                    <a:pt x="211" y="348"/>
                  </a:lnTo>
                  <a:lnTo>
                    <a:pt x="210" y="348"/>
                  </a:lnTo>
                  <a:lnTo>
                    <a:pt x="208" y="349"/>
                  </a:lnTo>
                  <a:lnTo>
                    <a:pt x="207" y="349"/>
                  </a:lnTo>
                  <a:lnTo>
                    <a:pt x="207" y="349"/>
                  </a:lnTo>
                  <a:lnTo>
                    <a:pt x="206" y="349"/>
                  </a:lnTo>
                  <a:lnTo>
                    <a:pt x="206" y="351"/>
                  </a:lnTo>
                  <a:lnTo>
                    <a:pt x="205" y="351"/>
                  </a:lnTo>
                  <a:lnTo>
                    <a:pt x="204" y="351"/>
                  </a:lnTo>
                  <a:lnTo>
                    <a:pt x="204" y="352"/>
                  </a:lnTo>
                  <a:lnTo>
                    <a:pt x="202" y="353"/>
                  </a:lnTo>
                  <a:lnTo>
                    <a:pt x="202" y="354"/>
                  </a:lnTo>
                  <a:lnTo>
                    <a:pt x="201" y="354"/>
                  </a:lnTo>
                  <a:lnTo>
                    <a:pt x="201" y="355"/>
                  </a:lnTo>
                  <a:lnTo>
                    <a:pt x="200" y="355"/>
                  </a:lnTo>
                  <a:lnTo>
                    <a:pt x="199" y="355"/>
                  </a:lnTo>
                  <a:lnTo>
                    <a:pt x="198" y="355"/>
                  </a:lnTo>
                  <a:lnTo>
                    <a:pt x="198" y="357"/>
                  </a:lnTo>
                  <a:lnTo>
                    <a:pt x="197" y="357"/>
                  </a:lnTo>
                  <a:lnTo>
                    <a:pt x="195" y="357"/>
                  </a:lnTo>
                  <a:lnTo>
                    <a:pt x="193" y="357"/>
                  </a:lnTo>
                  <a:lnTo>
                    <a:pt x="192" y="357"/>
                  </a:lnTo>
                  <a:lnTo>
                    <a:pt x="191" y="355"/>
                  </a:lnTo>
                  <a:lnTo>
                    <a:pt x="189" y="355"/>
                  </a:lnTo>
                  <a:lnTo>
                    <a:pt x="188" y="357"/>
                  </a:lnTo>
                  <a:lnTo>
                    <a:pt x="187" y="357"/>
                  </a:lnTo>
                  <a:lnTo>
                    <a:pt x="186" y="357"/>
                  </a:lnTo>
                  <a:lnTo>
                    <a:pt x="185" y="357"/>
                  </a:lnTo>
                  <a:lnTo>
                    <a:pt x="183" y="357"/>
                  </a:lnTo>
                  <a:lnTo>
                    <a:pt x="185" y="357"/>
                  </a:lnTo>
                  <a:lnTo>
                    <a:pt x="185" y="355"/>
                  </a:lnTo>
                  <a:lnTo>
                    <a:pt x="183" y="354"/>
                  </a:lnTo>
                  <a:lnTo>
                    <a:pt x="183" y="353"/>
                  </a:lnTo>
                  <a:lnTo>
                    <a:pt x="183" y="352"/>
                  </a:lnTo>
                  <a:lnTo>
                    <a:pt x="185" y="352"/>
                  </a:lnTo>
                  <a:lnTo>
                    <a:pt x="183" y="351"/>
                  </a:lnTo>
                  <a:lnTo>
                    <a:pt x="182" y="351"/>
                  </a:lnTo>
                  <a:lnTo>
                    <a:pt x="181" y="351"/>
                  </a:lnTo>
                  <a:lnTo>
                    <a:pt x="180" y="351"/>
                  </a:lnTo>
                  <a:lnTo>
                    <a:pt x="179" y="349"/>
                  </a:lnTo>
                  <a:lnTo>
                    <a:pt x="179" y="348"/>
                  </a:lnTo>
                  <a:lnTo>
                    <a:pt x="180" y="348"/>
                  </a:lnTo>
                  <a:lnTo>
                    <a:pt x="180" y="347"/>
                  </a:lnTo>
                  <a:lnTo>
                    <a:pt x="179" y="347"/>
                  </a:lnTo>
                  <a:lnTo>
                    <a:pt x="179" y="346"/>
                  </a:lnTo>
                  <a:lnTo>
                    <a:pt x="180" y="346"/>
                  </a:lnTo>
                  <a:lnTo>
                    <a:pt x="180" y="345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7" y="345"/>
                  </a:lnTo>
                  <a:lnTo>
                    <a:pt x="177" y="343"/>
                  </a:lnTo>
                  <a:lnTo>
                    <a:pt x="176" y="343"/>
                  </a:lnTo>
                  <a:lnTo>
                    <a:pt x="175" y="345"/>
                  </a:lnTo>
                  <a:lnTo>
                    <a:pt x="174" y="345"/>
                  </a:lnTo>
                  <a:lnTo>
                    <a:pt x="173" y="343"/>
                  </a:lnTo>
                  <a:lnTo>
                    <a:pt x="171" y="343"/>
                  </a:lnTo>
                  <a:lnTo>
                    <a:pt x="170" y="343"/>
                  </a:lnTo>
                  <a:lnTo>
                    <a:pt x="169" y="343"/>
                  </a:lnTo>
                  <a:lnTo>
                    <a:pt x="168" y="343"/>
                  </a:lnTo>
                  <a:lnTo>
                    <a:pt x="167" y="343"/>
                  </a:lnTo>
                  <a:lnTo>
                    <a:pt x="167" y="342"/>
                  </a:lnTo>
                  <a:lnTo>
                    <a:pt x="166" y="342"/>
                  </a:lnTo>
                  <a:lnTo>
                    <a:pt x="164" y="342"/>
                  </a:lnTo>
                  <a:lnTo>
                    <a:pt x="166" y="342"/>
                  </a:lnTo>
                  <a:lnTo>
                    <a:pt x="164" y="342"/>
                  </a:lnTo>
                  <a:lnTo>
                    <a:pt x="163" y="342"/>
                  </a:lnTo>
                  <a:lnTo>
                    <a:pt x="162" y="342"/>
                  </a:lnTo>
                  <a:lnTo>
                    <a:pt x="162" y="341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58" y="343"/>
                  </a:lnTo>
                  <a:lnTo>
                    <a:pt x="158" y="345"/>
                  </a:lnTo>
                  <a:lnTo>
                    <a:pt x="157" y="345"/>
                  </a:lnTo>
                  <a:lnTo>
                    <a:pt x="157" y="346"/>
                  </a:lnTo>
                  <a:lnTo>
                    <a:pt x="156" y="346"/>
                  </a:lnTo>
                  <a:lnTo>
                    <a:pt x="156" y="347"/>
                  </a:lnTo>
                  <a:lnTo>
                    <a:pt x="155" y="347"/>
                  </a:lnTo>
                  <a:lnTo>
                    <a:pt x="155" y="348"/>
                  </a:lnTo>
                  <a:lnTo>
                    <a:pt x="155" y="349"/>
                  </a:lnTo>
                  <a:lnTo>
                    <a:pt x="155" y="351"/>
                  </a:lnTo>
                  <a:lnTo>
                    <a:pt x="154" y="351"/>
                  </a:lnTo>
                  <a:lnTo>
                    <a:pt x="152" y="351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2" y="352"/>
                  </a:lnTo>
                  <a:lnTo>
                    <a:pt x="152" y="351"/>
                  </a:lnTo>
                  <a:lnTo>
                    <a:pt x="152" y="352"/>
                  </a:lnTo>
                  <a:lnTo>
                    <a:pt x="151" y="351"/>
                  </a:lnTo>
                  <a:lnTo>
                    <a:pt x="151" y="351"/>
                  </a:lnTo>
                  <a:lnTo>
                    <a:pt x="150" y="351"/>
                  </a:lnTo>
                  <a:lnTo>
                    <a:pt x="151" y="351"/>
                  </a:lnTo>
                  <a:lnTo>
                    <a:pt x="150" y="349"/>
                  </a:lnTo>
                  <a:lnTo>
                    <a:pt x="151" y="349"/>
                  </a:lnTo>
                  <a:lnTo>
                    <a:pt x="151" y="348"/>
                  </a:lnTo>
                  <a:lnTo>
                    <a:pt x="151" y="346"/>
                  </a:lnTo>
                  <a:lnTo>
                    <a:pt x="151" y="345"/>
                  </a:lnTo>
                  <a:lnTo>
                    <a:pt x="150" y="343"/>
                  </a:lnTo>
                  <a:lnTo>
                    <a:pt x="150" y="343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5" y="345"/>
                  </a:lnTo>
                  <a:lnTo>
                    <a:pt x="145" y="346"/>
                  </a:lnTo>
                  <a:lnTo>
                    <a:pt x="144" y="346"/>
                  </a:lnTo>
                  <a:lnTo>
                    <a:pt x="143" y="346"/>
                  </a:lnTo>
                  <a:lnTo>
                    <a:pt x="142" y="346"/>
                  </a:lnTo>
                  <a:lnTo>
                    <a:pt x="142" y="347"/>
                  </a:lnTo>
                  <a:lnTo>
                    <a:pt x="140" y="347"/>
                  </a:lnTo>
                  <a:lnTo>
                    <a:pt x="139" y="347"/>
                  </a:lnTo>
                  <a:lnTo>
                    <a:pt x="139" y="346"/>
                  </a:lnTo>
                  <a:lnTo>
                    <a:pt x="138" y="347"/>
                  </a:lnTo>
                  <a:lnTo>
                    <a:pt x="137" y="347"/>
                  </a:lnTo>
                  <a:lnTo>
                    <a:pt x="137" y="346"/>
                  </a:lnTo>
                  <a:lnTo>
                    <a:pt x="138" y="346"/>
                  </a:lnTo>
                  <a:lnTo>
                    <a:pt x="137" y="346"/>
                  </a:lnTo>
                  <a:lnTo>
                    <a:pt x="137" y="347"/>
                  </a:lnTo>
                  <a:lnTo>
                    <a:pt x="136" y="346"/>
                  </a:lnTo>
                  <a:lnTo>
                    <a:pt x="136" y="347"/>
                  </a:lnTo>
                  <a:lnTo>
                    <a:pt x="134" y="347"/>
                  </a:lnTo>
                  <a:lnTo>
                    <a:pt x="134" y="346"/>
                  </a:lnTo>
                  <a:lnTo>
                    <a:pt x="133" y="345"/>
                  </a:lnTo>
                  <a:lnTo>
                    <a:pt x="132" y="345"/>
                  </a:lnTo>
                  <a:lnTo>
                    <a:pt x="131" y="345"/>
                  </a:lnTo>
                  <a:lnTo>
                    <a:pt x="131" y="343"/>
                  </a:lnTo>
                  <a:lnTo>
                    <a:pt x="130" y="343"/>
                  </a:lnTo>
                  <a:lnTo>
                    <a:pt x="129" y="343"/>
                  </a:lnTo>
                  <a:lnTo>
                    <a:pt x="129" y="345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5"/>
                  </a:lnTo>
                  <a:lnTo>
                    <a:pt x="126" y="345"/>
                  </a:lnTo>
                  <a:lnTo>
                    <a:pt x="125" y="345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4" y="343"/>
                  </a:lnTo>
                  <a:lnTo>
                    <a:pt x="124" y="345"/>
                  </a:lnTo>
                  <a:lnTo>
                    <a:pt x="124" y="346"/>
                  </a:lnTo>
                  <a:lnTo>
                    <a:pt x="123" y="346"/>
                  </a:lnTo>
                  <a:lnTo>
                    <a:pt x="123" y="345"/>
                  </a:lnTo>
                  <a:lnTo>
                    <a:pt x="121" y="343"/>
                  </a:lnTo>
                  <a:lnTo>
                    <a:pt x="121" y="342"/>
                  </a:lnTo>
                  <a:lnTo>
                    <a:pt x="121" y="342"/>
                  </a:lnTo>
                  <a:lnTo>
                    <a:pt x="121" y="341"/>
                  </a:lnTo>
                  <a:lnTo>
                    <a:pt x="120" y="341"/>
                  </a:lnTo>
                  <a:lnTo>
                    <a:pt x="119" y="341"/>
                  </a:lnTo>
                  <a:lnTo>
                    <a:pt x="118" y="341"/>
                  </a:lnTo>
                  <a:lnTo>
                    <a:pt x="117" y="341"/>
                  </a:lnTo>
                  <a:lnTo>
                    <a:pt x="115" y="341"/>
                  </a:lnTo>
                  <a:lnTo>
                    <a:pt x="114" y="341"/>
                  </a:lnTo>
                  <a:lnTo>
                    <a:pt x="114" y="340"/>
                  </a:lnTo>
                  <a:lnTo>
                    <a:pt x="114" y="339"/>
                  </a:lnTo>
                  <a:lnTo>
                    <a:pt x="115" y="339"/>
                  </a:lnTo>
                  <a:lnTo>
                    <a:pt x="115" y="337"/>
                  </a:lnTo>
                  <a:lnTo>
                    <a:pt x="114" y="337"/>
                  </a:lnTo>
                  <a:lnTo>
                    <a:pt x="114" y="336"/>
                  </a:lnTo>
                  <a:lnTo>
                    <a:pt x="114" y="337"/>
                  </a:lnTo>
                  <a:lnTo>
                    <a:pt x="113" y="337"/>
                  </a:lnTo>
                  <a:lnTo>
                    <a:pt x="113" y="339"/>
                  </a:lnTo>
                  <a:lnTo>
                    <a:pt x="113" y="337"/>
                  </a:lnTo>
                  <a:lnTo>
                    <a:pt x="112" y="337"/>
                  </a:lnTo>
                  <a:lnTo>
                    <a:pt x="111" y="337"/>
                  </a:lnTo>
                  <a:lnTo>
                    <a:pt x="111" y="336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8" y="335"/>
                  </a:lnTo>
                  <a:lnTo>
                    <a:pt x="107" y="335"/>
                  </a:lnTo>
                  <a:lnTo>
                    <a:pt x="107" y="334"/>
                  </a:lnTo>
                  <a:lnTo>
                    <a:pt x="106" y="334"/>
                  </a:lnTo>
                  <a:lnTo>
                    <a:pt x="106" y="333"/>
                  </a:lnTo>
                  <a:lnTo>
                    <a:pt x="106" y="331"/>
                  </a:lnTo>
                  <a:lnTo>
                    <a:pt x="105" y="331"/>
                  </a:lnTo>
                  <a:lnTo>
                    <a:pt x="105" y="330"/>
                  </a:lnTo>
                  <a:lnTo>
                    <a:pt x="105" y="329"/>
                  </a:lnTo>
                  <a:lnTo>
                    <a:pt x="103" y="329"/>
                  </a:lnTo>
                  <a:lnTo>
                    <a:pt x="102" y="329"/>
                  </a:lnTo>
                  <a:lnTo>
                    <a:pt x="101" y="329"/>
                  </a:lnTo>
                  <a:lnTo>
                    <a:pt x="101" y="330"/>
                  </a:lnTo>
                  <a:lnTo>
                    <a:pt x="100" y="330"/>
                  </a:lnTo>
                  <a:lnTo>
                    <a:pt x="99" y="330"/>
                  </a:lnTo>
                  <a:lnTo>
                    <a:pt x="98" y="329"/>
                  </a:lnTo>
                  <a:lnTo>
                    <a:pt x="98" y="328"/>
                  </a:lnTo>
                  <a:lnTo>
                    <a:pt x="96" y="328"/>
                  </a:lnTo>
                  <a:lnTo>
                    <a:pt x="96" y="327"/>
                  </a:lnTo>
                  <a:lnTo>
                    <a:pt x="95" y="327"/>
                  </a:lnTo>
                  <a:lnTo>
                    <a:pt x="95" y="326"/>
                  </a:lnTo>
                  <a:lnTo>
                    <a:pt x="94" y="326"/>
                  </a:lnTo>
                  <a:lnTo>
                    <a:pt x="93" y="326"/>
                  </a:lnTo>
                  <a:lnTo>
                    <a:pt x="93" y="324"/>
                  </a:lnTo>
                  <a:lnTo>
                    <a:pt x="93" y="324"/>
                  </a:lnTo>
                  <a:lnTo>
                    <a:pt x="92" y="324"/>
                  </a:lnTo>
                  <a:lnTo>
                    <a:pt x="92" y="323"/>
                  </a:lnTo>
                  <a:lnTo>
                    <a:pt x="90" y="323"/>
                  </a:lnTo>
                  <a:lnTo>
                    <a:pt x="90" y="322"/>
                  </a:lnTo>
                  <a:lnTo>
                    <a:pt x="89" y="322"/>
                  </a:lnTo>
                  <a:lnTo>
                    <a:pt x="88" y="322"/>
                  </a:lnTo>
                  <a:lnTo>
                    <a:pt x="87" y="322"/>
                  </a:lnTo>
                  <a:lnTo>
                    <a:pt x="87" y="321"/>
                  </a:lnTo>
                  <a:lnTo>
                    <a:pt x="86" y="321"/>
                  </a:lnTo>
                  <a:lnTo>
                    <a:pt x="84" y="321"/>
                  </a:lnTo>
                  <a:lnTo>
                    <a:pt x="86" y="320"/>
                  </a:lnTo>
                  <a:lnTo>
                    <a:pt x="84" y="320"/>
                  </a:lnTo>
                  <a:lnTo>
                    <a:pt x="84" y="318"/>
                  </a:lnTo>
                  <a:lnTo>
                    <a:pt x="84" y="317"/>
                  </a:lnTo>
                  <a:lnTo>
                    <a:pt x="83" y="317"/>
                  </a:lnTo>
                  <a:lnTo>
                    <a:pt x="83" y="318"/>
                  </a:lnTo>
                  <a:lnTo>
                    <a:pt x="83" y="317"/>
                  </a:lnTo>
                  <a:lnTo>
                    <a:pt x="82" y="317"/>
                  </a:lnTo>
                  <a:lnTo>
                    <a:pt x="81" y="317"/>
                  </a:lnTo>
                  <a:lnTo>
                    <a:pt x="80" y="317"/>
                  </a:lnTo>
                  <a:lnTo>
                    <a:pt x="78" y="317"/>
                  </a:lnTo>
                  <a:lnTo>
                    <a:pt x="78" y="318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7" y="318"/>
                  </a:lnTo>
                  <a:lnTo>
                    <a:pt x="77" y="320"/>
                  </a:lnTo>
                  <a:lnTo>
                    <a:pt x="76" y="320"/>
                  </a:lnTo>
                  <a:lnTo>
                    <a:pt x="76" y="321"/>
                  </a:lnTo>
                  <a:lnTo>
                    <a:pt x="76" y="322"/>
                  </a:lnTo>
                  <a:lnTo>
                    <a:pt x="75" y="322"/>
                  </a:lnTo>
                  <a:lnTo>
                    <a:pt x="74" y="322"/>
                  </a:lnTo>
                  <a:lnTo>
                    <a:pt x="74" y="321"/>
                  </a:lnTo>
                  <a:lnTo>
                    <a:pt x="74" y="320"/>
                  </a:lnTo>
                  <a:lnTo>
                    <a:pt x="72" y="320"/>
                  </a:lnTo>
                  <a:lnTo>
                    <a:pt x="74" y="320"/>
                  </a:lnTo>
                  <a:lnTo>
                    <a:pt x="72" y="320"/>
                  </a:lnTo>
                  <a:lnTo>
                    <a:pt x="72" y="318"/>
                  </a:lnTo>
                  <a:lnTo>
                    <a:pt x="71" y="318"/>
                  </a:lnTo>
                  <a:lnTo>
                    <a:pt x="70" y="318"/>
                  </a:lnTo>
                  <a:lnTo>
                    <a:pt x="70" y="317"/>
                  </a:lnTo>
                  <a:lnTo>
                    <a:pt x="69" y="316"/>
                  </a:lnTo>
                  <a:lnTo>
                    <a:pt x="68" y="316"/>
                  </a:lnTo>
                  <a:lnTo>
                    <a:pt x="66" y="316"/>
                  </a:lnTo>
                  <a:lnTo>
                    <a:pt x="66" y="315"/>
                  </a:lnTo>
                  <a:lnTo>
                    <a:pt x="65" y="315"/>
                  </a:lnTo>
                  <a:lnTo>
                    <a:pt x="64" y="315"/>
                  </a:lnTo>
                  <a:lnTo>
                    <a:pt x="64" y="314"/>
                  </a:lnTo>
                  <a:lnTo>
                    <a:pt x="64" y="314"/>
                  </a:lnTo>
                  <a:lnTo>
                    <a:pt x="64" y="312"/>
                  </a:lnTo>
                  <a:lnTo>
                    <a:pt x="63" y="311"/>
                  </a:lnTo>
                  <a:lnTo>
                    <a:pt x="63" y="310"/>
                  </a:lnTo>
                  <a:lnTo>
                    <a:pt x="62" y="310"/>
                  </a:lnTo>
                  <a:lnTo>
                    <a:pt x="61" y="310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6" y="309"/>
                  </a:lnTo>
                  <a:lnTo>
                    <a:pt x="55" y="309"/>
                  </a:lnTo>
                  <a:lnTo>
                    <a:pt x="53" y="309"/>
                  </a:lnTo>
                  <a:lnTo>
                    <a:pt x="52" y="308"/>
                  </a:lnTo>
                  <a:lnTo>
                    <a:pt x="52" y="306"/>
                  </a:lnTo>
                  <a:lnTo>
                    <a:pt x="51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50" y="304"/>
                  </a:lnTo>
                  <a:lnTo>
                    <a:pt x="51" y="303"/>
                  </a:lnTo>
                  <a:lnTo>
                    <a:pt x="51" y="302"/>
                  </a:lnTo>
                  <a:lnTo>
                    <a:pt x="50" y="302"/>
                  </a:lnTo>
                  <a:lnTo>
                    <a:pt x="50" y="300"/>
                  </a:lnTo>
                  <a:lnTo>
                    <a:pt x="50" y="299"/>
                  </a:lnTo>
                  <a:lnTo>
                    <a:pt x="50" y="298"/>
                  </a:lnTo>
                  <a:lnTo>
                    <a:pt x="50" y="297"/>
                  </a:lnTo>
                  <a:lnTo>
                    <a:pt x="49" y="297"/>
                  </a:lnTo>
                  <a:lnTo>
                    <a:pt x="47" y="296"/>
                  </a:lnTo>
                  <a:lnTo>
                    <a:pt x="47" y="294"/>
                  </a:lnTo>
                  <a:lnTo>
                    <a:pt x="47" y="293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9" y="292"/>
                  </a:lnTo>
                  <a:lnTo>
                    <a:pt x="50" y="292"/>
                  </a:lnTo>
                  <a:lnTo>
                    <a:pt x="50" y="291"/>
                  </a:lnTo>
                  <a:lnTo>
                    <a:pt x="51" y="291"/>
                  </a:lnTo>
                  <a:lnTo>
                    <a:pt x="51" y="292"/>
                  </a:lnTo>
                  <a:lnTo>
                    <a:pt x="51" y="292"/>
                  </a:lnTo>
                  <a:lnTo>
                    <a:pt x="52" y="292"/>
                  </a:lnTo>
                  <a:lnTo>
                    <a:pt x="52" y="293"/>
                  </a:lnTo>
                  <a:lnTo>
                    <a:pt x="53" y="293"/>
                  </a:lnTo>
                  <a:lnTo>
                    <a:pt x="55" y="293"/>
                  </a:lnTo>
                  <a:lnTo>
                    <a:pt x="55" y="292"/>
                  </a:lnTo>
                  <a:lnTo>
                    <a:pt x="55" y="292"/>
                  </a:lnTo>
                  <a:lnTo>
                    <a:pt x="56" y="292"/>
                  </a:lnTo>
                  <a:lnTo>
                    <a:pt x="56" y="291"/>
                  </a:lnTo>
                  <a:lnTo>
                    <a:pt x="56" y="290"/>
                  </a:lnTo>
                  <a:lnTo>
                    <a:pt x="56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5" y="286"/>
                  </a:lnTo>
                  <a:lnTo>
                    <a:pt x="55" y="285"/>
                  </a:lnTo>
                  <a:lnTo>
                    <a:pt x="55" y="283"/>
                  </a:lnTo>
                  <a:lnTo>
                    <a:pt x="53" y="283"/>
                  </a:lnTo>
                  <a:lnTo>
                    <a:pt x="52" y="281"/>
                  </a:lnTo>
                  <a:close/>
                  <a:moveTo>
                    <a:pt x="375" y="435"/>
                  </a:moveTo>
                  <a:lnTo>
                    <a:pt x="375" y="437"/>
                  </a:lnTo>
                  <a:lnTo>
                    <a:pt x="374" y="437"/>
                  </a:lnTo>
                  <a:lnTo>
                    <a:pt x="373" y="437"/>
                  </a:lnTo>
                  <a:lnTo>
                    <a:pt x="373" y="437"/>
                  </a:lnTo>
                  <a:lnTo>
                    <a:pt x="373" y="437"/>
                  </a:lnTo>
                  <a:lnTo>
                    <a:pt x="373" y="437"/>
                  </a:lnTo>
                  <a:lnTo>
                    <a:pt x="372" y="437"/>
                  </a:lnTo>
                  <a:lnTo>
                    <a:pt x="372" y="438"/>
                  </a:lnTo>
                  <a:lnTo>
                    <a:pt x="372" y="439"/>
                  </a:lnTo>
                  <a:lnTo>
                    <a:pt x="371" y="439"/>
                  </a:lnTo>
                  <a:lnTo>
                    <a:pt x="371" y="440"/>
                  </a:lnTo>
                  <a:lnTo>
                    <a:pt x="370" y="440"/>
                  </a:lnTo>
                  <a:lnTo>
                    <a:pt x="371" y="440"/>
                  </a:lnTo>
                  <a:lnTo>
                    <a:pt x="371" y="441"/>
                  </a:lnTo>
                  <a:lnTo>
                    <a:pt x="371" y="440"/>
                  </a:lnTo>
                  <a:lnTo>
                    <a:pt x="371" y="441"/>
                  </a:lnTo>
                  <a:lnTo>
                    <a:pt x="370" y="441"/>
                  </a:lnTo>
                  <a:lnTo>
                    <a:pt x="370" y="442"/>
                  </a:lnTo>
                  <a:lnTo>
                    <a:pt x="370" y="444"/>
                  </a:lnTo>
                  <a:lnTo>
                    <a:pt x="370" y="445"/>
                  </a:lnTo>
                  <a:lnTo>
                    <a:pt x="368" y="445"/>
                  </a:lnTo>
                  <a:lnTo>
                    <a:pt x="370" y="445"/>
                  </a:lnTo>
                  <a:lnTo>
                    <a:pt x="368" y="445"/>
                  </a:lnTo>
                  <a:lnTo>
                    <a:pt x="368" y="446"/>
                  </a:lnTo>
                  <a:lnTo>
                    <a:pt x="368" y="445"/>
                  </a:lnTo>
                  <a:lnTo>
                    <a:pt x="368" y="446"/>
                  </a:lnTo>
                  <a:lnTo>
                    <a:pt x="368" y="445"/>
                  </a:lnTo>
                  <a:lnTo>
                    <a:pt x="367" y="446"/>
                  </a:lnTo>
                  <a:lnTo>
                    <a:pt x="366" y="446"/>
                  </a:lnTo>
                  <a:lnTo>
                    <a:pt x="366" y="447"/>
                  </a:lnTo>
                  <a:lnTo>
                    <a:pt x="365" y="447"/>
                  </a:lnTo>
                  <a:lnTo>
                    <a:pt x="365" y="448"/>
                  </a:lnTo>
                  <a:lnTo>
                    <a:pt x="364" y="448"/>
                  </a:lnTo>
                  <a:lnTo>
                    <a:pt x="365" y="448"/>
                  </a:lnTo>
                  <a:lnTo>
                    <a:pt x="364" y="448"/>
                  </a:lnTo>
                  <a:lnTo>
                    <a:pt x="362" y="448"/>
                  </a:lnTo>
                  <a:lnTo>
                    <a:pt x="361" y="448"/>
                  </a:lnTo>
                  <a:lnTo>
                    <a:pt x="362" y="448"/>
                  </a:lnTo>
                  <a:lnTo>
                    <a:pt x="361" y="450"/>
                  </a:lnTo>
                  <a:lnTo>
                    <a:pt x="361" y="451"/>
                  </a:lnTo>
                  <a:lnTo>
                    <a:pt x="361" y="450"/>
                  </a:lnTo>
                  <a:lnTo>
                    <a:pt x="360" y="451"/>
                  </a:lnTo>
                  <a:lnTo>
                    <a:pt x="360" y="450"/>
                  </a:lnTo>
                  <a:lnTo>
                    <a:pt x="360" y="451"/>
                  </a:lnTo>
                  <a:lnTo>
                    <a:pt x="359" y="451"/>
                  </a:lnTo>
                  <a:lnTo>
                    <a:pt x="359" y="450"/>
                  </a:lnTo>
                  <a:lnTo>
                    <a:pt x="358" y="450"/>
                  </a:lnTo>
                  <a:lnTo>
                    <a:pt x="356" y="450"/>
                  </a:lnTo>
                  <a:lnTo>
                    <a:pt x="355" y="450"/>
                  </a:lnTo>
                  <a:lnTo>
                    <a:pt x="355" y="448"/>
                  </a:lnTo>
                  <a:lnTo>
                    <a:pt x="354" y="448"/>
                  </a:lnTo>
                  <a:lnTo>
                    <a:pt x="353" y="448"/>
                  </a:lnTo>
                  <a:lnTo>
                    <a:pt x="352" y="447"/>
                  </a:lnTo>
                  <a:lnTo>
                    <a:pt x="350" y="447"/>
                  </a:lnTo>
                  <a:lnTo>
                    <a:pt x="350" y="446"/>
                  </a:lnTo>
                  <a:lnTo>
                    <a:pt x="350" y="445"/>
                  </a:lnTo>
                  <a:lnTo>
                    <a:pt x="350" y="444"/>
                  </a:lnTo>
                  <a:lnTo>
                    <a:pt x="350" y="442"/>
                  </a:lnTo>
                  <a:lnTo>
                    <a:pt x="350" y="441"/>
                  </a:lnTo>
                  <a:lnTo>
                    <a:pt x="350" y="440"/>
                  </a:lnTo>
                  <a:lnTo>
                    <a:pt x="350" y="439"/>
                  </a:lnTo>
                  <a:lnTo>
                    <a:pt x="350" y="438"/>
                  </a:lnTo>
                  <a:lnTo>
                    <a:pt x="352" y="438"/>
                  </a:lnTo>
                  <a:lnTo>
                    <a:pt x="352" y="437"/>
                  </a:lnTo>
                  <a:lnTo>
                    <a:pt x="353" y="437"/>
                  </a:lnTo>
                  <a:lnTo>
                    <a:pt x="354" y="437"/>
                  </a:lnTo>
                  <a:lnTo>
                    <a:pt x="354" y="437"/>
                  </a:lnTo>
                  <a:lnTo>
                    <a:pt x="355" y="437"/>
                  </a:lnTo>
                  <a:lnTo>
                    <a:pt x="355" y="435"/>
                  </a:lnTo>
                  <a:lnTo>
                    <a:pt x="356" y="435"/>
                  </a:lnTo>
                  <a:lnTo>
                    <a:pt x="358" y="435"/>
                  </a:lnTo>
                  <a:lnTo>
                    <a:pt x="356" y="435"/>
                  </a:lnTo>
                  <a:lnTo>
                    <a:pt x="356" y="434"/>
                  </a:lnTo>
                  <a:lnTo>
                    <a:pt x="358" y="434"/>
                  </a:lnTo>
                  <a:lnTo>
                    <a:pt x="356" y="434"/>
                  </a:lnTo>
                  <a:lnTo>
                    <a:pt x="358" y="434"/>
                  </a:lnTo>
                  <a:lnTo>
                    <a:pt x="356" y="434"/>
                  </a:lnTo>
                  <a:lnTo>
                    <a:pt x="356" y="435"/>
                  </a:lnTo>
                  <a:lnTo>
                    <a:pt x="355" y="435"/>
                  </a:lnTo>
                  <a:lnTo>
                    <a:pt x="355" y="434"/>
                  </a:lnTo>
                  <a:lnTo>
                    <a:pt x="356" y="434"/>
                  </a:lnTo>
                  <a:lnTo>
                    <a:pt x="356" y="433"/>
                  </a:lnTo>
                  <a:lnTo>
                    <a:pt x="358" y="433"/>
                  </a:lnTo>
                  <a:lnTo>
                    <a:pt x="359" y="434"/>
                  </a:lnTo>
                  <a:lnTo>
                    <a:pt x="359" y="433"/>
                  </a:lnTo>
                  <a:lnTo>
                    <a:pt x="359" y="434"/>
                  </a:lnTo>
                  <a:lnTo>
                    <a:pt x="360" y="434"/>
                  </a:lnTo>
                  <a:lnTo>
                    <a:pt x="360" y="433"/>
                  </a:lnTo>
                  <a:lnTo>
                    <a:pt x="359" y="433"/>
                  </a:lnTo>
                  <a:lnTo>
                    <a:pt x="360" y="433"/>
                  </a:lnTo>
                  <a:lnTo>
                    <a:pt x="360" y="432"/>
                  </a:lnTo>
                  <a:lnTo>
                    <a:pt x="361" y="432"/>
                  </a:lnTo>
                  <a:lnTo>
                    <a:pt x="361" y="433"/>
                  </a:lnTo>
                  <a:lnTo>
                    <a:pt x="361" y="432"/>
                  </a:lnTo>
                  <a:lnTo>
                    <a:pt x="362" y="432"/>
                  </a:lnTo>
                  <a:lnTo>
                    <a:pt x="362" y="433"/>
                  </a:lnTo>
                  <a:lnTo>
                    <a:pt x="362" y="432"/>
                  </a:lnTo>
                  <a:lnTo>
                    <a:pt x="362" y="433"/>
                  </a:lnTo>
                  <a:lnTo>
                    <a:pt x="364" y="433"/>
                  </a:lnTo>
                  <a:lnTo>
                    <a:pt x="364" y="432"/>
                  </a:lnTo>
                  <a:lnTo>
                    <a:pt x="364" y="433"/>
                  </a:lnTo>
                  <a:lnTo>
                    <a:pt x="365" y="433"/>
                  </a:lnTo>
                  <a:lnTo>
                    <a:pt x="364" y="433"/>
                  </a:lnTo>
                  <a:lnTo>
                    <a:pt x="365" y="433"/>
                  </a:lnTo>
                  <a:lnTo>
                    <a:pt x="365" y="432"/>
                  </a:lnTo>
                  <a:lnTo>
                    <a:pt x="366" y="432"/>
                  </a:lnTo>
                  <a:lnTo>
                    <a:pt x="366" y="433"/>
                  </a:lnTo>
                  <a:lnTo>
                    <a:pt x="366" y="432"/>
                  </a:lnTo>
                  <a:lnTo>
                    <a:pt x="365" y="432"/>
                  </a:lnTo>
                  <a:lnTo>
                    <a:pt x="366" y="432"/>
                  </a:lnTo>
                  <a:lnTo>
                    <a:pt x="367" y="432"/>
                  </a:lnTo>
                  <a:lnTo>
                    <a:pt x="368" y="432"/>
                  </a:lnTo>
                  <a:lnTo>
                    <a:pt x="368" y="433"/>
                  </a:lnTo>
                  <a:lnTo>
                    <a:pt x="368" y="432"/>
                  </a:lnTo>
                  <a:lnTo>
                    <a:pt x="368" y="431"/>
                  </a:lnTo>
                  <a:lnTo>
                    <a:pt x="368" y="432"/>
                  </a:lnTo>
                  <a:lnTo>
                    <a:pt x="370" y="432"/>
                  </a:lnTo>
                  <a:lnTo>
                    <a:pt x="371" y="432"/>
                  </a:lnTo>
                  <a:lnTo>
                    <a:pt x="371" y="433"/>
                  </a:lnTo>
                  <a:lnTo>
                    <a:pt x="371" y="432"/>
                  </a:lnTo>
                  <a:lnTo>
                    <a:pt x="371" y="431"/>
                  </a:lnTo>
                  <a:lnTo>
                    <a:pt x="372" y="431"/>
                  </a:lnTo>
                  <a:lnTo>
                    <a:pt x="372" y="432"/>
                  </a:lnTo>
                  <a:lnTo>
                    <a:pt x="373" y="432"/>
                  </a:lnTo>
                  <a:lnTo>
                    <a:pt x="374" y="432"/>
                  </a:lnTo>
                  <a:lnTo>
                    <a:pt x="374" y="433"/>
                  </a:lnTo>
                  <a:lnTo>
                    <a:pt x="374" y="434"/>
                  </a:lnTo>
                  <a:lnTo>
                    <a:pt x="374" y="435"/>
                  </a:lnTo>
                  <a:lnTo>
                    <a:pt x="375" y="435"/>
                  </a:lnTo>
                  <a:close/>
                  <a:moveTo>
                    <a:pt x="384" y="414"/>
                  </a:moveTo>
                  <a:lnTo>
                    <a:pt x="383" y="414"/>
                  </a:lnTo>
                  <a:lnTo>
                    <a:pt x="383" y="415"/>
                  </a:lnTo>
                  <a:lnTo>
                    <a:pt x="383" y="414"/>
                  </a:lnTo>
                  <a:lnTo>
                    <a:pt x="384" y="414"/>
                  </a:lnTo>
                  <a:close/>
                  <a:moveTo>
                    <a:pt x="391" y="413"/>
                  </a:moveTo>
                  <a:lnTo>
                    <a:pt x="391" y="414"/>
                  </a:lnTo>
                  <a:lnTo>
                    <a:pt x="390" y="414"/>
                  </a:lnTo>
                  <a:lnTo>
                    <a:pt x="391" y="413"/>
                  </a:lnTo>
                  <a:close/>
                  <a:moveTo>
                    <a:pt x="393" y="413"/>
                  </a:moveTo>
                  <a:lnTo>
                    <a:pt x="392" y="413"/>
                  </a:lnTo>
                  <a:lnTo>
                    <a:pt x="392" y="414"/>
                  </a:lnTo>
                  <a:lnTo>
                    <a:pt x="392" y="415"/>
                  </a:lnTo>
                  <a:lnTo>
                    <a:pt x="392" y="414"/>
                  </a:lnTo>
                  <a:lnTo>
                    <a:pt x="392" y="413"/>
                  </a:lnTo>
                  <a:lnTo>
                    <a:pt x="392" y="414"/>
                  </a:lnTo>
                  <a:lnTo>
                    <a:pt x="391" y="413"/>
                  </a:lnTo>
                  <a:lnTo>
                    <a:pt x="392" y="413"/>
                  </a:lnTo>
                  <a:lnTo>
                    <a:pt x="393" y="413"/>
                  </a:lnTo>
                  <a:close/>
                  <a:moveTo>
                    <a:pt x="398" y="409"/>
                  </a:moveTo>
                  <a:lnTo>
                    <a:pt x="399" y="409"/>
                  </a:lnTo>
                  <a:lnTo>
                    <a:pt x="398" y="409"/>
                  </a:lnTo>
                  <a:lnTo>
                    <a:pt x="399" y="409"/>
                  </a:lnTo>
                  <a:lnTo>
                    <a:pt x="398" y="409"/>
                  </a:lnTo>
                  <a:close/>
                  <a:moveTo>
                    <a:pt x="398" y="408"/>
                  </a:moveTo>
                  <a:lnTo>
                    <a:pt x="398" y="409"/>
                  </a:lnTo>
                  <a:lnTo>
                    <a:pt x="397" y="409"/>
                  </a:lnTo>
                  <a:lnTo>
                    <a:pt x="397" y="408"/>
                  </a:lnTo>
                  <a:lnTo>
                    <a:pt x="398" y="408"/>
                  </a:lnTo>
                  <a:close/>
                  <a:moveTo>
                    <a:pt x="401" y="402"/>
                  </a:moveTo>
                  <a:lnTo>
                    <a:pt x="399" y="402"/>
                  </a:lnTo>
                  <a:lnTo>
                    <a:pt x="399" y="401"/>
                  </a:lnTo>
                  <a:lnTo>
                    <a:pt x="398" y="401"/>
                  </a:lnTo>
                  <a:lnTo>
                    <a:pt x="399" y="401"/>
                  </a:lnTo>
                  <a:lnTo>
                    <a:pt x="401" y="402"/>
                  </a:lnTo>
                  <a:close/>
                  <a:moveTo>
                    <a:pt x="436" y="395"/>
                  </a:moveTo>
                  <a:lnTo>
                    <a:pt x="435" y="395"/>
                  </a:lnTo>
                  <a:lnTo>
                    <a:pt x="436" y="395"/>
                  </a:lnTo>
                  <a:close/>
                  <a:moveTo>
                    <a:pt x="439" y="391"/>
                  </a:moveTo>
                  <a:lnTo>
                    <a:pt x="440" y="391"/>
                  </a:lnTo>
                  <a:lnTo>
                    <a:pt x="439" y="391"/>
                  </a:lnTo>
                  <a:lnTo>
                    <a:pt x="439" y="392"/>
                  </a:lnTo>
                  <a:lnTo>
                    <a:pt x="439" y="394"/>
                  </a:lnTo>
                  <a:lnTo>
                    <a:pt x="437" y="394"/>
                  </a:lnTo>
                  <a:lnTo>
                    <a:pt x="437" y="392"/>
                  </a:lnTo>
                  <a:lnTo>
                    <a:pt x="439" y="392"/>
                  </a:lnTo>
                  <a:lnTo>
                    <a:pt x="437" y="392"/>
                  </a:lnTo>
                  <a:lnTo>
                    <a:pt x="437" y="391"/>
                  </a:lnTo>
                  <a:lnTo>
                    <a:pt x="439" y="391"/>
                  </a:lnTo>
                  <a:close/>
                  <a:moveTo>
                    <a:pt x="484" y="379"/>
                  </a:moveTo>
                  <a:lnTo>
                    <a:pt x="483" y="379"/>
                  </a:lnTo>
                  <a:lnTo>
                    <a:pt x="483" y="379"/>
                  </a:lnTo>
                  <a:lnTo>
                    <a:pt x="483" y="380"/>
                  </a:lnTo>
                  <a:lnTo>
                    <a:pt x="483" y="382"/>
                  </a:lnTo>
                  <a:lnTo>
                    <a:pt x="484" y="382"/>
                  </a:lnTo>
                  <a:lnTo>
                    <a:pt x="484" y="383"/>
                  </a:lnTo>
                  <a:lnTo>
                    <a:pt x="483" y="383"/>
                  </a:lnTo>
                  <a:lnTo>
                    <a:pt x="484" y="383"/>
                  </a:lnTo>
                  <a:lnTo>
                    <a:pt x="483" y="383"/>
                  </a:lnTo>
                  <a:lnTo>
                    <a:pt x="483" y="384"/>
                  </a:lnTo>
                  <a:lnTo>
                    <a:pt x="483" y="385"/>
                  </a:lnTo>
                  <a:lnTo>
                    <a:pt x="482" y="385"/>
                  </a:lnTo>
                  <a:lnTo>
                    <a:pt x="482" y="386"/>
                  </a:lnTo>
                  <a:lnTo>
                    <a:pt x="482" y="388"/>
                  </a:lnTo>
                  <a:lnTo>
                    <a:pt x="480" y="388"/>
                  </a:lnTo>
                  <a:lnTo>
                    <a:pt x="482" y="388"/>
                  </a:lnTo>
                  <a:lnTo>
                    <a:pt x="482" y="389"/>
                  </a:lnTo>
                  <a:lnTo>
                    <a:pt x="480" y="389"/>
                  </a:lnTo>
                  <a:lnTo>
                    <a:pt x="480" y="390"/>
                  </a:lnTo>
                  <a:lnTo>
                    <a:pt x="480" y="392"/>
                  </a:lnTo>
                  <a:lnTo>
                    <a:pt x="479" y="395"/>
                  </a:lnTo>
                  <a:lnTo>
                    <a:pt x="479" y="396"/>
                  </a:lnTo>
                  <a:lnTo>
                    <a:pt x="479" y="397"/>
                  </a:lnTo>
                  <a:lnTo>
                    <a:pt x="479" y="398"/>
                  </a:lnTo>
                  <a:lnTo>
                    <a:pt x="478" y="398"/>
                  </a:lnTo>
                  <a:lnTo>
                    <a:pt x="478" y="400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7" y="402"/>
                  </a:lnTo>
                  <a:lnTo>
                    <a:pt x="476" y="403"/>
                  </a:lnTo>
                  <a:lnTo>
                    <a:pt x="474" y="403"/>
                  </a:lnTo>
                  <a:lnTo>
                    <a:pt x="474" y="404"/>
                  </a:lnTo>
                  <a:lnTo>
                    <a:pt x="474" y="405"/>
                  </a:lnTo>
                  <a:lnTo>
                    <a:pt x="473" y="407"/>
                  </a:lnTo>
                  <a:lnTo>
                    <a:pt x="473" y="408"/>
                  </a:lnTo>
                  <a:lnTo>
                    <a:pt x="473" y="409"/>
                  </a:lnTo>
                  <a:lnTo>
                    <a:pt x="473" y="410"/>
                  </a:lnTo>
                  <a:lnTo>
                    <a:pt x="472" y="410"/>
                  </a:lnTo>
                  <a:lnTo>
                    <a:pt x="471" y="409"/>
                  </a:lnTo>
                  <a:lnTo>
                    <a:pt x="471" y="408"/>
                  </a:lnTo>
                  <a:lnTo>
                    <a:pt x="471" y="407"/>
                  </a:lnTo>
                  <a:lnTo>
                    <a:pt x="470" y="407"/>
                  </a:lnTo>
                  <a:lnTo>
                    <a:pt x="470" y="405"/>
                  </a:lnTo>
                  <a:lnTo>
                    <a:pt x="469" y="405"/>
                  </a:lnTo>
                  <a:lnTo>
                    <a:pt x="467" y="405"/>
                  </a:lnTo>
                  <a:lnTo>
                    <a:pt x="467" y="404"/>
                  </a:lnTo>
                  <a:lnTo>
                    <a:pt x="467" y="405"/>
                  </a:lnTo>
                  <a:lnTo>
                    <a:pt x="467" y="404"/>
                  </a:lnTo>
                  <a:lnTo>
                    <a:pt x="466" y="403"/>
                  </a:lnTo>
                  <a:lnTo>
                    <a:pt x="467" y="403"/>
                  </a:lnTo>
                  <a:lnTo>
                    <a:pt x="466" y="403"/>
                  </a:lnTo>
                  <a:lnTo>
                    <a:pt x="466" y="402"/>
                  </a:lnTo>
                  <a:lnTo>
                    <a:pt x="466" y="401"/>
                  </a:lnTo>
                  <a:lnTo>
                    <a:pt x="466" y="400"/>
                  </a:lnTo>
                  <a:lnTo>
                    <a:pt x="465" y="400"/>
                  </a:lnTo>
                  <a:lnTo>
                    <a:pt x="465" y="398"/>
                  </a:lnTo>
                  <a:lnTo>
                    <a:pt x="465" y="397"/>
                  </a:lnTo>
                  <a:lnTo>
                    <a:pt x="465" y="396"/>
                  </a:lnTo>
                  <a:lnTo>
                    <a:pt x="466" y="396"/>
                  </a:lnTo>
                  <a:lnTo>
                    <a:pt x="465" y="396"/>
                  </a:lnTo>
                  <a:lnTo>
                    <a:pt x="466" y="396"/>
                  </a:lnTo>
                  <a:lnTo>
                    <a:pt x="466" y="395"/>
                  </a:lnTo>
                  <a:lnTo>
                    <a:pt x="466" y="394"/>
                  </a:lnTo>
                  <a:lnTo>
                    <a:pt x="465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1"/>
                  </a:lnTo>
                  <a:lnTo>
                    <a:pt x="466" y="390"/>
                  </a:lnTo>
                  <a:lnTo>
                    <a:pt x="467" y="390"/>
                  </a:lnTo>
                  <a:lnTo>
                    <a:pt x="467" y="389"/>
                  </a:lnTo>
                  <a:lnTo>
                    <a:pt x="467" y="388"/>
                  </a:lnTo>
                  <a:lnTo>
                    <a:pt x="469" y="388"/>
                  </a:lnTo>
                  <a:lnTo>
                    <a:pt x="469" y="386"/>
                  </a:lnTo>
                  <a:lnTo>
                    <a:pt x="470" y="386"/>
                  </a:lnTo>
                  <a:lnTo>
                    <a:pt x="470" y="385"/>
                  </a:lnTo>
                  <a:lnTo>
                    <a:pt x="470" y="384"/>
                  </a:lnTo>
                  <a:lnTo>
                    <a:pt x="471" y="383"/>
                  </a:lnTo>
                  <a:lnTo>
                    <a:pt x="471" y="382"/>
                  </a:lnTo>
                  <a:lnTo>
                    <a:pt x="472" y="382"/>
                  </a:lnTo>
                  <a:lnTo>
                    <a:pt x="472" y="380"/>
                  </a:lnTo>
                  <a:lnTo>
                    <a:pt x="473" y="380"/>
                  </a:lnTo>
                  <a:lnTo>
                    <a:pt x="473" y="379"/>
                  </a:lnTo>
                  <a:lnTo>
                    <a:pt x="473" y="379"/>
                  </a:lnTo>
                  <a:lnTo>
                    <a:pt x="474" y="379"/>
                  </a:lnTo>
                  <a:lnTo>
                    <a:pt x="474" y="378"/>
                  </a:lnTo>
                  <a:lnTo>
                    <a:pt x="476" y="378"/>
                  </a:lnTo>
                  <a:lnTo>
                    <a:pt x="476" y="377"/>
                  </a:lnTo>
                  <a:lnTo>
                    <a:pt x="477" y="377"/>
                  </a:lnTo>
                  <a:lnTo>
                    <a:pt x="478" y="377"/>
                  </a:lnTo>
                  <a:lnTo>
                    <a:pt x="479" y="377"/>
                  </a:lnTo>
                  <a:lnTo>
                    <a:pt x="479" y="376"/>
                  </a:lnTo>
                  <a:lnTo>
                    <a:pt x="480" y="374"/>
                  </a:lnTo>
                  <a:lnTo>
                    <a:pt x="482" y="376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8"/>
                  </a:lnTo>
                  <a:lnTo>
                    <a:pt x="485" y="378"/>
                  </a:lnTo>
                  <a:lnTo>
                    <a:pt x="484" y="378"/>
                  </a:lnTo>
                  <a:lnTo>
                    <a:pt x="484" y="379"/>
                  </a:lnTo>
                  <a:close/>
                  <a:moveTo>
                    <a:pt x="458" y="366"/>
                  </a:moveTo>
                  <a:lnTo>
                    <a:pt x="459" y="366"/>
                  </a:lnTo>
                  <a:lnTo>
                    <a:pt x="459" y="367"/>
                  </a:lnTo>
                  <a:lnTo>
                    <a:pt x="458" y="367"/>
                  </a:lnTo>
                  <a:lnTo>
                    <a:pt x="458" y="366"/>
                  </a:lnTo>
                  <a:lnTo>
                    <a:pt x="457" y="365"/>
                  </a:lnTo>
                  <a:lnTo>
                    <a:pt x="458" y="366"/>
                  </a:lnTo>
                  <a:close/>
                  <a:moveTo>
                    <a:pt x="477" y="342"/>
                  </a:moveTo>
                  <a:lnTo>
                    <a:pt x="477" y="343"/>
                  </a:lnTo>
                  <a:lnTo>
                    <a:pt x="478" y="343"/>
                  </a:lnTo>
                  <a:lnTo>
                    <a:pt x="477" y="343"/>
                  </a:lnTo>
                  <a:lnTo>
                    <a:pt x="476" y="343"/>
                  </a:lnTo>
                  <a:lnTo>
                    <a:pt x="477" y="343"/>
                  </a:lnTo>
                  <a:lnTo>
                    <a:pt x="476" y="343"/>
                  </a:lnTo>
                  <a:lnTo>
                    <a:pt x="476" y="342"/>
                  </a:lnTo>
                  <a:lnTo>
                    <a:pt x="477" y="342"/>
                  </a:lnTo>
                  <a:lnTo>
                    <a:pt x="478" y="342"/>
                  </a:lnTo>
                  <a:lnTo>
                    <a:pt x="477" y="342"/>
                  </a:lnTo>
                  <a:close/>
                  <a:moveTo>
                    <a:pt x="488" y="318"/>
                  </a:moveTo>
                  <a:lnTo>
                    <a:pt x="486" y="318"/>
                  </a:lnTo>
                  <a:lnTo>
                    <a:pt x="488" y="317"/>
                  </a:lnTo>
                  <a:lnTo>
                    <a:pt x="488" y="318"/>
                  </a:lnTo>
                  <a:close/>
                  <a:moveTo>
                    <a:pt x="489" y="316"/>
                  </a:moveTo>
                  <a:lnTo>
                    <a:pt x="490" y="316"/>
                  </a:lnTo>
                  <a:lnTo>
                    <a:pt x="490" y="317"/>
                  </a:lnTo>
                  <a:lnTo>
                    <a:pt x="489" y="317"/>
                  </a:lnTo>
                  <a:lnTo>
                    <a:pt x="489" y="316"/>
                  </a:lnTo>
                  <a:lnTo>
                    <a:pt x="489" y="317"/>
                  </a:lnTo>
                  <a:lnTo>
                    <a:pt x="488" y="317"/>
                  </a:lnTo>
                  <a:lnTo>
                    <a:pt x="488" y="316"/>
                  </a:lnTo>
                  <a:lnTo>
                    <a:pt x="489" y="316"/>
                  </a:lnTo>
                  <a:close/>
                  <a:moveTo>
                    <a:pt x="483" y="305"/>
                  </a:moveTo>
                  <a:lnTo>
                    <a:pt x="484" y="305"/>
                  </a:lnTo>
                  <a:lnTo>
                    <a:pt x="484" y="306"/>
                  </a:lnTo>
                  <a:lnTo>
                    <a:pt x="483" y="306"/>
                  </a:lnTo>
                  <a:lnTo>
                    <a:pt x="483" y="305"/>
                  </a:lnTo>
                  <a:close/>
                  <a:moveTo>
                    <a:pt x="464" y="296"/>
                  </a:moveTo>
                  <a:lnTo>
                    <a:pt x="465" y="297"/>
                  </a:lnTo>
                  <a:lnTo>
                    <a:pt x="464" y="297"/>
                  </a:lnTo>
                  <a:lnTo>
                    <a:pt x="464" y="296"/>
                  </a:lnTo>
                  <a:lnTo>
                    <a:pt x="464" y="294"/>
                  </a:lnTo>
                  <a:lnTo>
                    <a:pt x="463" y="294"/>
                  </a:lnTo>
                  <a:lnTo>
                    <a:pt x="464" y="294"/>
                  </a:lnTo>
                  <a:lnTo>
                    <a:pt x="464" y="296"/>
                  </a:lnTo>
                  <a:close/>
                  <a:moveTo>
                    <a:pt x="489" y="210"/>
                  </a:moveTo>
                  <a:lnTo>
                    <a:pt x="489" y="209"/>
                  </a:lnTo>
                  <a:lnTo>
                    <a:pt x="489" y="210"/>
                  </a:lnTo>
                  <a:close/>
                  <a:moveTo>
                    <a:pt x="491" y="209"/>
                  </a:moveTo>
                  <a:lnTo>
                    <a:pt x="492" y="209"/>
                  </a:lnTo>
                  <a:lnTo>
                    <a:pt x="491" y="209"/>
                  </a:lnTo>
                  <a:close/>
                  <a:moveTo>
                    <a:pt x="492" y="207"/>
                  </a:moveTo>
                  <a:lnTo>
                    <a:pt x="492" y="209"/>
                  </a:lnTo>
                  <a:lnTo>
                    <a:pt x="491" y="207"/>
                  </a:lnTo>
                  <a:lnTo>
                    <a:pt x="490" y="207"/>
                  </a:lnTo>
                  <a:lnTo>
                    <a:pt x="491" y="207"/>
                  </a:lnTo>
                  <a:lnTo>
                    <a:pt x="492" y="207"/>
                  </a:lnTo>
                  <a:close/>
                  <a:moveTo>
                    <a:pt x="479" y="206"/>
                  </a:moveTo>
                  <a:lnTo>
                    <a:pt x="479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7" y="206"/>
                  </a:lnTo>
                  <a:lnTo>
                    <a:pt x="478" y="206"/>
                  </a:lnTo>
                  <a:lnTo>
                    <a:pt x="479" y="206"/>
                  </a:lnTo>
                  <a:close/>
                  <a:moveTo>
                    <a:pt x="494" y="206"/>
                  </a:moveTo>
                  <a:lnTo>
                    <a:pt x="494" y="205"/>
                  </a:lnTo>
                  <a:lnTo>
                    <a:pt x="495" y="205"/>
                  </a:lnTo>
                  <a:lnTo>
                    <a:pt x="495" y="206"/>
                  </a:lnTo>
                  <a:lnTo>
                    <a:pt x="494" y="206"/>
                  </a:lnTo>
                  <a:close/>
                  <a:moveTo>
                    <a:pt x="371" y="421"/>
                  </a:moveTo>
                  <a:lnTo>
                    <a:pt x="371" y="422"/>
                  </a:lnTo>
                  <a:lnTo>
                    <a:pt x="371" y="421"/>
                  </a:lnTo>
                  <a:close/>
                  <a:moveTo>
                    <a:pt x="371" y="421"/>
                  </a:moveTo>
                  <a:lnTo>
                    <a:pt x="370" y="421"/>
                  </a:lnTo>
                  <a:lnTo>
                    <a:pt x="370" y="422"/>
                  </a:lnTo>
                  <a:lnTo>
                    <a:pt x="370" y="421"/>
                  </a:lnTo>
                  <a:lnTo>
                    <a:pt x="368" y="421"/>
                  </a:lnTo>
                  <a:lnTo>
                    <a:pt x="367" y="421"/>
                  </a:lnTo>
                  <a:lnTo>
                    <a:pt x="367" y="420"/>
                  </a:lnTo>
                  <a:lnTo>
                    <a:pt x="368" y="420"/>
                  </a:lnTo>
                  <a:lnTo>
                    <a:pt x="367" y="420"/>
                  </a:lnTo>
                  <a:lnTo>
                    <a:pt x="368" y="420"/>
                  </a:lnTo>
                  <a:lnTo>
                    <a:pt x="368" y="421"/>
                  </a:lnTo>
                  <a:lnTo>
                    <a:pt x="368" y="420"/>
                  </a:lnTo>
                  <a:lnTo>
                    <a:pt x="370" y="420"/>
                  </a:lnTo>
                  <a:lnTo>
                    <a:pt x="371" y="420"/>
                  </a:lnTo>
                  <a:lnTo>
                    <a:pt x="371" y="421"/>
                  </a:lnTo>
                  <a:close/>
                  <a:moveTo>
                    <a:pt x="371" y="419"/>
                  </a:moveTo>
                  <a:lnTo>
                    <a:pt x="371" y="420"/>
                  </a:lnTo>
                  <a:lnTo>
                    <a:pt x="370" y="420"/>
                  </a:lnTo>
                  <a:lnTo>
                    <a:pt x="370" y="419"/>
                  </a:lnTo>
                  <a:lnTo>
                    <a:pt x="370" y="420"/>
                  </a:lnTo>
                  <a:lnTo>
                    <a:pt x="370" y="419"/>
                  </a:lnTo>
                  <a:lnTo>
                    <a:pt x="368" y="419"/>
                  </a:lnTo>
                  <a:lnTo>
                    <a:pt x="370" y="419"/>
                  </a:lnTo>
                  <a:lnTo>
                    <a:pt x="371" y="419"/>
                  </a:lnTo>
                  <a:close/>
                  <a:moveTo>
                    <a:pt x="480" y="409"/>
                  </a:moveTo>
                  <a:lnTo>
                    <a:pt x="479" y="409"/>
                  </a:lnTo>
                  <a:lnTo>
                    <a:pt x="480" y="409"/>
                  </a:lnTo>
                  <a:close/>
                  <a:moveTo>
                    <a:pt x="448" y="383"/>
                  </a:moveTo>
                  <a:lnTo>
                    <a:pt x="449" y="383"/>
                  </a:lnTo>
                  <a:lnTo>
                    <a:pt x="449" y="384"/>
                  </a:lnTo>
                  <a:lnTo>
                    <a:pt x="448" y="383"/>
                  </a:lnTo>
                  <a:lnTo>
                    <a:pt x="448" y="384"/>
                  </a:lnTo>
                  <a:lnTo>
                    <a:pt x="447" y="384"/>
                  </a:lnTo>
                  <a:lnTo>
                    <a:pt x="447" y="383"/>
                  </a:lnTo>
                  <a:lnTo>
                    <a:pt x="448" y="383"/>
                  </a:lnTo>
                  <a:close/>
                  <a:moveTo>
                    <a:pt x="446" y="382"/>
                  </a:moveTo>
                  <a:lnTo>
                    <a:pt x="446" y="383"/>
                  </a:lnTo>
                  <a:lnTo>
                    <a:pt x="447" y="383"/>
                  </a:lnTo>
                  <a:lnTo>
                    <a:pt x="446" y="383"/>
                  </a:lnTo>
                  <a:lnTo>
                    <a:pt x="446" y="384"/>
                  </a:lnTo>
                  <a:lnTo>
                    <a:pt x="446" y="383"/>
                  </a:lnTo>
                  <a:lnTo>
                    <a:pt x="445" y="383"/>
                  </a:lnTo>
                  <a:lnTo>
                    <a:pt x="446" y="383"/>
                  </a:lnTo>
                  <a:lnTo>
                    <a:pt x="445" y="383"/>
                  </a:lnTo>
                  <a:lnTo>
                    <a:pt x="446" y="383"/>
                  </a:lnTo>
                  <a:lnTo>
                    <a:pt x="446" y="382"/>
                  </a:lnTo>
                  <a:close/>
                  <a:moveTo>
                    <a:pt x="464" y="372"/>
                  </a:moveTo>
                  <a:lnTo>
                    <a:pt x="464" y="373"/>
                  </a:lnTo>
                  <a:lnTo>
                    <a:pt x="463" y="373"/>
                  </a:lnTo>
                  <a:lnTo>
                    <a:pt x="463" y="372"/>
                  </a:lnTo>
                  <a:lnTo>
                    <a:pt x="461" y="372"/>
                  </a:lnTo>
                  <a:lnTo>
                    <a:pt x="463" y="372"/>
                  </a:lnTo>
                  <a:lnTo>
                    <a:pt x="463" y="371"/>
                  </a:lnTo>
                  <a:lnTo>
                    <a:pt x="464" y="371"/>
                  </a:lnTo>
                  <a:lnTo>
                    <a:pt x="464" y="372"/>
                  </a:lnTo>
                  <a:close/>
                  <a:moveTo>
                    <a:pt x="485" y="331"/>
                  </a:moveTo>
                  <a:lnTo>
                    <a:pt x="484" y="331"/>
                  </a:lnTo>
                  <a:lnTo>
                    <a:pt x="484" y="330"/>
                  </a:lnTo>
                  <a:lnTo>
                    <a:pt x="485" y="330"/>
                  </a:lnTo>
                  <a:lnTo>
                    <a:pt x="485" y="331"/>
                  </a:lnTo>
                  <a:close/>
                  <a:moveTo>
                    <a:pt x="486" y="324"/>
                  </a:moveTo>
                  <a:lnTo>
                    <a:pt x="488" y="324"/>
                  </a:lnTo>
                  <a:lnTo>
                    <a:pt x="486" y="324"/>
                  </a:lnTo>
                  <a:lnTo>
                    <a:pt x="485" y="324"/>
                  </a:lnTo>
                  <a:lnTo>
                    <a:pt x="485" y="323"/>
                  </a:lnTo>
                  <a:lnTo>
                    <a:pt x="486" y="323"/>
                  </a:lnTo>
                  <a:lnTo>
                    <a:pt x="486" y="324"/>
                  </a:lnTo>
                  <a:close/>
                  <a:moveTo>
                    <a:pt x="489" y="322"/>
                  </a:moveTo>
                  <a:lnTo>
                    <a:pt x="489" y="323"/>
                  </a:lnTo>
                  <a:lnTo>
                    <a:pt x="489" y="322"/>
                  </a:lnTo>
                  <a:lnTo>
                    <a:pt x="489" y="322"/>
                  </a:lnTo>
                  <a:lnTo>
                    <a:pt x="489" y="322"/>
                  </a:lnTo>
                  <a:close/>
                  <a:moveTo>
                    <a:pt x="484" y="321"/>
                  </a:moveTo>
                  <a:lnTo>
                    <a:pt x="484" y="322"/>
                  </a:lnTo>
                  <a:lnTo>
                    <a:pt x="483" y="322"/>
                  </a:lnTo>
                  <a:lnTo>
                    <a:pt x="483" y="321"/>
                  </a:lnTo>
                  <a:lnTo>
                    <a:pt x="484" y="321"/>
                  </a:lnTo>
                  <a:close/>
                  <a:moveTo>
                    <a:pt x="489" y="322"/>
                  </a:moveTo>
                  <a:lnTo>
                    <a:pt x="488" y="322"/>
                  </a:lnTo>
                  <a:lnTo>
                    <a:pt x="488" y="322"/>
                  </a:lnTo>
                  <a:lnTo>
                    <a:pt x="486" y="322"/>
                  </a:lnTo>
                  <a:lnTo>
                    <a:pt x="485" y="322"/>
                  </a:lnTo>
                  <a:lnTo>
                    <a:pt x="485" y="321"/>
                  </a:lnTo>
                  <a:lnTo>
                    <a:pt x="485" y="320"/>
                  </a:lnTo>
                  <a:lnTo>
                    <a:pt x="486" y="320"/>
                  </a:lnTo>
                  <a:lnTo>
                    <a:pt x="486" y="321"/>
                  </a:lnTo>
                  <a:lnTo>
                    <a:pt x="488" y="321"/>
                  </a:lnTo>
                  <a:lnTo>
                    <a:pt x="489" y="321"/>
                  </a:lnTo>
                  <a:lnTo>
                    <a:pt x="489" y="322"/>
                  </a:lnTo>
                  <a:close/>
                  <a:moveTo>
                    <a:pt x="484" y="303"/>
                  </a:moveTo>
                  <a:lnTo>
                    <a:pt x="485" y="303"/>
                  </a:lnTo>
                  <a:lnTo>
                    <a:pt x="485" y="304"/>
                  </a:lnTo>
                  <a:lnTo>
                    <a:pt x="484" y="304"/>
                  </a:lnTo>
                  <a:lnTo>
                    <a:pt x="483" y="304"/>
                  </a:lnTo>
                  <a:lnTo>
                    <a:pt x="482" y="304"/>
                  </a:lnTo>
                  <a:lnTo>
                    <a:pt x="482" y="303"/>
                  </a:lnTo>
                  <a:lnTo>
                    <a:pt x="480" y="303"/>
                  </a:lnTo>
                  <a:lnTo>
                    <a:pt x="479" y="303"/>
                  </a:lnTo>
                  <a:lnTo>
                    <a:pt x="479" y="302"/>
                  </a:lnTo>
                  <a:lnTo>
                    <a:pt x="478" y="302"/>
                  </a:lnTo>
                  <a:lnTo>
                    <a:pt x="477" y="300"/>
                  </a:lnTo>
                  <a:lnTo>
                    <a:pt x="477" y="299"/>
                  </a:lnTo>
                  <a:lnTo>
                    <a:pt x="478" y="299"/>
                  </a:lnTo>
                  <a:lnTo>
                    <a:pt x="479" y="299"/>
                  </a:lnTo>
                  <a:lnTo>
                    <a:pt x="479" y="300"/>
                  </a:lnTo>
                  <a:lnTo>
                    <a:pt x="480" y="300"/>
                  </a:lnTo>
                  <a:lnTo>
                    <a:pt x="480" y="302"/>
                  </a:lnTo>
                  <a:lnTo>
                    <a:pt x="482" y="302"/>
                  </a:lnTo>
                  <a:lnTo>
                    <a:pt x="484" y="303"/>
                  </a:lnTo>
                  <a:close/>
                  <a:moveTo>
                    <a:pt x="461" y="392"/>
                  </a:moveTo>
                  <a:lnTo>
                    <a:pt x="461" y="394"/>
                  </a:lnTo>
                  <a:lnTo>
                    <a:pt x="460" y="394"/>
                  </a:lnTo>
                  <a:lnTo>
                    <a:pt x="461" y="394"/>
                  </a:lnTo>
                  <a:lnTo>
                    <a:pt x="460" y="394"/>
                  </a:lnTo>
                  <a:lnTo>
                    <a:pt x="461" y="394"/>
                  </a:lnTo>
                  <a:lnTo>
                    <a:pt x="461" y="392"/>
                  </a:lnTo>
                  <a:lnTo>
                    <a:pt x="461" y="394"/>
                  </a:lnTo>
                  <a:lnTo>
                    <a:pt x="461" y="392"/>
                  </a:lnTo>
                  <a:close/>
                  <a:moveTo>
                    <a:pt x="460" y="392"/>
                  </a:moveTo>
                  <a:lnTo>
                    <a:pt x="460" y="394"/>
                  </a:lnTo>
                  <a:lnTo>
                    <a:pt x="459" y="394"/>
                  </a:lnTo>
                  <a:lnTo>
                    <a:pt x="460" y="394"/>
                  </a:lnTo>
                  <a:lnTo>
                    <a:pt x="460" y="392"/>
                  </a:lnTo>
                  <a:close/>
                  <a:moveTo>
                    <a:pt x="461" y="392"/>
                  </a:moveTo>
                  <a:lnTo>
                    <a:pt x="460" y="392"/>
                  </a:lnTo>
                  <a:lnTo>
                    <a:pt x="461" y="392"/>
                  </a:lnTo>
                  <a:close/>
                  <a:moveTo>
                    <a:pt x="355" y="421"/>
                  </a:moveTo>
                  <a:lnTo>
                    <a:pt x="355" y="420"/>
                  </a:lnTo>
                  <a:lnTo>
                    <a:pt x="355" y="421"/>
                  </a:lnTo>
                  <a:close/>
                  <a:moveTo>
                    <a:pt x="479" y="403"/>
                  </a:moveTo>
                  <a:lnTo>
                    <a:pt x="480" y="403"/>
                  </a:lnTo>
                  <a:lnTo>
                    <a:pt x="479" y="403"/>
                  </a:lnTo>
                  <a:lnTo>
                    <a:pt x="479" y="404"/>
                  </a:lnTo>
                  <a:lnTo>
                    <a:pt x="479" y="403"/>
                  </a:lnTo>
                  <a:close/>
                  <a:moveTo>
                    <a:pt x="472" y="225"/>
                  </a:moveTo>
                  <a:lnTo>
                    <a:pt x="472" y="226"/>
                  </a:lnTo>
                  <a:lnTo>
                    <a:pt x="472" y="225"/>
                  </a:lnTo>
                  <a:close/>
                  <a:moveTo>
                    <a:pt x="472" y="225"/>
                  </a:moveTo>
                  <a:lnTo>
                    <a:pt x="471" y="225"/>
                  </a:lnTo>
                  <a:lnTo>
                    <a:pt x="472" y="225"/>
                  </a:lnTo>
                  <a:close/>
                  <a:moveTo>
                    <a:pt x="472" y="223"/>
                  </a:moveTo>
                  <a:lnTo>
                    <a:pt x="472" y="222"/>
                  </a:lnTo>
                  <a:lnTo>
                    <a:pt x="472" y="223"/>
                  </a:lnTo>
                  <a:close/>
                  <a:moveTo>
                    <a:pt x="472" y="221"/>
                  </a:moveTo>
                  <a:lnTo>
                    <a:pt x="473" y="221"/>
                  </a:lnTo>
                  <a:lnTo>
                    <a:pt x="472" y="221"/>
                  </a:lnTo>
                  <a:close/>
                  <a:moveTo>
                    <a:pt x="496" y="210"/>
                  </a:moveTo>
                  <a:lnTo>
                    <a:pt x="496" y="211"/>
                  </a:lnTo>
                  <a:lnTo>
                    <a:pt x="496" y="210"/>
                  </a:lnTo>
                  <a:close/>
                  <a:moveTo>
                    <a:pt x="370" y="425"/>
                  </a:moveTo>
                  <a:lnTo>
                    <a:pt x="370" y="426"/>
                  </a:lnTo>
                  <a:lnTo>
                    <a:pt x="370" y="425"/>
                  </a:lnTo>
                  <a:lnTo>
                    <a:pt x="368" y="425"/>
                  </a:lnTo>
                  <a:lnTo>
                    <a:pt x="370" y="425"/>
                  </a:lnTo>
                  <a:close/>
                  <a:moveTo>
                    <a:pt x="397" y="410"/>
                  </a:moveTo>
                  <a:lnTo>
                    <a:pt x="398" y="410"/>
                  </a:lnTo>
                  <a:lnTo>
                    <a:pt x="397" y="410"/>
                  </a:lnTo>
                  <a:lnTo>
                    <a:pt x="397" y="411"/>
                  </a:lnTo>
                  <a:lnTo>
                    <a:pt x="397" y="410"/>
                  </a:lnTo>
                  <a:close/>
                  <a:moveTo>
                    <a:pt x="403" y="410"/>
                  </a:moveTo>
                  <a:lnTo>
                    <a:pt x="402" y="410"/>
                  </a:lnTo>
                  <a:lnTo>
                    <a:pt x="403" y="410"/>
                  </a:lnTo>
                  <a:close/>
                  <a:moveTo>
                    <a:pt x="408" y="409"/>
                  </a:moveTo>
                  <a:lnTo>
                    <a:pt x="408" y="409"/>
                  </a:lnTo>
                  <a:lnTo>
                    <a:pt x="408" y="409"/>
                  </a:lnTo>
                  <a:close/>
                  <a:moveTo>
                    <a:pt x="399" y="409"/>
                  </a:moveTo>
                  <a:lnTo>
                    <a:pt x="399" y="408"/>
                  </a:lnTo>
                  <a:lnTo>
                    <a:pt x="401" y="408"/>
                  </a:lnTo>
                  <a:lnTo>
                    <a:pt x="401" y="409"/>
                  </a:lnTo>
                  <a:lnTo>
                    <a:pt x="399" y="409"/>
                  </a:lnTo>
                  <a:close/>
                  <a:moveTo>
                    <a:pt x="401" y="405"/>
                  </a:moveTo>
                  <a:lnTo>
                    <a:pt x="402" y="405"/>
                  </a:lnTo>
                  <a:lnTo>
                    <a:pt x="402" y="407"/>
                  </a:lnTo>
                  <a:lnTo>
                    <a:pt x="401" y="407"/>
                  </a:lnTo>
                  <a:lnTo>
                    <a:pt x="401" y="405"/>
                  </a:lnTo>
                  <a:close/>
                  <a:moveTo>
                    <a:pt x="401" y="403"/>
                  </a:moveTo>
                  <a:lnTo>
                    <a:pt x="402" y="403"/>
                  </a:lnTo>
                  <a:lnTo>
                    <a:pt x="402" y="404"/>
                  </a:lnTo>
                  <a:lnTo>
                    <a:pt x="401" y="404"/>
                  </a:lnTo>
                  <a:lnTo>
                    <a:pt x="401" y="403"/>
                  </a:lnTo>
                  <a:lnTo>
                    <a:pt x="399" y="403"/>
                  </a:lnTo>
                  <a:lnTo>
                    <a:pt x="401" y="403"/>
                  </a:lnTo>
                  <a:close/>
                  <a:moveTo>
                    <a:pt x="401" y="401"/>
                  </a:moveTo>
                  <a:lnTo>
                    <a:pt x="399" y="401"/>
                  </a:lnTo>
                  <a:lnTo>
                    <a:pt x="401" y="400"/>
                  </a:lnTo>
                  <a:lnTo>
                    <a:pt x="401" y="401"/>
                  </a:lnTo>
                  <a:close/>
                  <a:moveTo>
                    <a:pt x="465" y="395"/>
                  </a:moveTo>
                  <a:lnTo>
                    <a:pt x="465" y="394"/>
                  </a:lnTo>
                  <a:lnTo>
                    <a:pt x="465" y="395"/>
                  </a:lnTo>
                  <a:lnTo>
                    <a:pt x="465" y="395"/>
                  </a:lnTo>
                  <a:lnTo>
                    <a:pt x="465" y="395"/>
                  </a:lnTo>
                  <a:close/>
                  <a:moveTo>
                    <a:pt x="460" y="376"/>
                  </a:moveTo>
                  <a:lnTo>
                    <a:pt x="461" y="376"/>
                  </a:lnTo>
                  <a:lnTo>
                    <a:pt x="460" y="376"/>
                  </a:lnTo>
                  <a:close/>
                  <a:moveTo>
                    <a:pt x="459" y="372"/>
                  </a:moveTo>
                  <a:lnTo>
                    <a:pt x="459" y="373"/>
                  </a:lnTo>
                  <a:lnTo>
                    <a:pt x="458" y="373"/>
                  </a:lnTo>
                  <a:lnTo>
                    <a:pt x="458" y="372"/>
                  </a:lnTo>
                  <a:lnTo>
                    <a:pt x="459" y="372"/>
                  </a:lnTo>
                  <a:close/>
                  <a:moveTo>
                    <a:pt x="461" y="365"/>
                  </a:moveTo>
                  <a:lnTo>
                    <a:pt x="461" y="366"/>
                  </a:lnTo>
                  <a:lnTo>
                    <a:pt x="460" y="365"/>
                  </a:lnTo>
                  <a:lnTo>
                    <a:pt x="461" y="365"/>
                  </a:lnTo>
                  <a:close/>
                  <a:moveTo>
                    <a:pt x="467" y="355"/>
                  </a:moveTo>
                  <a:lnTo>
                    <a:pt x="469" y="355"/>
                  </a:lnTo>
                  <a:lnTo>
                    <a:pt x="467" y="355"/>
                  </a:lnTo>
                  <a:close/>
                  <a:moveTo>
                    <a:pt x="477" y="346"/>
                  </a:moveTo>
                  <a:lnTo>
                    <a:pt x="477" y="347"/>
                  </a:lnTo>
                  <a:lnTo>
                    <a:pt x="476" y="347"/>
                  </a:lnTo>
                  <a:lnTo>
                    <a:pt x="476" y="346"/>
                  </a:lnTo>
                  <a:lnTo>
                    <a:pt x="477" y="346"/>
                  </a:lnTo>
                  <a:lnTo>
                    <a:pt x="476" y="346"/>
                  </a:lnTo>
                  <a:lnTo>
                    <a:pt x="477" y="346"/>
                  </a:lnTo>
                  <a:close/>
                  <a:moveTo>
                    <a:pt x="476" y="345"/>
                  </a:moveTo>
                  <a:lnTo>
                    <a:pt x="474" y="345"/>
                  </a:lnTo>
                  <a:lnTo>
                    <a:pt x="476" y="345"/>
                  </a:lnTo>
                  <a:close/>
                  <a:moveTo>
                    <a:pt x="484" y="331"/>
                  </a:moveTo>
                  <a:lnTo>
                    <a:pt x="483" y="331"/>
                  </a:lnTo>
                  <a:lnTo>
                    <a:pt x="483" y="330"/>
                  </a:lnTo>
                  <a:lnTo>
                    <a:pt x="484" y="330"/>
                  </a:lnTo>
                  <a:lnTo>
                    <a:pt x="484" y="331"/>
                  </a:lnTo>
                  <a:close/>
                  <a:moveTo>
                    <a:pt x="489" y="323"/>
                  </a:moveTo>
                  <a:lnTo>
                    <a:pt x="488" y="323"/>
                  </a:lnTo>
                  <a:lnTo>
                    <a:pt x="488" y="322"/>
                  </a:lnTo>
                  <a:lnTo>
                    <a:pt x="489" y="323"/>
                  </a:lnTo>
                  <a:close/>
                  <a:moveTo>
                    <a:pt x="485" y="322"/>
                  </a:moveTo>
                  <a:lnTo>
                    <a:pt x="485" y="322"/>
                  </a:lnTo>
                  <a:lnTo>
                    <a:pt x="484" y="322"/>
                  </a:lnTo>
                  <a:lnTo>
                    <a:pt x="484" y="322"/>
                  </a:lnTo>
                  <a:lnTo>
                    <a:pt x="485" y="322"/>
                  </a:lnTo>
                  <a:close/>
                  <a:moveTo>
                    <a:pt x="489" y="318"/>
                  </a:moveTo>
                  <a:lnTo>
                    <a:pt x="488" y="318"/>
                  </a:lnTo>
                  <a:lnTo>
                    <a:pt x="488" y="320"/>
                  </a:lnTo>
                  <a:lnTo>
                    <a:pt x="488" y="318"/>
                  </a:lnTo>
                  <a:lnTo>
                    <a:pt x="489" y="318"/>
                  </a:lnTo>
                  <a:lnTo>
                    <a:pt x="490" y="318"/>
                  </a:lnTo>
                  <a:lnTo>
                    <a:pt x="489" y="318"/>
                  </a:lnTo>
                  <a:close/>
                  <a:moveTo>
                    <a:pt x="491" y="314"/>
                  </a:moveTo>
                  <a:lnTo>
                    <a:pt x="490" y="314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91" y="314"/>
                  </a:lnTo>
                  <a:close/>
                  <a:moveTo>
                    <a:pt x="483" y="305"/>
                  </a:moveTo>
                  <a:lnTo>
                    <a:pt x="482" y="305"/>
                  </a:lnTo>
                  <a:lnTo>
                    <a:pt x="480" y="304"/>
                  </a:lnTo>
                  <a:lnTo>
                    <a:pt x="482" y="304"/>
                  </a:lnTo>
                  <a:lnTo>
                    <a:pt x="483" y="305"/>
                  </a:lnTo>
                  <a:close/>
                  <a:moveTo>
                    <a:pt x="451" y="211"/>
                  </a:moveTo>
                  <a:lnTo>
                    <a:pt x="452" y="211"/>
                  </a:lnTo>
                  <a:lnTo>
                    <a:pt x="451" y="212"/>
                  </a:lnTo>
                  <a:lnTo>
                    <a:pt x="449" y="212"/>
                  </a:lnTo>
                  <a:lnTo>
                    <a:pt x="449" y="211"/>
                  </a:lnTo>
                  <a:lnTo>
                    <a:pt x="451" y="21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145">
              <a:extLst>
                <a:ext uri="{FF2B5EF4-FFF2-40B4-BE49-F238E27FC236}">
                  <a16:creationId xmlns:a16="http://schemas.microsoft.com/office/drawing/2014/main" id="{E23E96E3-D1D8-3F7A-8AD1-12552763B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851" y="2073276"/>
              <a:ext cx="20638" cy="69850"/>
            </a:xfrm>
            <a:custGeom>
              <a:avLst/>
              <a:gdLst>
                <a:gd name="T0" fmla="*/ 0 w 13"/>
                <a:gd name="T1" fmla="*/ 23 h 44"/>
                <a:gd name="T2" fmla="*/ 0 w 13"/>
                <a:gd name="T3" fmla="*/ 22 h 44"/>
                <a:gd name="T4" fmla="*/ 1 w 13"/>
                <a:gd name="T5" fmla="*/ 20 h 44"/>
                <a:gd name="T6" fmla="*/ 2 w 13"/>
                <a:gd name="T7" fmla="*/ 17 h 44"/>
                <a:gd name="T8" fmla="*/ 3 w 13"/>
                <a:gd name="T9" fmla="*/ 15 h 44"/>
                <a:gd name="T10" fmla="*/ 5 w 13"/>
                <a:gd name="T11" fmla="*/ 11 h 44"/>
                <a:gd name="T12" fmla="*/ 5 w 13"/>
                <a:gd name="T13" fmla="*/ 9 h 44"/>
                <a:gd name="T14" fmla="*/ 6 w 13"/>
                <a:gd name="T15" fmla="*/ 8 h 44"/>
                <a:gd name="T16" fmla="*/ 6 w 13"/>
                <a:gd name="T17" fmla="*/ 6 h 44"/>
                <a:gd name="T18" fmla="*/ 7 w 13"/>
                <a:gd name="T19" fmla="*/ 4 h 44"/>
                <a:gd name="T20" fmla="*/ 7 w 13"/>
                <a:gd name="T21" fmla="*/ 2 h 44"/>
                <a:gd name="T22" fmla="*/ 9 w 13"/>
                <a:gd name="T23" fmla="*/ 2 h 44"/>
                <a:gd name="T24" fmla="*/ 11 w 13"/>
                <a:gd name="T25" fmla="*/ 2 h 44"/>
                <a:gd name="T26" fmla="*/ 12 w 13"/>
                <a:gd name="T27" fmla="*/ 1 h 44"/>
                <a:gd name="T28" fmla="*/ 12 w 13"/>
                <a:gd name="T29" fmla="*/ 1 h 44"/>
                <a:gd name="T30" fmla="*/ 13 w 13"/>
                <a:gd name="T31" fmla="*/ 2 h 44"/>
                <a:gd name="T32" fmla="*/ 12 w 13"/>
                <a:gd name="T33" fmla="*/ 3 h 44"/>
                <a:gd name="T34" fmla="*/ 13 w 13"/>
                <a:gd name="T35" fmla="*/ 4 h 44"/>
                <a:gd name="T36" fmla="*/ 13 w 13"/>
                <a:gd name="T37" fmla="*/ 7 h 44"/>
                <a:gd name="T38" fmla="*/ 12 w 13"/>
                <a:gd name="T39" fmla="*/ 8 h 44"/>
                <a:gd name="T40" fmla="*/ 12 w 13"/>
                <a:gd name="T41" fmla="*/ 9 h 44"/>
                <a:gd name="T42" fmla="*/ 12 w 13"/>
                <a:gd name="T43" fmla="*/ 9 h 44"/>
                <a:gd name="T44" fmla="*/ 11 w 13"/>
                <a:gd name="T45" fmla="*/ 9 h 44"/>
                <a:gd name="T46" fmla="*/ 8 w 13"/>
                <a:gd name="T47" fmla="*/ 9 h 44"/>
                <a:gd name="T48" fmla="*/ 7 w 13"/>
                <a:gd name="T49" fmla="*/ 9 h 44"/>
                <a:gd name="T50" fmla="*/ 6 w 13"/>
                <a:gd name="T51" fmla="*/ 10 h 44"/>
                <a:gd name="T52" fmla="*/ 6 w 13"/>
                <a:gd name="T53" fmla="*/ 13 h 44"/>
                <a:gd name="T54" fmla="*/ 6 w 13"/>
                <a:gd name="T55" fmla="*/ 15 h 44"/>
                <a:gd name="T56" fmla="*/ 7 w 13"/>
                <a:gd name="T57" fmla="*/ 16 h 44"/>
                <a:gd name="T58" fmla="*/ 7 w 13"/>
                <a:gd name="T59" fmla="*/ 16 h 44"/>
                <a:gd name="T60" fmla="*/ 9 w 13"/>
                <a:gd name="T61" fmla="*/ 16 h 44"/>
                <a:gd name="T62" fmla="*/ 8 w 13"/>
                <a:gd name="T63" fmla="*/ 17 h 44"/>
                <a:gd name="T64" fmla="*/ 8 w 13"/>
                <a:gd name="T65" fmla="*/ 17 h 44"/>
                <a:gd name="T66" fmla="*/ 7 w 13"/>
                <a:gd name="T67" fmla="*/ 19 h 44"/>
                <a:gd name="T68" fmla="*/ 6 w 13"/>
                <a:gd name="T69" fmla="*/ 20 h 44"/>
                <a:gd name="T70" fmla="*/ 5 w 13"/>
                <a:gd name="T71" fmla="*/ 21 h 44"/>
                <a:gd name="T72" fmla="*/ 6 w 13"/>
                <a:gd name="T73" fmla="*/ 22 h 44"/>
                <a:gd name="T74" fmla="*/ 8 w 13"/>
                <a:gd name="T75" fmla="*/ 22 h 44"/>
                <a:gd name="T76" fmla="*/ 11 w 13"/>
                <a:gd name="T77" fmla="*/ 21 h 44"/>
                <a:gd name="T78" fmla="*/ 11 w 13"/>
                <a:gd name="T79" fmla="*/ 23 h 44"/>
                <a:gd name="T80" fmla="*/ 11 w 13"/>
                <a:gd name="T81" fmla="*/ 26 h 44"/>
                <a:gd name="T82" fmla="*/ 9 w 13"/>
                <a:gd name="T83" fmla="*/ 28 h 44"/>
                <a:gd name="T84" fmla="*/ 9 w 13"/>
                <a:gd name="T85" fmla="*/ 31 h 44"/>
                <a:gd name="T86" fmla="*/ 8 w 13"/>
                <a:gd name="T87" fmla="*/ 33 h 44"/>
                <a:gd name="T88" fmla="*/ 8 w 13"/>
                <a:gd name="T89" fmla="*/ 35 h 44"/>
                <a:gd name="T90" fmla="*/ 7 w 13"/>
                <a:gd name="T91" fmla="*/ 37 h 44"/>
                <a:gd name="T92" fmla="*/ 8 w 13"/>
                <a:gd name="T93" fmla="*/ 38 h 44"/>
                <a:gd name="T94" fmla="*/ 7 w 13"/>
                <a:gd name="T95" fmla="*/ 39 h 44"/>
                <a:gd name="T96" fmla="*/ 6 w 13"/>
                <a:gd name="T97" fmla="*/ 41 h 44"/>
                <a:gd name="T98" fmla="*/ 6 w 13"/>
                <a:gd name="T99" fmla="*/ 44 h 44"/>
                <a:gd name="T100" fmla="*/ 5 w 13"/>
                <a:gd name="T101" fmla="*/ 43 h 44"/>
                <a:gd name="T102" fmla="*/ 3 w 13"/>
                <a:gd name="T103" fmla="*/ 40 h 44"/>
                <a:gd name="T104" fmla="*/ 3 w 13"/>
                <a:gd name="T105" fmla="*/ 38 h 44"/>
                <a:gd name="T106" fmla="*/ 2 w 13"/>
                <a:gd name="T107" fmla="*/ 34 h 44"/>
                <a:gd name="T108" fmla="*/ 1 w 13"/>
                <a:gd name="T109" fmla="*/ 33 h 44"/>
                <a:gd name="T110" fmla="*/ 1 w 13"/>
                <a:gd name="T111" fmla="*/ 31 h 44"/>
                <a:gd name="T112" fmla="*/ 0 w 13"/>
                <a:gd name="T113" fmla="*/ 28 h 44"/>
                <a:gd name="T114" fmla="*/ 0 w 13"/>
                <a:gd name="T115" fmla="*/ 26 h 44"/>
                <a:gd name="T116" fmla="*/ 0 w 13"/>
                <a:gd name="T117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" h="44">
                  <a:moveTo>
                    <a:pt x="0" y="25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6" y="41"/>
                  </a:lnTo>
                  <a:lnTo>
                    <a:pt x="6" y="43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146">
              <a:extLst>
                <a:ext uri="{FF2B5EF4-FFF2-40B4-BE49-F238E27FC236}">
                  <a16:creationId xmlns:a16="http://schemas.microsoft.com/office/drawing/2014/main" id="{5C60257B-876B-18B5-3600-61F2CA10A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8264" y="2087563"/>
              <a:ext cx="20638" cy="25400"/>
            </a:xfrm>
            <a:custGeom>
              <a:avLst/>
              <a:gdLst>
                <a:gd name="T0" fmla="*/ 2 w 13"/>
                <a:gd name="T1" fmla="*/ 11 h 16"/>
                <a:gd name="T2" fmla="*/ 2 w 13"/>
                <a:gd name="T3" fmla="*/ 12 h 16"/>
                <a:gd name="T4" fmla="*/ 1 w 13"/>
                <a:gd name="T5" fmla="*/ 13 h 16"/>
                <a:gd name="T6" fmla="*/ 1 w 13"/>
                <a:gd name="T7" fmla="*/ 14 h 16"/>
                <a:gd name="T8" fmla="*/ 1 w 13"/>
                <a:gd name="T9" fmla="*/ 14 h 16"/>
                <a:gd name="T10" fmla="*/ 1 w 13"/>
                <a:gd name="T11" fmla="*/ 16 h 16"/>
                <a:gd name="T12" fmla="*/ 1 w 13"/>
                <a:gd name="T13" fmla="*/ 14 h 16"/>
                <a:gd name="T14" fmla="*/ 0 w 13"/>
                <a:gd name="T15" fmla="*/ 14 h 16"/>
                <a:gd name="T16" fmla="*/ 1 w 13"/>
                <a:gd name="T17" fmla="*/ 13 h 16"/>
                <a:gd name="T18" fmla="*/ 1 w 13"/>
                <a:gd name="T19" fmla="*/ 12 h 16"/>
                <a:gd name="T20" fmla="*/ 1 w 13"/>
                <a:gd name="T21" fmla="*/ 11 h 16"/>
                <a:gd name="T22" fmla="*/ 2 w 13"/>
                <a:gd name="T23" fmla="*/ 11 h 16"/>
                <a:gd name="T24" fmla="*/ 2 w 13"/>
                <a:gd name="T25" fmla="*/ 11 h 16"/>
                <a:gd name="T26" fmla="*/ 7 w 13"/>
                <a:gd name="T27" fmla="*/ 6 h 16"/>
                <a:gd name="T28" fmla="*/ 7 w 13"/>
                <a:gd name="T29" fmla="*/ 5 h 16"/>
                <a:gd name="T30" fmla="*/ 7 w 13"/>
                <a:gd name="T31" fmla="*/ 4 h 16"/>
                <a:gd name="T32" fmla="*/ 7 w 13"/>
                <a:gd name="T33" fmla="*/ 2 h 16"/>
                <a:gd name="T34" fmla="*/ 7 w 13"/>
                <a:gd name="T35" fmla="*/ 1 h 16"/>
                <a:gd name="T36" fmla="*/ 8 w 13"/>
                <a:gd name="T37" fmla="*/ 1 h 16"/>
                <a:gd name="T38" fmla="*/ 8 w 13"/>
                <a:gd name="T39" fmla="*/ 0 h 16"/>
                <a:gd name="T40" fmla="*/ 8 w 13"/>
                <a:gd name="T41" fmla="*/ 0 h 16"/>
                <a:gd name="T42" fmla="*/ 9 w 13"/>
                <a:gd name="T43" fmla="*/ 0 h 16"/>
                <a:gd name="T44" fmla="*/ 10 w 13"/>
                <a:gd name="T45" fmla="*/ 0 h 16"/>
                <a:gd name="T46" fmla="*/ 12 w 13"/>
                <a:gd name="T47" fmla="*/ 0 h 16"/>
                <a:gd name="T48" fmla="*/ 12 w 13"/>
                <a:gd name="T49" fmla="*/ 0 h 16"/>
                <a:gd name="T50" fmla="*/ 13 w 13"/>
                <a:gd name="T51" fmla="*/ 0 h 16"/>
                <a:gd name="T52" fmla="*/ 13 w 13"/>
                <a:gd name="T53" fmla="*/ 1 h 16"/>
                <a:gd name="T54" fmla="*/ 13 w 13"/>
                <a:gd name="T55" fmla="*/ 2 h 16"/>
                <a:gd name="T56" fmla="*/ 13 w 13"/>
                <a:gd name="T57" fmla="*/ 4 h 16"/>
                <a:gd name="T58" fmla="*/ 13 w 13"/>
                <a:gd name="T59" fmla="*/ 5 h 16"/>
                <a:gd name="T60" fmla="*/ 13 w 13"/>
                <a:gd name="T61" fmla="*/ 6 h 16"/>
                <a:gd name="T62" fmla="*/ 13 w 13"/>
                <a:gd name="T63" fmla="*/ 7 h 16"/>
                <a:gd name="T64" fmla="*/ 13 w 13"/>
                <a:gd name="T65" fmla="*/ 8 h 16"/>
                <a:gd name="T66" fmla="*/ 13 w 13"/>
                <a:gd name="T67" fmla="*/ 10 h 16"/>
                <a:gd name="T68" fmla="*/ 12 w 13"/>
                <a:gd name="T69" fmla="*/ 11 h 16"/>
                <a:gd name="T70" fmla="*/ 12 w 13"/>
                <a:gd name="T71" fmla="*/ 12 h 16"/>
                <a:gd name="T72" fmla="*/ 10 w 13"/>
                <a:gd name="T73" fmla="*/ 12 h 16"/>
                <a:gd name="T74" fmla="*/ 9 w 13"/>
                <a:gd name="T75" fmla="*/ 13 h 16"/>
                <a:gd name="T76" fmla="*/ 8 w 13"/>
                <a:gd name="T77" fmla="*/ 13 h 16"/>
                <a:gd name="T78" fmla="*/ 7 w 13"/>
                <a:gd name="T79" fmla="*/ 13 h 16"/>
                <a:gd name="T80" fmla="*/ 6 w 13"/>
                <a:gd name="T81" fmla="*/ 13 h 16"/>
                <a:gd name="T82" fmla="*/ 6 w 13"/>
                <a:gd name="T83" fmla="*/ 12 h 16"/>
                <a:gd name="T84" fmla="*/ 7 w 13"/>
                <a:gd name="T85" fmla="*/ 12 h 16"/>
                <a:gd name="T86" fmla="*/ 7 w 13"/>
                <a:gd name="T87" fmla="*/ 11 h 16"/>
                <a:gd name="T88" fmla="*/ 7 w 13"/>
                <a:gd name="T89" fmla="*/ 10 h 16"/>
                <a:gd name="T90" fmla="*/ 8 w 13"/>
                <a:gd name="T91" fmla="*/ 10 h 16"/>
                <a:gd name="T92" fmla="*/ 8 w 13"/>
                <a:gd name="T93" fmla="*/ 8 h 16"/>
                <a:gd name="T94" fmla="*/ 9 w 13"/>
                <a:gd name="T95" fmla="*/ 8 h 16"/>
                <a:gd name="T96" fmla="*/ 9 w 13"/>
                <a:gd name="T97" fmla="*/ 10 h 16"/>
                <a:gd name="T98" fmla="*/ 9 w 13"/>
                <a:gd name="T99" fmla="*/ 8 h 16"/>
                <a:gd name="T100" fmla="*/ 10 w 13"/>
                <a:gd name="T101" fmla="*/ 8 h 16"/>
                <a:gd name="T102" fmla="*/ 10 w 13"/>
                <a:gd name="T103" fmla="*/ 7 h 16"/>
                <a:gd name="T104" fmla="*/ 9 w 13"/>
                <a:gd name="T105" fmla="*/ 7 h 16"/>
                <a:gd name="T106" fmla="*/ 8 w 13"/>
                <a:gd name="T107" fmla="*/ 7 h 16"/>
                <a:gd name="T108" fmla="*/ 7 w 13"/>
                <a:gd name="T109" fmla="*/ 7 h 16"/>
                <a:gd name="T110" fmla="*/ 8 w 13"/>
                <a:gd name="T111" fmla="*/ 7 h 16"/>
                <a:gd name="T112" fmla="*/ 8 w 13"/>
                <a:gd name="T113" fmla="*/ 6 h 16"/>
                <a:gd name="T114" fmla="*/ 7 w 13"/>
                <a:gd name="T115" fmla="*/ 6 h 16"/>
                <a:gd name="T116" fmla="*/ 7 w 13"/>
                <a:gd name="T1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" h="16">
                  <a:moveTo>
                    <a:pt x="2" y="11"/>
                  </a:moveTo>
                  <a:lnTo>
                    <a:pt x="2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close/>
                  <a:moveTo>
                    <a:pt x="7" y="6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147">
              <a:extLst>
                <a:ext uri="{FF2B5EF4-FFF2-40B4-BE49-F238E27FC236}">
                  <a16:creationId xmlns:a16="http://schemas.microsoft.com/office/drawing/2014/main" id="{FABE34E3-0F12-46FE-2D62-8BC8BB66E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4" y="2044701"/>
              <a:ext cx="23813" cy="33338"/>
            </a:xfrm>
            <a:custGeom>
              <a:avLst/>
              <a:gdLst>
                <a:gd name="T0" fmla="*/ 1 w 15"/>
                <a:gd name="T1" fmla="*/ 20 h 21"/>
                <a:gd name="T2" fmla="*/ 1 w 15"/>
                <a:gd name="T3" fmla="*/ 18 h 21"/>
                <a:gd name="T4" fmla="*/ 2 w 15"/>
                <a:gd name="T5" fmla="*/ 16 h 21"/>
                <a:gd name="T6" fmla="*/ 4 w 15"/>
                <a:gd name="T7" fmla="*/ 14 h 21"/>
                <a:gd name="T8" fmla="*/ 5 w 15"/>
                <a:gd name="T9" fmla="*/ 12 h 21"/>
                <a:gd name="T10" fmla="*/ 4 w 15"/>
                <a:gd name="T11" fmla="*/ 10 h 21"/>
                <a:gd name="T12" fmla="*/ 5 w 15"/>
                <a:gd name="T13" fmla="*/ 9 h 21"/>
                <a:gd name="T14" fmla="*/ 5 w 15"/>
                <a:gd name="T15" fmla="*/ 9 h 21"/>
                <a:gd name="T16" fmla="*/ 6 w 15"/>
                <a:gd name="T17" fmla="*/ 8 h 21"/>
                <a:gd name="T18" fmla="*/ 6 w 15"/>
                <a:gd name="T19" fmla="*/ 6 h 21"/>
                <a:gd name="T20" fmla="*/ 7 w 15"/>
                <a:gd name="T21" fmla="*/ 4 h 21"/>
                <a:gd name="T22" fmla="*/ 8 w 15"/>
                <a:gd name="T23" fmla="*/ 3 h 21"/>
                <a:gd name="T24" fmla="*/ 8 w 15"/>
                <a:gd name="T25" fmla="*/ 3 h 21"/>
                <a:gd name="T26" fmla="*/ 10 w 15"/>
                <a:gd name="T27" fmla="*/ 1 h 21"/>
                <a:gd name="T28" fmla="*/ 12 w 15"/>
                <a:gd name="T29" fmla="*/ 1 h 21"/>
                <a:gd name="T30" fmla="*/ 13 w 15"/>
                <a:gd name="T31" fmla="*/ 0 h 21"/>
                <a:gd name="T32" fmla="*/ 14 w 15"/>
                <a:gd name="T33" fmla="*/ 1 h 21"/>
                <a:gd name="T34" fmla="*/ 13 w 15"/>
                <a:gd name="T35" fmla="*/ 3 h 21"/>
                <a:gd name="T36" fmla="*/ 14 w 15"/>
                <a:gd name="T37" fmla="*/ 2 h 21"/>
                <a:gd name="T38" fmla="*/ 15 w 15"/>
                <a:gd name="T39" fmla="*/ 3 h 21"/>
                <a:gd name="T40" fmla="*/ 15 w 15"/>
                <a:gd name="T41" fmla="*/ 6 h 21"/>
                <a:gd name="T42" fmla="*/ 15 w 15"/>
                <a:gd name="T43" fmla="*/ 8 h 21"/>
                <a:gd name="T44" fmla="*/ 13 w 15"/>
                <a:gd name="T45" fmla="*/ 9 h 21"/>
                <a:gd name="T46" fmla="*/ 13 w 15"/>
                <a:gd name="T47" fmla="*/ 10 h 21"/>
                <a:gd name="T48" fmla="*/ 12 w 15"/>
                <a:gd name="T49" fmla="*/ 10 h 21"/>
                <a:gd name="T50" fmla="*/ 11 w 15"/>
                <a:gd name="T51" fmla="*/ 10 h 21"/>
                <a:gd name="T52" fmla="*/ 10 w 15"/>
                <a:gd name="T53" fmla="*/ 12 h 21"/>
                <a:gd name="T54" fmla="*/ 8 w 15"/>
                <a:gd name="T55" fmla="*/ 13 h 21"/>
                <a:gd name="T56" fmla="*/ 10 w 15"/>
                <a:gd name="T57" fmla="*/ 15 h 21"/>
                <a:gd name="T58" fmla="*/ 10 w 15"/>
                <a:gd name="T59" fmla="*/ 15 h 21"/>
                <a:gd name="T60" fmla="*/ 8 w 15"/>
                <a:gd name="T61" fmla="*/ 16 h 21"/>
                <a:gd name="T62" fmla="*/ 7 w 15"/>
                <a:gd name="T63" fmla="*/ 18 h 21"/>
                <a:gd name="T64" fmla="*/ 6 w 15"/>
                <a:gd name="T65" fmla="*/ 19 h 21"/>
                <a:gd name="T66" fmla="*/ 5 w 15"/>
                <a:gd name="T67" fmla="*/ 18 h 21"/>
                <a:gd name="T68" fmla="*/ 5 w 15"/>
                <a:gd name="T69" fmla="*/ 20 h 21"/>
                <a:gd name="T70" fmla="*/ 2 w 15"/>
                <a:gd name="T71" fmla="*/ 21 h 21"/>
                <a:gd name="T72" fmla="*/ 1 w 15"/>
                <a:gd name="T7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21">
                  <a:moveTo>
                    <a:pt x="0" y="20"/>
                  </a:move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148">
              <a:extLst>
                <a:ext uri="{FF2B5EF4-FFF2-40B4-BE49-F238E27FC236}">
                  <a16:creationId xmlns:a16="http://schemas.microsoft.com/office/drawing/2014/main" id="{4D718762-98B3-8944-D8BE-9C41AA53A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214" y="2393951"/>
              <a:ext cx="238125" cy="184150"/>
            </a:xfrm>
            <a:custGeom>
              <a:avLst/>
              <a:gdLst>
                <a:gd name="T0" fmla="*/ 13 w 150"/>
                <a:gd name="T1" fmla="*/ 42 h 116"/>
                <a:gd name="T2" fmla="*/ 18 w 150"/>
                <a:gd name="T3" fmla="*/ 41 h 116"/>
                <a:gd name="T4" fmla="*/ 20 w 150"/>
                <a:gd name="T5" fmla="*/ 33 h 116"/>
                <a:gd name="T6" fmla="*/ 24 w 150"/>
                <a:gd name="T7" fmla="*/ 28 h 116"/>
                <a:gd name="T8" fmla="*/ 31 w 150"/>
                <a:gd name="T9" fmla="*/ 23 h 116"/>
                <a:gd name="T10" fmla="*/ 34 w 150"/>
                <a:gd name="T11" fmla="*/ 12 h 116"/>
                <a:gd name="T12" fmla="*/ 38 w 150"/>
                <a:gd name="T13" fmla="*/ 6 h 116"/>
                <a:gd name="T14" fmla="*/ 41 w 150"/>
                <a:gd name="T15" fmla="*/ 5 h 116"/>
                <a:gd name="T16" fmla="*/ 46 w 150"/>
                <a:gd name="T17" fmla="*/ 6 h 116"/>
                <a:gd name="T18" fmla="*/ 51 w 150"/>
                <a:gd name="T19" fmla="*/ 3 h 116"/>
                <a:gd name="T20" fmla="*/ 57 w 150"/>
                <a:gd name="T21" fmla="*/ 5 h 116"/>
                <a:gd name="T22" fmla="*/ 62 w 150"/>
                <a:gd name="T23" fmla="*/ 5 h 116"/>
                <a:gd name="T24" fmla="*/ 69 w 150"/>
                <a:gd name="T25" fmla="*/ 5 h 116"/>
                <a:gd name="T26" fmla="*/ 74 w 150"/>
                <a:gd name="T27" fmla="*/ 8 h 116"/>
                <a:gd name="T28" fmla="*/ 82 w 150"/>
                <a:gd name="T29" fmla="*/ 12 h 116"/>
                <a:gd name="T30" fmla="*/ 88 w 150"/>
                <a:gd name="T31" fmla="*/ 18 h 116"/>
                <a:gd name="T32" fmla="*/ 94 w 150"/>
                <a:gd name="T33" fmla="*/ 24 h 116"/>
                <a:gd name="T34" fmla="*/ 89 w 150"/>
                <a:gd name="T35" fmla="*/ 33 h 116"/>
                <a:gd name="T36" fmla="*/ 88 w 150"/>
                <a:gd name="T37" fmla="*/ 40 h 116"/>
                <a:gd name="T38" fmla="*/ 96 w 150"/>
                <a:gd name="T39" fmla="*/ 39 h 116"/>
                <a:gd name="T40" fmla="*/ 98 w 150"/>
                <a:gd name="T41" fmla="*/ 43 h 116"/>
                <a:gd name="T42" fmla="*/ 100 w 150"/>
                <a:gd name="T43" fmla="*/ 49 h 116"/>
                <a:gd name="T44" fmla="*/ 103 w 150"/>
                <a:gd name="T45" fmla="*/ 55 h 116"/>
                <a:gd name="T46" fmla="*/ 109 w 150"/>
                <a:gd name="T47" fmla="*/ 60 h 116"/>
                <a:gd name="T48" fmla="*/ 117 w 150"/>
                <a:gd name="T49" fmla="*/ 62 h 116"/>
                <a:gd name="T50" fmla="*/ 125 w 150"/>
                <a:gd name="T51" fmla="*/ 66 h 116"/>
                <a:gd name="T52" fmla="*/ 132 w 150"/>
                <a:gd name="T53" fmla="*/ 67 h 116"/>
                <a:gd name="T54" fmla="*/ 140 w 150"/>
                <a:gd name="T55" fmla="*/ 70 h 116"/>
                <a:gd name="T56" fmla="*/ 150 w 150"/>
                <a:gd name="T57" fmla="*/ 71 h 116"/>
                <a:gd name="T58" fmla="*/ 144 w 150"/>
                <a:gd name="T59" fmla="*/ 76 h 116"/>
                <a:gd name="T60" fmla="*/ 137 w 150"/>
                <a:gd name="T61" fmla="*/ 82 h 116"/>
                <a:gd name="T62" fmla="*/ 132 w 150"/>
                <a:gd name="T63" fmla="*/ 88 h 116"/>
                <a:gd name="T64" fmla="*/ 126 w 150"/>
                <a:gd name="T65" fmla="*/ 95 h 116"/>
                <a:gd name="T66" fmla="*/ 119 w 150"/>
                <a:gd name="T67" fmla="*/ 101 h 116"/>
                <a:gd name="T68" fmla="*/ 111 w 150"/>
                <a:gd name="T69" fmla="*/ 101 h 116"/>
                <a:gd name="T70" fmla="*/ 102 w 150"/>
                <a:gd name="T71" fmla="*/ 103 h 116"/>
                <a:gd name="T72" fmla="*/ 98 w 150"/>
                <a:gd name="T73" fmla="*/ 108 h 116"/>
                <a:gd name="T74" fmla="*/ 89 w 150"/>
                <a:gd name="T75" fmla="*/ 109 h 116"/>
                <a:gd name="T76" fmla="*/ 82 w 150"/>
                <a:gd name="T77" fmla="*/ 111 h 116"/>
                <a:gd name="T78" fmla="*/ 76 w 150"/>
                <a:gd name="T79" fmla="*/ 108 h 116"/>
                <a:gd name="T80" fmla="*/ 70 w 150"/>
                <a:gd name="T81" fmla="*/ 111 h 116"/>
                <a:gd name="T82" fmla="*/ 64 w 150"/>
                <a:gd name="T83" fmla="*/ 116 h 116"/>
                <a:gd name="T84" fmla="*/ 56 w 150"/>
                <a:gd name="T85" fmla="*/ 115 h 116"/>
                <a:gd name="T86" fmla="*/ 50 w 150"/>
                <a:gd name="T87" fmla="*/ 114 h 116"/>
                <a:gd name="T88" fmla="*/ 43 w 150"/>
                <a:gd name="T89" fmla="*/ 109 h 116"/>
                <a:gd name="T90" fmla="*/ 37 w 150"/>
                <a:gd name="T91" fmla="*/ 105 h 116"/>
                <a:gd name="T92" fmla="*/ 27 w 150"/>
                <a:gd name="T93" fmla="*/ 103 h 116"/>
                <a:gd name="T94" fmla="*/ 24 w 150"/>
                <a:gd name="T95" fmla="*/ 96 h 116"/>
                <a:gd name="T96" fmla="*/ 19 w 150"/>
                <a:gd name="T97" fmla="*/ 92 h 116"/>
                <a:gd name="T98" fmla="*/ 16 w 150"/>
                <a:gd name="T99" fmla="*/ 86 h 116"/>
                <a:gd name="T100" fmla="*/ 13 w 150"/>
                <a:gd name="T101" fmla="*/ 80 h 116"/>
                <a:gd name="T102" fmla="*/ 10 w 150"/>
                <a:gd name="T103" fmla="*/ 77 h 116"/>
                <a:gd name="T104" fmla="*/ 4 w 150"/>
                <a:gd name="T105" fmla="*/ 73 h 116"/>
                <a:gd name="T106" fmla="*/ 0 w 150"/>
                <a:gd name="T107" fmla="*/ 72 h 116"/>
                <a:gd name="T108" fmla="*/ 1 w 150"/>
                <a:gd name="T109" fmla="*/ 67 h 116"/>
                <a:gd name="T110" fmla="*/ 7 w 150"/>
                <a:gd name="T111" fmla="*/ 66 h 116"/>
                <a:gd name="T112" fmla="*/ 10 w 150"/>
                <a:gd name="T113" fmla="*/ 6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116">
                  <a:moveTo>
                    <a:pt x="10" y="55"/>
                  </a:moveTo>
                  <a:lnTo>
                    <a:pt x="10" y="53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3" y="42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6" y="24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2" y="16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4" y="8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80" y="10"/>
                  </a:lnTo>
                  <a:lnTo>
                    <a:pt x="81" y="11"/>
                  </a:lnTo>
                  <a:lnTo>
                    <a:pt x="82" y="12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9" y="20"/>
                  </a:lnTo>
                  <a:lnTo>
                    <a:pt x="89" y="21"/>
                  </a:lnTo>
                  <a:lnTo>
                    <a:pt x="90" y="21"/>
                  </a:lnTo>
                  <a:lnTo>
                    <a:pt x="90" y="22"/>
                  </a:lnTo>
                  <a:lnTo>
                    <a:pt x="92" y="22"/>
                  </a:lnTo>
                  <a:lnTo>
                    <a:pt x="93" y="23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2" y="29"/>
                  </a:lnTo>
                  <a:lnTo>
                    <a:pt x="90" y="30"/>
                  </a:lnTo>
                  <a:lnTo>
                    <a:pt x="89" y="31"/>
                  </a:lnTo>
                  <a:lnTo>
                    <a:pt x="89" y="33"/>
                  </a:lnTo>
                  <a:lnTo>
                    <a:pt x="88" y="33"/>
                  </a:lnTo>
                  <a:lnTo>
                    <a:pt x="88" y="34"/>
                  </a:lnTo>
                  <a:lnTo>
                    <a:pt x="87" y="35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8" y="39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4" y="40"/>
                  </a:lnTo>
                  <a:lnTo>
                    <a:pt x="95" y="39"/>
                  </a:lnTo>
                  <a:lnTo>
                    <a:pt x="96" y="39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1"/>
                  </a:lnTo>
                  <a:lnTo>
                    <a:pt x="98" y="42"/>
                  </a:lnTo>
                  <a:lnTo>
                    <a:pt x="98" y="43"/>
                  </a:lnTo>
                  <a:lnTo>
                    <a:pt x="96" y="43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9" y="49"/>
                  </a:lnTo>
                  <a:lnTo>
                    <a:pt x="100" y="49"/>
                  </a:lnTo>
                  <a:lnTo>
                    <a:pt x="100" y="51"/>
                  </a:lnTo>
                  <a:lnTo>
                    <a:pt x="101" y="51"/>
                  </a:lnTo>
                  <a:lnTo>
                    <a:pt x="101" y="52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3" y="54"/>
                  </a:lnTo>
                  <a:lnTo>
                    <a:pt x="103" y="55"/>
                  </a:lnTo>
                  <a:lnTo>
                    <a:pt x="103" y="57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7" y="58"/>
                  </a:lnTo>
                  <a:lnTo>
                    <a:pt x="107" y="59"/>
                  </a:lnTo>
                  <a:lnTo>
                    <a:pt x="108" y="60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11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4" y="62"/>
                  </a:lnTo>
                  <a:lnTo>
                    <a:pt x="115" y="62"/>
                  </a:lnTo>
                  <a:lnTo>
                    <a:pt x="117" y="62"/>
                  </a:lnTo>
                  <a:lnTo>
                    <a:pt x="118" y="64"/>
                  </a:lnTo>
                  <a:lnTo>
                    <a:pt x="119" y="64"/>
                  </a:lnTo>
                  <a:lnTo>
                    <a:pt x="120" y="64"/>
                  </a:lnTo>
                  <a:lnTo>
                    <a:pt x="121" y="65"/>
                  </a:lnTo>
                  <a:lnTo>
                    <a:pt x="123" y="65"/>
                  </a:lnTo>
                  <a:lnTo>
                    <a:pt x="124" y="65"/>
                  </a:lnTo>
                  <a:lnTo>
                    <a:pt x="125" y="66"/>
                  </a:lnTo>
                  <a:lnTo>
                    <a:pt x="126" y="66"/>
                  </a:lnTo>
                  <a:lnTo>
                    <a:pt x="127" y="66"/>
                  </a:lnTo>
                  <a:lnTo>
                    <a:pt x="127" y="66"/>
                  </a:lnTo>
                  <a:lnTo>
                    <a:pt x="129" y="66"/>
                  </a:lnTo>
                  <a:lnTo>
                    <a:pt x="130" y="66"/>
                  </a:lnTo>
                  <a:lnTo>
                    <a:pt x="131" y="67"/>
                  </a:lnTo>
                  <a:lnTo>
                    <a:pt x="132" y="67"/>
                  </a:lnTo>
                  <a:lnTo>
                    <a:pt x="133" y="67"/>
                  </a:lnTo>
                  <a:lnTo>
                    <a:pt x="135" y="68"/>
                  </a:lnTo>
                  <a:lnTo>
                    <a:pt x="136" y="68"/>
                  </a:lnTo>
                  <a:lnTo>
                    <a:pt x="137" y="68"/>
                  </a:lnTo>
                  <a:lnTo>
                    <a:pt x="138" y="70"/>
                  </a:lnTo>
                  <a:lnTo>
                    <a:pt x="139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6" y="70"/>
                  </a:lnTo>
                  <a:lnTo>
                    <a:pt x="149" y="70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1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6" y="73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4" y="76"/>
                  </a:lnTo>
                  <a:lnTo>
                    <a:pt x="144" y="77"/>
                  </a:lnTo>
                  <a:lnTo>
                    <a:pt x="143" y="77"/>
                  </a:lnTo>
                  <a:lnTo>
                    <a:pt x="142" y="78"/>
                  </a:lnTo>
                  <a:lnTo>
                    <a:pt x="140" y="79"/>
                  </a:lnTo>
                  <a:lnTo>
                    <a:pt x="139" y="80"/>
                  </a:lnTo>
                  <a:lnTo>
                    <a:pt x="138" y="82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6" y="84"/>
                  </a:lnTo>
                  <a:lnTo>
                    <a:pt x="135" y="85"/>
                  </a:lnTo>
                  <a:lnTo>
                    <a:pt x="133" y="85"/>
                  </a:lnTo>
                  <a:lnTo>
                    <a:pt x="133" y="86"/>
                  </a:lnTo>
                  <a:lnTo>
                    <a:pt x="132" y="86"/>
                  </a:lnTo>
                  <a:lnTo>
                    <a:pt x="132" y="88"/>
                  </a:lnTo>
                  <a:lnTo>
                    <a:pt x="131" y="89"/>
                  </a:lnTo>
                  <a:lnTo>
                    <a:pt x="130" y="90"/>
                  </a:lnTo>
                  <a:lnTo>
                    <a:pt x="129" y="91"/>
                  </a:lnTo>
                  <a:lnTo>
                    <a:pt x="127" y="92"/>
                  </a:lnTo>
                  <a:lnTo>
                    <a:pt x="127" y="94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5" y="95"/>
                  </a:lnTo>
                  <a:lnTo>
                    <a:pt x="124" y="96"/>
                  </a:lnTo>
                  <a:lnTo>
                    <a:pt x="124" y="97"/>
                  </a:lnTo>
                  <a:lnTo>
                    <a:pt x="123" y="98"/>
                  </a:lnTo>
                  <a:lnTo>
                    <a:pt x="121" y="99"/>
                  </a:lnTo>
                  <a:lnTo>
                    <a:pt x="120" y="101"/>
                  </a:lnTo>
                  <a:lnTo>
                    <a:pt x="119" y="101"/>
                  </a:lnTo>
                  <a:lnTo>
                    <a:pt x="118" y="101"/>
                  </a:lnTo>
                  <a:lnTo>
                    <a:pt x="117" y="101"/>
                  </a:lnTo>
                  <a:lnTo>
                    <a:pt x="115" y="101"/>
                  </a:lnTo>
                  <a:lnTo>
                    <a:pt x="114" y="101"/>
                  </a:lnTo>
                  <a:lnTo>
                    <a:pt x="113" y="101"/>
                  </a:lnTo>
                  <a:lnTo>
                    <a:pt x="112" y="101"/>
                  </a:lnTo>
                  <a:lnTo>
                    <a:pt x="111" y="101"/>
                  </a:lnTo>
                  <a:lnTo>
                    <a:pt x="109" y="101"/>
                  </a:lnTo>
                  <a:lnTo>
                    <a:pt x="108" y="101"/>
                  </a:lnTo>
                  <a:lnTo>
                    <a:pt x="107" y="101"/>
                  </a:lnTo>
                  <a:lnTo>
                    <a:pt x="106" y="102"/>
                  </a:lnTo>
                  <a:lnTo>
                    <a:pt x="105" y="102"/>
                  </a:lnTo>
                  <a:lnTo>
                    <a:pt x="103" y="102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0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8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8"/>
                  </a:lnTo>
                  <a:lnTo>
                    <a:pt x="93" y="108"/>
                  </a:lnTo>
                  <a:lnTo>
                    <a:pt x="92" y="108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10"/>
                  </a:lnTo>
                  <a:lnTo>
                    <a:pt x="88" y="111"/>
                  </a:lnTo>
                  <a:lnTo>
                    <a:pt x="87" y="110"/>
                  </a:lnTo>
                  <a:lnTo>
                    <a:pt x="86" y="110"/>
                  </a:lnTo>
                  <a:lnTo>
                    <a:pt x="84" y="111"/>
                  </a:lnTo>
                  <a:lnTo>
                    <a:pt x="83" y="111"/>
                  </a:lnTo>
                  <a:lnTo>
                    <a:pt x="82" y="111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0" y="109"/>
                  </a:lnTo>
                  <a:lnTo>
                    <a:pt x="78" y="109"/>
                  </a:lnTo>
                  <a:lnTo>
                    <a:pt x="78" y="108"/>
                  </a:lnTo>
                  <a:lnTo>
                    <a:pt x="77" y="108"/>
                  </a:lnTo>
                  <a:lnTo>
                    <a:pt x="76" y="108"/>
                  </a:lnTo>
                  <a:lnTo>
                    <a:pt x="75" y="109"/>
                  </a:lnTo>
                  <a:lnTo>
                    <a:pt x="74" y="109"/>
                  </a:lnTo>
                  <a:lnTo>
                    <a:pt x="72" y="109"/>
                  </a:lnTo>
                  <a:lnTo>
                    <a:pt x="72" y="110"/>
                  </a:lnTo>
                  <a:lnTo>
                    <a:pt x="71" y="110"/>
                  </a:lnTo>
                  <a:lnTo>
                    <a:pt x="70" y="110"/>
                  </a:lnTo>
                  <a:lnTo>
                    <a:pt x="70" y="111"/>
                  </a:lnTo>
                  <a:lnTo>
                    <a:pt x="69" y="111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8" y="114"/>
                  </a:lnTo>
                  <a:lnTo>
                    <a:pt x="67" y="115"/>
                  </a:lnTo>
                  <a:lnTo>
                    <a:pt x="65" y="116"/>
                  </a:lnTo>
                  <a:lnTo>
                    <a:pt x="64" y="116"/>
                  </a:lnTo>
                  <a:lnTo>
                    <a:pt x="63" y="116"/>
                  </a:lnTo>
                  <a:lnTo>
                    <a:pt x="62" y="116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8" y="115"/>
                  </a:lnTo>
                  <a:lnTo>
                    <a:pt x="57" y="115"/>
                  </a:lnTo>
                  <a:lnTo>
                    <a:pt x="56" y="115"/>
                  </a:lnTo>
                  <a:lnTo>
                    <a:pt x="55" y="115"/>
                  </a:lnTo>
                  <a:lnTo>
                    <a:pt x="55" y="114"/>
                  </a:lnTo>
                  <a:lnTo>
                    <a:pt x="55" y="115"/>
                  </a:lnTo>
                  <a:lnTo>
                    <a:pt x="53" y="115"/>
                  </a:lnTo>
                  <a:lnTo>
                    <a:pt x="52" y="115"/>
                  </a:lnTo>
                  <a:lnTo>
                    <a:pt x="51" y="115"/>
                  </a:lnTo>
                  <a:lnTo>
                    <a:pt x="50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7" y="113"/>
                  </a:lnTo>
                  <a:lnTo>
                    <a:pt x="46" y="111"/>
                  </a:lnTo>
                  <a:lnTo>
                    <a:pt x="45" y="110"/>
                  </a:lnTo>
                  <a:lnTo>
                    <a:pt x="44" y="110"/>
                  </a:lnTo>
                  <a:lnTo>
                    <a:pt x="43" y="109"/>
                  </a:lnTo>
                  <a:lnTo>
                    <a:pt x="41" y="109"/>
                  </a:lnTo>
                  <a:lnTo>
                    <a:pt x="41" y="108"/>
                  </a:lnTo>
                  <a:lnTo>
                    <a:pt x="41" y="107"/>
                  </a:lnTo>
                  <a:lnTo>
                    <a:pt x="40" y="107"/>
                  </a:lnTo>
                  <a:lnTo>
                    <a:pt x="39" y="107"/>
                  </a:lnTo>
                  <a:lnTo>
                    <a:pt x="38" y="105"/>
                  </a:lnTo>
                  <a:lnTo>
                    <a:pt x="37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7" y="103"/>
                  </a:lnTo>
                  <a:lnTo>
                    <a:pt x="27" y="102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5"/>
                  </a:lnTo>
                  <a:lnTo>
                    <a:pt x="16" y="84"/>
                  </a:lnTo>
                  <a:lnTo>
                    <a:pt x="15" y="83"/>
                  </a:lnTo>
                  <a:lnTo>
                    <a:pt x="14" y="83"/>
                  </a:lnTo>
                  <a:lnTo>
                    <a:pt x="14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2" y="67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2" y="65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0" y="5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149">
              <a:extLst>
                <a:ext uri="{FF2B5EF4-FFF2-40B4-BE49-F238E27FC236}">
                  <a16:creationId xmlns:a16="http://schemas.microsoft.com/office/drawing/2014/main" id="{28669A2A-49C0-B750-912B-19AB1DD5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9" y="2438401"/>
              <a:ext cx="187325" cy="139700"/>
            </a:xfrm>
            <a:custGeom>
              <a:avLst/>
              <a:gdLst>
                <a:gd name="T0" fmla="*/ 112 w 118"/>
                <a:gd name="T1" fmla="*/ 76 h 88"/>
                <a:gd name="T2" fmla="*/ 105 w 118"/>
                <a:gd name="T3" fmla="*/ 76 h 88"/>
                <a:gd name="T4" fmla="*/ 99 w 118"/>
                <a:gd name="T5" fmla="*/ 80 h 88"/>
                <a:gd name="T6" fmla="*/ 92 w 118"/>
                <a:gd name="T7" fmla="*/ 85 h 88"/>
                <a:gd name="T8" fmla="*/ 84 w 118"/>
                <a:gd name="T9" fmla="*/ 85 h 88"/>
                <a:gd name="T10" fmla="*/ 78 w 118"/>
                <a:gd name="T11" fmla="*/ 86 h 88"/>
                <a:gd name="T12" fmla="*/ 73 w 118"/>
                <a:gd name="T13" fmla="*/ 85 h 88"/>
                <a:gd name="T14" fmla="*/ 68 w 118"/>
                <a:gd name="T15" fmla="*/ 88 h 88"/>
                <a:gd name="T16" fmla="*/ 65 w 118"/>
                <a:gd name="T17" fmla="*/ 87 h 88"/>
                <a:gd name="T18" fmla="*/ 61 w 118"/>
                <a:gd name="T19" fmla="*/ 83 h 88"/>
                <a:gd name="T20" fmla="*/ 59 w 118"/>
                <a:gd name="T21" fmla="*/ 79 h 88"/>
                <a:gd name="T22" fmla="*/ 55 w 118"/>
                <a:gd name="T23" fmla="*/ 75 h 88"/>
                <a:gd name="T24" fmla="*/ 53 w 118"/>
                <a:gd name="T25" fmla="*/ 77 h 88"/>
                <a:gd name="T26" fmla="*/ 47 w 118"/>
                <a:gd name="T27" fmla="*/ 77 h 88"/>
                <a:gd name="T28" fmla="*/ 44 w 118"/>
                <a:gd name="T29" fmla="*/ 80 h 88"/>
                <a:gd name="T30" fmla="*/ 40 w 118"/>
                <a:gd name="T31" fmla="*/ 79 h 88"/>
                <a:gd name="T32" fmla="*/ 37 w 118"/>
                <a:gd name="T33" fmla="*/ 74 h 88"/>
                <a:gd name="T34" fmla="*/ 34 w 118"/>
                <a:gd name="T35" fmla="*/ 70 h 88"/>
                <a:gd name="T36" fmla="*/ 31 w 118"/>
                <a:gd name="T37" fmla="*/ 67 h 88"/>
                <a:gd name="T38" fmla="*/ 28 w 118"/>
                <a:gd name="T39" fmla="*/ 63 h 88"/>
                <a:gd name="T40" fmla="*/ 23 w 118"/>
                <a:gd name="T41" fmla="*/ 61 h 88"/>
                <a:gd name="T42" fmla="*/ 23 w 118"/>
                <a:gd name="T43" fmla="*/ 56 h 88"/>
                <a:gd name="T44" fmla="*/ 19 w 118"/>
                <a:gd name="T45" fmla="*/ 52 h 88"/>
                <a:gd name="T46" fmla="*/ 17 w 118"/>
                <a:gd name="T47" fmla="*/ 51 h 88"/>
                <a:gd name="T48" fmla="*/ 12 w 118"/>
                <a:gd name="T49" fmla="*/ 48 h 88"/>
                <a:gd name="T50" fmla="*/ 11 w 118"/>
                <a:gd name="T51" fmla="*/ 43 h 88"/>
                <a:gd name="T52" fmla="*/ 6 w 118"/>
                <a:gd name="T53" fmla="*/ 40 h 88"/>
                <a:gd name="T54" fmla="*/ 0 w 118"/>
                <a:gd name="T55" fmla="*/ 39 h 88"/>
                <a:gd name="T56" fmla="*/ 1 w 118"/>
                <a:gd name="T57" fmla="*/ 36 h 88"/>
                <a:gd name="T58" fmla="*/ 6 w 118"/>
                <a:gd name="T59" fmla="*/ 31 h 88"/>
                <a:gd name="T60" fmla="*/ 10 w 118"/>
                <a:gd name="T61" fmla="*/ 23 h 88"/>
                <a:gd name="T62" fmla="*/ 13 w 118"/>
                <a:gd name="T63" fmla="*/ 19 h 88"/>
                <a:gd name="T64" fmla="*/ 17 w 118"/>
                <a:gd name="T65" fmla="*/ 18 h 88"/>
                <a:gd name="T66" fmla="*/ 21 w 118"/>
                <a:gd name="T67" fmla="*/ 23 h 88"/>
                <a:gd name="T68" fmla="*/ 32 w 118"/>
                <a:gd name="T69" fmla="*/ 26 h 88"/>
                <a:gd name="T70" fmla="*/ 40 w 118"/>
                <a:gd name="T71" fmla="*/ 29 h 88"/>
                <a:gd name="T72" fmla="*/ 49 w 118"/>
                <a:gd name="T73" fmla="*/ 26 h 88"/>
                <a:gd name="T74" fmla="*/ 55 w 118"/>
                <a:gd name="T75" fmla="*/ 21 h 88"/>
                <a:gd name="T76" fmla="*/ 67 w 118"/>
                <a:gd name="T77" fmla="*/ 25 h 88"/>
                <a:gd name="T78" fmla="*/ 75 w 118"/>
                <a:gd name="T79" fmla="*/ 20 h 88"/>
                <a:gd name="T80" fmla="*/ 84 w 118"/>
                <a:gd name="T81" fmla="*/ 11 h 88"/>
                <a:gd name="T82" fmla="*/ 83 w 118"/>
                <a:gd name="T83" fmla="*/ 5 h 88"/>
                <a:gd name="T84" fmla="*/ 86 w 118"/>
                <a:gd name="T85" fmla="*/ 0 h 88"/>
                <a:gd name="T86" fmla="*/ 91 w 118"/>
                <a:gd name="T87" fmla="*/ 9 h 88"/>
                <a:gd name="T88" fmla="*/ 99 w 118"/>
                <a:gd name="T89" fmla="*/ 20 h 88"/>
                <a:gd name="T90" fmla="*/ 98 w 118"/>
                <a:gd name="T91" fmla="*/ 27 h 88"/>
                <a:gd name="T92" fmla="*/ 100 w 118"/>
                <a:gd name="T93" fmla="*/ 37 h 88"/>
                <a:gd name="T94" fmla="*/ 96 w 118"/>
                <a:gd name="T95" fmla="*/ 38 h 88"/>
                <a:gd name="T96" fmla="*/ 91 w 118"/>
                <a:gd name="T97" fmla="*/ 39 h 88"/>
                <a:gd name="T98" fmla="*/ 90 w 118"/>
                <a:gd name="T99" fmla="*/ 43 h 88"/>
                <a:gd name="T100" fmla="*/ 93 w 118"/>
                <a:gd name="T101" fmla="*/ 44 h 88"/>
                <a:gd name="T102" fmla="*/ 98 w 118"/>
                <a:gd name="T103" fmla="*/ 46 h 88"/>
                <a:gd name="T104" fmla="*/ 102 w 118"/>
                <a:gd name="T105" fmla="*/ 51 h 88"/>
                <a:gd name="T106" fmla="*/ 104 w 118"/>
                <a:gd name="T107" fmla="*/ 54 h 88"/>
                <a:gd name="T108" fmla="*/ 108 w 118"/>
                <a:gd name="T109" fmla="*/ 58 h 88"/>
                <a:gd name="T110" fmla="*/ 109 w 118"/>
                <a:gd name="T111" fmla="*/ 64 h 88"/>
                <a:gd name="T112" fmla="*/ 112 w 118"/>
                <a:gd name="T113" fmla="*/ 68 h 88"/>
                <a:gd name="T114" fmla="*/ 117 w 118"/>
                <a:gd name="T115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8" h="88">
                  <a:moveTo>
                    <a:pt x="118" y="76"/>
                  </a:moveTo>
                  <a:lnTo>
                    <a:pt x="117" y="76"/>
                  </a:lnTo>
                  <a:lnTo>
                    <a:pt x="116" y="76"/>
                  </a:lnTo>
                  <a:lnTo>
                    <a:pt x="115" y="76"/>
                  </a:lnTo>
                  <a:lnTo>
                    <a:pt x="114" y="76"/>
                  </a:lnTo>
                  <a:lnTo>
                    <a:pt x="112" y="76"/>
                  </a:lnTo>
                  <a:lnTo>
                    <a:pt x="111" y="76"/>
                  </a:lnTo>
                  <a:lnTo>
                    <a:pt x="110" y="76"/>
                  </a:lnTo>
                  <a:lnTo>
                    <a:pt x="109" y="76"/>
                  </a:lnTo>
                  <a:lnTo>
                    <a:pt x="108" y="76"/>
                  </a:lnTo>
                  <a:lnTo>
                    <a:pt x="106" y="76"/>
                  </a:lnTo>
                  <a:lnTo>
                    <a:pt x="105" y="76"/>
                  </a:lnTo>
                  <a:lnTo>
                    <a:pt x="104" y="76"/>
                  </a:lnTo>
                  <a:lnTo>
                    <a:pt x="103" y="76"/>
                  </a:lnTo>
                  <a:lnTo>
                    <a:pt x="103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99" y="80"/>
                  </a:lnTo>
                  <a:lnTo>
                    <a:pt x="99" y="81"/>
                  </a:lnTo>
                  <a:lnTo>
                    <a:pt x="98" y="82"/>
                  </a:lnTo>
                  <a:lnTo>
                    <a:pt x="97" y="83"/>
                  </a:lnTo>
                  <a:lnTo>
                    <a:pt x="96" y="85"/>
                  </a:lnTo>
                  <a:lnTo>
                    <a:pt x="94" y="85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0" y="83"/>
                  </a:lnTo>
                  <a:lnTo>
                    <a:pt x="89" y="85"/>
                  </a:lnTo>
                  <a:lnTo>
                    <a:pt x="87" y="85"/>
                  </a:lnTo>
                  <a:lnTo>
                    <a:pt x="85" y="85"/>
                  </a:lnTo>
                  <a:lnTo>
                    <a:pt x="84" y="85"/>
                  </a:lnTo>
                  <a:lnTo>
                    <a:pt x="83" y="86"/>
                  </a:lnTo>
                  <a:lnTo>
                    <a:pt x="81" y="87"/>
                  </a:lnTo>
                  <a:lnTo>
                    <a:pt x="80" y="87"/>
                  </a:lnTo>
                  <a:lnTo>
                    <a:pt x="79" y="87"/>
                  </a:lnTo>
                  <a:lnTo>
                    <a:pt x="78" y="87"/>
                  </a:lnTo>
                  <a:lnTo>
                    <a:pt x="78" y="86"/>
                  </a:lnTo>
                  <a:lnTo>
                    <a:pt x="78" y="85"/>
                  </a:lnTo>
                  <a:lnTo>
                    <a:pt x="77" y="85"/>
                  </a:lnTo>
                  <a:lnTo>
                    <a:pt x="75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3" y="85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71" y="86"/>
                  </a:lnTo>
                  <a:lnTo>
                    <a:pt x="69" y="86"/>
                  </a:lnTo>
                  <a:lnTo>
                    <a:pt x="68" y="87"/>
                  </a:lnTo>
                  <a:lnTo>
                    <a:pt x="68" y="88"/>
                  </a:lnTo>
                  <a:lnTo>
                    <a:pt x="68" y="87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6" y="87"/>
                  </a:lnTo>
                  <a:lnTo>
                    <a:pt x="65" y="87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2" y="83"/>
                  </a:lnTo>
                  <a:lnTo>
                    <a:pt x="61" y="83"/>
                  </a:lnTo>
                  <a:lnTo>
                    <a:pt x="61" y="82"/>
                  </a:lnTo>
                  <a:lnTo>
                    <a:pt x="61" y="81"/>
                  </a:lnTo>
                  <a:lnTo>
                    <a:pt x="60" y="81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9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5" y="76"/>
                  </a:lnTo>
                  <a:lnTo>
                    <a:pt x="55" y="75"/>
                  </a:lnTo>
                  <a:lnTo>
                    <a:pt x="54" y="75"/>
                  </a:lnTo>
                  <a:lnTo>
                    <a:pt x="54" y="76"/>
                  </a:lnTo>
                  <a:lnTo>
                    <a:pt x="54" y="75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3" y="77"/>
                  </a:lnTo>
                  <a:lnTo>
                    <a:pt x="53" y="79"/>
                  </a:lnTo>
                  <a:lnTo>
                    <a:pt x="52" y="79"/>
                  </a:lnTo>
                  <a:lnTo>
                    <a:pt x="50" y="79"/>
                  </a:lnTo>
                  <a:lnTo>
                    <a:pt x="49" y="77"/>
                  </a:lnTo>
                  <a:lnTo>
                    <a:pt x="48" y="77"/>
                  </a:lnTo>
                  <a:lnTo>
                    <a:pt x="47" y="77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6" y="77"/>
                  </a:lnTo>
                  <a:lnTo>
                    <a:pt x="46" y="79"/>
                  </a:lnTo>
                  <a:lnTo>
                    <a:pt x="44" y="79"/>
                  </a:lnTo>
                  <a:lnTo>
                    <a:pt x="44" y="80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2" y="79"/>
                  </a:lnTo>
                  <a:lnTo>
                    <a:pt x="41" y="79"/>
                  </a:lnTo>
                  <a:lnTo>
                    <a:pt x="41" y="77"/>
                  </a:lnTo>
                  <a:lnTo>
                    <a:pt x="40" y="79"/>
                  </a:lnTo>
                  <a:lnTo>
                    <a:pt x="40" y="77"/>
                  </a:lnTo>
                  <a:lnTo>
                    <a:pt x="40" y="76"/>
                  </a:lnTo>
                  <a:lnTo>
                    <a:pt x="38" y="76"/>
                  </a:lnTo>
                  <a:lnTo>
                    <a:pt x="37" y="76"/>
                  </a:lnTo>
                  <a:lnTo>
                    <a:pt x="37" y="75"/>
                  </a:lnTo>
                  <a:lnTo>
                    <a:pt x="37" y="74"/>
                  </a:lnTo>
                  <a:lnTo>
                    <a:pt x="36" y="74"/>
                  </a:lnTo>
                  <a:lnTo>
                    <a:pt x="36" y="73"/>
                  </a:lnTo>
                  <a:lnTo>
                    <a:pt x="35" y="73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2" y="69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29" y="66"/>
                  </a:lnTo>
                  <a:lnTo>
                    <a:pt x="29" y="64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4" y="61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40" y="29"/>
                  </a:lnTo>
                  <a:lnTo>
                    <a:pt x="44" y="29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8" y="27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2" y="20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8" y="25"/>
                  </a:lnTo>
                  <a:lnTo>
                    <a:pt x="69" y="25"/>
                  </a:lnTo>
                  <a:lnTo>
                    <a:pt x="72" y="25"/>
                  </a:lnTo>
                  <a:lnTo>
                    <a:pt x="72" y="24"/>
                  </a:lnTo>
                  <a:lnTo>
                    <a:pt x="74" y="23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8" y="17"/>
                  </a:lnTo>
                  <a:lnTo>
                    <a:pt x="78" y="15"/>
                  </a:lnTo>
                  <a:lnTo>
                    <a:pt x="79" y="15"/>
                  </a:lnTo>
                  <a:lnTo>
                    <a:pt x="81" y="13"/>
                  </a:lnTo>
                  <a:lnTo>
                    <a:pt x="84" y="11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8"/>
                  </a:lnTo>
                  <a:lnTo>
                    <a:pt x="83" y="7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7" y="2"/>
                  </a:lnTo>
                  <a:lnTo>
                    <a:pt x="87" y="1"/>
                  </a:lnTo>
                  <a:lnTo>
                    <a:pt x="86" y="1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1"/>
                  </a:lnTo>
                  <a:lnTo>
                    <a:pt x="91" y="2"/>
                  </a:lnTo>
                  <a:lnTo>
                    <a:pt x="91" y="3"/>
                  </a:lnTo>
                  <a:lnTo>
                    <a:pt x="91" y="6"/>
                  </a:lnTo>
                  <a:lnTo>
                    <a:pt x="91" y="9"/>
                  </a:lnTo>
                  <a:lnTo>
                    <a:pt x="91" y="13"/>
                  </a:lnTo>
                  <a:lnTo>
                    <a:pt x="91" y="14"/>
                  </a:lnTo>
                  <a:lnTo>
                    <a:pt x="93" y="15"/>
                  </a:lnTo>
                  <a:lnTo>
                    <a:pt x="94" y="17"/>
                  </a:lnTo>
                  <a:lnTo>
                    <a:pt x="97" y="18"/>
                  </a:lnTo>
                  <a:lnTo>
                    <a:pt x="99" y="20"/>
                  </a:lnTo>
                  <a:lnTo>
                    <a:pt x="99" y="21"/>
                  </a:lnTo>
                  <a:lnTo>
                    <a:pt x="99" y="23"/>
                  </a:lnTo>
                  <a:lnTo>
                    <a:pt x="99" y="24"/>
                  </a:lnTo>
                  <a:lnTo>
                    <a:pt x="99" y="25"/>
                  </a:lnTo>
                  <a:lnTo>
                    <a:pt x="99" y="26"/>
                  </a:lnTo>
                  <a:lnTo>
                    <a:pt x="98" y="27"/>
                  </a:lnTo>
                  <a:lnTo>
                    <a:pt x="99" y="27"/>
                  </a:lnTo>
                  <a:lnTo>
                    <a:pt x="100" y="27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102" y="37"/>
                  </a:lnTo>
                  <a:lnTo>
                    <a:pt x="100" y="37"/>
                  </a:lnTo>
                  <a:lnTo>
                    <a:pt x="99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3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1" y="38"/>
                  </a:lnTo>
                  <a:lnTo>
                    <a:pt x="91" y="39"/>
                  </a:lnTo>
                  <a:lnTo>
                    <a:pt x="92" y="39"/>
                  </a:lnTo>
                  <a:lnTo>
                    <a:pt x="91" y="39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0" y="42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1" y="44"/>
                  </a:lnTo>
                  <a:lnTo>
                    <a:pt x="92" y="44"/>
                  </a:lnTo>
                  <a:lnTo>
                    <a:pt x="92" y="45"/>
                  </a:lnTo>
                  <a:lnTo>
                    <a:pt x="93" y="45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6" y="45"/>
                  </a:lnTo>
                  <a:lnTo>
                    <a:pt x="97" y="45"/>
                  </a:lnTo>
                  <a:lnTo>
                    <a:pt x="97" y="46"/>
                  </a:lnTo>
                  <a:lnTo>
                    <a:pt x="98" y="46"/>
                  </a:lnTo>
                  <a:lnTo>
                    <a:pt x="99" y="46"/>
                  </a:lnTo>
                  <a:lnTo>
                    <a:pt x="100" y="48"/>
                  </a:lnTo>
                  <a:lnTo>
                    <a:pt x="100" y="49"/>
                  </a:lnTo>
                  <a:lnTo>
                    <a:pt x="100" y="50"/>
                  </a:lnTo>
                  <a:lnTo>
                    <a:pt x="102" y="50"/>
                  </a:lnTo>
                  <a:lnTo>
                    <a:pt x="102" y="51"/>
                  </a:lnTo>
                  <a:lnTo>
                    <a:pt x="102" y="50"/>
                  </a:lnTo>
                  <a:lnTo>
                    <a:pt x="102" y="51"/>
                  </a:lnTo>
                  <a:lnTo>
                    <a:pt x="102" y="52"/>
                  </a:lnTo>
                  <a:lnTo>
                    <a:pt x="103" y="52"/>
                  </a:lnTo>
                  <a:lnTo>
                    <a:pt x="103" y="54"/>
                  </a:lnTo>
                  <a:lnTo>
                    <a:pt x="104" y="54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2"/>
                  </a:lnTo>
                  <a:lnTo>
                    <a:pt x="109" y="62"/>
                  </a:lnTo>
                  <a:lnTo>
                    <a:pt x="109" y="63"/>
                  </a:lnTo>
                  <a:lnTo>
                    <a:pt x="109" y="64"/>
                  </a:lnTo>
                  <a:lnTo>
                    <a:pt x="110" y="66"/>
                  </a:lnTo>
                  <a:lnTo>
                    <a:pt x="110" y="67"/>
                  </a:lnTo>
                  <a:lnTo>
                    <a:pt x="111" y="67"/>
                  </a:lnTo>
                  <a:lnTo>
                    <a:pt x="111" y="67"/>
                  </a:lnTo>
                  <a:lnTo>
                    <a:pt x="112" y="67"/>
                  </a:lnTo>
                  <a:lnTo>
                    <a:pt x="112" y="68"/>
                  </a:lnTo>
                  <a:lnTo>
                    <a:pt x="114" y="68"/>
                  </a:lnTo>
                  <a:lnTo>
                    <a:pt x="115" y="68"/>
                  </a:lnTo>
                  <a:lnTo>
                    <a:pt x="116" y="68"/>
                  </a:lnTo>
                  <a:lnTo>
                    <a:pt x="117" y="69"/>
                  </a:lnTo>
                  <a:lnTo>
                    <a:pt x="117" y="70"/>
                  </a:lnTo>
                  <a:lnTo>
                    <a:pt x="117" y="71"/>
                  </a:lnTo>
                  <a:lnTo>
                    <a:pt x="117" y="74"/>
                  </a:lnTo>
                  <a:lnTo>
                    <a:pt x="117" y="75"/>
                  </a:lnTo>
                  <a:lnTo>
                    <a:pt x="118" y="7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3150">
              <a:extLst>
                <a:ext uri="{FF2B5EF4-FFF2-40B4-BE49-F238E27FC236}">
                  <a16:creationId xmlns:a16="http://schemas.microsoft.com/office/drawing/2014/main" id="{D4817D5A-A161-DEAB-5035-508A20A02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214" y="2441576"/>
              <a:ext cx="166688" cy="217488"/>
            </a:xfrm>
            <a:custGeom>
              <a:avLst/>
              <a:gdLst>
                <a:gd name="T0" fmla="*/ 60 w 105"/>
                <a:gd name="T1" fmla="*/ 49 h 137"/>
                <a:gd name="T2" fmla="*/ 66 w 105"/>
                <a:gd name="T3" fmla="*/ 43 h 137"/>
                <a:gd name="T4" fmla="*/ 66 w 105"/>
                <a:gd name="T5" fmla="*/ 40 h 137"/>
                <a:gd name="T6" fmla="*/ 57 w 105"/>
                <a:gd name="T7" fmla="*/ 38 h 137"/>
                <a:gd name="T8" fmla="*/ 49 w 105"/>
                <a:gd name="T9" fmla="*/ 36 h 137"/>
                <a:gd name="T10" fmla="*/ 41 w 105"/>
                <a:gd name="T11" fmla="*/ 35 h 137"/>
                <a:gd name="T12" fmla="*/ 33 w 105"/>
                <a:gd name="T13" fmla="*/ 31 h 137"/>
                <a:gd name="T14" fmla="*/ 27 w 105"/>
                <a:gd name="T15" fmla="*/ 28 h 137"/>
                <a:gd name="T16" fmla="*/ 22 w 105"/>
                <a:gd name="T17" fmla="*/ 23 h 137"/>
                <a:gd name="T18" fmla="*/ 19 w 105"/>
                <a:gd name="T19" fmla="*/ 17 h 137"/>
                <a:gd name="T20" fmla="*/ 19 w 105"/>
                <a:gd name="T21" fmla="*/ 10 h 137"/>
                <a:gd name="T22" fmla="*/ 23 w 105"/>
                <a:gd name="T23" fmla="*/ 7 h 137"/>
                <a:gd name="T24" fmla="*/ 27 w 105"/>
                <a:gd name="T25" fmla="*/ 11 h 137"/>
                <a:gd name="T26" fmla="*/ 34 w 105"/>
                <a:gd name="T27" fmla="*/ 16 h 137"/>
                <a:gd name="T28" fmla="*/ 41 w 105"/>
                <a:gd name="T29" fmla="*/ 15 h 137"/>
                <a:gd name="T30" fmla="*/ 47 w 105"/>
                <a:gd name="T31" fmla="*/ 11 h 137"/>
                <a:gd name="T32" fmla="*/ 52 w 105"/>
                <a:gd name="T33" fmla="*/ 12 h 137"/>
                <a:gd name="T34" fmla="*/ 60 w 105"/>
                <a:gd name="T35" fmla="*/ 10 h 137"/>
                <a:gd name="T36" fmla="*/ 69 w 105"/>
                <a:gd name="T37" fmla="*/ 9 h 137"/>
                <a:gd name="T38" fmla="*/ 76 w 105"/>
                <a:gd name="T39" fmla="*/ 7 h 137"/>
                <a:gd name="T40" fmla="*/ 83 w 105"/>
                <a:gd name="T41" fmla="*/ 7 h 137"/>
                <a:gd name="T42" fmla="*/ 88 w 105"/>
                <a:gd name="T43" fmla="*/ 6 h 137"/>
                <a:gd name="T44" fmla="*/ 94 w 105"/>
                <a:gd name="T45" fmla="*/ 4 h 137"/>
                <a:gd name="T46" fmla="*/ 99 w 105"/>
                <a:gd name="T47" fmla="*/ 0 h 137"/>
                <a:gd name="T48" fmla="*/ 102 w 105"/>
                <a:gd name="T49" fmla="*/ 4 h 137"/>
                <a:gd name="T50" fmla="*/ 102 w 105"/>
                <a:gd name="T51" fmla="*/ 10 h 137"/>
                <a:gd name="T52" fmla="*/ 102 w 105"/>
                <a:gd name="T53" fmla="*/ 16 h 137"/>
                <a:gd name="T54" fmla="*/ 101 w 105"/>
                <a:gd name="T55" fmla="*/ 16 h 137"/>
                <a:gd name="T56" fmla="*/ 99 w 105"/>
                <a:gd name="T57" fmla="*/ 22 h 137"/>
                <a:gd name="T58" fmla="*/ 96 w 105"/>
                <a:gd name="T59" fmla="*/ 29 h 137"/>
                <a:gd name="T60" fmla="*/ 93 w 105"/>
                <a:gd name="T61" fmla="*/ 36 h 137"/>
                <a:gd name="T62" fmla="*/ 88 w 105"/>
                <a:gd name="T63" fmla="*/ 41 h 137"/>
                <a:gd name="T64" fmla="*/ 83 w 105"/>
                <a:gd name="T65" fmla="*/ 50 h 137"/>
                <a:gd name="T66" fmla="*/ 80 w 105"/>
                <a:gd name="T67" fmla="*/ 59 h 137"/>
                <a:gd name="T68" fmla="*/ 75 w 105"/>
                <a:gd name="T69" fmla="*/ 68 h 137"/>
                <a:gd name="T70" fmla="*/ 65 w 105"/>
                <a:gd name="T71" fmla="*/ 81 h 137"/>
                <a:gd name="T72" fmla="*/ 55 w 105"/>
                <a:gd name="T73" fmla="*/ 92 h 137"/>
                <a:gd name="T74" fmla="*/ 50 w 105"/>
                <a:gd name="T75" fmla="*/ 96 h 137"/>
                <a:gd name="T76" fmla="*/ 38 w 105"/>
                <a:gd name="T77" fmla="*/ 103 h 137"/>
                <a:gd name="T78" fmla="*/ 31 w 105"/>
                <a:gd name="T79" fmla="*/ 110 h 137"/>
                <a:gd name="T80" fmla="*/ 22 w 105"/>
                <a:gd name="T81" fmla="*/ 116 h 137"/>
                <a:gd name="T82" fmla="*/ 16 w 105"/>
                <a:gd name="T83" fmla="*/ 123 h 137"/>
                <a:gd name="T84" fmla="*/ 10 w 105"/>
                <a:gd name="T85" fmla="*/ 128 h 137"/>
                <a:gd name="T86" fmla="*/ 9 w 105"/>
                <a:gd name="T87" fmla="*/ 133 h 137"/>
                <a:gd name="T88" fmla="*/ 6 w 105"/>
                <a:gd name="T89" fmla="*/ 137 h 137"/>
                <a:gd name="T90" fmla="*/ 0 w 105"/>
                <a:gd name="T91" fmla="*/ 130 h 137"/>
                <a:gd name="T92" fmla="*/ 0 w 105"/>
                <a:gd name="T93" fmla="*/ 122 h 137"/>
                <a:gd name="T94" fmla="*/ 0 w 105"/>
                <a:gd name="T95" fmla="*/ 115 h 137"/>
                <a:gd name="T96" fmla="*/ 0 w 105"/>
                <a:gd name="T97" fmla="*/ 105 h 137"/>
                <a:gd name="T98" fmla="*/ 0 w 105"/>
                <a:gd name="T99" fmla="*/ 97 h 137"/>
                <a:gd name="T100" fmla="*/ 2 w 105"/>
                <a:gd name="T101" fmla="*/ 90 h 137"/>
                <a:gd name="T102" fmla="*/ 8 w 105"/>
                <a:gd name="T103" fmla="*/ 81 h 137"/>
                <a:gd name="T104" fmla="*/ 14 w 105"/>
                <a:gd name="T105" fmla="*/ 78 h 137"/>
                <a:gd name="T106" fmla="*/ 20 w 105"/>
                <a:gd name="T107" fmla="*/ 74 h 137"/>
                <a:gd name="T108" fmla="*/ 28 w 105"/>
                <a:gd name="T109" fmla="*/ 71 h 137"/>
                <a:gd name="T110" fmla="*/ 37 w 105"/>
                <a:gd name="T111" fmla="*/ 71 h 137"/>
                <a:gd name="T112" fmla="*/ 44 w 105"/>
                <a:gd name="T113" fmla="*/ 66 h 137"/>
                <a:gd name="T114" fmla="*/ 50 w 105"/>
                <a:gd name="T115" fmla="*/ 6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5" h="137">
                  <a:moveTo>
                    <a:pt x="55" y="55"/>
                  </a:moveTo>
                  <a:lnTo>
                    <a:pt x="56" y="54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0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4" y="47"/>
                  </a:lnTo>
                  <a:lnTo>
                    <a:pt x="64" y="46"/>
                  </a:lnTo>
                  <a:lnTo>
                    <a:pt x="65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8" y="43"/>
                  </a:lnTo>
                  <a:lnTo>
                    <a:pt x="68" y="42"/>
                  </a:lnTo>
                  <a:lnTo>
                    <a:pt x="69" y="41"/>
                  </a:lnTo>
                  <a:lnTo>
                    <a:pt x="70" y="41"/>
                  </a:lnTo>
                  <a:lnTo>
                    <a:pt x="70" y="40"/>
                  </a:lnTo>
                  <a:lnTo>
                    <a:pt x="69" y="40"/>
                  </a:lnTo>
                  <a:lnTo>
                    <a:pt x="66" y="40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2" y="40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38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3" y="37"/>
                  </a:lnTo>
                  <a:lnTo>
                    <a:pt x="52" y="37"/>
                  </a:lnTo>
                  <a:lnTo>
                    <a:pt x="51" y="37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4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7" y="32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1" y="6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2" y="15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6" y="12"/>
                  </a:lnTo>
                  <a:lnTo>
                    <a:pt x="47" y="12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6" y="12"/>
                  </a:lnTo>
                  <a:lnTo>
                    <a:pt x="57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9"/>
                  </a:lnTo>
                  <a:lnTo>
                    <a:pt x="63" y="9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6" y="9"/>
                  </a:lnTo>
                  <a:lnTo>
                    <a:pt x="68" y="9"/>
                  </a:lnTo>
                  <a:lnTo>
                    <a:pt x="69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7" y="6"/>
                  </a:lnTo>
                  <a:lnTo>
                    <a:pt x="87" y="5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9" y="6"/>
                  </a:lnTo>
                  <a:lnTo>
                    <a:pt x="89" y="5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3" y="4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3"/>
                  </a:lnTo>
                  <a:lnTo>
                    <a:pt x="103" y="4"/>
                  </a:lnTo>
                  <a:lnTo>
                    <a:pt x="102" y="4"/>
                  </a:lnTo>
                  <a:lnTo>
                    <a:pt x="102" y="5"/>
                  </a:lnTo>
                  <a:lnTo>
                    <a:pt x="102" y="6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1" y="15"/>
                  </a:lnTo>
                  <a:lnTo>
                    <a:pt x="102" y="15"/>
                  </a:lnTo>
                  <a:lnTo>
                    <a:pt x="101" y="15"/>
                  </a:lnTo>
                  <a:lnTo>
                    <a:pt x="101" y="16"/>
                  </a:lnTo>
                  <a:lnTo>
                    <a:pt x="102" y="16"/>
                  </a:lnTo>
                  <a:lnTo>
                    <a:pt x="103" y="16"/>
                  </a:lnTo>
                  <a:lnTo>
                    <a:pt x="102" y="15"/>
                  </a:lnTo>
                  <a:lnTo>
                    <a:pt x="103" y="15"/>
                  </a:lnTo>
                  <a:lnTo>
                    <a:pt x="105" y="15"/>
                  </a:lnTo>
                  <a:lnTo>
                    <a:pt x="105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100" y="17"/>
                  </a:lnTo>
                  <a:lnTo>
                    <a:pt x="100" y="18"/>
                  </a:lnTo>
                  <a:lnTo>
                    <a:pt x="100" y="19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100" y="21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9" y="24"/>
                  </a:lnTo>
                  <a:lnTo>
                    <a:pt x="99" y="25"/>
                  </a:lnTo>
                  <a:lnTo>
                    <a:pt x="99" y="27"/>
                  </a:lnTo>
                  <a:lnTo>
                    <a:pt x="99" y="28"/>
                  </a:lnTo>
                  <a:lnTo>
                    <a:pt x="97" y="28"/>
                  </a:lnTo>
                  <a:lnTo>
                    <a:pt x="96" y="29"/>
                  </a:lnTo>
                  <a:lnTo>
                    <a:pt x="96" y="30"/>
                  </a:lnTo>
                  <a:lnTo>
                    <a:pt x="95" y="31"/>
                  </a:lnTo>
                  <a:lnTo>
                    <a:pt x="95" y="32"/>
                  </a:lnTo>
                  <a:lnTo>
                    <a:pt x="94" y="32"/>
                  </a:lnTo>
                  <a:lnTo>
                    <a:pt x="94" y="34"/>
                  </a:lnTo>
                  <a:lnTo>
                    <a:pt x="94" y="35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1" y="36"/>
                  </a:lnTo>
                  <a:lnTo>
                    <a:pt x="91" y="37"/>
                  </a:lnTo>
                  <a:lnTo>
                    <a:pt x="91" y="38"/>
                  </a:lnTo>
                  <a:lnTo>
                    <a:pt x="90" y="38"/>
                  </a:lnTo>
                  <a:lnTo>
                    <a:pt x="89" y="40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8" y="43"/>
                  </a:lnTo>
                  <a:lnTo>
                    <a:pt x="88" y="44"/>
                  </a:lnTo>
                  <a:lnTo>
                    <a:pt x="87" y="46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2" y="53"/>
                  </a:lnTo>
                  <a:lnTo>
                    <a:pt x="82" y="54"/>
                  </a:lnTo>
                  <a:lnTo>
                    <a:pt x="81" y="56"/>
                  </a:lnTo>
                  <a:lnTo>
                    <a:pt x="81" y="58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80" y="61"/>
                  </a:lnTo>
                  <a:lnTo>
                    <a:pt x="78" y="62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5" y="68"/>
                  </a:lnTo>
                  <a:lnTo>
                    <a:pt x="74" y="69"/>
                  </a:lnTo>
                  <a:lnTo>
                    <a:pt x="72" y="71"/>
                  </a:lnTo>
                  <a:lnTo>
                    <a:pt x="71" y="74"/>
                  </a:lnTo>
                  <a:lnTo>
                    <a:pt x="70" y="75"/>
                  </a:lnTo>
                  <a:lnTo>
                    <a:pt x="69" y="77"/>
                  </a:lnTo>
                  <a:lnTo>
                    <a:pt x="66" y="80"/>
                  </a:lnTo>
                  <a:lnTo>
                    <a:pt x="65" y="81"/>
                  </a:lnTo>
                  <a:lnTo>
                    <a:pt x="63" y="83"/>
                  </a:lnTo>
                  <a:lnTo>
                    <a:pt x="62" y="84"/>
                  </a:lnTo>
                  <a:lnTo>
                    <a:pt x="60" y="86"/>
                  </a:lnTo>
                  <a:lnTo>
                    <a:pt x="58" y="89"/>
                  </a:lnTo>
                  <a:lnTo>
                    <a:pt x="57" y="90"/>
                  </a:lnTo>
                  <a:lnTo>
                    <a:pt x="56" y="91"/>
                  </a:lnTo>
                  <a:lnTo>
                    <a:pt x="55" y="92"/>
                  </a:lnTo>
                  <a:lnTo>
                    <a:pt x="53" y="92"/>
                  </a:lnTo>
                  <a:lnTo>
                    <a:pt x="53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1" y="95"/>
                  </a:lnTo>
                  <a:lnTo>
                    <a:pt x="50" y="95"/>
                  </a:lnTo>
                  <a:lnTo>
                    <a:pt x="50" y="96"/>
                  </a:lnTo>
                  <a:lnTo>
                    <a:pt x="47" y="97"/>
                  </a:lnTo>
                  <a:lnTo>
                    <a:pt x="47" y="98"/>
                  </a:lnTo>
                  <a:lnTo>
                    <a:pt x="46" y="98"/>
                  </a:lnTo>
                  <a:lnTo>
                    <a:pt x="43" y="101"/>
                  </a:lnTo>
                  <a:lnTo>
                    <a:pt x="40" y="102"/>
                  </a:lnTo>
                  <a:lnTo>
                    <a:pt x="39" y="103"/>
                  </a:lnTo>
                  <a:lnTo>
                    <a:pt x="38" y="103"/>
                  </a:lnTo>
                  <a:lnTo>
                    <a:pt x="37" y="104"/>
                  </a:lnTo>
                  <a:lnTo>
                    <a:pt x="35" y="104"/>
                  </a:lnTo>
                  <a:lnTo>
                    <a:pt x="33" y="106"/>
                  </a:lnTo>
                  <a:lnTo>
                    <a:pt x="32" y="108"/>
                  </a:lnTo>
                  <a:lnTo>
                    <a:pt x="31" y="108"/>
                  </a:lnTo>
                  <a:lnTo>
                    <a:pt x="31" y="109"/>
                  </a:lnTo>
                  <a:lnTo>
                    <a:pt x="31" y="110"/>
                  </a:lnTo>
                  <a:lnTo>
                    <a:pt x="29" y="110"/>
                  </a:lnTo>
                  <a:lnTo>
                    <a:pt x="28" y="111"/>
                  </a:lnTo>
                  <a:lnTo>
                    <a:pt x="27" y="111"/>
                  </a:lnTo>
                  <a:lnTo>
                    <a:pt x="27" y="112"/>
                  </a:lnTo>
                  <a:lnTo>
                    <a:pt x="26" y="112"/>
                  </a:lnTo>
                  <a:lnTo>
                    <a:pt x="25" y="115"/>
                  </a:lnTo>
                  <a:lnTo>
                    <a:pt x="22" y="116"/>
                  </a:lnTo>
                  <a:lnTo>
                    <a:pt x="21" y="117"/>
                  </a:lnTo>
                  <a:lnTo>
                    <a:pt x="20" y="118"/>
                  </a:lnTo>
                  <a:lnTo>
                    <a:pt x="19" y="121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6" y="123"/>
                  </a:lnTo>
                  <a:lnTo>
                    <a:pt x="15" y="123"/>
                  </a:lnTo>
                  <a:lnTo>
                    <a:pt x="15" y="124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3" y="127"/>
                  </a:lnTo>
                  <a:lnTo>
                    <a:pt x="12" y="128"/>
                  </a:lnTo>
                  <a:lnTo>
                    <a:pt x="10" y="128"/>
                  </a:lnTo>
                  <a:lnTo>
                    <a:pt x="10" y="129"/>
                  </a:lnTo>
                  <a:lnTo>
                    <a:pt x="10" y="130"/>
                  </a:lnTo>
                  <a:lnTo>
                    <a:pt x="9" y="130"/>
                  </a:lnTo>
                  <a:lnTo>
                    <a:pt x="9" y="129"/>
                  </a:lnTo>
                  <a:lnTo>
                    <a:pt x="9" y="130"/>
                  </a:lnTo>
                  <a:lnTo>
                    <a:pt x="9" y="132"/>
                  </a:lnTo>
                  <a:lnTo>
                    <a:pt x="9" y="133"/>
                  </a:lnTo>
                  <a:lnTo>
                    <a:pt x="8" y="133"/>
                  </a:lnTo>
                  <a:lnTo>
                    <a:pt x="8" y="132"/>
                  </a:lnTo>
                  <a:lnTo>
                    <a:pt x="8" y="133"/>
                  </a:lnTo>
                  <a:lnTo>
                    <a:pt x="7" y="135"/>
                  </a:lnTo>
                  <a:lnTo>
                    <a:pt x="7" y="136"/>
                  </a:lnTo>
                  <a:lnTo>
                    <a:pt x="6" y="136"/>
                  </a:lnTo>
                  <a:lnTo>
                    <a:pt x="6" y="137"/>
                  </a:lnTo>
                  <a:lnTo>
                    <a:pt x="6" y="136"/>
                  </a:lnTo>
                  <a:lnTo>
                    <a:pt x="4" y="135"/>
                  </a:lnTo>
                  <a:lnTo>
                    <a:pt x="3" y="134"/>
                  </a:lnTo>
                  <a:lnTo>
                    <a:pt x="2" y="133"/>
                  </a:lnTo>
                  <a:lnTo>
                    <a:pt x="2" y="132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1" y="91"/>
                  </a:lnTo>
                  <a:lnTo>
                    <a:pt x="2" y="90"/>
                  </a:lnTo>
                  <a:lnTo>
                    <a:pt x="3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9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3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9" y="78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9" y="75"/>
                  </a:lnTo>
                  <a:lnTo>
                    <a:pt x="20" y="74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3" y="72"/>
                  </a:lnTo>
                  <a:lnTo>
                    <a:pt x="25" y="72"/>
                  </a:lnTo>
                  <a:lnTo>
                    <a:pt x="26" y="72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7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1" y="69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4" y="66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6" y="65"/>
                  </a:lnTo>
                  <a:lnTo>
                    <a:pt x="47" y="64"/>
                  </a:lnTo>
                  <a:lnTo>
                    <a:pt x="47" y="62"/>
                  </a:lnTo>
                  <a:lnTo>
                    <a:pt x="49" y="61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2" y="58"/>
                  </a:lnTo>
                  <a:lnTo>
                    <a:pt x="52" y="56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5" y="5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3151">
              <a:extLst>
                <a:ext uri="{FF2B5EF4-FFF2-40B4-BE49-F238E27FC236}">
                  <a16:creationId xmlns:a16="http://schemas.microsoft.com/office/drawing/2014/main" id="{8624B6F1-314A-8EA0-E4C9-FFB8FEBFFF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2864" y="2781301"/>
              <a:ext cx="50800" cy="128588"/>
            </a:xfrm>
            <a:custGeom>
              <a:avLst/>
              <a:gdLst>
                <a:gd name="T0" fmla="*/ 19 w 32"/>
                <a:gd name="T1" fmla="*/ 24 h 81"/>
                <a:gd name="T2" fmla="*/ 17 w 32"/>
                <a:gd name="T3" fmla="*/ 29 h 81"/>
                <a:gd name="T4" fmla="*/ 18 w 32"/>
                <a:gd name="T5" fmla="*/ 34 h 81"/>
                <a:gd name="T6" fmla="*/ 18 w 32"/>
                <a:gd name="T7" fmla="*/ 40 h 81"/>
                <a:gd name="T8" fmla="*/ 23 w 32"/>
                <a:gd name="T9" fmla="*/ 44 h 81"/>
                <a:gd name="T10" fmla="*/ 28 w 32"/>
                <a:gd name="T11" fmla="*/ 49 h 81"/>
                <a:gd name="T12" fmla="*/ 32 w 32"/>
                <a:gd name="T13" fmla="*/ 54 h 81"/>
                <a:gd name="T14" fmla="*/ 31 w 32"/>
                <a:gd name="T15" fmla="*/ 60 h 81"/>
                <a:gd name="T16" fmla="*/ 32 w 32"/>
                <a:gd name="T17" fmla="*/ 64 h 81"/>
                <a:gd name="T18" fmla="*/ 31 w 32"/>
                <a:gd name="T19" fmla="*/ 69 h 81"/>
                <a:gd name="T20" fmla="*/ 28 w 32"/>
                <a:gd name="T21" fmla="*/ 70 h 81"/>
                <a:gd name="T22" fmla="*/ 26 w 32"/>
                <a:gd name="T23" fmla="*/ 71 h 81"/>
                <a:gd name="T24" fmla="*/ 24 w 32"/>
                <a:gd name="T25" fmla="*/ 74 h 81"/>
                <a:gd name="T26" fmla="*/ 26 w 32"/>
                <a:gd name="T27" fmla="*/ 77 h 81"/>
                <a:gd name="T28" fmla="*/ 25 w 32"/>
                <a:gd name="T29" fmla="*/ 81 h 81"/>
                <a:gd name="T30" fmla="*/ 23 w 32"/>
                <a:gd name="T31" fmla="*/ 77 h 81"/>
                <a:gd name="T32" fmla="*/ 20 w 32"/>
                <a:gd name="T33" fmla="*/ 75 h 81"/>
                <a:gd name="T34" fmla="*/ 18 w 32"/>
                <a:gd name="T35" fmla="*/ 71 h 81"/>
                <a:gd name="T36" fmla="*/ 17 w 32"/>
                <a:gd name="T37" fmla="*/ 68 h 81"/>
                <a:gd name="T38" fmla="*/ 17 w 32"/>
                <a:gd name="T39" fmla="*/ 64 h 81"/>
                <a:gd name="T40" fmla="*/ 18 w 32"/>
                <a:gd name="T41" fmla="*/ 61 h 81"/>
                <a:gd name="T42" fmla="*/ 19 w 32"/>
                <a:gd name="T43" fmla="*/ 57 h 81"/>
                <a:gd name="T44" fmla="*/ 18 w 32"/>
                <a:gd name="T45" fmla="*/ 54 h 81"/>
                <a:gd name="T46" fmla="*/ 17 w 32"/>
                <a:gd name="T47" fmla="*/ 52 h 81"/>
                <a:gd name="T48" fmla="*/ 13 w 32"/>
                <a:gd name="T49" fmla="*/ 52 h 81"/>
                <a:gd name="T50" fmla="*/ 10 w 32"/>
                <a:gd name="T51" fmla="*/ 54 h 81"/>
                <a:gd name="T52" fmla="*/ 7 w 32"/>
                <a:gd name="T53" fmla="*/ 51 h 81"/>
                <a:gd name="T54" fmla="*/ 6 w 32"/>
                <a:gd name="T55" fmla="*/ 48 h 81"/>
                <a:gd name="T56" fmla="*/ 4 w 32"/>
                <a:gd name="T57" fmla="*/ 48 h 81"/>
                <a:gd name="T58" fmla="*/ 1 w 32"/>
                <a:gd name="T59" fmla="*/ 45 h 81"/>
                <a:gd name="T60" fmla="*/ 1 w 32"/>
                <a:gd name="T61" fmla="*/ 43 h 81"/>
                <a:gd name="T62" fmla="*/ 3 w 32"/>
                <a:gd name="T63" fmla="*/ 39 h 81"/>
                <a:gd name="T64" fmla="*/ 4 w 32"/>
                <a:gd name="T65" fmla="*/ 37 h 81"/>
                <a:gd name="T66" fmla="*/ 4 w 32"/>
                <a:gd name="T67" fmla="*/ 33 h 81"/>
                <a:gd name="T68" fmla="*/ 7 w 32"/>
                <a:gd name="T69" fmla="*/ 32 h 81"/>
                <a:gd name="T70" fmla="*/ 7 w 32"/>
                <a:gd name="T71" fmla="*/ 30 h 81"/>
                <a:gd name="T72" fmla="*/ 6 w 32"/>
                <a:gd name="T73" fmla="*/ 26 h 81"/>
                <a:gd name="T74" fmla="*/ 7 w 32"/>
                <a:gd name="T75" fmla="*/ 25 h 81"/>
                <a:gd name="T76" fmla="*/ 6 w 32"/>
                <a:gd name="T77" fmla="*/ 21 h 81"/>
                <a:gd name="T78" fmla="*/ 6 w 32"/>
                <a:gd name="T79" fmla="*/ 18 h 81"/>
                <a:gd name="T80" fmla="*/ 8 w 32"/>
                <a:gd name="T81" fmla="*/ 15 h 81"/>
                <a:gd name="T82" fmla="*/ 11 w 32"/>
                <a:gd name="T83" fmla="*/ 12 h 81"/>
                <a:gd name="T84" fmla="*/ 8 w 32"/>
                <a:gd name="T85" fmla="*/ 9 h 81"/>
                <a:gd name="T86" fmla="*/ 6 w 32"/>
                <a:gd name="T87" fmla="*/ 7 h 81"/>
                <a:gd name="T88" fmla="*/ 6 w 32"/>
                <a:gd name="T89" fmla="*/ 5 h 81"/>
                <a:gd name="T90" fmla="*/ 5 w 32"/>
                <a:gd name="T91" fmla="*/ 3 h 81"/>
                <a:gd name="T92" fmla="*/ 3 w 32"/>
                <a:gd name="T93" fmla="*/ 1 h 81"/>
                <a:gd name="T94" fmla="*/ 5 w 32"/>
                <a:gd name="T95" fmla="*/ 1 h 81"/>
                <a:gd name="T96" fmla="*/ 8 w 32"/>
                <a:gd name="T97" fmla="*/ 2 h 81"/>
                <a:gd name="T98" fmla="*/ 12 w 32"/>
                <a:gd name="T99" fmla="*/ 3 h 81"/>
                <a:gd name="T100" fmla="*/ 14 w 32"/>
                <a:gd name="T101" fmla="*/ 1 h 81"/>
                <a:gd name="T102" fmla="*/ 17 w 32"/>
                <a:gd name="T103" fmla="*/ 5 h 81"/>
                <a:gd name="T104" fmla="*/ 19 w 32"/>
                <a:gd name="T105" fmla="*/ 8 h 81"/>
                <a:gd name="T106" fmla="*/ 19 w 32"/>
                <a:gd name="T107" fmla="*/ 13 h 81"/>
                <a:gd name="T108" fmla="*/ 19 w 32"/>
                <a:gd name="T109" fmla="*/ 18 h 81"/>
                <a:gd name="T110" fmla="*/ 20 w 32"/>
                <a:gd name="T111" fmla="*/ 21 h 81"/>
                <a:gd name="T112" fmla="*/ 23 w 32"/>
                <a:gd name="T113" fmla="*/ 21 h 81"/>
                <a:gd name="T114" fmla="*/ 20 w 32"/>
                <a:gd name="T115" fmla="*/ 27 h 81"/>
                <a:gd name="T116" fmla="*/ 19 w 32"/>
                <a:gd name="T117" fmla="*/ 2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" h="81">
                  <a:moveTo>
                    <a:pt x="23" y="23"/>
                  </a:moveTo>
                  <a:lnTo>
                    <a:pt x="19" y="23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8" y="26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2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9" y="42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8"/>
                  </a:lnTo>
                  <a:lnTo>
                    <a:pt x="28" y="49"/>
                  </a:lnTo>
                  <a:lnTo>
                    <a:pt x="29" y="51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2" y="54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2" y="58"/>
                  </a:lnTo>
                  <a:lnTo>
                    <a:pt x="31" y="60"/>
                  </a:lnTo>
                  <a:lnTo>
                    <a:pt x="31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1" y="66"/>
                  </a:lnTo>
                  <a:lnTo>
                    <a:pt x="31" y="67"/>
                  </a:lnTo>
                  <a:lnTo>
                    <a:pt x="31" y="68"/>
                  </a:lnTo>
                  <a:lnTo>
                    <a:pt x="31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9" y="70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8" y="70"/>
                  </a:lnTo>
                  <a:lnTo>
                    <a:pt x="26" y="70"/>
                  </a:lnTo>
                  <a:lnTo>
                    <a:pt x="26" y="71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4"/>
                  </a:lnTo>
                  <a:lnTo>
                    <a:pt x="24" y="74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6" y="77"/>
                  </a:lnTo>
                  <a:lnTo>
                    <a:pt x="26" y="79"/>
                  </a:lnTo>
                  <a:lnTo>
                    <a:pt x="26" y="80"/>
                  </a:lnTo>
                  <a:lnTo>
                    <a:pt x="26" y="81"/>
                  </a:lnTo>
                  <a:lnTo>
                    <a:pt x="25" y="81"/>
                  </a:lnTo>
                  <a:lnTo>
                    <a:pt x="24" y="80"/>
                  </a:lnTo>
                  <a:lnTo>
                    <a:pt x="24" y="79"/>
                  </a:lnTo>
                  <a:lnTo>
                    <a:pt x="24" y="77"/>
                  </a:lnTo>
                  <a:lnTo>
                    <a:pt x="23" y="77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20" y="74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8" y="71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7" y="69"/>
                  </a:lnTo>
                  <a:lnTo>
                    <a:pt x="17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3" y="23"/>
                  </a:lnTo>
                  <a:close/>
                  <a:moveTo>
                    <a:pt x="20" y="26"/>
                  </a:moveTo>
                  <a:lnTo>
                    <a:pt x="20" y="27"/>
                  </a:lnTo>
                  <a:lnTo>
                    <a:pt x="19" y="27"/>
                  </a:lnTo>
                  <a:lnTo>
                    <a:pt x="20" y="26"/>
                  </a:lnTo>
                  <a:close/>
                  <a:moveTo>
                    <a:pt x="18" y="26"/>
                  </a:moveTo>
                  <a:lnTo>
                    <a:pt x="19" y="26"/>
                  </a:lnTo>
                  <a:lnTo>
                    <a:pt x="19" y="27"/>
                  </a:lnTo>
                  <a:lnTo>
                    <a:pt x="18" y="2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3152">
              <a:extLst>
                <a:ext uri="{FF2B5EF4-FFF2-40B4-BE49-F238E27FC236}">
                  <a16:creationId xmlns:a16="http://schemas.microsoft.com/office/drawing/2014/main" id="{1C56F761-9847-E000-6C6E-B2773427B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0476" y="2647951"/>
              <a:ext cx="176213" cy="171450"/>
            </a:xfrm>
            <a:custGeom>
              <a:avLst/>
              <a:gdLst>
                <a:gd name="T0" fmla="*/ 30 w 111"/>
                <a:gd name="T1" fmla="*/ 81 h 108"/>
                <a:gd name="T2" fmla="*/ 21 w 111"/>
                <a:gd name="T3" fmla="*/ 78 h 108"/>
                <a:gd name="T4" fmla="*/ 15 w 111"/>
                <a:gd name="T5" fmla="*/ 76 h 108"/>
                <a:gd name="T6" fmla="*/ 9 w 111"/>
                <a:gd name="T7" fmla="*/ 61 h 108"/>
                <a:gd name="T8" fmla="*/ 1 w 111"/>
                <a:gd name="T9" fmla="*/ 52 h 108"/>
                <a:gd name="T10" fmla="*/ 0 w 111"/>
                <a:gd name="T11" fmla="*/ 41 h 108"/>
                <a:gd name="T12" fmla="*/ 3 w 111"/>
                <a:gd name="T13" fmla="*/ 34 h 108"/>
                <a:gd name="T14" fmla="*/ 8 w 111"/>
                <a:gd name="T15" fmla="*/ 29 h 108"/>
                <a:gd name="T16" fmla="*/ 13 w 111"/>
                <a:gd name="T17" fmla="*/ 24 h 108"/>
                <a:gd name="T18" fmla="*/ 15 w 111"/>
                <a:gd name="T19" fmla="*/ 21 h 108"/>
                <a:gd name="T20" fmla="*/ 12 w 111"/>
                <a:gd name="T21" fmla="*/ 18 h 108"/>
                <a:gd name="T22" fmla="*/ 15 w 111"/>
                <a:gd name="T23" fmla="*/ 15 h 108"/>
                <a:gd name="T24" fmla="*/ 15 w 111"/>
                <a:gd name="T25" fmla="*/ 7 h 108"/>
                <a:gd name="T26" fmla="*/ 12 w 111"/>
                <a:gd name="T27" fmla="*/ 2 h 108"/>
                <a:gd name="T28" fmla="*/ 21 w 111"/>
                <a:gd name="T29" fmla="*/ 0 h 108"/>
                <a:gd name="T30" fmla="*/ 34 w 111"/>
                <a:gd name="T31" fmla="*/ 0 h 108"/>
                <a:gd name="T32" fmla="*/ 47 w 111"/>
                <a:gd name="T33" fmla="*/ 0 h 108"/>
                <a:gd name="T34" fmla="*/ 61 w 111"/>
                <a:gd name="T35" fmla="*/ 9 h 108"/>
                <a:gd name="T36" fmla="*/ 78 w 111"/>
                <a:gd name="T37" fmla="*/ 18 h 108"/>
                <a:gd name="T38" fmla="*/ 82 w 111"/>
                <a:gd name="T39" fmla="*/ 24 h 108"/>
                <a:gd name="T40" fmla="*/ 88 w 111"/>
                <a:gd name="T41" fmla="*/ 29 h 108"/>
                <a:gd name="T42" fmla="*/ 96 w 111"/>
                <a:gd name="T43" fmla="*/ 35 h 108"/>
                <a:gd name="T44" fmla="*/ 99 w 111"/>
                <a:gd name="T45" fmla="*/ 40 h 108"/>
                <a:gd name="T46" fmla="*/ 96 w 111"/>
                <a:gd name="T47" fmla="*/ 44 h 108"/>
                <a:gd name="T48" fmla="*/ 95 w 111"/>
                <a:gd name="T49" fmla="*/ 49 h 108"/>
                <a:gd name="T50" fmla="*/ 98 w 111"/>
                <a:gd name="T51" fmla="*/ 55 h 108"/>
                <a:gd name="T52" fmla="*/ 100 w 111"/>
                <a:gd name="T53" fmla="*/ 59 h 108"/>
                <a:gd name="T54" fmla="*/ 101 w 111"/>
                <a:gd name="T55" fmla="*/ 64 h 108"/>
                <a:gd name="T56" fmla="*/ 101 w 111"/>
                <a:gd name="T57" fmla="*/ 68 h 108"/>
                <a:gd name="T58" fmla="*/ 100 w 111"/>
                <a:gd name="T59" fmla="*/ 74 h 108"/>
                <a:gd name="T60" fmla="*/ 102 w 111"/>
                <a:gd name="T61" fmla="*/ 78 h 108"/>
                <a:gd name="T62" fmla="*/ 104 w 111"/>
                <a:gd name="T63" fmla="*/ 84 h 108"/>
                <a:gd name="T64" fmla="*/ 104 w 111"/>
                <a:gd name="T65" fmla="*/ 87 h 108"/>
                <a:gd name="T66" fmla="*/ 105 w 111"/>
                <a:gd name="T67" fmla="*/ 91 h 108"/>
                <a:gd name="T68" fmla="*/ 108 w 111"/>
                <a:gd name="T69" fmla="*/ 93 h 108"/>
                <a:gd name="T70" fmla="*/ 111 w 111"/>
                <a:gd name="T71" fmla="*/ 96 h 108"/>
                <a:gd name="T72" fmla="*/ 104 w 111"/>
                <a:gd name="T73" fmla="*/ 101 h 108"/>
                <a:gd name="T74" fmla="*/ 93 w 111"/>
                <a:gd name="T75" fmla="*/ 104 h 108"/>
                <a:gd name="T76" fmla="*/ 84 w 111"/>
                <a:gd name="T77" fmla="*/ 105 h 108"/>
                <a:gd name="T78" fmla="*/ 80 w 111"/>
                <a:gd name="T79" fmla="*/ 108 h 108"/>
                <a:gd name="T80" fmla="*/ 75 w 111"/>
                <a:gd name="T81" fmla="*/ 107 h 108"/>
                <a:gd name="T82" fmla="*/ 69 w 111"/>
                <a:gd name="T83" fmla="*/ 108 h 108"/>
                <a:gd name="T84" fmla="*/ 64 w 111"/>
                <a:gd name="T85" fmla="*/ 107 h 108"/>
                <a:gd name="T86" fmla="*/ 55 w 111"/>
                <a:gd name="T87" fmla="*/ 105 h 108"/>
                <a:gd name="T88" fmla="*/ 52 w 111"/>
                <a:gd name="T89" fmla="*/ 101 h 108"/>
                <a:gd name="T90" fmla="*/ 51 w 111"/>
                <a:gd name="T91" fmla="*/ 92 h 108"/>
                <a:gd name="T92" fmla="*/ 46 w 111"/>
                <a:gd name="T93" fmla="*/ 85 h 108"/>
                <a:gd name="T94" fmla="*/ 40 w 111"/>
                <a:gd name="T95" fmla="*/ 86 h 108"/>
                <a:gd name="T96" fmla="*/ 106 w 111"/>
                <a:gd name="T97" fmla="*/ 68 h 108"/>
                <a:gd name="T98" fmla="*/ 106 w 111"/>
                <a:gd name="T99" fmla="*/ 68 h 108"/>
                <a:gd name="T100" fmla="*/ 101 w 111"/>
                <a:gd name="T101" fmla="*/ 54 h 108"/>
                <a:gd name="T102" fmla="*/ 99 w 111"/>
                <a:gd name="T103" fmla="*/ 49 h 108"/>
                <a:gd name="T104" fmla="*/ 101 w 111"/>
                <a:gd name="T105" fmla="*/ 50 h 108"/>
                <a:gd name="T106" fmla="*/ 104 w 111"/>
                <a:gd name="T107" fmla="*/ 44 h 108"/>
                <a:gd name="T108" fmla="*/ 105 w 111"/>
                <a:gd name="T109" fmla="*/ 42 h 108"/>
                <a:gd name="T110" fmla="*/ 104 w 111"/>
                <a:gd name="T111" fmla="*/ 41 h 108"/>
                <a:gd name="T112" fmla="*/ 106 w 111"/>
                <a:gd name="T113" fmla="*/ 40 h 108"/>
                <a:gd name="T114" fmla="*/ 105 w 111"/>
                <a:gd name="T115" fmla="*/ 46 h 108"/>
                <a:gd name="T116" fmla="*/ 99 w 111"/>
                <a:gd name="T117" fmla="*/ 4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108">
                  <a:moveTo>
                    <a:pt x="36" y="84"/>
                  </a:moveTo>
                  <a:lnTo>
                    <a:pt x="34" y="84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1" y="83"/>
                  </a:lnTo>
                  <a:lnTo>
                    <a:pt x="31" y="81"/>
                  </a:lnTo>
                  <a:lnTo>
                    <a:pt x="30" y="81"/>
                  </a:lnTo>
                  <a:lnTo>
                    <a:pt x="28" y="81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6" y="77"/>
                  </a:lnTo>
                  <a:lnTo>
                    <a:pt x="15" y="76"/>
                  </a:lnTo>
                  <a:lnTo>
                    <a:pt x="15" y="74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3" y="70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9" y="61"/>
                  </a:lnTo>
                  <a:lnTo>
                    <a:pt x="7" y="59"/>
                  </a:lnTo>
                  <a:lnTo>
                    <a:pt x="6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3" y="4"/>
                  </a:lnTo>
                  <a:lnTo>
                    <a:pt x="53" y="5"/>
                  </a:lnTo>
                  <a:lnTo>
                    <a:pt x="56" y="6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8" y="12"/>
                  </a:lnTo>
                  <a:lnTo>
                    <a:pt x="69" y="13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0" y="19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3" y="21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2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4" y="27"/>
                  </a:lnTo>
                  <a:lnTo>
                    <a:pt x="86" y="28"/>
                  </a:lnTo>
                  <a:lnTo>
                    <a:pt x="87" y="28"/>
                  </a:lnTo>
                  <a:lnTo>
                    <a:pt x="87" y="29"/>
                  </a:lnTo>
                  <a:lnTo>
                    <a:pt x="88" y="29"/>
                  </a:lnTo>
                  <a:lnTo>
                    <a:pt x="89" y="30"/>
                  </a:lnTo>
                  <a:lnTo>
                    <a:pt x="90" y="30"/>
                  </a:lnTo>
                  <a:lnTo>
                    <a:pt x="90" y="31"/>
                  </a:lnTo>
                  <a:lnTo>
                    <a:pt x="92" y="33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6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98" y="40"/>
                  </a:lnTo>
                  <a:lnTo>
                    <a:pt x="99" y="40"/>
                  </a:lnTo>
                  <a:lnTo>
                    <a:pt x="99" y="41"/>
                  </a:lnTo>
                  <a:lnTo>
                    <a:pt x="98" y="41"/>
                  </a:lnTo>
                  <a:lnTo>
                    <a:pt x="99" y="41"/>
                  </a:lnTo>
                  <a:lnTo>
                    <a:pt x="99" y="42"/>
                  </a:lnTo>
                  <a:lnTo>
                    <a:pt x="98" y="42"/>
                  </a:lnTo>
                  <a:lnTo>
                    <a:pt x="98" y="43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5" y="47"/>
                  </a:lnTo>
                  <a:lnTo>
                    <a:pt x="96" y="47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4" y="50"/>
                  </a:lnTo>
                  <a:lnTo>
                    <a:pt x="95" y="50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6" y="55"/>
                  </a:lnTo>
                  <a:lnTo>
                    <a:pt x="98" y="55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6"/>
                  </a:lnTo>
                  <a:lnTo>
                    <a:pt x="99" y="58"/>
                  </a:lnTo>
                  <a:lnTo>
                    <a:pt x="100" y="58"/>
                  </a:lnTo>
                  <a:lnTo>
                    <a:pt x="100" y="59"/>
                  </a:lnTo>
                  <a:lnTo>
                    <a:pt x="101" y="59"/>
                  </a:lnTo>
                  <a:lnTo>
                    <a:pt x="102" y="59"/>
                  </a:lnTo>
                  <a:lnTo>
                    <a:pt x="102" y="60"/>
                  </a:lnTo>
                  <a:lnTo>
                    <a:pt x="102" y="61"/>
                  </a:lnTo>
                  <a:lnTo>
                    <a:pt x="102" y="62"/>
                  </a:lnTo>
                  <a:lnTo>
                    <a:pt x="102" y="61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4"/>
                  </a:lnTo>
                  <a:lnTo>
                    <a:pt x="100" y="65"/>
                  </a:lnTo>
                  <a:lnTo>
                    <a:pt x="100" y="66"/>
                  </a:lnTo>
                  <a:lnTo>
                    <a:pt x="100" y="67"/>
                  </a:lnTo>
                  <a:lnTo>
                    <a:pt x="100" y="68"/>
                  </a:lnTo>
                  <a:lnTo>
                    <a:pt x="101" y="68"/>
                  </a:lnTo>
                  <a:lnTo>
                    <a:pt x="100" y="68"/>
                  </a:lnTo>
                  <a:lnTo>
                    <a:pt x="101" y="68"/>
                  </a:lnTo>
                  <a:lnTo>
                    <a:pt x="101" y="70"/>
                  </a:lnTo>
                  <a:lnTo>
                    <a:pt x="101" y="71"/>
                  </a:lnTo>
                  <a:lnTo>
                    <a:pt x="101" y="72"/>
                  </a:lnTo>
                  <a:lnTo>
                    <a:pt x="101" y="73"/>
                  </a:lnTo>
                  <a:lnTo>
                    <a:pt x="100" y="73"/>
                  </a:lnTo>
                  <a:lnTo>
                    <a:pt x="100" y="74"/>
                  </a:lnTo>
                  <a:lnTo>
                    <a:pt x="100" y="73"/>
                  </a:lnTo>
                  <a:lnTo>
                    <a:pt x="100" y="74"/>
                  </a:lnTo>
                  <a:lnTo>
                    <a:pt x="100" y="76"/>
                  </a:lnTo>
                  <a:lnTo>
                    <a:pt x="100" y="77"/>
                  </a:lnTo>
                  <a:lnTo>
                    <a:pt x="101" y="77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101" y="78"/>
                  </a:lnTo>
                  <a:lnTo>
                    <a:pt x="101" y="78"/>
                  </a:lnTo>
                  <a:lnTo>
                    <a:pt x="102" y="78"/>
                  </a:lnTo>
                  <a:lnTo>
                    <a:pt x="102" y="79"/>
                  </a:lnTo>
                  <a:lnTo>
                    <a:pt x="101" y="79"/>
                  </a:lnTo>
                  <a:lnTo>
                    <a:pt x="102" y="79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4" y="84"/>
                  </a:lnTo>
                  <a:lnTo>
                    <a:pt x="102" y="84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4" y="84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5" y="87"/>
                  </a:lnTo>
                  <a:lnTo>
                    <a:pt x="104" y="87"/>
                  </a:lnTo>
                  <a:lnTo>
                    <a:pt x="105" y="87"/>
                  </a:lnTo>
                  <a:lnTo>
                    <a:pt x="105" y="89"/>
                  </a:lnTo>
                  <a:lnTo>
                    <a:pt x="105" y="90"/>
                  </a:lnTo>
                  <a:lnTo>
                    <a:pt x="105" y="91"/>
                  </a:lnTo>
                  <a:lnTo>
                    <a:pt x="104" y="91"/>
                  </a:lnTo>
                  <a:lnTo>
                    <a:pt x="105" y="91"/>
                  </a:lnTo>
                  <a:lnTo>
                    <a:pt x="105" y="90"/>
                  </a:lnTo>
                  <a:lnTo>
                    <a:pt x="105" y="91"/>
                  </a:lnTo>
                  <a:lnTo>
                    <a:pt x="106" y="90"/>
                  </a:lnTo>
                  <a:lnTo>
                    <a:pt x="106" y="91"/>
                  </a:lnTo>
                  <a:lnTo>
                    <a:pt x="107" y="92"/>
                  </a:lnTo>
                  <a:lnTo>
                    <a:pt x="107" y="93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3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3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11" y="95"/>
                  </a:lnTo>
                  <a:lnTo>
                    <a:pt x="111" y="93"/>
                  </a:lnTo>
                  <a:lnTo>
                    <a:pt x="111" y="95"/>
                  </a:lnTo>
                  <a:lnTo>
                    <a:pt x="111" y="96"/>
                  </a:lnTo>
                  <a:lnTo>
                    <a:pt x="109" y="97"/>
                  </a:lnTo>
                  <a:lnTo>
                    <a:pt x="108" y="97"/>
                  </a:lnTo>
                  <a:lnTo>
                    <a:pt x="108" y="98"/>
                  </a:lnTo>
                  <a:lnTo>
                    <a:pt x="107" y="98"/>
                  </a:lnTo>
                  <a:lnTo>
                    <a:pt x="107" y="99"/>
                  </a:lnTo>
                  <a:lnTo>
                    <a:pt x="106" y="99"/>
                  </a:lnTo>
                  <a:lnTo>
                    <a:pt x="105" y="101"/>
                  </a:lnTo>
                  <a:lnTo>
                    <a:pt x="104" y="101"/>
                  </a:lnTo>
                  <a:lnTo>
                    <a:pt x="102" y="101"/>
                  </a:lnTo>
                  <a:lnTo>
                    <a:pt x="100" y="103"/>
                  </a:lnTo>
                  <a:lnTo>
                    <a:pt x="99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4" y="104"/>
                  </a:lnTo>
                  <a:lnTo>
                    <a:pt x="93" y="104"/>
                  </a:lnTo>
                  <a:lnTo>
                    <a:pt x="92" y="105"/>
                  </a:lnTo>
                  <a:lnTo>
                    <a:pt x="90" y="105"/>
                  </a:lnTo>
                  <a:lnTo>
                    <a:pt x="89" y="104"/>
                  </a:lnTo>
                  <a:lnTo>
                    <a:pt x="88" y="104"/>
                  </a:lnTo>
                  <a:lnTo>
                    <a:pt x="87" y="104"/>
                  </a:lnTo>
                  <a:lnTo>
                    <a:pt x="86" y="104"/>
                  </a:lnTo>
                  <a:lnTo>
                    <a:pt x="84" y="104"/>
                  </a:lnTo>
                  <a:lnTo>
                    <a:pt x="84" y="105"/>
                  </a:lnTo>
                  <a:lnTo>
                    <a:pt x="84" y="107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1" y="107"/>
                  </a:lnTo>
                  <a:lnTo>
                    <a:pt x="81" y="108"/>
                  </a:lnTo>
                  <a:lnTo>
                    <a:pt x="80" y="108"/>
                  </a:lnTo>
                  <a:lnTo>
                    <a:pt x="80" y="107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8" y="107"/>
                  </a:lnTo>
                  <a:lnTo>
                    <a:pt x="77" y="107"/>
                  </a:lnTo>
                  <a:lnTo>
                    <a:pt x="77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4" y="107"/>
                  </a:lnTo>
                  <a:lnTo>
                    <a:pt x="74" y="108"/>
                  </a:lnTo>
                  <a:lnTo>
                    <a:pt x="72" y="108"/>
                  </a:lnTo>
                  <a:lnTo>
                    <a:pt x="71" y="108"/>
                  </a:lnTo>
                  <a:lnTo>
                    <a:pt x="71" y="107"/>
                  </a:lnTo>
                  <a:lnTo>
                    <a:pt x="70" y="107"/>
                  </a:lnTo>
                  <a:lnTo>
                    <a:pt x="70" y="108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7" y="107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4" y="105"/>
                  </a:lnTo>
                  <a:lnTo>
                    <a:pt x="64" y="107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1" y="107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5"/>
                  </a:lnTo>
                  <a:lnTo>
                    <a:pt x="53" y="104"/>
                  </a:lnTo>
                  <a:lnTo>
                    <a:pt x="53" y="103"/>
                  </a:lnTo>
                  <a:lnTo>
                    <a:pt x="52" y="103"/>
                  </a:lnTo>
                  <a:lnTo>
                    <a:pt x="52" y="102"/>
                  </a:lnTo>
                  <a:lnTo>
                    <a:pt x="52" y="101"/>
                  </a:lnTo>
                  <a:lnTo>
                    <a:pt x="52" y="99"/>
                  </a:lnTo>
                  <a:lnTo>
                    <a:pt x="52" y="98"/>
                  </a:lnTo>
                  <a:lnTo>
                    <a:pt x="52" y="97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2"/>
                  </a:lnTo>
                  <a:lnTo>
                    <a:pt x="51" y="92"/>
                  </a:lnTo>
                  <a:lnTo>
                    <a:pt x="51" y="91"/>
                  </a:lnTo>
                  <a:lnTo>
                    <a:pt x="51" y="90"/>
                  </a:lnTo>
                  <a:lnTo>
                    <a:pt x="50" y="89"/>
                  </a:lnTo>
                  <a:lnTo>
                    <a:pt x="50" y="89"/>
                  </a:lnTo>
                  <a:lnTo>
                    <a:pt x="50" y="87"/>
                  </a:lnTo>
                  <a:lnTo>
                    <a:pt x="49" y="86"/>
                  </a:lnTo>
                  <a:lnTo>
                    <a:pt x="47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6" y="87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1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7" y="84"/>
                  </a:lnTo>
                  <a:lnTo>
                    <a:pt x="36" y="84"/>
                  </a:lnTo>
                  <a:close/>
                  <a:moveTo>
                    <a:pt x="106" y="67"/>
                  </a:moveTo>
                  <a:lnTo>
                    <a:pt x="106" y="68"/>
                  </a:lnTo>
                  <a:lnTo>
                    <a:pt x="106" y="70"/>
                  </a:lnTo>
                  <a:lnTo>
                    <a:pt x="105" y="70"/>
                  </a:lnTo>
                  <a:lnTo>
                    <a:pt x="105" y="71"/>
                  </a:lnTo>
                  <a:lnTo>
                    <a:pt x="104" y="71"/>
                  </a:lnTo>
                  <a:lnTo>
                    <a:pt x="104" y="70"/>
                  </a:lnTo>
                  <a:lnTo>
                    <a:pt x="105" y="70"/>
                  </a:lnTo>
                  <a:lnTo>
                    <a:pt x="105" y="68"/>
                  </a:lnTo>
                  <a:lnTo>
                    <a:pt x="106" y="68"/>
                  </a:lnTo>
                  <a:lnTo>
                    <a:pt x="105" y="68"/>
                  </a:lnTo>
                  <a:lnTo>
                    <a:pt x="106" y="68"/>
                  </a:lnTo>
                  <a:lnTo>
                    <a:pt x="106" y="67"/>
                  </a:lnTo>
                  <a:close/>
                  <a:moveTo>
                    <a:pt x="102" y="53"/>
                  </a:moveTo>
                  <a:lnTo>
                    <a:pt x="102" y="54"/>
                  </a:lnTo>
                  <a:lnTo>
                    <a:pt x="101" y="54"/>
                  </a:lnTo>
                  <a:lnTo>
                    <a:pt x="101" y="53"/>
                  </a:lnTo>
                  <a:lnTo>
                    <a:pt x="101" y="54"/>
                  </a:lnTo>
                  <a:lnTo>
                    <a:pt x="101" y="53"/>
                  </a:lnTo>
                  <a:lnTo>
                    <a:pt x="100" y="53"/>
                  </a:lnTo>
                  <a:lnTo>
                    <a:pt x="100" y="52"/>
                  </a:lnTo>
                  <a:lnTo>
                    <a:pt x="100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100" y="49"/>
                  </a:lnTo>
                  <a:lnTo>
                    <a:pt x="100" y="48"/>
                  </a:lnTo>
                  <a:lnTo>
                    <a:pt x="101" y="49"/>
                  </a:lnTo>
                  <a:lnTo>
                    <a:pt x="100" y="49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101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52"/>
                  </a:lnTo>
                  <a:lnTo>
                    <a:pt x="102" y="53"/>
                  </a:lnTo>
                  <a:close/>
                  <a:moveTo>
                    <a:pt x="104" y="44"/>
                  </a:moveTo>
                  <a:lnTo>
                    <a:pt x="105" y="44"/>
                  </a:lnTo>
                  <a:lnTo>
                    <a:pt x="104" y="44"/>
                  </a:lnTo>
                  <a:lnTo>
                    <a:pt x="104" y="43"/>
                  </a:lnTo>
                  <a:lnTo>
                    <a:pt x="105" y="43"/>
                  </a:lnTo>
                  <a:lnTo>
                    <a:pt x="104" y="43"/>
                  </a:lnTo>
                  <a:lnTo>
                    <a:pt x="105" y="43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4" y="42"/>
                  </a:lnTo>
                  <a:lnTo>
                    <a:pt x="105" y="42"/>
                  </a:lnTo>
                  <a:lnTo>
                    <a:pt x="104" y="42"/>
                  </a:lnTo>
                  <a:lnTo>
                    <a:pt x="105" y="42"/>
                  </a:lnTo>
                  <a:lnTo>
                    <a:pt x="104" y="42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4" y="41"/>
                  </a:lnTo>
                  <a:lnTo>
                    <a:pt x="104" y="40"/>
                  </a:lnTo>
                  <a:lnTo>
                    <a:pt x="105" y="41"/>
                  </a:lnTo>
                  <a:lnTo>
                    <a:pt x="105" y="40"/>
                  </a:lnTo>
                  <a:lnTo>
                    <a:pt x="104" y="40"/>
                  </a:lnTo>
                  <a:lnTo>
                    <a:pt x="105" y="40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6" y="42"/>
                  </a:lnTo>
                  <a:lnTo>
                    <a:pt x="106" y="43"/>
                  </a:lnTo>
                  <a:lnTo>
                    <a:pt x="106" y="44"/>
                  </a:lnTo>
                  <a:lnTo>
                    <a:pt x="105" y="44"/>
                  </a:lnTo>
                  <a:lnTo>
                    <a:pt x="105" y="46"/>
                  </a:lnTo>
                  <a:lnTo>
                    <a:pt x="105" y="44"/>
                  </a:lnTo>
                  <a:lnTo>
                    <a:pt x="105" y="46"/>
                  </a:lnTo>
                  <a:lnTo>
                    <a:pt x="105" y="44"/>
                  </a:lnTo>
                  <a:lnTo>
                    <a:pt x="104" y="44"/>
                  </a:lnTo>
                  <a:close/>
                  <a:moveTo>
                    <a:pt x="105" y="71"/>
                  </a:moveTo>
                  <a:lnTo>
                    <a:pt x="105" y="72"/>
                  </a:lnTo>
                  <a:lnTo>
                    <a:pt x="104" y="72"/>
                  </a:lnTo>
                  <a:lnTo>
                    <a:pt x="105" y="71"/>
                  </a:lnTo>
                  <a:close/>
                  <a:moveTo>
                    <a:pt x="99" y="48"/>
                  </a:moveTo>
                  <a:lnTo>
                    <a:pt x="99" y="49"/>
                  </a:lnTo>
                  <a:lnTo>
                    <a:pt x="99" y="48"/>
                  </a:lnTo>
                  <a:close/>
                  <a:moveTo>
                    <a:pt x="102" y="44"/>
                  </a:moveTo>
                  <a:lnTo>
                    <a:pt x="104" y="44"/>
                  </a:lnTo>
                  <a:lnTo>
                    <a:pt x="104" y="46"/>
                  </a:lnTo>
                  <a:lnTo>
                    <a:pt x="104" y="44"/>
                  </a:lnTo>
                  <a:lnTo>
                    <a:pt x="102" y="4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3153">
              <a:extLst>
                <a:ext uri="{FF2B5EF4-FFF2-40B4-BE49-F238E27FC236}">
                  <a16:creationId xmlns:a16="http://schemas.microsoft.com/office/drawing/2014/main" id="{4478F3C0-E9A1-9C79-296A-02283A2A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1995488"/>
              <a:ext cx="109538" cy="93663"/>
            </a:xfrm>
            <a:custGeom>
              <a:avLst/>
              <a:gdLst>
                <a:gd name="T0" fmla="*/ 1 w 69"/>
                <a:gd name="T1" fmla="*/ 56 h 59"/>
                <a:gd name="T2" fmla="*/ 0 w 69"/>
                <a:gd name="T3" fmla="*/ 52 h 59"/>
                <a:gd name="T4" fmla="*/ 1 w 69"/>
                <a:gd name="T5" fmla="*/ 49 h 59"/>
                <a:gd name="T6" fmla="*/ 3 w 69"/>
                <a:gd name="T7" fmla="*/ 46 h 59"/>
                <a:gd name="T8" fmla="*/ 5 w 69"/>
                <a:gd name="T9" fmla="*/ 45 h 59"/>
                <a:gd name="T10" fmla="*/ 6 w 69"/>
                <a:gd name="T11" fmla="*/ 43 h 59"/>
                <a:gd name="T12" fmla="*/ 8 w 69"/>
                <a:gd name="T13" fmla="*/ 43 h 59"/>
                <a:gd name="T14" fmla="*/ 9 w 69"/>
                <a:gd name="T15" fmla="*/ 39 h 59"/>
                <a:gd name="T16" fmla="*/ 10 w 69"/>
                <a:gd name="T17" fmla="*/ 35 h 59"/>
                <a:gd name="T18" fmla="*/ 8 w 69"/>
                <a:gd name="T19" fmla="*/ 33 h 59"/>
                <a:gd name="T20" fmla="*/ 8 w 69"/>
                <a:gd name="T21" fmla="*/ 32 h 59"/>
                <a:gd name="T22" fmla="*/ 6 w 69"/>
                <a:gd name="T23" fmla="*/ 32 h 59"/>
                <a:gd name="T24" fmla="*/ 3 w 69"/>
                <a:gd name="T25" fmla="*/ 29 h 59"/>
                <a:gd name="T26" fmla="*/ 5 w 69"/>
                <a:gd name="T27" fmla="*/ 26 h 59"/>
                <a:gd name="T28" fmla="*/ 2 w 69"/>
                <a:gd name="T29" fmla="*/ 22 h 59"/>
                <a:gd name="T30" fmla="*/ 3 w 69"/>
                <a:gd name="T31" fmla="*/ 18 h 59"/>
                <a:gd name="T32" fmla="*/ 5 w 69"/>
                <a:gd name="T33" fmla="*/ 16 h 59"/>
                <a:gd name="T34" fmla="*/ 7 w 69"/>
                <a:gd name="T35" fmla="*/ 16 h 59"/>
                <a:gd name="T36" fmla="*/ 8 w 69"/>
                <a:gd name="T37" fmla="*/ 14 h 59"/>
                <a:gd name="T38" fmla="*/ 12 w 69"/>
                <a:gd name="T39" fmla="*/ 13 h 59"/>
                <a:gd name="T40" fmla="*/ 10 w 69"/>
                <a:gd name="T41" fmla="*/ 9 h 59"/>
                <a:gd name="T42" fmla="*/ 12 w 69"/>
                <a:gd name="T43" fmla="*/ 6 h 59"/>
                <a:gd name="T44" fmla="*/ 15 w 69"/>
                <a:gd name="T45" fmla="*/ 6 h 59"/>
                <a:gd name="T46" fmla="*/ 16 w 69"/>
                <a:gd name="T47" fmla="*/ 7 h 59"/>
                <a:gd name="T48" fmla="*/ 21 w 69"/>
                <a:gd name="T49" fmla="*/ 6 h 59"/>
                <a:gd name="T50" fmla="*/ 26 w 69"/>
                <a:gd name="T51" fmla="*/ 4 h 59"/>
                <a:gd name="T52" fmla="*/ 31 w 69"/>
                <a:gd name="T53" fmla="*/ 7 h 59"/>
                <a:gd name="T54" fmla="*/ 36 w 69"/>
                <a:gd name="T55" fmla="*/ 7 h 59"/>
                <a:gd name="T56" fmla="*/ 45 w 69"/>
                <a:gd name="T57" fmla="*/ 6 h 59"/>
                <a:gd name="T58" fmla="*/ 49 w 69"/>
                <a:gd name="T59" fmla="*/ 3 h 59"/>
                <a:gd name="T60" fmla="*/ 51 w 69"/>
                <a:gd name="T61" fmla="*/ 1 h 59"/>
                <a:gd name="T62" fmla="*/ 59 w 69"/>
                <a:gd name="T63" fmla="*/ 2 h 59"/>
                <a:gd name="T64" fmla="*/ 67 w 69"/>
                <a:gd name="T65" fmla="*/ 1 h 59"/>
                <a:gd name="T66" fmla="*/ 68 w 69"/>
                <a:gd name="T67" fmla="*/ 0 h 59"/>
                <a:gd name="T68" fmla="*/ 69 w 69"/>
                <a:gd name="T69" fmla="*/ 2 h 59"/>
                <a:gd name="T70" fmla="*/ 63 w 69"/>
                <a:gd name="T71" fmla="*/ 8 h 59"/>
                <a:gd name="T72" fmla="*/ 57 w 69"/>
                <a:gd name="T73" fmla="*/ 15 h 59"/>
                <a:gd name="T74" fmla="*/ 58 w 69"/>
                <a:gd name="T75" fmla="*/ 21 h 59"/>
                <a:gd name="T76" fmla="*/ 57 w 69"/>
                <a:gd name="T77" fmla="*/ 28 h 59"/>
                <a:gd name="T78" fmla="*/ 55 w 69"/>
                <a:gd name="T79" fmla="*/ 34 h 59"/>
                <a:gd name="T80" fmla="*/ 49 w 69"/>
                <a:gd name="T81" fmla="*/ 38 h 59"/>
                <a:gd name="T82" fmla="*/ 45 w 69"/>
                <a:gd name="T83" fmla="*/ 40 h 59"/>
                <a:gd name="T84" fmla="*/ 40 w 69"/>
                <a:gd name="T85" fmla="*/ 43 h 59"/>
                <a:gd name="T86" fmla="*/ 36 w 69"/>
                <a:gd name="T87" fmla="*/ 46 h 59"/>
                <a:gd name="T88" fmla="*/ 30 w 69"/>
                <a:gd name="T89" fmla="*/ 50 h 59"/>
                <a:gd name="T90" fmla="*/ 22 w 69"/>
                <a:gd name="T91" fmla="*/ 55 h 59"/>
                <a:gd name="T92" fmla="*/ 16 w 69"/>
                <a:gd name="T93" fmla="*/ 58 h 59"/>
                <a:gd name="T94" fmla="*/ 12 w 69"/>
                <a:gd name="T95" fmla="*/ 59 h 59"/>
                <a:gd name="T96" fmla="*/ 8 w 69"/>
                <a:gd name="T97" fmla="*/ 58 h 59"/>
                <a:gd name="T98" fmla="*/ 5 w 69"/>
                <a:gd name="T99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59">
                  <a:moveTo>
                    <a:pt x="2" y="56"/>
                  </a:moveTo>
                  <a:lnTo>
                    <a:pt x="1" y="56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5" y="46"/>
                  </a:lnTo>
                  <a:lnTo>
                    <a:pt x="3" y="46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3" y="44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7" y="43"/>
                  </a:lnTo>
                  <a:lnTo>
                    <a:pt x="7" y="41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5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7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7" y="1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69" y="1"/>
                  </a:lnTo>
                  <a:lnTo>
                    <a:pt x="69" y="2"/>
                  </a:lnTo>
                  <a:lnTo>
                    <a:pt x="68" y="3"/>
                  </a:lnTo>
                  <a:lnTo>
                    <a:pt x="67" y="4"/>
                  </a:lnTo>
                  <a:lnTo>
                    <a:pt x="64" y="6"/>
                  </a:lnTo>
                  <a:lnTo>
                    <a:pt x="63" y="8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7" y="12"/>
                  </a:lnTo>
                  <a:lnTo>
                    <a:pt x="57" y="15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6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5" y="33"/>
                  </a:lnTo>
                  <a:lnTo>
                    <a:pt x="55" y="34"/>
                  </a:lnTo>
                  <a:lnTo>
                    <a:pt x="53" y="35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49" y="38"/>
                  </a:lnTo>
                  <a:lnTo>
                    <a:pt x="47" y="38"/>
                  </a:lnTo>
                  <a:lnTo>
                    <a:pt x="46" y="39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0" y="43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7" y="45"/>
                  </a:lnTo>
                  <a:lnTo>
                    <a:pt x="36" y="46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2" y="47"/>
                  </a:lnTo>
                  <a:lnTo>
                    <a:pt x="30" y="50"/>
                  </a:lnTo>
                  <a:lnTo>
                    <a:pt x="27" y="51"/>
                  </a:lnTo>
                  <a:lnTo>
                    <a:pt x="25" y="52"/>
                  </a:lnTo>
                  <a:lnTo>
                    <a:pt x="24" y="53"/>
                  </a:lnTo>
                  <a:lnTo>
                    <a:pt x="22" y="55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8" y="57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5" y="58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7" y="58"/>
                  </a:lnTo>
                  <a:lnTo>
                    <a:pt x="6" y="58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3" y="56"/>
                  </a:lnTo>
                  <a:lnTo>
                    <a:pt x="2" y="5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154">
              <a:extLst>
                <a:ext uri="{FF2B5EF4-FFF2-40B4-BE49-F238E27FC236}">
                  <a16:creationId xmlns:a16="http://schemas.microsoft.com/office/drawing/2014/main" id="{A1C6D2A4-F760-A95E-6909-F81113CB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1" y="2543176"/>
              <a:ext cx="46038" cy="55563"/>
            </a:xfrm>
            <a:custGeom>
              <a:avLst/>
              <a:gdLst>
                <a:gd name="T0" fmla="*/ 3 w 29"/>
                <a:gd name="T1" fmla="*/ 34 h 35"/>
                <a:gd name="T2" fmla="*/ 0 w 29"/>
                <a:gd name="T3" fmla="*/ 33 h 35"/>
                <a:gd name="T4" fmla="*/ 1 w 29"/>
                <a:gd name="T5" fmla="*/ 33 h 35"/>
                <a:gd name="T6" fmla="*/ 2 w 29"/>
                <a:gd name="T7" fmla="*/ 31 h 35"/>
                <a:gd name="T8" fmla="*/ 3 w 29"/>
                <a:gd name="T9" fmla="*/ 29 h 35"/>
                <a:gd name="T10" fmla="*/ 4 w 29"/>
                <a:gd name="T11" fmla="*/ 26 h 35"/>
                <a:gd name="T12" fmla="*/ 4 w 29"/>
                <a:gd name="T13" fmla="*/ 23 h 35"/>
                <a:gd name="T14" fmla="*/ 4 w 29"/>
                <a:gd name="T15" fmla="*/ 21 h 35"/>
                <a:gd name="T16" fmla="*/ 3 w 29"/>
                <a:gd name="T17" fmla="*/ 19 h 35"/>
                <a:gd name="T18" fmla="*/ 2 w 29"/>
                <a:gd name="T19" fmla="*/ 16 h 35"/>
                <a:gd name="T20" fmla="*/ 2 w 29"/>
                <a:gd name="T21" fmla="*/ 13 h 35"/>
                <a:gd name="T22" fmla="*/ 1 w 29"/>
                <a:gd name="T23" fmla="*/ 10 h 35"/>
                <a:gd name="T24" fmla="*/ 1 w 29"/>
                <a:gd name="T25" fmla="*/ 9 h 35"/>
                <a:gd name="T26" fmla="*/ 1 w 29"/>
                <a:gd name="T27" fmla="*/ 5 h 35"/>
                <a:gd name="T28" fmla="*/ 3 w 29"/>
                <a:gd name="T29" fmla="*/ 3 h 35"/>
                <a:gd name="T30" fmla="*/ 4 w 29"/>
                <a:gd name="T31" fmla="*/ 2 h 35"/>
                <a:gd name="T32" fmla="*/ 4 w 29"/>
                <a:gd name="T33" fmla="*/ 0 h 35"/>
                <a:gd name="T34" fmla="*/ 8 w 29"/>
                <a:gd name="T35" fmla="*/ 0 h 35"/>
                <a:gd name="T36" fmla="*/ 10 w 29"/>
                <a:gd name="T37" fmla="*/ 1 h 35"/>
                <a:gd name="T38" fmla="*/ 13 w 29"/>
                <a:gd name="T39" fmla="*/ 1 h 35"/>
                <a:gd name="T40" fmla="*/ 14 w 29"/>
                <a:gd name="T41" fmla="*/ 1 h 35"/>
                <a:gd name="T42" fmla="*/ 15 w 29"/>
                <a:gd name="T43" fmla="*/ 1 h 35"/>
                <a:gd name="T44" fmla="*/ 17 w 29"/>
                <a:gd name="T45" fmla="*/ 3 h 35"/>
                <a:gd name="T46" fmla="*/ 21 w 29"/>
                <a:gd name="T47" fmla="*/ 5 h 35"/>
                <a:gd name="T48" fmla="*/ 22 w 29"/>
                <a:gd name="T49" fmla="*/ 8 h 35"/>
                <a:gd name="T50" fmla="*/ 23 w 29"/>
                <a:gd name="T51" fmla="*/ 8 h 35"/>
                <a:gd name="T52" fmla="*/ 26 w 29"/>
                <a:gd name="T53" fmla="*/ 10 h 35"/>
                <a:gd name="T54" fmla="*/ 25 w 29"/>
                <a:gd name="T55" fmla="*/ 13 h 35"/>
                <a:gd name="T56" fmla="*/ 26 w 29"/>
                <a:gd name="T57" fmla="*/ 10 h 35"/>
                <a:gd name="T58" fmla="*/ 28 w 29"/>
                <a:gd name="T59" fmla="*/ 10 h 35"/>
                <a:gd name="T60" fmla="*/ 28 w 29"/>
                <a:gd name="T61" fmla="*/ 11 h 35"/>
                <a:gd name="T62" fmla="*/ 29 w 29"/>
                <a:gd name="T63" fmla="*/ 14 h 35"/>
                <a:gd name="T64" fmla="*/ 28 w 29"/>
                <a:gd name="T65" fmla="*/ 16 h 35"/>
                <a:gd name="T66" fmla="*/ 27 w 29"/>
                <a:gd name="T67" fmla="*/ 19 h 35"/>
                <a:gd name="T68" fmla="*/ 26 w 29"/>
                <a:gd name="T69" fmla="*/ 21 h 35"/>
                <a:gd name="T70" fmla="*/ 23 w 29"/>
                <a:gd name="T71" fmla="*/ 25 h 35"/>
                <a:gd name="T72" fmla="*/ 21 w 29"/>
                <a:gd name="T73" fmla="*/ 27 h 35"/>
                <a:gd name="T74" fmla="*/ 20 w 29"/>
                <a:gd name="T75" fmla="*/ 31 h 35"/>
                <a:gd name="T76" fmla="*/ 17 w 29"/>
                <a:gd name="T77" fmla="*/ 33 h 35"/>
                <a:gd name="T78" fmla="*/ 15 w 29"/>
                <a:gd name="T79" fmla="*/ 34 h 35"/>
                <a:gd name="T80" fmla="*/ 13 w 29"/>
                <a:gd name="T81" fmla="*/ 33 h 35"/>
                <a:gd name="T82" fmla="*/ 9 w 29"/>
                <a:gd name="T83" fmla="*/ 33 h 35"/>
                <a:gd name="T84" fmla="*/ 8 w 29"/>
                <a:gd name="T85" fmla="*/ 33 h 35"/>
                <a:gd name="T86" fmla="*/ 5 w 29"/>
                <a:gd name="T87" fmla="*/ 33 h 35"/>
                <a:gd name="T88" fmla="*/ 4 w 29"/>
                <a:gd name="T8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" h="35">
                  <a:moveTo>
                    <a:pt x="4" y="35"/>
                  </a:moveTo>
                  <a:lnTo>
                    <a:pt x="4" y="34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1" y="34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9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6" y="34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155">
              <a:extLst>
                <a:ext uri="{FF2B5EF4-FFF2-40B4-BE49-F238E27FC236}">
                  <a16:creationId xmlns:a16="http://schemas.microsoft.com/office/drawing/2014/main" id="{9EC849AE-C0D1-6B66-0998-FBC815E08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964" y="1685926"/>
              <a:ext cx="206375" cy="204788"/>
            </a:xfrm>
            <a:custGeom>
              <a:avLst/>
              <a:gdLst>
                <a:gd name="T0" fmla="*/ 79 w 130"/>
                <a:gd name="T1" fmla="*/ 6 h 129"/>
                <a:gd name="T2" fmla="*/ 87 w 130"/>
                <a:gd name="T3" fmla="*/ 13 h 129"/>
                <a:gd name="T4" fmla="*/ 93 w 130"/>
                <a:gd name="T5" fmla="*/ 19 h 129"/>
                <a:gd name="T6" fmla="*/ 99 w 130"/>
                <a:gd name="T7" fmla="*/ 23 h 129"/>
                <a:gd name="T8" fmla="*/ 108 w 130"/>
                <a:gd name="T9" fmla="*/ 26 h 129"/>
                <a:gd name="T10" fmla="*/ 116 w 130"/>
                <a:gd name="T11" fmla="*/ 30 h 129"/>
                <a:gd name="T12" fmla="*/ 128 w 130"/>
                <a:gd name="T13" fmla="*/ 32 h 129"/>
                <a:gd name="T14" fmla="*/ 126 w 130"/>
                <a:gd name="T15" fmla="*/ 42 h 129"/>
                <a:gd name="T16" fmla="*/ 124 w 130"/>
                <a:gd name="T17" fmla="*/ 53 h 129"/>
                <a:gd name="T18" fmla="*/ 118 w 130"/>
                <a:gd name="T19" fmla="*/ 57 h 129"/>
                <a:gd name="T20" fmla="*/ 112 w 130"/>
                <a:gd name="T21" fmla="*/ 67 h 129"/>
                <a:gd name="T22" fmla="*/ 109 w 130"/>
                <a:gd name="T23" fmla="*/ 75 h 129"/>
                <a:gd name="T24" fmla="*/ 116 w 130"/>
                <a:gd name="T25" fmla="*/ 76 h 129"/>
                <a:gd name="T26" fmla="*/ 117 w 130"/>
                <a:gd name="T27" fmla="*/ 82 h 129"/>
                <a:gd name="T28" fmla="*/ 115 w 130"/>
                <a:gd name="T29" fmla="*/ 90 h 129"/>
                <a:gd name="T30" fmla="*/ 117 w 130"/>
                <a:gd name="T31" fmla="*/ 98 h 129"/>
                <a:gd name="T32" fmla="*/ 126 w 130"/>
                <a:gd name="T33" fmla="*/ 104 h 129"/>
                <a:gd name="T34" fmla="*/ 120 w 130"/>
                <a:gd name="T35" fmla="*/ 112 h 129"/>
                <a:gd name="T36" fmla="*/ 114 w 130"/>
                <a:gd name="T37" fmla="*/ 117 h 129"/>
                <a:gd name="T38" fmla="*/ 107 w 130"/>
                <a:gd name="T39" fmla="*/ 118 h 129"/>
                <a:gd name="T40" fmla="*/ 103 w 130"/>
                <a:gd name="T41" fmla="*/ 116 h 129"/>
                <a:gd name="T42" fmla="*/ 99 w 130"/>
                <a:gd name="T43" fmla="*/ 112 h 129"/>
                <a:gd name="T44" fmla="*/ 97 w 130"/>
                <a:gd name="T45" fmla="*/ 113 h 129"/>
                <a:gd name="T46" fmla="*/ 83 w 130"/>
                <a:gd name="T47" fmla="*/ 116 h 129"/>
                <a:gd name="T48" fmla="*/ 79 w 130"/>
                <a:gd name="T49" fmla="*/ 127 h 129"/>
                <a:gd name="T50" fmla="*/ 72 w 130"/>
                <a:gd name="T51" fmla="*/ 128 h 129"/>
                <a:gd name="T52" fmla="*/ 62 w 130"/>
                <a:gd name="T53" fmla="*/ 124 h 129"/>
                <a:gd name="T54" fmla="*/ 50 w 130"/>
                <a:gd name="T55" fmla="*/ 124 h 129"/>
                <a:gd name="T56" fmla="*/ 41 w 130"/>
                <a:gd name="T57" fmla="*/ 122 h 129"/>
                <a:gd name="T58" fmla="*/ 34 w 130"/>
                <a:gd name="T59" fmla="*/ 116 h 129"/>
                <a:gd name="T60" fmla="*/ 33 w 130"/>
                <a:gd name="T61" fmla="*/ 111 h 129"/>
                <a:gd name="T62" fmla="*/ 36 w 130"/>
                <a:gd name="T63" fmla="*/ 96 h 129"/>
                <a:gd name="T64" fmla="*/ 41 w 130"/>
                <a:gd name="T65" fmla="*/ 90 h 129"/>
                <a:gd name="T66" fmla="*/ 41 w 130"/>
                <a:gd name="T67" fmla="*/ 85 h 129"/>
                <a:gd name="T68" fmla="*/ 36 w 130"/>
                <a:gd name="T69" fmla="*/ 80 h 129"/>
                <a:gd name="T70" fmla="*/ 34 w 130"/>
                <a:gd name="T71" fmla="*/ 73 h 129"/>
                <a:gd name="T72" fmla="*/ 27 w 130"/>
                <a:gd name="T73" fmla="*/ 63 h 129"/>
                <a:gd name="T74" fmla="*/ 28 w 130"/>
                <a:gd name="T75" fmla="*/ 59 h 129"/>
                <a:gd name="T76" fmla="*/ 23 w 130"/>
                <a:gd name="T77" fmla="*/ 56 h 129"/>
                <a:gd name="T78" fmla="*/ 19 w 130"/>
                <a:gd name="T79" fmla="*/ 55 h 129"/>
                <a:gd name="T80" fmla="*/ 19 w 130"/>
                <a:gd name="T81" fmla="*/ 54 h 129"/>
                <a:gd name="T82" fmla="*/ 17 w 130"/>
                <a:gd name="T83" fmla="*/ 53 h 129"/>
                <a:gd name="T84" fmla="*/ 16 w 130"/>
                <a:gd name="T85" fmla="*/ 51 h 129"/>
                <a:gd name="T86" fmla="*/ 8 w 130"/>
                <a:gd name="T87" fmla="*/ 51 h 129"/>
                <a:gd name="T88" fmla="*/ 2 w 130"/>
                <a:gd name="T89" fmla="*/ 49 h 129"/>
                <a:gd name="T90" fmla="*/ 4 w 130"/>
                <a:gd name="T91" fmla="*/ 44 h 129"/>
                <a:gd name="T92" fmla="*/ 0 w 130"/>
                <a:gd name="T93" fmla="*/ 42 h 129"/>
                <a:gd name="T94" fmla="*/ 10 w 130"/>
                <a:gd name="T95" fmla="*/ 38 h 129"/>
                <a:gd name="T96" fmla="*/ 15 w 130"/>
                <a:gd name="T97" fmla="*/ 36 h 129"/>
                <a:gd name="T98" fmla="*/ 19 w 130"/>
                <a:gd name="T99" fmla="*/ 37 h 129"/>
                <a:gd name="T100" fmla="*/ 24 w 130"/>
                <a:gd name="T101" fmla="*/ 38 h 129"/>
                <a:gd name="T102" fmla="*/ 28 w 130"/>
                <a:gd name="T103" fmla="*/ 38 h 129"/>
                <a:gd name="T104" fmla="*/ 31 w 130"/>
                <a:gd name="T105" fmla="*/ 36 h 129"/>
                <a:gd name="T106" fmla="*/ 33 w 130"/>
                <a:gd name="T107" fmla="*/ 29 h 129"/>
                <a:gd name="T108" fmla="*/ 30 w 130"/>
                <a:gd name="T109" fmla="*/ 23 h 129"/>
                <a:gd name="T110" fmla="*/ 37 w 130"/>
                <a:gd name="T111" fmla="*/ 26 h 129"/>
                <a:gd name="T112" fmla="*/ 52 w 130"/>
                <a:gd name="T113" fmla="*/ 25 h 129"/>
                <a:gd name="T114" fmla="*/ 55 w 130"/>
                <a:gd name="T115" fmla="*/ 20 h 129"/>
                <a:gd name="T116" fmla="*/ 64 w 130"/>
                <a:gd name="T117" fmla="*/ 12 h 129"/>
                <a:gd name="T118" fmla="*/ 68 w 130"/>
                <a:gd name="T119" fmla="*/ 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29">
                  <a:moveTo>
                    <a:pt x="74" y="0"/>
                  </a:moveTo>
                  <a:lnTo>
                    <a:pt x="74" y="1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6" y="5"/>
                  </a:lnTo>
                  <a:lnTo>
                    <a:pt x="77" y="6"/>
                  </a:lnTo>
                  <a:lnTo>
                    <a:pt x="78" y="6"/>
                  </a:lnTo>
                  <a:lnTo>
                    <a:pt x="78" y="7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0" y="7"/>
                  </a:lnTo>
                  <a:lnTo>
                    <a:pt x="80" y="8"/>
                  </a:lnTo>
                  <a:lnTo>
                    <a:pt x="80" y="10"/>
                  </a:lnTo>
                  <a:lnTo>
                    <a:pt x="81" y="10"/>
                  </a:lnTo>
                  <a:lnTo>
                    <a:pt x="83" y="10"/>
                  </a:lnTo>
                  <a:lnTo>
                    <a:pt x="84" y="10"/>
                  </a:lnTo>
                  <a:lnTo>
                    <a:pt x="84" y="11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7" y="13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3"/>
                  </a:lnTo>
                  <a:lnTo>
                    <a:pt x="90" y="14"/>
                  </a:lnTo>
                  <a:lnTo>
                    <a:pt x="90" y="13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0" y="19"/>
                  </a:lnTo>
                  <a:lnTo>
                    <a:pt x="91" y="19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5" y="18"/>
                  </a:lnTo>
                  <a:lnTo>
                    <a:pt x="96" y="18"/>
                  </a:lnTo>
                  <a:lnTo>
                    <a:pt x="96" y="17"/>
                  </a:lnTo>
                  <a:lnTo>
                    <a:pt x="97" y="16"/>
                  </a:lnTo>
                  <a:lnTo>
                    <a:pt x="97" y="17"/>
                  </a:lnTo>
                  <a:lnTo>
                    <a:pt x="97" y="18"/>
                  </a:lnTo>
                  <a:lnTo>
                    <a:pt x="96" y="19"/>
                  </a:lnTo>
                  <a:lnTo>
                    <a:pt x="97" y="19"/>
                  </a:lnTo>
                  <a:lnTo>
                    <a:pt x="97" y="20"/>
                  </a:lnTo>
                  <a:lnTo>
                    <a:pt x="97" y="22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5" y="24"/>
                  </a:lnTo>
                  <a:lnTo>
                    <a:pt x="107" y="24"/>
                  </a:lnTo>
                  <a:lnTo>
                    <a:pt x="107" y="25"/>
                  </a:lnTo>
                  <a:lnTo>
                    <a:pt x="108" y="25"/>
                  </a:lnTo>
                  <a:lnTo>
                    <a:pt x="108" y="26"/>
                  </a:lnTo>
                  <a:lnTo>
                    <a:pt x="109" y="26"/>
                  </a:lnTo>
                  <a:lnTo>
                    <a:pt x="109" y="25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6"/>
                  </a:lnTo>
                  <a:lnTo>
                    <a:pt x="114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6" y="30"/>
                  </a:lnTo>
                  <a:lnTo>
                    <a:pt x="116" y="31"/>
                  </a:lnTo>
                  <a:lnTo>
                    <a:pt x="116" y="30"/>
                  </a:lnTo>
                  <a:lnTo>
                    <a:pt x="117" y="30"/>
                  </a:lnTo>
                  <a:lnTo>
                    <a:pt x="118" y="30"/>
                  </a:lnTo>
                  <a:lnTo>
                    <a:pt x="118" y="31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2" y="30"/>
                  </a:lnTo>
                  <a:lnTo>
                    <a:pt x="123" y="30"/>
                  </a:lnTo>
                  <a:lnTo>
                    <a:pt x="123" y="31"/>
                  </a:lnTo>
                  <a:lnTo>
                    <a:pt x="124" y="32"/>
                  </a:lnTo>
                  <a:lnTo>
                    <a:pt x="126" y="32"/>
                  </a:lnTo>
                  <a:lnTo>
                    <a:pt x="127" y="32"/>
                  </a:lnTo>
                  <a:lnTo>
                    <a:pt x="128" y="32"/>
                  </a:lnTo>
                  <a:lnTo>
                    <a:pt x="129" y="34"/>
                  </a:lnTo>
                  <a:lnTo>
                    <a:pt x="130" y="34"/>
                  </a:lnTo>
                  <a:lnTo>
                    <a:pt x="130" y="35"/>
                  </a:lnTo>
                  <a:lnTo>
                    <a:pt x="130" y="36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8" y="37"/>
                  </a:lnTo>
                  <a:lnTo>
                    <a:pt x="128" y="38"/>
                  </a:lnTo>
                  <a:lnTo>
                    <a:pt x="127" y="38"/>
                  </a:lnTo>
                  <a:lnTo>
                    <a:pt x="127" y="39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6" y="42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6" y="45"/>
                  </a:lnTo>
                  <a:lnTo>
                    <a:pt x="124" y="45"/>
                  </a:lnTo>
                  <a:lnTo>
                    <a:pt x="124" y="47"/>
                  </a:lnTo>
                  <a:lnTo>
                    <a:pt x="124" y="48"/>
                  </a:lnTo>
                  <a:lnTo>
                    <a:pt x="124" y="49"/>
                  </a:lnTo>
                  <a:lnTo>
                    <a:pt x="124" y="50"/>
                  </a:lnTo>
                  <a:lnTo>
                    <a:pt x="124" y="51"/>
                  </a:lnTo>
                  <a:lnTo>
                    <a:pt x="124" y="53"/>
                  </a:lnTo>
                  <a:lnTo>
                    <a:pt x="123" y="53"/>
                  </a:lnTo>
                  <a:lnTo>
                    <a:pt x="123" y="53"/>
                  </a:lnTo>
                  <a:lnTo>
                    <a:pt x="124" y="53"/>
                  </a:lnTo>
                  <a:lnTo>
                    <a:pt x="124" y="54"/>
                  </a:lnTo>
                  <a:lnTo>
                    <a:pt x="123" y="54"/>
                  </a:lnTo>
                  <a:lnTo>
                    <a:pt x="123" y="55"/>
                  </a:lnTo>
                  <a:lnTo>
                    <a:pt x="123" y="56"/>
                  </a:lnTo>
                  <a:lnTo>
                    <a:pt x="122" y="56"/>
                  </a:lnTo>
                  <a:lnTo>
                    <a:pt x="121" y="56"/>
                  </a:lnTo>
                  <a:lnTo>
                    <a:pt x="120" y="56"/>
                  </a:lnTo>
                  <a:lnTo>
                    <a:pt x="120" y="55"/>
                  </a:lnTo>
                  <a:lnTo>
                    <a:pt x="118" y="55"/>
                  </a:lnTo>
                  <a:lnTo>
                    <a:pt x="118" y="56"/>
                  </a:lnTo>
                  <a:lnTo>
                    <a:pt x="117" y="56"/>
                  </a:lnTo>
                  <a:lnTo>
                    <a:pt x="117" y="57"/>
                  </a:lnTo>
                  <a:lnTo>
                    <a:pt x="118" y="57"/>
                  </a:lnTo>
                  <a:lnTo>
                    <a:pt x="118" y="59"/>
                  </a:lnTo>
                  <a:lnTo>
                    <a:pt x="117" y="59"/>
                  </a:lnTo>
                  <a:lnTo>
                    <a:pt x="118" y="59"/>
                  </a:lnTo>
                  <a:lnTo>
                    <a:pt x="117" y="60"/>
                  </a:lnTo>
                  <a:lnTo>
                    <a:pt x="116" y="60"/>
                  </a:lnTo>
                  <a:lnTo>
                    <a:pt x="116" y="61"/>
                  </a:lnTo>
                  <a:lnTo>
                    <a:pt x="115" y="61"/>
                  </a:lnTo>
                  <a:lnTo>
                    <a:pt x="115" y="62"/>
                  </a:lnTo>
                  <a:lnTo>
                    <a:pt x="114" y="63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2" y="66"/>
                  </a:lnTo>
                  <a:lnTo>
                    <a:pt x="112" y="67"/>
                  </a:lnTo>
                  <a:lnTo>
                    <a:pt x="111" y="67"/>
                  </a:lnTo>
                  <a:lnTo>
                    <a:pt x="110" y="68"/>
                  </a:lnTo>
                  <a:lnTo>
                    <a:pt x="109" y="69"/>
                  </a:lnTo>
                  <a:lnTo>
                    <a:pt x="109" y="71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9" y="74"/>
                  </a:lnTo>
                  <a:lnTo>
                    <a:pt x="108" y="75"/>
                  </a:lnTo>
                  <a:lnTo>
                    <a:pt x="108" y="76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09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1" y="74"/>
                  </a:lnTo>
                  <a:lnTo>
                    <a:pt x="110" y="74"/>
                  </a:lnTo>
                  <a:lnTo>
                    <a:pt x="110" y="73"/>
                  </a:lnTo>
                  <a:lnTo>
                    <a:pt x="111" y="72"/>
                  </a:lnTo>
                  <a:lnTo>
                    <a:pt x="112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6" y="74"/>
                  </a:lnTo>
                  <a:lnTo>
                    <a:pt x="116" y="75"/>
                  </a:lnTo>
                  <a:lnTo>
                    <a:pt x="116" y="76"/>
                  </a:lnTo>
                  <a:lnTo>
                    <a:pt x="117" y="76"/>
                  </a:lnTo>
                  <a:lnTo>
                    <a:pt x="117" y="78"/>
                  </a:lnTo>
                  <a:lnTo>
                    <a:pt x="118" y="78"/>
                  </a:lnTo>
                  <a:lnTo>
                    <a:pt x="118" y="79"/>
                  </a:lnTo>
                  <a:lnTo>
                    <a:pt x="118" y="80"/>
                  </a:lnTo>
                  <a:lnTo>
                    <a:pt x="117" y="80"/>
                  </a:lnTo>
                  <a:lnTo>
                    <a:pt x="117" y="81"/>
                  </a:lnTo>
                  <a:lnTo>
                    <a:pt x="117" y="80"/>
                  </a:lnTo>
                  <a:lnTo>
                    <a:pt x="116" y="80"/>
                  </a:lnTo>
                  <a:lnTo>
                    <a:pt x="116" y="81"/>
                  </a:lnTo>
                  <a:lnTo>
                    <a:pt x="116" y="81"/>
                  </a:lnTo>
                  <a:lnTo>
                    <a:pt x="117" y="81"/>
                  </a:lnTo>
                  <a:lnTo>
                    <a:pt x="117" y="82"/>
                  </a:lnTo>
                  <a:lnTo>
                    <a:pt x="118" y="82"/>
                  </a:lnTo>
                  <a:lnTo>
                    <a:pt x="117" y="82"/>
                  </a:lnTo>
                  <a:lnTo>
                    <a:pt x="118" y="84"/>
                  </a:lnTo>
                  <a:lnTo>
                    <a:pt x="118" y="85"/>
                  </a:lnTo>
                  <a:lnTo>
                    <a:pt x="120" y="85"/>
                  </a:lnTo>
                  <a:lnTo>
                    <a:pt x="120" y="86"/>
                  </a:lnTo>
                  <a:lnTo>
                    <a:pt x="120" y="87"/>
                  </a:lnTo>
                  <a:lnTo>
                    <a:pt x="120" y="88"/>
                  </a:lnTo>
                  <a:lnTo>
                    <a:pt x="118" y="88"/>
                  </a:lnTo>
                  <a:lnTo>
                    <a:pt x="117" y="88"/>
                  </a:lnTo>
                  <a:lnTo>
                    <a:pt x="117" y="90"/>
                  </a:lnTo>
                  <a:lnTo>
                    <a:pt x="116" y="90"/>
                  </a:lnTo>
                  <a:lnTo>
                    <a:pt x="115" y="90"/>
                  </a:lnTo>
                  <a:lnTo>
                    <a:pt x="114" y="91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6" y="92"/>
                  </a:lnTo>
                  <a:lnTo>
                    <a:pt x="116" y="93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7" y="94"/>
                  </a:lnTo>
                  <a:lnTo>
                    <a:pt x="118" y="94"/>
                  </a:lnTo>
                  <a:lnTo>
                    <a:pt x="118" y="96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7" y="98"/>
                  </a:lnTo>
                  <a:lnTo>
                    <a:pt x="116" y="99"/>
                  </a:lnTo>
                  <a:lnTo>
                    <a:pt x="117" y="99"/>
                  </a:lnTo>
                  <a:lnTo>
                    <a:pt x="117" y="100"/>
                  </a:lnTo>
                  <a:lnTo>
                    <a:pt x="117" y="102"/>
                  </a:lnTo>
                  <a:lnTo>
                    <a:pt x="117" y="103"/>
                  </a:lnTo>
                  <a:lnTo>
                    <a:pt x="118" y="103"/>
                  </a:lnTo>
                  <a:lnTo>
                    <a:pt x="120" y="103"/>
                  </a:lnTo>
                  <a:lnTo>
                    <a:pt x="120" y="104"/>
                  </a:lnTo>
                  <a:lnTo>
                    <a:pt x="121" y="104"/>
                  </a:lnTo>
                  <a:lnTo>
                    <a:pt x="122" y="104"/>
                  </a:lnTo>
                  <a:lnTo>
                    <a:pt x="122" y="105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5"/>
                  </a:lnTo>
                  <a:lnTo>
                    <a:pt x="126" y="106"/>
                  </a:lnTo>
                  <a:lnTo>
                    <a:pt x="124" y="106"/>
                  </a:lnTo>
                  <a:lnTo>
                    <a:pt x="124" y="108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1" y="110"/>
                  </a:lnTo>
                  <a:lnTo>
                    <a:pt x="120" y="110"/>
                  </a:lnTo>
                  <a:lnTo>
                    <a:pt x="120" y="111"/>
                  </a:lnTo>
                  <a:lnTo>
                    <a:pt x="120" y="112"/>
                  </a:lnTo>
                  <a:lnTo>
                    <a:pt x="120" y="111"/>
                  </a:lnTo>
                  <a:lnTo>
                    <a:pt x="118" y="111"/>
                  </a:lnTo>
                  <a:lnTo>
                    <a:pt x="118" y="112"/>
                  </a:lnTo>
                  <a:lnTo>
                    <a:pt x="117" y="112"/>
                  </a:lnTo>
                  <a:lnTo>
                    <a:pt x="117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5" y="115"/>
                  </a:lnTo>
                  <a:lnTo>
                    <a:pt x="115" y="116"/>
                  </a:lnTo>
                  <a:lnTo>
                    <a:pt x="114" y="116"/>
                  </a:lnTo>
                  <a:lnTo>
                    <a:pt x="115" y="116"/>
                  </a:lnTo>
                  <a:lnTo>
                    <a:pt x="115" y="117"/>
                  </a:lnTo>
                  <a:lnTo>
                    <a:pt x="114" y="117"/>
                  </a:lnTo>
                  <a:lnTo>
                    <a:pt x="112" y="117"/>
                  </a:lnTo>
                  <a:lnTo>
                    <a:pt x="111" y="117"/>
                  </a:lnTo>
                  <a:lnTo>
                    <a:pt x="111" y="118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10" y="119"/>
                  </a:lnTo>
                  <a:lnTo>
                    <a:pt x="109" y="119"/>
                  </a:lnTo>
                  <a:lnTo>
                    <a:pt x="109" y="118"/>
                  </a:lnTo>
                  <a:lnTo>
                    <a:pt x="108" y="118"/>
                  </a:lnTo>
                  <a:lnTo>
                    <a:pt x="108" y="117"/>
                  </a:lnTo>
                  <a:lnTo>
                    <a:pt x="107" y="117"/>
                  </a:lnTo>
                  <a:lnTo>
                    <a:pt x="107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05" y="117"/>
                  </a:lnTo>
                  <a:lnTo>
                    <a:pt x="104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102" y="116"/>
                  </a:lnTo>
                  <a:lnTo>
                    <a:pt x="103" y="116"/>
                  </a:lnTo>
                  <a:lnTo>
                    <a:pt x="102" y="116"/>
                  </a:lnTo>
                  <a:lnTo>
                    <a:pt x="102" y="115"/>
                  </a:lnTo>
                  <a:lnTo>
                    <a:pt x="101" y="115"/>
                  </a:lnTo>
                  <a:lnTo>
                    <a:pt x="99" y="115"/>
                  </a:lnTo>
                  <a:lnTo>
                    <a:pt x="98" y="115"/>
                  </a:lnTo>
                  <a:lnTo>
                    <a:pt x="99" y="113"/>
                  </a:lnTo>
                  <a:lnTo>
                    <a:pt x="101" y="113"/>
                  </a:lnTo>
                  <a:lnTo>
                    <a:pt x="101" y="112"/>
                  </a:lnTo>
                  <a:lnTo>
                    <a:pt x="99" y="112"/>
                  </a:lnTo>
                  <a:lnTo>
                    <a:pt x="99" y="111"/>
                  </a:lnTo>
                  <a:lnTo>
                    <a:pt x="99" y="112"/>
                  </a:lnTo>
                  <a:lnTo>
                    <a:pt x="98" y="112"/>
                  </a:lnTo>
                  <a:lnTo>
                    <a:pt x="99" y="112"/>
                  </a:lnTo>
                  <a:lnTo>
                    <a:pt x="99" y="113"/>
                  </a:lnTo>
                  <a:lnTo>
                    <a:pt x="98" y="113"/>
                  </a:lnTo>
                  <a:lnTo>
                    <a:pt x="97" y="113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7" y="113"/>
                  </a:lnTo>
                  <a:lnTo>
                    <a:pt x="96" y="113"/>
                  </a:lnTo>
                  <a:lnTo>
                    <a:pt x="96" y="112"/>
                  </a:lnTo>
                  <a:lnTo>
                    <a:pt x="96" y="111"/>
                  </a:lnTo>
                  <a:lnTo>
                    <a:pt x="96" y="112"/>
                  </a:lnTo>
                  <a:lnTo>
                    <a:pt x="96" y="113"/>
                  </a:lnTo>
                  <a:lnTo>
                    <a:pt x="97" y="113"/>
                  </a:lnTo>
                  <a:lnTo>
                    <a:pt x="97" y="115"/>
                  </a:lnTo>
                  <a:lnTo>
                    <a:pt x="95" y="115"/>
                  </a:lnTo>
                  <a:lnTo>
                    <a:pt x="95" y="113"/>
                  </a:lnTo>
                  <a:lnTo>
                    <a:pt x="93" y="113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89" y="111"/>
                  </a:lnTo>
                  <a:lnTo>
                    <a:pt x="87" y="112"/>
                  </a:lnTo>
                  <a:lnTo>
                    <a:pt x="85" y="113"/>
                  </a:lnTo>
                  <a:lnTo>
                    <a:pt x="84" y="115"/>
                  </a:lnTo>
                  <a:lnTo>
                    <a:pt x="83" y="116"/>
                  </a:lnTo>
                  <a:lnTo>
                    <a:pt x="81" y="116"/>
                  </a:lnTo>
                  <a:lnTo>
                    <a:pt x="80" y="116"/>
                  </a:lnTo>
                  <a:lnTo>
                    <a:pt x="80" y="117"/>
                  </a:lnTo>
                  <a:lnTo>
                    <a:pt x="79" y="117"/>
                  </a:lnTo>
                  <a:lnTo>
                    <a:pt x="79" y="118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8" y="122"/>
                  </a:lnTo>
                  <a:lnTo>
                    <a:pt x="78" y="123"/>
                  </a:lnTo>
                  <a:lnTo>
                    <a:pt x="78" y="124"/>
                  </a:lnTo>
                  <a:lnTo>
                    <a:pt x="78" y="125"/>
                  </a:lnTo>
                  <a:lnTo>
                    <a:pt x="78" y="127"/>
                  </a:lnTo>
                  <a:lnTo>
                    <a:pt x="79" y="127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8" y="127"/>
                  </a:lnTo>
                  <a:lnTo>
                    <a:pt x="78" y="128"/>
                  </a:lnTo>
                  <a:lnTo>
                    <a:pt x="78" y="127"/>
                  </a:lnTo>
                  <a:lnTo>
                    <a:pt x="78" y="128"/>
                  </a:lnTo>
                  <a:lnTo>
                    <a:pt x="77" y="128"/>
                  </a:lnTo>
                  <a:lnTo>
                    <a:pt x="76" y="128"/>
                  </a:lnTo>
                  <a:lnTo>
                    <a:pt x="76" y="129"/>
                  </a:lnTo>
                  <a:lnTo>
                    <a:pt x="74" y="129"/>
                  </a:lnTo>
                  <a:lnTo>
                    <a:pt x="73" y="129"/>
                  </a:lnTo>
                  <a:lnTo>
                    <a:pt x="73" y="128"/>
                  </a:lnTo>
                  <a:lnTo>
                    <a:pt x="72" y="128"/>
                  </a:lnTo>
                  <a:lnTo>
                    <a:pt x="71" y="128"/>
                  </a:lnTo>
                  <a:lnTo>
                    <a:pt x="70" y="128"/>
                  </a:lnTo>
                  <a:lnTo>
                    <a:pt x="70" y="129"/>
                  </a:lnTo>
                  <a:lnTo>
                    <a:pt x="68" y="129"/>
                  </a:lnTo>
                  <a:lnTo>
                    <a:pt x="68" y="128"/>
                  </a:lnTo>
                  <a:lnTo>
                    <a:pt x="67" y="128"/>
                  </a:lnTo>
                  <a:lnTo>
                    <a:pt x="66" y="127"/>
                  </a:lnTo>
                  <a:lnTo>
                    <a:pt x="66" y="125"/>
                  </a:lnTo>
                  <a:lnTo>
                    <a:pt x="65" y="125"/>
                  </a:lnTo>
                  <a:lnTo>
                    <a:pt x="64" y="124"/>
                  </a:lnTo>
                  <a:lnTo>
                    <a:pt x="62" y="124"/>
                  </a:lnTo>
                  <a:lnTo>
                    <a:pt x="62" y="125"/>
                  </a:lnTo>
                  <a:lnTo>
                    <a:pt x="62" y="124"/>
                  </a:lnTo>
                  <a:lnTo>
                    <a:pt x="61" y="124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58" y="123"/>
                  </a:lnTo>
                  <a:lnTo>
                    <a:pt x="56" y="122"/>
                  </a:lnTo>
                  <a:lnTo>
                    <a:pt x="55" y="122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3" y="124"/>
                  </a:lnTo>
                  <a:lnTo>
                    <a:pt x="52" y="124"/>
                  </a:lnTo>
                  <a:lnTo>
                    <a:pt x="52" y="123"/>
                  </a:lnTo>
                  <a:lnTo>
                    <a:pt x="50" y="124"/>
                  </a:lnTo>
                  <a:lnTo>
                    <a:pt x="49" y="123"/>
                  </a:lnTo>
                  <a:lnTo>
                    <a:pt x="49" y="124"/>
                  </a:lnTo>
                  <a:lnTo>
                    <a:pt x="48" y="124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4" y="122"/>
                  </a:lnTo>
                  <a:lnTo>
                    <a:pt x="44" y="123"/>
                  </a:lnTo>
                  <a:lnTo>
                    <a:pt x="43" y="122"/>
                  </a:lnTo>
                  <a:lnTo>
                    <a:pt x="43" y="123"/>
                  </a:lnTo>
                  <a:lnTo>
                    <a:pt x="42" y="123"/>
                  </a:lnTo>
                  <a:lnTo>
                    <a:pt x="42" y="122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0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5" y="118"/>
                  </a:lnTo>
                  <a:lnTo>
                    <a:pt x="35" y="119"/>
                  </a:lnTo>
                  <a:lnTo>
                    <a:pt x="34" y="119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4" y="116"/>
                  </a:lnTo>
                  <a:lnTo>
                    <a:pt x="33" y="116"/>
                  </a:lnTo>
                  <a:lnTo>
                    <a:pt x="31" y="116"/>
                  </a:lnTo>
                  <a:lnTo>
                    <a:pt x="31" y="115"/>
                  </a:lnTo>
                  <a:lnTo>
                    <a:pt x="31" y="116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3"/>
                  </a:lnTo>
                  <a:lnTo>
                    <a:pt x="33" y="113"/>
                  </a:lnTo>
                  <a:lnTo>
                    <a:pt x="33" y="112"/>
                  </a:lnTo>
                  <a:lnTo>
                    <a:pt x="33" y="111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4" y="109"/>
                  </a:lnTo>
                  <a:lnTo>
                    <a:pt x="34" y="108"/>
                  </a:lnTo>
                  <a:lnTo>
                    <a:pt x="35" y="106"/>
                  </a:lnTo>
                  <a:lnTo>
                    <a:pt x="35" y="102"/>
                  </a:lnTo>
                  <a:lnTo>
                    <a:pt x="36" y="100"/>
                  </a:lnTo>
                  <a:lnTo>
                    <a:pt x="36" y="99"/>
                  </a:lnTo>
                  <a:lnTo>
                    <a:pt x="36" y="98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6" y="96"/>
                  </a:lnTo>
                  <a:lnTo>
                    <a:pt x="36" y="97"/>
                  </a:lnTo>
                  <a:lnTo>
                    <a:pt x="35" y="97"/>
                  </a:lnTo>
                  <a:lnTo>
                    <a:pt x="36" y="90"/>
                  </a:lnTo>
                  <a:lnTo>
                    <a:pt x="36" y="87"/>
                  </a:lnTo>
                  <a:lnTo>
                    <a:pt x="37" y="85"/>
                  </a:lnTo>
                  <a:lnTo>
                    <a:pt x="37" y="84"/>
                  </a:lnTo>
                  <a:lnTo>
                    <a:pt x="37" y="85"/>
                  </a:lnTo>
                  <a:lnTo>
                    <a:pt x="39" y="85"/>
                  </a:lnTo>
                  <a:lnTo>
                    <a:pt x="40" y="85"/>
                  </a:lnTo>
                  <a:lnTo>
                    <a:pt x="41" y="86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1" y="90"/>
                  </a:lnTo>
                  <a:lnTo>
                    <a:pt x="42" y="91"/>
                  </a:lnTo>
                  <a:lnTo>
                    <a:pt x="42" y="92"/>
                  </a:lnTo>
                  <a:lnTo>
                    <a:pt x="43" y="92"/>
                  </a:lnTo>
                  <a:lnTo>
                    <a:pt x="43" y="93"/>
                  </a:lnTo>
                  <a:lnTo>
                    <a:pt x="43" y="92"/>
                  </a:lnTo>
                  <a:lnTo>
                    <a:pt x="42" y="91"/>
                  </a:lnTo>
                  <a:lnTo>
                    <a:pt x="43" y="92"/>
                  </a:lnTo>
                  <a:lnTo>
                    <a:pt x="43" y="91"/>
                  </a:lnTo>
                  <a:lnTo>
                    <a:pt x="42" y="91"/>
                  </a:lnTo>
                  <a:lnTo>
                    <a:pt x="42" y="90"/>
                  </a:lnTo>
                  <a:lnTo>
                    <a:pt x="41" y="87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0" y="84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7" y="80"/>
                  </a:lnTo>
                  <a:lnTo>
                    <a:pt x="36" y="80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7" y="78"/>
                  </a:lnTo>
                  <a:lnTo>
                    <a:pt x="37" y="76"/>
                  </a:lnTo>
                  <a:lnTo>
                    <a:pt x="36" y="76"/>
                  </a:lnTo>
                  <a:lnTo>
                    <a:pt x="36" y="75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5" y="73"/>
                  </a:lnTo>
                  <a:lnTo>
                    <a:pt x="34" y="73"/>
                  </a:lnTo>
                  <a:lnTo>
                    <a:pt x="34" y="72"/>
                  </a:lnTo>
                  <a:lnTo>
                    <a:pt x="33" y="72"/>
                  </a:lnTo>
                  <a:lnTo>
                    <a:pt x="31" y="72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9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8" y="62"/>
                  </a:lnTo>
                  <a:lnTo>
                    <a:pt x="28" y="61"/>
                  </a:lnTo>
                  <a:lnTo>
                    <a:pt x="27" y="61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3" y="59"/>
                  </a:lnTo>
                  <a:lnTo>
                    <a:pt x="22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3" y="56"/>
                  </a:lnTo>
                  <a:lnTo>
                    <a:pt x="23" y="57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3" y="56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21" y="54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8" y="54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5" y="53"/>
                  </a:lnTo>
                  <a:lnTo>
                    <a:pt x="16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6" y="53"/>
                  </a:lnTo>
                  <a:lnTo>
                    <a:pt x="15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4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4" y="43"/>
                  </a:lnTo>
                  <a:lnTo>
                    <a:pt x="5" y="42"/>
                  </a:lnTo>
                  <a:lnTo>
                    <a:pt x="4" y="42"/>
                  </a:lnTo>
                  <a:lnTo>
                    <a:pt x="3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6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7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28" y="41"/>
                  </a:lnTo>
                  <a:lnTo>
                    <a:pt x="28" y="39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8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3" y="32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5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3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2" y="22"/>
                  </a:lnTo>
                  <a:lnTo>
                    <a:pt x="53" y="20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2" y="17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5" y="16"/>
                  </a:lnTo>
                  <a:lnTo>
                    <a:pt x="65" y="14"/>
                  </a:lnTo>
                  <a:lnTo>
                    <a:pt x="64" y="13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4" y="12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70" y="1"/>
                  </a:lnTo>
                  <a:lnTo>
                    <a:pt x="72" y="1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0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156">
              <a:extLst>
                <a:ext uri="{FF2B5EF4-FFF2-40B4-BE49-F238E27FC236}">
                  <a16:creationId xmlns:a16="http://schemas.microsoft.com/office/drawing/2014/main" id="{21E62F6F-8CBA-A2B1-7B63-15CCC1B5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4" y="1887538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157">
              <a:extLst>
                <a:ext uri="{FF2B5EF4-FFF2-40B4-BE49-F238E27FC236}">
                  <a16:creationId xmlns:a16="http://schemas.microsoft.com/office/drawing/2014/main" id="{8C49CF4D-B3AB-5B5E-8B1F-55B159E5D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439" y="2393951"/>
              <a:ext cx="6350" cy="7938"/>
            </a:xfrm>
            <a:custGeom>
              <a:avLst/>
              <a:gdLst>
                <a:gd name="T0" fmla="*/ 4 w 4"/>
                <a:gd name="T1" fmla="*/ 5 h 5"/>
                <a:gd name="T2" fmla="*/ 3 w 4"/>
                <a:gd name="T3" fmla="*/ 5 h 5"/>
                <a:gd name="T4" fmla="*/ 2 w 4"/>
                <a:gd name="T5" fmla="*/ 5 h 5"/>
                <a:gd name="T6" fmla="*/ 1 w 4"/>
                <a:gd name="T7" fmla="*/ 5 h 5"/>
                <a:gd name="T8" fmla="*/ 1 w 4"/>
                <a:gd name="T9" fmla="*/ 4 h 5"/>
                <a:gd name="T10" fmla="*/ 2 w 4"/>
                <a:gd name="T11" fmla="*/ 4 h 5"/>
                <a:gd name="T12" fmla="*/ 2 w 4"/>
                <a:gd name="T13" fmla="*/ 3 h 5"/>
                <a:gd name="T14" fmla="*/ 1 w 4"/>
                <a:gd name="T15" fmla="*/ 3 h 5"/>
                <a:gd name="T16" fmla="*/ 0 w 4"/>
                <a:gd name="T17" fmla="*/ 3 h 5"/>
                <a:gd name="T18" fmla="*/ 0 w 4"/>
                <a:gd name="T19" fmla="*/ 2 h 5"/>
                <a:gd name="T20" fmla="*/ 0 w 4"/>
                <a:gd name="T21" fmla="*/ 0 h 5"/>
                <a:gd name="T22" fmla="*/ 1 w 4"/>
                <a:gd name="T23" fmla="*/ 0 h 5"/>
                <a:gd name="T24" fmla="*/ 2 w 4"/>
                <a:gd name="T25" fmla="*/ 2 h 5"/>
                <a:gd name="T26" fmla="*/ 3 w 4"/>
                <a:gd name="T27" fmla="*/ 2 h 5"/>
                <a:gd name="T28" fmla="*/ 2 w 4"/>
                <a:gd name="T29" fmla="*/ 2 h 5"/>
                <a:gd name="T30" fmla="*/ 2 w 4"/>
                <a:gd name="T31" fmla="*/ 3 h 5"/>
                <a:gd name="T32" fmla="*/ 3 w 4"/>
                <a:gd name="T33" fmla="*/ 3 h 5"/>
                <a:gd name="T34" fmla="*/ 2 w 4"/>
                <a:gd name="T35" fmla="*/ 3 h 5"/>
                <a:gd name="T36" fmla="*/ 3 w 4"/>
                <a:gd name="T37" fmla="*/ 3 h 5"/>
                <a:gd name="T38" fmla="*/ 3 w 4"/>
                <a:gd name="T39" fmla="*/ 4 h 5"/>
                <a:gd name="T40" fmla="*/ 3 w 4"/>
                <a:gd name="T41" fmla="*/ 5 h 5"/>
                <a:gd name="T42" fmla="*/ 4 w 4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3158">
              <a:extLst>
                <a:ext uri="{FF2B5EF4-FFF2-40B4-BE49-F238E27FC236}">
                  <a16:creationId xmlns:a16="http://schemas.microsoft.com/office/drawing/2014/main" id="{9D1B4E2D-558E-BDBD-8638-A983DDEBE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851" y="2374901"/>
              <a:ext cx="1588" cy="3175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59">
              <a:extLst>
                <a:ext uri="{FF2B5EF4-FFF2-40B4-BE49-F238E27FC236}">
                  <a16:creationId xmlns:a16="http://schemas.microsoft.com/office/drawing/2014/main" id="{D1AE4DCF-0404-F38D-8AE8-B96118336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026" y="2370138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160">
              <a:extLst>
                <a:ext uri="{FF2B5EF4-FFF2-40B4-BE49-F238E27FC236}">
                  <a16:creationId xmlns:a16="http://schemas.microsoft.com/office/drawing/2014/main" id="{5C01486E-5B51-7540-74AF-0D8D87B8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4" y="2370138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1 h 3"/>
                <a:gd name="T4" fmla="*/ 2 w 2"/>
                <a:gd name="T5" fmla="*/ 2 h 3"/>
                <a:gd name="T6" fmla="*/ 2 w 2"/>
                <a:gd name="T7" fmla="*/ 3 h 3"/>
                <a:gd name="T8" fmla="*/ 1 w 2"/>
                <a:gd name="T9" fmla="*/ 3 h 3"/>
                <a:gd name="T10" fmla="*/ 0 w 2"/>
                <a:gd name="T11" fmla="*/ 3 h 3"/>
                <a:gd name="T12" fmla="*/ 0 w 2"/>
                <a:gd name="T13" fmla="*/ 2 h 3"/>
                <a:gd name="T14" fmla="*/ 0 w 2"/>
                <a:gd name="T15" fmla="*/ 1 h 3"/>
                <a:gd name="T16" fmla="*/ 0 w 2"/>
                <a:gd name="T17" fmla="*/ 0 h 3"/>
                <a:gd name="T18" fmla="*/ 1 w 2"/>
                <a:gd name="T19" fmla="*/ 0 h 3"/>
                <a:gd name="T20" fmla="*/ 2 w 2"/>
                <a:gd name="T21" fmla="*/ 0 h 3"/>
                <a:gd name="T22" fmla="*/ 1 w 2"/>
                <a:gd name="T23" fmla="*/ 0 h 3"/>
                <a:gd name="T24" fmla="*/ 2 w 2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61">
              <a:extLst>
                <a:ext uri="{FF2B5EF4-FFF2-40B4-BE49-F238E27FC236}">
                  <a16:creationId xmlns:a16="http://schemas.microsoft.com/office/drawing/2014/main" id="{C5023EC9-BDFC-589F-51F4-B91EABAB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9" y="2366963"/>
              <a:ext cx="6350" cy="4763"/>
            </a:xfrm>
            <a:custGeom>
              <a:avLst/>
              <a:gdLst>
                <a:gd name="T0" fmla="*/ 0 w 4"/>
                <a:gd name="T1" fmla="*/ 2 h 3"/>
                <a:gd name="T2" fmla="*/ 1 w 4"/>
                <a:gd name="T3" fmla="*/ 2 h 3"/>
                <a:gd name="T4" fmla="*/ 1 w 4"/>
                <a:gd name="T5" fmla="*/ 1 h 3"/>
                <a:gd name="T6" fmla="*/ 0 w 4"/>
                <a:gd name="T7" fmla="*/ 1 h 3"/>
                <a:gd name="T8" fmla="*/ 0 w 4"/>
                <a:gd name="T9" fmla="*/ 0 h 3"/>
                <a:gd name="T10" fmla="*/ 1 w 4"/>
                <a:gd name="T11" fmla="*/ 0 h 3"/>
                <a:gd name="T12" fmla="*/ 1 w 4"/>
                <a:gd name="T13" fmla="*/ 1 h 3"/>
                <a:gd name="T14" fmla="*/ 3 w 4"/>
                <a:gd name="T15" fmla="*/ 2 h 3"/>
                <a:gd name="T16" fmla="*/ 4 w 4"/>
                <a:gd name="T17" fmla="*/ 2 h 3"/>
                <a:gd name="T18" fmla="*/ 4 w 4"/>
                <a:gd name="T19" fmla="*/ 3 h 3"/>
                <a:gd name="T20" fmla="*/ 1 w 4"/>
                <a:gd name="T21" fmla="*/ 3 h 3"/>
                <a:gd name="T22" fmla="*/ 0 w 4"/>
                <a:gd name="T23" fmla="*/ 3 h 3"/>
                <a:gd name="T24" fmla="*/ 0 w 4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162">
              <a:extLst>
                <a:ext uri="{FF2B5EF4-FFF2-40B4-BE49-F238E27FC236}">
                  <a16:creationId xmlns:a16="http://schemas.microsoft.com/office/drawing/2014/main" id="{FA6A5CE3-806F-2713-128E-DE7E081F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26" y="2970213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4 h 6"/>
                <a:gd name="T4" fmla="*/ 6 w 6"/>
                <a:gd name="T5" fmla="*/ 5 h 6"/>
                <a:gd name="T6" fmla="*/ 5 w 6"/>
                <a:gd name="T7" fmla="*/ 5 h 6"/>
                <a:gd name="T8" fmla="*/ 5 w 6"/>
                <a:gd name="T9" fmla="*/ 6 h 6"/>
                <a:gd name="T10" fmla="*/ 3 w 6"/>
                <a:gd name="T11" fmla="*/ 6 h 6"/>
                <a:gd name="T12" fmla="*/ 2 w 6"/>
                <a:gd name="T13" fmla="*/ 6 h 6"/>
                <a:gd name="T14" fmla="*/ 2 w 6"/>
                <a:gd name="T15" fmla="*/ 5 h 6"/>
                <a:gd name="T16" fmla="*/ 1 w 6"/>
                <a:gd name="T17" fmla="*/ 5 h 6"/>
                <a:gd name="T18" fmla="*/ 0 w 6"/>
                <a:gd name="T19" fmla="*/ 4 h 6"/>
                <a:gd name="T20" fmla="*/ 0 w 6"/>
                <a:gd name="T21" fmla="*/ 3 h 6"/>
                <a:gd name="T22" fmla="*/ 0 w 6"/>
                <a:gd name="T23" fmla="*/ 1 h 6"/>
                <a:gd name="T24" fmla="*/ 0 w 6"/>
                <a:gd name="T25" fmla="*/ 0 h 6"/>
                <a:gd name="T26" fmla="*/ 1 w 6"/>
                <a:gd name="T27" fmla="*/ 0 h 6"/>
                <a:gd name="T28" fmla="*/ 2 w 6"/>
                <a:gd name="T29" fmla="*/ 0 h 6"/>
                <a:gd name="T30" fmla="*/ 3 w 6"/>
                <a:gd name="T31" fmla="*/ 0 h 6"/>
                <a:gd name="T32" fmla="*/ 5 w 6"/>
                <a:gd name="T33" fmla="*/ 0 h 6"/>
                <a:gd name="T34" fmla="*/ 5 w 6"/>
                <a:gd name="T35" fmla="*/ 1 h 6"/>
                <a:gd name="T36" fmla="*/ 5 w 6"/>
                <a:gd name="T37" fmla="*/ 3 h 6"/>
                <a:gd name="T38" fmla="*/ 6 w 6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163">
              <a:extLst>
                <a:ext uri="{FF2B5EF4-FFF2-40B4-BE49-F238E27FC236}">
                  <a16:creationId xmlns:a16="http://schemas.microsoft.com/office/drawing/2014/main" id="{8B0A1A1C-E61A-4EAB-E1A3-1830D571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6" y="2835276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164">
              <a:extLst>
                <a:ext uri="{FF2B5EF4-FFF2-40B4-BE49-F238E27FC236}">
                  <a16:creationId xmlns:a16="http://schemas.microsoft.com/office/drawing/2014/main" id="{8E513643-61DB-F161-42EC-658B6FDD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714" y="2833688"/>
              <a:ext cx="4763" cy="6350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3 h 4"/>
                <a:gd name="T4" fmla="*/ 3 w 3"/>
                <a:gd name="T5" fmla="*/ 4 h 4"/>
                <a:gd name="T6" fmla="*/ 1 w 3"/>
                <a:gd name="T7" fmla="*/ 4 h 4"/>
                <a:gd name="T8" fmla="*/ 3 w 3"/>
                <a:gd name="T9" fmla="*/ 4 h 4"/>
                <a:gd name="T10" fmla="*/ 1 w 3"/>
                <a:gd name="T11" fmla="*/ 4 h 4"/>
                <a:gd name="T12" fmla="*/ 1 w 3"/>
                <a:gd name="T13" fmla="*/ 3 h 4"/>
                <a:gd name="T14" fmla="*/ 1 w 3"/>
                <a:gd name="T15" fmla="*/ 4 h 4"/>
                <a:gd name="T16" fmla="*/ 1 w 3"/>
                <a:gd name="T17" fmla="*/ 3 h 4"/>
                <a:gd name="T18" fmla="*/ 1 w 3"/>
                <a:gd name="T19" fmla="*/ 1 h 4"/>
                <a:gd name="T20" fmla="*/ 0 w 3"/>
                <a:gd name="T21" fmla="*/ 1 h 4"/>
                <a:gd name="T22" fmla="*/ 1 w 3"/>
                <a:gd name="T23" fmla="*/ 0 h 4"/>
                <a:gd name="T24" fmla="*/ 1 w 3"/>
                <a:gd name="T25" fmla="*/ 1 h 4"/>
                <a:gd name="T26" fmla="*/ 3 w 3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165">
              <a:extLst>
                <a:ext uri="{FF2B5EF4-FFF2-40B4-BE49-F238E27FC236}">
                  <a16:creationId xmlns:a16="http://schemas.microsoft.com/office/drawing/2014/main" id="{FE75BCFA-9014-4177-B316-AA6C1C55E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389" y="1882776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166">
              <a:extLst>
                <a:ext uri="{FF2B5EF4-FFF2-40B4-BE49-F238E27FC236}">
                  <a16:creationId xmlns:a16="http://schemas.microsoft.com/office/drawing/2014/main" id="{6EF5249D-602E-5299-7B2B-55A617068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689" y="1874838"/>
              <a:ext cx="15875" cy="34925"/>
            </a:xfrm>
            <a:custGeom>
              <a:avLst/>
              <a:gdLst>
                <a:gd name="T0" fmla="*/ 0 w 10"/>
                <a:gd name="T1" fmla="*/ 11 h 22"/>
                <a:gd name="T2" fmla="*/ 1 w 10"/>
                <a:gd name="T3" fmla="*/ 11 h 22"/>
                <a:gd name="T4" fmla="*/ 0 w 10"/>
                <a:gd name="T5" fmla="*/ 10 h 22"/>
                <a:gd name="T6" fmla="*/ 1 w 10"/>
                <a:gd name="T7" fmla="*/ 9 h 22"/>
                <a:gd name="T8" fmla="*/ 1 w 10"/>
                <a:gd name="T9" fmla="*/ 8 h 22"/>
                <a:gd name="T10" fmla="*/ 1 w 10"/>
                <a:gd name="T11" fmla="*/ 6 h 22"/>
                <a:gd name="T12" fmla="*/ 4 w 10"/>
                <a:gd name="T13" fmla="*/ 5 h 22"/>
                <a:gd name="T14" fmla="*/ 5 w 10"/>
                <a:gd name="T15" fmla="*/ 4 h 22"/>
                <a:gd name="T16" fmla="*/ 7 w 10"/>
                <a:gd name="T17" fmla="*/ 4 h 22"/>
                <a:gd name="T18" fmla="*/ 7 w 10"/>
                <a:gd name="T19" fmla="*/ 4 h 22"/>
                <a:gd name="T20" fmla="*/ 7 w 10"/>
                <a:gd name="T21" fmla="*/ 2 h 22"/>
                <a:gd name="T22" fmla="*/ 7 w 10"/>
                <a:gd name="T23" fmla="*/ 2 h 22"/>
                <a:gd name="T24" fmla="*/ 8 w 10"/>
                <a:gd name="T25" fmla="*/ 0 h 22"/>
                <a:gd name="T26" fmla="*/ 10 w 10"/>
                <a:gd name="T27" fmla="*/ 2 h 22"/>
                <a:gd name="T28" fmla="*/ 8 w 10"/>
                <a:gd name="T29" fmla="*/ 5 h 22"/>
                <a:gd name="T30" fmla="*/ 10 w 10"/>
                <a:gd name="T31" fmla="*/ 6 h 22"/>
                <a:gd name="T32" fmla="*/ 10 w 10"/>
                <a:gd name="T33" fmla="*/ 9 h 22"/>
                <a:gd name="T34" fmla="*/ 10 w 10"/>
                <a:gd name="T35" fmla="*/ 12 h 22"/>
                <a:gd name="T36" fmla="*/ 8 w 10"/>
                <a:gd name="T37" fmla="*/ 15 h 22"/>
                <a:gd name="T38" fmla="*/ 8 w 10"/>
                <a:gd name="T39" fmla="*/ 17 h 22"/>
                <a:gd name="T40" fmla="*/ 8 w 10"/>
                <a:gd name="T41" fmla="*/ 20 h 22"/>
                <a:gd name="T42" fmla="*/ 7 w 10"/>
                <a:gd name="T43" fmla="*/ 20 h 22"/>
                <a:gd name="T44" fmla="*/ 7 w 10"/>
                <a:gd name="T45" fmla="*/ 20 h 22"/>
                <a:gd name="T46" fmla="*/ 6 w 10"/>
                <a:gd name="T47" fmla="*/ 21 h 22"/>
                <a:gd name="T48" fmla="*/ 7 w 10"/>
                <a:gd name="T49" fmla="*/ 22 h 22"/>
                <a:gd name="T50" fmla="*/ 5 w 10"/>
                <a:gd name="T51" fmla="*/ 22 h 22"/>
                <a:gd name="T52" fmla="*/ 4 w 10"/>
                <a:gd name="T53" fmla="*/ 21 h 22"/>
                <a:gd name="T54" fmla="*/ 2 w 10"/>
                <a:gd name="T55" fmla="*/ 20 h 22"/>
                <a:gd name="T56" fmla="*/ 2 w 10"/>
                <a:gd name="T57" fmla="*/ 20 h 22"/>
                <a:gd name="T58" fmla="*/ 4 w 10"/>
                <a:gd name="T59" fmla="*/ 20 h 22"/>
                <a:gd name="T60" fmla="*/ 1 w 10"/>
                <a:gd name="T61" fmla="*/ 18 h 22"/>
                <a:gd name="T62" fmla="*/ 1 w 10"/>
                <a:gd name="T63" fmla="*/ 18 h 22"/>
                <a:gd name="T64" fmla="*/ 1 w 10"/>
                <a:gd name="T65" fmla="*/ 18 h 22"/>
                <a:gd name="T66" fmla="*/ 2 w 10"/>
                <a:gd name="T67" fmla="*/ 17 h 22"/>
                <a:gd name="T68" fmla="*/ 2 w 10"/>
                <a:gd name="T69" fmla="*/ 17 h 22"/>
                <a:gd name="T70" fmla="*/ 1 w 10"/>
                <a:gd name="T71" fmla="*/ 16 h 22"/>
                <a:gd name="T72" fmla="*/ 1 w 10"/>
                <a:gd name="T73" fmla="*/ 16 h 22"/>
                <a:gd name="T74" fmla="*/ 1 w 10"/>
                <a:gd name="T75" fmla="*/ 15 h 22"/>
                <a:gd name="T76" fmla="*/ 1 w 10"/>
                <a:gd name="T77" fmla="*/ 15 h 22"/>
                <a:gd name="T78" fmla="*/ 1 w 10"/>
                <a:gd name="T79" fmla="*/ 14 h 22"/>
                <a:gd name="T80" fmla="*/ 1 w 10"/>
                <a:gd name="T8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22">
                  <a:moveTo>
                    <a:pt x="1" y="11"/>
                  </a:moveTo>
                  <a:lnTo>
                    <a:pt x="0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167">
              <a:extLst>
                <a:ext uri="{FF2B5EF4-FFF2-40B4-BE49-F238E27FC236}">
                  <a16:creationId xmlns:a16="http://schemas.microsoft.com/office/drawing/2014/main" id="{91553F10-23C1-4D9E-A306-43EDBB860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939" y="1809751"/>
              <a:ext cx="3175" cy="4763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2 h 3"/>
                <a:gd name="T4" fmla="*/ 2 w 2"/>
                <a:gd name="T5" fmla="*/ 3 h 3"/>
                <a:gd name="T6" fmla="*/ 2 w 2"/>
                <a:gd name="T7" fmla="*/ 2 h 3"/>
                <a:gd name="T8" fmla="*/ 1 w 2"/>
                <a:gd name="T9" fmla="*/ 2 h 3"/>
                <a:gd name="T10" fmla="*/ 1 w 2"/>
                <a:gd name="T11" fmla="*/ 1 h 3"/>
                <a:gd name="T12" fmla="*/ 0 w 2"/>
                <a:gd name="T13" fmla="*/ 1 h 3"/>
                <a:gd name="T14" fmla="*/ 1 w 2"/>
                <a:gd name="T15" fmla="*/ 0 h 3"/>
                <a:gd name="T16" fmla="*/ 0 w 2"/>
                <a:gd name="T17" fmla="*/ 0 h 3"/>
                <a:gd name="T18" fmla="*/ 1 w 2"/>
                <a:gd name="T19" fmla="*/ 0 h 3"/>
                <a:gd name="T20" fmla="*/ 2 w 2"/>
                <a:gd name="T21" fmla="*/ 0 h 3"/>
                <a:gd name="T22" fmla="*/ 2 w 2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168">
              <a:extLst>
                <a:ext uri="{FF2B5EF4-FFF2-40B4-BE49-F238E27FC236}">
                  <a16:creationId xmlns:a16="http://schemas.microsoft.com/office/drawing/2014/main" id="{5CB4A3EA-1D33-C6F8-4FA9-92FBD7E5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351" y="1803401"/>
              <a:ext cx="4763" cy="1588"/>
            </a:xfrm>
            <a:custGeom>
              <a:avLst/>
              <a:gdLst>
                <a:gd name="T0" fmla="*/ 2 w 3"/>
                <a:gd name="T1" fmla="*/ 1 h 1"/>
                <a:gd name="T2" fmla="*/ 1 w 3"/>
                <a:gd name="T3" fmla="*/ 1 h 1"/>
                <a:gd name="T4" fmla="*/ 0 w 3"/>
                <a:gd name="T5" fmla="*/ 1 h 1"/>
                <a:gd name="T6" fmla="*/ 0 w 3"/>
                <a:gd name="T7" fmla="*/ 0 h 1"/>
                <a:gd name="T8" fmla="*/ 1 w 3"/>
                <a:gd name="T9" fmla="*/ 0 h 1"/>
                <a:gd name="T10" fmla="*/ 0 w 3"/>
                <a:gd name="T11" fmla="*/ 0 h 1"/>
                <a:gd name="T12" fmla="*/ 0 w 3"/>
                <a:gd name="T13" fmla="*/ 1 h 1"/>
                <a:gd name="T14" fmla="*/ 1 w 3"/>
                <a:gd name="T15" fmla="*/ 1 h 1"/>
                <a:gd name="T16" fmla="*/ 1 w 3"/>
                <a:gd name="T17" fmla="*/ 0 h 1"/>
                <a:gd name="T18" fmla="*/ 1 w 3"/>
                <a:gd name="T19" fmla="*/ 1 h 1"/>
                <a:gd name="T20" fmla="*/ 2 w 3"/>
                <a:gd name="T21" fmla="*/ 1 h 1"/>
                <a:gd name="T22" fmla="*/ 3 w 3"/>
                <a:gd name="T23" fmla="*/ 1 h 1"/>
                <a:gd name="T24" fmla="*/ 2 w 3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169">
              <a:extLst>
                <a:ext uri="{FF2B5EF4-FFF2-40B4-BE49-F238E27FC236}">
                  <a16:creationId xmlns:a16="http://schemas.microsoft.com/office/drawing/2014/main" id="{6F15C0AD-19CD-2DD0-700C-9D3AB360E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4" y="17922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170">
              <a:extLst>
                <a:ext uri="{FF2B5EF4-FFF2-40B4-BE49-F238E27FC236}">
                  <a16:creationId xmlns:a16="http://schemas.microsoft.com/office/drawing/2014/main" id="{80A4FD05-503F-0110-D258-B7CEF9574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4" y="1784351"/>
              <a:ext cx="4763" cy="4763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1 h 3"/>
                <a:gd name="T4" fmla="*/ 3 w 3"/>
                <a:gd name="T5" fmla="*/ 3 h 3"/>
                <a:gd name="T6" fmla="*/ 1 w 3"/>
                <a:gd name="T7" fmla="*/ 1 h 3"/>
                <a:gd name="T8" fmla="*/ 1 w 3"/>
                <a:gd name="T9" fmla="*/ 0 h 3"/>
                <a:gd name="T10" fmla="*/ 0 w 3"/>
                <a:gd name="T11" fmla="*/ 0 h 3"/>
                <a:gd name="T12" fmla="*/ 1 w 3"/>
                <a:gd name="T13" fmla="*/ 0 h 3"/>
                <a:gd name="T14" fmla="*/ 1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171">
              <a:extLst>
                <a:ext uri="{FF2B5EF4-FFF2-40B4-BE49-F238E27FC236}">
                  <a16:creationId xmlns:a16="http://schemas.microsoft.com/office/drawing/2014/main" id="{B78F6D46-4CD5-05B7-CB96-E51930244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4" y="1776413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  <a:gd name="T10" fmla="*/ 0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172">
              <a:extLst>
                <a:ext uri="{FF2B5EF4-FFF2-40B4-BE49-F238E27FC236}">
                  <a16:creationId xmlns:a16="http://schemas.microsoft.com/office/drawing/2014/main" id="{2D47CFBF-2720-8661-07F0-2E799381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1" y="1751013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173">
              <a:extLst>
                <a:ext uri="{FF2B5EF4-FFF2-40B4-BE49-F238E27FC236}">
                  <a16:creationId xmlns:a16="http://schemas.microsoft.com/office/drawing/2014/main" id="{530B1F43-2C09-F24B-4958-5AC820E5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9" y="2538413"/>
              <a:ext cx="61913" cy="65088"/>
            </a:xfrm>
            <a:custGeom>
              <a:avLst/>
              <a:gdLst>
                <a:gd name="T0" fmla="*/ 39 w 39"/>
                <a:gd name="T1" fmla="*/ 28 h 41"/>
                <a:gd name="T2" fmla="*/ 39 w 39"/>
                <a:gd name="T3" fmla="*/ 30 h 41"/>
                <a:gd name="T4" fmla="*/ 38 w 39"/>
                <a:gd name="T5" fmla="*/ 32 h 41"/>
                <a:gd name="T6" fmla="*/ 37 w 39"/>
                <a:gd name="T7" fmla="*/ 35 h 41"/>
                <a:gd name="T8" fmla="*/ 35 w 39"/>
                <a:gd name="T9" fmla="*/ 36 h 41"/>
                <a:gd name="T10" fmla="*/ 32 w 39"/>
                <a:gd name="T11" fmla="*/ 35 h 41"/>
                <a:gd name="T12" fmla="*/ 31 w 39"/>
                <a:gd name="T13" fmla="*/ 32 h 41"/>
                <a:gd name="T14" fmla="*/ 29 w 39"/>
                <a:gd name="T15" fmla="*/ 34 h 41"/>
                <a:gd name="T16" fmla="*/ 26 w 39"/>
                <a:gd name="T17" fmla="*/ 35 h 41"/>
                <a:gd name="T18" fmla="*/ 23 w 39"/>
                <a:gd name="T19" fmla="*/ 35 h 41"/>
                <a:gd name="T20" fmla="*/ 20 w 39"/>
                <a:gd name="T21" fmla="*/ 35 h 41"/>
                <a:gd name="T22" fmla="*/ 19 w 39"/>
                <a:gd name="T23" fmla="*/ 37 h 41"/>
                <a:gd name="T24" fmla="*/ 20 w 39"/>
                <a:gd name="T25" fmla="*/ 40 h 41"/>
                <a:gd name="T26" fmla="*/ 18 w 39"/>
                <a:gd name="T27" fmla="*/ 41 h 41"/>
                <a:gd name="T28" fmla="*/ 15 w 39"/>
                <a:gd name="T29" fmla="*/ 40 h 41"/>
                <a:gd name="T30" fmla="*/ 13 w 39"/>
                <a:gd name="T31" fmla="*/ 38 h 41"/>
                <a:gd name="T32" fmla="*/ 11 w 39"/>
                <a:gd name="T33" fmla="*/ 35 h 41"/>
                <a:gd name="T34" fmla="*/ 11 w 39"/>
                <a:gd name="T35" fmla="*/ 35 h 41"/>
                <a:gd name="T36" fmla="*/ 9 w 39"/>
                <a:gd name="T37" fmla="*/ 32 h 41"/>
                <a:gd name="T38" fmla="*/ 8 w 39"/>
                <a:gd name="T39" fmla="*/ 31 h 41"/>
                <a:gd name="T40" fmla="*/ 8 w 39"/>
                <a:gd name="T41" fmla="*/ 30 h 41"/>
                <a:gd name="T42" fmla="*/ 8 w 39"/>
                <a:gd name="T43" fmla="*/ 28 h 41"/>
                <a:gd name="T44" fmla="*/ 7 w 39"/>
                <a:gd name="T45" fmla="*/ 25 h 41"/>
                <a:gd name="T46" fmla="*/ 5 w 39"/>
                <a:gd name="T47" fmla="*/ 26 h 41"/>
                <a:gd name="T48" fmla="*/ 4 w 39"/>
                <a:gd name="T49" fmla="*/ 24 h 41"/>
                <a:gd name="T50" fmla="*/ 1 w 39"/>
                <a:gd name="T51" fmla="*/ 22 h 41"/>
                <a:gd name="T52" fmla="*/ 0 w 39"/>
                <a:gd name="T53" fmla="*/ 19 h 41"/>
                <a:gd name="T54" fmla="*/ 1 w 39"/>
                <a:gd name="T55" fmla="*/ 17 h 41"/>
                <a:gd name="T56" fmla="*/ 1 w 39"/>
                <a:gd name="T57" fmla="*/ 13 h 41"/>
                <a:gd name="T58" fmla="*/ 1 w 39"/>
                <a:gd name="T59" fmla="*/ 12 h 41"/>
                <a:gd name="T60" fmla="*/ 2 w 39"/>
                <a:gd name="T61" fmla="*/ 10 h 41"/>
                <a:gd name="T62" fmla="*/ 5 w 39"/>
                <a:gd name="T63" fmla="*/ 10 h 41"/>
                <a:gd name="T64" fmla="*/ 6 w 39"/>
                <a:gd name="T65" fmla="*/ 8 h 41"/>
                <a:gd name="T66" fmla="*/ 8 w 39"/>
                <a:gd name="T67" fmla="*/ 7 h 41"/>
                <a:gd name="T68" fmla="*/ 7 w 39"/>
                <a:gd name="T69" fmla="*/ 7 h 41"/>
                <a:gd name="T70" fmla="*/ 8 w 39"/>
                <a:gd name="T71" fmla="*/ 4 h 41"/>
                <a:gd name="T72" fmla="*/ 9 w 39"/>
                <a:gd name="T73" fmla="*/ 1 h 41"/>
                <a:gd name="T74" fmla="*/ 11 w 39"/>
                <a:gd name="T75" fmla="*/ 0 h 41"/>
                <a:gd name="T76" fmla="*/ 14 w 39"/>
                <a:gd name="T77" fmla="*/ 0 h 41"/>
                <a:gd name="T78" fmla="*/ 18 w 39"/>
                <a:gd name="T79" fmla="*/ 1 h 41"/>
                <a:gd name="T80" fmla="*/ 20 w 39"/>
                <a:gd name="T81" fmla="*/ 3 h 41"/>
                <a:gd name="T82" fmla="*/ 21 w 39"/>
                <a:gd name="T83" fmla="*/ 3 h 41"/>
                <a:gd name="T84" fmla="*/ 20 w 39"/>
                <a:gd name="T85" fmla="*/ 1 h 41"/>
                <a:gd name="T86" fmla="*/ 23 w 39"/>
                <a:gd name="T87" fmla="*/ 0 h 41"/>
                <a:gd name="T88" fmla="*/ 27 w 39"/>
                <a:gd name="T89" fmla="*/ 0 h 41"/>
                <a:gd name="T90" fmla="*/ 30 w 39"/>
                <a:gd name="T91" fmla="*/ 1 h 41"/>
                <a:gd name="T92" fmla="*/ 31 w 39"/>
                <a:gd name="T93" fmla="*/ 1 h 41"/>
                <a:gd name="T94" fmla="*/ 30 w 39"/>
                <a:gd name="T95" fmla="*/ 1 h 41"/>
                <a:gd name="T96" fmla="*/ 32 w 39"/>
                <a:gd name="T97" fmla="*/ 0 h 41"/>
                <a:gd name="T98" fmla="*/ 37 w 39"/>
                <a:gd name="T99" fmla="*/ 0 h 41"/>
                <a:gd name="T100" fmla="*/ 39 w 39"/>
                <a:gd name="T101" fmla="*/ 1 h 41"/>
                <a:gd name="T102" fmla="*/ 39 w 39"/>
                <a:gd name="T103" fmla="*/ 4 h 41"/>
                <a:gd name="T104" fmla="*/ 39 w 39"/>
                <a:gd name="T105" fmla="*/ 6 h 41"/>
                <a:gd name="T106" fmla="*/ 37 w 39"/>
                <a:gd name="T107" fmla="*/ 7 h 41"/>
                <a:gd name="T108" fmla="*/ 36 w 39"/>
                <a:gd name="T109" fmla="*/ 11 h 41"/>
                <a:gd name="T110" fmla="*/ 37 w 39"/>
                <a:gd name="T111" fmla="*/ 13 h 41"/>
                <a:gd name="T112" fmla="*/ 36 w 39"/>
                <a:gd name="T113" fmla="*/ 16 h 41"/>
                <a:gd name="T114" fmla="*/ 37 w 39"/>
                <a:gd name="T115" fmla="*/ 18 h 41"/>
                <a:gd name="T116" fmla="*/ 38 w 39"/>
                <a:gd name="T117" fmla="*/ 20 h 41"/>
                <a:gd name="T118" fmla="*/ 39 w 39"/>
                <a:gd name="T119" fmla="*/ 23 h 41"/>
                <a:gd name="T120" fmla="*/ 39 w 39"/>
                <a:gd name="T121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41">
                  <a:moveTo>
                    <a:pt x="39" y="26"/>
                  </a:moveTo>
                  <a:lnTo>
                    <a:pt x="39" y="26"/>
                  </a:lnTo>
                  <a:lnTo>
                    <a:pt x="39" y="28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2" y="35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0" y="32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6" y="34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2" y="37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38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39" y="2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174">
              <a:extLst>
                <a:ext uri="{FF2B5EF4-FFF2-40B4-BE49-F238E27FC236}">
                  <a16:creationId xmlns:a16="http://schemas.microsoft.com/office/drawing/2014/main" id="{51B6112B-C436-3AD7-D071-3E03BFEF3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2676" y="2497138"/>
              <a:ext cx="77788" cy="117475"/>
            </a:xfrm>
            <a:custGeom>
              <a:avLst/>
              <a:gdLst>
                <a:gd name="T0" fmla="*/ 46 w 49"/>
                <a:gd name="T1" fmla="*/ 67 h 74"/>
                <a:gd name="T2" fmla="*/ 44 w 49"/>
                <a:gd name="T3" fmla="*/ 66 h 74"/>
                <a:gd name="T4" fmla="*/ 40 w 49"/>
                <a:gd name="T5" fmla="*/ 68 h 74"/>
                <a:gd name="T6" fmla="*/ 35 w 49"/>
                <a:gd name="T7" fmla="*/ 70 h 74"/>
                <a:gd name="T8" fmla="*/ 33 w 49"/>
                <a:gd name="T9" fmla="*/ 69 h 74"/>
                <a:gd name="T10" fmla="*/ 30 w 49"/>
                <a:gd name="T11" fmla="*/ 73 h 74"/>
                <a:gd name="T12" fmla="*/ 24 w 49"/>
                <a:gd name="T13" fmla="*/ 73 h 74"/>
                <a:gd name="T14" fmla="*/ 21 w 49"/>
                <a:gd name="T15" fmla="*/ 69 h 74"/>
                <a:gd name="T16" fmla="*/ 18 w 49"/>
                <a:gd name="T17" fmla="*/ 68 h 74"/>
                <a:gd name="T18" fmla="*/ 17 w 49"/>
                <a:gd name="T19" fmla="*/ 63 h 74"/>
                <a:gd name="T20" fmla="*/ 16 w 49"/>
                <a:gd name="T21" fmla="*/ 60 h 74"/>
                <a:gd name="T22" fmla="*/ 16 w 49"/>
                <a:gd name="T23" fmla="*/ 54 h 74"/>
                <a:gd name="T24" fmla="*/ 17 w 49"/>
                <a:gd name="T25" fmla="*/ 49 h 74"/>
                <a:gd name="T26" fmla="*/ 18 w 49"/>
                <a:gd name="T27" fmla="*/ 44 h 74"/>
                <a:gd name="T28" fmla="*/ 16 w 49"/>
                <a:gd name="T29" fmla="*/ 40 h 74"/>
                <a:gd name="T30" fmla="*/ 15 w 49"/>
                <a:gd name="T31" fmla="*/ 38 h 74"/>
                <a:gd name="T32" fmla="*/ 15 w 49"/>
                <a:gd name="T33" fmla="*/ 33 h 74"/>
                <a:gd name="T34" fmla="*/ 11 w 49"/>
                <a:gd name="T35" fmla="*/ 33 h 74"/>
                <a:gd name="T36" fmla="*/ 6 w 49"/>
                <a:gd name="T37" fmla="*/ 31 h 74"/>
                <a:gd name="T38" fmla="*/ 2 w 49"/>
                <a:gd name="T39" fmla="*/ 29 h 74"/>
                <a:gd name="T40" fmla="*/ 3 w 49"/>
                <a:gd name="T41" fmla="*/ 25 h 74"/>
                <a:gd name="T42" fmla="*/ 4 w 49"/>
                <a:gd name="T43" fmla="*/ 21 h 74"/>
                <a:gd name="T44" fmla="*/ 5 w 49"/>
                <a:gd name="T45" fmla="*/ 18 h 74"/>
                <a:gd name="T46" fmla="*/ 10 w 49"/>
                <a:gd name="T47" fmla="*/ 17 h 74"/>
                <a:gd name="T48" fmla="*/ 12 w 49"/>
                <a:gd name="T49" fmla="*/ 14 h 74"/>
                <a:gd name="T50" fmla="*/ 9 w 49"/>
                <a:gd name="T51" fmla="*/ 13 h 74"/>
                <a:gd name="T52" fmla="*/ 9 w 49"/>
                <a:gd name="T53" fmla="*/ 9 h 74"/>
                <a:gd name="T54" fmla="*/ 11 w 49"/>
                <a:gd name="T55" fmla="*/ 7 h 74"/>
                <a:gd name="T56" fmla="*/ 16 w 49"/>
                <a:gd name="T57" fmla="*/ 3 h 74"/>
                <a:gd name="T58" fmla="*/ 15 w 49"/>
                <a:gd name="T59" fmla="*/ 0 h 74"/>
                <a:gd name="T60" fmla="*/ 17 w 49"/>
                <a:gd name="T61" fmla="*/ 2 h 74"/>
                <a:gd name="T62" fmla="*/ 19 w 49"/>
                <a:gd name="T63" fmla="*/ 2 h 74"/>
                <a:gd name="T64" fmla="*/ 21 w 49"/>
                <a:gd name="T65" fmla="*/ 3 h 74"/>
                <a:gd name="T66" fmla="*/ 27 w 49"/>
                <a:gd name="T67" fmla="*/ 7 h 74"/>
                <a:gd name="T68" fmla="*/ 29 w 49"/>
                <a:gd name="T69" fmla="*/ 9 h 74"/>
                <a:gd name="T70" fmla="*/ 30 w 49"/>
                <a:gd name="T71" fmla="*/ 13 h 74"/>
                <a:gd name="T72" fmla="*/ 29 w 49"/>
                <a:gd name="T73" fmla="*/ 18 h 74"/>
                <a:gd name="T74" fmla="*/ 29 w 49"/>
                <a:gd name="T75" fmla="*/ 21 h 74"/>
                <a:gd name="T76" fmla="*/ 31 w 49"/>
                <a:gd name="T77" fmla="*/ 17 h 74"/>
                <a:gd name="T78" fmla="*/ 36 w 49"/>
                <a:gd name="T79" fmla="*/ 18 h 74"/>
                <a:gd name="T80" fmla="*/ 39 w 49"/>
                <a:gd name="T81" fmla="*/ 21 h 74"/>
                <a:gd name="T82" fmla="*/ 42 w 49"/>
                <a:gd name="T83" fmla="*/ 24 h 74"/>
                <a:gd name="T84" fmla="*/ 43 w 49"/>
                <a:gd name="T85" fmla="*/ 26 h 74"/>
                <a:gd name="T86" fmla="*/ 44 w 49"/>
                <a:gd name="T87" fmla="*/ 29 h 74"/>
                <a:gd name="T88" fmla="*/ 42 w 49"/>
                <a:gd name="T89" fmla="*/ 32 h 74"/>
                <a:gd name="T90" fmla="*/ 42 w 49"/>
                <a:gd name="T91" fmla="*/ 33 h 74"/>
                <a:gd name="T92" fmla="*/ 40 w 49"/>
                <a:gd name="T93" fmla="*/ 36 h 74"/>
                <a:gd name="T94" fmla="*/ 36 w 49"/>
                <a:gd name="T95" fmla="*/ 37 h 74"/>
                <a:gd name="T96" fmla="*/ 36 w 49"/>
                <a:gd name="T97" fmla="*/ 40 h 74"/>
                <a:gd name="T98" fmla="*/ 35 w 49"/>
                <a:gd name="T99" fmla="*/ 45 h 74"/>
                <a:gd name="T100" fmla="*/ 37 w 49"/>
                <a:gd name="T101" fmla="*/ 49 h 74"/>
                <a:gd name="T102" fmla="*/ 41 w 49"/>
                <a:gd name="T103" fmla="*/ 52 h 74"/>
                <a:gd name="T104" fmla="*/ 43 w 49"/>
                <a:gd name="T105" fmla="*/ 54 h 74"/>
                <a:gd name="T106" fmla="*/ 43 w 49"/>
                <a:gd name="T107" fmla="*/ 58 h 74"/>
                <a:gd name="T108" fmla="*/ 46 w 49"/>
                <a:gd name="T109" fmla="*/ 58 h 74"/>
                <a:gd name="T110" fmla="*/ 46 w 49"/>
                <a:gd name="T111" fmla="*/ 61 h 74"/>
                <a:gd name="T112" fmla="*/ 49 w 49"/>
                <a:gd name="T113" fmla="*/ 66 h 74"/>
                <a:gd name="T114" fmla="*/ 31 w 49"/>
                <a:gd name="T115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" h="74">
                  <a:moveTo>
                    <a:pt x="49" y="66"/>
                  </a:moveTo>
                  <a:lnTo>
                    <a:pt x="48" y="66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6"/>
                  </a:lnTo>
                  <a:lnTo>
                    <a:pt x="43" y="66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41" y="67"/>
                  </a:lnTo>
                  <a:lnTo>
                    <a:pt x="40" y="68"/>
                  </a:lnTo>
                  <a:lnTo>
                    <a:pt x="39" y="68"/>
                  </a:lnTo>
                  <a:lnTo>
                    <a:pt x="37" y="68"/>
                  </a:lnTo>
                  <a:lnTo>
                    <a:pt x="36" y="69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4" y="70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31" y="70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7" y="74"/>
                  </a:lnTo>
                  <a:lnTo>
                    <a:pt x="25" y="73"/>
                  </a:lnTo>
                  <a:lnTo>
                    <a:pt x="24" y="73"/>
                  </a:lnTo>
                  <a:lnTo>
                    <a:pt x="23" y="71"/>
                  </a:lnTo>
                  <a:lnTo>
                    <a:pt x="22" y="71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9" y="50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2" y="51"/>
                  </a:lnTo>
                  <a:lnTo>
                    <a:pt x="42" y="52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7"/>
                  </a:lnTo>
                  <a:lnTo>
                    <a:pt x="44" y="57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6" y="60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62"/>
                  </a:lnTo>
                  <a:lnTo>
                    <a:pt x="47" y="63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49" y="66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1" y="1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175">
              <a:extLst>
                <a:ext uri="{FF2B5EF4-FFF2-40B4-BE49-F238E27FC236}">
                  <a16:creationId xmlns:a16="http://schemas.microsoft.com/office/drawing/2014/main" id="{F6E09399-89BF-D578-122B-16BA3DD277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8126" y="1968501"/>
              <a:ext cx="101600" cy="106363"/>
            </a:xfrm>
            <a:custGeom>
              <a:avLst/>
              <a:gdLst>
                <a:gd name="T0" fmla="*/ 43 w 64"/>
                <a:gd name="T1" fmla="*/ 12 h 67"/>
                <a:gd name="T2" fmla="*/ 48 w 64"/>
                <a:gd name="T3" fmla="*/ 19 h 67"/>
                <a:gd name="T4" fmla="*/ 48 w 64"/>
                <a:gd name="T5" fmla="*/ 31 h 67"/>
                <a:gd name="T6" fmla="*/ 47 w 64"/>
                <a:gd name="T7" fmla="*/ 39 h 67"/>
                <a:gd name="T8" fmla="*/ 43 w 64"/>
                <a:gd name="T9" fmla="*/ 45 h 67"/>
                <a:gd name="T10" fmla="*/ 40 w 64"/>
                <a:gd name="T11" fmla="*/ 44 h 67"/>
                <a:gd name="T12" fmla="*/ 39 w 64"/>
                <a:gd name="T13" fmla="*/ 46 h 67"/>
                <a:gd name="T14" fmla="*/ 31 w 64"/>
                <a:gd name="T15" fmla="*/ 46 h 67"/>
                <a:gd name="T16" fmla="*/ 30 w 64"/>
                <a:gd name="T17" fmla="*/ 49 h 67"/>
                <a:gd name="T18" fmla="*/ 28 w 64"/>
                <a:gd name="T19" fmla="*/ 49 h 67"/>
                <a:gd name="T20" fmla="*/ 26 w 64"/>
                <a:gd name="T21" fmla="*/ 50 h 67"/>
                <a:gd name="T22" fmla="*/ 24 w 64"/>
                <a:gd name="T23" fmla="*/ 49 h 67"/>
                <a:gd name="T24" fmla="*/ 21 w 64"/>
                <a:gd name="T25" fmla="*/ 51 h 67"/>
                <a:gd name="T26" fmla="*/ 20 w 64"/>
                <a:gd name="T27" fmla="*/ 50 h 67"/>
                <a:gd name="T28" fmla="*/ 18 w 64"/>
                <a:gd name="T29" fmla="*/ 49 h 67"/>
                <a:gd name="T30" fmla="*/ 17 w 64"/>
                <a:gd name="T31" fmla="*/ 48 h 67"/>
                <a:gd name="T32" fmla="*/ 18 w 64"/>
                <a:gd name="T33" fmla="*/ 46 h 67"/>
                <a:gd name="T34" fmla="*/ 17 w 64"/>
                <a:gd name="T35" fmla="*/ 44 h 67"/>
                <a:gd name="T36" fmla="*/ 17 w 64"/>
                <a:gd name="T37" fmla="*/ 43 h 67"/>
                <a:gd name="T38" fmla="*/ 20 w 64"/>
                <a:gd name="T39" fmla="*/ 36 h 67"/>
                <a:gd name="T40" fmla="*/ 21 w 64"/>
                <a:gd name="T41" fmla="*/ 33 h 67"/>
                <a:gd name="T42" fmla="*/ 20 w 64"/>
                <a:gd name="T43" fmla="*/ 31 h 67"/>
                <a:gd name="T44" fmla="*/ 20 w 64"/>
                <a:gd name="T45" fmla="*/ 26 h 67"/>
                <a:gd name="T46" fmla="*/ 18 w 64"/>
                <a:gd name="T47" fmla="*/ 25 h 67"/>
                <a:gd name="T48" fmla="*/ 16 w 64"/>
                <a:gd name="T49" fmla="*/ 24 h 67"/>
                <a:gd name="T50" fmla="*/ 16 w 64"/>
                <a:gd name="T51" fmla="*/ 23 h 67"/>
                <a:gd name="T52" fmla="*/ 18 w 64"/>
                <a:gd name="T53" fmla="*/ 20 h 67"/>
                <a:gd name="T54" fmla="*/ 18 w 64"/>
                <a:gd name="T55" fmla="*/ 19 h 67"/>
                <a:gd name="T56" fmla="*/ 22 w 64"/>
                <a:gd name="T57" fmla="*/ 20 h 67"/>
                <a:gd name="T58" fmla="*/ 22 w 64"/>
                <a:gd name="T59" fmla="*/ 20 h 67"/>
                <a:gd name="T60" fmla="*/ 22 w 64"/>
                <a:gd name="T61" fmla="*/ 18 h 67"/>
                <a:gd name="T62" fmla="*/ 20 w 64"/>
                <a:gd name="T63" fmla="*/ 14 h 67"/>
                <a:gd name="T64" fmla="*/ 21 w 64"/>
                <a:gd name="T65" fmla="*/ 12 h 67"/>
                <a:gd name="T66" fmla="*/ 27 w 64"/>
                <a:gd name="T67" fmla="*/ 4 h 67"/>
                <a:gd name="T68" fmla="*/ 37 w 64"/>
                <a:gd name="T69" fmla="*/ 2 h 67"/>
                <a:gd name="T70" fmla="*/ 18 w 64"/>
                <a:gd name="T71" fmla="*/ 26 h 67"/>
                <a:gd name="T72" fmla="*/ 22 w 64"/>
                <a:gd name="T73" fmla="*/ 66 h 67"/>
                <a:gd name="T74" fmla="*/ 17 w 64"/>
                <a:gd name="T75" fmla="*/ 63 h 67"/>
                <a:gd name="T76" fmla="*/ 17 w 64"/>
                <a:gd name="T77" fmla="*/ 50 h 67"/>
                <a:gd name="T78" fmla="*/ 33 w 64"/>
                <a:gd name="T79" fmla="*/ 48 h 67"/>
                <a:gd name="T80" fmla="*/ 12 w 64"/>
                <a:gd name="T81" fmla="*/ 48 h 67"/>
                <a:gd name="T82" fmla="*/ 15 w 64"/>
                <a:gd name="T83" fmla="*/ 46 h 67"/>
                <a:gd name="T84" fmla="*/ 34 w 64"/>
                <a:gd name="T85" fmla="*/ 46 h 67"/>
                <a:gd name="T86" fmla="*/ 40 w 64"/>
                <a:gd name="T87" fmla="*/ 46 h 67"/>
                <a:gd name="T88" fmla="*/ 14 w 64"/>
                <a:gd name="T89" fmla="*/ 44 h 67"/>
                <a:gd name="T90" fmla="*/ 64 w 64"/>
                <a:gd name="T91" fmla="*/ 14 h 67"/>
                <a:gd name="T92" fmla="*/ 17 w 64"/>
                <a:gd name="T93" fmla="*/ 13 h 67"/>
                <a:gd name="T94" fmla="*/ 20 w 64"/>
                <a:gd name="T95" fmla="*/ 12 h 67"/>
                <a:gd name="T96" fmla="*/ 27 w 64"/>
                <a:gd name="T97" fmla="*/ 57 h 67"/>
                <a:gd name="T98" fmla="*/ 14 w 64"/>
                <a:gd name="T99" fmla="*/ 50 h 67"/>
                <a:gd name="T100" fmla="*/ 9 w 64"/>
                <a:gd name="T101" fmla="*/ 48 h 67"/>
                <a:gd name="T102" fmla="*/ 35 w 64"/>
                <a:gd name="T103" fmla="*/ 46 h 67"/>
                <a:gd name="T104" fmla="*/ 42 w 64"/>
                <a:gd name="T105" fmla="*/ 45 h 67"/>
                <a:gd name="T106" fmla="*/ 20 w 64"/>
                <a:gd name="T107" fmla="*/ 17 h 67"/>
                <a:gd name="T108" fmla="*/ 18 w 64"/>
                <a:gd name="T109" fmla="*/ 55 h 67"/>
                <a:gd name="T110" fmla="*/ 15 w 64"/>
                <a:gd name="T111" fmla="*/ 52 h 67"/>
                <a:gd name="T112" fmla="*/ 26 w 64"/>
                <a:gd name="T113" fmla="*/ 52 h 67"/>
                <a:gd name="T114" fmla="*/ 22 w 64"/>
                <a:gd name="T115" fmla="*/ 52 h 67"/>
                <a:gd name="T116" fmla="*/ 37 w 64"/>
                <a:gd name="T117" fmla="*/ 46 h 67"/>
                <a:gd name="T118" fmla="*/ 17 w 64"/>
                <a:gd name="T119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7">
                  <a:moveTo>
                    <a:pt x="39" y="0"/>
                  </a:moveTo>
                  <a:lnTo>
                    <a:pt x="39" y="1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8" y="18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8" y="30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48" y="38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47" y="39"/>
                  </a:lnTo>
                  <a:lnTo>
                    <a:pt x="47" y="40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5" y="44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3" y="44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0" y="45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39" y="45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4" y="45"/>
                  </a:lnTo>
                  <a:lnTo>
                    <a:pt x="34" y="46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9" y="49"/>
                  </a:lnTo>
                  <a:lnTo>
                    <a:pt x="29" y="50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6" y="50"/>
                  </a:lnTo>
                  <a:lnTo>
                    <a:pt x="27" y="50"/>
                  </a:lnTo>
                  <a:lnTo>
                    <a:pt x="27" y="49"/>
                  </a:lnTo>
                  <a:lnTo>
                    <a:pt x="27" y="48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2" y="51"/>
                  </a:lnTo>
                  <a:lnTo>
                    <a:pt x="21" y="51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7" y="43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1" y="35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1" y="33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2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8" y="26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9" y="0"/>
                  </a:lnTo>
                  <a:close/>
                  <a:moveTo>
                    <a:pt x="18" y="26"/>
                  </a:moveTo>
                  <a:lnTo>
                    <a:pt x="18" y="27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8" y="26"/>
                  </a:lnTo>
                  <a:close/>
                  <a:moveTo>
                    <a:pt x="17" y="11"/>
                  </a:moveTo>
                  <a:lnTo>
                    <a:pt x="16" y="11"/>
                  </a:lnTo>
                  <a:lnTo>
                    <a:pt x="17" y="11"/>
                  </a:lnTo>
                  <a:close/>
                  <a:moveTo>
                    <a:pt x="23" y="63"/>
                  </a:moveTo>
                  <a:lnTo>
                    <a:pt x="23" y="64"/>
                  </a:lnTo>
                  <a:lnTo>
                    <a:pt x="22" y="66"/>
                  </a:lnTo>
                  <a:lnTo>
                    <a:pt x="21" y="66"/>
                  </a:lnTo>
                  <a:lnTo>
                    <a:pt x="20" y="67"/>
                  </a:lnTo>
                  <a:lnTo>
                    <a:pt x="18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23" y="63"/>
                  </a:lnTo>
                  <a:close/>
                  <a:moveTo>
                    <a:pt x="26" y="51"/>
                  </a:moveTo>
                  <a:lnTo>
                    <a:pt x="27" y="51"/>
                  </a:lnTo>
                  <a:lnTo>
                    <a:pt x="26" y="51"/>
                  </a:lnTo>
                  <a:close/>
                  <a:moveTo>
                    <a:pt x="17" y="50"/>
                  </a:moveTo>
                  <a:lnTo>
                    <a:pt x="17" y="51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close/>
                  <a:moveTo>
                    <a:pt x="33" y="48"/>
                  </a:moveTo>
                  <a:lnTo>
                    <a:pt x="33" y="49"/>
                  </a:lnTo>
                  <a:lnTo>
                    <a:pt x="33" y="50"/>
                  </a:lnTo>
                  <a:lnTo>
                    <a:pt x="31" y="49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33" y="48"/>
                  </a:lnTo>
                  <a:close/>
                  <a:moveTo>
                    <a:pt x="14" y="48"/>
                  </a:moveTo>
                  <a:lnTo>
                    <a:pt x="14" y="49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4" y="48"/>
                  </a:lnTo>
                  <a:close/>
                  <a:moveTo>
                    <a:pt x="14" y="46"/>
                  </a:moveTo>
                  <a:lnTo>
                    <a:pt x="14" y="48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4" y="46"/>
                  </a:lnTo>
                  <a:close/>
                  <a:moveTo>
                    <a:pt x="14" y="46"/>
                  </a:moveTo>
                  <a:lnTo>
                    <a:pt x="15" y="46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6"/>
                  </a:lnTo>
                  <a:close/>
                  <a:moveTo>
                    <a:pt x="35" y="46"/>
                  </a:moveTo>
                  <a:lnTo>
                    <a:pt x="35" y="48"/>
                  </a:lnTo>
                  <a:lnTo>
                    <a:pt x="34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5" y="46"/>
                  </a:lnTo>
                  <a:close/>
                  <a:moveTo>
                    <a:pt x="41" y="46"/>
                  </a:moveTo>
                  <a:lnTo>
                    <a:pt x="40" y="46"/>
                  </a:lnTo>
                  <a:lnTo>
                    <a:pt x="40" y="48"/>
                  </a:lnTo>
                  <a:lnTo>
                    <a:pt x="41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1" y="46"/>
                  </a:lnTo>
                  <a:close/>
                  <a:moveTo>
                    <a:pt x="15" y="45"/>
                  </a:moveTo>
                  <a:lnTo>
                    <a:pt x="15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5"/>
                  </a:lnTo>
                  <a:close/>
                  <a:moveTo>
                    <a:pt x="20" y="14"/>
                  </a:move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20" y="14"/>
                  </a:lnTo>
                  <a:close/>
                  <a:moveTo>
                    <a:pt x="64" y="14"/>
                  </a:moveTo>
                  <a:lnTo>
                    <a:pt x="64" y="15"/>
                  </a:lnTo>
                  <a:lnTo>
                    <a:pt x="62" y="14"/>
                  </a:lnTo>
                  <a:lnTo>
                    <a:pt x="64" y="14"/>
                  </a:lnTo>
                  <a:close/>
                  <a:moveTo>
                    <a:pt x="17" y="12"/>
                  </a:moveTo>
                  <a:lnTo>
                    <a:pt x="16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2"/>
                  </a:lnTo>
                  <a:close/>
                  <a:moveTo>
                    <a:pt x="18" y="13"/>
                  </a:moveTo>
                  <a:lnTo>
                    <a:pt x="17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18" y="13"/>
                  </a:lnTo>
                  <a:close/>
                  <a:moveTo>
                    <a:pt x="2" y="8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8"/>
                  </a:lnTo>
                  <a:close/>
                  <a:moveTo>
                    <a:pt x="27" y="57"/>
                  </a:moveTo>
                  <a:lnTo>
                    <a:pt x="28" y="57"/>
                  </a:lnTo>
                  <a:lnTo>
                    <a:pt x="27" y="57"/>
                  </a:lnTo>
                  <a:lnTo>
                    <a:pt x="27" y="56"/>
                  </a:lnTo>
                  <a:lnTo>
                    <a:pt x="27" y="57"/>
                  </a:lnTo>
                  <a:close/>
                  <a:moveTo>
                    <a:pt x="33" y="50"/>
                  </a:moveTo>
                  <a:lnTo>
                    <a:pt x="33" y="51"/>
                  </a:lnTo>
                  <a:lnTo>
                    <a:pt x="31" y="51"/>
                  </a:lnTo>
                  <a:lnTo>
                    <a:pt x="31" y="50"/>
                  </a:lnTo>
                  <a:lnTo>
                    <a:pt x="33" y="50"/>
                  </a:lnTo>
                  <a:close/>
                  <a:moveTo>
                    <a:pt x="15" y="49"/>
                  </a:moveTo>
                  <a:lnTo>
                    <a:pt x="15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5" y="49"/>
                  </a:lnTo>
                  <a:close/>
                  <a:moveTo>
                    <a:pt x="14" y="50"/>
                  </a:moveTo>
                  <a:lnTo>
                    <a:pt x="14" y="49"/>
                  </a:lnTo>
                  <a:lnTo>
                    <a:pt x="14" y="50"/>
                  </a:lnTo>
                  <a:close/>
                  <a:moveTo>
                    <a:pt x="9" y="48"/>
                  </a:moveTo>
                  <a:lnTo>
                    <a:pt x="9" y="49"/>
                  </a:lnTo>
                  <a:lnTo>
                    <a:pt x="9" y="48"/>
                  </a:lnTo>
                  <a:close/>
                  <a:moveTo>
                    <a:pt x="15" y="48"/>
                  </a:moveTo>
                  <a:lnTo>
                    <a:pt x="16" y="48"/>
                  </a:lnTo>
                  <a:lnTo>
                    <a:pt x="15" y="48"/>
                  </a:lnTo>
                  <a:close/>
                  <a:moveTo>
                    <a:pt x="15" y="46"/>
                  </a:moveTo>
                  <a:lnTo>
                    <a:pt x="15" y="48"/>
                  </a:lnTo>
                  <a:lnTo>
                    <a:pt x="15" y="46"/>
                  </a:lnTo>
                  <a:close/>
                  <a:moveTo>
                    <a:pt x="15" y="46"/>
                  </a:moveTo>
                  <a:lnTo>
                    <a:pt x="15" y="46"/>
                  </a:lnTo>
                  <a:lnTo>
                    <a:pt x="15" y="46"/>
                  </a:lnTo>
                  <a:close/>
                  <a:moveTo>
                    <a:pt x="35" y="46"/>
                  </a:moveTo>
                  <a:lnTo>
                    <a:pt x="34" y="46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close/>
                  <a:moveTo>
                    <a:pt x="16" y="45"/>
                  </a:moveTo>
                  <a:lnTo>
                    <a:pt x="15" y="45"/>
                  </a:lnTo>
                  <a:lnTo>
                    <a:pt x="16" y="45"/>
                  </a:lnTo>
                  <a:close/>
                  <a:moveTo>
                    <a:pt x="42" y="45"/>
                  </a:moveTo>
                  <a:lnTo>
                    <a:pt x="42" y="44"/>
                  </a:lnTo>
                  <a:lnTo>
                    <a:pt x="42" y="45"/>
                  </a:lnTo>
                  <a:close/>
                  <a:moveTo>
                    <a:pt x="16" y="38"/>
                  </a:moveTo>
                  <a:lnTo>
                    <a:pt x="17" y="38"/>
                  </a:lnTo>
                  <a:lnTo>
                    <a:pt x="16" y="38"/>
                  </a:lnTo>
                  <a:close/>
                  <a:moveTo>
                    <a:pt x="18" y="17"/>
                  </a:moveTo>
                  <a:lnTo>
                    <a:pt x="18" y="18"/>
                  </a:lnTo>
                  <a:lnTo>
                    <a:pt x="18" y="17"/>
                  </a:lnTo>
                  <a:close/>
                  <a:moveTo>
                    <a:pt x="20" y="18"/>
                  </a:moveTo>
                  <a:lnTo>
                    <a:pt x="20" y="17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0" y="18"/>
                  </a:lnTo>
                  <a:close/>
                  <a:moveTo>
                    <a:pt x="2" y="9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close/>
                  <a:moveTo>
                    <a:pt x="20" y="55"/>
                  </a:moveTo>
                  <a:lnTo>
                    <a:pt x="18" y="55"/>
                  </a:lnTo>
                  <a:lnTo>
                    <a:pt x="20" y="55"/>
                  </a:lnTo>
                  <a:close/>
                  <a:moveTo>
                    <a:pt x="23" y="55"/>
                  </a:moveTo>
                  <a:lnTo>
                    <a:pt x="22" y="55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3" y="55"/>
                  </a:lnTo>
                  <a:close/>
                  <a:moveTo>
                    <a:pt x="20" y="54"/>
                  </a:moveTo>
                  <a:lnTo>
                    <a:pt x="20" y="55"/>
                  </a:lnTo>
                  <a:lnTo>
                    <a:pt x="20" y="54"/>
                  </a:lnTo>
                  <a:close/>
                  <a:moveTo>
                    <a:pt x="15" y="52"/>
                  </a:moveTo>
                  <a:lnTo>
                    <a:pt x="15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5" y="52"/>
                  </a:lnTo>
                  <a:close/>
                  <a:moveTo>
                    <a:pt x="22" y="52"/>
                  </a:moveTo>
                  <a:lnTo>
                    <a:pt x="22" y="54"/>
                  </a:lnTo>
                  <a:lnTo>
                    <a:pt x="22" y="52"/>
                  </a:lnTo>
                  <a:lnTo>
                    <a:pt x="23" y="52"/>
                  </a:lnTo>
                  <a:lnTo>
                    <a:pt x="22" y="52"/>
                  </a:lnTo>
                  <a:close/>
                  <a:moveTo>
                    <a:pt x="26" y="52"/>
                  </a:moveTo>
                  <a:lnTo>
                    <a:pt x="24" y="52"/>
                  </a:lnTo>
                  <a:lnTo>
                    <a:pt x="26" y="52"/>
                  </a:lnTo>
                  <a:close/>
                  <a:moveTo>
                    <a:pt x="22" y="52"/>
                  </a:moveTo>
                  <a:lnTo>
                    <a:pt x="22" y="54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21" y="52"/>
                  </a:lnTo>
                  <a:lnTo>
                    <a:pt x="22" y="52"/>
                  </a:lnTo>
                  <a:close/>
                  <a:moveTo>
                    <a:pt x="22" y="52"/>
                  </a:moveTo>
                  <a:lnTo>
                    <a:pt x="22" y="51"/>
                  </a:lnTo>
                  <a:lnTo>
                    <a:pt x="23" y="52"/>
                  </a:lnTo>
                  <a:lnTo>
                    <a:pt x="22" y="52"/>
                  </a:lnTo>
                  <a:close/>
                  <a:moveTo>
                    <a:pt x="37" y="49"/>
                  </a:moveTo>
                  <a:lnTo>
                    <a:pt x="36" y="49"/>
                  </a:lnTo>
                  <a:lnTo>
                    <a:pt x="37" y="49"/>
                  </a:lnTo>
                  <a:close/>
                  <a:moveTo>
                    <a:pt x="39" y="46"/>
                  </a:move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9" y="46"/>
                  </a:lnTo>
                  <a:close/>
                  <a:moveTo>
                    <a:pt x="37" y="46"/>
                  </a:moveTo>
                  <a:lnTo>
                    <a:pt x="36" y="46"/>
                  </a:lnTo>
                  <a:lnTo>
                    <a:pt x="37" y="46"/>
                  </a:lnTo>
                  <a:close/>
                  <a:moveTo>
                    <a:pt x="17" y="46"/>
                  </a:moveTo>
                  <a:lnTo>
                    <a:pt x="16" y="46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6"/>
                  </a:lnTo>
                  <a:close/>
                  <a:moveTo>
                    <a:pt x="16" y="45"/>
                  </a:moveTo>
                  <a:lnTo>
                    <a:pt x="16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176">
              <a:extLst>
                <a:ext uri="{FF2B5EF4-FFF2-40B4-BE49-F238E27FC236}">
                  <a16:creationId xmlns:a16="http://schemas.microsoft.com/office/drawing/2014/main" id="{3BD39144-E22E-416D-78A2-C4CDCB6CE3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1776" y="1874838"/>
              <a:ext cx="103188" cy="112713"/>
            </a:xfrm>
            <a:custGeom>
              <a:avLst/>
              <a:gdLst>
                <a:gd name="T0" fmla="*/ 39 w 65"/>
                <a:gd name="T1" fmla="*/ 63 h 71"/>
                <a:gd name="T2" fmla="*/ 31 w 65"/>
                <a:gd name="T3" fmla="*/ 63 h 71"/>
                <a:gd name="T4" fmla="*/ 25 w 65"/>
                <a:gd name="T5" fmla="*/ 67 h 71"/>
                <a:gd name="T6" fmla="*/ 19 w 65"/>
                <a:gd name="T7" fmla="*/ 68 h 71"/>
                <a:gd name="T8" fmla="*/ 16 w 65"/>
                <a:gd name="T9" fmla="*/ 68 h 71"/>
                <a:gd name="T10" fmla="*/ 15 w 65"/>
                <a:gd name="T11" fmla="*/ 67 h 71"/>
                <a:gd name="T12" fmla="*/ 15 w 65"/>
                <a:gd name="T13" fmla="*/ 70 h 71"/>
                <a:gd name="T14" fmla="*/ 14 w 65"/>
                <a:gd name="T15" fmla="*/ 68 h 71"/>
                <a:gd name="T16" fmla="*/ 13 w 65"/>
                <a:gd name="T17" fmla="*/ 68 h 71"/>
                <a:gd name="T18" fmla="*/ 9 w 65"/>
                <a:gd name="T19" fmla="*/ 68 h 71"/>
                <a:gd name="T20" fmla="*/ 10 w 65"/>
                <a:gd name="T21" fmla="*/ 66 h 71"/>
                <a:gd name="T22" fmla="*/ 8 w 65"/>
                <a:gd name="T23" fmla="*/ 65 h 71"/>
                <a:gd name="T24" fmla="*/ 7 w 65"/>
                <a:gd name="T25" fmla="*/ 64 h 71"/>
                <a:gd name="T26" fmla="*/ 9 w 65"/>
                <a:gd name="T27" fmla="*/ 59 h 71"/>
                <a:gd name="T28" fmla="*/ 14 w 65"/>
                <a:gd name="T29" fmla="*/ 58 h 71"/>
                <a:gd name="T30" fmla="*/ 12 w 65"/>
                <a:gd name="T31" fmla="*/ 57 h 71"/>
                <a:gd name="T32" fmla="*/ 10 w 65"/>
                <a:gd name="T33" fmla="*/ 57 h 71"/>
                <a:gd name="T34" fmla="*/ 12 w 65"/>
                <a:gd name="T35" fmla="*/ 53 h 71"/>
                <a:gd name="T36" fmla="*/ 13 w 65"/>
                <a:gd name="T37" fmla="*/ 48 h 71"/>
                <a:gd name="T38" fmla="*/ 12 w 65"/>
                <a:gd name="T39" fmla="*/ 48 h 71"/>
                <a:gd name="T40" fmla="*/ 6 w 65"/>
                <a:gd name="T41" fmla="*/ 45 h 71"/>
                <a:gd name="T42" fmla="*/ 3 w 65"/>
                <a:gd name="T43" fmla="*/ 43 h 71"/>
                <a:gd name="T44" fmla="*/ 2 w 65"/>
                <a:gd name="T45" fmla="*/ 40 h 71"/>
                <a:gd name="T46" fmla="*/ 8 w 65"/>
                <a:gd name="T47" fmla="*/ 35 h 71"/>
                <a:gd name="T48" fmla="*/ 13 w 65"/>
                <a:gd name="T49" fmla="*/ 31 h 71"/>
                <a:gd name="T50" fmla="*/ 18 w 65"/>
                <a:gd name="T51" fmla="*/ 29 h 71"/>
                <a:gd name="T52" fmla="*/ 22 w 65"/>
                <a:gd name="T53" fmla="*/ 23 h 71"/>
                <a:gd name="T54" fmla="*/ 24 w 65"/>
                <a:gd name="T55" fmla="*/ 21 h 71"/>
                <a:gd name="T56" fmla="*/ 26 w 65"/>
                <a:gd name="T57" fmla="*/ 18 h 71"/>
                <a:gd name="T58" fmla="*/ 30 w 65"/>
                <a:gd name="T59" fmla="*/ 20 h 71"/>
                <a:gd name="T60" fmla="*/ 32 w 65"/>
                <a:gd name="T61" fmla="*/ 21 h 71"/>
                <a:gd name="T62" fmla="*/ 37 w 65"/>
                <a:gd name="T63" fmla="*/ 21 h 71"/>
                <a:gd name="T64" fmla="*/ 39 w 65"/>
                <a:gd name="T65" fmla="*/ 22 h 71"/>
                <a:gd name="T66" fmla="*/ 39 w 65"/>
                <a:gd name="T67" fmla="*/ 16 h 71"/>
                <a:gd name="T68" fmla="*/ 45 w 65"/>
                <a:gd name="T69" fmla="*/ 14 h 71"/>
                <a:gd name="T70" fmla="*/ 50 w 65"/>
                <a:gd name="T71" fmla="*/ 11 h 71"/>
                <a:gd name="T72" fmla="*/ 53 w 65"/>
                <a:gd name="T73" fmla="*/ 9 h 71"/>
                <a:gd name="T74" fmla="*/ 57 w 65"/>
                <a:gd name="T75" fmla="*/ 2 h 71"/>
                <a:gd name="T76" fmla="*/ 61 w 65"/>
                <a:gd name="T77" fmla="*/ 3 h 71"/>
                <a:gd name="T78" fmla="*/ 64 w 65"/>
                <a:gd name="T79" fmla="*/ 8 h 71"/>
                <a:gd name="T80" fmla="*/ 63 w 65"/>
                <a:gd name="T81" fmla="*/ 10 h 71"/>
                <a:gd name="T82" fmla="*/ 61 w 65"/>
                <a:gd name="T83" fmla="*/ 12 h 71"/>
                <a:gd name="T84" fmla="*/ 57 w 65"/>
                <a:gd name="T85" fmla="*/ 17 h 71"/>
                <a:gd name="T86" fmla="*/ 55 w 65"/>
                <a:gd name="T87" fmla="*/ 22 h 71"/>
                <a:gd name="T88" fmla="*/ 56 w 65"/>
                <a:gd name="T89" fmla="*/ 30 h 71"/>
                <a:gd name="T90" fmla="*/ 50 w 65"/>
                <a:gd name="T91" fmla="*/ 33 h 71"/>
                <a:gd name="T92" fmla="*/ 44 w 65"/>
                <a:gd name="T93" fmla="*/ 37 h 71"/>
                <a:gd name="T94" fmla="*/ 41 w 65"/>
                <a:gd name="T95" fmla="*/ 40 h 71"/>
                <a:gd name="T96" fmla="*/ 38 w 65"/>
                <a:gd name="T97" fmla="*/ 41 h 71"/>
                <a:gd name="T98" fmla="*/ 33 w 65"/>
                <a:gd name="T99" fmla="*/ 45 h 71"/>
                <a:gd name="T100" fmla="*/ 33 w 65"/>
                <a:gd name="T101" fmla="*/ 49 h 71"/>
                <a:gd name="T102" fmla="*/ 32 w 65"/>
                <a:gd name="T103" fmla="*/ 49 h 71"/>
                <a:gd name="T104" fmla="*/ 35 w 65"/>
                <a:gd name="T105" fmla="*/ 52 h 71"/>
                <a:gd name="T106" fmla="*/ 41 w 65"/>
                <a:gd name="T107" fmla="*/ 57 h 71"/>
                <a:gd name="T108" fmla="*/ 7 w 65"/>
                <a:gd name="T109" fmla="*/ 47 h 71"/>
                <a:gd name="T110" fmla="*/ 7 w 65"/>
                <a:gd name="T111" fmla="*/ 59 h 71"/>
                <a:gd name="T112" fmla="*/ 10 w 65"/>
                <a:gd name="T113" fmla="*/ 70 h 71"/>
                <a:gd name="T114" fmla="*/ 4 w 65"/>
                <a:gd name="T115" fmla="*/ 47 h 71"/>
                <a:gd name="T116" fmla="*/ 4 w 65"/>
                <a:gd name="T117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71">
                  <a:moveTo>
                    <a:pt x="43" y="59"/>
                  </a:moveTo>
                  <a:lnTo>
                    <a:pt x="41" y="59"/>
                  </a:lnTo>
                  <a:lnTo>
                    <a:pt x="41" y="60"/>
                  </a:lnTo>
                  <a:lnTo>
                    <a:pt x="41" y="61"/>
                  </a:lnTo>
                  <a:lnTo>
                    <a:pt x="40" y="61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28" y="64"/>
                  </a:lnTo>
                  <a:lnTo>
                    <a:pt x="27" y="64"/>
                  </a:lnTo>
                  <a:lnTo>
                    <a:pt x="27" y="65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9" y="70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4" y="66"/>
                  </a:lnTo>
                  <a:lnTo>
                    <a:pt x="14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8"/>
                  </a:lnTo>
                  <a:lnTo>
                    <a:pt x="15" y="70"/>
                  </a:lnTo>
                  <a:lnTo>
                    <a:pt x="14" y="70"/>
                  </a:lnTo>
                  <a:lnTo>
                    <a:pt x="13" y="71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2" y="70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2" y="68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9" y="68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10" y="66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9" y="66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7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4" y="58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3" y="51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2" y="47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0" y="11"/>
                  </a:lnTo>
                  <a:lnTo>
                    <a:pt x="50" y="10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3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3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2" y="11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1"/>
                  </a:lnTo>
                  <a:lnTo>
                    <a:pt x="55" y="22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6" y="27"/>
                  </a:lnTo>
                  <a:lnTo>
                    <a:pt x="56" y="28"/>
                  </a:lnTo>
                  <a:lnTo>
                    <a:pt x="56" y="29"/>
                  </a:lnTo>
                  <a:lnTo>
                    <a:pt x="56" y="30"/>
                  </a:lnTo>
                  <a:lnTo>
                    <a:pt x="55" y="29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1" y="31"/>
                  </a:lnTo>
                  <a:lnTo>
                    <a:pt x="50" y="31"/>
                  </a:lnTo>
                  <a:lnTo>
                    <a:pt x="50" y="33"/>
                  </a:lnTo>
                  <a:lnTo>
                    <a:pt x="50" y="34"/>
                  </a:lnTo>
                  <a:lnTo>
                    <a:pt x="49" y="34"/>
                  </a:lnTo>
                  <a:lnTo>
                    <a:pt x="49" y="35"/>
                  </a:lnTo>
                  <a:lnTo>
                    <a:pt x="47" y="35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3" y="47"/>
                  </a:lnTo>
                  <a:lnTo>
                    <a:pt x="33" y="48"/>
                  </a:lnTo>
                  <a:lnTo>
                    <a:pt x="34" y="49"/>
                  </a:lnTo>
                  <a:lnTo>
                    <a:pt x="33" y="49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2" y="48"/>
                  </a:lnTo>
                  <a:lnTo>
                    <a:pt x="33" y="48"/>
                  </a:lnTo>
                  <a:lnTo>
                    <a:pt x="33" y="4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8" y="55"/>
                  </a:lnTo>
                  <a:lnTo>
                    <a:pt x="39" y="55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1" y="58"/>
                  </a:lnTo>
                  <a:lnTo>
                    <a:pt x="43" y="58"/>
                  </a:lnTo>
                  <a:lnTo>
                    <a:pt x="43" y="59"/>
                  </a:lnTo>
                  <a:close/>
                  <a:moveTo>
                    <a:pt x="8" y="47"/>
                  </a:moveTo>
                  <a:lnTo>
                    <a:pt x="7" y="47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8" y="47"/>
                  </a:lnTo>
                  <a:close/>
                  <a:moveTo>
                    <a:pt x="7" y="60"/>
                  </a:moveTo>
                  <a:lnTo>
                    <a:pt x="6" y="60"/>
                  </a:lnTo>
                  <a:lnTo>
                    <a:pt x="7" y="59"/>
                  </a:lnTo>
                  <a:lnTo>
                    <a:pt x="7" y="60"/>
                  </a:lnTo>
                  <a:close/>
                  <a:moveTo>
                    <a:pt x="12" y="70"/>
                  </a:moveTo>
                  <a:lnTo>
                    <a:pt x="12" y="71"/>
                  </a:lnTo>
                  <a:lnTo>
                    <a:pt x="10" y="71"/>
                  </a:lnTo>
                  <a:lnTo>
                    <a:pt x="12" y="70"/>
                  </a:lnTo>
                  <a:close/>
                  <a:moveTo>
                    <a:pt x="9" y="70"/>
                  </a:moveTo>
                  <a:lnTo>
                    <a:pt x="10" y="70"/>
                  </a:lnTo>
                  <a:lnTo>
                    <a:pt x="9" y="70"/>
                  </a:lnTo>
                  <a:close/>
                  <a:moveTo>
                    <a:pt x="8" y="68"/>
                  </a:moveTo>
                  <a:lnTo>
                    <a:pt x="9" y="68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8"/>
                  </a:lnTo>
                  <a:close/>
                  <a:moveTo>
                    <a:pt x="4" y="47"/>
                  </a:moveTo>
                  <a:lnTo>
                    <a:pt x="6" y="47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4" y="47"/>
                  </a:lnTo>
                  <a:close/>
                  <a:moveTo>
                    <a:pt x="4" y="47"/>
                  </a:moveTo>
                  <a:lnTo>
                    <a:pt x="6" y="47"/>
                  </a:lnTo>
                  <a:lnTo>
                    <a:pt x="4" y="47"/>
                  </a:lnTo>
                  <a:close/>
                  <a:moveTo>
                    <a:pt x="4" y="48"/>
                  </a:moveTo>
                  <a:lnTo>
                    <a:pt x="4" y="48"/>
                  </a:lnTo>
                  <a:lnTo>
                    <a:pt x="4" y="48"/>
                  </a:lnTo>
                  <a:close/>
                  <a:moveTo>
                    <a:pt x="0" y="43"/>
                  </a:moveTo>
                  <a:lnTo>
                    <a:pt x="1" y="43"/>
                  </a:lnTo>
                  <a:lnTo>
                    <a:pt x="0" y="4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177">
              <a:extLst>
                <a:ext uri="{FF2B5EF4-FFF2-40B4-BE49-F238E27FC236}">
                  <a16:creationId xmlns:a16="http://schemas.microsoft.com/office/drawing/2014/main" id="{87B8BF48-7F4E-4768-46DC-C0ED28BC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1" y="2176463"/>
              <a:ext cx="133350" cy="119063"/>
            </a:xfrm>
            <a:custGeom>
              <a:avLst/>
              <a:gdLst>
                <a:gd name="T0" fmla="*/ 0 w 84"/>
                <a:gd name="T1" fmla="*/ 63 h 75"/>
                <a:gd name="T2" fmla="*/ 3 w 84"/>
                <a:gd name="T3" fmla="*/ 60 h 75"/>
                <a:gd name="T4" fmla="*/ 6 w 84"/>
                <a:gd name="T5" fmla="*/ 57 h 75"/>
                <a:gd name="T6" fmla="*/ 8 w 84"/>
                <a:gd name="T7" fmla="*/ 54 h 75"/>
                <a:gd name="T8" fmla="*/ 8 w 84"/>
                <a:gd name="T9" fmla="*/ 50 h 75"/>
                <a:gd name="T10" fmla="*/ 10 w 84"/>
                <a:gd name="T11" fmla="*/ 47 h 75"/>
                <a:gd name="T12" fmla="*/ 12 w 84"/>
                <a:gd name="T13" fmla="*/ 43 h 75"/>
                <a:gd name="T14" fmla="*/ 11 w 84"/>
                <a:gd name="T15" fmla="*/ 42 h 75"/>
                <a:gd name="T16" fmla="*/ 11 w 84"/>
                <a:gd name="T17" fmla="*/ 43 h 75"/>
                <a:gd name="T18" fmla="*/ 14 w 84"/>
                <a:gd name="T19" fmla="*/ 41 h 75"/>
                <a:gd name="T20" fmla="*/ 17 w 84"/>
                <a:gd name="T21" fmla="*/ 36 h 75"/>
                <a:gd name="T22" fmla="*/ 21 w 84"/>
                <a:gd name="T23" fmla="*/ 32 h 75"/>
                <a:gd name="T24" fmla="*/ 22 w 84"/>
                <a:gd name="T25" fmla="*/ 30 h 75"/>
                <a:gd name="T26" fmla="*/ 22 w 84"/>
                <a:gd name="T27" fmla="*/ 28 h 75"/>
                <a:gd name="T28" fmla="*/ 24 w 84"/>
                <a:gd name="T29" fmla="*/ 24 h 75"/>
                <a:gd name="T30" fmla="*/ 26 w 84"/>
                <a:gd name="T31" fmla="*/ 20 h 75"/>
                <a:gd name="T32" fmla="*/ 27 w 84"/>
                <a:gd name="T33" fmla="*/ 17 h 75"/>
                <a:gd name="T34" fmla="*/ 29 w 84"/>
                <a:gd name="T35" fmla="*/ 15 h 75"/>
                <a:gd name="T36" fmla="*/ 33 w 84"/>
                <a:gd name="T37" fmla="*/ 11 h 75"/>
                <a:gd name="T38" fmla="*/ 36 w 84"/>
                <a:gd name="T39" fmla="*/ 7 h 75"/>
                <a:gd name="T40" fmla="*/ 37 w 84"/>
                <a:gd name="T41" fmla="*/ 3 h 75"/>
                <a:gd name="T42" fmla="*/ 41 w 84"/>
                <a:gd name="T43" fmla="*/ 0 h 75"/>
                <a:gd name="T44" fmla="*/ 46 w 84"/>
                <a:gd name="T45" fmla="*/ 0 h 75"/>
                <a:gd name="T46" fmla="*/ 51 w 84"/>
                <a:gd name="T47" fmla="*/ 0 h 75"/>
                <a:gd name="T48" fmla="*/ 55 w 84"/>
                <a:gd name="T49" fmla="*/ 0 h 75"/>
                <a:gd name="T50" fmla="*/ 59 w 84"/>
                <a:gd name="T51" fmla="*/ 0 h 75"/>
                <a:gd name="T52" fmla="*/ 64 w 84"/>
                <a:gd name="T53" fmla="*/ 0 h 75"/>
                <a:gd name="T54" fmla="*/ 68 w 84"/>
                <a:gd name="T55" fmla="*/ 0 h 75"/>
                <a:gd name="T56" fmla="*/ 73 w 84"/>
                <a:gd name="T57" fmla="*/ 0 h 75"/>
                <a:gd name="T58" fmla="*/ 78 w 84"/>
                <a:gd name="T59" fmla="*/ 0 h 75"/>
                <a:gd name="T60" fmla="*/ 83 w 84"/>
                <a:gd name="T61" fmla="*/ 0 h 75"/>
                <a:gd name="T62" fmla="*/ 84 w 84"/>
                <a:gd name="T63" fmla="*/ 3 h 75"/>
                <a:gd name="T64" fmla="*/ 84 w 84"/>
                <a:gd name="T65" fmla="*/ 7 h 75"/>
                <a:gd name="T66" fmla="*/ 84 w 84"/>
                <a:gd name="T67" fmla="*/ 12 h 75"/>
                <a:gd name="T68" fmla="*/ 84 w 84"/>
                <a:gd name="T69" fmla="*/ 17 h 75"/>
                <a:gd name="T70" fmla="*/ 80 w 84"/>
                <a:gd name="T71" fmla="*/ 18 h 75"/>
                <a:gd name="T72" fmla="*/ 76 w 84"/>
                <a:gd name="T73" fmla="*/ 18 h 75"/>
                <a:gd name="T74" fmla="*/ 71 w 84"/>
                <a:gd name="T75" fmla="*/ 18 h 75"/>
                <a:gd name="T76" fmla="*/ 66 w 84"/>
                <a:gd name="T77" fmla="*/ 18 h 75"/>
                <a:gd name="T78" fmla="*/ 61 w 84"/>
                <a:gd name="T79" fmla="*/ 18 h 75"/>
                <a:gd name="T80" fmla="*/ 58 w 84"/>
                <a:gd name="T81" fmla="*/ 18 h 75"/>
                <a:gd name="T82" fmla="*/ 53 w 84"/>
                <a:gd name="T83" fmla="*/ 18 h 75"/>
                <a:gd name="T84" fmla="*/ 51 w 84"/>
                <a:gd name="T85" fmla="*/ 20 h 75"/>
                <a:gd name="T86" fmla="*/ 51 w 84"/>
                <a:gd name="T87" fmla="*/ 25 h 75"/>
                <a:gd name="T88" fmla="*/ 51 w 84"/>
                <a:gd name="T89" fmla="*/ 30 h 75"/>
                <a:gd name="T90" fmla="*/ 51 w 84"/>
                <a:gd name="T91" fmla="*/ 34 h 75"/>
                <a:gd name="T92" fmla="*/ 51 w 84"/>
                <a:gd name="T93" fmla="*/ 38 h 75"/>
                <a:gd name="T94" fmla="*/ 51 w 84"/>
                <a:gd name="T95" fmla="*/ 43 h 75"/>
                <a:gd name="T96" fmla="*/ 49 w 84"/>
                <a:gd name="T97" fmla="*/ 47 h 75"/>
                <a:gd name="T98" fmla="*/ 43 w 84"/>
                <a:gd name="T99" fmla="*/ 49 h 75"/>
                <a:gd name="T100" fmla="*/ 40 w 84"/>
                <a:gd name="T101" fmla="*/ 53 h 75"/>
                <a:gd name="T102" fmla="*/ 40 w 84"/>
                <a:gd name="T103" fmla="*/ 57 h 75"/>
                <a:gd name="T104" fmla="*/ 40 w 84"/>
                <a:gd name="T105" fmla="*/ 67 h 75"/>
                <a:gd name="T106" fmla="*/ 35 w 84"/>
                <a:gd name="T107" fmla="*/ 69 h 75"/>
                <a:gd name="T108" fmla="*/ 24 w 84"/>
                <a:gd name="T109" fmla="*/ 69 h 75"/>
                <a:gd name="T110" fmla="*/ 10 w 84"/>
                <a:gd name="T111" fmla="*/ 69 h 75"/>
                <a:gd name="T112" fmla="*/ 2 w 84"/>
                <a:gd name="T113" fmla="*/ 69 h 75"/>
                <a:gd name="T114" fmla="*/ 0 w 84"/>
                <a:gd name="T115" fmla="*/ 73 h 75"/>
                <a:gd name="T116" fmla="*/ 0 w 84"/>
                <a:gd name="T117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" h="75">
                  <a:moveTo>
                    <a:pt x="0" y="68"/>
                  </a:moveTo>
                  <a:lnTo>
                    <a:pt x="0" y="66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5" y="40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8" y="35"/>
                  </a:lnTo>
                  <a:lnTo>
                    <a:pt x="20" y="35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4" y="24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3"/>
                  </a:lnTo>
                  <a:lnTo>
                    <a:pt x="84" y="3"/>
                  </a:lnTo>
                  <a:lnTo>
                    <a:pt x="84" y="4"/>
                  </a:lnTo>
                  <a:lnTo>
                    <a:pt x="84" y="5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4" y="10"/>
                  </a:lnTo>
                  <a:lnTo>
                    <a:pt x="84" y="11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4" y="18"/>
                  </a:lnTo>
                  <a:lnTo>
                    <a:pt x="83" y="18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6" y="18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59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1" y="24"/>
                  </a:lnTo>
                  <a:lnTo>
                    <a:pt x="51" y="25"/>
                  </a:lnTo>
                  <a:lnTo>
                    <a:pt x="51" y="26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1" y="42"/>
                  </a:lnTo>
                  <a:lnTo>
                    <a:pt x="51" y="43"/>
                  </a:lnTo>
                  <a:lnTo>
                    <a:pt x="51" y="44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49" y="47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3" y="49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0" y="52"/>
                  </a:lnTo>
                  <a:lnTo>
                    <a:pt x="40" y="53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40" y="56"/>
                  </a:lnTo>
                  <a:lnTo>
                    <a:pt x="40" y="57"/>
                  </a:lnTo>
                  <a:lnTo>
                    <a:pt x="40" y="60"/>
                  </a:lnTo>
                  <a:lnTo>
                    <a:pt x="40" y="62"/>
                  </a:lnTo>
                  <a:lnTo>
                    <a:pt x="40" y="66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5" y="69"/>
                  </a:lnTo>
                  <a:lnTo>
                    <a:pt x="33" y="69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17" y="69"/>
                  </a:lnTo>
                  <a:lnTo>
                    <a:pt x="14" y="69"/>
                  </a:lnTo>
                  <a:lnTo>
                    <a:pt x="10" y="69"/>
                  </a:lnTo>
                  <a:lnTo>
                    <a:pt x="8" y="69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178">
              <a:extLst>
                <a:ext uri="{FF2B5EF4-FFF2-40B4-BE49-F238E27FC236}">
                  <a16:creationId xmlns:a16="http://schemas.microsoft.com/office/drawing/2014/main" id="{8DFC24EC-A8E4-BAA8-5A7D-F0DF1BBD89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3739" y="2452688"/>
              <a:ext cx="52388" cy="52388"/>
            </a:xfrm>
            <a:custGeom>
              <a:avLst/>
              <a:gdLst>
                <a:gd name="T0" fmla="*/ 23 w 33"/>
                <a:gd name="T1" fmla="*/ 5 h 33"/>
                <a:gd name="T2" fmla="*/ 22 w 33"/>
                <a:gd name="T3" fmla="*/ 5 h 33"/>
                <a:gd name="T4" fmla="*/ 25 w 33"/>
                <a:gd name="T5" fmla="*/ 8 h 33"/>
                <a:gd name="T6" fmla="*/ 27 w 33"/>
                <a:gd name="T7" fmla="*/ 12 h 33"/>
                <a:gd name="T8" fmla="*/ 28 w 33"/>
                <a:gd name="T9" fmla="*/ 12 h 33"/>
                <a:gd name="T10" fmla="*/ 29 w 33"/>
                <a:gd name="T11" fmla="*/ 15 h 33"/>
                <a:gd name="T12" fmla="*/ 32 w 33"/>
                <a:gd name="T13" fmla="*/ 16 h 33"/>
                <a:gd name="T14" fmla="*/ 33 w 33"/>
                <a:gd name="T15" fmla="*/ 17 h 33"/>
                <a:gd name="T16" fmla="*/ 32 w 33"/>
                <a:gd name="T17" fmla="*/ 18 h 33"/>
                <a:gd name="T18" fmla="*/ 31 w 33"/>
                <a:gd name="T19" fmla="*/ 18 h 33"/>
                <a:gd name="T20" fmla="*/ 31 w 33"/>
                <a:gd name="T21" fmla="*/ 23 h 33"/>
                <a:gd name="T22" fmla="*/ 31 w 33"/>
                <a:gd name="T23" fmla="*/ 25 h 33"/>
                <a:gd name="T24" fmla="*/ 31 w 33"/>
                <a:gd name="T25" fmla="*/ 29 h 33"/>
                <a:gd name="T26" fmla="*/ 29 w 33"/>
                <a:gd name="T27" fmla="*/ 30 h 33"/>
                <a:gd name="T28" fmla="*/ 31 w 33"/>
                <a:gd name="T29" fmla="*/ 33 h 33"/>
                <a:gd name="T30" fmla="*/ 28 w 33"/>
                <a:gd name="T31" fmla="*/ 29 h 33"/>
                <a:gd name="T32" fmla="*/ 27 w 33"/>
                <a:gd name="T33" fmla="*/ 28 h 33"/>
                <a:gd name="T34" fmla="*/ 27 w 33"/>
                <a:gd name="T35" fmla="*/ 27 h 33"/>
                <a:gd name="T36" fmla="*/ 25 w 33"/>
                <a:gd name="T37" fmla="*/ 28 h 33"/>
                <a:gd name="T38" fmla="*/ 27 w 33"/>
                <a:gd name="T39" fmla="*/ 29 h 33"/>
                <a:gd name="T40" fmla="*/ 27 w 33"/>
                <a:gd name="T41" fmla="*/ 29 h 33"/>
                <a:gd name="T42" fmla="*/ 25 w 33"/>
                <a:gd name="T43" fmla="*/ 29 h 33"/>
                <a:gd name="T44" fmla="*/ 23 w 33"/>
                <a:gd name="T45" fmla="*/ 29 h 33"/>
                <a:gd name="T46" fmla="*/ 23 w 33"/>
                <a:gd name="T47" fmla="*/ 25 h 33"/>
                <a:gd name="T48" fmla="*/ 23 w 33"/>
                <a:gd name="T49" fmla="*/ 24 h 33"/>
                <a:gd name="T50" fmla="*/ 22 w 33"/>
                <a:gd name="T51" fmla="*/ 24 h 33"/>
                <a:gd name="T52" fmla="*/ 22 w 33"/>
                <a:gd name="T53" fmla="*/ 23 h 33"/>
                <a:gd name="T54" fmla="*/ 21 w 33"/>
                <a:gd name="T55" fmla="*/ 21 h 33"/>
                <a:gd name="T56" fmla="*/ 17 w 33"/>
                <a:gd name="T57" fmla="*/ 20 h 33"/>
                <a:gd name="T58" fmla="*/ 15 w 33"/>
                <a:gd name="T59" fmla="*/ 18 h 33"/>
                <a:gd name="T60" fmla="*/ 13 w 33"/>
                <a:gd name="T61" fmla="*/ 17 h 33"/>
                <a:gd name="T62" fmla="*/ 12 w 33"/>
                <a:gd name="T63" fmla="*/ 17 h 33"/>
                <a:gd name="T64" fmla="*/ 13 w 33"/>
                <a:gd name="T65" fmla="*/ 15 h 33"/>
                <a:gd name="T66" fmla="*/ 10 w 33"/>
                <a:gd name="T67" fmla="*/ 14 h 33"/>
                <a:gd name="T68" fmla="*/ 8 w 33"/>
                <a:gd name="T69" fmla="*/ 11 h 33"/>
                <a:gd name="T70" fmla="*/ 6 w 33"/>
                <a:gd name="T71" fmla="*/ 10 h 33"/>
                <a:gd name="T72" fmla="*/ 6 w 33"/>
                <a:gd name="T73" fmla="*/ 12 h 33"/>
                <a:gd name="T74" fmla="*/ 8 w 33"/>
                <a:gd name="T75" fmla="*/ 14 h 33"/>
                <a:gd name="T76" fmla="*/ 10 w 33"/>
                <a:gd name="T77" fmla="*/ 15 h 33"/>
                <a:gd name="T78" fmla="*/ 8 w 33"/>
                <a:gd name="T79" fmla="*/ 16 h 33"/>
                <a:gd name="T80" fmla="*/ 8 w 33"/>
                <a:gd name="T81" fmla="*/ 17 h 33"/>
                <a:gd name="T82" fmla="*/ 6 w 33"/>
                <a:gd name="T83" fmla="*/ 15 h 33"/>
                <a:gd name="T84" fmla="*/ 3 w 33"/>
                <a:gd name="T85" fmla="*/ 15 h 33"/>
                <a:gd name="T86" fmla="*/ 1 w 33"/>
                <a:gd name="T87" fmla="*/ 11 h 33"/>
                <a:gd name="T88" fmla="*/ 2 w 33"/>
                <a:gd name="T89" fmla="*/ 9 h 33"/>
                <a:gd name="T90" fmla="*/ 2 w 33"/>
                <a:gd name="T91" fmla="*/ 8 h 33"/>
                <a:gd name="T92" fmla="*/ 2 w 33"/>
                <a:gd name="T93" fmla="*/ 6 h 33"/>
                <a:gd name="T94" fmla="*/ 3 w 33"/>
                <a:gd name="T95" fmla="*/ 6 h 33"/>
                <a:gd name="T96" fmla="*/ 3 w 33"/>
                <a:gd name="T97" fmla="*/ 5 h 33"/>
                <a:gd name="T98" fmla="*/ 1 w 33"/>
                <a:gd name="T99" fmla="*/ 4 h 33"/>
                <a:gd name="T100" fmla="*/ 0 w 33"/>
                <a:gd name="T101" fmla="*/ 4 h 33"/>
                <a:gd name="T102" fmla="*/ 2 w 33"/>
                <a:gd name="T103" fmla="*/ 3 h 33"/>
                <a:gd name="T104" fmla="*/ 2 w 33"/>
                <a:gd name="T105" fmla="*/ 2 h 33"/>
                <a:gd name="T106" fmla="*/ 3 w 33"/>
                <a:gd name="T107" fmla="*/ 0 h 33"/>
                <a:gd name="T108" fmla="*/ 8 w 33"/>
                <a:gd name="T109" fmla="*/ 3 h 33"/>
                <a:gd name="T110" fmla="*/ 12 w 33"/>
                <a:gd name="T111" fmla="*/ 2 h 33"/>
                <a:gd name="T112" fmla="*/ 15 w 33"/>
                <a:gd name="T113" fmla="*/ 3 h 33"/>
                <a:gd name="T114" fmla="*/ 17 w 33"/>
                <a:gd name="T115" fmla="*/ 5 h 33"/>
                <a:gd name="T116" fmla="*/ 21 w 33"/>
                <a:gd name="T117" fmla="*/ 5 h 33"/>
                <a:gd name="T118" fmla="*/ 22 w 33"/>
                <a:gd name="T119" fmla="*/ 3 h 33"/>
                <a:gd name="T120" fmla="*/ 7 w 33"/>
                <a:gd name="T121" fmla="*/ 12 h 33"/>
                <a:gd name="T122" fmla="*/ 7 w 33"/>
                <a:gd name="T12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" h="33">
                  <a:moveTo>
                    <a:pt x="22" y="3"/>
                  </a:moveTo>
                  <a:lnTo>
                    <a:pt x="23" y="4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32" y="23"/>
                  </a:lnTo>
                  <a:lnTo>
                    <a:pt x="32" y="24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9" y="30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29" y="30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27" y="29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3" y="29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close/>
                  <a:moveTo>
                    <a:pt x="7" y="12"/>
                  </a:move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7" y="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179">
              <a:extLst>
                <a:ext uri="{FF2B5EF4-FFF2-40B4-BE49-F238E27FC236}">
                  <a16:creationId xmlns:a16="http://schemas.microsoft.com/office/drawing/2014/main" id="{453B589E-F66E-3744-FBFF-6640445D3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5164" y="2392363"/>
              <a:ext cx="79375" cy="68263"/>
            </a:xfrm>
            <a:custGeom>
              <a:avLst/>
              <a:gdLst>
                <a:gd name="T0" fmla="*/ 16 w 50"/>
                <a:gd name="T1" fmla="*/ 37 h 43"/>
                <a:gd name="T2" fmla="*/ 12 w 50"/>
                <a:gd name="T3" fmla="*/ 34 h 43"/>
                <a:gd name="T4" fmla="*/ 9 w 50"/>
                <a:gd name="T5" fmla="*/ 30 h 43"/>
                <a:gd name="T6" fmla="*/ 4 w 50"/>
                <a:gd name="T7" fmla="*/ 26 h 43"/>
                <a:gd name="T8" fmla="*/ 2 w 50"/>
                <a:gd name="T9" fmla="*/ 23 h 43"/>
                <a:gd name="T10" fmla="*/ 0 w 50"/>
                <a:gd name="T11" fmla="*/ 22 h 43"/>
                <a:gd name="T12" fmla="*/ 1 w 50"/>
                <a:gd name="T13" fmla="*/ 21 h 43"/>
                <a:gd name="T14" fmla="*/ 3 w 50"/>
                <a:gd name="T15" fmla="*/ 21 h 43"/>
                <a:gd name="T16" fmla="*/ 8 w 50"/>
                <a:gd name="T17" fmla="*/ 19 h 43"/>
                <a:gd name="T18" fmla="*/ 9 w 50"/>
                <a:gd name="T19" fmla="*/ 18 h 43"/>
                <a:gd name="T20" fmla="*/ 9 w 50"/>
                <a:gd name="T21" fmla="*/ 16 h 43"/>
                <a:gd name="T22" fmla="*/ 10 w 50"/>
                <a:gd name="T23" fmla="*/ 12 h 43"/>
                <a:gd name="T24" fmla="*/ 14 w 50"/>
                <a:gd name="T25" fmla="*/ 11 h 43"/>
                <a:gd name="T26" fmla="*/ 18 w 50"/>
                <a:gd name="T27" fmla="*/ 10 h 43"/>
                <a:gd name="T28" fmla="*/ 18 w 50"/>
                <a:gd name="T29" fmla="*/ 11 h 43"/>
                <a:gd name="T30" fmla="*/ 20 w 50"/>
                <a:gd name="T31" fmla="*/ 11 h 43"/>
                <a:gd name="T32" fmla="*/ 21 w 50"/>
                <a:gd name="T33" fmla="*/ 10 h 43"/>
                <a:gd name="T34" fmla="*/ 24 w 50"/>
                <a:gd name="T35" fmla="*/ 7 h 43"/>
                <a:gd name="T36" fmla="*/ 26 w 50"/>
                <a:gd name="T37" fmla="*/ 5 h 43"/>
                <a:gd name="T38" fmla="*/ 28 w 50"/>
                <a:gd name="T39" fmla="*/ 1 h 43"/>
                <a:gd name="T40" fmla="*/ 31 w 50"/>
                <a:gd name="T41" fmla="*/ 4 h 43"/>
                <a:gd name="T42" fmla="*/ 33 w 50"/>
                <a:gd name="T43" fmla="*/ 4 h 43"/>
                <a:gd name="T44" fmla="*/ 35 w 50"/>
                <a:gd name="T45" fmla="*/ 4 h 43"/>
                <a:gd name="T46" fmla="*/ 39 w 50"/>
                <a:gd name="T47" fmla="*/ 3 h 43"/>
                <a:gd name="T48" fmla="*/ 41 w 50"/>
                <a:gd name="T49" fmla="*/ 0 h 43"/>
                <a:gd name="T50" fmla="*/ 46 w 50"/>
                <a:gd name="T51" fmla="*/ 0 h 43"/>
                <a:gd name="T52" fmla="*/ 44 w 50"/>
                <a:gd name="T53" fmla="*/ 3 h 43"/>
                <a:gd name="T54" fmla="*/ 45 w 50"/>
                <a:gd name="T55" fmla="*/ 1 h 43"/>
                <a:gd name="T56" fmla="*/ 44 w 50"/>
                <a:gd name="T57" fmla="*/ 3 h 43"/>
                <a:gd name="T58" fmla="*/ 45 w 50"/>
                <a:gd name="T59" fmla="*/ 9 h 43"/>
                <a:gd name="T60" fmla="*/ 43 w 50"/>
                <a:gd name="T61" fmla="*/ 11 h 43"/>
                <a:gd name="T62" fmla="*/ 41 w 50"/>
                <a:gd name="T63" fmla="*/ 16 h 43"/>
                <a:gd name="T64" fmla="*/ 43 w 50"/>
                <a:gd name="T65" fmla="*/ 22 h 43"/>
                <a:gd name="T66" fmla="*/ 43 w 50"/>
                <a:gd name="T67" fmla="*/ 26 h 43"/>
                <a:gd name="T68" fmla="*/ 40 w 50"/>
                <a:gd name="T69" fmla="*/ 26 h 43"/>
                <a:gd name="T70" fmla="*/ 41 w 50"/>
                <a:gd name="T71" fmla="*/ 23 h 43"/>
                <a:gd name="T72" fmla="*/ 41 w 50"/>
                <a:gd name="T73" fmla="*/ 23 h 43"/>
                <a:gd name="T74" fmla="*/ 39 w 50"/>
                <a:gd name="T75" fmla="*/ 26 h 43"/>
                <a:gd name="T76" fmla="*/ 40 w 50"/>
                <a:gd name="T77" fmla="*/ 29 h 43"/>
                <a:gd name="T78" fmla="*/ 40 w 50"/>
                <a:gd name="T79" fmla="*/ 29 h 43"/>
                <a:gd name="T80" fmla="*/ 39 w 50"/>
                <a:gd name="T81" fmla="*/ 30 h 43"/>
                <a:gd name="T82" fmla="*/ 40 w 50"/>
                <a:gd name="T83" fmla="*/ 34 h 43"/>
                <a:gd name="T84" fmla="*/ 40 w 50"/>
                <a:gd name="T85" fmla="*/ 35 h 43"/>
                <a:gd name="T86" fmla="*/ 38 w 50"/>
                <a:gd name="T87" fmla="*/ 37 h 43"/>
                <a:gd name="T88" fmla="*/ 39 w 50"/>
                <a:gd name="T89" fmla="*/ 41 h 43"/>
                <a:gd name="T90" fmla="*/ 39 w 50"/>
                <a:gd name="T91" fmla="*/ 43 h 43"/>
                <a:gd name="T92" fmla="*/ 34 w 50"/>
                <a:gd name="T93" fmla="*/ 42 h 43"/>
                <a:gd name="T94" fmla="*/ 31 w 50"/>
                <a:gd name="T95" fmla="*/ 40 h 43"/>
                <a:gd name="T96" fmla="*/ 26 w 50"/>
                <a:gd name="T97" fmla="*/ 41 h 43"/>
                <a:gd name="T98" fmla="*/ 21 w 50"/>
                <a:gd name="T99" fmla="*/ 38 h 43"/>
                <a:gd name="T100" fmla="*/ 40 w 50"/>
                <a:gd name="T101" fmla="*/ 31 h 43"/>
                <a:gd name="T102" fmla="*/ 47 w 50"/>
                <a:gd name="T103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" h="43">
                  <a:moveTo>
                    <a:pt x="20" y="40"/>
                  </a:moveTo>
                  <a:lnTo>
                    <a:pt x="19" y="38"/>
                  </a:lnTo>
                  <a:lnTo>
                    <a:pt x="18" y="38"/>
                  </a:lnTo>
                  <a:lnTo>
                    <a:pt x="16" y="37"/>
                  </a:lnTo>
                  <a:lnTo>
                    <a:pt x="15" y="36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4" y="1"/>
                  </a:lnTo>
                  <a:lnTo>
                    <a:pt x="44" y="3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1" y="21"/>
                  </a:lnTo>
                  <a:lnTo>
                    <a:pt x="43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1" y="23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1" y="24"/>
                  </a:lnTo>
                  <a:lnTo>
                    <a:pt x="40" y="25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0" y="29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40" y="34"/>
                  </a:lnTo>
                  <a:lnTo>
                    <a:pt x="40" y="32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39" y="40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4" y="42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2" y="41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0" y="40"/>
                  </a:lnTo>
                  <a:close/>
                  <a:moveTo>
                    <a:pt x="40" y="32"/>
                  </a:moveTo>
                  <a:lnTo>
                    <a:pt x="40" y="31"/>
                  </a:lnTo>
                  <a:lnTo>
                    <a:pt x="40" y="32"/>
                  </a:lnTo>
                  <a:close/>
                  <a:moveTo>
                    <a:pt x="47" y="30"/>
                  </a:moveTo>
                  <a:lnTo>
                    <a:pt x="47" y="29"/>
                  </a:lnTo>
                  <a:lnTo>
                    <a:pt x="47" y="30"/>
                  </a:lnTo>
                  <a:close/>
                  <a:moveTo>
                    <a:pt x="50" y="6"/>
                  </a:moveTo>
                  <a:lnTo>
                    <a:pt x="50" y="7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180">
              <a:extLst>
                <a:ext uri="{FF2B5EF4-FFF2-40B4-BE49-F238E27FC236}">
                  <a16:creationId xmlns:a16="http://schemas.microsoft.com/office/drawing/2014/main" id="{B94EE755-DB16-71F6-11E5-4CFB7F973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964" y="2574926"/>
              <a:ext cx="119063" cy="138113"/>
            </a:xfrm>
            <a:custGeom>
              <a:avLst/>
              <a:gdLst>
                <a:gd name="T0" fmla="*/ 74 w 75"/>
                <a:gd name="T1" fmla="*/ 7 h 87"/>
                <a:gd name="T2" fmla="*/ 71 w 75"/>
                <a:gd name="T3" fmla="*/ 13 h 87"/>
                <a:gd name="T4" fmla="*/ 69 w 75"/>
                <a:gd name="T5" fmla="*/ 20 h 87"/>
                <a:gd name="T6" fmla="*/ 67 w 75"/>
                <a:gd name="T7" fmla="*/ 27 h 87"/>
                <a:gd name="T8" fmla="*/ 68 w 75"/>
                <a:gd name="T9" fmla="*/ 33 h 87"/>
                <a:gd name="T10" fmla="*/ 65 w 75"/>
                <a:gd name="T11" fmla="*/ 42 h 87"/>
                <a:gd name="T12" fmla="*/ 61 w 75"/>
                <a:gd name="T13" fmla="*/ 46 h 87"/>
                <a:gd name="T14" fmla="*/ 56 w 75"/>
                <a:gd name="T15" fmla="*/ 50 h 87"/>
                <a:gd name="T16" fmla="*/ 54 w 75"/>
                <a:gd name="T17" fmla="*/ 56 h 87"/>
                <a:gd name="T18" fmla="*/ 50 w 75"/>
                <a:gd name="T19" fmla="*/ 59 h 87"/>
                <a:gd name="T20" fmla="*/ 50 w 75"/>
                <a:gd name="T21" fmla="*/ 67 h 87"/>
                <a:gd name="T22" fmla="*/ 50 w 75"/>
                <a:gd name="T23" fmla="*/ 70 h 87"/>
                <a:gd name="T24" fmla="*/ 46 w 75"/>
                <a:gd name="T25" fmla="*/ 76 h 87"/>
                <a:gd name="T26" fmla="*/ 41 w 75"/>
                <a:gd name="T27" fmla="*/ 80 h 87"/>
                <a:gd name="T28" fmla="*/ 35 w 75"/>
                <a:gd name="T29" fmla="*/ 86 h 87"/>
                <a:gd name="T30" fmla="*/ 32 w 75"/>
                <a:gd name="T31" fmla="*/ 83 h 87"/>
                <a:gd name="T32" fmla="*/ 32 w 75"/>
                <a:gd name="T33" fmla="*/ 79 h 87"/>
                <a:gd name="T34" fmla="*/ 26 w 75"/>
                <a:gd name="T35" fmla="*/ 81 h 87"/>
                <a:gd name="T36" fmla="*/ 23 w 75"/>
                <a:gd name="T37" fmla="*/ 85 h 87"/>
                <a:gd name="T38" fmla="*/ 20 w 75"/>
                <a:gd name="T39" fmla="*/ 82 h 87"/>
                <a:gd name="T40" fmla="*/ 17 w 75"/>
                <a:gd name="T41" fmla="*/ 81 h 87"/>
                <a:gd name="T42" fmla="*/ 13 w 75"/>
                <a:gd name="T43" fmla="*/ 82 h 87"/>
                <a:gd name="T44" fmla="*/ 10 w 75"/>
                <a:gd name="T45" fmla="*/ 86 h 87"/>
                <a:gd name="T46" fmla="*/ 6 w 75"/>
                <a:gd name="T47" fmla="*/ 82 h 87"/>
                <a:gd name="T48" fmla="*/ 1 w 75"/>
                <a:gd name="T49" fmla="*/ 76 h 87"/>
                <a:gd name="T50" fmla="*/ 3 w 75"/>
                <a:gd name="T51" fmla="*/ 71 h 87"/>
                <a:gd name="T52" fmla="*/ 6 w 75"/>
                <a:gd name="T53" fmla="*/ 71 h 87"/>
                <a:gd name="T54" fmla="*/ 5 w 75"/>
                <a:gd name="T55" fmla="*/ 67 h 87"/>
                <a:gd name="T56" fmla="*/ 4 w 75"/>
                <a:gd name="T57" fmla="*/ 63 h 87"/>
                <a:gd name="T58" fmla="*/ 6 w 75"/>
                <a:gd name="T59" fmla="*/ 61 h 87"/>
                <a:gd name="T60" fmla="*/ 13 w 75"/>
                <a:gd name="T61" fmla="*/ 58 h 87"/>
                <a:gd name="T62" fmla="*/ 13 w 75"/>
                <a:gd name="T63" fmla="*/ 55 h 87"/>
                <a:gd name="T64" fmla="*/ 18 w 75"/>
                <a:gd name="T65" fmla="*/ 57 h 87"/>
                <a:gd name="T66" fmla="*/ 18 w 75"/>
                <a:gd name="T67" fmla="*/ 59 h 87"/>
                <a:gd name="T68" fmla="*/ 24 w 75"/>
                <a:gd name="T69" fmla="*/ 61 h 87"/>
                <a:gd name="T70" fmla="*/ 28 w 75"/>
                <a:gd name="T71" fmla="*/ 58 h 87"/>
                <a:gd name="T72" fmla="*/ 30 w 75"/>
                <a:gd name="T73" fmla="*/ 61 h 87"/>
                <a:gd name="T74" fmla="*/ 32 w 75"/>
                <a:gd name="T75" fmla="*/ 56 h 87"/>
                <a:gd name="T76" fmla="*/ 32 w 75"/>
                <a:gd name="T77" fmla="*/ 52 h 87"/>
                <a:gd name="T78" fmla="*/ 32 w 75"/>
                <a:gd name="T79" fmla="*/ 48 h 87"/>
                <a:gd name="T80" fmla="*/ 32 w 75"/>
                <a:gd name="T81" fmla="*/ 42 h 87"/>
                <a:gd name="T82" fmla="*/ 30 w 75"/>
                <a:gd name="T83" fmla="*/ 38 h 87"/>
                <a:gd name="T84" fmla="*/ 28 w 75"/>
                <a:gd name="T85" fmla="*/ 37 h 87"/>
                <a:gd name="T86" fmla="*/ 30 w 75"/>
                <a:gd name="T87" fmla="*/ 32 h 87"/>
                <a:gd name="T88" fmla="*/ 32 w 75"/>
                <a:gd name="T89" fmla="*/ 27 h 87"/>
                <a:gd name="T90" fmla="*/ 30 w 75"/>
                <a:gd name="T91" fmla="*/ 22 h 87"/>
                <a:gd name="T92" fmla="*/ 23 w 75"/>
                <a:gd name="T93" fmla="*/ 24 h 87"/>
                <a:gd name="T94" fmla="*/ 20 w 75"/>
                <a:gd name="T95" fmla="*/ 21 h 87"/>
                <a:gd name="T96" fmla="*/ 22 w 75"/>
                <a:gd name="T97" fmla="*/ 14 h 87"/>
                <a:gd name="T98" fmla="*/ 32 w 75"/>
                <a:gd name="T99" fmla="*/ 14 h 87"/>
                <a:gd name="T100" fmla="*/ 37 w 75"/>
                <a:gd name="T101" fmla="*/ 15 h 87"/>
                <a:gd name="T102" fmla="*/ 40 w 75"/>
                <a:gd name="T103" fmla="*/ 15 h 87"/>
                <a:gd name="T104" fmla="*/ 43 w 75"/>
                <a:gd name="T105" fmla="*/ 17 h 87"/>
                <a:gd name="T106" fmla="*/ 48 w 75"/>
                <a:gd name="T107" fmla="*/ 19 h 87"/>
                <a:gd name="T108" fmla="*/ 49 w 75"/>
                <a:gd name="T109" fmla="*/ 17 h 87"/>
                <a:gd name="T110" fmla="*/ 52 w 75"/>
                <a:gd name="T111" fmla="*/ 14 h 87"/>
                <a:gd name="T112" fmla="*/ 54 w 75"/>
                <a:gd name="T113" fmla="*/ 8 h 87"/>
                <a:gd name="T114" fmla="*/ 55 w 75"/>
                <a:gd name="T115" fmla="*/ 1 h 87"/>
                <a:gd name="T116" fmla="*/ 61 w 75"/>
                <a:gd name="T117" fmla="*/ 1 h 87"/>
                <a:gd name="T118" fmla="*/ 66 w 75"/>
                <a:gd name="T119" fmla="*/ 0 h 87"/>
                <a:gd name="T120" fmla="*/ 71 w 75"/>
                <a:gd name="T121" fmla="*/ 1 h 87"/>
                <a:gd name="T122" fmla="*/ 75 w 75"/>
                <a:gd name="T12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" h="87">
                  <a:moveTo>
                    <a:pt x="75" y="2"/>
                  </a:moveTo>
                  <a:lnTo>
                    <a:pt x="75" y="3"/>
                  </a:lnTo>
                  <a:lnTo>
                    <a:pt x="75" y="5"/>
                  </a:lnTo>
                  <a:lnTo>
                    <a:pt x="75" y="6"/>
                  </a:lnTo>
                  <a:lnTo>
                    <a:pt x="74" y="6"/>
                  </a:lnTo>
                  <a:lnTo>
                    <a:pt x="74" y="7"/>
                  </a:lnTo>
                  <a:lnTo>
                    <a:pt x="73" y="8"/>
                  </a:lnTo>
                  <a:lnTo>
                    <a:pt x="73" y="9"/>
                  </a:lnTo>
                  <a:lnTo>
                    <a:pt x="72" y="11"/>
                  </a:lnTo>
                  <a:lnTo>
                    <a:pt x="71" y="11"/>
                  </a:lnTo>
                  <a:lnTo>
                    <a:pt x="71" y="12"/>
                  </a:lnTo>
                  <a:lnTo>
                    <a:pt x="71" y="13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69" y="20"/>
                  </a:lnTo>
                  <a:lnTo>
                    <a:pt x="69" y="21"/>
                  </a:lnTo>
                  <a:lnTo>
                    <a:pt x="68" y="22"/>
                  </a:lnTo>
                  <a:lnTo>
                    <a:pt x="68" y="24"/>
                  </a:lnTo>
                  <a:lnTo>
                    <a:pt x="68" y="25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8" y="30"/>
                  </a:lnTo>
                  <a:lnTo>
                    <a:pt x="67" y="31"/>
                  </a:lnTo>
                  <a:lnTo>
                    <a:pt x="68" y="31"/>
                  </a:lnTo>
                  <a:lnTo>
                    <a:pt x="68" y="32"/>
                  </a:lnTo>
                  <a:lnTo>
                    <a:pt x="68" y="33"/>
                  </a:lnTo>
                  <a:lnTo>
                    <a:pt x="67" y="34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6" y="42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3" y="44"/>
                  </a:lnTo>
                  <a:lnTo>
                    <a:pt x="62" y="45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60" y="48"/>
                  </a:lnTo>
                  <a:lnTo>
                    <a:pt x="59" y="48"/>
                  </a:lnTo>
                  <a:lnTo>
                    <a:pt x="59" y="49"/>
                  </a:lnTo>
                  <a:lnTo>
                    <a:pt x="57" y="49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5" y="52"/>
                  </a:lnTo>
                  <a:lnTo>
                    <a:pt x="55" y="53"/>
                  </a:lnTo>
                  <a:lnTo>
                    <a:pt x="54" y="55"/>
                  </a:lnTo>
                  <a:lnTo>
                    <a:pt x="54" y="56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2" y="57"/>
                  </a:lnTo>
                  <a:lnTo>
                    <a:pt x="52" y="58"/>
                  </a:lnTo>
                  <a:lnTo>
                    <a:pt x="50" y="58"/>
                  </a:lnTo>
                  <a:lnTo>
                    <a:pt x="50" y="59"/>
                  </a:lnTo>
                  <a:lnTo>
                    <a:pt x="50" y="61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8"/>
                  </a:lnTo>
                  <a:lnTo>
                    <a:pt x="52" y="68"/>
                  </a:lnTo>
                  <a:lnTo>
                    <a:pt x="50" y="68"/>
                  </a:lnTo>
                  <a:lnTo>
                    <a:pt x="52" y="68"/>
                  </a:lnTo>
                  <a:lnTo>
                    <a:pt x="52" y="69"/>
                  </a:lnTo>
                  <a:lnTo>
                    <a:pt x="50" y="70"/>
                  </a:lnTo>
                  <a:lnTo>
                    <a:pt x="50" y="71"/>
                  </a:lnTo>
                  <a:lnTo>
                    <a:pt x="49" y="73"/>
                  </a:lnTo>
                  <a:lnTo>
                    <a:pt x="49" y="74"/>
                  </a:lnTo>
                  <a:lnTo>
                    <a:pt x="48" y="75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4" y="76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3" y="79"/>
                  </a:lnTo>
                  <a:lnTo>
                    <a:pt x="42" y="79"/>
                  </a:lnTo>
                  <a:lnTo>
                    <a:pt x="41" y="80"/>
                  </a:lnTo>
                  <a:lnTo>
                    <a:pt x="40" y="81"/>
                  </a:lnTo>
                  <a:lnTo>
                    <a:pt x="38" y="82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36" y="85"/>
                  </a:lnTo>
                  <a:lnTo>
                    <a:pt x="35" y="86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32" y="86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2" y="81"/>
                  </a:lnTo>
                  <a:lnTo>
                    <a:pt x="32" y="80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9" y="81"/>
                  </a:lnTo>
                  <a:lnTo>
                    <a:pt x="28" y="81"/>
                  </a:lnTo>
                  <a:lnTo>
                    <a:pt x="26" y="81"/>
                  </a:lnTo>
                  <a:lnTo>
                    <a:pt x="26" y="82"/>
                  </a:lnTo>
                  <a:lnTo>
                    <a:pt x="26" y="83"/>
                  </a:lnTo>
                  <a:lnTo>
                    <a:pt x="25" y="83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0" y="83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7" y="81"/>
                  </a:lnTo>
                  <a:lnTo>
                    <a:pt x="17" y="80"/>
                  </a:lnTo>
                  <a:lnTo>
                    <a:pt x="17" y="81"/>
                  </a:lnTo>
                  <a:lnTo>
                    <a:pt x="17" y="80"/>
                  </a:lnTo>
                  <a:lnTo>
                    <a:pt x="16" y="80"/>
                  </a:lnTo>
                  <a:lnTo>
                    <a:pt x="16" y="81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2" y="82"/>
                  </a:lnTo>
                  <a:lnTo>
                    <a:pt x="12" y="83"/>
                  </a:lnTo>
                  <a:lnTo>
                    <a:pt x="12" y="85"/>
                  </a:lnTo>
                  <a:lnTo>
                    <a:pt x="11" y="85"/>
                  </a:lnTo>
                  <a:lnTo>
                    <a:pt x="10" y="85"/>
                  </a:lnTo>
                  <a:lnTo>
                    <a:pt x="10" y="86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7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5" y="81"/>
                  </a:lnTo>
                  <a:lnTo>
                    <a:pt x="4" y="80"/>
                  </a:lnTo>
                  <a:lnTo>
                    <a:pt x="4" y="79"/>
                  </a:lnTo>
                  <a:lnTo>
                    <a:pt x="3" y="79"/>
                  </a:lnTo>
                  <a:lnTo>
                    <a:pt x="3" y="77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7" y="73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69"/>
                  </a:lnTo>
                  <a:lnTo>
                    <a:pt x="6" y="69"/>
                  </a:lnTo>
                  <a:lnTo>
                    <a:pt x="6" y="68"/>
                  </a:lnTo>
                  <a:lnTo>
                    <a:pt x="5" y="68"/>
                  </a:lnTo>
                  <a:lnTo>
                    <a:pt x="5" y="67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2" y="56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8" y="58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8" y="59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61"/>
                  </a:lnTo>
                  <a:lnTo>
                    <a:pt x="19" y="59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58"/>
                  </a:lnTo>
                  <a:lnTo>
                    <a:pt x="26" y="57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8" y="62"/>
                  </a:lnTo>
                  <a:lnTo>
                    <a:pt x="29" y="62"/>
                  </a:lnTo>
                  <a:lnTo>
                    <a:pt x="30" y="62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1" y="58"/>
                  </a:lnTo>
                  <a:lnTo>
                    <a:pt x="31" y="57"/>
                  </a:lnTo>
                  <a:lnTo>
                    <a:pt x="31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1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8" y="18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50" y="19"/>
                  </a:lnTo>
                  <a:lnTo>
                    <a:pt x="50" y="18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9" y="15"/>
                  </a:lnTo>
                  <a:lnTo>
                    <a:pt x="50" y="15"/>
                  </a:lnTo>
                  <a:lnTo>
                    <a:pt x="49" y="15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3" y="11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0"/>
                  </a:lnTo>
                  <a:lnTo>
                    <a:pt x="74" y="1"/>
                  </a:lnTo>
                  <a:lnTo>
                    <a:pt x="74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181">
              <a:extLst>
                <a:ext uri="{FF2B5EF4-FFF2-40B4-BE49-F238E27FC236}">
                  <a16:creationId xmlns:a16="http://schemas.microsoft.com/office/drawing/2014/main" id="{A827B175-CD35-3BC4-761E-7E0304EAD1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426" y="2546351"/>
              <a:ext cx="304800" cy="301625"/>
            </a:xfrm>
            <a:custGeom>
              <a:avLst/>
              <a:gdLst>
                <a:gd name="T0" fmla="*/ 67 w 192"/>
                <a:gd name="T1" fmla="*/ 7 h 190"/>
                <a:gd name="T2" fmla="*/ 77 w 192"/>
                <a:gd name="T3" fmla="*/ 3 h 190"/>
                <a:gd name="T4" fmla="*/ 85 w 192"/>
                <a:gd name="T5" fmla="*/ 11 h 190"/>
                <a:gd name="T6" fmla="*/ 97 w 192"/>
                <a:gd name="T7" fmla="*/ 12 h 190"/>
                <a:gd name="T8" fmla="*/ 106 w 192"/>
                <a:gd name="T9" fmla="*/ 7 h 190"/>
                <a:gd name="T10" fmla="*/ 114 w 192"/>
                <a:gd name="T11" fmla="*/ 6 h 190"/>
                <a:gd name="T12" fmla="*/ 126 w 192"/>
                <a:gd name="T13" fmla="*/ 5 h 190"/>
                <a:gd name="T14" fmla="*/ 135 w 192"/>
                <a:gd name="T15" fmla="*/ 1 h 190"/>
                <a:gd name="T16" fmla="*/ 140 w 192"/>
                <a:gd name="T17" fmla="*/ 1 h 190"/>
                <a:gd name="T18" fmla="*/ 151 w 192"/>
                <a:gd name="T19" fmla="*/ 3 h 190"/>
                <a:gd name="T20" fmla="*/ 160 w 192"/>
                <a:gd name="T21" fmla="*/ 9 h 190"/>
                <a:gd name="T22" fmla="*/ 168 w 192"/>
                <a:gd name="T23" fmla="*/ 9 h 190"/>
                <a:gd name="T24" fmla="*/ 177 w 192"/>
                <a:gd name="T25" fmla="*/ 8 h 190"/>
                <a:gd name="T26" fmla="*/ 184 w 192"/>
                <a:gd name="T27" fmla="*/ 17 h 190"/>
                <a:gd name="T28" fmla="*/ 187 w 192"/>
                <a:gd name="T29" fmla="*/ 21 h 190"/>
                <a:gd name="T30" fmla="*/ 188 w 192"/>
                <a:gd name="T31" fmla="*/ 30 h 190"/>
                <a:gd name="T32" fmla="*/ 184 w 192"/>
                <a:gd name="T33" fmla="*/ 40 h 190"/>
                <a:gd name="T34" fmla="*/ 177 w 192"/>
                <a:gd name="T35" fmla="*/ 54 h 190"/>
                <a:gd name="T36" fmla="*/ 174 w 192"/>
                <a:gd name="T37" fmla="*/ 67 h 190"/>
                <a:gd name="T38" fmla="*/ 168 w 192"/>
                <a:gd name="T39" fmla="*/ 77 h 190"/>
                <a:gd name="T40" fmla="*/ 171 w 192"/>
                <a:gd name="T41" fmla="*/ 85 h 190"/>
                <a:gd name="T42" fmla="*/ 172 w 192"/>
                <a:gd name="T43" fmla="*/ 103 h 190"/>
                <a:gd name="T44" fmla="*/ 175 w 192"/>
                <a:gd name="T45" fmla="*/ 119 h 190"/>
                <a:gd name="T46" fmla="*/ 181 w 192"/>
                <a:gd name="T47" fmla="*/ 137 h 190"/>
                <a:gd name="T48" fmla="*/ 163 w 192"/>
                <a:gd name="T49" fmla="*/ 145 h 190"/>
                <a:gd name="T50" fmla="*/ 165 w 192"/>
                <a:gd name="T51" fmla="*/ 155 h 190"/>
                <a:gd name="T52" fmla="*/ 165 w 192"/>
                <a:gd name="T53" fmla="*/ 165 h 190"/>
                <a:gd name="T54" fmla="*/ 165 w 192"/>
                <a:gd name="T55" fmla="*/ 174 h 190"/>
                <a:gd name="T56" fmla="*/ 173 w 192"/>
                <a:gd name="T57" fmla="*/ 178 h 190"/>
                <a:gd name="T58" fmla="*/ 177 w 192"/>
                <a:gd name="T59" fmla="*/ 190 h 190"/>
                <a:gd name="T60" fmla="*/ 167 w 192"/>
                <a:gd name="T61" fmla="*/ 188 h 190"/>
                <a:gd name="T62" fmla="*/ 159 w 192"/>
                <a:gd name="T63" fmla="*/ 178 h 190"/>
                <a:gd name="T64" fmla="*/ 149 w 192"/>
                <a:gd name="T65" fmla="*/ 171 h 190"/>
                <a:gd name="T66" fmla="*/ 137 w 192"/>
                <a:gd name="T67" fmla="*/ 173 h 190"/>
                <a:gd name="T68" fmla="*/ 132 w 192"/>
                <a:gd name="T69" fmla="*/ 167 h 190"/>
                <a:gd name="T70" fmla="*/ 122 w 192"/>
                <a:gd name="T71" fmla="*/ 169 h 190"/>
                <a:gd name="T72" fmla="*/ 113 w 192"/>
                <a:gd name="T73" fmla="*/ 165 h 190"/>
                <a:gd name="T74" fmla="*/ 101 w 192"/>
                <a:gd name="T75" fmla="*/ 168 h 190"/>
                <a:gd name="T76" fmla="*/ 100 w 192"/>
                <a:gd name="T77" fmla="*/ 155 h 190"/>
                <a:gd name="T78" fmla="*/ 97 w 192"/>
                <a:gd name="T79" fmla="*/ 145 h 190"/>
                <a:gd name="T80" fmla="*/ 95 w 192"/>
                <a:gd name="T81" fmla="*/ 134 h 190"/>
                <a:gd name="T82" fmla="*/ 88 w 192"/>
                <a:gd name="T83" fmla="*/ 128 h 190"/>
                <a:gd name="T84" fmla="*/ 81 w 192"/>
                <a:gd name="T85" fmla="*/ 124 h 190"/>
                <a:gd name="T86" fmla="*/ 74 w 192"/>
                <a:gd name="T87" fmla="*/ 129 h 190"/>
                <a:gd name="T88" fmla="*/ 63 w 192"/>
                <a:gd name="T89" fmla="*/ 134 h 190"/>
                <a:gd name="T90" fmla="*/ 52 w 192"/>
                <a:gd name="T91" fmla="*/ 135 h 190"/>
                <a:gd name="T92" fmla="*/ 49 w 192"/>
                <a:gd name="T93" fmla="*/ 128 h 190"/>
                <a:gd name="T94" fmla="*/ 45 w 192"/>
                <a:gd name="T95" fmla="*/ 114 h 190"/>
                <a:gd name="T96" fmla="*/ 31 w 192"/>
                <a:gd name="T97" fmla="*/ 113 h 190"/>
                <a:gd name="T98" fmla="*/ 17 w 192"/>
                <a:gd name="T99" fmla="*/ 113 h 190"/>
                <a:gd name="T100" fmla="*/ 2 w 192"/>
                <a:gd name="T101" fmla="*/ 114 h 190"/>
                <a:gd name="T102" fmla="*/ 4 w 192"/>
                <a:gd name="T103" fmla="*/ 104 h 190"/>
                <a:gd name="T104" fmla="*/ 12 w 192"/>
                <a:gd name="T105" fmla="*/ 103 h 190"/>
                <a:gd name="T106" fmla="*/ 21 w 192"/>
                <a:gd name="T107" fmla="*/ 97 h 190"/>
                <a:gd name="T108" fmla="*/ 26 w 192"/>
                <a:gd name="T109" fmla="*/ 103 h 190"/>
                <a:gd name="T110" fmla="*/ 38 w 192"/>
                <a:gd name="T111" fmla="*/ 92 h 190"/>
                <a:gd name="T112" fmla="*/ 41 w 192"/>
                <a:gd name="T113" fmla="*/ 81 h 190"/>
                <a:gd name="T114" fmla="*/ 45 w 192"/>
                <a:gd name="T115" fmla="*/ 69 h 190"/>
                <a:gd name="T116" fmla="*/ 54 w 192"/>
                <a:gd name="T117" fmla="*/ 60 h 190"/>
                <a:gd name="T118" fmla="*/ 56 w 192"/>
                <a:gd name="T119" fmla="*/ 44 h 190"/>
                <a:gd name="T120" fmla="*/ 60 w 192"/>
                <a:gd name="T121" fmla="*/ 29 h 190"/>
                <a:gd name="T122" fmla="*/ 6 w 192"/>
                <a:gd name="T12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190">
                  <a:moveTo>
                    <a:pt x="64" y="20"/>
                  </a:moveTo>
                  <a:lnTo>
                    <a:pt x="64" y="18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6" y="9"/>
                  </a:lnTo>
                  <a:lnTo>
                    <a:pt x="67" y="8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72" y="3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8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6" y="11"/>
                  </a:lnTo>
                  <a:lnTo>
                    <a:pt x="86" y="9"/>
                  </a:lnTo>
                  <a:lnTo>
                    <a:pt x="87" y="9"/>
                  </a:lnTo>
                  <a:lnTo>
                    <a:pt x="88" y="11"/>
                  </a:lnTo>
                  <a:lnTo>
                    <a:pt x="89" y="11"/>
                  </a:lnTo>
                  <a:lnTo>
                    <a:pt x="89" y="12"/>
                  </a:lnTo>
                  <a:lnTo>
                    <a:pt x="91" y="12"/>
                  </a:lnTo>
                  <a:lnTo>
                    <a:pt x="91" y="11"/>
                  </a:lnTo>
                  <a:lnTo>
                    <a:pt x="92" y="12"/>
                  </a:lnTo>
                  <a:lnTo>
                    <a:pt x="93" y="12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7" y="12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0" y="13"/>
                  </a:lnTo>
                  <a:lnTo>
                    <a:pt x="101" y="13"/>
                  </a:lnTo>
                  <a:lnTo>
                    <a:pt x="103" y="13"/>
                  </a:lnTo>
                  <a:lnTo>
                    <a:pt x="104" y="13"/>
                  </a:lnTo>
                  <a:lnTo>
                    <a:pt x="104" y="12"/>
                  </a:lnTo>
                  <a:lnTo>
                    <a:pt x="104" y="11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6" y="8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7" y="6"/>
                  </a:lnTo>
                  <a:lnTo>
                    <a:pt x="107" y="6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0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2" y="8"/>
                  </a:lnTo>
                  <a:lnTo>
                    <a:pt x="112" y="7"/>
                  </a:lnTo>
                  <a:lnTo>
                    <a:pt x="113" y="7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7" y="6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9" y="5"/>
                  </a:lnTo>
                  <a:lnTo>
                    <a:pt x="120" y="5"/>
                  </a:lnTo>
                  <a:lnTo>
                    <a:pt x="122" y="3"/>
                  </a:lnTo>
                  <a:lnTo>
                    <a:pt x="122" y="2"/>
                  </a:lnTo>
                  <a:lnTo>
                    <a:pt x="123" y="3"/>
                  </a:lnTo>
                  <a:lnTo>
                    <a:pt x="124" y="3"/>
                  </a:lnTo>
                  <a:lnTo>
                    <a:pt x="124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31" y="3"/>
                  </a:lnTo>
                  <a:lnTo>
                    <a:pt x="132" y="3"/>
                  </a:lnTo>
                  <a:lnTo>
                    <a:pt x="132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2" y="1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36" y="2"/>
                  </a:lnTo>
                  <a:lnTo>
                    <a:pt x="137" y="2"/>
                  </a:lnTo>
                  <a:lnTo>
                    <a:pt x="137" y="1"/>
                  </a:lnTo>
                  <a:lnTo>
                    <a:pt x="137" y="2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40" y="1"/>
                  </a:lnTo>
                  <a:lnTo>
                    <a:pt x="140" y="2"/>
                  </a:lnTo>
                  <a:lnTo>
                    <a:pt x="140" y="1"/>
                  </a:lnTo>
                  <a:lnTo>
                    <a:pt x="140" y="2"/>
                  </a:lnTo>
                  <a:lnTo>
                    <a:pt x="141" y="2"/>
                  </a:lnTo>
                  <a:lnTo>
                    <a:pt x="142" y="2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3"/>
                  </a:lnTo>
                  <a:lnTo>
                    <a:pt x="147" y="3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1" y="3"/>
                  </a:lnTo>
                  <a:lnTo>
                    <a:pt x="153" y="3"/>
                  </a:lnTo>
                  <a:lnTo>
                    <a:pt x="153" y="5"/>
                  </a:lnTo>
                  <a:lnTo>
                    <a:pt x="154" y="5"/>
                  </a:lnTo>
                  <a:lnTo>
                    <a:pt x="155" y="5"/>
                  </a:lnTo>
                  <a:lnTo>
                    <a:pt x="155" y="6"/>
                  </a:lnTo>
                  <a:lnTo>
                    <a:pt x="156" y="6"/>
                  </a:lnTo>
                  <a:lnTo>
                    <a:pt x="156" y="7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9" y="8"/>
                  </a:lnTo>
                  <a:lnTo>
                    <a:pt x="159" y="9"/>
                  </a:lnTo>
                  <a:lnTo>
                    <a:pt x="159" y="11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61" y="11"/>
                  </a:lnTo>
                  <a:lnTo>
                    <a:pt x="162" y="11"/>
                  </a:lnTo>
                  <a:lnTo>
                    <a:pt x="162" y="12"/>
                  </a:lnTo>
                  <a:lnTo>
                    <a:pt x="163" y="12"/>
                  </a:lnTo>
                  <a:lnTo>
                    <a:pt x="163" y="11"/>
                  </a:lnTo>
                  <a:lnTo>
                    <a:pt x="165" y="11"/>
                  </a:lnTo>
                  <a:lnTo>
                    <a:pt x="165" y="9"/>
                  </a:lnTo>
                  <a:lnTo>
                    <a:pt x="165" y="8"/>
                  </a:lnTo>
                  <a:lnTo>
                    <a:pt x="166" y="8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8" y="9"/>
                  </a:lnTo>
                  <a:lnTo>
                    <a:pt x="169" y="11"/>
                  </a:lnTo>
                  <a:lnTo>
                    <a:pt x="171" y="11"/>
                  </a:lnTo>
                  <a:lnTo>
                    <a:pt x="172" y="11"/>
                  </a:lnTo>
                  <a:lnTo>
                    <a:pt x="172" y="9"/>
                  </a:lnTo>
                  <a:lnTo>
                    <a:pt x="172" y="8"/>
                  </a:lnTo>
                  <a:lnTo>
                    <a:pt x="173" y="8"/>
                  </a:lnTo>
                  <a:lnTo>
                    <a:pt x="173" y="7"/>
                  </a:lnTo>
                  <a:lnTo>
                    <a:pt x="173" y="8"/>
                  </a:lnTo>
                  <a:lnTo>
                    <a:pt x="173" y="7"/>
                  </a:lnTo>
                  <a:lnTo>
                    <a:pt x="174" y="7"/>
                  </a:lnTo>
                  <a:lnTo>
                    <a:pt x="174" y="8"/>
                  </a:lnTo>
                  <a:lnTo>
                    <a:pt x="175" y="8"/>
                  </a:lnTo>
                  <a:lnTo>
                    <a:pt x="177" y="8"/>
                  </a:lnTo>
                  <a:lnTo>
                    <a:pt x="177" y="9"/>
                  </a:lnTo>
                  <a:lnTo>
                    <a:pt x="177" y="11"/>
                  </a:lnTo>
                  <a:lnTo>
                    <a:pt x="178" y="11"/>
                  </a:lnTo>
                  <a:lnTo>
                    <a:pt x="178" y="12"/>
                  </a:lnTo>
                  <a:lnTo>
                    <a:pt x="179" y="12"/>
                  </a:lnTo>
                  <a:lnTo>
                    <a:pt x="179" y="13"/>
                  </a:lnTo>
                  <a:lnTo>
                    <a:pt x="180" y="13"/>
                  </a:lnTo>
                  <a:lnTo>
                    <a:pt x="180" y="14"/>
                  </a:lnTo>
                  <a:lnTo>
                    <a:pt x="180" y="15"/>
                  </a:lnTo>
                  <a:lnTo>
                    <a:pt x="181" y="15"/>
                  </a:lnTo>
                  <a:lnTo>
                    <a:pt x="182" y="15"/>
                  </a:lnTo>
                  <a:lnTo>
                    <a:pt x="184" y="15"/>
                  </a:lnTo>
                  <a:lnTo>
                    <a:pt x="184" y="17"/>
                  </a:lnTo>
                  <a:lnTo>
                    <a:pt x="184" y="18"/>
                  </a:lnTo>
                  <a:lnTo>
                    <a:pt x="184" y="19"/>
                  </a:lnTo>
                  <a:lnTo>
                    <a:pt x="185" y="19"/>
                  </a:lnTo>
                  <a:lnTo>
                    <a:pt x="185" y="18"/>
                  </a:lnTo>
                  <a:lnTo>
                    <a:pt x="186" y="18"/>
                  </a:lnTo>
                  <a:lnTo>
                    <a:pt x="186" y="19"/>
                  </a:lnTo>
                  <a:lnTo>
                    <a:pt x="187" y="19"/>
                  </a:lnTo>
                  <a:lnTo>
                    <a:pt x="187" y="20"/>
                  </a:lnTo>
                  <a:lnTo>
                    <a:pt x="187" y="19"/>
                  </a:lnTo>
                  <a:lnTo>
                    <a:pt x="187" y="20"/>
                  </a:lnTo>
                  <a:lnTo>
                    <a:pt x="188" y="20"/>
                  </a:lnTo>
                  <a:lnTo>
                    <a:pt x="187" y="20"/>
                  </a:lnTo>
                  <a:lnTo>
                    <a:pt x="187" y="21"/>
                  </a:lnTo>
                  <a:lnTo>
                    <a:pt x="187" y="23"/>
                  </a:lnTo>
                  <a:lnTo>
                    <a:pt x="186" y="24"/>
                  </a:lnTo>
                  <a:lnTo>
                    <a:pt x="186" y="25"/>
                  </a:lnTo>
                  <a:lnTo>
                    <a:pt x="187" y="25"/>
                  </a:lnTo>
                  <a:lnTo>
                    <a:pt x="187" y="26"/>
                  </a:lnTo>
                  <a:lnTo>
                    <a:pt x="187" y="27"/>
                  </a:lnTo>
                  <a:lnTo>
                    <a:pt x="186" y="27"/>
                  </a:lnTo>
                  <a:lnTo>
                    <a:pt x="186" y="27"/>
                  </a:lnTo>
                  <a:lnTo>
                    <a:pt x="186" y="29"/>
                  </a:lnTo>
                  <a:lnTo>
                    <a:pt x="186" y="30"/>
                  </a:lnTo>
                  <a:lnTo>
                    <a:pt x="187" y="30"/>
                  </a:lnTo>
                  <a:lnTo>
                    <a:pt x="187" y="31"/>
                  </a:lnTo>
                  <a:lnTo>
                    <a:pt x="188" y="30"/>
                  </a:lnTo>
                  <a:lnTo>
                    <a:pt x="190" y="31"/>
                  </a:lnTo>
                  <a:lnTo>
                    <a:pt x="191" y="31"/>
                  </a:lnTo>
                  <a:lnTo>
                    <a:pt x="191" y="32"/>
                  </a:lnTo>
                  <a:lnTo>
                    <a:pt x="192" y="32"/>
                  </a:lnTo>
                  <a:lnTo>
                    <a:pt x="192" y="33"/>
                  </a:lnTo>
                  <a:lnTo>
                    <a:pt x="191" y="33"/>
                  </a:lnTo>
                  <a:lnTo>
                    <a:pt x="191" y="35"/>
                  </a:lnTo>
                  <a:lnTo>
                    <a:pt x="190" y="36"/>
                  </a:lnTo>
                  <a:lnTo>
                    <a:pt x="188" y="37"/>
                  </a:lnTo>
                  <a:lnTo>
                    <a:pt x="187" y="38"/>
                  </a:lnTo>
                  <a:lnTo>
                    <a:pt x="185" y="39"/>
                  </a:lnTo>
                  <a:lnTo>
                    <a:pt x="185" y="40"/>
                  </a:lnTo>
                  <a:lnTo>
                    <a:pt x="184" y="40"/>
                  </a:lnTo>
                  <a:lnTo>
                    <a:pt x="184" y="42"/>
                  </a:lnTo>
                  <a:lnTo>
                    <a:pt x="182" y="43"/>
                  </a:lnTo>
                  <a:lnTo>
                    <a:pt x="181" y="43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5"/>
                  </a:lnTo>
                  <a:lnTo>
                    <a:pt x="179" y="45"/>
                  </a:lnTo>
                  <a:lnTo>
                    <a:pt x="178" y="46"/>
                  </a:lnTo>
                  <a:lnTo>
                    <a:pt x="178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7" y="51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5" y="55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4" y="57"/>
                  </a:lnTo>
                  <a:lnTo>
                    <a:pt x="174" y="58"/>
                  </a:lnTo>
                  <a:lnTo>
                    <a:pt x="174" y="60"/>
                  </a:lnTo>
                  <a:lnTo>
                    <a:pt x="174" y="61"/>
                  </a:lnTo>
                  <a:lnTo>
                    <a:pt x="174" y="62"/>
                  </a:lnTo>
                  <a:lnTo>
                    <a:pt x="174" y="63"/>
                  </a:lnTo>
                  <a:lnTo>
                    <a:pt x="174" y="64"/>
                  </a:lnTo>
                  <a:lnTo>
                    <a:pt x="174" y="66"/>
                  </a:lnTo>
                  <a:lnTo>
                    <a:pt x="174" y="67"/>
                  </a:lnTo>
                  <a:lnTo>
                    <a:pt x="174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2" y="69"/>
                  </a:lnTo>
                  <a:lnTo>
                    <a:pt x="171" y="70"/>
                  </a:lnTo>
                  <a:lnTo>
                    <a:pt x="171" y="71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9" y="74"/>
                  </a:lnTo>
                  <a:lnTo>
                    <a:pt x="169" y="75"/>
                  </a:lnTo>
                  <a:lnTo>
                    <a:pt x="169" y="76"/>
                  </a:lnTo>
                  <a:lnTo>
                    <a:pt x="169" y="77"/>
                  </a:lnTo>
                  <a:lnTo>
                    <a:pt x="168" y="77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6" y="79"/>
                  </a:lnTo>
                  <a:lnTo>
                    <a:pt x="167" y="79"/>
                  </a:lnTo>
                  <a:lnTo>
                    <a:pt x="167" y="80"/>
                  </a:lnTo>
                  <a:lnTo>
                    <a:pt x="166" y="80"/>
                  </a:lnTo>
                  <a:lnTo>
                    <a:pt x="167" y="80"/>
                  </a:lnTo>
                  <a:lnTo>
                    <a:pt x="167" y="81"/>
                  </a:lnTo>
                  <a:lnTo>
                    <a:pt x="168" y="82"/>
                  </a:lnTo>
                  <a:lnTo>
                    <a:pt x="168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5"/>
                  </a:lnTo>
                  <a:lnTo>
                    <a:pt x="171" y="86"/>
                  </a:lnTo>
                  <a:lnTo>
                    <a:pt x="171" y="87"/>
                  </a:lnTo>
                  <a:lnTo>
                    <a:pt x="171" y="89"/>
                  </a:lnTo>
                  <a:lnTo>
                    <a:pt x="171" y="91"/>
                  </a:lnTo>
                  <a:lnTo>
                    <a:pt x="171" y="92"/>
                  </a:lnTo>
                  <a:lnTo>
                    <a:pt x="171" y="93"/>
                  </a:lnTo>
                  <a:lnTo>
                    <a:pt x="171" y="94"/>
                  </a:lnTo>
                  <a:lnTo>
                    <a:pt x="172" y="95"/>
                  </a:lnTo>
                  <a:lnTo>
                    <a:pt x="172" y="97"/>
                  </a:lnTo>
                  <a:lnTo>
                    <a:pt x="172" y="99"/>
                  </a:lnTo>
                  <a:lnTo>
                    <a:pt x="172" y="100"/>
                  </a:lnTo>
                  <a:lnTo>
                    <a:pt x="172" y="101"/>
                  </a:lnTo>
                  <a:lnTo>
                    <a:pt x="172" y="103"/>
                  </a:lnTo>
                  <a:lnTo>
                    <a:pt x="172" y="104"/>
                  </a:lnTo>
                  <a:lnTo>
                    <a:pt x="172" y="105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4" y="113"/>
                  </a:lnTo>
                  <a:lnTo>
                    <a:pt x="173" y="113"/>
                  </a:lnTo>
                  <a:lnTo>
                    <a:pt x="173" y="114"/>
                  </a:lnTo>
                  <a:lnTo>
                    <a:pt x="173" y="116"/>
                  </a:lnTo>
                  <a:lnTo>
                    <a:pt x="173" y="117"/>
                  </a:lnTo>
                  <a:lnTo>
                    <a:pt x="174" y="118"/>
                  </a:lnTo>
                  <a:lnTo>
                    <a:pt x="175" y="119"/>
                  </a:lnTo>
                  <a:lnTo>
                    <a:pt x="175" y="120"/>
                  </a:lnTo>
                  <a:lnTo>
                    <a:pt x="177" y="122"/>
                  </a:lnTo>
                  <a:lnTo>
                    <a:pt x="178" y="122"/>
                  </a:lnTo>
                  <a:lnTo>
                    <a:pt x="179" y="123"/>
                  </a:lnTo>
                  <a:lnTo>
                    <a:pt x="181" y="125"/>
                  </a:lnTo>
                  <a:lnTo>
                    <a:pt x="182" y="128"/>
                  </a:lnTo>
                  <a:lnTo>
                    <a:pt x="182" y="129"/>
                  </a:lnTo>
                  <a:lnTo>
                    <a:pt x="182" y="130"/>
                  </a:lnTo>
                  <a:lnTo>
                    <a:pt x="185" y="134"/>
                  </a:lnTo>
                  <a:lnTo>
                    <a:pt x="186" y="136"/>
                  </a:lnTo>
                  <a:lnTo>
                    <a:pt x="186" y="137"/>
                  </a:lnTo>
                  <a:lnTo>
                    <a:pt x="185" y="137"/>
                  </a:lnTo>
                  <a:lnTo>
                    <a:pt x="181" y="137"/>
                  </a:lnTo>
                  <a:lnTo>
                    <a:pt x="180" y="137"/>
                  </a:lnTo>
                  <a:lnTo>
                    <a:pt x="177" y="138"/>
                  </a:lnTo>
                  <a:lnTo>
                    <a:pt x="174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68" y="140"/>
                  </a:lnTo>
                  <a:lnTo>
                    <a:pt x="167" y="140"/>
                  </a:lnTo>
                  <a:lnTo>
                    <a:pt x="167" y="141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6" y="143"/>
                  </a:lnTo>
                  <a:lnTo>
                    <a:pt x="165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2" y="147"/>
                  </a:lnTo>
                  <a:lnTo>
                    <a:pt x="163" y="148"/>
                  </a:lnTo>
                  <a:lnTo>
                    <a:pt x="165" y="148"/>
                  </a:lnTo>
                  <a:lnTo>
                    <a:pt x="163" y="148"/>
                  </a:lnTo>
                  <a:lnTo>
                    <a:pt x="163" y="149"/>
                  </a:lnTo>
                  <a:lnTo>
                    <a:pt x="165" y="149"/>
                  </a:lnTo>
                  <a:lnTo>
                    <a:pt x="165" y="150"/>
                  </a:lnTo>
                  <a:lnTo>
                    <a:pt x="165" y="151"/>
                  </a:lnTo>
                  <a:lnTo>
                    <a:pt x="165" y="151"/>
                  </a:lnTo>
                  <a:lnTo>
                    <a:pt x="165" y="153"/>
                  </a:lnTo>
                  <a:lnTo>
                    <a:pt x="165" y="154"/>
                  </a:lnTo>
                  <a:lnTo>
                    <a:pt x="165" y="155"/>
                  </a:lnTo>
                  <a:lnTo>
                    <a:pt x="165" y="155"/>
                  </a:lnTo>
                  <a:lnTo>
                    <a:pt x="165" y="156"/>
                  </a:lnTo>
                  <a:lnTo>
                    <a:pt x="165" y="157"/>
                  </a:lnTo>
                  <a:lnTo>
                    <a:pt x="165" y="159"/>
                  </a:lnTo>
                  <a:lnTo>
                    <a:pt x="165" y="159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5" y="161"/>
                  </a:lnTo>
                  <a:lnTo>
                    <a:pt x="165" y="162"/>
                  </a:lnTo>
                  <a:lnTo>
                    <a:pt x="165" y="162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3" y="166"/>
                  </a:lnTo>
                  <a:lnTo>
                    <a:pt x="163" y="167"/>
                  </a:lnTo>
                  <a:lnTo>
                    <a:pt x="163" y="168"/>
                  </a:lnTo>
                  <a:lnTo>
                    <a:pt x="163" y="169"/>
                  </a:lnTo>
                  <a:lnTo>
                    <a:pt x="162" y="169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3" y="171"/>
                  </a:lnTo>
                  <a:lnTo>
                    <a:pt x="163" y="172"/>
                  </a:lnTo>
                  <a:lnTo>
                    <a:pt x="163" y="173"/>
                  </a:lnTo>
                  <a:lnTo>
                    <a:pt x="165" y="173"/>
                  </a:lnTo>
                  <a:lnTo>
                    <a:pt x="165" y="174"/>
                  </a:lnTo>
                  <a:lnTo>
                    <a:pt x="165" y="173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6" y="174"/>
                  </a:lnTo>
                  <a:lnTo>
                    <a:pt x="166" y="175"/>
                  </a:lnTo>
                  <a:lnTo>
                    <a:pt x="167" y="177"/>
                  </a:lnTo>
                  <a:lnTo>
                    <a:pt x="168" y="178"/>
                  </a:lnTo>
                  <a:lnTo>
                    <a:pt x="168" y="179"/>
                  </a:lnTo>
                  <a:lnTo>
                    <a:pt x="169" y="179"/>
                  </a:lnTo>
                  <a:lnTo>
                    <a:pt x="171" y="179"/>
                  </a:lnTo>
                  <a:lnTo>
                    <a:pt x="172" y="179"/>
                  </a:lnTo>
                  <a:lnTo>
                    <a:pt x="173" y="179"/>
                  </a:lnTo>
                  <a:lnTo>
                    <a:pt x="173" y="178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5" y="177"/>
                  </a:lnTo>
                  <a:lnTo>
                    <a:pt x="177" y="177"/>
                  </a:lnTo>
                  <a:lnTo>
                    <a:pt x="177" y="178"/>
                  </a:lnTo>
                  <a:lnTo>
                    <a:pt x="177" y="179"/>
                  </a:lnTo>
                  <a:lnTo>
                    <a:pt x="177" y="180"/>
                  </a:lnTo>
                  <a:lnTo>
                    <a:pt x="177" y="182"/>
                  </a:lnTo>
                  <a:lnTo>
                    <a:pt x="177" y="184"/>
                  </a:lnTo>
                  <a:lnTo>
                    <a:pt x="177" y="185"/>
                  </a:lnTo>
                  <a:lnTo>
                    <a:pt x="177" y="187"/>
                  </a:lnTo>
                  <a:lnTo>
                    <a:pt x="177" y="188"/>
                  </a:lnTo>
                  <a:lnTo>
                    <a:pt x="177" y="190"/>
                  </a:lnTo>
                  <a:lnTo>
                    <a:pt x="175" y="190"/>
                  </a:lnTo>
                  <a:lnTo>
                    <a:pt x="174" y="190"/>
                  </a:lnTo>
                  <a:lnTo>
                    <a:pt x="174" y="188"/>
                  </a:lnTo>
                  <a:lnTo>
                    <a:pt x="175" y="188"/>
                  </a:lnTo>
                  <a:lnTo>
                    <a:pt x="174" y="188"/>
                  </a:lnTo>
                  <a:lnTo>
                    <a:pt x="174" y="187"/>
                  </a:lnTo>
                  <a:lnTo>
                    <a:pt x="173" y="187"/>
                  </a:lnTo>
                  <a:lnTo>
                    <a:pt x="173" y="188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8" y="190"/>
                  </a:lnTo>
                  <a:lnTo>
                    <a:pt x="167" y="188"/>
                  </a:lnTo>
                  <a:lnTo>
                    <a:pt x="167" y="187"/>
                  </a:lnTo>
                  <a:lnTo>
                    <a:pt x="166" y="186"/>
                  </a:lnTo>
                  <a:lnTo>
                    <a:pt x="166" y="185"/>
                  </a:lnTo>
                  <a:lnTo>
                    <a:pt x="165" y="184"/>
                  </a:lnTo>
                  <a:lnTo>
                    <a:pt x="165" y="184"/>
                  </a:lnTo>
                  <a:lnTo>
                    <a:pt x="163" y="182"/>
                  </a:lnTo>
                  <a:lnTo>
                    <a:pt x="163" y="181"/>
                  </a:lnTo>
                  <a:lnTo>
                    <a:pt x="163" y="180"/>
                  </a:lnTo>
                  <a:lnTo>
                    <a:pt x="162" y="179"/>
                  </a:lnTo>
                  <a:lnTo>
                    <a:pt x="161" y="179"/>
                  </a:lnTo>
                  <a:lnTo>
                    <a:pt x="160" y="179"/>
                  </a:lnTo>
                  <a:lnTo>
                    <a:pt x="159" y="179"/>
                  </a:lnTo>
                  <a:lnTo>
                    <a:pt x="159" y="178"/>
                  </a:lnTo>
                  <a:lnTo>
                    <a:pt x="157" y="178"/>
                  </a:lnTo>
                  <a:lnTo>
                    <a:pt x="156" y="178"/>
                  </a:lnTo>
                  <a:lnTo>
                    <a:pt x="155" y="178"/>
                  </a:lnTo>
                  <a:lnTo>
                    <a:pt x="154" y="178"/>
                  </a:lnTo>
                  <a:lnTo>
                    <a:pt x="154" y="177"/>
                  </a:lnTo>
                  <a:lnTo>
                    <a:pt x="153" y="175"/>
                  </a:lnTo>
                  <a:lnTo>
                    <a:pt x="153" y="174"/>
                  </a:lnTo>
                  <a:lnTo>
                    <a:pt x="150" y="173"/>
                  </a:lnTo>
                  <a:lnTo>
                    <a:pt x="150" y="172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8" y="172"/>
                  </a:lnTo>
                  <a:lnTo>
                    <a:pt x="148" y="173"/>
                  </a:lnTo>
                  <a:lnTo>
                    <a:pt x="148" y="174"/>
                  </a:lnTo>
                  <a:lnTo>
                    <a:pt x="147" y="174"/>
                  </a:lnTo>
                  <a:lnTo>
                    <a:pt x="145" y="174"/>
                  </a:lnTo>
                  <a:lnTo>
                    <a:pt x="144" y="174"/>
                  </a:lnTo>
                  <a:lnTo>
                    <a:pt x="143" y="174"/>
                  </a:lnTo>
                  <a:lnTo>
                    <a:pt x="142" y="174"/>
                  </a:lnTo>
                  <a:lnTo>
                    <a:pt x="141" y="174"/>
                  </a:lnTo>
                  <a:lnTo>
                    <a:pt x="140" y="174"/>
                  </a:lnTo>
                  <a:lnTo>
                    <a:pt x="140" y="173"/>
                  </a:lnTo>
                  <a:lnTo>
                    <a:pt x="137" y="173"/>
                  </a:lnTo>
                  <a:lnTo>
                    <a:pt x="136" y="173"/>
                  </a:lnTo>
                  <a:lnTo>
                    <a:pt x="136" y="172"/>
                  </a:lnTo>
                  <a:lnTo>
                    <a:pt x="136" y="173"/>
                  </a:lnTo>
                  <a:lnTo>
                    <a:pt x="136" y="173"/>
                  </a:lnTo>
                  <a:lnTo>
                    <a:pt x="136" y="172"/>
                  </a:lnTo>
                  <a:lnTo>
                    <a:pt x="135" y="172"/>
                  </a:lnTo>
                  <a:lnTo>
                    <a:pt x="134" y="172"/>
                  </a:lnTo>
                  <a:lnTo>
                    <a:pt x="132" y="171"/>
                  </a:lnTo>
                  <a:lnTo>
                    <a:pt x="131" y="171"/>
                  </a:lnTo>
                  <a:lnTo>
                    <a:pt x="131" y="169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7"/>
                  </a:lnTo>
                  <a:lnTo>
                    <a:pt x="131" y="167"/>
                  </a:lnTo>
                  <a:lnTo>
                    <a:pt x="130" y="168"/>
                  </a:lnTo>
                  <a:lnTo>
                    <a:pt x="129" y="168"/>
                  </a:lnTo>
                  <a:lnTo>
                    <a:pt x="128" y="168"/>
                  </a:lnTo>
                  <a:lnTo>
                    <a:pt x="126" y="168"/>
                  </a:lnTo>
                  <a:lnTo>
                    <a:pt x="125" y="168"/>
                  </a:lnTo>
                  <a:lnTo>
                    <a:pt x="125" y="169"/>
                  </a:lnTo>
                  <a:lnTo>
                    <a:pt x="124" y="169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2" y="169"/>
                  </a:lnTo>
                  <a:lnTo>
                    <a:pt x="120" y="169"/>
                  </a:lnTo>
                  <a:lnTo>
                    <a:pt x="122" y="169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2" y="166"/>
                  </a:lnTo>
                  <a:lnTo>
                    <a:pt x="120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18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6"/>
                  </a:lnTo>
                  <a:lnTo>
                    <a:pt x="116" y="166"/>
                  </a:lnTo>
                  <a:lnTo>
                    <a:pt x="114" y="165"/>
                  </a:lnTo>
                  <a:lnTo>
                    <a:pt x="113" y="165"/>
                  </a:lnTo>
                  <a:lnTo>
                    <a:pt x="112" y="165"/>
                  </a:lnTo>
                  <a:lnTo>
                    <a:pt x="111" y="165"/>
                  </a:lnTo>
                  <a:lnTo>
                    <a:pt x="111" y="166"/>
                  </a:lnTo>
                  <a:lnTo>
                    <a:pt x="110" y="166"/>
                  </a:lnTo>
                  <a:lnTo>
                    <a:pt x="109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06" y="166"/>
                  </a:lnTo>
                  <a:lnTo>
                    <a:pt x="105" y="166"/>
                  </a:lnTo>
                  <a:lnTo>
                    <a:pt x="104" y="166"/>
                  </a:lnTo>
                  <a:lnTo>
                    <a:pt x="103" y="167"/>
                  </a:lnTo>
                  <a:lnTo>
                    <a:pt x="101" y="167"/>
                  </a:lnTo>
                  <a:lnTo>
                    <a:pt x="101" y="168"/>
                  </a:lnTo>
                  <a:lnTo>
                    <a:pt x="100" y="168"/>
                  </a:lnTo>
                  <a:lnTo>
                    <a:pt x="101" y="167"/>
                  </a:lnTo>
                  <a:lnTo>
                    <a:pt x="101" y="166"/>
                  </a:lnTo>
                  <a:lnTo>
                    <a:pt x="100" y="166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1" y="162"/>
                  </a:lnTo>
                  <a:lnTo>
                    <a:pt x="101" y="161"/>
                  </a:lnTo>
                  <a:lnTo>
                    <a:pt x="101" y="160"/>
                  </a:lnTo>
                  <a:lnTo>
                    <a:pt x="101" y="159"/>
                  </a:lnTo>
                  <a:lnTo>
                    <a:pt x="101" y="157"/>
                  </a:lnTo>
                  <a:lnTo>
                    <a:pt x="100" y="156"/>
                  </a:lnTo>
                  <a:lnTo>
                    <a:pt x="100" y="155"/>
                  </a:lnTo>
                  <a:lnTo>
                    <a:pt x="100" y="154"/>
                  </a:lnTo>
                  <a:lnTo>
                    <a:pt x="99" y="154"/>
                  </a:lnTo>
                  <a:lnTo>
                    <a:pt x="99" y="153"/>
                  </a:lnTo>
                  <a:lnTo>
                    <a:pt x="99" y="154"/>
                  </a:lnTo>
                  <a:lnTo>
                    <a:pt x="99" y="153"/>
                  </a:lnTo>
                  <a:lnTo>
                    <a:pt x="98" y="153"/>
                  </a:lnTo>
                  <a:lnTo>
                    <a:pt x="98" y="151"/>
                  </a:lnTo>
                  <a:lnTo>
                    <a:pt x="97" y="151"/>
                  </a:lnTo>
                  <a:lnTo>
                    <a:pt x="97" y="150"/>
                  </a:lnTo>
                  <a:lnTo>
                    <a:pt x="97" y="149"/>
                  </a:lnTo>
                  <a:lnTo>
                    <a:pt x="97" y="148"/>
                  </a:lnTo>
                  <a:lnTo>
                    <a:pt x="97" y="147"/>
                  </a:lnTo>
                  <a:lnTo>
                    <a:pt x="97" y="145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1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97" y="137"/>
                  </a:lnTo>
                  <a:lnTo>
                    <a:pt x="97" y="136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5" y="134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1"/>
                  </a:lnTo>
                  <a:lnTo>
                    <a:pt x="97" y="130"/>
                  </a:lnTo>
                  <a:lnTo>
                    <a:pt x="97" y="129"/>
                  </a:lnTo>
                  <a:lnTo>
                    <a:pt x="97" y="128"/>
                  </a:lnTo>
                  <a:lnTo>
                    <a:pt x="95" y="128"/>
                  </a:lnTo>
                  <a:lnTo>
                    <a:pt x="94" y="128"/>
                  </a:lnTo>
                  <a:lnTo>
                    <a:pt x="93" y="128"/>
                  </a:lnTo>
                  <a:lnTo>
                    <a:pt x="92" y="128"/>
                  </a:lnTo>
                  <a:lnTo>
                    <a:pt x="91" y="128"/>
                  </a:lnTo>
                  <a:lnTo>
                    <a:pt x="89" y="128"/>
                  </a:lnTo>
                  <a:lnTo>
                    <a:pt x="88" y="128"/>
                  </a:lnTo>
                  <a:lnTo>
                    <a:pt x="87" y="128"/>
                  </a:lnTo>
                  <a:lnTo>
                    <a:pt x="86" y="128"/>
                  </a:lnTo>
                  <a:lnTo>
                    <a:pt x="85" y="128"/>
                  </a:lnTo>
                  <a:lnTo>
                    <a:pt x="83" y="128"/>
                  </a:lnTo>
                  <a:lnTo>
                    <a:pt x="82" y="128"/>
                  </a:lnTo>
                  <a:lnTo>
                    <a:pt x="82" y="126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3" y="124"/>
                  </a:lnTo>
                  <a:lnTo>
                    <a:pt x="83" y="123"/>
                  </a:lnTo>
                  <a:lnTo>
                    <a:pt x="82" y="123"/>
                  </a:lnTo>
                  <a:lnTo>
                    <a:pt x="81" y="123"/>
                  </a:lnTo>
                  <a:lnTo>
                    <a:pt x="81" y="124"/>
                  </a:lnTo>
                  <a:lnTo>
                    <a:pt x="80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77" y="124"/>
                  </a:lnTo>
                  <a:lnTo>
                    <a:pt x="76" y="124"/>
                  </a:lnTo>
                  <a:lnTo>
                    <a:pt x="75" y="124"/>
                  </a:lnTo>
                  <a:lnTo>
                    <a:pt x="74" y="124"/>
                  </a:lnTo>
                  <a:lnTo>
                    <a:pt x="74" y="125"/>
                  </a:lnTo>
                  <a:lnTo>
                    <a:pt x="73" y="125"/>
                  </a:lnTo>
                  <a:lnTo>
                    <a:pt x="73" y="126"/>
                  </a:lnTo>
                  <a:lnTo>
                    <a:pt x="73" y="128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3" y="130"/>
                  </a:lnTo>
                  <a:lnTo>
                    <a:pt x="72" y="130"/>
                  </a:lnTo>
                  <a:lnTo>
                    <a:pt x="72" y="131"/>
                  </a:lnTo>
                  <a:lnTo>
                    <a:pt x="72" y="132"/>
                  </a:lnTo>
                  <a:lnTo>
                    <a:pt x="72" y="134"/>
                  </a:lnTo>
                  <a:lnTo>
                    <a:pt x="72" y="135"/>
                  </a:lnTo>
                  <a:lnTo>
                    <a:pt x="70" y="135"/>
                  </a:lnTo>
                  <a:lnTo>
                    <a:pt x="69" y="135"/>
                  </a:lnTo>
                  <a:lnTo>
                    <a:pt x="68" y="135"/>
                  </a:lnTo>
                  <a:lnTo>
                    <a:pt x="66" y="135"/>
                  </a:lnTo>
                  <a:lnTo>
                    <a:pt x="66" y="134"/>
                  </a:lnTo>
                  <a:lnTo>
                    <a:pt x="64" y="134"/>
                  </a:lnTo>
                  <a:lnTo>
                    <a:pt x="63" y="134"/>
                  </a:lnTo>
                  <a:lnTo>
                    <a:pt x="63" y="135"/>
                  </a:lnTo>
                  <a:lnTo>
                    <a:pt x="62" y="135"/>
                  </a:lnTo>
                  <a:lnTo>
                    <a:pt x="61" y="135"/>
                  </a:lnTo>
                  <a:lnTo>
                    <a:pt x="60" y="135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7" y="136"/>
                  </a:lnTo>
                  <a:lnTo>
                    <a:pt x="57" y="135"/>
                  </a:lnTo>
                  <a:lnTo>
                    <a:pt x="56" y="135"/>
                  </a:lnTo>
                  <a:lnTo>
                    <a:pt x="55" y="136"/>
                  </a:lnTo>
                  <a:lnTo>
                    <a:pt x="54" y="136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1" y="134"/>
                  </a:lnTo>
                  <a:lnTo>
                    <a:pt x="52" y="134"/>
                  </a:lnTo>
                  <a:lnTo>
                    <a:pt x="51" y="134"/>
                  </a:lnTo>
                  <a:lnTo>
                    <a:pt x="51" y="132"/>
                  </a:lnTo>
                  <a:lnTo>
                    <a:pt x="50" y="132"/>
                  </a:lnTo>
                  <a:lnTo>
                    <a:pt x="50" y="131"/>
                  </a:lnTo>
                  <a:lnTo>
                    <a:pt x="50" y="130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28"/>
                  </a:lnTo>
                  <a:lnTo>
                    <a:pt x="48" y="128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8" y="123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5" y="120"/>
                  </a:lnTo>
                  <a:lnTo>
                    <a:pt x="45" y="119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5" y="116"/>
                  </a:lnTo>
                  <a:lnTo>
                    <a:pt x="45" y="114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2" y="113"/>
                  </a:lnTo>
                  <a:lnTo>
                    <a:pt x="41" y="113"/>
                  </a:lnTo>
                  <a:lnTo>
                    <a:pt x="39" y="113"/>
                  </a:lnTo>
                  <a:lnTo>
                    <a:pt x="38" y="113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2" y="113"/>
                  </a:lnTo>
                  <a:lnTo>
                    <a:pt x="31" y="113"/>
                  </a:lnTo>
                  <a:lnTo>
                    <a:pt x="30" y="113"/>
                  </a:lnTo>
                  <a:lnTo>
                    <a:pt x="29" y="113"/>
                  </a:lnTo>
                  <a:lnTo>
                    <a:pt x="27" y="113"/>
                  </a:lnTo>
                  <a:lnTo>
                    <a:pt x="26" y="113"/>
                  </a:lnTo>
                  <a:lnTo>
                    <a:pt x="25" y="113"/>
                  </a:lnTo>
                  <a:lnTo>
                    <a:pt x="24" y="113"/>
                  </a:lnTo>
                  <a:lnTo>
                    <a:pt x="23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0" y="113"/>
                  </a:lnTo>
                  <a:lnTo>
                    <a:pt x="19" y="113"/>
                  </a:lnTo>
                  <a:lnTo>
                    <a:pt x="18" y="113"/>
                  </a:lnTo>
                  <a:lnTo>
                    <a:pt x="17" y="113"/>
                  </a:lnTo>
                  <a:lnTo>
                    <a:pt x="14" y="113"/>
                  </a:lnTo>
                  <a:lnTo>
                    <a:pt x="13" y="113"/>
                  </a:lnTo>
                  <a:lnTo>
                    <a:pt x="12" y="113"/>
                  </a:lnTo>
                  <a:lnTo>
                    <a:pt x="11" y="113"/>
                  </a:lnTo>
                  <a:lnTo>
                    <a:pt x="9" y="113"/>
                  </a:lnTo>
                  <a:lnTo>
                    <a:pt x="8" y="113"/>
                  </a:lnTo>
                  <a:lnTo>
                    <a:pt x="7" y="113"/>
                  </a:lnTo>
                  <a:lnTo>
                    <a:pt x="6" y="113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4" y="113"/>
                  </a:lnTo>
                  <a:lnTo>
                    <a:pt x="4" y="114"/>
                  </a:lnTo>
                  <a:lnTo>
                    <a:pt x="2" y="114"/>
                  </a:lnTo>
                  <a:lnTo>
                    <a:pt x="2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0"/>
                  </a:lnTo>
                  <a:lnTo>
                    <a:pt x="9" y="100"/>
                  </a:lnTo>
                  <a:lnTo>
                    <a:pt x="9" y="101"/>
                  </a:lnTo>
                  <a:lnTo>
                    <a:pt x="11" y="101"/>
                  </a:lnTo>
                  <a:lnTo>
                    <a:pt x="11" y="103"/>
                  </a:lnTo>
                  <a:lnTo>
                    <a:pt x="12" y="103"/>
                  </a:lnTo>
                  <a:lnTo>
                    <a:pt x="12" y="104"/>
                  </a:lnTo>
                  <a:lnTo>
                    <a:pt x="12" y="103"/>
                  </a:lnTo>
                  <a:lnTo>
                    <a:pt x="13" y="103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101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8" y="99"/>
                  </a:lnTo>
                  <a:lnTo>
                    <a:pt x="19" y="98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1" y="98"/>
                  </a:lnTo>
                  <a:lnTo>
                    <a:pt x="21" y="99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21" y="101"/>
                  </a:lnTo>
                  <a:lnTo>
                    <a:pt x="21" y="103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4" y="104"/>
                  </a:lnTo>
                  <a:lnTo>
                    <a:pt x="25" y="103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7" y="100"/>
                  </a:lnTo>
                  <a:lnTo>
                    <a:pt x="29" y="99"/>
                  </a:lnTo>
                  <a:lnTo>
                    <a:pt x="30" y="98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5"/>
                  </a:lnTo>
                  <a:lnTo>
                    <a:pt x="33" y="95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6" y="94"/>
                  </a:lnTo>
                  <a:lnTo>
                    <a:pt x="37" y="93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41" y="87"/>
                  </a:lnTo>
                  <a:lnTo>
                    <a:pt x="41" y="86"/>
                  </a:lnTo>
                  <a:lnTo>
                    <a:pt x="39" y="86"/>
                  </a:lnTo>
                  <a:lnTo>
                    <a:pt x="41" y="86"/>
                  </a:lnTo>
                  <a:lnTo>
                    <a:pt x="39" y="86"/>
                  </a:lnTo>
                  <a:lnTo>
                    <a:pt x="39" y="85"/>
                  </a:lnTo>
                  <a:lnTo>
                    <a:pt x="39" y="85"/>
                  </a:lnTo>
                  <a:lnTo>
                    <a:pt x="39" y="83"/>
                  </a:lnTo>
                  <a:lnTo>
                    <a:pt x="41" y="82"/>
                  </a:lnTo>
                  <a:lnTo>
                    <a:pt x="41" y="81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9" y="76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71"/>
                  </a:lnTo>
                  <a:lnTo>
                    <a:pt x="44" y="70"/>
                  </a:lnTo>
                  <a:lnTo>
                    <a:pt x="45" y="70"/>
                  </a:lnTo>
                  <a:lnTo>
                    <a:pt x="45" y="69"/>
                  </a:lnTo>
                  <a:lnTo>
                    <a:pt x="45" y="68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8" y="67"/>
                  </a:lnTo>
                  <a:lnTo>
                    <a:pt x="48" y="66"/>
                  </a:lnTo>
                  <a:lnTo>
                    <a:pt x="49" y="66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1" y="64"/>
                  </a:lnTo>
                  <a:lnTo>
                    <a:pt x="51" y="63"/>
                  </a:lnTo>
                  <a:lnTo>
                    <a:pt x="52" y="62"/>
                  </a:lnTo>
                  <a:lnTo>
                    <a:pt x="54" y="61"/>
                  </a:lnTo>
                  <a:lnTo>
                    <a:pt x="54" y="60"/>
                  </a:lnTo>
                  <a:lnTo>
                    <a:pt x="55" y="60"/>
                  </a:lnTo>
                  <a:lnTo>
                    <a:pt x="55" y="57"/>
                  </a:lnTo>
                  <a:lnTo>
                    <a:pt x="55" y="56"/>
                  </a:lnTo>
                  <a:lnTo>
                    <a:pt x="55" y="55"/>
                  </a:lnTo>
                  <a:lnTo>
                    <a:pt x="56" y="52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7" y="49"/>
                  </a:lnTo>
                  <a:lnTo>
                    <a:pt x="56" y="49"/>
                  </a:lnTo>
                  <a:lnTo>
                    <a:pt x="57" y="48"/>
                  </a:lnTo>
                  <a:lnTo>
                    <a:pt x="56" y="46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60" y="31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2" y="26"/>
                  </a:lnTo>
                  <a:lnTo>
                    <a:pt x="63" y="25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4" y="20"/>
                  </a:lnTo>
                  <a:close/>
                  <a:moveTo>
                    <a:pt x="7" y="113"/>
                  </a:moveTo>
                  <a:lnTo>
                    <a:pt x="6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7" y="11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182">
              <a:extLst>
                <a:ext uri="{FF2B5EF4-FFF2-40B4-BE49-F238E27FC236}">
                  <a16:creationId xmlns:a16="http://schemas.microsoft.com/office/drawing/2014/main" id="{9F43A571-9AE6-4268-EB09-D54C4ECAD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039" y="2165351"/>
              <a:ext cx="55563" cy="28575"/>
            </a:xfrm>
            <a:custGeom>
              <a:avLst/>
              <a:gdLst>
                <a:gd name="T0" fmla="*/ 20 w 35"/>
                <a:gd name="T1" fmla="*/ 2 h 18"/>
                <a:gd name="T2" fmla="*/ 23 w 35"/>
                <a:gd name="T3" fmla="*/ 2 h 18"/>
                <a:gd name="T4" fmla="*/ 25 w 35"/>
                <a:gd name="T5" fmla="*/ 4 h 18"/>
                <a:gd name="T6" fmla="*/ 27 w 35"/>
                <a:gd name="T7" fmla="*/ 2 h 18"/>
                <a:gd name="T8" fmla="*/ 29 w 35"/>
                <a:gd name="T9" fmla="*/ 4 h 18"/>
                <a:gd name="T10" fmla="*/ 30 w 35"/>
                <a:gd name="T11" fmla="*/ 4 h 18"/>
                <a:gd name="T12" fmla="*/ 29 w 35"/>
                <a:gd name="T13" fmla="*/ 5 h 18"/>
                <a:gd name="T14" fmla="*/ 30 w 35"/>
                <a:gd name="T15" fmla="*/ 6 h 18"/>
                <a:gd name="T16" fmla="*/ 29 w 35"/>
                <a:gd name="T17" fmla="*/ 7 h 18"/>
                <a:gd name="T18" fmla="*/ 30 w 35"/>
                <a:gd name="T19" fmla="*/ 10 h 18"/>
                <a:gd name="T20" fmla="*/ 32 w 35"/>
                <a:gd name="T21" fmla="*/ 10 h 18"/>
                <a:gd name="T22" fmla="*/ 35 w 35"/>
                <a:gd name="T23" fmla="*/ 11 h 18"/>
                <a:gd name="T24" fmla="*/ 33 w 35"/>
                <a:gd name="T25" fmla="*/ 12 h 18"/>
                <a:gd name="T26" fmla="*/ 35 w 35"/>
                <a:gd name="T27" fmla="*/ 14 h 18"/>
                <a:gd name="T28" fmla="*/ 33 w 35"/>
                <a:gd name="T29" fmla="*/ 16 h 18"/>
                <a:gd name="T30" fmla="*/ 32 w 35"/>
                <a:gd name="T31" fmla="*/ 17 h 18"/>
                <a:gd name="T32" fmla="*/ 31 w 35"/>
                <a:gd name="T33" fmla="*/ 16 h 18"/>
                <a:gd name="T34" fmla="*/ 29 w 35"/>
                <a:gd name="T35" fmla="*/ 16 h 18"/>
                <a:gd name="T36" fmla="*/ 29 w 35"/>
                <a:gd name="T37" fmla="*/ 16 h 18"/>
                <a:gd name="T38" fmla="*/ 27 w 35"/>
                <a:gd name="T39" fmla="*/ 17 h 18"/>
                <a:gd name="T40" fmla="*/ 25 w 35"/>
                <a:gd name="T41" fmla="*/ 17 h 18"/>
                <a:gd name="T42" fmla="*/ 21 w 35"/>
                <a:gd name="T43" fmla="*/ 17 h 18"/>
                <a:gd name="T44" fmla="*/ 19 w 35"/>
                <a:gd name="T45" fmla="*/ 16 h 18"/>
                <a:gd name="T46" fmla="*/ 17 w 35"/>
                <a:gd name="T47" fmla="*/ 16 h 18"/>
                <a:gd name="T48" fmla="*/ 16 w 35"/>
                <a:gd name="T49" fmla="*/ 17 h 18"/>
                <a:gd name="T50" fmla="*/ 13 w 35"/>
                <a:gd name="T51" fmla="*/ 17 h 18"/>
                <a:gd name="T52" fmla="*/ 12 w 35"/>
                <a:gd name="T53" fmla="*/ 18 h 18"/>
                <a:gd name="T54" fmla="*/ 11 w 35"/>
                <a:gd name="T55" fmla="*/ 17 h 18"/>
                <a:gd name="T56" fmla="*/ 8 w 35"/>
                <a:gd name="T57" fmla="*/ 17 h 18"/>
                <a:gd name="T58" fmla="*/ 6 w 35"/>
                <a:gd name="T59" fmla="*/ 16 h 18"/>
                <a:gd name="T60" fmla="*/ 4 w 35"/>
                <a:gd name="T61" fmla="*/ 16 h 18"/>
                <a:gd name="T62" fmla="*/ 2 w 35"/>
                <a:gd name="T63" fmla="*/ 14 h 18"/>
                <a:gd name="T64" fmla="*/ 2 w 35"/>
                <a:gd name="T65" fmla="*/ 14 h 18"/>
                <a:gd name="T66" fmla="*/ 1 w 35"/>
                <a:gd name="T67" fmla="*/ 13 h 18"/>
                <a:gd name="T68" fmla="*/ 1 w 35"/>
                <a:gd name="T69" fmla="*/ 11 h 18"/>
                <a:gd name="T70" fmla="*/ 2 w 35"/>
                <a:gd name="T71" fmla="*/ 10 h 18"/>
                <a:gd name="T72" fmla="*/ 4 w 35"/>
                <a:gd name="T73" fmla="*/ 10 h 18"/>
                <a:gd name="T74" fmla="*/ 2 w 35"/>
                <a:gd name="T75" fmla="*/ 10 h 18"/>
                <a:gd name="T76" fmla="*/ 5 w 35"/>
                <a:gd name="T77" fmla="*/ 10 h 18"/>
                <a:gd name="T78" fmla="*/ 5 w 35"/>
                <a:gd name="T79" fmla="*/ 7 h 18"/>
                <a:gd name="T80" fmla="*/ 6 w 35"/>
                <a:gd name="T81" fmla="*/ 6 h 18"/>
                <a:gd name="T82" fmla="*/ 7 w 35"/>
                <a:gd name="T83" fmla="*/ 5 h 18"/>
                <a:gd name="T84" fmla="*/ 8 w 35"/>
                <a:gd name="T85" fmla="*/ 4 h 18"/>
                <a:gd name="T86" fmla="*/ 10 w 35"/>
                <a:gd name="T87" fmla="*/ 1 h 18"/>
                <a:gd name="T88" fmla="*/ 12 w 35"/>
                <a:gd name="T89" fmla="*/ 0 h 18"/>
                <a:gd name="T90" fmla="*/ 13 w 35"/>
                <a:gd name="T91" fmla="*/ 1 h 18"/>
                <a:gd name="T92" fmla="*/ 16 w 35"/>
                <a:gd name="T93" fmla="*/ 1 h 18"/>
                <a:gd name="T94" fmla="*/ 16 w 35"/>
                <a:gd name="T95" fmla="*/ 1 h 18"/>
                <a:gd name="T96" fmla="*/ 17 w 35"/>
                <a:gd name="T97" fmla="*/ 2 h 18"/>
                <a:gd name="T98" fmla="*/ 19 w 35"/>
                <a:gd name="T9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18">
                  <a:moveTo>
                    <a:pt x="19" y="2"/>
                  </a:move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6"/>
                  </a:lnTo>
                  <a:lnTo>
                    <a:pt x="30" y="17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183">
              <a:extLst>
                <a:ext uri="{FF2B5EF4-FFF2-40B4-BE49-F238E27FC236}">
                  <a16:creationId xmlns:a16="http://schemas.microsoft.com/office/drawing/2014/main" id="{C6E3E48A-563E-964C-3DB3-FF78350412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6176" y="1654176"/>
              <a:ext cx="285750" cy="190500"/>
            </a:xfrm>
            <a:custGeom>
              <a:avLst/>
              <a:gdLst>
                <a:gd name="T0" fmla="*/ 109 w 180"/>
                <a:gd name="T1" fmla="*/ 1 h 120"/>
                <a:gd name="T2" fmla="*/ 119 w 180"/>
                <a:gd name="T3" fmla="*/ 5 h 120"/>
                <a:gd name="T4" fmla="*/ 121 w 180"/>
                <a:gd name="T5" fmla="*/ 15 h 120"/>
                <a:gd name="T6" fmla="*/ 129 w 180"/>
                <a:gd name="T7" fmla="*/ 18 h 120"/>
                <a:gd name="T8" fmla="*/ 134 w 180"/>
                <a:gd name="T9" fmla="*/ 32 h 120"/>
                <a:gd name="T10" fmla="*/ 148 w 180"/>
                <a:gd name="T11" fmla="*/ 32 h 120"/>
                <a:gd name="T12" fmla="*/ 159 w 180"/>
                <a:gd name="T13" fmla="*/ 39 h 120"/>
                <a:gd name="T14" fmla="*/ 170 w 180"/>
                <a:gd name="T15" fmla="*/ 40 h 120"/>
                <a:gd name="T16" fmla="*/ 179 w 180"/>
                <a:gd name="T17" fmla="*/ 45 h 120"/>
                <a:gd name="T18" fmla="*/ 179 w 180"/>
                <a:gd name="T19" fmla="*/ 55 h 120"/>
                <a:gd name="T20" fmla="*/ 179 w 180"/>
                <a:gd name="T21" fmla="*/ 65 h 120"/>
                <a:gd name="T22" fmla="*/ 166 w 180"/>
                <a:gd name="T23" fmla="*/ 73 h 120"/>
                <a:gd name="T24" fmla="*/ 161 w 180"/>
                <a:gd name="T25" fmla="*/ 81 h 120"/>
                <a:gd name="T26" fmla="*/ 150 w 180"/>
                <a:gd name="T27" fmla="*/ 83 h 120"/>
                <a:gd name="T28" fmla="*/ 143 w 180"/>
                <a:gd name="T29" fmla="*/ 87 h 120"/>
                <a:gd name="T30" fmla="*/ 131 w 180"/>
                <a:gd name="T31" fmla="*/ 94 h 120"/>
                <a:gd name="T32" fmla="*/ 128 w 180"/>
                <a:gd name="T33" fmla="*/ 94 h 120"/>
                <a:gd name="T34" fmla="*/ 136 w 180"/>
                <a:gd name="T35" fmla="*/ 105 h 120"/>
                <a:gd name="T36" fmla="*/ 143 w 180"/>
                <a:gd name="T37" fmla="*/ 108 h 120"/>
                <a:gd name="T38" fmla="*/ 133 w 180"/>
                <a:gd name="T39" fmla="*/ 112 h 120"/>
                <a:gd name="T40" fmla="*/ 122 w 180"/>
                <a:gd name="T41" fmla="*/ 119 h 120"/>
                <a:gd name="T42" fmla="*/ 115 w 180"/>
                <a:gd name="T43" fmla="*/ 117 h 120"/>
                <a:gd name="T44" fmla="*/ 110 w 180"/>
                <a:gd name="T45" fmla="*/ 108 h 120"/>
                <a:gd name="T46" fmla="*/ 110 w 180"/>
                <a:gd name="T47" fmla="*/ 101 h 120"/>
                <a:gd name="T48" fmla="*/ 113 w 180"/>
                <a:gd name="T49" fmla="*/ 96 h 120"/>
                <a:gd name="T50" fmla="*/ 108 w 180"/>
                <a:gd name="T51" fmla="*/ 96 h 120"/>
                <a:gd name="T52" fmla="*/ 97 w 180"/>
                <a:gd name="T53" fmla="*/ 93 h 120"/>
                <a:gd name="T54" fmla="*/ 100 w 180"/>
                <a:gd name="T55" fmla="*/ 91 h 120"/>
                <a:gd name="T56" fmla="*/ 98 w 180"/>
                <a:gd name="T57" fmla="*/ 87 h 120"/>
                <a:gd name="T58" fmla="*/ 97 w 180"/>
                <a:gd name="T59" fmla="*/ 81 h 120"/>
                <a:gd name="T60" fmla="*/ 93 w 180"/>
                <a:gd name="T61" fmla="*/ 89 h 120"/>
                <a:gd name="T62" fmla="*/ 90 w 180"/>
                <a:gd name="T63" fmla="*/ 89 h 120"/>
                <a:gd name="T64" fmla="*/ 80 w 180"/>
                <a:gd name="T65" fmla="*/ 100 h 120"/>
                <a:gd name="T66" fmla="*/ 75 w 180"/>
                <a:gd name="T67" fmla="*/ 101 h 120"/>
                <a:gd name="T68" fmla="*/ 73 w 180"/>
                <a:gd name="T69" fmla="*/ 105 h 120"/>
                <a:gd name="T70" fmla="*/ 61 w 180"/>
                <a:gd name="T71" fmla="*/ 106 h 120"/>
                <a:gd name="T72" fmla="*/ 65 w 180"/>
                <a:gd name="T73" fmla="*/ 100 h 120"/>
                <a:gd name="T74" fmla="*/ 69 w 180"/>
                <a:gd name="T75" fmla="*/ 93 h 120"/>
                <a:gd name="T76" fmla="*/ 77 w 180"/>
                <a:gd name="T77" fmla="*/ 92 h 120"/>
                <a:gd name="T78" fmla="*/ 77 w 180"/>
                <a:gd name="T79" fmla="*/ 86 h 120"/>
                <a:gd name="T80" fmla="*/ 72 w 180"/>
                <a:gd name="T81" fmla="*/ 79 h 120"/>
                <a:gd name="T82" fmla="*/ 69 w 180"/>
                <a:gd name="T83" fmla="*/ 69 h 120"/>
                <a:gd name="T84" fmla="*/ 62 w 180"/>
                <a:gd name="T85" fmla="*/ 65 h 120"/>
                <a:gd name="T86" fmla="*/ 51 w 180"/>
                <a:gd name="T87" fmla="*/ 62 h 120"/>
                <a:gd name="T88" fmla="*/ 40 w 180"/>
                <a:gd name="T89" fmla="*/ 68 h 120"/>
                <a:gd name="T90" fmla="*/ 24 w 180"/>
                <a:gd name="T91" fmla="*/ 69 h 120"/>
                <a:gd name="T92" fmla="*/ 11 w 180"/>
                <a:gd name="T93" fmla="*/ 68 h 120"/>
                <a:gd name="T94" fmla="*/ 1 w 180"/>
                <a:gd name="T95" fmla="*/ 64 h 120"/>
                <a:gd name="T96" fmla="*/ 5 w 180"/>
                <a:gd name="T97" fmla="*/ 52 h 120"/>
                <a:gd name="T98" fmla="*/ 5 w 180"/>
                <a:gd name="T99" fmla="*/ 44 h 120"/>
                <a:gd name="T100" fmla="*/ 17 w 180"/>
                <a:gd name="T101" fmla="*/ 32 h 120"/>
                <a:gd name="T102" fmla="*/ 17 w 180"/>
                <a:gd name="T103" fmla="*/ 20 h 120"/>
                <a:gd name="T104" fmla="*/ 19 w 180"/>
                <a:gd name="T105" fmla="*/ 12 h 120"/>
                <a:gd name="T106" fmla="*/ 42 w 180"/>
                <a:gd name="T107" fmla="*/ 9 h 120"/>
                <a:gd name="T108" fmla="*/ 56 w 180"/>
                <a:gd name="T109" fmla="*/ 15 h 120"/>
                <a:gd name="T110" fmla="*/ 65 w 180"/>
                <a:gd name="T111" fmla="*/ 14 h 120"/>
                <a:gd name="T112" fmla="*/ 72 w 180"/>
                <a:gd name="T113" fmla="*/ 15 h 120"/>
                <a:gd name="T114" fmla="*/ 84 w 180"/>
                <a:gd name="T115" fmla="*/ 18 h 120"/>
                <a:gd name="T116" fmla="*/ 87 w 180"/>
                <a:gd name="T117" fmla="*/ 7 h 120"/>
                <a:gd name="T118" fmla="*/ 80 w 180"/>
                <a:gd name="T119" fmla="*/ 101 h 120"/>
                <a:gd name="T120" fmla="*/ 93 w 180"/>
                <a:gd name="T121" fmla="*/ 9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20">
                  <a:moveTo>
                    <a:pt x="96" y="5"/>
                  </a:moveTo>
                  <a:lnTo>
                    <a:pt x="97" y="5"/>
                  </a:lnTo>
                  <a:lnTo>
                    <a:pt x="97" y="6"/>
                  </a:lnTo>
                  <a:lnTo>
                    <a:pt x="98" y="6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102" y="3"/>
                  </a:lnTo>
                  <a:lnTo>
                    <a:pt x="102" y="2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8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19" y="5"/>
                  </a:lnTo>
                  <a:lnTo>
                    <a:pt x="119" y="6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21" y="8"/>
                  </a:lnTo>
                  <a:lnTo>
                    <a:pt x="122" y="8"/>
                  </a:lnTo>
                  <a:lnTo>
                    <a:pt x="122" y="9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3"/>
                  </a:lnTo>
                  <a:lnTo>
                    <a:pt x="121" y="14"/>
                  </a:lnTo>
                  <a:lnTo>
                    <a:pt x="122" y="14"/>
                  </a:lnTo>
                  <a:lnTo>
                    <a:pt x="122" y="15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2" y="17"/>
                  </a:lnTo>
                  <a:lnTo>
                    <a:pt x="121" y="18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3" y="18"/>
                  </a:lnTo>
                  <a:lnTo>
                    <a:pt x="124" y="18"/>
                  </a:lnTo>
                  <a:lnTo>
                    <a:pt x="124" y="19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8" y="18"/>
                  </a:lnTo>
                  <a:lnTo>
                    <a:pt x="128" y="19"/>
                  </a:lnTo>
                  <a:lnTo>
                    <a:pt x="128" y="18"/>
                  </a:lnTo>
                  <a:lnTo>
                    <a:pt x="129" y="18"/>
                  </a:lnTo>
                  <a:lnTo>
                    <a:pt x="129" y="19"/>
                  </a:lnTo>
                  <a:lnTo>
                    <a:pt x="129" y="20"/>
                  </a:lnTo>
                  <a:lnTo>
                    <a:pt x="130" y="21"/>
                  </a:lnTo>
                  <a:lnTo>
                    <a:pt x="131" y="21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33" y="24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3" y="27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3" y="31"/>
                  </a:lnTo>
                  <a:lnTo>
                    <a:pt x="134" y="31"/>
                  </a:lnTo>
                  <a:lnTo>
                    <a:pt x="134" y="32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40" y="31"/>
                  </a:lnTo>
                  <a:lnTo>
                    <a:pt x="140" y="32"/>
                  </a:lnTo>
                  <a:lnTo>
                    <a:pt x="141" y="32"/>
                  </a:lnTo>
                  <a:lnTo>
                    <a:pt x="141" y="33"/>
                  </a:lnTo>
                  <a:lnTo>
                    <a:pt x="142" y="33"/>
                  </a:lnTo>
                  <a:lnTo>
                    <a:pt x="143" y="33"/>
                  </a:lnTo>
                  <a:lnTo>
                    <a:pt x="144" y="33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3" y="31"/>
                  </a:lnTo>
                  <a:lnTo>
                    <a:pt x="153" y="32"/>
                  </a:lnTo>
                  <a:lnTo>
                    <a:pt x="154" y="33"/>
                  </a:lnTo>
                  <a:lnTo>
                    <a:pt x="154" y="34"/>
                  </a:lnTo>
                  <a:lnTo>
                    <a:pt x="154" y="36"/>
                  </a:lnTo>
                  <a:lnTo>
                    <a:pt x="155" y="37"/>
                  </a:lnTo>
                  <a:lnTo>
                    <a:pt x="156" y="37"/>
                  </a:lnTo>
                  <a:lnTo>
                    <a:pt x="156" y="38"/>
                  </a:lnTo>
                  <a:lnTo>
                    <a:pt x="158" y="38"/>
                  </a:lnTo>
                  <a:lnTo>
                    <a:pt x="158" y="39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0" y="38"/>
                  </a:lnTo>
                  <a:lnTo>
                    <a:pt x="160" y="37"/>
                  </a:lnTo>
                  <a:lnTo>
                    <a:pt x="161" y="37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4" y="39"/>
                  </a:lnTo>
                  <a:lnTo>
                    <a:pt x="165" y="39"/>
                  </a:lnTo>
                  <a:lnTo>
                    <a:pt x="166" y="39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0"/>
                  </a:lnTo>
                  <a:lnTo>
                    <a:pt x="171" y="40"/>
                  </a:lnTo>
                  <a:lnTo>
                    <a:pt x="171" y="42"/>
                  </a:lnTo>
                  <a:lnTo>
                    <a:pt x="172" y="43"/>
                  </a:lnTo>
                  <a:lnTo>
                    <a:pt x="173" y="43"/>
                  </a:lnTo>
                  <a:lnTo>
                    <a:pt x="173" y="42"/>
                  </a:lnTo>
                  <a:lnTo>
                    <a:pt x="174" y="43"/>
                  </a:lnTo>
                  <a:lnTo>
                    <a:pt x="176" y="44"/>
                  </a:lnTo>
                  <a:lnTo>
                    <a:pt x="176" y="44"/>
                  </a:lnTo>
                  <a:lnTo>
                    <a:pt x="177" y="44"/>
                  </a:lnTo>
                  <a:lnTo>
                    <a:pt x="178" y="44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6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79" y="49"/>
                  </a:lnTo>
                  <a:lnTo>
                    <a:pt x="179" y="50"/>
                  </a:lnTo>
                  <a:lnTo>
                    <a:pt x="179" y="50"/>
                  </a:lnTo>
                  <a:lnTo>
                    <a:pt x="179" y="51"/>
                  </a:lnTo>
                  <a:lnTo>
                    <a:pt x="178" y="52"/>
                  </a:lnTo>
                  <a:lnTo>
                    <a:pt x="177" y="52"/>
                  </a:lnTo>
                  <a:lnTo>
                    <a:pt x="176" y="52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7" y="55"/>
                  </a:lnTo>
                  <a:lnTo>
                    <a:pt x="178" y="55"/>
                  </a:lnTo>
                  <a:lnTo>
                    <a:pt x="179" y="55"/>
                  </a:lnTo>
                  <a:lnTo>
                    <a:pt x="179" y="55"/>
                  </a:lnTo>
                  <a:lnTo>
                    <a:pt x="179" y="56"/>
                  </a:lnTo>
                  <a:lnTo>
                    <a:pt x="179" y="56"/>
                  </a:lnTo>
                  <a:lnTo>
                    <a:pt x="178" y="56"/>
                  </a:lnTo>
                  <a:lnTo>
                    <a:pt x="177" y="56"/>
                  </a:lnTo>
                  <a:lnTo>
                    <a:pt x="177" y="57"/>
                  </a:lnTo>
                  <a:lnTo>
                    <a:pt x="176" y="59"/>
                  </a:lnTo>
                  <a:lnTo>
                    <a:pt x="177" y="59"/>
                  </a:lnTo>
                  <a:lnTo>
                    <a:pt x="178" y="59"/>
                  </a:lnTo>
                  <a:lnTo>
                    <a:pt x="178" y="61"/>
                  </a:lnTo>
                  <a:lnTo>
                    <a:pt x="178" y="62"/>
                  </a:lnTo>
                  <a:lnTo>
                    <a:pt x="178" y="63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79" y="65"/>
                  </a:lnTo>
                  <a:lnTo>
                    <a:pt x="178" y="65"/>
                  </a:lnTo>
                  <a:lnTo>
                    <a:pt x="178" y="67"/>
                  </a:lnTo>
                  <a:lnTo>
                    <a:pt x="178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7" y="70"/>
                  </a:lnTo>
                  <a:lnTo>
                    <a:pt x="177" y="71"/>
                  </a:lnTo>
                  <a:lnTo>
                    <a:pt x="176" y="71"/>
                  </a:lnTo>
                  <a:lnTo>
                    <a:pt x="174" y="71"/>
                  </a:lnTo>
                  <a:lnTo>
                    <a:pt x="173" y="71"/>
                  </a:lnTo>
                  <a:lnTo>
                    <a:pt x="172" y="71"/>
                  </a:lnTo>
                  <a:lnTo>
                    <a:pt x="171" y="71"/>
                  </a:lnTo>
                  <a:lnTo>
                    <a:pt x="170" y="71"/>
                  </a:lnTo>
                  <a:lnTo>
                    <a:pt x="167" y="71"/>
                  </a:lnTo>
                  <a:lnTo>
                    <a:pt x="166" y="73"/>
                  </a:lnTo>
                  <a:lnTo>
                    <a:pt x="166" y="73"/>
                  </a:lnTo>
                  <a:lnTo>
                    <a:pt x="165" y="73"/>
                  </a:lnTo>
                  <a:lnTo>
                    <a:pt x="165" y="74"/>
                  </a:lnTo>
                  <a:lnTo>
                    <a:pt x="162" y="74"/>
                  </a:lnTo>
                  <a:lnTo>
                    <a:pt x="161" y="74"/>
                  </a:lnTo>
                  <a:lnTo>
                    <a:pt x="161" y="75"/>
                  </a:lnTo>
                  <a:lnTo>
                    <a:pt x="161" y="76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1" y="80"/>
                  </a:lnTo>
                  <a:lnTo>
                    <a:pt x="160" y="80"/>
                  </a:lnTo>
                  <a:lnTo>
                    <a:pt x="160" y="81"/>
                  </a:lnTo>
                  <a:lnTo>
                    <a:pt x="161" y="81"/>
                  </a:lnTo>
                  <a:lnTo>
                    <a:pt x="160" y="81"/>
                  </a:lnTo>
                  <a:lnTo>
                    <a:pt x="160" y="82"/>
                  </a:lnTo>
                  <a:lnTo>
                    <a:pt x="159" y="81"/>
                  </a:lnTo>
                  <a:lnTo>
                    <a:pt x="159" y="82"/>
                  </a:lnTo>
                  <a:lnTo>
                    <a:pt x="159" y="81"/>
                  </a:lnTo>
                  <a:lnTo>
                    <a:pt x="158" y="81"/>
                  </a:lnTo>
                  <a:lnTo>
                    <a:pt x="156" y="81"/>
                  </a:lnTo>
                  <a:lnTo>
                    <a:pt x="155" y="82"/>
                  </a:lnTo>
                  <a:lnTo>
                    <a:pt x="154" y="81"/>
                  </a:lnTo>
                  <a:lnTo>
                    <a:pt x="154" y="82"/>
                  </a:lnTo>
                  <a:lnTo>
                    <a:pt x="153" y="82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3"/>
                  </a:lnTo>
                  <a:lnTo>
                    <a:pt x="150" y="85"/>
                  </a:lnTo>
                  <a:lnTo>
                    <a:pt x="149" y="85"/>
                  </a:lnTo>
                  <a:lnTo>
                    <a:pt x="149" y="86"/>
                  </a:lnTo>
                  <a:lnTo>
                    <a:pt x="148" y="86"/>
                  </a:lnTo>
                  <a:lnTo>
                    <a:pt x="148" y="87"/>
                  </a:lnTo>
                  <a:lnTo>
                    <a:pt x="147" y="87"/>
                  </a:lnTo>
                  <a:lnTo>
                    <a:pt x="147" y="88"/>
                  </a:lnTo>
                  <a:lnTo>
                    <a:pt x="147" y="87"/>
                  </a:lnTo>
                  <a:lnTo>
                    <a:pt x="146" y="87"/>
                  </a:lnTo>
                  <a:lnTo>
                    <a:pt x="146" y="86"/>
                  </a:lnTo>
                  <a:lnTo>
                    <a:pt x="146" y="87"/>
                  </a:lnTo>
                  <a:lnTo>
                    <a:pt x="146" y="86"/>
                  </a:lnTo>
                  <a:lnTo>
                    <a:pt x="146" y="87"/>
                  </a:lnTo>
                  <a:lnTo>
                    <a:pt x="144" y="87"/>
                  </a:lnTo>
                  <a:lnTo>
                    <a:pt x="143" y="87"/>
                  </a:lnTo>
                  <a:lnTo>
                    <a:pt x="142" y="87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41" y="89"/>
                  </a:lnTo>
                  <a:lnTo>
                    <a:pt x="141" y="88"/>
                  </a:lnTo>
                  <a:lnTo>
                    <a:pt x="141" y="89"/>
                  </a:lnTo>
                  <a:lnTo>
                    <a:pt x="141" y="88"/>
                  </a:lnTo>
                  <a:lnTo>
                    <a:pt x="140" y="88"/>
                  </a:lnTo>
                  <a:lnTo>
                    <a:pt x="137" y="88"/>
                  </a:lnTo>
                  <a:lnTo>
                    <a:pt x="136" y="89"/>
                  </a:lnTo>
                  <a:lnTo>
                    <a:pt x="135" y="91"/>
                  </a:lnTo>
                  <a:lnTo>
                    <a:pt x="134" y="92"/>
                  </a:lnTo>
                  <a:lnTo>
                    <a:pt x="133" y="92"/>
                  </a:lnTo>
                  <a:lnTo>
                    <a:pt x="133" y="93"/>
                  </a:lnTo>
                  <a:lnTo>
                    <a:pt x="131" y="94"/>
                  </a:lnTo>
                  <a:lnTo>
                    <a:pt x="130" y="95"/>
                  </a:lnTo>
                  <a:lnTo>
                    <a:pt x="130" y="96"/>
                  </a:lnTo>
                  <a:lnTo>
                    <a:pt x="129" y="96"/>
                  </a:lnTo>
                  <a:lnTo>
                    <a:pt x="128" y="96"/>
                  </a:lnTo>
                  <a:lnTo>
                    <a:pt x="129" y="96"/>
                  </a:lnTo>
                  <a:lnTo>
                    <a:pt x="130" y="95"/>
                  </a:lnTo>
                  <a:lnTo>
                    <a:pt x="131" y="94"/>
                  </a:lnTo>
                  <a:lnTo>
                    <a:pt x="131" y="93"/>
                  </a:lnTo>
                  <a:lnTo>
                    <a:pt x="131" y="92"/>
                  </a:lnTo>
                  <a:lnTo>
                    <a:pt x="130" y="92"/>
                  </a:lnTo>
                  <a:lnTo>
                    <a:pt x="130" y="91"/>
                  </a:lnTo>
                  <a:lnTo>
                    <a:pt x="130" y="92"/>
                  </a:lnTo>
                  <a:lnTo>
                    <a:pt x="130" y="93"/>
                  </a:lnTo>
                  <a:lnTo>
                    <a:pt x="129" y="94"/>
                  </a:lnTo>
                  <a:lnTo>
                    <a:pt x="128" y="94"/>
                  </a:lnTo>
                  <a:lnTo>
                    <a:pt x="127" y="94"/>
                  </a:lnTo>
                  <a:lnTo>
                    <a:pt x="127" y="95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0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9" y="101"/>
                  </a:lnTo>
                  <a:lnTo>
                    <a:pt x="131" y="106"/>
                  </a:lnTo>
                  <a:lnTo>
                    <a:pt x="134" y="107"/>
                  </a:lnTo>
                  <a:lnTo>
                    <a:pt x="135" y="107"/>
                  </a:lnTo>
                  <a:lnTo>
                    <a:pt x="136" y="107"/>
                  </a:lnTo>
                  <a:lnTo>
                    <a:pt x="136" y="106"/>
                  </a:lnTo>
                  <a:lnTo>
                    <a:pt x="136" y="105"/>
                  </a:lnTo>
                  <a:lnTo>
                    <a:pt x="137" y="105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40" y="106"/>
                  </a:lnTo>
                  <a:lnTo>
                    <a:pt x="140" y="105"/>
                  </a:lnTo>
                  <a:lnTo>
                    <a:pt x="141" y="105"/>
                  </a:lnTo>
                  <a:lnTo>
                    <a:pt x="142" y="105"/>
                  </a:lnTo>
                  <a:lnTo>
                    <a:pt x="143" y="105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7"/>
                  </a:lnTo>
                  <a:lnTo>
                    <a:pt x="144" y="107"/>
                  </a:lnTo>
                  <a:lnTo>
                    <a:pt x="144" y="106"/>
                  </a:lnTo>
                  <a:lnTo>
                    <a:pt x="143" y="107"/>
                  </a:lnTo>
                  <a:lnTo>
                    <a:pt x="143" y="108"/>
                  </a:lnTo>
                  <a:lnTo>
                    <a:pt x="143" y="110"/>
                  </a:lnTo>
                  <a:lnTo>
                    <a:pt x="143" y="111"/>
                  </a:lnTo>
                  <a:lnTo>
                    <a:pt x="142" y="111"/>
                  </a:lnTo>
                  <a:lnTo>
                    <a:pt x="141" y="111"/>
                  </a:lnTo>
                  <a:lnTo>
                    <a:pt x="141" y="112"/>
                  </a:lnTo>
                  <a:lnTo>
                    <a:pt x="140" y="112"/>
                  </a:lnTo>
                  <a:lnTo>
                    <a:pt x="140" y="111"/>
                  </a:lnTo>
                  <a:lnTo>
                    <a:pt x="139" y="111"/>
                  </a:lnTo>
                  <a:lnTo>
                    <a:pt x="139" y="112"/>
                  </a:lnTo>
                  <a:lnTo>
                    <a:pt x="137" y="112"/>
                  </a:lnTo>
                  <a:lnTo>
                    <a:pt x="136" y="111"/>
                  </a:lnTo>
                  <a:lnTo>
                    <a:pt x="135" y="110"/>
                  </a:lnTo>
                  <a:lnTo>
                    <a:pt x="134" y="110"/>
                  </a:lnTo>
                  <a:lnTo>
                    <a:pt x="133" y="111"/>
                  </a:lnTo>
                  <a:lnTo>
                    <a:pt x="133" y="112"/>
                  </a:lnTo>
                  <a:lnTo>
                    <a:pt x="131" y="112"/>
                  </a:lnTo>
                  <a:lnTo>
                    <a:pt x="133" y="113"/>
                  </a:lnTo>
                  <a:lnTo>
                    <a:pt x="131" y="112"/>
                  </a:lnTo>
                  <a:lnTo>
                    <a:pt x="130" y="113"/>
                  </a:lnTo>
                  <a:lnTo>
                    <a:pt x="129" y="113"/>
                  </a:lnTo>
                  <a:lnTo>
                    <a:pt x="129" y="114"/>
                  </a:lnTo>
                  <a:lnTo>
                    <a:pt x="128" y="114"/>
                  </a:lnTo>
                  <a:lnTo>
                    <a:pt x="127" y="114"/>
                  </a:lnTo>
                  <a:lnTo>
                    <a:pt x="125" y="114"/>
                  </a:lnTo>
                  <a:lnTo>
                    <a:pt x="124" y="116"/>
                  </a:lnTo>
                  <a:lnTo>
                    <a:pt x="123" y="116"/>
                  </a:lnTo>
                  <a:lnTo>
                    <a:pt x="122" y="117"/>
                  </a:lnTo>
                  <a:lnTo>
                    <a:pt x="122" y="118"/>
                  </a:lnTo>
                  <a:lnTo>
                    <a:pt x="122" y="118"/>
                  </a:lnTo>
                  <a:lnTo>
                    <a:pt x="122" y="119"/>
                  </a:lnTo>
                  <a:lnTo>
                    <a:pt x="121" y="119"/>
                  </a:lnTo>
                  <a:lnTo>
                    <a:pt x="121" y="120"/>
                  </a:lnTo>
                  <a:lnTo>
                    <a:pt x="119" y="120"/>
                  </a:lnTo>
                  <a:lnTo>
                    <a:pt x="118" y="120"/>
                  </a:lnTo>
                  <a:lnTo>
                    <a:pt x="117" y="120"/>
                  </a:lnTo>
                  <a:lnTo>
                    <a:pt x="116" y="120"/>
                  </a:lnTo>
                  <a:lnTo>
                    <a:pt x="115" y="120"/>
                  </a:lnTo>
                  <a:lnTo>
                    <a:pt x="115" y="119"/>
                  </a:lnTo>
                  <a:lnTo>
                    <a:pt x="113" y="119"/>
                  </a:lnTo>
                  <a:lnTo>
                    <a:pt x="112" y="118"/>
                  </a:lnTo>
                  <a:lnTo>
                    <a:pt x="113" y="118"/>
                  </a:lnTo>
                  <a:lnTo>
                    <a:pt x="115" y="118"/>
                  </a:lnTo>
                  <a:lnTo>
                    <a:pt x="115" y="117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5" y="116"/>
                  </a:lnTo>
                  <a:lnTo>
                    <a:pt x="113" y="116"/>
                  </a:lnTo>
                  <a:lnTo>
                    <a:pt x="113" y="114"/>
                  </a:lnTo>
                  <a:lnTo>
                    <a:pt x="115" y="114"/>
                  </a:lnTo>
                  <a:lnTo>
                    <a:pt x="115" y="113"/>
                  </a:lnTo>
                  <a:lnTo>
                    <a:pt x="115" y="112"/>
                  </a:lnTo>
                  <a:lnTo>
                    <a:pt x="115" y="111"/>
                  </a:lnTo>
                  <a:lnTo>
                    <a:pt x="115" y="110"/>
                  </a:lnTo>
                  <a:lnTo>
                    <a:pt x="113" y="110"/>
                  </a:lnTo>
                  <a:lnTo>
                    <a:pt x="112" y="110"/>
                  </a:lnTo>
                  <a:lnTo>
                    <a:pt x="112" y="108"/>
                  </a:lnTo>
                  <a:lnTo>
                    <a:pt x="112" y="110"/>
                  </a:lnTo>
                  <a:lnTo>
                    <a:pt x="111" y="110"/>
                  </a:lnTo>
                  <a:lnTo>
                    <a:pt x="111" y="108"/>
                  </a:lnTo>
                  <a:lnTo>
                    <a:pt x="110" y="108"/>
                  </a:lnTo>
                  <a:lnTo>
                    <a:pt x="109" y="107"/>
                  </a:lnTo>
                  <a:lnTo>
                    <a:pt x="108" y="107"/>
                  </a:lnTo>
                  <a:lnTo>
                    <a:pt x="108" y="106"/>
                  </a:lnTo>
                  <a:lnTo>
                    <a:pt x="106" y="106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4" y="107"/>
                  </a:lnTo>
                  <a:lnTo>
                    <a:pt x="103" y="106"/>
                  </a:lnTo>
                  <a:lnTo>
                    <a:pt x="103" y="105"/>
                  </a:lnTo>
                  <a:lnTo>
                    <a:pt x="104" y="105"/>
                  </a:lnTo>
                  <a:lnTo>
                    <a:pt x="105" y="104"/>
                  </a:lnTo>
                  <a:lnTo>
                    <a:pt x="106" y="104"/>
                  </a:lnTo>
                  <a:lnTo>
                    <a:pt x="106" y="102"/>
                  </a:lnTo>
                  <a:lnTo>
                    <a:pt x="108" y="102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1" y="101"/>
                  </a:lnTo>
                  <a:lnTo>
                    <a:pt x="112" y="101"/>
                  </a:lnTo>
                  <a:lnTo>
                    <a:pt x="113" y="100"/>
                  </a:lnTo>
                  <a:lnTo>
                    <a:pt x="115" y="100"/>
                  </a:lnTo>
                  <a:lnTo>
                    <a:pt x="116" y="100"/>
                  </a:lnTo>
                  <a:lnTo>
                    <a:pt x="116" y="99"/>
                  </a:lnTo>
                  <a:lnTo>
                    <a:pt x="117" y="99"/>
                  </a:lnTo>
                  <a:lnTo>
                    <a:pt x="116" y="99"/>
                  </a:lnTo>
                  <a:lnTo>
                    <a:pt x="115" y="99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5" y="95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3" y="98"/>
                  </a:lnTo>
                  <a:lnTo>
                    <a:pt x="112" y="98"/>
                  </a:lnTo>
                  <a:lnTo>
                    <a:pt x="112" y="96"/>
                  </a:lnTo>
                  <a:lnTo>
                    <a:pt x="111" y="96"/>
                  </a:lnTo>
                  <a:lnTo>
                    <a:pt x="112" y="96"/>
                  </a:lnTo>
                  <a:lnTo>
                    <a:pt x="111" y="96"/>
                  </a:lnTo>
                  <a:lnTo>
                    <a:pt x="111" y="95"/>
                  </a:lnTo>
                  <a:lnTo>
                    <a:pt x="110" y="95"/>
                  </a:lnTo>
                  <a:lnTo>
                    <a:pt x="110" y="96"/>
                  </a:lnTo>
                  <a:lnTo>
                    <a:pt x="110" y="95"/>
                  </a:lnTo>
                  <a:lnTo>
                    <a:pt x="109" y="95"/>
                  </a:lnTo>
                  <a:lnTo>
                    <a:pt x="109" y="96"/>
                  </a:lnTo>
                  <a:lnTo>
                    <a:pt x="108" y="96"/>
                  </a:lnTo>
                  <a:lnTo>
                    <a:pt x="106" y="96"/>
                  </a:lnTo>
                  <a:lnTo>
                    <a:pt x="105" y="96"/>
                  </a:lnTo>
                  <a:lnTo>
                    <a:pt x="104" y="96"/>
                  </a:lnTo>
                  <a:lnTo>
                    <a:pt x="103" y="96"/>
                  </a:lnTo>
                  <a:lnTo>
                    <a:pt x="102" y="96"/>
                  </a:lnTo>
                  <a:lnTo>
                    <a:pt x="100" y="96"/>
                  </a:lnTo>
                  <a:lnTo>
                    <a:pt x="100" y="95"/>
                  </a:lnTo>
                  <a:lnTo>
                    <a:pt x="99" y="95"/>
                  </a:lnTo>
                  <a:lnTo>
                    <a:pt x="99" y="94"/>
                  </a:lnTo>
                  <a:lnTo>
                    <a:pt x="98" y="94"/>
                  </a:lnTo>
                  <a:lnTo>
                    <a:pt x="97" y="93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6" y="93"/>
                  </a:lnTo>
                  <a:lnTo>
                    <a:pt x="97" y="93"/>
                  </a:lnTo>
                  <a:lnTo>
                    <a:pt x="98" y="93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94" y="92"/>
                  </a:lnTo>
                  <a:lnTo>
                    <a:pt x="94" y="91"/>
                  </a:lnTo>
                  <a:lnTo>
                    <a:pt x="93" y="89"/>
                  </a:lnTo>
                  <a:lnTo>
                    <a:pt x="96" y="89"/>
                  </a:lnTo>
                  <a:lnTo>
                    <a:pt x="97" y="91"/>
                  </a:lnTo>
                  <a:lnTo>
                    <a:pt x="98" y="91"/>
                  </a:lnTo>
                  <a:lnTo>
                    <a:pt x="99" y="91"/>
                  </a:lnTo>
                  <a:lnTo>
                    <a:pt x="100" y="91"/>
                  </a:lnTo>
                  <a:lnTo>
                    <a:pt x="102" y="91"/>
                  </a:lnTo>
                  <a:lnTo>
                    <a:pt x="103" y="91"/>
                  </a:lnTo>
                  <a:lnTo>
                    <a:pt x="103" y="89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5" y="88"/>
                  </a:lnTo>
                  <a:lnTo>
                    <a:pt x="104" y="88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3" y="89"/>
                  </a:lnTo>
                  <a:lnTo>
                    <a:pt x="102" y="89"/>
                  </a:lnTo>
                  <a:lnTo>
                    <a:pt x="100" y="89"/>
                  </a:lnTo>
                  <a:lnTo>
                    <a:pt x="99" y="89"/>
                  </a:lnTo>
                  <a:lnTo>
                    <a:pt x="98" y="88"/>
                  </a:lnTo>
                  <a:lnTo>
                    <a:pt x="98" y="87"/>
                  </a:lnTo>
                  <a:lnTo>
                    <a:pt x="97" y="86"/>
                  </a:lnTo>
                  <a:lnTo>
                    <a:pt x="98" y="86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7" y="83"/>
                  </a:lnTo>
                  <a:lnTo>
                    <a:pt x="98" y="83"/>
                  </a:lnTo>
                  <a:lnTo>
                    <a:pt x="98" y="82"/>
                  </a:lnTo>
                  <a:lnTo>
                    <a:pt x="97" y="82"/>
                  </a:lnTo>
                  <a:lnTo>
                    <a:pt x="97" y="81"/>
                  </a:lnTo>
                  <a:lnTo>
                    <a:pt x="97" y="80"/>
                  </a:lnTo>
                  <a:lnTo>
                    <a:pt x="96" y="80"/>
                  </a:lnTo>
                  <a:lnTo>
                    <a:pt x="96" y="79"/>
                  </a:lnTo>
                  <a:lnTo>
                    <a:pt x="96" y="80"/>
                  </a:lnTo>
                  <a:lnTo>
                    <a:pt x="96" y="81"/>
                  </a:lnTo>
                  <a:lnTo>
                    <a:pt x="97" y="81"/>
                  </a:lnTo>
                  <a:lnTo>
                    <a:pt x="97" y="82"/>
                  </a:lnTo>
                  <a:lnTo>
                    <a:pt x="97" y="83"/>
                  </a:lnTo>
                  <a:lnTo>
                    <a:pt x="98" y="83"/>
                  </a:lnTo>
                  <a:lnTo>
                    <a:pt x="97" y="83"/>
                  </a:lnTo>
                  <a:lnTo>
                    <a:pt x="97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5"/>
                  </a:lnTo>
                  <a:lnTo>
                    <a:pt x="97" y="86"/>
                  </a:lnTo>
                  <a:lnTo>
                    <a:pt x="97" y="87"/>
                  </a:lnTo>
                  <a:lnTo>
                    <a:pt x="97" y="88"/>
                  </a:lnTo>
                  <a:lnTo>
                    <a:pt x="96" y="88"/>
                  </a:lnTo>
                  <a:lnTo>
                    <a:pt x="94" y="88"/>
                  </a:lnTo>
                  <a:lnTo>
                    <a:pt x="93" y="88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8"/>
                  </a:lnTo>
                  <a:lnTo>
                    <a:pt x="93" y="88"/>
                  </a:lnTo>
                  <a:lnTo>
                    <a:pt x="93" y="87"/>
                  </a:lnTo>
                  <a:lnTo>
                    <a:pt x="94" y="86"/>
                  </a:lnTo>
                  <a:lnTo>
                    <a:pt x="93" y="86"/>
                  </a:lnTo>
                  <a:lnTo>
                    <a:pt x="93" y="87"/>
                  </a:lnTo>
                  <a:lnTo>
                    <a:pt x="93" y="87"/>
                  </a:lnTo>
                  <a:lnTo>
                    <a:pt x="93" y="86"/>
                  </a:lnTo>
                  <a:lnTo>
                    <a:pt x="93" y="87"/>
                  </a:lnTo>
                  <a:lnTo>
                    <a:pt x="93" y="87"/>
                  </a:lnTo>
                  <a:lnTo>
                    <a:pt x="93" y="88"/>
                  </a:lnTo>
                  <a:lnTo>
                    <a:pt x="92" y="89"/>
                  </a:lnTo>
                  <a:lnTo>
                    <a:pt x="91" y="88"/>
                  </a:lnTo>
                  <a:lnTo>
                    <a:pt x="90" y="89"/>
                  </a:lnTo>
                  <a:lnTo>
                    <a:pt x="88" y="89"/>
                  </a:lnTo>
                  <a:lnTo>
                    <a:pt x="87" y="89"/>
                  </a:lnTo>
                  <a:lnTo>
                    <a:pt x="86" y="89"/>
                  </a:lnTo>
                  <a:lnTo>
                    <a:pt x="86" y="91"/>
                  </a:lnTo>
                  <a:lnTo>
                    <a:pt x="86" y="92"/>
                  </a:lnTo>
                  <a:lnTo>
                    <a:pt x="86" y="93"/>
                  </a:lnTo>
                  <a:lnTo>
                    <a:pt x="85" y="93"/>
                  </a:lnTo>
                  <a:lnTo>
                    <a:pt x="86" y="93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4" y="95"/>
                  </a:lnTo>
                  <a:lnTo>
                    <a:pt x="84" y="96"/>
                  </a:lnTo>
                  <a:lnTo>
                    <a:pt x="82" y="98"/>
                  </a:lnTo>
                  <a:lnTo>
                    <a:pt x="81" y="100"/>
                  </a:lnTo>
                  <a:lnTo>
                    <a:pt x="80" y="100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79" y="100"/>
                  </a:lnTo>
                  <a:lnTo>
                    <a:pt x="79" y="101"/>
                  </a:lnTo>
                  <a:lnTo>
                    <a:pt x="79" y="100"/>
                  </a:lnTo>
                  <a:lnTo>
                    <a:pt x="78" y="100"/>
                  </a:lnTo>
                  <a:lnTo>
                    <a:pt x="78" y="101"/>
                  </a:lnTo>
                  <a:lnTo>
                    <a:pt x="78" y="101"/>
                  </a:lnTo>
                  <a:lnTo>
                    <a:pt x="78" y="101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77" y="102"/>
                  </a:lnTo>
                  <a:lnTo>
                    <a:pt x="75" y="102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4" y="102"/>
                  </a:lnTo>
                  <a:lnTo>
                    <a:pt x="74" y="104"/>
                  </a:lnTo>
                  <a:lnTo>
                    <a:pt x="75" y="104"/>
                  </a:lnTo>
                  <a:lnTo>
                    <a:pt x="74" y="104"/>
                  </a:lnTo>
                  <a:lnTo>
                    <a:pt x="74" y="105"/>
                  </a:lnTo>
                  <a:lnTo>
                    <a:pt x="75" y="105"/>
                  </a:lnTo>
                  <a:lnTo>
                    <a:pt x="75" y="106"/>
                  </a:lnTo>
                  <a:lnTo>
                    <a:pt x="75" y="107"/>
                  </a:lnTo>
                  <a:lnTo>
                    <a:pt x="75" y="108"/>
                  </a:lnTo>
                  <a:lnTo>
                    <a:pt x="75" y="107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5"/>
                  </a:lnTo>
                  <a:lnTo>
                    <a:pt x="71" y="105"/>
                  </a:lnTo>
                  <a:lnTo>
                    <a:pt x="71" y="106"/>
                  </a:lnTo>
                  <a:lnTo>
                    <a:pt x="69" y="106"/>
                  </a:lnTo>
                  <a:lnTo>
                    <a:pt x="68" y="106"/>
                  </a:lnTo>
                  <a:lnTo>
                    <a:pt x="68" y="107"/>
                  </a:lnTo>
                  <a:lnTo>
                    <a:pt x="67" y="107"/>
                  </a:lnTo>
                  <a:lnTo>
                    <a:pt x="66" y="107"/>
                  </a:lnTo>
                  <a:lnTo>
                    <a:pt x="66" y="10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2" y="106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61" y="104"/>
                  </a:lnTo>
                  <a:lnTo>
                    <a:pt x="62" y="104"/>
                  </a:lnTo>
                  <a:lnTo>
                    <a:pt x="63" y="105"/>
                  </a:lnTo>
                  <a:lnTo>
                    <a:pt x="63" y="104"/>
                  </a:lnTo>
                  <a:lnTo>
                    <a:pt x="65" y="104"/>
                  </a:lnTo>
                  <a:lnTo>
                    <a:pt x="65" y="102"/>
                  </a:lnTo>
                  <a:lnTo>
                    <a:pt x="63" y="102"/>
                  </a:lnTo>
                  <a:lnTo>
                    <a:pt x="63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5" y="100"/>
                  </a:lnTo>
                  <a:lnTo>
                    <a:pt x="66" y="100"/>
                  </a:lnTo>
                  <a:lnTo>
                    <a:pt x="65" y="100"/>
                  </a:lnTo>
                  <a:lnTo>
                    <a:pt x="65" y="99"/>
                  </a:lnTo>
                  <a:lnTo>
                    <a:pt x="66" y="99"/>
                  </a:lnTo>
                  <a:lnTo>
                    <a:pt x="67" y="98"/>
                  </a:lnTo>
                  <a:lnTo>
                    <a:pt x="67" y="96"/>
                  </a:lnTo>
                  <a:lnTo>
                    <a:pt x="68" y="96"/>
                  </a:lnTo>
                  <a:lnTo>
                    <a:pt x="68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8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1" y="92"/>
                  </a:lnTo>
                  <a:lnTo>
                    <a:pt x="69" y="92"/>
                  </a:lnTo>
                  <a:lnTo>
                    <a:pt x="69" y="93"/>
                  </a:lnTo>
                  <a:lnTo>
                    <a:pt x="71" y="93"/>
                  </a:lnTo>
                  <a:lnTo>
                    <a:pt x="71" y="92"/>
                  </a:lnTo>
                  <a:lnTo>
                    <a:pt x="71" y="91"/>
                  </a:lnTo>
                  <a:lnTo>
                    <a:pt x="72" y="91"/>
                  </a:lnTo>
                  <a:lnTo>
                    <a:pt x="72" y="92"/>
                  </a:lnTo>
                  <a:lnTo>
                    <a:pt x="72" y="91"/>
                  </a:lnTo>
                  <a:lnTo>
                    <a:pt x="73" y="91"/>
                  </a:lnTo>
                  <a:lnTo>
                    <a:pt x="73" y="92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4" y="92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5" y="92"/>
                  </a:lnTo>
                  <a:lnTo>
                    <a:pt x="77" y="92"/>
                  </a:lnTo>
                  <a:lnTo>
                    <a:pt x="77" y="93"/>
                  </a:lnTo>
                  <a:lnTo>
                    <a:pt x="78" y="93"/>
                  </a:lnTo>
                  <a:lnTo>
                    <a:pt x="79" y="93"/>
                  </a:lnTo>
                  <a:lnTo>
                    <a:pt x="79" y="92"/>
                  </a:lnTo>
                  <a:lnTo>
                    <a:pt x="80" y="92"/>
                  </a:lnTo>
                  <a:lnTo>
                    <a:pt x="79" y="92"/>
                  </a:lnTo>
                  <a:lnTo>
                    <a:pt x="79" y="91"/>
                  </a:lnTo>
                  <a:lnTo>
                    <a:pt x="78" y="91"/>
                  </a:lnTo>
                  <a:lnTo>
                    <a:pt x="78" y="89"/>
                  </a:lnTo>
                  <a:lnTo>
                    <a:pt x="78" y="88"/>
                  </a:lnTo>
                  <a:lnTo>
                    <a:pt x="78" y="87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7" y="85"/>
                  </a:lnTo>
                  <a:lnTo>
                    <a:pt x="77" y="86"/>
                  </a:lnTo>
                  <a:lnTo>
                    <a:pt x="75" y="85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4" y="82"/>
                  </a:lnTo>
                  <a:lnTo>
                    <a:pt x="74" y="81"/>
                  </a:lnTo>
                  <a:lnTo>
                    <a:pt x="73" y="82"/>
                  </a:lnTo>
                  <a:lnTo>
                    <a:pt x="73" y="81"/>
                  </a:lnTo>
                  <a:lnTo>
                    <a:pt x="74" y="81"/>
                  </a:lnTo>
                  <a:lnTo>
                    <a:pt x="73" y="80"/>
                  </a:lnTo>
                  <a:lnTo>
                    <a:pt x="74" y="80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2" y="79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9" y="75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71" y="70"/>
                  </a:lnTo>
                  <a:lnTo>
                    <a:pt x="69" y="70"/>
                  </a:lnTo>
                  <a:lnTo>
                    <a:pt x="69" y="69"/>
                  </a:lnTo>
                  <a:lnTo>
                    <a:pt x="68" y="69"/>
                  </a:lnTo>
                  <a:lnTo>
                    <a:pt x="68" y="70"/>
                  </a:lnTo>
                  <a:lnTo>
                    <a:pt x="67" y="70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3" y="65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4"/>
                  </a:lnTo>
                  <a:lnTo>
                    <a:pt x="60" y="64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6" y="62"/>
                  </a:lnTo>
                  <a:lnTo>
                    <a:pt x="55" y="62"/>
                  </a:lnTo>
                  <a:lnTo>
                    <a:pt x="55" y="61"/>
                  </a:lnTo>
                  <a:lnTo>
                    <a:pt x="54" y="61"/>
                  </a:lnTo>
                  <a:lnTo>
                    <a:pt x="54" y="62"/>
                  </a:lnTo>
                  <a:lnTo>
                    <a:pt x="53" y="62"/>
                  </a:lnTo>
                  <a:lnTo>
                    <a:pt x="51" y="62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8" y="63"/>
                  </a:lnTo>
                  <a:lnTo>
                    <a:pt x="47" y="63"/>
                  </a:lnTo>
                  <a:lnTo>
                    <a:pt x="45" y="63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4" y="63"/>
                  </a:lnTo>
                  <a:lnTo>
                    <a:pt x="44" y="64"/>
                  </a:lnTo>
                  <a:lnTo>
                    <a:pt x="42" y="65"/>
                  </a:lnTo>
                  <a:lnTo>
                    <a:pt x="41" y="65"/>
                  </a:lnTo>
                  <a:lnTo>
                    <a:pt x="41" y="67"/>
                  </a:lnTo>
                  <a:lnTo>
                    <a:pt x="41" y="68"/>
                  </a:lnTo>
                  <a:lnTo>
                    <a:pt x="40" y="68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7" y="69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1" y="70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7" y="70"/>
                  </a:lnTo>
                  <a:lnTo>
                    <a:pt x="17" y="69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3" y="65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6" y="12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7" y="11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9" y="14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2" y="13"/>
                  </a:lnTo>
                  <a:lnTo>
                    <a:pt x="62" y="14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4"/>
                  </a:lnTo>
                  <a:lnTo>
                    <a:pt x="67" y="14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9" y="13"/>
                  </a:lnTo>
                  <a:lnTo>
                    <a:pt x="71" y="14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8" y="15"/>
                  </a:lnTo>
                  <a:lnTo>
                    <a:pt x="79" y="15"/>
                  </a:lnTo>
                  <a:lnTo>
                    <a:pt x="80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4" y="18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5" y="14"/>
                  </a:lnTo>
                  <a:lnTo>
                    <a:pt x="84" y="14"/>
                  </a:lnTo>
                  <a:lnTo>
                    <a:pt x="85" y="14"/>
                  </a:lnTo>
                  <a:lnTo>
                    <a:pt x="84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5" y="12"/>
                  </a:lnTo>
                  <a:lnTo>
                    <a:pt x="84" y="12"/>
                  </a:lnTo>
                  <a:lnTo>
                    <a:pt x="85" y="11"/>
                  </a:lnTo>
                  <a:lnTo>
                    <a:pt x="85" y="9"/>
                  </a:lnTo>
                  <a:lnTo>
                    <a:pt x="86" y="8"/>
                  </a:lnTo>
                  <a:lnTo>
                    <a:pt x="87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5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6" y="5"/>
                  </a:lnTo>
                  <a:close/>
                  <a:moveTo>
                    <a:pt x="78" y="101"/>
                  </a:moveTo>
                  <a:lnTo>
                    <a:pt x="79" y="101"/>
                  </a:lnTo>
                  <a:lnTo>
                    <a:pt x="80" y="101"/>
                  </a:lnTo>
                  <a:lnTo>
                    <a:pt x="78" y="102"/>
                  </a:lnTo>
                  <a:lnTo>
                    <a:pt x="77" y="102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8" y="101"/>
                  </a:lnTo>
                  <a:close/>
                  <a:moveTo>
                    <a:pt x="109" y="98"/>
                  </a:moveTo>
                  <a:lnTo>
                    <a:pt x="104" y="98"/>
                  </a:lnTo>
                  <a:lnTo>
                    <a:pt x="105" y="98"/>
                  </a:lnTo>
                  <a:lnTo>
                    <a:pt x="106" y="98"/>
                  </a:lnTo>
                  <a:lnTo>
                    <a:pt x="108" y="98"/>
                  </a:lnTo>
                  <a:lnTo>
                    <a:pt x="109" y="98"/>
                  </a:lnTo>
                  <a:close/>
                  <a:moveTo>
                    <a:pt x="98" y="95"/>
                  </a:moveTo>
                  <a:lnTo>
                    <a:pt x="99" y="95"/>
                  </a:lnTo>
                  <a:lnTo>
                    <a:pt x="96" y="95"/>
                  </a:lnTo>
                  <a:lnTo>
                    <a:pt x="93" y="94"/>
                  </a:lnTo>
                  <a:lnTo>
                    <a:pt x="93" y="93"/>
                  </a:lnTo>
                  <a:lnTo>
                    <a:pt x="93" y="94"/>
                  </a:lnTo>
                  <a:lnTo>
                    <a:pt x="94" y="94"/>
                  </a:lnTo>
                  <a:lnTo>
                    <a:pt x="98" y="9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184">
              <a:extLst>
                <a:ext uri="{FF2B5EF4-FFF2-40B4-BE49-F238E27FC236}">
                  <a16:creationId xmlns:a16="http://schemas.microsoft.com/office/drawing/2014/main" id="{6F68A3E8-6024-D023-110F-5A414A61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1" y="1549401"/>
              <a:ext cx="150813" cy="133350"/>
            </a:xfrm>
            <a:custGeom>
              <a:avLst/>
              <a:gdLst>
                <a:gd name="T0" fmla="*/ 3 w 95"/>
                <a:gd name="T1" fmla="*/ 75 h 84"/>
                <a:gd name="T2" fmla="*/ 2 w 95"/>
                <a:gd name="T3" fmla="*/ 69 h 84"/>
                <a:gd name="T4" fmla="*/ 2 w 95"/>
                <a:gd name="T5" fmla="*/ 63 h 84"/>
                <a:gd name="T6" fmla="*/ 7 w 95"/>
                <a:gd name="T7" fmla="*/ 56 h 84"/>
                <a:gd name="T8" fmla="*/ 6 w 95"/>
                <a:gd name="T9" fmla="*/ 50 h 84"/>
                <a:gd name="T10" fmla="*/ 3 w 95"/>
                <a:gd name="T11" fmla="*/ 41 h 84"/>
                <a:gd name="T12" fmla="*/ 7 w 95"/>
                <a:gd name="T13" fmla="*/ 40 h 84"/>
                <a:gd name="T14" fmla="*/ 14 w 95"/>
                <a:gd name="T15" fmla="*/ 40 h 84"/>
                <a:gd name="T16" fmla="*/ 18 w 95"/>
                <a:gd name="T17" fmla="*/ 36 h 84"/>
                <a:gd name="T18" fmla="*/ 22 w 95"/>
                <a:gd name="T19" fmla="*/ 35 h 84"/>
                <a:gd name="T20" fmla="*/ 26 w 95"/>
                <a:gd name="T21" fmla="*/ 36 h 84"/>
                <a:gd name="T22" fmla="*/ 24 w 95"/>
                <a:gd name="T23" fmla="*/ 34 h 84"/>
                <a:gd name="T24" fmla="*/ 26 w 95"/>
                <a:gd name="T25" fmla="*/ 26 h 84"/>
                <a:gd name="T26" fmla="*/ 26 w 95"/>
                <a:gd name="T27" fmla="*/ 23 h 84"/>
                <a:gd name="T28" fmla="*/ 31 w 95"/>
                <a:gd name="T29" fmla="*/ 19 h 84"/>
                <a:gd name="T30" fmla="*/ 34 w 95"/>
                <a:gd name="T31" fmla="*/ 16 h 84"/>
                <a:gd name="T32" fmla="*/ 34 w 95"/>
                <a:gd name="T33" fmla="*/ 10 h 84"/>
                <a:gd name="T34" fmla="*/ 39 w 95"/>
                <a:gd name="T35" fmla="*/ 6 h 84"/>
                <a:gd name="T36" fmla="*/ 44 w 95"/>
                <a:gd name="T37" fmla="*/ 7 h 84"/>
                <a:gd name="T38" fmla="*/ 49 w 95"/>
                <a:gd name="T39" fmla="*/ 1 h 84"/>
                <a:gd name="T40" fmla="*/ 55 w 95"/>
                <a:gd name="T41" fmla="*/ 1 h 84"/>
                <a:gd name="T42" fmla="*/ 58 w 95"/>
                <a:gd name="T43" fmla="*/ 3 h 84"/>
                <a:gd name="T44" fmla="*/ 62 w 95"/>
                <a:gd name="T45" fmla="*/ 5 h 84"/>
                <a:gd name="T46" fmla="*/ 67 w 95"/>
                <a:gd name="T47" fmla="*/ 7 h 84"/>
                <a:gd name="T48" fmla="*/ 74 w 95"/>
                <a:gd name="T49" fmla="*/ 9 h 84"/>
                <a:gd name="T50" fmla="*/ 78 w 95"/>
                <a:gd name="T51" fmla="*/ 12 h 84"/>
                <a:gd name="T52" fmla="*/ 77 w 95"/>
                <a:gd name="T53" fmla="*/ 16 h 84"/>
                <a:gd name="T54" fmla="*/ 78 w 95"/>
                <a:gd name="T55" fmla="*/ 22 h 84"/>
                <a:gd name="T56" fmla="*/ 76 w 95"/>
                <a:gd name="T57" fmla="*/ 24 h 84"/>
                <a:gd name="T58" fmla="*/ 80 w 95"/>
                <a:gd name="T59" fmla="*/ 28 h 84"/>
                <a:gd name="T60" fmla="*/ 82 w 95"/>
                <a:gd name="T61" fmla="*/ 34 h 84"/>
                <a:gd name="T62" fmla="*/ 86 w 95"/>
                <a:gd name="T63" fmla="*/ 37 h 84"/>
                <a:gd name="T64" fmla="*/ 89 w 95"/>
                <a:gd name="T65" fmla="*/ 42 h 84"/>
                <a:gd name="T66" fmla="*/ 94 w 95"/>
                <a:gd name="T67" fmla="*/ 48 h 84"/>
                <a:gd name="T68" fmla="*/ 93 w 95"/>
                <a:gd name="T69" fmla="*/ 50 h 84"/>
                <a:gd name="T70" fmla="*/ 88 w 95"/>
                <a:gd name="T71" fmla="*/ 53 h 84"/>
                <a:gd name="T72" fmla="*/ 83 w 95"/>
                <a:gd name="T73" fmla="*/ 53 h 84"/>
                <a:gd name="T74" fmla="*/ 83 w 95"/>
                <a:gd name="T75" fmla="*/ 57 h 84"/>
                <a:gd name="T76" fmla="*/ 84 w 95"/>
                <a:gd name="T77" fmla="*/ 62 h 84"/>
                <a:gd name="T78" fmla="*/ 84 w 95"/>
                <a:gd name="T79" fmla="*/ 67 h 84"/>
                <a:gd name="T80" fmla="*/ 82 w 95"/>
                <a:gd name="T81" fmla="*/ 71 h 84"/>
                <a:gd name="T82" fmla="*/ 78 w 95"/>
                <a:gd name="T83" fmla="*/ 72 h 84"/>
                <a:gd name="T84" fmla="*/ 75 w 95"/>
                <a:gd name="T85" fmla="*/ 78 h 84"/>
                <a:gd name="T86" fmla="*/ 75 w 95"/>
                <a:gd name="T87" fmla="*/ 81 h 84"/>
                <a:gd name="T88" fmla="*/ 71 w 95"/>
                <a:gd name="T89" fmla="*/ 81 h 84"/>
                <a:gd name="T90" fmla="*/ 64 w 95"/>
                <a:gd name="T91" fmla="*/ 80 h 84"/>
                <a:gd name="T92" fmla="*/ 61 w 95"/>
                <a:gd name="T93" fmla="*/ 80 h 84"/>
                <a:gd name="T94" fmla="*/ 56 w 95"/>
                <a:gd name="T95" fmla="*/ 81 h 84"/>
                <a:gd name="T96" fmla="*/ 53 w 95"/>
                <a:gd name="T97" fmla="*/ 79 h 84"/>
                <a:gd name="T98" fmla="*/ 50 w 95"/>
                <a:gd name="T99" fmla="*/ 80 h 84"/>
                <a:gd name="T100" fmla="*/ 45 w 95"/>
                <a:gd name="T101" fmla="*/ 81 h 84"/>
                <a:gd name="T102" fmla="*/ 41 w 95"/>
                <a:gd name="T103" fmla="*/ 78 h 84"/>
                <a:gd name="T104" fmla="*/ 32 w 95"/>
                <a:gd name="T105" fmla="*/ 75 h 84"/>
                <a:gd name="T106" fmla="*/ 22 w 95"/>
                <a:gd name="T107" fmla="*/ 73 h 84"/>
                <a:gd name="T108" fmla="*/ 10 w 95"/>
                <a:gd name="T109" fmla="*/ 77 h 84"/>
                <a:gd name="T110" fmla="*/ 4 w 95"/>
                <a:gd name="T111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" h="84">
                  <a:moveTo>
                    <a:pt x="3" y="80"/>
                  </a:moveTo>
                  <a:lnTo>
                    <a:pt x="3" y="79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3" y="71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3" y="41"/>
                  </a:lnTo>
                  <a:lnTo>
                    <a:pt x="14" y="40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4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5" y="34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2" y="16"/>
                  </a:lnTo>
                  <a:lnTo>
                    <a:pt x="33" y="15"/>
                  </a:lnTo>
                  <a:lnTo>
                    <a:pt x="33" y="13"/>
                  </a:lnTo>
                  <a:lnTo>
                    <a:pt x="33" y="12"/>
                  </a:lnTo>
                  <a:lnTo>
                    <a:pt x="34" y="11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5" y="10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5" y="1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0" y="6"/>
                  </a:lnTo>
                  <a:lnTo>
                    <a:pt x="71" y="6"/>
                  </a:lnTo>
                  <a:lnTo>
                    <a:pt x="74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5" y="10"/>
                  </a:lnTo>
                  <a:lnTo>
                    <a:pt x="76" y="10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8" y="11"/>
                  </a:lnTo>
                  <a:lnTo>
                    <a:pt x="78" y="12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8" y="15"/>
                  </a:lnTo>
                  <a:lnTo>
                    <a:pt x="77" y="15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8" y="22"/>
                  </a:lnTo>
                  <a:lnTo>
                    <a:pt x="78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5"/>
                  </a:lnTo>
                  <a:lnTo>
                    <a:pt x="77" y="25"/>
                  </a:lnTo>
                  <a:lnTo>
                    <a:pt x="78" y="26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1" y="28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1" y="32"/>
                  </a:lnTo>
                  <a:lnTo>
                    <a:pt x="82" y="32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4" y="37"/>
                  </a:lnTo>
                  <a:lnTo>
                    <a:pt x="86" y="37"/>
                  </a:lnTo>
                  <a:lnTo>
                    <a:pt x="86" y="38"/>
                  </a:lnTo>
                  <a:lnTo>
                    <a:pt x="86" y="37"/>
                  </a:lnTo>
                  <a:lnTo>
                    <a:pt x="86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6" y="41"/>
                  </a:lnTo>
                  <a:lnTo>
                    <a:pt x="86" y="42"/>
                  </a:lnTo>
                  <a:lnTo>
                    <a:pt x="87" y="43"/>
                  </a:lnTo>
                  <a:lnTo>
                    <a:pt x="89" y="42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4"/>
                  </a:lnTo>
                  <a:lnTo>
                    <a:pt x="93" y="46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4" y="48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5" y="50"/>
                  </a:lnTo>
                  <a:lnTo>
                    <a:pt x="94" y="50"/>
                  </a:lnTo>
                  <a:lnTo>
                    <a:pt x="94" y="52"/>
                  </a:lnTo>
                  <a:lnTo>
                    <a:pt x="93" y="52"/>
                  </a:lnTo>
                  <a:lnTo>
                    <a:pt x="93" y="50"/>
                  </a:lnTo>
                  <a:lnTo>
                    <a:pt x="93" y="52"/>
                  </a:lnTo>
                  <a:lnTo>
                    <a:pt x="93" y="53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0" y="53"/>
                  </a:lnTo>
                  <a:lnTo>
                    <a:pt x="89" y="54"/>
                  </a:lnTo>
                  <a:lnTo>
                    <a:pt x="88" y="53"/>
                  </a:lnTo>
                  <a:lnTo>
                    <a:pt x="88" y="54"/>
                  </a:lnTo>
                  <a:lnTo>
                    <a:pt x="87" y="54"/>
                  </a:lnTo>
                  <a:lnTo>
                    <a:pt x="87" y="53"/>
                  </a:lnTo>
                  <a:lnTo>
                    <a:pt x="86" y="53"/>
                  </a:lnTo>
                  <a:lnTo>
                    <a:pt x="86" y="53"/>
                  </a:lnTo>
                  <a:lnTo>
                    <a:pt x="84" y="53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2" y="53"/>
                  </a:lnTo>
                  <a:lnTo>
                    <a:pt x="82" y="54"/>
                  </a:lnTo>
                  <a:lnTo>
                    <a:pt x="81" y="55"/>
                  </a:lnTo>
                  <a:lnTo>
                    <a:pt x="82" y="55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9"/>
                  </a:lnTo>
                  <a:lnTo>
                    <a:pt x="83" y="60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2"/>
                  </a:lnTo>
                  <a:lnTo>
                    <a:pt x="84" y="62"/>
                  </a:lnTo>
                  <a:lnTo>
                    <a:pt x="84" y="63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4" y="66"/>
                  </a:lnTo>
                  <a:lnTo>
                    <a:pt x="83" y="67"/>
                  </a:lnTo>
                  <a:lnTo>
                    <a:pt x="84" y="67"/>
                  </a:lnTo>
                  <a:lnTo>
                    <a:pt x="84" y="68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6" y="71"/>
                  </a:lnTo>
                  <a:lnTo>
                    <a:pt x="84" y="71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2"/>
                  </a:lnTo>
                  <a:lnTo>
                    <a:pt x="81" y="71"/>
                  </a:lnTo>
                  <a:lnTo>
                    <a:pt x="80" y="71"/>
                  </a:lnTo>
                  <a:lnTo>
                    <a:pt x="78" y="71"/>
                  </a:lnTo>
                  <a:lnTo>
                    <a:pt x="78" y="72"/>
                  </a:lnTo>
                  <a:lnTo>
                    <a:pt x="77" y="72"/>
                  </a:lnTo>
                  <a:lnTo>
                    <a:pt x="78" y="72"/>
                  </a:lnTo>
                  <a:lnTo>
                    <a:pt x="77" y="72"/>
                  </a:lnTo>
                  <a:lnTo>
                    <a:pt x="77" y="73"/>
                  </a:lnTo>
                  <a:lnTo>
                    <a:pt x="76" y="74"/>
                  </a:lnTo>
                  <a:lnTo>
                    <a:pt x="75" y="75"/>
                  </a:lnTo>
                  <a:lnTo>
                    <a:pt x="75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4" y="78"/>
                  </a:lnTo>
                  <a:lnTo>
                    <a:pt x="74" y="79"/>
                  </a:lnTo>
                  <a:lnTo>
                    <a:pt x="74" y="80"/>
                  </a:lnTo>
                  <a:lnTo>
                    <a:pt x="75" y="80"/>
                  </a:lnTo>
                  <a:lnTo>
                    <a:pt x="74" y="80"/>
                  </a:lnTo>
                  <a:lnTo>
                    <a:pt x="75" y="80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5" y="83"/>
                  </a:lnTo>
                  <a:lnTo>
                    <a:pt x="74" y="84"/>
                  </a:lnTo>
                  <a:lnTo>
                    <a:pt x="72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0" y="81"/>
                  </a:lnTo>
                  <a:lnTo>
                    <a:pt x="69" y="81"/>
                  </a:lnTo>
                  <a:lnTo>
                    <a:pt x="68" y="81"/>
                  </a:lnTo>
                  <a:lnTo>
                    <a:pt x="67" y="81"/>
                  </a:lnTo>
                  <a:lnTo>
                    <a:pt x="65" y="81"/>
                  </a:lnTo>
                  <a:lnTo>
                    <a:pt x="65" y="80"/>
                  </a:lnTo>
                  <a:lnTo>
                    <a:pt x="64" y="80"/>
                  </a:lnTo>
                  <a:lnTo>
                    <a:pt x="64" y="81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2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0"/>
                  </a:lnTo>
                  <a:lnTo>
                    <a:pt x="59" y="79"/>
                  </a:lnTo>
                  <a:lnTo>
                    <a:pt x="58" y="78"/>
                  </a:lnTo>
                  <a:lnTo>
                    <a:pt x="58" y="79"/>
                  </a:lnTo>
                  <a:lnTo>
                    <a:pt x="57" y="79"/>
                  </a:lnTo>
                  <a:lnTo>
                    <a:pt x="57" y="80"/>
                  </a:lnTo>
                  <a:lnTo>
                    <a:pt x="56" y="8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3" y="79"/>
                  </a:lnTo>
                  <a:lnTo>
                    <a:pt x="52" y="80"/>
                  </a:lnTo>
                  <a:lnTo>
                    <a:pt x="52" y="79"/>
                  </a:lnTo>
                  <a:lnTo>
                    <a:pt x="51" y="79"/>
                  </a:lnTo>
                  <a:lnTo>
                    <a:pt x="51" y="78"/>
                  </a:lnTo>
                  <a:lnTo>
                    <a:pt x="50" y="78"/>
                  </a:lnTo>
                  <a:lnTo>
                    <a:pt x="50" y="79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6" y="79"/>
                  </a:lnTo>
                  <a:lnTo>
                    <a:pt x="46" y="80"/>
                  </a:lnTo>
                  <a:lnTo>
                    <a:pt x="46" y="81"/>
                  </a:lnTo>
                  <a:lnTo>
                    <a:pt x="45" y="81"/>
                  </a:lnTo>
                  <a:lnTo>
                    <a:pt x="45" y="80"/>
                  </a:lnTo>
                  <a:lnTo>
                    <a:pt x="45" y="79"/>
                  </a:lnTo>
                  <a:lnTo>
                    <a:pt x="44" y="79"/>
                  </a:lnTo>
                  <a:lnTo>
                    <a:pt x="43" y="79"/>
                  </a:lnTo>
                  <a:lnTo>
                    <a:pt x="41" y="79"/>
                  </a:lnTo>
                  <a:lnTo>
                    <a:pt x="40" y="79"/>
                  </a:lnTo>
                  <a:lnTo>
                    <a:pt x="41" y="78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39" y="77"/>
                  </a:lnTo>
                  <a:lnTo>
                    <a:pt x="38" y="77"/>
                  </a:lnTo>
                  <a:lnTo>
                    <a:pt x="37" y="77"/>
                  </a:lnTo>
                  <a:lnTo>
                    <a:pt x="34" y="75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7" y="74"/>
                  </a:lnTo>
                  <a:lnTo>
                    <a:pt x="26" y="73"/>
                  </a:lnTo>
                  <a:lnTo>
                    <a:pt x="24" y="73"/>
                  </a:lnTo>
                  <a:lnTo>
                    <a:pt x="22" y="73"/>
                  </a:lnTo>
                  <a:lnTo>
                    <a:pt x="20" y="73"/>
                  </a:lnTo>
                  <a:lnTo>
                    <a:pt x="19" y="73"/>
                  </a:lnTo>
                  <a:lnTo>
                    <a:pt x="19" y="74"/>
                  </a:lnTo>
                  <a:lnTo>
                    <a:pt x="15" y="74"/>
                  </a:lnTo>
                  <a:lnTo>
                    <a:pt x="12" y="74"/>
                  </a:lnTo>
                  <a:lnTo>
                    <a:pt x="12" y="75"/>
                  </a:lnTo>
                  <a:lnTo>
                    <a:pt x="10" y="77"/>
                  </a:lnTo>
                  <a:lnTo>
                    <a:pt x="9" y="78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6" y="78"/>
                  </a:lnTo>
                  <a:lnTo>
                    <a:pt x="4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3" y="8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185">
              <a:extLst>
                <a:ext uri="{FF2B5EF4-FFF2-40B4-BE49-F238E27FC236}">
                  <a16:creationId xmlns:a16="http://schemas.microsoft.com/office/drawing/2014/main" id="{A6BE2B6D-2E48-8219-1665-4EBD4B3E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901" y="2906713"/>
              <a:ext cx="217488" cy="206375"/>
            </a:xfrm>
            <a:custGeom>
              <a:avLst/>
              <a:gdLst>
                <a:gd name="T0" fmla="*/ 43 w 137"/>
                <a:gd name="T1" fmla="*/ 120 h 130"/>
                <a:gd name="T2" fmla="*/ 37 w 137"/>
                <a:gd name="T3" fmla="*/ 113 h 130"/>
                <a:gd name="T4" fmla="*/ 35 w 137"/>
                <a:gd name="T5" fmla="*/ 105 h 130"/>
                <a:gd name="T6" fmla="*/ 32 w 137"/>
                <a:gd name="T7" fmla="*/ 97 h 130"/>
                <a:gd name="T8" fmla="*/ 32 w 137"/>
                <a:gd name="T9" fmla="*/ 90 h 130"/>
                <a:gd name="T10" fmla="*/ 31 w 137"/>
                <a:gd name="T11" fmla="*/ 86 h 130"/>
                <a:gd name="T12" fmla="*/ 30 w 137"/>
                <a:gd name="T13" fmla="*/ 81 h 130"/>
                <a:gd name="T14" fmla="*/ 27 w 137"/>
                <a:gd name="T15" fmla="*/ 74 h 130"/>
                <a:gd name="T16" fmla="*/ 27 w 137"/>
                <a:gd name="T17" fmla="*/ 68 h 130"/>
                <a:gd name="T18" fmla="*/ 27 w 137"/>
                <a:gd name="T19" fmla="*/ 62 h 130"/>
                <a:gd name="T20" fmla="*/ 27 w 137"/>
                <a:gd name="T21" fmla="*/ 57 h 130"/>
                <a:gd name="T22" fmla="*/ 23 w 137"/>
                <a:gd name="T23" fmla="*/ 49 h 130"/>
                <a:gd name="T24" fmla="*/ 18 w 137"/>
                <a:gd name="T25" fmla="*/ 40 h 130"/>
                <a:gd name="T26" fmla="*/ 14 w 137"/>
                <a:gd name="T27" fmla="*/ 32 h 130"/>
                <a:gd name="T28" fmla="*/ 11 w 137"/>
                <a:gd name="T29" fmla="*/ 25 h 130"/>
                <a:gd name="T30" fmla="*/ 6 w 137"/>
                <a:gd name="T31" fmla="*/ 18 h 130"/>
                <a:gd name="T32" fmla="*/ 1 w 137"/>
                <a:gd name="T33" fmla="*/ 12 h 130"/>
                <a:gd name="T34" fmla="*/ 1 w 137"/>
                <a:gd name="T35" fmla="*/ 2 h 130"/>
                <a:gd name="T36" fmla="*/ 8 w 137"/>
                <a:gd name="T37" fmla="*/ 2 h 130"/>
                <a:gd name="T38" fmla="*/ 15 w 137"/>
                <a:gd name="T39" fmla="*/ 0 h 130"/>
                <a:gd name="T40" fmla="*/ 21 w 137"/>
                <a:gd name="T41" fmla="*/ 2 h 130"/>
                <a:gd name="T42" fmla="*/ 29 w 137"/>
                <a:gd name="T43" fmla="*/ 3 h 130"/>
                <a:gd name="T44" fmla="*/ 48 w 137"/>
                <a:gd name="T45" fmla="*/ 3 h 130"/>
                <a:gd name="T46" fmla="*/ 62 w 137"/>
                <a:gd name="T47" fmla="*/ 3 h 130"/>
                <a:gd name="T48" fmla="*/ 72 w 137"/>
                <a:gd name="T49" fmla="*/ 7 h 130"/>
                <a:gd name="T50" fmla="*/ 81 w 137"/>
                <a:gd name="T51" fmla="*/ 8 h 130"/>
                <a:gd name="T52" fmla="*/ 87 w 137"/>
                <a:gd name="T53" fmla="*/ 8 h 130"/>
                <a:gd name="T54" fmla="*/ 92 w 137"/>
                <a:gd name="T55" fmla="*/ 10 h 130"/>
                <a:gd name="T56" fmla="*/ 98 w 137"/>
                <a:gd name="T57" fmla="*/ 10 h 130"/>
                <a:gd name="T58" fmla="*/ 113 w 137"/>
                <a:gd name="T59" fmla="*/ 7 h 130"/>
                <a:gd name="T60" fmla="*/ 122 w 137"/>
                <a:gd name="T61" fmla="*/ 4 h 130"/>
                <a:gd name="T62" fmla="*/ 130 w 137"/>
                <a:gd name="T63" fmla="*/ 4 h 130"/>
                <a:gd name="T64" fmla="*/ 137 w 137"/>
                <a:gd name="T65" fmla="*/ 7 h 130"/>
                <a:gd name="T66" fmla="*/ 131 w 137"/>
                <a:gd name="T67" fmla="*/ 8 h 130"/>
                <a:gd name="T68" fmla="*/ 126 w 137"/>
                <a:gd name="T69" fmla="*/ 10 h 130"/>
                <a:gd name="T70" fmla="*/ 120 w 137"/>
                <a:gd name="T71" fmla="*/ 15 h 130"/>
                <a:gd name="T72" fmla="*/ 117 w 137"/>
                <a:gd name="T73" fmla="*/ 10 h 130"/>
                <a:gd name="T74" fmla="*/ 111 w 137"/>
                <a:gd name="T75" fmla="*/ 10 h 130"/>
                <a:gd name="T76" fmla="*/ 104 w 137"/>
                <a:gd name="T77" fmla="*/ 12 h 130"/>
                <a:gd name="T78" fmla="*/ 95 w 137"/>
                <a:gd name="T79" fmla="*/ 13 h 130"/>
                <a:gd name="T80" fmla="*/ 93 w 137"/>
                <a:gd name="T81" fmla="*/ 19 h 130"/>
                <a:gd name="T82" fmla="*/ 93 w 137"/>
                <a:gd name="T83" fmla="*/ 27 h 130"/>
                <a:gd name="T84" fmla="*/ 93 w 137"/>
                <a:gd name="T85" fmla="*/ 37 h 130"/>
                <a:gd name="T86" fmla="*/ 93 w 137"/>
                <a:gd name="T87" fmla="*/ 45 h 130"/>
                <a:gd name="T88" fmla="*/ 93 w 137"/>
                <a:gd name="T89" fmla="*/ 53 h 130"/>
                <a:gd name="T90" fmla="*/ 85 w 137"/>
                <a:gd name="T91" fmla="*/ 59 h 130"/>
                <a:gd name="T92" fmla="*/ 85 w 137"/>
                <a:gd name="T93" fmla="*/ 69 h 130"/>
                <a:gd name="T94" fmla="*/ 85 w 137"/>
                <a:gd name="T95" fmla="*/ 83 h 130"/>
                <a:gd name="T96" fmla="*/ 85 w 137"/>
                <a:gd name="T97" fmla="*/ 90 h 130"/>
                <a:gd name="T98" fmla="*/ 85 w 137"/>
                <a:gd name="T99" fmla="*/ 99 h 130"/>
                <a:gd name="T100" fmla="*/ 85 w 137"/>
                <a:gd name="T101" fmla="*/ 107 h 130"/>
                <a:gd name="T102" fmla="*/ 85 w 137"/>
                <a:gd name="T103" fmla="*/ 115 h 130"/>
                <a:gd name="T104" fmla="*/ 85 w 137"/>
                <a:gd name="T105" fmla="*/ 123 h 130"/>
                <a:gd name="T106" fmla="*/ 78 w 137"/>
                <a:gd name="T107" fmla="*/ 127 h 130"/>
                <a:gd name="T108" fmla="*/ 74 w 137"/>
                <a:gd name="T109" fmla="*/ 130 h 130"/>
                <a:gd name="T110" fmla="*/ 64 w 137"/>
                <a:gd name="T111" fmla="*/ 129 h 130"/>
                <a:gd name="T112" fmla="*/ 57 w 137"/>
                <a:gd name="T113" fmla="*/ 125 h 130"/>
                <a:gd name="T114" fmla="*/ 56 w 137"/>
                <a:gd name="T115" fmla="*/ 121 h 130"/>
                <a:gd name="T116" fmla="*/ 52 w 137"/>
                <a:gd name="T117" fmla="*/ 121 h 130"/>
                <a:gd name="T118" fmla="*/ 49 w 137"/>
                <a:gd name="T119" fmla="*/ 12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130">
                  <a:moveTo>
                    <a:pt x="49" y="125"/>
                  </a:moveTo>
                  <a:lnTo>
                    <a:pt x="48" y="125"/>
                  </a:lnTo>
                  <a:lnTo>
                    <a:pt x="48" y="124"/>
                  </a:lnTo>
                  <a:lnTo>
                    <a:pt x="47" y="124"/>
                  </a:lnTo>
                  <a:lnTo>
                    <a:pt x="45" y="123"/>
                  </a:lnTo>
                  <a:lnTo>
                    <a:pt x="44" y="121"/>
                  </a:lnTo>
                  <a:lnTo>
                    <a:pt x="43" y="120"/>
                  </a:lnTo>
                  <a:lnTo>
                    <a:pt x="42" y="119"/>
                  </a:lnTo>
                  <a:lnTo>
                    <a:pt x="41" y="118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39" y="115"/>
                  </a:lnTo>
                  <a:lnTo>
                    <a:pt x="38" y="113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6" y="111"/>
                  </a:lnTo>
                  <a:lnTo>
                    <a:pt x="36" y="109"/>
                  </a:lnTo>
                  <a:lnTo>
                    <a:pt x="36" y="108"/>
                  </a:lnTo>
                  <a:lnTo>
                    <a:pt x="36" y="107"/>
                  </a:lnTo>
                  <a:lnTo>
                    <a:pt x="35" y="106"/>
                  </a:lnTo>
                  <a:lnTo>
                    <a:pt x="35" y="105"/>
                  </a:lnTo>
                  <a:lnTo>
                    <a:pt x="35" y="103"/>
                  </a:lnTo>
                  <a:lnTo>
                    <a:pt x="35" y="102"/>
                  </a:lnTo>
                  <a:lnTo>
                    <a:pt x="35" y="101"/>
                  </a:lnTo>
                  <a:lnTo>
                    <a:pt x="33" y="100"/>
                  </a:lnTo>
                  <a:lnTo>
                    <a:pt x="33" y="99"/>
                  </a:lnTo>
                  <a:lnTo>
                    <a:pt x="33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3" y="96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2" y="93"/>
                  </a:lnTo>
                  <a:lnTo>
                    <a:pt x="32" y="92"/>
                  </a:lnTo>
                  <a:lnTo>
                    <a:pt x="32" y="90"/>
                  </a:lnTo>
                  <a:lnTo>
                    <a:pt x="32" y="89"/>
                  </a:lnTo>
                  <a:lnTo>
                    <a:pt x="31" y="89"/>
                  </a:lnTo>
                  <a:lnTo>
                    <a:pt x="31" y="88"/>
                  </a:lnTo>
                  <a:lnTo>
                    <a:pt x="32" y="88"/>
                  </a:lnTo>
                  <a:lnTo>
                    <a:pt x="32" y="87"/>
                  </a:lnTo>
                  <a:lnTo>
                    <a:pt x="32" y="86"/>
                  </a:lnTo>
                  <a:lnTo>
                    <a:pt x="31" y="86"/>
                  </a:lnTo>
                  <a:lnTo>
                    <a:pt x="31" y="84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0" y="82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7" y="75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29" y="71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68"/>
                  </a:lnTo>
                  <a:lnTo>
                    <a:pt x="27" y="66"/>
                  </a:lnTo>
                  <a:lnTo>
                    <a:pt x="29" y="68"/>
                  </a:lnTo>
                  <a:lnTo>
                    <a:pt x="29" y="66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7" y="62"/>
                  </a:lnTo>
                  <a:lnTo>
                    <a:pt x="27" y="63"/>
                  </a:lnTo>
                  <a:lnTo>
                    <a:pt x="29" y="62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7" y="56"/>
                  </a:lnTo>
                  <a:lnTo>
                    <a:pt x="27" y="55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1" y="45"/>
                  </a:lnTo>
                  <a:lnTo>
                    <a:pt x="20" y="44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7" y="35"/>
                  </a:lnTo>
                  <a:lnTo>
                    <a:pt x="17" y="34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3" y="29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8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70" y="6"/>
                  </a:lnTo>
                  <a:lnTo>
                    <a:pt x="72" y="7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7" y="8"/>
                  </a:lnTo>
                  <a:lnTo>
                    <a:pt x="88" y="8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0"/>
                  </a:lnTo>
                  <a:lnTo>
                    <a:pt x="91" y="9"/>
                  </a:lnTo>
                  <a:lnTo>
                    <a:pt x="92" y="10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4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9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1" y="9"/>
                  </a:lnTo>
                  <a:lnTo>
                    <a:pt x="104" y="9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7"/>
                  </a:lnTo>
                  <a:lnTo>
                    <a:pt x="117" y="6"/>
                  </a:lnTo>
                  <a:lnTo>
                    <a:pt x="118" y="6"/>
                  </a:lnTo>
                  <a:lnTo>
                    <a:pt x="119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3" y="4"/>
                  </a:lnTo>
                  <a:lnTo>
                    <a:pt x="124" y="4"/>
                  </a:lnTo>
                  <a:lnTo>
                    <a:pt x="125" y="4"/>
                  </a:lnTo>
                  <a:lnTo>
                    <a:pt x="126" y="4"/>
                  </a:lnTo>
                  <a:lnTo>
                    <a:pt x="128" y="4"/>
                  </a:lnTo>
                  <a:lnTo>
                    <a:pt x="129" y="4"/>
                  </a:lnTo>
                  <a:lnTo>
                    <a:pt x="130" y="4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4" y="4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7" y="8"/>
                  </a:lnTo>
                  <a:lnTo>
                    <a:pt x="136" y="7"/>
                  </a:lnTo>
                  <a:lnTo>
                    <a:pt x="136" y="8"/>
                  </a:lnTo>
                  <a:lnTo>
                    <a:pt x="135" y="8"/>
                  </a:lnTo>
                  <a:lnTo>
                    <a:pt x="134" y="8"/>
                  </a:lnTo>
                  <a:lnTo>
                    <a:pt x="132" y="8"/>
                  </a:lnTo>
                  <a:lnTo>
                    <a:pt x="131" y="8"/>
                  </a:lnTo>
                  <a:lnTo>
                    <a:pt x="131" y="9"/>
                  </a:lnTo>
                  <a:lnTo>
                    <a:pt x="130" y="10"/>
                  </a:lnTo>
                  <a:lnTo>
                    <a:pt x="129" y="10"/>
                  </a:lnTo>
                  <a:lnTo>
                    <a:pt x="129" y="9"/>
                  </a:lnTo>
                  <a:lnTo>
                    <a:pt x="128" y="9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5" y="10"/>
                  </a:lnTo>
                  <a:lnTo>
                    <a:pt x="124" y="12"/>
                  </a:lnTo>
                  <a:lnTo>
                    <a:pt x="123" y="12"/>
                  </a:lnTo>
                  <a:lnTo>
                    <a:pt x="123" y="13"/>
                  </a:lnTo>
                  <a:lnTo>
                    <a:pt x="122" y="13"/>
                  </a:lnTo>
                  <a:lnTo>
                    <a:pt x="120" y="14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4"/>
                  </a:lnTo>
                  <a:lnTo>
                    <a:pt x="119" y="13"/>
                  </a:lnTo>
                  <a:lnTo>
                    <a:pt x="118" y="13"/>
                  </a:lnTo>
                  <a:lnTo>
                    <a:pt x="118" y="12"/>
                  </a:lnTo>
                  <a:lnTo>
                    <a:pt x="117" y="12"/>
                  </a:lnTo>
                  <a:lnTo>
                    <a:pt x="117" y="10"/>
                  </a:lnTo>
                  <a:lnTo>
                    <a:pt x="117" y="9"/>
                  </a:lnTo>
                  <a:lnTo>
                    <a:pt x="116" y="9"/>
                  </a:lnTo>
                  <a:lnTo>
                    <a:pt x="115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12" y="10"/>
                  </a:lnTo>
                  <a:lnTo>
                    <a:pt x="111" y="10"/>
                  </a:lnTo>
                  <a:lnTo>
                    <a:pt x="110" y="10"/>
                  </a:lnTo>
                  <a:lnTo>
                    <a:pt x="110" y="12"/>
                  </a:lnTo>
                  <a:lnTo>
                    <a:pt x="109" y="12"/>
                  </a:lnTo>
                  <a:lnTo>
                    <a:pt x="107" y="12"/>
                  </a:lnTo>
                  <a:lnTo>
                    <a:pt x="106" y="12"/>
                  </a:lnTo>
                  <a:lnTo>
                    <a:pt x="105" y="12"/>
                  </a:lnTo>
                  <a:lnTo>
                    <a:pt x="104" y="12"/>
                  </a:lnTo>
                  <a:lnTo>
                    <a:pt x="103" y="13"/>
                  </a:lnTo>
                  <a:lnTo>
                    <a:pt x="101" y="13"/>
                  </a:lnTo>
                  <a:lnTo>
                    <a:pt x="100" y="13"/>
                  </a:lnTo>
                  <a:lnTo>
                    <a:pt x="99" y="13"/>
                  </a:lnTo>
                  <a:lnTo>
                    <a:pt x="98" y="13"/>
                  </a:lnTo>
                  <a:lnTo>
                    <a:pt x="97" y="13"/>
                  </a:lnTo>
                  <a:lnTo>
                    <a:pt x="95" y="13"/>
                  </a:lnTo>
                  <a:lnTo>
                    <a:pt x="94" y="13"/>
                  </a:lnTo>
                  <a:lnTo>
                    <a:pt x="93" y="13"/>
                  </a:lnTo>
                  <a:lnTo>
                    <a:pt x="93" y="14"/>
                  </a:lnTo>
                  <a:lnTo>
                    <a:pt x="93" y="15"/>
                  </a:lnTo>
                  <a:lnTo>
                    <a:pt x="93" y="16"/>
                  </a:lnTo>
                  <a:lnTo>
                    <a:pt x="93" y="18"/>
                  </a:lnTo>
                  <a:lnTo>
                    <a:pt x="93" y="19"/>
                  </a:lnTo>
                  <a:lnTo>
                    <a:pt x="93" y="20"/>
                  </a:lnTo>
                  <a:lnTo>
                    <a:pt x="93" y="21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2"/>
                  </a:lnTo>
                  <a:lnTo>
                    <a:pt x="93" y="33"/>
                  </a:lnTo>
                  <a:lnTo>
                    <a:pt x="93" y="34"/>
                  </a:lnTo>
                  <a:lnTo>
                    <a:pt x="93" y="37"/>
                  </a:lnTo>
                  <a:lnTo>
                    <a:pt x="93" y="38"/>
                  </a:lnTo>
                  <a:lnTo>
                    <a:pt x="93" y="39"/>
                  </a:lnTo>
                  <a:lnTo>
                    <a:pt x="93" y="40"/>
                  </a:lnTo>
                  <a:lnTo>
                    <a:pt x="93" y="41"/>
                  </a:lnTo>
                  <a:lnTo>
                    <a:pt x="93" y="43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3" y="46"/>
                  </a:lnTo>
                  <a:lnTo>
                    <a:pt x="93" y="47"/>
                  </a:lnTo>
                  <a:lnTo>
                    <a:pt x="93" y="49"/>
                  </a:lnTo>
                  <a:lnTo>
                    <a:pt x="93" y="50"/>
                  </a:lnTo>
                  <a:lnTo>
                    <a:pt x="93" y="51"/>
                  </a:lnTo>
                  <a:lnTo>
                    <a:pt x="93" y="52"/>
                  </a:lnTo>
                  <a:lnTo>
                    <a:pt x="93" y="53"/>
                  </a:lnTo>
                  <a:lnTo>
                    <a:pt x="91" y="53"/>
                  </a:lnTo>
                  <a:lnTo>
                    <a:pt x="88" y="53"/>
                  </a:lnTo>
                  <a:lnTo>
                    <a:pt x="86" y="53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5" y="69"/>
                  </a:lnTo>
                  <a:lnTo>
                    <a:pt x="85" y="71"/>
                  </a:lnTo>
                  <a:lnTo>
                    <a:pt x="85" y="72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5" y="81"/>
                  </a:lnTo>
                  <a:lnTo>
                    <a:pt x="85" y="83"/>
                  </a:lnTo>
                  <a:lnTo>
                    <a:pt x="85" y="84"/>
                  </a:lnTo>
                  <a:lnTo>
                    <a:pt x="85" y="86"/>
                  </a:lnTo>
                  <a:lnTo>
                    <a:pt x="85" y="87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5" y="92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5" y="96"/>
                  </a:lnTo>
                  <a:lnTo>
                    <a:pt x="85" y="97"/>
                  </a:lnTo>
                  <a:lnTo>
                    <a:pt x="85" y="99"/>
                  </a:lnTo>
                  <a:lnTo>
                    <a:pt x="85" y="100"/>
                  </a:lnTo>
                  <a:lnTo>
                    <a:pt x="85" y="101"/>
                  </a:lnTo>
                  <a:lnTo>
                    <a:pt x="85" y="102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5" y="106"/>
                  </a:lnTo>
                  <a:lnTo>
                    <a:pt x="85" y="107"/>
                  </a:lnTo>
                  <a:lnTo>
                    <a:pt x="85" y="108"/>
                  </a:lnTo>
                  <a:lnTo>
                    <a:pt x="85" y="109"/>
                  </a:lnTo>
                  <a:lnTo>
                    <a:pt x="85" y="111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5" y="114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5" y="117"/>
                  </a:lnTo>
                  <a:lnTo>
                    <a:pt x="85" y="118"/>
                  </a:lnTo>
                  <a:lnTo>
                    <a:pt x="85" y="119"/>
                  </a:lnTo>
                  <a:lnTo>
                    <a:pt x="85" y="120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3" y="124"/>
                  </a:lnTo>
                  <a:lnTo>
                    <a:pt x="82" y="124"/>
                  </a:lnTo>
                  <a:lnTo>
                    <a:pt x="81" y="124"/>
                  </a:lnTo>
                  <a:lnTo>
                    <a:pt x="80" y="124"/>
                  </a:lnTo>
                  <a:lnTo>
                    <a:pt x="80" y="125"/>
                  </a:lnTo>
                  <a:lnTo>
                    <a:pt x="79" y="126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8" y="127"/>
                  </a:lnTo>
                  <a:lnTo>
                    <a:pt x="76" y="127"/>
                  </a:lnTo>
                  <a:lnTo>
                    <a:pt x="78" y="129"/>
                  </a:lnTo>
                  <a:lnTo>
                    <a:pt x="76" y="129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74" y="129"/>
                  </a:lnTo>
                  <a:lnTo>
                    <a:pt x="72" y="129"/>
                  </a:lnTo>
                  <a:lnTo>
                    <a:pt x="69" y="129"/>
                  </a:lnTo>
                  <a:lnTo>
                    <a:pt x="68" y="129"/>
                  </a:lnTo>
                  <a:lnTo>
                    <a:pt x="67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0" y="127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6" y="124"/>
                  </a:lnTo>
                  <a:lnTo>
                    <a:pt x="57" y="124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9"/>
                  </a:lnTo>
                  <a:lnTo>
                    <a:pt x="55" y="119"/>
                  </a:lnTo>
                  <a:lnTo>
                    <a:pt x="54" y="119"/>
                  </a:lnTo>
                  <a:lnTo>
                    <a:pt x="54" y="120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1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1" y="124"/>
                  </a:lnTo>
                  <a:lnTo>
                    <a:pt x="50" y="125"/>
                  </a:lnTo>
                  <a:lnTo>
                    <a:pt x="49" y="12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186">
              <a:extLst>
                <a:ext uri="{FF2B5EF4-FFF2-40B4-BE49-F238E27FC236}">
                  <a16:creationId xmlns:a16="http://schemas.microsoft.com/office/drawing/2014/main" id="{36EE11CD-7EB3-E1B7-F3EB-2EB6A13FD9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689" y="2994026"/>
              <a:ext cx="341313" cy="484188"/>
            </a:xfrm>
            <a:custGeom>
              <a:avLst/>
              <a:gdLst>
                <a:gd name="T0" fmla="*/ 40 w 215"/>
                <a:gd name="T1" fmla="*/ 34 h 305"/>
                <a:gd name="T2" fmla="*/ 43 w 215"/>
                <a:gd name="T3" fmla="*/ 42 h 305"/>
                <a:gd name="T4" fmla="*/ 43 w 215"/>
                <a:gd name="T5" fmla="*/ 51 h 305"/>
                <a:gd name="T6" fmla="*/ 54 w 215"/>
                <a:gd name="T7" fmla="*/ 48 h 305"/>
                <a:gd name="T8" fmla="*/ 62 w 215"/>
                <a:gd name="T9" fmla="*/ 42 h 305"/>
                <a:gd name="T10" fmla="*/ 64 w 215"/>
                <a:gd name="T11" fmla="*/ 34 h 305"/>
                <a:gd name="T12" fmla="*/ 74 w 215"/>
                <a:gd name="T13" fmla="*/ 37 h 305"/>
                <a:gd name="T14" fmla="*/ 86 w 215"/>
                <a:gd name="T15" fmla="*/ 38 h 305"/>
                <a:gd name="T16" fmla="*/ 93 w 215"/>
                <a:gd name="T17" fmla="*/ 28 h 305"/>
                <a:gd name="T18" fmla="*/ 102 w 215"/>
                <a:gd name="T19" fmla="*/ 23 h 305"/>
                <a:gd name="T20" fmla="*/ 110 w 215"/>
                <a:gd name="T21" fmla="*/ 13 h 305"/>
                <a:gd name="T22" fmla="*/ 116 w 215"/>
                <a:gd name="T23" fmla="*/ 5 h 305"/>
                <a:gd name="T24" fmla="*/ 124 w 215"/>
                <a:gd name="T25" fmla="*/ 3 h 305"/>
                <a:gd name="T26" fmla="*/ 135 w 215"/>
                <a:gd name="T27" fmla="*/ 0 h 305"/>
                <a:gd name="T28" fmla="*/ 143 w 215"/>
                <a:gd name="T29" fmla="*/ 1 h 305"/>
                <a:gd name="T30" fmla="*/ 150 w 215"/>
                <a:gd name="T31" fmla="*/ 10 h 305"/>
                <a:gd name="T32" fmla="*/ 155 w 215"/>
                <a:gd name="T33" fmla="*/ 26 h 305"/>
                <a:gd name="T34" fmla="*/ 154 w 215"/>
                <a:gd name="T35" fmla="*/ 41 h 305"/>
                <a:gd name="T36" fmla="*/ 144 w 215"/>
                <a:gd name="T37" fmla="*/ 45 h 305"/>
                <a:gd name="T38" fmla="*/ 147 w 215"/>
                <a:gd name="T39" fmla="*/ 54 h 305"/>
                <a:gd name="T40" fmla="*/ 155 w 215"/>
                <a:gd name="T41" fmla="*/ 54 h 305"/>
                <a:gd name="T42" fmla="*/ 165 w 215"/>
                <a:gd name="T43" fmla="*/ 53 h 305"/>
                <a:gd name="T44" fmla="*/ 160 w 215"/>
                <a:gd name="T45" fmla="*/ 69 h 305"/>
                <a:gd name="T46" fmla="*/ 154 w 215"/>
                <a:gd name="T47" fmla="*/ 75 h 305"/>
                <a:gd name="T48" fmla="*/ 147 w 215"/>
                <a:gd name="T49" fmla="*/ 85 h 305"/>
                <a:gd name="T50" fmla="*/ 137 w 215"/>
                <a:gd name="T51" fmla="*/ 100 h 305"/>
                <a:gd name="T52" fmla="*/ 128 w 215"/>
                <a:gd name="T53" fmla="*/ 108 h 305"/>
                <a:gd name="T54" fmla="*/ 119 w 215"/>
                <a:gd name="T55" fmla="*/ 119 h 305"/>
                <a:gd name="T56" fmla="*/ 111 w 215"/>
                <a:gd name="T57" fmla="*/ 125 h 305"/>
                <a:gd name="T58" fmla="*/ 99 w 215"/>
                <a:gd name="T59" fmla="*/ 131 h 305"/>
                <a:gd name="T60" fmla="*/ 93 w 215"/>
                <a:gd name="T61" fmla="*/ 134 h 305"/>
                <a:gd name="T62" fmla="*/ 83 w 215"/>
                <a:gd name="T63" fmla="*/ 136 h 305"/>
                <a:gd name="T64" fmla="*/ 70 w 215"/>
                <a:gd name="T65" fmla="*/ 133 h 305"/>
                <a:gd name="T66" fmla="*/ 63 w 215"/>
                <a:gd name="T67" fmla="*/ 133 h 305"/>
                <a:gd name="T68" fmla="*/ 55 w 215"/>
                <a:gd name="T69" fmla="*/ 137 h 305"/>
                <a:gd name="T70" fmla="*/ 43 w 215"/>
                <a:gd name="T71" fmla="*/ 139 h 305"/>
                <a:gd name="T72" fmla="*/ 34 w 215"/>
                <a:gd name="T73" fmla="*/ 144 h 305"/>
                <a:gd name="T74" fmla="*/ 26 w 215"/>
                <a:gd name="T75" fmla="*/ 139 h 305"/>
                <a:gd name="T76" fmla="*/ 20 w 215"/>
                <a:gd name="T77" fmla="*/ 136 h 305"/>
                <a:gd name="T78" fmla="*/ 19 w 215"/>
                <a:gd name="T79" fmla="*/ 132 h 305"/>
                <a:gd name="T80" fmla="*/ 14 w 215"/>
                <a:gd name="T81" fmla="*/ 124 h 305"/>
                <a:gd name="T82" fmla="*/ 14 w 215"/>
                <a:gd name="T83" fmla="*/ 119 h 305"/>
                <a:gd name="T84" fmla="*/ 18 w 215"/>
                <a:gd name="T85" fmla="*/ 108 h 305"/>
                <a:gd name="T86" fmla="*/ 13 w 215"/>
                <a:gd name="T87" fmla="*/ 100 h 305"/>
                <a:gd name="T88" fmla="*/ 7 w 215"/>
                <a:gd name="T89" fmla="*/ 90 h 305"/>
                <a:gd name="T90" fmla="*/ 5 w 215"/>
                <a:gd name="T91" fmla="*/ 78 h 305"/>
                <a:gd name="T92" fmla="*/ 0 w 215"/>
                <a:gd name="T93" fmla="*/ 70 h 305"/>
                <a:gd name="T94" fmla="*/ 6 w 215"/>
                <a:gd name="T95" fmla="*/ 64 h 305"/>
                <a:gd name="T96" fmla="*/ 8 w 215"/>
                <a:gd name="T97" fmla="*/ 71 h 305"/>
                <a:gd name="T98" fmla="*/ 23 w 215"/>
                <a:gd name="T99" fmla="*/ 74 h 305"/>
                <a:gd name="T100" fmla="*/ 31 w 215"/>
                <a:gd name="T101" fmla="*/ 70 h 305"/>
                <a:gd name="T102" fmla="*/ 36 w 215"/>
                <a:gd name="T103" fmla="*/ 62 h 305"/>
                <a:gd name="T104" fmla="*/ 36 w 215"/>
                <a:gd name="T105" fmla="*/ 48 h 305"/>
                <a:gd name="T106" fmla="*/ 36 w 215"/>
                <a:gd name="T107" fmla="*/ 35 h 305"/>
                <a:gd name="T108" fmla="*/ 123 w 215"/>
                <a:gd name="T109" fmla="*/ 72 h 305"/>
                <a:gd name="T110" fmla="*/ 116 w 215"/>
                <a:gd name="T111" fmla="*/ 74 h 305"/>
                <a:gd name="T112" fmla="*/ 108 w 215"/>
                <a:gd name="T113" fmla="*/ 81 h 305"/>
                <a:gd name="T114" fmla="*/ 108 w 215"/>
                <a:gd name="T115" fmla="*/ 88 h 305"/>
                <a:gd name="T116" fmla="*/ 114 w 215"/>
                <a:gd name="T117" fmla="*/ 93 h 305"/>
                <a:gd name="T118" fmla="*/ 122 w 215"/>
                <a:gd name="T119" fmla="*/ 88 h 305"/>
                <a:gd name="T120" fmla="*/ 128 w 215"/>
                <a:gd name="T121" fmla="*/ 82 h 305"/>
                <a:gd name="T122" fmla="*/ 212 w 215"/>
                <a:gd name="T123" fmla="*/ 303 h 305"/>
                <a:gd name="T124" fmla="*/ 215 w 215"/>
                <a:gd name="T125" fmla="*/ 30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5" h="305">
                  <a:moveTo>
                    <a:pt x="36" y="28"/>
                  </a:moveTo>
                  <a:lnTo>
                    <a:pt x="36" y="29"/>
                  </a:lnTo>
                  <a:lnTo>
                    <a:pt x="37" y="29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2" y="35"/>
                  </a:lnTo>
                  <a:lnTo>
                    <a:pt x="40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40" y="47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1"/>
                  </a:lnTo>
                  <a:lnTo>
                    <a:pt x="45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1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1"/>
                  </a:lnTo>
                  <a:lnTo>
                    <a:pt x="52" y="50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6" y="47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3" y="39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3" y="37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3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9" y="33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1" y="34"/>
                  </a:lnTo>
                  <a:lnTo>
                    <a:pt x="73" y="35"/>
                  </a:lnTo>
                  <a:lnTo>
                    <a:pt x="74" y="37"/>
                  </a:lnTo>
                  <a:lnTo>
                    <a:pt x="75" y="37"/>
                  </a:lnTo>
                  <a:lnTo>
                    <a:pt x="76" y="37"/>
                  </a:lnTo>
                  <a:lnTo>
                    <a:pt x="77" y="37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9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6" y="38"/>
                  </a:lnTo>
                  <a:lnTo>
                    <a:pt x="87" y="38"/>
                  </a:lnTo>
                  <a:lnTo>
                    <a:pt x="89" y="38"/>
                  </a:lnTo>
                  <a:lnTo>
                    <a:pt x="91" y="38"/>
                  </a:lnTo>
                  <a:lnTo>
                    <a:pt x="92" y="37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3" y="31"/>
                  </a:lnTo>
                  <a:lnTo>
                    <a:pt x="93" y="29"/>
                  </a:lnTo>
                  <a:lnTo>
                    <a:pt x="93" y="28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5" y="27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6"/>
                  </a:lnTo>
                  <a:lnTo>
                    <a:pt x="99" y="27"/>
                  </a:lnTo>
                  <a:lnTo>
                    <a:pt x="100" y="26"/>
                  </a:lnTo>
                  <a:lnTo>
                    <a:pt x="100" y="25"/>
                  </a:lnTo>
                  <a:lnTo>
                    <a:pt x="101" y="23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4" y="22"/>
                  </a:lnTo>
                  <a:lnTo>
                    <a:pt x="104" y="21"/>
                  </a:lnTo>
                  <a:lnTo>
                    <a:pt x="105" y="17"/>
                  </a:lnTo>
                  <a:lnTo>
                    <a:pt x="105" y="16"/>
                  </a:lnTo>
                  <a:lnTo>
                    <a:pt x="105" y="15"/>
                  </a:lnTo>
                  <a:lnTo>
                    <a:pt x="106" y="15"/>
                  </a:lnTo>
                  <a:lnTo>
                    <a:pt x="106" y="14"/>
                  </a:lnTo>
                  <a:lnTo>
                    <a:pt x="107" y="14"/>
                  </a:lnTo>
                  <a:lnTo>
                    <a:pt x="108" y="13"/>
                  </a:lnTo>
                  <a:lnTo>
                    <a:pt x="110" y="13"/>
                  </a:lnTo>
                  <a:lnTo>
                    <a:pt x="111" y="13"/>
                  </a:lnTo>
                  <a:lnTo>
                    <a:pt x="111" y="11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3" y="10"/>
                  </a:lnTo>
                  <a:lnTo>
                    <a:pt x="113" y="9"/>
                  </a:lnTo>
                  <a:lnTo>
                    <a:pt x="114" y="9"/>
                  </a:lnTo>
                  <a:lnTo>
                    <a:pt x="114" y="8"/>
                  </a:lnTo>
                  <a:lnTo>
                    <a:pt x="116" y="8"/>
                  </a:lnTo>
                  <a:lnTo>
                    <a:pt x="116" y="7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8" y="4"/>
                  </a:lnTo>
                  <a:lnTo>
                    <a:pt x="118" y="4"/>
                  </a:lnTo>
                  <a:lnTo>
                    <a:pt x="119" y="4"/>
                  </a:lnTo>
                  <a:lnTo>
                    <a:pt x="120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3"/>
                  </a:lnTo>
                  <a:lnTo>
                    <a:pt x="123" y="3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1" y="1"/>
                  </a:lnTo>
                  <a:lnTo>
                    <a:pt x="142" y="2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50" y="4"/>
                  </a:lnTo>
                  <a:lnTo>
                    <a:pt x="150" y="5"/>
                  </a:lnTo>
                  <a:lnTo>
                    <a:pt x="150" y="8"/>
                  </a:lnTo>
                  <a:lnTo>
                    <a:pt x="150" y="9"/>
                  </a:lnTo>
                  <a:lnTo>
                    <a:pt x="150" y="10"/>
                  </a:lnTo>
                  <a:lnTo>
                    <a:pt x="150" y="13"/>
                  </a:lnTo>
                  <a:lnTo>
                    <a:pt x="150" y="14"/>
                  </a:lnTo>
                  <a:lnTo>
                    <a:pt x="151" y="15"/>
                  </a:lnTo>
                  <a:lnTo>
                    <a:pt x="151" y="16"/>
                  </a:lnTo>
                  <a:lnTo>
                    <a:pt x="153" y="17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2"/>
                  </a:lnTo>
                  <a:lnTo>
                    <a:pt x="155" y="23"/>
                  </a:lnTo>
                  <a:lnTo>
                    <a:pt x="155" y="25"/>
                  </a:lnTo>
                  <a:lnTo>
                    <a:pt x="155" y="26"/>
                  </a:lnTo>
                  <a:lnTo>
                    <a:pt x="155" y="27"/>
                  </a:lnTo>
                  <a:lnTo>
                    <a:pt x="155" y="29"/>
                  </a:lnTo>
                  <a:lnTo>
                    <a:pt x="155" y="31"/>
                  </a:lnTo>
                  <a:lnTo>
                    <a:pt x="155" y="33"/>
                  </a:lnTo>
                  <a:lnTo>
                    <a:pt x="155" y="34"/>
                  </a:lnTo>
                  <a:lnTo>
                    <a:pt x="155" y="35"/>
                  </a:lnTo>
                  <a:lnTo>
                    <a:pt x="155" y="37"/>
                  </a:lnTo>
                  <a:lnTo>
                    <a:pt x="155" y="38"/>
                  </a:lnTo>
                  <a:lnTo>
                    <a:pt x="154" y="39"/>
                  </a:lnTo>
                  <a:lnTo>
                    <a:pt x="155" y="40"/>
                  </a:lnTo>
                  <a:lnTo>
                    <a:pt x="154" y="41"/>
                  </a:lnTo>
                  <a:lnTo>
                    <a:pt x="153" y="40"/>
                  </a:lnTo>
                  <a:lnTo>
                    <a:pt x="151" y="39"/>
                  </a:lnTo>
                  <a:lnTo>
                    <a:pt x="150" y="39"/>
                  </a:lnTo>
                  <a:lnTo>
                    <a:pt x="150" y="38"/>
                  </a:lnTo>
                  <a:lnTo>
                    <a:pt x="149" y="38"/>
                  </a:lnTo>
                  <a:lnTo>
                    <a:pt x="148" y="39"/>
                  </a:lnTo>
                  <a:lnTo>
                    <a:pt x="147" y="40"/>
                  </a:lnTo>
                  <a:lnTo>
                    <a:pt x="147" y="41"/>
                  </a:lnTo>
                  <a:lnTo>
                    <a:pt x="147" y="42"/>
                  </a:lnTo>
                  <a:lnTo>
                    <a:pt x="145" y="44"/>
                  </a:lnTo>
                  <a:lnTo>
                    <a:pt x="144" y="45"/>
                  </a:lnTo>
                  <a:lnTo>
                    <a:pt x="144" y="46"/>
                  </a:lnTo>
                  <a:lnTo>
                    <a:pt x="143" y="46"/>
                  </a:lnTo>
                  <a:lnTo>
                    <a:pt x="143" y="47"/>
                  </a:lnTo>
                  <a:lnTo>
                    <a:pt x="143" y="50"/>
                  </a:lnTo>
                  <a:lnTo>
                    <a:pt x="144" y="51"/>
                  </a:lnTo>
                  <a:lnTo>
                    <a:pt x="144" y="50"/>
                  </a:lnTo>
                  <a:lnTo>
                    <a:pt x="144" y="51"/>
                  </a:lnTo>
                  <a:lnTo>
                    <a:pt x="145" y="51"/>
                  </a:lnTo>
                  <a:lnTo>
                    <a:pt x="145" y="52"/>
                  </a:lnTo>
                  <a:lnTo>
                    <a:pt x="145" y="53"/>
                  </a:lnTo>
                  <a:lnTo>
                    <a:pt x="147" y="54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9" y="56"/>
                  </a:lnTo>
                  <a:lnTo>
                    <a:pt x="150" y="56"/>
                  </a:lnTo>
                  <a:lnTo>
                    <a:pt x="150" y="57"/>
                  </a:lnTo>
                  <a:lnTo>
                    <a:pt x="151" y="57"/>
                  </a:lnTo>
                  <a:lnTo>
                    <a:pt x="153" y="57"/>
                  </a:lnTo>
                  <a:lnTo>
                    <a:pt x="154" y="57"/>
                  </a:lnTo>
                  <a:lnTo>
                    <a:pt x="155" y="57"/>
                  </a:lnTo>
                  <a:lnTo>
                    <a:pt x="155" y="56"/>
                  </a:lnTo>
                  <a:lnTo>
                    <a:pt x="155" y="54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5" y="51"/>
                  </a:lnTo>
                  <a:lnTo>
                    <a:pt x="156" y="51"/>
                  </a:lnTo>
                  <a:lnTo>
                    <a:pt x="157" y="51"/>
                  </a:lnTo>
                  <a:lnTo>
                    <a:pt x="159" y="51"/>
                  </a:lnTo>
                  <a:lnTo>
                    <a:pt x="160" y="51"/>
                  </a:lnTo>
                  <a:lnTo>
                    <a:pt x="161" y="51"/>
                  </a:lnTo>
                  <a:lnTo>
                    <a:pt x="163" y="51"/>
                  </a:lnTo>
                  <a:lnTo>
                    <a:pt x="165" y="51"/>
                  </a:lnTo>
                  <a:lnTo>
                    <a:pt x="165" y="53"/>
                  </a:lnTo>
                  <a:lnTo>
                    <a:pt x="163" y="53"/>
                  </a:lnTo>
                  <a:lnTo>
                    <a:pt x="163" y="54"/>
                  </a:lnTo>
                  <a:lnTo>
                    <a:pt x="163" y="56"/>
                  </a:lnTo>
                  <a:lnTo>
                    <a:pt x="162" y="59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61" y="63"/>
                  </a:lnTo>
                  <a:lnTo>
                    <a:pt x="161" y="65"/>
                  </a:lnTo>
                  <a:lnTo>
                    <a:pt x="160" y="66"/>
                  </a:lnTo>
                  <a:lnTo>
                    <a:pt x="160" y="68"/>
                  </a:lnTo>
                  <a:lnTo>
                    <a:pt x="160" y="69"/>
                  </a:lnTo>
                  <a:lnTo>
                    <a:pt x="159" y="70"/>
                  </a:lnTo>
                  <a:lnTo>
                    <a:pt x="159" y="71"/>
                  </a:lnTo>
                  <a:lnTo>
                    <a:pt x="157" y="71"/>
                  </a:lnTo>
                  <a:lnTo>
                    <a:pt x="156" y="72"/>
                  </a:lnTo>
                  <a:lnTo>
                    <a:pt x="155" y="72"/>
                  </a:lnTo>
                  <a:lnTo>
                    <a:pt x="155" y="74"/>
                  </a:lnTo>
                  <a:lnTo>
                    <a:pt x="155" y="72"/>
                  </a:lnTo>
                  <a:lnTo>
                    <a:pt x="156" y="72"/>
                  </a:lnTo>
                  <a:lnTo>
                    <a:pt x="155" y="74"/>
                  </a:lnTo>
                  <a:lnTo>
                    <a:pt x="154" y="74"/>
                  </a:lnTo>
                  <a:lnTo>
                    <a:pt x="154" y="75"/>
                  </a:lnTo>
                  <a:lnTo>
                    <a:pt x="153" y="75"/>
                  </a:lnTo>
                  <a:lnTo>
                    <a:pt x="153" y="74"/>
                  </a:lnTo>
                  <a:lnTo>
                    <a:pt x="153" y="75"/>
                  </a:lnTo>
                  <a:lnTo>
                    <a:pt x="150" y="77"/>
                  </a:lnTo>
                  <a:lnTo>
                    <a:pt x="150" y="78"/>
                  </a:lnTo>
                  <a:lnTo>
                    <a:pt x="149" y="79"/>
                  </a:lnTo>
                  <a:lnTo>
                    <a:pt x="148" y="82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5" y="85"/>
                  </a:lnTo>
                  <a:lnTo>
                    <a:pt x="147" y="85"/>
                  </a:lnTo>
                  <a:lnTo>
                    <a:pt x="145" y="87"/>
                  </a:lnTo>
                  <a:lnTo>
                    <a:pt x="144" y="88"/>
                  </a:lnTo>
                  <a:lnTo>
                    <a:pt x="143" y="90"/>
                  </a:lnTo>
                  <a:lnTo>
                    <a:pt x="142" y="91"/>
                  </a:lnTo>
                  <a:lnTo>
                    <a:pt x="142" y="93"/>
                  </a:lnTo>
                  <a:lnTo>
                    <a:pt x="141" y="93"/>
                  </a:lnTo>
                  <a:lnTo>
                    <a:pt x="139" y="96"/>
                  </a:lnTo>
                  <a:lnTo>
                    <a:pt x="138" y="96"/>
                  </a:lnTo>
                  <a:lnTo>
                    <a:pt x="138" y="97"/>
                  </a:lnTo>
                  <a:lnTo>
                    <a:pt x="137" y="99"/>
                  </a:lnTo>
                  <a:lnTo>
                    <a:pt x="137" y="100"/>
                  </a:lnTo>
                  <a:lnTo>
                    <a:pt x="136" y="100"/>
                  </a:lnTo>
                  <a:lnTo>
                    <a:pt x="136" y="101"/>
                  </a:lnTo>
                  <a:lnTo>
                    <a:pt x="134" y="103"/>
                  </a:lnTo>
                  <a:lnTo>
                    <a:pt x="132" y="103"/>
                  </a:lnTo>
                  <a:lnTo>
                    <a:pt x="132" y="105"/>
                  </a:lnTo>
                  <a:lnTo>
                    <a:pt x="131" y="105"/>
                  </a:lnTo>
                  <a:lnTo>
                    <a:pt x="131" y="106"/>
                  </a:lnTo>
                  <a:lnTo>
                    <a:pt x="130" y="106"/>
                  </a:lnTo>
                  <a:lnTo>
                    <a:pt x="129" y="106"/>
                  </a:lnTo>
                  <a:lnTo>
                    <a:pt x="129" y="107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6" y="111"/>
                  </a:lnTo>
                  <a:lnTo>
                    <a:pt x="125" y="112"/>
                  </a:lnTo>
                  <a:lnTo>
                    <a:pt x="124" y="114"/>
                  </a:lnTo>
                  <a:lnTo>
                    <a:pt x="123" y="114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6"/>
                  </a:lnTo>
                  <a:lnTo>
                    <a:pt x="120" y="118"/>
                  </a:lnTo>
                  <a:lnTo>
                    <a:pt x="119" y="119"/>
                  </a:lnTo>
                  <a:lnTo>
                    <a:pt x="118" y="119"/>
                  </a:lnTo>
                  <a:lnTo>
                    <a:pt x="118" y="119"/>
                  </a:lnTo>
                  <a:lnTo>
                    <a:pt x="117" y="119"/>
                  </a:lnTo>
                  <a:lnTo>
                    <a:pt x="117" y="120"/>
                  </a:lnTo>
                  <a:lnTo>
                    <a:pt x="116" y="121"/>
                  </a:lnTo>
                  <a:lnTo>
                    <a:pt x="114" y="121"/>
                  </a:lnTo>
                  <a:lnTo>
                    <a:pt x="114" y="122"/>
                  </a:lnTo>
                  <a:lnTo>
                    <a:pt x="113" y="122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1" y="125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08" y="126"/>
                  </a:lnTo>
                  <a:lnTo>
                    <a:pt x="107" y="127"/>
                  </a:lnTo>
                  <a:lnTo>
                    <a:pt x="106" y="127"/>
                  </a:lnTo>
                  <a:lnTo>
                    <a:pt x="105" y="128"/>
                  </a:lnTo>
                  <a:lnTo>
                    <a:pt x="104" y="128"/>
                  </a:lnTo>
                  <a:lnTo>
                    <a:pt x="102" y="130"/>
                  </a:lnTo>
                  <a:lnTo>
                    <a:pt x="101" y="130"/>
                  </a:lnTo>
                  <a:lnTo>
                    <a:pt x="100" y="131"/>
                  </a:lnTo>
                  <a:lnTo>
                    <a:pt x="99" y="131"/>
                  </a:lnTo>
                  <a:lnTo>
                    <a:pt x="98" y="131"/>
                  </a:lnTo>
                  <a:lnTo>
                    <a:pt x="97" y="131"/>
                  </a:lnTo>
                  <a:lnTo>
                    <a:pt x="95" y="130"/>
                  </a:lnTo>
                  <a:lnTo>
                    <a:pt x="94" y="130"/>
                  </a:lnTo>
                  <a:lnTo>
                    <a:pt x="93" y="130"/>
                  </a:lnTo>
                  <a:lnTo>
                    <a:pt x="93" y="131"/>
                  </a:lnTo>
                  <a:lnTo>
                    <a:pt x="93" y="131"/>
                  </a:lnTo>
                  <a:lnTo>
                    <a:pt x="92" y="132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3" y="134"/>
                  </a:lnTo>
                  <a:lnTo>
                    <a:pt x="92" y="134"/>
                  </a:lnTo>
                  <a:lnTo>
                    <a:pt x="91" y="134"/>
                  </a:lnTo>
                  <a:lnTo>
                    <a:pt x="89" y="134"/>
                  </a:lnTo>
                  <a:lnTo>
                    <a:pt x="88" y="133"/>
                  </a:lnTo>
                  <a:lnTo>
                    <a:pt x="87" y="133"/>
                  </a:lnTo>
                  <a:lnTo>
                    <a:pt x="86" y="133"/>
                  </a:lnTo>
                  <a:lnTo>
                    <a:pt x="85" y="133"/>
                  </a:lnTo>
                  <a:lnTo>
                    <a:pt x="85" y="134"/>
                  </a:lnTo>
                  <a:lnTo>
                    <a:pt x="83" y="136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2" y="136"/>
                  </a:lnTo>
                  <a:lnTo>
                    <a:pt x="81" y="136"/>
                  </a:lnTo>
                  <a:lnTo>
                    <a:pt x="80" y="136"/>
                  </a:lnTo>
                  <a:lnTo>
                    <a:pt x="79" y="136"/>
                  </a:lnTo>
                  <a:lnTo>
                    <a:pt x="77" y="134"/>
                  </a:lnTo>
                  <a:lnTo>
                    <a:pt x="76" y="134"/>
                  </a:lnTo>
                  <a:lnTo>
                    <a:pt x="75" y="134"/>
                  </a:lnTo>
                  <a:lnTo>
                    <a:pt x="74" y="134"/>
                  </a:lnTo>
                  <a:lnTo>
                    <a:pt x="73" y="134"/>
                  </a:lnTo>
                  <a:lnTo>
                    <a:pt x="71" y="133"/>
                  </a:lnTo>
                  <a:lnTo>
                    <a:pt x="70" y="133"/>
                  </a:lnTo>
                  <a:lnTo>
                    <a:pt x="69" y="134"/>
                  </a:lnTo>
                  <a:lnTo>
                    <a:pt x="68" y="134"/>
                  </a:lnTo>
                  <a:lnTo>
                    <a:pt x="69" y="134"/>
                  </a:lnTo>
                  <a:lnTo>
                    <a:pt x="69" y="136"/>
                  </a:lnTo>
                  <a:lnTo>
                    <a:pt x="66" y="134"/>
                  </a:lnTo>
                  <a:lnTo>
                    <a:pt x="64" y="134"/>
                  </a:lnTo>
                  <a:lnTo>
                    <a:pt x="64" y="134"/>
                  </a:lnTo>
                  <a:lnTo>
                    <a:pt x="63" y="134"/>
                  </a:lnTo>
                  <a:lnTo>
                    <a:pt x="63" y="133"/>
                  </a:lnTo>
                  <a:lnTo>
                    <a:pt x="64" y="133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2" y="133"/>
                  </a:lnTo>
                  <a:lnTo>
                    <a:pt x="61" y="133"/>
                  </a:lnTo>
                  <a:lnTo>
                    <a:pt x="61" y="134"/>
                  </a:lnTo>
                  <a:lnTo>
                    <a:pt x="60" y="134"/>
                  </a:lnTo>
                  <a:lnTo>
                    <a:pt x="58" y="134"/>
                  </a:lnTo>
                  <a:lnTo>
                    <a:pt x="57" y="134"/>
                  </a:lnTo>
                  <a:lnTo>
                    <a:pt x="56" y="136"/>
                  </a:lnTo>
                  <a:lnTo>
                    <a:pt x="57" y="136"/>
                  </a:lnTo>
                  <a:lnTo>
                    <a:pt x="56" y="136"/>
                  </a:lnTo>
                  <a:lnTo>
                    <a:pt x="55" y="137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2" y="139"/>
                  </a:lnTo>
                  <a:lnTo>
                    <a:pt x="51" y="138"/>
                  </a:lnTo>
                  <a:lnTo>
                    <a:pt x="50" y="138"/>
                  </a:lnTo>
                  <a:lnTo>
                    <a:pt x="49" y="138"/>
                  </a:lnTo>
                  <a:lnTo>
                    <a:pt x="49" y="139"/>
                  </a:lnTo>
                  <a:lnTo>
                    <a:pt x="48" y="139"/>
                  </a:lnTo>
                  <a:lnTo>
                    <a:pt x="45" y="138"/>
                  </a:lnTo>
                  <a:lnTo>
                    <a:pt x="44" y="138"/>
                  </a:lnTo>
                  <a:lnTo>
                    <a:pt x="43" y="139"/>
                  </a:lnTo>
                  <a:lnTo>
                    <a:pt x="42" y="139"/>
                  </a:lnTo>
                  <a:lnTo>
                    <a:pt x="39" y="139"/>
                  </a:lnTo>
                  <a:lnTo>
                    <a:pt x="39" y="140"/>
                  </a:lnTo>
                  <a:lnTo>
                    <a:pt x="38" y="140"/>
                  </a:lnTo>
                  <a:lnTo>
                    <a:pt x="38" y="142"/>
                  </a:lnTo>
                  <a:lnTo>
                    <a:pt x="37" y="142"/>
                  </a:lnTo>
                  <a:lnTo>
                    <a:pt x="37" y="143"/>
                  </a:lnTo>
                  <a:lnTo>
                    <a:pt x="36" y="143"/>
                  </a:lnTo>
                  <a:lnTo>
                    <a:pt x="36" y="143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4" y="143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2" y="143"/>
                  </a:lnTo>
                  <a:lnTo>
                    <a:pt x="31" y="143"/>
                  </a:lnTo>
                  <a:lnTo>
                    <a:pt x="30" y="142"/>
                  </a:lnTo>
                  <a:lnTo>
                    <a:pt x="29" y="142"/>
                  </a:lnTo>
                  <a:lnTo>
                    <a:pt x="29" y="140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6" y="139"/>
                  </a:lnTo>
                  <a:lnTo>
                    <a:pt x="26" y="138"/>
                  </a:lnTo>
                  <a:lnTo>
                    <a:pt x="25" y="138"/>
                  </a:lnTo>
                  <a:lnTo>
                    <a:pt x="24" y="138"/>
                  </a:lnTo>
                  <a:lnTo>
                    <a:pt x="23" y="138"/>
                  </a:lnTo>
                  <a:lnTo>
                    <a:pt x="23" y="137"/>
                  </a:lnTo>
                  <a:lnTo>
                    <a:pt x="24" y="137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20" y="134"/>
                  </a:lnTo>
                  <a:lnTo>
                    <a:pt x="20" y="136"/>
                  </a:lnTo>
                  <a:lnTo>
                    <a:pt x="19" y="136"/>
                  </a:lnTo>
                  <a:lnTo>
                    <a:pt x="19" y="137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8" y="136"/>
                  </a:lnTo>
                  <a:lnTo>
                    <a:pt x="18" y="134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19" y="132"/>
                  </a:lnTo>
                  <a:lnTo>
                    <a:pt x="20" y="132"/>
                  </a:lnTo>
                  <a:lnTo>
                    <a:pt x="19" y="131"/>
                  </a:lnTo>
                  <a:lnTo>
                    <a:pt x="19" y="130"/>
                  </a:lnTo>
                  <a:lnTo>
                    <a:pt x="18" y="128"/>
                  </a:lnTo>
                  <a:lnTo>
                    <a:pt x="18" y="127"/>
                  </a:lnTo>
                  <a:lnTo>
                    <a:pt x="18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5" y="124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5" y="122"/>
                  </a:lnTo>
                  <a:lnTo>
                    <a:pt x="15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0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4" y="119"/>
                  </a:lnTo>
                  <a:lnTo>
                    <a:pt x="15" y="119"/>
                  </a:lnTo>
                  <a:lnTo>
                    <a:pt x="17" y="119"/>
                  </a:lnTo>
                  <a:lnTo>
                    <a:pt x="18" y="118"/>
                  </a:lnTo>
                  <a:lnTo>
                    <a:pt x="18" y="116"/>
                  </a:lnTo>
                  <a:lnTo>
                    <a:pt x="18" y="115"/>
                  </a:lnTo>
                  <a:lnTo>
                    <a:pt x="18" y="114"/>
                  </a:lnTo>
                  <a:lnTo>
                    <a:pt x="18" y="113"/>
                  </a:lnTo>
                  <a:lnTo>
                    <a:pt x="18" y="112"/>
                  </a:lnTo>
                  <a:lnTo>
                    <a:pt x="18" y="111"/>
                  </a:lnTo>
                  <a:lnTo>
                    <a:pt x="18" y="109"/>
                  </a:lnTo>
                  <a:lnTo>
                    <a:pt x="18" y="108"/>
                  </a:lnTo>
                  <a:lnTo>
                    <a:pt x="17" y="108"/>
                  </a:lnTo>
                  <a:lnTo>
                    <a:pt x="17" y="107"/>
                  </a:lnTo>
                  <a:lnTo>
                    <a:pt x="17" y="106"/>
                  </a:lnTo>
                  <a:lnTo>
                    <a:pt x="15" y="106"/>
                  </a:lnTo>
                  <a:lnTo>
                    <a:pt x="15" y="105"/>
                  </a:lnTo>
                  <a:lnTo>
                    <a:pt x="15" y="103"/>
                  </a:lnTo>
                  <a:lnTo>
                    <a:pt x="14" y="103"/>
                  </a:lnTo>
                  <a:lnTo>
                    <a:pt x="14" y="102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1" y="97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8" y="93"/>
                  </a:lnTo>
                  <a:lnTo>
                    <a:pt x="8" y="91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8"/>
                  </a:lnTo>
                  <a:lnTo>
                    <a:pt x="7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5" y="81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69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2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7" y="64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8" y="71"/>
                  </a:lnTo>
                  <a:lnTo>
                    <a:pt x="9" y="71"/>
                  </a:lnTo>
                  <a:lnTo>
                    <a:pt x="11" y="71"/>
                  </a:lnTo>
                  <a:lnTo>
                    <a:pt x="11" y="72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5" y="74"/>
                  </a:lnTo>
                  <a:lnTo>
                    <a:pt x="17" y="74"/>
                  </a:lnTo>
                  <a:lnTo>
                    <a:pt x="18" y="74"/>
                  </a:lnTo>
                  <a:lnTo>
                    <a:pt x="19" y="74"/>
                  </a:lnTo>
                  <a:lnTo>
                    <a:pt x="20" y="74"/>
                  </a:lnTo>
                  <a:lnTo>
                    <a:pt x="23" y="74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27" y="72"/>
                  </a:lnTo>
                  <a:lnTo>
                    <a:pt x="29" y="72"/>
                  </a:lnTo>
                  <a:lnTo>
                    <a:pt x="29" y="71"/>
                  </a:lnTo>
                  <a:lnTo>
                    <a:pt x="29" y="72"/>
                  </a:lnTo>
                  <a:lnTo>
                    <a:pt x="30" y="71"/>
                  </a:lnTo>
                  <a:lnTo>
                    <a:pt x="31" y="70"/>
                  </a:lnTo>
                  <a:lnTo>
                    <a:pt x="31" y="69"/>
                  </a:lnTo>
                  <a:lnTo>
                    <a:pt x="32" y="69"/>
                  </a:lnTo>
                  <a:lnTo>
                    <a:pt x="33" y="69"/>
                  </a:lnTo>
                  <a:lnTo>
                    <a:pt x="34" y="69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6" y="64"/>
                  </a:lnTo>
                  <a:lnTo>
                    <a:pt x="36" y="63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6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6" y="28"/>
                  </a:lnTo>
                  <a:close/>
                  <a:moveTo>
                    <a:pt x="125" y="74"/>
                  </a:moveTo>
                  <a:lnTo>
                    <a:pt x="124" y="74"/>
                  </a:lnTo>
                  <a:lnTo>
                    <a:pt x="124" y="72"/>
                  </a:lnTo>
                  <a:lnTo>
                    <a:pt x="123" y="72"/>
                  </a:lnTo>
                  <a:lnTo>
                    <a:pt x="123" y="71"/>
                  </a:lnTo>
                  <a:lnTo>
                    <a:pt x="122" y="71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0" y="70"/>
                  </a:lnTo>
                  <a:lnTo>
                    <a:pt x="119" y="71"/>
                  </a:lnTo>
                  <a:lnTo>
                    <a:pt x="118" y="71"/>
                  </a:lnTo>
                  <a:lnTo>
                    <a:pt x="117" y="71"/>
                  </a:lnTo>
                  <a:lnTo>
                    <a:pt x="117" y="72"/>
                  </a:lnTo>
                  <a:lnTo>
                    <a:pt x="116" y="72"/>
                  </a:lnTo>
                  <a:lnTo>
                    <a:pt x="116" y="74"/>
                  </a:lnTo>
                  <a:lnTo>
                    <a:pt x="114" y="74"/>
                  </a:lnTo>
                  <a:lnTo>
                    <a:pt x="113" y="74"/>
                  </a:lnTo>
                  <a:lnTo>
                    <a:pt x="113" y="75"/>
                  </a:lnTo>
                  <a:lnTo>
                    <a:pt x="112" y="75"/>
                  </a:lnTo>
                  <a:lnTo>
                    <a:pt x="112" y="76"/>
                  </a:lnTo>
                  <a:lnTo>
                    <a:pt x="112" y="77"/>
                  </a:lnTo>
                  <a:lnTo>
                    <a:pt x="111" y="77"/>
                  </a:lnTo>
                  <a:lnTo>
                    <a:pt x="111" y="78"/>
                  </a:lnTo>
                  <a:lnTo>
                    <a:pt x="110" y="78"/>
                  </a:lnTo>
                  <a:lnTo>
                    <a:pt x="110" y="79"/>
                  </a:lnTo>
                  <a:lnTo>
                    <a:pt x="108" y="81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6" y="82"/>
                  </a:lnTo>
                  <a:lnTo>
                    <a:pt x="106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6" y="83"/>
                  </a:lnTo>
                  <a:lnTo>
                    <a:pt x="106" y="84"/>
                  </a:lnTo>
                  <a:lnTo>
                    <a:pt x="107" y="85"/>
                  </a:lnTo>
                  <a:lnTo>
                    <a:pt x="107" y="87"/>
                  </a:lnTo>
                  <a:lnTo>
                    <a:pt x="108" y="88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08" y="89"/>
                  </a:lnTo>
                  <a:lnTo>
                    <a:pt x="108" y="90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2" y="93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4" y="94"/>
                  </a:lnTo>
                  <a:lnTo>
                    <a:pt x="116" y="94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7" y="91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90"/>
                  </a:lnTo>
                  <a:lnTo>
                    <a:pt x="119" y="89"/>
                  </a:lnTo>
                  <a:lnTo>
                    <a:pt x="120" y="89"/>
                  </a:lnTo>
                  <a:lnTo>
                    <a:pt x="122" y="88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2" y="88"/>
                  </a:lnTo>
                  <a:lnTo>
                    <a:pt x="123" y="88"/>
                  </a:lnTo>
                  <a:lnTo>
                    <a:pt x="124" y="88"/>
                  </a:lnTo>
                  <a:lnTo>
                    <a:pt x="125" y="87"/>
                  </a:lnTo>
                  <a:lnTo>
                    <a:pt x="126" y="87"/>
                  </a:lnTo>
                  <a:lnTo>
                    <a:pt x="126" y="85"/>
                  </a:lnTo>
                  <a:lnTo>
                    <a:pt x="126" y="84"/>
                  </a:lnTo>
                  <a:lnTo>
                    <a:pt x="126" y="83"/>
                  </a:lnTo>
                  <a:lnTo>
                    <a:pt x="128" y="82"/>
                  </a:lnTo>
                  <a:lnTo>
                    <a:pt x="128" y="81"/>
                  </a:lnTo>
                  <a:lnTo>
                    <a:pt x="129" y="81"/>
                  </a:lnTo>
                  <a:lnTo>
                    <a:pt x="129" y="79"/>
                  </a:lnTo>
                  <a:lnTo>
                    <a:pt x="130" y="79"/>
                  </a:lnTo>
                  <a:lnTo>
                    <a:pt x="129" y="78"/>
                  </a:lnTo>
                  <a:lnTo>
                    <a:pt x="129" y="77"/>
                  </a:lnTo>
                  <a:lnTo>
                    <a:pt x="128" y="76"/>
                  </a:lnTo>
                  <a:lnTo>
                    <a:pt x="126" y="75"/>
                  </a:lnTo>
                  <a:lnTo>
                    <a:pt x="125" y="75"/>
                  </a:lnTo>
                  <a:lnTo>
                    <a:pt x="125" y="74"/>
                  </a:lnTo>
                  <a:close/>
                  <a:moveTo>
                    <a:pt x="212" y="303"/>
                  </a:moveTo>
                  <a:lnTo>
                    <a:pt x="213" y="303"/>
                  </a:lnTo>
                  <a:lnTo>
                    <a:pt x="213" y="304"/>
                  </a:lnTo>
                  <a:lnTo>
                    <a:pt x="215" y="304"/>
                  </a:lnTo>
                  <a:lnTo>
                    <a:pt x="213" y="305"/>
                  </a:lnTo>
                  <a:lnTo>
                    <a:pt x="212" y="305"/>
                  </a:lnTo>
                  <a:lnTo>
                    <a:pt x="211" y="305"/>
                  </a:lnTo>
                  <a:lnTo>
                    <a:pt x="211" y="304"/>
                  </a:lnTo>
                  <a:lnTo>
                    <a:pt x="212" y="303"/>
                  </a:lnTo>
                  <a:close/>
                  <a:moveTo>
                    <a:pt x="213" y="300"/>
                  </a:moveTo>
                  <a:lnTo>
                    <a:pt x="215" y="299"/>
                  </a:lnTo>
                  <a:lnTo>
                    <a:pt x="215" y="300"/>
                  </a:lnTo>
                  <a:lnTo>
                    <a:pt x="213" y="30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187">
              <a:extLst>
                <a:ext uri="{FF2B5EF4-FFF2-40B4-BE49-F238E27FC236}">
                  <a16:creationId xmlns:a16="http://schemas.microsoft.com/office/drawing/2014/main" id="{9696BD3E-B146-2328-A78B-764B18D9E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76" y="23415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188">
              <a:extLst>
                <a:ext uri="{FF2B5EF4-FFF2-40B4-BE49-F238E27FC236}">
                  <a16:creationId xmlns:a16="http://schemas.microsoft.com/office/drawing/2014/main" id="{331897B8-E80F-D072-56E6-6AB9944C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76" y="234156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189">
              <a:extLst>
                <a:ext uri="{FF2B5EF4-FFF2-40B4-BE49-F238E27FC236}">
                  <a16:creationId xmlns:a16="http://schemas.microsoft.com/office/drawing/2014/main" id="{7C8018E8-38DF-1393-B1C5-8BAC562F98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9251" y="2200276"/>
              <a:ext cx="127000" cy="163513"/>
            </a:xfrm>
            <a:custGeom>
              <a:avLst/>
              <a:gdLst>
                <a:gd name="T0" fmla="*/ 45 w 80"/>
                <a:gd name="T1" fmla="*/ 11 h 103"/>
                <a:gd name="T2" fmla="*/ 45 w 80"/>
                <a:gd name="T3" fmla="*/ 13 h 103"/>
                <a:gd name="T4" fmla="*/ 45 w 80"/>
                <a:gd name="T5" fmla="*/ 2 h 103"/>
                <a:gd name="T6" fmla="*/ 45 w 80"/>
                <a:gd name="T7" fmla="*/ 1 h 103"/>
                <a:gd name="T8" fmla="*/ 46 w 80"/>
                <a:gd name="T9" fmla="*/ 1 h 103"/>
                <a:gd name="T10" fmla="*/ 46 w 80"/>
                <a:gd name="T11" fmla="*/ 2 h 103"/>
                <a:gd name="T12" fmla="*/ 46 w 80"/>
                <a:gd name="T13" fmla="*/ 3 h 103"/>
                <a:gd name="T14" fmla="*/ 45 w 80"/>
                <a:gd name="T15" fmla="*/ 8 h 103"/>
                <a:gd name="T16" fmla="*/ 43 w 80"/>
                <a:gd name="T17" fmla="*/ 3 h 103"/>
                <a:gd name="T18" fmla="*/ 47 w 80"/>
                <a:gd name="T19" fmla="*/ 17 h 103"/>
                <a:gd name="T20" fmla="*/ 52 w 80"/>
                <a:gd name="T21" fmla="*/ 25 h 103"/>
                <a:gd name="T22" fmla="*/ 56 w 80"/>
                <a:gd name="T23" fmla="*/ 27 h 103"/>
                <a:gd name="T24" fmla="*/ 62 w 80"/>
                <a:gd name="T25" fmla="*/ 28 h 103"/>
                <a:gd name="T26" fmla="*/ 67 w 80"/>
                <a:gd name="T27" fmla="*/ 31 h 103"/>
                <a:gd name="T28" fmla="*/ 71 w 80"/>
                <a:gd name="T29" fmla="*/ 34 h 103"/>
                <a:gd name="T30" fmla="*/ 74 w 80"/>
                <a:gd name="T31" fmla="*/ 37 h 103"/>
                <a:gd name="T32" fmla="*/ 77 w 80"/>
                <a:gd name="T33" fmla="*/ 41 h 103"/>
                <a:gd name="T34" fmla="*/ 80 w 80"/>
                <a:gd name="T35" fmla="*/ 42 h 103"/>
                <a:gd name="T36" fmla="*/ 78 w 80"/>
                <a:gd name="T37" fmla="*/ 47 h 103"/>
                <a:gd name="T38" fmla="*/ 76 w 80"/>
                <a:gd name="T39" fmla="*/ 53 h 103"/>
                <a:gd name="T40" fmla="*/ 70 w 80"/>
                <a:gd name="T41" fmla="*/ 57 h 103"/>
                <a:gd name="T42" fmla="*/ 68 w 80"/>
                <a:gd name="T43" fmla="*/ 62 h 103"/>
                <a:gd name="T44" fmla="*/ 66 w 80"/>
                <a:gd name="T45" fmla="*/ 65 h 103"/>
                <a:gd name="T46" fmla="*/ 62 w 80"/>
                <a:gd name="T47" fmla="*/ 63 h 103"/>
                <a:gd name="T48" fmla="*/ 60 w 80"/>
                <a:gd name="T49" fmla="*/ 66 h 103"/>
                <a:gd name="T50" fmla="*/ 59 w 80"/>
                <a:gd name="T51" fmla="*/ 70 h 103"/>
                <a:gd name="T52" fmla="*/ 59 w 80"/>
                <a:gd name="T53" fmla="*/ 74 h 103"/>
                <a:gd name="T54" fmla="*/ 60 w 80"/>
                <a:gd name="T55" fmla="*/ 78 h 103"/>
                <a:gd name="T56" fmla="*/ 53 w 80"/>
                <a:gd name="T57" fmla="*/ 79 h 103"/>
                <a:gd name="T58" fmla="*/ 48 w 80"/>
                <a:gd name="T59" fmla="*/ 83 h 103"/>
                <a:gd name="T60" fmla="*/ 47 w 80"/>
                <a:gd name="T61" fmla="*/ 89 h 103"/>
                <a:gd name="T62" fmla="*/ 42 w 80"/>
                <a:gd name="T63" fmla="*/ 90 h 103"/>
                <a:gd name="T64" fmla="*/ 35 w 80"/>
                <a:gd name="T65" fmla="*/ 91 h 103"/>
                <a:gd name="T66" fmla="*/ 34 w 80"/>
                <a:gd name="T67" fmla="*/ 96 h 103"/>
                <a:gd name="T68" fmla="*/ 31 w 80"/>
                <a:gd name="T69" fmla="*/ 100 h 103"/>
                <a:gd name="T70" fmla="*/ 27 w 80"/>
                <a:gd name="T71" fmla="*/ 101 h 103"/>
                <a:gd name="T72" fmla="*/ 25 w 80"/>
                <a:gd name="T73" fmla="*/ 100 h 103"/>
                <a:gd name="T74" fmla="*/ 22 w 80"/>
                <a:gd name="T75" fmla="*/ 102 h 103"/>
                <a:gd name="T76" fmla="*/ 17 w 80"/>
                <a:gd name="T77" fmla="*/ 102 h 103"/>
                <a:gd name="T78" fmla="*/ 11 w 80"/>
                <a:gd name="T79" fmla="*/ 102 h 103"/>
                <a:gd name="T80" fmla="*/ 8 w 80"/>
                <a:gd name="T81" fmla="*/ 96 h 103"/>
                <a:gd name="T82" fmla="*/ 5 w 80"/>
                <a:gd name="T83" fmla="*/ 90 h 103"/>
                <a:gd name="T84" fmla="*/ 3 w 80"/>
                <a:gd name="T85" fmla="*/ 84 h 103"/>
                <a:gd name="T86" fmla="*/ 2 w 80"/>
                <a:gd name="T87" fmla="*/ 78 h 103"/>
                <a:gd name="T88" fmla="*/ 11 w 80"/>
                <a:gd name="T89" fmla="*/ 76 h 103"/>
                <a:gd name="T90" fmla="*/ 19 w 80"/>
                <a:gd name="T91" fmla="*/ 74 h 103"/>
                <a:gd name="T92" fmla="*/ 28 w 80"/>
                <a:gd name="T93" fmla="*/ 70 h 103"/>
                <a:gd name="T94" fmla="*/ 33 w 80"/>
                <a:gd name="T95" fmla="*/ 65 h 103"/>
                <a:gd name="T96" fmla="*/ 35 w 80"/>
                <a:gd name="T97" fmla="*/ 57 h 103"/>
                <a:gd name="T98" fmla="*/ 37 w 80"/>
                <a:gd name="T99" fmla="*/ 50 h 103"/>
                <a:gd name="T100" fmla="*/ 35 w 80"/>
                <a:gd name="T101" fmla="*/ 44 h 103"/>
                <a:gd name="T102" fmla="*/ 33 w 80"/>
                <a:gd name="T103" fmla="*/ 37 h 103"/>
                <a:gd name="T104" fmla="*/ 35 w 80"/>
                <a:gd name="T105" fmla="*/ 31 h 103"/>
                <a:gd name="T106" fmla="*/ 36 w 80"/>
                <a:gd name="T107" fmla="*/ 26 h 103"/>
                <a:gd name="T108" fmla="*/ 41 w 80"/>
                <a:gd name="T109" fmla="*/ 25 h 103"/>
                <a:gd name="T110" fmla="*/ 40 w 80"/>
                <a:gd name="T111" fmla="*/ 22 h 103"/>
                <a:gd name="T112" fmla="*/ 40 w 80"/>
                <a:gd name="T113" fmla="*/ 19 h 103"/>
                <a:gd name="T114" fmla="*/ 41 w 80"/>
                <a:gd name="T115" fmla="*/ 15 h 103"/>
                <a:gd name="T116" fmla="*/ 42 w 80"/>
                <a:gd name="T117" fmla="*/ 17 h 103"/>
                <a:gd name="T118" fmla="*/ 46 w 80"/>
                <a:gd name="T119" fmla="*/ 15 h 103"/>
                <a:gd name="T120" fmla="*/ 71 w 80"/>
                <a:gd name="T121" fmla="*/ 63 h 103"/>
                <a:gd name="T122" fmla="*/ 68 w 80"/>
                <a:gd name="T123" fmla="*/ 66 h 103"/>
                <a:gd name="T124" fmla="*/ 70 w 80"/>
                <a:gd name="T125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" h="103">
                  <a:moveTo>
                    <a:pt x="45" y="11"/>
                  </a:moveTo>
                  <a:lnTo>
                    <a:pt x="45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3"/>
                  </a:moveTo>
                  <a:lnTo>
                    <a:pt x="45" y="11"/>
                  </a:lnTo>
                  <a:lnTo>
                    <a:pt x="45" y="13"/>
                  </a:lnTo>
                  <a:close/>
                  <a:moveTo>
                    <a:pt x="42" y="3"/>
                  </a:moveTo>
                  <a:lnTo>
                    <a:pt x="42" y="2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2" y="3"/>
                  </a:lnTo>
                  <a:close/>
                  <a:moveTo>
                    <a:pt x="46" y="15"/>
                  </a:moveTo>
                  <a:lnTo>
                    <a:pt x="46" y="16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9" y="22"/>
                  </a:lnTo>
                  <a:lnTo>
                    <a:pt x="50" y="22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8" y="28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1" y="28"/>
                  </a:lnTo>
                  <a:lnTo>
                    <a:pt x="62" y="28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8" y="31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2" y="34"/>
                  </a:lnTo>
                  <a:lnTo>
                    <a:pt x="72" y="35"/>
                  </a:lnTo>
                  <a:lnTo>
                    <a:pt x="72" y="37"/>
                  </a:lnTo>
                  <a:lnTo>
                    <a:pt x="73" y="37"/>
                  </a:lnTo>
                  <a:lnTo>
                    <a:pt x="74" y="37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7" y="41"/>
                  </a:lnTo>
                  <a:lnTo>
                    <a:pt x="78" y="41"/>
                  </a:lnTo>
                  <a:lnTo>
                    <a:pt x="79" y="41"/>
                  </a:lnTo>
                  <a:lnTo>
                    <a:pt x="79" y="42"/>
                  </a:lnTo>
                  <a:lnTo>
                    <a:pt x="79" y="41"/>
                  </a:lnTo>
                  <a:lnTo>
                    <a:pt x="80" y="42"/>
                  </a:lnTo>
                  <a:lnTo>
                    <a:pt x="80" y="45"/>
                  </a:lnTo>
                  <a:lnTo>
                    <a:pt x="80" y="45"/>
                  </a:lnTo>
                  <a:lnTo>
                    <a:pt x="79" y="45"/>
                  </a:lnTo>
                  <a:lnTo>
                    <a:pt x="79" y="46"/>
                  </a:lnTo>
                  <a:lnTo>
                    <a:pt x="78" y="47"/>
                  </a:lnTo>
                  <a:lnTo>
                    <a:pt x="78" y="48"/>
                  </a:lnTo>
                  <a:lnTo>
                    <a:pt x="77" y="50"/>
                  </a:lnTo>
                  <a:lnTo>
                    <a:pt x="77" y="51"/>
                  </a:lnTo>
                  <a:lnTo>
                    <a:pt x="76" y="52"/>
                  </a:lnTo>
                  <a:lnTo>
                    <a:pt x="76" y="53"/>
                  </a:lnTo>
                  <a:lnTo>
                    <a:pt x="73" y="53"/>
                  </a:lnTo>
                  <a:lnTo>
                    <a:pt x="73" y="54"/>
                  </a:lnTo>
                  <a:lnTo>
                    <a:pt x="72" y="54"/>
                  </a:lnTo>
                  <a:lnTo>
                    <a:pt x="71" y="57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70" y="59"/>
                  </a:lnTo>
                  <a:lnTo>
                    <a:pt x="68" y="59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7" y="62"/>
                  </a:lnTo>
                  <a:lnTo>
                    <a:pt x="67" y="63"/>
                  </a:lnTo>
                  <a:lnTo>
                    <a:pt x="67" y="64"/>
                  </a:lnTo>
                  <a:lnTo>
                    <a:pt x="66" y="64"/>
                  </a:lnTo>
                  <a:lnTo>
                    <a:pt x="66" y="65"/>
                  </a:lnTo>
                  <a:lnTo>
                    <a:pt x="65" y="65"/>
                  </a:lnTo>
                  <a:lnTo>
                    <a:pt x="64" y="65"/>
                  </a:lnTo>
                  <a:lnTo>
                    <a:pt x="64" y="64"/>
                  </a:lnTo>
                  <a:lnTo>
                    <a:pt x="64" y="63"/>
                  </a:lnTo>
                  <a:lnTo>
                    <a:pt x="62" y="63"/>
                  </a:lnTo>
                  <a:lnTo>
                    <a:pt x="62" y="64"/>
                  </a:lnTo>
                  <a:lnTo>
                    <a:pt x="61" y="64"/>
                  </a:lnTo>
                  <a:lnTo>
                    <a:pt x="61" y="65"/>
                  </a:lnTo>
                  <a:lnTo>
                    <a:pt x="60" y="65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9" y="68"/>
                  </a:lnTo>
                  <a:lnTo>
                    <a:pt x="60" y="68"/>
                  </a:lnTo>
                  <a:lnTo>
                    <a:pt x="59" y="69"/>
                  </a:lnTo>
                  <a:lnTo>
                    <a:pt x="59" y="70"/>
                  </a:lnTo>
                  <a:lnTo>
                    <a:pt x="59" y="71"/>
                  </a:lnTo>
                  <a:lnTo>
                    <a:pt x="58" y="72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59" y="75"/>
                  </a:lnTo>
                  <a:lnTo>
                    <a:pt x="59" y="76"/>
                  </a:lnTo>
                  <a:lnTo>
                    <a:pt x="59" y="77"/>
                  </a:lnTo>
                  <a:lnTo>
                    <a:pt x="59" y="78"/>
                  </a:lnTo>
                  <a:lnTo>
                    <a:pt x="60" y="78"/>
                  </a:lnTo>
                  <a:lnTo>
                    <a:pt x="59" y="79"/>
                  </a:lnTo>
                  <a:lnTo>
                    <a:pt x="58" y="79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3" y="79"/>
                  </a:lnTo>
                  <a:lnTo>
                    <a:pt x="53" y="81"/>
                  </a:lnTo>
                  <a:lnTo>
                    <a:pt x="50" y="81"/>
                  </a:lnTo>
                  <a:lnTo>
                    <a:pt x="50" y="82"/>
                  </a:lnTo>
                  <a:lnTo>
                    <a:pt x="49" y="82"/>
                  </a:lnTo>
                  <a:lnTo>
                    <a:pt x="48" y="83"/>
                  </a:lnTo>
                  <a:lnTo>
                    <a:pt x="48" y="84"/>
                  </a:lnTo>
                  <a:lnTo>
                    <a:pt x="48" y="85"/>
                  </a:lnTo>
                  <a:lnTo>
                    <a:pt x="48" y="87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42" y="90"/>
                  </a:lnTo>
                  <a:lnTo>
                    <a:pt x="41" y="90"/>
                  </a:lnTo>
                  <a:lnTo>
                    <a:pt x="41" y="91"/>
                  </a:lnTo>
                  <a:lnTo>
                    <a:pt x="37" y="91"/>
                  </a:lnTo>
                  <a:lnTo>
                    <a:pt x="36" y="91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4" y="96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3" y="99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7" y="100"/>
                  </a:lnTo>
                  <a:lnTo>
                    <a:pt x="27" y="10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4" y="100"/>
                  </a:lnTo>
                  <a:lnTo>
                    <a:pt x="24" y="101"/>
                  </a:lnTo>
                  <a:lnTo>
                    <a:pt x="23" y="101"/>
                  </a:lnTo>
                  <a:lnTo>
                    <a:pt x="22" y="101"/>
                  </a:lnTo>
                  <a:lnTo>
                    <a:pt x="22" y="102"/>
                  </a:lnTo>
                  <a:lnTo>
                    <a:pt x="21" y="102"/>
                  </a:lnTo>
                  <a:lnTo>
                    <a:pt x="19" y="102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5" y="102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0" y="100"/>
                  </a:lnTo>
                  <a:lnTo>
                    <a:pt x="10" y="99"/>
                  </a:lnTo>
                  <a:lnTo>
                    <a:pt x="9" y="97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2" y="82"/>
                  </a:lnTo>
                  <a:lnTo>
                    <a:pt x="2" y="81"/>
                  </a:lnTo>
                  <a:lnTo>
                    <a:pt x="0" y="79"/>
                  </a:lnTo>
                  <a:lnTo>
                    <a:pt x="2" y="78"/>
                  </a:lnTo>
                  <a:lnTo>
                    <a:pt x="4" y="78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1" y="76"/>
                  </a:lnTo>
                  <a:lnTo>
                    <a:pt x="12" y="75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8" y="74"/>
                  </a:lnTo>
                  <a:lnTo>
                    <a:pt x="19" y="74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8" y="70"/>
                  </a:lnTo>
                  <a:lnTo>
                    <a:pt x="29" y="70"/>
                  </a:lnTo>
                  <a:lnTo>
                    <a:pt x="30" y="69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3" y="65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4" y="60"/>
                  </a:lnTo>
                  <a:lnTo>
                    <a:pt x="34" y="58"/>
                  </a:lnTo>
                  <a:lnTo>
                    <a:pt x="35" y="57"/>
                  </a:lnTo>
                  <a:lnTo>
                    <a:pt x="35" y="54"/>
                  </a:lnTo>
                  <a:lnTo>
                    <a:pt x="36" y="53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7"/>
                  </a:lnTo>
                  <a:lnTo>
                    <a:pt x="37" y="46"/>
                  </a:lnTo>
                  <a:lnTo>
                    <a:pt x="36" y="45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4" y="41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4" y="35"/>
                  </a:lnTo>
                  <a:lnTo>
                    <a:pt x="34" y="34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6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1" y="22"/>
                  </a:lnTo>
                  <a:lnTo>
                    <a:pt x="40" y="23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39" y="21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2" y="17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6" y="15"/>
                  </a:lnTo>
                  <a:close/>
                  <a:moveTo>
                    <a:pt x="42" y="95"/>
                  </a:moveTo>
                  <a:lnTo>
                    <a:pt x="41" y="95"/>
                  </a:lnTo>
                  <a:lnTo>
                    <a:pt x="42" y="95"/>
                  </a:lnTo>
                  <a:close/>
                  <a:moveTo>
                    <a:pt x="71" y="62"/>
                  </a:moveTo>
                  <a:lnTo>
                    <a:pt x="71" y="6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70" y="65"/>
                  </a:lnTo>
                  <a:lnTo>
                    <a:pt x="70" y="66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8" y="66"/>
                  </a:lnTo>
                  <a:lnTo>
                    <a:pt x="68" y="65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0" y="63"/>
                  </a:lnTo>
                  <a:lnTo>
                    <a:pt x="71" y="6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3190">
              <a:extLst>
                <a:ext uri="{FF2B5EF4-FFF2-40B4-BE49-F238E27FC236}">
                  <a16:creationId xmlns:a16="http://schemas.microsoft.com/office/drawing/2014/main" id="{587805B6-E08E-F24F-F29E-4314EF74AF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4339" y="1819276"/>
              <a:ext cx="274638" cy="177800"/>
            </a:xfrm>
            <a:custGeom>
              <a:avLst/>
              <a:gdLst>
                <a:gd name="T0" fmla="*/ 147 w 173"/>
                <a:gd name="T1" fmla="*/ 71 h 112"/>
                <a:gd name="T2" fmla="*/ 149 w 173"/>
                <a:gd name="T3" fmla="*/ 65 h 112"/>
                <a:gd name="T4" fmla="*/ 141 w 173"/>
                <a:gd name="T5" fmla="*/ 65 h 112"/>
                <a:gd name="T6" fmla="*/ 134 w 173"/>
                <a:gd name="T7" fmla="*/ 66 h 112"/>
                <a:gd name="T8" fmla="*/ 131 w 173"/>
                <a:gd name="T9" fmla="*/ 74 h 112"/>
                <a:gd name="T10" fmla="*/ 129 w 173"/>
                <a:gd name="T11" fmla="*/ 76 h 112"/>
                <a:gd name="T12" fmla="*/ 128 w 173"/>
                <a:gd name="T13" fmla="*/ 78 h 112"/>
                <a:gd name="T14" fmla="*/ 117 w 173"/>
                <a:gd name="T15" fmla="*/ 82 h 112"/>
                <a:gd name="T16" fmla="*/ 118 w 173"/>
                <a:gd name="T17" fmla="*/ 88 h 112"/>
                <a:gd name="T18" fmla="*/ 122 w 173"/>
                <a:gd name="T19" fmla="*/ 92 h 112"/>
                <a:gd name="T20" fmla="*/ 125 w 173"/>
                <a:gd name="T21" fmla="*/ 100 h 112"/>
                <a:gd name="T22" fmla="*/ 119 w 173"/>
                <a:gd name="T23" fmla="*/ 109 h 112"/>
                <a:gd name="T24" fmla="*/ 113 w 173"/>
                <a:gd name="T25" fmla="*/ 112 h 112"/>
                <a:gd name="T26" fmla="*/ 106 w 173"/>
                <a:gd name="T27" fmla="*/ 109 h 112"/>
                <a:gd name="T28" fmla="*/ 106 w 173"/>
                <a:gd name="T29" fmla="*/ 103 h 112"/>
                <a:gd name="T30" fmla="*/ 99 w 173"/>
                <a:gd name="T31" fmla="*/ 98 h 112"/>
                <a:gd name="T32" fmla="*/ 87 w 173"/>
                <a:gd name="T33" fmla="*/ 92 h 112"/>
                <a:gd name="T34" fmla="*/ 74 w 173"/>
                <a:gd name="T35" fmla="*/ 83 h 112"/>
                <a:gd name="T36" fmla="*/ 64 w 173"/>
                <a:gd name="T37" fmla="*/ 71 h 112"/>
                <a:gd name="T38" fmla="*/ 61 w 173"/>
                <a:gd name="T39" fmla="*/ 63 h 112"/>
                <a:gd name="T40" fmla="*/ 51 w 173"/>
                <a:gd name="T41" fmla="*/ 59 h 112"/>
                <a:gd name="T42" fmla="*/ 42 w 173"/>
                <a:gd name="T43" fmla="*/ 56 h 112"/>
                <a:gd name="T44" fmla="*/ 42 w 173"/>
                <a:gd name="T45" fmla="*/ 52 h 112"/>
                <a:gd name="T46" fmla="*/ 39 w 173"/>
                <a:gd name="T47" fmla="*/ 45 h 112"/>
                <a:gd name="T48" fmla="*/ 30 w 173"/>
                <a:gd name="T49" fmla="*/ 43 h 112"/>
                <a:gd name="T50" fmla="*/ 23 w 173"/>
                <a:gd name="T51" fmla="*/ 41 h 112"/>
                <a:gd name="T52" fmla="*/ 21 w 173"/>
                <a:gd name="T53" fmla="*/ 43 h 112"/>
                <a:gd name="T54" fmla="*/ 14 w 173"/>
                <a:gd name="T55" fmla="*/ 47 h 112"/>
                <a:gd name="T56" fmla="*/ 11 w 173"/>
                <a:gd name="T57" fmla="*/ 56 h 112"/>
                <a:gd name="T58" fmla="*/ 2 w 173"/>
                <a:gd name="T59" fmla="*/ 58 h 112"/>
                <a:gd name="T60" fmla="*/ 0 w 173"/>
                <a:gd name="T61" fmla="*/ 29 h 112"/>
                <a:gd name="T62" fmla="*/ 4 w 173"/>
                <a:gd name="T63" fmla="*/ 7 h 112"/>
                <a:gd name="T64" fmla="*/ 14 w 173"/>
                <a:gd name="T65" fmla="*/ 3 h 112"/>
                <a:gd name="T66" fmla="*/ 27 w 173"/>
                <a:gd name="T67" fmla="*/ 0 h 112"/>
                <a:gd name="T68" fmla="*/ 42 w 173"/>
                <a:gd name="T69" fmla="*/ 10 h 112"/>
                <a:gd name="T70" fmla="*/ 52 w 173"/>
                <a:gd name="T71" fmla="*/ 20 h 112"/>
                <a:gd name="T72" fmla="*/ 61 w 173"/>
                <a:gd name="T73" fmla="*/ 28 h 112"/>
                <a:gd name="T74" fmla="*/ 72 w 173"/>
                <a:gd name="T75" fmla="*/ 27 h 112"/>
                <a:gd name="T76" fmla="*/ 85 w 173"/>
                <a:gd name="T77" fmla="*/ 28 h 112"/>
                <a:gd name="T78" fmla="*/ 93 w 173"/>
                <a:gd name="T79" fmla="*/ 28 h 112"/>
                <a:gd name="T80" fmla="*/ 100 w 173"/>
                <a:gd name="T81" fmla="*/ 37 h 112"/>
                <a:gd name="T82" fmla="*/ 103 w 173"/>
                <a:gd name="T83" fmla="*/ 50 h 112"/>
                <a:gd name="T84" fmla="*/ 109 w 173"/>
                <a:gd name="T85" fmla="*/ 61 h 112"/>
                <a:gd name="T86" fmla="*/ 120 w 173"/>
                <a:gd name="T87" fmla="*/ 61 h 112"/>
                <a:gd name="T88" fmla="*/ 122 w 173"/>
                <a:gd name="T89" fmla="*/ 65 h 112"/>
                <a:gd name="T90" fmla="*/ 128 w 173"/>
                <a:gd name="T91" fmla="*/ 64 h 112"/>
                <a:gd name="T92" fmla="*/ 132 w 173"/>
                <a:gd name="T93" fmla="*/ 57 h 112"/>
                <a:gd name="T94" fmla="*/ 141 w 173"/>
                <a:gd name="T95" fmla="*/ 53 h 112"/>
                <a:gd name="T96" fmla="*/ 148 w 173"/>
                <a:gd name="T97" fmla="*/ 47 h 112"/>
                <a:gd name="T98" fmla="*/ 150 w 173"/>
                <a:gd name="T99" fmla="*/ 49 h 112"/>
                <a:gd name="T100" fmla="*/ 142 w 173"/>
                <a:gd name="T101" fmla="*/ 55 h 112"/>
                <a:gd name="T102" fmla="*/ 150 w 173"/>
                <a:gd name="T103" fmla="*/ 59 h 112"/>
                <a:gd name="T104" fmla="*/ 156 w 173"/>
                <a:gd name="T105" fmla="*/ 61 h 112"/>
                <a:gd name="T106" fmla="*/ 157 w 173"/>
                <a:gd name="T107" fmla="*/ 56 h 112"/>
                <a:gd name="T108" fmla="*/ 162 w 173"/>
                <a:gd name="T109" fmla="*/ 62 h 112"/>
                <a:gd name="T110" fmla="*/ 171 w 173"/>
                <a:gd name="T111" fmla="*/ 64 h 112"/>
                <a:gd name="T112" fmla="*/ 167 w 173"/>
                <a:gd name="T113" fmla="*/ 69 h 112"/>
                <a:gd name="T114" fmla="*/ 161 w 173"/>
                <a:gd name="T115" fmla="*/ 70 h 112"/>
                <a:gd name="T116" fmla="*/ 156 w 173"/>
                <a:gd name="T117" fmla="*/ 72 h 112"/>
                <a:gd name="T118" fmla="*/ 147 w 173"/>
                <a:gd name="T119" fmla="*/ 62 h 112"/>
                <a:gd name="T120" fmla="*/ 153 w 173"/>
                <a:gd name="T121" fmla="*/ 77 h 112"/>
                <a:gd name="T122" fmla="*/ 153 w 173"/>
                <a:gd name="T123" fmla="*/ 7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12">
                  <a:moveTo>
                    <a:pt x="159" y="76"/>
                  </a:moveTo>
                  <a:lnTo>
                    <a:pt x="159" y="77"/>
                  </a:lnTo>
                  <a:lnTo>
                    <a:pt x="157" y="77"/>
                  </a:lnTo>
                  <a:lnTo>
                    <a:pt x="159" y="76"/>
                  </a:lnTo>
                  <a:close/>
                  <a:moveTo>
                    <a:pt x="151" y="72"/>
                  </a:moveTo>
                  <a:lnTo>
                    <a:pt x="150" y="72"/>
                  </a:lnTo>
                  <a:lnTo>
                    <a:pt x="148" y="74"/>
                  </a:lnTo>
                  <a:lnTo>
                    <a:pt x="147" y="74"/>
                  </a:lnTo>
                  <a:lnTo>
                    <a:pt x="147" y="72"/>
                  </a:lnTo>
                  <a:lnTo>
                    <a:pt x="147" y="71"/>
                  </a:lnTo>
                  <a:lnTo>
                    <a:pt x="145" y="71"/>
                  </a:lnTo>
                  <a:lnTo>
                    <a:pt x="144" y="71"/>
                  </a:lnTo>
                  <a:lnTo>
                    <a:pt x="144" y="70"/>
                  </a:lnTo>
                  <a:lnTo>
                    <a:pt x="145" y="69"/>
                  </a:lnTo>
                  <a:lnTo>
                    <a:pt x="147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8" y="66"/>
                  </a:lnTo>
                  <a:lnTo>
                    <a:pt x="149" y="66"/>
                  </a:lnTo>
                  <a:lnTo>
                    <a:pt x="149" y="65"/>
                  </a:lnTo>
                  <a:lnTo>
                    <a:pt x="148" y="65"/>
                  </a:lnTo>
                  <a:lnTo>
                    <a:pt x="147" y="63"/>
                  </a:lnTo>
                  <a:lnTo>
                    <a:pt x="145" y="63"/>
                  </a:lnTo>
                  <a:lnTo>
                    <a:pt x="145" y="62"/>
                  </a:lnTo>
                  <a:lnTo>
                    <a:pt x="144" y="62"/>
                  </a:lnTo>
                  <a:lnTo>
                    <a:pt x="144" y="63"/>
                  </a:lnTo>
                  <a:lnTo>
                    <a:pt x="144" y="64"/>
                  </a:lnTo>
                  <a:lnTo>
                    <a:pt x="143" y="64"/>
                  </a:lnTo>
                  <a:lnTo>
                    <a:pt x="142" y="65"/>
                  </a:lnTo>
                  <a:lnTo>
                    <a:pt x="141" y="65"/>
                  </a:lnTo>
                  <a:lnTo>
                    <a:pt x="140" y="66"/>
                  </a:lnTo>
                  <a:lnTo>
                    <a:pt x="138" y="66"/>
                  </a:lnTo>
                  <a:lnTo>
                    <a:pt x="138" y="68"/>
                  </a:lnTo>
                  <a:lnTo>
                    <a:pt x="137" y="68"/>
                  </a:lnTo>
                  <a:lnTo>
                    <a:pt x="137" y="66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5" y="65"/>
                  </a:lnTo>
                  <a:lnTo>
                    <a:pt x="134" y="65"/>
                  </a:lnTo>
                  <a:lnTo>
                    <a:pt x="134" y="66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2" y="69"/>
                  </a:lnTo>
                  <a:lnTo>
                    <a:pt x="134" y="70"/>
                  </a:lnTo>
                  <a:lnTo>
                    <a:pt x="134" y="71"/>
                  </a:lnTo>
                  <a:lnTo>
                    <a:pt x="134" y="72"/>
                  </a:lnTo>
                  <a:lnTo>
                    <a:pt x="132" y="72"/>
                  </a:lnTo>
                  <a:lnTo>
                    <a:pt x="134" y="74"/>
                  </a:lnTo>
                  <a:lnTo>
                    <a:pt x="132" y="74"/>
                  </a:lnTo>
                  <a:lnTo>
                    <a:pt x="131" y="74"/>
                  </a:lnTo>
                  <a:lnTo>
                    <a:pt x="131" y="72"/>
                  </a:lnTo>
                  <a:lnTo>
                    <a:pt x="129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75"/>
                  </a:lnTo>
                  <a:lnTo>
                    <a:pt x="128" y="75"/>
                  </a:lnTo>
                  <a:lnTo>
                    <a:pt x="128" y="76"/>
                  </a:lnTo>
                  <a:lnTo>
                    <a:pt x="129" y="76"/>
                  </a:lnTo>
                  <a:lnTo>
                    <a:pt x="129" y="77"/>
                  </a:lnTo>
                  <a:lnTo>
                    <a:pt x="129" y="78"/>
                  </a:lnTo>
                  <a:lnTo>
                    <a:pt x="129" y="77"/>
                  </a:lnTo>
                  <a:lnTo>
                    <a:pt x="128" y="76"/>
                  </a:lnTo>
                  <a:lnTo>
                    <a:pt x="128" y="77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8" y="81"/>
                  </a:lnTo>
                  <a:lnTo>
                    <a:pt x="128" y="82"/>
                  </a:lnTo>
                  <a:lnTo>
                    <a:pt x="126" y="82"/>
                  </a:lnTo>
                  <a:lnTo>
                    <a:pt x="125" y="82"/>
                  </a:lnTo>
                  <a:lnTo>
                    <a:pt x="124" y="82"/>
                  </a:lnTo>
                  <a:lnTo>
                    <a:pt x="123" y="82"/>
                  </a:lnTo>
                  <a:lnTo>
                    <a:pt x="119" y="81"/>
                  </a:lnTo>
                  <a:lnTo>
                    <a:pt x="118" y="81"/>
                  </a:lnTo>
                  <a:lnTo>
                    <a:pt x="117" y="82"/>
                  </a:lnTo>
                  <a:lnTo>
                    <a:pt x="116" y="82"/>
                  </a:lnTo>
                  <a:lnTo>
                    <a:pt x="116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4"/>
                  </a:lnTo>
                  <a:lnTo>
                    <a:pt x="114" y="86"/>
                  </a:lnTo>
                  <a:lnTo>
                    <a:pt x="116" y="87"/>
                  </a:lnTo>
                  <a:lnTo>
                    <a:pt x="117" y="87"/>
                  </a:lnTo>
                  <a:lnTo>
                    <a:pt x="118" y="87"/>
                  </a:lnTo>
                  <a:lnTo>
                    <a:pt x="118" y="88"/>
                  </a:lnTo>
                  <a:lnTo>
                    <a:pt x="118" y="89"/>
                  </a:lnTo>
                  <a:lnTo>
                    <a:pt x="119" y="89"/>
                  </a:lnTo>
                  <a:lnTo>
                    <a:pt x="120" y="88"/>
                  </a:lnTo>
                  <a:lnTo>
                    <a:pt x="122" y="89"/>
                  </a:lnTo>
                  <a:lnTo>
                    <a:pt x="122" y="88"/>
                  </a:lnTo>
                  <a:lnTo>
                    <a:pt x="122" y="89"/>
                  </a:lnTo>
                  <a:lnTo>
                    <a:pt x="123" y="89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2" y="92"/>
                  </a:lnTo>
                  <a:lnTo>
                    <a:pt x="122" y="93"/>
                  </a:lnTo>
                  <a:lnTo>
                    <a:pt x="122" y="94"/>
                  </a:lnTo>
                  <a:lnTo>
                    <a:pt x="122" y="95"/>
                  </a:lnTo>
                  <a:lnTo>
                    <a:pt x="122" y="96"/>
                  </a:lnTo>
                  <a:lnTo>
                    <a:pt x="123" y="96"/>
                  </a:lnTo>
                  <a:lnTo>
                    <a:pt x="123" y="98"/>
                  </a:lnTo>
                  <a:lnTo>
                    <a:pt x="124" y="98"/>
                  </a:lnTo>
                  <a:lnTo>
                    <a:pt x="124" y="99"/>
                  </a:lnTo>
                  <a:lnTo>
                    <a:pt x="125" y="99"/>
                  </a:lnTo>
                  <a:lnTo>
                    <a:pt x="125" y="100"/>
                  </a:lnTo>
                  <a:lnTo>
                    <a:pt x="124" y="101"/>
                  </a:lnTo>
                  <a:lnTo>
                    <a:pt x="124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5"/>
                  </a:lnTo>
                  <a:lnTo>
                    <a:pt x="120" y="106"/>
                  </a:lnTo>
                  <a:lnTo>
                    <a:pt x="120" y="107"/>
                  </a:lnTo>
                  <a:lnTo>
                    <a:pt x="119" y="107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9" y="111"/>
                  </a:lnTo>
                  <a:lnTo>
                    <a:pt x="119" y="112"/>
                  </a:lnTo>
                  <a:lnTo>
                    <a:pt x="118" y="112"/>
                  </a:lnTo>
                  <a:lnTo>
                    <a:pt x="117" y="112"/>
                  </a:lnTo>
                  <a:lnTo>
                    <a:pt x="116" y="112"/>
                  </a:lnTo>
                  <a:lnTo>
                    <a:pt x="116" y="111"/>
                  </a:lnTo>
                  <a:lnTo>
                    <a:pt x="116" y="112"/>
                  </a:lnTo>
                  <a:lnTo>
                    <a:pt x="114" y="112"/>
                  </a:lnTo>
                  <a:lnTo>
                    <a:pt x="113" y="112"/>
                  </a:lnTo>
                  <a:lnTo>
                    <a:pt x="113" y="112"/>
                  </a:lnTo>
                  <a:lnTo>
                    <a:pt x="113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1" y="111"/>
                  </a:lnTo>
                  <a:lnTo>
                    <a:pt x="111" y="109"/>
                  </a:lnTo>
                  <a:lnTo>
                    <a:pt x="110" y="109"/>
                  </a:lnTo>
                  <a:lnTo>
                    <a:pt x="110" y="111"/>
                  </a:lnTo>
                  <a:lnTo>
                    <a:pt x="107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6" y="111"/>
                  </a:lnTo>
                  <a:lnTo>
                    <a:pt x="105" y="109"/>
                  </a:lnTo>
                  <a:lnTo>
                    <a:pt x="106" y="109"/>
                  </a:lnTo>
                  <a:lnTo>
                    <a:pt x="106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6" y="107"/>
                  </a:lnTo>
                  <a:lnTo>
                    <a:pt x="106" y="106"/>
                  </a:lnTo>
                  <a:lnTo>
                    <a:pt x="106" y="105"/>
                  </a:lnTo>
                  <a:lnTo>
                    <a:pt x="106" y="103"/>
                  </a:lnTo>
                  <a:lnTo>
                    <a:pt x="107" y="102"/>
                  </a:lnTo>
                  <a:lnTo>
                    <a:pt x="106" y="101"/>
                  </a:lnTo>
                  <a:lnTo>
                    <a:pt x="105" y="101"/>
                  </a:lnTo>
                  <a:lnTo>
                    <a:pt x="104" y="101"/>
                  </a:lnTo>
                  <a:lnTo>
                    <a:pt x="103" y="100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0" y="99"/>
                  </a:lnTo>
                  <a:lnTo>
                    <a:pt x="99" y="99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8" y="99"/>
                  </a:lnTo>
                  <a:lnTo>
                    <a:pt x="95" y="98"/>
                  </a:lnTo>
                  <a:lnTo>
                    <a:pt x="94" y="96"/>
                  </a:lnTo>
                  <a:lnTo>
                    <a:pt x="93" y="96"/>
                  </a:lnTo>
                  <a:lnTo>
                    <a:pt x="92" y="95"/>
                  </a:lnTo>
                  <a:lnTo>
                    <a:pt x="91" y="94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7" y="92"/>
                  </a:lnTo>
                  <a:lnTo>
                    <a:pt x="85" y="90"/>
                  </a:lnTo>
                  <a:lnTo>
                    <a:pt x="85" y="89"/>
                  </a:lnTo>
                  <a:lnTo>
                    <a:pt x="83" y="89"/>
                  </a:lnTo>
                  <a:lnTo>
                    <a:pt x="82" y="89"/>
                  </a:lnTo>
                  <a:lnTo>
                    <a:pt x="80" y="88"/>
                  </a:lnTo>
                  <a:lnTo>
                    <a:pt x="79" y="87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5" y="83"/>
                  </a:lnTo>
                  <a:lnTo>
                    <a:pt x="74" y="83"/>
                  </a:lnTo>
                  <a:lnTo>
                    <a:pt x="70" y="81"/>
                  </a:lnTo>
                  <a:lnTo>
                    <a:pt x="69" y="80"/>
                  </a:lnTo>
                  <a:lnTo>
                    <a:pt x="68" y="78"/>
                  </a:lnTo>
                  <a:lnTo>
                    <a:pt x="67" y="77"/>
                  </a:lnTo>
                  <a:lnTo>
                    <a:pt x="66" y="76"/>
                  </a:lnTo>
                  <a:lnTo>
                    <a:pt x="66" y="75"/>
                  </a:lnTo>
                  <a:lnTo>
                    <a:pt x="66" y="74"/>
                  </a:lnTo>
                  <a:lnTo>
                    <a:pt x="66" y="72"/>
                  </a:lnTo>
                  <a:lnTo>
                    <a:pt x="64" y="72"/>
                  </a:lnTo>
                  <a:lnTo>
                    <a:pt x="64" y="71"/>
                  </a:lnTo>
                  <a:lnTo>
                    <a:pt x="64" y="70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2" y="69"/>
                  </a:lnTo>
                  <a:lnTo>
                    <a:pt x="62" y="68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61" y="65"/>
                  </a:lnTo>
                  <a:lnTo>
                    <a:pt x="61" y="64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60" y="61"/>
                  </a:lnTo>
                  <a:lnTo>
                    <a:pt x="57" y="59"/>
                  </a:lnTo>
                  <a:lnTo>
                    <a:pt x="56" y="58"/>
                  </a:lnTo>
                  <a:lnTo>
                    <a:pt x="55" y="58"/>
                  </a:lnTo>
                  <a:lnTo>
                    <a:pt x="55" y="59"/>
                  </a:lnTo>
                  <a:lnTo>
                    <a:pt x="54" y="59"/>
                  </a:lnTo>
                  <a:lnTo>
                    <a:pt x="54" y="61"/>
                  </a:lnTo>
                  <a:lnTo>
                    <a:pt x="52" y="61"/>
                  </a:lnTo>
                  <a:lnTo>
                    <a:pt x="51" y="59"/>
                  </a:lnTo>
                  <a:lnTo>
                    <a:pt x="50" y="59"/>
                  </a:lnTo>
                  <a:lnTo>
                    <a:pt x="49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4" y="59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2" y="58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3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3"/>
                  </a:lnTo>
                  <a:lnTo>
                    <a:pt x="43" y="53"/>
                  </a:lnTo>
                  <a:lnTo>
                    <a:pt x="43" y="52"/>
                  </a:lnTo>
                  <a:lnTo>
                    <a:pt x="42" y="52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2" y="47"/>
                  </a:lnTo>
                  <a:lnTo>
                    <a:pt x="42" y="46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8" y="45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4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1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29" y="41"/>
                  </a:lnTo>
                  <a:lnTo>
                    <a:pt x="26" y="39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4" y="44"/>
                  </a:lnTo>
                  <a:lnTo>
                    <a:pt x="23" y="43"/>
                  </a:lnTo>
                  <a:lnTo>
                    <a:pt x="21" y="44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2" y="49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8" y="58"/>
                  </a:lnTo>
                  <a:lnTo>
                    <a:pt x="6" y="58"/>
                  </a:lnTo>
                  <a:lnTo>
                    <a:pt x="4" y="58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6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5" y="22"/>
                  </a:lnTo>
                  <a:lnTo>
                    <a:pt x="55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2" y="28"/>
                  </a:lnTo>
                  <a:lnTo>
                    <a:pt x="63" y="28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7" y="27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2" y="27"/>
                  </a:lnTo>
                  <a:lnTo>
                    <a:pt x="73" y="27"/>
                  </a:lnTo>
                  <a:lnTo>
                    <a:pt x="74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9" y="27"/>
                  </a:lnTo>
                  <a:lnTo>
                    <a:pt x="80" y="27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7" y="26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92" y="27"/>
                  </a:lnTo>
                  <a:lnTo>
                    <a:pt x="93" y="28"/>
                  </a:lnTo>
                  <a:lnTo>
                    <a:pt x="93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7" y="32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9" y="35"/>
                  </a:lnTo>
                  <a:lnTo>
                    <a:pt x="99" y="38"/>
                  </a:lnTo>
                  <a:lnTo>
                    <a:pt x="100" y="37"/>
                  </a:lnTo>
                  <a:lnTo>
                    <a:pt x="101" y="35"/>
                  </a:lnTo>
                  <a:lnTo>
                    <a:pt x="101" y="39"/>
                  </a:lnTo>
                  <a:lnTo>
                    <a:pt x="101" y="43"/>
                  </a:lnTo>
                  <a:lnTo>
                    <a:pt x="101" y="44"/>
                  </a:lnTo>
                  <a:lnTo>
                    <a:pt x="100" y="44"/>
                  </a:lnTo>
                  <a:lnTo>
                    <a:pt x="100" y="45"/>
                  </a:lnTo>
                  <a:lnTo>
                    <a:pt x="100" y="46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3" y="50"/>
                  </a:lnTo>
                  <a:lnTo>
                    <a:pt x="104" y="50"/>
                  </a:lnTo>
                  <a:lnTo>
                    <a:pt x="105" y="50"/>
                  </a:lnTo>
                  <a:lnTo>
                    <a:pt x="106" y="51"/>
                  </a:lnTo>
                  <a:lnTo>
                    <a:pt x="106" y="53"/>
                  </a:lnTo>
                  <a:lnTo>
                    <a:pt x="106" y="55"/>
                  </a:lnTo>
                  <a:lnTo>
                    <a:pt x="106" y="56"/>
                  </a:lnTo>
                  <a:lnTo>
                    <a:pt x="107" y="58"/>
                  </a:lnTo>
                  <a:lnTo>
                    <a:pt x="107" y="59"/>
                  </a:lnTo>
                  <a:lnTo>
                    <a:pt x="107" y="61"/>
                  </a:lnTo>
                  <a:lnTo>
                    <a:pt x="109" y="61"/>
                  </a:lnTo>
                  <a:lnTo>
                    <a:pt x="110" y="61"/>
                  </a:lnTo>
                  <a:lnTo>
                    <a:pt x="111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4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59"/>
                  </a:lnTo>
                  <a:lnTo>
                    <a:pt x="119" y="61"/>
                  </a:lnTo>
                  <a:lnTo>
                    <a:pt x="120" y="61"/>
                  </a:lnTo>
                  <a:lnTo>
                    <a:pt x="120" y="59"/>
                  </a:lnTo>
                  <a:lnTo>
                    <a:pt x="120" y="61"/>
                  </a:lnTo>
                  <a:lnTo>
                    <a:pt x="122" y="61"/>
                  </a:lnTo>
                  <a:lnTo>
                    <a:pt x="122" y="62"/>
                  </a:lnTo>
                  <a:lnTo>
                    <a:pt x="123" y="62"/>
                  </a:lnTo>
                  <a:lnTo>
                    <a:pt x="122" y="62"/>
                  </a:lnTo>
                  <a:lnTo>
                    <a:pt x="123" y="62"/>
                  </a:lnTo>
                  <a:lnTo>
                    <a:pt x="123" y="63"/>
                  </a:lnTo>
                  <a:lnTo>
                    <a:pt x="122" y="64"/>
                  </a:lnTo>
                  <a:lnTo>
                    <a:pt x="122" y="65"/>
                  </a:lnTo>
                  <a:lnTo>
                    <a:pt x="123" y="65"/>
                  </a:lnTo>
                  <a:lnTo>
                    <a:pt x="123" y="66"/>
                  </a:lnTo>
                  <a:lnTo>
                    <a:pt x="124" y="66"/>
                  </a:lnTo>
                  <a:lnTo>
                    <a:pt x="125" y="68"/>
                  </a:lnTo>
                  <a:lnTo>
                    <a:pt x="126" y="68"/>
                  </a:lnTo>
                  <a:lnTo>
                    <a:pt x="128" y="68"/>
                  </a:lnTo>
                  <a:lnTo>
                    <a:pt x="128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8" y="64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2"/>
                  </a:lnTo>
                  <a:lnTo>
                    <a:pt x="129" y="61"/>
                  </a:lnTo>
                  <a:lnTo>
                    <a:pt x="130" y="61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1" y="58"/>
                  </a:lnTo>
                  <a:lnTo>
                    <a:pt x="131" y="57"/>
                  </a:lnTo>
                  <a:lnTo>
                    <a:pt x="132" y="57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5" y="56"/>
                  </a:lnTo>
                  <a:lnTo>
                    <a:pt x="135" y="5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7" y="55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1" y="53"/>
                  </a:lnTo>
                  <a:lnTo>
                    <a:pt x="142" y="52"/>
                  </a:lnTo>
                  <a:lnTo>
                    <a:pt x="143" y="51"/>
                  </a:lnTo>
                  <a:lnTo>
                    <a:pt x="143" y="50"/>
                  </a:lnTo>
                  <a:lnTo>
                    <a:pt x="144" y="50"/>
                  </a:lnTo>
                  <a:lnTo>
                    <a:pt x="144" y="49"/>
                  </a:lnTo>
                  <a:lnTo>
                    <a:pt x="145" y="49"/>
                  </a:lnTo>
                  <a:lnTo>
                    <a:pt x="147" y="49"/>
                  </a:lnTo>
                  <a:lnTo>
                    <a:pt x="147" y="50"/>
                  </a:lnTo>
                  <a:lnTo>
                    <a:pt x="148" y="49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50" y="47"/>
                  </a:lnTo>
                  <a:lnTo>
                    <a:pt x="150" y="46"/>
                  </a:lnTo>
                  <a:lnTo>
                    <a:pt x="151" y="46"/>
                  </a:lnTo>
                  <a:lnTo>
                    <a:pt x="153" y="46"/>
                  </a:lnTo>
                  <a:lnTo>
                    <a:pt x="154" y="47"/>
                  </a:lnTo>
                  <a:lnTo>
                    <a:pt x="153" y="47"/>
                  </a:lnTo>
                  <a:lnTo>
                    <a:pt x="151" y="49"/>
                  </a:lnTo>
                  <a:lnTo>
                    <a:pt x="150" y="50"/>
                  </a:lnTo>
                  <a:lnTo>
                    <a:pt x="150" y="49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9" y="51"/>
                  </a:lnTo>
                  <a:lnTo>
                    <a:pt x="148" y="51"/>
                  </a:lnTo>
                  <a:lnTo>
                    <a:pt x="147" y="52"/>
                  </a:lnTo>
                  <a:lnTo>
                    <a:pt x="145" y="53"/>
                  </a:lnTo>
                  <a:lnTo>
                    <a:pt x="145" y="55"/>
                  </a:lnTo>
                  <a:lnTo>
                    <a:pt x="144" y="55"/>
                  </a:lnTo>
                  <a:lnTo>
                    <a:pt x="143" y="55"/>
                  </a:lnTo>
                  <a:lnTo>
                    <a:pt x="142" y="55"/>
                  </a:lnTo>
                  <a:lnTo>
                    <a:pt x="143" y="56"/>
                  </a:lnTo>
                  <a:lnTo>
                    <a:pt x="144" y="56"/>
                  </a:lnTo>
                  <a:lnTo>
                    <a:pt x="145" y="56"/>
                  </a:lnTo>
                  <a:lnTo>
                    <a:pt x="145" y="57"/>
                  </a:lnTo>
                  <a:lnTo>
                    <a:pt x="147" y="57"/>
                  </a:lnTo>
                  <a:lnTo>
                    <a:pt x="148" y="56"/>
                  </a:lnTo>
                  <a:lnTo>
                    <a:pt x="149" y="57"/>
                  </a:lnTo>
                  <a:lnTo>
                    <a:pt x="149" y="58"/>
                  </a:lnTo>
                  <a:lnTo>
                    <a:pt x="149" y="59"/>
                  </a:lnTo>
                  <a:lnTo>
                    <a:pt x="150" y="59"/>
                  </a:lnTo>
                  <a:lnTo>
                    <a:pt x="151" y="59"/>
                  </a:lnTo>
                  <a:lnTo>
                    <a:pt x="151" y="61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4" y="59"/>
                  </a:lnTo>
                  <a:lnTo>
                    <a:pt x="154" y="61"/>
                  </a:lnTo>
                  <a:lnTo>
                    <a:pt x="155" y="61"/>
                  </a:lnTo>
                  <a:lnTo>
                    <a:pt x="156" y="61"/>
                  </a:lnTo>
                  <a:lnTo>
                    <a:pt x="155" y="58"/>
                  </a:lnTo>
                  <a:lnTo>
                    <a:pt x="156" y="58"/>
                  </a:lnTo>
                  <a:lnTo>
                    <a:pt x="156" y="58"/>
                  </a:lnTo>
                  <a:lnTo>
                    <a:pt x="156" y="57"/>
                  </a:lnTo>
                  <a:lnTo>
                    <a:pt x="156" y="56"/>
                  </a:lnTo>
                  <a:lnTo>
                    <a:pt x="156" y="55"/>
                  </a:lnTo>
                  <a:lnTo>
                    <a:pt x="157" y="55"/>
                  </a:lnTo>
                  <a:lnTo>
                    <a:pt x="157" y="56"/>
                  </a:lnTo>
                  <a:lnTo>
                    <a:pt x="157" y="57"/>
                  </a:lnTo>
                  <a:lnTo>
                    <a:pt x="157" y="56"/>
                  </a:lnTo>
                  <a:lnTo>
                    <a:pt x="157" y="57"/>
                  </a:lnTo>
                  <a:lnTo>
                    <a:pt x="157" y="56"/>
                  </a:lnTo>
                  <a:lnTo>
                    <a:pt x="159" y="58"/>
                  </a:lnTo>
                  <a:lnTo>
                    <a:pt x="159" y="59"/>
                  </a:lnTo>
                  <a:lnTo>
                    <a:pt x="160" y="59"/>
                  </a:lnTo>
                  <a:lnTo>
                    <a:pt x="161" y="61"/>
                  </a:lnTo>
                  <a:lnTo>
                    <a:pt x="161" y="59"/>
                  </a:lnTo>
                  <a:lnTo>
                    <a:pt x="162" y="59"/>
                  </a:lnTo>
                  <a:lnTo>
                    <a:pt x="162" y="61"/>
                  </a:lnTo>
                  <a:lnTo>
                    <a:pt x="162" y="62"/>
                  </a:lnTo>
                  <a:lnTo>
                    <a:pt x="162" y="63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6" y="62"/>
                  </a:lnTo>
                  <a:lnTo>
                    <a:pt x="166" y="63"/>
                  </a:lnTo>
                  <a:lnTo>
                    <a:pt x="167" y="64"/>
                  </a:lnTo>
                  <a:lnTo>
                    <a:pt x="168" y="64"/>
                  </a:lnTo>
                  <a:lnTo>
                    <a:pt x="169" y="64"/>
                  </a:lnTo>
                  <a:lnTo>
                    <a:pt x="169" y="65"/>
                  </a:lnTo>
                  <a:lnTo>
                    <a:pt x="171" y="64"/>
                  </a:lnTo>
                  <a:lnTo>
                    <a:pt x="172" y="64"/>
                  </a:lnTo>
                  <a:lnTo>
                    <a:pt x="173" y="65"/>
                  </a:lnTo>
                  <a:lnTo>
                    <a:pt x="172" y="65"/>
                  </a:lnTo>
                  <a:lnTo>
                    <a:pt x="171" y="66"/>
                  </a:lnTo>
                  <a:lnTo>
                    <a:pt x="169" y="66"/>
                  </a:lnTo>
                  <a:lnTo>
                    <a:pt x="168" y="68"/>
                  </a:lnTo>
                  <a:lnTo>
                    <a:pt x="168" y="69"/>
                  </a:lnTo>
                  <a:lnTo>
                    <a:pt x="168" y="68"/>
                  </a:lnTo>
                  <a:lnTo>
                    <a:pt x="167" y="68"/>
                  </a:lnTo>
                  <a:lnTo>
                    <a:pt x="167" y="69"/>
                  </a:lnTo>
                  <a:lnTo>
                    <a:pt x="166" y="69"/>
                  </a:lnTo>
                  <a:lnTo>
                    <a:pt x="165" y="68"/>
                  </a:lnTo>
                  <a:lnTo>
                    <a:pt x="165" y="69"/>
                  </a:lnTo>
                  <a:lnTo>
                    <a:pt x="165" y="70"/>
                  </a:lnTo>
                  <a:lnTo>
                    <a:pt x="165" y="71"/>
                  </a:lnTo>
                  <a:lnTo>
                    <a:pt x="163" y="70"/>
                  </a:lnTo>
                  <a:lnTo>
                    <a:pt x="162" y="70"/>
                  </a:lnTo>
                  <a:lnTo>
                    <a:pt x="163" y="70"/>
                  </a:lnTo>
                  <a:lnTo>
                    <a:pt x="162" y="70"/>
                  </a:lnTo>
                  <a:lnTo>
                    <a:pt x="161" y="70"/>
                  </a:lnTo>
                  <a:lnTo>
                    <a:pt x="161" y="71"/>
                  </a:lnTo>
                  <a:lnTo>
                    <a:pt x="160" y="71"/>
                  </a:lnTo>
                  <a:lnTo>
                    <a:pt x="160" y="72"/>
                  </a:lnTo>
                  <a:lnTo>
                    <a:pt x="161" y="72"/>
                  </a:lnTo>
                  <a:lnTo>
                    <a:pt x="160" y="72"/>
                  </a:lnTo>
                  <a:lnTo>
                    <a:pt x="159" y="72"/>
                  </a:lnTo>
                  <a:lnTo>
                    <a:pt x="159" y="74"/>
                  </a:lnTo>
                  <a:lnTo>
                    <a:pt x="157" y="74"/>
                  </a:lnTo>
                  <a:lnTo>
                    <a:pt x="157" y="72"/>
                  </a:lnTo>
                  <a:lnTo>
                    <a:pt x="156" y="72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6" y="72"/>
                  </a:lnTo>
                  <a:lnTo>
                    <a:pt x="155" y="72"/>
                  </a:lnTo>
                  <a:lnTo>
                    <a:pt x="154" y="72"/>
                  </a:lnTo>
                  <a:lnTo>
                    <a:pt x="154" y="71"/>
                  </a:lnTo>
                  <a:lnTo>
                    <a:pt x="154" y="72"/>
                  </a:lnTo>
                  <a:lnTo>
                    <a:pt x="153" y="72"/>
                  </a:lnTo>
                  <a:lnTo>
                    <a:pt x="151" y="72"/>
                  </a:lnTo>
                  <a:close/>
                  <a:moveTo>
                    <a:pt x="147" y="62"/>
                  </a:moveTo>
                  <a:lnTo>
                    <a:pt x="147" y="63"/>
                  </a:lnTo>
                  <a:lnTo>
                    <a:pt x="148" y="63"/>
                  </a:lnTo>
                  <a:lnTo>
                    <a:pt x="147" y="62"/>
                  </a:lnTo>
                  <a:close/>
                  <a:moveTo>
                    <a:pt x="153" y="76"/>
                  </a:moveTo>
                  <a:lnTo>
                    <a:pt x="154" y="76"/>
                  </a:lnTo>
                  <a:lnTo>
                    <a:pt x="154" y="75"/>
                  </a:lnTo>
                  <a:lnTo>
                    <a:pt x="154" y="76"/>
                  </a:lnTo>
                  <a:lnTo>
                    <a:pt x="153" y="76"/>
                  </a:lnTo>
                  <a:lnTo>
                    <a:pt x="154" y="77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77"/>
                  </a:lnTo>
                  <a:lnTo>
                    <a:pt x="151" y="77"/>
                  </a:lnTo>
                  <a:lnTo>
                    <a:pt x="151" y="76"/>
                  </a:lnTo>
                  <a:lnTo>
                    <a:pt x="151" y="75"/>
                  </a:lnTo>
                  <a:lnTo>
                    <a:pt x="150" y="75"/>
                  </a:lnTo>
                  <a:lnTo>
                    <a:pt x="151" y="75"/>
                  </a:lnTo>
                  <a:lnTo>
                    <a:pt x="151" y="74"/>
                  </a:lnTo>
                  <a:lnTo>
                    <a:pt x="151" y="75"/>
                  </a:lnTo>
                  <a:lnTo>
                    <a:pt x="153" y="75"/>
                  </a:lnTo>
                  <a:lnTo>
                    <a:pt x="153" y="7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191">
              <a:extLst>
                <a:ext uri="{FF2B5EF4-FFF2-40B4-BE49-F238E27FC236}">
                  <a16:creationId xmlns:a16="http://schemas.microsoft.com/office/drawing/2014/main" id="{233AE3D1-A3D1-4321-E1B3-A5C586DD2B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3526" y="1570038"/>
              <a:ext cx="650875" cy="357188"/>
            </a:xfrm>
            <a:custGeom>
              <a:avLst/>
              <a:gdLst>
                <a:gd name="T0" fmla="*/ 392 w 410"/>
                <a:gd name="T1" fmla="*/ 123 h 225"/>
                <a:gd name="T2" fmla="*/ 382 w 410"/>
                <a:gd name="T3" fmla="*/ 136 h 225"/>
                <a:gd name="T4" fmla="*/ 361 w 410"/>
                <a:gd name="T5" fmla="*/ 153 h 225"/>
                <a:gd name="T6" fmla="*/ 345 w 410"/>
                <a:gd name="T7" fmla="*/ 163 h 225"/>
                <a:gd name="T8" fmla="*/ 339 w 410"/>
                <a:gd name="T9" fmla="*/ 179 h 225"/>
                <a:gd name="T10" fmla="*/ 337 w 410"/>
                <a:gd name="T11" fmla="*/ 200 h 225"/>
                <a:gd name="T12" fmla="*/ 320 w 410"/>
                <a:gd name="T13" fmla="*/ 195 h 225"/>
                <a:gd name="T14" fmla="*/ 297 w 410"/>
                <a:gd name="T15" fmla="*/ 194 h 225"/>
                <a:gd name="T16" fmla="*/ 275 w 410"/>
                <a:gd name="T17" fmla="*/ 191 h 225"/>
                <a:gd name="T18" fmla="*/ 258 w 410"/>
                <a:gd name="T19" fmla="*/ 196 h 225"/>
                <a:gd name="T20" fmla="*/ 242 w 410"/>
                <a:gd name="T21" fmla="*/ 206 h 225"/>
                <a:gd name="T22" fmla="*/ 223 w 410"/>
                <a:gd name="T23" fmla="*/ 220 h 225"/>
                <a:gd name="T24" fmla="*/ 212 w 410"/>
                <a:gd name="T25" fmla="*/ 218 h 225"/>
                <a:gd name="T26" fmla="*/ 196 w 410"/>
                <a:gd name="T27" fmla="*/ 196 h 225"/>
                <a:gd name="T28" fmla="*/ 176 w 410"/>
                <a:gd name="T29" fmla="*/ 184 h 225"/>
                <a:gd name="T30" fmla="*/ 149 w 410"/>
                <a:gd name="T31" fmla="*/ 179 h 225"/>
                <a:gd name="T32" fmla="*/ 119 w 410"/>
                <a:gd name="T33" fmla="*/ 157 h 225"/>
                <a:gd name="T34" fmla="*/ 95 w 410"/>
                <a:gd name="T35" fmla="*/ 182 h 225"/>
                <a:gd name="T36" fmla="*/ 84 w 410"/>
                <a:gd name="T37" fmla="*/ 208 h 225"/>
                <a:gd name="T38" fmla="*/ 60 w 410"/>
                <a:gd name="T39" fmla="*/ 203 h 225"/>
                <a:gd name="T40" fmla="*/ 53 w 410"/>
                <a:gd name="T41" fmla="*/ 194 h 225"/>
                <a:gd name="T42" fmla="*/ 44 w 410"/>
                <a:gd name="T43" fmla="*/ 177 h 225"/>
                <a:gd name="T44" fmla="*/ 50 w 410"/>
                <a:gd name="T45" fmla="*/ 172 h 225"/>
                <a:gd name="T46" fmla="*/ 50 w 410"/>
                <a:gd name="T47" fmla="*/ 159 h 225"/>
                <a:gd name="T48" fmla="*/ 64 w 410"/>
                <a:gd name="T49" fmla="*/ 154 h 225"/>
                <a:gd name="T50" fmla="*/ 66 w 410"/>
                <a:gd name="T51" fmla="*/ 138 h 225"/>
                <a:gd name="T52" fmla="*/ 52 w 410"/>
                <a:gd name="T53" fmla="*/ 135 h 225"/>
                <a:gd name="T54" fmla="*/ 35 w 410"/>
                <a:gd name="T55" fmla="*/ 141 h 225"/>
                <a:gd name="T56" fmla="*/ 28 w 410"/>
                <a:gd name="T57" fmla="*/ 145 h 225"/>
                <a:gd name="T58" fmla="*/ 9 w 410"/>
                <a:gd name="T59" fmla="*/ 126 h 225"/>
                <a:gd name="T60" fmla="*/ 4 w 410"/>
                <a:gd name="T61" fmla="*/ 93 h 225"/>
                <a:gd name="T62" fmla="*/ 23 w 410"/>
                <a:gd name="T63" fmla="*/ 91 h 225"/>
                <a:gd name="T64" fmla="*/ 33 w 410"/>
                <a:gd name="T65" fmla="*/ 72 h 225"/>
                <a:gd name="T66" fmla="*/ 50 w 410"/>
                <a:gd name="T67" fmla="*/ 68 h 225"/>
                <a:gd name="T68" fmla="*/ 64 w 410"/>
                <a:gd name="T69" fmla="*/ 68 h 225"/>
                <a:gd name="T70" fmla="*/ 78 w 410"/>
                <a:gd name="T71" fmla="*/ 79 h 225"/>
                <a:gd name="T72" fmla="*/ 90 w 410"/>
                <a:gd name="T73" fmla="*/ 80 h 225"/>
                <a:gd name="T74" fmla="*/ 107 w 410"/>
                <a:gd name="T75" fmla="*/ 74 h 225"/>
                <a:gd name="T76" fmla="*/ 124 w 410"/>
                <a:gd name="T77" fmla="*/ 78 h 225"/>
                <a:gd name="T78" fmla="*/ 138 w 410"/>
                <a:gd name="T79" fmla="*/ 80 h 225"/>
                <a:gd name="T80" fmla="*/ 140 w 410"/>
                <a:gd name="T81" fmla="*/ 64 h 225"/>
                <a:gd name="T82" fmla="*/ 143 w 410"/>
                <a:gd name="T83" fmla="*/ 48 h 225"/>
                <a:gd name="T84" fmla="*/ 155 w 410"/>
                <a:gd name="T85" fmla="*/ 40 h 225"/>
                <a:gd name="T86" fmla="*/ 144 w 410"/>
                <a:gd name="T87" fmla="*/ 31 h 225"/>
                <a:gd name="T88" fmla="*/ 155 w 410"/>
                <a:gd name="T89" fmla="*/ 27 h 225"/>
                <a:gd name="T90" fmla="*/ 176 w 410"/>
                <a:gd name="T91" fmla="*/ 21 h 225"/>
                <a:gd name="T92" fmla="*/ 190 w 410"/>
                <a:gd name="T93" fmla="*/ 15 h 225"/>
                <a:gd name="T94" fmla="*/ 218 w 410"/>
                <a:gd name="T95" fmla="*/ 9 h 225"/>
                <a:gd name="T96" fmla="*/ 233 w 410"/>
                <a:gd name="T97" fmla="*/ 4 h 225"/>
                <a:gd name="T98" fmla="*/ 248 w 410"/>
                <a:gd name="T99" fmla="*/ 12 h 225"/>
                <a:gd name="T100" fmla="*/ 252 w 410"/>
                <a:gd name="T101" fmla="*/ 24 h 225"/>
                <a:gd name="T102" fmla="*/ 261 w 410"/>
                <a:gd name="T103" fmla="*/ 28 h 225"/>
                <a:gd name="T104" fmla="*/ 271 w 410"/>
                <a:gd name="T105" fmla="*/ 28 h 225"/>
                <a:gd name="T106" fmla="*/ 279 w 410"/>
                <a:gd name="T107" fmla="*/ 34 h 225"/>
                <a:gd name="T108" fmla="*/ 298 w 410"/>
                <a:gd name="T109" fmla="*/ 21 h 225"/>
                <a:gd name="T110" fmla="*/ 304 w 410"/>
                <a:gd name="T111" fmla="*/ 28 h 225"/>
                <a:gd name="T112" fmla="*/ 334 w 410"/>
                <a:gd name="T113" fmla="*/ 72 h 225"/>
                <a:gd name="T114" fmla="*/ 342 w 410"/>
                <a:gd name="T115" fmla="*/ 70 h 225"/>
                <a:gd name="T116" fmla="*/ 357 w 410"/>
                <a:gd name="T117" fmla="*/ 79 h 225"/>
                <a:gd name="T118" fmla="*/ 378 w 410"/>
                <a:gd name="T119" fmla="*/ 83 h 225"/>
                <a:gd name="T120" fmla="*/ 391 w 410"/>
                <a:gd name="T121" fmla="*/ 97 h 225"/>
                <a:gd name="T122" fmla="*/ 404 w 410"/>
                <a:gd name="T123" fmla="*/ 98 h 225"/>
                <a:gd name="T124" fmla="*/ 35 w 410"/>
                <a:gd name="T125" fmla="*/ 16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0" h="225">
                  <a:moveTo>
                    <a:pt x="410" y="104"/>
                  </a:moveTo>
                  <a:lnTo>
                    <a:pt x="409" y="104"/>
                  </a:lnTo>
                  <a:lnTo>
                    <a:pt x="407" y="104"/>
                  </a:lnTo>
                  <a:lnTo>
                    <a:pt x="406" y="104"/>
                  </a:lnTo>
                  <a:lnTo>
                    <a:pt x="405" y="104"/>
                  </a:lnTo>
                  <a:lnTo>
                    <a:pt x="405" y="105"/>
                  </a:lnTo>
                  <a:lnTo>
                    <a:pt x="404" y="105"/>
                  </a:lnTo>
                  <a:lnTo>
                    <a:pt x="404" y="107"/>
                  </a:lnTo>
                  <a:lnTo>
                    <a:pt x="404" y="108"/>
                  </a:lnTo>
                  <a:lnTo>
                    <a:pt x="404" y="109"/>
                  </a:lnTo>
                  <a:lnTo>
                    <a:pt x="404" y="110"/>
                  </a:lnTo>
                  <a:lnTo>
                    <a:pt x="403" y="111"/>
                  </a:lnTo>
                  <a:lnTo>
                    <a:pt x="403" y="112"/>
                  </a:lnTo>
                  <a:lnTo>
                    <a:pt x="402" y="114"/>
                  </a:lnTo>
                  <a:lnTo>
                    <a:pt x="400" y="114"/>
                  </a:lnTo>
                  <a:lnTo>
                    <a:pt x="399" y="114"/>
                  </a:lnTo>
                  <a:lnTo>
                    <a:pt x="399" y="115"/>
                  </a:lnTo>
                  <a:lnTo>
                    <a:pt x="398" y="115"/>
                  </a:lnTo>
                  <a:lnTo>
                    <a:pt x="396" y="115"/>
                  </a:lnTo>
                  <a:lnTo>
                    <a:pt x="394" y="115"/>
                  </a:lnTo>
                  <a:lnTo>
                    <a:pt x="394" y="116"/>
                  </a:lnTo>
                  <a:lnTo>
                    <a:pt x="393" y="120"/>
                  </a:lnTo>
                  <a:lnTo>
                    <a:pt x="393" y="121"/>
                  </a:lnTo>
                  <a:lnTo>
                    <a:pt x="392" y="122"/>
                  </a:lnTo>
                  <a:lnTo>
                    <a:pt x="392" y="123"/>
                  </a:lnTo>
                  <a:lnTo>
                    <a:pt x="393" y="127"/>
                  </a:lnTo>
                  <a:lnTo>
                    <a:pt x="393" y="128"/>
                  </a:lnTo>
                  <a:lnTo>
                    <a:pt x="393" y="129"/>
                  </a:lnTo>
                  <a:lnTo>
                    <a:pt x="393" y="130"/>
                  </a:lnTo>
                  <a:lnTo>
                    <a:pt x="394" y="130"/>
                  </a:lnTo>
                  <a:lnTo>
                    <a:pt x="393" y="130"/>
                  </a:lnTo>
                  <a:lnTo>
                    <a:pt x="393" y="132"/>
                  </a:lnTo>
                  <a:lnTo>
                    <a:pt x="394" y="132"/>
                  </a:lnTo>
                  <a:lnTo>
                    <a:pt x="393" y="133"/>
                  </a:lnTo>
                  <a:lnTo>
                    <a:pt x="392" y="133"/>
                  </a:lnTo>
                  <a:lnTo>
                    <a:pt x="392" y="134"/>
                  </a:lnTo>
                  <a:lnTo>
                    <a:pt x="392" y="135"/>
                  </a:lnTo>
                  <a:lnTo>
                    <a:pt x="391" y="135"/>
                  </a:lnTo>
                  <a:lnTo>
                    <a:pt x="390" y="135"/>
                  </a:lnTo>
                  <a:lnTo>
                    <a:pt x="388" y="135"/>
                  </a:lnTo>
                  <a:lnTo>
                    <a:pt x="388" y="136"/>
                  </a:lnTo>
                  <a:lnTo>
                    <a:pt x="387" y="136"/>
                  </a:lnTo>
                  <a:lnTo>
                    <a:pt x="387" y="138"/>
                  </a:lnTo>
                  <a:lnTo>
                    <a:pt x="386" y="138"/>
                  </a:lnTo>
                  <a:lnTo>
                    <a:pt x="386" y="139"/>
                  </a:lnTo>
                  <a:lnTo>
                    <a:pt x="385" y="139"/>
                  </a:lnTo>
                  <a:lnTo>
                    <a:pt x="384" y="139"/>
                  </a:lnTo>
                  <a:lnTo>
                    <a:pt x="384" y="138"/>
                  </a:lnTo>
                  <a:lnTo>
                    <a:pt x="384" y="136"/>
                  </a:lnTo>
                  <a:lnTo>
                    <a:pt x="382" y="136"/>
                  </a:lnTo>
                  <a:lnTo>
                    <a:pt x="381" y="136"/>
                  </a:lnTo>
                  <a:lnTo>
                    <a:pt x="380" y="136"/>
                  </a:lnTo>
                  <a:lnTo>
                    <a:pt x="379" y="136"/>
                  </a:lnTo>
                  <a:lnTo>
                    <a:pt x="378" y="136"/>
                  </a:lnTo>
                  <a:lnTo>
                    <a:pt x="376" y="136"/>
                  </a:lnTo>
                  <a:lnTo>
                    <a:pt x="375" y="136"/>
                  </a:lnTo>
                  <a:lnTo>
                    <a:pt x="372" y="135"/>
                  </a:lnTo>
                  <a:lnTo>
                    <a:pt x="369" y="134"/>
                  </a:lnTo>
                  <a:lnTo>
                    <a:pt x="368" y="133"/>
                  </a:lnTo>
                  <a:lnTo>
                    <a:pt x="367" y="133"/>
                  </a:lnTo>
                  <a:lnTo>
                    <a:pt x="366" y="133"/>
                  </a:lnTo>
                  <a:lnTo>
                    <a:pt x="366" y="134"/>
                  </a:lnTo>
                  <a:lnTo>
                    <a:pt x="366" y="135"/>
                  </a:lnTo>
                  <a:lnTo>
                    <a:pt x="366" y="136"/>
                  </a:lnTo>
                  <a:lnTo>
                    <a:pt x="366" y="140"/>
                  </a:lnTo>
                  <a:lnTo>
                    <a:pt x="365" y="144"/>
                  </a:lnTo>
                  <a:lnTo>
                    <a:pt x="365" y="145"/>
                  </a:lnTo>
                  <a:lnTo>
                    <a:pt x="363" y="145"/>
                  </a:lnTo>
                  <a:lnTo>
                    <a:pt x="363" y="146"/>
                  </a:lnTo>
                  <a:lnTo>
                    <a:pt x="363" y="147"/>
                  </a:lnTo>
                  <a:lnTo>
                    <a:pt x="362" y="148"/>
                  </a:lnTo>
                  <a:lnTo>
                    <a:pt x="362" y="149"/>
                  </a:lnTo>
                  <a:lnTo>
                    <a:pt x="362" y="151"/>
                  </a:lnTo>
                  <a:lnTo>
                    <a:pt x="362" y="153"/>
                  </a:lnTo>
                  <a:lnTo>
                    <a:pt x="361" y="153"/>
                  </a:lnTo>
                  <a:lnTo>
                    <a:pt x="361" y="154"/>
                  </a:lnTo>
                  <a:lnTo>
                    <a:pt x="361" y="154"/>
                  </a:lnTo>
                  <a:lnTo>
                    <a:pt x="360" y="155"/>
                  </a:lnTo>
                  <a:lnTo>
                    <a:pt x="360" y="157"/>
                  </a:lnTo>
                  <a:lnTo>
                    <a:pt x="360" y="158"/>
                  </a:lnTo>
                  <a:lnTo>
                    <a:pt x="362" y="158"/>
                  </a:lnTo>
                  <a:lnTo>
                    <a:pt x="363" y="158"/>
                  </a:lnTo>
                  <a:lnTo>
                    <a:pt x="363" y="159"/>
                  </a:lnTo>
                  <a:lnTo>
                    <a:pt x="363" y="160"/>
                  </a:lnTo>
                  <a:lnTo>
                    <a:pt x="363" y="161"/>
                  </a:lnTo>
                  <a:lnTo>
                    <a:pt x="362" y="163"/>
                  </a:lnTo>
                  <a:lnTo>
                    <a:pt x="361" y="163"/>
                  </a:lnTo>
                  <a:lnTo>
                    <a:pt x="360" y="161"/>
                  </a:lnTo>
                  <a:lnTo>
                    <a:pt x="359" y="161"/>
                  </a:lnTo>
                  <a:lnTo>
                    <a:pt x="356" y="163"/>
                  </a:lnTo>
                  <a:lnTo>
                    <a:pt x="355" y="163"/>
                  </a:lnTo>
                  <a:lnTo>
                    <a:pt x="355" y="161"/>
                  </a:lnTo>
                  <a:lnTo>
                    <a:pt x="354" y="161"/>
                  </a:lnTo>
                  <a:lnTo>
                    <a:pt x="354" y="160"/>
                  </a:lnTo>
                  <a:lnTo>
                    <a:pt x="353" y="159"/>
                  </a:lnTo>
                  <a:lnTo>
                    <a:pt x="353" y="160"/>
                  </a:lnTo>
                  <a:lnTo>
                    <a:pt x="351" y="160"/>
                  </a:lnTo>
                  <a:lnTo>
                    <a:pt x="348" y="161"/>
                  </a:lnTo>
                  <a:lnTo>
                    <a:pt x="347" y="163"/>
                  </a:lnTo>
                  <a:lnTo>
                    <a:pt x="345" y="163"/>
                  </a:lnTo>
                  <a:lnTo>
                    <a:pt x="344" y="163"/>
                  </a:lnTo>
                  <a:lnTo>
                    <a:pt x="343" y="163"/>
                  </a:lnTo>
                  <a:lnTo>
                    <a:pt x="341" y="164"/>
                  </a:lnTo>
                  <a:lnTo>
                    <a:pt x="341" y="163"/>
                  </a:lnTo>
                  <a:lnTo>
                    <a:pt x="341" y="164"/>
                  </a:lnTo>
                  <a:lnTo>
                    <a:pt x="339" y="164"/>
                  </a:lnTo>
                  <a:lnTo>
                    <a:pt x="338" y="164"/>
                  </a:lnTo>
                  <a:lnTo>
                    <a:pt x="337" y="164"/>
                  </a:lnTo>
                  <a:lnTo>
                    <a:pt x="337" y="165"/>
                  </a:lnTo>
                  <a:lnTo>
                    <a:pt x="336" y="166"/>
                  </a:lnTo>
                  <a:lnTo>
                    <a:pt x="335" y="166"/>
                  </a:lnTo>
                  <a:lnTo>
                    <a:pt x="336" y="167"/>
                  </a:lnTo>
                  <a:lnTo>
                    <a:pt x="337" y="167"/>
                  </a:lnTo>
                  <a:lnTo>
                    <a:pt x="338" y="167"/>
                  </a:lnTo>
                  <a:lnTo>
                    <a:pt x="339" y="169"/>
                  </a:lnTo>
                  <a:lnTo>
                    <a:pt x="341" y="169"/>
                  </a:lnTo>
                  <a:lnTo>
                    <a:pt x="341" y="170"/>
                  </a:lnTo>
                  <a:lnTo>
                    <a:pt x="339" y="170"/>
                  </a:lnTo>
                  <a:lnTo>
                    <a:pt x="339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39" y="176"/>
                  </a:lnTo>
                  <a:lnTo>
                    <a:pt x="339" y="177"/>
                  </a:lnTo>
                  <a:lnTo>
                    <a:pt x="339" y="178"/>
                  </a:lnTo>
                  <a:lnTo>
                    <a:pt x="339" y="179"/>
                  </a:lnTo>
                  <a:lnTo>
                    <a:pt x="341" y="181"/>
                  </a:lnTo>
                  <a:lnTo>
                    <a:pt x="342" y="183"/>
                  </a:lnTo>
                  <a:lnTo>
                    <a:pt x="343" y="186"/>
                  </a:lnTo>
                  <a:lnTo>
                    <a:pt x="342" y="188"/>
                  </a:lnTo>
                  <a:lnTo>
                    <a:pt x="343" y="188"/>
                  </a:lnTo>
                  <a:lnTo>
                    <a:pt x="343" y="189"/>
                  </a:lnTo>
                  <a:lnTo>
                    <a:pt x="343" y="190"/>
                  </a:lnTo>
                  <a:lnTo>
                    <a:pt x="344" y="190"/>
                  </a:lnTo>
                  <a:lnTo>
                    <a:pt x="344" y="191"/>
                  </a:lnTo>
                  <a:lnTo>
                    <a:pt x="343" y="191"/>
                  </a:lnTo>
                  <a:lnTo>
                    <a:pt x="342" y="190"/>
                  </a:lnTo>
                  <a:lnTo>
                    <a:pt x="342" y="191"/>
                  </a:lnTo>
                  <a:lnTo>
                    <a:pt x="341" y="191"/>
                  </a:lnTo>
                  <a:lnTo>
                    <a:pt x="339" y="192"/>
                  </a:lnTo>
                  <a:lnTo>
                    <a:pt x="339" y="194"/>
                  </a:lnTo>
                  <a:lnTo>
                    <a:pt x="341" y="194"/>
                  </a:lnTo>
                  <a:lnTo>
                    <a:pt x="342" y="194"/>
                  </a:lnTo>
                  <a:lnTo>
                    <a:pt x="342" y="195"/>
                  </a:lnTo>
                  <a:lnTo>
                    <a:pt x="341" y="195"/>
                  </a:lnTo>
                  <a:lnTo>
                    <a:pt x="339" y="195"/>
                  </a:lnTo>
                  <a:lnTo>
                    <a:pt x="338" y="195"/>
                  </a:lnTo>
                  <a:lnTo>
                    <a:pt x="338" y="196"/>
                  </a:lnTo>
                  <a:lnTo>
                    <a:pt x="337" y="197"/>
                  </a:lnTo>
                  <a:lnTo>
                    <a:pt x="337" y="198"/>
                  </a:lnTo>
                  <a:lnTo>
                    <a:pt x="337" y="200"/>
                  </a:lnTo>
                  <a:lnTo>
                    <a:pt x="338" y="200"/>
                  </a:lnTo>
                  <a:lnTo>
                    <a:pt x="337" y="201"/>
                  </a:lnTo>
                  <a:lnTo>
                    <a:pt x="338" y="202"/>
                  </a:lnTo>
                  <a:lnTo>
                    <a:pt x="338" y="203"/>
                  </a:lnTo>
                  <a:lnTo>
                    <a:pt x="338" y="204"/>
                  </a:lnTo>
                  <a:lnTo>
                    <a:pt x="337" y="203"/>
                  </a:lnTo>
                  <a:lnTo>
                    <a:pt x="337" y="202"/>
                  </a:lnTo>
                  <a:lnTo>
                    <a:pt x="337" y="201"/>
                  </a:lnTo>
                  <a:lnTo>
                    <a:pt x="336" y="201"/>
                  </a:lnTo>
                  <a:lnTo>
                    <a:pt x="334" y="201"/>
                  </a:lnTo>
                  <a:lnTo>
                    <a:pt x="332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0" y="200"/>
                  </a:lnTo>
                  <a:lnTo>
                    <a:pt x="330" y="198"/>
                  </a:lnTo>
                  <a:lnTo>
                    <a:pt x="329" y="198"/>
                  </a:lnTo>
                  <a:lnTo>
                    <a:pt x="329" y="197"/>
                  </a:lnTo>
                  <a:lnTo>
                    <a:pt x="329" y="196"/>
                  </a:lnTo>
                  <a:lnTo>
                    <a:pt x="328" y="196"/>
                  </a:lnTo>
                  <a:lnTo>
                    <a:pt x="326" y="196"/>
                  </a:lnTo>
                  <a:lnTo>
                    <a:pt x="325" y="196"/>
                  </a:lnTo>
                  <a:lnTo>
                    <a:pt x="324" y="196"/>
                  </a:lnTo>
                  <a:lnTo>
                    <a:pt x="323" y="195"/>
                  </a:lnTo>
                  <a:lnTo>
                    <a:pt x="322" y="195"/>
                  </a:lnTo>
                  <a:lnTo>
                    <a:pt x="320" y="195"/>
                  </a:lnTo>
                  <a:lnTo>
                    <a:pt x="319" y="195"/>
                  </a:lnTo>
                  <a:lnTo>
                    <a:pt x="318" y="195"/>
                  </a:lnTo>
                  <a:lnTo>
                    <a:pt x="317" y="195"/>
                  </a:lnTo>
                  <a:lnTo>
                    <a:pt x="316" y="195"/>
                  </a:lnTo>
                  <a:lnTo>
                    <a:pt x="316" y="194"/>
                  </a:lnTo>
                  <a:lnTo>
                    <a:pt x="314" y="194"/>
                  </a:lnTo>
                  <a:lnTo>
                    <a:pt x="314" y="195"/>
                  </a:lnTo>
                  <a:lnTo>
                    <a:pt x="313" y="195"/>
                  </a:lnTo>
                  <a:lnTo>
                    <a:pt x="313" y="194"/>
                  </a:lnTo>
                  <a:lnTo>
                    <a:pt x="312" y="194"/>
                  </a:lnTo>
                  <a:lnTo>
                    <a:pt x="311" y="194"/>
                  </a:lnTo>
                  <a:lnTo>
                    <a:pt x="310" y="194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07" y="192"/>
                  </a:lnTo>
                  <a:lnTo>
                    <a:pt x="306" y="192"/>
                  </a:lnTo>
                  <a:lnTo>
                    <a:pt x="305" y="192"/>
                  </a:lnTo>
                  <a:lnTo>
                    <a:pt x="305" y="194"/>
                  </a:lnTo>
                  <a:lnTo>
                    <a:pt x="304" y="194"/>
                  </a:lnTo>
                  <a:lnTo>
                    <a:pt x="303" y="194"/>
                  </a:lnTo>
                  <a:lnTo>
                    <a:pt x="301" y="194"/>
                  </a:lnTo>
                  <a:lnTo>
                    <a:pt x="300" y="194"/>
                  </a:lnTo>
                  <a:lnTo>
                    <a:pt x="299" y="194"/>
                  </a:lnTo>
                  <a:lnTo>
                    <a:pt x="298" y="194"/>
                  </a:lnTo>
                  <a:lnTo>
                    <a:pt x="297" y="194"/>
                  </a:lnTo>
                  <a:lnTo>
                    <a:pt x="295" y="194"/>
                  </a:lnTo>
                  <a:lnTo>
                    <a:pt x="294" y="194"/>
                  </a:lnTo>
                  <a:lnTo>
                    <a:pt x="293" y="195"/>
                  </a:lnTo>
                  <a:lnTo>
                    <a:pt x="292" y="195"/>
                  </a:lnTo>
                  <a:lnTo>
                    <a:pt x="291" y="195"/>
                  </a:lnTo>
                  <a:lnTo>
                    <a:pt x="288" y="195"/>
                  </a:lnTo>
                  <a:lnTo>
                    <a:pt x="287" y="195"/>
                  </a:lnTo>
                  <a:lnTo>
                    <a:pt x="287" y="194"/>
                  </a:lnTo>
                  <a:lnTo>
                    <a:pt x="286" y="194"/>
                  </a:lnTo>
                  <a:lnTo>
                    <a:pt x="285" y="194"/>
                  </a:lnTo>
                  <a:lnTo>
                    <a:pt x="285" y="192"/>
                  </a:lnTo>
                  <a:lnTo>
                    <a:pt x="283" y="192"/>
                  </a:lnTo>
                  <a:lnTo>
                    <a:pt x="282" y="192"/>
                  </a:lnTo>
                  <a:lnTo>
                    <a:pt x="282" y="191"/>
                  </a:lnTo>
                  <a:lnTo>
                    <a:pt x="281" y="191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79" y="190"/>
                  </a:lnTo>
                  <a:lnTo>
                    <a:pt x="279" y="189"/>
                  </a:lnTo>
                  <a:lnTo>
                    <a:pt x="279" y="190"/>
                  </a:lnTo>
                  <a:lnTo>
                    <a:pt x="277" y="190"/>
                  </a:lnTo>
                  <a:lnTo>
                    <a:pt x="276" y="190"/>
                  </a:lnTo>
                  <a:lnTo>
                    <a:pt x="276" y="189"/>
                  </a:lnTo>
                  <a:lnTo>
                    <a:pt x="276" y="190"/>
                  </a:lnTo>
                  <a:lnTo>
                    <a:pt x="275" y="191"/>
                  </a:lnTo>
                  <a:lnTo>
                    <a:pt x="274" y="191"/>
                  </a:lnTo>
                  <a:lnTo>
                    <a:pt x="273" y="191"/>
                  </a:lnTo>
                  <a:lnTo>
                    <a:pt x="273" y="192"/>
                  </a:lnTo>
                  <a:lnTo>
                    <a:pt x="271" y="192"/>
                  </a:lnTo>
                  <a:lnTo>
                    <a:pt x="271" y="194"/>
                  </a:lnTo>
                  <a:lnTo>
                    <a:pt x="271" y="195"/>
                  </a:lnTo>
                  <a:lnTo>
                    <a:pt x="271" y="196"/>
                  </a:lnTo>
                  <a:lnTo>
                    <a:pt x="270" y="197"/>
                  </a:lnTo>
                  <a:lnTo>
                    <a:pt x="270" y="198"/>
                  </a:lnTo>
                  <a:lnTo>
                    <a:pt x="270" y="200"/>
                  </a:lnTo>
                  <a:lnTo>
                    <a:pt x="271" y="201"/>
                  </a:lnTo>
                  <a:lnTo>
                    <a:pt x="270" y="201"/>
                  </a:lnTo>
                  <a:lnTo>
                    <a:pt x="269" y="201"/>
                  </a:lnTo>
                  <a:lnTo>
                    <a:pt x="269" y="200"/>
                  </a:lnTo>
                  <a:lnTo>
                    <a:pt x="268" y="200"/>
                  </a:lnTo>
                  <a:lnTo>
                    <a:pt x="267" y="198"/>
                  </a:lnTo>
                  <a:lnTo>
                    <a:pt x="266" y="200"/>
                  </a:lnTo>
                  <a:lnTo>
                    <a:pt x="264" y="200"/>
                  </a:lnTo>
                  <a:lnTo>
                    <a:pt x="264" y="198"/>
                  </a:lnTo>
                  <a:lnTo>
                    <a:pt x="263" y="198"/>
                  </a:lnTo>
                  <a:lnTo>
                    <a:pt x="263" y="197"/>
                  </a:lnTo>
                  <a:lnTo>
                    <a:pt x="262" y="197"/>
                  </a:lnTo>
                  <a:lnTo>
                    <a:pt x="261" y="197"/>
                  </a:lnTo>
                  <a:lnTo>
                    <a:pt x="260" y="196"/>
                  </a:lnTo>
                  <a:lnTo>
                    <a:pt x="258" y="196"/>
                  </a:lnTo>
                  <a:lnTo>
                    <a:pt x="257" y="196"/>
                  </a:lnTo>
                  <a:lnTo>
                    <a:pt x="256" y="196"/>
                  </a:lnTo>
                  <a:lnTo>
                    <a:pt x="255" y="195"/>
                  </a:lnTo>
                  <a:lnTo>
                    <a:pt x="254" y="195"/>
                  </a:lnTo>
                  <a:lnTo>
                    <a:pt x="252" y="195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0" y="196"/>
                  </a:lnTo>
                  <a:lnTo>
                    <a:pt x="249" y="196"/>
                  </a:lnTo>
                  <a:lnTo>
                    <a:pt x="249" y="197"/>
                  </a:lnTo>
                  <a:lnTo>
                    <a:pt x="248" y="197"/>
                  </a:lnTo>
                  <a:lnTo>
                    <a:pt x="248" y="198"/>
                  </a:lnTo>
                  <a:lnTo>
                    <a:pt x="246" y="198"/>
                  </a:lnTo>
                  <a:lnTo>
                    <a:pt x="246" y="200"/>
                  </a:lnTo>
                  <a:lnTo>
                    <a:pt x="246" y="201"/>
                  </a:lnTo>
                  <a:lnTo>
                    <a:pt x="246" y="200"/>
                  </a:lnTo>
                  <a:lnTo>
                    <a:pt x="245" y="201"/>
                  </a:lnTo>
                  <a:lnTo>
                    <a:pt x="245" y="202"/>
                  </a:lnTo>
                  <a:lnTo>
                    <a:pt x="245" y="203"/>
                  </a:lnTo>
                  <a:lnTo>
                    <a:pt x="245" y="204"/>
                  </a:lnTo>
                  <a:lnTo>
                    <a:pt x="244" y="204"/>
                  </a:lnTo>
                  <a:lnTo>
                    <a:pt x="243" y="204"/>
                  </a:lnTo>
                  <a:lnTo>
                    <a:pt x="243" y="206"/>
                  </a:lnTo>
                  <a:lnTo>
                    <a:pt x="242" y="207"/>
                  </a:lnTo>
                  <a:lnTo>
                    <a:pt x="242" y="206"/>
                  </a:lnTo>
                  <a:lnTo>
                    <a:pt x="240" y="206"/>
                  </a:lnTo>
                  <a:lnTo>
                    <a:pt x="239" y="206"/>
                  </a:lnTo>
                  <a:lnTo>
                    <a:pt x="239" y="207"/>
                  </a:lnTo>
                  <a:lnTo>
                    <a:pt x="238" y="207"/>
                  </a:lnTo>
                  <a:lnTo>
                    <a:pt x="238" y="208"/>
                  </a:lnTo>
                  <a:lnTo>
                    <a:pt x="237" y="209"/>
                  </a:lnTo>
                  <a:lnTo>
                    <a:pt x="236" y="210"/>
                  </a:lnTo>
                  <a:lnTo>
                    <a:pt x="235" y="210"/>
                  </a:lnTo>
                  <a:lnTo>
                    <a:pt x="233" y="210"/>
                  </a:lnTo>
                  <a:lnTo>
                    <a:pt x="232" y="212"/>
                  </a:lnTo>
                  <a:lnTo>
                    <a:pt x="231" y="212"/>
                  </a:lnTo>
                  <a:lnTo>
                    <a:pt x="231" y="212"/>
                  </a:lnTo>
                  <a:lnTo>
                    <a:pt x="230" y="212"/>
                  </a:lnTo>
                  <a:lnTo>
                    <a:pt x="230" y="213"/>
                  </a:lnTo>
                  <a:lnTo>
                    <a:pt x="229" y="213"/>
                  </a:lnTo>
                  <a:lnTo>
                    <a:pt x="227" y="213"/>
                  </a:lnTo>
                  <a:lnTo>
                    <a:pt x="227" y="214"/>
                  </a:lnTo>
                  <a:lnTo>
                    <a:pt x="226" y="214"/>
                  </a:lnTo>
                  <a:lnTo>
                    <a:pt x="226" y="215"/>
                  </a:lnTo>
                  <a:lnTo>
                    <a:pt x="226" y="216"/>
                  </a:lnTo>
                  <a:lnTo>
                    <a:pt x="225" y="216"/>
                  </a:lnTo>
                  <a:lnTo>
                    <a:pt x="225" y="218"/>
                  </a:lnTo>
                  <a:lnTo>
                    <a:pt x="224" y="218"/>
                  </a:lnTo>
                  <a:lnTo>
                    <a:pt x="223" y="219"/>
                  </a:lnTo>
                  <a:lnTo>
                    <a:pt x="223" y="220"/>
                  </a:lnTo>
                  <a:lnTo>
                    <a:pt x="223" y="220"/>
                  </a:lnTo>
                  <a:lnTo>
                    <a:pt x="223" y="221"/>
                  </a:lnTo>
                  <a:lnTo>
                    <a:pt x="221" y="221"/>
                  </a:lnTo>
                  <a:lnTo>
                    <a:pt x="221" y="222"/>
                  </a:lnTo>
                  <a:lnTo>
                    <a:pt x="223" y="223"/>
                  </a:lnTo>
                  <a:lnTo>
                    <a:pt x="223" y="225"/>
                  </a:lnTo>
                  <a:lnTo>
                    <a:pt x="221" y="225"/>
                  </a:lnTo>
                  <a:lnTo>
                    <a:pt x="220" y="225"/>
                  </a:lnTo>
                  <a:lnTo>
                    <a:pt x="219" y="223"/>
                  </a:lnTo>
                  <a:lnTo>
                    <a:pt x="218" y="223"/>
                  </a:lnTo>
                  <a:lnTo>
                    <a:pt x="218" y="222"/>
                  </a:lnTo>
                  <a:lnTo>
                    <a:pt x="217" y="222"/>
                  </a:lnTo>
                  <a:lnTo>
                    <a:pt x="217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7" y="219"/>
                  </a:lnTo>
                  <a:lnTo>
                    <a:pt x="218" y="219"/>
                  </a:lnTo>
                  <a:lnTo>
                    <a:pt x="217" y="219"/>
                  </a:lnTo>
                  <a:lnTo>
                    <a:pt x="217" y="218"/>
                  </a:lnTo>
                  <a:lnTo>
                    <a:pt x="215" y="218"/>
                  </a:lnTo>
                  <a:lnTo>
                    <a:pt x="215" y="216"/>
                  </a:lnTo>
                  <a:lnTo>
                    <a:pt x="215" y="218"/>
                  </a:lnTo>
                  <a:lnTo>
                    <a:pt x="214" y="218"/>
                  </a:lnTo>
                  <a:lnTo>
                    <a:pt x="213" y="216"/>
                  </a:lnTo>
                  <a:lnTo>
                    <a:pt x="212" y="218"/>
                  </a:lnTo>
                  <a:lnTo>
                    <a:pt x="211" y="218"/>
                  </a:lnTo>
                  <a:lnTo>
                    <a:pt x="209" y="218"/>
                  </a:lnTo>
                  <a:lnTo>
                    <a:pt x="208" y="218"/>
                  </a:lnTo>
                  <a:lnTo>
                    <a:pt x="207" y="218"/>
                  </a:lnTo>
                  <a:lnTo>
                    <a:pt x="206" y="218"/>
                  </a:lnTo>
                  <a:lnTo>
                    <a:pt x="205" y="218"/>
                  </a:lnTo>
                  <a:lnTo>
                    <a:pt x="204" y="218"/>
                  </a:lnTo>
                  <a:lnTo>
                    <a:pt x="202" y="218"/>
                  </a:lnTo>
                  <a:lnTo>
                    <a:pt x="202" y="216"/>
                  </a:lnTo>
                  <a:lnTo>
                    <a:pt x="202" y="215"/>
                  </a:lnTo>
                  <a:lnTo>
                    <a:pt x="201" y="213"/>
                  </a:lnTo>
                  <a:lnTo>
                    <a:pt x="201" y="212"/>
                  </a:lnTo>
                  <a:lnTo>
                    <a:pt x="201" y="210"/>
                  </a:lnTo>
                  <a:lnTo>
                    <a:pt x="201" y="208"/>
                  </a:lnTo>
                  <a:lnTo>
                    <a:pt x="200" y="207"/>
                  </a:lnTo>
                  <a:lnTo>
                    <a:pt x="199" y="207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5" y="207"/>
                  </a:lnTo>
                  <a:lnTo>
                    <a:pt x="195" y="203"/>
                  </a:lnTo>
                  <a:lnTo>
                    <a:pt x="195" y="202"/>
                  </a:lnTo>
                  <a:lnTo>
                    <a:pt x="195" y="201"/>
                  </a:lnTo>
                  <a:lnTo>
                    <a:pt x="196" y="201"/>
                  </a:lnTo>
                  <a:lnTo>
                    <a:pt x="196" y="200"/>
                  </a:lnTo>
                  <a:lnTo>
                    <a:pt x="196" y="196"/>
                  </a:lnTo>
                  <a:lnTo>
                    <a:pt x="196" y="192"/>
                  </a:lnTo>
                  <a:lnTo>
                    <a:pt x="195" y="194"/>
                  </a:lnTo>
                  <a:lnTo>
                    <a:pt x="194" y="195"/>
                  </a:lnTo>
                  <a:lnTo>
                    <a:pt x="194" y="192"/>
                  </a:lnTo>
                  <a:lnTo>
                    <a:pt x="193" y="191"/>
                  </a:lnTo>
                  <a:lnTo>
                    <a:pt x="193" y="190"/>
                  </a:lnTo>
                  <a:lnTo>
                    <a:pt x="192" y="189"/>
                  </a:lnTo>
                  <a:lnTo>
                    <a:pt x="192" y="188"/>
                  </a:lnTo>
                  <a:lnTo>
                    <a:pt x="190" y="188"/>
                  </a:lnTo>
                  <a:lnTo>
                    <a:pt x="189" y="186"/>
                  </a:lnTo>
                  <a:lnTo>
                    <a:pt x="188" y="186"/>
                  </a:lnTo>
                  <a:lnTo>
                    <a:pt x="188" y="185"/>
                  </a:lnTo>
                  <a:lnTo>
                    <a:pt x="187" y="184"/>
                  </a:lnTo>
                  <a:lnTo>
                    <a:pt x="186" y="183"/>
                  </a:lnTo>
                  <a:lnTo>
                    <a:pt x="186" y="183"/>
                  </a:lnTo>
                  <a:lnTo>
                    <a:pt x="184" y="183"/>
                  </a:lnTo>
                  <a:lnTo>
                    <a:pt x="184" y="183"/>
                  </a:lnTo>
                  <a:lnTo>
                    <a:pt x="183" y="183"/>
                  </a:lnTo>
                  <a:lnTo>
                    <a:pt x="182" y="183"/>
                  </a:lnTo>
                  <a:lnTo>
                    <a:pt x="181" y="184"/>
                  </a:lnTo>
                  <a:lnTo>
                    <a:pt x="180" y="184"/>
                  </a:lnTo>
                  <a:lnTo>
                    <a:pt x="180" y="185"/>
                  </a:lnTo>
                  <a:lnTo>
                    <a:pt x="180" y="184"/>
                  </a:lnTo>
                  <a:lnTo>
                    <a:pt x="178" y="184"/>
                  </a:lnTo>
                  <a:lnTo>
                    <a:pt x="176" y="184"/>
                  </a:lnTo>
                  <a:lnTo>
                    <a:pt x="175" y="184"/>
                  </a:lnTo>
                  <a:lnTo>
                    <a:pt x="174" y="184"/>
                  </a:lnTo>
                  <a:lnTo>
                    <a:pt x="172" y="184"/>
                  </a:lnTo>
                  <a:lnTo>
                    <a:pt x="170" y="184"/>
                  </a:lnTo>
                  <a:lnTo>
                    <a:pt x="169" y="184"/>
                  </a:lnTo>
                  <a:lnTo>
                    <a:pt x="168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5" y="184"/>
                  </a:lnTo>
                  <a:lnTo>
                    <a:pt x="164" y="184"/>
                  </a:lnTo>
                  <a:lnTo>
                    <a:pt x="163" y="184"/>
                  </a:lnTo>
                  <a:lnTo>
                    <a:pt x="162" y="184"/>
                  </a:lnTo>
                  <a:lnTo>
                    <a:pt x="161" y="185"/>
                  </a:lnTo>
                  <a:lnTo>
                    <a:pt x="159" y="185"/>
                  </a:lnTo>
                  <a:lnTo>
                    <a:pt x="158" y="185"/>
                  </a:lnTo>
                  <a:lnTo>
                    <a:pt x="157" y="185"/>
                  </a:lnTo>
                  <a:lnTo>
                    <a:pt x="156" y="185"/>
                  </a:lnTo>
                  <a:lnTo>
                    <a:pt x="155" y="184"/>
                  </a:lnTo>
                  <a:lnTo>
                    <a:pt x="153" y="183"/>
                  </a:lnTo>
                  <a:lnTo>
                    <a:pt x="152" y="183"/>
                  </a:lnTo>
                  <a:lnTo>
                    <a:pt x="151" y="182"/>
                  </a:lnTo>
                  <a:lnTo>
                    <a:pt x="151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9" y="179"/>
                  </a:lnTo>
                  <a:lnTo>
                    <a:pt x="149" y="178"/>
                  </a:lnTo>
                  <a:lnTo>
                    <a:pt x="147" y="177"/>
                  </a:lnTo>
                  <a:lnTo>
                    <a:pt x="146" y="176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5" y="173"/>
                  </a:lnTo>
                  <a:lnTo>
                    <a:pt x="144" y="173"/>
                  </a:lnTo>
                  <a:lnTo>
                    <a:pt x="143" y="172"/>
                  </a:lnTo>
                  <a:lnTo>
                    <a:pt x="141" y="171"/>
                  </a:lnTo>
                  <a:lnTo>
                    <a:pt x="139" y="170"/>
                  </a:lnTo>
                  <a:lnTo>
                    <a:pt x="138" y="169"/>
                  </a:lnTo>
                  <a:lnTo>
                    <a:pt x="137" y="167"/>
                  </a:lnTo>
                  <a:lnTo>
                    <a:pt x="134" y="166"/>
                  </a:lnTo>
                  <a:lnTo>
                    <a:pt x="133" y="164"/>
                  </a:lnTo>
                  <a:lnTo>
                    <a:pt x="131" y="163"/>
                  </a:lnTo>
                  <a:lnTo>
                    <a:pt x="128" y="161"/>
                  </a:lnTo>
                  <a:lnTo>
                    <a:pt x="127" y="160"/>
                  </a:lnTo>
                  <a:lnTo>
                    <a:pt x="126" y="160"/>
                  </a:lnTo>
                  <a:lnTo>
                    <a:pt x="125" y="159"/>
                  </a:lnTo>
                  <a:lnTo>
                    <a:pt x="124" y="159"/>
                  </a:lnTo>
                  <a:lnTo>
                    <a:pt x="122" y="158"/>
                  </a:lnTo>
                  <a:lnTo>
                    <a:pt x="122" y="157"/>
                  </a:lnTo>
                  <a:lnTo>
                    <a:pt x="121" y="157"/>
                  </a:lnTo>
                  <a:lnTo>
                    <a:pt x="120" y="157"/>
                  </a:lnTo>
                  <a:lnTo>
                    <a:pt x="119" y="157"/>
                  </a:lnTo>
                  <a:lnTo>
                    <a:pt x="118" y="158"/>
                  </a:lnTo>
                  <a:lnTo>
                    <a:pt x="116" y="158"/>
                  </a:lnTo>
                  <a:lnTo>
                    <a:pt x="115" y="158"/>
                  </a:lnTo>
                  <a:lnTo>
                    <a:pt x="114" y="159"/>
                  </a:lnTo>
                  <a:lnTo>
                    <a:pt x="113" y="159"/>
                  </a:lnTo>
                  <a:lnTo>
                    <a:pt x="110" y="159"/>
                  </a:lnTo>
                  <a:lnTo>
                    <a:pt x="109" y="160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7" y="161"/>
                  </a:lnTo>
                  <a:lnTo>
                    <a:pt x="106" y="161"/>
                  </a:lnTo>
                  <a:lnTo>
                    <a:pt x="104" y="161"/>
                  </a:lnTo>
                  <a:lnTo>
                    <a:pt x="103" y="163"/>
                  </a:lnTo>
                  <a:lnTo>
                    <a:pt x="102" y="163"/>
                  </a:lnTo>
                  <a:lnTo>
                    <a:pt x="101" y="163"/>
                  </a:lnTo>
                  <a:lnTo>
                    <a:pt x="100" y="164"/>
                  </a:lnTo>
                  <a:lnTo>
                    <a:pt x="99" y="164"/>
                  </a:lnTo>
                  <a:lnTo>
                    <a:pt x="97" y="164"/>
                  </a:lnTo>
                  <a:lnTo>
                    <a:pt x="96" y="165"/>
                  </a:lnTo>
                  <a:lnTo>
                    <a:pt x="95" y="165"/>
                  </a:lnTo>
                  <a:lnTo>
                    <a:pt x="95" y="169"/>
                  </a:lnTo>
                  <a:lnTo>
                    <a:pt x="95" y="172"/>
                  </a:lnTo>
                  <a:lnTo>
                    <a:pt x="95" y="175"/>
                  </a:lnTo>
                  <a:lnTo>
                    <a:pt x="95" y="178"/>
                  </a:lnTo>
                  <a:lnTo>
                    <a:pt x="95" y="182"/>
                  </a:lnTo>
                  <a:lnTo>
                    <a:pt x="95" y="184"/>
                  </a:lnTo>
                  <a:lnTo>
                    <a:pt x="95" y="186"/>
                  </a:lnTo>
                  <a:lnTo>
                    <a:pt x="95" y="190"/>
                  </a:lnTo>
                  <a:lnTo>
                    <a:pt x="95" y="194"/>
                  </a:lnTo>
                  <a:lnTo>
                    <a:pt x="95" y="197"/>
                  </a:lnTo>
                  <a:lnTo>
                    <a:pt x="95" y="200"/>
                  </a:lnTo>
                  <a:lnTo>
                    <a:pt x="95" y="203"/>
                  </a:lnTo>
                  <a:lnTo>
                    <a:pt x="95" y="207"/>
                  </a:lnTo>
                  <a:lnTo>
                    <a:pt x="95" y="210"/>
                  </a:lnTo>
                  <a:lnTo>
                    <a:pt x="95" y="212"/>
                  </a:lnTo>
                  <a:lnTo>
                    <a:pt x="95" y="215"/>
                  </a:lnTo>
                  <a:lnTo>
                    <a:pt x="94" y="215"/>
                  </a:lnTo>
                  <a:lnTo>
                    <a:pt x="93" y="215"/>
                  </a:lnTo>
                  <a:lnTo>
                    <a:pt x="91" y="216"/>
                  </a:lnTo>
                  <a:lnTo>
                    <a:pt x="90" y="216"/>
                  </a:lnTo>
                  <a:lnTo>
                    <a:pt x="90" y="215"/>
                  </a:lnTo>
                  <a:lnTo>
                    <a:pt x="89" y="215"/>
                  </a:lnTo>
                  <a:lnTo>
                    <a:pt x="89" y="214"/>
                  </a:lnTo>
                  <a:lnTo>
                    <a:pt x="88" y="214"/>
                  </a:lnTo>
                  <a:lnTo>
                    <a:pt x="88" y="213"/>
                  </a:lnTo>
                  <a:lnTo>
                    <a:pt x="87" y="212"/>
                  </a:lnTo>
                  <a:lnTo>
                    <a:pt x="87" y="212"/>
                  </a:lnTo>
                  <a:lnTo>
                    <a:pt x="85" y="212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2" y="206"/>
                  </a:lnTo>
                  <a:lnTo>
                    <a:pt x="81" y="206"/>
                  </a:lnTo>
                  <a:lnTo>
                    <a:pt x="79" y="204"/>
                  </a:lnTo>
                  <a:lnTo>
                    <a:pt x="78" y="203"/>
                  </a:lnTo>
                  <a:lnTo>
                    <a:pt x="78" y="202"/>
                  </a:lnTo>
                  <a:lnTo>
                    <a:pt x="77" y="202"/>
                  </a:lnTo>
                  <a:lnTo>
                    <a:pt x="76" y="202"/>
                  </a:lnTo>
                  <a:lnTo>
                    <a:pt x="73" y="202"/>
                  </a:lnTo>
                  <a:lnTo>
                    <a:pt x="72" y="202"/>
                  </a:lnTo>
                  <a:lnTo>
                    <a:pt x="70" y="203"/>
                  </a:lnTo>
                  <a:lnTo>
                    <a:pt x="68" y="204"/>
                  </a:lnTo>
                  <a:lnTo>
                    <a:pt x="66" y="204"/>
                  </a:lnTo>
                  <a:lnTo>
                    <a:pt x="65" y="204"/>
                  </a:lnTo>
                  <a:lnTo>
                    <a:pt x="63" y="207"/>
                  </a:lnTo>
                  <a:lnTo>
                    <a:pt x="62" y="208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9" y="209"/>
                  </a:lnTo>
                  <a:lnTo>
                    <a:pt x="60" y="209"/>
                  </a:lnTo>
                  <a:lnTo>
                    <a:pt x="60" y="208"/>
                  </a:lnTo>
                  <a:lnTo>
                    <a:pt x="59" y="207"/>
                  </a:lnTo>
                  <a:lnTo>
                    <a:pt x="59" y="206"/>
                  </a:lnTo>
                  <a:lnTo>
                    <a:pt x="59" y="204"/>
                  </a:lnTo>
                  <a:lnTo>
                    <a:pt x="60" y="204"/>
                  </a:lnTo>
                  <a:lnTo>
                    <a:pt x="60" y="203"/>
                  </a:lnTo>
                  <a:lnTo>
                    <a:pt x="60" y="202"/>
                  </a:lnTo>
                  <a:lnTo>
                    <a:pt x="62" y="202"/>
                  </a:lnTo>
                  <a:lnTo>
                    <a:pt x="62" y="201"/>
                  </a:lnTo>
                  <a:lnTo>
                    <a:pt x="62" y="200"/>
                  </a:lnTo>
                  <a:lnTo>
                    <a:pt x="62" y="198"/>
                  </a:lnTo>
                  <a:lnTo>
                    <a:pt x="62" y="197"/>
                  </a:lnTo>
                  <a:lnTo>
                    <a:pt x="60" y="197"/>
                  </a:lnTo>
                  <a:lnTo>
                    <a:pt x="60" y="196"/>
                  </a:lnTo>
                  <a:lnTo>
                    <a:pt x="62" y="196"/>
                  </a:lnTo>
                  <a:lnTo>
                    <a:pt x="62" y="197"/>
                  </a:lnTo>
                  <a:lnTo>
                    <a:pt x="62" y="198"/>
                  </a:lnTo>
                  <a:lnTo>
                    <a:pt x="63" y="198"/>
                  </a:lnTo>
                  <a:lnTo>
                    <a:pt x="63" y="197"/>
                  </a:lnTo>
                  <a:lnTo>
                    <a:pt x="63" y="196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5"/>
                  </a:lnTo>
                  <a:lnTo>
                    <a:pt x="58" y="195"/>
                  </a:lnTo>
                  <a:lnTo>
                    <a:pt x="58" y="196"/>
                  </a:lnTo>
                  <a:lnTo>
                    <a:pt x="58" y="195"/>
                  </a:lnTo>
                  <a:lnTo>
                    <a:pt x="57" y="195"/>
                  </a:lnTo>
                  <a:lnTo>
                    <a:pt x="57" y="194"/>
                  </a:lnTo>
                  <a:lnTo>
                    <a:pt x="56" y="195"/>
                  </a:lnTo>
                  <a:lnTo>
                    <a:pt x="54" y="195"/>
                  </a:lnTo>
                  <a:lnTo>
                    <a:pt x="53" y="194"/>
                  </a:lnTo>
                  <a:lnTo>
                    <a:pt x="53" y="192"/>
                  </a:lnTo>
                  <a:lnTo>
                    <a:pt x="52" y="192"/>
                  </a:lnTo>
                  <a:lnTo>
                    <a:pt x="52" y="191"/>
                  </a:lnTo>
                  <a:lnTo>
                    <a:pt x="51" y="191"/>
                  </a:lnTo>
                  <a:lnTo>
                    <a:pt x="52" y="191"/>
                  </a:lnTo>
                  <a:lnTo>
                    <a:pt x="52" y="190"/>
                  </a:lnTo>
                  <a:lnTo>
                    <a:pt x="51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48" y="190"/>
                  </a:lnTo>
                  <a:lnTo>
                    <a:pt x="48" y="189"/>
                  </a:lnTo>
                  <a:lnTo>
                    <a:pt x="48" y="188"/>
                  </a:lnTo>
                  <a:lnTo>
                    <a:pt x="48" y="186"/>
                  </a:lnTo>
                  <a:lnTo>
                    <a:pt x="48" y="185"/>
                  </a:lnTo>
                  <a:lnTo>
                    <a:pt x="48" y="184"/>
                  </a:lnTo>
                  <a:lnTo>
                    <a:pt x="47" y="184"/>
                  </a:lnTo>
                  <a:lnTo>
                    <a:pt x="47" y="183"/>
                  </a:lnTo>
                  <a:lnTo>
                    <a:pt x="46" y="182"/>
                  </a:lnTo>
                  <a:lnTo>
                    <a:pt x="45" y="182"/>
                  </a:lnTo>
                  <a:lnTo>
                    <a:pt x="46" y="181"/>
                  </a:lnTo>
                  <a:lnTo>
                    <a:pt x="45" y="181"/>
                  </a:lnTo>
                  <a:lnTo>
                    <a:pt x="45" y="179"/>
                  </a:lnTo>
                  <a:lnTo>
                    <a:pt x="44" y="179"/>
                  </a:lnTo>
                  <a:lnTo>
                    <a:pt x="44" y="178"/>
                  </a:lnTo>
                  <a:lnTo>
                    <a:pt x="44" y="177"/>
                  </a:lnTo>
                  <a:lnTo>
                    <a:pt x="44" y="176"/>
                  </a:lnTo>
                  <a:lnTo>
                    <a:pt x="42" y="176"/>
                  </a:lnTo>
                  <a:lnTo>
                    <a:pt x="39" y="175"/>
                  </a:lnTo>
                  <a:lnTo>
                    <a:pt x="38" y="175"/>
                  </a:lnTo>
                  <a:lnTo>
                    <a:pt x="38" y="173"/>
                  </a:lnTo>
                  <a:lnTo>
                    <a:pt x="38" y="172"/>
                  </a:lnTo>
                  <a:lnTo>
                    <a:pt x="38" y="171"/>
                  </a:lnTo>
                  <a:lnTo>
                    <a:pt x="38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2" y="171"/>
                  </a:lnTo>
                  <a:lnTo>
                    <a:pt x="44" y="171"/>
                  </a:lnTo>
                  <a:lnTo>
                    <a:pt x="44" y="170"/>
                  </a:lnTo>
                  <a:lnTo>
                    <a:pt x="45" y="170"/>
                  </a:lnTo>
                  <a:lnTo>
                    <a:pt x="45" y="171"/>
                  </a:lnTo>
                  <a:lnTo>
                    <a:pt x="46" y="171"/>
                  </a:lnTo>
                  <a:lnTo>
                    <a:pt x="45" y="171"/>
                  </a:lnTo>
                  <a:lnTo>
                    <a:pt x="46" y="172"/>
                  </a:lnTo>
                  <a:lnTo>
                    <a:pt x="47" y="172"/>
                  </a:lnTo>
                  <a:lnTo>
                    <a:pt x="48" y="172"/>
                  </a:lnTo>
                  <a:lnTo>
                    <a:pt x="48" y="171"/>
                  </a:lnTo>
                  <a:lnTo>
                    <a:pt x="50" y="171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48" y="171"/>
                  </a:lnTo>
                  <a:lnTo>
                    <a:pt x="48" y="170"/>
                  </a:lnTo>
                  <a:lnTo>
                    <a:pt x="48" y="169"/>
                  </a:lnTo>
                  <a:lnTo>
                    <a:pt x="47" y="169"/>
                  </a:lnTo>
                  <a:lnTo>
                    <a:pt x="47" y="167"/>
                  </a:lnTo>
                  <a:lnTo>
                    <a:pt x="46" y="167"/>
                  </a:lnTo>
                  <a:lnTo>
                    <a:pt x="45" y="167"/>
                  </a:lnTo>
                  <a:lnTo>
                    <a:pt x="45" y="166"/>
                  </a:lnTo>
                  <a:lnTo>
                    <a:pt x="46" y="166"/>
                  </a:lnTo>
                  <a:lnTo>
                    <a:pt x="45" y="166"/>
                  </a:lnTo>
                  <a:lnTo>
                    <a:pt x="45" y="165"/>
                  </a:lnTo>
                  <a:lnTo>
                    <a:pt x="46" y="165"/>
                  </a:lnTo>
                  <a:lnTo>
                    <a:pt x="46" y="164"/>
                  </a:lnTo>
                  <a:lnTo>
                    <a:pt x="47" y="164"/>
                  </a:lnTo>
                  <a:lnTo>
                    <a:pt x="48" y="164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50" y="160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60"/>
                  </a:lnTo>
                  <a:lnTo>
                    <a:pt x="51" y="160"/>
                  </a:lnTo>
                  <a:lnTo>
                    <a:pt x="51" y="159"/>
                  </a:lnTo>
                  <a:lnTo>
                    <a:pt x="52" y="159"/>
                  </a:lnTo>
                  <a:lnTo>
                    <a:pt x="52" y="158"/>
                  </a:lnTo>
                  <a:lnTo>
                    <a:pt x="52" y="159"/>
                  </a:lnTo>
                  <a:lnTo>
                    <a:pt x="53" y="159"/>
                  </a:lnTo>
                  <a:lnTo>
                    <a:pt x="54" y="159"/>
                  </a:lnTo>
                  <a:lnTo>
                    <a:pt x="56" y="159"/>
                  </a:lnTo>
                  <a:lnTo>
                    <a:pt x="59" y="159"/>
                  </a:lnTo>
                  <a:lnTo>
                    <a:pt x="60" y="159"/>
                  </a:lnTo>
                  <a:lnTo>
                    <a:pt x="63" y="159"/>
                  </a:lnTo>
                  <a:lnTo>
                    <a:pt x="64" y="160"/>
                  </a:lnTo>
                  <a:lnTo>
                    <a:pt x="65" y="160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68" y="159"/>
                  </a:lnTo>
                  <a:lnTo>
                    <a:pt x="66" y="159"/>
                  </a:lnTo>
                  <a:lnTo>
                    <a:pt x="65" y="159"/>
                  </a:lnTo>
                  <a:lnTo>
                    <a:pt x="64" y="158"/>
                  </a:lnTo>
                  <a:lnTo>
                    <a:pt x="63" y="158"/>
                  </a:lnTo>
                  <a:lnTo>
                    <a:pt x="63" y="157"/>
                  </a:lnTo>
                  <a:lnTo>
                    <a:pt x="63" y="155"/>
                  </a:lnTo>
                  <a:lnTo>
                    <a:pt x="63" y="154"/>
                  </a:lnTo>
                  <a:lnTo>
                    <a:pt x="64" y="154"/>
                  </a:lnTo>
                  <a:lnTo>
                    <a:pt x="64" y="154"/>
                  </a:lnTo>
                  <a:lnTo>
                    <a:pt x="65" y="153"/>
                  </a:lnTo>
                  <a:lnTo>
                    <a:pt x="65" y="152"/>
                  </a:lnTo>
                  <a:lnTo>
                    <a:pt x="66" y="152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6" y="146"/>
                  </a:lnTo>
                  <a:lnTo>
                    <a:pt x="66" y="145"/>
                  </a:lnTo>
                  <a:lnTo>
                    <a:pt x="65" y="144"/>
                  </a:lnTo>
                  <a:lnTo>
                    <a:pt x="66" y="144"/>
                  </a:lnTo>
                  <a:lnTo>
                    <a:pt x="66" y="145"/>
                  </a:lnTo>
                  <a:lnTo>
                    <a:pt x="66" y="144"/>
                  </a:lnTo>
                  <a:lnTo>
                    <a:pt x="65" y="144"/>
                  </a:lnTo>
                  <a:lnTo>
                    <a:pt x="65" y="142"/>
                  </a:lnTo>
                  <a:lnTo>
                    <a:pt x="66" y="142"/>
                  </a:lnTo>
                  <a:lnTo>
                    <a:pt x="66" y="141"/>
                  </a:lnTo>
                  <a:lnTo>
                    <a:pt x="66" y="142"/>
                  </a:lnTo>
                  <a:lnTo>
                    <a:pt x="66" y="141"/>
                  </a:lnTo>
                  <a:lnTo>
                    <a:pt x="68" y="141"/>
                  </a:lnTo>
                  <a:lnTo>
                    <a:pt x="68" y="140"/>
                  </a:lnTo>
                  <a:lnTo>
                    <a:pt x="66" y="140"/>
                  </a:lnTo>
                  <a:lnTo>
                    <a:pt x="66" y="139"/>
                  </a:lnTo>
                  <a:lnTo>
                    <a:pt x="66" y="138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4" y="136"/>
                  </a:lnTo>
                  <a:lnTo>
                    <a:pt x="63" y="136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9" y="136"/>
                  </a:lnTo>
                  <a:lnTo>
                    <a:pt x="59" y="138"/>
                  </a:lnTo>
                  <a:lnTo>
                    <a:pt x="58" y="138"/>
                  </a:lnTo>
                  <a:lnTo>
                    <a:pt x="57" y="138"/>
                  </a:lnTo>
                  <a:lnTo>
                    <a:pt x="57" y="139"/>
                  </a:lnTo>
                  <a:lnTo>
                    <a:pt x="56" y="139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6" y="138"/>
                  </a:lnTo>
                  <a:lnTo>
                    <a:pt x="56" y="136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3" y="138"/>
                  </a:lnTo>
                  <a:lnTo>
                    <a:pt x="53" y="136"/>
                  </a:lnTo>
                  <a:lnTo>
                    <a:pt x="53" y="138"/>
                  </a:lnTo>
                  <a:lnTo>
                    <a:pt x="52" y="138"/>
                  </a:lnTo>
                  <a:lnTo>
                    <a:pt x="52" y="136"/>
                  </a:lnTo>
                  <a:lnTo>
                    <a:pt x="51" y="136"/>
                  </a:lnTo>
                  <a:lnTo>
                    <a:pt x="52" y="135"/>
                  </a:lnTo>
                  <a:lnTo>
                    <a:pt x="51" y="135"/>
                  </a:lnTo>
                  <a:lnTo>
                    <a:pt x="51" y="136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48" y="134"/>
                  </a:lnTo>
                  <a:lnTo>
                    <a:pt x="47" y="134"/>
                  </a:lnTo>
                  <a:lnTo>
                    <a:pt x="46" y="135"/>
                  </a:lnTo>
                  <a:lnTo>
                    <a:pt x="45" y="135"/>
                  </a:lnTo>
                  <a:lnTo>
                    <a:pt x="44" y="135"/>
                  </a:lnTo>
                  <a:lnTo>
                    <a:pt x="44" y="136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8"/>
                  </a:lnTo>
                  <a:lnTo>
                    <a:pt x="41" y="136"/>
                  </a:lnTo>
                  <a:lnTo>
                    <a:pt x="41" y="138"/>
                  </a:lnTo>
                  <a:lnTo>
                    <a:pt x="41" y="139"/>
                  </a:lnTo>
                  <a:lnTo>
                    <a:pt x="41" y="138"/>
                  </a:lnTo>
                  <a:lnTo>
                    <a:pt x="40" y="138"/>
                  </a:lnTo>
                  <a:lnTo>
                    <a:pt x="39" y="138"/>
                  </a:lnTo>
                  <a:lnTo>
                    <a:pt x="39" y="139"/>
                  </a:lnTo>
                  <a:lnTo>
                    <a:pt x="38" y="139"/>
                  </a:lnTo>
                  <a:lnTo>
                    <a:pt x="38" y="140"/>
                  </a:lnTo>
                  <a:lnTo>
                    <a:pt x="36" y="140"/>
                  </a:lnTo>
                  <a:lnTo>
                    <a:pt x="36" y="141"/>
                  </a:lnTo>
                  <a:lnTo>
                    <a:pt x="35" y="141"/>
                  </a:lnTo>
                  <a:lnTo>
                    <a:pt x="34" y="141"/>
                  </a:lnTo>
                  <a:lnTo>
                    <a:pt x="34" y="142"/>
                  </a:lnTo>
                  <a:lnTo>
                    <a:pt x="33" y="142"/>
                  </a:lnTo>
                  <a:lnTo>
                    <a:pt x="33" y="144"/>
                  </a:lnTo>
                  <a:lnTo>
                    <a:pt x="33" y="142"/>
                  </a:lnTo>
                  <a:lnTo>
                    <a:pt x="33" y="144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2"/>
                  </a:lnTo>
                  <a:lnTo>
                    <a:pt x="31" y="142"/>
                  </a:lnTo>
                  <a:lnTo>
                    <a:pt x="32" y="144"/>
                  </a:lnTo>
                  <a:lnTo>
                    <a:pt x="31" y="144"/>
                  </a:lnTo>
                  <a:lnTo>
                    <a:pt x="29" y="142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29" y="144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27" y="144"/>
                  </a:lnTo>
                  <a:lnTo>
                    <a:pt x="28" y="144"/>
                  </a:lnTo>
                  <a:lnTo>
                    <a:pt x="28" y="145"/>
                  </a:lnTo>
                  <a:lnTo>
                    <a:pt x="27" y="145"/>
                  </a:lnTo>
                  <a:lnTo>
                    <a:pt x="27" y="144"/>
                  </a:lnTo>
                  <a:lnTo>
                    <a:pt x="27" y="145"/>
                  </a:lnTo>
                  <a:lnTo>
                    <a:pt x="28" y="145"/>
                  </a:lnTo>
                  <a:lnTo>
                    <a:pt x="27" y="145"/>
                  </a:lnTo>
                  <a:lnTo>
                    <a:pt x="27" y="146"/>
                  </a:lnTo>
                  <a:lnTo>
                    <a:pt x="25" y="145"/>
                  </a:lnTo>
                  <a:lnTo>
                    <a:pt x="23" y="144"/>
                  </a:lnTo>
                  <a:lnTo>
                    <a:pt x="22" y="144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20" y="141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2" y="140"/>
                  </a:lnTo>
                  <a:lnTo>
                    <a:pt x="22" y="141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1" y="134"/>
                  </a:lnTo>
                  <a:lnTo>
                    <a:pt x="21" y="130"/>
                  </a:lnTo>
                  <a:lnTo>
                    <a:pt x="21" y="129"/>
                  </a:lnTo>
                  <a:lnTo>
                    <a:pt x="20" y="129"/>
                  </a:lnTo>
                  <a:lnTo>
                    <a:pt x="19" y="128"/>
                  </a:lnTo>
                  <a:lnTo>
                    <a:pt x="17" y="126"/>
                  </a:lnTo>
                  <a:lnTo>
                    <a:pt x="16" y="126"/>
                  </a:lnTo>
                  <a:lnTo>
                    <a:pt x="11" y="126"/>
                  </a:lnTo>
                  <a:lnTo>
                    <a:pt x="9" y="124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7" y="126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5" y="122"/>
                  </a:lnTo>
                  <a:lnTo>
                    <a:pt x="7" y="121"/>
                  </a:lnTo>
                  <a:lnTo>
                    <a:pt x="5" y="120"/>
                  </a:lnTo>
                  <a:lnTo>
                    <a:pt x="7" y="120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2" y="116"/>
                  </a:lnTo>
                  <a:lnTo>
                    <a:pt x="0" y="115"/>
                  </a:lnTo>
                  <a:lnTo>
                    <a:pt x="1" y="111"/>
                  </a:lnTo>
                  <a:lnTo>
                    <a:pt x="2" y="108"/>
                  </a:lnTo>
                  <a:lnTo>
                    <a:pt x="3" y="107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4" y="102"/>
                  </a:lnTo>
                  <a:lnTo>
                    <a:pt x="3" y="101"/>
                  </a:lnTo>
                  <a:lnTo>
                    <a:pt x="3" y="97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7" y="92"/>
                  </a:lnTo>
                  <a:lnTo>
                    <a:pt x="8" y="91"/>
                  </a:lnTo>
                  <a:lnTo>
                    <a:pt x="8" y="90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9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1" y="84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4" y="86"/>
                  </a:lnTo>
                  <a:lnTo>
                    <a:pt x="15" y="87"/>
                  </a:lnTo>
                  <a:lnTo>
                    <a:pt x="15" y="89"/>
                  </a:lnTo>
                  <a:lnTo>
                    <a:pt x="16" y="90"/>
                  </a:lnTo>
                  <a:lnTo>
                    <a:pt x="16" y="91"/>
                  </a:lnTo>
                  <a:lnTo>
                    <a:pt x="17" y="92"/>
                  </a:lnTo>
                  <a:lnTo>
                    <a:pt x="17" y="93"/>
                  </a:lnTo>
                  <a:lnTo>
                    <a:pt x="19" y="93"/>
                  </a:lnTo>
                  <a:lnTo>
                    <a:pt x="20" y="95"/>
                  </a:lnTo>
                  <a:lnTo>
                    <a:pt x="20" y="93"/>
                  </a:lnTo>
                  <a:lnTo>
                    <a:pt x="21" y="92"/>
                  </a:lnTo>
                  <a:lnTo>
                    <a:pt x="22" y="92"/>
                  </a:lnTo>
                  <a:lnTo>
                    <a:pt x="23" y="91"/>
                  </a:lnTo>
                  <a:lnTo>
                    <a:pt x="23" y="90"/>
                  </a:lnTo>
                  <a:lnTo>
                    <a:pt x="22" y="90"/>
                  </a:lnTo>
                  <a:lnTo>
                    <a:pt x="22" y="89"/>
                  </a:lnTo>
                  <a:lnTo>
                    <a:pt x="22" y="87"/>
                  </a:lnTo>
                  <a:lnTo>
                    <a:pt x="22" y="86"/>
                  </a:lnTo>
                  <a:lnTo>
                    <a:pt x="21" y="85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2" y="81"/>
                  </a:lnTo>
                  <a:lnTo>
                    <a:pt x="23" y="81"/>
                  </a:lnTo>
                  <a:lnTo>
                    <a:pt x="25" y="80"/>
                  </a:lnTo>
                  <a:lnTo>
                    <a:pt x="26" y="79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29" y="77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0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40" y="68"/>
                  </a:lnTo>
                  <a:lnTo>
                    <a:pt x="40" y="67"/>
                  </a:lnTo>
                  <a:lnTo>
                    <a:pt x="40" y="66"/>
                  </a:lnTo>
                  <a:lnTo>
                    <a:pt x="41" y="66"/>
                  </a:lnTo>
                  <a:lnTo>
                    <a:pt x="41" y="65"/>
                  </a:lnTo>
                  <a:lnTo>
                    <a:pt x="41" y="66"/>
                  </a:lnTo>
                  <a:lnTo>
                    <a:pt x="42" y="66"/>
                  </a:lnTo>
                  <a:lnTo>
                    <a:pt x="44" y="66"/>
                  </a:lnTo>
                  <a:lnTo>
                    <a:pt x="42" y="64"/>
                  </a:lnTo>
                  <a:lnTo>
                    <a:pt x="44" y="64"/>
                  </a:lnTo>
                  <a:lnTo>
                    <a:pt x="45" y="64"/>
                  </a:lnTo>
                  <a:lnTo>
                    <a:pt x="45" y="65"/>
                  </a:lnTo>
                  <a:lnTo>
                    <a:pt x="47" y="65"/>
                  </a:lnTo>
                  <a:lnTo>
                    <a:pt x="48" y="65"/>
                  </a:lnTo>
                  <a:lnTo>
                    <a:pt x="50" y="65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48" y="67"/>
                  </a:lnTo>
                  <a:lnTo>
                    <a:pt x="48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51" y="67"/>
                  </a:lnTo>
                  <a:lnTo>
                    <a:pt x="51" y="68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8" y="64"/>
                  </a:lnTo>
                  <a:lnTo>
                    <a:pt x="58" y="62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59" y="66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4" y="68"/>
                  </a:lnTo>
                  <a:lnTo>
                    <a:pt x="64" y="67"/>
                  </a:lnTo>
                  <a:lnTo>
                    <a:pt x="64" y="68"/>
                  </a:lnTo>
                  <a:lnTo>
                    <a:pt x="65" y="68"/>
                  </a:lnTo>
                  <a:lnTo>
                    <a:pt x="65" y="67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69" y="67"/>
                  </a:lnTo>
                  <a:lnTo>
                    <a:pt x="70" y="68"/>
                  </a:lnTo>
                  <a:lnTo>
                    <a:pt x="71" y="68"/>
                  </a:lnTo>
                  <a:lnTo>
                    <a:pt x="72" y="68"/>
                  </a:lnTo>
                  <a:lnTo>
                    <a:pt x="71" y="68"/>
                  </a:lnTo>
                  <a:lnTo>
                    <a:pt x="71" y="70"/>
                  </a:lnTo>
                  <a:lnTo>
                    <a:pt x="72" y="71"/>
                  </a:lnTo>
                  <a:lnTo>
                    <a:pt x="75" y="72"/>
                  </a:lnTo>
                  <a:lnTo>
                    <a:pt x="76" y="72"/>
                  </a:lnTo>
                  <a:lnTo>
                    <a:pt x="76" y="73"/>
                  </a:lnTo>
                  <a:lnTo>
                    <a:pt x="77" y="73"/>
                  </a:lnTo>
                  <a:lnTo>
                    <a:pt x="77" y="74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79" y="77"/>
                  </a:lnTo>
                  <a:lnTo>
                    <a:pt x="79" y="78"/>
                  </a:lnTo>
                  <a:lnTo>
                    <a:pt x="79" y="79"/>
                  </a:lnTo>
                  <a:lnTo>
                    <a:pt x="78" y="79"/>
                  </a:lnTo>
                  <a:lnTo>
                    <a:pt x="78" y="80"/>
                  </a:lnTo>
                  <a:lnTo>
                    <a:pt x="78" y="81"/>
                  </a:lnTo>
                  <a:lnTo>
                    <a:pt x="79" y="83"/>
                  </a:lnTo>
                  <a:lnTo>
                    <a:pt x="81" y="83"/>
                  </a:lnTo>
                  <a:lnTo>
                    <a:pt x="82" y="81"/>
                  </a:lnTo>
                  <a:lnTo>
                    <a:pt x="82" y="80"/>
                  </a:lnTo>
                  <a:lnTo>
                    <a:pt x="81" y="79"/>
                  </a:lnTo>
                  <a:lnTo>
                    <a:pt x="82" y="79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2" y="77"/>
                  </a:lnTo>
                  <a:lnTo>
                    <a:pt x="81" y="77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79" y="74"/>
                  </a:lnTo>
                  <a:lnTo>
                    <a:pt x="81" y="74"/>
                  </a:lnTo>
                  <a:lnTo>
                    <a:pt x="82" y="74"/>
                  </a:lnTo>
                  <a:lnTo>
                    <a:pt x="83" y="76"/>
                  </a:lnTo>
                  <a:lnTo>
                    <a:pt x="84" y="77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8" y="80"/>
                  </a:lnTo>
                  <a:lnTo>
                    <a:pt x="89" y="80"/>
                  </a:lnTo>
                  <a:lnTo>
                    <a:pt x="90" y="80"/>
                  </a:lnTo>
                  <a:lnTo>
                    <a:pt x="90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3" y="83"/>
                  </a:lnTo>
                  <a:lnTo>
                    <a:pt x="93" y="81"/>
                  </a:lnTo>
                  <a:lnTo>
                    <a:pt x="95" y="80"/>
                  </a:lnTo>
                  <a:lnTo>
                    <a:pt x="96" y="79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100" y="74"/>
                  </a:lnTo>
                  <a:lnTo>
                    <a:pt x="101" y="73"/>
                  </a:lnTo>
                  <a:lnTo>
                    <a:pt x="102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2" y="74"/>
                  </a:lnTo>
                  <a:lnTo>
                    <a:pt x="102" y="73"/>
                  </a:lnTo>
                  <a:lnTo>
                    <a:pt x="103" y="73"/>
                  </a:lnTo>
                  <a:lnTo>
                    <a:pt x="104" y="74"/>
                  </a:lnTo>
                  <a:lnTo>
                    <a:pt x="104" y="73"/>
                  </a:lnTo>
                  <a:lnTo>
                    <a:pt x="106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4"/>
                  </a:lnTo>
                  <a:lnTo>
                    <a:pt x="108" y="74"/>
                  </a:lnTo>
                  <a:lnTo>
                    <a:pt x="108" y="76"/>
                  </a:lnTo>
                  <a:lnTo>
                    <a:pt x="108" y="77"/>
                  </a:lnTo>
                  <a:lnTo>
                    <a:pt x="109" y="77"/>
                  </a:lnTo>
                  <a:lnTo>
                    <a:pt x="110" y="77"/>
                  </a:lnTo>
                  <a:lnTo>
                    <a:pt x="110" y="76"/>
                  </a:lnTo>
                  <a:lnTo>
                    <a:pt x="112" y="77"/>
                  </a:lnTo>
                  <a:lnTo>
                    <a:pt x="113" y="76"/>
                  </a:lnTo>
                  <a:lnTo>
                    <a:pt x="113" y="74"/>
                  </a:lnTo>
                  <a:lnTo>
                    <a:pt x="113" y="73"/>
                  </a:lnTo>
                  <a:lnTo>
                    <a:pt x="114" y="73"/>
                  </a:lnTo>
                  <a:lnTo>
                    <a:pt x="115" y="73"/>
                  </a:lnTo>
                  <a:lnTo>
                    <a:pt x="116" y="73"/>
                  </a:lnTo>
                  <a:lnTo>
                    <a:pt x="116" y="74"/>
                  </a:lnTo>
                  <a:lnTo>
                    <a:pt x="118" y="73"/>
                  </a:lnTo>
                  <a:lnTo>
                    <a:pt x="118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4"/>
                  </a:lnTo>
                  <a:lnTo>
                    <a:pt x="121" y="76"/>
                  </a:lnTo>
                  <a:lnTo>
                    <a:pt x="121" y="77"/>
                  </a:lnTo>
                  <a:lnTo>
                    <a:pt x="122" y="77"/>
                  </a:lnTo>
                  <a:lnTo>
                    <a:pt x="122" y="78"/>
                  </a:lnTo>
                  <a:lnTo>
                    <a:pt x="124" y="78"/>
                  </a:lnTo>
                  <a:lnTo>
                    <a:pt x="124" y="79"/>
                  </a:lnTo>
                  <a:lnTo>
                    <a:pt x="125" y="80"/>
                  </a:lnTo>
                  <a:lnTo>
                    <a:pt x="127" y="80"/>
                  </a:lnTo>
                  <a:lnTo>
                    <a:pt x="128" y="80"/>
                  </a:lnTo>
                  <a:lnTo>
                    <a:pt x="128" y="81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1"/>
                  </a:lnTo>
                  <a:lnTo>
                    <a:pt x="131" y="83"/>
                  </a:lnTo>
                  <a:lnTo>
                    <a:pt x="131" y="84"/>
                  </a:lnTo>
                  <a:lnTo>
                    <a:pt x="132" y="83"/>
                  </a:lnTo>
                  <a:lnTo>
                    <a:pt x="133" y="83"/>
                  </a:lnTo>
                  <a:lnTo>
                    <a:pt x="134" y="81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9"/>
                  </a:lnTo>
                  <a:lnTo>
                    <a:pt x="136" y="78"/>
                  </a:lnTo>
                  <a:lnTo>
                    <a:pt x="136" y="77"/>
                  </a:lnTo>
                  <a:lnTo>
                    <a:pt x="137" y="77"/>
                  </a:lnTo>
                  <a:lnTo>
                    <a:pt x="137" y="77"/>
                  </a:lnTo>
                  <a:lnTo>
                    <a:pt x="137" y="78"/>
                  </a:lnTo>
                  <a:lnTo>
                    <a:pt x="137" y="79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43" y="80"/>
                  </a:lnTo>
                  <a:lnTo>
                    <a:pt x="144" y="80"/>
                  </a:lnTo>
                  <a:lnTo>
                    <a:pt x="146" y="79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0" y="77"/>
                  </a:lnTo>
                  <a:lnTo>
                    <a:pt x="150" y="76"/>
                  </a:lnTo>
                  <a:lnTo>
                    <a:pt x="150" y="74"/>
                  </a:lnTo>
                  <a:lnTo>
                    <a:pt x="151" y="72"/>
                  </a:lnTo>
                  <a:lnTo>
                    <a:pt x="151" y="71"/>
                  </a:lnTo>
                  <a:lnTo>
                    <a:pt x="152" y="71"/>
                  </a:lnTo>
                  <a:lnTo>
                    <a:pt x="151" y="70"/>
                  </a:lnTo>
                  <a:lnTo>
                    <a:pt x="151" y="68"/>
                  </a:lnTo>
                  <a:lnTo>
                    <a:pt x="150" y="68"/>
                  </a:lnTo>
                  <a:lnTo>
                    <a:pt x="149" y="68"/>
                  </a:lnTo>
                  <a:lnTo>
                    <a:pt x="147" y="68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5" y="67"/>
                  </a:lnTo>
                  <a:lnTo>
                    <a:pt x="145" y="66"/>
                  </a:lnTo>
                  <a:lnTo>
                    <a:pt x="140" y="66"/>
                  </a:lnTo>
                  <a:lnTo>
                    <a:pt x="140" y="65"/>
                  </a:lnTo>
                  <a:lnTo>
                    <a:pt x="139" y="65"/>
                  </a:lnTo>
                  <a:lnTo>
                    <a:pt x="139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39" y="62"/>
                  </a:lnTo>
                  <a:lnTo>
                    <a:pt x="138" y="62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9" y="58"/>
                  </a:lnTo>
                  <a:lnTo>
                    <a:pt x="139" y="56"/>
                  </a:lnTo>
                  <a:lnTo>
                    <a:pt x="140" y="56"/>
                  </a:lnTo>
                  <a:lnTo>
                    <a:pt x="141" y="56"/>
                  </a:lnTo>
                  <a:lnTo>
                    <a:pt x="143" y="56"/>
                  </a:lnTo>
                  <a:lnTo>
                    <a:pt x="143" y="55"/>
                  </a:lnTo>
                  <a:lnTo>
                    <a:pt x="144" y="55"/>
                  </a:lnTo>
                  <a:lnTo>
                    <a:pt x="145" y="54"/>
                  </a:lnTo>
                  <a:lnTo>
                    <a:pt x="146" y="53"/>
                  </a:lnTo>
                  <a:lnTo>
                    <a:pt x="145" y="53"/>
                  </a:lnTo>
                  <a:lnTo>
                    <a:pt x="145" y="52"/>
                  </a:lnTo>
                  <a:lnTo>
                    <a:pt x="145" y="50"/>
                  </a:lnTo>
                  <a:lnTo>
                    <a:pt x="144" y="50"/>
                  </a:lnTo>
                  <a:lnTo>
                    <a:pt x="144" y="49"/>
                  </a:lnTo>
                  <a:lnTo>
                    <a:pt x="144" y="48"/>
                  </a:lnTo>
                  <a:lnTo>
                    <a:pt x="143" y="48"/>
                  </a:lnTo>
                  <a:lnTo>
                    <a:pt x="141" y="48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4" y="44"/>
                  </a:lnTo>
                  <a:lnTo>
                    <a:pt x="146" y="43"/>
                  </a:lnTo>
                  <a:lnTo>
                    <a:pt x="145" y="42"/>
                  </a:lnTo>
                  <a:lnTo>
                    <a:pt x="146" y="42"/>
                  </a:lnTo>
                  <a:lnTo>
                    <a:pt x="147" y="42"/>
                  </a:lnTo>
                  <a:lnTo>
                    <a:pt x="149" y="42"/>
                  </a:lnTo>
                  <a:lnTo>
                    <a:pt x="150" y="42"/>
                  </a:lnTo>
                  <a:lnTo>
                    <a:pt x="151" y="42"/>
                  </a:lnTo>
                  <a:lnTo>
                    <a:pt x="151" y="43"/>
                  </a:lnTo>
                  <a:lnTo>
                    <a:pt x="152" y="43"/>
                  </a:lnTo>
                  <a:lnTo>
                    <a:pt x="152" y="42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3"/>
                  </a:lnTo>
                  <a:lnTo>
                    <a:pt x="156" y="43"/>
                  </a:lnTo>
                  <a:lnTo>
                    <a:pt x="157" y="42"/>
                  </a:lnTo>
                  <a:lnTo>
                    <a:pt x="157" y="41"/>
                  </a:lnTo>
                  <a:lnTo>
                    <a:pt x="157" y="40"/>
                  </a:lnTo>
                  <a:lnTo>
                    <a:pt x="156" y="40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52" y="40"/>
                  </a:lnTo>
                  <a:lnTo>
                    <a:pt x="152" y="39"/>
                  </a:lnTo>
                  <a:lnTo>
                    <a:pt x="151" y="40"/>
                  </a:lnTo>
                  <a:lnTo>
                    <a:pt x="150" y="40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7" y="39"/>
                  </a:lnTo>
                  <a:lnTo>
                    <a:pt x="146" y="37"/>
                  </a:lnTo>
                  <a:lnTo>
                    <a:pt x="146" y="36"/>
                  </a:lnTo>
                  <a:lnTo>
                    <a:pt x="147" y="36"/>
                  </a:lnTo>
                  <a:lnTo>
                    <a:pt x="147" y="35"/>
                  </a:lnTo>
                  <a:lnTo>
                    <a:pt x="149" y="35"/>
                  </a:lnTo>
                  <a:lnTo>
                    <a:pt x="150" y="36"/>
                  </a:lnTo>
                  <a:lnTo>
                    <a:pt x="150" y="35"/>
                  </a:lnTo>
                  <a:lnTo>
                    <a:pt x="151" y="35"/>
                  </a:lnTo>
                  <a:lnTo>
                    <a:pt x="151" y="34"/>
                  </a:lnTo>
                  <a:lnTo>
                    <a:pt x="151" y="33"/>
                  </a:lnTo>
                  <a:lnTo>
                    <a:pt x="150" y="33"/>
                  </a:lnTo>
                  <a:lnTo>
                    <a:pt x="149" y="33"/>
                  </a:lnTo>
                  <a:lnTo>
                    <a:pt x="149" y="34"/>
                  </a:lnTo>
                  <a:lnTo>
                    <a:pt x="146" y="34"/>
                  </a:lnTo>
                  <a:lnTo>
                    <a:pt x="146" y="33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5" y="33"/>
                  </a:lnTo>
                  <a:lnTo>
                    <a:pt x="146" y="31"/>
                  </a:lnTo>
                  <a:lnTo>
                    <a:pt x="146" y="30"/>
                  </a:lnTo>
                  <a:lnTo>
                    <a:pt x="147" y="30"/>
                  </a:lnTo>
                  <a:lnTo>
                    <a:pt x="147" y="29"/>
                  </a:lnTo>
                  <a:lnTo>
                    <a:pt x="146" y="29"/>
                  </a:lnTo>
                  <a:lnTo>
                    <a:pt x="146" y="28"/>
                  </a:lnTo>
                  <a:lnTo>
                    <a:pt x="145" y="28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7" y="27"/>
                  </a:lnTo>
                  <a:lnTo>
                    <a:pt x="147" y="28"/>
                  </a:lnTo>
                  <a:lnTo>
                    <a:pt x="147" y="27"/>
                  </a:lnTo>
                  <a:lnTo>
                    <a:pt x="147" y="25"/>
                  </a:lnTo>
                  <a:lnTo>
                    <a:pt x="149" y="25"/>
                  </a:lnTo>
                  <a:lnTo>
                    <a:pt x="149" y="24"/>
                  </a:lnTo>
                  <a:lnTo>
                    <a:pt x="150" y="24"/>
                  </a:lnTo>
                  <a:lnTo>
                    <a:pt x="150" y="25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3" y="25"/>
                  </a:lnTo>
                  <a:lnTo>
                    <a:pt x="153" y="27"/>
                  </a:lnTo>
                  <a:lnTo>
                    <a:pt x="155" y="27"/>
                  </a:lnTo>
                  <a:lnTo>
                    <a:pt x="156" y="27"/>
                  </a:lnTo>
                  <a:lnTo>
                    <a:pt x="156" y="25"/>
                  </a:lnTo>
                  <a:lnTo>
                    <a:pt x="161" y="25"/>
                  </a:lnTo>
                  <a:lnTo>
                    <a:pt x="159" y="27"/>
                  </a:lnTo>
                  <a:lnTo>
                    <a:pt x="161" y="27"/>
                  </a:lnTo>
                  <a:lnTo>
                    <a:pt x="161" y="28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5"/>
                  </a:lnTo>
                  <a:lnTo>
                    <a:pt x="162" y="24"/>
                  </a:lnTo>
                  <a:lnTo>
                    <a:pt x="163" y="24"/>
                  </a:lnTo>
                  <a:lnTo>
                    <a:pt x="164" y="24"/>
                  </a:lnTo>
                  <a:lnTo>
                    <a:pt x="165" y="24"/>
                  </a:lnTo>
                  <a:lnTo>
                    <a:pt x="165" y="24"/>
                  </a:lnTo>
                  <a:lnTo>
                    <a:pt x="167" y="24"/>
                  </a:lnTo>
                  <a:lnTo>
                    <a:pt x="167" y="23"/>
                  </a:lnTo>
                  <a:lnTo>
                    <a:pt x="168" y="23"/>
                  </a:lnTo>
                  <a:lnTo>
                    <a:pt x="169" y="23"/>
                  </a:lnTo>
                  <a:lnTo>
                    <a:pt x="170" y="22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4" y="22"/>
                  </a:lnTo>
                  <a:lnTo>
                    <a:pt x="175" y="22"/>
                  </a:lnTo>
                  <a:lnTo>
                    <a:pt x="176" y="22"/>
                  </a:lnTo>
                  <a:lnTo>
                    <a:pt x="176" y="21"/>
                  </a:lnTo>
                  <a:lnTo>
                    <a:pt x="175" y="21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6" y="21"/>
                  </a:lnTo>
                  <a:lnTo>
                    <a:pt x="176" y="19"/>
                  </a:lnTo>
                  <a:lnTo>
                    <a:pt x="177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1" y="19"/>
                  </a:lnTo>
                  <a:lnTo>
                    <a:pt x="182" y="18"/>
                  </a:lnTo>
                  <a:lnTo>
                    <a:pt x="182" y="19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8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7" y="19"/>
                  </a:lnTo>
                  <a:lnTo>
                    <a:pt x="188" y="19"/>
                  </a:lnTo>
                  <a:lnTo>
                    <a:pt x="188" y="21"/>
                  </a:lnTo>
                  <a:lnTo>
                    <a:pt x="188" y="19"/>
                  </a:lnTo>
                  <a:lnTo>
                    <a:pt x="188" y="17"/>
                  </a:lnTo>
                  <a:lnTo>
                    <a:pt x="188" y="16"/>
                  </a:lnTo>
                  <a:lnTo>
                    <a:pt x="189" y="16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2" y="15"/>
                  </a:lnTo>
                  <a:lnTo>
                    <a:pt x="194" y="15"/>
                  </a:lnTo>
                  <a:lnTo>
                    <a:pt x="194" y="13"/>
                  </a:lnTo>
                  <a:lnTo>
                    <a:pt x="194" y="13"/>
                  </a:lnTo>
                  <a:lnTo>
                    <a:pt x="195" y="13"/>
                  </a:lnTo>
                  <a:lnTo>
                    <a:pt x="195" y="15"/>
                  </a:lnTo>
                  <a:lnTo>
                    <a:pt x="196" y="15"/>
                  </a:lnTo>
                  <a:lnTo>
                    <a:pt x="200" y="13"/>
                  </a:lnTo>
                  <a:lnTo>
                    <a:pt x="201" y="12"/>
                  </a:lnTo>
                  <a:lnTo>
                    <a:pt x="202" y="12"/>
                  </a:lnTo>
                  <a:lnTo>
                    <a:pt x="204" y="12"/>
                  </a:lnTo>
                  <a:lnTo>
                    <a:pt x="206" y="12"/>
                  </a:lnTo>
                  <a:lnTo>
                    <a:pt x="206" y="11"/>
                  </a:lnTo>
                  <a:lnTo>
                    <a:pt x="207" y="11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9" y="11"/>
                  </a:lnTo>
                  <a:lnTo>
                    <a:pt x="211" y="11"/>
                  </a:lnTo>
                  <a:lnTo>
                    <a:pt x="212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8" y="10"/>
                  </a:lnTo>
                  <a:lnTo>
                    <a:pt x="218" y="9"/>
                  </a:lnTo>
                  <a:lnTo>
                    <a:pt x="219" y="9"/>
                  </a:lnTo>
                  <a:lnTo>
                    <a:pt x="219" y="7"/>
                  </a:lnTo>
                  <a:lnTo>
                    <a:pt x="218" y="6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23" y="3"/>
                  </a:lnTo>
                  <a:lnTo>
                    <a:pt x="224" y="3"/>
                  </a:lnTo>
                  <a:lnTo>
                    <a:pt x="224" y="4"/>
                  </a:lnTo>
                  <a:lnTo>
                    <a:pt x="225" y="4"/>
                  </a:lnTo>
                  <a:lnTo>
                    <a:pt x="225" y="3"/>
                  </a:lnTo>
                  <a:lnTo>
                    <a:pt x="225" y="2"/>
                  </a:lnTo>
                  <a:lnTo>
                    <a:pt x="224" y="2"/>
                  </a:lnTo>
                  <a:lnTo>
                    <a:pt x="225" y="2"/>
                  </a:lnTo>
                  <a:lnTo>
                    <a:pt x="225" y="0"/>
                  </a:lnTo>
                  <a:lnTo>
                    <a:pt x="226" y="2"/>
                  </a:lnTo>
                  <a:lnTo>
                    <a:pt x="227" y="2"/>
                  </a:lnTo>
                  <a:lnTo>
                    <a:pt x="227" y="3"/>
                  </a:lnTo>
                  <a:lnTo>
                    <a:pt x="229" y="2"/>
                  </a:lnTo>
                  <a:lnTo>
                    <a:pt x="231" y="3"/>
                  </a:lnTo>
                  <a:lnTo>
                    <a:pt x="232" y="3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8" y="6"/>
                  </a:lnTo>
                  <a:lnTo>
                    <a:pt x="238" y="5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4"/>
                  </a:lnTo>
                  <a:lnTo>
                    <a:pt x="242" y="4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4" y="4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6" y="7"/>
                  </a:lnTo>
                  <a:lnTo>
                    <a:pt x="246" y="9"/>
                  </a:lnTo>
                  <a:lnTo>
                    <a:pt x="246" y="10"/>
                  </a:lnTo>
                  <a:lnTo>
                    <a:pt x="245" y="10"/>
                  </a:lnTo>
                  <a:lnTo>
                    <a:pt x="245" y="11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6" y="12"/>
                  </a:lnTo>
                  <a:lnTo>
                    <a:pt x="248" y="12"/>
                  </a:lnTo>
                  <a:lnTo>
                    <a:pt x="249" y="12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48" y="15"/>
                  </a:lnTo>
                  <a:lnTo>
                    <a:pt x="248" y="16"/>
                  </a:lnTo>
                  <a:lnTo>
                    <a:pt x="248" y="17"/>
                  </a:lnTo>
                  <a:lnTo>
                    <a:pt x="248" y="18"/>
                  </a:lnTo>
                  <a:lnTo>
                    <a:pt x="249" y="18"/>
                  </a:lnTo>
                  <a:lnTo>
                    <a:pt x="249" y="19"/>
                  </a:lnTo>
                  <a:lnTo>
                    <a:pt x="248" y="21"/>
                  </a:lnTo>
                  <a:lnTo>
                    <a:pt x="248" y="19"/>
                  </a:lnTo>
                  <a:lnTo>
                    <a:pt x="246" y="19"/>
                  </a:lnTo>
                  <a:lnTo>
                    <a:pt x="246" y="21"/>
                  </a:lnTo>
                  <a:lnTo>
                    <a:pt x="246" y="22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9" y="23"/>
                  </a:lnTo>
                  <a:lnTo>
                    <a:pt x="249" y="22"/>
                  </a:lnTo>
                  <a:lnTo>
                    <a:pt x="250" y="22"/>
                  </a:lnTo>
                  <a:lnTo>
                    <a:pt x="251" y="22"/>
                  </a:lnTo>
                  <a:lnTo>
                    <a:pt x="251" y="23"/>
                  </a:lnTo>
                  <a:lnTo>
                    <a:pt x="251" y="24"/>
                  </a:lnTo>
                  <a:lnTo>
                    <a:pt x="251" y="23"/>
                  </a:lnTo>
                  <a:lnTo>
                    <a:pt x="251" y="24"/>
                  </a:lnTo>
                  <a:lnTo>
                    <a:pt x="252" y="24"/>
                  </a:lnTo>
                  <a:lnTo>
                    <a:pt x="252" y="23"/>
                  </a:lnTo>
                  <a:lnTo>
                    <a:pt x="252" y="22"/>
                  </a:lnTo>
                  <a:lnTo>
                    <a:pt x="254" y="22"/>
                  </a:lnTo>
                  <a:lnTo>
                    <a:pt x="255" y="22"/>
                  </a:lnTo>
                  <a:lnTo>
                    <a:pt x="256" y="22"/>
                  </a:lnTo>
                  <a:lnTo>
                    <a:pt x="256" y="23"/>
                  </a:lnTo>
                  <a:lnTo>
                    <a:pt x="257" y="23"/>
                  </a:lnTo>
                  <a:lnTo>
                    <a:pt x="257" y="22"/>
                  </a:lnTo>
                  <a:lnTo>
                    <a:pt x="256" y="22"/>
                  </a:lnTo>
                  <a:lnTo>
                    <a:pt x="256" y="21"/>
                  </a:lnTo>
                  <a:lnTo>
                    <a:pt x="257" y="21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58" y="19"/>
                  </a:lnTo>
                  <a:lnTo>
                    <a:pt x="258" y="21"/>
                  </a:lnTo>
                  <a:lnTo>
                    <a:pt x="260" y="22"/>
                  </a:lnTo>
                  <a:lnTo>
                    <a:pt x="258" y="23"/>
                  </a:lnTo>
                  <a:lnTo>
                    <a:pt x="260" y="23"/>
                  </a:lnTo>
                  <a:lnTo>
                    <a:pt x="261" y="23"/>
                  </a:lnTo>
                  <a:lnTo>
                    <a:pt x="261" y="24"/>
                  </a:lnTo>
                  <a:lnTo>
                    <a:pt x="260" y="24"/>
                  </a:lnTo>
                  <a:lnTo>
                    <a:pt x="260" y="25"/>
                  </a:lnTo>
                  <a:lnTo>
                    <a:pt x="260" y="27"/>
                  </a:lnTo>
                  <a:lnTo>
                    <a:pt x="260" y="28"/>
                  </a:lnTo>
                  <a:lnTo>
                    <a:pt x="261" y="28"/>
                  </a:lnTo>
                  <a:lnTo>
                    <a:pt x="261" y="27"/>
                  </a:lnTo>
                  <a:lnTo>
                    <a:pt x="262" y="27"/>
                  </a:lnTo>
                  <a:lnTo>
                    <a:pt x="263" y="27"/>
                  </a:lnTo>
                  <a:lnTo>
                    <a:pt x="263" y="25"/>
                  </a:lnTo>
                  <a:lnTo>
                    <a:pt x="262" y="25"/>
                  </a:lnTo>
                  <a:lnTo>
                    <a:pt x="262" y="24"/>
                  </a:lnTo>
                  <a:lnTo>
                    <a:pt x="261" y="25"/>
                  </a:lnTo>
                  <a:lnTo>
                    <a:pt x="261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3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8" y="27"/>
                  </a:lnTo>
                  <a:lnTo>
                    <a:pt x="270" y="27"/>
                  </a:lnTo>
                  <a:lnTo>
                    <a:pt x="271" y="27"/>
                  </a:lnTo>
                  <a:lnTo>
                    <a:pt x="271" y="25"/>
                  </a:lnTo>
                  <a:lnTo>
                    <a:pt x="273" y="25"/>
                  </a:lnTo>
                  <a:lnTo>
                    <a:pt x="273" y="24"/>
                  </a:lnTo>
                  <a:lnTo>
                    <a:pt x="274" y="24"/>
                  </a:lnTo>
                  <a:lnTo>
                    <a:pt x="274" y="28"/>
                  </a:lnTo>
                  <a:lnTo>
                    <a:pt x="273" y="28"/>
                  </a:lnTo>
                  <a:lnTo>
                    <a:pt x="271" y="28"/>
                  </a:lnTo>
                  <a:lnTo>
                    <a:pt x="270" y="28"/>
                  </a:lnTo>
                  <a:lnTo>
                    <a:pt x="270" y="29"/>
                  </a:lnTo>
                  <a:lnTo>
                    <a:pt x="269" y="29"/>
                  </a:lnTo>
                  <a:lnTo>
                    <a:pt x="269" y="30"/>
                  </a:lnTo>
                  <a:lnTo>
                    <a:pt x="269" y="31"/>
                  </a:lnTo>
                  <a:lnTo>
                    <a:pt x="268" y="31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68" y="34"/>
                  </a:lnTo>
                  <a:lnTo>
                    <a:pt x="270" y="34"/>
                  </a:lnTo>
                  <a:lnTo>
                    <a:pt x="269" y="35"/>
                  </a:lnTo>
                  <a:lnTo>
                    <a:pt x="270" y="36"/>
                  </a:lnTo>
                  <a:lnTo>
                    <a:pt x="270" y="35"/>
                  </a:lnTo>
                  <a:lnTo>
                    <a:pt x="271" y="35"/>
                  </a:lnTo>
                  <a:lnTo>
                    <a:pt x="271" y="34"/>
                  </a:lnTo>
                  <a:lnTo>
                    <a:pt x="273" y="34"/>
                  </a:lnTo>
                  <a:lnTo>
                    <a:pt x="273" y="33"/>
                  </a:lnTo>
                  <a:lnTo>
                    <a:pt x="274" y="33"/>
                  </a:lnTo>
                  <a:lnTo>
                    <a:pt x="275" y="33"/>
                  </a:lnTo>
                  <a:lnTo>
                    <a:pt x="276" y="33"/>
                  </a:lnTo>
                  <a:lnTo>
                    <a:pt x="277" y="33"/>
                  </a:lnTo>
                  <a:lnTo>
                    <a:pt x="277" y="34"/>
                  </a:lnTo>
                  <a:lnTo>
                    <a:pt x="277" y="33"/>
                  </a:lnTo>
                  <a:lnTo>
                    <a:pt x="279" y="33"/>
                  </a:lnTo>
                  <a:lnTo>
                    <a:pt x="279" y="34"/>
                  </a:lnTo>
                  <a:lnTo>
                    <a:pt x="280" y="34"/>
                  </a:lnTo>
                  <a:lnTo>
                    <a:pt x="279" y="34"/>
                  </a:lnTo>
                  <a:lnTo>
                    <a:pt x="280" y="34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80" y="34"/>
                  </a:lnTo>
                  <a:lnTo>
                    <a:pt x="280" y="33"/>
                  </a:lnTo>
                  <a:lnTo>
                    <a:pt x="280" y="31"/>
                  </a:lnTo>
                  <a:lnTo>
                    <a:pt x="282" y="31"/>
                  </a:lnTo>
                  <a:lnTo>
                    <a:pt x="282" y="30"/>
                  </a:lnTo>
                  <a:lnTo>
                    <a:pt x="283" y="30"/>
                  </a:lnTo>
                  <a:lnTo>
                    <a:pt x="283" y="29"/>
                  </a:lnTo>
                  <a:lnTo>
                    <a:pt x="285" y="29"/>
                  </a:lnTo>
                  <a:lnTo>
                    <a:pt x="286" y="29"/>
                  </a:lnTo>
                  <a:lnTo>
                    <a:pt x="287" y="28"/>
                  </a:lnTo>
                  <a:lnTo>
                    <a:pt x="288" y="27"/>
                  </a:lnTo>
                  <a:lnTo>
                    <a:pt x="291" y="25"/>
                  </a:lnTo>
                  <a:lnTo>
                    <a:pt x="289" y="24"/>
                  </a:lnTo>
                  <a:lnTo>
                    <a:pt x="291" y="24"/>
                  </a:lnTo>
                  <a:lnTo>
                    <a:pt x="292" y="24"/>
                  </a:lnTo>
                  <a:lnTo>
                    <a:pt x="293" y="24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7" y="22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9" y="19"/>
                  </a:lnTo>
                  <a:lnTo>
                    <a:pt x="301" y="19"/>
                  </a:lnTo>
                  <a:lnTo>
                    <a:pt x="303" y="19"/>
                  </a:lnTo>
                  <a:lnTo>
                    <a:pt x="303" y="18"/>
                  </a:lnTo>
                  <a:lnTo>
                    <a:pt x="304" y="18"/>
                  </a:lnTo>
                  <a:lnTo>
                    <a:pt x="305" y="18"/>
                  </a:lnTo>
                  <a:lnTo>
                    <a:pt x="305" y="17"/>
                  </a:lnTo>
                  <a:lnTo>
                    <a:pt x="306" y="17"/>
                  </a:lnTo>
                  <a:lnTo>
                    <a:pt x="306" y="18"/>
                  </a:lnTo>
                  <a:lnTo>
                    <a:pt x="305" y="18"/>
                  </a:lnTo>
                  <a:lnTo>
                    <a:pt x="304" y="18"/>
                  </a:lnTo>
                  <a:lnTo>
                    <a:pt x="304" y="19"/>
                  </a:lnTo>
                  <a:lnTo>
                    <a:pt x="305" y="19"/>
                  </a:lnTo>
                  <a:lnTo>
                    <a:pt x="305" y="21"/>
                  </a:lnTo>
                  <a:lnTo>
                    <a:pt x="305" y="22"/>
                  </a:lnTo>
                  <a:lnTo>
                    <a:pt x="304" y="22"/>
                  </a:lnTo>
                  <a:lnTo>
                    <a:pt x="304" y="23"/>
                  </a:lnTo>
                  <a:lnTo>
                    <a:pt x="303" y="23"/>
                  </a:lnTo>
                  <a:lnTo>
                    <a:pt x="301" y="23"/>
                  </a:lnTo>
                  <a:lnTo>
                    <a:pt x="300" y="23"/>
                  </a:lnTo>
                  <a:lnTo>
                    <a:pt x="301" y="25"/>
                  </a:lnTo>
                  <a:lnTo>
                    <a:pt x="301" y="27"/>
                  </a:lnTo>
                  <a:lnTo>
                    <a:pt x="303" y="27"/>
                  </a:lnTo>
                  <a:lnTo>
                    <a:pt x="304" y="28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3"/>
                  </a:lnTo>
                  <a:lnTo>
                    <a:pt x="311" y="34"/>
                  </a:lnTo>
                  <a:lnTo>
                    <a:pt x="312" y="35"/>
                  </a:lnTo>
                  <a:lnTo>
                    <a:pt x="313" y="37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18" y="42"/>
                  </a:lnTo>
                  <a:lnTo>
                    <a:pt x="319" y="44"/>
                  </a:lnTo>
                  <a:lnTo>
                    <a:pt x="319" y="46"/>
                  </a:lnTo>
                  <a:lnTo>
                    <a:pt x="320" y="48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6" y="59"/>
                  </a:lnTo>
                  <a:lnTo>
                    <a:pt x="328" y="61"/>
                  </a:lnTo>
                  <a:lnTo>
                    <a:pt x="329" y="64"/>
                  </a:lnTo>
                  <a:lnTo>
                    <a:pt x="330" y="65"/>
                  </a:lnTo>
                  <a:lnTo>
                    <a:pt x="330" y="66"/>
                  </a:lnTo>
                  <a:lnTo>
                    <a:pt x="331" y="67"/>
                  </a:lnTo>
                  <a:lnTo>
                    <a:pt x="332" y="68"/>
                  </a:lnTo>
                  <a:lnTo>
                    <a:pt x="334" y="71"/>
                  </a:lnTo>
                  <a:lnTo>
                    <a:pt x="334" y="72"/>
                  </a:lnTo>
                  <a:lnTo>
                    <a:pt x="335" y="74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6" y="78"/>
                  </a:lnTo>
                  <a:lnTo>
                    <a:pt x="337" y="78"/>
                  </a:lnTo>
                  <a:lnTo>
                    <a:pt x="337" y="79"/>
                  </a:lnTo>
                  <a:lnTo>
                    <a:pt x="337" y="79"/>
                  </a:lnTo>
                  <a:lnTo>
                    <a:pt x="337" y="78"/>
                  </a:lnTo>
                  <a:lnTo>
                    <a:pt x="337" y="77"/>
                  </a:lnTo>
                  <a:lnTo>
                    <a:pt x="337" y="78"/>
                  </a:lnTo>
                  <a:lnTo>
                    <a:pt x="337" y="77"/>
                  </a:lnTo>
                  <a:lnTo>
                    <a:pt x="338" y="77"/>
                  </a:lnTo>
                  <a:lnTo>
                    <a:pt x="338" y="76"/>
                  </a:lnTo>
                  <a:lnTo>
                    <a:pt x="339" y="77"/>
                  </a:lnTo>
                  <a:lnTo>
                    <a:pt x="339" y="76"/>
                  </a:lnTo>
                  <a:lnTo>
                    <a:pt x="341" y="76"/>
                  </a:lnTo>
                  <a:lnTo>
                    <a:pt x="341" y="74"/>
                  </a:lnTo>
                  <a:lnTo>
                    <a:pt x="341" y="73"/>
                  </a:lnTo>
                  <a:lnTo>
                    <a:pt x="339" y="73"/>
                  </a:lnTo>
                  <a:lnTo>
                    <a:pt x="339" y="72"/>
                  </a:lnTo>
                  <a:lnTo>
                    <a:pt x="341" y="72"/>
                  </a:lnTo>
                  <a:lnTo>
                    <a:pt x="341" y="71"/>
                  </a:lnTo>
                  <a:lnTo>
                    <a:pt x="342" y="72"/>
                  </a:lnTo>
                  <a:lnTo>
                    <a:pt x="342" y="71"/>
                  </a:lnTo>
                  <a:lnTo>
                    <a:pt x="342" y="70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4" y="70"/>
                  </a:lnTo>
                  <a:lnTo>
                    <a:pt x="345" y="70"/>
                  </a:lnTo>
                  <a:lnTo>
                    <a:pt x="345" y="71"/>
                  </a:lnTo>
                  <a:lnTo>
                    <a:pt x="345" y="72"/>
                  </a:lnTo>
                  <a:lnTo>
                    <a:pt x="347" y="72"/>
                  </a:lnTo>
                  <a:lnTo>
                    <a:pt x="348" y="72"/>
                  </a:lnTo>
                  <a:lnTo>
                    <a:pt x="347" y="74"/>
                  </a:lnTo>
                  <a:lnTo>
                    <a:pt x="347" y="76"/>
                  </a:lnTo>
                  <a:lnTo>
                    <a:pt x="348" y="76"/>
                  </a:lnTo>
                  <a:lnTo>
                    <a:pt x="349" y="76"/>
                  </a:lnTo>
                  <a:lnTo>
                    <a:pt x="350" y="76"/>
                  </a:lnTo>
                  <a:lnTo>
                    <a:pt x="350" y="77"/>
                  </a:lnTo>
                  <a:lnTo>
                    <a:pt x="351" y="78"/>
                  </a:lnTo>
                  <a:lnTo>
                    <a:pt x="350" y="78"/>
                  </a:lnTo>
                  <a:lnTo>
                    <a:pt x="350" y="79"/>
                  </a:lnTo>
                  <a:lnTo>
                    <a:pt x="351" y="79"/>
                  </a:lnTo>
                  <a:lnTo>
                    <a:pt x="353" y="79"/>
                  </a:lnTo>
                  <a:lnTo>
                    <a:pt x="354" y="79"/>
                  </a:lnTo>
                  <a:lnTo>
                    <a:pt x="354" y="78"/>
                  </a:lnTo>
                  <a:lnTo>
                    <a:pt x="355" y="79"/>
                  </a:lnTo>
                  <a:lnTo>
                    <a:pt x="355" y="78"/>
                  </a:lnTo>
                  <a:lnTo>
                    <a:pt x="356" y="79"/>
                  </a:lnTo>
                  <a:lnTo>
                    <a:pt x="357" y="79"/>
                  </a:lnTo>
                  <a:lnTo>
                    <a:pt x="359" y="79"/>
                  </a:lnTo>
                  <a:lnTo>
                    <a:pt x="360" y="79"/>
                  </a:lnTo>
                  <a:lnTo>
                    <a:pt x="361" y="79"/>
                  </a:lnTo>
                  <a:lnTo>
                    <a:pt x="363" y="79"/>
                  </a:lnTo>
                  <a:lnTo>
                    <a:pt x="363" y="78"/>
                  </a:lnTo>
                  <a:lnTo>
                    <a:pt x="363" y="77"/>
                  </a:lnTo>
                  <a:lnTo>
                    <a:pt x="365" y="77"/>
                  </a:lnTo>
                  <a:lnTo>
                    <a:pt x="366" y="77"/>
                  </a:lnTo>
                  <a:lnTo>
                    <a:pt x="366" y="77"/>
                  </a:lnTo>
                  <a:lnTo>
                    <a:pt x="367" y="76"/>
                  </a:lnTo>
                  <a:lnTo>
                    <a:pt x="367" y="74"/>
                  </a:lnTo>
                  <a:lnTo>
                    <a:pt x="368" y="74"/>
                  </a:lnTo>
                  <a:lnTo>
                    <a:pt x="369" y="74"/>
                  </a:lnTo>
                  <a:lnTo>
                    <a:pt x="371" y="74"/>
                  </a:lnTo>
                  <a:lnTo>
                    <a:pt x="371" y="76"/>
                  </a:lnTo>
                  <a:lnTo>
                    <a:pt x="372" y="76"/>
                  </a:lnTo>
                  <a:lnTo>
                    <a:pt x="373" y="76"/>
                  </a:lnTo>
                  <a:lnTo>
                    <a:pt x="373" y="77"/>
                  </a:lnTo>
                  <a:lnTo>
                    <a:pt x="374" y="77"/>
                  </a:lnTo>
                  <a:lnTo>
                    <a:pt x="375" y="78"/>
                  </a:lnTo>
                  <a:lnTo>
                    <a:pt x="375" y="79"/>
                  </a:lnTo>
                  <a:lnTo>
                    <a:pt x="376" y="80"/>
                  </a:lnTo>
                  <a:lnTo>
                    <a:pt x="378" y="80"/>
                  </a:lnTo>
                  <a:lnTo>
                    <a:pt x="378" y="81"/>
                  </a:lnTo>
                  <a:lnTo>
                    <a:pt x="378" y="83"/>
                  </a:lnTo>
                  <a:lnTo>
                    <a:pt x="379" y="83"/>
                  </a:lnTo>
                  <a:lnTo>
                    <a:pt x="378" y="84"/>
                  </a:lnTo>
                  <a:lnTo>
                    <a:pt x="379" y="84"/>
                  </a:lnTo>
                  <a:lnTo>
                    <a:pt x="379" y="85"/>
                  </a:lnTo>
                  <a:lnTo>
                    <a:pt x="379" y="86"/>
                  </a:lnTo>
                  <a:lnTo>
                    <a:pt x="379" y="87"/>
                  </a:lnTo>
                  <a:lnTo>
                    <a:pt x="380" y="87"/>
                  </a:lnTo>
                  <a:lnTo>
                    <a:pt x="381" y="87"/>
                  </a:lnTo>
                  <a:lnTo>
                    <a:pt x="382" y="87"/>
                  </a:lnTo>
                  <a:lnTo>
                    <a:pt x="382" y="89"/>
                  </a:lnTo>
                  <a:lnTo>
                    <a:pt x="384" y="89"/>
                  </a:lnTo>
                  <a:lnTo>
                    <a:pt x="385" y="89"/>
                  </a:lnTo>
                  <a:lnTo>
                    <a:pt x="385" y="90"/>
                  </a:lnTo>
                  <a:lnTo>
                    <a:pt x="386" y="90"/>
                  </a:lnTo>
                  <a:lnTo>
                    <a:pt x="387" y="91"/>
                  </a:lnTo>
                  <a:lnTo>
                    <a:pt x="386" y="91"/>
                  </a:lnTo>
                  <a:lnTo>
                    <a:pt x="386" y="92"/>
                  </a:lnTo>
                  <a:lnTo>
                    <a:pt x="386" y="93"/>
                  </a:lnTo>
                  <a:lnTo>
                    <a:pt x="387" y="93"/>
                  </a:lnTo>
                  <a:lnTo>
                    <a:pt x="387" y="95"/>
                  </a:lnTo>
                  <a:lnTo>
                    <a:pt x="388" y="96"/>
                  </a:lnTo>
                  <a:lnTo>
                    <a:pt x="388" y="97"/>
                  </a:lnTo>
                  <a:lnTo>
                    <a:pt x="390" y="97"/>
                  </a:lnTo>
                  <a:lnTo>
                    <a:pt x="390" y="97"/>
                  </a:lnTo>
                  <a:lnTo>
                    <a:pt x="391" y="97"/>
                  </a:lnTo>
                  <a:lnTo>
                    <a:pt x="392" y="97"/>
                  </a:lnTo>
                  <a:lnTo>
                    <a:pt x="393" y="97"/>
                  </a:lnTo>
                  <a:lnTo>
                    <a:pt x="393" y="97"/>
                  </a:lnTo>
                  <a:lnTo>
                    <a:pt x="394" y="97"/>
                  </a:lnTo>
                  <a:lnTo>
                    <a:pt x="394" y="97"/>
                  </a:lnTo>
                  <a:lnTo>
                    <a:pt x="396" y="97"/>
                  </a:lnTo>
                  <a:lnTo>
                    <a:pt x="396" y="98"/>
                  </a:lnTo>
                  <a:lnTo>
                    <a:pt x="397" y="98"/>
                  </a:lnTo>
                  <a:lnTo>
                    <a:pt x="397" y="97"/>
                  </a:lnTo>
                  <a:lnTo>
                    <a:pt x="397" y="98"/>
                  </a:lnTo>
                  <a:lnTo>
                    <a:pt x="398" y="98"/>
                  </a:lnTo>
                  <a:lnTo>
                    <a:pt x="399" y="97"/>
                  </a:lnTo>
                  <a:lnTo>
                    <a:pt x="399" y="97"/>
                  </a:lnTo>
                  <a:lnTo>
                    <a:pt x="400" y="97"/>
                  </a:lnTo>
                  <a:lnTo>
                    <a:pt x="402" y="97"/>
                  </a:lnTo>
                  <a:lnTo>
                    <a:pt x="402" y="96"/>
                  </a:lnTo>
                  <a:lnTo>
                    <a:pt x="402" y="95"/>
                  </a:lnTo>
                  <a:lnTo>
                    <a:pt x="403" y="95"/>
                  </a:lnTo>
                  <a:lnTo>
                    <a:pt x="404" y="95"/>
                  </a:lnTo>
                  <a:lnTo>
                    <a:pt x="404" y="96"/>
                  </a:lnTo>
                  <a:lnTo>
                    <a:pt x="404" y="97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4" y="97"/>
                  </a:lnTo>
                  <a:lnTo>
                    <a:pt x="404" y="98"/>
                  </a:lnTo>
                  <a:lnTo>
                    <a:pt x="405" y="98"/>
                  </a:lnTo>
                  <a:lnTo>
                    <a:pt x="404" y="98"/>
                  </a:lnTo>
                  <a:lnTo>
                    <a:pt x="405" y="99"/>
                  </a:lnTo>
                  <a:lnTo>
                    <a:pt x="406" y="99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6" y="102"/>
                  </a:lnTo>
                  <a:lnTo>
                    <a:pt x="407" y="102"/>
                  </a:lnTo>
                  <a:lnTo>
                    <a:pt x="409" y="102"/>
                  </a:lnTo>
                  <a:lnTo>
                    <a:pt x="410" y="103"/>
                  </a:lnTo>
                  <a:lnTo>
                    <a:pt x="410" y="104"/>
                  </a:lnTo>
                  <a:close/>
                  <a:moveTo>
                    <a:pt x="38" y="165"/>
                  </a:moveTo>
                  <a:lnTo>
                    <a:pt x="38" y="164"/>
                  </a:lnTo>
                  <a:lnTo>
                    <a:pt x="39" y="164"/>
                  </a:lnTo>
                  <a:lnTo>
                    <a:pt x="39" y="165"/>
                  </a:lnTo>
                  <a:lnTo>
                    <a:pt x="38" y="165"/>
                  </a:lnTo>
                  <a:close/>
                  <a:moveTo>
                    <a:pt x="36" y="167"/>
                  </a:moveTo>
                  <a:lnTo>
                    <a:pt x="35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5" y="164"/>
                  </a:lnTo>
                  <a:lnTo>
                    <a:pt x="36" y="164"/>
                  </a:lnTo>
                  <a:lnTo>
                    <a:pt x="35" y="164"/>
                  </a:lnTo>
                  <a:lnTo>
                    <a:pt x="35" y="165"/>
                  </a:lnTo>
                  <a:lnTo>
                    <a:pt x="35" y="166"/>
                  </a:lnTo>
                  <a:lnTo>
                    <a:pt x="35" y="167"/>
                  </a:lnTo>
                  <a:lnTo>
                    <a:pt x="36" y="167"/>
                  </a:lnTo>
                  <a:close/>
                  <a:moveTo>
                    <a:pt x="42" y="166"/>
                  </a:moveTo>
                  <a:lnTo>
                    <a:pt x="42" y="167"/>
                  </a:lnTo>
                  <a:lnTo>
                    <a:pt x="42" y="166"/>
                  </a:lnTo>
                  <a:lnTo>
                    <a:pt x="41" y="166"/>
                  </a:lnTo>
                  <a:lnTo>
                    <a:pt x="41" y="165"/>
                  </a:lnTo>
                  <a:lnTo>
                    <a:pt x="42" y="166"/>
                  </a:lnTo>
                  <a:lnTo>
                    <a:pt x="42" y="165"/>
                  </a:lnTo>
                  <a:lnTo>
                    <a:pt x="42" y="166"/>
                  </a:lnTo>
                  <a:close/>
                  <a:moveTo>
                    <a:pt x="62" y="158"/>
                  </a:moveTo>
                  <a:lnTo>
                    <a:pt x="62" y="159"/>
                  </a:lnTo>
                  <a:lnTo>
                    <a:pt x="60" y="158"/>
                  </a:lnTo>
                  <a:lnTo>
                    <a:pt x="62" y="157"/>
                  </a:lnTo>
                  <a:lnTo>
                    <a:pt x="62" y="158"/>
                  </a:lnTo>
                  <a:close/>
                  <a:moveTo>
                    <a:pt x="33" y="146"/>
                  </a:moveTo>
                  <a:lnTo>
                    <a:pt x="33" y="147"/>
                  </a:lnTo>
                  <a:lnTo>
                    <a:pt x="33" y="148"/>
                  </a:lnTo>
                  <a:lnTo>
                    <a:pt x="33" y="147"/>
                  </a:lnTo>
                  <a:lnTo>
                    <a:pt x="32" y="146"/>
                  </a:lnTo>
                  <a:lnTo>
                    <a:pt x="33" y="14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2" name="Freeform 3192">
              <a:extLst>
                <a:ext uri="{FF2B5EF4-FFF2-40B4-BE49-F238E27FC236}">
                  <a16:creationId xmlns:a16="http://schemas.microsoft.com/office/drawing/2014/main" id="{4942E36A-5203-FF1B-83DD-427650874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5314" y="1917701"/>
              <a:ext cx="123825" cy="88900"/>
            </a:xfrm>
            <a:custGeom>
              <a:avLst/>
              <a:gdLst>
                <a:gd name="T0" fmla="*/ 36 w 78"/>
                <a:gd name="T1" fmla="*/ 12 h 56"/>
                <a:gd name="T2" fmla="*/ 31 w 78"/>
                <a:gd name="T3" fmla="*/ 15 h 56"/>
                <a:gd name="T4" fmla="*/ 27 w 78"/>
                <a:gd name="T5" fmla="*/ 12 h 56"/>
                <a:gd name="T6" fmla="*/ 20 w 78"/>
                <a:gd name="T7" fmla="*/ 15 h 56"/>
                <a:gd name="T8" fmla="*/ 20 w 78"/>
                <a:gd name="T9" fmla="*/ 20 h 56"/>
                <a:gd name="T10" fmla="*/ 26 w 78"/>
                <a:gd name="T11" fmla="*/ 20 h 56"/>
                <a:gd name="T12" fmla="*/ 30 w 78"/>
                <a:gd name="T13" fmla="*/ 20 h 56"/>
                <a:gd name="T14" fmla="*/ 36 w 78"/>
                <a:gd name="T15" fmla="*/ 21 h 56"/>
                <a:gd name="T16" fmla="*/ 41 w 78"/>
                <a:gd name="T17" fmla="*/ 20 h 56"/>
                <a:gd name="T18" fmla="*/ 42 w 78"/>
                <a:gd name="T19" fmla="*/ 21 h 56"/>
                <a:gd name="T20" fmla="*/ 47 w 78"/>
                <a:gd name="T21" fmla="*/ 22 h 56"/>
                <a:gd name="T22" fmla="*/ 52 w 78"/>
                <a:gd name="T23" fmla="*/ 22 h 56"/>
                <a:gd name="T24" fmla="*/ 60 w 78"/>
                <a:gd name="T25" fmla="*/ 21 h 56"/>
                <a:gd name="T26" fmla="*/ 64 w 78"/>
                <a:gd name="T27" fmla="*/ 25 h 56"/>
                <a:gd name="T28" fmla="*/ 65 w 78"/>
                <a:gd name="T29" fmla="*/ 30 h 56"/>
                <a:gd name="T30" fmla="*/ 68 w 78"/>
                <a:gd name="T31" fmla="*/ 32 h 56"/>
                <a:gd name="T32" fmla="*/ 74 w 78"/>
                <a:gd name="T33" fmla="*/ 33 h 56"/>
                <a:gd name="T34" fmla="*/ 76 w 78"/>
                <a:gd name="T35" fmla="*/ 41 h 56"/>
                <a:gd name="T36" fmla="*/ 78 w 78"/>
                <a:gd name="T37" fmla="*/ 47 h 56"/>
                <a:gd name="T38" fmla="*/ 71 w 78"/>
                <a:gd name="T39" fmla="*/ 47 h 56"/>
                <a:gd name="T40" fmla="*/ 65 w 78"/>
                <a:gd name="T41" fmla="*/ 50 h 56"/>
                <a:gd name="T42" fmla="*/ 61 w 78"/>
                <a:gd name="T43" fmla="*/ 46 h 56"/>
                <a:gd name="T44" fmla="*/ 57 w 78"/>
                <a:gd name="T45" fmla="*/ 50 h 56"/>
                <a:gd name="T46" fmla="*/ 51 w 78"/>
                <a:gd name="T47" fmla="*/ 51 h 56"/>
                <a:gd name="T48" fmla="*/ 42 w 78"/>
                <a:gd name="T49" fmla="*/ 56 h 56"/>
                <a:gd name="T50" fmla="*/ 42 w 78"/>
                <a:gd name="T51" fmla="*/ 49 h 56"/>
                <a:gd name="T52" fmla="*/ 42 w 78"/>
                <a:gd name="T53" fmla="*/ 41 h 56"/>
                <a:gd name="T54" fmla="*/ 41 w 78"/>
                <a:gd name="T55" fmla="*/ 37 h 56"/>
                <a:gd name="T56" fmla="*/ 36 w 78"/>
                <a:gd name="T57" fmla="*/ 34 h 56"/>
                <a:gd name="T58" fmla="*/ 31 w 78"/>
                <a:gd name="T59" fmla="*/ 39 h 56"/>
                <a:gd name="T60" fmla="*/ 29 w 78"/>
                <a:gd name="T61" fmla="*/ 43 h 56"/>
                <a:gd name="T62" fmla="*/ 27 w 78"/>
                <a:gd name="T63" fmla="*/ 46 h 56"/>
                <a:gd name="T64" fmla="*/ 21 w 78"/>
                <a:gd name="T65" fmla="*/ 46 h 56"/>
                <a:gd name="T66" fmla="*/ 17 w 78"/>
                <a:gd name="T67" fmla="*/ 50 h 56"/>
                <a:gd name="T68" fmla="*/ 15 w 78"/>
                <a:gd name="T69" fmla="*/ 49 h 56"/>
                <a:gd name="T70" fmla="*/ 11 w 78"/>
                <a:gd name="T71" fmla="*/ 50 h 56"/>
                <a:gd name="T72" fmla="*/ 6 w 78"/>
                <a:gd name="T73" fmla="*/ 51 h 56"/>
                <a:gd name="T74" fmla="*/ 5 w 78"/>
                <a:gd name="T75" fmla="*/ 45 h 56"/>
                <a:gd name="T76" fmla="*/ 10 w 78"/>
                <a:gd name="T77" fmla="*/ 39 h 56"/>
                <a:gd name="T78" fmla="*/ 8 w 78"/>
                <a:gd name="T79" fmla="*/ 34 h 56"/>
                <a:gd name="T80" fmla="*/ 9 w 78"/>
                <a:gd name="T81" fmla="*/ 27 h 56"/>
                <a:gd name="T82" fmla="*/ 4 w 78"/>
                <a:gd name="T83" fmla="*/ 26 h 56"/>
                <a:gd name="T84" fmla="*/ 0 w 78"/>
                <a:gd name="T85" fmla="*/ 21 h 56"/>
                <a:gd name="T86" fmla="*/ 10 w 78"/>
                <a:gd name="T87" fmla="*/ 20 h 56"/>
                <a:gd name="T88" fmla="*/ 14 w 78"/>
                <a:gd name="T89" fmla="*/ 15 h 56"/>
                <a:gd name="T90" fmla="*/ 14 w 78"/>
                <a:gd name="T91" fmla="*/ 13 h 56"/>
                <a:gd name="T92" fmla="*/ 14 w 78"/>
                <a:gd name="T93" fmla="*/ 13 h 56"/>
                <a:gd name="T94" fmla="*/ 20 w 78"/>
                <a:gd name="T95" fmla="*/ 12 h 56"/>
                <a:gd name="T96" fmla="*/ 20 w 78"/>
                <a:gd name="T97" fmla="*/ 6 h 56"/>
                <a:gd name="T98" fmla="*/ 23 w 78"/>
                <a:gd name="T99" fmla="*/ 6 h 56"/>
                <a:gd name="T100" fmla="*/ 30 w 78"/>
                <a:gd name="T101" fmla="*/ 2 h 56"/>
                <a:gd name="T102" fmla="*/ 35 w 78"/>
                <a:gd name="T103" fmla="*/ 3 h 56"/>
                <a:gd name="T104" fmla="*/ 30 w 78"/>
                <a:gd name="T105" fmla="*/ 8 h 56"/>
                <a:gd name="T106" fmla="*/ 36 w 78"/>
                <a:gd name="T107" fmla="*/ 10 h 56"/>
                <a:gd name="T108" fmla="*/ 31 w 78"/>
                <a:gd name="T109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56">
                  <a:moveTo>
                    <a:pt x="33" y="0"/>
                  </a:moveTo>
                  <a:lnTo>
                    <a:pt x="34" y="1"/>
                  </a:lnTo>
                  <a:lnTo>
                    <a:pt x="33" y="1"/>
                  </a:lnTo>
                  <a:lnTo>
                    <a:pt x="33" y="0"/>
                  </a:lnTo>
                  <a:close/>
                  <a:moveTo>
                    <a:pt x="37" y="10"/>
                  </a:moveTo>
                  <a:lnTo>
                    <a:pt x="37" y="12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8" y="13"/>
                  </a:lnTo>
                  <a:lnTo>
                    <a:pt x="27" y="12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3" y="20"/>
                  </a:lnTo>
                  <a:lnTo>
                    <a:pt x="34" y="20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20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49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5" y="21"/>
                  </a:lnTo>
                  <a:lnTo>
                    <a:pt x="57" y="21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6" y="27"/>
                  </a:lnTo>
                  <a:lnTo>
                    <a:pt x="65" y="27"/>
                  </a:lnTo>
                  <a:lnTo>
                    <a:pt x="64" y="28"/>
                  </a:lnTo>
                  <a:lnTo>
                    <a:pt x="65" y="28"/>
                  </a:lnTo>
                  <a:lnTo>
                    <a:pt x="65" y="30"/>
                  </a:lnTo>
                  <a:lnTo>
                    <a:pt x="65" y="31"/>
                  </a:lnTo>
                  <a:lnTo>
                    <a:pt x="65" y="32"/>
                  </a:lnTo>
                  <a:lnTo>
                    <a:pt x="66" y="32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3" y="32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6" y="34"/>
                  </a:lnTo>
                  <a:lnTo>
                    <a:pt x="74" y="36"/>
                  </a:lnTo>
                  <a:lnTo>
                    <a:pt x="74" y="37"/>
                  </a:lnTo>
                  <a:lnTo>
                    <a:pt x="74" y="39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7" y="43"/>
                  </a:lnTo>
                  <a:lnTo>
                    <a:pt x="76" y="44"/>
                  </a:lnTo>
                  <a:lnTo>
                    <a:pt x="76" y="45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8" y="47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6" y="50"/>
                  </a:lnTo>
                  <a:lnTo>
                    <a:pt x="74" y="49"/>
                  </a:lnTo>
                  <a:lnTo>
                    <a:pt x="73" y="47"/>
                  </a:lnTo>
                  <a:lnTo>
                    <a:pt x="72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70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5" y="47"/>
                  </a:lnTo>
                  <a:lnTo>
                    <a:pt x="64" y="47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7"/>
                  </a:lnTo>
                  <a:lnTo>
                    <a:pt x="60" y="46"/>
                  </a:lnTo>
                  <a:lnTo>
                    <a:pt x="60" y="47"/>
                  </a:lnTo>
                  <a:lnTo>
                    <a:pt x="59" y="47"/>
                  </a:lnTo>
                  <a:lnTo>
                    <a:pt x="58" y="49"/>
                  </a:lnTo>
                  <a:lnTo>
                    <a:pt x="57" y="49"/>
                  </a:lnTo>
                  <a:lnTo>
                    <a:pt x="57" y="50"/>
                  </a:lnTo>
                  <a:lnTo>
                    <a:pt x="55" y="50"/>
                  </a:lnTo>
                  <a:lnTo>
                    <a:pt x="54" y="50"/>
                  </a:lnTo>
                  <a:lnTo>
                    <a:pt x="54" y="51"/>
                  </a:lnTo>
                  <a:lnTo>
                    <a:pt x="53" y="51"/>
                  </a:lnTo>
                  <a:lnTo>
                    <a:pt x="52" y="51"/>
                  </a:lnTo>
                  <a:lnTo>
                    <a:pt x="52" y="52"/>
                  </a:lnTo>
                  <a:lnTo>
                    <a:pt x="51" y="51"/>
                  </a:lnTo>
                  <a:lnTo>
                    <a:pt x="51" y="52"/>
                  </a:lnTo>
                  <a:lnTo>
                    <a:pt x="49" y="52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5" y="56"/>
                  </a:lnTo>
                  <a:lnTo>
                    <a:pt x="43" y="56"/>
                  </a:lnTo>
                  <a:lnTo>
                    <a:pt x="42" y="56"/>
                  </a:lnTo>
                  <a:lnTo>
                    <a:pt x="42" y="55"/>
                  </a:lnTo>
                  <a:lnTo>
                    <a:pt x="42" y="53"/>
                  </a:lnTo>
                  <a:lnTo>
                    <a:pt x="42" y="52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9"/>
                  </a:lnTo>
                  <a:lnTo>
                    <a:pt x="42" y="47"/>
                  </a:lnTo>
                  <a:lnTo>
                    <a:pt x="42" y="46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3" y="37"/>
                  </a:lnTo>
                  <a:lnTo>
                    <a:pt x="31" y="38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29" y="40"/>
                  </a:lnTo>
                  <a:lnTo>
                    <a:pt x="29" y="41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1" y="47"/>
                  </a:lnTo>
                  <a:lnTo>
                    <a:pt x="21" y="49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5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37" y="10"/>
                  </a:lnTo>
                  <a:close/>
                  <a:moveTo>
                    <a:pt x="31" y="15"/>
                  </a:moveTo>
                  <a:lnTo>
                    <a:pt x="34" y="16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3" name="Freeform 3193">
              <a:extLst>
                <a:ext uri="{FF2B5EF4-FFF2-40B4-BE49-F238E27FC236}">
                  <a16:creationId xmlns:a16="http://schemas.microsoft.com/office/drawing/2014/main" id="{BC6FDA97-97A3-FC9E-F4EB-1BDF702C4F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5539" y="1541463"/>
              <a:ext cx="92075" cy="73025"/>
            </a:xfrm>
            <a:custGeom>
              <a:avLst/>
              <a:gdLst>
                <a:gd name="T0" fmla="*/ 56 w 58"/>
                <a:gd name="T1" fmla="*/ 18 h 46"/>
                <a:gd name="T2" fmla="*/ 57 w 58"/>
                <a:gd name="T3" fmla="*/ 21 h 46"/>
                <a:gd name="T4" fmla="*/ 57 w 58"/>
                <a:gd name="T5" fmla="*/ 24 h 46"/>
                <a:gd name="T6" fmla="*/ 53 w 58"/>
                <a:gd name="T7" fmla="*/ 24 h 46"/>
                <a:gd name="T8" fmla="*/ 51 w 58"/>
                <a:gd name="T9" fmla="*/ 28 h 46"/>
                <a:gd name="T10" fmla="*/ 49 w 58"/>
                <a:gd name="T11" fmla="*/ 29 h 46"/>
                <a:gd name="T12" fmla="*/ 49 w 58"/>
                <a:gd name="T13" fmla="*/ 30 h 46"/>
                <a:gd name="T14" fmla="*/ 48 w 58"/>
                <a:gd name="T15" fmla="*/ 34 h 46"/>
                <a:gd name="T16" fmla="*/ 47 w 58"/>
                <a:gd name="T17" fmla="*/ 39 h 46"/>
                <a:gd name="T18" fmla="*/ 49 w 58"/>
                <a:gd name="T19" fmla="*/ 40 h 46"/>
                <a:gd name="T20" fmla="*/ 48 w 58"/>
                <a:gd name="T21" fmla="*/ 41 h 46"/>
                <a:gd name="T22" fmla="*/ 47 w 58"/>
                <a:gd name="T23" fmla="*/ 39 h 46"/>
                <a:gd name="T24" fmla="*/ 44 w 58"/>
                <a:gd name="T25" fmla="*/ 39 h 46"/>
                <a:gd name="T26" fmla="*/ 42 w 58"/>
                <a:gd name="T27" fmla="*/ 41 h 46"/>
                <a:gd name="T28" fmla="*/ 39 w 58"/>
                <a:gd name="T29" fmla="*/ 43 h 46"/>
                <a:gd name="T30" fmla="*/ 37 w 58"/>
                <a:gd name="T31" fmla="*/ 45 h 46"/>
                <a:gd name="T32" fmla="*/ 33 w 58"/>
                <a:gd name="T33" fmla="*/ 45 h 46"/>
                <a:gd name="T34" fmla="*/ 29 w 58"/>
                <a:gd name="T35" fmla="*/ 45 h 46"/>
                <a:gd name="T36" fmla="*/ 25 w 58"/>
                <a:gd name="T37" fmla="*/ 45 h 46"/>
                <a:gd name="T38" fmla="*/ 24 w 58"/>
                <a:gd name="T39" fmla="*/ 40 h 46"/>
                <a:gd name="T40" fmla="*/ 20 w 58"/>
                <a:gd name="T41" fmla="*/ 37 h 46"/>
                <a:gd name="T42" fmla="*/ 20 w 58"/>
                <a:gd name="T43" fmla="*/ 37 h 46"/>
                <a:gd name="T44" fmla="*/ 19 w 58"/>
                <a:gd name="T45" fmla="*/ 37 h 46"/>
                <a:gd name="T46" fmla="*/ 19 w 58"/>
                <a:gd name="T47" fmla="*/ 33 h 46"/>
                <a:gd name="T48" fmla="*/ 20 w 58"/>
                <a:gd name="T49" fmla="*/ 29 h 46"/>
                <a:gd name="T50" fmla="*/ 18 w 58"/>
                <a:gd name="T51" fmla="*/ 28 h 46"/>
                <a:gd name="T52" fmla="*/ 14 w 58"/>
                <a:gd name="T53" fmla="*/ 25 h 46"/>
                <a:gd name="T54" fmla="*/ 11 w 58"/>
                <a:gd name="T55" fmla="*/ 25 h 46"/>
                <a:gd name="T56" fmla="*/ 7 w 58"/>
                <a:gd name="T57" fmla="*/ 23 h 46"/>
                <a:gd name="T58" fmla="*/ 4 w 58"/>
                <a:gd name="T59" fmla="*/ 21 h 46"/>
                <a:gd name="T60" fmla="*/ 4 w 58"/>
                <a:gd name="T61" fmla="*/ 18 h 46"/>
                <a:gd name="T62" fmla="*/ 2 w 58"/>
                <a:gd name="T63" fmla="*/ 15 h 46"/>
                <a:gd name="T64" fmla="*/ 1 w 58"/>
                <a:gd name="T65" fmla="*/ 10 h 46"/>
                <a:gd name="T66" fmla="*/ 2 w 58"/>
                <a:gd name="T67" fmla="*/ 6 h 46"/>
                <a:gd name="T68" fmla="*/ 7 w 58"/>
                <a:gd name="T69" fmla="*/ 3 h 46"/>
                <a:gd name="T70" fmla="*/ 13 w 58"/>
                <a:gd name="T71" fmla="*/ 0 h 46"/>
                <a:gd name="T72" fmla="*/ 18 w 58"/>
                <a:gd name="T73" fmla="*/ 2 h 46"/>
                <a:gd name="T74" fmla="*/ 20 w 58"/>
                <a:gd name="T75" fmla="*/ 2 h 46"/>
                <a:gd name="T76" fmla="*/ 22 w 58"/>
                <a:gd name="T77" fmla="*/ 2 h 46"/>
                <a:gd name="T78" fmla="*/ 26 w 58"/>
                <a:gd name="T79" fmla="*/ 3 h 46"/>
                <a:gd name="T80" fmla="*/ 29 w 58"/>
                <a:gd name="T81" fmla="*/ 3 h 46"/>
                <a:gd name="T82" fmla="*/ 32 w 58"/>
                <a:gd name="T83" fmla="*/ 3 h 46"/>
                <a:gd name="T84" fmla="*/ 36 w 58"/>
                <a:gd name="T85" fmla="*/ 4 h 46"/>
                <a:gd name="T86" fmla="*/ 39 w 58"/>
                <a:gd name="T87" fmla="*/ 0 h 46"/>
                <a:gd name="T88" fmla="*/ 42 w 58"/>
                <a:gd name="T89" fmla="*/ 3 h 46"/>
                <a:gd name="T90" fmla="*/ 45 w 58"/>
                <a:gd name="T91" fmla="*/ 5 h 46"/>
                <a:gd name="T92" fmla="*/ 49 w 58"/>
                <a:gd name="T93" fmla="*/ 8 h 46"/>
                <a:gd name="T94" fmla="*/ 51 w 58"/>
                <a:gd name="T95" fmla="*/ 10 h 46"/>
                <a:gd name="T96" fmla="*/ 56 w 58"/>
                <a:gd name="T97" fmla="*/ 15 h 46"/>
                <a:gd name="T98" fmla="*/ 1 w 58"/>
                <a:gd name="T99" fmla="*/ 21 h 46"/>
                <a:gd name="T100" fmla="*/ 1 w 58"/>
                <a:gd name="T101" fmla="*/ 15 h 46"/>
                <a:gd name="T102" fmla="*/ 2 w 58"/>
                <a:gd name="T103" fmla="*/ 16 h 46"/>
                <a:gd name="T104" fmla="*/ 2 w 58"/>
                <a:gd name="T105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46">
                  <a:moveTo>
                    <a:pt x="57" y="15"/>
                  </a:moveTo>
                  <a:lnTo>
                    <a:pt x="57" y="16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8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30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9" y="34"/>
                  </a:lnTo>
                  <a:lnTo>
                    <a:pt x="48" y="34"/>
                  </a:lnTo>
                  <a:lnTo>
                    <a:pt x="48" y="35"/>
                  </a:lnTo>
                  <a:lnTo>
                    <a:pt x="48" y="36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49" y="37"/>
                  </a:lnTo>
                  <a:lnTo>
                    <a:pt x="49" y="39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9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7" y="45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3" y="46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4" y="40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20" y="37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1" y="10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5"/>
                  </a:lnTo>
                  <a:lnTo>
                    <a:pt x="57" y="15"/>
                  </a:lnTo>
                  <a:close/>
                  <a:moveTo>
                    <a:pt x="1" y="22"/>
                  </a:move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3194">
              <a:extLst>
                <a:ext uri="{FF2B5EF4-FFF2-40B4-BE49-F238E27FC236}">
                  <a16:creationId xmlns:a16="http://schemas.microsoft.com/office/drawing/2014/main" id="{8A0D30E6-2BDB-8678-946B-2C8849A6E5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2651" y="2547938"/>
              <a:ext cx="714375" cy="654050"/>
            </a:xfrm>
            <a:custGeom>
              <a:avLst/>
              <a:gdLst>
                <a:gd name="T0" fmla="*/ 188 w 450"/>
                <a:gd name="T1" fmla="*/ 344 h 412"/>
                <a:gd name="T2" fmla="*/ 200 w 450"/>
                <a:gd name="T3" fmla="*/ 318 h 412"/>
                <a:gd name="T4" fmla="*/ 186 w 450"/>
                <a:gd name="T5" fmla="*/ 296 h 412"/>
                <a:gd name="T6" fmla="*/ 161 w 450"/>
                <a:gd name="T7" fmla="*/ 279 h 412"/>
                <a:gd name="T8" fmla="*/ 166 w 450"/>
                <a:gd name="T9" fmla="*/ 238 h 412"/>
                <a:gd name="T10" fmla="*/ 138 w 450"/>
                <a:gd name="T11" fmla="*/ 208 h 412"/>
                <a:gd name="T12" fmla="*/ 117 w 450"/>
                <a:gd name="T13" fmla="*/ 186 h 412"/>
                <a:gd name="T14" fmla="*/ 88 w 450"/>
                <a:gd name="T15" fmla="*/ 171 h 412"/>
                <a:gd name="T16" fmla="*/ 70 w 450"/>
                <a:gd name="T17" fmla="*/ 156 h 412"/>
                <a:gd name="T18" fmla="*/ 33 w 450"/>
                <a:gd name="T19" fmla="*/ 161 h 412"/>
                <a:gd name="T20" fmla="*/ 11 w 450"/>
                <a:gd name="T21" fmla="*/ 143 h 412"/>
                <a:gd name="T22" fmla="*/ 11 w 450"/>
                <a:gd name="T23" fmla="*/ 106 h 412"/>
                <a:gd name="T24" fmla="*/ 40 w 450"/>
                <a:gd name="T25" fmla="*/ 96 h 412"/>
                <a:gd name="T26" fmla="*/ 43 w 450"/>
                <a:gd name="T27" fmla="*/ 48 h 412"/>
                <a:gd name="T28" fmla="*/ 61 w 450"/>
                <a:gd name="T29" fmla="*/ 36 h 412"/>
                <a:gd name="T30" fmla="*/ 91 w 450"/>
                <a:gd name="T31" fmla="*/ 42 h 412"/>
                <a:gd name="T32" fmla="*/ 98 w 450"/>
                <a:gd name="T33" fmla="*/ 16 h 412"/>
                <a:gd name="T34" fmla="*/ 124 w 450"/>
                <a:gd name="T35" fmla="*/ 11 h 412"/>
                <a:gd name="T36" fmla="*/ 143 w 450"/>
                <a:gd name="T37" fmla="*/ 18 h 412"/>
                <a:gd name="T38" fmla="*/ 161 w 450"/>
                <a:gd name="T39" fmla="*/ 37 h 412"/>
                <a:gd name="T40" fmla="*/ 192 w 450"/>
                <a:gd name="T41" fmla="*/ 29 h 412"/>
                <a:gd name="T42" fmla="*/ 223 w 450"/>
                <a:gd name="T43" fmla="*/ 16 h 412"/>
                <a:gd name="T44" fmla="*/ 232 w 450"/>
                <a:gd name="T45" fmla="*/ 31 h 412"/>
                <a:gd name="T46" fmla="*/ 229 w 450"/>
                <a:gd name="T47" fmla="*/ 55 h 412"/>
                <a:gd name="T48" fmla="*/ 229 w 450"/>
                <a:gd name="T49" fmla="*/ 65 h 412"/>
                <a:gd name="T50" fmla="*/ 246 w 450"/>
                <a:gd name="T51" fmla="*/ 73 h 412"/>
                <a:gd name="T52" fmla="*/ 258 w 450"/>
                <a:gd name="T53" fmla="*/ 68 h 412"/>
                <a:gd name="T54" fmla="*/ 268 w 450"/>
                <a:gd name="T55" fmla="*/ 60 h 412"/>
                <a:gd name="T56" fmla="*/ 279 w 450"/>
                <a:gd name="T57" fmla="*/ 63 h 412"/>
                <a:gd name="T58" fmla="*/ 284 w 450"/>
                <a:gd name="T59" fmla="*/ 66 h 412"/>
                <a:gd name="T60" fmla="*/ 292 w 450"/>
                <a:gd name="T61" fmla="*/ 69 h 412"/>
                <a:gd name="T62" fmla="*/ 293 w 450"/>
                <a:gd name="T63" fmla="*/ 86 h 412"/>
                <a:gd name="T64" fmla="*/ 308 w 450"/>
                <a:gd name="T65" fmla="*/ 79 h 412"/>
                <a:gd name="T66" fmla="*/ 334 w 450"/>
                <a:gd name="T67" fmla="*/ 82 h 412"/>
                <a:gd name="T68" fmla="*/ 371 w 450"/>
                <a:gd name="T69" fmla="*/ 103 h 412"/>
                <a:gd name="T70" fmla="*/ 392 w 450"/>
                <a:gd name="T71" fmla="*/ 124 h 412"/>
                <a:gd name="T72" fmla="*/ 383 w 450"/>
                <a:gd name="T73" fmla="*/ 149 h 412"/>
                <a:gd name="T74" fmla="*/ 367 w 450"/>
                <a:gd name="T75" fmla="*/ 170 h 412"/>
                <a:gd name="T76" fmla="*/ 351 w 450"/>
                <a:gd name="T77" fmla="*/ 187 h 412"/>
                <a:gd name="T78" fmla="*/ 352 w 450"/>
                <a:gd name="T79" fmla="*/ 216 h 412"/>
                <a:gd name="T80" fmla="*/ 336 w 450"/>
                <a:gd name="T81" fmla="*/ 265 h 412"/>
                <a:gd name="T82" fmla="*/ 312 w 450"/>
                <a:gd name="T83" fmla="*/ 289 h 412"/>
                <a:gd name="T84" fmla="*/ 296 w 450"/>
                <a:gd name="T85" fmla="*/ 289 h 412"/>
                <a:gd name="T86" fmla="*/ 278 w 450"/>
                <a:gd name="T87" fmla="*/ 300 h 412"/>
                <a:gd name="T88" fmla="*/ 258 w 450"/>
                <a:gd name="T89" fmla="*/ 314 h 412"/>
                <a:gd name="T90" fmla="*/ 254 w 450"/>
                <a:gd name="T91" fmla="*/ 322 h 412"/>
                <a:gd name="T92" fmla="*/ 253 w 450"/>
                <a:gd name="T93" fmla="*/ 349 h 412"/>
                <a:gd name="T94" fmla="*/ 229 w 450"/>
                <a:gd name="T95" fmla="*/ 386 h 412"/>
                <a:gd name="T96" fmla="*/ 229 w 450"/>
                <a:gd name="T97" fmla="*/ 370 h 412"/>
                <a:gd name="T98" fmla="*/ 221 w 450"/>
                <a:gd name="T99" fmla="*/ 393 h 412"/>
                <a:gd name="T100" fmla="*/ 199 w 450"/>
                <a:gd name="T101" fmla="*/ 389 h 412"/>
                <a:gd name="T102" fmla="*/ 172 w 450"/>
                <a:gd name="T103" fmla="*/ 369 h 412"/>
                <a:gd name="T104" fmla="*/ 320 w 450"/>
                <a:gd name="T105" fmla="*/ 80 h 412"/>
                <a:gd name="T106" fmla="*/ 231 w 450"/>
                <a:gd name="T107" fmla="*/ 60 h 412"/>
                <a:gd name="T108" fmla="*/ 229 w 450"/>
                <a:gd name="T109" fmla="*/ 55 h 412"/>
                <a:gd name="T110" fmla="*/ 247 w 450"/>
                <a:gd name="T111" fmla="*/ 69 h 412"/>
                <a:gd name="T112" fmla="*/ 232 w 450"/>
                <a:gd name="T113" fmla="*/ 67 h 412"/>
                <a:gd name="T114" fmla="*/ 250 w 450"/>
                <a:gd name="T115" fmla="*/ 55 h 412"/>
                <a:gd name="T116" fmla="*/ 236 w 450"/>
                <a:gd name="T117" fmla="*/ 54 h 412"/>
                <a:gd name="T118" fmla="*/ 238 w 450"/>
                <a:gd name="T119" fmla="*/ 49 h 412"/>
                <a:gd name="T120" fmla="*/ 450 w 450"/>
                <a:gd name="T121" fmla="*/ 263 h 412"/>
                <a:gd name="T122" fmla="*/ 287 w 450"/>
                <a:gd name="T123" fmla="*/ 300 h 412"/>
                <a:gd name="T124" fmla="*/ 303 w 450"/>
                <a:gd name="T125" fmla="*/ 78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0" h="412">
                  <a:moveTo>
                    <a:pt x="166" y="370"/>
                  </a:moveTo>
                  <a:lnTo>
                    <a:pt x="167" y="369"/>
                  </a:lnTo>
                  <a:lnTo>
                    <a:pt x="168" y="368"/>
                  </a:lnTo>
                  <a:lnTo>
                    <a:pt x="168" y="366"/>
                  </a:lnTo>
                  <a:lnTo>
                    <a:pt x="168" y="365"/>
                  </a:lnTo>
                  <a:lnTo>
                    <a:pt x="169" y="365"/>
                  </a:lnTo>
                  <a:lnTo>
                    <a:pt x="170" y="365"/>
                  </a:lnTo>
                  <a:lnTo>
                    <a:pt x="172" y="364"/>
                  </a:lnTo>
                  <a:lnTo>
                    <a:pt x="172" y="363"/>
                  </a:lnTo>
                  <a:lnTo>
                    <a:pt x="172" y="363"/>
                  </a:lnTo>
                  <a:lnTo>
                    <a:pt x="173" y="362"/>
                  </a:lnTo>
                  <a:lnTo>
                    <a:pt x="173" y="360"/>
                  </a:lnTo>
                  <a:lnTo>
                    <a:pt x="174" y="360"/>
                  </a:lnTo>
                  <a:lnTo>
                    <a:pt x="174" y="359"/>
                  </a:lnTo>
                  <a:lnTo>
                    <a:pt x="174" y="358"/>
                  </a:lnTo>
                  <a:lnTo>
                    <a:pt x="175" y="358"/>
                  </a:lnTo>
                  <a:lnTo>
                    <a:pt x="175" y="357"/>
                  </a:lnTo>
                  <a:lnTo>
                    <a:pt x="176" y="357"/>
                  </a:lnTo>
                  <a:lnTo>
                    <a:pt x="176" y="356"/>
                  </a:lnTo>
                  <a:lnTo>
                    <a:pt x="178" y="355"/>
                  </a:lnTo>
                  <a:lnTo>
                    <a:pt x="178" y="353"/>
                  </a:lnTo>
                  <a:lnTo>
                    <a:pt x="179" y="353"/>
                  </a:lnTo>
                  <a:lnTo>
                    <a:pt x="180" y="352"/>
                  </a:lnTo>
                  <a:lnTo>
                    <a:pt x="180" y="351"/>
                  </a:lnTo>
                  <a:lnTo>
                    <a:pt x="181" y="351"/>
                  </a:lnTo>
                  <a:lnTo>
                    <a:pt x="180" y="351"/>
                  </a:lnTo>
                  <a:lnTo>
                    <a:pt x="180" y="350"/>
                  </a:lnTo>
                  <a:lnTo>
                    <a:pt x="181" y="350"/>
                  </a:lnTo>
                  <a:lnTo>
                    <a:pt x="182" y="350"/>
                  </a:lnTo>
                  <a:lnTo>
                    <a:pt x="182" y="349"/>
                  </a:lnTo>
                  <a:lnTo>
                    <a:pt x="184" y="349"/>
                  </a:lnTo>
                  <a:lnTo>
                    <a:pt x="185" y="349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6"/>
                  </a:lnTo>
                  <a:lnTo>
                    <a:pt x="185" y="346"/>
                  </a:lnTo>
                  <a:lnTo>
                    <a:pt x="185" y="345"/>
                  </a:lnTo>
                  <a:lnTo>
                    <a:pt x="185" y="346"/>
                  </a:lnTo>
                  <a:lnTo>
                    <a:pt x="186" y="346"/>
                  </a:lnTo>
                  <a:lnTo>
                    <a:pt x="186" y="345"/>
                  </a:lnTo>
                  <a:lnTo>
                    <a:pt x="187" y="345"/>
                  </a:lnTo>
                  <a:lnTo>
                    <a:pt x="187" y="344"/>
                  </a:lnTo>
                  <a:lnTo>
                    <a:pt x="188" y="344"/>
                  </a:lnTo>
                  <a:lnTo>
                    <a:pt x="188" y="343"/>
                  </a:lnTo>
                  <a:lnTo>
                    <a:pt x="188" y="344"/>
                  </a:lnTo>
                  <a:lnTo>
                    <a:pt x="188" y="343"/>
                  </a:lnTo>
                  <a:lnTo>
                    <a:pt x="190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2" y="343"/>
                  </a:lnTo>
                  <a:lnTo>
                    <a:pt x="192" y="341"/>
                  </a:lnTo>
                  <a:lnTo>
                    <a:pt x="193" y="341"/>
                  </a:lnTo>
                  <a:lnTo>
                    <a:pt x="193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6" y="340"/>
                  </a:lnTo>
                  <a:lnTo>
                    <a:pt x="196" y="339"/>
                  </a:lnTo>
                  <a:lnTo>
                    <a:pt x="197" y="339"/>
                  </a:lnTo>
                  <a:lnTo>
                    <a:pt x="197" y="338"/>
                  </a:lnTo>
                  <a:lnTo>
                    <a:pt x="198" y="338"/>
                  </a:lnTo>
                  <a:lnTo>
                    <a:pt x="198" y="339"/>
                  </a:lnTo>
                  <a:lnTo>
                    <a:pt x="198" y="338"/>
                  </a:lnTo>
                  <a:lnTo>
                    <a:pt x="198" y="339"/>
                  </a:lnTo>
                  <a:lnTo>
                    <a:pt x="199" y="339"/>
                  </a:lnTo>
                  <a:lnTo>
                    <a:pt x="199" y="338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200" y="335"/>
                  </a:lnTo>
                  <a:lnTo>
                    <a:pt x="201" y="335"/>
                  </a:lnTo>
                  <a:lnTo>
                    <a:pt x="203" y="335"/>
                  </a:lnTo>
                  <a:lnTo>
                    <a:pt x="203" y="334"/>
                  </a:lnTo>
                  <a:lnTo>
                    <a:pt x="204" y="333"/>
                  </a:lnTo>
                  <a:lnTo>
                    <a:pt x="204" y="332"/>
                  </a:lnTo>
                  <a:lnTo>
                    <a:pt x="204" y="331"/>
                  </a:lnTo>
                  <a:lnTo>
                    <a:pt x="203" y="331"/>
                  </a:lnTo>
                  <a:lnTo>
                    <a:pt x="203" y="329"/>
                  </a:lnTo>
                  <a:lnTo>
                    <a:pt x="204" y="329"/>
                  </a:lnTo>
                  <a:lnTo>
                    <a:pt x="203" y="329"/>
                  </a:lnTo>
                  <a:lnTo>
                    <a:pt x="204" y="328"/>
                  </a:lnTo>
                  <a:lnTo>
                    <a:pt x="204" y="327"/>
                  </a:lnTo>
                  <a:lnTo>
                    <a:pt x="204" y="326"/>
                  </a:lnTo>
                  <a:lnTo>
                    <a:pt x="204" y="325"/>
                  </a:lnTo>
                  <a:lnTo>
                    <a:pt x="204" y="323"/>
                  </a:lnTo>
                  <a:lnTo>
                    <a:pt x="203" y="323"/>
                  </a:lnTo>
                  <a:lnTo>
                    <a:pt x="203" y="322"/>
                  </a:lnTo>
                  <a:lnTo>
                    <a:pt x="203" y="321"/>
                  </a:lnTo>
                  <a:lnTo>
                    <a:pt x="203" y="320"/>
                  </a:lnTo>
                  <a:lnTo>
                    <a:pt x="201" y="319"/>
                  </a:lnTo>
                  <a:lnTo>
                    <a:pt x="201" y="318"/>
                  </a:lnTo>
                  <a:lnTo>
                    <a:pt x="200" y="318"/>
                  </a:lnTo>
                  <a:lnTo>
                    <a:pt x="200" y="316"/>
                  </a:lnTo>
                  <a:lnTo>
                    <a:pt x="200" y="318"/>
                  </a:lnTo>
                  <a:lnTo>
                    <a:pt x="200" y="316"/>
                  </a:lnTo>
                  <a:lnTo>
                    <a:pt x="200" y="316"/>
                  </a:lnTo>
                  <a:lnTo>
                    <a:pt x="200" y="318"/>
                  </a:lnTo>
                  <a:lnTo>
                    <a:pt x="200" y="316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199" y="318"/>
                  </a:lnTo>
                  <a:lnTo>
                    <a:pt x="199" y="316"/>
                  </a:lnTo>
                  <a:lnTo>
                    <a:pt x="198" y="316"/>
                  </a:lnTo>
                  <a:lnTo>
                    <a:pt x="198" y="318"/>
                  </a:lnTo>
                  <a:lnTo>
                    <a:pt x="197" y="318"/>
                  </a:lnTo>
                  <a:lnTo>
                    <a:pt x="197" y="319"/>
                  </a:lnTo>
                  <a:lnTo>
                    <a:pt x="197" y="318"/>
                  </a:lnTo>
                  <a:lnTo>
                    <a:pt x="196" y="318"/>
                  </a:lnTo>
                  <a:lnTo>
                    <a:pt x="196" y="316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3"/>
                  </a:lnTo>
                  <a:lnTo>
                    <a:pt x="197" y="312"/>
                  </a:lnTo>
                  <a:lnTo>
                    <a:pt x="198" y="309"/>
                  </a:lnTo>
                  <a:lnTo>
                    <a:pt x="198" y="308"/>
                  </a:lnTo>
                  <a:lnTo>
                    <a:pt x="198" y="307"/>
                  </a:lnTo>
                  <a:lnTo>
                    <a:pt x="198" y="306"/>
                  </a:lnTo>
                  <a:lnTo>
                    <a:pt x="199" y="304"/>
                  </a:lnTo>
                  <a:lnTo>
                    <a:pt x="199" y="303"/>
                  </a:lnTo>
                  <a:lnTo>
                    <a:pt x="198" y="303"/>
                  </a:lnTo>
                  <a:lnTo>
                    <a:pt x="198" y="302"/>
                  </a:lnTo>
                  <a:lnTo>
                    <a:pt x="199" y="301"/>
                  </a:lnTo>
                  <a:lnTo>
                    <a:pt x="198" y="300"/>
                  </a:lnTo>
                  <a:lnTo>
                    <a:pt x="197" y="300"/>
                  </a:lnTo>
                  <a:lnTo>
                    <a:pt x="196" y="298"/>
                  </a:lnTo>
                  <a:lnTo>
                    <a:pt x="194" y="298"/>
                  </a:lnTo>
                  <a:lnTo>
                    <a:pt x="193" y="298"/>
                  </a:lnTo>
                  <a:lnTo>
                    <a:pt x="192" y="300"/>
                  </a:lnTo>
                  <a:lnTo>
                    <a:pt x="191" y="300"/>
                  </a:lnTo>
                  <a:lnTo>
                    <a:pt x="190" y="301"/>
                  </a:lnTo>
                  <a:lnTo>
                    <a:pt x="188" y="301"/>
                  </a:lnTo>
                  <a:lnTo>
                    <a:pt x="188" y="300"/>
                  </a:lnTo>
                  <a:lnTo>
                    <a:pt x="187" y="300"/>
                  </a:lnTo>
                  <a:lnTo>
                    <a:pt x="187" y="297"/>
                  </a:lnTo>
                  <a:lnTo>
                    <a:pt x="186" y="296"/>
                  </a:lnTo>
                  <a:lnTo>
                    <a:pt x="186" y="295"/>
                  </a:lnTo>
                  <a:lnTo>
                    <a:pt x="186" y="294"/>
                  </a:lnTo>
                  <a:lnTo>
                    <a:pt x="186" y="292"/>
                  </a:lnTo>
                  <a:lnTo>
                    <a:pt x="186" y="291"/>
                  </a:lnTo>
                  <a:lnTo>
                    <a:pt x="186" y="290"/>
                  </a:lnTo>
                  <a:lnTo>
                    <a:pt x="185" y="290"/>
                  </a:lnTo>
                  <a:lnTo>
                    <a:pt x="185" y="289"/>
                  </a:lnTo>
                  <a:lnTo>
                    <a:pt x="185" y="288"/>
                  </a:lnTo>
                  <a:lnTo>
                    <a:pt x="185" y="286"/>
                  </a:lnTo>
                  <a:lnTo>
                    <a:pt x="185" y="285"/>
                  </a:lnTo>
                  <a:lnTo>
                    <a:pt x="185" y="285"/>
                  </a:lnTo>
                  <a:lnTo>
                    <a:pt x="184" y="285"/>
                  </a:lnTo>
                  <a:lnTo>
                    <a:pt x="184" y="284"/>
                  </a:lnTo>
                  <a:lnTo>
                    <a:pt x="184" y="283"/>
                  </a:lnTo>
                  <a:lnTo>
                    <a:pt x="182" y="283"/>
                  </a:lnTo>
                  <a:lnTo>
                    <a:pt x="182" y="282"/>
                  </a:lnTo>
                  <a:lnTo>
                    <a:pt x="182" y="283"/>
                  </a:lnTo>
                  <a:lnTo>
                    <a:pt x="182" y="282"/>
                  </a:lnTo>
                  <a:lnTo>
                    <a:pt x="181" y="282"/>
                  </a:lnTo>
                  <a:lnTo>
                    <a:pt x="180" y="282"/>
                  </a:lnTo>
                  <a:lnTo>
                    <a:pt x="179" y="282"/>
                  </a:lnTo>
                  <a:lnTo>
                    <a:pt x="178" y="282"/>
                  </a:lnTo>
                  <a:lnTo>
                    <a:pt x="178" y="281"/>
                  </a:lnTo>
                  <a:lnTo>
                    <a:pt x="176" y="281"/>
                  </a:lnTo>
                  <a:lnTo>
                    <a:pt x="176" y="279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4" y="281"/>
                  </a:lnTo>
                  <a:lnTo>
                    <a:pt x="174" y="282"/>
                  </a:lnTo>
                  <a:lnTo>
                    <a:pt x="173" y="282"/>
                  </a:lnTo>
                  <a:lnTo>
                    <a:pt x="172" y="282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9" y="281"/>
                  </a:lnTo>
                  <a:lnTo>
                    <a:pt x="169" y="282"/>
                  </a:lnTo>
                  <a:lnTo>
                    <a:pt x="169" y="281"/>
                  </a:lnTo>
                  <a:lnTo>
                    <a:pt x="169" y="282"/>
                  </a:lnTo>
                  <a:lnTo>
                    <a:pt x="168" y="281"/>
                  </a:lnTo>
                  <a:lnTo>
                    <a:pt x="168" y="282"/>
                  </a:lnTo>
                  <a:lnTo>
                    <a:pt x="167" y="281"/>
                  </a:lnTo>
                  <a:lnTo>
                    <a:pt x="166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2" y="281"/>
                  </a:lnTo>
                  <a:lnTo>
                    <a:pt x="161" y="279"/>
                  </a:lnTo>
                  <a:lnTo>
                    <a:pt x="161" y="278"/>
                  </a:lnTo>
                  <a:lnTo>
                    <a:pt x="162" y="278"/>
                  </a:lnTo>
                  <a:lnTo>
                    <a:pt x="162" y="277"/>
                  </a:lnTo>
                  <a:lnTo>
                    <a:pt x="162" y="276"/>
                  </a:lnTo>
                  <a:lnTo>
                    <a:pt x="162" y="275"/>
                  </a:lnTo>
                  <a:lnTo>
                    <a:pt x="162" y="273"/>
                  </a:lnTo>
                  <a:lnTo>
                    <a:pt x="162" y="272"/>
                  </a:lnTo>
                  <a:lnTo>
                    <a:pt x="162" y="271"/>
                  </a:lnTo>
                  <a:lnTo>
                    <a:pt x="162" y="270"/>
                  </a:lnTo>
                  <a:lnTo>
                    <a:pt x="163" y="270"/>
                  </a:lnTo>
                  <a:lnTo>
                    <a:pt x="163" y="269"/>
                  </a:lnTo>
                  <a:lnTo>
                    <a:pt x="162" y="269"/>
                  </a:lnTo>
                  <a:lnTo>
                    <a:pt x="163" y="267"/>
                  </a:lnTo>
                  <a:lnTo>
                    <a:pt x="162" y="267"/>
                  </a:lnTo>
                  <a:lnTo>
                    <a:pt x="162" y="266"/>
                  </a:lnTo>
                  <a:lnTo>
                    <a:pt x="162" y="265"/>
                  </a:lnTo>
                  <a:lnTo>
                    <a:pt x="162" y="264"/>
                  </a:lnTo>
                  <a:lnTo>
                    <a:pt x="161" y="264"/>
                  </a:lnTo>
                  <a:lnTo>
                    <a:pt x="161" y="263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59"/>
                  </a:lnTo>
                  <a:lnTo>
                    <a:pt x="160" y="258"/>
                  </a:lnTo>
                  <a:lnTo>
                    <a:pt x="161" y="258"/>
                  </a:lnTo>
                  <a:lnTo>
                    <a:pt x="161" y="257"/>
                  </a:lnTo>
                  <a:lnTo>
                    <a:pt x="162" y="257"/>
                  </a:lnTo>
                  <a:lnTo>
                    <a:pt x="162" y="257"/>
                  </a:lnTo>
                  <a:lnTo>
                    <a:pt x="161" y="255"/>
                  </a:lnTo>
                  <a:lnTo>
                    <a:pt x="160" y="255"/>
                  </a:lnTo>
                  <a:lnTo>
                    <a:pt x="160" y="254"/>
                  </a:lnTo>
                  <a:lnTo>
                    <a:pt x="161" y="253"/>
                  </a:lnTo>
                  <a:lnTo>
                    <a:pt x="161" y="252"/>
                  </a:lnTo>
                  <a:lnTo>
                    <a:pt x="162" y="249"/>
                  </a:lnTo>
                  <a:lnTo>
                    <a:pt x="163" y="248"/>
                  </a:lnTo>
                  <a:lnTo>
                    <a:pt x="163" y="247"/>
                  </a:lnTo>
                  <a:lnTo>
                    <a:pt x="165" y="247"/>
                  </a:lnTo>
                  <a:lnTo>
                    <a:pt x="165" y="246"/>
                  </a:lnTo>
                  <a:lnTo>
                    <a:pt x="163" y="246"/>
                  </a:lnTo>
                  <a:lnTo>
                    <a:pt x="165" y="244"/>
                  </a:lnTo>
                  <a:lnTo>
                    <a:pt x="165" y="242"/>
                  </a:lnTo>
                  <a:lnTo>
                    <a:pt x="165" y="241"/>
                  </a:lnTo>
                  <a:lnTo>
                    <a:pt x="166" y="239"/>
                  </a:lnTo>
                  <a:lnTo>
                    <a:pt x="167" y="239"/>
                  </a:lnTo>
                  <a:lnTo>
                    <a:pt x="167" y="238"/>
                  </a:lnTo>
                  <a:lnTo>
                    <a:pt x="166" y="238"/>
                  </a:lnTo>
                  <a:lnTo>
                    <a:pt x="165" y="235"/>
                  </a:lnTo>
                  <a:lnTo>
                    <a:pt x="165" y="234"/>
                  </a:lnTo>
                  <a:lnTo>
                    <a:pt x="165" y="233"/>
                  </a:lnTo>
                  <a:lnTo>
                    <a:pt x="163" y="233"/>
                  </a:lnTo>
                  <a:lnTo>
                    <a:pt x="165" y="233"/>
                  </a:lnTo>
                  <a:lnTo>
                    <a:pt x="163" y="233"/>
                  </a:lnTo>
                  <a:lnTo>
                    <a:pt x="163" y="232"/>
                  </a:lnTo>
                  <a:lnTo>
                    <a:pt x="163" y="230"/>
                  </a:lnTo>
                  <a:lnTo>
                    <a:pt x="162" y="230"/>
                  </a:lnTo>
                  <a:lnTo>
                    <a:pt x="161" y="230"/>
                  </a:lnTo>
                  <a:lnTo>
                    <a:pt x="161" y="229"/>
                  </a:lnTo>
                  <a:lnTo>
                    <a:pt x="160" y="229"/>
                  </a:lnTo>
                  <a:lnTo>
                    <a:pt x="159" y="229"/>
                  </a:lnTo>
                  <a:lnTo>
                    <a:pt x="159" y="228"/>
                  </a:lnTo>
                  <a:lnTo>
                    <a:pt x="157" y="228"/>
                  </a:lnTo>
                  <a:lnTo>
                    <a:pt x="157" y="228"/>
                  </a:lnTo>
                  <a:lnTo>
                    <a:pt x="157" y="227"/>
                  </a:lnTo>
                  <a:lnTo>
                    <a:pt x="156" y="227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6" y="223"/>
                  </a:lnTo>
                  <a:lnTo>
                    <a:pt x="156" y="222"/>
                  </a:lnTo>
                  <a:lnTo>
                    <a:pt x="157" y="221"/>
                  </a:lnTo>
                  <a:lnTo>
                    <a:pt x="157" y="220"/>
                  </a:lnTo>
                  <a:lnTo>
                    <a:pt x="157" y="218"/>
                  </a:lnTo>
                  <a:lnTo>
                    <a:pt x="156" y="218"/>
                  </a:lnTo>
                  <a:lnTo>
                    <a:pt x="155" y="218"/>
                  </a:lnTo>
                  <a:lnTo>
                    <a:pt x="154" y="218"/>
                  </a:lnTo>
                  <a:lnTo>
                    <a:pt x="151" y="218"/>
                  </a:lnTo>
                  <a:lnTo>
                    <a:pt x="149" y="218"/>
                  </a:lnTo>
                  <a:lnTo>
                    <a:pt x="148" y="218"/>
                  </a:lnTo>
                  <a:lnTo>
                    <a:pt x="145" y="218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8"/>
                  </a:lnTo>
                  <a:lnTo>
                    <a:pt x="139" y="218"/>
                  </a:lnTo>
                  <a:lnTo>
                    <a:pt x="139" y="217"/>
                  </a:lnTo>
                  <a:lnTo>
                    <a:pt x="139" y="216"/>
                  </a:lnTo>
                  <a:lnTo>
                    <a:pt x="139" y="215"/>
                  </a:lnTo>
                  <a:lnTo>
                    <a:pt x="139" y="214"/>
                  </a:lnTo>
                  <a:lnTo>
                    <a:pt x="139" y="211"/>
                  </a:lnTo>
                  <a:lnTo>
                    <a:pt x="139" y="210"/>
                  </a:lnTo>
                  <a:lnTo>
                    <a:pt x="138" y="210"/>
                  </a:lnTo>
                  <a:lnTo>
                    <a:pt x="138" y="209"/>
                  </a:lnTo>
                  <a:lnTo>
                    <a:pt x="138" y="208"/>
                  </a:lnTo>
                  <a:lnTo>
                    <a:pt x="137" y="207"/>
                  </a:lnTo>
                  <a:lnTo>
                    <a:pt x="136" y="205"/>
                  </a:lnTo>
                  <a:lnTo>
                    <a:pt x="137" y="205"/>
                  </a:lnTo>
                  <a:lnTo>
                    <a:pt x="138" y="205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8" y="201"/>
                  </a:lnTo>
                  <a:lnTo>
                    <a:pt x="138" y="199"/>
                  </a:lnTo>
                  <a:lnTo>
                    <a:pt x="137" y="199"/>
                  </a:lnTo>
                  <a:lnTo>
                    <a:pt x="138" y="199"/>
                  </a:lnTo>
                  <a:lnTo>
                    <a:pt x="137" y="199"/>
                  </a:lnTo>
                  <a:lnTo>
                    <a:pt x="137" y="198"/>
                  </a:lnTo>
                  <a:lnTo>
                    <a:pt x="137" y="197"/>
                  </a:lnTo>
                  <a:lnTo>
                    <a:pt x="136" y="197"/>
                  </a:lnTo>
                  <a:lnTo>
                    <a:pt x="136" y="196"/>
                  </a:lnTo>
                  <a:lnTo>
                    <a:pt x="137" y="196"/>
                  </a:lnTo>
                  <a:lnTo>
                    <a:pt x="137" y="195"/>
                  </a:lnTo>
                  <a:lnTo>
                    <a:pt x="137" y="193"/>
                  </a:lnTo>
                  <a:lnTo>
                    <a:pt x="136" y="192"/>
                  </a:lnTo>
                  <a:lnTo>
                    <a:pt x="135" y="192"/>
                  </a:lnTo>
                  <a:lnTo>
                    <a:pt x="133" y="191"/>
                  </a:lnTo>
                  <a:lnTo>
                    <a:pt x="132" y="190"/>
                  </a:lnTo>
                  <a:lnTo>
                    <a:pt x="131" y="190"/>
                  </a:lnTo>
                  <a:lnTo>
                    <a:pt x="130" y="190"/>
                  </a:lnTo>
                  <a:lnTo>
                    <a:pt x="130" y="189"/>
                  </a:lnTo>
                  <a:lnTo>
                    <a:pt x="130" y="190"/>
                  </a:lnTo>
                  <a:lnTo>
                    <a:pt x="129" y="190"/>
                  </a:lnTo>
                  <a:lnTo>
                    <a:pt x="128" y="190"/>
                  </a:lnTo>
                  <a:lnTo>
                    <a:pt x="126" y="190"/>
                  </a:lnTo>
                  <a:lnTo>
                    <a:pt x="125" y="190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2" y="190"/>
                  </a:lnTo>
                  <a:lnTo>
                    <a:pt x="122" y="189"/>
                  </a:lnTo>
                  <a:lnTo>
                    <a:pt x="120" y="189"/>
                  </a:lnTo>
                  <a:lnTo>
                    <a:pt x="120" y="187"/>
                  </a:lnTo>
                  <a:lnTo>
                    <a:pt x="119" y="187"/>
                  </a:lnTo>
                  <a:lnTo>
                    <a:pt x="119" y="186"/>
                  </a:lnTo>
                  <a:lnTo>
                    <a:pt x="119" y="185"/>
                  </a:lnTo>
                  <a:lnTo>
                    <a:pt x="119" y="186"/>
                  </a:lnTo>
                  <a:lnTo>
                    <a:pt x="118" y="185"/>
                  </a:lnTo>
                  <a:lnTo>
                    <a:pt x="118" y="186"/>
                  </a:lnTo>
                  <a:lnTo>
                    <a:pt x="117" y="185"/>
                  </a:lnTo>
                  <a:lnTo>
                    <a:pt x="117" y="186"/>
                  </a:lnTo>
                  <a:lnTo>
                    <a:pt x="117" y="185"/>
                  </a:lnTo>
                  <a:lnTo>
                    <a:pt x="116" y="185"/>
                  </a:lnTo>
                  <a:lnTo>
                    <a:pt x="114" y="185"/>
                  </a:lnTo>
                  <a:lnTo>
                    <a:pt x="114" y="185"/>
                  </a:lnTo>
                  <a:lnTo>
                    <a:pt x="114" y="184"/>
                  </a:lnTo>
                  <a:lnTo>
                    <a:pt x="113" y="184"/>
                  </a:lnTo>
                  <a:lnTo>
                    <a:pt x="112" y="184"/>
                  </a:lnTo>
                  <a:lnTo>
                    <a:pt x="112" y="183"/>
                  </a:lnTo>
                  <a:lnTo>
                    <a:pt x="111" y="183"/>
                  </a:lnTo>
                  <a:lnTo>
                    <a:pt x="111" y="181"/>
                  </a:lnTo>
                  <a:lnTo>
                    <a:pt x="111" y="180"/>
                  </a:lnTo>
                  <a:lnTo>
                    <a:pt x="110" y="180"/>
                  </a:lnTo>
                  <a:lnTo>
                    <a:pt x="108" y="180"/>
                  </a:lnTo>
                  <a:lnTo>
                    <a:pt x="108" y="181"/>
                  </a:lnTo>
                  <a:lnTo>
                    <a:pt x="107" y="181"/>
                  </a:lnTo>
                  <a:lnTo>
                    <a:pt x="107" y="180"/>
                  </a:lnTo>
                  <a:lnTo>
                    <a:pt x="106" y="180"/>
                  </a:lnTo>
                  <a:lnTo>
                    <a:pt x="106" y="179"/>
                  </a:lnTo>
                  <a:lnTo>
                    <a:pt x="105" y="179"/>
                  </a:lnTo>
                  <a:lnTo>
                    <a:pt x="102" y="178"/>
                  </a:lnTo>
                  <a:lnTo>
                    <a:pt x="102" y="179"/>
                  </a:lnTo>
                  <a:lnTo>
                    <a:pt x="101" y="179"/>
                  </a:lnTo>
                  <a:lnTo>
                    <a:pt x="100" y="179"/>
                  </a:lnTo>
                  <a:lnTo>
                    <a:pt x="99" y="179"/>
                  </a:lnTo>
                  <a:lnTo>
                    <a:pt x="98" y="179"/>
                  </a:lnTo>
                  <a:lnTo>
                    <a:pt x="98" y="178"/>
                  </a:lnTo>
                  <a:lnTo>
                    <a:pt x="97" y="179"/>
                  </a:lnTo>
                  <a:lnTo>
                    <a:pt x="97" y="178"/>
                  </a:lnTo>
                  <a:lnTo>
                    <a:pt x="95" y="178"/>
                  </a:lnTo>
                  <a:lnTo>
                    <a:pt x="95" y="177"/>
                  </a:lnTo>
                  <a:lnTo>
                    <a:pt x="95" y="176"/>
                  </a:lnTo>
                  <a:lnTo>
                    <a:pt x="94" y="176"/>
                  </a:lnTo>
                  <a:lnTo>
                    <a:pt x="94" y="174"/>
                  </a:lnTo>
                  <a:lnTo>
                    <a:pt x="93" y="174"/>
                  </a:lnTo>
                  <a:lnTo>
                    <a:pt x="93" y="176"/>
                  </a:lnTo>
                  <a:lnTo>
                    <a:pt x="93" y="174"/>
                  </a:lnTo>
                  <a:lnTo>
                    <a:pt x="92" y="174"/>
                  </a:lnTo>
                  <a:lnTo>
                    <a:pt x="92" y="173"/>
                  </a:lnTo>
                  <a:lnTo>
                    <a:pt x="92" y="174"/>
                  </a:lnTo>
                  <a:lnTo>
                    <a:pt x="92" y="173"/>
                  </a:lnTo>
                  <a:lnTo>
                    <a:pt x="91" y="173"/>
                  </a:lnTo>
                  <a:lnTo>
                    <a:pt x="91" y="172"/>
                  </a:lnTo>
                  <a:lnTo>
                    <a:pt x="89" y="172"/>
                  </a:lnTo>
                  <a:lnTo>
                    <a:pt x="89" y="171"/>
                  </a:lnTo>
                  <a:lnTo>
                    <a:pt x="88" y="171"/>
                  </a:lnTo>
                  <a:lnTo>
                    <a:pt x="88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7" y="168"/>
                  </a:lnTo>
                  <a:lnTo>
                    <a:pt x="87" y="167"/>
                  </a:lnTo>
                  <a:lnTo>
                    <a:pt x="86" y="167"/>
                  </a:lnTo>
                  <a:lnTo>
                    <a:pt x="87" y="167"/>
                  </a:lnTo>
                  <a:lnTo>
                    <a:pt x="87" y="166"/>
                  </a:lnTo>
                  <a:lnTo>
                    <a:pt x="86" y="166"/>
                  </a:lnTo>
                  <a:lnTo>
                    <a:pt x="87" y="165"/>
                  </a:lnTo>
                  <a:lnTo>
                    <a:pt x="87" y="164"/>
                  </a:lnTo>
                  <a:lnTo>
                    <a:pt x="87" y="162"/>
                  </a:lnTo>
                  <a:lnTo>
                    <a:pt x="86" y="162"/>
                  </a:lnTo>
                  <a:lnTo>
                    <a:pt x="86" y="161"/>
                  </a:lnTo>
                  <a:lnTo>
                    <a:pt x="86" y="160"/>
                  </a:lnTo>
                  <a:lnTo>
                    <a:pt x="86" y="159"/>
                  </a:lnTo>
                  <a:lnTo>
                    <a:pt x="86" y="158"/>
                  </a:lnTo>
                  <a:lnTo>
                    <a:pt x="87" y="158"/>
                  </a:lnTo>
                  <a:lnTo>
                    <a:pt x="87" y="156"/>
                  </a:lnTo>
                  <a:lnTo>
                    <a:pt x="87" y="155"/>
                  </a:lnTo>
                  <a:lnTo>
                    <a:pt x="87" y="154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6" y="150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0"/>
                  </a:lnTo>
                  <a:lnTo>
                    <a:pt x="83" y="152"/>
                  </a:lnTo>
                  <a:lnTo>
                    <a:pt x="83" y="150"/>
                  </a:lnTo>
                  <a:lnTo>
                    <a:pt x="83" y="152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6" y="153"/>
                  </a:lnTo>
                  <a:lnTo>
                    <a:pt x="74" y="153"/>
                  </a:lnTo>
                  <a:lnTo>
                    <a:pt x="73" y="153"/>
                  </a:lnTo>
                  <a:lnTo>
                    <a:pt x="73" y="154"/>
                  </a:lnTo>
                  <a:lnTo>
                    <a:pt x="71" y="154"/>
                  </a:lnTo>
                  <a:lnTo>
                    <a:pt x="70" y="156"/>
                  </a:lnTo>
                  <a:lnTo>
                    <a:pt x="69" y="156"/>
                  </a:lnTo>
                  <a:lnTo>
                    <a:pt x="68" y="156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3" y="160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0"/>
                  </a:lnTo>
                  <a:lnTo>
                    <a:pt x="61" y="160"/>
                  </a:lnTo>
                  <a:lnTo>
                    <a:pt x="60" y="160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2"/>
                  </a:lnTo>
                  <a:lnTo>
                    <a:pt x="57" y="164"/>
                  </a:lnTo>
                  <a:lnTo>
                    <a:pt x="56" y="164"/>
                  </a:lnTo>
                  <a:lnTo>
                    <a:pt x="56" y="165"/>
                  </a:lnTo>
                  <a:lnTo>
                    <a:pt x="56" y="165"/>
                  </a:lnTo>
                  <a:lnTo>
                    <a:pt x="55" y="165"/>
                  </a:lnTo>
                  <a:lnTo>
                    <a:pt x="54" y="166"/>
                  </a:lnTo>
                  <a:lnTo>
                    <a:pt x="54" y="165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2" y="165"/>
                  </a:lnTo>
                  <a:lnTo>
                    <a:pt x="51" y="164"/>
                  </a:lnTo>
                  <a:lnTo>
                    <a:pt x="50" y="164"/>
                  </a:lnTo>
                  <a:lnTo>
                    <a:pt x="49" y="164"/>
                  </a:lnTo>
                  <a:lnTo>
                    <a:pt x="48" y="164"/>
                  </a:lnTo>
                  <a:lnTo>
                    <a:pt x="46" y="164"/>
                  </a:lnTo>
                  <a:lnTo>
                    <a:pt x="45" y="164"/>
                  </a:lnTo>
                  <a:lnTo>
                    <a:pt x="43" y="164"/>
                  </a:lnTo>
                  <a:lnTo>
                    <a:pt x="42" y="164"/>
                  </a:lnTo>
                  <a:lnTo>
                    <a:pt x="40" y="164"/>
                  </a:lnTo>
                  <a:lnTo>
                    <a:pt x="38" y="165"/>
                  </a:lnTo>
                  <a:lnTo>
                    <a:pt x="37" y="165"/>
                  </a:lnTo>
                  <a:lnTo>
                    <a:pt x="36" y="165"/>
                  </a:lnTo>
                  <a:lnTo>
                    <a:pt x="36" y="164"/>
                  </a:lnTo>
                  <a:lnTo>
                    <a:pt x="34" y="164"/>
                  </a:lnTo>
                  <a:lnTo>
                    <a:pt x="33" y="165"/>
                  </a:lnTo>
                  <a:lnTo>
                    <a:pt x="33" y="164"/>
                  </a:lnTo>
                  <a:lnTo>
                    <a:pt x="33" y="162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3" y="154"/>
                  </a:lnTo>
                  <a:lnTo>
                    <a:pt x="33" y="153"/>
                  </a:lnTo>
                  <a:lnTo>
                    <a:pt x="33" y="152"/>
                  </a:lnTo>
                  <a:lnTo>
                    <a:pt x="34" y="152"/>
                  </a:lnTo>
                  <a:lnTo>
                    <a:pt x="34" y="150"/>
                  </a:lnTo>
                  <a:lnTo>
                    <a:pt x="34" y="149"/>
                  </a:lnTo>
                  <a:lnTo>
                    <a:pt x="33" y="149"/>
                  </a:lnTo>
                  <a:lnTo>
                    <a:pt x="34" y="149"/>
                  </a:lnTo>
                  <a:lnTo>
                    <a:pt x="34" y="148"/>
                  </a:lnTo>
                  <a:lnTo>
                    <a:pt x="33" y="148"/>
                  </a:lnTo>
                  <a:lnTo>
                    <a:pt x="32" y="149"/>
                  </a:lnTo>
                  <a:lnTo>
                    <a:pt x="31" y="150"/>
                  </a:lnTo>
                  <a:lnTo>
                    <a:pt x="30" y="150"/>
                  </a:lnTo>
                  <a:lnTo>
                    <a:pt x="30" y="152"/>
                  </a:lnTo>
                  <a:lnTo>
                    <a:pt x="29" y="152"/>
                  </a:lnTo>
                  <a:lnTo>
                    <a:pt x="29" y="153"/>
                  </a:lnTo>
                  <a:lnTo>
                    <a:pt x="27" y="153"/>
                  </a:lnTo>
                  <a:lnTo>
                    <a:pt x="27" y="154"/>
                  </a:lnTo>
                  <a:lnTo>
                    <a:pt x="27" y="154"/>
                  </a:lnTo>
                  <a:lnTo>
                    <a:pt x="27" y="153"/>
                  </a:lnTo>
                  <a:lnTo>
                    <a:pt x="27" y="154"/>
                  </a:lnTo>
                  <a:lnTo>
                    <a:pt x="26" y="154"/>
                  </a:lnTo>
                  <a:lnTo>
                    <a:pt x="25" y="154"/>
                  </a:lnTo>
                  <a:lnTo>
                    <a:pt x="23" y="154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19" y="153"/>
                  </a:lnTo>
                  <a:lnTo>
                    <a:pt x="19" y="152"/>
                  </a:lnTo>
                  <a:lnTo>
                    <a:pt x="18" y="150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7" y="148"/>
                  </a:lnTo>
                  <a:lnTo>
                    <a:pt x="15" y="148"/>
                  </a:lnTo>
                  <a:lnTo>
                    <a:pt x="14" y="148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1" y="143"/>
                  </a:lnTo>
                  <a:lnTo>
                    <a:pt x="11" y="142"/>
                  </a:lnTo>
                  <a:lnTo>
                    <a:pt x="9" y="142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7" y="139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3" y="136"/>
                  </a:lnTo>
                  <a:lnTo>
                    <a:pt x="3" y="135"/>
                  </a:lnTo>
                  <a:lnTo>
                    <a:pt x="3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3" y="131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0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1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3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3" y="121"/>
                  </a:lnTo>
                  <a:lnTo>
                    <a:pt x="5" y="121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9" y="112"/>
                  </a:lnTo>
                  <a:lnTo>
                    <a:pt x="11" y="111"/>
                  </a:lnTo>
                  <a:lnTo>
                    <a:pt x="11" y="110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2" y="105"/>
                  </a:lnTo>
                  <a:lnTo>
                    <a:pt x="11" y="105"/>
                  </a:lnTo>
                  <a:lnTo>
                    <a:pt x="12" y="105"/>
                  </a:lnTo>
                  <a:lnTo>
                    <a:pt x="12" y="104"/>
                  </a:lnTo>
                  <a:lnTo>
                    <a:pt x="13" y="104"/>
                  </a:lnTo>
                  <a:lnTo>
                    <a:pt x="14" y="104"/>
                  </a:lnTo>
                  <a:lnTo>
                    <a:pt x="15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8" y="102"/>
                  </a:lnTo>
                  <a:lnTo>
                    <a:pt x="18" y="100"/>
                  </a:lnTo>
                  <a:lnTo>
                    <a:pt x="19" y="100"/>
                  </a:lnTo>
                  <a:lnTo>
                    <a:pt x="20" y="100"/>
                  </a:lnTo>
                  <a:lnTo>
                    <a:pt x="20" y="99"/>
                  </a:lnTo>
                  <a:lnTo>
                    <a:pt x="21" y="99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4" y="98"/>
                  </a:lnTo>
                  <a:lnTo>
                    <a:pt x="25" y="98"/>
                  </a:lnTo>
                  <a:lnTo>
                    <a:pt x="26" y="98"/>
                  </a:lnTo>
                  <a:lnTo>
                    <a:pt x="27" y="98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1" y="97"/>
                  </a:lnTo>
                  <a:lnTo>
                    <a:pt x="31" y="96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6" y="94"/>
                  </a:lnTo>
                  <a:lnTo>
                    <a:pt x="37" y="94"/>
                  </a:lnTo>
                  <a:lnTo>
                    <a:pt x="37" y="96"/>
                  </a:lnTo>
                  <a:lnTo>
                    <a:pt x="38" y="97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39" y="97"/>
                  </a:lnTo>
                  <a:lnTo>
                    <a:pt x="40" y="97"/>
                  </a:lnTo>
                  <a:lnTo>
                    <a:pt x="40" y="96"/>
                  </a:lnTo>
                  <a:lnTo>
                    <a:pt x="42" y="93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3" y="87"/>
                  </a:lnTo>
                  <a:lnTo>
                    <a:pt x="43" y="85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4" y="81"/>
                  </a:lnTo>
                  <a:lnTo>
                    <a:pt x="44" y="80"/>
                  </a:lnTo>
                  <a:lnTo>
                    <a:pt x="44" y="78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45" y="73"/>
                  </a:lnTo>
                  <a:lnTo>
                    <a:pt x="45" y="72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6" y="63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0"/>
                  </a:lnTo>
                  <a:lnTo>
                    <a:pt x="45" y="60"/>
                  </a:lnTo>
                  <a:lnTo>
                    <a:pt x="45" y="59"/>
                  </a:lnTo>
                  <a:lnTo>
                    <a:pt x="44" y="59"/>
                  </a:lnTo>
                  <a:lnTo>
                    <a:pt x="44" y="57"/>
                  </a:lnTo>
                  <a:lnTo>
                    <a:pt x="43" y="57"/>
                  </a:lnTo>
                  <a:lnTo>
                    <a:pt x="43" y="56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49" y="47"/>
                  </a:lnTo>
                  <a:lnTo>
                    <a:pt x="49" y="48"/>
                  </a:lnTo>
                  <a:lnTo>
                    <a:pt x="50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49" y="44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2" y="36"/>
                  </a:lnTo>
                  <a:lnTo>
                    <a:pt x="43" y="36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6"/>
                  </a:lnTo>
                  <a:lnTo>
                    <a:pt x="54" y="36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8" y="34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2" y="35"/>
                  </a:lnTo>
                  <a:lnTo>
                    <a:pt x="63" y="34"/>
                  </a:lnTo>
                  <a:lnTo>
                    <a:pt x="64" y="32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69" y="41"/>
                  </a:lnTo>
                  <a:lnTo>
                    <a:pt x="69" y="42"/>
                  </a:lnTo>
                  <a:lnTo>
                    <a:pt x="70" y="42"/>
                  </a:lnTo>
                  <a:lnTo>
                    <a:pt x="71" y="41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4" y="43"/>
                  </a:lnTo>
                  <a:lnTo>
                    <a:pt x="75" y="44"/>
                  </a:lnTo>
                  <a:lnTo>
                    <a:pt x="76" y="44"/>
                  </a:lnTo>
                  <a:lnTo>
                    <a:pt x="76" y="45"/>
                  </a:lnTo>
                  <a:lnTo>
                    <a:pt x="77" y="45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80" y="47"/>
                  </a:lnTo>
                  <a:lnTo>
                    <a:pt x="80" y="45"/>
                  </a:lnTo>
                  <a:lnTo>
                    <a:pt x="81" y="45"/>
                  </a:lnTo>
                  <a:lnTo>
                    <a:pt x="82" y="44"/>
                  </a:lnTo>
                  <a:lnTo>
                    <a:pt x="83" y="44"/>
                  </a:lnTo>
                  <a:lnTo>
                    <a:pt x="85" y="43"/>
                  </a:lnTo>
                  <a:lnTo>
                    <a:pt x="85" y="44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6" y="45"/>
                  </a:lnTo>
                  <a:lnTo>
                    <a:pt x="87" y="44"/>
                  </a:lnTo>
                  <a:lnTo>
                    <a:pt x="88" y="44"/>
                  </a:lnTo>
                  <a:lnTo>
                    <a:pt x="88" y="43"/>
                  </a:lnTo>
                  <a:lnTo>
                    <a:pt x="89" y="42"/>
                  </a:lnTo>
                  <a:lnTo>
                    <a:pt x="91" y="42"/>
                  </a:lnTo>
                  <a:lnTo>
                    <a:pt x="92" y="41"/>
                  </a:lnTo>
                  <a:lnTo>
                    <a:pt x="93" y="41"/>
                  </a:lnTo>
                  <a:lnTo>
                    <a:pt x="94" y="39"/>
                  </a:lnTo>
                  <a:lnTo>
                    <a:pt x="95" y="39"/>
                  </a:lnTo>
                  <a:lnTo>
                    <a:pt x="95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37"/>
                  </a:lnTo>
                  <a:lnTo>
                    <a:pt x="100" y="37"/>
                  </a:lnTo>
                  <a:lnTo>
                    <a:pt x="100" y="36"/>
                  </a:lnTo>
                  <a:lnTo>
                    <a:pt x="100" y="35"/>
                  </a:lnTo>
                  <a:lnTo>
                    <a:pt x="100" y="34"/>
                  </a:lnTo>
                  <a:lnTo>
                    <a:pt x="101" y="34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5" y="32"/>
                  </a:lnTo>
                  <a:lnTo>
                    <a:pt x="106" y="32"/>
                  </a:lnTo>
                  <a:lnTo>
                    <a:pt x="106" y="31"/>
                  </a:lnTo>
                  <a:lnTo>
                    <a:pt x="107" y="31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6" y="29"/>
                  </a:lnTo>
                  <a:lnTo>
                    <a:pt x="105" y="29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1" y="29"/>
                  </a:lnTo>
                  <a:lnTo>
                    <a:pt x="100" y="29"/>
                  </a:lnTo>
                  <a:lnTo>
                    <a:pt x="100" y="28"/>
                  </a:lnTo>
                  <a:lnTo>
                    <a:pt x="100" y="26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100" y="24"/>
                  </a:lnTo>
                  <a:lnTo>
                    <a:pt x="99" y="24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9" y="20"/>
                  </a:lnTo>
                  <a:lnTo>
                    <a:pt x="98" y="19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98" y="17"/>
                  </a:lnTo>
                  <a:lnTo>
                    <a:pt x="98" y="16"/>
                  </a:lnTo>
                  <a:lnTo>
                    <a:pt x="97" y="16"/>
                  </a:lnTo>
                  <a:lnTo>
                    <a:pt x="95" y="14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3" y="12"/>
                  </a:lnTo>
                  <a:lnTo>
                    <a:pt x="92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4" y="12"/>
                  </a:lnTo>
                  <a:lnTo>
                    <a:pt x="97" y="12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6" y="14"/>
                  </a:lnTo>
                  <a:lnTo>
                    <a:pt x="107" y="13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10" y="16"/>
                  </a:lnTo>
                  <a:lnTo>
                    <a:pt x="111" y="17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8"/>
                  </a:lnTo>
                  <a:lnTo>
                    <a:pt x="113" y="17"/>
                  </a:lnTo>
                  <a:lnTo>
                    <a:pt x="114" y="17"/>
                  </a:lnTo>
                  <a:lnTo>
                    <a:pt x="114" y="16"/>
                  </a:lnTo>
                  <a:lnTo>
                    <a:pt x="113" y="16"/>
                  </a:lnTo>
                  <a:lnTo>
                    <a:pt x="113" y="14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4" y="13"/>
                  </a:lnTo>
                  <a:lnTo>
                    <a:pt x="114" y="12"/>
                  </a:lnTo>
                  <a:lnTo>
                    <a:pt x="116" y="12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9" y="12"/>
                  </a:lnTo>
                  <a:lnTo>
                    <a:pt x="120" y="12"/>
                  </a:lnTo>
                  <a:lnTo>
                    <a:pt x="122" y="12"/>
                  </a:lnTo>
                  <a:lnTo>
                    <a:pt x="123" y="12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5" y="11"/>
                  </a:lnTo>
                  <a:lnTo>
                    <a:pt x="125" y="10"/>
                  </a:lnTo>
                  <a:lnTo>
                    <a:pt x="126" y="10"/>
                  </a:lnTo>
                  <a:lnTo>
                    <a:pt x="128" y="10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6"/>
                  </a:lnTo>
                  <a:lnTo>
                    <a:pt x="133" y="5"/>
                  </a:lnTo>
                  <a:lnTo>
                    <a:pt x="135" y="5"/>
                  </a:lnTo>
                  <a:lnTo>
                    <a:pt x="135" y="4"/>
                  </a:lnTo>
                  <a:lnTo>
                    <a:pt x="135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1" y="1"/>
                  </a:lnTo>
                  <a:lnTo>
                    <a:pt x="142" y="2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1" y="5"/>
                  </a:lnTo>
                  <a:lnTo>
                    <a:pt x="141" y="6"/>
                  </a:lnTo>
                  <a:lnTo>
                    <a:pt x="141" y="7"/>
                  </a:lnTo>
                  <a:lnTo>
                    <a:pt x="139" y="7"/>
                  </a:lnTo>
                  <a:lnTo>
                    <a:pt x="139" y="8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3" y="8"/>
                  </a:lnTo>
                  <a:lnTo>
                    <a:pt x="143" y="10"/>
                  </a:lnTo>
                  <a:lnTo>
                    <a:pt x="143" y="11"/>
                  </a:lnTo>
                  <a:lnTo>
                    <a:pt x="143" y="12"/>
                  </a:lnTo>
                  <a:lnTo>
                    <a:pt x="144" y="12"/>
                  </a:lnTo>
                  <a:lnTo>
                    <a:pt x="144" y="13"/>
                  </a:lnTo>
                  <a:lnTo>
                    <a:pt x="145" y="14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3" y="17"/>
                  </a:lnTo>
                  <a:lnTo>
                    <a:pt x="143" y="18"/>
                  </a:lnTo>
                  <a:lnTo>
                    <a:pt x="143" y="19"/>
                  </a:lnTo>
                  <a:lnTo>
                    <a:pt x="143" y="20"/>
                  </a:lnTo>
                  <a:lnTo>
                    <a:pt x="143" y="22"/>
                  </a:lnTo>
                  <a:lnTo>
                    <a:pt x="142" y="22"/>
                  </a:lnTo>
                  <a:lnTo>
                    <a:pt x="142" y="23"/>
                  </a:lnTo>
                  <a:lnTo>
                    <a:pt x="142" y="24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29"/>
                  </a:lnTo>
                  <a:lnTo>
                    <a:pt x="142" y="30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3" y="31"/>
                  </a:lnTo>
                  <a:lnTo>
                    <a:pt x="143" y="32"/>
                  </a:lnTo>
                  <a:lnTo>
                    <a:pt x="143" y="34"/>
                  </a:lnTo>
                  <a:lnTo>
                    <a:pt x="143" y="35"/>
                  </a:lnTo>
                  <a:lnTo>
                    <a:pt x="144" y="35"/>
                  </a:lnTo>
                  <a:lnTo>
                    <a:pt x="144" y="36"/>
                  </a:lnTo>
                  <a:lnTo>
                    <a:pt x="143" y="36"/>
                  </a:lnTo>
                  <a:lnTo>
                    <a:pt x="144" y="36"/>
                  </a:lnTo>
                  <a:lnTo>
                    <a:pt x="145" y="36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7" y="38"/>
                  </a:lnTo>
                  <a:lnTo>
                    <a:pt x="148" y="38"/>
                  </a:lnTo>
                  <a:lnTo>
                    <a:pt x="148" y="39"/>
                  </a:lnTo>
                  <a:lnTo>
                    <a:pt x="149" y="39"/>
                  </a:lnTo>
                  <a:lnTo>
                    <a:pt x="150" y="41"/>
                  </a:lnTo>
                  <a:lnTo>
                    <a:pt x="151" y="41"/>
                  </a:lnTo>
                  <a:lnTo>
                    <a:pt x="153" y="42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6" y="38"/>
                  </a:lnTo>
                  <a:lnTo>
                    <a:pt x="157" y="38"/>
                  </a:lnTo>
                  <a:lnTo>
                    <a:pt x="157" y="37"/>
                  </a:lnTo>
                  <a:lnTo>
                    <a:pt x="159" y="37"/>
                  </a:lnTo>
                  <a:lnTo>
                    <a:pt x="159" y="38"/>
                  </a:lnTo>
                  <a:lnTo>
                    <a:pt x="159" y="37"/>
                  </a:lnTo>
                  <a:lnTo>
                    <a:pt x="160" y="37"/>
                  </a:lnTo>
                  <a:lnTo>
                    <a:pt x="160" y="38"/>
                  </a:lnTo>
                  <a:lnTo>
                    <a:pt x="161" y="38"/>
                  </a:lnTo>
                  <a:lnTo>
                    <a:pt x="161" y="37"/>
                  </a:lnTo>
                  <a:lnTo>
                    <a:pt x="162" y="37"/>
                  </a:lnTo>
                  <a:lnTo>
                    <a:pt x="163" y="36"/>
                  </a:lnTo>
                  <a:lnTo>
                    <a:pt x="165" y="36"/>
                  </a:lnTo>
                  <a:lnTo>
                    <a:pt x="166" y="36"/>
                  </a:lnTo>
                  <a:lnTo>
                    <a:pt x="167" y="35"/>
                  </a:lnTo>
                  <a:lnTo>
                    <a:pt x="167" y="34"/>
                  </a:lnTo>
                  <a:lnTo>
                    <a:pt x="168" y="34"/>
                  </a:lnTo>
                  <a:lnTo>
                    <a:pt x="169" y="34"/>
                  </a:lnTo>
                  <a:lnTo>
                    <a:pt x="170" y="34"/>
                  </a:lnTo>
                  <a:lnTo>
                    <a:pt x="170" y="32"/>
                  </a:lnTo>
                  <a:lnTo>
                    <a:pt x="170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72" y="35"/>
                  </a:lnTo>
                  <a:lnTo>
                    <a:pt x="173" y="35"/>
                  </a:lnTo>
                  <a:lnTo>
                    <a:pt x="173" y="34"/>
                  </a:lnTo>
                  <a:lnTo>
                    <a:pt x="174" y="34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8" y="34"/>
                  </a:lnTo>
                  <a:lnTo>
                    <a:pt x="178" y="35"/>
                  </a:lnTo>
                  <a:lnTo>
                    <a:pt x="179" y="35"/>
                  </a:lnTo>
                  <a:lnTo>
                    <a:pt x="180" y="35"/>
                  </a:lnTo>
                  <a:lnTo>
                    <a:pt x="181" y="35"/>
                  </a:lnTo>
                  <a:lnTo>
                    <a:pt x="181" y="34"/>
                  </a:lnTo>
                  <a:lnTo>
                    <a:pt x="181" y="32"/>
                  </a:lnTo>
                  <a:lnTo>
                    <a:pt x="181" y="31"/>
                  </a:lnTo>
                  <a:lnTo>
                    <a:pt x="180" y="31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1" y="29"/>
                  </a:lnTo>
                  <a:lnTo>
                    <a:pt x="181" y="28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6" y="29"/>
                  </a:lnTo>
                  <a:lnTo>
                    <a:pt x="187" y="29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6"/>
                  </a:lnTo>
                  <a:lnTo>
                    <a:pt x="192" y="26"/>
                  </a:lnTo>
                  <a:lnTo>
                    <a:pt x="192" y="28"/>
                  </a:lnTo>
                  <a:lnTo>
                    <a:pt x="192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7" y="30"/>
                  </a:lnTo>
                  <a:lnTo>
                    <a:pt x="196" y="30"/>
                  </a:lnTo>
                  <a:lnTo>
                    <a:pt x="197" y="31"/>
                  </a:lnTo>
                  <a:lnTo>
                    <a:pt x="198" y="31"/>
                  </a:lnTo>
                  <a:lnTo>
                    <a:pt x="199" y="31"/>
                  </a:lnTo>
                  <a:lnTo>
                    <a:pt x="200" y="31"/>
                  </a:lnTo>
                  <a:lnTo>
                    <a:pt x="200" y="32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1" y="31"/>
                  </a:lnTo>
                  <a:lnTo>
                    <a:pt x="201" y="30"/>
                  </a:lnTo>
                  <a:lnTo>
                    <a:pt x="203" y="30"/>
                  </a:lnTo>
                  <a:lnTo>
                    <a:pt x="203" y="29"/>
                  </a:lnTo>
                  <a:lnTo>
                    <a:pt x="204" y="30"/>
                  </a:lnTo>
                  <a:lnTo>
                    <a:pt x="203" y="30"/>
                  </a:lnTo>
                  <a:lnTo>
                    <a:pt x="204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09" y="31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2" y="31"/>
                  </a:lnTo>
                  <a:lnTo>
                    <a:pt x="212" y="30"/>
                  </a:lnTo>
                  <a:lnTo>
                    <a:pt x="213" y="30"/>
                  </a:lnTo>
                  <a:lnTo>
                    <a:pt x="215" y="30"/>
                  </a:lnTo>
                  <a:lnTo>
                    <a:pt x="215" y="29"/>
                  </a:lnTo>
                  <a:lnTo>
                    <a:pt x="216" y="28"/>
                  </a:lnTo>
                  <a:lnTo>
                    <a:pt x="216" y="26"/>
                  </a:lnTo>
                  <a:lnTo>
                    <a:pt x="217" y="25"/>
                  </a:lnTo>
                  <a:lnTo>
                    <a:pt x="217" y="24"/>
                  </a:lnTo>
                  <a:lnTo>
                    <a:pt x="218" y="23"/>
                  </a:lnTo>
                  <a:lnTo>
                    <a:pt x="218" y="22"/>
                  </a:lnTo>
                  <a:lnTo>
                    <a:pt x="219" y="22"/>
                  </a:lnTo>
                  <a:lnTo>
                    <a:pt x="221" y="19"/>
                  </a:lnTo>
                  <a:lnTo>
                    <a:pt x="221" y="18"/>
                  </a:lnTo>
                  <a:lnTo>
                    <a:pt x="222" y="18"/>
                  </a:lnTo>
                  <a:lnTo>
                    <a:pt x="222" y="17"/>
                  </a:lnTo>
                  <a:lnTo>
                    <a:pt x="222" y="16"/>
                  </a:lnTo>
                  <a:lnTo>
                    <a:pt x="223" y="16"/>
                  </a:lnTo>
                  <a:lnTo>
                    <a:pt x="223" y="14"/>
                  </a:lnTo>
                  <a:lnTo>
                    <a:pt x="224" y="14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5" y="12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2"/>
                  </a:lnTo>
                  <a:lnTo>
                    <a:pt x="227" y="13"/>
                  </a:lnTo>
                  <a:lnTo>
                    <a:pt x="228" y="13"/>
                  </a:lnTo>
                  <a:lnTo>
                    <a:pt x="228" y="14"/>
                  </a:lnTo>
                  <a:lnTo>
                    <a:pt x="228" y="13"/>
                  </a:lnTo>
                  <a:lnTo>
                    <a:pt x="227" y="13"/>
                  </a:lnTo>
                  <a:lnTo>
                    <a:pt x="227" y="12"/>
                  </a:lnTo>
                  <a:lnTo>
                    <a:pt x="227" y="11"/>
                  </a:lnTo>
                  <a:lnTo>
                    <a:pt x="227" y="10"/>
                  </a:lnTo>
                  <a:lnTo>
                    <a:pt x="227" y="8"/>
                  </a:lnTo>
                  <a:lnTo>
                    <a:pt x="228" y="10"/>
                  </a:lnTo>
                  <a:lnTo>
                    <a:pt x="229" y="11"/>
                  </a:lnTo>
                  <a:lnTo>
                    <a:pt x="229" y="12"/>
                  </a:lnTo>
                  <a:lnTo>
                    <a:pt x="229" y="13"/>
                  </a:lnTo>
                  <a:lnTo>
                    <a:pt x="229" y="14"/>
                  </a:lnTo>
                  <a:lnTo>
                    <a:pt x="229" y="16"/>
                  </a:lnTo>
                  <a:lnTo>
                    <a:pt x="229" y="17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30" y="14"/>
                  </a:lnTo>
                  <a:lnTo>
                    <a:pt x="230" y="17"/>
                  </a:lnTo>
                  <a:lnTo>
                    <a:pt x="230" y="18"/>
                  </a:lnTo>
                  <a:lnTo>
                    <a:pt x="230" y="19"/>
                  </a:lnTo>
                  <a:lnTo>
                    <a:pt x="230" y="20"/>
                  </a:lnTo>
                  <a:lnTo>
                    <a:pt x="230" y="22"/>
                  </a:lnTo>
                  <a:lnTo>
                    <a:pt x="230" y="23"/>
                  </a:lnTo>
                  <a:lnTo>
                    <a:pt x="230" y="24"/>
                  </a:lnTo>
                  <a:lnTo>
                    <a:pt x="231" y="24"/>
                  </a:lnTo>
                  <a:lnTo>
                    <a:pt x="231" y="25"/>
                  </a:lnTo>
                  <a:lnTo>
                    <a:pt x="231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8"/>
                  </a:lnTo>
                  <a:lnTo>
                    <a:pt x="232" y="29"/>
                  </a:lnTo>
                  <a:lnTo>
                    <a:pt x="234" y="29"/>
                  </a:lnTo>
                  <a:lnTo>
                    <a:pt x="234" y="30"/>
                  </a:lnTo>
                  <a:lnTo>
                    <a:pt x="234" y="31"/>
                  </a:lnTo>
                  <a:lnTo>
                    <a:pt x="232" y="31"/>
                  </a:lnTo>
                  <a:lnTo>
                    <a:pt x="234" y="32"/>
                  </a:lnTo>
                  <a:lnTo>
                    <a:pt x="232" y="32"/>
                  </a:lnTo>
                  <a:lnTo>
                    <a:pt x="234" y="32"/>
                  </a:lnTo>
                  <a:lnTo>
                    <a:pt x="234" y="31"/>
                  </a:lnTo>
                  <a:lnTo>
                    <a:pt x="234" y="32"/>
                  </a:lnTo>
                  <a:lnTo>
                    <a:pt x="235" y="32"/>
                  </a:lnTo>
                  <a:lnTo>
                    <a:pt x="235" y="34"/>
                  </a:lnTo>
                  <a:lnTo>
                    <a:pt x="236" y="34"/>
                  </a:lnTo>
                  <a:lnTo>
                    <a:pt x="236" y="35"/>
                  </a:lnTo>
                  <a:lnTo>
                    <a:pt x="237" y="35"/>
                  </a:lnTo>
                  <a:lnTo>
                    <a:pt x="238" y="35"/>
                  </a:lnTo>
                  <a:lnTo>
                    <a:pt x="240" y="35"/>
                  </a:lnTo>
                  <a:lnTo>
                    <a:pt x="240" y="36"/>
                  </a:lnTo>
                  <a:lnTo>
                    <a:pt x="241" y="36"/>
                  </a:lnTo>
                  <a:lnTo>
                    <a:pt x="242" y="36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2" y="39"/>
                  </a:lnTo>
                  <a:lnTo>
                    <a:pt x="242" y="41"/>
                  </a:lnTo>
                  <a:lnTo>
                    <a:pt x="241" y="41"/>
                  </a:lnTo>
                  <a:lnTo>
                    <a:pt x="240" y="41"/>
                  </a:lnTo>
                  <a:lnTo>
                    <a:pt x="240" y="42"/>
                  </a:lnTo>
                  <a:lnTo>
                    <a:pt x="241" y="42"/>
                  </a:lnTo>
                  <a:lnTo>
                    <a:pt x="242" y="41"/>
                  </a:lnTo>
                  <a:lnTo>
                    <a:pt x="242" y="42"/>
                  </a:lnTo>
                  <a:lnTo>
                    <a:pt x="242" y="43"/>
                  </a:lnTo>
                  <a:lnTo>
                    <a:pt x="241" y="43"/>
                  </a:lnTo>
                  <a:lnTo>
                    <a:pt x="241" y="42"/>
                  </a:lnTo>
                  <a:lnTo>
                    <a:pt x="241" y="43"/>
                  </a:lnTo>
                  <a:lnTo>
                    <a:pt x="240" y="43"/>
                  </a:lnTo>
                  <a:lnTo>
                    <a:pt x="240" y="44"/>
                  </a:lnTo>
                  <a:lnTo>
                    <a:pt x="238" y="44"/>
                  </a:lnTo>
                  <a:lnTo>
                    <a:pt x="238" y="45"/>
                  </a:lnTo>
                  <a:lnTo>
                    <a:pt x="237" y="47"/>
                  </a:lnTo>
                  <a:lnTo>
                    <a:pt x="236" y="47"/>
                  </a:lnTo>
                  <a:lnTo>
                    <a:pt x="236" y="48"/>
                  </a:lnTo>
                  <a:lnTo>
                    <a:pt x="235" y="49"/>
                  </a:lnTo>
                  <a:lnTo>
                    <a:pt x="235" y="50"/>
                  </a:lnTo>
                  <a:lnTo>
                    <a:pt x="234" y="51"/>
                  </a:lnTo>
                  <a:lnTo>
                    <a:pt x="232" y="53"/>
                  </a:lnTo>
                  <a:lnTo>
                    <a:pt x="231" y="53"/>
                  </a:lnTo>
                  <a:lnTo>
                    <a:pt x="230" y="53"/>
                  </a:lnTo>
                  <a:lnTo>
                    <a:pt x="230" y="54"/>
                  </a:lnTo>
                  <a:lnTo>
                    <a:pt x="229" y="54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28" y="56"/>
                  </a:lnTo>
                  <a:lnTo>
                    <a:pt x="228" y="57"/>
                  </a:lnTo>
                  <a:lnTo>
                    <a:pt x="227" y="59"/>
                  </a:lnTo>
                  <a:lnTo>
                    <a:pt x="225" y="59"/>
                  </a:lnTo>
                  <a:lnTo>
                    <a:pt x="227" y="59"/>
                  </a:lnTo>
                  <a:lnTo>
                    <a:pt x="225" y="59"/>
                  </a:lnTo>
                  <a:lnTo>
                    <a:pt x="227" y="59"/>
                  </a:lnTo>
                  <a:lnTo>
                    <a:pt x="225" y="59"/>
                  </a:lnTo>
                  <a:lnTo>
                    <a:pt x="225" y="60"/>
                  </a:lnTo>
                  <a:lnTo>
                    <a:pt x="224" y="61"/>
                  </a:lnTo>
                  <a:lnTo>
                    <a:pt x="224" y="62"/>
                  </a:lnTo>
                  <a:lnTo>
                    <a:pt x="224" y="63"/>
                  </a:lnTo>
                  <a:lnTo>
                    <a:pt x="223" y="65"/>
                  </a:lnTo>
                  <a:lnTo>
                    <a:pt x="222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8" y="67"/>
                  </a:lnTo>
                  <a:lnTo>
                    <a:pt x="217" y="67"/>
                  </a:lnTo>
                  <a:lnTo>
                    <a:pt x="217" y="68"/>
                  </a:lnTo>
                  <a:lnTo>
                    <a:pt x="216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6" y="69"/>
                  </a:lnTo>
                  <a:lnTo>
                    <a:pt x="217" y="69"/>
                  </a:lnTo>
                  <a:lnTo>
                    <a:pt x="218" y="69"/>
                  </a:lnTo>
                  <a:lnTo>
                    <a:pt x="218" y="68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18" y="69"/>
                  </a:lnTo>
                  <a:lnTo>
                    <a:pt x="218" y="70"/>
                  </a:lnTo>
                  <a:lnTo>
                    <a:pt x="219" y="70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2" y="69"/>
                  </a:lnTo>
                  <a:lnTo>
                    <a:pt x="225" y="67"/>
                  </a:lnTo>
                  <a:lnTo>
                    <a:pt x="227" y="67"/>
                  </a:lnTo>
                  <a:lnTo>
                    <a:pt x="228" y="66"/>
                  </a:lnTo>
                  <a:lnTo>
                    <a:pt x="229" y="66"/>
                  </a:lnTo>
                  <a:lnTo>
                    <a:pt x="228" y="66"/>
                  </a:lnTo>
                  <a:lnTo>
                    <a:pt x="229" y="66"/>
                  </a:lnTo>
                  <a:lnTo>
                    <a:pt x="229" y="65"/>
                  </a:lnTo>
                  <a:lnTo>
                    <a:pt x="230" y="63"/>
                  </a:lnTo>
                  <a:lnTo>
                    <a:pt x="231" y="63"/>
                  </a:lnTo>
                  <a:lnTo>
                    <a:pt x="230" y="62"/>
                  </a:lnTo>
                  <a:lnTo>
                    <a:pt x="231" y="62"/>
                  </a:lnTo>
                  <a:lnTo>
                    <a:pt x="232" y="62"/>
                  </a:lnTo>
                  <a:lnTo>
                    <a:pt x="232" y="63"/>
                  </a:lnTo>
                  <a:lnTo>
                    <a:pt x="231" y="65"/>
                  </a:lnTo>
                  <a:lnTo>
                    <a:pt x="232" y="65"/>
                  </a:lnTo>
                  <a:lnTo>
                    <a:pt x="232" y="66"/>
                  </a:lnTo>
                  <a:lnTo>
                    <a:pt x="232" y="67"/>
                  </a:lnTo>
                  <a:lnTo>
                    <a:pt x="232" y="68"/>
                  </a:lnTo>
                  <a:lnTo>
                    <a:pt x="234" y="68"/>
                  </a:lnTo>
                  <a:lnTo>
                    <a:pt x="234" y="69"/>
                  </a:lnTo>
                  <a:lnTo>
                    <a:pt x="234" y="70"/>
                  </a:lnTo>
                  <a:lnTo>
                    <a:pt x="235" y="70"/>
                  </a:lnTo>
                  <a:lnTo>
                    <a:pt x="234" y="70"/>
                  </a:lnTo>
                  <a:lnTo>
                    <a:pt x="234" y="72"/>
                  </a:lnTo>
                  <a:lnTo>
                    <a:pt x="232" y="73"/>
                  </a:lnTo>
                  <a:lnTo>
                    <a:pt x="232" y="72"/>
                  </a:lnTo>
                  <a:lnTo>
                    <a:pt x="231" y="72"/>
                  </a:lnTo>
                  <a:lnTo>
                    <a:pt x="232" y="72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4" y="72"/>
                  </a:lnTo>
                  <a:lnTo>
                    <a:pt x="235" y="72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6" y="74"/>
                  </a:lnTo>
                  <a:lnTo>
                    <a:pt x="237" y="74"/>
                  </a:lnTo>
                  <a:lnTo>
                    <a:pt x="237" y="73"/>
                  </a:lnTo>
                  <a:lnTo>
                    <a:pt x="238" y="73"/>
                  </a:lnTo>
                  <a:lnTo>
                    <a:pt x="240" y="73"/>
                  </a:lnTo>
                  <a:lnTo>
                    <a:pt x="240" y="72"/>
                  </a:lnTo>
                  <a:lnTo>
                    <a:pt x="241" y="72"/>
                  </a:lnTo>
                  <a:lnTo>
                    <a:pt x="242" y="72"/>
                  </a:lnTo>
                  <a:lnTo>
                    <a:pt x="242" y="73"/>
                  </a:lnTo>
                  <a:lnTo>
                    <a:pt x="243" y="73"/>
                  </a:lnTo>
                  <a:lnTo>
                    <a:pt x="243" y="74"/>
                  </a:lnTo>
                  <a:lnTo>
                    <a:pt x="242" y="74"/>
                  </a:lnTo>
                  <a:lnTo>
                    <a:pt x="243" y="74"/>
                  </a:lnTo>
                  <a:lnTo>
                    <a:pt x="243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4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2"/>
                  </a:lnTo>
                  <a:lnTo>
                    <a:pt x="247" y="72"/>
                  </a:lnTo>
                  <a:lnTo>
                    <a:pt x="247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8" y="73"/>
                  </a:lnTo>
                  <a:lnTo>
                    <a:pt x="248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7" y="76"/>
                  </a:lnTo>
                  <a:lnTo>
                    <a:pt x="246" y="76"/>
                  </a:lnTo>
                  <a:lnTo>
                    <a:pt x="246" y="78"/>
                  </a:lnTo>
                  <a:lnTo>
                    <a:pt x="246" y="79"/>
                  </a:lnTo>
                  <a:lnTo>
                    <a:pt x="246" y="80"/>
                  </a:lnTo>
                  <a:lnTo>
                    <a:pt x="244" y="80"/>
                  </a:lnTo>
                  <a:lnTo>
                    <a:pt x="246" y="80"/>
                  </a:lnTo>
                  <a:lnTo>
                    <a:pt x="247" y="79"/>
                  </a:lnTo>
                  <a:lnTo>
                    <a:pt x="247" y="78"/>
                  </a:lnTo>
                  <a:lnTo>
                    <a:pt x="248" y="75"/>
                  </a:lnTo>
                  <a:lnTo>
                    <a:pt x="248" y="74"/>
                  </a:lnTo>
                  <a:lnTo>
                    <a:pt x="249" y="73"/>
                  </a:lnTo>
                  <a:lnTo>
                    <a:pt x="250" y="72"/>
                  </a:lnTo>
                  <a:lnTo>
                    <a:pt x="250" y="70"/>
                  </a:lnTo>
                  <a:lnTo>
                    <a:pt x="252" y="70"/>
                  </a:lnTo>
                  <a:lnTo>
                    <a:pt x="252" y="69"/>
                  </a:lnTo>
                  <a:lnTo>
                    <a:pt x="253" y="69"/>
                  </a:lnTo>
                  <a:lnTo>
                    <a:pt x="253" y="70"/>
                  </a:lnTo>
                  <a:lnTo>
                    <a:pt x="252" y="70"/>
                  </a:lnTo>
                  <a:lnTo>
                    <a:pt x="252" y="72"/>
                  </a:lnTo>
                  <a:lnTo>
                    <a:pt x="253" y="72"/>
                  </a:lnTo>
                  <a:lnTo>
                    <a:pt x="253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4" y="68"/>
                  </a:lnTo>
                  <a:lnTo>
                    <a:pt x="255" y="68"/>
                  </a:lnTo>
                  <a:lnTo>
                    <a:pt x="255" y="67"/>
                  </a:lnTo>
                  <a:lnTo>
                    <a:pt x="255" y="68"/>
                  </a:lnTo>
                  <a:lnTo>
                    <a:pt x="256" y="68"/>
                  </a:lnTo>
                  <a:lnTo>
                    <a:pt x="256" y="69"/>
                  </a:lnTo>
                  <a:lnTo>
                    <a:pt x="258" y="69"/>
                  </a:lnTo>
                  <a:lnTo>
                    <a:pt x="258" y="70"/>
                  </a:lnTo>
                  <a:lnTo>
                    <a:pt x="258" y="69"/>
                  </a:lnTo>
                  <a:lnTo>
                    <a:pt x="258" y="68"/>
                  </a:lnTo>
                  <a:lnTo>
                    <a:pt x="258" y="68"/>
                  </a:lnTo>
                  <a:lnTo>
                    <a:pt x="258" y="68"/>
                  </a:lnTo>
                  <a:lnTo>
                    <a:pt x="256" y="68"/>
                  </a:lnTo>
                  <a:lnTo>
                    <a:pt x="256" y="67"/>
                  </a:lnTo>
                  <a:lnTo>
                    <a:pt x="258" y="67"/>
                  </a:lnTo>
                  <a:lnTo>
                    <a:pt x="258" y="66"/>
                  </a:lnTo>
                  <a:lnTo>
                    <a:pt x="258" y="67"/>
                  </a:lnTo>
                  <a:lnTo>
                    <a:pt x="258" y="66"/>
                  </a:lnTo>
                  <a:lnTo>
                    <a:pt x="258" y="65"/>
                  </a:lnTo>
                  <a:lnTo>
                    <a:pt x="259" y="65"/>
                  </a:lnTo>
                  <a:lnTo>
                    <a:pt x="258" y="65"/>
                  </a:lnTo>
                  <a:lnTo>
                    <a:pt x="259" y="65"/>
                  </a:lnTo>
                  <a:lnTo>
                    <a:pt x="258" y="65"/>
                  </a:lnTo>
                  <a:lnTo>
                    <a:pt x="258" y="63"/>
                  </a:lnTo>
                  <a:lnTo>
                    <a:pt x="259" y="63"/>
                  </a:lnTo>
                  <a:lnTo>
                    <a:pt x="259" y="62"/>
                  </a:lnTo>
                  <a:lnTo>
                    <a:pt x="260" y="62"/>
                  </a:lnTo>
                  <a:lnTo>
                    <a:pt x="260" y="61"/>
                  </a:lnTo>
                  <a:lnTo>
                    <a:pt x="259" y="61"/>
                  </a:lnTo>
                  <a:lnTo>
                    <a:pt x="260" y="60"/>
                  </a:lnTo>
                  <a:lnTo>
                    <a:pt x="261" y="60"/>
                  </a:lnTo>
                  <a:lnTo>
                    <a:pt x="261" y="61"/>
                  </a:lnTo>
                  <a:lnTo>
                    <a:pt x="262" y="60"/>
                  </a:lnTo>
                  <a:lnTo>
                    <a:pt x="264" y="60"/>
                  </a:lnTo>
                  <a:lnTo>
                    <a:pt x="262" y="60"/>
                  </a:lnTo>
                  <a:lnTo>
                    <a:pt x="262" y="59"/>
                  </a:lnTo>
                  <a:lnTo>
                    <a:pt x="264" y="59"/>
                  </a:lnTo>
                  <a:lnTo>
                    <a:pt x="264" y="60"/>
                  </a:lnTo>
                  <a:lnTo>
                    <a:pt x="264" y="61"/>
                  </a:lnTo>
                  <a:lnTo>
                    <a:pt x="265" y="60"/>
                  </a:lnTo>
                  <a:lnTo>
                    <a:pt x="266" y="60"/>
                  </a:lnTo>
                  <a:lnTo>
                    <a:pt x="265" y="59"/>
                  </a:lnTo>
                  <a:lnTo>
                    <a:pt x="266" y="59"/>
                  </a:lnTo>
                  <a:lnTo>
                    <a:pt x="266" y="60"/>
                  </a:lnTo>
                  <a:lnTo>
                    <a:pt x="266" y="61"/>
                  </a:lnTo>
                  <a:lnTo>
                    <a:pt x="267" y="61"/>
                  </a:lnTo>
                  <a:lnTo>
                    <a:pt x="267" y="60"/>
                  </a:lnTo>
                  <a:lnTo>
                    <a:pt x="266" y="60"/>
                  </a:lnTo>
                  <a:lnTo>
                    <a:pt x="266" y="59"/>
                  </a:lnTo>
                  <a:lnTo>
                    <a:pt x="267" y="59"/>
                  </a:lnTo>
                  <a:lnTo>
                    <a:pt x="267" y="60"/>
                  </a:lnTo>
                  <a:lnTo>
                    <a:pt x="268" y="60"/>
                  </a:lnTo>
                  <a:lnTo>
                    <a:pt x="268" y="59"/>
                  </a:lnTo>
                  <a:lnTo>
                    <a:pt x="268" y="60"/>
                  </a:lnTo>
                  <a:lnTo>
                    <a:pt x="269" y="60"/>
                  </a:lnTo>
                  <a:lnTo>
                    <a:pt x="268" y="60"/>
                  </a:lnTo>
                  <a:lnTo>
                    <a:pt x="268" y="59"/>
                  </a:lnTo>
                  <a:lnTo>
                    <a:pt x="269" y="60"/>
                  </a:lnTo>
                  <a:lnTo>
                    <a:pt x="268" y="60"/>
                  </a:lnTo>
                  <a:lnTo>
                    <a:pt x="269" y="60"/>
                  </a:lnTo>
                  <a:lnTo>
                    <a:pt x="269" y="61"/>
                  </a:lnTo>
                  <a:lnTo>
                    <a:pt x="269" y="60"/>
                  </a:lnTo>
                  <a:lnTo>
                    <a:pt x="271" y="61"/>
                  </a:lnTo>
                  <a:lnTo>
                    <a:pt x="271" y="60"/>
                  </a:lnTo>
                  <a:lnTo>
                    <a:pt x="271" y="61"/>
                  </a:lnTo>
                  <a:lnTo>
                    <a:pt x="271" y="62"/>
                  </a:lnTo>
                  <a:lnTo>
                    <a:pt x="271" y="61"/>
                  </a:lnTo>
                  <a:lnTo>
                    <a:pt x="272" y="61"/>
                  </a:lnTo>
                  <a:lnTo>
                    <a:pt x="272" y="60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1"/>
                  </a:lnTo>
                  <a:lnTo>
                    <a:pt x="273" y="61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3" y="62"/>
                  </a:lnTo>
                  <a:lnTo>
                    <a:pt x="274" y="62"/>
                  </a:lnTo>
                  <a:lnTo>
                    <a:pt x="273" y="62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4" y="61"/>
                  </a:lnTo>
                  <a:lnTo>
                    <a:pt x="275" y="61"/>
                  </a:lnTo>
                  <a:lnTo>
                    <a:pt x="275" y="62"/>
                  </a:lnTo>
                  <a:lnTo>
                    <a:pt x="275" y="61"/>
                  </a:lnTo>
                  <a:lnTo>
                    <a:pt x="275" y="62"/>
                  </a:lnTo>
                  <a:lnTo>
                    <a:pt x="274" y="62"/>
                  </a:lnTo>
                  <a:lnTo>
                    <a:pt x="274" y="63"/>
                  </a:lnTo>
                  <a:lnTo>
                    <a:pt x="274" y="62"/>
                  </a:lnTo>
                  <a:lnTo>
                    <a:pt x="275" y="62"/>
                  </a:lnTo>
                  <a:lnTo>
                    <a:pt x="275" y="63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8" y="62"/>
                  </a:lnTo>
                  <a:lnTo>
                    <a:pt x="277" y="62"/>
                  </a:lnTo>
                  <a:lnTo>
                    <a:pt x="277" y="63"/>
                  </a:lnTo>
                  <a:lnTo>
                    <a:pt x="278" y="63"/>
                  </a:lnTo>
                  <a:lnTo>
                    <a:pt x="279" y="63"/>
                  </a:lnTo>
                  <a:lnTo>
                    <a:pt x="278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0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80" y="65"/>
                  </a:lnTo>
                  <a:lnTo>
                    <a:pt x="280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5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5"/>
                  </a:lnTo>
                  <a:lnTo>
                    <a:pt x="281" y="65"/>
                  </a:lnTo>
                  <a:lnTo>
                    <a:pt x="283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3" y="66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4" y="63"/>
                  </a:lnTo>
                  <a:lnTo>
                    <a:pt x="284" y="65"/>
                  </a:lnTo>
                  <a:lnTo>
                    <a:pt x="283" y="65"/>
                  </a:lnTo>
                  <a:lnTo>
                    <a:pt x="283" y="66"/>
                  </a:lnTo>
                  <a:lnTo>
                    <a:pt x="283" y="65"/>
                  </a:lnTo>
                  <a:lnTo>
                    <a:pt x="283" y="66"/>
                  </a:lnTo>
                  <a:lnTo>
                    <a:pt x="284" y="66"/>
                  </a:lnTo>
                  <a:lnTo>
                    <a:pt x="283" y="66"/>
                  </a:lnTo>
                  <a:lnTo>
                    <a:pt x="284" y="66"/>
                  </a:lnTo>
                  <a:lnTo>
                    <a:pt x="283" y="66"/>
                  </a:lnTo>
                  <a:lnTo>
                    <a:pt x="284" y="66"/>
                  </a:lnTo>
                  <a:lnTo>
                    <a:pt x="284" y="67"/>
                  </a:lnTo>
                  <a:lnTo>
                    <a:pt x="284" y="66"/>
                  </a:lnTo>
                  <a:lnTo>
                    <a:pt x="285" y="66"/>
                  </a:lnTo>
                  <a:lnTo>
                    <a:pt x="285" y="65"/>
                  </a:lnTo>
                  <a:lnTo>
                    <a:pt x="285" y="66"/>
                  </a:lnTo>
                  <a:lnTo>
                    <a:pt x="285" y="67"/>
                  </a:lnTo>
                  <a:lnTo>
                    <a:pt x="286" y="67"/>
                  </a:lnTo>
                  <a:lnTo>
                    <a:pt x="286" y="66"/>
                  </a:lnTo>
                  <a:lnTo>
                    <a:pt x="286" y="67"/>
                  </a:lnTo>
                  <a:lnTo>
                    <a:pt x="286" y="66"/>
                  </a:lnTo>
                  <a:lnTo>
                    <a:pt x="286" y="67"/>
                  </a:lnTo>
                  <a:lnTo>
                    <a:pt x="286" y="66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66"/>
                  </a:lnTo>
                  <a:lnTo>
                    <a:pt x="287" y="66"/>
                  </a:lnTo>
                  <a:lnTo>
                    <a:pt x="287" y="67"/>
                  </a:lnTo>
                  <a:lnTo>
                    <a:pt x="286" y="67"/>
                  </a:lnTo>
                  <a:lnTo>
                    <a:pt x="286" y="68"/>
                  </a:lnTo>
                  <a:lnTo>
                    <a:pt x="286" y="68"/>
                  </a:lnTo>
                  <a:lnTo>
                    <a:pt x="286" y="68"/>
                  </a:lnTo>
                  <a:lnTo>
                    <a:pt x="286" y="69"/>
                  </a:lnTo>
                  <a:lnTo>
                    <a:pt x="286" y="68"/>
                  </a:lnTo>
                  <a:lnTo>
                    <a:pt x="287" y="68"/>
                  </a:lnTo>
                  <a:lnTo>
                    <a:pt x="287" y="67"/>
                  </a:lnTo>
                  <a:lnTo>
                    <a:pt x="287" y="66"/>
                  </a:lnTo>
                  <a:lnTo>
                    <a:pt x="287" y="67"/>
                  </a:lnTo>
                  <a:lnTo>
                    <a:pt x="289" y="67"/>
                  </a:lnTo>
                  <a:lnTo>
                    <a:pt x="287" y="67"/>
                  </a:lnTo>
                  <a:lnTo>
                    <a:pt x="287" y="68"/>
                  </a:lnTo>
                  <a:lnTo>
                    <a:pt x="287" y="69"/>
                  </a:lnTo>
                  <a:lnTo>
                    <a:pt x="287" y="70"/>
                  </a:lnTo>
                  <a:lnTo>
                    <a:pt x="289" y="70"/>
                  </a:lnTo>
                  <a:lnTo>
                    <a:pt x="289" y="69"/>
                  </a:lnTo>
                  <a:lnTo>
                    <a:pt x="289" y="68"/>
                  </a:lnTo>
                  <a:lnTo>
                    <a:pt x="290" y="68"/>
                  </a:lnTo>
                  <a:lnTo>
                    <a:pt x="291" y="68"/>
                  </a:lnTo>
                  <a:lnTo>
                    <a:pt x="291" y="69"/>
                  </a:lnTo>
                  <a:lnTo>
                    <a:pt x="292" y="68"/>
                  </a:lnTo>
                  <a:lnTo>
                    <a:pt x="292" y="67"/>
                  </a:lnTo>
                  <a:lnTo>
                    <a:pt x="292" y="68"/>
                  </a:lnTo>
                  <a:lnTo>
                    <a:pt x="292" y="69"/>
                  </a:lnTo>
                  <a:lnTo>
                    <a:pt x="293" y="69"/>
                  </a:lnTo>
                  <a:lnTo>
                    <a:pt x="292" y="69"/>
                  </a:lnTo>
                  <a:lnTo>
                    <a:pt x="293" y="69"/>
                  </a:lnTo>
                  <a:lnTo>
                    <a:pt x="292" y="69"/>
                  </a:lnTo>
                  <a:lnTo>
                    <a:pt x="293" y="69"/>
                  </a:lnTo>
                  <a:lnTo>
                    <a:pt x="293" y="70"/>
                  </a:lnTo>
                  <a:lnTo>
                    <a:pt x="295" y="70"/>
                  </a:lnTo>
                  <a:lnTo>
                    <a:pt x="293" y="72"/>
                  </a:lnTo>
                  <a:lnTo>
                    <a:pt x="295" y="72"/>
                  </a:lnTo>
                  <a:lnTo>
                    <a:pt x="295" y="70"/>
                  </a:lnTo>
                  <a:lnTo>
                    <a:pt x="296" y="70"/>
                  </a:lnTo>
                  <a:lnTo>
                    <a:pt x="295" y="70"/>
                  </a:lnTo>
                  <a:lnTo>
                    <a:pt x="295" y="72"/>
                  </a:lnTo>
                  <a:lnTo>
                    <a:pt x="296" y="72"/>
                  </a:lnTo>
                  <a:lnTo>
                    <a:pt x="296" y="73"/>
                  </a:lnTo>
                  <a:lnTo>
                    <a:pt x="297" y="73"/>
                  </a:lnTo>
                  <a:lnTo>
                    <a:pt x="296" y="74"/>
                  </a:lnTo>
                  <a:lnTo>
                    <a:pt x="295" y="74"/>
                  </a:lnTo>
                  <a:lnTo>
                    <a:pt x="296" y="74"/>
                  </a:lnTo>
                  <a:lnTo>
                    <a:pt x="297" y="74"/>
                  </a:lnTo>
                  <a:lnTo>
                    <a:pt x="296" y="74"/>
                  </a:lnTo>
                  <a:lnTo>
                    <a:pt x="296" y="75"/>
                  </a:lnTo>
                  <a:lnTo>
                    <a:pt x="295" y="75"/>
                  </a:lnTo>
                  <a:lnTo>
                    <a:pt x="296" y="75"/>
                  </a:lnTo>
                  <a:lnTo>
                    <a:pt x="295" y="75"/>
                  </a:lnTo>
                  <a:lnTo>
                    <a:pt x="295" y="76"/>
                  </a:lnTo>
                  <a:lnTo>
                    <a:pt x="293" y="76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76"/>
                  </a:lnTo>
                  <a:lnTo>
                    <a:pt x="296" y="75"/>
                  </a:lnTo>
                  <a:lnTo>
                    <a:pt x="297" y="75"/>
                  </a:lnTo>
                  <a:lnTo>
                    <a:pt x="297" y="76"/>
                  </a:lnTo>
                  <a:lnTo>
                    <a:pt x="298" y="76"/>
                  </a:lnTo>
                  <a:lnTo>
                    <a:pt x="298" y="78"/>
                  </a:lnTo>
                  <a:lnTo>
                    <a:pt x="297" y="78"/>
                  </a:lnTo>
                  <a:lnTo>
                    <a:pt x="296" y="78"/>
                  </a:lnTo>
                  <a:lnTo>
                    <a:pt x="296" y="79"/>
                  </a:lnTo>
                  <a:lnTo>
                    <a:pt x="295" y="79"/>
                  </a:lnTo>
                  <a:lnTo>
                    <a:pt x="295" y="80"/>
                  </a:lnTo>
                  <a:lnTo>
                    <a:pt x="296" y="79"/>
                  </a:lnTo>
                  <a:lnTo>
                    <a:pt x="296" y="80"/>
                  </a:lnTo>
                  <a:lnTo>
                    <a:pt x="295" y="81"/>
                  </a:lnTo>
                  <a:lnTo>
                    <a:pt x="295" y="82"/>
                  </a:lnTo>
                  <a:lnTo>
                    <a:pt x="295" y="84"/>
                  </a:lnTo>
                  <a:lnTo>
                    <a:pt x="295" y="84"/>
                  </a:lnTo>
                  <a:lnTo>
                    <a:pt x="295" y="85"/>
                  </a:lnTo>
                  <a:lnTo>
                    <a:pt x="293" y="85"/>
                  </a:lnTo>
                  <a:lnTo>
                    <a:pt x="293" y="86"/>
                  </a:lnTo>
                  <a:lnTo>
                    <a:pt x="293" y="85"/>
                  </a:lnTo>
                  <a:lnTo>
                    <a:pt x="295" y="85"/>
                  </a:lnTo>
                  <a:lnTo>
                    <a:pt x="295" y="84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7" y="84"/>
                  </a:lnTo>
                  <a:lnTo>
                    <a:pt x="297" y="82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8" y="79"/>
                  </a:lnTo>
                  <a:lnTo>
                    <a:pt x="298" y="80"/>
                  </a:lnTo>
                  <a:lnTo>
                    <a:pt x="298" y="79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2" y="78"/>
                  </a:lnTo>
                  <a:lnTo>
                    <a:pt x="300" y="78"/>
                  </a:lnTo>
                  <a:lnTo>
                    <a:pt x="300" y="79"/>
                  </a:lnTo>
                  <a:lnTo>
                    <a:pt x="302" y="79"/>
                  </a:lnTo>
                  <a:lnTo>
                    <a:pt x="300" y="79"/>
                  </a:lnTo>
                  <a:lnTo>
                    <a:pt x="300" y="80"/>
                  </a:lnTo>
                  <a:lnTo>
                    <a:pt x="299" y="80"/>
                  </a:lnTo>
                  <a:lnTo>
                    <a:pt x="299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9" y="81"/>
                  </a:lnTo>
                  <a:lnTo>
                    <a:pt x="299" y="82"/>
                  </a:lnTo>
                  <a:lnTo>
                    <a:pt x="300" y="82"/>
                  </a:lnTo>
                  <a:lnTo>
                    <a:pt x="300" y="81"/>
                  </a:lnTo>
                  <a:lnTo>
                    <a:pt x="300" y="82"/>
                  </a:lnTo>
                  <a:lnTo>
                    <a:pt x="300" y="81"/>
                  </a:lnTo>
                  <a:lnTo>
                    <a:pt x="302" y="80"/>
                  </a:lnTo>
                  <a:lnTo>
                    <a:pt x="302" y="79"/>
                  </a:lnTo>
                  <a:lnTo>
                    <a:pt x="303" y="79"/>
                  </a:lnTo>
                  <a:lnTo>
                    <a:pt x="303" y="80"/>
                  </a:lnTo>
                  <a:lnTo>
                    <a:pt x="303" y="79"/>
                  </a:lnTo>
                  <a:lnTo>
                    <a:pt x="304" y="79"/>
                  </a:lnTo>
                  <a:lnTo>
                    <a:pt x="305" y="79"/>
                  </a:lnTo>
                  <a:lnTo>
                    <a:pt x="306" y="79"/>
                  </a:lnTo>
                  <a:lnTo>
                    <a:pt x="306" y="78"/>
                  </a:lnTo>
                  <a:lnTo>
                    <a:pt x="306" y="79"/>
                  </a:lnTo>
                  <a:lnTo>
                    <a:pt x="308" y="79"/>
                  </a:lnTo>
                  <a:lnTo>
                    <a:pt x="308" y="78"/>
                  </a:lnTo>
                  <a:lnTo>
                    <a:pt x="306" y="78"/>
                  </a:lnTo>
                  <a:lnTo>
                    <a:pt x="308" y="78"/>
                  </a:lnTo>
                  <a:lnTo>
                    <a:pt x="308" y="76"/>
                  </a:lnTo>
                  <a:lnTo>
                    <a:pt x="309" y="76"/>
                  </a:lnTo>
                  <a:lnTo>
                    <a:pt x="309" y="78"/>
                  </a:lnTo>
                  <a:lnTo>
                    <a:pt x="310" y="78"/>
                  </a:lnTo>
                  <a:lnTo>
                    <a:pt x="311" y="78"/>
                  </a:lnTo>
                  <a:lnTo>
                    <a:pt x="312" y="78"/>
                  </a:lnTo>
                  <a:lnTo>
                    <a:pt x="312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5" y="80"/>
                  </a:lnTo>
                  <a:lnTo>
                    <a:pt x="315" y="80"/>
                  </a:lnTo>
                  <a:lnTo>
                    <a:pt x="316" y="80"/>
                  </a:lnTo>
                  <a:lnTo>
                    <a:pt x="316" y="81"/>
                  </a:lnTo>
                  <a:lnTo>
                    <a:pt x="317" y="81"/>
                  </a:lnTo>
                  <a:lnTo>
                    <a:pt x="318" y="81"/>
                  </a:lnTo>
                  <a:lnTo>
                    <a:pt x="318" y="82"/>
                  </a:lnTo>
                  <a:lnTo>
                    <a:pt x="318" y="81"/>
                  </a:lnTo>
                  <a:lnTo>
                    <a:pt x="318" y="82"/>
                  </a:lnTo>
                  <a:lnTo>
                    <a:pt x="320" y="81"/>
                  </a:lnTo>
                  <a:lnTo>
                    <a:pt x="320" y="82"/>
                  </a:lnTo>
                  <a:lnTo>
                    <a:pt x="320" y="81"/>
                  </a:lnTo>
                  <a:lnTo>
                    <a:pt x="321" y="81"/>
                  </a:lnTo>
                  <a:lnTo>
                    <a:pt x="321" y="82"/>
                  </a:lnTo>
                  <a:lnTo>
                    <a:pt x="322" y="82"/>
                  </a:lnTo>
                  <a:lnTo>
                    <a:pt x="322" y="81"/>
                  </a:lnTo>
                  <a:lnTo>
                    <a:pt x="321" y="81"/>
                  </a:lnTo>
                  <a:lnTo>
                    <a:pt x="322" y="81"/>
                  </a:lnTo>
                  <a:lnTo>
                    <a:pt x="323" y="81"/>
                  </a:lnTo>
                  <a:lnTo>
                    <a:pt x="324" y="82"/>
                  </a:lnTo>
                  <a:lnTo>
                    <a:pt x="326" y="82"/>
                  </a:lnTo>
                  <a:lnTo>
                    <a:pt x="327" y="82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9" y="84"/>
                  </a:lnTo>
                  <a:lnTo>
                    <a:pt x="329" y="82"/>
                  </a:lnTo>
                  <a:lnTo>
                    <a:pt x="328" y="82"/>
                  </a:lnTo>
                  <a:lnTo>
                    <a:pt x="329" y="82"/>
                  </a:lnTo>
                  <a:lnTo>
                    <a:pt x="330" y="82"/>
                  </a:lnTo>
                  <a:lnTo>
                    <a:pt x="333" y="82"/>
                  </a:lnTo>
                  <a:lnTo>
                    <a:pt x="334" y="82"/>
                  </a:lnTo>
                  <a:lnTo>
                    <a:pt x="336" y="82"/>
                  </a:lnTo>
                  <a:lnTo>
                    <a:pt x="336" y="81"/>
                  </a:lnTo>
                  <a:lnTo>
                    <a:pt x="337" y="81"/>
                  </a:lnTo>
                  <a:lnTo>
                    <a:pt x="337" y="82"/>
                  </a:lnTo>
                  <a:lnTo>
                    <a:pt x="340" y="82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3" y="82"/>
                  </a:lnTo>
                  <a:lnTo>
                    <a:pt x="343" y="84"/>
                  </a:lnTo>
                  <a:lnTo>
                    <a:pt x="343" y="84"/>
                  </a:lnTo>
                  <a:lnTo>
                    <a:pt x="345" y="84"/>
                  </a:lnTo>
                  <a:lnTo>
                    <a:pt x="343" y="84"/>
                  </a:lnTo>
                  <a:lnTo>
                    <a:pt x="345" y="84"/>
                  </a:lnTo>
                  <a:lnTo>
                    <a:pt x="345" y="84"/>
                  </a:lnTo>
                  <a:lnTo>
                    <a:pt x="346" y="84"/>
                  </a:lnTo>
                  <a:lnTo>
                    <a:pt x="347" y="85"/>
                  </a:lnTo>
                  <a:lnTo>
                    <a:pt x="348" y="85"/>
                  </a:lnTo>
                  <a:lnTo>
                    <a:pt x="349" y="86"/>
                  </a:lnTo>
                  <a:lnTo>
                    <a:pt x="351" y="86"/>
                  </a:lnTo>
                  <a:lnTo>
                    <a:pt x="351" y="87"/>
                  </a:lnTo>
                  <a:lnTo>
                    <a:pt x="352" y="87"/>
                  </a:lnTo>
                  <a:lnTo>
                    <a:pt x="352" y="88"/>
                  </a:lnTo>
                  <a:lnTo>
                    <a:pt x="353" y="88"/>
                  </a:lnTo>
                  <a:lnTo>
                    <a:pt x="354" y="88"/>
                  </a:lnTo>
                  <a:lnTo>
                    <a:pt x="354" y="90"/>
                  </a:lnTo>
                  <a:lnTo>
                    <a:pt x="355" y="90"/>
                  </a:lnTo>
                  <a:lnTo>
                    <a:pt x="357" y="90"/>
                  </a:lnTo>
                  <a:lnTo>
                    <a:pt x="358" y="91"/>
                  </a:lnTo>
                  <a:lnTo>
                    <a:pt x="358" y="92"/>
                  </a:lnTo>
                  <a:lnTo>
                    <a:pt x="359" y="92"/>
                  </a:lnTo>
                  <a:lnTo>
                    <a:pt x="359" y="93"/>
                  </a:lnTo>
                  <a:lnTo>
                    <a:pt x="360" y="93"/>
                  </a:lnTo>
                  <a:lnTo>
                    <a:pt x="361" y="94"/>
                  </a:lnTo>
                  <a:lnTo>
                    <a:pt x="361" y="96"/>
                  </a:lnTo>
                  <a:lnTo>
                    <a:pt x="363" y="97"/>
                  </a:lnTo>
                  <a:lnTo>
                    <a:pt x="364" y="97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6" y="99"/>
                  </a:lnTo>
                  <a:lnTo>
                    <a:pt x="367" y="99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70" y="100"/>
                  </a:lnTo>
                  <a:lnTo>
                    <a:pt x="370" y="102"/>
                  </a:lnTo>
                  <a:lnTo>
                    <a:pt x="371" y="103"/>
                  </a:lnTo>
                  <a:lnTo>
                    <a:pt x="372" y="103"/>
                  </a:lnTo>
                  <a:lnTo>
                    <a:pt x="372" y="103"/>
                  </a:lnTo>
                  <a:lnTo>
                    <a:pt x="373" y="104"/>
                  </a:lnTo>
                  <a:lnTo>
                    <a:pt x="374" y="104"/>
                  </a:lnTo>
                  <a:lnTo>
                    <a:pt x="376" y="104"/>
                  </a:lnTo>
                  <a:lnTo>
                    <a:pt x="376" y="105"/>
                  </a:lnTo>
                  <a:lnTo>
                    <a:pt x="376" y="104"/>
                  </a:lnTo>
                  <a:lnTo>
                    <a:pt x="377" y="104"/>
                  </a:lnTo>
                  <a:lnTo>
                    <a:pt x="378" y="104"/>
                  </a:lnTo>
                  <a:lnTo>
                    <a:pt x="378" y="105"/>
                  </a:lnTo>
                  <a:lnTo>
                    <a:pt x="379" y="105"/>
                  </a:lnTo>
                  <a:lnTo>
                    <a:pt x="379" y="104"/>
                  </a:lnTo>
                  <a:lnTo>
                    <a:pt x="378" y="104"/>
                  </a:lnTo>
                  <a:lnTo>
                    <a:pt x="380" y="104"/>
                  </a:lnTo>
                  <a:lnTo>
                    <a:pt x="382" y="104"/>
                  </a:lnTo>
                  <a:lnTo>
                    <a:pt x="383" y="104"/>
                  </a:lnTo>
                  <a:lnTo>
                    <a:pt x="384" y="104"/>
                  </a:lnTo>
                  <a:lnTo>
                    <a:pt x="385" y="105"/>
                  </a:lnTo>
                  <a:lnTo>
                    <a:pt x="386" y="105"/>
                  </a:lnTo>
                  <a:lnTo>
                    <a:pt x="388" y="105"/>
                  </a:lnTo>
                  <a:lnTo>
                    <a:pt x="388" y="106"/>
                  </a:lnTo>
                  <a:lnTo>
                    <a:pt x="389" y="106"/>
                  </a:lnTo>
                  <a:lnTo>
                    <a:pt x="389" y="107"/>
                  </a:lnTo>
                  <a:lnTo>
                    <a:pt x="389" y="109"/>
                  </a:lnTo>
                  <a:lnTo>
                    <a:pt x="390" y="109"/>
                  </a:lnTo>
                  <a:lnTo>
                    <a:pt x="390" y="110"/>
                  </a:lnTo>
                  <a:lnTo>
                    <a:pt x="390" y="111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91" y="112"/>
                  </a:lnTo>
                  <a:lnTo>
                    <a:pt x="391" y="113"/>
                  </a:lnTo>
                  <a:lnTo>
                    <a:pt x="391" y="115"/>
                  </a:lnTo>
                  <a:lnTo>
                    <a:pt x="390" y="115"/>
                  </a:lnTo>
                  <a:lnTo>
                    <a:pt x="391" y="115"/>
                  </a:lnTo>
                  <a:lnTo>
                    <a:pt x="391" y="116"/>
                  </a:lnTo>
                  <a:lnTo>
                    <a:pt x="392" y="116"/>
                  </a:lnTo>
                  <a:lnTo>
                    <a:pt x="392" y="117"/>
                  </a:lnTo>
                  <a:lnTo>
                    <a:pt x="392" y="118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2" y="122"/>
                  </a:lnTo>
                  <a:lnTo>
                    <a:pt x="394" y="122"/>
                  </a:lnTo>
                  <a:lnTo>
                    <a:pt x="394" y="123"/>
                  </a:lnTo>
                  <a:lnTo>
                    <a:pt x="394" y="124"/>
                  </a:lnTo>
                  <a:lnTo>
                    <a:pt x="392" y="124"/>
                  </a:lnTo>
                  <a:lnTo>
                    <a:pt x="394" y="124"/>
                  </a:lnTo>
                  <a:lnTo>
                    <a:pt x="394" y="123"/>
                  </a:lnTo>
                  <a:lnTo>
                    <a:pt x="394" y="124"/>
                  </a:lnTo>
                  <a:lnTo>
                    <a:pt x="394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4" y="127"/>
                  </a:lnTo>
                  <a:lnTo>
                    <a:pt x="394" y="128"/>
                  </a:lnTo>
                  <a:lnTo>
                    <a:pt x="394" y="129"/>
                  </a:lnTo>
                  <a:lnTo>
                    <a:pt x="392" y="129"/>
                  </a:lnTo>
                  <a:lnTo>
                    <a:pt x="394" y="129"/>
                  </a:lnTo>
                  <a:lnTo>
                    <a:pt x="394" y="130"/>
                  </a:lnTo>
                  <a:lnTo>
                    <a:pt x="394" y="131"/>
                  </a:lnTo>
                  <a:lnTo>
                    <a:pt x="394" y="130"/>
                  </a:lnTo>
                  <a:lnTo>
                    <a:pt x="394" y="131"/>
                  </a:lnTo>
                  <a:lnTo>
                    <a:pt x="394" y="133"/>
                  </a:lnTo>
                  <a:lnTo>
                    <a:pt x="394" y="134"/>
                  </a:lnTo>
                  <a:lnTo>
                    <a:pt x="394" y="135"/>
                  </a:lnTo>
                  <a:lnTo>
                    <a:pt x="394" y="134"/>
                  </a:lnTo>
                  <a:lnTo>
                    <a:pt x="392" y="134"/>
                  </a:lnTo>
                  <a:lnTo>
                    <a:pt x="394" y="134"/>
                  </a:lnTo>
                  <a:lnTo>
                    <a:pt x="394" y="135"/>
                  </a:lnTo>
                  <a:lnTo>
                    <a:pt x="394" y="136"/>
                  </a:lnTo>
                  <a:lnTo>
                    <a:pt x="392" y="136"/>
                  </a:lnTo>
                  <a:lnTo>
                    <a:pt x="392" y="137"/>
                  </a:lnTo>
                  <a:lnTo>
                    <a:pt x="392" y="140"/>
                  </a:lnTo>
                  <a:lnTo>
                    <a:pt x="391" y="141"/>
                  </a:lnTo>
                  <a:lnTo>
                    <a:pt x="391" y="141"/>
                  </a:lnTo>
                  <a:lnTo>
                    <a:pt x="391" y="142"/>
                  </a:lnTo>
                  <a:lnTo>
                    <a:pt x="390" y="142"/>
                  </a:lnTo>
                  <a:lnTo>
                    <a:pt x="390" y="143"/>
                  </a:lnTo>
                  <a:lnTo>
                    <a:pt x="389" y="144"/>
                  </a:lnTo>
                  <a:lnTo>
                    <a:pt x="388" y="146"/>
                  </a:lnTo>
                  <a:lnTo>
                    <a:pt x="388" y="147"/>
                  </a:lnTo>
                  <a:lnTo>
                    <a:pt x="386" y="147"/>
                  </a:lnTo>
                  <a:lnTo>
                    <a:pt x="386" y="148"/>
                  </a:lnTo>
                  <a:lnTo>
                    <a:pt x="385" y="149"/>
                  </a:lnTo>
                  <a:lnTo>
                    <a:pt x="385" y="150"/>
                  </a:lnTo>
                  <a:lnTo>
                    <a:pt x="384" y="150"/>
                  </a:lnTo>
                  <a:lnTo>
                    <a:pt x="384" y="149"/>
                  </a:lnTo>
                  <a:lnTo>
                    <a:pt x="384" y="150"/>
                  </a:lnTo>
                  <a:lnTo>
                    <a:pt x="383" y="150"/>
                  </a:lnTo>
                  <a:lnTo>
                    <a:pt x="383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3" y="150"/>
                  </a:lnTo>
                  <a:lnTo>
                    <a:pt x="384" y="150"/>
                  </a:lnTo>
                  <a:lnTo>
                    <a:pt x="383" y="152"/>
                  </a:lnTo>
                  <a:lnTo>
                    <a:pt x="383" y="153"/>
                  </a:lnTo>
                  <a:lnTo>
                    <a:pt x="382" y="153"/>
                  </a:lnTo>
                  <a:lnTo>
                    <a:pt x="382" y="154"/>
                  </a:lnTo>
                  <a:lnTo>
                    <a:pt x="380" y="154"/>
                  </a:lnTo>
                  <a:lnTo>
                    <a:pt x="380" y="155"/>
                  </a:lnTo>
                  <a:lnTo>
                    <a:pt x="379" y="156"/>
                  </a:lnTo>
                  <a:lnTo>
                    <a:pt x="378" y="156"/>
                  </a:lnTo>
                  <a:lnTo>
                    <a:pt x="378" y="158"/>
                  </a:lnTo>
                  <a:lnTo>
                    <a:pt x="377" y="159"/>
                  </a:lnTo>
                  <a:lnTo>
                    <a:pt x="376" y="159"/>
                  </a:lnTo>
                  <a:lnTo>
                    <a:pt x="376" y="160"/>
                  </a:lnTo>
                  <a:lnTo>
                    <a:pt x="373" y="161"/>
                  </a:lnTo>
                  <a:lnTo>
                    <a:pt x="372" y="161"/>
                  </a:lnTo>
                  <a:lnTo>
                    <a:pt x="372" y="162"/>
                  </a:lnTo>
                  <a:lnTo>
                    <a:pt x="372" y="162"/>
                  </a:lnTo>
                  <a:lnTo>
                    <a:pt x="372" y="164"/>
                  </a:lnTo>
                  <a:lnTo>
                    <a:pt x="371" y="165"/>
                  </a:lnTo>
                  <a:lnTo>
                    <a:pt x="371" y="166"/>
                  </a:lnTo>
                  <a:lnTo>
                    <a:pt x="371" y="165"/>
                  </a:lnTo>
                  <a:lnTo>
                    <a:pt x="370" y="165"/>
                  </a:lnTo>
                  <a:lnTo>
                    <a:pt x="371" y="165"/>
                  </a:lnTo>
                  <a:lnTo>
                    <a:pt x="370" y="165"/>
                  </a:lnTo>
                  <a:lnTo>
                    <a:pt x="371" y="165"/>
                  </a:lnTo>
                  <a:lnTo>
                    <a:pt x="371" y="166"/>
                  </a:lnTo>
                  <a:lnTo>
                    <a:pt x="370" y="166"/>
                  </a:lnTo>
                  <a:lnTo>
                    <a:pt x="370" y="167"/>
                  </a:lnTo>
                  <a:lnTo>
                    <a:pt x="368" y="168"/>
                  </a:lnTo>
                  <a:lnTo>
                    <a:pt x="368" y="167"/>
                  </a:lnTo>
                  <a:lnTo>
                    <a:pt x="370" y="167"/>
                  </a:lnTo>
                  <a:lnTo>
                    <a:pt x="370" y="166"/>
                  </a:lnTo>
                  <a:lnTo>
                    <a:pt x="370" y="167"/>
                  </a:lnTo>
                  <a:lnTo>
                    <a:pt x="368" y="166"/>
                  </a:lnTo>
                  <a:lnTo>
                    <a:pt x="368" y="167"/>
                  </a:lnTo>
                  <a:lnTo>
                    <a:pt x="368" y="168"/>
                  </a:lnTo>
                  <a:lnTo>
                    <a:pt x="367" y="168"/>
                  </a:lnTo>
                  <a:lnTo>
                    <a:pt x="368" y="168"/>
                  </a:lnTo>
                  <a:lnTo>
                    <a:pt x="368" y="170"/>
                  </a:lnTo>
                  <a:lnTo>
                    <a:pt x="367" y="170"/>
                  </a:lnTo>
                  <a:lnTo>
                    <a:pt x="368" y="170"/>
                  </a:lnTo>
                  <a:lnTo>
                    <a:pt x="368" y="168"/>
                  </a:lnTo>
                  <a:lnTo>
                    <a:pt x="368" y="170"/>
                  </a:lnTo>
                  <a:lnTo>
                    <a:pt x="367" y="170"/>
                  </a:lnTo>
                  <a:lnTo>
                    <a:pt x="367" y="171"/>
                  </a:lnTo>
                  <a:lnTo>
                    <a:pt x="366" y="172"/>
                  </a:lnTo>
                  <a:lnTo>
                    <a:pt x="366" y="173"/>
                  </a:lnTo>
                  <a:lnTo>
                    <a:pt x="365" y="174"/>
                  </a:lnTo>
                  <a:lnTo>
                    <a:pt x="365" y="176"/>
                  </a:lnTo>
                  <a:lnTo>
                    <a:pt x="364" y="177"/>
                  </a:lnTo>
                  <a:lnTo>
                    <a:pt x="364" y="178"/>
                  </a:lnTo>
                  <a:lnTo>
                    <a:pt x="363" y="179"/>
                  </a:lnTo>
                  <a:lnTo>
                    <a:pt x="361" y="179"/>
                  </a:lnTo>
                  <a:lnTo>
                    <a:pt x="361" y="180"/>
                  </a:lnTo>
                  <a:lnTo>
                    <a:pt x="360" y="181"/>
                  </a:lnTo>
                  <a:lnTo>
                    <a:pt x="360" y="183"/>
                  </a:lnTo>
                  <a:lnTo>
                    <a:pt x="359" y="183"/>
                  </a:lnTo>
                  <a:lnTo>
                    <a:pt x="359" y="184"/>
                  </a:lnTo>
                  <a:lnTo>
                    <a:pt x="358" y="184"/>
                  </a:lnTo>
                  <a:lnTo>
                    <a:pt x="357" y="184"/>
                  </a:lnTo>
                  <a:lnTo>
                    <a:pt x="357" y="183"/>
                  </a:lnTo>
                  <a:lnTo>
                    <a:pt x="357" y="184"/>
                  </a:lnTo>
                  <a:lnTo>
                    <a:pt x="357" y="183"/>
                  </a:lnTo>
                  <a:lnTo>
                    <a:pt x="357" y="181"/>
                  </a:lnTo>
                  <a:lnTo>
                    <a:pt x="355" y="181"/>
                  </a:lnTo>
                  <a:lnTo>
                    <a:pt x="355" y="180"/>
                  </a:lnTo>
                  <a:lnTo>
                    <a:pt x="354" y="180"/>
                  </a:lnTo>
                  <a:lnTo>
                    <a:pt x="354" y="179"/>
                  </a:lnTo>
                  <a:lnTo>
                    <a:pt x="354" y="180"/>
                  </a:lnTo>
                  <a:lnTo>
                    <a:pt x="354" y="181"/>
                  </a:lnTo>
                  <a:lnTo>
                    <a:pt x="354" y="183"/>
                  </a:lnTo>
                  <a:lnTo>
                    <a:pt x="353" y="183"/>
                  </a:lnTo>
                  <a:lnTo>
                    <a:pt x="353" y="181"/>
                  </a:lnTo>
                  <a:lnTo>
                    <a:pt x="353" y="180"/>
                  </a:lnTo>
                  <a:lnTo>
                    <a:pt x="353" y="181"/>
                  </a:lnTo>
                  <a:lnTo>
                    <a:pt x="352" y="181"/>
                  </a:lnTo>
                  <a:lnTo>
                    <a:pt x="353" y="181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4" y="184"/>
                  </a:lnTo>
                  <a:lnTo>
                    <a:pt x="353" y="184"/>
                  </a:lnTo>
                  <a:lnTo>
                    <a:pt x="353" y="185"/>
                  </a:lnTo>
                  <a:lnTo>
                    <a:pt x="353" y="186"/>
                  </a:lnTo>
                  <a:lnTo>
                    <a:pt x="352" y="186"/>
                  </a:lnTo>
                  <a:lnTo>
                    <a:pt x="352" y="187"/>
                  </a:lnTo>
                  <a:lnTo>
                    <a:pt x="352" y="189"/>
                  </a:lnTo>
                  <a:lnTo>
                    <a:pt x="352" y="187"/>
                  </a:lnTo>
                  <a:lnTo>
                    <a:pt x="351" y="189"/>
                  </a:lnTo>
                  <a:lnTo>
                    <a:pt x="351" y="187"/>
                  </a:lnTo>
                  <a:lnTo>
                    <a:pt x="351" y="189"/>
                  </a:lnTo>
                  <a:lnTo>
                    <a:pt x="351" y="190"/>
                  </a:lnTo>
                  <a:lnTo>
                    <a:pt x="351" y="191"/>
                  </a:lnTo>
                  <a:lnTo>
                    <a:pt x="351" y="190"/>
                  </a:lnTo>
                  <a:lnTo>
                    <a:pt x="352" y="190"/>
                  </a:lnTo>
                  <a:lnTo>
                    <a:pt x="352" y="191"/>
                  </a:lnTo>
                  <a:lnTo>
                    <a:pt x="352" y="192"/>
                  </a:lnTo>
                  <a:lnTo>
                    <a:pt x="352" y="193"/>
                  </a:lnTo>
                  <a:lnTo>
                    <a:pt x="351" y="193"/>
                  </a:lnTo>
                  <a:lnTo>
                    <a:pt x="351" y="192"/>
                  </a:lnTo>
                  <a:lnTo>
                    <a:pt x="349" y="192"/>
                  </a:lnTo>
                  <a:lnTo>
                    <a:pt x="351" y="192"/>
                  </a:lnTo>
                  <a:lnTo>
                    <a:pt x="351" y="193"/>
                  </a:lnTo>
                  <a:lnTo>
                    <a:pt x="352" y="193"/>
                  </a:lnTo>
                  <a:lnTo>
                    <a:pt x="351" y="193"/>
                  </a:lnTo>
                  <a:lnTo>
                    <a:pt x="351" y="195"/>
                  </a:lnTo>
                  <a:lnTo>
                    <a:pt x="352" y="195"/>
                  </a:lnTo>
                  <a:lnTo>
                    <a:pt x="352" y="196"/>
                  </a:lnTo>
                  <a:lnTo>
                    <a:pt x="351" y="196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6"/>
                  </a:lnTo>
                  <a:lnTo>
                    <a:pt x="352" y="195"/>
                  </a:lnTo>
                  <a:lnTo>
                    <a:pt x="352" y="193"/>
                  </a:lnTo>
                  <a:lnTo>
                    <a:pt x="352" y="195"/>
                  </a:lnTo>
                  <a:lnTo>
                    <a:pt x="352" y="196"/>
                  </a:lnTo>
                  <a:lnTo>
                    <a:pt x="352" y="197"/>
                  </a:lnTo>
                  <a:lnTo>
                    <a:pt x="352" y="198"/>
                  </a:lnTo>
                  <a:lnTo>
                    <a:pt x="352" y="199"/>
                  </a:lnTo>
                  <a:lnTo>
                    <a:pt x="351" y="199"/>
                  </a:lnTo>
                  <a:lnTo>
                    <a:pt x="351" y="199"/>
                  </a:lnTo>
                  <a:lnTo>
                    <a:pt x="351" y="201"/>
                  </a:lnTo>
                  <a:lnTo>
                    <a:pt x="351" y="202"/>
                  </a:lnTo>
                  <a:lnTo>
                    <a:pt x="351" y="203"/>
                  </a:lnTo>
                  <a:lnTo>
                    <a:pt x="352" y="204"/>
                  </a:lnTo>
                  <a:lnTo>
                    <a:pt x="352" y="207"/>
                  </a:lnTo>
                  <a:lnTo>
                    <a:pt x="352" y="208"/>
                  </a:lnTo>
                  <a:lnTo>
                    <a:pt x="352" y="209"/>
                  </a:lnTo>
                  <a:lnTo>
                    <a:pt x="352" y="210"/>
                  </a:lnTo>
                  <a:lnTo>
                    <a:pt x="352" y="213"/>
                  </a:lnTo>
                  <a:lnTo>
                    <a:pt x="353" y="213"/>
                  </a:lnTo>
                  <a:lnTo>
                    <a:pt x="353" y="214"/>
                  </a:lnTo>
                  <a:lnTo>
                    <a:pt x="353" y="215"/>
                  </a:lnTo>
                  <a:lnTo>
                    <a:pt x="352" y="215"/>
                  </a:lnTo>
                  <a:lnTo>
                    <a:pt x="352" y="216"/>
                  </a:lnTo>
                  <a:lnTo>
                    <a:pt x="352" y="217"/>
                  </a:lnTo>
                  <a:lnTo>
                    <a:pt x="352" y="218"/>
                  </a:lnTo>
                  <a:lnTo>
                    <a:pt x="352" y="220"/>
                  </a:lnTo>
                  <a:lnTo>
                    <a:pt x="351" y="220"/>
                  </a:lnTo>
                  <a:lnTo>
                    <a:pt x="351" y="221"/>
                  </a:lnTo>
                  <a:lnTo>
                    <a:pt x="351" y="222"/>
                  </a:lnTo>
                  <a:lnTo>
                    <a:pt x="351" y="224"/>
                  </a:lnTo>
                  <a:lnTo>
                    <a:pt x="349" y="226"/>
                  </a:lnTo>
                  <a:lnTo>
                    <a:pt x="349" y="227"/>
                  </a:lnTo>
                  <a:lnTo>
                    <a:pt x="349" y="228"/>
                  </a:lnTo>
                  <a:lnTo>
                    <a:pt x="349" y="228"/>
                  </a:lnTo>
                  <a:lnTo>
                    <a:pt x="349" y="229"/>
                  </a:lnTo>
                  <a:lnTo>
                    <a:pt x="349" y="232"/>
                  </a:lnTo>
                  <a:lnTo>
                    <a:pt x="349" y="233"/>
                  </a:lnTo>
                  <a:lnTo>
                    <a:pt x="348" y="234"/>
                  </a:lnTo>
                  <a:lnTo>
                    <a:pt x="347" y="235"/>
                  </a:lnTo>
                  <a:lnTo>
                    <a:pt x="346" y="236"/>
                  </a:lnTo>
                  <a:lnTo>
                    <a:pt x="345" y="238"/>
                  </a:lnTo>
                  <a:lnTo>
                    <a:pt x="345" y="239"/>
                  </a:lnTo>
                  <a:lnTo>
                    <a:pt x="343" y="241"/>
                  </a:lnTo>
                  <a:lnTo>
                    <a:pt x="343" y="244"/>
                  </a:lnTo>
                  <a:lnTo>
                    <a:pt x="343" y="246"/>
                  </a:lnTo>
                  <a:lnTo>
                    <a:pt x="343" y="247"/>
                  </a:lnTo>
                  <a:lnTo>
                    <a:pt x="345" y="249"/>
                  </a:lnTo>
                  <a:lnTo>
                    <a:pt x="345" y="251"/>
                  </a:lnTo>
                  <a:lnTo>
                    <a:pt x="343" y="251"/>
                  </a:lnTo>
                  <a:lnTo>
                    <a:pt x="343" y="253"/>
                  </a:lnTo>
                  <a:lnTo>
                    <a:pt x="343" y="254"/>
                  </a:lnTo>
                  <a:lnTo>
                    <a:pt x="343" y="254"/>
                  </a:lnTo>
                  <a:lnTo>
                    <a:pt x="342" y="254"/>
                  </a:lnTo>
                  <a:lnTo>
                    <a:pt x="342" y="255"/>
                  </a:lnTo>
                  <a:lnTo>
                    <a:pt x="341" y="257"/>
                  </a:lnTo>
                  <a:lnTo>
                    <a:pt x="341" y="257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40" y="259"/>
                  </a:lnTo>
                  <a:lnTo>
                    <a:pt x="339" y="259"/>
                  </a:lnTo>
                  <a:lnTo>
                    <a:pt x="339" y="260"/>
                  </a:lnTo>
                  <a:lnTo>
                    <a:pt x="340" y="260"/>
                  </a:lnTo>
                  <a:lnTo>
                    <a:pt x="339" y="260"/>
                  </a:lnTo>
                  <a:lnTo>
                    <a:pt x="339" y="261"/>
                  </a:lnTo>
                  <a:lnTo>
                    <a:pt x="339" y="263"/>
                  </a:lnTo>
                  <a:lnTo>
                    <a:pt x="337" y="263"/>
                  </a:lnTo>
                  <a:lnTo>
                    <a:pt x="337" y="264"/>
                  </a:lnTo>
                  <a:lnTo>
                    <a:pt x="336" y="265"/>
                  </a:lnTo>
                  <a:lnTo>
                    <a:pt x="335" y="266"/>
                  </a:lnTo>
                  <a:lnTo>
                    <a:pt x="335" y="265"/>
                  </a:lnTo>
                  <a:lnTo>
                    <a:pt x="335" y="266"/>
                  </a:lnTo>
                  <a:lnTo>
                    <a:pt x="334" y="266"/>
                  </a:lnTo>
                  <a:lnTo>
                    <a:pt x="334" y="267"/>
                  </a:lnTo>
                  <a:lnTo>
                    <a:pt x="334" y="269"/>
                  </a:lnTo>
                  <a:lnTo>
                    <a:pt x="333" y="270"/>
                  </a:lnTo>
                  <a:lnTo>
                    <a:pt x="332" y="271"/>
                  </a:lnTo>
                  <a:lnTo>
                    <a:pt x="333" y="271"/>
                  </a:lnTo>
                  <a:lnTo>
                    <a:pt x="332" y="271"/>
                  </a:lnTo>
                  <a:lnTo>
                    <a:pt x="332" y="272"/>
                  </a:lnTo>
                  <a:lnTo>
                    <a:pt x="332" y="273"/>
                  </a:lnTo>
                  <a:lnTo>
                    <a:pt x="332" y="275"/>
                  </a:lnTo>
                  <a:lnTo>
                    <a:pt x="332" y="276"/>
                  </a:lnTo>
                  <a:lnTo>
                    <a:pt x="332" y="277"/>
                  </a:lnTo>
                  <a:lnTo>
                    <a:pt x="332" y="278"/>
                  </a:lnTo>
                  <a:lnTo>
                    <a:pt x="332" y="279"/>
                  </a:lnTo>
                  <a:lnTo>
                    <a:pt x="330" y="279"/>
                  </a:lnTo>
                  <a:lnTo>
                    <a:pt x="329" y="281"/>
                  </a:lnTo>
                  <a:lnTo>
                    <a:pt x="328" y="281"/>
                  </a:lnTo>
                  <a:lnTo>
                    <a:pt x="327" y="281"/>
                  </a:lnTo>
                  <a:lnTo>
                    <a:pt x="326" y="282"/>
                  </a:lnTo>
                  <a:lnTo>
                    <a:pt x="324" y="282"/>
                  </a:lnTo>
                  <a:lnTo>
                    <a:pt x="324" y="283"/>
                  </a:lnTo>
                  <a:lnTo>
                    <a:pt x="323" y="283"/>
                  </a:lnTo>
                  <a:lnTo>
                    <a:pt x="323" y="284"/>
                  </a:lnTo>
                  <a:lnTo>
                    <a:pt x="322" y="284"/>
                  </a:lnTo>
                  <a:lnTo>
                    <a:pt x="322" y="285"/>
                  </a:lnTo>
                  <a:lnTo>
                    <a:pt x="321" y="285"/>
                  </a:lnTo>
                  <a:lnTo>
                    <a:pt x="321" y="285"/>
                  </a:lnTo>
                  <a:lnTo>
                    <a:pt x="322" y="285"/>
                  </a:lnTo>
                  <a:lnTo>
                    <a:pt x="322" y="286"/>
                  </a:lnTo>
                  <a:lnTo>
                    <a:pt x="323" y="285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21" y="288"/>
                  </a:lnTo>
                  <a:lnTo>
                    <a:pt x="321" y="289"/>
                  </a:lnTo>
                  <a:lnTo>
                    <a:pt x="320" y="289"/>
                  </a:lnTo>
                  <a:lnTo>
                    <a:pt x="317" y="288"/>
                  </a:lnTo>
                  <a:lnTo>
                    <a:pt x="316" y="288"/>
                  </a:lnTo>
                  <a:lnTo>
                    <a:pt x="315" y="288"/>
                  </a:lnTo>
                  <a:lnTo>
                    <a:pt x="315" y="289"/>
                  </a:lnTo>
                  <a:lnTo>
                    <a:pt x="314" y="289"/>
                  </a:lnTo>
                  <a:lnTo>
                    <a:pt x="312" y="289"/>
                  </a:lnTo>
                  <a:lnTo>
                    <a:pt x="311" y="289"/>
                  </a:lnTo>
                  <a:lnTo>
                    <a:pt x="311" y="288"/>
                  </a:lnTo>
                  <a:lnTo>
                    <a:pt x="311" y="289"/>
                  </a:lnTo>
                  <a:lnTo>
                    <a:pt x="311" y="288"/>
                  </a:lnTo>
                  <a:lnTo>
                    <a:pt x="310" y="288"/>
                  </a:lnTo>
                  <a:lnTo>
                    <a:pt x="311" y="288"/>
                  </a:lnTo>
                  <a:lnTo>
                    <a:pt x="310" y="288"/>
                  </a:lnTo>
                  <a:lnTo>
                    <a:pt x="311" y="288"/>
                  </a:lnTo>
                  <a:lnTo>
                    <a:pt x="311" y="286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6"/>
                  </a:lnTo>
                  <a:lnTo>
                    <a:pt x="310" y="288"/>
                  </a:lnTo>
                  <a:lnTo>
                    <a:pt x="310" y="286"/>
                  </a:lnTo>
                  <a:lnTo>
                    <a:pt x="310" y="288"/>
                  </a:lnTo>
                  <a:lnTo>
                    <a:pt x="310" y="289"/>
                  </a:lnTo>
                  <a:lnTo>
                    <a:pt x="308" y="289"/>
                  </a:lnTo>
                  <a:lnTo>
                    <a:pt x="306" y="289"/>
                  </a:lnTo>
                  <a:lnTo>
                    <a:pt x="306" y="290"/>
                  </a:lnTo>
                  <a:lnTo>
                    <a:pt x="306" y="289"/>
                  </a:lnTo>
                  <a:lnTo>
                    <a:pt x="305" y="289"/>
                  </a:lnTo>
                  <a:lnTo>
                    <a:pt x="303" y="290"/>
                  </a:lnTo>
                  <a:lnTo>
                    <a:pt x="302" y="290"/>
                  </a:lnTo>
                  <a:lnTo>
                    <a:pt x="302" y="289"/>
                  </a:lnTo>
                  <a:lnTo>
                    <a:pt x="303" y="290"/>
                  </a:lnTo>
                  <a:lnTo>
                    <a:pt x="303" y="289"/>
                  </a:lnTo>
                  <a:lnTo>
                    <a:pt x="304" y="289"/>
                  </a:lnTo>
                  <a:lnTo>
                    <a:pt x="305" y="289"/>
                  </a:lnTo>
                  <a:lnTo>
                    <a:pt x="304" y="289"/>
                  </a:lnTo>
                  <a:lnTo>
                    <a:pt x="304" y="288"/>
                  </a:lnTo>
                  <a:lnTo>
                    <a:pt x="303" y="288"/>
                  </a:lnTo>
                  <a:lnTo>
                    <a:pt x="302" y="288"/>
                  </a:lnTo>
                  <a:lnTo>
                    <a:pt x="302" y="289"/>
                  </a:lnTo>
                  <a:lnTo>
                    <a:pt x="300" y="289"/>
                  </a:lnTo>
                  <a:lnTo>
                    <a:pt x="302" y="288"/>
                  </a:lnTo>
                  <a:lnTo>
                    <a:pt x="300" y="288"/>
                  </a:lnTo>
                  <a:lnTo>
                    <a:pt x="300" y="289"/>
                  </a:lnTo>
                  <a:lnTo>
                    <a:pt x="299" y="289"/>
                  </a:lnTo>
                  <a:lnTo>
                    <a:pt x="298" y="289"/>
                  </a:lnTo>
                  <a:lnTo>
                    <a:pt x="298" y="288"/>
                  </a:lnTo>
                  <a:lnTo>
                    <a:pt x="298" y="289"/>
                  </a:lnTo>
                  <a:lnTo>
                    <a:pt x="298" y="288"/>
                  </a:lnTo>
                  <a:lnTo>
                    <a:pt x="297" y="288"/>
                  </a:lnTo>
                  <a:lnTo>
                    <a:pt x="297" y="289"/>
                  </a:lnTo>
                  <a:lnTo>
                    <a:pt x="296" y="289"/>
                  </a:lnTo>
                  <a:lnTo>
                    <a:pt x="296" y="290"/>
                  </a:lnTo>
                  <a:lnTo>
                    <a:pt x="296" y="289"/>
                  </a:lnTo>
                  <a:lnTo>
                    <a:pt x="295" y="289"/>
                  </a:lnTo>
                  <a:lnTo>
                    <a:pt x="295" y="290"/>
                  </a:lnTo>
                  <a:lnTo>
                    <a:pt x="295" y="291"/>
                  </a:lnTo>
                  <a:lnTo>
                    <a:pt x="295" y="292"/>
                  </a:lnTo>
                  <a:lnTo>
                    <a:pt x="295" y="291"/>
                  </a:lnTo>
                  <a:lnTo>
                    <a:pt x="296" y="291"/>
                  </a:lnTo>
                  <a:lnTo>
                    <a:pt x="296" y="292"/>
                  </a:lnTo>
                  <a:lnTo>
                    <a:pt x="295" y="292"/>
                  </a:lnTo>
                  <a:lnTo>
                    <a:pt x="293" y="292"/>
                  </a:lnTo>
                  <a:lnTo>
                    <a:pt x="293" y="294"/>
                  </a:lnTo>
                  <a:lnTo>
                    <a:pt x="292" y="294"/>
                  </a:lnTo>
                  <a:lnTo>
                    <a:pt x="292" y="292"/>
                  </a:lnTo>
                  <a:lnTo>
                    <a:pt x="291" y="294"/>
                  </a:lnTo>
                  <a:lnTo>
                    <a:pt x="290" y="295"/>
                  </a:lnTo>
                  <a:lnTo>
                    <a:pt x="289" y="295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7" y="295"/>
                  </a:lnTo>
                  <a:lnTo>
                    <a:pt x="287" y="296"/>
                  </a:lnTo>
                  <a:lnTo>
                    <a:pt x="286" y="296"/>
                  </a:lnTo>
                  <a:lnTo>
                    <a:pt x="286" y="297"/>
                  </a:lnTo>
                  <a:lnTo>
                    <a:pt x="287" y="297"/>
                  </a:lnTo>
                  <a:lnTo>
                    <a:pt x="287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297"/>
                  </a:lnTo>
                  <a:lnTo>
                    <a:pt x="285" y="297"/>
                  </a:lnTo>
                  <a:lnTo>
                    <a:pt x="284" y="297"/>
                  </a:lnTo>
                  <a:lnTo>
                    <a:pt x="283" y="297"/>
                  </a:lnTo>
                  <a:lnTo>
                    <a:pt x="281" y="297"/>
                  </a:lnTo>
                  <a:lnTo>
                    <a:pt x="281" y="298"/>
                  </a:lnTo>
                  <a:lnTo>
                    <a:pt x="280" y="298"/>
                  </a:lnTo>
                  <a:lnTo>
                    <a:pt x="280" y="300"/>
                  </a:lnTo>
                  <a:lnTo>
                    <a:pt x="279" y="300"/>
                  </a:lnTo>
                  <a:lnTo>
                    <a:pt x="280" y="300"/>
                  </a:lnTo>
                  <a:lnTo>
                    <a:pt x="280" y="298"/>
                  </a:lnTo>
                  <a:lnTo>
                    <a:pt x="280" y="300"/>
                  </a:lnTo>
                  <a:lnTo>
                    <a:pt x="279" y="300"/>
                  </a:lnTo>
                  <a:lnTo>
                    <a:pt x="279" y="301"/>
                  </a:lnTo>
                  <a:lnTo>
                    <a:pt x="279" y="300"/>
                  </a:lnTo>
                  <a:lnTo>
                    <a:pt x="278" y="300"/>
                  </a:lnTo>
                  <a:lnTo>
                    <a:pt x="278" y="298"/>
                  </a:lnTo>
                  <a:lnTo>
                    <a:pt x="278" y="300"/>
                  </a:lnTo>
                  <a:lnTo>
                    <a:pt x="277" y="300"/>
                  </a:lnTo>
                  <a:lnTo>
                    <a:pt x="278" y="300"/>
                  </a:lnTo>
                  <a:lnTo>
                    <a:pt x="278" y="301"/>
                  </a:lnTo>
                  <a:lnTo>
                    <a:pt x="277" y="301"/>
                  </a:lnTo>
                  <a:lnTo>
                    <a:pt x="275" y="301"/>
                  </a:lnTo>
                  <a:lnTo>
                    <a:pt x="274" y="302"/>
                  </a:lnTo>
                  <a:lnTo>
                    <a:pt x="273" y="303"/>
                  </a:lnTo>
                  <a:lnTo>
                    <a:pt x="272" y="303"/>
                  </a:lnTo>
                  <a:lnTo>
                    <a:pt x="272" y="304"/>
                  </a:lnTo>
                  <a:lnTo>
                    <a:pt x="271" y="304"/>
                  </a:lnTo>
                  <a:lnTo>
                    <a:pt x="272" y="304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1" y="306"/>
                  </a:lnTo>
                  <a:lnTo>
                    <a:pt x="269" y="306"/>
                  </a:lnTo>
                  <a:lnTo>
                    <a:pt x="269" y="307"/>
                  </a:lnTo>
                  <a:lnTo>
                    <a:pt x="267" y="308"/>
                  </a:lnTo>
                  <a:lnTo>
                    <a:pt x="266" y="308"/>
                  </a:lnTo>
                  <a:lnTo>
                    <a:pt x="265" y="308"/>
                  </a:lnTo>
                  <a:lnTo>
                    <a:pt x="265" y="309"/>
                  </a:lnTo>
                  <a:lnTo>
                    <a:pt x="262" y="310"/>
                  </a:lnTo>
                  <a:lnTo>
                    <a:pt x="262" y="312"/>
                  </a:lnTo>
                  <a:lnTo>
                    <a:pt x="261" y="312"/>
                  </a:lnTo>
                  <a:lnTo>
                    <a:pt x="261" y="313"/>
                  </a:lnTo>
                  <a:lnTo>
                    <a:pt x="261" y="312"/>
                  </a:lnTo>
                  <a:lnTo>
                    <a:pt x="261" y="313"/>
                  </a:lnTo>
                  <a:lnTo>
                    <a:pt x="260" y="313"/>
                  </a:lnTo>
                  <a:lnTo>
                    <a:pt x="260" y="312"/>
                  </a:lnTo>
                  <a:lnTo>
                    <a:pt x="260" y="313"/>
                  </a:lnTo>
                  <a:lnTo>
                    <a:pt x="261" y="313"/>
                  </a:lnTo>
                  <a:lnTo>
                    <a:pt x="262" y="313"/>
                  </a:lnTo>
                  <a:lnTo>
                    <a:pt x="261" y="314"/>
                  </a:lnTo>
                  <a:lnTo>
                    <a:pt x="260" y="314"/>
                  </a:lnTo>
                  <a:lnTo>
                    <a:pt x="259" y="315"/>
                  </a:lnTo>
                  <a:lnTo>
                    <a:pt x="259" y="316"/>
                  </a:lnTo>
                  <a:lnTo>
                    <a:pt x="259" y="315"/>
                  </a:lnTo>
                  <a:lnTo>
                    <a:pt x="259" y="314"/>
                  </a:lnTo>
                  <a:lnTo>
                    <a:pt x="260" y="314"/>
                  </a:lnTo>
                  <a:lnTo>
                    <a:pt x="259" y="314"/>
                  </a:lnTo>
                  <a:lnTo>
                    <a:pt x="258" y="314"/>
                  </a:lnTo>
                  <a:lnTo>
                    <a:pt x="258" y="315"/>
                  </a:lnTo>
                  <a:lnTo>
                    <a:pt x="258" y="314"/>
                  </a:lnTo>
                  <a:lnTo>
                    <a:pt x="258" y="314"/>
                  </a:lnTo>
                  <a:lnTo>
                    <a:pt x="258" y="314"/>
                  </a:lnTo>
                  <a:lnTo>
                    <a:pt x="258" y="314"/>
                  </a:lnTo>
                  <a:lnTo>
                    <a:pt x="258" y="314"/>
                  </a:lnTo>
                  <a:lnTo>
                    <a:pt x="258" y="314"/>
                  </a:lnTo>
                  <a:lnTo>
                    <a:pt x="258" y="314"/>
                  </a:lnTo>
                  <a:lnTo>
                    <a:pt x="258" y="314"/>
                  </a:lnTo>
                  <a:lnTo>
                    <a:pt x="256" y="314"/>
                  </a:lnTo>
                  <a:lnTo>
                    <a:pt x="258" y="314"/>
                  </a:lnTo>
                  <a:lnTo>
                    <a:pt x="258" y="315"/>
                  </a:lnTo>
                  <a:lnTo>
                    <a:pt x="258" y="316"/>
                  </a:lnTo>
                  <a:lnTo>
                    <a:pt x="256" y="316"/>
                  </a:lnTo>
                  <a:lnTo>
                    <a:pt x="256" y="315"/>
                  </a:lnTo>
                  <a:lnTo>
                    <a:pt x="256" y="316"/>
                  </a:lnTo>
                  <a:lnTo>
                    <a:pt x="255" y="315"/>
                  </a:lnTo>
                  <a:lnTo>
                    <a:pt x="254" y="315"/>
                  </a:lnTo>
                  <a:lnTo>
                    <a:pt x="254" y="314"/>
                  </a:lnTo>
                  <a:lnTo>
                    <a:pt x="254" y="315"/>
                  </a:lnTo>
                  <a:lnTo>
                    <a:pt x="255" y="315"/>
                  </a:lnTo>
                  <a:lnTo>
                    <a:pt x="255" y="316"/>
                  </a:lnTo>
                  <a:lnTo>
                    <a:pt x="254" y="316"/>
                  </a:lnTo>
                  <a:lnTo>
                    <a:pt x="255" y="316"/>
                  </a:lnTo>
                  <a:lnTo>
                    <a:pt x="256" y="316"/>
                  </a:lnTo>
                  <a:lnTo>
                    <a:pt x="258" y="316"/>
                  </a:lnTo>
                  <a:lnTo>
                    <a:pt x="258" y="318"/>
                  </a:lnTo>
                  <a:lnTo>
                    <a:pt x="256" y="318"/>
                  </a:lnTo>
                  <a:lnTo>
                    <a:pt x="258" y="318"/>
                  </a:lnTo>
                  <a:lnTo>
                    <a:pt x="258" y="316"/>
                  </a:lnTo>
                  <a:lnTo>
                    <a:pt x="258" y="318"/>
                  </a:lnTo>
                  <a:lnTo>
                    <a:pt x="258" y="318"/>
                  </a:lnTo>
                  <a:lnTo>
                    <a:pt x="256" y="320"/>
                  </a:lnTo>
                  <a:lnTo>
                    <a:pt x="255" y="320"/>
                  </a:lnTo>
                  <a:lnTo>
                    <a:pt x="256" y="320"/>
                  </a:lnTo>
                  <a:lnTo>
                    <a:pt x="255" y="320"/>
                  </a:lnTo>
                  <a:lnTo>
                    <a:pt x="254" y="320"/>
                  </a:lnTo>
                  <a:lnTo>
                    <a:pt x="254" y="321"/>
                  </a:lnTo>
                  <a:lnTo>
                    <a:pt x="256" y="321"/>
                  </a:lnTo>
                  <a:lnTo>
                    <a:pt x="256" y="320"/>
                  </a:lnTo>
                  <a:lnTo>
                    <a:pt x="256" y="321"/>
                  </a:lnTo>
                  <a:lnTo>
                    <a:pt x="256" y="322"/>
                  </a:lnTo>
                  <a:lnTo>
                    <a:pt x="255" y="322"/>
                  </a:lnTo>
                  <a:lnTo>
                    <a:pt x="256" y="322"/>
                  </a:lnTo>
                  <a:lnTo>
                    <a:pt x="256" y="323"/>
                  </a:lnTo>
                  <a:lnTo>
                    <a:pt x="256" y="325"/>
                  </a:lnTo>
                  <a:lnTo>
                    <a:pt x="255" y="325"/>
                  </a:lnTo>
                  <a:lnTo>
                    <a:pt x="254" y="325"/>
                  </a:lnTo>
                  <a:lnTo>
                    <a:pt x="254" y="323"/>
                  </a:lnTo>
                  <a:lnTo>
                    <a:pt x="254" y="322"/>
                  </a:lnTo>
                  <a:lnTo>
                    <a:pt x="254" y="323"/>
                  </a:lnTo>
                  <a:lnTo>
                    <a:pt x="254" y="325"/>
                  </a:lnTo>
                  <a:lnTo>
                    <a:pt x="254" y="326"/>
                  </a:lnTo>
                  <a:lnTo>
                    <a:pt x="255" y="326"/>
                  </a:lnTo>
                  <a:lnTo>
                    <a:pt x="255" y="327"/>
                  </a:lnTo>
                  <a:lnTo>
                    <a:pt x="255" y="328"/>
                  </a:lnTo>
                  <a:lnTo>
                    <a:pt x="255" y="329"/>
                  </a:lnTo>
                  <a:lnTo>
                    <a:pt x="255" y="331"/>
                  </a:lnTo>
                  <a:lnTo>
                    <a:pt x="256" y="331"/>
                  </a:lnTo>
                  <a:lnTo>
                    <a:pt x="256" y="332"/>
                  </a:lnTo>
                  <a:lnTo>
                    <a:pt x="255" y="332"/>
                  </a:lnTo>
                  <a:lnTo>
                    <a:pt x="255" y="333"/>
                  </a:lnTo>
                  <a:lnTo>
                    <a:pt x="256" y="333"/>
                  </a:lnTo>
                  <a:lnTo>
                    <a:pt x="256" y="334"/>
                  </a:lnTo>
                  <a:lnTo>
                    <a:pt x="255" y="334"/>
                  </a:lnTo>
                  <a:lnTo>
                    <a:pt x="256" y="335"/>
                  </a:lnTo>
                  <a:lnTo>
                    <a:pt x="258" y="335"/>
                  </a:lnTo>
                  <a:lnTo>
                    <a:pt x="256" y="335"/>
                  </a:lnTo>
                  <a:lnTo>
                    <a:pt x="258" y="335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6" y="335"/>
                  </a:lnTo>
                  <a:lnTo>
                    <a:pt x="255" y="337"/>
                  </a:lnTo>
                  <a:lnTo>
                    <a:pt x="256" y="338"/>
                  </a:lnTo>
                  <a:lnTo>
                    <a:pt x="256" y="339"/>
                  </a:lnTo>
                  <a:lnTo>
                    <a:pt x="255" y="339"/>
                  </a:lnTo>
                  <a:lnTo>
                    <a:pt x="255" y="340"/>
                  </a:lnTo>
                  <a:lnTo>
                    <a:pt x="256" y="340"/>
                  </a:lnTo>
                  <a:lnTo>
                    <a:pt x="255" y="340"/>
                  </a:lnTo>
                  <a:lnTo>
                    <a:pt x="255" y="341"/>
                  </a:lnTo>
                  <a:lnTo>
                    <a:pt x="255" y="343"/>
                  </a:lnTo>
                  <a:lnTo>
                    <a:pt x="256" y="343"/>
                  </a:lnTo>
                  <a:lnTo>
                    <a:pt x="256" y="343"/>
                  </a:lnTo>
                  <a:lnTo>
                    <a:pt x="255" y="344"/>
                  </a:lnTo>
                  <a:lnTo>
                    <a:pt x="256" y="345"/>
                  </a:lnTo>
                  <a:lnTo>
                    <a:pt x="255" y="345"/>
                  </a:lnTo>
                  <a:lnTo>
                    <a:pt x="255" y="346"/>
                  </a:lnTo>
                  <a:lnTo>
                    <a:pt x="255" y="347"/>
                  </a:lnTo>
                  <a:lnTo>
                    <a:pt x="255" y="349"/>
                  </a:lnTo>
                  <a:lnTo>
                    <a:pt x="254" y="349"/>
                  </a:lnTo>
                  <a:lnTo>
                    <a:pt x="254" y="350"/>
                  </a:lnTo>
                  <a:lnTo>
                    <a:pt x="254" y="349"/>
                  </a:lnTo>
                  <a:lnTo>
                    <a:pt x="253" y="349"/>
                  </a:lnTo>
                  <a:lnTo>
                    <a:pt x="253" y="347"/>
                  </a:lnTo>
                  <a:lnTo>
                    <a:pt x="253" y="349"/>
                  </a:lnTo>
                  <a:lnTo>
                    <a:pt x="253" y="350"/>
                  </a:lnTo>
                  <a:lnTo>
                    <a:pt x="254" y="350"/>
                  </a:lnTo>
                  <a:lnTo>
                    <a:pt x="254" y="351"/>
                  </a:lnTo>
                  <a:lnTo>
                    <a:pt x="254" y="350"/>
                  </a:lnTo>
                  <a:lnTo>
                    <a:pt x="254" y="351"/>
                  </a:lnTo>
                  <a:lnTo>
                    <a:pt x="253" y="351"/>
                  </a:lnTo>
                  <a:lnTo>
                    <a:pt x="253" y="352"/>
                  </a:lnTo>
                  <a:lnTo>
                    <a:pt x="252" y="352"/>
                  </a:lnTo>
                  <a:lnTo>
                    <a:pt x="248" y="355"/>
                  </a:lnTo>
                  <a:lnTo>
                    <a:pt x="246" y="358"/>
                  </a:lnTo>
                  <a:lnTo>
                    <a:pt x="244" y="359"/>
                  </a:lnTo>
                  <a:lnTo>
                    <a:pt x="243" y="362"/>
                  </a:lnTo>
                  <a:lnTo>
                    <a:pt x="243" y="363"/>
                  </a:lnTo>
                  <a:lnTo>
                    <a:pt x="242" y="364"/>
                  </a:lnTo>
                  <a:lnTo>
                    <a:pt x="241" y="365"/>
                  </a:lnTo>
                  <a:lnTo>
                    <a:pt x="238" y="370"/>
                  </a:lnTo>
                  <a:lnTo>
                    <a:pt x="238" y="371"/>
                  </a:lnTo>
                  <a:lnTo>
                    <a:pt x="238" y="372"/>
                  </a:lnTo>
                  <a:lnTo>
                    <a:pt x="235" y="377"/>
                  </a:lnTo>
                  <a:lnTo>
                    <a:pt x="234" y="380"/>
                  </a:lnTo>
                  <a:lnTo>
                    <a:pt x="232" y="381"/>
                  </a:lnTo>
                  <a:lnTo>
                    <a:pt x="232" y="382"/>
                  </a:lnTo>
                  <a:lnTo>
                    <a:pt x="230" y="383"/>
                  </a:lnTo>
                  <a:lnTo>
                    <a:pt x="229" y="384"/>
                  </a:lnTo>
                  <a:lnTo>
                    <a:pt x="229" y="387"/>
                  </a:lnTo>
                  <a:lnTo>
                    <a:pt x="227" y="388"/>
                  </a:lnTo>
                  <a:lnTo>
                    <a:pt x="223" y="390"/>
                  </a:lnTo>
                  <a:lnTo>
                    <a:pt x="221" y="393"/>
                  </a:lnTo>
                  <a:lnTo>
                    <a:pt x="221" y="392"/>
                  </a:lnTo>
                  <a:lnTo>
                    <a:pt x="221" y="390"/>
                  </a:lnTo>
                  <a:lnTo>
                    <a:pt x="222" y="390"/>
                  </a:lnTo>
                  <a:lnTo>
                    <a:pt x="221" y="389"/>
                  </a:lnTo>
                  <a:lnTo>
                    <a:pt x="222" y="389"/>
                  </a:lnTo>
                  <a:lnTo>
                    <a:pt x="223" y="389"/>
                  </a:lnTo>
                  <a:lnTo>
                    <a:pt x="224" y="388"/>
                  </a:lnTo>
                  <a:lnTo>
                    <a:pt x="225" y="388"/>
                  </a:lnTo>
                  <a:lnTo>
                    <a:pt x="227" y="387"/>
                  </a:lnTo>
                  <a:lnTo>
                    <a:pt x="227" y="386"/>
                  </a:lnTo>
                  <a:lnTo>
                    <a:pt x="228" y="387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8" y="386"/>
                  </a:lnTo>
                  <a:lnTo>
                    <a:pt x="228" y="384"/>
                  </a:lnTo>
                  <a:lnTo>
                    <a:pt x="228" y="386"/>
                  </a:lnTo>
                  <a:lnTo>
                    <a:pt x="229" y="386"/>
                  </a:lnTo>
                  <a:lnTo>
                    <a:pt x="229" y="384"/>
                  </a:lnTo>
                  <a:lnTo>
                    <a:pt x="229" y="384"/>
                  </a:lnTo>
                  <a:lnTo>
                    <a:pt x="229" y="383"/>
                  </a:lnTo>
                  <a:lnTo>
                    <a:pt x="229" y="382"/>
                  </a:lnTo>
                  <a:lnTo>
                    <a:pt x="229" y="381"/>
                  </a:lnTo>
                  <a:lnTo>
                    <a:pt x="229" y="380"/>
                  </a:lnTo>
                  <a:lnTo>
                    <a:pt x="230" y="380"/>
                  </a:lnTo>
                  <a:lnTo>
                    <a:pt x="230" y="381"/>
                  </a:lnTo>
                  <a:lnTo>
                    <a:pt x="231" y="381"/>
                  </a:lnTo>
                  <a:lnTo>
                    <a:pt x="231" y="380"/>
                  </a:lnTo>
                  <a:lnTo>
                    <a:pt x="231" y="378"/>
                  </a:lnTo>
                  <a:lnTo>
                    <a:pt x="231" y="377"/>
                  </a:lnTo>
                  <a:lnTo>
                    <a:pt x="232" y="377"/>
                  </a:lnTo>
                  <a:lnTo>
                    <a:pt x="234" y="376"/>
                  </a:lnTo>
                  <a:lnTo>
                    <a:pt x="234" y="375"/>
                  </a:lnTo>
                  <a:lnTo>
                    <a:pt x="234" y="372"/>
                  </a:lnTo>
                  <a:lnTo>
                    <a:pt x="234" y="371"/>
                  </a:lnTo>
                  <a:lnTo>
                    <a:pt x="235" y="371"/>
                  </a:lnTo>
                  <a:lnTo>
                    <a:pt x="235" y="372"/>
                  </a:lnTo>
                  <a:lnTo>
                    <a:pt x="235" y="371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4" y="370"/>
                  </a:lnTo>
                  <a:lnTo>
                    <a:pt x="234" y="371"/>
                  </a:lnTo>
                  <a:lnTo>
                    <a:pt x="235" y="371"/>
                  </a:lnTo>
                  <a:lnTo>
                    <a:pt x="234" y="371"/>
                  </a:lnTo>
                  <a:lnTo>
                    <a:pt x="232" y="371"/>
                  </a:lnTo>
                  <a:lnTo>
                    <a:pt x="232" y="371"/>
                  </a:lnTo>
                  <a:lnTo>
                    <a:pt x="232" y="371"/>
                  </a:lnTo>
                  <a:lnTo>
                    <a:pt x="231" y="371"/>
                  </a:lnTo>
                  <a:lnTo>
                    <a:pt x="231" y="371"/>
                  </a:lnTo>
                  <a:lnTo>
                    <a:pt x="231" y="372"/>
                  </a:lnTo>
                  <a:lnTo>
                    <a:pt x="231" y="371"/>
                  </a:lnTo>
                  <a:lnTo>
                    <a:pt x="230" y="371"/>
                  </a:lnTo>
                  <a:lnTo>
                    <a:pt x="230" y="371"/>
                  </a:lnTo>
                  <a:lnTo>
                    <a:pt x="229" y="371"/>
                  </a:lnTo>
                  <a:lnTo>
                    <a:pt x="229" y="370"/>
                  </a:lnTo>
                  <a:lnTo>
                    <a:pt x="229" y="370"/>
                  </a:lnTo>
                  <a:lnTo>
                    <a:pt x="229" y="370"/>
                  </a:lnTo>
                  <a:lnTo>
                    <a:pt x="229" y="370"/>
                  </a:lnTo>
                  <a:lnTo>
                    <a:pt x="229" y="369"/>
                  </a:lnTo>
                  <a:lnTo>
                    <a:pt x="229" y="368"/>
                  </a:lnTo>
                  <a:lnTo>
                    <a:pt x="229" y="369"/>
                  </a:lnTo>
                  <a:lnTo>
                    <a:pt x="229" y="370"/>
                  </a:lnTo>
                  <a:lnTo>
                    <a:pt x="229" y="371"/>
                  </a:lnTo>
                  <a:lnTo>
                    <a:pt x="229" y="370"/>
                  </a:lnTo>
                  <a:lnTo>
                    <a:pt x="229" y="371"/>
                  </a:lnTo>
                  <a:lnTo>
                    <a:pt x="229" y="371"/>
                  </a:lnTo>
                  <a:lnTo>
                    <a:pt x="229" y="371"/>
                  </a:lnTo>
                  <a:lnTo>
                    <a:pt x="230" y="371"/>
                  </a:lnTo>
                  <a:lnTo>
                    <a:pt x="229" y="371"/>
                  </a:lnTo>
                  <a:lnTo>
                    <a:pt x="229" y="372"/>
                  </a:lnTo>
                  <a:lnTo>
                    <a:pt x="229" y="372"/>
                  </a:lnTo>
                  <a:lnTo>
                    <a:pt x="229" y="374"/>
                  </a:lnTo>
                  <a:lnTo>
                    <a:pt x="229" y="375"/>
                  </a:lnTo>
                  <a:lnTo>
                    <a:pt x="229" y="376"/>
                  </a:lnTo>
                  <a:lnTo>
                    <a:pt x="229" y="375"/>
                  </a:lnTo>
                  <a:lnTo>
                    <a:pt x="228" y="375"/>
                  </a:lnTo>
                  <a:lnTo>
                    <a:pt x="228" y="376"/>
                  </a:lnTo>
                  <a:lnTo>
                    <a:pt x="228" y="377"/>
                  </a:lnTo>
                  <a:lnTo>
                    <a:pt x="227" y="377"/>
                  </a:lnTo>
                  <a:lnTo>
                    <a:pt x="227" y="378"/>
                  </a:lnTo>
                  <a:lnTo>
                    <a:pt x="227" y="380"/>
                  </a:lnTo>
                  <a:lnTo>
                    <a:pt x="228" y="380"/>
                  </a:lnTo>
                  <a:lnTo>
                    <a:pt x="227" y="381"/>
                  </a:lnTo>
                  <a:lnTo>
                    <a:pt x="225" y="381"/>
                  </a:lnTo>
                  <a:lnTo>
                    <a:pt x="225" y="382"/>
                  </a:lnTo>
                  <a:lnTo>
                    <a:pt x="224" y="382"/>
                  </a:lnTo>
                  <a:lnTo>
                    <a:pt x="223" y="382"/>
                  </a:lnTo>
                  <a:lnTo>
                    <a:pt x="223" y="383"/>
                  </a:lnTo>
                  <a:lnTo>
                    <a:pt x="223" y="382"/>
                  </a:lnTo>
                  <a:lnTo>
                    <a:pt x="222" y="383"/>
                  </a:lnTo>
                  <a:lnTo>
                    <a:pt x="222" y="384"/>
                  </a:lnTo>
                  <a:lnTo>
                    <a:pt x="222" y="386"/>
                  </a:lnTo>
                  <a:lnTo>
                    <a:pt x="222" y="387"/>
                  </a:lnTo>
                  <a:lnTo>
                    <a:pt x="221" y="386"/>
                  </a:lnTo>
                  <a:lnTo>
                    <a:pt x="221" y="387"/>
                  </a:lnTo>
                  <a:lnTo>
                    <a:pt x="219" y="388"/>
                  </a:lnTo>
                  <a:lnTo>
                    <a:pt x="219" y="389"/>
                  </a:lnTo>
                  <a:lnTo>
                    <a:pt x="219" y="390"/>
                  </a:lnTo>
                  <a:lnTo>
                    <a:pt x="221" y="390"/>
                  </a:lnTo>
                  <a:lnTo>
                    <a:pt x="219" y="390"/>
                  </a:lnTo>
                  <a:lnTo>
                    <a:pt x="219" y="392"/>
                  </a:lnTo>
                  <a:lnTo>
                    <a:pt x="218" y="392"/>
                  </a:lnTo>
                  <a:lnTo>
                    <a:pt x="219" y="392"/>
                  </a:lnTo>
                  <a:lnTo>
                    <a:pt x="221" y="392"/>
                  </a:lnTo>
                  <a:lnTo>
                    <a:pt x="219" y="392"/>
                  </a:lnTo>
                  <a:lnTo>
                    <a:pt x="219" y="393"/>
                  </a:lnTo>
                  <a:lnTo>
                    <a:pt x="221" y="393"/>
                  </a:lnTo>
                  <a:lnTo>
                    <a:pt x="221" y="392"/>
                  </a:lnTo>
                  <a:lnTo>
                    <a:pt x="221" y="393"/>
                  </a:lnTo>
                  <a:lnTo>
                    <a:pt x="219" y="394"/>
                  </a:lnTo>
                  <a:lnTo>
                    <a:pt x="219" y="395"/>
                  </a:lnTo>
                  <a:lnTo>
                    <a:pt x="217" y="397"/>
                  </a:lnTo>
                  <a:lnTo>
                    <a:pt x="217" y="400"/>
                  </a:lnTo>
                  <a:lnTo>
                    <a:pt x="217" y="400"/>
                  </a:lnTo>
                  <a:lnTo>
                    <a:pt x="215" y="403"/>
                  </a:lnTo>
                  <a:lnTo>
                    <a:pt x="213" y="406"/>
                  </a:lnTo>
                  <a:lnTo>
                    <a:pt x="212" y="407"/>
                  </a:lnTo>
                  <a:lnTo>
                    <a:pt x="210" y="408"/>
                  </a:lnTo>
                  <a:lnTo>
                    <a:pt x="209" y="409"/>
                  </a:lnTo>
                  <a:lnTo>
                    <a:pt x="209" y="411"/>
                  </a:lnTo>
                  <a:lnTo>
                    <a:pt x="207" y="412"/>
                  </a:lnTo>
                  <a:lnTo>
                    <a:pt x="206" y="412"/>
                  </a:lnTo>
                  <a:lnTo>
                    <a:pt x="206" y="411"/>
                  </a:lnTo>
                  <a:lnTo>
                    <a:pt x="205" y="411"/>
                  </a:lnTo>
                  <a:lnTo>
                    <a:pt x="205" y="409"/>
                  </a:lnTo>
                  <a:lnTo>
                    <a:pt x="205" y="407"/>
                  </a:lnTo>
                  <a:lnTo>
                    <a:pt x="205" y="405"/>
                  </a:lnTo>
                  <a:lnTo>
                    <a:pt x="205" y="403"/>
                  </a:lnTo>
                  <a:lnTo>
                    <a:pt x="206" y="403"/>
                  </a:lnTo>
                  <a:lnTo>
                    <a:pt x="206" y="402"/>
                  </a:lnTo>
                  <a:lnTo>
                    <a:pt x="207" y="402"/>
                  </a:lnTo>
                  <a:lnTo>
                    <a:pt x="207" y="401"/>
                  </a:lnTo>
                  <a:lnTo>
                    <a:pt x="209" y="401"/>
                  </a:lnTo>
                  <a:lnTo>
                    <a:pt x="209" y="400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09" y="399"/>
                  </a:lnTo>
                  <a:lnTo>
                    <a:pt x="207" y="399"/>
                  </a:lnTo>
                  <a:lnTo>
                    <a:pt x="206" y="397"/>
                  </a:lnTo>
                  <a:lnTo>
                    <a:pt x="205" y="396"/>
                  </a:lnTo>
                  <a:lnTo>
                    <a:pt x="204" y="395"/>
                  </a:lnTo>
                  <a:lnTo>
                    <a:pt x="204" y="394"/>
                  </a:lnTo>
                  <a:lnTo>
                    <a:pt x="204" y="393"/>
                  </a:lnTo>
                  <a:lnTo>
                    <a:pt x="203" y="393"/>
                  </a:lnTo>
                  <a:lnTo>
                    <a:pt x="203" y="392"/>
                  </a:lnTo>
                  <a:lnTo>
                    <a:pt x="201" y="392"/>
                  </a:lnTo>
                  <a:lnTo>
                    <a:pt x="201" y="390"/>
                  </a:lnTo>
                  <a:lnTo>
                    <a:pt x="200" y="390"/>
                  </a:lnTo>
                  <a:lnTo>
                    <a:pt x="200" y="389"/>
                  </a:lnTo>
                  <a:lnTo>
                    <a:pt x="200" y="389"/>
                  </a:lnTo>
                  <a:lnTo>
                    <a:pt x="200" y="390"/>
                  </a:lnTo>
                  <a:lnTo>
                    <a:pt x="199" y="389"/>
                  </a:lnTo>
                  <a:lnTo>
                    <a:pt x="198" y="388"/>
                  </a:lnTo>
                  <a:lnTo>
                    <a:pt x="197" y="387"/>
                  </a:lnTo>
                  <a:lnTo>
                    <a:pt x="197" y="386"/>
                  </a:lnTo>
                  <a:lnTo>
                    <a:pt x="196" y="386"/>
                  </a:lnTo>
                  <a:lnTo>
                    <a:pt x="196" y="384"/>
                  </a:lnTo>
                  <a:lnTo>
                    <a:pt x="194" y="384"/>
                  </a:lnTo>
                  <a:lnTo>
                    <a:pt x="193" y="384"/>
                  </a:lnTo>
                  <a:lnTo>
                    <a:pt x="192" y="383"/>
                  </a:lnTo>
                  <a:lnTo>
                    <a:pt x="191" y="383"/>
                  </a:lnTo>
                  <a:lnTo>
                    <a:pt x="191" y="382"/>
                  </a:lnTo>
                  <a:lnTo>
                    <a:pt x="191" y="383"/>
                  </a:lnTo>
                  <a:lnTo>
                    <a:pt x="190" y="383"/>
                  </a:lnTo>
                  <a:lnTo>
                    <a:pt x="190" y="382"/>
                  </a:lnTo>
                  <a:lnTo>
                    <a:pt x="188" y="382"/>
                  </a:lnTo>
                  <a:lnTo>
                    <a:pt x="188" y="381"/>
                  </a:lnTo>
                  <a:lnTo>
                    <a:pt x="187" y="381"/>
                  </a:lnTo>
                  <a:lnTo>
                    <a:pt x="187" y="380"/>
                  </a:lnTo>
                  <a:lnTo>
                    <a:pt x="187" y="378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5" y="377"/>
                  </a:lnTo>
                  <a:lnTo>
                    <a:pt x="185" y="378"/>
                  </a:lnTo>
                  <a:lnTo>
                    <a:pt x="184" y="378"/>
                  </a:lnTo>
                  <a:lnTo>
                    <a:pt x="184" y="380"/>
                  </a:lnTo>
                  <a:lnTo>
                    <a:pt x="182" y="380"/>
                  </a:lnTo>
                  <a:lnTo>
                    <a:pt x="182" y="378"/>
                  </a:lnTo>
                  <a:lnTo>
                    <a:pt x="181" y="378"/>
                  </a:lnTo>
                  <a:lnTo>
                    <a:pt x="181" y="377"/>
                  </a:lnTo>
                  <a:lnTo>
                    <a:pt x="181" y="376"/>
                  </a:lnTo>
                  <a:lnTo>
                    <a:pt x="180" y="376"/>
                  </a:lnTo>
                  <a:lnTo>
                    <a:pt x="180" y="375"/>
                  </a:lnTo>
                  <a:lnTo>
                    <a:pt x="179" y="375"/>
                  </a:lnTo>
                  <a:lnTo>
                    <a:pt x="179" y="374"/>
                  </a:lnTo>
                  <a:lnTo>
                    <a:pt x="178" y="374"/>
                  </a:lnTo>
                  <a:lnTo>
                    <a:pt x="178" y="372"/>
                  </a:lnTo>
                  <a:lnTo>
                    <a:pt x="176" y="372"/>
                  </a:lnTo>
                  <a:lnTo>
                    <a:pt x="176" y="371"/>
                  </a:lnTo>
                  <a:lnTo>
                    <a:pt x="175" y="371"/>
                  </a:lnTo>
                  <a:lnTo>
                    <a:pt x="175" y="371"/>
                  </a:lnTo>
                  <a:lnTo>
                    <a:pt x="174" y="371"/>
                  </a:lnTo>
                  <a:lnTo>
                    <a:pt x="174" y="370"/>
                  </a:lnTo>
                  <a:lnTo>
                    <a:pt x="173" y="370"/>
                  </a:lnTo>
                  <a:lnTo>
                    <a:pt x="173" y="369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0" y="369"/>
                  </a:lnTo>
                  <a:lnTo>
                    <a:pt x="170" y="370"/>
                  </a:lnTo>
                  <a:lnTo>
                    <a:pt x="169" y="371"/>
                  </a:lnTo>
                  <a:lnTo>
                    <a:pt x="168" y="371"/>
                  </a:lnTo>
                  <a:lnTo>
                    <a:pt x="167" y="371"/>
                  </a:lnTo>
                  <a:lnTo>
                    <a:pt x="166" y="371"/>
                  </a:lnTo>
                  <a:lnTo>
                    <a:pt x="166" y="370"/>
                  </a:lnTo>
                  <a:close/>
                  <a:moveTo>
                    <a:pt x="352" y="189"/>
                  </a:moveTo>
                  <a:lnTo>
                    <a:pt x="353" y="189"/>
                  </a:lnTo>
                  <a:lnTo>
                    <a:pt x="352" y="190"/>
                  </a:lnTo>
                  <a:lnTo>
                    <a:pt x="352" y="191"/>
                  </a:lnTo>
                  <a:lnTo>
                    <a:pt x="353" y="191"/>
                  </a:lnTo>
                  <a:lnTo>
                    <a:pt x="352" y="191"/>
                  </a:lnTo>
                  <a:lnTo>
                    <a:pt x="352" y="190"/>
                  </a:lnTo>
                  <a:lnTo>
                    <a:pt x="351" y="189"/>
                  </a:lnTo>
                  <a:lnTo>
                    <a:pt x="352" y="189"/>
                  </a:lnTo>
                  <a:close/>
                  <a:moveTo>
                    <a:pt x="355" y="184"/>
                  </a:moveTo>
                  <a:lnTo>
                    <a:pt x="355" y="185"/>
                  </a:lnTo>
                  <a:lnTo>
                    <a:pt x="354" y="185"/>
                  </a:lnTo>
                  <a:lnTo>
                    <a:pt x="354" y="184"/>
                  </a:lnTo>
                  <a:lnTo>
                    <a:pt x="355" y="184"/>
                  </a:lnTo>
                  <a:lnTo>
                    <a:pt x="354" y="184"/>
                  </a:lnTo>
                  <a:lnTo>
                    <a:pt x="355" y="184"/>
                  </a:lnTo>
                  <a:lnTo>
                    <a:pt x="355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5" y="184"/>
                  </a:lnTo>
                  <a:close/>
                  <a:moveTo>
                    <a:pt x="297" y="82"/>
                  </a:moveTo>
                  <a:lnTo>
                    <a:pt x="296" y="82"/>
                  </a:lnTo>
                  <a:lnTo>
                    <a:pt x="297" y="81"/>
                  </a:lnTo>
                  <a:lnTo>
                    <a:pt x="297" y="82"/>
                  </a:lnTo>
                  <a:lnTo>
                    <a:pt x="296" y="82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7" y="81"/>
                  </a:lnTo>
                  <a:lnTo>
                    <a:pt x="297" y="82"/>
                  </a:lnTo>
                  <a:close/>
                  <a:moveTo>
                    <a:pt x="321" y="81"/>
                  </a:moveTo>
                  <a:lnTo>
                    <a:pt x="320" y="81"/>
                  </a:lnTo>
                  <a:lnTo>
                    <a:pt x="321" y="81"/>
                  </a:lnTo>
                  <a:lnTo>
                    <a:pt x="320" y="81"/>
                  </a:lnTo>
                  <a:lnTo>
                    <a:pt x="320" y="80"/>
                  </a:lnTo>
                  <a:lnTo>
                    <a:pt x="321" y="80"/>
                  </a:lnTo>
                  <a:lnTo>
                    <a:pt x="321" y="81"/>
                  </a:lnTo>
                  <a:close/>
                  <a:moveTo>
                    <a:pt x="305" y="76"/>
                  </a:moveTo>
                  <a:lnTo>
                    <a:pt x="305" y="78"/>
                  </a:lnTo>
                  <a:lnTo>
                    <a:pt x="304" y="78"/>
                  </a:lnTo>
                  <a:lnTo>
                    <a:pt x="304" y="76"/>
                  </a:lnTo>
                  <a:lnTo>
                    <a:pt x="305" y="76"/>
                  </a:lnTo>
                  <a:close/>
                  <a:moveTo>
                    <a:pt x="249" y="70"/>
                  </a:moveTo>
                  <a:lnTo>
                    <a:pt x="249" y="72"/>
                  </a:lnTo>
                  <a:lnTo>
                    <a:pt x="248" y="72"/>
                  </a:lnTo>
                  <a:lnTo>
                    <a:pt x="248" y="73"/>
                  </a:lnTo>
                  <a:lnTo>
                    <a:pt x="247" y="72"/>
                  </a:lnTo>
                  <a:lnTo>
                    <a:pt x="248" y="70"/>
                  </a:lnTo>
                  <a:lnTo>
                    <a:pt x="249" y="70"/>
                  </a:lnTo>
                  <a:close/>
                  <a:moveTo>
                    <a:pt x="292" y="66"/>
                  </a:moveTo>
                  <a:lnTo>
                    <a:pt x="292" y="67"/>
                  </a:lnTo>
                  <a:lnTo>
                    <a:pt x="292" y="66"/>
                  </a:lnTo>
                  <a:lnTo>
                    <a:pt x="292" y="67"/>
                  </a:lnTo>
                  <a:lnTo>
                    <a:pt x="291" y="67"/>
                  </a:lnTo>
                  <a:lnTo>
                    <a:pt x="291" y="66"/>
                  </a:lnTo>
                  <a:lnTo>
                    <a:pt x="291" y="67"/>
                  </a:lnTo>
                  <a:lnTo>
                    <a:pt x="291" y="66"/>
                  </a:lnTo>
                  <a:lnTo>
                    <a:pt x="292" y="66"/>
                  </a:lnTo>
                  <a:close/>
                  <a:moveTo>
                    <a:pt x="258" y="63"/>
                  </a:moveTo>
                  <a:lnTo>
                    <a:pt x="258" y="65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58" y="65"/>
                  </a:lnTo>
                  <a:lnTo>
                    <a:pt x="258" y="66"/>
                  </a:lnTo>
                  <a:lnTo>
                    <a:pt x="258" y="65"/>
                  </a:lnTo>
                  <a:lnTo>
                    <a:pt x="258" y="63"/>
                  </a:lnTo>
                  <a:lnTo>
                    <a:pt x="258" y="63"/>
                  </a:lnTo>
                  <a:close/>
                  <a:moveTo>
                    <a:pt x="259" y="61"/>
                  </a:moveTo>
                  <a:lnTo>
                    <a:pt x="259" y="62"/>
                  </a:lnTo>
                  <a:lnTo>
                    <a:pt x="259" y="63"/>
                  </a:lnTo>
                  <a:lnTo>
                    <a:pt x="258" y="63"/>
                  </a:lnTo>
                  <a:lnTo>
                    <a:pt x="258" y="62"/>
                  </a:lnTo>
                  <a:lnTo>
                    <a:pt x="259" y="62"/>
                  </a:lnTo>
                  <a:lnTo>
                    <a:pt x="259" y="61"/>
                  </a:lnTo>
                  <a:close/>
                  <a:moveTo>
                    <a:pt x="261" y="60"/>
                  </a:moveTo>
                  <a:lnTo>
                    <a:pt x="262" y="60"/>
                  </a:lnTo>
                  <a:lnTo>
                    <a:pt x="261" y="60"/>
                  </a:lnTo>
                  <a:close/>
                  <a:moveTo>
                    <a:pt x="232" y="59"/>
                  </a:moveTo>
                  <a:lnTo>
                    <a:pt x="232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0" y="61"/>
                  </a:lnTo>
                  <a:lnTo>
                    <a:pt x="230" y="60"/>
                  </a:lnTo>
                  <a:lnTo>
                    <a:pt x="231" y="60"/>
                  </a:lnTo>
                  <a:lnTo>
                    <a:pt x="231" y="59"/>
                  </a:lnTo>
                  <a:lnTo>
                    <a:pt x="232" y="59"/>
                  </a:lnTo>
                  <a:close/>
                  <a:moveTo>
                    <a:pt x="265" y="59"/>
                  </a:moveTo>
                  <a:lnTo>
                    <a:pt x="265" y="60"/>
                  </a:lnTo>
                  <a:lnTo>
                    <a:pt x="264" y="60"/>
                  </a:lnTo>
                  <a:lnTo>
                    <a:pt x="264" y="59"/>
                  </a:lnTo>
                  <a:lnTo>
                    <a:pt x="265" y="59"/>
                  </a:lnTo>
                  <a:close/>
                  <a:moveTo>
                    <a:pt x="229" y="59"/>
                  </a:moveTo>
                  <a:lnTo>
                    <a:pt x="229" y="60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9" y="62"/>
                  </a:lnTo>
                  <a:lnTo>
                    <a:pt x="229" y="63"/>
                  </a:lnTo>
                  <a:lnTo>
                    <a:pt x="228" y="65"/>
                  </a:lnTo>
                  <a:lnTo>
                    <a:pt x="227" y="66"/>
                  </a:lnTo>
                  <a:lnTo>
                    <a:pt x="225" y="66"/>
                  </a:lnTo>
                  <a:lnTo>
                    <a:pt x="225" y="67"/>
                  </a:lnTo>
                  <a:lnTo>
                    <a:pt x="224" y="67"/>
                  </a:lnTo>
                  <a:lnTo>
                    <a:pt x="224" y="68"/>
                  </a:lnTo>
                  <a:lnTo>
                    <a:pt x="223" y="68"/>
                  </a:lnTo>
                  <a:lnTo>
                    <a:pt x="222" y="68"/>
                  </a:lnTo>
                  <a:lnTo>
                    <a:pt x="222" y="67"/>
                  </a:lnTo>
                  <a:lnTo>
                    <a:pt x="223" y="67"/>
                  </a:lnTo>
                  <a:lnTo>
                    <a:pt x="223" y="66"/>
                  </a:lnTo>
                  <a:lnTo>
                    <a:pt x="223" y="65"/>
                  </a:lnTo>
                  <a:lnTo>
                    <a:pt x="224" y="65"/>
                  </a:lnTo>
                  <a:lnTo>
                    <a:pt x="225" y="65"/>
                  </a:lnTo>
                  <a:lnTo>
                    <a:pt x="225" y="63"/>
                  </a:lnTo>
                  <a:lnTo>
                    <a:pt x="224" y="63"/>
                  </a:lnTo>
                  <a:lnTo>
                    <a:pt x="224" y="62"/>
                  </a:lnTo>
                  <a:lnTo>
                    <a:pt x="225" y="61"/>
                  </a:lnTo>
                  <a:lnTo>
                    <a:pt x="225" y="60"/>
                  </a:lnTo>
                  <a:lnTo>
                    <a:pt x="227" y="60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8" y="59"/>
                  </a:lnTo>
                  <a:lnTo>
                    <a:pt x="229" y="59"/>
                  </a:lnTo>
                  <a:lnTo>
                    <a:pt x="229" y="59"/>
                  </a:lnTo>
                  <a:close/>
                  <a:moveTo>
                    <a:pt x="229" y="55"/>
                  </a:moveTo>
                  <a:lnTo>
                    <a:pt x="229" y="55"/>
                  </a:lnTo>
                  <a:lnTo>
                    <a:pt x="229" y="56"/>
                  </a:lnTo>
                  <a:lnTo>
                    <a:pt x="229" y="57"/>
                  </a:lnTo>
                  <a:lnTo>
                    <a:pt x="228" y="57"/>
                  </a:lnTo>
                  <a:lnTo>
                    <a:pt x="228" y="56"/>
                  </a:lnTo>
                  <a:lnTo>
                    <a:pt x="229" y="56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29" y="55"/>
                  </a:lnTo>
                  <a:close/>
                  <a:moveTo>
                    <a:pt x="258" y="59"/>
                  </a:moveTo>
                  <a:lnTo>
                    <a:pt x="258" y="60"/>
                  </a:lnTo>
                  <a:lnTo>
                    <a:pt x="256" y="60"/>
                  </a:lnTo>
                  <a:lnTo>
                    <a:pt x="258" y="60"/>
                  </a:lnTo>
                  <a:lnTo>
                    <a:pt x="256" y="60"/>
                  </a:lnTo>
                  <a:lnTo>
                    <a:pt x="256" y="61"/>
                  </a:lnTo>
                  <a:lnTo>
                    <a:pt x="256" y="60"/>
                  </a:lnTo>
                  <a:lnTo>
                    <a:pt x="256" y="61"/>
                  </a:lnTo>
                  <a:lnTo>
                    <a:pt x="256" y="62"/>
                  </a:lnTo>
                  <a:lnTo>
                    <a:pt x="255" y="62"/>
                  </a:lnTo>
                  <a:lnTo>
                    <a:pt x="255" y="63"/>
                  </a:lnTo>
                  <a:lnTo>
                    <a:pt x="255" y="65"/>
                  </a:lnTo>
                  <a:lnTo>
                    <a:pt x="254" y="65"/>
                  </a:lnTo>
                  <a:lnTo>
                    <a:pt x="254" y="66"/>
                  </a:lnTo>
                  <a:lnTo>
                    <a:pt x="253" y="65"/>
                  </a:lnTo>
                  <a:lnTo>
                    <a:pt x="253" y="66"/>
                  </a:lnTo>
                  <a:lnTo>
                    <a:pt x="254" y="66"/>
                  </a:lnTo>
                  <a:lnTo>
                    <a:pt x="254" y="67"/>
                  </a:lnTo>
                  <a:lnTo>
                    <a:pt x="253" y="67"/>
                  </a:lnTo>
                  <a:lnTo>
                    <a:pt x="253" y="66"/>
                  </a:lnTo>
                  <a:lnTo>
                    <a:pt x="252" y="66"/>
                  </a:lnTo>
                  <a:lnTo>
                    <a:pt x="253" y="66"/>
                  </a:lnTo>
                  <a:lnTo>
                    <a:pt x="252" y="67"/>
                  </a:lnTo>
                  <a:lnTo>
                    <a:pt x="253" y="67"/>
                  </a:lnTo>
                  <a:lnTo>
                    <a:pt x="253" y="68"/>
                  </a:lnTo>
                  <a:lnTo>
                    <a:pt x="252" y="68"/>
                  </a:lnTo>
                  <a:lnTo>
                    <a:pt x="250" y="68"/>
                  </a:lnTo>
                  <a:lnTo>
                    <a:pt x="250" y="67"/>
                  </a:lnTo>
                  <a:lnTo>
                    <a:pt x="249" y="67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50" y="69"/>
                  </a:lnTo>
                  <a:lnTo>
                    <a:pt x="249" y="69"/>
                  </a:lnTo>
                  <a:lnTo>
                    <a:pt x="248" y="69"/>
                  </a:lnTo>
                  <a:lnTo>
                    <a:pt x="248" y="68"/>
                  </a:lnTo>
                  <a:lnTo>
                    <a:pt x="247" y="68"/>
                  </a:lnTo>
                  <a:lnTo>
                    <a:pt x="247" y="69"/>
                  </a:lnTo>
                  <a:lnTo>
                    <a:pt x="248" y="69"/>
                  </a:lnTo>
                  <a:lnTo>
                    <a:pt x="247" y="69"/>
                  </a:lnTo>
                  <a:lnTo>
                    <a:pt x="247" y="68"/>
                  </a:lnTo>
                  <a:lnTo>
                    <a:pt x="246" y="68"/>
                  </a:lnTo>
                  <a:lnTo>
                    <a:pt x="247" y="68"/>
                  </a:lnTo>
                  <a:lnTo>
                    <a:pt x="247" y="69"/>
                  </a:lnTo>
                  <a:lnTo>
                    <a:pt x="246" y="69"/>
                  </a:lnTo>
                  <a:lnTo>
                    <a:pt x="247" y="69"/>
                  </a:lnTo>
                  <a:lnTo>
                    <a:pt x="246" y="69"/>
                  </a:lnTo>
                  <a:lnTo>
                    <a:pt x="246" y="70"/>
                  </a:lnTo>
                  <a:lnTo>
                    <a:pt x="244" y="70"/>
                  </a:lnTo>
                  <a:lnTo>
                    <a:pt x="244" y="69"/>
                  </a:lnTo>
                  <a:lnTo>
                    <a:pt x="243" y="69"/>
                  </a:lnTo>
                  <a:lnTo>
                    <a:pt x="244" y="69"/>
                  </a:lnTo>
                  <a:lnTo>
                    <a:pt x="243" y="69"/>
                  </a:lnTo>
                  <a:lnTo>
                    <a:pt x="243" y="70"/>
                  </a:lnTo>
                  <a:lnTo>
                    <a:pt x="244" y="70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2" y="70"/>
                  </a:lnTo>
                  <a:lnTo>
                    <a:pt x="241" y="70"/>
                  </a:lnTo>
                  <a:lnTo>
                    <a:pt x="241" y="69"/>
                  </a:lnTo>
                  <a:lnTo>
                    <a:pt x="241" y="70"/>
                  </a:lnTo>
                  <a:lnTo>
                    <a:pt x="240" y="70"/>
                  </a:lnTo>
                  <a:lnTo>
                    <a:pt x="240" y="72"/>
                  </a:lnTo>
                  <a:lnTo>
                    <a:pt x="240" y="70"/>
                  </a:lnTo>
                  <a:lnTo>
                    <a:pt x="238" y="70"/>
                  </a:lnTo>
                  <a:lnTo>
                    <a:pt x="238" y="69"/>
                  </a:lnTo>
                  <a:lnTo>
                    <a:pt x="238" y="68"/>
                  </a:lnTo>
                  <a:lnTo>
                    <a:pt x="238" y="69"/>
                  </a:lnTo>
                  <a:lnTo>
                    <a:pt x="238" y="70"/>
                  </a:lnTo>
                  <a:lnTo>
                    <a:pt x="238" y="69"/>
                  </a:lnTo>
                  <a:lnTo>
                    <a:pt x="238" y="70"/>
                  </a:lnTo>
                  <a:lnTo>
                    <a:pt x="238" y="72"/>
                  </a:lnTo>
                  <a:lnTo>
                    <a:pt x="237" y="72"/>
                  </a:lnTo>
                  <a:lnTo>
                    <a:pt x="237" y="70"/>
                  </a:lnTo>
                  <a:lnTo>
                    <a:pt x="237" y="72"/>
                  </a:lnTo>
                  <a:lnTo>
                    <a:pt x="238" y="72"/>
                  </a:lnTo>
                  <a:lnTo>
                    <a:pt x="237" y="72"/>
                  </a:lnTo>
                  <a:lnTo>
                    <a:pt x="235" y="72"/>
                  </a:lnTo>
                  <a:lnTo>
                    <a:pt x="235" y="70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2" y="65"/>
                  </a:lnTo>
                  <a:lnTo>
                    <a:pt x="234" y="65"/>
                  </a:lnTo>
                  <a:lnTo>
                    <a:pt x="235" y="65"/>
                  </a:lnTo>
                  <a:lnTo>
                    <a:pt x="236" y="65"/>
                  </a:lnTo>
                  <a:lnTo>
                    <a:pt x="236" y="63"/>
                  </a:lnTo>
                  <a:lnTo>
                    <a:pt x="235" y="63"/>
                  </a:lnTo>
                  <a:lnTo>
                    <a:pt x="236" y="63"/>
                  </a:lnTo>
                  <a:lnTo>
                    <a:pt x="235" y="63"/>
                  </a:lnTo>
                  <a:lnTo>
                    <a:pt x="236" y="63"/>
                  </a:lnTo>
                  <a:lnTo>
                    <a:pt x="235" y="63"/>
                  </a:lnTo>
                  <a:lnTo>
                    <a:pt x="235" y="65"/>
                  </a:lnTo>
                  <a:lnTo>
                    <a:pt x="234" y="65"/>
                  </a:lnTo>
                  <a:lnTo>
                    <a:pt x="234" y="63"/>
                  </a:lnTo>
                  <a:lnTo>
                    <a:pt x="232" y="63"/>
                  </a:lnTo>
                  <a:lnTo>
                    <a:pt x="232" y="62"/>
                  </a:lnTo>
                  <a:lnTo>
                    <a:pt x="232" y="61"/>
                  </a:lnTo>
                  <a:lnTo>
                    <a:pt x="234" y="61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4" y="60"/>
                  </a:lnTo>
                  <a:lnTo>
                    <a:pt x="232" y="60"/>
                  </a:lnTo>
                  <a:lnTo>
                    <a:pt x="234" y="59"/>
                  </a:lnTo>
                  <a:lnTo>
                    <a:pt x="234" y="60"/>
                  </a:lnTo>
                  <a:lnTo>
                    <a:pt x="235" y="60"/>
                  </a:lnTo>
                  <a:lnTo>
                    <a:pt x="234" y="60"/>
                  </a:lnTo>
                  <a:lnTo>
                    <a:pt x="234" y="59"/>
                  </a:lnTo>
                  <a:lnTo>
                    <a:pt x="234" y="57"/>
                  </a:lnTo>
                  <a:lnTo>
                    <a:pt x="234" y="56"/>
                  </a:lnTo>
                  <a:lnTo>
                    <a:pt x="235" y="55"/>
                  </a:lnTo>
                  <a:lnTo>
                    <a:pt x="236" y="55"/>
                  </a:lnTo>
                  <a:lnTo>
                    <a:pt x="236" y="55"/>
                  </a:lnTo>
                  <a:lnTo>
                    <a:pt x="237" y="55"/>
                  </a:lnTo>
                  <a:lnTo>
                    <a:pt x="238" y="55"/>
                  </a:lnTo>
                  <a:lnTo>
                    <a:pt x="240" y="55"/>
                  </a:lnTo>
                  <a:lnTo>
                    <a:pt x="241" y="55"/>
                  </a:lnTo>
                  <a:lnTo>
                    <a:pt x="243" y="55"/>
                  </a:lnTo>
                  <a:lnTo>
                    <a:pt x="244" y="55"/>
                  </a:lnTo>
                  <a:lnTo>
                    <a:pt x="246" y="55"/>
                  </a:lnTo>
                  <a:lnTo>
                    <a:pt x="247" y="55"/>
                  </a:lnTo>
                  <a:lnTo>
                    <a:pt x="248" y="55"/>
                  </a:lnTo>
                  <a:lnTo>
                    <a:pt x="247" y="55"/>
                  </a:lnTo>
                  <a:lnTo>
                    <a:pt x="248" y="55"/>
                  </a:lnTo>
                  <a:lnTo>
                    <a:pt x="248" y="55"/>
                  </a:lnTo>
                  <a:lnTo>
                    <a:pt x="249" y="55"/>
                  </a:lnTo>
                  <a:lnTo>
                    <a:pt x="250" y="55"/>
                  </a:lnTo>
                  <a:lnTo>
                    <a:pt x="252" y="55"/>
                  </a:lnTo>
                  <a:lnTo>
                    <a:pt x="252" y="55"/>
                  </a:lnTo>
                  <a:lnTo>
                    <a:pt x="253" y="55"/>
                  </a:lnTo>
                  <a:lnTo>
                    <a:pt x="253" y="55"/>
                  </a:lnTo>
                  <a:lnTo>
                    <a:pt x="253" y="55"/>
                  </a:lnTo>
                  <a:lnTo>
                    <a:pt x="254" y="55"/>
                  </a:lnTo>
                  <a:lnTo>
                    <a:pt x="255" y="55"/>
                  </a:lnTo>
                  <a:lnTo>
                    <a:pt x="256" y="55"/>
                  </a:lnTo>
                  <a:lnTo>
                    <a:pt x="258" y="55"/>
                  </a:lnTo>
                  <a:lnTo>
                    <a:pt x="258" y="56"/>
                  </a:lnTo>
                  <a:lnTo>
                    <a:pt x="258" y="56"/>
                  </a:lnTo>
                  <a:lnTo>
                    <a:pt x="258" y="56"/>
                  </a:lnTo>
                  <a:lnTo>
                    <a:pt x="258" y="57"/>
                  </a:lnTo>
                  <a:lnTo>
                    <a:pt x="258" y="59"/>
                  </a:lnTo>
                  <a:close/>
                  <a:moveTo>
                    <a:pt x="231" y="56"/>
                  </a:moveTo>
                  <a:lnTo>
                    <a:pt x="230" y="55"/>
                  </a:lnTo>
                  <a:lnTo>
                    <a:pt x="231" y="55"/>
                  </a:lnTo>
                  <a:lnTo>
                    <a:pt x="231" y="54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5" y="54"/>
                  </a:lnTo>
                  <a:lnTo>
                    <a:pt x="235" y="55"/>
                  </a:lnTo>
                  <a:lnTo>
                    <a:pt x="234" y="55"/>
                  </a:lnTo>
                  <a:lnTo>
                    <a:pt x="234" y="55"/>
                  </a:lnTo>
                  <a:lnTo>
                    <a:pt x="232" y="55"/>
                  </a:lnTo>
                  <a:lnTo>
                    <a:pt x="232" y="56"/>
                  </a:lnTo>
                  <a:lnTo>
                    <a:pt x="231" y="56"/>
                  </a:lnTo>
                  <a:close/>
                  <a:moveTo>
                    <a:pt x="243" y="55"/>
                  </a:moveTo>
                  <a:lnTo>
                    <a:pt x="243" y="54"/>
                  </a:lnTo>
                  <a:lnTo>
                    <a:pt x="244" y="54"/>
                  </a:lnTo>
                  <a:lnTo>
                    <a:pt x="246" y="54"/>
                  </a:lnTo>
                  <a:lnTo>
                    <a:pt x="246" y="53"/>
                  </a:lnTo>
                  <a:lnTo>
                    <a:pt x="247" y="53"/>
                  </a:lnTo>
                  <a:lnTo>
                    <a:pt x="247" y="54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8" y="55"/>
                  </a:lnTo>
                  <a:lnTo>
                    <a:pt x="247" y="55"/>
                  </a:lnTo>
                  <a:lnTo>
                    <a:pt x="244" y="55"/>
                  </a:lnTo>
                  <a:lnTo>
                    <a:pt x="243" y="55"/>
                  </a:lnTo>
                  <a:close/>
                  <a:moveTo>
                    <a:pt x="235" y="53"/>
                  </a:moveTo>
                  <a:lnTo>
                    <a:pt x="235" y="51"/>
                  </a:lnTo>
                  <a:lnTo>
                    <a:pt x="235" y="53"/>
                  </a:lnTo>
                  <a:lnTo>
                    <a:pt x="236" y="53"/>
                  </a:lnTo>
                  <a:lnTo>
                    <a:pt x="236" y="54"/>
                  </a:lnTo>
                  <a:lnTo>
                    <a:pt x="235" y="54"/>
                  </a:lnTo>
                  <a:lnTo>
                    <a:pt x="235" y="53"/>
                  </a:lnTo>
                  <a:close/>
                  <a:moveTo>
                    <a:pt x="240" y="50"/>
                  </a:moveTo>
                  <a:lnTo>
                    <a:pt x="240" y="51"/>
                  </a:lnTo>
                  <a:lnTo>
                    <a:pt x="238" y="51"/>
                  </a:lnTo>
                  <a:lnTo>
                    <a:pt x="240" y="51"/>
                  </a:lnTo>
                  <a:lnTo>
                    <a:pt x="240" y="50"/>
                  </a:lnTo>
                  <a:lnTo>
                    <a:pt x="241" y="50"/>
                  </a:lnTo>
                  <a:lnTo>
                    <a:pt x="240" y="50"/>
                  </a:lnTo>
                  <a:close/>
                  <a:moveTo>
                    <a:pt x="241" y="50"/>
                  </a:moveTo>
                  <a:lnTo>
                    <a:pt x="242" y="50"/>
                  </a:lnTo>
                  <a:lnTo>
                    <a:pt x="242" y="51"/>
                  </a:lnTo>
                  <a:lnTo>
                    <a:pt x="243" y="50"/>
                  </a:lnTo>
                  <a:lnTo>
                    <a:pt x="244" y="50"/>
                  </a:lnTo>
                  <a:lnTo>
                    <a:pt x="246" y="50"/>
                  </a:lnTo>
                  <a:lnTo>
                    <a:pt x="246" y="51"/>
                  </a:lnTo>
                  <a:lnTo>
                    <a:pt x="244" y="51"/>
                  </a:lnTo>
                  <a:lnTo>
                    <a:pt x="243" y="53"/>
                  </a:lnTo>
                  <a:lnTo>
                    <a:pt x="243" y="54"/>
                  </a:lnTo>
                  <a:lnTo>
                    <a:pt x="242" y="54"/>
                  </a:lnTo>
                  <a:lnTo>
                    <a:pt x="241" y="54"/>
                  </a:lnTo>
                  <a:lnTo>
                    <a:pt x="241" y="55"/>
                  </a:lnTo>
                  <a:lnTo>
                    <a:pt x="241" y="54"/>
                  </a:lnTo>
                  <a:lnTo>
                    <a:pt x="240" y="54"/>
                  </a:lnTo>
                  <a:lnTo>
                    <a:pt x="238" y="54"/>
                  </a:lnTo>
                  <a:lnTo>
                    <a:pt x="237" y="54"/>
                  </a:lnTo>
                  <a:lnTo>
                    <a:pt x="237" y="53"/>
                  </a:lnTo>
                  <a:lnTo>
                    <a:pt x="237" y="51"/>
                  </a:lnTo>
                  <a:lnTo>
                    <a:pt x="238" y="51"/>
                  </a:lnTo>
                  <a:lnTo>
                    <a:pt x="240" y="51"/>
                  </a:lnTo>
                  <a:lnTo>
                    <a:pt x="241" y="51"/>
                  </a:lnTo>
                  <a:lnTo>
                    <a:pt x="241" y="50"/>
                  </a:lnTo>
                  <a:close/>
                  <a:moveTo>
                    <a:pt x="237" y="51"/>
                  </a:moveTo>
                  <a:lnTo>
                    <a:pt x="237" y="53"/>
                  </a:lnTo>
                  <a:lnTo>
                    <a:pt x="236" y="53"/>
                  </a:lnTo>
                  <a:lnTo>
                    <a:pt x="236" y="51"/>
                  </a:lnTo>
                  <a:lnTo>
                    <a:pt x="236" y="50"/>
                  </a:lnTo>
                  <a:lnTo>
                    <a:pt x="236" y="49"/>
                  </a:lnTo>
                  <a:lnTo>
                    <a:pt x="237" y="49"/>
                  </a:lnTo>
                  <a:lnTo>
                    <a:pt x="236" y="48"/>
                  </a:lnTo>
                  <a:lnTo>
                    <a:pt x="237" y="48"/>
                  </a:lnTo>
                  <a:lnTo>
                    <a:pt x="237" y="49"/>
                  </a:lnTo>
                  <a:lnTo>
                    <a:pt x="237" y="50"/>
                  </a:lnTo>
                  <a:lnTo>
                    <a:pt x="237" y="51"/>
                  </a:lnTo>
                  <a:close/>
                  <a:moveTo>
                    <a:pt x="238" y="49"/>
                  </a:moveTo>
                  <a:lnTo>
                    <a:pt x="237" y="49"/>
                  </a:lnTo>
                  <a:lnTo>
                    <a:pt x="238" y="49"/>
                  </a:lnTo>
                  <a:lnTo>
                    <a:pt x="238" y="48"/>
                  </a:lnTo>
                  <a:lnTo>
                    <a:pt x="240" y="48"/>
                  </a:lnTo>
                  <a:lnTo>
                    <a:pt x="240" y="47"/>
                  </a:lnTo>
                  <a:lnTo>
                    <a:pt x="241" y="47"/>
                  </a:lnTo>
                  <a:lnTo>
                    <a:pt x="241" y="48"/>
                  </a:lnTo>
                  <a:lnTo>
                    <a:pt x="241" y="49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38" y="50"/>
                  </a:lnTo>
                  <a:lnTo>
                    <a:pt x="238" y="49"/>
                  </a:lnTo>
                  <a:close/>
                  <a:moveTo>
                    <a:pt x="240" y="47"/>
                  </a:moveTo>
                  <a:lnTo>
                    <a:pt x="238" y="47"/>
                  </a:lnTo>
                  <a:lnTo>
                    <a:pt x="238" y="45"/>
                  </a:lnTo>
                  <a:lnTo>
                    <a:pt x="240" y="44"/>
                  </a:lnTo>
                  <a:lnTo>
                    <a:pt x="241" y="44"/>
                  </a:lnTo>
                  <a:lnTo>
                    <a:pt x="241" y="45"/>
                  </a:lnTo>
                  <a:lnTo>
                    <a:pt x="240" y="45"/>
                  </a:lnTo>
                  <a:lnTo>
                    <a:pt x="240" y="47"/>
                  </a:lnTo>
                  <a:close/>
                  <a:moveTo>
                    <a:pt x="241" y="44"/>
                  </a:moveTo>
                  <a:lnTo>
                    <a:pt x="240" y="44"/>
                  </a:lnTo>
                  <a:lnTo>
                    <a:pt x="241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2" y="44"/>
                  </a:lnTo>
                  <a:lnTo>
                    <a:pt x="241" y="44"/>
                  </a:lnTo>
                  <a:close/>
                  <a:moveTo>
                    <a:pt x="236" y="32"/>
                  </a:moveTo>
                  <a:lnTo>
                    <a:pt x="237" y="32"/>
                  </a:lnTo>
                  <a:lnTo>
                    <a:pt x="237" y="34"/>
                  </a:lnTo>
                  <a:lnTo>
                    <a:pt x="238" y="34"/>
                  </a:lnTo>
                  <a:lnTo>
                    <a:pt x="237" y="34"/>
                  </a:lnTo>
                  <a:lnTo>
                    <a:pt x="237" y="35"/>
                  </a:lnTo>
                  <a:lnTo>
                    <a:pt x="236" y="35"/>
                  </a:lnTo>
                  <a:lnTo>
                    <a:pt x="236" y="34"/>
                  </a:lnTo>
                  <a:lnTo>
                    <a:pt x="236" y="32"/>
                  </a:lnTo>
                  <a:close/>
                  <a:moveTo>
                    <a:pt x="236" y="31"/>
                  </a:moveTo>
                  <a:lnTo>
                    <a:pt x="235" y="31"/>
                  </a:lnTo>
                  <a:lnTo>
                    <a:pt x="236" y="31"/>
                  </a:lnTo>
                  <a:lnTo>
                    <a:pt x="237" y="31"/>
                  </a:lnTo>
                  <a:lnTo>
                    <a:pt x="237" y="32"/>
                  </a:lnTo>
                  <a:lnTo>
                    <a:pt x="236" y="32"/>
                  </a:lnTo>
                  <a:lnTo>
                    <a:pt x="236" y="31"/>
                  </a:lnTo>
                  <a:close/>
                  <a:moveTo>
                    <a:pt x="448" y="263"/>
                  </a:moveTo>
                  <a:lnTo>
                    <a:pt x="450" y="263"/>
                  </a:lnTo>
                  <a:lnTo>
                    <a:pt x="448" y="263"/>
                  </a:lnTo>
                  <a:close/>
                  <a:moveTo>
                    <a:pt x="258" y="338"/>
                  </a:moveTo>
                  <a:lnTo>
                    <a:pt x="258" y="339"/>
                  </a:lnTo>
                  <a:lnTo>
                    <a:pt x="258" y="339"/>
                  </a:lnTo>
                  <a:lnTo>
                    <a:pt x="258" y="339"/>
                  </a:lnTo>
                  <a:lnTo>
                    <a:pt x="258" y="340"/>
                  </a:lnTo>
                  <a:lnTo>
                    <a:pt x="258" y="341"/>
                  </a:lnTo>
                  <a:lnTo>
                    <a:pt x="256" y="341"/>
                  </a:lnTo>
                  <a:lnTo>
                    <a:pt x="256" y="343"/>
                  </a:lnTo>
                  <a:lnTo>
                    <a:pt x="258" y="343"/>
                  </a:lnTo>
                  <a:lnTo>
                    <a:pt x="256" y="343"/>
                  </a:lnTo>
                  <a:lnTo>
                    <a:pt x="256" y="343"/>
                  </a:lnTo>
                  <a:lnTo>
                    <a:pt x="256" y="343"/>
                  </a:lnTo>
                  <a:lnTo>
                    <a:pt x="256" y="341"/>
                  </a:lnTo>
                  <a:lnTo>
                    <a:pt x="256" y="340"/>
                  </a:lnTo>
                  <a:lnTo>
                    <a:pt x="256" y="339"/>
                  </a:lnTo>
                  <a:lnTo>
                    <a:pt x="258" y="339"/>
                  </a:lnTo>
                  <a:lnTo>
                    <a:pt x="258" y="338"/>
                  </a:lnTo>
                  <a:close/>
                  <a:moveTo>
                    <a:pt x="256" y="326"/>
                  </a:moveTo>
                  <a:lnTo>
                    <a:pt x="256" y="327"/>
                  </a:lnTo>
                  <a:lnTo>
                    <a:pt x="255" y="327"/>
                  </a:lnTo>
                  <a:lnTo>
                    <a:pt x="255" y="326"/>
                  </a:lnTo>
                  <a:lnTo>
                    <a:pt x="255" y="325"/>
                  </a:lnTo>
                  <a:lnTo>
                    <a:pt x="256" y="325"/>
                  </a:lnTo>
                  <a:lnTo>
                    <a:pt x="256" y="323"/>
                  </a:lnTo>
                  <a:lnTo>
                    <a:pt x="256" y="325"/>
                  </a:lnTo>
                  <a:lnTo>
                    <a:pt x="258" y="325"/>
                  </a:lnTo>
                  <a:lnTo>
                    <a:pt x="256" y="325"/>
                  </a:lnTo>
                  <a:lnTo>
                    <a:pt x="256" y="326"/>
                  </a:lnTo>
                  <a:close/>
                  <a:moveTo>
                    <a:pt x="266" y="308"/>
                  </a:moveTo>
                  <a:lnTo>
                    <a:pt x="267" y="308"/>
                  </a:lnTo>
                  <a:lnTo>
                    <a:pt x="266" y="308"/>
                  </a:lnTo>
                  <a:lnTo>
                    <a:pt x="266" y="309"/>
                  </a:lnTo>
                  <a:lnTo>
                    <a:pt x="264" y="310"/>
                  </a:lnTo>
                  <a:lnTo>
                    <a:pt x="262" y="312"/>
                  </a:lnTo>
                  <a:lnTo>
                    <a:pt x="262" y="310"/>
                  </a:lnTo>
                  <a:lnTo>
                    <a:pt x="264" y="309"/>
                  </a:lnTo>
                  <a:lnTo>
                    <a:pt x="265" y="309"/>
                  </a:lnTo>
                  <a:lnTo>
                    <a:pt x="266" y="309"/>
                  </a:lnTo>
                  <a:lnTo>
                    <a:pt x="266" y="308"/>
                  </a:lnTo>
                  <a:close/>
                  <a:moveTo>
                    <a:pt x="278" y="300"/>
                  </a:moveTo>
                  <a:lnTo>
                    <a:pt x="279" y="300"/>
                  </a:lnTo>
                  <a:lnTo>
                    <a:pt x="278" y="300"/>
                  </a:lnTo>
                  <a:close/>
                  <a:moveTo>
                    <a:pt x="289" y="300"/>
                  </a:moveTo>
                  <a:lnTo>
                    <a:pt x="287" y="300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7" y="298"/>
                  </a:lnTo>
                  <a:lnTo>
                    <a:pt x="287" y="297"/>
                  </a:lnTo>
                  <a:lnTo>
                    <a:pt x="289" y="297"/>
                  </a:lnTo>
                  <a:lnTo>
                    <a:pt x="289" y="298"/>
                  </a:lnTo>
                  <a:lnTo>
                    <a:pt x="289" y="300"/>
                  </a:lnTo>
                  <a:lnTo>
                    <a:pt x="289" y="298"/>
                  </a:lnTo>
                  <a:lnTo>
                    <a:pt x="289" y="300"/>
                  </a:lnTo>
                  <a:close/>
                  <a:moveTo>
                    <a:pt x="300" y="290"/>
                  </a:moveTo>
                  <a:lnTo>
                    <a:pt x="300" y="291"/>
                  </a:lnTo>
                  <a:lnTo>
                    <a:pt x="299" y="291"/>
                  </a:lnTo>
                  <a:lnTo>
                    <a:pt x="298" y="291"/>
                  </a:lnTo>
                  <a:lnTo>
                    <a:pt x="298" y="290"/>
                  </a:lnTo>
                  <a:lnTo>
                    <a:pt x="299" y="290"/>
                  </a:lnTo>
                  <a:lnTo>
                    <a:pt x="300" y="290"/>
                  </a:lnTo>
                  <a:close/>
                  <a:moveTo>
                    <a:pt x="419" y="92"/>
                  </a:moveTo>
                  <a:lnTo>
                    <a:pt x="419" y="91"/>
                  </a:lnTo>
                  <a:lnTo>
                    <a:pt x="419" y="92"/>
                  </a:lnTo>
                  <a:lnTo>
                    <a:pt x="417" y="92"/>
                  </a:lnTo>
                  <a:lnTo>
                    <a:pt x="419" y="92"/>
                  </a:lnTo>
                  <a:close/>
                  <a:moveTo>
                    <a:pt x="448" y="44"/>
                  </a:moveTo>
                  <a:lnTo>
                    <a:pt x="448" y="45"/>
                  </a:lnTo>
                  <a:lnTo>
                    <a:pt x="448" y="44"/>
                  </a:lnTo>
                  <a:close/>
                  <a:moveTo>
                    <a:pt x="258" y="315"/>
                  </a:moveTo>
                  <a:lnTo>
                    <a:pt x="258" y="314"/>
                  </a:lnTo>
                  <a:lnTo>
                    <a:pt x="259" y="314"/>
                  </a:lnTo>
                  <a:lnTo>
                    <a:pt x="259" y="315"/>
                  </a:lnTo>
                  <a:lnTo>
                    <a:pt x="258" y="315"/>
                  </a:lnTo>
                  <a:lnTo>
                    <a:pt x="259" y="316"/>
                  </a:lnTo>
                  <a:lnTo>
                    <a:pt x="258" y="316"/>
                  </a:lnTo>
                  <a:lnTo>
                    <a:pt x="258" y="315"/>
                  </a:lnTo>
                  <a:close/>
                  <a:moveTo>
                    <a:pt x="394" y="130"/>
                  </a:moveTo>
                  <a:lnTo>
                    <a:pt x="394" y="131"/>
                  </a:lnTo>
                  <a:lnTo>
                    <a:pt x="394" y="130"/>
                  </a:lnTo>
                  <a:close/>
                  <a:moveTo>
                    <a:pt x="318" y="81"/>
                  </a:moveTo>
                  <a:lnTo>
                    <a:pt x="320" y="81"/>
                  </a:lnTo>
                  <a:lnTo>
                    <a:pt x="318" y="81"/>
                  </a:lnTo>
                  <a:lnTo>
                    <a:pt x="318" y="80"/>
                  </a:lnTo>
                  <a:lnTo>
                    <a:pt x="318" y="81"/>
                  </a:lnTo>
                  <a:close/>
                  <a:moveTo>
                    <a:pt x="303" y="78"/>
                  </a:moveTo>
                  <a:lnTo>
                    <a:pt x="304" y="78"/>
                  </a:lnTo>
                  <a:lnTo>
                    <a:pt x="304" y="79"/>
                  </a:lnTo>
                  <a:lnTo>
                    <a:pt x="303" y="79"/>
                  </a:lnTo>
                  <a:lnTo>
                    <a:pt x="303" y="78"/>
                  </a:lnTo>
                  <a:close/>
                  <a:moveTo>
                    <a:pt x="306" y="78"/>
                  </a:moveTo>
                  <a:lnTo>
                    <a:pt x="305" y="78"/>
                  </a:lnTo>
                  <a:lnTo>
                    <a:pt x="306" y="78"/>
                  </a:lnTo>
                  <a:close/>
                  <a:moveTo>
                    <a:pt x="247" y="69"/>
                  </a:moveTo>
                  <a:lnTo>
                    <a:pt x="247" y="70"/>
                  </a:lnTo>
                  <a:lnTo>
                    <a:pt x="246" y="70"/>
                  </a:lnTo>
                  <a:lnTo>
                    <a:pt x="247" y="70"/>
                  </a:lnTo>
                  <a:lnTo>
                    <a:pt x="247" y="6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Freeform 3195">
              <a:extLst>
                <a:ext uri="{FF2B5EF4-FFF2-40B4-BE49-F238E27FC236}">
                  <a16:creationId xmlns:a16="http://schemas.microsoft.com/office/drawing/2014/main" id="{34842FCE-36AA-DC21-7310-18B785D69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1" y="3133726"/>
              <a:ext cx="85725" cy="92075"/>
            </a:xfrm>
            <a:custGeom>
              <a:avLst/>
              <a:gdLst>
                <a:gd name="T0" fmla="*/ 12 w 54"/>
                <a:gd name="T1" fmla="*/ 2 h 58"/>
                <a:gd name="T2" fmla="*/ 16 w 54"/>
                <a:gd name="T3" fmla="*/ 0 h 58"/>
                <a:gd name="T4" fmla="*/ 18 w 54"/>
                <a:gd name="T5" fmla="*/ 1 h 58"/>
                <a:gd name="T6" fmla="*/ 20 w 54"/>
                <a:gd name="T7" fmla="*/ 2 h 58"/>
                <a:gd name="T8" fmla="*/ 23 w 54"/>
                <a:gd name="T9" fmla="*/ 5 h 58"/>
                <a:gd name="T10" fmla="*/ 25 w 54"/>
                <a:gd name="T11" fmla="*/ 7 h 58"/>
                <a:gd name="T12" fmla="*/ 25 w 54"/>
                <a:gd name="T13" fmla="*/ 11 h 58"/>
                <a:gd name="T14" fmla="*/ 29 w 54"/>
                <a:gd name="T15" fmla="*/ 9 h 58"/>
                <a:gd name="T16" fmla="*/ 31 w 54"/>
                <a:gd name="T17" fmla="*/ 9 h 58"/>
                <a:gd name="T18" fmla="*/ 32 w 54"/>
                <a:gd name="T19" fmla="*/ 13 h 58"/>
                <a:gd name="T20" fmla="*/ 35 w 54"/>
                <a:gd name="T21" fmla="*/ 13 h 58"/>
                <a:gd name="T22" fmla="*/ 38 w 54"/>
                <a:gd name="T23" fmla="*/ 15 h 58"/>
                <a:gd name="T24" fmla="*/ 41 w 54"/>
                <a:gd name="T25" fmla="*/ 18 h 58"/>
                <a:gd name="T26" fmla="*/ 44 w 54"/>
                <a:gd name="T27" fmla="*/ 20 h 58"/>
                <a:gd name="T28" fmla="*/ 45 w 54"/>
                <a:gd name="T29" fmla="*/ 23 h 58"/>
                <a:gd name="T30" fmla="*/ 48 w 54"/>
                <a:gd name="T31" fmla="*/ 25 h 58"/>
                <a:gd name="T32" fmla="*/ 51 w 54"/>
                <a:gd name="T33" fmla="*/ 30 h 58"/>
                <a:gd name="T34" fmla="*/ 53 w 54"/>
                <a:gd name="T35" fmla="*/ 31 h 58"/>
                <a:gd name="T36" fmla="*/ 50 w 54"/>
                <a:gd name="T37" fmla="*/ 33 h 58"/>
                <a:gd name="T38" fmla="*/ 49 w 54"/>
                <a:gd name="T39" fmla="*/ 38 h 58"/>
                <a:gd name="T40" fmla="*/ 50 w 54"/>
                <a:gd name="T41" fmla="*/ 43 h 58"/>
                <a:gd name="T42" fmla="*/ 50 w 54"/>
                <a:gd name="T43" fmla="*/ 45 h 58"/>
                <a:gd name="T44" fmla="*/ 48 w 54"/>
                <a:gd name="T45" fmla="*/ 49 h 58"/>
                <a:gd name="T46" fmla="*/ 45 w 54"/>
                <a:gd name="T47" fmla="*/ 51 h 58"/>
                <a:gd name="T48" fmla="*/ 43 w 54"/>
                <a:gd name="T49" fmla="*/ 54 h 58"/>
                <a:gd name="T50" fmla="*/ 42 w 54"/>
                <a:gd name="T51" fmla="*/ 54 h 58"/>
                <a:gd name="T52" fmla="*/ 40 w 54"/>
                <a:gd name="T53" fmla="*/ 56 h 58"/>
                <a:gd name="T54" fmla="*/ 36 w 54"/>
                <a:gd name="T55" fmla="*/ 57 h 58"/>
                <a:gd name="T56" fmla="*/ 34 w 54"/>
                <a:gd name="T57" fmla="*/ 57 h 58"/>
                <a:gd name="T58" fmla="*/ 29 w 54"/>
                <a:gd name="T59" fmla="*/ 56 h 58"/>
                <a:gd name="T60" fmla="*/ 25 w 54"/>
                <a:gd name="T61" fmla="*/ 56 h 58"/>
                <a:gd name="T62" fmla="*/ 22 w 54"/>
                <a:gd name="T63" fmla="*/ 57 h 58"/>
                <a:gd name="T64" fmla="*/ 20 w 54"/>
                <a:gd name="T65" fmla="*/ 55 h 58"/>
                <a:gd name="T66" fmla="*/ 18 w 54"/>
                <a:gd name="T67" fmla="*/ 55 h 58"/>
                <a:gd name="T68" fmla="*/ 16 w 54"/>
                <a:gd name="T69" fmla="*/ 52 h 58"/>
                <a:gd name="T70" fmla="*/ 12 w 54"/>
                <a:gd name="T71" fmla="*/ 51 h 58"/>
                <a:gd name="T72" fmla="*/ 7 w 54"/>
                <a:gd name="T73" fmla="*/ 51 h 58"/>
                <a:gd name="T74" fmla="*/ 6 w 54"/>
                <a:gd name="T75" fmla="*/ 50 h 58"/>
                <a:gd name="T76" fmla="*/ 3 w 54"/>
                <a:gd name="T77" fmla="*/ 46 h 58"/>
                <a:gd name="T78" fmla="*/ 0 w 54"/>
                <a:gd name="T79" fmla="*/ 42 h 58"/>
                <a:gd name="T80" fmla="*/ 1 w 54"/>
                <a:gd name="T81" fmla="*/ 38 h 58"/>
                <a:gd name="T82" fmla="*/ 1 w 54"/>
                <a:gd name="T83" fmla="*/ 36 h 58"/>
                <a:gd name="T84" fmla="*/ 4 w 54"/>
                <a:gd name="T85" fmla="*/ 33 h 58"/>
                <a:gd name="T86" fmla="*/ 4 w 54"/>
                <a:gd name="T87" fmla="*/ 31 h 58"/>
                <a:gd name="T88" fmla="*/ 4 w 54"/>
                <a:gd name="T89" fmla="*/ 27 h 58"/>
                <a:gd name="T90" fmla="*/ 4 w 54"/>
                <a:gd name="T91" fmla="*/ 23 h 58"/>
                <a:gd name="T92" fmla="*/ 4 w 54"/>
                <a:gd name="T93" fmla="*/ 20 h 58"/>
                <a:gd name="T94" fmla="*/ 5 w 54"/>
                <a:gd name="T95" fmla="*/ 15 h 58"/>
                <a:gd name="T96" fmla="*/ 6 w 54"/>
                <a:gd name="T97" fmla="*/ 14 h 58"/>
                <a:gd name="T98" fmla="*/ 6 w 54"/>
                <a:gd name="T99" fmla="*/ 9 h 58"/>
                <a:gd name="T100" fmla="*/ 6 w 54"/>
                <a:gd name="T101" fmla="*/ 6 h 58"/>
                <a:gd name="T102" fmla="*/ 9 w 54"/>
                <a:gd name="T10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4" h="5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9" y="27"/>
                  </a:lnTo>
                  <a:lnTo>
                    <a:pt x="50" y="28"/>
                  </a:lnTo>
                  <a:lnTo>
                    <a:pt x="51" y="30"/>
                  </a:lnTo>
                  <a:lnTo>
                    <a:pt x="53" y="30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0" y="33"/>
                  </a:lnTo>
                  <a:lnTo>
                    <a:pt x="50" y="34"/>
                  </a:lnTo>
                  <a:lnTo>
                    <a:pt x="49" y="34"/>
                  </a:lnTo>
                  <a:lnTo>
                    <a:pt x="49" y="36"/>
                  </a:lnTo>
                  <a:lnTo>
                    <a:pt x="49" y="38"/>
                  </a:lnTo>
                  <a:lnTo>
                    <a:pt x="49" y="40"/>
                  </a:lnTo>
                  <a:lnTo>
                    <a:pt x="49" y="42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0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7" y="51"/>
                  </a:lnTo>
                  <a:lnTo>
                    <a:pt x="45" y="51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3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2" y="52"/>
                  </a:lnTo>
                  <a:lnTo>
                    <a:pt x="43" y="54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2" y="57"/>
                  </a:lnTo>
                  <a:lnTo>
                    <a:pt x="31" y="56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3" y="51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3196">
              <a:extLst>
                <a:ext uri="{FF2B5EF4-FFF2-40B4-BE49-F238E27FC236}">
                  <a16:creationId xmlns:a16="http://schemas.microsoft.com/office/drawing/2014/main" id="{B3D880AD-D76C-7FF0-95EC-CEAFAB796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339" y="1658938"/>
              <a:ext cx="512763" cy="247650"/>
            </a:xfrm>
            <a:custGeom>
              <a:avLst/>
              <a:gdLst>
                <a:gd name="T0" fmla="*/ 280 w 323"/>
                <a:gd name="T1" fmla="*/ 62 h 156"/>
                <a:gd name="T2" fmla="*/ 288 w 323"/>
                <a:gd name="T3" fmla="*/ 68 h 156"/>
                <a:gd name="T4" fmla="*/ 304 w 323"/>
                <a:gd name="T5" fmla="*/ 65 h 156"/>
                <a:gd name="T6" fmla="*/ 316 w 323"/>
                <a:gd name="T7" fmla="*/ 72 h 156"/>
                <a:gd name="T8" fmla="*/ 322 w 323"/>
                <a:gd name="T9" fmla="*/ 84 h 156"/>
                <a:gd name="T10" fmla="*/ 311 w 323"/>
                <a:gd name="T11" fmla="*/ 84 h 156"/>
                <a:gd name="T12" fmla="*/ 299 w 323"/>
                <a:gd name="T13" fmla="*/ 88 h 156"/>
                <a:gd name="T14" fmla="*/ 288 w 323"/>
                <a:gd name="T15" fmla="*/ 91 h 156"/>
                <a:gd name="T16" fmla="*/ 280 w 323"/>
                <a:gd name="T17" fmla="*/ 102 h 156"/>
                <a:gd name="T18" fmla="*/ 264 w 323"/>
                <a:gd name="T19" fmla="*/ 108 h 156"/>
                <a:gd name="T20" fmla="*/ 249 w 323"/>
                <a:gd name="T21" fmla="*/ 110 h 156"/>
                <a:gd name="T22" fmla="*/ 237 w 323"/>
                <a:gd name="T23" fmla="*/ 117 h 156"/>
                <a:gd name="T24" fmla="*/ 242 w 323"/>
                <a:gd name="T25" fmla="*/ 127 h 156"/>
                <a:gd name="T26" fmla="*/ 230 w 323"/>
                <a:gd name="T27" fmla="*/ 136 h 156"/>
                <a:gd name="T28" fmla="*/ 216 w 323"/>
                <a:gd name="T29" fmla="*/ 145 h 156"/>
                <a:gd name="T30" fmla="*/ 185 w 323"/>
                <a:gd name="T31" fmla="*/ 148 h 156"/>
                <a:gd name="T32" fmla="*/ 160 w 323"/>
                <a:gd name="T33" fmla="*/ 154 h 156"/>
                <a:gd name="T34" fmla="*/ 134 w 323"/>
                <a:gd name="T35" fmla="*/ 144 h 156"/>
                <a:gd name="T36" fmla="*/ 90 w 323"/>
                <a:gd name="T37" fmla="*/ 140 h 156"/>
                <a:gd name="T38" fmla="*/ 77 w 323"/>
                <a:gd name="T39" fmla="*/ 123 h 156"/>
                <a:gd name="T40" fmla="*/ 68 w 323"/>
                <a:gd name="T41" fmla="*/ 117 h 156"/>
                <a:gd name="T42" fmla="*/ 55 w 323"/>
                <a:gd name="T43" fmla="*/ 109 h 156"/>
                <a:gd name="T44" fmla="*/ 40 w 323"/>
                <a:gd name="T45" fmla="*/ 108 h 156"/>
                <a:gd name="T46" fmla="*/ 29 w 323"/>
                <a:gd name="T47" fmla="*/ 104 h 156"/>
                <a:gd name="T48" fmla="*/ 32 w 323"/>
                <a:gd name="T49" fmla="*/ 90 h 156"/>
                <a:gd name="T50" fmla="*/ 31 w 323"/>
                <a:gd name="T51" fmla="*/ 80 h 156"/>
                <a:gd name="T52" fmla="*/ 22 w 323"/>
                <a:gd name="T53" fmla="*/ 70 h 156"/>
                <a:gd name="T54" fmla="*/ 15 w 323"/>
                <a:gd name="T55" fmla="*/ 65 h 156"/>
                <a:gd name="T56" fmla="*/ 7 w 323"/>
                <a:gd name="T57" fmla="*/ 59 h 156"/>
                <a:gd name="T58" fmla="*/ 1 w 323"/>
                <a:gd name="T59" fmla="*/ 53 h 156"/>
                <a:gd name="T60" fmla="*/ 3 w 323"/>
                <a:gd name="T61" fmla="*/ 45 h 156"/>
                <a:gd name="T62" fmla="*/ 10 w 323"/>
                <a:gd name="T63" fmla="*/ 42 h 156"/>
                <a:gd name="T64" fmla="*/ 19 w 323"/>
                <a:gd name="T65" fmla="*/ 40 h 156"/>
                <a:gd name="T66" fmla="*/ 25 w 323"/>
                <a:gd name="T67" fmla="*/ 33 h 156"/>
                <a:gd name="T68" fmla="*/ 35 w 323"/>
                <a:gd name="T69" fmla="*/ 28 h 156"/>
                <a:gd name="T70" fmla="*/ 45 w 323"/>
                <a:gd name="T71" fmla="*/ 21 h 156"/>
                <a:gd name="T72" fmla="*/ 52 w 323"/>
                <a:gd name="T73" fmla="*/ 24 h 156"/>
                <a:gd name="T74" fmla="*/ 65 w 323"/>
                <a:gd name="T75" fmla="*/ 31 h 156"/>
                <a:gd name="T76" fmla="*/ 76 w 323"/>
                <a:gd name="T77" fmla="*/ 36 h 156"/>
                <a:gd name="T78" fmla="*/ 84 w 323"/>
                <a:gd name="T79" fmla="*/ 36 h 156"/>
                <a:gd name="T80" fmla="*/ 95 w 323"/>
                <a:gd name="T81" fmla="*/ 40 h 156"/>
                <a:gd name="T82" fmla="*/ 105 w 323"/>
                <a:gd name="T83" fmla="*/ 28 h 156"/>
                <a:gd name="T84" fmla="*/ 101 w 323"/>
                <a:gd name="T85" fmla="*/ 17 h 156"/>
                <a:gd name="T86" fmla="*/ 108 w 323"/>
                <a:gd name="T87" fmla="*/ 6 h 156"/>
                <a:gd name="T88" fmla="*/ 118 w 323"/>
                <a:gd name="T89" fmla="*/ 5 h 156"/>
                <a:gd name="T90" fmla="*/ 133 w 323"/>
                <a:gd name="T91" fmla="*/ 11 h 156"/>
                <a:gd name="T92" fmla="*/ 144 w 323"/>
                <a:gd name="T93" fmla="*/ 15 h 156"/>
                <a:gd name="T94" fmla="*/ 145 w 323"/>
                <a:gd name="T95" fmla="*/ 24 h 156"/>
                <a:gd name="T96" fmla="*/ 155 w 323"/>
                <a:gd name="T97" fmla="*/ 31 h 156"/>
                <a:gd name="T98" fmla="*/ 167 w 323"/>
                <a:gd name="T99" fmla="*/ 30 h 156"/>
                <a:gd name="T100" fmla="*/ 181 w 323"/>
                <a:gd name="T101" fmla="*/ 29 h 156"/>
                <a:gd name="T102" fmla="*/ 193 w 323"/>
                <a:gd name="T103" fmla="*/ 33 h 156"/>
                <a:gd name="T104" fmla="*/ 202 w 323"/>
                <a:gd name="T105" fmla="*/ 41 h 156"/>
                <a:gd name="T106" fmla="*/ 212 w 323"/>
                <a:gd name="T107" fmla="*/ 45 h 156"/>
                <a:gd name="T108" fmla="*/ 226 w 323"/>
                <a:gd name="T109" fmla="*/ 46 h 156"/>
                <a:gd name="T110" fmla="*/ 247 w 323"/>
                <a:gd name="T111" fmla="*/ 41 h 156"/>
                <a:gd name="T112" fmla="*/ 257 w 323"/>
                <a:gd name="T113" fmla="*/ 36 h 156"/>
                <a:gd name="T114" fmla="*/ 273 w 323"/>
                <a:gd name="T115" fmla="*/ 34 h 156"/>
                <a:gd name="T116" fmla="*/ 290 w 323"/>
                <a:gd name="T117" fmla="*/ 3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3" h="156">
                  <a:moveTo>
                    <a:pt x="290" y="37"/>
                  </a:moveTo>
                  <a:lnTo>
                    <a:pt x="287" y="42"/>
                  </a:lnTo>
                  <a:lnTo>
                    <a:pt x="285" y="47"/>
                  </a:lnTo>
                  <a:lnTo>
                    <a:pt x="284" y="52"/>
                  </a:lnTo>
                  <a:lnTo>
                    <a:pt x="284" y="53"/>
                  </a:lnTo>
                  <a:lnTo>
                    <a:pt x="284" y="54"/>
                  </a:lnTo>
                  <a:lnTo>
                    <a:pt x="281" y="58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1" y="61"/>
                  </a:lnTo>
                  <a:lnTo>
                    <a:pt x="281" y="62"/>
                  </a:lnTo>
                  <a:lnTo>
                    <a:pt x="280" y="62"/>
                  </a:lnTo>
                  <a:lnTo>
                    <a:pt x="278" y="64"/>
                  </a:lnTo>
                  <a:lnTo>
                    <a:pt x="278" y="66"/>
                  </a:lnTo>
                  <a:lnTo>
                    <a:pt x="278" y="67"/>
                  </a:lnTo>
                  <a:lnTo>
                    <a:pt x="279" y="67"/>
                  </a:lnTo>
                  <a:lnTo>
                    <a:pt x="281" y="70"/>
                  </a:lnTo>
                  <a:lnTo>
                    <a:pt x="282" y="70"/>
                  </a:lnTo>
                  <a:lnTo>
                    <a:pt x="282" y="70"/>
                  </a:lnTo>
                  <a:lnTo>
                    <a:pt x="284" y="68"/>
                  </a:lnTo>
                  <a:lnTo>
                    <a:pt x="285" y="68"/>
                  </a:lnTo>
                  <a:lnTo>
                    <a:pt x="285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91" y="67"/>
                  </a:lnTo>
                  <a:lnTo>
                    <a:pt x="292" y="67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5" y="70"/>
                  </a:lnTo>
                  <a:lnTo>
                    <a:pt x="297" y="70"/>
                  </a:lnTo>
                  <a:lnTo>
                    <a:pt x="297" y="70"/>
                  </a:lnTo>
                  <a:lnTo>
                    <a:pt x="298" y="68"/>
                  </a:lnTo>
                  <a:lnTo>
                    <a:pt x="300" y="66"/>
                  </a:lnTo>
                  <a:lnTo>
                    <a:pt x="303" y="66"/>
                  </a:lnTo>
                  <a:lnTo>
                    <a:pt x="303" y="65"/>
                  </a:lnTo>
                  <a:lnTo>
                    <a:pt x="304" y="65"/>
                  </a:lnTo>
                  <a:lnTo>
                    <a:pt x="305" y="65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09" y="66"/>
                  </a:lnTo>
                  <a:lnTo>
                    <a:pt x="309" y="67"/>
                  </a:lnTo>
                  <a:lnTo>
                    <a:pt x="310" y="68"/>
                  </a:lnTo>
                  <a:lnTo>
                    <a:pt x="311" y="70"/>
                  </a:lnTo>
                  <a:lnTo>
                    <a:pt x="312" y="70"/>
                  </a:lnTo>
                  <a:lnTo>
                    <a:pt x="313" y="70"/>
                  </a:lnTo>
                  <a:lnTo>
                    <a:pt x="315" y="71"/>
                  </a:lnTo>
                  <a:lnTo>
                    <a:pt x="315" y="72"/>
                  </a:lnTo>
                  <a:lnTo>
                    <a:pt x="316" y="72"/>
                  </a:lnTo>
                  <a:lnTo>
                    <a:pt x="316" y="73"/>
                  </a:lnTo>
                  <a:lnTo>
                    <a:pt x="318" y="76"/>
                  </a:lnTo>
                  <a:lnTo>
                    <a:pt x="319" y="77"/>
                  </a:lnTo>
                  <a:lnTo>
                    <a:pt x="321" y="78"/>
                  </a:lnTo>
                  <a:lnTo>
                    <a:pt x="321" y="79"/>
                  </a:lnTo>
                  <a:lnTo>
                    <a:pt x="321" y="80"/>
                  </a:lnTo>
                  <a:lnTo>
                    <a:pt x="322" y="80"/>
                  </a:lnTo>
                  <a:lnTo>
                    <a:pt x="322" y="82"/>
                  </a:lnTo>
                  <a:lnTo>
                    <a:pt x="322" y="83"/>
                  </a:lnTo>
                  <a:lnTo>
                    <a:pt x="323" y="83"/>
                  </a:lnTo>
                  <a:lnTo>
                    <a:pt x="322" y="83"/>
                  </a:lnTo>
                  <a:lnTo>
                    <a:pt x="322" y="84"/>
                  </a:lnTo>
                  <a:lnTo>
                    <a:pt x="323" y="84"/>
                  </a:lnTo>
                  <a:lnTo>
                    <a:pt x="322" y="84"/>
                  </a:lnTo>
                  <a:lnTo>
                    <a:pt x="322" y="85"/>
                  </a:lnTo>
                  <a:lnTo>
                    <a:pt x="321" y="85"/>
                  </a:lnTo>
                  <a:lnTo>
                    <a:pt x="321" y="86"/>
                  </a:lnTo>
                  <a:lnTo>
                    <a:pt x="319" y="86"/>
                  </a:lnTo>
                  <a:lnTo>
                    <a:pt x="318" y="85"/>
                  </a:lnTo>
                  <a:lnTo>
                    <a:pt x="317" y="86"/>
                  </a:lnTo>
                  <a:lnTo>
                    <a:pt x="316" y="86"/>
                  </a:lnTo>
                  <a:lnTo>
                    <a:pt x="313" y="85"/>
                  </a:lnTo>
                  <a:lnTo>
                    <a:pt x="312" y="84"/>
                  </a:lnTo>
                  <a:lnTo>
                    <a:pt x="311" y="84"/>
                  </a:lnTo>
                  <a:lnTo>
                    <a:pt x="310" y="85"/>
                  </a:lnTo>
                  <a:lnTo>
                    <a:pt x="309" y="84"/>
                  </a:lnTo>
                  <a:lnTo>
                    <a:pt x="309" y="85"/>
                  </a:lnTo>
                  <a:lnTo>
                    <a:pt x="307" y="85"/>
                  </a:lnTo>
                  <a:lnTo>
                    <a:pt x="306" y="84"/>
                  </a:lnTo>
                  <a:lnTo>
                    <a:pt x="305" y="84"/>
                  </a:lnTo>
                  <a:lnTo>
                    <a:pt x="304" y="85"/>
                  </a:lnTo>
                  <a:lnTo>
                    <a:pt x="303" y="85"/>
                  </a:lnTo>
                  <a:lnTo>
                    <a:pt x="301" y="86"/>
                  </a:lnTo>
                  <a:lnTo>
                    <a:pt x="300" y="86"/>
                  </a:lnTo>
                  <a:lnTo>
                    <a:pt x="300" y="88"/>
                  </a:lnTo>
                  <a:lnTo>
                    <a:pt x="299" y="88"/>
                  </a:lnTo>
                  <a:lnTo>
                    <a:pt x="298" y="86"/>
                  </a:lnTo>
                  <a:lnTo>
                    <a:pt x="297" y="86"/>
                  </a:lnTo>
                  <a:lnTo>
                    <a:pt x="297" y="88"/>
                  </a:lnTo>
                  <a:lnTo>
                    <a:pt x="295" y="88"/>
                  </a:lnTo>
                  <a:lnTo>
                    <a:pt x="295" y="89"/>
                  </a:lnTo>
                  <a:lnTo>
                    <a:pt x="295" y="90"/>
                  </a:lnTo>
                  <a:lnTo>
                    <a:pt x="293" y="90"/>
                  </a:lnTo>
                  <a:lnTo>
                    <a:pt x="292" y="89"/>
                  </a:lnTo>
                  <a:lnTo>
                    <a:pt x="291" y="89"/>
                  </a:lnTo>
                  <a:lnTo>
                    <a:pt x="291" y="90"/>
                  </a:lnTo>
                  <a:lnTo>
                    <a:pt x="290" y="90"/>
                  </a:lnTo>
                  <a:lnTo>
                    <a:pt x="288" y="91"/>
                  </a:lnTo>
                  <a:lnTo>
                    <a:pt x="286" y="93"/>
                  </a:lnTo>
                  <a:lnTo>
                    <a:pt x="285" y="96"/>
                  </a:lnTo>
                  <a:lnTo>
                    <a:pt x="285" y="97"/>
                  </a:lnTo>
                  <a:lnTo>
                    <a:pt x="285" y="98"/>
                  </a:lnTo>
                  <a:lnTo>
                    <a:pt x="286" y="98"/>
                  </a:lnTo>
                  <a:lnTo>
                    <a:pt x="285" y="98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2" y="98"/>
                  </a:lnTo>
                  <a:lnTo>
                    <a:pt x="282" y="99"/>
                  </a:lnTo>
                  <a:lnTo>
                    <a:pt x="280" y="101"/>
                  </a:lnTo>
                  <a:lnTo>
                    <a:pt x="280" y="102"/>
                  </a:lnTo>
                  <a:lnTo>
                    <a:pt x="279" y="102"/>
                  </a:lnTo>
                  <a:lnTo>
                    <a:pt x="278" y="103"/>
                  </a:lnTo>
                  <a:lnTo>
                    <a:pt x="276" y="103"/>
                  </a:lnTo>
                  <a:lnTo>
                    <a:pt x="274" y="103"/>
                  </a:lnTo>
                  <a:lnTo>
                    <a:pt x="272" y="103"/>
                  </a:lnTo>
                  <a:lnTo>
                    <a:pt x="269" y="103"/>
                  </a:lnTo>
                  <a:lnTo>
                    <a:pt x="267" y="103"/>
                  </a:lnTo>
                  <a:lnTo>
                    <a:pt x="267" y="104"/>
                  </a:lnTo>
                  <a:lnTo>
                    <a:pt x="267" y="105"/>
                  </a:lnTo>
                  <a:lnTo>
                    <a:pt x="266" y="105"/>
                  </a:lnTo>
                  <a:lnTo>
                    <a:pt x="266" y="108"/>
                  </a:lnTo>
                  <a:lnTo>
                    <a:pt x="264" y="108"/>
                  </a:lnTo>
                  <a:lnTo>
                    <a:pt x="264" y="109"/>
                  </a:lnTo>
                  <a:lnTo>
                    <a:pt x="263" y="110"/>
                  </a:lnTo>
                  <a:lnTo>
                    <a:pt x="262" y="110"/>
                  </a:lnTo>
                  <a:lnTo>
                    <a:pt x="261" y="110"/>
                  </a:lnTo>
                  <a:lnTo>
                    <a:pt x="260" y="111"/>
                  </a:lnTo>
                  <a:lnTo>
                    <a:pt x="260" y="113"/>
                  </a:lnTo>
                  <a:lnTo>
                    <a:pt x="259" y="113"/>
                  </a:lnTo>
                  <a:lnTo>
                    <a:pt x="257" y="113"/>
                  </a:lnTo>
                  <a:lnTo>
                    <a:pt x="254" y="111"/>
                  </a:lnTo>
                  <a:lnTo>
                    <a:pt x="253" y="111"/>
                  </a:lnTo>
                  <a:lnTo>
                    <a:pt x="250" y="110"/>
                  </a:lnTo>
                  <a:lnTo>
                    <a:pt x="249" y="110"/>
                  </a:lnTo>
                  <a:lnTo>
                    <a:pt x="248" y="110"/>
                  </a:lnTo>
                  <a:lnTo>
                    <a:pt x="248" y="109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2" y="108"/>
                  </a:lnTo>
                  <a:lnTo>
                    <a:pt x="241" y="108"/>
                  </a:lnTo>
                  <a:lnTo>
                    <a:pt x="239" y="109"/>
                  </a:lnTo>
                  <a:lnTo>
                    <a:pt x="237" y="114"/>
                  </a:lnTo>
                  <a:lnTo>
                    <a:pt x="237" y="115"/>
                  </a:lnTo>
                  <a:lnTo>
                    <a:pt x="237" y="116"/>
                  </a:lnTo>
                  <a:lnTo>
                    <a:pt x="237" y="116"/>
                  </a:lnTo>
                  <a:lnTo>
                    <a:pt x="237" y="117"/>
                  </a:lnTo>
                  <a:lnTo>
                    <a:pt x="237" y="119"/>
                  </a:lnTo>
                  <a:lnTo>
                    <a:pt x="237" y="119"/>
                  </a:lnTo>
                  <a:lnTo>
                    <a:pt x="237" y="120"/>
                  </a:lnTo>
                  <a:lnTo>
                    <a:pt x="237" y="121"/>
                  </a:lnTo>
                  <a:lnTo>
                    <a:pt x="238" y="122"/>
                  </a:lnTo>
                  <a:lnTo>
                    <a:pt x="238" y="123"/>
                  </a:lnTo>
                  <a:lnTo>
                    <a:pt x="239" y="123"/>
                  </a:lnTo>
                  <a:lnTo>
                    <a:pt x="241" y="123"/>
                  </a:lnTo>
                  <a:lnTo>
                    <a:pt x="241" y="125"/>
                  </a:lnTo>
                  <a:lnTo>
                    <a:pt x="242" y="12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1" y="127"/>
                  </a:lnTo>
                  <a:lnTo>
                    <a:pt x="239" y="127"/>
                  </a:lnTo>
                  <a:lnTo>
                    <a:pt x="238" y="129"/>
                  </a:lnTo>
                  <a:lnTo>
                    <a:pt x="237" y="129"/>
                  </a:lnTo>
                  <a:lnTo>
                    <a:pt x="237" y="129"/>
                  </a:lnTo>
                  <a:lnTo>
                    <a:pt x="236" y="130"/>
                  </a:lnTo>
                  <a:lnTo>
                    <a:pt x="233" y="132"/>
                  </a:lnTo>
                  <a:lnTo>
                    <a:pt x="232" y="132"/>
                  </a:lnTo>
                  <a:lnTo>
                    <a:pt x="232" y="133"/>
                  </a:lnTo>
                  <a:lnTo>
                    <a:pt x="231" y="134"/>
                  </a:lnTo>
                  <a:lnTo>
                    <a:pt x="230" y="135"/>
                  </a:lnTo>
                  <a:lnTo>
                    <a:pt x="230" y="136"/>
                  </a:lnTo>
                  <a:lnTo>
                    <a:pt x="229" y="136"/>
                  </a:lnTo>
                  <a:lnTo>
                    <a:pt x="229" y="138"/>
                  </a:lnTo>
                  <a:lnTo>
                    <a:pt x="228" y="139"/>
                  </a:lnTo>
                  <a:lnTo>
                    <a:pt x="226" y="140"/>
                  </a:lnTo>
                  <a:lnTo>
                    <a:pt x="224" y="141"/>
                  </a:lnTo>
                  <a:lnTo>
                    <a:pt x="223" y="141"/>
                  </a:lnTo>
                  <a:lnTo>
                    <a:pt x="222" y="142"/>
                  </a:lnTo>
                  <a:lnTo>
                    <a:pt x="219" y="142"/>
                  </a:lnTo>
                  <a:lnTo>
                    <a:pt x="218" y="144"/>
                  </a:lnTo>
                  <a:lnTo>
                    <a:pt x="217" y="144"/>
                  </a:lnTo>
                  <a:lnTo>
                    <a:pt x="217" y="145"/>
                  </a:lnTo>
                  <a:lnTo>
                    <a:pt x="216" y="145"/>
                  </a:lnTo>
                  <a:lnTo>
                    <a:pt x="214" y="145"/>
                  </a:lnTo>
                  <a:lnTo>
                    <a:pt x="212" y="145"/>
                  </a:lnTo>
                  <a:lnTo>
                    <a:pt x="211" y="145"/>
                  </a:lnTo>
                  <a:lnTo>
                    <a:pt x="210" y="145"/>
                  </a:lnTo>
                  <a:lnTo>
                    <a:pt x="208" y="145"/>
                  </a:lnTo>
                  <a:lnTo>
                    <a:pt x="206" y="145"/>
                  </a:lnTo>
                  <a:lnTo>
                    <a:pt x="205" y="145"/>
                  </a:lnTo>
                  <a:lnTo>
                    <a:pt x="204" y="145"/>
                  </a:lnTo>
                  <a:lnTo>
                    <a:pt x="199" y="145"/>
                  </a:lnTo>
                  <a:lnTo>
                    <a:pt x="194" y="146"/>
                  </a:lnTo>
                  <a:lnTo>
                    <a:pt x="189" y="147"/>
                  </a:lnTo>
                  <a:lnTo>
                    <a:pt x="185" y="148"/>
                  </a:lnTo>
                  <a:lnTo>
                    <a:pt x="181" y="151"/>
                  </a:lnTo>
                  <a:lnTo>
                    <a:pt x="177" y="153"/>
                  </a:lnTo>
                  <a:lnTo>
                    <a:pt x="176" y="153"/>
                  </a:lnTo>
                  <a:lnTo>
                    <a:pt x="176" y="154"/>
                  </a:lnTo>
                  <a:lnTo>
                    <a:pt x="175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68" y="156"/>
                  </a:lnTo>
                  <a:lnTo>
                    <a:pt x="167" y="156"/>
                  </a:lnTo>
                  <a:lnTo>
                    <a:pt x="168" y="152"/>
                  </a:lnTo>
                  <a:lnTo>
                    <a:pt x="163" y="153"/>
                  </a:lnTo>
                  <a:lnTo>
                    <a:pt x="160" y="154"/>
                  </a:lnTo>
                  <a:lnTo>
                    <a:pt x="158" y="154"/>
                  </a:lnTo>
                  <a:lnTo>
                    <a:pt x="156" y="152"/>
                  </a:lnTo>
                  <a:lnTo>
                    <a:pt x="152" y="151"/>
                  </a:lnTo>
                  <a:lnTo>
                    <a:pt x="150" y="150"/>
                  </a:lnTo>
                  <a:lnTo>
                    <a:pt x="146" y="148"/>
                  </a:lnTo>
                  <a:lnTo>
                    <a:pt x="143" y="148"/>
                  </a:lnTo>
                  <a:lnTo>
                    <a:pt x="142" y="147"/>
                  </a:lnTo>
                  <a:lnTo>
                    <a:pt x="139" y="144"/>
                  </a:lnTo>
                  <a:lnTo>
                    <a:pt x="138" y="144"/>
                  </a:lnTo>
                  <a:lnTo>
                    <a:pt x="137" y="144"/>
                  </a:lnTo>
                  <a:lnTo>
                    <a:pt x="136" y="144"/>
                  </a:lnTo>
                  <a:lnTo>
                    <a:pt x="134" y="144"/>
                  </a:lnTo>
                  <a:lnTo>
                    <a:pt x="130" y="142"/>
                  </a:lnTo>
                  <a:lnTo>
                    <a:pt x="126" y="142"/>
                  </a:lnTo>
                  <a:lnTo>
                    <a:pt x="123" y="141"/>
                  </a:lnTo>
                  <a:lnTo>
                    <a:pt x="119" y="142"/>
                  </a:lnTo>
                  <a:lnTo>
                    <a:pt x="117" y="142"/>
                  </a:lnTo>
                  <a:lnTo>
                    <a:pt x="113" y="142"/>
                  </a:lnTo>
                  <a:lnTo>
                    <a:pt x="108" y="141"/>
                  </a:lnTo>
                  <a:lnTo>
                    <a:pt x="105" y="141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0" y="140"/>
                  </a:lnTo>
                  <a:lnTo>
                    <a:pt x="87" y="140"/>
                  </a:lnTo>
                  <a:lnTo>
                    <a:pt x="86" y="140"/>
                  </a:lnTo>
                  <a:lnTo>
                    <a:pt x="86" y="139"/>
                  </a:lnTo>
                  <a:lnTo>
                    <a:pt x="86" y="138"/>
                  </a:lnTo>
                  <a:lnTo>
                    <a:pt x="81" y="134"/>
                  </a:lnTo>
                  <a:lnTo>
                    <a:pt x="81" y="133"/>
                  </a:lnTo>
                  <a:lnTo>
                    <a:pt x="81" y="132"/>
                  </a:lnTo>
                  <a:lnTo>
                    <a:pt x="81" y="130"/>
                  </a:lnTo>
                  <a:lnTo>
                    <a:pt x="78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6" y="123"/>
                  </a:lnTo>
                  <a:lnTo>
                    <a:pt x="75" y="123"/>
                  </a:lnTo>
                  <a:lnTo>
                    <a:pt x="75" y="122"/>
                  </a:lnTo>
                  <a:lnTo>
                    <a:pt x="75" y="121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9" y="119"/>
                  </a:lnTo>
                  <a:lnTo>
                    <a:pt x="68" y="119"/>
                  </a:lnTo>
                  <a:lnTo>
                    <a:pt x="68" y="117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5" y="116"/>
                  </a:lnTo>
                  <a:lnTo>
                    <a:pt x="65" y="115"/>
                  </a:lnTo>
                  <a:lnTo>
                    <a:pt x="64" y="114"/>
                  </a:lnTo>
                  <a:lnTo>
                    <a:pt x="63" y="114"/>
                  </a:lnTo>
                  <a:lnTo>
                    <a:pt x="62" y="114"/>
                  </a:lnTo>
                  <a:lnTo>
                    <a:pt x="60" y="113"/>
                  </a:lnTo>
                  <a:lnTo>
                    <a:pt x="59" y="110"/>
                  </a:lnTo>
                  <a:lnTo>
                    <a:pt x="57" y="109"/>
                  </a:lnTo>
                  <a:lnTo>
                    <a:pt x="56" y="109"/>
                  </a:lnTo>
                  <a:lnTo>
                    <a:pt x="55" y="109"/>
                  </a:lnTo>
                  <a:lnTo>
                    <a:pt x="53" y="109"/>
                  </a:lnTo>
                  <a:lnTo>
                    <a:pt x="52" y="109"/>
                  </a:lnTo>
                  <a:lnTo>
                    <a:pt x="51" y="109"/>
                  </a:lnTo>
                  <a:lnTo>
                    <a:pt x="50" y="108"/>
                  </a:lnTo>
                  <a:lnTo>
                    <a:pt x="49" y="109"/>
                  </a:lnTo>
                  <a:lnTo>
                    <a:pt x="47" y="109"/>
                  </a:lnTo>
                  <a:lnTo>
                    <a:pt x="46" y="109"/>
                  </a:lnTo>
                  <a:lnTo>
                    <a:pt x="45" y="109"/>
                  </a:lnTo>
                  <a:lnTo>
                    <a:pt x="44" y="109"/>
                  </a:lnTo>
                  <a:lnTo>
                    <a:pt x="43" y="108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39" y="108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7" y="107"/>
                  </a:lnTo>
                  <a:lnTo>
                    <a:pt x="35" y="107"/>
                  </a:lnTo>
                  <a:lnTo>
                    <a:pt x="34" y="107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1" y="107"/>
                  </a:lnTo>
                  <a:lnTo>
                    <a:pt x="31" y="105"/>
                  </a:lnTo>
                  <a:lnTo>
                    <a:pt x="31" y="104"/>
                  </a:lnTo>
                  <a:lnTo>
                    <a:pt x="29" y="104"/>
                  </a:lnTo>
                  <a:lnTo>
                    <a:pt x="29" y="103"/>
                  </a:lnTo>
                  <a:lnTo>
                    <a:pt x="29" y="102"/>
                  </a:lnTo>
                  <a:lnTo>
                    <a:pt x="28" y="102"/>
                  </a:lnTo>
                  <a:lnTo>
                    <a:pt x="29" y="98"/>
                  </a:lnTo>
                  <a:lnTo>
                    <a:pt x="29" y="98"/>
                  </a:lnTo>
                  <a:lnTo>
                    <a:pt x="31" y="96"/>
                  </a:lnTo>
                  <a:lnTo>
                    <a:pt x="32" y="95"/>
                  </a:lnTo>
                  <a:lnTo>
                    <a:pt x="32" y="93"/>
                  </a:lnTo>
                  <a:lnTo>
                    <a:pt x="32" y="92"/>
                  </a:lnTo>
                  <a:lnTo>
                    <a:pt x="31" y="91"/>
                  </a:lnTo>
                  <a:lnTo>
                    <a:pt x="31" y="90"/>
                  </a:lnTo>
                  <a:lnTo>
                    <a:pt x="32" y="90"/>
                  </a:lnTo>
                  <a:lnTo>
                    <a:pt x="32" y="89"/>
                  </a:lnTo>
                  <a:lnTo>
                    <a:pt x="32" y="88"/>
                  </a:lnTo>
                  <a:lnTo>
                    <a:pt x="33" y="86"/>
                  </a:lnTo>
                  <a:lnTo>
                    <a:pt x="32" y="86"/>
                  </a:lnTo>
                  <a:lnTo>
                    <a:pt x="32" y="85"/>
                  </a:lnTo>
                  <a:lnTo>
                    <a:pt x="32" y="84"/>
                  </a:lnTo>
                  <a:lnTo>
                    <a:pt x="32" y="83"/>
                  </a:lnTo>
                  <a:lnTo>
                    <a:pt x="31" y="83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6" y="73"/>
                  </a:lnTo>
                  <a:lnTo>
                    <a:pt x="26" y="72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67"/>
                  </a:lnTo>
                  <a:lnTo>
                    <a:pt x="21" y="67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6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1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2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19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8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3"/>
                  </a:lnTo>
                  <a:lnTo>
                    <a:pt x="26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7" y="28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3"/>
                  </a:lnTo>
                  <a:lnTo>
                    <a:pt x="40" y="23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4" y="23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8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9" y="35"/>
                  </a:lnTo>
                  <a:lnTo>
                    <a:pt x="71" y="34"/>
                  </a:lnTo>
                  <a:lnTo>
                    <a:pt x="71" y="35"/>
                  </a:lnTo>
                  <a:lnTo>
                    <a:pt x="71" y="36"/>
                  </a:lnTo>
                  <a:lnTo>
                    <a:pt x="72" y="36"/>
                  </a:lnTo>
                  <a:lnTo>
                    <a:pt x="75" y="36"/>
                  </a:lnTo>
                  <a:lnTo>
                    <a:pt x="76" y="36"/>
                  </a:lnTo>
                  <a:lnTo>
                    <a:pt x="76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0" y="35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7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9" y="36"/>
                  </a:lnTo>
                  <a:lnTo>
                    <a:pt x="93" y="37"/>
                  </a:lnTo>
                  <a:lnTo>
                    <a:pt x="93" y="39"/>
                  </a:lnTo>
                  <a:lnTo>
                    <a:pt x="94" y="39"/>
                  </a:lnTo>
                  <a:lnTo>
                    <a:pt x="94" y="40"/>
                  </a:lnTo>
                  <a:lnTo>
                    <a:pt x="95" y="40"/>
                  </a:lnTo>
                  <a:lnTo>
                    <a:pt x="95" y="39"/>
                  </a:lnTo>
                  <a:lnTo>
                    <a:pt x="96" y="39"/>
                  </a:lnTo>
                  <a:lnTo>
                    <a:pt x="97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5" y="28"/>
                  </a:lnTo>
                  <a:lnTo>
                    <a:pt x="105" y="27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1" y="23"/>
                  </a:lnTo>
                  <a:lnTo>
                    <a:pt x="101" y="22"/>
                  </a:lnTo>
                  <a:lnTo>
                    <a:pt x="101" y="21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1" y="16"/>
                  </a:lnTo>
                  <a:lnTo>
                    <a:pt x="101" y="15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2" y="12"/>
                  </a:lnTo>
                  <a:lnTo>
                    <a:pt x="103" y="12"/>
                  </a:lnTo>
                  <a:lnTo>
                    <a:pt x="105" y="11"/>
                  </a:lnTo>
                  <a:lnTo>
                    <a:pt x="105" y="10"/>
                  </a:lnTo>
                  <a:lnTo>
                    <a:pt x="105" y="9"/>
                  </a:lnTo>
                  <a:lnTo>
                    <a:pt x="105" y="8"/>
                  </a:lnTo>
                  <a:lnTo>
                    <a:pt x="106" y="8"/>
                  </a:lnTo>
                  <a:lnTo>
                    <a:pt x="108" y="6"/>
                  </a:lnTo>
                  <a:lnTo>
                    <a:pt x="109" y="6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11" y="3"/>
                  </a:lnTo>
                  <a:lnTo>
                    <a:pt x="111" y="2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3" y="3"/>
                  </a:lnTo>
                  <a:lnTo>
                    <a:pt x="114" y="3"/>
                  </a:lnTo>
                  <a:lnTo>
                    <a:pt x="115" y="4"/>
                  </a:lnTo>
                  <a:lnTo>
                    <a:pt x="118" y="5"/>
                  </a:lnTo>
                  <a:lnTo>
                    <a:pt x="119" y="5"/>
                  </a:lnTo>
                  <a:lnTo>
                    <a:pt x="120" y="5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1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4" y="8"/>
                  </a:lnTo>
                  <a:lnTo>
                    <a:pt x="127" y="8"/>
                  </a:lnTo>
                  <a:lnTo>
                    <a:pt x="128" y="9"/>
                  </a:lnTo>
                  <a:lnTo>
                    <a:pt x="132" y="11"/>
                  </a:lnTo>
                  <a:lnTo>
                    <a:pt x="133" y="11"/>
                  </a:lnTo>
                  <a:lnTo>
                    <a:pt x="134" y="11"/>
                  </a:lnTo>
                  <a:lnTo>
                    <a:pt x="136" y="12"/>
                  </a:lnTo>
                  <a:lnTo>
                    <a:pt x="137" y="12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5" y="18"/>
                  </a:lnTo>
                  <a:lnTo>
                    <a:pt x="145" y="20"/>
                  </a:lnTo>
                  <a:lnTo>
                    <a:pt x="144" y="20"/>
                  </a:lnTo>
                  <a:lnTo>
                    <a:pt x="145" y="21"/>
                  </a:lnTo>
                  <a:lnTo>
                    <a:pt x="144" y="21"/>
                  </a:lnTo>
                  <a:lnTo>
                    <a:pt x="144" y="22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5" y="25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8" y="27"/>
                  </a:lnTo>
                  <a:lnTo>
                    <a:pt x="149" y="28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3"/>
                  </a:lnTo>
                  <a:lnTo>
                    <a:pt x="158" y="33"/>
                  </a:lnTo>
                  <a:lnTo>
                    <a:pt x="160" y="33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3" y="33"/>
                  </a:lnTo>
                  <a:lnTo>
                    <a:pt x="164" y="33"/>
                  </a:lnTo>
                  <a:lnTo>
                    <a:pt x="164" y="31"/>
                  </a:lnTo>
                  <a:lnTo>
                    <a:pt x="165" y="31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69" y="29"/>
                  </a:lnTo>
                  <a:lnTo>
                    <a:pt x="170" y="29"/>
                  </a:lnTo>
                  <a:lnTo>
                    <a:pt x="171" y="29"/>
                  </a:lnTo>
                  <a:lnTo>
                    <a:pt x="173" y="29"/>
                  </a:lnTo>
                  <a:lnTo>
                    <a:pt x="174" y="29"/>
                  </a:lnTo>
                  <a:lnTo>
                    <a:pt x="175" y="28"/>
                  </a:lnTo>
                  <a:lnTo>
                    <a:pt x="176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1" y="29"/>
                  </a:lnTo>
                  <a:lnTo>
                    <a:pt x="182" y="29"/>
                  </a:lnTo>
                  <a:lnTo>
                    <a:pt x="182" y="30"/>
                  </a:lnTo>
                  <a:lnTo>
                    <a:pt x="183" y="30"/>
                  </a:lnTo>
                  <a:lnTo>
                    <a:pt x="185" y="30"/>
                  </a:lnTo>
                  <a:lnTo>
                    <a:pt x="187" y="30"/>
                  </a:lnTo>
                  <a:lnTo>
                    <a:pt x="187" y="29"/>
                  </a:lnTo>
                  <a:lnTo>
                    <a:pt x="188" y="30"/>
                  </a:lnTo>
                  <a:lnTo>
                    <a:pt x="189" y="30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2" y="33"/>
                  </a:lnTo>
                  <a:lnTo>
                    <a:pt x="193" y="33"/>
                  </a:lnTo>
                  <a:lnTo>
                    <a:pt x="193" y="34"/>
                  </a:lnTo>
                  <a:lnTo>
                    <a:pt x="194" y="35"/>
                  </a:lnTo>
                  <a:lnTo>
                    <a:pt x="195" y="35"/>
                  </a:lnTo>
                  <a:lnTo>
                    <a:pt x="196" y="35"/>
                  </a:lnTo>
                  <a:lnTo>
                    <a:pt x="200" y="35"/>
                  </a:lnTo>
                  <a:lnTo>
                    <a:pt x="200" y="36"/>
                  </a:lnTo>
                  <a:lnTo>
                    <a:pt x="201" y="36"/>
                  </a:lnTo>
                  <a:lnTo>
                    <a:pt x="202" y="36"/>
                  </a:lnTo>
                  <a:lnTo>
                    <a:pt x="202" y="37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2" y="41"/>
                  </a:lnTo>
                  <a:lnTo>
                    <a:pt x="202" y="41"/>
                  </a:lnTo>
                  <a:lnTo>
                    <a:pt x="204" y="41"/>
                  </a:lnTo>
                  <a:lnTo>
                    <a:pt x="205" y="41"/>
                  </a:lnTo>
                  <a:lnTo>
                    <a:pt x="205" y="42"/>
                  </a:lnTo>
                  <a:lnTo>
                    <a:pt x="206" y="42"/>
                  </a:lnTo>
                  <a:lnTo>
                    <a:pt x="206" y="43"/>
                  </a:lnTo>
                  <a:lnTo>
                    <a:pt x="207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1" y="45"/>
                  </a:lnTo>
                  <a:lnTo>
                    <a:pt x="212" y="45"/>
                  </a:lnTo>
                  <a:lnTo>
                    <a:pt x="213" y="45"/>
                  </a:lnTo>
                  <a:lnTo>
                    <a:pt x="214" y="45"/>
                  </a:lnTo>
                  <a:lnTo>
                    <a:pt x="216" y="45"/>
                  </a:lnTo>
                  <a:lnTo>
                    <a:pt x="217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6"/>
                  </a:lnTo>
                  <a:lnTo>
                    <a:pt x="222" y="47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6" y="46"/>
                  </a:lnTo>
                  <a:lnTo>
                    <a:pt x="228" y="47"/>
                  </a:lnTo>
                  <a:lnTo>
                    <a:pt x="229" y="48"/>
                  </a:lnTo>
                  <a:lnTo>
                    <a:pt x="230" y="48"/>
                  </a:lnTo>
                  <a:lnTo>
                    <a:pt x="231" y="47"/>
                  </a:lnTo>
                  <a:lnTo>
                    <a:pt x="232" y="47"/>
                  </a:lnTo>
                  <a:lnTo>
                    <a:pt x="235" y="46"/>
                  </a:lnTo>
                  <a:lnTo>
                    <a:pt x="236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8" y="43"/>
                  </a:lnTo>
                  <a:lnTo>
                    <a:pt x="243" y="43"/>
                  </a:lnTo>
                  <a:lnTo>
                    <a:pt x="247" y="41"/>
                  </a:lnTo>
                  <a:lnTo>
                    <a:pt x="248" y="41"/>
                  </a:lnTo>
                  <a:lnTo>
                    <a:pt x="249" y="42"/>
                  </a:lnTo>
                  <a:lnTo>
                    <a:pt x="250" y="42"/>
                  </a:lnTo>
                  <a:lnTo>
                    <a:pt x="251" y="41"/>
                  </a:lnTo>
                  <a:lnTo>
                    <a:pt x="253" y="41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54" y="40"/>
                  </a:lnTo>
                  <a:lnTo>
                    <a:pt x="254" y="39"/>
                  </a:lnTo>
                  <a:lnTo>
                    <a:pt x="255" y="39"/>
                  </a:lnTo>
                  <a:lnTo>
                    <a:pt x="255" y="37"/>
                  </a:lnTo>
                  <a:lnTo>
                    <a:pt x="257" y="36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61" y="34"/>
                  </a:lnTo>
                  <a:lnTo>
                    <a:pt x="263" y="33"/>
                  </a:lnTo>
                  <a:lnTo>
                    <a:pt x="264" y="31"/>
                  </a:lnTo>
                  <a:lnTo>
                    <a:pt x="266" y="31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9" y="31"/>
                  </a:lnTo>
                  <a:lnTo>
                    <a:pt x="273" y="33"/>
                  </a:lnTo>
                  <a:lnTo>
                    <a:pt x="273" y="34"/>
                  </a:lnTo>
                  <a:lnTo>
                    <a:pt x="274" y="35"/>
                  </a:lnTo>
                  <a:lnTo>
                    <a:pt x="276" y="36"/>
                  </a:lnTo>
                  <a:lnTo>
                    <a:pt x="276" y="37"/>
                  </a:lnTo>
                  <a:lnTo>
                    <a:pt x="278" y="37"/>
                  </a:lnTo>
                  <a:lnTo>
                    <a:pt x="279" y="37"/>
                  </a:lnTo>
                  <a:lnTo>
                    <a:pt x="280" y="37"/>
                  </a:lnTo>
                  <a:lnTo>
                    <a:pt x="284" y="35"/>
                  </a:lnTo>
                  <a:lnTo>
                    <a:pt x="285" y="35"/>
                  </a:lnTo>
                  <a:lnTo>
                    <a:pt x="286" y="35"/>
                  </a:lnTo>
                  <a:lnTo>
                    <a:pt x="288" y="36"/>
                  </a:lnTo>
                  <a:lnTo>
                    <a:pt x="290" y="36"/>
                  </a:lnTo>
                  <a:lnTo>
                    <a:pt x="290" y="3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3197">
              <a:extLst>
                <a:ext uri="{FF2B5EF4-FFF2-40B4-BE49-F238E27FC236}">
                  <a16:creationId xmlns:a16="http://schemas.microsoft.com/office/drawing/2014/main" id="{233F0744-BA33-D93E-29C7-0E84BD78A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6" y="1274763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1 w 2"/>
                <a:gd name="T9" fmla="*/ 1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3198">
              <a:extLst>
                <a:ext uri="{FF2B5EF4-FFF2-40B4-BE49-F238E27FC236}">
                  <a16:creationId xmlns:a16="http://schemas.microsoft.com/office/drawing/2014/main" id="{FAED770B-EF0D-3579-6E8B-9AA2494FF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6" y="1266826"/>
              <a:ext cx="11113" cy="6350"/>
            </a:xfrm>
            <a:custGeom>
              <a:avLst/>
              <a:gdLst>
                <a:gd name="T0" fmla="*/ 0 w 7"/>
                <a:gd name="T1" fmla="*/ 4 h 4"/>
                <a:gd name="T2" fmla="*/ 1 w 7"/>
                <a:gd name="T3" fmla="*/ 3 h 4"/>
                <a:gd name="T4" fmla="*/ 1 w 7"/>
                <a:gd name="T5" fmla="*/ 2 h 4"/>
                <a:gd name="T6" fmla="*/ 2 w 7"/>
                <a:gd name="T7" fmla="*/ 0 h 4"/>
                <a:gd name="T8" fmla="*/ 3 w 7"/>
                <a:gd name="T9" fmla="*/ 0 h 4"/>
                <a:gd name="T10" fmla="*/ 5 w 7"/>
                <a:gd name="T11" fmla="*/ 0 h 4"/>
                <a:gd name="T12" fmla="*/ 6 w 7"/>
                <a:gd name="T13" fmla="*/ 2 h 4"/>
                <a:gd name="T14" fmla="*/ 7 w 7"/>
                <a:gd name="T15" fmla="*/ 3 h 4"/>
                <a:gd name="T16" fmla="*/ 5 w 7"/>
                <a:gd name="T17" fmla="*/ 3 h 4"/>
                <a:gd name="T18" fmla="*/ 3 w 7"/>
                <a:gd name="T19" fmla="*/ 3 h 4"/>
                <a:gd name="T20" fmla="*/ 3 w 7"/>
                <a:gd name="T21" fmla="*/ 4 h 4"/>
                <a:gd name="T22" fmla="*/ 2 w 7"/>
                <a:gd name="T23" fmla="*/ 4 h 4"/>
                <a:gd name="T24" fmla="*/ 1 w 7"/>
                <a:gd name="T25" fmla="*/ 4 h 4"/>
                <a:gd name="T26" fmla="*/ 0 w 7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3199">
              <a:extLst>
                <a:ext uri="{FF2B5EF4-FFF2-40B4-BE49-F238E27FC236}">
                  <a16:creationId xmlns:a16="http://schemas.microsoft.com/office/drawing/2014/main" id="{D4FD9447-5CA1-C6C6-ACFC-F24CCB2D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6" y="1230313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3200">
              <a:extLst>
                <a:ext uri="{FF2B5EF4-FFF2-40B4-BE49-F238E27FC236}">
                  <a16:creationId xmlns:a16="http://schemas.microsoft.com/office/drawing/2014/main" id="{C10C78C6-7CC7-E925-E36F-8A3719CA7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1" y="121602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Freeform 3201">
              <a:extLst>
                <a:ext uri="{FF2B5EF4-FFF2-40B4-BE49-F238E27FC236}">
                  <a16:creationId xmlns:a16="http://schemas.microsoft.com/office/drawing/2014/main" id="{311F1342-2331-3BBC-FB33-CFC10F2EF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264" y="1182688"/>
              <a:ext cx="7938" cy="1588"/>
            </a:xfrm>
            <a:custGeom>
              <a:avLst/>
              <a:gdLst>
                <a:gd name="T0" fmla="*/ 3 w 5"/>
                <a:gd name="T1" fmla="*/ 1 h 1"/>
                <a:gd name="T2" fmla="*/ 0 w 5"/>
                <a:gd name="T3" fmla="*/ 0 h 1"/>
                <a:gd name="T4" fmla="*/ 2 w 5"/>
                <a:gd name="T5" fmla="*/ 0 h 1"/>
                <a:gd name="T6" fmla="*/ 3 w 5"/>
                <a:gd name="T7" fmla="*/ 0 h 1"/>
                <a:gd name="T8" fmla="*/ 5 w 5"/>
                <a:gd name="T9" fmla="*/ 1 h 1"/>
                <a:gd name="T10" fmla="*/ 5 w 5"/>
                <a:gd name="T11" fmla="*/ 1 h 1"/>
                <a:gd name="T12" fmla="*/ 3 w 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3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3202">
              <a:extLst>
                <a:ext uri="{FF2B5EF4-FFF2-40B4-BE49-F238E27FC236}">
                  <a16:creationId xmlns:a16="http://schemas.microsoft.com/office/drawing/2014/main" id="{06794C52-CEA6-DD93-BE44-52434A35B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4" y="11795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3203">
              <a:extLst>
                <a:ext uri="{FF2B5EF4-FFF2-40B4-BE49-F238E27FC236}">
                  <a16:creationId xmlns:a16="http://schemas.microsoft.com/office/drawing/2014/main" id="{67BB3607-1ADD-6373-35D2-DF18E90BA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451" y="11795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3204">
              <a:extLst>
                <a:ext uri="{FF2B5EF4-FFF2-40B4-BE49-F238E27FC236}">
                  <a16:creationId xmlns:a16="http://schemas.microsoft.com/office/drawing/2014/main" id="{C63D6397-E4BB-1BA1-65E8-E3D01E1FC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926" y="116522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3205">
              <a:extLst>
                <a:ext uri="{FF2B5EF4-FFF2-40B4-BE49-F238E27FC236}">
                  <a16:creationId xmlns:a16="http://schemas.microsoft.com/office/drawing/2014/main" id="{5C2F640A-F2E2-32F9-30E4-C708E775E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239" y="112871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3206">
              <a:extLst>
                <a:ext uri="{FF2B5EF4-FFF2-40B4-BE49-F238E27FC236}">
                  <a16:creationId xmlns:a16="http://schemas.microsoft.com/office/drawing/2014/main" id="{C3A90035-D633-B197-3A63-E17FB84F5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301" y="1123951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1 h 2"/>
                <a:gd name="T4" fmla="*/ 0 w 4"/>
                <a:gd name="T5" fmla="*/ 0 h 2"/>
                <a:gd name="T6" fmla="*/ 0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3207">
              <a:extLst>
                <a:ext uri="{FF2B5EF4-FFF2-40B4-BE49-F238E27FC236}">
                  <a16:creationId xmlns:a16="http://schemas.microsoft.com/office/drawing/2014/main" id="{1297F4A7-75DE-F738-F4F4-8B0F7E8D5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951" y="1117601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3208">
              <a:extLst>
                <a:ext uri="{FF2B5EF4-FFF2-40B4-BE49-F238E27FC236}">
                  <a16:creationId xmlns:a16="http://schemas.microsoft.com/office/drawing/2014/main" id="{33525559-A40D-19CB-250C-CCA36A068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776" y="1114426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1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Rectangle 3209">
              <a:extLst>
                <a:ext uri="{FF2B5EF4-FFF2-40B4-BE49-F238E27FC236}">
                  <a16:creationId xmlns:a16="http://schemas.microsoft.com/office/drawing/2014/main" id="{D332A739-8596-4536-9A59-41371D3F9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401" y="987426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3210">
              <a:extLst>
                <a:ext uri="{FF2B5EF4-FFF2-40B4-BE49-F238E27FC236}">
                  <a16:creationId xmlns:a16="http://schemas.microsoft.com/office/drawing/2014/main" id="{31DBEB62-10F6-455E-C6D6-A9B49CB5C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4" y="98583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3211">
              <a:extLst>
                <a:ext uri="{FF2B5EF4-FFF2-40B4-BE49-F238E27FC236}">
                  <a16:creationId xmlns:a16="http://schemas.microsoft.com/office/drawing/2014/main" id="{8586B464-3160-6D33-C12E-F2839999E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951" y="97948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3212">
              <a:extLst>
                <a:ext uri="{FF2B5EF4-FFF2-40B4-BE49-F238E27FC236}">
                  <a16:creationId xmlns:a16="http://schemas.microsoft.com/office/drawing/2014/main" id="{185B2F95-076D-DF44-2F7E-DE2DF7D479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4901" y="223838"/>
              <a:ext cx="2719388" cy="1689100"/>
            </a:xfrm>
            <a:custGeom>
              <a:avLst/>
              <a:gdLst>
                <a:gd name="T0" fmla="*/ 376 w 1713"/>
                <a:gd name="T1" fmla="*/ 91 h 1064"/>
                <a:gd name="T2" fmla="*/ 559 w 1713"/>
                <a:gd name="T3" fmla="*/ 412 h 1064"/>
                <a:gd name="T4" fmla="*/ 348 w 1713"/>
                <a:gd name="T5" fmla="*/ 85 h 1064"/>
                <a:gd name="T6" fmla="*/ 390 w 1713"/>
                <a:gd name="T7" fmla="*/ 75 h 1064"/>
                <a:gd name="T8" fmla="*/ 829 w 1713"/>
                <a:gd name="T9" fmla="*/ 215 h 1064"/>
                <a:gd name="T10" fmla="*/ 874 w 1713"/>
                <a:gd name="T11" fmla="*/ 250 h 1064"/>
                <a:gd name="T12" fmla="*/ 806 w 1713"/>
                <a:gd name="T13" fmla="*/ 178 h 1064"/>
                <a:gd name="T14" fmla="*/ 1614 w 1713"/>
                <a:gd name="T15" fmla="*/ 495 h 1064"/>
                <a:gd name="T16" fmla="*/ 1280 w 1713"/>
                <a:gd name="T17" fmla="*/ 354 h 1064"/>
                <a:gd name="T18" fmla="*/ 1256 w 1713"/>
                <a:gd name="T19" fmla="*/ 327 h 1064"/>
                <a:gd name="T20" fmla="*/ 728 w 1713"/>
                <a:gd name="T21" fmla="*/ 108 h 1064"/>
                <a:gd name="T22" fmla="*/ 623 w 1713"/>
                <a:gd name="T23" fmla="*/ 316 h 1064"/>
                <a:gd name="T24" fmla="*/ 744 w 1713"/>
                <a:gd name="T25" fmla="*/ 129 h 1064"/>
                <a:gd name="T26" fmla="*/ 1065 w 1713"/>
                <a:gd name="T27" fmla="*/ 891 h 1064"/>
                <a:gd name="T28" fmla="*/ 681 w 1713"/>
                <a:gd name="T29" fmla="*/ 357 h 1064"/>
                <a:gd name="T30" fmla="*/ 284 w 1713"/>
                <a:gd name="T31" fmla="*/ 95 h 1064"/>
                <a:gd name="T32" fmla="*/ 262 w 1713"/>
                <a:gd name="T33" fmla="*/ 86 h 1064"/>
                <a:gd name="T34" fmla="*/ 1688 w 1713"/>
                <a:gd name="T35" fmla="*/ 653 h 1064"/>
                <a:gd name="T36" fmla="*/ 1573 w 1713"/>
                <a:gd name="T37" fmla="*/ 653 h 1064"/>
                <a:gd name="T38" fmla="*/ 1533 w 1713"/>
                <a:gd name="T39" fmla="*/ 743 h 1064"/>
                <a:gd name="T40" fmla="*/ 1442 w 1713"/>
                <a:gd name="T41" fmla="*/ 833 h 1064"/>
                <a:gd name="T42" fmla="*/ 1379 w 1713"/>
                <a:gd name="T43" fmla="*/ 815 h 1064"/>
                <a:gd name="T44" fmla="*/ 1411 w 1713"/>
                <a:gd name="T45" fmla="*/ 748 h 1064"/>
                <a:gd name="T46" fmla="*/ 1319 w 1713"/>
                <a:gd name="T47" fmla="*/ 772 h 1064"/>
                <a:gd name="T48" fmla="*/ 1179 w 1713"/>
                <a:gd name="T49" fmla="*/ 876 h 1064"/>
                <a:gd name="T50" fmla="*/ 1167 w 1713"/>
                <a:gd name="T51" fmla="*/ 1024 h 1064"/>
                <a:gd name="T52" fmla="*/ 1119 w 1713"/>
                <a:gd name="T53" fmla="*/ 974 h 1064"/>
                <a:gd name="T54" fmla="*/ 979 w 1713"/>
                <a:gd name="T55" fmla="*/ 945 h 1064"/>
                <a:gd name="T56" fmla="*/ 754 w 1713"/>
                <a:gd name="T57" fmla="*/ 939 h 1064"/>
                <a:gd name="T58" fmla="*/ 582 w 1713"/>
                <a:gd name="T59" fmla="*/ 883 h 1064"/>
                <a:gd name="T60" fmla="*/ 422 w 1713"/>
                <a:gd name="T61" fmla="*/ 875 h 1064"/>
                <a:gd name="T62" fmla="*/ 329 w 1713"/>
                <a:gd name="T63" fmla="*/ 913 h 1064"/>
                <a:gd name="T64" fmla="*/ 280 w 1713"/>
                <a:gd name="T65" fmla="*/ 1064 h 1064"/>
                <a:gd name="T66" fmla="*/ 203 w 1713"/>
                <a:gd name="T67" fmla="*/ 969 h 1064"/>
                <a:gd name="T68" fmla="*/ 112 w 1713"/>
                <a:gd name="T69" fmla="*/ 852 h 1064"/>
                <a:gd name="T70" fmla="*/ 108 w 1713"/>
                <a:gd name="T71" fmla="*/ 671 h 1064"/>
                <a:gd name="T72" fmla="*/ 155 w 1713"/>
                <a:gd name="T73" fmla="*/ 544 h 1064"/>
                <a:gd name="T74" fmla="*/ 153 w 1713"/>
                <a:gd name="T75" fmla="*/ 636 h 1064"/>
                <a:gd name="T76" fmla="*/ 240 w 1713"/>
                <a:gd name="T77" fmla="*/ 626 h 1064"/>
                <a:gd name="T78" fmla="*/ 330 w 1713"/>
                <a:gd name="T79" fmla="*/ 562 h 1064"/>
                <a:gd name="T80" fmla="*/ 416 w 1713"/>
                <a:gd name="T81" fmla="*/ 527 h 1064"/>
                <a:gd name="T82" fmla="*/ 532 w 1713"/>
                <a:gd name="T83" fmla="*/ 435 h 1064"/>
                <a:gd name="T84" fmla="*/ 530 w 1713"/>
                <a:gd name="T85" fmla="*/ 618 h 1064"/>
                <a:gd name="T86" fmla="*/ 545 w 1713"/>
                <a:gd name="T87" fmla="*/ 493 h 1064"/>
                <a:gd name="T88" fmla="*/ 619 w 1713"/>
                <a:gd name="T89" fmla="*/ 465 h 1064"/>
                <a:gd name="T90" fmla="*/ 619 w 1713"/>
                <a:gd name="T91" fmla="*/ 406 h 1064"/>
                <a:gd name="T92" fmla="*/ 719 w 1713"/>
                <a:gd name="T93" fmla="*/ 328 h 1064"/>
                <a:gd name="T94" fmla="*/ 809 w 1713"/>
                <a:gd name="T95" fmla="*/ 293 h 1064"/>
                <a:gd name="T96" fmla="*/ 929 w 1713"/>
                <a:gd name="T97" fmla="*/ 293 h 1064"/>
                <a:gd name="T98" fmla="*/ 877 w 1713"/>
                <a:gd name="T99" fmla="*/ 431 h 1064"/>
                <a:gd name="T100" fmla="*/ 1044 w 1713"/>
                <a:gd name="T101" fmla="*/ 422 h 1064"/>
                <a:gd name="T102" fmla="*/ 1099 w 1713"/>
                <a:gd name="T103" fmla="*/ 464 h 1064"/>
                <a:gd name="T104" fmla="*/ 1204 w 1713"/>
                <a:gd name="T105" fmla="*/ 456 h 1064"/>
                <a:gd name="T106" fmla="*/ 1354 w 1713"/>
                <a:gd name="T107" fmla="*/ 493 h 1064"/>
                <a:gd name="T108" fmla="*/ 1545 w 1713"/>
                <a:gd name="T109" fmla="*/ 526 h 1064"/>
                <a:gd name="T110" fmla="*/ 1668 w 1713"/>
                <a:gd name="T111" fmla="*/ 604 h 1064"/>
                <a:gd name="T112" fmla="*/ 1569 w 1713"/>
                <a:gd name="T113" fmla="*/ 657 h 1064"/>
                <a:gd name="T114" fmla="*/ 406 w 1713"/>
                <a:gd name="T115" fmla="*/ 316 h 1064"/>
                <a:gd name="T116" fmla="*/ 397 w 1713"/>
                <a:gd name="T117" fmla="*/ 365 h 1064"/>
                <a:gd name="T118" fmla="*/ 367 w 1713"/>
                <a:gd name="T119" fmla="*/ 434 h 1064"/>
                <a:gd name="T120" fmla="*/ 320 w 1713"/>
                <a:gd name="T121" fmla="*/ 469 h 1064"/>
                <a:gd name="T122" fmla="*/ 1468 w 1713"/>
                <a:gd name="T123" fmla="*/ 851 h 1064"/>
                <a:gd name="T124" fmla="*/ 1225 w 1713"/>
                <a:gd name="T125" fmla="*/ 904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3" h="1064">
                  <a:moveTo>
                    <a:pt x="441" y="60"/>
                  </a:moveTo>
                  <a:lnTo>
                    <a:pt x="446" y="58"/>
                  </a:lnTo>
                  <a:lnTo>
                    <a:pt x="447" y="57"/>
                  </a:lnTo>
                  <a:lnTo>
                    <a:pt x="447" y="56"/>
                  </a:lnTo>
                  <a:lnTo>
                    <a:pt x="447" y="55"/>
                  </a:lnTo>
                  <a:lnTo>
                    <a:pt x="447" y="55"/>
                  </a:lnTo>
                  <a:lnTo>
                    <a:pt x="447" y="54"/>
                  </a:lnTo>
                  <a:lnTo>
                    <a:pt x="447" y="52"/>
                  </a:lnTo>
                  <a:lnTo>
                    <a:pt x="447" y="51"/>
                  </a:lnTo>
                  <a:lnTo>
                    <a:pt x="447" y="50"/>
                  </a:lnTo>
                  <a:lnTo>
                    <a:pt x="448" y="49"/>
                  </a:lnTo>
                  <a:lnTo>
                    <a:pt x="448" y="48"/>
                  </a:lnTo>
                  <a:lnTo>
                    <a:pt x="450" y="46"/>
                  </a:lnTo>
                  <a:lnTo>
                    <a:pt x="453" y="45"/>
                  </a:lnTo>
                  <a:lnTo>
                    <a:pt x="453" y="46"/>
                  </a:lnTo>
                  <a:lnTo>
                    <a:pt x="454" y="46"/>
                  </a:lnTo>
                  <a:lnTo>
                    <a:pt x="458" y="50"/>
                  </a:lnTo>
                  <a:lnTo>
                    <a:pt x="459" y="51"/>
                  </a:lnTo>
                  <a:lnTo>
                    <a:pt x="460" y="55"/>
                  </a:lnTo>
                  <a:lnTo>
                    <a:pt x="460" y="55"/>
                  </a:lnTo>
                  <a:lnTo>
                    <a:pt x="460" y="56"/>
                  </a:lnTo>
                  <a:lnTo>
                    <a:pt x="459" y="58"/>
                  </a:lnTo>
                  <a:lnTo>
                    <a:pt x="460" y="58"/>
                  </a:lnTo>
                  <a:lnTo>
                    <a:pt x="460" y="60"/>
                  </a:lnTo>
                  <a:lnTo>
                    <a:pt x="460" y="61"/>
                  </a:lnTo>
                  <a:lnTo>
                    <a:pt x="460" y="62"/>
                  </a:lnTo>
                  <a:lnTo>
                    <a:pt x="460" y="63"/>
                  </a:lnTo>
                  <a:lnTo>
                    <a:pt x="458" y="68"/>
                  </a:lnTo>
                  <a:lnTo>
                    <a:pt x="457" y="69"/>
                  </a:lnTo>
                  <a:lnTo>
                    <a:pt x="457" y="70"/>
                  </a:lnTo>
                  <a:lnTo>
                    <a:pt x="456" y="70"/>
                  </a:lnTo>
                  <a:lnTo>
                    <a:pt x="452" y="73"/>
                  </a:lnTo>
                  <a:lnTo>
                    <a:pt x="452" y="74"/>
                  </a:lnTo>
                  <a:lnTo>
                    <a:pt x="451" y="74"/>
                  </a:lnTo>
                  <a:lnTo>
                    <a:pt x="450" y="75"/>
                  </a:lnTo>
                  <a:lnTo>
                    <a:pt x="446" y="76"/>
                  </a:lnTo>
                  <a:lnTo>
                    <a:pt x="444" y="77"/>
                  </a:lnTo>
                  <a:lnTo>
                    <a:pt x="442" y="76"/>
                  </a:lnTo>
                  <a:lnTo>
                    <a:pt x="439" y="77"/>
                  </a:lnTo>
                  <a:lnTo>
                    <a:pt x="437" y="79"/>
                  </a:lnTo>
                  <a:lnTo>
                    <a:pt x="435" y="75"/>
                  </a:lnTo>
                  <a:lnTo>
                    <a:pt x="432" y="71"/>
                  </a:lnTo>
                  <a:lnTo>
                    <a:pt x="431" y="70"/>
                  </a:lnTo>
                  <a:lnTo>
                    <a:pt x="431" y="69"/>
                  </a:lnTo>
                  <a:lnTo>
                    <a:pt x="432" y="69"/>
                  </a:lnTo>
                  <a:lnTo>
                    <a:pt x="432" y="68"/>
                  </a:lnTo>
                  <a:lnTo>
                    <a:pt x="434" y="65"/>
                  </a:lnTo>
                  <a:lnTo>
                    <a:pt x="435" y="64"/>
                  </a:lnTo>
                  <a:lnTo>
                    <a:pt x="435" y="62"/>
                  </a:lnTo>
                  <a:lnTo>
                    <a:pt x="437" y="60"/>
                  </a:lnTo>
                  <a:lnTo>
                    <a:pt x="441" y="60"/>
                  </a:lnTo>
                  <a:close/>
                  <a:moveTo>
                    <a:pt x="506" y="427"/>
                  </a:moveTo>
                  <a:lnTo>
                    <a:pt x="505" y="427"/>
                  </a:lnTo>
                  <a:lnTo>
                    <a:pt x="505" y="426"/>
                  </a:lnTo>
                  <a:lnTo>
                    <a:pt x="505" y="425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1"/>
                  </a:lnTo>
                  <a:lnTo>
                    <a:pt x="507" y="420"/>
                  </a:lnTo>
                  <a:lnTo>
                    <a:pt x="507" y="419"/>
                  </a:lnTo>
                  <a:lnTo>
                    <a:pt x="507" y="418"/>
                  </a:lnTo>
                  <a:lnTo>
                    <a:pt x="506" y="416"/>
                  </a:lnTo>
                  <a:lnTo>
                    <a:pt x="506" y="415"/>
                  </a:lnTo>
                  <a:lnTo>
                    <a:pt x="506" y="414"/>
                  </a:lnTo>
                  <a:lnTo>
                    <a:pt x="506" y="413"/>
                  </a:lnTo>
                  <a:lnTo>
                    <a:pt x="510" y="410"/>
                  </a:lnTo>
                  <a:lnTo>
                    <a:pt x="512" y="410"/>
                  </a:lnTo>
                  <a:lnTo>
                    <a:pt x="513" y="409"/>
                  </a:lnTo>
                  <a:lnTo>
                    <a:pt x="515" y="409"/>
                  </a:lnTo>
                  <a:lnTo>
                    <a:pt x="519" y="412"/>
                  </a:lnTo>
                  <a:lnTo>
                    <a:pt x="518" y="412"/>
                  </a:lnTo>
                  <a:lnTo>
                    <a:pt x="518" y="413"/>
                  </a:lnTo>
                  <a:lnTo>
                    <a:pt x="518" y="414"/>
                  </a:lnTo>
                  <a:lnTo>
                    <a:pt x="518" y="415"/>
                  </a:lnTo>
                  <a:lnTo>
                    <a:pt x="519" y="414"/>
                  </a:lnTo>
                  <a:lnTo>
                    <a:pt x="519" y="413"/>
                  </a:lnTo>
                  <a:lnTo>
                    <a:pt x="520" y="413"/>
                  </a:lnTo>
                  <a:lnTo>
                    <a:pt x="520" y="414"/>
                  </a:lnTo>
                  <a:lnTo>
                    <a:pt x="520" y="415"/>
                  </a:lnTo>
                  <a:lnTo>
                    <a:pt x="520" y="416"/>
                  </a:lnTo>
                  <a:lnTo>
                    <a:pt x="519" y="416"/>
                  </a:lnTo>
                  <a:lnTo>
                    <a:pt x="519" y="418"/>
                  </a:lnTo>
                  <a:lnTo>
                    <a:pt x="520" y="416"/>
                  </a:lnTo>
                  <a:lnTo>
                    <a:pt x="521" y="416"/>
                  </a:lnTo>
                  <a:lnTo>
                    <a:pt x="521" y="415"/>
                  </a:lnTo>
                  <a:lnTo>
                    <a:pt x="521" y="418"/>
                  </a:lnTo>
                  <a:lnTo>
                    <a:pt x="521" y="419"/>
                  </a:lnTo>
                  <a:lnTo>
                    <a:pt x="522" y="420"/>
                  </a:lnTo>
                  <a:lnTo>
                    <a:pt x="522" y="421"/>
                  </a:lnTo>
                  <a:lnTo>
                    <a:pt x="522" y="423"/>
                  </a:lnTo>
                  <a:lnTo>
                    <a:pt x="522" y="426"/>
                  </a:lnTo>
                  <a:lnTo>
                    <a:pt x="522" y="427"/>
                  </a:lnTo>
                  <a:lnTo>
                    <a:pt x="521" y="425"/>
                  </a:lnTo>
                  <a:lnTo>
                    <a:pt x="521" y="422"/>
                  </a:lnTo>
                  <a:lnTo>
                    <a:pt x="520" y="421"/>
                  </a:lnTo>
                  <a:lnTo>
                    <a:pt x="520" y="422"/>
                  </a:lnTo>
                  <a:lnTo>
                    <a:pt x="519" y="422"/>
                  </a:lnTo>
                  <a:lnTo>
                    <a:pt x="516" y="423"/>
                  </a:lnTo>
                  <a:lnTo>
                    <a:pt x="513" y="425"/>
                  </a:lnTo>
                  <a:lnTo>
                    <a:pt x="510" y="426"/>
                  </a:lnTo>
                  <a:lnTo>
                    <a:pt x="508" y="427"/>
                  </a:lnTo>
                  <a:lnTo>
                    <a:pt x="508" y="426"/>
                  </a:lnTo>
                  <a:lnTo>
                    <a:pt x="507" y="425"/>
                  </a:lnTo>
                  <a:lnTo>
                    <a:pt x="506" y="426"/>
                  </a:lnTo>
                  <a:lnTo>
                    <a:pt x="507" y="426"/>
                  </a:lnTo>
                  <a:lnTo>
                    <a:pt x="507" y="427"/>
                  </a:lnTo>
                  <a:lnTo>
                    <a:pt x="506" y="427"/>
                  </a:lnTo>
                  <a:close/>
                  <a:moveTo>
                    <a:pt x="516" y="418"/>
                  </a:moveTo>
                  <a:lnTo>
                    <a:pt x="518" y="418"/>
                  </a:lnTo>
                  <a:lnTo>
                    <a:pt x="518" y="416"/>
                  </a:lnTo>
                  <a:lnTo>
                    <a:pt x="516" y="418"/>
                  </a:lnTo>
                  <a:close/>
                  <a:moveTo>
                    <a:pt x="409" y="43"/>
                  </a:moveTo>
                  <a:lnTo>
                    <a:pt x="410" y="43"/>
                  </a:lnTo>
                  <a:lnTo>
                    <a:pt x="410" y="42"/>
                  </a:lnTo>
                  <a:lnTo>
                    <a:pt x="410" y="40"/>
                  </a:lnTo>
                  <a:lnTo>
                    <a:pt x="410" y="39"/>
                  </a:lnTo>
                  <a:lnTo>
                    <a:pt x="407" y="38"/>
                  </a:lnTo>
                  <a:lnTo>
                    <a:pt x="404" y="39"/>
                  </a:lnTo>
                  <a:lnTo>
                    <a:pt x="407" y="42"/>
                  </a:lnTo>
                  <a:lnTo>
                    <a:pt x="409" y="43"/>
                  </a:lnTo>
                  <a:close/>
                  <a:moveTo>
                    <a:pt x="431" y="15"/>
                  </a:moveTo>
                  <a:lnTo>
                    <a:pt x="432" y="17"/>
                  </a:lnTo>
                  <a:lnTo>
                    <a:pt x="433" y="18"/>
                  </a:lnTo>
                  <a:lnTo>
                    <a:pt x="435" y="19"/>
                  </a:lnTo>
                  <a:lnTo>
                    <a:pt x="438" y="19"/>
                  </a:lnTo>
                  <a:lnTo>
                    <a:pt x="440" y="20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44" y="14"/>
                  </a:lnTo>
                  <a:lnTo>
                    <a:pt x="442" y="12"/>
                  </a:lnTo>
                  <a:lnTo>
                    <a:pt x="438" y="12"/>
                  </a:lnTo>
                  <a:lnTo>
                    <a:pt x="434" y="12"/>
                  </a:lnTo>
                  <a:lnTo>
                    <a:pt x="434" y="11"/>
                  </a:lnTo>
                  <a:lnTo>
                    <a:pt x="433" y="11"/>
                  </a:lnTo>
                  <a:lnTo>
                    <a:pt x="432" y="12"/>
                  </a:lnTo>
                  <a:lnTo>
                    <a:pt x="431" y="11"/>
                  </a:lnTo>
                  <a:lnTo>
                    <a:pt x="428" y="12"/>
                  </a:lnTo>
                  <a:lnTo>
                    <a:pt x="427" y="12"/>
                  </a:lnTo>
                  <a:lnTo>
                    <a:pt x="427" y="13"/>
                  </a:lnTo>
                  <a:lnTo>
                    <a:pt x="427" y="14"/>
                  </a:lnTo>
                  <a:lnTo>
                    <a:pt x="432" y="14"/>
                  </a:lnTo>
                  <a:lnTo>
                    <a:pt x="431" y="15"/>
                  </a:lnTo>
                  <a:close/>
                  <a:moveTo>
                    <a:pt x="348" y="556"/>
                  </a:moveTo>
                  <a:lnTo>
                    <a:pt x="348" y="557"/>
                  </a:lnTo>
                  <a:lnTo>
                    <a:pt x="348" y="557"/>
                  </a:lnTo>
                  <a:lnTo>
                    <a:pt x="348" y="556"/>
                  </a:lnTo>
                  <a:close/>
                  <a:moveTo>
                    <a:pt x="427" y="23"/>
                  </a:moveTo>
                  <a:lnTo>
                    <a:pt x="428" y="21"/>
                  </a:lnTo>
                  <a:lnTo>
                    <a:pt x="428" y="20"/>
                  </a:lnTo>
                  <a:lnTo>
                    <a:pt x="427" y="20"/>
                  </a:lnTo>
                  <a:lnTo>
                    <a:pt x="426" y="19"/>
                  </a:lnTo>
                  <a:lnTo>
                    <a:pt x="425" y="19"/>
                  </a:lnTo>
                  <a:lnTo>
                    <a:pt x="422" y="18"/>
                  </a:lnTo>
                  <a:lnTo>
                    <a:pt x="422" y="19"/>
                  </a:lnTo>
                  <a:lnTo>
                    <a:pt x="423" y="21"/>
                  </a:lnTo>
                  <a:lnTo>
                    <a:pt x="427" y="23"/>
                  </a:lnTo>
                  <a:close/>
                  <a:moveTo>
                    <a:pt x="402" y="70"/>
                  </a:moveTo>
                  <a:lnTo>
                    <a:pt x="401" y="71"/>
                  </a:lnTo>
                  <a:lnTo>
                    <a:pt x="402" y="71"/>
                  </a:lnTo>
                  <a:lnTo>
                    <a:pt x="401" y="74"/>
                  </a:lnTo>
                  <a:lnTo>
                    <a:pt x="400" y="75"/>
                  </a:lnTo>
                  <a:lnTo>
                    <a:pt x="400" y="76"/>
                  </a:lnTo>
                  <a:lnTo>
                    <a:pt x="398" y="77"/>
                  </a:lnTo>
                  <a:lnTo>
                    <a:pt x="398" y="79"/>
                  </a:lnTo>
                  <a:lnTo>
                    <a:pt x="398" y="80"/>
                  </a:lnTo>
                  <a:lnTo>
                    <a:pt x="398" y="81"/>
                  </a:lnTo>
                  <a:lnTo>
                    <a:pt x="398" y="83"/>
                  </a:lnTo>
                  <a:lnTo>
                    <a:pt x="398" y="83"/>
                  </a:lnTo>
                  <a:lnTo>
                    <a:pt x="398" y="85"/>
                  </a:lnTo>
                  <a:lnTo>
                    <a:pt x="400" y="85"/>
                  </a:lnTo>
                  <a:lnTo>
                    <a:pt x="400" y="86"/>
                  </a:lnTo>
                  <a:lnTo>
                    <a:pt x="398" y="87"/>
                  </a:lnTo>
                  <a:lnTo>
                    <a:pt x="401" y="91"/>
                  </a:lnTo>
                  <a:lnTo>
                    <a:pt x="402" y="94"/>
                  </a:lnTo>
                  <a:lnTo>
                    <a:pt x="403" y="94"/>
                  </a:lnTo>
                  <a:lnTo>
                    <a:pt x="406" y="93"/>
                  </a:lnTo>
                  <a:lnTo>
                    <a:pt x="407" y="92"/>
                  </a:lnTo>
                  <a:lnTo>
                    <a:pt x="407" y="92"/>
                  </a:lnTo>
                  <a:lnTo>
                    <a:pt x="407" y="91"/>
                  </a:lnTo>
                  <a:lnTo>
                    <a:pt x="408" y="89"/>
                  </a:lnTo>
                  <a:lnTo>
                    <a:pt x="410" y="93"/>
                  </a:lnTo>
                  <a:lnTo>
                    <a:pt x="416" y="95"/>
                  </a:lnTo>
                  <a:lnTo>
                    <a:pt x="417" y="93"/>
                  </a:lnTo>
                  <a:lnTo>
                    <a:pt x="419" y="93"/>
                  </a:lnTo>
                  <a:lnTo>
                    <a:pt x="419" y="92"/>
                  </a:lnTo>
                  <a:lnTo>
                    <a:pt x="419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9" y="89"/>
                  </a:lnTo>
                  <a:lnTo>
                    <a:pt x="419" y="88"/>
                  </a:lnTo>
                  <a:lnTo>
                    <a:pt x="422" y="87"/>
                  </a:lnTo>
                  <a:lnTo>
                    <a:pt x="421" y="86"/>
                  </a:lnTo>
                  <a:lnTo>
                    <a:pt x="422" y="85"/>
                  </a:lnTo>
                  <a:lnTo>
                    <a:pt x="422" y="83"/>
                  </a:lnTo>
                  <a:lnTo>
                    <a:pt x="427" y="83"/>
                  </a:lnTo>
                  <a:lnTo>
                    <a:pt x="427" y="82"/>
                  </a:lnTo>
                  <a:lnTo>
                    <a:pt x="427" y="81"/>
                  </a:lnTo>
                  <a:lnTo>
                    <a:pt x="426" y="80"/>
                  </a:lnTo>
                  <a:lnTo>
                    <a:pt x="428" y="76"/>
                  </a:lnTo>
                  <a:lnTo>
                    <a:pt x="428" y="75"/>
                  </a:lnTo>
                  <a:lnTo>
                    <a:pt x="428" y="74"/>
                  </a:lnTo>
                  <a:lnTo>
                    <a:pt x="428" y="73"/>
                  </a:lnTo>
                  <a:lnTo>
                    <a:pt x="428" y="71"/>
                  </a:lnTo>
                  <a:lnTo>
                    <a:pt x="428" y="70"/>
                  </a:lnTo>
                  <a:lnTo>
                    <a:pt x="427" y="65"/>
                  </a:lnTo>
                  <a:lnTo>
                    <a:pt x="422" y="65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6" y="68"/>
                  </a:lnTo>
                  <a:lnTo>
                    <a:pt x="410" y="70"/>
                  </a:lnTo>
                  <a:lnTo>
                    <a:pt x="409" y="71"/>
                  </a:lnTo>
                  <a:lnTo>
                    <a:pt x="408" y="70"/>
                  </a:lnTo>
                  <a:lnTo>
                    <a:pt x="406" y="70"/>
                  </a:lnTo>
                  <a:lnTo>
                    <a:pt x="407" y="69"/>
                  </a:lnTo>
                  <a:lnTo>
                    <a:pt x="408" y="69"/>
                  </a:lnTo>
                  <a:lnTo>
                    <a:pt x="407" y="68"/>
                  </a:lnTo>
                  <a:lnTo>
                    <a:pt x="404" y="68"/>
                  </a:lnTo>
                  <a:lnTo>
                    <a:pt x="404" y="69"/>
                  </a:lnTo>
                  <a:lnTo>
                    <a:pt x="403" y="69"/>
                  </a:lnTo>
                  <a:lnTo>
                    <a:pt x="402" y="70"/>
                  </a:lnTo>
                  <a:close/>
                  <a:moveTo>
                    <a:pt x="388" y="108"/>
                  </a:moveTo>
                  <a:lnTo>
                    <a:pt x="389" y="110"/>
                  </a:lnTo>
                  <a:lnTo>
                    <a:pt x="390" y="110"/>
                  </a:lnTo>
                  <a:lnTo>
                    <a:pt x="390" y="108"/>
                  </a:lnTo>
                  <a:lnTo>
                    <a:pt x="390" y="107"/>
                  </a:lnTo>
                  <a:lnTo>
                    <a:pt x="390" y="106"/>
                  </a:lnTo>
                  <a:lnTo>
                    <a:pt x="386" y="105"/>
                  </a:lnTo>
                  <a:lnTo>
                    <a:pt x="386" y="104"/>
                  </a:lnTo>
                  <a:lnTo>
                    <a:pt x="386" y="102"/>
                  </a:lnTo>
                  <a:lnTo>
                    <a:pt x="388" y="102"/>
                  </a:lnTo>
                  <a:lnTo>
                    <a:pt x="389" y="101"/>
                  </a:lnTo>
                  <a:lnTo>
                    <a:pt x="389" y="100"/>
                  </a:lnTo>
                  <a:lnTo>
                    <a:pt x="390" y="100"/>
                  </a:lnTo>
                  <a:lnTo>
                    <a:pt x="391" y="101"/>
                  </a:lnTo>
                  <a:lnTo>
                    <a:pt x="391" y="100"/>
                  </a:lnTo>
                  <a:lnTo>
                    <a:pt x="395" y="100"/>
                  </a:lnTo>
                  <a:lnTo>
                    <a:pt x="398" y="100"/>
                  </a:lnTo>
                  <a:lnTo>
                    <a:pt x="398" y="99"/>
                  </a:lnTo>
                  <a:lnTo>
                    <a:pt x="398" y="98"/>
                  </a:lnTo>
                  <a:lnTo>
                    <a:pt x="397" y="97"/>
                  </a:lnTo>
                  <a:lnTo>
                    <a:pt x="395" y="94"/>
                  </a:lnTo>
                  <a:lnTo>
                    <a:pt x="394" y="94"/>
                  </a:lnTo>
                  <a:lnTo>
                    <a:pt x="392" y="93"/>
                  </a:lnTo>
                  <a:lnTo>
                    <a:pt x="391" y="93"/>
                  </a:lnTo>
                  <a:lnTo>
                    <a:pt x="390" y="92"/>
                  </a:lnTo>
                  <a:lnTo>
                    <a:pt x="386" y="91"/>
                  </a:lnTo>
                  <a:lnTo>
                    <a:pt x="382" y="91"/>
                  </a:lnTo>
                  <a:lnTo>
                    <a:pt x="378" y="91"/>
                  </a:lnTo>
                  <a:lnTo>
                    <a:pt x="376" y="91"/>
                  </a:lnTo>
                  <a:lnTo>
                    <a:pt x="377" y="94"/>
                  </a:lnTo>
                  <a:lnTo>
                    <a:pt x="377" y="95"/>
                  </a:lnTo>
                  <a:lnTo>
                    <a:pt x="378" y="97"/>
                  </a:lnTo>
                  <a:lnTo>
                    <a:pt x="377" y="98"/>
                  </a:lnTo>
                  <a:lnTo>
                    <a:pt x="377" y="99"/>
                  </a:lnTo>
                  <a:lnTo>
                    <a:pt x="377" y="100"/>
                  </a:lnTo>
                  <a:lnTo>
                    <a:pt x="377" y="101"/>
                  </a:lnTo>
                  <a:lnTo>
                    <a:pt x="377" y="102"/>
                  </a:lnTo>
                  <a:lnTo>
                    <a:pt x="377" y="104"/>
                  </a:lnTo>
                  <a:lnTo>
                    <a:pt x="377" y="105"/>
                  </a:lnTo>
                  <a:lnTo>
                    <a:pt x="377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2"/>
                  </a:lnTo>
                  <a:lnTo>
                    <a:pt x="379" y="112"/>
                  </a:lnTo>
                  <a:lnTo>
                    <a:pt x="380" y="112"/>
                  </a:lnTo>
                  <a:lnTo>
                    <a:pt x="382" y="113"/>
                  </a:lnTo>
                  <a:lnTo>
                    <a:pt x="385" y="113"/>
                  </a:lnTo>
                  <a:lnTo>
                    <a:pt x="385" y="112"/>
                  </a:lnTo>
                  <a:lnTo>
                    <a:pt x="385" y="112"/>
                  </a:lnTo>
                  <a:lnTo>
                    <a:pt x="385" y="111"/>
                  </a:lnTo>
                  <a:lnTo>
                    <a:pt x="384" y="111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5" y="108"/>
                  </a:lnTo>
                  <a:lnTo>
                    <a:pt x="386" y="108"/>
                  </a:lnTo>
                  <a:lnTo>
                    <a:pt x="386" y="110"/>
                  </a:lnTo>
                  <a:lnTo>
                    <a:pt x="388" y="108"/>
                  </a:lnTo>
                  <a:close/>
                  <a:moveTo>
                    <a:pt x="358" y="106"/>
                  </a:moveTo>
                  <a:lnTo>
                    <a:pt x="358" y="105"/>
                  </a:lnTo>
                  <a:lnTo>
                    <a:pt x="359" y="105"/>
                  </a:lnTo>
                  <a:lnTo>
                    <a:pt x="360" y="104"/>
                  </a:lnTo>
                  <a:lnTo>
                    <a:pt x="360" y="102"/>
                  </a:lnTo>
                  <a:lnTo>
                    <a:pt x="360" y="101"/>
                  </a:lnTo>
                  <a:lnTo>
                    <a:pt x="359" y="100"/>
                  </a:lnTo>
                  <a:lnTo>
                    <a:pt x="358" y="100"/>
                  </a:lnTo>
                  <a:lnTo>
                    <a:pt x="355" y="101"/>
                  </a:lnTo>
                  <a:lnTo>
                    <a:pt x="355" y="102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5" y="105"/>
                  </a:lnTo>
                  <a:lnTo>
                    <a:pt x="354" y="104"/>
                  </a:lnTo>
                  <a:lnTo>
                    <a:pt x="354" y="105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7"/>
                  </a:lnTo>
                  <a:lnTo>
                    <a:pt x="358" y="106"/>
                  </a:lnTo>
                  <a:close/>
                  <a:moveTo>
                    <a:pt x="361" y="80"/>
                  </a:moveTo>
                  <a:lnTo>
                    <a:pt x="361" y="81"/>
                  </a:lnTo>
                  <a:lnTo>
                    <a:pt x="363" y="81"/>
                  </a:lnTo>
                  <a:lnTo>
                    <a:pt x="364" y="81"/>
                  </a:lnTo>
                  <a:lnTo>
                    <a:pt x="364" y="82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72" y="81"/>
                  </a:lnTo>
                  <a:lnTo>
                    <a:pt x="376" y="80"/>
                  </a:lnTo>
                  <a:lnTo>
                    <a:pt x="376" y="79"/>
                  </a:lnTo>
                  <a:lnTo>
                    <a:pt x="374" y="76"/>
                  </a:lnTo>
                  <a:lnTo>
                    <a:pt x="372" y="74"/>
                  </a:lnTo>
                  <a:lnTo>
                    <a:pt x="371" y="74"/>
                  </a:lnTo>
                  <a:lnTo>
                    <a:pt x="371" y="73"/>
                  </a:lnTo>
                  <a:lnTo>
                    <a:pt x="367" y="73"/>
                  </a:lnTo>
                  <a:lnTo>
                    <a:pt x="363" y="74"/>
                  </a:lnTo>
                  <a:lnTo>
                    <a:pt x="363" y="75"/>
                  </a:lnTo>
                  <a:lnTo>
                    <a:pt x="361" y="75"/>
                  </a:lnTo>
                  <a:lnTo>
                    <a:pt x="360" y="75"/>
                  </a:lnTo>
                  <a:lnTo>
                    <a:pt x="360" y="76"/>
                  </a:lnTo>
                  <a:lnTo>
                    <a:pt x="359" y="76"/>
                  </a:lnTo>
                  <a:lnTo>
                    <a:pt x="360" y="77"/>
                  </a:lnTo>
                  <a:lnTo>
                    <a:pt x="363" y="77"/>
                  </a:lnTo>
                  <a:lnTo>
                    <a:pt x="363" y="79"/>
                  </a:lnTo>
                  <a:lnTo>
                    <a:pt x="361" y="80"/>
                  </a:lnTo>
                  <a:close/>
                  <a:moveTo>
                    <a:pt x="340" y="496"/>
                  </a:moveTo>
                  <a:lnTo>
                    <a:pt x="340" y="497"/>
                  </a:lnTo>
                  <a:lnTo>
                    <a:pt x="341" y="497"/>
                  </a:lnTo>
                  <a:lnTo>
                    <a:pt x="342" y="497"/>
                  </a:lnTo>
                  <a:lnTo>
                    <a:pt x="341" y="496"/>
                  </a:lnTo>
                  <a:lnTo>
                    <a:pt x="340" y="496"/>
                  </a:lnTo>
                  <a:close/>
                  <a:moveTo>
                    <a:pt x="336" y="493"/>
                  </a:moveTo>
                  <a:lnTo>
                    <a:pt x="336" y="492"/>
                  </a:lnTo>
                  <a:lnTo>
                    <a:pt x="335" y="492"/>
                  </a:lnTo>
                  <a:lnTo>
                    <a:pt x="335" y="493"/>
                  </a:lnTo>
                  <a:lnTo>
                    <a:pt x="336" y="493"/>
                  </a:lnTo>
                  <a:close/>
                  <a:moveTo>
                    <a:pt x="406" y="110"/>
                  </a:moveTo>
                  <a:lnTo>
                    <a:pt x="406" y="111"/>
                  </a:lnTo>
                  <a:lnTo>
                    <a:pt x="407" y="112"/>
                  </a:lnTo>
                  <a:lnTo>
                    <a:pt x="407" y="111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08"/>
                  </a:lnTo>
                  <a:lnTo>
                    <a:pt x="406" y="110"/>
                  </a:lnTo>
                  <a:close/>
                  <a:moveTo>
                    <a:pt x="403" y="122"/>
                  </a:moveTo>
                  <a:lnTo>
                    <a:pt x="404" y="119"/>
                  </a:lnTo>
                  <a:lnTo>
                    <a:pt x="406" y="119"/>
                  </a:lnTo>
                  <a:lnTo>
                    <a:pt x="404" y="118"/>
                  </a:lnTo>
                  <a:lnTo>
                    <a:pt x="404" y="117"/>
                  </a:lnTo>
                  <a:lnTo>
                    <a:pt x="404" y="116"/>
                  </a:lnTo>
                  <a:lnTo>
                    <a:pt x="404" y="114"/>
                  </a:lnTo>
                  <a:lnTo>
                    <a:pt x="404" y="113"/>
                  </a:lnTo>
                  <a:lnTo>
                    <a:pt x="402" y="112"/>
                  </a:lnTo>
                  <a:lnTo>
                    <a:pt x="401" y="112"/>
                  </a:lnTo>
                  <a:lnTo>
                    <a:pt x="397" y="114"/>
                  </a:lnTo>
                  <a:lnTo>
                    <a:pt x="394" y="117"/>
                  </a:lnTo>
                  <a:lnTo>
                    <a:pt x="394" y="118"/>
                  </a:lnTo>
                  <a:lnTo>
                    <a:pt x="396" y="120"/>
                  </a:lnTo>
                  <a:lnTo>
                    <a:pt x="397" y="122"/>
                  </a:lnTo>
                  <a:lnTo>
                    <a:pt x="397" y="123"/>
                  </a:lnTo>
                  <a:lnTo>
                    <a:pt x="398" y="123"/>
                  </a:lnTo>
                  <a:lnTo>
                    <a:pt x="400" y="124"/>
                  </a:lnTo>
                  <a:lnTo>
                    <a:pt x="400" y="123"/>
                  </a:lnTo>
                  <a:lnTo>
                    <a:pt x="401" y="122"/>
                  </a:lnTo>
                  <a:lnTo>
                    <a:pt x="401" y="123"/>
                  </a:lnTo>
                  <a:lnTo>
                    <a:pt x="403" y="122"/>
                  </a:lnTo>
                  <a:close/>
                  <a:moveTo>
                    <a:pt x="392" y="125"/>
                  </a:moveTo>
                  <a:lnTo>
                    <a:pt x="394" y="126"/>
                  </a:lnTo>
                  <a:lnTo>
                    <a:pt x="395" y="125"/>
                  </a:lnTo>
                  <a:lnTo>
                    <a:pt x="394" y="124"/>
                  </a:lnTo>
                  <a:lnTo>
                    <a:pt x="392" y="123"/>
                  </a:lnTo>
                  <a:lnTo>
                    <a:pt x="392" y="122"/>
                  </a:lnTo>
                  <a:lnTo>
                    <a:pt x="392" y="120"/>
                  </a:lnTo>
                  <a:lnTo>
                    <a:pt x="391" y="120"/>
                  </a:lnTo>
                  <a:lnTo>
                    <a:pt x="388" y="123"/>
                  </a:lnTo>
                  <a:lnTo>
                    <a:pt x="391" y="123"/>
                  </a:lnTo>
                  <a:lnTo>
                    <a:pt x="391" y="124"/>
                  </a:lnTo>
                  <a:lnTo>
                    <a:pt x="392" y="125"/>
                  </a:lnTo>
                  <a:close/>
                  <a:moveTo>
                    <a:pt x="598" y="370"/>
                  </a:moveTo>
                  <a:lnTo>
                    <a:pt x="599" y="371"/>
                  </a:lnTo>
                  <a:lnTo>
                    <a:pt x="599" y="370"/>
                  </a:lnTo>
                  <a:lnTo>
                    <a:pt x="598" y="370"/>
                  </a:lnTo>
                  <a:close/>
                  <a:moveTo>
                    <a:pt x="599" y="371"/>
                  </a:moveTo>
                  <a:lnTo>
                    <a:pt x="601" y="372"/>
                  </a:lnTo>
                  <a:lnTo>
                    <a:pt x="602" y="372"/>
                  </a:lnTo>
                  <a:lnTo>
                    <a:pt x="602" y="371"/>
                  </a:lnTo>
                  <a:lnTo>
                    <a:pt x="602" y="371"/>
                  </a:lnTo>
                  <a:lnTo>
                    <a:pt x="602" y="370"/>
                  </a:lnTo>
                  <a:lnTo>
                    <a:pt x="600" y="370"/>
                  </a:lnTo>
                  <a:lnTo>
                    <a:pt x="600" y="371"/>
                  </a:lnTo>
                  <a:lnTo>
                    <a:pt x="599" y="371"/>
                  </a:lnTo>
                  <a:close/>
                  <a:moveTo>
                    <a:pt x="397" y="543"/>
                  </a:moveTo>
                  <a:lnTo>
                    <a:pt x="394" y="542"/>
                  </a:lnTo>
                  <a:lnTo>
                    <a:pt x="394" y="543"/>
                  </a:lnTo>
                  <a:lnTo>
                    <a:pt x="396" y="544"/>
                  </a:lnTo>
                  <a:lnTo>
                    <a:pt x="397" y="545"/>
                  </a:lnTo>
                  <a:lnTo>
                    <a:pt x="397" y="544"/>
                  </a:lnTo>
                  <a:lnTo>
                    <a:pt x="397" y="543"/>
                  </a:lnTo>
                  <a:close/>
                  <a:moveTo>
                    <a:pt x="599" y="367"/>
                  </a:moveTo>
                  <a:lnTo>
                    <a:pt x="599" y="369"/>
                  </a:lnTo>
                  <a:lnTo>
                    <a:pt x="599" y="370"/>
                  </a:lnTo>
                  <a:lnTo>
                    <a:pt x="600" y="370"/>
                  </a:lnTo>
                  <a:lnTo>
                    <a:pt x="600" y="369"/>
                  </a:lnTo>
                  <a:lnTo>
                    <a:pt x="599" y="367"/>
                  </a:lnTo>
                  <a:close/>
                  <a:moveTo>
                    <a:pt x="627" y="350"/>
                  </a:moveTo>
                  <a:lnTo>
                    <a:pt x="629" y="351"/>
                  </a:lnTo>
                  <a:lnTo>
                    <a:pt x="629" y="350"/>
                  </a:lnTo>
                  <a:lnTo>
                    <a:pt x="627" y="348"/>
                  </a:lnTo>
                  <a:lnTo>
                    <a:pt x="627" y="350"/>
                  </a:lnTo>
                  <a:close/>
                  <a:moveTo>
                    <a:pt x="623" y="342"/>
                  </a:moveTo>
                  <a:lnTo>
                    <a:pt x="624" y="344"/>
                  </a:lnTo>
                  <a:lnTo>
                    <a:pt x="624" y="342"/>
                  </a:lnTo>
                  <a:lnTo>
                    <a:pt x="625" y="342"/>
                  </a:lnTo>
                  <a:lnTo>
                    <a:pt x="625" y="344"/>
                  </a:lnTo>
                  <a:lnTo>
                    <a:pt x="625" y="345"/>
                  </a:lnTo>
                  <a:lnTo>
                    <a:pt x="625" y="346"/>
                  </a:lnTo>
                  <a:lnTo>
                    <a:pt x="626" y="346"/>
                  </a:lnTo>
                  <a:lnTo>
                    <a:pt x="626" y="345"/>
                  </a:lnTo>
                  <a:lnTo>
                    <a:pt x="626" y="344"/>
                  </a:lnTo>
                  <a:lnTo>
                    <a:pt x="627" y="344"/>
                  </a:lnTo>
                  <a:lnTo>
                    <a:pt x="627" y="342"/>
                  </a:lnTo>
                  <a:lnTo>
                    <a:pt x="627" y="342"/>
                  </a:lnTo>
                  <a:lnTo>
                    <a:pt x="627" y="341"/>
                  </a:lnTo>
                  <a:lnTo>
                    <a:pt x="629" y="342"/>
                  </a:lnTo>
                  <a:lnTo>
                    <a:pt x="630" y="342"/>
                  </a:lnTo>
                  <a:lnTo>
                    <a:pt x="630" y="341"/>
                  </a:lnTo>
                  <a:lnTo>
                    <a:pt x="629" y="340"/>
                  </a:lnTo>
                  <a:lnTo>
                    <a:pt x="629" y="339"/>
                  </a:lnTo>
                  <a:lnTo>
                    <a:pt x="627" y="339"/>
                  </a:lnTo>
                  <a:lnTo>
                    <a:pt x="626" y="338"/>
                  </a:lnTo>
                  <a:lnTo>
                    <a:pt x="626" y="339"/>
                  </a:lnTo>
                  <a:lnTo>
                    <a:pt x="626" y="340"/>
                  </a:lnTo>
                  <a:lnTo>
                    <a:pt x="624" y="340"/>
                  </a:lnTo>
                  <a:lnTo>
                    <a:pt x="624" y="339"/>
                  </a:lnTo>
                  <a:lnTo>
                    <a:pt x="624" y="338"/>
                  </a:lnTo>
                  <a:lnTo>
                    <a:pt x="624" y="336"/>
                  </a:lnTo>
                  <a:lnTo>
                    <a:pt x="621" y="340"/>
                  </a:lnTo>
                  <a:lnTo>
                    <a:pt x="621" y="341"/>
                  </a:lnTo>
                  <a:lnTo>
                    <a:pt x="623" y="341"/>
                  </a:lnTo>
                  <a:lnTo>
                    <a:pt x="621" y="342"/>
                  </a:lnTo>
                  <a:lnTo>
                    <a:pt x="623" y="342"/>
                  </a:lnTo>
                  <a:close/>
                  <a:moveTo>
                    <a:pt x="593" y="434"/>
                  </a:moveTo>
                  <a:lnTo>
                    <a:pt x="594" y="434"/>
                  </a:lnTo>
                  <a:lnTo>
                    <a:pt x="595" y="435"/>
                  </a:lnTo>
                  <a:lnTo>
                    <a:pt x="596" y="435"/>
                  </a:lnTo>
                  <a:lnTo>
                    <a:pt x="600" y="437"/>
                  </a:lnTo>
                  <a:lnTo>
                    <a:pt x="602" y="437"/>
                  </a:lnTo>
                  <a:lnTo>
                    <a:pt x="602" y="435"/>
                  </a:lnTo>
                  <a:lnTo>
                    <a:pt x="602" y="434"/>
                  </a:lnTo>
                  <a:lnTo>
                    <a:pt x="602" y="433"/>
                  </a:lnTo>
                  <a:lnTo>
                    <a:pt x="602" y="432"/>
                  </a:lnTo>
                  <a:lnTo>
                    <a:pt x="602" y="431"/>
                  </a:lnTo>
                  <a:lnTo>
                    <a:pt x="601" y="431"/>
                  </a:lnTo>
                  <a:lnTo>
                    <a:pt x="601" y="429"/>
                  </a:lnTo>
                  <a:lnTo>
                    <a:pt x="602" y="429"/>
                  </a:lnTo>
                  <a:lnTo>
                    <a:pt x="601" y="428"/>
                  </a:lnTo>
                  <a:lnTo>
                    <a:pt x="601" y="428"/>
                  </a:lnTo>
                  <a:lnTo>
                    <a:pt x="600" y="428"/>
                  </a:lnTo>
                  <a:lnTo>
                    <a:pt x="600" y="427"/>
                  </a:lnTo>
                  <a:lnTo>
                    <a:pt x="600" y="426"/>
                  </a:lnTo>
                  <a:lnTo>
                    <a:pt x="599" y="425"/>
                  </a:lnTo>
                  <a:lnTo>
                    <a:pt x="598" y="425"/>
                  </a:lnTo>
                  <a:lnTo>
                    <a:pt x="595" y="428"/>
                  </a:lnTo>
                  <a:lnTo>
                    <a:pt x="593" y="431"/>
                  </a:lnTo>
                  <a:lnTo>
                    <a:pt x="592" y="432"/>
                  </a:lnTo>
                  <a:lnTo>
                    <a:pt x="592" y="433"/>
                  </a:lnTo>
                  <a:lnTo>
                    <a:pt x="593" y="433"/>
                  </a:lnTo>
                  <a:lnTo>
                    <a:pt x="593" y="434"/>
                  </a:lnTo>
                  <a:close/>
                  <a:moveTo>
                    <a:pt x="398" y="546"/>
                  </a:moveTo>
                  <a:lnTo>
                    <a:pt x="398" y="545"/>
                  </a:lnTo>
                  <a:lnTo>
                    <a:pt x="397" y="545"/>
                  </a:lnTo>
                  <a:lnTo>
                    <a:pt x="397" y="546"/>
                  </a:lnTo>
                  <a:lnTo>
                    <a:pt x="398" y="546"/>
                  </a:lnTo>
                  <a:close/>
                  <a:moveTo>
                    <a:pt x="602" y="69"/>
                  </a:moveTo>
                  <a:lnTo>
                    <a:pt x="606" y="68"/>
                  </a:lnTo>
                  <a:lnTo>
                    <a:pt x="609" y="67"/>
                  </a:lnTo>
                  <a:lnTo>
                    <a:pt x="609" y="65"/>
                  </a:lnTo>
                  <a:lnTo>
                    <a:pt x="609" y="64"/>
                  </a:lnTo>
                  <a:lnTo>
                    <a:pt x="611" y="62"/>
                  </a:lnTo>
                  <a:lnTo>
                    <a:pt x="607" y="61"/>
                  </a:lnTo>
                  <a:lnTo>
                    <a:pt x="605" y="60"/>
                  </a:lnTo>
                  <a:lnTo>
                    <a:pt x="604" y="60"/>
                  </a:lnTo>
                  <a:lnTo>
                    <a:pt x="599" y="61"/>
                  </a:lnTo>
                  <a:lnTo>
                    <a:pt x="598" y="62"/>
                  </a:lnTo>
                  <a:lnTo>
                    <a:pt x="598" y="63"/>
                  </a:lnTo>
                  <a:lnTo>
                    <a:pt x="598" y="64"/>
                  </a:lnTo>
                  <a:lnTo>
                    <a:pt x="596" y="67"/>
                  </a:lnTo>
                  <a:lnTo>
                    <a:pt x="596" y="68"/>
                  </a:lnTo>
                  <a:lnTo>
                    <a:pt x="596" y="69"/>
                  </a:lnTo>
                  <a:lnTo>
                    <a:pt x="598" y="70"/>
                  </a:lnTo>
                  <a:lnTo>
                    <a:pt x="602" y="69"/>
                  </a:lnTo>
                  <a:close/>
                  <a:moveTo>
                    <a:pt x="568" y="141"/>
                  </a:moveTo>
                  <a:lnTo>
                    <a:pt x="569" y="139"/>
                  </a:lnTo>
                  <a:lnTo>
                    <a:pt x="568" y="139"/>
                  </a:lnTo>
                  <a:lnTo>
                    <a:pt x="567" y="139"/>
                  </a:lnTo>
                  <a:lnTo>
                    <a:pt x="567" y="141"/>
                  </a:lnTo>
                  <a:lnTo>
                    <a:pt x="568" y="141"/>
                  </a:lnTo>
                  <a:lnTo>
                    <a:pt x="568" y="141"/>
                  </a:lnTo>
                  <a:close/>
                  <a:moveTo>
                    <a:pt x="559" y="410"/>
                  </a:moveTo>
                  <a:lnTo>
                    <a:pt x="559" y="412"/>
                  </a:lnTo>
                  <a:lnTo>
                    <a:pt x="561" y="410"/>
                  </a:lnTo>
                  <a:lnTo>
                    <a:pt x="559" y="410"/>
                  </a:lnTo>
                  <a:close/>
                  <a:moveTo>
                    <a:pt x="550" y="428"/>
                  </a:moveTo>
                  <a:lnTo>
                    <a:pt x="550" y="429"/>
                  </a:lnTo>
                  <a:lnTo>
                    <a:pt x="550" y="431"/>
                  </a:lnTo>
                  <a:lnTo>
                    <a:pt x="551" y="431"/>
                  </a:lnTo>
                  <a:lnTo>
                    <a:pt x="552" y="432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2" y="428"/>
                  </a:lnTo>
                  <a:lnTo>
                    <a:pt x="552" y="428"/>
                  </a:lnTo>
                  <a:lnTo>
                    <a:pt x="552" y="427"/>
                  </a:lnTo>
                  <a:lnTo>
                    <a:pt x="552" y="426"/>
                  </a:lnTo>
                  <a:lnTo>
                    <a:pt x="552" y="425"/>
                  </a:lnTo>
                  <a:lnTo>
                    <a:pt x="553" y="425"/>
                  </a:lnTo>
                  <a:lnTo>
                    <a:pt x="555" y="425"/>
                  </a:lnTo>
                  <a:lnTo>
                    <a:pt x="553" y="423"/>
                  </a:lnTo>
                  <a:lnTo>
                    <a:pt x="550" y="423"/>
                  </a:lnTo>
                  <a:lnTo>
                    <a:pt x="549" y="423"/>
                  </a:lnTo>
                  <a:lnTo>
                    <a:pt x="549" y="425"/>
                  </a:lnTo>
                  <a:lnTo>
                    <a:pt x="547" y="427"/>
                  </a:lnTo>
                  <a:lnTo>
                    <a:pt x="547" y="428"/>
                  </a:lnTo>
                  <a:lnTo>
                    <a:pt x="549" y="428"/>
                  </a:lnTo>
                  <a:lnTo>
                    <a:pt x="550" y="428"/>
                  </a:lnTo>
                  <a:close/>
                  <a:moveTo>
                    <a:pt x="562" y="412"/>
                  </a:moveTo>
                  <a:lnTo>
                    <a:pt x="564" y="412"/>
                  </a:lnTo>
                  <a:lnTo>
                    <a:pt x="565" y="410"/>
                  </a:lnTo>
                  <a:lnTo>
                    <a:pt x="565" y="409"/>
                  </a:lnTo>
                  <a:lnTo>
                    <a:pt x="567" y="408"/>
                  </a:lnTo>
                  <a:lnTo>
                    <a:pt x="567" y="407"/>
                  </a:lnTo>
                  <a:lnTo>
                    <a:pt x="562" y="408"/>
                  </a:lnTo>
                  <a:lnTo>
                    <a:pt x="561" y="410"/>
                  </a:lnTo>
                  <a:lnTo>
                    <a:pt x="562" y="410"/>
                  </a:lnTo>
                  <a:lnTo>
                    <a:pt x="562" y="412"/>
                  </a:lnTo>
                  <a:close/>
                  <a:moveTo>
                    <a:pt x="573" y="145"/>
                  </a:moveTo>
                  <a:lnTo>
                    <a:pt x="573" y="144"/>
                  </a:lnTo>
                  <a:lnTo>
                    <a:pt x="574" y="145"/>
                  </a:lnTo>
                  <a:lnTo>
                    <a:pt x="574" y="147"/>
                  </a:lnTo>
                  <a:lnTo>
                    <a:pt x="573" y="148"/>
                  </a:lnTo>
                  <a:lnTo>
                    <a:pt x="574" y="149"/>
                  </a:lnTo>
                  <a:lnTo>
                    <a:pt x="578" y="148"/>
                  </a:lnTo>
                  <a:lnTo>
                    <a:pt x="582" y="148"/>
                  </a:lnTo>
                  <a:lnTo>
                    <a:pt x="582" y="147"/>
                  </a:lnTo>
                  <a:lnTo>
                    <a:pt x="582" y="145"/>
                  </a:lnTo>
                  <a:lnTo>
                    <a:pt x="578" y="143"/>
                  </a:lnTo>
                  <a:lnTo>
                    <a:pt x="575" y="141"/>
                  </a:lnTo>
                  <a:lnTo>
                    <a:pt x="571" y="141"/>
                  </a:lnTo>
                  <a:lnTo>
                    <a:pt x="570" y="141"/>
                  </a:lnTo>
                  <a:lnTo>
                    <a:pt x="570" y="141"/>
                  </a:lnTo>
                  <a:lnTo>
                    <a:pt x="569" y="141"/>
                  </a:lnTo>
                  <a:lnTo>
                    <a:pt x="568" y="141"/>
                  </a:lnTo>
                  <a:lnTo>
                    <a:pt x="568" y="143"/>
                  </a:lnTo>
                  <a:lnTo>
                    <a:pt x="573" y="145"/>
                  </a:lnTo>
                  <a:close/>
                  <a:moveTo>
                    <a:pt x="574" y="410"/>
                  </a:moveTo>
                  <a:lnTo>
                    <a:pt x="571" y="409"/>
                  </a:lnTo>
                  <a:lnTo>
                    <a:pt x="570" y="409"/>
                  </a:lnTo>
                  <a:lnTo>
                    <a:pt x="569" y="408"/>
                  </a:lnTo>
                  <a:lnTo>
                    <a:pt x="568" y="408"/>
                  </a:lnTo>
                  <a:lnTo>
                    <a:pt x="567" y="409"/>
                  </a:lnTo>
                  <a:lnTo>
                    <a:pt x="568" y="409"/>
                  </a:lnTo>
                  <a:lnTo>
                    <a:pt x="569" y="409"/>
                  </a:lnTo>
                  <a:lnTo>
                    <a:pt x="573" y="410"/>
                  </a:lnTo>
                  <a:lnTo>
                    <a:pt x="573" y="412"/>
                  </a:lnTo>
                  <a:lnTo>
                    <a:pt x="574" y="412"/>
                  </a:lnTo>
                  <a:lnTo>
                    <a:pt x="574" y="410"/>
                  </a:lnTo>
                  <a:close/>
                  <a:moveTo>
                    <a:pt x="571" y="421"/>
                  </a:moveTo>
                  <a:lnTo>
                    <a:pt x="568" y="420"/>
                  </a:lnTo>
                  <a:lnTo>
                    <a:pt x="568" y="421"/>
                  </a:lnTo>
                  <a:lnTo>
                    <a:pt x="569" y="422"/>
                  </a:lnTo>
                  <a:lnTo>
                    <a:pt x="573" y="423"/>
                  </a:lnTo>
                  <a:lnTo>
                    <a:pt x="574" y="422"/>
                  </a:lnTo>
                  <a:lnTo>
                    <a:pt x="574" y="421"/>
                  </a:lnTo>
                  <a:lnTo>
                    <a:pt x="573" y="421"/>
                  </a:lnTo>
                  <a:lnTo>
                    <a:pt x="571" y="421"/>
                  </a:lnTo>
                  <a:close/>
                  <a:moveTo>
                    <a:pt x="408" y="55"/>
                  </a:moveTo>
                  <a:lnTo>
                    <a:pt x="408" y="56"/>
                  </a:lnTo>
                  <a:lnTo>
                    <a:pt x="407" y="56"/>
                  </a:lnTo>
                  <a:lnTo>
                    <a:pt x="407" y="57"/>
                  </a:lnTo>
                  <a:lnTo>
                    <a:pt x="407" y="58"/>
                  </a:lnTo>
                  <a:lnTo>
                    <a:pt x="407" y="60"/>
                  </a:lnTo>
                  <a:lnTo>
                    <a:pt x="408" y="60"/>
                  </a:lnTo>
                  <a:lnTo>
                    <a:pt x="408" y="62"/>
                  </a:lnTo>
                  <a:lnTo>
                    <a:pt x="411" y="62"/>
                  </a:lnTo>
                  <a:lnTo>
                    <a:pt x="415" y="63"/>
                  </a:lnTo>
                  <a:lnTo>
                    <a:pt x="419" y="60"/>
                  </a:lnTo>
                  <a:lnTo>
                    <a:pt x="421" y="56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4"/>
                  </a:lnTo>
                  <a:lnTo>
                    <a:pt x="422" y="52"/>
                  </a:lnTo>
                  <a:lnTo>
                    <a:pt x="422" y="51"/>
                  </a:lnTo>
                  <a:lnTo>
                    <a:pt x="419" y="52"/>
                  </a:lnTo>
                  <a:lnTo>
                    <a:pt x="415" y="52"/>
                  </a:lnTo>
                  <a:lnTo>
                    <a:pt x="411" y="54"/>
                  </a:lnTo>
                  <a:lnTo>
                    <a:pt x="410" y="55"/>
                  </a:lnTo>
                  <a:lnTo>
                    <a:pt x="408" y="55"/>
                  </a:lnTo>
                  <a:close/>
                  <a:moveTo>
                    <a:pt x="351" y="91"/>
                  </a:moveTo>
                  <a:lnTo>
                    <a:pt x="351" y="92"/>
                  </a:lnTo>
                  <a:lnTo>
                    <a:pt x="349" y="93"/>
                  </a:lnTo>
                  <a:lnTo>
                    <a:pt x="349" y="95"/>
                  </a:lnTo>
                  <a:lnTo>
                    <a:pt x="349" y="97"/>
                  </a:lnTo>
                  <a:lnTo>
                    <a:pt x="348" y="97"/>
                  </a:lnTo>
                  <a:lnTo>
                    <a:pt x="349" y="98"/>
                  </a:lnTo>
                  <a:lnTo>
                    <a:pt x="353" y="97"/>
                  </a:lnTo>
                  <a:lnTo>
                    <a:pt x="353" y="95"/>
                  </a:lnTo>
                  <a:lnTo>
                    <a:pt x="353" y="94"/>
                  </a:lnTo>
                  <a:lnTo>
                    <a:pt x="353" y="93"/>
                  </a:lnTo>
                  <a:lnTo>
                    <a:pt x="352" y="92"/>
                  </a:lnTo>
                  <a:lnTo>
                    <a:pt x="352" y="91"/>
                  </a:lnTo>
                  <a:lnTo>
                    <a:pt x="351" y="91"/>
                  </a:lnTo>
                  <a:close/>
                  <a:moveTo>
                    <a:pt x="391" y="387"/>
                  </a:moveTo>
                  <a:lnTo>
                    <a:pt x="389" y="387"/>
                  </a:lnTo>
                  <a:lnTo>
                    <a:pt x="390" y="388"/>
                  </a:lnTo>
                  <a:lnTo>
                    <a:pt x="391" y="387"/>
                  </a:lnTo>
                  <a:close/>
                  <a:moveTo>
                    <a:pt x="353" y="58"/>
                  </a:moveTo>
                  <a:lnTo>
                    <a:pt x="354" y="58"/>
                  </a:lnTo>
                  <a:lnTo>
                    <a:pt x="354" y="60"/>
                  </a:lnTo>
                  <a:lnTo>
                    <a:pt x="354" y="61"/>
                  </a:lnTo>
                  <a:lnTo>
                    <a:pt x="355" y="61"/>
                  </a:lnTo>
                  <a:lnTo>
                    <a:pt x="357" y="61"/>
                  </a:lnTo>
                  <a:lnTo>
                    <a:pt x="358" y="60"/>
                  </a:lnTo>
                  <a:lnTo>
                    <a:pt x="359" y="60"/>
                  </a:lnTo>
                  <a:lnTo>
                    <a:pt x="359" y="61"/>
                  </a:lnTo>
                  <a:lnTo>
                    <a:pt x="359" y="62"/>
                  </a:lnTo>
                  <a:lnTo>
                    <a:pt x="360" y="64"/>
                  </a:lnTo>
                  <a:lnTo>
                    <a:pt x="363" y="65"/>
                  </a:lnTo>
                  <a:lnTo>
                    <a:pt x="363" y="67"/>
                  </a:lnTo>
                  <a:lnTo>
                    <a:pt x="364" y="68"/>
                  </a:lnTo>
                  <a:lnTo>
                    <a:pt x="367" y="69"/>
                  </a:lnTo>
                  <a:lnTo>
                    <a:pt x="372" y="70"/>
                  </a:lnTo>
                  <a:lnTo>
                    <a:pt x="372" y="71"/>
                  </a:lnTo>
                  <a:lnTo>
                    <a:pt x="373" y="73"/>
                  </a:lnTo>
                  <a:lnTo>
                    <a:pt x="374" y="74"/>
                  </a:lnTo>
                  <a:lnTo>
                    <a:pt x="376" y="77"/>
                  </a:lnTo>
                  <a:lnTo>
                    <a:pt x="377" y="79"/>
                  </a:lnTo>
                  <a:lnTo>
                    <a:pt x="378" y="76"/>
                  </a:lnTo>
                  <a:lnTo>
                    <a:pt x="380" y="75"/>
                  </a:lnTo>
                  <a:lnTo>
                    <a:pt x="382" y="73"/>
                  </a:lnTo>
                  <a:lnTo>
                    <a:pt x="382" y="71"/>
                  </a:lnTo>
                  <a:lnTo>
                    <a:pt x="382" y="70"/>
                  </a:lnTo>
                  <a:lnTo>
                    <a:pt x="378" y="68"/>
                  </a:lnTo>
                  <a:lnTo>
                    <a:pt x="376" y="64"/>
                  </a:lnTo>
                  <a:lnTo>
                    <a:pt x="372" y="62"/>
                  </a:lnTo>
                  <a:lnTo>
                    <a:pt x="372" y="60"/>
                  </a:lnTo>
                  <a:lnTo>
                    <a:pt x="369" y="57"/>
                  </a:lnTo>
                  <a:lnTo>
                    <a:pt x="366" y="55"/>
                  </a:lnTo>
                  <a:lnTo>
                    <a:pt x="361" y="57"/>
                  </a:lnTo>
                  <a:lnTo>
                    <a:pt x="360" y="57"/>
                  </a:lnTo>
                  <a:lnTo>
                    <a:pt x="358" y="55"/>
                  </a:lnTo>
                  <a:lnTo>
                    <a:pt x="353" y="54"/>
                  </a:lnTo>
                  <a:lnTo>
                    <a:pt x="352" y="51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49" y="55"/>
                  </a:lnTo>
                  <a:lnTo>
                    <a:pt x="349" y="56"/>
                  </a:lnTo>
                  <a:lnTo>
                    <a:pt x="349" y="57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3" y="58"/>
                  </a:lnTo>
                  <a:close/>
                  <a:moveTo>
                    <a:pt x="165" y="651"/>
                  </a:moveTo>
                  <a:lnTo>
                    <a:pt x="166" y="651"/>
                  </a:lnTo>
                  <a:lnTo>
                    <a:pt x="167" y="651"/>
                  </a:lnTo>
                  <a:lnTo>
                    <a:pt x="167" y="650"/>
                  </a:lnTo>
                  <a:lnTo>
                    <a:pt x="166" y="650"/>
                  </a:lnTo>
                  <a:lnTo>
                    <a:pt x="165" y="650"/>
                  </a:lnTo>
                  <a:lnTo>
                    <a:pt x="165" y="651"/>
                  </a:lnTo>
                  <a:close/>
                  <a:moveTo>
                    <a:pt x="360" y="502"/>
                  </a:moveTo>
                  <a:lnTo>
                    <a:pt x="359" y="502"/>
                  </a:lnTo>
                  <a:lnTo>
                    <a:pt x="360" y="503"/>
                  </a:lnTo>
                  <a:lnTo>
                    <a:pt x="360" y="502"/>
                  </a:lnTo>
                  <a:close/>
                  <a:moveTo>
                    <a:pt x="351" y="73"/>
                  </a:moveTo>
                  <a:lnTo>
                    <a:pt x="351" y="71"/>
                  </a:lnTo>
                  <a:lnTo>
                    <a:pt x="352" y="71"/>
                  </a:lnTo>
                  <a:lnTo>
                    <a:pt x="352" y="73"/>
                  </a:lnTo>
                  <a:lnTo>
                    <a:pt x="352" y="74"/>
                  </a:lnTo>
                  <a:lnTo>
                    <a:pt x="352" y="75"/>
                  </a:lnTo>
                  <a:lnTo>
                    <a:pt x="354" y="76"/>
                  </a:lnTo>
                  <a:lnTo>
                    <a:pt x="358" y="74"/>
                  </a:lnTo>
                  <a:lnTo>
                    <a:pt x="363" y="73"/>
                  </a:lnTo>
                  <a:lnTo>
                    <a:pt x="365" y="71"/>
                  </a:lnTo>
                  <a:lnTo>
                    <a:pt x="363" y="69"/>
                  </a:lnTo>
                  <a:lnTo>
                    <a:pt x="359" y="67"/>
                  </a:lnTo>
                  <a:lnTo>
                    <a:pt x="358" y="65"/>
                  </a:lnTo>
                  <a:lnTo>
                    <a:pt x="355" y="64"/>
                  </a:lnTo>
                  <a:lnTo>
                    <a:pt x="354" y="65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52" y="68"/>
                  </a:lnTo>
                  <a:lnTo>
                    <a:pt x="353" y="68"/>
                  </a:lnTo>
                  <a:lnTo>
                    <a:pt x="353" y="67"/>
                  </a:lnTo>
                  <a:lnTo>
                    <a:pt x="352" y="67"/>
                  </a:lnTo>
                  <a:lnTo>
                    <a:pt x="348" y="68"/>
                  </a:lnTo>
                  <a:lnTo>
                    <a:pt x="348" y="67"/>
                  </a:lnTo>
                  <a:lnTo>
                    <a:pt x="347" y="68"/>
                  </a:lnTo>
                  <a:lnTo>
                    <a:pt x="346" y="69"/>
                  </a:lnTo>
                  <a:lnTo>
                    <a:pt x="346" y="70"/>
                  </a:lnTo>
                  <a:lnTo>
                    <a:pt x="346" y="71"/>
                  </a:lnTo>
                  <a:lnTo>
                    <a:pt x="348" y="71"/>
                  </a:lnTo>
                  <a:lnTo>
                    <a:pt x="351" y="73"/>
                  </a:lnTo>
                  <a:close/>
                  <a:moveTo>
                    <a:pt x="328" y="107"/>
                  </a:moveTo>
                  <a:lnTo>
                    <a:pt x="332" y="108"/>
                  </a:lnTo>
                  <a:lnTo>
                    <a:pt x="332" y="110"/>
                  </a:lnTo>
                  <a:lnTo>
                    <a:pt x="336" y="110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08"/>
                  </a:lnTo>
                  <a:lnTo>
                    <a:pt x="341" y="107"/>
                  </a:lnTo>
                  <a:lnTo>
                    <a:pt x="341" y="106"/>
                  </a:lnTo>
                  <a:lnTo>
                    <a:pt x="341" y="105"/>
                  </a:lnTo>
                  <a:lnTo>
                    <a:pt x="342" y="105"/>
                  </a:lnTo>
                  <a:lnTo>
                    <a:pt x="342" y="106"/>
                  </a:lnTo>
                  <a:lnTo>
                    <a:pt x="342" y="107"/>
                  </a:lnTo>
                  <a:lnTo>
                    <a:pt x="343" y="107"/>
                  </a:lnTo>
                  <a:lnTo>
                    <a:pt x="343" y="106"/>
                  </a:lnTo>
                  <a:lnTo>
                    <a:pt x="345" y="105"/>
                  </a:lnTo>
                  <a:lnTo>
                    <a:pt x="345" y="104"/>
                  </a:lnTo>
                  <a:lnTo>
                    <a:pt x="341" y="101"/>
                  </a:lnTo>
                  <a:lnTo>
                    <a:pt x="339" y="98"/>
                  </a:lnTo>
                  <a:lnTo>
                    <a:pt x="339" y="97"/>
                  </a:lnTo>
                  <a:lnTo>
                    <a:pt x="339" y="95"/>
                  </a:lnTo>
                  <a:lnTo>
                    <a:pt x="336" y="95"/>
                  </a:lnTo>
                  <a:lnTo>
                    <a:pt x="335" y="95"/>
                  </a:lnTo>
                  <a:lnTo>
                    <a:pt x="334" y="95"/>
                  </a:lnTo>
                  <a:lnTo>
                    <a:pt x="333" y="97"/>
                  </a:lnTo>
                  <a:lnTo>
                    <a:pt x="332" y="98"/>
                  </a:lnTo>
                  <a:lnTo>
                    <a:pt x="332" y="99"/>
                  </a:lnTo>
                  <a:lnTo>
                    <a:pt x="332" y="100"/>
                  </a:lnTo>
                  <a:lnTo>
                    <a:pt x="333" y="100"/>
                  </a:lnTo>
                  <a:lnTo>
                    <a:pt x="333" y="101"/>
                  </a:lnTo>
                  <a:lnTo>
                    <a:pt x="332" y="101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7" y="102"/>
                  </a:lnTo>
                  <a:lnTo>
                    <a:pt x="327" y="104"/>
                  </a:lnTo>
                  <a:lnTo>
                    <a:pt x="328" y="106"/>
                  </a:lnTo>
                  <a:lnTo>
                    <a:pt x="328" y="107"/>
                  </a:lnTo>
                  <a:close/>
                  <a:moveTo>
                    <a:pt x="348" y="94"/>
                  </a:moveTo>
                  <a:lnTo>
                    <a:pt x="348" y="94"/>
                  </a:lnTo>
                  <a:lnTo>
                    <a:pt x="348" y="93"/>
                  </a:lnTo>
                  <a:lnTo>
                    <a:pt x="348" y="92"/>
                  </a:lnTo>
                  <a:lnTo>
                    <a:pt x="349" y="92"/>
                  </a:lnTo>
                  <a:lnTo>
                    <a:pt x="349" y="91"/>
                  </a:lnTo>
                  <a:lnTo>
                    <a:pt x="349" y="89"/>
                  </a:lnTo>
                  <a:lnTo>
                    <a:pt x="348" y="88"/>
                  </a:lnTo>
                  <a:lnTo>
                    <a:pt x="348" y="87"/>
                  </a:lnTo>
                  <a:lnTo>
                    <a:pt x="347" y="86"/>
                  </a:lnTo>
                  <a:lnTo>
                    <a:pt x="347" y="85"/>
                  </a:lnTo>
                  <a:lnTo>
                    <a:pt x="348" y="85"/>
                  </a:lnTo>
                  <a:lnTo>
                    <a:pt x="348" y="85"/>
                  </a:lnTo>
                  <a:lnTo>
                    <a:pt x="348" y="83"/>
                  </a:lnTo>
                  <a:lnTo>
                    <a:pt x="345" y="83"/>
                  </a:lnTo>
                  <a:lnTo>
                    <a:pt x="345" y="83"/>
                  </a:lnTo>
                  <a:lnTo>
                    <a:pt x="343" y="85"/>
                  </a:lnTo>
                  <a:lnTo>
                    <a:pt x="345" y="86"/>
                  </a:lnTo>
                  <a:lnTo>
                    <a:pt x="345" y="87"/>
                  </a:lnTo>
                  <a:lnTo>
                    <a:pt x="346" y="87"/>
                  </a:lnTo>
                  <a:lnTo>
                    <a:pt x="345" y="88"/>
                  </a:lnTo>
                  <a:lnTo>
                    <a:pt x="343" y="89"/>
                  </a:lnTo>
                  <a:lnTo>
                    <a:pt x="345" y="91"/>
                  </a:lnTo>
                  <a:lnTo>
                    <a:pt x="343" y="91"/>
                  </a:lnTo>
                  <a:lnTo>
                    <a:pt x="348" y="94"/>
                  </a:lnTo>
                  <a:close/>
                  <a:moveTo>
                    <a:pt x="367" y="505"/>
                  </a:moveTo>
                  <a:lnTo>
                    <a:pt x="367" y="503"/>
                  </a:lnTo>
                  <a:lnTo>
                    <a:pt x="366" y="503"/>
                  </a:lnTo>
                  <a:lnTo>
                    <a:pt x="367" y="505"/>
                  </a:lnTo>
                  <a:close/>
                  <a:moveTo>
                    <a:pt x="333" y="480"/>
                  </a:moveTo>
                  <a:lnTo>
                    <a:pt x="334" y="480"/>
                  </a:lnTo>
                  <a:lnTo>
                    <a:pt x="333" y="478"/>
                  </a:lnTo>
                  <a:lnTo>
                    <a:pt x="333" y="480"/>
                  </a:lnTo>
                  <a:close/>
                  <a:moveTo>
                    <a:pt x="347" y="571"/>
                  </a:moveTo>
                  <a:lnTo>
                    <a:pt x="348" y="570"/>
                  </a:lnTo>
                  <a:lnTo>
                    <a:pt x="347" y="570"/>
                  </a:lnTo>
                  <a:lnTo>
                    <a:pt x="347" y="571"/>
                  </a:lnTo>
                  <a:close/>
                  <a:moveTo>
                    <a:pt x="351" y="502"/>
                  </a:moveTo>
                  <a:lnTo>
                    <a:pt x="353" y="503"/>
                  </a:lnTo>
                  <a:lnTo>
                    <a:pt x="352" y="502"/>
                  </a:lnTo>
                  <a:lnTo>
                    <a:pt x="351" y="501"/>
                  </a:lnTo>
                  <a:lnTo>
                    <a:pt x="351" y="502"/>
                  </a:lnTo>
                  <a:close/>
                  <a:moveTo>
                    <a:pt x="165" y="669"/>
                  </a:moveTo>
                  <a:lnTo>
                    <a:pt x="165" y="668"/>
                  </a:lnTo>
                  <a:lnTo>
                    <a:pt x="163" y="668"/>
                  </a:lnTo>
                  <a:lnTo>
                    <a:pt x="165" y="669"/>
                  </a:lnTo>
                  <a:close/>
                  <a:moveTo>
                    <a:pt x="333" y="481"/>
                  </a:moveTo>
                  <a:lnTo>
                    <a:pt x="333" y="482"/>
                  </a:lnTo>
                  <a:lnTo>
                    <a:pt x="332" y="481"/>
                  </a:lnTo>
                  <a:lnTo>
                    <a:pt x="330" y="481"/>
                  </a:lnTo>
                  <a:lnTo>
                    <a:pt x="329" y="481"/>
                  </a:lnTo>
                  <a:lnTo>
                    <a:pt x="329" y="482"/>
                  </a:lnTo>
                  <a:lnTo>
                    <a:pt x="328" y="482"/>
                  </a:lnTo>
                  <a:lnTo>
                    <a:pt x="327" y="482"/>
                  </a:lnTo>
                  <a:lnTo>
                    <a:pt x="327" y="483"/>
                  </a:lnTo>
                  <a:lnTo>
                    <a:pt x="327" y="484"/>
                  </a:lnTo>
                  <a:lnTo>
                    <a:pt x="328" y="484"/>
                  </a:lnTo>
                  <a:lnTo>
                    <a:pt x="328" y="486"/>
                  </a:lnTo>
                  <a:lnTo>
                    <a:pt x="329" y="486"/>
                  </a:lnTo>
                  <a:lnTo>
                    <a:pt x="330" y="486"/>
                  </a:lnTo>
                  <a:lnTo>
                    <a:pt x="332" y="486"/>
                  </a:lnTo>
                  <a:lnTo>
                    <a:pt x="332" y="486"/>
                  </a:lnTo>
                  <a:lnTo>
                    <a:pt x="333" y="487"/>
                  </a:lnTo>
                  <a:lnTo>
                    <a:pt x="333" y="488"/>
                  </a:lnTo>
                  <a:lnTo>
                    <a:pt x="333" y="489"/>
                  </a:lnTo>
                  <a:lnTo>
                    <a:pt x="335" y="490"/>
                  </a:lnTo>
                  <a:lnTo>
                    <a:pt x="335" y="492"/>
                  </a:lnTo>
                  <a:lnTo>
                    <a:pt x="336" y="489"/>
                  </a:lnTo>
                  <a:lnTo>
                    <a:pt x="338" y="489"/>
                  </a:lnTo>
                  <a:lnTo>
                    <a:pt x="338" y="488"/>
                  </a:lnTo>
                  <a:lnTo>
                    <a:pt x="338" y="487"/>
                  </a:lnTo>
                  <a:lnTo>
                    <a:pt x="338" y="486"/>
                  </a:lnTo>
                  <a:lnTo>
                    <a:pt x="338" y="486"/>
                  </a:lnTo>
                  <a:lnTo>
                    <a:pt x="338" y="484"/>
                  </a:lnTo>
                  <a:lnTo>
                    <a:pt x="336" y="484"/>
                  </a:lnTo>
                  <a:lnTo>
                    <a:pt x="336" y="486"/>
                  </a:lnTo>
                  <a:lnTo>
                    <a:pt x="333" y="483"/>
                  </a:lnTo>
                  <a:lnTo>
                    <a:pt x="334" y="483"/>
                  </a:lnTo>
                  <a:lnTo>
                    <a:pt x="335" y="484"/>
                  </a:lnTo>
                  <a:lnTo>
                    <a:pt x="335" y="483"/>
                  </a:lnTo>
                  <a:lnTo>
                    <a:pt x="335" y="482"/>
                  </a:lnTo>
                  <a:lnTo>
                    <a:pt x="334" y="482"/>
                  </a:lnTo>
                  <a:lnTo>
                    <a:pt x="334" y="481"/>
                  </a:lnTo>
                  <a:lnTo>
                    <a:pt x="333" y="480"/>
                  </a:lnTo>
                  <a:lnTo>
                    <a:pt x="332" y="481"/>
                  </a:lnTo>
                  <a:lnTo>
                    <a:pt x="333" y="481"/>
                  </a:lnTo>
                  <a:close/>
                  <a:moveTo>
                    <a:pt x="627" y="336"/>
                  </a:moveTo>
                  <a:lnTo>
                    <a:pt x="629" y="335"/>
                  </a:lnTo>
                  <a:lnTo>
                    <a:pt x="629" y="334"/>
                  </a:lnTo>
                  <a:lnTo>
                    <a:pt x="626" y="334"/>
                  </a:lnTo>
                  <a:lnTo>
                    <a:pt x="625" y="335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5" y="336"/>
                  </a:lnTo>
                  <a:lnTo>
                    <a:pt x="625" y="338"/>
                  </a:lnTo>
                  <a:lnTo>
                    <a:pt x="626" y="338"/>
                  </a:lnTo>
                  <a:lnTo>
                    <a:pt x="627" y="338"/>
                  </a:lnTo>
                  <a:lnTo>
                    <a:pt x="627" y="336"/>
                  </a:lnTo>
                  <a:close/>
                  <a:moveTo>
                    <a:pt x="165" y="653"/>
                  </a:moveTo>
                  <a:lnTo>
                    <a:pt x="163" y="653"/>
                  </a:lnTo>
                  <a:lnTo>
                    <a:pt x="163" y="651"/>
                  </a:lnTo>
                  <a:lnTo>
                    <a:pt x="162" y="650"/>
                  </a:lnTo>
                  <a:lnTo>
                    <a:pt x="161" y="650"/>
                  </a:lnTo>
                  <a:lnTo>
                    <a:pt x="160" y="650"/>
                  </a:lnTo>
                  <a:lnTo>
                    <a:pt x="160" y="651"/>
                  </a:lnTo>
                  <a:lnTo>
                    <a:pt x="160" y="653"/>
                  </a:lnTo>
                  <a:lnTo>
                    <a:pt x="161" y="654"/>
                  </a:lnTo>
                  <a:lnTo>
                    <a:pt x="162" y="654"/>
                  </a:lnTo>
                  <a:lnTo>
                    <a:pt x="162" y="655"/>
                  </a:lnTo>
                  <a:lnTo>
                    <a:pt x="163" y="655"/>
                  </a:lnTo>
                  <a:lnTo>
                    <a:pt x="163" y="654"/>
                  </a:lnTo>
                  <a:lnTo>
                    <a:pt x="165" y="654"/>
                  </a:lnTo>
                  <a:lnTo>
                    <a:pt x="165" y="653"/>
                  </a:lnTo>
                  <a:close/>
                  <a:moveTo>
                    <a:pt x="348" y="571"/>
                  </a:moveTo>
                  <a:lnTo>
                    <a:pt x="348" y="571"/>
                  </a:lnTo>
                  <a:lnTo>
                    <a:pt x="348" y="570"/>
                  </a:lnTo>
                  <a:lnTo>
                    <a:pt x="348" y="570"/>
                  </a:lnTo>
                  <a:lnTo>
                    <a:pt x="348" y="571"/>
                  </a:lnTo>
                  <a:lnTo>
                    <a:pt x="348" y="571"/>
                  </a:lnTo>
                  <a:close/>
                  <a:moveTo>
                    <a:pt x="377" y="63"/>
                  </a:move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7"/>
                  </a:lnTo>
                  <a:lnTo>
                    <a:pt x="384" y="68"/>
                  </a:lnTo>
                  <a:lnTo>
                    <a:pt x="385" y="65"/>
                  </a:lnTo>
                  <a:lnTo>
                    <a:pt x="388" y="63"/>
                  </a:lnTo>
                  <a:lnTo>
                    <a:pt x="385" y="62"/>
                  </a:lnTo>
                  <a:lnTo>
                    <a:pt x="383" y="60"/>
                  </a:lnTo>
                  <a:lnTo>
                    <a:pt x="382" y="58"/>
                  </a:lnTo>
                  <a:lnTo>
                    <a:pt x="382" y="57"/>
                  </a:lnTo>
                  <a:lnTo>
                    <a:pt x="382" y="56"/>
                  </a:lnTo>
                  <a:lnTo>
                    <a:pt x="377" y="55"/>
                  </a:lnTo>
                  <a:lnTo>
                    <a:pt x="377" y="55"/>
                  </a:lnTo>
                  <a:lnTo>
                    <a:pt x="376" y="55"/>
                  </a:lnTo>
                  <a:lnTo>
                    <a:pt x="374" y="52"/>
                  </a:lnTo>
                  <a:lnTo>
                    <a:pt x="373" y="52"/>
                  </a:lnTo>
                  <a:lnTo>
                    <a:pt x="373" y="51"/>
                  </a:lnTo>
                  <a:lnTo>
                    <a:pt x="367" y="52"/>
                  </a:lnTo>
                  <a:lnTo>
                    <a:pt x="367" y="51"/>
                  </a:lnTo>
                  <a:lnTo>
                    <a:pt x="366" y="51"/>
                  </a:lnTo>
                  <a:lnTo>
                    <a:pt x="366" y="52"/>
                  </a:lnTo>
                  <a:lnTo>
                    <a:pt x="366" y="54"/>
                  </a:lnTo>
                  <a:lnTo>
                    <a:pt x="367" y="54"/>
                  </a:lnTo>
                  <a:lnTo>
                    <a:pt x="371" y="55"/>
                  </a:lnTo>
                  <a:lnTo>
                    <a:pt x="373" y="56"/>
                  </a:lnTo>
                  <a:lnTo>
                    <a:pt x="374" y="57"/>
                  </a:lnTo>
                  <a:lnTo>
                    <a:pt x="374" y="58"/>
                  </a:lnTo>
                  <a:lnTo>
                    <a:pt x="374" y="60"/>
                  </a:lnTo>
                  <a:lnTo>
                    <a:pt x="376" y="60"/>
                  </a:lnTo>
                  <a:lnTo>
                    <a:pt x="376" y="61"/>
                  </a:lnTo>
                  <a:lnTo>
                    <a:pt x="377" y="61"/>
                  </a:lnTo>
                  <a:lnTo>
                    <a:pt x="377" y="61"/>
                  </a:lnTo>
                  <a:lnTo>
                    <a:pt x="377" y="62"/>
                  </a:lnTo>
                  <a:lnTo>
                    <a:pt x="377" y="63"/>
                  </a:lnTo>
                  <a:close/>
                  <a:moveTo>
                    <a:pt x="369" y="114"/>
                  </a:moveTo>
                  <a:lnTo>
                    <a:pt x="372" y="114"/>
                  </a:lnTo>
                  <a:lnTo>
                    <a:pt x="376" y="116"/>
                  </a:lnTo>
                  <a:lnTo>
                    <a:pt x="377" y="114"/>
                  </a:lnTo>
                  <a:lnTo>
                    <a:pt x="377" y="113"/>
                  </a:lnTo>
                  <a:lnTo>
                    <a:pt x="377" y="112"/>
                  </a:lnTo>
                  <a:lnTo>
                    <a:pt x="377" y="112"/>
                  </a:lnTo>
                  <a:lnTo>
                    <a:pt x="377" y="111"/>
                  </a:lnTo>
                  <a:lnTo>
                    <a:pt x="377" y="110"/>
                  </a:lnTo>
                  <a:lnTo>
                    <a:pt x="377" y="108"/>
                  </a:lnTo>
                  <a:lnTo>
                    <a:pt x="377" y="108"/>
                  </a:lnTo>
                  <a:lnTo>
                    <a:pt x="377" y="107"/>
                  </a:lnTo>
                  <a:lnTo>
                    <a:pt x="377" y="106"/>
                  </a:lnTo>
                  <a:lnTo>
                    <a:pt x="377" y="105"/>
                  </a:lnTo>
                  <a:lnTo>
                    <a:pt x="377" y="104"/>
                  </a:lnTo>
                  <a:lnTo>
                    <a:pt x="377" y="102"/>
                  </a:lnTo>
                  <a:lnTo>
                    <a:pt x="377" y="101"/>
                  </a:lnTo>
                  <a:lnTo>
                    <a:pt x="377" y="99"/>
                  </a:lnTo>
                  <a:lnTo>
                    <a:pt x="376" y="98"/>
                  </a:lnTo>
                  <a:lnTo>
                    <a:pt x="373" y="98"/>
                  </a:lnTo>
                  <a:lnTo>
                    <a:pt x="372" y="98"/>
                  </a:lnTo>
                  <a:lnTo>
                    <a:pt x="372" y="99"/>
                  </a:lnTo>
                  <a:lnTo>
                    <a:pt x="372" y="100"/>
                  </a:lnTo>
                  <a:lnTo>
                    <a:pt x="370" y="100"/>
                  </a:lnTo>
                  <a:lnTo>
                    <a:pt x="367" y="99"/>
                  </a:lnTo>
                  <a:lnTo>
                    <a:pt x="365" y="100"/>
                  </a:lnTo>
                  <a:lnTo>
                    <a:pt x="365" y="101"/>
                  </a:lnTo>
                  <a:lnTo>
                    <a:pt x="365" y="102"/>
                  </a:lnTo>
                  <a:lnTo>
                    <a:pt x="365" y="104"/>
                  </a:lnTo>
                  <a:lnTo>
                    <a:pt x="365" y="105"/>
                  </a:lnTo>
                  <a:lnTo>
                    <a:pt x="365" y="106"/>
                  </a:lnTo>
                  <a:lnTo>
                    <a:pt x="365" y="107"/>
                  </a:lnTo>
                  <a:lnTo>
                    <a:pt x="366" y="108"/>
                  </a:lnTo>
                  <a:lnTo>
                    <a:pt x="366" y="110"/>
                  </a:lnTo>
                  <a:lnTo>
                    <a:pt x="363" y="113"/>
                  </a:lnTo>
                  <a:lnTo>
                    <a:pt x="365" y="114"/>
                  </a:lnTo>
                  <a:lnTo>
                    <a:pt x="369" y="114"/>
                  </a:lnTo>
                  <a:close/>
                  <a:moveTo>
                    <a:pt x="390" y="36"/>
                  </a:moveTo>
                  <a:lnTo>
                    <a:pt x="390" y="37"/>
                  </a:lnTo>
                  <a:lnTo>
                    <a:pt x="391" y="37"/>
                  </a:lnTo>
                  <a:lnTo>
                    <a:pt x="392" y="38"/>
                  </a:lnTo>
                  <a:lnTo>
                    <a:pt x="396" y="39"/>
                  </a:lnTo>
                  <a:lnTo>
                    <a:pt x="398" y="38"/>
                  </a:lnTo>
                  <a:lnTo>
                    <a:pt x="398" y="39"/>
                  </a:lnTo>
                  <a:lnTo>
                    <a:pt x="400" y="38"/>
                  </a:lnTo>
                  <a:lnTo>
                    <a:pt x="400" y="37"/>
                  </a:lnTo>
                  <a:lnTo>
                    <a:pt x="400" y="36"/>
                  </a:lnTo>
                  <a:lnTo>
                    <a:pt x="398" y="34"/>
                  </a:lnTo>
                  <a:lnTo>
                    <a:pt x="398" y="33"/>
                  </a:lnTo>
                  <a:lnTo>
                    <a:pt x="397" y="33"/>
                  </a:lnTo>
                  <a:lnTo>
                    <a:pt x="397" y="32"/>
                  </a:lnTo>
                  <a:lnTo>
                    <a:pt x="396" y="32"/>
                  </a:lnTo>
                  <a:lnTo>
                    <a:pt x="392" y="33"/>
                  </a:lnTo>
                  <a:lnTo>
                    <a:pt x="391" y="36"/>
                  </a:lnTo>
                  <a:lnTo>
                    <a:pt x="390" y="36"/>
                  </a:lnTo>
                  <a:close/>
                  <a:moveTo>
                    <a:pt x="355" y="95"/>
                  </a:moveTo>
                  <a:lnTo>
                    <a:pt x="355" y="97"/>
                  </a:lnTo>
                  <a:lnTo>
                    <a:pt x="357" y="98"/>
                  </a:lnTo>
                  <a:lnTo>
                    <a:pt x="358" y="97"/>
                  </a:lnTo>
                  <a:lnTo>
                    <a:pt x="358" y="95"/>
                  </a:lnTo>
                  <a:lnTo>
                    <a:pt x="358" y="94"/>
                  </a:lnTo>
                  <a:lnTo>
                    <a:pt x="358" y="93"/>
                  </a:lnTo>
                  <a:lnTo>
                    <a:pt x="357" y="93"/>
                  </a:lnTo>
                  <a:lnTo>
                    <a:pt x="357" y="94"/>
                  </a:lnTo>
                  <a:lnTo>
                    <a:pt x="355" y="94"/>
                  </a:lnTo>
                  <a:lnTo>
                    <a:pt x="355" y="95"/>
                  </a:lnTo>
                  <a:close/>
                  <a:moveTo>
                    <a:pt x="354" y="93"/>
                  </a:moveTo>
                  <a:lnTo>
                    <a:pt x="355" y="92"/>
                  </a:lnTo>
                  <a:lnTo>
                    <a:pt x="355" y="91"/>
                  </a:lnTo>
                  <a:lnTo>
                    <a:pt x="355" y="89"/>
                  </a:lnTo>
                  <a:lnTo>
                    <a:pt x="354" y="87"/>
                  </a:lnTo>
                  <a:lnTo>
                    <a:pt x="352" y="88"/>
                  </a:lnTo>
                  <a:lnTo>
                    <a:pt x="351" y="88"/>
                  </a:lnTo>
                  <a:lnTo>
                    <a:pt x="351" y="89"/>
                  </a:lnTo>
                  <a:lnTo>
                    <a:pt x="352" y="91"/>
                  </a:lnTo>
                  <a:lnTo>
                    <a:pt x="353" y="92"/>
                  </a:lnTo>
                  <a:lnTo>
                    <a:pt x="354" y="93"/>
                  </a:lnTo>
                  <a:close/>
                  <a:moveTo>
                    <a:pt x="392" y="17"/>
                  </a:moveTo>
                  <a:lnTo>
                    <a:pt x="391" y="17"/>
                  </a:lnTo>
                  <a:lnTo>
                    <a:pt x="390" y="17"/>
                  </a:lnTo>
                  <a:lnTo>
                    <a:pt x="389" y="18"/>
                  </a:lnTo>
                  <a:lnTo>
                    <a:pt x="388" y="19"/>
                  </a:lnTo>
                  <a:lnTo>
                    <a:pt x="389" y="20"/>
                  </a:lnTo>
                  <a:lnTo>
                    <a:pt x="390" y="20"/>
                  </a:lnTo>
                  <a:lnTo>
                    <a:pt x="392" y="19"/>
                  </a:lnTo>
                  <a:lnTo>
                    <a:pt x="392" y="18"/>
                  </a:lnTo>
                  <a:lnTo>
                    <a:pt x="392" y="17"/>
                  </a:lnTo>
                  <a:close/>
                  <a:moveTo>
                    <a:pt x="348" y="101"/>
                  </a:moveTo>
                  <a:lnTo>
                    <a:pt x="347" y="102"/>
                  </a:lnTo>
                  <a:lnTo>
                    <a:pt x="347" y="104"/>
                  </a:lnTo>
                  <a:lnTo>
                    <a:pt x="347" y="105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8" y="108"/>
                  </a:lnTo>
                  <a:lnTo>
                    <a:pt x="348" y="108"/>
                  </a:lnTo>
                  <a:lnTo>
                    <a:pt x="348" y="107"/>
                  </a:lnTo>
                  <a:lnTo>
                    <a:pt x="348" y="106"/>
                  </a:lnTo>
                  <a:lnTo>
                    <a:pt x="348" y="105"/>
                  </a:lnTo>
                  <a:lnTo>
                    <a:pt x="349" y="104"/>
                  </a:lnTo>
                  <a:lnTo>
                    <a:pt x="348" y="102"/>
                  </a:lnTo>
                  <a:lnTo>
                    <a:pt x="348" y="101"/>
                  </a:lnTo>
                  <a:lnTo>
                    <a:pt x="348" y="101"/>
                  </a:lnTo>
                  <a:close/>
                  <a:moveTo>
                    <a:pt x="386" y="71"/>
                  </a:moveTo>
                  <a:lnTo>
                    <a:pt x="386" y="73"/>
                  </a:lnTo>
                  <a:lnTo>
                    <a:pt x="390" y="75"/>
                  </a:lnTo>
                  <a:lnTo>
                    <a:pt x="391" y="74"/>
                  </a:lnTo>
                  <a:lnTo>
                    <a:pt x="392" y="73"/>
                  </a:lnTo>
                  <a:lnTo>
                    <a:pt x="394" y="73"/>
                  </a:lnTo>
                  <a:lnTo>
                    <a:pt x="395" y="73"/>
                  </a:lnTo>
                  <a:lnTo>
                    <a:pt x="396" y="71"/>
                  </a:lnTo>
                  <a:lnTo>
                    <a:pt x="396" y="70"/>
                  </a:lnTo>
                  <a:lnTo>
                    <a:pt x="396" y="69"/>
                  </a:lnTo>
                  <a:lnTo>
                    <a:pt x="396" y="68"/>
                  </a:lnTo>
                  <a:lnTo>
                    <a:pt x="395" y="67"/>
                  </a:lnTo>
                  <a:lnTo>
                    <a:pt x="395" y="65"/>
                  </a:lnTo>
                  <a:lnTo>
                    <a:pt x="392" y="64"/>
                  </a:lnTo>
                  <a:lnTo>
                    <a:pt x="390" y="65"/>
                  </a:lnTo>
                  <a:lnTo>
                    <a:pt x="386" y="67"/>
                  </a:lnTo>
                  <a:lnTo>
                    <a:pt x="385" y="69"/>
                  </a:lnTo>
                  <a:lnTo>
                    <a:pt x="384" y="69"/>
                  </a:lnTo>
                  <a:lnTo>
                    <a:pt x="383" y="70"/>
                  </a:lnTo>
                  <a:lnTo>
                    <a:pt x="384" y="71"/>
                  </a:lnTo>
                  <a:lnTo>
                    <a:pt x="386" y="71"/>
                  </a:lnTo>
                  <a:close/>
                  <a:moveTo>
                    <a:pt x="389" y="11"/>
                  </a:moveTo>
                  <a:lnTo>
                    <a:pt x="392" y="9"/>
                  </a:lnTo>
                  <a:lnTo>
                    <a:pt x="396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0" y="6"/>
                  </a:lnTo>
                  <a:lnTo>
                    <a:pt x="400" y="5"/>
                  </a:lnTo>
                  <a:lnTo>
                    <a:pt x="400" y="3"/>
                  </a:lnTo>
                  <a:lnTo>
                    <a:pt x="401" y="3"/>
                  </a:lnTo>
                  <a:lnTo>
                    <a:pt x="400" y="2"/>
                  </a:lnTo>
                  <a:lnTo>
                    <a:pt x="398" y="1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90" y="1"/>
                  </a:lnTo>
                  <a:lnTo>
                    <a:pt x="386" y="2"/>
                  </a:lnTo>
                  <a:lnTo>
                    <a:pt x="386" y="3"/>
                  </a:lnTo>
                  <a:lnTo>
                    <a:pt x="385" y="3"/>
                  </a:lnTo>
                  <a:lnTo>
                    <a:pt x="384" y="5"/>
                  </a:lnTo>
                  <a:lnTo>
                    <a:pt x="385" y="6"/>
                  </a:lnTo>
                  <a:lnTo>
                    <a:pt x="386" y="6"/>
                  </a:lnTo>
                  <a:lnTo>
                    <a:pt x="385" y="7"/>
                  </a:lnTo>
                  <a:lnTo>
                    <a:pt x="384" y="8"/>
                  </a:lnTo>
                  <a:lnTo>
                    <a:pt x="384" y="9"/>
                  </a:lnTo>
                  <a:lnTo>
                    <a:pt x="384" y="11"/>
                  </a:lnTo>
                  <a:lnTo>
                    <a:pt x="385" y="13"/>
                  </a:lnTo>
                  <a:lnTo>
                    <a:pt x="389" y="11"/>
                  </a:lnTo>
                  <a:close/>
                  <a:moveTo>
                    <a:pt x="377" y="30"/>
                  </a:moveTo>
                  <a:lnTo>
                    <a:pt x="379" y="30"/>
                  </a:lnTo>
                  <a:lnTo>
                    <a:pt x="380" y="30"/>
                  </a:lnTo>
                  <a:lnTo>
                    <a:pt x="380" y="31"/>
                  </a:lnTo>
                  <a:lnTo>
                    <a:pt x="380" y="32"/>
                  </a:lnTo>
                  <a:lnTo>
                    <a:pt x="382" y="32"/>
                  </a:lnTo>
                  <a:lnTo>
                    <a:pt x="383" y="33"/>
                  </a:lnTo>
                  <a:lnTo>
                    <a:pt x="385" y="33"/>
                  </a:lnTo>
                  <a:lnTo>
                    <a:pt x="389" y="33"/>
                  </a:lnTo>
                  <a:lnTo>
                    <a:pt x="390" y="32"/>
                  </a:lnTo>
                  <a:lnTo>
                    <a:pt x="391" y="31"/>
                  </a:lnTo>
                  <a:lnTo>
                    <a:pt x="391" y="30"/>
                  </a:lnTo>
                  <a:lnTo>
                    <a:pt x="389" y="26"/>
                  </a:lnTo>
                  <a:lnTo>
                    <a:pt x="386" y="26"/>
                  </a:lnTo>
                  <a:lnTo>
                    <a:pt x="384" y="26"/>
                  </a:lnTo>
                  <a:lnTo>
                    <a:pt x="384" y="26"/>
                  </a:lnTo>
                  <a:lnTo>
                    <a:pt x="384" y="25"/>
                  </a:lnTo>
                  <a:lnTo>
                    <a:pt x="383" y="24"/>
                  </a:lnTo>
                  <a:lnTo>
                    <a:pt x="383" y="23"/>
                  </a:lnTo>
                  <a:lnTo>
                    <a:pt x="383" y="21"/>
                  </a:lnTo>
                  <a:lnTo>
                    <a:pt x="380" y="21"/>
                  </a:lnTo>
                  <a:lnTo>
                    <a:pt x="379" y="23"/>
                  </a:lnTo>
                  <a:lnTo>
                    <a:pt x="380" y="23"/>
                  </a:lnTo>
                  <a:lnTo>
                    <a:pt x="379" y="24"/>
                  </a:lnTo>
                  <a:lnTo>
                    <a:pt x="376" y="24"/>
                  </a:lnTo>
                  <a:lnTo>
                    <a:pt x="376" y="25"/>
                  </a:lnTo>
                  <a:lnTo>
                    <a:pt x="376" y="26"/>
                  </a:lnTo>
                  <a:lnTo>
                    <a:pt x="376" y="26"/>
                  </a:lnTo>
                  <a:lnTo>
                    <a:pt x="373" y="27"/>
                  </a:lnTo>
                  <a:lnTo>
                    <a:pt x="373" y="29"/>
                  </a:lnTo>
                  <a:lnTo>
                    <a:pt x="376" y="30"/>
                  </a:lnTo>
                  <a:lnTo>
                    <a:pt x="377" y="30"/>
                  </a:lnTo>
                  <a:close/>
                  <a:moveTo>
                    <a:pt x="386" y="51"/>
                  </a:moveTo>
                  <a:lnTo>
                    <a:pt x="385" y="52"/>
                  </a:lnTo>
                  <a:lnTo>
                    <a:pt x="385" y="54"/>
                  </a:lnTo>
                  <a:lnTo>
                    <a:pt x="384" y="55"/>
                  </a:lnTo>
                  <a:lnTo>
                    <a:pt x="384" y="55"/>
                  </a:lnTo>
                  <a:lnTo>
                    <a:pt x="384" y="56"/>
                  </a:lnTo>
                  <a:lnTo>
                    <a:pt x="388" y="61"/>
                  </a:lnTo>
                  <a:lnTo>
                    <a:pt x="389" y="62"/>
                  </a:lnTo>
                  <a:lnTo>
                    <a:pt x="391" y="61"/>
                  </a:lnTo>
                  <a:lnTo>
                    <a:pt x="391" y="60"/>
                  </a:lnTo>
                  <a:lnTo>
                    <a:pt x="391" y="58"/>
                  </a:lnTo>
                  <a:lnTo>
                    <a:pt x="392" y="56"/>
                  </a:lnTo>
                  <a:lnTo>
                    <a:pt x="392" y="55"/>
                  </a:lnTo>
                  <a:lnTo>
                    <a:pt x="389" y="54"/>
                  </a:lnTo>
                  <a:lnTo>
                    <a:pt x="386" y="51"/>
                  </a:lnTo>
                  <a:close/>
                  <a:moveTo>
                    <a:pt x="397" y="45"/>
                  </a:moveTo>
                  <a:lnTo>
                    <a:pt x="396" y="45"/>
                  </a:lnTo>
                  <a:lnTo>
                    <a:pt x="396" y="46"/>
                  </a:lnTo>
                  <a:lnTo>
                    <a:pt x="400" y="48"/>
                  </a:lnTo>
                  <a:lnTo>
                    <a:pt x="403" y="48"/>
                  </a:lnTo>
                  <a:lnTo>
                    <a:pt x="403" y="46"/>
                  </a:lnTo>
                  <a:lnTo>
                    <a:pt x="400" y="45"/>
                  </a:lnTo>
                  <a:lnTo>
                    <a:pt x="397" y="45"/>
                  </a:lnTo>
                  <a:close/>
                  <a:moveTo>
                    <a:pt x="395" y="317"/>
                  </a:moveTo>
                  <a:lnTo>
                    <a:pt x="396" y="316"/>
                  </a:lnTo>
                  <a:lnTo>
                    <a:pt x="392" y="317"/>
                  </a:lnTo>
                  <a:lnTo>
                    <a:pt x="392" y="318"/>
                  </a:lnTo>
                  <a:lnTo>
                    <a:pt x="394" y="318"/>
                  </a:lnTo>
                  <a:lnTo>
                    <a:pt x="395" y="317"/>
                  </a:lnTo>
                  <a:close/>
                  <a:moveTo>
                    <a:pt x="384" y="43"/>
                  </a:moveTo>
                  <a:lnTo>
                    <a:pt x="383" y="43"/>
                  </a:lnTo>
                  <a:lnTo>
                    <a:pt x="382" y="44"/>
                  </a:lnTo>
                  <a:lnTo>
                    <a:pt x="379" y="44"/>
                  </a:lnTo>
                  <a:lnTo>
                    <a:pt x="378" y="45"/>
                  </a:lnTo>
                  <a:lnTo>
                    <a:pt x="377" y="46"/>
                  </a:lnTo>
                  <a:lnTo>
                    <a:pt x="377" y="46"/>
                  </a:lnTo>
                  <a:lnTo>
                    <a:pt x="376" y="48"/>
                  </a:lnTo>
                  <a:lnTo>
                    <a:pt x="379" y="51"/>
                  </a:lnTo>
                  <a:lnTo>
                    <a:pt x="382" y="50"/>
                  </a:lnTo>
                  <a:lnTo>
                    <a:pt x="383" y="49"/>
                  </a:lnTo>
                  <a:lnTo>
                    <a:pt x="384" y="46"/>
                  </a:lnTo>
                  <a:lnTo>
                    <a:pt x="386" y="45"/>
                  </a:lnTo>
                  <a:lnTo>
                    <a:pt x="385" y="43"/>
                  </a:lnTo>
                  <a:lnTo>
                    <a:pt x="384" y="43"/>
                  </a:lnTo>
                  <a:close/>
                  <a:moveTo>
                    <a:pt x="361" y="42"/>
                  </a:moveTo>
                  <a:lnTo>
                    <a:pt x="361" y="43"/>
                  </a:lnTo>
                  <a:lnTo>
                    <a:pt x="361" y="44"/>
                  </a:lnTo>
                  <a:lnTo>
                    <a:pt x="361" y="45"/>
                  </a:lnTo>
                  <a:lnTo>
                    <a:pt x="363" y="45"/>
                  </a:lnTo>
                  <a:lnTo>
                    <a:pt x="364" y="46"/>
                  </a:lnTo>
                  <a:lnTo>
                    <a:pt x="369" y="44"/>
                  </a:lnTo>
                  <a:lnTo>
                    <a:pt x="370" y="45"/>
                  </a:lnTo>
                  <a:lnTo>
                    <a:pt x="370" y="48"/>
                  </a:lnTo>
                  <a:lnTo>
                    <a:pt x="372" y="48"/>
                  </a:lnTo>
                  <a:lnTo>
                    <a:pt x="373" y="45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3" y="40"/>
                  </a:lnTo>
                  <a:lnTo>
                    <a:pt x="384" y="39"/>
                  </a:lnTo>
                  <a:lnTo>
                    <a:pt x="382" y="37"/>
                  </a:lnTo>
                  <a:lnTo>
                    <a:pt x="380" y="38"/>
                  </a:lnTo>
                  <a:lnTo>
                    <a:pt x="379" y="38"/>
                  </a:lnTo>
                  <a:lnTo>
                    <a:pt x="379" y="37"/>
                  </a:lnTo>
                  <a:lnTo>
                    <a:pt x="379" y="36"/>
                  </a:lnTo>
                  <a:lnTo>
                    <a:pt x="377" y="34"/>
                  </a:lnTo>
                  <a:lnTo>
                    <a:pt x="374" y="33"/>
                  </a:lnTo>
                  <a:lnTo>
                    <a:pt x="374" y="34"/>
                  </a:lnTo>
                  <a:lnTo>
                    <a:pt x="373" y="34"/>
                  </a:lnTo>
                  <a:lnTo>
                    <a:pt x="373" y="33"/>
                  </a:lnTo>
                  <a:lnTo>
                    <a:pt x="373" y="32"/>
                  </a:lnTo>
                  <a:lnTo>
                    <a:pt x="369" y="33"/>
                  </a:lnTo>
                  <a:lnTo>
                    <a:pt x="370" y="33"/>
                  </a:lnTo>
                  <a:lnTo>
                    <a:pt x="370" y="34"/>
                  </a:lnTo>
                  <a:lnTo>
                    <a:pt x="370" y="36"/>
                  </a:lnTo>
                  <a:lnTo>
                    <a:pt x="370" y="37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1" y="40"/>
                  </a:lnTo>
                  <a:lnTo>
                    <a:pt x="372" y="40"/>
                  </a:lnTo>
                  <a:lnTo>
                    <a:pt x="372" y="42"/>
                  </a:lnTo>
                  <a:lnTo>
                    <a:pt x="371" y="42"/>
                  </a:lnTo>
                  <a:lnTo>
                    <a:pt x="367" y="40"/>
                  </a:lnTo>
                  <a:lnTo>
                    <a:pt x="366" y="39"/>
                  </a:lnTo>
                  <a:lnTo>
                    <a:pt x="365" y="39"/>
                  </a:lnTo>
                  <a:lnTo>
                    <a:pt x="365" y="38"/>
                  </a:lnTo>
                  <a:lnTo>
                    <a:pt x="364" y="38"/>
                  </a:lnTo>
                  <a:lnTo>
                    <a:pt x="364" y="37"/>
                  </a:lnTo>
                  <a:lnTo>
                    <a:pt x="363" y="38"/>
                  </a:lnTo>
                  <a:lnTo>
                    <a:pt x="363" y="37"/>
                  </a:lnTo>
                  <a:lnTo>
                    <a:pt x="361" y="38"/>
                  </a:lnTo>
                  <a:lnTo>
                    <a:pt x="360" y="37"/>
                  </a:lnTo>
                  <a:lnTo>
                    <a:pt x="360" y="38"/>
                  </a:lnTo>
                  <a:lnTo>
                    <a:pt x="360" y="39"/>
                  </a:lnTo>
                  <a:lnTo>
                    <a:pt x="359" y="40"/>
                  </a:lnTo>
                  <a:lnTo>
                    <a:pt x="361" y="40"/>
                  </a:lnTo>
                  <a:lnTo>
                    <a:pt x="361" y="42"/>
                  </a:lnTo>
                  <a:close/>
                  <a:moveTo>
                    <a:pt x="632" y="316"/>
                  </a:moveTo>
                  <a:lnTo>
                    <a:pt x="633" y="316"/>
                  </a:lnTo>
                  <a:lnTo>
                    <a:pt x="636" y="316"/>
                  </a:lnTo>
                  <a:lnTo>
                    <a:pt x="636" y="317"/>
                  </a:lnTo>
                  <a:lnTo>
                    <a:pt x="636" y="317"/>
                  </a:lnTo>
                  <a:lnTo>
                    <a:pt x="637" y="317"/>
                  </a:lnTo>
                  <a:lnTo>
                    <a:pt x="638" y="317"/>
                  </a:lnTo>
                  <a:lnTo>
                    <a:pt x="639" y="316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3" y="314"/>
                  </a:lnTo>
                  <a:lnTo>
                    <a:pt x="632" y="314"/>
                  </a:lnTo>
                  <a:lnTo>
                    <a:pt x="631" y="315"/>
                  </a:lnTo>
                  <a:lnTo>
                    <a:pt x="630" y="315"/>
                  </a:lnTo>
                  <a:lnTo>
                    <a:pt x="630" y="316"/>
                  </a:lnTo>
                  <a:lnTo>
                    <a:pt x="631" y="316"/>
                  </a:lnTo>
                  <a:lnTo>
                    <a:pt x="632" y="316"/>
                  </a:lnTo>
                  <a:close/>
                  <a:moveTo>
                    <a:pt x="808" y="137"/>
                  </a:moveTo>
                  <a:lnTo>
                    <a:pt x="808" y="138"/>
                  </a:lnTo>
                  <a:lnTo>
                    <a:pt x="808" y="139"/>
                  </a:lnTo>
                  <a:lnTo>
                    <a:pt x="808" y="141"/>
                  </a:lnTo>
                  <a:lnTo>
                    <a:pt x="806" y="141"/>
                  </a:lnTo>
                  <a:lnTo>
                    <a:pt x="808" y="142"/>
                  </a:lnTo>
                  <a:lnTo>
                    <a:pt x="808" y="141"/>
                  </a:lnTo>
                  <a:lnTo>
                    <a:pt x="809" y="139"/>
                  </a:lnTo>
                  <a:lnTo>
                    <a:pt x="810" y="138"/>
                  </a:lnTo>
                  <a:lnTo>
                    <a:pt x="809" y="138"/>
                  </a:lnTo>
                  <a:lnTo>
                    <a:pt x="808" y="137"/>
                  </a:lnTo>
                  <a:lnTo>
                    <a:pt x="808" y="137"/>
                  </a:lnTo>
                  <a:close/>
                  <a:moveTo>
                    <a:pt x="810" y="188"/>
                  </a:moveTo>
                  <a:lnTo>
                    <a:pt x="810" y="190"/>
                  </a:lnTo>
                  <a:lnTo>
                    <a:pt x="810" y="191"/>
                  </a:lnTo>
                  <a:lnTo>
                    <a:pt x="809" y="192"/>
                  </a:lnTo>
                  <a:lnTo>
                    <a:pt x="809" y="193"/>
                  </a:lnTo>
                  <a:lnTo>
                    <a:pt x="809" y="194"/>
                  </a:lnTo>
                  <a:lnTo>
                    <a:pt x="810" y="196"/>
                  </a:lnTo>
                  <a:lnTo>
                    <a:pt x="809" y="197"/>
                  </a:lnTo>
                  <a:lnTo>
                    <a:pt x="809" y="198"/>
                  </a:lnTo>
                  <a:lnTo>
                    <a:pt x="809" y="199"/>
                  </a:lnTo>
                  <a:lnTo>
                    <a:pt x="808" y="199"/>
                  </a:lnTo>
                  <a:lnTo>
                    <a:pt x="808" y="200"/>
                  </a:lnTo>
                  <a:lnTo>
                    <a:pt x="808" y="202"/>
                  </a:lnTo>
                  <a:lnTo>
                    <a:pt x="808" y="203"/>
                  </a:lnTo>
                  <a:lnTo>
                    <a:pt x="808" y="204"/>
                  </a:lnTo>
                  <a:lnTo>
                    <a:pt x="808" y="205"/>
                  </a:lnTo>
                  <a:lnTo>
                    <a:pt x="808" y="206"/>
                  </a:lnTo>
                  <a:lnTo>
                    <a:pt x="808" y="208"/>
                  </a:lnTo>
                  <a:lnTo>
                    <a:pt x="808" y="209"/>
                  </a:lnTo>
                  <a:lnTo>
                    <a:pt x="805" y="211"/>
                  </a:lnTo>
                  <a:lnTo>
                    <a:pt x="805" y="212"/>
                  </a:lnTo>
                  <a:lnTo>
                    <a:pt x="804" y="216"/>
                  </a:lnTo>
                  <a:lnTo>
                    <a:pt x="803" y="216"/>
                  </a:lnTo>
                  <a:lnTo>
                    <a:pt x="803" y="217"/>
                  </a:lnTo>
                  <a:lnTo>
                    <a:pt x="803" y="218"/>
                  </a:lnTo>
                  <a:lnTo>
                    <a:pt x="803" y="219"/>
                  </a:lnTo>
                  <a:lnTo>
                    <a:pt x="802" y="222"/>
                  </a:lnTo>
                  <a:lnTo>
                    <a:pt x="800" y="223"/>
                  </a:lnTo>
                  <a:lnTo>
                    <a:pt x="800" y="224"/>
                  </a:lnTo>
                  <a:lnTo>
                    <a:pt x="800" y="225"/>
                  </a:lnTo>
                  <a:lnTo>
                    <a:pt x="802" y="225"/>
                  </a:lnTo>
                  <a:lnTo>
                    <a:pt x="802" y="227"/>
                  </a:lnTo>
                  <a:lnTo>
                    <a:pt x="802" y="227"/>
                  </a:lnTo>
                  <a:lnTo>
                    <a:pt x="803" y="227"/>
                  </a:lnTo>
                  <a:lnTo>
                    <a:pt x="804" y="227"/>
                  </a:lnTo>
                  <a:lnTo>
                    <a:pt x="806" y="227"/>
                  </a:lnTo>
                  <a:lnTo>
                    <a:pt x="808" y="227"/>
                  </a:lnTo>
                  <a:lnTo>
                    <a:pt x="810" y="224"/>
                  </a:lnTo>
                  <a:lnTo>
                    <a:pt x="811" y="224"/>
                  </a:lnTo>
                  <a:lnTo>
                    <a:pt x="812" y="222"/>
                  </a:lnTo>
                  <a:lnTo>
                    <a:pt x="817" y="218"/>
                  </a:lnTo>
                  <a:lnTo>
                    <a:pt x="818" y="216"/>
                  </a:lnTo>
                  <a:lnTo>
                    <a:pt x="819" y="216"/>
                  </a:lnTo>
                  <a:lnTo>
                    <a:pt x="823" y="216"/>
                  </a:lnTo>
                  <a:lnTo>
                    <a:pt x="827" y="215"/>
                  </a:lnTo>
                  <a:lnTo>
                    <a:pt x="828" y="215"/>
                  </a:lnTo>
                  <a:lnTo>
                    <a:pt x="828" y="216"/>
                  </a:lnTo>
                  <a:lnTo>
                    <a:pt x="829" y="215"/>
                  </a:lnTo>
                  <a:lnTo>
                    <a:pt x="830" y="215"/>
                  </a:lnTo>
                  <a:lnTo>
                    <a:pt x="834" y="213"/>
                  </a:lnTo>
                  <a:lnTo>
                    <a:pt x="834" y="215"/>
                  </a:lnTo>
                  <a:lnTo>
                    <a:pt x="835" y="215"/>
                  </a:lnTo>
                  <a:lnTo>
                    <a:pt x="835" y="216"/>
                  </a:lnTo>
                  <a:lnTo>
                    <a:pt x="834" y="216"/>
                  </a:lnTo>
                  <a:lnTo>
                    <a:pt x="834" y="217"/>
                  </a:lnTo>
                  <a:lnTo>
                    <a:pt x="836" y="216"/>
                  </a:lnTo>
                  <a:lnTo>
                    <a:pt x="836" y="215"/>
                  </a:lnTo>
                  <a:lnTo>
                    <a:pt x="836" y="212"/>
                  </a:lnTo>
                  <a:lnTo>
                    <a:pt x="837" y="212"/>
                  </a:lnTo>
                  <a:lnTo>
                    <a:pt x="837" y="213"/>
                  </a:lnTo>
                  <a:lnTo>
                    <a:pt x="840" y="212"/>
                  </a:lnTo>
                  <a:lnTo>
                    <a:pt x="845" y="212"/>
                  </a:lnTo>
                  <a:lnTo>
                    <a:pt x="847" y="211"/>
                  </a:lnTo>
                  <a:lnTo>
                    <a:pt x="848" y="210"/>
                  </a:lnTo>
                  <a:lnTo>
                    <a:pt x="849" y="209"/>
                  </a:lnTo>
                  <a:lnTo>
                    <a:pt x="850" y="209"/>
                  </a:lnTo>
                  <a:lnTo>
                    <a:pt x="850" y="208"/>
                  </a:lnTo>
                  <a:lnTo>
                    <a:pt x="853" y="208"/>
                  </a:lnTo>
                  <a:lnTo>
                    <a:pt x="854" y="208"/>
                  </a:lnTo>
                  <a:lnTo>
                    <a:pt x="855" y="209"/>
                  </a:lnTo>
                  <a:lnTo>
                    <a:pt x="858" y="204"/>
                  </a:lnTo>
                  <a:lnTo>
                    <a:pt x="860" y="202"/>
                  </a:lnTo>
                  <a:lnTo>
                    <a:pt x="861" y="200"/>
                  </a:lnTo>
                  <a:lnTo>
                    <a:pt x="861" y="199"/>
                  </a:lnTo>
                  <a:lnTo>
                    <a:pt x="861" y="198"/>
                  </a:lnTo>
                  <a:lnTo>
                    <a:pt x="861" y="198"/>
                  </a:lnTo>
                  <a:lnTo>
                    <a:pt x="862" y="197"/>
                  </a:lnTo>
                  <a:lnTo>
                    <a:pt x="861" y="196"/>
                  </a:lnTo>
                  <a:lnTo>
                    <a:pt x="861" y="194"/>
                  </a:lnTo>
                  <a:lnTo>
                    <a:pt x="861" y="193"/>
                  </a:lnTo>
                  <a:lnTo>
                    <a:pt x="861" y="192"/>
                  </a:lnTo>
                  <a:lnTo>
                    <a:pt x="860" y="191"/>
                  </a:lnTo>
                  <a:lnTo>
                    <a:pt x="860" y="190"/>
                  </a:lnTo>
                  <a:lnTo>
                    <a:pt x="860" y="188"/>
                  </a:lnTo>
                  <a:lnTo>
                    <a:pt x="860" y="187"/>
                  </a:lnTo>
                  <a:lnTo>
                    <a:pt x="860" y="185"/>
                  </a:lnTo>
                  <a:lnTo>
                    <a:pt x="859" y="185"/>
                  </a:lnTo>
                  <a:lnTo>
                    <a:pt x="858" y="182"/>
                  </a:lnTo>
                  <a:lnTo>
                    <a:pt x="856" y="182"/>
                  </a:lnTo>
                  <a:lnTo>
                    <a:pt x="855" y="182"/>
                  </a:lnTo>
                  <a:lnTo>
                    <a:pt x="855" y="184"/>
                  </a:lnTo>
                  <a:lnTo>
                    <a:pt x="855" y="185"/>
                  </a:lnTo>
                  <a:lnTo>
                    <a:pt x="854" y="186"/>
                  </a:lnTo>
                  <a:lnTo>
                    <a:pt x="854" y="185"/>
                  </a:lnTo>
                  <a:lnTo>
                    <a:pt x="854" y="184"/>
                  </a:lnTo>
                  <a:lnTo>
                    <a:pt x="854" y="182"/>
                  </a:lnTo>
                  <a:lnTo>
                    <a:pt x="850" y="182"/>
                  </a:lnTo>
                  <a:lnTo>
                    <a:pt x="852" y="181"/>
                  </a:lnTo>
                  <a:lnTo>
                    <a:pt x="853" y="181"/>
                  </a:lnTo>
                  <a:lnTo>
                    <a:pt x="853" y="180"/>
                  </a:lnTo>
                  <a:lnTo>
                    <a:pt x="852" y="180"/>
                  </a:lnTo>
                  <a:lnTo>
                    <a:pt x="853" y="178"/>
                  </a:lnTo>
                  <a:lnTo>
                    <a:pt x="852" y="176"/>
                  </a:lnTo>
                  <a:lnTo>
                    <a:pt x="850" y="175"/>
                  </a:lnTo>
                  <a:lnTo>
                    <a:pt x="848" y="174"/>
                  </a:lnTo>
                  <a:lnTo>
                    <a:pt x="848" y="173"/>
                  </a:lnTo>
                  <a:lnTo>
                    <a:pt x="848" y="172"/>
                  </a:lnTo>
                  <a:lnTo>
                    <a:pt x="847" y="171"/>
                  </a:lnTo>
                  <a:lnTo>
                    <a:pt x="847" y="169"/>
                  </a:lnTo>
                  <a:lnTo>
                    <a:pt x="847" y="169"/>
                  </a:lnTo>
                  <a:lnTo>
                    <a:pt x="847" y="168"/>
                  </a:lnTo>
                  <a:lnTo>
                    <a:pt x="845" y="167"/>
                  </a:lnTo>
                  <a:lnTo>
                    <a:pt x="843" y="168"/>
                  </a:lnTo>
                  <a:lnTo>
                    <a:pt x="843" y="167"/>
                  </a:lnTo>
                  <a:lnTo>
                    <a:pt x="843" y="166"/>
                  </a:lnTo>
                  <a:lnTo>
                    <a:pt x="842" y="166"/>
                  </a:lnTo>
                  <a:lnTo>
                    <a:pt x="842" y="167"/>
                  </a:lnTo>
                  <a:lnTo>
                    <a:pt x="842" y="168"/>
                  </a:lnTo>
                  <a:lnTo>
                    <a:pt x="841" y="169"/>
                  </a:lnTo>
                  <a:lnTo>
                    <a:pt x="840" y="169"/>
                  </a:lnTo>
                  <a:lnTo>
                    <a:pt x="840" y="169"/>
                  </a:lnTo>
                  <a:lnTo>
                    <a:pt x="839" y="171"/>
                  </a:lnTo>
                  <a:lnTo>
                    <a:pt x="836" y="171"/>
                  </a:lnTo>
                  <a:lnTo>
                    <a:pt x="836" y="172"/>
                  </a:lnTo>
                  <a:lnTo>
                    <a:pt x="836" y="175"/>
                  </a:lnTo>
                  <a:lnTo>
                    <a:pt x="836" y="176"/>
                  </a:lnTo>
                  <a:lnTo>
                    <a:pt x="835" y="178"/>
                  </a:lnTo>
                  <a:lnTo>
                    <a:pt x="835" y="179"/>
                  </a:lnTo>
                  <a:lnTo>
                    <a:pt x="834" y="180"/>
                  </a:lnTo>
                  <a:lnTo>
                    <a:pt x="833" y="182"/>
                  </a:lnTo>
                  <a:lnTo>
                    <a:pt x="831" y="184"/>
                  </a:lnTo>
                  <a:lnTo>
                    <a:pt x="831" y="182"/>
                  </a:lnTo>
                  <a:lnTo>
                    <a:pt x="831" y="180"/>
                  </a:lnTo>
                  <a:lnTo>
                    <a:pt x="833" y="176"/>
                  </a:lnTo>
                  <a:lnTo>
                    <a:pt x="834" y="175"/>
                  </a:lnTo>
                  <a:lnTo>
                    <a:pt x="834" y="174"/>
                  </a:lnTo>
                  <a:lnTo>
                    <a:pt x="834" y="173"/>
                  </a:lnTo>
                  <a:lnTo>
                    <a:pt x="835" y="173"/>
                  </a:lnTo>
                  <a:lnTo>
                    <a:pt x="835" y="172"/>
                  </a:lnTo>
                  <a:lnTo>
                    <a:pt x="835" y="171"/>
                  </a:lnTo>
                  <a:lnTo>
                    <a:pt x="835" y="169"/>
                  </a:lnTo>
                  <a:lnTo>
                    <a:pt x="835" y="169"/>
                  </a:lnTo>
                  <a:lnTo>
                    <a:pt x="836" y="168"/>
                  </a:lnTo>
                  <a:lnTo>
                    <a:pt x="835" y="167"/>
                  </a:lnTo>
                  <a:lnTo>
                    <a:pt x="835" y="166"/>
                  </a:lnTo>
                  <a:lnTo>
                    <a:pt x="836" y="165"/>
                  </a:lnTo>
                  <a:lnTo>
                    <a:pt x="836" y="163"/>
                  </a:lnTo>
                  <a:lnTo>
                    <a:pt x="836" y="162"/>
                  </a:lnTo>
                  <a:lnTo>
                    <a:pt x="836" y="160"/>
                  </a:lnTo>
                  <a:lnTo>
                    <a:pt x="837" y="160"/>
                  </a:lnTo>
                  <a:lnTo>
                    <a:pt x="837" y="159"/>
                  </a:lnTo>
                  <a:lnTo>
                    <a:pt x="839" y="159"/>
                  </a:lnTo>
                  <a:lnTo>
                    <a:pt x="839" y="157"/>
                  </a:lnTo>
                  <a:lnTo>
                    <a:pt x="836" y="156"/>
                  </a:lnTo>
                  <a:lnTo>
                    <a:pt x="836" y="155"/>
                  </a:lnTo>
                  <a:lnTo>
                    <a:pt x="836" y="154"/>
                  </a:lnTo>
                  <a:lnTo>
                    <a:pt x="835" y="154"/>
                  </a:lnTo>
                  <a:lnTo>
                    <a:pt x="834" y="151"/>
                  </a:lnTo>
                  <a:lnTo>
                    <a:pt x="833" y="151"/>
                  </a:lnTo>
                  <a:lnTo>
                    <a:pt x="831" y="151"/>
                  </a:lnTo>
                  <a:lnTo>
                    <a:pt x="830" y="151"/>
                  </a:lnTo>
                  <a:lnTo>
                    <a:pt x="829" y="153"/>
                  </a:lnTo>
                  <a:lnTo>
                    <a:pt x="829" y="154"/>
                  </a:lnTo>
                  <a:lnTo>
                    <a:pt x="829" y="155"/>
                  </a:lnTo>
                  <a:lnTo>
                    <a:pt x="829" y="156"/>
                  </a:lnTo>
                  <a:lnTo>
                    <a:pt x="829" y="157"/>
                  </a:lnTo>
                  <a:lnTo>
                    <a:pt x="829" y="159"/>
                  </a:lnTo>
                  <a:lnTo>
                    <a:pt x="829" y="160"/>
                  </a:lnTo>
                  <a:lnTo>
                    <a:pt x="830" y="161"/>
                  </a:lnTo>
                  <a:lnTo>
                    <a:pt x="830" y="162"/>
                  </a:lnTo>
                  <a:lnTo>
                    <a:pt x="828" y="161"/>
                  </a:lnTo>
                  <a:lnTo>
                    <a:pt x="827" y="161"/>
                  </a:lnTo>
                  <a:lnTo>
                    <a:pt x="827" y="160"/>
                  </a:lnTo>
                  <a:lnTo>
                    <a:pt x="827" y="159"/>
                  </a:lnTo>
                  <a:lnTo>
                    <a:pt x="827" y="157"/>
                  </a:lnTo>
                  <a:lnTo>
                    <a:pt x="825" y="155"/>
                  </a:lnTo>
                  <a:lnTo>
                    <a:pt x="824" y="155"/>
                  </a:lnTo>
                  <a:lnTo>
                    <a:pt x="823" y="156"/>
                  </a:lnTo>
                  <a:lnTo>
                    <a:pt x="823" y="157"/>
                  </a:lnTo>
                  <a:lnTo>
                    <a:pt x="822" y="159"/>
                  </a:lnTo>
                  <a:lnTo>
                    <a:pt x="823" y="159"/>
                  </a:lnTo>
                  <a:lnTo>
                    <a:pt x="823" y="160"/>
                  </a:lnTo>
                  <a:lnTo>
                    <a:pt x="823" y="161"/>
                  </a:lnTo>
                  <a:lnTo>
                    <a:pt x="822" y="162"/>
                  </a:lnTo>
                  <a:lnTo>
                    <a:pt x="821" y="162"/>
                  </a:lnTo>
                  <a:lnTo>
                    <a:pt x="819" y="165"/>
                  </a:lnTo>
                  <a:lnTo>
                    <a:pt x="818" y="165"/>
                  </a:lnTo>
                  <a:lnTo>
                    <a:pt x="818" y="166"/>
                  </a:lnTo>
                  <a:lnTo>
                    <a:pt x="818" y="167"/>
                  </a:lnTo>
                  <a:lnTo>
                    <a:pt x="819" y="167"/>
                  </a:lnTo>
                  <a:lnTo>
                    <a:pt x="817" y="168"/>
                  </a:lnTo>
                  <a:lnTo>
                    <a:pt x="817" y="169"/>
                  </a:lnTo>
                  <a:lnTo>
                    <a:pt x="817" y="171"/>
                  </a:lnTo>
                  <a:lnTo>
                    <a:pt x="819" y="172"/>
                  </a:lnTo>
                  <a:lnTo>
                    <a:pt x="821" y="174"/>
                  </a:lnTo>
                  <a:lnTo>
                    <a:pt x="817" y="172"/>
                  </a:lnTo>
                  <a:lnTo>
                    <a:pt x="817" y="173"/>
                  </a:lnTo>
                  <a:lnTo>
                    <a:pt x="817" y="174"/>
                  </a:lnTo>
                  <a:lnTo>
                    <a:pt x="816" y="175"/>
                  </a:lnTo>
                  <a:lnTo>
                    <a:pt x="816" y="176"/>
                  </a:lnTo>
                  <a:lnTo>
                    <a:pt x="816" y="178"/>
                  </a:lnTo>
                  <a:lnTo>
                    <a:pt x="815" y="179"/>
                  </a:lnTo>
                  <a:lnTo>
                    <a:pt x="815" y="180"/>
                  </a:lnTo>
                  <a:lnTo>
                    <a:pt x="815" y="181"/>
                  </a:lnTo>
                  <a:lnTo>
                    <a:pt x="815" y="182"/>
                  </a:lnTo>
                  <a:lnTo>
                    <a:pt x="815" y="184"/>
                  </a:lnTo>
                  <a:lnTo>
                    <a:pt x="815" y="185"/>
                  </a:lnTo>
                  <a:lnTo>
                    <a:pt x="816" y="185"/>
                  </a:lnTo>
                  <a:lnTo>
                    <a:pt x="816" y="186"/>
                  </a:lnTo>
                  <a:lnTo>
                    <a:pt x="818" y="186"/>
                  </a:lnTo>
                  <a:lnTo>
                    <a:pt x="818" y="187"/>
                  </a:lnTo>
                  <a:lnTo>
                    <a:pt x="817" y="187"/>
                  </a:lnTo>
                  <a:lnTo>
                    <a:pt x="815" y="186"/>
                  </a:lnTo>
                  <a:lnTo>
                    <a:pt x="813" y="185"/>
                  </a:lnTo>
                  <a:lnTo>
                    <a:pt x="812" y="185"/>
                  </a:lnTo>
                  <a:lnTo>
                    <a:pt x="811" y="187"/>
                  </a:lnTo>
                  <a:lnTo>
                    <a:pt x="810" y="187"/>
                  </a:lnTo>
                  <a:lnTo>
                    <a:pt x="810" y="188"/>
                  </a:lnTo>
                  <a:close/>
                  <a:moveTo>
                    <a:pt x="872" y="213"/>
                  </a:moveTo>
                  <a:lnTo>
                    <a:pt x="872" y="212"/>
                  </a:lnTo>
                  <a:lnTo>
                    <a:pt x="873" y="211"/>
                  </a:lnTo>
                  <a:lnTo>
                    <a:pt x="873" y="212"/>
                  </a:lnTo>
                  <a:lnTo>
                    <a:pt x="874" y="212"/>
                  </a:lnTo>
                  <a:lnTo>
                    <a:pt x="874" y="211"/>
                  </a:lnTo>
                  <a:lnTo>
                    <a:pt x="874" y="210"/>
                  </a:lnTo>
                  <a:lnTo>
                    <a:pt x="874" y="209"/>
                  </a:lnTo>
                  <a:lnTo>
                    <a:pt x="873" y="209"/>
                  </a:lnTo>
                  <a:lnTo>
                    <a:pt x="873" y="208"/>
                  </a:lnTo>
                  <a:lnTo>
                    <a:pt x="872" y="208"/>
                  </a:lnTo>
                  <a:lnTo>
                    <a:pt x="871" y="209"/>
                  </a:lnTo>
                  <a:lnTo>
                    <a:pt x="871" y="210"/>
                  </a:lnTo>
                  <a:lnTo>
                    <a:pt x="871" y="211"/>
                  </a:lnTo>
                  <a:lnTo>
                    <a:pt x="871" y="212"/>
                  </a:lnTo>
                  <a:lnTo>
                    <a:pt x="870" y="212"/>
                  </a:lnTo>
                  <a:lnTo>
                    <a:pt x="867" y="211"/>
                  </a:lnTo>
                  <a:lnTo>
                    <a:pt x="867" y="212"/>
                  </a:lnTo>
                  <a:lnTo>
                    <a:pt x="867" y="213"/>
                  </a:lnTo>
                  <a:lnTo>
                    <a:pt x="867" y="215"/>
                  </a:lnTo>
                  <a:lnTo>
                    <a:pt x="868" y="216"/>
                  </a:lnTo>
                  <a:lnTo>
                    <a:pt x="872" y="213"/>
                  </a:lnTo>
                  <a:close/>
                  <a:moveTo>
                    <a:pt x="750" y="122"/>
                  </a:moveTo>
                  <a:lnTo>
                    <a:pt x="750" y="122"/>
                  </a:lnTo>
                  <a:lnTo>
                    <a:pt x="750" y="120"/>
                  </a:lnTo>
                  <a:lnTo>
                    <a:pt x="750" y="122"/>
                  </a:lnTo>
                  <a:close/>
                  <a:moveTo>
                    <a:pt x="780" y="184"/>
                  </a:moveTo>
                  <a:lnTo>
                    <a:pt x="781" y="184"/>
                  </a:lnTo>
                  <a:lnTo>
                    <a:pt x="782" y="184"/>
                  </a:lnTo>
                  <a:lnTo>
                    <a:pt x="781" y="182"/>
                  </a:lnTo>
                  <a:lnTo>
                    <a:pt x="780" y="184"/>
                  </a:lnTo>
                  <a:close/>
                  <a:moveTo>
                    <a:pt x="928" y="290"/>
                  </a:moveTo>
                  <a:lnTo>
                    <a:pt x="928" y="291"/>
                  </a:lnTo>
                  <a:lnTo>
                    <a:pt x="930" y="291"/>
                  </a:lnTo>
                  <a:lnTo>
                    <a:pt x="930" y="292"/>
                  </a:lnTo>
                  <a:lnTo>
                    <a:pt x="932" y="293"/>
                  </a:lnTo>
                  <a:lnTo>
                    <a:pt x="932" y="295"/>
                  </a:lnTo>
                  <a:lnTo>
                    <a:pt x="933" y="296"/>
                  </a:lnTo>
                  <a:lnTo>
                    <a:pt x="934" y="296"/>
                  </a:lnTo>
                  <a:lnTo>
                    <a:pt x="934" y="295"/>
                  </a:lnTo>
                  <a:lnTo>
                    <a:pt x="934" y="293"/>
                  </a:lnTo>
                  <a:lnTo>
                    <a:pt x="933" y="293"/>
                  </a:lnTo>
                  <a:lnTo>
                    <a:pt x="934" y="292"/>
                  </a:lnTo>
                  <a:lnTo>
                    <a:pt x="934" y="291"/>
                  </a:lnTo>
                  <a:lnTo>
                    <a:pt x="933" y="292"/>
                  </a:lnTo>
                  <a:lnTo>
                    <a:pt x="933" y="291"/>
                  </a:lnTo>
                  <a:lnTo>
                    <a:pt x="933" y="290"/>
                  </a:lnTo>
                  <a:lnTo>
                    <a:pt x="933" y="289"/>
                  </a:lnTo>
                  <a:lnTo>
                    <a:pt x="933" y="287"/>
                  </a:lnTo>
                  <a:lnTo>
                    <a:pt x="932" y="286"/>
                  </a:lnTo>
                  <a:lnTo>
                    <a:pt x="930" y="286"/>
                  </a:lnTo>
                  <a:lnTo>
                    <a:pt x="930" y="287"/>
                  </a:lnTo>
                  <a:lnTo>
                    <a:pt x="929" y="286"/>
                  </a:lnTo>
                  <a:lnTo>
                    <a:pt x="927" y="287"/>
                  </a:lnTo>
                  <a:lnTo>
                    <a:pt x="927" y="289"/>
                  </a:lnTo>
                  <a:lnTo>
                    <a:pt x="928" y="289"/>
                  </a:lnTo>
                  <a:lnTo>
                    <a:pt x="928" y="290"/>
                  </a:lnTo>
                  <a:close/>
                  <a:moveTo>
                    <a:pt x="872" y="217"/>
                  </a:moveTo>
                  <a:lnTo>
                    <a:pt x="871" y="218"/>
                  </a:lnTo>
                  <a:lnTo>
                    <a:pt x="876" y="219"/>
                  </a:lnTo>
                  <a:lnTo>
                    <a:pt x="879" y="221"/>
                  </a:lnTo>
                  <a:lnTo>
                    <a:pt x="881" y="221"/>
                  </a:lnTo>
                  <a:lnTo>
                    <a:pt x="881" y="222"/>
                  </a:lnTo>
                  <a:lnTo>
                    <a:pt x="881" y="223"/>
                  </a:lnTo>
                  <a:lnTo>
                    <a:pt x="883" y="222"/>
                  </a:lnTo>
                  <a:lnTo>
                    <a:pt x="884" y="222"/>
                  </a:lnTo>
                  <a:lnTo>
                    <a:pt x="885" y="219"/>
                  </a:lnTo>
                  <a:lnTo>
                    <a:pt x="885" y="218"/>
                  </a:lnTo>
                  <a:lnTo>
                    <a:pt x="884" y="218"/>
                  </a:lnTo>
                  <a:lnTo>
                    <a:pt x="884" y="217"/>
                  </a:lnTo>
                  <a:lnTo>
                    <a:pt x="884" y="216"/>
                  </a:lnTo>
                  <a:lnTo>
                    <a:pt x="883" y="216"/>
                  </a:lnTo>
                  <a:lnTo>
                    <a:pt x="880" y="216"/>
                  </a:lnTo>
                  <a:lnTo>
                    <a:pt x="880" y="217"/>
                  </a:lnTo>
                  <a:lnTo>
                    <a:pt x="879" y="217"/>
                  </a:lnTo>
                  <a:lnTo>
                    <a:pt x="877" y="217"/>
                  </a:lnTo>
                  <a:lnTo>
                    <a:pt x="877" y="216"/>
                  </a:lnTo>
                  <a:lnTo>
                    <a:pt x="872" y="217"/>
                  </a:lnTo>
                  <a:close/>
                  <a:moveTo>
                    <a:pt x="874" y="250"/>
                  </a:moveTo>
                  <a:lnTo>
                    <a:pt x="873" y="252"/>
                  </a:lnTo>
                  <a:lnTo>
                    <a:pt x="873" y="253"/>
                  </a:lnTo>
                  <a:lnTo>
                    <a:pt x="872" y="253"/>
                  </a:lnTo>
                  <a:lnTo>
                    <a:pt x="872" y="254"/>
                  </a:lnTo>
                  <a:lnTo>
                    <a:pt x="873" y="254"/>
                  </a:lnTo>
                  <a:lnTo>
                    <a:pt x="874" y="254"/>
                  </a:lnTo>
                  <a:lnTo>
                    <a:pt x="874" y="253"/>
                  </a:lnTo>
                  <a:lnTo>
                    <a:pt x="876" y="253"/>
                  </a:lnTo>
                  <a:lnTo>
                    <a:pt x="876" y="252"/>
                  </a:lnTo>
                  <a:lnTo>
                    <a:pt x="877" y="252"/>
                  </a:lnTo>
                  <a:lnTo>
                    <a:pt x="877" y="250"/>
                  </a:lnTo>
                  <a:lnTo>
                    <a:pt x="876" y="250"/>
                  </a:lnTo>
                  <a:lnTo>
                    <a:pt x="874" y="250"/>
                  </a:lnTo>
                  <a:close/>
                  <a:moveTo>
                    <a:pt x="880" y="260"/>
                  </a:moveTo>
                  <a:lnTo>
                    <a:pt x="884" y="259"/>
                  </a:lnTo>
                  <a:lnTo>
                    <a:pt x="885" y="259"/>
                  </a:lnTo>
                  <a:lnTo>
                    <a:pt x="885" y="258"/>
                  </a:lnTo>
                  <a:lnTo>
                    <a:pt x="885" y="256"/>
                  </a:lnTo>
                  <a:lnTo>
                    <a:pt x="885" y="256"/>
                  </a:lnTo>
                  <a:lnTo>
                    <a:pt x="884" y="256"/>
                  </a:lnTo>
                  <a:lnTo>
                    <a:pt x="884" y="256"/>
                  </a:lnTo>
                  <a:lnTo>
                    <a:pt x="883" y="256"/>
                  </a:lnTo>
                  <a:lnTo>
                    <a:pt x="881" y="255"/>
                  </a:lnTo>
                  <a:lnTo>
                    <a:pt x="881" y="256"/>
                  </a:lnTo>
                  <a:lnTo>
                    <a:pt x="880" y="258"/>
                  </a:lnTo>
                  <a:lnTo>
                    <a:pt x="881" y="258"/>
                  </a:lnTo>
                  <a:lnTo>
                    <a:pt x="881" y="259"/>
                  </a:lnTo>
                  <a:lnTo>
                    <a:pt x="880" y="260"/>
                  </a:lnTo>
                  <a:close/>
                  <a:moveTo>
                    <a:pt x="771" y="301"/>
                  </a:moveTo>
                  <a:lnTo>
                    <a:pt x="772" y="301"/>
                  </a:lnTo>
                  <a:lnTo>
                    <a:pt x="773" y="301"/>
                  </a:lnTo>
                  <a:lnTo>
                    <a:pt x="772" y="299"/>
                  </a:lnTo>
                  <a:lnTo>
                    <a:pt x="771" y="301"/>
                  </a:lnTo>
                  <a:close/>
                  <a:moveTo>
                    <a:pt x="775" y="299"/>
                  </a:moveTo>
                  <a:lnTo>
                    <a:pt x="775" y="301"/>
                  </a:lnTo>
                  <a:lnTo>
                    <a:pt x="777" y="301"/>
                  </a:lnTo>
                  <a:lnTo>
                    <a:pt x="777" y="299"/>
                  </a:lnTo>
                  <a:lnTo>
                    <a:pt x="775" y="299"/>
                  </a:lnTo>
                  <a:close/>
                  <a:moveTo>
                    <a:pt x="865" y="259"/>
                  </a:moveTo>
                  <a:lnTo>
                    <a:pt x="866" y="259"/>
                  </a:lnTo>
                  <a:lnTo>
                    <a:pt x="866" y="258"/>
                  </a:lnTo>
                  <a:lnTo>
                    <a:pt x="867" y="258"/>
                  </a:lnTo>
                  <a:lnTo>
                    <a:pt x="866" y="256"/>
                  </a:lnTo>
                  <a:lnTo>
                    <a:pt x="865" y="258"/>
                  </a:lnTo>
                  <a:lnTo>
                    <a:pt x="865" y="259"/>
                  </a:lnTo>
                  <a:close/>
                  <a:moveTo>
                    <a:pt x="774" y="307"/>
                  </a:moveTo>
                  <a:lnTo>
                    <a:pt x="775" y="308"/>
                  </a:lnTo>
                  <a:lnTo>
                    <a:pt x="777" y="305"/>
                  </a:lnTo>
                  <a:lnTo>
                    <a:pt x="778" y="305"/>
                  </a:lnTo>
                  <a:lnTo>
                    <a:pt x="778" y="304"/>
                  </a:lnTo>
                  <a:lnTo>
                    <a:pt x="777" y="303"/>
                  </a:lnTo>
                  <a:lnTo>
                    <a:pt x="777" y="304"/>
                  </a:lnTo>
                  <a:lnTo>
                    <a:pt x="775" y="305"/>
                  </a:lnTo>
                  <a:lnTo>
                    <a:pt x="775" y="304"/>
                  </a:lnTo>
                  <a:lnTo>
                    <a:pt x="777" y="303"/>
                  </a:lnTo>
                  <a:lnTo>
                    <a:pt x="778" y="303"/>
                  </a:lnTo>
                  <a:lnTo>
                    <a:pt x="778" y="302"/>
                  </a:lnTo>
                  <a:lnTo>
                    <a:pt x="778" y="301"/>
                  </a:lnTo>
                  <a:lnTo>
                    <a:pt x="778" y="299"/>
                  </a:lnTo>
                  <a:lnTo>
                    <a:pt x="777" y="301"/>
                  </a:lnTo>
                  <a:lnTo>
                    <a:pt x="775" y="302"/>
                  </a:lnTo>
                  <a:lnTo>
                    <a:pt x="775" y="303"/>
                  </a:lnTo>
                  <a:lnTo>
                    <a:pt x="774" y="304"/>
                  </a:lnTo>
                  <a:lnTo>
                    <a:pt x="774" y="305"/>
                  </a:lnTo>
                  <a:lnTo>
                    <a:pt x="774" y="307"/>
                  </a:lnTo>
                  <a:close/>
                  <a:moveTo>
                    <a:pt x="773" y="301"/>
                  </a:moveTo>
                  <a:lnTo>
                    <a:pt x="774" y="301"/>
                  </a:lnTo>
                  <a:lnTo>
                    <a:pt x="775" y="301"/>
                  </a:lnTo>
                  <a:lnTo>
                    <a:pt x="774" y="299"/>
                  </a:lnTo>
                  <a:lnTo>
                    <a:pt x="773" y="301"/>
                  </a:lnTo>
                  <a:close/>
                  <a:moveTo>
                    <a:pt x="782" y="281"/>
                  </a:moveTo>
                  <a:lnTo>
                    <a:pt x="781" y="281"/>
                  </a:lnTo>
                  <a:lnTo>
                    <a:pt x="779" y="283"/>
                  </a:lnTo>
                  <a:lnTo>
                    <a:pt x="781" y="283"/>
                  </a:lnTo>
                  <a:lnTo>
                    <a:pt x="782" y="283"/>
                  </a:lnTo>
                  <a:lnTo>
                    <a:pt x="782" y="281"/>
                  </a:lnTo>
                  <a:close/>
                  <a:moveTo>
                    <a:pt x="784" y="126"/>
                  </a:moveTo>
                  <a:lnTo>
                    <a:pt x="785" y="125"/>
                  </a:lnTo>
                  <a:lnTo>
                    <a:pt x="785" y="124"/>
                  </a:lnTo>
                  <a:lnTo>
                    <a:pt x="785" y="123"/>
                  </a:lnTo>
                  <a:lnTo>
                    <a:pt x="785" y="120"/>
                  </a:lnTo>
                  <a:lnTo>
                    <a:pt x="785" y="119"/>
                  </a:lnTo>
                  <a:lnTo>
                    <a:pt x="786" y="119"/>
                  </a:lnTo>
                  <a:lnTo>
                    <a:pt x="787" y="118"/>
                  </a:lnTo>
                  <a:lnTo>
                    <a:pt x="787" y="117"/>
                  </a:lnTo>
                  <a:lnTo>
                    <a:pt x="787" y="116"/>
                  </a:lnTo>
                  <a:lnTo>
                    <a:pt x="787" y="114"/>
                  </a:lnTo>
                  <a:lnTo>
                    <a:pt x="786" y="114"/>
                  </a:lnTo>
                  <a:lnTo>
                    <a:pt x="786" y="113"/>
                  </a:lnTo>
                  <a:lnTo>
                    <a:pt x="786" y="112"/>
                  </a:lnTo>
                  <a:lnTo>
                    <a:pt x="785" y="112"/>
                  </a:lnTo>
                  <a:lnTo>
                    <a:pt x="784" y="112"/>
                  </a:lnTo>
                  <a:lnTo>
                    <a:pt x="784" y="111"/>
                  </a:lnTo>
                  <a:lnTo>
                    <a:pt x="782" y="110"/>
                  </a:lnTo>
                  <a:lnTo>
                    <a:pt x="779" y="111"/>
                  </a:lnTo>
                  <a:lnTo>
                    <a:pt x="777" y="112"/>
                  </a:lnTo>
                  <a:lnTo>
                    <a:pt x="774" y="112"/>
                  </a:lnTo>
                  <a:lnTo>
                    <a:pt x="774" y="112"/>
                  </a:lnTo>
                  <a:lnTo>
                    <a:pt x="773" y="112"/>
                  </a:lnTo>
                  <a:lnTo>
                    <a:pt x="773" y="112"/>
                  </a:lnTo>
                  <a:lnTo>
                    <a:pt x="772" y="112"/>
                  </a:lnTo>
                  <a:lnTo>
                    <a:pt x="771" y="113"/>
                  </a:lnTo>
                  <a:lnTo>
                    <a:pt x="771" y="112"/>
                  </a:lnTo>
                  <a:lnTo>
                    <a:pt x="769" y="112"/>
                  </a:lnTo>
                  <a:lnTo>
                    <a:pt x="769" y="113"/>
                  </a:lnTo>
                  <a:lnTo>
                    <a:pt x="768" y="113"/>
                  </a:lnTo>
                  <a:lnTo>
                    <a:pt x="768" y="112"/>
                  </a:lnTo>
                  <a:lnTo>
                    <a:pt x="765" y="112"/>
                  </a:lnTo>
                  <a:lnTo>
                    <a:pt x="762" y="112"/>
                  </a:lnTo>
                  <a:lnTo>
                    <a:pt x="761" y="113"/>
                  </a:lnTo>
                  <a:lnTo>
                    <a:pt x="760" y="114"/>
                  </a:lnTo>
                  <a:lnTo>
                    <a:pt x="760" y="117"/>
                  </a:lnTo>
                  <a:lnTo>
                    <a:pt x="759" y="118"/>
                  </a:lnTo>
                  <a:lnTo>
                    <a:pt x="759" y="117"/>
                  </a:lnTo>
                  <a:lnTo>
                    <a:pt x="757" y="116"/>
                  </a:lnTo>
                  <a:lnTo>
                    <a:pt x="757" y="114"/>
                  </a:lnTo>
                  <a:lnTo>
                    <a:pt x="756" y="113"/>
                  </a:lnTo>
                  <a:lnTo>
                    <a:pt x="755" y="113"/>
                  </a:lnTo>
                  <a:lnTo>
                    <a:pt x="756" y="114"/>
                  </a:lnTo>
                  <a:lnTo>
                    <a:pt x="755" y="116"/>
                  </a:lnTo>
                  <a:lnTo>
                    <a:pt x="755" y="117"/>
                  </a:lnTo>
                  <a:lnTo>
                    <a:pt x="754" y="117"/>
                  </a:lnTo>
                  <a:lnTo>
                    <a:pt x="754" y="118"/>
                  </a:lnTo>
                  <a:lnTo>
                    <a:pt x="750" y="122"/>
                  </a:lnTo>
                  <a:lnTo>
                    <a:pt x="750" y="123"/>
                  </a:lnTo>
                  <a:lnTo>
                    <a:pt x="750" y="124"/>
                  </a:lnTo>
                  <a:lnTo>
                    <a:pt x="749" y="125"/>
                  </a:lnTo>
                  <a:lnTo>
                    <a:pt x="750" y="125"/>
                  </a:lnTo>
                  <a:lnTo>
                    <a:pt x="750" y="126"/>
                  </a:lnTo>
                  <a:lnTo>
                    <a:pt x="750" y="128"/>
                  </a:lnTo>
                  <a:lnTo>
                    <a:pt x="751" y="128"/>
                  </a:lnTo>
                  <a:lnTo>
                    <a:pt x="751" y="129"/>
                  </a:lnTo>
                  <a:lnTo>
                    <a:pt x="753" y="129"/>
                  </a:lnTo>
                  <a:lnTo>
                    <a:pt x="753" y="130"/>
                  </a:lnTo>
                  <a:lnTo>
                    <a:pt x="754" y="130"/>
                  </a:lnTo>
                  <a:lnTo>
                    <a:pt x="750" y="131"/>
                  </a:lnTo>
                  <a:lnTo>
                    <a:pt x="749" y="132"/>
                  </a:lnTo>
                  <a:lnTo>
                    <a:pt x="745" y="136"/>
                  </a:lnTo>
                  <a:lnTo>
                    <a:pt x="745" y="137"/>
                  </a:lnTo>
                  <a:lnTo>
                    <a:pt x="745" y="139"/>
                  </a:lnTo>
                  <a:lnTo>
                    <a:pt x="744" y="139"/>
                  </a:lnTo>
                  <a:lnTo>
                    <a:pt x="744" y="141"/>
                  </a:lnTo>
                  <a:lnTo>
                    <a:pt x="743" y="141"/>
                  </a:lnTo>
                  <a:lnTo>
                    <a:pt x="740" y="144"/>
                  </a:lnTo>
                  <a:lnTo>
                    <a:pt x="738" y="144"/>
                  </a:lnTo>
                  <a:lnTo>
                    <a:pt x="736" y="143"/>
                  </a:lnTo>
                  <a:lnTo>
                    <a:pt x="735" y="144"/>
                  </a:lnTo>
                  <a:lnTo>
                    <a:pt x="737" y="145"/>
                  </a:lnTo>
                  <a:lnTo>
                    <a:pt x="737" y="147"/>
                  </a:lnTo>
                  <a:lnTo>
                    <a:pt x="738" y="147"/>
                  </a:lnTo>
                  <a:lnTo>
                    <a:pt x="738" y="145"/>
                  </a:lnTo>
                  <a:lnTo>
                    <a:pt x="740" y="147"/>
                  </a:lnTo>
                  <a:lnTo>
                    <a:pt x="741" y="147"/>
                  </a:lnTo>
                  <a:lnTo>
                    <a:pt x="740" y="148"/>
                  </a:lnTo>
                  <a:lnTo>
                    <a:pt x="738" y="148"/>
                  </a:lnTo>
                  <a:lnTo>
                    <a:pt x="738" y="149"/>
                  </a:lnTo>
                  <a:lnTo>
                    <a:pt x="738" y="150"/>
                  </a:lnTo>
                  <a:lnTo>
                    <a:pt x="740" y="150"/>
                  </a:lnTo>
                  <a:lnTo>
                    <a:pt x="741" y="149"/>
                  </a:lnTo>
                  <a:lnTo>
                    <a:pt x="742" y="149"/>
                  </a:lnTo>
                  <a:lnTo>
                    <a:pt x="742" y="148"/>
                  </a:lnTo>
                  <a:lnTo>
                    <a:pt x="742" y="147"/>
                  </a:lnTo>
                  <a:lnTo>
                    <a:pt x="742" y="145"/>
                  </a:lnTo>
                  <a:lnTo>
                    <a:pt x="742" y="144"/>
                  </a:lnTo>
                  <a:lnTo>
                    <a:pt x="743" y="144"/>
                  </a:lnTo>
                  <a:lnTo>
                    <a:pt x="744" y="143"/>
                  </a:lnTo>
                  <a:lnTo>
                    <a:pt x="744" y="142"/>
                  </a:lnTo>
                  <a:lnTo>
                    <a:pt x="744" y="141"/>
                  </a:lnTo>
                  <a:lnTo>
                    <a:pt x="745" y="141"/>
                  </a:lnTo>
                  <a:lnTo>
                    <a:pt x="745" y="142"/>
                  </a:lnTo>
                  <a:lnTo>
                    <a:pt x="745" y="143"/>
                  </a:lnTo>
                  <a:lnTo>
                    <a:pt x="744" y="144"/>
                  </a:lnTo>
                  <a:lnTo>
                    <a:pt x="744" y="145"/>
                  </a:lnTo>
                  <a:lnTo>
                    <a:pt x="745" y="145"/>
                  </a:lnTo>
                  <a:lnTo>
                    <a:pt x="745" y="147"/>
                  </a:lnTo>
                  <a:lnTo>
                    <a:pt x="747" y="147"/>
                  </a:lnTo>
                  <a:lnTo>
                    <a:pt x="747" y="148"/>
                  </a:lnTo>
                  <a:lnTo>
                    <a:pt x="747" y="149"/>
                  </a:lnTo>
                  <a:lnTo>
                    <a:pt x="744" y="149"/>
                  </a:lnTo>
                  <a:lnTo>
                    <a:pt x="744" y="150"/>
                  </a:lnTo>
                  <a:lnTo>
                    <a:pt x="747" y="151"/>
                  </a:lnTo>
                  <a:lnTo>
                    <a:pt x="748" y="151"/>
                  </a:lnTo>
                  <a:lnTo>
                    <a:pt x="748" y="150"/>
                  </a:lnTo>
                  <a:lnTo>
                    <a:pt x="748" y="149"/>
                  </a:lnTo>
                  <a:lnTo>
                    <a:pt x="749" y="148"/>
                  </a:lnTo>
                  <a:lnTo>
                    <a:pt x="750" y="148"/>
                  </a:lnTo>
                  <a:lnTo>
                    <a:pt x="750" y="150"/>
                  </a:lnTo>
                  <a:lnTo>
                    <a:pt x="750" y="151"/>
                  </a:lnTo>
                  <a:lnTo>
                    <a:pt x="750" y="153"/>
                  </a:lnTo>
                  <a:lnTo>
                    <a:pt x="750" y="154"/>
                  </a:lnTo>
                  <a:lnTo>
                    <a:pt x="750" y="155"/>
                  </a:lnTo>
                  <a:lnTo>
                    <a:pt x="750" y="156"/>
                  </a:lnTo>
                  <a:lnTo>
                    <a:pt x="750" y="157"/>
                  </a:lnTo>
                  <a:lnTo>
                    <a:pt x="750" y="159"/>
                  </a:lnTo>
                  <a:lnTo>
                    <a:pt x="750" y="160"/>
                  </a:lnTo>
                  <a:lnTo>
                    <a:pt x="750" y="161"/>
                  </a:lnTo>
                  <a:lnTo>
                    <a:pt x="750" y="162"/>
                  </a:lnTo>
                  <a:lnTo>
                    <a:pt x="753" y="165"/>
                  </a:lnTo>
                  <a:lnTo>
                    <a:pt x="753" y="166"/>
                  </a:lnTo>
                  <a:lnTo>
                    <a:pt x="753" y="167"/>
                  </a:lnTo>
                  <a:lnTo>
                    <a:pt x="753" y="168"/>
                  </a:lnTo>
                  <a:lnTo>
                    <a:pt x="755" y="171"/>
                  </a:lnTo>
                  <a:lnTo>
                    <a:pt x="756" y="171"/>
                  </a:lnTo>
                  <a:lnTo>
                    <a:pt x="756" y="172"/>
                  </a:lnTo>
                  <a:lnTo>
                    <a:pt x="757" y="172"/>
                  </a:lnTo>
                  <a:lnTo>
                    <a:pt x="759" y="172"/>
                  </a:lnTo>
                  <a:lnTo>
                    <a:pt x="759" y="171"/>
                  </a:lnTo>
                  <a:lnTo>
                    <a:pt x="760" y="171"/>
                  </a:lnTo>
                  <a:lnTo>
                    <a:pt x="761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3" y="169"/>
                  </a:lnTo>
                  <a:lnTo>
                    <a:pt x="763" y="171"/>
                  </a:lnTo>
                  <a:lnTo>
                    <a:pt x="763" y="172"/>
                  </a:lnTo>
                  <a:lnTo>
                    <a:pt x="763" y="173"/>
                  </a:lnTo>
                  <a:lnTo>
                    <a:pt x="763" y="174"/>
                  </a:lnTo>
                  <a:lnTo>
                    <a:pt x="766" y="174"/>
                  </a:lnTo>
                  <a:lnTo>
                    <a:pt x="771" y="173"/>
                  </a:lnTo>
                  <a:lnTo>
                    <a:pt x="771" y="174"/>
                  </a:lnTo>
                  <a:lnTo>
                    <a:pt x="773" y="174"/>
                  </a:lnTo>
                  <a:lnTo>
                    <a:pt x="775" y="174"/>
                  </a:lnTo>
                  <a:lnTo>
                    <a:pt x="777" y="176"/>
                  </a:lnTo>
                  <a:lnTo>
                    <a:pt x="775" y="176"/>
                  </a:lnTo>
                  <a:lnTo>
                    <a:pt x="777" y="178"/>
                  </a:lnTo>
                  <a:lnTo>
                    <a:pt x="779" y="180"/>
                  </a:lnTo>
                  <a:lnTo>
                    <a:pt x="779" y="181"/>
                  </a:lnTo>
                  <a:lnTo>
                    <a:pt x="779" y="182"/>
                  </a:lnTo>
                  <a:lnTo>
                    <a:pt x="781" y="182"/>
                  </a:lnTo>
                  <a:lnTo>
                    <a:pt x="782" y="182"/>
                  </a:lnTo>
                  <a:lnTo>
                    <a:pt x="782" y="184"/>
                  </a:lnTo>
                  <a:lnTo>
                    <a:pt x="784" y="184"/>
                  </a:lnTo>
                  <a:lnTo>
                    <a:pt x="784" y="185"/>
                  </a:lnTo>
                  <a:lnTo>
                    <a:pt x="786" y="185"/>
                  </a:lnTo>
                  <a:lnTo>
                    <a:pt x="787" y="184"/>
                  </a:lnTo>
                  <a:lnTo>
                    <a:pt x="788" y="184"/>
                  </a:lnTo>
                  <a:lnTo>
                    <a:pt x="787" y="185"/>
                  </a:lnTo>
                  <a:lnTo>
                    <a:pt x="790" y="185"/>
                  </a:lnTo>
                  <a:lnTo>
                    <a:pt x="790" y="186"/>
                  </a:lnTo>
                  <a:lnTo>
                    <a:pt x="793" y="186"/>
                  </a:lnTo>
                  <a:lnTo>
                    <a:pt x="793" y="185"/>
                  </a:lnTo>
                  <a:lnTo>
                    <a:pt x="792" y="185"/>
                  </a:lnTo>
                  <a:lnTo>
                    <a:pt x="793" y="184"/>
                  </a:lnTo>
                  <a:lnTo>
                    <a:pt x="797" y="185"/>
                  </a:lnTo>
                  <a:lnTo>
                    <a:pt x="798" y="184"/>
                  </a:lnTo>
                  <a:lnTo>
                    <a:pt x="802" y="184"/>
                  </a:lnTo>
                  <a:lnTo>
                    <a:pt x="803" y="182"/>
                  </a:lnTo>
                  <a:lnTo>
                    <a:pt x="804" y="181"/>
                  </a:lnTo>
                  <a:lnTo>
                    <a:pt x="804" y="180"/>
                  </a:lnTo>
                  <a:lnTo>
                    <a:pt x="806" y="178"/>
                  </a:lnTo>
                  <a:lnTo>
                    <a:pt x="806" y="176"/>
                  </a:lnTo>
                  <a:lnTo>
                    <a:pt x="808" y="175"/>
                  </a:lnTo>
                  <a:lnTo>
                    <a:pt x="806" y="174"/>
                  </a:lnTo>
                  <a:lnTo>
                    <a:pt x="806" y="173"/>
                  </a:lnTo>
                  <a:lnTo>
                    <a:pt x="806" y="172"/>
                  </a:lnTo>
                  <a:lnTo>
                    <a:pt x="806" y="169"/>
                  </a:lnTo>
                  <a:lnTo>
                    <a:pt x="806" y="169"/>
                  </a:lnTo>
                  <a:lnTo>
                    <a:pt x="803" y="168"/>
                  </a:lnTo>
                  <a:lnTo>
                    <a:pt x="803" y="167"/>
                  </a:lnTo>
                  <a:lnTo>
                    <a:pt x="804" y="167"/>
                  </a:lnTo>
                  <a:lnTo>
                    <a:pt x="803" y="166"/>
                  </a:lnTo>
                  <a:lnTo>
                    <a:pt x="800" y="162"/>
                  </a:lnTo>
                  <a:lnTo>
                    <a:pt x="798" y="160"/>
                  </a:lnTo>
                  <a:lnTo>
                    <a:pt x="798" y="159"/>
                  </a:lnTo>
                  <a:lnTo>
                    <a:pt x="799" y="159"/>
                  </a:lnTo>
                  <a:lnTo>
                    <a:pt x="802" y="161"/>
                  </a:lnTo>
                  <a:lnTo>
                    <a:pt x="803" y="160"/>
                  </a:lnTo>
                  <a:lnTo>
                    <a:pt x="804" y="159"/>
                  </a:lnTo>
                  <a:lnTo>
                    <a:pt x="804" y="157"/>
                  </a:lnTo>
                  <a:lnTo>
                    <a:pt x="805" y="155"/>
                  </a:lnTo>
                  <a:lnTo>
                    <a:pt x="805" y="154"/>
                  </a:lnTo>
                  <a:lnTo>
                    <a:pt x="804" y="154"/>
                  </a:lnTo>
                  <a:lnTo>
                    <a:pt x="804" y="153"/>
                  </a:lnTo>
                  <a:lnTo>
                    <a:pt x="805" y="153"/>
                  </a:lnTo>
                  <a:lnTo>
                    <a:pt x="805" y="151"/>
                  </a:lnTo>
                  <a:lnTo>
                    <a:pt x="804" y="150"/>
                  </a:lnTo>
                  <a:lnTo>
                    <a:pt x="804" y="149"/>
                  </a:lnTo>
                  <a:lnTo>
                    <a:pt x="804" y="148"/>
                  </a:lnTo>
                  <a:lnTo>
                    <a:pt x="805" y="147"/>
                  </a:lnTo>
                  <a:lnTo>
                    <a:pt x="805" y="145"/>
                  </a:lnTo>
                  <a:lnTo>
                    <a:pt x="805" y="144"/>
                  </a:lnTo>
                  <a:lnTo>
                    <a:pt x="805" y="143"/>
                  </a:lnTo>
                  <a:lnTo>
                    <a:pt x="805" y="142"/>
                  </a:lnTo>
                  <a:lnTo>
                    <a:pt x="805" y="141"/>
                  </a:lnTo>
                  <a:lnTo>
                    <a:pt x="805" y="141"/>
                  </a:lnTo>
                  <a:lnTo>
                    <a:pt x="805" y="139"/>
                  </a:lnTo>
                  <a:lnTo>
                    <a:pt x="806" y="138"/>
                  </a:lnTo>
                  <a:lnTo>
                    <a:pt x="806" y="137"/>
                  </a:lnTo>
                  <a:lnTo>
                    <a:pt x="806" y="136"/>
                  </a:lnTo>
                  <a:lnTo>
                    <a:pt x="805" y="135"/>
                  </a:lnTo>
                  <a:lnTo>
                    <a:pt x="806" y="134"/>
                  </a:lnTo>
                  <a:lnTo>
                    <a:pt x="808" y="134"/>
                  </a:lnTo>
                  <a:lnTo>
                    <a:pt x="808" y="132"/>
                  </a:lnTo>
                  <a:lnTo>
                    <a:pt x="808" y="131"/>
                  </a:lnTo>
                  <a:lnTo>
                    <a:pt x="808" y="130"/>
                  </a:lnTo>
                  <a:lnTo>
                    <a:pt x="808" y="129"/>
                  </a:lnTo>
                  <a:lnTo>
                    <a:pt x="806" y="128"/>
                  </a:lnTo>
                  <a:lnTo>
                    <a:pt x="806" y="126"/>
                  </a:lnTo>
                  <a:lnTo>
                    <a:pt x="805" y="126"/>
                  </a:lnTo>
                  <a:lnTo>
                    <a:pt x="805" y="125"/>
                  </a:lnTo>
                  <a:lnTo>
                    <a:pt x="805" y="124"/>
                  </a:lnTo>
                  <a:lnTo>
                    <a:pt x="804" y="123"/>
                  </a:lnTo>
                  <a:lnTo>
                    <a:pt x="803" y="123"/>
                  </a:lnTo>
                  <a:lnTo>
                    <a:pt x="803" y="122"/>
                  </a:lnTo>
                  <a:lnTo>
                    <a:pt x="802" y="120"/>
                  </a:lnTo>
                  <a:lnTo>
                    <a:pt x="800" y="119"/>
                  </a:lnTo>
                  <a:lnTo>
                    <a:pt x="802" y="119"/>
                  </a:lnTo>
                  <a:lnTo>
                    <a:pt x="800" y="118"/>
                  </a:lnTo>
                  <a:lnTo>
                    <a:pt x="799" y="118"/>
                  </a:lnTo>
                  <a:lnTo>
                    <a:pt x="799" y="117"/>
                  </a:lnTo>
                  <a:lnTo>
                    <a:pt x="799" y="116"/>
                  </a:lnTo>
                  <a:lnTo>
                    <a:pt x="794" y="117"/>
                  </a:lnTo>
                  <a:lnTo>
                    <a:pt x="792" y="116"/>
                  </a:lnTo>
                  <a:lnTo>
                    <a:pt x="792" y="117"/>
                  </a:lnTo>
                  <a:lnTo>
                    <a:pt x="791" y="118"/>
                  </a:lnTo>
                  <a:lnTo>
                    <a:pt x="792" y="119"/>
                  </a:lnTo>
                  <a:lnTo>
                    <a:pt x="793" y="120"/>
                  </a:lnTo>
                  <a:lnTo>
                    <a:pt x="792" y="122"/>
                  </a:lnTo>
                  <a:lnTo>
                    <a:pt x="792" y="123"/>
                  </a:lnTo>
                  <a:lnTo>
                    <a:pt x="791" y="123"/>
                  </a:lnTo>
                  <a:lnTo>
                    <a:pt x="791" y="124"/>
                  </a:lnTo>
                  <a:lnTo>
                    <a:pt x="792" y="125"/>
                  </a:lnTo>
                  <a:lnTo>
                    <a:pt x="791" y="125"/>
                  </a:lnTo>
                  <a:lnTo>
                    <a:pt x="791" y="126"/>
                  </a:lnTo>
                  <a:lnTo>
                    <a:pt x="790" y="126"/>
                  </a:lnTo>
                  <a:lnTo>
                    <a:pt x="787" y="125"/>
                  </a:lnTo>
                  <a:lnTo>
                    <a:pt x="786" y="125"/>
                  </a:lnTo>
                  <a:lnTo>
                    <a:pt x="786" y="126"/>
                  </a:lnTo>
                  <a:lnTo>
                    <a:pt x="786" y="128"/>
                  </a:lnTo>
                  <a:lnTo>
                    <a:pt x="786" y="129"/>
                  </a:lnTo>
                  <a:lnTo>
                    <a:pt x="785" y="129"/>
                  </a:lnTo>
                  <a:lnTo>
                    <a:pt x="784" y="130"/>
                  </a:lnTo>
                  <a:lnTo>
                    <a:pt x="784" y="131"/>
                  </a:lnTo>
                  <a:lnTo>
                    <a:pt x="784" y="132"/>
                  </a:lnTo>
                  <a:lnTo>
                    <a:pt x="784" y="134"/>
                  </a:lnTo>
                  <a:lnTo>
                    <a:pt x="780" y="136"/>
                  </a:lnTo>
                  <a:lnTo>
                    <a:pt x="779" y="137"/>
                  </a:lnTo>
                  <a:lnTo>
                    <a:pt x="779" y="136"/>
                  </a:lnTo>
                  <a:lnTo>
                    <a:pt x="779" y="136"/>
                  </a:lnTo>
                  <a:lnTo>
                    <a:pt x="781" y="135"/>
                  </a:lnTo>
                  <a:lnTo>
                    <a:pt x="781" y="134"/>
                  </a:lnTo>
                  <a:lnTo>
                    <a:pt x="782" y="132"/>
                  </a:lnTo>
                  <a:lnTo>
                    <a:pt x="782" y="131"/>
                  </a:lnTo>
                  <a:lnTo>
                    <a:pt x="781" y="130"/>
                  </a:lnTo>
                  <a:lnTo>
                    <a:pt x="782" y="130"/>
                  </a:lnTo>
                  <a:lnTo>
                    <a:pt x="784" y="129"/>
                  </a:lnTo>
                  <a:lnTo>
                    <a:pt x="782" y="129"/>
                  </a:lnTo>
                  <a:lnTo>
                    <a:pt x="782" y="128"/>
                  </a:lnTo>
                  <a:lnTo>
                    <a:pt x="784" y="126"/>
                  </a:lnTo>
                  <a:close/>
                  <a:moveTo>
                    <a:pt x="942" y="299"/>
                  </a:moveTo>
                  <a:lnTo>
                    <a:pt x="942" y="298"/>
                  </a:lnTo>
                  <a:lnTo>
                    <a:pt x="941" y="298"/>
                  </a:lnTo>
                  <a:lnTo>
                    <a:pt x="940" y="297"/>
                  </a:lnTo>
                  <a:lnTo>
                    <a:pt x="941" y="296"/>
                  </a:lnTo>
                  <a:lnTo>
                    <a:pt x="940" y="296"/>
                  </a:lnTo>
                  <a:lnTo>
                    <a:pt x="939" y="297"/>
                  </a:lnTo>
                  <a:lnTo>
                    <a:pt x="939" y="298"/>
                  </a:lnTo>
                  <a:lnTo>
                    <a:pt x="941" y="299"/>
                  </a:lnTo>
                  <a:lnTo>
                    <a:pt x="942" y="299"/>
                  </a:lnTo>
                  <a:close/>
                  <a:moveTo>
                    <a:pt x="780" y="287"/>
                  </a:moveTo>
                  <a:lnTo>
                    <a:pt x="780" y="289"/>
                  </a:lnTo>
                  <a:lnTo>
                    <a:pt x="781" y="289"/>
                  </a:lnTo>
                  <a:lnTo>
                    <a:pt x="782" y="289"/>
                  </a:lnTo>
                  <a:lnTo>
                    <a:pt x="781" y="287"/>
                  </a:lnTo>
                  <a:lnTo>
                    <a:pt x="781" y="286"/>
                  </a:lnTo>
                  <a:lnTo>
                    <a:pt x="781" y="285"/>
                  </a:lnTo>
                  <a:lnTo>
                    <a:pt x="781" y="285"/>
                  </a:lnTo>
                  <a:lnTo>
                    <a:pt x="781" y="284"/>
                  </a:lnTo>
                  <a:lnTo>
                    <a:pt x="780" y="284"/>
                  </a:lnTo>
                  <a:lnTo>
                    <a:pt x="780" y="285"/>
                  </a:lnTo>
                  <a:lnTo>
                    <a:pt x="779" y="285"/>
                  </a:lnTo>
                  <a:lnTo>
                    <a:pt x="779" y="285"/>
                  </a:lnTo>
                  <a:lnTo>
                    <a:pt x="780" y="285"/>
                  </a:lnTo>
                  <a:lnTo>
                    <a:pt x="780" y="286"/>
                  </a:lnTo>
                  <a:lnTo>
                    <a:pt x="780" y="287"/>
                  </a:lnTo>
                  <a:close/>
                  <a:moveTo>
                    <a:pt x="929" y="387"/>
                  </a:moveTo>
                  <a:lnTo>
                    <a:pt x="932" y="388"/>
                  </a:lnTo>
                  <a:lnTo>
                    <a:pt x="933" y="389"/>
                  </a:lnTo>
                  <a:lnTo>
                    <a:pt x="934" y="388"/>
                  </a:lnTo>
                  <a:lnTo>
                    <a:pt x="935" y="389"/>
                  </a:lnTo>
                  <a:lnTo>
                    <a:pt x="936" y="388"/>
                  </a:lnTo>
                  <a:lnTo>
                    <a:pt x="936" y="387"/>
                  </a:lnTo>
                  <a:lnTo>
                    <a:pt x="938" y="385"/>
                  </a:lnTo>
                  <a:lnTo>
                    <a:pt x="938" y="384"/>
                  </a:lnTo>
                  <a:lnTo>
                    <a:pt x="939" y="384"/>
                  </a:lnTo>
                  <a:lnTo>
                    <a:pt x="940" y="383"/>
                  </a:lnTo>
                  <a:lnTo>
                    <a:pt x="940" y="382"/>
                  </a:lnTo>
                  <a:lnTo>
                    <a:pt x="940" y="381"/>
                  </a:lnTo>
                  <a:lnTo>
                    <a:pt x="941" y="379"/>
                  </a:lnTo>
                  <a:lnTo>
                    <a:pt x="941" y="378"/>
                  </a:lnTo>
                  <a:lnTo>
                    <a:pt x="942" y="377"/>
                  </a:lnTo>
                  <a:lnTo>
                    <a:pt x="942" y="376"/>
                  </a:lnTo>
                  <a:lnTo>
                    <a:pt x="941" y="375"/>
                  </a:lnTo>
                  <a:lnTo>
                    <a:pt x="941" y="373"/>
                  </a:lnTo>
                  <a:lnTo>
                    <a:pt x="938" y="373"/>
                  </a:lnTo>
                  <a:lnTo>
                    <a:pt x="935" y="373"/>
                  </a:lnTo>
                  <a:lnTo>
                    <a:pt x="932" y="372"/>
                  </a:lnTo>
                  <a:lnTo>
                    <a:pt x="928" y="371"/>
                  </a:lnTo>
                  <a:lnTo>
                    <a:pt x="927" y="371"/>
                  </a:lnTo>
                  <a:lnTo>
                    <a:pt x="927" y="373"/>
                  </a:lnTo>
                  <a:lnTo>
                    <a:pt x="927" y="375"/>
                  </a:lnTo>
                  <a:lnTo>
                    <a:pt x="927" y="376"/>
                  </a:lnTo>
                  <a:lnTo>
                    <a:pt x="927" y="377"/>
                  </a:lnTo>
                  <a:lnTo>
                    <a:pt x="927" y="378"/>
                  </a:lnTo>
                  <a:lnTo>
                    <a:pt x="926" y="378"/>
                  </a:lnTo>
                  <a:lnTo>
                    <a:pt x="924" y="378"/>
                  </a:lnTo>
                  <a:lnTo>
                    <a:pt x="923" y="378"/>
                  </a:lnTo>
                  <a:lnTo>
                    <a:pt x="922" y="378"/>
                  </a:lnTo>
                  <a:lnTo>
                    <a:pt x="922" y="379"/>
                  </a:lnTo>
                  <a:lnTo>
                    <a:pt x="922" y="381"/>
                  </a:lnTo>
                  <a:lnTo>
                    <a:pt x="923" y="382"/>
                  </a:lnTo>
                  <a:lnTo>
                    <a:pt x="927" y="384"/>
                  </a:lnTo>
                  <a:lnTo>
                    <a:pt x="928" y="385"/>
                  </a:lnTo>
                  <a:lnTo>
                    <a:pt x="928" y="387"/>
                  </a:lnTo>
                  <a:lnTo>
                    <a:pt x="929" y="387"/>
                  </a:lnTo>
                  <a:close/>
                  <a:moveTo>
                    <a:pt x="1435" y="503"/>
                  </a:moveTo>
                  <a:lnTo>
                    <a:pt x="1434" y="502"/>
                  </a:lnTo>
                  <a:lnTo>
                    <a:pt x="1433" y="502"/>
                  </a:lnTo>
                  <a:lnTo>
                    <a:pt x="1433" y="503"/>
                  </a:lnTo>
                  <a:lnTo>
                    <a:pt x="1434" y="503"/>
                  </a:lnTo>
                  <a:lnTo>
                    <a:pt x="1435" y="503"/>
                  </a:lnTo>
                  <a:close/>
                  <a:moveTo>
                    <a:pt x="1416" y="499"/>
                  </a:moveTo>
                  <a:lnTo>
                    <a:pt x="1417" y="499"/>
                  </a:lnTo>
                  <a:lnTo>
                    <a:pt x="1417" y="497"/>
                  </a:lnTo>
                  <a:lnTo>
                    <a:pt x="1416" y="497"/>
                  </a:lnTo>
                  <a:lnTo>
                    <a:pt x="1416" y="496"/>
                  </a:lnTo>
                  <a:lnTo>
                    <a:pt x="1416" y="495"/>
                  </a:lnTo>
                  <a:lnTo>
                    <a:pt x="1415" y="494"/>
                  </a:lnTo>
                  <a:lnTo>
                    <a:pt x="1414" y="494"/>
                  </a:lnTo>
                  <a:lnTo>
                    <a:pt x="1414" y="495"/>
                  </a:lnTo>
                  <a:lnTo>
                    <a:pt x="1415" y="496"/>
                  </a:lnTo>
                  <a:lnTo>
                    <a:pt x="1414" y="497"/>
                  </a:lnTo>
                  <a:lnTo>
                    <a:pt x="1414" y="499"/>
                  </a:lnTo>
                  <a:lnTo>
                    <a:pt x="1415" y="499"/>
                  </a:lnTo>
                  <a:lnTo>
                    <a:pt x="1416" y="499"/>
                  </a:lnTo>
                  <a:close/>
                  <a:moveTo>
                    <a:pt x="1337" y="311"/>
                  </a:moveTo>
                  <a:lnTo>
                    <a:pt x="1337" y="310"/>
                  </a:lnTo>
                  <a:lnTo>
                    <a:pt x="1338" y="310"/>
                  </a:lnTo>
                  <a:lnTo>
                    <a:pt x="1338" y="309"/>
                  </a:lnTo>
                  <a:lnTo>
                    <a:pt x="1337" y="308"/>
                  </a:lnTo>
                  <a:lnTo>
                    <a:pt x="1338" y="307"/>
                  </a:lnTo>
                  <a:lnTo>
                    <a:pt x="1337" y="307"/>
                  </a:lnTo>
                  <a:lnTo>
                    <a:pt x="1336" y="307"/>
                  </a:lnTo>
                  <a:lnTo>
                    <a:pt x="1335" y="308"/>
                  </a:lnTo>
                  <a:lnTo>
                    <a:pt x="1335" y="309"/>
                  </a:lnTo>
                  <a:lnTo>
                    <a:pt x="1336" y="311"/>
                  </a:lnTo>
                  <a:lnTo>
                    <a:pt x="1337" y="311"/>
                  </a:lnTo>
                  <a:close/>
                  <a:moveTo>
                    <a:pt x="1377" y="266"/>
                  </a:moveTo>
                  <a:lnTo>
                    <a:pt x="1375" y="266"/>
                  </a:lnTo>
                  <a:lnTo>
                    <a:pt x="1374" y="266"/>
                  </a:lnTo>
                  <a:lnTo>
                    <a:pt x="1374" y="267"/>
                  </a:lnTo>
                  <a:lnTo>
                    <a:pt x="1377" y="267"/>
                  </a:lnTo>
                  <a:lnTo>
                    <a:pt x="1377" y="266"/>
                  </a:lnTo>
                  <a:close/>
                  <a:moveTo>
                    <a:pt x="1297" y="287"/>
                  </a:moveTo>
                  <a:lnTo>
                    <a:pt x="1299" y="287"/>
                  </a:lnTo>
                  <a:lnTo>
                    <a:pt x="1300" y="287"/>
                  </a:lnTo>
                  <a:lnTo>
                    <a:pt x="1301" y="287"/>
                  </a:lnTo>
                  <a:lnTo>
                    <a:pt x="1301" y="286"/>
                  </a:lnTo>
                  <a:lnTo>
                    <a:pt x="1301" y="285"/>
                  </a:lnTo>
                  <a:lnTo>
                    <a:pt x="1301" y="285"/>
                  </a:lnTo>
                  <a:lnTo>
                    <a:pt x="1301" y="284"/>
                  </a:lnTo>
                  <a:lnTo>
                    <a:pt x="1303" y="284"/>
                  </a:lnTo>
                  <a:lnTo>
                    <a:pt x="1303" y="283"/>
                  </a:lnTo>
                  <a:lnTo>
                    <a:pt x="1304" y="281"/>
                  </a:lnTo>
                  <a:lnTo>
                    <a:pt x="1303" y="281"/>
                  </a:lnTo>
                  <a:lnTo>
                    <a:pt x="1298" y="284"/>
                  </a:lnTo>
                  <a:lnTo>
                    <a:pt x="1297" y="284"/>
                  </a:lnTo>
                  <a:lnTo>
                    <a:pt x="1295" y="285"/>
                  </a:lnTo>
                  <a:lnTo>
                    <a:pt x="1294" y="285"/>
                  </a:lnTo>
                  <a:lnTo>
                    <a:pt x="1294" y="286"/>
                  </a:lnTo>
                  <a:lnTo>
                    <a:pt x="1294" y="287"/>
                  </a:lnTo>
                  <a:lnTo>
                    <a:pt x="1294" y="287"/>
                  </a:lnTo>
                  <a:lnTo>
                    <a:pt x="1297" y="287"/>
                  </a:lnTo>
                  <a:close/>
                  <a:moveTo>
                    <a:pt x="1511" y="532"/>
                  </a:moveTo>
                  <a:lnTo>
                    <a:pt x="1511" y="531"/>
                  </a:lnTo>
                  <a:lnTo>
                    <a:pt x="1513" y="530"/>
                  </a:lnTo>
                  <a:lnTo>
                    <a:pt x="1513" y="529"/>
                  </a:lnTo>
                  <a:lnTo>
                    <a:pt x="1511" y="529"/>
                  </a:lnTo>
                  <a:lnTo>
                    <a:pt x="1510" y="530"/>
                  </a:lnTo>
                  <a:lnTo>
                    <a:pt x="1509" y="530"/>
                  </a:lnTo>
                  <a:lnTo>
                    <a:pt x="1509" y="531"/>
                  </a:lnTo>
                  <a:lnTo>
                    <a:pt x="1510" y="531"/>
                  </a:lnTo>
                  <a:lnTo>
                    <a:pt x="1511" y="532"/>
                  </a:lnTo>
                  <a:close/>
                  <a:moveTo>
                    <a:pt x="1597" y="494"/>
                  </a:moveTo>
                  <a:lnTo>
                    <a:pt x="1597" y="495"/>
                  </a:lnTo>
                  <a:lnTo>
                    <a:pt x="1597" y="496"/>
                  </a:lnTo>
                  <a:lnTo>
                    <a:pt x="1598" y="497"/>
                  </a:lnTo>
                  <a:lnTo>
                    <a:pt x="1598" y="499"/>
                  </a:lnTo>
                  <a:lnTo>
                    <a:pt x="1602" y="496"/>
                  </a:lnTo>
                  <a:lnTo>
                    <a:pt x="1603" y="496"/>
                  </a:lnTo>
                  <a:lnTo>
                    <a:pt x="1604" y="496"/>
                  </a:lnTo>
                  <a:lnTo>
                    <a:pt x="1607" y="496"/>
                  </a:lnTo>
                  <a:lnTo>
                    <a:pt x="1609" y="495"/>
                  </a:lnTo>
                  <a:lnTo>
                    <a:pt x="1609" y="494"/>
                  </a:lnTo>
                  <a:lnTo>
                    <a:pt x="1609" y="493"/>
                  </a:lnTo>
                  <a:lnTo>
                    <a:pt x="1609" y="493"/>
                  </a:lnTo>
                  <a:lnTo>
                    <a:pt x="1610" y="493"/>
                  </a:lnTo>
                  <a:lnTo>
                    <a:pt x="1613" y="493"/>
                  </a:lnTo>
                  <a:lnTo>
                    <a:pt x="1614" y="495"/>
                  </a:lnTo>
                  <a:lnTo>
                    <a:pt x="1615" y="495"/>
                  </a:lnTo>
                  <a:lnTo>
                    <a:pt x="1615" y="494"/>
                  </a:lnTo>
                  <a:lnTo>
                    <a:pt x="1616" y="495"/>
                  </a:lnTo>
                  <a:lnTo>
                    <a:pt x="1620" y="494"/>
                  </a:lnTo>
                  <a:lnTo>
                    <a:pt x="1621" y="493"/>
                  </a:lnTo>
                  <a:lnTo>
                    <a:pt x="1623" y="493"/>
                  </a:lnTo>
                  <a:lnTo>
                    <a:pt x="1627" y="492"/>
                  </a:lnTo>
                  <a:lnTo>
                    <a:pt x="1628" y="490"/>
                  </a:lnTo>
                  <a:lnTo>
                    <a:pt x="1631" y="490"/>
                  </a:lnTo>
                  <a:lnTo>
                    <a:pt x="1632" y="489"/>
                  </a:lnTo>
                  <a:lnTo>
                    <a:pt x="1633" y="488"/>
                  </a:lnTo>
                  <a:lnTo>
                    <a:pt x="1634" y="487"/>
                  </a:lnTo>
                  <a:lnTo>
                    <a:pt x="1635" y="487"/>
                  </a:lnTo>
                  <a:lnTo>
                    <a:pt x="1635" y="486"/>
                  </a:lnTo>
                  <a:lnTo>
                    <a:pt x="1635" y="486"/>
                  </a:lnTo>
                  <a:lnTo>
                    <a:pt x="1635" y="484"/>
                  </a:lnTo>
                  <a:lnTo>
                    <a:pt x="1635" y="483"/>
                  </a:lnTo>
                  <a:lnTo>
                    <a:pt x="1634" y="483"/>
                  </a:lnTo>
                  <a:lnTo>
                    <a:pt x="1634" y="484"/>
                  </a:lnTo>
                  <a:lnTo>
                    <a:pt x="1633" y="483"/>
                  </a:lnTo>
                  <a:lnTo>
                    <a:pt x="1632" y="482"/>
                  </a:lnTo>
                  <a:lnTo>
                    <a:pt x="1631" y="481"/>
                  </a:lnTo>
                  <a:lnTo>
                    <a:pt x="1629" y="480"/>
                  </a:lnTo>
                  <a:lnTo>
                    <a:pt x="1629" y="478"/>
                  </a:lnTo>
                  <a:lnTo>
                    <a:pt x="1628" y="477"/>
                  </a:lnTo>
                  <a:lnTo>
                    <a:pt x="1627" y="477"/>
                  </a:lnTo>
                  <a:lnTo>
                    <a:pt x="1626" y="477"/>
                  </a:lnTo>
                  <a:lnTo>
                    <a:pt x="1626" y="476"/>
                  </a:lnTo>
                  <a:lnTo>
                    <a:pt x="1622" y="475"/>
                  </a:lnTo>
                  <a:lnTo>
                    <a:pt x="1619" y="474"/>
                  </a:lnTo>
                  <a:lnTo>
                    <a:pt x="1618" y="475"/>
                  </a:lnTo>
                  <a:lnTo>
                    <a:pt x="1616" y="475"/>
                  </a:lnTo>
                  <a:lnTo>
                    <a:pt x="1615" y="475"/>
                  </a:lnTo>
                  <a:lnTo>
                    <a:pt x="1613" y="474"/>
                  </a:lnTo>
                  <a:lnTo>
                    <a:pt x="1613" y="475"/>
                  </a:lnTo>
                  <a:lnTo>
                    <a:pt x="1612" y="475"/>
                  </a:lnTo>
                  <a:lnTo>
                    <a:pt x="1610" y="475"/>
                  </a:lnTo>
                  <a:lnTo>
                    <a:pt x="1610" y="476"/>
                  </a:lnTo>
                  <a:lnTo>
                    <a:pt x="1609" y="476"/>
                  </a:lnTo>
                  <a:lnTo>
                    <a:pt x="1609" y="476"/>
                  </a:lnTo>
                  <a:lnTo>
                    <a:pt x="1609" y="477"/>
                  </a:lnTo>
                  <a:lnTo>
                    <a:pt x="1608" y="477"/>
                  </a:lnTo>
                  <a:lnTo>
                    <a:pt x="1608" y="478"/>
                  </a:lnTo>
                  <a:lnTo>
                    <a:pt x="1606" y="478"/>
                  </a:lnTo>
                  <a:lnTo>
                    <a:pt x="1606" y="480"/>
                  </a:lnTo>
                  <a:lnTo>
                    <a:pt x="1604" y="481"/>
                  </a:lnTo>
                  <a:lnTo>
                    <a:pt x="1602" y="483"/>
                  </a:lnTo>
                  <a:lnTo>
                    <a:pt x="1600" y="486"/>
                  </a:lnTo>
                  <a:lnTo>
                    <a:pt x="1598" y="486"/>
                  </a:lnTo>
                  <a:lnTo>
                    <a:pt x="1598" y="487"/>
                  </a:lnTo>
                  <a:lnTo>
                    <a:pt x="1597" y="488"/>
                  </a:lnTo>
                  <a:lnTo>
                    <a:pt x="1597" y="489"/>
                  </a:lnTo>
                  <a:lnTo>
                    <a:pt x="1596" y="490"/>
                  </a:lnTo>
                  <a:lnTo>
                    <a:pt x="1597" y="493"/>
                  </a:lnTo>
                  <a:lnTo>
                    <a:pt x="1597" y="494"/>
                  </a:lnTo>
                  <a:close/>
                  <a:moveTo>
                    <a:pt x="1281" y="339"/>
                  </a:moveTo>
                  <a:lnTo>
                    <a:pt x="1281" y="340"/>
                  </a:lnTo>
                  <a:lnTo>
                    <a:pt x="1282" y="340"/>
                  </a:lnTo>
                  <a:lnTo>
                    <a:pt x="1282" y="339"/>
                  </a:lnTo>
                  <a:lnTo>
                    <a:pt x="1281" y="339"/>
                  </a:lnTo>
                  <a:close/>
                  <a:moveTo>
                    <a:pt x="1425" y="500"/>
                  </a:moveTo>
                  <a:lnTo>
                    <a:pt x="1427" y="500"/>
                  </a:lnTo>
                  <a:lnTo>
                    <a:pt x="1427" y="499"/>
                  </a:lnTo>
                  <a:lnTo>
                    <a:pt x="1427" y="497"/>
                  </a:lnTo>
                  <a:lnTo>
                    <a:pt x="1425" y="497"/>
                  </a:lnTo>
                  <a:lnTo>
                    <a:pt x="1424" y="497"/>
                  </a:lnTo>
                  <a:lnTo>
                    <a:pt x="1424" y="499"/>
                  </a:lnTo>
                  <a:lnTo>
                    <a:pt x="1425" y="499"/>
                  </a:lnTo>
                  <a:lnTo>
                    <a:pt x="1425" y="500"/>
                  </a:lnTo>
                  <a:close/>
                  <a:moveTo>
                    <a:pt x="479" y="538"/>
                  </a:moveTo>
                  <a:lnTo>
                    <a:pt x="479" y="537"/>
                  </a:lnTo>
                  <a:lnTo>
                    <a:pt x="479" y="536"/>
                  </a:lnTo>
                  <a:lnTo>
                    <a:pt x="479" y="534"/>
                  </a:lnTo>
                  <a:lnTo>
                    <a:pt x="478" y="534"/>
                  </a:lnTo>
                  <a:lnTo>
                    <a:pt x="477" y="536"/>
                  </a:lnTo>
                  <a:lnTo>
                    <a:pt x="476" y="537"/>
                  </a:lnTo>
                  <a:lnTo>
                    <a:pt x="476" y="538"/>
                  </a:lnTo>
                  <a:lnTo>
                    <a:pt x="475" y="538"/>
                  </a:lnTo>
                  <a:lnTo>
                    <a:pt x="475" y="539"/>
                  </a:lnTo>
                  <a:lnTo>
                    <a:pt x="475" y="540"/>
                  </a:lnTo>
                  <a:lnTo>
                    <a:pt x="476" y="540"/>
                  </a:lnTo>
                  <a:lnTo>
                    <a:pt x="476" y="542"/>
                  </a:lnTo>
                  <a:lnTo>
                    <a:pt x="477" y="542"/>
                  </a:lnTo>
                  <a:lnTo>
                    <a:pt x="477" y="540"/>
                  </a:lnTo>
                  <a:lnTo>
                    <a:pt x="478" y="540"/>
                  </a:lnTo>
                  <a:lnTo>
                    <a:pt x="479" y="539"/>
                  </a:lnTo>
                  <a:lnTo>
                    <a:pt x="478" y="539"/>
                  </a:lnTo>
                  <a:lnTo>
                    <a:pt x="478" y="538"/>
                  </a:lnTo>
                  <a:lnTo>
                    <a:pt x="479" y="538"/>
                  </a:lnTo>
                  <a:close/>
                  <a:moveTo>
                    <a:pt x="1243" y="414"/>
                  </a:moveTo>
                  <a:lnTo>
                    <a:pt x="1243" y="413"/>
                  </a:lnTo>
                  <a:lnTo>
                    <a:pt x="1244" y="412"/>
                  </a:lnTo>
                  <a:lnTo>
                    <a:pt x="1243" y="410"/>
                  </a:lnTo>
                  <a:lnTo>
                    <a:pt x="1243" y="409"/>
                  </a:lnTo>
                  <a:lnTo>
                    <a:pt x="1243" y="408"/>
                  </a:lnTo>
                  <a:lnTo>
                    <a:pt x="1239" y="404"/>
                  </a:lnTo>
                  <a:lnTo>
                    <a:pt x="1238" y="404"/>
                  </a:lnTo>
                  <a:lnTo>
                    <a:pt x="1238" y="403"/>
                  </a:lnTo>
                  <a:lnTo>
                    <a:pt x="1237" y="402"/>
                  </a:lnTo>
                  <a:lnTo>
                    <a:pt x="1235" y="398"/>
                  </a:lnTo>
                  <a:lnTo>
                    <a:pt x="1233" y="398"/>
                  </a:lnTo>
                  <a:lnTo>
                    <a:pt x="1232" y="397"/>
                  </a:lnTo>
                  <a:lnTo>
                    <a:pt x="1230" y="395"/>
                  </a:lnTo>
                  <a:lnTo>
                    <a:pt x="1225" y="396"/>
                  </a:lnTo>
                  <a:lnTo>
                    <a:pt x="1223" y="397"/>
                  </a:lnTo>
                  <a:lnTo>
                    <a:pt x="1220" y="397"/>
                  </a:lnTo>
                  <a:lnTo>
                    <a:pt x="1218" y="400"/>
                  </a:lnTo>
                  <a:lnTo>
                    <a:pt x="1217" y="400"/>
                  </a:lnTo>
                  <a:lnTo>
                    <a:pt x="1217" y="401"/>
                  </a:lnTo>
                  <a:lnTo>
                    <a:pt x="1217" y="402"/>
                  </a:lnTo>
                  <a:lnTo>
                    <a:pt x="1216" y="404"/>
                  </a:lnTo>
                  <a:lnTo>
                    <a:pt x="1216" y="406"/>
                  </a:lnTo>
                  <a:lnTo>
                    <a:pt x="1214" y="407"/>
                  </a:lnTo>
                  <a:lnTo>
                    <a:pt x="1214" y="408"/>
                  </a:lnTo>
                  <a:lnTo>
                    <a:pt x="1213" y="410"/>
                  </a:lnTo>
                  <a:lnTo>
                    <a:pt x="1211" y="412"/>
                  </a:lnTo>
                  <a:lnTo>
                    <a:pt x="1208" y="412"/>
                  </a:lnTo>
                  <a:lnTo>
                    <a:pt x="1208" y="410"/>
                  </a:lnTo>
                  <a:lnTo>
                    <a:pt x="1207" y="413"/>
                  </a:lnTo>
                  <a:lnTo>
                    <a:pt x="1207" y="414"/>
                  </a:lnTo>
                  <a:lnTo>
                    <a:pt x="1207" y="415"/>
                  </a:lnTo>
                  <a:lnTo>
                    <a:pt x="1208" y="416"/>
                  </a:lnTo>
                  <a:lnTo>
                    <a:pt x="1210" y="415"/>
                  </a:lnTo>
                  <a:lnTo>
                    <a:pt x="1211" y="414"/>
                  </a:lnTo>
                  <a:lnTo>
                    <a:pt x="1213" y="413"/>
                  </a:lnTo>
                  <a:lnTo>
                    <a:pt x="1217" y="413"/>
                  </a:lnTo>
                  <a:lnTo>
                    <a:pt x="1219" y="414"/>
                  </a:lnTo>
                  <a:lnTo>
                    <a:pt x="1221" y="416"/>
                  </a:lnTo>
                  <a:lnTo>
                    <a:pt x="1224" y="418"/>
                  </a:lnTo>
                  <a:lnTo>
                    <a:pt x="1227" y="419"/>
                  </a:lnTo>
                  <a:lnTo>
                    <a:pt x="1231" y="419"/>
                  </a:lnTo>
                  <a:lnTo>
                    <a:pt x="1232" y="420"/>
                  </a:lnTo>
                  <a:lnTo>
                    <a:pt x="1235" y="420"/>
                  </a:lnTo>
                  <a:lnTo>
                    <a:pt x="1237" y="420"/>
                  </a:lnTo>
                  <a:lnTo>
                    <a:pt x="1241" y="421"/>
                  </a:lnTo>
                  <a:lnTo>
                    <a:pt x="1243" y="421"/>
                  </a:lnTo>
                  <a:lnTo>
                    <a:pt x="1244" y="420"/>
                  </a:lnTo>
                  <a:lnTo>
                    <a:pt x="1244" y="419"/>
                  </a:lnTo>
                  <a:lnTo>
                    <a:pt x="1244" y="418"/>
                  </a:lnTo>
                  <a:lnTo>
                    <a:pt x="1243" y="416"/>
                  </a:lnTo>
                  <a:lnTo>
                    <a:pt x="1243" y="415"/>
                  </a:lnTo>
                  <a:lnTo>
                    <a:pt x="1243" y="414"/>
                  </a:lnTo>
                  <a:close/>
                  <a:moveTo>
                    <a:pt x="1213" y="396"/>
                  </a:moveTo>
                  <a:lnTo>
                    <a:pt x="1213" y="395"/>
                  </a:lnTo>
                  <a:lnTo>
                    <a:pt x="1214" y="395"/>
                  </a:lnTo>
                  <a:lnTo>
                    <a:pt x="1216" y="394"/>
                  </a:lnTo>
                  <a:lnTo>
                    <a:pt x="1217" y="394"/>
                  </a:lnTo>
                  <a:lnTo>
                    <a:pt x="1218" y="394"/>
                  </a:lnTo>
                  <a:lnTo>
                    <a:pt x="1218" y="392"/>
                  </a:lnTo>
                  <a:lnTo>
                    <a:pt x="1219" y="392"/>
                  </a:lnTo>
                  <a:lnTo>
                    <a:pt x="1219" y="391"/>
                  </a:lnTo>
                  <a:lnTo>
                    <a:pt x="1219" y="390"/>
                  </a:lnTo>
                  <a:lnTo>
                    <a:pt x="1219" y="389"/>
                  </a:lnTo>
                  <a:lnTo>
                    <a:pt x="1219" y="388"/>
                  </a:lnTo>
                  <a:lnTo>
                    <a:pt x="1219" y="387"/>
                  </a:lnTo>
                  <a:lnTo>
                    <a:pt x="1219" y="385"/>
                  </a:lnTo>
                  <a:lnTo>
                    <a:pt x="1219" y="383"/>
                  </a:lnTo>
                  <a:lnTo>
                    <a:pt x="1218" y="382"/>
                  </a:lnTo>
                  <a:lnTo>
                    <a:pt x="1217" y="382"/>
                  </a:lnTo>
                  <a:lnTo>
                    <a:pt x="1214" y="382"/>
                  </a:lnTo>
                  <a:lnTo>
                    <a:pt x="1212" y="383"/>
                  </a:lnTo>
                  <a:lnTo>
                    <a:pt x="1211" y="384"/>
                  </a:lnTo>
                  <a:lnTo>
                    <a:pt x="1210" y="385"/>
                  </a:lnTo>
                  <a:lnTo>
                    <a:pt x="1210" y="387"/>
                  </a:lnTo>
                  <a:lnTo>
                    <a:pt x="1210" y="389"/>
                  </a:lnTo>
                  <a:lnTo>
                    <a:pt x="1210" y="390"/>
                  </a:lnTo>
                  <a:lnTo>
                    <a:pt x="1210" y="391"/>
                  </a:lnTo>
                  <a:lnTo>
                    <a:pt x="1212" y="395"/>
                  </a:lnTo>
                  <a:lnTo>
                    <a:pt x="1213" y="396"/>
                  </a:lnTo>
                  <a:close/>
                  <a:moveTo>
                    <a:pt x="1168" y="339"/>
                  </a:moveTo>
                  <a:lnTo>
                    <a:pt x="1169" y="338"/>
                  </a:lnTo>
                  <a:lnTo>
                    <a:pt x="1169" y="336"/>
                  </a:lnTo>
                  <a:lnTo>
                    <a:pt x="1168" y="336"/>
                  </a:lnTo>
                  <a:lnTo>
                    <a:pt x="1168" y="335"/>
                  </a:lnTo>
                  <a:lnTo>
                    <a:pt x="1169" y="334"/>
                  </a:lnTo>
                  <a:lnTo>
                    <a:pt x="1170" y="330"/>
                  </a:lnTo>
                  <a:lnTo>
                    <a:pt x="1170" y="329"/>
                  </a:lnTo>
                  <a:lnTo>
                    <a:pt x="1169" y="328"/>
                  </a:lnTo>
                  <a:lnTo>
                    <a:pt x="1168" y="328"/>
                  </a:lnTo>
                  <a:lnTo>
                    <a:pt x="1168" y="327"/>
                  </a:lnTo>
                  <a:lnTo>
                    <a:pt x="1167" y="327"/>
                  </a:lnTo>
                  <a:lnTo>
                    <a:pt x="1167" y="326"/>
                  </a:lnTo>
                  <a:lnTo>
                    <a:pt x="1167" y="324"/>
                  </a:lnTo>
                  <a:lnTo>
                    <a:pt x="1167" y="323"/>
                  </a:lnTo>
                  <a:lnTo>
                    <a:pt x="1167" y="322"/>
                  </a:lnTo>
                  <a:lnTo>
                    <a:pt x="1165" y="321"/>
                  </a:lnTo>
                  <a:lnTo>
                    <a:pt x="1165" y="322"/>
                  </a:lnTo>
                  <a:lnTo>
                    <a:pt x="1164" y="323"/>
                  </a:lnTo>
                  <a:lnTo>
                    <a:pt x="1164" y="324"/>
                  </a:lnTo>
                  <a:lnTo>
                    <a:pt x="1164" y="326"/>
                  </a:lnTo>
                  <a:lnTo>
                    <a:pt x="1164" y="327"/>
                  </a:lnTo>
                  <a:lnTo>
                    <a:pt x="1164" y="328"/>
                  </a:lnTo>
                  <a:lnTo>
                    <a:pt x="1164" y="329"/>
                  </a:lnTo>
                  <a:lnTo>
                    <a:pt x="1164" y="330"/>
                  </a:lnTo>
                  <a:lnTo>
                    <a:pt x="1164" y="332"/>
                  </a:lnTo>
                  <a:lnTo>
                    <a:pt x="1164" y="334"/>
                  </a:lnTo>
                  <a:lnTo>
                    <a:pt x="1163" y="335"/>
                  </a:lnTo>
                  <a:lnTo>
                    <a:pt x="1163" y="336"/>
                  </a:lnTo>
                  <a:lnTo>
                    <a:pt x="1163" y="338"/>
                  </a:lnTo>
                  <a:lnTo>
                    <a:pt x="1163" y="339"/>
                  </a:lnTo>
                  <a:lnTo>
                    <a:pt x="1163" y="340"/>
                  </a:lnTo>
                  <a:lnTo>
                    <a:pt x="1167" y="340"/>
                  </a:lnTo>
                  <a:lnTo>
                    <a:pt x="1168" y="339"/>
                  </a:lnTo>
                  <a:close/>
                  <a:moveTo>
                    <a:pt x="1164" y="387"/>
                  </a:moveTo>
                  <a:lnTo>
                    <a:pt x="1165" y="388"/>
                  </a:lnTo>
                  <a:lnTo>
                    <a:pt x="1165" y="389"/>
                  </a:lnTo>
                  <a:lnTo>
                    <a:pt x="1165" y="390"/>
                  </a:lnTo>
                  <a:lnTo>
                    <a:pt x="1165" y="391"/>
                  </a:lnTo>
                  <a:lnTo>
                    <a:pt x="1169" y="395"/>
                  </a:lnTo>
                  <a:lnTo>
                    <a:pt x="1169" y="396"/>
                  </a:lnTo>
                  <a:lnTo>
                    <a:pt x="1170" y="397"/>
                  </a:lnTo>
                  <a:lnTo>
                    <a:pt x="1170" y="396"/>
                  </a:lnTo>
                  <a:lnTo>
                    <a:pt x="1171" y="396"/>
                  </a:lnTo>
                  <a:lnTo>
                    <a:pt x="1171" y="395"/>
                  </a:lnTo>
                  <a:lnTo>
                    <a:pt x="1171" y="394"/>
                  </a:lnTo>
                  <a:lnTo>
                    <a:pt x="1171" y="392"/>
                  </a:lnTo>
                  <a:lnTo>
                    <a:pt x="1171" y="391"/>
                  </a:lnTo>
                  <a:lnTo>
                    <a:pt x="1170" y="390"/>
                  </a:lnTo>
                  <a:lnTo>
                    <a:pt x="1169" y="389"/>
                  </a:lnTo>
                  <a:lnTo>
                    <a:pt x="1168" y="388"/>
                  </a:lnTo>
                  <a:lnTo>
                    <a:pt x="1167" y="387"/>
                  </a:lnTo>
                  <a:lnTo>
                    <a:pt x="1165" y="385"/>
                  </a:lnTo>
                  <a:lnTo>
                    <a:pt x="1164" y="383"/>
                  </a:lnTo>
                  <a:lnTo>
                    <a:pt x="1163" y="383"/>
                  </a:lnTo>
                  <a:lnTo>
                    <a:pt x="1162" y="383"/>
                  </a:lnTo>
                  <a:lnTo>
                    <a:pt x="1162" y="385"/>
                  </a:lnTo>
                  <a:lnTo>
                    <a:pt x="1163" y="387"/>
                  </a:lnTo>
                  <a:lnTo>
                    <a:pt x="1164" y="387"/>
                  </a:lnTo>
                  <a:close/>
                  <a:moveTo>
                    <a:pt x="1053" y="397"/>
                  </a:moveTo>
                  <a:lnTo>
                    <a:pt x="1053" y="398"/>
                  </a:lnTo>
                  <a:lnTo>
                    <a:pt x="1054" y="397"/>
                  </a:lnTo>
                  <a:lnTo>
                    <a:pt x="1054" y="396"/>
                  </a:lnTo>
                  <a:lnTo>
                    <a:pt x="1054" y="395"/>
                  </a:lnTo>
                  <a:lnTo>
                    <a:pt x="1053" y="395"/>
                  </a:lnTo>
                  <a:lnTo>
                    <a:pt x="1053" y="394"/>
                  </a:lnTo>
                  <a:lnTo>
                    <a:pt x="1052" y="395"/>
                  </a:lnTo>
                  <a:lnTo>
                    <a:pt x="1051" y="395"/>
                  </a:lnTo>
                  <a:lnTo>
                    <a:pt x="1052" y="396"/>
                  </a:lnTo>
                  <a:lnTo>
                    <a:pt x="1051" y="396"/>
                  </a:lnTo>
                  <a:lnTo>
                    <a:pt x="1051" y="397"/>
                  </a:lnTo>
                  <a:lnTo>
                    <a:pt x="1052" y="397"/>
                  </a:lnTo>
                  <a:lnTo>
                    <a:pt x="1053" y="397"/>
                  </a:lnTo>
                  <a:close/>
                  <a:moveTo>
                    <a:pt x="1179" y="329"/>
                  </a:moveTo>
                  <a:lnTo>
                    <a:pt x="1179" y="330"/>
                  </a:lnTo>
                  <a:lnTo>
                    <a:pt x="1180" y="329"/>
                  </a:lnTo>
                  <a:lnTo>
                    <a:pt x="1179" y="329"/>
                  </a:lnTo>
                  <a:close/>
                  <a:moveTo>
                    <a:pt x="1275" y="350"/>
                  </a:moveTo>
                  <a:lnTo>
                    <a:pt x="1279" y="352"/>
                  </a:lnTo>
                  <a:lnTo>
                    <a:pt x="1280" y="354"/>
                  </a:lnTo>
                  <a:lnTo>
                    <a:pt x="1282" y="355"/>
                  </a:lnTo>
                  <a:lnTo>
                    <a:pt x="1285" y="355"/>
                  </a:lnTo>
                  <a:lnTo>
                    <a:pt x="1286" y="357"/>
                  </a:lnTo>
                  <a:lnTo>
                    <a:pt x="1286" y="358"/>
                  </a:lnTo>
                  <a:lnTo>
                    <a:pt x="1287" y="358"/>
                  </a:lnTo>
                  <a:lnTo>
                    <a:pt x="1288" y="359"/>
                  </a:lnTo>
                  <a:lnTo>
                    <a:pt x="1291" y="363"/>
                  </a:lnTo>
                  <a:lnTo>
                    <a:pt x="1294" y="363"/>
                  </a:lnTo>
                  <a:lnTo>
                    <a:pt x="1297" y="364"/>
                  </a:lnTo>
                  <a:lnTo>
                    <a:pt x="1300" y="364"/>
                  </a:lnTo>
                  <a:lnTo>
                    <a:pt x="1301" y="364"/>
                  </a:lnTo>
                  <a:lnTo>
                    <a:pt x="1306" y="364"/>
                  </a:lnTo>
                  <a:lnTo>
                    <a:pt x="1306" y="363"/>
                  </a:lnTo>
                  <a:lnTo>
                    <a:pt x="1307" y="363"/>
                  </a:lnTo>
                  <a:lnTo>
                    <a:pt x="1311" y="360"/>
                  </a:lnTo>
                  <a:lnTo>
                    <a:pt x="1316" y="359"/>
                  </a:lnTo>
                  <a:lnTo>
                    <a:pt x="1316" y="358"/>
                  </a:lnTo>
                  <a:lnTo>
                    <a:pt x="1316" y="357"/>
                  </a:lnTo>
                  <a:lnTo>
                    <a:pt x="1316" y="355"/>
                  </a:lnTo>
                  <a:lnTo>
                    <a:pt x="1316" y="354"/>
                  </a:lnTo>
                  <a:lnTo>
                    <a:pt x="1316" y="353"/>
                  </a:lnTo>
                  <a:lnTo>
                    <a:pt x="1317" y="353"/>
                  </a:lnTo>
                  <a:lnTo>
                    <a:pt x="1317" y="352"/>
                  </a:lnTo>
                  <a:lnTo>
                    <a:pt x="1317" y="351"/>
                  </a:lnTo>
                  <a:lnTo>
                    <a:pt x="1318" y="350"/>
                  </a:lnTo>
                  <a:lnTo>
                    <a:pt x="1318" y="348"/>
                  </a:lnTo>
                  <a:lnTo>
                    <a:pt x="1318" y="347"/>
                  </a:lnTo>
                  <a:lnTo>
                    <a:pt x="1317" y="347"/>
                  </a:lnTo>
                  <a:lnTo>
                    <a:pt x="1316" y="348"/>
                  </a:lnTo>
                  <a:lnTo>
                    <a:pt x="1316" y="350"/>
                  </a:lnTo>
                  <a:lnTo>
                    <a:pt x="1315" y="351"/>
                  </a:lnTo>
                  <a:lnTo>
                    <a:pt x="1313" y="351"/>
                  </a:lnTo>
                  <a:lnTo>
                    <a:pt x="1315" y="350"/>
                  </a:lnTo>
                  <a:lnTo>
                    <a:pt x="1313" y="348"/>
                  </a:lnTo>
                  <a:lnTo>
                    <a:pt x="1312" y="347"/>
                  </a:lnTo>
                  <a:lnTo>
                    <a:pt x="1311" y="347"/>
                  </a:lnTo>
                  <a:lnTo>
                    <a:pt x="1311" y="346"/>
                  </a:lnTo>
                  <a:lnTo>
                    <a:pt x="1310" y="345"/>
                  </a:lnTo>
                  <a:lnTo>
                    <a:pt x="1307" y="345"/>
                  </a:lnTo>
                  <a:lnTo>
                    <a:pt x="1304" y="344"/>
                  </a:lnTo>
                  <a:lnTo>
                    <a:pt x="1300" y="344"/>
                  </a:lnTo>
                  <a:lnTo>
                    <a:pt x="1298" y="345"/>
                  </a:lnTo>
                  <a:lnTo>
                    <a:pt x="1297" y="346"/>
                  </a:lnTo>
                  <a:lnTo>
                    <a:pt x="1295" y="345"/>
                  </a:lnTo>
                  <a:lnTo>
                    <a:pt x="1294" y="346"/>
                  </a:lnTo>
                  <a:lnTo>
                    <a:pt x="1294" y="345"/>
                  </a:lnTo>
                  <a:lnTo>
                    <a:pt x="1294" y="344"/>
                  </a:lnTo>
                  <a:lnTo>
                    <a:pt x="1294" y="342"/>
                  </a:lnTo>
                  <a:lnTo>
                    <a:pt x="1294" y="342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0"/>
                  </a:lnTo>
                  <a:lnTo>
                    <a:pt x="1293" y="339"/>
                  </a:lnTo>
                  <a:lnTo>
                    <a:pt x="1291" y="339"/>
                  </a:lnTo>
                  <a:lnTo>
                    <a:pt x="1287" y="339"/>
                  </a:lnTo>
                  <a:lnTo>
                    <a:pt x="1286" y="338"/>
                  </a:lnTo>
                  <a:lnTo>
                    <a:pt x="1282" y="338"/>
                  </a:lnTo>
                  <a:lnTo>
                    <a:pt x="1282" y="339"/>
                  </a:lnTo>
                  <a:lnTo>
                    <a:pt x="1284" y="339"/>
                  </a:lnTo>
                  <a:lnTo>
                    <a:pt x="1284" y="340"/>
                  </a:lnTo>
                  <a:lnTo>
                    <a:pt x="1282" y="340"/>
                  </a:lnTo>
                  <a:lnTo>
                    <a:pt x="1282" y="341"/>
                  </a:lnTo>
                  <a:lnTo>
                    <a:pt x="1281" y="341"/>
                  </a:lnTo>
                  <a:lnTo>
                    <a:pt x="1280" y="342"/>
                  </a:lnTo>
                  <a:lnTo>
                    <a:pt x="1276" y="340"/>
                  </a:lnTo>
                  <a:lnTo>
                    <a:pt x="1276" y="339"/>
                  </a:lnTo>
                  <a:lnTo>
                    <a:pt x="1275" y="339"/>
                  </a:lnTo>
                  <a:lnTo>
                    <a:pt x="1275" y="338"/>
                  </a:lnTo>
                  <a:lnTo>
                    <a:pt x="1275" y="336"/>
                  </a:lnTo>
                  <a:lnTo>
                    <a:pt x="1275" y="335"/>
                  </a:lnTo>
                  <a:lnTo>
                    <a:pt x="1276" y="335"/>
                  </a:lnTo>
                  <a:lnTo>
                    <a:pt x="1275" y="334"/>
                  </a:lnTo>
                  <a:lnTo>
                    <a:pt x="1275" y="333"/>
                  </a:lnTo>
                  <a:lnTo>
                    <a:pt x="1274" y="332"/>
                  </a:lnTo>
                  <a:lnTo>
                    <a:pt x="1273" y="330"/>
                  </a:lnTo>
                  <a:lnTo>
                    <a:pt x="1273" y="332"/>
                  </a:lnTo>
                  <a:lnTo>
                    <a:pt x="1272" y="333"/>
                  </a:lnTo>
                  <a:lnTo>
                    <a:pt x="1272" y="334"/>
                  </a:lnTo>
                  <a:lnTo>
                    <a:pt x="1272" y="335"/>
                  </a:lnTo>
                  <a:lnTo>
                    <a:pt x="1273" y="335"/>
                  </a:lnTo>
                  <a:lnTo>
                    <a:pt x="1273" y="336"/>
                  </a:lnTo>
                  <a:lnTo>
                    <a:pt x="1272" y="336"/>
                  </a:lnTo>
                  <a:lnTo>
                    <a:pt x="1272" y="338"/>
                  </a:lnTo>
                  <a:lnTo>
                    <a:pt x="1270" y="338"/>
                  </a:lnTo>
                  <a:lnTo>
                    <a:pt x="1272" y="339"/>
                  </a:lnTo>
                  <a:lnTo>
                    <a:pt x="1272" y="340"/>
                  </a:lnTo>
                  <a:lnTo>
                    <a:pt x="1270" y="340"/>
                  </a:lnTo>
                  <a:lnTo>
                    <a:pt x="1270" y="341"/>
                  </a:lnTo>
                  <a:lnTo>
                    <a:pt x="1270" y="342"/>
                  </a:lnTo>
                  <a:lnTo>
                    <a:pt x="1270" y="342"/>
                  </a:lnTo>
                  <a:lnTo>
                    <a:pt x="1270" y="344"/>
                  </a:lnTo>
                  <a:lnTo>
                    <a:pt x="1269" y="344"/>
                  </a:lnTo>
                  <a:lnTo>
                    <a:pt x="1269" y="345"/>
                  </a:lnTo>
                  <a:lnTo>
                    <a:pt x="1269" y="346"/>
                  </a:lnTo>
                  <a:lnTo>
                    <a:pt x="1270" y="347"/>
                  </a:lnTo>
                  <a:lnTo>
                    <a:pt x="1275" y="350"/>
                  </a:lnTo>
                  <a:close/>
                  <a:moveTo>
                    <a:pt x="1179" y="342"/>
                  </a:moveTo>
                  <a:lnTo>
                    <a:pt x="1179" y="344"/>
                  </a:lnTo>
                  <a:lnTo>
                    <a:pt x="1180" y="346"/>
                  </a:lnTo>
                  <a:lnTo>
                    <a:pt x="1180" y="347"/>
                  </a:lnTo>
                  <a:lnTo>
                    <a:pt x="1180" y="348"/>
                  </a:lnTo>
                  <a:lnTo>
                    <a:pt x="1182" y="352"/>
                  </a:lnTo>
                  <a:lnTo>
                    <a:pt x="1184" y="353"/>
                  </a:lnTo>
                  <a:lnTo>
                    <a:pt x="1186" y="355"/>
                  </a:lnTo>
                  <a:lnTo>
                    <a:pt x="1187" y="357"/>
                  </a:lnTo>
                  <a:lnTo>
                    <a:pt x="1187" y="358"/>
                  </a:lnTo>
                  <a:lnTo>
                    <a:pt x="1187" y="359"/>
                  </a:lnTo>
                  <a:lnTo>
                    <a:pt x="1187" y="360"/>
                  </a:lnTo>
                  <a:lnTo>
                    <a:pt x="1189" y="363"/>
                  </a:lnTo>
                  <a:lnTo>
                    <a:pt x="1190" y="364"/>
                  </a:lnTo>
                  <a:lnTo>
                    <a:pt x="1193" y="365"/>
                  </a:lnTo>
                  <a:lnTo>
                    <a:pt x="1196" y="366"/>
                  </a:lnTo>
                  <a:lnTo>
                    <a:pt x="1199" y="367"/>
                  </a:lnTo>
                  <a:lnTo>
                    <a:pt x="1200" y="369"/>
                  </a:lnTo>
                  <a:lnTo>
                    <a:pt x="1201" y="367"/>
                  </a:lnTo>
                  <a:lnTo>
                    <a:pt x="1202" y="367"/>
                  </a:lnTo>
                  <a:lnTo>
                    <a:pt x="1204" y="364"/>
                  </a:lnTo>
                  <a:lnTo>
                    <a:pt x="1205" y="363"/>
                  </a:lnTo>
                  <a:lnTo>
                    <a:pt x="1205" y="361"/>
                  </a:lnTo>
                  <a:lnTo>
                    <a:pt x="1205" y="360"/>
                  </a:lnTo>
                  <a:lnTo>
                    <a:pt x="1204" y="360"/>
                  </a:lnTo>
                  <a:lnTo>
                    <a:pt x="1204" y="359"/>
                  </a:lnTo>
                  <a:lnTo>
                    <a:pt x="1204" y="358"/>
                  </a:lnTo>
                  <a:lnTo>
                    <a:pt x="1204" y="357"/>
                  </a:lnTo>
                  <a:lnTo>
                    <a:pt x="1205" y="355"/>
                  </a:lnTo>
                  <a:lnTo>
                    <a:pt x="1206" y="355"/>
                  </a:lnTo>
                  <a:lnTo>
                    <a:pt x="1207" y="355"/>
                  </a:lnTo>
                  <a:lnTo>
                    <a:pt x="1207" y="357"/>
                  </a:lnTo>
                  <a:lnTo>
                    <a:pt x="1208" y="358"/>
                  </a:lnTo>
                  <a:lnTo>
                    <a:pt x="1208" y="359"/>
                  </a:lnTo>
                  <a:lnTo>
                    <a:pt x="1208" y="360"/>
                  </a:lnTo>
                  <a:lnTo>
                    <a:pt x="1208" y="361"/>
                  </a:lnTo>
                  <a:lnTo>
                    <a:pt x="1212" y="360"/>
                  </a:lnTo>
                  <a:lnTo>
                    <a:pt x="1213" y="359"/>
                  </a:lnTo>
                  <a:lnTo>
                    <a:pt x="1214" y="359"/>
                  </a:lnTo>
                  <a:lnTo>
                    <a:pt x="1219" y="358"/>
                  </a:lnTo>
                  <a:lnTo>
                    <a:pt x="1223" y="358"/>
                  </a:lnTo>
                  <a:lnTo>
                    <a:pt x="1225" y="355"/>
                  </a:lnTo>
                  <a:lnTo>
                    <a:pt x="1227" y="354"/>
                  </a:lnTo>
                  <a:lnTo>
                    <a:pt x="1231" y="354"/>
                  </a:lnTo>
                  <a:lnTo>
                    <a:pt x="1231" y="355"/>
                  </a:lnTo>
                  <a:lnTo>
                    <a:pt x="1232" y="357"/>
                  </a:lnTo>
                  <a:lnTo>
                    <a:pt x="1232" y="358"/>
                  </a:lnTo>
                  <a:lnTo>
                    <a:pt x="1231" y="357"/>
                  </a:lnTo>
                  <a:lnTo>
                    <a:pt x="1230" y="355"/>
                  </a:lnTo>
                  <a:lnTo>
                    <a:pt x="1229" y="357"/>
                  </a:lnTo>
                  <a:lnTo>
                    <a:pt x="1232" y="361"/>
                  </a:lnTo>
                  <a:lnTo>
                    <a:pt x="1235" y="361"/>
                  </a:lnTo>
                  <a:lnTo>
                    <a:pt x="1236" y="361"/>
                  </a:lnTo>
                  <a:lnTo>
                    <a:pt x="1236" y="360"/>
                  </a:lnTo>
                  <a:lnTo>
                    <a:pt x="1236" y="359"/>
                  </a:lnTo>
                  <a:lnTo>
                    <a:pt x="1237" y="359"/>
                  </a:lnTo>
                  <a:lnTo>
                    <a:pt x="1237" y="359"/>
                  </a:lnTo>
                  <a:lnTo>
                    <a:pt x="1238" y="359"/>
                  </a:lnTo>
                  <a:lnTo>
                    <a:pt x="1243" y="358"/>
                  </a:lnTo>
                  <a:lnTo>
                    <a:pt x="1245" y="357"/>
                  </a:lnTo>
                  <a:lnTo>
                    <a:pt x="1245" y="355"/>
                  </a:lnTo>
                  <a:lnTo>
                    <a:pt x="1244" y="354"/>
                  </a:lnTo>
                  <a:lnTo>
                    <a:pt x="1243" y="354"/>
                  </a:lnTo>
                  <a:lnTo>
                    <a:pt x="1241" y="353"/>
                  </a:lnTo>
                  <a:lnTo>
                    <a:pt x="1238" y="352"/>
                  </a:lnTo>
                  <a:lnTo>
                    <a:pt x="1237" y="352"/>
                  </a:lnTo>
                  <a:lnTo>
                    <a:pt x="1236" y="351"/>
                  </a:lnTo>
                  <a:lnTo>
                    <a:pt x="1236" y="350"/>
                  </a:lnTo>
                  <a:lnTo>
                    <a:pt x="1235" y="348"/>
                  </a:lnTo>
                  <a:lnTo>
                    <a:pt x="1235" y="347"/>
                  </a:lnTo>
                  <a:lnTo>
                    <a:pt x="1233" y="346"/>
                  </a:lnTo>
                  <a:lnTo>
                    <a:pt x="1233" y="345"/>
                  </a:lnTo>
                  <a:lnTo>
                    <a:pt x="1233" y="344"/>
                  </a:lnTo>
                  <a:lnTo>
                    <a:pt x="1231" y="341"/>
                  </a:lnTo>
                  <a:lnTo>
                    <a:pt x="1231" y="340"/>
                  </a:lnTo>
                  <a:lnTo>
                    <a:pt x="1231" y="339"/>
                  </a:lnTo>
                  <a:lnTo>
                    <a:pt x="1231" y="336"/>
                  </a:lnTo>
                  <a:lnTo>
                    <a:pt x="1230" y="334"/>
                  </a:lnTo>
                  <a:lnTo>
                    <a:pt x="1230" y="333"/>
                  </a:lnTo>
                  <a:lnTo>
                    <a:pt x="1230" y="332"/>
                  </a:lnTo>
                  <a:lnTo>
                    <a:pt x="1230" y="330"/>
                  </a:lnTo>
                  <a:lnTo>
                    <a:pt x="1229" y="330"/>
                  </a:lnTo>
                  <a:lnTo>
                    <a:pt x="1231" y="329"/>
                  </a:lnTo>
                  <a:lnTo>
                    <a:pt x="1230" y="329"/>
                  </a:lnTo>
                  <a:lnTo>
                    <a:pt x="1229" y="328"/>
                  </a:lnTo>
                  <a:lnTo>
                    <a:pt x="1230" y="328"/>
                  </a:lnTo>
                  <a:lnTo>
                    <a:pt x="1233" y="328"/>
                  </a:lnTo>
                  <a:lnTo>
                    <a:pt x="1233" y="327"/>
                  </a:lnTo>
                  <a:lnTo>
                    <a:pt x="1232" y="327"/>
                  </a:lnTo>
                  <a:lnTo>
                    <a:pt x="1232" y="326"/>
                  </a:lnTo>
                  <a:lnTo>
                    <a:pt x="1235" y="326"/>
                  </a:lnTo>
                  <a:lnTo>
                    <a:pt x="1236" y="326"/>
                  </a:lnTo>
                  <a:lnTo>
                    <a:pt x="1237" y="326"/>
                  </a:lnTo>
                  <a:lnTo>
                    <a:pt x="1238" y="326"/>
                  </a:lnTo>
                  <a:lnTo>
                    <a:pt x="1238" y="329"/>
                  </a:lnTo>
                  <a:lnTo>
                    <a:pt x="1238" y="330"/>
                  </a:lnTo>
                  <a:lnTo>
                    <a:pt x="1237" y="333"/>
                  </a:lnTo>
                  <a:lnTo>
                    <a:pt x="1237" y="333"/>
                  </a:lnTo>
                  <a:lnTo>
                    <a:pt x="1236" y="334"/>
                  </a:lnTo>
                  <a:lnTo>
                    <a:pt x="1236" y="335"/>
                  </a:lnTo>
                  <a:lnTo>
                    <a:pt x="1235" y="336"/>
                  </a:lnTo>
                  <a:lnTo>
                    <a:pt x="1235" y="338"/>
                  </a:lnTo>
                  <a:lnTo>
                    <a:pt x="1235" y="339"/>
                  </a:lnTo>
                  <a:lnTo>
                    <a:pt x="1235" y="340"/>
                  </a:lnTo>
                  <a:lnTo>
                    <a:pt x="1235" y="341"/>
                  </a:lnTo>
                  <a:lnTo>
                    <a:pt x="1235" y="342"/>
                  </a:lnTo>
                  <a:lnTo>
                    <a:pt x="1236" y="342"/>
                  </a:lnTo>
                  <a:lnTo>
                    <a:pt x="1236" y="342"/>
                  </a:lnTo>
                  <a:lnTo>
                    <a:pt x="1236" y="344"/>
                  </a:lnTo>
                  <a:lnTo>
                    <a:pt x="1236" y="345"/>
                  </a:lnTo>
                  <a:lnTo>
                    <a:pt x="1237" y="345"/>
                  </a:lnTo>
                  <a:lnTo>
                    <a:pt x="1237" y="345"/>
                  </a:lnTo>
                  <a:lnTo>
                    <a:pt x="1237" y="346"/>
                  </a:lnTo>
                  <a:lnTo>
                    <a:pt x="1237" y="347"/>
                  </a:lnTo>
                  <a:lnTo>
                    <a:pt x="1237" y="348"/>
                  </a:lnTo>
                  <a:lnTo>
                    <a:pt x="1238" y="348"/>
                  </a:lnTo>
                  <a:lnTo>
                    <a:pt x="1238" y="350"/>
                  </a:lnTo>
                  <a:lnTo>
                    <a:pt x="1239" y="350"/>
                  </a:lnTo>
                  <a:lnTo>
                    <a:pt x="1241" y="351"/>
                  </a:lnTo>
                  <a:lnTo>
                    <a:pt x="1242" y="352"/>
                  </a:lnTo>
                  <a:lnTo>
                    <a:pt x="1243" y="352"/>
                  </a:lnTo>
                  <a:lnTo>
                    <a:pt x="1244" y="351"/>
                  </a:lnTo>
                  <a:lnTo>
                    <a:pt x="1247" y="351"/>
                  </a:lnTo>
                  <a:lnTo>
                    <a:pt x="1247" y="352"/>
                  </a:lnTo>
                  <a:lnTo>
                    <a:pt x="1248" y="353"/>
                  </a:lnTo>
                  <a:lnTo>
                    <a:pt x="1249" y="353"/>
                  </a:lnTo>
                  <a:lnTo>
                    <a:pt x="1250" y="352"/>
                  </a:lnTo>
                  <a:lnTo>
                    <a:pt x="1252" y="352"/>
                  </a:lnTo>
                  <a:lnTo>
                    <a:pt x="1254" y="350"/>
                  </a:lnTo>
                  <a:lnTo>
                    <a:pt x="1255" y="348"/>
                  </a:lnTo>
                  <a:lnTo>
                    <a:pt x="1256" y="348"/>
                  </a:lnTo>
                  <a:lnTo>
                    <a:pt x="1256" y="347"/>
                  </a:lnTo>
                  <a:lnTo>
                    <a:pt x="1256" y="346"/>
                  </a:lnTo>
                  <a:lnTo>
                    <a:pt x="1256" y="345"/>
                  </a:lnTo>
                  <a:lnTo>
                    <a:pt x="1256" y="344"/>
                  </a:lnTo>
                  <a:lnTo>
                    <a:pt x="1258" y="344"/>
                  </a:lnTo>
                  <a:lnTo>
                    <a:pt x="1258" y="342"/>
                  </a:lnTo>
                  <a:lnTo>
                    <a:pt x="1256" y="342"/>
                  </a:lnTo>
                  <a:lnTo>
                    <a:pt x="1256" y="341"/>
                  </a:lnTo>
                  <a:lnTo>
                    <a:pt x="1256" y="340"/>
                  </a:lnTo>
                  <a:lnTo>
                    <a:pt x="1256" y="339"/>
                  </a:lnTo>
                  <a:lnTo>
                    <a:pt x="1256" y="338"/>
                  </a:lnTo>
                  <a:lnTo>
                    <a:pt x="1257" y="338"/>
                  </a:lnTo>
                  <a:lnTo>
                    <a:pt x="1258" y="336"/>
                  </a:lnTo>
                  <a:lnTo>
                    <a:pt x="1260" y="335"/>
                  </a:lnTo>
                  <a:lnTo>
                    <a:pt x="1262" y="334"/>
                  </a:lnTo>
                  <a:lnTo>
                    <a:pt x="1263" y="334"/>
                  </a:lnTo>
                  <a:lnTo>
                    <a:pt x="1263" y="333"/>
                  </a:lnTo>
                  <a:lnTo>
                    <a:pt x="1262" y="332"/>
                  </a:lnTo>
                  <a:lnTo>
                    <a:pt x="1261" y="330"/>
                  </a:lnTo>
                  <a:lnTo>
                    <a:pt x="1257" y="329"/>
                  </a:lnTo>
                  <a:lnTo>
                    <a:pt x="1256" y="328"/>
                  </a:lnTo>
                  <a:lnTo>
                    <a:pt x="1256" y="327"/>
                  </a:lnTo>
                  <a:lnTo>
                    <a:pt x="1255" y="327"/>
                  </a:lnTo>
                  <a:lnTo>
                    <a:pt x="1252" y="324"/>
                  </a:lnTo>
                  <a:lnTo>
                    <a:pt x="1250" y="323"/>
                  </a:lnTo>
                  <a:lnTo>
                    <a:pt x="1248" y="321"/>
                  </a:lnTo>
                  <a:lnTo>
                    <a:pt x="1247" y="321"/>
                  </a:lnTo>
                  <a:lnTo>
                    <a:pt x="1245" y="320"/>
                  </a:lnTo>
                  <a:lnTo>
                    <a:pt x="1244" y="320"/>
                  </a:lnTo>
                  <a:lnTo>
                    <a:pt x="1242" y="321"/>
                  </a:lnTo>
                  <a:lnTo>
                    <a:pt x="1242" y="322"/>
                  </a:lnTo>
                  <a:lnTo>
                    <a:pt x="1241" y="322"/>
                  </a:lnTo>
                  <a:lnTo>
                    <a:pt x="1238" y="322"/>
                  </a:lnTo>
                  <a:lnTo>
                    <a:pt x="1237" y="321"/>
                  </a:lnTo>
                  <a:lnTo>
                    <a:pt x="1235" y="320"/>
                  </a:lnTo>
                  <a:lnTo>
                    <a:pt x="1233" y="318"/>
                  </a:lnTo>
                  <a:lnTo>
                    <a:pt x="1233" y="317"/>
                  </a:lnTo>
                  <a:lnTo>
                    <a:pt x="1230" y="314"/>
                  </a:lnTo>
                  <a:lnTo>
                    <a:pt x="1227" y="313"/>
                  </a:lnTo>
                  <a:lnTo>
                    <a:pt x="1226" y="310"/>
                  </a:lnTo>
                  <a:lnTo>
                    <a:pt x="1225" y="309"/>
                  </a:lnTo>
                  <a:lnTo>
                    <a:pt x="1223" y="307"/>
                  </a:lnTo>
                  <a:lnTo>
                    <a:pt x="1221" y="307"/>
                  </a:lnTo>
                  <a:lnTo>
                    <a:pt x="1221" y="308"/>
                  </a:lnTo>
                  <a:lnTo>
                    <a:pt x="1223" y="308"/>
                  </a:lnTo>
                  <a:lnTo>
                    <a:pt x="1223" y="309"/>
                  </a:lnTo>
                  <a:lnTo>
                    <a:pt x="1223" y="310"/>
                  </a:lnTo>
                  <a:lnTo>
                    <a:pt x="1224" y="311"/>
                  </a:lnTo>
                  <a:lnTo>
                    <a:pt x="1224" y="313"/>
                  </a:lnTo>
                  <a:lnTo>
                    <a:pt x="1225" y="314"/>
                  </a:lnTo>
                  <a:lnTo>
                    <a:pt x="1225" y="314"/>
                  </a:lnTo>
                  <a:lnTo>
                    <a:pt x="1220" y="313"/>
                  </a:lnTo>
                  <a:lnTo>
                    <a:pt x="1219" y="313"/>
                  </a:lnTo>
                  <a:lnTo>
                    <a:pt x="1218" y="313"/>
                  </a:lnTo>
                  <a:lnTo>
                    <a:pt x="1218" y="314"/>
                  </a:lnTo>
                  <a:lnTo>
                    <a:pt x="1218" y="314"/>
                  </a:lnTo>
                  <a:lnTo>
                    <a:pt x="1218" y="315"/>
                  </a:lnTo>
                  <a:lnTo>
                    <a:pt x="1218" y="316"/>
                  </a:lnTo>
                  <a:lnTo>
                    <a:pt x="1218" y="317"/>
                  </a:lnTo>
                  <a:lnTo>
                    <a:pt x="1217" y="317"/>
                  </a:lnTo>
                  <a:lnTo>
                    <a:pt x="1217" y="318"/>
                  </a:lnTo>
                  <a:lnTo>
                    <a:pt x="1218" y="320"/>
                  </a:lnTo>
                  <a:lnTo>
                    <a:pt x="1218" y="322"/>
                  </a:lnTo>
                  <a:lnTo>
                    <a:pt x="1217" y="323"/>
                  </a:lnTo>
                  <a:lnTo>
                    <a:pt x="1217" y="324"/>
                  </a:lnTo>
                  <a:lnTo>
                    <a:pt x="1218" y="327"/>
                  </a:lnTo>
                  <a:lnTo>
                    <a:pt x="1218" y="328"/>
                  </a:lnTo>
                  <a:lnTo>
                    <a:pt x="1219" y="328"/>
                  </a:lnTo>
                  <a:lnTo>
                    <a:pt x="1219" y="329"/>
                  </a:lnTo>
                  <a:lnTo>
                    <a:pt x="1218" y="330"/>
                  </a:lnTo>
                  <a:lnTo>
                    <a:pt x="1216" y="329"/>
                  </a:lnTo>
                  <a:lnTo>
                    <a:pt x="1213" y="329"/>
                  </a:lnTo>
                  <a:lnTo>
                    <a:pt x="1212" y="328"/>
                  </a:lnTo>
                  <a:lnTo>
                    <a:pt x="1213" y="328"/>
                  </a:lnTo>
                  <a:lnTo>
                    <a:pt x="1213" y="327"/>
                  </a:lnTo>
                  <a:lnTo>
                    <a:pt x="1213" y="326"/>
                  </a:lnTo>
                  <a:lnTo>
                    <a:pt x="1213" y="324"/>
                  </a:lnTo>
                  <a:lnTo>
                    <a:pt x="1213" y="323"/>
                  </a:lnTo>
                  <a:lnTo>
                    <a:pt x="1213" y="322"/>
                  </a:lnTo>
                  <a:lnTo>
                    <a:pt x="1212" y="322"/>
                  </a:lnTo>
                  <a:lnTo>
                    <a:pt x="1211" y="321"/>
                  </a:lnTo>
                  <a:lnTo>
                    <a:pt x="1210" y="322"/>
                  </a:lnTo>
                  <a:lnTo>
                    <a:pt x="1208" y="321"/>
                  </a:lnTo>
                  <a:lnTo>
                    <a:pt x="1208" y="320"/>
                  </a:lnTo>
                  <a:lnTo>
                    <a:pt x="1207" y="318"/>
                  </a:lnTo>
                  <a:lnTo>
                    <a:pt x="1207" y="317"/>
                  </a:lnTo>
                  <a:lnTo>
                    <a:pt x="1207" y="316"/>
                  </a:lnTo>
                  <a:lnTo>
                    <a:pt x="1208" y="317"/>
                  </a:lnTo>
                  <a:lnTo>
                    <a:pt x="1208" y="316"/>
                  </a:lnTo>
                  <a:lnTo>
                    <a:pt x="1207" y="315"/>
                  </a:lnTo>
                  <a:lnTo>
                    <a:pt x="1205" y="315"/>
                  </a:lnTo>
                  <a:lnTo>
                    <a:pt x="1205" y="314"/>
                  </a:lnTo>
                  <a:lnTo>
                    <a:pt x="1200" y="311"/>
                  </a:lnTo>
                  <a:lnTo>
                    <a:pt x="1199" y="309"/>
                  </a:lnTo>
                  <a:lnTo>
                    <a:pt x="1199" y="308"/>
                  </a:lnTo>
                  <a:lnTo>
                    <a:pt x="1199" y="307"/>
                  </a:lnTo>
                  <a:lnTo>
                    <a:pt x="1199" y="305"/>
                  </a:lnTo>
                  <a:lnTo>
                    <a:pt x="1199" y="304"/>
                  </a:lnTo>
                  <a:lnTo>
                    <a:pt x="1196" y="305"/>
                  </a:lnTo>
                  <a:lnTo>
                    <a:pt x="1194" y="307"/>
                  </a:lnTo>
                  <a:lnTo>
                    <a:pt x="1194" y="308"/>
                  </a:lnTo>
                  <a:lnTo>
                    <a:pt x="1193" y="308"/>
                  </a:lnTo>
                  <a:lnTo>
                    <a:pt x="1193" y="310"/>
                  </a:lnTo>
                  <a:lnTo>
                    <a:pt x="1193" y="311"/>
                  </a:lnTo>
                  <a:lnTo>
                    <a:pt x="1192" y="310"/>
                  </a:lnTo>
                  <a:lnTo>
                    <a:pt x="1192" y="309"/>
                  </a:lnTo>
                  <a:lnTo>
                    <a:pt x="1192" y="308"/>
                  </a:lnTo>
                  <a:lnTo>
                    <a:pt x="1189" y="310"/>
                  </a:lnTo>
                  <a:lnTo>
                    <a:pt x="1189" y="311"/>
                  </a:lnTo>
                  <a:lnTo>
                    <a:pt x="1188" y="314"/>
                  </a:lnTo>
                  <a:lnTo>
                    <a:pt x="1187" y="314"/>
                  </a:lnTo>
                  <a:lnTo>
                    <a:pt x="1186" y="314"/>
                  </a:lnTo>
                  <a:lnTo>
                    <a:pt x="1182" y="316"/>
                  </a:lnTo>
                  <a:lnTo>
                    <a:pt x="1182" y="317"/>
                  </a:lnTo>
                  <a:lnTo>
                    <a:pt x="1182" y="318"/>
                  </a:lnTo>
                  <a:lnTo>
                    <a:pt x="1182" y="320"/>
                  </a:lnTo>
                  <a:lnTo>
                    <a:pt x="1183" y="321"/>
                  </a:lnTo>
                  <a:lnTo>
                    <a:pt x="1184" y="322"/>
                  </a:lnTo>
                  <a:lnTo>
                    <a:pt x="1186" y="323"/>
                  </a:lnTo>
                  <a:lnTo>
                    <a:pt x="1186" y="324"/>
                  </a:lnTo>
                  <a:lnTo>
                    <a:pt x="1184" y="324"/>
                  </a:lnTo>
                  <a:lnTo>
                    <a:pt x="1184" y="323"/>
                  </a:lnTo>
                  <a:lnTo>
                    <a:pt x="1182" y="323"/>
                  </a:lnTo>
                  <a:lnTo>
                    <a:pt x="1181" y="323"/>
                  </a:lnTo>
                  <a:lnTo>
                    <a:pt x="1180" y="323"/>
                  </a:lnTo>
                  <a:lnTo>
                    <a:pt x="1180" y="324"/>
                  </a:lnTo>
                  <a:lnTo>
                    <a:pt x="1180" y="326"/>
                  </a:lnTo>
                  <a:lnTo>
                    <a:pt x="1180" y="327"/>
                  </a:lnTo>
                  <a:lnTo>
                    <a:pt x="1180" y="328"/>
                  </a:lnTo>
                  <a:lnTo>
                    <a:pt x="1180" y="329"/>
                  </a:lnTo>
                  <a:lnTo>
                    <a:pt x="1181" y="330"/>
                  </a:lnTo>
                  <a:lnTo>
                    <a:pt x="1181" y="332"/>
                  </a:lnTo>
                  <a:lnTo>
                    <a:pt x="1180" y="332"/>
                  </a:lnTo>
                  <a:lnTo>
                    <a:pt x="1180" y="333"/>
                  </a:lnTo>
                  <a:lnTo>
                    <a:pt x="1180" y="334"/>
                  </a:lnTo>
                  <a:lnTo>
                    <a:pt x="1181" y="334"/>
                  </a:lnTo>
                  <a:lnTo>
                    <a:pt x="1181" y="335"/>
                  </a:lnTo>
                  <a:lnTo>
                    <a:pt x="1181" y="336"/>
                  </a:lnTo>
                  <a:lnTo>
                    <a:pt x="1180" y="336"/>
                  </a:lnTo>
                  <a:lnTo>
                    <a:pt x="1180" y="338"/>
                  </a:lnTo>
                  <a:lnTo>
                    <a:pt x="1180" y="339"/>
                  </a:lnTo>
                  <a:lnTo>
                    <a:pt x="1181" y="338"/>
                  </a:lnTo>
                  <a:lnTo>
                    <a:pt x="1182" y="339"/>
                  </a:lnTo>
                  <a:lnTo>
                    <a:pt x="1182" y="340"/>
                  </a:lnTo>
                  <a:lnTo>
                    <a:pt x="1182" y="341"/>
                  </a:lnTo>
                  <a:lnTo>
                    <a:pt x="1181" y="342"/>
                  </a:lnTo>
                  <a:lnTo>
                    <a:pt x="1180" y="342"/>
                  </a:lnTo>
                  <a:lnTo>
                    <a:pt x="1180" y="341"/>
                  </a:lnTo>
                  <a:lnTo>
                    <a:pt x="1180" y="340"/>
                  </a:lnTo>
                  <a:lnTo>
                    <a:pt x="1179" y="340"/>
                  </a:lnTo>
                  <a:lnTo>
                    <a:pt x="1177" y="341"/>
                  </a:lnTo>
                  <a:lnTo>
                    <a:pt x="1179" y="342"/>
                  </a:lnTo>
                  <a:lnTo>
                    <a:pt x="1179" y="342"/>
                  </a:lnTo>
                  <a:close/>
                  <a:moveTo>
                    <a:pt x="629" y="320"/>
                  </a:moveTo>
                  <a:lnTo>
                    <a:pt x="630" y="318"/>
                  </a:lnTo>
                  <a:lnTo>
                    <a:pt x="629" y="318"/>
                  </a:lnTo>
                  <a:lnTo>
                    <a:pt x="627" y="318"/>
                  </a:lnTo>
                  <a:lnTo>
                    <a:pt x="624" y="317"/>
                  </a:lnTo>
                  <a:lnTo>
                    <a:pt x="623" y="317"/>
                  </a:lnTo>
                  <a:lnTo>
                    <a:pt x="624" y="318"/>
                  </a:lnTo>
                  <a:lnTo>
                    <a:pt x="629" y="320"/>
                  </a:lnTo>
                  <a:close/>
                  <a:moveTo>
                    <a:pt x="967" y="382"/>
                  </a:moveTo>
                  <a:lnTo>
                    <a:pt x="969" y="382"/>
                  </a:lnTo>
                  <a:lnTo>
                    <a:pt x="969" y="381"/>
                  </a:lnTo>
                  <a:lnTo>
                    <a:pt x="969" y="379"/>
                  </a:lnTo>
                  <a:lnTo>
                    <a:pt x="969" y="378"/>
                  </a:lnTo>
                  <a:lnTo>
                    <a:pt x="967" y="378"/>
                  </a:lnTo>
                  <a:lnTo>
                    <a:pt x="966" y="379"/>
                  </a:lnTo>
                  <a:lnTo>
                    <a:pt x="966" y="381"/>
                  </a:lnTo>
                  <a:lnTo>
                    <a:pt x="967" y="381"/>
                  </a:lnTo>
                  <a:lnTo>
                    <a:pt x="967" y="382"/>
                  </a:lnTo>
                  <a:close/>
                  <a:moveTo>
                    <a:pt x="669" y="360"/>
                  </a:moveTo>
                  <a:lnTo>
                    <a:pt x="670" y="360"/>
                  </a:lnTo>
                  <a:lnTo>
                    <a:pt x="672" y="360"/>
                  </a:lnTo>
                  <a:lnTo>
                    <a:pt x="674" y="360"/>
                  </a:lnTo>
                  <a:lnTo>
                    <a:pt x="674" y="359"/>
                  </a:lnTo>
                  <a:lnTo>
                    <a:pt x="673" y="359"/>
                  </a:lnTo>
                  <a:lnTo>
                    <a:pt x="673" y="358"/>
                  </a:lnTo>
                  <a:lnTo>
                    <a:pt x="672" y="359"/>
                  </a:lnTo>
                  <a:lnTo>
                    <a:pt x="669" y="358"/>
                  </a:lnTo>
                  <a:lnTo>
                    <a:pt x="668" y="358"/>
                  </a:lnTo>
                  <a:lnTo>
                    <a:pt x="668" y="359"/>
                  </a:lnTo>
                  <a:lnTo>
                    <a:pt x="669" y="359"/>
                  </a:lnTo>
                  <a:lnTo>
                    <a:pt x="669" y="360"/>
                  </a:lnTo>
                  <a:close/>
                  <a:moveTo>
                    <a:pt x="668" y="373"/>
                  </a:moveTo>
                  <a:lnTo>
                    <a:pt x="668" y="372"/>
                  </a:lnTo>
                  <a:lnTo>
                    <a:pt x="668" y="371"/>
                  </a:lnTo>
                  <a:lnTo>
                    <a:pt x="667" y="371"/>
                  </a:lnTo>
                  <a:lnTo>
                    <a:pt x="666" y="371"/>
                  </a:lnTo>
                  <a:lnTo>
                    <a:pt x="664" y="371"/>
                  </a:lnTo>
                  <a:lnTo>
                    <a:pt x="664" y="372"/>
                  </a:lnTo>
                  <a:lnTo>
                    <a:pt x="664" y="373"/>
                  </a:lnTo>
                  <a:lnTo>
                    <a:pt x="663" y="375"/>
                  </a:lnTo>
                  <a:lnTo>
                    <a:pt x="664" y="375"/>
                  </a:lnTo>
                  <a:lnTo>
                    <a:pt x="664" y="376"/>
                  </a:lnTo>
                  <a:lnTo>
                    <a:pt x="666" y="375"/>
                  </a:lnTo>
                  <a:lnTo>
                    <a:pt x="666" y="373"/>
                  </a:lnTo>
                  <a:lnTo>
                    <a:pt x="666" y="372"/>
                  </a:lnTo>
                  <a:lnTo>
                    <a:pt x="667" y="372"/>
                  </a:lnTo>
                  <a:lnTo>
                    <a:pt x="667" y="373"/>
                  </a:lnTo>
                  <a:lnTo>
                    <a:pt x="668" y="373"/>
                  </a:lnTo>
                  <a:close/>
                  <a:moveTo>
                    <a:pt x="660" y="365"/>
                  </a:moveTo>
                  <a:lnTo>
                    <a:pt x="661" y="364"/>
                  </a:lnTo>
                  <a:lnTo>
                    <a:pt x="661" y="365"/>
                  </a:lnTo>
                  <a:lnTo>
                    <a:pt x="662" y="365"/>
                  </a:lnTo>
                  <a:lnTo>
                    <a:pt x="662" y="366"/>
                  </a:lnTo>
                  <a:lnTo>
                    <a:pt x="663" y="365"/>
                  </a:lnTo>
                  <a:lnTo>
                    <a:pt x="664" y="365"/>
                  </a:lnTo>
                  <a:lnTo>
                    <a:pt x="663" y="364"/>
                  </a:lnTo>
                  <a:lnTo>
                    <a:pt x="663" y="363"/>
                  </a:lnTo>
                  <a:lnTo>
                    <a:pt x="662" y="363"/>
                  </a:lnTo>
                  <a:lnTo>
                    <a:pt x="662" y="361"/>
                  </a:lnTo>
                  <a:lnTo>
                    <a:pt x="661" y="363"/>
                  </a:lnTo>
                  <a:lnTo>
                    <a:pt x="658" y="364"/>
                  </a:lnTo>
                  <a:lnTo>
                    <a:pt x="657" y="364"/>
                  </a:lnTo>
                  <a:lnTo>
                    <a:pt x="658" y="365"/>
                  </a:lnTo>
                  <a:lnTo>
                    <a:pt x="660" y="365"/>
                  </a:lnTo>
                  <a:close/>
                  <a:moveTo>
                    <a:pt x="675" y="358"/>
                  </a:moveTo>
                  <a:lnTo>
                    <a:pt x="675" y="359"/>
                  </a:lnTo>
                  <a:lnTo>
                    <a:pt x="676" y="359"/>
                  </a:lnTo>
                  <a:lnTo>
                    <a:pt x="677" y="359"/>
                  </a:lnTo>
                  <a:lnTo>
                    <a:pt x="677" y="358"/>
                  </a:lnTo>
                  <a:lnTo>
                    <a:pt x="677" y="357"/>
                  </a:lnTo>
                  <a:lnTo>
                    <a:pt x="676" y="354"/>
                  </a:lnTo>
                  <a:lnTo>
                    <a:pt x="675" y="354"/>
                  </a:lnTo>
                  <a:lnTo>
                    <a:pt x="674" y="357"/>
                  </a:lnTo>
                  <a:lnTo>
                    <a:pt x="673" y="357"/>
                  </a:lnTo>
                  <a:lnTo>
                    <a:pt x="673" y="355"/>
                  </a:lnTo>
                  <a:lnTo>
                    <a:pt x="672" y="354"/>
                  </a:lnTo>
                  <a:lnTo>
                    <a:pt x="672" y="355"/>
                  </a:lnTo>
                  <a:lnTo>
                    <a:pt x="672" y="357"/>
                  </a:lnTo>
                  <a:lnTo>
                    <a:pt x="672" y="358"/>
                  </a:lnTo>
                  <a:lnTo>
                    <a:pt x="673" y="358"/>
                  </a:lnTo>
                  <a:lnTo>
                    <a:pt x="674" y="358"/>
                  </a:lnTo>
                  <a:lnTo>
                    <a:pt x="675" y="358"/>
                  </a:lnTo>
                  <a:close/>
                  <a:moveTo>
                    <a:pt x="676" y="360"/>
                  </a:moveTo>
                  <a:lnTo>
                    <a:pt x="675" y="360"/>
                  </a:lnTo>
                  <a:lnTo>
                    <a:pt x="674" y="360"/>
                  </a:lnTo>
                  <a:lnTo>
                    <a:pt x="675" y="361"/>
                  </a:lnTo>
                  <a:lnTo>
                    <a:pt x="676" y="360"/>
                  </a:lnTo>
                  <a:close/>
                  <a:moveTo>
                    <a:pt x="722" y="99"/>
                  </a:moveTo>
                  <a:lnTo>
                    <a:pt x="722" y="101"/>
                  </a:lnTo>
                  <a:lnTo>
                    <a:pt x="722" y="101"/>
                  </a:lnTo>
                  <a:lnTo>
                    <a:pt x="723" y="101"/>
                  </a:lnTo>
                  <a:lnTo>
                    <a:pt x="722" y="102"/>
                  </a:lnTo>
                  <a:lnTo>
                    <a:pt x="725" y="102"/>
                  </a:lnTo>
                  <a:lnTo>
                    <a:pt x="730" y="101"/>
                  </a:lnTo>
                  <a:lnTo>
                    <a:pt x="734" y="101"/>
                  </a:lnTo>
                  <a:lnTo>
                    <a:pt x="735" y="101"/>
                  </a:lnTo>
                  <a:lnTo>
                    <a:pt x="738" y="101"/>
                  </a:lnTo>
                  <a:lnTo>
                    <a:pt x="740" y="101"/>
                  </a:lnTo>
                  <a:lnTo>
                    <a:pt x="740" y="102"/>
                  </a:lnTo>
                  <a:lnTo>
                    <a:pt x="741" y="104"/>
                  </a:lnTo>
                  <a:lnTo>
                    <a:pt x="740" y="104"/>
                  </a:lnTo>
                  <a:lnTo>
                    <a:pt x="735" y="102"/>
                  </a:lnTo>
                  <a:lnTo>
                    <a:pt x="734" y="102"/>
                  </a:lnTo>
                  <a:lnTo>
                    <a:pt x="730" y="102"/>
                  </a:lnTo>
                  <a:lnTo>
                    <a:pt x="728" y="102"/>
                  </a:lnTo>
                  <a:lnTo>
                    <a:pt x="728" y="104"/>
                  </a:lnTo>
                  <a:lnTo>
                    <a:pt x="729" y="104"/>
                  </a:lnTo>
                  <a:lnTo>
                    <a:pt x="729" y="105"/>
                  </a:lnTo>
                  <a:lnTo>
                    <a:pt x="729" y="106"/>
                  </a:lnTo>
                  <a:lnTo>
                    <a:pt x="730" y="106"/>
                  </a:lnTo>
                  <a:lnTo>
                    <a:pt x="731" y="107"/>
                  </a:lnTo>
                  <a:lnTo>
                    <a:pt x="734" y="107"/>
                  </a:lnTo>
                  <a:lnTo>
                    <a:pt x="735" y="108"/>
                  </a:lnTo>
                  <a:lnTo>
                    <a:pt x="736" y="110"/>
                  </a:lnTo>
                  <a:lnTo>
                    <a:pt x="735" y="111"/>
                  </a:lnTo>
                  <a:lnTo>
                    <a:pt x="732" y="110"/>
                  </a:lnTo>
                  <a:lnTo>
                    <a:pt x="729" y="108"/>
                  </a:lnTo>
                  <a:lnTo>
                    <a:pt x="728" y="108"/>
                  </a:lnTo>
                  <a:lnTo>
                    <a:pt x="728" y="110"/>
                  </a:lnTo>
                  <a:lnTo>
                    <a:pt x="731" y="111"/>
                  </a:lnTo>
                  <a:lnTo>
                    <a:pt x="736" y="112"/>
                  </a:lnTo>
                  <a:lnTo>
                    <a:pt x="737" y="113"/>
                  </a:lnTo>
                  <a:lnTo>
                    <a:pt x="741" y="116"/>
                  </a:lnTo>
                  <a:lnTo>
                    <a:pt x="744" y="119"/>
                  </a:lnTo>
                  <a:lnTo>
                    <a:pt x="745" y="118"/>
                  </a:lnTo>
                  <a:lnTo>
                    <a:pt x="749" y="117"/>
                  </a:lnTo>
                  <a:lnTo>
                    <a:pt x="750" y="113"/>
                  </a:lnTo>
                  <a:lnTo>
                    <a:pt x="751" y="113"/>
                  </a:lnTo>
                  <a:lnTo>
                    <a:pt x="751" y="112"/>
                  </a:lnTo>
                  <a:lnTo>
                    <a:pt x="751" y="112"/>
                  </a:lnTo>
                  <a:lnTo>
                    <a:pt x="754" y="112"/>
                  </a:lnTo>
                  <a:lnTo>
                    <a:pt x="755" y="112"/>
                  </a:lnTo>
                  <a:lnTo>
                    <a:pt x="755" y="111"/>
                  </a:lnTo>
                  <a:lnTo>
                    <a:pt x="757" y="112"/>
                  </a:lnTo>
                  <a:lnTo>
                    <a:pt x="761" y="111"/>
                  </a:lnTo>
                  <a:lnTo>
                    <a:pt x="766" y="110"/>
                  </a:lnTo>
                  <a:lnTo>
                    <a:pt x="771" y="108"/>
                  </a:lnTo>
                  <a:lnTo>
                    <a:pt x="775" y="107"/>
                  </a:lnTo>
                  <a:lnTo>
                    <a:pt x="779" y="106"/>
                  </a:lnTo>
                  <a:lnTo>
                    <a:pt x="779" y="105"/>
                  </a:lnTo>
                  <a:lnTo>
                    <a:pt x="779" y="104"/>
                  </a:lnTo>
                  <a:lnTo>
                    <a:pt x="780" y="102"/>
                  </a:lnTo>
                  <a:lnTo>
                    <a:pt x="780" y="101"/>
                  </a:lnTo>
                  <a:lnTo>
                    <a:pt x="780" y="100"/>
                  </a:lnTo>
                  <a:lnTo>
                    <a:pt x="780" y="99"/>
                  </a:lnTo>
                  <a:lnTo>
                    <a:pt x="779" y="99"/>
                  </a:lnTo>
                  <a:lnTo>
                    <a:pt x="779" y="98"/>
                  </a:lnTo>
                  <a:lnTo>
                    <a:pt x="779" y="97"/>
                  </a:lnTo>
                  <a:lnTo>
                    <a:pt x="779" y="95"/>
                  </a:lnTo>
                  <a:lnTo>
                    <a:pt x="779" y="95"/>
                  </a:lnTo>
                  <a:lnTo>
                    <a:pt x="779" y="94"/>
                  </a:lnTo>
                  <a:lnTo>
                    <a:pt x="779" y="93"/>
                  </a:lnTo>
                  <a:lnTo>
                    <a:pt x="779" y="93"/>
                  </a:lnTo>
                  <a:lnTo>
                    <a:pt x="779" y="92"/>
                  </a:lnTo>
                  <a:lnTo>
                    <a:pt x="779" y="91"/>
                  </a:lnTo>
                  <a:lnTo>
                    <a:pt x="779" y="89"/>
                  </a:lnTo>
                  <a:lnTo>
                    <a:pt x="778" y="88"/>
                  </a:lnTo>
                  <a:lnTo>
                    <a:pt x="778" y="87"/>
                  </a:lnTo>
                  <a:lnTo>
                    <a:pt x="778" y="86"/>
                  </a:lnTo>
                  <a:lnTo>
                    <a:pt x="778" y="85"/>
                  </a:lnTo>
                  <a:lnTo>
                    <a:pt x="778" y="83"/>
                  </a:lnTo>
                  <a:lnTo>
                    <a:pt x="779" y="82"/>
                  </a:lnTo>
                  <a:lnTo>
                    <a:pt x="779" y="81"/>
                  </a:lnTo>
                  <a:lnTo>
                    <a:pt x="779" y="80"/>
                  </a:lnTo>
                  <a:lnTo>
                    <a:pt x="779" y="80"/>
                  </a:lnTo>
                  <a:lnTo>
                    <a:pt x="780" y="81"/>
                  </a:lnTo>
                  <a:lnTo>
                    <a:pt x="782" y="80"/>
                  </a:lnTo>
                  <a:lnTo>
                    <a:pt x="784" y="80"/>
                  </a:lnTo>
                  <a:lnTo>
                    <a:pt x="784" y="79"/>
                  </a:lnTo>
                  <a:lnTo>
                    <a:pt x="785" y="79"/>
                  </a:lnTo>
                  <a:lnTo>
                    <a:pt x="786" y="79"/>
                  </a:lnTo>
                  <a:lnTo>
                    <a:pt x="786" y="77"/>
                  </a:lnTo>
                  <a:lnTo>
                    <a:pt x="786" y="76"/>
                  </a:lnTo>
                  <a:lnTo>
                    <a:pt x="786" y="75"/>
                  </a:lnTo>
                  <a:lnTo>
                    <a:pt x="785" y="75"/>
                  </a:lnTo>
                  <a:lnTo>
                    <a:pt x="785" y="74"/>
                  </a:lnTo>
                  <a:lnTo>
                    <a:pt x="786" y="73"/>
                  </a:lnTo>
                  <a:lnTo>
                    <a:pt x="785" y="71"/>
                  </a:lnTo>
                  <a:lnTo>
                    <a:pt x="784" y="71"/>
                  </a:lnTo>
                  <a:lnTo>
                    <a:pt x="785" y="70"/>
                  </a:lnTo>
                  <a:lnTo>
                    <a:pt x="784" y="69"/>
                  </a:lnTo>
                  <a:lnTo>
                    <a:pt x="782" y="69"/>
                  </a:lnTo>
                  <a:lnTo>
                    <a:pt x="782" y="68"/>
                  </a:lnTo>
                  <a:lnTo>
                    <a:pt x="780" y="69"/>
                  </a:lnTo>
                  <a:lnTo>
                    <a:pt x="780" y="68"/>
                  </a:lnTo>
                  <a:lnTo>
                    <a:pt x="778" y="64"/>
                  </a:lnTo>
                  <a:lnTo>
                    <a:pt x="777" y="64"/>
                  </a:lnTo>
                  <a:lnTo>
                    <a:pt x="777" y="62"/>
                  </a:lnTo>
                  <a:lnTo>
                    <a:pt x="775" y="62"/>
                  </a:lnTo>
                  <a:lnTo>
                    <a:pt x="774" y="61"/>
                  </a:lnTo>
                  <a:lnTo>
                    <a:pt x="774" y="60"/>
                  </a:lnTo>
                  <a:lnTo>
                    <a:pt x="774" y="58"/>
                  </a:lnTo>
                  <a:lnTo>
                    <a:pt x="774" y="57"/>
                  </a:lnTo>
                  <a:lnTo>
                    <a:pt x="773" y="56"/>
                  </a:lnTo>
                  <a:lnTo>
                    <a:pt x="773" y="55"/>
                  </a:lnTo>
                  <a:lnTo>
                    <a:pt x="773" y="55"/>
                  </a:lnTo>
                  <a:lnTo>
                    <a:pt x="773" y="54"/>
                  </a:lnTo>
                  <a:lnTo>
                    <a:pt x="771" y="50"/>
                  </a:lnTo>
                  <a:lnTo>
                    <a:pt x="769" y="49"/>
                  </a:lnTo>
                  <a:lnTo>
                    <a:pt x="769" y="48"/>
                  </a:lnTo>
                  <a:lnTo>
                    <a:pt x="768" y="48"/>
                  </a:lnTo>
                  <a:lnTo>
                    <a:pt x="769" y="46"/>
                  </a:lnTo>
                  <a:lnTo>
                    <a:pt x="768" y="45"/>
                  </a:lnTo>
                  <a:lnTo>
                    <a:pt x="767" y="45"/>
                  </a:lnTo>
                  <a:lnTo>
                    <a:pt x="767" y="44"/>
                  </a:lnTo>
                  <a:lnTo>
                    <a:pt x="767" y="43"/>
                  </a:lnTo>
                  <a:lnTo>
                    <a:pt x="766" y="42"/>
                  </a:lnTo>
                  <a:lnTo>
                    <a:pt x="766" y="40"/>
                  </a:lnTo>
                  <a:lnTo>
                    <a:pt x="765" y="39"/>
                  </a:lnTo>
                  <a:lnTo>
                    <a:pt x="761" y="40"/>
                  </a:lnTo>
                  <a:lnTo>
                    <a:pt x="757" y="40"/>
                  </a:lnTo>
                  <a:lnTo>
                    <a:pt x="757" y="43"/>
                  </a:lnTo>
                  <a:lnTo>
                    <a:pt x="762" y="44"/>
                  </a:lnTo>
                  <a:lnTo>
                    <a:pt x="759" y="44"/>
                  </a:lnTo>
                  <a:lnTo>
                    <a:pt x="757" y="46"/>
                  </a:lnTo>
                  <a:lnTo>
                    <a:pt x="755" y="50"/>
                  </a:lnTo>
                  <a:lnTo>
                    <a:pt x="751" y="52"/>
                  </a:lnTo>
                  <a:lnTo>
                    <a:pt x="750" y="51"/>
                  </a:lnTo>
                  <a:lnTo>
                    <a:pt x="749" y="54"/>
                  </a:lnTo>
                  <a:lnTo>
                    <a:pt x="748" y="55"/>
                  </a:lnTo>
                  <a:lnTo>
                    <a:pt x="744" y="55"/>
                  </a:lnTo>
                  <a:lnTo>
                    <a:pt x="744" y="56"/>
                  </a:lnTo>
                  <a:lnTo>
                    <a:pt x="743" y="56"/>
                  </a:lnTo>
                  <a:lnTo>
                    <a:pt x="742" y="55"/>
                  </a:lnTo>
                  <a:lnTo>
                    <a:pt x="737" y="58"/>
                  </a:lnTo>
                  <a:lnTo>
                    <a:pt x="737" y="60"/>
                  </a:lnTo>
                  <a:lnTo>
                    <a:pt x="738" y="61"/>
                  </a:lnTo>
                  <a:lnTo>
                    <a:pt x="738" y="62"/>
                  </a:lnTo>
                  <a:lnTo>
                    <a:pt x="738" y="63"/>
                  </a:lnTo>
                  <a:lnTo>
                    <a:pt x="736" y="64"/>
                  </a:lnTo>
                  <a:lnTo>
                    <a:pt x="735" y="65"/>
                  </a:lnTo>
                  <a:lnTo>
                    <a:pt x="734" y="65"/>
                  </a:lnTo>
                  <a:lnTo>
                    <a:pt x="734" y="67"/>
                  </a:lnTo>
                  <a:lnTo>
                    <a:pt x="734" y="68"/>
                  </a:lnTo>
                  <a:lnTo>
                    <a:pt x="734" y="69"/>
                  </a:lnTo>
                  <a:lnTo>
                    <a:pt x="732" y="70"/>
                  </a:lnTo>
                  <a:lnTo>
                    <a:pt x="732" y="71"/>
                  </a:lnTo>
                  <a:lnTo>
                    <a:pt x="731" y="73"/>
                  </a:lnTo>
                  <a:lnTo>
                    <a:pt x="731" y="74"/>
                  </a:lnTo>
                  <a:lnTo>
                    <a:pt x="732" y="74"/>
                  </a:lnTo>
                  <a:lnTo>
                    <a:pt x="734" y="74"/>
                  </a:lnTo>
                  <a:lnTo>
                    <a:pt x="734" y="73"/>
                  </a:lnTo>
                  <a:lnTo>
                    <a:pt x="735" y="73"/>
                  </a:lnTo>
                  <a:lnTo>
                    <a:pt x="736" y="74"/>
                  </a:lnTo>
                  <a:lnTo>
                    <a:pt x="740" y="71"/>
                  </a:lnTo>
                  <a:lnTo>
                    <a:pt x="740" y="73"/>
                  </a:lnTo>
                  <a:lnTo>
                    <a:pt x="736" y="79"/>
                  </a:lnTo>
                  <a:lnTo>
                    <a:pt x="735" y="81"/>
                  </a:lnTo>
                  <a:lnTo>
                    <a:pt x="735" y="83"/>
                  </a:lnTo>
                  <a:lnTo>
                    <a:pt x="735" y="83"/>
                  </a:lnTo>
                  <a:lnTo>
                    <a:pt x="735" y="85"/>
                  </a:lnTo>
                  <a:lnTo>
                    <a:pt x="735" y="86"/>
                  </a:lnTo>
                  <a:lnTo>
                    <a:pt x="735" y="87"/>
                  </a:lnTo>
                  <a:lnTo>
                    <a:pt x="735" y="88"/>
                  </a:lnTo>
                  <a:lnTo>
                    <a:pt x="734" y="88"/>
                  </a:lnTo>
                  <a:lnTo>
                    <a:pt x="729" y="88"/>
                  </a:lnTo>
                  <a:lnTo>
                    <a:pt x="725" y="92"/>
                  </a:lnTo>
                  <a:lnTo>
                    <a:pt x="725" y="93"/>
                  </a:lnTo>
                  <a:lnTo>
                    <a:pt x="726" y="93"/>
                  </a:lnTo>
                  <a:lnTo>
                    <a:pt x="728" y="94"/>
                  </a:lnTo>
                  <a:lnTo>
                    <a:pt x="730" y="95"/>
                  </a:lnTo>
                  <a:lnTo>
                    <a:pt x="732" y="97"/>
                  </a:lnTo>
                  <a:lnTo>
                    <a:pt x="728" y="95"/>
                  </a:lnTo>
                  <a:lnTo>
                    <a:pt x="728" y="97"/>
                  </a:lnTo>
                  <a:lnTo>
                    <a:pt x="726" y="97"/>
                  </a:lnTo>
                  <a:lnTo>
                    <a:pt x="726" y="95"/>
                  </a:lnTo>
                  <a:lnTo>
                    <a:pt x="723" y="97"/>
                  </a:lnTo>
                  <a:lnTo>
                    <a:pt x="723" y="98"/>
                  </a:lnTo>
                  <a:lnTo>
                    <a:pt x="722" y="98"/>
                  </a:lnTo>
                  <a:lnTo>
                    <a:pt x="722" y="99"/>
                  </a:lnTo>
                  <a:close/>
                  <a:moveTo>
                    <a:pt x="714" y="55"/>
                  </a:moveTo>
                  <a:lnTo>
                    <a:pt x="719" y="55"/>
                  </a:lnTo>
                  <a:lnTo>
                    <a:pt x="720" y="54"/>
                  </a:lnTo>
                  <a:lnTo>
                    <a:pt x="720" y="52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2" y="46"/>
                  </a:lnTo>
                  <a:lnTo>
                    <a:pt x="717" y="45"/>
                  </a:lnTo>
                  <a:lnTo>
                    <a:pt x="712" y="45"/>
                  </a:lnTo>
                  <a:lnTo>
                    <a:pt x="707" y="45"/>
                  </a:lnTo>
                  <a:lnTo>
                    <a:pt x="706" y="48"/>
                  </a:lnTo>
                  <a:lnTo>
                    <a:pt x="706" y="49"/>
                  </a:lnTo>
                  <a:lnTo>
                    <a:pt x="706" y="50"/>
                  </a:lnTo>
                  <a:lnTo>
                    <a:pt x="706" y="51"/>
                  </a:lnTo>
                  <a:lnTo>
                    <a:pt x="706" y="52"/>
                  </a:lnTo>
                  <a:lnTo>
                    <a:pt x="711" y="54"/>
                  </a:lnTo>
                  <a:lnTo>
                    <a:pt x="714" y="55"/>
                  </a:lnTo>
                  <a:close/>
                  <a:moveTo>
                    <a:pt x="695" y="272"/>
                  </a:moveTo>
                  <a:lnTo>
                    <a:pt x="697" y="272"/>
                  </a:lnTo>
                  <a:lnTo>
                    <a:pt x="697" y="271"/>
                  </a:lnTo>
                  <a:lnTo>
                    <a:pt x="695" y="270"/>
                  </a:lnTo>
                  <a:lnTo>
                    <a:pt x="697" y="267"/>
                  </a:lnTo>
                  <a:lnTo>
                    <a:pt x="698" y="267"/>
                  </a:lnTo>
                  <a:lnTo>
                    <a:pt x="698" y="265"/>
                  </a:lnTo>
                  <a:lnTo>
                    <a:pt x="697" y="265"/>
                  </a:lnTo>
                  <a:lnTo>
                    <a:pt x="694" y="266"/>
                  </a:lnTo>
                  <a:lnTo>
                    <a:pt x="693" y="267"/>
                  </a:lnTo>
                  <a:lnTo>
                    <a:pt x="693" y="270"/>
                  </a:lnTo>
                  <a:lnTo>
                    <a:pt x="694" y="272"/>
                  </a:lnTo>
                  <a:lnTo>
                    <a:pt x="695" y="272"/>
                  </a:lnTo>
                  <a:close/>
                  <a:moveTo>
                    <a:pt x="701" y="265"/>
                  </a:moveTo>
                  <a:lnTo>
                    <a:pt x="704" y="264"/>
                  </a:lnTo>
                  <a:lnTo>
                    <a:pt x="705" y="261"/>
                  </a:lnTo>
                  <a:lnTo>
                    <a:pt x="704" y="260"/>
                  </a:lnTo>
                  <a:lnTo>
                    <a:pt x="704" y="258"/>
                  </a:lnTo>
                  <a:lnTo>
                    <a:pt x="703" y="258"/>
                  </a:lnTo>
                  <a:lnTo>
                    <a:pt x="703" y="256"/>
                  </a:lnTo>
                  <a:lnTo>
                    <a:pt x="699" y="256"/>
                  </a:lnTo>
                  <a:lnTo>
                    <a:pt x="699" y="258"/>
                  </a:lnTo>
                  <a:lnTo>
                    <a:pt x="699" y="259"/>
                  </a:lnTo>
                  <a:lnTo>
                    <a:pt x="698" y="260"/>
                  </a:lnTo>
                  <a:lnTo>
                    <a:pt x="698" y="261"/>
                  </a:lnTo>
                  <a:lnTo>
                    <a:pt x="698" y="262"/>
                  </a:lnTo>
                  <a:lnTo>
                    <a:pt x="699" y="265"/>
                  </a:lnTo>
                  <a:lnTo>
                    <a:pt x="701" y="265"/>
                  </a:lnTo>
                  <a:close/>
                  <a:moveTo>
                    <a:pt x="649" y="394"/>
                  </a:moveTo>
                  <a:lnTo>
                    <a:pt x="650" y="394"/>
                  </a:lnTo>
                  <a:lnTo>
                    <a:pt x="650" y="392"/>
                  </a:lnTo>
                  <a:lnTo>
                    <a:pt x="650" y="391"/>
                  </a:lnTo>
                  <a:lnTo>
                    <a:pt x="650" y="390"/>
                  </a:lnTo>
                  <a:lnTo>
                    <a:pt x="649" y="391"/>
                  </a:lnTo>
                  <a:lnTo>
                    <a:pt x="648" y="391"/>
                  </a:lnTo>
                  <a:lnTo>
                    <a:pt x="646" y="391"/>
                  </a:lnTo>
                  <a:lnTo>
                    <a:pt x="645" y="391"/>
                  </a:lnTo>
                  <a:lnTo>
                    <a:pt x="645" y="392"/>
                  </a:lnTo>
                  <a:lnTo>
                    <a:pt x="648" y="392"/>
                  </a:lnTo>
                  <a:lnTo>
                    <a:pt x="649" y="394"/>
                  </a:lnTo>
                  <a:close/>
                  <a:moveTo>
                    <a:pt x="633" y="390"/>
                  </a:moveTo>
                  <a:lnTo>
                    <a:pt x="635" y="389"/>
                  </a:lnTo>
                  <a:lnTo>
                    <a:pt x="632" y="387"/>
                  </a:lnTo>
                  <a:lnTo>
                    <a:pt x="631" y="387"/>
                  </a:lnTo>
                  <a:lnTo>
                    <a:pt x="630" y="387"/>
                  </a:lnTo>
                  <a:lnTo>
                    <a:pt x="630" y="388"/>
                  </a:lnTo>
                  <a:lnTo>
                    <a:pt x="630" y="389"/>
                  </a:lnTo>
                  <a:lnTo>
                    <a:pt x="632" y="389"/>
                  </a:lnTo>
                  <a:lnTo>
                    <a:pt x="632" y="390"/>
                  </a:lnTo>
                  <a:lnTo>
                    <a:pt x="633" y="390"/>
                  </a:lnTo>
                  <a:close/>
                  <a:moveTo>
                    <a:pt x="101" y="762"/>
                  </a:moveTo>
                  <a:lnTo>
                    <a:pt x="101" y="764"/>
                  </a:lnTo>
                  <a:lnTo>
                    <a:pt x="103" y="764"/>
                  </a:lnTo>
                  <a:lnTo>
                    <a:pt x="101" y="762"/>
                  </a:lnTo>
                  <a:close/>
                  <a:moveTo>
                    <a:pt x="662" y="375"/>
                  </a:moveTo>
                  <a:lnTo>
                    <a:pt x="662" y="373"/>
                  </a:lnTo>
                  <a:lnTo>
                    <a:pt x="663" y="372"/>
                  </a:lnTo>
                  <a:lnTo>
                    <a:pt x="663" y="371"/>
                  </a:lnTo>
                  <a:lnTo>
                    <a:pt x="663" y="371"/>
                  </a:lnTo>
                  <a:lnTo>
                    <a:pt x="662" y="371"/>
                  </a:lnTo>
                  <a:lnTo>
                    <a:pt x="660" y="371"/>
                  </a:lnTo>
                  <a:lnTo>
                    <a:pt x="658" y="371"/>
                  </a:lnTo>
                  <a:lnTo>
                    <a:pt x="658" y="372"/>
                  </a:lnTo>
                  <a:lnTo>
                    <a:pt x="658" y="373"/>
                  </a:lnTo>
                  <a:lnTo>
                    <a:pt x="660" y="373"/>
                  </a:lnTo>
                  <a:lnTo>
                    <a:pt x="660" y="375"/>
                  </a:lnTo>
                  <a:lnTo>
                    <a:pt x="662" y="375"/>
                  </a:lnTo>
                  <a:close/>
                  <a:moveTo>
                    <a:pt x="637" y="389"/>
                  </a:moveTo>
                  <a:lnTo>
                    <a:pt x="641" y="391"/>
                  </a:lnTo>
                  <a:lnTo>
                    <a:pt x="641" y="390"/>
                  </a:lnTo>
                  <a:lnTo>
                    <a:pt x="641" y="389"/>
                  </a:lnTo>
                  <a:lnTo>
                    <a:pt x="642" y="389"/>
                  </a:lnTo>
                  <a:lnTo>
                    <a:pt x="642" y="388"/>
                  </a:lnTo>
                  <a:lnTo>
                    <a:pt x="638" y="387"/>
                  </a:lnTo>
                  <a:lnTo>
                    <a:pt x="637" y="387"/>
                  </a:lnTo>
                  <a:lnTo>
                    <a:pt x="636" y="388"/>
                  </a:lnTo>
                  <a:lnTo>
                    <a:pt x="635" y="389"/>
                  </a:lnTo>
                  <a:lnTo>
                    <a:pt x="636" y="389"/>
                  </a:lnTo>
                  <a:lnTo>
                    <a:pt x="637" y="389"/>
                  </a:lnTo>
                  <a:close/>
                  <a:moveTo>
                    <a:pt x="623" y="316"/>
                  </a:moveTo>
                  <a:lnTo>
                    <a:pt x="621" y="317"/>
                  </a:lnTo>
                  <a:lnTo>
                    <a:pt x="623" y="317"/>
                  </a:lnTo>
                  <a:lnTo>
                    <a:pt x="623" y="316"/>
                  </a:lnTo>
                  <a:close/>
                  <a:moveTo>
                    <a:pt x="656" y="375"/>
                  </a:moveTo>
                  <a:lnTo>
                    <a:pt x="656" y="373"/>
                  </a:lnTo>
                  <a:lnTo>
                    <a:pt x="655" y="373"/>
                  </a:lnTo>
                  <a:lnTo>
                    <a:pt x="654" y="373"/>
                  </a:lnTo>
                  <a:lnTo>
                    <a:pt x="655" y="375"/>
                  </a:lnTo>
                  <a:lnTo>
                    <a:pt x="656" y="375"/>
                  </a:lnTo>
                  <a:close/>
                  <a:moveTo>
                    <a:pt x="654" y="377"/>
                  </a:moveTo>
                  <a:lnTo>
                    <a:pt x="655" y="377"/>
                  </a:lnTo>
                  <a:lnTo>
                    <a:pt x="652" y="375"/>
                  </a:lnTo>
                  <a:lnTo>
                    <a:pt x="654" y="373"/>
                  </a:lnTo>
                  <a:lnTo>
                    <a:pt x="652" y="373"/>
                  </a:lnTo>
                  <a:lnTo>
                    <a:pt x="650" y="375"/>
                  </a:lnTo>
                  <a:lnTo>
                    <a:pt x="650" y="376"/>
                  </a:lnTo>
                  <a:lnTo>
                    <a:pt x="651" y="376"/>
                  </a:lnTo>
                  <a:lnTo>
                    <a:pt x="654" y="377"/>
                  </a:lnTo>
                  <a:close/>
                  <a:moveTo>
                    <a:pt x="749" y="119"/>
                  </a:moveTo>
                  <a:lnTo>
                    <a:pt x="749" y="118"/>
                  </a:lnTo>
                  <a:lnTo>
                    <a:pt x="747" y="118"/>
                  </a:lnTo>
                  <a:lnTo>
                    <a:pt x="747" y="119"/>
                  </a:lnTo>
                  <a:lnTo>
                    <a:pt x="747" y="120"/>
                  </a:lnTo>
                  <a:lnTo>
                    <a:pt x="747" y="122"/>
                  </a:lnTo>
                  <a:lnTo>
                    <a:pt x="749" y="120"/>
                  </a:lnTo>
                  <a:lnTo>
                    <a:pt x="749" y="119"/>
                  </a:lnTo>
                  <a:close/>
                  <a:moveTo>
                    <a:pt x="778" y="314"/>
                  </a:moveTo>
                  <a:lnTo>
                    <a:pt x="779" y="313"/>
                  </a:lnTo>
                  <a:lnTo>
                    <a:pt x="779" y="311"/>
                  </a:lnTo>
                  <a:lnTo>
                    <a:pt x="779" y="311"/>
                  </a:lnTo>
                  <a:lnTo>
                    <a:pt x="775" y="314"/>
                  </a:lnTo>
                  <a:lnTo>
                    <a:pt x="774" y="314"/>
                  </a:lnTo>
                  <a:lnTo>
                    <a:pt x="774" y="314"/>
                  </a:lnTo>
                  <a:lnTo>
                    <a:pt x="775" y="315"/>
                  </a:lnTo>
                  <a:lnTo>
                    <a:pt x="778" y="314"/>
                  </a:lnTo>
                  <a:close/>
                  <a:moveTo>
                    <a:pt x="762" y="284"/>
                  </a:moveTo>
                  <a:lnTo>
                    <a:pt x="761" y="285"/>
                  </a:lnTo>
                  <a:lnTo>
                    <a:pt x="761" y="285"/>
                  </a:lnTo>
                  <a:lnTo>
                    <a:pt x="761" y="286"/>
                  </a:lnTo>
                  <a:lnTo>
                    <a:pt x="762" y="286"/>
                  </a:lnTo>
                  <a:lnTo>
                    <a:pt x="763" y="286"/>
                  </a:lnTo>
                  <a:lnTo>
                    <a:pt x="765" y="285"/>
                  </a:lnTo>
                  <a:lnTo>
                    <a:pt x="766" y="285"/>
                  </a:lnTo>
                  <a:lnTo>
                    <a:pt x="765" y="285"/>
                  </a:lnTo>
                  <a:lnTo>
                    <a:pt x="763" y="285"/>
                  </a:lnTo>
                  <a:lnTo>
                    <a:pt x="763" y="285"/>
                  </a:lnTo>
                  <a:lnTo>
                    <a:pt x="762" y="285"/>
                  </a:lnTo>
                  <a:lnTo>
                    <a:pt x="762" y="285"/>
                  </a:lnTo>
                  <a:lnTo>
                    <a:pt x="762" y="284"/>
                  </a:lnTo>
                  <a:close/>
                  <a:moveTo>
                    <a:pt x="768" y="287"/>
                  </a:moveTo>
                  <a:lnTo>
                    <a:pt x="769" y="287"/>
                  </a:lnTo>
                  <a:lnTo>
                    <a:pt x="771" y="287"/>
                  </a:lnTo>
                  <a:lnTo>
                    <a:pt x="771" y="286"/>
                  </a:lnTo>
                  <a:lnTo>
                    <a:pt x="771" y="285"/>
                  </a:lnTo>
                  <a:lnTo>
                    <a:pt x="772" y="285"/>
                  </a:lnTo>
                  <a:lnTo>
                    <a:pt x="771" y="285"/>
                  </a:lnTo>
                  <a:lnTo>
                    <a:pt x="769" y="285"/>
                  </a:lnTo>
                  <a:lnTo>
                    <a:pt x="768" y="285"/>
                  </a:lnTo>
                  <a:lnTo>
                    <a:pt x="767" y="285"/>
                  </a:lnTo>
                  <a:lnTo>
                    <a:pt x="766" y="285"/>
                  </a:lnTo>
                  <a:lnTo>
                    <a:pt x="766" y="286"/>
                  </a:lnTo>
                  <a:lnTo>
                    <a:pt x="766" y="287"/>
                  </a:lnTo>
                  <a:lnTo>
                    <a:pt x="767" y="287"/>
                  </a:lnTo>
                  <a:lnTo>
                    <a:pt x="768" y="287"/>
                  </a:lnTo>
                  <a:close/>
                  <a:moveTo>
                    <a:pt x="772" y="267"/>
                  </a:moveTo>
                  <a:lnTo>
                    <a:pt x="773" y="265"/>
                  </a:lnTo>
                  <a:lnTo>
                    <a:pt x="773" y="264"/>
                  </a:lnTo>
                  <a:lnTo>
                    <a:pt x="773" y="262"/>
                  </a:lnTo>
                  <a:lnTo>
                    <a:pt x="773" y="261"/>
                  </a:lnTo>
                  <a:lnTo>
                    <a:pt x="772" y="261"/>
                  </a:lnTo>
                  <a:lnTo>
                    <a:pt x="771" y="264"/>
                  </a:lnTo>
                  <a:lnTo>
                    <a:pt x="767" y="266"/>
                  </a:lnTo>
                  <a:lnTo>
                    <a:pt x="763" y="268"/>
                  </a:lnTo>
                  <a:lnTo>
                    <a:pt x="762" y="267"/>
                  </a:lnTo>
                  <a:lnTo>
                    <a:pt x="761" y="268"/>
                  </a:lnTo>
                  <a:lnTo>
                    <a:pt x="760" y="270"/>
                  </a:lnTo>
                  <a:lnTo>
                    <a:pt x="760" y="271"/>
                  </a:lnTo>
                  <a:lnTo>
                    <a:pt x="759" y="271"/>
                  </a:lnTo>
                  <a:lnTo>
                    <a:pt x="759" y="272"/>
                  </a:lnTo>
                  <a:lnTo>
                    <a:pt x="762" y="271"/>
                  </a:lnTo>
                  <a:lnTo>
                    <a:pt x="765" y="271"/>
                  </a:lnTo>
                  <a:lnTo>
                    <a:pt x="766" y="270"/>
                  </a:lnTo>
                  <a:lnTo>
                    <a:pt x="767" y="271"/>
                  </a:lnTo>
                  <a:lnTo>
                    <a:pt x="766" y="271"/>
                  </a:lnTo>
                  <a:lnTo>
                    <a:pt x="765" y="272"/>
                  </a:lnTo>
                  <a:lnTo>
                    <a:pt x="765" y="273"/>
                  </a:lnTo>
                  <a:lnTo>
                    <a:pt x="767" y="272"/>
                  </a:lnTo>
                  <a:lnTo>
                    <a:pt x="768" y="271"/>
                  </a:lnTo>
                  <a:lnTo>
                    <a:pt x="769" y="272"/>
                  </a:lnTo>
                  <a:lnTo>
                    <a:pt x="769" y="271"/>
                  </a:lnTo>
                  <a:lnTo>
                    <a:pt x="769" y="270"/>
                  </a:lnTo>
                  <a:lnTo>
                    <a:pt x="771" y="270"/>
                  </a:lnTo>
                  <a:lnTo>
                    <a:pt x="771" y="268"/>
                  </a:lnTo>
                  <a:lnTo>
                    <a:pt x="772" y="268"/>
                  </a:lnTo>
                  <a:lnTo>
                    <a:pt x="772" y="267"/>
                  </a:lnTo>
                  <a:close/>
                  <a:moveTo>
                    <a:pt x="760" y="286"/>
                  </a:moveTo>
                  <a:lnTo>
                    <a:pt x="760" y="285"/>
                  </a:lnTo>
                  <a:lnTo>
                    <a:pt x="759" y="285"/>
                  </a:lnTo>
                  <a:lnTo>
                    <a:pt x="759" y="285"/>
                  </a:lnTo>
                  <a:lnTo>
                    <a:pt x="757" y="285"/>
                  </a:lnTo>
                  <a:lnTo>
                    <a:pt x="757" y="285"/>
                  </a:lnTo>
                  <a:lnTo>
                    <a:pt x="756" y="285"/>
                  </a:lnTo>
                  <a:lnTo>
                    <a:pt x="755" y="285"/>
                  </a:lnTo>
                  <a:lnTo>
                    <a:pt x="755" y="286"/>
                  </a:lnTo>
                  <a:lnTo>
                    <a:pt x="757" y="286"/>
                  </a:lnTo>
                  <a:lnTo>
                    <a:pt x="759" y="286"/>
                  </a:lnTo>
                  <a:lnTo>
                    <a:pt x="760" y="286"/>
                  </a:lnTo>
                  <a:close/>
                  <a:moveTo>
                    <a:pt x="750" y="289"/>
                  </a:moveTo>
                  <a:lnTo>
                    <a:pt x="749" y="289"/>
                  </a:lnTo>
                  <a:lnTo>
                    <a:pt x="747" y="287"/>
                  </a:lnTo>
                  <a:lnTo>
                    <a:pt x="745" y="289"/>
                  </a:lnTo>
                  <a:lnTo>
                    <a:pt x="750" y="290"/>
                  </a:lnTo>
                  <a:lnTo>
                    <a:pt x="750" y="289"/>
                  </a:lnTo>
                  <a:close/>
                  <a:moveTo>
                    <a:pt x="772" y="303"/>
                  </a:moveTo>
                  <a:lnTo>
                    <a:pt x="773" y="305"/>
                  </a:lnTo>
                  <a:lnTo>
                    <a:pt x="774" y="304"/>
                  </a:lnTo>
                  <a:lnTo>
                    <a:pt x="774" y="303"/>
                  </a:lnTo>
                  <a:lnTo>
                    <a:pt x="773" y="303"/>
                  </a:lnTo>
                  <a:lnTo>
                    <a:pt x="769" y="302"/>
                  </a:lnTo>
                  <a:lnTo>
                    <a:pt x="769" y="303"/>
                  </a:lnTo>
                  <a:lnTo>
                    <a:pt x="768" y="304"/>
                  </a:lnTo>
                  <a:lnTo>
                    <a:pt x="768" y="303"/>
                  </a:lnTo>
                  <a:lnTo>
                    <a:pt x="767" y="303"/>
                  </a:lnTo>
                  <a:lnTo>
                    <a:pt x="766" y="303"/>
                  </a:lnTo>
                  <a:lnTo>
                    <a:pt x="766" y="302"/>
                  </a:lnTo>
                  <a:lnTo>
                    <a:pt x="765" y="302"/>
                  </a:lnTo>
                  <a:lnTo>
                    <a:pt x="763" y="304"/>
                  </a:lnTo>
                  <a:lnTo>
                    <a:pt x="762" y="304"/>
                  </a:lnTo>
                  <a:lnTo>
                    <a:pt x="762" y="303"/>
                  </a:lnTo>
                  <a:lnTo>
                    <a:pt x="761" y="303"/>
                  </a:lnTo>
                  <a:lnTo>
                    <a:pt x="760" y="302"/>
                  </a:lnTo>
                  <a:lnTo>
                    <a:pt x="760" y="303"/>
                  </a:lnTo>
                  <a:lnTo>
                    <a:pt x="760" y="304"/>
                  </a:lnTo>
                  <a:lnTo>
                    <a:pt x="760" y="305"/>
                  </a:lnTo>
                  <a:lnTo>
                    <a:pt x="760" y="307"/>
                  </a:lnTo>
                  <a:lnTo>
                    <a:pt x="763" y="307"/>
                  </a:lnTo>
                  <a:lnTo>
                    <a:pt x="763" y="308"/>
                  </a:lnTo>
                  <a:lnTo>
                    <a:pt x="766" y="308"/>
                  </a:lnTo>
                  <a:lnTo>
                    <a:pt x="769" y="308"/>
                  </a:lnTo>
                  <a:lnTo>
                    <a:pt x="771" y="310"/>
                  </a:lnTo>
                  <a:lnTo>
                    <a:pt x="771" y="309"/>
                  </a:lnTo>
                  <a:lnTo>
                    <a:pt x="772" y="308"/>
                  </a:lnTo>
                  <a:lnTo>
                    <a:pt x="771" y="308"/>
                  </a:lnTo>
                  <a:lnTo>
                    <a:pt x="771" y="307"/>
                  </a:lnTo>
                  <a:lnTo>
                    <a:pt x="769" y="307"/>
                  </a:lnTo>
                  <a:lnTo>
                    <a:pt x="769" y="305"/>
                  </a:lnTo>
                  <a:lnTo>
                    <a:pt x="771" y="307"/>
                  </a:lnTo>
                  <a:lnTo>
                    <a:pt x="772" y="305"/>
                  </a:lnTo>
                  <a:lnTo>
                    <a:pt x="771" y="304"/>
                  </a:lnTo>
                  <a:lnTo>
                    <a:pt x="771" y="303"/>
                  </a:lnTo>
                  <a:lnTo>
                    <a:pt x="772" y="303"/>
                  </a:lnTo>
                  <a:close/>
                  <a:moveTo>
                    <a:pt x="745" y="218"/>
                  </a:moveTo>
                  <a:lnTo>
                    <a:pt x="747" y="217"/>
                  </a:lnTo>
                  <a:lnTo>
                    <a:pt x="745" y="216"/>
                  </a:lnTo>
                  <a:lnTo>
                    <a:pt x="745" y="215"/>
                  </a:lnTo>
                  <a:lnTo>
                    <a:pt x="744" y="215"/>
                  </a:lnTo>
                  <a:lnTo>
                    <a:pt x="743" y="216"/>
                  </a:lnTo>
                  <a:lnTo>
                    <a:pt x="743" y="217"/>
                  </a:lnTo>
                  <a:lnTo>
                    <a:pt x="744" y="217"/>
                  </a:lnTo>
                  <a:lnTo>
                    <a:pt x="744" y="218"/>
                  </a:lnTo>
                  <a:lnTo>
                    <a:pt x="745" y="218"/>
                  </a:lnTo>
                  <a:close/>
                  <a:moveTo>
                    <a:pt x="753" y="307"/>
                  </a:moveTo>
                  <a:lnTo>
                    <a:pt x="754" y="307"/>
                  </a:lnTo>
                  <a:lnTo>
                    <a:pt x="755" y="307"/>
                  </a:lnTo>
                  <a:lnTo>
                    <a:pt x="755" y="305"/>
                  </a:lnTo>
                  <a:lnTo>
                    <a:pt x="755" y="304"/>
                  </a:lnTo>
                  <a:lnTo>
                    <a:pt x="756" y="303"/>
                  </a:lnTo>
                  <a:lnTo>
                    <a:pt x="756" y="302"/>
                  </a:lnTo>
                  <a:lnTo>
                    <a:pt x="755" y="302"/>
                  </a:lnTo>
                  <a:lnTo>
                    <a:pt x="755" y="303"/>
                  </a:lnTo>
                  <a:lnTo>
                    <a:pt x="754" y="304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50" y="305"/>
                  </a:lnTo>
                  <a:lnTo>
                    <a:pt x="750" y="307"/>
                  </a:lnTo>
                  <a:lnTo>
                    <a:pt x="751" y="307"/>
                  </a:lnTo>
                  <a:lnTo>
                    <a:pt x="753" y="307"/>
                  </a:lnTo>
                  <a:close/>
                  <a:moveTo>
                    <a:pt x="759" y="308"/>
                  </a:moveTo>
                  <a:lnTo>
                    <a:pt x="759" y="307"/>
                  </a:lnTo>
                  <a:lnTo>
                    <a:pt x="757" y="305"/>
                  </a:lnTo>
                  <a:lnTo>
                    <a:pt x="757" y="307"/>
                  </a:lnTo>
                  <a:lnTo>
                    <a:pt x="756" y="308"/>
                  </a:lnTo>
                  <a:lnTo>
                    <a:pt x="757" y="308"/>
                  </a:lnTo>
                  <a:lnTo>
                    <a:pt x="759" y="308"/>
                  </a:lnTo>
                  <a:close/>
                  <a:moveTo>
                    <a:pt x="731" y="169"/>
                  </a:moveTo>
                  <a:lnTo>
                    <a:pt x="734" y="169"/>
                  </a:lnTo>
                  <a:lnTo>
                    <a:pt x="731" y="169"/>
                  </a:lnTo>
                  <a:lnTo>
                    <a:pt x="729" y="168"/>
                  </a:lnTo>
                  <a:lnTo>
                    <a:pt x="728" y="168"/>
                  </a:lnTo>
                  <a:lnTo>
                    <a:pt x="729" y="169"/>
                  </a:lnTo>
                  <a:lnTo>
                    <a:pt x="731" y="169"/>
                  </a:lnTo>
                  <a:close/>
                  <a:moveTo>
                    <a:pt x="714" y="143"/>
                  </a:moveTo>
                  <a:lnTo>
                    <a:pt x="716" y="144"/>
                  </a:lnTo>
                  <a:lnTo>
                    <a:pt x="719" y="147"/>
                  </a:lnTo>
                  <a:lnTo>
                    <a:pt x="718" y="145"/>
                  </a:lnTo>
                  <a:lnTo>
                    <a:pt x="714" y="143"/>
                  </a:lnTo>
                  <a:close/>
                  <a:moveTo>
                    <a:pt x="750" y="117"/>
                  </a:moveTo>
                  <a:lnTo>
                    <a:pt x="749" y="118"/>
                  </a:lnTo>
                  <a:lnTo>
                    <a:pt x="750" y="118"/>
                  </a:lnTo>
                  <a:lnTo>
                    <a:pt x="750" y="117"/>
                  </a:lnTo>
                  <a:close/>
                  <a:moveTo>
                    <a:pt x="722" y="149"/>
                  </a:moveTo>
                  <a:lnTo>
                    <a:pt x="720" y="148"/>
                  </a:lnTo>
                  <a:lnTo>
                    <a:pt x="720" y="149"/>
                  </a:lnTo>
                  <a:lnTo>
                    <a:pt x="722" y="149"/>
                  </a:lnTo>
                  <a:close/>
                  <a:moveTo>
                    <a:pt x="724" y="151"/>
                  </a:moveTo>
                  <a:lnTo>
                    <a:pt x="726" y="153"/>
                  </a:lnTo>
                  <a:lnTo>
                    <a:pt x="726" y="151"/>
                  </a:lnTo>
                  <a:lnTo>
                    <a:pt x="724" y="151"/>
                  </a:lnTo>
                  <a:close/>
                  <a:moveTo>
                    <a:pt x="735" y="154"/>
                  </a:moveTo>
                  <a:lnTo>
                    <a:pt x="735" y="153"/>
                  </a:lnTo>
                  <a:lnTo>
                    <a:pt x="736" y="153"/>
                  </a:lnTo>
                  <a:lnTo>
                    <a:pt x="737" y="151"/>
                  </a:lnTo>
                  <a:lnTo>
                    <a:pt x="736" y="151"/>
                  </a:lnTo>
                  <a:lnTo>
                    <a:pt x="735" y="150"/>
                  </a:lnTo>
                  <a:lnTo>
                    <a:pt x="734" y="151"/>
                  </a:lnTo>
                  <a:lnTo>
                    <a:pt x="732" y="151"/>
                  </a:lnTo>
                  <a:lnTo>
                    <a:pt x="732" y="153"/>
                  </a:lnTo>
                  <a:lnTo>
                    <a:pt x="734" y="154"/>
                  </a:lnTo>
                  <a:lnTo>
                    <a:pt x="735" y="154"/>
                  </a:lnTo>
                  <a:close/>
                  <a:moveTo>
                    <a:pt x="730" y="154"/>
                  </a:moveTo>
                  <a:lnTo>
                    <a:pt x="729" y="153"/>
                  </a:lnTo>
                  <a:lnTo>
                    <a:pt x="730" y="151"/>
                  </a:lnTo>
                  <a:lnTo>
                    <a:pt x="731" y="151"/>
                  </a:lnTo>
                  <a:lnTo>
                    <a:pt x="730" y="150"/>
                  </a:lnTo>
                  <a:lnTo>
                    <a:pt x="729" y="150"/>
                  </a:lnTo>
                  <a:lnTo>
                    <a:pt x="728" y="151"/>
                  </a:lnTo>
                  <a:lnTo>
                    <a:pt x="728" y="153"/>
                  </a:lnTo>
                  <a:lnTo>
                    <a:pt x="726" y="153"/>
                  </a:lnTo>
                  <a:lnTo>
                    <a:pt x="729" y="154"/>
                  </a:lnTo>
                  <a:lnTo>
                    <a:pt x="730" y="154"/>
                  </a:lnTo>
                  <a:close/>
                  <a:moveTo>
                    <a:pt x="724" y="130"/>
                  </a:moveTo>
                  <a:lnTo>
                    <a:pt x="728" y="130"/>
                  </a:lnTo>
                  <a:lnTo>
                    <a:pt x="729" y="132"/>
                  </a:lnTo>
                  <a:lnTo>
                    <a:pt x="730" y="134"/>
                  </a:lnTo>
                  <a:lnTo>
                    <a:pt x="730" y="135"/>
                  </a:lnTo>
                  <a:lnTo>
                    <a:pt x="730" y="136"/>
                  </a:lnTo>
                  <a:lnTo>
                    <a:pt x="729" y="136"/>
                  </a:lnTo>
                  <a:lnTo>
                    <a:pt x="729" y="135"/>
                  </a:lnTo>
                  <a:lnTo>
                    <a:pt x="728" y="135"/>
                  </a:lnTo>
                  <a:lnTo>
                    <a:pt x="725" y="136"/>
                  </a:lnTo>
                  <a:lnTo>
                    <a:pt x="726" y="137"/>
                  </a:lnTo>
                  <a:lnTo>
                    <a:pt x="725" y="138"/>
                  </a:lnTo>
                  <a:lnTo>
                    <a:pt x="729" y="138"/>
                  </a:lnTo>
                  <a:lnTo>
                    <a:pt x="732" y="138"/>
                  </a:lnTo>
                  <a:lnTo>
                    <a:pt x="737" y="136"/>
                  </a:lnTo>
                  <a:lnTo>
                    <a:pt x="740" y="132"/>
                  </a:lnTo>
                  <a:lnTo>
                    <a:pt x="741" y="132"/>
                  </a:lnTo>
                  <a:lnTo>
                    <a:pt x="742" y="131"/>
                  </a:lnTo>
                  <a:lnTo>
                    <a:pt x="744" y="129"/>
                  </a:lnTo>
                  <a:lnTo>
                    <a:pt x="744" y="128"/>
                  </a:lnTo>
                  <a:lnTo>
                    <a:pt x="745" y="126"/>
                  </a:lnTo>
                  <a:lnTo>
                    <a:pt x="745" y="125"/>
                  </a:lnTo>
                  <a:lnTo>
                    <a:pt x="744" y="124"/>
                  </a:lnTo>
                  <a:lnTo>
                    <a:pt x="743" y="123"/>
                  </a:lnTo>
                  <a:lnTo>
                    <a:pt x="738" y="122"/>
                  </a:lnTo>
                  <a:lnTo>
                    <a:pt x="734" y="120"/>
                  </a:lnTo>
                  <a:lnTo>
                    <a:pt x="731" y="117"/>
                  </a:lnTo>
                  <a:lnTo>
                    <a:pt x="726" y="117"/>
                  </a:lnTo>
                  <a:lnTo>
                    <a:pt x="724" y="116"/>
                  </a:lnTo>
                  <a:lnTo>
                    <a:pt x="722" y="117"/>
                  </a:lnTo>
                  <a:lnTo>
                    <a:pt x="719" y="116"/>
                  </a:lnTo>
                  <a:lnTo>
                    <a:pt x="716" y="114"/>
                  </a:lnTo>
                  <a:lnTo>
                    <a:pt x="716" y="116"/>
                  </a:lnTo>
                  <a:lnTo>
                    <a:pt x="717" y="116"/>
                  </a:lnTo>
                  <a:lnTo>
                    <a:pt x="718" y="116"/>
                  </a:lnTo>
                  <a:lnTo>
                    <a:pt x="718" y="117"/>
                  </a:lnTo>
                  <a:lnTo>
                    <a:pt x="719" y="118"/>
                  </a:lnTo>
                  <a:lnTo>
                    <a:pt x="719" y="119"/>
                  </a:lnTo>
                  <a:lnTo>
                    <a:pt x="719" y="120"/>
                  </a:lnTo>
                  <a:lnTo>
                    <a:pt x="718" y="122"/>
                  </a:lnTo>
                  <a:lnTo>
                    <a:pt x="719" y="123"/>
                  </a:lnTo>
                  <a:lnTo>
                    <a:pt x="720" y="124"/>
                  </a:lnTo>
                  <a:lnTo>
                    <a:pt x="719" y="125"/>
                  </a:lnTo>
                  <a:lnTo>
                    <a:pt x="718" y="126"/>
                  </a:lnTo>
                  <a:lnTo>
                    <a:pt x="718" y="128"/>
                  </a:lnTo>
                  <a:lnTo>
                    <a:pt x="722" y="129"/>
                  </a:lnTo>
                  <a:lnTo>
                    <a:pt x="724" y="130"/>
                  </a:lnTo>
                  <a:close/>
                  <a:moveTo>
                    <a:pt x="725" y="242"/>
                  </a:moveTo>
                  <a:lnTo>
                    <a:pt x="725" y="243"/>
                  </a:lnTo>
                  <a:lnTo>
                    <a:pt x="725" y="244"/>
                  </a:lnTo>
                  <a:lnTo>
                    <a:pt x="726" y="244"/>
                  </a:lnTo>
                  <a:lnTo>
                    <a:pt x="728" y="243"/>
                  </a:lnTo>
                  <a:lnTo>
                    <a:pt x="728" y="242"/>
                  </a:lnTo>
                  <a:lnTo>
                    <a:pt x="726" y="242"/>
                  </a:lnTo>
                  <a:lnTo>
                    <a:pt x="725" y="242"/>
                  </a:lnTo>
                  <a:close/>
                  <a:moveTo>
                    <a:pt x="398" y="316"/>
                  </a:moveTo>
                  <a:lnTo>
                    <a:pt x="398" y="315"/>
                  </a:lnTo>
                  <a:lnTo>
                    <a:pt x="398" y="314"/>
                  </a:lnTo>
                  <a:lnTo>
                    <a:pt x="397" y="314"/>
                  </a:lnTo>
                  <a:lnTo>
                    <a:pt x="397" y="315"/>
                  </a:lnTo>
                  <a:lnTo>
                    <a:pt x="396" y="315"/>
                  </a:lnTo>
                  <a:lnTo>
                    <a:pt x="396" y="316"/>
                  </a:lnTo>
                  <a:lnTo>
                    <a:pt x="397" y="316"/>
                  </a:lnTo>
                  <a:lnTo>
                    <a:pt x="398" y="316"/>
                  </a:lnTo>
                  <a:close/>
                  <a:moveTo>
                    <a:pt x="154" y="659"/>
                  </a:moveTo>
                  <a:lnTo>
                    <a:pt x="153" y="660"/>
                  </a:lnTo>
                  <a:lnTo>
                    <a:pt x="154" y="660"/>
                  </a:lnTo>
                  <a:lnTo>
                    <a:pt x="154" y="659"/>
                  </a:lnTo>
                  <a:close/>
                  <a:moveTo>
                    <a:pt x="317" y="566"/>
                  </a:moveTo>
                  <a:lnTo>
                    <a:pt x="314" y="567"/>
                  </a:lnTo>
                  <a:lnTo>
                    <a:pt x="314" y="568"/>
                  </a:lnTo>
                  <a:lnTo>
                    <a:pt x="315" y="568"/>
                  </a:lnTo>
                  <a:lnTo>
                    <a:pt x="316" y="568"/>
                  </a:lnTo>
                  <a:lnTo>
                    <a:pt x="317" y="567"/>
                  </a:lnTo>
                  <a:lnTo>
                    <a:pt x="320" y="566"/>
                  </a:lnTo>
                  <a:lnTo>
                    <a:pt x="318" y="566"/>
                  </a:lnTo>
                  <a:lnTo>
                    <a:pt x="317" y="566"/>
                  </a:lnTo>
                  <a:close/>
                  <a:moveTo>
                    <a:pt x="141" y="612"/>
                  </a:moveTo>
                  <a:lnTo>
                    <a:pt x="141" y="611"/>
                  </a:lnTo>
                  <a:lnTo>
                    <a:pt x="139" y="611"/>
                  </a:lnTo>
                  <a:lnTo>
                    <a:pt x="139" y="612"/>
                  </a:lnTo>
                  <a:lnTo>
                    <a:pt x="141" y="612"/>
                  </a:lnTo>
                  <a:close/>
                  <a:moveTo>
                    <a:pt x="205" y="660"/>
                  </a:moveTo>
                  <a:lnTo>
                    <a:pt x="204" y="661"/>
                  </a:lnTo>
                  <a:lnTo>
                    <a:pt x="205" y="661"/>
                  </a:lnTo>
                  <a:lnTo>
                    <a:pt x="205" y="660"/>
                  </a:lnTo>
                  <a:close/>
                  <a:moveTo>
                    <a:pt x="136" y="616"/>
                  </a:moveTo>
                  <a:lnTo>
                    <a:pt x="139" y="617"/>
                  </a:lnTo>
                  <a:lnTo>
                    <a:pt x="139" y="616"/>
                  </a:lnTo>
                  <a:lnTo>
                    <a:pt x="137" y="614"/>
                  </a:lnTo>
                  <a:lnTo>
                    <a:pt x="136" y="614"/>
                  </a:lnTo>
                  <a:lnTo>
                    <a:pt x="136" y="616"/>
                  </a:lnTo>
                  <a:close/>
                  <a:moveTo>
                    <a:pt x="91" y="758"/>
                  </a:moveTo>
                  <a:lnTo>
                    <a:pt x="91" y="758"/>
                  </a:lnTo>
                  <a:lnTo>
                    <a:pt x="91" y="756"/>
                  </a:lnTo>
                  <a:lnTo>
                    <a:pt x="91" y="756"/>
                  </a:lnTo>
                  <a:lnTo>
                    <a:pt x="91" y="758"/>
                  </a:lnTo>
                  <a:close/>
                  <a:moveTo>
                    <a:pt x="1188" y="859"/>
                  </a:moveTo>
                  <a:lnTo>
                    <a:pt x="1188" y="859"/>
                  </a:lnTo>
                  <a:lnTo>
                    <a:pt x="1188" y="858"/>
                  </a:lnTo>
                  <a:lnTo>
                    <a:pt x="1189" y="858"/>
                  </a:lnTo>
                  <a:lnTo>
                    <a:pt x="1189" y="857"/>
                  </a:lnTo>
                  <a:lnTo>
                    <a:pt x="1190" y="857"/>
                  </a:lnTo>
                  <a:lnTo>
                    <a:pt x="1190" y="855"/>
                  </a:lnTo>
                  <a:lnTo>
                    <a:pt x="1189" y="855"/>
                  </a:lnTo>
                  <a:lnTo>
                    <a:pt x="1188" y="855"/>
                  </a:lnTo>
                  <a:lnTo>
                    <a:pt x="1188" y="854"/>
                  </a:lnTo>
                  <a:lnTo>
                    <a:pt x="1187" y="854"/>
                  </a:lnTo>
                  <a:lnTo>
                    <a:pt x="1186" y="854"/>
                  </a:lnTo>
                  <a:lnTo>
                    <a:pt x="1184" y="853"/>
                  </a:lnTo>
                  <a:lnTo>
                    <a:pt x="1183" y="853"/>
                  </a:lnTo>
                  <a:lnTo>
                    <a:pt x="1183" y="854"/>
                  </a:lnTo>
                  <a:lnTo>
                    <a:pt x="1183" y="855"/>
                  </a:lnTo>
                  <a:lnTo>
                    <a:pt x="1182" y="857"/>
                  </a:lnTo>
                  <a:lnTo>
                    <a:pt x="1182" y="858"/>
                  </a:lnTo>
                  <a:lnTo>
                    <a:pt x="1181" y="858"/>
                  </a:lnTo>
                  <a:lnTo>
                    <a:pt x="1181" y="859"/>
                  </a:lnTo>
                  <a:lnTo>
                    <a:pt x="1181" y="859"/>
                  </a:lnTo>
                  <a:lnTo>
                    <a:pt x="1182" y="859"/>
                  </a:lnTo>
                  <a:lnTo>
                    <a:pt x="1183" y="859"/>
                  </a:lnTo>
                  <a:lnTo>
                    <a:pt x="1183" y="859"/>
                  </a:lnTo>
                  <a:lnTo>
                    <a:pt x="1183" y="860"/>
                  </a:lnTo>
                  <a:lnTo>
                    <a:pt x="1184" y="860"/>
                  </a:lnTo>
                  <a:lnTo>
                    <a:pt x="1184" y="861"/>
                  </a:lnTo>
                  <a:lnTo>
                    <a:pt x="1184" y="863"/>
                  </a:lnTo>
                  <a:lnTo>
                    <a:pt x="1186" y="863"/>
                  </a:lnTo>
                  <a:lnTo>
                    <a:pt x="1186" y="861"/>
                  </a:lnTo>
                  <a:lnTo>
                    <a:pt x="1187" y="860"/>
                  </a:lnTo>
                  <a:lnTo>
                    <a:pt x="1188" y="859"/>
                  </a:lnTo>
                  <a:close/>
                  <a:moveTo>
                    <a:pt x="91" y="750"/>
                  </a:moveTo>
                  <a:lnTo>
                    <a:pt x="91" y="750"/>
                  </a:lnTo>
                  <a:lnTo>
                    <a:pt x="91" y="749"/>
                  </a:lnTo>
                  <a:lnTo>
                    <a:pt x="91" y="750"/>
                  </a:lnTo>
                  <a:close/>
                  <a:moveTo>
                    <a:pt x="478" y="557"/>
                  </a:moveTo>
                  <a:lnTo>
                    <a:pt x="479" y="558"/>
                  </a:lnTo>
                  <a:lnTo>
                    <a:pt x="479" y="557"/>
                  </a:lnTo>
                  <a:lnTo>
                    <a:pt x="479" y="556"/>
                  </a:lnTo>
                  <a:lnTo>
                    <a:pt x="478" y="556"/>
                  </a:lnTo>
                  <a:lnTo>
                    <a:pt x="477" y="556"/>
                  </a:lnTo>
                  <a:lnTo>
                    <a:pt x="477" y="557"/>
                  </a:lnTo>
                  <a:lnTo>
                    <a:pt x="478" y="557"/>
                  </a:lnTo>
                  <a:close/>
                  <a:moveTo>
                    <a:pt x="327" y="563"/>
                  </a:moveTo>
                  <a:lnTo>
                    <a:pt x="326" y="564"/>
                  </a:lnTo>
                  <a:lnTo>
                    <a:pt x="327" y="564"/>
                  </a:lnTo>
                  <a:lnTo>
                    <a:pt x="327" y="563"/>
                  </a:lnTo>
                  <a:close/>
                  <a:moveTo>
                    <a:pt x="613" y="459"/>
                  </a:moveTo>
                  <a:lnTo>
                    <a:pt x="614" y="459"/>
                  </a:lnTo>
                  <a:lnTo>
                    <a:pt x="614" y="458"/>
                  </a:lnTo>
                  <a:lnTo>
                    <a:pt x="613" y="458"/>
                  </a:lnTo>
                  <a:lnTo>
                    <a:pt x="613" y="459"/>
                  </a:lnTo>
                  <a:close/>
                  <a:moveTo>
                    <a:pt x="587" y="447"/>
                  </a:moveTo>
                  <a:lnTo>
                    <a:pt x="588" y="447"/>
                  </a:lnTo>
                  <a:lnTo>
                    <a:pt x="589" y="446"/>
                  </a:lnTo>
                  <a:lnTo>
                    <a:pt x="589" y="445"/>
                  </a:lnTo>
                  <a:lnTo>
                    <a:pt x="590" y="445"/>
                  </a:lnTo>
                  <a:lnTo>
                    <a:pt x="589" y="444"/>
                  </a:lnTo>
                  <a:lnTo>
                    <a:pt x="589" y="443"/>
                  </a:lnTo>
                  <a:lnTo>
                    <a:pt x="588" y="441"/>
                  </a:lnTo>
                  <a:lnTo>
                    <a:pt x="587" y="441"/>
                  </a:lnTo>
                  <a:lnTo>
                    <a:pt x="586" y="441"/>
                  </a:lnTo>
                  <a:lnTo>
                    <a:pt x="583" y="440"/>
                  </a:lnTo>
                  <a:lnTo>
                    <a:pt x="582" y="440"/>
                  </a:lnTo>
                  <a:lnTo>
                    <a:pt x="581" y="440"/>
                  </a:lnTo>
                  <a:lnTo>
                    <a:pt x="580" y="441"/>
                  </a:lnTo>
                  <a:lnTo>
                    <a:pt x="580" y="443"/>
                  </a:lnTo>
                  <a:lnTo>
                    <a:pt x="578" y="443"/>
                  </a:lnTo>
                  <a:lnTo>
                    <a:pt x="578" y="444"/>
                  </a:lnTo>
                  <a:lnTo>
                    <a:pt x="578" y="445"/>
                  </a:lnTo>
                  <a:lnTo>
                    <a:pt x="578" y="446"/>
                  </a:lnTo>
                  <a:lnTo>
                    <a:pt x="576" y="449"/>
                  </a:lnTo>
                  <a:lnTo>
                    <a:pt x="575" y="450"/>
                  </a:lnTo>
                  <a:lnTo>
                    <a:pt x="575" y="451"/>
                  </a:lnTo>
                  <a:lnTo>
                    <a:pt x="576" y="451"/>
                  </a:lnTo>
                  <a:lnTo>
                    <a:pt x="578" y="452"/>
                  </a:lnTo>
                  <a:lnTo>
                    <a:pt x="582" y="452"/>
                  </a:lnTo>
                  <a:lnTo>
                    <a:pt x="583" y="451"/>
                  </a:lnTo>
                  <a:lnTo>
                    <a:pt x="584" y="451"/>
                  </a:lnTo>
                  <a:lnTo>
                    <a:pt x="586" y="449"/>
                  </a:lnTo>
                  <a:lnTo>
                    <a:pt x="587" y="447"/>
                  </a:lnTo>
                  <a:close/>
                  <a:moveTo>
                    <a:pt x="471" y="494"/>
                  </a:moveTo>
                  <a:lnTo>
                    <a:pt x="470" y="495"/>
                  </a:lnTo>
                  <a:lnTo>
                    <a:pt x="470" y="497"/>
                  </a:lnTo>
                  <a:lnTo>
                    <a:pt x="471" y="497"/>
                  </a:lnTo>
                  <a:lnTo>
                    <a:pt x="471" y="496"/>
                  </a:lnTo>
                  <a:lnTo>
                    <a:pt x="471" y="495"/>
                  </a:lnTo>
                  <a:lnTo>
                    <a:pt x="471" y="494"/>
                  </a:lnTo>
                  <a:close/>
                  <a:moveTo>
                    <a:pt x="590" y="490"/>
                  </a:moveTo>
                  <a:lnTo>
                    <a:pt x="590" y="489"/>
                  </a:lnTo>
                  <a:lnTo>
                    <a:pt x="589" y="489"/>
                  </a:lnTo>
                  <a:lnTo>
                    <a:pt x="589" y="490"/>
                  </a:lnTo>
                  <a:lnTo>
                    <a:pt x="590" y="490"/>
                  </a:lnTo>
                  <a:close/>
                  <a:moveTo>
                    <a:pt x="352" y="552"/>
                  </a:moveTo>
                  <a:lnTo>
                    <a:pt x="352" y="551"/>
                  </a:lnTo>
                  <a:lnTo>
                    <a:pt x="352" y="550"/>
                  </a:lnTo>
                  <a:lnTo>
                    <a:pt x="351" y="551"/>
                  </a:lnTo>
                  <a:lnTo>
                    <a:pt x="351" y="552"/>
                  </a:lnTo>
                  <a:lnTo>
                    <a:pt x="352" y="552"/>
                  </a:lnTo>
                  <a:close/>
                  <a:moveTo>
                    <a:pt x="345" y="571"/>
                  </a:moveTo>
                  <a:lnTo>
                    <a:pt x="346" y="570"/>
                  </a:lnTo>
                  <a:lnTo>
                    <a:pt x="346" y="569"/>
                  </a:lnTo>
                  <a:lnTo>
                    <a:pt x="345" y="569"/>
                  </a:lnTo>
                  <a:lnTo>
                    <a:pt x="345" y="570"/>
                  </a:lnTo>
                  <a:lnTo>
                    <a:pt x="345" y="571"/>
                  </a:lnTo>
                  <a:close/>
                  <a:moveTo>
                    <a:pt x="284" y="1027"/>
                  </a:moveTo>
                  <a:lnTo>
                    <a:pt x="283" y="1027"/>
                  </a:lnTo>
                  <a:lnTo>
                    <a:pt x="281" y="1027"/>
                  </a:lnTo>
                  <a:lnTo>
                    <a:pt x="281" y="1029"/>
                  </a:lnTo>
                  <a:lnTo>
                    <a:pt x="283" y="1029"/>
                  </a:lnTo>
                  <a:lnTo>
                    <a:pt x="284" y="1027"/>
                  </a:lnTo>
                  <a:close/>
                  <a:moveTo>
                    <a:pt x="497" y="610"/>
                  </a:moveTo>
                  <a:lnTo>
                    <a:pt x="497" y="611"/>
                  </a:lnTo>
                  <a:lnTo>
                    <a:pt x="499" y="611"/>
                  </a:lnTo>
                  <a:lnTo>
                    <a:pt x="500" y="610"/>
                  </a:lnTo>
                  <a:lnTo>
                    <a:pt x="499" y="610"/>
                  </a:lnTo>
                  <a:lnTo>
                    <a:pt x="497" y="610"/>
                  </a:lnTo>
                  <a:close/>
                  <a:moveTo>
                    <a:pt x="1437" y="730"/>
                  </a:moveTo>
                  <a:lnTo>
                    <a:pt x="1437" y="729"/>
                  </a:lnTo>
                  <a:lnTo>
                    <a:pt x="1436" y="729"/>
                  </a:lnTo>
                  <a:lnTo>
                    <a:pt x="1436" y="730"/>
                  </a:lnTo>
                  <a:lnTo>
                    <a:pt x="1437" y="730"/>
                  </a:lnTo>
                  <a:close/>
                  <a:moveTo>
                    <a:pt x="1408" y="739"/>
                  </a:moveTo>
                  <a:lnTo>
                    <a:pt x="1409" y="737"/>
                  </a:lnTo>
                  <a:lnTo>
                    <a:pt x="1408" y="737"/>
                  </a:lnTo>
                  <a:lnTo>
                    <a:pt x="1408" y="739"/>
                  </a:lnTo>
                  <a:close/>
                  <a:moveTo>
                    <a:pt x="1354" y="766"/>
                  </a:moveTo>
                  <a:lnTo>
                    <a:pt x="1354" y="765"/>
                  </a:lnTo>
                  <a:lnTo>
                    <a:pt x="1353" y="765"/>
                  </a:lnTo>
                  <a:lnTo>
                    <a:pt x="1353" y="766"/>
                  </a:lnTo>
                  <a:lnTo>
                    <a:pt x="1354" y="766"/>
                  </a:lnTo>
                  <a:close/>
                  <a:moveTo>
                    <a:pt x="1315" y="773"/>
                  </a:moveTo>
                  <a:lnTo>
                    <a:pt x="1316" y="773"/>
                  </a:lnTo>
                  <a:lnTo>
                    <a:pt x="1315" y="773"/>
                  </a:lnTo>
                  <a:lnTo>
                    <a:pt x="1315" y="773"/>
                  </a:lnTo>
                  <a:close/>
                  <a:moveTo>
                    <a:pt x="1352" y="772"/>
                  </a:moveTo>
                  <a:lnTo>
                    <a:pt x="1353" y="772"/>
                  </a:lnTo>
                  <a:lnTo>
                    <a:pt x="1352" y="770"/>
                  </a:lnTo>
                  <a:lnTo>
                    <a:pt x="1352" y="771"/>
                  </a:lnTo>
                  <a:lnTo>
                    <a:pt x="1352" y="772"/>
                  </a:lnTo>
                  <a:close/>
                  <a:moveTo>
                    <a:pt x="1442" y="778"/>
                  </a:moveTo>
                  <a:lnTo>
                    <a:pt x="1442" y="777"/>
                  </a:lnTo>
                  <a:lnTo>
                    <a:pt x="1441" y="778"/>
                  </a:lnTo>
                  <a:lnTo>
                    <a:pt x="1442" y="778"/>
                  </a:lnTo>
                  <a:close/>
                  <a:moveTo>
                    <a:pt x="1441" y="780"/>
                  </a:moveTo>
                  <a:lnTo>
                    <a:pt x="1441" y="779"/>
                  </a:lnTo>
                  <a:lnTo>
                    <a:pt x="1440" y="779"/>
                  </a:lnTo>
                  <a:lnTo>
                    <a:pt x="1440" y="780"/>
                  </a:lnTo>
                  <a:lnTo>
                    <a:pt x="1441" y="780"/>
                  </a:lnTo>
                  <a:close/>
                  <a:moveTo>
                    <a:pt x="1442" y="780"/>
                  </a:moveTo>
                  <a:lnTo>
                    <a:pt x="1441" y="780"/>
                  </a:lnTo>
                  <a:lnTo>
                    <a:pt x="1441" y="781"/>
                  </a:lnTo>
                  <a:lnTo>
                    <a:pt x="1442" y="780"/>
                  </a:lnTo>
                  <a:close/>
                  <a:moveTo>
                    <a:pt x="530" y="873"/>
                  </a:moveTo>
                  <a:lnTo>
                    <a:pt x="530" y="875"/>
                  </a:lnTo>
                  <a:lnTo>
                    <a:pt x="530" y="876"/>
                  </a:lnTo>
                  <a:lnTo>
                    <a:pt x="531" y="876"/>
                  </a:lnTo>
                  <a:lnTo>
                    <a:pt x="531" y="875"/>
                  </a:lnTo>
                  <a:lnTo>
                    <a:pt x="532" y="875"/>
                  </a:lnTo>
                  <a:lnTo>
                    <a:pt x="533" y="875"/>
                  </a:lnTo>
                  <a:lnTo>
                    <a:pt x="533" y="873"/>
                  </a:lnTo>
                  <a:lnTo>
                    <a:pt x="532" y="873"/>
                  </a:lnTo>
                  <a:lnTo>
                    <a:pt x="532" y="872"/>
                  </a:lnTo>
                  <a:lnTo>
                    <a:pt x="531" y="873"/>
                  </a:lnTo>
                  <a:lnTo>
                    <a:pt x="531" y="872"/>
                  </a:lnTo>
                  <a:lnTo>
                    <a:pt x="530" y="872"/>
                  </a:lnTo>
                  <a:lnTo>
                    <a:pt x="530" y="873"/>
                  </a:lnTo>
                  <a:close/>
                  <a:moveTo>
                    <a:pt x="1065" y="892"/>
                  </a:moveTo>
                  <a:lnTo>
                    <a:pt x="1065" y="891"/>
                  </a:lnTo>
                  <a:lnTo>
                    <a:pt x="1065" y="891"/>
                  </a:lnTo>
                  <a:lnTo>
                    <a:pt x="1065" y="892"/>
                  </a:lnTo>
                  <a:close/>
                  <a:moveTo>
                    <a:pt x="607" y="927"/>
                  </a:moveTo>
                  <a:lnTo>
                    <a:pt x="607" y="926"/>
                  </a:lnTo>
                  <a:lnTo>
                    <a:pt x="607" y="927"/>
                  </a:lnTo>
                  <a:lnTo>
                    <a:pt x="607" y="927"/>
                  </a:lnTo>
                  <a:close/>
                  <a:moveTo>
                    <a:pt x="292" y="1002"/>
                  </a:moveTo>
                  <a:lnTo>
                    <a:pt x="292" y="1001"/>
                  </a:lnTo>
                  <a:lnTo>
                    <a:pt x="292" y="1000"/>
                  </a:lnTo>
                  <a:lnTo>
                    <a:pt x="291" y="1000"/>
                  </a:lnTo>
                  <a:lnTo>
                    <a:pt x="291" y="1001"/>
                  </a:lnTo>
                  <a:lnTo>
                    <a:pt x="292" y="1002"/>
                  </a:lnTo>
                  <a:close/>
                  <a:moveTo>
                    <a:pt x="527" y="871"/>
                  </a:moveTo>
                  <a:lnTo>
                    <a:pt x="527" y="870"/>
                  </a:lnTo>
                  <a:lnTo>
                    <a:pt x="526" y="870"/>
                  </a:lnTo>
                  <a:lnTo>
                    <a:pt x="526" y="871"/>
                  </a:lnTo>
                  <a:lnTo>
                    <a:pt x="527" y="871"/>
                  </a:lnTo>
                  <a:close/>
                  <a:moveTo>
                    <a:pt x="1298" y="774"/>
                  </a:moveTo>
                  <a:lnTo>
                    <a:pt x="1298" y="776"/>
                  </a:lnTo>
                  <a:lnTo>
                    <a:pt x="1299" y="776"/>
                  </a:lnTo>
                  <a:lnTo>
                    <a:pt x="1298" y="774"/>
                  </a:lnTo>
                  <a:close/>
                  <a:moveTo>
                    <a:pt x="1137" y="1044"/>
                  </a:moveTo>
                  <a:lnTo>
                    <a:pt x="1137" y="1043"/>
                  </a:lnTo>
                  <a:lnTo>
                    <a:pt x="1136" y="1044"/>
                  </a:lnTo>
                  <a:lnTo>
                    <a:pt x="1137" y="1044"/>
                  </a:lnTo>
                  <a:close/>
                  <a:moveTo>
                    <a:pt x="1122" y="1043"/>
                  </a:moveTo>
                  <a:lnTo>
                    <a:pt x="1122" y="1042"/>
                  </a:lnTo>
                  <a:lnTo>
                    <a:pt x="1122" y="1043"/>
                  </a:lnTo>
                  <a:lnTo>
                    <a:pt x="1122" y="1043"/>
                  </a:lnTo>
                  <a:close/>
                  <a:moveTo>
                    <a:pt x="1126" y="1042"/>
                  </a:moveTo>
                  <a:lnTo>
                    <a:pt x="1127" y="1042"/>
                  </a:lnTo>
                  <a:lnTo>
                    <a:pt x="1127" y="1040"/>
                  </a:lnTo>
                  <a:lnTo>
                    <a:pt x="1126" y="1039"/>
                  </a:lnTo>
                  <a:lnTo>
                    <a:pt x="1126" y="1040"/>
                  </a:lnTo>
                  <a:lnTo>
                    <a:pt x="1126" y="1042"/>
                  </a:lnTo>
                  <a:close/>
                  <a:moveTo>
                    <a:pt x="280" y="1003"/>
                  </a:moveTo>
                  <a:lnTo>
                    <a:pt x="281" y="1003"/>
                  </a:lnTo>
                  <a:lnTo>
                    <a:pt x="281" y="1002"/>
                  </a:lnTo>
                  <a:lnTo>
                    <a:pt x="280" y="1002"/>
                  </a:lnTo>
                  <a:lnTo>
                    <a:pt x="280" y="1003"/>
                  </a:lnTo>
                  <a:close/>
                  <a:moveTo>
                    <a:pt x="1423" y="554"/>
                  </a:moveTo>
                  <a:lnTo>
                    <a:pt x="1424" y="554"/>
                  </a:lnTo>
                  <a:lnTo>
                    <a:pt x="1424" y="552"/>
                  </a:lnTo>
                  <a:lnTo>
                    <a:pt x="1423" y="554"/>
                  </a:lnTo>
                  <a:close/>
                  <a:moveTo>
                    <a:pt x="1490" y="529"/>
                  </a:moveTo>
                  <a:lnTo>
                    <a:pt x="1491" y="530"/>
                  </a:lnTo>
                  <a:lnTo>
                    <a:pt x="1491" y="531"/>
                  </a:lnTo>
                  <a:lnTo>
                    <a:pt x="1492" y="531"/>
                  </a:lnTo>
                  <a:lnTo>
                    <a:pt x="1495" y="533"/>
                  </a:lnTo>
                  <a:lnTo>
                    <a:pt x="1498" y="536"/>
                  </a:lnTo>
                  <a:lnTo>
                    <a:pt x="1499" y="534"/>
                  </a:lnTo>
                  <a:lnTo>
                    <a:pt x="1501" y="536"/>
                  </a:lnTo>
                  <a:lnTo>
                    <a:pt x="1502" y="534"/>
                  </a:lnTo>
                  <a:lnTo>
                    <a:pt x="1502" y="533"/>
                  </a:lnTo>
                  <a:lnTo>
                    <a:pt x="1503" y="533"/>
                  </a:lnTo>
                  <a:lnTo>
                    <a:pt x="1503" y="532"/>
                  </a:lnTo>
                  <a:lnTo>
                    <a:pt x="1502" y="531"/>
                  </a:lnTo>
                  <a:lnTo>
                    <a:pt x="1503" y="530"/>
                  </a:lnTo>
                  <a:lnTo>
                    <a:pt x="1503" y="529"/>
                  </a:lnTo>
                  <a:lnTo>
                    <a:pt x="1504" y="529"/>
                  </a:lnTo>
                  <a:lnTo>
                    <a:pt x="1504" y="527"/>
                  </a:lnTo>
                  <a:lnTo>
                    <a:pt x="1504" y="526"/>
                  </a:lnTo>
                  <a:lnTo>
                    <a:pt x="1503" y="526"/>
                  </a:lnTo>
                  <a:lnTo>
                    <a:pt x="1502" y="525"/>
                  </a:lnTo>
                  <a:lnTo>
                    <a:pt x="1497" y="524"/>
                  </a:lnTo>
                  <a:lnTo>
                    <a:pt x="1496" y="523"/>
                  </a:lnTo>
                  <a:lnTo>
                    <a:pt x="1492" y="521"/>
                  </a:lnTo>
                  <a:lnTo>
                    <a:pt x="1490" y="524"/>
                  </a:lnTo>
                  <a:lnTo>
                    <a:pt x="1489" y="526"/>
                  </a:lnTo>
                  <a:lnTo>
                    <a:pt x="1487" y="526"/>
                  </a:lnTo>
                  <a:lnTo>
                    <a:pt x="1487" y="527"/>
                  </a:lnTo>
                  <a:lnTo>
                    <a:pt x="1487" y="529"/>
                  </a:lnTo>
                  <a:lnTo>
                    <a:pt x="1489" y="529"/>
                  </a:lnTo>
                  <a:lnTo>
                    <a:pt x="1490" y="529"/>
                  </a:lnTo>
                  <a:close/>
                  <a:moveTo>
                    <a:pt x="1421" y="543"/>
                  </a:moveTo>
                  <a:lnTo>
                    <a:pt x="1421" y="543"/>
                  </a:lnTo>
                  <a:lnTo>
                    <a:pt x="1421" y="544"/>
                  </a:lnTo>
                  <a:lnTo>
                    <a:pt x="1421" y="545"/>
                  </a:lnTo>
                  <a:lnTo>
                    <a:pt x="1421" y="546"/>
                  </a:lnTo>
                  <a:lnTo>
                    <a:pt x="1421" y="548"/>
                  </a:lnTo>
                  <a:lnTo>
                    <a:pt x="1421" y="549"/>
                  </a:lnTo>
                  <a:lnTo>
                    <a:pt x="1422" y="549"/>
                  </a:lnTo>
                  <a:lnTo>
                    <a:pt x="1423" y="550"/>
                  </a:lnTo>
                  <a:lnTo>
                    <a:pt x="1424" y="551"/>
                  </a:lnTo>
                  <a:lnTo>
                    <a:pt x="1424" y="550"/>
                  </a:lnTo>
                  <a:lnTo>
                    <a:pt x="1423" y="549"/>
                  </a:lnTo>
                  <a:lnTo>
                    <a:pt x="1423" y="548"/>
                  </a:lnTo>
                  <a:lnTo>
                    <a:pt x="1423" y="546"/>
                  </a:lnTo>
                  <a:lnTo>
                    <a:pt x="1423" y="545"/>
                  </a:lnTo>
                  <a:lnTo>
                    <a:pt x="1423" y="544"/>
                  </a:lnTo>
                  <a:lnTo>
                    <a:pt x="1423" y="543"/>
                  </a:lnTo>
                  <a:lnTo>
                    <a:pt x="1423" y="543"/>
                  </a:lnTo>
                  <a:lnTo>
                    <a:pt x="1423" y="542"/>
                  </a:lnTo>
                  <a:lnTo>
                    <a:pt x="1423" y="540"/>
                  </a:lnTo>
                  <a:lnTo>
                    <a:pt x="1422" y="540"/>
                  </a:lnTo>
                  <a:lnTo>
                    <a:pt x="1422" y="539"/>
                  </a:lnTo>
                  <a:lnTo>
                    <a:pt x="1423" y="539"/>
                  </a:lnTo>
                  <a:lnTo>
                    <a:pt x="1425" y="539"/>
                  </a:lnTo>
                  <a:lnTo>
                    <a:pt x="1425" y="538"/>
                  </a:lnTo>
                  <a:lnTo>
                    <a:pt x="1425" y="537"/>
                  </a:lnTo>
                  <a:lnTo>
                    <a:pt x="1425" y="536"/>
                  </a:lnTo>
                  <a:lnTo>
                    <a:pt x="1425" y="534"/>
                  </a:lnTo>
                  <a:lnTo>
                    <a:pt x="1425" y="533"/>
                  </a:lnTo>
                  <a:lnTo>
                    <a:pt x="1424" y="533"/>
                  </a:lnTo>
                  <a:lnTo>
                    <a:pt x="1424" y="534"/>
                  </a:lnTo>
                  <a:lnTo>
                    <a:pt x="1423" y="534"/>
                  </a:lnTo>
                  <a:lnTo>
                    <a:pt x="1423" y="536"/>
                  </a:lnTo>
                  <a:lnTo>
                    <a:pt x="1424" y="537"/>
                  </a:lnTo>
                  <a:lnTo>
                    <a:pt x="1423" y="538"/>
                  </a:lnTo>
                  <a:lnTo>
                    <a:pt x="1423" y="537"/>
                  </a:lnTo>
                  <a:lnTo>
                    <a:pt x="1423" y="536"/>
                  </a:lnTo>
                  <a:lnTo>
                    <a:pt x="1422" y="536"/>
                  </a:lnTo>
                  <a:lnTo>
                    <a:pt x="1422" y="537"/>
                  </a:lnTo>
                  <a:lnTo>
                    <a:pt x="1421" y="538"/>
                  </a:lnTo>
                  <a:lnTo>
                    <a:pt x="1419" y="539"/>
                  </a:lnTo>
                  <a:lnTo>
                    <a:pt x="1419" y="540"/>
                  </a:lnTo>
                  <a:lnTo>
                    <a:pt x="1421" y="542"/>
                  </a:lnTo>
                  <a:lnTo>
                    <a:pt x="1421" y="543"/>
                  </a:lnTo>
                  <a:close/>
                  <a:moveTo>
                    <a:pt x="1627" y="564"/>
                  </a:moveTo>
                  <a:lnTo>
                    <a:pt x="1627" y="566"/>
                  </a:lnTo>
                  <a:lnTo>
                    <a:pt x="1629" y="567"/>
                  </a:lnTo>
                  <a:lnTo>
                    <a:pt x="1627" y="564"/>
                  </a:lnTo>
                  <a:close/>
                  <a:moveTo>
                    <a:pt x="1571" y="526"/>
                  </a:moveTo>
                  <a:lnTo>
                    <a:pt x="1572" y="527"/>
                  </a:lnTo>
                  <a:lnTo>
                    <a:pt x="1572" y="526"/>
                  </a:lnTo>
                  <a:lnTo>
                    <a:pt x="1571" y="526"/>
                  </a:lnTo>
                  <a:close/>
                  <a:moveTo>
                    <a:pt x="1514" y="518"/>
                  </a:moveTo>
                  <a:lnTo>
                    <a:pt x="1514" y="519"/>
                  </a:lnTo>
                  <a:lnTo>
                    <a:pt x="1515" y="519"/>
                  </a:lnTo>
                  <a:lnTo>
                    <a:pt x="1516" y="519"/>
                  </a:lnTo>
                  <a:lnTo>
                    <a:pt x="1515" y="518"/>
                  </a:lnTo>
                  <a:lnTo>
                    <a:pt x="1514" y="518"/>
                  </a:lnTo>
                  <a:close/>
                  <a:moveTo>
                    <a:pt x="1541" y="526"/>
                  </a:moveTo>
                  <a:lnTo>
                    <a:pt x="1542" y="526"/>
                  </a:lnTo>
                  <a:lnTo>
                    <a:pt x="1542" y="525"/>
                  </a:lnTo>
                  <a:lnTo>
                    <a:pt x="1541" y="525"/>
                  </a:lnTo>
                  <a:lnTo>
                    <a:pt x="1541" y="526"/>
                  </a:lnTo>
                  <a:close/>
                  <a:moveTo>
                    <a:pt x="1596" y="686"/>
                  </a:moveTo>
                  <a:lnTo>
                    <a:pt x="1597" y="686"/>
                  </a:lnTo>
                  <a:lnTo>
                    <a:pt x="1597" y="686"/>
                  </a:lnTo>
                  <a:lnTo>
                    <a:pt x="1596" y="686"/>
                  </a:lnTo>
                  <a:lnTo>
                    <a:pt x="1596" y="686"/>
                  </a:lnTo>
                  <a:close/>
                  <a:moveTo>
                    <a:pt x="1558" y="723"/>
                  </a:moveTo>
                  <a:lnTo>
                    <a:pt x="1558" y="722"/>
                  </a:lnTo>
                  <a:lnTo>
                    <a:pt x="1557" y="723"/>
                  </a:lnTo>
                  <a:lnTo>
                    <a:pt x="1558" y="723"/>
                  </a:lnTo>
                  <a:close/>
                  <a:moveTo>
                    <a:pt x="1429" y="533"/>
                  </a:moveTo>
                  <a:lnTo>
                    <a:pt x="1429" y="532"/>
                  </a:lnTo>
                  <a:lnTo>
                    <a:pt x="1428" y="532"/>
                  </a:lnTo>
                  <a:lnTo>
                    <a:pt x="1427" y="533"/>
                  </a:lnTo>
                  <a:lnTo>
                    <a:pt x="1427" y="534"/>
                  </a:lnTo>
                  <a:lnTo>
                    <a:pt x="1427" y="536"/>
                  </a:lnTo>
                  <a:lnTo>
                    <a:pt x="1428" y="536"/>
                  </a:lnTo>
                  <a:lnTo>
                    <a:pt x="1429" y="534"/>
                  </a:lnTo>
                  <a:lnTo>
                    <a:pt x="1429" y="533"/>
                  </a:lnTo>
                  <a:close/>
                  <a:moveTo>
                    <a:pt x="901" y="412"/>
                  </a:moveTo>
                  <a:lnTo>
                    <a:pt x="902" y="412"/>
                  </a:lnTo>
                  <a:lnTo>
                    <a:pt x="902" y="410"/>
                  </a:lnTo>
                  <a:lnTo>
                    <a:pt x="901" y="409"/>
                  </a:lnTo>
                  <a:lnTo>
                    <a:pt x="899" y="409"/>
                  </a:lnTo>
                  <a:lnTo>
                    <a:pt x="899" y="410"/>
                  </a:lnTo>
                  <a:lnTo>
                    <a:pt x="901" y="410"/>
                  </a:lnTo>
                  <a:lnTo>
                    <a:pt x="901" y="412"/>
                  </a:lnTo>
                  <a:close/>
                  <a:moveTo>
                    <a:pt x="192" y="570"/>
                  </a:moveTo>
                  <a:lnTo>
                    <a:pt x="191" y="569"/>
                  </a:lnTo>
                  <a:lnTo>
                    <a:pt x="190" y="569"/>
                  </a:lnTo>
                  <a:lnTo>
                    <a:pt x="191" y="570"/>
                  </a:lnTo>
                  <a:lnTo>
                    <a:pt x="192" y="570"/>
                  </a:lnTo>
                  <a:close/>
                  <a:moveTo>
                    <a:pt x="500" y="610"/>
                  </a:moveTo>
                  <a:lnTo>
                    <a:pt x="500" y="611"/>
                  </a:lnTo>
                  <a:lnTo>
                    <a:pt x="501" y="612"/>
                  </a:lnTo>
                  <a:lnTo>
                    <a:pt x="501" y="611"/>
                  </a:lnTo>
                  <a:lnTo>
                    <a:pt x="500" y="610"/>
                  </a:lnTo>
                  <a:close/>
                  <a:moveTo>
                    <a:pt x="505" y="612"/>
                  </a:moveTo>
                  <a:lnTo>
                    <a:pt x="503" y="611"/>
                  </a:lnTo>
                  <a:lnTo>
                    <a:pt x="502" y="611"/>
                  </a:lnTo>
                  <a:lnTo>
                    <a:pt x="501" y="611"/>
                  </a:lnTo>
                  <a:lnTo>
                    <a:pt x="502" y="612"/>
                  </a:lnTo>
                  <a:lnTo>
                    <a:pt x="501" y="612"/>
                  </a:lnTo>
                  <a:lnTo>
                    <a:pt x="501" y="613"/>
                  </a:lnTo>
                  <a:lnTo>
                    <a:pt x="501" y="614"/>
                  </a:lnTo>
                  <a:lnTo>
                    <a:pt x="501" y="616"/>
                  </a:lnTo>
                  <a:lnTo>
                    <a:pt x="503" y="617"/>
                  </a:lnTo>
                  <a:lnTo>
                    <a:pt x="505" y="618"/>
                  </a:lnTo>
                  <a:lnTo>
                    <a:pt x="506" y="618"/>
                  </a:lnTo>
                  <a:lnTo>
                    <a:pt x="507" y="617"/>
                  </a:lnTo>
                  <a:lnTo>
                    <a:pt x="507" y="616"/>
                  </a:lnTo>
                  <a:lnTo>
                    <a:pt x="506" y="614"/>
                  </a:lnTo>
                  <a:lnTo>
                    <a:pt x="507" y="614"/>
                  </a:lnTo>
                  <a:lnTo>
                    <a:pt x="507" y="613"/>
                  </a:lnTo>
                  <a:lnTo>
                    <a:pt x="507" y="612"/>
                  </a:lnTo>
                  <a:lnTo>
                    <a:pt x="506" y="612"/>
                  </a:lnTo>
                  <a:lnTo>
                    <a:pt x="505" y="612"/>
                  </a:lnTo>
                  <a:close/>
                  <a:moveTo>
                    <a:pt x="1598" y="688"/>
                  </a:moveTo>
                  <a:lnTo>
                    <a:pt x="1598" y="687"/>
                  </a:lnTo>
                  <a:lnTo>
                    <a:pt x="1598" y="686"/>
                  </a:lnTo>
                  <a:lnTo>
                    <a:pt x="1597" y="686"/>
                  </a:lnTo>
                  <a:lnTo>
                    <a:pt x="1597" y="687"/>
                  </a:lnTo>
                  <a:lnTo>
                    <a:pt x="1598" y="688"/>
                  </a:lnTo>
                  <a:close/>
                  <a:moveTo>
                    <a:pt x="1581" y="710"/>
                  </a:moveTo>
                  <a:lnTo>
                    <a:pt x="1582" y="710"/>
                  </a:lnTo>
                  <a:lnTo>
                    <a:pt x="1582" y="709"/>
                  </a:lnTo>
                  <a:lnTo>
                    <a:pt x="1581" y="709"/>
                  </a:lnTo>
                  <a:lnTo>
                    <a:pt x="1581" y="710"/>
                  </a:lnTo>
                  <a:close/>
                  <a:moveTo>
                    <a:pt x="672" y="406"/>
                  </a:moveTo>
                  <a:lnTo>
                    <a:pt x="670" y="406"/>
                  </a:lnTo>
                  <a:lnTo>
                    <a:pt x="670" y="407"/>
                  </a:lnTo>
                  <a:lnTo>
                    <a:pt x="674" y="406"/>
                  </a:lnTo>
                  <a:lnTo>
                    <a:pt x="674" y="404"/>
                  </a:lnTo>
                  <a:lnTo>
                    <a:pt x="675" y="403"/>
                  </a:lnTo>
                  <a:lnTo>
                    <a:pt x="675" y="402"/>
                  </a:lnTo>
                  <a:lnTo>
                    <a:pt x="673" y="403"/>
                  </a:lnTo>
                  <a:lnTo>
                    <a:pt x="672" y="404"/>
                  </a:lnTo>
                  <a:lnTo>
                    <a:pt x="672" y="406"/>
                  </a:lnTo>
                  <a:close/>
                  <a:moveTo>
                    <a:pt x="873" y="290"/>
                  </a:moveTo>
                  <a:lnTo>
                    <a:pt x="873" y="289"/>
                  </a:lnTo>
                  <a:lnTo>
                    <a:pt x="872" y="290"/>
                  </a:lnTo>
                  <a:lnTo>
                    <a:pt x="873" y="290"/>
                  </a:lnTo>
                  <a:close/>
                  <a:moveTo>
                    <a:pt x="1047" y="400"/>
                  </a:moveTo>
                  <a:lnTo>
                    <a:pt x="1046" y="400"/>
                  </a:lnTo>
                  <a:lnTo>
                    <a:pt x="1047" y="401"/>
                  </a:lnTo>
                  <a:lnTo>
                    <a:pt x="1047" y="402"/>
                  </a:lnTo>
                  <a:lnTo>
                    <a:pt x="1048" y="402"/>
                  </a:lnTo>
                  <a:lnTo>
                    <a:pt x="1048" y="401"/>
                  </a:lnTo>
                  <a:lnTo>
                    <a:pt x="1047" y="400"/>
                  </a:lnTo>
                  <a:close/>
                  <a:moveTo>
                    <a:pt x="898" y="408"/>
                  </a:moveTo>
                  <a:lnTo>
                    <a:pt x="899" y="409"/>
                  </a:lnTo>
                  <a:lnTo>
                    <a:pt x="899" y="408"/>
                  </a:lnTo>
                  <a:lnTo>
                    <a:pt x="898" y="408"/>
                  </a:lnTo>
                  <a:close/>
                  <a:moveTo>
                    <a:pt x="1009" y="426"/>
                  </a:moveTo>
                  <a:lnTo>
                    <a:pt x="1010" y="425"/>
                  </a:lnTo>
                  <a:lnTo>
                    <a:pt x="1010" y="423"/>
                  </a:lnTo>
                  <a:lnTo>
                    <a:pt x="1008" y="422"/>
                  </a:lnTo>
                  <a:lnTo>
                    <a:pt x="1007" y="422"/>
                  </a:lnTo>
                  <a:lnTo>
                    <a:pt x="1004" y="423"/>
                  </a:lnTo>
                  <a:lnTo>
                    <a:pt x="1006" y="425"/>
                  </a:lnTo>
                  <a:lnTo>
                    <a:pt x="1006" y="426"/>
                  </a:lnTo>
                  <a:lnTo>
                    <a:pt x="1006" y="427"/>
                  </a:lnTo>
                  <a:lnTo>
                    <a:pt x="1007" y="426"/>
                  </a:lnTo>
                  <a:lnTo>
                    <a:pt x="1009" y="426"/>
                  </a:lnTo>
                  <a:close/>
                  <a:moveTo>
                    <a:pt x="796" y="303"/>
                  </a:moveTo>
                  <a:lnTo>
                    <a:pt x="794" y="304"/>
                  </a:lnTo>
                  <a:lnTo>
                    <a:pt x="796" y="304"/>
                  </a:lnTo>
                  <a:lnTo>
                    <a:pt x="796" y="303"/>
                  </a:lnTo>
                  <a:close/>
                  <a:moveTo>
                    <a:pt x="681" y="354"/>
                  </a:moveTo>
                  <a:lnTo>
                    <a:pt x="680" y="354"/>
                  </a:lnTo>
                  <a:lnTo>
                    <a:pt x="679" y="354"/>
                  </a:lnTo>
                  <a:lnTo>
                    <a:pt x="679" y="355"/>
                  </a:lnTo>
                  <a:lnTo>
                    <a:pt x="680" y="355"/>
                  </a:lnTo>
                  <a:lnTo>
                    <a:pt x="681" y="357"/>
                  </a:lnTo>
                  <a:lnTo>
                    <a:pt x="681" y="355"/>
                  </a:lnTo>
                  <a:lnTo>
                    <a:pt x="681" y="354"/>
                  </a:lnTo>
                  <a:close/>
                  <a:moveTo>
                    <a:pt x="695" y="338"/>
                  </a:moveTo>
                  <a:lnTo>
                    <a:pt x="695" y="339"/>
                  </a:lnTo>
                  <a:lnTo>
                    <a:pt x="697" y="338"/>
                  </a:lnTo>
                  <a:lnTo>
                    <a:pt x="695" y="338"/>
                  </a:lnTo>
                  <a:close/>
                  <a:moveTo>
                    <a:pt x="737" y="318"/>
                  </a:moveTo>
                  <a:lnTo>
                    <a:pt x="738" y="317"/>
                  </a:lnTo>
                  <a:lnTo>
                    <a:pt x="737" y="317"/>
                  </a:lnTo>
                  <a:lnTo>
                    <a:pt x="736" y="317"/>
                  </a:lnTo>
                  <a:lnTo>
                    <a:pt x="736" y="318"/>
                  </a:lnTo>
                  <a:lnTo>
                    <a:pt x="737" y="318"/>
                  </a:lnTo>
                  <a:close/>
                  <a:moveTo>
                    <a:pt x="773" y="314"/>
                  </a:moveTo>
                  <a:lnTo>
                    <a:pt x="772" y="314"/>
                  </a:lnTo>
                  <a:lnTo>
                    <a:pt x="772" y="314"/>
                  </a:lnTo>
                  <a:lnTo>
                    <a:pt x="773" y="314"/>
                  </a:lnTo>
                  <a:lnTo>
                    <a:pt x="773" y="314"/>
                  </a:lnTo>
                  <a:close/>
                  <a:moveTo>
                    <a:pt x="1097" y="459"/>
                  </a:moveTo>
                  <a:lnTo>
                    <a:pt x="1097" y="460"/>
                  </a:lnTo>
                  <a:lnTo>
                    <a:pt x="1099" y="460"/>
                  </a:lnTo>
                  <a:lnTo>
                    <a:pt x="1099" y="459"/>
                  </a:lnTo>
                  <a:lnTo>
                    <a:pt x="1097" y="459"/>
                  </a:lnTo>
                  <a:close/>
                  <a:moveTo>
                    <a:pt x="1184" y="484"/>
                  </a:moveTo>
                  <a:lnTo>
                    <a:pt x="1184" y="486"/>
                  </a:lnTo>
                  <a:lnTo>
                    <a:pt x="1186" y="484"/>
                  </a:lnTo>
                  <a:lnTo>
                    <a:pt x="1184" y="484"/>
                  </a:lnTo>
                  <a:close/>
                  <a:moveTo>
                    <a:pt x="1187" y="474"/>
                  </a:moveTo>
                  <a:lnTo>
                    <a:pt x="1186" y="474"/>
                  </a:lnTo>
                  <a:lnTo>
                    <a:pt x="1184" y="474"/>
                  </a:lnTo>
                  <a:lnTo>
                    <a:pt x="1184" y="475"/>
                  </a:lnTo>
                  <a:lnTo>
                    <a:pt x="1183" y="475"/>
                  </a:lnTo>
                  <a:lnTo>
                    <a:pt x="1183" y="474"/>
                  </a:lnTo>
                  <a:lnTo>
                    <a:pt x="1180" y="475"/>
                  </a:lnTo>
                  <a:lnTo>
                    <a:pt x="1180" y="476"/>
                  </a:lnTo>
                  <a:lnTo>
                    <a:pt x="1180" y="476"/>
                  </a:lnTo>
                  <a:lnTo>
                    <a:pt x="1179" y="476"/>
                  </a:lnTo>
                  <a:lnTo>
                    <a:pt x="1180" y="477"/>
                  </a:lnTo>
                  <a:lnTo>
                    <a:pt x="1181" y="480"/>
                  </a:lnTo>
                  <a:lnTo>
                    <a:pt x="1182" y="480"/>
                  </a:lnTo>
                  <a:lnTo>
                    <a:pt x="1182" y="478"/>
                  </a:lnTo>
                  <a:lnTo>
                    <a:pt x="1181" y="477"/>
                  </a:lnTo>
                  <a:lnTo>
                    <a:pt x="1182" y="477"/>
                  </a:lnTo>
                  <a:lnTo>
                    <a:pt x="1183" y="477"/>
                  </a:lnTo>
                  <a:lnTo>
                    <a:pt x="1184" y="480"/>
                  </a:lnTo>
                  <a:lnTo>
                    <a:pt x="1186" y="480"/>
                  </a:lnTo>
                  <a:lnTo>
                    <a:pt x="1188" y="477"/>
                  </a:lnTo>
                  <a:lnTo>
                    <a:pt x="1187" y="475"/>
                  </a:lnTo>
                  <a:lnTo>
                    <a:pt x="1187" y="474"/>
                  </a:lnTo>
                  <a:close/>
                  <a:moveTo>
                    <a:pt x="1184" y="486"/>
                  </a:moveTo>
                  <a:lnTo>
                    <a:pt x="1183" y="486"/>
                  </a:lnTo>
                  <a:lnTo>
                    <a:pt x="1184" y="486"/>
                  </a:lnTo>
                  <a:lnTo>
                    <a:pt x="1184" y="486"/>
                  </a:lnTo>
                  <a:close/>
                  <a:moveTo>
                    <a:pt x="1202" y="457"/>
                  </a:moveTo>
                  <a:lnTo>
                    <a:pt x="1201" y="456"/>
                  </a:lnTo>
                  <a:lnTo>
                    <a:pt x="1201" y="457"/>
                  </a:lnTo>
                  <a:lnTo>
                    <a:pt x="1202" y="457"/>
                  </a:lnTo>
                  <a:close/>
                  <a:moveTo>
                    <a:pt x="1267" y="455"/>
                  </a:moveTo>
                  <a:lnTo>
                    <a:pt x="1267" y="456"/>
                  </a:lnTo>
                  <a:lnTo>
                    <a:pt x="1268" y="456"/>
                  </a:lnTo>
                  <a:lnTo>
                    <a:pt x="1268" y="457"/>
                  </a:lnTo>
                  <a:lnTo>
                    <a:pt x="1268" y="457"/>
                  </a:lnTo>
                  <a:lnTo>
                    <a:pt x="1269" y="457"/>
                  </a:lnTo>
                  <a:lnTo>
                    <a:pt x="1269" y="456"/>
                  </a:lnTo>
                  <a:lnTo>
                    <a:pt x="1270" y="456"/>
                  </a:lnTo>
                  <a:lnTo>
                    <a:pt x="1272" y="457"/>
                  </a:lnTo>
                  <a:lnTo>
                    <a:pt x="1272" y="457"/>
                  </a:lnTo>
                  <a:lnTo>
                    <a:pt x="1270" y="458"/>
                  </a:lnTo>
                  <a:lnTo>
                    <a:pt x="1269" y="459"/>
                  </a:lnTo>
                  <a:lnTo>
                    <a:pt x="1268" y="459"/>
                  </a:lnTo>
                  <a:lnTo>
                    <a:pt x="1268" y="460"/>
                  </a:lnTo>
                  <a:lnTo>
                    <a:pt x="1268" y="462"/>
                  </a:lnTo>
                  <a:lnTo>
                    <a:pt x="1268" y="463"/>
                  </a:lnTo>
                  <a:lnTo>
                    <a:pt x="1268" y="464"/>
                  </a:lnTo>
                  <a:lnTo>
                    <a:pt x="1268" y="465"/>
                  </a:lnTo>
                  <a:lnTo>
                    <a:pt x="1270" y="460"/>
                  </a:lnTo>
                  <a:lnTo>
                    <a:pt x="1274" y="458"/>
                  </a:lnTo>
                  <a:lnTo>
                    <a:pt x="1275" y="456"/>
                  </a:lnTo>
                  <a:lnTo>
                    <a:pt x="1276" y="455"/>
                  </a:lnTo>
                  <a:lnTo>
                    <a:pt x="1276" y="453"/>
                  </a:lnTo>
                  <a:lnTo>
                    <a:pt x="1278" y="452"/>
                  </a:lnTo>
                  <a:lnTo>
                    <a:pt x="1278" y="451"/>
                  </a:lnTo>
                  <a:lnTo>
                    <a:pt x="1275" y="451"/>
                  </a:lnTo>
                  <a:lnTo>
                    <a:pt x="1272" y="451"/>
                  </a:lnTo>
                  <a:lnTo>
                    <a:pt x="1268" y="452"/>
                  </a:lnTo>
                  <a:lnTo>
                    <a:pt x="1266" y="452"/>
                  </a:lnTo>
                  <a:lnTo>
                    <a:pt x="1267" y="453"/>
                  </a:lnTo>
                  <a:lnTo>
                    <a:pt x="1267" y="455"/>
                  </a:lnTo>
                  <a:close/>
                  <a:moveTo>
                    <a:pt x="1142" y="464"/>
                  </a:moveTo>
                  <a:lnTo>
                    <a:pt x="1142" y="463"/>
                  </a:lnTo>
                  <a:lnTo>
                    <a:pt x="1140" y="462"/>
                  </a:lnTo>
                  <a:lnTo>
                    <a:pt x="1139" y="462"/>
                  </a:lnTo>
                  <a:lnTo>
                    <a:pt x="1140" y="463"/>
                  </a:lnTo>
                  <a:lnTo>
                    <a:pt x="1142" y="464"/>
                  </a:lnTo>
                  <a:close/>
                  <a:moveTo>
                    <a:pt x="1093" y="443"/>
                  </a:moveTo>
                  <a:lnTo>
                    <a:pt x="1094" y="443"/>
                  </a:lnTo>
                  <a:lnTo>
                    <a:pt x="1094" y="444"/>
                  </a:lnTo>
                  <a:lnTo>
                    <a:pt x="1095" y="443"/>
                  </a:lnTo>
                  <a:lnTo>
                    <a:pt x="1096" y="443"/>
                  </a:lnTo>
                  <a:lnTo>
                    <a:pt x="1096" y="441"/>
                  </a:lnTo>
                  <a:lnTo>
                    <a:pt x="1097" y="441"/>
                  </a:lnTo>
                  <a:lnTo>
                    <a:pt x="1097" y="440"/>
                  </a:lnTo>
                  <a:lnTo>
                    <a:pt x="1096" y="439"/>
                  </a:lnTo>
                  <a:lnTo>
                    <a:pt x="1094" y="438"/>
                  </a:lnTo>
                  <a:lnTo>
                    <a:pt x="1093" y="439"/>
                  </a:lnTo>
                  <a:lnTo>
                    <a:pt x="1090" y="439"/>
                  </a:lnTo>
                  <a:lnTo>
                    <a:pt x="1089" y="440"/>
                  </a:lnTo>
                  <a:lnTo>
                    <a:pt x="1090" y="441"/>
                  </a:lnTo>
                  <a:lnTo>
                    <a:pt x="1091" y="443"/>
                  </a:lnTo>
                  <a:lnTo>
                    <a:pt x="1093" y="443"/>
                  </a:lnTo>
                  <a:close/>
                  <a:moveTo>
                    <a:pt x="1097" y="434"/>
                  </a:moveTo>
                  <a:lnTo>
                    <a:pt x="1100" y="435"/>
                  </a:lnTo>
                  <a:lnTo>
                    <a:pt x="1101" y="434"/>
                  </a:lnTo>
                  <a:lnTo>
                    <a:pt x="1102" y="433"/>
                  </a:lnTo>
                  <a:lnTo>
                    <a:pt x="1102" y="432"/>
                  </a:lnTo>
                  <a:lnTo>
                    <a:pt x="1100" y="429"/>
                  </a:lnTo>
                  <a:lnTo>
                    <a:pt x="1097" y="429"/>
                  </a:lnTo>
                  <a:lnTo>
                    <a:pt x="1096" y="429"/>
                  </a:lnTo>
                  <a:lnTo>
                    <a:pt x="1095" y="431"/>
                  </a:lnTo>
                  <a:lnTo>
                    <a:pt x="1094" y="431"/>
                  </a:lnTo>
                  <a:lnTo>
                    <a:pt x="1093" y="432"/>
                  </a:lnTo>
                  <a:lnTo>
                    <a:pt x="1091" y="433"/>
                  </a:lnTo>
                  <a:lnTo>
                    <a:pt x="1094" y="434"/>
                  </a:lnTo>
                  <a:lnTo>
                    <a:pt x="1097" y="434"/>
                  </a:lnTo>
                  <a:close/>
                  <a:moveTo>
                    <a:pt x="89" y="752"/>
                  </a:moveTo>
                  <a:lnTo>
                    <a:pt x="91" y="753"/>
                  </a:lnTo>
                  <a:lnTo>
                    <a:pt x="91" y="752"/>
                  </a:lnTo>
                  <a:lnTo>
                    <a:pt x="89" y="752"/>
                  </a:lnTo>
                  <a:close/>
                  <a:moveTo>
                    <a:pt x="301" y="557"/>
                  </a:moveTo>
                  <a:lnTo>
                    <a:pt x="301" y="556"/>
                  </a:lnTo>
                  <a:lnTo>
                    <a:pt x="299" y="557"/>
                  </a:lnTo>
                  <a:lnTo>
                    <a:pt x="301" y="557"/>
                  </a:lnTo>
                  <a:close/>
                  <a:moveTo>
                    <a:pt x="306" y="549"/>
                  </a:moveTo>
                  <a:lnTo>
                    <a:pt x="306" y="550"/>
                  </a:lnTo>
                  <a:lnTo>
                    <a:pt x="308" y="549"/>
                  </a:lnTo>
                  <a:lnTo>
                    <a:pt x="309" y="548"/>
                  </a:lnTo>
                  <a:lnTo>
                    <a:pt x="309" y="546"/>
                  </a:lnTo>
                  <a:lnTo>
                    <a:pt x="308" y="545"/>
                  </a:lnTo>
                  <a:lnTo>
                    <a:pt x="308" y="544"/>
                  </a:lnTo>
                  <a:lnTo>
                    <a:pt x="306" y="543"/>
                  </a:lnTo>
                  <a:lnTo>
                    <a:pt x="305" y="543"/>
                  </a:lnTo>
                  <a:lnTo>
                    <a:pt x="302" y="540"/>
                  </a:lnTo>
                  <a:lnTo>
                    <a:pt x="297" y="537"/>
                  </a:lnTo>
                  <a:lnTo>
                    <a:pt x="296" y="537"/>
                  </a:lnTo>
                  <a:lnTo>
                    <a:pt x="293" y="537"/>
                  </a:lnTo>
                  <a:lnTo>
                    <a:pt x="292" y="537"/>
                  </a:lnTo>
                  <a:lnTo>
                    <a:pt x="291" y="539"/>
                  </a:lnTo>
                  <a:lnTo>
                    <a:pt x="291" y="540"/>
                  </a:lnTo>
                  <a:lnTo>
                    <a:pt x="290" y="542"/>
                  </a:lnTo>
                  <a:lnTo>
                    <a:pt x="289" y="543"/>
                  </a:lnTo>
                  <a:lnTo>
                    <a:pt x="289" y="543"/>
                  </a:lnTo>
                  <a:lnTo>
                    <a:pt x="289" y="544"/>
                  </a:lnTo>
                  <a:lnTo>
                    <a:pt x="289" y="545"/>
                  </a:lnTo>
                  <a:lnTo>
                    <a:pt x="289" y="546"/>
                  </a:lnTo>
                  <a:lnTo>
                    <a:pt x="289" y="548"/>
                  </a:lnTo>
                  <a:lnTo>
                    <a:pt x="287" y="548"/>
                  </a:lnTo>
                  <a:lnTo>
                    <a:pt x="287" y="549"/>
                  </a:lnTo>
                  <a:lnTo>
                    <a:pt x="289" y="550"/>
                  </a:lnTo>
                  <a:lnTo>
                    <a:pt x="287" y="550"/>
                  </a:lnTo>
                  <a:lnTo>
                    <a:pt x="287" y="551"/>
                  </a:lnTo>
                  <a:lnTo>
                    <a:pt x="289" y="551"/>
                  </a:lnTo>
                  <a:lnTo>
                    <a:pt x="287" y="552"/>
                  </a:lnTo>
                  <a:lnTo>
                    <a:pt x="287" y="554"/>
                  </a:lnTo>
                  <a:lnTo>
                    <a:pt x="287" y="555"/>
                  </a:lnTo>
                  <a:lnTo>
                    <a:pt x="289" y="554"/>
                  </a:lnTo>
                  <a:lnTo>
                    <a:pt x="289" y="555"/>
                  </a:lnTo>
                  <a:lnTo>
                    <a:pt x="289" y="556"/>
                  </a:lnTo>
                  <a:lnTo>
                    <a:pt x="290" y="556"/>
                  </a:lnTo>
                  <a:lnTo>
                    <a:pt x="291" y="557"/>
                  </a:lnTo>
                  <a:lnTo>
                    <a:pt x="291" y="558"/>
                  </a:lnTo>
                  <a:lnTo>
                    <a:pt x="291" y="558"/>
                  </a:lnTo>
                  <a:lnTo>
                    <a:pt x="292" y="558"/>
                  </a:lnTo>
                  <a:lnTo>
                    <a:pt x="297" y="557"/>
                  </a:lnTo>
                  <a:lnTo>
                    <a:pt x="298" y="556"/>
                  </a:lnTo>
                  <a:lnTo>
                    <a:pt x="299" y="556"/>
                  </a:lnTo>
                  <a:lnTo>
                    <a:pt x="301" y="556"/>
                  </a:lnTo>
                  <a:lnTo>
                    <a:pt x="301" y="555"/>
                  </a:lnTo>
                  <a:lnTo>
                    <a:pt x="302" y="555"/>
                  </a:lnTo>
                  <a:lnTo>
                    <a:pt x="302" y="554"/>
                  </a:lnTo>
                  <a:lnTo>
                    <a:pt x="303" y="552"/>
                  </a:lnTo>
                  <a:lnTo>
                    <a:pt x="304" y="551"/>
                  </a:lnTo>
                  <a:lnTo>
                    <a:pt x="304" y="550"/>
                  </a:lnTo>
                  <a:lnTo>
                    <a:pt x="304" y="549"/>
                  </a:lnTo>
                  <a:lnTo>
                    <a:pt x="305" y="549"/>
                  </a:lnTo>
                  <a:lnTo>
                    <a:pt x="305" y="548"/>
                  </a:lnTo>
                  <a:lnTo>
                    <a:pt x="306" y="546"/>
                  </a:lnTo>
                  <a:lnTo>
                    <a:pt x="308" y="546"/>
                  </a:lnTo>
                  <a:lnTo>
                    <a:pt x="306" y="548"/>
                  </a:lnTo>
                  <a:lnTo>
                    <a:pt x="306" y="549"/>
                  </a:lnTo>
                  <a:close/>
                  <a:moveTo>
                    <a:pt x="296" y="561"/>
                  </a:moveTo>
                  <a:lnTo>
                    <a:pt x="295" y="560"/>
                  </a:lnTo>
                  <a:lnTo>
                    <a:pt x="292" y="560"/>
                  </a:lnTo>
                  <a:lnTo>
                    <a:pt x="296" y="561"/>
                  </a:lnTo>
                  <a:close/>
                  <a:moveTo>
                    <a:pt x="1591" y="668"/>
                  </a:moveTo>
                  <a:lnTo>
                    <a:pt x="1592" y="667"/>
                  </a:lnTo>
                  <a:lnTo>
                    <a:pt x="1591" y="667"/>
                  </a:lnTo>
                  <a:lnTo>
                    <a:pt x="1591" y="668"/>
                  </a:lnTo>
                  <a:close/>
                  <a:moveTo>
                    <a:pt x="354" y="554"/>
                  </a:moveTo>
                  <a:lnTo>
                    <a:pt x="355" y="554"/>
                  </a:lnTo>
                  <a:lnTo>
                    <a:pt x="355" y="552"/>
                  </a:lnTo>
                  <a:lnTo>
                    <a:pt x="354" y="552"/>
                  </a:lnTo>
                  <a:lnTo>
                    <a:pt x="354" y="554"/>
                  </a:lnTo>
                  <a:close/>
                  <a:moveTo>
                    <a:pt x="360" y="554"/>
                  </a:moveTo>
                  <a:lnTo>
                    <a:pt x="360" y="552"/>
                  </a:lnTo>
                  <a:lnTo>
                    <a:pt x="359" y="552"/>
                  </a:lnTo>
                  <a:lnTo>
                    <a:pt x="360" y="554"/>
                  </a:lnTo>
                  <a:close/>
                  <a:moveTo>
                    <a:pt x="358" y="554"/>
                  </a:moveTo>
                  <a:lnTo>
                    <a:pt x="359" y="552"/>
                  </a:lnTo>
                  <a:lnTo>
                    <a:pt x="358" y="552"/>
                  </a:lnTo>
                  <a:lnTo>
                    <a:pt x="358" y="554"/>
                  </a:lnTo>
                  <a:close/>
                  <a:moveTo>
                    <a:pt x="309" y="110"/>
                  </a:moveTo>
                  <a:lnTo>
                    <a:pt x="309" y="108"/>
                  </a:lnTo>
                  <a:lnTo>
                    <a:pt x="308" y="106"/>
                  </a:lnTo>
                  <a:lnTo>
                    <a:pt x="304" y="106"/>
                  </a:lnTo>
                  <a:lnTo>
                    <a:pt x="303" y="107"/>
                  </a:lnTo>
                  <a:lnTo>
                    <a:pt x="301" y="110"/>
                  </a:lnTo>
                  <a:lnTo>
                    <a:pt x="301" y="111"/>
                  </a:lnTo>
                  <a:lnTo>
                    <a:pt x="301" y="112"/>
                  </a:lnTo>
                  <a:lnTo>
                    <a:pt x="302" y="112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4" y="114"/>
                  </a:lnTo>
                  <a:lnTo>
                    <a:pt x="305" y="116"/>
                  </a:lnTo>
                  <a:lnTo>
                    <a:pt x="306" y="114"/>
                  </a:lnTo>
                  <a:lnTo>
                    <a:pt x="305" y="114"/>
                  </a:lnTo>
                  <a:lnTo>
                    <a:pt x="305" y="113"/>
                  </a:lnTo>
                  <a:lnTo>
                    <a:pt x="306" y="113"/>
                  </a:lnTo>
                  <a:lnTo>
                    <a:pt x="305" y="112"/>
                  </a:lnTo>
                  <a:lnTo>
                    <a:pt x="306" y="112"/>
                  </a:lnTo>
                  <a:lnTo>
                    <a:pt x="309" y="110"/>
                  </a:lnTo>
                  <a:close/>
                  <a:moveTo>
                    <a:pt x="291" y="88"/>
                  </a:moveTo>
                  <a:lnTo>
                    <a:pt x="291" y="89"/>
                  </a:lnTo>
                  <a:lnTo>
                    <a:pt x="291" y="88"/>
                  </a:lnTo>
                  <a:lnTo>
                    <a:pt x="291" y="87"/>
                  </a:lnTo>
                  <a:lnTo>
                    <a:pt x="290" y="85"/>
                  </a:lnTo>
                  <a:lnTo>
                    <a:pt x="289" y="86"/>
                  </a:lnTo>
                  <a:lnTo>
                    <a:pt x="287" y="87"/>
                  </a:lnTo>
                  <a:lnTo>
                    <a:pt x="285" y="87"/>
                  </a:lnTo>
                  <a:lnTo>
                    <a:pt x="283" y="89"/>
                  </a:lnTo>
                  <a:lnTo>
                    <a:pt x="279" y="92"/>
                  </a:lnTo>
                  <a:lnTo>
                    <a:pt x="279" y="93"/>
                  </a:lnTo>
                  <a:lnTo>
                    <a:pt x="284" y="91"/>
                  </a:lnTo>
                  <a:lnTo>
                    <a:pt x="285" y="92"/>
                  </a:lnTo>
                  <a:lnTo>
                    <a:pt x="286" y="91"/>
                  </a:lnTo>
                  <a:lnTo>
                    <a:pt x="287" y="92"/>
                  </a:lnTo>
                  <a:lnTo>
                    <a:pt x="286" y="92"/>
                  </a:lnTo>
                  <a:lnTo>
                    <a:pt x="286" y="93"/>
                  </a:lnTo>
                  <a:lnTo>
                    <a:pt x="287" y="93"/>
                  </a:lnTo>
                  <a:lnTo>
                    <a:pt x="287" y="94"/>
                  </a:lnTo>
                  <a:lnTo>
                    <a:pt x="284" y="95"/>
                  </a:lnTo>
                  <a:lnTo>
                    <a:pt x="281" y="95"/>
                  </a:lnTo>
                  <a:lnTo>
                    <a:pt x="281" y="97"/>
                  </a:lnTo>
                  <a:lnTo>
                    <a:pt x="283" y="98"/>
                  </a:lnTo>
                  <a:lnTo>
                    <a:pt x="284" y="98"/>
                  </a:lnTo>
                  <a:lnTo>
                    <a:pt x="286" y="99"/>
                  </a:lnTo>
                  <a:lnTo>
                    <a:pt x="287" y="99"/>
                  </a:lnTo>
                  <a:lnTo>
                    <a:pt x="287" y="100"/>
                  </a:lnTo>
                  <a:lnTo>
                    <a:pt x="286" y="100"/>
                  </a:lnTo>
                  <a:lnTo>
                    <a:pt x="285" y="100"/>
                  </a:lnTo>
                  <a:lnTo>
                    <a:pt x="285" y="101"/>
                  </a:lnTo>
                  <a:lnTo>
                    <a:pt x="281" y="101"/>
                  </a:lnTo>
                  <a:lnTo>
                    <a:pt x="280" y="101"/>
                  </a:lnTo>
                  <a:lnTo>
                    <a:pt x="279" y="100"/>
                  </a:lnTo>
                  <a:lnTo>
                    <a:pt x="277" y="101"/>
                  </a:lnTo>
                  <a:lnTo>
                    <a:pt x="277" y="100"/>
                  </a:lnTo>
                  <a:lnTo>
                    <a:pt x="277" y="99"/>
                  </a:lnTo>
                  <a:lnTo>
                    <a:pt x="277" y="98"/>
                  </a:lnTo>
                  <a:lnTo>
                    <a:pt x="275" y="98"/>
                  </a:lnTo>
                  <a:lnTo>
                    <a:pt x="271" y="101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4" y="106"/>
                  </a:lnTo>
                  <a:lnTo>
                    <a:pt x="274" y="107"/>
                  </a:lnTo>
                  <a:lnTo>
                    <a:pt x="274" y="108"/>
                  </a:lnTo>
                  <a:lnTo>
                    <a:pt x="275" y="110"/>
                  </a:lnTo>
                  <a:lnTo>
                    <a:pt x="277" y="108"/>
                  </a:lnTo>
                  <a:lnTo>
                    <a:pt x="279" y="108"/>
                  </a:lnTo>
                  <a:lnTo>
                    <a:pt x="278" y="107"/>
                  </a:lnTo>
                  <a:lnTo>
                    <a:pt x="279" y="106"/>
                  </a:lnTo>
                  <a:lnTo>
                    <a:pt x="281" y="106"/>
                  </a:lnTo>
                  <a:lnTo>
                    <a:pt x="281" y="105"/>
                  </a:lnTo>
                  <a:lnTo>
                    <a:pt x="285" y="105"/>
                  </a:lnTo>
                  <a:lnTo>
                    <a:pt x="285" y="106"/>
                  </a:lnTo>
                  <a:lnTo>
                    <a:pt x="284" y="106"/>
                  </a:lnTo>
                  <a:lnTo>
                    <a:pt x="284" y="107"/>
                  </a:lnTo>
                  <a:lnTo>
                    <a:pt x="284" y="108"/>
                  </a:lnTo>
                  <a:lnTo>
                    <a:pt x="286" y="107"/>
                  </a:lnTo>
                  <a:lnTo>
                    <a:pt x="286" y="108"/>
                  </a:lnTo>
                  <a:lnTo>
                    <a:pt x="283" y="110"/>
                  </a:lnTo>
                  <a:lnTo>
                    <a:pt x="283" y="111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1" y="114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6" y="112"/>
                  </a:lnTo>
                  <a:lnTo>
                    <a:pt x="286" y="112"/>
                  </a:lnTo>
                  <a:lnTo>
                    <a:pt x="287" y="112"/>
                  </a:lnTo>
                  <a:lnTo>
                    <a:pt x="289" y="112"/>
                  </a:lnTo>
                  <a:lnTo>
                    <a:pt x="289" y="113"/>
                  </a:lnTo>
                  <a:lnTo>
                    <a:pt x="290" y="113"/>
                  </a:lnTo>
                  <a:lnTo>
                    <a:pt x="291" y="112"/>
                  </a:lnTo>
                  <a:lnTo>
                    <a:pt x="291" y="111"/>
                  </a:lnTo>
                  <a:lnTo>
                    <a:pt x="291" y="110"/>
                  </a:lnTo>
                  <a:lnTo>
                    <a:pt x="291" y="108"/>
                  </a:lnTo>
                  <a:lnTo>
                    <a:pt x="292" y="111"/>
                  </a:lnTo>
                  <a:lnTo>
                    <a:pt x="295" y="111"/>
                  </a:lnTo>
                  <a:lnTo>
                    <a:pt x="295" y="110"/>
                  </a:lnTo>
                  <a:lnTo>
                    <a:pt x="296" y="110"/>
                  </a:lnTo>
                  <a:lnTo>
                    <a:pt x="296" y="108"/>
                  </a:lnTo>
                  <a:lnTo>
                    <a:pt x="295" y="107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3" y="102"/>
                  </a:lnTo>
                  <a:lnTo>
                    <a:pt x="291" y="102"/>
                  </a:lnTo>
                  <a:lnTo>
                    <a:pt x="291" y="101"/>
                  </a:lnTo>
                  <a:lnTo>
                    <a:pt x="292" y="99"/>
                  </a:lnTo>
                  <a:lnTo>
                    <a:pt x="292" y="98"/>
                  </a:lnTo>
                  <a:lnTo>
                    <a:pt x="293" y="97"/>
                  </a:lnTo>
                  <a:lnTo>
                    <a:pt x="296" y="98"/>
                  </a:lnTo>
                  <a:lnTo>
                    <a:pt x="299" y="98"/>
                  </a:lnTo>
                  <a:lnTo>
                    <a:pt x="303" y="95"/>
                  </a:lnTo>
                  <a:lnTo>
                    <a:pt x="303" y="94"/>
                  </a:lnTo>
                  <a:lnTo>
                    <a:pt x="303" y="93"/>
                  </a:lnTo>
                  <a:lnTo>
                    <a:pt x="303" y="92"/>
                  </a:lnTo>
                  <a:lnTo>
                    <a:pt x="302" y="92"/>
                  </a:lnTo>
                  <a:lnTo>
                    <a:pt x="302" y="91"/>
                  </a:lnTo>
                  <a:lnTo>
                    <a:pt x="302" y="89"/>
                  </a:lnTo>
                  <a:lnTo>
                    <a:pt x="305" y="89"/>
                  </a:lnTo>
                  <a:lnTo>
                    <a:pt x="306" y="88"/>
                  </a:lnTo>
                  <a:lnTo>
                    <a:pt x="310" y="87"/>
                  </a:lnTo>
                  <a:lnTo>
                    <a:pt x="315" y="87"/>
                  </a:lnTo>
                  <a:lnTo>
                    <a:pt x="316" y="86"/>
                  </a:lnTo>
                  <a:lnTo>
                    <a:pt x="317" y="83"/>
                  </a:lnTo>
                  <a:lnTo>
                    <a:pt x="317" y="83"/>
                  </a:lnTo>
                  <a:lnTo>
                    <a:pt x="320" y="81"/>
                  </a:lnTo>
                  <a:lnTo>
                    <a:pt x="322" y="79"/>
                  </a:lnTo>
                  <a:lnTo>
                    <a:pt x="322" y="77"/>
                  </a:lnTo>
                  <a:lnTo>
                    <a:pt x="322" y="76"/>
                  </a:lnTo>
                  <a:lnTo>
                    <a:pt x="320" y="75"/>
                  </a:lnTo>
                  <a:lnTo>
                    <a:pt x="320" y="74"/>
                  </a:lnTo>
                  <a:lnTo>
                    <a:pt x="318" y="73"/>
                  </a:lnTo>
                  <a:lnTo>
                    <a:pt x="318" y="71"/>
                  </a:lnTo>
                  <a:lnTo>
                    <a:pt x="317" y="73"/>
                  </a:lnTo>
                  <a:lnTo>
                    <a:pt x="317" y="74"/>
                  </a:lnTo>
                  <a:lnTo>
                    <a:pt x="316" y="75"/>
                  </a:lnTo>
                  <a:lnTo>
                    <a:pt x="316" y="74"/>
                  </a:lnTo>
                  <a:lnTo>
                    <a:pt x="316" y="73"/>
                  </a:lnTo>
                  <a:lnTo>
                    <a:pt x="315" y="73"/>
                  </a:lnTo>
                  <a:lnTo>
                    <a:pt x="314" y="74"/>
                  </a:lnTo>
                  <a:lnTo>
                    <a:pt x="314" y="75"/>
                  </a:lnTo>
                  <a:lnTo>
                    <a:pt x="312" y="75"/>
                  </a:lnTo>
                  <a:lnTo>
                    <a:pt x="312" y="74"/>
                  </a:lnTo>
                  <a:lnTo>
                    <a:pt x="309" y="77"/>
                  </a:lnTo>
                  <a:lnTo>
                    <a:pt x="309" y="76"/>
                  </a:lnTo>
                  <a:lnTo>
                    <a:pt x="308" y="75"/>
                  </a:lnTo>
                  <a:lnTo>
                    <a:pt x="308" y="74"/>
                  </a:lnTo>
                  <a:lnTo>
                    <a:pt x="309" y="74"/>
                  </a:lnTo>
                  <a:lnTo>
                    <a:pt x="310" y="73"/>
                  </a:lnTo>
                  <a:lnTo>
                    <a:pt x="311" y="71"/>
                  </a:lnTo>
                  <a:lnTo>
                    <a:pt x="310" y="71"/>
                  </a:lnTo>
                  <a:lnTo>
                    <a:pt x="310" y="70"/>
                  </a:lnTo>
                  <a:lnTo>
                    <a:pt x="312" y="70"/>
                  </a:lnTo>
                  <a:lnTo>
                    <a:pt x="314" y="69"/>
                  </a:lnTo>
                  <a:lnTo>
                    <a:pt x="315" y="69"/>
                  </a:lnTo>
                  <a:lnTo>
                    <a:pt x="316" y="69"/>
                  </a:lnTo>
                  <a:lnTo>
                    <a:pt x="316" y="68"/>
                  </a:lnTo>
                  <a:lnTo>
                    <a:pt x="315" y="65"/>
                  </a:lnTo>
                  <a:lnTo>
                    <a:pt x="315" y="64"/>
                  </a:lnTo>
                  <a:lnTo>
                    <a:pt x="314" y="63"/>
                  </a:lnTo>
                  <a:lnTo>
                    <a:pt x="312" y="65"/>
                  </a:lnTo>
                  <a:lnTo>
                    <a:pt x="309" y="67"/>
                  </a:lnTo>
                  <a:lnTo>
                    <a:pt x="305" y="68"/>
                  </a:lnTo>
                  <a:lnTo>
                    <a:pt x="305" y="67"/>
                  </a:lnTo>
                  <a:lnTo>
                    <a:pt x="306" y="65"/>
                  </a:lnTo>
                  <a:lnTo>
                    <a:pt x="310" y="64"/>
                  </a:lnTo>
                  <a:lnTo>
                    <a:pt x="309" y="63"/>
                  </a:lnTo>
                  <a:lnTo>
                    <a:pt x="308" y="63"/>
                  </a:lnTo>
                  <a:lnTo>
                    <a:pt x="308" y="62"/>
                  </a:lnTo>
                  <a:lnTo>
                    <a:pt x="303" y="65"/>
                  </a:lnTo>
                  <a:lnTo>
                    <a:pt x="302" y="68"/>
                  </a:lnTo>
                  <a:lnTo>
                    <a:pt x="298" y="70"/>
                  </a:lnTo>
                  <a:lnTo>
                    <a:pt x="295" y="73"/>
                  </a:lnTo>
                  <a:lnTo>
                    <a:pt x="296" y="73"/>
                  </a:lnTo>
                  <a:lnTo>
                    <a:pt x="296" y="74"/>
                  </a:lnTo>
                  <a:lnTo>
                    <a:pt x="295" y="75"/>
                  </a:lnTo>
                  <a:lnTo>
                    <a:pt x="295" y="76"/>
                  </a:lnTo>
                  <a:lnTo>
                    <a:pt x="297" y="75"/>
                  </a:lnTo>
                  <a:lnTo>
                    <a:pt x="298" y="75"/>
                  </a:lnTo>
                  <a:lnTo>
                    <a:pt x="297" y="76"/>
                  </a:lnTo>
                  <a:lnTo>
                    <a:pt x="297" y="79"/>
                  </a:lnTo>
                  <a:lnTo>
                    <a:pt x="302" y="76"/>
                  </a:lnTo>
                  <a:lnTo>
                    <a:pt x="301" y="79"/>
                  </a:lnTo>
                  <a:lnTo>
                    <a:pt x="302" y="79"/>
                  </a:lnTo>
                  <a:lnTo>
                    <a:pt x="302" y="80"/>
                  </a:lnTo>
                  <a:lnTo>
                    <a:pt x="302" y="81"/>
                  </a:lnTo>
                  <a:lnTo>
                    <a:pt x="302" y="82"/>
                  </a:lnTo>
                  <a:lnTo>
                    <a:pt x="299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3"/>
                  </a:lnTo>
                  <a:lnTo>
                    <a:pt x="299" y="83"/>
                  </a:lnTo>
                  <a:lnTo>
                    <a:pt x="298" y="83"/>
                  </a:lnTo>
                  <a:lnTo>
                    <a:pt x="297" y="85"/>
                  </a:lnTo>
                  <a:lnTo>
                    <a:pt x="297" y="86"/>
                  </a:lnTo>
                  <a:lnTo>
                    <a:pt x="297" y="87"/>
                  </a:lnTo>
                  <a:lnTo>
                    <a:pt x="297" y="88"/>
                  </a:lnTo>
                  <a:lnTo>
                    <a:pt x="296" y="88"/>
                  </a:lnTo>
                  <a:lnTo>
                    <a:pt x="295" y="87"/>
                  </a:lnTo>
                  <a:lnTo>
                    <a:pt x="293" y="87"/>
                  </a:lnTo>
                  <a:lnTo>
                    <a:pt x="293" y="88"/>
                  </a:lnTo>
                  <a:lnTo>
                    <a:pt x="293" y="89"/>
                  </a:lnTo>
                  <a:lnTo>
                    <a:pt x="292" y="89"/>
                  </a:lnTo>
                  <a:lnTo>
                    <a:pt x="291" y="88"/>
                  </a:lnTo>
                  <a:close/>
                  <a:moveTo>
                    <a:pt x="315" y="123"/>
                  </a:moveTo>
                  <a:lnTo>
                    <a:pt x="320" y="124"/>
                  </a:lnTo>
                  <a:lnTo>
                    <a:pt x="320" y="124"/>
                  </a:lnTo>
                  <a:lnTo>
                    <a:pt x="320" y="123"/>
                  </a:lnTo>
                  <a:lnTo>
                    <a:pt x="320" y="122"/>
                  </a:lnTo>
                  <a:lnTo>
                    <a:pt x="320" y="120"/>
                  </a:lnTo>
                  <a:lnTo>
                    <a:pt x="318" y="120"/>
                  </a:lnTo>
                  <a:lnTo>
                    <a:pt x="317" y="119"/>
                  </a:lnTo>
                  <a:lnTo>
                    <a:pt x="317" y="118"/>
                  </a:lnTo>
                  <a:lnTo>
                    <a:pt x="317" y="117"/>
                  </a:lnTo>
                  <a:lnTo>
                    <a:pt x="318" y="116"/>
                  </a:lnTo>
                  <a:lnTo>
                    <a:pt x="316" y="116"/>
                  </a:lnTo>
                  <a:lnTo>
                    <a:pt x="316" y="114"/>
                  </a:lnTo>
                  <a:lnTo>
                    <a:pt x="316" y="113"/>
                  </a:lnTo>
                  <a:lnTo>
                    <a:pt x="315" y="113"/>
                  </a:lnTo>
                  <a:lnTo>
                    <a:pt x="314" y="114"/>
                  </a:lnTo>
                  <a:lnTo>
                    <a:pt x="312" y="116"/>
                  </a:lnTo>
                  <a:lnTo>
                    <a:pt x="312" y="117"/>
                  </a:lnTo>
                  <a:lnTo>
                    <a:pt x="311" y="117"/>
                  </a:lnTo>
                  <a:lnTo>
                    <a:pt x="311" y="119"/>
                  </a:lnTo>
                  <a:lnTo>
                    <a:pt x="308" y="119"/>
                  </a:lnTo>
                  <a:lnTo>
                    <a:pt x="305" y="120"/>
                  </a:lnTo>
                  <a:lnTo>
                    <a:pt x="310" y="122"/>
                  </a:lnTo>
                  <a:lnTo>
                    <a:pt x="315" y="123"/>
                  </a:lnTo>
                  <a:close/>
                  <a:moveTo>
                    <a:pt x="172" y="112"/>
                  </a:moveTo>
                  <a:lnTo>
                    <a:pt x="173" y="112"/>
                  </a:lnTo>
                  <a:lnTo>
                    <a:pt x="174" y="111"/>
                  </a:lnTo>
                  <a:lnTo>
                    <a:pt x="172" y="110"/>
                  </a:lnTo>
                  <a:lnTo>
                    <a:pt x="170" y="111"/>
                  </a:lnTo>
                  <a:lnTo>
                    <a:pt x="172" y="111"/>
                  </a:lnTo>
                  <a:lnTo>
                    <a:pt x="172" y="112"/>
                  </a:lnTo>
                  <a:close/>
                  <a:moveTo>
                    <a:pt x="148" y="542"/>
                  </a:moveTo>
                  <a:lnTo>
                    <a:pt x="147" y="540"/>
                  </a:lnTo>
                  <a:lnTo>
                    <a:pt x="145" y="540"/>
                  </a:lnTo>
                  <a:lnTo>
                    <a:pt x="144" y="540"/>
                  </a:lnTo>
                  <a:lnTo>
                    <a:pt x="144" y="542"/>
                  </a:lnTo>
                  <a:lnTo>
                    <a:pt x="145" y="542"/>
                  </a:lnTo>
                  <a:lnTo>
                    <a:pt x="148" y="542"/>
                  </a:lnTo>
                  <a:close/>
                  <a:moveTo>
                    <a:pt x="83" y="762"/>
                  </a:moveTo>
                  <a:lnTo>
                    <a:pt x="82" y="762"/>
                  </a:lnTo>
                  <a:lnTo>
                    <a:pt x="82" y="764"/>
                  </a:lnTo>
                  <a:lnTo>
                    <a:pt x="83" y="764"/>
                  </a:lnTo>
                  <a:lnTo>
                    <a:pt x="83" y="762"/>
                  </a:lnTo>
                  <a:close/>
                  <a:moveTo>
                    <a:pt x="231" y="613"/>
                  </a:moveTo>
                  <a:lnTo>
                    <a:pt x="233" y="613"/>
                  </a:lnTo>
                  <a:lnTo>
                    <a:pt x="233" y="612"/>
                  </a:lnTo>
                  <a:lnTo>
                    <a:pt x="231" y="611"/>
                  </a:lnTo>
                  <a:lnTo>
                    <a:pt x="230" y="610"/>
                  </a:lnTo>
                  <a:lnTo>
                    <a:pt x="230" y="611"/>
                  </a:lnTo>
                  <a:lnTo>
                    <a:pt x="229" y="611"/>
                  </a:lnTo>
                  <a:lnTo>
                    <a:pt x="230" y="612"/>
                  </a:lnTo>
                  <a:lnTo>
                    <a:pt x="231" y="613"/>
                  </a:lnTo>
                  <a:close/>
                  <a:moveTo>
                    <a:pt x="311" y="55"/>
                  </a:moveTo>
                  <a:lnTo>
                    <a:pt x="312" y="55"/>
                  </a:lnTo>
                  <a:lnTo>
                    <a:pt x="314" y="55"/>
                  </a:lnTo>
                  <a:lnTo>
                    <a:pt x="314" y="55"/>
                  </a:lnTo>
                  <a:lnTo>
                    <a:pt x="312" y="55"/>
                  </a:lnTo>
                  <a:lnTo>
                    <a:pt x="312" y="54"/>
                  </a:lnTo>
                  <a:lnTo>
                    <a:pt x="314" y="54"/>
                  </a:lnTo>
                  <a:lnTo>
                    <a:pt x="315" y="54"/>
                  </a:lnTo>
                  <a:lnTo>
                    <a:pt x="315" y="52"/>
                  </a:lnTo>
                  <a:lnTo>
                    <a:pt x="315" y="51"/>
                  </a:lnTo>
                  <a:lnTo>
                    <a:pt x="315" y="50"/>
                  </a:lnTo>
                  <a:lnTo>
                    <a:pt x="314" y="48"/>
                  </a:lnTo>
                  <a:lnTo>
                    <a:pt x="310" y="48"/>
                  </a:lnTo>
                  <a:lnTo>
                    <a:pt x="310" y="49"/>
                  </a:lnTo>
                  <a:lnTo>
                    <a:pt x="311" y="50"/>
                  </a:lnTo>
                  <a:lnTo>
                    <a:pt x="310" y="50"/>
                  </a:lnTo>
                  <a:lnTo>
                    <a:pt x="310" y="51"/>
                  </a:lnTo>
                  <a:lnTo>
                    <a:pt x="309" y="51"/>
                  </a:lnTo>
                  <a:lnTo>
                    <a:pt x="309" y="52"/>
                  </a:lnTo>
                  <a:lnTo>
                    <a:pt x="309" y="54"/>
                  </a:lnTo>
                  <a:lnTo>
                    <a:pt x="310" y="55"/>
                  </a:lnTo>
                  <a:lnTo>
                    <a:pt x="310" y="55"/>
                  </a:lnTo>
                  <a:lnTo>
                    <a:pt x="309" y="55"/>
                  </a:lnTo>
                  <a:lnTo>
                    <a:pt x="309" y="56"/>
                  </a:lnTo>
                  <a:lnTo>
                    <a:pt x="309" y="57"/>
                  </a:lnTo>
                  <a:lnTo>
                    <a:pt x="310" y="57"/>
                  </a:lnTo>
                  <a:lnTo>
                    <a:pt x="311" y="55"/>
                  </a:lnTo>
                  <a:close/>
                  <a:moveTo>
                    <a:pt x="259" y="85"/>
                  </a:moveTo>
                  <a:lnTo>
                    <a:pt x="260" y="86"/>
                  </a:lnTo>
                  <a:lnTo>
                    <a:pt x="260" y="87"/>
                  </a:lnTo>
                  <a:lnTo>
                    <a:pt x="260" y="88"/>
                  </a:lnTo>
                  <a:lnTo>
                    <a:pt x="261" y="87"/>
                  </a:lnTo>
                  <a:lnTo>
                    <a:pt x="262" y="86"/>
                  </a:lnTo>
                  <a:lnTo>
                    <a:pt x="262" y="86"/>
                  </a:lnTo>
                  <a:lnTo>
                    <a:pt x="265" y="85"/>
                  </a:lnTo>
                  <a:lnTo>
                    <a:pt x="265" y="86"/>
                  </a:lnTo>
                  <a:lnTo>
                    <a:pt x="265" y="87"/>
                  </a:lnTo>
                  <a:lnTo>
                    <a:pt x="265" y="88"/>
                  </a:lnTo>
                  <a:lnTo>
                    <a:pt x="265" y="91"/>
                  </a:lnTo>
                  <a:lnTo>
                    <a:pt x="265" y="92"/>
                  </a:lnTo>
                  <a:lnTo>
                    <a:pt x="265" y="93"/>
                  </a:lnTo>
                  <a:lnTo>
                    <a:pt x="270" y="92"/>
                  </a:lnTo>
                  <a:lnTo>
                    <a:pt x="270" y="91"/>
                  </a:lnTo>
                  <a:lnTo>
                    <a:pt x="270" y="89"/>
                  </a:lnTo>
                  <a:lnTo>
                    <a:pt x="270" y="88"/>
                  </a:lnTo>
                  <a:lnTo>
                    <a:pt x="271" y="88"/>
                  </a:lnTo>
                  <a:lnTo>
                    <a:pt x="272" y="88"/>
                  </a:lnTo>
                  <a:lnTo>
                    <a:pt x="272" y="87"/>
                  </a:lnTo>
                  <a:lnTo>
                    <a:pt x="271" y="86"/>
                  </a:lnTo>
                  <a:lnTo>
                    <a:pt x="272" y="85"/>
                  </a:lnTo>
                  <a:lnTo>
                    <a:pt x="274" y="86"/>
                  </a:lnTo>
                  <a:lnTo>
                    <a:pt x="275" y="86"/>
                  </a:lnTo>
                  <a:lnTo>
                    <a:pt x="275" y="85"/>
                  </a:lnTo>
                  <a:lnTo>
                    <a:pt x="275" y="83"/>
                  </a:lnTo>
                  <a:lnTo>
                    <a:pt x="277" y="83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79" y="83"/>
                  </a:lnTo>
                  <a:lnTo>
                    <a:pt x="278" y="81"/>
                  </a:lnTo>
                  <a:lnTo>
                    <a:pt x="279" y="79"/>
                  </a:lnTo>
                  <a:lnTo>
                    <a:pt x="280" y="80"/>
                  </a:lnTo>
                  <a:lnTo>
                    <a:pt x="281" y="79"/>
                  </a:lnTo>
                  <a:lnTo>
                    <a:pt x="280" y="79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0" y="75"/>
                  </a:lnTo>
                  <a:lnTo>
                    <a:pt x="281" y="74"/>
                  </a:lnTo>
                  <a:lnTo>
                    <a:pt x="283" y="74"/>
                  </a:lnTo>
                  <a:lnTo>
                    <a:pt x="285" y="77"/>
                  </a:lnTo>
                  <a:lnTo>
                    <a:pt x="285" y="79"/>
                  </a:lnTo>
                  <a:lnTo>
                    <a:pt x="286" y="80"/>
                  </a:lnTo>
                  <a:lnTo>
                    <a:pt x="290" y="81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91" y="83"/>
                  </a:lnTo>
                  <a:lnTo>
                    <a:pt x="292" y="83"/>
                  </a:lnTo>
                  <a:lnTo>
                    <a:pt x="292" y="82"/>
                  </a:lnTo>
                  <a:lnTo>
                    <a:pt x="292" y="81"/>
                  </a:lnTo>
                  <a:lnTo>
                    <a:pt x="292" y="80"/>
                  </a:lnTo>
                  <a:lnTo>
                    <a:pt x="291" y="79"/>
                  </a:lnTo>
                  <a:lnTo>
                    <a:pt x="291" y="77"/>
                  </a:lnTo>
                  <a:lnTo>
                    <a:pt x="290" y="76"/>
                  </a:lnTo>
                  <a:lnTo>
                    <a:pt x="291" y="75"/>
                  </a:lnTo>
                  <a:lnTo>
                    <a:pt x="291" y="75"/>
                  </a:lnTo>
                  <a:lnTo>
                    <a:pt x="291" y="74"/>
                  </a:lnTo>
                  <a:lnTo>
                    <a:pt x="291" y="71"/>
                  </a:lnTo>
                  <a:lnTo>
                    <a:pt x="289" y="69"/>
                  </a:lnTo>
                  <a:lnTo>
                    <a:pt x="286" y="70"/>
                  </a:lnTo>
                  <a:lnTo>
                    <a:pt x="284" y="70"/>
                  </a:lnTo>
                  <a:lnTo>
                    <a:pt x="280" y="68"/>
                  </a:lnTo>
                  <a:lnTo>
                    <a:pt x="277" y="68"/>
                  </a:lnTo>
                  <a:lnTo>
                    <a:pt x="275" y="69"/>
                  </a:lnTo>
                  <a:lnTo>
                    <a:pt x="277" y="70"/>
                  </a:lnTo>
                  <a:lnTo>
                    <a:pt x="277" y="71"/>
                  </a:lnTo>
                  <a:lnTo>
                    <a:pt x="275" y="71"/>
                  </a:lnTo>
                  <a:lnTo>
                    <a:pt x="275" y="74"/>
                  </a:lnTo>
                  <a:lnTo>
                    <a:pt x="274" y="75"/>
                  </a:lnTo>
                  <a:lnTo>
                    <a:pt x="270" y="75"/>
                  </a:lnTo>
                  <a:lnTo>
                    <a:pt x="268" y="75"/>
                  </a:lnTo>
                  <a:lnTo>
                    <a:pt x="270" y="76"/>
                  </a:lnTo>
                  <a:lnTo>
                    <a:pt x="265" y="77"/>
                  </a:lnTo>
                  <a:lnTo>
                    <a:pt x="261" y="80"/>
                  </a:lnTo>
                  <a:lnTo>
                    <a:pt x="256" y="81"/>
                  </a:lnTo>
                  <a:lnTo>
                    <a:pt x="255" y="82"/>
                  </a:lnTo>
                  <a:lnTo>
                    <a:pt x="254" y="82"/>
                  </a:lnTo>
                  <a:lnTo>
                    <a:pt x="254" y="83"/>
                  </a:lnTo>
                  <a:lnTo>
                    <a:pt x="258" y="83"/>
                  </a:lnTo>
                  <a:lnTo>
                    <a:pt x="259" y="85"/>
                  </a:lnTo>
                  <a:close/>
                  <a:moveTo>
                    <a:pt x="366" y="506"/>
                  </a:moveTo>
                  <a:lnTo>
                    <a:pt x="366" y="505"/>
                  </a:lnTo>
                  <a:lnTo>
                    <a:pt x="365" y="505"/>
                  </a:lnTo>
                  <a:lnTo>
                    <a:pt x="365" y="506"/>
                  </a:lnTo>
                  <a:lnTo>
                    <a:pt x="366" y="506"/>
                  </a:lnTo>
                  <a:close/>
                  <a:moveTo>
                    <a:pt x="474" y="511"/>
                  </a:moveTo>
                  <a:lnTo>
                    <a:pt x="474" y="509"/>
                  </a:lnTo>
                  <a:lnTo>
                    <a:pt x="472" y="509"/>
                  </a:lnTo>
                  <a:lnTo>
                    <a:pt x="472" y="508"/>
                  </a:lnTo>
                  <a:lnTo>
                    <a:pt x="472" y="507"/>
                  </a:lnTo>
                  <a:lnTo>
                    <a:pt x="471" y="508"/>
                  </a:lnTo>
                  <a:lnTo>
                    <a:pt x="471" y="509"/>
                  </a:lnTo>
                  <a:lnTo>
                    <a:pt x="474" y="511"/>
                  </a:lnTo>
                  <a:close/>
                  <a:moveTo>
                    <a:pt x="1186" y="866"/>
                  </a:moveTo>
                  <a:lnTo>
                    <a:pt x="1186" y="867"/>
                  </a:lnTo>
                  <a:lnTo>
                    <a:pt x="1187" y="866"/>
                  </a:lnTo>
                  <a:lnTo>
                    <a:pt x="1186" y="866"/>
                  </a:lnTo>
                  <a:close/>
                  <a:moveTo>
                    <a:pt x="1183" y="872"/>
                  </a:moveTo>
                  <a:lnTo>
                    <a:pt x="1183" y="871"/>
                  </a:lnTo>
                  <a:lnTo>
                    <a:pt x="1183" y="870"/>
                  </a:lnTo>
                  <a:lnTo>
                    <a:pt x="1184" y="870"/>
                  </a:lnTo>
                  <a:lnTo>
                    <a:pt x="1184" y="869"/>
                  </a:lnTo>
                  <a:lnTo>
                    <a:pt x="1183" y="869"/>
                  </a:lnTo>
                  <a:lnTo>
                    <a:pt x="1182" y="867"/>
                  </a:lnTo>
                  <a:lnTo>
                    <a:pt x="1182" y="869"/>
                  </a:lnTo>
                  <a:lnTo>
                    <a:pt x="1181" y="869"/>
                  </a:lnTo>
                  <a:lnTo>
                    <a:pt x="1181" y="870"/>
                  </a:lnTo>
                  <a:lnTo>
                    <a:pt x="1180" y="870"/>
                  </a:lnTo>
                  <a:lnTo>
                    <a:pt x="1180" y="871"/>
                  </a:lnTo>
                  <a:lnTo>
                    <a:pt x="1180" y="872"/>
                  </a:lnTo>
                  <a:lnTo>
                    <a:pt x="1180" y="873"/>
                  </a:lnTo>
                  <a:lnTo>
                    <a:pt x="1181" y="872"/>
                  </a:lnTo>
                  <a:lnTo>
                    <a:pt x="1181" y="871"/>
                  </a:lnTo>
                  <a:lnTo>
                    <a:pt x="1182" y="871"/>
                  </a:lnTo>
                  <a:lnTo>
                    <a:pt x="1182" y="872"/>
                  </a:lnTo>
                  <a:lnTo>
                    <a:pt x="1183" y="872"/>
                  </a:lnTo>
                  <a:close/>
                  <a:moveTo>
                    <a:pt x="1175" y="859"/>
                  </a:moveTo>
                  <a:lnTo>
                    <a:pt x="1176" y="859"/>
                  </a:lnTo>
                  <a:lnTo>
                    <a:pt x="1176" y="858"/>
                  </a:lnTo>
                  <a:lnTo>
                    <a:pt x="1175" y="858"/>
                  </a:lnTo>
                  <a:lnTo>
                    <a:pt x="1175" y="859"/>
                  </a:lnTo>
                  <a:close/>
                  <a:moveTo>
                    <a:pt x="1186" y="867"/>
                  </a:moveTo>
                  <a:lnTo>
                    <a:pt x="1184" y="867"/>
                  </a:lnTo>
                  <a:lnTo>
                    <a:pt x="1184" y="869"/>
                  </a:lnTo>
                  <a:lnTo>
                    <a:pt x="1186" y="869"/>
                  </a:lnTo>
                  <a:lnTo>
                    <a:pt x="1186" y="867"/>
                  </a:lnTo>
                  <a:close/>
                  <a:moveTo>
                    <a:pt x="370" y="503"/>
                  </a:moveTo>
                  <a:lnTo>
                    <a:pt x="371" y="503"/>
                  </a:lnTo>
                  <a:lnTo>
                    <a:pt x="371" y="502"/>
                  </a:lnTo>
                  <a:lnTo>
                    <a:pt x="370" y="502"/>
                  </a:lnTo>
                  <a:lnTo>
                    <a:pt x="370" y="503"/>
                  </a:lnTo>
                  <a:close/>
                  <a:moveTo>
                    <a:pt x="363" y="503"/>
                  </a:moveTo>
                  <a:lnTo>
                    <a:pt x="363" y="505"/>
                  </a:lnTo>
                  <a:lnTo>
                    <a:pt x="364" y="505"/>
                  </a:lnTo>
                  <a:lnTo>
                    <a:pt x="365" y="505"/>
                  </a:lnTo>
                  <a:lnTo>
                    <a:pt x="364" y="503"/>
                  </a:lnTo>
                  <a:lnTo>
                    <a:pt x="363" y="503"/>
                  </a:lnTo>
                  <a:close/>
                  <a:moveTo>
                    <a:pt x="1184" y="865"/>
                  </a:moveTo>
                  <a:lnTo>
                    <a:pt x="1184" y="864"/>
                  </a:lnTo>
                  <a:lnTo>
                    <a:pt x="1183" y="864"/>
                  </a:lnTo>
                  <a:lnTo>
                    <a:pt x="1183" y="865"/>
                  </a:lnTo>
                  <a:lnTo>
                    <a:pt x="1183" y="866"/>
                  </a:lnTo>
                  <a:lnTo>
                    <a:pt x="1184" y="866"/>
                  </a:lnTo>
                  <a:lnTo>
                    <a:pt x="1184" y="865"/>
                  </a:lnTo>
                  <a:close/>
                  <a:moveTo>
                    <a:pt x="1180" y="855"/>
                  </a:moveTo>
                  <a:lnTo>
                    <a:pt x="1180" y="854"/>
                  </a:lnTo>
                  <a:lnTo>
                    <a:pt x="1180" y="854"/>
                  </a:lnTo>
                  <a:lnTo>
                    <a:pt x="1180" y="855"/>
                  </a:lnTo>
                  <a:lnTo>
                    <a:pt x="1179" y="855"/>
                  </a:lnTo>
                  <a:lnTo>
                    <a:pt x="1177" y="857"/>
                  </a:lnTo>
                  <a:lnTo>
                    <a:pt x="1176" y="857"/>
                  </a:lnTo>
                  <a:lnTo>
                    <a:pt x="1176" y="858"/>
                  </a:lnTo>
                  <a:lnTo>
                    <a:pt x="1177" y="858"/>
                  </a:lnTo>
                  <a:lnTo>
                    <a:pt x="1179" y="858"/>
                  </a:lnTo>
                  <a:lnTo>
                    <a:pt x="1180" y="858"/>
                  </a:lnTo>
                  <a:lnTo>
                    <a:pt x="1180" y="857"/>
                  </a:lnTo>
                  <a:lnTo>
                    <a:pt x="1180" y="855"/>
                  </a:lnTo>
                  <a:close/>
                  <a:moveTo>
                    <a:pt x="367" y="503"/>
                  </a:moveTo>
                  <a:lnTo>
                    <a:pt x="369" y="505"/>
                  </a:lnTo>
                  <a:lnTo>
                    <a:pt x="370" y="505"/>
                  </a:lnTo>
                  <a:lnTo>
                    <a:pt x="371" y="505"/>
                  </a:lnTo>
                  <a:lnTo>
                    <a:pt x="371" y="506"/>
                  </a:lnTo>
                  <a:lnTo>
                    <a:pt x="372" y="506"/>
                  </a:lnTo>
                  <a:lnTo>
                    <a:pt x="372" y="505"/>
                  </a:lnTo>
                  <a:lnTo>
                    <a:pt x="370" y="503"/>
                  </a:lnTo>
                  <a:lnTo>
                    <a:pt x="369" y="503"/>
                  </a:lnTo>
                  <a:lnTo>
                    <a:pt x="367" y="503"/>
                  </a:lnTo>
                  <a:close/>
                  <a:moveTo>
                    <a:pt x="1713" y="628"/>
                  </a:moveTo>
                  <a:lnTo>
                    <a:pt x="1713" y="629"/>
                  </a:lnTo>
                  <a:lnTo>
                    <a:pt x="1713" y="629"/>
                  </a:lnTo>
                  <a:lnTo>
                    <a:pt x="1712" y="629"/>
                  </a:lnTo>
                  <a:lnTo>
                    <a:pt x="1711" y="629"/>
                  </a:lnTo>
                  <a:lnTo>
                    <a:pt x="1709" y="629"/>
                  </a:lnTo>
                  <a:lnTo>
                    <a:pt x="1708" y="629"/>
                  </a:lnTo>
                  <a:lnTo>
                    <a:pt x="1707" y="630"/>
                  </a:lnTo>
                  <a:lnTo>
                    <a:pt x="1706" y="631"/>
                  </a:lnTo>
                  <a:lnTo>
                    <a:pt x="1705" y="632"/>
                  </a:lnTo>
                  <a:lnTo>
                    <a:pt x="1703" y="632"/>
                  </a:lnTo>
                  <a:lnTo>
                    <a:pt x="1703" y="634"/>
                  </a:lnTo>
                  <a:lnTo>
                    <a:pt x="1705" y="634"/>
                  </a:lnTo>
                  <a:lnTo>
                    <a:pt x="1703" y="636"/>
                  </a:lnTo>
                  <a:lnTo>
                    <a:pt x="1705" y="636"/>
                  </a:lnTo>
                  <a:lnTo>
                    <a:pt x="1705" y="637"/>
                  </a:lnTo>
                  <a:lnTo>
                    <a:pt x="1705" y="638"/>
                  </a:lnTo>
                  <a:lnTo>
                    <a:pt x="1705" y="639"/>
                  </a:lnTo>
                  <a:lnTo>
                    <a:pt x="1703" y="639"/>
                  </a:lnTo>
                  <a:lnTo>
                    <a:pt x="1701" y="638"/>
                  </a:lnTo>
                  <a:lnTo>
                    <a:pt x="1699" y="637"/>
                  </a:lnTo>
                  <a:lnTo>
                    <a:pt x="1697" y="637"/>
                  </a:lnTo>
                  <a:lnTo>
                    <a:pt x="1697" y="636"/>
                  </a:lnTo>
                  <a:lnTo>
                    <a:pt x="1696" y="635"/>
                  </a:lnTo>
                  <a:lnTo>
                    <a:pt x="1696" y="634"/>
                  </a:lnTo>
                  <a:lnTo>
                    <a:pt x="1696" y="635"/>
                  </a:lnTo>
                  <a:lnTo>
                    <a:pt x="1696" y="636"/>
                  </a:lnTo>
                  <a:lnTo>
                    <a:pt x="1696" y="637"/>
                  </a:lnTo>
                  <a:lnTo>
                    <a:pt x="1696" y="638"/>
                  </a:lnTo>
                  <a:lnTo>
                    <a:pt x="1697" y="638"/>
                  </a:lnTo>
                  <a:lnTo>
                    <a:pt x="1699" y="638"/>
                  </a:lnTo>
                  <a:lnTo>
                    <a:pt x="1699" y="639"/>
                  </a:lnTo>
                  <a:lnTo>
                    <a:pt x="1700" y="639"/>
                  </a:lnTo>
                  <a:lnTo>
                    <a:pt x="1700" y="641"/>
                  </a:lnTo>
                  <a:lnTo>
                    <a:pt x="1700" y="642"/>
                  </a:lnTo>
                  <a:lnTo>
                    <a:pt x="1699" y="643"/>
                  </a:lnTo>
                  <a:lnTo>
                    <a:pt x="1697" y="643"/>
                  </a:lnTo>
                  <a:lnTo>
                    <a:pt x="1697" y="642"/>
                  </a:lnTo>
                  <a:lnTo>
                    <a:pt x="1696" y="642"/>
                  </a:lnTo>
                  <a:lnTo>
                    <a:pt x="1696" y="642"/>
                  </a:lnTo>
                  <a:lnTo>
                    <a:pt x="1695" y="642"/>
                  </a:lnTo>
                  <a:lnTo>
                    <a:pt x="1691" y="643"/>
                  </a:lnTo>
                  <a:lnTo>
                    <a:pt x="1690" y="643"/>
                  </a:lnTo>
                  <a:lnTo>
                    <a:pt x="1693" y="642"/>
                  </a:lnTo>
                  <a:lnTo>
                    <a:pt x="1691" y="642"/>
                  </a:lnTo>
                  <a:lnTo>
                    <a:pt x="1690" y="642"/>
                  </a:lnTo>
                  <a:lnTo>
                    <a:pt x="1690" y="641"/>
                  </a:lnTo>
                  <a:lnTo>
                    <a:pt x="1689" y="641"/>
                  </a:lnTo>
                  <a:lnTo>
                    <a:pt x="1688" y="642"/>
                  </a:lnTo>
                  <a:lnTo>
                    <a:pt x="1688" y="641"/>
                  </a:lnTo>
                  <a:lnTo>
                    <a:pt x="1688" y="639"/>
                  </a:lnTo>
                  <a:lnTo>
                    <a:pt x="1687" y="639"/>
                  </a:lnTo>
                  <a:lnTo>
                    <a:pt x="1687" y="638"/>
                  </a:lnTo>
                  <a:lnTo>
                    <a:pt x="1687" y="637"/>
                  </a:lnTo>
                  <a:lnTo>
                    <a:pt x="1686" y="637"/>
                  </a:lnTo>
                  <a:lnTo>
                    <a:pt x="1683" y="637"/>
                  </a:lnTo>
                  <a:lnTo>
                    <a:pt x="1682" y="637"/>
                  </a:lnTo>
                  <a:lnTo>
                    <a:pt x="1682" y="638"/>
                  </a:lnTo>
                  <a:lnTo>
                    <a:pt x="1683" y="637"/>
                  </a:lnTo>
                  <a:lnTo>
                    <a:pt x="1683" y="638"/>
                  </a:lnTo>
                  <a:lnTo>
                    <a:pt x="1683" y="639"/>
                  </a:lnTo>
                  <a:lnTo>
                    <a:pt x="1684" y="639"/>
                  </a:lnTo>
                  <a:lnTo>
                    <a:pt x="1686" y="639"/>
                  </a:lnTo>
                  <a:lnTo>
                    <a:pt x="1687" y="641"/>
                  </a:lnTo>
                  <a:lnTo>
                    <a:pt x="1686" y="642"/>
                  </a:lnTo>
                  <a:lnTo>
                    <a:pt x="1687" y="642"/>
                  </a:lnTo>
                  <a:lnTo>
                    <a:pt x="1687" y="643"/>
                  </a:lnTo>
                  <a:lnTo>
                    <a:pt x="1686" y="643"/>
                  </a:lnTo>
                  <a:lnTo>
                    <a:pt x="1687" y="644"/>
                  </a:lnTo>
                  <a:lnTo>
                    <a:pt x="1688" y="644"/>
                  </a:lnTo>
                  <a:lnTo>
                    <a:pt x="1688" y="645"/>
                  </a:lnTo>
                  <a:lnTo>
                    <a:pt x="1688" y="647"/>
                  </a:lnTo>
                  <a:lnTo>
                    <a:pt x="1688" y="648"/>
                  </a:lnTo>
                  <a:lnTo>
                    <a:pt x="1688" y="649"/>
                  </a:lnTo>
                  <a:lnTo>
                    <a:pt x="1687" y="648"/>
                  </a:lnTo>
                  <a:lnTo>
                    <a:pt x="1686" y="648"/>
                  </a:lnTo>
                  <a:lnTo>
                    <a:pt x="1684" y="648"/>
                  </a:lnTo>
                  <a:lnTo>
                    <a:pt x="1683" y="648"/>
                  </a:lnTo>
                  <a:lnTo>
                    <a:pt x="1683" y="649"/>
                  </a:lnTo>
                  <a:lnTo>
                    <a:pt x="1684" y="649"/>
                  </a:lnTo>
                  <a:lnTo>
                    <a:pt x="1686" y="649"/>
                  </a:lnTo>
                  <a:lnTo>
                    <a:pt x="1687" y="649"/>
                  </a:lnTo>
                  <a:lnTo>
                    <a:pt x="1688" y="649"/>
                  </a:lnTo>
                  <a:lnTo>
                    <a:pt x="1688" y="650"/>
                  </a:lnTo>
                  <a:lnTo>
                    <a:pt x="1688" y="651"/>
                  </a:lnTo>
                  <a:lnTo>
                    <a:pt x="1688" y="653"/>
                  </a:lnTo>
                  <a:lnTo>
                    <a:pt x="1689" y="651"/>
                  </a:lnTo>
                  <a:lnTo>
                    <a:pt x="1689" y="653"/>
                  </a:lnTo>
                  <a:lnTo>
                    <a:pt x="1689" y="654"/>
                  </a:lnTo>
                  <a:lnTo>
                    <a:pt x="1688" y="654"/>
                  </a:lnTo>
                  <a:lnTo>
                    <a:pt x="1688" y="655"/>
                  </a:lnTo>
                  <a:lnTo>
                    <a:pt x="1687" y="656"/>
                  </a:lnTo>
                  <a:lnTo>
                    <a:pt x="1686" y="656"/>
                  </a:lnTo>
                  <a:lnTo>
                    <a:pt x="1684" y="656"/>
                  </a:lnTo>
                  <a:lnTo>
                    <a:pt x="1684" y="657"/>
                  </a:lnTo>
                  <a:lnTo>
                    <a:pt x="1683" y="657"/>
                  </a:lnTo>
                  <a:lnTo>
                    <a:pt x="1682" y="657"/>
                  </a:lnTo>
                  <a:lnTo>
                    <a:pt x="1681" y="657"/>
                  </a:lnTo>
                  <a:lnTo>
                    <a:pt x="1680" y="657"/>
                  </a:lnTo>
                  <a:lnTo>
                    <a:pt x="1678" y="659"/>
                  </a:lnTo>
                  <a:lnTo>
                    <a:pt x="1678" y="660"/>
                  </a:lnTo>
                  <a:lnTo>
                    <a:pt x="1680" y="659"/>
                  </a:lnTo>
                  <a:lnTo>
                    <a:pt x="1680" y="657"/>
                  </a:lnTo>
                  <a:lnTo>
                    <a:pt x="1681" y="657"/>
                  </a:lnTo>
                  <a:lnTo>
                    <a:pt x="1682" y="659"/>
                  </a:lnTo>
                  <a:lnTo>
                    <a:pt x="1682" y="660"/>
                  </a:lnTo>
                  <a:lnTo>
                    <a:pt x="1682" y="661"/>
                  </a:lnTo>
                  <a:lnTo>
                    <a:pt x="1681" y="661"/>
                  </a:lnTo>
                  <a:lnTo>
                    <a:pt x="1680" y="661"/>
                  </a:lnTo>
                  <a:lnTo>
                    <a:pt x="1680" y="662"/>
                  </a:lnTo>
                  <a:lnTo>
                    <a:pt x="1681" y="661"/>
                  </a:lnTo>
                  <a:lnTo>
                    <a:pt x="1682" y="662"/>
                  </a:lnTo>
                  <a:lnTo>
                    <a:pt x="1681" y="662"/>
                  </a:lnTo>
                  <a:lnTo>
                    <a:pt x="1681" y="663"/>
                  </a:lnTo>
                  <a:lnTo>
                    <a:pt x="1680" y="663"/>
                  </a:lnTo>
                  <a:lnTo>
                    <a:pt x="1680" y="665"/>
                  </a:lnTo>
                  <a:lnTo>
                    <a:pt x="1681" y="665"/>
                  </a:lnTo>
                  <a:lnTo>
                    <a:pt x="1681" y="663"/>
                  </a:lnTo>
                  <a:lnTo>
                    <a:pt x="1682" y="663"/>
                  </a:lnTo>
                  <a:lnTo>
                    <a:pt x="1683" y="663"/>
                  </a:lnTo>
                  <a:lnTo>
                    <a:pt x="1686" y="665"/>
                  </a:lnTo>
                  <a:lnTo>
                    <a:pt x="1686" y="666"/>
                  </a:lnTo>
                  <a:lnTo>
                    <a:pt x="1688" y="668"/>
                  </a:lnTo>
                  <a:lnTo>
                    <a:pt x="1687" y="668"/>
                  </a:lnTo>
                  <a:lnTo>
                    <a:pt x="1686" y="668"/>
                  </a:lnTo>
                  <a:lnTo>
                    <a:pt x="1684" y="668"/>
                  </a:lnTo>
                  <a:lnTo>
                    <a:pt x="1683" y="668"/>
                  </a:lnTo>
                  <a:lnTo>
                    <a:pt x="1683" y="667"/>
                  </a:lnTo>
                  <a:lnTo>
                    <a:pt x="1682" y="667"/>
                  </a:lnTo>
                  <a:lnTo>
                    <a:pt x="1682" y="666"/>
                  </a:lnTo>
                  <a:lnTo>
                    <a:pt x="1681" y="666"/>
                  </a:lnTo>
                  <a:lnTo>
                    <a:pt x="1680" y="667"/>
                  </a:lnTo>
                  <a:lnTo>
                    <a:pt x="1681" y="667"/>
                  </a:lnTo>
                  <a:lnTo>
                    <a:pt x="1682" y="667"/>
                  </a:lnTo>
                  <a:lnTo>
                    <a:pt x="1682" y="668"/>
                  </a:lnTo>
                  <a:lnTo>
                    <a:pt x="1682" y="669"/>
                  </a:lnTo>
                  <a:lnTo>
                    <a:pt x="1681" y="671"/>
                  </a:lnTo>
                  <a:lnTo>
                    <a:pt x="1681" y="672"/>
                  </a:lnTo>
                  <a:lnTo>
                    <a:pt x="1680" y="672"/>
                  </a:lnTo>
                  <a:lnTo>
                    <a:pt x="1678" y="672"/>
                  </a:lnTo>
                  <a:lnTo>
                    <a:pt x="1677" y="671"/>
                  </a:lnTo>
                  <a:lnTo>
                    <a:pt x="1676" y="671"/>
                  </a:lnTo>
                  <a:lnTo>
                    <a:pt x="1676" y="669"/>
                  </a:lnTo>
                  <a:lnTo>
                    <a:pt x="1676" y="668"/>
                  </a:lnTo>
                  <a:lnTo>
                    <a:pt x="1677" y="667"/>
                  </a:lnTo>
                  <a:lnTo>
                    <a:pt x="1676" y="667"/>
                  </a:lnTo>
                  <a:lnTo>
                    <a:pt x="1676" y="668"/>
                  </a:lnTo>
                  <a:lnTo>
                    <a:pt x="1675" y="669"/>
                  </a:lnTo>
                  <a:lnTo>
                    <a:pt x="1674" y="669"/>
                  </a:lnTo>
                  <a:lnTo>
                    <a:pt x="1672" y="669"/>
                  </a:lnTo>
                  <a:lnTo>
                    <a:pt x="1671" y="668"/>
                  </a:lnTo>
                  <a:lnTo>
                    <a:pt x="1669" y="668"/>
                  </a:lnTo>
                  <a:lnTo>
                    <a:pt x="1669" y="667"/>
                  </a:lnTo>
                  <a:lnTo>
                    <a:pt x="1669" y="666"/>
                  </a:lnTo>
                  <a:lnTo>
                    <a:pt x="1669" y="665"/>
                  </a:lnTo>
                  <a:lnTo>
                    <a:pt x="1668" y="663"/>
                  </a:lnTo>
                  <a:lnTo>
                    <a:pt x="1668" y="663"/>
                  </a:lnTo>
                  <a:lnTo>
                    <a:pt x="1668" y="662"/>
                  </a:lnTo>
                  <a:lnTo>
                    <a:pt x="1668" y="661"/>
                  </a:lnTo>
                  <a:lnTo>
                    <a:pt x="1666" y="661"/>
                  </a:lnTo>
                  <a:lnTo>
                    <a:pt x="1665" y="661"/>
                  </a:lnTo>
                  <a:lnTo>
                    <a:pt x="1664" y="660"/>
                  </a:lnTo>
                  <a:lnTo>
                    <a:pt x="1664" y="659"/>
                  </a:lnTo>
                  <a:lnTo>
                    <a:pt x="1664" y="657"/>
                  </a:lnTo>
                  <a:lnTo>
                    <a:pt x="1664" y="657"/>
                  </a:lnTo>
                  <a:lnTo>
                    <a:pt x="1663" y="657"/>
                  </a:lnTo>
                  <a:lnTo>
                    <a:pt x="1663" y="657"/>
                  </a:lnTo>
                  <a:lnTo>
                    <a:pt x="1663" y="659"/>
                  </a:lnTo>
                  <a:lnTo>
                    <a:pt x="1662" y="659"/>
                  </a:lnTo>
                  <a:lnTo>
                    <a:pt x="1660" y="657"/>
                  </a:lnTo>
                  <a:lnTo>
                    <a:pt x="1660" y="659"/>
                  </a:lnTo>
                  <a:lnTo>
                    <a:pt x="1659" y="660"/>
                  </a:lnTo>
                  <a:lnTo>
                    <a:pt x="1658" y="659"/>
                  </a:lnTo>
                  <a:lnTo>
                    <a:pt x="1657" y="659"/>
                  </a:lnTo>
                  <a:lnTo>
                    <a:pt x="1656" y="659"/>
                  </a:lnTo>
                  <a:lnTo>
                    <a:pt x="1657" y="657"/>
                  </a:lnTo>
                  <a:lnTo>
                    <a:pt x="1656" y="657"/>
                  </a:lnTo>
                  <a:lnTo>
                    <a:pt x="1655" y="657"/>
                  </a:lnTo>
                  <a:lnTo>
                    <a:pt x="1655" y="657"/>
                  </a:lnTo>
                  <a:lnTo>
                    <a:pt x="1653" y="656"/>
                  </a:lnTo>
                  <a:lnTo>
                    <a:pt x="1652" y="656"/>
                  </a:lnTo>
                  <a:lnTo>
                    <a:pt x="1652" y="655"/>
                  </a:lnTo>
                  <a:lnTo>
                    <a:pt x="1651" y="655"/>
                  </a:lnTo>
                  <a:lnTo>
                    <a:pt x="1651" y="654"/>
                  </a:lnTo>
                  <a:lnTo>
                    <a:pt x="1652" y="654"/>
                  </a:lnTo>
                  <a:lnTo>
                    <a:pt x="1652" y="653"/>
                  </a:lnTo>
                  <a:lnTo>
                    <a:pt x="1652" y="651"/>
                  </a:lnTo>
                  <a:lnTo>
                    <a:pt x="1652" y="650"/>
                  </a:lnTo>
                  <a:lnTo>
                    <a:pt x="1651" y="648"/>
                  </a:lnTo>
                  <a:lnTo>
                    <a:pt x="1651" y="647"/>
                  </a:lnTo>
                  <a:lnTo>
                    <a:pt x="1651" y="645"/>
                  </a:lnTo>
                  <a:lnTo>
                    <a:pt x="1651" y="644"/>
                  </a:lnTo>
                  <a:lnTo>
                    <a:pt x="1650" y="644"/>
                  </a:lnTo>
                  <a:lnTo>
                    <a:pt x="1650" y="643"/>
                  </a:lnTo>
                  <a:lnTo>
                    <a:pt x="1649" y="643"/>
                  </a:lnTo>
                  <a:lnTo>
                    <a:pt x="1647" y="643"/>
                  </a:lnTo>
                  <a:lnTo>
                    <a:pt x="1646" y="642"/>
                  </a:lnTo>
                  <a:lnTo>
                    <a:pt x="1643" y="641"/>
                  </a:lnTo>
                  <a:lnTo>
                    <a:pt x="1639" y="639"/>
                  </a:lnTo>
                  <a:lnTo>
                    <a:pt x="1638" y="639"/>
                  </a:lnTo>
                  <a:lnTo>
                    <a:pt x="1638" y="641"/>
                  </a:lnTo>
                  <a:lnTo>
                    <a:pt x="1638" y="641"/>
                  </a:lnTo>
                  <a:lnTo>
                    <a:pt x="1637" y="642"/>
                  </a:lnTo>
                  <a:lnTo>
                    <a:pt x="1635" y="643"/>
                  </a:lnTo>
                  <a:lnTo>
                    <a:pt x="1632" y="643"/>
                  </a:lnTo>
                  <a:lnTo>
                    <a:pt x="1629" y="643"/>
                  </a:lnTo>
                  <a:lnTo>
                    <a:pt x="1627" y="643"/>
                  </a:lnTo>
                  <a:lnTo>
                    <a:pt x="1625" y="643"/>
                  </a:lnTo>
                  <a:lnTo>
                    <a:pt x="1625" y="642"/>
                  </a:lnTo>
                  <a:lnTo>
                    <a:pt x="1625" y="641"/>
                  </a:lnTo>
                  <a:lnTo>
                    <a:pt x="1625" y="639"/>
                  </a:lnTo>
                  <a:lnTo>
                    <a:pt x="1625" y="638"/>
                  </a:lnTo>
                  <a:lnTo>
                    <a:pt x="1626" y="637"/>
                  </a:lnTo>
                  <a:lnTo>
                    <a:pt x="1625" y="636"/>
                  </a:lnTo>
                  <a:lnTo>
                    <a:pt x="1623" y="636"/>
                  </a:lnTo>
                  <a:lnTo>
                    <a:pt x="1623" y="635"/>
                  </a:lnTo>
                  <a:lnTo>
                    <a:pt x="1622" y="635"/>
                  </a:lnTo>
                  <a:lnTo>
                    <a:pt x="1622" y="634"/>
                  </a:lnTo>
                  <a:lnTo>
                    <a:pt x="1621" y="632"/>
                  </a:lnTo>
                  <a:lnTo>
                    <a:pt x="1620" y="631"/>
                  </a:lnTo>
                  <a:lnTo>
                    <a:pt x="1621" y="631"/>
                  </a:lnTo>
                  <a:lnTo>
                    <a:pt x="1620" y="630"/>
                  </a:lnTo>
                  <a:lnTo>
                    <a:pt x="1620" y="629"/>
                  </a:lnTo>
                  <a:lnTo>
                    <a:pt x="1621" y="629"/>
                  </a:lnTo>
                  <a:lnTo>
                    <a:pt x="1621" y="630"/>
                  </a:lnTo>
                  <a:lnTo>
                    <a:pt x="1622" y="630"/>
                  </a:lnTo>
                  <a:lnTo>
                    <a:pt x="1622" y="629"/>
                  </a:lnTo>
                  <a:lnTo>
                    <a:pt x="1622" y="629"/>
                  </a:lnTo>
                  <a:lnTo>
                    <a:pt x="1622" y="628"/>
                  </a:lnTo>
                  <a:lnTo>
                    <a:pt x="1623" y="628"/>
                  </a:lnTo>
                  <a:lnTo>
                    <a:pt x="1625" y="628"/>
                  </a:lnTo>
                  <a:lnTo>
                    <a:pt x="1625" y="626"/>
                  </a:lnTo>
                  <a:lnTo>
                    <a:pt x="1625" y="625"/>
                  </a:lnTo>
                  <a:lnTo>
                    <a:pt x="1625" y="624"/>
                  </a:lnTo>
                  <a:lnTo>
                    <a:pt x="1625" y="623"/>
                  </a:lnTo>
                  <a:lnTo>
                    <a:pt x="1625" y="622"/>
                  </a:lnTo>
                  <a:lnTo>
                    <a:pt x="1623" y="622"/>
                  </a:lnTo>
                  <a:lnTo>
                    <a:pt x="1623" y="623"/>
                  </a:lnTo>
                  <a:lnTo>
                    <a:pt x="1622" y="624"/>
                  </a:lnTo>
                  <a:lnTo>
                    <a:pt x="1622" y="625"/>
                  </a:lnTo>
                  <a:lnTo>
                    <a:pt x="1621" y="626"/>
                  </a:lnTo>
                  <a:lnTo>
                    <a:pt x="1620" y="626"/>
                  </a:lnTo>
                  <a:lnTo>
                    <a:pt x="1619" y="625"/>
                  </a:lnTo>
                  <a:lnTo>
                    <a:pt x="1619" y="624"/>
                  </a:lnTo>
                  <a:lnTo>
                    <a:pt x="1618" y="624"/>
                  </a:lnTo>
                  <a:lnTo>
                    <a:pt x="1619" y="623"/>
                  </a:lnTo>
                  <a:lnTo>
                    <a:pt x="1619" y="622"/>
                  </a:lnTo>
                  <a:lnTo>
                    <a:pt x="1618" y="620"/>
                  </a:lnTo>
                  <a:lnTo>
                    <a:pt x="1618" y="622"/>
                  </a:lnTo>
                  <a:lnTo>
                    <a:pt x="1618" y="623"/>
                  </a:lnTo>
                  <a:lnTo>
                    <a:pt x="1616" y="623"/>
                  </a:lnTo>
                  <a:lnTo>
                    <a:pt x="1616" y="622"/>
                  </a:lnTo>
                  <a:lnTo>
                    <a:pt x="1615" y="622"/>
                  </a:lnTo>
                  <a:lnTo>
                    <a:pt x="1615" y="623"/>
                  </a:lnTo>
                  <a:lnTo>
                    <a:pt x="1616" y="623"/>
                  </a:lnTo>
                  <a:lnTo>
                    <a:pt x="1616" y="624"/>
                  </a:lnTo>
                  <a:lnTo>
                    <a:pt x="1618" y="626"/>
                  </a:lnTo>
                  <a:lnTo>
                    <a:pt x="1616" y="626"/>
                  </a:lnTo>
                  <a:lnTo>
                    <a:pt x="1616" y="628"/>
                  </a:lnTo>
                  <a:lnTo>
                    <a:pt x="1615" y="628"/>
                  </a:lnTo>
                  <a:lnTo>
                    <a:pt x="1614" y="628"/>
                  </a:lnTo>
                  <a:lnTo>
                    <a:pt x="1613" y="628"/>
                  </a:lnTo>
                  <a:lnTo>
                    <a:pt x="1612" y="626"/>
                  </a:lnTo>
                  <a:lnTo>
                    <a:pt x="1613" y="626"/>
                  </a:lnTo>
                  <a:lnTo>
                    <a:pt x="1613" y="625"/>
                  </a:lnTo>
                  <a:lnTo>
                    <a:pt x="1612" y="625"/>
                  </a:lnTo>
                  <a:lnTo>
                    <a:pt x="1612" y="626"/>
                  </a:lnTo>
                  <a:lnTo>
                    <a:pt x="1612" y="628"/>
                  </a:lnTo>
                  <a:lnTo>
                    <a:pt x="1612" y="629"/>
                  </a:lnTo>
                  <a:lnTo>
                    <a:pt x="1612" y="629"/>
                  </a:lnTo>
                  <a:lnTo>
                    <a:pt x="1610" y="629"/>
                  </a:lnTo>
                  <a:lnTo>
                    <a:pt x="1610" y="630"/>
                  </a:lnTo>
                  <a:lnTo>
                    <a:pt x="1610" y="631"/>
                  </a:lnTo>
                  <a:lnTo>
                    <a:pt x="1612" y="634"/>
                  </a:lnTo>
                  <a:lnTo>
                    <a:pt x="1612" y="635"/>
                  </a:lnTo>
                  <a:lnTo>
                    <a:pt x="1615" y="637"/>
                  </a:lnTo>
                  <a:lnTo>
                    <a:pt x="1615" y="638"/>
                  </a:lnTo>
                  <a:lnTo>
                    <a:pt x="1616" y="638"/>
                  </a:lnTo>
                  <a:lnTo>
                    <a:pt x="1616" y="639"/>
                  </a:lnTo>
                  <a:lnTo>
                    <a:pt x="1616" y="641"/>
                  </a:lnTo>
                  <a:lnTo>
                    <a:pt x="1616" y="642"/>
                  </a:lnTo>
                  <a:lnTo>
                    <a:pt x="1615" y="643"/>
                  </a:lnTo>
                  <a:lnTo>
                    <a:pt x="1614" y="644"/>
                  </a:lnTo>
                  <a:lnTo>
                    <a:pt x="1614" y="645"/>
                  </a:lnTo>
                  <a:lnTo>
                    <a:pt x="1614" y="647"/>
                  </a:lnTo>
                  <a:lnTo>
                    <a:pt x="1614" y="648"/>
                  </a:lnTo>
                  <a:lnTo>
                    <a:pt x="1614" y="649"/>
                  </a:lnTo>
                  <a:lnTo>
                    <a:pt x="1613" y="649"/>
                  </a:lnTo>
                  <a:lnTo>
                    <a:pt x="1613" y="650"/>
                  </a:lnTo>
                  <a:lnTo>
                    <a:pt x="1613" y="651"/>
                  </a:lnTo>
                  <a:lnTo>
                    <a:pt x="1612" y="651"/>
                  </a:lnTo>
                  <a:lnTo>
                    <a:pt x="1610" y="651"/>
                  </a:lnTo>
                  <a:lnTo>
                    <a:pt x="1610" y="653"/>
                  </a:lnTo>
                  <a:lnTo>
                    <a:pt x="1609" y="653"/>
                  </a:lnTo>
                  <a:lnTo>
                    <a:pt x="1609" y="653"/>
                  </a:lnTo>
                  <a:lnTo>
                    <a:pt x="1609" y="654"/>
                  </a:lnTo>
                  <a:lnTo>
                    <a:pt x="1608" y="654"/>
                  </a:lnTo>
                  <a:lnTo>
                    <a:pt x="1608" y="656"/>
                  </a:lnTo>
                  <a:lnTo>
                    <a:pt x="1606" y="657"/>
                  </a:lnTo>
                  <a:lnTo>
                    <a:pt x="1604" y="657"/>
                  </a:lnTo>
                  <a:lnTo>
                    <a:pt x="1603" y="657"/>
                  </a:lnTo>
                  <a:lnTo>
                    <a:pt x="1602" y="659"/>
                  </a:lnTo>
                  <a:lnTo>
                    <a:pt x="1601" y="660"/>
                  </a:lnTo>
                  <a:lnTo>
                    <a:pt x="1600" y="660"/>
                  </a:lnTo>
                  <a:lnTo>
                    <a:pt x="1597" y="662"/>
                  </a:lnTo>
                  <a:lnTo>
                    <a:pt x="1597" y="661"/>
                  </a:lnTo>
                  <a:lnTo>
                    <a:pt x="1596" y="661"/>
                  </a:lnTo>
                  <a:lnTo>
                    <a:pt x="1592" y="662"/>
                  </a:lnTo>
                  <a:lnTo>
                    <a:pt x="1592" y="661"/>
                  </a:lnTo>
                  <a:lnTo>
                    <a:pt x="1591" y="661"/>
                  </a:lnTo>
                  <a:lnTo>
                    <a:pt x="1590" y="661"/>
                  </a:lnTo>
                  <a:lnTo>
                    <a:pt x="1589" y="661"/>
                  </a:lnTo>
                  <a:lnTo>
                    <a:pt x="1588" y="661"/>
                  </a:lnTo>
                  <a:lnTo>
                    <a:pt x="1587" y="661"/>
                  </a:lnTo>
                  <a:lnTo>
                    <a:pt x="1587" y="660"/>
                  </a:lnTo>
                  <a:lnTo>
                    <a:pt x="1585" y="660"/>
                  </a:lnTo>
                  <a:lnTo>
                    <a:pt x="1585" y="659"/>
                  </a:lnTo>
                  <a:lnTo>
                    <a:pt x="1584" y="659"/>
                  </a:lnTo>
                  <a:lnTo>
                    <a:pt x="1584" y="657"/>
                  </a:lnTo>
                  <a:lnTo>
                    <a:pt x="1584" y="657"/>
                  </a:lnTo>
                  <a:lnTo>
                    <a:pt x="1584" y="656"/>
                  </a:lnTo>
                  <a:lnTo>
                    <a:pt x="1583" y="656"/>
                  </a:lnTo>
                  <a:lnTo>
                    <a:pt x="1582" y="656"/>
                  </a:lnTo>
                  <a:lnTo>
                    <a:pt x="1582" y="655"/>
                  </a:lnTo>
                  <a:lnTo>
                    <a:pt x="1582" y="654"/>
                  </a:lnTo>
                  <a:lnTo>
                    <a:pt x="1581" y="654"/>
                  </a:lnTo>
                  <a:lnTo>
                    <a:pt x="1581" y="653"/>
                  </a:lnTo>
                  <a:lnTo>
                    <a:pt x="1579" y="653"/>
                  </a:lnTo>
                  <a:lnTo>
                    <a:pt x="1578" y="653"/>
                  </a:lnTo>
                  <a:lnTo>
                    <a:pt x="1578" y="654"/>
                  </a:lnTo>
                  <a:lnTo>
                    <a:pt x="1577" y="654"/>
                  </a:lnTo>
                  <a:lnTo>
                    <a:pt x="1576" y="654"/>
                  </a:lnTo>
                  <a:lnTo>
                    <a:pt x="1576" y="653"/>
                  </a:lnTo>
                  <a:lnTo>
                    <a:pt x="1575" y="653"/>
                  </a:lnTo>
                  <a:lnTo>
                    <a:pt x="1573" y="653"/>
                  </a:lnTo>
                  <a:lnTo>
                    <a:pt x="1573" y="654"/>
                  </a:lnTo>
                  <a:lnTo>
                    <a:pt x="1575" y="654"/>
                  </a:lnTo>
                  <a:lnTo>
                    <a:pt x="1576" y="654"/>
                  </a:lnTo>
                  <a:lnTo>
                    <a:pt x="1576" y="655"/>
                  </a:lnTo>
                  <a:lnTo>
                    <a:pt x="1579" y="654"/>
                  </a:lnTo>
                  <a:lnTo>
                    <a:pt x="1581" y="654"/>
                  </a:lnTo>
                  <a:lnTo>
                    <a:pt x="1581" y="655"/>
                  </a:lnTo>
                  <a:lnTo>
                    <a:pt x="1581" y="655"/>
                  </a:lnTo>
                  <a:lnTo>
                    <a:pt x="1581" y="656"/>
                  </a:lnTo>
                  <a:lnTo>
                    <a:pt x="1582" y="656"/>
                  </a:lnTo>
                  <a:lnTo>
                    <a:pt x="1582" y="657"/>
                  </a:lnTo>
                  <a:lnTo>
                    <a:pt x="1582" y="657"/>
                  </a:lnTo>
                  <a:lnTo>
                    <a:pt x="1582" y="659"/>
                  </a:lnTo>
                  <a:lnTo>
                    <a:pt x="1581" y="659"/>
                  </a:lnTo>
                  <a:lnTo>
                    <a:pt x="1581" y="659"/>
                  </a:lnTo>
                  <a:lnTo>
                    <a:pt x="1579" y="657"/>
                  </a:lnTo>
                  <a:lnTo>
                    <a:pt x="1577" y="657"/>
                  </a:lnTo>
                  <a:lnTo>
                    <a:pt x="1576" y="657"/>
                  </a:lnTo>
                  <a:lnTo>
                    <a:pt x="1575" y="657"/>
                  </a:lnTo>
                  <a:lnTo>
                    <a:pt x="1575" y="657"/>
                  </a:lnTo>
                  <a:lnTo>
                    <a:pt x="1572" y="657"/>
                  </a:lnTo>
                  <a:lnTo>
                    <a:pt x="1572" y="656"/>
                  </a:lnTo>
                  <a:lnTo>
                    <a:pt x="1571" y="656"/>
                  </a:lnTo>
                  <a:lnTo>
                    <a:pt x="1571" y="655"/>
                  </a:lnTo>
                  <a:lnTo>
                    <a:pt x="1570" y="655"/>
                  </a:lnTo>
                  <a:lnTo>
                    <a:pt x="1570" y="656"/>
                  </a:lnTo>
                  <a:lnTo>
                    <a:pt x="1571" y="656"/>
                  </a:lnTo>
                  <a:lnTo>
                    <a:pt x="1572" y="657"/>
                  </a:lnTo>
                  <a:lnTo>
                    <a:pt x="1573" y="657"/>
                  </a:lnTo>
                  <a:lnTo>
                    <a:pt x="1573" y="659"/>
                  </a:lnTo>
                  <a:lnTo>
                    <a:pt x="1573" y="660"/>
                  </a:lnTo>
                  <a:lnTo>
                    <a:pt x="1575" y="660"/>
                  </a:lnTo>
                  <a:lnTo>
                    <a:pt x="1575" y="661"/>
                  </a:lnTo>
                  <a:lnTo>
                    <a:pt x="1573" y="661"/>
                  </a:lnTo>
                  <a:lnTo>
                    <a:pt x="1572" y="662"/>
                  </a:lnTo>
                  <a:lnTo>
                    <a:pt x="1573" y="662"/>
                  </a:lnTo>
                  <a:lnTo>
                    <a:pt x="1575" y="662"/>
                  </a:lnTo>
                  <a:lnTo>
                    <a:pt x="1575" y="661"/>
                  </a:lnTo>
                  <a:lnTo>
                    <a:pt x="1576" y="661"/>
                  </a:lnTo>
                  <a:lnTo>
                    <a:pt x="1577" y="662"/>
                  </a:lnTo>
                  <a:lnTo>
                    <a:pt x="1578" y="663"/>
                  </a:lnTo>
                  <a:lnTo>
                    <a:pt x="1579" y="663"/>
                  </a:lnTo>
                  <a:lnTo>
                    <a:pt x="1579" y="662"/>
                  </a:lnTo>
                  <a:lnTo>
                    <a:pt x="1579" y="661"/>
                  </a:lnTo>
                  <a:lnTo>
                    <a:pt x="1581" y="661"/>
                  </a:lnTo>
                  <a:lnTo>
                    <a:pt x="1581" y="660"/>
                  </a:lnTo>
                  <a:lnTo>
                    <a:pt x="1581" y="660"/>
                  </a:lnTo>
                  <a:lnTo>
                    <a:pt x="1582" y="660"/>
                  </a:lnTo>
                  <a:lnTo>
                    <a:pt x="1583" y="659"/>
                  </a:lnTo>
                  <a:lnTo>
                    <a:pt x="1584" y="659"/>
                  </a:lnTo>
                  <a:lnTo>
                    <a:pt x="1584" y="660"/>
                  </a:lnTo>
                  <a:lnTo>
                    <a:pt x="1584" y="661"/>
                  </a:lnTo>
                  <a:lnTo>
                    <a:pt x="1584" y="662"/>
                  </a:lnTo>
                  <a:lnTo>
                    <a:pt x="1583" y="663"/>
                  </a:lnTo>
                  <a:lnTo>
                    <a:pt x="1583" y="665"/>
                  </a:lnTo>
                  <a:lnTo>
                    <a:pt x="1583" y="666"/>
                  </a:lnTo>
                  <a:lnTo>
                    <a:pt x="1584" y="667"/>
                  </a:lnTo>
                  <a:lnTo>
                    <a:pt x="1585" y="668"/>
                  </a:lnTo>
                  <a:lnTo>
                    <a:pt x="1585" y="669"/>
                  </a:lnTo>
                  <a:lnTo>
                    <a:pt x="1587" y="671"/>
                  </a:lnTo>
                  <a:lnTo>
                    <a:pt x="1588" y="672"/>
                  </a:lnTo>
                  <a:lnTo>
                    <a:pt x="1590" y="673"/>
                  </a:lnTo>
                  <a:lnTo>
                    <a:pt x="1591" y="673"/>
                  </a:lnTo>
                  <a:lnTo>
                    <a:pt x="1591" y="672"/>
                  </a:lnTo>
                  <a:lnTo>
                    <a:pt x="1590" y="672"/>
                  </a:lnTo>
                  <a:lnTo>
                    <a:pt x="1591" y="671"/>
                  </a:lnTo>
                  <a:lnTo>
                    <a:pt x="1592" y="671"/>
                  </a:lnTo>
                  <a:lnTo>
                    <a:pt x="1592" y="669"/>
                  </a:lnTo>
                  <a:lnTo>
                    <a:pt x="1592" y="668"/>
                  </a:lnTo>
                  <a:lnTo>
                    <a:pt x="1592" y="667"/>
                  </a:lnTo>
                  <a:lnTo>
                    <a:pt x="1594" y="672"/>
                  </a:lnTo>
                  <a:lnTo>
                    <a:pt x="1595" y="673"/>
                  </a:lnTo>
                  <a:lnTo>
                    <a:pt x="1595" y="674"/>
                  </a:lnTo>
                  <a:lnTo>
                    <a:pt x="1596" y="676"/>
                  </a:lnTo>
                  <a:lnTo>
                    <a:pt x="1595" y="676"/>
                  </a:lnTo>
                  <a:lnTo>
                    <a:pt x="1594" y="676"/>
                  </a:lnTo>
                  <a:lnTo>
                    <a:pt x="1594" y="678"/>
                  </a:lnTo>
                  <a:lnTo>
                    <a:pt x="1594" y="679"/>
                  </a:lnTo>
                  <a:lnTo>
                    <a:pt x="1595" y="678"/>
                  </a:lnTo>
                  <a:lnTo>
                    <a:pt x="1596" y="679"/>
                  </a:lnTo>
                  <a:lnTo>
                    <a:pt x="1597" y="679"/>
                  </a:lnTo>
                  <a:lnTo>
                    <a:pt x="1597" y="680"/>
                  </a:lnTo>
                  <a:lnTo>
                    <a:pt x="1597" y="681"/>
                  </a:lnTo>
                  <a:lnTo>
                    <a:pt x="1597" y="682"/>
                  </a:lnTo>
                  <a:lnTo>
                    <a:pt x="1597" y="684"/>
                  </a:lnTo>
                  <a:lnTo>
                    <a:pt x="1597" y="686"/>
                  </a:lnTo>
                  <a:lnTo>
                    <a:pt x="1596" y="685"/>
                  </a:lnTo>
                  <a:lnTo>
                    <a:pt x="1596" y="686"/>
                  </a:lnTo>
                  <a:lnTo>
                    <a:pt x="1595" y="686"/>
                  </a:lnTo>
                  <a:lnTo>
                    <a:pt x="1594" y="686"/>
                  </a:lnTo>
                  <a:lnTo>
                    <a:pt x="1594" y="686"/>
                  </a:lnTo>
                  <a:lnTo>
                    <a:pt x="1592" y="686"/>
                  </a:lnTo>
                  <a:lnTo>
                    <a:pt x="1592" y="687"/>
                  </a:lnTo>
                  <a:lnTo>
                    <a:pt x="1594" y="687"/>
                  </a:lnTo>
                  <a:lnTo>
                    <a:pt x="1595" y="687"/>
                  </a:lnTo>
                  <a:lnTo>
                    <a:pt x="1595" y="686"/>
                  </a:lnTo>
                  <a:lnTo>
                    <a:pt x="1597" y="687"/>
                  </a:lnTo>
                  <a:lnTo>
                    <a:pt x="1597" y="688"/>
                  </a:lnTo>
                  <a:lnTo>
                    <a:pt x="1597" y="690"/>
                  </a:lnTo>
                  <a:lnTo>
                    <a:pt x="1596" y="690"/>
                  </a:lnTo>
                  <a:lnTo>
                    <a:pt x="1596" y="691"/>
                  </a:lnTo>
                  <a:lnTo>
                    <a:pt x="1597" y="691"/>
                  </a:lnTo>
                  <a:lnTo>
                    <a:pt x="1598" y="690"/>
                  </a:lnTo>
                  <a:lnTo>
                    <a:pt x="1598" y="688"/>
                  </a:lnTo>
                  <a:lnTo>
                    <a:pt x="1601" y="692"/>
                  </a:lnTo>
                  <a:lnTo>
                    <a:pt x="1600" y="692"/>
                  </a:lnTo>
                  <a:lnTo>
                    <a:pt x="1600" y="691"/>
                  </a:lnTo>
                  <a:lnTo>
                    <a:pt x="1598" y="691"/>
                  </a:lnTo>
                  <a:lnTo>
                    <a:pt x="1598" y="692"/>
                  </a:lnTo>
                  <a:lnTo>
                    <a:pt x="1600" y="692"/>
                  </a:lnTo>
                  <a:lnTo>
                    <a:pt x="1600" y="693"/>
                  </a:lnTo>
                  <a:lnTo>
                    <a:pt x="1601" y="693"/>
                  </a:lnTo>
                  <a:lnTo>
                    <a:pt x="1602" y="694"/>
                  </a:lnTo>
                  <a:lnTo>
                    <a:pt x="1603" y="694"/>
                  </a:lnTo>
                  <a:lnTo>
                    <a:pt x="1603" y="696"/>
                  </a:lnTo>
                  <a:lnTo>
                    <a:pt x="1604" y="696"/>
                  </a:lnTo>
                  <a:lnTo>
                    <a:pt x="1604" y="697"/>
                  </a:lnTo>
                  <a:lnTo>
                    <a:pt x="1604" y="698"/>
                  </a:lnTo>
                  <a:lnTo>
                    <a:pt x="1603" y="698"/>
                  </a:lnTo>
                  <a:lnTo>
                    <a:pt x="1603" y="699"/>
                  </a:lnTo>
                  <a:lnTo>
                    <a:pt x="1603" y="700"/>
                  </a:lnTo>
                  <a:lnTo>
                    <a:pt x="1603" y="702"/>
                  </a:lnTo>
                  <a:lnTo>
                    <a:pt x="1604" y="703"/>
                  </a:lnTo>
                  <a:lnTo>
                    <a:pt x="1606" y="703"/>
                  </a:lnTo>
                  <a:lnTo>
                    <a:pt x="1606" y="704"/>
                  </a:lnTo>
                  <a:lnTo>
                    <a:pt x="1606" y="705"/>
                  </a:lnTo>
                  <a:lnTo>
                    <a:pt x="1607" y="705"/>
                  </a:lnTo>
                  <a:lnTo>
                    <a:pt x="1607" y="706"/>
                  </a:lnTo>
                  <a:lnTo>
                    <a:pt x="1607" y="708"/>
                  </a:lnTo>
                  <a:lnTo>
                    <a:pt x="1606" y="709"/>
                  </a:lnTo>
                  <a:lnTo>
                    <a:pt x="1604" y="709"/>
                  </a:lnTo>
                  <a:lnTo>
                    <a:pt x="1604" y="710"/>
                  </a:lnTo>
                  <a:lnTo>
                    <a:pt x="1604" y="711"/>
                  </a:lnTo>
                  <a:lnTo>
                    <a:pt x="1603" y="711"/>
                  </a:lnTo>
                  <a:lnTo>
                    <a:pt x="1602" y="711"/>
                  </a:lnTo>
                  <a:lnTo>
                    <a:pt x="1602" y="712"/>
                  </a:lnTo>
                  <a:lnTo>
                    <a:pt x="1602" y="713"/>
                  </a:lnTo>
                  <a:lnTo>
                    <a:pt x="1602" y="715"/>
                  </a:lnTo>
                  <a:lnTo>
                    <a:pt x="1601" y="716"/>
                  </a:lnTo>
                  <a:lnTo>
                    <a:pt x="1601" y="715"/>
                  </a:lnTo>
                  <a:lnTo>
                    <a:pt x="1600" y="715"/>
                  </a:lnTo>
                  <a:lnTo>
                    <a:pt x="1598" y="713"/>
                  </a:lnTo>
                  <a:lnTo>
                    <a:pt x="1597" y="713"/>
                  </a:lnTo>
                  <a:lnTo>
                    <a:pt x="1595" y="712"/>
                  </a:lnTo>
                  <a:lnTo>
                    <a:pt x="1594" y="712"/>
                  </a:lnTo>
                  <a:lnTo>
                    <a:pt x="1592" y="712"/>
                  </a:lnTo>
                  <a:lnTo>
                    <a:pt x="1592" y="711"/>
                  </a:lnTo>
                  <a:lnTo>
                    <a:pt x="1591" y="711"/>
                  </a:lnTo>
                  <a:lnTo>
                    <a:pt x="1590" y="710"/>
                  </a:lnTo>
                  <a:lnTo>
                    <a:pt x="1589" y="710"/>
                  </a:lnTo>
                  <a:lnTo>
                    <a:pt x="1587" y="710"/>
                  </a:lnTo>
                  <a:lnTo>
                    <a:pt x="1583" y="710"/>
                  </a:lnTo>
                  <a:lnTo>
                    <a:pt x="1583" y="709"/>
                  </a:lnTo>
                  <a:lnTo>
                    <a:pt x="1582" y="709"/>
                  </a:lnTo>
                  <a:lnTo>
                    <a:pt x="1583" y="708"/>
                  </a:lnTo>
                  <a:lnTo>
                    <a:pt x="1583" y="706"/>
                  </a:lnTo>
                  <a:lnTo>
                    <a:pt x="1583" y="705"/>
                  </a:lnTo>
                  <a:lnTo>
                    <a:pt x="1584" y="705"/>
                  </a:lnTo>
                  <a:lnTo>
                    <a:pt x="1584" y="704"/>
                  </a:lnTo>
                  <a:lnTo>
                    <a:pt x="1583" y="704"/>
                  </a:lnTo>
                  <a:lnTo>
                    <a:pt x="1583" y="705"/>
                  </a:lnTo>
                  <a:lnTo>
                    <a:pt x="1582" y="705"/>
                  </a:lnTo>
                  <a:lnTo>
                    <a:pt x="1582" y="706"/>
                  </a:lnTo>
                  <a:lnTo>
                    <a:pt x="1581" y="706"/>
                  </a:lnTo>
                  <a:lnTo>
                    <a:pt x="1581" y="705"/>
                  </a:lnTo>
                  <a:lnTo>
                    <a:pt x="1581" y="704"/>
                  </a:lnTo>
                  <a:lnTo>
                    <a:pt x="1581" y="704"/>
                  </a:lnTo>
                  <a:lnTo>
                    <a:pt x="1581" y="705"/>
                  </a:lnTo>
                  <a:lnTo>
                    <a:pt x="1581" y="706"/>
                  </a:lnTo>
                  <a:lnTo>
                    <a:pt x="1579" y="706"/>
                  </a:lnTo>
                  <a:lnTo>
                    <a:pt x="1579" y="708"/>
                  </a:lnTo>
                  <a:lnTo>
                    <a:pt x="1581" y="708"/>
                  </a:lnTo>
                  <a:lnTo>
                    <a:pt x="1581" y="709"/>
                  </a:lnTo>
                  <a:lnTo>
                    <a:pt x="1581" y="710"/>
                  </a:lnTo>
                  <a:lnTo>
                    <a:pt x="1581" y="710"/>
                  </a:lnTo>
                  <a:lnTo>
                    <a:pt x="1579" y="711"/>
                  </a:lnTo>
                  <a:lnTo>
                    <a:pt x="1578" y="711"/>
                  </a:lnTo>
                  <a:lnTo>
                    <a:pt x="1578" y="710"/>
                  </a:lnTo>
                  <a:lnTo>
                    <a:pt x="1577" y="710"/>
                  </a:lnTo>
                  <a:lnTo>
                    <a:pt x="1577" y="711"/>
                  </a:lnTo>
                  <a:lnTo>
                    <a:pt x="1576" y="711"/>
                  </a:lnTo>
                  <a:lnTo>
                    <a:pt x="1576" y="712"/>
                  </a:lnTo>
                  <a:lnTo>
                    <a:pt x="1575" y="713"/>
                  </a:lnTo>
                  <a:lnTo>
                    <a:pt x="1573" y="715"/>
                  </a:lnTo>
                  <a:lnTo>
                    <a:pt x="1573" y="716"/>
                  </a:lnTo>
                  <a:lnTo>
                    <a:pt x="1570" y="716"/>
                  </a:lnTo>
                  <a:lnTo>
                    <a:pt x="1566" y="717"/>
                  </a:lnTo>
                  <a:lnTo>
                    <a:pt x="1565" y="717"/>
                  </a:lnTo>
                  <a:lnTo>
                    <a:pt x="1565" y="718"/>
                  </a:lnTo>
                  <a:lnTo>
                    <a:pt x="1564" y="719"/>
                  </a:lnTo>
                  <a:lnTo>
                    <a:pt x="1564" y="718"/>
                  </a:lnTo>
                  <a:lnTo>
                    <a:pt x="1563" y="718"/>
                  </a:lnTo>
                  <a:lnTo>
                    <a:pt x="1563" y="719"/>
                  </a:lnTo>
                  <a:lnTo>
                    <a:pt x="1561" y="721"/>
                  </a:lnTo>
                  <a:lnTo>
                    <a:pt x="1558" y="722"/>
                  </a:lnTo>
                  <a:lnTo>
                    <a:pt x="1557" y="722"/>
                  </a:lnTo>
                  <a:lnTo>
                    <a:pt x="1555" y="722"/>
                  </a:lnTo>
                  <a:lnTo>
                    <a:pt x="1557" y="723"/>
                  </a:lnTo>
                  <a:lnTo>
                    <a:pt x="1557" y="724"/>
                  </a:lnTo>
                  <a:lnTo>
                    <a:pt x="1554" y="725"/>
                  </a:lnTo>
                  <a:lnTo>
                    <a:pt x="1553" y="725"/>
                  </a:lnTo>
                  <a:lnTo>
                    <a:pt x="1553" y="724"/>
                  </a:lnTo>
                  <a:lnTo>
                    <a:pt x="1552" y="725"/>
                  </a:lnTo>
                  <a:lnTo>
                    <a:pt x="1552" y="725"/>
                  </a:lnTo>
                  <a:lnTo>
                    <a:pt x="1552" y="724"/>
                  </a:lnTo>
                  <a:lnTo>
                    <a:pt x="1551" y="724"/>
                  </a:lnTo>
                  <a:lnTo>
                    <a:pt x="1551" y="725"/>
                  </a:lnTo>
                  <a:lnTo>
                    <a:pt x="1551" y="727"/>
                  </a:lnTo>
                  <a:lnTo>
                    <a:pt x="1551" y="728"/>
                  </a:lnTo>
                  <a:lnTo>
                    <a:pt x="1550" y="728"/>
                  </a:lnTo>
                  <a:lnTo>
                    <a:pt x="1548" y="729"/>
                  </a:lnTo>
                  <a:lnTo>
                    <a:pt x="1548" y="728"/>
                  </a:lnTo>
                  <a:lnTo>
                    <a:pt x="1547" y="728"/>
                  </a:lnTo>
                  <a:lnTo>
                    <a:pt x="1546" y="727"/>
                  </a:lnTo>
                  <a:lnTo>
                    <a:pt x="1546" y="728"/>
                  </a:lnTo>
                  <a:lnTo>
                    <a:pt x="1545" y="728"/>
                  </a:lnTo>
                  <a:lnTo>
                    <a:pt x="1545" y="729"/>
                  </a:lnTo>
                  <a:lnTo>
                    <a:pt x="1545" y="730"/>
                  </a:lnTo>
                  <a:lnTo>
                    <a:pt x="1545" y="731"/>
                  </a:lnTo>
                  <a:lnTo>
                    <a:pt x="1544" y="731"/>
                  </a:lnTo>
                  <a:lnTo>
                    <a:pt x="1542" y="731"/>
                  </a:lnTo>
                  <a:lnTo>
                    <a:pt x="1544" y="733"/>
                  </a:lnTo>
                  <a:lnTo>
                    <a:pt x="1542" y="733"/>
                  </a:lnTo>
                  <a:lnTo>
                    <a:pt x="1541" y="735"/>
                  </a:lnTo>
                  <a:lnTo>
                    <a:pt x="1540" y="734"/>
                  </a:lnTo>
                  <a:lnTo>
                    <a:pt x="1539" y="734"/>
                  </a:lnTo>
                  <a:lnTo>
                    <a:pt x="1539" y="733"/>
                  </a:lnTo>
                  <a:lnTo>
                    <a:pt x="1538" y="733"/>
                  </a:lnTo>
                  <a:lnTo>
                    <a:pt x="1536" y="734"/>
                  </a:lnTo>
                  <a:lnTo>
                    <a:pt x="1538" y="734"/>
                  </a:lnTo>
                  <a:lnTo>
                    <a:pt x="1538" y="735"/>
                  </a:lnTo>
                  <a:lnTo>
                    <a:pt x="1539" y="735"/>
                  </a:lnTo>
                  <a:lnTo>
                    <a:pt x="1539" y="736"/>
                  </a:lnTo>
                  <a:lnTo>
                    <a:pt x="1540" y="736"/>
                  </a:lnTo>
                  <a:lnTo>
                    <a:pt x="1539" y="737"/>
                  </a:lnTo>
                  <a:lnTo>
                    <a:pt x="1538" y="737"/>
                  </a:lnTo>
                  <a:lnTo>
                    <a:pt x="1536" y="737"/>
                  </a:lnTo>
                  <a:lnTo>
                    <a:pt x="1536" y="739"/>
                  </a:lnTo>
                  <a:lnTo>
                    <a:pt x="1535" y="739"/>
                  </a:lnTo>
                  <a:lnTo>
                    <a:pt x="1534" y="739"/>
                  </a:lnTo>
                  <a:lnTo>
                    <a:pt x="1533" y="739"/>
                  </a:lnTo>
                  <a:lnTo>
                    <a:pt x="1534" y="740"/>
                  </a:lnTo>
                  <a:lnTo>
                    <a:pt x="1533" y="741"/>
                  </a:lnTo>
                  <a:lnTo>
                    <a:pt x="1532" y="740"/>
                  </a:lnTo>
                  <a:lnTo>
                    <a:pt x="1532" y="741"/>
                  </a:lnTo>
                  <a:lnTo>
                    <a:pt x="1533" y="741"/>
                  </a:lnTo>
                  <a:lnTo>
                    <a:pt x="1534" y="741"/>
                  </a:lnTo>
                  <a:lnTo>
                    <a:pt x="1534" y="742"/>
                  </a:lnTo>
                  <a:lnTo>
                    <a:pt x="1533" y="743"/>
                  </a:lnTo>
                  <a:lnTo>
                    <a:pt x="1533" y="742"/>
                  </a:lnTo>
                  <a:lnTo>
                    <a:pt x="1532" y="743"/>
                  </a:lnTo>
                  <a:lnTo>
                    <a:pt x="1532" y="745"/>
                  </a:lnTo>
                  <a:lnTo>
                    <a:pt x="1530" y="745"/>
                  </a:lnTo>
                  <a:lnTo>
                    <a:pt x="1530" y="745"/>
                  </a:lnTo>
                  <a:lnTo>
                    <a:pt x="1529" y="745"/>
                  </a:lnTo>
                  <a:lnTo>
                    <a:pt x="1529" y="746"/>
                  </a:lnTo>
                  <a:lnTo>
                    <a:pt x="1528" y="746"/>
                  </a:lnTo>
                  <a:lnTo>
                    <a:pt x="1527" y="746"/>
                  </a:lnTo>
                  <a:lnTo>
                    <a:pt x="1526" y="746"/>
                  </a:lnTo>
                  <a:lnTo>
                    <a:pt x="1524" y="746"/>
                  </a:lnTo>
                  <a:lnTo>
                    <a:pt x="1524" y="747"/>
                  </a:lnTo>
                  <a:lnTo>
                    <a:pt x="1526" y="747"/>
                  </a:lnTo>
                  <a:lnTo>
                    <a:pt x="1526" y="748"/>
                  </a:lnTo>
                  <a:lnTo>
                    <a:pt x="1524" y="748"/>
                  </a:lnTo>
                  <a:lnTo>
                    <a:pt x="1523" y="747"/>
                  </a:lnTo>
                  <a:lnTo>
                    <a:pt x="1523" y="748"/>
                  </a:lnTo>
                  <a:lnTo>
                    <a:pt x="1523" y="749"/>
                  </a:lnTo>
                  <a:lnTo>
                    <a:pt x="1523" y="750"/>
                  </a:lnTo>
                  <a:lnTo>
                    <a:pt x="1522" y="750"/>
                  </a:lnTo>
                  <a:lnTo>
                    <a:pt x="1522" y="752"/>
                  </a:lnTo>
                  <a:lnTo>
                    <a:pt x="1521" y="752"/>
                  </a:lnTo>
                  <a:lnTo>
                    <a:pt x="1520" y="752"/>
                  </a:lnTo>
                  <a:lnTo>
                    <a:pt x="1519" y="753"/>
                  </a:lnTo>
                  <a:lnTo>
                    <a:pt x="1519" y="752"/>
                  </a:lnTo>
                  <a:lnTo>
                    <a:pt x="1517" y="752"/>
                  </a:lnTo>
                  <a:lnTo>
                    <a:pt x="1517" y="753"/>
                  </a:lnTo>
                  <a:lnTo>
                    <a:pt x="1519" y="753"/>
                  </a:lnTo>
                  <a:lnTo>
                    <a:pt x="1519" y="754"/>
                  </a:lnTo>
                  <a:lnTo>
                    <a:pt x="1517" y="754"/>
                  </a:lnTo>
                  <a:lnTo>
                    <a:pt x="1516" y="754"/>
                  </a:lnTo>
                  <a:lnTo>
                    <a:pt x="1516" y="755"/>
                  </a:lnTo>
                  <a:lnTo>
                    <a:pt x="1516" y="756"/>
                  </a:lnTo>
                  <a:lnTo>
                    <a:pt x="1515" y="756"/>
                  </a:lnTo>
                  <a:lnTo>
                    <a:pt x="1515" y="758"/>
                  </a:lnTo>
                  <a:lnTo>
                    <a:pt x="1515" y="759"/>
                  </a:lnTo>
                  <a:lnTo>
                    <a:pt x="1515" y="761"/>
                  </a:lnTo>
                  <a:lnTo>
                    <a:pt x="1514" y="762"/>
                  </a:lnTo>
                  <a:lnTo>
                    <a:pt x="1514" y="764"/>
                  </a:lnTo>
                  <a:lnTo>
                    <a:pt x="1513" y="765"/>
                  </a:lnTo>
                  <a:lnTo>
                    <a:pt x="1511" y="765"/>
                  </a:lnTo>
                  <a:lnTo>
                    <a:pt x="1511" y="764"/>
                  </a:lnTo>
                  <a:lnTo>
                    <a:pt x="1511" y="762"/>
                  </a:lnTo>
                  <a:lnTo>
                    <a:pt x="1510" y="762"/>
                  </a:lnTo>
                  <a:lnTo>
                    <a:pt x="1509" y="762"/>
                  </a:lnTo>
                  <a:lnTo>
                    <a:pt x="1509" y="761"/>
                  </a:lnTo>
                  <a:lnTo>
                    <a:pt x="1509" y="760"/>
                  </a:lnTo>
                  <a:lnTo>
                    <a:pt x="1508" y="760"/>
                  </a:lnTo>
                  <a:lnTo>
                    <a:pt x="1508" y="759"/>
                  </a:lnTo>
                  <a:lnTo>
                    <a:pt x="1509" y="759"/>
                  </a:lnTo>
                  <a:lnTo>
                    <a:pt x="1509" y="758"/>
                  </a:lnTo>
                  <a:lnTo>
                    <a:pt x="1508" y="758"/>
                  </a:lnTo>
                  <a:lnTo>
                    <a:pt x="1507" y="758"/>
                  </a:lnTo>
                  <a:lnTo>
                    <a:pt x="1507" y="756"/>
                  </a:lnTo>
                  <a:lnTo>
                    <a:pt x="1507" y="755"/>
                  </a:lnTo>
                  <a:lnTo>
                    <a:pt x="1507" y="754"/>
                  </a:lnTo>
                  <a:lnTo>
                    <a:pt x="1505" y="754"/>
                  </a:lnTo>
                  <a:lnTo>
                    <a:pt x="1505" y="753"/>
                  </a:lnTo>
                  <a:lnTo>
                    <a:pt x="1504" y="753"/>
                  </a:lnTo>
                  <a:lnTo>
                    <a:pt x="1503" y="752"/>
                  </a:lnTo>
                  <a:lnTo>
                    <a:pt x="1503" y="750"/>
                  </a:lnTo>
                  <a:lnTo>
                    <a:pt x="1502" y="750"/>
                  </a:lnTo>
                  <a:lnTo>
                    <a:pt x="1501" y="750"/>
                  </a:lnTo>
                  <a:lnTo>
                    <a:pt x="1501" y="752"/>
                  </a:lnTo>
                  <a:lnTo>
                    <a:pt x="1499" y="750"/>
                  </a:lnTo>
                  <a:lnTo>
                    <a:pt x="1497" y="752"/>
                  </a:lnTo>
                  <a:lnTo>
                    <a:pt x="1496" y="752"/>
                  </a:lnTo>
                  <a:lnTo>
                    <a:pt x="1495" y="750"/>
                  </a:lnTo>
                  <a:lnTo>
                    <a:pt x="1495" y="750"/>
                  </a:lnTo>
                  <a:lnTo>
                    <a:pt x="1493" y="750"/>
                  </a:lnTo>
                  <a:lnTo>
                    <a:pt x="1492" y="750"/>
                  </a:lnTo>
                  <a:lnTo>
                    <a:pt x="1491" y="750"/>
                  </a:lnTo>
                  <a:lnTo>
                    <a:pt x="1489" y="753"/>
                  </a:lnTo>
                  <a:lnTo>
                    <a:pt x="1487" y="752"/>
                  </a:lnTo>
                  <a:lnTo>
                    <a:pt x="1487" y="753"/>
                  </a:lnTo>
                  <a:lnTo>
                    <a:pt x="1486" y="754"/>
                  </a:lnTo>
                  <a:lnTo>
                    <a:pt x="1485" y="754"/>
                  </a:lnTo>
                  <a:lnTo>
                    <a:pt x="1485" y="753"/>
                  </a:lnTo>
                  <a:lnTo>
                    <a:pt x="1484" y="753"/>
                  </a:lnTo>
                  <a:lnTo>
                    <a:pt x="1483" y="753"/>
                  </a:lnTo>
                  <a:lnTo>
                    <a:pt x="1484" y="754"/>
                  </a:lnTo>
                  <a:lnTo>
                    <a:pt x="1483" y="755"/>
                  </a:lnTo>
                  <a:lnTo>
                    <a:pt x="1482" y="755"/>
                  </a:lnTo>
                  <a:lnTo>
                    <a:pt x="1480" y="755"/>
                  </a:lnTo>
                  <a:lnTo>
                    <a:pt x="1480" y="756"/>
                  </a:lnTo>
                  <a:lnTo>
                    <a:pt x="1479" y="756"/>
                  </a:lnTo>
                  <a:lnTo>
                    <a:pt x="1479" y="758"/>
                  </a:lnTo>
                  <a:lnTo>
                    <a:pt x="1478" y="759"/>
                  </a:lnTo>
                  <a:lnTo>
                    <a:pt x="1477" y="760"/>
                  </a:lnTo>
                  <a:lnTo>
                    <a:pt x="1474" y="764"/>
                  </a:lnTo>
                  <a:lnTo>
                    <a:pt x="1473" y="766"/>
                  </a:lnTo>
                  <a:lnTo>
                    <a:pt x="1472" y="766"/>
                  </a:lnTo>
                  <a:lnTo>
                    <a:pt x="1472" y="767"/>
                  </a:lnTo>
                  <a:lnTo>
                    <a:pt x="1471" y="767"/>
                  </a:lnTo>
                  <a:lnTo>
                    <a:pt x="1470" y="766"/>
                  </a:lnTo>
                  <a:lnTo>
                    <a:pt x="1470" y="765"/>
                  </a:lnTo>
                  <a:lnTo>
                    <a:pt x="1471" y="765"/>
                  </a:lnTo>
                  <a:lnTo>
                    <a:pt x="1471" y="764"/>
                  </a:lnTo>
                  <a:lnTo>
                    <a:pt x="1471" y="762"/>
                  </a:lnTo>
                  <a:lnTo>
                    <a:pt x="1471" y="760"/>
                  </a:lnTo>
                  <a:lnTo>
                    <a:pt x="1472" y="759"/>
                  </a:lnTo>
                  <a:lnTo>
                    <a:pt x="1472" y="758"/>
                  </a:lnTo>
                  <a:lnTo>
                    <a:pt x="1472" y="756"/>
                  </a:lnTo>
                  <a:lnTo>
                    <a:pt x="1472" y="755"/>
                  </a:lnTo>
                  <a:lnTo>
                    <a:pt x="1473" y="754"/>
                  </a:lnTo>
                  <a:lnTo>
                    <a:pt x="1473" y="753"/>
                  </a:lnTo>
                  <a:lnTo>
                    <a:pt x="1472" y="753"/>
                  </a:lnTo>
                  <a:lnTo>
                    <a:pt x="1470" y="754"/>
                  </a:lnTo>
                  <a:lnTo>
                    <a:pt x="1468" y="755"/>
                  </a:lnTo>
                  <a:lnTo>
                    <a:pt x="1467" y="756"/>
                  </a:lnTo>
                  <a:lnTo>
                    <a:pt x="1466" y="758"/>
                  </a:lnTo>
                  <a:lnTo>
                    <a:pt x="1465" y="759"/>
                  </a:lnTo>
                  <a:lnTo>
                    <a:pt x="1464" y="760"/>
                  </a:lnTo>
                  <a:lnTo>
                    <a:pt x="1462" y="760"/>
                  </a:lnTo>
                  <a:lnTo>
                    <a:pt x="1462" y="761"/>
                  </a:lnTo>
                  <a:lnTo>
                    <a:pt x="1461" y="761"/>
                  </a:lnTo>
                  <a:lnTo>
                    <a:pt x="1461" y="762"/>
                  </a:lnTo>
                  <a:lnTo>
                    <a:pt x="1462" y="762"/>
                  </a:lnTo>
                  <a:lnTo>
                    <a:pt x="1462" y="764"/>
                  </a:lnTo>
                  <a:lnTo>
                    <a:pt x="1461" y="764"/>
                  </a:lnTo>
                  <a:lnTo>
                    <a:pt x="1461" y="765"/>
                  </a:lnTo>
                  <a:lnTo>
                    <a:pt x="1460" y="766"/>
                  </a:lnTo>
                  <a:lnTo>
                    <a:pt x="1459" y="766"/>
                  </a:lnTo>
                  <a:lnTo>
                    <a:pt x="1459" y="767"/>
                  </a:lnTo>
                  <a:lnTo>
                    <a:pt x="1458" y="767"/>
                  </a:lnTo>
                  <a:lnTo>
                    <a:pt x="1458" y="766"/>
                  </a:lnTo>
                  <a:lnTo>
                    <a:pt x="1458" y="765"/>
                  </a:lnTo>
                  <a:lnTo>
                    <a:pt x="1456" y="764"/>
                  </a:lnTo>
                  <a:lnTo>
                    <a:pt x="1456" y="762"/>
                  </a:lnTo>
                  <a:lnTo>
                    <a:pt x="1455" y="761"/>
                  </a:lnTo>
                  <a:lnTo>
                    <a:pt x="1454" y="761"/>
                  </a:lnTo>
                  <a:lnTo>
                    <a:pt x="1453" y="761"/>
                  </a:lnTo>
                  <a:lnTo>
                    <a:pt x="1453" y="762"/>
                  </a:lnTo>
                  <a:lnTo>
                    <a:pt x="1453" y="764"/>
                  </a:lnTo>
                  <a:lnTo>
                    <a:pt x="1452" y="764"/>
                  </a:lnTo>
                  <a:lnTo>
                    <a:pt x="1451" y="764"/>
                  </a:lnTo>
                  <a:lnTo>
                    <a:pt x="1451" y="762"/>
                  </a:lnTo>
                  <a:lnTo>
                    <a:pt x="1449" y="762"/>
                  </a:lnTo>
                  <a:lnTo>
                    <a:pt x="1448" y="762"/>
                  </a:lnTo>
                  <a:lnTo>
                    <a:pt x="1447" y="762"/>
                  </a:lnTo>
                  <a:lnTo>
                    <a:pt x="1446" y="762"/>
                  </a:lnTo>
                  <a:lnTo>
                    <a:pt x="1446" y="764"/>
                  </a:lnTo>
                  <a:lnTo>
                    <a:pt x="1447" y="764"/>
                  </a:lnTo>
                  <a:lnTo>
                    <a:pt x="1447" y="765"/>
                  </a:lnTo>
                  <a:lnTo>
                    <a:pt x="1446" y="765"/>
                  </a:lnTo>
                  <a:lnTo>
                    <a:pt x="1445" y="765"/>
                  </a:lnTo>
                  <a:lnTo>
                    <a:pt x="1443" y="766"/>
                  </a:lnTo>
                  <a:lnTo>
                    <a:pt x="1442" y="767"/>
                  </a:lnTo>
                  <a:lnTo>
                    <a:pt x="1443" y="767"/>
                  </a:lnTo>
                  <a:lnTo>
                    <a:pt x="1443" y="768"/>
                  </a:lnTo>
                  <a:lnTo>
                    <a:pt x="1442" y="768"/>
                  </a:lnTo>
                  <a:lnTo>
                    <a:pt x="1443" y="770"/>
                  </a:lnTo>
                  <a:lnTo>
                    <a:pt x="1443" y="771"/>
                  </a:lnTo>
                  <a:lnTo>
                    <a:pt x="1442" y="771"/>
                  </a:lnTo>
                  <a:lnTo>
                    <a:pt x="1442" y="772"/>
                  </a:lnTo>
                  <a:lnTo>
                    <a:pt x="1441" y="772"/>
                  </a:lnTo>
                  <a:lnTo>
                    <a:pt x="1441" y="773"/>
                  </a:lnTo>
                  <a:lnTo>
                    <a:pt x="1441" y="773"/>
                  </a:lnTo>
                  <a:lnTo>
                    <a:pt x="1442" y="773"/>
                  </a:lnTo>
                  <a:lnTo>
                    <a:pt x="1442" y="774"/>
                  </a:lnTo>
                  <a:lnTo>
                    <a:pt x="1442" y="776"/>
                  </a:lnTo>
                  <a:lnTo>
                    <a:pt x="1442" y="777"/>
                  </a:lnTo>
                  <a:lnTo>
                    <a:pt x="1441" y="777"/>
                  </a:lnTo>
                  <a:lnTo>
                    <a:pt x="1440" y="777"/>
                  </a:lnTo>
                  <a:lnTo>
                    <a:pt x="1440" y="778"/>
                  </a:lnTo>
                  <a:lnTo>
                    <a:pt x="1440" y="779"/>
                  </a:lnTo>
                  <a:lnTo>
                    <a:pt x="1439" y="779"/>
                  </a:lnTo>
                  <a:lnTo>
                    <a:pt x="1439" y="780"/>
                  </a:lnTo>
                  <a:lnTo>
                    <a:pt x="1437" y="780"/>
                  </a:lnTo>
                  <a:lnTo>
                    <a:pt x="1439" y="781"/>
                  </a:lnTo>
                  <a:lnTo>
                    <a:pt x="1440" y="781"/>
                  </a:lnTo>
                  <a:lnTo>
                    <a:pt x="1440" y="783"/>
                  </a:lnTo>
                  <a:lnTo>
                    <a:pt x="1440" y="784"/>
                  </a:lnTo>
                  <a:lnTo>
                    <a:pt x="1439" y="784"/>
                  </a:lnTo>
                  <a:lnTo>
                    <a:pt x="1439" y="783"/>
                  </a:lnTo>
                  <a:lnTo>
                    <a:pt x="1437" y="783"/>
                  </a:lnTo>
                  <a:lnTo>
                    <a:pt x="1437" y="784"/>
                  </a:lnTo>
                  <a:lnTo>
                    <a:pt x="1437" y="785"/>
                  </a:lnTo>
                  <a:lnTo>
                    <a:pt x="1437" y="785"/>
                  </a:lnTo>
                  <a:lnTo>
                    <a:pt x="1437" y="786"/>
                  </a:lnTo>
                  <a:lnTo>
                    <a:pt x="1435" y="789"/>
                  </a:lnTo>
                  <a:lnTo>
                    <a:pt x="1434" y="790"/>
                  </a:lnTo>
                  <a:lnTo>
                    <a:pt x="1433" y="791"/>
                  </a:lnTo>
                  <a:lnTo>
                    <a:pt x="1433" y="793"/>
                  </a:lnTo>
                  <a:lnTo>
                    <a:pt x="1431" y="795"/>
                  </a:lnTo>
                  <a:lnTo>
                    <a:pt x="1430" y="798"/>
                  </a:lnTo>
                  <a:lnTo>
                    <a:pt x="1430" y="799"/>
                  </a:lnTo>
                  <a:lnTo>
                    <a:pt x="1429" y="801"/>
                  </a:lnTo>
                  <a:lnTo>
                    <a:pt x="1429" y="802"/>
                  </a:lnTo>
                  <a:lnTo>
                    <a:pt x="1430" y="802"/>
                  </a:lnTo>
                  <a:lnTo>
                    <a:pt x="1430" y="803"/>
                  </a:lnTo>
                  <a:lnTo>
                    <a:pt x="1430" y="804"/>
                  </a:lnTo>
                  <a:lnTo>
                    <a:pt x="1431" y="804"/>
                  </a:lnTo>
                  <a:lnTo>
                    <a:pt x="1431" y="805"/>
                  </a:lnTo>
                  <a:lnTo>
                    <a:pt x="1433" y="805"/>
                  </a:lnTo>
                  <a:lnTo>
                    <a:pt x="1434" y="805"/>
                  </a:lnTo>
                  <a:lnTo>
                    <a:pt x="1435" y="805"/>
                  </a:lnTo>
                  <a:lnTo>
                    <a:pt x="1434" y="807"/>
                  </a:lnTo>
                  <a:lnTo>
                    <a:pt x="1434" y="808"/>
                  </a:lnTo>
                  <a:lnTo>
                    <a:pt x="1435" y="807"/>
                  </a:lnTo>
                  <a:lnTo>
                    <a:pt x="1435" y="805"/>
                  </a:lnTo>
                  <a:lnTo>
                    <a:pt x="1435" y="804"/>
                  </a:lnTo>
                  <a:lnTo>
                    <a:pt x="1435" y="803"/>
                  </a:lnTo>
                  <a:lnTo>
                    <a:pt x="1435" y="802"/>
                  </a:lnTo>
                  <a:lnTo>
                    <a:pt x="1436" y="802"/>
                  </a:lnTo>
                  <a:lnTo>
                    <a:pt x="1437" y="802"/>
                  </a:lnTo>
                  <a:lnTo>
                    <a:pt x="1437" y="803"/>
                  </a:lnTo>
                  <a:lnTo>
                    <a:pt x="1437" y="803"/>
                  </a:lnTo>
                  <a:lnTo>
                    <a:pt x="1439" y="804"/>
                  </a:lnTo>
                  <a:lnTo>
                    <a:pt x="1440" y="805"/>
                  </a:lnTo>
                  <a:lnTo>
                    <a:pt x="1441" y="805"/>
                  </a:lnTo>
                  <a:lnTo>
                    <a:pt x="1442" y="805"/>
                  </a:lnTo>
                  <a:lnTo>
                    <a:pt x="1442" y="807"/>
                  </a:lnTo>
                  <a:lnTo>
                    <a:pt x="1442" y="808"/>
                  </a:lnTo>
                  <a:lnTo>
                    <a:pt x="1441" y="808"/>
                  </a:lnTo>
                  <a:lnTo>
                    <a:pt x="1441" y="809"/>
                  </a:lnTo>
                  <a:lnTo>
                    <a:pt x="1441" y="810"/>
                  </a:lnTo>
                  <a:lnTo>
                    <a:pt x="1440" y="810"/>
                  </a:lnTo>
                  <a:lnTo>
                    <a:pt x="1440" y="811"/>
                  </a:lnTo>
                  <a:lnTo>
                    <a:pt x="1439" y="813"/>
                  </a:lnTo>
                  <a:lnTo>
                    <a:pt x="1437" y="813"/>
                  </a:lnTo>
                  <a:lnTo>
                    <a:pt x="1437" y="814"/>
                  </a:lnTo>
                  <a:lnTo>
                    <a:pt x="1437" y="815"/>
                  </a:lnTo>
                  <a:lnTo>
                    <a:pt x="1437" y="816"/>
                  </a:lnTo>
                  <a:lnTo>
                    <a:pt x="1437" y="817"/>
                  </a:lnTo>
                  <a:lnTo>
                    <a:pt x="1437" y="818"/>
                  </a:lnTo>
                  <a:lnTo>
                    <a:pt x="1437" y="818"/>
                  </a:lnTo>
                  <a:lnTo>
                    <a:pt x="1437" y="820"/>
                  </a:lnTo>
                  <a:lnTo>
                    <a:pt x="1437" y="821"/>
                  </a:lnTo>
                  <a:lnTo>
                    <a:pt x="1437" y="822"/>
                  </a:lnTo>
                  <a:lnTo>
                    <a:pt x="1437" y="822"/>
                  </a:lnTo>
                  <a:lnTo>
                    <a:pt x="1437" y="823"/>
                  </a:lnTo>
                  <a:lnTo>
                    <a:pt x="1437" y="824"/>
                  </a:lnTo>
                  <a:lnTo>
                    <a:pt x="1437" y="826"/>
                  </a:lnTo>
                  <a:lnTo>
                    <a:pt x="1437" y="826"/>
                  </a:lnTo>
                  <a:lnTo>
                    <a:pt x="1439" y="827"/>
                  </a:lnTo>
                  <a:lnTo>
                    <a:pt x="1439" y="826"/>
                  </a:lnTo>
                  <a:lnTo>
                    <a:pt x="1440" y="826"/>
                  </a:lnTo>
                  <a:lnTo>
                    <a:pt x="1441" y="826"/>
                  </a:lnTo>
                  <a:lnTo>
                    <a:pt x="1441" y="827"/>
                  </a:lnTo>
                  <a:lnTo>
                    <a:pt x="1441" y="828"/>
                  </a:lnTo>
                  <a:lnTo>
                    <a:pt x="1442" y="829"/>
                  </a:lnTo>
                  <a:lnTo>
                    <a:pt x="1441" y="829"/>
                  </a:lnTo>
                  <a:lnTo>
                    <a:pt x="1441" y="830"/>
                  </a:lnTo>
                  <a:lnTo>
                    <a:pt x="1442" y="830"/>
                  </a:lnTo>
                  <a:lnTo>
                    <a:pt x="1441" y="830"/>
                  </a:lnTo>
                  <a:lnTo>
                    <a:pt x="1442" y="830"/>
                  </a:lnTo>
                  <a:lnTo>
                    <a:pt x="1442" y="832"/>
                  </a:lnTo>
                  <a:lnTo>
                    <a:pt x="1442" y="833"/>
                  </a:lnTo>
                  <a:lnTo>
                    <a:pt x="1442" y="834"/>
                  </a:lnTo>
                  <a:lnTo>
                    <a:pt x="1442" y="835"/>
                  </a:lnTo>
                  <a:lnTo>
                    <a:pt x="1441" y="835"/>
                  </a:lnTo>
                  <a:lnTo>
                    <a:pt x="1441" y="836"/>
                  </a:lnTo>
                  <a:lnTo>
                    <a:pt x="1440" y="836"/>
                  </a:lnTo>
                  <a:lnTo>
                    <a:pt x="1440" y="838"/>
                  </a:lnTo>
                  <a:lnTo>
                    <a:pt x="1440" y="839"/>
                  </a:lnTo>
                  <a:lnTo>
                    <a:pt x="1439" y="839"/>
                  </a:lnTo>
                  <a:lnTo>
                    <a:pt x="1439" y="838"/>
                  </a:lnTo>
                  <a:lnTo>
                    <a:pt x="1437" y="838"/>
                  </a:lnTo>
                  <a:lnTo>
                    <a:pt x="1437" y="836"/>
                  </a:lnTo>
                  <a:lnTo>
                    <a:pt x="1437" y="835"/>
                  </a:lnTo>
                  <a:lnTo>
                    <a:pt x="1436" y="834"/>
                  </a:lnTo>
                  <a:lnTo>
                    <a:pt x="1437" y="833"/>
                  </a:lnTo>
                  <a:lnTo>
                    <a:pt x="1437" y="832"/>
                  </a:lnTo>
                  <a:lnTo>
                    <a:pt x="1437" y="832"/>
                  </a:lnTo>
                  <a:lnTo>
                    <a:pt x="1439" y="832"/>
                  </a:lnTo>
                  <a:lnTo>
                    <a:pt x="1439" y="830"/>
                  </a:lnTo>
                  <a:lnTo>
                    <a:pt x="1440" y="830"/>
                  </a:lnTo>
                  <a:lnTo>
                    <a:pt x="1440" y="830"/>
                  </a:lnTo>
                  <a:lnTo>
                    <a:pt x="1439" y="829"/>
                  </a:lnTo>
                  <a:lnTo>
                    <a:pt x="1439" y="830"/>
                  </a:lnTo>
                  <a:lnTo>
                    <a:pt x="1439" y="830"/>
                  </a:lnTo>
                  <a:lnTo>
                    <a:pt x="1437" y="830"/>
                  </a:lnTo>
                  <a:lnTo>
                    <a:pt x="1437" y="830"/>
                  </a:lnTo>
                  <a:lnTo>
                    <a:pt x="1436" y="830"/>
                  </a:lnTo>
                  <a:lnTo>
                    <a:pt x="1436" y="830"/>
                  </a:lnTo>
                  <a:lnTo>
                    <a:pt x="1435" y="830"/>
                  </a:lnTo>
                  <a:lnTo>
                    <a:pt x="1434" y="832"/>
                  </a:lnTo>
                  <a:lnTo>
                    <a:pt x="1435" y="832"/>
                  </a:lnTo>
                  <a:lnTo>
                    <a:pt x="1435" y="833"/>
                  </a:lnTo>
                  <a:lnTo>
                    <a:pt x="1436" y="833"/>
                  </a:lnTo>
                  <a:lnTo>
                    <a:pt x="1436" y="834"/>
                  </a:lnTo>
                  <a:lnTo>
                    <a:pt x="1435" y="834"/>
                  </a:lnTo>
                  <a:lnTo>
                    <a:pt x="1434" y="834"/>
                  </a:lnTo>
                  <a:lnTo>
                    <a:pt x="1434" y="835"/>
                  </a:lnTo>
                  <a:lnTo>
                    <a:pt x="1433" y="835"/>
                  </a:lnTo>
                  <a:lnTo>
                    <a:pt x="1431" y="836"/>
                  </a:lnTo>
                  <a:lnTo>
                    <a:pt x="1430" y="836"/>
                  </a:lnTo>
                  <a:lnTo>
                    <a:pt x="1430" y="838"/>
                  </a:lnTo>
                  <a:lnTo>
                    <a:pt x="1430" y="839"/>
                  </a:lnTo>
                  <a:lnTo>
                    <a:pt x="1430" y="840"/>
                  </a:lnTo>
                  <a:lnTo>
                    <a:pt x="1429" y="840"/>
                  </a:lnTo>
                  <a:lnTo>
                    <a:pt x="1429" y="841"/>
                  </a:lnTo>
                  <a:lnTo>
                    <a:pt x="1429" y="842"/>
                  </a:lnTo>
                  <a:lnTo>
                    <a:pt x="1429" y="844"/>
                  </a:lnTo>
                  <a:lnTo>
                    <a:pt x="1428" y="844"/>
                  </a:lnTo>
                  <a:lnTo>
                    <a:pt x="1428" y="845"/>
                  </a:lnTo>
                  <a:lnTo>
                    <a:pt x="1428" y="846"/>
                  </a:lnTo>
                  <a:lnTo>
                    <a:pt x="1427" y="847"/>
                  </a:lnTo>
                  <a:lnTo>
                    <a:pt x="1427" y="848"/>
                  </a:lnTo>
                  <a:lnTo>
                    <a:pt x="1427" y="850"/>
                  </a:lnTo>
                  <a:lnTo>
                    <a:pt x="1427" y="851"/>
                  </a:lnTo>
                  <a:lnTo>
                    <a:pt x="1428" y="851"/>
                  </a:lnTo>
                  <a:lnTo>
                    <a:pt x="1428" y="852"/>
                  </a:lnTo>
                  <a:lnTo>
                    <a:pt x="1428" y="853"/>
                  </a:lnTo>
                  <a:lnTo>
                    <a:pt x="1428" y="854"/>
                  </a:lnTo>
                  <a:lnTo>
                    <a:pt x="1428" y="855"/>
                  </a:lnTo>
                  <a:lnTo>
                    <a:pt x="1429" y="855"/>
                  </a:lnTo>
                  <a:lnTo>
                    <a:pt x="1429" y="857"/>
                  </a:lnTo>
                  <a:lnTo>
                    <a:pt x="1430" y="858"/>
                  </a:lnTo>
                  <a:lnTo>
                    <a:pt x="1430" y="859"/>
                  </a:lnTo>
                  <a:lnTo>
                    <a:pt x="1431" y="859"/>
                  </a:lnTo>
                  <a:lnTo>
                    <a:pt x="1431" y="859"/>
                  </a:lnTo>
                  <a:lnTo>
                    <a:pt x="1431" y="860"/>
                  </a:lnTo>
                  <a:lnTo>
                    <a:pt x="1430" y="860"/>
                  </a:lnTo>
                  <a:lnTo>
                    <a:pt x="1430" y="861"/>
                  </a:lnTo>
                  <a:lnTo>
                    <a:pt x="1429" y="861"/>
                  </a:lnTo>
                  <a:lnTo>
                    <a:pt x="1429" y="863"/>
                  </a:lnTo>
                  <a:lnTo>
                    <a:pt x="1428" y="863"/>
                  </a:lnTo>
                  <a:lnTo>
                    <a:pt x="1428" y="864"/>
                  </a:lnTo>
                  <a:lnTo>
                    <a:pt x="1427" y="864"/>
                  </a:lnTo>
                  <a:lnTo>
                    <a:pt x="1427" y="865"/>
                  </a:lnTo>
                  <a:lnTo>
                    <a:pt x="1425" y="864"/>
                  </a:lnTo>
                  <a:lnTo>
                    <a:pt x="1424" y="864"/>
                  </a:lnTo>
                  <a:lnTo>
                    <a:pt x="1423" y="865"/>
                  </a:lnTo>
                  <a:lnTo>
                    <a:pt x="1422" y="865"/>
                  </a:lnTo>
                  <a:lnTo>
                    <a:pt x="1422" y="864"/>
                  </a:lnTo>
                  <a:lnTo>
                    <a:pt x="1421" y="863"/>
                  </a:lnTo>
                  <a:lnTo>
                    <a:pt x="1419" y="863"/>
                  </a:lnTo>
                  <a:lnTo>
                    <a:pt x="1418" y="864"/>
                  </a:lnTo>
                  <a:lnTo>
                    <a:pt x="1416" y="864"/>
                  </a:lnTo>
                  <a:lnTo>
                    <a:pt x="1415" y="866"/>
                  </a:lnTo>
                  <a:lnTo>
                    <a:pt x="1414" y="866"/>
                  </a:lnTo>
                  <a:lnTo>
                    <a:pt x="1414" y="867"/>
                  </a:lnTo>
                  <a:lnTo>
                    <a:pt x="1412" y="867"/>
                  </a:lnTo>
                  <a:lnTo>
                    <a:pt x="1411" y="869"/>
                  </a:lnTo>
                  <a:lnTo>
                    <a:pt x="1411" y="870"/>
                  </a:lnTo>
                  <a:lnTo>
                    <a:pt x="1410" y="870"/>
                  </a:lnTo>
                  <a:lnTo>
                    <a:pt x="1409" y="871"/>
                  </a:lnTo>
                  <a:lnTo>
                    <a:pt x="1409" y="872"/>
                  </a:lnTo>
                  <a:lnTo>
                    <a:pt x="1409" y="873"/>
                  </a:lnTo>
                  <a:lnTo>
                    <a:pt x="1409" y="877"/>
                  </a:lnTo>
                  <a:lnTo>
                    <a:pt x="1409" y="878"/>
                  </a:lnTo>
                  <a:lnTo>
                    <a:pt x="1409" y="879"/>
                  </a:lnTo>
                  <a:lnTo>
                    <a:pt x="1409" y="882"/>
                  </a:lnTo>
                  <a:lnTo>
                    <a:pt x="1409" y="883"/>
                  </a:lnTo>
                  <a:lnTo>
                    <a:pt x="1409" y="883"/>
                  </a:lnTo>
                  <a:lnTo>
                    <a:pt x="1409" y="882"/>
                  </a:lnTo>
                  <a:lnTo>
                    <a:pt x="1408" y="882"/>
                  </a:lnTo>
                  <a:lnTo>
                    <a:pt x="1408" y="883"/>
                  </a:lnTo>
                  <a:lnTo>
                    <a:pt x="1409" y="883"/>
                  </a:lnTo>
                  <a:lnTo>
                    <a:pt x="1409" y="884"/>
                  </a:lnTo>
                  <a:lnTo>
                    <a:pt x="1409" y="885"/>
                  </a:lnTo>
                  <a:lnTo>
                    <a:pt x="1409" y="885"/>
                  </a:lnTo>
                  <a:lnTo>
                    <a:pt x="1409" y="887"/>
                  </a:lnTo>
                  <a:lnTo>
                    <a:pt x="1409" y="887"/>
                  </a:lnTo>
                  <a:lnTo>
                    <a:pt x="1409" y="888"/>
                  </a:lnTo>
                  <a:lnTo>
                    <a:pt x="1409" y="888"/>
                  </a:lnTo>
                  <a:lnTo>
                    <a:pt x="1409" y="888"/>
                  </a:lnTo>
                  <a:lnTo>
                    <a:pt x="1408" y="888"/>
                  </a:lnTo>
                  <a:lnTo>
                    <a:pt x="1408" y="887"/>
                  </a:lnTo>
                  <a:lnTo>
                    <a:pt x="1406" y="887"/>
                  </a:lnTo>
                  <a:lnTo>
                    <a:pt x="1405" y="887"/>
                  </a:lnTo>
                  <a:lnTo>
                    <a:pt x="1404" y="888"/>
                  </a:lnTo>
                  <a:lnTo>
                    <a:pt x="1404" y="888"/>
                  </a:lnTo>
                  <a:lnTo>
                    <a:pt x="1403" y="888"/>
                  </a:lnTo>
                  <a:lnTo>
                    <a:pt x="1403" y="888"/>
                  </a:lnTo>
                  <a:lnTo>
                    <a:pt x="1402" y="888"/>
                  </a:lnTo>
                  <a:lnTo>
                    <a:pt x="1399" y="889"/>
                  </a:lnTo>
                  <a:lnTo>
                    <a:pt x="1398" y="890"/>
                  </a:lnTo>
                  <a:lnTo>
                    <a:pt x="1397" y="891"/>
                  </a:lnTo>
                  <a:lnTo>
                    <a:pt x="1396" y="891"/>
                  </a:lnTo>
                  <a:lnTo>
                    <a:pt x="1396" y="890"/>
                  </a:lnTo>
                  <a:lnTo>
                    <a:pt x="1396" y="889"/>
                  </a:lnTo>
                  <a:lnTo>
                    <a:pt x="1394" y="889"/>
                  </a:lnTo>
                  <a:lnTo>
                    <a:pt x="1393" y="889"/>
                  </a:lnTo>
                  <a:lnTo>
                    <a:pt x="1393" y="890"/>
                  </a:lnTo>
                  <a:lnTo>
                    <a:pt x="1393" y="891"/>
                  </a:lnTo>
                  <a:lnTo>
                    <a:pt x="1394" y="891"/>
                  </a:lnTo>
                  <a:lnTo>
                    <a:pt x="1396" y="891"/>
                  </a:lnTo>
                  <a:lnTo>
                    <a:pt x="1396" y="892"/>
                  </a:lnTo>
                  <a:lnTo>
                    <a:pt x="1394" y="892"/>
                  </a:lnTo>
                  <a:lnTo>
                    <a:pt x="1394" y="894"/>
                  </a:lnTo>
                  <a:lnTo>
                    <a:pt x="1394" y="895"/>
                  </a:lnTo>
                  <a:lnTo>
                    <a:pt x="1396" y="896"/>
                  </a:lnTo>
                  <a:lnTo>
                    <a:pt x="1394" y="896"/>
                  </a:lnTo>
                  <a:lnTo>
                    <a:pt x="1393" y="896"/>
                  </a:lnTo>
                  <a:lnTo>
                    <a:pt x="1393" y="897"/>
                  </a:lnTo>
                  <a:lnTo>
                    <a:pt x="1394" y="897"/>
                  </a:lnTo>
                  <a:lnTo>
                    <a:pt x="1394" y="898"/>
                  </a:lnTo>
                  <a:lnTo>
                    <a:pt x="1394" y="900"/>
                  </a:lnTo>
                  <a:lnTo>
                    <a:pt x="1394" y="901"/>
                  </a:lnTo>
                  <a:lnTo>
                    <a:pt x="1394" y="902"/>
                  </a:lnTo>
                  <a:lnTo>
                    <a:pt x="1393" y="902"/>
                  </a:lnTo>
                  <a:lnTo>
                    <a:pt x="1393" y="903"/>
                  </a:lnTo>
                  <a:lnTo>
                    <a:pt x="1393" y="904"/>
                  </a:lnTo>
                  <a:lnTo>
                    <a:pt x="1392" y="904"/>
                  </a:lnTo>
                  <a:lnTo>
                    <a:pt x="1392" y="906"/>
                  </a:lnTo>
                  <a:lnTo>
                    <a:pt x="1392" y="907"/>
                  </a:lnTo>
                  <a:lnTo>
                    <a:pt x="1392" y="908"/>
                  </a:lnTo>
                  <a:lnTo>
                    <a:pt x="1391" y="908"/>
                  </a:lnTo>
                  <a:lnTo>
                    <a:pt x="1391" y="909"/>
                  </a:lnTo>
                  <a:lnTo>
                    <a:pt x="1391" y="910"/>
                  </a:lnTo>
                  <a:lnTo>
                    <a:pt x="1390" y="910"/>
                  </a:lnTo>
                  <a:lnTo>
                    <a:pt x="1390" y="912"/>
                  </a:lnTo>
                  <a:lnTo>
                    <a:pt x="1388" y="912"/>
                  </a:lnTo>
                  <a:lnTo>
                    <a:pt x="1388" y="913"/>
                  </a:lnTo>
                  <a:lnTo>
                    <a:pt x="1387" y="913"/>
                  </a:lnTo>
                  <a:lnTo>
                    <a:pt x="1387" y="914"/>
                  </a:lnTo>
                  <a:lnTo>
                    <a:pt x="1386" y="915"/>
                  </a:lnTo>
                  <a:lnTo>
                    <a:pt x="1385" y="915"/>
                  </a:lnTo>
                  <a:lnTo>
                    <a:pt x="1384" y="916"/>
                  </a:lnTo>
                  <a:lnTo>
                    <a:pt x="1384" y="916"/>
                  </a:lnTo>
                  <a:lnTo>
                    <a:pt x="1383" y="916"/>
                  </a:lnTo>
                  <a:lnTo>
                    <a:pt x="1383" y="918"/>
                  </a:lnTo>
                  <a:lnTo>
                    <a:pt x="1381" y="918"/>
                  </a:lnTo>
                  <a:lnTo>
                    <a:pt x="1381" y="919"/>
                  </a:lnTo>
                  <a:lnTo>
                    <a:pt x="1380" y="919"/>
                  </a:lnTo>
                  <a:lnTo>
                    <a:pt x="1380" y="920"/>
                  </a:lnTo>
                  <a:lnTo>
                    <a:pt x="1380" y="921"/>
                  </a:lnTo>
                  <a:lnTo>
                    <a:pt x="1379" y="921"/>
                  </a:lnTo>
                  <a:lnTo>
                    <a:pt x="1379" y="922"/>
                  </a:lnTo>
                  <a:lnTo>
                    <a:pt x="1378" y="922"/>
                  </a:lnTo>
                  <a:lnTo>
                    <a:pt x="1378" y="921"/>
                  </a:lnTo>
                  <a:lnTo>
                    <a:pt x="1377" y="921"/>
                  </a:lnTo>
                  <a:lnTo>
                    <a:pt x="1377" y="920"/>
                  </a:lnTo>
                  <a:lnTo>
                    <a:pt x="1377" y="919"/>
                  </a:lnTo>
                  <a:lnTo>
                    <a:pt x="1375" y="919"/>
                  </a:lnTo>
                  <a:lnTo>
                    <a:pt x="1375" y="918"/>
                  </a:lnTo>
                  <a:lnTo>
                    <a:pt x="1374" y="918"/>
                  </a:lnTo>
                  <a:lnTo>
                    <a:pt x="1374" y="916"/>
                  </a:lnTo>
                  <a:lnTo>
                    <a:pt x="1374" y="916"/>
                  </a:lnTo>
                  <a:lnTo>
                    <a:pt x="1374" y="915"/>
                  </a:lnTo>
                  <a:lnTo>
                    <a:pt x="1374" y="914"/>
                  </a:lnTo>
                  <a:lnTo>
                    <a:pt x="1374" y="913"/>
                  </a:lnTo>
                  <a:lnTo>
                    <a:pt x="1374" y="910"/>
                  </a:lnTo>
                  <a:lnTo>
                    <a:pt x="1374" y="908"/>
                  </a:lnTo>
                  <a:lnTo>
                    <a:pt x="1374" y="903"/>
                  </a:lnTo>
                  <a:lnTo>
                    <a:pt x="1373" y="901"/>
                  </a:lnTo>
                  <a:lnTo>
                    <a:pt x="1373" y="900"/>
                  </a:lnTo>
                  <a:lnTo>
                    <a:pt x="1374" y="900"/>
                  </a:lnTo>
                  <a:lnTo>
                    <a:pt x="1374" y="898"/>
                  </a:lnTo>
                  <a:lnTo>
                    <a:pt x="1373" y="898"/>
                  </a:lnTo>
                  <a:lnTo>
                    <a:pt x="1373" y="897"/>
                  </a:lnTo>
                  <a:lnTo>
                    <a:pt x="1372" y="897"/>
                  </a:lnTo>
                  <a:lnTo>
                    <a:pt x="1372" y="896"/>
                  </a:lnTo>
                  <a:lnTo>
                    <a:pt x="1371" y="894"/>
                  </a:lnTo>
                  <a:lnTo>
                    <a:pt x="1371" y="891"/>
                  </a:lnTo>
                  <a:lnTo>
                    <a:pt x="1371" y="889"/>
                  </a:lnTo>
                  <a:lnTo>
                    <a:pt x="1369" y="888"/>
                  </a:lnTo>
                  <a:lnTo>
                    <a:pt x="1369" y="887"/>
                  </a:lnTo>
                  <a:lnTo>
                    <a:pt x="1369" y="885"/>
                  </a:lnTo>
                  <a:lnTo>
                    <a:pt x="1369" y="881"/>
                  </a:lnTo>
                  <a:lnTo>
                    <a:pt x="1369" y="879"/>
                  </a:lnTo>
                  <a:lnTo>
                    <a:pt x="1369" y="878"/>
                  </a:lnTo>
                  <a:lnTo>
                    <a:pt x="1369" y="877"/>
                  </a:lnTo>
                  <a:lnTo>
                    <a:pt x="1368" y="877"/>
                  </a:lnTo>
                  <a:lnTo>
                    <a:pt x="1368" y="876"/>
                  </a:lnTo>
                  <a:lnTo>
                    <a:pt x="1368" y="873"/>
                  </a:lnTo>
                  <a:lnTo>
                    <a:pt x="1368" y="872"/>
                  </a:lnTo>
                  <a:lnTo>
                    <a:pt x="1367" y="870"/>
                  </a:lnTo>
                  <a:lnTo>
                    <a:pt x="1367" y="866"/>
                  </a:lnTo>
                  <a:lnTo>
                    <a:pt x="1366" y="860"/>
                  </a:lnTo>
                  <a:lnTo>
                    <a:pt x="1366" y="859"/>
                  </a:lnTo>
                  <a:lnTo>
                    <a:pt x="1366" y="859"/>
                  </a:lnTo>
                  <a:lnTo>
                    <a:pt x="1365" y="852"/>
                  </a:lnTo>
                  <a:lnTo>
                    <a:pt x="1365" y="851"/>
                  </a:lnTo>
                  <a:lnTo>
                    <a:pt x="1365" y="850"/>
                  </a:lnTo>
                  <a:lnTo>
                    <a:pt x="1365" y="847"/>
                  </a:lnTo>
                  <a:lnTo>
                    <a:pt x="1365" y="846"/>
                  </a:lnTo>
                  <a:lnTo>
                    <a:pt x="1366" y="845"/>
                  </a:lnTo>
                  <a:lnTo>
                    <a:pt x="1366" y="840"/>
                  </a:lnTo>
                  <a:lnTo>
                    <a:pt x="1366" y="839"/>
                  </a:lnTo>
                  <a:lnTo>
                    <a:pt x="1366" y="838"/>
                  </a:lnTo>
                  <a:lnTo>
                    <a:pt x="1366" y="836"/>
                  </a:lnTo>
                  <a:lnTo>
                    <a:pt x="1367" y="836"/>
                  </a:lnTo>
                  <a:lnTo>
                    <a:pt x="1367" y="835"/>
                  </a:lnTo>
                  <a:lnTo>
                    <a:pt x="1367" y="834"/>
                  </a:lnTo>
                  <a:lnTo>
                    <a:pt x="1367" y="833"/>
                  </a:lnTo>
                  <a:lnTo>
                    <a:pt x="1368" y="828"/>
                  </a:lnTo>
                  <a:lnTo>
                    <a:pt x="1369" y="827"/>
                  </a:lnTo>
                  <a:lnTo>
                    <a:pt x="1369" y="826"/>
                  </a:lnTo>
                  <a:lnTo>
                    <a:pt x="1371" y="824"/>
                  </a:lnTo>
                  <a:lnTo>
                    <a:pt x="1372" y="824"/>
                  </a:lnTo>
                  <a:lnTo>
                    <a:pt x="1372" y="823"/>
                  </a:lnTo>
                  <a:lnTo>
                    <a:pt x="1373" y="823"/>
                  </a:lnTo>
                  <a:lnTo>
                    <a:pt x="1373" y="822"/>
                  </a:lnTo>
                  <a:lnTo>
                    <a:pt x="1374" y="822"/>
                  </a:lnTo>
                  <a:lnTo>
                    <a:pt x="1374" y="821"/>
                  </a:lnTo>
                  <a:lnTo>
                    <a:pt x="1375" y="821"/>
                  </a:lnTo>
                  <a:lnTo>
                    <a:pt x="1375" y="820"/>
                  </a:lnTo>
                  <a:lnTo>
                    <a:pt x="1375" y="818"/>
                  </a:lnTo>
                  <a:lnTo>
                    <a:pt x="1377" y="820"/>
                  </a:lnTo>
                  <a:lnTo>
                    <a:pt x="1377" y="818"/>
                  </a:lnTo>
                  <a:lnTo>
                    <a:pt x="1378" y="817"/>
                  </a:lnTo>
                  <a:lnTo>
                    <a:pt x="1378" y="816"/>
                  </a:lnTo>
                  <a:lnTo>
                    <a:pt x="1379" y="816"/>
                  </a:lnTo>
                  <a:lnTo>
                    <a:pt x="1379" y="815"/>
                  </a:lnTo>
                  <a:lnTo>
                    <a:pt x="1379" y="814"/>
                  </a:lnTo>
                  <a:lnTo>
                    <a:pt x="1380" y="813"/>
                  </a:lnTo>
                  <a:lnTo>
                    <a:pt x="1380" y="811"/>
                  </a:lnTo>
                  <a:lnTo>
                    <a:pt x="1379" y="810"/>
                  </a:lnTo>
                  <a:lnTo>
                    <a:pt x="1379" y="809"/>
                  </a:lnTo>
                  <a:lnTo>
                    <a:pt x="1379" y="808"/>
                  </a:lnTo>
                  <a:lnTo>
                    <a:pt x="1378" y="807"/>
                  </a:lnTo>
                  <a:lnTo>
                    <a:pt x="1377" y="807"/>
                  </a:lnTo>
                  <a:lnTo>
                    <a:pt x="1378" y="805"/>
                  </a:lnTo>
                  <a:lnTo>
                    <a:pt x="1380" y="804"/>
                  </a:lnTo>
                  <a:lnTo>
                    <a:pt x="1380" y="805"/>
                  </a:lnTo>
                  <a:lnTo>
                    <a:pt x="1381" y="805"/>
                  </a:lnTo>
                  <a:lnTo>
                    <a:pt x="1383" y="805"/>
                  </a:lnTo>
                  <a:lnTo>
                    <a:pt x="1384" y="805"/>
                  </a:lnTo>
                  <a:lnTo>
                    <a:pt x="1384" y="804"/>
                  </a:lnTo>
                  <a:lnTo>
                    <a:pt x="1385" y="804"/>
                  </a:lnTo>
                  <a:lnTo>
                    <a:pt x="1385" y="803"/>
                  </a:lnTo>
                  <a:lnTo>
                    <a:pt x="1385" y="802"/>
                  </a:lnTo>
                  <a:lnTo>
                    <a:pt x="1385" y="802"/>
                  </a:lnTo>
                  <a:lnTo>
                    <a:pt x="1386" y="802"/>
                  </a:lnTo>
                  <a:lnTo>
                    <a:pt x="1386" y="802"/>
                  </a:lnTo>
                  <a:lnTo>
                    <a:pt x="1387" y="802"/>
                  </a:lnTo>
                  <a:lnTo>
                    <a:pt x="1388" y="802"/>
                  </a:lnTo>
                  <a:lnTo>
                    <a:pt x="1390" y="802"/>
                  </a:lnTo>
                  <a:lnTo>
                    <a:pt x="1391" y="802"/>
                  </a:lnTo>
                  <a:lnTo>
                    <a:pt x="1392" y="802"/>
                  </a:lnTo>
                  <a:lnTo>
                    <a:pt x="1392" y="802"/>
                  </a:lnTo>
                  <a:lnTo>
                    <a:pt x="1392" y="801"/>
                  </a:lnTo>
                  <a:lnTo>
                    <a:pt x="1393" y="799"/>
                  </a:lnTo>
                  <a:lnTo>
                    <a:pt x="1394" y="798"/>
                  </a:lnTo>
                  <a:lnTo>
                    <a:pt x="1396" y="797"/>
                  </a:lnTo>
                  <a:lnTo>
                    <a:pt x="1397" y="796"/>
                  </a:lnTo>
                  <a:lnTo>
                    <a:pt x="1398" y="796"/>
                  </a:lnTo>
                  <a:lnTo>
                    <a:pt x="1399" y="795"/>
                  </a:lnTo>
                  <a:lnTo>
                    <a:pt x="1400" y="793"/>
                  </a:lnTo>
                  <a:lnTo>
                    <a:pt x="1400" y="792"/>
                  </a:lnTo>
                  <a:lnTo>
                    <a:pt x="1402" y="792"/>
                  </a:lnTo>
                  <a:lnTo>
                    <a:pt x="1403" y="790"/>
                  </a:lnTo>
                  <a:lnTo>
                    <a:pt x="1404" y="789"/>
                  </a:lnTo>
                  <a:lnTo>
                    <a:pt x="1405" y="789"/>
                  </a:lnTo>
                  <a:lnTo>
                    <a:pt x="1405" y="787"/>
                  </a:lnTo>
                  <a:lnTo>
                    <a:pt x="1406" y="786"/>
                  </a:lnTo>
                  <a:lnTo>
                    <a:pt x="1406" y="785"/>
                  </a:lnTo>
                  <a:lnTo>
                    <a:pt x="1408" y="785"/>
                  </a:lnTo>
                  <a:lnTo>
                    <a:pt x="1408" y="784"/>
                  </a:lnTo>
                  <a:lnTo>
                    <a:pt x="1408" y="783"/>
                  </a:lnTo>
                  <a:lnTo>
                    <a:pt x="1408" y="781"/>
                  </a:lnTo>
                  <a:lnTo>
                    <a:pt x="1408" y="780"/>
                  </a:lnTo>
                  <a:lnTo>
                    <a:pt x="1409" y="779"/>
                  </a:lnTo>
                  <a:lnTo>
                    <a:pt x="1410" y="777"/>
                  </a:lnTo>
                  <a:lnTo>
                    <a:pt x="1411" y="777"/>
                  </a:lnTo>
                  <a:lnTo>
                    <a:pt x="1411" y="776"/>
                  </a:lnTo>
                  <a:lnTo>
                    <a:pt x="1412" y="776"/>
                  </a:lnTo>
                  <a:lnTo>
                    <a:pt x="1414" y="773"/>
                  </a:lnTo>
                  <a:lnTo>
                    <a:pt x="1414" y="773"/>
                  </a:lnTo>
                  <a:lnTo>
                    <a:pt x="1414" y="772"/>
                  </a:lnTo>
                  <a:lnTo>
                    <a:pt x="1415" y="772"/>
                  </a:lnTo>
                  <a:lnTo>
                    <a:pt x="1416" y="772"/>
                  </a:lnTo>
                  <a:lnTo>
                    <a:pt x="1417" y="771"/>
                  </a:lnTo>
                  <a:lnTo>
                    <a:pt x="1418" y="771"/>
                  </a:lnTo>
                  <a:lnTo>
                    <a:pt x="1418" y="770"/>
                  </a:lnTo>
                  <a:lnTo>
                    <a:pt x="1419" y="770"/>
                  </a:lnTo>
                  <a:lnTo>
                    <a:pt x="1419" y="768"/>
                  </a:lnTo>
                  <a:lnTo>
                    <a:pt x="1421" y="768"/>
                  </a:lnTo>
                  <a:lnTo>
                    <a:pt x="1421" y="767"/>
                  </a:lnTo>
                  <a:lnTo>
                    <a:pt x="1422" y="766"/>
                  </a:lnTo>
                  <a:lnTo>
                    <a:pt x="1423" y="765"/>
                  </a:lnTo>
                  <a:lnTo>
                    <a:pt x="1423" y="764"/>
                  </a:lnTo>
                  <a:lnTo>
                    <a:pt x="1424" y="762"/>
                  </a:lnTo>
                  <a:lnTo>
                    <a:pt x="1424" y="761"/>
                  </a:lnTo>
                  <a:lnTo>
                    <a:pt x="1425" y="761"/>
                  </a:lnTo>
                  <a:lnTo>
                    <a:pt x="1427" y="760"/>
                  </a:lnTo>
                  <a:lnTo>
                    <a:pt x="1428" y="760"/>
                  </a:lnTo>
                  <a:lnTo>
                    <a:pt x="1429" y="759"/>
                  </a:lnTo>
                  <a:lnTo>
                    <a:pt x="1429" y="758"/>
                  </a:lnTo>
                  <a:lnTo>
                    <a:pt x="1429" y="756"/>
                  </a:lnTo>
                  <a:lnTo>
                    <a:pt x="1429" y="755"/>
                  </a:lnTo>
                  <a:lnTo>
                    <a:pt x="1429" y="754"/>
                  </a:lnTo>
                  <a:lnTo>
                    <a:pt x="1431" y="753"/>
                  </a:lnTo>
                  <a:lnTo>
                    <a:pt x="1431" y="752"/>
                  </a:lnTo>
                  <a:lnTo>
                    <a:pt x="1434" y="752"/>
                  </a:lnTo>
                  <a:lnTo>
                    <a:pt x="1434" y="750"/>
                  </a:lnTo>
                  <a:lnTo>
                    <a:pt x="1435" y="750"/>
                  </a:lnTo>
                  <a:lnTo>
                    <a:pt x="1436" y="750"/>
                  </a:lnTo>
                  <a:lnTo>
                    <a:pt x="1437" y="749"/>
                  </a:lnTo>
                  <a:lnTo>
                    <a:pt x="1437" y="748"/>
                  </a:lnTo>
                  <a:lnTo>
                    <a:pt x="1437" y="747"/>
                  </a:lnTo>
                  <a:lnTo>
                    <a:pt x="1439" y="747"/>
                  </a:lnTo>
                  <a:lnTo>
                    <a:pt x="1440" y="747"/>
                  </a:lnTo>
                  <a:lnTo>
                    <a:pt x="1441" y="747"/>
                  </a:lnTo>
                  <a:lnTo>
                    <a:pt x="1441" y="746"/>
                  </a:lnTo>
                  <a:lnTo>
                    <a:pt x="1442" y="746"/>
                  </a:lnTo>
                  <a:lnTo>
                    <a:pt x="1442" y="747"/>
                  </a:lnTo>
                  <a:lnTo>
                    <a:pt x="1443" y="746"/>
                  </a:lnTo>
                  <a:lnTo>
                    <a:pt x="1445" y="746"/>
                  </a:lnTo>
                  <a:lnTo>
                    <a:pt x="1445" y="745"/>
                  </a:lnTo>
                  <a:lnTo>
                    <a:pt x="1446" y="745"/>
                  </a:lnTo>
                  <a:lnTo>
                    <a:pt x="1447" y="745"/>
                  </a:lnTo>
                  <a:lnTo>
                    <a:pt x="1447" y="745"/>
                  </a:lnTo>
                  <a:lnTo>
                    <a:pt x="1446" y="745"/>
                  </a:lnTo>
                  <a:lnTo>
                    <a:pt x="1446" y="743"/>
                  </a:lnTo>
                  <a:lnTo>
                    <a:pt x="1445" y="743"/>
                  </a:lnTo>
                  <a:lnTo>
                    <a:pt x="1445" y="742"/>
                  </a:lnTo>
                  <a:lnTo>
                    <a:pt x="1446" y="742"/>
                  </a:lnTo>
                  <a:lnTo>
                    <a:pt x="1446" y="741"/>
                  </a:lnTo>
                  <a:lnTo>
                    <a:pt x="1446" y="740"/>
                  </a:lnTo>
                  <a:lnTo>
                    <a:pt x="1447" y="739"/>
                  </a:lnTo>
                  <a:lnTo>
                    <a:pt x="1448" y="739"/>
                  </a:lnTo>
                  <a:lnTo>
                    <a:pt x="1449" y="737"/>
                  </a:lnTo>
                  <a:lnTo>
                    <a:pt x="1449" y="736"/>
                  </a:lnTo>
                  <a:lnTo>
                    <a:pt x="1449" y="735"/>
                  </a:lnTo>
                  <a:lnTo>
                    <a:pt x="1449" y="734"/>
                  </a:lnTo>
                  <a:lnTo>
                    <a:pt x="1448" y="734"/>
                  </a:lnTo>
                  <a:lnTo>
                    <a:pt x="1447" y="734"/>
                  </a:lnTo>
                  <a:lnTo>
                    <a:pt x="1447" y="733"/>
                  </a:lnTo>
                  <a:lnTo>
                    <a:pt x="1447" y="731"/>
                  </a:lnTo>
                  <a:lnTo>
                    <a:pt x="1448" y="731"/>
                  </a:lnTo>
                  <a:lnTo>
                    <a:pt x="1448" y="730"/>
                  </a:lnTo>
                  <a:lnTo>
                    <a:pt x="1448" y="729"/>
                  </a:lnTo>
                  <a:lnTo>
                    <a:pt x="1449" y="729"/>
                  </a:lnTo>
                  <a:lnTo>
                    <a:pt x="1449" y="728"/>
                  </a:lnTo>
                  <a:lnTo>
                    <a:pt x="1451" y="728"/>
                  </a:lnTo>
                  <a:lnTo>
                    <a:pt x="1451" y="727"/>
                  </a:lnTo>
                  <a:lnTo>
                    <a:pt x="1451" y="725"/>
                  </a:lnTo>
                  <a:lnTo>
                    <a:pt x="1449" y="725"/>
                  </a:lnTo>
                  <a:lnTo>
                    <a:pt x="1449" y="724"/>
                  </a:lnTo>
                  <a:lnTo>
                    <a:pt x="1451" y="724"/>
                  </a:lnTo>
                  <a:lnTo>
                    <a:pt x="1451" y="723"/>
                  </a:lnTo>
                  <a:lnTo>
                    <a:pt x="1451" y="722"/>
                  </a:lnTo>
                  <a:lnTo>
                    <a:pt x="1451" y="721"/>
                  </a:lnTo>
                  <a:lnTo>
                    <a:pt x="1451" y="719"/>
                  </a:lnTo>
                  <a:lnTo>
                    <a:pt x="1451" y="718"/>
                  </a:lnTo>
                  <a:lnTo>
                    <a:pt x="1451" y="717"/>
                  </a:lnTo>
                  <a:lnTo>
                    <a:pt x="1451" y="716"/>
                  </a:lnTo>
                  <a:lnTo>
                    <a:pt x="1451" y="716"/>
                  </a:lnTo>
                  <a:lnTo>
                    <a:pt x="1452" y="716"/>
                  </a:lnTo>
                  <a:lnTo>
                    <a:pt x="1452" y="715"/>
                  </a:lnTo>
                  <a:lnTo>
                    <a:pt x="1453" y="715"/>
                  </a:lnTo>
                  <a:lnTo>
                    <a:pt x="1454" y="715"/>
                  </a:lnTo>
                  <a:lnTo>
                    <a:pt x="1454" y="713"/>
                  </a:lnTo>
                  <a:lnTo>
                    <a:pt x="1455" y="712"/>
                  </a:lnTo>
                  <a:lnTo>
                    <a:pt x="1456" y="712"/>
                  </a:lnTo>
                  <a:lnTo>
                    <a:pt x="1458" y="712"/>
                  </a:lnTo>
                  <a:lnTo>
                    <a:pt x="1459" y="712"/>
                  </a:lnTo>
                  <a:lnTo>
                    <a:pt x="1459" y="713"/>
                  </a:lnTo>
                  <a:lnTo>
                    <a:pt x="1460" y="713"/>
                  </a:lnTo>
                  <a:lnTo>
                    <a:pt x="1461" y="713"/>
                  </a:lnTo>
                  <a:lnTo>
                    <a:pt x="1461" y="712"/>
                  </a:lnTo>
                  <a:lnTo>
                    <a:pt x="1462" y="712"/>
                  </a:lnTo>
                  <a:lnTo>
                    <a:pt x="1464" y="712"/>
                  </a:lnTo>
                  <a:lnTo>
                    <a:pt x="1465" y="712"/>
                  </a:lnTo>
                  <a:lnTo>
                    <a:pt x="1464" y="711"/>
                  </a:lnTo>
                  <a:lnTo>
                    <a:pt x="1461" y="711"/>
                  </a:lnTo>
                  <a:lnTo>
                    <a:pt x="1460" y="711"/>
                  </a:lnTo>
                  <a:lnTo>
                    <a:pt x="1459" y="710"/>
                  </a:lnTo>
                  <a:lnTo>
                    <a:pt x="1458" y="710"/>
                  </a:lnTo>
                  <a:lnTo>
                    <a:pt x="1456" y="709"/>
                  </a:lnTo>
                  <a:lnTo>
                    <a:pt x="1456" y="708"/>
                  </a:lnTo>
                  <a:lnTo>
                    <a:pt x="1455" y="708"/>
                  </a:lnTo>
                  <a:lnTo>
                    <a:pt x="1454" y="706"/>
                  </a:lnTo>
                  <a:lnTo>
                    <a:pt x="1453" y="706"/>
                  </a:lnTo>
                  <a:lnTo>
                    <a:pt x="1453" y="708"/>
                  </a:lnTo>
                  <a:lnTo>
                    <a:pt x="1452" y="708"/>
                  </a:lnTo>
                  <a:lnTo>
                    <a:pt x="1451" y="708"/>
                  </a:lnTo>
                  <a:lnTo>
                    <a:pt x="1449" y="709"/>
                  </a:lnTo>
                  <a:lnTo>
                    <a:pt x="1448" y="709"/>
                  </a:lnTo>
                  <a:lnTo>
                    <a:pt x="1447" y="709"/>
                  </a:lnTo>
                  <a:lnTo>
                    <a:pt x="1446" y="709"/>
                  </a:lnTo>
                  <a:lnTo>
                    <a:pt x="1445" y="710"/>
                  </a:lnTo>
                  <a:lnTo>
                    <a:pt x="1443" y="710"/>
                  </a:lnTo>
                  <a:lnTo>
                    <a:pt x="1442" y="710"/>
                  </a:lnTo>
                  <a:lnTo>
                    <a:pt x="1442" y="711"/>
                  </a:lnTo>
                  <a:lnTo>
                    <a:pt x="1442" y="712"/>
                  </a:lnTo>
                  <a:lnTo>
                    <a:pt x="1441" y="712"/>
                  </a:lnTo>
                  <a:lnTo>
                    <a:pt x="1441" y="713"/>
                  </a:lnTo>
                  <a:lnTo>
                    <a:pt x="1442" y="713"/>
                  </a:lnTo>
                  <a:lnTo>
                    <a:pt x="1442" y="715"/>
                  </a:lnTo>
                  <a:lnTo>
                    <a:pt x="1441" y="716"/>
                  </a:lnTo>
                  <a:lnTo>
                    <a:pt x="1440" y="716"/>
                  </a:lnTo>
                  <a:lnTo>
                    <a:pt x="1440" y="717"/>
                  </a:lnTo>
                  <a:lnTo>
                    <a:pt x="1440" y="718"/>
                  </a:lnTo>
                  <a:lnTo>
                    <a:pt x="1441" y="718"/>
                  </a:lnTo>
                  <a:lnTo>
                    <a:pt x="1441" y="719"/>
                  </a:lnTo>
                  <a:lnTo>
                    <a:pt x="1441" y="721"/>
                  </a:lnTo>
                  <a:lnTo>
                    <a:pt x="1440" y="721"/>
                  </a:lnTo>
                  <a:lnTo>
                    <a:pt x="1440" y="722"/>
                  </a:lnTo>
                  <a:lnTo>
                    <a:pt x="1440" y="723"/>
                  </a:lnTo>
                  <a:lnTo>
                    <a:pt x="1440" y="724"/>
                  </a:lnTo>
                  <a:lnTo>
                    <a:pt x="1439" y="724"/>
                  </a:lnTo>
                  <a:lnTo>
                    <a:pt x="1439" y="725"/>
                  </a:lnTo>
                  <a:lnTo>
                    <a:pt x="1440" y="727"/>
                  </a:lnTo>
                  <a:lnTo>
                    <a:pt x="1441" y="727"/>
                  </a:lnTo>
                  <a:lnTo>
                    <a:pt x="1442" y="728"/>
                  </a:lnTo>
                  <a:lnTo>
                    <a:pt x="1442" y="729"/>
                  </a:lnTo>
                  <a:lnTo>
                    <a:pt x="1441" y="729"/>
                  </a:lnTo>
                  <a:lnTo>
                    <a:pt x="1440" y="729"/>
                  </a:lnTo>
                  <a:lnTo>
                    <a:pt x="1440" y="730"/>
                  </a:lnTo>
                  <a:lnTo>
                    <a:pt x="1440" y="731"/>
                  </a:lnTo>
                  <a:lnTo>
                    <a:pt x="1439" y="731"/>
                  </a:lnTo>
                  <a:lnTo>
                    <a:pt x="1439" y="730"/>
                  </a:lnTo>
                  <a:lnTo>
                    <a:pt x="1437" y="730"/>
                  </a:lnTo>
                  <a:lnTo>
                    <a:pt x="1437" y="729"/>
                  </a:lnTo>
                  <a:lnTo>
                    <a:pt x="1439" y="729"/>
                  </a:lnTo>
                  <a:lnTo>
                    <a:pt x="1439" y="728"/>
                  </a:lnTo>
                  <a:lnTo>
                    <a:pt x="1437" y="728"/>
                  </a:lnTo>
                  <a:lnTo>
                    <a:pt x="1437" y="728"/>
                  </a:lnTo>
                  <a:lnTo>
                    <a:pt x="1436" y="729"/>
                  </a:lnTo>
                  <a:lnTo>
                    <a:pt x="1435" y="729"/>
                  </a:lnTo>
                  <a:lnTo>
                    <a:pt x="1434" y="729"/>
                  </a:lnTo>
                  <a:lnTo>
                    <a:pt x="1434" y="730"/>
                  </a:lnTo>
                  <a:lnTo>
                    <a:pt x="1433" y="730"/>
                  </a:lnTo>
                  <a:lnTo>
                    <a:pt x="1433" y="731"/>
                  </a:lnTo>
                  <a:lnTo>
                    <a:pt x="1431" y="731"/>
                  </a:lnTo>
                  <a:lnTo>
                    <a:pt x="1431" y="733"/>
                  </a:lnTo>
                  <a:lnTo>
                    <a:pt x="1430" y="734"/>
                  </a:lnTo>
                  <a:lnTo>
                    <a:pt x="1430" y="735"/>
                  </a:lnTo>
                  <a:lnTo>
                    <a:pt x="1429" y="735"/>
                  </a:lnTo>
                  <a:lnTo>
                    <a:pt x="1429" y="734"/>
                  </a:lnTo>
                  <a:lnTo>
                    <a:pt x="1428" y="734"/>
                  </a:lnTo>
                  <a:lnTo>
                    <a:pt x="1429" y="735"/>
                  </a:lnTo>
                  <a:lnTo>
                    <a:pt x="1429" y="736"/>
                  </a:lnTo>
                  <a:lnTo>
                    <a:pt x="1428" y="736"/>
                  </a:lnTo>
                  <a:lnTo>
                    <a:pt x="1427" y="737"/>
                  </a:lnTo>
                  <a:lnTo>
                    <a:pt x="1425" y="737"/>
                  </a:lnTo>
                  <a:lnTo>
                    <a:pt x="1425" y="739"/>
                  </a:lnTo>
                  <a:lnTo>
                    <a:pt x="1424" y="739"/>
                  </a:lnTo>
                  <a:lnTo>
                    <a:pt x="1424" y="740"/>
                  </a:lnTo>
                  <a:lnTo>
                    <a:pt x="1424" y="741"/>
                  </a:lnTo>
                  <a:lnTo>
                    <a:pt x="1423" y="741"/>
                  </a:lnTo>
                  <a:lnTo>
                    <a:pt x="1422" y="742"/>
                  </a:lnTo>
                  <a:lnTo>
                    <a:pt x="1421" y="743"/>
                  </a:lnTo>
                  <a:lnTo>
                    <a:pt x="1419" y="745"/>
                  </a:lnTo>
                  <a:lnTo>
                    <a:pt x="1418" y="745"/>
                  </a:lnTo>
                  <a:lnTo>
                    <a:pt x="1418" y="746"/>
                  </a:lnTo>
                  <a:lnTo>
                    <a:pt x="1417" y="746"/>
                  </a:lnTo>
                  <a:lnTo>
                    <a:pt x="1417" y="747"/>
                  </a:lnTo>
                  <a:lnTo>
                    <a:pt x="1417" y="748"/>
                  </a:lnTo>
                  <a:lnTo>
                    <a:pt x="1416" y="748"/>
                  </a:lnTo>
                  <a:lnTo>
                    <a:pt x="1415" y="748"/>
                  </a:lnTo>
                  <a:lnTo>
                    <a:pt x="1414" y="748"/>
                  </a:lnTo>
                  <a:lnTo>
                    <a:pt x="1414" y="747"/>
                  </a:lnTo>
                  <a:lnTo>
                    <a:pt x="1412" y="748"/>
                  </a:lnTo>
                  <a:lnTo>
                    <a:pt x="1412" y="749"/>
                  </a:lnTo>
                  <a:lnTo>
                    <a:pt x="1412" y="750"/>
                  </a:lnTo>
                  <a:lnTo>
                    <a:pt x="1411" y="750"/>
                  </a:lnTo>
                  <a:lnTo>
                    <a:pt x="1410" y="750"/>
                  </a:lnTo>
                  <a:lnTo>
                    <a:pt x="1410" y="749"/>
                  </a:lnTo>
                  <a:lnTo>
                    <a:pt x="1411" y="749"/>
                  </a:lnTo>
                  <a:lnTo>
                    <a:pt x="1411" y="748"/>
                  </a:lnTo>
                  <a:lnTo>
                    <a:pt x="1411" y="747"/>
                  </a:lnTo>
                  <a:lnTo>
                    <a:pt x="1410" y="746"/>
                  </a:lnTo>
                  <a:lnTo>
                    <a:pt x="1411" y="746"/>
                  </a:lnTo>
                  <a:lnTo>
                    <a:pt x="1411" y="745"/>
                  </a:lnTo>
                  <a:lnTo>
                    <a:pt x="1412" y="745"/>
                  </a:lnTo>
                  <a:lnTo>
                    <a:pt x="1412" y="745"/>
                  </a:lnTo>
                  <a:lnTo>
                    <a:pt x="1412" y="743"/>
                  </a:lnTo>
                  <a:lnTo>
                    <a:pt x="1414" y="743"/>
                  </a:lnTo>
                  <a:lnTo>
                    <a:pt x="1414" y="742"/>
                  </a:lnTo>
                  <a:lnTo>
                    <a:pt x="1412" y="742"/>
                  </a:lnTo>
                  <a:lnTo>
                    <a:pt x="1411" y="742"/>
                  </a:lnTo>
                  <a:lnTo>
                    <a:pt x="1410" y="742"/>
                  </a:lnTo>
                  <a:lnTo>
                    <a:pt x="1410" y="743"/>
                  </a:lnTo>
                  <a:lnTo>
                    <a:pt x="1409" y="743"/>
                  </a:lnTo>
                  <a:lnTo>
                    <a:pt x="1409" y="745"/>
                  </a:lnTo>
                  <a:lnTo>
                    <a:pt x="1409" y="745"/>
                  </a:lnTo>
                  <a:lnTo>
                    <a:pt x="1409" y="743"/>
                  </a:lnTo>
                  <a:lnTo>
                    <a:pt x="1409" y="742"/>
                  </a:lnTo>
                  <a:lnTo>
                    <a:pt x="1409" y="742"/>
                  </a:lnTo>
                  <a:lnTo>
                    <a:pt x="1409" y="741"/>
                  </a:lnTo>
                  <a:lnTo>
                    <a:pt x="1409" y="740"/>
                  </a:lnTo>
                  <a:lnTo>
                    <a:pt x="1409" y="739"/>
                  </a:lnTo>
                  <a:lnTo>
                    <a:pt x="1409" y="737"/>
                  </a:lnTo>
                  <a:lnTo>
                    <a:pt x="1409" y="737"/>
                  </a:lnTo>
                  <a:lnTo>
                    <a:pt x="1409" y="736"/>
                  </a:lnTo>
                  <a:lnTo>
                    <a:pt x="1409" y="736"/>
                  </a:lnTo>
                  <a:lnTo>
                    <a:pt x="1409" y="735"/>
                  </a:lnTo>
                  <a:lnTo>
                    <a:pt x="1410" y="734"/>
                  </a:lnTo>
                  <a:lnTo>
                    <a:pt x="1409" y="734"/>
                  </a:lnTo>
                  <a:lnTo>
                    <a:pt x="1409" y="733"/>
                  </a:lnTo>
                  <a:lnTo>
                    <a:pt x="1410" y="733"/>
                  </a:lnTo>
                  <a:lnTo>
                    <a:pt x="1411" y="731"/>
                  </a:lnTo>
                  <a:lnTo>
                    <a:pt x="1411" y="730"/>
                  </a:lnTo>
                  <a:lnTo>
                    <a:pt x="1411" y="729"/>
                  </a:lnTo>
                  <a:lnTo>
                    <a:pt x="1412" y="729"/>
                  </a:lnTo>
                  <a:lnTo>
                    <a:pt x="1412" y="728"/>
                  </a:lnTo>
                  <a:lnTo>
                    <a:pt x="1412" y="727"/>
                  </a:lnTo>
                  <a:lnTo>
                    <a:pt x="1412" y="725"/>
                  </a:lnTo>
                  <a:lnTo>
                    <a:pt x="1412" y="724"/>
                  </a:lnTo>
                  <a:lnTo>
                    <a:pt x="1412" y="723"/>
                  </a:lnTo>
                  <a:lnTo>
                    <a:pt x="1411" y="723"/>
                  </a:lnTo>
                  <a:lnTo>
                    <a:pt x="1411" y="724"/>
                  </a:lnTo>
                  <a:lnTo>
                    <a:pt x="1410" y="724"/>
                  </a:lnTo>
                  <a:lnTo>
                    <a:pt x="1409" y="724"/>
                  </a:lnTo>
                  <a:lnTo>
                    <a:pt x="1409" y="725"/>
                  </a:lnTo>
                  <a:lnTo>
                    <a:pt x="1409" y="727"/>
                  </a:lnTo>
                  <a:lnTo>
                    <a:pt x="1409" y="727"/>
                  </a:lnTo>
                  <a:lnTo>
                    <a:pt x="1409" y="728"/>
                  </a:lnTo>
                  <a:lnTo>
                    <a:pt x="1408" y="728"/>
                  </a:lnTo>
                  <a:lnTo>
                    <a:pt x="1406" y="728"/>
                  </a:lnTo>
                  <a:lnTo>
                    <a:pt x="1406" y="729"/>
                  </a:lnTo>
                  <a:lnTo>
                    <a:pt x="1405" y="729"/>
                  </a:lnTo>
                  <a:lnTo>
                    <a:pt x="1405" y="728"/>
                  </a:lnTo>
                  <a:lnTo>
                    <a:pt x="1405" y="727"/>
                  </a:lnTo>
                  <a:lnTo>
                    <a:pt x="1405" y="725"/>
                  </a:lnTo>
                  <a:lnTo>
                    <a:pt x="1404" y="725"/>
                  </a:lnTo>
                  <a:lnTo>
                    <a:pt x="1404" y="724"/>
                  </a:lnTo>
                  <a:lnTo>
                    <a:pt x="1403" y="723"/>
                  </a:lnTo>
                  <a:lnTo>
                    <a:pt x="1402" y="723"/>
                  </a:lnTo>
                  <a:lnTo>
                    <a:pt x="1400" y="723"/>
                  </a:lnTo>
                  <a:lnTo>
                    <a:pt x="1399" y="723"/>
                  </a:lnTo>
                  <a:lnTo>
                    <a:pt x="1398" y="723"/>
                  </a:lnTo>
                  <a:lnTo>
                    <a:pt x="1398" y="724"/>
                  </a:lnTo>
                  <a:lnTo>
                    <a:pt x="1398" y="725"/>
                  </a:lnTo>
                  <a:lnTo>
                    <a:pt x="1397" y="725"/>
                  </a:lnTo>
                  <a:lnTo>
                    <a:pt x="1396" y="725"/>
                  </a:lnTo>
                  <a:lnTo>
                    <a:pt x="1394" y="725"/>
                  </a:lnTo>
                  <a:lnTo>
                    <a:pt x="1393" y="725"/>
                  </a:lnTo>
                  <a:lnTo>
                    <a:pt x="1392" y="725"/>
                  </a:lnTo>
                  <a:lnTo>
                    <a:pt x="1391" y="725"/>
                  </a:lnTo>
                  <a:lnTo>
                    <a:pt x="1391" y="727"/>
                  </a:lnTo>
                  <a:lnTo>
                    <a:pt x="1390" y="727"/>
                  </a:lnTo>
                  <a:lnTo>
                    <a:pt x="1388" y="727"/>
                  </a:lnTo>
                  <a:lnTo>
                    <a:pt x="1387" y="727"/>
                  </a:lnTo>
                  <a:lnTo>
                    <a:pt x="1386" y="727"/>
                  </a:lnTo>
                  <a:lnTo>
                    <a:pt x="1384" y="725"/>
                  </a:lnTo>
                  <a:lnTo>
                    <a:pt x="1384" y="727"/>
                  </a:lnTo>
                  <a:lnTo>
                    <a:pt x="1383" y="727"/>
                  </a:lnTo>
                  <a:lnTo>
                    <a:pt x="1383" y="728"/>
                  </a:lnTo>
                  <a:lnTo>
                    <a:pt x="1381" y="728"/>
                  </a:lnTo>
                  <a:lnTo>
                    <a:pt x="1380" y="729"/>
                  </a:lnTo>
                  <a:lnTo>
                    <a:pt x="1380" y="729"/>
                  </a:lnTo>
                  <a:lnTo>
                    <a:pt x="1380" y="730"/>
                  </a:lnTo>
                  <a:lnTo>
                    <a:pt x="1379" y="730"/>
                  </a:lnTo>
                  <a:lnTo>
                    <a:pt x="1379" y="731"/>
                  </a:lnTo>
                  <a:lnTo>
                    <a:pt x="1378" y="731"/>
                  </a:lnTo>
                  <a:lnTo>
                    <a:pt x="1377" y="731"/>
                  </a:lnTo>
                  <a:lnTo>
                    <a:pt x="1377" y="733"/>
                  </a:lnTo>
                  <a:lnTo>
                    <a:pt x="1377" y="734"/>
                  </a:lnTo>
                  <a:lnTo>
                    <a:pt x="1375" y="734"/>
                  </a:lnTo>
                  <a:lnTo>
                    <a:pt x="1375" y="735"/>
                  </a:lnTo>
                  <a:lnTo>
                    <a:pt x="1377" y="735"/>
                  </a:lnTo>
                  <a:lnTo>
                    <a:pt x="1377" y="736"/>
                  </a:lnTo>
                  <a:lnTo>
                    <a:pt x="1375" y="736"/>
                  </a:lnTo>
                  <a:lnTo>
                    <a:pt x="1375" y="737"/>
                  </a:lnTo>
                  <a:lnTo>
                    <a:pt x="1377" y="737"/>
                  </a:lnTo>
                  <a:lnTo>
                    <a:pt x="1377" y="739"/>
                  </a:lnTo>
                  <a:lnTo>
                    <a:pt x="1375" y="739"/>
                  </a:lnTo>
                  <a:lnTo>
                    <a:pt x="1374" y="739"/>
                  </a:lnTo>
                  <a:lnTo>
                    <a:pt x="1374" y="740"/>
                  </a:lnTo>
                  <a:lnTo>
                    <a:pt x="1373" y="740"/>
                  </a:lnTo>
                  <a:lnTo>
                    <a:pt x="1372" y="741"/>
                  </a:lnTo>
                  <a:lnTo>
                    <a:pt x="1371" y="743"/>
                  </a:lnTo>
                  <a:lnTo>
                    <a:pt x="1369" y="743"/>
                  </a:lnTo>
                  <a:lnTo>
                    <a:pt x="1369" y="745"/>
                  </a:lnTo>
                  <a:lnTo>
                    <a:pt x="1368" y="745"/>
                  </a:lnTo>
                  <a:lnTo>
                    <a:pt x="1369" y="745"/>
                  </a:lnTo>
                  <a:lnTo>
                    <a:pt x="1368" y="745"/>
                  </a:lnTo>
                  <a:lnTo>
                    <a:pt x="1368" y="746"/>
                  </a:lnTo>
                  <a:lnTo>
                    <a:pt x="1368" y="747"/>
                  </a:lnTo>
                  <a:lnTo>
                    <a:pt x="1368" y="748"/>
                  </a:lnTo>
                  <a:lnTo>
                    <a:pt x="1367" y="748"/>
                  </a:lnTo>
                  <a:lnTo>
                    <a:pt x="1367" y="749"/>
                  </a:lnTo>
                  <a:lnTo>
                    <a:pt x="1366" y="749"/>
                  </a:lnTo>
                  <a:lnTo>
                    <a:pt x="1365" y="749"/>
                  </a:lnTo>
                  <a:lnTo>
                    <a:pt x="1365" y="750"/>
                  </a:lnTo>
                  <a:lnTo>
                    <a:pt x="1363" y="750"/>
                  </a:lnTo>
                  <a:lnTo>
                    <a:pt x="1363" y="752"/>
                  </a:lnTo>
                  <a:lnTo>
                    <a:pt x="1362" y="752"/>
                  </a:lnTo>
                  <a:lnTo>
                    <a:pt x="1362" y="753"/>
                  </a:lnTo>
                  <a:lnTo>
                    <a:pt x="1361" y="753"/>
                  </a:lnTo>
                  <a:lnTo>
                    <a:pt x="1361" y="754"/>
                  </a:lnTo>
                  <a:lnTo>
                    <a:pt x="1360" y="754"/>
                  </a:lnTo>
                  <a:lnTo>
                    <a:pt x="1359" y="755"/>
                  </a:lnTo>
                  <a:lnTo>
                    <a:pt x="1357" y="756"/>
                  </a:lnTo>
                  <a:lnTo>
                    <a:pt x="1356" y="758"/>
                  </a:lnTo>
                  <a:lnTo>
                    <a:pt x="1356" y="759"/>
                  </a:lnTo>
                  <a:lnTo>
                    <a:pt x="1355" y="759"/>
                  </a:lnTo>
                  <a:lnTo>
                    <a:pt x="1355" y="760"/>
                  </a:lnTo>
                  <a:lnTo>
                    <a:pt x="1354" y="762"/>
                  </a:lnTo>
                  <a:lnTo>
                    <a:pt x="1354" y="761"/>
                  </a:lnTo>
                  <a:lnTo>
                    <a:pt x="1353" y="761"/>
                  </a:lnTo>
                  <a:lnTo>
                    <a:pt x="1353" y="762"/>
                  </a:lnTo>
                  <a:lnTo>
                    <a:pt x="1353" y="764"/>
                  </a:lnTo>
                  <a:lnTo>
                    <a:pt x="1353" y="765"/>
                  </a:lnTo>
                  <a:lnTo>
                    <a:pt x="1352" y="765"/>
                  </a:lnTo>
                  <a:lnTo>
                    <a:pt x="1352" y="766"/>
                  </a:lnTo>
                  <a:lnTo>
                    <a:pt x="1352" y="766"/>
                  </a:lnTo>
                  <a:lnTo>
                    <a:pt x="1352" y="767"/>
                  </a:lnTo>
                  <a:lnTo>
                    <a:pt x="1352" y="768"/>
                  </a:lnTo>
                  <a:lnTo>
                    <a:pt x="1352" y="770"/>
                  </a:lnTo>
                  <a:lnTo>
                    <a:pt x="1352" y="770"/>
                  </a:lnTo>
                  <a:lnTo>
                    <a:pt x="1352" y="771"/>
                  </a:lnTo>
                  <a:lnTo>
                    <a:pt x="1352" y="772"/>
                  </a:lnTo>
                  <a:lnTo>
                    <a:pt x="1352" y="773"/>
                  </a:lnTo>
                  <a:lnTo>
                    <a:pt x="1350" y="773"/>
                  </a:lnTo>
                  <a:lnTo>
                    <a:pt x="1350" y="773"/>
                  </a:lnTo>
                  <a:lnTo>
                    <a:pt x="1352" y="773"/>
                  </a:lnTo>
                  <a:lnTo>
                    <a:pt x="1352" y="773"/>
                  </a:lnTo>
                  <a:lnTo>
                    <a:pt x="1352" y="773"/>
                  </a:lnTo>
                  <a:lnTo>
                    <a:pt x="1353" y="773"/>
                  </a:lnTo>
                  <a:lnTo>
                    <a:pt x="1354" y="773"/>
                  </a:lnTo>
                  <a:lnTo>
                    <a:pt x="1355" y="773"/>
                  </a:lnTo>
                  <a:lnTo>
                    <a:pt x="1356" y="773"/>
                  </a:lnTo>
                  <a:lnTo>
                    <a:pt x="1356" y="773"/>
                  </a:lnTo>
                  <a:lnTo>
                    <a:pt x="1357" y="773"/>
                  </a:lnTo>
                  <a:lnTo>
                    <a:pt x="1357" y="773"/>
                  </a:lnTo>
                  <a:lnTo>
                    <a:pt x="1359" y="773"/>
                  </a:lnTo>
                  <a:lnTo>
                    <a:pt x="1359" y="773"/>
                  </a:lnTo>
                  <a:lnTo>
                    <a:pt x="1360" y="774"/>
                  </a:lnTo>
                  <a:lnTo>
                    <a:pt x="1361" y="774"/>
                  </a:lnTo>
                  <a:lnTo>
                    <a:pt x="1361" y="776"/>
                  </a:lnTo>
                  <a:lnTo>
                    <a:pt x="1361" y="777"/>
                  </a:lnTo>
                  <a:lnTo>
                    <a:pt x="1361" y="778"/>
                  </a:lnTo>
                  <a:lnTo>
                    <a:pt x="1361" y="779"/>
                  </a:lnTo>
                  <a:lnTo>
                    <a:pt x="1360" y="779"/>
                  </a:lnTo>
                  <a:lnTo>
                    <a:pt x="1359" y="779"/>
                  </a:lnTo>
                  <a:lnTo>
                    <a:pt x="1357" y="779"/>
                  </a:lnTo>
                  <a:lnTo>
                    <a:pt x="1356" y="779"/>
                  </a:lnTo>
                  <a:lnTo>
                    <a:pt x="1355" y="779"/>
                  </a:lnTo>
                  <a:lnTo>
                    <a:pt x="1354" y="778"/>
                  </a:lnTo>
                  <a:lnTo>
                    <a:pt x="1353" y="778"/>
                  </a:lnTo>
                  <a:lnTo>
                    <a:pt x="1352" y="779"/>
                  </a:lnTo>
                  <a:lnTo>
                    <a:pt x="1353" y="780"/>
                  </a:lnTo>
                  <a:lnTo>
                    <a:pt x="1352" y="780"/>
                  </a:lnTo>
                  <a:lnTo>
                    <a:pt x="1352" y="780"/>
                  </a:lnTo>
                  <a:lnTo>
                    <a:pt x="1350" y="781"/>
                  </a:lnTo>
                  <a:lnTo>
                    <a:pt x="1349" y="781"/>
                  </a:lnTo>
                  <a:lnTo>
                    <a:pt x="1349" y="780"/>
                  </a:lnTo>
                  <a:lnTo>
                    <a:pt x="1348" y="780"/>
                  </a:lnTo>
                  <a:lnTo>
                    <a:pt x="1348" y="779"/>
                  </a:lnTo>
                  <a:lnTo>
                    <a:pt x="1347" y="779"/>
                  </a:lnTo>
                  <a:lnTo>
                    <a:pt x="1347" y="778"/>
                  </a:lnTo>
                  <a:lnTo>
                    <a:pt x="1346" y="778"/>
                  </a:lnTo>
                  <a:lnTo>
                    <a:pt x="1344" y="778"/>
                  </a:lnTo>
                  <a:lnTo>
                    <a:pt x="1343" y="778"/>
                  </a:lnTo>
                  <a:lnTo>
                    <a:pt x="1343" y="779"/>
                  </a:lnTo>
                  <a:lnTo>
                    <a:pt x="1342" y="779"/>
                  </a:lnTo>
                  <a:lnTo>
                    <a:pt x="1343" y="780"/>
                  </a:lnTo>
                  <a:lnTo>
                    <a:pt x="1342" y="780"/>
                  </a:lnTo>
                  <a:lnTo>
                    <a:pt x="1341" y="780"/>
                  </a:lnTo>
                  <a:lnTo>
                    <a:pt x="1340" y="780"/>
                  </a:lnTo>
                  <a:lnTo>
                    <a:pt x="1340" y="781"/>
                  </a:lnTo>
                  <a:lnTo>
                    <a:pt x="1338" y="781"/>
                  </a:lnTo>
                  <a:lnTo>
                    <a:pt x="1338" y="783"/>
                  </a:lnTo>
                  <a:lnTo>
                    <a:pt x="1338" y="784"/>
                  </a:lnTo>
                  <a:lnTo>
                    <a:pt x="1337" y="784"/>
                  </a:lnTo>
                  <a:lnTo>
                    <a:pt x="1336" y="784"/>
                  </a:lnTo>
                  <a:lnTo>
                    <a:pt x="1335" y="784"/>
                  </a:lnTo>
                  <a:lnTo>
                    <a:pt x="1334" y="783"/>
                  </a:lnTo>
                  <a:lnTo>
                    <a:pt x="1332" y="781"/>
                  </a:lnTo>
                  <a:lnTo>
                    <a:pt x="1332" y="783"/>
                  </a:lnTo>
                  <a:lnTo>
                    <a:pt x="1331" y="783"/>
                  </a:lnTo>
                  <a:lnTo>
                    <a:pt x="1330" y="783"/>
                  </a:lnTo>
                  <a:lnTo>
                    <a:pt x="1330" y="784"/>
                  </a:lnTo>
                  <a:lnTo>
                    <a:pt x="1330" y="785"/>
                  </a:lnTo>
                  <a:lnTo>
                    <a:pt x="1329" y="785"/>
                  </a:lnTo>
                  <a:lnTo>
                    <a:pt x="1328" y="785"/>
                  </a:lnTo>
                  <a:lnTo>
                    <a:pt x="1326" y="785"/>
                  </a:lnTo>
                  <a:lnTo>
                    <a:pt x="1325" y="785"/>
                  </a:lnTo>
                  <a:lnTo>
                    <a:pt x="1324" y="785"/>
                  </a:lnTo>
                  <a:lnTo>
                    <a:pt x="1323" y="785"/>
                  </a:lnTo>
                  <a:lnTo>
                    <a:pt x="1323" y="786"/>
                  </a:lnTo>
                  <a:lnTo>
                    <a:pt x="1323" y="786"/>
                  </a:lnTo>
                  <a:lnTo>
                    <a:pt x="1323" y="785"/>
                  </a:lnTo>
                  <a:lnTo>
                    <a:pt x="1323" y="784"/>
                  </a:lnTo>
                  <a:lnTo>
                    <a:pt x="1322" y="784"/>
                  </a:lnTo>
                  <a:lnTo>
                    <a:pt x="1322" y="783"/>
                  </a:lnTo>
                  <a:lnTo>
                    <a:pt x="1322" y="781"/>
                  </a:lnTo>
                  <a:lnTo>
                    <a:pt x="1320" y="781"/>
                  </a:lnTo>
                  <a:lnTo>
                    <a:pt x="1320" y="780"/>
                  </a:lnTo>
                  <a:lnTo>
                    <a:pt x="1322" y="780"/>
                  </a:lnTo>
                  <a:lnTo>
                    <a:pt x="1323" y="780"/>
                  </a:lnTo>
                  <a:lnTo>
                    <a:pt x="1323" y="779"/>
                  </a:lnTo>
                  <a:lnTo>
                    <a:pt x="1324" y="779"/>
                  </a:lnTo>
                  <a:lnTo>
                    <a:pt x="1325" y="779"/>
                  </a:lnTo>
                  <a:lnTo>
                    <a:pt x="1326" y="780"/>
                  </a:lnTo>
                  <a:lnTo>
                    <a:pt x="1326" y="779"/>
                  </a:lnTo>
                  <a:lnTo>
                    <a:pt x="1328" y="779"/>
                  </a:lnTo>
                  <a:lnTo>
                    <a:pt x="1329" y="779"/>
                  </a:lnTo>
                  <a:lnTo>
                    <a:pt x="1330" y="779"/>
                  </a:lnTo>
                  <a:lnTo>
                    <a:pt x="1331" y="778"/>
                  </a:lnTo>
                  <a:lnTo>
                    <a:pt x="1331" y="777"/>
                  </a:lnTo>
                  <a:lnTo>
                    <a:pt x="1330" y="777"/>
                  </a:lnTo>
                  <a:lnTo>
                    <a:pt x="1329" y="777"/>
                  </a:lnTo>
                  <a:lnTo>
                    <a:pt x="1328" y="777"/>
                  </a:lnTo>
                  <a:lnTo>
                    <a:pt x="1326" y="777"/>
                  </a:lnTo>
                  <a:lnTo>
                    <a:pt x="1325" y="776"/>
                  </a:lnTo>
                  <a:lnTo>
                    <a:pt x="1326" y="776"/>
                  </a:lnTo>
                  <a:lnTo>
                    <a:pt x="1325" y="774"/>
                  </a:lnTo>
                  <a:lnTo>
                    <a:pt x="1325" y="773"/>
                  </a:lnTo>
                  <a:lnTo>
                    <a:pt x="1324" y="773"/>
                  </a:lnTo>
                  <a:lnTo>
                    <a:pt x="1323" y="773"/>
                  </a:lnTo>
                  <a:lnTo>
                    <a:pt x="1323" y="772"/>
                  </a:lnTo>
                  <a:lnTo>
                    <a:pt x="1323" y="771"/>
                  </a:lnTo>
                  <a:lnTo>
                    <a:pt x="1323" y="772"/>
                  </a:lnTo>
                  <a:lnTo>
                    <a:pt x="1322" y="772"/>
                  </a:lnTo>
                  <a:lnTo>
                    <a:pt x="1320" y="772"/>
                  </a:lnTo>
                  <a:lnTo>
                    <a:pt x="1319" y="772"/>
                  </a:lnTo>
                  <a:lnTo>
                    <a:pt x="1318" y="772"/>
                  </a:lnTo>
                  <a:lnTo>
                    <a:pt x="1318" y="773"/>
                  </a:lnTo>
                  <a:lnTo>
                    <a:pt x="1319" y="773"/>
                  </a:lnTo>
                  <a:lnTo>
                    <a:pt x="1318" y="773"/>
                  </a:lnTo>
                  <a:lnTo>
                    <a:pt x="1317" y="773"/>
                  </a:lnTo>
                  <a:lnTo>
                    <a:pt x="1317" y="773"/>
                  </a:lnTo>
                  <a:lnTo>
                    <a:pt x="1317" y="772"/>
                  </a:lnTo>
                  <a:lnTo>
                    <a:pt x="1316" y="772"/>
                  </a:lnTo>
                  <a:lnTo>
                    <a:pt x="1316" y="773"/>
                  </a:lnTo>
                  <a:lnTo>
                    <a:pt x="1315" y="772"/>
                  </a:lnTo>
                  <a:lnTo>
                    <a:pt x="1313" y="772"/>
                  </a:lnTo>
                  <a:lnTo>
                    <a:pt x="1313" y="771"/>
                  </a:lnTo>
                  <a:lnTo>
                    <a:pt x="1312" y="771"/>
                  </a:lnTo>
                  <a:lnTo>
                    <a:pt x="1311" y="771"/>
                  </a:lnTo>
                  <a:lnTo>
                    <a:pt x="1310" y="770"/>
                  </a:lnTo>
                  <a:lnTo>
                    <a:pt x="1309" y="770"/>
                  </a:lnTo>
                  <a:lnTo>
                    <a:pt x="1306" y="768"/>
                  </a:lnTo>
                  <a:lnTo>
                    <a:pt x="1305" y="768"/>
                  </a:lnTo>
                  <a:lnTo>
                    <a:pt x="1303" y="768"/>
                  </a:lnTo>
                  <a:lnTo>
                    <a:pt x="1303" y="770"/>
                  </a:lnTo>
                  <a:lnTo>
                    <a:pt x="1300" y="770"/>
                  </a:lnTo>
                  <a:lnTo>
                    <a:pt x="1300" y="771"/>
                  </a:lnTo>
                  <a:lnTo>
                    <a:pt x="1299" y="771"/>
                  </a:lnTo>
                  <a:lnTo>
                    <a:pt x="1299" y="772"/>
                  </a:lnTo>
                  <a:lnTo>
                    <a:pt x="1300" y="773"/>
                  </a:lnTo>
                  <a:lnTo>
                    <a:pt x="1299" y="773"/>
                  </a:lnTo>
                  <a:lnTo>
                    <a:pt x="1298" y="773"/>
                  </a:lnTo>
                  <a:lnTo>
                    <a:pt x="1297" y="773"/>
                  </a:lnTo>
                  <a:lnTo>
                    <a:pt x="1297" y="773"/>
                  </a:lnTo>
                  <a:lnTo>
                    <a:pt x="1298" y="772"/>
                  </a:lnTo>
                  <a:lnTo>
                    <a:pt x="1297" y="772"/>
                  </a:lnTo>
                  <a:lnTo>
                    <a:pt x="1297" y="773"/>
                  </a:lnTo>
                  <a:lnTo>
                    <a:pt x="1295" y="773"/>
                  </a:lnTo>
                  <a:lnTo>
                    <a:pt x="1295" y="774"/>
                  </a:lnTo>
                  <a:lnTo>
                    <a:pt x="1295" y="776"/>
                  </a:lnTo>
                  <a:lnTo>
                    <a:pt x="1297" y="776"/>
                  </a:lnTo>
                  <a:lnTo>
                    <a:pt x="1298" y="776"/>
                  </a:lnTo>
                  <a:lnTo>
                    <a:pt x="1298" y="777"/>
                  </a:lnTo>
                  <a:lnTo>
                    <a:pt x="1298" y="778"/>
                  </a:lnTo>
                  <a:lnTo>
                    <a:pt x="1297" y="777"/>
                  </a:lnTo>
                  <a:lnTo>
                    <a:pt x="1297" y="778"/>
                  </a:lnTo>
                  <a:lnTo>
                    <a:pt x="1295" y="778"/>
                  </a:lnTo>
                  <a:lnTo>
                    <a:pt x="1295" y="777"/>
                  </a:lnTo>
                  <a:lnTo>
                    <a:pt x="1294" y="778"/>
                  </a:lnTo>
                  <a:lnTo>
                    <a:pt x="1294" y="777"/>
                  </a:lnTo>
                  <a:lnTo>
                    <a:pt x="1293" y="777"/>
                  </a:lnTo>
                  <a:lnTo>
                    <a:pt x="1293" y="776"/>
                  </a:lnTo>
                  <a:lnTo>
                    <a:pt x="1293" y="774"/>
                  </a:lnTo>
                  <a:lnTo>
                    <a:pt x="1292" y="774"/>
                  </a:lnTo>
                  <a:lnTo>
                    <a:pt x="1289" y="774"/>
                  </a:lnTo>
                  <a:lnTo>
                    <a:pt x="1288" y="774"/>
                  </a:lnTo>
                  <a:lnTo>
                    <a:pt x="1287" y="774"/>
                  </a:lnTo>
                  <a:lnTo>
                    <a:pt x="1287" y="776"/>
                  </a:lnTo>
                  <a:lnTo>
                    <a:pt x="1287" y="777"/>
                  </a:lnTo>
                  <a:lnTo>
                    <a:pt x="1286" y="777"/>
                  </a:lnTo>
                  <a:lnTo>
                    <a:pt x="1285" y="777"/>
                  </a:lnTo>
                  <a:lnTo>
                    <a:pt x="1285" y="778"/>
                  </a:lnTo>
                  <a:lnTo>
                    <a:pt x="1284" y="778"/>
                  </a:lnTo>
                  <a:lnTo>
                    <a:pt x="1284" y="777"/>
                  </a:lnTo>
                  <a:lnTo>
                    <a:pt x="1282" y="777"/>
                  </a:lnTo>
                  <a:lnTo>
                    <a:pt x="1282" y="776"/>
                  </a:lnTo>
                  <a:lnTo>
                    <a:pt x="1281" y="776"/>
                  </a:lnTo>
                  <a:lnTo>
                    <a:pt x="1280" y="776"/>
                  </a:lnTo>
                  <a:lnTo>
                    <a:pt x="1279" y="776"/>
                  </a:lnTo>
                  <a:lnTo>
                    <a:pt x="1279" y="774"/>
                  </a:lnTo>
                  <a:lnTo>
                    <a:pt x="1278" y="776"/>
                  </a:lnTo>
                  <a:lnTo>
                    <a:pt x="1276" y="774"/>
                  </a:lnTo>
                  <a:lnTo>
                    <a:pt x="1275" y="774"/>
                  </a:lnTo>
                  <a:lnTo>
                    <a:pt x="1275" y="773"/>
                  </a:lnTo>
                  <a:lnTo>
                    <a:pt x="1274" y="773"/>
                  </a:lnTo>
                  <a:lnTo>
                    <a:pt x="1273" y="773"/>
                  </a:lnTo>
                  <a:lnTo>
                    <a:pt x="1272" y="773"/>
                  </a:lnTo>
                  <a:lnTo>
                    <a:pt x="1272" y="774"/>
                  </a:lnTo>
                  <a:lnTo>
                    <a:pt x="1272" y="776"/>
                  </a:lnTo>
                  <a:lnTo>
                    <a:pt x="1272" y="777"/>
                  </a:lnTo>
                  <a:lnTo>
                    <a:pt x="1272" y="778"/>
                  </a:lnTo>
                  <a:lnTo>
                    <a:pt x="1272" y="779"/>
                  </a:lnTo>
                  <a:lnTo>
                    <a:pt x="1270" y="778"/>
                  </a:lnTo>
                  <a:lnTo>
                    <a:pt x="1270" y="779"/>
                  </a:lnTo>
                  <a:lnTo>
                    <a:pt x="1269" y="779"/>
                  </a:lnTo>
                  <a:lnTo>
                    <a:pt x="1268" y="779"/>
                  </a:lnTo>
                  <a:lnTo>
                    <a:pt x="1268" y="778"/>
                  </a:lnTo>
                  <a:lnTo>
                    <a:pt x="1267" y="778"/>
                  </a:lnTo>
                  <a:lnTo>
                    <a:pt x="1267" y="777"/>
                  </a:lnTo>
                  <a:lnTo>
                    <a:pt x="1267" y="776"/>
                  </a:lnTo>
                  <a:lnTo>
                    <a:pt x="1268" y="776"/>
                  </a:lnTo>
                  <a:lnTo>
                    <a:pt x="1268" y="774"/>
                  </a:lnTo>
                  <a:lnTo>
                    <a:pt x="1267" y="774"/>
                  </a:lnTo>
                  <a:lnTo>
                    <a:pt x="1267" y="776"/>
                  </a:lnTo>
                  <a:lnTo>
                    <a:pt x="1266" y="774"/>
                  </a:lnTo>
                  <a:lnTo>
                    <a:pt x="1266" y="774"/>
                  </a:lnTo>
                  <a:lnTo>
                    <a:pt x="1264" y="774"/>
                  </a:lnTo>
                  <a:lnTo>
                    <a:pt x="1263" y="774"/>
                  </a:lnTo>
                  <a:lnTo>
                    <a:pt x="1262" y="774"/>
                  </a:lnTo>
                  <a:lnTo>
                    <a:pt x="1261" y="774"/>
                  </a:lnTo>
                  <a:lnTo>
                    <a:pt x="1260" y="776"/>
                  </a:lnTo>
                  <a:lnTo>
                    <a:pt x="1256" y="774"/>
                  </a:lnTo>
                  <a:lnTo>
                    <a:pt x="1254" y="774"/>
                  </a:lnTo>
                  <a:lnTo>
                    <a:pt x="1252" y="774"/>
                  </a:lnTo>
                  <a:lnTo>
                    <a:pt x="1251" y="774"/>
                  </a:lnTo>
                  <a:lnTo>
                    <a:pt x="1250" y="774"/>
                  </a:lnTo>
                  <a:lnTo>
                    <a:pt x="1248" y="774"/>
                  </a:lnTo>
                  <a:lnTo>
                    <a:pt x="1247" y="774"/>
                  </a:lnTo>
                  <a:lnTo>
                    <a:pt x="1244" y="776"/>
                  </a:lnTo>
                  <a:lnTo>
                    <a:pt x="1243" y="776"/>
                  </a:lnTo>
                  <a:lnTo>
                    <a:pt x="1242" y="776"/>
                  </a:lnTo>
                  <a:lnTo>
                    <a:pt x="1241" y="776"/>
                  </a:lnTo>
                  <a:lnTo>
                    <a:pt x="1241" y="774"/>
                  </a:lnTo>
                  <a:lnTo>
                    <a:pt x="1239" y="774"/>
                  </a:lnTo>
                  <a:lnTo>
                    <a:pt x="1239" y="776"/>
                  </a:lnTo>
                  <a:lnTo>
                    <a:pt x="1237" y="777"/>
                  </a:lnTo>
                  <a:lnTo>
                    <a:pt x="1235" y="778"/>
                  </a:lnTo>
                  <a:lnTo>
                    <a:pt x="1232" y="780"/>
                  </a:lnTo>
                  <a:lnTo>
                    <a:pt x="1230" y="781"/>
                  </a:lnTo>
                  <a:lnTo>
                    <a:pt x="1229" y="783"/>
                  </a:lnTo>
                  <a:lnTo>
                    <a:pt x="1229" y="784"/>
                  </a:lnTo>
                  <a:lnTo>
                    <a:pt x="1226" y="787"/>
                  </a:lnTo>
                  <a:lnTo>
                    <a:pt x="1225" y="789"/>
                  </a:lnTo>
                  <a:lnTo>
                    <a:pt x="1225" y="790"/>
                  </a:lnTo>
                  <a:lnTo>
                    <a:pt x="1223" y="792"/>
                  </a:lnTo>
                  <a:lnTo>
                    <a:pt x="1221" y="793"/>
                  </a:lnTo>
                  <a:lnTo>
                    <a:pt x="1220" y="793"/>
                  </a:lnTo>
                  <a:lnTo>
                    <a:pt x="1219" y="793"/>
                  </a:lnTo>
                  <a:lnTo>
                    <a:pt x="1218" y="795"/>
                  </a:lnTo>
                  <a:lnTo>
                    <a:pt x="1216" y="797"/>
                  </a:lnTo>
                  <a:lnTo>
                    <a:pt x="1216" y="798"/>
                  </a:lnTo>
                  <a:lnTo>
                    <a:pt x="1214" y="801"/>
                  </a:lnTo>
                  <a:lnTo>
                    <a:pt x="1213" y="803"/>
                  </a:lnTo>
                  <a:lnTo>
                    <a:pt x="1213" y="804"/>
                  </a:lnTo>
                  <a:lnTo>
                    <a:pt x="1212" y="805"/>
                  </a:lnTo>
                  <a:lnTo>
                    <a:pt x="1211" y="807"/>
                  </a:lnTo>
                  <a:lnTo>
                    <a:pt x="1210" y="807"/>
                  </a:lnTo>
                  <a:lnTo>
                    <a:pt x="1208" y="807"/>
                  </a:lnTo>
                  <a:lnTo>
                    <a:pt x="1208" y="808"/>
                  </a:lnTo>
                  <a:lnTo>
                    <a:pt x="1208" y="808"/>
                  </a:lnTo>
                  <a:lnTo>
                    <a:pt x="1208" y="809"/>
                  </a:lnTo>
                  <a:lnTo>
                    <a:pt x="1207" y="811"/>
                  </a:lnTo>
                  <a:lnTo>
                    <a:pt x="1206" y="811"/>
                  </a:lnTo>
                  <a:lnTo>
                    <a:pt x="1205" y="811"/>
                  </a:lnTo>
                  <a:lnTo>
                    <a:pt x="1205" y="813"/>
                  </a:lnTo>
                  <a:lnTo>
                    <a:pt x="1205" y="814"/>
                  </a:lnTo>
                  <a:lnTo>
                    <a:pt x="1204" y="814"/>
                  </a:lnTo>
                  <a:lnTo>
                    <a:pt x="1204" y="815"/>
                  </a:lnTo>
                  <a:lnTo>
                    <a:pt x="1202" y="815"/>
                  </a:lnTo>
                  <a:lnTo>
                    <a:pt x="1201" y="815"/>
                  </a:lnTo>
                  <a:lnTo>
                    <a:pt x="1200" y="816"/>
                  </a:lnTo>
                  <a:lnTo>
                    <a:pt x="1200" y="817"/>
                  </a:lnTo>
                  <a:lnTo>
                    <a:pt x="1199" y="817"/>
                  </a:lnTo>
                  <a:lnTo>
                    <a:pt x="1199" y="818"/>
                  </a:lnTo>
                  <a:lnTo>
                    <a:pt x="1198" y="818"/>
                  </a:lnTo>
                  <a:lnTo>
                    <a:pt x="1198" y="820"/>
                  </a:lnTo>
                  <a:lnTo>
                    <a:pt x="1198" y="821"/>
                  </a:lnTo>
                  <a:lnTo>
                    <a:pt x="1196" y="821"/>
                  </a:lnTo>
                  <a:lnTo>
                    <a:pt x="1195" y="821"/>
                  </a:lnTo>
                  <a:lnTo>
                    <a:pt x="1195" y="822"/>
                  </a:lnTo>
                  <a:lnTo>
                    <a:pt x="1194" y="822"/>
                  </a:lnTo>
                  <a:lnTo>
                    <a:pt x="1194" y="823"/>
                  </a:lnTo>
                  <a:lnTo>
                    <a:pt x="1193" y="823"/>
                  </a:lnTo>
                  <a:lnTo>
                    <a:pt x="1193" y="824"/>
                  </a:lnTo>
                  <a:lnTo>
                    <a:pt x="1193" y="826"/>
                  </a:lnTo>
                  <a:lnTo>
                    <a:pt x="1192" y="826"/>
                  </a:lnTo>
                  <a:lnTo>
                    <a:pt x="1192" y="827"/>
                  </a:lnTo>
                  <a:lnTo>
                    <a:pt x="1190" y="827"/>
                  </a:lnTo>
                  <a:lnTo>
                    <a:pt x="1190" y="828"/>
                  </a:lnTo>
                  <a:lnTo>
                    <a:pt x="1189" y="828"/>
                  </a:lnTo>
                  <a:lnTo>
                    <a:pt x="1189" y="829"/>
                  </a:lnTo>
                  <a:lnTo>
                    <a:pt x="1189" y="830"/>
                  </a:lnTo>
                  <a:lnTo>
                    <a:pt x="1190" y="830"/>
                  </a:lnTo>
                  <a:lnTo>
                    <a:pt x="1190" y="830"/>
                  </a:lnTo>
                  <a:lnTo>
                    <a:pt x="1189" y="830"/>
                  </a:lnTo>
                  <a:lnTo>
                    <a:pt x="1189" y="832"/>
                  </a:lnTo>
                  <a:lnTo>
                    <a:pt x="1188" y="832"/>
                  </a:lnTo>
                  <a:lnTo>
                    <a:pt x="1187" y="832"/>
                  </a:lnTo>
                  <a:lnTo>
                    <a:pt x="1187" y="833"/>
                  </a:lnTo>
                  <a:lnTo>
                    <a:pt x="1187" y="834"/>
                  </a:lnTo>
                  <a:lnTo>
                    <a:pt x="1186" y="834"/>
                  </a:lnTo>
                  <a:lnTo>
                    <a:pt x="1186" y="835"/>
                  </a:lnTo>
                  <a:lnTo>
                    <a:pt x="1186" y="836"/>
                  </a:lnTo>
                  <a:lnTo>
                    <a:pt x="1184" y="836"/>
                  </a:lnTo>
                  <a:lnTo>
                    <a:pt x="1183" y="836"/>
                  </a:lnTo>
                  <a:lnTo>
                    <a:pt x="1183" y="838"/>
                  </a:lnTo>
                  <a:lnTo>
                    <a:pt x="1182" y="838"/>
                  </a:lnTo>
                  <a:lnTo>
                    <a:pt x="1182" y="839"/>
                  </a:lnTo>
                  <a:lnTo>
                    <a:pt x="1181" y="839"/>
                  </a:lnTo>
                  <a:lnTo>
                    <a:pt x="1181" y="840"/>
                  </a:lnTo>
                  <a:lnTo>
                    <a:pt x="1180" y="840"/>
                  </a:lnTo>
                  <a:lnTo>
                    <a:pt x="1180" y="841"/>
                  </a:lnTo>
                  <a:lnTo>
                    <a:pt x="1180" y="842"/>
                  </a:lnTo>
                  <a:lnTo>
                    <a:pt x="1179" y="842"/>
                  </a:lnTo>
                  <a:lnTo>
                    <a:pt x="1177" y="844"/>
                  </a:lnTo>
                  <a:lnTo>
                    <a:pt x="1177" y="845"/>
                  </a:lnTo>
                  <a:lnTo>
                    <a:pt x="1176" y="845"/>
                  </a:lnTo>
                  <a:lnTo>
                    <a:pt x="1175" y="846"/>
                  </a:lnTo>
                  <a:lnTo>
                    <a:pt x="1174" y="846"/>
                  </a:lnTo>
                  <a:lnTo>
                    <a:pt x="1173" y="846"/>
                  </a:lnTo>
                  <a:lnTo>
                    <a:pt x="1173" y="847"/>
                  </a:lnTo>
                  <a:lnTo>
                    <a:pt x="1171" y="848"/>
                  </a:lnTo>
                  <a:lnTo>
                    <a:pt x="1171" y="850"/>
                  </a:lnTo>
                  <a:lnTo>
                    <a:pt x="1171" y="851"/>
                  </a:lnTo>
                  <a:lnTo>
                    <a:pt x="1170" y="851"/>
                  </a:lnTo>
                  <a:lnTo>
                    <a:pt x="1170" y="852"/>
                  </a:lnTo>
                  <a:lnTo>
                    <a:pt x="1169" y="852"/>
                  </a:lnTo>
                  <a:lnTo>
                    <a:pt x="1168" y="852"/>
                  </a:lnTo>
                  <a:lnTo>
                    <a:pt x="1168" y="853"/>
                  </a:lnTo>
                  <a:lnTo>
                    <a:pt x="1167" y="853"/>
                  </a:lnTo>
                  <a:lnTo>
                    <a:pt x="1167" y="854"/>
                  </a:lnTo>
                  <a:lnTo>
                    <a:pt x="1165" y="854"/>
                  </a:lnTo>
                  <a:lnTo>
                    <a:pt x="1164" y="855"/>
                  </a:lnTo>
                  <a:lnTo>
                    <a:pt x="1163" y="855"/>
                  </a:lnTo>
                  <a:lnTo>
                    <a:pt x="1163" y="857"/>
                  </a:lnTo>
                  <a:lnTo>
                    <a:pt x="1162" y="857"/>
                  </a:lnTo>
                  <a:lnTo>
                    <a:pt x="1161" y="858"/>
                  </a:lnTo>
                  <a:lnTo>
                    <a:pt x="1161" y="859"/>
                  </a:lnTo>
                  <a:lnTo>
                    <a:pt x="1159" y="859"/>
                  </a:lnTo>
                  <a:lnTo>
                    <a:pt x="1159" y="859"/>
                  </a:lnTo>
                  <a:lnTo>
                    <a:pt x="1161" y="860"/>
                  </a:lnTo>
                  <a:lnTo>
                    <a:pt x="1162" y="860"/>
                  </a:lnTo>
                  <a:lnTo>
                    <a:pt x="1165" y="861"/>
                  </a:lnTo>
                  <a:lnTo>
                    <a:pt x="1165" y="863"/>
                  </a:lnTo>
                  <a:lnTo>
                    <a:pt x="1165" y="864"/>
                  </a:lnTo>
                  <a:lnTo>
                    <a:pt x="1168" y="863"/>
                  </a:lnTo>
                  <a:lnTo>
                    <a:pt x="1168" y="864"/>
                  </a:lnTo>
                  <a:lnTo>
                    <a:pt x="1170" y="863"/>
                  </a:lnTo>
                  <a:lnTo>
                    <a:pt x="1171" y="863"/>
                  </a:lnTo>
                  <a:lnTo>
                    <a:pt x="1174" y="863"/>
                  </a:lnTo>
                  <a:lnTo>
                    <a:pt x="1175" y="863"/>
                  </a:lnTo>
                  <a:lnTo>
                    <a:pt x="1176" y="863"/>
                  </a:lnTo>
                  <a:lnTo>
                    <a:pt x="1176" y="861"/>
                  </a:lnTo>
                  <a:lnTo>
                    <a:pt x="1177" y="861"/>
                  </a:lnTo>
                  <a:lnTo>
                    <a:pt x="1177" y="863"/>
                  </a:lnTo>
                  <a:lnTo>
                    <a:pt x="1177" y="864"/>
                  </a:lnTo>
                  <a:lnTo>
                    <a:pt x="1177" y="865"/>
                  </a:lnTo>
                  <a:lnTo>
                    <a:pt x="1177" y="866"/>
                  </a:lnTo>
                  <a:lnTo>
                    <a:pt x="1176" y="866"/>
                  </a:lnTo>
                  <a:lnTo>
                    <a:pt x="1176" y="867"/>
                  </a:lnTo>
                  <a:lnTo>
                    <a:pt x="1177" y="867"/>
                  </a:lnTo>
                  <a:lnTo>
                    <a:pt x="1177" y="869"/>
                  </a:lnTo>
                  <a:lnTo>
                    <a:pt x="1177" y="870"/>
                  </a:lnTo>
                  <a:lnTo>
                    <a:pt x="1177" y="871"/>
                  </a:lnTo>
                  <a:lnTo>
                    <a:pt x="1176" y="872"/>
                  </a:lnTo>
                  <a:lnTo>
                    <a:pt x="1176" y="873"/>
                  </a:lnTo>
                  <a:lnTo>
                    <a:pt x="1176" y="875"/>
                  </a:lnTo>
                  <a:lnTo>
                    <a:pt x="1175" y="875"/>
                  </a:lnTo>
                  <a:lnTo>
                    <a:pt x="1176" y="877"/>
                  </a:lnTo>
                  <a:lnTo>
                    <a:pt x="1176" y="878"/>
                  </a:lnTo>
                  <a:lnTo>
                    <a:pt x="1177" y="878"/>
                  </a:lnTo>
                  <a:lnTo>
                    <a:pt x="1177" y="877"/>
                  </a:lnTo>
                  <a:lnTo>
                    <a:pt x="1177" y="876"/>
                  </a:lnTo>
                  <a:lnTo>
                    <a:pt x="1179" y="876"/>
                  </a:lnTo>
                  <a:lnTo>
                    <a:pt x="1180" y="876"/>
                  </a:lnTo>
                  <a:lnTo>
                    <a:pt x="1180" y="877"/>
                  </a:lnTo>
                  <a:lnTo>
                    <a:pt x="1180" y="877"/>
                  </a:lnTo>
                  <a:lnTo>
                    <a:pt x="1180" y="876"/>
                  </a:lnTo>
                  <a:lnTo>
                    <a:pt x="1180" y="875"/>
                  </a:lnTo>
                  <a:lnTo>
                    <a:pt x="1181" y="875"/>
                  </a:lnTo>
                  <a:lnTo>
                    <a:pt x="1181" y="873"/>
                  </a:lnTo>
                  <a:lnTo>
                    <a:pt x="1182" y="873"/>
                  </a:lnTo>
                  <a:lnTo>
                    <a:pt x="1183" y="875"/>
                  </a:lnTo>
                  <a:lnTo>
                    <a:pt x="1184" y="875"/>
                  </a:lnTo>
                  <a:lnTo>
                    <a:pt x="1186" y="875"/>
                  </a:lnTo>
                  <a:lnTo>
                    <a:pt x="1186" y="876"/>
                  </a:lnTo>
                  <a:lnTo>
                    <a:pt x="1184" y="876"/>
                  </a:lnTo>
                  <a:lnTo>
                    <a:pt x="1184" y="877"/>
                  </a:lnTo>
                  <a:lnTo>
                    <a:pt x="1183" y="878"/>
                  </a:lnTo>
                  <a:lnTo>
                    <a:pt x="1183" y="879"/>
                  </a:lnTo>
                  <a:lnTo>
                    <a:pt x="1182" y="879"/>
                  </a:lnTo>
                  <a:lnTo>
                    <a:pt x="1181" y="879"/>
                  </a:lnTo>
                  <a:lnTo>
                    <a:pt x="1181" y="881"/>
                  </a:lnTo>
                  <a:lnTo>
                    <a:pt x="1180" y="881"/>
                  </a:lnTo>
                  <a:lnTo>
                    <a:pt x="1180" y="882"/>
                  </a:lnTo>
                  <a:lnTo>
                    <a:pt x="1181" y="882"/>
                  </a:lnTo>
                  <a:lnTo>
                    <a:pt x="1182" y="882"/>
                  </a:lnTo>
                  <a:lnTo>
                    <a:pt x="1184" y="882"/>
                  </a:lnTo>
                  <a:lnTo>
                    <a:pt x="1187" y="881"/>
                  </a:lnTo>
                  <a:lnTo>
                    <a:pt x="1189" y="879"/>
                  </a:lnTo>
                  <a:lnTo>
                    <a:pt x="1190" y="879"/>
                  </a:lnTo>
                  <a:lnTo>
                    <a:pt x="1190" y="878"/>
                  </a:lnTo>
                  <a:lnTo>
                    <a:pt x="1192" y="878"/>
                  </a:lnTo>
                  <a:lnTo>
                    <a:pt x="1192" y="876"/>
                  </a:lnTo>
                  <a:lnTo>
                    <a:pt x="1193" y="875"/>
                  </a:lnTo>
                  <a:lnTo>
                    <a:pt x="1194" y="873"/>
                  </a:lnTo>
                  <a:lnTo>
                    <a:pt x="1194" y="875"/>
                  </a:lnTo>
                  <a:lnTo>
                    <a:pt x="1194" y="876"/>
                  </a:lnTo>
                  <a:lnTo>
                    <a:pt x="1194" y="877"/>
                  </a:lnTo>
                  <a:lnTo>
                    <a:pt x="1192" y="879"/>
                  </a:lnTo>
                  <a:lnTo>
                    <a:pt x="1192" y="881"/>
                  </a:lnTo>
                  <a:lnTo>
                    <a:pt x="1190" y="881"/>
                  </a:lnTo>
                  <a:lnTo>
                    <a:pt x="1190" y="882"/>
                  </a:lnTo>
                  <a:lnTo>
                    <a:pt x="1192" y="882"/>
                  </a:lnTo>
                  <a:lnTo>
                    <a:pt x="1193" y="882"/>
                  </a:lnTo>
                  <a:lnTo>
                    <a:pt x="1194" y="882"/>
                  </a:lnTo>
                  <a:lnTo>
                    <a:pt x="1194" y="881"/>
                  </a:lnTo>
                  <a:lnTo>
                    <a:pt x="1195" y="878"/>
                  </a:lnTo>
                  <a:lnTo>
                    <a:pt x="1195" y="877"/>
                  </a:lnTo>
                  <a:lnTo>
                    <a:pt x="1195" y="876"/>
                  </a:lnTo>
                  <a:lnTo>
                    <a:pt x="1196" y="875"/>
                  </a:lnTo>
                  <a:lnTo>
                    <a:pt x="1196" y="873"/>
                  </a:lnTo>
                  <a:lnTo>
                    <a:pt x="1196" y="872"/>
                  </a:lnTo>
                  <a:lnTo>
                    <a:pt x="1195" y="872"/>
                  </a:lnTo>
                  <a:lnTo>
                    <a:pt x="1195" y="871"/>
                  </a:lnTo>
                  <a:lnTo>
                    <a:pt x="1196" y="871"/>
                  </a:lnTo>
                  <a:lnTo>
                    <a:pt x="1196" y="870"/>
                  </a:lnTo>
                  <a:lnTo>
                    <a:pt x="1196" y="869"/>
                  </a:lnTo>
                  <a:lnTo>
                    <a:pt x="1195" y="869"/>
                  </a:lnTo>
                  <a:lnTo>
                    <a:pt x="1195" y="867"/>
                  </a:lnTo>
                  <a:lnTo>
                    <a:pt x="1196" y="867"/>
                  </a:lnTo>
                  <a:lnTo>
                    <a:pt x="1198" y="869"/>
                  </a:lnTo>
                  <a:lnTo>
                    <a:pt x="1200" y="870"/>
                  </a:lnTo>
                  <a:lnTo>
                    <a:pt x="1202" y="870"/>
                  </a:lnTo>
                  <a:lnTo>
                    <a:pt x="1206" y="869"/>
                  </a:lnTo>
                  <a:lnTo>
                    <a:pt x="1207" y="869"/>
                  </a:lnTo>
                  <a:lnTo>
                    <a:pt x="1207" y="870"/>
                  </a:lnTo>
                  <a:lnTo>
                    <a:pt x="1208" y="870"/>
                  </a:lnTo>
                  <a:lnTo>
                    <a:pt x="1208" y="871"/>
                  </a:lnTo>
                  <a:lnTo>
                    <a:pt x="1208" y="871"/>
                  </a:lnTo>
                  <a:lnTo>
                    <a:pt x="1208" y="872"/>
                  </a:lnTo>
                  <a:lnTo>
                    <a:pt x="1211" y="872"/>
                  </a:lnTo>
                  <a:lnTo>
                    <a:pt x="1211" y="873"/>
                  </a:lnTo>
                  <a:lnTo>
                    <a:pt x="1211" y="875"/>
                  </a:lnTo>
                  <a:lnTo>
                    <a:pt x="1211" y="876"/>
                  </a:lnTo>
                  <a:lnTo>
                    <a:pt x="1212" y="877"/>
                  </a:lnTo>
                  <a:lnTo>
                    <a:pt x="1212" y="878"/>
                  </a:lnTo>
                  <a:lnTo>
                    <a:pt x="1213" y="878"/>
                  </a:lnTo>
                  <a:lnTo>
                    <a:pt x="1213" y="879"/>
                  </a:lnTo>
                  <a:lnTo>
                    <a:pt x="1214" y="881"/>
                  </a:lnTo>
                  <a:lnTo>
                    <a:pt x="1216" y="881"/>
                  </a:lnTo>
                  <a:lnTo>
                    <a:pt x="1219" y="883"/>
                  </a:lnTo>
                  <a:lnTo>
                    <a:pt x="1219" y="884"/>
                  </a:lnTo>
                  <a:lnTo>
                    <a:pt x="1220" y="885"/>
                  </a:lnTo>
                  <a:lnTo>
                    <a:pt x="1221" y="885"/>
                  </a:lnTo>
                  <a:lnTo>
                    <a:pt x="1223" y="885"/>
                  </a:lnTo>
                  <a:lnTo>
                    <a:pt x="1223" y="887"/>
                  </a:lnTo>
                  <a:lnTo>
                    <a:pt x="1223" y="888"/>
                  </a:lnTo>
                  <a:lnTo>
                    <a:pt x="1223" y="888"/>
                  </a:lnTo>
                  <a:lnTo>
                    <a:pt x="1223" y="889"/>
                  </a:lnTo>
                  <a:lnTo>
                    <a:pt x="1221" y="889"/>
                  </a:lnTo>
                  <a:lnTo>
                    <a:pt x="1221" y="890"/>
                  </a:lnTo>
                  <a:lnTo>
                    <a:pt x="1220" y="890"/>
                  </a:lnTo>
                  <a:lnTo>
                    <a:pt x="1218" y="889"/>
                  </a:lnTo>
                  <a:lnTo>
                    <a:pt x="1218" y="890"/>
                  </a:lnTo>
                  <a:lnTo>
                    <a:pt x="1218" y="891"/>
                  </a:lnTo>
                  <a:lnTo>
                    <a:pt x="1219" y="891"/>
                  </a:lnTo>
                  <a:lnTo>
                    <a:pt x="1219" y="892"/>
                  </a:lnTo>
                  <a:lnTo>
                    <a:pt x="1220" y="892"/>
                  </a:lnTo>
                  <a:lnTo>
                    <a:pt x="1221" y="892"/>
                  </a:lnTo>
                  <a:lnTo>
                    <a:pt x="1220" y="894"/>
                  </a:lnTo>
                  <a:lnTo>
                    <a:pt x="1221" y="895"/>
                  </a:lnTo>
                  <a:lnTo>
                    <a:pt x="1221" y="896"/>
                  </a:lnTo>
                  <a:lnTo>
                    <a:pt x="1221" y="897"/>
                  </a:lnTo>
                  <a:lnTo>
                    <a:pt x="1221" y="898"/>
                  </a:lnTo>
                  <a:lnTo>
                    <a:pt x="1220" y="898"/>
                  </a:lnTo>
                  <a:lnTo>
                    <a:pt x="1220" y="900"/>
                  </a:lnTo>
                  <a:lnTo>
                    <a:pt x="1220" y="901"/>
                  </a:lnTo>
                  <a:lnTo>
                    <a:pt x="1221" y="901"/>
                  </a:lnTo>
                  <a:lnTo>
                    <a:pt x="1221" y="902"/>
                  </a:lnTo>
                  <a:lnTo>
                    <a:pt x="1223" y="902"/>
                  </a:lnTo>
                  <a:lnTo>
                    <a:pt x="1223" y="903"/>
                  </a:lnTo>
                  <a:lnTo>
                    <a:pt x="1224" y="903"/>
                  </a:lnTo>
                  <a:lnTo>
                    <a:pt x="1224" y="904"/>
                  </a:lnTo>
                  <a:lnTo>
                    <a:pt x="1223" y="904"/>
                  </a:lnTo>
                  <a:lnTo>
                    <a:pt x="1223" y="906"/>
                  </a:lnTo>
                  <a:lnTo>
                    <a:pt x="1221" y="907"/>
                  </a:lnTo>
                  <a:lnTo>
                    <a:pt x="1223" y="907"/>
                  </a:lnTo>
                  <a:lnTo>
                    <a:pt x="1223" y="908"/>
                  </a:lnTo>
                  <a:lnTo>
                    <a:pt x="1223" y="909"/>
                  </a:lnTo>
                  <a:lnTo>
                    <a:pt x="1221" y="909"/>
                  </a:lnTo>
                  <a:lnTo>
                    <a:pt x="1220" y="910"/>
                  </a:lnTo>
                  <a:lnTo>
                    <a:pt x="1220" y="912"/>
                  </a:lnTo>
                  <a:lnTo>
                    <a:pt x="1220" y="913"/>
                  </a:lnTo>
                  <a:lnTo>
                    <a:pt x="1219" y="913"/>
                  </a:lnTo>
                  <a:lnTo>
                    <a:pt x="1218" y="913"/>
                  </a:lnTo>
                  <a:lnTo>
                    <a:pt x="1218" y="914"/>
                  </a:lnTo>
                  <a:lnTo>
                    <a:pt x="1218" y="915"/>
                  </a:lnTo>
                  <a:lnTo>
                    <a:pt x="1218" y="916"/>
                  </a:lnTo>
                  <a:lnTo>
                    <a:pt x="1218" y="916"/>
                  </a:lnTo>
                  <a:lnTo>
                    <a:pt x="1217" y="916"/>
                  </a:lnTo>
                  <a:lnTo>
                    <a:pt x="1217" y="918"/>
                  </a:lnTo>
                  <a:lnTo>
                    <a:pt x="1216" y="918"/>
                  </a:lnTo>
                  <a:lnTo>
                    <a:pt x="1216" y="919"/>
                  </a:lnTo>
                  <a:lnTo>
                    <a:pt x="1216" y="920"/>
                  </a:lnTo>
                  <a:lnTo>
                    <a:pt x="1216" y="921"/>
                  </a:lnTo>
                  <a:lnTo>
                    <a:pt x="1216" y="922"/>
                  </a:lnTo>
                  <a:lnTo>
                    <a:pt x="1216" y="924"/>
                  </a:lnTo>
                  <a:lnTo>
                    <a:pt x="1214" y="924"/>
                  </a:lnTo>
                  <a:lnTo>
                    <a:pt x="1213" y="925"/>
                  </a:lnTo>
                  <a:lnTo>
                    <a:pt x="1213" y="926"/>
                  </a:lnTo>
                  <a:lnTo>
                    <a:pt x="1213" y="927"/>
                  </a:lnTo>
                  <a:lnTo>
                    <a:pt x="1213" y="928"/>
                  </a:lnTo>
                  <a:lnTo>
                    <a:pt x="1213" y="929"/>
                  </a:lnTo>
                  <a:lnTo>
                    <a:pt x="1213" y="931"/>
                  </a:lnTo>
                  <a:lnTo>
                    <a:pt x="1213" y="932"/>
                  </a:lnTo>
                  <a:lnTo>
                    <a:pt x="1213" y="933"/>
                  </a:lnTo>
                  <a:lnTo>
                    <a:pt x="1213" y="934"/>
                  </a:lnTo>
                  <a:lnTo>
                    <a:pt x="1213" y="935"/>
                  </a:lnTo>
                  <a:lnTo>
                    <a:pt x="1213" y="937"/>
                  </a:lnTo>
                  <a:lnTo>
                    <a:pt x="1213" y="938"/>
                  </a:lnTo>
                  <a:lnTo>
                    <a:pt x="1214" y="938"/>
                  </a:lnTo>
                  <a:lnTo>
                    <a:pt x="1214" y="939"/>
                  </a:lnTo>
                  <a:lnTo>
                    <a:pt x="1213" y="939"/>
                  </a:lnTo>
                  <a:lnTo>
                    <a:pt x="1213" y="940"/>
                  </a:lnTo>
                  <a:lnTo>
                    <a:pt x="1213" y="941"/>
                  </a:lnTo>
                  <a:lnTo>
                    <a:pt x="1212" y="941"/>
                  </a:lnTo>
                  <a:lnTo>
                    <a:pt x="1213" y="943"/>
                  </a:lnTo>
                  <a:lnTo>
                    <a:pt x="1213" y="944"/>
                  </a:lnTo>
                  <a:lnTo>
                    <a:pt x="1213" y="945"/>
                  </a:lnTo>
                  <a:lnTo>
                    <a:pt x="1214" y="945"/>
                  </a:lnTo>
                  <a:lnTo>
                    <a:pt x="1214" y="945"/>
                  </a:lnTo>
                  <a:lnTo>
                    <a:pt x="1213" y="945"/>
                  </a:lnTo>
                  <a:lnTo>
                    <a:pt x="1213" y="946"/>
                  </a:lnTo>
                  <a:lnTo>
                    <a:pt x="1213" y="947"/>
                  </a:lnTo>
                  <a:lnTo>
                    <a:pt x="1213" y="949"/>
                  </a:lnTo>
                  <a:lnTo>
                    <a:pt x="1212" y="949"/>
                  </a:lnTo>
                  <a:lnTo>
                    <a:pt x="1213" y="950"/>
                  </a:lnTo>
                  <a:lnTo>
                    <a:pt x="1212" y="950"/>
                  </a:lnTo>
                  <a:lnTo>
                    <a:pt x="1212" y="951"/>
                  </a:lnTo>
                  <a:lnTo>
                    <a:pt x="1212" y="952"/>
                  </a:lnTo>
                  <a:lnTo>
                    <a:pt x="1211" y="952"/>
                  </a:lnTo>
                  <a:lnTo>
                    <a:pt x="1212" y="953"/>
                  </a:lnTo>
                  <a:lnTo>
                    <a:pt x="1211" y="953"/>
                  </a:lnTo>
                  <a:lnTo>
                    <a:pt x="1211" y="955"/>
                  </a:lnTo>
                  <a:lnTo>
                    <a:pt x="1212" y="953"/>
                  </a:lnTo>
                  <a:lnTo>
                    <a:pt x="1212" y="955"/>
                  </a:lnTo>
                  <a:lnTo>
                    <a:pt x="1212" y="956"/>
                  </a:lnTo>
                  <a:lnTo>
                    <a:pt x="1211" y="956"/>
                  </a:lnTo>
                  <a:lnTo>
                    <a:pt x="1211" y="957"/>
                  </a:lnTo>
                  <a:lnTo>
                    <a:pt x="1211" y="958"/>
                  </a:lnTo>
                  <a:lnTo>
                    <a:pt x="1210" y="958"/>
                  </a:lnTo>
                  <a:lnTo>
                    <a:pt x="1210" y="959"/>
                  </a:lnTo>
                  <a:lnTo>
                    <a:pt x="1210" y="960"/>
                  </a:lnTo>
                  <a:lnTo>
                    <a:pt x="1210" y="962"/>
                  </a:lnTo>
                  <a:lnTo>
                    <a:pt x="1210" y="963"/>
                  </a:lnTo>
                  <a:lnTo>
                    <a:pt x="1208" y="963"/>
                  </a:lnTo>
                  <a:lnTo>
                    <a:pt x="1208" y="964"/>
                  </a:lnTo>
                  <a:lnTo>
                    <a:pt x="1208" y="965"/>
                  </a:lnTo>
                  <a:lnTo>
                    <a:pt x="1207" y="966"/>
                  </a:lnTo>
                  <a:lnTo>
                    <a:pt x="1206" y="968"/>
                  </a:lnTo>
                  <a:lnTo>
                    <a:pt x="1206" y="969"/>
                  </a:lnTo>
                  <a:lnTo>
                    <a:pt x="1205" y="970"/>
                  </a:lnTo>
                  <a:lnTo>
                    <a:pt x="1204" y="970"/>
                  </a:lnTo>
                  <a:lnTo>
                    <a:pt x="1204" y="971"/>
                  </a:lnTo>
                  <a:lnTo>
                    <a:pt x="1202" y="971"/>
                  </a:lnTo>
                  <a:lnTo>
                    <a:pt x="1201" y="972"/>
                  </a:lnTo>
                  <a:lnTo>
                    <a:pt x="1201" y="974"/>
                  </a:lnTo>
                  <a:lnTo>
                    <a:pt x="1201" y="974"/>
                  </a:lnTo>
                  <a:lnTo>
                    <a:pt x="1200" y="974"/>
                  </a:lnTo>
                  <a:lnTo>
                    <a:pt x="1200" y="975"/>
                  </a:lnTo>
                  <a:lnTo>
                    <a:pt x="1200" y="976"/>
                  </a:lnTo>
                  <a:lnTo>
                    <a:pt x="1199" y="976"/>
                  </a:lnTo>
                  <a:lnTo>
                    <a:pt x="1199" y="977"/>
                  </a:lnTo>
                  <a:lnTo>
                    <a:pt x="1199" y="978"/>
                  </a:lnTo>
                  <a:lnTo>
                    <a:pt x="1199" y="980"/>
                  </a:lnTo>
                  <a:lnTo>
                    <a:pt x="1198" y="980"/>
                  </a:lnTo>
                  <a:lnTo>
                    <a:pt x="1195" y="982"/>
                  </a:lnTo>
                  <a:lnTo>
                    <a:pt x="1195" y="983"/>
                  </a:lnTo>
                  <a:lnTo>
                    <a:pt x="1194" y="983"/>
                  </a:lnTo>
                  <a:lnTo>
                    <a:pt x="1194" y="984"/>
                  </a:lnTo>
                  <a:lnTo>
                    <a:pt x="1194" y="986"/>
                  </a:lnTo>
                  <a:lnTo>
                    <a:pt x="1193" y="986"/>
                  </a:lnTo>
                  <a:lnTo>
                    <a:pt x="1193" y="987"/>
                  </a:lnTo>
                  <a:lnTo>
                    <a:pt x="1193" y="988"/>
                  </a:lnTo>
                  <a:lnTo>
                    <a:pt x="1192" y="989"/>
                  </a:lnTo>
                  <a:lnTo>
                    <a:pt x="1192" y="990"/>
                  </a:lnTo>
                  <a:lnTo>
                    <a:pt x="1192" y="992"/>
                  </a:lnTo>
                  <a:lnTo>
                    <a:pt x="1190" y="992"/>
                  </a:lnTo>
                  <a:lnTo>
                    <a:pt x="1190" y="993"/>
                  </a:lnTo>
                  <a:lnTo>
                    <a:pt x="1189" y="995"/>
                  </a:lnTo>
                  <a:lnTo>
                    <a:pt x="1188" y="996"/>
                  </a:lnTo>
                  <a:lnTo>
                    <a:pt x="1188" y="997"/>
                  </a:lnTo>
                  <a:lnTo>
                    <a:pt x="1187" y="999"/>
                  </a:lnTo>
                  <a:lnTo>
                    <a:pt x="1186" y="1000"/>
                  </a:lnTo>
                  <a:lnTo>
                    <a:pt x="1186" y="1001"/>
                  </a:lnTo>
                  <a:lnTo>
                    <a:pt x="1184" y="1002"/>
                  </a:lnTo>
                  <a:lnTo>
                    <a:pt x="1183" y="1002"/>
                  </a:lnTo>
                  <a:lnTo>
                    <a:pt x="1182" y="1003"/>
                  </a:lnTo>
                  <a:lnTo>
                    <a:pt x="1181" y="1005"/>
                  </a:lnTo>
                  <a:lnTo>
                    <a:pt x="1181" y="1006"/>
                  </a:lnTo>
                  <a:lnTo>
                    <a:pt x="1180" y="1006"/>
                  </a:lnTo>
                  <a:lnTo>
                    <a:pt x="1180" y="1007"/>
                  </a:lnTo>
                  <a:lnTo>
                    <a:pt x="1180" y="1007"/>
                  </a:lnTo>
                  <a:lnTo>
                    <a:pt x="1179" y="1009"/>
                  </a:lnTo>
                  <a:lnTo>
                    <a:pt x="1177" y="1009"/>
                  </a:lnTo>
                  <a:lnTo>
                    <a:pt x="1177" y="1011"/>
                  </a:lnTo>
                  <a:lnTo>
                    <a:pt x="1176" y="1011"/>
                  </a:lnTo>
                  <a:lnTo>
                    <a:pt x="1176" y="1012"/>
                  </a:lnTo>
                  <a:lnTo>
                    <a:pt x="1175" y="1012"/>
                  </a:lnTo>
                  <a:lnTo>
                    <a:pt x="1175" y="1013"/>
                  </a:lnTo>
                  <a:lnTo>
                    <a:pt x="1174" y="1014"/>
                  </a:lnTo>
                  <a:lnTo>
                    <a:pt x="1174" y="1015"/>
                  </a:lnTo>
                  <a:lnTo>
                    <a:pt x="1173" y="1017"/>
                  </a:lnTo>
                  <a:lnTo>
                    <a:pt x="1171" y="1017"/>
                  </a:lnTo>
                  <a:lnTo>
                    <a:pt x="1171" y="1018"/>
                  </a:lnTo>
                  <a:lnTo>
                    <a:pt x="1171" y="1019"/>
                  </a:lnTo>
                  <a:lnTo>
                    <a:pt x="1170" y="1019"/>
                  </a:lnTo>
                  <a:lnTo>
                    <a:pt x="1170" y="1020"/>
                  </a:lnTo>
                  <a:lnTo>
                    <a:pt x="1169" y="1021"/>
                  </a:lnTo>
                  <a:lnTo>
                    <a:pt x="1168" y="1021"/>
                  </a:lnTo>
                  <a:lnTo>
                    <a:pt x="1167" y="1023"/>
                  </a:lnTo>
                  <a:lnTo>
                    <a:pt x="1167" y="1024"/>
                  </a:lnTo>
                  <a:lnTo>
                    <a:pt x="1165" y="1024"/>
                  </a:lnTo>
                  <a:lnTo>
                    <a:pt x="1165" y="1025"/>
                  </a:lnTo>
                  <a:lnTo>
                    <a:pt x="1165" y="1026"/>
                  </a:lnTo>
                  <a:lnTo>
                    <a:pt x="1164" y="1026"/>
                  </a:lnTo>
                  <a:lnTo>
                    <a:pt x="1164" y="1027"/>
                  </a:lnTo>
                  <a:lnTo>
                    <a:pt x="1164" y="1029"/>
                  </a:lnTo>
                  <a:lnTo>
                    <a:pt x="1163" y="1029"/>
                  </a:lnTo>
                  <a:lnTo>
                    <a:pt x="1163" y="1030"/>
                  </a:lnTo>
                  <a:lnTo>
                    <a:pt x="1163" y="1031"/>
                  </a:lnTo>
                  <a:lnTo>
                    <a:pt x="1162" y="1031"/>
                  </a:lnTo>
                  <a:lnTo>
                    <a:pt x="1162" y="1031"/>
                  </a:lnTo>
                  <a:lnTo>
                    <a:pt x="1161" y="1031"/>
                  </a:lnTo>
                  <a:lnTo>
                    <a:pt x="1161" y="1032"/>
                  </a:lnTo>
                  <a:lnTo>
                    <a:pt x="1159" y="1032"/>
                  </a:lnTo>
                  <a:lnTo>
                    <a:pt x="1159" y="1033"/>
                  </a:lnTo>
                  <a:lnTo>
                    <a:pt x="1158" y="1033"/>
                  </a:lnTo>
                  <a:lnTo>
                    <a:pt x="1158" y="1034"/>
                  </a:lnTo>
                  <a:lnTo>
                    <a:pt x="1157" y="1034"/>
                  </a:lnTo>
                  <a:lnTo>
                    <a:pt x="1156" y="1036"/>
                  </a:lnTo>
                  <a:lnTo>
                    <a:pt x="1155" y="1036"/>
                  </a:lnTo>
                  <a:lnTo>
                    <a:pt x="1155" y="1037"/>
                  </a:lnTo>
                  <a:lnTo>
                    <a:pt x="1153" y="1037"/>
                  </a:lnTo>
                  <a:lnTo>
                    <a:pt x="1152" y="1038"/>
                  </a:lnTo>
                  <a:lnTo>
                    <a:pt x="1151" y="1038"/>
                  </a:lnTo>
                  <a:lnTo>
                    <a:pt x="1151" y="1039"/>
                  </a:lnTo>
                  <a:lnTo>
                    <a:pt x="1151" y="1039"/>
                  </a:lnTo>
                  <a:lnTo>
                    <a:pt x="1151" y="1040"/>
                  </a:lnTo>
                  <a:lnTo>
                    <a:pt x="1150" y="1040"/>
                  </a:lnTo>
                  <a:lnTo>
                    <a:pt x="1148" y="1042"/>
                  </a:lnTo>
                  <a:lnTo>
                    <a:pt x="1146" y="1043"/>
                  </a:lnTo>
                  <a:lnTo>
                    <a:pt x="1145" y="1043"/>
                  </a:lnTo>
                  <a:lnTo>
                    <a:pt x="1144" y="1043"/>
                  </a:lnTo>
                  <a:lnTo>
                    <a:pt x="1143" y="1044"/>
                  </a:lnTo>
                  <a:lnTo>
                    <a:pt x="1142" y="1044"/>
                  </a:lnTo>
                  <a:lnTo>
                    <a:pt x="1140" y="1044"/>
                  </a:lnTo>
                  <a:lnTo>
                    <a:pt x="1140" y="1045"/>
                  </a:lnTo>
                  <a:lnTo>
                    <a:pt x="1139" y="1045"/>
                  </a:lnTo>
                  <a:lnTo>
                    <a:pt x="1138" y="1045"/>
                  </a:lnTo>
                  <a:lnTo>
                    <a:pt x="1138" y="1044"/>
                  </a:lnTo>
                  <a:lnTo>
                    <a:pt x="1139" y="1044"/>
                  </a:lnTo>
                  <a:lnTo>
                    <a:pt x="1138" y="1043"/>
                  </a:lnTo>
                  <a:lnTo>
                    <a:pt x="1137" y="1043"/>
                  </a:lnTo>
                  <a:lnTo>
                    <a:pt x="1136" y="1043"/>
                  </a:lnTo>
                  <a:lnTo>
                    <a:pt x="1134" y="1043"/>
                  </a:lnTo>
                  <a:lnTo>
                    <a:pt x="1133" y="1043"/>
                  </a:lnTo>
                  <a:lnTo>
                    <a:pt x="1133" y="1042"/>
                  </a:lnTo>
                  <a:lnTo>
                    <a:pt x="1132" y="1042"/>
                  </a:lnTo>
                  <a:lnTo>
                    <a:pt x="1132" y="1043"/>
                  </a:lnTo>
                  <a:lnTo>
                    <a:pt x="1131" y="1043"/>
                  </a:lnTo>
                  <a:lnTo>
                    <a:pt x="1131" y="1042"/>
                  </a:lnTo>
                  <a:lnTo>
                    <a:pt x="1131" y="1040"/>
                  </a:lnTo>
                  <a:lnTo>
                    <a:pt x="1131" y="1039"/>
                  </a:lnTo>
                  <a:lnTo>
                    <a:pt x="1132" y="1038"/>
                  </a:lnTo>
                  <a:lnTo>
                    <a:pt x="1131" y="1037"/>
                  </a:lnTo>
                  <a:lnTo>
                    <a:pt x="1132" y="1037"/>
                  </a:lnTo>
                  <a:lnTo>
                    <a:pt x="1131" y="1036"/>
                  </a:lnTo>
                  <a:lnTo>
                    <a:pt x="1131" y="1037"/>
                  </a:lnTo>
                  <a:lnTo>
                    <a:pt x="1130" y="1038"/>
                  </a:lnTo>
                  <a:lnTo>
                    <a:pt x="1128" y="1038"/>
                  </a:lnTo>
                  <a:lnTo>
                    <a:pt x="1128" y="1039"/>
                  </a:lnTo>
                  <a:lnTo>
                    <a:pt x="1127" y="1039"/>
                  </a:lnTo>
                  <a:lnTo>
                    <a:pt x="1126" y="1039"/>
                  </a:lnTo>
                  <a:lnTo>
                    <a:pt x="1127" y="1038"/>
                  </a:lnTo>
                  <a:lnTo>
                    <a:pt x="1127" y="1037"/>
                  </a:lnTo>
                  <a:lnTo>
                    <a:pt x="1127" y="1036"/>
                  </a:lnTo>
                  <a:lnTo>
                    <a:pt x="1126" y="1036"/>
                  </a:lnTo>
                  <a:lnTo>
                    <a:pt x="1125" y="1037"/>
                  </a:lnTo>
                  <a:lnTo>
                    <a:pt x="1125" y="1038"/>
                  </a:lnTo>
                  <a:lnTo>
                    <a:pt x="1125" y="1039"/>
                  </a:lnTo>
                  <a:lnTo>
                    <a:pt x="1124" y="1039"/>
                  </a:lnTo>
                  <a:lnTo>
                    <a:pt x="1124" y="1040"/>
                  </a:lnTo>
                  <a:lnTo>
                    <a:pt x="1122" y="1040"/>
                  </a:lnTo>
                  <a:lnTo>
                    <a:pt x="1122" y="1042"/>
                  </a:lnTo>
                  <a:lnTo>
                    <a:pt x="1122" y="1042"/>
                  </a:lnTo>
                  <a:lnTo>
                    <a:pt x="1122" y="1043"/>
                  </a:lnTo>
                  <a:lnTo>
                    <a:pt x="1122" y="1044"/>
                  </a:lnTo>
                  <a:lnTo>
                    <a:pt x="1121" y="1044"/>
                  </a:lnTo>
                  <a:lnTo>
                    <a:pt x="1121" y="1045"/>
                  </a:lnTo>
                  <a:lnTo>
                    <a:pt x="1121" y="1046"/>
                  </a:lnTo>
                  <a:lnTo>
                    <a:pt x="1120" y="1046"/>
                  </a:lnTo>
                  <a:lnTo>
                    <a:pt x="1120" y="1045"/>
                  </a:lnTo>
                  <a:lnTo>
                    <a:pt x="1119" y="1045"/>
                  </a:lnTo>
                  <a:lnTo>
                    <a:pt x="1118" y="1046"/>
                  </a:lnTo>
                  <a:lnTo>
                    <a:pt x="1116" y="1046"/>
                  </a:lnTo>
                  <a:lnTo>
                    <a:pt x="1116" y="1045"/>
                  </a:lnTo>
                  <a:lnTo>
                    <a:pt x="1115" y="1045"/>
                  </a:lnTo>
                  <a:lnTo>
                    <a:pt x="1115" y="1046"/>
                  </a:lnTo>
                  <a:lnTo>
                    <a:pt x="1116" y="1046"/>
                  </a:lnTo>
                  <a:lnTo>
                    <a:pt x="1118" y="1048"/>
                  </a:lnTo>
                  <a:lnTo>
                    <a:pt x="1116" y="1048"/>
                  </a:lnTo>
                  <a:lnTo>
                    <a:pt x="1116" y="1049"/>
                  </a:lnTo>
                  <a:lnTo>
                    <a:pt x="1116" y="1050"/>
                  </a:lnTo>
                  <a:lnTo>
                    <a:pt x="1115" y="1050"/>
                  </a:lnTo>
                  <a:lnTo>
                    <a:pt x="1115" y="1049"/>
                  </a:lnTo>
                  <a:lnTo>
                    <a:pt x="1114" y="1049"/>
                  </a:lnTo>
                  <a:lnTo>
                    <a:pt x="1114" y="1048"/>
                  </a:lnTo>
                  <a:lnTo>
                    <a:pt x="1114" y="1046"/>
                  </a:lnTo>
                  <a:lnTo>
                    <a:pt x="1114" y="1045"/>
                  </a:lnTo>
                  <a:lnTo>
                    <a:pt x="1113" y="1045"/>
                  </a:lnTo>
                  <a:lnTo>
                    <a:pt x="1112" y="1045"/>
                  </a:lnTo>
                  <a:lnTo>
                    <a:pt x="1113" y="1044"/>
                  </a:lnTo>
                  <a:lnTo>
                    <a:pt x="1114" y="1043"/>
                  </a:lnTo>
                  <a:lnTo>
                    <a:pt x="1115" y="1043"/>
                  </a:lnTo>
                  <a:lnTo>
                    <a:pt x="1116" y="1043"/>
                  </a:lnTo>
                  <a:lnTo>
                    <a:pt x="1118" y="1043"/>
                  </a:lnTo>
                  <a:lnTo>
                    <a:pt x="1119" y="1043"/>
                  </a:lnTo>
                  <a:lnTo>
                    <a:pt x="1119" y="1042"/>
                  </a:lnTo>
                  <a:lnTo>
                    <a:pt x="1120" y="1042"/>
                  </a:lnTo>
                  <a:lnTo>
                    <a:pt x="1119" y="1040"/>
                  </a:lnTo>
                  <a:lnTo>
                    <a:pt x="1120" y="1040"/>
                  </a:lnTo>
                  <a:lnTo>
                    <a:pt x="1120" y="1039"/>
                  </a:lnTo>
                  <a:lnTo>
                    <a:pt x="1120" y="1038"/>
                  </a:lnTo>
                  <a:lnTo>
                    <a:pt x="1120" y="1037"/>
                  </a:lnTo>
                  <a:lnTo>
                    <a:pt x="1121" y="1037"/>
                  </a:lnTo>
                  <a:lnTo>
                    <a:pt x="1121" y="1036"/>
                  </a:lnTo>
                  <a:lnTo>
                    <a:pt x="1121" y="1034"/>
                  </a:lnTo>
                  <a:lnTo>
                    <a:pt x="1121" y="1033"/>
                  </a:lnTo>
                  <a:lnTo>
                    <a:pt x="1120" y="1033"/>
                  </a:lnTo>
                  <a:lnTo>
                    <a:pt x="1120" y="1032"/>
                  </a:lnTo>
                  <a:lnTo>
                    <a:pt x="1120" y="1031"/>
                  </a:lnTo>
                  <a:lnTo>
                    <a:pt x="1120" y="1031"/>
                  </a:lnTo>
                  <a:lnTo>
                    <a:pt x="1120" y="1030"/>
                  </a:lnTo>
                  <a:lnTo>
                    <a:pt x="1121" y="1029"/>
                  </a:lnTo>
                  <a:lnTo>
                    <a:pt x="1121" y="1027"/>
                  </a:lnTo>
                  <a:lnTo>
                    <a:pt x="1121" y="1026"/>
                  </a:lnTo>
                  <a:lnTo>
                    <a:pt x="1120" y="1023"/>
                  </a:lnTo>
                  <a:lnTo>
                    <a:pt x="1119" y="1018"/>
                  </a:lnTo>
                  <a:lnTo>
                    <a:pt x="1119" y="1017"/>
                  </a:lnTo>
                  <a:lnTo>
                    <a:pt x="1118" y="1015"/>
                  </a:lnTo>
                  <a:lnTo>
                    <a:pt x="1119" y="1015"/>
                  </a:lnTo>
                  <a:lnTo>
                    <a:pt x="1119" y="1014"/>
                  </a:lnTo>
                  <a:lnTo>
                    <a:pt x="1120" y="1014"/>
                  </a:lnTo>
                  <a:lnTo>
                    <a:pt x="1121" y="1014"/>
                  </a:lnTo>
                  <a:lnTo>
                    <a:pt x="1121" y="1013"/>
                  </a:lnTo>
                  <a:lnTo>
                    <a:pt x="1122" y="1013"/>
                  </a:lnTo>
                  <a:lnTo>
                    <a:pt x="1122" y="1013"/>
                  </a:lnTo>
                  <a:lnTo>
                    <a:pt x="1124" y="1012"/>
                  </a:lnTo>
                  <a:lnTo>
                    <a:pt x="1124" y="1011"/>
                  </a:lnTo>
                  <a:lnTo>
                    <a:pt x="1124" y="1009"/>
                  </a:lnTo>
                  <a:lnTo>
                    <a:pt x="1125" y="1009"/>
                  </a:lnTo>
                  <a:lnTo>
                    <a:pt x="1126" y="1008"/>
                  </a:lnTo>
                  <a:lnTo>
                    <a:pt x="1127" y="1008"/>
                  </a:lnTo>
                  <a:lnTo>
                    <a:pt x="1127" y="1009"/>
                  </a:lnTo>
                  <a:lnTo>
                    <a:pt x="1132" y="1011"/>
                  </a:lnTo>
                  <a:lnTo>
                    <a:pt x="1137" y="1012"/>
                  </a:lnTo>
                  <a:lnTo>
                    <a:pt x="1138" y="1012"/>
                  </a:lnTo>
                  <a:lnTo>
                    <a:pt x="1139" y="1012"/>
                  </a:lnTo>
                  <a:lnTo>
                    <a:pt x="1139" y="1011"/>
                  </a:lnTo>
                  <a:lnTo>
                    <a:pt x="1139" y="1009"/>
                  </a:lnTo>
                  <a:lnTo>
                    <a:pt x="1139" y="1008"/>
                  </a:lnTo>
                  <a:lnTo>
                    <a:pt x="1139" y="1007"/>
                  </a:lnTo>
                  <a:lnTo>
                    <a:pt x="1140" y="1006"/>
                  </a:lnTo>
                  <a:lnTo>
                    <a:pt x="1140" y="1005"/>
                  </a:lnTo>
                  <a:lnTo>
                    <a:pt x="1142" y="1005"/>
                  </a:lnTo>
                  <a:lnTo>
                    <a:pt x="1143" y="1005"/>
                  </a:lnTo>
                  <a:lnTo>
                    <a:pt x="1143" y="1003"/>
                  </a:lnTo>
                  <a:lnTo>
                    <a:pt x="1144" y="1003"/>
                  </a:lnTo>
                  <a:lnTo>
                    <a:pt x="1144" y="1002"/>
                  </a:lnTo>
                  <a:lnTo>
                    <a:pt x="1143" y="1002"/>
                  </a:lnTo>
                  <a:lnTo>
                    <a:pt x="1144" y="1002"/>
                  </a:lnTo>
                  <a:lnTo>
                    <a:pt x="1144" y="1001"/>
                  </a:lnTo>
                  <a:lnTo>
                    <a:pt x="1145" y="1001"/>
                  </a:lnTo>
                  <a:lnTo>
                    <a:pt x="1145" y="1000"/>
                  </a:lnTo>
                  <a:lnTo>
                    <a:pt x="1145" y="999"/>
                  </a:lnTo>
                  <a:lnTo>
                    <a:pt x="1146" y="999"/>
                  </a:lnTo>
                  <a:lnTo>
                    <a:pt x="1146" y="997"/>
                  </a:lnTo>
                  <a:lnTo>
                    <a:pt x="1145" y="997"/>
                  </a:lnTo>
                  <a:lnTo>
                    <a:pt x="1145" y="996"/>
                  </a:lnTo>
                  <a:lnTo>
                    <a:pt x="1146" y="996"/>
                  </a:lnTo>
                  <a:lnTo>
                    <a:pt x="1148" y="996"/>
                  </a:lnTo>
                  <a:lnTo>
                    <a:pt x="1148" y="995"/>
                  </a:lnTo>
                  <a:lnTo>
                    <a:pt x="1148" y="994"/>
                  </a:lnTo>
                  <a:lnTo>
                    <a:pt x="1149" y="993"/>
                  </a:lnTo>
                  <a:lnTo>
                    <a:pt x="1148" y="993"/>
                  </a:lnTo>
                  <a:lnTo>
                    <a:pt x="1148" y="992"/>
                  </a:lnTo>
                  <a:lnTo>
                    <a:pt x="1148" y="990"/>
                  </a:lnTo>
                  <a:lnTo>
                    <a:pt x="1149" y="990"/>
                  </a:lnTo>
                  <a:lnTo>
                    <a:pt x="1149" y="989"/>
                  </a:lnTo>
                  <a:lnTo>
                    <a:pt x="1149" y="988"/>
                  </a:lnTo>
                  <a:lnTo>
                    <a:pt x="1149" y="987"/>
                  </a:lnTo>
                  <a:lnTo>
                    <a:pt x="1150" y="986"/>
                  </a:lnTo>
                  <a:lnTo>
                    <a:pt x="1150" y="984"/>
                  </a:lnTo>
                  <a:lnTo>
                    <a:pt x="1150" y="983"/>
                  </a:lnTo>
                  <a:lnTo>
                    <a:pt x="1151" y="983"/>
                  </a:lnTo>
                  <a:lnTo>
                    <a:pt x="1151" y="982"/>
                  </a:lnTo>
                  <a:lnTo>
                    <a:pt x="1151" y="981"/>
                  </a:lnTo>
                  <a:lnTo>
                    <a:pt x="1150" y="980"/>
                  </a:lnTo>
                  <a:lnTo>
                    <a:pt x="1151" y="980"/>
                  </a:lnTo>
                  <a:lnTo>
                    <a:pt x="1151" y="978"/>
                  </a:lnTo>
                  <a:lnTo>
                    <a:pt x="1151" y="978"/>
                  </a:lnTo>
                  <a:lnTo>
                    <a:pt x="1151" y="977"/>
                  </a:lnTo>
                  <a:lnTo>
                    <a:pt x="1152" y="977"/>
                  </a:lnTo>
                  <a:lnTo>
                    <a:pt x="1153" y="977"/>
                  </a:lnTo>
                  <a:lnTo>
                    <a:pt x="1153" y="976"/>
                  </a:lnTo>
                  <a:lnTo>
                    <a:pt x="1155" y="976"/>
                  </a:lnTo>
                  <a:lnTo>
                    <a:pt x="1155" y="975"/>
                  </a:lnTo>
                  <a:lnTo>
                    <a:pt x="1155" y="974"/>
                  </a:lnTo>
                  <a:lnTo>
                    <a:pt x="1156" y="974"/>
                  </a:lnTo>
                  <a:lnTo>
                    <a:pt x="1155" y="972"/>
                  </a:lnTo>
                  <a:lnTo>
                    <a:pt x="1155" y="971"/>
                  </a:lnTo>
                  <a:lnTo>
                    <a:pt x="1153" y="971"/>
                  </a:lnTo>
                  <a:lnTo>
                    <a:pt x="1153" y="970"/>
                  </a:lnTo>
                  <a:lnTo>
                    <a:pt x="1153" y="969"/>
                  </a:lnTo>
                  <a:lnTo>
                    <a:pt x="1155" y="968"/>
                  </a:lnTo>
                  <a:lnTo>
                    <a:pt x="1155" y="966"/>
                  </a:lnTo>
                  <a:lnTo>
                    <a:pt x="1155" y="965"/>
                  </a:lnTo>
                  <a:lnTo>
                    <a:pt x="1153" y="965"/>
                  </a:lnTo>
                  <a:lnTo>
                    <a:pt x="1153" y="964"/>
                  </a:lnTo>
                  <a:lnTo>
                    <a:pt x="1152" y="964"/>
                  </a:lnTo>
                  <a:lnTo>
                    <a:pt x="1151" y="964"/>
                  </a:lnTo>
                  <a:lnTo>
                    <a:pt x="1151" y="964"/>
                  </a:lnTo>
                  <a:lnTo>
                    <a:pt x="1150" y="964"/>
                  </a:lnTo>
                  <a:lnTo>
                    <a:pt x="1149" y="964"/>
                  </a:lnTo>
                  <a:lnTo>
                    <a:pt x="1149" y="965"/>
                  </a:lnTo>
                  <a:lnTo>
                    <a:pt x="1148" y="965"/>
                  </a:lnTo>
                  <a:lnTo>
                    <a:pt x="1146" y="965"/>
                  </a:lnTo>
                  <a:lnTo>
                    <a:pt x="1146" y="966"/>
                  </a:lnTo>
                  <a:lnTo>
                    <a:pt x="1145" y="966"/>
                  </a:lnTo>
                  <a:lnTo>
                    <a:pt x="1145" y="968"/>
                  </a:lnTo>
                  <a:lnTo>
                    <a:pt x="1144" y="968"/>
                  </a:lnTo>
                  <a:lnTo>
                    <a:pt x="1143" y="969"/>
                  </a:lnTo>
                  <a:lnTo>
                    <a:pt x="1143" y="968"/>
                  </a:lnTo>
                  <a:lnTo>
                    <a:pt x="1142" y="968"/>
                  </a:lnTo>
                  <a:lnTo>
                    <a:pt x="1140" y="968"/>
                  </a:lnTo>
                  <a:lnTo>
                    <a:pt x="1139" y="968"/>
                  </a:lnTo>
                  <a:lnTo>
                    <a:pt x="1139" y="969"/>
                  </a:lnTo>
                  <a:lnTo>
                    <a:pt x="1138" y="969"/>
                  </a:lnTo>
                  <a:lnTo>
                    <a:pt x="1137" y="970"/>
                  </a:lnTo>
                  <a:lnTo>
                    <a:pt x="1137" y="971"/>
                  </a:lnTo>
                  <a:lnTo>
                    <a:pt x="1136" y="971"/>
                  </a:lnTo>
                  <a:lnTo>
                    <a:pt x="1136" y="970"/>
                  </a:lnTo>
                  <a:lnTo>
                    <a:pt x="1134" y="970"/>
                  </a:lnTo>
                  <a:lnTo>
                    <a:pt x="1134" y="971"/>
                  </a:lnTo>
                  <a:lnTo>
                    <a:pt x="1134" y="972"/>
                  </a:lnTo>
                  <a:lnTo>
                    <a:pt x="1134" y="974"/>
                  </a:lnTo>
                  <a:lnTo>
                    <a:pt x="1133" y="974"/>
                  </a:lnTo>
                  <a:lnTo>
                    <a:pt x="1132" y="974"/>
                  </a:lnTo>
                  <a:lnTo>
                    <a:pt x="1131" y="974"/>
                  </a:lnTo>
                  <a:lnTo>
                    <a:pt x="1130" y="974"/>
                  </a:lnTo>
                  <a:lnTo>
                    <a:pt x="1128" y="974"/>
                  </a:lnTo>
                  <a:lnTo>
                    <a:pt x="1127" y="974"/>
                  </a:lnTo>
                  <a:lnTo>
                    <a:pt x="1126" y="974"/>
                  </a:lnTo>
                  <a:lnTo>
                    <a:pt x="1125" y="974"/>
                  </a:lnTo>
                  <a:lnTo>
                    <a:pt x="1124" y="974"/>
                  </a:lnTo>
                  <a:lnTo>
                    <a:pt x="1122" y="974"/>
                  </a:lnTo>
                  <a:lnTo>
                    <a:pt x="1122" y="974"/>
                  </a:lnTo>
                  <a:lnTo>
                    <a:pt x="1121" y="974"/>
                  </a:lnTo>
                  <a:lnTo>
                    <a:pt x="1120" y="974"/>
                  </a:lnTo>
                  <a:lnTo>
                    <a:pt x="1119" y="974"/>
                  </a:lnTo>
                  <a:lnTo>
                    <a:pt x="1118" y="974"/>
                  </a:lnTo>
                  <a:lnTo>
                    <a:pt x="1118" y="974"/>
                  </a:lnTo>
                  <a:lnTo>
                    <a:pt x="1118" y="972"/>
                  </a:lnTo>
                  <a:lnTo>
                    <a:pt x="1118" y="971"/>
                  </a:lnTo>
                  <a:lnTo>
                    <a:pt x="1115" y="969"/>
                  </a:lnTo>
                  <a:lnTo>
                    <a:pt x="1115" y="968"/>
                  </a:lnTo>
                  <a:lnTo>
                    <a:pt x="1115" y="966"/>
                  </a:lnTo>
                  <a:lnTo>
                    <a:pt x="1116" y="966"/>
                  </a:lnTo>
                  <a:lnTo>
                    <a:pt x="1116" y="965"/>
                  </a:lnTo>
                  <a:lnTo>
                    <a:pt x="1116" y="964"/>
                  </a:lnTo>
                  <a:lnTo>
                    <a:pt x="1116" y="963"/>
                  </a:lnTo>
                  <a:lnTo>
                    <a:pt x="1116" y="962"/>
                  </a:lnTo>
                  <a:lnTo>
                    <a:pt x="1115" y="962"/>
                  </a:lnTo>
                  <a:lnTo>
                    <a:pt x="1114" y="962"/>
                  </a:lnTo>
                  <a:lnTo>
                    <a:pt x="1114" y="960"/>
                  </a:lnTo>
                  <a:lnTo>
                    <a:pt x="1114" y="959"/>
                  </a:lnTo>
                  <a:lnTo>
                    <a:pt x="1115" y="957"/>
                  </a:lnTo>
                  <a:lnTo>
                    <a:pt x="1115" y="956"/>
                  </a:lnTo>
                  <a:lnTo>
                    <a:pt x="1114" y="956"/>
                  </a:lnTo>
                  <a:lnTo>
                    <a:pt x="1113" y="956"/>
                  </a:lnTo>
                  <a:lnTo>
                    <a:pt x="1112" y="956"/>
                  </a:lnTo>
                  <a:lnTo>
                    <a:pt x="1111" y="956"/>
                  </a:lnTo>
                  <a:lnTo>
                    <a:pt x="1108" y="955"/>
                  </a:lnTo>
                  <a:lnTo>
                    <a:pt x="1108" y="953"/>
                  </a:lnTo>
                  <a:lnTo>
                    <a:pt x="1107" y="953"/>
                  </a:lnTo>
                  <a:lnTo>
                    <a:pt x="1107" y="952"/>
                  </a:lnTo>
                  <a:lnTo>
                    <a:pt x="1107" y="951"/>
                  </a:lnTo>
                  <a:lnTo>
                    <a:pt x="1106" y="951"/>
                  </a:lnTo>
                  <a:lnTo>
                    <a:pt x="1106" y="950"/>
                  </a:lnTo>
                  <a:lnTo>
                    <a:pt x="1105" y="950"/>
                  </a:lnTo>
                  <a:lnTo>
                    <a:pt x="1103" y="950"/>
                  </a:lnTo>
                  <a:lnTo>
                    <a:pt x="1103" y="949"/>
                  </a:lnTo>
                  <a:lnTo>
                    <a:pt x="1103" y="947"/>
                  </a:lnTo>
                  <a:lnTo>
                    <a:pt x="1102" y="947"/>
                  </a:lnTo>
                  <a:lnTo>
                    <a:pt x="1102" y="949"/>
                  </a:lnTo>
                  <a:lnTo>
                    <a:pt x="1101" y="949"/>
                  </a:lnTo>
                  <a:lnTo>
                    <a:pt x="1100" y="947"/>
                  </a:lnTo>
                  <a:lnTo>
                    <a:pt x="1099" y="949"/>
                  </a:lnTo>
                  <a:lnTo>
                    <a:pt x="1099" y="947"/>
                  </a:lnTo>
                  <a:lnTo>
                    <a:pt x="1097" y="947"/>
                  </a:lnTo>
                  <a:lnTo>
                    <a:pt x="1096" y="946"/>
                  </a:lnTo>
                  <a:lnTo>
                    <a:pt x="1095" y="946"/>
                  </a:lnTo>
                  <a:lnTo>
                    <a:pt x="1095" y="945"/>
                  </a:lnTo>
                  <a:lnTo>
                    <a:pt x="1095" y="945"/>
                  </a:lnTo>
                  <a:lnTo>
                    <a:pt x="1094" y="945"/>
                  </a:lnTo>
                  <a:lnTo>
                    <a:pt x="1094" y="945"/>
                  </a:lnTo>
                  <a:lnTo>
                    <a:pt x="1094" y="945"/>
                  </a:lnTo>
                  <a:lnTo>
                    <a:pt x="1093" y="945"/>
                  </a:lnTo>
                  <a:lnTo>
                    <a:pt x="1091" y="945"/>
                  </a:lnTo>
                  <a:lnTo>
                    <a:pt x="1090" y="945"/>
                  </a:lnTo>
                  <a:lnTo>
                    <a:pt x="1089" y="945"/>
                  </a:lnTo>
                  <a:lnTo>
                    <a:pt x="1088" y="945"/>
                  </a:lnTo>
                  <a:lnTo>
                    <a:pt x="1088" y="945"/>
                  </a:lnTo>
                  <a:lnTo>
                    <a:pt x="1087" y="945"/>
                  </a:lnTo>
                  <a:lnTo>
                    <a:pt x="1087" y="945"/>
                  </a:lnTo>
                  <a:lnTo>
                    <a:pt x="1085" y="945"/>
                  </a:lnTo>
                  <a:lnTo>
                    <a:pt x="1085" y="944"/>
                  </a:lnTo>
                  <a:lnTo>
                    <a:pt x="1084" y="943"/>
                  </a:lnTo>
                  <a:lnTo>
                    <a:pt x="1083" y="943"/>
                  </a:lnTo>
                  <a:lnTo>
                    <a:pt x="1083" y="941"/>
                  </a:lnTo>
                  <a:lnTo>
                    <a:pt x="1083" y="940"/>
                  </a:lnTo>
                  <a:lnTo>
                    <a:pt x="1083" y="939"/>
                  </a:lnTo>
                  <a:lnTo>
                    <a:pt x="1083" y="938"/>
                  </a:lnTo>
                  <a:lnTo>
                    <a:pt x="1084" y="937"/>
                  </a:lnTo>
                  <a:lnTo>
                    <a:pt x="1084" y="935"/>
                  </a:lnTo>
                  <a:lnTo>
                    <a:pt x="1082" y="934"/>
                  </a:lnTo>
                  <a:lnTo>
                    <a:pt x="1082" y="933"/>
                  </a:lnTo>
                  <a:lnTo>
                    <a:pt x="1082" y="932"/>
                  </a:lnTo>
                  <a:lnTo>
                    <a:pt x="1081" y="932"/>
                  </a:lnTo>
                  <a:lnTo>
                    <a:pt x="1081" y="931"/>
                  </a:lnTo>
                  <a:lnTo>
                    <a:pt x="1082" y="931"/>
                  </a:lnTo>
                  <a:lnTo>
                    <a:pt x="1082" y="929"/>
                  </a:lnTo>
                  <a:lnTo>
                    <a:pt x="1082" y="928"/>
                  </a:lnTo>
                  <a:lnTo>
                    <a:pt x="1081" y="928"/>
                  </a:lnTo>
                  <a:lnTo>
                    <a:pt x="1081" y="927"/>
                  </a:lnTo>
                  <a:lnTo>
                    <a:pt x="1081" y="926"/>
                  </a:lnTo>
                  <a:lnTo>
                    <a:pt x="1080" y="925"/>
                  </a:lnTo>
                  <a:lnTo>
                    <a:pt x="1080" y="924"/>
                  </a:lnTo>
                  <a:lnTo>
                    <a:pt x="1078" y="924"/>
                  </a:lnTo>
                  <a:lnTo>
                    <a:pt x="1078" y="922"/>
                  </a:lnTo>
                  <a:lnTo>
                    <a:pt x="1077" y="922"/>
                  </a:lnTo>
                  <a:lnTo>
                    <a:pt x="1077" y="921"/>
                  </a:lnTo>
                  <a:lnTo>
                    <a:pt x="1077" y="920"/>
                  </a:lnTo>
                  <a:lnTo>
                    <a:pt x="1077" y="919"/>
                  </a:lnTo>
                  <a:lnTo>
                    <a:pt x="1076" y="919"/>
                  </a:lnTo>
                  <a:lnTo>
                    <a:pt x="1076" y="918"/>
                  </a:lnTo>
                  <a:lnTo>
                    <a:pt x="1076" y="916"/>
                  </a:lnTo>
                  <a:lnTo>
                    <a:pt x="1076" y="916"/>
                  </a:lnTo>
                  <a:lnTo>
                    <a:pt x="1076" y="915"/>
                  </a:lnTo>
                  <a:lnTo>
                    <a:pt x="1075" y="914"/>
                  </a:lnTo>
                  <a:lnTo>
                    <a:pt x="1075" y="913"/>
                  </a:lnTo>
                  <a:lnTo>
                    <a:pt x="1075" y="912"/>
                  </a:lnTo>
                  <a:lnTo>
                    <a:pt x="1072" y="908"/>
                  </a:lnTo>
                  <a:lnTo>
                    <a:pt x="1072" y="907"/>
                  </a:lnTo>
                  <a:lnTo>
                    <a:pt x="1074" y="906"/>
                  </a:lnTo>
                  <a:lnTo>
                    <a:pt x="1074" y="904"/>
                  </a:lnTo>
                  <a:lnTo>
                    <a:pt x="1072" y="904"/>
                  </a:lnTo>
                  <a:lnTo>
                    <a:pt x="1071" y="904"/>
                  </a:lnTo>
                  <a:lnTo>
                    <a:pt x="1071" y="903"/>
                  </a:lnTo>
                  <a:lnTo>
                    <a:pt x="1072" y="902"/>
                  </a:lnTo>
                  <a:lnTo>
                    <a:pt x="1071" y="902"/>
                  </a:lnTo>
                  <a:lnTo>
                    <a:pt x="1071" y="901"/>
                  </a:lnTo>
                  <a:lnTo>
                    <a:pt x="1071" y="900"/>
                  </a:lnTo>
                  <a:lnTo>
                    <a:pt x="1070" y="900"/>
                  </a:lnTo>
                  <a:lnTo>
                    <a:pt x="1070" y="898"/>
                  </a:lnTo>
                  <a:lnTo>
                    <a:pt x="1069" y="897"/>
                  </a:lnTo>
                  <a:lnTo>
                    <a:pt x="1068" y="897"/>
                  </a:lnTo>
                  <a:lnTo>
                    <a:pt x="1068" y="896"/>
                  </a:lnTo>
                  <a:lnTo>
                    <a:pt x="1069" y="896"/>
                  </a:lnTo>
                  <a:lnTo>
                    <a:pt x="1069" y="895"/>
                  </a:lnTo>
                  <a:lnTo>
                    <a:pt x="1069" y="894"/>
                  </a:lnTo>
                  <a:lnTo>
                    <a:pt x="1068" y="894"/>
                  </a:lnTo>
                  <a:lnTo>
                    <a:pt x="1066" y="892"/>
                  </a:lnTo>
                  <a:lnTo>
                    <a:pt x="1066" y="891"/>
                  </a:lnTo>
                  <a:lnTo>
                    <a:pt x="1065" y="891"/>
                  </a:lnTo>
                  <a:lnTo>
                    <a:pt x="1065" y="890"/>
                  </a:lnTo>
                  <a:lnTo>
                    <a:pt x="1065" y="890"/>
                  </a:lnTo>
                  <a:lnTo>
                    <a:pt x="1065" y="889"/>
                  </a:lnTo>
                  <a:lnTo>
                    <a:pt x="1064" y="889"/>
                  </a:lnTo>
                  <a:lnTo>
                    <a:pt x="1063" y="889"/>
                  </a:lnTo>
                  <a:lnTo>
                    <a:pt x="1059" y="888"/>
                  </a:lnTo>
                  <a:lnTo>
                    <a:pt x="1058" y="888"/>
                  </a:lnTo>
                  <a:lnTo>
                    <a:pt x="1057" y="888"/>
                  </a:lnTo>
                  <a:lnTo>
                    <a:pt x="1057" y="888"/>
                  </a:lnTo>
                  <a:lnTo>
                    <a:pt x="1056" y="888"/>
                  </a:lnTo>
                  <a:lnTo>
                    <a:pt x="1056" y="888"/>
                  </a:lnTo>
                  <a:lnTo>
                    <a:pt x="1054" y="888"/>
                  </a:lnTo>
                  <a:lnTo>
                    <a:pt x="1053" y="888"/>
                  </a:lnTo>
                  <a:lnTo>
                    <a:pt x="1052" y="888"/>
                  </a:lnTo>
                  <a:lnTo>
                    <a:pt x="1052" y="887"/>
                  </a:lnTo>
                  <a:lnTo>
                    <a:pt x="1051" y="887"/>
                  </a:lnTo>
                  <a:lnTo>
                    <a:pt x="1051" y="885"/>
                  </a:lnTo>
                  <a:lnTo>
                    <a:pt x="1051" y="884"/>
                  </a:lnTo>
                  <a:lnTo>
                    <a:pt x="1050" y="884"/>
                  </a:lnTo>
                  <a:lnTo>
                    <a:pt x="1050" y="885"/>
                  </a:lnTo>
                  <a:lnTo>
                    <a:pt x="1048" y="885"/>
                  </a:lnTo>
                  <a:lnTo>
                    <a:pt x="1048" y="884"/>
                  </a:lnTo>
                  <a:lnTo>
                    <a:pt x="1047" y="883"/>
                  </a:lnTo>
                  <a:lnTo>
                    <a:pt x="1046" y="883"/>
                  </a:lnTo>
                  <a:lnTo>
                    <a:pt x="1045" y="883"/>
                  </a:lnTo>
                  <a:lnTo>
                    <a:pt x="1045" y="882"/>
                  </a:lnTo>
                  <a:lnTo>
                    <a:pt x="1044" y="882"/>
                  </a:lnTo>
                  <a:lnTo>
                    <a:pt x="1043" y="882"/>
                  </a:lnTo>
                  <a:lnTo>
                    <a:pt x="1041" y="882"/>
                  </a:lnTo>
                  <a:lnTo>
                    <a:pt x="1040" y="882"/>
                  </a:lnTo>
                  <a:lnTo>
                    <a:pt x="1039" y="882"/>
                  </a:lnTo>
                  <a:lnTo>
                    <a:pt x="1038" y="882"/>
                  </a:lnTo>
                  <a:lnTo>
                    <a:pt x="1037" y="883"/>
                  </a:lnTo>
                  <a:lnTo>
                    <a:pt x="1033" y="883"/>
                  </a:lnTo>
                  <a:lnTo>
                    <a:pt x="1032" y="883"/>
                  </a:lnTo>
                  <a:lnTo>
                    <a:pt x="1031" y="883"/>
                  </a:lnTo>
                  <a:lnTo>
                    <a:pt x="1029" y="883"/>
                  </a:lnTo>
                  <a:lnTo>
                    <a:pt x="1029" y="884"/>
                  </a:lnTo>
                  <a:lnTo>
                    <a:pt x="1028" y="884"/>
                  </a:lnTo>
                  <a:lnTo>
                    <a:pt x="1027" y="884"/>
                  </a:lnTo>
                  <a:lnTo>
                    <a:pt x="1025" y="884"/>
                  </a:lnTo>
                  <a:lnTo>
                    <a:pt x="1023" y="885"/>
                  </a:lnTo>
                  <a:lnTo>
                    <a:pt x="1022" y="885"/>
                  </a:lnTo>
                  <a:lnTo>
                    <a:pt x="1021" y="885"/>
                  </a:lnTo>
                  <a:lnTo>
                    <a:pt x="1020" y="887"/>
                  </a:lnTo>
                  <a:lnTo>
                    <a:pt x="1019" y="887"/>
                  </a:lnTo>
                  <a:lnTo>
                    <a:pt x="1016" y="887"/>
                  </a:lnTo>
                  <a:lnTo>
                    <a:pt x="1015" y="888"/>
                  </a:lnTo>
                  <a:lnTo>
                    <a:pt x="1014" y="888"/>
                  </a:lnTo>
                  <a:lnTo>
                    <a:pt x="1013" y="889"/>
                  </a:lnTo>
                  <a:lnTo>
                    <a:pt x="1012" y="890"/>
                  </a:lnTo>
                  <a:lnTo>
                    <a:pt x="1012" y="891"/>
                  </a:lnTo>
                  <a:lnTo>
                    <a:pt x="1010" y="891"/>
                  </a:lnTo>
                  <a:lnTo>
                    <a:pt x="1010" y="892"/>
                  </a:lnTo>
                  <a:lnTo>
                    <a:pt x="1009" y="892"/>
                  </a:lnTo>
                  <a:lnTo>
                    <a:pt x="1009" y="894"/>
                  </a:lnTo>
                  <a:lnTo>
                    <a:pt x="1008" y="894"/>
                  </a:lnTo>
                  <a:lnTo>
                    <a:pt x="1008" y="895"/>
                  </a:lnTo>
                  <a:lnTo>
                    <a:pt x="1008" y="896"/>
                  </a:lnTo>
                  <a:lnTo>
                    <a:pt x="1008" y="897"/>
                  </a:lnTo>
                  <a:lnTo>
                    <a:pt x="1009" y="897"/>
                  </a:lnTo>
                  <a:lnTo>
                    <a:pt x="1010" y="897"/>
                  </a:lnTo>
                  <a:lnTo>
                    <a:pt x="1012" y="896"/>
                  </a:lnTo>
                  <a:lnTo>
                    <a:pt x="1013" y="896"/>
                  </a:lnTo>
                  <a:lnTo>
                    <a:pt x="1013" y="897"/>
                  </a:lnTo>
                  <a:lnTo>
                    <a:pt x="1014" y="897"/>
                  </a:lnTo>
                  <a:lnTo>
                    <a:pt x="1015" y="897"/>
                  </a:lnTo>
                  <a:lnTo>
                    <a:pt x="1015" y="898"/>
                  </a:lnTo>
                  <a:lnTo>
                    <a:pt x="1014" y="898"/>
                  </a:lnTo>
                  <a:lnTo>
                    <a:pt x="1014" y="900"/>
                  </a:lnTo>
                  <a:lnTo>
                    <a:pt x="1014" y="901"/>
                  </a:lnTo>
                  <a:lnTo>
                    <a:pt x="1014" y="902"/>
                  </a:lnTo>
                  <a:lnTo>
                    <a:pt x="1015" y="903"/>
                  </a:lnTo>
                  <a:lnTo>
                    <a:pt x="1015" y="904"/>
                  </a:lnTo>
                  <a:lnTo>
                    <a:pt x="1015" y="906"/>
                  </a:lnTo>
                  <a:lnTo>
                    <a:pt x="1014" y="907"/>
                  </a:lnTo>
                  <a:lnTo>
                    <a:pt x="1015" y="907"/>
                  </a:lnTo>
                  <a:lnTo>
                    <a:pt x="1015" y="908"/>
                  </a:lnTo>
                  <a:lnTo>
                    <a:pt x="1014" y="908"/>
                  </a:lnTo>
                  <a:lnTo>
                    <a:pt x="1014" y="909"/>
                  </a:lnTo>
                  <a:lnTo>
                    <a:pt x="1013" y="909"/>
                  </a:lnTo>
                  <a:lnTo>
                    <a:pt x="1012" y="910"/>
                  </a:lnTo>
                  <a:lnTo>
                    <a:pt x="1010" y="910"/>
                  </a:lnTo>
                  <a:lnTo>
                    <a:pt x="1009" y="913"/>
                  </a:lnTo>
                  <a:lnTo>
                    <a:pt x="1008" y="913"/>
                  </a:lnTo>
                  <a:lnTo>
                    <a:pt x="1008" y="914"/>
                  </a:lnTo>
                  <a:lnTo>
                    <a:pt x="1008" y="915"/>
                  </a:lnTo>
                  <a:lnTo>
                    <a:pt x="1008" y="915"/>
                  </a:lnTo>
                  <a:lnTo>
                    <a:pt x="1008" y="916"/>
                  </a:lnTo>
                  <a:lnTo>
                    <a:pt x="1008" y="916"/>
                  </a:lnTo>
                  <a:lnTo>
                    <a:pt x="1008" y="918"/>
                  </a:lnTo>
                  <a:lnTo>
                    <a:pt x="1007" y="918"/>
                  </a:lnTo>
                  <a:lnTo>
                    <a:pt x="1007" y="919"/>
                  </a:lnTo>
                  <a:lnTo>
                    <a:pt x="1006" y="919"/>
                  </a:lnTo>
                  <a:lnTo>
                    <a:pt x="1006" y="920"/>
                  </a:lnTo>
                  <a:lnTo>
                    <a:pt x="1006" y="921"/>
                  </a:lnTo>
                  <a:lnTo>
                    <a:pt x="1006" y="922"/>
                  </a:lnTo>
                  <a:lnTo>
                    <a:pt x="1004" y="924"/>
                  </a:lnTo>
                  <a:lnTo>
                    <a:pt x="1003" y="925"/>
                  </a:lnTo>
                  <a:lnTo>
                    <a:pt x="1003" y="926"/>
                  </a:lnTo>
                  <a:lnTo>
                    <a:pt x="1003" y="927"/>
                  </a:lnTo>
                  <a:lnTo>
                    <a:pt x="1003" y="928"/>
                  </a:lnTo>
                  <a:lnTo>
                    <a:pt x="1002" y="928"/>
                  </a:lnTo>
                  <a:lnTo>
                    <a:pt x="1002" y="929"/>
                  </a:lnTo>
                  <a:lnTo>
                    <a:pt x="1001" y="929"/>
                  </a:lnTo>
                  <a:lnTo>
                    <a:pt x="1001" y="931"/>
                  </a:lnTo>
                  <a:lnTo>
                    <a:pt x="1001" y="932"/>
                  </a:lnTo>
                  <a:lnTo>
                    <a:pt x="1000" y="932"/>
                  </a:lnTo>
                  <a:lnTo>
                    <a:pt x="1000" y="933"/>
                  </a:lnTo>
                  <a:lnTo>
                    <a:pt x="1001" y="933"/>
                  </a:lnTo>
                  <a:lnTo>
                    <a:pt x="1002" y="933"/>
                  </a:lnTo>
                  <a:lnTo>
                    <a:pt x="1002" y="934"/>
                  </a:lnTo>
                  <a:lnTo>
                    <a:pt x="1002" y="935"/>
                  </a:lnTo>
                  <a:lnTo>
                    <a:pt x="1002" y="937"/>
                  </a:lnTo>
                  <a:lnTo>
                    <a:pt x="1001" y="938"/>
                  </a:lnTo>
                  <a:lnTo>
                    <a:pt x="1001" y="939"/>
                  </a:lnTo>
                  <a:lnTo>
                    <a:pt x="1000" y="939"/>
                  </a:lnTo>
                  <a:lnTo>
                    <a:pt x="998" y="939"/>
                  </a:lnTo>
                  <a:lnTo>
                    <a:pt x="997" y="939"/>
                  </a:lnTo>
                  <a:lnTo>
                    <a:pt x="996" y="940"/>
                  </a:lnTo>
                  <a:lnTo>
                    <a:pt x="995" y="940"/>
                  </a:lnTo>
                  <a:lnTo>
                    <a:pt x="994" y="940"/>
                  </a:lnTo>
                  <a:lnTo>
                    <a:pt x="992" y="941"/>
                  </a:lnTo>
                  <a:lnTo>
                    <a:pt x="991" y="943"/>
                  </a:lnTo>
                  <a:lnTo>
                    <a:pt x="990" y="944"/>
                  </a:lnTo>
                  <a:lnTo>
                    <a:pt x="989" y="944"/>
                  </a:lnTo>
                  <a:lnTo>
                    <a:pt x="989" y="945"/>
                  </a:lnTo>
                  <a:lnTo>
                    <a:pt x="988" y="945"/>
                  </a:lnTo>
                  <a:lnTo>
                    <a:pt x="988" y="945"/>
                  </a:lnTo>
                  <a:lnTo>
                    <a:pt x="986" y="945"/>
                  </a:lnTo>
                  <a:lnTo>
                    <a:pt x="986" y="946"/>
                  </a:lnTo>
                  <a:lnTo>
                    <a:pt x="985" y="946"/>
                  </a:lnTo>
                  <a:lnTo>
                    <a:pt x="982" y="945"/>
                  </a:lnTo>
                  <a:lnTo>
                    <a:pt x="979" y="945"/>
                  </a:lnTo>
                  <a:lnTo>
                    <a:pt x="979" y="944"/>
                  </a:lnTo>
                  <a:lnTo>
                    <a:pt x="976" y="943"/>
                  </a:lnTo>
                  <a:lnTo>
                    <a:pt x="975" y="941"/>
                  </a:lnTo>
                  <a:lnTo>
                    <a:pt x="975" y="940"/>
                  </a:lnTo>
                  <a:lnTo>
                    <a:pt x="973" y="940"/>
                  </a:lnTo>
                  <a:lnTo>
                    <a:pt x="971" y="939"/>
                  </a:lnTo>
                  <a:lnTo>
                    <a:pt x="970" y="939"/>
                  </a:lnTo>
                  <a:lnTo>
                    <a:pt x="969" y="939"/>
                  </a:lnTo>
                  <a:lnTo>
                    <a:pt x="965" y="941"/>
                  </a:lnTo>
                  <a:lnTo>
                    <a:pt x="964" y="941"/>
                  </a:lnTo>
                  <a:lnTo>
                    <a:pt x="963" y="941"/>
                  </a:lnTo>
                  <a:lnTo>
                    <a:pt x="961" y="941"/>
                  </a:lnTo>
                  <a:lnTo>
                    <a:pt x="961" y="940"/>
                  </a:lnTo>
                  <a:lnTo>
                    <a:pt x="959" y="939"/>
                  </a:lnTo>
                  <a:lnTo>
                    <a:pt x="958" y="938"/>
                  </a:lnTo>
                  <a:lnTo>
                    <a:pt x="958" y="937"/>
                  </a:lnTo>
                  <a:lnTo>
                    <a:pt x="954" y="935"/>
                  </a:lnTo>
                  <a:lnTo>
                    <a:pt x="952" y="935"/>
                  </a:lnTo>
                  <a:lnTo>
                    <a:pt x="951" y="934"/>
                  </a:lnTo>
                  <a:lnTo>
                    <a:pt x="951" y="934"/>
                  </a:lnTo>
                  <a:lnTo>
                    <a:pt x="951" y="935"/>
                  </a:lnTo>
                  <a:lnTo>
                    <a:pt x="949" y="935"/>
                  </a:lnTo>
                  <a:lnTo>
                    <a:pt x="948" y="937"/>
                  </a:lnTo>
                  <a:lnTo>
                    <a:pt x="946" y="938"/>
                  </a:lnTo>
                  <a:lnTo>
                    <a:pt x="944" y="939"/>
                  </a:lnTo>
                  <a:lnTo>
                    <a:pt x="942" y="939"/>
                  </a:lnTo>
                  <a:lnTo>
                    <a:pt x="942" y="940"/>
                  </a:lnTo>
                  <a:lnTo>
                    <a:pt x="940" y="941"/>
                  </a:lnTo>
                  <a:lnTo>
                    <a:pt x="940" y="943"/>
                  </a:lnTo>
                  <a:lnTo>
                    <a:pt x="939" y="943"/>
                  </a:lnTo>
                  <a:lnTo>
                    <a:pt x="939" y="944"/>
                  </a:lnTo>
                  <a:lnTo>
                    <a:pt x="939" y="945"/>
                  </a:lnTo>
                  <a:lnTo>
                    <a:pt x="939" y="945"/>
                  </a:lnTo>
                  <a:lnTo>
                    <a:pt x="938" y="945"/>
                  </a:lnTo>
                  <a:lnTo>
                    <a:pt x="936" y="945"/>
                  </a:lnTo>
                  <a:lnTo>
                    <a:pt x="935" y="946"/>
                  </a:lnTo>
                  <a:lnTo>
                    <a:pt x="934" y="946"/>
                  </a:lnTo>
                  <a:lnTo>
                    <a:pt x="933" y="945"/>
                  </a:lnTo>
                  <a:lnTo>
                    <a:pt x="932" y="945"/>
                  </a:lnTo>
                  <a:lnTo>
                    <a:pt x="928" y="947"/>
                  </a:lnTo>
                  <a:lnTo>
                    <a:pt x="923" y="947"/>
                  </a:lnTo>
                  <a:lnTo>
                    <a:pt x="922" y="949"/>
                  </a:lnTo>
                  <a:lnTo>
                    <a:pt x="922" y="949"/>
                  </a:lnTo>
                  <a:lnTo>
                    <a:pt x="921" y="949"/>
                  </a:lnTo>
                  <a:lnTo>
                    <a:pt x="920" y="950"/>
                  </a:lnTo>
                  <a:lnTo>
                    <a:pt x="917" y="951"/>
                  </a:lnTo>
                  <a:lnTo>
                    <a:pt x="916" y="951"/>
                  </a:lnTo>
                  <a:lnTo>
                    <a:pt x="915" y="952"/>
                  </a:lnTo>
                  <a:lnTo>
                    <a:pt x="914" y="952"/>
                  </a:lnTo>
                  <a:lnTo>
                    <a:pt x="913" y="951"/>
                  </a:lnTo>
                  <a:lnTo>
                    <a:pt x="911" y="950"/>
                  </a:lnTo>
                  <a:lnTo>
                    <a:pt x="911" y="951"/>
                  </a:lnTo>
                  <a:lnTo>
                    <a:pt x="910" y="951"/>
                  </a:lnTo>
                  <a:lnTo>
                    <a:pt x="909" y="951"/>
                  </a:lnTo>
                  <a:lnTo>
                    <a:pt x="907" y="951"/>
                  </a:lnTo>
                  <a:lnTo>
                    <a:pt x="905" y="950"/>
                  </a:lnTo>
                  <a:lnTo>
                    <a:pt x="904" y="950"/>
                  </a:lnTo>
                  <a:lnTo>
                    <a:pt x="902" y="950"/>
                  </a:lnTo>
                  <a:lnTo>
                    <a:pt x="902" y="949"/>
                  </a:lnTo>
                  <a:lnTo>
                    <a:pt x="901" y="949"/>
                  </a:lnTo>
                  <a:lnTo>
                    <a:pt x="899" y="949"/>
                  </a:lnTo>
                  <a:lnTo>
                    <a:pt x="898" y="949"/>
                  </a:lnTo>
                  <a:lnTo>
                    <a:pt x="897" y="949"/>
                  </a:lnTo>
                  <a:lnTo>
                    <a:pt x="896" y="949"/>
                  </a:lnTo>
                  <a:lnTo>
                    <a:pt x="895" y="949"/>
                  </a:lnTo>
                  <a:lnTo>
                    <a:pt x="893" y="949"/>
                  </a:lnTo>
                  <a:lnTo>
                    <a:pt x="893" y="949"/>
                  </a:lnTo>
                  <a:lnTo>
                    <a:pt x="892" y="949"/>
                  </a:lnTo>
                  <a:lnTo>
                    <a:pt x="891" y="947"/>
                  </a:lnTo>
                  <a:lnTo>
                    <a:pt x="891" y="946"/>
                  </a:lnTo>
                  <a:lnTo>
                    <a:pt x="890" y="946"/>
                  </a:lnTo>
                  <a:lnTo>
                    <a:pt x="890" y="945"/>
                  </a:lnTo>
                  <a:lnTo>
                    <a:pt x="889" y="945"/>
                  </a:lnTo>
                  <a:lnTo>
                    <a:pt x="887" y="945"/>
                  </a:lnTo>
                  <a:lnTo>
                    <a:pt x="887" y="945"/>
                  </a:lnTo>
                  <a:lnTo>
                    <a:pt x="887" y="944"/>
                  </a:lnTo>
                  <a:lnTo>
                    <a:pt x="887" y="943"/>
                  </a:lnTo>
                  <a:lnTo>
                    <a:pt x="887" y="941"/>
                  </a:lnTo>
                  <a:lnTo>
                    <a:pt x="887" y="940"/>
                  </a:lnTo>
                  <a:lnTo>
                    <a:pt x="886" y="940"/>
                  </a:lnTo>
                  <a:lnTo>
                    <a:pt x="885" y="940"/>
                  </a:lnTo>
                  <a:lnTo>
                    <a:pt x="885" y="939"/>
                  </a:lnTo>
                  <a:lnTo>
                    <a:pt x="881" y="939"/>
                  </a:lnTo>
                  <a:lnTo>
                    <a:pt x="880" y="939"/>
                  </a:lnTo>
                  <a:lnTo>
                    <a:pt x="879" y="939"/>
                  </a:lnTo>
                  <a:lnTo>
                    <a:pt x="878" y="938"/>
                  </a:lnTo>
                  <a:lnTo>
                    <a:pt x="878" y="937"/>
                  </a:lnTo>
                  <a:lnTo>
                    <a:pt x="877" y="937"/>
                  </a:lnTo>
                  <a:lnTo>
                    <a:pt x="877" y="935"/>
                  </a:lnTo>
                  <a:lnTo>
                    <a:pt x="876" y="934"/>
                  </a:lnTo>
                  <a:lnTo>
                    <a:pt x="874" y="934"/>
                  </a:lnTo>
                  <a:lnTo>
                    <a:pt x="873" y="934"/>
                  </a:lnTo>
                  <a:lnTo>
                    <a:pt x="872" y="933"/>
                  </a:lnTo>
                  <a:lnTo>
                    <a:pt x="872" y="934"/>
                  </a:lnTo>
                  <a:lnTo>
                    <a:pt x="870" y="934"/>
                  </a:lnTo>
                  <a:lnTo>
                    <a:pt x="868" y="934"/>
                  </a:lnTo>
                  <a:lnTo>
                    <a:pt x="867" y="934"/>
                  </a:lnTo>
                  <a:lnTo>
                    <a:pt x="867" y="933"/>
                  </a:lnTo>
                  <a:lnTo>
                    <a:pt x="866" y="933"/>
                  </a:lnTo>
                  <a:lnTo>
                    <a:pt x="865" y="932"/>
                  </a:lnTo>
                  <a:lnTo>
                    <a:pt x="865" y="932"/>
                  </a:lnTo>
                  <a:lnTo>
                    <a:pt x="861" y="932"/>
                  </a:lnTo>
                  <a:lnTo>
                    <a:pt x="860" y="932"/>
                  </a:lnTo>
                  <a:lnTo>
                    <a:pt x="859" y="933"/>
                  </a:lnTo>
                  <a:lnTo>
                    <a:pt x="858" y="933"/>
                  </a:lnTo>
                  <a:lnTo>
                    <a:pt x="856" y="933"/>
                  </a:lnTo>
                  <a:lnTo>
                    <a:pt x="855" y="933"/>
                  </a:lnTo>
                  <a:lnTo>
                    <a:pt x="854" y="933"/>
                  </a:lnTo>
                  <a:lnTo>
                    <a:pt x="854" y="934"/>
                  </a:lnTo>
                  <a:lnTo>
                    <a:pt x="853" y="934"/>
                  </a:lnTo>
                  <a:lnTo>
                    <a:pt x="852" y="934"/>
                  </a:lnTo>
                  <a:lnTo>
                    <a:pt x="850" y="934"/>
                  </a:lnTo>
                  <a:lnTo>
                    <a:pt x="850" y="935"/>
                  </a:lnTo>
                  <a:lnTo>
                    <a:pt x="849" y="935"/>
                  </a:lnTo>
                  <a:lnTo>
                    <a:pt x="849" y="937"/>
                  </a:lnTo>
                  <a:lnTo>
                    <a:pt x="848" y="937"/>
                  </a:lnTo>
                  <a:lnTo>
                    <a:pt x="847" y="937"/>
                  </a:lnTo>
                  <a:lnTo>
                    <a:pt x="846" y="937"/>
                  </a:lnTo>
                  <a:lnTo>
                    <a:pt x="845" y="937"/>
                  </a:lnTo>
                  <a:lnTo>
                    <a:pt x="843" y="937"/>
                  </a:lnTo>
                  <a:lnTo>
                    <a:pt x="842" y="937"/>
                  </a:lnTo>
                  <a:lnTo>
                    <a:pt x="841" y="935"/>
                  </a:lnTo>
                  <a:lnTo>
                    <a:pt x="840" y="935"/>
                  </a:lnTo>
                  <a:lnTo>
                    <a:pt x="839" y="935"/>
                  </a:lnTo>
                  <a:lnTo>
                    <a:pt x="839" y="934"/>
                  </a:lnTo>
                  <a:lnTo>
                    <a:pt x="836" y="934"/>
                  </a:lnTo>
                  <a:lnTo>
                    <a:pt x="836" y="934"/>
                  </a:lnTo>
                  <a:lnTo>
                    <a:pt x="835" y="933"/>
                  </a:lnTo>
                  <a:lnTo>
                    <a:pt x="834" y="933"/>
                  </a:lnTo>
                  <a:lnTo>
                    <a:pt x="834" y="932"/>
                  </a:lnTo>
                  <a:lnTo>
                    <a:pt x="833" y="931"/>
                  </a:lnTo>
                  <a:lnTo>
                    <a:pt x="831" y="931"/>
                  </a:lnTo>
                  <a:lnTo>
                    <a:pt x="830" y="931"/>
                  </a:lnTo>
                  <a:lnTo>
                    <a:pt x="830" y="929"/>
                  </a:lnTo>
                  <a:lnTo>
                    <a:pt x="830" y="928"/>
                  </a:lnTo>
                  <a:lnTo>
                    <a:pt x="830" y="927"/>
                  </a:lnTo>
                  <a:lnTo>
                    <a:pt x="830" y="926"/>
                  </a:lnTo>
                  <a:lnTo>
                    <a:pt x="829" y="926"/>
                  </a:lnTo>
                  <a:lnTo>
                    <a:pt x="829" y="925"/>
                  </a:lnTo>
                  <a:lnTo>
                    <a:pt x="830" y="925"/>
                  </a:lnTo>
                  <a:lnTo>
                    <a:pt x="829" y="924"/>
                  </a:lnTo>
                  <a:lnTo>
                    <a:pt x="830" y="924"/>
                  </a:lnTo>
                  <a:lnTo>
                    <a:pt x="830" y="922"/>
                  </a:lnTo>
                  <a:lnTo>
                    <a:pt x="829" y="922"/>
                  </a:lnTo>
                  <a:lnTo>
                    <a:pt x="829" y="921"/>
                  </a:lnTo>
                  <a:lnTo>
                    <a:pt x="829" y="920"/>
                  </a:lnTo>
                  <a:lnTo>
                    <a:pt x="829" y="919"/>
                  </a:lnTo>
                  <a:lnTo>
                    <a:pt x="829" y="918"/>
                  </a:lnTo>
                  <a:lnTo>
                    <a:pt x="828" y="916"/>
                  </a:lnTo>
                  <a:lnTo>
                    <a:pt x="827" y="916"/>
                  </a:lnTo>
                  <a:lnTo>
                    <a:pt x="827" y="916"/>
                  </a:lnTo>
                  <a:lnTo>
                    <a:pt x="825" y="916"/>
                  </a:lnTo>
                  <a:lnTo>
                    <a:pt x="825" y="916"/>
                  </a:lnTo>
                  <a:lnTo>
                    <a:pt x="824" y="916"/>
                  </a:lnTo>
                  <a:lnTo>
                    <a:pt x="823" y="916"/>
                  </a:lnTo>
                  <a:lnTo>
                    <a:pt x="822" y="916"/>
                  </a:lnTo>
                  <a:lnTo>
                    <a:pt x="821" y="916"/>
                  </a:lnTo>
                  <a:lnTo>
                    <a:pt x="819" y="915"/>
                  </a:lnTo>
                  <a:lnTo>
                    <a:pt x="818" y="915"/>
                  </a:lnTo>
                  <a:lnTo>
                    <a:pt x="817" y="915"/>
                  </a:lnTo>
                  <a:lnTo>
                    <a:pt x="813" y="913"/>
                  </a:lnTo>
                  <a:lnTo>
                    <a:pt x="812" y="912"/>
                  </a:lnTo>
                  <a:lnTo>
                    <a:pt x="809" y="912"/>
                  </a:lnTo>
                  <a:lnTo>
                    <a:pt x="808" y="912"/>
                  </a:lnTo>
                  <a:lnTo>
                    <a:pt x="808" y="912"/>
                  </a:lnTo>
                  <a:lnTo>
                    <a:pt x="806" y="912"/>
                  </a:lnTo>
                  <a:lnTo>
                    <a:pt x="806" y="910"/>
                  </a:lnTo>
                  <a:lnTo>
                    <a:pt x="805" y="910"/>
                  </a:lnTo>
                  <a:lnTo>
                    <a:pt x="805" y="909"/>
                  </a:lnTo>
                  <a:lnTo>
                    <a:pt x="804" y="909"/>
                  </a:lnTo>
                  <a:lnTo>
                    <a:pt x="803" y="909"/>
                  </a:lnTo>
                  <a:lnTo>
                    <a:pt x="800" y="908"/>
                  </a:lnTo>
                  <a:lnTo>
                    <a:pt x="799" y="907"/>
                  </a:lnTo>
                  <a:lnTo>
                    <a:pt x="798" y="907"/>
                  </a:lnTo>
                  <a:lnTo>
                    <a:pt x="797" y="906"/>
                  </a:lnTo>
                  <a:lnTo>
                    <a:pt x="797" y="904"/>
                  </a:lnTo>
                  <a:lnTo>
                    <a:pt x="796" y="904"/>
                  </a:lnTo>
                  <a:lnTo>
                    <a:pt x="796" y="906"/>
                  </a:lnTo>
                  <a:lnTo>
                    <a:pt x="796" y="907"/>
                  </a:lnTo>
                  <a:lnTo>
                    <a:pt x="794" y="908"/>
                  </a:lnTo>
                  <a:lnTo>
                    <a:pt x="794" y="909"/>
                  </a:lnTo>
                  <a:lnTo>
                    <a:pt x="794" y="910"/>
                  </a:lnTo>
                  <a:lnTo>
                    <a:pt x="793" y="910"/>
                  </a:lnTo>
                  <a:lnTo>
                    <a:pt x="791" y="912"/>
                  </a:lnTo>
                  <a:lnTo>
                    <a:pt x="790" y="912"/>
                  </a:lnTo>
                  <a:lnTo>
                    <a:pt x="790" y="913"/>
                  </a:lnTo>
                  <a:lnTo>
                    <a:pt x="790" y="914"/>
                  </a:lnTo>
                  <a:lnTo>
                    <a:pt x="790" y="915"/>
                  </a:lnTo>
                  <a:lnTo>
                    <a:pt x="788" y="916"/>
                  </a:lnTo>
                  <a:lnTo>
                    <a:pt x="787" y="916"/>
                  </a:lnTo>
                  <a:lnTo>
                    <a:pt x="786" y="916"/>
                  </a:lnTo>
                  <a:lnTo>
                    <a:pt x="786" y="918"/>
                  </a:lnTo>
                  <a:lnTo>
                    <a:pt x="786" y="919"/>
                  </a:lnTo>
                  <a:lnTo>
                    <a:pt x="786" y="920"/>
                  </a:lnTo>
                  <a:lnTo>
                    <a:pt x="786" y="921"/>
                  </a:lnTo>
                  <a:lnTo>
                    <a:pt x="785" y="921"/>
                  </a:lnTo>
                  <a:lnTo>
                    <a:pt x="785" y="922"/>
                  </a:lnTo>
                  <a:lnTo>
                    <a:pt x="785" y="924"/>
                  </a:lnTo>
                  <a:lnTo>
                    <a:pt x="786" y="925"/>
                  </a:lnTo>
                  <a:lnTo>
                    <a:pt x="786" y="926"/>
                  </a:lnTo>
                  <a:lnTo>
                    <a:pt x="786" y="927"/>
                  </a:lnTo>
                  <a:lnTo>
                    <a:pt x="787" y="928"/>
                  </a:lnTo>
                  <a:lnTo>
                    <a:pt x="787" y="929"/>
                  </a:lnTo>
                  <a:lnTo>
                    <a:pt x="788" y="929"/>
                  </a:lnTo>
                  <a:lnTo>
                    <a:pt x="790" y="929"/>
                  </a:lnTo>
                  <a:lnTo>
                    <a:pt x="790" y="931"/>
                  </a:lnTo>
                  <a:lnTo>
                    <a:pt x="790" y="932"/>
                  </a:lnTo>
                  <a:lnTo>
                    <a:pt x="790" y="933"/>
                  </a:lnTo>
                  <a:lnTo>
                    <a:pt x="790" y="934"/>
                  </a:lnTo>
                  <a:lnTo>
                    <a:pt x="787" y="938"/>
                  </a:lnTo>
                  <a:lnTo>
                    <a:pt x="787" y="939"/>
                  </a:lnTo>
                  <a:lnTo>
                    <a:pt x="786" y="939"/>
                  </a:lnTo>
                  <a:lnTo>
                    <a:pt x="785" y="940"/>
                  </a:lnTo>
                  <a:lnTo>
                    <a:pt x="784" y="940"/>
                  </a:lnTo>
                  <a:lnTo>
                    <a:pt x="782" y="940"/>
                  </a:lnTo>
                  <a:lnTo>
                    <a:pt x="782" y="941"/>
                  </a:lnTo>
                  <a:lnTo>
                    <a:pt x="781" y="943"/>
                  </a:lnTo>
                  <a:lnTo>
                    <a:pt x="780" y="943"/>
                  </a:lnTo>
                  <a:lnTo>
                    <a:pt x="780" y="944"/>
                  </a:lnTo>
                  <a:lnTo>
                    <a:pt x="779" y="944"/>
                  </a:lnTo>
                  <a:lnTo>
                    <a:pt x="779" y="943"/>
                  </a:lnTo>
                  <a:lnTo>
                    <a:pt x="778" y="943"/>
                  </a:lnTo>
                  <a:lnTo>
                    <a:pt x="778" y="941"/>
                  </a:lnTo>
                  <a:lnTo>
                    <a:pt x="774" y="940"/>
                  </a:lnTo>
                  <a:lnTo>
                    <a:pt x="773" y="941"/>
                  </a:lnTo>
                  <a:lnTo>
                    <a:pt x="773" y="940"/>
                  </a:lnTo>
                  <a:lnTo>
                    <a:pt x="772" y="940"/>
                  </a:lnTo>
                  <a:lnTo>
                    <a:pt x="772" y="941"/>
                  </a:lnTo>
                  <a:lnTo>
                    <a:pt x="771" y="941"/>
                  </a:lnTo>
                  <a:lnTo>
                    <a:pt x="771" y="940"/>
                  </a:lnTo>
                  <a:lnTo>
                    <a:pt x="769" y="940"/>
                  </a:lnTo>
                  <a:lnTo>
                    <a:pt x="768" y="939"/>
                  </a:lnTo>
                  <a:lnTo>
                    <a:pt x="767" y="939"/>
                  </a:lnTo>
                  <a:lnTo>
                    <a:pt x="767" y="940"/>
                  </a:lnTo>
                  <a:lnTo>
                    <a:pt x="766" y="940"/>
                  </a:lnTo>
                  <a:lnTo>
                    <a:pt x="766" y="939"/>
                  </a:lnTo>
                  <a:lnTo>
                    <a:pt x="765" y="939"/>
                  </a:lnTo>
                  <a:lnTo>
                    <a:pt x="765" y="940"/>
                  </a:lnTo>
                  <a:lnTo>
                    <a:pt x="763" y="940"/>
                  </a:lnTo>
                  <a:lnTo>
                    <a:pt x="762" y="940"/>
                  </a:lnTo>
                  <a:lnTo>
                    <a:pt x="762" y="941"/>
                  </a:lnTo>
                  <a:lnTo>
                    <a:pt x="761" y="941"/>
                  </a:lnTo>
                  <a:lnTo>
                    <a:pt x="761" y="940"/>
                  </a:lnTo>
                  <a:lnTo>
                    <a:pt x="760" y="940"/>
                  </a:lnTo>
                  <a:lnTo>
                    <a:pt x="757" y="940"/>
                  </a:lnTo>
                  <a:lnTo>
                    <a:pt x="756" y="940"/>
                  </a:lnTo>
                  <a:lnTo>
                    <a:pt x="756" y="939"/>
                  </a:lnTo>
                  <a:lnTo>
                    <a:pt x="756" y="938"/>
                  </a:lnTo>
                  <a:lnTo>
                    <a:pt x="754" y="939"/>
                  </a:lnTo>
                  <a:lnTo>
                    <a:pt x="753" y="939"/>
                  </a:lnTo>
                  <a:lnTo>
                    <a:pt x="753" y="938"/>
                  </a:lnTo>
                  <a:lnTo>
                    <a:pt x="751" y="938"/>
                  </a:lnTo>
                  <a:lnTo>
                    <a:pt x="751" y="937"/>
                  </a:lnTo>
                  <a:lnTo>
                    <a:pt x="750" y="937"/>
                  </a:lnTo>
                  <a:lnTo>
                    <a:pt x="750" y="935"/>
                  </a:lnTo>
                  <a:lnTo>
                    <a:pt x="750" y="935"/>
                  </a:lnTo>
                  <a:lnTo>
                    <a:pt x="750" y="934"/>
                  </a:lnTo>
                  <a:lnTo>
                    <a:pt x="750" y="933"/>
                  </a:lnTo>
                  <a:lnTo>
                    <a:pt x="750" y="932"/>
                  </a:lnTo>
                  <a:lnTo>
                    <a:pt x="750" y="931"/>
                  </a:lnTo>
                  <a:lnTo>
                    <a:pt x="750" y="929"/>
                  </a:lnTo>
                  <a:lnTo>
                    <a:pt x="745" y="929"/>
                  </a:lnTo>
                  <a:lnTo>
                    <a:pt x="742" y="929"/>
                  </a:lnTo>
                  <a:lnTo>
                    <a:pt x="741" y="929"/>
                  </a:lnTo>
                  <a:lnTo>
                    <a:pt x="738" y="929"/>
                  </a:lnTo>
                  <a:lnTo>
                    <a:pt x="737" y="929"/>
                  </a:lnTo>
                  <a:lnTo>
                    <a:pt x="737" y="928"/>
                  </a:lnTo>
                  <a:lnTo>
                    <a:pt x="736" y="928"/>
                  </a:lnTo>
                  <a:lnTo>
                    <a:pt x="736" y="927"/>
                  </a:lnTo>
                  <a:lnTo>
                    <a:pt x="736" y="926"/>
                  </a:lnTo>
                  <a:lnTo>
                    <a:pt x="735" y="926"/>
                  </a:lnTo>
                  <a:lnTo>
                    <a:pt x="735" y="927"/>
                  </a:lnTo>
                  <a:lnTo>
                    <a:pt x="734" y="927"/>
                  </a:lnTo>
                  <a:lnTo>
                    <a:pt x="734" y="928"/>
                  </a:lnTo>
                  <a:lnTo>
                    <a:pt x="732" y="928"/>
                  </a:lnTo>
                  <a:lnTo>
                    <a:pt x="732" y="927"/>
                  </a:lnTo>
                  <a:lnTo>
                    <a:pt x="731" y="927"/>
                  </a:lnTo>
                  <a:lnTo>
                    <a:pt x="731" y="926"/>
                  </a:lnTo>
                  <a:lnTo>
                    <a:pt x="730" y="925"/>
                  </a:lnTo>
                  <a:lnTo>
                    <a:pt x="730" y="926"/>
                  </a:lnTo>
                  <a:lnTo>
                    <a:pt x="729" y="927"/>
                  </a:lnTo>
                  <a:lnTo>
                    <a:pt x="728" y="928"/>
                  </a:lnTo>
                  <a:lnTo>
                    <a:pt x="726" y="928"/>
                  </a:lnTo>
                  <a:lnTo>
                    <a:pt x="725" y="927"/>
                  </a:lnTo>
                  <a:lnTo>
                    <a:pt x="724" y="927"/>
                  </a:lnTo>
                  <a:lnTo>
                    <a:pt x="724" y="928"/>
                  </a:lnTo>
                  <a:lnTo>
                    <a:pt x="723" y="928"/>
                  </a:lnTo>
                  <a:lnTo>
                    <a:pt x="722" y="929"/>
                  </a:lnTo>
                  <a:lnTo>
                    <a:pt x="722" y="931"/>
                  </a:lnTo>
                  <a:lnTo>
                    <a:pt x="722" y="932"/>
                  </a:lnTo>
                  <a:lnTo>
                    <a:pt x="720" y="932"/>
                  </a:lnTo>
                  <a:lnTo>
                    <a:pt x="719" y="932"/>
                  </a:lnTo>
                  <a:lnTo>
                    <a:pt x="718" y="932"/>
                  </a:lnTo>
                  <a:lnTo>
                    <a:pt x="717" y="932"/>
                  </a:lnTo>
                  <a:lnTo>
                    <a:pt x="717" y="933"/>
                  </a:lnTo>
                  <a:lnTo>
                    <a:pt x="716" y="933"/>
                  </a:lnTo>
                  <a:lnTo>
                    <a:pt x="716" y="934"/>
                  </a:lnTo>
                  <a:lnTo>
                    <a:pt x="714" y="934"/>
                  </a:lnTo>
                  <a:lnTo>
                    <a:pt x="714" y="935"/>
                  </a:lnTo>
                  <a:lnTo>
                    <a:pt x="713" y="935"/>
                  </a:lnTo>
                  <a:lnTo>
                    <a:pt x="712" y="935"/>
                  </a:lnTo>
                  <a:lnTo>
                    <a:pt x="711" y="937"/>
                  </a:lnTo>
                  <a:lnTo>
                    <a:pt x="710" y="937"/>
                  </a:lnTo>
                  <a:lnTo>
                    <a:pt x="709" y="938"/>
                  </a:lnTo>
                  <a:lnTo>
                    <a:pt x="707" y="938"/>
                  </a:lnTo>
                  <a:lnTo>
                    <a:pt x="706" y="938"/>
                  </a:lnTo>
                  <a:lnTo>
                    <a:pt x="706" y="939"/>
                  </a:lnTo>
                  <a:lnTo>
                    <a:pt x="706" y="940"/>
                  </a:lnTo>
                  <a:lnTo>
                    <a:pt x="705" y="940"/>
                  </a:lnTo>
                  <a:lnTo>
                    <a:pt x="704" y="940"/>
                  </a:lnTo>
                  <a:lnTo>
                    <a:pt x="703" y="940"/>
                  </a:lnTo>
                  <a:lnTo>
                    <a:pt x="703" y="941"/>
                  </a:lnTo>
                  <a:lnTo>
                    <a:pt x="703" y="943"/>
                  </a:lnTo>
                  <a:lnTo>
                    <a:pt x="704" y="943"/>
                  </a:lnTo>
                  <a:lnTo>
                    <a:pt x="704" y="944"/>
                  </a:lnTo>
                  <a:lnTo>
                    <a:pt x="703" y="944"/>
                  </a:lnTo>
                  <a:lnTo>
                    <a:pt x="701" y="945"/>
                  </a:lnTo>
                  <a:lnTo>
                    <a:pt x="700" y="945"/>
                  </a:lnTo>
                  <a:lnTo>
                    <a:pt x="700" y="945"/>
                  </a:lnTo>
                  <a:lnTo>
                    <a:pt x="699" y="945"/>
                  </a:lnTo>
                  <a:lnTo>
                    <a:pt x="699" y="945"/>
                  </a:lnTo>
                  <a:lnTo>
                    <a:pt x="698" y="945"/>
                  </a:lnTo>
                  <a:lnTo>
                    <a:pt x="698" y="945"/>
                  </a:lnTo>
                  <a:lnTo>
                    <a:pt x="699" y="945"/>
                  </a:lnTo>
                  <a:lnTo>
                    <a:pt x="698" y="946"/>
                  </a:lnTo>
                  <a:lnTo>
                    <a:pt x="697" y="946"/>
                  </a:lnTo>
                  <a:lnTo>
                    <a:pt x="695" y="946"/>
                  </a:lnTo>
                  <a:lnTo>
                    <a:pt x="695" y="945"/>
                  </a:lnTo>
                  <a:lnTo>
                    <a:pt x="694" y="945"/>
                  </a:lnTo>
                  <a:lnTo>
                    <a:pt x="694" y="946"/>
                  </a:lnTo>
                  <a:lnTo>
                    <a:pt x="695" y="947"/>
                  </a:lnTo>
                  <a:lnTo>
                    <a:pt x="693" y="947"/>
                  </a:lnTo>
                  <a:lnTo>
                    <a:pt x="693" y="946"/>
                  </a:lnTo>
                  <a:lnTo>
                    <a:pt x="693" y="946"/>
                  </a:lnTo>
                  <a:lnTo>
                    <a:pt x="692" y="946"/>
                  </a:lnTo>
                  <a:lnTo>
                    <a:pt x="691" y="946"/>
                  </a:lnTo>
                  <a:lnTo>
                    <a:pt x="689" y="946"/>
                  </a:lnTo>
                  <a:lnTo>
                    <a:pt x="688" y="947"/>
                  </a:lnTo>
                  <a:lnTo>
                    <a:pt x="688" y="949"/>
                  </a:lnTo>
                  <a:lnTo>
                    <a:pt x="688" y="950"/>
                  </a:lnTo>
                  <a:lnTo>
                    <a:pt x="687" y="951"/>
                  </a:lnTo>
                  <a:lnTo>
                    <a:pt x="686" y="951"/>
                  </a:lnTo>
                  <a:lnTo>
                    <a:pt x="685" y="951"/>
                  </a:lnTo>
                  <a:lnTo>
                    <a:pt x="683" y="951"/>
                  </a:lnTo>
                  <a:lnTo>
                    <a:pt x="682" y="952"/>
                  </a:lnTo>
                  <a:lnTo>
                    <a:pt x="681" y="952"/>
                  </a:lnTo>
                  <a:lnTo>
                    <a:pt x="681" y="953"/>
                  </a:lnTo>
                  <a:lnTo>
                    <a:pt x="680" y="953"/>
                  </a:lnTo>
                  <a:lnTo>
                    <a:pt x="680" y="952"/>
                  </a:lnTo>
                  <a:lnTo>
                    <a:pt x="680" y="951"/>
                  </a:lnTo>
                  <a:lnTo>
                    <a:pt x="679" y="950"/>
                  </a:lnTo>
                  <a:lnTo>
                    <a:pt x="677" y="950"/>
                  </a:lnTo>
                  <a:lnTo>
                    <a:pt x="676" y="950"/>
                  </a:lnTo>
                  <a:lnTo>
                    <a:pt x="676" y="949"/>
                  </a:lnTo>
                  <a:lnTo>
                    <a:pt x="675" y="949"/>
                  </a:lnTo>
                  <a:lnTo>
                    <a:pt x="676" y="947"/>
                  </a:lnTo>
                  <a:lnTo>
                    <a:pt x="675" y="947"/>
                  </a:lnTo>
                  <a:lnTo>
                    <a:pt x="674" y="946"/>
                  </a:lnTo>
                  <a:lnTo>
                    <a:pt x="674" y="945"/>
                  </a:lnTo>
                  <a:lnTo>
                    <a:pt x="673" y="945"/>
                  </a:lnTo>
                  <a:lnTo>
                    <a:pt x="673" y="945"/>
                  </a:lnTo>
                  <a:lnTo>
                    <a:pt x="674" y="945"/>
                  </a:lnTo>
                  <a:lnTo>
                    <a:pt x="674" y="944"/>
                  </a:lnTo>
                  <a:lnTo>
                    <a:pt x="674" y="943"/>
                  </a:lnTo>
                  <a:lnTo>
                    <a:pt x="673" y="943"/>
                  </a:lnTo>
                  <a:lnTo>
                    <a:pt x="672" y="943"/>
                  </a:lnTo>
                  <a:lnTo>
                    <a:pt x="672" y="944"/>
                  </a:lnTo>
                  <a:lnTo>
                    <a:pt x="672" y="945"/>
                  </a:lnTo>
                  <a:lnTo>
                    <a:pt x="670" y="945"/>
                  </a:lnTo>
                  <a:lnTo>
                    <a:pt x="669" y="945"/>
                  </a:lnTo>
                  <a:lnTo>
                    <a:pt x="669" y="945"/>
                  </a:lnTo>
                  <a:lnTo>
                    <a:pt x="668" y="946"/>
                  </a:lnTo>
                  <a:lnTo>
                    <a:pt x="667" y="946"/>
                  </a:lnTo>
                  <a:lnTo>
                    <a:pt x="666" y="946"/>
                  </a:lnTo>
                  <a:lnTo>
                    <a:pt x="666" y="945"/>
                  </a:lnTo>
                  <a:lnTo>
                    <a:pt x="664" y="945"/>
                  </a:lnTo>
                  <a:lnTo>
                    <a:pt x="664" y="945"/>
                  </a:lnTo>
                  <a:lnTo>
                    <a:pt x="663" y="945"/>
                  </a:lnTo>
                  <a:lnTo>
                    <a:pt x="663" y="945"/>
                  </a:lnTo>
                  <a:lnTo>
                    <a:pt x="662" y="945"/>
                  </a:lnTo>
                  <a:lnTo>
                    <a:pt x="661" y="945"/>
                  </a:lnTo>
                  <a:lnTo>
                    <a:pt x="660" y="945"/>
                  </a:lnTo>
                  <a:lnTo>
                    <a:pt x="660" y="945"/>
                  </a:lnTo>
                  <a:lnTo>
                    <a:pt x="658" y="945"/>
                  </a:lnTo>
                  <a:lnTo>
                    <a:pt x="658" y="944"/>
                  </a:lnTo>
                  <a:lnTo>
                    <a:pt x="657" y="943"/>
                  </a:lnTo>
                  <a:lnTo>
                    <a:pt x="657" y="941"/>
                  </a:lnTo>
                  <a:lnTo>
                    <a:pt x="656" y="941"/>
                  </a:lnTo>
                  <a:lnTo>
                    <a:pt x="656" y="940"/>
                  </a:lnTo>
                  <a:lnTo>
                    <a:pt x="656" y="939"/>
                  </a:lnTo>
                  <a:lnTo>
                    <a:pt x="657" y="939"/>
                  </a:lnTo>
                  <a:lnTo>
                    <a:pt x="656" y="938"/>
                  </a:lnTo>
                  <a:lnTo>
                    <a:pt x="655" y="938"/>
                  </a:lnTo>
                  <a:lnTo>
                    <a:pt x="655" y="937"/>
                  </a:lnTo>
                  <a:lnTo>
                    <a:pt x="654" y="937"/>
                  </a:lnTo>
                  <a:lnTo>
                    <a:pt x="652" y="937"/>
                  </a:lnTo>
                  <a:lnTo>
                    <a:pt x="652" y="935"/>
                  </a:lnTo>
                  <a:lnTo>
                    <a:pt x="651" y="935"/>
                  </a:lnTo>
                  <a:lnTo>
                    <a:pt x="650" y="935"/>
                  </a:lnTo>
                  <a:lnTo>
                    <a:pt x="649" y="935"/>
                  </a:lnTo>
                  <a:lnTo>
                    <a:pt x="649" y="934"/>
                  </a:lnTo>
                  <a:lnTo>
                    <a:pt x="649" y="933"/>
                  </a:lnTo>
                  <a:lnTo>
                    <a:pt x="649" y="932"/>
                  </a:lnTo>
                  <a:lnTo>
                    <a:pt x="648" y="932"/>
                  </a:lnTo>
                  <a:lnTo>
                    <a:pt x="649" y="931"/>
                  </a:lnTo>
                  <a:lnTo>
                    <a:pt x="648" y="931"/>
                  </a:lnTo>
                  <a:lnTo>
                    <a:pt x="648" y="929"/>
                  </a:lnTo>
                  <a:lnTo>
                    <a:pt x="648" y="928"/>
                  </a:lnTo>
                  <a:lnTo>
                    <a:pt x="646" y="928"/>
                  </a:lnTo>
                  <a:lnTo>
                    <a:pt x="645" y="927"/>
                  </a:lnTo>
                  <a:lnTo>
                    <a:pt x="645" y="926"/>
                  </a:lnTo>
                  <a:lnTo>
                    <a:pt x="644" y="925"/>
                  </a:lnTo>
                  <a:lnTo>
                    <a:pt x="643" y="925"/>
                  </a:lnTo>
                  <a:lnTo>
                    <a:pt x="643" y="924"/>
                  </a:lnTo>
                  <a:lnTo>
                    <a:pt x="642" y="924"/>
                  </a:lnTo>
                  <a:lnTo>
                    <a:pt x="641" y="924"/>
                  </a:lnTo>
                  <a:lnTo>
                    <a:pt x="641" y="922"/>
                  </a:lnTo>
                  <a:lnTo>
                    <a:pt x="639" y="922"/>
                  </a:lnTo>
                  <a:lnTo>
                    <a:pt x="638" y="922"/>
                  </a:lnTo>
                  <a:lnTo>
                    <a:pt x="637" y="922"/>
                  </a:lnTo>
                  <a:lnTo>
                    <a:pt x="637" y="924"/>
                  </a:lnTo>
                  <a:lnTo>
                    <a:pt x="636" y="925"/>
                  </a:lnTo>
                  <a:lnTo>
                    <a:pt x="636" y="925"/>
                  </a:lnTo>
                  <a:lnTo>
                    <a:pt x="635" y="925"/>
                  </a:lnTo>
                  <a:lnTo>
                    <a:pt x="633" y="925"/>
                  </a:lnTo>
                  <a:lnTo>
                    <a:pt x="633" y="926"/>
                  </a:lnTo>
                  <a:lnTo>
                    <a:pt x="633" y="927"/>
                  </a:lnTo>
                  <a:lnTo>
                    <a:pt x="631" y="927"/>
                  </a:lnTo>
                  <a:lnTo>
                    <a:pt x="630" y="927"/>
                  </a:lnTo>
                  <a:lnTo>
                    <a:pt x="629" y="927"/>
                  </a:lnTo>
                  <a:lnTo>
                    <a:pt x="627" y="927"/>
                  </a:lnTo>
                  <a:lnTo>
                    <a:pt x="626" y="927"/>
                  </a:lnTo>
                  <a:lnTo>
                    <a:pt x="625" y="926"/>
                  </a:lnTo>
                  <a:lnTo>
                    <a:pt x="625" y="927"/>
                  </a:lnTo>
                  <a:lnTo>
                    <a:pt x="624" y="926"/>
                  </a:lnTo>
                  <a:lnTo>
                    <a:pt x="624" y="927"/>
                  </a:lnTo>
                  <a:lnTo>
                    <a:pt x="623" y="927"/>
                  </a:lnTo>
                  <a:lnTo>
                    <a:pt x="621" y="927"/>
                  </a:lnTo>
                  <a:lnTo>
                    <a:pt x="620" y="927"/>
                  </a:lnTo>
                  <a:lnTo>
                    <a:pt x="620" y="926"/>
                  </a:lnTo>
                  <a:lnTo>
                    <a:pt x="621" y="926"/>
                  </a:lnTo>
                  <a:lnTo>
                    <a:pt x="620" y="925"/>
                  </a:lnTo>
                  <a:lnTo>
                    <a:pt x="620" y="924"/>
                  </a:lnTo>
                  <a:lnTo>
                    <a:pt x="619" y="924"/>
                  </a:lnTo>
                  <a:lnTo>
                    <a:pt x="618" y="924"/>
                  </a:lnTo>
                  <a:lnTo>
                    <a:pt x="617" y="924"/>
                  </a:lnTo>
                  <a:lnTo>
                    <a:pt x="617" y="922"/>
                  </a:lnTo>
                  <a:lnTo>
                    <a:pt x="618" y="920"/>
                  </a:lnTo>
                  <a:lnTo>
                    <a:pt x="617" y="920"/>
                  </a:lnTo>
                  <a:lnTo>
                    <a:pt x="615" y="920"/>
                  </a:lnTo>
                  <a:lnTo>
                    <a:pt x="615" y="919"/>
                  </a:lnTo>
                  <a:lnTo>
                    <a:pt x="615" y="918"/>
                  </a:lnTo>
                  <a:lnTo>
                    <a:pt x="614" y="918"/>
                  </a:lnTo>
                  <a:lnTo>
                    <a:pt x="614" y="919"/>
                  </a:lnTo>
                  <a:lnTo>
                    <a:pt x="613" y="918"/>
                  </a:lnTo>
                  <a:lnTo>
                    <a:pt x="612" y="918"/>
                  </a:lnTo>
                  <a:lnTo>
                    <a:pt x="612" y="919"/>
                  </a:lnTo>
                  <a:lnTo>
                    <a:pt x="612" y="920"/>
                  </a:lnTo>
                  <a:lnTo>
                    <a:pt x="611" y="919"/>
                  </a:lnTo>
                  <a:lnTo>
                    <a:pt x="611" y="920"/>
                  </a:lnTo>
                  <a:lnTo>
                    <a:pt x="609" y="920"/>
                  </a:lnTo>
                  <a:lnTo>
                    <a:pt x="609" y="921"/>
                  </a:lnTo>
                  <a:lnTo>
                    <a:pt x="611" y="921"/>
                  </a:lnTo>
                  <a:lnTo>
                    <a:pt x="611" y="922"/>
                  </a:lnTo>
                  <a:lnTo>
                    <a:pt x="611" y="924"/>
                  </a:lnTo>
                  <a:lnTo>
                    <a:pt x="609" y="924"/>
                  </a:lnTo>
                  <a:lnTo>
                    <a:pt x="609" y="925"/>
                  </a:lnTo>
                  <a:lnTo>
                    <a:pt x="608" y="924"/>
                  </a:lnTo>
                  <a:lnTo>
                    <a:pt x="608" y="925"/>
                  </a:lnTo>
                  <a:lnTo>
                    <a:pt x="607" y="925"/>
                  </a:lnTo>
                  <a:lnTo>
                    <a:pt x="607" y="926"/>
                  </a:lnTo>
                  <a:lnTo>
                    <a:pt x="607" y="925"/>
                  </a:lnTo>
                  <a:lnTo>
                    <a:pt x="607" y="926"/>
                  </a:lnTo>
                  <a:lnTo>
                    <a:pt x="606" y="926"/>
                  </a:lnTo>
                  <a:lnTo>
                    <a:pt x="606" y="925"/>
                  </a:lnTo>
                  <a:lnTo>
                    <a:pt x="606" y="924"/>
                  </a:lnTo>
                  <a:lnTo>
                    <a:pt x="605" y="922"/>
                  </a:lnTo>
                  <a:lnTo>
                    <a:pt x="604" y="920"/>
                  </a:lnTo>
                  <a:lnTo>
                    <a:pt x="604" y="919"/>
                  </a:lnTo>
                  <a:lnTo>
                    <a:pt x="602" y="916"/>
                  </a:lnTo>
                  <a:lnTo>
                    <a:pt x="601" y="915"/>
                  </a:lnTo>
                  <a:lnTo>
                    <a:pt x="600" y="914"/>
                  </a:lnTo>
                  <a:lnTo>
                    <a:pt x="600" y="913"/>
                  </a:lnTo>
                  <a:lnTo>
                    <a:pt x="599" y="912"/>
                  </a:lnTo>
                  <a:lnTo>
                    <a:pt x="598" y="909"/>
                  </a:lnTo>
                  <a:lnTo>
                    <a:pt x="596" y="907"/>
                  </a:lnTo>
                  <a:lnTo>
                    <a:pt x="595" y="904"/>
                  </a:lnTo>
                  <a:lnTo>
                    <a:pt x="594" y="902"/>
                  </a:lnTo>
                  <a:lnTo>
                    <a:pt x="593" y="898"/>
                  </a:lnTo>
                  <a:lnTo>
                    <a:pt x="590" y="896"/>
                  </a:lnTo>
                  <a:lnTo>
                    <a:pt x="589" y="894"/>
                  </a:lnTo>
                  <a:lnTo>
                    <a:pt x="589" y="892"/>
                  </a:lnTo>
                  <a:lnTo>
                    <a:pt x="588" y="890"/>
                  </a:lnTo>
                  <a:lnTo>
                    <a:pt x="587" y="889"/>
                  </a:lnTo>
                  <a:lnTo>
                    <a:pt x="586" y="888"/>
                  </a:lnTo>
                  <a:lnTo>
                    <a:pt x="584" y="887"/>
                  </a:lnTo>
                  <a:lnTo>
                    <a:pt x="583" y="885"/>
                  </a:lnTo>
                  <a:lnTo>
                    <a:pt x="582" y="883"/>
                  </a:lnTo>
                  <a:lnTo>
                    <a:pt x="581" y="882"/>
                  </a:lnTo>
                  <a:lnTo>
                    <a:pt x="578" y="881"/>
                  </a:lnTo>
                  <a:lnTo>
                    <a:pt x="577" y="879"/>
                  </a:lnTo>
                  <a:lnTo>
                    <a:pt x="576" y="878"/>
                  </a:lnTo>
                  <a:lnTo>
                    <a:pt x="574" y="876"/>
                  </a:lnTo>
                  <a:lnTo>
                    <a:pt x="573" y="875"/>
                  </a:lnTo>
                  <a:lnTo>
                    <a:pt x="571" y="875"/>
                  </a:lnTo>
                  <a:lnTo>
                    <a:pt x="571" y="873"/>
                  </a:lnTo>
                  <a:lnTo>
                    <a:pt x="570" y="871"/>
                  </a:lnTo>
                  <a:lnTo>
                    <a:pt x="571" y="871"/>
                  </a:lnTo>
                  <a:lnTo>
                    <a:pt x="573" y="871"/>
                  </a:lnTo>
                  <a:lnTo>
                    <a:pt x="574" y="871"/>
                  </a:lnTo>
                  <a:lnTo>
                    <a:pt x="574" y="870"/>
                  </a:lnTo>
                  <a:lnTo>
                    <a:pt x="575" y="870"/>
                  </a:lnTo>
                  <a:lnTo>
                    <a:pt x="575" y="869"/>
                  </a:lnTo>
                  <a:lnTo>
                    <a:pt x="575" y="867"/>
                  </a:lnTo>
                  <a:lnTo>
                    <a:pt x="574" y="867"/>
                  </a:lnTo>
                  <a:lnTo>
                    <a:pt x="574" y="866"/>
                  </a:lnTo>
                  <a:lnTo>
                    <a:pt x="573" y="866"/>
                  </a:lnTo>
                  <a:lnTo>
                    <a:pt x="573" y="867"/>
                  </a:lnTo>
                  <a:lnTo>
                    <a:pt x="571" y="867"/>
                  </a:lnTo>
                  <a:lnTo>
                    <a:pt x="569" y="867"/>
                  </a:lnTo>
                  <a:lnTo>
                    <a:pt x="568" y="867"/>
                  </a:lnTo>
                  <a:lnTo>
                    <a:pt x="568" y="869"/>
                  </a:lnTo>
                  <a:lnTo>
                    <a:pt x="567" y="870"/>
                  </a:lnTo>
                  <a:lnTo>
                    <a:pt x="565" y="871"/>
                  </a:lnTo>
                  <a:lnTo>
                    <a:pt x="564" y="871"/>
                  </a:lnTo>
                  <a:lnTo>
                    <a:pt x="563" y="872"/>
                  </a:lnTo>
                  <a:lnTo>
                    <a:pt x="562" y="872"/>
                  </a:lnTo>
                  <a:lnTo>
                    <a:pt x="561" y="872"/>
                  </a:lnTo>
                  <a:lnTo>
                    <a:pt x="559" y="872"/>
                  </a:lnTo>
                  <a:lnTo>
                    <a:pt x="561" y="873"/>
                  </a:lnTo>
                  <a:lnTo>
                    <a:pt x="558" y="875"/>
                  </a:lnTo>
                  <a:lnTo>
                    <a:pt x="557" y="876"/>
                  </a:lnTo>
                  <a:lnTo>
                    <a:pt x="556" y="877"/>
                  </a:lnTo>
                  <a:lnTo>
                    <a:pt x="555" y="877"/>
                  </a:lnTo>
                  <a:lnTo>
                    <a:pt x="553" y="877"/>
                  </a:lnTo>
                  <a:lnTo>
                    <a:pt x="553" y="878"/>
                  </a:lnTo>
                  <a:lnTo>
                    <a:pt x="552" y="878"/>
                  </a:lnTo>
                  <a:lnTo>
                    <a:pt x="552" y="879"/>
                  </a:lnTo>
                  <a:lnTo>
                    <a:pt x="550" y="879"/>
                  </a:lnTo>
                  <a:lnTo>
                    <a:pt x="550" y="881"/>
                  </a:lnTo>
                  <a:lnTo>
                    <a:pt x="550" y="882"/>
                  </a:lnTo>
                  <a:lnTo>
                    <a:pt x="550" y="883"/>
                  </a:lnTo>
                  <a:lnTo>
                    <a:pt x="550" y="883"/>
                  </a:lnTo>
                  <a:lnTo>
                    <a:pt x="550" y="882"/>
                  </a:lnTo>
                  <a:lnTo>
                    <a:pt x="549" y="882"/>
                  </a:lnTo>
                  <a:lnTo>
                    <a:pt x="549" y="881"/>
                  </a:lnTo>
                  <a:lnTo>
                    <a:pt x="547" y="881"/>
                  </a:lnTo>
                  <a:lnTo>
                    <a:pt x="546" y="881"/>
                  </a:lnTo>
                  <a:lnTo>
                    <a:pt x="545" y="881"/>
                  </a:lnTo>
                  <a:lnTo>
                    <a:pt x="544" y="881"/>
                  </a:lnTo>
                  <a:lnTo>
                    <a:pt x="543" y="881"/>
                  </a:lnTo>
                  <a:lnTo>
                    <a:pt x="543" y="882"/>
                  </a:lnTo>
                  <a:lnTo>
                    <a:pt x="541" y="882"/>
                  </a:lnTo>
                  <a:lnTo>
                    <a:pt x="541" y="883"/>
                  </a:lnTo>
                  <a:lnTo>
                    <a:pt x="540" y="883"/>
                  </a:lnTo>
                  <a:lnTo>
                    <a:pt x="540" y="884"/>
                  </a:lnTo>
                  <a:lnTo>
                    <a:pt x="539" y="883"/>
                  </a:lnTo>
                  <a:lnTo>
                    <a:pt x="540" y="882"/>
                  </a:lnTo>
                  <a:lnTo>
                    <a:pt x="538" y="882"/>
                  </a:lnTo>
                  <a:lnTo>
                    <a:pt x="539" y="881"/>
                  </a:lnTo>
                  <a:lnTo>
                    <a:pt x="538" y="881"/>
                  </a:lnTo>
                  <a:lnTo>
                    <a:pt x="538" y="879"/>
                  </a:lnTo>
                  <a:lnTo>
                    <a:pt x="539" y="879"/>
                  </a:lnTo>
                  <a:lnTo>
                    <a:pt x="539" y="878"/>
                  </a:lnTo>
                  <a:lnTo>
                    <a:pt x="539" y="877"/>
                  </a:lnTo>
                  <a:lnTo>
                    <a:pt x="540" y="877"/>
                  </a:lnTo>
                  <a:lnTo>
                    <a:pt x="540" y="876"/>
                  </a:lnTo>
                  <a:lnTo>
                    <a:pt x="541" y="876"/>
                  </a:lnTo>
                  <a:lnTo>
                    <a:pt x="543" y="876"/>
                  </a:lnTo>
                  <a:lnTo>
                    <a:pt x="544" y="876"/>
                  </a:lnTo>
                  <a:lnTo>
                    <a:pt x="544" y="872"/>
                  </a:lnTo>
                  <a:lnTo>
                    <a:pt x="543" y="872"/>
                  </a:lnTo>
                  <a:lnTo>
                    <a:pt x="543" y="873"/>
                  </a:lnTo>
                  <a:lnTo>
                    <a:pt x="541" y="873"/>
                  </a:lnTo>
                  <a:lnTo>
                    <a:pt x="541" y="875"/>
                  </a:lnTo>
                  <a:lnTo>
                    <a:pt x="540" y="875"/>
                  </a:lnTo>
                  <a:lnTo>
                    <a:pt x="538" y="875"/>
                  </a:lnTo>
                  <a:lnTo>
                    <a:pt x="537" y="875"/>
                  </a:lnTo>
                  <a:lnTo>
                    <a:pt x="537" y="873"/>
                  </a:lnTo>
                  <a:lnTo>
                    <a:pt x="536" y="872"/>
                  </a:lnTo>
                  <a:lnTo>
                    <a:pt x="536" y="871"/>
                  </a:lnTo>
                  <a:lnTo>
                    <a:pt x="534" y="871"/>
                  </a:lnTo>
                  <a:lnTo>
                    <a:pt x="533" y="871"/>
                  </a:lnTo>
                  <a:lnTo>
                    <a:pt x="532" y="871"/>
                  </a:lnTo>
                  <a:lnTo>
                    <a:pt x="531" y="872"/>
                  </a:lnTo>
                  <a:lnTo>
                    <a:pt x="531" y="871"/>
                  </a:lnTo>
                  <a:lnTo>
                    <a:pt x="530" y="871"/>
                  </a:lnTo>
                  <a:lnTo>
                    <a:pt x="528" y="871"/>
                  </a:lnTo>
                  <a:lnTo>
                    <a:pt x="530" y="870"/>
                  </a:lnTo>
                  <a:lnTo>
                    <a:pt x="528" y="869"/>
                  </a:lnTo>
                  <a:lnTo>
                    <a:pt x="528" y="867"/>
                  </a:lnTo>
                  <a:lnTo>
                    <a:pt x="527" y="867"/>
                  </a:lnTo>
                  <a:lnTo>
                    <a:pt x="526" y="867"/>
                  </a:lnTo>
                  <a:lnTo>
                    <a:pt x="527" y="869"/>
                  </a:lnTo>
                  <a:lnTo>
                    <a:pt x="526" y="869"/>
                  </a:lnTo>
                  <a:lnTo>
                    <a:pt x="526" y="870"/>
                  </a:lnTo>
                  <a:lnTo>
                    <a:pt x="525" y="870"/>
                  </a:lnTo>
                  <a:lnTo>
                    <a:pt x="524" y="870"/>
                  </a:lnTo>
                  <a:lnTo>
                    <a:pt x="522" y="870"/>
                  </a:lnTo>
                  <a:lnTo>
                    <a:pt x="522" y="871"/>
                  </a:lnTo>
                  <a:lnTo>
                    <a:pt x="522" y="872"/>
                  </a:lnTo>
                  <a:lnTo>
                    <a:pt x="521" y="872"/>
                  </a:lnTo>
                  <a:lnTo>
                    <a:pt x="521" y="871"/>
                  </a:lnTo>
                  <a:lnTo>
                    <a:pt x="521" y="872"/>
                  </a:lnTo>
                  <a:lnTo>
                    <a:pt x="521" y="871"/>
                  </a:lnTo>
                  <a:lnTo>
                    <a:pt x="521" y="870"/>
                  </a:lnTo>
                  <a:lnTo>
                    <a:pt x="520" y="870"/>
                  </a:lnTo>
                  <a:lnTo>
                    <a:pt x="519" y="870"/>
                  </a:lnTo>
                  <a:lnTo>
                    <a:pt x="519" y="871"/>
                  </a:lnTo>
                  <a:lnTo>
                    <a:pt x="518" y="872"/>
                  </a:lnTo>
                  <a:lnTo>
                    <a:pt x="518" y="871"/>
                  </a:lnTo>
                  <a:lnTo>
                    <a:pt x="516" y="870"/>
                  </a:lnTo>
                  <a:lnTo>
                    <a:pt x="516" y="869"/>
                  </a:lnTo>
                  <a:lnTo>
                    <a:pt x="516" y="867"/>
                  </a:lnTo>
                  <a:lnTo>
                    <a:pt x="518" y="867"/>
                  </a:lnTo>
                  <a:lnTo>
                    <a:pt x="518" y="869"/>
                  </a:lnTo>
                  <a:lnTo>
                    <a:pt x="519" y="867"/>
                  </a:lnTo>
                  <a:lnTo>
                    <a:pt x="519" y="866"/>
                  </a:lnTo>
                  <a:lnTo>
                    <a:pt x="518" y="866"/>
                  </a:lnTo>
                  <a:lnTo>
                    <a:pt x="518" y="865"/>
                  </a:lnTo>
                  <a:lnTo>
                    <a:pt x="518" y="864"/>
                  </a:lnTo>
                  <a:lnTo>
                    <a:pt x="518" y="863"/>
                  </a:lnTo>
                  <a:lnTo>
                    <a:pt x="519" y="863"/>
                  </a:lnTo>
                  <a:lnTo>
                    <a:pt x="519" y="861"/>
                  </a:lnTo>
                  <a:lnTo>
                    <a:pt x="519" y="860"/>
                  </a:lnTo>
                  <a:lnTo>
                    <a:pt x="518" y="860"/>
                  </a:lnTo>
                  <a:lnTo>
                    <a:pt x="516" y="860"/>
                  </a:lnTo>
                  <a:lnTo>
                    <a:pt x="516" y="859"/>
                  </a:lnTo>
                  <a:lnTo>
                    <a:pt x="516" y="859"/>
                  </a:lnTo>
                  <a:lnTo>
                    <a:pt x="515" y="859"/>
                  </a:lnTo>
                  <a:lnTo>
                    <a:pt x="515" y="858"/>
                  </a:lnTo>
                  <a:lnTo>
                    <a:pt x="516" y="858"/>
                  </a:lnTo>
                  <a:lnTo>
                    <a:pt x="516" y="857"/>
                  </a:lnTo>
                  <a:lnTo>
                    <a:pt x="516" y="855"/>
                  </a:lnTo>
                  <a:lnTo>
                    <a:pt x="515" y="853"/>
                  </a:lnTo>
                  <a:lnTo>
                    <a:pt x="514" y="853"/>
                  </a:lnTo>
                  <a:lnTo>
                    <a:pt x="514" y="852"/>
                  </a:lnTo>
                  <a:lnTo>
                    <a:pt x="514" y="851"/>
                  </a:lnTo>
                  <a:lnTo>
                    <a:pt x="513" y="851"/>
                  </a:lnTo>
                  <a:lnTo>
                    <a:pt x="513" y="852"/>
                  </a:lnTo>
                  <a:lnTo>
                    <a:pt x="512" y="852"/>
                  </a:lnTo>
                  <a:lnTo>
                    <a:pt x="510" y="852"/>
                  </a:lnTo>
                  <a:lnTo>
                    <a:pt x="510" y="853"/>
                  </a:lnTo>
                  <a:lnTo>
                    <a:pt x="509" y="853"/>
                  </a:lnTo>
                  <a:lnTo>
                    <a:pt x="508" y="853"/>
                  </a:lnTo>
                  <a:lnTo>
                    <a:pt x="508" y="854"/>
                  </a:lnTo>
                  <a:lnTo>
                    <a:pt x="507" y="853"/>
                  </a:lnTo>
                  <a:lnTo>
                    <a:pt x="506" y="853"/>
                  </a:lnTo>
                  <a:lnTo>
                    <a:pt x="505" y="853"/>
                  </a:lnTo>
                  <a:lnTo>
                    <a:pt x="505" y="852"/>
                  </a:lnTo>
                  <a:lnTo>
                    <a:pt x="503" y="852"/>
                  </a:lnTo>
                  <a:lnTo>
                    <a:pt x="502" y="851"/>
                  </a:lnTo>
                  <a:lnTo>
                    <a:pt x="501" y="851"/>
                  </a:lnTo>
                  <a:lnTo>
                    <a:pt x="499" y="850"/>
                  </a:lnTo>
                  <a:lnTo>
                    <a:pt x="497" y="851"/>
                  </a:lnTo>
                  <a:lnTo>
                    <a:pt x="497" y="850"/>
                  </a:lnTo>
                  <a:lnTo>
                    <a:pt x="496" y="850"/>
                  </a:lnTo>
                  <a:lnTo>
                    <a:pt x="495" y="848"/>
                  </a:lnTo>
                  <a:lnTo>
                    <a:pt x="495" y="850"/>
                  </a:lnTo>
                  <a:lnTo>
                    <a:pt x="495" y="851"/>
                  </a:lnTo>
                  <a:lnTo>
                    <a:pt x="495" y="852"/>
                  </a:lnTo>
                  <a:lnTo>
                    <a:pt x="494" y="852"/>
                  </a:lnTo>
                  <a:lnTo>
                    <a:pt x="494" y="851"/>
                  </a:lnTo>
                  <a:lnTo>
                    <a:pt x="493" y="851"/>
                  </a:lnTo>
                  <a:lnTo>
                    <a:pt x="493" y="852"/>
                  </a:lnTo>
                  <a:lnTo>
                    <a:pt x="493" y="852"/>
                  </a:lnTo>
                  <a:lnTo>
                    <a:pt x="493" y="853"/>
                  </a:lnTo>
                  <a:lnTo>
                    <a:pt x="491" y="853"/>
                  </a:lnTo>
                  <a:lnTo>
                    <a:pt x="490" y="853"/>
                  </a:lnTo>
                  <a:lnTo>
                    <a:pt x="489" y="853"/>
                  </a:lnTo>
                  <a:lnTo>
                    <a:pt x="488" y="854"/>
                  </a:lnTo>
                  <a:lnTo>
                    <a:pt x="489" y="855"/>
                  </a:lnTo>
                  <a:lnTo>
                    <a:pt x="489" y="857"/>
                  </a:lnTo>
                  <a:lnTo>
                    <a:pt x="488" y="857"/>
                  </a:lnTo>
                  <a:lnTo>
                    <a:pt x="488" y="858"/>
                  </a:lnTo>
                  <a:lnTo>
                    <a:pt x="487" y="858"/>
                  </a:lnTo>
                  <a:lnTo>
                    <a:pt x="485" y="858"/>
                  </a:lnTo>
                  <a:lnTo>
                    <a:pt x="484" y="858"/>
                  </a:lnTo>
                  <a:lnTo>
                    <a:pt x="483" y="859"/>
                  </a:lnTo>
                  <a:lnTo>
                    <a:pt x="482" y="859"/>
                  </a:lnTo>
                  <a:lnTo>
                    <a:pt x="481" y="859"/>
                  </a:lnTo>
                  <a:lnTo>
                    <a:pt x="479" y="859"/>
                  </a:lnTo>
                  <a:lnTo>
                    <a:pt x="478" y="859"/>
                  </a:lnTo>
                  <a:lnTo>
                    <a:pt x="478" y="859"/>
                  </a:lnTo>
                  <a:lnTo>
                    <a:pt x="477" y="859"/>
                  </a:lnTo>
                  <a:lnTo>
                    <a:pt x="476" y="859"/>
                  </a:lnTo>
                  <a:lnTo>
                    <a:pt x="476" y="860"/>
                  </a:lnTo>
                  <a:lnTo>
                    <a:pt x="474" y="860"/>
                  </a:lnTo>
                  <a:lnTo>
                    <a:pt x="472" y="860"/>
                  </a:lnTo>
                  <a:lnTo>
                    <a:pt x="471" y="860"/>
                  </a:lnTo>
                  <a:lnTo>
                    <a:pt x="470" y="861"/>
                  </a:lnTo>
                  <a:lnTo>
                    <a:pt x="466" y="863"/>
                  </a:lnTo>
                  <a:lnTo>
                    <a:pt x="465" y="863"/>
                  </a:lnTo>
                  <a:lnTo>
                    <a:pt x="465" y="861"/>
                  </a:lnTo>
                  <a:lnTo>
                    <a:pt x="464" y="861"/>
                  </a:lnTo>
                  <a:lnTo>
                    <a:pt x="464" y="861"/>
                  </a:lnTo>
                  <a:lnTo>
                    <a:pt x="464" y="863"/>
                  </a:lnTo>
                  <a:lnTo>
                    <a:pt x="462" y="863"/>
                  </a:lnTo>
                  <a:lnTo>
                    <a:pt x="460" y="863"/>
                  </a:lnTo>
                  <a:lnTo>
                    <a:pt x="460" y="864"/>
                  </a:lnTo>
                  <a:lnTo>
                    <a:pt x="459" y="864"/>
                  </a:lnTo>
                  <a:lnTo>
                    <a:pt x="458" y="864"/>
                  </a:lnTo>
                  <a:lnTo>
                    <a:pt x="458" y="865"/>
                  </a:lnTo>
                  <a:lnTo>
                    <a:pt x="458" y="867"/>
                  </a:lnTo>
                  <a:lnTo>
                    <a:pt x="457" y="867"/>
                  </a:lnTo>
                  <a:lnTo>
                    <a:pt x="456" y="866"/>
                  </a:lnTo>
                  <a:lnTo>
                    <a:pt x="454" y="866"/>
                  </a:lnTo>
                  <a:lnTo>
                    <a:pt x="453" y="867"/>
                  </a:lnTo>
                  <a:lnTo>
                    <a:pt x="452" y="867"/>
                  </a:lnTo>
                  <a:lnTo>
                    <a:pt x="452" y="866"/>
                  </a:lnTo>
                  <a:lnTo>
                    <a:pt x="451" y="867"/>
                  </a:lnTo>
                  <a:lnTo>
                    <a:pt x="450" y="867"/>
                  </a:lnTo>
                  <a:lnTo>
                    <a:pt x="448" y="867"/>
                  </a:lnTo>
                  <a:lnTo>
                    <a:pt x="447" y="867"/>
                  </a:lnTo>
                  <a:lnTo>
                    <a:pt x="446" y="867"/>
                  </a:lnTo>
                  <a:lnTo>
                    <a:pt x="445" y="867"/>
                  </a:lnTo>
                  <a:lnTo>
                    <a:pt x="445" y="869"/>
                  </a:lnTo>
                  <a:lnTo>
                    <a:pt x="446" y="869"/>
                  </a:lnTo>
                  <a:lnTo>
                    <a:pt x="446" y="870"/>
                  </a:lnTo>
                  <a:lnTo>
                    <a:pt x="445" y="870"/>
                  </a:lnTo>
                  <a:lnTo>
                    <a:pt x="444" y="870"/>
                  </a:lnTo>
                  <a:lnTo>
                    <a:pt x="442" y="869"/>
                  </a:lnTo>
                  <a:lnTo>
                    <a:pt x="441" y="870"/>
                  </a:lnTo>
                  <a:lnTo>
                    <a:pt x="440" y="870"/>
                  </a:lnTo>
                  <a:lnTo>
                    <a:pt x="439" y="871"/>
                  </a:lnTo>
                  <a:lnTo>
                    <a:pt x="438" y="871"/>
                  </a:lnTo>
                  <a:lnTo>
                    <a:pt x="437" y="871"/>
                  </a:lnTo>
                  <a:lnTo>
                    <a:pt x="437" y="872"/>
                  </a:lnTo>
                  <a:lnTo>
                    <a:pt x="435" y="872"/>
                  </a:lnTo>
                  <a:lnTo>
                    <a:pt x="435" y="872"/>
                  </a:lnTo>
                  <a:lnTo>
                    <a:pt x="434" y="872"/>
                  </a:lnTo>
                  <a:lnTo>
                    <a:pt x="433" y="872"/>
                  </a:lnTo>
                  <a:lnTo>
                    <a:pt x="432" y="872"/>
                  </a:lnTo>
                  <a:lnTo>
                    <a:pt x="432" y="873"/>
                  </a:lnTo>
                  <a:lnTo>
                    <a:pt x="432" y="875"/>
                  </a:lnTo>
                  <a:lnTo>
                    <a:pt x="432" y="876"/>
                  </a:lnTo>
                  <a:lnTo>
                    <a:pt x="431" y="876"/>
                  </a:lnTo>
                  <a:lnTo>
                    <a:pt x="431" y="875"/>
                  </a:lnTo>
                  <a:lnTo>
                    <a:pt x="429" y="875"/>
                  </a:lnTo>
                  <a:lnTo>
                    <a:pt x="431" y="873"/>
                  </a:lnTo>
                  <a:lnTo>
                    <a:pt x="426" y="873"/>
                  </a:lnTo>
                  <a:lnTo>
                    <a:pt x="426" y="875"/>
                  </a:lnTo>
                  <a:lnTo>
                    <a:pt x="425" y="875"/>
                  </a:lnTo>
                  <a:lnTo>
                    <a:pt x="423" y="875"/>
                  </a:lnTo>
                  <a:lnTo>
                    <a:pt x="423" y="873"/>
                  </a:lnTo>
                  <a:lnTo>
                    <a:pt x="422" y="873"/>
                  </a:lnTo>
                  <a:lnTo>
                    <a:pt x="422" y="875"/>
                  </a:lnTo>
                  <a:lnTo>
                    <a:pt x="421" y="875"/>
                  </a:lnTo>
                  <a:lnTo>
                    <a:pt x="421" y="873"/>
                  </a:lnTo>
                  <a:lnTo>
                    <a:pt x="420" y="873"/>
                  </a:lnTo>
                  <a:lnTo>
                    <a:pt x="420" y="872"/>
                  </a:lnTo>
                  <a:lnTo>
                    <a:pt x="419" y="872"/>
                  </a:lnTo>
                  <a:lnTo>
                    <a:pt x="419" y="873"/>
                  </a:lnTo>
                  <a:lnTo>
                    <a:pt x="417" y="873"/>
                  </a:lnTo>
                  <a:lnTo>
                    <a:pt x="417" y="875"/>
                  </a:lnTo>
                  <a:lnTo>
                    <a:pt x="416" y="875"/>
                  </a:lnTo>
                  <a:lnTo>
                    <a:pt x="415" y="875"/>
                  </a:lnTo>
                  <a:lnTo>
                    <a:pt x="415" y="876"/>
                  </a:lnTo>
                  <a:lnTo>
                    <a:pt x="416" y="876"/>
                  </a:lnTo>
                  <a:lnTo>
                    <a:pt x="416" y="877"/>
                  </a:lnTo>
                  <a:lnTo>
                    <a:pt x="417" y="877"/>
                  </a:lnTo>
                  <a:lnTo>
                    <a:pt x="417" y="878"/>
                  </a:lnTo>
                  <a:lnTo>
                    <a:pt x="416" y="878"/>
                  </a:lnTo>
                  <a:lnTo>
                    <a:pt x="416" y="879"/>
                  </a:lnTo>
                  <a:lnTo>
                    <a:pt x="415" y="881"/>
                  </a:lnTo>
                  <a:lnTo>
                    <a:pt x="414" y="879"/>
                  </a:lnTo>
                  <a:lnTo>
                    <a:pt x="414" y="881"/>
                  </a:lnTo>
                  <a:lnTo>
                    <a:pt x="415" y="881"/>
                  </a:lnTo>
                  <a:lnTo>
                    <a:pt x="416" y="881"/>
                  </a:lnTo>
                  <a:lnTo>
                    <a:pt x="416" y="882"/>
                  </a:lnTo>
                  <a:lnTo>
                    <a:pt x="419" y="882"/>
                  </a:lnTo>
                  <a:lnTo>
                    <a:pt x="419" y="881"/>
                  </a:lnTo>
                  <a:lnTo>
                    <a:pt x="420" y="881"/>
                  </a:lnTo>
                  <a:lnTo>
                    <a:pt x="421" y="881"/>
                  </a:lnTo>
                  <a:lnTo>
                    <a:pt x="421" y="882"/>
                  </a:lnTo>
                  <a:lnTo>
                    <a:pt x="421" y="883"/>
                  </a:lnTo>
                  <a:lnTo>
                    <a:pt x="420" y="883"/>
                  </a:lnTo>
                  <a:lnTo>
                    <a:pt x="420" y="884"/>
                  </a:lnTo>
                  <a:lnTo>
                    <a:pt x="419" y="883"/>
                  </a:lnTo>
                  <a:lnTo>
                    <a:pt x="417" y="883"/>
                  </a:lnTo>
                  <a:lnTo>
                    <a:pt x="417" y="884"/>
                  </a:lnTo>
                  <a:lnTo>
                    <a:pt x="416" y="884"/>
                  </a:lnTo>
                  <a:lnTo>
                    <a:pt x="416" y="885"/>
                  </a:lnTo>
                  <a:lnTo>
                    <a:pt x="417" y="887"/>
                  </a:lnTo>
                  <a:lnTo>
                    <a:pt x="419" y="887"/>
                  </a:lnTo>
                  <a:lnTo>
                    <a:pt x="420" y="887"/>
                  </a:lnTo>
                  <a:lnTo>
                    <a:pt x="420" y="888"/>
                  </a:lnTo>
                  <a:lnTo>
                    <a:pt x="421" y="888"/>
                  </a:lnTo>
                  <a:lnTo>
                    <a:pt x="422" y="887"/>
                  </a:lnTo>
                  <a:lnTo>
                    <a:pt x="422" y="888"/>
                  </a:lnTo>
                  <a:lnTo>
                    <a:pt x="423" y="888"/>
                  </a:lnTo>
                  <a:lnTo>
                    <a:pt x="425" y="888"/>
                  </a:lnTo>
                  <a:lnTo>
                    <a:pt x="426" y="888"/>
                  </a:lnTo>
                  <a:lnTo>
                    <a:pt x="427" y="888"/>
                  </a:lnTo>
                  <a:lnTo>
                    <a:pt x="427" y="889"/>
                  </a:lnTo>
                  <a:lnTo>
                    <a:pt x="427" y="890"/>
                  </a:lnTo>
                  <a:lnTo>
                    <a:pt x="426" y="891"/>
                  </a:lnTo>
                  <a:lnTo>
                    <a:pt x="425" y="891"/>
                  </a:lnTo>
                  <a:lnTo>
                    <a:pt x="425" y="890"/>
                  </a:lnTo>
                  <a:lnTo>
                    <a:pt x="423" y="890"/>
                  </a:lnTo>
                  <a:lnTo>
                    <a:pt x="422" y="890"/>
                  </a:lnTo>
                  <a:lnTo>
                    <a:pt x="422" y="891"/>
                  </a:lnTo>
                  <a:lnTo>
                    <a:pt x="421" y="891"/>
                  </a:lnTo>
                  <a:lnTo>
                    <a:pt x="421" y="890"/>
                  </a:lnTo>
                  <a:lnTo>
                    <a:pt x="420" y="890"/>
                  </a:lnTo>
                  <a:lnTo>
                    <a:pt x="419" y="890"/>
                  </a:lnTo>
                  <a:lnTo>
                    <a:pt x="417" y="890"/>
                  </a:lnTo>
                  <a:lnTo>
                    <a:pt x="416" y="890"/>
                  </a:lnTo>
                  <a:lnTo>
                    <a:pt x="415" y="890"/>
                  </a:lnTo>
                  <a:lnTo>
                    <a:pt x="416" y="891"/>
                  </a:lnTo>
                  <a:lnTo>
                    <a:pt x="414" y="892"/>
                  </a:lnTo>
                  <a:lnTo>
                    <a:pt x="414" y="894"/>
                  </a:lnTo>
                  <a:lnTo>
                    <a:pt x="413" y="894"/>
                  </a:lnTo>
                  <a:lnTo>
                    <a:pt x="413" y="895"/>
                  </a:lnTo>
                  <a:lnTo>
                    <a:pt x="411" y="895"/>
                  </a:lnTo>
                  <a:lnTo>
                    <a:pt x="411" y="896"/>
                  </a:lnTo>
                  <a:lnTo>
                    <a:pt x="413" y="896"/>
                  </a:lnTo>
                  <a:lnTo>
                    <a:pt x="414" y="896"/>
                  </a:lnTo>
                  <a:lnTo>
                    <a:pt x="414" y="897"/>
                  </a:lnTo>
                  <a:lnTo>
                    <a:pt x="414" y="898"/>
                  </a:lnTo>
                  <a:lnTo>
                    <a:pt x="415" y="898"/>
                  </a:lnTo>
                  <a:lnTo>
                    <a:pt x="415" y="900"/>
                  </a:lnTo>
                  <a:lnTo>
                    <a:pt x="415" y="901"/>
                  </a:lnTo>
                  <a:lnTo>
                    <a:pt x="416" y="901"/>
                  </a:lnTo>
                  <a:lnTo>
                    <a:pt x="415" y="902"/>
                  </a:lnTo>
                  <a:lnTo>
                    <a:pt x="414" y="903"/>
                  </a:lnTo>
                  <a:lnTo>
                    <a:pt x="413" y="903"/>
                  </a:lnTo>
                  <a:lnTo>
                    <a:pt x="413" y="904"/>
                  </a:lnTo>
                  <a:lnTo>
                    <a:pt x="411" y="904"/>
                  </a:lnTo>
                  <a:lnTo>
                    <a:pt x="410" y="904"/>
                  </a:lnTo>
                  <a:lnTo>
                    <a:pt x="409" y="904"/>
                  </a:lnTo>
                  <a:lnTo>
                    <a:pt x="409" y="906"/>
                  </a:lnTo>
                  <a:lnTo>
                    <a:pt x="407" y="907"/>
                  </a:lnTo>
                  <a:lnTo>
                    <a:pt x="407" y="907"/>
                  </a:lnTo>
                  <a:lnTo>
                    <a:pt x="406" y="907"/>
                  </a:lnTo>
                  <a:lnTo>
                    <a:pt x="406" y="908"/>
                  </a:lnTo>
                  <a:lnTo>
                    <a:pt x="407" y="909"/>
                  </a:lnTo>
                  <a:lnTo>
                    <a:pt x="407" y="909"/>
                  </a:lnTo>
                  <a:lnTo>
                    <a:pt x="408" y="910"/>
                  </a:lnTo>
                  <a:lnTo>
                    <a:pt x="409" y="910"/>
                  </a:lnTo>
                  <a:lnTo>
                    <a:pt x="410" y="910"/>
                  </a:lnTo>
                  <a:lnTo>
                    <a:pt x="410" y="912"/>
                  </a:lnTo>
                  <a:lnTo>
                    <a:pt x="409" y="912"/>
                  </a:lnTo>
                  <a:lnTo>
                    <a:pt x="409" y="913"/>
                  </a:lnTo>
                  <a:lnTo>
                    <a:pt x="410" y="913"/>
                  </a:lnTo>
                  <a:lnTo>
                    <a:pt x="410" y="914"/>
                  </a:lnTo>
                  <a:lnTo>
                    <a:pt x="415" y="914"/>
                  </a:lnTo>
                  <a:lnTo>
                    <a:pt x="415" y="915"/>
                  </a:lnTo>
                  <a:lnTo>
                    <a:pt x="415" y="916"/>
                  </a:lnTo>
                  <a:lnTo>
                    <a:pt x="416" y="916"/>
                  </a:lnTo>
                  <a:lnTo>
                    <a:pt x="417" y="916"/>
                  </a:lnTo>
                  <a:lnTo>
                    <a:pt x="419" y="916"/>
                  </a:lnTo>
                  <a:lnTo>
                    <a:pt x="420" y="916"/>
                  </a:lnTo>
                  <a:lnTo>
                    <a:pt x="421" y="916"/>
                  </a:lnTo>
                  <a:lnTo>
                    <a:pt x="421" y="918"/>
                  </a:lnTo>
                  <a:lnTo>
                    <a:pt x="422" y="919"/>
                  </a:lnTo>
                  <a:lnTo>
                    <a:pt x="421" y="919"/>
                  </a:lnTo>
                  <a:lnTo>
                    <a:pt x="421" y="920"/>
                  </a:lnTo>
                  <a:lnTo>
                    <a:pt x="420" y="922"/>
                  </a:lnTo>
                  <a:lnTo>
                    <a:pt x="420" y="924"/>
                  </a:lnTo>
                  <a:lnTo>
                    <a:pt x="420" y="925"/>
                  </a:lnTo>
                  <a:lnTo>
                    <a:pt x="420" y="926"/>
                  </a:lnTo>
                  <a:lnTo>
                    <a:pt x="419" y="926"/>
                  </a:lnTo>
                  <a:lnTo>
                    <a:pt x="416" y="927"/>
                  </a:lnTo>
                  <a:lnTo>
                    <a:pt x="414" y="928"/>
                  </a:lnTo>
                  <a:lnTo>
                    <a:pt x="413" y="928"/>
                  </a:lnTo>
                  <a:lnTo>
                    <a:pt x="408" y="928"/>
                  </a:lnTo>
                  <a:lnTo>
                    <a:pt x="408" y="927"/>
                  </a:lnTo>
                  <a:lnTo>
                    <a:pt x="407" y="927"/>
                  </a:lnTo>
                  <a:lnTo>
                    <a:pt x="407" y="926"/>
                  </a:lnTo>
                  <a:lnTo>
                    <a:pt x="407" y="925"/>
                  </a:lnTo>
                  <a:lnTo>
                    <a:pt x="407" y="925"/>
                  </a:lnTo>
                  <a:lnTo>
                    <a:pt x="406" y="925"/>
                  </a:lnTo>
                  <a:lnTo>
                    <a:pt x="406" y="926"/>
                  </a:lnTo>
                  <a:lnTo>
                    <a:pt x="406" y="927"/>
                  </a:lnTo>
                  <a:lnTo>
                    <a:pt x="406" y="928"/>
                  </a:lnTo>
                  <a:lnTo>
                    <a:pt x="404" y="928"/>
                  </a:lnTo>
                  <a:lnTo>
                    <a:pt x="404" y="929"/>
                  </a:lnTo>
                  <a:lnTo>
                    <a:pt x="403" y="931"/>
                  </a:lnTo>
                  <a:lnTo>
                    <a:pt x="402" y="931"/>
                  </a:lnTo>
                  <a:lnTo>
                    <a:pt x="401" y="932"/>
                  </a:lnTo>
                  <a:lnTo>
                    <a:pt x="401" y="931"/>
                  </a:lnTo>
                  <a:lnTo>
                    <a:pt x="402" y="929"/>
                  </a:lnTo>
                  <a:lnTo>
                    <a:pt x="401" y="929"/>
                  </a:lnTo>
                  <a:lnTo>
                    <a:pt x="401" y="928"/>
                  </a:lnTo>
                  <a:lnTo>
                    <a:pt x="400" y="928"/>
                  </a:lnTo>
                  <a:lnTo>
                    <a:pt x="398" y="929"/>
                  </a:lnTo>
                  <a:lnTo>
                    <a:pt x="398" y="928"/>
                  </a:lnTo>
                  <a:lnTo>
                    <a:pt x="397" y="928"/>
                  </a:lnTo>
                  <a:lnTo>
                    <a:pt x="395" y="928"/>
                  </a:lnTo>
                  <a:lnTo>
                    <a:pt x="394" y="927"/>
                  </a:lnTo>
                  <a:lnTo>
                    <a:pt x="394" y="926"/>
                  </a:lnTo>
                  <a:lnTo>
                    <a:pt x="392" y="926"/>
                  </a:lnTo>
                  <a:lnTo>
                    <a:pt x="392" y="925"/>
                  </a:lnTo>
                  <a:lnTo>
                    <a:pt x="391" y="925"/>
                  </a:lnTo>
                  <a:lnTo>
                    <a:pt x="391" y="924"/>
                  </a:lnTo>
                  <a:lnTo>
                    <a:pt x="391" y="922"/>
                  </a:lnTo>
                  <a:lnTo>
                    <a:pt x="390" y="921"/>
                  </a:lnTo>
                  <a:lnTo>
                    <a:pt x="389" y="921"/>
                  </a:lnTo>
                  <a:lnTo>
                    <a:pt x="389" y="920"/>
                  </a:lnTo>
                  <a:lnTo>
                    <a:pt x="388" y="920"/>
                  </a:lnTo>
                  <a:lnTo>
                    <a:pt x="388" y="921"/>
                  </a:lnTo>
                  <a:lnTo>
                    <a:pt x="386" y="922"/>
                  </a:lnTo>
                  <a:lnTo>
                    <a:pt x="386" y="921"/>
                  </a:lnTo>
                  <a:lnTo>
                    <a:pt x="385" y="921"/>
                  </a:lnTo>
                  <a:lnTo>
                    <a:pt x="384" y="921"/>
                  </a:lnTo>
                  <a:lnTo>
                    <a:pt x="383" y="921"/>
                  </a:lnTo>
                  <a:lnTo>
                    <a:pt x="383" y="922"/>
                  </a:lnTo>
                  <a:lnTo>
                    <a:pt x="383" y="924"/>
                  </a:lnTo>
                  <a:lnTo>
                    <a:pt x="382" y="925"/>
                  </a:lnTo>
                  <a:lnTo>
                    <a:pt x="380" y="924"/>
                  </a:lnTo>
                  <a:lnTo>
                    <a:pt x="380" y="925"/>
                  </a:lnTo>
                  <a:lnTo>
                    <a:pt x="379" y="925"/>
                  </a:lnTo>
                  <a:lnTo>
                    <a:pt x="378" y="925"/>
                  </a:lnTo>
                  <a:lnTo>
                    <a:pt x="378" y="924"/>
                  </a:lnTo>
                  <a:lnTo>
                    <a:pt x="378" y="922"/>
                  </a:lnTo>
                  <a:lnTo>
                    <a:pt x="377" y="922"/>
                  </a:lnTo>
                  <a:lnTo>
                    <a:pt x="377" y="921"/>
                  </a:lnTo>
                  <a:lnTo>
                    <a:pt x="377" y="921"/>
                  </a:lnTo>
                  <a:lnTo>
                    <a:pt x="376" y="921"/>
                  </a:lnTo>
                  <a:lnTo>
                    <a:pt x="374" y="921"/>
                  </a:lnTo>
                  <a:lnTo>
                    <a:pt x="374" y="922"/>
                  </a:lnTo>
                  <a:lnTo>
                    <a:pt x="373" y="921"/>
                  </a:lnTo>
                  <a:lnTo>
                    <a:pt x="372" y="921"/>
                  </a:lnTo>
                  <a:lnTo>
                    <a:pt x="372" y="922"/>
                  </a:lnTo>
                  <a:lnTo>
                    <a:pt x="373" y="922"/>
                  </a:lnTo>
                  <a:lnTo>
                    <a:pt x="373" y="924"/>
                  </a:lnTo>
                  <a:lnTo>
                    <a:pt x="372" y="924"/>
                  </a:lnTo>
                  <a:lnTo>
                    <a:pt x="371" y="921"/>
                  </a:lnTo>
                  <a:lnTo>
                    <a:pt x="370" y="922"/>
                  </a:lnTo>
                  <a:lnTo>
                    <a:pt x="370" y="924"/>
                  </a:lnTo>
                  <a:lnTo>
                    <a:pt x="369" y="924"/>
                  </a:lnTo>
                  <a:lnTo>
                    <a:pt x="369" y="925"/>
                  </a:lnTo>
                  <a:lnTo>
                    <a:pt x="367" y="925"/>
                  </a:lnTo>
                  <a:lnTo>
                    <a:pt x="366" y="927"/>
                  </a:lnTo>
                  <a:lnTo>
                    <a:pt x="365" y="928"/>
                  </a:lnTo>
                  <a:lnTo>
                    <a:pt x="363" y="929"/>
                  </a:lnTo>
                  <a:lnTo>
                    <a:pt x="363" y="931"/>
                  </a:lnTo>
                  <a:lnTo>
                    <a:pt x="361" y="931"/>
                  </a:lnTo>
                  <a:lnTo>
                    <a:pt x="361" y="929"/>
                  </a:lnTo>
                  <a:lnTo>
                    <a:pt x="360" y="929"/>
                  </a:lnTo>
                  <a:lnTo>
                    <a:pt x="360" y="928"/>
                  </a:lnTo>
                  <a:lnTo>
                    <a:pt x="359" y="928"/>
                  </a:lnTo>
                  <a:lnTo>
                    <a:pt x="358" y="928"/>
                  </a:lnTo>
                  <a:lnTo>
                    <a:pt x="355" y="926"/>
                  </a:lnTo>
                  <a:lnTo>
                    <a:pt x="355" y="925"/>
                  </a:lnTo>
                  <a:lnTo>
                    <a:pt x="354" y="925"/>
                  </a:lnTo>
                  <a:lnTo>
                    <a:pt x="353" y="924"/>
                  </a:lnTo>
                  <a:lnTo>
                    <a:pt x="352" y="922"/>
                  </a:lnTo>
                  <a:lnTo>
                    <a:pt x="351" y="922"/>
                  </a:lnTo>
                  <a:lnTo>
                    <a:pt x="349" y="922"/>
                  </a:lnTo>
                  <a:lnTo>
                    <a:pt x="351" y="924"/>
                  </a:lnTo>
                  <a:lnTo>
                    <a:pt x="349" y="924"/>
                  </a:lnTo>
                  <a:lnTo>
                    <a:pt x="351" y="925"/>
                  </a:lnTo>
                  <a:lnTo>
                    <a:pt x="352" y="925"/>
                  </a:lnTo>
                  <a:lnTo>
                    <a:pt x="352" y="926"/>
                  </a:lnTo>
                  <a:lnTo>
                    <a:pt x="352" y="927"/>
                  </a:lnTo>
                  <a:lnTo>
                    <a:pt x="351" y="927"/>
                  </a:lnTo>
                  <a:lnTo>
                    <a:pt x="352" y="928"/>
                  </a:lnTo>
                  <a:lnTo>
                    <a:pt x="352" y="929"/>
                  </a:lnTo>
                  <a:lnTo>
                    <a:pt x="351" y="931"/>
                  </a:lnTo>
                  <a:lnTo>
                    <a:pt x="349" y="931"/>
                  </a:lnTo>
                  <a:lnTo>
                    <a:pt x="348" y="929"/>
                  </a:lnTo>
                  <a:lnTo>
                    <a:pt x="348" y="928"/>
                  </a:lnTo>
                  <a:lnTo>
                    <a:pt x="348" y="927"/>
                  </a:lnTo>
                  <a:lnTo>
                    <a:pt x="349" y="927"/>
                  </a:lnTo>
                  <a:lnTo>
                    <a:pt x="349" y="926"/>
                  </a:lnTo>
                  <a:lnTo>
                    <a:pt x="349" y="925"/>
                  </a:lnTo>
                  <a:lnTo>
                    <a:pt x="348" y="925"/>
                  </a:lnTo>
                  <a:lnTo>
                    <a:pt x="348" y="925"/>
                  </a:lnTo>
                  <a:lnTo>
                    <a:pt x="348" y="924"/>
                  </a:lnTo>
                  <a:lnTo>
                    <a:pt x="347" y="924"/>
                  </a:lnTo>
                  <a:lnTo>
                    <a:pt x="347" y="922"/>
                  </a:lnTo>
                  <a:lnTo>
                    <a:pt x="347" y="921"/>
                  </a:lnTo>
                  <a:lnTo>
                    <a:pt x="346" y="921"/>
                  </a:lnTo>
                  <a:lnTo>
                    <a:pt x="346" y="920"/>
                  </a:lnTo>
                  <a:lnTo>
                    <a:pt x="345" y="920"/>
                  </a:lnTo>
                  <a:lnTo>
                    <a:pt x="342" y="919"/>
                  </a:lnTo>
                  <a:lnTo>
                    <a:pt x="341" y="918"/>
                  </a:lnTo>
                  <a:lnTo>
                    <a:pt x="341" y="916"/>
                  </a:lnTo>
                  <a:lnTo>
                    <a:pt x="340" y="916"/>
                  </a:lnTo>
                  <a:lnTo>
                    <a:pt x="339" y="915"/>
                  </a:lnTo>
                  <a:lnTo>
                    <a:pt x="338" y="915"/>
                  </a:lnTo>
                  <a:lnTo>
                    <a:pt x="336" y="915"/>
                  </a:lnTo>
                  <a:lnTo>
                    <a:pt x="336" y="916"/>
                  </a:lnTo>
                  <a:lnTo>
                    <a:pt x="335" y="915"/>
                  </a:lnTo>
                  <a:lnTo>
                    <a:pt x="335" y="916"/>
                  </a:lnTo>
                  <a:lnTo>
                    <a:pt x="334" y="916"/>
                  </a:lnTo>
                  <a:lnTo>
                    <a:pt x="333" y="915"/>
                  </a:lnTo>
                  <a:lnTo>
                    <a:pt x="333" y="916"/>
                  </a:lnTo>
                  <a:lnTo>
                    <a:pt x="332" y="916"/>
                  </a:lnTo>
                  <a:lnTo>
                    <a:pt x="330" y="916"/>
                  </a:lnTo>
                  <a:lnTo>
                    <a:pt x="330" y="915"/>
                  </a:lnTo>
                  <a:lnTo>
                    <a:pt x="329" y="915"/>
                  </a:lnTo>
                  <a:lnTo>
                    <a:pt x="329" y="914"/>
                  </a:lnTo>
                  <a:lnTo>
                    <a:pt x="329" y="913"/>
                  </a:lnTo>
                  <a:lnTo>
                    <a:pt x="328" y="912"/>
                  </a:lnTo>
                  <a:lnTo>
                    <a:pt x="327" y="912"/>
                  </a:lnTo>
                  <a:lnTo>
                    <a:pt x="326" y="913"/>
                  </a:lnTo>
                  <a:lnTo>
                    <a:pt x="324" y="913"/>
                  </a:lnTo>
                  <a:lnTo>
                    <a:pt x="323" y="913"/>
                  </a:lnTo>
                  <a:lnTo>
                    <a:pt x="322" y="914"/>
                  </a:lnTo>
                  <a:lnTo>
                    <a:pt x="322" y="915"/>
                  </a:lnTo>
                  <a:lnTo>
                    <a:pt x="322" y="916"/>
                  </a:lnTo>
                  <a:lnTo>
                    <a:pt x="321" y="916"/>
                  </a:lnTo>
                  <a:lnTo>
                    <a:pt x="321" y="915"/>
                  </a:lnTo>
                  <a:lnTo>
                    <a:pt x="320" y="915"/>
                  </a:lnTo>
                  <a:lnTo>
                    <a:pt x="320" y="916"/>
                  </a:lnTo>
                  <a:lnTo>
                    <a:pt x="320" y="916"/>
                  </a:lnTo>
                  <a:lnTo>
                    <a:pt x="318" y="916"/>
                  </a:lnTo>
                  <a:lnTo>
                    <a:pt x="318" y="915"/>
                  </a:lnTo>
                  <a:lnTo>
                    <a:pt x="320" y="915"/>
                  </a:lnTo>
                  <a:lnTo>
                    <a:pt x="320" y="914"/>
                  </a:lnTo>
                  <a:lnTo>
                    <a:pt x="320" y="913"/>
                  </a:lnTo>
                  <a:lnTo>
                    <a:pt x="318" y="913"/>
                  </a:lnTo>
                  <a:lnTo>
                    <a:pt x="317" y="913"/>
                  </a:lnTo>
                  <a:lnTo>
                    <a:pt x="315" y="913"/>
                  </a:lnTo>
                  <a:lnTo>
                    <a:pt x="315" y="912"/>
                  </a:lnTo>
                  <a:lnTo>
                    <a:pt x="314" y="912"/>
                  </a:lnTo>
                  <a:lnTo>
                    <a:pt x="312" y="912"/>
                  </a:lnTo>
                  <a:lnTo>
                    <a:pt x="314" y="914"/>
                  </a:lnTo>
                  <a:lnTo>
                    <a:pt x="312" y="914"/>
                  </a:lnTo>
                  <a:lnTo>
                    <a:pt x="311" y="914"/>
                  </a:lnTo>
                  <a:lnTo>
                    <a:pt x="310" y="914"/>
                  </a:lnTo>
                  <a:lnTo>
                    <a:pt x="310" y="915"/>
                  </a:lnTo>
                  <a:lnTo>
                    <a:pt x="310" y="916"/>
                  </a:lnTo>
                  <a:lnTo>
                    <a:pt x="309" y="916"/>
                  </a:lnTo>
                  <a:lnTo>
                    <a:pt x="309" y="916"/>
                  </a:lnTo>
                  <a:lnTo>
                    <a:pt x="309" y="918"/>
                  </a:lnTo>
                  <a:lnTo>
                    <a:pt x="308" y="919"/>
                  </a:lnTo>
                  <a:lnTo>
                    <a:pt x="305" y="919"/>
                  </a:lnTo>
                  <a:lnTo>
                    <a:pt x="303" y="920"/>
                  </a:lnTo>
                  <a:lnTo>
                    <a:pt x="303" y="921"/>
                  </a:lnTo>
                  <a:lnTo>
                    <a:pt x="301" y="921"/>
                  </a:lnTo>
                  <a:lnTo>
                    <a:pt x="299" y="921"/>
                  </a:lnTo>
                  <a:lnTo>
                    <a:pt x="298" y="922"/>
                  </a:lnTo>
                  <a:lnTo>
                    <a:pt x="298" y="924"/>
                  </a:lnTo>
                  <a:lnTo>
                    <a:pt x="299" y="925"/>
                  </a:lnTo>
                  <a:lnTo>
                    <a:pt x="298" y="926"/>
                  </a:lnTo>
                  <a:lnTo>
                    <a:pt x="296" y="926"/>
                  </a:lnTo>
                  <a:lnTo>
                    <a:pt x="296" y="927"/>
                  </a:lnTo>
                  <a:lnTo>
                    <a:pt x="295" y="928"/>
                  </a:lnTo>
                  <a:lnTo>
                    <a:pt x="293" y="929"/>
                  </a:lnTo>
                  <a:lnTo>
                    <a:pt x="292" y="929"/>
                  </a:lnTo>
                  <a:lnTo>
                    <a:pt x="291" y="928"/>
                  </a:lnTo>
                  <a:lnTo>
                    <a:pt x="291" y="928"/>
                  </a:lnTo>
                  <a:lnTo>
                    <a:pt x="291" y="929"/>
                  </a:lnTo>
                  <a:lnTo>
                    <a:pt x="291" y="929"/>
                  </a:lnTo>
                  <a:lnTo>
                    <a:pt x="291" y="931"/>
                  </a:lnTo>
                  <a:lnTo>
                    <a:pt x="291" y="932"/>
                  </a:lnTo>
                  <a:lnTo>
                    <a:pt x="291" y="933"/>
                  </a:lnTo>
                  <a:lnTo>
                    <a:pt x="292" y="934"/>
                  </a:lnTo>
                  <a:lnTo>
                    <a:pt x="292" y="935"/>
                  </a:lnTo>
                  <a:lnTo>
                    <a:pt x="292" y="937"/>
                  </a:lnTo>
                  <a:lnTo>
                    <a:pt x="292" y="938"/>
                  </a:lnTo>
                  <a:lnTo>
                    <a:pt x="293" y="938"/>
                  </a:lnTo>
                  <a:lnTo>
                    <a:pt x="293" y="939"/>
                  </a:lnTo>
                  <a:lnTo>
                    <a:pt x="292" y="940"/>
                  </a:lnTo>
                  <a:lnTo>
                    <a:pt x="291" y="940"/>
                  </a:lnTo>
                  <a:lnTo>
                    <a:pt x="290" y="941"/>
                  </a:lnTo>
                  <a:lnTo>
                    <a:pt x="290" y="943"/>
                  </a:lnTo>
                  <a:lnTo>
                    <a:pt x="289" y="941"/>
                  </a:lnTo>
                  <a:lnTo>
                    <a:pt x="287" y="941"/>
                  </a:lnTo>
                  <a:lnTo>
                    <a:pt x="287" y="940"/>
                  </a:lnTo>
                  <a:lnTo>
                    <a:pt x="286" y="939"/>
                  </a:lnTo>
                  <a:lnTo>
                    <a:pt x="286" y="938"/>
                  </a:lnTo>
                  <a:lnTo>
                    <a:pt x="285" y="937"/>
                  </a:lnTo>
                  <a:lnTo>
                    <a:pt x="285" y="935"/>
                  </a:lnTo>
                  <a:lnTo>
                    <a:pt x="284" y="934"/>
                  </a:lnTo>
                  <a:lnTo>
                    <a:pt x="283" y="934"/>
                  </a:lnTo>
                  <a:lnTo>
                    <a:pt x="283" y="933"/>
                  </a:lnTo>
                  <a:lnTo>
                    <a:pt x="281" y="932"/>
                  </a:lnTo>
                  <a:lnTo>
                    <a:pt x="280" y="932"/>
                  </a:lnTo>
                  <a:lnTo>
                    <a:pt x="279" y="933"/>
                  </a:lnTo>
                  <a:lnTo>
                    <a:pt x="279" y="934"/>
                  </a:lnTo>
                  <a:lnTo>
                    <a:pt x="278" y="934"/>
                  </a:lnTo>
                  <a:lnTo>
                    <a:pt x="278" y="935"/>
                  </a:lnTo>
                  <a:lnTo>
                    <a:pt x="278" y="937"/>
                  </a:lnTo>
                  <a:lnTo>
                    <a:pt x="278" y="938"/>
                  </a:lnTo>
                  <a:lnTo>
                    <a:pt x="278" y="939"/>
                  </a:lnTo>
                  <a:lnTo>
                    <a:pt x="277" y="940"/>
                  </a:lnTo>
                  <a:lnTo>
                    <a:pt x="274" y="941"/>
                  </a:lnTo>
                  <a:lnTo>
                    <a:pt x="274" y="943"/>
                  </a:lnTo>
                  <a:lnTo>
                    <a:pt x="273" y="945"/>
                  </a:lnTo>
                  <a:lnTo>
                    <a:pt x="273" y="949"/>
                  </a:lnTo>
                  <a:lnTo>
                    <a:pt x="274" y="950"/>
                  </a:lnTo>
                  <a:lnTo>
                    <a:pt x="275" y="951"/>
                  </a:lnTo>
                  <a:lnTo>
                    <a:pt x="275" y="952"/>
                  </a:lnTo>
                  <a:lnTo>
                    <a:pt x="274" y="953"/>
                  </a:lnTo>
                  <a:lnTo>
                    <a:pt x="274" y="955"/>
                  </a:lnTo>
                  <a:lnTo>
                    <a:pt x="273" y="955"/>
                  </a:lnTo>
                  <a:lnTo>
                    <a:pt x="272" y="956"/>
                  </a:lnTo>
                  <a:lnTo>
                    <a:pt x="271" y="959"/>
                  </a:lnTo>
                  <a:lnTo>
                    <a:pt x="270" y="963"/>
                  </a:lnTo>
                  <a:lnTo>
                    <a:pt x="272" y="964"/>
                  </a:lnTo>
                  <a:lnTo>
                    <a:pt x="274" y="965"/>
                  </a:lnTo>
                  <a:lnTo>
                    <a:pt x="275" y="965"/>
                  </a:lnTo>
                  <a:lnTo>
                    <a:pt x="275" y="966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7" y="969"/>
                  </a:lnTo>
                  <a:lnTo>
                    <a:pt x="275" y="970"/>
                  </a:lnTo>
                  <a:lnTo>
                    <a:pt x="277" y="971"/>
                  </a:lnTo>
                  <a:lnTo>
                    <a:pt x="277" y="972"/>
                  </a:lnTo>
                  <a:lnTo>
                    <a:pt x="277" y="974"/>
                  </a:lnTo>
                  <a:lnTo>
                    <a:pt x="279" y="974"/>
                  </a:lnTo>
                  <a:lnTo>
                    <a:pt x="279" y="974"/>
                  </a:lnTo>
                  <a:lnTo>
                    <a:pt x="279" y="972"/>
                  </a:lnTo>
                  <a:lnTo>
                    <a:pt x="281" y="974"/>
                  </a:lnTo>
                  <a:lnTo>
                    <a:pt x="286" y="974"/>
                  </a:lnTo>
                  <a:lnTo>
                    <a:pt x="287" y="974"/>
                  </a:lnTo>
                  <a:lnTo>
                    <a:pt x="289" y="976"/>
                  </a:lnTo>
                  <a:lnTo>
                    <a:pt x="290" y="977"/>
                  </a:lnTo>
                  <a:lnTo>
                    <a:pt x="291" y="977"/>
                  </a:lnTo>
                  <a:lnTo>
                    <a:pt x="291" y="978"/>
                  </a:lnTo>
                  <a:lnTo>
                    <a:pt x="291" y="982"/>
                  </a:lnTo>
                  <a:lnTo>
                    <a:pt x="295" y="988"/>
                  </a:lnTo>
                  <a:lnTo>
                    <a:pt x="293" y="988"/>
                  </a:lnTo>
                  <a:lnTo>
                    <a:pt x="292" y="989"/>
                  </a:lnTo>
                  <a:lnTo>
                    <a:pt x="292" y="988"/>
                  </a:lnTo>
                  <a:lnTo>
                    <a:pt x="291" y="988"/>
                  </a:lnTo>
                  <a:lnTo>
                    <a:pt x="291" y="988"/>
                  </a:lnTo>
                  <a:lnTo>
                    <a:pt x="290" y="989"/>
                  </a:lnTo>
                  <a:lnTo>
                    <a:pt x="291" y="989"/>
                  </a:lnTo>
                  <a:lnTo>
                    <a:pt x="291" y="990"/>
                  </a:lnTo>
                  <a:lnTo>
                    <a:pt x="291" y="990"/>
                  </a:lnTo>
                  <a:lnTo>
                    <a:pt x="292" y="992"/>
                  </a:lnTo>
                  <a:lnTo>
                    <a:pt x="293" y="992"/>
                  </a:lnTo>
                  <a:lnTo>
                    <a:pt x="295" y="993"/>
                  </a:lnTo>
                  <a:lnTo>
                    <a:pt x="297" y="994"/>
                  </a:lnTo>
                  <a:lnTo>
                    <a:pt x="297" y="995"/>
                  </a:lnTo>
                  <a:lnTo>
                    <a:pt x="296" y="995"/>
                  </a:lnTo>
                  <a:lnTo>
                    <a:pt x="296" y="996"/>
                  </a:lnTo>
                  <a:lnTo>
                    <a:pt x="295" y="996"/>
                  </a:lnTo>
                  <a:lnTo>
                    <a:pt x="293" y="997"/>
                  </a:lnTo>
                  <a:lnTo>
                    <a:pt x="292" y="999"/>
                  </a:lnTo>
                  <a:lnTo>
                    <a:pt x="292" y="997"/>
                  </a:lnTo>
                  <a:lnTo>
                    <a:pt x="291" y="997"/>
                  </a:lnTo>
                  <a:lnTo>
                    <a:pt x="292" y="999"/>
                  </a:lnTo>
                  <a:lnTo>
                    <a:pt x="291" y="999"/>
                  </a:lnTo>
                  <a:lnTo>
                    <a:pt x="291" y="1000"/>
                  </a:lnTo>
                  <a:lnTo>
                    <a:pt x="291" y="1000"/>
                  </a:lnTo>
                  <a:lnTo>
                    <a:pt x="290" y="1000"/>
                  </a:lnTo>
                  <a:lnTo>
                    <a:pt x="290" y="1001"/>
                  </a:lnTo>
                  <a:lnTo>
                    <a:pt x="289" y="1001"/>
                  </a:lnTo>
                  <a:lnTo>
                    <a:pt x="289" y="1002"/>
                  </a:lnTo>
                  <a:lnTo>
                    <a:pt x="287" y="1002"/>
                  </a:lnTo>
                  <a:lnTo>
                    <a:pt x="287" y="1002"/>
                  </a:lnTo>
                  <a:lnTo>
                    <a:pt x="286" y="1002"/>
                  </a:lnTo>
                  <a:lnTo>
                    <a:pt x="285" y="1002"/>
                  </a:lnTo>
                  <a:lnTo>
                    <a:pt x="284" y="1002"/>
                  </a:lnTo>
                  <a:lnTo>
                    <a:pt x="284" y="1003"/>
                  </a:lnTo>
                  <a:lnTo>
                    <a:pt x="283" y="1003"/>
                  </a:lnTo>
                  <a:lnTo>
                    <a:pt x="283" y="1002"/>
                  </a:lnTo>
                  <a:lnTo>
                    <a:pt x="281" y="1002"/>
                  </a:lnTo>
                  <a:lnTo>
                    <a:pt x="281" y="1002"/>
                  </a:lnTo>
                  <a:lnTo>
                    <a:pt x="280" y="1002"/>
                  </a:lnTo>
                  <a:lnTo>
                    <a:pt x="280" y="1002"/>
                  </a:lnTo>
                  <a:lnTo>
                    <a:pt x="279" y="1002"/>
                  </a:lnTo>
                  <a:lnTo>
                    <a:pt x="280" y="1003"/>
                  </a:lnTo>
                  <a:lnTo>
                    <a:pt x="281" y="1005"/>
                  </a:lnTo>
                  <a:lnTo>
                    <a:pt x="280" y="1005"/>
                  </a:lnTo>
                  <a:lnTo>
                    <a:pt x="280" y="1006"/>
                  </a:lnTo>
                  <a:lnTo>
                    <a:pt x="280" y="1007"/>
                  </a:lnTo>
                  <a:lnTo>
                    <a:pt x="279" y="1007"/>
                  </a:lnTo>
                  <a:lnTo>
                    <a:pt x="279" y="1008"/>
                  </a:lnTo>
                  <a:lnTo>
                    <a:pt x="279" y="1009"/>
                  </a:lnTo>
                  <a:lnTo>
                    <a:pt x="279" y="1011"/>
                  </a:lnTo>
                  <a:lnTo>
                    <a:pt x="278" y="1009"/>
                  </a:lnTo>
                  <a:lnTo>
                    <a:pt x="278" y="1011"/>
                  </a:lnTo>
                  <a:lnTo>
                    <a:pt x="278" y="1012"/>
                  </a:lnTo>
                  <a:lnTo>
                    <a:pt x="277" y="1013"/>
                  </a:lnTo>
                  <a:lnTo>
                    <a:pt x="275" y="1013"/>
                  </a:lnTo>
                  <a:lnTo>
                    <a:pt x="275" y="1014"/>
                  </a:lnTo>
                  <a:lnTo>
                    <a:pt x="274" y="1014"/>
                  </a:lnTo>
                  <a:lnTo>
                    <a:pt x="275" y="1015"/>
                  </a:lnTo>
                  <a:lnTo>
                    <a:pt x="274" y="1015"/>
                  </a:lnTo>
                  <a:lnTo>
                    <a:pt x="274" y="1017"/>
                  </a:lnTo>
                  <a:lnTo>
                    <a:pt x="273" y="1017"/>
                  </a:lnTo>
                  <a:lnTo>
                    <a:pt x="272" y="1018"/>
                  </a:lnTo>
                  <a:lnTo>
                    <a:pt x="272" y="1019"/>
                  </a:lnTo>
                  <a:lnTo>
                    <a:pt x="272" y="1020"/>
                  </a:lnTo>
                  <a:lnTo>
                    <a:pt x="272" y="1021"/>
                  </a:lnTo>
                  <a:lnTo>
                    <a:pt x="273" y="1021"/>
                  </a:lnTo>
                  <a:lnTo>
                    <a:pt x="275" y="1023"/>
                  </a:lnTo>
                  <a:lnTo>
                    <a:pt x="275" y="1024"/>
                  </a:lnTo>
                  <a:lnTo>
                    <a:pt x="277" y="1024"/>
                  </a:lnTo>
                  <a:lnTo>
                    <a:pt x="278" y="1024"/>
                  </a:lnTo>
                  <a:lnTo>
                    <a:pt x="278" y="1025"/>
                  </a:lnTo>
                  <a:lnTo>
                    <a:pt x="278" y="1026"/>
                  </a:lnTo>
                  <a:lnTo>
                    <a:pt x="278" y="1027"/>
                  </a:lnTo>
                  <a:lnTo>
                    <a:pt x="279" y="1027"/>
                  </a:lnTo>
                  <a:lnTo>
                    <a:pt x="279" y="1029"/>
                  </a:lnTo>
                  <a:lnTo>
                    <a:pt x="279" y="1030"/>
                  </a:lnTo>
                  <a:lnTo>
                    <a:pt x="280" y="1030"/>
                  </a:lnTo>
                  <a:lnTo>
                    <a:pt x="281" y="1029"/>
                  </a:lnTo>
                  <a:lnTo>
                    <a:pt x="283" y="1030"/>
                  </a:lnTo>
                  <a:lnTo>
                    <a:pt x="281" y="1030"/>
                  </a:lnTo>
                  <a:lnTo>
                    <a:pt x="281" y="1031"/>
                  </a:lnTo>
                  <a:lnTo>
                    <a:pt x="280" y="1032"/>
                  </a:lnTo>
                  <a:lnTo>
                    <a:pt x="280" y="1031"/>
                  </a:lnTo>
                  <a:lnTo>
                    <a:pt x="280" y="1031"/>
                  </a:lnTo>
                  <a:lnTo>
                    <a:pt x="279" y="1031"/>
                  </a:lnTo>
                  <a:lnTo>
                    <a:pt x="279" y="1031"/>
                  </a:lnTo>
                  <a:lnTo>
                    <a:pt x="279" y="1032"/>
                  </a:lnTo>
                  <a:lnTo>
                    <a:pt x="279" y="1033"/>
                  </a:lnTo>
                  <a:lnTo>
                    <a:pt x="280" y="1032"/>
                  </a:lnTo>
                  <a:lnTo>
                    <a:pt x="280" y="1033"/>
                  </a:lnTo>
                  <a:lnTo>
                    <a:pt x="280" y="1034"/>
                  </a:lnTo>
                  <a:lnTo>
                    <a:pt x="280" y="1036"/>
                  </a:lnTo>
                  <a:lnTo>
                    <a:pt x="281" y="1036"/>
                  </a:lnTo>
                  <a:lnTo>
                    <a:pt x="281" y="1037"/>
                  </a:lnTo>
                  <a:lnTo>
                    <a:pt x="280" y="1037"/>
                  </a:lnTo>
                  <a:lnTo>
                    <a:pt x="280" y="1038"/>
                  </a:lnTo>
                  <a:lnTo>
                    <a:pt x="280" y="1039"/>
                  </a:lnTo>
                  <a:lnTo>
                    <a:pt x="279" y="1039"/>
                  </a:lnTo>
                  <a:lnTo>
                    <a:pt x="280" y="1040"/>
                  </a:lnTo>
                  <a:lnTo>
                    <a:pt x="280" y="1042"/>
                  </a:lnTo>
                  <a:lnTo>
                    <a:pt x="281" y="1042"/>
                  </a:lnTo>
                  <a:lnTo>
                    <a:pt x="283" y="1043"/>
                  </a:lnTo>
                  <a:lnTo>
                    <a:pt x="283" y="1044"/>
                  </a:lnTo>
                  <a:lnTo>
                    <a:pt x="283" y="1045"/>
                  </a:lnTo>
                  <a:lnTo>
                    <a:pt x="284" y="1046"/>
                  </a:lnTo>
                  <a:lnTo>
                    <a:pt x="285" y="1048"/>
                  </a:lnTo>
                  <a:lnTo>
                    <a:pt x="285" y="1049"/>
                  </a:lnTo>
                  <a:lnTo>
                    <a:pt x="286" y="1050"/>
                  </a:lnTo>
                  <a:lnTo>
                    <a:pt x="287" y="1052"/>
                  </a:lnTo>
                  <a:lnTo>
                    <a:pt x="289" y="1054"/>
                  </a:lnTo>
                  <a:lnTo>
                    <a:pt x="290" y="1056"/>
                  </a:lnTo>
                  <a:lnTo>
                    <a:pt x="291" y="1056"/>
                  </a:lnTo>
                  <a:lnTo>
                    <a:pt x="291" y="1057"/>
                  </a:lnTo>
                  <a:lnTo>
                    <a:pt x="290" y="1058"/>
                  </a:lnTo>
                  <a:lnTo>
                    <a:pt x="290" y="1060"/>
                  </a:lnTo>
                  <a:lnTo>
                    <a:pt x="290" y="1060"/>
                  </a:lnTo>
                  <a:lnTo>
                    <a:pt x="289" y="1060"/>
                  </a:lnTo>
                  <a:lnTo>
                    <a:pt x="287" y="1061"/>
                  </a:lnTo>
                  <a:lnTo>
                    <a:pt x="286" y="1061"/>
                  </a:lnTo>
                  <a:lnTo>
                    <a:pt x="286" y="1062"/>
                  </a:lnTo>
                  <a:lnTo>
                    <a:pt x="285" y="1062"/>
                  </a:lnTo>
                  <a:lnTo>
                    <a:pt x="285" y="1063"/>
                  </a:lnTo>
                  <a:lnTo>
                    <a:pt x="284" y="1063"/>
                  </a:lnTo>
                  <a:lnTo>
                    <a:pt x="284" y="1064"/>
                  </a:lnTo>
                  <a:lnTo>
                    <a:pt x="283" y="1064"/>
                  </a:lnTo>
                  <a:lnTo>
                    <a:pt x="281" y="1064"/>
                  </a:lnTo>
                  <a:lnTo>
                    <a:pt x="280" y="1064"/>
                  </a:lnTo>
                  <a:lnTo>
                    <a:pt x="279" y="1064"/>
                  </a:lnTo>
                  <a:lnTo>
                    <a:pt x="279" y="1063"/>
                  </a:lnTo>
                  <a:lnTo>
                    <a:pt x="278" y="1063"/>
                  </a:lnTo>
                  <a:lnTo>
                    <a:pt x="278" y="1062"/>
                  </a:lnTo>
                  <a:lnTo>
                    <a:pt x="277" y="1061"/>
                  </a:lnTo>
                  <a:lnTo>
                    <a:pt x="277" y="1060"/>
                  </a:lnTo>
                  <a:lnTo>
                    <a:pt x="275" y="1060"/>
                  </a:lnTo>
                  <a:lnTo>
                    <a:pt x="274" y="1060"/>
                  </a:lnTo>
                  <a:lnTo>
                    <a:pt x="274" y="1058"/>
                  </a:lnTo>
                  <a:lnTo>
                    <a:pt x="273" y="1058"/>
                  </a:lnTo>
                  <a:lnTo>
                    <a:pt x="272" y="1058"/>
                  </a:lnTo>
                  <a:lnTo>
                    <a:pt x="272" y="1057"/>
                  </a:lnTo>
                  <a:lnTo>
                    <a:pt x="271" y="1057"/>
                  </a:lnTo>
                  <a:lnTo>
                    <a:pt x="271" y="1056"/>
                  </a:lnTo>
                  <a:lnTo>
                    <a:pt x="270" y="1056"/>
                  </a:lnTo>
                  <a:lnTo>
                    <a:pt x="268" y="1056"/>
                  </a:lnTo>
                  <a:lnTo>
                    <a:pt x="267" y="1056"/>
                  </a:lnTo>
                  <a:lnTo>
                    <a:pt x="267" y="1055"/>
                  </a:lnTo>
                  <a:lnTo>
                    <a:pt x="266" y="1055"/>
                  </a:lnTo>
                  <a:lnTo>
                    <a:pt x="265" y="1055"/>
                  </a:lnTo>
                  <a:lnTo>
                    <a:pt x="264" y="1055"/>
                  </a:lnTo>
                  <a:lnTo>
                    <a:pt x="264" y="1054"/>
                  </a:lnTo>
                  <a:lnTo>
                    <a:pt x="262" y="1054"/>
                  </a:lnTo>
                  <a:lnTo>
                    <a:pt x="262" y="1052"/>
                  </a:lnTo>
                  <a:lnTo>
                    <a:pt x="261" y="1051"/>
                  </a:lnTo>
                  <a:lnTo>
                    <a:pt x="262" y="1049"/>
                  </a:lnTo>
                  <a:lnTo>
                    <a:pt x="262" y="1048"/>
                  </a:lnTo>
                  <a:lnTo>
                    <a:pt x="261" y="1048"/>
                  </a:lnTo>
                  <a:lnTo>
                    <a:pt x="260" y="1048"/>
                  </a:lnTo>
                  <a:lnTo>
                    <a:pt x="259" y="1048"/>
                  </a:lnTo>
                  <a:lnTo>
                    <a:pt x="259" y="1046"/>
                  </a:lnTo>
                  <a:lnTo>
                    <a:pt x="258" y="1046"/>
                  </a:lnTo>
                  <a:lnTo>
                    <a:pt x="258" y="1045"/>
                  </a:lnTo>
                  <a:lnTo>
                    <a:pt x="256" y="1045"/>
                  </a:lnTo>
                  <a:lnTo>
                    <a:pt x="255" y="1045"/>
                  </a:lnTo>
                  <a:lnTo>
                    <a:pt x="254" y="1044"/>
                  </a:lnTo>
                  <a:lnTo>
                    <a:pt x="253" y="1044"/>
                  </a:lnTo>
                  <a:lnTo>
                    <a:pt x="253" y="1045"/>
                  </a:lnTo>
                  <a:lnTo>
                    <a:pt x="252" y="1044"/>
                  </a:lnTo>
                  <a:lnTo>
                    <a:pt x="250" y="1044"/>
                  </a:lnTo>
                  <a:lnTo>
                    <a:pt x="249" y="1044"/>
                  </a:lnTo>
                  <a:lnTo>
                    <a:pt x="249" y="1045"/>
                  </a:lnTo>
                  <a:lnTo>
                    <a:pt x="248" y="1045"/>
                  </a:lnTo>
                  <a:lnTo>
                    <a:pt x="247" y="1045"/>
                  </a:lnTo>
                  <a:lnTo>
                    <a:pt x="247" y="1046"/>
                  </a:lnTo>
                  <a:lnTo>
                    <a:pt x="246" y="1046"/>
                  </a:lnTo>
                  <a:lnTo>
                    <a:pt x="244" y="1046"/>
                  </a:lnTo>
                  <a:lnTo>
                    <a:pt x="243" y="1046"/>
                  </a:lnTo>
                  <a:lnTo>
                    <a:pt x="242" y="1046"/>
                  </a:lnTo>
                  <a:lnTo>
                    <a:pt x="242" y="1045"/>
                  </a:lnTo>
                  <a:lnTo>
                    <a:pt x="243" y="1044"/>
                  </a:lnTo>
                  <a:lnTo>
                    <a:pt x="242" y="1044"/>
                  </a:lnTo>
                  <a:lnTo>
                    <a:pt x="241" y="1044"/>
                  </a:lnTo>
                  <a:lnTo>
                    <a:pt x="241" y="1043"/>
                  </a:lnTo>
                  <a:lnTo>
                    <a:pt x="240" y="1043"/>
                  </a:lnTo>
                  <a:lnTo>
                    <a:pt x="238" y="1042"/>
                  </a:lnTo>
                  <a:lnTo>
                    <a:pt x="236" y="1042"/>
                  </a:lnTo>
                  <a:lnTo>
                    <a:pt x="235" y="1040"/>
                  </a:lnTo>
                  <a:lnTo>
                    <a:pt x="234" y="1040"/>
                  </a:lnTo>
                  <a:lnTo>
                    <a:pt x="234" y="1039"/>
                  </a:lnTo>
                  <a:lnTo>
                    <a:pt x="234" y="1038"/>
                  </a:lnTo>
                  <a:lnTo>
                    <a:pt x="233" y="1038"/>
                  </a:lnTo>
                  <a:lnTo>
                    <a:pt x="231" y="1038"/>
                  </a:lnTo>
                  <a:lnTo>
                    <a:pt x="230" y="1038"/>
                  </a:lnTo>
                  <a:lnTo>
                    <a:pt x="229" y="1037"/>
                  </a:lnTo>
                  <a:lnTo>
                    <a:pt x="227" y="1037"/>
                  </a:lnTo>
                  <a:lnTo>
                    <a:pt x="225" y="1038"/>
                  </a:lnTo>
                  <a:lnTo>
                    <a:pt x="224" y="1038"/>
                  </a:lnTo>
                  <a:lnTo>
                    <a:pt x="223" y="1038"/>
                  </a:lnTo>
                  <a:lnTo>
                    <a:pt x="222" y="1037"/>
                  </a:lnTo>
                  <a:lnTo>
                    <a:pt x="221" y="1038"/>
                  </a:lnTo>
                  <a:lnTo>
                    <a:pt x="221" y="1037"/>
                  </a:lnTo>
                  <a:lnTo>
                    <a:pt x="219" y="1037"/>
                  </a:lnTo>
                  <a:lnTo>
                    <a:pt x="218" y="1036"/>
                  </a:lnTo>
                  <a:lnTo>
                    <a:pt x="217" y="1036"/>
                  </a:lnTo>
                  <a:lnTo>
                    <a:pt x="216" y="1036"/>
                  </a:lnTo>
                  <a:lnTo>
                    <a:pt x="215" y="1036"/>
                  </a:lnTo>
                  <a:lnTo>
                    <a:pt x="213" y="1034"/>
                  </a:lnTo>
                  <a:lnTo>
                    <a:pt x="213" y="1033"/>
                  </a:lnTo>
                  <a:lnTo>
                    <a:pt x="212" y="1033"/>
                  </a:lnTo>
                  <a:lnTo>
                    <a:pt x="211" y="1033"/>
                  </a:lnTo>
                  <a:lnTo>
                    <a:pt x="210" y="1033"/>
                  </a:lnTo>
                  <a:lnTo>
                    <a:pt x="209" y="1033"/>
                  </a:lnTo>
                  <a:lnTo>
                    <a:pt x="206" y="1032"/>
                  </a:lnTo>
                  <a:lnTo>
                    <a:pt x="205" y="1032"/>
                  </a:lnTo>
                  <a:lnTo>
                    <a:pt x="205" y="1033"/>
                  </a:lnTo>
                  <a:lnTo>
                    <a:pt x="205" y="1034"/>
                  </a:lnTo>
                  <a:lnTo>
                    <a:pt x="204" y="1034"/>
                  </a:lnTo>
                  <a:lnTo>
                    <a:pt x="204" y="1033"/>
                  </a:lnTo>
                  <a:lnTo>
                    <a:pt x="203" y="1033"/>
                  </a:lnTo>
                  <a:lnTo>
                    <a:pt x="203" y="1032"/>
                  </a:lnTo>
                  <a:lnTo>
                    <a:pt x="202" y="1032"/>
                  </a:lnTo>
                  <a:lnTo>
                    <a:pt x="202" y="1031"/>
                  </a:lnTo>
                  <a:lnTo>
                    <a:pt x="200" y="1031"/>
                  </a:lnTo>
                  <a:lnTo>
                    <a:pt x="199" y="1031"/>
                  </a:lnTo>
                  <a:lnTo>
                    <a:pt x="199" y="1030"/>
                  </a:lnTo>
                  <a:lnTo>
                    <a:pt x="198" y="1029"/>
                  </a:lnTo>
                  <a:lnTo>
                    <a:pt x="196" y="1027"/>
                  </a:lnTo>
                  <a:lnTo>
                    <a:pt x="196" y="1026"/>
                  </a:lnTo>
                  <a:lnTo>
                    <a:pt x="194" y="1026"/>
                  </a:lnTo>
                  <a:lnTo>
                    <a:pt x="194" y="1025"/>
                  </a:lnTo>
                  <a:lnTo>
                    <a:pt x="193" y="1025"/>
                  </a:lnTo>
                  <a:lnTo>
                    <a:pt x="192" y="1024"/>
                  </a:lnTo>
                  <a:lnTo>
                    <a:pt x="192" y="1023"/>
                  </a:lnTo>
                  <a:lnTo>
                    <a:pt x="191" y="1023"/>
                  </a:lnTo>
                  <a:lnTo>
                    <a:pt x="187" y="1023"/>
                  </a:lnTo>
                  <a:lnTo>
                    <a:pt x="187" y="1021"/>
                  </a:lnTo>
                  <a:lnTo>
                    <a:pt x="186" y="1021"/>
                  </a:lnTo>
                  <a:lnTo>
                    <a:pt x="186" y="1020"/>
                  </a:lnTo>
                  <a:lnTo>
                    <a:pt x="185" y="1020"/>
                  </a:lnTo>
                  <a:lnTo>
                    <a:pt x="185" y="1019"/>
                  </a:lnTo>
                  <a:lnTo>
                    <a:pt x="184" y="1019"/>
                  </a:lnTo>
                  <a:lnTo>
                    <a:pt x="184" y="1018"/>
                  </a:lnTo>
                  <a:lnTo>
                    <a:pt x="182" y="1018"/>
                  </a:lnTo>
                  <a:lnTo>
                    <a:pt x="181" y="1018"/>
                  </a:lnTo>
                  <a:lnTo>
                    <a:pt x="180" y="1018"/>
                  </a:lnTo>
                  <a:lnTo>
                    <a:pt x="179" y="1018"/>
                  </a:lnTo>
                  <a:lnTo>
                    <a:pt x="179" y="1017"/>
                  </a:lnTo>
                  <a:lnTo>
                    <a:pt x="178" y="1017"/>
                  </a:lnTo>
                  <a:lnTo>
                    <a:pt x="178" y="1015"/>
                  </a:lnTo>
                  <a:lnTo>
                    <a:pt x="176" y="1014"/>
                  </a:lnTo>
                  <a:lnTo>
                    <a:pt x="176" y="1013"/>
                  </a:lnTo>
                  <a:lnTo>
                    <a:pt x="176" y="1013"/>
                  </a:lnTo>
                  <a:lnTo>
                    <a:pt x="175" y="1012"/>
                  </a:lnTo>
                  <a:lnTo>
                    <a:pt x="174" y="1012"/>
                  </a:lnTo>
                  <a:lnTo>
                    <a:pt x="173" y="1011"/>
                  </a:lnTo>
                  <a:lnTo>
                    <a:pt x="173" y="1012"/>
                  </a:lnTo>
                  <a:lnTo>
                    <a:pt x="172" y="1012"/>
                  </a:lnTo>
                  <a:lnTo>
                    <a:pt x="172" y="1011"/>
                  </a:lnTo>
                  <a:lnTo>
                    <a:pt x="170" y="1011"/>
                  </a:lnTo>
                  <a:lnTo>
                    <a:pt x="170" y="1009"/>
                  </a:lnTo>
                  <a:lnTo>
                    <a:pt x="172" y="1009"/>
                  </a:lnTo>
                  <a:lnTo>
                    <a:pt x="173" y="1009"/>
                  </a:lnTo>
                  <a:lnTo>
                    <a:pt x="174" y="1009"/>
                  </a:lnTo>
                  <a:lnTo>
                    <a:pt x="174" y="1008"/>
                  </a:lnTo>
                  <a:lnTo>
                    <a:pt x="173" y="1008"/>
                  </a:lnTo>
                  <a:lnTo>
                    <a:pt x="173" y="1007"/>
                  </a:lnTo>
                  <a:lnTo>
                    <a:pt x="172" y="1007"/>
                  </a:lnTo>
                  <a:lnTo>
                    <a:pt x="173" y="1006"/>
                  </a:lnTo>
                  <a:lnTo>
                    <a:pt x="174" y="1006"/>
                  </a:lnTo>
                  <a:lnTo>
                    <a:pt x="175" y="1007"/>
                  </a:lnTo>
                  <a:lnTo>
                    <a:pt x="176" y="1008"/>
                  </a:lnTo>
                  <a:lnTo>
                    <a:pt x="175" y="1009"/>
                  </a:lnTo>
                  <a:lnTo>
                    <a:pt x="176" y="1009"/>
                  </a:lnTo>
                  <a:lnTo>
                    <a:pt x="176" y="1009"/>
                  </a:lnTo>
                  <a:lnTo>
                    <a:pt x="176" y="1008"/>
                  </a:lnTo>
                  <a:lnTo>
                    <a:pt x="178" y="1008"/>
                  </a:lnTo>
                  <a:lnTo>
                    <a:pt x="179" y="1008"/>
                  </a:lnTo>
                  <a:lnTo>
                    <a:pt x="180" y="1008"/>
                  </a:lnTo>
                  <a:lnTo>
                    <a:pt x="181" y="1008"/>
                  </a:lnTo>
                  <a:lnTo>
                    <a:pt x="181" y="1007"/>
                  </a:lnTo>
                  <a:lnTo>
                    <a:pt x="181" y="1006"/>
                  </a:lnTo>
                  <a:lnTo>
                    <a:pt x="180" y="1006"/>
                  </a:lnTo>
                  <a:lnTo>
                    <a:pt x="180" y="1005"/>
                  </a:lnTo>
                  <a:lnTo>
                    <a:pt x="181" y="1005"/>
                  </a:lnTo>
                  <a:lnTo>
                    <a:pt x="180" y="1003"/>
                  </a:lnTo>
                  <a:lnTo>
                    <a:pt x="181" y="1003"/>
                  </a:lnTo>
                  <a:lnTo>
                    <a:pt x="181" y="1002"/>
                  </a:lnTo>
                  <a:lnTo>
                    <a:pt x="182" y="1002"/>
                  </a:lnTo>
                  <a:lnTo>
                    <a:pt x="182" y="1002"/>
                  </a:lnTo>
                  <a:lnTo>
                    <a:pt x="184" y="1001"/>
                  </a:lnTo>
                  <a:lnTo>
                    <a:pt x="184" y="1000"/>
                  </a:lnTo>
                  <a:lnTo>
                    <a:pt x="184" y="999"/>
                  </a:lnTo>
                  <a:lnTo>
                    <a:pt x="185" y="999"/>
                  </a:lnTo>
                  <a:lnTo>
                    <a:pt x="185" y="1000"/>
                  </a:lnTo>
                  <a:lnTo>
                    <a:pt x="186" y="1000"/>
                  </a:lnTo>
                  <a:lnTo>
                    <a:pt x="186" y="999"/>
                  </a:lnTo>
                  <a:lnTo>
                    <a:pt x="186" y="997"/>
                  </a:lnTo>
                  <a:lnTo>
                    <a:pt x="187" y="997"/>
                  </a:lnTo>
                  <a:lnTo>
                    <a:pt x="188" y="997"/>
                  </a:lnTo>
                  <a:lnTo>
                    <a:pt x="188" y="999"/>
                  </a:lnTo>
                  <a:lnTo>
                    <a:pt x="190" y="999"/>
                  </a:lnTo>
                  <a:lnTo>
                    <a:pt x="191" y="999"/>
                  </a:lnTo>
                  <a:lnTo>
                    <a:pt x="191" y="997"/>
                  </a:lnTo>
                  <a:lnTo>
                    <a:pt x="187" y="996"/>
                  </a:lnTo>
                  <a:lnTo>
                    <a:pt x="187" y="995"/>
                  </a:lnTo>
                  <a:lnTo>
                    <a:pt x="187" y="994"/>
                  </a:lnTo>
                  <a:lnTo>
                    <a:pt x="186" y="994"/>
                  </a:lnTo>
                  <a:lnTo>
                    <a:pt x="185" y="993"/>
                  </a:lnTo>
                  <a:lnTo>
                    <a:pt x="184" y="993"/>
                  </a:lnTo>
                  <a:lnTo>
                    <a:pt x="182" y="993"/>
                  </a:lnTo>
                  <a:lnTo>
                    <a:pt x="182" y="992"/>
                  </a:lnTo>
                  <a:lnTo>
                    <a:pt x="182" y="990"/>
                  </a:lnTo>
                  <a:lnTo>
                    <a:pt x="181" y="989"/>
                  </a:lnTo>
                  <a:lnTo>
                    <a:pt x="182" y="989"/>
                  </a:lnTo>
                  <a:lnTo>
                    <a:pt x="184" y="989"/>
                  </a:lnTo>
                  <a:lnTo>
                    <a:pt x="184" y="990"/>
                  </a:lnTo>
                  <a:lnTo>
                    <a:pt x="185" y="989"/>
                  </a:lnTo>
                  <a:lnTo>
                    <a:pt x="186" y="989"/>
                  </a:lnTo>
                  <a:lnTo>
                    <a:pt x="187" y="988"/>
                  </a:lnTo>
                  <a:lnTo>
                    <a:pt x="187" y="989"/>
                  </a:lnTo>
                  <a:lnTo>
                    <a:pt x="190" y="989"/>
                  </a:lnTo>
                  <a:lnTo>
                    <a:pt x="191" y="989"/>
                  </a:lnTo>
                  <a:lnTo>
                    <a:pt x="191" y="988"/>
                  </a:lnTo>
                  <a:lnTo>
                    <a:pt x="190" y="988"/>
                  </a:lnTo>
                  <a:lnTo>
                    <a:pt x="188" y="988"/>
                  </a:lnTo>
                  <a:lnTo>
                    <a:pt x="188" y="987"/>
                  </a:lnTo>
                  <a:lnTo>
                    <a:pt x="190" y="986"/>
                  </a:lnTo>
                  <a:lnTo>
                    <a:pt x="190" y="987"/>
                  </a:lnTo>
                  <a:lnTo>
                    <a:pt x="191" y="987"/>
                  </a:lnTo>
                  <a:lnTo>
                    <a:pt x="191" y="986"/>
                  </a:lnTo>
                  <a:lnTo>
                    <a:pt x="192" y="986"/>
                  </a:lnTo>
                  <a:lnTo>
                    <a:pt x="193" y="986"/>
                  </a:lnTo>
                  <a:lnTo>
                    <a:pt x="193" y="984"/>
                  </a:lnTo>
                  <a:lnTo>
                    <a:pt x="194" y="984"/>
                  </a:lnTo>
                  <a:lnTo>
                    <a:pt x="196" y="983"/>
                  </a:lnTo>
                  <a:lnTo>
                    <a:pt x="197" y="983"/>
                  </a:lnTo>
                  <a:lnTo>
                    <a:pt x="198" y="984"/>
                  </a:lnTo>
                  <a:lnTo>
                    <a:pt x="198" y="983"/>
                  </a:lnTo>
                  <a:lnTo>
                    <a:pt x="198" y="982"/>
                  </a:lnTo>
                  <a:lnTo>
                    <a:pt x="198" y="981"/>
                  </a:lnTo>
                  <a:lnTo>
                    <a:pt x="198" y="980"/>
                  </a:lnTo>
                  <a:lnTo>
                    <a:pt x="197" y="980"/>
                  </a:lnTo>
                  <a:lnTo>
                    <a:pt x="196" y="980"/>
                  </a:lnTo>
                  <a:lnTo>
                    <a:pt x="194" y="980"/>
                  </a:lnTo>
                  <a:lnTo>
                    <a:pt x="194" y="981"/>
                  </a:lnTo>
                  <a:lnTo>
                    <a:pt x="193" y="981"/>
                  </a:lnTo>
                  <a:lnTo>
                    <a:pt x="193" y="982"/>
                  </a:lnTo>
                  <a:lnTo>
                    <a:pt x="192" y="982"/>
                  </a:lnTo>
                  <a:lnTo>
                    <a:pt x="191" y="982"/>
                  </a:lnTo>
                  <a:lnTo>
                    <a:pt x="190" y="982"/>
                  </a:lnTo>
                  <a:lnTo>
                    <a:pt x="188" y="982"/>
                  </a:lnTo>
                  <a:lnTo>
                    <a:pt x="187" y="982"/>
                  </a:lnTo>
                  <a:lnTo>
                    <a:pt x="186" y="982"/>
                  </a:lnTo>
                  <a:lnTo>
                    <a:pt x="186" y="981"/>
                  </a:lnTo>
                  <a:lnTo>
                    <a:pt x="187" y="981"/>
                  </a:lnTo>
                  <a:lnTo>
                    <a:pt x="187" y="980"/>
                  </a:lnTo>
                  <a:lnTo>
                    <a:pt x="186" y="980"/>
                  </a:lnTo>
                  <a:lnTo>
                    <a:pt x="186" y="978"/>
                  </a:lnTo>
                  <a:lnTo>
                    <a:pt x="187" y="978"/>
                  </a:lnTo>
                  <a:lnTo>
                    <a:pt x="187" y="977"/>
                  </a:lnTo>
                  <a:lnTo>
                    <a:pt x="187" y="976"/>
                  </a:lnTo>
                  <a:lnTo>
                    <a:pt x="187" y="975"/>
                  </a:lnTo>
                  <a:lnTo>
                    <a:pt x="188" y="975"/>
                  </a:lnTo>
                  <a:lnTo>
                    <a:pt x="191" y="975"/>
                  </a:lnTo>
                  <a:lnTo>
                    <a:pt x="191" y="974"/>
                  </a:lnTo>
                  <a:lnTo>
                    <a:pt x="192" y="974"/>
                  </a:lnTo>
                  <a:lnTo>
                    <a:pt x="192" y="974"/>
                  </a:lnTo>
                  <a:lnTo>
                    <a:pt x="193" y="972"/>
                  </a:lnTo>
                  <a:lnTo>
                    <a:pt x="196" y="972"/>
                  </a:lnTo>
                  <a:lnTo>
                    <a:pt x="197" y="972"/>
                  </a:lnTo>
                  <a:lnTo>
                    <a:pt x="198" y="972"/>
                  </a:lnTo>
                  <a:lnTo>
                    <a:pt x="199" y="972"/>
                  </a:lnTo>
                  <a:lnTo>
                    <a:pt x="200" y="972"/>
                  </a:lnTo>
                  <a:lnTo>
                    <a:pt x="202" y="972"/>
                  </a:lnTo>
                  <a:lnTo>
                    <a:pt x="203" y="972"/>
                  </a:lnTo>
                  <a:lnTo>
                    <a:pt x="203" y="971"/>
                  </a:lnTo>
                  <a:lnTo>
                    <a:pt x="203" y="970"/>
                  </a:lnTo>
                  <a:lnTo>
                    <a:pt x="203" y="969"/>
                  </a:lnTo>
                  <a:lnTo>
                    <a:pt x="204" y="969"/>
                  </a:lnTo>
                  <a:lnTo>
                    <a:pt x="204" y="968"/>
                  </a:lnTo>
                  <a:lnTo>
                    <a:pt x="204" y="966"/>
                  </a:lnTo>
                  <a:lnTo>
                    <a:pt x="205" y="966"/>
                  </a:lnTo>
                  <a:lnTo>
                    <a:pt x="205" y="965"/>
                  </a:lnTo>
                  <a:lnTo>
                    <a:pt x="204" y="965"/>
                  </a:lnTo>
                  <a:lnTo>
                    <a:pt x="204" y="964"/>
                  </a:lnTo>
                  <a:lnTo>
                    <a:pt x="204" y="963"/>
                  </a:lnTo>
                  <a:lnTo>
                    <a:pt x="204" y="962"/>
                  </a:lnTo>
                  <a:lnTo>
                    <a:pt x="204" y="960"/>
                  </a:lnTo>
                  <a:lnTo>
                    <a:pt x="203" y="960"/>
                  </a:lnTo>
                  <a:lnTo>
                    <a:pt x="202" y="960"/>
                  </a:lnTo>
                  <a:lnTo>
                    <a:pt x="203" y="958"/>
                  </a:lnTo>
                  <a:lnTo>
                    <a:pt x="203" y="957"/>
                  </a:lnTo>
                  <a:lnTo>
                    <a:pt x="204" y="957"/>
                  </a:lnTo>
                  <a:lnTo>
                    <a:pt x="205" y="957"/>
                  </a:lnTo>
                  <a:lnTo>
                    <a:pt x="205" y="957"/>
                  </a:lnTo>
                  <a:lnTo>
                    <a:pt x="205" y="956"/>
                  </a:lnTo>
                  <a:lnTo>
                    <a:pt x="205" y="956"/>
                  </a:lnTo>
                  <a:lnTo>
                    <a:pt x="204" y="956"/>
                  </a:lnTo>
                  <a:lnTo>
                    <a:pt x="203" y="956"/>
                  </a:lnTo>
                  <a:lnTo>
                    <a:pt x="203" y="955"/>
                  </a:lnTo>
                  <a:lnTo>
                    <a:pt x="202" y="955"/>
                  </a:lnTo>
                  <a:lnTo>
                    <a:pt x="202" y="953"/>
                  </a:lnTo>
                  <a:lnTo>
                    <a:pt x="203" y="953"/>
                  </a:lnTo>
                  <a:lnTo>
                    <a:pt x="204" y="953"/>
                  </a:lnTo>
                  <a:lnTo>
                    <a:pt x="205" y="952"/>
                  </a:lnTo>
                  <a:lnTo>
                    <a:pt x="205" y="951"/>
                  </a:lnTo>
                  <a:lnTo>
                    <a:pt x="205" y="951"/>
                  </a:lnTo>
                  <a:lnTo>
                    <a:pt x="205" y="950"/>
                  </a:lnTo>
                  <a:lnTo>
                    <a:pt x="206" y="949"/>
                  </a:lnTo>
                  <a:lnTo>
                    <a:pt x="205" y="949"/>
                  </a:lnTo>
                  <a:lnTo>
                    <a:pt x="205" y="947"/>
                  </a:lnTo>
                  <a:lnTo>
                    <a:pt x="205" y="946"/>
                  </a:lnTo>
                  <a:lnTo>
                    <a:pt x="205" y="945"/>
                  </a:lnTo>
                  <a:lnTo>
                    <a:pt x="205" y="945"/>
                  </a:lnTo>
                  <a:lnTo>
                    <a:pt x="204" y="945"/>
                  </a:lnTo>
                  <a:lnTo>
                    <a:pt x="203" y="945"/>
                  </a:lnTo>
                  <a:lnTo>
                    <a:pt x="202" y="945"/>
                  </a:lnTo>
                  <a:lnTo>
                    <a:pt x="202" y="945"/>
                  </a:lnTo>
                  <a:lnTo>
                    <a:pt x="200" y="944"/>
                  </a:lnTo>
                  <a:lnTo>
                    <a:pt x="199" y="943"/>
                  </a:lnTo>
                  <a:lnTo>
                    <a:pt x="199" y="944"/>
                  </a:lnTo>
                  <a:lnTo>
                    <a:pt x="198" y="944"/>
                  </a:lnTo>
                  <a:lnTo>
                    <a:pt x="197" y="943"/>
                  </a:lnTo>
                  <a:lnTo>
                    <a:pt x="197" y="941"/>
                  </a:lnTo>
                  <a:lnTo>
                    <a:pt x="196" y="941"/>
                  </a:lnTo>
                  <a:lnTo>
                    <a:pt x="196" y="943"/>
                  </a:lnTo>
                  <a:lnTo>
                    <a:pt x="194" y="943"/>
                  </a:lnTo>
                  <a:lnTo>
                    <a:pt x="194" y="941"/>
                  </a:lnTo>
                  <a:lnTo>
                    <a:pt x="193" y="941"/>
                  </a:lnTo>
                  <a:lnTo>
                    <a:pt x="192" y="941"/>
                  </a:lnTo>
                  <a:lnTo>
                    <a:pt x="192" y="940"/>
                  </a:lnTo>
                  <a:lnTo>
                    <a:pt x="191" y="940"/>
                  </a:lnTo>
                  <a:lnTo>
                    <a:pt x="190" y="940"/>
                  </a:lnTo>
                  <a:lnTo>
                    <a:pt x="188" y="940"/>
                  </a:lnTo>
                  <a:lnTo>
                    <a:pt x="188" y="939"/>
                  </a:lnTo>
                  <a:lnTo>
                    <a:pt x="187" y="938"/>
                  </a:lnTo>
                  <a:lnTo>
                    <a:pt x="186" y="938"/>
                  </a:lnTo>
                  <a:lnTo>
                    <a:pt x="186" y="939"/>
                  </a:lnTo>
                  <a:lnTo>
                    <a:pt x="186" y="940"/>
                  </a:lnTo>
                  <a:lnTo>
                    <a:pt x="185" y="940"/>
                  </a:lnTo>
                  <a:lnTo>
                    <a:pt x="184" y="940"/>
                  </a:lnTo>
                  <a:lnTo>
                    <a:pt x="184" y="939"/>
                  </a:lnTo>
                  <a:lnTo>
                    <a:pt x="182" y="939"/>
                  </a:lnTo>
                  <a:lnTo>
                    <a:pt x="182" y="938"/>
                  </a:lnTo>
                  <a:lnTo>
                    <a:pt x="181" y="938"/>
                  </a:lnTo>
                  <a:lnTo>
                    <a:pt x="180" y="937"/>
                  </a:lnTo>
                  <a:lnTo>
                    <a:pt x="180" y="935"/>
                  </a:lnTo>
                  <a:lnTo>
                    <a:pt x="180" y="934"/>
                  </a:lnTo>
                  <a:lnTo>
                    <a:pt x="179" y="933"/>
                  </a:lnTo>
                  <a:lnTo>
                    <a:pt x="179" y="932"/>
                  </a:lnTo>
                  <a:lnTo>
                    <a:pt x="178" y="932"/>
                  </a:lnTo>
                  <a:lnTo>
                    <a:pt x="176" y="932"/>
                  </a:lnTo>
                  <a:lnTo>
                    <a:pt x="176" y="933"/>
                  </a:lnTo>
                  <a:lnTo>
                    <a:pt x="175" y="933"/>
                  </a:lnTo>
                  <a:lnTo>
                    <a:pt x="174" y="933"/>
                  </a:lnTo>
                  <a:lnTo>
                    <a:pt x="174" y="934"/>
                  </a:lnTo>
                  <a:lnTo>
                    <a:pt x="172" y="935"/>
                  </a:lnTo>
                  <a:lnTo>
                    <a:pt x="170" y="935"/>
                  </a:lnTo>
                  <a:lnTo>
                    <a:pt x="170" y="934"/>
                  </a:lnTo>
                  <a:lnTo>
                    <a:pt x="169" y="934"/>
                  </a:lnTo>
                  <a:lnTo>
                    <a:pt x="168" y="934"/>
                  </a:lnTo>
                  <a:lnTo>
                    <a:pt x="167" y="934"/>
                  </a:lnTo>
                  <a:lnTo>
                    <a:pt x="167" y="933"/>
                  </a:lnTo>
                  <a:lnTo>
                    <a:pt x="166" y="933"/>
                  </a:lnTo>
                  <a:lnTo>
                    <a:pt x="166" y="932"/>
                  </a:lnTo>
                  <a:lnTo>
                    <a:pt x="163" y="932"/>
                  </a:lnTo>
                  <a:lnTo>
                    <a:pt x="162" y="932"/>
                  </a:lnTo>
                  <a:lnTo>
                    <a:pt x="162" y="933"/>
                  </a:lnTo>
                  <a:lnTo>
                    <a:pt x="161" y="933"/>
                  </a:lnTo>
                  <a:lnTo>
                    <a:pt x="160" y="933"/>
                  </a:lnTo>
                  <a:lnTo>
                    <a:pt x="160" y="932"/>
                  </a:lnTo>
                  <a:lnTo>
                    <a:pt x="159" y="932"/>
                  </a:lnTo>
                  <a:lnTo>
                    <a:pt x="159" y="931"/>
                  </a:lnTo>
                  <a:lnTo>
                    <a:pt x="159" y="929"/>
                  </a:lnTo>
                  <a:lnTo>
                    <a:pt x="159" y="928"/>
                  </a:lnTo>
                  <a:lnTo>
                    <a:pt x="159" y="927"/>
                  </a:lnTo>
                  <a:lnTo>
                    <a:pt x="159" y="926"/>
                  </a:lnTo>
                  <a:lnTo>
                    <a:pt x="159" y="925"/>
                  </a:lnTo>
                  <a:lnTo>
                    <a:pt x="157" y="925"/>
                  </a:lnTo>
                  <a:lnTo>
                    <a:pt x="157" y="924"/>
                  </a:lnTo>
                  <a:lnTo>
                    <a:pt x="157" y="922"/>
                  </a:lnTo>
                  <a:lnTo>
                    <a:pt x="156" y="922"/>
                  </a:lnTo>
                  <a:lnTo>
                    <a:pt x="155" y="921"/>
                  </a:lnTo>
                  <a:lnTo>
                    <a:pt x="155" y="920"/>
                  </a:lnTo>
                  <a:lnTo>
                    <a:pt x="155" y="919"/>
                  </a:lnTo>
                  <a:lnTo>
                    <a:pt x="154" y="919"/>
                  </a:lnTo>
                  <a:lnTo>
                    <a:pt x="153" y="920"/>
                  </a:lnTo>
                  <a:lnTo>
                    <a:pt x="151" y="920"/>
                  </a:lnTo>
                  <a:lnTo>
                    <a:pt x="150" y="920"/>
                  </a:lnTo>
                  <a:lnTo>
                    <a:pt x="150" y="919"/>
                  </a:lnTo>
                  <a:lnTo>
                    <a:pt x="149" y="919"/>
                  </a:lnTo>
                  <a:lnTo>
                    <a:pt x="148" y="919"/>
                  </a:lnTo>
                  <a:lnTo>
                    <a:pt x="148" y="919"/>
                  </a:lnTo>
                  <a:lnTo>
                    <a:pt x="147" y="919"/>
                  </a:lnTo>
                  <a:lnTo>
                    <a:pt x="148" y="918"/>
                  </a:lnTo>
                  <a:lnTo>
                    <a:pt x="148" y="916"/>
                  </a:lnTo>
                  <a:lnTo>
                    <a:pt x="147" y="916"/>
                  </a:lnTo>
                  <a:lnTo>
                    <a:pt x="147" y="916"/>
                  </a:lnTo>
                  <a:lnTo>
                    <a:pt x="148" y="916"/>
                  </a:lnTo>
                  <a:lnTo>
                    <a:pt x="148" y="915"/>
                  </a:lnTo>
                  <a:lnTo>
                    <a:pt x="147" y="915"/>
                  </a:lnTo>
                  <a:lnTo>
                    <a:pt x="147" y="914"/>
                  </a:lnTo>
                  <a:lnTo>
                    <a:pt x="145" y="913"/>
                  </a:lnTo>
                  <a:lnTo>
                    <a:pt x="147" y="913"/>
                  </a:lnTo>
                  <a:lnTo>
                    <a:pt x="148" y="912"/>
                  </a:lnTo>
                  <a:lnTo>
                    <a:pt x="148" y="912"/>
                  </a:lnTo>
                  <a:lnTo>
                    <a:pt x="148" y="910"/>
                  </a:lnTo>
                  <a:lnTo>
                    <a:pt x="148" y="909"/>
                  </a:lnTo>
                  <a:lnTo>
                    <a:pt x="147" y="909"/>
                  </a:lnTo>
                  <a:lnTo>
                    <a:pt x="147" y="908"/>
                  </a:lnTo>
                  <a:lnTo>
                    <a:pt x="145" y="908"/>
                  </a:lnTo>
                  <a:lnTo>
                    <a:pt x="145" y="907"/>
                  </a:lnTo>
                  <a:lnTo>
                    <a:pt x="145" y="906"/>
                  </a:lnTo>
                  <a:lnTo>
                    <a:pt x="145" y="904"/>
                  </a:lnTo>
                  <a:lnTo>
                    <a:pt x="145" y="903"/>
                  </a:lnTo>
                  <a:lnTo>
                    <a:pt x="144" y="903"/>
                  </a:lnTo>
                  <a:lnTo>
                    <a:pt x="144" y="902"/>
                  </a:lnTo>
                  <a:lnTo>
                    <a:pt x="143" y="902"/>
                  </a:lnTo>
                  <a:lnTo>
                    <a:pt x="143" y="901"/>
                  </a:lnTo>
                  <a:lnTo>
                    <a:pt x="142" y="901"/>
                  </a:lnTo>
                  <a:lnTo>
                    <a:pt x="141" y="902"/>
                  </a:lnTo>
                  <a:lnTo>
                    <a:pt x="139" y="902"/>
                  </a:lnTo>
                  <a:lnTo>
                    <a:pt x="139" y="901"/>
                  </a:lnTo>
                  <a:lnTo>
                    <a:pt x="138" y="901"/>
                  </a:lnTo>
                  <a:lnTo>
                    <a:pt x="137" y="901"/>
                  </a:lnTo>
                  <a:lnTo>
                    <a:pt x="136" y="901"/>
                  </a:lnTo>
                  <a:lnTo>
                    <a:pt x="136" y="902"/>
                  </a:lnTo>
                  <a:lnTo>
                    <a:pt x="135" y="902"/>
                  </a:lnTo>
                  <a:lnTo>
                    <a:pt x="134" y="903"/>
                  </a:lnTo>
                  <a:lnTo>
                    <a:pt x="132" y="903"/>
                  </a:lnTo>
                  <a:lnTo>
                    <a:pt x="131" y="903"/>
                  </a:lnTo>
                  <a:lnTo>
                    <a:pt x="130" y="902"/>
                  </a:lnTo>
                  <a:lnTo>
                    <a:pt x="129" y="902"/>
                  </a:lnTo>
                  <a:lnTo>
                    <a:pt x="128" y="902"/>
                  </a:lnTo>
                  <a:lnTo>
                    <a:pt x="128" y="903"/>
                  </a:lnTo>
                  <a:lnTo>
                    <a:pt x="128" y="904"/>
                  </a:lnTo>
                  <a:lnTo>
                    <a:pt x="126" y="906"/>
                  </a:lnTo>
                  <a:lnTo>
                    <a:pt x="125" y="907"/>
                  </a:lnTo>
                  <a:lnTo>
                    <a:pt x="124" y="907"/>
                  </a:lnTo>
                  <a:lnTo>
                    <a:pt x="123" y="907"/>
                  </a:lnTo>
                  <a:lnTo>
                    <a:pt x="123" y="906"/>
                  </a:lnTo>
                  <a:lnTo>
                    <a:pt x="122" y="906"/>
                  </a:lnTo>
                  <a:lnTo>
                    <a:pt x="122" y="904"/>
                  </a:lnTo>
                  <a:lnTo>
                    <a:pt x="120" y="904"/>
                  </a:lnTo>
                  <a:lnTo>
                    <a:pt x="120" y="903"/>
                  </a:lnTo>
                  <a:lnTo>
                    <a:pt x="120" y="902"/>
                  </a:lnTo>
                  <a:lnTo>
                    <a:pt x="119" y="902"/>
                  </a:lnTo>
                  <a:lnTo>
                    <a:pt x="120" y="901"/>
                  </a:lnTo>
                  <a:lnTo>
                    <a:pt x="119" y="901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0" y="898"/>
                  </a:lnTo>
                  <a:lnTo>
                    <a:pt x="120" y="897"/>
                  </a:lnTo>
                  <a:lnTo>
                    <a:pt x="119" y="897"/>
                  </a:lnTo>
                  <a:lnTo>
                    <a:pt x="119" y="896"/>
                  </a:lnTo>
                  <a:lnTo>
                    <a:pt x="119" y="896"/>
                  </a:lnTo>
                  <a:lnTo>
                    <a:pt x="119" y="895"/>
                  </a:lnTo>
                  <a:lnTo>
                    <a:pt x="119" y="894"/>
                  </a:lnTo>
                  <a:lnTo>
                    <a:pt x="119" y="892"/>
                  </a:lnTo>
                  <a:lnTo>
                    <a:pt x="119" y="892"/>
                  </a:lnTo>
                  <a:lnTo>
                    <a:pt x="118" y="891"/>
                  </a:lnTo>
                  <a:lnTo>
                    <a:pt x="118" y="890"/>
                  </a:lnTo>
                  <a:lnTo>
                    <a:pt x="117" y="890"/>
                  </a:lnTo>
                  <a:lnTo>
                    <a:pt x="118" y="889"/>
                  </a:lnTo>
                  <a:lnTo>
                    <a:pt x="118" y="888"/>
                  </a:lnTo>
                  <a:lnTo>
                    <a:pt x="119" y="888"/>
                  </a:lnTo>
                  <a:lnTo>
                    <a:pt x="119" y="888"/>
                  </a:lnTo>
                  <a:lnTo>
                    <a:pt x="120" y="888"/>
                  </a:lnTo>
                  <a:lnTo>
                    <a:pt x="122" y="888"/>
                  </a:lnTo>
                  <a:lnTo>
                    <a:pt x="122" y="888"/>
                  </a:lnTo>
                  <a:lnTo>
                    <a:pt x="123" y="888"/>
                  </a:lnTo>
                  <a:lnTo>
                    <a:pt x="123" y="889"/>
                  </a:lnTo>
                  <a:lnTo>
                    <a:pt x="124" y="889"/>
                  </a:lnTo>
                  <a:lnTo>
                    <a:pt x="124" y="888"/>
                  </a:lnTo>
                  <a:lnTo>
                    <a:pt x="125" y="889"/>
                  </a:lnTo>
                  <a:lnTo>
                    <a:pt x="126" y="888"/>
                  </a:lnTo>
                  <a:lnTo>
                    <a:pt x="128" y="888"/>
                  </a:lnTo>
                  <a:lnTo>
                    <a:pt x="128" y="888"/>
                  </a:lnTo>
                  <a:lnTo>
                    <a:pt x="129" y="888"/>
                  </a:lnTo>
                  <a:lnTo>
                    <a:pt x="129" y="887"/>
                  </a:lnTo>
                  <a:lnTo>
                    <a:pt x="130" y="887"/>
                  </a:lnTo>
                  <a:lnTo>
                    <a:pt x="130" y="885"/>
                  </a:lnTo>
                  <a:lnTo>
                    <a:pt x="131" y="885"/>
                  </a:lnTo>
                  <a:lnTo>
                    <a:pt x="131" y="884"/>
                  </a:lnTo>
                  <a:lnTo>
                    <a:pt x="131" y="883"/>
                  </a:lnTo>
                  <a:lnTo>
                    <a:pt x="130" y="883"/>
                  </a:lnTo>
                  <a:lnTo>
                    <a:pt x="130" y="882"/>
                  </a:lnTo>
                  <a:lnTo>
                    <a:pt x="129" y="882"/>
                  </a:lnTo>
                  <a:lnTo>
                    <a:pt x="129" y="881"/>
                  </a:lnTo>
                  <a:lnTo>
                    <a:pt x="129" y="879"/>
                  </a:lnTo>
                  <a:lnTo>
                    <a:pt x="129" y="878"/>
                  </a:lnTo>
                  <a:lnTo>
                    <a:pt x="128" y="878"/>
                  </a:lnTo>
                  <a:lnTo>
                    <a:pt x="125" y="877"/>
                  </a:lnTo>
                  <a:lnTo>
                    <a:pt x="123" y="878"/>
                  </a:lnTo>
                  <a:lnTo>
                    <a:pt x="122" y="877"/>
                  </a:lnTo>
                  <a:lnTo>
                    <a:pt x="122" y="876"/>
                  </a:lnTo>
                  <a:lnTo>
                    <a:pt x="123" y="875"/>
                  </a:lnTo>
                  <a:lnTo>
                    <a:pt x="123" y="873"/>
                  </a:lnTo>
                  <a:lnTo>
                    <a:pt x="122" y="873"/>
                  </a:lnTo>
                  <a:lnTo>
                    <a:pt x="122" y="872"/>
                  </a:lnTo>
                  <a:lnTo>
                    <a:pt x="120" y="872"/>
                  </a:lnTo>
                  <a:lnTo>
                    <a:pt x="119" y="871"/>
                  </a:lnTo>
                  <a:lnTo>
                    <a:pt x="119" y="871"/>
                  </a:lnTo>
                  <a:lnTo>
                    <a:pt x="118" y="870"/>
                  </a:lnTo>
                  <a:lnTo>
                    <a:pt x="118" y="869"/>
                  </a:lnTo>
                  <a:lnTo>
                    <a:pt x="118" y="867"/>
                  </a:lnTo>
                  <a:lnTo>
                    <a:pt x="117" y="867"/>
                  </a:lnTo>
                  <a:lnTo>
                    <a:pt x="117" y="866"/>
                  </a:lnTo>
                  <a:lnTo>
                    <a:pt x="117" y="865"/>
                  </a:lnTo>
                  <a:lnTo>
                    <a:pt x="116" y="865"/>
                  </a:lnTo>
                  <a:lnTo>
                    <a:pt x="116" y="864"/>
                  </a:lnTo>
                  <a:lnTo>
                    <a:pt x="116" y="863"/>
                  </a:lnTo>
                  <a:lnTo>
                    <a:pt x="116" y="861"/>
                  </a:lnTo>
                  <a:lnTo>
                    <a:pt x="114" y="861"/>
                  </a:lnTo>
                  <a:lnTo>
                    <a:pt x="113" y="860"/>
                  </a:lnTo>
                  <a:lnTo>
                    <a:pt x="112" y="860"/>
                  </a:lnTo>
                  <a:lnTo>
                    <a:pt x="112" y="859"/>
                  </a:lnTo>
                  <a:lnTo>
                    <a:pt x="112" y="859"/>
                  </a:lnTo>
                  <a:lnTo>
                    <a:pt x="113" y="859"/>
                  </a:lnTo>
                  <a:lnTo>
                    <a:pt x="113" y="858"/>
                  </a:lnTo>
                  <a:lnTo>
                    <a:pt x="114" y="858"/>
                  </a:lnTo>
                  <a:lnTo>
                    <a:pt x="114" y="857"/>
                  </a:lnTo>
                  <a:lnTo>
                    <a:pt x="114" y="855"/>
                  </a:lnTo>
                  <a:lnTo>
                    <a:pt x="114" y="854"/>
                  </a:lnTo>
                  <a:lnTo>
                    <a:pt x="113" y="853"/>
                  </a:lnTo>
                  <a:lnTo>
                    <a:pt x="113" y="852"/>
                  </a:lnTo>
                  <a:lnTo>
                    <a:pt x="112" y="852"/>
                  </a:lnTo>
                  <a:lnTo>
                    <a:pt x="112" y="851"/>
                  </a:lnTo>
                  <a:lnTo>
                    <a:pt x="113" y="851"/>
                  </a:lnTo>
                  <a:lnTo>
                    <a:pt x="113" y="850"/>
                  </a:lnTo>
                  <a:lnTo>
                    <a:pt x="113" y="848"/>
                  </a:lnTo>
                  <a:lnTo>
                    <a:pt x="114" y="848"/>
                  </a:lnTo>
                  <a:lnTo>
                    <a:pt x="113" y="847"/>
                  </a:lnTo>
                  <a:lnTo>
                    <a:pt x="114" y="847"/>
                  </a:lnTo>
                  <a:lnTo>
                    <a:pt x="114" y="846"/>
                  </a:lnTo>
                  <a:lnTo>
                    <a:pt x="113" y="846"/>
                  </a:lnTo>
                  <a:lnTo>
                    <a:pt x="112" y="846"/>
                  </a:lnTo>
                  <a:lnTo>
                    <a:pt x="112" y="845"/>
                  </a:lnTo>
                  <a:lnTo>
                    <a:pt x="111" y="845"/>
                  </a:lnTo>
                  <a:lnTo>
                    <a:pt x="111" y="844"/>
                  </a:lnTo>
                  <a:lnTo>
                    <a:pt x="110" y="844"/>
                  </a:lnTo>
                  <a:lnTo>
                    <a:pt x="110" y="842"/>
                  </a:lnTo>
                  <a:lnTo>
                    <a:pt x="107" y="841"/>
                  </a:lnTo>
                  <a:lnTo>
                    <a:pt x="106" y="841"/>
                  </a:lnTo>
                  <a:lnTo>
                    <a:pt x="105" y="841"/>
                  </a:lnTo>
                  <a:lnTo>
                    <a:pt x="104" y="841"/>
                  </a:lnTo>
                  <a:lnTo>
                    <a:pt x="103" y="841"/>
                  </a:lnTo>
                  <a:lnTo>
                    <a:pt x="103" y="842"/>
                  </a:lnTo>
                  <a:lnTo>
                    <a:pt x="101" y="842"/>
                  </a:lnTo>
                  <a:lnTo>
                    <a:pt x="100" y="844"/>
                  </a:lnTo>
                  <a:lnTo>
                    <a:pt x="99" y="845"/>
                  </a:lnTo>
                  <a:lnTo>
                    <a:pt x="98" y="844"/>
                  </a:lnTo>
                  <a:lnTo>
                    <a:pt x="98" y="842"/>
                  </a:lnTo>
                  <a:lnTo>
                    <a:pt x="98" y="841"/>
                  </a:lnTo>
                  <a:lnTo>
                    <a:pt x="98" y="840"/>
                  </a:lnTo>
                  <a:lnTo>
                    <a:pt x="98" y="839"/>
                  </a:lnTo>
                  <a:lnTo>
                    <a:pt x="97" y="839"/>
                  </a:lnTo>
                  <a:lnTo>
                    <a:pt x="95" y="839"/>
                  </a:lnTo>
                  <a:lnTo>
                    <a:pt x="95" y="838"/>
                  </a:lnTo>
                  <a:lnTo>
                    <a:pt x="94" y="838"/>
                  </a:lnTo>
                  <a:lnTo>
                    <a:pt x="93" y="839"/>
                  </a:lnTo>
                  <a:lnTo>
                    <a:pt x="92" y="839"/>
                  </a:lnTo>
                  <a:lnTo>
                    <a:pt x="92" y="840"/>
                  </a:lnTo>
                  <a:lnTo>
                    <a:pt x="91" y="840"/>
                  </a:lnTo>
                  <a:lnTo>
                    <a:pt x="91" y="839"/>
                  </a:lnTo>
                  <a:lnTo>
                    <a:pt x="91" y="838"/>
                  </a:lnTo>
                  <a:lnTo>
                    <a:pt x="91" y="836"/>
                  </a:lnTo>
                  <a:lnTo>
                    <a:pt x="88" y="836"/>
                  </a:lnTo>
                  <a:lnTo>
                    <a:pt x="88" y="838"/>
                  </a:lnTo>
                  <a:lnTo>
                    <a:pt x="87" y="838"/>
                  </a:lnTo>
                  <a:lnTo>
                    <a:pt x="87" y="836"/>
                  </a:lnTo>
                  <a:lnTo>
                    <a:pt x="86" y="836"/>
                  </a:lnTo>
                  <a:lnTo>
                    <a:pt x="86" y="835"/>
                  </a:lnTo>
                  <a:lnTo>
                    <a:pt x="87" y="835"/>
                  </a:lnTo>
                  <a:lnTo>
                    <a:pt x="87" y="834"/>
                  </a:lnTo>
                  <a:lnTo>
                    <a:pt x="87" y="833"/>
                  </a:lnTo>
                  <a:lnTo>
                    <a:pt x="86" y="832"/>
                  </a:lnTo>
                  <a:lnTo>
                    <a:pt x="86" y="830"/>
                  </a:lnTo>
                  <a:lnTo>
                    <a:pt x="86" y="830"/>
                  </a:lnTo>
                  <a:lnTo>
                    <a:pt x="86" y="829"/>
                  </a:lnTo>
                  <a:lnTo>
                    <a:pt x="85" y="829"/>
                  </a:lnTo>
                  <a:lnTo>
                    <a:pt x="85" y="828"/>
                  </a:lnTo>
                  <a:lnTo>
                    <a:pt x="85" y="827"/>
                  </a:lnTo>
                  <a:lnTo>
                    <a:pt x="83" y="826"/>
                  </a:lnTo>
                  <a:lnTo>
                    <a:pt x="83" y="824"/>
                  </a:lnTo>
                  <a:lnTo>
                    <a:pt x="83" y="823"/>
                  </a:lnTo>
                  <a:lnTo>
                    <a:pt x="82" y="823"/>
                  </a:lnTo>
                  <a:lnTo>
                    <a:pt x="81" y="823"/>
                  </a:lnTo>
                  <a:lnTo>
                    <a:pt x="81" y="822"/>
                  </a:lnTo>
                  <a:lnTo>
                    <a:pt x="82" y="821"/>
                  </a:lnTo>
                  <a:lnTo>
                    <a:pt x="82" y="820"/>
                  </a:lnTo>
                  <a:lnTo>
                    <a:pt x="81" y="818"/>
                  </a:lnTo>
                  <a:lnTo>
                    <a:pt x="82" y="818"/>
                  </a:lnTo>
                  <a:lnTo>
                    <a:pt x="82" y="817"/>
                  </a:lnTo>
                  <a:lnTo>
                    <a:pt x="83" y="817"/>
                  </a:lnTo>
                  <a:lnTo>
                    <a:pt x="83" y="816"/>
                  </a:lnTo>
                  <a:lnTo>
                    <a:pt x="83" y="815"/>
                  </a:lnTo>
                  <a:lnTo>
                    <a:pt x="82" y="815"/>
                  </a:lnTo>
                  <a:lnTo>
                    <a:pt x="81" y="814"/>
                  </a:lnTo>
                  <a:lnTo>
                    <a:pt x="80" y="813"/>
                  </a:lnTo>
                  <a:lnTo>
                    <a:pt x="80" y="811"/>
                  </a:lnTo>
                  <a:lnTo>
                    <a:pt x="80" y="810"/>
                  </a:lnTo>
                  <a:lnTo>
                    <a:pt x="77" y="810"/>
                  </a:lnTo>
                  <a:lnTo>
                    <a:pt x="77" y="809"/>
                  </a:lnTo>
                  <a:lnTo>
                    <a:pt x="79" y="809"/>
                  </a:lnTo>
                  <a:lnTo>
                    <a:pt x="79" y="808"/>
                  </a:lnTo>
                  <a:lnTo>
                    <a:pt x="80" y="807"/>
                  </a:lnTo>
                  <a:lnTo>
                    <a:pt x="80" y="805"/>
                  </a:lnTo>
                  <a:lnTo>
                    <a:pt x="81" y="804"/>
                  </a:lnTo>
                  <a:lnTo>
                    <a:pt x="82" y="804"/>
                  </a:lnTo>
                  <a:lnTo>
                    <a:pt x="82" y="803"/>
                  </a:lnTo>
                  <a:lnTo>
                    <a:pt x="81" y="803"/>
                  </a:lnTo>
                  <a:lnTo>
                    <a:pt x="81" y="802"/>
                  </a:lnTo>
                  <a:lnTo>
                    <a:pt x="81" y="802"/>
                  </a:lnTo>
                  <a:lnTo>
                    <a:pt x="81" y="801"/>
                  </a:lnTo>
                  <a:lnTo>
                    <a:pt x="80" y="799"/>
                  </a:lnTo>
                  <a:lnTo>
                    <a:pt x="80" y="798"/>
                  </a:lnTo>
                  <a:lnTo>
                    <a:pt x="79" y="797"/>
                  </a:lnTo>
                  <a:lnTo>
                    <a:pt x="80" y="796"/>
                  </a:lnTo>
                  <a:lnTo>
                    <a:pt x="80" y="795"/>
                  </a:lnTo>
                  <a:lnTo>
                    <a:pt x="80" y="792"/>
                  </a:lnTo>
                  <a:lnTo>
                    <a:pt x="79" y="790"/>
                  </a:lnTo>
                  <a:lnTo>
                    <a:pt x="79" y="789"/>
                  </a:lnTo>
                  <a:lnTo>
                    <a:pt x="79" y="787"/>
                  </a:lnTo>
                  <a:lnTo>
                    <a:pt x="79" y="786"/>
                  </a:lnTo>
                  <a:lnTo>
                    <a:pt x="79" y="785"/>
                  </a:lnTo>
                  <a:lnTo>
                    <a:pt x="81" y="784"/>
                  </a:lnTo>
                  <a:lnTo>
                    <a:pt x="81" y="783"/>
                  </a:lnTo>
                  <a:lnTo>
                    <a:pt x="82" y="783"/>
                  </a:lnTo>
                  <a:lnTo>
                    <a:pt x="82" y="781"/>
                  </a:lnTo>
                  <a:lnTo>
                    <a:pt x="83" y="779"/>
                  </a:lnTo>
                  <a:lnTo>
                    <a:pt x="83" y="778"/>
                  </a:lnTo>
                  <a:lnTo>
                    <a:pt x="83" y="777"/>
                  </a:lnTo>
                  <a:lnTo>
                    <a:pt x="85" y="777"/>
                  </a:lnTo>
                  <a:lnTo>
                    <a:pt x="86" y="777"/>
                  </a:lnTo>
                  <a:lnTo>
                    <a:pt x="86" y="776"/>
                  </a:lnTo>
                  <a:lnTo>
                    <a:pt x="87" y="776"/>
                  </a:lnTo>
                  <a:lnTo>
                    <a:pt x="87" y="774"/>
                  </a:lnTo>
                  <a:lnTo>
                    <a:pt x="86" y="774"/>
                  </a:lnTo>
                  <a:lnTo>
                    <a:pt x="86" y="773"/>
                  </a:lnTo>
                  <a:lnTo>
                    <a:pt x="85" y="773"/>
                  </a:lnTo>
                  <a:lnTo>
                    <a:pt x="85" y="773"/>
                  </a:lnTo>
                  <a:lnTo>
                    <a:pt x="86" y="772"/>
                  </a:lnTo>
                  <a:lnTo>
                    <a:pt x="85" y="771"/>
                  </a:lnTo>
                  <a:lnTo>
                    <a:pt x="85" y="770"/>
                  </a:lnTo>
                  <a:lnTo>
                    <a:pt x="85" y="768"/>
                  </a:lnTo>
                  <a:lnTo>
                    <a:pt x="85" y="767"/>
                  </a:lnTo>
                  <a:lnTo>
                    <a:pt x="86" y="767"/>
                  </a:lnTo>
                  <a:lnTo>
                    <a:pt x="87" y="768"/>
                  </a:lnTo>
                  <a:lnTo>
                    <a:pt x="87" y="770"/>
                  </a:lnTo>
                  <a:lnTo>
                    <a:pt x="88" y="770"/>
                  </a:lnTo>
                  <a:lnTo>
                    <a:pt x="89" y="770"/>
                  </a:lnTo>
                  <a:lnTo>
                    <a:pt x="89" y="768"/>
                  </a:lnTo>
                  <a:lnTo>
                    <a:pt x="89" y="767"/>
                  </a:lnTo>
                  <a:lnTo>
                    <a:pt x="89" y="766"/>
                  </a:lnTo>
                  <a:lnTo>
                    <a:pt x="91" y="766"/>
                  </a:lnTo>
                  <a:lnTo>
                    <a:pt x="91" y="767"/>
                  </a:lnTo>
                  <a:lnTo>
                    <a:pt x="91" y="767"/>
                  </a:lnTo>
                  <a:lnTo>
                    <a:pt x="92" y="767"/>
                  </a:lnTo>
                  <a:lnTo>
                    <a:pt x="93" y="767"/>
                  </a:lnTo>
                  <a:lnTo>
                    <a:pt x="94" y="767"/>
                  </a:lnTo>
                  <a:lnTo>
                    <a:pt x="94" y="766"/>
                  </a:lnTo>
                  <a:lnTo>
                    <a:pt x="94" y="765"/>
                  </a:lnTo>
                  <a:lnTo>
                    <a:pt x="95" y="764"/>
                  </a:lnTo>
                  <a:lnTo>
                    <a:pt x="97" y="764"/>
                  </a:lnTo>
                  <a:lnTo>
                    <a:pt x="99" y="764"/>
                  </a:lnTo>
                  <a:lnTo>
                    <a:pt x="103" y="765"/>
                  </a:lnTo>
                  <a:lnTo>
                    <a:pt x="106" y="766"/>
                  </a:lnTo>
                  <a:lnTo>
                    <a:pt x="106" y="765"/>
                  </a:lnTo>
                  <a:lnTo>
                    <a:pt x="106" y="764"/>
                  </a:lnTo>
                  <a:lnTo>
                    <a:pt x="105" y="762"/>
                  </a:lnTo>
                  <a:lnTo>
                    <a:pt x="104" y="762"/>
                  </a:lnTo>
                  <a:lnTo>
                    <a:pt x="104" y="761"/>
                  </a:lnTo>
                  <a:lnTo>
                    <a:pt x="104" y="760"/>
                  </a:lnTo>
                  <a:lnTo>
                    <a:pt x="103" y="760"/>
                  </a:lnTo>
                  <a:lnTo>
                    <a:pt x="101" y="759"/>
                  </a:lnTo>
                  <a:lnTo>
                    <a:pt x="99" y="759"/>
                  </a:lnTo>
                  <a:lnTo>
                    <a:pt x="98" y="760"/>
                  </a:lnTo>
                  <a:lnTo>
                    <a:pt x="97" y="759"/>
                  </a:lnTo>
                  <a:lnTo>
                    <a:pt x="95" y="759"/>
                  </a:lnTo>
                  <a:lnTo>
                    <a:pt x="94" y="759"/>
                  </a:lnTo>
                  <a:lnTo>
                    <a:pt x="93" y="758"/>
                  </a:lnTo>
                  <a:lnTo>
                    <a:pt x="93" y="756"/>
                  </a:lnTo>
                  <a:lnTo>
                    <a:pt x="92" y="756"/>
                  </a:lnTo>
                  <a:lnTo>
                    <a:pt x="91" y="756"/>
                  </a:lnTo>
                  <a:lnTo>
                    <a:pt x="91" y="755"/>
                  </a:lnTo>
                  <a:lnTo>
                    <a:pt x="91" y="755"/>
                  </a:lnTo>
                  <a:lnTo>
                    <a:pt x="91" y="753"/>
                  </a:lnTo>
                  <a:lnTo>
                    <a:pt x="91" y="753"/>
                  </a:lnTo>
                  <a:lnTo>
                    <a:pt x="91" y="752"/>
                  </a:lnTo>
                  <a:lnTo>
                    <a:pt x="91" y="750"/>
                  </a:lnTo>
                  <a:lnTo>
                    <a:pt x="91" y="749"/>
                  </a:lnTo>
                  <a:lnTo>
                    <a:pt x="91" y="748"/>
                  </a:lnTo>
                  <a:lnTo>
                    <a:pt x="91" y="748"/>
                  </a:lnTo>
                  <a:lnTo>
                    <a:pt x="89" y="749"/>
                  </a:lnTo>
                  <a:lnTo>
                    <a:pt x="88" y="749"/>
                  </a:lnTo>
                  <a:lnTo>
                    <a:pt x="88" y="750"/>
                  </a:lnTo>
                  <a:lnTo>
                    <a:pt x="87" y="750"/>
                  </a:lnTo>
                  <a:lnTo>
                    <a:pt x="87" y="752"/>
                  </a:lnTo>
                  <a:lnTo>
                    <a:pt x="86" y="752"/>
                  </a:lnTo>
                  <a:lnTo>
                    <a:pt x="85" y="752"/>
                  </a:lnTo>
                  <a:lnTo>
                    <a:pt x="83" y="752"/>
                  </a:lnTo>
                  <a:lnTo>
                    <a:pt x="82" y="752"/>
                  </a:lnTo>
                  <a:lnTo>
                    <a:pt x="83" y="750"/>
                  </a:lnTo>
                  <a:lnTo>
                    <a:pt x="85" y="749"/>
                  </a:lnTo>
                  <a:lnTo>
                    <a:pt x="86" y="747"/>
                  </a:lnTo>
                  <a:lnTo>
                    <a:pt x="87" y="747"/>
                  </a:lnTo>
                  <a:lnTo>
                    <a:pt x="88" y="745"/>
                  </a:lnTo>
                  <a:lnTo>
                    <a:pt x="89" y="745"/>
                  </a:lnTo>
                  <a:lnTo>
                    <a:pt x="91" y="745"/>
                  </a:lnTo>
                  <a:lnTo>
                    <a:pt x="91" y="743"/>
                  </a:lnTo>
                  <a:lnTo>
                    <a:pt x="91" y="743"/>
                  </a:lnTo>
                  <a:lnTo>
                    <a:pt x="91" y="742"/>
                  </a:lnTo>
                  <a:lnTo>
                    <a:pt x="92" y="742"/>
                  </a:lnTo>
                  <a:lnTo>
                    <a:pt x="92" y="741"/>
                  </a:lnTo>
                  <a:lnTo>
                    <a:pt x="93" y="740"/>
                  </a:lnTo>
                  <a:lnTo>
                    <a:pt x="94" y="740"/>
                  </a:lnTo>
                  <a:lnTo>
                    <a:pt x="95" y="739"/>
                  </a:lnTo>
                  <a:lnTo>
                    <a:pt x="97" y="737"/>
                  </a:lnTo>
                  <a:lnTo>
                    <a:pt x="97" y="736"/>
                  </a:lnTo>
                  <a:lnTo>
                    <a:pt x="98" y="736"/>
                  </a:lnTo>
                  <a:lnTo>
                    <a:pt x="99" y="734"/>
                  </a:lnTo>
                  <a:lnTo>
                    <a:pt x="99" y="733"/>
                  </a:lnTo>
                  <a:lnTo>
                    <a:pt x="100" y="733"/>
                  </a:lnTo>
                  <a:lnTo>
                    <a:pt x="103" y="730"/>
                  </a:lnTo>
                  <a:lnTo>
                    <a:pt x="103" y="729"/>
                  </a:lnTo>
                  <a:lnTo>
                    <a:pt x="104" y="728"/>
                  </a:lnTo>
                  <a:lnTo>
                    <a:pt x="106" y="724"/>
                  </a:lnTo>
                  <a:lnTo>
                    <a:pt x="107" y="722"/>
                  </a:lnTo>
                  <a:lnTo>
                    <a:pt x="110" y="719"/>
                  </a:lnTo>
                  <a:lnTo>
                    <a:pt x="111" y="718"/>
                  </a:lnTo>
                  <a:lnTo>
                    <a:pt x="111" y="717"/>
                  </a:lnTo>
                  <a:lnTo>
                    <a:pt x="112" y="717"/>
                  </a:lnTo>
                  <a:lnTo>
                    <a:pt x="112" y="716"/>
                  </a:lnTo>
                  <a:lnTo>
                    <a:pt x="113" y="716"/>
                  </a:lnTo>
                  <a:lnTo>
                    <a:pt x="114" y="716"/>
                  </a:lnTo>
                  <a:lnTo>
                    <a:pt x="114" y="715"/>
                  </a:lnTo>
                  <a:lnTo>
                    <a:pt x="116" y="712"/>
                  </a:lnTo>
                  <a:lnTo>
                    <a:pt x="117" y="712"/>
                  </a:lnTo>
                  <a:lnTo>
                    <a:pt x="117" y="711"/>
                  </a:lnTo>
                  <a:lnTo>
                    <a:pt x="118" y="711"/>
                  </a:lnTo>
                  <a:lnTo>
                    <a:pt x="118" y="710"/>
                  </a:lnTo>
                  <a:lnTo>
                    <a:pt x="118" y="709"/>
                  </a:lnTo>
                  <a:lnTo>
                    <a:pt x="118" y="708"/>
                  </a:lnTo>
                  <a:lnTo>
                    <a:pt x="119" y="705"/>
                  </a:lnTo>
                  <a:lnTo>
                    <a:pt x="119" y="704"/>
                  </a:lnTo>
                  <a:lnTo>
                    <a:pt x="119" y="702"/>
                  </a:lnTo>
                  <a:lnTo>
                    <a:pt x="119" y="700"/>
                  </a:lnTo>
                  <a:lnTo>
                    <a:pt x="119" y="700"/>
                  </a:lnTo>
                  <a:lnTo>
                    <a:pt x="119" y="699"/>
                  </a:lnTo>
                  <a:lnTo>
                    <a:pt x="118" y="698"/>
                  </a:lnTo>
                  <a:lnTo>
                    <a:pt x="117" y="697"/>
                  </a:lnTo>
                  <a:lnTo>
                    <a:pt x="117" y="696"/>
                  </a:lnTo>
                  <a:lnTo>
                    <a:pt x="117" y="694"/>
                  </a:lnTo>
                  <a:lnTo>
                    <a:pt x="114" y="693"/>
                  </a:lnTo>
                  <a:lnTo>
                    <a:pt x="113" y="691"/>
                  </a:lnTo>
                  <a:lnTo>
                    <a:pt x="110" y="690"/>
                  </a:lnTo>
                  <a:lnTo>
                    <a:pt x="110" y="688"/>
                  </a:lnTo>
                  <a:lnTo>
                    <a:pt x="108" y="688"/>
                  </a:lnTo>
                  <a:lnTo>
                    <a:pt x="108" y="687"/>
                  </a:lnTo>
                  <a:lnTo>
                    <a:pt x="107" y="686"/>
                  </a:lnTo>
                  <a:lnTo>
                    <a:pt x="105" y="685"/>
                  </a:lnTo>
                  <a:lnTo>
                    <a:pt x="104" y="684"/>
                  </a:lnTo>
                  <a:lnTo>
                    <a:pt x="105" y="684"/>
                  </a:lnTo>
                  <a:lnTo>
                    <a:pt x="106" y="682"/>
                  </a:lnTo>
                  <a:lnTo>
                    <a:pt x="107" y="681"/>
                  </a:lnTo>
                  <a:lnTo>
                    <a:pt x="107" y="680"/>
                  </a:lnTo>
                  <a:lnTo>
                    <a:pt x="110" y="678"/>
                  </a:lnTo>
                  <a:lnTo>
                    <a:pt x="110" y="676"/>
                  </a:lnTo>
                  <a:lnTo>
                    <a:pt x="111" y="676"/>
                  </a:lnTo>
                  <a:lnTo>
                    <a:pt x="111" y="675"/>
                  </a:lnTo>
                  <a:lnTo>
                    <a:pt x="110" y="674"/>
                  </a:lnTo>
                  <a:lnTo>
                    <a:pt x="110" y="673"/>
                  </a:lnTo>
                  <a:lnTo>
                    <a:pt x="110" y="672"/>
                  </a:lnTo>
                  <a:lnTo>
                    <a:pt x="108" y="672"/>
                  </a:lnTo>
                  <a:lnTo>
                    <a:pt x="108" y="671"/>
                  </a:lnTo>
                  <a:lnTo>
                    <a:pt x="107" y="671"/>
                  </a:lnTo>
                  <a:lnTo>
                    <a:pt x="106" y="669"/>
                  </a:lnTo>
                  <a:lnTo>
                    <a:pt x="105" y="669"/>
                  </a:lnTo>
                  <a:lnTo>
                    <a:pt x="105" y="668"/>
                  </a:lnTo>
                  <a:lnTo>
                    <a:pt x="105" y="667"/>
                  </a:lnTo>
                  <a:lnTo>
                    <a:pt x="105" y="666"/>
                  </a:lnTo>
                  <a:lnTo>
                    <a:pt x="104" y="666"/>
                  </a:lnTo>
                  <a:lnTo>
                    <a:pt x="104" y="665"/>
                  </a:lnTo>
                  <a:lnTo>
                    <a:pt x="104" y="663"/>
                  </a:lnTo>
                  <a:lnTo>
                    <a:pt x="106" y="662"/>
                  </a:lnTo>
                  <a:lnTo>
                    <a:pt x="106" y="661"/>
                  </a:lnTo>
                  <a:lnTo>
                    <a:pt x="105" y="660"/>
                  </a:lnTo>
                  <a:lnTo>
                    <a:pt x="106" y="660"/>
                  </a:lnTo>
                  <a:lnTo>
                    <a:pt x="106" y="659"/>
                  </a:lnTo>
                  <a:lnTo>
                    <a:pt x="105" y="659"/>
                  </a:lnTo>
                  <a:lnTo>
                    <a:pt x="103" y="659"/>
                  </a:lnTo>
                  <a:lnTo>
                    <a:pt x="101" y="657"/>
                  </a:lnTo>
                  <a:lnTo>
                    <a:pt x="100" y="656"/>
                  </a:lnTo>
                  <a:lnTo>
                    <a:pt x="100" y="655"/>
                  </a:lnTo>
                  <a:lnTo>
                    <a:pt x="100" y="654"/>
                  </a:lnTo>
                  <a:lnTo>
                    <a:pt x="100" y="653"/>
                  </a:lnTo>
                  <a:lnTo>
                    <a:pt x="101" y="653"/>
                  </a:lnTo>
                  <a:lnTo>
                    <a:pt x="103" y="653"/>
                  </a:lnTo>
                  <a:lnTo>
                    <a:pt x="103" y="651"/>
                  </a:lnTo>
                  <a:lnTo>
                    <a:pt x="103" y="650"/>
                  </a:lnTo>
                  <a:lnTo>
                    <a:pt x="103" y="649"/>
                  </a:lnTo>
                  <a:lnTo>
                    <a:pt x="101" y="649"/>
                  </a:lnTo>
                  <a:lnTo>
                    <a:pt x="100" y="649"/>
                  </a:lnTo>
                  <a:lnTo>
                    <a:pt x="100" y="648"/>
                  </a:lnTo>
                  <a:lnTo>
                    <a:pt x="101" y="647"/>
                  </a:lnTo>
                  <a:lnTo>
                    <a:pt x="101" y="645"/>
                  </a:lnTo>
                  <a:lnTo>
                    <a:pt x="101" y="643"/>
                  </a:lnTo>
                  <a:lnTo>
                    <a:pt x="101" y="642"/>
                  </a:lnTo>
                  <a:lnTo>
                    <a:pt x="103" y="641"/>
                  </a:lnTo>
                  <a:lnTo>
                    <a:pt x="103" y="639"/>
                  </a:lnTo>
                  <a:lnTo>
                    <a:pt x="101" y="639"/>
                  </a:lnTo>
                  <a:lnTo>
                    <a:pt x="101" y="638"/>
                  </a:lnTo>
                  <a:lnTo>
                    <a:pt x="105" y="637"/>
                  </a:lnTo>
                  <a:lnTo>
                    <a:pt x="105" y="638"/>
                  </a:lnTo>
                  <a:lnTo>
                    <a:pt x="106" y="637"/>
                  </a:lnTo>
                  <a:lnTo>
                    <a:pt x="105" y="637"/>
                  </a:lnTo>
                  <a:lnTo>
                    <a:pt x="105" y="635"/>
                  </a:lnTo>
                  <a:lnTo>
                    <a:pt x="105" y="634"/>
                  </a:lnTo>
                  <a:lnTo>
                    <a:pt x="105" y="632"/>
                  </a:lnTo>
                  <a:lnTo>
                    <a:pt x="105" y="631"/>
                  </a:lnTo>
                  <a:lnTo>
                    <a:pt x="104" y="631"/>
                  </a:lnTo>
                  <a:lnTo>
                    <a:pt x="104" y="630"/>
                  </a:lnTo>
                  <a:lnTo>
                    <a:pt x="104" y="629"/>
                  </a:lnTo>
                  <a:lnTo>
                    <a:pt x="104" y="628"/>
                  </a:lnTo>
                  <a:lnTo>
                    <a:pt x="103" y="628"/>
                  </a:lnTo>
                  <a:lnTo>
                    <a:pt x="103" y="626"/>
                  </a:lnTo>
                  <a:lnTo>
                    <a:pt x="100" y="623"/>
                  </a:lnTo>
                  <a:lnTo>
                    <a:pt x="100" y="622"/>
                  </a:lnTo>
                  <a:lnTo>
                    <a:pt x="100" y="620"/>
                  </a:lnTo>
                  <a:lnTo>
                    <a:pt x="100" y="619"/>
                  </a:lnTo>
                  <a:lnTo>
                    <a:pt x="99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3"/>
                  </a:lnTo>
                  <a:lnTo>
                    <a:pt x="95" y="608"/>
                  </a:lnTo>
                  <a:lnTo>
                    <a:pt x="94" y="607"/>
                  </a:lnTo>
                  <a:lnTo>
                    <a:pt x="95" y="605"/>
                  </a:lnTo>
                  <a:lnTo>
                    <a:pt x="98" y="599"/>
                  </a:lnTo>
                  <a:lnTo>
                    <a:pt x="99" y="599"/>
                  </a:lnTo>
                  <a:lnTo>
                    <a:pt x="99" y="598"/>
                  </a:lnTo>
                  <a:lnTo>
                    <a:pt x="104" y="592"/>
                  </a:lnTo>
                  <a:lnTo>
                    <a:pt x="104" y="591"/>
                  </a:lnTo>
                  <a:lnTo>
                    <a:pt x="104" y="589"/>
                  </a:lnTo>
                  <a:lnTo>
                    <a:pt x="104" y="588"/>
                  </a:lnTo>
                  <a:lnTo>
                    <a:pt x="104" y="587"/>
                  </a:lnTo>
                  <a:lnTo>
                    <a:pt x="105" y="587"/>
                  </a:lnTo>
                  <a:lnTo>
                    <a:pt x="101" y="583"/>
                  </a:lnTo>
                  <a:lnTo>
                    <a:pt x="100" y="583"/>
                  </a:lnTo>
                  <a:lnTo>
                    <a:pt x="99" y="580"/>
                  </a:lnTo>
                  <a:lnTo>
                    <a:pt x="99" y="579"/>
                  </a:lnTo>
                  <a:lnTo>
                    <a:pt x="98" y="576"/>
                  </a:lnTo>
                  <a:lnTo>
                    <a:pt x="97" y="576"/>
                  </a:lnTo>
                  <a:lnTo>
                    <a:pt x="94" y="575"/>
                  </a:lnTo>
                  <a:lnTo>
                    <a:pt x="91" y="574"/>
                  </a:lnTo>
                  <a:lnTo>
                    <a:pt x="91" y="573"/>
                  </a:lnTo>
                  <a:lnTo>
                    <a:pt x="89" y="567"/>
                  </a:lnTo>
                  <a:lnTo>
                    <a:pt x="89" y="566"/>
                  </a:lnTo>
                  <a:lnTo>
                    <a:pt x="89" y="564"/>
                  </a:lnTo>
                  <a:lnTo>
                    <a:pt x="91" y="558"/>
                  </a:lnTo>
                  <a:lnTo>
                    <a:pt x="92" y="558"/>
                  </a:lnTo>
                  <a:lnTo>
                    <a:pt x="92" y="556"/>
                  </a:lnTo>
                  <a:lnTo>
                    <a:pt x="91" y="555"/>
                  </a:lnTo>
                  <a:lnTo>
                    <a:pt x="89" y="555"/>
                  </a:lnTo>
                  <a:lnTo>
                    <a:pt x="89" y="554"/>
                  </a:lnTo>
                  <a:lnTo>
                    <a:pt x="91" y="551"/>
                  </a:lnTo>
                  <a:lnTo>
                    <a:pt x="92" y="551"/>
                  </a:lnTo>
                  <a:lnTo>
                    <a:pt x="93" y="550"/>
                  </a:lnTo>
                  <a:lnTo>
                    <a:pt x="94" y="550"/>
                  </a:lnTo>
                  <a:lnTo>
                    <a:pt x="95" y="550"/>
                  </a:lnTo>
                  <a:lnTo>
                    <a:pt x="95" y="549"/>
                  </a:lnTo>
                  <a:lnTo>
                    <a:pt x="97" y="548"/>
                  </a:lnTo>
                  <a:lnTo>
                    <a:pt x="97" y="546"/>
                  </a:lnTo>
                  <a:lnTo>
                    <a:pt x="97" y="545"/>
                  </a:lnTo>
                  <a:lnTo>
                    <a:pt x="97" y="544"/>
                  </a:lnTo>
                  <a:lnTo>
                    <a:pt x="98" y="544"/>
                  </a:lnTo>
                  <a:lnTo>
                    <a:pt x="98" y="543"/>
                  </a:lnTo>
                  <a:lnTo>
                    <a:pt x="98" y="543"/>
                  </a:lnTo>
                  <a:lnTo>
                    <a:pt x="99" y="543"/>
                  </a:lnTo>
                  <a:lnTo>
                    <a:pt x="100" y="543"/>
                  </a:lnTo>
                  <a:lnTo>
                    <a:pt x="101" y="543"/>
                  </a:lnTo>
                  <a:lnTo>
                    <a:pt x="101" y="542"/>
                  </a:lnTo>
                  <a:lnTo>
                    <a:pt x="104" y="542"/>
                  </a:lnTo>
                  <a:lnTo>
                    <a:pt x="104" y="540"/>
                  </a:lnTo>
                  <a:lnTo>
                    <a:pt x="105" y="540"/>
                  </a:lnTo>
                  <a:lnTo>
                    <a:pt x="106" y="539"/>
                  </a:lnTo>
                  <a:lnTo>
                    <a:pt x="106" y="538"/>
                  </a:lnTo>
                  <a:lnTo>
                    <a:pt x="106" y="537"/>
                  </a:lnTo>
                  <a:lnTo>
                    <a:pt x="106" y="536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6" y="534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10" y="536"/>
                  </a:lnTo>
                  <a:lnTo>
                    <a:pt x="112" y="537"/>
                  </a:lnTo>
                  <a:lnTo>
                    <a:pt x="113" y="537"/>
                  </a:lnTo>
                  <a:lnTo>
                    <a:pt x="113" y="536"/>
                  </a:lnTo>
                  <a:lnTo>
                    <a:pt x="114" y="534"/>
                  </a:lnTo>
                  <a:lnTo>
                    <a:pt x="114" y="532"/>
                  </a:lnTo>
                  <a:lnTo>
                    <a:pt x="113" y="532"/>
                  </a:lnTo>
                  <a:lnTo>
                    <a:pt x="113" y="531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6" y="529"/>
                  </a:lnTo>
                  <a:lnTo>
                    <a:pt x="117" y="530"/>
                  </a:lnTo>
                  <a:lnTo>
                    <a:pt x="118" y="530"/>
                  </a:lnTo>
                  <a:lnTo>
                    <a:pt x="119" y="531"/>
                  </a:lnTo>
                  <a:lnTo>
                    <a:pt x="119" y="532"/>
                  </a:lnTo>
                  <a:lnTo>
                    <a:pt x="119" y="531"/>
                  </a:lnTo>
                  <a:lnTo>
                    <a:pt x="122" y="532"/>
                  </a:lnTo>
                  <a:lnTo>
                    <a:pt x="122" y="531"/>
                  </a:lnTo>
                  <a:lnTo>
                    <a:pt x="120" y="530"/>
                  </a:lnTo>
                  <a:lnTo>
                    <a:pt x="122" y="530"/>
                  </a:lnTo>
                  <a:lnTo>
                    <a:pt x="122" y="529"/>
                  </a:lnTo>
                  <a:lnTo>
                    <a:pt x="120" y="529"/>
                  </a:lnTo>
                  <a:lnTo>
                    <a:pt x="120" y="527"/>
                  </a:lnTo>
                  <a:lnTo>
                    <a:pt x="122" y="527"/>
                  </a:lnTo>
                  <a:lnTo>
                    <a:pt x="122" y="526"/>
                  </a:lnTo>
                  <a:lnTo>
                    <a:pt x="123" y="526"/>
                  </a:lnTo>
                  <a:lnTo>
                    <a:pt x="123" y="527"/>
                  </a:lnTo>
                  <a:lnTo>
                    <a:pt x="124" y="527"/>
                  </a:lnTo>
                  <a:lnTo>
                    <a:pt x="124" y="529"/>
                  </a:lnTo>
                  <a:lnTo>
                    <a:pt x="125" y="529"/>
                  </a:lnTo>
                  <a:lnTo>
                    <a:pt x="125" y="527"/>
                  </a:lnTo>
                  <a:lnTo>
                    <a:pt x="124" y="527"/>
                  </a:lnTo>
                  <a:lnTo>
                    <a:pt x="124" y="526"/>
                  </a:lnTo>
                  <a:lnTo>
                    <a:pt x="124" y="525"/>
                  </a:lnTo>
                  <a:lnTo>
                    <a:pt x="123" y="525"/>
                  </a:lnTo>
                  <a:lnTo>
                    <a:pt x="123" y="524"/>
                  </a:lnTo>
                  <a:lnTo>
                    <a:pt x="124" y="524"/>
                  </a:lnTo>
                  <a:lnTo>
                    <a:pt x="124" y="523"/>
                  </a:lnTo>
                  <a:lnTo>
                    <a:pt x="125" y="524"/>
                  </a:lnTo>
                  <a:lnTo>
                    <a:pt x="126" y="526"/>
                  </a:lnTo>
                  <a:lnTo>
                    <a:pt x="128" y="526"/>
                  </a:lnTo>
                  <a:lnTo>
                    <a:pt x="129" y="526"/>
                  </a:lnTo>
                  <a:lnTo>
                    <a:pt x="130" y="527"/>
                  </a:lnTo>
                  <a:lnTo>
                    <a:pt x="129" y="527"/>
                  </a:lnTo>
                  <a:lnTo>
                    <a:pt x="130" y="529"/>
                  </a:lnTo>
                  <a:lnTo>
                    <a:pt x="131" y="529"/>
                  </a:lnTo>
                  <a:lnTo>
                    <a:pt x="134" y="529"/>
                  </a:lnTo>
                  <a:lnTo>
                    <a:pt x="135" y="530"/>
                  </a:lnTo>
                  <a:lnTo>
                    <a:pt x="136" y="530"/>
                  </a:lnTo>
                  <a:lnTo>
                    <a:pt x="136" y="531"/>
                  </a:lnTo>
                  <a:lnTo>
                    <a:pt x="136" y="532"/>
                  </a:lnTo>
                  <a:lnTo>
                    <a:pt x="136" y="533"/>
                  </a:lnTo>
                  <a:lnTo>
                    <a:pt x="135" y="533"/>
                  </a:lnTo>
                  <a:lnTo>
                    <a:pt x="134" y="534"/>
                  </a:lnTo>
                  <a:lnTo>
                    <a:pt x="129" y="533"/>
                  </a:lnTo>
                  <a:lnTo>
                    <a:pt x="128" y="533"/>
                  </a:lnTo>
                  <a:lnTo>
                    <a:pt x="126" y="532"/>
                  </a:lnTo>
                  <a:lnTo>
                    <a:pt x="126" y="531"/>
                  </a:lnTo>
                  <a:lnTo>
                    <a:pt x="125" y="530"/>
                  </a:lnTo>
                  <a:lnTo>
                    <a:pt x="125" y="531"/>
                  </a:lnTo>
                  <a:lnTo>
                    <a:pt x="125" y="532"/>
                  </a:lnTo>
                  <a:lnTo>
                    <a:pt x="124" y="532"/>
                  </a:lnTo>
                  <a:lnTo>
                    <a:pt x="124" y="533"/>
                  </a:lnTo>
                  <a:lnTo>
                    <a:pt x="125" y="533"/>
                  </a:lnTo>
                  <a:lnTo>
                    <a:pt x="124" y="534"/>
                  </a:lnTo>
                  <a:lnTo>
                    <a:pt x="124" y="536"/>
                  </a:lnTo>
                  <a:lnTo>
                    <a:pt x="125" y="534"/>
                  </a:lnTo>
                  <a:lnTo>
                    <a:pt x="126" y="534"/>
                  </a:lnTo>
                  <a:lnTo>
                    <a:pt x="128" y="534"/>
                  </a:lnTo>
                  <a:lnTo>
                    <a:pt x="129" y="534"/>
                  </a:lnTo>
                  <a:lnTo>
                    <a:pt x="129" y="536"/>
                  </a:lnTo>
                  <a:lnTo>
                    <a:pt x="129" y="537"/>
                  </a:lnTo>
                  <a:lnTo>
                    <a:pt x="128" y="538"/>
                  </a:lnTo>
                  <a:lnTo>
                    <a:pt x="126" y="539"/>
                  </a:lnTo>
                  <a:lnTo>
                    <a:pt x="128" y="539"/>
                  </a:lnTo>
                  <a:lnTo>
                    <a:pt x="128" y="538"/>
                  </a:lnTo>
                  <a:lnTo>
                    <a:pt x="129" y="538"/>
                  </a:lnTo>
                  <a:lnTo>
                    <a:pt x="130" y="538"/>
                  </a:lnTo>
                  <a:lnTo>
                    <a:pt x="131" y="537"/>
                  </a:lnTo>
                  <a:lnTo>
                    <a:pt x="132" y="538"/>
                  </a:lnTo>
                  <a:lnTo>
                    <a:pt x="132" y="539"/>
                  </a:lnTo>
                  <a:lnTo>
                    <a:pt x="134" y="538"/>
                  </a:lnTo>
                  <a:lnTo>
                    <a:pt x="135" y="538"/>
                  </a:lnTo>
                  <a:lnTo>
                    <a:pt x="136" y="538"/>
                  </a:lnTo>
                  <a:lnTo>
                    <a:pt x="135" y="540"/>
                  </a:lnTo>
                  <a:lnTo>
                    <a:pt x="134" y="540"/>
                  </a:lnTo>
                  <a:lnTo>
                    <a:pt x="134" y="542"/>
                  </a:lnTo>
                  <a:lnTo>
                    <a:pt x="132" y="543"/>
                  </a:lnTo>
                  <a:lnTo>
                    <a:pt x="134" y="543"/>
                  </a:lnTo>
                  <a:lnTo>
                    <a:pt x="134" y="542"/>
                  </a:lnTo>
                  <a:lnTo>
                    <a:pt x="135" y="540"/>
                  </a:lnTo>
                  <a:lnTo>
                    <a:pt x="137" y="539"/>
                  </a:lnTo>
                  <a:lnTo>
                    <a:pt x="138" y="539"/>
                  </a:lnTo>
                  <a:lnTo>
                    <a:pt x="139" y="539"/>
                  </a:lnTo>
                  <a:lnTo>
                    <a:pt x="139" y="540"/>
                  </a:lnTo>
                  <a:lnTo>
                    <a:pt x="139" y="542"/>
                  </a:lnTo>
                  <a:lnTo>
                    <a:pt x="138" y="543"/>
                  </a:lnTo>
                  <a:lnTo>
                    <a:pt x="137" y="543"/>
                  </a:lnTo>
                  <a:lnTo>
                    <a:pt x="138" y="543"/>
                  </a:lnTo>
                  <a:lnTo>
                    <a:pt x="139" y="543"/>
                  </a:lnTo>
                  <a:lnTo>
                    <a:pt x="138" y="544"/>
                  </a:lnTo>
                  <a:lnTo>
                    <a:pt x="138" y="545"/>
                  </a:lnTo>
                  <a:lnTo>
                    <a:pt x="139" y="544"/>
                  </a:lnTo>
                  <a:lnTo>
                    <a:pt x="141" y="545"/>
                  </a:lnTo>
                  <a:lnTo>
                    <a:pt x="139" y="545"/>
                  </a:lnTo>
                  <a:lnTo>
                    <a:pt x="138" y="546"/>
                  </a:lnTo>
                  <a:lnTo>
                    <a:pt x="138" y="548"/>
                  </a:lnTo>
                  <a:lnTo>
                    <a:pt x="137" y="548"/>
                  </a:lnTo>
                  <a:lnTo>
                    <a:pt x="136" y="548"/>
                  </a:lnTo>
                  <a:lnTo>
                    <a:pt x="135" y="549"/>
                  </a:lnTo>
                  <a:lnTo>
                    <a:pt x="136" y="549"/>
                  </a:lnTo>
                  <a:lnTo>
                    <a:pt x="137" y="549"/>
                  </a:lnTo>
                  <a:lnTo>
                    <a:pt x="138" y="548"/>
                  </a:lnTo>
                  <a:lnTo>
                    <a:pt x="139" y="548"/>
                  </a:lnTo>
                  <a:lnTo>
                    <a:pt x="139" y="546"/>
                  </a:lnTo>
                  <a:lnTo>
                    <a:pt x="141" y="545"/>
                  </a:lnTo>
                  <a:lnTo>
                    <a:pt x="141" y="544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2" y="542"/>
                  </a:lnTo>
                  <a:lnTo>
                    <a:pt x="142" y="543"/>
                  </a:lnTo>
                  <a:lnTo>
                    <a:pt x="143" y="543"/>
                  </a:lnTo>
                  <a:lnTo>
                    <a:pt x="143" y="542"/>
                  </a:lnTo>
                  <a:lnTo>
                    <a:pt x="147" y="543"/>
                  </a:lnTo>
                  <a:lnTo>
                    <a:pt x="148" y="543"/>
                  </a:lnTo>
                  <a:lnTo>
                    <a:pt x="148" y="543"/>
                  </a:lnTo>
                  <a:lnTo>
                    <a:pt x="149" y="543"/>
                  </a:lnTo>
                  <a:lnTo>
                    <a:pt x="150" y="543"/>
                  </a:lnTo>
                  <a:lnTo>
                    <a:pt x="150" y="544"/>
                  </a:lnTo>
                  <a:lnTo>
                    <a:pt x="154" y="544"/>
                  </a:lnTo>
                  <a:lnTo>
                    <a:pt x="155" y="544"/>
                  </a:lnTo>
                  <a:lnTo>
                    <a:pt x="156" y="544"/>
                  </a:lnTo>
                  <a:lnTo>
                    <a:pt x="156" y="543"/>
                  </a:lnTo>
                  <a:lnTo>
                    <a:pt x="157" y="543"/>
                  </a:lnTo>
                  <a:lnTo>
                    <a:pt x="162" y="545"/>
                  </a:lnTo>
                  <a:lnTo>
                    <a:pt x="163" y="545"/>
                  </a:lnTo>
                  <a:lnTo>
                    <a:pt x="165" y="545"/>
                  </a:lnTo>
                  <a:lnTo>
                    <a:pt x="165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7" y="549"/>
                  </a:lnTo>
                  <a:lnTo>
                    <a:pt x="168" y="549"/>
                  </a:lnTo>
                  <a:lnTo>
                    <a:pt x="170" y="550"/>
                  </a:lnTo>
                  <a:lnTo>
                    <a:pt x="172" y="551"/>
                  </a:lnTo>
                  <a:lnTo>
                    <a:pt x="173" y="551"/>
                  </a:lnTo>
                  <a:lnTo>
                    <a:pt x="173" y="552"/>
                  </a:lnTo>
                  <a:lnTo>
                    <a:pt x="175" y="554"/>
                  </a:lnTo>
                  <a:lnTo>
                    <a:pt x="175" y="555"/>
                  </a:lnTo>
                  <a:lnTo>
                    <a:pt x="176" y="55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8" y="557"/>
                  </a:lnTo>
                  <a:lnTo>
                    <a:pt x="178" y="558"/>
                  </a:lnTo>
                  <a:lnTo>
                    <a:pt x="179" y="558"/>
                  </a:lnTo>
                  <a:lnTo>
                    <a:pt x="180" y="558"/>
                  </a:lnTo>
                  <a:lnTo>
                    <a:pt x="181" y="560"/>
                  </a:lnTo>
                  <a:lnTo>
                    <a:pt x="182" y="561"/>
                  </a:lnTo>
                  <a:lnTo>
                    <a:pt x="184" y="562"/>
                  </a:lnTo>
                  <a:lnTo>
                    <a:pt x="185" y="563"/>
                  </a:lnTo>
                  <a:lnTo>
                    <a:pt x="185" y="564"/>
                  </a:lnTo>
                  <a:lnTo>
                    <a:pt x="185" y="566"/>
                  </a:lnTo>
                  <a:lnTo>
                    <a:pt x="186" y="566"/>
                  </a:lnTo>
                  <a:lnTo>
                    <a:pt x="186" y="567"/>
                  </a:lnTo>
                  <a:lnTo>
                    <a:pt x="187" y="567"/>
                  </a:lnTo>
                  <a:lnTo>
                    <a:pt x="188" y="567"/>
                  </a:lnTo>
                  <a:lnTo>
                    <a:pt x="188" y="568"/>
                  </a:lnTo>
                  <a:lnTo>
                    <a:pt x="188" y="569"/>
                  </a:lnTo>
                  <a:lnTo>
                    <a:pt x="190" y="569"/>
                  </a:lnTo>
                  <a:lnTo>
                    <a:pt x="190" y="570"/>
                  </a:lnTo>
                  <a:lnTo>
                    <a:pt x="192" y="571"/>
                  </a:lnTo>
                  <a:lnTo>
                    <a:pt x="192" y="570"/>
                  </a:lnTo>
                  <a:lnTo>
                    <a:pt x="193" y="570"/>
                  </a:lnTo>
                  <a:lnTo>
                    <a:pt x="194" y="570"/>
                  </a:lnTo>
                  <a:lnTo>
                    <a:pt x="194" y="571"/>
                  </a:lnTo>
                  <a:lnTo>
                    <a:pt x="196" y="571"/>
                  </a:lnTo>
                  <a:lnTo>
                    <a:pt x="198" y="574"/>
                  </a:lnTo>
                  <a:lnTo>
                    <a:pt x="199" y="574"/>
                  </a:lnTo>
                  <a:lnTo>
                    <a:pt x="200" y="576"/>
                  </a:lnTo>
                  <a:lnTo>
                    <a:pt x="202" y="576"/>
                  </a:lnTo>
                  <a:lnTo>
                    <a:pt x="203" y="576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4"/>
                  </a:lnTo>
                  <a:lnTo>
                    <a:pt x="204" y="575"/>
                  </a:lnTo>
                  <a:lnTo>
                    <a:pt x="205" y="576"/>
                  </a:lnTo>
                  <a:lnTo>
                    <a:pt x="205" y="577"/>
                  </a:lnTo>
                  <a:lnTo>
                    <a:pt x="205" y="577"/>
                  </a:lnTo>
                  <a:lnTo>
                    <a:pt x="205" y="579"/>
                  </a:lnTo>
                  <a:lnTo>
                    <a:pt x="205" y="580"/>
                  </a:lnTo>
                  <a:lnTo>
                    <a:pt x="207" y="581"/>
                  </a:lnTo>
                  <a:lnTo>
                    <a:pt x="209" y="582"/>
                  </a:lnTo>
                  <a:lnTo>
                    <a:pt x="207" y="582"/>
                  </a:lnTo>
                  <a:lnTo>
                    <a:pt x="209" y="583"/>
                  </a:lnTo>
                  <a:lnTo>
                    <a:pt x="209" y="585"/>
                  </a:lnTo>
                  <a:lnTo>
                    <a:pt x="210" y="585"/>
                  </a:lnTo>
                  <a:lnTo>
                    <a:pt x="210" y="583"/>
                  </a:lnTo>
                  <a:lnTo>
                    <a:pt x="211" y="583"/>
                  </a:lnTo>
                  <a:lnTo>
                    <a:pt x="211" y="585"/>
                  </a:lnTo>
                  <a:lnTo>
                    <a:pt x="212" y="585"/>
                  </a:lnTo>
                  <a:lnTo>
                    <a:pt x="212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5" y="587"/>
                  </a:lnTo>
                  <a:lnTo>
                    <a:pt x="215" y="588"/>
                  </a:lnTo>
                  <a:lnTo>
                    <a:pt x="215" y="589"/>
                  </a:lnTo>
                  <a:lnTo>
                    <a:pt x="215" y="591"/>
                  </a:lnTo>
                  <a:lnTo>
                    <a:pt x="215" y="592"/>
                  </a:lnTo>
                  <a:lnTo>
                    <a:pt x="215" y="593"/>
                  </a:lnTo>
                  <a:lnTo>
                    <a:pt x="216" y="593"/>
                  </a:lnTo>
                  <a:lnTo>
                    <a:pt x="216" y="594"/>
                  </a:lnTo>
                  <a:lnTo>
                    <a:pt x="216" y="595"/>
                  </a:lnTo>
                  <a:lnTo>
                    <a:pt x="216" y="597"/>
                  </a:lnTo>
                  <a:lnTo>
                    <a:pt x="216" y="598"/>
                  </a:lnTo>
                  <a:lnTo>
                    <a:pt x="216" y="599"/>
                  </a:lnTo>
                  <a:lnTo>
                    <a:pt x="217" y="600"/>
                  </a:lnTo>
                  <a:lnTo>
                    <a:pt x="217" y="599"/>
                  </a:lnTo>
                  <a:lnTo>
                    <a:pt x="218" y="599"/>
                  </a:lnTo>
                  <a:lnTo>
                    <a:pt x="218" y="600"/>
                  </a:lnTo>
                  <a:lnTo>
                    <a:pt x="218" y="600"/>
                  </a:lnTo>
                  <a:lnTo>
                    <a:pt x="218" y="601"/>
                  </a:lnTo>
                  <a:lnTo>
                    <a:pt x="218" y="602"/>
                  </a:lnTo>
                  <a:lnTo>
                    <a:pt x="218" y="604"/>
                  </a:lnTo>
                  <a:lnTo>
                    <a:pt x="217" y="604"/>
                  </a:lnTo>
                  <a:lnTo>
                    <a:pt x="217" y="605"/>
                  </a:lnTo>
                  <a:lnTo>
                    <a:pt x="218" y="605"/>
                  </a:lnTo>
                  <a:lnTo>
                    <a:pt x="218" y="606"/>
                  </a:lnTo>
                  <a:lnTo>
                    <a:pt x="217" y="607"/>
                  </a:lnTo>
                  <a:lnTo>
                    <a:pt x="216" y="610"/>
                  </a:lnTo>
                  <a:lnTo>
                    <a:pt x="215" y="611"/>
                  </a:lnTo>
                  <a:lnTo>
                    <a:pt x="213" y="613"/>
                  </a:lnTo>
                  <a:lnTo>
                    <a:pt x="212" y="614"/>
                  </a:lnTo>
                  <a:lnTo>
                    <a:pt x="212" y="616"/>
                  </a:lnTo>
                  <a:lnTo>
                    <a:pt x="211" y="616"/>
                  </a:lnTo>
                  <a:lnTo>
                    <a:pt x="211" y="617"/>
                  </a:lnTo>
                  <a:lnTo>
                    <a:pt x="210" y="618"/>
                  </a:lnTo>
                  <a:lnTo>
                    <a:pt x="210" y="619"/>
                  </a:lnTo>
                  <a:lnTo>
                    <a:pt x="209" y="620"/>
                  </a:lnTo>
                  <a:lnTo>
                    <a:pt x="207" y="620"/>
                  </a:lnTo>
                  <a:lnTo>
                    <a:pt x="206" y="622"/>
                  </a:lnTo>
                  <a:lnTo>
                    <a:pt x="205" y="623"/>
                  </a:lnTo>
                  <a:lnTo>
                    <a:pt x="204" y="624"/>
                  </a:lnTo>
                  <a:lnTo>
                    <a:pt x="203" y="625"/>
                  </a:lnTo>
                  <a:lnTo>
                    <a:pt x="199" y="626"/>
                  </a:lnTo>
                  <a:lnTo>
                    <a:pt x="198" y="628"/>
                  </a:lnTo>
                  <a:lnTo>
                    <a:pt x="196" y="628"/>
                  </a:lnTo>
                  <a:lnTo>
                    <a:pt x="194" y="628"/>
                  </a:lnTo>
                  <a:lnTo>
                    <a:pt x="190" y="629"/>
                  </a:lnTo>
                  <a:lnTo>
                    <a:pt x="187" y="629"/>
                  </a:lnTo>
                  <a:lnTo>
                    <a:pt x="184" y="629"/>
                  </a:lnTo>
                  <a:lnTo>
                    <a:pt x="182" y="628"/>
                  </a:lnTo>
                  <a:lnTo>
                    <a:pt x="181" y="628"/>
                  </a:lnTo>
                  <a:lnTo>
                    <a:pt x="180" y="626"/>
                  </a:lnTo>
                  <a:lnTo>
                    <a:pt x="179" y="625"/>
                  </a:lnTo>
                  <a:lnTo>
                    <a:pt x="178" y="625"/>
                  </a:lnTo>
                  <a:lnTo>
                    <a:pt x="176" y="624"/>
                  </a:lnTo>
                  <a:lnTo>
                    <a:pt x="174" y="623"/>
                  </a:lnTo>
                  <a:lnTo>
                    <a:pt x="173" y="623"/>
                  </a:lnTo>
                  <a:lnTo>
                    <a:pt x="172" y="623"/>
                  </a:lnTo>
                  <a:lnTo>
                    <a:pt x="170" y="623"/>
                  </a:lnTo>
                  <a:lnTo>
                    <a:pt x="169" y="623"/>
                  </a:lnTo>
                  <a:lnTo>
                    <a:pt x="167" y="622"/>
                  </a:lnTo>
                  <a:lnTo>
                    <a:pt x="165" y="622"/>
                  </a:lnTo>
                  <a:lnTo>
                    <a:pt x="162" y="622"/>
                  </a:lnTo>
                  <a:lnTo>
                    <a:pt x="161" y="620"/>
                  </a:lnTo>
                  <a:lnTo>
                    <a:pt x="160" y="620"/>
                  </a:lnTo>
                  <a:lnTo>
                    <a:pt x="159" y="619"/>
                  </a:lnTo>
                  <a:lnTo>
                    <a:pt x="157" y="619"/>
                  </a:lnTo>
                  <a:lnTo>
                    <a:pt x="156" y="618"/>
                  </a:lnTo>
                  <a:lnTo>
                    <a:pt x="153" y="614"/>
                  </a:lnTo>
                  <a:lnTo>
                    <a:pt x="151" y="614"/>
                  </a:lnTo>
                  <a:lnTo>
                    <a:pt x="150" y="616"/>
                  </a:lnTo>
                  <a:lnTo>
                    <a:pt x="150" y="617"/>
                  </a:lnTo>
                  <a:lnTo>
                    <a:pt x="149" y="617"/>
                  </a:lnTo>
                  <a:lnTo>
                    <a:pt x="148" y="617"/>
                  </a:lnTo>
                  <a:lnTo>
                    <a:pt x="148" y="616"/>
                  </a:lnTo>
                  <a:lnTo>
                    <a:pt x="148" y="614"/>
                  </a:lnTo>
                  <a:lnTo>
                    <a:pt x="148" y="613"/>
                  </a:lnTo>
                  <a:lnTo>
                    <a:pt x="149" y="614"/>
                  </a:lnTo>
                  <a:lnTo>
                    <a:pt x="149" y="613"/>
                  </a:lnTo>
                  <a:lnTo>
                    <a:pt x="148" y="613"/>
                  </a:lnTo>
                  <a:lnTo>
                    <a:pt x="148" y="613"/>
                  </a:lnTo>
                  <a:lnTo>
                    <a:pt x="147" y="613"/>
                  </a:lnTo>
                  <a:lnTo>
                    <a:pt x="145" y="613"/>
                  </a:lnTo>
                  <a:lnTo>
                    <a:pt x="147" y="612"/>
                  </a:lnTo>
                  <a:lnTo>
                    <a:pt x="145" y="612"/>
                  </a:lnTo>
                  <a:lnTo>
                    <a:pt x="144" y="612"/>
                  </a:lnTo>
                  <a:lnTo>
                    <a:pt x="143" y="612"/>
                  </a:lnTo>
                  <a:lnTo>
                    <a:pt x="143" y="611"/>
                  </a:lnTo>
                  <a:lnTo>
                    <a:pt x="142" y="611"/>
                  </a:lnTo>
                  <a:lnTo>
                    <a:pt x="142" y="610"/>
                  </a:lnTo>
                  <a:lnTo>
                    <a:pt x="141" y="610"/>
                  </a:lnTo>
                  <a:lnTo>
                    <a:pt x="139" y="608"/>
                  </a:lnTo>
                  <a:lnTo>
                    <a:pt x="139" y="610"/>
                  </a:lnTo>
                  <a:lnTo>
                    <a:pt x="139" y="611"/>
                  </a:lnTo>
                  <a:lnTo>
                    <a:pt x="136" y="608"/>
                  </a:lnTo>
                  <a:lnTo>
                    <a:pt x="132" y="605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4" y="602"/>
                  </a:lnTo>
                  <a:lnTo>
                    <a:pt x="135" y="601"/>
                  </a:lnTo>
                  <a:lnTo>
                    <a:pt x="134" y="601"/>
                  </a:lnTo>
                  <a:lnTo>
                    <a:pt x="132" y="601"/>
                  </a:lnTo>
                  <a:lnTo>
                    <a:pt x="131" y="600"/>
                  </a:lnTo>
                  <a:lnTo>
                    <a:pt x="129" y="600"/>
                  </a:lnTo>
                  <a:lnTo>
                    <a:pt x="128" y="600"/>
                  </a:lnTo>
                  <a:lnTo>
                    <a:pt x="126" y="600"/>
                  </a:lnTo>
                  <a:lnTo>
                    <a:pt x="125" y="600"/>
                  </a:lnTo>
                  <a:lnTo>
                    <a:pt x="124" y="600"/>
                  </a:lnTo>
                  <a:lnTo>
                    <a:pt x="123" y="600"/>
                  </a:lnTo>
                  <a:lnTo>
                    <a:pt x="123" y="601"/>
                  </a:lnTo>
                  <a:lnTo>
                    <a:pt x="125" y="601"/>
                  </a:lnTo>
                  <a:lnTo>
                    <a:pt x="126" y="600"/>
                  </a:lnTo>
                  <a:lnTo>
                    <a:pt x="126" y="601"/>
                  </a:lnTo>
                  <a:lnTo>
                    <a:pt x="128" y="601"/>
                  </a:lnTo>
                  <a:lnTo>
                    <a:pt x="128" y="602"/>
                  </a:lnTo>
                  <a:lnTo>
                    <a:pt x="129" y="602"/>
                  </a:lnTo>
                  <a:lnTo>
                    <a:pt x="129" y="604"/>
                  </a:lnTo>
                  <a:lnTo>
                    <a:pt x="130" y="604"/>
                  </a:lnTo>
                  <a:lnTo>
                    <a:pt x="130" y="605"/>
                  </a:lnTo>
                  <a:lnTo>
                    <a:pt x="129" y="606"/>
                  </a:lnTo>
                  <a:lnTo>
                    <a:pt x="129" y="605"/>
                  </a:lnTo>
                  <a:lnTo>
                    <a:pt x="128" y="606"/>
                  </a:lnTo>
                  <a:lnTo>
                    <a:pt x="129" y="606"/>
                  </a:lnTo>
                  <a:lnTo>
                    <a:pt x="129" y="607"/>
                  </a:lnTo>
                  <a:lnTo>
                    <a:pt x="130" y="607"/>
                  </a:lnTo>
                  <a:lnTo>
                    <a:pt x="130" y="608"/>
                  </a:lnTo>
                  <a:lnTo>
                    <a:pt x="131" y="608"/>
                  </a:lnTo>
                  <a:lnTo>
                    <a:pt x="131" y="610"/>
                  </a:lnTo>
                  <a:lnTo>
                    <a:pt x="134" y="610"/>
                  </a:lnTo>
                  <a:lnTo>
                    <a:pt x="134" y="611"/>
                  </a:lnTo>
                  <a:lnTo>
                    <a:pt x="132" y="611"/>
                  </a:lnTo>
                  <a:lnTo>
                    <a:pt x="135" y="612"/>
                  </a:lnTo>
                  <a:lnTo>
                    <a:pt x="136" y="612"/>
                  </a:lnTo>
                  <a:lnTo>
                    <a:pt x="138" y="613"/>
                  </a:lnTo>
                  <a:lnTo>
                    <a:pt x="138" y="614"/>
                  </a:lnTo>
                  <a:lnTo>
                    <a:pt x="137" y="614"/>
                  </a:lnTo>
                  <a:lnTo>
                    <a:pt x="137" y="613"/>
                  </a:lnTo>
                  <a:lnTo>
                    <a:pt x="136" y="613"/>
                  </a:lnTo>
                  <a:lnTo>
                    <a:pt x="136" y="614"/>
                  </a:lnTo>
                  <a:lnTo>
                    <a:pt x="135" y="614"/>
                  </a:lnTo>
                  <a:lnTo>
                    <a:pt x="134" y="614"/>
                  </a:lnTo>
                  <a:lnTo>
                    <a:pt x="134" y="616"/>
                  </a:lnTo>
                  <a:lnTo>
                    <a:pt x="135" y="616"/>
                  </a:lnTo>
                  <a:lnTo>
                    <a:pt x="135" y="617"/>
                  </a:lnTo>
                  <a:lnTo>
                    <a:pt x="136" y="617"/>
                  </a:lnTo>
                  <a:lnTo>
                    <a:pt x="137" y="617"/>
                  </a:lnTo>
                  <a:lnTo>
                    <a:pt x="137" y="618"/>
                  </a:lnTo>
                  <a:lnTo>
                    <a:pt x="138" y="618"/>
                  </a:lnTo>
                  <a:lnTo>
                    <a:pt x="139" y="618"/>
                  </a:lnTo>
                  <a:lnTo>
                    <a:pt x="141" y="618"/>
                  </a:lnTo>
                  <a:lnTo>
                    <a:pt x="141" y="619"/>
                  </a:lnTo>
                  <a:lnTo>
                    <a:pt x="139" y="620"/>
                  </a:lnTo>
                  <a:lnTo>
                    <a:pt x="141" y="620"/>
                  </a:lnTo>
                  <a:lnTo>
                    <a:pt x="142" y="622"/>
                  </a:lnTo>
                  <a:lnTo>
                    <a:pt x="141" y="622"/>
                  </a:lnTo>
                  <a:lnTo>
                    <a:pt x="139" y="622"/>
                  </a:lnTo>
                  <a:lnTo>
                    <a:pt x="138" y="622"/>
                  </a:lnTo>
                  <a:lnTo>
                    <a:pt x="138" y="623"/>
                  </a:lnTo>
                  <a:lnTo>
                    <a:pt x="139" y="623"/>
                  </a:lnTo>
                  <a:lnTo>
                    <a:pt x="141" y="622"/>
                  </a:lnTo>
                  <a:lnTo>
                    <a:pt x="141" y="623"/>
                  </a:lnTo>
                  <a:lnTo>
                    <a:pt x="143" y="624"/>
                  </a:lnTo>
                  <a:lnTo>
                    <a:pt x="144" y="624"/>
                  </a:lnTo>
                  <a:lnTo>
                    <a:pt x="145" y="624"/>
                  </a:lnTo>
                  <a:lnTo>
                    <a:pt x="147" y="624"/>
                  </a:lnTo>
                  <a:lnTo>
                    <a:pt x="147" y="625"/>
                  </a:lnTo>
                  <a:lnTo>
                    <a:pt x="148" y="626"/>
                  </a:lnTo>
                  <a:lnTo>
                    <a:pt x="149" y="628"/>
                  </a:lnTo>
                  <a:lnTo>
                    <a:pt x="150" y="629"/>
                  </a:lnTo>
                  <a:lnTo>
                    <a:pt x="150" y="629"/>
                  </a:lnTo>
                  <a:lnTo>
                    <a:pt x="151" y="630"/>
                  </a:lnTo>
                  <a:lnTo>
                    <a:pt x="150" y="630"/>
                  </a:lnTo>
                  <a:lnTo>
                    <a:pt x="150" y="631"/>
                  </a:lnTo>
                  <a:lnTo>
                    <a:pt x="151" y="631"/>
                  </a:lnTo>
                  <a:lnTo>
                    <a:pt x="153" y="631"/>
                  </a:lnTo>
                  <a:lnTo>
                    <a:pt x="153" y="632"/>
                  </a:lnTo>
                  <a:lnTo>
                    <a:pt x="153" y="634"/>
                  </a:lnTo>
                  <a:lnTo>
                    <a:pt x="153" y="635"/>
                  </a:lnTo>
                  <a:lnTo>
                    <a:pt x="153" y="636"/>
                  </a:lnTo>
                  <a:lnTo>
                    <a:pt x="154" y="636"/>
                  </a:lnTo>
                  <a:lnTo>
                    <a:pt x="154" y="637"/>
                  </a:lnTo>
                  <a:lnTo>
                    <a:pt x="153" y="637"/>
                  </a:lnTo>
                  <a:lnTo>
                    <a:pt x="151" y="635"/>
                  </a:lnTo>
                  <a:lnTo>
                    <a:pt x="151" y="636"/>
                  </a:lnTo>
                  <a:lnTo>
                    <a:pt x="151" y="637"/>
                  </a:lnTo>
                  <a:lnTo>
                    <a:pt x="151" y="638"/>
                  </a:lnTo>
                  <a:lnTo>
                    <a:pt x="151" y="639"/>
                  </a:lnTo>
                  <a:lnTo>
                    <a:pt x="151" y="641"/>
                  </a:lnTo>
                  <a:lnTo>
                    <a:pt x="151" y="642"/>
                  </a:lnTo>
                  <a:lnTo>
                    <a:pt x="150" y="642"/>
                  </a:lnTo>
                  <a:lnTo>
                    <a:pt x="150" y="643"/>
                  </a:lnTo>
                  <a:lnTo>
                    <a:pt x="149" y="643"/>
                  </a:lnTo>
                  <a:lnTo>
                    <a:pt x="149" y="644"/>
                  </a:lnTo>
                  <a:lnTo>
                    <a:pt x="148" y="644"/>
                  </a:lnTo>
                  <a:lnTo>
                    <a:pt x="148" y="644"/>
                  </a:lnTo>
                  <a:lnTo>
                    <a:pt x="148" y="645"/>
                  </a:lnTo>
                  <a:lnTo>
                    <a:pt x="148" y="645"/>
                  </a:lnTo>
                  <a:lnTo>
                    <a:pt x="149" y="645"/>
                  </a:lnTo>
                  <a:lnTo>
                    <a:pt x="149" y="647"/>
                  </a:lnTo>
                  <a:lnTo>
                    <a:pt x="149" y="648"/>
                  </a:lnTo>
                  <a:lnTo>
                    <a:pt x="150" y="648"/>
                  </a:lnTo>
                  <a:lnTo>
                    <a:pt x="150" y="649"/>
                  </a:lnTo>
                  <a:lnTo>
                    <a:pt x="151" y="649"/>
                  </a:lnTo>
                  <a:lnTo>
                    <a:pt x="151" y="650"/>
                  </a:lnTo>
                  <a:lnTo>
                    <a:pt x="150" y="650"/>
                  </a:lnTo>
                  <a:lnTo>
                    <a:pt x="150" y="651"/>
                  </a:lnTo>
                  <a:lnTo>
                    <a:pt x="151" y="651"/>
                  </a:lnTo>
                  <a:lnTo>
                    <a:pt x="151" y="653"/>
                  </a:lnTo>
                  <a:lnTo>
                    <a:pt x="153" y="654"/>
                  </a:lnTo>
                  <a:lnTo>
                    <a:pt x="151" y="654"/>
                  </a:lnTo>
                  <a:lnTo>
                    <a:pt x="151" y="655"/>
                  </a:lnTo>
                  <a:lnTo>
                    <a:pt x="153" y="656"/>
                  </a:lnTo>
                  <a:lnTo>
                    <a:pt x="153" y="657"/>
                  </a:lnTo>
                  <a:lnTo>
                    <a:pt x="154" y="657"/>
                  </a:lnTo>
                  <a:lnTo>
                    <a:pt x="154" y="657"/>
                  </a:lnTo>
                  <a:lnTo>
                    <a:pt x="153" y="659"/>
                  </a:lnTo>
                  <a:lnTo>
                    <a:pt x="151" y="659"/>
                  </a:lnTo>
                  <a:lnTo>
                    <a:pt x="153" y="660"/>
                  </a:lnTo>
                  <a:lnTo>
                    <a:pt x="153" y="661"/>
                  </a:lnTo>
                  <a:lnTo>
                    <a:pt x="154" y="662"/>
                  </a:lnTo>
                  <a:lnTo>
                    <a:pt x="154" y="663"/>
                  </a:lnTo>
                  <a:lnTo>
                    <a:pt x="153" y="663"/>
                  </a:lnTo>
                  <a:lnTo>
                    <a:pt x="153" y="665"/>
                  </a:lnTo>
                  <a:lnTo>
                    <a:pt x="154" y="665"/>
                  </a:lnTo>
                  <a:lnTo>
                    <a:pt x="154" y="666"/>
                  </a:lnTo>
                  <a:lnTo>
                    <a:pt x="154" y="667"/>
                  </a:lnTo>
                  <a:lnTo>
                    <a:pt x="155" y="668"/>
                  </a:lnTo>
                  <a:lnTo>
                    <a:pt x="156" y="668"/>
                  </a:lnTo>
                  <a:lnTo>
                    <a:pt x="157" y="668"/>
                  </a:lnTo>
                  <a:lnTo>
                    <a:pt x="157" y="669"/>
                  </a:lnTo>
                  <a:lnTo>
                    <a:pt x="157" y="671"/>
                  </a:lnTo>
                  <a:lnTo>
                    <a:pt x="159" y="671"/>
                  </a:lnTo>
                  <a:lnTo>
                    <a:pt x="160" y="669"/>
                  </a:lnTo>
                  <a:lnTo>
                    <a:pt x="161" y="669"/>
                  </a:lnTo>
                  <a:lnTo>
                    <a:pt x="161" y="668"/>
                  </a:lnTo>
                  <a:lnTo>
                    <a:pt x="162" y="669"/>
                  </a:lnTo>
                  <a:lnTo>
                    <a:pt x="163" y="669"/>
                  </a:lnTo>
                  <a:lnTo>
                    <a:pt x="163" y="671"/>
                  </a:lnTo>
                  <a:lnTo>
                    <a:pt x="163" y="672"/>
                  </a:lnTo>
                  <a:lnTo>
                    <a:pt x="165" y="672"/>
                  </a:lnTo>
                  <a:lnTo>
                    <a:pt x="165" y="673"/>
                  </a:lnTo>
                  <a:lnTo>
                    <a:pt x="166" y="673"/>
                  </a:lnTo>
                  <a:lnTo>
                    <a:pt x="167" y="673"/>
                  </a:lnTo>
                  <a:lnTo>
                    <a:pt x="167" y="674"/>
                  </a:lnTo>
                  <a:lnTo>
                    <a:pt x="167" y="675"/>
                  </a:lnTo>
                  <a:lnTo>
                    <a:pt x="167" y="676"/>
                  </a:lnTo>
                  <a:lnTo>
                    <a:pt x="168" y="678"/>
                  </a:lnTo>
                  <a:lnTo>
                    <a:pt x="169" y="678"/>
                  </a:lnTo>
                  <a:lnTo>
                    <a:pt x="170" y="678"/>
                  </a:lnTo>
                  <a:lnTo>
                    <a:pt x="170" y="679"/>
                  </a:lnTo>
                  <a:lnTo>
                    <a:pt x="172" y="679"/>
                  </a:lnTo>
                  <a:lnTo>
                    <a:pt x="173" y="679"/>
                  </a:lnTo>
                  <a:lnTo>
                    <a:pt x="173" y="680"/>
                  </a:lnTo>
                  <a:lnTo>
                    <a:pt x="174" y="680"/>
                  </a:lnTo>
                  <a:lnTo>
                    <a:pt x="174" y="679"/>
                  </a:lnTo>
                  <a:lnTo>
                    <a:pt x="175" y="680"/>
                  </a:lnTo>
                  <a:lnTo>
                    <a:pt x="176" y="680"/>
                  </a:lnTo>
                  <a:lnTo>
                    <a:pt x="176" y="680"/>
                  </a:lnTo>
                  <a:lnTo>
                    <a:pt x="176" y="681"/>
                  </a:lnTo>
                  <a:lnTo>
                    <a:pt x="176" y="682"/>
                  </a:lnTo>
                  <a:lnTo>
                    <a:pt x="179" y="682"/>
                  </a:lnTo>
                  <a:lnTo>
                    <a:pt x="180" y="682"/>
                  </a:lnTo>
                  <a:lnTo>
                    <a:pt x="180" y="681"/>
                  </a:lnTo>
                  <a:lnTo>
                    <a:pt x="180" y="680"/>
                  </a:lnTo>
                  <a:lnTo>
                    <a:pt x="181" y="680"/>
                  </a:lnTo>
                  <a:lnTo>
                    <a:pt x="182" y="680"/>
                  </a:lnTo>
                  <a:lnTo>
                    <a:pt x="184" y="679"/>
                  </a:lnTo>
                  <a:lnTo>
                    <a:pt x="185" y="679"/>
                  </a:lnTo>
                  <a:lnTo>
                    <a:pt x="185" y="678"/>
                  </a:lnTo>
                  <a:lnTo>
                    <a:pt x="185" y="676"/>
                  </a:lnTo>
                  <a:lnTo>
                    <a:pt x="185" y="674"/>
                  </a:lnTo>
                  <a:lnTo>
                    <a:pt x="185" y="673"/>
                  </a:lnTo>
                  <a:lnTo>
                    <a:pt x="184" y="673"/>
                  </a:lnTo>
                  <a:lnTo>
                    <a:pt x="184" y="672"/>
                  </a:lnTo>
                  <a:lnTo>
                    <a:pt x="185" y="671"/>
                  </a:lnTo>
                  <a:lnTo>
                    <a:pt x="184" y="669"/>
                  </a:lnTo>
                  <a:lnTo>
                    <a:pt x="182" y="669"/>
                  </a:lnTo>
                  <a:lnTo>
                    <a:pt x="182" y="668"/>
                  </a:lnTo>
                  <a:lnTo>
                    <a:pt x="182" y="667"/>
                  </a:lnTo>
                  <a:lnTo>
                    <a:pt x="181" y="667"/>
                  </a:lnTo>
                  <a:lnTo>
                    <a:pt x="181" y="668"/>
                  </a:lnTo>
                  <a:lnTo>
                    <a:pt x="180" y="668"/>
                  </a:lnTo>
                  <a:lnTo>
                    <a:pt x="179" y="668"/>
                  </a:lnTo>
                  <a:lnTo>
                    <a:pt x="178" y="669"/>
                  </a:lnTo>
                  <a:lnTo>
                    <a:pt x="176" y="669"/>
                  </a:lnTo>
                  <a:lnTo>
                    <a:pt x="176" y="668"/>
                  </a:lnTo>
                  <a:lnTo>
                    <a:pt x="175" y="667"/>
                  </a:lnTo>
                  <a:lnTo>
                    <a:pt x="173" y="663"/>
                  </a:lnTo>
                  <a:lnTo>
                    <a:pt x="173" y="662"/>
                  </a:lnTo>
                  <a:lnTo>
                    <a:pt x="173" y="661"/>
                  </a:lnTo>
                  <a:lnTo>
                    <a:pt x="172" y="661"/>
                  </a:lnTo>
                  <a:lnTo>
                    <a:pt x="172" y="660"/>
                  </a:lnTo>
                  <a:lnTo>
                    <a:pt x="170" y="660"/>
                  </a:lnTo>
                  <a:lnTo>
                    <a:pt x="170" y="659"/>
                  </a:lnTo>
                  <a:lnTo>
                    <a:pt x="170" y="657"/>
                  </a:lnTo>
                  <a:lnTo>
                    <a:pt x="169" y="657"/>
                  </a:lnTo>
                  <a:lnTo>
                    <a:pt x="169" y="657"/>
                  </a:lnTo>
                  <a:lnTo>
                    <a:pt x="169" y="656"/>
                  </a:lnTo>
                  <a:lnTo>
                    <a:pt x="170" y="656"/>
                  </a:lnTo>
                  <a:lnTo>
                    <a:pt x="170" y="657"/>
                  </a:lnTo>
                  <a:lnTo>
                    <a:pt x="172" y="657"/>
                  </a:lnTo>
                  <a:lnTo>
                    <a:pt x="172" y="656"/>
                  </a:lnTo>
                  <a:lnTo>
                    <a:pt x="173" y="656"/>
                  </a:lnTo>
                  <a:lnTo>
                    <a:pt x="173" y="655"/>
                  </a:lnTo>
                  <a:lnTo>
                    <a:pt x="173" y="654"/>
                  </a:lnTo>
                  <a:lnTo>
                    <a:pt x="174" y="653"/>
                  </a:lnTo>
                  <a:lnTo>
                    <a:pt x="174" y="651"/>
                  </a:lnTo>
                  <a:lnTo>
                    <a:pt x="173" y="651"/>
                  </a:lnTo>
                  <a:lnTo>
                    <a:pt x="173" y="650"/>
                  </a:lnTo>
                  <a:lnTo>
                    <a:pt x="174" y="650"/>
                  </a:lnTo>
                  <a:lnTo>
                    <a:pt x="175" y="650"/>
                  </a:lnTo>
                  <a:lnTo>
                    <a:pt x="176" y="650"/>
                  </a:lnTo>
                  <a:lnTo>
                    <a:pt x="176" y="651"/>
                  </a:lnTo>
                  <a:lnTo>
                    <a:pt x="178" y="651"/>
                  </a:lnTo>
                  <a:lnTo>
                    <a:pt x="179" y="653"/>
                  </a:lnTo>
                  <a:lnTo>
                    <a:pt x="180" y="654"/>
                  </a:lnTo>
                  <a:lnTo>
                    <a:pt x="181" y="654"/>
                  </a:lnTo>
                  <a:lnTo>
                    <a:pt x="181" y="655"/>
                  </a:lnTo>
                  <a:lnTo>
                    <a:pt x="182" y="656"/>
                  </a:lnTo>
                  <a:lnTo>
                    <a:pt x="185" y="657"/>
                  </a:lnTo>
                  <a:lnTo>
                    <a:pt x="186" y="657"/>
                  </a:lnTo>
                  <a:lnTo>
                    <a:pt x="187" y="657"/>
                  </a:lnTo>
                  <a:lnTo>
                    <a:pt x="188" y="657"/>
                  </a:lnTo>
                  <a:lnTo>
                    <a:pt x="190" y="657"/>
                  </a:lnTo>
                  <a:lnTo>
                    <a:pt x="190" y="659"/>
                  </a:lnTo>
                  <a:lnTo>
                    <a:pt x="188" y="659"/>
                  </a:lnTo>
                  <a:lnTo>
                    <a:pt x="187" y="659"/>
                  </a:lnTo>
                  <a:lnTo>
                    <a:pt x="186" y="659"/>
                  </a:lnTo>
                  <a:lnTo>
                    <a:pt x="185" y="659"/>
                  </a:lnTo>
                  <a:lnTo>
                    <a:pt x="185" y="660"/>
                  </a:lnTo>
                  <a:lnTo>
                    <a:pt x="186" y="661"/>
                  </a:lnTo>
                  <a:lnTo>
                    <a:pt x="185" y="661"/>
                  </a:lnTo>
                  <a:lnTo>
                    <a:pt x="185" y="662"/>
                  </a:lnTo>
                  <a:lnTo>
                    <a:pt x="186" y="662"/>
                  </a:lnTo>
                  <a:lnTo>
                    <a:pt x="186" y="661"/>
                  </a:lnTo>
                  <a:lnTo>
                    <a:pt x="186" y="660"/>
                  </a:lnTo>
                  <a:lnTo>
                    <a:pt x="187" y="660"/>
                  </a:lnTo>
                  <a:lnTo>
                    <a:pt x="188" y="660"/>
                  </a:lnTo>
                  <a:lnTo>
                    <a:pt x="190" y="660"/>
                  </a:lnTo>
                  <a:lnTo>
                    <a:pt x="190" y="659"/>
                  </a:lnTo>
                  <a:lnTo>
                    <a:pt x="191" y="659"/>
                  </a:lnTo>
                  <a:lnTo>
                    <a:pt x="192" y="660"/>
                  </a:lnTo>
                  <a:lnTo>
                    <a:pt x="193" y="660"/>
                  </a:lnTo>
                  <a:lnTo>
                    <a:pt x="194" y="660"/>
                  </a:lnTo>
                  <a:lnTo>
                    <a:pt x="196" y="661"/>
                  </a:lnTo>
                  <a:lnTo>
                    <a:pt x="197" y="662"/>
                  </a:lnTo>
                  <a:lnTo>
                    <a:pt x="198" y="662"/>
                  </a:lnTo>
                  <a:lnTo>
                    <a:pt x="199" y="663"/>
                  </a:lnTo>
                  <a:lnTo>
                    <a:pt x="200" y="665"/>
                  </a:lnTo>
                  <a:lnTo>
                    <a:pt x="203" y="665"/>
                  </a:lnTo>
                  <a:lnTo>
                    <a:pt x="203" y="663"/>
                  </a:lnTo>
                  <a:lnTo>
                    <a:pt x="203" y="662"/>
                  </a:lnTo>
                  <a:lnTo>
                    <a:pt x="204" y="661"/>
                  </a:lnTo>
                  <a:lnTo>
                    <a:pt x="205" y="662"/>
                  </a:lnTo>
                  <a:lnTo>
                    <a:pt x="205" y="661"/>
                  </a:lnTo>
                  <a:lnTo>
                    <a:pt x="205" y="661"/>
                  </a:lnTo>
                  <a:lnTo>
                    <a:pt x="206" y="661"/>
                  </a:lnTo>
                  <a:lnTo>
                    <a:pt x="207" y="662"/>
                  </a:lnTo>
                  <a:lnTo>
                    <a:pt x="207" y="661"/>
                  </a:lnTo>
                  <a:lnTo>
                    <a:pt x="206" y="661"/>
                  </a:lnTo>
                  <a:lnTo>
                    <a:pt x="206" y="660"/>
                  </a:lnTo>
                  <a:lnTo>
                    <a:pt x="205" y="660"/>
                  </a:lnTo>
                  <a:lnTo>
                    <a:pt x="205" y="659"/>
                  </a:lnTo>
                  <a:lnTo>
                    <a:pt x="205" y="659"/>
                  </a:lnTo>
                  <a:lnTo>
                    <a:pt x="206" y="659"/>
                  </a:lnTo>
                  <a:lnTo>
                    <a:pt x="207" y="659"/>
                  </a:lnTo>
                  <a:lnTo>
                    <a:pt x="207" y="660"/>
                  </a:lnTo>
                  <a:lnTo>
                    <a:pt x="209" y="660"/>
                  </a:lnTo>
                  <a:lnTo>
                    <a:pt x="209" y="659"/>
                  </a:lnTo>
                  <a:lnTo>
                    <a:pt x="209" y="657"/>
                  </a:lnTo>
                  <a:lnTo>
                    <a:pt x="207" y="656"/>
                  </a:lnTo>
                  <a:lnTo>
                    <a:pt x="207" y="655"/>
                  </a:lnTo>
                  <a:lnTo>
                    <a:pt x="207" y="654"/>
                  </a:lnTo>
                  <a:lnTo>
                    <a:pt x="206" y="654"/>
                  </a:lnTo>
                  <a:lnTo>
                    <a:pt x="205" y="653"/>
                  </a:lnTo>
                  <a:lnTo>
                    <a:pt x="204" y="648"/>
                  </a:lnTo>
                  <a:lnTo>
                    <a:pt x="203" y="647"/>
                  </a:lnTo>
                  <a:lnTo>
                    <a:pt x="203" y="645"/>
                  </a:lnTo>
                  <a:lnTo>
                    <a:pt x="203" y="644"/>
                  </a:lnTo>
                  <a:lnTo>
                    <a:pt x="203" y="643"/>
                  </a:lnTo>
                  <a:lnTo>
                    <a:pt x="203" y="642"/>
                  </a:lnTo>
                  <a:lnTo>
                    <a:pt x="203" y="641"/>
                  </a:lnTo>
                  <a:lnTo>
                    <a:pt x="204" y="639"/>
                  </a:lnTo>
                  <a:lnTo>
                    <a:pt x="205" y="638"/>
                  </a:lnTo>
                  <a:lnTo>
                    <a:pt x="205" y="638"/>
                  </a:lnTo>
                  <a:lnTo>
                    <a:pt x="207" y="636"/>
                  </a:lnTo>
                  <a:lnTo>
                    <a:pt x="209" y="634"/>
                  </a:lnTo>
                  <a:lnTo>
                    <a:pt x="211" y="631"/>
                  </a:lnTo>
                  <a:lnTo>
                    <a:pt x="211" y="630"/>
                  </a:lnTo>
                  <a:lnTo>
                    <a:pt x="212" y="630"/>
                  </a:lnTo>
                  <a:lnTo>
                    <a:pt x="215" y="629"/>
                  </a:lnTo>
                  <a:lnTo>
                    <a:pt x="216" y="629"/>
                  </a:lnTo>
                  <a:lnTo>
                    <a:pt x="218" y="629"/>
                  </a:lnTo>
                  <a:lnTo>
                    <a:pt x="219" y="628"/>
                  </a:lnTo>
                  <a:lnTo>
                    <a:pt x="221" y="626"/>
                  </a:lnTo>
                  <a:lnTo>
                    <a:pt x="222" y="626"/>
                  </a:lnTo>
                  <a:lnTo>
                    <a:pt x="222" y="625"/>
                  </a:lnTo>
                  <a:lnTo>
                    <a:pt x="223" y="623"/>
                  </a:lnTo>
                  <a:lnTo>
                    <a:pt x="225" y="619"/>
                  </a:lnTo>
                  <a:lnTo>
                    <a:pt x="227" y="617"/>
                  </a:lnTo>
                  <a:lnTo>
                    <a:pt x="229" y="617"/>
                  </a:lnTo>
                  <a:lnTo>
                    <a:pt x="231" y="619"/>
                  </a:lnTo>
                  <a:lnTo>
                    <a:pt x="231" y="620"/>
                  </a:lnTo>
                  <a:lnTo>
                    <a:pt x="233" y="620"/>
                  </a:lnTo>
                  <a:lnTo>
                    <a:pt x="234" y="619"/>
                  </a:lnTo>
                  <a:lnTo>
                    <a:pt x="236" y="619"/>
                  </a:lnTo>
                  <a:lnTo>
                    <a:pt x="237" y="619"/>
                  </a:lnTo>
                  <a:lnTo>
                    <a:pt x="237" y="620"/>
                  </a:lnTo>
                  <a:lnTo>
                    <a:pt x="238" y="620"/>
                  </a:lnTo>
                  <a:lnTo>
                    <a:pt x="238" y="622"/>
                  </a:lnTo>
                  <a:lnTo>
                    <a:pt x="240" y="622"/>
                  </a:lnTo>
                  <a:lnTo>
                    <a:pt x="241" y="623"/>
                  </a:lnTo>
                  <a:lnTo>
                    <a:pt x="241" y="624"/>
                  </a:lnTo>
                  <a:lnTo>
                    <a:pt x="242" y="624"/>
                  </a:lnTo>
                  <a:lnTo>
                    <a:pt x="241" y="625"/>
                  </a:lnTo>
                  <a:lnTo>
                    <a:pt x="240" y="625"/>
                  </a:lnTo>
                  <a:lnTo>
                    <a:pt x="240" y="626"/>
                  </a:lnTo>
                  <a:lnTo>
                    <a:pt x="238" y="626"/>
                  </a:lnTo>
                  <a:lnTo>
                    <a:pt x="238" y="628"/>
                  </a:lnTo>
                  <a:lnTo>
                    <a:pt x="237" y="628"/>
                  </a:lnTo>
                  <a:lnTo>
                    <a:pt x="237" y="629"/>
                  </a:lnTo>
                  <a:lnTo>
                    <a:pt x="238" y="629"/>
                  </a:lnTo>
                  <a:lnTo>
                    <a:pt x="240" y="629"/>
                  </a:lnTo>
                  <a:lnTo>
                    <a:pt x="240" y="629"/>
                  </a:lnTo>
                  <a:lnTo>
                    <a:pt x="238" y="629"/>
                  </a:lnTo>
                  <a:lnTo>
                    <a:pt x="238" y="628"/>
                  </a:lnTo>
                  <a:lnTo>
                    <a:pt x="240" y="628"/>
                  </a:lnTo>
                  <a:lnTo>
                    <a:pt x="240" y="626"/>
                  </a:lnTo>
                  <a:lnTo>
                    <a:pt x="241" y="626"/>
                  </a:lnTo>
                  <a:lnTo>
                    <a:pt x="242" y="625"/>
                  </a:lnTo>
                  <a:lnTo>
                    <a:pt x="242" y="626"/>
                  </a:lnTo>
                  <a:lnTo>
                    <a:pt x="243" y="625"/>
                  </a:lnTo>
                  <a:lnTo>
                    <a:pt x="243" y="626"/>
                  </a:lnTo>
                  <a:lnTo>
                    <a:pt x="244" y="626"/>
                  </a:lnTo>
                  <a:lnTo>
                    <a:pt x="244" y="628"/>
                  </a:lnTo>
                  <a:lnTo>
                    <a:pt x="246" y="629"/>
                  </a:lnTo>
                  <a:lnTo>
                    <a:pt x="246" y="629"/>
                  </a:lnTo>
                  <a:lnTo>
                    <a:pt x="244" y="629"/>
                  </a:lnTo>
                  <a:lnTo>
                    <a:pt x="246" y="630"/>
                  </a:lnTo>
                  <a:lnTo>
                    <a:pt x="247" y="632"/>
                  </a:lnTo>
                  <a:lnTo>
                    <a:pt x="247" y="631"/>
                  </a:lnTo>
                  <a:lnTo>
                    <a:pt x="246" y="630"/>
                  </a:lnTo>
                  <a:lnTo>
                    <a:pt x="246" y="629"/>
                  </a:lnTo>
                  <a:lnTo>
                    <a:pt x="247" y="629"/>
                  </a:lnTo>
                  <a:lnTo>
                    <a:pt x="247" y="628"/>
                  </a:lnTo>
                  <a:lnTo>
                    <a:pt x="246" y="626"/>
                  </a:lnTo>
                  <a:lnTo>
                    <a:pt x="246" y="625"/>
                  </a:lnTo>
                  <a:lnTo>
                    <a:pt x="246" y="624"/>
                  </a:lnTo>
                  <a:lnTo>
                    <a:pt x="246" y="623"/>
                  </a:lnTo>
                  <a:lnTo>
                    <a:pt x="247" y="622"/>
                  </a:lnTo>
                  <a:lnTo>
                    <a:pt x="247" y="620"/>
                  </a:lnTo>
                  <a:lnTo>
                    <a:pt x="247" y="619"/>
                  </a:lnTo>
                  <a:lnTo>
                    <a:pt x="248" y="618"/>
                  </a:lnTo>
                  <a:lnTo>
                    <a:pt x="248" y="617"/>
                  </a:lnTo>
                  <a:lnTo>
                    <a:pt x="249" y="617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9" y="612"/>
                  </a:lnTo>
                  <a:lnTo>
                    <a:pt x="249" y="611"/>
                  </a:lnTo>
                  <a:lnTo>
                    <a:pt x="248" y="610"/>
                  </a:lnTo>
                  <a:lnTo>
                    <a:pt x="249" y="610"/>
                  </a:lnTo>
                  <a:lnTo>
                    <a:pt x="249" y="608"/>
                  </a:lnTo>
                  <a:lnTo>
                    <a:pt x="249" y="607"/>
                  </a:lnTo>
                  <a:lnTo>
                    <a:pt x="250" y="607"/>
                  </a:lnTo>
                  <a:lnTo>
                    <a:pt x="250" y="606"/>
                  </a:lnTo>
                  <a:lnTo>
                    <a:pt x="249" y="606"/>
                  </a:lnTo>
                  <a:lnTo>
                    <a:pt x="249" y="605"/>
                  </a:lnTo>
                  <a:lnTo>
                    <a:pt x="249" y="604"/>
                  </a:lnTo>
                  <a:lnTo>
                    <a:pt x="248" y="604"/>
                  </a:lnTo>
                  <a:lnTo>
                    <a:pt x="248" y="602"/>
                  </a:lnTo>
                  <a:lnTo>
                    <a:pt x="249" y="601"/>
                  </a:lnTo>
                  <a:lnTo>
                    <a:pt x="248" y="601"/>
                  </a:lnTo>
                  <a:lnTo>
                    <a:pt x="247" y="601"/>
                  </a:lnTo>
                  <a:lnTo>
                    <a:pt x="247" y="600"/>
                  </a:lnTo>
                  <a:lnTo>
                    <a:pt x="246" y="600"/>
                  </a:lnTo>
                  <a:lnTo>
                    <a:pt x="244" y="600"/>
                  </a:lnTo>
                  <a:lnTo>
                    <a:pt x="243" y="600"/>
                  </a:lnTo>
                  <a:lnTo>
                    <a:pt x="243" y="600"/>
                  </a:lnTo>
                  <a:lnTo>
                    <a:pt x="242" y="600"/>
                  </a:lnTo>
                  <a:lnTo>
                    <a:pt x="242" y="599"/>
                  </a:lnTo>
                  <a:lnTo>
                    <a:pt x="242" y="598"/>
                  </a:lnTo>
                  <a:lnTo>
                    <a:pt x="242" y="597"/>
                  </a:lnTo>
                  <a:lnTo>
                    <a:pt x="243" y="594"/>
                  </a:lnTo>
                  <a:lnTo>
                    <a:pt x="244" y="589"/>
                  </a:lnTo>
                  <a:lnTo>
                    <a:pt x="244" y="588"/>
                  </a:lnTo>
                  <a:lnTo>
                    <a:pt x="246" y="587"/>
                  </a:lnTo>
                  <a:lnTo>
                    <a:pt x="247" y="587"/>
                  </a:lnTo>
                  <a:lnTo>
                    <a:pt x="246" y="586"/>
                  </a:lnTo>
                  <a:lnTo>
                    <a:pt x="246" y="585"/>
                  </a:lnTo>
                  <a:lnTo>
                    <a:pt x="246" y="583"/>
                  </a:lnTo>
                  <a:lnTo>
                    <a:pt x="246" y="582"/>
                  </a:lnTo>
                  <a:lnTo>
                    <a:pt x="246" y="581"/>
                  </a:lnTo>
                  <a:lnTo>
                    <a:pt x="247" y="581"/>
                  </a:lnTo>
                  <a:lnTo>
                    <a:pt x="247" y="580"/>
                  </a:lnTo>
                  <a:lnTo>
                    <a:pt x="246" y="580"/>
                  </a:lnTo>
                  <a:lnTo>
                    <a:pt x="246" y="579"/>
                  </a:lnTo>
                  <a:lnTo>
                    <a:pt x="247" y="577"/>
                  </a:lnTo>
                  <a:lnTo>
                    <a:pt x="248" y="576"/>
                  </a:lnTo>
                  <a:lnTo>
                    <a:pt x="247" y="576"/>
                  </a:lnTo>
                  <a:lnTo>
                    <a:pt x="247" y="575"/>
                  </a:lnTo>
                  <a:lnTo>
                    <a:pt x="247" y="574"/>
                  </a:lnTo>
                  <a:lnTo>
                    <a:pt x="247" y="571"/>
                  </a:lnTo>
                  <a:lnTo>
                    <a:pt x="247" y="571"/>
                  </a:lnTo>
                  <a:lnTo>
                    <a:pt x="247" y="570"/>
                  </a:lnTo>
                  <a:lnTo>
                    <a:pt x="242" y="566"/>
                  </a:lnTo>
                  <a:lnTo>
                    <a:pt x="237" y="562"/>
                  </a:lnTo>
                  <a:lnTo>
                    <a:pt x="237" y="561"/>
                  </a:lnTo>
                  <a:lnTo>
                    <a:pt x="238" y="561"/>
                  </a:lnTo>
                  <a:lnTo>
                    <a:pt x="240" y="561"/>
                  </a:lnTo>
                  <a:lnTo>
                    <a:pt x="241" y="561"/>
                  </a:lnTo>
                  <a:lnTo>
                    <a:pt x="242" y="562"/>
                  </a:lnTo>
                  <a:lnTo>
                    <a:pt x="243" y="563"/>
                  </a:lnTo>
                  <a:lnTo>
                    <a:pt x="244" y="564"/>
                  </a:lnTo>
                  <a:lnTo>
                    <a:pt x="247" y="564"/>
                  </a:lnTo>
                  <a:lnTo>
                    <a:pt x="250" y="563"/>
                  </a:lnTo>
                  <a:lnTo>
                    <a:pt x="255" y="564"/>
                  </a:lnTo>
                  <a:lnTo>
                    <a:pt x="259" y="564"/>
                  </a:lnTo>
                  <a:lnTo>
                    <a:pt x="261" y="564"/>
                  </a:lnTo>
                  <a:lnTo>
                    <a:pt x="264" y="567"/>
                  </a:lnTo>
                  <a:lnTo>
                    <a:pt x="264" y="568"/>
                  </a:lnTo>
                  <a:lnTo>
                    <a:pt x="265" y="569"/>
                  </a:lnTo>
                  <a:lnTo>
                    <a:pt x="265" y="570"/>
                  </a:lnTo>
                  <a:lnTo>
                    <a:pt x="266" y="571"/>
                  </a:lnTo>
                  <a:lnTo>
                    <a:pt x="267" y="571"/>
                  </a:lnTo>
                  <a:lnTo>
                    <a:pt x="267" y="573"/>
                  </a:lnTo>
                  <a:lnTo>
                    <a:pt x="268" y="573"/>
                  </a:lnTo>
                  <a:lnTo>
                    <a:pt x="270" y="574"/>
                  </a:lnTo>
                  <a:lnTo>
                    <a:pt x="270" y="575"/>
                  </a:lnTo>
                  <a:lnTo>
                    <a:pt x="271" y="575"/>
                  </a:lnTo>
                  <a:lnTo>
                    <a:pt x="271" y="576"/>
                  </a:lnTo>
                  <a:lnTo>
                    <a:pt x="271" y="577"/>
                  </a:lnTo>
                  <a:lnTo>
                    <a:pt x="271" y="579"/>
                  </a:lnTo>
                  <a:lnTo>
                    <a:pt x="271" y="580"/>
                  </a:lnTo>
                  <a:lnTo>
                    <a:pt x="272" y="580"/>
                  </a:lnTo>
                  <a:lnTo>
                    <a:pt x="272" y="581"/>
                  </a:lnTo>
                  <a:lnTo>
                    <a:pt x="272" y="582"/>
                  </a:lnTo>
                  <a:lnTo>
                    <a:pt x="272" y="583"/>
                  </a:lnTo>
                  <a:lnTo>
                    <a:pt x="271" y="583"/>
                  </a:lnTo>
                  <a:lnTo>
                    <a:pt x="270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5" y="585"/>
                  </a:lnTo>
                  <a:lnTo>
                    <a:pt x="261" y="586"/>
                  </a:lnTo>
                  <a:lnTo>
                    <a:pt x="260" y="586"/>
                  </a:lnTo>
                  <a:lnTo>
                    <a:pt x="259" y="586"/>
                  </a:lnTo>
                  <a:lnTo>
                    <a:pt x="259" y="587"/>
                  </a:lnTo>
                  <a:lnTo>
                    <a:pt x="259" y="588"/>
                  </a:lnTo>
                  <a:lnTo>
                    <a:pt x="259" y="589"/>
                  </a:lnTo>
                  <a:lnTo>
                    <a:pt x="258" y="589"/>
                  </a:lnTo>
                  <a:lnTo>
                    <a:pt x="256" y="589"/>
                  </a:lnTo>
                  <a:lnTo>
                    <a:pt x="256" y="591"/>
                  </a:lnTo>
                  <a:lnTo>
                    <a:pt x="255" y="591"/>
                  </a:lnTo>
                  <a:lnTo>
                    <a:pt x="255" y="592"/>
                  </a:lnTo>
                  <a:lnTo>
                    <a:pt x="254" y="594"/>
                  </a:lnTo>
                  <a:lnTo>
                    <a:pt x="254" y="595"/>
                  </a:lnTo>
                  <a:lnTo>
                    <a:pt x="254" y="597"/>
                  </a:lnTo>
                  <a:lnTo>
                    <a:pt x="255" y="597"/>
                  </a:lnTo>
                  <a:lnTo>
                    <a:pt x="255" y="598"/>
                  </a:lnTo>
                  <a:lnTo>
                    <a:pt x="256" y="599"/>
                  </a:lnTo>
                  <a:lnTo>
                    <a:pt x="258" y="599"/>
                  </a:lnTo>
                  <a:lnTo>
                    <a:pt x="259" y="600"/>
                  </a:lnTo>
                  <a:lnTo>
                    <a:pt x="260" y="600"/>
                  </a:lnTo>
                  <a:lnTo>
                    <a:pt x="261" y="600"/>
                  </a:lnTo>
                  <a:lnTo>
                    <a:pt x="262" y="601"/>
                  </a:lnTo>
                  <a:lnTo>
                    <a:pt x="262" y="602"/>
                  </a:lnTo>
                  <a:lnTo>
                    <a:pt x="262" y="605"/>
                  </a:lnTo>
                  <a:lnTo>
                    <a:pt x="262" y="606"/>
                  </a:lnTo>
                  <a:lnTo>
                    <a:pt x="262" y="607"/>
                  </a:lnTo>
                  <a:lnTo>
                    <a:pt x="264" y="607"/>
                  </a:lnTo>
                  <a:lnTo>
                    <a:pt x="265" y="608"/>
                  </a:lnTo>
                  <a:lnTo>
                    <a:pt x="267" y="608"/>
                  </a:lnTo>
                  <a:lnTo>
                    <a:pt x="270" y="607"/>
                  </a:lnTo>
                  <a:lnTo>
                    <a:pt x="271" y="607"/>
                  </a:lnTo>
                  <a:lnTo>
                    <a:pt x="271" y="608"/>
                  </a:lnTo>
                  <a:lnTo>
                    <a:pt x="270" y="608"/>
                  </a:lnTo>
                  <a:lnTo>
                    <a:pt x="270" y="610"/>
                  </a:lnTo>
                  <a:lnTo>
                    <a:pt x="268" y="611"/>
                  </a:lnTo>
                  <a:lnTo>
                    <a:pt x="270" y="611"/>
                  </a:lnTo>
                  <a:lnTo>
                    <a:pt x="271" y="610"/>
                  </a:lnTo>
                  <a:lnTo>
                    <a:pt x="273" y="608"/>
                  </a:lnTo>
                  <a:lnTo>
                    <a:pt x="274" y="608"/>
                  </a:lnTo>
                  <a:lnTo>
                    <a:pt x="275" y="608"/>
                  </a:lnTo>
                  <a:lnTo>
                    <a:pt x="279" y="606"/>
                  </a:lnTo>
                  <a:lnTo>
                    <a:pt x="280" y="606"/>
                  </a:lnTo>
                  <a:lnTo>
                    <a:pt x="280" y="607"/>
                  </a:lnTo>
                  <a:lnTo>
                    <a:pt x="281" y="607"/>
                  </a:lnTo>
                  <a:lnTo>
                    <a:pt x="281" y="606"/>
                  </a:lnTo>
                  <a:lnTo>
                    <a:pt x="281" y="605"/>
                  </a:lnTo>
                  <a:lnTo>
                    <a:pt x="283" y="605"/>
                  </a:lnTo>
                  <a:lnTo>
                    <a:pt x="283" y="604"/>
                  </a:lnTo>
                  <a:lnTo>
                    <a:pt x="283" y="602"/>
                  </a:lnTo>
                  <a:lnTo>
                    <a:pt x="283" y="601"/>
                  </a:lnTo>
                  <a:lnTo>
                    <a:pt x="283" y="600"/>
                  </a:lnTo>
                  <a:lnTo>
                    <a:pt x="283" y="600"/>
                  </a:lnTo>
                  <a:lnTo>
                    <a:pt x="283" y="599"/>
                  </a:lnTo>
                  <a:lnTo>
                    <a:pt x="283" y="598"/>
                  </a:lnTo>
                  <a:lnTo>
                    <a:pt x="283" y="597"/>
                  </a:lnTo>
                  <a:lnTo>
                    <a:pt x="283" y="595"/>
                  </a:lnTo>
                  <a:lnTo>
                    <a:pt x="284" y="594"/>
                  </a:lnTo>
                  <a:lnTo>
                    <a:pt x="285" y="594"/>
                  </a:lnTo>
                  <a:lnTo>
                    <a:pt x="285" y="593"/>
                  </a:lnTo>
                  <a:lnTo>
                    <a:pt x="285" y="592"/>
                  </a:lnTo>
                  <a:lnTo>
                    <a:pt x="284" y="591"/>
                  </a:lnTo>
                  <a:lnTo>
                    <a:pt x="284" y="589"/>
                  </a:lnTo>
                  <a:lnTo>
                    <a:pt x="285" y="588"/>
                  </a:lnTo>
                  <a:lnTo>
                    <a:pt x="286" y="588"/>
                  </a:lnTo>
                  <a:lnTo>
                    <a:pt x="286" y="589"/>
                  </a:lnTo>
                  <a:lnTo>
                    <a:pt x="287" y="588"/>
                  </a:lnTo>
                  <a:lnTo>
                    <a:pt x="287" y="587"/>
                  </a:lnTo>
                  <a:lnTo>
                    <a:pt x="289" y="587"/>
                  </a:lnTo>
                  <a:lnTo>
                    <a:pt x="290" y="587"/>
                  </a:lnTo>
                  <a:lnTo>
                    <a:pt x="291" y="587"/>
                  </a:lnTo>
                  <a:lnTo>
                    <a:pt x="291" y="586"/>
                  </a:lnTo>
                  <a:lnTo>
                    <a:pt x="292" y="587"/>
                  </a:lnTo>
                  <a:lnTo>
                    <a:pt x="293" y="587"/>
                  </a:lnTo>
                  <a:lnTo>
                    <a:pt x="295" y="587"/>
                  </a:lnTo>
                  <a:lnTo>
                    <a:pt x="295" y="588"/>
                  </a:lnTo>
                  <a:lnTo>
                    <a:pt x="296" y="587"/>
                  </a:lnTo>
                  <a:lnTo>
                    <a:pt x="295" y="587"/>
                  </a:lnTo>
                  <a:lnTo>
                    <a:pt x="293" y="586"/>
                  </a:lnTo>
                  <a:lnTo>
                    <a:pt x="292" y="586"/>
                  </a:lnTo>
                  <a:lnTo>
                    <a:pt x="292" y="585"/>
                  </a:lnTo>
                  <a:lnTo>
                    <a:pt x="292" y="583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2" y="581"/>
                  </a:lnTo>
                  <a:lnTo>
                    <a:pt x="293" y="582"/>
                  </a:lnTo>
                  <a:lnTo>
                    <a:pt x="295" y="582"/>
                  </a:lnTo>
                  <a:lnTo>
                    <a:pt x="296" y="582"/>
                  </a:lnTo>
                  <a:lnTo>
                    <a:pt x="297" y="581"/>
                  </a:lnTo>
                  <a:lnTo>
                    <a:pt x="298" y="581"/>
                  </a:lnTo>
                  <a:lnTo>
                    <a:pt x="301" y="580"/>
                  </a:lnTo>
                  <a:lnTo>
                    <a:pt x="302" y="579"/>
                  </a:lnTo>
                  <a:lnTo>
                    <a:pt x="303" y="577"/>
                  </a:lnTo>
                  <a:lnTo>
                    <a:pt x="304" y="577"/>
                  </a:lnTo>
                  <a:lnTo>
                    <a:pt x="305" y="576"/>
                  </a:lnTo>
                  <a:lnTo>
                    <a:pt x="305" y="575"/>
                  </a:lnTo>
                  <a:lnTo>
                    <a:pt x="306" y="575"/>
                  </a:lnTo>
                  <a:lnTo>
                    <a:pt x="308" y="574"/>
                  </a:lnTo>
                  <a:lnTo>
                    <a:pt x="308" y="573"/>
                  </a:lnTo>
                  <a:lnTo>
                    <a:pt x="309" y="573"/>
                  </a:lnTo>
                  <a:lnTo>
                    <a:pt x="310" y="571"/>
                  </a:lnTo>
                  <a:lnTo>
                    <a:pt x="311" y="571"/>
                  </a:lnTo>
                  <a:lnTo>
                    <a:pt x="312" y="570"/>
                  </a:lnTo>
                  <a:lnTo>
                    <a:pt x="312" y="569"/>
                  </a:lnTo>
                  <a:lnTo>
                    <a:pt x="314" y="569"/>
                  </a:lnTo>
                  <a:lnTo>
                    <a:pt x="315" y="570"/>
                  </a:lnTo>
                  <a:lnTo>
                    <a:pt x="316" y="569"/>
                  </a:lnTo>
                  <a:lnTo>
                    <a:pt x="317" y="569"/>
                  </a:lnTo>
                  <a:lnTo>
                    <a:pt x="320" y="568"/>
                  </a:lnTo>
                  <a:lnTo>
                    <a:pt x="320" y="567"/>
                  </a:lnTo>
                  <a:lnTo>
                    <a:pt x="320" y="568"/>
                  </a:lnTo>
                  <a:lnTo>
                    <a:pt x="321" y="567"/>
                  </a:lnTo>
                  <a:lnTo>
                    <a:pt x="320" y="567"/>
                  </a:lnTo>
                  <a:lnTo>
                    <a:pt x="320" y="566"/>
                  </a:lnTo>
                  <a:lnTo>
                    <a:pt x="321" y="566"/>
                  </a:lnTo>
                  <a:lnTo>
                    <a:pt x="322" y="566"/>
                  </a:lnTo>
                  <a:lnTo>
                    <a:pt x="326" y="564"/>
                  </a:lnTo>
                  <a:lnTo>
                    <a:pt x="326" y="566"/>
                  </a:lnTo>
                  <a:lnTo>
                    <a:pt x="327" y="566"/>
                  </a:lnTo>
                  <a:lnTo>
                    <a:pt x="328" y="566"/>
                  </a:lnTo>
                  <a:lnTo>
                    <a:pt x="328" y="567"/>
                  </a:lnTo>
                  <a:lnTo>
                    <a:pt x="328" y="568"/>
                  </a:lnTo>
                  <a:lnTo>
                    <a:pt x="327" y="568"/>
                  </a:lnTo>
                  <a:lnTo>
                    <a:pt x="327" y="569"/>
                  </a:lnTo>
                  <a:lnTo>
                    <a:pt x="328" y="570"/>
                  </a:lnTo>
                  <a:lnTo>
                    <a:pt x="329" y="570"/>
                  </a:lnTo>
                  <a:lnTo>
                    <a:pt x="329" y="569"/>
                  </a:lnTo>
                  <a:lnTo>
                    <a:pt x="330" y="569"/>
                  </a:lnTo>
                  <a:lnTo>
                    <a:pt x="330" y="568"/>
                  </a:lnTo>
                  <a:lnTo>
                    <a:pt x="332" y="568"/>
                  </a:lnTo>
                  <a:lnTo>
                    <a:pt x="333" y="567"/>
                  </a:lnTo>
                  <a:lnTo>
                    <a:pt x="333" y="566"/>
                  </a:lnTo>
                  <a:lnTo>
                    <a:pt x="332" y="564"/>
                  </a:lnTo>
                  <a:lnTo>
                    <a:pt x="330" y="564"/>
                  </a:lnTo>
                  <a:lnTo>
                    <a:pt x="330" y="563"/>
                  </a:lnTo>
                  <a:lnTo>
                    <a:pt x="330" y="562"/>
                  </a:lnTo>
                  <a:lnTo>
                    <a:pt x="332" y="562"/>
                  </a:lnTo>
                  <a:lnTo>
                    <a:pt x="332" y="561"/>
                  </a:lnTo>
                  <a:lnTo>
                    <a:pt x="330" y="561"/>
                  </a:lnTo>
                  <a:lnTo>
                    <a:pt x="330" y="562"/>
                  </a:lnTo>
                  <a:lnTo>
                    <a:pt x="329" y="562"/>
                  </a:lnTo>
                  <a:lnTo>
                    <a:pt x="329" y="563"/>
                  </a:lnTo>
                  <a:lnTo>
                    <a:pt x="328" y="563"/>
                  </a:lnTo>
                  <a:lnTo>
                    <a:pt x="328" y="562"/>
                  </a:lnTo>
                  <a:lnTo>
                    <a:pt x="329" y="561"/>
                  </a:lnTo>
                  <a:lnTo>
                    <a:pt x="333" y="557"/>
                  </a:lnTo>
                  <a:lnTo>
                    <a:pt x="335" y="557"/>
                  </a:lnTo>
                  <a:lnTo>
                    <a:pt x="336" y="556"/>
                  </a:lnTo>
                  <a:lnTo>
                    <a:pt x="338" y="555"/>
                  </a:lnTo>
                  <a:lnTo>
                    <a:pt x="339" y="554"/>
                  </a:lnTo>
                  <a:lnTo>
                    <a:pt x="340" y="554"/>
                  </a:lnTo>
                  <a:lnTo>
                    <a:pt x="345" y="551"/>
                  </a:lnTo>
                  <a:lnTo>
                    <a:pt x="347" y="551"/>
                  </a:lnTo>
                  <a:lnTo>
                    <a:pt x="348" y="551"/>
                  </a:lnTo>
                  <a:lnTo>
                    <a:pt x="348" y="550"/>
                  </a:lnTo>
                  <a:lnTo>
                    <a:pt x="349" y="550"/>
                  </a:lnTo>
                  <a:lnTo>
                    <a:pt x="351" y="551"/>
                  </a:lnTo>
                  <a:lnTo>
                    <a:pt x="349" y="551"/>
                  </a:lnTo>
                  <a:lnTo>
                    <a:pt x="348" y="552"/>
                  </a:lnTo>
                  <a:lnTo>
                    <a:pt x="346" y="552"/>
                  </a:lnTo>
                  <a:lnTo>
                    <a:pt x="341" y="554"/>
                  </a:lnTo>
                  <a:lnTo>
                    <a:pt x="342" y="554"/>
                  </a:lnTo>
                  <a:lnTo>
                    <a:pt x="345" y="555"/>
                  </a:lnTo>
                  <a:lnTo>
                    <a:pt x="346" y="555"/>
                  </a:lnTo>
                  <a:lnTo>
                    <a:pt x="345" y="556"/>
                  </a:lnTo>
                  <a:lnTo>
                    <a:pt x="345" y="557"/>
                  </a:lnTo>
                  <a:lnTo>
                    <a:pt x="343" y="557"/>
                  </a:lnTo>
                  <a:lnTo>
                    <a:pt x="343" y="558"/>
                  </a:lnTo>
                  <a:lnTo>
                    <a:pt x="343" y="560"/>
                  </a:lnTo>
                  <a:lnTo>
                    <a:pt x="343" y="561"/>
                  </a:lnTo>
                  <a:lnTo>
                    <a:pt x="342" y="561"/>
                  </a:lnTo>
                  <a:lnTo>
                    <a:pt x="342" y="562"/>
                  </a:lnTo>
                  <a:lnTo>
                    <a:pt x="343" y="562"/>
                  </a:lnTo>
                  <a:lnTo>
                    <a:pt x="343" y="563"/>
                  </a:lnTo>
                  <a:lnTo>
                    <a:pt x="345" y="564"/>
                  </a:lnTo>
                  <a:lnTo>
                    <a:pt x="345" y="566"/>
                  </a:lnTo>
                  <a:lnTo>
                    <a:pt x="345" y="567"/>
                  </a:lnTo>
                  <a:lnTo>
                    <a:pt x="345" y="568"/>
                  </a:lnTo>
                  <a:lnTo>
                    <a:pt x="345" y="569"/>
                  </a:lnTo>
                  <a:lnTo>
                    <a:pt x="343" y="569"/>
                  </a:lnTo>
                  <a:lnTo>
                    <a:pt x="342" y="568"/>
                  </a:lnTo>
                  <a:lnTo>
                    <a:pt x="342" y="569"/>
                  </a:lnTo>
                  <a:lnTo>
                    <a:pt x="342" y="570"/>
                  </a:lnTo>
                  <a:lnTo>
                    <a:pt x="341" y="569"/>
                  </a:lnTo>
                  <a:lnTo>
                    <a:pt x="340" y="569"/>
                  </a:lnTo>
                  <a:lnTo>
                    <a:pt x="339" y="570"/>
                  </a:lnTo>
                  <a:lnTo>
                    <a:pt x="338" y="571"/>
                  </a:lnTo>
                  <a:lnTo>
                    <a:pt x="338" y="571"/>
                  </a:lnTo>
                  <a:lnTo>
                    <a:pt x="339" y="571"/>
                  </a:lnTo>
                  <a:lnTo>
                    <a:pt x="340" y="571"/>
                  </a:lnTo>
                  <a:lnTo>
                    <a:pt x="343" y="571"/>
                  </a:lnTo>
                  <a:lnTo>
                    <a:pt x="345" y="571"/>
                  </a:lnTo>
                  <a:lnTo>
                    <a:pt x="346" y="571"/>
                  </a:lnTo>
                  <a:lnTo>
                    <a:pt x="347" y="571"/>
                  </a:lnTo>
                  <a:lnTo>
                    <a:pt x="348" y="573"/>
                  </a:lnTo>
                  <a:lnTo>
                    <a:pt x="349" y="570"/>
                  </a:lnTo>
                  <a:lnTo>
                    <a:pt x="351" y="570"/>
                  </a:lnTo>
                  <a:lnTo>
                    <a:pt x="351" y="571"/>
                  </a:lnTo>
                  <a:lnTo>
                    <a:pt x="352" y="573"/>
                  </a:lnTo>
                  <a:lnTo>
                    <a:pt x="352" y="574"/>
                  </a:lnTo>
                  <a:lnTo>
                    <a:pt x="353" y="574"/>
                  </a:lnTo>
                  <a:lnTo>
                    <a:pt x="353" y="573"/>
                  </a:lnTo>
                  <a:lnTo>
                    <a:pt x="354" y="573"/>
                  </a:lnTo>
                  <a:lnTo>
                    <a:pt x="354" y="571"/>
                  </a:lnTo>
                  <a:lnTo>
                    <a:pt x="354" y="571"/>
                  </a:lnTo>
                  <a:lnTo>
                    <a:pt x="354" y="570"/>
                  </a:lnTo>
                  <a:lnTo>
                    <a:pt x="354" y="569"/>
                  </a:lnTo>
                  <a:lnTo>
                    <a:pt x="354" y="568"/>
                  </a:lnTo>
                  <a:lnTo>
                    <a:pt x="355" y="567"/>
                  </a:lnTo>
                  <a:lnTo>
                    <a:pt x="355" y="566"/>
                  </a:lnTo>
                  <a:lnTo>
                    <a:pt x="357" y="566"/>
                  </a:lnTo>
                  <a:lnTo>
                    <a:pt x="358" y="564"/>
                  </a:lnTo>
                  <a:lnTo>
                    <a:pt x="359" y="563"/>
                  </a:lnTo>
                  <a:lnTo>
                    <a:pt x="360" y="563"/>
                  </a:lnTo>
                  <a:lnTo>
                    <a:pt x="361" y="563"/>
                  </a:lnTo>
                  <a:lnTo>
                    <a:pt x="363" y="563"/>
                  </a:lnTo>
                  <a:lnTo>
                    <a:pt x="364" y="563"/>
                  </a:lnTo>
                  <a:lnTo>
                    <a:pt x="365" y="561"/>
                  </a:lnTo>
                  <a:lnTo>
                    <a:pt x="366" y="561"/>
                  </a:lnTo>
                  <a:lnTo>
                    <a:pt x="367" y="562"/>
                  </a:lnTo>
                  <a:lnTo>
                    <a:pt x="371" y="562"/>
                  </a:lnTo>
                  <a:lnTo>
                    <a:pt x="372" y="561"/>
                  </a:lnTo>
                  <a:lnTo>
                    <a:pt x="372" y="562"/>
                  </a:lnTo>
                  <a:lnTo>
                    <a:pt x="374" y="563"/>
                  </a:lnTo>
                  <a:lnTo>
                    <a:pt x="377" y="564"/>
                  </a:lnTo>
                  <a:lnTo>
                    <a:pt x="378" y="563"/>
                  </a:lnTo>
                  <a:lnTo>
                    <a:pt x="379" y="563"/>
                  </a:lnTo>
                  <a:lnTo>
                    <a:pt x="379" y="562"/>
                  </a:lnTo>
                  <a:lnTo>
                    <a:pt x="379" y="561"/>
                  </a:lnTo>
                  <a:lnTo>
                    <a:pt x="380" y="560"/>
                  </a:lnTo>
                  <a:lnTo>
                    <a:pt x="380" y="558"/>
                  </a:lnTo>
                  <a:lnTo>
                    <a:pt x="384" y="558"/>
                  </a:lnTo>
                  <a:lnTo>
                    <a:pt x="385" y="557"/>
                  </a:lnTo>
                  <a:lnTo>
                    <a:pt x="385" y="556"/>
                  </a:lnTo>
                  <a:lnTo>
                    <a:pt x="384" y="556"/>
                  </a:lnTo>
                  <a:lnTo>
                    <a:pt x="385" y="555"/>
                  </a:lnTo>
                  <a:lnTo>
                    <a:pt x="386" y="554"/>
                  </a:lnTo>
                  <a:lnTo>
                    <a:pt x="388" y="554"/>
                  </a:lnTo>
                  <a:lnTo>
                    <a:pt x="389" y="554"/>
                  </a:lnTo>
                  <a:lnTo>
                    <a:pt x="391" y="552"/>
                  </a:lnTo>
                  <a:lnTo>
                    <a:pt x="395" y="551"/>
                  </a:lnTo>
                  <a:lnTo>
                    <a:pt x="397" y="551"/>
                  </a:lnTo>
                  <a:lnTo>
                    <a:pt x="395" y="552"/>
                  </a:lnTo>
                  <a:lnTo>
                    <a:pt x="397" y="554"/>
                  </a:lnTo>
                  <a:lnTo>
                    <a:pt x="400" y="557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398" y="560"/>
                  </a:lnTo>
                  <a:lnTo>
                    <a:pt x="397" y="560"/>
                  </a:lnTo>
                  <a:lnTo>
                    <a:pt x="397" y="561"/>
                  </a:lnTo>
                  <a:lnTo>
                    <a:pt x="397" y="562"/>
                  </a:lnTo>
                  <a:lnTo>
                    <a:pt x="396" y="562"/>
                  </a:lnTo>
                  <a:lnTo>
                    <a:pt x="396" y="563"/>
                  </a:lnTo>
                  <a:lnTo>
                    <a:pt x="397" y="563"/>
                  </a:lnTo>
                  <a:lnTo>
                    <a:pt x="397" y="564"/>
                  </a:lnTo>
                  <a:lnTo>
                    <a:pt x="396" y="566"/>
                  </a:lnTo>
                  <a:lnTo>
                    <a:pt x="396" y="567"/>
                  </a:lnTo>
                  <a:lnTo>
                    <a:pt x="396" y="568"/>
                  </a:lnTo>
                  <a:lnTo>
                    <a:pt x="397" y="568"/>
                  </a:lnTo>
                  <a:lnTo>
                    <a:pt x="400" y="569"/>
                  </a:lnTo>
                  <a:lnTo>
                    <a:pt x="403" y="570"/>
                  </a:lnTo>
                  <a:lnTo>
                    <a:pt x="404" y="569"/>
                  </a:lnTo>
                  <a:lnTo>
                    <a:pt x="406" y="568"/>
                  </a:lnTo>
                  <a:lnTo>
                    <a:pt x="406" y="567"/>
                  </a:lnTo>
                  <a:lnTo>
                    <a:pt x="406" y="566"/>
                  </a:lnTo>
                  <a:lnTo>
                    <a:pt x="406" y="564"/>
                  </a:lnTo>
                  <a:lnTo>
                    <a:pt x="404" y="563"/>
                  </a:lnTo>
                  <a:lnTo>
                    <a:pt x="404" y="562"/>
                  </a:lnTo>
                  <a:lnTo>
                    <a:pt x="403" y="562"/>
                  </a:lnTo>
                  <a:lnTo>
                    <a:pt x="403" y="561"/>
                  </a:lnTo>
                  <a:lnTo>
                    <a:pt x="404" y="560"/>
                  </a:lnTo>
                  <a:lnTo>
                    <a:pt x="406" y="558"/>
                  </a:lnTo>
                  <a:lnTo>
                    <a:pt x="407" y="560"/>
                  </a:lnTo>
                  <a:lnTo>
                    <a:pt x="410" y="558"/>
                  </a:lnTo>
                  <a:lnTo>
                    <a:pt x="413" y="556"/>
                  </a:lnTo>
                  <a:lnTo>
                    <a:pt x="413" y="555"/>
                  </a:lnTo>
                  <a:lnTo>
                    <a:pt x="414" y="554"/>
                  </a:lnTo>
                  <a:lnTo>
                    <a:pt x="415" y="554"/>
                  </a:lnTo>
                  <a:lnTo>
                    <a:pt x="414" y="552"/>
                  </a:lnTo>
                  <a:lnTo>
                    <a:pt x="415" y="552"/>
                  </a:lnTo>
                  <a:lnTo>
                    <a:pt x="415" y="551"/>
                  </a:lnTo>
                  <a:lnTo>
                    <a:pt x="415" y="550"/>
                  </a:lnTo>
                  <a:lnTo>
                    <a:pt x="415" y="549"/>
                  </a:lnTo>
                  <a:lnTo>
                    <a:pt x="414" y="548"/>
                  </a:lnTo>
                  <a:lnTo>
                    <a:pt x="414" y="546"/>
                  </a:lnTo>
                  <a:lnTo>
                    <a:pt x="413" y="545"/>
                  </a:lnTo>
                  <a:lnTo>
                    <a:pt x="413" y="546"/>
                  </a:lnTo>
                  <a:lnTo>
                    <a:pt x="413" y="548"/>
                  </a:lnTo>
                  <a:lnTo>
                    <a:pt x="411" y="548"/>
                  </a:lnTo>
                  <a:lnTo>
                    <a:pt x="411" y="546"/>
                  </a:lnTo>
                  <a:lnTo>
                    <a:pt x="411" y="545"/>
                  </a:lnTo>
                  <a:lnTo>
                    <a:pt x="411" y="544"/>
                  </a:lnTo>
                  <a:lnTo>
                    <a:pt x="411" y="543"/>
                  </a:lnTo>
                  <a:lnTo>
                    <a:pt x="410" y="543"/>
                  </a:lnTo>
                  <a:lnTo>
                    <a:pt x="410" y="542"/>
                  </a:lnTo>
                  <a:lnTo>
                    <a:pt x="409" y="542"/>
                  </a:lnTo>
                  <a:lnTo>
                    <a:pt x="409" y="540"/>
                  </a:lnTo>
                  <a:lnTo>
                    <a:pt x="408" y="539"/>
                  </a:lnTo>
                  <a:lnTo>
                    <a:pt x="408" y="538"/>
                  </a:lnTo>
                  <a:lnTo>
                    <a:pt x="408" y="537"/>
                  </a:lnTo>
                  <a:lnTo>
                    <a:pt x="407" y="537"/>
                  </a:lnTo>
                  <a:lnTo>
                    <a:pt x="407" y="536"/>
                  </a:lnTo>
                  <a:lnTo>
                    <a:pt x="407" y="534"/>
                  </a:lnTo>
                  <a:lnTo>
                    <a:pt x="407" y="533"/>
                  </a:lnTo>
                  <a:lnTo>
                    <a:pt x="407" y="532"/>
                  </a:lnTo>
                  <a:lnTo>
                    <a:pt x="407" y="531"/>
                  </a:lnTo>
                  <a:lnTo>
                    <a:pt x="406" y="531"/>
                  </a:lnTo>
                  <a:lnTo>
                    <a:pt x="406" y="532"/>
                  </a:lnTo>
                  <a:lnTo>
                    <a:pt x="404" y="531"/>
                  </a:lnTo>
                  <a:lnTo>
                    <a:pt x="403" y="531"/>
                  </a:lnTo>
                  <a:lnTo>
                    <a:pt x="402" y="531"/>
                  </a:lnTo>
                  <a:lnTo>
                    <a:pt x="402" y="530"/>
                  </a:lnTo>
                  <a:lnTo>
                    <a:pt x="401" y="530"/>
                  </a:lnTo>
                  <a:lnTo>
                    <a:pt x="401" y="529"/>
                  </a:lnTo>
                  <a:lnTo>
                    <a:pt x="402" y="529"/>
                  </a:lnTo>
                  <a:lnTo>
                    <a:pt x="402" y="527"/>
                  </a:lnTo>
                  <a:lnTo>
                    <a:pt x="401" y="526"/>
                  </a:lnTo>
                  <a:lnTo>
                    <a:pt x="400" y="526"/>
                  </a:lnTo>
                  <a:lnTo>
                    <a:pt x="400" y="525"/>
                  </a:lnTo>
                  <a:lnTo>
                    <a:pt x="398" y="526"/>
                  </a:lnTo>
                  <a:lnTo>
                    <a:pt x="398" y="525"/>
                  </a:lnTo>
                  <a:lnTo>
                    <a:pt x="397" y="525"/>
                  </a:lnTo>
                  <a:lnTo>
                    <a:pt x="396" y="525"/>
                  </a:lnTo>
                  <a:lnTo>
                    <a:pt x="397" y="526"/>
                  </a:lnTo>
                  <a:lnTo>
                    <a:pt x="396" y="526"/>
                  </a:lnTo>
                  <a:lnTo>
                    <a:pt x="395" y="526"/>
                  </a:lnTo>
                  <a:lnTo>
                    <a:pt x="395" y="525"/>
                  </a:lnTo>
                  <a:lnTo>
                    <a:pt x="392" y="523"/>
                  </a:lnTo>
                  <a:lnTo>
                    <a:pt x="391" y="520"/>
                  </a:lnTo>
                  <a:lnTo>
                    <a:pt x="391" y="519"/>
                  </a:lnTo>
                  <a:lnTo>
                    <a:pt x="391" y="518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90" y="515"/>
                  </a:lnTo>
                  <a:lnTo>
                    <a:pt x="390" y="514"/>
                  </a:lnTo>
                  <a:lnTo>
                    <a:pt x="394" y="515"/>
                  </a:lnTo>
                  <a:lnTo>
                    <a:pt x="394" y="514"/>
                  </a:lnTo>
                  <a:lnTo>
                    <a:pt x="392" y="514"/>
                  </a:lnTo>
                  <a:lnTo>
                    <a:pt x="391" y="513"/>
                  </a:lnTo>
                  <a:lnTo>
                    <a:pt x="392" y="513"/>
                  </a:lnTo>
                  <a:lnTo>
                    <a:pt x="392" y="512"/>
                  </a:lnTo>
                  <a:lnTo>
                    <a:pt x="394" y="512"/>
                  </a:lnTo>
                  <a:lnTo>
                    <a:pt x="394" y="511"/>
                  </a:lnTo>
                  <a:lnTo>
                    <a:pt x="392" y="511"/>
                  </a:lnTo>
                  <a:lnTo>
                    <a:pt x="394" y="509"/>
                  </a:lnTo>
                  <a:lnTo>
                    <a:pt x="395" y="509"/>
                  </a:lnTo>
                  <a:lnTo>
                    <a:pt x="396" y="508"/>
                  </a:lnTo>
                  <a:lnTo>
                    <a:pt x="396" y="509"/>
                  </a:lnTo>
                  <a:lnTo>
                    <a:pt x="397" y="511"/>
                  </a:lnTo>
                  <a:lnTo>
                    <a:pt x="398" y="512"/>
                  </a:lnTo>
                  <a:lnTo>
                    <a:pt x="400" y="513"/>
                  </a:lnTo>
                  <a:lnTo>
                    <a:pt x="401" y="514"/>
                  </a:lnTo>
                  <a:lnTo>
                    <a:pt x="401" y="514"/>
                  </a:lnTo>
                  <a:lnTo>
                    <a:pt x="401" y="515"/>
                  </a:lnTo>
                  <a:lnTo>
                    <a:pt x="402" y="517"/>
                  </a:lnTo>
                  <a:lnTo>
                    <a:pt x="402" y="515"/>
                  </a:lnTo>
                  <a:lnTo>
                    <a:pt x="403" y="517"/>
                  </a:lnTo>
                  <a:lnTo>
                    <a:pt x="403" y="518"/>
                  </a:lnTo>
                  <a:lnTo>
                    <a:pt x="404" y="518"/>
                  </a:lnTo>
                  <a:lnTo>
                    <a:pt x="406" y="519"/>
                  </a:lnTo>
                  <a:lnTo>
                    <a:pt x="407" y="519"/>
                  </a:lnTo>
                  <a:lnTo>
                    <a:pt x="407" y="520"/>
                  </a:lnTo>
                  <a:lnTo>
                    <a:pt x="408" y="523"/>
                  </a:lnTo>
                  <a:lnTo>
                    <a:pt x="408" y="524"/>
                  </a:lnTo>
                  <a:lnTo>
                    <a:pt x="409" y="524"/>
                  </a:lnTo>
                  <a:lnTo>
                    <a:pt x="410" y="525"/>
                  </a:lnTo>
                  <a:lnTo>
                    <a:pt x="409" y="525"/>
                  </a:lnTo>
                  <a:lnTo>
                    <a:pt x="409" y="526"/>
                  </a:lnTo>
                  <a:lnTo>
                    <a:pt x="410" y="526"/>
                  </a:lnTo>
                  <a:lnTo>
                    <a:pt x="410" y="527"/>
                  </a:lnTo>
                  <a:lnTo>
                    <a:pt x="410" y="529"/>
                  </a:lnTo>
                  <a:lnTo>
                    <a:pt x="409" y="530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11" y="532"/>
                  </a:lnTo>
                  <a:lnTo>
                    <a:pt x="411" y="531"/>
                  </a:lnTo>
                  <a:lnTo>
                    <a:pt x="411" y="530"/>
                  </a:lnTo>
                  <a:lnTo>
                    <a:pt x="413" y="531"/>
                  </a:lnTo>
                  <a:lnTo>
                    <a:pt x="413" y="530"/>
                  </a:lnTo>
                  <a:lnTo>
                    <a:pt x="411" y="529"/>
                  </a:lnTo>
                  <a:lnTo>
                    <a:pt x="413" y="527"/>
                  </a:lnTo>
                  <a:lnTo>
                    <a:pt x="415" y="526"/>
                  </a:lnTo>
                  <a:lnTo>
                    <a:pt x="415" y="527"/>
                  </a:lnTo>
                  <a:lnTo>
                    <a:pt x="416" y="527"/>
                  </a:lnTo>
                  <a:lnTo>
                    <a:pt x="417" y="527"/>
                  </a:lnTo>
                  <a:lnTo>
                    <a:pt x="419" y="527"/>
                  </a:lnTo>
                  <a:lnTo>
                    <a:pt x="419" y="529"/>
                  </a:lnTo>
                  <a:lnTo>
                    <a:pt x="420" y="529"/>
                  </a:lnTo>
                  <a:lnTo>
                    <a:pt x="423" y="530"/>
                  </a:lnTo>
                  <a:lnTo>
                    <a:pt x="427" y="530"/>
                  </a:lnTo>
                  <a:lnTo>
                    <a:pt x="433" y="530"/>
                  </a:lnTo>
                  <a:lnTo>
                    <a:pt x="435" y="531"/>
                  </a:lnTo>
                  <a:lnTo>
                    <a:pt x="438" y="532"/>
                  </a:lnTo>
                  <a:lnTo>
                    <a:pt x="439" y="532"/>
                  </a:lnTo>
                  <a:lnTo>
                    <a:pt x="441" y="533"/>
                  </a:lnTo>
                  <a:lnTo>
                    <a:pt x="444" y="534"/>
                  </a:lnTo>
                  <a:lnTo>
                    <a:pt x="447" y="536"/>
                  </a:lnTo>
                  <a:lnTo>
                    <a:pt x="450" y="538"/>
                  </a:lnTo>
                  <a:lnTo>
                    <a:pt x="451" y="539"/>
                  </a:lnTo>
                  <a:lnTo>
                    <a:pt x="453" y="540"/>
                  </a:lnTo>
                  <a:lnTo>
                    <a:pt x="456" y="542"/>
                  </a:lnTo>
                  <a:lnTo>
                    <a:pt x="456" y="543"/>
                  </a:lnTo>
                  <a:lnTo>
                    <a:pt x="456" y="543"/>
                  </a:lnTo>
                  <a:lnTo>
                    <a:pt x="454" y="543"/>
                  </a:lnTo>
                  <a:lnTo>
                    <a:pt x="453" y="543"/>
                  </a:lnTo>
                  <a:lnTo>
                    <a:pt x="453" y="544"/>
                  </a:lnTo>
                  <a:lnTo>
                    <a:pt x="454" y="544"/>
                  </a:lnTo>
                  <a:lnTo>
                    <a:pt x="453" y="545"/>
                  </a:lnTo>
                  <a:lnTo>
                    <a:pt x="453" y="546"/>
                  </a:lnTo>
                  <a:lnTo>
                    <a:pt x="454" y="546"/>
                  </a:lnTo>
                  <a:lnTo>
                    <a:pt x="454" y="545"/>
                  </a:lnTo>
                  <a:lnTo>
                    <a:pt x="456" y="545"/>
                  </a:lnTo>
                  <a:lnTo>
                    <a:pt x="456" y="544"/>
                  </a:lnTo>
                  <a:lnTo>
                    <a:pt x="456" y="543"/>
                  </a:lnTo>
                  <a:lnTo>
                    <a:pt x="457" y="543"/>
                  </a:lnTo>
                  <a:lnTo>
                    <a:pt x="460" y="545"/>
                  </a:lnTo>
                  <a:lnTo>
                    <a:pt x="464" y="546"/>
                  </a:lnTo>
                  <a:lnTo>
                    <a:pt x="464" y="546"/>
                  </a:lnTo>
                  <a:lnTo>
                    <a:pt x="464" y="548"/>
                  </a:lnTo>
                  <a:lnTo>
                    <a:pt x="464" y="548"/>
                  </a:lnTo>
                  <a:lnTo>
                    <a:pt x="463" y="548"/>
                  </a:lnTo>
                  <a:lnTo>
                    <a:pt x="463" y="549"/>
                  </a:lnTo>
                  <a:lnTo>
                    <a:pt x="464" y="549"/>
                  </a:lnTo>
                  <a:lnTo>
                    <a:pt x="464" y="549"/>
                  </a:lnTo>
                  <a:lnTo>
                    <a:pt x="465" y="549"/>
                  </a:lnTo>
                  <a:lnTo>
                    <a:pt x="465" y="550"/>
                  </a:lnTo>
                  <a:lnTo>
                    <a:pt x="466" y="550"/>
                  </a:lnTo>
                  <a:lnTo>
                    <a:pt x="468" y="550"/>
                  </a:lnTo>
                  <a:lnTo>
                    <a:pt x="468" y="551"/>
                  </a:lnTo>
                  <a:lnTo>
                    <a:pt x="469" y="552"/>
                  </a:lnTo>
                  <a:lnTo>
                    <a:pt x="472" y="554"/>
                  </a:lnTo>
                  <a:lnTo>
                    <a:pt x="476" y="555"/>
                  </a:lnTo>
                  <a:lnTo>
                    <a:pt x="477" y="555"/>
                  </a:lnTo>
                  <a:lnTo>
                    <a:pt x="477" y="556"/>
                  </a:lnTo>
                  <a:lnTo>
                    <a:pt x="476" y="556"/>
                  </a:lnTo>
                  <a:lnTo>
                    <a:pt x="476" y="557"/>
                  </a:lnTo>
                  <a:lnTo>
                    <a:pt x="477" y="558"/>
                  </a:lnTo>
                  <a:lnTo>
                    <a:pt x="478" y="560"/>
                  </a:lnTo>
                  <a:lnTo>
                    <a:pt x="479" y="560"/>
                  </a:lnTo>
                  <a:lnTo>
                    <a:pt x="479" y="561"/>
                  </a:lnTo>
                  <a:lnTo>
                    <a:pt x="482" y="562"/>
                  </a:lnTo>
                  <a:lnTo>
                    <a:pt x="484" y="566"/>
                  </a:lnTo>
                  <a:lnTo>
                    <a:pt x="485" y="566"/>
                  </a:lnTo>
                  <a:lnTo>
                    <a:pt x="487" y="567"/>
                  </a:lnTo>
                  <a:lnTo>
                    <a:pt x="488" y="567"/>
                  </a:lnTo>
                  <a:lnTo>
                    <a:pt x="488" y="568"/>
                  </a:lnTo>
                  <a:lnTo>
                    <a:pt x="489" y="569"/>
                  </a:lnTo>
                  <a:lnTo>
                    <a:pt x="489" y="570"/>
                  </a:lnTo>
                  <a:lnTo>
                    <a:pt x="488" y="571"/>
                  </a:lnTo>
                  <a:lnTo>
                    <a:pt x="488" y="571"/>
                  </a:lnTo>
                  <a:lnTo>
                    <a:pt x="489" y="571"/>
                  </a:lnTo>
                  <a:lnTo>
                    <a:pt x="489" y="573"/>
                  </a:lnTo>
                  <a:lnTo>
                    <a:pt x="490" y="571"/>
                  </a:lnTo>
                  <a:lnTo>
                    <a:pt x="491" y="571"/>
                  </a:lnTo>
                  <a:lnTo>
                    <a:pt x="491" y="571"/>
                  </a:lnTo>
                  <a:lnTo>
                    <a:pt x="491" y="570"/>
                  </a:lnTo>
                  <a:lnTo>
                    <a:pt x="493" y="570"/>
                  </a:lnTo>
                  <a:lnTo>
                    <a:pt x="493" y="569"/>
                  </a:lnTo>
                  <a:lnTo>
                    <a:pt x="493" y="568"/>
                  </a:lnTo>
                  <a:lnTo>
                    <a:pt x="493" y="567"/>
                  </a:lnTo>
                  <a:lnTo>
                    <a:pt x="493" y="567"/>
                  </a:lnTo>
                  <a:lnTo>
                    <a:pt x="493" y="566"/>
                  </a:lnTo>
                  <a:lnTo>
                    <a:pt x="495" y="561"/>
                  </a:lnTo>
                  <a:lnTo>
                    <a:pt x="495" y="560"/>
                  </a:lnTo>
                  <a:lnTo>
                    <a:pt x="495" y="558"/>
                  </a:lnTo>
                  <a:lnTo>
                    <a:pt x="495" y="557"/>
                  </a:lnTo>
                  <a:lnTo>
                    <a:pt x="495" y="556"/>
                  </a:lnTo>
                  <a:lnTo>
                    <a:pt x="496" y="556"/>
                  </a:lnTo>
                  <a:lnTo>
                    <a:pt x="496" y="555"/>
                  </a:lnTo>
                  <a:lnTo>
                    <a:pt x="495" y="555"/>
                  </a:lnTo>
                  <a:lnTo>
                    <a:pt x="495" y="554"/>
                  </a:lnTo>
                  <a:lnTo>
                    <a:pt x="496" y="554"/>
                  </a:lnTo>
                  <a:lnTo>
                    <a:pt x="496" y="552"/>
                  </a:lnTo>
                  <a:lnTo>
                    <a:pt x="495" y="552"/>
                  </a:lnTo>
                  <a:lnTo>
                    <a:pt x="493" y="554"/>
                  </a:lnTo>
                  <a:lnTo>
                    <a:pt x="491" y="551"/>
                  </a:lnTo>
                  <a:lnTo>
                    <a:pt x="490" y="551"/>
                  </a:lnTo>
                  <a:lnTo>
                    <a:pt x="490" y="550"/>
                  </a:lnTo>
                  <a:lnTo>
                    <a:pt x="490" y="549"/>
                  </a:lnTo>
                  <a:lnTo>
                    <a:pt x="488" y="544"/>
                  </a:lnTo>
                  <a:lnTo>
                    <a:pt x="487" y="543"/>
                  </a:lnTo>
                  <a:lnTo>
                    <a:pt x="487" y="543"/>
                  </a:lnTo>
                  <a:lnTo>
                    <a:pt x="487" y="542"/>
                  </a:lnTo>
                  <a:lnTo>
                    <a:pt x="487" y="540"/>
                  </a:lnTo>
                  <a:lnTo>
                    <a:pt x="488" y="540"/>
                  </a:lnTo>
                  <a:lnTo>
                    <a:pt x="487" y="539"/>
                  </a:lnTo>
                  <a:lnTo>
                    <a:pt x="487" y="538"/>
                  </a:lnTo>
                  <a:lnTo>
                    <a:pt x="485" y="538"/>
                  </a:lnTo>
                  <a:lnTo>
                    <a:pt x="484" y="537"/>
                  </a:lnTo>
                  <a:lnTo>
                    <a:pt x="483" y="536"/>
                  </a:lnTo>
                  <a:lnTo>
                    <a:pt x="482" y="534"/>
                  </a:lnTo>
                  <a:lnTo>
                    <a:pt x="481" y="533"/>
                  </a:lnTo>
                  <a:lnTo>
                    <a:pt x="479" y="533"/>
                  </a:lnTo>
                  <a:lnTo>
                    <a:pt x="477" y="531"/>
                  </a:lnTo>
                  <a:lnTo>
                    <a:pt x="476" y="531"/>
                  </a:lnTo>
                  <a:lnTo>
                    <a:pt x="476" y="532"/>
                  </a:lnTo>
                  <a:lnTo>
                    <a:pt x="476" y="533"/>
                  </a:lnTo>
                  <a:lnTo>
                    <a:pt x="475" y="533"/>
                  </a:lnTo>
                  <a:lnTo>
                    <a:pt x="475" y="534"/>
                  </a:lnTo>
                  <a:lnTo>
                    <a:pt x="475" y="536"/>
                  </a:lnTo>
                  <a:lnTo>
                    <a:pt x="474" y="536"/>
                  </a:lnTo>
                  <a:lnTo>
                    <a:pt x="474" y="534"/>
                  </a:lnTo>
                  <a:lnTo>
                    <a:pt x="474" y="533"/>
                  </a:lnTo>
                  <a:lnTo>
                    <a:pt x="474" y="532"/>
                  </a:lnTo>
                  <a:lnTo>
                    <a:pt x="474" y="531"/>
                  </a:lnTo>
                  <a:lnTo>
                    <a:pt x="474" y="530"/>
                  </a:lnTo>
                  <a:lnTo>
                    <a:pt x="474" y="529"/>
                  </a:lnTo>
                  <a:lnTo>
                    <a:pt x="474" y="527"/>
                  </a:lnTo>
                  <a:lnTo>
                    <a:pt x="475" y="523"/>
                  </a:lnTo>
                  <a:lnTo>
                    <a:pt x="475" y="521"/>
                  </a:lnTo>
                  <a:lnTo>
                    <a:pt x="475" y="520"/>
                  </a:lnTo>
                  <a:lnTo>
                    <a:pt x="476" y="520"/>
                  </a:lnTo>
                  <a:lnTo>
                    <a:pt x="476" y="521"/>
                  </a:lnTo>
                  <a:lnTo>
                    <a:pt x="476" y="523"/>
                  </a:lnTo>
                  <a:lnTo>
                    <a:pt x="477" y="523"/>
                  </a:lnTo>
                  <a:lnTo>
                    <a:pt x="478" y="523"/>
                  </a:lnTo>
                  <a:lnTo>
                    <a:pt x="478" y="521"/>
                  </a:lnTo>
                  <a:lnTo>
                    <a:pt x="478" y="520"/>
                  </a:lnTo>
                  <a:lnTo>
                    <a:pt x="479" y="519"/>
                  </a:lnTo>
                  <a:lnTo>
                    <a:pt x="478" y="519"/>
                  </a:lnTo>
                  <a:lnTo>
                    <a:pt x="478" y="518"/>
                  </a:lnTo>
                  <a:lnTo>
                    <a:pt x="477" y="517"/>
                  </a:lnTo>
                  <a:lnTo>
                    <a:pt x="477" y="515"/>
                  </a:lnTo>
                  <a:lnTo>
                    <a:pt x="477" y="514"/>
                  </a:lnTo>
                  <a:lnTo>
                    <a:pt x="477" y="514"/>
                  </a:lnTo>
                  <a:lnTo>
                    <a:pt x="478" y="512"/>
                  </a:lnTo>
                  <a:lnTo>
                    <a:pt x="478" y="511"/>
                  </a:lnTo>
                  <a:lnTo>
                    <a:pt x="478" y="509"/>
                  </a:lnTo>
                  <a:lnTo>
                    <a:pt x="478" y="508"/>
                  </a:lnTo>
                  <a:lnTo>
                    <a:pt x="478" y="507"/>
                  </a:lnTo>
                  <a:lnTo>
                    <a:pt x="478" y="506"/>
                  </a:lnTo>
                  <a:lnTo>
                    <a:pt x="478" y="503"/>
                  </a:lnTo>
                  <a:lnTo>
                    <a:pt x="478" y="502"/>
                  </a:lnTo>
                  <a:lnTo>
                    <a:pt x="479" y="501"/>
                  </a:lnTo>
                  <a:lnTo>
                    <a:pt x="479" y="500"/>
                  </a:lnTo>
                  <a:lnTo>
                    <a:pt x="479" y="499"/>
                  </a:lnTo>
                  <a:lnTo>
                    <a:pt x="478" y="499"/>
                  </a:lnTo>
                  <a:lnTo>
                    <a:pt x="478" y="497"/>
                  </a:lnTo>
                  <a:lnTo>
                    <a:pt x="477" y="497"/>
                  </a:lnTo>
                  <a:lnTo>
                    <a:pt x="476" y="497"/>
                  </a:lnTo>
                  <a:lnTo>
                    <a:pt x="474" y="499"/>
                  </a:lnTo>
                  <a:lnTo>
                    <a:pt x="472" y="500"/>
                  </a:lnTo>
                  <a:lnTo>
                    <a:pt x="472" y="497"/>
                  </a:lnTo>
                  <a:lnTo>
                    <a:pt x="472" y="496"/>
                  </a:lnTo>
                  <a:lnTo>
                    <a:pt x="471" y="496"/>
                  </a:lnTo>
                  <a:lnTo>
                    <a:pt x="472" y="495"/>
                  </a:lnTo>
                  <a:lnTo>
                    <a:pt x="474" y="494"/>
                  </a:lnTo>
                  <a:lnTo>
                    <a:pt x="474" y="492"/>
                  </a:lnTo>
                  <a:lnTo>
                    <a:pt x="472" y="492"/>
                  </a:lnTo>
                  <a:lnTo>
                    <a:pt x="471" y="492"/>
                  </a:lnTo>
                  <a:lnTo>
                    <a:pt x="471" y="490"/>
                  </a:lnTo>
                  <a:lnTo>
                    <a:pt x="472" y="489"/>
                  </a:lnTo>
                  <a:lnTo>
                    <a:pt x="474" y="487"/>
                  </a:lnTo>
                  <a:lnTo>
                    <a:pt x="474" y="486"/>
                  </a:lnTo>
                  <a:lnTo>
                    <a:pt x="474" y="486"/>
                  </a:lnTo>
                  <a:lnTo>
                    <a:pt x="475" y="484"/>
                  </a:lnTo>
                  <a:lnTo>
                    <a:pt x="475" y="483"/>
                  </a:lnTo>
                  <a:lnTo>
                    <a:pt x="476" y="483"/>
                  </a:lnTo>
                  <a:lnTo>
                    <a:pt x="477" y="482"/>
                  </a:lnTo>
                  <a:lnTo>
                    <a:pt x="479" y="482"/>
                  </a:lnTo>
                  <a:lnTo>
                    <a:pt x="481" y="480"/>
                  </a:lnTo>
                  <a:lnTo>
                    <a:pt x="482" y="480"/>
                  </a:lnTo>
                  <a:lnTo>
                    <a:pt x="482" y="478"/>
                  </a:lnTo>
                  <a:lnTo>
                    <a:pt x="483" y="478"/>
                  </a:lnTo>
                  <a:lnTo>
                    <a:pt x="484" y="477"/>
                  </a:lnTo>
                  <a:lnTo>
                    <a:pt x="484" y="476"/>
                  </a:lnTo>
                  <a:lnTo>
                    <a:pt x="485" y="476"/>
                  </a:lnTo>
                  <a:lnTo>
                    <a:pt x="487" y="475"/>
                  </a:lnTo>
                  <a:lnTo>
                    <a:pt x="489" y="471"/>
                  </a:lnTo>
                  <a:lnTo>
                    <a:pt x="489" y="470"/>
                  </a:lnTo>
                  <a:lnTo>
                    <a:pt x="490" y="466"/>
                  </a:lnTo>
                  <a:lnTo>
                    <a:pt x="491" y="466"/>
                  </a:lnTo>
                  <a:lnTo>
                    <a:pt x="491" y="465"/>
                  </a:lnTo>
                  <a:lnTo>
                    <a:pt x="491" y="464"/>
                  </a:lnTo>
                  <a:lnTo>
                    <a:pt x="491" y="463"/>
                  </a:lnTo>
                  <a:lnTo>
                    <a:pt x="491" y="460"/>
                  </a:lnTo>
                  <a:lnTo>
                    <a:pt x="493" y="460"/>
                  </a:lnTo>
                  <a:lnTo>
                    <a:pt x="493" y="459"/>
                  </a:lnTo>
                  <a:lnTo>
                    <a:pt x="493" y="458"/>
                  </a:lnTo>
                  <a:lnTo>
                    <a:pt x="493" y="457"/>
                  </a:lnTo>
                  <a:lnTo>
                    <a:pt x="493" y="457"/>
                  </a:lnTo>
                  <a:lnTo>
                    <a:pt x="493" y="457"/>
                  </a:lnTo>
                  <a:lnTo>
                    <a:pt x="493" y="456"/>
                  </a:lnTo>
                  <a:lnTo>
                    <a:pt x="493" y="455"/>
                  </a:lnTo>
                  <a:lnTo>
                    <a:pt x="493" y="453"/>
                  </a:lnTo>
                  <a:lnTo>
                    <a:pt x="493" y="452"/>
                  </a:lnTo>
                  <a:lnTo>
                    <a:pt x="493" y="451"/>
                  </a:lnTo>
                  <a:lnTo>
                    <a:pt x="494" y="450"/>
                  </a:lnTo>
                  <a:lnTo>
                    <a:pt x="494" y="449"/>
                  </a:lnTo>
                  <a:lnTo>
                    <a:pt x="494" y="447"/>
                  </a:lnTo>
                  <a:lnTo>
                    <a:pt x="494" y="446"/>
                  </a:lnTo>
                  <a:lnTo>
                    <a:pt x="494" y="445"/>
                  </a:lnTo>
                  <a:lnTo>
                    <a:pt x="495" y="445"/>
                  </a:lnTo>
                  <a:lnTo>
                    <a:pt x="494" y="444"/>
                  </a:lnTo>
                  <a:lnTo>
                    <a:pt x="494" y="443"/>
                  </a:lnTo>
                  <a:lnTo>
                    <a:pt x="495" y="443"/>
                  </a:lnTo>
                  <a:lnTo>
                    <a:pt x="495" y="441"/>
                  </a:lnTo>
                  <a:lnTo>
                    <a:pt x="495" y="440"/>
                  </a:lnTo>
                  <a:lnTo>
                    <a:pt x="495" y="439"/>
                  </a:lnTo>
                  <a:lnTo>
                    <a:pt x="496" y="439"/>
                  </a:lnTo>
                  <a:lnTo>
                    <a:pt x="496" y="438"/>
                  </a:lnTo>
                  <a:lnTo>
                    <a:pt x="495" y="438"/>
                  </a:lnTo>
                  <a:lnTo>
                    <a:pt x="495" y="437"/>
                  </a:lnTo>
                  <a:lnTo>
                    <a:pt x="497" y="434"/>
                  </a:lnTo>
                  <a:lnTo>
                    <a:pt x="499" y="432"/>
                  </a:lnTo>
                  <a:lnTo>
                    <a:pt x="499" y="431"/>
                  </a:lnTo>
                  <a:lnTo>
                    <a:pt x="499" y="429"/>
                  </a:lnTo>
                  <a:lnTo>
                    <a:pt x="499" y="428"/>
                  </a:lnTo>
                  <a:lnTo>
                    <a:pt x="500" y="428"/>
                  </a:lnTo>
                  <a:lnTo>
                    <a:pt x="500" y="428"/>
                  </a:lnTo>
                  <a:lnTo>
                    <a:pt x="503" y="428"/>
                  </a:lnTo>
                  <a:lnTo>
                    <a:pt x="503" y="428"/>
                  </a:lnTo>
                  <a:lnTo>
                    <a:pt x="503" y="429"/>
                  </a:lnTo>
                  <a:lnTo>
                    <a:pt x="501" y="429"/>
                  </a:lnTo>
                  <a:lnTo>
                    <a:pt x="501" y="431"/>
                  </a:lnTo>
                  <a:lnTo>
                    <a:pt x="502" y="431"/>
                  </a:lnTo>
                  <a:lnTo>
                    <a:pt x="505" y="431"/>
                  </a:lnTo>
                  <a:lnTo>
                    <a:pt x="508" y="431"/>
                  </a:lnTo>
                  <a:lnTo>
                    <a:pt x="513" y="431"/>
                  </a:lnTo>
                  <a:lnTo>
                    <a:pt x="516" y="429"/>
                  </a:lnTo>
                  <a:lnTo>
                    <a:pt x="519" y="431"/>
                  </a:lnTo>
                  <a:lnTo>
                    <a:pt x="520" y="429"/>
                  </a:lnTo>
                  <a:lnTo>
                    <a:pt x="521" y="429"/>
                  </a:lnTo>
                  <a:lnTo>
                    <a:pt x="521" y="429"/>
                  </a:lnTo>
                  <a:lnTo>
                    <a:pt x="522" y="431"/>
                  </a:lnTo>
                  <a:lnTo>
                    <a:pt x="525" y="432"/>
                  </a:lnTo>
                  <a:lnTo>
                    <a:pt x="526" y="433"/>
                  </a:lnTo>
                  <a:lnTo>
                    <a:pt x="525" y="433"/>
                  </a:lnTo>
                  <a:lnTo>
                    <a:pt x="525" y="434"/>
                  </a:lnTo>
                  <a:lnTo>
                    <a:pt x="527" y="433"/>
                  </a:lnTo>
                  <a:lnTo>
                    <a:pt x="528" y="434"/>
                  </a:lnTo>
                  <a:lnTo>
                    <a:pt x="531" y="434"/>
                  </a:lnTo>
                  <a:lnTo>
                    <a:pt x="532" y="435"/>
                  </a:lnTo>
                  <a:lnTo>
                    <a:pt x="534" y="437"/>
                  </a:lnTo>
                  <a:lnTo>
                    <a:pt x="533" y="438"/>
                  </a:lnTo>
                  <a:lnTo>
                    <a:pt x="534" y="439"/>
                  </a:lnTo>
                  <a:lnTo>
                    <a:pt x="533" y="440"/>
                  </a:lnTo>
                  <a:lnTo>
                    <a:pt x="533" y="441"/>
                  </a:lnTo>
                  <a:lnTo>
                    <a:pt x="533" y="443"/>
                  </a:lnTo>
                  <a:lnTo>
                    <a:pt x="534" y="444"/>
                  </a:lnTo>
                  <a:lnTo>
                    <a:pt x="534" y="445"/>
                  </a:lnTo>
                  <a:lnTo>
                    <a:pt x="534" y="447"/>
                  </a:lnTo>
                  <a:lnTo>
                    <a:pt x="534" y="450"/>
                  </a:lnTo>
                  <a:lnTo>
                    <a:pt x="534" y="451"/>
                  </a:lnTo>
                  <a:lnTo>
                    <a:pt x="534" y="452"/>
                  </a:lnTo>
                  <a:lnTo>
                    <a:pt x="534" y="453"/>
                  </a:lnTo>
                  <a:lnTo>
                    <a:pt x="533" y="453"/>
                  </a:lnTo>
                  <a:lnTo>
                    <a:pt x="533" y="455"/>
                  </a:lnTo>
                  <a:lnTo>
                    <a:pt x="533" y="456"/>
                  </a:lnTo>
                  <a:lnTo>
                    <a:pt x="533" y="457"/>
                  </a:lnTo>
                  <a:lnTo>
                    <a:pt x="533" y="457"/>
                  </a:lnTo>
                  <a:lnTo>
                    <a:pt x="532" y="458"/>
                  </a:lnTo>
                  <a:lnTo>
                    <a:pt x="532" y="459"/>
                  </a:lnTo>
                  <a:lnTo>
                    <a:pt x="532" y="460"/>
                  </a:lnTo>
                  <a:lnTo>
                    <a:pt x="531" y="462"/>
                  </a:lnTo>
                  <a:lnTo>
                    <a:pt x="531" y="463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30" y="465"/>
                  </a:lnTo>
                  <a:lnTo>
                    <a:pt x="528" y="466"/>
                  </a:lnTo>
                  <a:lnTo>
                    <a:pt x="530" y="468"/>
                  </a:lnTo>
                  <a:lnTo>
                    <a:pt x="530" y="469"/>
                  </a:lnTo>
                  <a:lnTo>
                    <a:pt x="530" y="470"/>
                  </a:lnTo>
                  <a:lnTo>
                    <a:pt x="528" y="470"/>
                  </a:lnTo>
                  <a:lnTo>
                    <a:pt x="528" y="471"/>
                  </a:lnTo>
                  <a:lnTo>
                    <a:pt x="528" y="472"/>
                  </a:lnTo>
                  <a:lnTo>
                    <a:pt x="527" y="474"/>
                  </a:lnTo>
                  <a:lnTo>
                    <a:pt x="526" y="475"/>
                  </a:lnTo>
                  <a:lnTo>
                    <a:pt x="525" y="475"/>
                  </a:lnTo>
                  <a:lnTo>
                    <a:pt x="524" y="476"/>
                  </a:lnTo>
                  <a:lnTo>
                    <a:pt x="524" y="477"/>
                  </a:lnTo>
                  <a:lnTo>
                    <a:pt x="524" y="478"/>
                  </a:lnTo>
                  <a:lnTo>
                    <a:pt x="524" y="480"/>
                  </a:lnTo>
                  <a:lnTo>
                    <a:pt x="525" y="480"/>
                  </a:lnTo>
                  <a:lnTo>
                    <a:pt x="525" y="481"/>
                  </a:lnTo>
                  <a:lnTo>
                    <a:pt x="527" y="484"/>
                  </a:lnTo>
                  <a:lnTo>
                    <a:pt x="532" y="487"/>
                  </a:lnTo>
                  <a:lnTo>
                    <a:pt x="532" y="488"/>
                  </a:lnTo>
                  <a:lnTo>
                    <a:pt x="533" y="488"/>
                  </a:lnTo>
                  <a:lnTo>
                    <a:pt x="533" y="489"/>
                  </a:lnTo>
                  <a:lnTo>
                    <a:pt x="532" y="490"/>
                  </a:lnTo>
                  <a:lnTo>
                    <a:pt x="532" y="492"/>
                  </a:lnTo>
                  <a:lnTo>
                    <a:pt x="533" y="493"/>
                  </a:lnTo>
                  <a:lnTo>
                    <a:pt x="533" y="494"/>
                  </a:lnTo>
                  <a:lnTo>
                    <a:pt x="533" y="495"/>
                  </a:lnTo>
                  <a:lnTo>
                    <a:pt x="534" y="495"/>
                  </a:lnTo>
                  <a:lnTo>
                    <a:pt x="534" y="496"/>
                  </a:lnTo>
                  <a:lnTo>
                    <a:pt x="534" y="497"/>
                  </a:lnTo>
                  <a:lnTo>
                    <a:pt x="534" y="499"/>
                  </a:lnTo>
                  <a:lnTo>
                    <a:pt x="533" y="500"/>
                  </a:lnTo>
                  <a:lnTo>
                    <a:pt x="533" y="501"/>
                  </a:lnTo>
                  <a:lnTo>
                    <a:pt x="533" y="502"/>
                  </a:lnTo>
                  <a:lnTo>
                    <a:pt x="533" y="503"/>
                  </a:lnTo>
                  <a:lnTo>
                    <a:pt x="533" y="505"/>
                  </a:lnTo>
                  <a:lnTo>
                    <a:pt x="533" y="506"/>
                  </a:lnTo>
                  <a:lnTo>
                    <a:pt x="533" y="507"/>
                  </a:lnTo>
                  <a:lnTo>
                    <a:pt x="533" y="508"/>
                  </a:lnTo>
                  <a:lnTo>
                    <a:pt x="533" y="511"/>
                  </a:lnTo>
                  <a:lnTo>
                    <a:pt x="532" y="511"/>
                  </a:lnTo>
                  <a:lnTo>
                    <a:pt x="532" y="512"/>
                  </a:lnTo>
                  <a:lnTo>
                    <a:pt x="531" y="514"/>
                  </a:lnTo>
                  <a:lnTo>
                    <a:pt x="530" y="514"/>
                  </a:lnTo>
                  <a:lnTo>
                    <a:pt x="530" y="514"/>
                  </a:lnTo>
                  <a:lnTo>
                    <a:pt x="531" y="514"/>
                  </a:lnTo>
                  <a:lnTo>
                    <a:pt x="532" y="517"/>
                  </a:lnTo>
                  <a:lnTo>
                    <a:pt x="532" y="518"/>
                  </a:lnTo>
                  <a:lnTo>
                    <a:pt x="532" y="519"/>
                  </a:lnTo>
                  <a:lnTo>
                    <a:pt x="531" y="520"/>
                  </a:lnTo>
                  <a:lnTo>
                    <a:pt x="531" y="521"/>
                  </a:lnTo>
                  <a:lnTo>
                    <a:pt x="531" y="523"/>
                  </a:lnTo>
                  <a:lnTo>
                    <a:pt x="532" y="525"/>
                  </a:lnTo>
                  <a:lnTo>
                    <a:pt x="533" y="526"/>
                  </a:lnTo>
                  <a:lnTo>
                    <a:pt x="533" y="527"/>
                  </a:lnTo>
                  <a:lnTo>
                    <a:pt x="533" y="529"/>
                  </a:lnTo>
                  <a:lnTo>
                    <a:pt x="532" y="529"/>
                  </a:lnTo>
                  <a:lnTo>
                    <a:pt x="532" y="530"/>
                  </a:lnTo>
                  <a:lnTo>
                    <a:pt x="532" y="531"/>
                  </a:lnTo>
                  <a:lnTo>
                    <a:pt x="532" y="532"/>
                  </a:lnTo>
                  <a:lnTo>
                    <a:pt x="531" y="532"/>
                  </a:lnTo>
                  <a:lnTo>
                    <a:pt x="531" y="533"/>
                  </a:lnTo>
                  <a:lnTo>
                    <a:pt x="532" y="534"/>
                  </a:lnTo>
                  <a:lnTo>
                    <a:pt x="532" y="537"/>
                  </a:lnTo>
                  <a:lnTo>
                    <a:pt x="532" y="538"/>
                  </a:lnTo>
                  <a:lnTo>
                    <a:pt x="532" y="539"/>
                  </a:lnTo>
                  <a:lnTo>
                    <a:pt x="531" y="539"/>
                  </a:lnTo>
                  <a:lnTo>
                    <a:pt x="531" y="540"/>
                  </a:lnTo>
                  <a:lnTo>
                    <a:pt x="532" y="540"/>
                  </a:lnTo>
                  <a:lnTo>
                    <a:pt x="532" y="542"/>
                  </a:lnTo>
                  <a:lnTo>
                    <a:pt x="532" y="543"/>
                  </a:lnTo>
                  <a:lnTo>
                    <a:pt x="532" y="543"/>
                  </a:lnTo>
                  <a:lnTo>
                    <a:pt x="531" y="544"/>
                  </a:lnTo>
                  <a:lnTo>
                    <a:pt x="531" y="545"/>
                  </a:lnTo>
                  <a:lnTo>
                    <a:pt x="531" y="546"/>
                  </a:lnTo>
                  <a:lnTo>
                    <a:pt x="531" y="548"/>
                  </a:lnTo>
                  <a:lnTo>
                    <a:pt x="531" y="549"/>
                  </a:lnTo>
                  <a:lnTo>
                    <a:pt x="531" y="551"/>
                  </a:lnTo>
                  <a:lnTo>
                    <a:pt x="532" y="551"/>
                  </a:lnTo>
                  <a:lnTo>
                    <a:pt x="532" y="552"/>
                  </a:lnTo>
                  <a:lnTo>
                    <a:pt x="533" y="555"/>
                  </a:lnTo>
                  <a:lnTo>
                    <a:pt x="534" y="557"/>
                  </a:lnTo>
                  <a:lnTo>
                    <a:pt x="537" y="558"/>
                  </a:lnTo>
                  <a:lnTo>
                    <a:pt x="541" y="563"/>
                  </a:lnTo>
                  <a:lnTo>
                    <a:pt x="543" y="564"/>
                  </a:lnTo>
                  <a:lnTo>
                    <a:pt x="543" y="566"/>
                  </a:lnTo>
                  <a:lnTo>
                    <a:pt x="541" y="566"/>
                  </a:lnTo>
                  <a:lnTo>
                    <a:pt x="540" y="567"/>
                  </a:lnTo>
                  <a:lnTo>
                    <a:pt x="540" y="568"/>
                  </a:lnTo>
                  <a:lnTo>
                    <a:pt x="540" y="569"/>
                  </a:lnTo>
                  <a:lnTo>
                    <a:pt x="539" y="570"/>
                  </a:lnTo>
                  <a:lnTo>
                    <a:pt x="538" y="571"/>
                  </a:lnTo>
                  <a:lnTo>
                    <a:pt x="537" y="571"/>
                  </a:lnTo>
                  <a:lnTo>
                    <a:pt x="537" y="573"/>
                  </a:lnTo>
                  <a:lnTo>
                    <a:pt x="538" y="573"/>
                  </a:lnTo>
                  <a:lnTo>
                    <a:pt x="538" y="574"/>
                  </a:lnTo>
                  <a:lnTo>
                    <a:pt x="537" y="574"/>
                  </a:lnTo>
                  <a:lnTo>
                    <a:pt x="537" y="575"/>
                  </a:lnTo>
                  <a:lnTo>
                    <a:pt x="537" y="576"/>
                  </a:lnTo>
                  <a:lnTo>
                    <a:pt x="538" y="579"/>
                  </a:lnTo>
                  <a:lnTo>
                    <a:pt x="538" y="580"/>
                  </a:lnTo>
                  <a:lnTo>
                    <a:pt x="538" y="581"/>
                  </a:lnTo>
                  <a:lnTo>
                    <a:pt x="538" y="582"/>
                  </a:lnTo>
                  <a:lnTo>
                    <a:pt x="537" y="583"/>
                  </a:lnTo>
                  <a:lnTo>
                    <a:pt x="537" y="585"/>
                  </a:lnTo>
                  <a:lnTo>
                    <a:pt x="538" y="585"/>
                  </a:lnTo>
                  <a:lnTo>
                    <a:pt x="538" y="586"/>
                  </a:lnTo>
                  <a:lnTo>
                    <a:pt x="537" y="587"/>
                  </a:lnTo>
                  <a:lnTo>
                    <a:pt x="537" y="586"/>
                  </a:lnTo>
                  <a:lnTo>
                    <a:pt x="536" y="586"/>
                  </a:lnTo>
                  <a:lnTo>
                    <a:pt x="536" y="587"/>
                  </a:lnTo>
                  <a:lnTo>
                    <a:pt x="534" y="588"/>
                  </a:lnTo>
                  <a:lnTo>
                    <a:pt x="532" y="588"/>
                  </a:lnTo>
                  <a:lnTo>
                    <a:pt x="532" y="589"/>
                  </a:lnTo>
                  <a:lnTo>
                    <a:pt x="531" y="589"/>
                  </a:lnTo>
                  <a:lnTo>
                    <a:pt x="531" y="591"/>
                  </a:lnTo>
                  <a:lnTo>
                    <a:pt x="531" y="592"/>
                  </a:lnTo>
                  <a:lnTo>
                    <a:pt x="530" y="593"/>
                  </a:lnTo>
                  <a:lnTo>
                    <a:pt x="530" y="594"/>
                  </a:lnTo>
                  <a:lnTo>
                    <a:pt x="531" y="594"/>
                  </a:lnTo>
                  <a:lnTo>
                    <a:pt x="531" y="595"/>
                  </a:lnTo>
                  <a:lnTo>
                    <a:pt x="530" y="595"/>
                  </a:lnTo>
                  <a:lnTo>
                    <a:pt x="530" y="597"/>
                  </a:lnTo>
                  <a:lnTo>
                    <a:pt x="528" y="597"/>
                  </a:lnTo>
                  <a:lnTo>
                    <a:pt x="527" y="597"/>
                  </a:lnTo>
                  <a:lnTo>
                    <a:pt x="526" y="598"/>
                  </a:lnTo>
                  <a:lnTo>
                    <a:pt x="526" y="599"/>
                  </a:lnTo>
                  <a:lnTo>
                    <a:pt x="527" y="599"/>
                  </a:lnTo>
                  <a:lnTo>
                    <a:pt x="528" y="599"/>
                  </a:lnTo>
                  <a:lnTo>
                    <a:pt x="528" y="600"/>
                  </a:lnTo>
                  <a:lnTo>
                    <a:pt x="528" y="600"/>
                  </a:lnTo>
                  <a:lnTo>
                    <a:pt x="527" y="600"/>
                  </a:lnTo>
                  <a:lnTo>
                    <a:pt x="525" y="601"/>
                  </a:lnTo>
                  <a:lnTo>
                    <a:pt x="526" y="601"/>
                  </a:lnTo>
                  <a:lnTo>
                    <a:pt x="526" y="602"/>
                  </a:lnTo>
                  <a:lnTo>
                    <a:pt x="525" y="602"/>
                  </a:lnTo>
                  <a:lnTo>
                    <a:pt x="525" y="604"/>
                  </a:lnTo>
                  <a:lnTo>
                    <a:pt x="525" y="605"/>
                  </a:lnTo>
                  <a:lnTo>
                    <a:pt x="524" y="605"/>
                  </a:lnTo>
                  <a:lnTo>
                    <a:pt x="524" y="606"/>
                  </a:lnTo>
                  <a:lnTo>
                    <a:pt x="522" y="606"/>
                  </a:lnTo>
                  <a:lnTo>
                    <a:pt x="521" y="606"/>
                  </a:lnTo>
                  <a:lnTo>
                    <a:pt x="521" y="606"/>
                  </a:lnTo>
                  <a:lnTo>
                    <a:pt x="521" y="605"/>
                  </a:lnTo>
                  <a:lnTo>
                    <a:pt x="520" y="605"/>
                  </a:lnTo>
                  <a:lnTo>
                    <a:pt x="520" y="606"/>
                  </a:lnTo>
                  <a:lnTo>
                    <a:pt x="521" y="606"/>
                  </a:lnTo>
                  <a:lnTo>
                    <a:pt x="521" y="607"/>
                  </a:lnTo>
                  <a:lnTo>
                    <a:pt x="521" y="608"/>
                  </a:lnTo>
                  <a:lnTo>
                    <a:pt x="521" y="610"/>
                  </a:lnTo>
                  <a:lnTo>
                    <a:pt x="521" y="610"/>
                  </a:lnTo>
                  <a:lnTo>
                    <a:pt x="521" y="611"/>
                  </a:lnTo>
                  <a:lnTo>
                    <a:pt x="521" y="611"/>
                  </a:lnTo>
                  <a:lnTo>
                    <a:pt x="521" y="612"/>
                  </a:lnTo>
                  <a:lnTo>
                    <a:pt x="521" y="613"/>
                  </a:lnTo>
                  <a:lnTo>
                    <a:pt x="521" y="614"/>
                  </a:lnTo>
                  <a:lnTo>
                    <a:pt x="520" y="613"/>
                  </a:lnTo>
                  <a:lnTo>
                    <a:pt x="519" y="614"/>
                  </a:lnTo>
                  <a:lnTo>
                    <a:pt x="519" y="613"/>
                  </a:lnTo>
                  <a:lnTo>
                    <a:pt x="518" y="613"/>
                  </a:lnTo>
                  <a:lnTo>
                    <a:pt x="519" y="614"/>
                  </a:lnTo>
                  <a:lnTo>
                    <a:pt x="518" y="614"/>
                  </a:lnTo>
                  <a:lnTo>
                    <a:pt x="516" y="614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6" y="617"/>
                  </a:lnTo>
                  <a:lnTo>
                    <a:pt x="513" y="617"/>
                  </a:lnTo>
                  <a:lnTo>
                    <a:pt x="510" y="616"/>
                  </a:lnTo>
                  <a:lnTo>
                    <a:pt x="509" y="616"/>
                  </a:lnTo>
                  <a:lnTo>
                    <a:pt x="509" y="614"/>
                  </a:lnTo>
                  <a:lnTo>
                    <a:pt x="509" y="613"/>
                  </a:lnTo>
                  <a:lnTo>
                    <a:pt x="510" y="613"/>
                  </a:lnTo>
                  <a:lnTo>
                    <a:pt x="512" y="612"/>
                  </a:lnTo>
                  <a:lnTo>
                    <a:pt x="513" y="612"/>
                  </a:lnTo>
                  <a:lnTo>
                    <a:pt x="514" y="611"/>
                  </a:lnTo>
                  <a:lnTo>
                    <a:pt x="513" y="611"/>
                  </a:lnTo>
                  <a:lnTo>
                    <a:pt x="510" y="612"/>
                  </a:lnTo>
                  <a:lnTo>
                    <a:pt x="512" y="612"/>
                  </a:lnTo>
                  <a:lnTo>
                    <a:pt x="509" y="613"/>
                  </a:lnTo>
                  <a:lnTo>
                    <a:pt x="508" y="612"/>
                  </a:lnTo>
                  <a:lnTo>
                    <a:pt x="507" y="612"/>
                  </a:lnTo>
                  <a:lnTo>
                    <a:pt x="508" y="611"/>
                  </a:lnTo>
                  <a:lnTo>
                    <a:pt x="507" y="611"/>
                  </a:lnTo>
                  <a:lnTo>
                    <a:pt x="506" y="610"/>
                  </a:lnTo>
                  <a:lnTo>
                    <a:pt x="506" y="608"/>
                  </a:lnTo>
                  <a:lnTo>
                    <a:pt x="505" y="607"/>
                  </a:lnTo>
                  <a:lnTo>
                    <a:pt x="505" y="608"/>
                  </a:lnTo>
                  <a:lnTo>
                    <a:pt x="505" y="610"/>
                  </a:lnTo>
                  <a:lnTo>
                    <a:pt x="503" y="610"/>
                  </a:lnTo>
                  <a:lnTo>
                    <a:pt x="502" y="608"/>
                  </a:lnTo>
                  <a:lnTo>
                    <a:pt x="502" y="610"/>
                  </a:lnTo>
                  <a:lnTo>
                    <a:pt x="500" y="608"/>
                  </a:lnTo>
                  <a:lnTo>
                    <a:pt x="499" y="610"/>
                  </a:lnTo>
                  <a:lnTo>
                    <a:pt x="496" y="608"/>
                  </a:lnTo>
                  <a:lnTo>
                    <a:pt x="495" y="610"/>
                  </a:lnTo>
                  <a:lnTo>
                    <a:pt x="496" y="610"/>
                  </a:lnTo>
                  <a:lnTo>
                    <a:pt x="496" y="611"/>
                  </a:lnTo>
                  <a:lnTo>
                    <a:pt x="496" y="612"/>
                  </a:lnTo>
                  <a:lnTo>
                    <a:pt x="496" y="613"/>
                  </a:lnTo>
                  <a:lnTo>
                    <a:pt x="496" y="614"/>
                  </a:lnTo>
                  <a:lnTo>
                    <a:pt x="497" y="616"/>
                  </a:lnTo>
                  <a:lnTo>
                    <a:pt x="500" y="617"/>
                  </a:lnTo>
                  <a:lnTo>
                    <a:pt x="501" y="618"/>
                  </a:lnTo>
                  <a:lnTo>
                    <a:pt x="502" y="618"/>
                  </a:lnTo>
                  <a:lnTo>
                    <a:pt x="503" y="618"/>
                  </a:lnTo>
                  <a:lnTo>
                    <a:pt x="505" y="619"/>
                  </a:lnTo>
                  <a:lnTo>
                    <a:pt x="508" y="622"/>
                  </a:lnTo>
                  <a:lnTo>
                    <a:pt x="509" y="622"/>
                  </a:lnTo>
                  <a:lnTo>
                    <a:pt x="512" y="622"/>
                  </a:lnTo>
                  <a:lnTo>
                    <a:pt x="515" y="622"/>
                  </a:lnTo>
                  <a:lnTo>
                    <a:pt x="518" y="622"/>
                  </a:lnTo>
                  <a:lnTo>
                    <a:pt x="520" y="622"/>
                  </a:lnTo>
                  <a:lnTo>
                    <a:pt x="521" y="622"/>
                  </a:lnTo>
                  <a:lnTo>
                    <a:pt x="522" y="622"/>
                  </a:lnTo>
                  <a:lnTo>
                    <a:pt x="522" y="623"/>
                  </a:lnTo>
                  <a:lnTo>
                    <a:pt x="524" y="624"/>
                  </a:lnTo>
                  <a:lnTo>
                    <a:pt x="525" y="624"/>
                  </a:lnTo>
                  <a:lnTo>
                    <a:pt x="526" y="624"/>
                  </a:lnTo>
                  <a:lnTo>
                    <a:pt x="528" y="623"/>
                  </a:lnTo>
                  <a:lnTo>
                    <a:pt x="530" y="623"/>
                  </a:lnTo>
                  <a:lnTo>
                    <a:pt x="530" y="622"/>
                  </a:lnTo>
                  <a:lnTo>
                    <a:pt x="530" y="620"/>
                  </a:lnTo>
                  <a:lnTo>
                    <a:pt x="530" y="619"/>
                  </a:lnTo>
                  <a:lnTo>
                    <a:pt x="530" y="618"/>
                  </a:lnTo>
                  <a:lnTo>
                    <a:pt x="530" y="617"/>
                  </a:lnTo>
                  <a:lnTo>
                    <a:pt x="528" y="618"/>
                  </a:lnTo>
                  <a:lnTo>
                    <a:pt x="528" y="617"/>
                  </a:lnTo>
                  <a:lnTo>
                    <a:pt x="530" y="616"/>
                  </a:lnTo>
                  <a:lnTo>
                    <a:pt x="531" y="616"/>
                  </a:lnTo>
                  <a:lnTo>
                    <a:pt x="531" y="614"/>
                  </a:lnTo>
                  <a:lnTo>
                    <a:pt x="534" y="614"/>
                  </a:lnTo>
                  <a:lnTo>
                    <a:pt x="534" y="613"/>
                  </a:lnTo>
                  <a:lnTo>
                    <a:pt x="536" y="613"/>
                  </a:lnTo>
                  <a:lnTo>
                    <a:pt x="536" y="612"/>
                  </a:lnTo>
                  <a:lnTo>
                    <a:pt x="536" y="611"/>
                  </a:lnTo>
                  <a:lnTo>
                    <a:pt x="537" y="611"/>
                  </a:lnTo>
                  <a:lnTo>
                    <a:pt x="538" y="610"/>
                  </a:lnTo>
                  <a:lnTo>
                    <a:pt x="541" y="608"/>
                  </a:lnTo>
                  <a:lnTo>
                    <a:pt x="541" y="607"/>
                  </a:lnTo>
                  <a:lnTo>
                    <a:pt x="543" y="607"/>
                  </a:lnTo>
                  <a:lnTo>
                    <a:pt x="543" y="606"/>
                  </a:lnTo>
                  <a:lnTo>
                    <a:pt x="544" y="606"/>
                  </a:lnTo>
                  <a:lnTo>
                    <a:pt x="544" y="605"/>
                  </a:lnTo>
                  <a:lnTo>
                    <a:pt x="545" y="605"/>
                  </a:lnTo>
                  <a:lnTo>
                    <a:pt x="545" y="604"/>
                  </a:lnTo>
                  <a:lnTo>
                    <a:pt x="545" y="602"/>
                  </a:lnTo>
                  <a:lnTo>
                    <a:pt x="545" y="601"/>
                  </a:lnTo>
                  <a:lnTo>
                    <a:pt x="546" y="600"/>
                  </a:lnTo>
                  <a:lnTo>
                    <a:pt x="546" y="599"/>
                  </a:lnTo>
                  <a:lnTo>
                    <a:pt x="545" y="598"/>
                  </a:lnTo>
                  <a:lnTo>
                    <a:pt x="547" y="594"/>
                  </a:lnTo>
                  <a:lnTo>
                    <a:pt x="550" y="591"/>
                  </a:lnTo>
                  <a:lnTo>
                    <a:pt x="553" y="587"/>
                  </a:lnTo>
                  <a:lnTo>
                    <a:pt x="553" y="586"/>
                  </a:lnTo>
                  <a:lnTo>
                    <a:pt x="553" y="585"/>
                  </a:lnTo>
                  <a:lnTo>
                    <a:pt x="553" y="583"/>
                  </a:lnTo>
                  <a:lnTo>
                    <a:pt x="553" y="581"/>
                  </a:lnTo>
                  <a:lnTo>
                    <a:pt x="553" y="580"/>
                  </a:lnTo>
                  <a:lnTo>
                    <a:pt x="553" y="579"/>
                  </a:lnTo>
                  <a:lnTo>
                    <a:pt x="553" y="576"/>
                  </a:lnTo>
                  <a:lnTo>
                    <a:pt x="553" y="575"/>
                  </a:lnTo>
                  <a:lnTo>
                    <a:pt x="553" y="574"/>
                  </a:lnTo>
                  <a:lnTo>
                    <a:pt x="552" y="573"/>
                  </a:lnTo>
                  <a:lnTo>
                    <a:pt x="551" y="571"/>
                  </a:lnTo>
                  <a:lnTo>
                    <a:pt x="550" y="569"/>
                  </a:lnTo>
                  <a:lnTo>
                    <a:pt x="550" y="568"/>
                  </a:lnTo>
                  <a:lnTo>
                    <a:pt x="550" y="567"/>
                  </a:lnTo>
                  <a:lnTo>
                    <a:pt x="550" y="566"/>
                  </a:lnTo>
                  <a:lnTo>
                    <a:pt x="550" y="564"/>
                  </a:lnTo>
                  <a:lnTo>
                    <a:pt x="550" y="563"/>
                  </a:lnTo>
                  <a:lnTo>
                    <a:pt x="550" y="562"/>
                  </a:lnTo>
                  <a:lnTo>
                    <a:pt x="550" y="561"/>
                  </a:lnTo>
                  <a:lnTo>
                    <a:pt x="550" y="560"/>
                  </a:lnTo>
                  <a:lnTo>
                    <a:pt x="550" y="558"/>
                  </a:lnTo>
                  <a:lnTo>
                    <a:pt x="551" y="558"/>
                  </a:lnTo>
                  <a:lnTo>
                    <a:pt x="552" y="557"/>
                  </a:lnTo>
                  <a:lnTo>
                    <a:pt x="555" y="556"/>
                  </a:lnTo>
                  <a:lnTo>
                    <a:pt x="558" y="555"/>
                  </a:lnTo>
                  <a:lnTo>
                    <a:pt x="561" y="554"/>
                  </a:lnTo>
                  <a:lnTo>
                    <a:pt x="562" y="554"/>
                  </a:lnTo>
                  <a:lnTo>
                    <a:pt x="564" y="552"/>
                  </a:lnTo>
                  <a:lnTo>
                    <a:pt x="567" y="552"/>
                  </a:lnTo>
                  <a:lnTo>
                    <a:pt x="568" y="551"/>
                  </a:lnTo>
                  <a:lnTo>
                    <a:pt x="570" y="551"/>
                  </a:lnTo>
                  <a:lnTo>
                    <a:pt x="573" y="551"/>
                  </a:lnTo>
                  <a:lnTo>
                    <a:pt x="573" y="552"/>
                  </a:lnTo>
                  <a:lnTo>
                    <a:pt x="573" y="554"/>
                  </a:lnTo>
                  <a:lnTo>
                    <a:pt x="574" y="555"/>
                  </a:lnTo>
                  <a:lnTo>
                    <a:pt x="573" y="556"/>
                  </a:lnTo>
                  <a:lnTo>
                    <a:pt x="573" y="557"/>
                  </a:lnTo>
                  <a:lnTo>
                    <a:pt x="574" y="557"/>
                  </a:lnTo>
                  <a:lnTo>
                    <a:pt x="575" y="560"/>
                  </a:lnTo>
                  <a:lnTo>
                    <a:pt x="576" y="561"/>
                  </a:lnTo>
                  <a:lnTo>
                    <a:pt x="577" y="561"/>
                  </a:lnTo>
                  <a:lnTo>
                    <a:pt x="577" y="562"/>
                  </a:lnTo>
                  <a:lnTo>
                    <a:pt x="577" y="563"/>
                  </a:lnTo>
                  <a:lnTo>
                    <a:pt x="578" y="562"/>
                  </a:lnTo>
                  <a:lnTo>
                    <a:pt x="578" y="564"/>
                  </a:lnTo>
                  <a:lnTo>
                    <a:pt x="578" y="566"/>
                  </a:lnTo>
                  <a:lnTo>
                    <a:pt x="578" y="567"/>
                  </a:lnTo>
                  <a:lnTo>
                    <a:pt x="578" y="568"/>
                  </a:lnTo>
                  <a:lnTo>
                    <a:pt x="578" y="569"/>
                  </a:lnTo>
                  <a:lnTo>
                    <a:pt x="578" y="570"/>
                  </a:lnTo>
                  <a:lnTo>
                    <a:pt x="578" y="570"/>
                  </a:lnTo>
                  <a:lnTo>
                    <a:pt x="578" y="571"/>
                  </a:lnTo>
                  <a:lnTo>
                    <a:pt x="578" y="571"/>
                  </a:lnTo>
                  <a:lnTo>
                    <a:pt x="580" y="571"/>
                  </a:lnTo>
                  <a:lnTo>
                    <a:pt x="578" y="573"/>
                  </a:lnTo>
                  <a:lnTo>
                    <a:pt x="578" y="574"/>
                  </a:lnTo>
                  <a:lnTo>
                    <a:pt x="578" y="575"/>
                  </a:lnTo>
                  <a:lnTo>
                    <a:pt x="578" y="576"/>
                  </a:lnTo>
                  <a:lnTo>
                    <a:pt x="578" y="576"/>
                  </a:lnTo>
                  <a:lnTo>
                    <a:pt x="578" y="577"/>
                  </a:lnTo>
                  <a:lnTo>
                    <a:pt x="578" y="577"/>
                  </a:lnTo>
                  <a:lnTo>
                    <a:pt x="578" y="579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78" y="581"/>
                  </a:lnTo>
                  <a:lnTo>
                    <a:pt x="578" y="582"/>
                  </a:lnTo>
                  <a:lnTo>
                    <a:pt x="578" y="583"/>
                  </a:lnTo>
                  <a:lnTo>
                    <a:pt x="578" y="582"/>
                  </a:lnTo>
                  <a:lnTo>
                    <a:pt x="577" y="582"/>
                  </a:lnTo>
                  <a:lnTo>
                    <a:pt x="577" y="583"/>
                  </a:lnTo>
                  <a:lnTo>
                    <a:pt x="578" y="585"/>
                  </a:lnTo>
                  <a:lnTo>
                    <a:pt x="580" y="587"/>
                  </a:lnTo>
                  <a:lnTo>
                    <a:pt x="581" y="587"/>
                  </a:lnTo>
                  <a:lnTo>
                    <a:pt x="582" y="588"/>
                  </a:lnTo>
                  <a:lnTo>
                    <a:pt x="583" y="589"/>
                  </a:lnTo>
                  <a:lnTo>
                    <a:pt x="582" y="591"/>
                  </a:lnTo>
                  <a:lnTo>
                    <a:pt x="583" y="591"/>
                  </a:lnTo>
                  <a:lnTo>
                    <a:pt x="584" y="589"/>
                  </a:lnTo>
                  <a:lnTo>
                    <a:pt x="584" y="591"/>
                  </a:lnTo>
                  <a:lnTo>
                    <a:pt x="586" y="591"/>
                  </a:lnTo>
                  <a:lnTo>
                    <a:pt x="587" y="591"/>
                  </a:lnTo>
                  <a:lnTo>
                    <a:pt x="588" y="589"/>
                  </a:lnTo>
                  <a:lnTo>
                    <a:pt x="589" y="589"/>
                  </a:lnTo>
                  <a:lnTo>
                    <a:pt x="589" y="591"/>
                  </a:lnTo>
                  <a:lnTo>
                    <a:pt x="592" y="591"/>
                  </a:lnTo>
                  <a:lnTo>
                    <a:pt x="592" y="589"/>
                  </a:lnTo>
                  <a:lnTo>
                    <a:pt x="590" y="588"/>
                  </a:lnTo>
                  <a:lnTo>
                    <a:pt x="592" y="588"/>
                  </a:lnTo>
                  <a:lnTo>
                    <a:pt x="593" y="588"/>
                  </a:lnTo>
                  <a:lnTo>
                    <a:pt x="593" y="589"/>
                  </a:lnTo>
                  <a:lnTo>
                    <a:pt x="594" y="589"/>
                  </a:lnTo>
                  <a:lnTo>
                    <a:pt x="595" y="591"/>
                  </a:lnTo>
                  <a:lnTo>
                    <a:pt x="596" y="591"/>
                  </a:lnTo>
                  <a:lnTo>
                    <a:pt x="596" y="589"/>
                  </a:lnTo>
                  <a:lnTo>
                    <a:pt x="595" y="589"/>
                  </a:lnTo>
                  <a:lnTo>
                    <a:pt x="594" y="588"/>
                  </a:lnTo>
                  <a:lnTo>
                    <a:pt x="593" y="588"/>
                  </a:lnTo>
                  <a:lnTo>
                    <a:pt x="593" y="587"/>
                  </a:lnTo>
                  <a:lnTo>
                    <a:pt x="592" y="587"/>
                  </a:lnTo>
                  <a:lnTo>
                    <a:pt x="590" y="587"/>
                  </a:lnTo>
                  <a:lnTo>
                    <a:pt x="590" y="588"/>
                  </a:lnTo>
                  <a:lnTo>
                    <a:pt x="589" y="587"/>
                  </a:lnTo>
                  <a:lnTo>
                    <a:pt x="588" y="587"/>
                  </a:lnTo>
                  <a:lnTo>
                    <a:pt x="587" y="588"/>
                  </a:lnTo>
                  <a:lnTo>
                    <a:pt x="586" y="587"/>
                  </a:lnTo>
                  <a:lnTo>
                    <a:pt x="584" y="587"/>
                  </a:lnTo>
                  <a:lnTo>
                    <a:pt x="584" y="586"/>
                  </a:lnTo>
                  <a:lnTo>
                    <a:pt x="584" y="585"/>
                  </a:lnTo>
                  <a:lnTo>
                    <a:pt x="583" y="585"/>
                  </a:lnTo>
                  <a:lnTo>
                    <a:pt x="583" y="586"/>
                  </a:lnTo>
                  <a:lnTo>
                    <a:pt x="582" y="586"/>
                  </a:lnTo>
                  <a:lnTo>
                    <a:pt x="581" y="585"/>
                  </a:lnTo>
                  <a:lnTo>
                    <a:pt x="580" y="585"/>
                  </a:lnTo>
                  <a:lnTo>
                    <a:pt x="581" y="583"/>
                  </a:lnTo>
                  <a:lnTo>
                    <a:pt x="581" y="582"/>
                  </a:lnTo>
                  <a:lnTo>
                    <a:pt x="581" y="581"/>
                  </a:lnTo>
                  <a:lnTo>
                    <a:pt x="581" y="580"/>
                  </a:lnTo>
                  <a:lnTo>
                    <a:pt x="581" y="579"/>
                  </a:lnTo>
                  <a:lnTo>
                    <a:pt x="581" y="577"/>
                  </a:lnTo>
                  <a:lnTo>
                    <a:pt x="581" y="576"/>
                  </a:lnTo>
                  <a:lnTo>
                    <a:pt x="581" y="575"/>
                  </a:lnTo>
                  <a:lnTo>
                    <a:pt x="582" y="574"/>
                  </a:lnTo>
                  <a:lnTo>
                    <a:pt x="582" y="573"/>
                  </a:lnTo>
                  <a:lnTo>
                    <a:pt x="583" y="571"/>
                  </a:lnTo>
                  <a:lnTo>
                    <a:pt x="584" y="571"/>
                  </a:lnTo>
                  <a:lnTo>
                    <a:pt x="586" y="571"/>
                  </a:lnTo>
                  <a:lnTo>
                    <a:pt x="587" y="571"/>
                  </a:lnTo>
                  <a:lnTo>
                    <a:pt x="588" y="571"/>
                  </a:lnTo>
                  <a:lnTo>
                    <a:pt x="588" y="571"/>
                  </a:lnTo>
                  <a:lnTo>
                    <a:pt x="587" y="570"/>
                  </a:lnTo>
                  <a:lnTo>
                    <a:pt x="587" y="569"/>
                  </a:lnTo>
                  <a:lnTo>
                    <a:pt x="586" y="569"/>
                  </a:lnTo>
                  <a:lnTo>
                    <a:pt x="586" y="568"/>
                  </a:lnTo>
                  <a:lnTo>
                    <a:pt x="586" y="567"/>
                  </a:lnTo>
                  <a:lnTo>
                    <a:pt x="584" y="567"/>
                  </a:lnTo>
                  <a:lnTo>
                    <a:pt x="586" y="566"/>
                  </a:lnTo>
                  <a:lnTo>
                    <a:pt x="586" y="564"/>
                  </a:lnTo>
                  <a:lnTo>
                    <a:pt x="584" y="564"/>
                  </a:lnTo>
                  <a:lnTo>
                    <a:pt x="583" y="564"/>
                  </a:lnTo>
                  <a:lnTo>
                    <a:pt x="583" y="563"/>
                  </a:lnTo>
                  <a:lnTo>
                    <a:pt x="583" y="562"/>
                  </a:lnTo>
                  <a:lnTo>
                    <a:pt x="583" y="561"/>
                  </a:lnTo>
                  <a:lnTo>
                    <a:pt x="583" y="560"/>
                  </a:lnTo>
                  <a:lnTo>
                    <a:pt x="583" y="558"/>
                  </a:lnTo>
                  <a:lnTo>
                    <a:pt x="583" y="557"/>
                  </a:lnTo>
                  <a:lnTo>
                    <a:pt x="583" y="556"/>
                  </a:lnTo>
                  <a:lnTo>
                    <a:pt x="583" y="555"/>
                  </a:lnTo>
                  <a:lnTo>
                    <a:pt x="582" y="554"/>
                  </a:lnTo>
                  <a:lnTo>
                    <a:pt x="580" y="552"/>
                  </a:lnTo>
                  <a:lnTo>
                    <a:pt x="578" y="551"/>
                  </a:lnTo>
                  <a:lnTo>
                    <a:pt x="576" y="550"/>
                  </a:lnTo>
                  <a:lnTo>
                    <a:pt x="575" y="550"/>
                  </a:lnTo>
                  <a:lnTo>
                    <a:pt x="575" y="549"/>
                  </a:lnTo>
                  <a:lnTo>
                    <a:pt x="575" y="548"/>
                  </a:lnTo>
                  <a:lnTo>
                    <a:pt x="574" y="548"/>
                  </a:lnTo>
                  <a:lnTo>
                    <a:pt x="574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0" y="546"/>
                  </a:lnTo>
                  <a:lnTo>
                    <a:pt x="569" y="545"/>
                  </a:lnTo>
                  <a:lnTo>
                    <a:pt x="568" y="545"/>
                  </a:lnTo>
                  <a:lnTo>
                    <a:pt x="568" y="544"/>
                  </a:lnTo>
                  <a:lnTo>
                    <a:pt x="567" y="544"/>
                  </a:lnTo>
                  <a:lnTo>
                    <a:pt x="564" y="544"/>
                  </a:lnTo>
                  <a:lnTo>
                    <a:pt x="561" y="543"/>
                  </a:lnTo>
                  <a:lnTo>
                    <a:pt x="561" y="544"/>
                  </a:lnTo>
                  <a:lnTo>
                    <a:pt x="559" y="545"/>
                  </a:lnTo>
                  <a:lnTo>
                    <a:pt x="557" y="545"/>
                  </a:lnTo>
                  <a:lnTo>
                    <a:pt x="557" y="546"/>
                  </a:lnTo>
                  <a:lnTo>
                    <a:pt x="557" y="548"/>
                  </a:lnTo>
                  <a:lnTo>
                    <a:pt x="555" y="548"/>
                  </a:lnTo>
                  <a:lnTo>
                    <a:pt x="553" y="549"/>
                  </a:lnTo>
                  <a:lnTo>
                    <a:pt x="552" y="549"/>
                  </a:lnTo>
                  <a:lnTo>
                    <a:pt x="551" y="546"/>
                  </a:lnTo>
                  <a:lnTo>
                    <a:pt x="550" y="546"/>
                  </a:lnTo>
                  <a:lnTo>
                    <a:pt x="549" y="546"/>
                  </a:lnTo>
                  <a:lnTo>
                    <a:pt x="546" y="548"/>
                  </a:lnTo>
                  <a:lnTo>
                    <a:pt x="546" y="549"/>
                  </a:lnTo>
                  <a:lnTo>
                    <a:pt x="545" y="548"/>
                  </a:lnTo>
                  <a:lnTo>
                    <a:pt x="544" y="546"/>
                  </a:lnTo>
                  <a:lnTo>
                    <a:pt x="544" y="545"/>
                  </a:lnTo>
                  <a:lnTo>
                    <a:pt x="544" y="544"/>
                  </a:lnTo>
                  <a:lnTo>
                    <a:pt x="544" y="543"/>
                  </a:lnTo>
                  <a:lnTo>
                    <a:pt x="545" y="543"/>
                  </a:lnTo>
                  <a:lnTo>
                    <a:pt x="545" y="543"/>
                  </a:lnTo>
                  <a:lnTo>
                    <a:pt x="545" y="539"/>
                  </a:lnTo>
                  <a:lnTo>
                    <a:pt x="545" y="538"/>
                  </a:lnTo>
                  <a:lnTo>
                    <a:pt x="544" y="536"/>
                  </a:lnTo>
                  <a:lnTo>
                    <a:pt x="543" y="533"/>
                  </a:lnTo>
                  <a:lnTo>
                    <a:pt x="541" y="532"/>
                  </a:lnTo>
                  <a:lnTo>
                    <a:pt x="541" y="531"/>
                  </a:lnTo>
                  <a:lnTo>
                    <a:pt x="541" y="530"/>
                  </a:lnTo>
                  <a:lnTo>
                    <a:pt x="541" y="529"/>
                  </a:lnTo>
                  <a:lnTo>
                    <a:pt x="543" y="527"/>
                  </a:lnTo>
                  <a:lnTo>
                    <a:pt x="543" y="526"/>
                  </a:lnTo>
                  <a:lnTo>
                    <a:pt x="543" y="525"/>
                  </a:lnTo>
                  <a:lnTo>
                    <a:pt x="544" y="524"/>
                  </a:lnTo>
                  <a:lnTo>
                    <a:pt x="544" y="523"/>
                  </a:lnTo>
                  <a:lnTo>
                    <a:pt x="544" y="521"/>
                  </a:lnTo>
                  <a:lnTo>
                    <a:pt x="544" y="520"/>
                  </a:lnTo>
                  <a:lnTo>
                    <a:pt x="544" y="519"/>
                  </a:lnTo>
                  <a:lnTo>
                    <a:pt x="544" y="518"/>
                  </a:lnTo>
                  <a:lnTo>
                    <a:pt x="544" y="517"/>
                  </a:lnTo>
                  <a:lnTo>
                    <a:pt x="546" y="514"/>
                  </a:lnTo>
                  <a:lnTo>
                    <a:pt x="546" y="513"/>
                  </a:lnTo>
                  <a:lnTo>
                    <a:pt x="547" y="513"/>
                  </a:lnTo>
                  <a:lnTo>
                    <a:pt x="547" y="512"/>
                  </a:lnTo>
                  <a:lnTo>
                    <a:pt x="549" y="509"/>
                  </a:lnTo>
                  <a:lnTo>
                    <a:pt x="550" y="508"/>
                  </a:lnTo>
                  <a:lnTo>
                    <a:pt x="550" y="507"/>
                  </a:lnTo>
                  <a:lnTo>
                    <a:pt x="550" y="506"/>
                  </a:lnTo>
                  <a:lnTo>
                    <a:pt x="550" y="505"/>
                  </a:lnTo>
                  <a:lnTo>
                    <a:pt x="550" y="503"/>
                  </a:lnTo>
                  <a:lnTo>
                    <a:pt x="550" y="502"/>
                  </a:lnTo>
                  <a:lnTo>
                    <a:pt x="549" y="501"/>
                  </a:lnTo>
                  <a:lnTo>
                    <a:pt x="546" y="497"/>
                  </a:lnTo>
                  <a:lnTo>
                    <a:pt x="546" y="496"/>
                  </a:lnTo>
                  <a:lnTo>
                    <a:pt x="545" y="495"/>
                  </a:lnTo>
                  <a:lnTo>
                    <a:pt x="545" y="494"/>
                  </a:lnTo>
                  <a:lnTo>
                    <a:pt x="545" y="493"/>
                  </a:lnTo>
                  <a:lnTo>
                    <a:pt x="544" y="492"/>
                  </a:lnTo>
                  <a:lnTo>
                    <a:pt x="544" y="490"/>
                  </a:lnTo>
                  <a:lnTo>
                    <a:pt x="543" y="489"/>
                  </a:lnTo>
                  <a:lnTo>
                    <a:pt x="543" y="488"/>
                  </a:lnTo>
                  <a:lnTo>
                    <a:pt x="543" y="487"/>
                  </a:lnTo>
                  <a:lnTo>
                    <a:pt x="543" y="486"/>
                  </a:lnTo>
                  <a:lnTo>
                    <a:pt x="541" y="486"/>
                  </a:lnTo>
                  <a:lnTo>
                    <a:pt x="541" y="484"/>
                  </a:lnTo>
                  <a:lnTo>
                    <a:pt x="541" y="483"/>
                  </a:lnTo>
                  <a:lnTo>
                    <a:pt x="540" y="483"/>
                  </a:lnTo>
                  <a:lnTo>
                    <a:pt x="540" y="482"/>
                  </a:lnTo>
                  <a:lnTo>
                    <a:pt x="539" y="482"/>
                  </a:lnTo>
                  <a:lnTo>
                    <a:pt x="538" y="482"/>
                  </a:lnTo>
                  <a:lnTo>
                    <a:pt x="538" y="481"/>
                  </a:lnTo>
                  <a:lnTo>
                    <a:pt x="537" y="481"/>
                  </a:lnTo>
                  <a:lnTo>
                    <a:pt x="537" y="480"/>
                  </a:lnTo>
                  <a:lnTo>
                    <a:pt x="537" y="478"/>
                  </a:lnTo>
                  <a:lnTo>
                    <a:pt x="540" y="475"/>
                  </a:lnTo>
                  <a:lnTo>
                    <a:pt x="540" y="474"/>
                  </a:lnTo>
                  <a:lnTo>
                    <a:pt x="540" y="472"/>
                  </a:lnTo>
                  <a:lnTo>
                    <a:pt x="541" y="472"/>
                  </a:lnTo>
                  <a:lnTo>
                    <a:pt x="541" y="471"/>
                  </a:lnTo>
                  <a:lnTo>
                    <a:pt x="541" y="470"/>
                  </a:lnTo>
                  <a:lnTo>
                    <a:pt x="541" y="469"/>
                  </a:lnTo>
                  <a:lnTo>
                    <a:pt x="541" y="468"/>
                  </a:lnTo>
                  <a:lnTo>
                    <a:pt x="541" y="466"/>
                  </a:lnTo>
                  <a:lnTo>
                    <a:pt x="544" y="464"/>
                  </a:lnTo>
                  <a:lnTo>
                    <a:pt x="546" y="463"/>
                  </a:lnTo>
                  <a:lnTo>
                    <a:pt x="549" y="462"/>
                  </a:lnTo>
                  <a:lnTo>
                    <a:pt x="550" y="462"/>
                  </a:lnTo>
                  <a:lnTo>
                    <a:pt x="550" y="462"/>
                  </a:lnTo>
                  <a:lnTo>
                    <a:pt x="552" y="459"/>
                  </a:lnTo>
                  <a:lnTo>
                    <a:pt x="555" y="457"/>
                  </a:lnTo>
                  <a:lnTo>
                    <a:pt x="556" y="457"/>
                  </a:lnTo>
                  <a:lnTo>
                    <a:pt x="556" y="457"/>
                  </a:lnTo>
                  <a:lnTo>
                    <a:pt x="557" y="455"/>
                  </a:lnTo>
                  <a:lnTo>
                    <a:pt x="557" y="453"/>
                  </a:lnTo>
                  <a:lnTo>
                    <a:pt x="557" y="450"/>
                  </a:lnTo>
                  <a:lnTo>
                    <a:pt x="557" y="449"/>
                  </a:lnTo>
                  <a:lnTo>
                    <a:pt x="557" y="447"/>
                  </a:lnTo>
                  <a:lnTo>
                    <a:pt x="557" y="445"/>
                  </a:lnTo>
                  <a:lnTo>
                    <a:pt x="557" y="444"/>
                  </a:lnTo>
                  <a:lnTo>
                    <a:pt x="556" y="443"/>
                  </a:lnTo>
                  <a:lnTo>
                    <a:pt x="556" y="441"/>
                  </a:lnTo>
                  <a:lnTo>
                    <a:pt x="556" y="440"/>
                  </a:lnTo>
                  <a:lnTo>
                    <a:pt x="556" y="439"/>
                  </a:lnTo>
                  <a:lnTo>
                    <a:pt x="556" y="438"/>
                  </a:lnTo>
                  <a:lnTo>
                    <a:pt x="553" y="433"/>
                  </a:lnTo>
                  <a:lnTo>
                    <a:pt x="556" y="431"/>
                  </a:lnTo>
                  <a:lnTo>
                    <a:pt x="557" y="431"/>
                  </a:lnTo>
                  <a:lnTo>
                    <a:pt x="557" y="432"/>
                  </a:lnTo>
                  <a:lnTo>
                    <a:pt x="558" y="433"/>
                  </a:lnTo>
                  <a:lnTo>
                    <a:pt x="559" y="433"/>
                  </a:lnTo>
                  <a:lnTo>
                    <a:pt x="561" y="434"/>
                  </a:lnTo>
                  <a:lnTo>
                    <a:pt x="561" y="435"/>
                  </a:lnTo>
                  <a:lnTo>
                    <a:pt x="561" y="437"/>
                  </a:lnTo>
                  <a:lnTo>
                    <a:pt x="559" y="437"/>
                  </a:lnTo>
                  <a:lnTo>
                    <a:pt x="559" y="438"/>
                  </a:lnTo>
                  <a:lnTo>
                    <a:pt x="561" y="438"/>
                  </a:lnTo>
                  <a:lnTo>
                    <a:pt x="561" y="439"/>
                  </a:lnTo>
                  <a:lnTo>
                    <a:pt x="561" y="440"/>
                  </a:lnTo>
                  <a:lnTo>
                    <a:pt x="563" y="441"/>
                  </a:lnTo>
                  <a:lnTo>
                    <a:pt x="563" y="443"/>
                  </a:lnTo>
                  <a:lnTo>
                    <a:pt x="562" y="443"/>
                  </a:lnTo>
                  <a:lnTo>
                    <a:pt x="562" y="444"/>
                  </a:lnTo>
                  <a:lnTo>
                    <a:pt x="562" y="445"/>
                  </a:lnTo>
                  <a:lnTo>
                    <a:pt x="562" y="447"/>
                  </a:lnTo>
                  <a:lnTo>
                    <a:pt x="562" y="449"/>
                  </a:lnTo>
                  <a:lnTo>
                    <a:pt x="563" y="450"/>
                  </a:lnTo>
                  <a:lnTo>
                    <a:pt x="563" y="451"/>
                  </a:lnTo>
                  <a:lnTo>
                    <a:pt x="564" y="451"/>
                  </a:lnTo>
                  <a:lnTo>
                    <a:pt x="564" y="452"/>
                  </a:lnTo>
                  <a:lnTo>
                    <a:pt x="563" y="452"/>
                  </a:lnTo>
                  <a:lnTo>
                    <a:pt x="563" y="453"/>
                  </a:lnTo>
                  <a:lnTo>
                    <a:pt x="562" y="453"/>
                  </a:lnTo>
                  <a:lnTo>
                    <a:pt x="562" y="455"/>
                  </a:lnTo>
                  <a:lnTo>
                    <a:pt x="561" y="456"/>
                  </a:lnTo>
                  <a:lnTo>
                    <a:pt x="561" y="457"/>
                  </a:lnTo>
                  <a:lnTo>
                    <a:pt x="562" y="457"/>
                  </a:lnTo>
                  <a:lnTo>
                    <a:pt x="561" y="457"/>
                  </a:lnTo>
                  <a:lnTo>
                    <a:pt x="561" y="458"/>
                  </a:lnTo>
                  <a:lnTo>
                    <a:pt x="561" y="459"/>
                  </a:lnTo>
                  <a:lnTo>
                    <a:pt x="561" y="460"/>
                  </a:lnTo>
                  <a:lnTo>
                    <a:pt x="559" y="462"/>
                  </a:lnTo>
                  <a:lnTo>
                    <a:pt x="558" y="462"/>
                  </a:lnTo>
                  <a:lnTo>
                    <a:pt x="558" y="463"/>
                  </a:lnTo>
                  <a:lnTo>
                    <a:pt x="558" y="464"/>
                  </a:lnTo>
                  <a:lnTo>
                    <a:pt x="558" y="465"/>
                  </a:lnTo>
                  <a:lnTo>
                    <a:pt x="558" y="466"/>
                  </a:lnTo>
                  <a:lnTo>
                    <a:pt x="558" y="468"/>
                  </a:lnTo>
                  <a:lnTo>
                    <a:pt x="558" y="469"/>
                  </a:lnTo>
                  <a:lnTo>
                    <a:pt x="559" y="470"/>
                  </a:lnTo>
                  <a:lnTo>
                    <a:pt x="561" y="471"/>
                  </a:lnTo>
                  <a:lnTo>
                    <a:pt x="561" y="472"/>
                  </a:lnTo>
                  <a:lnTo>
                    <a:pt x="559" y="474"/>
                  </a:lnTo>
                  <a:lnTo>
                    <a:pt x="561" y="475"/>
                  </a:lnTo>
                  <a:lnTo>
                    <a:pt x="562" y="475"/>
                  </a:lnTo>
                  <a:lnTo>
                    <a:pt x="562" y="476"/>
                  </a:lnTo>
                  <a:lnTo>
                    <a:pt x="561" y="476"/>
                  </a:lnTo>
                  <a:lnTo>
                    <a:pt x="561" y="477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8" y="478"/>
                  </a:lnTo>
                  <a:lnTo>
                    <a:pt x="558" y="480"/>
                  </a:lnTo>
                  <a:lnTo>
                    <a:pt x="558" y="482"/>
                  </a:lnTo>
                  <a:lnTo>
                    <a:pt x="559" y="482"/>
                  </a:lnTo>
                  <a:lnTo>
                    <a:pt x="563" y="484"/>
                  </a:lnTo>
                  <a:lnTo>
                    <a:pt x="567" y="486"/>
                  </a:lnTo>
                  <a:lnTo>
                    <a:pt x="568" y="486"/>
                  </a:lnTo>
                  <a:lnTo>
                    <a:pt x="568" y="486"/>
                  </a:lnTo>
                  <a:lnTo>
                    <a:pt x="571" y="486"/>
                  </a:lnTo>
                  <a:lnTo>
                    <a:pt x="574" y="486"/>
                  </a:lnTo>
                  <a:lnTo>
                    <a:pt x="575" y="486"/>
                  </a:lnTo>
                  <a:lnTo>
                    <a:pt x="576" y="487"/>
                  </a:lnTo>
                  <a:lnTo>
                    <a:pt x="575" y="487"/>
                  </a:lnTo>
                  <a:lnTo>
                    <a:pt x="575" y="488"/>
                  </a:lnTo>
                  <a:lnTo>
                    <a:pt x="576" y="488"/>
                  </a:lnTo>
                  <a:lnTo>
                    <a:pt x="576" y="487"/>
                  </a:lnTo>
                  <a:lnTo>
                    <a:pt x="577" y="486"/>
                  </a:lnTo>
                  <a:lnTo>
                    <a:pt x="580" y="487"/>
                  </a:lnTo>
                  <a:lnTo>
                    <a:pt x="581" y="487"/>
                  </a:lnTo>
                  <a:lnTo>
                    <a:pt x="583" y="488"/>
                  </a:lnTo>
                  <a:lnTo>
                    <a:pt x="584" y="488"/>
                  </a:lnTo>
                  <a:lnTo>
                    <a:pt x="584" y="489"/>
                  </a:lnTo>
                  <a:lnTo>
                    <a:pt x="584" y="490"/>
                  </a:lnTo>
                  <a:lnTo>
                    <a:pt x="584" y="492"/>
                  </a:lnTo>
                  <a:lnTo>
                    <a:pt x="584" y="493"/>
                  </a:lnTo>
                  <a:lnTo>
                    <a:pt x="586" y="493"/>
                  </a:lnTo>
                  <a:lnTo>
                    <a:pt x="589" y="494"/>
                  </a:lnTo>
                  <a:lnTo>
                    <a:pt x="589" y="495"/>
                  </a:lnTo>
                  <a:lnTo>
                    <a:pt x="590" y="495"/>
                  </a:lnTo>
                  <a:lnTo>
                    <a:pt x="592" y="495"/>
                  </a:lnTo>
                  <a:lnTo>
                    <a:pt x="592" y="494"/>
                  </a:lnTo>
                  <a:lnTo>
                    <a:pt x="594" y="495"/>
                  </a:lnTo>
                  <a:lnTo>
                    <a:pt x="595" y="495"/>
                  </a:lnTo>
                  <a:lnTo>
                    <a:pt x="595" y="494"/>
                  </a:lnTo>
                  <a:lnTo>
                    <a:pt x="596" y="494"/>
                  </a:lnTo>
                  <a:lnTo>
                    <a:pt x="598" y="494"/>
                  </a:lnTo>
                  <a:lnTo>
                    <a:pt x="596" y="493"/>
                  </a:lnTo>
                  <a:lnTo>
                    <a:pt x="598" y="493"/>
                  </a:lnTo>
                  <a:lnTo>
                    <a:pt x="598" y="492"/>
                  </a:lnTo>
                  <a:lnTo>
                    <a:pt x="596" y="492"/>
                  </a:lnTo>
                  <a:lnTo>
                    <a:pt x="596" y="493"/>
                  </a:lnTo>
                  <a:lnTo>
                    <a:pt x="595" y="492"/>
                  </a:lnTo>
                  <a:lnTo>
                    <a:pt x="594" y="493"/>
                  </a:lnTo>
                  <a:lnTo>
                    <a:pt x="595" y="493"/>
                  </a:lnTo>
                  <a:lnTo>
                    <a:pt x="594" y="494"/>
                  </a:lnTo>
                  <a:lnTo>
                    <a:pt x="593" y="494"/>
                  </a:lnTo>
                  <a:lnTo>
                    <a:pt x="593" y="493"/>
                  </a:lnTo>
                  <a:lnTo>
                    <a:pt x="592" y="493"/>
                  </a:lnTo>
                  <a:lnTo>
                    <a:pt x="592" y="494"/>
                  </a:lnTo>
                  <a:lnTo>
                    <a:pt x="590" y="494"/>
                  </a:lnTo>
                  <a:lnTo>
                    <a:pt x="590" y="493"/>
                  </a:lnTo>
                  <a:lnTo>
                    <a:pt x="592" y="492"/>
                  </a:lnTo>
                  <a:lnTo>
                    <a:pt x="592" y="490"/>
                  </a:lnTo>
                  <a:lnTo>
                    <a:pt x="592" y="489"/>
                  </a:lnTo>
                  <a:lnTo>
                    <a:pt x="592" y="488"/>
                  </a:lnTo>
                  <a:lnTo>
                    <a:pt x="590" y="488"/>
                  </a:lnTo>
                  <a:lnTo>
                    <a:pt x="589" y="489"/>
                  </a:lnTo>
                  <a:lnTo>
                    <a:pt x="588" y="488"/>
                  </a:lnTo>
                  <a:lnTo>
                    <a:pt x="589" y="487"/>
                  </a:lnTo>
                  <a:lnTo>
                    <a:pt x="589" y="486"/>
                  </a:lnTo>
                  <a:lnTo>
                    <a:pt x="589" y="486"/>
                  </a:lnTo>
                  <a:lnTo>
                    <a:pt x="589" y="484"/>
                  </a:lnTo>
                  <a:lnTo>
                    <a:pt x="588" y="484"/>
                  </a:lnTo>
                  <a:lnTo>
                    <a:pt x="586" y="484"/>
                  </a:lnTo>
                  <a:lnTo>
                    <a:pt x="584" y="483"/>
                  </a:lnTo>
                  <a:lnTo>
                    <a:pt x="586" y="482"/>
                  </a:lnTo>
                  <a:lnTo>
                    <a:pt x="584" y="482"/>
                  </a:lnTo>
                  <a:lnTo>
                    <a:pt x="583" y="483"/>
                  </a:lnTo>
                  <a:lnTo>
                    <a:pt x="583" y="484"/>
                  </a:lnTo>
                  <a:lnTo>
                    <a:pt x="582" y="484"/>
                  </a:lnTo>
                  <a:lnTo>
                    <a:pt x="582" y="483"/>
                  </a:lnTo>
                  <a:lnTo>
                    <a:pt x="581" y="483"/>
                  </a:lnTo>
                  <a:lnTo>
                    <a:pt x="580" y="482"/>
                  </a:lnTo>
                  <a:lnTo>
                    <a:pt x="580" y="483"/>
                  </a:lnTo>
                  <a:lnTo>
                    <a:pt x="578" y="482"/>
                  </a:lnTo>
                  <a:lnTo>
                    <a:pt x="578" y="481"/>
                  </a:lnTo>
                  <a:lnTo>
                    <a:pt x="578" y="480"/>
                  </a:lnTo>
                  <a:lnTo>
                    <a:pt x="577" y="480"/>
                  </a:lnTo>
                  <a:lnTo>
                    <a:pt x="576" y="480"/>
                  </a:lnTo>
                  <a:lnTo>
                    <a:pt x="574" y="478"/>
                  </a:lnTo>
                  <a:lnTo>
                    <a:pt x="574" y="477"/>
                  </a:lnTo>
                  <a:lnTo>
                    <a:pt x="573" y="477"/>
                  </a:lnTo>
                  <a:lnTo>
                    <a:pt x="573" y="476"/>
                  </a:lnTo>
                  <a:lnTo>
                    <a:pt x="571" y="476"/>
                  </a:lnTo>
                  <a:lnTo>
                    <a:pt x="570" y="475"/>
                  </a:lnTo>
                  <a:lnTo>
                    <a:pt x="569" y="475"/>
                  </a:lnTo>
                  <a:lnTo>
                    <a:pt x="569" y="474"/>
                  </a:lnTo>
                  <a:lnTo>
                    <a:pt x="569" y="472"/>
                  </a:lnTo>
                  <a:lnTo>
                    <a:pt x="568" y="470"/>
                  </a:lnTo>
                  <a:lnTo>
                    <a:pt x="568" y="469"/>
                  </a:lnTo>
                  <a:lnTo>
                    <a:pt x="568" y="468"/>
                  </a:lnTo>
                  <a:lnTo>
                    <a:pt x="567" y="465"/>
                  </a:lnTo>
                  <a:lnTo>
                    <a:pt x="567" y="464"/>
                  </a:lnTo>
                  <a:lnTo>
                    <a:pt x="567" y="463"/>
                  </a:lnTo>
                  <a:lnTo>
                    <a:pt x="568" y="463"/>
                  </a:lnTo>
                  <a:lnTo>
                    <a:pt x="570" y="460"/>
                  </a:lnTo>
                  <a:lnTo>
                    <a:pt x="573" y="459"/>
                  </a:lnTo>
                  <a:lnTo>
                    <a:pt x="575" y="458"/>
                  </a:lnTo>
                  <a:lnTo>
                    <a:pt x="576" y="459"/>
                  </a:lnTo>
                  <a:lnTo>
                    <a:pt x="577" y="459"/>
                  </a:lnTo>
                  <a:lnTo>
                    <a:pt x="580" y="463"/>
                  </a:lnTo>
                  <a:lnTo>
                    <a:pt x="580" y="464"/>
                  </a:lnTo>
                  <a:lnTo>
                    <a:pt x="582" y="466"/>
                  </a:lnTo>
                  <a:lnTo>
                    <a:pt x="583" y="466"/>
                  </a:lnTo>
                  <a:lnTo>
                    <a:pt x="587" y="464"/>
                  </a:lnTo>
                  <a:lnTo>
                    <a:pt x="588" y="464"/>
                  </a:lnTo>
                  <a:lnTo>
                    <a:pt x="588" y="463"/>
                  </a:lnTo>
                  <a:lnTo>
                    <a:pt x="588" y="462"/>
                  </a:lnTo>
                  <a:lnTo>
                    <a:pt x="588" y="460"/>
                  </a:lnTo>
                  <a:lnTo>
                    <a:pt x="587" y="457"/>
                  </a:lnTo>
                  <a:lnTo>
                    <a:pt x="586" y="457"/>
                  </a:lnTo>
                  <a:lnTo>
                    <a:pt x="586" y="457"/>
                  </a:lnTo>
                  <a:lnTo>
                    <a:pt x="583" y="457"/>
                  </a:lnTo>
                  <a:lnTo>
                    <a:pt x="581" y="458"/>
                  </a:lnTo>
                  <a:lnTo>
                    <a:pt x="580" y="457"/>
                  </a:lnTo>
                  <a:lnTo>
                    <a:pt x="580" y="457"/>
                  </a:lnTo>
                  <a:lnTo>
                    <a:pt x="581" y="456"/>
                  </a:lnTo>
                  <a:lnTo>
                    <a:pt x="581" y="455"/>
                  </a:lnTo>
                  <a:lnTo>
                    <a:pt x="580" y="455"/>
                  </a:lnTo>
                  <a:lnTo>
                    <a:pt x="581" y="453"/>
                  </a:lnTo>
                  <a:lnTo>
                    <a:pt x="582" y="455"/>
                  </a:lnTo>
                  <a:lnTo>
                    <a:pt x="583" y="455"/>
                  </a:lnTo>
                  <a:lnTo>
                    <a:pt x="584" y="451"/>
                  </a:lnTo>
                  <a:lnTo>
                    <a:pt x="586" y="450"/>
                  </a:lnTo>
                  <a:lnTo>
                    <a:pt x="587" y="450"/>
                  </a:lnTo>
                  <a:lnTo>
                    <a:pt x="587" y="449"/>
                  </a:lnTo>
                  <a:lnTo>
                    <a:pt x="588" y="449"/>
                  </a:lnTo>
                  <a:lnTo>
                    <a:pt x="589" y="449"/>
                  </a:lnTo>
                  <a:lnTo>
                    <a:pt x="590" y="449"/>
                  </a:lnTo>
                  <a:lnTo>
                    <a:pt x="592" y="449"/>
                  </a:lnTo>
                  <a:lnTo>
                    <a:pt x="592" y="447"/>
                  </a:lnTo>
                  <a:lnTo>
                    <a:pt x="594" y="449"/>
                  </a:lnTo>
                  <a:lnTo>
                    <a:pt x="596" y="449"/>
                  </a:lnTo>
                  <a:lnTo>
                    <a:pt x="599" y="449"/>
                  </a:lnTo>
                  <a:lnTo>
                    <a:pt x="600" y="449"/>
                  </a:lnTo>
                  <a:lnTo>
                    <a:pt x="602" y="449"/>
                  </a:lnTo>
                  <a:lnTo>
                    <a:pt x="605" y="452"/>
                  </a:lnTo>
                  <a:lnTo>
                    <a:pt x="607" y="455"/>
                  </a:lnTo>
                  <a:lnTo>
                    <a:pt x="611" y="456"/>
                  </a:lnTo>
                  <a:lnTo>
                    <a:pt x="614" y="457"/>
                  </a:lnTo>
                  <a:lnTo>
                    <a:pt x="614" y="458"/>
                  </a:lnTo>
                  <a:lnTo>
                    <a:pt x="613" y="457"/>
                  </a:lnTo>
                  <a:lnTo>
                    <a:pt x="613" y="458"/>
                  </a:lnTo>
                  <a:lnTo>
                    <a:pt x="612" y="458"/>
                  </a:lnTo>
                  <a:lnTo>
                    <a:pt x="612" y="459"/>
                  </a:lnTo>
                  <a:lnTo>
                    <a:pt x="615" y="462"/>
                  </a:lnTo>
                  <a:lnTo>
                    <a:pt x="619" y="465"/>
                  </a:lnTo>
                  <a:lnTo>
                    <a:pt x="619" y="466"/>
                  </a:lnTo>
                  <a:lnTo>
                    <a:pt x="619" y="468"/>
                  </a:lnTo>
                  <a:lnTo>
                    <a:pt x="620" y="468"/>
                  </a:lnTo>
                  <a:lnTo>
                    <a:pt x="621" y="469"/>
                  </a:lnTo>
                  <a:lnTo>
                    <a:pt x="624" y="470"/>
                  </a:lnTo>
                  <a:lnTo>
                    <a:pt x="629" y="470"/>
                  </a:lnTo>
                  <a:lnTo>
                    <a:pt x="630" y="469"/>
                  </a:lnTo>
                  <a:lnTo>
                    <a:pt x="631" y="469"/>
                  </a:lnTo>
                  <a:lnTo>
                    <a:pt x="632" y="469"/>
                  </a:lnTo>
                  <a:lnTo>
                    <a:pt x="636" y="468"/>
                  </a:lnTo>
                  <a:lnTo>
                    <a:pt x="636" y="469"/>
                  </a:lnTo>
                  <a:lnTo>
                    <a:pt x="637" y="469"/>
                  </a:lnTo>
                  <a:lnTo>
                    <a:pt x="638" y="469"/>
                  </a:lnTo>
                  <a:lnTo>
                    <a:pt x="638" y="470"/>
                  </a:lnTo>
                  <a:lnTo>
                    <a:pt x="639" y="470"/>
                  </a:lnTo>
                  <a:lnTo>
                    <a:pt x="639" y="471"/>
                  </a:lnTo>
                  <a:lnTo>
                    <a:pt x="639" y="472"/>
                  </a:lnTo>
                  <a:lnTo>
                    <a:pt x="638" y="472"/>
                  </a:lnTo>
                  <a:lnTo>
                    <a:pt x="638" y="474"/>
                  </a:lnTo>
                  <a:lnTo>
                    <a:pt x="637" y="475"/>
                  </a:lnTo>
                  <a:lnTo>
                    <a:pt x="636" y="475"/>
                  </a:lnTo>
                  <a:lnTo>
                    <a:pt x="636" y="476"/>
                  </a:lnTo>
                  <a:lnTo>
                    <a:pt x="636" y="477"/>
                  </a:lnTo>
                  <a:lnTo>
                    <a:pt x="636" y="478"/>
                  </a:lnTo>
                  <a:lnTo>
                    <a:pt x="636" y="480"/>
                  </a:lnTo>
                  <a:lnTo>
                    <a:pt x="636" y="481"/>
                  </a:lnTo>
                  <a:lnTo>
                    <a:pt x="635" y="481"/>
                  </a:lnTo>
                  <a:lnTo>
                    <a:pt x="632" y="482"/>
                  </a:lnTo>
                  <a:lnTo>
                    <a:pt x="630" y="484"/>
                  </a:lnTo>
                  <a:lnTo>
                    <a:pt x="630" y="486"/>
                  </a:lnTo>
                  <a:lnTo>
                    <a:pt x="630" y="486"/>
                  </a:lnTo>
                  <a:lnTo>
                    <a:pt x="630" y="487"/>
                  </a:lnTo>
                  <a:lnTo>
                    <a:pt x="630" y="488"/>
                  </a:lnTo>
                  <a:lnTo>
                    <a:pt x="630" y="489"/>
                  </a:lnTo>
                  <a:lnTo>
                    <a:pt x="630" y="490"/>
                  </a:lnTo>
                  <a:lnTo>
                    <a:pt x="629" y="490"/>
                  </a:lnTo>
                  <a:lnTo>
                    <a:pt x="629" y="492"/>
                  </a:lnTo>
                  <a:lnTo>
                    <a:pt x="629" y="493"/>
                  </a:lnTo>
                  <a:lnTo>
                    <a:pt x="630" y="495"/>
                  </a:lnTo>
                  <a:lnTo>
                    <a:pt x="630" y="496"/>
                  </a:lnTo>
                  <a:lnTo>
                    <a:pt x="630" y="497"/>
                  </a:lnTo>
                  <a:lnTo>
                    <a:pt x="631" y="499"/>
                  </a:lnTo>
                  <a:lnTo>
                    <a:pt x="631" y="500"/>
                  </a:lnTo>
                  <a:lnTo>
                    <a:pt x="629" y="502"/>
                  </a:lnTo>
                  <a:lnTo>
                    <a:pt x="629" y="503"/>
                  </a:lnTo>
                  <a:lnTo>
                    <a:pt x="629" y="505"/>
                  </a:lnTo>
                  <a:lnTo>
                    <a:pt x="627" y="505"/>
                  </a:lnTo>
                  <a:lnTo>
                    <a:pt x="627" y="506"/>
                  </a:lnTo>
                  <a:lnTo>
                    <a:pt x="629" y="507"/>
                  </a:lnTo>
                  <a:lnTo>
                    <a:pt x="629" y="506"/>
                  </a:lnTo>
                  <a:lnTo>
                    <a:pt x="629" y="505"/>
                  </a:lnTo>
                  <a:lnTo>
                    <a:pt x="630" y="505"/>
                  </a:lnTo>
                  <a:lnTo>
                    <a:pt x="631" y="505"/>
                  </a:lnTo>
                  <a:lnTo>
                    <a:pt x="631" y="503"/>
                  </a:lnTo>
                  <a:lnTo>
                    <a:pt x="631" y="502"/>
                  </a:lnTo>
                  <a:lnTo>
                    <a:pt x="631" y="501"/>
                  </a:lnTo>
                  <a:lnTo>
                    <a:pt x="632" y="501"/>
                  </a:lnTo>
                  <a:lnTo>
                    <a:pt x="632" y="500"/>
                  </a:lnTo>
                  <a:lnTo>
                    <a:pt x="632" y="499"/>
                  </a:lnTo>
                  <a:lnTo>
                    <a:pt x="631" y="499"/>
                  </a:lnTo>
                  <a:lnTo>
                    <a:pt x="632" y="497"/>
                  </a:lnTo>
                  <a:lnTo>
                    <a:pt x="632" y="496"/>
                  </a:lnTo>
                  <a:lnTo>
                    <a:pt x="632" y="495"/>
                  </a:lnTo>
                  <a:lnTo>
                    <a:pt x="633" y="495"/>
                  </a:lnTo>
                  <a:lnTo>
                    <a:pt x="633" y="494"/>
                  </a:lnTo>
                  <a:lnTo>
                    <a:pt x="633" y="493"/>
                  </a:lnTo>
                  <a:lnTo>
                    <a:pt x="635" y="493"/>
                  </a:lnTo>
                  <a:lnTo>
                    <a:pt x="636" y="494"/>
                  </a:lnTo>
                  <a:lnTo>
                    <a:pt x="636" y="494"/>
                  </a:lnTo>
                  <a:lnTo>
                    <a:pt x="636" y="495"/>
                  </a:lnTo>
                  <a:lnTo>
                    <a:pt x="637" y="495"/>
                  </a:lnTo>
                  <a:lnTo>
                    <a:pt x="637" y="496"/>
                  </a:lnTo>
                  <a:lnTo>
                    <a:pt x="637" y="497"/>
                  </a:lnTo>
                  <a:lnTo>
                    <a:pt x="637" y="499"/>
                  </a:lnTo>
                  <a:lnTo>
                    <a:pt x="637" y="500"/>
                  </a:lnTo>
                  <a:lnTo>
                    <a:pt x="637" y="501"/>
                  </a:lnTo>
                  <a:lnTo>
                    <a:pt x="637" y="502"/>
                  </a:lnTo>
                  <a:lnTo>
                    <a:pt x="637" y="503"/>
                  </a:lnTo>
                  <a:lnTo>
                    <a:pt x="638" y="502"/>
                  </a:lnTo>
                  <a:lnTo>
                    <a:pt x="638" y="501"/>
                  </a:lnTo>
                  <a:lnTo>
                    <a:pt x="638" y="500"/>
                  </a:lnTo>
                  <a:lnTo>
                    <a:pt x="638" y="499"/>
                  </a:lnTo>
                  <a:lnTo>
                    <a:pt x="639" y="499"/>
                  </a:lnTo>
                  <a:lnTo>
                    <a:pt x="641" y="500"/>
                  </a:lnTo>
                  <a:lnTo>
                    <a:pt x="641" y="502"/>
                  </a:lnTo>
                  <a:lnTo>
                    <a:pt x="639" y="502"/>
                  </a:lnTo>
                  <a:lnTo>
                    <a:pt x="639" y="503"/>
                  </a:lnTo>
                  <a:lnTo>
                    <a:pt x="639" y="505"/>
                  </a:lnTo>
                  <a:lnTo>
                    <a:pt x="638" y="506"/>
                  </a:lnTo>
                  <a:lnTo>
                    <a:pt x="638" y="507"/>
                  </a:lnTo>
                  <a:lnTo>
                    <a:pt x="639" y="508"/>
                  </a:lnTo>
                  <a:lnTo>
                    <a:pt x="639" y="509"/>
                  </a:lnTo>
                  <a:lnTo>
                    <a:pt x="638" y="511"/>
                  </a:lnTo>
                  <a:lnTo>
                    <a:pt x="638" y="512"/>
                  </a:lnTo>
                  <a:lnTo>
                    <a:pt x="637" y="512"/>
                  </a:lnTo>
                  <a:lnTo>
                    <a:pt x="637" y="509"/>
                  </a:lnTo>
                  <a:lnTo>
                    <a:pt x="637" y="508"/>
                  </a:lnTo>
                  <a:lnTo>
                    <a:pt x="637" y="507"/>
                  </a:lnTo>
                  <a:lnTo>
                    <a:pt x="637" y="506"/>
                  </a:lnTo>
                  <a:lnTo>
                    <a:pt x="637" y="505"/>
                  </a:lnTo>
                  <a:lnTo>
                    <a:pt x="636" y="505"/>
                  </a:lnTo>
                  <a:lnTo>
                    <a:pt x="636" y="506"/>
                  </a:lnTo>
                  <a:lnTo>
                    <a:pt x="636" y="507"/>
                  </a:lnTo>
                  <a:lnTo>
                    <a:pt x="637" y="508"/>
                  </a:lnTo>
                  <a:lnTo>
                    <a:pt x="636" y="508"/>
                  </a:lnTo>
                  <a:lnTo>
                    <a:pt x="636" y="511"/>
                  </a:lnTo>
                  <a:lnTo>
                    <a:pt x="636" y="512"/>
                  </a:lnTo>
                  <a:lnTo>
                    <a:pt x="633" y="514"/>
                  </a:lnTo>
                  <a:lnTo>
                    <a:pt x="633" y="515"/>
                  </a:lnTo>
                  <a:lnTo>
                    <a:pt x="633" y="517"/>
                  </a:lnTo>
                  <a:lnTo>
                    <a:pt x="635" y="518"/>
                  </a:lnTo>
                  <a:lnTo>
                    <a:pt x="636" y="519"/>
                  </a:lnTo>
                  <a:lnTo>
                    <a:pt x="636" y="520"/>
                  </a:lnTo>
                  <a:lnTo>
                    <a:pt x="636" y="520"/>
                  </a:lnTo>
                  <a:lnTo>
                    <a:pt x="637" y="520"/>
                  </a:lnTo>
                  <a:lnTo>
                    <a:pt x="638" y="520"/>
                  </a:lnTo>
                  <a:lnTo>
                    <a:pt x="638" y="519"/>
                  </a:lnTo>
                  <a:lnTo>
                    <a:pt x="638" y="518"/>
                  </a:lnTo>
                  <a:lnTo>
                    <a:pt x="637" y="515"/>
                  </a:lnTo>
                  <a:lnTo>
                    <a:pt x="636" y="514"/>
                  </a:lnTo>
                  <a:lnTo>
                    <a:pt x="636" y="514"/>
                  </a:lnTo>
                  <a:lnTo>
                    <a:pt x="636" y="513"/>
                  </a:lnTo>
                  <a:lnTo>
                    <a:pt x="638" y="514"/>
                  </a:lnTo>
                  <a:lnTo>
                    <a:pt x="639" y="514"/>
                  </a:lnTo>
                  <a:lnTo>
                    <a:pt x="641" y="513"/>
                  </a:lnTo>
                  <a:lnTo>
                    <a:pt x="642" y="513"/>
                  </a:lnTo>
                  <a:lnTo>
                    <a:pt x="642" y="512"/>
                  </a:lnTo>
                  <a:lnTo>
                    <a:pt x="643" y="511"/>
                  </a:lnTo>
                  <a:lnTo>
                    <a:pt x="644" y="508"/>
                  </a:lnTo>
                  <a:lnTo>
                    <a:pt x="644" y="507"/>
                  </a:lnTo>
                  <a:lnTo>
                    <a:pt x="644" y="506"/>
                  </a:lnTo>
                  <a:lnTo>
                    <a:pt x="643" y="505"/>
                  </a:lnTo>
                  <a:lnTo>
                    <a:pt x="643" y="503"/>
                  </a:lnTo>
                  <a:lnTo>
                    <a:pt x="643" y="502"/>
                  </a:lnTo>
                  <a:lnTo>
                    <a:pt x="642" y="502"/>
                  </a:lnTo>
                  <a:lnTo>
                    <a:pt x="642" y="501"/>
                  </a:lnTo>
                  <a:lnTo>
                    <a:pt x="642" y="500"/>
                  </a:lnTo>
                  <a:lnTo>
                    <a:pt x="642" y="499"/>
                  </a:lnTo>
                  <a:lnTo>
                    <a:pt x="642" y="497"/>
                  </a:lnTo>
                  <a:lnTo>
                    <a:pt x="642" y="496"/>
                  </a:lnTo>
                  <a:lnTo>
                    <a:pt x="641" y="495"/>
                  </a:lnTo>
                  <a:lnTo>
                    <a:pt x="641" y="494"/>
                  </a:lnTo>
                  <a:lnTo>
                    <a:pt x="639" y="493"/>
                  </a:lnTo>
                  <a:lnTo>
                    <a:pt x="641" y="492"/>
                  </a:lnTo>
                  <a:lnTo>
                    <a:pt x="639" y="492"/>
                  </a:lnTo>
                  <a:lnTo>
                    <a:pt x="639" y="490"/>
                  </a:lnTo>
                  <a:lnTo>
                    <a:pt x="638" y="489"/>
                  </a:lnTo>
                  <a:lnTo>
                    <a:pt x="637" y="489"/>
                  </a:lnTo>
                  <a:lnTo>
                    <a:pt x="637" y="488"/>
                  </a:lnTo>
                  <a:lnTo>
                    <a:pt x="638" y="488"/>
                  </a:lnTo>
                  <a:lnTo>
                    <a:pt x="638" y="486"/>
                  </a:lnTo>
                  <a:lnTo>
                    <a:pt x="637" y="486"/>
                  </a:lnTo>
                  <a:lnTo>
                    <a:pt x="638" y="486"/>
                  </a:lnTo>
                  <a:lnTo>
                    <a:pt x="638" y="484"/>
                  </a:lnTo>
                  <a:lnTo>
                    <a:pt x="639" y="483"/>
                  </a:lnTo>
                  <a:lnTo>
                    <a:pt x="639" y="482"/>
                  </a:lnTo>
                  <a:lnTo>
                    <a:pt x="639" y="481"/>
                  </a:lnTo>
                  <a:lnTo>
                    <a:pt x="639" y="480"/>
                  </a:lnTo>
                  <a:lnTo>
                    <a:pt x="639" y="478"/>
                  </a:lnTo>
                  <a:lnTo>
                    <a:pt x="641" y="478"/>
                  </a:lnTo>
                  <a:lnTo>
                    <a:pt x="641" y="477"/>
                  </a:lnTo>
                  <a:lnTo>
                    <a:pt x="642" y="477"/>
                  </a:lnTo>
                  <a:lnTo>
                    <a:pt x="642" y="475"/>
                  </a:lnTo>
                  <a:lnTo>
                    <a:pt x="643" y="475"/>
                  </a:lnTo>
                  <a:lnTo>
                    <a:pt x="643" y="474"/>
                  </a:lnTo>
                  <a:lnTo>
                    <a:pt x="642" y="472"/>
                  </a:lnTo>
                  <a:lnTo>
                    <a:pt x="642" y="471"/>
                  </a:lnTo>
                  <a:lnTo>
                    <a:pt x="642" y="470"/>
                  </a:lnTo>
                  <a:lnTo>
                    <a:pt x="641" y="469"/>
                  </a:lnTo>
                  <a:lnTo>
                    <a:pt x="641" y="468"/>
                  </a:lnTo>
                  <a:lnTo>
                    <a:pt x="641" y="466"/>
                  </a:lnTo>
                  <a:lnTo>
                    <a:pt x="639" y="465"/>
                  </a:lnTo>
                  <a:lnTo>
                    <a:pt x="638" y="465"/>
                  </a:lnTo>
                  <a:lnTo>
                    <a:pt x="637" y="464"/>
                  </a:lnTo>
                  <a:lnTo>
                    <a:pt x="636" y="464"/>
                  </a:lnTo>
                  <a:lnTo>
                    <a:pt x="635" y="463"/>
                  </a:lnTo>
                  <a:lnTo>
                    <a:pt x="635" y="464"/>
                  </a:lnTo>
                  <a:lnTo>
                    <a:pt x="633" y="464"/>
                  </a:lnTo>
                  <a:lnTo>
                    <a:pt x="633" y="463"/>
                  </a:lnTo>
                  <a:lnTo>
                    <a:pt x="633" y="462"/>
                  </a:lnTo>
                  <a:lnTo>
                    <a:pt x="632" y="462"/>
                  </a:lnTo>
                  <a:lnTo>
                    <a:pt x="631" y="459"/>
                  </a:lnTo>
                  <a:lnTo>
                    <a:pt x="630" y="458"/>
                  </a:lnTo>
                  <a:lnTo>
                    <a:pt x="629" y="457"/>
                  </a:lnTo>
                  <a:lnTo>
                    <a:pt x="630" y="457"/>
                  </a:lnTo>
                  <a:lnTo>
                    <a:pt x="630" y="456"/>
                  </a:lnTo>
                  <a:lnTo>
                    <a:pt x="630" y="455"/>
                  </a:lnTo>
                  <a:lnTo>
                    <a:pt x="630" y="453"/>
                  </a:lnTo>
                  <a:lnTo>
                    <a:pt x="629" y="453"/>
                  </a:lnTo>
                  <a:lnTo>
                    <a:pt x="629" y="452"/>
                  </a:lnTo>
                  <a:lnTo>
                    <a:pt x="627" y="452"/>
                  </a:lnTo>
                  <a:lnTo>
                    <a:pt x="626" y="451"/>
                  </a:lnTo>
                  <a:lnTo>
                    <a:pt x="625" y="451"/>
                  </a:lnTo>
                  <a:lnTo>
                    <a:pt x="623" y="450"/>
                  </a:lnTo>
                  <a:lnTo>
                    <a:pt x="618" y="450"/>
                  </a:lnTo>
                  <a:lnTo>
                    <a:pt x="618" y="449"/>
                  </a:lnTo>
                  <a:lnTo>
                    <a:pt x="615" y="446"/>
                  </a:lnTo>
                  <a:lnTo>
                    <a:pt x="614" y="445"/>
                  </a:lnTo>
                  <a:lnTo>
                    <a:pt x="614" y="444"/>
                  </a:lnTo>
                  <a:lnTo>
                    <a:pt x="613" y="443"/>
                  </a:lnTo>
                  <a:lnTo>
                    <a:pt x="614" y="441"/>
                  </a:lnTo>
                  <a:lnTo>
                    <a:pt x="614" y="440"/>
                  </a:lnTo>
                  <a:lnTo>
                    <a:pt x="614" y="439"/>
                  </a:lnTo>
                  <a:lnTo>
                    <a:pt x="613" y="439"/>
                  </a:lnTo>
                  <a:lnTo>
                    <a:pt x="613" y="438"/>
                  </a:lnTo>
                  <a:lnTo>
                    <a:pt x="612" y="437"/>
                  </a:lnTo>
                  <a:lnTo>
                    <a:pt x="612" y="435"/>
                  </a:lnTo>
                  <a:lnTo>
                    <a:pt x="613" y="435"/>
                  </a:lnTo>
                  <a:lnTo>
                    <a:pt x="613" y="434"/>
                  </a:lnTo>
                  <a:lnTo>
                    <a:pt x="614" y="433"/>
                  </a:lnTo>
                  <a:lnTo>
                    <a:pt x="614" y="432"/>
                  </a:lnTo>
                  <a:lnTo>
                    <a:pt x="614" y="431"/>
                  </a:lnTo>
                  <a:lnTo>
                    <a:pt x="614" y="429"/>
                  </a:lnTo>
                  <a:lnTo>
                    <a:pt x="614" y="428"/>
                  </a:lnTo>
                  <a:lnTo>
                    <a:pt x="613" y="427"/>
                  </a:lnTo>
                  <a:lnTo>
                    <a:pt x="613" y="426"/>
                  </a:lnTo>
                  <a:lnTo>
                    <a:pt x="611" y="425"/>
                  </a:lnTo>
                  <a:lnTo>
                    <a:pt x="611" y="423"/>
                  </a:lnTo>
                  <a:lnTo>
                    <a:pt x="612" y="423"/>
                  </a:lnTo>
                  <a:lnTo>
                    <a:pt x="612" y="422"/>
                  </a:lnTo>
                  <a:lnTo>
                    <a:pt x="611" y="422"/>
                  </a:lnTo>
                  <a:lnTo>
                    <a:pt x="609" y="422"/>
                  </a:lnTo>
                  <a:lnTo>
                    <a:pt x="609" y="421"/>
                  </a:lnTo>
                  <a:lnTo>
                    <a:pt x="611" y="421"/>
                  </a:lnTo>
                  <a:lnTo>
                    <a:pt x="611" y="420"/>
                  </a:lnTo>
                  <a:lnTo>
                    <a:pt x="612" y="420"/>
                  </a:lnTo>
                  <a:lnTo>
                    <a:pt x="611" y="418"/>
                  </a:lnTo>
                  <a:lnTo>
                    <a:pt x="609" y="418"/>
                  </a:lnTo>
                  <a:lnTo>
                    <a:pt x="608" y="416"/>
                  </a:lnTo>
                  <a:lnTo>
                    <a:pt x="608" y="415"/>
                  </a:lnTo>
                  <a:lnTo>
                    <a:pt x="609" y="415"/>
                  </a:lnTo>
                  <a:lnTo>
                    <a:pt x="609" y="414"/>
                  </a:lnTo>
                  <a:lnTo>
                    <a:pt x="611" y="414"/>
                  </a:lnTo>
                  <a:lnTo>
                    <a:pt x="611" y="413"/>
                  </a:lnTo>
                  <a:lnTo>
                    <a:pt x="612" y="413"/>
                  </a:lnTo>
                  <a:lnTo>
                    <a:pt x="612" y="412"/>
                  </a:lnTo>
                  <a:lnTo>
                    <a:pt x="612" y="410"/>
                  </a:lnTo>
                  <a:lnTo>
                    <a:pt x="613" y="410"/>
                  </a:lnTo>
                  <a:lnTo>
                    <a:pt x="613" y="409"/>
                  </a:lnTo>
                  <a:lnTo>
                    <a:pt x="612" y="409"/>
                  </a:lnTo>
                  <a:lnTo>
                    <a:pt x="612" y="410"/>
                  </a:lnTo>
                  <a:lnTo>
                    <a:pt x="611" y="410"/>
                  </a:lnTo>
                  <a:lnTo>
                    <a:pt x="611" y="409"/>
                  </a:lnTo>
                  <a:lnTo>
                    <a:pt x="611" y="408"/>
                  </a:lnTo>
                  <a:lnTo>
                    <a:pt x="611" y="407"/>
                  </a:lnTo>
                  <a:lnTo>
                    <a:pt x="612" y="407"/>
                  </a:lnTo>
                  <a:lnTo>
                    <a:pt x="614" y="407"/>
                  </a:lnTo>
                  <a:lnTo>
                    <a:pt x="615" y="407"/>
                  </a:lnTo>
                  <a:lnTo>
                    <a:pt x="619" y="406"/>
                  </a:lnTo>
                  <a:lnTo>
                    <a:pt x="621" y="404"/>
                  </a:lnTo>
                  <a:lnTo>
                    <a:pt x="626" y="403"/>
                  </a:lnTo>
                  <a:lnTo>
                    <a:pt x="630" y="403"/>
                  </a:lnTo>
                  <a:lnTo>
                    <a:pt x="632" y="403"/>
                  </a:lnTo>
                  <a:lnTo>
                    <a:pt x="637" y="404"/>
                  </a:lnTo>
                  <a:lnTo>
                    <a:pt x="641" y="404"/>
                  </a:lnTo>
                  <a:lnTo>
                    <a:pt x="643" y="402"/>
                  </a:lnTo>
                  <a:lnTo>
                    <a:pt x="646" y="402"/>
                  </a:lnTo>
                  <a:lnTo>
                    <a:pt x="650" y="402"/>
                  </a:lnTo>
                  <a:lnTo>
                    <a:pt x="652" y="401"/>
                  </a:lnTo>
                  <a:lnTo>
                    <a:pt x="655" y="400"/>
                  </a:lnTo>
                  <a:lnTo>
                    <a:pt x="656" y="401"/>
                  </a:lnTo>
                  <a:lnTo>
                    <a:pt x="657" y="402"/>
                  </a:lnTo>
                  <a:lnTo>
                    <a:pt x="661" y="402"/>
                  </a:lnTo>
                  <a:lnTo>
                    <a:pt x="662" y="402"/>
                  </a:lnTo>
                  <a:lnTo>
                    <a:pt x="662" y="401"/>
                  </a:lnTo>
                  <a:lnTo>
                    <a:pt x="662" y="400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4" y="398"/>
                  </a:lnTo>
                  <a:lnTo>
                    <a:pt x="666" y="397"/>
                  </a:lnTo>
                  <a:lnTo>
                    <a:pt x="670" y="396"/>
                  </a:lnTo>
                  <a:lnTo>
                    <a:pt x="674" y="396"/>
                  </a:lnTo>
                  <a:lnTo>
                    <a:pt x="677" y="397"/>
                  </a:lnTo>
                  <a:lnTo>
                    <a:pt x="677" y="398"/>
                  </a:lnTo>
                  <a:lnTo>
                    <a:pt x="677" y="400"/>
                  </a:lnTo>
                  <a:lnTo>
                    <a:pt x="676" y="400"/>
                  </a:lnTo>
                  <a:lnTo>
                    <a:pt x="676" y="400"/>
                  </a:lnTo>
                  <a:lnTo>
                    <a:pt x="675" y="400"/>
                  </a:lnTo>
                  <a:lnTo>
                    <a:pt x="675" y="401"/>
                  </a:lnTo>
                  <a:lnTo>
                    <a:pt x="674" y="402"/>
                  </a:lnTo>
                  <a:lnTo>
                    <a:pt x="673" y="402"/>
                  </a:lnTo>
                  <a:lnTo>
                    <a:pt x="673" y="403"/>
                  </a:lnTo>
                  <a:lnTo>
                    <a:pt x="672" y="403"/>
                  </a:lnTo>
                  <a:lnTo>
                    <a:pt x="670" y="406"/>
                  </a:lnTo>
                  <a:lnTo>
                    <a:pt x="669" y="406"/>
                  </a:lnTo>
                  <a:lnTo>
                    <a:pt x="667" y="407"/>
                  </a:lnTo>
                  <a:lnTo>
                    <a:pt x="666" y="408"/>
                  </a:lnTo>
                  <a:lnTo>
                    <a:pt x="664" y="409"/>
                  </a:lnTo>
                  <a:lnTo>
                    <a:pt x="664" y="410"/>
                  </a:lnTo>
                  <a:lnTo>
                    <a:pt x="664" y="410"/>
                  </a:lnTo>
                  <a:lnTo>
                    <a:pt x="664" y="412"/>
                  </a:lnTo>
                  <a:lnTo>
                    <a:pt x="664" y="413"/>
                  </a:lnTo>
                  <a:lnTo>
                    <a:pt x="664" y="412"/>
                  </a:lnTo>
                  <a:lnTo>
                    <a:pt x="664" y="410"/>
                  </a:lnTo>
                  <a:lnTo>
                    <a:pt x="666" y="409"/>
                  </a:lnTo>
                  <a:lnTo>
                    <a:pt x="667" y="409"/>
                  </a:lnTo>
                  <a:lnTo>
                    <a:pt x="668" y="408"/>
                  </a:lnTo>
                  <a:lnTo>
                    <a:pt x="672" y="407"/>
                  </a:lnTo>
                  <a:lnTo>
                    <a:pt x="674" y="407"/>
                  </a:lnTo>
                  <a:lnTo>
                    <a:pt x="675" y="406"/>
                  </a:lnTo>
                  <a:lnTo>
                    <a:pt x="677" y="406"/>
                  </a:lnTo>
                  <a:lnTo>
                    <a:pt x="679" y="406"/>
                  </a:lnTo>
                  <a:lnTo>
                    <a:pt x="679" y="404"/>
                  </a:lnTo>
                  <a:lnTo>
                    <a:pt x="680" y="403"/>
                  </a:lnTo>
                  <a:lnTo>
                    <a:pt x="679" y="403"/>
                  </a:lnTo>
                  <a:lnTo>
                    <a:pt x="680" y="401"/>
                  </a:lnTo>
                  <a:lnTo>
                    <a:pt x="682" y="400"/>
                  </a:lnTo>
                  <a:lnTo>
                    <a:pt x="683" y="398"/>
                  </a:lnTo>
                  <a:lnTo>
                    <a:pt x="683" y="397"/>
                  </a:lnTo>
                  <a:lnTo>
                    <a:pt x="683" y="396"/>
                  </a:lnTo>
                  <a:lnTo>
                    <a:pt x="682" y="396"/>
                  </a:lnTo>
                  <a:lnTo>
                    <a:pt x="682" y="397"/>
                  </a:lnTo>
                  <a:lnTo>
                    <a:pt x="682" y="398"/>
                  </a:lnTo>
                  <a:lnTo>
                    <a:pt x="681" y="398"/>
                  </a:lnTo>
                  <a:lnTo>
                    <a:pt x="681" y="400"/>
                  </a:lnTo>
                  <a:lnTo>
                    <a:pt x="680" y="398"/>
                  </a:lnTo>
                  <a:lnTo>
                    <a:pt x="679" y="397"/>
                  </a:lnTo>
                  <a:lnTo>
                    <a:pt x="679" y="396"/>
                  </a:lnTo>
                  <a:lnTo>
                    <a:pt x="677" y="396"/>
                  </a:lnTo>
                  <a:lnTo>
                    <a:pt x="677" y="395"/>
                  </a:lnTo>
                  <a:lnTo>
                    <a:pt x="677" y="394"/>
                  </a:lnTo>
                  <a:lnTo>
                    <a:pt x="677" y="392"/>
                  </a:lnTo>
                  <a:lnTo>
                    <a:pt x="676" y="391"/>
                  </a:lnTo>
                  <a:lnTo>
                    <a:pt x="676" y="390"/>
                  </a:lnTo>
                  <a:lnTo>
                    <a:pt x="679" y="391"/>
                  </a:lnTo>
                  <a:lnTo>
                    <a:pt x="680" y="391"/>
                  </a:lnTo>
                  <a:lnTo>
                    <a:pt x="681" y="391"/>
                  </a:lnTo>
                  <a:lnTo>
                    <a:pt x="680" y="390"/>
                  </a:lnTo>
                  <a:lnTo>
                    <a:pt x="676" y="390"/>
                  </a:lnTo>
                  <a:lnTo>
                    <a:pt x="675" y="390"/>
                  </a:lnTo>
                  <a:lnTo>
                    <a:pt x="675" y="389"/>
                  </a:lnTo>
                  <a:lnTo>
                    <a:pt x="675" y="388"/>
                  </a:lnTo>
                  <a:lnTo>
                    <a:pt x="674" y="388"/>
                  </a:lnTo>
                  <a:lnTo>
                    <a:pt x="674" y="387"/>
                  </a:lnTo>
                  <a:lnTo>
                    <a:pt x="674" y="385"/>
                  </a:lnTo>
                  <a:lnTo>
                    <a:pt x="674" y="384"/>
                  </a:lnTo>
                  <a:lnTo>
                    <a:pt x="673" y="383"/>
                  </a:lnTo>
                  <a:lnTo>
                    <a:pt x="672" y="383"/>
                  </a:lnTo>
                  <a:lnTo>
                    <a:pt x="667" y="382"/>
                  </a:lnTo>
                  <a:lnTo>
                    <a:pt x="666" y="382"/>
                  </a:lnTo>
                  <a:lnTo>
                    <a:pt x="666" y="381"/>
                  </a:lnTo>
                  <a:lnTo>
                    <a:pt x="666" y="379"/>
                  </a:lnTo>
                  <a:lnTo>
                    <a:pt x="666" y="378"/>
                  </a:lnTo>
                  <a:lnTo>
                    <a:pt x="668" y="378"/>
                  </a:lnTo>
                  <a:lnTo>
                    <a:pt x="668" y="379"/>
                  </a:lnTo>
                  <a:lnTo>
                    <a:pt x="669" y="381"/>
                  </a:lnTo>
                  <a:lnTo>
                    <a:pt x="669" y="379"/>
                  </a:lnTo>
                  <a:lnTo>
                    <a:pt x="669" y="378"/>
                  </a:lnTo>
                  <a:lnTo>
                    <a:pt x="669" y="377"/>
                  </a:lnTo>
                  <a:lnTo>
                    <a:pt x="668" y="377"/>
                  </a:lnTo>
                  <a:lnTo>
                    <a:pt x="667" y="377"/>
                  </a:lnTo>
                  <a:lnTo>
                    <a:pt x="667" y="376"/>
                  </a:lnTo>
                  <a:lnTo>
                    <a:pt x="668" y="376"/>
                  </a:lnTo>
                  <a:lnTo>
                    <a:pt x="669" y="376"/>
                  </a:lnTo>
                  <a:lnTo>
                    <a:pt x="672" y="375"/>
                  </a:lnTo>
                  <a:lnTo>
                    <a:pt x="672" y="376"/>
                  </a:lnTo>
                  <a:lnTo>
                    <a:pt x="673" y="376"/>
                  </a:lnTo>
                  <a:lnTo>
                    <a:pt x="673" y="377"/>
                  </a:lnTo>
                  <a:lnTo>
                    <a:pt x="674" y="377"/>
                  </a:lnTo>
                  <a:lnTo>
                    <a:pt x="674" y="378"/>
                  </a:lnTo>
                  <a:lnTo>
                    <a:pt x="675" y="377"/>
                  </a:lnTo>
                  <a:lnTo>
                    <a:pt x="676" y="377"/>
                  </a:lnTo>
                  <a:lnTo>
                    <a:pt x="675" y="378"/>
                  </a:lnTo>
                  <a:lnTo>
                    <a:pt x="675" y="379"/>
                  </a:lnTo>
                  <a:lnTo>
                    <a:pt x="674" y="379"/>
                  </a:lnTo>
                  <a:lnTo>
                    <a:pt x="673" y="381"/>
                  </a:lnTo>
                  <a:lnTo>
                    <a:pt x="674" y="381"/>
                  </a:lnTo>
                  <a:lnTo>
                    <a:pt x="675" y="381"/>
                  </a:lnTo>
                  <a:lnTo>
                    <a:pt x="675" y="379"/>
                  </a:lnTo>
                  <a:lnTo>
                    <a:pt x="676" y="379"/>
                  </a:lnTo>
                  <a:lnTo>
                    <a:pt x="676" y="378"/>
                  </a:lnTo>
                  <a:lnTo>
                    <a:pt x="677" y="378"/>
                  </a:lnTo>
                  <a:lnTo>
                    <a:pt x="677" y="377"/>
                  </a:lnTo>
                  <a:lnTo>
                    <a:pt x="677" y="376"/>
                  </a:lnTo>
                  <a:lnTo>
                    <a:pt x="674" y="376"/>
                  </a:lnTo>
                  <a:lnTo>
                    <a:pt x="674" y="375"/>
                  </a:lnTo>
                  <a:lnTo>
                    <a:pt x="673" y="375"/>
                  </a:lnTo>
                  <a:lnTo>
                    <a:pt x="673" y="373"/>
                  </a:lnTo>
                  <a:lnTo>
                    <a:pt x="672" y="372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0" y="371"/>
                  </a:lnTo>
                  <a:lnTo>
                    <a:pt x="669" y="370"/>
                  </a:lnTo>
                  <a:lnTo>
                    <a:pt x="668" y="370"/>
                  </a:lnTo>
                  <a:lnTo>
                    <a:pt x="664" y="369"/>
                  </a:lnTo>
                  <a:lnTo>
                    <a:pt x="664" y="367"/>
                  </a:lnTo>
                  <a:lnTo>
                    <a:pt x="664" y="366"/>
                  </a:lnTo>
                  <a:lnTo>
                    <a:pt x="664" y="365"/>
                  </a:lnTo>
                  <a:lnTo>
                    <a:pt x="666" y="365"/>
                  </a:lnTo>
                  <a:lnTo>
                    <a:pt x="666" y="366"/>
                  </a:lnTo>
                  <a:lnTo>
                    <a:pt x="667" y="365"/>
                  </a:lnTo>
                  <a:lnTo>
                    <a:pt x="667" y="364"/>
                  </a:lnTo>
                  <a:lnTo>
                    <a:pt x="667" y="363"/>
                  </a:lnTo>
                  <a:lnTo>
                    <a:pt x="668" y="361"/>
                  </a:lnTo>
                  <a:lnTo>
                    <a:pt x="668" y="363"/>
                  </a:lnTo>
                  <a:lnTo>
                    <a:pt x="669" y="363"/>
                  </a:lnTo>
                  <a:lnTo>
                    <a:pt x="670" y="364"/>
                  </a:lnTo>
                  <a:lnTo>
                    <a:pt x="668" y="364"/>
                  </a:lnTo>
                  <a:lnTo>
                    <a:pt x="669" y="365"/>
                  </a:lnTo>
                  <a:lnTo>
                    <a:pt x="669" y="366"/>
                  </a:lnTo>
                  <a:lnTo>
                    <a:pt x="670" y="366"/>
                  </a:lnTo>
                  <a:lnTo>
                    <a:pt x="670" y="365"/>
                  </a:lnTo>
                  <a:lnTo>
                    <a:pt x="672" y="365"/>
                  </a:lnTo>
                  <a:lnTo>
                    <a:pt x="673" y="366"/>
                  </a:lnTo>
                  <a:lnTo>
                    <a:pt x="673" y="367"/>
                  </a:lnTo>
                  <a:lnTo>
                    <a:pt x="673" y="369"/>
                  </a:lnTo>
                  <a:lnTo>
                    <a:pt x="673" y="370"/>
                  </a:lnTo>
                  <a:lnTo>
                    <a:pt x="674" y="370"/>
                  </a:lnTo>
                  <a:lnTo>
                    <a:pt x="674" y="369"/>
                  </a:lnTo>
                  <a:lnTo>
                    <a:pt x="675" y="369"/>
                  </a:lnTo>
                  <a:lnTo>
                    <a:pt x="675" y="370"/>
                  </a:lnTo>
                  <a:lnTo>
                    <a:pt x="676" y="370"/>
                  </a:lnTo>
                  <a:lnTo>
                    <a:pt x="676" y="369"/>
                  </a:lnTo>
                  <a:lnTo>
                    <a:pt x="675" y="369"/>
                  </a:lnTo>
                  <a:lnTo>
                    <a:pt x="675" y="367"/>
                  </a:lnTo>
                  <a:lnTo>
                    <a:pt x="676" y="367"/>
                  </a:lnTo>
                  <a:lnTo>
                    <a:pt x="675" y="366"/>
                  </a:lnTo>
                  <a:lnTo>
                    <a:pt x="674" y="367"/>
                  </a:lnTo>
                  <a:lnTo>
                    <a:pt x="674" y="366"/>
                  </a:lnTo>
                  <a:lnTo>
                    <a:pt x="675" y="365"/>
                  </a:lnTo>
                  <a:lnTo>
                    <a:pt x="675" y="364"/>
                  </a:lnTo>
                  <a:lnTo>
                    <a:pt x="676" y="364"/>
                  </a:lnTo>
                  <a:lnTo>
                    <a:pt x="676" y="365"/>
                  </a:lnTo>
                  <a:lnTo>
                    <a:pt x="677" y="365"/>
                  </a:lnTo>
                  <a:lnTo>
                    <a:pt x="677" y="364"/>
                  </a:lnTo>
                  <a:lnTo>
                    <a:pt x="677" y="363"/>
                  </a:lnTo>
                  <a:lnTo>
                    <a:pt x="676" y="363"/>
                  </a:lnTo>
                  <a:lnTo>
                    <a:pt x="677" y="360"/>
                  </a:lnTo>
                  <a:lnTo>
                    <a:pt x="679" y="358"/>
                  </a:lnTo>
                  <a:lnTo>
                    <a:pt x="680" y="358"/>
                  </a:lnTo>
                  <a:lnTo>
                    <a:pt x="680" y="357"/>
                  </a:lnTo>
                  <a:lnTo>
                    <a:pt x="681" y="357"/>
                  </a:lnTo>
                  <a:lnTo>
                    <a:pt x="682" y="357"/>
                  </a:lnTo>
                  <a:lnTo>
                    <a:pt x="682" y="355"/>
                  </a:lnTo>
                  <a:lnTo>
                    <a:pt x="683" y="355"/>
                  </a:lnTo>
                  <a:lnTo>
                    <a:pt x="683" y="354"/>
                  </a:lnTo>
                  <a:lnTo>
                    <a:pt x="685" y="354"/>
                  </a:lnTo>
                  <a:lnTo>
                    <a:pt x="685" y="353"/>
                  </a:lnTo>
                  <a:lnTo>
                    <a:pt x="681" y="353"/>
                  </a:lnTo>
                  <a:lnTo>
                    <a:pt x="681" y="352"/>
                  </a:lnTo>
                  <a:lnTo>
                    <a:pt x="680" y="353"/>
                  </a:lnTo>
                  <a:lnTo>
                    <a:pt x="680" y="352"/>
                  </a:lnTo>
                  <a:lnTo>
                    <a:pt x="679" y="352"/>
                  </a:lnTo>
                  <a:lnTo>
                    <a:pt x="676" y="351"/>
                  </a:lnTo>
                  <a:lnTo>
                    <a:pt x="676" y="352"/>
                  </a:lnTo>
                  <a:lnTo>
                    <a:pt x="675" y="351"/>
                  </a:lnTo>
                  <a:lnTo>
                    <a:pt x="675" y="350"/>
                  </a:lnTo>
                  <a:lnTo>
                    <a:pt x="676" y="350"/>
                  </a:lnTo>
                  <a:lnTo>
                    <a:pt x="676" y="348"/>
                  </a:lnTo>
                  <a:lnTo>
                    <a:pt x="676" y="347"/>
                  </a:lnTo>
                  <a:lnTo>
                    <a:pt x="679" y="347"/>
                  </a:lnTo>
                  <a:lnTo>
                    <a:pt x="682" y="348"/>
                  </a:lnTo>
                  <a:lnTo>
                    <a:pt x="686" y="351"/>
                  </a:lnTo>
                  <a:lnTo>
                    <a:pt x="687" y="350"/>
                  </a:lnTo>
                  <a:lnTo>
                    <a:pt x="688" y="348"/>
                  </a:lnTo>
                  <a:lnTo>
                    <a:pt x="689" y="348"/>
                  </a:lnTo>
                  <a:lnTo>
                    <a:pt x="689" y="347"/>
                  </a:lnTo>
                  <a:lnTo>
                    <a:pt x="691" y="347"/>
                  </a:lnTo>
                  <a:lnTo>
                    <a:pt x="691" y="346"/>
                  </a:lnTo>
                  <a:lnTo>
                    <a:pt x="691" y="345"/>
                  </a:lnTo>
                  <a:lnTo>
                    <a:pt x="691" y="344"/>
                  </a:lnTo>
                  <a:lnTo>
                    <a:pt x="692" y="342"/>
                  </a:lnTo>
                  <a:lnTo>
                    <a:pt x="693" y="344"/>
                  </a:lnTo>
                  <a:lnTo>
                    <a:pt x="693" y="342"/>
                  </a:lnTo>
                  <a:lnTo>
                    <a:pt x="693" y="342"/>
                  </a:lnTo>
                  <a:lnTo>
                    <a:pt x="693" y="341"/>
                  </a:lnTo>
                  <a:lnTo>
                    <a:pt x="693" y="341"/>
                  </a:lnTo>
                  <a:lnTo>
                    <a:pt x="694" y="341"/>
                  </a:lnTo>
                  <a:lnTo>
                    <a:pt x="694" y="340"/>
                  </a:lnTo>
                  <a:lnTo>
                    <a:pt x="694" y="339"/>
                  </a:lnTo>
                  <a:lnTo>
                    <a:pt x="695" y="339"/>
                  </a:lnTo>
                  <a:lnTo>
                    <a:pt x="697" y="339"/>
                  </a:lnTo>
                  <a:lnTo>
                    <a:pt x="697" y="338"/>
                  </a:lnTo>
                  <a:lnTo>
                    <a:pt x="698" y="336"/>
                  </a:lnTo>
                  <a:lnTo>
                    <a:pt x="699" y="335"/>
                  </a:lnTo>
                  <a:lnTo>
                    <a:pt x="699" y="336"/>
                  </a:lnTo>
                  <a:lnTo>
                    <a:pt x="700" y="336"/>
                  </a:lnTo>
                  <a:lnTo>
                    <a:pt x="700" y="338"/>
                  </a:lnTo>
                  <a:lnTo>
                    <a:pt x="701" y="338"/>
                  </a:lnTo>
                  <a:lnTo>
                    <a:pt x="703" y="338"/>
                  </a:lnTo>
                  <a:lnTo>
                    <a:pt x="704" y="338"/>
                  </a:lnTo>
                  <a:lnTo>
                    <a:pt x="704" y="336"/>
                  </a:lnTo>
                  <a:lnTo>
                    <a:pt x="703" y="336"/>
                  </a:lnTo>
                  <a:lnTo>
                    <a:pt x="703" y="335"/>
                  </a:lnTo>
                  <a:lnTo>
                    <a:pt x="705" y="334"/>
                  </a:lnTo>
                  <a:lnTo>
                    <a:pt x="707" y="334"/>
                  </a:lnTo>
                  <a:lnTo>
                    <a:pt x="707" y="333"/>
                  </a:lnTo>
                  <a:lnTo>
                    <a:pt x="706" y="333"/>
                  </a:lnTo>
                  <a:lnTo>
                    <a:pt x="706" y="332"/>
                  </a:lnTo>
                  <a:lnTo>
                    <a:pt x="710" y="330"/>
                  </a:lnTo>
                  <a:lnTo>
                    <a:pt x="713" y="330"/>
                  </a:lnTo>
                  <a:lnTo>
                    <a:pt x="714" y="328"/>
                  </a:lnTo>
                  <a:lnTo>
                    <a:pt x="716" y="328"/>
                  </a:lnTo>
                  <a:lnTo>
                    <a:pt x="716" y="329"/>
                  </a:lnTo>
                  <a:lnTo>
                    <a:pt x="717" y="329"/>
                  </a:lnTo>
                  <a:lnTo>
                    <a:pt x="718" y="329"/>
                  </a:lnTo>
                  <a:lnTo>
                    <a:pt x="718" y="328"/>
                  </a:lnTo>
                  <a:lnTo>
                    <a:pt x="719" y="328"/>
                  </a:lnTo>
                  <a:lnTo>
                    <a:pt x="719" y="329"/>
                  </a:lnTo>
                  <a:lnTo>
                    <a:pt x="720" y="329"/>
                  </a:lnTo>
                  <a:lnTo>
                    <a:pt x="722" y="329"/>
                  </a:lnTo>
                  <a:lnTo>
                    <a:pt x="722" y="329"/>
                  </a:lnTo>
                  <a:lnTo>
                    <a:pt x="723" y="329"/>
                  </a:lnTo>
                  <a:lnTo>
                    <a:pt x="723" y="328"/>
                  </a:lnTo>
                  <a:lnTo>
                    <a:pt x="723" y="327"/>
                  </a:lnTo>
                  <a:lnTo>
                    <a:pt x="723" y="326"/>
                  </a:lnTo>
                  <a:lnTo>
                    <a:pt x="723" y="324"/>
                  </a:lnTo>
                  <a:lnTo>
                    <a:pt x="724" y="324"/>
                  </a:lnTo>
                  <a:lnTo>
                    <a:pt x="724" y="326"/>
                  </a:lnTo>
                  <a:lnTo>
                    <a:pt x="725" y="326"/>
                  </a:lnTo>
                  <a:lnTo>
                    <a:pt x="726" y="326"/>
                  </a:lnTo>
                  <a:lnTo>
                    <a:pt x="728" y="326"/>
                  </a:lnTo>
                  <a:lnTo>
                    <a:pt x="729" y="324"/>
                  </a:lnTo>
                  <a:lnTo>
                    <a:pt x="730" y="324"/>
                  </a:lnTo>
                  <a:lnTo>
                    <a:pt x="731" y="323"/>
                  </a:lnTo>
                  <a:lnTo>
                    <a:pt x="735" y="322"/>
                  </a:lnTo>
                  <a:lnTo>
                    <a:pt x="738" y="321"/>
                  </a:lnTo>
                  <a:lnTo>
                    <a:pt x="743" y="320"/>
                  </a:lnTo>
                  <a:lnTo>
                    <a:pt x="745" y="318"/>
                  </a:lnTo>
                  <a:lnTo>
                    <a:pt x="748" y="317"/>
                  </a:lnTo>
                  <a:lnTo>
                    <a:pt x="749" y="316"/>
                  </a:lnTo>
                  <a:lnTo>
                    <a:pt x="748" y="316"/>
                  </a:lnTo>
                  <a:lnTo>
                    <a:pt x="748" y="317"/>
                  </a:lnTo>
                  <a:lnTo>
                    <a:pt x="744" y="318"/>
                  </a:lnTo>
                  <a:lnTo>
                    <a:pt x="743" y="317"/>
                  </a:lnTo>
                  <a:lnTo>
                    <a:pt x="743" y="316"/>
                  </a:lnTo>
                  <a:lnTo>
                    <a:pt x="742" y="316"/>
                  </a:lnTo>
                  <a:lnTo>
                    <a:pt x="742" y="317"/>
                  </a:lnTo>
                  <a:lnTo>
                    <a:pt x="742" y="318"/>
                  </a:lnTo>
                  <a:lnTo>
                    <a:pt x="741" y="320"/>
                  </a:lnTo>
                  <a:lnTo>
                    <a:pt x="741" y="318"/>
                  </a:lnTo>
                  <a:lnTo>
                    <a:pt x="740" y="317"/>
                  </a:lnTo>
                  <a:lnTo>
                    <a:pt x="741" y="316"/>
                  </a:lnTo>
                  <a:lnTo>
                    <a:pt x="740" y="316"/>
                  </a:lnTo>
                  <a:lnTo>
                    <a:pt x="741" y="315"/>
                  </a:lnTo>
                  <a:lnTo>
                    <a:pt x="740" y="315"/>
                  </a:lnTo>
                  <a:lnTo>
                    <a:pt x="738" y="316"/>
                  </a:lnTo>
                  <a:lnTo>
                    <a:pt x="737" y="316"/>
                  </a:lnTo>
                  <a:lnTo>
                    <a:pt x="736" y="317"/>
                  </a:lnTo>
                  <a:lnTo>
                    <a:pt x="736" y="316"/>
                  </a:lnTo>
                  <a:lnTo>
                    <a:pt x="735" y="316"/>
                  </a:lnTo>
                  <a:lnTo>
                    <a:pt x="735" y="315"/>
                  </a:lnTo>
                  <a:lnTo>
                    <a:pt x="736" y="314"/>
                  </a:lnTo>
                  <a:lnTo>
                    <a:pt x="736" y="314"/>
                  </a:lnTo>
                  <a:lnTo>
                    <a:pt x="736" y="313"/>
                  </a:lnTo>
                  <a:lnTo>
                    <a:pt x="737" y="311"/>
                  </a:lnTo>
                  <a:lnTo>
                    <a:pt x="737" y="313"/>
                  </a:lnTo>
                  <a:lnTo>
                    <a:pt x="738" y="314"/>
                  </a:lnTo>
                  <a:lnTo>
                    <a:pt x="740" y="313"/>
                  </a:lnTo>
                  <a:lnTo>
                    <a:pt x="740" y="311"/>
                  </a:lnTo>
                  <a:lnTo>
                    <a:pt x="740" y="310"/>
                  </a:lnTo>
                  <a:lnTo>
                    <a:pt x="741" y="310"/>
                  </a:lnTo>
                  <a:lnTo>
                    <a:pt x="741" y="311"/>
                  </a:lnTo>
                  <a:lnTo>
                    <a:pt x="741" y="313"/>
                  </a:lnTo>
                  <a:lnTo>
                    <a:pt x="741" y="314"/>
                  </a:lnTo>
                  <a:lnTo>
                    <a:pt x="741" y="314"/>
                  </a:lnTo>
                  <a:lnTo>
                    <a:pt x="742" y="314"/>
                  </a:lnTo>
                  <a:lnTo>
                    <a:pt x="742" y="313"/>
                  </a:lnTo>
                  <a:lnTo>
                    <a:pt x="743" y="313"/>
                  </a:lnTo>
                  <a:lnTo>
                    <a:pt x="744" y="313"/>
                  </a:lnTo>
                  <a:lnTo>
                    <a:pt x="744" y="314"/>
                  </a:lnTo>
                  <a:lnTo>
                    <a:pt x="745" y="314"/>
                  </a:lnTo>
                  <a:lnTo>
                    <a:pt x="745" y="313"/>
                  </a:lnTo>
                  <a:lnTo>
                    <a:pt x="747" y="313"/>
                  </a:lnTo>
                  <a:lnTo>
                    <a:pt x="747" y="311"/>
                  </a:lnTo>
                  <a:lnTo>
                    <a:pt x="745" y="311"/>
                  </a:lnTo>
                  <a:lnTo>
                    <a:pt x="745" y="310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3" y="310"/>
                  </a:lnTo>
                  <a:lnTo>
                    <a:pt x="744" y="309"/>
                  </a:lnTo>
                  <a:lnTo>
                    <a:pt x="748" y="310"/>
                  </a:lnTo>
                  <a:lnTo>
                    <a:pt x="749" y="310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50" y="311"/>
                  </a:lnTo>
                  <a:lnTo>
                    <a:pt x="751" y="311"/>
                  </a:lnTo>
                  <a:lnTo>
                    <a:pt x="750" y="313"/>
                  </a:lnTo>
                  <a:lnTo>
                    <a:pt x="751" y="313"/>
                  </a:lnTo>
                  <a:lnTo>
                    <a:pt x="753" y="313"/>
                  </a:lnTo>
                  <a:lnTo>
                    <a:pt x="753" y="311"/>
                  </a:lnTo>
                  <a:lnTo>
                    <a:pt x="753" y="310"/>
                  </a:lnTo>
                  <a:lnTo>
                    <a:pt x="754" y="310"/>
                  </a:lnTo>
                  <a:lnTo>
                    <a:pt x="754" y="309"/>
                  </a:lnTo>
                  <a:lnTo>
                    <a:pt x="753" y="309"/>
                  </a:lnTo>
                  <a:lnTo>
                    <a:pt x="751" y="309"/>
                  </a:lnTo>
                  <a:lnTo>
                    <a:pt x="753" y="308"/>
                  </a:lnTo>
                  <a:lnTo>
                    <a:pt x="755" y="309"/>
                  </a:lnTo>
                  <a:lnTo>
                    <a:pt x="755" y="310"/>
                  </a:lnTo>
                  <a:lnTo>
                    <a:pt x="756" y="310"/>
                  </a:lnTo>
                  <a:lnTo>
                    <a:pt x="757" y="310"/>
                  </a:lnTo>
                  <a:lnTo>
                    <a:pt x="759" y="309"/>
                  </a:lnTo>
                  <a:lnTo>
                    <a:pt x="759" y="310"/>
                  </a:lnTo>
                  <a:lnTo>
                    <a:pt x="760" y="308"/>
                  </a:lnTo>
                  <a:lnTo>
                    <a:pt x="761" y="308"/>
                  </a:lnTo>
                  <a:lnTo>
                    <a:pt x="766" y="309"/>
                  </a:lnTo>
                  <a:lnTo>
                    <a:pt x="767" y="310"/>
                  </a:lnTo>
                  <a:lnTo>
                    <a:pt x="768" y="310"/>
                  </a:lnTo>
                  <a:lnTo>
                    <a:pt x="769" y="311"/>
                  </a:lnTo>
                  <a:lnTo>
                    <a:pt x="768" y="311"/>
                  </a:lnTo>
                  <a:lnTo>
                    <a:pt x="767" y="311"/>
                  </a:lnTo>
                  <a:lnTo>
                    <a:pt x="767" y="313"/>
                  </a:lnTo>
                  <a:lnTo>
                    <a:pt x="767" y="314"/>
                  </a:lnTo>
                  <a:lnTo>
                    <a:pt x="767" y="314"/>
                  </a:lnTo>
                  <a:lnTo>
                    <a:pt x="766" y="314"/>
                  </a:lnTo>
                  <a:lnTo>
                    <a:pt x="766" y="315"/>
                  </a:lnTo>
                  <a:lnTo>
                    <a:pt x="763" y="317"/>
                  </a:lnTo>
                  <a:lnTo>
                    <a:pt x="763" y="318"/>
                  </a:lnTo>
                  <a:lnTo>
                    <a:pt x="762" y="318"/>
                  </a:lnTo>
                  <a:lnTo>
                    <a:pt x="763" y="320"/>
                  </a:lnTo>
                  <a:lnTo>
                    <a:pt x="765" y="320"/>
                  </a:lnTo>
                  <a:lnTo>
                    <a:pt x="765" y="318"/>
                  </a:lnTo>
                  <a:lnTo>
                    <a:pt x="765" y="317"/>
                  </a:lnTo>
                  <a:lnTo>
                    <a:pt x="766" y="317"/>
                  </a:lnTo>
                  <a:lnTo>
                    <a:pt x="766" y="316"/>
                  </a:lnTo>
                  <a:lnTo>
                    <a:pt x="767" y="316"/>
                  </a:lnTo>
                  <a:lnTo>
                    <a:pt x="768" y="315"/>
                  </a:lnTo>
                  <a:lnTo>
                    <a:pt x="768" y="316"/>
                  </a:lnTo>
                  <a:lnTo>
                    <a:pt x="769" y="316"/>
                  </a:lnTo>
                  <a:lnTo>
                    <a:pt x="771" y="316"/>
                  </a:lnTo>
                  <a:lnTo>
                    <a:pt x="771" y="315"/>
                  </a:lnTo>
                  <a:lnTo>
                    <a:pt x="769" y="315"/>
                  </a:lnTo>
                  <a:lnTo>
                    <a:pt x="769" y="314"/>
                  </a:lnTo>
                  <a:lnTo>
                    <a:pt x="771" y="314"/>
                  </a:lnTo>
                  <a:lnTo>
                    <a:pt x="772" y="314"/>
                  </a:lnTo>
                  <a:lnTo>
                    <a:pt x="772" y="315"/>
                  </a:lnTo>
                  <a:lnTo>
                    <a:pt x="773" y="314"/>
                  </a:lnTo>
                  <a:lnTo>
                    <a:pt x="774" y="315"/>
                  </a:lnTo>
                  <a:lnTo>
                    <a:pt x="773" y="316"/>
                  </a:lnTo>
                  <a:lnTo>
                    <a:pt x="772" y="318"/>
                  </a:lnTo>
                  <a:lnTo>
                    <a:pt x="772" y="320"/>
                  </a:lnTo>
                  <a:lnTo>
                    <a:pt x="773" y="318"/>
                  </a:lnTo>
                  <a:lnTo>
                    <a:pt x="774" y="318"/>
                  </a:lnTo>
                  <a:lnTo>
                    <a:pt x="774" y="317"/>
                  </a:lnTo>
                  <a:lnTo>
                    <a:pt x="775" y="318"/>
                  </a:lnTo>
                  <a:lnTo>
                    <a:pt x="775" y="317"/>
                  </a:lnTo>
                  <a:lnTo>
                    <a:pt x="777" y="317"/>
                  </a:lnTo>
                  <a:lnTo>
                    <a:pt x="777" y="316"/>
                  </a:lnTo>
                  <a:lnTo>
                    <a:pt x="778" y="315"/>
                  </a:lnTo>
                  <a:lnTo>
                    <a:pt x="779" y="314"/>
                  </a:lnTo>
                  <a:lnTo>
                    <a:pt x="779" y="313"/>
                  </a:lnTo>
                  <a:lnTo>
                    <a:pt x="780" y="313"/>
                  </a:lnTo>
                  <a:lnTo>
                    <a:pt x="779" y="314"/>
                  </a:lnTo>
                  <a:lnTo>
                    <a:pt x="779" y="315"/>
                  </a:lnTo>
                  <a:lnTo>
                    <a:pt x="779" y="315"/>
                  </a:lnTo>
                  <a:lnTo>
                    <a:pt x="779" y="316"/>
                  </a:lnTo>
                  <a:lnTo>
                    <a:pt x="779" y="317"/>
                  </a:lnTo>
                  <a:lnTo>
                    <a:pt x="779" y="317"/>
                  </a:lnTo>
                  <a:lnTo>
                    <a:pt x="780" y="316"/>
                  </a:lnTo>
                  <a:lnTo>
                    <a:pt x="780" y="315"/>
                  </a:lnTo>
                  <a:lnTo>
                    <a:pt x="780" y="314"/>
                  </a:lnTo>
                  <a:lnTo>
                    <a:pt x="781" y="315"/>
                  </a:lnTo>
                  <a:lnTo>
                    <a:pt x="781" y="314"/>
                  </a:lnTo>
                  <a:lnTo>
                    <a:pt x="782" y="314"/>
                  </a:lnTo>
                  <a:lnTo>
                    <a:pt x="784" y="315"/>
                  </a:lnTo>
                  <a:lnTo>
                    <a:pt x="785" y="314"/>
                  </a:lnTo>
                  <a:lnTo>
                    <a:pt x="785" y="314"/>
                  </a:lnTo>
                  <a:lnTo>
                    <a:pt x="784" y="313"/>
                  </a:lnTo>
                  <a:lnTo>
                    <a:pt x="782" y="313"/>
                  </a:lnTo>
                  <a:lnTo>
                    <a:pt x="782" y="311"/>
                  </a:lnTo>
                  <a:lnTo>
                    <a:pt x="784" y="311"/>
                  </a:lnTo>
                  <a:lnTo>
                    <a:pt x="785" y="311"/>
                  </a:lnTo>
                  <a:lnTo>
                    <a:pt x="785" y="313"/>
                  </a:lnTo>
                  <a:lnTo>
                    <a:pt x="786" y="313"/>
                  </a:lnTo>
                  <a:lnTo>
                    <a:pt x="787" y="311"/>
                  </a:lnTo>
                  <a:lnTo>
                    <a:pt x="788" y="311"/>
                  </a:lnTo>
                  <a:lnTo>
                    <a:pt x="788" y="310"/>
                  </a:lnTo>
                  <a:lnTo>
                    <a:pt x="787" y="310"/>
                  </a:lnTo>
                  <a:lnTo>
                    <a:pt x="786" y="310"/>
                  </a:lnTo>
                  <a:lnTo>
                    <a:pt x="786" y="309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09"/>
                  </a:lnTo>
                  <a:lnTo>
                    <a:pt x="788" y="308"/>
                  </a:lnTo>
                  <a:lnTo>
                    <a:pt x="791" y="308"/>
                  </a:lnTo>
                  <a:lnTo>
                    <a:pt x="791" y="307"/>
                  </a:lnTo>
                  <a:lnTo>
                    <a:pt x="793" y="305"/>
                  </a:lnTo>
                  <a:lnTo>
                    <a:pt x="794" y="304"/>
                  </a:lnTo>
                  <a:lnTo>
                    <a:pt x="794" y="305"/>
                  </a:lnTo>
                  <a:lnTo>
                    <a:pt x="794" y="307"/>
                  </a:lnTo>
                  <a:lnTo>
                    <a:pt x="796" y="307"/>
                  </a:lnTo>
                  <a:lnTo>
                    <a:pt x="797" y="305"/>
                  </a:lnTo>
                  <a:lnTo>
                    <a:pt x="799" y="305"/>
                  </a:lnTo>
                  <a:lnTo>
                    <a:pt x="800" y="305"/>
                  </a:lnTo>
                  <a:lnTo>
                    <a:pt x="800" y="307"/>
                  </a:lnTo>
                  <a:lnTo>
                    <a:pt x="799" y="307"/>
                  </a:lnTo>
                  <a:lnTo>
                    <a:pt x="799" y="308"/>
                  </a:lnTo>
                  <a:lnTo>
                    <a:pt x="798" y="308"/>
                  </a:lnTo>
                  <a:lnTo>
                    <a:pt x="799" y="309"/>
                  </a:lnTo>
                  <a:lnTo>
                    <a:pt x="800" y="309"/>
                  </a:lnTo>
                  <a:lnTo>
                    <a:pt x="802" y="309"/>
                  </a:lnTo>
                  <a:lnTo>
                    <a:pt x="803" y="309"/>
                  </a:lnTo>
                  <a:lnTo>
                    <a:pt x="803" y="308"/>
                  </a:lnTo>
                  <a:lnTo>
                    <a:pt x="804" y="309"/>
                  </a:lnTo>
                  <a:lnTo>
                    <a:pt x="803" y="310"/>
                  </a:lnTo>
                  <a:lnTo>
                    <a:pt x="802" y="310"/>
                  </a:lnTo>
                  <a:lnTo>
                    <a:pt x="803" y="311"/>
                  </a:lnTo>
                  <a:lnTo>
                    <a:pt x="803" y="313"/>
                  </a:lnTo>
                  <a:lnTo>
                    <a:pt x="804" y="311"/>
                  </a:lnTo>
                  <a:lnTo>
                    <a:pt x="805" y="313"/>
                  </a:lnTo>
                  <a:lnTo>
                    <a:pt x="805" y="314"/>
                  </a:lnTo>
                  <a:lnTo>
                    <a:pt x="805" y="314"/>
                  </a:lnTo>
                  <a:lnTo>
                    <a:pt x="804" y="315"/>
                  </a:lnTo>
                  <a:lnTo>
                    <a:pt x="804" y="316"/>
                  </a:lnTo>
                  <a:lnTo>
                    <a:pt x="804" y="317"/>
                  </a:lnTo>
                  <a:lnTo>
                    <a:pt x="804" y="318"/>
                  </a:lnTo>
                  <a:lnTo>
                    <a:pt x="804" y="321"/>
                  </a:lnTo>
                  <a:lnTo>
                    <a:pt x="803" y="322"/>
                  </a:lnTo>
                  <a:lnTo>
                    <a:pt x="802" y="322"/>
                  </a:lnTo>
                  <a:lnTo>
                    <a:pt x="803" y="323"/>
                  </a:lnTo>
                  <a:lnTo>
                    <a:pt x="804" y="323"/>
                  </a:lnTo>
                  <a:lnTo>
                    <a:pt x="804" y="322"/>
                  </a:lnTo>
                  <a:lnTo>
                    <a:pt x="804" y="321"/>
                  </a:lnTo>
                  <a:lnTo>
                    <a:pt x="805" y="320"/>
                  </a:lnTo>
                  <a:lnTo>
                    <a:pt x="806" y="318"/>
                  </a:lnTo>
                  <a:lnTo>
                    <a:pt x="806" y="317"/>
                  </a:lnTo>
                  <a:lnTo>
                    <a:pt x="806" y="316"/>
                  </a:lnTo>
                  <a:lnTo>
                    <a:pt x="806" y="315"/>
                  </a:lnTo>
                  <a:lnTo>
                    <a:pt x="806" y="314"/>
                  </a:lnTo>
                  <a:lnTo>
                    <a:pt x="806" y="314"/>
                  </a:lnTo>
                  <a:lnTo>
                    <a:pt x="806" y="313"/>
                  </a:lnTo>
                  <a:lnTo>
                    <a:pt x="806" y="311"/>
                  </a:lnTo>
                  <a:lnTo>
                    <a:pt x="806" y="310"/>
                  </a:lnTo>
                  <a:lnTo>
                    <a:pt x="805" y="309"/>
                  </a:lnTo>
                  <a:lnTo>
                    <a:pt x="805" y="308"/>
                  </a:lnTo>
                  <a:lnTo>
                    <a:pt x="804" y="307"/>
                  </a:lnTo>
                  <a:lnTo>
                    <a:pt x="804" y="305"/>
                  </a:lnTo>
                  <a:lnTo>
                    <a:pt x="804" y="304"/>
                  </a:lnTo>
                  <a:lnTo>
                    <a:pt x="803" y="303"/>
                  </a:lnTo>
                  <a:lnTo>
                    <a:pt x="802" y="303"/>
                  </a:lnTo>
                  <a:lnTo>
                    <a:pt x="802" y="302"/>
                  </a:lnTo>
                  <a:lnTo>
                    <a:pt x="800" y="301"/>
                  </a:lnTo>
                  <a:lnTo>
                    <a:pt x="800" y="299"/>
                  </a:lnTo>
                  <a:lnTo>
                    <a:pt x="798" y="299"/>
                  </a:lnTo>
                  <a:lnTo>
                    <a:pt x="797" y="299"/>
                  </a:lnTo>
                  <a:lnTo>
                    <a:pt x="798" y="298"/>
                  </a:lnTo>
                  <a:lnTo>
                    <a:pt x="797" y="297"/>
                  </a:lnTo>
                  <a:lnTo>
                    <a:pt x="797" y="296"/>
                  </a:lnTo>
                  <a:lnTo>
                    <a:pt x="797" y="295"/>
                  </a:lnTo>
                  <a:lnTo>
                    <a:pt x="796" y="295"/>
                  </a:lnTo>
                  <a:lnTo>
                    <a:pt x="796" y="293"/>
                  </a:lnTo>
                  <a:lnTo>
                    <a:pt x="796" y="292"/>
                  </a:lnTo>
                  <a:lnTo>
                    <a:pt x="799" y="293"/>
                  </a:lnTo>
                  <a:lnTo>
                    <a:pt x="803" y="295"/>
                  </a:lnTo>
                  <a:lnTo>
                    <a:pt x="805" y="295"/>
                  </a:lnTo>
                  <a:lnTo>
                    <a:pt x="806" y="293"/>
                  </a:lnTo>
                  <a:lnTo>
                    <a:pt x="809" y="293"/>
                  </a:lnTo>
                  <a:lnTo>
                    <a:pt x="809" y="295"/>
                  </a:lnTo>
                  <a:lnTo>
                    <a:pt x="810" y="295"/>
                  </a:lnTo>
                  <a:lnTo>
                    <a:pt x="813" y="292"/>
                  </a:lnTo>
                  <a:lnTo>
                    <a:pt x="815" y="291"/>
                  </a:lnTo>
                  <a:lnTo>
                    <a:pt x="816" y="291"/>
                  </a:lnTo>
                  <a:lnTo>
                    <a:pt x="816" y="292"/>
                  </a:lnTo>
                  <a:lnTo>
                    <a:pt x="817" y="292"/>
                  </a:lnTo>
                  <a:lnTo>
                    <a:pt x="817" y="293"/>
                  </a:lnTo>
                  <a:lnTo>
                    <a:pt x="817" y="295"/>
                  </a:lnTo>
                  <a:lnTo>
                    <a:pt x="819" y="295"/>
                  </a:lnTo>
                  <a:lnTo>
                    <a:pt x="819" y="293"/>
                  </a:lnTo>
                  <a:lnTo>
                    <a:pt x="821" y="293"/>
                  </a:lnTo>
                  <a:lnTo>
                    <a:pt x="822" y="295"/>
                  </a:lnTo>
                  <a:lnTo>
                    <a:pt x="823" y="295"/>
                  </a:lnTo>
                  <a:lnTo>
                    <a:pt x="822" y="293"/>
                  </a:lnTo>
                  <a:lnTo>
                    <a:pt x="823" y="293"/>
                  </a:lnTo>
                  <a:lnTo>
                    <a:pt x="821" y="292"/>
                  </a:lnTo>
                  <a:lnTo>
                    <a:pt x="817" y="292"/>
                  </a:lnTo>
                  <a:lnTo>
                    <a:pt x="816" y="291"/>
                  </a:lnTo>
                  <a:lnTo>
                    <a:pt x="816" y="290"/>
                  </a:lnTo>
                  <a:lnTo>
                    <a:pt x="817" y="290"/>
                  </a:lnTo>
                  <a:lnTo>
                    <a:pt x="818" y="287"/>
                  </a:lnTo>
                  <a:lnTo>
                    <a:pt x="818" y="286"/>
                  </a:lnTo>
                  <a:lnTo>
                    <a:pt x="818" y="285"/>
                  </a:lnTo>
                  <a:lnTo>
                    <a:pt x="818" y="285"/>
                  </a:lnTo>
                  <a:lnTo>
                    <a:pt x="818" y="284"/>
                  </a:lnTo>
                  <a:lnTo>
                    <a:pt x="819" y="283"/>
                  </a:lnTo>
                  <a:lnTo>
                    <a:pt x="819" y="281"/>
                  </a:lnTo>
                  <a:lnTo>
                    <a:pt x="818" y="281"/>
                  </a:lnTo>
                  <a:lnTo>
                    <a:pt x="817" y="281"/>
                  </a:lnTo>
                  <a:lnTo>
                    <a:pt x="816" y="280"/>
                  </a:lnTo>
                  <a:lnTo>
                    <a:pt x="816" y="279"/>
                  </a:lnTo>
                  <a:lnTo>
                    <a:pt x="816" y="278"/>
                  </a:lnTo>
                  <a:lnTo>
                    <a:pt x="816" y="277"/>
                  </a:lnTo>
                  <a:lnTo>
                    <a:pt x="816" y="276"/>
                  </a:lnTo>
                  <a:lnTo>
                    <a:pt x="816" y="273"/>
                  </a:lnTo>
                  <a:lnTo>
                    <a:pt x="816" y="272"/>
                  </a:lnTo>
                  <a:lnTo>
                    <a:pt x="817" y="272"/>
                  </a:lnTo>
                  <a:lnTo>
                    <a:pt x="818" y="272"/>
                  </a:lnTo>
                  <a:lnTo>
                    <a:pt x="819" y="272"/>
                  </a:lnTo>
                  <a:lnTo>
                    <a:pt x="819" y="271"/>
                  </a:lnTo>
                  <a:lnTo>
                    <a:pt x="819" y="270"/>
                  </a:lnTo>
                  <a:lnTo>
                    <a:pt x="819" y="268"/>
                  </a:lnTo>
                  <a:lnTo>
                    <a:pt x="818" y="268"/>
                  </a:lnTo>
                  <a:lnTo>
                    <a:pt x="818" y="267"/>
                  </a:lnTo>
                  <a:lnTo>
                    <a:pt x="819" y="267"/>
                  </a:lnTo>
                  <a:lnTo>
                    <a:pt x="822" y="264"/>
                  </a:lnTo>
                  <a:lnTo>
                    <a:pt x="823" y="261"/>
                  </a:lnTo>
                  <a:lnTo>
                    <a:pt x="825" y="259"/>
                  </a:lnTo>
                  <a:lnTo>
                    <a:pt x="828" y="255"/>
                  </a:lnTo>
                  <a:lnTo>
                    <a:pt x="828" y="254"/>
                  </a:lnTo>
                  <a:lnTo>
                    <a:pt x="829" y="254"/>
                  </a:lnTo>
                  <a:lnTo>
                    <a:pt x="830" y="254"/>
                  </a:lnTo>
                  <a:lnTo>
                    <a:pt x="831" y="253"/>
                  </a:lnTo>
                  <a:lnTo>
                    <a:pt x="831" y="252"/>
                  </a:lnTo>
                  <a:lnTo>
                    <a:pt x="833" y="250"/>
                  </a:lnTo>
                  <a:lnTo>
                    <a:pt x="834" y="249"/>
                  </a:lnTo>
                  <a:lnTo>
                    <a:pt x="836" y="247"/>
                  </a:lnTo>
                  <a:lnTo>
                    <a:pt x="836" y="246"/>
                  </a:lnTo>
                  <a:lnTo>
                    <a:pt x="836" y="244"/>
                  </a:lnTo>
                  <a:lnTo>
                    <a:pt x="836" y="244"/>
                  </a:lnTo>
                  <a:lnTo>
                    <a:pt x="839" y="241"/>
                  </a:lnTo>
                  <a:lnTo>
                    <a:pt x="840" y="241"/>
                  </a:lnTo>
                  <a:lnTo>
                    <a:pt x="840" y="242"/>
                  </a:lnTo>
                  <a:lnTo>
                    <a:pt x="840" y="243"/>
                  </a:lnTo>
                  <a:lnTo>
                    <a:pt x="843" y="242"/>
                  </a:lnTo>
                  <a:lnTo>
                    <a:pt x="845" y="241"/>
                  </a:lnTo>
                  <a:lnTo>
                    <a:pt x="845" y="240"/>
                  </a:lnTo>
                  <a:lnTo>
                    <a:pt x="846" y="239"/>
                  </a:lnTo>
                  <a:lnTo>
                    <a:pt x="847" y="237"/>
                  </a:lnTo>
                  <a:lnTo>
                    <a:pt x="848" y="237"/>
                  </a:lnTo>
                  <a:lnTo>
                    <a:pt x="849" y="237"/>
                  </a:lnTo>
                  <a:lnTo>
                    <a:pt x="850" y="237"/>
                  </a:lnTo>
                  <a:lnTo>
                    <a:pt x="850" y="239"/>
                  </a:lnTo>
                  <a:lnTo>
                    <a:pt x="849" y="240"/>
                  </a:lnTo>
                  <a:lnTo>
                    <a:pt x="850" y="241"/>
                  </a:lnTo>
                  <a:lnTo>
                    <a:pt x="854" y="239"/>
                  </a:lnTo>
                  <a:lnTo>
                    <a:pt x="855" y="239"/>
                  </a:lnTo>
                  <a:lnTo>
                    <a:pt x="855" y="241"/>
                  </a:lnTo>
                  <a:lnTo>
                    <a:pt x="855" y="242"/>
                  </a:lnTo>
                  <a:lnTo>
                    <a:pt x="856" y="243"/>
                  </a:lnTo>
                  <a:lnTo>
                    <a:pt x="858" y="244"/>
                  </a:lnTo>
                  <a:lnTo>
                    <a:pt x="860" y="246"/>
                  </a:lnTo>
                  <a:lnTo>
                    <a:pt x="861" y="247"/>
                  </a:lnTo>
                  <a:lnTo>
                    <a:pt x="864" y="246"/>
                  </a:lnTo>
                  <a:lnTo>
                    <a:pt x="865" y="246"/>
                  </a:lnTo>
                  <a:lnTo>
                    <a:pt x="865" y="247"/>
                  </a:lnTo>
                  <a:lnTo>
                    <a:pt x="866" y="247"/>
                  </a:lnTo>
                  <a:lnTo>
                    <a:pt x="866" y="248"/>
                  </a:lnTo>
                  <a:lnTo>
                    <a:pt x="866" y="249"/>
                  </a:lnTo>
                  <a:lnTo>
                    <a:pt x="866" y="250"/>
                  </a:lnTo>
                  <a:lnTo>
                    <a:pt x="867" y="252"/>
                  </a:lnTo>
                  <a:lnTo>
                    <a:pt x="866" y="252"/>
                  </a:lnTo>
                  <a:lnTo>
                    <a:pt x="866" y="253"/>
                  </a:lnTo>
                  <a:lnTo>
                    <a:pt x="867" y="253"/>
                  </a:lnTo>
                  <a:lnTo>
                    <a:pt x="868" y="253"/>
                  </a:lnTo>
                  <a:lnTo>
                    <a:pt x="868" y="254"/>
                  </a:lnTo>
                  <a:lnTo>
                    <a:pt x="870" y="254"/>
                  </a:lnTo>
                  <a:lnTo>
                    <a:pt x="870" y="255"/>
                  </a:lnTo>
                  <a:lnTo>
                    <a:pt x="865" y="255"/>
                  </a:lnTo>
                  <a:lnTo>
                    <a:pt x="865" y="255"/>
                  </a:lnTo>
                  <a:lnTo>
                    <a:pt x="865" y="256"/>
                  </a:lnTo>
                  <a:lnTo>
                    <a:pt x="864" y="258"/>
                  </a:lnTo>
                  <a:lnTo>
                    <a:pt x="862" y="258"/>
                  </a:lnTo>
                  <a:lnTo>
                    <a:pt x="862" y="259"/>
                  </a:lnTo>
                  <a:lnTo>
                    <a:pt x="864" y="259"/>
                  </a:lnTo>
                  <a:lnTo>
                    <a:pt x="862" y="260"/>
                  </a:lnTo>
                  <a:lnTo>
                    <a:pt x="861" y="260"/>
                  </a:lnTo>
                  <a:lnTo>
                    <a:pt x="861" y="261"/>
                  </a:lnTo>
                  <a:lnTo>
                    <a:pt x="860" y="261"/>
                  </a:lnTo>
                  <a:lnTo>
                    <a:pt x="860" y="262"/>
                  </a:lnTo>
                  <a:lnTo>
                    <a:pt x="858" y="262"/>
                  </a:lnTo>
                  <a:lnTo>
                    <a:pt x="856" y="264"/>
                  </a:lnTo>
                  <a:lnTo>
                    <a:pt x="855" y="264"/>
                  </a:lnTo>
                  <a:lnTo>
                    <a:pt x="853" y="264"/>
                  </a:lnTo>
                  <a:lnTo>
                    <a:pt x="853" y="265"/>
                  </a:lnTo>
                  <a:lnTo>
                    <a:pt x="852" y="265"/>
                  </a:lnTo>
                  <a:lnTo>
                    <a:pt x="850" y="265"/>
                  </a:lnTo>
                  <a:lnTo>
                    <a:pt x="849" y="266"/>
                  </a:lnTo>
                  <a:lnTo>
                    <a:pt x="848" y="267"/>
                  </a:lnTo>
                  <a:lnTo>
                    <a:pt x="849" y="267"/>
                  </a:lnTo>
                  <a:lnTo>
                    <a:pt x="850" y="267"/>
                  </a:lnTo>
                  <a:lnTo>
                    <a:pt x="855" y="266"/>
                  </a:lnTo>
                  <a:lnTo>
                    <a:pt x="855" y="267"/>
                  </a:lnTo>
                  <a:lnTo>
                    <a:pt x="856" y="267"/>
                  </a:lnTo>
                  <a:lnTo>
                    <a:pt x="858" y="267"/>
                  </a:lnTo>
                  <a:lnTo>
                    <a:pt x="859" y="267"/>
                  </a:lnTo>
                  <a:lnTo>
                    <a:pt x="859" y="266"/>
                  </a:lnTo>
                  <a:lnTo>
                    <a:pt x="860" y="266"/>
                  </a:lnTo>
                  <a:lnTo>
                    <a:pt x="861" y="267"/>
                  </a:lnTo>
                  <a:lnTo>
                    <a:pt x="864" y="266"/>
                  </a:lnTo>
                  <a:lnTo>
                    <a:pt x="865" y="266"/>
                  </a:lnTo>
                  <a:lnTo>
                    <a:pt x="866" y="265"/>
                  </a:lnTo>
                  <a:lnTo>
                    <a:pt x="866" y="266"/>
                  </a:lnTo>
                  <a:lnTo>
                    <a:pt x="866" y="267"/>
                  </a:lnTo>
                  <a:lnTo>
                    <a:pt x="865" y="267"/>
                  </a:lnTo>
                  <a:lnTo>
                    <a:pt x="865" y="268"/>
                  </a:lnTo>
                  <a:lnTo>
                    <a:pt x="865" y="268"/>
                  </a:lnTo>
                  <a:lnTo>
                    <a:pt x="865" y="270"/>
                  </a:lnTo>
                  <a:lnTo>
                    <a:pt x="865" y="270"/>
                  </a:lnTo>
                  <a:lnTo>
                    <a:pt x="862" y="270"/>
                  </a:lnTo>
                  <a:lnTo>
                    <a:pt x="862" y="271"/>
                  </a:lnTo>
                  <a:lnTo>
                    <a:pt x="862" y="272"/>
                  </a:lnTo>
                  <a:lnTo>
                    <a:pt x="864" y="272"/>
                  </a:lnTo>
                  <a:lnTo>
                    <a:pt x="865" y="272"/>
                  </a:lnTo>
                  <a:lnTo>
                    <a:pt x="865" y="272"/>
                  </a:lnTo>
                  <a:lnTo>
                    <a:pt x="866" y="272"/>
                  </a:lnTo>
                  <a:lnTo>
                    <a:pt x="866" y="271"/>
                  </a:lnTo>
                  <a:lnTo>
                    <a:pt x="868" y="268"/>
                  </a:lnTo>
                  <a:lnTo>
                    <a:pt x="870" y="268"/>
                  </a:lnTo>
                  <a:lnTo>
                    <a:pt x="871" y="270"/>
                  </a:lnTo>
                  <a:lnTo>
                    <a:pt x="872" y="270"/>
                  </a:lnTo>
                  <a:lnTo>
                    <a:pt x="872" y="271"/>
                  </a:lnTo>
                  <a:lnTo>
                    <a:pt x="873" y="271"/>
                  </a:lnTo>
                  <a:lnTo>
                    <a:pt x="874" y="271"/>
                  </a:lnTo>
                  <a:lnTo>
                    <a:pt x="873" y="270"/>
                  </a:lnTo>
                  <a:lnTo>
                    <a:pt x="874" y="270"/>
                  </a:lnTo>
                  <a:lnTo>
                    <a:pt x="876" y="268"/>
                  </a:lnTo>
                  <a:lnTo>
                    <a:pt x="877" y="270"/>
                  </a:lnTo>
                  <a:lnTo>
                    <a:pt x="878" y="270"/>
                  </a:lnTo>
                  <a:lnTo>
                    <a:pt x="877" y="271"/>
                  </a:lnTo>
                  <a:lnTo>
                    <a:pt x="878" y="271"/>
                  </a:lnTo>
                  <a:lnTo>
                    <a:pt x="879" y="271"/>
                  </a:lnTo>
                  <a:lnTo>
                    <a:pt x="880" y="271"/>
                  </a:lnTo>
                  <a:lnTo>
                    <a:pt x="880" y="272"/>
                  </a:lnTo>
                  <a:lnTo>
                    <a:pt x="880" y="273"/>
                  </a:lnTo>
                  <a:lnTo>
                    <a:pt x="881" y="274"/>
                  </a:lnTo>
                  <a:lnTo>
                    <a:pt x="883" y="274"/>
                  </a:lnTo>
                  <a:lnTo>
                    <a:pt x="883" y="276"/>
                  </a:lnTo>
                  <a:lnTo>
                    <a:pt x="880" y="277"/>
                  </a:lnTo>
                  <a:lnTo>
                    <a:pt x="881" y="278"/>
                  </a:lnTo>
                  <a:lnTo>
                    <a:pt x="880" y="278"/>
                  </a:lnTo>
                  <a:lnTo>
                    <a:pt x="879" y="278"/>
                  </a:lnTo>
                  <a:lnTo>
                    <a:pt x="879" y="279"/>
                  </a:lnTo>
                  <a:lnTo>
                    <a:pt x="880" y="279"/>
                  </a:lnTo>
                  <a:lnTo>
                    <a:pt x="879" y="280"/>
                  </a:lnTo>
                  <a:lnTo>
                    <a:pt x="878" y="280"/>
                  </a:lnTo>
                  <a:lnTo>
                    <a:pt x="878" y="281"/>
                  </a:lnTo>
                  <a:lnTo>
                    <a:pt x="878" y="283"/>
                  </a:lnTo>
                  <a:lnTo>
                    <a:pt x="877" y="284"/>
                  </a:lnTo>
                  <a:lnTo>
                    <a:pt x="877" y="285"/>
                  </a:lnTo>
                  <a:lnTo>
                    <a:pt x="876" y="284"/>
                  </a:lnTo>
                  <a:lnTo>
                    <a:pt x="874" y="284"/>
                  </a:lnTo>
                  <a:lnTo>
                    <a:pt x="876" y="285"/>
                  </a:lnTo>
                  <a:lnTo>
                    <a:pt x="876" y="286"/>
                  </a:lnTo>
                  <a:lnTo>
                    <a:pt x="874" y="287"/>
                  </a:lnTo>
                  <a:lnTo>
                    <a:pt x="874" y="289"/>
                  </a:lnTo>
                  <a:lnTo>
                    <a:pt x="873" y="289"/>
                  </a:lnTo>
                  <a:lnTo>
                    <a:pt x="872" y="289"/>
                  </a:lnTo>
                  <a:lnTo>
                    <a:pt x="872" y="287"/>
                  </a:lnTo>
                  <a:lnTo>
                    <a:pt x="871" y="289"/>
                  </a:lnTo>
                  <a:lnTo>
                    <a:pt x="871" y="290"/>
                  </a:lnTo>
                  <a:lnTo>
                    <a:pt x="871" y="291"/>
                  </a:lnTo>
                  <a:lnTo>
                    <a:pt x="871" y="292"/>
                  </a:lnTo>
                  <a:lnTo>
                    <a:pt x="872" y="292"/>
                  </a:lnTo>
                  <a:lnTo>
                    <a:pt x="874" y="293"/>
                  </a:lnTo>
                  <a:lnTo>
                    <a:pt x="876" y="295"/>
                  </a:lnTo>
                  <a:lnTo>
                    <a:pt x="876" y="293"/>
                  </a:lnTo>
                  <a:lnTo>
                    <a:pt x="876" y="292"/>
                  </a:lnTo>
                  <a:lnTo>
                    <a:pt x="877" y="292"/>
                  </a:lnTo>
                  <a:lnTo>
                    <a:pt x="878" y="292"/>
                  </a:lnTo>
                  <a:lnTo>
                    <a:pt x="880" y="291"/>
                  </a:lnTo>
                  <a:lnTo>
                    <a:pt x="884" y="292"/>
                  </a:lnTo>
                  <a:lnTo>
                    <a:pt x="886" y="291"/>
                  </a:lnTo>
                  <a:lnTo>
                    <a:pt x="887" y="287"/>
                  </a:lnTo>
                  <a:lnTo>
                    <a:pt x="887" y="286"/>
                  </a:lnTo>
                  <a:lnTo>
                    <a:pt x="886" y="285"/>
                  </a:lnTo>
                  <a:lnTo>
                    <a:pt x="887" y="285"/>
                  </a:lnTo>
                  <a:lnTo>
                    <a:pt x="886" y="284"/>
                  </a:lnTo>
                  <a:lnTo>
                    <a:pt x="887" y="284"/>
                  </a:lnTo>
                  <a:lnTo>
                    <a:pt x="887" y="283"/>
                  </a:lnTo>
                  <a:lnTo>
                    <a:pt x="889" y="284"/>
                  </a:lnTo>
                  <a:lnTo>
                    <a:pt x="890" y="284"/>
                  </a:lnTo>
                  <a:lnTo>
                    <a:pt x="891" y="284"/>
                  </a:lnTo>
                  <a:lnTo>
                    <a:pt x="891" y="285"/>
                  </a:lnTo>
                  <a:lnTo>
                    <a:pt x="893" y="284"/>
                  </a:lnTo>
                  <a:lnTo>
                    <a:pt x="893" y="284"/>
                  </a:lnTo>
                  <a:lnTo>
                    <a:pt x="897" y="283"/>
                  </a:lnTo>
                  <a:lnTo>
                    <a:pt x="899" y="284"/>
                  </a:lnTo>
                  <a:lnTo>
                    <a:pt x="901" y="283"/>
                  </a:lnTo>
                  <a:lnTo>
                    <a:pt x="902" y="283"/>
                  </a:lnTo>
                  <a:lnTo>
                    <a:pt x="902" y="284"/>
                  </a:lnTo>
                  <a:lnTo>
                    <a:pt x="903" y="284"/>
                  </a:lnTo>
                  <a:lnTo>
                    <a:pt x="904" y="284"/>
                  </a:lnTo>
                  <a:lnTo>
                    <a:pt x="905" y="285"/>
                  </a:lnTo>
                  <a:lnTo>
                    <a:pt x="905" y="284"/>
                  </a:lnTo>
                  <a:lnTo>
                    <a:pt x="907" y="285"/>
                  </a:lnTo>
                  <a:lnTo>
                    <a:pt x="908" y="285"/>
                  </a:lnTo>
                  <a:lnTo>
                    <a:pt x="911" y="283"/>
                  </a:lnTo>
                  <a:lnTo>
                    <a:pt x="914" y="283"/>
                  </a:lnTo>
                  <a:lnTo>
                    <a:pt x="914" y="284"/>
                  </a:lnTo>
                  <a:lnTo>
                    <a:pt x="915" y="284"/>
                  </a:lnTo>
                  <a:lnTo>
                    <a:pt x="916" y="284"/>
                  </a:lnTo>
                  <a:lnTo>
                    <a:pt x="917" y="284"/>
                  </a:lnTo>
                  <a:lnTo>
                    <a:pt x="917" y="283"/>
                  </a:lnTo>
                  <a:lnTo>
                    <a:pt x="918" y="281"/>
                  </a:lnTo>
                  <a:lnTo>
                    <a:pt x="918" y="283"/>
                  </a:lnTo>
                  <a:lnTo>
                    <a:pt x="920" y="283"/>
                  </a:lnTo>
                  <a:lnTo>
                    <a:pt x="918" y="284"/>
                  </a:lnTo>
                  <a:lnTo>
                    <a:pt x="918" y="285"/>
                  </a:lnTo>
                  <a:lnTo>
                    <a:pt x="920" y="285"/>
                  </a:lnTo>
                  <a:lnTo>
                    <a:pt x="920" y="285"/>
                  </a:lnTo>
                  <a:lnTo>
                    <a:pt x="922" y="285"/>
                  </a:lnTo>
                  <a:lnTo>
                    <a:pt x="922" y="286"/>
                  </a:lnTo>
                  <a:lnTo>
                    <a:pt x="922" y="287"/>
                  </a:lnTo>
                  <a:lnTo>
                    <a:pt x="922" y="287"/>
                  </a:lnTo>
                  <a:lnTo>
                    <a:pt x="923" y="287"/>
                  </a:lnTo>
                  <a:lnTo>
                    <a:pt x="926" y="289"/>
                  </a:lnTo>
                  <a:lnTo>
                    <a:pt x="929" y="293"/>
                  </a:lnTo>
                  <a:lnTo>
                    <a:pt x="929" y="295"/>
                  </a:lnTo>
                  <a:lnTo>
                    <a:pt x="926" y="299"/>
                  </a:lnTo>
                  <a:lnTo>
                    <a:pt x="927" y="298"/>
                  </a:lnTo>
                  <a:lnTo>
                    <a:pt x="928" y="297"/>
                  </a:lnTo>
                  <a:lnTo>
                    <a:pt x="929" y="296"/>
                  </a:lnTo>
                  <a:lnTo>
                    <a:pt x="929" y="295"/>
                  </a:lnTo>
                  <a:lnTo>
                    <a:pt x="930" y="295"/>
                  </a:lnTo>
                  <a:lnTo>
                    <a:pt x="934" y="299"/>
                  </a:lnTo>
                  <a:lnTo>
                    <a:pt x="935" y="301"/>
                  </a:lnTo>
                  <a:lnTo>
                    <a:pt x="934" y="301"/>
                  </a:lnTo>
                  <a:lnTo>
                    <a:pt x="935" y="302"/>
                  </a:lnTo>
                  <a:lnTo>
                    <a:pt x="935" y="303"/>
                  </a:lnTo>
                  <a:lnTo>
                    <a:pt x="934" y="304"/>
                  </a:lnTo>
                  <a:lnTo>
                    <a:pt x="934" y="305"/>
                  </a:lnTo>
                  <a:lnTo>
                    <a:pt x="933" y="305"/>
                  </a:lnTo>
                  <a:lnTo>
                    <a:pt x="934" y="307"/>
                  </a:lnTo>
                  <a:lnTo>
                    <a:pt x="935" y="307"/>
                  </a:lnTo>
                  <a:lnTo>
                    <a:pt x="935" y="308"/>
                  </a:lnTo>
                  <a:lnTo>
                    <a:pt x="936" y="309"/>
                  </a:lnTo>
                  <a:lnTo>
                    <a:pt x="935" y="311"/>
                  </a:lnTo>
                  <a:lnTo>
                    <a:pt x="934" y="313"/>
                  </a:lnTo>
                  <a:lnTo>
                    <a:pt x="933" y="313"/>
                  </a:lnTo>
                  <a:lnTo>
                    <a:pt x="934" y="314"/>
                  </a:lnTo>
                  <a:lnTo>
                    <a:pt x="938" y="313"/>
                  </a:lnTo>
                  <a:lnTo>
                    <a:pt x="938" y="311"/>
                  </a:lnTo>
                  <a:lnTo>
                    <a:pt x="938" y="310"/>
                  </a:lnTo>
                  <a:lnTo>
                    <a:pt x="938" y="309"/>
                  </a:lnTo>
                  <a:lnTo>
                    <a:pt x="939" y="308"/>
                  </a:lnTo>
                  <a:lnTo>
                    <a:pt x="940" y="309"/>
                  </a:lnTo>
                  <a:lnTo>
                    <a:pt x="941" y="310"/>
                  </a:lnTo>
                  <a:lnTo>
                    <a:pt x="941" y="309"/>
                  </a:lnTo>
                  <a:lnTo>
                    <a:pt x="940" y="309"/>
                  </a:lnTo>
                  <a:lnTo>
                    <a:pt x="940" y="308"/>
                  </a:lnTo>
                  <a:lnTo>
                    <a:pt x="939" y="307"/>
                  </a:lnTo>
                  <a:lnTo>
                    <a:pt x="938" y="305"/>
                  </a:lnTo>
                  <a:lnTo>
                    <a:pt x="938" y="304"/>
                  </a:lnTo>
                  <a:lnTo>
                    <a:pt x="939" y="304"/>
                  </a:lnTo>
                  <a:lnTo>
                    <a:pt x="940" y="303"/>
                  </a:lnTo>
                  <a:lnTo>
                    <a:pt x="941" y="304"/>
                  </a:lnTo>
                  <a:lnTo>
                    <a:pt x="940" y="304"/>
                  </a:lnTo>
                  <a:lnTo>
                    <a:pt x="940" y="305"/>
                  </a:lnTo>
                  <a:lnTo>
                    <a:pt x="940" y="307"/>
                  </a:lnTo>
                  <a:lnTo>
                    <a:pt x="941" y="305"/>
                  </a:lnTo>
                  <a:lnTo>
                    <a:pt x="942" y="309"/>
                  </a:lnTo>
                  <a:lnTo>
                    <a:pt x="942" y="310"/>
                  </a:lnTo>
                  <a:lnTo>
                    <a:pt x="942" y="311"/>
                  </a:lnTo>
                  <a:lnTo>
                    <a:pt x="942" y="313"/>
                  </a:lnTo>
                  <a:lnTo>
                    <a:pt x="942" y="314"/>
                  </a:lnTo>
                  <a:lnTo>
                    <a:pt x="944" y="314"/>
                  </a:lnTo>
                  <a:lnTo>
                    <a:pt x="944" y="314"/>
                  </a:lnTo>
                  <a:lnTo>
                    <a:pt x="942" y="315"/>
                  </a:lnTo>
                  <a:lnTo>
                    <a:pt x="944" y="315"/>
                  </a:lnTo>
                  <a:lnTo>
                    <a:pt x="944" y="316"/>
                  </a:lnTo>
                  <a:lnTo>
                    <a:pt x="942" y="316"/>
                  </a:lnTo>
                  <a:lnTo>
                    <a:pt x="944" y="317"/>
                  </a:lnTo>
                  <a:lnTo>
                    <a:pt x="944" y="318"/>
                  </a:lnTo>
                  <a:lnTo>
                    <a:pt x="944" y="320"/>
                  </a:lnTo>
                  <a:lnTo>
                    <a:pt x="945" y="318"/>
                  </a:lnTo>
                  <a:lnTo>
                    <a:pt x="944" y="317"/>
                  </a:lnTo>
                  <a:lnTo>
                    <a:pt x="945" y="317"/>
                  </a:lnTo>
                  <a:lnTo>
                    <a:pt x="946" y="317"/>
                  </a:lnTo>
                  <a:lnTo>
                    <a:pt x="947" y="317"/>
                  </a:lnTo>
                  <a:lnTo>
                    <a:pt x="946" y="318"/>
                  </a:lnTo>
                  <a:lnTo>
                    <a:pt x="947" y="320"/>
                  </a:lnTo>
                  <a:lnTo>
                    <a:pt x="947" y="321"/>
                  </a:lnTo>
                  <a:lnTo>
                    <a:pt x="946" y="322"/>
                  </a:lnTo>
                  <a:lnTo>
                    <a:pt x="946" y="323"/>
                  </a:lnTo>
                  <a:lnTo>
                    <a:pt x="946" y="324"/>
                  </a:lnTo>
                  <a:lnTo>
                    <a:pt x="946" y="326"/>
                  </a:lnTo>
                  <a:lnTo>
                    <a:pt x="946" y="327"/>
                  </a:lnTo>
                  <a:lnTo>
                    <a:pt x="945" y="328"/>
                  </a:lnTo>
                  <a:lnTo>
                    <a:pt x="945" y="330"/>
                  </a:lnTo>
                  <a:lnTo>
                    <a:pt x="945" y="332"/>
                  </a:lnTo>
                  <a:lnTo>
                    <a:pt x="944" y="333"/>
                  </a:lnTo>
                  <a:lnTo>
                    <a:pt x="942" y="333"/>
                  </a:lnTo>
                  <a:lnTo>
                    <a:pt x="944" y="330"/>
                  </a:lnTo>
                  <a:lnTo>
                    <a:pt x="944" y="329"/>
                  </a:lnTo>
                  <a:lnTo>
                    <a:pt x="944" y="328"/>
                  </a:lnTo>
                  <a:lnTo>
                    <a:pt x="940" y="327"/>
                  </a:lnTo>
                  <a:lnTo>
                    <a:pt x="939" y="327"/>
                  </a:lnTo>
                  <a:lnTo>
                    <a:pt x="939" y="326"/>
                  </a:lnTo>
                  <a:lnTo>
                    <a:pt x="936" y="323"/>
                  </a:lnTo>
                  <a:lnTo>
                    <a:pt x="933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32" y="321"/>
                  </a:lnTo>
                  <a:lnTo>
                    <a:pt x="932" y="322"/>
                  </a:lnTo>
                  <a:lnTo>
                    <a:pt x="933" y="323"/>
                  </a:lnTo>
                  <a:lnTo>
                    <a:pt x="934" y="323"/>
                  </a:lnTo>
                  <a:lnTo>
                    <a:pt x="935" y="324"/>
                  </a:lnTo>
                  <a:lnTo>
                    <a:pt x="936" y="326"/>
                  </a:lnTo>
                  <a:lnTo>
                    <a:pt x="936" y="327"/>
                  </a:lnTo>
                  <a:lnTo>
                    <a:pt x="935" y="327"/>
                  </a:lnTo>
                  <a:lnTo>
                    <a:pt x="935" y="328"/>
                  </a:lnTo>
                  <a:lnTo>
                    <a:pt x="936" y="328"/>
                  </a:lnTo>
                  <a:lnTo>
                    <a:pt x="936" y="329"/>
                  </a:lnTo>
                  <a:lnTo>
                    <a:pt x="936" y="330"/>
                  </a:lnTo>
                  <a:lnTo>
                    <a:pt x="935" y="330"/>
                  </a:lnTo>
                  <a:lnTo>
                    <a:pt x="935" y="332"/>
                  </a:lnTo>
                  <a:lnTo>
                    <a:pt x="935" y="333"/>
                  </a:lnTo>
                  <a:lnTo>
                    <a:pt x="936" y="333"/>
                  </a:lnTo>
                  <a:lnTo>
                    <a:pt x="938" y="333"/>
                  </a:lnTo>
                  <a:lnTo>
                    <a:pt x="938" y="332"/>
                  </a:lnTo>
                  <a:lnTo>
                    <a:pt x="938" y="330"/>
                  </a:lnTo>
                  <a:lnTo>
                    <a:pt x="940" y="329"/>
                  </a:lnTo>
                  <a:lnTo>
                    <a:pt x="941" y="329"/>
                  </a:lnTo>
                  <a:lnTo>
                    <a:pt x="941" y="330"/>
                  </a:lnTo>
                  <a:lnTo>
                    <a:pt x="940" y="330"/>
                  </a:lnTo>
                  <a:lnTo>
                    <a:pt x="940" y="332"/>
                  </a:lnTo>
                  <a:lnTo>
                    <a:pt x="941" y="333"/>
                  </a:lnTo>
                  <a:lnTo>
                    <a:pt x="941" y="334"/>
                  </a:lnTo>
                  <a:lnTo>
                    <a:pt x="944" y="335"/>
                  </a:lnTo>
                  <a:lnTo>
                    <a:pt x="945" y="334"/>
                  </a:lnTo>
                  <a:lnTo>
                    <a:pt x="945" y="335"/>
                  </a:lnTo>
                  <a:lnTo>
                    <a:pt x="945" y="336"/>
                  </a:lnTo>
                  <a:lnTo>
                    <a:pt x="945" y="338"/>
                  </a:lnTo>
                  <a:lnTo>
                    <a:pt x="945" y="339"/>
                  </a:lnTo>
                  <a:lnTo>
                    <a:pt x="944" y="339"/>
                  </a:lnTo>
                  <a:lnTo>
                    <a:pt x="944" y="340"/>
                  </a:lnTo>
                  <a:lnTo>
                    <a:pt x="945" y="340"/>
                  </a:lnTo>
                  <a:lnTo>
                    <a:pt x="945" y="341"/>
                  </a:lnTo>
                  <a:lnTo>
                    <a:pt x="944" y="342"/>
                  </a:lnTo>
                  <a:lnTo>
                    <a:pt x="944" y="342"/>
                  </a:lnTo>
                  <a:lnTo>
                    <a:pt x="944" y="344"/>
                  </a:lnTo>
                  <a:lnTo>
                    <a:pt x="941" y="347"/>
                  </a:lnTo>
                  <a:lnTo>
                    <a:pt x="939" y="350"/>
                  </a:lnTo>
                  <a:lnTo>
                    <a:pt x="939" y="351"/>
                  </a:lnTo>
                  <a:lnTo>
                    <a:pt x="938" y="352"/>
                  </a:lnTo>
                  <a:lnTo>
                    <a:pt x="938" y="353"/>
                  </a:lnTo>
                  <a:lnTo>
                    <a:pt x="936" y="354"/>
                  </a:lnTo>
                  <a:lnTo>
                    <a:pt x="933" y="358"/>
                  </a:lnTo>
                  <a:lnTo>
                    <a:pt x="932" y="358"/>
                  </a:lnTo>
                  <a:lnTo>
                    <a:pt x="929" y="359"/>
                  </a:lnTo>
                  <a:lnTo>
                    <a:pt x="928" y="360"/>
                  </a:lnTo>
                  <a:lnTo>
                    <a:pt x="928" y="361"/>
                  </a:lnTo>
                  <a:lnTo>
                    <a:pt x="928" y="363"/>
                  </a:lnTo>
                  <a:lnTo>
                    <a:pt x="927" y="364"/>
                  </a:lnTo>
                  <a:lnTo>
                    <a:pt x="927" y="365"/>
                  </a:lnTo>
                  <a:lnTo>
                    <a:pt x="926" y="366"/>
                  </a:lnTo>
                  <a:lnTo>
                    <a:pt x="924" y="367"/>
                  </a:lnTo>
                  <a:lnTo>
                    <a:pt x="922" y="366"/>
                  </a:lnTo>
                  <a:lnTo>
                    <a:pt x="922" y="366"/>
                  </a:lnTo>
                  <a:lnTo>
                    <a:pt x="920" y="370"/>
                  </a:lnTo>
                  <a:lnTo>
                    <a:pt x="918" y="370"/>
                  </a:lnTo>
                  <a:lnTo>
                    <a:pt x="917" y="371"/>
                  </a:lnTo>
                  <a:lnTo>
                    <a:pt x="918" y="371"/>
                  </a:lnTo>
                  <a:lnTo>
                    <a:pt x="917" y="371"/>
                  </a:lnTo>
                  <a:lnTo>
                    <a:pt x="916" y="371"/>
                  </a:lnTo>
                  <a:lnTo>
                    <a:pt x="915" y="372"/>
                  </a:lnTo>
                  <a:lnTo>
                    <a:pt x="914" y="373"/>
                  </a:lnTo>
                  <a:lnTo>
                    <a:pt x="913" y="373"/>
                  </a:lnTo>
                  <a:lnTo>
                    <a:pt x="911" y="373"/>
                  </a:lnTo>
                  <a:lnTo>
                    <a:pt x="910" y="373"/>
                  </a:lnTo>
                  <a:lnTo>
                    <a:pt x="911" y="375"/>
                  </a:lnTo>
                  <a:lnTo>
                    <a:pt x="911" y="376"/>
                  </a:lnTo>
                  <a:lnTo>
                    <a:pt x="910" y="377"/>
                  </a:lnTo>
                  <a:lnTo>
                    <a:pt x="910" y="378"/>
                  </a:lnTo>
                  <a:lnTo>
                    <a:pt x="908" y="378"/>
                  </a:lnTo>
                  <a:lnTo>
                    <a:pt x="907" y="379"/>
                  </a:lnTo>
                  <a:lnTo>
                    <a:pt x="905" y="379"/>
                  </a:lnTo>
                  <a:lnTo>
                    <a:pt x="904" y="381"/>
                  </a:lnTo>
                  <a:lnTo>
                    <a:pt x="904" y="379"/>
                  </a:lnTo>
                  <a:lnTo>
                    <a:pt x="903" y="381"/>
                  </a:lnTo>
                  <a:lnTo>
                    <a:pt x="904" y="382"/>
                  </a:lnTo>
                  <a:lnTo>
                    <a:pt x="907" y="381"/>
                  </a:lnTo>
                  <a:lnTo>
                    <a:pt x="908" y="381"/>
                  </a:lnTo>
                  <a:lnTo>
                    <a:pt x="908" y="382"/>
                  </a:lnTo>
                  <a:lnTo>
                    <a:pt x="907" y="384"/>
                  </a:lnTo>
                  <a:lnTo>
                    <a:pt x="907" y="385"/>
                  </a:lnTo>
                  <a:lnTo>
                    <a:pt x="905" y="387"/>
                  </a:lnTo>
                  <a:lnTo>
                    <a:pt x="903" y="388"/>
                  </a:lnTo>
                  <a:lnTo>
                    <a:pt x="902" y="389"/>
                  </a:lnTo>
                  <a:lnTo>
                    <a:pt x="899" y="390"/>
                  </a:lnTo>
                  <a:lnTo>
                    <a:pt x="897" y="391"/>
                  </a:lnTo>
                  <a:lnTo>
                    <a:pt x="897" y="392"/>
                  </a:lnTo>
                  <a:lnTo>
                    <a:pt x="896" y="394"/>
                  </a:lnTo>
                  <a:lnTo>
                    <a:pt x="895" y="394"/>
                  </a:lnTo>
                  <a:lnTo>
                    <a:pt x="895" y="395"/>
                  </a:lnTo>
                  <a:lnTo>
                    <a:pt x="893" y="396"/>
                  </a:lnTo>
                  <a:lnTo>
                    <a:pt x="893" y="397"/>
                  </a:lnTo>
                  <a:lnTo>
                    <a:pt x="893" y="398"/>
                  </a:lnTo>
                  <a:lnTo>
                    <a:pt x="893" y="400"/>
                  </a:lnTo>
                  <a:lnTo>
                    <a:pt x="892" y="400"/>
                  </a:lnTo>
                  <a:lnTo>
                    <a:pt x="892" y="400"/>
                  </a:lnTo>
                  <a:lnTo>
                    <a:pt x="892" y="401"/>
                  </a:lnTo>
                  <a:lnTo>
                    <a:pt x="889" y="404"/>
                  </a:lnTo>
                  <a:lnTo>
                    <a:pt x="889" y="403"/>
                  </a:lnTo>
                  <a:lnTo>
                    <a:pt x="887" y="403"/>
                  </a:lnTo>
                  <a:lnTo>
                    <a:pt x="885" y="406"/>
                  </a:lnTo>
                  <a:lnTo>
                    <a:pt x="884" y="406"/>
                  </a:lnTo>
                  <a:lnTo>
                    <a:pt x="881" y="404"/>
                  </a:lnTo>
                  <a:lnTo>
                    <a:pt x="880" y="406"/>
                  </a:lnTo>
                  <a:lnTo>
                    <a:pt x="879" y="406"/>
                  </a:lnTo>
                  <a:lnTo>
                    <a:pt x="878" y="407"/>
                  </a:lnTo>
                  <a:lnTo>
                    <a:pt x="879" y="407"/>
                  </a:lnTo>
                  <a:lnTo>
                    <a:pt x="879" y="408"/>
                  </a:lnTo>
                  <a:lnTo>
                    <a:pt x="879" y="409"/>
                  </a:lnTo>
                  <a:lnTo>
                    <a:pt x="877" y="410"/>
                  </a:lnTo>
                  <a:lnTo>
                    <a:pt x="877" y="412"/>
                  </a:lnTo>
                  <a:lnTo>
                    <a:pt x="876" y="412"/>
                  </a:lnTo>
                  <a:lnTo>
                    <a:pt x="876" y="413"/>
                  </a:lnTo>
                  <a:lnTo>
                    <a:pt x="876" y="414"/>
                  </a:lnTo>
                  <a:lnTo>
                    <a:pt x="876" y="415"/>
                  </a:lnTo>
                  <a:lnTo>
                    <a:pt x="873" y="416"/>
                  </a:lnTo>
                  <a:lnTo>
                    <a:pt x="872" y="416"/>
                  </a:lnTo>
                  <a:lnTo>
                    <a:pt x="871" y="416"/>
                  </a:lnTo>
                  <a:lnTo>
                    <a:pt x="870" y="416"/>
                  </a:lnTo>
                  <a:lnTo>
                    <a:pt x="867" y="418"/>
                  </a:lnTo>
                  <a:lnTo>
                    <a:pt x="867" y="419"/>
                  </a:lnTo>
                  <a:lnTo>
                    <a:pt x="867" y="420"/>
                  </a:lnTo>
                  <a:lnTo>
                    <a:pt x="867" y="421"/>
                  </a:lnTo>
                  <a:lnTo>
                    <a:pt x="867" y="422"/>
                  </a:lnTo>
                  <a:lnTo>
                    <a:pt x="866" y="423"/>
                  </a:lnTo>
                  <a:lnTo>
                    <a:pt x="865" y="425"/>
                  </a:lnTo>
                  <a:lnTo>
                    <a:pt x="865" y="426"/>
                  </a:lnTo>
                  <a:lnTo>
                    <a:pt x="865" y="427"/>
                  </a:lnTo>
                  <a:lnTo>
                    <a:pt x="865" y="428"/>
                  </a:lnTo>
                  <a:lnTo>
                    <a:pt x="865" y="428"/>
                  </a:lnTo>
                  <a:lnTo>
                    <a:pt x="865" y="429"/>
                  </a:lnTo>
                  <a:lnTo>
                    <a:pt x="864" y="431"/>
                  </a:lnTo>
                  <a:lnTo>
                    <a:pt x="862" y="432"/>
                  </a:lnTo>
                  <a:lnTo>
                    <a:pt x="861" y="433"/>
                  </a:lnTo>
                  <a:lnTo>
                    <a:pt x="860" y="434"/>
                  </a:lnTo>
                  <a:lnTo>
                    <a:pt x="859" y="434"/>
                  </a:lnTo>
                  <a:lnTo>
                    <a:pt x="858" y="434"/>
                  </a:lnTo>
                  <a:lnTo>
                    <a:pt x="859" y="435"/>
                  </a:lnTo>
                  <a:lnTo>
                    <a:pt x="859" y="434"/>
                  </a:lnTo>
                  <a:lnTo>
                    <a:pt x="862" y="435"/>
                  </a:lnTo>
                  <a:lnTo>
                    <a:pt x="862" y="434"/>
                  </a:lnTo>
                  <a:lnTo>
                    <a:pt x="864" y="434"/>
                  </a:lnTo>
                  <a:lnTo>
                    <a:pt x="864" y="433"/>
                  </a:lnTo>
                  <a:lnTo>
                    <a:pt x="865" y="433"/>
                  </a:lnTo>
                  <a:lnTo>
                    <a:pt x="865" y="432"/>
                  </a:lnTo>
                  <a:lnTo>
                    <a:pt x="865" y="432"/>
                  </a:lnTo>
                  <a:lnTo>
                    <a:pt x="865" y="431"/>
                  </a:lnTo>
                  <a:lnTo>
                    <a:pt x="866" y="431"/>
                  </a:lnTo>
                  <a:lnTo>
                    <a:pt x="866" y="429"/>
                  </a:lnTo>
                  <a:lnTo>
                    <a:pt x="867" y="428"/>
                  </a:lnTo>
                  <a:lnTo>
                    <a:pt x="868" y="428"/>
                  </a:lnTo>
                  <a:lnTo>
                    <a:pt x="868" y="429"/>
                  </a:lnTo>
                  <a:lnTo>
                    <a:pt x="870" y="431"/>
                  </a:lnTo>
                  <a:lnTo>
                    <a:pt x="871" y="432"/>
                  </a:lnTo>
                  <a:lnTo>
                    <a:pt x="873" y="432"/>
                  </a:lnTo>
                  <a:lnTo>
                    <a:pt x="873" y="433"/>
                  </a:lnTo>
                  <a:lnTo>
                    <a:pt x="876" y="433"/>
                  </a:lnTo>
                  <a:lnTo>
                    <a:pt x="877" y="432"/>
                  </a:lnTo>
                  <a:lnTo>
                    <a:pt x="878" y="432"/>
                  </a:lnTo>
                  <a:lnTo>
                    <a:pt x="878" y="431"/>
                  </a:lnTo>
                  <a:lnTo>
                    <a:pt x="877" y="431"/>
                  </a:lnTo>
                  <a:lnTo>
                    <a:pt x="876" y="431"/>
                  </a:lnTo>
                  <a:lnTo>
                    <a:pt x="874" y="431"/>
                  </a:lnTo>
                  <a:lnTo>
                    <a:pt x="873" y="431"/>
                  </a:lnTo>
                  <a:lnTo>
                    <a:pt x="872" y="429"/>
                  </a:lnTo>
                  <a:lnTo>
                    <a:pt x="871" y="428"/>
                  </a:lnTo>
                  <a:lnTo>
                    <a:pt x="870" y="428"/>
                  </a:lnTo>
                  <a:lnTo>
                    <a:pt x="870" y="428"/>
                  </a:lnTo>
                  <a:lnTo>
                    <a:pt x="868" y="427"/>
                  </a:lnTo>
                  <a:lnTo>
                    <a:pt x="868" y="426"/>
                  </a:lnTo>
                  <a:lnTo>
                    <a:pt x="868" y="425"/>
                  </a:lnTo>
                  <a:lnTo>
                    <a:pt x="868" y="423"/>
                  </a:lnTo>
                  <a:lnTo>
                    <a:pt x="870" y="422"/>
                  </a:lnTo>
                  <a:lnTo>
                    <a:pt x="870" y="421"/>
                  </a:lnTo>
                  <a:lnTo>
                    <a:pt x="871" y="421"/>
                  </a:lnTo>
                  <a:lnTo>
                    <a:pt x="874" y="422"/>
                  </a:lnTo>
                  <a:lnTo>
                    <a:pt x="876" y="422"/>
                  </a:lnTo>
                  <a:lnTo>
                    <a:pt x="877" y="422"/>
                  </a:lnTo>
                  <a:lnTo>
                    <a:pt x="878" y="421"/>
                  </a:lnTo>
                  <a:lnTo>
                    <a:pt x="880" y="422"/>
                  </a:lnTo>
                  <a:lnTo>
                    <a:pt x="883" y="421"/>
                  </a:lnTo>
                  <a:lnTo>
                    <a:pt x="885" y="422"/>
                  </a:lnTo>
                  <a:lnTo>
                    <a:pt x="886" y="421"/>
                  </a:lnTo>
                  <a:lnTo>
                    <a:pt x="887" y="420"/>
                  </a:lnTo>
                  <a:lnTo>
                    <a:pt x="889" y="419"/>
                  </a:lnTo>
                  <a:lnTo>
                    <a:pt x="890" y="420"/>
                  </a:lnTo>
                  <a:lnTo>
                    <a:pt x="891" y="420"/>
                  </a:lnTo>
                  <a:lnTo>
                    <a:pt x="892" y="419"/>
                  </a:lnTo>
                  <a:lnTo>
                    <a:pt x="891" y="418"/>
                  </a:lnTo>
                  <a:lnTo>
                    <a:pt x="890" y="418"/>
                  </a:lnTo>
                  <a:lnTo>
                    <a:pt x="892" y="416"/>
                  </a:lnTo>
                  <a:lnTo>
                    <a:pt x="893" y="416"/>
                  </a:lnTo>
                  <a:lnTo>
                    <a:pt x="893" y="415"/>
                  </a:lnTo>
                  <a:lnTo>
                    <a:pt x="896" y="415"/>
                  </a:lnTo>
                  <a:lnTo>
                    <a:pt x="898" y="414"/>
                  </a:lnTo>
                  <a:lnTo>
                    <a:pt x="899" y="414"/>
                  </a:lnTo>
                  <a:lnTo>
                    <a:pt x="899" y="413"/>
                  </a:lnTo>
                  <a:lnTo>
                    <a:pt x="899" y="412"/>
                  </a:lnTo>
                  <a:lnTo>
                    <a:pt x="899" y="410"/>
                  </a:lnTo>
                  <a:lnTo>
                    <a:pt x="901" y="412"/>
                  </a:lnTo>
                  <a:lnTo>
                    <a:pt x="901" y="413"/>
                  </a:lnTo>
                  <a:lnTo>
                    <a:pt x="902" y="413"/>
                  </a:lnTo>
                  <a:lnTo>
                    <a:pt x="902" y="412"/>
                  </a:lnTo>
                  <a:lnTo>
                    <a:pt x="903" y="412"/>
                  </a:lnTo>
                  <a:lnTo>
                    <a:pt x="904" y="412"/>
                  </a:lnTo>
                  <a:lnTo>
                    <a:pt x="905" y="410"/>
                  </a:lnTo>
                  <a:lnTo>
                    <a:pt x="908" y="409"/>
                  </a:lnTo>
                  <a:lnTo>
                    <a:pt x="909" y="409"/>
                  </a:lnTo>
                  <a:lnTo>
                    <a:pt x="909" y="408"/>
                  </a:lnTo>
                  <a:lnTo>
                    <a:pt x="909" y="407"/>
                  </a:lnTo>
                  <a:lnTo>
                    <a:pt x="910" y="407"/>
                  </a:lnTo>
                  <a:lnTo>
                    <a:pt x="911" y="406"/>
                  </a:lnTo>
                  <a:lnTo>
                    <a:pt x="911" y="404"/>
                  </a:lnTo>
                  <a:lnTo>
                    <a:pt x="913" y="404"/>
                  </a:lnTo>
                  <a:lnTo>
                    <a:pt x="914" y="404"/>
                  </a:lnTo>
                  <a:lnTo>
                    <a:pt x="917" y="403"/>
                  </a:lnTo>
                  <a:lnTo>
                    <a:pt x="917" y="402"/>
                  </a:lnTo>
                  <a:lnTo>
                    <a:pt x="916" y="401"/>
                  </a:lnTo>
                  <a:lnTo>
                    <a:pt x="917" y="401"/>
                  </a:lnTo>
                  <a:lnTo>
                    <a:pt x="917" y="400"/>
                  </a:lnTo>
                  <a:lnTo>
                    <a:pt x="916" y="400"/>
                  </a:lnTo>
                  <a:lnTo>
                    <a:pt x="915" y="400"/>
                  </a:lnTo>
                  <a:lnTo>
                    <a:pt x="910" y="402"/>
                  </a:lnTo>
                  <a:lnTo>
                    <a:pt x="905" y="402"/>
                  </a:lnTo>
                  <a:lnTo>
                    <a:pt x="905" y="403"/>
                  </a:lnTo>
                  <a:lnTo>
                    <a:pt x="904" y="403"/>
                  </a:lnTo>
                  <a:lnTo>
                    <a:pt x="903" y="402"/>
                  </a:lnTo>
                  <a:lnTo>
                    <a:pt x="903" y="401"/>
                  </a:lnTo>
                  <a:lnTo>
                    <a:pt x="903" y="400"/>
                  </a:lnTo>
                  <a:lnTo>
                    <a:pt x="903" y="400"/>
                  </a:lnTo>
                  <a:lnTo>
                    <a:pt x="903" y="398"/>
                  </a:lnTo>
                  <a:lnTo>
                    <a:pt x="904" y="397"/>
                  </a:lnTo>
                  <a:lnTo>
                    <a:pt x="905" y="397"/>
                  </a:lnTo>
                  <a:lnTo>
                    <a:pt x="905" y="396"/>
                  </a:lnTo>
                  <a:lnTo>
                    <a:pt x="907" y="395"/>
                  </a:lnTo>
                  <a:lnTo>
                    <a:pt x="907" y="394"/>
                  </a:lnTo>
                  <a:lnTo>
                    <a:pt x="907" y="392"/>
                  </a:lnTo>
                  <a:lnTo>
                    <a:pt x="908" y="391"/>
                  </a:lnTo>
                  <a:lnTo>
                    <a:pt x="910" y="391"/>
                  </a:lnTo>
                  <a:lnTo>
                    <a:pt x="914" y="392"/>
                  </a:lnTo>
                  <a:lnTo>
                    <a:pt x="915" y="394"/>
                  </a:lnTo>
                  <a:lnTo>
                    <a:pt x="916" y="394"/>
                  </a:lnTo>
                  <a:lnTo>
                    <a:pt x="917" y="395"/>
                  </a:lnTo>
                  <a:lnTo>
                    <a:pt x="917" y="396"/>
                  </a:lnTo>
                  <a:lnTo>
                    <a:pt x="918" y="396"/>
                  </a:lnTo>
                  <a:lnTo>
                    <a:pt x="918" y="395"/>
                  </a:lnTo>
                  <a:lnTo>
                    <a:pt x="918" y="394"/>
                  </a:lnTo>
                  <a:lnTo>
                    <a:pt x="918" y="392"/>
                  </a:lnTo>
                  <a:lnTo>
                    <a:pt x="918" y="391"/>
                  </a:lnTo>
                  <a:lnTo>
                    <a:pt x="920" y="391"/>
                  </a:lnTo>
                  <a:lnTo>
                    <a:pt x="922" y="390"/>
                  </a:lnTo>
                  <a:lnTo>
                    <a:pt x="923" y="391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21" y="392"/>
                  </a:lnTo>
                  <a:lnTo>
                    <a:pt x="920" y="392"/>
                  </a:lnTo>
                  <a:lnTo>
                    <a:pt x="920" y="394"/>
                  </a:lnTo>
                  <a:lnTo>
                    <a:pt x="921" y="397"/>
                  </a:lnTo>
                  <a:lnTo>
                    <a:pt x="922" y="400"/>
                  </a:lnTo>
                  <a:lnTo>
                    <a:pt x="926" y="401"/>
                  </a:lnTo>
                  <a:lnTo>
                    <a:pt x="929" y="402"/>
                  </a:lnTo>
                  <a:lnTo>
                    <a:pt x="932" y="402"/>
                  </a:lnTo>
                  <a:lnTo>
                    <a:pt x="933" y="402"/>
                  </a:lnTo>
                  <a:lnTo>
                    <a:pt x="934" y="402"/>
                  </a:lnTo>
                  <a:lnTo>
                    <a:pt x="935" y="401"/>
                  </a:lnTo>
                  <a:lnTo>
                    <a:pt x="936" y="400"/>
                  </a:lnTo>
                  <a:lnTo>
                    <a:pt x="938" y="400"/>
                  </a:lnTo>
                  <a:lnTo>
                    <a:pt x="938" y="398"/>
                  </a:lnTo>
                  <a:lnTo>
                    <a:pt x="938" y="397"/>
                  </a:lnTo>
                  <a:lnTo>
                    <a:pt x="936" y="397"/>
                  </a:lnTo>
                  <a:lnTo>
                    <a:pt x="936" y="396"/>
                  </a:lnTo>
                  <a:lnTo>
                    <a:pt x="936" y="395"/>
                  </a:lnTo>
                  <a:lnTo>
                    <a:pt x="936" y="394"/>
                  </a:lnTo>
                  <a:lnTo>
                    <a:pt x="935" y="394"/>
                  </a:lnTo>
                  <a:lnTo>
                    <a:pt x="935" y="392"/>
                  </a:lnTo>
                  <a:lnTo>
                    <a:pt x="936" y="392"/>
                  </a:lnTo>
                  <a:lnTo>
                    <a:pt x="938" y="395"/>
                  </a:lnTo>
                  <a:lnTo>
                    <a:pt x="939" y="396"/>
                  </a:lnTo>
                  <a:lnTo>
                    <a:pt x="939" y="397"/>
                  </a:lnTo>
                  <a:lnTo>
                    <a:pt x="939" y="398"/>
                  </a:lnTo>
                  <a:lnTo>
                    <a:pt x="940" y="401"/>
                  </a:lnTo>
                  <a:lnTo>
                    <a:pt x="941" y="401"/>
                  </a:lnTo>
                  <a:lnTo>
                    <a:pt x="941" y="403"/>
                  </a:lnTo>
                  <a:lnTo>
                    <a:pt x="942" y="403"/>
                  </a:lnTo>
                  <a:lnTo>
                    <a:pt x="942" y="404"/>
                  </a:lnTo>
                  <a:lnTo>
                    <a:pt x="942" y="406"/>
                  </a:lnTo>
                  <a:lnTo>
                    <a:pt x="942" y="407"/>
                  </a:lnTo>
                  <a:lnTo>
                    <a:pt x="941" y="407"/>
                  </a:lnTo>
                  <a:lnTo>
                    <a:pt x="940" y="408"/>
                  </a:lnTo>
                  <a:lnTo>
                    <a:pt x="940" y="409"/>
                  </a:lnTo>
                  <a:lnTo>
                    <a:pt x="940" y="410"/>
                  </a:lnTo>
                  <a:lnTo>
                    <a:pt x="939" y="412"/>
                  </a:lnTo>
                  <a:lnTo>
                    <a:pt x="940" y="413"/>
                  </a:lnTo>
                  <a:lnTo>
                    <a:pt x="940" y="414"/>
                  </a:lnTo>
                  <a:lnTo>
                    <a:pt x="941" y="415"/>
                  </a:lnTo>
                  <a:lnTo>
                    <a:pt x="942" y="415"/>
                  </a:lnTo>
                  <a:lnTo>
                    <a:pt x="942" y="416"/>
                  </a:lnTo>
                  <a:lnTo>
                    <a:pt x="942" y="418"/>
                  </a:lnTo>
                  <a:lnTo>
                    <a:pt x="942" y="419"/>
                  </a:lnTo>
                  <a:lnTo>
                    <a:pt x="942" y="420"/>
                  </a:lnTo>
                  <a:lnTo>
                    <a:pt x="942" y="421"/>
                  </a:lnTo>
                  <a:lnTo>
                    <a:pt x="942" y="422"/>
                  </a:lnTo>
                  <a:lnTo>
                    <a:pt x="944" y="423"/>
                  </a:lnTo>
                  <a:lnTo>
                    <a:pt x="944" y="421"/>
                  </a:lnTo>
                  <a:lnTo>
                    <a:pt x="944" y="420"/>
                  </a:lnTo>
                  <a:lnTo>
                    <a:pt x="944" y="419"/>
                  </a:lnTo>
                  <a:lnTo>
                    <a:pt x="945" y="418"/>
                  </a:lnTo>
                  <a:lnTo>
                    <a:pt x="945" y="416"/>
                  </a:lnTo>
                  <a:lnTo>
                    <a:pt x="946" y="416"/>
                  </a:lnTo>
                  <a:lnTo>
                    <a:pt x="947" y="416"/>
                  </a:lnTo>
                  <a:lnTo>
                    <a:pt x="948" y="416"/>
                  </a:lnTo>
                  <a:lnTo>
                    <a:pt x="948" y="415"/>
                  </a:lnTo>
                  <a:lnTo>
                    <a:pt x="946" y="415"/>
                  </a:lnTo>
                  <a:lnTo>
                    <a:pt x="945" y="414"/>
                  </a:lnTo>
                  <a:lnTo>
                    <a:pt x="944" y="413"/>
                  </a:lnTo>
                  <a:lnTo>
                    <a:pt x="944" y="412"/>
                  </a:lnTo>
                  <a:lnTo>
                    <a:pt x="942" y="410"/>
                  </a:lnTo>
                  <a:lnTo>
                    <a:pt x="942" y="409"/>
                  </a:lnTo>
                  <a:lnTo>
                    <a:pt x="945" y="409"/>
                  </a:lnTo>
                  <a:lnTo>
                    <a:pt x="947" y="408"/>
                  </a:lnTo>
                  <a:lnTo>
                    <a:pt x="949" y="406"/>
                  </a:lnTo>
                  <a:lnTo>
                    <a:pt x="951" y="407"/>
                  </a:lnTo>
                  <a:lnTo>
                    <a:pt x="954" y="407"/>
                  </a:lnTo>
                  <a:lnTo>
                    <a:pt x="954" y="406"/>
                  </a:lnTo>
                  <a:lnTo>
                    <a:pt x="955" y="406"/>
                  </a:lnTo>
                  <a:lnTo>
                    <a:pt x="959" y="403"/>
                  </a:lnTo>
                  <a:lnTo>
                    <a:pt x="961" y="402"/>
                  </a:lnTo>
                  <a:lnTo>
                    <a:pt x="966" y="403"/>
                  </a:lnTo>
                  <a:lnTo>
                    <a:pt x="970" y="403"/>
                  </a:lnTo>
                  <a:lnTo>
                    <a:pt x="975" y="403"/>
                  </a:lnTo>
                  <a:lnTo>
                    <a:pt x="979" y="406"/>
                  </a:lnTo>
                  <a:lnTo>
                    <a:pt x="982" y="407"/>
                  </a:lnTo>
                  <a:lnTo>
                    <a:pt x="985" y="407"/>
                  </a:lnTo>
                  <a:lnTo>
                    <a:pt x="986" y="407"/>
                  </a:lnTo>
                  <a:lnTo>
                    <a:pt x="989" y="407"/>
                  </a:lnTo>
                  <a:lnTo>
                    <a:pt x="992" y="407"/>
                  </a:lnTo>
                  <a:lnTo>
                    <a:pt x="996" y="408"/>
                  </a:lnTo>
                  <a:lnTo>
                    <a:pt x="997" y="409"/>
                  </a:lnTo>
                  <a:lnTo>
                    <a:pt x="998" y="410"/>
                  </a:lnTo>
                  <a:lnTo>
                    <a:pt x="997" y="412"/>
                  </a:lnTo>
                  <a:lnTo>
                    <a:pt x="996" y="412"/>
                  </a:lnTo>
                  <a:lnTo>
                    <a:pt x="995" y="412"/>
                  </a:lnTo>
                  <a:lnTo>
                    <a:pt x="994" y="412"/>
                  </a:lnTo>
                  <a:lnTo>
                    <a:pt x="994" y="410"/>
                  </a:lnTo>
                  <a:lnTo>
                    <a:pt x="992" y="410"/>
                  </a:lnTo>
                  <a:lnTo>
                    <a:pt x="992" y="412"/>
                  </a:lnTo>
                  <a:lnTo>
                    <a:pt x="991" y="412"/>
                  </a:lnTo>
                  <a:lnTo>
                    <a:pt x="991" y="413"/>
                  </a:lnTo>
                  <a:lnTo>
                    <a:pt x="991" y="414"/>
                  </a:lnTo>
                  <a:lnTo>
                    <a:pt x="992" y="414"/>
                  </a:lnTo>
                  <a:lnTo>
                    <a:pt x="991" y="415"/>
                  </a:lnTo>
                  <a:lnTo>
                    <a:pt x="991" y="416"/>
                  </a:lnTo>
                  <a:lnTo>
                    <a:pt x="991" y="418"/>
                  </a:lnTo>
                  <a:lnTo>
                    <a:pt x="991" y="420"/>
                  </a:lnTo>
                  <a:lnTo>
                    <a:pt x="992" y="420"/>
                  </a:lnTo>
                  <a:lnTo>
                    <a:pt x="997" y="423"/>
                  </a:lnTo>
                  <a:lnTo>
                    <a:pt x="998" y="423"/>
                  </a:lnTo>
                  <a:lnTo>
                    <a:pt x="1001" y="425"/>
                  </a:lnTo>
                  <a:lnTo>
                    <a:pt x="1002" y="425"/>
                  </a:lnTo>
                  <a:lnTo>
                    <a:pt x="1003" y="426"/>
                  </a:lnTo>
                  <a:lnTo>
                    <a:pt x="1004" y="427"/>
                  </a:lnTo>
                  <a:lnTo>
                    <a:pt x="1004" y="428"/>
                  </a:lnTo>
                  <a:lnTo>
                    <a:pt x="1006" y="428"/>
                  </a:lnTo>
                  <a:lnTo>
                    <a:pt x="1006" y="428"/>
                  </a:lnTo>
                  <a:lnTo>
                    <a:pt x="1009" y="429"/>
                  </a:lnTo>
                  <a:lnTo>
                    <a:pt x="1007" y="428"/>
                  </a:lnTo>
                  <a:lnTo>
                    <a:pt x="1006" y="428"/>
                  </a:lnTo>
                  <a:lnTo>
                    <a:pt x="1006" y="427"/>
                  </a:lnTo>
                  <a:lnTo>
                    <a:pt x="1009" y="428"/>
                  </a:lnTo>
                  <a:lnTo>
                    <a:pt x="1012" y="428"/>
                  </a:lnTo>
                  <a:lnTo>
                    <a:pt x="1014" y="428"/>
                  </a:lnTo>
                  <a:lnTo>
                    <a:pt x="1016" y="428"/>
                  </a:lnTo>
                  <a:lnTo>
                    <a:pt x="1019" y="429"/>
                  </a:lnTo>
                  <a:lnTo>
                    <a:pt x="1019" y="428"/>
                  </a:lnTo>
                  <a:lnTo>
                    <a:pt x="1020" y="428"/>
                  </a:lnTo>
                  <a:lnTo>
                    <a:pt x="1022" y="428"/>
                  </a:lnTo>
                  <a:lnTo>
                    <a:pt x="1025" y="428"/>
                  </a:lnTo>
                  <a:lnTo>
                    <a:pt x="1026" y="428"/>
                  </a:lnTo>
                  <a:lnTo>
                    <a:pt x="1026" y="428"/>
                  </a:lnTo>
                  <a:lnTo>
                    <a:pt x="1028" y="428"/>
                  </a:lnTo>
                  <a:lnTo>
                    <a:pt x="1027" y="429"/>
                  </a:lnTo>
                  <a:lnTo>
                    <a:pt x="1028" y="431"/>
                  </a:lnTo>
                  <a:lnTo>
                    <a:pt x="1033" y="431"/>
                  </a:lnTo>
                  <a:lnTo>
                    <a:pt x="1032" y="429"/>
                  </a:lnTo>
                  <a:lnTo>
                    <a:pt x="1032" y="428"/>
                  </a:lnTo>
                  <a:lnTo>
                    <a:pt x="1037" y="431"/>
                  </a:lnTo>
                  <a:lnTo>
                    <a:pt x="1037" y="431"/>
                  </a:lnTo>
                  <a:lnTo>
                    <a:pt x="1035" y="429"/>
                  </a:lnTo>
                  <a:lnTo>
                    <a:pt x="1033" y="428"/>
                  </a:lnTo>
                  <a:lnTo>
                    <a:pt x="1033" y="427"/>
                  </a:lnTo>
                  <a:lnTo>
                    <a:pt x="1034" y="427"/>
                  </a:lnTo>
                  <a:lnTo>
                    <a:pt x="1037" y="428"/>
                  </a:lnTo>
                  <a:lnTo>
                    <a:pt x="1037" y="428"/>
                  </a:lnTo>
                  <a:lnTo>
                    <a:pt x="1037" y="428"/>
                  </a:lnTo>
                  <a:lnTo>
                    <a:pt x="1039" y="429"/>
                  </a:lnTo>
                  <a:lnTo>
                    <a:pt x="1040" y="429"/>
                  </a:lnTo>
                  <a:lnTo>
                    <a:pt x="1040" y="428"/>
                  </a:lnTo>
                  <a:lnTo>
                    <a:pt x="1041" y="428"/>
                  </a:lnTo>
                  <a:lnTo>
                    <a:pt x="1040" y="427"/>
                  </a:lnTo>
                  <a:lnTo>
                    <a:pt x="1041" y="427"/>
                  </a:lnTo>
                  <a:lnTo>
                    <a:pt x="1041" y="426"/>
                  </a:lnTo>
                  <a:lnTo>
                    <a:pt x="1041" y="425"/>
                  </a:lnTo>
                  <a:lnTo>
                    <a:pt x="1043" y="425"/>
                  </a:lnTo>
                  <a:lnTo>
                    <a:pt x="1043" y="423"/>
                  </a:lnTo>
                  <a:lnTo>
                    <a:pt x="1041" y="423"/>
                  </a:lnTo>
                  <a:lnTo>
                    <a:pt x="1041" y="422"/>
                  </a:lnTo>
                  <a:lnTo>
                    <a:pt x="1041" y="421"/>
                  </a:lnTo>
                  <a:lnTo>
                    <a:pt x="1043" y="421"/>
                  </a:lnTo>
                  <a:lnTo>
                    <a:pt x="1043" y="422"/>
                  </a:lnTo>
                  <a:lnTo>
                    <a:pt x="1044" y="422"/>
                  </a:lnTo>
                  <a:lnTo>
                    <a:pt x="1044" y="421"/>
                  </a:lnTo>
                  <a:lnTo>
                    <a:pt x="1045" y="421"/>
                  </a:lnTo>
                  <a:lnTo>
                    <a:pt x="1044" y="420"/>
                  </a:lnTo>
                  <a:lnTo>
                    <a:pt x="1043" y="420"/>
                  </a:lnTo>
                  <a:lnTo>
                    <a:pt x="1043" y="419"/>
                  </a:lnTo>
                  <a:lnTo>
                    <a:pt x="1043" y="418"/>
                  </a:lnTo>
                  <a:lnTo>
                    <a:pt x="1041" y="418"/>
                  </a:lnTo>
                  <a:lnTo>
                    <a:pt x="1041" y="416"/>
                  </a:lnTo>
                  <a:lnTo>
                    <a:pt x="1041" y="415"/>
                  </a:lnTo>
                  <a:lnTo>
                    <a:pt x="1041" y="414"/>
                  </a:lnTo>
                  <a:lnTo>
                    <a:pt x="1040" y="414"/>
                  </a:lnTo>
                  <a:lnTo>
                    <a:pt x="1040" y="413"/>
                  </a:lnTo>
                  <a:lnTo>
                    <a:pt x="1040" y="412"/>
                  </a:lnTo>
                  <a:lnTo>
                    <a:pt x="1041" y="412"/>
                  </a:lnTo>
                  <a:lnTo>
                    <a:pt x="1041" y="410"/>
                  </a:lnTo>
                  <a:lnTo>
                    <a:pt x="1040" y="409"/>
                  </a:lnTo>
                  <a:lnTo>
                    <a:pt x="1040" y="408"/>
                  </a:lnTo>
                  <a:lnTo>
                    <a:pt x="1040" y="407"/>
                  </a:lnTo>
                  <a:lnTo>
                    <a:pt x="1041" y="408"/>
                  </a:lnTo>
                  <a:lnTo>
                    <a:pt x="1041" y="407"/>
                  </a:lnTo>
                  <a:lnTo>
                    <a:pt x="1041" y="406"/>
                  </a:lnTo>
                  <a:lnTo>
                    <a:pt x="1041" y="404"/>
                  </a:lnTo>
                  <a:lnTo>
                    <a:pt x="1041" y="403"/>
                  </a:lnTo>
                  <a:lnTo>
                    <a:pt x="1043" y="403"/>
                  </a:lnTo>
                  <a:lnTo>
                    <a:pt x="1043" y="402"/>
                  </a:lnTo>
                  <a:lnTo>
                    <a:pt x="1044" y="402"/>
                  </a:lnTo>
                  <a:lnTo>
                    <a:pt x="1044" y="403"/>
                  </a:lnTo>
                  <a:lnTo>
                    <a:pt x="1044" y="404"/>
                  </a:lnTo>
                  <a:lnTo>
                    <a:pt x="1044" y="406"/>
                  </a:lnTo>
                  <a:lnTo>
                    <a:pt x="1045" y="406"/>
                  </a:lnTo>
                  <a:lnTo>
                    <a:pt x="1046" y="406"/>
                  </a:lnTo>
                  <a:lnTo>
                    <a:pt x="1046" y="404"/>
                  </a:lnTo>
                  <a:lnTo>
                    <a:pt x="1047" y="406"/>
                  </a:lnTo>
                  <a:lnTo>
                    <a:pt x="1047" y="404"/>
                  </a:lnTo>
                  <a:lnTo>
                    <a:pt x="1047" y="403"/>
                  </a:lnTo>
                  <a:lnTo>
                    <a:pt x="1048" y="403"/>
                  </a:lnTo>
                  <a:lnTo>
                    <a:pt x="1048" y="402"/>
                  </a:lnTo>
                  <a:lnTo>
                    <a:pt x="1050" y="402"/>
                  </a:lnTo>
                  <a:lnTo>
                    <a:pt x="1051" y="401"/>
                  </a:lnTo>
                  <a:lnTo>
                    <a:pt x="1050" y="401"/>
                  </a:lnTo>
                  <a:lnTo>
                    <a:pt x="1051" y="400"/>
                  </a:lnTo>
                  <a:lnTo>
                    <a:pt x="1051" y="400"/>
                  </a:lnTo>
                  <a:lnTo>
                    <a:pt x="1052" y="400"/>
                  </a:lnTo>
                  <a:lnTo>
                    <a:pt x="1052" y="400"/>
                  </a:lnTo>
                  <a:lnTo>
                    <a:pt x="1053" y="400"/>
                  </a:lnTo>
                  <a:lnTo>
                    <a:pt x="1053" y="401"/>
                  </a:lnTo>
                  <a:lnTo>
                    <a:pt x="1054" y="401"/>
                  </a:lnTo>
                  <a:lnTo>
                    <a:pt x="1056" y="401"/>
                  </a:lnTo>
                  <a:lnTo>
                    <a:pt x="1056" y="402"/>
                  </a:lnTo>
                  <a:lnTo>
                    <a:pt x="1057" y="402"/>
                  </a:lnTo>
                  <a:lnTo>
                    <a:pt x="1057" y="403"/>
                  </a:lnTo>
                  <a:lnTo>
                    <a:pt x="1058" y="403"/>
                  </a:lnTo>
                  <a:lnTo>
                    <a:pt x="1058" y="404"/>
                  </a:lnTo>
                  <a:lnTo>
                    <a:pt x="1059" y="404"/>
                  </a:lnTo>
                  <a:lnTo>
                    <a:pt x="1059" y="403"/>
                  </a:lnTo>
                  <a:lnTo>
                    <a:pt x="1060" y="403"/>
                  </a:lnTo>
                  <a:lnTo>
                    <a:pt x="1060" y="404"/>
                  </a:lnTo>
                  <a:lnTo>
                    <a:pt x="1060" y="406"/>
                  </a:lnTo>
                  <a:lnTo>
                    <a:pt x="1060" y="407"/>
                  </a:lnTo>
                  <a:lnTo>
                    <a:pt x="1060" y="408"/>
                  </a:lnTo>
                  <a:lnTo>
                    <a:pt x="1062" y="408"/>
                  </a:lnTo>
                  <a:lnTo>
                    <a:pt x="1062" y="407"/>
                  </a:lnTo>
                  <a:lnTo>
                    <a:pt x="1063" y="408"/>
                  </a:lnTo>
                  <a:lnTo>
                    <a:pt x="1064" y="408"/>
                  </a:lnTo>
                  <a:lnTo>
                    <a:pt x="1065" y="408"/>
                  </a:lnTo>
                  <a:lnTo>
                    <a:pt x="1065" y="409"/>
                  </a:lnTo>
                  <a:lnTo>
                    <a:pt x="1065" y="410"/>
                  </a:lnTo>
                  <a:lnTo>
                    <a:pt x="1064" y="410"/>
                  </a:lnTo>
                  <a:lnTo>
                    <a:pt x="1064" y="412"/>
                  </a:lnTo>
                  <a:lnTo>
                    <a:pt x="1064" y="413"/>
                  </a:lnTo>
                  <a:lnTo>
                    <a:pt x="1065" y="413"/>
                  </a:lnTo>
                  <a:lnTo>
                    <a:pt x="1064" y="412"/>
                  </a:lnTo>
                  <a:lnTo>
                    <a:pt x="1065" y="412"/>
                  </a:lnTo>
                  <a:lnTo>
                    <a:pt x="1065" y="410"/>
                  </a:lnTo>
                  <a:lnTo>
                    <a:pt x="1065" y="412"/>
                  </a:lnTo>
                  <a:lnTo>
                    <a:pt x="1066" y="412"/>
                  </a:lnTo>
                  <a:lnTo>
                    <a:pt x="1066" y="413"/>
                  </a:lnTo>
                  <a:lnTo>
                    <a:pt x="1068" y="412"/>
                  </a:lnTo>
                  <a:lnTo>
                    <a:pt x="1068" y="410"/>
                  </a:lnTo>
                  <a:lnTo>
                    <a:pt x="1066" y="412"/>
                  </a:lnTo>
                  <a:lnTo>
                    <a:pt x="1066" y="410"/>
                  </a:lnTo>
                  <a:lnTo>
                    <a:pt x="1065" y="410"/>
                  </a:lnTo>
                  <a:lnTo>
                    <a:pt x="1066" y="409"/>
                  </a:lnTo>
                  <a:lnTo>
                    <a:pt x="1066" y="408"/>
                  </a:lnTo>
                  <a:lnTo>
                    <a:pt x="1068" y="408"/>
                  </a:lnTo>
                  <a:lnTo>
                    <a:pt x="1068" y="409"/>
                  </a:lnTo>
                  <a:lnTo>
                    <a:pt x="1069" y="409"/>
                  </a:lnTo>
                  <a:lnTo>
                    <a:pt x="1070" y="408"/>
                  </a:lnTo>
                  <a:lnTo>
                    <a:pt x="1071" y="408"/>
                  </a:lnTo>
                  <a:lnTo>
                    <a:pt x="1071" y="409"/>
                  </a:lnTo>
                  <a:lnTo>
                    <a:pt x="1071" y="410"/>
                  </a:lnTo>
                  <a:lnTo>
                    <a:pt x="1071" y="412"/>
                  </a:lnTo>
                  <a:lnTo>
                    <a:pt x="1070" y="412"/>
                  </a:lnTo>
                  <a:lnTo>
                    <a:pt x="1070" y="413"/>
                  </a:lnTo>
                  <a:lnTo>
                    <a:pt x="1070" y="414"/>
                  </a:lnTo>
                  <a:lnTo>
                    <a:pt x="1071" y="413"/>
                  </a:lnTo>
                  <a:lnTo>
                    <a:pt x="1072" y="413"/>
                  </a:lnTo>
                  <a:lnTo>
                    <a:pt x="1072" y="414"/>
                  </a:lnTo>
                  <a:lnTo>
                    <a:pt x="1074" y="415"/>
                  </a:lnTo>
                  <a:lnTo>
                    <a:pt x="1074" y="418"/>
                  </a:lnTo>
                  <a:lnTo>
                    <a:pt x="1075" y="418"/>
                  </a:lnTo>
                  <a:lnTo>
                    <a:pt x="1075" y="416"/>
                  </a:lnTo>
                  <a:lnTo>
                    <a:pt x="1074" y="414"/>
                  </a:lnTo>
                  <a:lnTo>
                    <a:pt x="1075" y="414"/>
                  </a:lnTo>
                  <a:lnTo>
                    <a:pt x="1075" y="413"/>
                  </a:lnTo>
                  <a:lnTo>
                    <a:pt x="1075" y="412"/>
                  </a:lnTo>
                  <a:lnTo>
                    <a:pt x="1076" y="412"/>
                  </a:lnTo>
                  <a:lnTo>
                    <a:pt x="1077" y="413"/>
                  </a:lnTo>
                  <a:lnTo>
                    <a:pt x="1077" y="412"/>
                  </a:lnTo>
                  <a:lnTo>
                    <a:pt x="1077" y="410"/>
                  </a:lnTo>
                  <a:lnTo>
                    <a:pt x="1077" y="409"/>
                  </a:lnTo>
                  <a:lnTo>
                    <a:pt x="1076" y="409"/>
                  </a:lnTo>
                  <a:lnTo>
                    <a:pt x="1076" y="408"/>
                  </a:lnTo>
                  <a:lnTo>
                    <a:pt x="1077" y="408"/>
                  </a:lnTo>
                  <a:lnTo>
                    <a:pt x="1078" y="408"/>
                  </a:lnTo>
                  <a:lnTo>
                    <a:pt x="1080" y="408"/>
                  </a:lnTo>
                  <a:lnTo>
                    <a:pt x="1083" y="410"/>
                  </a:lnTo>
                  <a:lnTo>
                    <a:pt x="1087" y="410"/>
                  </a:lnTo>
                  <a:lnTo>
                    <a:pt x="1085" y="409"/>
                  </a:lnTo>
                  <a:lnTo>
                    <a:pt x="1084" y="409"/>
                  </a:lnTo>
                  <a:lnTo>
                    <a:pt x="1083" y="409"/>
                  </a:lnTo>
                  <a:lnTo>
                    <a:pt x="1082" y="409"/>
                  </a:lnTo>
                  <a:lnTo>
                    <a:pt x="1082" y="408"/>
                  </a:lnTo>
                  <a:lnTo>
                    <a:pt x="1083" y="408"/>
                  </a:lnTo>
                  <a:lnTo>
                    <a:pt x="1085" y="408"/>
                  </a:lnTo>
                  <a:lnTo>
                    <a:pt x="1088" y="410"/>
                  </a:lnTo>
                  <a:lnTo>
                    <a:pt x="1088" y="412"/>
                  </a:lnTo>
                  <a:lnTo>
                    <a:pt x="1089" y="413"/>
                  </a:lnTo>
                  <a:lnTo>
                    <a:pt x="1089" y="414"/>
                  </a:lnTo>
                  <a:lnTo>
                    <a:pt x="1088" y="415"/>
                  </a:lnTo>
                  <a:lnTo>
                    <a:pt x="1090" y="415"/>
                  </a:lnTo>
                  <a:lnTo>
                    <a:pt x="1091" y="415"/>
                  </a:lnTo>
                  <a:lnTo>
                    <a:pt x="1093" y="415"/>
                  </a:lnTo>
                  <a:lnTo>
                    <a:pt x="1091" y="416"/>
                  </a:lnTo>
                  <a:lnTo>
                    <a:pt x="1091" y="418"/>
                  </a:lnTo>
                  <a:lnTo>
                    <a:pt x="1091" y="419"/>
                  </a:lnTo>
                  <a:lnTo>
                    <a:pt x="1093" y="419"/>
                  </a:lnTo>
                  <a:lnTo>
                    <a:pt x="1093" y="420"/>
                  </a:lnTo>
                  <a:lnTo>
                    <a:pt x="1094" y="419"/>
                  </a:lnTo>
                  <a:lnTo>
                    <a:pt x="1094" y="419"/>
                  </a:lnTo>
                  <a:lnTo>
                    <a:pt x="1095" y="420"/>
                  </a:lnTo>
                  <a:lnTo>
                    <a:pt x="1096" y="420"/>
                  </a:lnTo>
                  <a:lnTo>
                    <a:pt x="1096" y="421"/>
                  </a:lnTo>
                  <a:lnTo>
                    <a:pt x="1097" y="421"/>
                  </a:lnTo>
                  <a:lnTo>
                    <a:pt x="1097" y="422"/>
                  </a:lnTo>
                  <a:lnTo>
                    <a:pt x="1096" y="422"/>
                  </a:lnTo>
                  <a:lnTo>
                    <a:pt x="1096" y="423"/>
                  </a:lnTo>
                  <a:lnTo>
                    <a:pt x="1096" y="425"/>
                  </a:lnTo>
                  <a:lnTo>
                    <a:pt x="1095" y="425"/>
                  </a:lnTo>
                  <a:lnTo>
                    <a:pt x="1095" y="426"/>
                  </a:lnTo>
                  <a:lnTo>
                    <a:pt x="1096" y="425"/>
                  </a:lnTo>
                  <a:lnTo>
                    <a:pt x="1097" y="423"/>
                  </a:lnTo>
                  <a:lnTo>
                    <a:pt x="1099" y="423"/>
                  </a:lnTo>
                  <a:lnTo>
                    <a:pt x="1100" y="425"/>
                  </a:lnTo>
                  <a:lnTo>
                    <a:pt x="1101" y="426"/>
                  </a:lnTo>
                  <a:lnTo>
                    <a:pt x="1102" y="427"/>
                  </a:lnTo>
                  <a:lnTo>
                    <a:pt x="1102" y="428"/>
                  </a:lnTo>
                  <a:lnTo>
                    <a:pt x="1102" y="428"/>
                  </a:lnTo>
                  <a:lnTo>
                    <a:pt x="1101" y="428"/>
                  </a:lnTo>
                  <a:lnTo>
                    <a:pt x="1100" y="428"/>
                  </a:lnTo>
                  <a:lnTo>
                    <a:pt x="1099" y="428"/>
                  </a:lnTo>
                  <a:lnTo>
                    <a:pt x="1097" y="428"/>
                  </a:lnTo>
                  <a:lnTo>
                    <a:pt x="1095" y="428"/>
                  </a:lnTo>
                  <a:lnTo>
                    <a:pt x="1094" y="428"/>
                  </a:lnTo>
                  <a:lnTo>
                    <a:pt x="1091" y="429"/>
                  </a:lnTo>
                  <a:lnTo>
                    <a:pt x="1091" y="431"/>
                  </a:lnTo>
                  <a:lnTo>
                    <a:pt x="1090" y="432"/>
                  </a:lnTo>
                  <a:lnTo>
                    <a:pt x="1091" y="433"/>
                  </a:lnTo>
                  <a:lnTo>
                    <a:pt x="1090" y="433"/>
                  </a:lnTo>
                  <a:lnTo>
                    <a:pt x="1090" y="434"/>
                  </a:lnTo>
                  <a:lnTo>
                    <a:pt x="1093" y="434"/>
                  </a:lnTo>
                  <a:lnTo>
                    <a:pt x="1096" y="435"/>
                  </a:lnTo>
                  <a:lnTo>
                    <a:pt x="1101" y="437"/>
                  </a:lnTo>
                  <a:lnTo>
                    <a:pt x="1101" y="438"/>
                  </a:lnTo>
                  <a:lnTo>
                    <a:pt x="1100" y="438"/>
                  </a:lnTo>
                  <a:lnTo>
                    <a:pt x="1100" y="439"/>
                  </a:lnTo>
                  <a:lnTo>
                    <a:pt x="1096" y="438"/>
                  </a:lnTo>
                  <a:lnTo>
                    <a:pt x="1095" y="438"/>
                  </a:lnTo>
                  <a:lnTo>
                    <a:pt x="1094" y="437"/>
                  </a:lnTo>
                  <a:lnTo>
                    <a:pt x="1094" y="437"/>
                  </a:lnTo>
                  <a:lnTo>
                    <a:pt x="1093" y="438"/>
                  </a:lnTo>
                  <a:lnTo>
                    <a:pt x="1088" y="439"/>
                  </a:lnTo>
                  <a:lnTo>
                    <a:pt x="1088" y="440"/>
                  </a:lnTo>
                  <a:lnTo>
                    <a:pt x="1089" y="441"/>
                  </a:lnTo>
                  <a:lnTo>
                    <a:pt x="1090" y="441"/>
                  </a:lnTo>
                  <a:lnTo>
                    <a:pt x="1090" y="443"/>
                  </a:lnTo>
                  <a:lnTo>
                    <a:pt x="1091" y="443"/>
                  </a:lnTo>
                  <a:lnTo>
                    <a:pt x="1094" y="445"/>
                  </a:lnTo>
                  <a:lnTo>
                    <a:pt x="1096" y="445"/>
                  </a:lnTo>
                  <a:lnTo>
                    <a:pt x="1099" y="445"/>
                  </a:lnTo>
                  <a:lnTo>
                    <a:pt x="1101" y="446"/>
                  </a:lnTo>
                  <a:lnTo>
                    <a:pt x="1100" y="447"/>
                  </a:lnTo>
                  <a:lnTo>
                    <a:pt x="1101" y="447"/>
                  </a:lnTo>
                  <a:lnTo>
                    <a:pt x="1103" y="450"/>
                  </a:lnTo>
                  <a:lnTo>
                    <a:pt x="1103" y="451"/>
                  </a:lnTo>
                  <a:lnTo>
                    <a:pt x="1101" y="451"/>
                  </a:lnTo>
                  <a:lnTo>
                    <a:pt x="1101" y="452"/>
                  </a:lnTo>
                  <a:lnTo>
                    <a:pt x="1102" y="452"/>
                  </a:lnTo>
                  <a:lnTo>
                    <a:pt x="1102" y="453"/>
                  </a:lnTo>
                  <a:lnTo>
                    <a:pt x="1103" y="453"/>
                  </a:lnTo>
                  <a:lnTo>
                    <a:pt x="1103" y="455"/>
                  </a:lnTo>
                  <a:lnTo>
                    <a:pt x="1102" y="455"/>
                  </a:lnTo>
                  <a:lnTo>
                    <a:pt x="1101" y="456"/>
                  </a:lnTo>
                  <a:lnTo>
                    <a:pt x="1101" y="457"/>
                  </a:lnTo>
                  <a:lnTo>
                    <a:pt x="1102" y="457"/>
                  </a:lnTo>
                  <a:lnTo>
                    <a:pt x="1101" y="457"/>
                  </a:lnTo>
                  <a:lnTo>
                    <a:pt x="1100" y="457"/>
                  </a:lnTo>
                  <a:lnTo>
                    <a:pt x="1099" y="457"/>
                  </a:lnTo>
                  <a:lnTo>
                    <a:pt x="1099" y="458"/>
                  </a:lnTo>
                  <a:lnTo>
                    <a:pt x="1097" y="458"/>
                  </a:lnTo>
                  <a:lnTo>
                    <a:pt x="1096" y="457"/>
                  </a:lnTo>
                  <a:lnTo>
                    <a:pt x="1096" y="457"/>
                  </a:lnTo>
                  <a:lnTo>
                    <a:pt x="1095" y="457"/>
                  </a:lnTo>
                  <a:lnTo>
                    <a:pt x="1094" y="455"/>
                  </a:lnTo>
                  <a:lnTo>
                    <a:pt x="1094" y="453"/>
                  </a:lnTo>
                  <a:lnTo>
                    <a:pt x="1094" y="452"/>
                  </a:lnTo>
                  <a:lnTo>
                    <a:pt x="1090" y="451"/>
                  </a:lnTo>
                  <a:lnTo>
                    <a:pt x="1087" y="447"/>
                  </a:lnTo>
                  <a:lnTo>
                    <a:pt x="1087" y="446"/>
                  </a:lnTo>
                  <a:lnTo>
                    <a:pt x="1085" y="446"/>
                  </a:lnTo>
                  <a:lnTo>
                    <a:pt x="1085" y="447"/>
                  </a:lnTo>
                  <a:lnTo>
                    <a:pt x="1085" y="449"/>
                  </a:lnTo>
                  <a:lnTo>
                    <a:pt x="1087" y="450"/>
                  </a:lnTo>
                  <a:lnTo>
                    <a:pt x="1087" y="451"/>
                  </a:lnTo>
                  <a:lnTo>
                    <a:pt x="1088" y="451"/>
                  </a:lnTo>
                  <a:lnTo>
                    <a:pt x="1089" y="452"/>
                  </a:lnTo>
                  <a:lnTo>
                    <a:pt x="1089" y="453"/>
                  </a:lnTo>
                  <a:lnTo>
                    <a:pt x="1090" y="453"/>
                  </a:lnTo>
                  <a:lnTo>
                    <a:pt x="1091" y="455"/>
                  </a:lnTo>
                  <a:lnTo>
                    <a:pt x="1091" y="456"/>
                  </a:lnTo>
                  <a:lnTo>
                    <a:pt x="1091" y="457"/>
                  </a:lnTo>
                  <a:lnTo>
                    <a:pt x="1093" y="457"/>
                  </a:lnTo>
                  <a:lnTo>
                    <a:pt x="1093" y="457"/>
                  </a:lnTo>
                  <a:lnTo>
                    <a:pt x="1093" y="458"/>
                  </a:lnTo>
                  <a:lnTo>
                    <a:pt x="1093" y="459"/>
                  </a:lnTo>
                  <a:lnTo>
                    <a:pt x="1094" y="459"/>
                  </a:lnTo>
                  <a:lnTo>
                    <a:pt x="1094" y="460"/>
                  </a:lnTo>
                  <a:lnTo>
                    <a:pt x="1094" y="462"/>
                  </a:lnTo>
                  <a:lnTo>
                    <a:pt x="1094" y="463"/>
                  </a:lnTo>
                  <a:lnTo>
                    <a:pt x="1094" y="464"/>
                  </a:lnTo>
                  <a:lnTo>
                    <a:pt x="1094" y="465"/>
                  </a:lnTo>
                  <a:lnTo>
                    <a:pt x="1095" y="465"/>
                  </a:lnTo>
                  <a:lnTo>
                    <a:pt x="1095" y="466"/>
                  </a:lnTo>
                  <a:lnTo>
                    <a:pt x="1096" y="468"/>
                  </a:lnTo>
                  <a:lnTo>
                    <a:pt x="1097" y="469"/>
                  </a:lnTo>
                  <a:lnTo>
                    <a:pt x="1099" y="468"/>
                  </a:lnTo>
                  <a:lnTo>
                    <a:pt x="1100" y="466"/>
                  </a:lnTo>
                  <a:lnTo>
                    <a:pt x="1100" y="465"/>
                  </a:lnTo>
                  <a:lnTo>
                    <a:pt x="1099" y="464"/>
                  </a:lnTo>
                  <a:lnTo>
                    <a:pt x="1099" y="463"/>
                  </a:lnTo>
                  <a:lnTo>
                    <a:pt x="1099" y="462"/>
                  </a:lnTo>
                  <a:lnTo>
                    <a:pt x="1099" y="460"/>
                  </a:lnTo>
                  <a:lnTo>
                    <a:pt x="1100" y="463"/>
                  </a:lnTo>
                  <a:lnTo>
                    <a:pt x="1101" y="464"/>
                  </a:lnTo>
                  <a:lnTo>
                    <a:pt x="1101" y="465"/>
                  </a:lnTo>
                  <a:lnTo>
                    <a:pt x="1101" y="466"/>
                  </a:lnTo>
                  <a:lnTo>
                    <a:pt x="1101" y="468"/>
                  </a:lnTo>
                  <a:lnTo>
                    <a:pt x="1102" y="468"/>
                  </a:lnTo>
                  <a:lnTo>
                    <a:pt x="1103" y="470"/>
                  </a:lnTo>
                  <a:lnTo>
                    <a:pt x="1101" y="469"/>
                  </a:lnTo>
                  <a:lnTo>
                    <a:pt x="1100" y="469"/>
                  </a:lnTo>
                  <a:lnTo>
                    <a:pt x="1099" y="470"/>
                  </a:lnTo>
                  <a:lnTo>
                    <a:pt x="1097" y="470"/>
                  </a:lnTo>
                  <a:lnTo>
                    <a:pt x="1096" y="470"/>
                  </a:lnTo>
                  <a:lnTo>
                    <a:pt x="1096" y="471"/>
                  </a:lnTo>
                  <a:lnTo>
                    <a:pt x="1096" y="472"/>
                  </a:lnTo>
                  <a:lnTo>
                    <a:pt x="1096" y="474"/>
                  </a:lnTo>
                  <a:lnTo>
                    <a:pt x="1097" y="474"/>
                  </a:lnTo>
                  <a:lnTo>
                    <a:pt x="1099" y="474"/>
                  </a:lnTo>
                  <a:lnTo>
                    <a:pt x="1100" y="474"/>
                  </a:lnTo>
                  <a:lnTo>
                    <a:pt x="1100" y="475"/>
                  </a:lnTo>
                  <a:lnTo>
                    <a:pt x="1101" y="476"/>
                  </a:lnTo>
                  <a:lnTo>
                    <a:pt x="1100" y="476"/>
                  </a:lnTo>
                  <a:lnTo>
                    <a:pt x="1100" y="477"/>
                  </a:lnTo>
                  <a:lnTo>
                    <a:pt x="1101" y="478"/>
                  </a:lnTo>
                  <a:lnTo>
                    <a:pt x="1101" y="480"/>
                  </a:lnTo>
                  <a:lnTo>
                    <a:pt x="1102" y="482"/>
                  </a:lnTo>
                  <a:lnTo>
                    <a:pt x="1102" y="483"/>
                  </a:lnTo>
                  <a:lnTo>
                    <a:pt x="1103" y="483"/>
                  </a:lnTo>
                  <a:lnTo>
                    <a:pt x="1105" y="484"/>
                  </a:lnTo>
                  <a:lnTo>
                    <a:pt x="1105" y="486"/>
                  </a:lnTo>
                  <a:lnTo>
                    <a:pt x="1106" y="486"/>
                  </a:lnTo>
                  <a:lnTo>
                    <a:pt x="1106" y="487"/>
                  </a:lnTo>
                  <a:lnTo>
                    <a:pt x="1106" y="488"/>
                  </a:lnTo>
                  <a:lnTo>
                    <a:pt x="1105" y="488"/>
                  </a:lnTo>
                  <a:lnTo>
                    <a:pt x="1105" y="489"/>
                  </a:lnTo>
                  <a:lnTo>
                    <a:pt x="1107" y="488"/>
                  </a:lnTo>
                  <a:lnTo>
                    <a:pt x="1108" y="489"/>
                  </a:lnTo>
                  <a:lnTo>
                    <a:pt x="1107" y="489"/>
                  </a:lnTo>
                  <a:lnTo>
                    <a:pt x="1107" y="490"/>
                  </a:lnTo>
                  <a:lnTo>
                    <a:pt x="1108" y="490"/>
                  </a:lnTo>
                  <a:lnTo>
                    <a:pt x="1108" y="489"/>
                  </a:lnTo>
                  <a:lnTo>
                    <a:pt x="1109" y="489"/>
                  </a:lnTo>
                  <a:lnTo>
                    <a:pt x="1109" y="490"/>
                  </a:lnTo>
                  <a:lnTo>
                    <a:pt x="1109" y="492"/>
                  </a:lnTo>
                  <a:lnTo>
                    <a:pt x="1111" y="492"/>
                  </a:lnTo>
                  <a:lnTo>
                    <a:pt x="1111" y="493"/>
                  </a:lnTo>
                  <a:lnTo>
                    <a:pt x="1109" y="493"/>
                  </a:lnTo>
                  <a:lnTo>
                    <a:pt x="1112" y="494"/>
                  </a:lnTo>
                  <a:lnTo>
                    <a:pt x="1113" y="494"/>
                  </a:lnTo>
                  <a:lnTo>
                    <a:pt x="1113" y="495"/>
                  </a:lnTo>
                  <a:lnTo>
                    <a:pt x="1114" y="496"/>
                  </a:lnTo>
                  <a:lnTo>
                    <a:pt x="1115" y="496"/>
                  </a:lnTo>
                  <a:lnTo>
                    <a:pt x="1115" y="495"/>
                  </a:lnTo>
                  <a:lnTo>
                    <a:pt x="1115" y="494"/>
                  </a:lnTo>
                  <a:lnTo>
                    <a:pt x="1115" y="493"/>
                  </a:lnTo>
                  <a:lnTo>
                    <a:pt x="1116" y="493"/>
                  </a:lnTo>
                  <a:lnTo>
                    <a:pt x="1116" y="494"/>
                  </a:lnTo>
                  <a:lnTo>
                    <a:pt x="1116" y="495"/>
                  </a:lnTo>
                  <a:lnTo>
                    <a:pt x="1116" y="496"/>
                  </a:lnTo>
                  <a:lnTo>
                    <a:pt x="1118" y="497"/>
                  </a:lnTo>
                  <a:lnTo>
                    <a:pt x="1118" y="499"/>
                  </a:lnTo>
                  <a:lnTo>
                    <a:pt x="1118" y="500"/>
                  </a:lnTo>
                  <a:lnTo>
                    <a:pt x="1119" y="500"/>
                  </a:lnTo>
                  <a:lnTo>
                    <a:pt x="1120" y="500"/>
                  </a:lnTo>
                  <a:lnTo>
                    <a:pt x="1121" y="500"/>
                  </a:lnTo>
                  <a:lnTo>
                    <a:pt x="1122" y="499"/>
                  </a:lnTo>
                  <a:lnTo>
                    <a:pt x="1124" y="495"/>
                  </a:lnTo>
                  <a:lnTo>
                    <a:pt x="1124" y="494"/>
                  </a:lnTo>
                  <a:lnTo>
                    <a:pt x="1125" y="490"/>
                  </a:lnTo>
                  <a:lnTo>
                    <a:pt x="1126" y="489"/>
                  </a:lnTo>
                  <a:lnTo>
                    <a:pt x="1125" y="488"/>
                  </a:lnTo>
                  <a:lnTo>
                    <a:pt x="1126" y="488"/>
                  </a:lnTo>
                  <a:lnTo>
                    <a:pt x="1126" y="487"/>
                  </a:lnTo>
                  <a:lnTo>
                    <a:pt x="1126" y="486"/>
                  </a:lnTo>
                  <a:lnTo>
                    <a:pt x="1127" y="486"/>
                  </a:lnTo>
                  <a:lnTo>
                    <a:pt x="1130" y="486"/>
                  </a:lnTo>
                  <a:lnTo>
                    <a:pt x="1130" y="486"/>
                  </a:lnTo>
                  <a:lnTo>
                    <a:pt x="1127" y="486"/>
                  </a:lnTo>
                  <a:lnTo>
                    <a:pt x="1127" y="484"/>
                  </a:lnTo>
                  <a:lnTo>
                    <a:pt x="1127" y="483"/>
                  </a:lnTo>
                  <a:lnTo>
                    <a:pt x="1128" y="481"/>
                  </a:lnTo>
                  <a:lnTo>
                    <a:pt x="1128" y="480"/>
                  </a:lnTo>
                  <a:lnTo>
                    <a:pt x="1128" y="478"/>
                  </a:lnTo>
                  <a:lnTo>
                    <a:pt x="1128" y="477"/>
                  </a:lnTo>
                  <a:lnTo>
                    <a:pt x="1128" y="476"/>
                  </a:lnTo>
                  <a:lnTo>
                    <a:pt x="1130" y="474"/>
                  </a:lnTo>
                  <a:lnTo>
                    <a:pt x="1131" y="471"/>
                  </a:lnTo>
                  <a:lnTo>
                    <a:pt x="1133" y="464"/>
                  </a:lnTo>
                  <a:lnTo>
                    <a:pt x="1134" y="463"/>
                  </a:lnTo>
                  <a:lnTo>
                    <a:pt x="1136" y="462"/>
                  </a:lnTo>
                  <a:lnTo>
                    <a:pt x="1137" y="462"/>
                  </a:lnTo>
                  <a:lnTo>
                    <a:pt x="1138" y="462"/>
                  </a:lnTo>
                  <a:lnTo>
                    <a:pt x="1139" y="462"/>
                  </a:lnTo>
                  <a:lnTo>
                    <a:pt x="1138" y="463"/>
                  </a:lnTo>
                  <a:lnTo>
                    <a:pt x="1137" y="463"/>
                  </a:lnTo>
                  <a:lnTo>
                    <a:pt x="1136" y="464"/>
                  </a:lnTo>
                  <a:lnTo>
                    <a:pt x="1136" y="465"/>
                  </a:lnTo>
                  <a:lnTo>
                    <a:pt x="1137" y="465"/>
                  </a:lnTo>
                  <a:lnTo>
                    <a:pt x="1137" y="466"/>
                  </a:lnTo>
                  <a:lnTo>
                    <a:pt x="1136" y="466"/>
                  </a:lnTo>
                  <a:lnTo>
                    <a:pt x="1136" y="468"/>
                  </a:lnTo>
                  <a:lnTo>
                    <a:pt x="1137" y="469"/>
                  </a:lnTo>
                  <a:lnTo>
                    <a:pt x="1138" y="470"/>
                  </a:lnTo>
                  <a:lnTo>
                    <a:pt x="1138" y="471"/>
                  </a:lnTo>
                  <a:lnTo>
                    <a:pt x="1139" y="472"/>
                  </a:lnTo>
                  <a:lnTo>
                    <a:pt x="1139" y="474"/>
                  </a:lnTo>
                  <a:lnTo>
                    <a:pt x="1140" y="475"/>
                  </a:lnTo>
                  <a:lnTo>
                    <a:pt x="1143" y="477"/>
                  </a:lnTo>
                  <a:lnTo>
                    <a:pt x="1145" y="480"/>
                  </a:lnTo>
                  <a:lnTo>
                    <a:pt x="1146" y="480"/>
                  </a:lnTo>
                  <a:lnTo>
                    <a:pt x="1148" y="481"/>
                  </a:lnTo>
                  <a:lnTo>
                    <a:pt x="1151" y="481"/>
                  </a:lnTo>
                  <a:lnTo>
                    <a:pt x="1152" y="481"/>
                  </a:lnTo>
                  <a:lnTo>
                    <a:pt x="1153" y="481"/>
                  </a:lnTo>
                  <a:lnTo>
                    <a:pt x="1153" y="480"/>
                  </a:lnTo>
                  <a:lnTo>
                    <a:pt x="1155" y="481"/>
                  </a:lnTo>
                  <a:lnTo>
                    <a:pt x="1155" y="480"/>
                  </a:lnTo>
                  <a:lnTo>
                    <a:pt x="1156" y="480"/>
                  </a:lnTo>
                  <a:lnTo>
                    <a:pt x="1156" y="478"/>
                  </a:lnTo>
                  <a:lnTo>
                    <a:pt x="1156" y="477"/>
                  </a:lnTo>
                  <a:lnTo>
                    <a:pt x="1157" y="477"/>
                  </a:lnTo>
                  <a:lnTo>
                    <a:pt x="1158" y="476"/>
                  </a:lnTo>
                  <a:lnTo>
                    <a:pt x="1159" y="476"/>
                  </a:lnTo>
                  <a:lnTo>
                    <a:pt x="1159" y="475"/>
                  </a:lnTo>
                  <a:lnTo>
                    <a:pt x="1161" y="475"/>
                  </a:lnTo>
                  <a:lnTo>
                    <a:pt x="1162" y="476"/>
                  </a:lnTo>
                  <a:lnTo>
                    <a:pt x="1163" y="476"/>
                  </a:lnTo>
                  <a:lnTo>
                    <a:pt x="1162" y="475"/>
                  </a:lnTo>
                  <a:lnTo>
                    <a:pt x="1163" y="474"/>
                  </a:lnTo>
                  <a:lnTo>
                    <a:pt x="1164" y="474"/>
                  </a:lnTo>
                  <a:lnTo>
                    <a:pt x="1164" y="472"/>
                  </a:lnTo>
                  <a:lnTo>
                    <a:pt x="1168" y="472"/>
                  </a:lnTo>
                  <a:lnTo>
                    <a:pt x="1171" y="475"/>
                  </a:lnTo>
                  <a:lnTo>
                    <a:pt x="1174" y="475"/>
                  </a:lnTo>
                  <a:lnTo>
                    <a:pt x="1174" y="476"/>
                  </a:lnTo>
                  <a:lnTo>
                    <a:pt x="1174" y="477"/>
                  </a:lnTo>
                  <a:lnTo>
                    <a:pt x="1175" y="477"/>
                  </a:lnTo>
                  <a:lnTo>
                    <a:pt x="1175" y="476"/>
                  </a:lnTo>
                  <a:lnTo>
                    <a:pt x="1176" y="476"/>
                  </a:lnTo>
                  <a:lnTo>
                    <a:pt x="1177" y="476"/>
                  </a:lnTo>
                  <a:lnTo>
                    <a:pt x="1177" y="477"/>
                  </a:lnTo>
                  <a:lnTo>
                    <a:pt x="1177" y="478"/>
                  </a:lnTo>
                  <a:lnTo>
                    <a:pt x="1179" y="478"/>
                  </a:lnTo>
                  <a:lnTo>
                    <a:pt x="1180" y="480"/>
                  </a:lnTo>
                  <a:lnTo>
                    <a:pt x="1180" y="480"/>
                  </a:lnTo>
                  <a:lnTo>
                    <a:pt x="1181" y="481"/>
                  </a:lnTo>
                  <a:lnTo>
                    <a:pt x="1180" y="481"/>
                  </a:lnTo>
                  <a:lnTo>
                    <a:pt x="1181" y="482"/>
                  </a:lnTo>
                  <a:lnTo>
                    <a:pt x="1182" y="481"/>
                  </a:lnTo>
                  <a:lnTo>
                    <a:pt x="1182" y="482"/>
                  </a:lnTo>
                  <a:lnTo>
                    <a:pt x="1183" y="482"/>
                  </a:lnTo>
                  <a:lnTo>
                    <a:pt x="1182" y="483"/>
                  </a:lnTo>
                  <a:lnTo>
                    <a:pt x="1183" y="483"/>
                  </a:lnTo>
                  <a:lnTo>
                    <a:pt x="1182" y="484"/>
                  </a:lnTo>
                  <a:lnTo>
                    <a:pt x="1183" y="484"/>
                  </a:lnTo>
                  <a:lnTo>
                    <a:pt x="1183" y="486"/>
                  </a:lnTo>
                  <a:lnTo>
                    <a:pt x="1183" y="486"/>
                  </a:lnTo>
                  <a:lnTo>
                    <a:pt x="1184" y="486"/>
                  </a:lnTo>
                  <a:lnTo>
                    <a:pt x="1186" y="487"/>
                  </a:lnTo>
                  <a:lnTo>
                    <a:pt x="1186" y="488"/>
                  </a:lnTo>
                  <a:lnTo>
                    <a:pt x="1187" y="488"/>
                  </a:lnTo>
                  <a:lnTo>
                    <a:pt x="1187" y="487"/>
                  </a:lnTo>
                  <a:lnTo>
                    <a:pt x="1188" y="487"/>
                  </a:lnTo>
                  <a:lnTo>
                    <a:pt x="1188" y="488"/>
                  </a:lnTo>
                  <a:lnTo>
                    <a:pt x="1189" y="488"/>
                  </a:lnTo>
                  <a:lnTo>
                    <a:pt x="1189" y="487"/>
                  </a:lnTo>
                  <a:lnTo>
                    <a:pt x="1188" y="487"/>
                  </a:lnTo>
                  <a:lnTo>
                    <a:pt x="1188" y="486"/>
                  </a:lnTo>
                  <a:lnTo>
                    <a:pt x="1187" y="486"/>
                  </a:lnTo>
                  <a:lnTo>
                    <a:pt x="1186" y="486"/>
                  </a:lnTo>
                  <a:lnTo>
                    <a:pt x="1186" y="486"/>
                  </a:lnTo>
                  <a:lnTo>
                    <a:pt x="1187" y="486"/>
                  </a:lnTo>
                  <a:lnTo>
                    <a:pt x="1188" y="486"/>
                  </a:lnTo>
                  <a:lnTo>
                    <a:pt x="1189" y="486"/>
                  </a:lnTo>
                  <a:lnTo>
                    <a:pt x="1190" y="486"/>
                  </a:lnTo>
                  <a:lnTo>
                    <a:pt x="1190" y="484"/>
                  </a:lnTo>
                  <a:lnTo>
                    <a:pt x="1188" y="484"/>
                  </a:lnTo>
                  <a:lnTo>
                    <a:pt x="1188" y="483"/>
                  </a:lnTo>
                  <a:lnTo>
                    <a:pt x="1189" y="482"/>
                  </a:lnTo>
                  <a:lnTo>
                    <a:pt x="1188" y="482"/>
                  </a:lnTo>
                  <a:lnTo>
                    <a:pt x="1188" y="481"/>
                  </a:lnTo>
                  <a:lnTo>
                    <a:pt x="1187" y="481"/>
                  </a:lnTo>
                  <a:lnTo>
                    <a:pt x="1187" y="480"/>
                  </a:lnTo>
                  <a:lnTo>
                    <a:pt x="1188" y="478"/>
                  </a:lnTo>
                  <a:lnTo>
                    <a:pt x="1188" y="477"/>
                  </a:lnTo>
                  <a:lnTo>
                    <a:pt x="1188" y="476"/>
                  </a:lnTo>
                  <a:lnTo>
                    <a:pt x="1188" y="475"/>
                  </a:lnTo>
                  <a:lnTo>
                    <a:pt x="1189" y="475"/>
                  </a:lnTo>
                  <a:lnTo>
                    <a:pt x="1190" y="474"/>
                  </a:lnTo>
                  <a:lnTo>
                    <a:pt x="1193" y="474"/>
                  </a:lnTo>
                  <a:lnTo>
                    <a:pt x="1193" y="475"/>
                  </a:lnTo>
                  <a:lnTo>
                    <a:pt x="1193" y="476"/>
                  </a:lnTo>
                  <a:lnTo>
                    <a:pt x="1194" y="475"/>
                  </a:lnTo>
                  <a:lnTo>
                    <a:pt x="1194" y="474"/>
                  </a:lnTo>
                  <a:lnTo>
                    <a:pt x="1195" y="472"/>
                  </a:lnTo>
                  <a:lnTo>
                    <a:pt x="1196" y="472"/>
                  </a:lnTo>
                  <a:lnTo>
                    <a:pt x="1198" y="474"/>
                  </a:lnTo>
                  <a:lnTo>
                    <a:pt x="1199" y="474"/>
                  </a:lnTo>
                  <a:lnTo>
                    <a:pt x="1199" y="475"/>
                  </a:lnTo>
                  <a:lnTo>
                    <a:pt x="1200" y="476"/>
                  </a:lnTo>
                  <a:lnTo>
                    <a:pt x="1200" y="477"/>
                  </a:lnTo>
                  <a:lnTo>
                    <a:pt x="1200" y="478"/>
                  </a:lnTo>
                  <a:lnTo>
                    <a:pt x="1200" y="480"/>
                  </a:lnTo>
                  <a:lnTo>
                    <a:pt x="1201" y="480"/>
                  </a:lnTo>
                  <a:lnTo>
                    <a:pt x="1202" y="480"/>
                  </a:lnTo>
                  <a:lnTo>
                    <a:pt x="1202" y="478"/>
                  </a:lnTo>
                  <a:lnTo>
                    <a:pt x="1204" y="477"/>
                  </a:lnTo>
                  <a:lnTo>
                    <a:pt x="1205" y="477"/>
                  </a:lnTo>
                  <a:lnTo>
                    <a:pt x="1206" y="478"/>
                  </a:lnTo>
                  <a:lnTo>
                    <a:pt x="1207" y="478"/>
                  </a:lnTo>
                  <a:lnTo>
                    <a:pt x="1207" y="477"/>
                  </a:lnTo>
                  <a:lnTo>
                    <a:pt x="1208" y="477"/>
                  </a:lnTo>
                  <a:lnTo>
                    <a:pt x="1208" y="477"/>
                  </a:lnTo>
                  <a:lnTo>
                    <a:pt x="1208" y="476"/>
                  </a:lnTo>
                  <a:lnTo>
                    <a:pt x="1207" y="474"/>
                  </a:lnTo>
                  <a:lnTo>
                    <a:pt x="1207" y="472"/>
                  </a:lnTo>
                  <a:lnTo>
                    <a:pt x="1206" y="471"/>
                  </a:lnTo>
                  <a:lnTo>
                    <a:pt x="1206" y="470"/>
                  </a:lnTo>
                  <a:lnTo>
                    <a:pt x="1206" y="469"/>
                  </a:lnTo>
                  <a:lnTo>
                    <a:pt x="1206" y="468"/>
                  </a:lnTo>
                  <a:lnTo>
                    <a:pt x="1206" y="466"/>
                  </a:lnTo>
                  <a:lnTo>
                    <a:pt x="1206" y="465"/>
                  </a:lnTo>
                  <a:lnTo>
                    <a:pt x="1207" y="465"/>
                  </a:lnTo>
                  <a:lnTo>
                    <a:pt x="1207" y="464"/>
                  </a:lnTo>
                  <a:lnTo>
                    <a:pt x="1206" y="464"/>
                  </a:lnTo>
                  <a:lnTo>
                    <a:pt x="1206" y="463"/>
                  </a:lnTo>
                  <a:lnTo>
                    <a:pt x="1205" y="463"/>
                  </a:lnTo>
                  <a:lnTo>
                    <a:pt x="1202" y="462"/>
                  </a:lnTo>
                  <a:lnTo>
                    <a:pt x="1204" y="462"/>
                  </a:lnTo>
                  <a:lnTo>
                    <a:pt x="1205" y="462"/>
                  </a:lnTo>
                  <a:lnTo>
                    <a:pt x="1206" y="462"/>
                  </a:lnTo>
                  <a:lnTo>
                    <a:pt x="1206" y="460"/>
                  </a:lnTo>
                  <a:lnTo>
                    <a:pt x="1206" y="459"/>
                  </a:lnTo>
                  <a:lnTo>
                    <a:pt x="1206" y="458"/>
                  </a:lnTo>
                  <a:lnTo>
                    <a:pt x="1206" y="457"/>
                  </a:lnTo>
                  <a:lnTo>
                    <a:pt x="1207" y="457"/>
                  </a:lnTo>
                  <a:lnTo>
                    <a:pt x="1207" y="456"/>
                  </a:lnTo>
                  <a:lnTo>
                    <a:pt x="1208" y="456"/>
                  </a:lnTo>
                  <a:lnTo>
                    <a:pt x="1208" y="457"/>
                  </a:lnTo>
                  <a:lnTo>
                    <a:pt x="1210" y="456"/>
                  </a:lnTo>
                  <a:lnTo>
                    <a:pt x="1211" y="456"/>
                  </a:lnTo>
                  <a:lnTo>
                    <a:pt x="1210" y="455"/>
                  </a:lnTo>
                  <a:lnTo>
                    <a:pt x="1210" y="453"/>
                  </a:lnTo>
                  <a:lnTo>
                    <a:pt x="1207" y="453"/>
                  </a:lnTo>
                  <a:lnTo>
                    <a:pt x="1205" y="453"/>
                  </a:lnTo>
                  <a:lnTo>
                    <a:pt x="1204" y="455"/>
                  </a:lnTo>
                  <a:lnTo>
                    <a:pt x="1204" y="456"/>
                  </a:lnTo>
                  <a:lnTo>
                    <a:pt x="1202" y="456"/>
                  </a:lnTo>
                  <a:lnTo>
                    <a:pt x="1201" y="456"/>
                  </a:lnTo>
                  <a:lnTo>
                    <a:pt x="1200" y="455"/>
                  </a:lnTo>
                  <a:lnTo>
                    <a:pt x="1200" y="453"/>
                  </a:lnTo>
                  <a:lnTo>
                    <a:pt x="1200" y="452"/>
                  </a:lnTo>
                  <a:lnTo>
                    <a:pt x="1200" y="451"/>
                  </a:lnTo>
                  <a:lnTo>
                    <a:pt x="1200" y="450"/>
                  </a:lnTo>
                  <a:lnTo>
                    <a:pt x="1201" y="450"/>
                  </a:lnTo>
                  <a:lnTo>
                    <a:pt x="1201" y="447"/>
                  </a:lnTo>
                  <a:lnTo>
                    <a:pt x="1202" y="447"/>
                  </a:lnTo>
                  <a:lnTo>
                    <a:pt x="1204" y="445"/>
                  </a:lnTo>
                  <a:lnTo>
                    <a:pt x="1205" y="445"/>
                  </a:lnTo>
                  <a:lnTo>
                    <a:pt x="1207" y="444"/>
                  </a:lnTo>
                  <a:lnTo>
                    <a:pt x="1208" y="445"/>
                  </a:lnTo>
                  <a:lnTo>
                    <a:pt x="1212" y="445"/>
                  </a:lnTo>
                  <a:lnTo>
                    <a:pt x="1214" y="445"/>
                  </a:lnTo>
                  <a:lnTo>
                    <a:pt x="1217" y="444"/>
                  </a:lnTo>
                  <a:lnTo>
                    <a:pt x="1217" y="443"/>
                  </a:lnTo>
                  <a:lnTo>
                    <a:pt x="1218" y="443"/>
                  </a:lnTo>
                  <a:lnTo>
                    <a:pt x="1218" y="441"/>
                  </a:lnTo>
                  <a:lnTo>
                    <a:pt x="1218" y="440"/>
                  </a:lnTo>
                  <a:lnTo>
                    <a:pt x="1218" y="439"/>
                  </a:lnTo>
                  <a:lnTo>
                    <a:pt x="1219" y="439"/>
                  </a:lnTo>
                  <a:lnTo>
                    <a:pt x="1219" y="438"/>
                  </a:lnTo>
                  <a:lnTo>
                    <a:pt x="1218" y="437"/>
                  </a:lnTo>
                  <a:lnTo>
                    <a:pt x="1217" y="437"/>
                  </a:lnTo>
                  <a:lnTo>
                    <a:pt x="1217" y="435"/>
                  </a:lnTo>
                  <a:lnTo>
                    <a:pt x="1216" y="433"/>
                  </a:lnTo>
                  <a:lnTo>
                    <a:pt x="1214" y="433"/>
                  </a:lnTo>
                  <a:lnTo>
                    <a:pt x="1214" y="432"/>
                  </a:lnTo>
                  <a:lnTo>
                    <a:pt x="1214" y="431"/>
                  </a:lnTo>
                  <a:lnTo>
                    <a:pt x="1216" y="431"/>
                  </a:lnTo>
                  <a:lnTo>
                    <a:pt x="1217" y="431"/>
                  </a:lnTo>
                  <a:lnTo>
                    <a:pt x="1219" y="431"/>
                  </a:lnTo>
                  <a:lnTo>
                    <a:pt x="1219" y="432"/>
                  </a:lnTo>
                  <a:lnTo>
                    <a:pt x="1221" y="432"/>
                  </a:lnTo>
                  <a:lnTo>
                    <a:pt x="1223" y="432"/>
                  </a:lnTo>
                  <a:lnTo>
                    <a:pt x="1223" y="433"/>
                  </a:lnTo>
                  <a:lnTo>
                    <a:pt x="1224" y="434"/>
                  </a:lnTo>
                  <a:lnTo>
                    <a:pt x="1225" y="435"/>
                  </a:lnTo>
                  <a:lnTo>
                    <a:pt x="1226" y="435"/>
                  </a:lnTo>
                  <a:lnTo>
                    <a:pt x="1229" y="437"/>
                  </a:lnTo>
                  <a:lnTo>
                    <a:pt x="1231" y="438"/>
                  </a:lnTo>
                  <a:lnTo>
                    <a:pt x="1235" y="437"/>
                  </a:lnTo>
                  <a:lnTo>
                    <a:pt x="1236" y="437"/>
                  </a:lnTo>
                  <a:lnTo>
                    <a:pt x="1238" y="438"/>
                  </a:lnTo>
                  <a:lnTo>
                    <a:pt x="1239" y="438"/>
                  </a:lnTo>
                  <a:lnTo>
                    <a:pt x="1243" y="438"/>
                  </a:lnTo>
                  <a:lnTo>
                    <a:pt x="1244" y="438"/>
                  </a:lnTo>
                  <a:lnTo>
                    <a:pt x="1245" y="439"/>
                  </a:lnTo>
                  <a:lnTo>
                    <a:pt x="1249" y="439"/>
                  </a:lnTo>
                  <a:lnTo>
                    <a:pt x="1251" y="439"/>
                  </a:lnTo>
                  <a:lnTo>
                    <a:pt x="1255" y="440"/>
                  </a:lnTo>
                  <a:lnTo>
                    <a:pt x="1257" y="441"/>
                  </a:lnTo>
                  <a:lnTo>
                    <a:pt x="1261" y="441"/>
                  </a:lnTo>
                  <a:lnTo>
                    <a:pt x="1263" y="443"/>
                  </a:lnTo>
                  <a:lnTo>
                    <a:pt x="1266" y="445"/>
                  </a:lnTo>
                  <a:lnTo>
                    <a:pt x="1268" y="445"/>
                  </a:lnTo>
                  <a:lnTo>
                    <a:pt x="1269" y="445"/>
                  </a:lnTo>
                  <a:lnTo>
                    <a:pt x="1272" y="446"/>
                  </a:lnTo>
                  <a:lnTo>
                    <a:pt x="1273" y="447"/>
                  </a:lnTo>
                  <a:lnTo>
                    <a:pt x="1274" y="447"/>
                  </a:lnTo>
                  <a:lnTo>
                    <a:pt x="1276" y="450"/>
                  </a:lnTo>
                  <a:lnTo>
                    <a:pt x="1273" y="450"/>
                  </a:lnTo>
                  <a:lnTo>
                    <a:pt x="1269" y="450"/>
                  </a:lnTo>
                  <a:lnTo>
                    <a:pt x="1266" y="449"/>
                  </a:lnTo>
                  <a:lnTo>
                    <a:pt x="1264" y="450"/>
                  </a:lnTo>
                  <a:lnTo>
                    <a:pt x="1263" y="450"/>
                  </a:lnTo>
                  <a:lnTo>
                    <a:pt x="1262" y="450"/>
                  </a:lnTo>
                  <a:lnTo>
                    <a:pt x="1262" y="449"/>
                  </a:lnTo>
                  <a:lnTo>
                    <a:pt x="1262" y="447"/>
                  </a:lnTo>
                  <a:lnTo>
                    <a:pt x="1261" y="447"/>
                  </a:lnTo>
                  <a:lnTo>
                    <a:pt x="1260" y="447"/>
                  </a:lnTo>
                  <a:lnTo>
                    <a:pt x="1258" y="446"/>
                  </a:lnTo>
                  <a:lnTo>
                    <a:pt x="1257" y="447"/>
                  </a:lnTo>
                  <a:lnTo>
                    <a:pt x="1256" y="449"/>
                  </a:lnTo>
                  <a:lnTo>
                    <a:pt x="1256" y="450"/>
                  </a:lnTo>
                  <a:lnTo>
                    <a:pt x="1255" y="451"/>
                  </a:lnTo>
                  <a:lnTo>
                    <a:pt x="1255" y="452"/>
                  </a:lnTo>
                  <a:lnTo>
                    <a:pt x="1254" y="453"/>
                  </a:lnTo>
                  <a:lnTo>
                    <a:pt x="1252" y="452"/>
                  </a:lnTo>
                  <a:lnTo>
                    <a:pt x="1252" y="451"/>
                  </a:lnTo>
                  <a:lnTo>
                    <a:pt x="1251" y="451"/>
                  </a:lnTo>
                  <a:lnTo>
                    <a:pt x="1251" y="452"/>
                  </a:lnTo>
                  <a:lnTo>
                    <a:pt x="1250" y="452"/>
                  </a:lnTo>
                  <a:lnTo>
                    <a:pt x="1250" y="453"/>
                  </a:lnTo>
                  <a:lnTo>
                    <a:pt x="1251" y="453"/>
                  </a:lnTo>
                  <a:lnTo>
                    <a:pt x="1251" y="455"/>
                  </a:lnTo>
                  <a:lnTo>
                    <a:pt x="1252" y="456"/>
                  </a:lnTo>
                  <a:lnTo>
                    <a:pt x="1254" y="456"/>
                  </a:lnTo>
                  <a:lnTo>
                    <a:pt x="1255" y="456"/>
                  </a:lnTo>
                  <a:lnTo>
                    <a:pt x="1256" y="455"/>
                  </a:lnTo>
                  <a:lnTo>
                    <a:pt x="1256" y="453"/>
                  </a:lnTo>
                  <a:lnTo>
                    <a:pt x="1258" y="453"/>
                  </a:lnTo>
                  <a:lnTo>
                    <a:pt x="1260" y="452"/>
                  </a:lnTo>
                  <a:lnTo>
                    <a:pt x="1263" y="452"/>
                  </a:lnTo>
                  <a:lnTo>
                    <a:pt x="1266" y="452"/>
                  </a:lnTo>
                  <a:lnTo>
                    <a:pt x="1266" y="453"/>
                  </a:lnTo>
                  <a:lnTo>
                    <a:pt x="1266" y="455"/>
                  </a:lnTo>
                  <a:lnTo>
                    <a:pt x="1266" y="456"/>
                  </a:lnTo>
                  <a:lnTo>
                    <a:pt x="1266" y="457"/>
                  </a:lnTo>
                  <a:lnTo>
                    <a:pt x="1266" y="458"/>
                  </a:lnTo>
                  <a:lnTo>
                    <a:pt x="1266" y="459"/>
                  </a:lnTo>
                  <a:lnTo>
                    <a:pt x="1266" y="459"/>
                  </a:lnTo>
                  <a:lnTo>
                    <a:pt x="1267" y="460"/>
                  </a:lnTo>
                  <a:lnTo>
                    <a:pt x="1267" y="462"/>
                  </a:lnTo>
                  <a:lnTo>
                    <a:pt x="1267" y="463"/>
                  </a:lnTo>
                  <a:lnTo>
                    <a:pt x="1266" y="463"/>
                  </a:lnTo>
                  <a:lnTo>
                    <a:pt x="1264" y="463"/>
                  </a:lnTo>
                  <a:lnTo>
                    <a:pt x="1262" y="464"/>
                  </a:lnTo>
                  <a:lnTo>
                    <a:pt x="1262" y="463"/>
                  </a:lnTo>
                  <a:lnTo>
                    <a:pt x="1261" y="463"/>
                  </a:lnTo>
                  <a:lnTo>
                    <a:pt x="1260" y="463"/>
                  </a:lnTo>
                  <a:lnTo>
                    <a:pt x="1260" y="462"/>
                  </a:lnTo>
                  <a:lnTo>
                    <a:pt x="1258" y="462"/>
                  </a:lnTo>
                  <a:lnTo>
                    <a:pt x="1258" y="463"/>
                  </a:lnTo>
                  <a:lnTo>
                    <a:pt x="1260" y="464"/>
                  </a:lnTo>
                  <a:lnTo>
                    <a:pt x="1261" y="465"/>
                  </a:lnTo>
                  <a:lnTo>
                    <a:pt x="1261" y="466"/>
                  </a:lnTo>
                  <a:lnTo>
                    <a:pt x="1260" y="466"/>
                  </a:lnTo>
                  <a:lnTo>
                    <a:pt x="1260" y="468"/>
                  </a:lnTo>
                  <a:lnTo>
                    <a:pt x="1258" y="468"/>
                  </a:lnTo>
                  <a:lnTo>
                    <a:pt x="1258" y="469"/>
                  </a:lnTo>
                  <a:lnTo>
                    <a:pt x="1258" y="470"/>
                  </a:lnTo>
                  <a:lnTo>
                    <a:pt x="1260" y="471"/>
                  </a:lnTo>
                  <a:lnTo>
                    <a:pt x="1260" y="470"/>
                  </a:lnTo>
                  <a:lnTo>
                    <a:pt x="1261" y="471"/>
                  </a:lnTo>
                  <a:lnTo>
                    <a:pt x="1262" y="471"/>
                  </a:lnTo>
                  <a:lnTo>
                    <a:pt x="1263" y="471"/>
                  </a:lnTo>
                  <a:lnTo>
                    <a:pt x="1266" y="469"/>
                  </a:lnTo>
                  <a:lnTo>
                    <a:pt x="1266" y="469"/>
                  </a:lnTo>
                  <a:lnTo>
                    <a:pt x="1267" y="469"/>
                  </a:lnTo>
                  <a:lnTo>
                    <a:pt x="1268" y="468"/>
                  </a:lnTo>
                  <a:lnTo>
                    <a:pt x="1269" y="468"/>
                  </a:lnTo>
                  <a:lnTo>
                    <a:pt x="1269" y="466"/>
                  </a:lnTo>
                  <a:lnTo>
                    <a:pt x="1270" y="466"/>
                  </a:lnTo>
                  <a:lnTo>
                    <a:pt x="1272" y="464"/>
                  </a:lnTo>
                  <a:lnTo>
                    <a:pt x="1272" y="463"/>
                  </a:lnTo>
                  <a:lnTo>
                    <a:pt x="1273" y="463"/>
                  </a:lnTo>
                  <a:lnTo>
                    <a:pt x="1273" y="462"/>
                  </a:lnTo>
                  <a:lnTo>
                    <a:pt x="1274" y="459"/>
                  </a:lnTo>
                  <a:lnTo>
                    <a:pt x="1275" y="458"/>
                  </a:lnTo>
                  <a:lnTo>
                    <a:pt x="1275" y="457"/>
                  </a:lnTo>
                  <a:lnTo>
                    <a:pt x="1280" y="451"/>
                  </a:lnTo>
                  <a:lnTo>
                    <a:pt x="1281" y="450"/>
                  </a:lnTo>
                  <a:lnTo>
                    <a:pt x="1282" y="451"/>
                  </a:lnTo>
                  <a:lnTo>
                    <a:pt x="1284" y="450"/>
                  </a:lnTo>
                  <a:lnTo>
                    <a:pt x="1286" y="451"/>
                  </a:lnTo>
                  <a:lnTo>
                    <a:pt x="1287" y="450"/>
                  </a:lnTo>
                  <a:lnTo>
                    <a:pt x="1291" y="451"/>
                  </a:lnTo>
                  <a:lnTo>
                    <a:pt x="1293" y="451"/>
                  </a:lnTo>
                  <a:lnTo>
                    <a:pt x="1295" y="452"/>
                  </a:lnTo>
                  <a:lnTo>
                    <a:pt x="1298" y="453"/>
                  </a:lnTo>
                  <a:lnTo>
                    <a:pt x="1303" y="456"/>
                  </a:lnTo>
                  <a:lnTo>
                    <a:pt x="1305" y="457"/>
                  </a:lnTo>
                  <a:lnTo>
                    <a:pt x="1306" y="457"/>
                  </a:lnTo>
                  <a:lnTo>
                    <a:pt x="1306" y="457"/>
                  </a:lnTo>
                  <a:lnTo>
                    <a:pt x="1309" y="460"/>
                  </a:lnTo>
                  <a:lnTo>
                    <a:pt x="1310" y="462"/>
                  </a:lnTo>
                  <a:lnTo>
                    <a:pt x="1310" y="463"/>
                  </a:lnTo>
                  <a:lnTo>
                    <a:pt x="1310" y="464"/>
                  </a:lnTo>
                  <a:lnTo>
                    <a:pt x="1310" y="465"/>
                  </a:lnTo>
                  <a:lnTo>
                    <a:pt x="1306" y="468"/>
                  </a:lnTo>
                  <a:lnTo>
                    <a:pt x="1305" y="468"/>
                  </a:lnTo>
                  <a:lnTo>
                    <a:pt x="1304" y="466"/>
                  </a:lnTo>
                  <a:lnTo>
                    <a:pt x="1304" y="465"/>
                  </a:lnTo>
                  <a:lnTo>
                    <a:pt x="1303" y="464"/>
                  </a:lnTo>
                  <a:lnTo>
                    <a:pt x="1301" y="464"/>
                  </a:lnTo>
                  <a:lnTo>
                    <a:pt x="1301" y="465"/>
                  </a:lnTo>
                  <a:lnTo>
                    <a:pt x="1300" y="466"/>
                  </a:lnTo>
                  <a:lnTo>
                    <a:pt x="1300" y="468"/>
                  </a:lnTo>
                  <a:lnTo>
                    <a:pt x="1299" y="468"/>
                  </a:lnTo>
                  <a:lnTo>
                    <a:pt x="1299" y="469"/>
                  </a:lnTo>
                  <a:lnTo>
                    <a:pt x="1299" y="470"/>
                  </a:lnTo>
                  <a:lnTo>
                    <a:pt x="1298" y="470"/>
                  </a:lnTo>
                  <a:lnTo>
                    <a:pt x="1297" y="470"/>
                  </a:lnTo>
                  <a:lnTo>
                    <a:pt x="1297" y="471"/>
                  </a:lnTo>
                  <a:lnTo>
                    <a:pt x="1299" y="471"/>
                  </a:lnTo>
                  <a:lnTo>
                    <a:pt x="1299" y="470"/>
                  </a:lnTo>
                  <a:lnTo>
                    <a:pt x="1300" y="470"/>
                  </a:lnTo>
                  <a:lnTo>
                    <a:pt x="1300" y="471"/>
                  </a:lnTo>
                  <a:lnTo>
                    <a:pt x="1301" y="471"/>
                  </a:lnTo>
                  <a:lnTo>
                    <a:pt x="1303" y="471"/>
                  </a:lnTo>
                  <a:lnTo>
                    <a:pt x="1306" y="472"/>
                  </a:lnTo>
                  <a:lnTo>
                    <a:pt x="1307" y="471"/>
                  </a:lnTo>
                  <a:lnTo>
                    <a:pt x="1309" y="471"/>
                  </a:lnTo>
                  <a:lnTo>
                    <a:pt x="1309" y="472"/>
                  </a:lnTo>
                  <a:lnTo>
                    <a:pt x="1310" y="474"/>
                  </a:lnTo>
                  <a:lnTo>
                    <a:pt x="1310" y="475"/>
                  </a:lnTo>
                  <a:lnTo>
                    <a:pt x="1309" y="475"/>
                  </a:lnTo>
                  <a:lnTo>
                    <a:pt x="1309" y="476"/>
                  </a:lnTo>
                  <a:lnTo>
                    <a:pt x="1307" y="477"/>
                  </a:lnTo>
                  <a:lnTo>
                    <a:pt x="1307" y="478"/>
                  </a:lnTo>
                  <a:lnTo>
                    <a:pt x="1310" y="476"/>
                  </a:lnTo>
                  <a:lnTo>
                    <a:pt x="1312" y="476"/>
                  </a:lnTo>
                  <a:lnTo>
                    <a:pt x="1312" y="477"/>
                  </a:lnTo>
                  <a:lnTo>
                    <a:pt x="1313" y="476"/>
                  </a:lnTo>
                  <a:lnTo>
                    <a:pt x="1315" y="477"/>
                  </a:lnTo>
                  <a:lnTo>
                    <a:pt x="1315" y="476"/>
                  </a:lnTo>
                  <a:lnTo>
                    <a:pt x="1316" y="476"/>
                  </a:lnTo>
                  <a:lnTo>
                    <a:pt x="1316" y="477"/>
                  </a:lnTo>
                  <a:lnTo>
                    <a:pt x="1316" y="478"/>
                  </a:lnTo>
                  <a:lnTo>
                    <a:pt x="1316" y="480"/>
                  </a:lnTo>
                  <a:lnTo>
                    <a:pt x="1315" y="480"/>
                  </a:lnTo>
                  <a:lnTo>
                    <a:pt x="1315" y="481"/>
                  </a:lnTo>
                  <a:lnTo>
                    <a:pt x="1315" y="482"/>
                  </a:lnTo>
                  <a:lnTo>
                    <a:pt x="1313" y="482"/>
                  </a:lnTo>
                  <a:lnTo>
                    <a:pt x="1313" y="483"/>
                  </a:lnTo>
                  <a:lnTo>
                    <a:pt x="1312" y="483"/>
                  </a:lnTo>
                  <a:lnTo>
                    <a:pt x="1312" y="484"/>
                  </a:lnTo>
                  <a:lnTo>
                    <a:pt x="1313" y="484"/>
                  </a:lnTo>
                  <a:lnTo>
                    <a:pt x="1315" y="482"/>
                  </a:lnTo>
                  <a:lnTo>
                    <a:pt x="1316" y="481"/>
                  </a:lnTo>
                  <a:lnTo>
                    <a:pt x="1316" y="482"/>
                  </a:lnTo>
                  <a:lnTo>
                    <a:pt x="1316" y="483"/>
                  </a:lnTo>
                  <a:lnTo>
                    <a:pt x="1317" y="482"/>
                  </a:lnTo>
                  <a:lnTo>
                    <a:pt x="1318" y="481"/>
                  </a:lnTo>
                  <a:lnTo>
                    <a:pt x="1319" y="481"/>
                  </a:lnTo>
                  <a:lnTo>
                    <a:pt x="1320" y="481"/>
                  </a:lnTo>
                  <a:lnTo>
                    <a:pt x="1320" y="482"/>
                  </a:lnTo>
                  <a:lnTo>
                    <a:pt x="1323" y="482"/>
                  </a:lnTo>
                  <a:lnTo>
                    <a:pt x="1324" y="483"/>
                  </a:lnTo>
                  <a:lnTo>
                    <a:pt x="1325" y="483"/>
                  </a:lnTo>
                  <a:lnTo>
                    <a:pt x="1325" y="484"/>
                  </a:lnTo>
                  <a:lnTo>
                    <a:pt x="1325" y="486"/>
                  </a:lnTo>
                  <a:lnTo>
                    <a:pt x="1326" y="486"/>
                  </a:lnTo>
                  <a:lnTo>
                    <a:pt x="1326" y="486"/>
                  </a:lnTo>
                  <a:lnTo>
                    <a:pt x="1326" y="487"/>
                  </a:lnTo>
                  <a:lnTo>
                    <a:pt x="1328" y="488"/>
                  </a:lnTo>
                  <a:lnTo>
                    <a:pt x="1329" y="489"/>
                  </a:lnTo>
                  <a:lnTo>
                    <a:pt x="1330" y="490"/>
                  </a:lnTo>
                  <a:lnTo>
                    <a:pt x="1330" y="492"/>
                  </a:lnTo>
                  <a:lnTo>
                    <a:pt x="1330" y="493"/>
                  </a:lnTo>
                  <a:lnTo>
                    <a:pt x="1329" y="493"/>
                  </a:lnTo>
                  <a:lnTo>
                    <a:pt x="1325" y="493"/>
                  </a:lnTo>
                  <a:lnTo>
                    <a:pt x="1329" y="494"/>
                  </a:lnTo>
                  <a:lnTo>
                    <a:pt x="1331" y="496"/>
                  </a:lnTo>
                  <a:lnTo>
                    <a:pt x="1334" y="497"/>
                  </a:lnTo>
                  <a:lnTo>
                    <a:pt x="1335" y="497"/>
                  </a:lnTo>
                  <a:lnTo>
                    <a:pt x="1337" y="497"/>
                  </a:lnTo>
                  <a:lnTo>
                    <a:pt x="1340" y="497"/>
                  </a:lnTo>
                  <a:lnTo>
                    <a:pt x="1342" y="496"/>
                  </a:lnTo>
                  <a:lnTo>
                    <a:pt x="1343" y="496"/>
                  </a:lnTo>
                  <a:lnTo>
                    <a:pt x="1344" y="496"/>
                  </a:lnTo>
                  <a:lnTo>
                    <a:pt x="1346" y="496"/>
                  </a:lnTo>
                  <a:lnTo>
                    <a:pt x="1349" y="495"/>
                  </a:lnTo>
                  <a:lnTo>
                    <a:pt x="1352" y="494"/>
                  </a:lnTo>
                  <a:lnTo>
                    <a:pt x="1352" y="493"/>
                  </a:lnTo>
                  <a:lnTo>
                    <a:pt x="1354" y="493"/>
                  </a:lnTo>
                  <a:lnTo>
                    <a:pt x="1356" y="492"/>
                  </a:lnTo>
                  <a:lnTo>
                    <a:pt x="1359" y="492"/>
                  </a:lnTo>
                  <a:lnTo>
                    <a:pt x="1363" y="490"/>
                  </a:lnTo>
                  <a:lnTo>
                    <a:pt x="1365" y="490"/>
                  </a:lnTo>
                  <a:lnTo>
                    <a:pt x="1366" y="489"/>
                  </a:lnTo>
                  <a:lnTo>
                    <a:pt x="1368" y="489"/>
                  </a:lnTo>
                  <a:lnTo>
                    <a:pt x="1372" y="489"/>
                  </a:lnTo>
                  <a:lnTo>
                    <a:pt x="1377" y="489"/>
                  </a:lnTo>
                  <a:lnTo>
                    <a:pt x="1380" y="489"/>
                  </a:lnTo>
                  <a:lnTo>
                    <a:pt x="1381" y="489"/>
                  </a:lnTo>
                  <a:lnTo>
                    <a:pt x="1385" y="489"/>
                  </a:lnTo>
                  <a:lnTo>
                    <a:pt x="1385" y="490"/>
                  </a:lnTo>
                  <a:lnTo>
                    <a:pt x="1386" y="490"/>
                  </a:lnTo>
                  <a:lnTo>
                    <a:pt x="1388" y="490"/>
                  </a:lnTo>
                  <a:lnTo>
                    <a:pt x="1391" y="492"/>
                  </a:lnTo>
                  <a:lnTo>
                    <a:pt x="1392" y="492"/>
                  </a:lnTo>
                  <a:lnTo>
                    <a:pt x="1393" y="493"/>
                  </a:lnTo>
                  <a:lnTo>
                    <a:pt x="1394" y="493"/>
                  </a:lnTo>
                  <a:lnTo>
                    <a:pt x="1398" y="495"/>
                  </a:lnTo>
                  <a:lnTo>
                    <a:pt x="1402" y="497"/>
                  </a:lnTo>
                  <a:lnTo>
                    <a:pt x="1406" y="502"/>
                  </a:lnTo>
                  <a:lnTo>
                    <a:pt x="1409" y="506"/>
                  </a:lnTo>
                  <a:lnTo>
                    <a:pt x="1409" y="511"/>
                  </a:lnTo>
                  <a:lnTo>
                    <a:pt x="1409" y="512"/>
                  </a:lnTo>
                  <a:lnTo>
                    <a:pt x="1410" y="513"/>
                  </a:lnTo>
                  <a:lnTo>
                    <a:pt x="1410" y="514"/>
                  </a:lnTo>
                  <a:lnTo>
                    <a:pt x="1410" y="514"/>
                  </a:lnTo>
                  <a:lnTo>
                    <a:pt x="1410" y="515"/>
                  </a:lnTo>
                  <a:lnTo>
                    <a:pt x="1409" y="515"/>
                  </a:lnTo>
                  <a:lnTo>
                    <a:pt x="1409" y="517"/>
                  </a:lnTo>
                  <a:lnTo>
                    <a:pt x="1409" y="518"/>
                  </a:lnTo>
                  <a:lnTo>
                    <a:pt x="1409" y="518"/>
                  </a:lnTo>
                  <a:lnTo>
                    <a:pt x="1408" y="518"/>
                  </a:lnTo>
                  <a:lnTo>
                    <a:pt x="1408" y="519"/>
                  </a:lnTo>
                  <a:lnTo>
                    <a:pt x="1409" y="519"/>
                  </a:lnTo>
                  <a:lnTo>
                    <a:pt x="1409" y="520"/>
                  </a:lnTo>
                  <a:lnTo>
                    <a:pt x="1409" y="521"/>
                  </a:lnTo>
                  <a:lnTo>
                    <a:pt x="1409" y="523"/>
                  </a:lnTo>
                  <a:lnTo>
                    <a:pt x="1408" y="523"/>
                  </a:lnTo>
                  <a:lnTo>
                    <a:pt x="1408" y="524"/>
                  </a:lnTo>
                  <a:lnTo>
                    <a:pt x="1406" y="525"/>
                  </a:lnTo>
                  <a:lnTo>
                    <a:pt x="1406" y="526"/>
                  </a:lnTo>
                  <a:lnTo>
                    <a:pt x="1408" y="527"/>
                  </a:lnTo>
                  <a:lnTo>
                    <a:pt x="1408" y="529"/>
                  </a:lnTo>
                  <a:lnTo>
                    <a:pt x="1408" y="530"/>
                  </a:lnTo>
                  <a:lnTo>
                    <a:pt x="1409" y="529"/>
                  </a:lnTo>
                  <a:lnTo>
                    <a:pt x="1410" y="531"/>
                  </a:lnTo>
                  <a:lnTo>
                    <a:pt x="1411" y="531"/>
                  </a:lnTo>
                  <a:lnTo>
                    <a:pt x="1412" y="531"/>
                  </a:lnTo>
                  <a:lnTo>
                    <a:pt x="1412" y="532"/>
                  </a:lnTo>
                  <a:lnTo>
                    <a:pt x="1414" y="532"/>
                  </a:lnTo>
                  <a:lnTo>
                    <a:pt x="1415" y="532"/>
                  </a:lnTo>
                  <a:lnTo>
                    <a:pt x="1416" y="532"/>
                  </a:lnTo>
                  <a:lnTo>
                    <a:pt x="1417" y="533"/>
                  </a:lnTo>
                  <a:lnTo>
                    <a:pt x="1418" y="533"/>
                  </a:lnTo>
                  <a:lnTo>
                    <a:pt x="1419" y="534"/>
                  </a:lnTo>
                  <a:lnTo>
                    <a:pt x="1419" y="536"/>
                  </a:lnTo>
                  <a:lnTo>
                    <a:pt x="1418" y="536"/>
                  </a:lnTo>
                  <a:lnTo>
                    <a:pt x="1418" y="537"/>
                  </a:lnTo>
                  <a:lnTo>
                    <a:pt x="1418" y="538"/>
                  </a:lnTo>
                  <a:lnTo>
                    <a:pt x="1418" y="539"/>
                  </a:lnTo>
                  <a:lnTo>
                    <a:pt x="1418" y="540"/>
                  </a:lnTo>
                  <a:lnTo>
                    <a:pt x="1419" y="540"/>
                  </a:lnTo>
                  <a:lnTo>
                    <a:pt x="1419" y="542"/>
                  </a:lnTo>
                  <a:lnTo>
                    <a:pt x="1419" y="543"/>
                  </a:lnTo>
                  <a:lnTo>
                    <a:pt x="1419" y="543"/>
                  </a:lnTo>
                  <a:lnTo>
                    <a:pt x="1419" y="544"/>
                  </a:lnTo>
                  <a:lnTo>
                    <a:pt x="1419" y="545"/>
                  </a:lnTo>
                  <a:lnTo>
                    <a:pt x="1419" y="546"/>
                  </a:lnTo>
                  <a:lnTo>
                    <a:pt x="1418" y="548"/>
                  </a:lnTo>
                  <a:lnTo>
                    <a:pt x="1419" y="549"/>
                  </a:lnTo>
                  <a:lnTo>
                    <a:pt x="1422" y="550"/>
                  </a:lnTo>
                  <a:lnTo>
                    <a:pt x="1423" y="550"/>
                  </a:lnTo>
                  <a:lnTo>
                    <a:pt x="1423" y="551"/>
                  </a:lnTo>
                  <a:lnTo>
                    <a:pt x="1423" y="552"/>
                  </a:lnTo>
                  <a:lnTo>
                    <a:pt x="1423" y="554"/>
                  </a:lnTo>
                  <a:lnTo>
                    <a:pt x="1422" y="555"/>
                  </a:lnTo>
                  <a:lnTo>
                    <a:pt x="1422" y="556"/>
                  </a:lnTo>
                  <a:lnTo>
                    <a:pt x="1422" y="557"/>
                  </a:lnTo>
                  <a:lnTo>
                    <a:pt x="1423" y="557"/>
                  </a:lnTo>
                  <a:lnTo>
                    <a:pt x="1424" y="555"/>
                  </a:lnTo>
                  <a:lnTo>
                    <a:pt x="1424" y="554"/>
                  </a:lnTo>
                  <a:lnTo>
                    <a:pt x="1425" y="554"/>
                  </a:lnTo>
                  <a:lnTo>
                    <a:pt x="1425" y="552"/>
                  </a:lnTo>
                  <a:lnTo>
                    <a:pt x="1425" y="551"/>
                  </a:lnTo>
                  <a:lnTo>
                    <a:pt x="1425" y="550"/>
                  </a:lnTo>
                  <a:lnTo>
                    <a:pt x="1424" y="550"/>
                  </a:lnTo>
                  <a:lnTo>
                    <a:pt x="1424" y="549"/>
                  </a:lnTo>
                  <a:lnTo>
                    <a:pt x="1424" y="548"/>
                  </a:lnTo>
                  <a:lnTo>
                    <a:pt x="1424" y="546"/>
                  </a:lnTo>
                  <a:lnTo>
                    <a:pt x="1424" y="545"/>
                  </a:lnTo>
                  <a:lnTo>
                    <a:pt x="1423" y="544"/>
                  </a:lnTo>
                  <a:lnTo>
                    <a:pt x="1424" y="543"/>
                  </a:lnTo>
                  <a:lnTo>
                    <a:pt x="1424" y="543"/>
                  </a:lnTo>
                  <a:lnTo>
                    <a:pt x="1424" y="542"/>
                  </a:lnTo>
                  <a:lnTo>
                    <a:pt x="1424" y="540"/>
                  </a:lnTo>
                  <a:lnTo>
                    <a:pt x="1425" y="539"/>
                  </a:lnTo>
                  <a:lnTo>
                    <a:pt x="1427" y="538"/>
                  </a:lnTo>
                  <a:lnTo>
                    <a:pt x="1427" y="537"/>
                  </a:lnTo>
                  <a:lnTo>
                    <a:pt x="1428" y="537"/>
                  </a:lnTo>
                  <a:lnTo>
                    <a:pt x="1428" y="536"/>
                  </a:lnTo>
                  <a:lnTo>
                    <a:pt x="1429" y="537"/>
                  </a:lnTo>
                  <a:lnTo>
                    <a:pt x="1430" y="536"/>
                  </a:lnTo>
                  <a:lnTo>
                    <a:pt x="1430" y="534"/>
                  </a:lnTo>
                  <a:lnTo>
                    <a:pt x="1431" y="534"/>
                  </a:lnTo>
                  <a:lnTo>
                    <a:pt x="1431" y="533"/>
                  </a:lnTo>
                  <a:lnTo>
                    <a:pt x="1431" y="532"/>
                  </a:lnTo>
                  <a:lnTo>
                    <a:pt x="1433" y="532"/>
                  </a:lnTo>
                  <a:lnTo>
                    <a:pt x="1433" y="531"/>
                  </a:lnTo>
                  <a:lnTo>
                    <a:pt x="1434" y="531"/>
                  </a:lnTo>
                  <a:lnTo>
                    <a:pt x="1434" y="532"/>
                  </a:lnTo>
                  <a:lnTo>
                    <a:pt x="1436" y="532"/>
                  </a:lnTo>
                  <a:lnTo>
                    <a:pt x="1437" y="532"/>
                  </a:lnTo>
                  <a:lnTo>
                    <a:pt x="1439" y="532"/>
                  </a:lnTo>
                  <a:lnTo>
                    <a:pt x="1440" y="531"/>
                  </a:lnTo>
                  <a:lnTo>
                    <a:pt x="1441" y="531"/>
                  </a:lnTo>
                  <a:lnTo>
                    <a:pt x="1442" y="531"/>
                  </a:lnTo>
                  <a:lnTo>
                    <a:pt x="1443" y="531"/>
                  </a:lnTo>
                  <a:lnTo>
                    <a:pt x="1443" y="532"/>
                  </a:lnTo>
                  <a:lnTo>
                    <a:pt x="1445" y="532"/>
                  </a:lnTo>
                  <a:lnTo>
                    <a:pt x="1447" y="531"/>
                  </a:lnTo>
                  <a:lnTo>
                    <a:pt x="1448" y="530"/>
                  </a:lnTo>
                  <a:lnTo>
                    <a:pt x="1449" y="530"/>
                  </a:lnTo>
                  <a:lnTo>
                    <a:pt x="1449" y="529"/>
                  </a:lnTo>
                  <a:lnTo>
                    <a:pt x="1451" y="530"/>
                  </a:lnTo>
                  <a:lnTo>
                    <a:pt x="1451" y="531"/>
                  </a:lnTo>
                  <a:lnTo>
                    <a:pt x="1452" y="532"/>
                  </a:lnTo>
                  <a:lnTo>
                    <a:pt x="1453" y="532"/>
                  </a:lnTo>
                  <a:lnTo>
                    <a:pt x="1454" y="533"/>
                  </a:lnTo>
                  <a:lnTo>
                    <a:pt x="1455" y="534"/>
                  </a:lnTo>
                  <a:lnTo>
                    <a:pt x="1458" y="536"/>
                  </a:lnTo>
                  <a:lnTo>
                    <a:pt x="1462" y="534"/>
                  </a:lnTo>
                  <a:lnTo>
                    <a:pt x="1466" y="534"/>
                  </a:lnTo>
                  <a:lnTo>
                    <a:pt x="1467" y="534"/>
                  </a:lnTo>
                  <a:lnTo>
                    <a:pt x="1468" y="536"/>
                  </a:lnTo>
                  <a:lnTo>
                    <a:pt x="1470" y="537"/>
                  </a:lnTo>
                  <a:lnTo>
                    <a:pt x="1473" y="537"/>
                  </a:lnTo>
                  <a:lnTo>
                    <a:pt x="1476" y="536"/>
                  </a:lnTo>
                  <a:lnTo>
                    <a:pt x="1477" y="537"/>
                  </a:lnTo>
                  <a:lnTo>
                    <a:pt x="1478" y="537"/>
                  </a:lnTo>
                  <a:lnTo>
                    <a:pt x="1479" y="537"/>
                  </a:lnTo>
                  <a:lnTo>
                    <a:pt x="1482" y="534"/>
                  </a:lnTo>
                  <a:lnTo>
                    <a:pt x="1485" y="531"/>
                  </a:lnTo>
                  <a:lnTo>
                    <a:pt x="1485" y="530"/>
                  </a:lnTo>
                  <a:lnTo>
                    <a:pt x="1486" y="529"/>
                  </a:lnTo>
                  <a:lnTo>
                    <a:pt x="1487" y="529"/>
                  </a:lnTo>
                  <a:lnTo>
                    <a:pt x="1489" y="530"/>
                  </a:lnTo>
                  <a:lnTo>
                    <a:pt x="1490" y="531"/>
                  </a:lnTo>
                  <a:lnTo>
                    <a:pt x="1491" y="531"/>
                  </a:lnTo>
                  <a:lnTo>
                    <a:pt x="1490" y="532"/>
                  </a:lnTo>
                  <a:lnTo>
                    <a:pt x="1489" y="532"/>
                  </a:lnTo>
                  <a:lnTo>
                    <a:pt x="1490" y="533"/>
                  </a:lnTo>
                  <a:lnTo>
                    <a:pt x="1491" y="534"/>
                  </a:lnTo>
                  <a:lnTo>
                    <a:pt x="1492" y="536"/>
                  </a:lnTo>
                  <a:lnTo>
                    <a:pt x="1492" y="537"/>
                  </a:lnTo>
                  <a:lnTo>
                    <a:pt x="1492" y="538"/>
                  </a:lnTo>
                  <a:lnTo>
                    <a:pt x="1492" y="539"/>
                  </a:lnTo>
                  <a:lnTo>
                    <a:pt x="1492" y="540"/>
                  </a:lnTo>
                  <a:lnTo>
                    <a:pt x="1492" y="542"/>
                  </a:lnTo>
                  <a:lnTo>
                    <a:pt x="1492" y="543"/>
                  </a:lnTo>
                  <a:lnTo>
                    <a:pt x="1492" y="543"/>
                  </a:lnTo>
                  <a:lnTo>
                    <a:pt x="1493" y="544"/>
                  </a:lnTo>
                  <a:lnTo>
                    <a:pt x="1496" y="544"/>
                  </a:lnTo>
                  <a:lnTo>
                    <a:pt x="1498" y="545"/>
                  </a:lnTo>
                  <a:lnTo>
                    <a:pt x="1499" y="546"/>
                  </a:lnTo>
                  <a:lnTo>
                    <a:pt x="1501" y="548"/>
                  </a:lnTo>
                  <a:lnTo>
                    <a:pt x="1503" y="548"/>
                  </a:lnTo>
                  <a:lnTo>
                    <a:pt x="1503" y="549"/>
                  </a:lnTo>
                  <a:lnTo>
                    <a:pt x="1504" y="550"/>
                  </a:lnTo>
                  <a:lnTo>
                    <a:pt x="1504" y="551"/>
                  </a:lnTo>
                  <a:lnTo>
                    <a:pt x="1504" y="554"/>
                  </a:lnTo>
                  <a:lnTo>
                    <a:pt x="1504" y="555"/>
                  </a:lnTo>
                  <a:lnTo>
                    <a:pt x="1504" y="556"/>
                  </a:lnTo>
                  <a:lnTo>
                    <a:pt x="1505" y="557"/>
                  </a:lnTo>
                  <a:lnTo>
                    <a:pt x="1510" y="556"/>
                  </a:lnTo>
                  <a:lnTo>
                    <a:pt x="1514" y="556"/>
                  </a:lnTo>
                  <a:lnTo>
                    <a:pt x="1515" y="557"/>
                  </a:lnTo>
                  <a:lnTo>
                    <a:pt x="1516" y="558"/>
                  </a:lnTo>
                  <a:lnTo>
                    <a:pt x="1516" y="557"/>
                  </a:lnTo>
                  <a:lnTo>
                    <a:pt x="1515" y="557"/>
                  </a:lnTo>
                  <a:lnTo>
                    <a:pt x="1515" y="556"/>
                  </a:lnTo>
                  <a:lnTo>
                    <a:pt x="1515" y="555"/>
                  </a:lnTo>
                  <a:lnTo>
                    <a:pt x="1515" y="554"/>
                  </a:lnTo>
                  <a:lnTo>
                    <a:pt x="1516" y="554"/>
                  </a:lnTo>
                  <a:lnTo>
                    <a:pt x="1516" y="555"/>
                  </a:lnTo>
                  <a:lnTo>
                    <a:pt x="1517" y="555"/>
                  </a:lnTo>
                  <a:lnTo>
                    <a:pt x="1517" y="554"/>
                  </a:lnTo>
                  <a:lnTo>
                    <a:pt x="1517" y="552"/>
                  </a:lnTo>
                  <a:lnTo>
                    <a:pt x="1519" y="551"/>
                  </a:lnTo>
                  <a:lnTo>
                    <a:pt x="1520" y="551"/>
                  </a:lnTo>
                  <a:lnTo>
                    <a:pt x="1520" y="550"/>
                  </a:lnTo>
                  <a:lnTo>
                    <a:pt x="1520" y="549"/>
                  </a:lnTo>
                  <a:lnTo>
                    <a:pt x="1521" y="550"/>
                  </a:lnTo>
                  <a:lnTo>
                    <a:pt x="1521" y="549"/>
                  </a:lnTo>
                  <a:lnTo>
                    <a:pt x="1520" y="549"/>
                  </a:lnTo>
                  <a:lnTo>
                    <a:pt x="1520" y="548"/>
                  </a:lnTo>
                  <a:lnTo>
                    <a:pt x="1520" y="546"/>
                  </a:lnTo>
                  <a:lnTo>
                    <a:pt x="1520" y="545"/>
                  </a:lnTo>
                  <a:lnTo>
                    <a:pt x="1520" y="544"/>
                  </a:lnTo>
                  <a:lnTo>
                    <a:pt x="1520" y="543"/>
                  </a:lnTo>
                  <a:lnTo>
                    <a:pt x="1520" y="543"/>
                  </a:lnTo>
                  <a:lnTo>
                    <a:pt x="1519" y="543"/>
                  </a:lnTo>
                  <a:lnTo>
                    <a:pt x="1519" y="542"/>
                  </a:lnTo>
                  <a:lnTo>
                    <a:pt x="1519" y="540"/>
                  </a:lnTo>
                  <a:lnTo>
                    <a:pt x="1517" y="540"/>
                  </a:lnTo>
                  <a:lnTo>
                    <a:pt x="1517" y="539"/>
                  </a:lnTo>
                  <a:lnTo>
                    <a:pt x="1517" y="538"/>
                  </a:lnTo>
                  <a:lnTo>
                    <a:pt x="1517" y="537"/>
                  </a:lnTo>
                  <a:lnTo>
                    <a:pt x="1516" y="536"/>
                  </a:lnTo>
                  <a:lnTo>
                    <a:pt x="1516" y="534"/>
                  </a:lnTo>
                  <a:lnTo>
                    <a:pt x="1515" y="534"/>
                  </a:lnTo>
                  <a:lnTo>
                    <a:pt x="1513" y="534"/>
                  </a:lnTo>
                  <a:lnTo>
                    <a:pt x="1511" y="534"/>
                  </a:lnTo>
                  <a:lnTo>
                    <a:pt x="1511" y="533"/>
                  </a:lnTo>
                  <a:lnTo>
                    <a:pt x="1513" y="532"/>
                  </a:lnTo>
                  <a:lnTo>
                    <a:pt x="1513" y="531"/>
                  </a:lnTo>
                  <a:lnTo>
                    <a:pt x="1514" y="531"/>
                  </a:lnTo>
                  <a:lnTo>
                    <a:pt x="1514" y="530"/>
                  </a:lnTo>
                  <a:lnTo>
                    <a:pt x="1515" y="530"/>
                  </a:lnTo>
                  <a:lnTo>
                    <a:pt x="1516" y="530"/>
                  </a:lnTo>
                  <a:lnTo>
                    <a:pt x="1516" y="529"/>
                  </a:lnTo>
                  <a:lnTo>
                    <a:pt x="1515" y="529"/>
                  </a:lnTo>
                  <a:lnTo>
                    <a:pt x="1515" y="527"/>
                  </a:lnTo>
                  <a:lnTo>
                    <a:pt x="1516" y="527"/>
                  </a:lnTo>
                  <a:lnTo>
                    <a:pt x="1516" y="526"/>
                  </a:lnTo>
                  <a:lnTo>
                    <a:pt x="1516" y="525"/>
                  </a:lnTo>
                  <a:lnTo>
                    <a:pt x="1515" y="525"/>
                  </a:lnTo>
                  <a:lnTo>
                    <a:pt x="1515" y="524"/>
                  </a:lnTo>
                  <a:lnTo>
                    <a:pt x="1515" y="523"/>
                  </a:lnTo>
                  <a:lnTo>
                    <a:pt x="1515" y="521"/>
                  </a:lnTo>
                  <a:lnTo>
                    <a:pt x="1515" y="520"/>
                  </a:lnTo>
                  <a:lnTo>
                    <a:pt x="1516" y="520"/>
                  </a:lnTo>
                  <a:lnTo>
                    <a:pt x="1516" y="519"/>
                  </a:lnTo>
                  <a:lnTo>
                    <a:pt x="1521" y="520"/>
                  </a:lnTo>
                  <a:lnTo>
                    <a:pt x="1523" y="520"/>
                  </a:lnTo>
                  <a:lnTo>
                    <a:pt x="1524" y="521"/>
                  </a:lnTo>
                  <a:lnTo>
                    <a:pt x="1529" y="523"/>
                  </a:lnTo>
                  <a:lnTo>
                    <a:pt x="1533" y="523"/>
                  </a:lnTo>
                  <a:lnTo>
                    <a:pt x="1536" y="523"/>
                  </a:lnTo>
                  <a:lnTo>
                    <a:pt x="1538" y="523"/>
                  </a:lnTo>
                  <a:lnTo>
                    <a:pt x="1538" y="524"/>
                  </a:lnTo>
                  <a:lnTo>
                    <a:pt x="1538" y="525"/>
                  </a:lnTo>
                  <a:lnTo>
                    <a:pt x="1539" y="525"/>
                  </a:lnTo>
                  <a:lnTo>
                    <a:pt x="1542" y="527"/>
                  </a:lnTo>
                  <a:lnTo>
                    <a:pt x="1542" y="529"/>
                  </a:lnTo>
                  <a:lnTo>
                    <a:pt x="1544" y="529"/>
                  </a:lnTo>
                  <a:lnTo>
                    <a:pt x="1545" y="529"/>
                  </a:lnTo>
                  <a:lnTo>
                    <a:pt x="1545" y="527"/>
                  </a:lnTo>
                  <a:lnTo>
                    <a:pt x="1545" y="526"/>
                  </a:lnTo>
                  <a:lnTo>
                    <a:pt x="1544" y="526"/>
                  </a:lnTo>
                  <a:lnTo>
                    <a:pt x="1544" y="525"/>
                  </a:lnTo>
                  <a:lnTo>
                    <a:pt x="1542" y="525"/>
                  </a:lnTo>
                  <a:lnTo>
                    <a:pt x="1542" y="524"/>
                  </a:lnTo>
                  <a:lnTo>
                    <a:pt x="1545" y="524"/>
                  </a:lnTo>
                  <a:lnTo>
                    <a:pt x="1547" y="526"/>
                  </a:lnTo>
                  <a:lnTo>
                    <a:pt x="1548" y="526"/>
                  </a:lnTo>
                  <a:lnTo>
                    <a:pt x="1550" y="526"/>
                  </a:lnTo>
                  <a:lnTo>
                    <a:pt x="1551" y="526"/>
                  </a:lnTo>
                  <a:lnTo>
                    <a:pt x="1552" y="526"/>
                  </a:lnTo>
                  <a:lnTo>
                    <a:pt x="1553" y="526"/>
                  </a:lnTo>
                  <a:lnTo>
                    <a:pt x="1558" y="526"/>
                  </a:lnTo>
                  <a:lnTo>
                    <a:pt x="1560" y="527"/>
                  </a:lnTo>
                  <a:lnTo>
                    <a:pt x="1561" y="527"/>
                  </a:lnTo>
                  <a:lnTo>
                    <a:pt x="1564" y="526"/>
                  </a:lnTo>
                  <a:lnTo>
                    <a:pt x="1565" y="526"/>
                  </a:lnTo>
                  <a:lnTo>
                    <a:pt x="1566" y="527"/>
                  </a:lnTo>
                  <a:lnTo>
                    <a:pt x="1567" y="527"/>
                  </a:lnTo>
                  <a:lnTo>
                    <a:pt x="1569" y="529"/>
                  </a:lnTo>
                  <a:lnTo>
                    <a:pt x="1570" y="529"/>
                  </a:lnTo>
                  <a:lnTo>
                    <a:pt x="1570" y="530"/>
                  </a:lnTo>
                  <a:lnTo>
                    <a:pt x="1571" y="530"/>
                  </a:lnTo>
                  <a:lnTo>
                    <a:pt x="1571" y="529"/>
                  </a:lnTo>
                  <a:lnTo>
                    <a:pt x="1572" y="529"/>
                  </a:lnTo>
                  <a:lnTo>
                    <a:pt x="1572" y="527"/>
                  </a:lnTo>
                  <a:lnTo>
                    <a:pt x="1573" y="527"/>
                  </a:lnTo>
                  <a:lnTo>
                    <a:pt x="1573" y="529"/>
                  </a:lnTo>
                  <a:lnTo>
                    <a:pt x="1576" y="530"/>
                  </a:lnTo>
                  <a:lnTo>
                    <a:pt x="1577" y="531"/>
                  </a:lnTo>
                  <a:lnTo>
                    <a:pt x="1577" y="532"/>
                  </a:lnTo>
                  <a:lnTo>
                    <a:pt x="1578" y="532"/>
                  </a:lnTo>
                  <a:lnTo>
                    <a:pt x="1581" y="533"/>
                  </a:lnTo>
                  <a:lnTo>
                    <a:pt x="1581" y="533"/>
                  </a:lnTo>
                  <a:lnTo>
                    <a:pt x="1583" y="533"/>
                  </a:lnTo>
                  <a:lnTo>
                    <a:pt x="1587" y="536"/>
                  </a:lnTo>
                  <a:lnTo>
                    <a:pt x="1585" y="536"/>
                  </a:lnTo>
                  <a:lnTo>
                    <a:pt x="1587" y="537"/>
                  </a:lnTo>
                  <a:lnTo>
                    <a:pt x="1588" y="536"/>
                  </a:lnTo>
                  <a:lnTo>
                    <a:pt x="1588" y="537"/>
                  </a:lnTo>
                  <a:lnTo>
                    <a:pt x="1589" y="537"/>
                  </a:lnTo>
                  <a:lnTo>
                    <a:pt x="1591" y="538"/>
                  </a:lnTo>
                  <a:lnTo>
                    <a:pt x="1592" y="539"/>
                  </a:lnTo>
                  <a:lnTo>
                    <a:pt x="1592" y="538"/>
                  </a:lnTo>
                  <a:lnTo>
                    <a:pt x="1594" y="538"/>
                  </a:lnTo>
                  <a:lnTo>
                    <a:pt x="1598" y="539"/>
                  </a:lnTo>
                  <a:lnTo>
                    <a:pt x="1598" y="540"/>
                  </a:lnTo>
                  <a:lnTo>
                    <a:pt x="1600" y="540"/>
                  </a:lnTo>
                  <a:lnTo>
                    <a:pt x="1600" y="542"/>
                  </a:lnTo>
                  <a:lnTo>
                    <a:pt x="1601" y="542"/>
                  </a:lnTo>
                  <a:lnTo>
                    <a:pt x="1601" y="543"/>
                  </a:lnTo>
                  <a:lnTo>
                    <a:pt x="1600" y="543"/>
                  </a:lnTo>
                  <a:lnTo>
                    <a:pt x="1598" y="542"/>
                  </a:lnTo>
                  <a:lnTo>
                    <a:pt x="1597" y="540"/>
                  </a:lnTo>
                  <a:lnTo>
                    <a:pt x="1597" y="542"/>
                  </a:lnTo>
                  <a:lnTo>
                    <a:pt x="1596" y="543"/>
                  </a:lnTo>
                  <a:lnTo>
                    <a:pt x="1597" y="543"/>
                  </a:lnTo>
                  <a:lnTo>
                    <a:pt x="1597" y="543"/>
                  </a:lnTo>
                  <a:lnTo>
                    <a:pt x="1598" y="543"/>
                  </a:lnTo>
                  <a:lnTo>
                    <a:pt x="1600" y="543"/>
                  </a:lnTo>
                  <a:lnTo>
                    <a:pt x="1601" y="543"/>
                  </a:lnTo>
                  <a:lnTo>
                    <a:pt x="1603" y="543"/>
                  </a:lnTo>
                  <a:lnTo>
                    <a:pt x="1604" y="544"/>
                  </a:lnTo>
                  <a:lnTo>
                    <a:pt x="1607" y="548"/>
                  </a:lnTo>
                  <a:lnTo>
                    <a:pt x="1609" y="550"/>
                  </a:lnTo>
                  <a:lnTo>
                    <a:pt x="1607" y="549"/>
                  </a:lnTo>
                  <a:lnTo>
                    <a:pt x="1607" y="550"/>
                  </a:lnTo>
                  <a:lnTo>
                    <a:pt x="1608" y="550"/>
                  </a:lnTo>
                  <a:lnTo>
                    <a:pt x="1608" y="551"/>
                  </a:lnTo>
                  <a:lnTo>
                    <a:pt x="1609" y="551"/>
                  </a:lnTo>
                  <a:lnTo>
                    <a:pt x="1609" y="550"/>
                  </a:lnTo>
                  <a:lnTo>
                    <a:pt x="1609" y="551"/>
                  </a:lnTo>
                  <a:lnTo>
                    <a:pt x="1612" y="554"/>
                  </a:lnTo>
                  <a:lnTo>
                    <a:pt x="1613" y="554"/>
                  </a:lnTo>
                  <a:lnTo>
                    <a:pt x="1614" y="554"/>
                  </a:lnTo>
                  <a:lnTo>
                    <a:pt x="1614" y="552"/>
                  </a:lnTo>
                  <a:lnTo>
                    <a:pt x="1615" y="554"/>
                  </a:lnTo>
                  <a:lnTo>
                    <a:pt x="1615" y="555"/>
                  </a:lnTo>
                  <a:lnTo>
                    <a:pt x="1615" y="556"/>
                  </a:lnTo>
                  <a:lnTo>
                    <a:pt x="1616" y="556"/>
                  </a:lnTo>
                  <a:lnTo>
                    <a:pt x="1618" y="556"/>
                  </a:lnTo>
                  <a:lnTo>
                    <a:pt x="1618" y="557"/>
                  </a:lnTo>
                  <a:lnTo>
                    <a:pt x="1619" y="557"/>
                  </a:lnTo>
                  <a:lnTo>
                    <a:pt x="1620" y="557"/>
                  </a:lnTo>
                  <a:lnTo>
                    <a:pt x="1621" y="558"/>
                  </a:lnTo>
                  <a:lnTo>
                    <a:pt x="1622" y="560"/>
                  </a:lnTo>
                  <a:lnTo>
                    <a:pt x="1623" y="561"/>
                  </a:lnTo>
                  <a:lnTo>
                    <a:pt x="1622" y="561"/>
                  </a:lnTo>
                  <a:lnTo>
                    <a:pt x="1622" y="562"/>
                  </a:lnTo>
                  <a:lnTo>
                    <a:pt x="1622" y="563"/>
                  </a:lnTo>
                  <a:lnTo>
                    <a:pt x="1622" y="564"/>
                  </a:lnTo>
                  <a:lnTo>
                    <a:pt x="1623" y="564"/>
                  </a:lnTo>
                  <a:lnTo>
                    <a:pt x="1625" y="566"/>
                  </a:lnTo>
                  <a:lnTo>
                    <a:pt x="1626" y="566"/>
                  </a:lnTo>
                  <a:lnTo>
                    <a:pt x="1627" y="566"/>
                  </a:lnTo>
                  <a:lnTo>
                    <a:pt x="1628" y="567"/>
                  </a:lnTo>
                  <a:lnTo>
                    <a:pt x="1629" y="567"/>
                  </a:lnTo>
                  <a:lnTo>
                    <a:pt x="1629" y="568"/>
                  </a:lnTo>
                  <a:lnTo>
                    <a:pt x="1629" y="569"/>
                  </a:lnTo>
                  <a:lnTo>
                    <a:pt x="1631" y="570"/>
                  </a:lnTo>
                  <a:lnTo>
                    <a:pt x="1629" y="570"/>
                  </a:lnTo>
                  <a:lnTo>
                    <a:pt x="1629" y="571"/>
                  </a:lnTo>
                  <a:lnTo>
                    <a:pt x="1631" y="571"/>
                  </a:lnTo>
                  <a:lnTo>
                    <a:pt x="1631" y="570"/>
                  </a:lnTo>
                  <a:lnTo>
                    <a:pt x="1632" y="570"/>
                  </a:lnTo>
                  <a:lnTo>
                    <a:pt x="1633" y="570"/>
                  </a:lnTo>
                  <a:lnTo>
                    <a:pt x="1634" y="571"/>
                  </a:lnTo>
                  <a:lnTo>
                    <a:pt x="1632" y="571"/>
                  </a:lnTo>
                  <a:lnTo>
                    <a:pt x="1633" y="571"/>
                  </a:lnTo>
                  <a:lnTo>
                    <a:pt x="1634" y="573"/>
                  </a:lnTo>
                  <a:lnTo>
                    <a:pt x="1635" y="571"/>
                  </a:lnTo>
                  <a:lnTo>
                    <a:pt x="1637" y="571"/>
                  </a:lnTo>
                  <a:lnTo>
                    <a:pt x="1638" y="573"/>
                  </a:lnTo>
                  <a:lnTo>
                    <a:pt x="1638" y="574"/>
                  </a:lnTo>
                  <a:lnTo>
                    <a:pt x="1638" y="574"/>
                  </a:lnTo>
                  <a:lnTo>
                    <a:pt x="1640" y="575"/>
                  </a:lnTo>
                  <a:lnTo>
                    <a:pt x="1641" y="576"/>
                  </a:lnTo>
                  <a:lnTo>
                    <a:pt x="1643" y="577"/>
                  </a:lnTo>
                  <a:lnTo>
                    <a:pt x="1641" y="577"/>
                  </a:lnTo>
                  <a:lnTo>
                    <a:pt x="1641" y="579"/>
                  </a:lnTo>
                  <a:lnTo>
                    <a:pt x="1643" y="580"/>
                  </a:lnTo>
                  <a:lnTo>
                    <a:pt x="1644" y="580"/>
                  </a:lnTo>
                  <a:lnTo>
                    <a:pt x="1644" y="581"/>
                  </a:lnTo>
                  <a:lnTo>
                    <a:pt x="1645" y="581"/>
                  </a:lnTo>
                  <a:lnTo>
                    <a:pt x="1647" y="581"/>
                  </a:lnTo>
                  <a:lnTo>
                    <a:pt x="1646" y="580"/>
                  </a:lnTo>
                  <a:lnTo>
                    <a:pt x="1649" y="581"/>
                  </a:lnTo>
                  <a:lnTo>
                    <a:pt x="1650" y="582"/>
                  </a:lnTo>
                  <a:lnTo>
                    <a:pt x="1649" y="582"/>
                  </a:lnTo>
                  <a:lnTo>
                    <a:pt x="1649" y="583"/>
                  </a:lnTo>
                  <a:lnTo>
                    <a:pt x="1649" y="585"/>
                  </a:lnTo>
                  <a:lnTo>
                    <a:pt x="1649" y="586"/>
                  </a:lnTo>
                  <a:lnTo>
                    <a:pt x="1647" y="586"/>
                  </a:lnTo>
                  <a:lnTo>
                    <a:pt x="1646" y="586"/>
                  </a:lnTo>
                  <a:lnTo>
                    <a:pt x="1646" y="587"/>
                  </a:lnTo>
                  <a:lnTo>
                    <a:pt x="1647" y="588"/>
                  </a:lnTo>
                  <a:lnTo>
                    <a:pt x="1649" y="588"/>
                  </a:lnTo>
                  <a:lnTo>
                    <a:pt x="1650" y="588"/>
                  </a:lnTo>
                  <a:lnTo>
                    <a:pt x="1651" y="588"/>
                  </a:lnTo>
                  <a:lnTo>
                    <a:pt x="1651" y="589"/>
                  </a:lnTo>
                  <a:lnTo>
                    <a:pt x="1652" y="589"/>
                  </a:lnTo>
                  <a:lnTo>
                    <a:pt x="1653" y="589"/>
                  </a:lnTo>
                  <a:lnTo>
                    <a:pt x="1653" y="588"/>
                  </a:lnTo>
                  <a:lnTo>
                    <a:pt x="1652" y="588"/>
                  </a:lnTo>
                  <a:lnTo>
                    <a:pt x="1651" y="588"/>
                  </a:lnTo>
                  <a:lnTo>
                    <a:pt x="1651" y="587"/>
                  </a:lnTo>
                  <a:lnTo>
                    <a:pt x="1651" y="586"/>
                  </a:lnTo>
                  <a:lnTo>
                    <a:pt x="1650" y="586"/>
                  </a:lnTo>
                  <a:lnTo>
                    <a:pt x="1651" y="585"/>
                  </a:lnTo>
                  <a:lnTo>
                    <a:pt x="1651" y="583"/>
                  </a:lnTo>
                  <a:lnTo>
                    <a:pt x="1655" y="586"/>
                  </a:lnTo>
                  <a:lnTo>
                    <a:pt x="1656" y="587"/>
                  </a:lnTo>
                  <a:lnTo>
                    <a:pt x="1657" y="587"/>
                  </a:lnTo>
                  <a:lnTo>
                    <a:pt x="1657" y="588"/>
                  </a:lnTo>
                  <a:lnTo>
                    <a:pt x="1657" y="589"/>
                  </a:lnTo>
                  <a:lnTo>
                    <a:pt x="1658" y="589"/>
                  </a:lnTo>
                  <a:lnTo>
                    <a:pt x="1657" y="591"/>
                  </a:lnTo>
                  <a:lnTo>
                    <a:pt x="1658" y="591"/>
                  </a:lnTo>
                  <a:lnTo>
                    <a:pt x="1659" y="592"/>
                  </a:lnTo>
                  <a:lnTo>
                    <a:pt x="1658" y="592"/>
                  </a:lnTo>
                  <a:lnTo>
                    <a:pt x="1658" y="593"/>
                  </a:lnTo>
                  <a:lnTo>
                    <a:pt x="1658" y="594"/>
                  </a:lnTo>
                  <a:lnTo>
                    <a:pt x="1657" y="594"/>
                  </a:lnTo>
                  <a:lnTo>
                    <a:pt x="1657" y="595"/>
                  </a:lnTo>
                  <a:lnTo>
                    <a:pt x="1656" y="595"/>
                  </a:lnTo>
                  <a:lnTo>
                    <a:pt x="1657" y="597"/>
                  </a:lnTo>
                  <a:lnTo>
                    <a:pt x="1658" y="597"/>
                  </a:lnTo>
                  <a:lnTo>
                    <a:pt x="1659" y="597"/>
                  </a:lnTo>
                  <a:lnTo>
                    <a:pt x="1659" y="595"/>
                  </a:lnTo>
                  <a:lnTo>
                    <a:pt x="1660" y="595"/>
                  </a:lnTo>
                  <a:lnTo>
                    <a:pt x="1662" y="595"/>
                  </a:lnTo>
                  <a:lnTo>
                    <a:pt x="1663" y="597"/>
                  </a:lnTo>
                  <a:lnTo>
                    <a:pt x="1663" y="598"/>
                  </a:lnTo>
                  <a:lnTo>
                    <a:pt x="1662" y="598"/>
                  </a:lnTo>
                  <a:lnTo>
                    <a:pt x="1662" y="599"/>
                  </a:lnTo>
                  <a:lnTo>
                    <a:pt x="1662" y="600"/>
                  </a:lnTo>
                  <a:lnTo>
                    <a:pt x="1662" y="600"/>
                  </a:lnTo>
                  <a:lnTo>
                    <a:pt x="1662" y="601"/>
                  </a:lnTo>
                  <a:lnTo>
                    <a:pt x="1660" y="601"/>
                  </a:lnTo>
                  <a:lnTo>
                    <a:pt x="1660" y="602"/>
                  </a:lnTo>
                  <a:lnTo>
                    <a:pt x="1662" y="602"/>
                  </a:lnTo>
                  <a:lnTo>
                    <a:pt x="1660" y="604"/>
                  </a:lnTo>
                  <a:lnTo>
                    <a:pt x="1662" y="604"/>
                  </a:lnTo>
                  <a:lnTo>
                    <a:pt x="1662" y="605"/>
                  </a:lnTo>
                  <a:lnTo>
                    <a:pt x="1662" y="606"/>
                  </a:lnTo>
                  <a:lnTo>
                    <a:pt x="1663" y="606"/>
                  </a:lnTo>
                  <a:lnTo>
                    <a:pt x="1663" y="607"/>
                  </a:lnTo>
                  <a:lnTo>
                    <a:pt x="1663" y="608"/>
                  </a:lnTo>
                  <a:lnTo>
                    <a:pt x="1663" y="610"/>
                  </a:lnTo>
                  <a:lnTo>
                    <a:pt x="1663" y="611"/>
                  </a:lnTo>
                  <a:lnTo>
                    <a:pt x="1662" y="611"/>
                  </a:lnTo>
                  <a:lnTo>
                    <a:pt x="1662" y="612"/>
                  </a:lnTo>
                  <a:lnTo>
                    <a:pt x="1660" y="612"/>
                  </a:lnTo>
                  <a:lnTo>
                    <a:pt x="1660" y="613"/>
                  </a:lnTo>
                  <a:lnTo>
                    <a:pt x="1662" y="614"/>
                  </a:lnTo>
                  <a:lnTo>
                    <a:pt x="1662" y="616"/>
                  </a:lnTo>
                  <a:lnTo>
                    <a:pt x="1663" y="614"/>
                  </a:lnTo>
                  <a:lnTo>
                    <a:pt x="1664" y="616"/>
                  </a:lnTo>
                  <a:lnTo>
                    <a:pt x="1665" y="617"/>
                  </a:lnTo>
                  <a:lnTo>
                    <a:pt x="1666" y="617"/>
                  </a:lnTo>
                  <a:lnTo>
                    <a:pt x="1666" y="618"/>
                  </a:lnTo>
                  <a:lnTo>
                    <a:pt x="1665" y="618"/>
                  </a:lnTo>
                  <a:lnTo>
                    <a:pt x="1665" y="619"/>
                  </a:lnTo>
                  <a:lnTo>
                    <a:pt x="1665" y="620"/>
                  </a:lnTo>
                  <a:lnTo>
                    <a:pt x="1666" y="622"/>
                  </a:lnTo>
                  <a:lnTo>
                    <a:pt x="1665" y="622"/>
                  </a:lnTo>
                  <a:lnTo>
                    <a:pt x="1666" y="623"/>
                  </a:lnTo>
                  <a:lnTo>
                    <a:pt x="1665" y="623"/>
                  </a:lnTo>
                  <a:lnTo>
                    <a:pt x="1666" y="624"/>
                  </a:lnTo>
                  <a:lnTo>
                    <a:pt x="1666" y="623"/>
                  </a:lnTo>
                  <a:lnTo>
                    <a:pt x="1668" y="623"/>
                  </a:lnTo>
                  <a:lnTo>
                    <a:pt x="1668" y="622"/>
                  </a:lnTo>
                  <a:lnTo>
                    <a:pt x="1668" y="620"/>
                  </a:lnTo>
                  <a:lnTo>
                    <a:pt x="1668" y="620"/>
                  </a:lnTo>
                  <a:lnTo>
                    <a:pt x="1668" y="619"/>
                  </a:lnTo>
                  <a:lnTo>
                    <a:pt x="1668" y="619"/>
                  </a:lnTo>
                  <a:lnTo>
                    <a:pt x="1668" y="618"/>
                  </a:lnTo>
                  <a:lnTo>
                    <a:pt x="1669" y="618"/>
                  </a:lnTo>
                  <a:lnTo>
                    <a:pt x="1670" y="618"/>
                  </a:lnTo>
                  <a:lnTo>
                    <a:pt x="1670" y="619"/>
                  </a:lnTo>
                  <a:lnTo>
                    <a:pt x="1670" y="620"/>
                  </a:lnTo>
                  <a:lnTo>
                    <a:pt x="1670" y="622"/>
                  </a:lnTo>
                  <a:lnTo>
                    <a:pt x="1669" y="623"/>
                  </a:lnTo>
                  <a:lnTo>
                    <a:pt x="1669" y="624"/>
                  </a:lnTo>
                  <a:lnTo>
                    <a:pt x="1669" y="625"/>
                  </a:lnTo>
                  <a:lnTo>
                    <a:pt x="1670" y="624"/>
                  </a:lnTo>
                  <a:lnTo>
                    <a:pt x="1670" y="623"/>
                  </a:lnTo>
                  <a:lnTo>
                    <a:pt x="1670" y="622"/>
                  </a:lnTo>
                  <a:lnTo>
                    <a:pt x="1671" y="622"/>
                  </a:lnTo>
                  <a:lnTo>
                    <a:pt x="1672" y="622"/>
                  </a:lnTo>
                  <a:lnTo>
                    <a:pt x="1672" y="620"/>
                  </a:lnTo>
                  <a:lnTo>
                    <a:pt x="1672" y="619"/>
                  </a:lnTo>
                  <a:lnTo>
                    <a:pt x="1671" y="618"/>
                  </a:lnTo>
                  <a:lnTo>
                    <a:pt x="1671" y="617"/>
                  </a:lnTo>
                  <a:lnTo>
                    <a:pt x="1670" y="617"/>
                  </a:lnTo>
                  <a:lnTo>
                    <a:pt x="1669" y="617"/>
                  </a:lnTo>
                  <a:lnTo>
                    <a:pt x="1668" y="617"/>
                  </a:lnTo>
                  <a:lnTo>
                    <a:pt x="1668" y="616"/>
                  </a:lnTo>
                  <a:lnTo>
                    <a:pt x="1669" y="614"/>
                  </a:lnTo>
                  <a:lnTo>
                    <a:pt x="1670" y="613"/>
                  </a:lnTo>
                  <a:lnTo>
                    <a:pt x="1670" y="612"/>
                  </a:lnTo>
                  <a:lnTo>
                    <a:pt x="1670" y="611"/>
                  </a:lnTo>
                  <a:lnTo>
                    <a:pt x="1670" y="610"/>
                  </a:lnTo>
                  <a:lnTo>
                    <a:pt x="1670" y="608"/>
                  </a:lnTo>
                  <a:lnTo>
                    <a:pt x="1670" y="607"/>
                  </a:lnTo>
                  <a:lnTo>
                    <a:pt x="1669" y="607"/>
                  </a:lnTo>
                  <a:lnTo>
                    <a:pt x="1669" y="606"/>
                  </a:lnTo>
                  <a:lnTo>
                    <a:pt x="1669" y="605"/>
                  </a:lnTo>
                  <a:lnTo>
                    <a:pt x="1668" y="605"/>
                  </a:lnTo>
                  <a:lnTo>
                    <a:pt x="1668" y="604"/>
                  </a:lnTo>
                  <a:lnTo>
                    <a:pt x="1668" y="604"/>
                  </a:lnTo>
                  <a:lnTo>
                    <a:pt x="1668" y="602"/>
                  </a:lnTo>
                  <a:lnTo>
                    <a:pt x="1668" y="602"/>
                  </a:lnTo>
                  <a:lnTo>
                    <a:pt x="1670" y="602"/>
                  </a:lnTo>
                  <a:lnTo>
                    <a:pt x="1672" y="602"/>
                  </a:lnTo>
                  <a:lnTo>
                    <a:pt x="1672" y="601"/>
                  </a:lnTo>
                  <a:lnTo>
                    <a:pt x="1674" y="601"/>
                  </a:lnTo>
                  <a:lnTo>
                    <a:pt x="1675" y="602"/>
                  </a:lnTo>
                  <a:lnTo>
                    <a:pt x="1676" y="602"/>
                  </a:lnTo>
                  <a:lnTo>
                    <a:pt x="1677" y="602"/>
                  </a:lnTo>
                  <a:lnTo>
                    <a:pt x="1678" y="602"/>
                  </a:lnTo>
                  <a:lnTo>
                    <a:pt x="1680" y="602"/>
                  </a:lnTo>
                  <a:lnTo>
                    <a:pt x="1678" y="604"/>
                  </a:lnTo>
                  <a:lnTo>
                    <a:pt x="1678" y="605"/>
                  </a:lnTo>
                  <a:lnTo>
                    <a:pt x="1677" y="605"/>
                  </a:lnTo>
                  <a:lnTo>
                    <a:pt x="1676" y="605"/>
                  </a:lnTo>
                  <a:lnTo>
                    <a:pt x="1676" y="606"/>
                  </a:lnTo>
                  <a:lnTo>
                    <a:pt x="1676" y="607"/>
                  </a:lnTo>
                  <a:lnTo>
                    <a:pt x="1677" y="607"/>
                  </a:lnTo>
                  <a:lnTo>
                    <a:pt x="1676" y="608"/>
                  </a:lnTo>
                  <a:lnTo>
                    <a:pt x="1677" y="608"/>
                  </a:lnTo>
                  <a:lnTo>
                    <a:pt x="1678" y="608"/>
                  </a:lnTo>
                  <a:lnTo>
                    <a:pt x="1678" y="607"/>
                  </a:lnTo>
                  <a:lnTo>
                    <a:pt x="1677" y="607"/>
                  </a:lnTo>
                  <a:lnTo>
                    <a:pt x="1677" y="606"/>
                  </a:lnTo>
                  <a:lnTo>
                    <a:pt x="1678" y="606"/>
                  </a:lnTo>
                  <a:lnTo>
                    <a:pt x="1678" y="605"/>
                  </a:lnTo>
                  <a:lnTo>
                    <a:pt x="1680" y="606"/>
                  </a:lnTo>
                  <a:lnTo>
                    <a:pt x="1681" y="607"/>
                  </a:lnTo>
                  <a:lnTo>
                    <a:pt x="1682" y="607"/>
                  </a:lnTo>
                  <a:lnTo>
                    <a:pt x="1683" y="607"/>
                  </a:lnTo>
                  <a:lnTo>
                    <a:pt x="1684" y="607"/>
                  </a:lnTo>
                  <a:lnTo>
                    <a:pt x="1686" y="606"/>
                  </a:lnTo>
                  <a:lnTo>
                    <a:pt x="1687" y="606"/>
                  </a:lnTo>
                  <a:lnTo>
                    <a:pt x="1686" y="605"/>
                  </a:lnTo>
                  <a:lnTo>
                    <a:pt x="1688" y="605"/>
                  </a:lnTo>
                  <a:lnTo>
                    <a:pt x="1689" y="606"/>
                  </a:lnTo>
                  <a:lnTo>
                    <a:pt x="1690" y="605"/>
                  </a:lnTo>
                  <a:lnTo>
                    <a:pt x="1691" y="605"/>
                  </a:lnTo>
                  <a:lnTo>
                    <a:pt x="1691" y="606"/>
                  </a:lnTo>
                  <a:lnTo>
                    <a:pt x="1693" y="606"/>
                  </a:lnTo>
                  <a:lnTo>
                    <a:pt x="1694" y="606"/>
                  </a:lnTo>
                  <a:lnTo>
                    <a:pt x="1694" y="607"/>
                  </a:lnTo>
                  <a:lnTo>
                    <a:pt x="1694" y="608"/>
                  </a:lnTo>
                  <a:lnTo>
                    <a:pt x="1695" y="610"/>
                  </a:lnTo>
                  <a:lnTo>
                    <a:pt x="1696" y="610"/>
                  </a:lnTo>
                  <a:lnTo>
                    <a:pt x="1696" y="611"/>
                  </a:lnTo>
                  <a:lnTo>
                    <a:pt x="1696" y="611"/>
                  </a:lnTo>
                  <a:lnTo>
                    <a:pt x="1696" y="612"/>
                  </a:lnTo>
                  <a:lnTo>
                    <a:pt x="1696" y="613"/>
                  </a:lnTo>
                  <a:lnTo>
                    <a:pt x="1696" y="613"/>
                  </a:lnTo>
                  <a:lnTo>
                    <a:pt x="1699" y="616"/>
                  </a:lnTo>
                  <a:lnTo>
                    <a:pt x="1700" y="617"/>
                  </a:lnTo>
                  <a:lnTo>
                    <a:pt x="1701" y="617"/>
                  </a:lnTo>
                  <a:lnTo>
                    <a:pt x="1701" y="618"/>
                  </a:lnTo>
                  <a:lnTo>
                    <a:pt x="1702" y="618"/>
                  </a:lnTo>
                  <a:lnTo>
                    <a:pt x="1702" y="619"/>
                  </a:lnTo>
                  <a:lnTo>
                    <a:pt x="1703" y="619"/>
                  </a:lnTo>
                  <a:lnTo>
                    <a:pt x="1703" y="620"/>
                  </a:lnTo>
                  <a:lnTo>
                    <a:pt x="1703" y="622"/>
                  </a:lnTo>
                  <a:lnTo>
                    <a:pt x="1705" y="622"/>
                  </a:lnTo>
                  <a:lnTo>
                    <a:pt x="1706" y="623"/>
                  </a:lnTo>
                  <a:lnTo>
                    <a:pt x="1705" y="623"/>
                  </a:lnTo>
                  <a:lnTo>
                    <a:pt x="1705" y="624"/>
                  </a:lnTo>
                  <a:lnTo>
                    <a:pt x="1703" y="624"/>
                  </a:lnTo>
                  <a:lnTo>
                    <a:pt x="1703" y="625"/>
                  </a:lnTo>
                  <a:lnTo>
                    <a:pt x="1705" y="625"/>
                  </a:lnTo>
                  <a:lnTo>
                    <a:pt x="1705" y="624"/>
                  </a:lnTo>
                  <a:lnTo>
                    <a:pt x="1706" y="624"/>
                  </a:lnTo>
                  <a:lnTo>
                    <a:pt x="1706" y="623"/>
                  </a:lnTo>
                  <a:lnTo>
                    <a:pt x="1707" y="623"/>
                  </a:lnTo>
                  <a:lnTo>
                    <a:pt x="1708" y="623"/>
                  </a:lnTo>
                  <a:lnTo>
                    <a:pt x="1708" y="624"/>
                  </a:lnTo>
                  <a:lnTo>
                    <a:pt x="1708" y="625"/>
                  </a:lnTo>
                  <a:lnTo>
                    <a:pt x="1709" y="625"/>
                  </a:lnTo>
                  <a:lnTo>
                    <a:pt x="1708" y="626"/>
                  </a:lnTo>
                  <a:lnTo>
                    <a:pt x="1707" y="625"/>
                  </a:lnTo>
                  <a:lnTo>
                    <a:pt x="1707" y="626"/>
                  </a:lnTo>
                  <a:lnTo>
                    <a:pt x="1708" y="626"/>
                  </a:lnTo>
                  <a:lnTo>
                    <a:pt x="1709" y="626"/>
                  </a:lnTo>
                  <a:lnTo>
                    <a:pt x="1711" y="626"/>
                  </a:lnTo>
                  <a:lnTo>
                    <a:pt x="1712" y="626"/>
                  </a:lnTo>
                  <a:lnTo>
                    <a:pt x="1713" y="628"/>
                  </a:lnTo>
                  <a:close/>
                  <a:moveTo>
                    <a:pt x="677" y="381"/>
                  </a:moveTo>
                  <a:lnTo>
                    <a:pt x="676" y="381"/>
                  </a:lnTo>
                  <a:lnTo>
                    <a:pt x="676" y="382"/>
                  </a:lnTo>
                  <a:lnTo>
                    <a:pt x="677" y="381"/>
                  </a:lnTo>
                  <a:close/>
                  <a:moveTo>
                    <a:pt x="475" y="489"/>
                  </a:moveTo>
                  <a:lnTo>
                    <a:pt x="474" y="489"/>
                  </a:lnTo>
                  <a:lnTo>
                    <a:pt x="474" y="490"/>
                  </a:lnTo>
                  <a:lnTo>
                    <a:pt x="475" y="490"/>
                  </a:lnTo>
                  <a:lnTo>
                    <a:pt x="475" y="489"/>
                  </a:lnTo>
                  <a:close/>
                  <a:moveTo>
                    <a:pt x="119" y="532"/>
                  </a:moveTo>
                  <a:lnTo>
                    <a:pt x="118" y="532"/>
                  </a:lnTo>
                  <a:lnTo>
                    <a:pt x="118" y="533"/>
                  </a:lnTo>
                  <a:lnTo>
                    <a:pt x="119" y="532"/>
                  </a:lnTo>
                  <a:close/>
                  <a:moveTo>
                    <a:pt x="210" y="663"/>
                  </a:moveTo>
                  <a:lnTo>
                    <a:pt x="209" y="662"/>
                  </a:lnTo>
                  <a:lnTo>
                    <a:pt x="209" y="663"/>
                  </a:lnTo>
                  <a:lnTo>
                    <a:pt x="209" y="665"/>
                  </a:lnTo>
                  <a:lnTo>
                    <a:pt x="207" y="663"/>
                  </a:lnTo>
                  <a:lnTo>
                    <a:pt x="206" y="663"/>
                  </a:lnTo>
                  <a:lnTo>
                    <a:pt x="205" y="663"/>
                  </a:lnTo>
                  <a:lnTo>
                    <a:pt x="206" y="665"/>
                  </a:lnTo>
                  <a:lnTo>
                    <a:pt x="207" y="665"/>
                  </a:lnTo>
                  <a:lnTo>
                    <a:pt x="209" y="665"/>
                  </a:lnTo>
                  <a:lnTo>
                    <a:pt x="210" y="665"/>
                  </a:lnTo>
                  <a:lnTo>
                    <a:pt x="210" y="663"/>
                  </a:lnTo>
                  <a:close/>
                  <a:moveTo>
                    <a:pt x="390" y="557"/>
                  </a:moveTo>
                  <a:lnTo>
                    <a:pt x="389" y="557"/>
                  </a:lnTo>
                  <a:lnTo>
                    <a:pt x="389" y="558"/>
                  </a:lnTo>
                  <a:lnTo>
                    <a:pt x="390" y="558"/>
                  </a:lnTo>
                  <a:lnTo>
                    <a:pt x="390" y="557"/>
                  </a:lnTo>
                  <a:close/>
                  <a:moveTo>
                    <a:pt x="576" y="865"/>
                  </a:moveTo>
                  <a:lnTo>
                    <a:pt x="575" y="865"/>
                  </a:lnTo>
                  <a:lnTo>
                    <a:pt x="575" y="866"/>
                  </a:lnTo>
                  <a:lnTo>
                    <a:pt x="576" y="866"/>
                  </a:lnTo>
                  <a:lnTo>
                    <a:pt x="576" y="865"/>
                  </a:lnTo>
                  <a:close/>
                  <a:moveTo>
                    <a:pt x="630" y="512"/>
                  </a:moveTo>
                  <a:lnTo>
                    <a:pt x="629" y="511"/>
                  </a:lnTo>
                  <a:lnTo>
                    <a:pt x="629" y="512"/>
                  </a:lnTo>
                  <a:lnTo>
                    <a:pt x="629" y="513"/>
                  </a:lnTo>
                  <a:lnTo>
                    <a:pt x="629" y="514"/>
                  </a:lnTo>
                  <a:lnTo>
                    <a:pt x="629" y="514"/>
                  </a:lnTo>
                  <a:lnTo>
                    <a:pt x="630" y="514"/>
                  </a:lnTo>
                  <a:lnTo>
                    <a:pt x="630" y="514"/>
                  </a:lnTo>
                  <a:lnTo>
                    <a:pt x="630" y="512"/>
                  </a:lnTo>
                  <a:close/>
                  <a:moveTo>
                    <a:pt x="674" y="425"/>
                  </a:moveTo>
                  <a:lnTo>
                    <a:pt x="673" y="422"/>
                  </a:lnTo>
                  <a:lnTo>
                    <a:pt x="672" y="421"/>
                  </a:lnTo>
                  <a:lnTo>
                    <a:pt x="670" y="421"/>
                  </a:lnTo>
                  <a:lnTo>
                    <a:pt x="670" y="420"/>
                  </a:lnTo>
                  <a:lnTo>
                    <a:pt x="670" y="419"/>
                  </a:lnTo>
                  <a:lnTo>
                    <a:pt x="669" y="418"/>
                  </a:lnTo>
                  <a:lnTo>
                    <a:pt x="666" y="416"/>
                  </a:lnTo>
                  <a:lnTo>
                    <a:pt x="664" y="415"/>
                  </a:lnTo>
                  <a:lnTo>
                    <a:pt x="664" y="416"/>
                  </a:lnTo>
                  <a:lnTo>
                    <a:pt x="666" y="416"/>
                  </a:lnTo>
                  <a:lnTo>
                    <a:pt x="668" y="419"/>
                  </a:lnTo>
                  <a:lnTo>
                    <a:pt x="669" y="420"/>
                  </a:lnTo>
                  <a:lnTo>
                    <a:pt x="669" y="421"/>
                  </a:lnTo>
                  <a:lnTo>
                    <a:pt x="672" y="422"/>
                  </a:lnTo>
                  <a:lnTo>
                    <a:pt x="673" y="423"/>
                  </a:lnTo>
                  <a:lnTo>
                    <a:pt x="674" y="425"/>
                  </a:lnTo>
                  <a:close/>
                  <a:moveTo>
                    <a:pt x="830" y="298"/>
                  </a:moveTo>
                  <a:lnTo>
                    <a:pt x="829" y="297"/>
                  </a:lnTo>
                  <a:lnTo>
                    <a:pt x="827" y="296"/>
                  </a:lnTo>
                  <a:lnTo>
                    <a:pt x="824" y="295"/>
                  </a:lnTo>
                  <a:lnTo>
                    <a:pt x="825" y="296"/>
                  </a:lnTo>
                  <a:lnTo>
                    <a:pt x="825" y="297"/>
                  </a:lnTo>
                  <a:lnTo>
                    <a:pt x="830" y="298"/>
                  </a:lnTo>
                  <a:close/>
                  <a:moveTo>
                    <a:pt x="941" y="431"/>
                  </a:moveTo>
                  <a:lnTo>
                    <a:pt x="944" y="428"/>
                  </a:lnTo>
                  <a:lnTo>
                    <a:pt x="944" y="428"/>
                  </a:lnTo>
                  <a:lnTo>
                    <a:pt x="944" y="427"/>
                  </a:lnTo>
                  <a:lnTo>
                    <a:pt x="944" y="426"/>
                  </a:lnTo>
                  <a:lnTo>
                    <a:pt x="944" y="425"/>
                  </a:lnTo>
                  <a:lnTo>
                    <a:pt x="942" y="426"/>
                  </a:lnTo>
                  <a:lnTo>
                    <a:pt x="942" y="427"/>
                  </a:lnTo>
                  <a:lnTo>
                    <a:pt x="942" y="428"/>
                  </a:lnTo>
                  <a:lnTo>
                    <a:pt x="942" y="428"/>
                  </a:lnTo>
                  <a:lnTo>
                    <a:pt x="941" y="431"/>
                  </a:lnTo>
                  <a:close/>
                  <a:moveTo>
                    <a:pt x="940" y="434"/>
                  </a:moveTo>
                  <a:lnTo>
                    <a:pt x="939" y="433"/>
                  </a:lnTo>
                  <a:lnTo>
                    <a:pt x="940" y="432"/>
                  </a:lnTo>
                  <a:lnTo>
                    <a:pt x="940" y="431"/>
                  </a:lnTo>
                  <a:lnTo>
                    <a:pt x="939" y="431"/>
                  </a:lnTo>
                  <a:lnTo>
                    <a:pt x="939" y="432"/>
                  </a:lnTo>
                  <a:lnTo>
                    <a:pt x="939" y="433"/>
                  </a:lnTo>
                  <a:lnTo>
                    <a:pt x="939" y="434"/>
                  </a:lnTo>
                  <a:lnTo>
                    <a:pt x="940" y="434"/>
                  </a:lnTo>
                  <a:close/>
                  <a:moveTo>
                    <a:pt x="949" y="441"/>
                  </a:moveTo>
                  <a:lnTo>
                    <a:pt x="948" y="440"/>
                  </a:lnTo>
                  <a:lnTo>
                    <a:pt x="945" y="439"/>
                  </a:lnTo>
                  <a:lnTo>
                    <a:pt x="941" y="438"/>
                  </a:lnTo>
                  <a:lnTo>
                    <a:pt x="940" y="437"/>
                  </a:lnTo>
                  <a:lnTo>
                    <a:pt x="940" y="438"/>
                  </a:lnTo>
                  <a:lnTo>
                    <a:pt x="941" y="439"/>
                  </a:lnTo>
                  <a:lnTo>
                    <a:pt x="942" y="439"/>
                  </a:lnTo>
                  <a:lnTo>
                    <a:pt x="946" y="440"/>
                  </a:lnTo>
                  <a:lnTo>
                    <a:pt x="949" y="441"/>
                  </a:lnTo>
                  <a:close/>
                  <a:moveTo>
                    <a:pt x="1035" y="433"/>
                  </a:moveTo>
                  <a:lnTo>
                    <a:pt x="1034" y="432"/>
                  </a:lnTo>
                  <a:lnTo>
                    <a:pt x="1034" y="433"/>
                  </a:lnTo>
                  <a:lnTo>
                    <a:pt x="1035" y="433"/>
                  </a:lnTo>
                  <a:close/>
                  <a:moveTo>
                    <a:pt x="1216" y="889"/>
                  </a:moveTo>
                  <a:lnTo>
                    <a:pt x="1217" y="889"/>
                  </a:lnTo>
                  <a:lnTo>
                    <a:pt x="1217" y="888"/>
                  </a:lnTo>
                  <a:lnTo>
                    <a:pt x="1216" y="888"/>
                  </a:lnTo>
                  <a:lnTo>
                    <a:pt x="1216" y="889"/>
                  </a:lnTo>
                  <a:close/>
                  <a:moveTo>
                    <a:pt x="1192" y="482"/>
                  </a:moveTo>
                  <a:lnTo>
                    <a:pt x="1190" y="482"/>
                  </a:lnTo>
                  <a:lnTo>
                    <a:pt x="1190" y="483"/>
                  </a:lnTo>
                  <a:lnTo>
                    <a:pt x="1192" y="483"/>
                  </a:lnTo>
                  <a:lnTo>
                    <a:pt x="1192" y="482"/>
                  </a:lnTo>
                  <a:close/>
                  <a:moveTo>
                    <a:pt x="1311" y="484"/>
                  </a:moveTo>
                  <a:lnTo>
                    <a:pt x="1310" y="486"/>
                  </a:lnTo>
                  <a:lnTo>
                    <a:pt x="1310" y="486"/>
                  </a:lnTo>
                  <a:lnTo>
                    <a:pt x="1311" y="486"/>
                  </a:lnTo>
                  <a:lnTo>
                    <a:pt x="1311" y="484"/>
                  </a:lnTo>
                  <a:close/>
                  <a:moveTo>
                    <a:pt x="1353" y="774"/>
                  </a:moveTo>
                  <a:lnTo>
                    <a:pt x="1354" y="774"/>
                  </a:lnTo>
                  <a:lnTo>
                    <a:pt x="1354" y="773"/>
                  </a:lnTo>
                  <a:lnTo>
                    <a:pt x="1353" y="773"/>
                  </a:lnTo>
                  <a:lnTo>
                    <a:pt x="1353" y="774"/>
                  </a:lnTo>
                  <a:close/>
                  <a:moveTo>
                    <a:pt x="1365" y="492"/>
                  </a:moveTo>
                  <a:lnTo>
                    <a:pt x="1363" y="492"/>
                  </a:lnTo>
                  <a:lnTo>
                    <a:pt x="1365" y="493"/>
                  </a:lnTo>
                  <a:lnTo>
                    <a:pt x="1365" y="492"/>
                  </a:lnTo>
                  <a:close/>
                  <a:moveTo>
                    <a:pt x="1423" y="560"/>
                  </a:moveTo>
                  <a:lnTo>
                    <a:pt x="1422" y="558"/>
                  </a:lnTo>
                  <a:lnTo>
                    <a:pt x="1422" y="560"/>
                  </a:lnTo>
                  <a:lnTo>
                    <a:pt x="1421" y="560"/>
                  </a:lnTo>
                  <a:lnTo>
                    <a:pt x="1421" y="561"/>
                  </a:lnTo>
                  <a:lnTo>
                    <a:pt x="1421" y="562"/>
                  </a:lnTo>
                  <a:lnTo>
                    <a:pt x="1419" y="563"/>
                  </a:lnTo>
                  <a:lnTo>
                    <a:pt x="1418" y="563"/>
                  </a:lnTo>
                  <a:lnTo>
                    <a:pt x="1417" y="563"/>
                  </a:lnTo>
                  <a:lnTo>
                    <a:pt x="1417" y="564"/>
                  </a:lnTo>
                  <a:lnTo>
                    <a:pt x="1418" y="564"/>
                  </a:lnTo>
                  <a:lnTo>
                    <a:pt x="1419" y="564"/>
                  </a:lnTo>
                  <a:lnTo>
                    <a:pt x="1421" y="564"/>
                  </a:lnTo>
                  <a:lnTo>
                    <a:pt x="1421" y="563"/>
                  </a:lnTo>
                  <a:lnTo>
                    <a:pt x="1422" y="561"/>
                  </a:lnTo>
                  <a:lnTo>
                    <a:pt x="1423" y="560"/>
                  </a:lnTo>
                  <a:close/>
                  <a:moveTo>
                    <a:pt x="1532" y="742"/>
                  </a:moveTo>
                  <a:lnTo>
                    <a:pt x="1529" y="741"/>
                  </a:lnTo>
                  <a:lnTo>
                    <a:pt x="1530" y="742"/>
                  </a:lnTo>
                  <a:lnTo>
                    <a:pt x="1532" y="742"/>
                  </a:lnTo>
                  <a:close/>
                  <a:moveTo>
                    <a:pt x="1570" y="657"/>
                  </a:moveTo>
                  <a:lnTo>
                    <a:pt x="1569" y="657"/>
                  </a:lnTo>
                  <a:lnTo>
                    <a:pt x="1569" y="657"/>
                  </a:lnTo>
                  <a:lnTo>
                    <a:pt x="1567" y="657"/>
                  </a:lnTo>
                  <a:lnTo>
                    <a:pt x="1567" y="659"/>
                  </a:lnTo>
                  <a:lnTo>
                    <a:pt x="1565" y="657"/>
                  </a:lnTo>
                  <a:lnTo>
                    <a:pt x="1565" y="659"/>
                  </a:lnTo>
                  <a:lnTo>
                    <a:pt x="1564" y="659"/>
                  </a:lnTo>
                  <a:lnTo>
                    <a:pt x="1563" y="659"/>
                  </a:lnTo>
                  <a:lnTo>
                    <a:pt x="1561" y="659"/>
                  </a:lnTo>
                  <a:lnTo>
                    <a:pt x="1560" y="659"/>
                  </a:lnTo>
                  <a:lnTo>
                    <a:pt x="1559" y="659"/>
                  </a:lnTo>
                  <a:lnTo>
                    <a:pt x="1558" y="660"/>
                  </a:lnTo>
                  <a:lnTo>
                    <a:pt x="1558" y="661"/>
                  </a:lnTo>
                  <a:lnTo>
                    <a:pt x="1560" y="660"/>
                  </a:lnTo>
                  <a:lnTo>
                    <a:pt x="1560" y="659"/>
                  </a:lnTo>
                  <a:lnTo>
                    <a:pt x="1563" y="660"/>
                  </a:lnTo>
                  <a:lnTo>
                    <a:pt x="1566" y="659"/>
                  </a:lnTo>
                  <a:lnTo>
                    <a:pt x="1567" y="659"/>
                  </a:lnTo>
                  <a:lnTo>
                    <a:pt x="1569" y="657"/>
                  </a:lnTo>
                  <a:lnTo>
                    <a:pt x="1570" y="657"/>
                  </a:lnTo>
                  <a:lnTo>
                    <a:pt x="1570" y="657"/>
                  </a:lnTo>
                  <a:close/>
                  <a:moveTo>
                    <a:pt x="1676" y="663"/>
                  </a:moveTo>
                  <a:lnTo>
                    <a:pt x="1676" y="662"/>
                  </a:lnTo>
                  <a:lnTo>
                    <a:pt x="1675" y="663"/>
                  </a:lnTo>
                  <a:lnTo>
                    <a:pt x="1676" y="663"/>
                  </a:lnTo>
                  <a:close/>
                  <a:moveTo>
                    <a:pt x="1677" y="665"/>
                  </a:moveTo>
                  <a:lnTo>
                    <a:pt x="1676" y="665"/>
                  </a:lnTo>
                  <a:lnTo>
                    <a:pt x="1676" y="666"/>
                  </a:lnTo>
                  <a:lnTo>
                    <a:pt x="1677" y="666"/>
                  </a:lnTo>
                  <a:lnTo>
                    <a:pt x="1677" y="665"/>
                  </a:lnTo>
                  <a:close/>
                  <a:moveTo>
                    <a:pt x="470" y="501"/>
                  </a:moveTo>
                  <a:lnTo>
                    <a:pt x="469" y="501"/>
                  </a:lnTo>
                  <a:lnTo>
                    <a:pt x="469" y="502"/>
                  </a:lnTo>
                  <a:lnTo>
                    <a:pt x="470" y="503"/>
                  </a:lnTo>
                  <a:lnTo>
                    <a:pt x="470" y="502"/>
                  </a:lnTo>
                  <a:lnTo>
                    <a:pt x="470" y="501"/>
                  </a:lnTo>
                  <a:close/>
                  <a:moveTo>
                    <a:pt x="374" y="505"/>
                  </a:moveTo>
                  <a:lnTo>
                    <a:pt x="374" y="506"/>
                  </a:lnTo>
                  <a:lnTo>
                    <a:pt x="376" y="507"/>
                  </a:lnTo>
                  <a:lnTo>
                    <a:pt x="377" y="508"/>
                  </a:lnTo>
                  <a:lnTo>
                    <a:pt x="377" y="507"/>
                  </a:lnTo>
                  <a:lnTo>
                    <a:pt x="377" y="507"/>
                  </a:lnTo>
                  <a:lnTo>
                    <a:pt x="377" y="506"/>
                  </a:lnTo>
                  <a:lnTo>
                    <a:pt x="376" y="506"/>
                  </a:lnTo>
                  <a:lnTo>
                    <a:pt x="374" y="505"/>
                  </a:lnTo>
                  <a:close/>
                  <a:moveTo>
                    <a:pt x="13" y="852"/>
                  </a:moveTo>
                  <a:lnTo>
                    <a:pt x="12" y="853"/>
                  </a:lnTo>
                  <a:lnTo>
                    <a:pt x="13" y="853"/>
                  </a:lnTo>
                  <a:lnTo>
                    <a:pt x="13" y="852"/>
                  </a:lnTo>
                  <a:close/>
                  <a:moveTo>
                    <a:pt x="470" y="506"/>
                  </a:moveTo>
                  <a:lnTo>
                    <a:pt x="470" y="507"/>
                  </a:lnTo>
                  <a:lnTo>
                    <a:pt x="471" y="508"/>
                  </a:lnTo>
                  <a:lnTo>
                    <a:pt x="471" y="507"/>
                  </a:lnTo>
                  <a:lnTo>
                    <a:pt x="471" y="505"/>
                  </a:lnTo>
                  <a:lnTo>
                    <a:pt x="471" y="503"/>
                  </a:lnTo>
                  <a:lnTo>
                    <a:pt x="470" y="503"/>
                  </a:lnTo>
                  <a:lnTo>
                    <a:pt x="470" y="505"/>
                  </a:lnTo>
                  <a:lnTo>
                    <a:pt x="470" y="506"/>
                  </a:lnTo>
                  <a:close/>
                  <a:moveTo>
                    <a:pt x="360" y="416"/>
                  </a:moveTo>
                  <a:lnTo>
                    <a:pt x="358" y="415"/>
                  </a:lnTo>
                  <a:lnTo>
                    <a:pt x="355" y="412"/>
                  </a:lnTo>
                  <a:lnTo>
                    <a:pt x="354" y="412"/>
                  </a:lnTo>
                  <a:lnTo>
                    <a:pt x="353" y="412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49" y="414"/>
                  </a:lnTo>
                  <a:lnTo>
                    <a:pt x="348" y="416"/>
                  </a:lnTo>
                  <a:lnTo>
                    <a:pt x="346" y="414"/>
                  </a:lnTo>
                  <a:lnTo>
                    <a:pt x="347" y="413"/>
                  </a:lnTo>
                  <a:lnTo>
                    <a:pt x="348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9" y="410"/>
                  </a:lnTo>
                  <a:lnTo>
                    <a:pt x="348" y="410"/>
                  </a:lnTo>
                  <a:lnTo>
                    <a:pt x="348" y="410"/>
                  </a:lnTo>
                  <a:lnTo>
                    <a:pt x="347" y="410"/>
                  </a:lnTo>
                  <a:lnTo>
                    <a:pt x="348" y="409"/>
                  </a:lnTo>
                  <a:lnTo>
                    <a:pt x="351" y="406"/>
                  </a:lnTo>
                  <a:lnTo>
                    <a:pt x="352" y="404"/>
                  </a:lnTo>
                  <a:lnTo>
                    <a:pt x="353" y="404"/>
                  </a:lnTo>
                  <a:lnTo>
                    <a:pt x="354" y="403"/>
                  </a:lnTo>
                  <a:lnTo>
                    <a:pt x="355" y="402"/>
                  </a:lnTo>
                  <a:lnTo>
                    <a:pt x="354" y="402"/>
                  </a:lnTo>
                  <a:lnTo>
                    <a:pt x="354" y="403"/>
                  </a:lnTo>
                  <a:lnTo>
                    <a:pt x="353" y="403"/>
                  </a:lnTo>
                  <a:lnTo>
                    <a:pt x="353" y="402"/>
                  </a:lnTo>
                  <a:lnTo>
                    <a:pt x="352" y="402"/>
                  </a:lnTo>
                  <a:lnTo>
                    <a:pt x="351" y="402"/>
                  </a:lnTo>
                  <a:lnTo>
                    <a:pt x="349" y="402"/>
                  </a:lnTo>
                  <a:lnTo>
                    <a:pt x="349" y="403"/>
                  </a:lnTo>
                  <a:lnTo>
                    <a:pt x="349" y="404"/>
                  </a:lnTo>
                  <a:lnTo>
                    <a:pt x="348" y="404"/>
                  </a:lnTo>
                  <a:lnTo>
                    <a:pt x="348" y="406"/>
                  </a:lnTo>
                  <a:lnTo>
                    <a:pt x="347" y="406"/>
                  </a:lnTo>
                  <a:lnTo>
                    <a:pt x="346" y="406"/>
                  </a:lnTo>
                  <a:lnTo>
                    <a:pt x="345" y="404"/>
                  </a:lnTo>
                  <a:lnTo>
                    <a:pt x="345" y="403"/>
                  </a:lnTo>
                  <a:lnTo>
                    <a:pt x="343" y="402"/>
                  </a:lnTo>
                  <a:lnTo>
                    <a:pt x="343" y="401"/>
                  </a:lnTo>
                  <a:lnTo>
                    <a:pt x="342" y="401"/>
                  </a:lnTo>
                  <a:lnTo>
                    <a:pt x="342" y="400"/>
                  </a:lnTo>
                  <a:lnTo>
                    <a:pt x="343" y="400"/>
                  </a:lnTo>
                  <a:lnTo>
                    <a:pt x="345" y="400"/>
                  </a:lnTo>
                  <a:lnTo>
                    <a:pt x="347" y="398"/>
                  </a:lnTo>
                  <a:lnTo>
                    <a:pt x="346" y="398"/>
                  </a:lnTo>
                  <a:lnTo>
                    <a:pt x="347" y="397"/>
                  </a:lnTo>
                  <a:lnTo>
                    <a:pt x="348" y="395"/>
                  </a:lnTo>
                  <a:lnTo>
                    <a:pt x="348" y="395"/>
                  </a:lnTo>
                  <a:lnTo>
                    <a:pt x="349" y="394"/>
                  </a:lnTo>
                  <a:lnTo>
                    <a:pt x="351" y="394"/>
                  </a:lnTo>
                  <a:lnTo>
                    <a:pt x="352" y="394"/>
                  </a:lnTo>
                  <a:lnTo>
                    <a:pt x="353" y="394"/>
                  </a:lnTo>
                  <a:lnTo>
                    <a:pt x="353" y="392"/>
                  </a:lnTo>
                  <a:lnTo>
                    <a:pt x="352" y="392"/>
                  </a:lnTo>
                  <a:lnTo>
                    <a:pt x="351" y="392"/>
                  </a:lnTo>
                  <a:lnTo>
                    <a:pt x="351" y="391"/>
                  </a:lnTo>
                  <a:lnTo>
                    <a:pt x="352" y="390"/>
                  </a:lnTo>
                  <a:lnTo>
                    <a:pt x="352" y="389"/>
                  </a:lnTo>
                  <a:lnTo>
                    <a:pt x="355" y="385"/>
                  </a:lnTo>
                  <a:lnTo>
                    <a:pt x="357" y="385"/>
                  </a:lnTo>
                  <a:lnTo>
                    <a:pt x="358" y="387"/>
                  </a:lnTo>
                  <a:lnTo>
                    <a:pt x="359" y="387"/>
                  </a:lnTo>
                  <a:lnTo>
                    <a:pt x="360" y="387"/>
                  </a:lnTo>
                  <a:lnTo>
                    <a:pt x="364" y="389"/>
                  </a:lnTo>
                  <a:lnTo>
                    <a:pt x="364" y="388"/>
                  </a:lnTo>
                  <a:lnTo>
                    <a:pt x="363" y="387"/>
                  </a:lnTo>
                  <a:lnTo>
                    <a:pt x="361" y="387"/>
                  </a:lnTo>
                  <a:lnTo>
                    <a:pt x="361" y="385"/>
                  </a:lnTo>
                  <a:lnTo>
                    <a:pt x="358" y="383"/>
                  </a:lnTo>
                  <a:lnTo>
                    <a:pt x="357" y="383"/>
                  </a:lnTo>
                  <a:lnTo>
                    <a:pt x="355" y="382"/>
                  </a:lnTo>
                  <a:lnTo>
                    <a:pt x="357" y="382"/>
                  </a:lnTo>
                  <a:lnTo>
                    <a:pt x="357" y="381"/>
                  </a:lnTo>
                  <a:lnTo>
                    <a:pt x="358" y="381"/>
                  </a:lnTo>
                  <a:lnTo>
                    <a:pt x="358" y="382"/>
                  </a:lnTo>
                  <a:lnTo>
                    <a:pt x="359" y="382"/>
                  </a:lnTo>
                  <a:lnTo>
                    <a:pt x="360" y="382"/>
                  </a:lnTo>
                  <a:lnTo>
                    <a:pt x="361" y="382"/>
                  </a:lnTo>
                  <a:lnTo>
                    <a:pt x="361" y="381"/>
                  </a:lnTo>
                  <a:lnTo>
                    <a:pt x="363" y="382"/>
                  </a:lnTo>
                  <a:lnTo>
                    <a:pt x="363" y="381"/>
                  </a:lnTo>
                  <a:lnTo>
                    <a:pt x="361" y="379"/>
                  </a:lnTo>
                  <a:lnTo>
                    <a:pt x="360" y="379"/>
                  </a:lnTo>
                  <a:lnTo>
                    <a:pt x="360" y="378"/>
                  </a:lnTo>
                  <a:lnTo>
                    <a:pt x="358" y="378"/>
                  </a:lnTo>
                  <a:lnTo>
                    <a:pt x="359" y="376"/>
                  </a:lnTo>
                  <a:lnTo>
                    <a:pt x="359" y="375"/>
                  </a:lnTo>
                  <a:lnTo>
                    <a:pt x="360" y="376"/>
                  </a:lnTo>
                  <a:lnTo>
                    <a:pt x="361" y="375"/>
                  </a:lnTo>
                  <a:lnTo>
                    <a:pt x="365" y="375"/>
                  </a:lnTo>
                  <a:lnTo>
                    <a:pt x="366" y="375"/>
                  </a:lnTo>
                  <a:lnTo>
                    <a:pt x="366" y="373"/>
                  </a:lnTo>
                  <a:lnTo>
                    <a:pt x="366" y="372"/>
                  </a:lnTo>
                  <a:lnTo>
                    <a:pt x="365" y="371"/>
                  </a:lnTo>
                  <a:lnTo>
                    <a:pt x="364" y="371"/>
                  </a:lnTo>
                  <a:lnTo>
                    <a:pt x="363" y="372"/>
                  </a:lnTo>
                  <a:lnTo>
                    <a:pt x="361" y="372"/>
                  </a:lnTo>
                  <a:lnTo>
                    <a:pt x="363" y="371"/>
                  </a:lnTo>
                  <a:lnTo>
                    <a:pt x="361" y="371"/>
                  </a:lnTo>
                  <a:lnTo>
                    <a:pt x="360" y="371"/>
                  </a:lnTo>
                  <a:lnTo>
                    <a:pt x="361" y="370"/>
                  </a:lnTo>
                  <a:lnTo>
                    <a:pt x="360" y="370"/>
                  </a:lnTo>
                  <a:lnTo>
                    <a:pt x="360" y="369"/>
                  </a:lnTo>
                  <a:lnTo>
                    <a:pt x="361" y="367"/>
                  </a:lnTo>
                  <a:lnTo>
                    <a:pt x="363" y="367"/>
                  </a:lnTo>
                  <a:lnTo>
                    <a:pt x="363" y="366"/>
                  </a:lnTo>
                  <a:lnTo>
                    <a:pt x="364" y="367"/>
                  </a:lnTo>
                  <a:lnTo>
                    <a:pt x="370" y="365"/>
                  </a:lnTo>
                  <a:lnTo>
                    <a:pt x="370" y="366"/>
                  </a:lnTo>
                  <a:lnTo>
                    <a:pt x="371" y="367"/>
                  </a:lnTo>
                  <a:lnTo>
                    <a:pt x="376" y="366"/>
                  </a:lnTo>
                  <a:lnTo>
                    <a:pt x="374" y="366"/>
                  </a:lnTo>
                  <a:lnTo>
                    <a:pt x="373" y="366"/>
                  </a:lnTo>
                  <a:lnTo>
                    <a:pt x="372" y="366"/>
                  </a:lnTo>
                  <a:lnTo>
                    <a:pt x="371" y="365"/>
                  </a:lnTo>
                  <a:lnTo>
                    <a:pt x="371" y="364"/>
                  </a:lnTo>
                  <a:lnTo>
                    <a:pt x="370" y="364"/>
                  </a:lnTo>
                  <a:lnTo>
                    <a:pt x="371" y="363"/>
                  </a:lnTo>
                  <a:lnTo>
                    <a:pt x="370" y="363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4" y="363"/>
                  </a:lnTo>
                  <a:lnTo>
                    <a:pt x="364" y="361"/>
                  </a:lnTo>
                  <a:lnTo>
                    <a:pt x="364" y="360"/>
                  </a:lnTo>
                  <a:lnTo>
                    <a:pt x="367" y="359"/>
                  </a:lnTo>
                  <a:lnTo>
                    <a:pt x="371" y="358"/>
                  </a:lnTo>
                  <a:lnTo>
                    <a:pt x="372" y="357"/>
                  </a:lnTo>
                  <a:lnTo>
                    <a:pt x="372" y="355"/>
                  </a:lnTo>
                  <a:lnTo>
                    <a:pt x="371" y="357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70" y="354"/>
                  </a:lnTo>
                  <a:lnTo>
                    <a:pt x="370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6" y="354"/>
                  </a:lnTo>
                  <a:lnTo>
                    <a:pt x="365" y="354"/>
                  </a:lnTo>
                  <a:lnTo>
                    <a:pt x="364" y="354"/>
                  </a:lnTo>
                  <a:lnTo>
                    <a:pt x="364" y="353"/>
                  </a:lnTo>
                  <a:lnTo>
                    <a:pt x="365" y="352"/>
                  </a:lnTo>
                  <a:lnTo>
                    <a:pt x="365" y="351"/>
                  </a:lnTo>
                  <a:lnTo>
                    <a:pt x="364" y="351"/>
                  </a:lnTo>
                  <a:lnTo>
                    <a:pt x="363" y="351"/>
                  </a:lnTo>
                  <a:lnTo>
                    <a:pt x="363" y="350"/>
                  </a:lnTo>
                  <a:lnTo>
                    <a:pt x="364" y="350"/>
                  </a:lnTo>
                  <a:lnTo>
                    <a:pt x="364" y="348"/>
                  </a:lnTo>
                  <a:lnTo>
                    <a:pt x="364" y="347"/>
                  </a:lnTo>
                  <a:lnTo>
                    <a:pt x="365" y="347"/>
                  </a:lnTo>
                  <a:lnTo>
                    <a:pt x="365" y="346"/>
                  </a:lnTo>
                  <a:lnTo>
                    <a:pt x="366" y="346"/>
                  </a:lnTo>
                  <a:lnTo>
                    <a:pt x="366" y="347"/>
                  </a:lnTo>
                  <a:lnTo>
                    <a:pt x="367" y="347"/>
                  </a:lnTo>
                  <a:lnTo>
                    <a:pt x="367" y="348"/>
                  </a:lnTo>
                  <a:lnTo>
                    <a:pt x="369" y="347"/>
                  </a:lnTo>
                  <a:lnTo>
                    <a:pt x="370" y="347"/>
                  </a:lnTo>
                  <a:lnTo>
                    <a:pt x="370" y="350"/>
                  </a:lnTo>
                  <a:lnTo>
                    <a:pt x="371" y="351"/>
                  </a:lnTo>
                  <a:lnTo>
                    <a:pt x="372" y="350"/>
                  </a:lnTo>
                  <a:lnTo>
                    <a:pt x="373" y="346"/>
                  </a:lnTo>
                  <a:lnTo>
                    <a:pt x="374" y="345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4" y="341"/>
                  </a:lnTo>
                  <a:lnTo>
                    <a:pt x="377" y="339"/>
                  </a:lnTo>
                  <a:lnTo>
                    <a:pt x="377" y="340"/>
                  </a:lnTo>
                  <a:lnTo>
                    <a:pt x="379" y="340"/>
                  </a:lnTo>
                  <a:lnTo>
                    <a:pt x="379" y="341"/>
                  </a:lnTo>
                  <a:lnTo>
                    <a:pt x="380" y="342"/>
                  </a:lnTo>
                  <a:lnTo>
                    <a:pt x="383" y="342"/>
                  </a:lnTo>
                  <a:lnTo>
                    <a:pt x="382" y="341"/>
                  </a:lnTo>
                  <a:lnTo>
                    <a:pt x="382" y="340"/>
                  </a:lnTo>
                  <a:lnTo>
                    <a:pt x="382" y="339"/>
                  </a:lnTo>
                  <a:lnTo>
                    <a:pt x="382" y="338"/>
                  </a:lnTo>
                  <a:lnTo>
                    <a:pt x="380" y="338"/>
                  </a:lnTo>
                  <a:lnTo>
                    <a:pt x="380" y="336"/>
                  </a:lnTo>
                  <a:lnTo>
                    <a:pt x="380" y="335"/>
                  </a:lnTo>
                  <a:lnTo>
                    <a:pt x="380" y="334"/>
                  </a:lnTo>
                  <a:lnTo>
                    <a:pt x="385" y="332"/>
                  </a:lnTo>
                  <a:lnTo>
                    <a:pt x="386" y="332"/>
                  </a:lnTo>
                  <a:lnTo>
                    <a:pt x="388" y="332"/>
                  </a:lnTo>
                  <a:lnTo>
                    <a:pt x="388" y="330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4" y="328"/>
                  </a:lnTo>
                  <a:lnTo>
                    <a:pt x="385" y="328"/>
                  </a:lnTo>
                  <a:lnTo>
                    <a:pt x="385" y="327"/>
                  </a:lnTo>
                  <a:lnTo>
                    <a:pt x="388" y="327"/>
                  </a:lnTo>
                  <a:lnTo>
                    <a:pt x="389" y="327"/>
                  </a:lnTo>
                  <a:lnTo>
                    <a:pt x="389" y="326"/>
                  </a:lnTo>
                  <a:lnTo>
                    <a:pt x="390" y="326"/>
                  </a:lnTo>
                  <a:lnTo>
                    <a:pt x="391" y="326"/>
                  </a:lnTo>
                  <a:lnTo>
                    <a:pt x="391" y="324"/>
                  </a:lnTo>
                  <a:lnTo>
                    <a:pt x="391" y="323"/>
                  </a:lnTo>
                  <a:lnTo>
                    <a:pt x="392" y="322"/>
                  </a:lnTo>
                  <a:lnTo>
                    <a:pt x="394" y="321"/>
                  </a:lnTo>
                  <a:lnTo>
                    <a:pt x="395" y="320"/>
                  </a:lnTo>
                  <a:lnTo>
                    <a:pt x="397" y="320"/>
                  </a:lnTo>
                  <a:lnTo>
                    <a:pt x="398" y="318"/>
                  </a:lnTo>
                  <a:lnTo>
                    <a:pt x="400" y="318"/>
                  </a:lnTo>
                  <a:lnTo>
                    <a:pt x="400" y="317"/>
                  </a:lnTo>
                  <a:lnTo>
                    <a:pt x="400" y="316"/>
                  </a:lnTo>
                  <a:lnTo>
                    <a:pt x="403" y="317"/>
                  </a:lnTo>
                  <a:lnTo>
                    <a:pt x="403" y="316"/>
                  </a:lnTo>
                  <a:lnTo>
                    <a:pt x="404" y="316"/>
                  </a:lnTo>
                  <a:lnTo>
                    <a:pt x="406" y="316"/>
                  </a:lnTo>
                  <a:lnTo>
                    <a:pt x="406" y="315"/>
                  </a:lnTo>
                  <a:lnTo>
                    <a:pt x="407" y="314"/>
                  </a:lnTo>
                  <a:lnTo>
                    <a:pt x="408" y="314"/>
                  </a:lnTo>
                  <a:lnTo>
                    <a:pt x="409" y="314"/>
                  </a:lnTo>
                  <a:lnTo>
                    <a:pt x="408" y="314"/>
                  </a:lnTo>
                  <a:lnTo>
                    <a:pt x="407" y="314"/>
                  </a:lnTo>
                  <a:lnTo>
                    <a:pt x="407" y="313"/>
                  </a:lnTo>
                  <a:lnTo>
                    <a:pt x="407" y="311"/>
                  </a:lnTo>
                  <a:lnTo>
                    <a:pt x="408" y="310"/>
                  </a:lnTo>
                  <a:lnTo>
                    <a:pt x="410" y="310"/>
                  </a:lnTo>
                  <a:lnTo>
                    <a:pt x="413" y="310"/>
                  </a:lnTo>
                  <a:lnTo>
                    <a:pt x="410" y="314"/>
                  </a:lnTo>
                  <a:lnTo>
                    <a:pt x="410" y="314"/>
                  </a:lnTo>
                  <a:lnTo>
                    <a:pt x="411" y="314"/>
                  </a:lnTo>
                  <a:lnTo>
                    <a:pt x="413" y="314"/>
                  </a:lnTo>
                  <a:lnTo>
                    <a:pt x="413" y="314"/>
                  </a:lnTo>
                  <a:lnTo>
                    <a:pt x="413" y="313"/>
                  </a:lnTo>
                  <a:lnTo>
                    <a:pt x="414" y="313"/>
                  </a:lnTo>
                  <a:lnTo>
                    <a:pt x="415" y="313"/>
                  </a:lnTo>
                  <a:lnTo>
                    <a:pt x="416" y="311"/>
                  </a:lnTo>
                  <a:lnTo>
                    <a:pt x="417" y="310"/>
                  </a:lnTo>
                  <a:lnTo>
                    <a:pt x="417" y="309"/>
                  </a:lnTo>
                  <a:lnTo>
                    <a:pt x="416" y="309"/>
                  </a:lnTo>
                  <a:lnTo>
                    <a:pt x="415" y="309"/>
                  </a:lnTo>
                  <a:lnTo>
                    <a:pt x="414" y="308"/>
                  </a:lnTo>
                  <a:lnTo>
                    <a:pt x="415" y="308"/>
                  </a:lnTo>
                  <a:lnTo>
                    <a:pt x="415" y="307"/>
                  </a:lnTo>
                  <a:lnTo>
                    <a:pt x="415" y="305"/>
                  </a:lnTo>
                  <a:lnTo>
                    <a:pt x="415" y="304"/>
                  </a:lnTo>
                  <a:lnTo>
                    <a:pt x="415" y="303"/>
                  </a:lnTo>
                  <a:lnTo>
                    <a:pt x="416" y="303"/>
                  </a:lnTo>
                  <a:lnTo>
                    <a:pt x="417" y="303"/>
                  </a:lnTo>
                  <a:lnTo>
                    <a:pt x="420" y="302"/>
                  </a:lnTo>
                  <a:lnTo>
                    <a:pt x="421" y="303"/>
                  </a:lnTo>
                  <a:lnTo>
                    <a:pt x="422" y="302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3"/>
                  </a:lnTo>
                  <a:lnTo>
                    <a:pt x="427" y="304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1" y="304"/>
                  </a:lnTo>
                  <a:lnTo>
                    <a:pt x="429" y="304"/>
                  </a:lnTo>
                  <a:lnTo>
                    <a:pt x="429" y="305"/>
                  </a:lnTo>
                  <a:lnTo>
                    <a:pt x="429" y="307"/>
                  </a:lnTo>
                  <a:lnTo>
                    <a:pt x="431" y="307"/>
                  </a:lnTo>
                  <a:lnTo>
                    <a:pt x="432" y="305"/>
                  </a:lnTo>
                  <a:lnTo>
                    <a:pt x="433" y="305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4"/>
                  </a:lnTo>
                  <a:lnTo>
                    <a:pt x="434" y="304"/>
                  </a:lnTo>
                  <a:lnTo>
                    <a:pt x="434" y="305"/>
                  </a:lnTo>
                  <a:lnTo>
                    <a:pt x="435" y="305"/>
                  </a:lnTo>
                  <a:lnTo>
                    <a:pt x="437" y="304"/>
                  </a:lnTo>
                  <a:lnTo>
                    <a:pt x="438" y="303"/>
                  </a:lnTo>
                  <a:lnTo>
                    <a:pt x="440" y="303"/>
                  </a:lnTo>
                  <a:lnTo>
                    <a:pt x="440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2" y="301"/>
                  </a:lnTo>
                  <a:lnTo>
                    <a:pt x="442" y="299"/>
                  </a:lnTo>
                  <a:lnTo>
                    <a:pt x="444" y="301"/>
                  </a:lnTo>
                  <a:lnTo>
                    <a:pt x="445" y="299"/>
                  </a:lnTo>
                  <a:lnTo>
                    <a:pt x="446" y="301"/>
                  </a:lnTo>
                  <a:lnTo>
                    <a:pt x="446" y="302"/>
                  </a:lnTo>
                  <a:lnTo>
                    <a:pt x="447" y="301"/>
                  </a:lnTo>
                  <a:lnTo>
                    <a:pt x="448" y="299"/>
                  </a:lnTo>
                  <a:lnTo>
                    <a:pt x="450" y="299"/>
                  </a:lnTo>
                  <a:lnTo>
                    <a:pt x="450" y="298"/>
                  </a:lnTo>
                  <a:lnTo>
                    <a:pt x="451" y="298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2" y="297"/>
                  </a:lnTo>
                  <a:lnTo>
                    <a:pt x="453" y="296"/>
                  </a:lnTo>
                  <a:lnTo>
                    <a:pt x="453" y="295"/>
                  </a:lnTo>
                  <a:lnTo>
                    <a:pt x="454" y="293"/>
                  </a:lnTo>
                  <a:lnTo>
                    <a:pt x="456" y="293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8" y="295"/>
                  </a:lnTo>
                  <a:lnTo>
                    <a:pt x="458" y="293"/>
                  </a:lnTo>
                  <a:lnTo>
                    <a:pt x="459" y="292"/>
                  </a:lnTo>
                  <a:lnTo>
                    <a:pt x="460" y="291"/>
                  </a:lnTo>
                  <a:lnTo>
                    <a:pt x="460" y="290"/>
                  </a:lnTo>
                  <a:lnTo>
                    <a:pt x="462" y="290"/>
                  </a:lnTo>
                  <a:lnTo>
                    <a:pt x="463" y="290"/>
                  </a:lnTo>
                  <a:lnTo>
                    <a:pt x="465" y="291"/>
                  </a:lnTo>
                  <a:lnTo>
                    <a:pt x="465" y="290"/>
                  </a:lnTo>
                  <a:lnTo>
                    <a:pt x="464" y="289"/>
                  </a:lnTo>
                  <a:lnTo>
                    <a:pt x="464" y="287"/>
                  </a:lnTo>
                  <a:lnTo>
                    <a:pt x="464" y="286"/>
                  </a:lnTo>
                  <a:lnTo>
                    <a:pt x="464" y="285"/>
                  </a:lnTo>
                  <a:lnTo>
                    <a:pt x="464" y="285"/>
                  </a:lnTo>
                  <a:lnTo>
                    <a:pt x="464" y="285"/>
                  </a:lnTo>
                  <a:lnTo>
                    <a:pt x="464" y="284"/>
                  </a:lnTo>
                  <a:lnTo>
                    <a:pt x="465" y="283"/>
                  </a:lnTo>
                  <a:lnTo>
                    <a:pt x="466" y="283"/>
                  </a:lnTo>
                  <a:lnTo>
                    <a:pt x="468" y="280"/>
                  </a:lnTo>
                  <a:lnTo>
                    <a:pt x="469" y="280"/>
                  </a:lnTo>
                  <a:lnTo>
                    <a:pt x="469" y="279"/>
                  </a:lnTo>
                  <a:lnTo>
                    <a:pt x="470" y="279"/>
                  </a:lnTo>
                  <a:lnTo>
                    <a:pt x="470" y="278"/>
                  </a:lnTo>
                  <a:lnTo>
                    <a:pt x="471" y="278"/>
                  </a:lnTo>
                  <a:lnTo>
                    <a:pt x="472" y="277"/>
                  </a:lnTo>
                  <a:lnTo>
                    <a:pt x="472" y="276"/>
                  </a:lnTo>
                  <a:lnTo>
                    <a:pt x="475" y="274"/>
                  </a:lnTo>
                  <a:lnTo>
                    <a:pt x="475" y="273"/>
                  </a:lnTo>
                  <a:lnTo>
                    <a:pt x="478" y="273"/>
                  </a:lnTo>
                  <a:lnTo>
                    <a:pt x="479" y="272"/>
                  </a:lnTo>
                  <a:lnTo>
                    <a:pt x="481" y="271"/>
                  </a:lnTo>
                  <a:lnTo>
                    <a:pt x="482" y="271"/>
                  </a:lnTo>
                  <a:lnTo>
                    <a:pt x="487" y="272"/>
                  </a:lnTo>
                  <a:lnTo>
                    <a:pt x="488" y="273"/>
                  </a:lnTo>
                  <a:lnTo>
                    <a:pt x="489" y="273"/>
                  </a:lnTo>
                  <a:lnTo>
                    <a:pt x="491" y="273"/>
                  </a:lnTo>
                  <a:lnTo>
                    <a:pt x="491" y="274"/>
                  </a:lnTo>
                  <a:lnTo>
                    <a:pt x="493" y="274"/>
                  </a:lnTo>
                  <a:lnTo>
                    <a:pt x="493" y="276"/>
                  </a:lnTo>
                  <a:lnTo>
                    <a:pt x="493" y="277"/>
                  </a:lnTo>
                  <a:lnTo>
                    <a:pt x="493" y="277"/>
                  </a:lnTo>
                  <a:lnTo>
                    <a:pt x="494" y="278"/>
                  </a:lnTo>
                  <a:lnTo>
                    <a:pt x="493" y="278"/>
                  </a:lnTo>
                  <a:lnTo>
                    <a:pt x="493" y="279"/>
                  </a:lnTo>
                  <a:lnTo>
                    <a:pt x="493" y="280"/>
                  </a:lnTo>
                  <a:lnTo>
                    <a:pt x="494" y="280"/>
                  </a:lnTo>
                  <a:lnTo>
                    <a:pt x="495" y="281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5" y="284"/>
                  </a:lnTo>
                  <a:lnTo>
                    <a:pt x="496" y="285"/>
                  </a:lnTo>
                  <a:lnTo>
                    <a:pt x="494" y="285"/>
                  </a:lnTo>
                  <a:lnTo>
                    <a:pt x="494" y="286"/>
                  </a:lnTo>
                  <a:lnTo>
                    <a:pt x="494" y="287"/>
                  </a:lnTo>
                  <a:lnTo>
                    <a:pt x="493" y="289"/>
                  </a:lnTo>
                  <a:lnTo>
                    <a:pt x="495" y="290"/>
                  </a:lnTo>
                  <a:lnTo>
                    <a:pt x="494" y="291"/>
                  </a:lnTo>
                  <a:lnTo>
                    <a:pt x="493" y="292"/>
                  </a:lnTo>
                  <a:lnTo>
                    <a:pt x="493" y="295"/>
                  </a:lnTo>
                  <a:lnTo>
                    <a:pt x="491" y="296"/>
                  </a:lnTo>
                  <a:lnTo>
                    <a:pt x="490" y="296"/>
                  </a:lnTo>
                  <a:lnTo>
                    <a:pt x="490" y="297"/>
                  </a:lnTo>
                  <a:lnTo>
                    <a:pt x="490" y="299"/>
                  </a:lnTo>
                  <a:lnTo>
                    <a:pt x="488" y="301"/>
                  </a:lnTo>
                  <a:lnTo>
                    <a:pt x="488" y="302"/>
                  </a:lnTo>
                  <a:lnTo>
                    <a:pt x="489" y="302"/>
                  </a:lnTo>
                  <a:lnTo>
                    <a:pt x="489" y="303"/>
                  </a:lnTo>
                  <a:lnTo>
                    <a:pt x="485" y="304"/>
                  </a:lnTo>
                  <a:lnTo>
                    <a:pt x="482" y="307"/>
                  </a:lnTo>
                  <a:lnTo>
                    <a:pt x="479" y="308"/>
                  </a:lnTo>
                  <a:lnTo>
                    <a:pt x="477" y="310"/>
                  </a:lnTo>
                  <a:lnTo>
                    <a:pt x="476" y="311"/>
                  </a:lnTo>
                  <a:lnTo>
                    <a:pt x="474" y="313"/>
                  </a:lnTo>
                  <a:lnTo>
                    <a:pt x="472" y="313"/>
                  </a:lnTo>
                  <a:lnTo>
                    <a:pt x="471" y="314"/>
                  </a:lnTo>
                  <a:lnTo>
                    <a:pt x="470" y="314"/>
                  </a:lnTo>
                  <a:lnTo>
                    <a:pt x="469" y="314"/>
                  </a:lnTo>
                  <a:lnTo>
                    <a:pt x="468" y="315"/>
                  </a:lnTo>
                  <a:lnTo>
                    <a:pt x="463" y="317"/>
                  </a:lnTo>
                  <a:lnTo>
                    <a:pt x="458" y="320"/>
                  </a:lnTo>
                  <a:lnTo>
                    <a:pt x="457" y="322"/>
                  </a:lnTo>
                  <a:lnTo>
                    <a:pt x="454" y="322"/>
                  </a:lnTo>
                  <a:lnTo>
                    <a:pt x="452" y="323"/>
                  </a:lnTo>
                  <a:lnTo>
                    <a:pt x="448" y="326"/>
                  </a:lnTo>
                  <a:lnTo>
                    <a:pt x="446" y="326"/>
                  </a:lnTo>
                  <a:lnTo>
                    <a:pt x="446" y="327"/>
                  </a:lnTo>
                  <a:lnTo>
                    <a:pt x="444" y="328"/>
                  </a:lnTo>
                  <a:lnTo>
                    <a:pt x="442" y="329"/>
                  </a:lnTo>
                  <a:lnTo>
                    <a:pt x="442" y="328"/>
                  </a:lnTo>
                  <a:lnTo>
                    <a:pt x="442" y="327"/>
                  </a:lnTo>
                  <a:lnTo>
                    <a:pt x="441" y="326"/>
                  </a:lnTo>
                  <a:lnTo>
                    <a:pt x="441" y="327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38" y="332"/>
                  </a:lnTo>
                  <a:lnTo>
                    <a:pt x="437" y="332"/>
                  </a:lnTo>
                  <a:lnTo>
                    <a:pt x="435" y="332"/>
                  </a:lnTo>
                  <a:lnTo>
                    <a:pt x="433" y="334"/>
                  </a:lnTo>
                  <a:lnTo>
                    <a:pt x="432" y="334"/>
                  </a:lnTo>
                  <a:lnTo>
                    <a:pt x="428" y="338"/>
                  </a:lnTo>
                  <a:lnTo>
                    <a:pt x="427" y="336"/>
                  </a:lnTo>
                  <a:lnTo>
                    <a:pt x="427" y="338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5" y="341"/>
                  </a:lnTo>
                  <a:lnTo>
                    <a:pt x="423" y="341"/>
                  </a:lnTo>
                  <a:lnTo>
                    <a:pt x="423" y="340"/>
                  </a:lnTo>
                  <a:lnTo>
                    <a:pt x="422" y="340"/>
                  </a:lnTo>
                  <a:lnTo>
                    <a:pt x="422" y="341"/>
                  </a:lnTo>
                  <a:lnTo>
                    <a:pt x="422" y="342"/>
                  </a:lnTo>
                  <a:lnTo>
                    <a:pt x="422" y="342"/>
                  </a:lnTo>
                  <a:lnTo>
                    <a:pt x="422" y="344"/>
                  </a:lnTo>
                  <a:lnTo>
                    <a:pt x="421" y="344"/>
                  </a:lnTo>
                  <a:lnTo>
                    <a:pt x="421" y="345"/>
                  </a:lnTo>
                  <a:lnTo>
                    <a:pt x="420" y="345"/>
                  </a:lnTo>
                  <a:lnTo>
                    <a:pt x="420" y="344"/>
                  </a:lnTo>
                  <a:lnTo>
                    <a:pt x="420" y="342"/>
                  </a:lnTo>
                  <a:lnTo>
                    <a:pt x="420" y="342"/>
                  </a:lnTo>
                  <a:lnTo>
                    <a:pt x="419" y="342"/>
                  </a:lnTo>
                  <a:lnTo>
                    <a:pt x="419" y="342"/>
                  </a:lnTo>
                  <a:lnTo>
                    <a:pt x="419" y="344"/>
                  </a:lnTo>
                  <a:lnTo>
                    <a:pt x="416" y="346"/>
                  </a:lnTo>
                  <a:lnTo>
                    <a:pt x="416" y="347"/>
                  </a:lnTo>
                  <a:lnTo>
                    <a:pt x="415" y="347"/>
                  </a:lnTo>
                  <a:lnTo>
                    <a:pt x="414" y="348"/>
                  </a:lnTo>
                  <a:lnTo>
                    <a:pt x="413" y="350"/>
                  </a:lnTo>
                  <a:lnTo>
                    <a:pt x="413" y="351"/>
                  </a:lnTo>
                  <a:lnTo>
                    <a:pt x="414" y="351"/>
                  </a:lnTo>
                  <a:lnTo>
                    <a:pt x="413" y="352"/>
                  </a:lnTo>
                  <a:lnTo>
                    <a:pt x="413" y="353"/>
                  </a:lnTo>
                  <a:lnTo>
                    <a:pt x="411" y="353"/>
                  </a:lnTo>
                  <a:lnTo>
                    <a:pt x="410" y="352"/>
                  </a:lnTo>
                  <a:lnTo>
                    <a:pt x="411" y="351"/>
                  </a:lnTo>
                  <a:lnTo>
                    <a:pt x="411" y="350"/>
                  </a:lnTo>
                  <a:lnTo>
                    <a:pt x="410" y="350"/>
                  </a:lnTo>
                  <a:lnTo>
                    <a:pt x="410" y="351"/>
                  </a:lnTo>
                  <a:lnTo>
                    <a:pt x="409" y="352"/>
                  </a:lnTo>
                  <a:lnTo>
                    <a:pt x="410" y="353"/>
                  </a:lnTo>
                  <a:lnTo>
                    <a:pt x="409" y="353"/>
                  </a:lnTo>
                  <a:lnTo>
                    <a:pt x="409" y="354"/>
                  </a:lnTo>
                  <a:lnTo>
                    <a:pt x="408" y="354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4"/>
                  </a:lnTo>
                  <a:lnTo>
                    <a:pt x="407" y="355"/>
                  </a:lnTo>
                  <a:lnTo>
                    <a:pt x="408" y="355"/>
                  </a:lnTo>
                  <a:lnTo>
                    <a:pt x="411" y="355"/>
                  </a:lnTo>
                  <a:lnTo>
                    <a:pt x="411" y="358"/>
                  </a:lnTo>
                  <a:lnTo>
                    <a:pt x="411" y="359"/>
                  </a:lnTo>
                  <a:lnTo>
                    <a:pt x="410" y="360"/>
                  </a:lnTo>
                  <a:lnTo>
                    <a:pt x="408" y="360"/>
                  </a:lnTo>
                  <a:lnTo>
                    <a:pt x="407" y="360"/>
                  </a:lnTo>
                  <a:lnTo>
                    <a:pt x="407" y="361"/>
                  </a:lnTo>
                  <a:lnTo>
                    <a:pt x="408" y="361"/>
                  </a:lnTo>
                  <a:lnTo>
                    <a:pt x="409" y="363"/>
                  </a:lnTo>
                  <a:lnTo>
                    <a:pt x="408" y="364"/>
                  </a:lnTo>
                  <a:lnTo>
                    <a:pt x="406" y="365"/>
                  </a:lnTo>
                  <a:lnTo>
                    <a:pt x="404" y="365"/>
                  </a:lnTo>
                  <a:lnTo>
                    <a:pt x="404" y="366"/>
                  </a:lnTo>
                  <a:lnTo>
                    <a:pt x="404" y="367"/>
                  </a:lnTo>
                  <a:lnTo>
                    <a:pt x="404" y="369"/>
                  </a:lnTo>
                  <a:lnTo>
                    <a:pt x="404" y="370"/>
                  </a:lnTo>
                  <a:lnTo>
                    <a:pt x="403" y="371"/>
                  </a:lnTo>
                  <a:lnTo>
                    <a:pt x="402" y="370"/>
                  </a:lnTo>
                  <a:lnTo>
                    <a:pt x="401" y="370"/>
                  </a:lnTo>
                  <a:lnTo>
                    <a:pt x="400" y="369"/>
                  </a:lnTo>
                  <a:lnTo>
                    <a:pt x="400" y="367"/>
                  </a:lnTo>
                  <a:lnTo>
                    <a:pt x="398" y="366"/>
                  </a:lnTo>
                  <a:lnTo>
                    <a:pt x="397" y="365"/>
                  </a:lnTo>
                  <a:lnTo>
                    <a:pt x="398" y="367"/>
                  </a:lnTo>
                  <a:lnTo>
                    <a:pt x="398" y="369"/>
                  </a:lnTo>
                  <a:lnTo>
                    <a:pt x="397" y="367"/>
                  </a:lnTo>
                  <a:lnTo>
                    <a:pt x="396" y="369"/>
                  </a:lnTo>
                  <a:lnTo>
                    <a:pt x="397" y="369"/>
                  </a:lnTo>
                  <a:lnTo>
                    <a:pt x="398" y="370"/>
                  </a:lnTo>
                  <a:lnTo>
                    <a:pt x="397" y="371"/>
                  </a:lnTo>
                  <a:lnTo>
                    <a:pt x="397" y="371"/>
                  </a:lnTo>
                  <a:lnTo>
                    <a:pt x="397" y="372"/>
                  </a:lnTo>
                  <a:lnTo>
                    <a:pt x="396" y="373"/>
                  </a:lnTo>
                  <a:lnTo>
                    <a:pt x="397" y="373"/>
                  </a:lnTo>
                  <a:lnTo>
                    <a:pt x="397" y="375"/>
                  </a:lnTo>
                  <a:lnTo>
                    <a:pt x="397" y="376"/>
                  </a:lnTo>
                  <a:lnTo>
                    <a:pt x="395" y="375"/>
                  </a:lnTo>
                  <a:lnTo>
                    <a:pt x="392" y="373"/>
                  </a:lnTo>
                  <a:lnTo>
                    <a:pt x="390" y="371"/>
                  </a:lnTo>
                  <a:lnTo>
                    <a:pt x="388" y="371"/>
                  </a:lnTo>
                  <a:lnTo>
                    <a:pt x="386" y="371"/>
                  </a:lnTo>
                  <a:lnTo>
                    <a:pt x="388" y="372"/>
                  </a:lnTo>
                  <a:lnTo>
                    <a:pt x="390" y="372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2" y="376"/>
                  </a:lnTo>
                  <a:lnTo>
                    <a:pt x="391" y="377"/>
                  </a:lnTo>
                  <a:lnTo>
                    <a:pt x="391" y="378"/>
                  </a:lnTo>
                  <a:lnTo>
                    <a:pt x="392" y="379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2" y="383"/>
                  </a:lnTo>
                  <a:lnTo>
                    <a:pt x="391" y="383"/>
                  </a:lnTo>
                  <a:lnTo>
                    <a:pt x="391" y="384"/>
                  </a:lnTo>
                  <a:lnTo>
                    <a:pt x="391" y="385"/>
                  </a:lnTo>
                  <a:lnTo>
                    <a:pt x="390" y="385"/>
                  </a:lnTo>
                  <a:lnTo>
                    <a:pt x="389" y="384"/>
                  </a:lnTo>
                  <a:lnTo>
                    <a:pt x="388" y="384"/>
                  </a:lnTo>
                  <a:lnTo>
                    <a:pt x="388" y="385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8" y="388"/>
                  </a:lnTo>
                  <a:lnTo>
                    <a:pt x="388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8" y="390"/>
                  </a:lnTo>
                  <a:lnTo>
                    <a:pt x="388" y="391"/>
                  </a:lnTo>
                  <a:lnTo>
                    <a:pt x="388" y="392"/>
                  </a:lnTo>
                  <a:lnTo>
                    <a:pt x="386" y="392"/>
                  </a:lnTo>
                  <a:lnTo>
                    <a:pt x="385" y="392"/>
                  </a:lnTo>
                  <a:lnTo>
                    <a:pt x="384" y="392"/>
                  </a:lnTo>
                  <a:lnTo>
                    <a:pt x="383" y="391"/>
                  </a:lnTo>
                  <a:lnTo>
                    <a:pt x="383" y="390"/>
                  </a:lnTo>
                  <a:lnTo>
                    <a:pt x="382" y="388"/>
                  </a:lnTo>
                  <a:lnTo>
                    <a:pt x="380" y="385"/>
                  </a:lnTo>
                  <a:lnTo>
                    <a:pt x="379" y="385"/>
                  </a:lnTo>
                  <a:lnTo>
                    <a:pt x="379" y="387"/>
                  </a:lnTo>
                  <a:lnTo>
                    <a:pt x="380" y="388"/>
                  </a:lnTo>
                  <a:lnTo>
                    <a:pt x="380" y="389"/>
                  </a:lnTo>
                  <a:lnTo>
                    <a:pt x="379" y="389"/>
                  </a:lnTo>
                  <a:lnTo>
                    <a:pt x="378" y="389"/>
                  </a:lnTo>
                  <a:lnTo>
                    <a:pt x="377" y="389"/>
                  </a:lnTo>
                  <a:lnTo>
                    <a:pt x="380" y="390"/>
                  </a:lnTo>
                  <a:lnTo>
                    <a:pt x="382" y="391"/>
                  </a:lnTo>
                  <a:lnTo>
                    <a:pt x="384" y="395"/>
                  </a:lnTo>
                  <a:lnTo>
                    <a:pt x="384" y="396"/>
                  </a:lnTo>
                  <a:lnTo>
                    <a:pt x="384" y="397"/>
                  </a:lnTo>
                  <a:lnTo>
                    <a:pt x="384" y="398"/>
                  </a:lnTo>
                  <a:lnTo>
                    <a:pt x="384" y="400"/>
                  </a:lnTo>
                  <a:lnTo>
                    <a:pt x="383" y="401"/>
                  </a:lnTo>
                  <a:lnTo>
                    <a:pt x="382" y="402"/>
                  </a:lnTo>
                  <a:lnTo>
                    <a:pt x="382" y="401"/>
                  </a:lnTo>
                  <a:lnTo>
                    <a:pt x="380" y="400"/>
                  </a:lnTo>
                  <a:lnTo>
                    <a:pt x="380" y="400"/>
                  </a:lnTo>
                  <a:lnTo>
                    <a:pt x="379" y="398"/>
                  </a:lnTo>
                  <a:lnTo>
                    <a:pt x="376" y="397"/>
                  </a:lnTo>
                  <a:lnTo>
                    <a:pt x="371" y="396"/>
                  </a:lnTo>
                  <a:lnTo>
                    <a:pt x="372" y="397"/>
                  </a:lnTo>
                  <a:lnTo>
                    <a:pt x="376" y="397"/>
                  </a:lnTo>
                  <a:lnTo>
                    <a:pt x="377" y="398"/>
                  </a:lnTo>
                  <a:lnTo>
                    <a:pt x="377" y="398"/>
                  </a:lnTo>
                  <a:lnTo>
                    <a:pt x="378" y="398"/>
                  </a:lnTo>
                  <a:lnTo>
                    <a:pt x="378" y="400"/>
                  </a:lnTo>
                  <a:lnTo>
                    <a:pt x="379" y="400"/>
                  </a:lnTo>
                  <a:lnTo>
                    <a:pt x="379" y="401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3"/>
                  </a:lnTo>
                  <a:lnTo>
                    <a:pt x="382" y="403"/>
                  </a:lnTo>
                  <a:lnTo>
                    <a:pt x="380" y="404"/>
                  </a:lnTo>
                  <a:lnTo>
                    <a:pt x="380" y="406"/>
                  </a:lnTo>
                  <a:lnTo>
                    <a:pt x="378" y="407"/>
                  </a:lnTo>
                  <a:lnTo>
                    <a:pt x="378" y="408"/>
                  </a:lnTo>
                  <a:lnTo>
                    <a:pt x="376" y="407"/>
                  </a:lnTo>
                  <a:lnTo>
                    <a:pt x="374" y="406"/>
                  </a:lnTo>
                  <a:lnTo>
                    <a:pt x="373" y="406"/>
                  </a:lnTo>
                  <a:lnTo>
                    <a:pt x="373" y="407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7" y="408"/>
                  </a:lnTo>
                  <a:lnTo>
                    <a:pt x="377" y="409"/>
                  </a:lnTo>
                  <a:lnTo>
                    <a:pt x="377" y="410"/>
                  </a:lnTo>
                  <a:lnTo>
                    <a:pt x="377" y="412"/>
                  </a:lnTo>
                  <a:lnTo>
                    <a:pt x="377" y="413"/>
                  </a:lnTo>
                  <a:lnTo>
                    <a:pt x="376" y="415"/>
                  </a:lnTo>
                  <a:lnTo>
                    <a:pt x="374" y="416"/>
                  </a:lnTo>
                  <a:lnTo>
                    <a:pt x="374" y="415"/>
                  </a:lnTo>
                  <a:lnTo>
                    <a:pt x="373" y="415"/>
                  </a:lnTo>
                  <a:lnTo>
                    <a:pt x="373" y="416"/>
                  </a:lnTo>
                  <a:lnTo>
                    <a:pt x="373" y="418"/>
                  </a:lnTo>
                  <a:lnTo>
                    <a:pt x="373" y="419"/>
                  </a:lnTo>
                  <a:lnTo>
                    <a:pt x="372" y="419"/>
                  </a:lnTo>
                  <a:lnTo>
                    <a:pt x="371" y="419"/>
                  </a:lnTo>
                  <a:lnTo>
                    <a:pt x="366" y="418"/>
                  </a:lnTo>
                  <a:lnTo>
                    <a:pt x="366" y="416"/>
                  </a:lnTo>
                  <a:lnTo>
                    <a:pt x="366" y="414"/>
                  </a:lnTo>
                  <a:lnTo>
                    <a:pt x="366" y="413"/>
                  </a:lnTo>
                  <a:lnTo>
                    <a:pt x="365" y="412"/>
                  </a:lnTo>
                  <a:lnTo>
                    <a:pt x="364" y="412"/>
                  </a:lnTo>
                  <a:lnTo>
                    <a:pt x="365" y="413"/>
                  </a:lnTo>
                  <a:lnTo>
                    <a:pt x="365" y="414"/>
                  </a:lnTo>
                  <a:lnTo>
                    <a:pt x="365" y="415"/>
                  </a:lnTo>
                  <a:lnTo>
                    <a:pt x="365" y="416"/>
                  </a:lnTo>
                  <a:lnTo>
                    <a:pt x="364" y="416"/>
                  </a:lnTo>
                  <a:lnTo>
                    <a:pt x="364" y="415"/>
                  </a:lnTo>
                  <a:lnTo>
                    <a:pt x="363" y="415"/>
                  </a:lnTo>
                  <a:lnTo>
                    <a:pt x="360" y="416"/>
                  </a:lnTo>
                  <a:close/>
                  <a:moveTo>
                    <a:pt x="401" y="363"/>
                  </a:moveTo>
                  <a:lnTo>
                    <a:pt x="402" y="364"/>
                  </a:lnTo>
                  <a:lnTo>
                    <a:pt x="402" y="365"/>
                  </a:lnTo>
                  <a:lnTo>
                    <a:pt x="403" y="365"/>
                  </a:lnTo>
                  <a:lnTo>
                    <a:pt x="402" y="364"/>
                  </a:lnTo>
                  <a:lnTo>
                    <a:pt x="402" y="363"/>
                  </a:lnTo>
                  <a:lnTo>
                    <a:pt x="401" y="363"/>
                  </a:lnTo>
                  <a:close/>
                  <a:moveTo>
                    <a:pt x="359" y="402"/>
                  </a:moveTo>
                  <a:lnTo>
                    <a:pt x="358" y="401"/>
                  </a:lnTo>
                  <a:lnTo>
                    <a:pt x="358" y="402"/>
                  </a:lnTo>
                  <a:lnTo>
                    <a:pt x="359" y="402"/>
                  </a:lnTo>
                  <a:close/>
                  <a:moveTo>
                    <a:pt x="322" y="457"/>
                  </a:moveTo>
                  <a:lnTo>
                    <a:pt x="323" y="456"/>
                  </a:lnTo>
                  <a:lnTo>
                    <a:pt x="324" y="457"/>
                  </a:lnTo>
                  <a:lnTo>
                    <a:pt x="326" y="457"/>
                  </a:lnTo>
                  <a:lnTo>
                    <a:pt x="327" y="457"/>
                  </a:lnTo>
                  <a:lnTo>
                    <a:pt x="327" y="457"/>
                  </a:lnTo>
                  <a:lnTo>
                    <a:pt x="328" y="457"/>
                  </a:lnTo>
                  <a:lnTo>
                    <a:pt x="328" y="458"/>
                  </a:lnTo>
                  <a:lnTo>
                    <a:pt x="329" y="458"/>
                  </a:lnTo>
                  <a:lnTo>
                    <a:pt x="329" y="457"/>
                  </a:lnTo>
                  <a:lnTo>
                    <a:pt x="329" y="457"/>
                  </a:lnTo>
                  <a:lnTo>
                    <a:pt x="329" y="456"/>
                  </a:lnTo>
                  <a:lnTo>
                    <a:pt x="330" y="456"/>
                  </a:lnTo>
                  <a:lnTo>
                    <a:pt x="329" y="453"/>
                  </a:lnTo>
                  <a:lnTo>
                    <a:pt x="330" y="453"/>
                  </a:lnTo>
                  <a:lnTo>
                    <a:pt x="329" y="452"/>
                  </a:lnTo>
                  <a:lnTo>
                    <a:pt x="330" y="452"/>
                  </a:lnTo>
                  <a:lnTo>
                    <a:pt x="332" y="452"/>
                  </a:lnTo>
                  <a:lnTo>
                    <a:pt x="332" y="451"/>
                  </a:lnTo>
                  <a:lnTo>
                    <a:pt x="332" y="450"/>
                  </a:lnTo>
                  <a:lnTo>
                    <a:pt x="333" y="450"/>
                  </a:lnTo>
                  <a:lnTo>
                    <a:pt x="333" y="449"/>
                  </a:lnTo>
                  <a:lnTo>
                    <a:pt x="332" y="447"/>
                  </a:lnTo>
                  <a:lnTo>
                    <a:pt x="332" y="446"/>
                  </a:lnTo>
                  <a:lnTo>
                    <a:pt x="333" y="446"/>
                  </a:lnTo>
                  <a:lnTo>
                    <a:pt x="334" y="446"/>
                  </a:lnTo>
                  <a:lnTo>
                    <a:pt x="333" y="445"/>
                  </a:lnTo>
                  <a:lnTo>
                    <a:pt x="332" y="445"/>
                  </a:lnTo>
                  <a:lnTo>
                    <a:pt x="333" y="444"/>
                  </a:lnTo>
                  <a:lnTo>
                    <a:pt x="334" y="444"/>
                  </a:lnTo>
                  <a:lnTo>
                    <a:pt x="334" y="443"/>
                  </a:lnTo>
                  <a:lnTo>
                    <a:pt x="334" y="441"/>
                  </a:lnTo>
                  <a:lnTo>
                    <a:pt x="333" y="443"/>
                  </a:lnTo>
                  <a:lnTo>
                    <a:pt x="333" y="441"/>
                  </a:lnTo>
                  <a:lnTo>
                    <a:pt x="333" y="440"/>
                  </a:lnTo>
                  <a:lnTo>
                    <a:pt x="333" y="439"/>
                  </a:lnTo>
                  <a:lnTo>
                    <a:pt x="335" y="438"/>
                  </a:lnTo>
                  <a:lnTo>
                    <a:pt x="333" y="438"/>
                  </a:lnTo>
                  <a:lnTo>
                    <a:pt x="330" y="438"/>
                  </a:lnTo>
                  <a:lnTo>
                    <a:pt x="330" y="437"/>
                  </a:lnTo>
                  <a:lnTo>
                    <a:pt x="329" y="437"/>
                  </a:lnTo>
                  <a:lnTo>
                    <a:pt x="329" y="435"/>
                  </a:lnTo>
                  <a:lnTo>
                    <a:pt x="330" y="434"/>
                  </a:lnTo>
                  <a:lnTo>
                    <a:pt x="330" y="433"/>
                  </a:lnTo>
                  <a:lnTo>
                    <a:pt x="332" y="432"/>
                  </a:lnTo>
                  <a:lnTo>
                    <a:pt x="335" y="429"/>
                  </a:lnTo>
                  <a:lnTo>
                    <a:pt x="339" y="431"/>
                  </a:lnTo>
                  <a:lnTo>
                    <a:pt x="339" y="429"/>
                  </a:lnTo>
                  <a:lnTo>
                    <a:pt x="340" y="429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8" y="428"/>
                  </a:lnTo>
                  <a:lnTo>
                    <a:pt x="336" y="428"/>
                  </a:lnTo>
                  <a:lnTo>
                    <a:pt x="336" y="428"/>
                  </a:lnTo>
                  <a:lnTo>
                    <a:pt x="336" y="427"/>
                  </a:lnTo>
                  <a:lnTo>
                    <a:pt x="338" y="427"/>
                  </a:lnTo>
                  <a:lnTo>
                    <a:pt x="339" y="427"/>
                  </a:lnTo>
                  <a:lnTo>
                    <a:pt x="339" y="426"/>
                  </a:lnTo>
                  <a:lnTo>
                    <a:pt x="338" y="426"/>
                  </a:lnTo>
                  <a:lnTo>
                    <a:pt x="336" y="425"/>
                  </a:lnTo>
                  <a:lnTo>
                    <a:pt x="336" y="423"/>
                  </a:lnTo>
                  <a:lnTo>
                    <a:pt x="338" y="423"/>
                  </a:lnTo>
                  <a:lnTo>
                    <a:pt x="338" y="422"/>
                  </a:lnTo>
                  <a:lnTo>
                    <a:pt x="338" y="421"/>
                  </a:lnTo>
                  <a:lnTo>
                    <a:pt x="339" y="420"/>
                  </a:lnTo>
                  <a:lnTo>
                    <a:pt x="340" y="419"/>
                  </a:lnTo>
                  <a:lnTo>
                    <a:pt x="341" y="420"/>
                  </a:lnTo>
                  <a:lnTo>
                    <a:pt x="342" y="418"/>
                  </a:lnTo>
                  <a:lnTo>
                    <a:pt x="343" y="418"/>
                  </a:lnTo>
                  <a:lnTo>
                    <a:pt x="345" y="418"/>
                  </a:lnTo>
                  <a:lnTo>
                    <a:pt x="347" y="418"/>
                  </a:lnTo>
                  <a:lnTo>
                    <a:pt x="348" y="418"/>
                  </a:lnTo>
                  <a:lnTo>
                    <a:pt x="348" y="416"/>
                  </a:lnTo>
                  <a:lnTo>
                    <a:pt x="349" y="415"/>
                  </a:lnTo>
                  <a:lnTo>
                    <a:pt x="351" y="414"/>
                  </a:lnTo>
                  <a:lnTo>
                    <a:pt x="352" y="414"/>
                  </a:lnTo>
                  <a:lnTo>
                    <a:pt x="353" y="413"/>
                  </a:lnTo>
                  <a:lnTo>
                    <a:pt x="354" y="413"/>
                  </a:lnTo>
                  <a:lnTo>
                    <a:pt x="357" y="414"/>
                  </a:lnTo>
                  <a:lnTo>
                    <a:pt x="358" y="415"/>
                  </a:lnTo>
                  <a:lnTo>
                    <a:pt x="359" y="416"/>
                  </a:lnTo>
                  <a:lnTo>
                    <a:pt x="360" y="416"/>
                  </a:lnTo>
                  <a:lnTo>
                    <a:pt x="363" y="416"/>
                  </a:lnTo>
                  <a:lnTo>
                    <a:pt x="364" y="416"/>
                  </a:lnTo>
                  <a:lnTo>
                    <a:pt x="364" y="418"/>
                  </a:lnTo>
                  <a:lnTo>
                    <a:pt x="367" y="419"/>
                  </a:lnTo>
                  <a:lnTo>
                    <a:pt x="370" y="420"/>
                  </a:lnTo>
                  <a:lnTo>
                    <a:pt x="371" y="421"/>
                  </a:lnTo>
                  <a:lnTo>
                    <a:pt x="371" y="422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7" y="425"/>
                  </a:lnTo>
                  <a:lnTo>
                    <a:pt x="364" y="426"/>
                  </a:lnTo>
                  <a:lnTo>
                    <a:pt x="366" y="426"/>
                  </a:lnTo>
                  <a:lnTo>
                    <a:pt x="370" y="426"/>
                  </a:lnTo>
                  <a:lnTo>
                    <a:pt x="370" y="427"/>
                  </a:lnTo>
                  <a:lnTo>
                    <a:pt x="369" y="428"/>
                  </a:lnTo>
                  <a:lnTo>
                    <a:pt x="367" y="427"/>
                  </a:lnTo>
                  <a:lnTo>
                    <a:pt x="365" y="428"/>
                  </a:lnTo>
                  <a:lnTo>
                    <a:pt x="364" y="428"/>
                  </a:lnTo>
                  <a:lnTo>
                    <a:pt x="361" y="428"/>
                  </a:lnTo>
                  <a:lnTo>
                    <a:pt x="363" y="428"/>
                  </a:lnTo>
                  <a:lnTo>
                    <a:pt x="364" y="428"/>
                  </a:lnTo>
                  <a:lnTo>
                    <a:pt x="365" y="428"/>
                  </a:lnTo>
                  <a:lnTo>
                    <a:pt x="366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67" y="429"/>
                  </a:lnTo>
                  <a:lnTo>
                    <a:pt x="367" y="431"/>
                  </a:lnTo>
                  <a:lnTo>
                    <a:pt x="367" y="432"/>
                  </a:lnTo>
                  <a:lnTo>
                    <a:pt x="367" y="433"/>
                  </a:lnTo>
                  <a:lnTo>
                    <a:pt x="367" y="434"/>
                  </a:lnTo>
                  <a:lnTo>
                    <a:pt x="366" y="434"/>
                  </a:lnTo>
                  <a:lnTo>
                    <a:pt x="364" y="434"/>
                  </a:lnTo>
                  <a:lnTo>
                    <a:pt x="363" y="434"/>
                  </a:lnTo>
                  <a:lnTo>
                    <a:pt x="360" y="433"/>
                  </a:lnTo>
                  <a:lnTo>
                    <a:pt x="359" y="434"/>
                  </a:lnTo>
                  <a:lnTo>
                    <a:pt x="361" y="434"/>
                  </a:lnTo>
                  <a:lnTo>
                    <a:pt x="363" y="435"/>
                  </a:lnTo>
                  <a:lnTo>
                    <a:pt x="364" y="435"/>
                  </a:lnTo>
                  <a:lnTo>
                    <a:pt x="364" y="437"/>
                  </a:lnTo>
                  <a:lnTo>
                    <a:pt x="365" y="439"/>
                  </a:lnTo>
                  <a:lnTo>
                    <a:pt x="363" y="438"/>
                  </a:lnTo>
                  <a:lnTo>
                    <a:pt x="361" y="437"/>
                  </a:lnTo>
                  <a:lnTo>
                    <a:pt x="361" y="438"/>
                  </a:lnTo>
                  <a:lnTo>
                    <a:pt x="363" y="439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1"/>
                  </a:lnTo>
                  <a:lnTo>
                    <a:pt x="363" y="441"/>
                  </a:lnTo>
                  <a:lnTo>
                    <a:pt x="361" y="443"/>
                  </a:lnTo>
                  <a:lnTo>
                    <a:pt x="360" y="443"/>
                  </a:lnTo>
                  <a:lnTo>
                    <a:pt x="360" y="441"/>
                  </a:lnTo>
                  <a:lnTo>
                    <a:pt x="358" y="441"/>
                  </a:lnTo>
                  <a:lnTo>
                    <a:pt x="360" y="443"/>
                  </a:lnTo>
                  <a:lnTo>
                    <a:pt x="360" y="444"/>
                  </a:lnTo>
                  <a:lnTo>
                    <a:pt x="360" y="445"/>
                  </a:lnTo>
                  <a:lnTo>
                    <a:pt x="359" y="445"/>
                  </a:lnTo>
                  <a:lnTo>
                    <a:pt x="357" y="446"/>
                  </a:lnTo>
                  <a:lnTo>
                    <a:pt x="358" y="446"/>
                  </a:lnTo>
                  <a:lnTo>
                    <a:pt x="359" y="446"/>
                  </a:lnTo>
                  <a:lnTo>
                    <a:pt x="360" y="446"/>
                  </a:lnTo>
                  <a:lnTo>
                    <a:pt x="360" y="447"/>
                  </a:lnTo>
                  <a:lnTo>
                    <a:pt x="360" y="449"/>
                  </a:lnTo>
                  <a:lnTo>
                    <a:pt x="360" y="450"/>
                  </a:lnTo>
                  <a:lnTo>
                    <a:pt x="359" y="451"/>
                  </a:lnTo>
                  <a:lnTo>
                    <a:pt x="359" y="452"/>
                  </a:lnTo>
                  <a:lnTo>
                    <a:pt x="360" y="452"/>
                  </a:lnTo>
                  <a:lnTo>
                    <a:pt x="360" y="453"/>
                  </a:lnTo>
                  <a:lnTo>
                    <a:pt x="361" y="455"/>
                  </a:lnTo>
                  <a:lnTo>
                    <a:pt x="361" y="456"/>
                  </a:lnTo>
                  <a:lnTo>
                    <a:pt x="360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8"/>
                  </a:lnTo>
                  <a:lnTo>
                    <a:pt x="359" y="459"/>
                  </a:lnTo>
                  <a:lnTo>
                    <a:pt x="359" y="460"/>
                  </a:lnTo>
                  <a:lnTo>
                    <a:pt x="359" y="462"/>
                  </a:lnTo>
                  <a:lnTo>
                    <a:pt x="358" y="462"/>
                  </a:lnTo>
                  <a:lnTo>
                    <a:pt x="358" y="463"/>
                  </a:lnTo>
                  <a:lnTo>
                    <a:pt x="359" y="463"/>
                  </a:lnTo>
                  <a:lnTo>
                    <a:pt x="360" y="464"/>
                  </a:lnTo>
                  <a:lnTo>
                    <a:pt x="360" y="465"/>
                  </a:lnTo>
                  <a:lnTo>
                    <a:pt x="360" y="466"/>
                  </a:lnTo>
                  <a:lnTo>
                    <a:pt x="360" y="468"/>
                  </a:lnTo>
                  <a:lnTo>
                    <a:pt x="360" y="469"/>
                  </a:lnTo>
                  <a:lnTo>
                    <a:pt x="361" y="471"/>
                  </a:lnTo>
                  <a:lnTo>
                    <a:pt x="363" y="474"/>
                  </a:lnTo>
                  <a:lnTo>
                    <a:pt x="363" y="475"/>
                  </a:lnTo>
                  <a:lnTo>
                    <a:pt x="364" y="476"/>
                  </a:lnTo>
                  <a:lnTo>
                    <a:pt x="364" y="478"/>
                  </a:lnTo>
                  <a:lnTo>
                    <a:pt x="365" y="480"/>
                  </a:lnTo>
                  <a:lnTo>
                    <a:pt x="366" y="481"/>
                  </a:lnTo>
                  <a:lnTo>
                    <a:pt x="366" y="483"/>
                  </a:lnTo>
                  <a:lnTo>
                    <a:pt x="366" y="484"/>
                  </a:lnTo>
                  <a:lnTo>
                    <a:pt x="369" y="487"/>
                  </a:lnTo>
                  <a:lnTo>
                    <a:pt x="371" y="490"/>
                  </a:lnTo>
                  <a:lnTo>
                    <a:pt x="372" y="492"/>
                  </a:lnTo>
                  <a:lnTo>
                    <a:pt x="373" y="493"/>
                  </a:lnTo>
                  <a:lnTo>
                    <a:pt x="374" y="494"/>
                  </a:lnTo>
                  <a:lnTo>
                    <a:pt x="374" y="495"/>
                  </a:lnTo>
                  <a:lnTo>
                    <a:pt x="376" y="495"/>
                  </a:lnTo>
                  <a:lnTo>
                    <a:pt x="377" y="496"/>
                  </a:lnTo>
                  <a:lnTo>
                    <a:pt x="377" y="497"/>
                  </a:lnTo>
                  <a:lnTo>
                    <a:pt x="378" y="497"/>
                  </a:lnTo>
                  <a:lnTo>
                    <a:pt x="378" y="499"/>
                  </a:lnTo>
                  <a:lnTo>
                    <a:pt x="379" y="497"/>
                  </a:lnTo>
                  <a:lnTo>
                    <a:pt x="379" y="499"/>
                  </a:lnTo>
                  <a:lnTo>
                    <a:pt x="382" y="501"/>
                  </a:lnTo>
                  <a:lnTo>
                    <a:pt x="380" y="501"/>
                  </a:lnTo>
                  <a:lnTo>
                    <a:pt x="379" y="500"/>
                  </a:lnTo>
                  <a:lnTo>
                    <a:pt x="379" y="501"/>
                  </a:lnTo>
                  <a:lnTo>
                    <a:pt x="380" y="501"/>
                  </a:lnTo>
                  <a:lnTo>
                    <a:pt x="380" y="502"/>
                  </a:lnTo>
                  <a:lnTo>
                    <a:pt x="379" y="502"/>
                  </a:lnTo>
                  <a:lnTo>
                    <a:pt x="379" y="503"/>
                  </a:lnTo>
                  <a:lnTo>
                    <a:pt x="379" y="505"/>
                  </a:lnTo>
                  <a:lnTo>
                    <a:pt x="377" y="503"/>
                  </a:lnTo>
                  <a:lnTo>
                    <a:pt x="377" y="502"/>
                  </a:lnTo>
                  <a:lnTo>
                    <a:pt x="376" y="502"/>
                  </a:lnTo>
                  <a:lnTo>
                    <a:pt x="376" y="503"/>
                  </a:lnTo>
                  <a:lnTo>
                    <a:pt x="374" y="502"/>
                  </a:lnTo>
                  <a:lnTo>
                    <a:pt x="374" y="501"/>
                  </a:lnTo>
                  <a:lnTo>
                    <a:pt x="373" y="501"/>
                  </a:lnTo>
                  <a:lnTo>
                    <a:pt x="373" y="502"/>
                  </a:lnTo>
                  <a:lnTo>
                    <a:pt x="374" y="503"/>
                  </a:lnTo>
                  <a:lnTo>
                    <a:pt x="376" y="503"/>
                  </a:lnTo>
                  <a:lnTo>
                    <a:pt x="377" y="503"/>
                  </a:lnTo>
                  <a:lnTo>
                    <a:pt x="377" y="503"/>
                  </a:lnTo>
                  <a:lnTo>
                    <a:pt x="377" y="505"/>
                  </a:lnTo>
                  <a:lnTo>
                    <a:pt x="378" y="505"/>
                  </a:lnTo>
                  <a:lnTo>
                    <a:pt x="378" y="506"/>
                  </a:lnTo>
                  <a:lnTo>
                    <a:pt x="376" y="505"/>
                  </a:lnTo>
                  <a:lnTo>
                    <a:pt x="373" y="503"/>
                  </a:lnTo>
                  <a:lnTo>
                    <a:pt x="372" y="502"/>
                  </a:lnTo>
                  <a:lnTo>
                    <a:pt x="372" y="503"/>
                  </a:lnTo>
                  <a:lnTo>
                    <a:pt x="371" y="502"/>
                  </a:lnTo>
                  <a:lnTo>
                    <a:pt x="371" y="501"/>
                  </a:lnTo>
                  <a:lnTo>
                    <a:pt x="371" y="500"/>
                  </a:lnTo>
                  <a:lnTo>
                    <a:pt x="370" y="500"/>
                  </a:lnTo>
                  <a:lnTo>
                    <a:pt x="370" y="501"/>
                  </a:lnTo>
                  <a:lnTo>
                    <a:pt x="369" y="501"/>
                  </a:lnTo>
                  <a:lnTo>
                    <a:pt x="369" y="500"/>
                  </a:lnTo>
                  <a:lnTo>
                    <a:pt x="367" y="500"/>
                  </a:lnTo>
                  <a:lnTo>
                    <a:pt x="367" y="501"/>
                  </a:lnTo>
                  <a:lnTo>
                    <a:pt x="367" y="502"/>
                  </a:lnTo>
                  <a:lnTo>
                    <a:pt x="367" y="503"/>
                  </a:lnTo>
                  <a:lnTo>
                    <a:pt x="366" y="502"/>
                  </a:lnTo>
                  <a:lnTo>
                    <a:pt x="366" y="503"/>
                  </a:lnTo>
                  <a:lnTo>
                    <a:pt x="365" y="502"/>
                  </a:lnTo>
                  <a:lnTo>
                    <a:pt x="364" y="502"/>
                  </a:lnTo>
                  <a:lnTo>
                    <a:pt x="363" y="502"/>
                  </a:lnTo>
                  <a:lnTo>
                    <a:pt x="361" y="502"/>
                  </a:lnTo>
                  <a:lnTo>
                    <a:pt x="360" y="501"/>
                  </a:lnTo>
                  <a:lnTo>
                    <a:pt x="360" y="500"/>
                  </a:lnTo>
                  <a:lnTo>
                    <a:pt x="359" y="500"/>
                  </a:lnTo>
                  <a:lnTo>
                    <a:pt x="359" y="501"/>
                  </a:lnTo>
                  <a:lnTo>
                    <a:pt x="359" y="502"/>
                  </a:lnTo>
                  <a:lnTo>
                    <a:pt x="358" y="502"/>
                  </a:lnTo>
                  <a:lnTo>
                    <a:pt x="358" y="503"/>
                  </a:lnTo>
                  <a:lnTo>
                    <a:pt x="358" y="505"/>
                  </a:lnTo>
                  <a:lnTo>
                    <a:pt x="357" y="506"/>
                  </a:lnTo>
                  <a:lnTo>
                    <a:pt x="355" y="505"/>
                  </a:lnTo>
                  <a:lnTo>
                    <a:pt x="355" y="503"/>
                  </a:lnTo>
                  <a:lnTo>
                    <a:pt x="354" y="503"/>
                  </a:lnTo>
                  <a:lnTo>
                    <a:pt x="353" y="502"/>
                  </a:lnTo>
                  <a:lnTo>
                    <a:pt x="352" y="502"/>
                  </a:lnTo>
                  <a:lnTo>
                    <a:pt x="352" y="501"/>
                  </a:lnTo>
                  <a:lnTo>
                    <a:pt x="352" y="500"/>
                  </a:lnTo>
                  <a:lnTo>
                    <a:pt x="351" y="499"/>
                  </a:lnTo>
                  <a:lnTo>
                    <a:pt x="351" y="497"/>
                  </a:lnTo>
                  <a:lnTo>
                    <a:pt x="349" y="497"/>
                  </a:lnTo>
                  <a:lnTo>
                    <a:pt x="351" y="499"/>
                  </a:lnTo>
                  <a:lnTo>
                    <a:pt x="349" y="499"/>
                  </a:lnTo>
                  <a:lnTo>
                    <a:pt x="349" y="500"/>
                  </a:lnTo>
                  <a:lnTo>
                    <a:pt x="351" y="501"/>
                  </a:lnTo>
                  <a:lnTo>
                    <a:pt x="349" y="501"/>
                  </a:lnTo>
                  <a:lnTo>
                    <a:pt x="348" y="499"/>
                  </a:lnTo>
                  <a:lnTo>
                    <a:pt x="348" y="499"/>
                  </a:lnTo>
                  <a:lnTo>
                    <a:pt x="348" y="500"/>
                  </a:lnTo>
                  <a:lnTo>
                    <a:pt x="347" y="500"/>
                  </a:lnTo>
                  <a:lnTo>
                    <a:pt x="346" y="500"/>
                  </a:lnTo>
                  <a:lnTo>
                    <a:pt x="345" y="497"/>
                  </a:lnTo>
                  <a:lnTo>
                    <a:pt x="343" y="497"/>
                  </a:lnTo>
                  <a:lnTo>
                    <a:pt x="343" y="499"/>
                  </a:lnTo>
                  <a:lnTo>
                    <a:pt x="342" y="499"/>
                  </a:lnTo>
                  <a:lnTo>
                    <a:pt x="342" y="497"/>
                  </a:lnTo>
                  <a:lnTo>
                    <a:pt x="342" y="496"/>
                  </a:lnTo>
                  <a:lnTo>
                    <a:pt x="342" y="495"/>
                  </a:lnTo>
                  <a:lnTo>
                    <a:pt x="342" y="494"/>
                  </a:lnTo>
                  <a:lnTo>
                    <a:pt x="343" y="494"/>
                  </a:lnTo>
                  <a:lnTo>
                    <a:pt x="342" y="493"/>
                  </a:lnTo>
                  <a:lnTo>
                    <a:pt x="342" y="492"/>
                  </a:lnTo>
                  <a:lnTo>
                    <a:pt x="341" y="490"/>
                  </a:lnTo>
                  <a:lnTo>
                    <a:pt x="340" y="489"/>
                  </a:lnTo>
                  <a:lnTo>
                    <a:pt x="341" y="489"/>
                  </a:lnTo>
                  <a:lnTo>
                    <a:pt x="342" y="489"/>
                  </a:lnTo>
                  <a:lnTo>
                    <a:pt x="343" y="489"/>
                  </a:lnTo>
                  <a:lnTo>
                    <a:pt x="345" y="490"/>
                  </a:lnTo>
                  <a:lnTo>
                    <a:pt x="343" y="488"/>
                  </a:lnTo>
                  <a:lnTo>
                    <a:pt x="345" y="488"/>
                  </a:lnTo>
                  <a:lnTo>
                    <a:pt x="345" y="489"/>
                  </a:lnTo>
                  <a:lnTo>
                    <a:pt x="346" y="489"/>
                  </a:lnTo>
                  <a:lnTo>
                    <a:pt x="347" y="489"/>
                  </a:lnTo>
                  <a:lnTo>
                    <a:pt x="348" y="488"/>
                  </a:lnTo>
                  <a:lnTo>
                    <a:pt x="347" y="488"/>
                  </a:lnTo>
                  <a:lnTo>
                    <a:pt x="346" y="488"/>
                  </a:lnTo>
                  <a:lnTo>
                    <a:pt x="346" y="487"/>
                  </a:lnTo>
                  <a:lnTo>
                    <a:pt x="346" y="486"/>
                  </a:lnTo>
                  <a:lnTo>
                    <a:pt x="347" y="486"/>
                  </a:lnTo>
                  <a:lnTo>
                    <a:pt x="347" y="486"/>
                  </a:lnTo>
                  <a:lnTo>
                    <a:pt x="346" y="486"/>
                  </a:lnTo>
                  <a:lnTo>
                    <a:pt x="346" y="486"/>
                  </a:lnTo>
                  <a:lnTo>
                    <a:pt x="345" y="487"/>
                  </a:lnTo>
                  <a:lnTo>
                    <a:pt x="345" y="486"/>
                  </a:lnTo>
                  <a:lnTo>
                    <a:pt x="343" y="486"/>
                  </a:lnTo>
                  <a:lnTo>
                    <a:pt x="343" y="487"/>
                  </a:lnTo>
                  <a:lnTo>
                    <a:pt x="342" y="487"/>
                  </a:lnTo>
                  <a:lnTo>
                    <a:pt x="342" y="486"/>
                  </a:lnTo>
                  <a:lnTo>
                    <a:pt x="341" y="486"/>
                  </a:lnTo>
                  <a:lnTo>
                    <a:pt x="341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41" y="483"/>
                  </a:lnTo>
                  <a:lnTo>
                    <a:pt x="342" y="482"/>
                  </a:lnTo>
                  <a:lnTo>
                    <a:pt x="342" y="481"/>
                  </a:lnTo>
                  <a:lnTo>
                    <a:pt x="343" y="480"/>
                  </a:lnTo>
                  <a:lnTo>
                    <a:pt x="345" y="480"/>
                  </a:lnTo>
                  <a:lnTo>
                    <a:pt x="345" y="478"/>
                  </a:lnTo>
                  <a:lnTo>
                    <a:pt x="343" y="480"/>
                  </a:lnTo>
                  <a:lnTo>
                    <a:pt x="342" y="480"/>
                  </a:lnTo>
                  <a:lnTo>
                    <a:pt x="342" y="481"/>
                  </a:lnTo>
                  <a:lnTo>
                    <a:pt x="341" y="481"/>
                  </a:lnTo>
                  <a:lnTo>
                    <a:pt x="341" y="482"/>
                  </a:lnTo>
                  <a:lnTo>
                    <a:pt x="341" y="483"/>
                  </a:lnTo>
                  <a:lnTo>
                    <a:pt x="340" y="483"/>
                  </a:lnTo>
                  <a:lnTo>
                    <a:pt x="339" y="482"/>
                  </a:lnTo>
                  <a:lnTo>
                    <a:pt x="339" y="481"/>
                  </a:lnTo>
                  <a:lnTo>
                    <a:pt x="338" y="478"/>
                  </a:lnTo>
                  <a:lnTo>
                    <a:pt x="339" y="478"/>
                  </a:lnTo>
                  <a:lnTo>
                    <a:pt x="339" y="477"/>
                  </a:lnTo>
                  <a:lnTo>
                    <a:pt x="339" y="476"/>
                  </a:lnTo>
                  <a:lnTo>
                    <a:pt x="340" y="476"/>
                  </a:lnTo>
                  <a:lnTo>
                    <a:pt x="339" y="475"/>
                  </a:lnTo>
                  <a:lnTo>
                    <a:pt x="338" y="477"/>
                  </a:lnTo>
                  <a:lnTo>
                    <a:pt x="336" y="478"/>
                  </a:lnTo>
                  <a:lnTo>
                    <a:pt x="336" y="477"/>
                  </a:lnTo>
                  <a:lnTo>
                    <a:pt x="335" y="477"/>
                  </a:lnTo>
                  <a:lnTo>
                    <a:pt x="335" y="478"/>
                  </a:lnTo>
                  <a:lnTo>
                    <a:pt x="335" y="480"/>
                  </a:lnTo>
                  <a:lnTo>
                    <a:pt x="334" y="480"/>
                  </a:lnTo>
                  <a:lnTo>
                    <a:pt x="334" y="478"/>
                  </a:lnTo>
                  <a:lnTo>
                    <a:pt x="333" y="478"/>
                  </a:lnTo>
                  <a:lnTo>
                    <a:pt x="333" y="477"/>
                  </a:lnTo>
                  <a:lnTo>
                    <a:pt x="332" y="477"/>
                  </a:lnTo>
                  <a:lnTo>
                    <a:pt x="332" y="476"/>
                  </a:lnTo>
                  <a:lnTo>
                    <a:pt x="332" y="475"/>
                  </a:lnTo>
                  <a:lnTo>
                    <a:pt x="330" y="475"/>
                  </a:lnTo>
                  <a:lnTo>
                    <a:pt x="329" y="475"/>
                  </a:lnTo>
                  <a:lnTo>
                    <a:pt x="329" y="476"/>
                  </a:lnTo>
                  <a:lnTo>
                    <a:pt x="329" y="477"/>
                  </a:lnTo>
                  <a:lnTo>
                    <a:pt x="328" y="477"/>
                  </a:lnTo>
                  <a:lnTo>
                    <a:pt x="328" y="476"/>
                  </a:lnTo>
                  <a:lnTo>
                    <a:pt x="328" y="475"/>
                  </a:lnTo>
                  <a:lnTo>
                    <a:pt x="328" y="474"/>
                  </a:lnTo>
                  <a:lnTo>
                    <a:pt x="327" y="475"/>
                  </a:lnTo>
                  <a:lnTo>
                    <a:pt x="327" y="476"/>
                  </a:lnTo>
                  <a:lnTo>
                    <a:pt x="327" y="477"/>
                  </a:lnTo>
                  <a:lnTo>
                    <a:pt x="326" y="477"/>
                  </a:lnTo>
                  <a:lnTo>
                    <a:pt x="324" y="477"/>
                  </a:lnTo>
                  <a:lnTo>
                    <a:pt x="324" y="478"/>
                  </a:lnTo>
                  <a:lnTo>
                    <a:pt x="323" y="478"/>
                  </a:lnTo>
                  <a:lnTo>
                    <a:pt x="323" y="477"/>
                  </a:lnTo>
                  <a:lnTo>
                    <a:pt x="322" y="477"/>
                  </a:lnTo>
                  <a:lnTo>
                    <a:pt x="322" y="476"/>
                  </a:lnTo>
                  <a:lnTo>
                    <a:pt x="321" y="476"/>
                  </a:lnTo>
                  <a:lnTo>
                    <a:pt x="320" y="475"/>
                  </a:lnTo>
                  <a:lnTo>
                    <a:pt x="320" y="474"/>
                  </a:lnTo>
                  <a:lnTo>
                    <a:pt x="320" y="472"/>
                  </a:lnTo>
                  <a:lnTo>
                    <a:pt x="320" y="470"/>
                  </a:lnTo>
                  <a:lnTo>
                    <a:pt x="320" y="469"/>
                  </a:lnTo>
                  <a:lnTo>
                    <a:pt x="320" y="468"/>
                  </a:lnTo>
                  <a:lnTo>
                    <a:pt x="320" y="466"/>
                  </a:lnTo>
                  <a:lnTo>
                    <a:pt x="320" y="464"/>
                  </a:lnTo>
                  <a:lnTo>
                    <a:pt x="320" y="462"/>
                  </a:lnTo>
                  <a:lnTo>
                    <a:pt x="320" y="460"/>
                  </a:lnTo>
                  <a:lnTo>
                    <a:pt x="320" y="459"/>
                  </a:lnTo>
                  <a:lnTo>
                    <a:pt x="320" y="458"/>
                  </a:lnTo>
                  <a:lnTo>
                    <a:pt x="321" y="457"/>
                  </a:lnTo>
                  <a:lnTo>
                    <a:pt x="322" y="457"/>
                  </a:lnTo>
                  <a:close/>
                  <a:moveTo>
                    <a:pt x="361" y="501"/>
                  </a:moveTo>
                  <a:lnTo>
                    <a:pt x="363" y="501"/>
                  </a:lnTo>
                  <a:lnTo>
                    <a:pt x="361" y="500"/>
                  </a:lnTo>
                  <a:lnTo>
                    <a:pt x="361" y="501"/>
                  </a:lnTo>
                  <a:close/>
                  <a:moveTo>
                    <a:pt x="475" y="512"/>
                  </a:moveTo>
                  <a:lnTo>
                    <a:pt x="474" y="511"/>
                  </a:lnTo>
                  <a:lnTo>
                    <a:pt x="474" y="512"/>
                  </a:lnTo>
                  <a:lnTo>
                    <a:pt x="475" y="512"/>
                  </a:lnTo>
                  <a:close/>
                  <a:moveTo>
                    <a:pt x="338" y="483"/>
                  </a:moveTo>
                  <a:lnTo>
                    <a:pt x="339" y="484"/>
                  </a:lnTo>
                  <a:lnTo>
                    <a:pt x="338" y="482"/>
                  </a:lnTo>
                  <a:lnTo>
                    <a:pt x="338" y="483"/>
                  </a:lnTo>
                  <a:close/>
                  <a:moveTo>
                    <a:pt x="1372" y="926"/>
                  </a:moveTo>
                  <a:lnTo>
                    <a:pt x="1372" y="927"/>
                  </a:lnTo>
                  <a:lnTo>
                    <a:pt x="1371" y="927"/>
                  </a:lnTo>
                  <a:lnTo>
                    <a:pt x="1372" y="928"/>
                  </a:lnTo>
                  <a:lnTo>
                    <a:pt x="1373" y="928"/>
                  </a:lnTo>
                  <a:lnTo>
                    <a:pt x="1374" y="928"/>
                  </a:lnTo>
                  <a:lnTo>
                    <a:pt x="1374" y="927"/>
                  </a:lnTo>
                  <a:lnTo>
                    <a:pt x="1374" y="926"/>
                  </a:lnTo>
                  <a:lnTo>
                    <a:pt x="1374" y="925"/>
                  </a:lnTo>
                  <a:lnTo>
                    <a:pt x="1373" y="925"/>
                  </a:lnTo>
                  <a:lnTo>
                    <a:pt x="1372" y="926"/>
                  </a:lnTo>
                  <a:close/>
                  <a:moveTo>
                    <a:pt x="1366" y="926"/>
                  </a:moveTo>
                  <a:lnTo>
                    <a:pt x="1366" y="925"/>
                  </a:lnTo>
                  <a:lnTo>
                    <a:pt x="1365" y="924"/>
                  </a:lnTo>
                  <a:lnTo>
                    <a:pt x="1363" y="924"/>
                  </a:lnTo>
                  <a:lnTo>
                    <a:pt x="1363" y="925"/>
                  </a:lnTo>
                  <a:lnTo>
                    <a:pt x="1363" y="926"/>
                  </a:lnTo>
                  <a:lnTo>
                    <a:pt x="1365" y="926"/>
                  </a:lnTo>
                  <a:lnTo>
                    <a:pt x="1366" y="926"/>
                  </a:lnTo>
                  <a:close/>
                  <a:moveTo>
                    <a:pt x="1369" y="926"/>
                  </a:moveTo>
                  <a:lnTo>
                    <a:pt x="1369" y="927"/>
                  </a:lnTo>
                  <a:lnTo>
                    <a:pt x="1368" y="928"/>
                  </a:lnTo>
                  <a:lnTo>
                    <a:pt x="1368" y="929"/>
                  </a:lnTo>
                  <a:lnTo>
                    <a:pt x="1367" y="929"/>
                  </a:lnTo>
                  <a:lnTo>
                    <a:pt x="1367" y="931"/>
                  </a:lnTo>
                  <a:lnTo>
                    <a:pt x="1367" y="932"/>
                  </a:lnTo>
                  <a:lnTo>
                    <a:pt x="1366" y="932"/>
                  </a:lnTo>
                  <a:lnTo>
                    <a:pt x="1366" y="933"/>
                  </a:lnTo>
                  <a:lnTo>
                    <a:pt x="1365" y="933"/>
                  </a:lnTo>
                  <a:lnTo>
                    <a:pt x="1363" y="933"/>
                  </a:lnTo>
                  <a:lnTo>
                    <a:pt x="1362" y="934"/>
                  </a:lnTo>
                  <a:lnTo>
                    <a:pt x="1361" y="934"/>
                  </a:lnTo>
                  <a:lnTo>
                    <a:pt x="1361" y="935"/>
                  </a:lnTo>
                  <a:lnTo>
                    <a:pt x="1361" y="937"/>
                  </a:lnTo>
                  <a:lnTo>
                    <a:pt x="1361" y="938"/>
                  </a:lnTo>
                  <a:lnTo>
                    <a:pt x="1362" y="938"/>
                  </a:lnTo>
                  <a:lnTo>
                    <a:pt x="1363" y="939"/>
                  </a:lnTo>
                  <a:lnTo>
                    <a:pt x="1363" y="937"/>
                  </a:lnTo>
                  <a:lnTo>
                    <a:pt x="1365" y="937"/>
                  </a:lnTo>
                  <a:lnTo>
                    <a:pt x="1366" y="937"/>
                  </a:lnTo>
                  <a:lnTo>
                    <a:pt x="1367" y="937"/>
                  </a:lnTo>
                  <a:lnTo>
                    <a:pt x="1367" y="935"/>
                  </a:lnTo>
                  <a:lnTo>
                    <a:pt x="1368" y="935"/>
                  </a:lnTo>
                  <a:lnTo>
                    <a:pt x="1368" y="934"/>
                  </a:lnTo>
                  <a:lnTo>
                    <a:pt x="1369" y="933"/>
                  </a:lnTo>
                  <a:lnTo>
                    <a:pt x="1369" y="932"/>
                  </a:lnTo>
                  <a:lnTo>
                    <a:pt x="1369" y="931"/>
                  </a:lnTo>
                  <a:lnTo>
                    <a:pt x="1371" y="931"/>
                  </a:lnTo>
                  <a:lnTo>
                    <a:pt x="1371" y="929"/>
                  </a:lnTo>
                  <a:lnTo>
                    <a:pt x="1371" y="928"/>
                  </a:lnTo>
                  <a:lnTo>
                    <a:pt x="1371" y="927"/>
                  </a:lnTo>
                  <a:lnTo>
                    <a:pt x="1371" y="926"/>
                  </a:lnTo>
                  <a:lnTo>
                    <a:pt x="1369" y="926"/>
                  </a:lnTo>
                  <a:close/>
                  <a:moveTo>
                    <a:pt x="1443" y="792"/>
                  </a:moveTo>
                  <a:lnTo>
                    <a:pt x="1443" y="793"/>
                  </a:lnTo>
                  <a:lnTo>
                    <a:pt x="1445" y="793"/>
                  </a:lnTo>
                  <a:lnTo>
                    <a:pt x="1445" y="792"/>
                  </a:lnTo>
                  <a:lnTo>
                    <a:pt x="1445" y="791"/>
                  </a:lnTo>
                  <a:lnTo>
                    <a:pt x="1443" y="791"/>
                  </a:lnTo>
                  <a:lnTo>
                    <a:pt x="1443" y="792"/>
                  </a:lnTo>
                  <a:close/>
                  <a:moveTo>
                    <a:pt x="1356" y="945"/>
                  </a:moveTo>
                  <a:lnTo>
                    <a:pt x="1356" y="946"/>
                  </a:lnTo>
                  <a:lnTo>
                    <a:pt x="1357" y="946"/>
                  </a:lnTo>
                  <a:lnTo>
                    <a:pt x="1357" y="945"/>
                  </a:lnTo>
                  <a:lnTo>
                    <a:pt x="1357" y="945"/>
                  </a:lnTo>
                  <a:lnTo>
                    <a:pt x="1356" y="945"/>
                  </a:lnTo>
                  <a:lnTo>
                    <a:pt x="1356" y="945"/>
                  </a:lnTo>
                  <a:close/>
                  <a:moveTo>
                    <a:pt x="1353" y="943"/>
                  </a:moveTo>
                  <a:lnTo>
                    <a:pt x="1353" y="944"/>
                  </a:lnTo>
                  <a:lnTo>
                    <a:pt x="1354" y="943"/>
                  </a:lnTo>
                  <a:lnTo>
                    <a:pt x="1353" y="943"/>
                  </a:lnTo>
                  <a:close/>
                  <a:moveTo>
                    <a:pt x="1353" y="951"/>
                  </a:moveTo>
                  <a:lnTo>
                    <a:pt x="1353" y="952"/>
                  </a:lnTo>
                  <a:lnTo>
                    <a:pt x="1354" y="952"/>
                  </a:lnTo>
                  <a:lnTo>
                    <a:pt x="1355" y="952"/>
                  </a:lnTo>
                  <a:lnTo>
                    <a:pt x="1354" y="951"/>
                  </a:lnTo>
                  <a:lnTo>
                    <a:pt x="1353" y="951"/>
                  </a:lnTo>
                  <a:close/>
                  <a:moveTo>
                    <a:pt x="1455" y="778"/>
                  </a:moveTo>
                  <a:lnTo>
                    <a:pt x="1454" y="778"/>
                  </a:lnTo>
                  <a:lnTo>
                    <a:pt x="1454" y="779"/>
                  </a:lnTo>
                  <a:lnTo>
                    <a:pt x="1453" y="779"/>
                  </a:lnTo>
                  <a:lnTo>
                    <a:pt x="1453" y="780"/>
                  </a:lnTo>
                  <a:lnTo>
                    <a:pt x="1449" y="781"/>
                  </a:lnTo>
                  <a:lnTo>
                    <a:pt x="1447" y="781"/>
                  </a:lnTo>
                  <a:lnTo>
                    <a:pt x="1447" y="783"/>
                  </a:lnTo>
                  <a:lnTo>
                    <a:pt x="1448" y="783"/>
                  </a:lnTo>
                  <a:lnTo>
                    <a:pt x="1447" y="784"/>
                  </a:lnTo>
                  <a:lnTo>
                    <a:pt x="1447" y="785"/>
                  </a:lnTo>
                  <a:lnTo>
                    <a:pt x="1447" y="786"/>
                  </a:lnTo>
                  <a:lnTo>
                    <a:pt x="1447" y="787"/>
                  </a:lnTo>
                  <a:lnTo>
                    <a:pt x="1446" y="789"/>
                  </a:lnTo>
                  <a:lnTo>
                    <a:pt x="1446" y="790"/>
                  </a:lnTo>
                  <a:lnTo>
                    <a:pt x="1445" y="791"/>
                  </a:lnTo>
                  <a:lnTo>
                    <a:pt x="1446" y="791"/>
                  </a:lnTo>
                  <a:lnTo>
                    <a:pt x="1447" y="790"/>
                  </a:lnTo>
                  <a:lnTo>
                    <a:pt x="1448" y="789"/>
                  </a:lnTo>
                  <a:lnTo>
                    <a:pt x="1449" y="789"/>
                  </a:lnTo>
                  <a:lnTo>
                    <a:pt x="1449" y="787"/>
                  </a:lnTo>
                  <a:lnTo>
                    <a:pt x="1451" y="787"/>
                  </a:lnTo>
                  <a:lnTo>
                    <a:pt x="1451" y="786"/>
                  </a:lnTo>
                  <a:lnTo>
                    <a:pt x="1452" y="786"/>
                  </a:lnTo>
                  <a:lnTo>
                    <a:pt x="1453" y="786"/>
                  </a:lnTo>
                  <a:lnTo>
                    <a:pt x="1453" y="785"/>
                  </a:lnTo>
                  <a:lnTo>
                    <a:pt x="1454" y="785"/>
                  </a:lnTo>
                  <a:lnTo>
                    <a:pt x="1455" y="785"/>
                  </a:lnTo>
                  <a:lnTo>
                    <a:pt x="1456" y="785"/>
                  </a:lnTo>
                  <a:lnTo>
                    <a:pt x="1456" y="784"/>
                  </a:lnTo>
                  <a:lnTo>
                    <a:pt x="1456" y="783"/>
                  </a:lnTo>
                  <a:lnTo>
                    <a:pt x="1456" y="781"/>
                  </a:lnTo>
                  <a:lnTo>
                    <a:pt x="1456" y="780"/>
                  </a:lnTo>
                  <a:lnTo>
                    <a:pt x="1455" y="779"/>
                  </a:lnTo>
                  <a:lnTo>
                    <a:pt x="1455" y="778"/>
                  </a:lnTo>
                  <a:close/>
                  <a:moveTo>
                    <a:pt x="1355" y="947"/>
                  </a:moveTo>
                  <a:lnTo>
                    <a:pt x="1355" y="949"/>
                  </a:lnTo>
                  <a:lnTo>
                    <a:pt x="1355" y="950"/>
                  </a:lnTo>
                  <a:lnTo>
                    <a:pt x="1356" y="950"/>
                  </a:lnTo>
                  <a:lnTo>
                    <a:pt x="1356" y="949"/>
                  </a:lnTo>
                  <a:lnTo>
                    <a:pt x="1357" y="949"/>
                  </a:lnTo>
                  <a:lnTo>
                    <a:pt x="1357" y="947"/>
                  </a:lnTo>
                  <a:lnTo>
                    <a:pt x="1356" y="947"/>
                  </a:lnTo>
                  <a:lnTo>
                    <a:pt x="1356" y="946"/>
                  </a:lnTo>
                  <a:lnTo>
                    <a:pt x="1355" y="946"/>
                  </a:lnTo>
                  <a:lnTo>
                    <a:pt x="1355" y="947"/>
                  </a:lnTo>
                  <a:close/>
                  <a:moveTo>
                    <a:pt x="1491" y="865"/>
                  </a:moveTo>
                  <a:lnTo>
                    <a:pt x="1491" y="864"/>
                  </a:lnTo>
                  <a:lnTo>
                    <a:pt x="1490" y="864"/>
                  </a:lnTo>
                  <a:lnTo>
                    <a:pt x="1491" y="865"/>
                  </a:lnTo>
                  <a:close/>
                  <a:moveTo>
                    <a:pt x="32" y="858"/>
                  </a:moveTo>
                  <a:lnTo>
                    <a:pt x="31" y="858"/>
                  </a:lnTo>
                  <a:lnTo>
                    <a:pt x="31" y="857"/>
                  </a:lnTo>
                  <a:lnTo>
                    <a:pt x="30" y="855"/>
                  </a:lnTo>
                  <a:lnTo>
                    <a:pt x="29" y="855"/>
                  </a:lnTo>
                  <a:lnTo>
                    <a:pt x="27" y="855"/>
                  </a:lnTo>
                  <a:lnTo>
                    <a:pt x="26" y="855"/>
                  </a:lnTo>
                  <a:lnTo>
                    <a:pt x="25" y="857"/>
                  </a:lnTo>
                  <a:lnTo>
                    <a:pt x="25" y="855"/>
                  </a:lnTo>
                  <a:lnTo>
                    <a:pt x="24" y="855"/>
                  </a:lnTo>
                  <a:lnTo>
                    <a:pt x="23" y="855"/>
                  </a:lnTo>
                  <a:lnTo>
                    <a:pt x="23" y="854"/>
                  </a:lnTo>
                  <a:lnTo>
                    <a:pt x="21" y="854"/>
                  </a:lnTo>
                  <a:lnTo>
                    <a:pt x="20" y="853"/>
                  </a:lnTo>
                  <a:lnTo>
                    <a:pt x="19" y="853"/>
                  </a:lnTo>
                  <a:lnTo>
                    <a:pt x="18" y="852"/>
                  </a:lnTo>
                  <a:lnTo>
                    <a:pt x="17" y="852"/>
                  </a:lnTo>
                  <a:lnTo>
                    <a:pt x="17" y="853"/>
                  </a:lnTo>
                  <a:lnTo>
                    <a:pt x="15" y="853"/>
                  </a:lnTo>
                  <a:lnTo>
                    <a:pt x="15" y="854"/>
                  </a:lnTo>
                  <a:lnTo>
                    <a:pt x="17" y="857"/>
                  </a:lnTo>
                  <a:lnTo>
                    <a:pt x="17" y="858"/>
                  </a:lnTo>
                  <a:lnTo>
                    <a:pt x="15" y="858"/>
                  </a:lnTo>
                  <a:lnTo>
                    <a:pt x="14" y="859"/>
                  </a:lnTo>
                  <a:lnTo>
                    <a:pt x="13" y="859"/>
                  </a:lnTo>
                  <a:lnTo>
                    <a:pt x="12" y="858"/>
                  </a:lnTo>
                  <a:lnTo>
                    <a:pt x="9" y="858"/>
                  </a:lnTo>
                  <a:lnTo>
                    <a:pt x="9" y="857"/>
                  </a:lnTo>
                  <a:lnTo>
                    <a:pt x="11" y="855"/>
                  </a:lnTo>
                  <a:lnTo>
                    <a:pt x="12" y="854"/>
                  </a:lnTo>
                  <a:lnTo>
                    <a:pt x="12" y="853"/>
                  </a:lnTo>
                  <a:lnTo>
                    <a:pt x="9" y="855"/>
                  </a:lnTo>
                  <a:lnTo>
                    <a:pt x="8" y="858"/>
                  </a:lnTo>
                  <a:lnTo>
                    <a:pt x="7" y="858"/>
                  </a:lnTo>
                  <a:lnTo>
                    <a:pt x="6" y="858"/>
                  </a:lnTo>
                  <a:lnTo>
                    <a:pt x="5" y="858"/>
                  </a:lnTo>
                  <a:lnTo>
                    <a:pt x="5" y="858"/>
                  </a:lnTo>
                  <a:lnTo>
                    <a:pt x="3" y="858"/>
                  </a:lnTo>
                  <a:lnTo>
                    <a:pt x="3" y="859"/>
                  </a:lnTo>
                  <a:lnTo>
                    <a:pt x="3" y="859"/>
                  </a:lnTo>
                  <a:lnTo>
                    <a:pt x="5" y="860"/>
                  </a:lnTo>
                  <a:lnTo>
                    <a:pt x="3" y="860"/>
                  </a:lnTo>
                  <a:lnTo>
                    <a:pt x="3" y="861"/>
                  </a:lnTo>
                  <a:lnTo>
                    <a:pt x="2" y="863"/>
                  </a:lnTo>
                  <a:lnTo>
                    <a:pt x="2" y="864"/>
                  </a:lnTo>
                  <a:lnTo>
                    <a:pt x="1" y="865"/>
                  </a:lnTo>
                  <a:lnTo>
                    <a:pt x="0" y="865"/>
                  </a:lnTo>
                  <a:lnTo>
                    <a:pt x="1" y="866"/>
                  </a:lnTo>
                  <a:lnTo>
                    <a:pt x="2" y="866"/>
                  </a:lnTo>
                  <a:lnTo>
                    <a:pt x="5" y="866"/>
                  </a:lnTo>
                  <a:lnTo>
                    <a:pt x="7" y="866"/>
                  </a:lnTo>
                  <a:lnTo>
                    <a:pt x="9" y="866"/>
                  </a:lnTo>
                  <a:lnTo>
                    <a:pt x="13" y="866"/>
                  </a:lnTo>
                  <a:lnTo>
                    <a:pt x="17" y="866"/>
                  </a:lnTo>
                  <a:lnTo>
                    <a:pt x="21" y="867"/>
                  </a:lnTo>
                  <a:lnTo>
                    <a:pt x="24" y="867"/>
                  </a:lnTo>
                  <a:lnTo>
                    <a:pt x="27" y="867"/>
                  </a:lnTo>
                  <a:lnTo>
                    <a:pt x="30" y="867"/>
                  </a:lnTo>
                  <a:lnTo>
                    <a:pt x="31" y="867"/>
                  </a:lnTo>
                  <a:lnTo>
                    <a:pt x="32" y="867"/>
                  </a:lnTo>
                  <a:lnTo>
                    <a:pt x="32" y="866"/>
                  </a:lnTo>
                  <a:lnTo>
                    <a:pt x="31" y="865"/>
                  </a:lnTo>
                  <a:lnTo>
                    <a:pt x="31" y="864"/>
                  </a:lnTo>
                  <a:lnTo>
                    <a:pt x="32" y="863"/>
                  </a:lnTo>
                  <a:lnTo>
                    <a:pt x="32" y="861"/>
                  </a:lnTo>
                  <a:lnTo>
                    <a:pt x="32" y="860"/>
                  </a:lnTo>
                  <a:lnTo>
                    <a:pt x="33" y="860"/>
                  </a:lnTo>
                  <a:lnTo>
                    <a:pt x="33" y="859"/>
                  </a:lnTo>
                  <a:lnTo>
                    <a:pt x="33" y="859"/>
                  </a:lnTo>
                  <a:lnTo>
                    <a:pt x="32" y="859"/>
                  </a:lnTo>
                  <a:lnTo>
                    <a:pt x="32" y="858"/>
                  </a:lnTo>
                  <a:close/>
                  <a:moveTo>
                    <a:pt x="1595" y="663"/>
                  </a:moveTo>
                  <a:lnTo>
                    <a:pt x="1596" y="663"/>
                  </a:lnTo>
                  <a:lnTo>
                    <a:pt x="1597" y="662"/>
                  </a:lnTo>
                  <a:lnTo>
                    <a:pt x="1595" y="662"/>
                  </a:lnTo>
                  <a:lnTo>
                    <a:pt x="1595" y="663"/>
                  </a:lnTo>
                  <a:close/>
                  <a:moveTo>
                    <a:pt x="1449" y="765"/>
                  </a:moveTo>
                  <a:lnTo>
                    <a:pt x="1451" y="766"/>
                  </a:lnTo>
                  <a:lnTo>
                    <a:pt x="1451" y="765"/>
                  </a:lnTo>
                  <a:lnTo>
                    <a:pt x="1449" y="765"/>
                  </a:lnTo>
                  <a:close/>
                  <a:moveTo>
                    <a:pt x="1486" y="860"/>
                  </a:moveTo>
                  <a:lnTo>
                    <a:pt x="1486" y="859"/>
                  </a:lnTo>
                  <a:lnTo>
                    <a:pt x="1485" y="859"/>
                  </a:lnTo>
                  <a:lnTo>
                    <a:pt x="1486" y="861"/>
                  </a:lnTo>
                  <a:lnTo>
                    <a:pt x="1487" y="861"/>
                  </a:lnTo>
                  <a:lnTo>
                    <a:pt x="1487" y="860"/>
                  </a:lnTo>
                  <a:lnTo>
                    <a:pt x="1486" y="860"/>
                  </a:lnTo>
                  <a:close/>
                  <a:moveTo>
                    <a:pt x="1484" y="859"/>
                  </a:moveTo>
                  <a:lnTo>
                    <a:pt x="1484" y="859"/>
                  </a:lnTo>
                  <a:lnTo>
                    <a:pt x="1485" y="859"/>
                  </a:lnTo>
                  <a:lnTo>
                    <a:pt x="1485" y="859"/>
                  </a:lnTo>
                  <a:lnTo>
                    <a:pt x="1484" y="859"/>
                  </a:lnTo>
                  <a:close/>
                  <a:moveTo>
                    <a:pt x="1473" y="857"/>
                  </a:moveTo>
                  <a:lnTo>
                    <a:pt x="1473" y="855"/>
                  </a:lnTo>
                  <a:lnTo>
                    <a:pt x="1472" y="855"/>
                  </a:lnTo>
                  <a:lnTo>
                    <a:pt x="1472" y="854"/>
                  </a:lnTo>
                  <a:lnTo>
                    <a:pt x="1472" y="853"/>
                  </a:lnTo>
                  <a:lnTo>
                    <a:pt x="1472" y="852"/>
                  </a:lnTo>
                  <a:lnTo>
                    <a:pt x="1472" y="851"/>
                  </a:lnTo>
                  <a:lnTo>
                    <a:pt x="1471" y="851"/>
                  </a:lnTo>
                  <a:lnTo>
                    <a:pt x="1468" y="851"/>
                  </a:lnTo>
                  <a:lnTo>
                    <a:pt x="1467" y="851"/>
                  </a:lnTo>
                  <a:lnTo>
                    <a:pt x="1467" y="852"/>
                  </a:lnTo>
                  <a:lnTo>
                    <a:pt x="1468" y="852"/>
                  </a:lnTo>
                  <a:lnTo>
                    <a:pt x="1468" y="853"/>
                  </a:lnTo>
                  <a:lnTo>
                    <a:pt x="1470" y="853"/>
                  </a:lnTo>
                  <a:lnTo>
                    <a:pt x="1470" y="854"/>
                  </a:lnTo>
                  <a:lnTo>
                    <a:pt x="1470" y="855"/>
                  </a:lnTo>
                  <a:lnTo>
                    <a:pt x="1471" y="857"/>
                  </a:lnTo>
                  <a:lnTo>
                    <a:pt x="1471" y="858"/>
                  </a:lnTo>
                  <a:lnTo>
                    <a:pt x="1472" y="858"/>
                  </a:lnTo>
                  <a:lnTo>
                    <a:pt x="1472" y="859"/>
                  </a:lnTo>
                  <a:lnTo>
                    <a:pt x="1473" y="859"/>
                  </a:lnTo>
                  <a:lnTo>
                    <a:pt x="1474" y="859"/>
                  </a:lnTo>
                  <a:lnTo>
                    <a:pt x="1474" y="860"/>
                  </a:lnTo>
                  <a:lnTo>
                    <a:pt x="1476" y="860"/>
                  </a:lnTo>
                  <a:lnTo>
                    <a:pt x="1476" y="859"/>
                  </a:lnTo>
                  <a:lnTo>
                    <a:pt x="1476" y="859"/>
                  </a:lnTo>
                  <a:lnTo>
                    <a:pt x="1476" y="858"/>
                  </a:lnTo>
                  <a:lnTo>
                    <a:pt x="1474" y="858"/>
                  </a:lnTo>
                  <a:lnTo>
                    <a:pt x="1473" y="857"/>
                  </a:lnTo>
                  <a:close/>
                  <a:moveTo>
                    <a:pt x="1489" y="863"/>
                  </a:moveTo>
                  <a:lnTo>
                    <a:pt x="1489" y="861"/>
                  </a:lnTo>
                  <a:lnTo>
                    <a:pt x="1487" y="861"/>
                  </a:lnTo>
                  <a:lnTo>
                    <a:pt x="1489" y="863"/>
                  </a:lnTo>
                  <a:close/>
                  <a:moveTo>
                    <a:pt x="1688" y="643"/>
                  </a:moveTo>
                  <a:lnTo>
                    <a:pt x="1688" y="644"/>
                  </a:lnTo>
                  <a:lnTo>
                    <a:pt x="1689" y="642"/>
                  </a:lnTo>
                  <a:lnTo>
                    <a:pt x="1688" y="643"/>
                  </a:lnTo>
                  <a:close/>
                  <a:moveTo>
                    <a:pt x="1299" y="779"/>
                  </a:moveTo>
                  <a:lnTo>
                    <a:pt x="1300" y="779"/>
                  </a:lnTo>
                  <a:lnTo>
                    <a:pt x="1300" y="778"/>
                  </a:lnTo>
                  <a:lnTo>
                    <a:pt x="1299" y="778"/>
                  </a:lnTo>
                  <a:lnTo>
                    <a:pt x="1299" y="779"/>
                  </a:lnTo>
                  <a:close/>
                  <a:moveTo>
                    <a:pt x="1303" y="1005"/>
                  </a:moveTo>
                  <a:lnTo>
                    <a:pt x="1304" y="1005"/>
                  </a:lnTo>
                  <a:lnTo>
                    <a:pt x="1304" y="1003"/>
                  </a:lnTo>
                  <a:lnTo>
                    <a:pt x="1303" y="1003"/>
                  </a:lnTo>
                  <a:lnTo>
                    <a:pt x="1303" y="1005"/>
                  </a:lnTo>
                  <a:close/>
                  <a:moveTo>
                    <a:pt x="1312" y="996"/>
                  </a:moveTo>
                  <a:lnTo>
                    <a:pt x="1311" y="996"/>
                  </a:lnTo>
                  <a:lnTo>
                    <a:pt x="1311" y="997"/>
                  </a:lnTo>
                  <a:lnTo>
                    <a:pt x="1310" y="997"/>
                  </a:lnTo>
                  <a:lnTo>
                    <a:pt x="1309" y="999"/>
                  </a:lnTo>
                  <a:lnTo>
                    <a:pt x="1307" y="1000"/>
                  </a:lnTo>
                  <a:lnTo>
                    <a:pt x="1307" y="1001"/>
                  </a:lnTo>
                  <a:lnTo>
                    <a:pt x="1306" y="1001"/>
                  </a:lnTo>
                  <a:lnTo>
                    <a:pt x="1305" y="1001"/>
                  </a:lnTo>
                  <a:lnTo>
                    <a:pt x="1305" y="1002"/>
                  </a:lnTo>
                  <a:lnTo>
                    <a:pt x="1305" y="1002"/>
                  </a:lnTo>
                  <a:lnTo>
                    <a:pt x="1304" y="1002"/>
                  </a:lnTo>
                  <a:lnTo>
                    <a:pt x="1304" y="1003"/>
                  </a:lnTo>
                  <a:lnTo>
                    <a:pt x="1305" y="1003"/>
                  </a:lnTo>
                  <a:lnTo>
                    <a:pt x="1306" y="1003"/>
                  </a:lnTo>
                  <a:lnTo>
                    <a:pt x="1306" y="1002"/>
                  </a:lnTo>
                  <a:lnTo>
                    <a:pt x="1307" y="1002"/>
                  </a:lnTo>
                  <a:lnTo>
                    <a:pt x="1309" y="1002"/>
                  </a:lnTo>
                  <a:lnTo>
                    <a:pt x="1310" y="1002"/>
                  </a:lnTo>
                  <a:lnTo>
                    <a:pt x="1310" y="1001"/>
                  </a:lnTo>
                  <a:lnTo>
                    <a:pt x="1311" y="1001"/>
                  </a:lnTo>
                  <a:lnTo>
                    <a:pt x="1311" y="1000"/>
                  </a:lnTo>
                  <a:lnTo>
                    <a:pt x="1311" y="999"/>
                  </a:lnTo>
                  <a:lnTo>
                    <a:pt x="1312" y="999"/>
                  </a:lnTo>
                  <a:lnTo>
                    <a:pt x="1312" y="997"/>
                  </a:lnTo>
                  <a:lnTo>
                    <a:pt x="1313" y="997"/>
                  </a:lnTo>
                  <a:lnTo>
                    <a:pt x="1313" y="996"/>
                  </a:lnTo>
                  <a:lnTo>
                    <a:pt x="1315" y="996"/>
                  </a:lnTo>
                  <a:lnTo>
                    <a:pt x="1313" y="995"/>
                  </a:lnTo>
                  <a:lnTo>
                    <a:pt x="1312" y="996"/>
                  </a:lnTo>
                  <a:close/>
                  <a:moveTo>
                    <a:pt x="1252" y="953"/>
                  </a:moveTo>
                  <a:lnTo>
                    <a:pt x="1254" y="955"/>
                  </a:lnTo>
                  <a:lnTo>
                    <a:pt x="1255" y="957"/>
                  </a:lnTo>
                  <a:lnTo>
                    <a:pt x="1255" y="958"/>
                  </a:lnTo>
                  <a:lnTo>
                    <a:pt x="1256" y="958"/>
                  </a:lnTo>
                  <a:lnTo>
                    <a:pt x="1256" y="957"/>
                  </a:lnTo>
                  <a:lnTo>
                    <a:pt x="1256" y="956"/>
                  </a:lnTo>
                  <a:lnTo>
                    <a:pt x="1254" y="953"/>
                  </a:lnTo>
                  <a:lnTo>
                    <a:pt x="1252" y="953"/>
                  </a:lnTo>
                  <a:close/>
                  <a:moveTo>
                    <a:pt x="1244" y="918"/>
                  </a:moveTo>
                  <a:lnTo>
                    <a:pt x="1243" y="918"/>
                  </a:lnTo>
                  <a:lnTo>
                    <a:pt x="1244" y="919"/>
                  </a:lnTo>
                  <a:lnTo>
                    <a:pt x="1244" y="918"/>
                  </a:lnTo>
                  <a:close/>
                  <a:moveTo>
                    <a:pt x="1236" y="877"/>
                  </a:moveTo>
                  <a:lnTo>
                    <a:pt x="1237" y="876"/>
                  </a:lnTo>
                  <a:lnTo>
                    <a:pt x="1236" y="876"/>
                  </a:lnTo>
                  <a:lnTo>
                    <a:pt x="1236" y="877"/>
                  </a:lnTo>
                  <a:close/>
                  <a:moveTo>
                    <a:pt x="1251" y="950"/>
                  </a:moveTo>
                  <a:lnTo>
                    <a:pt x="1252" y="953"/>
                  </a:lnTo>
                  <a:lnTo>
                    <a:pt x="1251" y="953"/>
                  </a:lnTo>
                  <a:lnTo>
                    <a:pt x="1251" y="952"/>
                  </a:lnTo>
                  <a:lnTo>
                    <a:pt x="1250" y="950"/>
                  </a:lnTo>
                  <a:lnTo>
                    <a:pt x="1249" y="950"/>
                  </a:lnTo>
                  <a:lnTo>
                    <a:pt x="1245" y="949"/>
                  </a:lnTo>
                  <a:lnTo>
                    <a:pt x="1242" y="950"/>
                  </a:lnTo>
                  <a:lnTo>
                    <a:pt x="1241" y="950"/>
                  </a:lnTo>
                  <a:lnTo>
                    <a:pt x="1239" y="950"/>
                  </a:lnTo>
                  <a:lnTo>
                    <a:pt x="1239" y="951"/>
                  </a:lnTo>
                  <a:lnTo>
                    <a:pt x="1238" y="951"/>
                  </a:lnTo>
                  <a:lnTo>
                    <a:pt x="1238" y="952"/>
                  </a:lnTo>
                  <a:lnTo>
                    <a:pt x="1238" y="953"/>
                  </a:lnTo>
                  <a:lnTo>
                    <a:pt x="1238" y="955"/>
                  </a:lnTo>
                  <a:lnTo>
                    <a:pt x="1238" y="956"/>
                  </a:lnTo>
                  <a:lnTo>
                    <a:pt x="1237" y="957"/>
                  </a:lnTo>
                  <a:lnTo>
                    <a:pt x="1237" y="958"/>
                  </a:lnTo>
                  <a:lnTo>
                    <a:pt x="1237" y="960"/>
                  </a:lnTo>
                  <a:lnTo>
                    <a:pt x="1237" y="963"/>
                  </a:lnTo>
                  <a:lnTo>
                    <a:pt x="1236" y="965"/>
                  </a:lnTo>
                  <a:lnTo>
                    <a:pt x="1236" y="966"/>
                  </a:lnTo>
                  <a:lnTo>
                    <a:pt x="1235" y="969"/>
                  </a:lnTo>
                  <a:lnTo>
                    <a:pt x="1235" y="970"/>
                  </a:lnTo>
                  <a:lnTo>
                    <a:pt x="1235" y="971"/>
                  </a:lnTo>
                  <a:lnTo>
                    <a:pt x="1235" y="974"/>
                  </a:lnTo>
                  <a:lnTo>
                    <a:pt x="1235" y="974"/>
                  </a:lnTo>
                  <a:lnTo>
                    <a:pt x="1236" y="975"/>
                  </a:lnTo>
                  <a:lnTo>
                    <a:pt x="1237" y="977"/>
                  </a:lnTo>
                  <a:lnTo>
                    <a:pt x="1237" y="978"/>
                  </a:lnTo>
                  <a:lnTo>
                    <a:pt x="1238" y="980"/>
                  </a:lnTo>
                  <a:lnTo>
                    <a:pt x="1238" y="981"/>
                  </a:lnTo>
                  <a:lnTo>
                    <a:pt x="1238" y="982"/>
                  </a:lnTo>
                  <a:lnTo>
                    <a:pt x="1238" y="983"/>
                  </a:lnTo>
                  <a:lnTo>
                    <a:pt x="1239" y="983"/>
                  </a:lnTo>
                  <a:lnTo>
                    <a:pt x="1239" y="984"/>
                  </a:lnTo>
                  <a:lnTo>
                    <a:pt x="1239" y="986"/>
                  </a:lnTo>
                  <a:lnTo>
                    <a:pt x="1241" y="986"/>
                  </a:lnTo>
                  <a:lnTo>
                    <a:pt x="1239" y="987"/>
                  </a:lnTo>
                  <a:lnTo>
                    <a:pt x="1239" y="988"/>
                  </a:lnTo>
                  <a:lnTo>
                    <a:pt x="1241" y="988"/>
                  </a:lnTo>
                  <a:lnTo>
                    <a:pt x="1241" y="987"/>
                  </a:lnTo>
                  <a:lnTo>
                    <a:pt x="1242" y="987"/>
                  </a:lnTo>
                  <a:lnTo>
                    <a:pt x="1243" y="987"/>
                  </a:lnTo>
                  <a:lnTo>
                    <a:pt x="1243" y="988"/>
                  </a:lnTo>
                  <a:lnTo>
                    <a:pt x="1244" y="988"/>
                  </a:lnTo>
                  <a:lnTo>
                    <a:pt x="1244" y="989"/>
                  </a:lnTo>
                  <a:lnTo>
                    <a:pt x="1244" y="990"/>
                  </a:lnTo>
                  <a:lnTo>
                    <a:pt x="1244" y="992"/>
                  </a:lnTo>
                  <a:lnTo>
                    <a:pt x="1244" y="993"/>
                  </a:lnTo>
                  <a:lnTo>
                    <a:pt x="1244" y="994"/>
                  </a:lnTo>
                  <a:lnTo>
                    <a:pt x="1244" y="995"/>
                  </a:lnTo>
                  <a:lnTo>
                    <a:pt x="1243" y="996"/>
                  </a:lnTo>
                  <a:lnTo>
                    <a:pt x="1242" y="994"/>
                  </a:lnTo>
                  <a:lnTo>
                    <a:pt x="1242" y="993"/>
                  </a:lnTo>
                  <a:lnTo>
                    <a:pt x="1242" y="992"/>
                  </a:lnTo>
                  <a:lnTo>
                    <a:pt x="1242" y="990"/>
                  </a:lnTo>
                  <a:lnTo>
                    <a:pt x="1241" y="990"/>
                  </a:lnTo>
                  <a:lnTo>
                    <a:pt x="1239" y="990"/>
                  </a:lnTo>
                  <a:lnTo>
                    <a:pt x="1238" y="990"/>
                  </a:lnTo>
                  <a:lnTo>
                    <a:pt x="1237" y="990"/>
                  </a:lnTo>
                  <a:lnTo>
                    <a:pt x="1237" y="990"/>
                  </a:lnTo>
                  <a:lnTo>
                    <a:pt x="1237" y="989"/>
                  </a:lnTo>
                  <a:lnTo>
                    <a:pt x="1237" y="988"/>
                  </a:lnTo>
                  <a:lnTo>
                    <a:pt x="1236" y="988"/>
                  </a:lnTo>
                  <a:lnTo>
                    <a:pt x="1235" y="989"/>
                  </a:lnTo>
                  <a:lnTo>
                    <a:pt x="1233" y="989"/>
                  </a:lnTo>
                  <a:lnTo>
                    <a:pt x="1233" y="990"/>
                  </a:lnTo>
                  <a:lnTo>
                    <a:pt x="1232" y="993"/>
                  </a:lnTo>
                  <a:lnTo>
                    <a:pt x="1232" y="994"/>
                  </a:lnTo>
                  <a:lnTo>
                    <a:pt x="1232" y="995"/>
                  </a:lnTo>
                  <a:lnTo>
                    <a:pt x="1231" y="996"/>
                  </a:lnTo>
                  <a:lnTo>
                    <a:pt x="1231" y="997"/>
                  </a:lnTo>
                  <a:lnTo>
                    <a:pt x="1231" y="999"/>
                  </a:lnTo>
                  <a:lnTo>
                    <a:pt x="1230" y="999"/>
                  </a:lnTo>
                  <a:lnTo>
                    <a:pt x="1230" y="1000"/>
                  </a:lnTo>
                  <a:lnTo>
                    <a:pt x="1229" y="1000"/>
                  </a:lnTo>
                  <a:lnTo>
                    <a:pt x="1229" y="999"/>
                  </a:lnTo>
                  <a:lnTo>
                    <a:pt x="1229" y="997"/>
                  </a:lnTo>
                  <a:lnTo>
                    <a:pt x="1227" y="995"/>
                  </a:lnTo>
                  <a:lnTo>
                    <a:pt x="1227" y="994"/>
                  </a:lnTo>
                  <a:lnTo>
                    <a:pt x="1227" y="993"/>
                  </a:lnTo>
                  <a:lnTo>
                    <a:pt x="1227" y="992"/>
                  </a:lnTo>
                  <a:lnTo>
                    <a:pt x="1227" y="990"/>
                  </a:lnTo>
                  <a:lnTo>
                    <a:pt x="1227" y="989"/>
                  </a:lnTo>
                  <a:lnTo>
                    <a:pt x="1227" y="988"/>
                  </a:lnTo>
                  <a:lnTo>
                    <a:pt x="1230" y="983"/>
                  </a:lnTo>
                  <a:lnTo>
                    <a:pt x="1230" y="982"/>
                  </a:lnTo>
                  <a:lnTo>
                    <a:pt x="1230" y="981"/>
                  </a:lnTo>
                  <a:lnTo>
                    <a:pt x="1229" y="981"/>
                  </a:lnTo>
                  <a:lnTo>
                    <a:pt x="1229" y="980"/>
                  </a:lnTo>
                  <a:lnTo>
                    <a:pt x="1229" y="978"/>
                  </a:lnTo>
                  <a:lnTo>
                    <a:pt x="1229" y="977"/>
                  </a:lnTo>
                  <a:lnTo>
                    <a:pt x="1229" y="976"/>
                  </a:lnTo>
                  <a:lnTo>
                    <a:pt x="1229" y="975"/>
                  </a:lnTo>
                  <a:lnTo>
                    <a:pt x="1229" y="974"/>
                  </a:lnTo>
                  <a:lnTo>
                    <a:pt x="1229" y="974"/>
                  </a:lnTo>
                  <a:lnTo>
                    <a:pt x="1230" y="974"/>
                  </a:lnTo>
                  <a:lnTo>
                    <a:pt x="1230" y="972"/>
                  </a:lnTo>
                  <a:lnTo>
                    <a:pt x="1230" y="971"/>
                  </a:lnTo>
                  <a:lnTo>
                    <a:pt x="1231" y="971"/>
                  </a:lnTo>
                  <a:lnTo>
                    <a:pt x="1231" y="970"/>
                  </a:lnTo>
                  <a:lnTo>
                    <a:pt x="1231" y="968"/>
                  </a:lnTo>
                  <a:lnTo>
                    <a:pt x="1230" y="965"/>
                  </a:lnTo>
                  <a:lnTo>
                    <a:pt x="1230" y="964"/>
                  </a:lnTo>
                  <a:lnTo>
                    <a:pt x="1229" y="960"/>
                  </a:lnTo>
                  <a:lnTo>
                    <a:pt x="1227" y="959"/>
                  </a:lnTo>
                  <a:lnTo>
                    <a:pt x="1227" y="958"/>
                  </a:lnTo>
                  <a:lnTo>
                    <a:pt x="1229" y="957"/>
                  </a:lnTo>
                  <a:lnTo>
                    <a:pt x="1229" y="956"/>
                  </a:lnTo>
                  <a:lnTo>
                    <a:pt x="1229" y="955"/>
                  </a:lnTo>
                  <a:lnTo>
                    <a:pt x="1229" y="953"/>
                  </a:lnTo>
                  <a:lnTo>
                    <a:pt x="1230" y="953"/>
                  </a:lnTo>
                  <a:lnTo>
                    <a:pt x="1229" y="952"/>
                  </a:lnTo>
                  <a:lnTo>
                    <a:pt x="1230" y="952"/>
                  </a:lnTo>
                  <a:lnTo>
                    <a:pt x="1230" y="951"/>
                  </a:lnTo>
                  <a:lnTo>
                    <a:pt x="1230" y="950"/>
                  </a:lnTo>
                  <a:lnTo>
                    <a:pt x="1230" y="949"/>
                  </a:lnTo>
                  <a:lnTo>
                    <a:pt x="1230" y="947"/>
                  </a:lnTo>
                  <a:lnTo>
                    <a:pt x="1230" y="946"/>
                  </a:lnTo>
                  <a:lnTo>
                    <a:pt x="1230" y="945"/>
                  </a:lnTo>
                  <a:lnTo>
                    <a:pt x="1231" y="945"/>
                  </a:lnTo>
                  <a:lnTo>
                    <a:pt x="1231" y="944"/>
                  </a:lnTo>
                  <a:lnTo>
                    <a:pt x="1231" y="943"/>
                  </a:lnTo>
                  <a:lnTo>
                    <a:pt x="1231" y="941"/>
                  </a:lnTo>
                  <a:lnTo>
                    <a:pt x="1230" y="941"/>
                  </a:lnTo>
                  <a:lnTo>
                    <a:pt x="1230" y="940"/>
                  </a:lnTo>
                  <a:lnTo>
                    <a:pt x="1231" y="939"/>
                  </a:lnTo>
                  <a:lnTo>
                    <a:pt x="1231" y="938"/>
                  </a:lnTo>
                  <a:lnTo>
                    <a:pt x="1231" y="935"/>
                  </a:lnTo>
                  <a:lnTo>
                    <a:pt x="1230" y="934"/>
                  </a:lnTo>
                  <a:lnTo>
                    <a:pt x="1231" y="934"/>
                  </a:lnTo>
                  <a:lnTo>
                    <a:pt x="1231" y="933"/>
                  </a:lnTo>
                  <a:lnTo>
                    <a:pt x="1230" y="933"/>
                  </a:lnTo>
                  <a:lnTo>
                    <a:pt x="1230" y="932"/>
                  </a:lnTo>
                  <a:lnTo>
                    <a:pt x="1230" y="931"/>
                  </a:lnTo>
                  <a:lnTo>
                    <a:pt x="1230" y="929"/>
                  </a:lnTo>
                  <a:lnTo>
                    <a:pt x="1230" y="928"/>
                  </a:lnTo>
                  <a:lnTo>
                    <a:pt x="1230" y="927"/>
                  </a:lnTo>
                  <a:lnTo>
                    <a:pt x="1230" y="926"/>
                  </a:lnTo>
                  <a:lnTo>
                    <a:pt x="1230" y="925"/>
                  </a:lnTo>
                  <a:lnTo>
                    <a:pt x="1231" y="924"/>
                  </a:lnTo>
                  <a:lnTo>
                    <a:pt x="1231" y="922"/>
                  </a:lnTo>
                  <a:lnTo>
                    <a:pt x="1232" y="921"/>
                  </a:lnTo>
                  <a:lnTo>
                    <a:pt x="1232" y="920"/>
                  </a:lnTo>
                  <a:lnTo>
                    <a:pt x="1231" y="920"/>
                  </a:lnTo>
                  <a:lnTo>
                    <a:pt x="1231" y="919"/>
                  </a:lnTo>
                  <a:lnTo>
                    <a:pt x="1231" y="918"/>
                  </a:lnTo>
                  <a:lnTo>
                    <a:pt x="1230" y="916"/>
                  </a:lnTo>
                  <a:lnTo>
                    <a:pt x="1230" y="916"/>
                  </a:lnTo>
                  <a:lnTo>
                    <a:pt x="1229" y="915"/>
                  </a:lnTo>
                  <a:lnTo>
                    <a:pt x="1229" y="914"/>
                  </a:lnTo>
                  <a:lnTo>
                    <a:pt x="1227" y="914"/>
                  </a:lnTo>
                  <a:lnTo>
                    <a:pt x="1227" y="913"/>
                  </a:lnTo>
                  <a:lnTo>
                    <a:pt x="1226" y="912"/>
                  </a:lnTo>
                  <a:lnTo>
                    <a:pt x="1227" y="912"/>
                  </a:lnTo>
                  <a:lnTo>
                    <a:pt x="1227" y="910"/>
                  </a:lnTo>
                  <a:lnTo>
                    <a:pt x="1226" y="910"/>
                  </a:lnTo>
                  <a:lnTo>
                    <a:pt x="1226" y="909"/>
                  </a:lnTo>
                  <a:lnTo>
                    <a:pt x="1225" y="909"/>
                  </a:lnTo>
                  <a:lnTo>
                    <a:pt x="1225" y="908"/>
                  </a:lnTo>
                  <a:lnTo>
                    <a:pt x="1225" y="907"/>
                  </a:lnTo>
                  <a:lnTo>
                    <a:pt x="1225" y="906"/>
                  </a:lnTo>
                  <a:lnTo>
                    <a:pt x="1225" y="904"/>
                  </a:lnTo>
                  <a:lnTo>
                    <a:pt x="1226" y="904"/>
                  </a:lnTo>
                  <a:lnTo>
                    <a:pt x="1225" y="903"/>
                  </a:lnTo>
                  <a:lnTo>
                    <a:pt x="1225" y="902"/>
                  </a:lnTo>
                  <a:lnTo>
                    <a:pt x="1225" y="901"/>
                  </a:lnTo>
                  <a:lnTo>
                    <a:pt x="1226" y="900"/>
                  </a:lnTo>
                  <a:lnTo>
                    <a:pt x="1226" y="898"/>
                  </a:lnTo>
                  <a:lnTo>
                    <a:pt x="1227" y="898"/>
                  </a:lnTo>
                  <a:lnTo>
                    <a:pt x="1227" y="897"/>
                  </a:lnTo>
                  <a:lnTo>
                    <a:pt x="1227" y="896"/>
                  </a:lnTo>
                  <a:lnTo>
                    <a:pt x="1227" y="895"/>
                  </a:lnTo>
                  <a:lnTo>
                    <a:pt x="1227" y="894"/>
                  </a:lnTo>
                  <a:lnTo>
                    <a:pt x="1227" y="892"/>
                  </a:lnTo>
                  <a:lnTo>
                    <a:pt x="1227" y="891"/>
                  </a:lnTo>
                  <a:lnTo>
                    <a:pt x="1227" y="890"/>
                  </a:lnTo>
                  <a:lnTo>
                    <a:pt x="1229" y="890"/>
                  </a:lnTo>
                  <a:lnTo>
                    <a:pt x="1229" y="889"/>
                  </a:lnTo>
                  <a:lnTo>
                    <a:pt x="1227" y="889"/>
                  </a:lnTo>
                  <a:lnTo>
                    <a:pt x="1227" y="888"/>
                  </a:lnTo>
                  <a:lnTo>
                    <a:pt x="1227" y="888"/>
                  </a:lnTo>
                  <a:lnTo>
                    <a:pt x="1226" y="887"/>
                  </a:lnTo>
                  <a:lnTo>
                    <a:pt x="1227" y="885"/>
                  </a:lnTo>
                  <a:lnTo>
                    <a:pt x="1226" y="885"/>
                  </a:lnTo>
                  <a:lnTo>
                    <a:pt x="1226" y="884"/>
                  </a:lnTo>
                  <a:lnTo>
                    <a:pt x="1227" y="884"/>
                  </a:lnTo>
                  <a:lnTo>
                    <a:pt x="1229" y="883"/>
                  </a:lnTo>
                  <a:lnTo>
                    <a:pt x="1230" y="883"/>
                  </a:lnTo>
                  <a:lnTo>
                    <a:pt x="1231" y="882"/>
                  </a:lnTo>
                  <a:lnTo>
                    <a:pt x="1231" y="883"/>
                  </a:lnTo>
                  <a:lnTo>
                    <a:pt x="1231" y="884"/>
                  </a:lnTo>
                  <a:lnTo>
                    <a:pt x="1232" y="884"/>
                  </a:lnTo>
                  <a:lnTo>
                    <a:pt x="1232" y="885"/>
                  </a:lnTo>
                  <a:lnTo>
                    <a:pt x="1233" y="884"/>
                  </a:lnTo>
                  <a:lnTo>
                    <a:pt x="1235" y="884"/>
                  </a:lnTo>
                  <a:lnTo>
                    <a:pt x="1235" y="883"/>
                  </a:lnTo>
                  <a:lnTo>
                    <a:pt x="1236" y="882"/>
                  </a:lnTo>
                  <a:lnTo>
                    <a:pt x="1235" y="881"/>
                  </a:lnTo>
                  <a:lnTo>
                    <a:pt x="1235" y="879"/>
                  </a:lnTo>
                  <a:lnTo>
                    <a:pt x="1236" y="879"/>
                  </a:lnTo>
                  <a:lnTo>
                    <a:pt x="1236" y="881"/>
                  </a:lnTo>
                  <a:lnTo>
                    <a:pt x="1237" y="881"/>
                  </a:lnTo>
                  <a:lnTo>
                    <a:pt x="1237" y="879"/>
                  </a:lnTo>
                  <a:lnTo>
                    <a:pt x="1237" y="878"/>
                  </a:lnTo>
                  <a:lnTo>
                    <a:pt x="1237" y="877"/>
                  </a:lnTo>
                  <a:lnTo>
                    <a:pt x="1237" y="876"/>
                  </a:lnTo>
                  <a:lnTo>
                    <a:pt x="1236" y="875"/>
                  </a:lnTo>
                  <a:lnTo>
                    <a:pt x="1236" y="873"/>
                  </a:lnTo>
                  <a:lnTo>
                    <a:pt x="1235" y="873"/>
                  </a:lnTo>
                  <a:lnTo>
                    <a:pt x="1235" y="872"/>
                  </a:lnTo>
                  <a:lnTo>
                    <a:pt x="1233" y="871"/>
                  </a:lnTo>
                  <a:lnTo>
                    <a:pt x="1233" y="870"/>
                  </a:lnTo>
                  <a:lnTo>
                    <a:pt x="1233" y="869"/>
                  </a:lnTo>
                  <a:lnTo>
                    <a:pt x="1235" y="869"/>
                  </a:lnTo>
                  <a:lnTo>
                    <a:pt x="1236" y="869"/>
                  </a:lnTo>
                  <a:lnTo>
                    <a:pt x="1236" y="867"/>
                  </a:lnTo>
                  <a:lnTo>
                    <a:pt x="1236" y="866"/>
                  </a:lnTo>
                  <a:lnTo>
                    <a:pt x="1237" y="866"/>
                  </a:lnTo>
                  <a:lnTo>
                    <a:pt x="1237" y="867"/>
                  </a:lnTo>
                  <a:lnTo>
                    <a:pt x="1237" y="869"/>
                  </a:lnTo>
                  <a:lnTo>
                    <a:pt x="1237" y="869"/>
                  </a:lnTo>
                  <a:lnTo>
                    <a:pt x="1237" y="870"/>
                  </a:lnTo>
                  <a:lnTo>
                    <a:pt x="1238" y="871"/>
                  </a:lnTo>
                  <a:lnTo>
                    <a:pt x="1238" y="872"/>
                  </a:lnTo>
                  <a:lnTo>
                    <a:pt x="1238" y="873"/>
                  </a:lnTo>
                  <a:lnTo>
                    <a:pt x="1237" y="873"/>
                  </a:lnTo>
                  <a:lnTo>
                    <a:pt x="1237" y="875"/>
                  </a:lnTo>
                  <a:lnTo>
                    <a:pt x="1237" y="876"/>
                  </a:lnTo>
                  <a:lnTo>
                    <a:pt x="1237" y="877"/>
                  </a:lnTo>
                  <a:lnTo>
                    <a:pt x="1237" y="878"/>
                  </a:lnTo>
                  <a:lnTo>
                    <a:pt x="1238" y="879"/>
                  </a:lnTo>
                  <a:lnTo>
                    <a:pt x="1238" y="881"/>
                  </a:lnTo>
                  <a:lnTo>
                    <a:pt x="1238" y="882"/>
                  </a:lnTo>
                  <a:lnTo>
                    <a:pt x="1239" y="882"/>
                  </a:lnTo>
                  <a:lnTo>
                    <a:pt x="1239" y="883"/>
                  </a:lnTo>
                  <a:lnTo>
                    <a:pt x="1239" y="884"/>
                  </a:lnTo>
                  <a:lnTo>
                    <a:pt x="1241" y="884"/>
                  </a:lnTo>
                  <a:lnTo>
                    <a:pt x="1241" y="885"/>
                  </a:lnTo>
                  <a:lnTo>
                    <a:pt x="1241" y="887"/>
                  </a:lnTo>
                  <a:lnTo>
                    <a:pt x="1241" y="888"/>
                  </a:lnTo>
                  <a:lnTo>
                    <a:pt x="1242" y="888"/>
                  </a:lnTo>
                  <a:lnTo>
                    <a:pt x="1242" y="889"/>
                  </a:lnTo>
                  <a:lnTo>
                    <a:pt x="1242" y="890"/>
                  </a:lnTo>
                  <a:lnTo>
                    <a:pt x="1242" y="891"/>
                  </a:lnTo>
                  <a:lnTo>
                    <a:pt x="1242" y="892"/>
                  </a:lnTo>
                  <a:lnTo>
                    <a:pt x="1242" y="894"/>
                  </a:lnTo>
                  <a:lnTo>
                    <a:pt x="1242" y="895"/>
                  </a:lnTo>
                  <a:lnTo>
                    <a:pt x="1242" y="896"/>
                  </a:lnTo>
                  <a:lnTo>
                    <a:pt x="1242" y="897"/>
                  </a:lnTo>
                  <a:lnTo>
                    <a:pt x="1242" y="900"/>
                  </a:lnTo>
                  <a:lnTo>
                    <a:pt x="1241" y="900"/>
                  </a:lnTo>
                  <a:lnTo>
                    <a:pt x="1239" y="901"/>
                  </a:lnTo>
                  <a:lnTo>
                    <a:pt x="1239" y="902"/>
                  </a:lnTo>
                  <a:lnTo>
                    <a:pt x="1239" y="903"/>
                  </a:lnTo>
                  <a:lnTo>
                    <a:pt x="1239" y="904"/>
                  </a:lnTo>
                  <a:lnTo>
                    <a:pt x="1239" y="906"/>
                  </a:lnTo>
                  <a:lnTo>
                    <a:pt x="1239" y="907"/>
                  </a:lnTo>
                  <a:lnTo>
                    <a:pt x="1239" y="908"/>
                  </a:lnTo>
                  <a:lnTo>
                    <a:pt x="1239" y="909"/>
                  </a:lnTo>
                  <a:lnTo>
                    <a:pt x="1241" y="909"/>
                  </a:lnTo>
                  <a:lnTo>
                    <a:pt x="1241" y="910"/>
                  </a:lnTo>
                  <a:lnTo>
                    <a:pt x="1242" y="912"/>
                  </a:lnTo>
                  <a:lnTo>
                    <a:pt x="1241" y="913"/>
                  </a:lnTo>
                  <a:lnTo>
                    <a:pt x="1241" y="914"/>
                  </a:lnTo>
                  <a:lnTo>
                    <a:pt x="1241" y="915"/>
                  </a:lnTo>
                  <a:lnTo>
                    <a:pt x="1242" y="915"/>
                  </a:lnTo>
                  <a:lnTo>
                    <a:pt x="1242" y="914"/>
                  </a:lnTo>
                  <a:lnTo>
                    <a:pt x="1243" y="915"/>
                  </a:lnTo>
                  <a:lnTo>
                    <a:pt x="1243" y="916"/>
                  </a:lnTo>
                  <a:lnTo>
                    <a:pt x="1243" y="916"/>
                  </a:lnTo>
                  <a:lnTo>
                    <a:pt x="1242" y="916"/>
                  </a:lnTo>
                  <a:lnTo>
                    <a:pt x="1242" y="918"/>
                  </a:lnTo>
                  <a:lnTo>
                    <a:pt x="1243" y="918"/>
                  </a:lnTo>
                  <a:lnTo>
                    <a:pt x="1243" y="919"/>
                  </a:lnTo>
                  <a:lnTo>
                    <a:pt x="1244" y="919"/>
                  </a:lnTo>
                  <a:lnTo>
                    <a:pt x="1244" y="922"/>
                  </a:lnTo>
                  <a:lnTo>
                    <a:pt x="1245" y="927"/>
                  </a:lnTo>
                  <a:lnTo>
                    <a:pt x="1245" y="929"/>
                  </a:lnTo>
                  <a:lnTo>
                    <a:pt x="1247" y="934"/>
                  </a:lnTo>
                  <a:lnTo>
                    <a:pt x="1248" y="937"/>
                  </a:lnTo>
                  <a:lnTo>
                    <a:pt x="1249" y="939"/>
                  </a:lnTo>
                  <a:lnTo>
                    <a:pt x="1249" y="940"/>
                  </a:lnTo>
                  <a:lnTo>
                    <a:pt x="1249" y="941"/>
                  </a:lnTo>
                  <a:lnTo>
                    <a:pt x="1250" y="943"/>
                  </a:lnTo>
                  <a:lnTo>
                    <a:pt x="1250" y="945"/>
                  </a:lnTo>
                  <a:lnTo>
                    <a:pt x="1251" y="945"/>
                  </a:lnTo>
                  <a:lnTo>
                    <a:pt x="1251" y="946"/>
                  </a:lnTo>
                  <a:lnTo>
                    <a:pt x="1251" y="947"/>
                  </a:lnTo>
                  <a:lnTo>
                    <a:pt x="1251" y="950"/>
                  </a:lnTo>
                  <a:close/>
                  <a:moveTo>
                    <a:pt x="1243" y="947"/>
                  </a:moveTo>
                  <a:lnTo>
                    <a:pt x="1242" y="947"/>
                  </a:lnTo>
                  <a:lnTo>
                    <a:pt x="1241" y="947"/>
                  </a:lnTo>
                  <a:lnTo>
                    <a:pt x="1241" y="949"/>
                  </a:lnTo>
                  <a:lnTo>
                    <a:pt x="1242" y="949"/>
                  </a:lnTo>
                  <a:lnTo>
                    <a:pt x="1243" y="949"/>
                  </a:lnTo>
                  <a:lnTo>
                    <a:pt x="1243" y="947"/>
                  </a:lnTo>
                  <a:close/>
                  <a:moveTo>
                    <a:pt x="1317" y="780"/>
                  </a:moveTo>
                  <a:lnTo>
                    <a:pt x="1317" y="779"/>
                  </a:lnTo>
                  <a:lnTo>
                    <a:pt x="1316" y="779"/>
                  </a:lnTo>
                  <a:lnTo>
                    <a:pt x="1316" y="780"/>
                  </a:lnTo>
                  <a:lnTo>
                    <a:pt x="1315" y="781"/>
                  </a:lnTo>
                  <a:lnTo>
                    <a:pt x="1313" y="783"/>
                  </a:lnTo>
                  <a:lnTo>
                    <a:pt x="1315" y="783"/>
                  </a:lnTo>
                  <a:lnTo>
                    <a:pt x="1316" y="783"/>
                  </a:lnTo>
                  <a:lnTo>
                    <a:pt x="1316" y="781"/>
                  </a:lnTo>
                  <a:lnTo>
                    <a:pt x="1317" y="781"/>
                  </a:lnTo>
                  <a:lnTo>
                    <a:pt x="1317" y="780"/>
                  </a:lnTo>
                  <a:close/>
                  <a:moveTo>
                    <a:pt x="1338" y="974"/>
                  </a:moveTo>
                  <a:lnTo>
                    <a:pt x="1340" y="974"/>
                  </a:lnTo>
                  <a:lnTo>
                    <a:pt x="1340" y="974"/>
                  </a:lnTo>
                  <a:lnTo>
                    <a:pt x="1338" y="974"/>
                  </a:lnTo>
                  <a:lnTo>
                    <a:pt x="1338" y="974"/>
                  </a:lnTo>
                  <a:close/>
                  <a:moveTo>
                    <a:pt x="1350" y="957"/>
                  </a:moveTo>
                  <a:lnTo>
                    <a:pt x="1352" y="957"/>
                  </a:lnTo>
                  <a:lnTo>
                    <a:pt x="1352" y="956"/>
                  </a:lnTo>
                  <a:lnTo>
                    <a:pt x="1350" y="956"/>
                  </a:lnTo>
                  <a:lnTo>
                    <a:pt x="1350" y="957"/>
                  </a:lnTo>
                  <a:close/>
                  <a:moveTo>
                    <a:pt x="1341" y="969"/>
                  </a:moveTo>
                  <a:lnTo>
                    <a:pt x="1342" y="969"/>
                  </a:lnTo>
                  <a:lnTo>
                    <a:pt x="1342" y="968"/>
                  </a:lnTo>
                  <a:lnTo>
                    <a:pt x="1341" y="968"/>
                  </a:lnTo>
                  <a:lnTo>
                    <a:pt x="1341" y="969"/>
                  </a:lnTo>
                  <a:close/>
                  <a:moveTo>
                    <a:pt x="1349" y="958"/>
                  </a:moveTo>
                  <a:lnTo>
                    <a:pt x="1350" y="958"/>
                  </a:lnTo>
                  <a:lnTo>
                    <a:pt x="1350" y="957"/>
                  </a:lnTo>
                  <a:lnTo>
                    <a:pt x="1349" y="957"/>
                  </a:lnTo>
                  <a:lnTo>
                    <a:pt x="1349" y="958"/>
                  </a:lnTo>
                  <a:close/>
                  <a:moveTo>
                    <a:pt x="1329" y="983"/>
                  </a:moveTo>
                  <a:lnTo>
                    <a:pt x="1328" y="984"/>
                  </a:lnTo>
                  <a:lnTo>
                    <a:pt x="1328" y="986"/>
                  </a:lnTo>
                  <a:lnTo>
                    <a:pt x="1329" y="986"/>
                  </a:lnTo>
                  <a:lnTo>
                    <a:pt x="1329" y="984"/>
                  </a:lnTo>
                  <a:lnTo>
                    <a:pt x="1330" y="984"/>
                  </a:lnTo>
                  <a:lnTo>
                    <a:pt x="1330" y="983"/>
                  </a:lnTo>
                  <a:lnTo>
                    <a:pt x="1331" y="982"/>
                  </a:lnTo>
                  <a:lnTo>
                    <a:pt x="1331" y="981"/>
                  </a:lnTo>
                  <a:lnTo>
                    <a:pt x="1330" y="982"/>
                  </a:lnTo>
                  <a:lnTo>
                    <a:pt x="1329" y="983"/>
                  </a:lnTo>
                  <a:close/>
                  <a:moveTo>
                    <a:pt x="1325" y="987"/>
                  </a:moveTo>
                  <a:lnTo>
                    <a:pt x="1326" y="987"/>
                  </a:lnTo>
                  <a:lnTo>
                    <a:pt x="1326" y="988"/>
                  </a:lnTo>
                  <a:lnTo>
                    <a:pt x="1328" y="987"/>
                  </a:lnTo>
                  <a:lnTo>
                    <a:pt x="1328" y="986"/>
                  </a:lnTo>
                  <a:lnTo>
                    <a:pt x="1326" y="986"/>
                  </a:lnTo>
                  <a:lnTo>
                    <a:pt x="1325" y="987"/>
                  </a:lnTo>
                  <a:close/>
                  <a:moveTo>
                    <a:pt x="1332" y="978"/>
                  </a:moveTo>
                  <a:lnTo>
                    <a:pt x="1334" y="980"/>
                  </a:lnTo>
                  <a:lnTo>
                    <a:pt x="1335" y="978"/>
                  </a:lnTo>
                  <a:lnTo>
                    <a:pt x="1334" y="978"/>
                  </a:lnTo>
                  <a:lnTo>
                    <a:pt x="1332" y="978"/>
                  </a:lnTo>
                  <a:close/>
                  <a:moveTo>
                    <a:pt x="1317" y="993"/>
                  </a:moveTo>
                  <a:lnTo>
                    <a:pt x="1318" y="993"/>
                  </a:lnTo>
                  <a:lnTo>
                    <a:pt x="1318" y="992"/>
                  </a:lnTo>
                  <a:lnTo>
                    <a:pt x="1317" y="992"/>
                  </a:lnTo>
                  <a:lnTo>
                    <a:pt x="1317" y="99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3213">
              <a:extLst>
                <a:ext uri="{FF2B5EF4-FFF2-40B4-BE49-F238E27FC236}">
                  <a16:creationId xmlns:a16="http://schemas.microsoft.com/office/drawing/2014/main" id="{867E4AE2-DAA3-3D21-8787-173B71670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251" y="1687513"/>
              <a:ext cx="109538" cy="60325"/>
            </a:xfrm>
            <a:custGeom>
              <a:avLst/>
              <a:gdLst>
                <a:gd name="T0" fmla="*/ 29 w 69"/>
                <a:gd name="T1" fmla="*/ 2 h 38"/>
                <a:gd name="T2" fmla="*/ 31 w 69"/>
                <a:gd name="T3" fmla="*/ 0 h 38"/>
                <a:gd name="T4" fmla="*/ 33 w 69"/>
                <a:gd name="T5" fmla="*/ 4 h 38"/>
                <a:gd name="T6" fmla="*/ 38 w 69"/>
                <a:gd name="T7" fmla="*/ 6 h 38"/>
                <a:gd name="T8" fmla="*/ 41 w 69"/>
                <a:gd name="T9" fmla="*/ 6 h 38"/>
                <a:gd name="T10" fmla="*/ 44 w 69"/>
                <a:gd name="T11" fmla="*/ 6 h 38"/>
                <a:gd name="T12" fmla="*/ 44 w 69"/>
                <a:gd name="T13" fmla="*/ 9 h 38"/>
                <a:gd name="T14" fmla="*/ 43 w 69"/>
                <a:gd name="T15" fmla="*/ 11 h 38"/>
                <a:gd name="T16" fmla="*/ 45 w 69"/>
                <a:gd name="T17" fmla="*/ 13 h 38"/>
                <a:gd name="T18" fmla="*/ 47 w 69"/>
                <a:gd name="T19" fmla="*/ 16 h 38"/>
                <a:gd name="T20" fmla="*/ 48 w 69"/>
                <a:gd name="T21" fmla="*/ 15 h 38"/>
                <a:gd name="T22" fmla="*/ 51 w 69"/>
                <a:gd name="T23" fmla="*/ 12 h 38"/>
                <a:gd name="T24" fmla="*/ 50 w 69"/>
                <a:gd name="T25" fmla="*/ 10 h 38"/>
                <a:gd name="T26" fmla="*/ 53 w 69"/>
                <a:gd name="T27" fmla="*/ 12 h 38"/>
                <a:gd name="T28" fmla="*/ 53 w 69"/>
                <a:gd name="T29" fmla="*/ 13 h 38"/>
                <a:gd name="T30" fmla="*/ 57 w 69"/>
                <a:gd name="T31" fmla="*/ 12 h 38"/>
                <a:gd name="T32" fmla="*/ 57 w 69"/>
                <a:gd name="T33" fmla="*/ 16 h 38"/>
                <a:gd name="T34" fmla="*/ 60 w 69"/>
                <a:gd name="T35" fmla="*/ 17 h 38"/>
                <a:gd name="T36" fmla="*/ 60 w 69"/>
                <a:gd name="T37" fmla="*/ 17 h 38"/>
                <a:gd name="T38" fmla="*/ 64 w 69"/>
                <a:gd name="T39" fmla="*/ 18 h 38"/>
                <a:gd name="T40" fmla="*/ 65 w 69"/>
                <a:gd name="T41" fmla="*/ 19 h 38"/>
                <a:gd name="T42" fmla="*/ 68 w 69"/>
                <a:gd name="T43" fmla="*/ 23 h 38"/>
                <a:gd name="T44" fmla="*/ 69 w 69"/>
                <a:gd name="T45" fmla="*/ 24 h 38"/>
                <a:gd name="T46" fmla="*/ 65 w 69"/>
                <a:gd name="T47" fmla="*/ 25 h 38"/>
                <a:gd name="T48" fmla="*/ 62 w 69"/>
                <a:gd name="T49" fmla="*/ 28 h 38"/>
                <a:gd name="T50" fmla="*/ 59 w 69"/>
                <a:gd name="T51" fmla="*/ 31 h 38"/>
                <a:gd name="T52" fmla="*/ 54 w 69"/>
                <a:gd name="T53" fmla="*/ 35 h 38"/>
                <a:gd name="T54" fmla="*/ 52 w 69"/>
                <a:gd name="T55" fmla="*/ 35 h 38"/>
                <a:gd name="T56" fmla="*/ 50 w 69"/>
                <a:gd name="T57" fmla="*/ 38 h 38"/>
                <a:gd name="T58" fmla="*/ 46 w 69"/>
                <a:gd name="T59" fmla="*/ 36 h 38"/>
                <a:gd name="T60" fmla="*/ 41 w 69"/>
                <a:gd name="T61" fmla="*/ 36 h 38"/>
                <a:gd name="T62" fmla="*/ 38 w 69"/>
                <a:gd name="T63" fmla="*/ 34 h 38"/>
                <a:gd name="T64" fmla="*/ 33 w 69"/>
                <a:gd name="T65" fmla="*/ 33 h 38"/>
                <a:gd name="T66" fmla="*/ 29 w 69"/>
                <a:gd name="T67" fmla="*/ 33 h 38"/>
                <a:gd name="T68" fmla="*/ 29 w 69"/>
                <a:gd name="T69" fmla="*/ 35 h 38"/>
                <a:gd name="T70" fmla="*/ 27 w 69"/>
                <a:gd name="T71" fmla="*/ 37 h 38"/>
                <a:gd name="T72" fmla="*/ 23 w 69"/>
                <a:gd name="T73" fmla="*/ 38 h 38"/>
                <a:gd name="T74" fmla="*/ 22 w 69"/>
                <a:gd name="T75" fmla="*/ 38 h 38"/>
                <a:gd name="T76" fmla="*/ 21 w 69"/>
                <a:gd name="T77" fmla="*/ 37 h 38"/>
                <a:gd name="T78" fmla="*/ 17 w 69"/>
                <a:gd name="T79" fmla="*/ 35 h 38"/>
                <a:gd name="T80" fmla="*/ 15 w 69"/>
                <a:gd name="T81" fmla="*/ 33 h 38"/>
                <a:gd name="T82" fmla="*/ 13 w 69"/>
                <a:gd name="T83" fmla="*/ 30 h 38"/>
                <a:gd name="T84" fmla="*/ 9 w 69"/>
                <a:gd name="T85" fmla="*/ 28 h 38"/>
                <a:gd name="T86" fmla="*/ 7 w 69"/>
                <a:gd name="T87" fmla="*/ 25 h 38"/>
                <a:gd name="T88" fmla="*/ 4 w 69"/>
                <a:gd name="T89" fmla="*/ 23 h 38"/>
                <a:gd name="T90" fmla="*/ 4 w 69"/>
                <a:gd name="T91" fmla="*/ 21 h 38"/>
                <a:gd name="T92" fmla="*/ 3 w 69"/>
                <a:gd name="T93" fmla="*/ 17 h 38"/>
                <a:gd name="T94" fmla="*/ 1 w 69"/>
                <a:gd name="T95" fmla="*/ 13 h 38"/>
                <a:gd name="T96" fmla="*/ 0 w 69"/>
                <a:gd name="T97" fmla="*/ 12 h 38"/>
                <a:gd name="T98" fmla="*/ 2 w 69"/>
                <a:gd name="T99" fmla="*/ 13 h 38"/>
                <a:gd name="T100" fmla="*/ 4 w 69"/>
                <a:gd name="T101" fmla="*/ 11 h 38"/>
                <a:gd name="T102" fmla="*/ 8 w 69"/>
                <a:gd name="T103" fmla="*/ 10 h 38"/>
                <a:gd name="T104" fmla="*/ 10 w 69"/>
                <a:gd name="T105" fmla="*/ 9 h 38"/>
                <a:gd name="T106" fmla="*/ 14 w 69"/>
                <a:gd name="T107" fmla="*/ 6 h 38"/>
                <a:gd name="T108" fmla="*/ 15 w 69"/>
                <a:gd name="T109" fmla="*/ 5 h 38"/>
                <a:gd name="T110" fmla="*/ 19 w 69"/>
                <a:gd name="T111" fmla="*/ 4 h 38"/>
                <a:gd name="T112" fmla="*/ 23 w 69"/>
                <a:gd name="T113" fmla="*/ 3 h 38"/>
                <a:gd name="T114" fmla="*/ 22 w 69"/>
                <a:gd name="T115" fmla="*/ 2 h 38"/>
                <a:gd name="T116" fmla="*/ 25 w 69"/>
                <a:gd name="T117" fmla="*/ 0 h 38"/>
                <a:gd name="T118" fmla="*/ 26 w 69"/>
                <a:gd name="T11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38">
                  <a:moveTo>
                    <a:pt x="27" y="3"/>
                  </a:moveTo>
                  <a:lnTo>
                    <a:pt x="28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2"/>
                  </a:lnTo>
                  <a:lnTo>
                    <a:pt x="50" y="11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1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2" y="12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6" y="13"/>
                  </a:lnTo>
                  <a:lnTo>
                    <a:pt x="56" y="12"/>
                  </a:lnTo>
                  <a:lnTo>
                    <a:pt x="57" y="12"/>
                  </a:lnTo>
                  <a:lnTo>
                    <a:pt x="57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2" y="18"/>
                  </a:lnTo>
                  <a:lnTo>
                    <a:pt x="63" y="18"/>
                  </a:lnTo>
                  <a:lnTo>
                    <a:pt x="64" y="18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5" y="19"/>
                  </a:lnTo>
                  <a:lnTo>
                    <a:pt x="65" y="21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4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3" y="27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4"/>
                  </a:lnTo>
                  <a:lnTo>
                    <a:pt x="54" y="35"/>
                  </a:lnTo>
                  <a:lnTo>
                    <a:pt x="53" y="35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5"/>
                  </a:lnTo>
                  <a:lnTo>
                    <a:pt x="51" y="35"/>
                  </a:lnTo>
                  <a:lnTo>
                    <a:pt x="51" y="36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50" y="37"/>
                  </a:lnTo>
                  <a:lnTo>
                    <a:pt x="48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3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29" y="34"/>
                  </a:lnTo>
                  <a:lnTo>
                    <a:pt x="29" y="35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28" y="36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6" y="37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3214">
              <a:extLst>
                <a:ext uri="{FF2B5EF4-FFF2-40B4-BE49-F238E27FC236}">
                  <a16:creationId xmlns:a16="http://schemas.microsoft.com/office/drawing/2014/main" id="{2DD45C4A-8C36-E133-4211-758196C26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5826" y="1581151"/>
              <a:ext cx="144463" cy="198438"/>
            </a:xfrm>
            <a:custGeom>
              <a:avLst/>
              <a:gdLst>
                <a:gd name="T0" fmla="*/ 76 w 91"/>
                <a:gd name="T1" fmla="*/ 107 h 125"/>
                <a:gd name="T2" fmla="*/ 71 w 91"/>
                <a:gd name="T3" fmla="*/ 117 h 125"/>
                <a:gd name="T4" fmla="*/ 66 w 91"/>
                <a:gd name="T5" fmla="*/ 120 h 125"/>
                <a:gd name="T6" fmla="*/ 57 w 91"/>
                <a:gd name="T7" fmla="*/ 121 h 125"/>
                <a:gd name="T8" fmla="*/ 48 w 91"/>
                <a:gd name="T9" fmla="*/ 120 h 125"/>
                <a:gd name="T10" fmla="*/ 42 w 91"/>
                <a:gd name="T11" fmla="*/ 122 h 125"/>
                <a:gd name="T12" fmla="*/ 31 w 91"/>
                <a:gd name="T13" fmla="*/ 119 h 125"/>
                <a:gd name="T14" fmla="*/ 27 w 91"/>
                <a:gd name="T15" fmla="*/ 119 h 125"/>
                <a:gd name="T16" fmla="*/ 17 w 91"/>
                <a:gd name="T17" fmla="*/ 120 h 125"/>
                <a:gd name="T18" fmla="*/ 19 w 91"/>
                <a:gd name="T19" fmla="*/ 109 h 125"/>
                <a:gd name="T20" fmla="*/ 22 w 91"/>
                <a:gd name="T21" fmla="*/ 100 h 125"/>
                <a:gd name="T22" fmla="*/ 10 w 91"/>
                <a:gd name="T23" fmla="*/ 96 h 125"/>
                <a:gd name="T24" fmla="*/ 5 w 91"/>
                <a:gd name="T25" fmla="*/ 89 h 125"/>
                <a:gd name="T26" fmla="*/ 2 w 91"/>
                <a:gd name="T27" fmla="*/ 82 h 125"/>
                <a:gd name="T28" fmla="*/ 2 w 91"/>
                <a:gd name="T29" fmla="*/ 73 h 125"/>
                <a:gd name="T30" fmla="*/ 2 w 91"/>
                <a:gd name="T31" fmla="*/ 66 h 125"/>
                <a:gd name="T32" fmla="*/ 1 w 91"/>
                <a:gd name="T33" fmla="*/ 58 h 125"/>
                <a:gd name="T34" fmla="*/ 8 w 91"/>
                <a:gd name="T35" fmla="*/ 54 h 125"/>
                <a:gd name="T36" fmla="*/ 10 w 91"/>
                <a:gd name="T37" fmla="*/ 45 h 125"/>
                <a:gd name="T38" fmla="*/ 13 w 91"/>
                <a:gd name="T39" fmla="*/ 36 h 125"/>
                <a:gd name="T40" fmla="*/ 11 w 91"/>
                <a:gd name="T41" fmla="*/ 27 h 125"/>
                <a:gd name="T42" fmla="*/ 22 w 91"/>
                <a:gd name="T43" fmla="*/ 28 h 125"/>
                <a:gd name="T44" fmla="*/ 27 w 91"/>
                <a:gd name="T45" fmla="*/ 29 h 125"/>
                <a:gd name="T46" fmla="*/ 32 w 91"/>
                <a:gd name="T47" fmla="*/ 22 h 125"/>
                <a:gd name="T48" fmla="*/ 37 w 91"/>
                <a:gd name="T49" fmla="*/ 26 h 125"/>
                <a:gd name="T50" fmla="*/ 32 w 91"/>
                <a:gd name="T51" fmla="*/ 17 h 125"/>
                <a:gd name="T52" fmla="*/ 28 w 91"/>
                <a:gd name="T53" fmla="*/ 12 h 125"/>
                <a:gd name="T54" fmla="*/ 28 w 91"/>
                <a:gd name="T55" fmla="*/ 4 h 125"/>
                <a:gd name="T56" fmla="*/ 38 w 91"/>
                <a:gd name="T57" fmla="*/ 4 h 125"/>
                <a:gd name="T58" fmla="*/ 42 w 91"/>
                <a:gd name="T59" fmla="*/ 10 h 125"/>
                <a:gd name="T60" fmla="*/ 50 w 91"/>
                <a:gd name="T61" fmla="*/ 14 h 125"/>
                <a:gd name="T62" fmla="*/ 51 w 91"/>
                <a:gd name="T63" fmla="*/ 18 h 125"/>
                <a:gd name="T64" fmla="*/ 59 w 91"/>
                <a:gd name="T65" fmla="*/ 16 h 125"/>
                <a:gd name="T66" fmla="*/ 68 w 91"/>
                <a:gd name="T67" fmla="*/ 10 h 125"/>
                <a:gd name="T68" fmla="*/ 66 w 91"/>
                <a:gd name="T69" fmla="*/ 15 h 125"/>
                <a:gd name="T70" fmla="*/ 69 w 91"/>
                <a:gd name="T71" fmla="*/ 12 h 125"/>
                <a:gd name="T72" fmla="*/ 76 w 91"/>
                <a:gd name="T73" fmla="*/ 17 h 125"/>
                <a:gd name="T74" fmla="*/ 83 w 91"/>
                <a:gd name="T75" fmla="*/ 23 h 125"/>
                <a:gd name="T76" fmla="*/ 85 w 91"/>
                <a:gd name="T77" fmla="*/ 34 h 125"/>
                <a:gd name="T78" fmla="*/ 88 w 91"/>
                <a:gd name="T79" fmla="*/ 45 h 125"/>
                <a:gd name="T80" fmla="*/ 88 w 91"/>
                <a:gd name="T81" fmla="*/ 53 h 125"/>
                <a:gd name="T82" fmla="*/ 91 w 91"/>
                <a:gd name="T83" fmla="*/ 63 h 125"/>
                <a:gd name="T84" fmla="*/ 87 w 91"/>
                <a:gd name="T85" fmla="*/ 67 h 125"/>
                <a:gd name="T86" fmla="*/ 81 w 91"/>
                <a:gd name="T87" fmla="*/ 72 h 125"/>
                <a:gd name="T88" fmla="*/ 71 w 91"/>
                <a:gd name="T89" fmla="*/ 77 h 125"/>
                <a:gd name="T90" fmla="*/ 63 w 91"/>
                <a:gd name="T91" fmla="*/ 79 h 125"/>
                <a:gd name="T92" fmla="*/ 66 w 91"/>
                <a:gd name="T93" fmla="*/ 88 h 125"/>
                <a:gd name="T94" fmla="*/ 72 w 91"/>
                <a:gd name="T95" fmla="*/ 95 h 125"/>
                <a:gd name="T96" fmla="*/ 84 w 91"/>
                <a:gd name="T97" fmla="*/ 20 h 125"/>
                <a:gd name="T98" fmla="*/ 83 w 91"/>
                <a:gd name="T99" fmla="*/ 20 h 125"/>
                <a:gd name="T100" fmla="*/ 81 w 91"/>
                <a:gd name="T101" fmla="*/ 17 h 125"/>
                <a:gd name="T102" fmla="*/ 11 w 91"/>
                <a:gd name="T103" fmla="*/ 24 h 125"/>
                <a:gd name="T104" fmla="*/ 17 w 91"/>
                <a:gd name="T105" fmla="*/ 23 h 125"/>
                <a:gd name="T106" fmla="*/ 57 w 91"/>
                <a:gd name="T107" fmla="*/ 20 h 125"/>
                <a:gd name="T108" fmla="*/ 53 w 91"/>
                <a:gd name="T109" fmla="*/ 11 h 125"/>
                <a:gd name="T110" fmla="*/ 72 w 91"/>
                <a:gd name="T111" fmla="*/ 8 h 125"/>
                <a:gd name="T112" fmla="*/ 77 w 91"/>
                <a:gd name="T113" fmla="*/ 12 h 125"/>
                <a:gd name="T114" fmla="*/ 73 w 91"/>
                <a:gd name="T115" fmla="*/ 10 h 125"/>
                <a:gd name="T116" fmla="*/ 76 w 91"/>
                <a:gd name="T117" fmla="*/ 9 h 125"/>
                <a:gd name="T118" fmla="*/ 78 w 91"/>
                <a:gd name="T119" fmla="*/ 11 h 125"/>
                <a:gd name="T120" fmla="*/ 27 w 91"/>
                <a:gd name="T121" fmla="*/ 5 h 125"/>
                <a:gd name="T122" fmla="*/ 26 w 91"/>
                <a:gd name="T12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1" h="125">
                  <a:moveTo>
                    <a:pt x="81" y="103"/>
                  </a:moveTo>
                  <a:lnTo>
                    <a:pt x="79" y="103"/>
                  </a:lnTo>
                  <a:lnTo>
                    <a:pt x="81" y="104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8" y="107"/>
                  </a:lnTo>
                  <a:lnTo>
                    <a:pt x="78" y="105"/>
                  </a:lnTo>
                  <a:lnTo>
                    <a:pt x="77" y="105"/>
                  </a:lnTo>
                  <a:lnTo>
                    <a:pt x="76" y="105"/>
                  </a:lnTo>
                  <a:lnTo>
                    <a:pt x="76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6" y="108"/>
                  </a:lnTo>
                  <a:lnTo>
                    <a:pt x="76" y="109"/>
                  </a:lnTo>
                  <a:lnTo>
                    <a:pt x="75" y="110"/>
                  </a:lnTo>
                  <a:lnTo>
                    <a:pt x="73" y="110"/>
                  </a:lnTo>
                  <a:lnTo>
                    <a:pt x="72" y="110"/>
                  </a:lnTo>
                  <a:lnTo>
                    <a:pt x="71" y="111"/>
                  </a:lnTo>
                  <a:lnTo>
                    <a:pt x="70" y="111"/>
                  </a:lnTo>
                  <a:lnTo>
                    <a:pt x="70" y="113"/>
                  </a:lnTo>
                  <a:lnTo>
                    <a:pt x="69" y="113"/>
                  </a:lnTo>
                  <a:lnTo>
                    <a:pt x="69" y="114"/>
                  </a:lnTo>
                  <a:lnTo>
                    <a:pt x="70" y="115"/>
                  </a:lnTo>
                  <a:lnTo>
                    <a:pt x="71" y="116"/>
                  </a:lnTo>
                  <a:lnTo>
                    <a:pt x="71" y="117"/>
                  </a:lnTo>
                  <a:lnTo>
                    <a:pt x="71" y="119"/>
                  </a:lnTo>
                  <a:lnTo>
                    <a:pt x="71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20"/>
                  </a:lnTo>
                  <a:lnTo>
                    <a:pt x="72" y="121"/>
                  </a:lnTo>
                  <a:lnTo>
                    <a:pt x="72" y="122"/>
                  </a:lnTo>
                  <a:lnTo>
                    <a:pt x="71" y="122"/>
                  </a:lnTo>
                  <a:lnTo>
                    <a:pt x="70" y="121"/>
                  </a:lnTo>
                  <a:lnTo>
                    <a:pt x="70" y="120"/>
                  </a:lnTo>
                  <a:lnTo>
                    <a:pt x="69" y="119"/>
                  </a:lnTo>
                  <a:lnTo>
                    <a:pt x="68" y="119"/>
                  </a:lnTo>
                  <a:lnTo>
                    <a:pt x="66" y="120"/>
                  </a:lnTo>
                  <a:lnTo>
                    <a:pt x="66" y="119"/>
                  </a:lnTo>
                  <a:lnTo>
                    <a:pt x="65" y="119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3" y="120"/>
                  </a:lnTo>
                  <a:lnTo>
                    <a:pt x="60" y="120"/>
                  </a:lnTo>
                  <a:lnTo>
                    <a:pt x="59" y="120"/>
                  </a:lnTo>
                  <a:lnTo>
                    <a:pt x="58" y="120"/>
                  </a:lnTo>
                  <a:lnTo>
                    <a:pt x="57" y="120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6" y="122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2"/>
                  </a:lnTo>
                  <a:lnTo>
                    <a:pt x="53" y="122"/>
                  </a:lnTo>
                  <a:lnTo>
                    <a:pt x="53" y="123"/>
                  </a:lnTo>
                  <a:lnTo>
                    <a:pt x="52" y="123"/>
                  </a:lnTo>
                  <a:lnTo>
                    <a:pt x="52" y="122"/>
                  </a:lnTo>
                  <a:lnTo>
                    <a:pt x="51" y="122"/>
                  </a:lnTo>
                  <a:lnTo>
                    <a:pt x="51" y="121"/>
                  </a:lnTo>
                  <a:lnTo>
                    <a:pt x="50" y="121"/>
                  </a:lnTo>
                  <a:lnTo>
                    <a:pt x="48" y="120"/>
                  </a:lnTo>
                  <a:lnTo>
                    <a:pt x="47" y="120"/>
                  </a:lnTo>
                  <a:lnTo>
                    <a:pt x="47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21"/>
                  </a:lnTo>
                  <a:lnTo>
                    <a:pt x="46" y="122"/>
                  </a:lnTo>
                  <a:lnTo>
                    <a:pt x="46" y="123"/>
                  </a:lnTo>
                  <a:lnTo>
                    <a:pt x="45" y="123"/>
                  </a:lnTo>
                  <a:lnTo>
                    <a:pt x="45" y="125"/>
                  </a:lnTo>
                  <a:lnTo>
                    <a:pt x="44" y="125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2" y="122"/>
                  </a:lnTo>
                  <a:lnTo>
                    <a:pt x="41" y="121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0" y="121"/>
                  </a:lnTo>
                  <a:lnTo>
                    <a:pt x="40" y="120"/>
                  </a:lnTo>
                  <a:lnTo>
                    <a:pt x="39" y="120"/>
                  </a:lnTo>
                  <a:lnTo>
                    <a:pt x="39" y="121"/>
                  </a:lnTo>
                  <a:lnTo>
                    <a:pt x="38" y="121"/>
                  </a:lnTo>
                  <a:lnTo>
                    <a:pt x="37" y="121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9"/>
                  </a:lnTo>
                  <a:lnTo>
                    <a:pt x="31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7" y="117"/>
                  </a:lnTo>
                  <a:lnTo>
                    <a:pt x="27" y="119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28" y="120"/>
                  </a:lnTo>
                  <a:lnTo>
                    <a:pt x="27" y="120"/>
                  </a:lnTo>
                  <a:lnTo>
                    <a:pt x="26" y="120"/>
                  </a:lnTo>
                  <a:lnTo>
                    <a:pt x="25" y="120"/>
                  </a:lnTo>
                  <a:lnTo>
                    <a:pt x="23" y="120"/>
                  </a:lnTo>
                  <a:lnTo>
                    <a:pt x="22" y="120"/>
                  </a:lnTo>
                  <a:lnTo>
                    <a:pt x="21" y="120"/>
                  </a:lnTo>
                  <a:lnTo>
                    <a:pt x="20" y="120"/>
                  </a:lnTo>
                  <a:lnTo>
                    <a:pt x="19" y="121"/>
                  </a:lnTo>
                  <a:lnTo>
                    <a:pt x="17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7" y="116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10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2" y="103"/>
                  </a:lnTo>
                  <a:lnTo>
                    <a:pt x="22" y="102"/>
                  </a:lnTo>
                  <a:lnTo>
                    <a:pt x="23" y="102"/>
                  </a:lnTo>
                  <a:lnTo>
                    <a:pt x="23" y="101"/>
                  </a:lnTo>
                  <a:lnTo>
                    <a:pt x="23" y="100"/>
                  </a:lnTo>
                  <a:lnTo>
                    <a:pt x="22" y="100"/>
                  </a:lnTo>
                  <a:lnTo>
                    <a:pt x="21" y="98"/>
                  </a:lnTo>
                  <a:lnTo>
                    <a:pt x="20" y="98"/>
                  </a:lnTo>
                  <a:lnTo>
                    <a:pt x="19" y="98"/>
                  </a:lnTo>
                  <a:lnTo>
                    <a:pt x="17" y="98"/>
                  </a:lnTo>
                  <a:lnTo>
                    <a:pt x="16" y="97"/>
                  </a:lnTo>
                  <a:lnTo>
                    <a:pt x="16" y="96"/>
                  </a:lnTo>
                  <a:lnTo>
                    <a:pt x="15" y="96"/>
                  </a:lnTo>
                  <a:lnTo>
                    <a:pt x="15" y="97"/>
                  </a:lnTo>
                  <a:lnTo>
                    <a:pt x="14" y="97"/>
                  </a:lnTo>
                  <a:lnTo>
                    <a:pt x="13" y="97"/>
                  </a:lnTo>
                  <a:lnTo>
                    <a:pt x="11" y="97"/>
                  </a:lnTo>
                  <a:lnTo>
                    <a:pt x="11" y="96"/>
                  </a:lnTo>
                  <a:lnTo>
                    <a:pt x="10" y="96"/>
                  </a:lnTo>
                  <a:lnTo>
                    <a:pt x="9" y="96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5" y="92"/>
                  </a:lnTo>
                  <a:lnTo>
                    <a:pt x="5" y="91"/>
                  </a:lnTo>
                  <a:lnTo>
                    <a:pt x="4" y="91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3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2" y="82"/>
                  </a:lnTo>
                  <a:lnTo>
                    <a:pt x="3" y="82"/>
                  </a:lnTo>
                  <a:lnTo>
                    <a:pt x="3" y="80"/>
                  </a:lnTo>
                  <a:lnTo>
                    <a:pt x="2" y="80"/>
                  </a:lnTo>
                  <a:lnTo>
                    <a:pt x="3" y="80"/>
                  </a:lnTo>
                  <a:lnTo>
                    <a:pt x="4" y="79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4"/>
                  </a:lnTo>
                  <a:lnTo>
                    <a:pt x="2" y="73"/>
                  </a:lnTo>
                  <a:lnTo>
                    <a:pt x="3" y="73"/>
                  </a:lnTo>
                  <a:lnTo>
                    <a:pt x="2" y="72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2" y="65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2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5"/>
                  </a:lnTo>
                  <a:lnTo>
                    <a:pt x="2" y="54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5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1" y="41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21" y="23"/>
                  </a:lnTo>
                  <a:lnTo>
                    <a:pt x="22" y="24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8"/>
                  </a:lnTo>
                  <a:lnTo>
                    <a:pt x="27" y="29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7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9" y="22"/>
                  </a:lnTo>
                  <a:lnTo>
                    <a:pt x="31" y="22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5" y="23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7" y="24"/>
                  </a:lnTo>
                  <a:lnTo>
                    <a:pt x="37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4" y="21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1" y="18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3" y="15"/>
                  </a:lnTo>
                  <a:lnTo>
                    <a:pt x="52" y="16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6" y="20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6"/>
                  </a:lnTo>
                  <a:lnTo>
                    <a:pt x="63" y="15"/>
                  </a:lnTo>
                  <a:lnTo>
                    <a:pt x="63" y="14"/>
                  </a:lnTo>
                  <a:lnTo>
                    <a:pt x="64" y="14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6" y="11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0" y="10"/>
                  </a:lnTo>
                  <a:lnTo>
                    <a:pt x="70" y="11"/>
                  </a:lnTo>
                  <a:lnTo>
                    <a:pt x="70" y="10"/>
                  </a:lnTo>
                  <a:lnTo>
                    <a:pt x="71" y="11"/>
                  </a:lnTo>
                  <a:lnTo>
                    <a:pt x="70" y="11"/>
                  </a:lnTo>
                  <a:lnTo>
                    <a:pt x="69" y="11"/>
                  </a:lnTo>
                  <a:lnTo>
                    <a:pt x="68" y="11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6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70" y="11"/>
                  </a:lnTo>
                  <a:lnTo>
                    <a:pt x="70" y="12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79" y="16"/>
                  </a:lnTo>
                  <a:lnTo>
                    <a:pt x="81" y="17"/>
                  </a:lnTo>
                  <a:lnTo>
                    <a:pt x="79" y="17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20"/>
                  </a:lnTo>
                  <a:lnTo>
                    <a:pt x="81" y="21"/>
                  </a:lnTo>
                  <a:lnTo>
                    <a:pt x="81" y="22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4" y="23"/>
                  </a:lnTo>
                  <a:lnTo>
                    <a:pt x="85" y="23"/>
                  </a:lnTo>
                  <a:lnTo>
                    <a:pt x="84" y="24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4" y="37"/>
                  </a:lnTo>
                  <a:lnTo>
                    <a:pt x="83" y="37"/>
                  </a:lnTo>
                  <a:lnTo>
                    <a:pt x="84" y="37"/>
                  </a:lnTo>
                  <a:lnTo>
                    <a:pt x="84" y="39"/>
                  </a:lnTo>
                  <a:lnTo>
                    <a:pt x="85" y="39"/>
                  </a:lnTo>
                  <a:lnTo>
                    <a:pt x="85" y="40"/>
                  </a:lnTo>
                  <a:lnTo>
                    <a:pt x="85" y="41"/>
                  </a:lnTo>
                  <a:lnTo>
                    <a:pt x="87" y="41"/>
                  </a:lnTo>
                  <a:lnTo>
                    <a:pt x="88" y="42"/>
                  </a:lnTo>
                  <a:lnTo>
                    <a:pt x="88" y="43"/>
                  </a:lnTo>
                  <a:lnTo>
                    <a:pt x="88" y="45"/>
                  </a:lnTo>
                  <a:lnTo>
                    <a:pt x="87" y="45"/>
                  </a:lnTo>
                  <a:lnTo>
                    <a:pt x="87" y="46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88" y="48"/>
                  </a:lnTo>
                  <a:lnTo>
                    <a:pt x="88" y="49"/>
                  </a:lnTo>
                  <a:lnTo>
                    <a:pt x="88" y="51"/>
                  </a:lnTo>
                  <a:lnTo>
                    <a:pt x="89" y="51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8" y="53"/>
                  </a:lnTo>
                  <a:lnTo>
                    <a:pt x="88" y="54"/>
                  </a:lnTo>
                  <a:lnTo>
                    <a:pt x="87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8"/>
                  </a:lnTo>
                  <a:lnTo>
                    <a:pt x="89" y="58"/>
                  </a:lnTo>
                  <a:lnTo>
                    <a:pt x="89" y="59"/>
                  </a:lnTo>
                  <a:lnTo>
                    <a:pt x="88" y="60"/>
                  </a:lnTo>
                  <a:lnTo>
                    <a:pt x="89" y="60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1" y="65"/>
                  </a:lnTo>
                  <a:lnTo>
                    <a:pt x="91" y="66"/>
                  </a:lnTo>
                  <a:lnTo>
                    <a:pt x="90" y="67"/>
                  </a:lnTo>
                  <a:lnTo>
                    <a:pt x="90" y="69"/>
                  </a:lnTo>
                  <a:lnTo>
                    <a:pt x="89" y="70"/>
                  </a:lnTo>
                  <a:lnTo>
                    <a:pt x="89" y="71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7" y="70"/>
                  </a:lnTo>
                  <a:lnTo>
                    <a:pt x="87" y="69"/>
                  </a:lnTo>
                  <a:lnTo>
                    <a:pt x="87" y="67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4" y="70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79" y="72"/>
                  </a:lnTo>
                  <a:lnTo>
                    <a:pt x="78" y="72"/>
                  </a:lnTo>
                  <a:lnTo>
                    <a:pt x="77" y="72"/>
                  </a:lnTo>
                  <a:lnTo>
                    <a:pt x="77" y="73"/>
                  </a:lnTo>
                  <a:lnTo>
                    <a:pt x="77" y="74"/>
                  </a:lnTo>
                  <a:lnTo>
                    <a:pt x="76" y="74"/>
                  </a:lnTo>
                  <a:lnTo>
                    <a:pt x="76" y="73"/>
                  </a:lnTo>
                  <a:lnTo>
                    <a:pt x="76" y="74"/>
                  </a:lnTo>
                  <a:lnTo>
                    <a:pt x="75" y="74"/>
                  </a:lnTo>
                  <a:lnTo>
                    <a:pt x="73" y="76"/>
                  </a:lnTo>
                  <a:lnTo>
                    <a:pt x="72" y="76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1" y="78"/>
                  </a:lnTo>
                  <a:lnTo>
                    <a:pt x="70" y="77"/>
                  </a:lnTo>
                  <a:lnTo>
                    <a:pt x="69" y="77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6" y="78"/>
                  </a:lnTo>
                  <a:lnTo>
                    <a:pt x="66" y="79"/>
                  </a:lnTo>
                  <a:lnTo>
                    <a:pt x="65" y="79"/>
                  </a:lnTo>
                  <a:lnTo>
                    <a:pt x="65" y="80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0"/>
                  </a:lnTo>
                  <a:lnTo>
                    <a:pt x="63" y="79"/>
                  </a:lnTo>
                  <a:lnTo>
                    <a:pt x="62" y="79"/>
                  </a:lnTo>
                  <a:lnTo>
                    <a:pt x="63" y="79"/>
                  </a:lnTo>
                  <a:lnTo>
                    <a:pt x="63" y="80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4" y="83"/>
                  </a:lnTo>
                  <a:lnTo>
                    <a:pt x="65" y="84"/>
                  </a:lnTo>
                  <a:lnTo>
                    <a:pt x="66" y="84"/>
                  </a:lnTo>
                  <a:lnTo>
                    <a:pt x="66" y="85"/>
                  </a:lnTo>
                  <a:lnTo>
                    <a:pt x="66" y="86"/>
                  </a:lnTo>
                  <a:lnTo>
                    <a:pt x="66" y="88"/>
                  </a:lnTo>
                  <a:lnTo>
                    <a:pt x="65" y="88"/>
                  </a:lnTo>
                  <a:lnTo>
                    <a:pt x="65" y="89"/>
                  </a:lnTo>
                  <a:lnTo>
                    <a:pt x="66" y="89"/>
                  </a:lnTo>
                  <a:lnTo>
                    <a:pt x="66" y="90"/>
                  </a:lnTo>
                  <a:lnTo>
                    <a:pt x="68" y="90"/>
                  </a:lnTo>
                  <a:lnTo>
                    <a:pt x="68" y="91"/>
                  </a:lnTo>
                  <a:lnTo>
                    <a:pt x="68" y="92"/>
                  </a:lnTo>
                  <a:lnTo>
                    <a:pt x="69" y="92"/>
                  </a:lnTo>
                  <a:lnTo>
                    <a:pt x="69" y="94"/>
                  </a:lnTo>
                  <a:lnTo>
                    <a:pt x="70" y="94"/>
                  </a:lnTo>
                  <a:lnTo>
                    <a:pt x="71" y="94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3" y="96"/>
                  </a:lnTo>
                  <a:lnTo>
                    <a:pt x="73" y="97"/>
                  </a:lnTo>
                  <a:lnTo>
                    <a:pt x="75" y="97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6" y="100"/>
                  </a:lnTo>
                  <a:lnTo>
                    <a:pt x="77" y="100"/>
                  </a:lnTo>
                  <a:lnTo>
                    <a:pt x="78" y="100"/>
                  </a:lnTo>
                  <a:lnTo>
                    <a:pt x="78" y="101"/>
                  </a:lnTo>
                  <a:lnTo>
                    <a:pt x="79" y="101"/>
                  </a:lnTo>
                  <a:lnTo>
                    <a:pt x="79" y="102"/>
                  </a:lnTo>
                  <a:lnTo>
                    <a:pt x="81" y="103"/>
                  </a:lnTo>
                  <a:close/>
                  <a:moveTo>
                    <a:pt x="84" y="20"/>
                  </a:moveTo>
                  <a:lnTo>
                    <a:pt x="84" y="21"/>
                  </a:lnTo>
                  <a:lnTo>
                    <a:pt x="83" y="21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1" y="22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2" y="20"/>
                  </a:lnTo>
                  <a:lnTo>
                    <a:pt x="81" y="20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3" y="18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2" y="18"/>
                  </a:lnTo>
                  <a:lnTo>
                    <a:pt x="81" y="18"/>
                  </a:lnTo>
                  <a:lnTo>
                    <a:pt x="81" y="17"/>
                  </a:lnTo>
                  <a:lnTo>
                    <a:pt x="81" y="18"/>
                  </a:lnTo>
                  <a:lnTo>
                    <a:pt x="79" y="18"/>
                  </a:lnTo>
                  <a:lnTo>
                    <a:pt x="81" y="17"/>
                  </a:lnTo>
                  <a:lnTo>
                    <a:pt x="81" y="16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4" y="20"/>
                  </a:lnTo>
                  <a:close/>
                  <a:moveTo>
                    <a:pt x="9" y="26"/>
                  </a:moveTo>
                  <a:lnTo>
                    <a:pt x="8" y="26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9" y="26"/>
                  </a:lnTo>
                  <a:close/>
                  <a:moveTo>
                    <a:pt x="10" y="24"/>
                  </a:moveTo>
                  <a:lnTo>
                    <a:pt x="11" y="24"/>
                  </a:lnTo>
                  <a:lnTo>
                    <a:pt x="13" y="24"/>
                  </a:lnTo>
                  <a:lnTo>
                    <a:pt x="10" y="24"/>
                  </a:lnTo>
                  <a:close/>
                  <a:moveTo>
                    <a:pt x="13" y="24"/>
                  </a:move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3" y="24"/>
                  </a:lnTo>
                  <a:close/>
                  <a:moveTo>
                    <a:pt x="15" y="23"/>
                  </a:moveTo>
                  <a:lnTo>
                    <a:pt x="16" y="23"/>
                  </a:lnTo>
                  <a:lnTo>
                    <a:pt x="15" y="23"/>
                  </a:lnTo>
                  <a:close/>
                  <a:moveTo>
                    <a:pt x="16" y="23"/>
                  </a:moveTo>
                  <a:lnTo>
                    <a:pt x="17" y="23"/>
                  </a:lnTo>
                  <a:lnTo>
                    <a:pt x="16" y="23"/>
                  </a:lnTo>
                  <a:close/>
                  <a:moveTo>
                    <a:pt x="19" y="23"/>
                  </a:moveTo>
                  <a:lnTo>
                    <a:pt x="19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19" y="23"/>
                  </a:lnTo>
                  <a:close/>
                  <a:moveTo>
                    <a:pt x="21" y="23"/>
                  </a:moveTo>
                  <a:lnTo>
                    <a:pt x="20" y="22"/>
                  </a:lnTo>
                  <a:lnTo>
                    <a:pt x="21" y="22"/>
                  </a:lnTo>
                  <a:lnTo>
                    <a:pt x="21" y="23"/>
                  </a:lnTo>
                  <a:close/>
                  <a:moveTo>
                    <a:pt x="56" y="18"/>
                  </a:moveTo>
                  <a:lnTo>
                    <a:pt x="57" y="18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6" y="18"/>
                  </a:lnTo>
                  <a:close/>
                  <a:moveTo>
                    <a:pt x="31" y="9"/>
                  </a:moveTo>
                  <a:lnTo>
                    <a:pt x="31" y="10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1" y="9"/>
                  </a:lnTo>
                  <a:close/>
                  <a:moveTo>
                    <a:pt x="54" y="10"/>
                  </a:moveTo>
                  <a:lnTo>
                    <a:pt x="56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4" y="10"/>
                  </a:lnTo>
                  <a:close/>
                  <a:moveTo>
                    <a:pt x="73" y="8"/>
                  </a:moveTo>
                  <a:lnTo>
                    <a:pt x="72" y="9"/>
                  </a:lnTo>
                  <a:lnTo>
                    <a:pt x="72" y="10"/>
                  </a:lnTo>
                  <a:lnTo>
                    <a:pt x="72" y="9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3" y="9"/>
                  </a:lnTo>
                  <a:lnTo>
                    <a:pt x="73" y="8"/>
                  </a:lnTo>
                  <a:close/>
                  <a:moveTo>
                    <a:pt x="79" y="11"/>
                  </a:moveTo>
                  <a:lnTo>
                    <a:pt x="79" y="12"/>
                  </a:lnTo>
                  <a:lnTo>
                    <a:pt x="79" y="14"/>
                  </a:lnTo>
                  <a:lnTo>
                    <a:pt x="78" y="14"/>
                  </a:lnTo>
                  <a:lnTo>
                    <a:pt x="79" y="14"/>
                  </a:lnTo>
                  <a:lnTo>
                    <a:pt x="79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8" y="12"/>
                  </a:lnTo>
                  <a:lnTo>
                    <a:pt x="77" y="12"/>
                  </a:lnTo>
                  <a:lnTo>
                    <a:pt x="76" y="14"/>
                  </a:lnTo>
                  <a:lnTo>
                    <a:pt x="76" y="15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1"/>
                  </a:lnTo>
                  <a:lnTo>
                    <a:pt x="73" y="11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5" y="9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6" y="10"/>
                  </a:lnTo>
                  <a:lnTo>
                    <a:pt x="77" y="10"/>
                  </a:lnTo>
                  <a:lnTo>
                    <a:pt x="77" y="9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5" y="8"/>
                  </a:lnTo>
                  <a:lnTo>
                    <a:pt x="75" y="9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8" y="8"/>
                  </a:lnTo>
                  <a:lnTo>
                    <a:pt x="78" y="9"/>
                  </a:lnTo>
                  <a:lnTo>
                    <a:pt x="78" y="10"/>
                  </a:lnTo>
                  <a:lnTo>
                    <a:pt x="78" y="11"/>
                  </a:lnTo>
                  <a:lnTo>
                    <a:pt x="79" y="11"/>
                  </a:lnTo>
                  <a:close/>
                  <a:moveTo>
                    <a:pt x="26" y="6"/>
                  </a:moveTo>
                  <a:lnTo>
                    <a:pt x="26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6"/>
                  </a:lnTo>
                  <a:close/>
                  <a:moveTo>
                    <a:pt x="27" y="5"/>
                  </a:moveTo>
                  <a:lnTo>
                    <a:pt x="28" y="5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7" y="5"/>
                  </a:lnTo>
                  <a:close/>
                  <a:moveTo>
                    <a:pt x="26" y="3"/>
                  </a:moveTo>
                  <a:lnTo>
                    <a:pt x="26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6" y="3"/>
                  </a:lnTo>
                  <a:close/>
                  <a:moveTo>
                    <a:pt x="28" y="9"/>
                  </a:move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9"/>
                  </a:lnTo>
                  <a:close/>
                  <a:moveTo>
                    <a:pt x="21" y="16"/>
                  </a:moveTo>
                  <a:lnTo>
                    <a:pt x="21" y="15"/>
                  </a:lnTo>
                  <a:lnTo>
                    <a:pt x="21" y="1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Freeform 3215">
              <a:extLst>
                <a:ext uri="{FF2B5EF4-FFF2-40B4-BE49-F238E27FC236}">
                  <a16:creationId xmlns:a16="http://schemas.microsoft.com/office/drawing/2014/main" id="{519BBB2B-589F-72DC-56B9-7FE4A5BDE9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1414" y="1446213"/>
              <a:ext cx="101600" cy="65088"/>
            </a:xfrm>
            <a:custGeom>
              <a:avLst/>
              <a:gdLst>
                <a:gd name="T0" fmla="*/ 26 w 64"/>
                <a:gd name="T1" fmla="*/ 31 h 41"/>
                <a:gd name="T2" fmla="*/ 26 w 64"/>
                <a:gd name="T3" fmla="*/ 25 h 41"/>
                <a:gd name="T4" fmla="*/ 22 w 64"/>
                <a:gd name="T5" fmla="*/ 28 h 41"/>
                <a:gd name="T6" fmla="*/ 19 w 64"/>
                <a:gd name="T7" fmla="*/ 25 h 41"/>
                <a:gd name="T8" fmla="*/ 16 w 64"/>
                <a:gd name="T9" fmla="*/ 20 h 41"/>
                <a:gd name="T10" fmla="*/ 19 w 64"/>
                <a:gd name="T11" fmla="*/ 16 h 41"/>
                <a:gd name="T12" fmla="*/ 16 w 64"/>
                <a:gd name="T13" fmla="*/ 17 h 41"/>
                <a:gd name="T14" fmla="*/ 16 w 64"/>
                <a:gd name="T15" fmla="*/ 14 h 41"/>
                <a:gd name="T16" fmla="*/ 15 w 64"/>
                <a:gd name="T17" fmla="*/ 11 h 41"/>
                <a:gd name="T18" fmla="*/ 15 w 64"/>
                <a:gd name="T19" fmla="*/ 8 h 41"/>
                <a:gd name="T20" fmla="*/ 19 w 64"/>
                <a:gd name="T21" fmla="*/ 7 h 41"/>
                <a:gd name="T22" fmla="*/ 22 w 64"/>
                <a:gd name="T23" fmla="*/ 6 h 41"/>
                <a:gd name="T24" fmla="*/ 23 w 64"/>
                <a:gd name="T25" fmla="*/ 4 h 41"/>
                <a:gd name="T26" fmla="*/ 27 w 64"/>
                <a:gd name="T27" fmla="*/ 3 h 41"/>
                <a:gd name="T28" fmla="*/ 29 w 64"/>
                <a:gd name="T29" fmla="*/ 3 h 41"/>
                <a:gd name="T30" fmla="*/ 35 w 64"/>
                <a:gd name="T31" fmla="*/ 3 h 41"/>
                <a:gd name="T32" fmla="*/ 38 w 64"/>
                <a:gd name="T33" fmla="*/ 1 h 41"/>
                <a:gd name="T34" fmla="*/ 39 w 64"/>
                <a:gd name="T35" fmla="*/ 1 h 41"/>
                <a:gd name="T36" fmla="*/ 40 w 64"/>
                <a:gd name="T37" fmla="*/ 1 h 41"/>
                <a:gd name="T38" fmla="*/ 46 w 64"/>
                <a:gd name="T39" fmla="*/ 2 h 41"/>
                <a:gd name="T40" fmla="*/ 54 w 64"/>
                <a:gd name="T41" fmla="*/ 3 h 41"/>
                <a:gd name="T42" fmla="*/ 62 w 64"/>
                <a:gd name="T43" fmla="*/ 3 h 41"/>
                <a:gd name="T44" fmla="*/ 62 w 64"/>
                <a:gd name="T45" fmla="*/ 6 h 41"/>
                <a:gd name="T46" fmla="*/ 60 w 64"/>
                <a:gd name="T47" fmla="*/ 9 h 41"/>
                <a:gd name="T48" fmla="*/ 56 w 64"/>
                <a:gd name="T49" fmla="*/ 16 h 41"/>
                <a:gd name="T50" fmla="*/ 57 w 64"/>
                <a:gd name="T51" fmla="*/ 26 h 41"/>
                <a:gd name="T52" fmla="*/ 58 w 64"/>
                <a:gd name="T53" fmla="*/ 32 h 41"/>
                <a:gd name="T54" fmla="*/ 57 w 64"/>
                <a:gd name="T55" fmla="*/ 37 h 41"/>
                <a:gd name="T56" fmla="*/ 53 w 64"/>
                <a:gd name="T57" fmla="*/ 40 h 41"/>
                <a:gd name="T58" fmla="*/ 46 w 64"/>
                <a:gd name="T59" fmla="*/ 40 h 41"/>
                <a:gd name="T60" fmla="*/ 43 w 64"/>
                <a:gd name="T61" fmla="*/ 37 h 41"/>
                <a:gd name="T62" fmla="*/ 39 w 64"/>
                <a:gd name="T63" fmla="*/ 33 h 41"/>
                <a:gd name="T64" fmla="*/ 34 w 64"/>
                <a:gd name="T65" fmla="*/ 31 h 41"/>
                <a:gd name="T66" fmla="*/ 32 w 64"/>
                <a:gd name="T67" fmla="*/ 31 h 41"/>
                <a:gd name="T68" fmla="*/ 27 w 64"/>
                <a:gd name="T69" fmla="*/ 32 h 41"/>
                <a:gd name="T70" fmla="*/ 21 w 64"/>
                <a:gd name="T71" fmla="*/ 29 h 41"/>
                <a:gd name="T72" fmla="*/ 13 w 64"/>
                <a:gd name="T73" fmla="*/ 23 h 41"/>
                <a:gd name="T74" fmla="*/ 10 w 64"/>
                <a:gd name="T75" fmla="*/ 25 h 41"/>
                <a:gd name="T76" fmla="*/ 8 w 64"/>
                <a:gd name="T77" fmla="*/ 28 h 41"/>
                <a:gd name="T78" fmla="*/ 4 w 64"/>
                <a:gd name="T79" fmla="*/ 28 h 41"/>
                <a:gd name="T80" fmla="*/ 1 w 64"/>
                <a:gd name="T81" fmla="*/ 33 h 41"/>
                <a:gd name="T82" fmla="*/ 2 w 64"/>
                <a:gd name="T83" fmla="*/ 29 h 41"/>
                <a:gd name="T84" fmla="*/ 0 w 64"/>
                <a:gd name="T85" fmla="*/ 26 h 41"/>
                <a:gd name="T86" fmla="*/ 1 w 64"/>
                <a:gd name="T87" fmla="*/ 22 h 41"/>
                <a:gd name="T88" fmla="*/ 3 w 64"/>
                <a:gd name="T89" fmla="*/ 22 h 41"/>
                <a:gd name="T90" fmla="*/ 7 w 64"/>
                <a:gd name="T91" fmla="*/ 20 h 41"/>
                <a:gd name="T92" fmla="*/ 10 w 64"/>
                <a:gd name="T93" fmla="*/ 20 h 41"/>
                <a:gd name="T94" fmla="*/ 15 w 64"/>
                <a:gd name="T95" fmla="*/ 21 h 41"/>
                <a:gd name="T96" fmla="*/ 12 w 64"/>
                <a:gd name="T97" fmla="*/ 20 h 41"/>
                <a:gd name="T98" fmla="*/ 14 w 64"/>
                <a:gd name="T99" fmla="*/ 11 h 41"/>
                <a:gd name="T100" fmla="*/ 13 w 64"/>
                <a:gd name="T101" fmla="*/ 11 h 41"/>
                <a:gd name="T102" fmla="*/ 6 w 64"/>
                <a:gd name="T103" fmla="*/ 13 h 41"/>
                <a:gd name="T104" fmla="*/ 8 w 64"/>
                <a:gd name="T105" fmla="*/ 11 h 41"/>
                <a:gd name="T106" fmla="*/ 10 w 64"/>
                <a:gd name="T107" fmla="*/ 15 h 41"/>
                <a:gd name="T108" fmla="*/ 9 w 64"/>
                <a:gd name="T109" fmla="*/ 17 h 41"/>
                <a:gd name="T110" fmla="*/ 8 w 64"/>
                <a:gd name="T111" fmla="*/ 19 h 41"/>
                <a:gd name="T112" fmla="*/ 6 w 64"/>
                <a:gd name="T113" fmla="*/ 16 h 41"/>
                <a:gd name="T114" fmla="*/ 26 w 64"/>
                <a:gd name="T11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4" h="41">
                  <a:moveTo>
                    <a:pt x="25" y="34"/>
                  </a:moveTo>
                  <a:lnTo>
                    <a:pt x="25" y="33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6" y="11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6" y="27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8" y="31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39"/>
                  </a:lnTo>
                  <a:lnTo>
                    <a:pt x="54" y="39"/>
                  </a:lnTo>
                  <a:lnTo>
                    <a:pt x="54" y="40"/>
                  </a:lnTo>
                  <a:lnTo>
                    <a:pt x="54" y="41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1" y="39"/>
                  </a:lnTo>
                  <a:lnTo>
                    <a:pt x="50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4" y="39"/>
                  </a:lnTo>
                  <a:lnTo>
                    <a:pt x="43" y="37"/>
                  </a:lnTo>
                  <a:lnTo>
                    <a:pt x="41" y="35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7" y="32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5" y="34"/>
                  </a:lnTo>
                  <a:close/>
                  <a:moveTo>
                    <a:pt x="20" y="31"/>
                  </a:moveTo>
                  <a:lnTo>
                    <a:pt x="20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0" y="31"/>
                  </a:lnTo>
                  <a:close/>
                  <a:moveTo>
                    <a:pt x="13" y="22"/>
                  </a:moveTo>
                  <a:lnTo>
                    <a:pt x="14" y="22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3" y="22"/>
                  </a:lnTo>
                  <a:close/>
                  <a:moveTo>
                    <a:pt x="14" y="21"/>
                  </a:moveTo>
                  <a:lnTo>
                    <a:pt x="15" y="21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4" y="21"/>
                  </a:lnTo>
                  <a:close/>
                  <a:moveTo>
                    <a:pt x="14" y="11"/>
                  </a:moveTo>
                  <a:lnTo>
                    <a:pt x="15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1"/>
                  </a:lnTo>
                  <a:close/>
                  <a:moveTo>
                    <a:pt x="4" y="15"/>
                  </a:moveTo>
                  <a:lnTo>
                    <a:pt x="3" y="15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4" y="15"/>
                  </a:lnTo>
                  <a:close/>
                  <a:moveTo>
                    <a:pt x="26" y="2"/>
                  </a:moveTo>
                  <a:lnTo>
                    <a:pt x="27" y="2"/>
                  </a:lnTo>
                  <a:lnTo>
                    <a:pt x="26" y="3"/>
                  </a:lnTo>
                  <a:lnTo>
                    <a:pt x="26" y="2"/>
                  </a:lnTo>
                  <a:close/>
                  <a:moveTo>
                    <a:pt x="13" y="35"/>
                  </a:moveTo>
                  <a:lnTo>
                    <a:pt x="14" y="35"/>
                  </a:lnTo>
                  <a:lnTo>
                    <a:pt x="13" y="35"/>
                  </a:lnTo>
                  <a:lnTo>
                    <a:pt x="13" y="34"/>
                  </a:lnTo>
                  <a:lnTo>
                    <a:pt x="13" y="3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Freeform 3216">
              <a:extLst>
                <a:ext uri="{FF2B5EF4-FFF2-40B4-BE49-F238E27FC236}">
                  <a16:creationId xmlns:a16="http://schemas.microsoft.com/office/drawing/2014/main" id="{DEE7150B-64E2-0DEC-89E5-FB442EE48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9" y="1495426"/>
              <a:ext cx="117475" cy="69850"/>
            </a:xfrm>
            <a:custGeom>
              <a:avLst/>
              <a:gdLst>
                <a:gd name="T0" fmla="*/ 67 w 74"/>
                <a:gd name="T1" fmla="*/ 12 h 44"/>
                <a:gd name="T2" fmla="*/ 70 w 74"/>
                <a:gd name="T3" fmla="*/ 15 h 44"/>
                <a:gd name="T4" fmla="*/ 68 w 74"/>
                <a:gd name="T5" fmla="*/ 17 h 44"/>
                <a:gd name="T6" fmla="*/ 68 w 74"/>
                <a:gd name="T7" fmla="*/ 22 h 44"/>
                <a:gd name="T8" fmla="*/ 70 w 74"/>
                <a:gd name="T9" fmla="*/ 25 h 44"/>
                <a:gd name="T10" fmla="*/ 73 w 74"/>
                <a:gd name="T11" fmla="*/ 28 h 44"/>
                <a:gd name="T12" fmla="*/ 74 w 74"/>
                <a:gd name="T13" fmla="*/ 32 h 44"/>
                <a:gd name="T14" fmla="*/ 72 w 74"/>
                <a:gd name="T15" fmla="*/ 35 h 44"/>
                <a:gd name="T16" fmla="*/ 69 w 74"/>
                <a:gd name="T17" fmla="*/ 38 h 44"/>
                <a:gd name="T18" fmla="*/ 66 w 74"/>
                <a:gd name="T19" fmla="*/ 41 h 44"/>
                <a:gd name="T20" fmla="*/ 63 w 74"/>
                <a:gd name="T21" fmla="*/ 41 h 44"/>
                <a:gd name="T22" fmla="*/ 61 w 74"/>
                <a:gd name="T23" fmla="*/ 41 h 44"/>
                <a:gd name="T24" fmla="*/ 57 w 74"/>
                <a:gd name="T25" fmla="*/ 43 h 44"/>
                <a:gd name="T26" fmla="*/ 53 w 74"/>
                <a:gd name="T27" fmla="*/ 41 h 44"/>
                <a:gd name="T28" fmla="*/ 49 w 74"/>
                <a:gd name="T29" fmla="*/ 38 h 44"/>
                <a:gd name="T30" fmla="*/ 48 w 74"/>
                <a:gd name="T31" fmla="*/ 34 h 44"/>
                <a:gd name="T32" fmla="*/ 42 w 74"/>
                <a:gd name="T33" fmla="*/ 34 h 44"/>
                <a:gd name="T34" fmla="*/ 41 w 74"/>
                <a:gd name="T35" fmla="*/ 31 h 44"/>
                <a:gd name="T36" fmla="*/ 37 w 74"/>
                <a:gd name="T37" fmla="*/ 32 h 44"/>
                <a:gd name="T38" fmla="*/ 33 w 74"/>
                <a:gd name="T39" fmla="*/ 32 h 44"/>
                <a:gd name="T40" fmla="*/ 30 w 74"/>
                <a:gd name="T41" fmla="*/ 31 h 44"/>
                <a:gd name="T42" fmla="*/ 27 w 74"/>
                <a:gd name="T43" fmla="*/ 31 h 44"/>
                <a:gd name="T44" fmla="*/ 24 w 74"/>
                <a:gd name="T45" fmla="*/ 31 h 44"/>
                <a:gd name="T46" fmla="*/ 22 w 74"/>
                <a:gd name="T47" fmla="*/ 32 h 44"/>
                <a:gd name="T48" fmla="*/ 20 w 74"/>
                <a:gd name="T49" fmla="*/ 29 h 44"/>
                <a:gd name="T50" fmla="*/ 17 w 74"/>
                <a:gd name="T51" fmla="*/ 29 h 44"/>
                <a:gd name="T52" fmla="*/ 11 w 74"/>
                <a:gd name="T53" fmla="*/ 31 h 44"/>
                <a:gd name="T54" fmla="*/ 4 w 74"/>
                <a:gd name="T55" fmla="*/ 33 h 44"/>
                <a:gd name="T56" fmla="*/ 1 w 74"/>
                <a:gd name="T57" fmla="*/ 37 h 44"/>
                <a:gd name="T58" fmla="*/ 0 w 74"/>
                <a:gd name="T59" fmla="*/ 32 h 44"/>
                <a:gd name="T60" fmla="*/ 1 w 74"/>
                <a:gd name="T61" fmla="*/ 29 h 44"/>
                <a:gd name="T62" fmla="*/ 1 w 74"/>
                <a:gd name="T63" fmla="*/ 29 h 44"/>
                <a:gd name="T64" fmla="*/ 1 w 74"/>
                <a:gd name="T65" fmla="*/ 23 h 44"/>
                <a:gd name="T66" fmla="*/ 4 w 74"/>
                <a:gd name="T67" fmla="*/ 20 h 44"/>
                <a:gd name="T68" fmla="*/ 5 w 74"/>
                <a:gd name="T69" fmla="*/ 16 h 44"/>
                <a:gd name="T70" fmla="*/ 6 w 74"/>
                <a:gd name="T71" fmla="*/ 13 h 44"/>
                <a:gd name="T72" fmla="*/ 11 w 74"/>
                <a:gd name="T73" fmla="*/ 8 h 44"/>
                <a:gd name="T74" fmla="*/ 18 w 74"/>
                <a:gd name="T75" fmla="*/ 7 h 44"/>
                <a:gd name="T76" fmla="*/ 22 w 74"/>
                <a:gd name="T77" fmla="*/ 13 h 44"/>
                <a:gd name="T78" fmla="*/ 23 w 74"/>
                <a:gd name="T79" fmla="*/ 17 h 44"/>
                <a:gd name="T80" fmla="*/ 26 w 74"/>
                <a:gd name="T81" fmla="*/ 19 h 44"/>
                <a:gd name="T82" fmla="*/ 31 w 74"/>
                <a:gd name="T83" fmla="*/ 19 h 44"/>
                <a:gd name="T84" fmla="*/ 33 w 74"/>
                <a:gd name="T85" fmla="*/ 16 h 44"/>
                <a:gd name="T86" fmla="*/ 35 w 74"/>
                <a:gd name="T87" fmla="*/ 13 h 44"/>
                <a:gd name="T88" fmla="*/ 35 w 74"/>
                <a:gd name="T89" fmla="*/ 7 h 44"/>
                <a:gd name="T90" fmla="*/ 33 w 74"/>
                <a:gd name="T91" fmla="*/ 3 h 44"/>
                <a:gd name="T92" fmla="*/ 37 w 74"/>
                <a:gd name="T93" fmla="*/ 1 h 44"/>
                <a:gd name="T94" fmla="*/ 41 w 74"/>
                <a:gd name="T95" fmla="*/ 1 h 44"/>
                <a:gd name="T96" fmla="*/ 43 w 74"/>
                <a:gd name="T97" fmla="*/ 1 h 44"/>
                <a:gd name="T98" fmla="*/ 44 w 74"/>
                <a:gd name="T99" fmla="*/ 0 h 44"/>
                <a:gd name="T100" fmla="*/ 48 w 74"/>
                <a:gd name="T101" fmla="*/ 1 h 44"/>
                <a:gd name="T102" fmla="*/ 49 w 74"/>
                <a:gd name="T103" fmla="*/ 3 h 44"/>
                <a:gd name="T104" fmla="*/ 53 w 74"/>
                <a:gd name="T105" fmla="*/ 6 h 44"/>
                <a:gd name="T106" fmla="*/ 56 w 74"/>
                <a:gd name="T107" fmla="*/ 9 h 44"/>
                <a:gd name="T108" fmla="*/ 58 w 74"/>
                <a:gd name="T109" fmla="*/ 9 h 44"/>
                <a:gd name="T110" fmla="*/ 63 w 74"/>
                <a:gd name="T111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" h="44">
                  <a:moveTo>
                    <a:pt x="64" y="9"/>
                  </a:moveTo>
                  <a:lnTo>
                    <a:pt x="67" y="9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9" y="14"/>
                  </a:lnTo>
                  <a:lnTo>
                    <a:pt x="70" y="14"/>
                  </a:lnTo>
                  <a:lnTo>
                    <a:pt x="70" y="15"/>
                  </a:lnTo>
                  <a:lnTo>
                    <a:pt x="70" y="16"/>
                  </a:lnTo>
                  <a:lnTo>
                    <a:pt x="69" y="16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9" y="19"/>
                  </a:lnTo>
                  <a:lnTo>
                    <a:pt x="69" y="20"/>
                  </a:lnTo>
                  <a:lnTo>
                    <a:pt x="68" y="21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4" y="32"/>
                  </a:lnTo>
                  <a:lnTo>
                    <a:pt x="74" y="33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72" y="35"/>
                  </a:lnTo>
                  <a:lnTo>
                    <a:pt x="70" y="35"/>
                  </a:lnTo>
                  <a:lnTo>
                    <a:pt x="70" y="37"/>
                  </a:lnTo>
                  <a:lnTo>
                    <a:pt x="69" y="37"/>
                  </a:lnTo>
                  <a:lnTo>
                    <a:pt x="69" y="38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7" y="41"/>
                  </a:lnTo>
                  <a:lnTo>
                    <a:pt x="66" y="41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41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58" y="44"/>
                  </a:lnTo>
                  <a:lnTo>
                    <a:pt x="57" y="43"/>
                  </a:lnTo>
                  <a:lnTo>
                    <a:pt x="57" y="44"/>
                  </a:lnTo>
                  <a:lnTo>
                    <a:pt x="56" y="44"/>
                  </a:lnTo>
                  <a:lnTo>
                    <a:pt x="54" y="43"/>
                  </a:lnTo>
                  <a:lnTo>
                    <a:pt x="53" y="41"/>
                  </a:lnTo>
                  <a:lnTo>
                    <a:pt x="53" y="40"/>
                  </a:lnTo>
                  <a:lnTo>
                    <a:pt x="51" y="39"/>
                  </a:lnTo>
                  <a:lnTo>
                    <a:pt x="50" y="38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48" y="34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5" y="32"/>
                  </a:lnTo>
                  <a:lnTo>
                    <a:pt x="33" y="32"/>
                  </a:lnTo>
                  <a:lnTo>
                    <a:pt x="32" y="33"/>
                  </a:lnTo>
                  <a:lnTo>
                    <a:pt x="32" y="32"/>
                  </a:lnTo>
                  <a:lnTo>
                    <a:pt x="31" y="32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4" y="31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3" y="31"/>
                  </a:lnTo>
                  <a:lnTo>
                    <a:pt x="22" y="32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1"/>
                  </a:lnTo>
                  <a:lnTo>
                    <a:pt x="8" y="32"/>
                  </a:lnTo>
                  <a:lnTo>
                    <a:pt x="7" y="32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8" y="9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2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30" y="20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10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4" y="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3217">
              <a:extLst>
                <a:ext uri="{FF2B5EF4-FFF2-40B4-BE49-F238E27FC236}">
                  <a16:creationId xmlns:a16="http://schemas.microsoft.com/office/drawing/2014/main" id="{139E56D8-BF3E-B888-8908-0877030833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7701" y="339726"/>
              <a:ext cx="681038" cy="3327400"/>
            </a:xfrm>
            <a:custGeom>
              <a:avLst/>
              <a:gdLst>
                <a:gd name="T0" fmla="*/ 218 w 429"/>
                <a:gd name="T1" fmla="*/ 669 h 2096"/>
                <a:gd name="T2" fmla="*/ 196 w 429"/>
                <a:gd name="T3" fmla="*/ 700 h 2096"/>
                <a:gd name="T4" fmla="*/ 161 w 429"/>
                <a:gd name="T5" fmla="*/ 729 h 2096"/>
                <a:gd name="T6" fmla="*/ 157 w 429"/>
                <a:gd name="T7" fmla="*/ 699 h 2096"/>
                <a:gd name="T8" fmla="*/ 152 w 429"/>
                <a:gd name="T9" fmla="*/ 687 h 2096"/>
                <a:gd name="T10" fmla="*/ 146 w 429"/>
                <a:gd name="T11" fmla="*/ 680 h 2096"/>
                <a:gd name="T12" fmla="*/ 161 w 429"/>
                <a:gd name="T13" fmla="*/ 669 h 2096"/>
                <a:gd name="T14" fmla="*/ 145 w 429"/>
                <a:gd name="T15" fmla="*/ 663 h 2096"/>
                <a:gd name="T16" fmla="*/ 144 w 429"/>
                <a:gd name="T17" fmla="*/ 646 h 2096"/>
                <a:gd name="T18" fmla="*/ 157 w 429"/>
                <a:gd name="T19" fmla="*/ 637 h 2096"/>
                <a:gd name="T20" fmla="*/ 172 w 429"/>
                <a:gd name="T21" fmla="*/ 624 h 2096"/>
                <a:gd name="T22" fmla="*/ 194 w 429"/>
                <a:gd name="T23" fmla="*/ 619 h 2096"/>
                <a:gd name="T24" fmla="*/ 190 w 429"/>
                <a:gd name="T25" fmla="*/ 608 h 2096"/>
                <a:gd name="T26" fmla="*/ 207 w 429"/>
                <a:gd name="T27" fmla="*/ 587 h 2096"/>
                <a:gd name="T28" fmla="*/ 216 w 429"/>
                <a:gd name="T29" fmla="*/ 572 h 2096"/>
                <a:gd name="T30" fmla="*/ 226 w 429"/>
                <a:gd name="T31" fmla="*/ 550 h 2096"/>
                <a:gd name="T32" fmla="*/ 235 w 429"/>
                <a:gd name="T33" fmla="*/ 528 h 2096"/>
                <a:gd name="T34" fmla="*/ 247 w 429"/>
                <a:gd name="T35" fmla="*/ 524 h 2096"/>
                <a:gd name="T36" fmla="*/ 246 w 429"/>
                <a:gd name="T37" fmla="*/ 502 h 2096"/>
                <a:gd name="T38" fmla="*/ 264 w 429"/>
                <a:gd name="T39" fmla="*/ 496 h 2096"/>
                <a:gd name="T40" fmla="*/ 274 w 429"/>
                <a:gd name="T41" fmla="*/ 466 h 2096"/>
                <a:gd name="T42" fmla="*/ 293 w 429"/>
                <a:gd name="T43" fmla="*/ 457 h 2096"/>
                <a:gd name="T44" fmla="*/ 313 w 429"/>
                <a:gd name="T45" fmla="*/ 446 h 2096"/>
                <a:gd name="T46" fmla="*/ 327 w 429"/>
                <a:gd name="T47" fmla="*/ 440 h 2096"/>
                <a:gd name="T48" fmla="*/ 344 w 429"/>
                <a:gd name="T49" fmla="*/ 441 h 2096"/>
                <a:gd name="T50" fmla="*/ 365 w 429"/>
                <a:gd name="T51" fmla="*/ 420 h 2096"/>
                <a:gd name="T52" fmla="*/ 377 w 429"/>
                <a:gd name="T53" fmla="*/ 435 h 2096"/>
                <a:gd name="T54" fmla="*/ 388 w 429"/>
                <a:gd name="T55" fmla="*/ 452 h 2096"/>
                <a:gd name="T56" fmla="*/ 370 w 429"/>
                <a:gd name="T57" fmla="*/ 447 h 2096"/>
                <a:gd name="T58" fmla="*/ 233 w 429"/>
                <a:gd name="T59" fmla="*/ 498 h 2096"/>
                <a:gd name="T60" fmla="*/ 148 w 429"/>
                <a:gd name="T61" fmla="*/ 688 h 2096"/>
                <a:gd name="T62" fmla="*/ 153 w 429"/>
                <a:gd name="T63" fmla="*/ 639 h 2096"/>
                <a:gd name="T64" fmla="*/ 179 w 429"/>
                <a:gd name="T65" fmla="*/ 609 h 2096"/>
                <a:gd name="T66" fmla="*/ 220 w 429"/>
                <a:gd name="T67" fmla="*/ 556 h 2096"/>
                <a:gd name="T68" fmla="*/ 235 w 429"/>
                <a:gd name="T69" fmla="*/ 497 h 2096"/>
                <a:gd name="T70" fmla="*/ 244 w 429"/>
                <a:gd name="T71" fmla="*/ 497 h 2096"/>
                <a:gd name="T72" fmla="*/ 237 w 429"/>
                <a:gd name="T73" fmla="*/ 483 h 2096"/>
                <a:gd name="T74" fmla="*/ 247 w 429"/>
                <a:gd name="T75" fmla="*/ 479 h 2096"/>
                <a:gd name="T76" fmla="*/ 272 w 429"/>
                <a:gd name="T77" fmla="*/ 466 h 2096"/>
                <a:gd name="T78" fmla="*/ 288 w 429"/>
                <a:gd name="T79" fmla="*/ 450 h 2096"/>
                <a:gd name="T80" fmla="*/ 327 w 429"/>
                <a:gd name="T81" fmla="*/ 434 h 2096"/>
                <a:gd name="T82" fmla="*/ 323 w 429"/>
                <a:gd name="T83" fmla="*/ 430 h 2096"/>
                <a:gd name="T84" fmla="*/ 243 w 429"/>
                <a:gd name="T85" fmla="*/ 508 h 2096"/>
                <a:gd name="T86" fmla="*/ 283 w 429"/>
                <a:gd name="T87" fmla="*/ 442 h 2096"/>
                <a:gd name="T88" fmla="*/ 321 w 429"/>
                <a:gd name="T89" fmla="*/ 186 h 2096"/>
                <a:gd name="T90" fmla="*/ 297 w 429"/>
                <a:gd name="T91" fmla="*/ 142 h 2096"/>
                <a:gd name="T92" fmla="*/ 197 w 429"/>
                <a:gd name="T93" fmla="*/ 108 h 2096"/>
                <a:gd name="T94" fmla="*/ 201 w 429"/>
                <a:gd name="T95" fmla="*/ 64 h 2096"/>
                <a:gd name="T96" fmla="*/ 264 w 429"/>
                <a:gd name="T97" fmla="*/ 212 h 2096"/>
                <a:gd name="T98" fmla="*/ 252 w 429"/>
                <a:gd name="T99" fmla="*/ 175 h 2096"/>
                <a:gd name="T100" fmla="*/ 255 w 429"/>
                <a:gd name="T101" fmla="*/ 135 h 2096"/>
                <a:gd name="T102" fmla="*/ 232 w 429"/>
                <a:gd name="T103" fmla="*/ 139 h 2096"/>
                <a:gd name="T104" fmla="*/ 203 w 429"/>
                <a:gd name="T105" fmla="*/ 89 h 2096"/>
                <a:gd name="T106" fmla="*/ 225 w 429"/>
                <a:gd name="T107" fmla="*/ 72 h 2096"/>
                <a:gd name="T108" fmla="*/ 255 w 429"/>
                <a:gd name="T109" fmla="*/ 95 h 2096"/>
                <a:gd name="T110" fmla="*/ 272 w 429"/>
                <a:gd name="T111" fmla="*/ 71 h 2096"/>
                <a:gd name="T112" fmla="*/ 275 w 429"/>
                <a:gd name="T113" fmla="*/ 25 h 2096"/>
                <a:gd name="T114" fmla="*/ 300 w 429"/>
                <a:gd name="T115" fmla="*/ 70 h 2096"/>
                <a:gd name="T116" fmla="*/ 284 w 429"/>
                <a:gd name="T117" fmla="*/ 35 h 2096"/>
                <a:gd name="T118" fmla="*/ 317 w 429"/>
                <a:gd name="T119" fmla="*/ 45 h 2096"/>
                <a:gd name="T120" fmla="*/ 336 w 429"/>
                <a:gd name="T121" fmla="*/ 27 h 2096"/>
                <a:gd name="T122" fmla="*/ 203 w 429"/>
                <a:gd name="T123" fmla="*/ 708 h 2096"/>
                <a:gd name="T124" fmla="*/ 340 w 429"/>
                <a:gd name="T125" fmla="*/ 419 h 2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9" h="2096">
                  <a:moveTo>
                    <a:pt x="297" y="477"/>
                  </a:moveTo>
                  <a:lnTo>
                    <a:pt x="295" y="477"/>
                  </a:lnTo>
                  <a:lnTo>
                    <a:pt x="293" y="477"/>
                  </a:lnTo>
                  <a:lnTo>
                    <a:pt x="295" y="481"/>
                  </a:lnTo>
                  <a:lnTo>
                    <a:pt x="295" y="483"/>
                  </a:lnTo>
                  <a:lnTo>
                    <a:pt x="295" y="484"/>
                  </a:lnTo>
                  <a:lnTo>
                    <a:pt x="294" y="488"/>
                  </a:lnTo>
                  <a:lnTo>
                    <a:pt x="293" y="489"/>
                  </a:lnTo>
                  <a:lnTo>
                    <a:pt x="293" y="491"/>
                  </a:lnTo>
                  <a:lnTo>
                    <a:pt x="294" y="493"/>
                  </a:lnTo>
                  <a:lnTo>
                    <a:pt x="293" y="496"/>
                  </a:lnTo>
                  <a:lnTo>
                    <a:pt x="291" y="496"/>
                  </a:lnTo>
                  <a:lnTo>
                    <a:pt x="287" y="495"/>
                  </a:lnTo>
                  <a:lnTo>
                    <a:pt x="282" y="493"/>
                  </a:lnTo>
                  <a:lnTo>
                    <a:pt x="278" y="493"/>
                  </a:lnTo>
                  <a:lnTo>
                    <a:pt x="277" y="490"/>
                  </a:lnTo>
                  <a:lnTo>
                    <a:pt x="276" y="490"/>
                  </a:lnTo>
                  <a:lnTo>
                    <a:pt x="274" y="491"/>
                  </a:lnTo>
                  <a:lnTo>
                    <a:pt x="274" y="495"/>
                  </a:lnTo>
                  <a:lnTo>
                    <a:pt x="274" y="500"/>
                  </a:lnTo>
                  <a:lnTo>
                    <a:pt x="274" y="501"/>
                  </a:lnTo>
                  <a:lnTo>
                    <a:pt x="271" y="504"/>
                  </a:lnTo>
                  <a:lnTo>
                    <a:pt x="271" y="506"/>
                  </a:lnTo>
                  <a:lnTo>
                    <a:pt x="270" y="506"/>
                  </a:lnTo>
                  <a:lnTo>
                    <a:pt x="268" y="504"/>
                  </a:lnTo>
                  <a:lnTo>
                    <a:pt x="264" y="502"/>
                  </a:lnTo>
                  <a:lnTo>
                    <a:pt x="264" y="504"/>
                  </a:lnTo>
                  <a:lnTo>
                    <a:pt x="260" y="508"/>
                  </a:lnTo>
                  <a:lnTo>
                    <a:pt x="259" y="508"/>
                  </a:lnTo>
                  <a:lnTo>
                    <a:pt x="258" y="515"/>
                  </a:lnTo>
                  <a:lnTo>
                    <a:pt x="257" y="518"/>
                  </a:lnTo>
                  <a:lnTo>
                    <a:pt x="256" y="519"/>
                  </a:lnTo>
                  <a:lnTo>
                    <a:pt x="255" y="519"/>
                  </a:lnTo>
                  <a:lnTo>
                    <a:pt x="253" y="519"/>
                  </a:lnTo>
                  <a:lnTo>
                    <a:pt x="253" y="521"/>
                  </a:lnTo>
                  <a:lnTo>
                    <a:pt x="257" y="527"/>
                  </a:lnTo>
                  <a:lnTo>
                    <a:pt x="256" y="529"/>
                  </a:lnTo>
                  <a:lnTo>
                    <a:pt x="256" y="531"/>
                  </a:lnTo>
                  <a:lnTo>
                    <a:pt x="253" y="533"/>
                  </a:lnTo>
                  <a:lnTo>
                    <a:pt x="252" y="534"/>
                  </a:lnTo>
                  <a:lnTo>
                    <a:pt x="249" y="541"/>
                  </a:lnTo>
                  <a:lnTo>
                    <a:pt x="246" y="545"/>
                  </a:lnTo>
                  <a:lnTo>
                    <a:pt x="246" y="549"/>
                  </a:lnTo>
                  <a:lnTo>
                    <a:pt x="246" y="550"/>
                  </a:lnTo>
                  <a:lnTo>
                    <a:pt x="241" y="553"/>
                  </a:lnTo>
                  <a:lnTo>
                    <a:pt x="239" y="553"/>
                  </a:lnTo>
                  <a:lnTo>
                    <a:pt x="237" y="555"/>
                  </a:lnTo>
                  <a:lnTo>
                    <a:pt x="238" y="561"/>
                  </a:lnTo>
                  <a:lnTo>
                    <a:pt x="238" y="562"/>
                  </a:lnTo>
                  <a:lnTo>
                    <a:pt x="237" y="564"/>
                  </a:lnTo>
                  <a:lnTo>
                    <a:pt x="237" y="570"/>
                  </a:lnTo>
                  <a:lnTo>
                    <a:pt x="237" y="571"/>
                  </a:lnTo>
                  <a:lnTo>
                    <a:pt x="237" y="572"/>
                  </a:lnTo>
                  <a:lnTo>
                    <a:pt x="237" y="574"/>
                  </a:lnTo>
                  <a:lnTo>
                    <a:pt x="235" y="575"/>
                  </a:lnTo>
                  <a:lnTo>
                    <a:pt x="235" y="576"/>
                  </a:lnTo>
                  <a:lnTo>
                    <a:pt x="235" y="576"/>
                  </a:lnTo>
                  <a:lnTo>
                    <a:pt x="235" y="578"/>
                  </a:lnTo>
                  <a:lnTo>
                    <a:pt x="235" y="580"/>
                  </a:lnTo>
                  <a:lnTo>
                    <a:pt x="234" y="582"/>
                  </a:lnTo>
                  <a:lnTo>
                    <a:pt x="231" y="586"/>
                  </a:lnTo>
                  <a:lnTo>
                    <a:pt x="228" y="590"/>
                  </a:lnTo>
                  <a:lnTo>
                    <a:pt x="232" y="593"/>
                  </a:lnTo>
                  <a:lnTo>
                    <a:pt x="233" y="593"/>
                  </a:lnTo>
                  <a:lnTo>
                    <a:pt x="233" y="594"/>
                  </a:lnTo>
                  <a:lnTo>
                    <a:pt x="234" y="600"/>
                  </a:lnTo>
                  <a:lnTo>
                    <a:pt x="234" y="601"/>
                  </a:lnTo>
                  <a:lnTo>
                    <a:pt x="232" y="603"/>
                  </a:lnTo>
                  <a:lnTo>
                    <a:pt x="232" y="605"/>
                  </a:lnTo>
                  <a:lnTo>
                    <a:pt x="228" y="603"/>
                  </a:lnTo>
                  <a:lnTo>
                    <a:pt x="225" y="602"/>
                  </a:lnTo>
                  <a:lnTo>
                    <a:pt x="221" y="603"/>
                  </a:lnTo>
                  <a:lnTo>
                    <a:pt x="219" y="605"/>
                  </a:lnTo>
                  <a:lnTo>
                    <a:pt x="219" y="606"/>
                  </a:lnTo>
                  <a:lnTo>
                    <a:pt x="216" y="609"/>
                  </a:lnTo>
                  <a:lnTo>
                    <a:pt x="214" y="613"/>
                  </a:lnTo>
                  <a:lnTo>
                    <a:pt x="213" y="613"/>
                  </a:lnTo>
                  <a:lnTo>
                    <a:pt x="214" y="615"/>
                  </a:lnTo>
                  <a:lnTo>
                    <a:pt x="214" y="617"/>
                  </a:lnTo>
                  <a:lnTo>
                    <a:pt x="212" y="620"/>
                  </a:lnTo>
                  <a:lnTo>
                    <a:pt x="212" y="623"/>
                  </a:lnTo>
                  <a:lnTo>
                    <a:pt x="214" y="626"/>
                  </a:lnTo>
                  <a:lnTo>
                    <a:pt x="213" y="629"/>
                  </a:lnTo>
                  <a:lnTo>
                    <a:pt x="213" y="630"/>
                  </a:lnTo>
                  <a:lnTo>
                    <a:pt x="213" y="633"/>
                  </a:lnTo>
                  <a:lnTo>
                    <a:pt x="213" y="635"/>
                  </a:lnTo>
                  <a:lnTo>
                    <a:pt x="213" y="636"/>
                  </a:lnTo>
                  <a:lnTo>
                    <a:pt x="214" y="642"/>
                  </a:lnTo>
                  <a:lnTo>
                    <a:pt x="214" y="643"/>
                  </a:lnTo>
                  <a:lnTo>
                    <a:pt x="215" y="643"/>
                  </a:lnTo>
                  <a:lnTo>
                    <a:pt x="214" y="649"/>
                  </a:lnTo>
                  <a:lnTo>
                    <a:pt x="213" y="655"/>
                  </a:lnTo>
                  <a:lnTo>
                    <a:pt x="214" y="656"/>
                  </a:lnTo>
                  <a:lnTo>
                    <a:pt x="215" y="656"/>
                  </a:lnTo>
                  <a:lnTo>
                    <a:pt x="215" y="657"/>
                  </a:lnTo>
                  <a:lnTo>
                    <a:pt x="216" y="657"/>
                  </a:lnTo>
                  <a:lnTo>
                    <a:pt x="218" y="657"/>
                  </a:lnTo>
                  <a:lnTo>
                    <a:pt x="218" y="658"/>
                  </a:lnTo>
                  <a:lnTo>
                    <a:pt x="220" y="662"/>
                  </a:lnTo>
                  <a:lnTo>
                    <a:pt x="221" y="662"/>
                  </a:lnTo>
                  <a:lnTo>
                    <a:pt x="220" y="664"/>
                  </a:lnTo>
                  <a:lnTo>
                    <a:pt x="220" y="666"/>
                  </a:lnTo>
                  <a:lnTo>
                    <a:pt x="219" y="667"/>
                  </a:lnTo>
                  <a:lnTo>
                    <a:pt x="219" y="669"/>
                  </a:lnTo>
                  <a:lnTo>
                    <a:pt x="218" y="669"/>
                  </a:lnTo>
                  <a:lnTo>
                    <a:pt x="216" y="669"/>
                  </a:lnTo>
                  <a:lnTo>
                    <a:pt x="214" y="670"/>
                  </a:lnTo>
                  <a:lnTo>
                    <a:pt x="214" y="672"/>
                  </a:lnTo>
                  <a:lnTo>
                    <a:pt x="214" y="672"/>
                  </a:lnTo>
                  <a:lnTo>
                    <a:pt x="215" y="673"/>
                  </a:lnTo>
                  <a:lnTo>
                    <a:pt x="215" y="674"/>
                  </a:lnTo>
                  <a:lnTo>
                    <a:pt x="216" y="676"/>
                  </a:lnTo>
                  <a:lnTo>
                    <a:pt x="218" y="680"/>
                  </a:lnTo>
                  <a:lnTo>
                    <a:pt x="218" y="681"/>
                  </a:lnTo>
                  <a:lnTo>
                    <a:pt x="218" y="682"/>
                  </a:lnTo>
                  <a:lnTo>
                    <a:pt x="216" y="683"/>
                  </a:lnTo>
                  <a:lnTo>
                    <a:pt x="216" y="685"/>
                  </a:lnTo>
                  <a:lnTo>
                    <a:pt x="216" y="686"/>
                  </a:lnTo>
                  <a:lnTo>
                    <a:pt x="216" y="687"/>
                  </a:lnTo>
                  <a:lnTo>
                    <a:pt x="216" y="688"/>
                  </a:lnTo>
                  <a:lnTo>
                    <a:pt x="216" y="689"/>
                  </a:lnTo>
                  <a:lnTo>
                    <a:pt x="214" y="691"/>
                  </a:lnTo>
                  <a:lnTo>
                    <a:pt x="213" y="692"/>
                  </a:lnTo>
                  <a:lnTo>
                    <a:pt x="210" y="692"/>
                  </a:lnTo>
                  <a:lnTo>
                    <a:pt x="210" y="693"/>
                  </a:lnTo>
                  <a:lnTo>
                    <a:pt x="209" y="693"/>
                  </a:lnTo>
                  <a:lnTo>
                    <a:pt x="209" y="694"/>
                  </a:lnTo>
                  <a:lnTo>
                    <a:pt x="210" y="694"/>
                  </a:lnTo>
                  <a:lnTo>
                    <a:pt x="210" y="695"/>
                  </a:lnTo>
                  <a:lnTo>
                    <a:pt x="210" y="697"/>
                  </a:lnTo>
                  <a:lnTo>
                    <a:pt x="209" y="697"/>
                  </a:lnTo>
                  <a:lnTo>
                    <a:pt x="209" y="698"/>
                  </a:lnTo>
                  <a:lnTo>
                    <a:pt x="208" y="698"/>
                  </a:lnTo>
                  <a:lnTo>
                    <a:pt x="208" y="699"/>
                  </a:lnTo>
                  <a:lnTo>
                    <a:pt x="209" y="703"/>
                  </a:lnTo>
                  <a:lnTo>
                    <a:pt x="209" y="704"/>
                  </a:lnTo>
                  <a:lnTo>
                    <a:pt x="209" y="705"/>
                  </a:lnTo>
                  <a:lnTo>
                    <a:pt x="209" y="706"/>
                  </a:lnTo>
                  <a:lnTo>
                    <a:pt x="208" y="707"/>
                  </a:lnTo>
                  <a:lnTo>
                    <a:pt x="208" y="708"/>
                  </a:lnTo>
                  <a:lnTo>
                    <a:pt x="208" y="710"/>
                  </a:lnTo>
                  <a:lnTo>
                    <a:pt x="208" y="711"/>
                  </a:lnTo>
                  <a:lnTo>
                    <a:pt x="207" y="712"/>
                  </a:lnTo>
                  <a:lnTo>
                    <a:pt x="207" y="712"/>
                  </a:lnTo>
                  <a:lnTo>
                    <a:pt x="207" y="710"/>
                  </a:lnTo>
                  <a:lnTo>
                    <a:pt x="206" y="708"/>
                  </a:lnTo>
                  <a:lnTo>
                    <a:pt x="206" y="707"/>
                  </a:lnTo>
                  <a:lnTo>
                    <a:pt x="204" y="707"/>
                  </a:lnTo>
                  <a:lnTo>
                    <a:pt x="203" y="707"/>
                  </a:lnTo>
                  <a:lnTo>
                    <a:pt x="203" y="706"/>
                  </a:lnTo>
                  <a:lnTo>
                    <a:pt x="204" y="706"/>
                  </a:lnTo>
                  <a:lnTo>
                    <a:pt x="204" y="705"/>
                  </a:lnTo>
                  <a:lnTo>
                    <a:pt x="203" y="706"/>
                  </a:lnTo>
                  <a:lnTo>
                    <a:pt x="203" y="707"/>
                  </a:lnTo>
                  <a:lnTo>
                    <a:pt x="202" y="707"/>
                  </a:lnTo>
                  <a:lnTo>
                    <a:pt x="202" y="706"/>
                  </a:lnTo>
                  <a:lnTo>
                    <a:pt x="201" y="706"/>
                  </a:lnTo>
                  <a:lnTo>
                    <a:pt x="201" y="705"/>
                  </a:lnTo>
                  <a:lnTo>
                    <a:pt x="201" y="706"/>
                  </a:lnTo>
                  <a:lnTo>
                    <a:pt x="200" y="706"/>
                  </a:lnTo>
                  <a:lnTo>
                    <a:pt x="200" y="705"/>
                  </a:lnTo>
                  <a:lnTo>
                    <a:pt x="200" y="704"/>
                  </a:lnTo>
                  <a:lnTo>
                    <a:pt x="200" y="703"/>
                  </a:lnTo>
                  <a:lnTo>
                    <a:pt x="198" y="704"/>
                  </a:lnTo>
                  <a:lnTo>
                    <a:pt x="198" y="703"/>
                  </a:lnTo>
                  <a:lnTo>
                    <a:pt x="198" y="701"/>
                  </a:lnTo>
                  <a:lnTo>
                    <a:pt x="197" y="701"/>
                  </a:lnTo>
                  <a:lnTo>
                    <a:pt x="197" y="700"/>
                  </a:lnTo>
                  <a:lnTo>
                    <a:pt x="198" y="700"/>
                  </a:lnTo>
                  <a:lnTo>
                    <a:pt x="198" y="700"/>
                  </a:lnTo>
                  <a:lnTo>
                    <a:pt x="198" y="700"/>
                  </a:lnTo>
                  <a:lnTo>
                    <a:pt x="198" y="700"/>
                  </a:lnTo>
                  <a:lnTo>
                    <a:pt x="198" y="699"/>
                  </a:lnTo>
                  <a:lnTo>
                    <a:pt x="198" y="698"/>
                  </a:lnTo>
                  <a:lnTo>
                    <a:pt x="198" y="697"/>
                  </a:lnTo>
                  <a:lnTo>
                    <a:pt x="197" y="697"/>
                  </a:lnTo>
                  <a:lnTo>
                    <a:pt x="197" y="695"/>
                  </a:lnTo>
                  <a:lnTo>
                    <a:pt x="197" y="694"/>
                  </a:lnTo>
                  <a:lnTo>
                    <a:pt x="198" y="693"/>
                  </a:lnTo>
                  <a:lnTo>
                    <a:pt x="198" y="694"/>
                  </a:lnTo>
                  <a:lnTo>
                    <a:pt x="198" y="695"/>
                  </a:lnTo>
                  <a:lnTo>
                    <a:pt x="200" y="694"/>
                  </a:lnTo>
                  <a:lnTo>
                    <a:pt x="200" y="693"/>
                  </a:lnTo>
                  <a:lnTo>
                    <a:pt x="200" y="692"/>
                  </a:lnTo>
                  <a:lnTo>
                    <a:pt x="198" y="692"/>
                  </a:lnTo>
                  <a:lnTo>
                    <a:pt x="198" y="693"/>
                  </a:lnTo>
                  <a:lnTo>
                    <a:pt x="198" y="692"/>
                  </a:lnTo>
                  <a:lnTo>
                    <a:pt x="197" y="693"/>
                  </a:lnTo>
                  <a:lnTo>
                    <a:pt x="196" y="693"/>
                  </a:lnTo>
                  <a:lnTo>
                    <a:pt x="197" y="693"/>
                  </a:lnTo>
                  <a:lnTo>
                    <a:pt x="196" y="694"/>
                  </a:lnTo>
                  <a:lnTo>
                    <a:pt x="196" y="695"/>
                  </a:lnTo>
                  <a:lnTo>
                    <a:pt x="197" y="695"/>
                  </a:lnTo>
                  <a:lnTo>
                    <a:pt x="197" y="697"/>
                  </a:lnTo>
                  <a:lnTo>
                    <a:pt x="197" y="698"/>
                  </a:lnTo>
                  <a:lnTo>
                    <a:pt x="198" y="698"/>
                  </a:lnTo>
                  <a:lnTo>
                    <a:pt x="197" y="699"/>
                  </a:lnTo>
                  <a:lnTo>
                    <a:pt x="197" y="700"/>
                  </a:lnTo>
                  <a:lnTo>
                    <a:pt x="196" y="700"/>
                  </a:lnTo>
                  <a:lnTo>
                    <a:pt x="196" y="699"/>
                  </a:lnTo>
                  <a:lnTo>
                    <a:pt x="196" y="698"/>
                  </a:lnTo>
                  <a:lnTo>
                    <a:pt x="196" y="697"/>
                  </a:lnTo>
                  <a:lnTo>
                    <a:pt x="195" y="697"/>
                  </a:lnTo>
                  <a:lnTo>
                    <a:pt x="195" y="695"/>
                  </a:lnTo>
                  <a:lnTo>
                    <a:pt x="194" y="695"/>
                  </a:lnTo>
                  <a:lnTo>
                    <a:pt x="194" y="697"/>
                  </a:lnTo>
                  <a:lnTo>
                    <a:pt x="195" y="697"/>
                  </a:lnTo>
                  <a:lnTo>
                    <a:pt x="196" y="698"/>
                  </a:lnTo>
                  <a:lnTo>
                    <a:pt x="196" y="699"/>
                  </a:lnTo>
                  <a:lnTo>
                    <a:pt x="196" y="700"/>
                  </a:lnTo>
                  <a:lnTo>
                    <a:pt x="195" y="700"/>
                  </a:lnTo>
                  <a:lnTo>
                    <a:pt x="195" y="699"/>
                  </a:lnTo>
                  <a:lnTo>
                    <a:pt x="194" y="699"/>
                  </a:lnTo>
                  <a:lnTo>
                    <a:pt x="194" y="700"/>
                  </a:lnTo>
                  <a:lnTo>
                    <a:pt x="195" y="700"/>
                  </a:lnTo>
                  <a:lnTo>
                    <a:pt x="195" y="700"/>
                  </a:lnTo>
                  <a:lnTo>
                    <a:pt x="196" y="700"/>
                  </a:lnTo>
                  <a:lnTo>
                    <a:pt x="196" y="701"/>
                  </a:lnTo>
                  <a:lnTo>
                    <a:pt x="196" y="703"/>
                  </a:lnTo>
                  <a:lnTo>
                    <a:pt x="197" y="703"/>
                  </a:lnTo>
                  <a:lnTo>
                    <a:pt x="197" y="704"/>
                  </a:lnTo>
                  <a:lnTo>
                    <a:pt x="196" y="704"/>
                  </a:lnTo>
                  <a:lnTo>
                    <a:pt x="196" y="705"/>
                  </a:lnTo>
                  <a:lnTo>
                    <a:pt x="196" y="704"/>
                  </a:lnTo>
                  <a:lnTo>
                    <a:pt x="195" y="704"/>
                  </a:lnTo>
                  <a:lnTo>
                    <a:pt x="195" y="705"/>
                  </a:lnTo>
                  <a:lnTo>
                    <a:pt x="195" y="706"/>
                  </a:lnTo>
                  <a:lnTo>
                    <a:pt x="195" y="707"/>
                  </a:lnTo>
                  <a:lnTo>
                    <a:pt x="195" y="708"/>
                  </a:lnTo>
                  <a:lnTo>
                    <a:pt x="195" y="707"/>
                  </a:lnTo>
                  <a:lnTo>
                    <a:pt x="195" y="708"/>
                  </a:lnTo>
                  <a:lnTo>
                    <a:pt x="194" y="708"/>
                  </a:lnTo>
                  <a:lnTo>
                    <a:pt x="194" y="707"/>
                  </a:lnTo>
                  <a:lnTo>
                    <a:pt x="194" y="708"/>
                  </a:lnTo>
                  <a:lnTo>
                    <a:pt x="194" y="710"/>
                  </a:lnTo>
                  <a:lnTo>
                    <a:pt x="192" y="710"/>
                  </a:lnTo>
                  <a:lnTo>
                    <a:pt x="194" y="708"/>
                  </a:lnTo>
                  <a:lnTo>
                    <a:pt x="192" y="708"/>
                  </a:lnTo>
                  <a:lnTo>
                    <a:pt x="192" y="710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91" y="710"/>
                  </a:lnTo>
                  <a:lnTo>
                    <a:pt x="191" y="711"/>
                  </a:lnTo>
                  <a:lnTo>
                    <a:pt x="190" y="711"/>
                  </a:lnTo>
                  <a:lnTo>
                    <a:pt x="190" y="710"/>
                  </a:lnTo>
                  <a:lnTo>
                    <a:pt x="190" y="708"/>
                  </a:lnTo>
                  <a:lnTo>
                    <a:pt x="189" y="708"/>
                  </a:lnTo>
                  <a:lnTo>
                    <a:pt x="189" y="707"/>
                  </a:lnTo>
                  <a:lnTo>
                    <a:pt x="188" y="707"/>
                  </a:lnTo>
                  <a:lnTo>
                    <a:pt x="188" y="708"/>
                  </a:lnTo>
                  <a:lnTo>
                    <a:pt x="188" y="707"/>
                  </a:lnTo>
                  <a:lnTo>
                    <a:pt x="187" y="707"/>
                  </a:lnTo>
                  <a:lnTo>
                    <a:pt x="188" y="708"/>
                  </a:lnTo>
                  <a:lnTo>
                    <a:pt x="189" y="708"/>
                  </a:lnTo>
                  <a:lnTo>
                    <a:pt x="189" y="710"/>
                  </a:lnTo>
                  <a:lnTo>
                    <a:pt x="188" y="710"/>
                  </a:lnTo>
                  <a:lnTo>
                    <a:pt x="188" y="711"/>
                  </a:lnTo>
                  <a:lnTo>
                    <a:pt x="187" y="711"/>
                  </a:lnTo>
                  <a:lnTo>
                    <a:pt x="187" y="712"/>
                  </a:lnTo>
                  <a:lnTo>
                    <a:pt x="185" y="712"/>
                  </a:lnTo>
                  <a:lnTo>
                    <a:pt x="184" y="712"/>
                  </a:lnTo>
                  <a:lnTo>
                    <a:pt x="184" y="713"/>
                  </a:lnTo>
                  <a:lnTo>
                    <a:pt x="185" y="713"/>
                  </a:lnTo>
                  <a:lnTo>
                    <a:pt x="185" y="712"/>
                  </a:lnTo>
                  <a:lnTo>
                    <a:pt x="185" y="713"/>
                  </a:lnTo>
                  <a:lnTo>
                    <a:pt x="185" y="714"/>
                  </a:lnTo>
                  <a:lnTo>
                    <a:pt x="184" y="714"/>
                  </a:lnTo>
                  <a:lnTo>
                    <a:pt x="182" y="714"/>
                  </a:lnTo>
                  <a:lnTo>
                    <a:pt x="183" y="716"/>
                  </a:lnTo>
                  <a:lnTo>
                    <a:pt x="182" y="714"/>
                  </a:lnTo>
                  <a:lnTo>
                    <a:pt x="183" y="716"/>
                  </a:lnTo>
                  <a:lnTo>
                    <a:pt x="182" y="716"/>
                  </a:lnTo>
                  <a:lnTo>
                    <a:pt x="183" y="716"/>
                  </a:lnTo>
                  <a:lnTo>
                    <a:pt x="183" y="717"/>
                  </a:lnTo>
                  <a:lnTo>
                    <a:pt x="182" y="717"/>
                  </a:lnTo>
                  <a:lnTo>
                    <a:pt x="182" y="718"/>
                  </a:lnTo>
                  <a:lnTo>
                    <a:pt x="181" y="718"/>
                  </a:lnTo>
                  <a:lnTo>
                    <a:pt x="181" y="717"/>
                  </a:lnTo>
                  <a:lnTo>
                    <a:pt x="181" y="718"/>
                  </a:lnTo>
                  <a:lnTo>
                    <a:pt x="181" y="719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22"/>
                  </a:lnTo>
                  <a:lnTo>
                    <a:pt x="178" y="722"/>
                  </a:lnTo>
                  <a:lnTo>
                    <a:pt x="178" y="723"/>
                  </a:lnTo>
                  <a:lnTo>
                    <a:pt x="177" y="723"/>
                  </a:lnTo>
                  <a:lnTo>
                    <a:pt x="177" y="724"/>
                  </a:lnTo>
                  <a:lnTo>
                    <a:pt x="176" y="724"/>
                  </a:lnTo>
                  <a:lnTo>
                    <a:pt x="176" y="725"/>
                  </a:lnTo>
                  <a:lnTo>
                    <a:pt x="175" y="725"/>
                  </a:lnTo>
                  <a:lnTo>
                    <a:pt x="175" y="726"/>
                  </a:lnTo>
                  <a:lnTo>
                    <a:pt x="173" y="728"/>
                  </a:lnTo>
                  <a:lnTo>
                    <a:pt x="173" y="726"/>
                  </a:lnTo>
                  <a:lnTo>
                    <a:pt x="173" y="728"/>
                  </a:lnTo>
                  <a:lnTo>
                    <a:pt x="172" y="728"/>
                  </a:lnTo>
                  <a:lnTo>
                    <a:pt x="172" y="726"/>
                  </a:lnTo>
                  <a:lnTo>
                    <a:pt x="172" y="725"/>
                  </a:lnTo>
                  <a:lnTo>
                    <a:pt x="172" y="726"/>
                  </a:lnTo>
                  <a:lnTo>
                    <a:pt x="171" y="728"/>
                  </a:lnTo>
                  <a:lnTo>
                    <a:pt x="170" y="728"/>
                  </a:lnTo>
                  <a:lnTo>
                    <a:pt x="169" y="729"/>
                  </a:lnTo>
                  <a:lnTo>
                    <a:pt x="169" y="728"/>
                  </a:lnTo>
                  <a:lnTo>
                    <a:pt x="169" y="729"/>
                  </a:lnTo>
                  <a:lnTo>
                    <a:pt x="167" y="729"/>
                  </a:lnTo>
                  <a:lnTo>
                    <a:pt x="165" y="729"/>
                  </a:lnTo>
                  <a:lnTo>
                    <a:pt x="164" y="729"/>
                  </a:lnTo>
                  <a:lnTo>
                    <a:pt x="163" y="729"/>
                  </a:lnTo>
                  <a:lnTo>
                    <a:pt x="161" y="729"/>
                  </a:lnTo>
                  <a:lnTo>
                    <a:pt x="161" y="729"/>
                  </a:lnTo>
                  <a:lnTo>
                    <a:pt x="163" y="729"/>
                  </a:lnTo>
                  <a:lnTo>
                    <a:pt x="163" y="728"/>
                  </a:lnTo>
                  <a:lnTo>
                    <a:pt x="163" y="729"/>
                  </a:lnTo>
                  <a:lnTo>
                    <a:pt x="163" y="728"/>
                  </a:lnTo>
                  <a:lnTo>
                    <a:pt x="161" y="728"/>
                  </a:lnTo>
                  <a:lnTo>
                    <a:pt x="161" y="729"/>
                  </a:lnTo>
                  <a:lnTo>
                    <a:pt x="160" y="729"/>
                  </a:lnTo>
                  <a:lnTo>
                    <a:pt x="161" y="728"/>
                  </a:lnTo>
                  <a:lnTo>
                    <a:pt x="160" y="728"/>
                  </a:lnTo>
                  <a:lnTo>
                    <a:pt x="160" y="729"/>
                  </a:lnTo>
                  <a:lnTo>
                    <a:pt x="160" y="728"/>
                  </a:lnTo>
                  <a:lnTo>
                    <a:pt x="159" y="728"/>
                  </a:lnTo>
                  <a:lnTo>
                    <a:pt x="160" y="728"/>
                  </a:lnTo>
                  <a:lnTo>
                    <a:pt x="161" y="726"/>
                  </a:lnTo>
                  <a:lnTo>
                    <a:pt x="160" y="726"/>
                  </a:lnTo>
                  <a:lnTo>
                    <a:pt x="159" y="726"/>
                  </a:lnTo>
                  <a:lnTo>
                    <a:pt x="159" y="728"/>
                  </a:lnTo>
                  <a:lnTo>
                    <a:pt x="158" y="726"/>
                  </a:lnTo>
                  <a:lnTo>
                    <a:pt x="159" y="726"/>
                  </a:lnTo>
                  <a:lnTo>
                    <a:pt x="158" y="726"/>
                  </a:lnTo>
                  <a:lnTo>
                    <a:pt x="158" y="725"/>
                  </a:lnTo>
                  <a:lnTo>
                    <a:pt x="158" y="726"/>
                  </a:lnTo>
                  <a:lnTo>
                    <a:pt x="158" y="728"/>
                  </a:lnTo>
                  <a:lnTo>
                    <a:pt x="159" y="728"/>
                  </a:lnTo>
                  <a:lnTo>
                    <a:pt x="159" y="729"/>
                  </a:lnTo>
                  <a:lnTo>
                    <a:pt x="158" y="728"/>
                  </a:lnTo>
                  <a:lnTo>
                    <a:pt x="157" y="728"/>
                  </a:lnTo>
                  <a:lnTo>
                    <a:pt x="157" y="726"/>
                  </a:lnTo>
                  <a:lnTo>
                    <a:pt x="158" y="726"/>
                  </a:lnTo>
                  <a:lnTo>
                    <a:pt x="158" y="725"/>
                  </a:lnTo>
                  <a:lnTo>
                    <a:pt x="159" y="724"/>
                  </a:lnTo>
                  <a:lnTo>
                    <a:pt x="160" y="724"/>
                  </a:lnTo>
                  <a:lnTo>
                    <a:pt x="159" y="724"/>
                  </a:lnTo>
                  <a:lnTo>
                    <a:pt x="158" y="725"/>
                  </a:lnTo>
                  <a:lnTo>
                    <a:pt x="158" y="724"/>
                  </a:lnTo>
                  <a:lnTo>
                    <a:pt x="158" y="723"/>
                  </a:lnTo>
                  <a:lnTo>
                    <a:pt x="158" y="724"/>
                  </a:lnTo>
                  <a:lnTo>
                    <a:pt x="158" y="725"/>
                  </a:lnTo>
                  <a:lnTo>
                    <a:pt x="157" y="725"/>
                  </a:lnTo>
                  <a:lnTo>
                    <a:pt x="157" y="724"/>
                  </a:lnTo>
                  <a:lnTo>
                    <a:pt x="155" y="724"/>
                  </a:lnTo>
                  <a:lnTo>
                    <a:pt x="154" y="724"/>
                  </a:lnTo>
                  <a:lnTo>
                    <a:pt x="154" y="723"/>
                  </a:lnTo>
                  <a:lnTo>
                    <a:pt x="153" y="723"/>
                  </a:lnTo>
                  <a:lnTo>
                    <a:pt x="152" y="723"/>
                  </a:lnTo>
                  <a:lnTo>
                    <a:pt x="152" y="722"/>
                  </a:lnTo>
                  <a:lnTo>
                    <a:pt x="151" y="722"/>
                  </a:lnTo>
                  <a:lnTo>
                    <a:pt x="151" y="720"/>
                  </a:lnTo>
                  <a:lnTo>
                    <a:pt x="150" y="720"/>
                  </a:lnTo>
                  <a:lnTo>
                    <a:pt x="150" y="719"/>
                  </a:lnTo>
                  <a:lnTo>
                    <a:pt x="148" y="718"/>
                  </a:lnTo>
                  <a:lnTo>
                    <a:pt x="147" y="717"/>
                  </a:lnTo>
                  <a:lnTo>
                    <a:pt x="147" y="716"/>
                  </a:lnTo>
                  <a:lnTo>
                    <a:pt x="147" y="714"/>
                  </a:lnTo>
                  <a:lnTo>
                    <a:pt x="147" y="713"/>
                  </a:lnTo>
                  <a:lnTo>
                    <a:pt x="147" y="712"/>
                  </a:lnTo>
                  <a:lnTo>
                    <a:pt x="147" y="711"/>
                  </a:lnTo>
                  <a:lnTo>
                    <a:pt x="148" y="711"/>
                  </a:lnTo>
                  <a:lnTo>
                    <a:pt x="147" y="710"/>
                  </a:lnTo>
                  <a:lnTo>
                    <a:pt x="148" y="710"/>
                  </a:lnTo>
                  <a:lnTo>
                    <a:pt x="147" y="710"/>
                  </a:lnTo>
                  <a:lnTo>
                    <a:pt x="147" y="708"/>
                  </a:lnTo>
                  <a:lnTo>
                    <a:pt x="150" y="710"/>
                  </a:lnTo>
                  <a:lnTo>
                    <a:pt x="150" y="711"/>
                  </a:lnTo>
                  <a:lnTo>
                    <a:pt x="150" y="712"/>
                  </a:lnTo>
                  <a:lnTo>
                    <a:pt x="150" y="711"/>
                  </a:lnTo>
                  <a:lnTo>
                    <a:pt x="150" y="711"/>
                  </a:lnTo>
                  <a:lnTo>
                    <a:pt x="150" y="710"/>
                  </a:lnTo>
                  <a:lnTo>
                    <a:pt x="150" y="711"/>
                  </a:lnTo>
                  <a:lnTo>
                    <a:pt x="151" y="711"/>
                  </a:lnTo>
                  <a:lnTo>
                    <a:pt x="152" y="712"/>
                  </a:lnTo>
                  <a:lnTo>
                    <a:pt x="152" y="713"/>
                  </a:lnTo>
                  <a:lnTo>
                    <a:pt x="153" y="713"/>
                  </a:lnTo>
                  <a:lnTo>
                    <a:pt x="153" y="712"/>
                  </a:lnTo>
                  <a:lnTo>
                    <a:pt x="152" y="712"/>
                  </a:lnTo>
                  <a:lnTo>
                    <a:pt x="152" y="711"/>
                  </a:lnTo>
                  <a:lnTo>
                    <a:pt x="152" y="710"/>
                  </a:lnTo>
                  <a:lnTo>
                    <a:pt x="153" y="710"/>
                  </a:lnTo>
                  <a:lnTo>
                    <a:pt x="158" y="708"/>
                  </a:lnTo>
                  <a:lnTo>
                    <a:pt x="154" y="708"/>
                  </a:lnTo>
                  <a:lnTo>
                    <a:pt x="154" y="710"/>
                  </a:lnTo>
                  <a:lnTo>
                    <a:pt x="153" y="710"/>
                  </a:lnTo>
                  <a:lnTo>
                    <a:pt x="152" y="710"/>
                  </a:lnTo>
                  <a:lnTo>
                    <a:pt x="151" y="711"/>
                  </a:lnTo>
                  <a:lnTo>
                    <a:pt x="151" y="710"/>
                  </a:lnTo>
                  <a:lnTo>
                    <a:pt x="152" y="710"/>
                  </a:lnTo>
                  <a:lnTo>
                    <a:pt x="151" y="710"/>
                  </a:lnTo>
                  <a:lnTo>
                    <a:pt x="151" y="708"/>
                  </a:lnTo>
                  <a:lnTo>
                    <a:pt x="151" y="710"/>
                  </a:lnTo>
                  <a:lnTo>
                    <a:pt x="150" y="708"/>
                  </a:lnTo>
                  <a:lnTo>
                    <a:pt x="150" y="707"/>
                  </a:lnTo>
                  <a:lnTo>
                    <a:pt x="151" y="707"/>
                  </a:lnTo>
                  <a:lnTo>
                    <a:pt x="152" y="707"/>
                  </a:lnTo>
                  <a:lnTo>
                    <a:pt x="152" y="706"/>
                  </a:lnTo>
                  <a:lnTo>
                    <a:pt x="151" y="706"/>
                  </a:lnTo>
                  <a:lnTo>
                    <a:pt x="152" y="705"/>
                  </a:lnTo>
                  <a:lnTo>
                    <a:pt x="153" y="704"/>
                  </a:lnTo>
                  <a:lnTo>
                    <a:pt x="154" y="703"/>
                  </a:lnTo>
                  <a:lnTo>
                    <a:pt x="155" y="703"/>
                  </a:lnTo>
                  <a:lnTo>
                    <a:pt x="154" y="703"/>
                  </a:lnTo>
                  <a:lnTo>
                    <a:pt x="153" y="704"/>
                  </a:lnTo>
                  <a:lnTo>
                    <a:pt x="152" y="704"/>
                  </a:lnTo>
                  <a:lnTo>
                    <a:pt x="153" y="703"/>
                  </a:lnTo>
                  <a:lnTo>
                    <a:pt x="152" y="703"/>
                  </a:lnTo>
                  <a:lnTo>
                    <a:pt x="151" y="703"/>
                  </a:lnTo>
                  <a:lnTo>
                    <a:pt x="151" y="701"/>
                  </a:lnTo>
                  <a:lnTo>
                    <a:pt x="152" y="701"/>
                  </a:lnTo>
                  <a:lnTo>
                    <a:pt x="153" y="700"/>
                  </a:lnTo>
                  <a:lnTo>
                    <a:pt x="153" y="700"/>
                  </a:lnTo>
                  <a:lnTo>
                    <a:pt x="155" y="699"/>
                  </a:lnTo>
                  <a:lnTo>
                    <a:pt x="157" y="699"/>
                  </a:lnTo>
                  <a:lnTo>
                    <a:pt x="154" y="699"/>
                  </a:lnTo>
                  <a:lnTo>
                    <a:pt x="154" y="700"/>
                  </a:lnTo>
                  <a:lnTo>
                    <a:pt x="153" y="700"/>
                  </a:lnTo>
                  <a:lnTo>
                    <a:pt x="153" y="699"/>
                  </a:lnTo>
                  <a:lnTo>
                    <a:pt x="154" y="699"/>
                  </a:lnTo>
                  <a:lnTo>
                    <a:pt x="154" y="698"/>
                  </a:lnTo>
                  <a:lnTo>
                    <a:pt x="153" y="698"/>
                  </a:lnTo>
                  <a:lnTo>
                    <a:pt x="153" y="699"/>
                  </a:lnTo>
                  <a:lnTo>
                    <a:pt x="153" y="700"/>
                  </a:lnTo>
                  <a:lnTo>
                    <a:pt x="153" y="700"/>
                  </a:lnTo>
                  <a:lnTo>
                    <a:pt x="152" y="700"/>
                  </a:lnTo>
                  <a:lnTo>
                    <a:pt x="152" y="701"/>
                  </a:lnTo>
                  <a:lnTo>
                    <a:pt x="151" y="701"/>
                  </a:lnTo>
                  <a:lnTo>
                    <a:pt x="151" y="700"/>
                  </a:lnTo>
                  <a:lnTo>
                    <a:pt x="151" y="701"/>
                  </a:lnTo>
                  <a:lnTo>
                    <a:pt x="151" y="703"/>
                  </a:lnTo>
                  <a:lnTo>
                    <a:pt x="150" y="703"/>
                  </a:lnTo>
                  <a:lnTo>
                    <a:pt x="150" y="701"/>
                  </a:lnTo>
                  <a:lnTo>
                    <a:pt x="150" y="700"/>
                  </a:lnTo>
                  <a:lnTo>
                    <a:pt x="152" y="700"/>
                  </a:lnTo>
                  <a:lnTo>
                    <a:pt x="152" y="700"/>
                  </a:lnTo>
                  <a:lnTo>
                    <a:pt x="151" y="700"/>
                  </a:lnTo>
                  <a:lnTo>
                    <a:pt x="150" y="700"/>
                  </a:lnTo>
                  <a:lnTo>
                    <a:pt x="150" y="700"/>
                  </a:lnTo>
                  <a:lnTo>
                    <a:pt x="150" y="700"/>
                  </a:lnTo>
                  <a:lnTo>
                    <a:pt x="150" y="700"/>
                  </a:lnTo>
                  <a:lnTo>
                    <a:pt x="148" y="700"/>
                  </a:lnTo>
                  <a:lnTo>
                    <a:pt x="148" y="701"/>
                  </a:lnTo>
                  <a:lnTo>
                    <a:pt x="150" y="700"/>
                  </a:lnTo>
                  <a:lnTo>
                    <a:pt x="150" y="701"/>
                  </a:lnTo>
                  <a:lnTo>
                    <a:pt x="150" y="701"/>
                  </a:lnTo>
                  <a:lnTo>
                    <a:pt x="150" y="703"/>
                  </a:lnTo>
                  <a:lnTo>
                    <a:pt x="150" y="703"/>
                  </a:lnTo>
                  <a:lnTo>
                    <a:pt x="148" y="703"/>
                  </a:lnTo>
                  <a:lnTo>
                    <a:pt x="148" y="704"/>
                  </a:lnTo>
                  <a:lnTo>
                    <a:pt x="148" y="703"/>
                  </a:lnTo>
                  <a:lnTo>
                    <a:pt x="148" y="701"/>
                  </a:lnTo>
                  <a:lnTo>
                    <a:pt x="147" y="701"/>
                  </a:lnTo>
                  <a:lnTo>
                    <a:pt x="147" y="703"/>
                  </a:lnTo>
                  <a:lnTo>
                    <a:pt x="147" y="704"/>
                  </a:lnTo>
                  <a:lnTo>
                    <a:pt x="146" y="704"/>
                  </a:lnTo>
                  <a:lnTo>
                    <a:pt x="146" y="703"/>
                  </a:lnTo>
                  <a:lnTo>
                    <a:pt x="146" y="701"/>
                  </a:lnTo>
                  <a:lnTo>
                    <a:pt x="146" y="703"/>
                  </a:lnTo>
                  <a:lnTo>
                    <a:pt x="146" y="704"/>
                  </a:lnTo>
                  <a:lnTo>
                    <a:pt x="146" y="703"/>
                  </a:lnTo>
                  <a:lnTo>
                    <a:pt x="145" y="703"/>
                  </a:lnTo>
                  <a:lnTo>
                    <a:pt x="146" y="701"/>
                  </a:lnTo>
                  <a:lnTo>
                    <a:pt x="145" y="701"/>
                  </a:lnTo>
                  <a:lnTo>
                    <a:pt x="145" y="703"/>
                  </a:lnTo>
                  <a:lnTo>
                    <a:pt x="144" y="701"/>
                  </a:lnTo>
                  <a:lnTo>
                    <a:pt x="144" y="700"/>
                  </a:lnTo>
                  <a:lnTo>
                    <a:pt x="144" y="700"/>
                  </a:lnTo>
                  <a:lnTo>
                    <a:pt x="144" y="699"/>
                  </a:lnTo>
                  <a:lnTo>
                    <a:pt x="145" y="699"/>
                  </a:lnTo>
                  <a:lnTo>
                    <a:pt x="145" y="698"/>
                  </a:lnTo>
                  <a:lnTo>
                    <a:pt x="146" y="698"/>
                  </a:lnTo>
                  <a:lnTo>
                    <a:pt x="146" y="699"/>
                  </a:lnTo>
                  <a:lnTo>
                    <a:pt x="146" y="698"/>
                  </a:lnTo>
                  <a:lnTo>
                    <a:pt x="146" y="697"/>
                  </a:lnTo>
                  <a:lnTo>
                    <a:pt x="147" y="695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7" y="699"/>
                  </a:lnTo>
                  <a:lnTo>
                    <a:pt x="146" y="699"/>
                  </a:lnTo>
                  <a:lnTo>
                    <a:pt x="146" y="700"/>
                  </a:lnTo>
                  <a:lnTo>
                    <a:pt x="147" y="700"/>
                  </a:lnTo>
                  <a:lnTo>
                    <a:pt x="147" y="699"/>
                  </a:lnTo>
                  <a:lnTo>
                    <a:pt x="147" y="698"/>
                  </a:lnTo>
                  <a:lnTo>
                    <a:pt x="147" y="697"/>
                  </a:lnTo>
                  <a:lnTo>
                    <a:pt x="148" y="697"/>
                  </a:lnTo>
                  <a:lnTo>
                    <a:pt x="150" y="697"/>
                  </a:lnTo>
                  <a:lnTo>
                    <a:pt x="150" y="698"/>
                  </a:lnTo>
                  <a:lnTo>
                    <a:pt x="150" y="698"/>
                  </a:lnTo>
                  <a:lnTo>
                    <a:pt x="150" y="697"/>
                  </a:lnTo>
                  <a:lnTo>
                    <a:pt x="150" y="698"/>
                  </a:lnTo>
                  <a:lnTo>
                    <a:pt x="150" y="697"/>
                  </a:lnTo>
                  <a:lnTo>
                    <a:pt x="150" y="695"/>
                  </a:lnTo>
                  <a:lnTo>
                    <a:pt x="150" y="695"/>
                  </a:lnTo>
                  <a:lnTo>
                    <a:pt x="151" y="695"/>
                  </a:lnTo>
                  <a:lnTo>
                    <a:pt x="153" y="694"/>
                  </a:lnTo>
                  <a:lnTo>
                    <a:pt x="154" y="693"/>
                  </a:lnTo>
                  <a:lnTo>
                    <a:pt x="153" y="693"/>
                  </a:lnTo>
                  <a:lnTo>
                    <a:pt x="152" y="694"/>
                  </a:lnTo>
                  <a:lnTo>
                    <a:pt x="151" y="695"/>
                  </a:lnTo>
                  <a:lnTo>
                    <a:pt x="151" y="694"/>
                  </a:lnTo>
                  <a:lnTo>
                    <a:pt x="151" y="693"/>
                  </a:lnTo>
                  <a:lnTo>
                    <a:pt x="151" y="694"/>
                  </a:lnTo>
                  <a:lnTo>
                    <a:pt x="150" y="694"/>
                  </a:lnTo>
                  <a:lnTo>
                    <a:pt x="150" y="695"/>
                  </a:lnTo>
                  <a:lnTo>
                    <a:pt x="150" y="694"/>
                  </a:lnTo>
                  <a:lnTo>
                    <a:pt x="150" y="693"/>
                  </a:lnTo>
                  <a:lnTo>
                    <a:pt x="148" y="693"/>
                  </a:lnTo>
                  <a:lnTo>
                    <a:pt x="150" y="693"/>
                  </a:lnTo>
                  <a:lnTo>
                    <a:pt x="150" y="692"/>
                  </a:lnTo>
                  <a:lnTo>
                    <a:pt x="150" y="692"/>
                  </a:lnTo>
                  <a:lnTo>
                    <a:pt x="150" y="691"/>
                  </a:lnTo>
                  <a:lnTo>
                    <a:pt x="151" y="691"/>
                  </a:lnTo>
                  <a:lnTo>
                    <a:pt x="151" y="689"/>
                  </a:lnTo>
                  <a:lnTo>
                    <a:pt x="152" y="688"/>
                  </a:lnTo>
                  <a:lnTo>
                    <a:pt x="154" y="687"/>
                  </a:lnTo>
                  <a:lnTo>
                    <a:pt x="153" y="687"/>
                  </a:lnTo>
                  <a:lnTo>
                    <a:pt x="153" y="688"/>
                  </a:lnTo>
                  <a:lnTo>
                    <a:pt x="152" y="688"/>
                  </a:lnTo>
                  <a:lnTo>
                    <a:pt x="152" y="687"/>
                  </a:lnTo>
                  <a:lnTo>
                    <a:pt x="152" y="686"/>
                  </a:lnTo>
                  <a:lnTo>
                    <a:pt x="153" y="685"/>
                  </a:lnTo>
                  <a:lnTo>
                    <a:pt x="153" y="683"/>
                  </a:lnTo>
                  <a:lnTo>
                    <a:pt x="154" y="683"/>
                  </a:lnTo>
                  <a:lnTo>
                    <a:pt x="154" y="682"/>
                  </a:lnTo>
                  <a:lnTo>
                    <a:pt x="155" y="682"/>
                  </a:lnTo>
                  <a:lnTo>
                    <a:pt x="155" y="681"/>
                  </a:lnTo>
                  <a:lnTo>
                    <a:pt x="157" y="681"/>
                  </a:lnTo>
                  <a:lnTo>
                    <a:pt x="158" y="681"/>
                  </a:lnTo>
                  <a:lnTo>
                    <a:pt x="157" y="682"/>
                  </a:lnTo>
                  <a:lnTo>
                    <a:pt x="157" y="683"/>
                  </a:lnTo>
                  <a:lnTo>
                    <a:pt x="157" y="685"/>
                  </a:lnTo>
                  <a:lnTo>
                    <a:pt x="157" y="686"/>
                  </a:lnTo>
                  <a:lnTo>
                    <a:pt x="157" y="687"/>
                  </a:lnTo>
                  <a:lnTo>
                    <a:pt x="157" y="688"/>
                  </a:lnTo>
                  <a:lnTo>
                    <a:pt x="157" y="687"/>
                  </a:lnTo>
                  <a:lnTo>
                    <a:pt x="157" y="686"/>
                  </a:lnTo>
                  <a:lnTo>
                    <a:pt x="157" y="685"/>
                  </a:lnTo>
                  <a:lnTo>
                    <a:pt x="157" y="683"/>
                  </a:lnTo>
                  <a:lnTo>
                    <a:pt x="158" y="682"/>
                  </a:lnTo>
                  <a:lnTo>
                    <a:pt x="158" y="681"/>
                  </a:lnTo>
                  <a:lnTo>
                    <a:pt x="159" y="681"/>
                  </a:lnTo>
                  <a:lnTo>
                    <a:pt x="159" y="680"/>
                  </a:lnTo>
                  <a:lnTo>
                    <a:pt x="160" y="680"/>
                  </a:lnTo>
                  <a:lnTo>
                    <a:pt x="161" y="680"/>
                  </a:lnTo>
                  <a:lnTo>
                    <a:pt x="163" y="680"/>
                  </a:lnTo>
                  <a:lnTo>
                    <a:pt x="160" y="680"/>
                  </a:lnTo>
                  <a:lnTo>
                    <a:pt x="160" y="679"/>
                  </a:lnTo>
                  <a:lnTo>
                    <a:pt x="161" y="679"/>
                  </a:lnTo>
                  <a:lnTo>
                    <a:pt x="161" y="677"/>
                  </a:lnTo>
                  <a:lnTo>
                    <a:pt x="160" y="677"/>
                  </a:lnTo>
                  <a:lnTo>
                    <a:pt x="160" y="679"/>
                  </a:lnTo>
                  <a:lnTo>
                    <a:pt x="160" y="680"/>
                  </a:lnTo>
                  <a:lnTo>
                    <a:pt x="159" y="680"/>
                  </a:lnTo>
                  <a:lnTo>
                    <a:pt x="158" y="681"/>
                  </a:lnTo>
                  <a:lnTo>
                    <a:pt x="157" y="681"/>
                  </a:lnTo>
                  <a:lnTo>
                    <a:pt x="157" y="680"/>
                  </a:lnTo>
                  <a:lnTo>
                    <a:pt x="158" y="680"/>
                  </a:lnTo>
                  <a:lnTo>
                    <a:pt x="158" y="679"/>
                  </a:lnTo>
                  <a:lnTo>
                    <a:pt x="158" y="680"/>
                  </a:lnTo>
                  <a:lnTo>
                    <a:pt x="157" y="680"/>
                  </a:lnTo>
                  <a:lnTo>
                    <a:pt x="157" y="681"/>
                  </a:lnTo>
                  <a:lnTo>
                    <a:pt x="155" y="681"/>
                  </a:lnTo>
                  <a:lnTo>
                    <a:pt x="154" y="681"/>
                  </a:lnTo>
                  <a:lnTo>
                    <a:pt x="154" y="682"/>
                  </a:lnTo>
                  <a:lnTo>
                    <a:pt x="153" y="682"/>
                  </a:lnTo>
                  <a:lnTo>
                    <a:pt x="153" y="681"/>
                  </a:lnTo>
                  <a:lnTo>
                    <a:pt x="153" y="680"/>
                  </a:lnTo>
                  <a:lnTo>
                    <a:pt x="153" y="681"/>
                  </a:lnTo>
                  <a:lnTo>
                    <a:pt x="153" y="682"/>
                  </a:lnTo>
                  <a:lnTo>
                    <a:pt x="152" y="682"/>
                  </a:lnTo>
                  <a:lnTo>
                    <a:pt x="153" y="682"/>
                  </a:lnTo>
                  <a:lnTo>
                    <a:pt x="153" y="683"/>
                  </a:lnTo>
                  <a:lnTo>
                    <a:pt x="152" y="683"/>
                  </a:lnTo>
                  <a:lnTo>
                    <a:pt x="153" y="685"/>
                  </a:lnTo>
                  <a:lnTo>
                    <a:pt x="152" y="685"/>
                  </a:lnTo>
                  <a:lnTo>
                    <a:pt x="151" y="685"/>
                  </a:lnTo>
                  <a:lnTo>
                    <a:pt x="151" y="686"/>
                  </a:lnTo>
                  <a:lnTo>
                    <a:pt x="150" y="687"/>
                  </a:lnTo>
                  <a:lnTo>
                    <a:pt x="150" y="688"/>
                  </a:lnTo>
                  <a:lnTo>
                    <a:pt x="150" y="689"/>
                  </a:lnTo>
                  <a:lnTo>
                    <a:pt x="150" y="689"/>
                  </a:lnTo>
                  <a:lnTo>
                    <a:pt x="150" y="691"/>
                  </a:lnTo>
                  <a:lnTo>
                    <a:pt x="150" y="689"/>
                  </a:lnTo>
                  <a:lnTo>
                    <a:pt x="148" y="689"/>
                  </a:lnTo>
                  <a:lnTo>
                    <a:pt x="148" y="688"/>
                  </a:lnTo>
                  <a:lnTo>
                    <a:pt x="150" y="689"/>
                  </a:lnTo>
                  <a:lnTo>
                    <a:pt x="150" y="688"/>
                  </a:lnTo>
                  <a:lnTo>
                    <a:pt x="150" y="687"/>
                  </a:lnTo>
                  <a:lnTo>
                    <a:pt x="150" y="686"/>
                  </a:lnTo>
                  <a:lnTo>
                    <a:pt x="148" y="686"/>
                  </a:lnTo>
                  <a:lnTo>
                    <a:pt x="148" y="687"/>
                  </a:lnTo>
                  <a:lnTo>
                    <a:pt x="147" y="687"/>
                  </a:lnTo>
                  <a:lnTo>
                    <a:pt x="147" y="686"/>
                  </a:lnTo>
                  <a:lnTo>
                    <a:pt x="148" y="686"/>
                  </a:lnTo>
                  <a:lnTo>
                    <a:pt x="150" y="686"/>
                  </a:lnTo>
                  <a:lnTo>
                    <a:pt x="150" y="685"/>
                  </a:lnTo>
                  <a:lnTo>
                    <a:pt x="148" y="685"/>
                  </a:lnTo>
                  <a:lnTo>
                    <a:pt x="148" y="686"/>
                  </a:lnTo>
                  <a:lnTo>
                    <a:pt x="148" y="685"/>
                  </a:lnTo>
                  <a:lnTo>
                    <a:pt x="147" y="685"/>
                  </a:lnTo>
                  <a:lnTo>
                    <a:pt x="148" y="685"/>
                  </a:lnTo>
                  <a:lnTo>
                    <a:pt x="148" y="683"/>
                  </a:lnTo>
                  <a:lnTo>
                    <a:pt x="148" y="682"/>
                  </a:lnTo>
                  <a:lnTo>
                    <a:pt x="150" y="682"/>
                  </a:lnTo>
                  <a:lnTo>
                    <a:pt x="148" y="682"/>
                  </a:lnTo>
                  <a:lnTo>
                    <a:pt x="148" y="683"/>
                  </a:lnTo>
                  <a:lnTo>
                    <a:pt x="147" y="683"/>
                  </a:lnTo>
                  <a:lnTo>
                    <a:pt x="147" y="685"/>
                  </a:lnTo>
                  <a:lnTo>
                    <a:pt x="147" y="686"/>
                  </a:lnTo>
                  <a:lnTo>
                    <a:pt x="146" y="687"/>
                  </a:lnTo>
                  <a:lnTo>
                    <a:pt x="145" y="687"/>
                  </a:lnTo>
                  <a:lnTo>
                    <a:pt x="146" y="687"/>
                  </a:lnTo>
                  <a:lnTo>
                    <a:pt x="145" y="686"/>
                  </a:lnTo>
                  <a:lnTo>
                    <a:pt x="144" y="686"/>
                  </a:lnTo>
                  <a:lnTo>
                    <a:pt x="145" y="685"/>
                  </a:lnTo>
                  <a:lnTo>
                    <a:pt x="144" y="685"/>
                  </a:lnTo>
                  <a:lnTo>
                    <a:pt x="144" y="683"/>
                  </a:lnTo>
                  <a:lnTo>
                    <a:pt x="144" y="682"/>
                  </a:lnTo>
                  <a:lnTo>
                    <a:pt x="145" y="682"/>
                  </a:lnTo>
                  <a:lnTo>
                    <a:pt x="145" y="681"/>
                  </a:lnTo>
                  <a:lnTo>
                    <a:pt x="144" y="680"/>
                  </a:lnTo>
                  <a:lnTo>
                    <a:pt x="145" y="679"/>
                  </a:lnTo>
                  <a:lnTo>
                    <a:pt x="145" y="680"/>
                  </a:lnTo>
                  <a:lnTo>
                    <a:pt x="146" y="680"/>
                  </a:lnTo>
                  <a:lnTo>
                    <a:pt x="146" y="681"/>
                  </a:lnTo>
                  <a:lnTo>
                    <a:pt x="147" y="681"/>
                  </a:lnTo>
                  <a:lnTo>
                    <a:pt x="148" y="681"/>
                  </a:lnTo>
                  <a:lnTo>
                    <a:pt x="148" y="680"/>
                  </a:lnTo>
                  <a:lnTo>
                    <a:pt x="150" y="680"/>
                  </a:lnTo>
                  <a:lnTo>
                    <a:pt x="150" y="679"/>
                  </a:lnTo>
                  <a:lnTo>
                    <a:pt x="150" y="677"/>
                  </a:lnTo>
                  <a:lnTo>
                    <a:pt x="150" y="676"/>
                  </a:lnTo>
                  <a:lnTo>
                    <a:pt x="150" y="675"/>
                  </a:lnTo>
                  <a:lnTo>
                    <a:pt x="148" y="675"/>
                  </a:lnTo>
                  <a:lnTo>
                    <a:pt x="148" y="674"/>
                  </a:lnTo>
                  <a:lnTo>
                    <a:pt x="148" y="675"/>
                  </a:lnTo>
                  <a:lnTo>
                    <a:pt x="147" y="675"/>
                  </a:lnTo>
                  <a:lnTo>
                    <a:pt x="147" y="676"/>
                  </a:lnTo>
                  <a:lnTo>
                    <a:pt x="147" y="677"/>
                  </a:lnTo>
                  <a:lnTo>
                    <a:pt x="146" y="677"/>
                  </a:lnTo>
                  <a:lnTo>
                    <a:pt x="145" y="679"/>
                  </a:lnTo>
                  <a:lnTo>
                    <a:pt x="144" y="677"/>
                  </a:lnTo>
                  <a:lnTo>
                    <a:pt x="142" y="676"/>
                  </a:lnTo>
                  <a:lnTo>
                    <a:pt x="144" y="676"/>
                  </a:lnTo>
                  <a:lnTo>
                    <a:pt x="144" y="677"/>
                  </a:lnTo>
                  <a:lnTo>
                    <a:pt x="144" y="676"/>
                  </a:lnTo>
                  <a:lnTo>
                    <a:pt x="142" y="675"/>
                  </a:lnTo>
                  <a:lnTo>
                    <a:pt x="144" y="675"/>
                  </a:lnTo>
                  <a:lnTo>
                    <a:pt x="142" y="675"/>
                  </a:lnTo>
                  <a:lnTo>
                    <a:pt x="142" y="674"/>
                  </a:lnTo>
                  <a:lnTo>
                    <a:pt x="141" y="674"/>
                  </a:lnTo>
                  <a:lnTo>
                    <a:pt x="141" y="673"/>
                  </a:lnTo>
                  <a:lnTo>
                    <a:pt x="142" y="674"/>
                  </a:lnTo>
                  <a:lnTo>
                    <a:pt x="144" y="674"/>
                  </a:lnTo>
                  <a:lnTo>
                    <a:pt x="145" y="675"/>
                  </a:lnTo>
                  <a:lnTo>
                    <a:pt x="145" y="676"/>
                  </a:lnTo>
                  <a:lnTo>
                    <a:pt x="146" y="676"/>
                  </a:lnTo>
                  <a:lnTo>
                    <a:pt x="145" y="676"/>
                  </a:lnTo>
                  <a:lnTo>
                    <a:pt x="146" y="676"/>
                  </a:lnTo>
                  <a:lnTo>
                    <a:pt x="146" y="675"/>
                  </a:lnTo>
                  <a:lnTo>
                    <a:pt x="146" y="676"/>
                  </a:lnTo>
                  <a:lnTo>
                    <a:pt x="146" y="675"/>
                  </a:lnTo>
                  <a:lnTo>
                    <a:pt x="146" y="674"/>
                  </a:lnTo>
                  <a:lnTo>
                    <a:pt x="145" y="674"/>
                  </a:lnTo>
                  <a:lnTo>
                    <a:pt x="144" y="674"/>
                  </a:lnTo>
                  <a:lnTo>
                    <a:pt x="145" y="674"/>
                  </a:lnTo>
                  <a:lnTo>
                    <a:pt x="145" y="673"/>
                  </a:lnTo>
                  <a:lnTo>
                    <a:pt x="145" y="672"/>
                  </a:lnTo>
                  <a:lnTo>
                    <a:pt x="146" y="672"/>
                  </a:lnTo>
                  <a:lnTo>
                    <a:pt x="147" y="672"/>
                  </a:lnTo>
                  <a:lnTo>
                    <a:pt x="146" y="672"/>
                  </a:lnTo>
                  <a:lnTo>
                    <a:pt x="147" y="672"/>
                  </a:lnTo>
                  <a:lnTo>
                    <a:pt x="146" y="672"/>
                  </a:lnTo>
                  <a:lnTo>
                    <a:pt x="145" y="672"/>
                  </a:lnTo>
                  <a:lnTo>
                    <a:pt x="145" y="673"/>
                  </a:lnTo>
                  <a:lnTo>
                    <a:pt x="144" y="673"/>
                  </a:lnTo>
                  <a:lnTo>
                    <a:pt x="144" y="672"/>
                  </a:lnTo>
                  <a:lnTo>
                    <a:pt x="144" y="673"/>
                  </a:lnTo>
                  <a:lnTo>
                    <a:pt x="142" y="673"/>
                  </a:lnTo>
                  <a:lnTo>
                    <a:pt x="144" y="673"/>
                  </a:lnTo>
                  <a:lnTo>
                    <a:pt x="142" y="673"/>
                  </a:lnTo>
                  <a:lnTo>
                    <a:pt x="142" y="672"/>
                  </a:lnTo>
                  <a:lnTo>
                    <a:pt x="141" y="672"/>
                  </a:lnTo>
                  <a:lnTo>
                    <a:pt x="141" y="672"/>
                  </a:lnTo>
                  <a:lnTo>
                    <a:pt x="141" y="670"/>
                  </a:lnTo>
                  <a:lnTo>
                    <a:pt x="142" y="670"/>
                  </a:lnTo>
                  <a:lnTo>
                    <a:pt x="142" y="672"/>
                  </a:lnTo>
                  <a:lnTo>
                    <a:pt x="142" y="672"/>
                  </a:lnTo>
                  <a:lnTo>
                    <a:pt x="142" y="672"/>
                  </a:lnTo>
                  <a:lnTo>
                    <a:pt x="142" y="670"/>
                  </a:lnTo>
                  <a:lnTo>
                    <a:pt x="144" y="670"/>
                  </a:lnTo>
                  <a:lnTo>
                    <a:pt x="142" y="670"/>
                  </a:lnTo>
                  <a:lnTo>
                    <a:pt x="141" y="670"/>
                  </a:lnTo>
                  <a:lnTo>
                    <a:pt x="141" y="669"/>
                  </a:lnTo>
                  <a:lnTo>
                    <a:pt x="142" y="669"/>
                  </a:lnTo>
                  <a:lnTo>
                    <a:pt x="142" y="668"/>
                  </a:lnTo>
                  <a:lnTo>
                    <a:pt x="144" y="668"/>
                  </a:lnTo>
                  <a:lnTo>
                    <a:pt x="144" y="669"/>
                  </a:lnTo>
                  <a:lnTo>
                    <a:pt x="145" y="669"/>
                  </a:lnTo>
                  <a:lnTo>
                    <a:pt x="146" y="669"/>
                  </a:lnTo>
                  <a:lnTo>
                    <a:pt x="146" y="670"/>
                  </a:lnTo>
                  <a:lnTo>
                    <a:pt x="146" y="669"/>
                  </a:lnTo>
                  <a:lnTo>
                    <a:pt x="147" y="669"/>
                  </a:lnTo>
                  <a:lnTo>
                    <a:pt x="147" y="668"/>
                  </a:lnTo>
                  <a:lnTo>
                    <a:pt x="147" y="669"/>
                  </a:lnTo>
                  <a:lnTo>
                    <a:pt x="148" y="669"/>
                  </a:lnTo>
                  <a:lnTo>
                    <a:pt x="148" y="668"/>
                  </a:lnTo>
                  <a:lnTo>
                    <a:pt x="150" y="668"/>
                  </a:lnTo>
                  <a:lnTo>
                    <a:pt x="150" y="669"/>
                  </a:lnTo>
                  <a:lnTo>
                    <a:pt x="150" y="668"/>
                  </a:lnTo>
                  <a:lnTo>
                    <a:pt x="150" y="668"/>
                  </a:lnTo>
                  <a:lnTo>
                    <a:pt x="151" y="668"/>
                  </a:lnTo>
                  <a:lnTo>
                    <a:pt x="152" y="668"/>
                  </a:lnTo>
                  <a:lnTo>
                    <a:pt x="153" y="668"/>
                  </a:lnTo>
                  <a:lnTo>
                    <a:pt x="154" y="668"/>
                  </a:lnTo>
                  <a:lnTo>
                    <a:pt x="153" y="669"/>
                  </a:lnTo>
                  <a:lnTo>
                    <a:pt x="154" y="669"/>
                  </a:lnTo>
                  <a:lnTo>
                    <a:pt x="154" y="670"/>
                  </a:lnTo>
                  <a:lnTo>
                    <a:pt x="154" y="669"/>
                  </a:lnTo>
                  <a:lnTo>
                    <a:pt x="155" y="669"/>
                  </a:lnTo>
                  <a:lnTo>
                    <a:pt x="155" y="668"/>
                  </a:lnTo>
                  <a:lnTo>
                    <a:pt x="157" y="668"/>
                  </a:lnTo>
                  <a:lnTo>
                    <a:pt x="157" y="667"/>
                  </a:lnTo>
                  <a:lnTo>
                    <a:pt x="158" y="667"/>
                  </a:lnTo>
                  <a:lnTo>
                    <a:pt x="159" y="667"/>
                  </a:lnTo>
                  <a:lnTo>
                    <a:pt x="160" y="667"/>
                  </a:lnTo>
                  <a:lnTo>
                    <a:pt x="160" y="668"/>
                  </a:lnTo>
                  <a:lnTo>
                    <a:pt x="161" y="668"/>
                  </a:lnTo>
                  <a:lnTo>
                    <a:pt x="161" y="669"/>
                  </a:lnTo>
                  <a:lnTo>
                    <a:pt x="161" y="670"/>
                  </a:lnTo>
                  <a:lnTo>
                    <a:pt x="160" y="670"/>
                  </a:lnTo>
                  <a:lnTo>
                    <a:pt x="160" y="672"/>
                  </a:lnTo>
                  <a:lnTo>
                    <a:pt x="161" y="670"/>
                  </a:lnTo>
                  <a:lnTo>
                    <a:pt x="163" y="672"/>
                  </a:lnTo>
                  <a:lnTo>
                    <a:pt x="163" y="672"/>
                  </a:lnTo>
                  <a:lnTo>
                    <a:pt x="163" y="672"/>
                  </a:lnTo>
                  <a:lnTo>
                    <a:pt x="163" y="670"/>
                  </a:lnTo>
                  <a:lnTo>
                    <a:pt x="161" y="669"/>
                  </a:lnTo>
                  <a:lnTo>
                    <a:pt x="161" y="668"/>
                  </a:lnTo>
                  <a:lnTo>
                    <a:pt x="163" y="668"/>
                  </a:lnTo>
                  <a:lnTo>
                    <a:pt x="164" y="667"/>
                  </a:lnTo>
                  <a:lnTo>
                    <a:pt x="165" y="667"/>
                  </a:lnTo>
                  <a:lnTo>
                    <a:pt x="165" y="668"/>
                  </a:lnTo>
                  <a:lnTo>
                    <a:pt x="166" y="668"/>
                  </a:lnTo>
                  <a:lnTo>
                    <a:pt x="165" y="668"/>
                  </a:lnTo>
                  <a:lnTo>
                    <a:pt x="165" y="667"/>
                  </a:lnTo>
                  <a:lnTo>
                    <a:pt x="166" y="667"/>
                  </a:lnTo>
                  <a:lnTo>
                    <a:pt x="166" y="666"/>
                  </a:lnTo>
                  <a:lnTo>
                    <a:pt x="167" y="666"/>
                  </a:lnTo>
                  <a:lnTo>
                    <a:pt x="169" y="666"/>
                  </a:lnTo>
                  <a:lnTo>
                    <a:pt x="167" y="666"/>
                  </a:lnTo>
                  <a:lnTo>
                    <a:pt x="166" y="666"/>
                  </a:lnTo>
                  <a:lnTo>
                    <a:pt x="165" y="666"/>
                  </a:lnTo>
                  <a:lnTo>
                    <a:pt x="165" y="664"/>
                  </a:lnTo>
                  <a:lnTo>
                    <a:pt x="165" y="663"/>
                  </a:lnTo>
                  <a:lnTo>
                    <a:pt x="165" y="662"/>
                  </a:lnTo>
                  <a:lnTo>
                    <a:pt x="166" y="662"/>
                  </a:lnTo>
                  <a:lnTo>
                    <a:pt x="166" y="661"/>
                  </a:lnTo>
                  <a:lnTo>
                    <a:pt x="167" y="661"/>
                  </a:lnTo>
                  <a:lnTo>
                    <a:pt x="167" y="660"/>
                  </a:lnTo>
                  <a:lnTo>
                    <a:pt x="166" y="660"/>
                  </a:lnTo>
                  <a:lnTo>
                    <a:pt x="165" y="662"/>
                  </a:lnTo>
                  <a:lnTo>
                    <a:pt x="164" y="662"/>
                  </a:lnTo>
                  <a:lnTo>
                    <a:pt x="165" y="662"/>
                  </a:lnTo>
                  <a:lnTo>
                    <a:pt x="164" y="663"/>
                  </a:lnTo>
                  <a:lnTo>
                    <a:pt x="164" y="664"/>
                  </a:lnTo>
                  <a:lnTo>
                    <a:pt x="165" y="664"/>
                  </a:lnTo>
                  <a:lnTo>
                    <a:pt x="165" y="666"/>
                  </a:lnTo>
                  <a:lnTo>
                    <a:pt x="165" y="667"/>
                  </a:lnTo>
                  <a:lnTo>
                    <a:pt x="164" y="667"/>
                  </a:lnTo>
                  <a:lnTo>
                    <a:pt x="164" y="666"/>
                  </a:lnTo>
                  <a:lnTo>
                    <a:pt x="163" y="667"/>
                  </a:lnTo>
                  <a:lnTo>
                    <a:pt x="161" y="667"/>
                  </a:lnTo>
                  <a:lnTo>
                    <a:pt x="161" y="668"/>
                  </a:lnTo>
                  <a:lnTo>
                    <a:pt x="160" y="668"/>
                  </a:lnTo>
                  <a:lnTo>
                    <a:pt x="160" y="667"/>
                  </a:lnTo>
                  <a:lnTo>
                    <a:pt x="161" y="667"/>
                  </a:lnTo>
                  <a:lnTo>
                    <a:pt x="161" y="666"/>
                  </a:lnTo>
                  <a:lnTo>
                    <a:pt x="160" y="667"/>
                  </a:lnTo>
                  <a:lnTo>
                    <a:pt x="159" y="667"/>
                  </a:lnTo>
                  <a:lnTo>
                    <a:pt x="158" y="666"/>
                  </a:lnTo>
                  <a:lnTo>
                    <a:pt x="157" y="666"/>
                  </a:lnTo>
                  <a:lnTo>
                    <a:pt x="157" y="664"/>
                  </a:lnTo>
                  <a:lnTo>
                    <a:pt x="158" y="664"/>
                  </a:lnTo>
                  <a:lnTo>
                    <a:pt x="158" y="663"/>
                  </a:lnTo>
                  <a:lnTo>
                    <a:pt x="158" y="662"/>
                  </a:lnTo>
                  <a:lnTo>
                    <a:pt x="158" y="661"/>
                  </a:lnTo>
                  <a:lnTo>
                    <a:pt x="158" y="662"/>
                  </a:lnTo>
                  <a:lnTo>
                    <a:pt x="158" y="663"/>
                  </a:lnTo>
                  <a:lnTo>
                    <a:pt x="157" y="664"/>
                  </a:lnTo>
                  <a:lnTo>
                    <a:pt x="157" y="666"/>
                  </a:lnTo>
                  <a:lnTo>
                    <a:pt x="155" y="666"/>
                  </a:lnTo>
                  <a:lnTo>
                    <a:pt x="157" y="666"/>
                  </a:lnTo>
                  <a:lnTo>
                    <a:pt x="157" y="667"/>
                  </a:lnTo>
                  <a:lnTo>
                    <a:pt x="155" y="667"/>
                  </a:lnTo>
                  <a:lnTo>
                    <a:pt x="155" y="668"/>
                  </a:lnTo>
                  <a:lnTo>
                    <a:pt x="154" y="668"/>
                  </a:lnTo>
                  <a:lnTo>
                    <a:pt x="153" y="667"/>
                  </a:lnTo>
                  <a:lnTo>
                    <a:pt x="153" y="666"/>
                  </a:lnTo>
                  <a:lnTo>
                    <a:pt x="152" y="667"/>
                  </a:lnTo>
                  <a:lnTo>
                    <a:pt x="151" y="667"/>
                  </a:lnTo>
                  <a:lnTo>
                    <a:pt x="151" y="666"/>
                  </a:lnTo>
                  <a:lnTo>
                    <a:pt x="151" y="667"/>
                  </a:lnTo>
                  <a:lnTo>
                    <a:pt x="150" y="667"/>
                  </a:lnTo>
                  <a:lnTo>
                    <a:pt x="150" y="667"/>
                  </a:lnTo>
                  <a:lnTo>
                    <a:pt x="150" y="666"/>
                  </a:lnTo>
                  <a:lnTo>
                    <a:pt x="150" y="667"/>
                  </a:lnTo>
                  <a:lnTo>
                    <a:pt x="148" y="667"/>
                  </a:lnTo>
                  <a:lnTo>
                    <a:pt x="147" y="667"/>
                  </a:lnTo>
                  <a:lnTo>
                    <a:pt x="147" y="668"/>
                  </a:lnTo>
                  <a:lnTo>
                    <a:pt x="146" y="668"/>
                  </a:lnTo>
                  <a:lnTo>
                    <a:pt x="145" y="668"/>
                  </a:lnTo>
                  <a:lnTo>
                    <a:pt x="145" y="667"/>
                  </a:lnTo>
                  <a:lnTo>
                    <a:pt x="145" y="668"/>
                  </a:lnTo>
                  <a:lnTo>
                    <a:pt x="144" y="668"/>
                  </a:lnTo>
                  <a:lnTo>
                    <a:pt x="144" y="667"/>
                  </a:lnTo>
                  <a:lnTo>
                    <a:pt x="142" y="667"/>
                  </a:lnTo>
                  <a:lnTo>
                    <a:pt x="142" y="666"/>
                  </a:lnTo>
                  <a:lnTo>
                    <a:pt x="144" y="667"/>
                  </a:lnTo>
                  <a:lnTo>
                    <a:pt x="144" y="666"/>
                  </a:lnTo>
                  <a:lnTo>
                    <a:pt x="145" y="666"/>
                  </a:lnTo>
                  <a:lnTo>
                    <a:pt x="144" y="666"/>
                  </a:lnTo>
                  <a:lnTo>
                    <a:pt x="142" y="666"/>
                  </a:lnTo>
                  <a:lnTo>
                    <a:pt x="141" y="666"/>
                  </a:lnTo>
                  <a:lnTo>
                    <a:pt x="142" y="666"/>
                  </a:lnTo>
                  <a:lnTo>
                    <a:pt x="142" y="664"/>
                  </a:lnTo>
                  <a:lnTo>
                    <a:pt x="141" y="666"/>
                  </a:lnTo>
                  <a:lnTo>
                    <a:pt x="141" y="664"/>
                  </a:lnTo>
                  <a:lnTo>
                    <a:pt x="142" y="664"/>
                  </a:lnTo>
                  <a:lnTo>
                    <a:pt x="142" y="663"/>
                  </a:lnTo>
                  <a:lnTo>
                    <a:pt x="144" y="663"/>
                  </a:lnTo>
                  <a:lnTo>
                    <a:pt x="145" y="663"/>
                  </a:lnTo>
                  <a:lnTo>
                    <a:pt x="145" y="664"/>
                  </a:lnTo>
                  <a:lnTo>
                    <a:pt x="145" y="663"/>
                  </a:lnTo>
                  <a:lnTo>
                    <a:pt x="145" y="662"/>
                  </a:lnTo>
                  <a:lnTo>
                    <a:pt x="146" y="662"/>
                  </a:lnTo>
                  <a:lnTo>
                    <a:pt x="148" y="662"/>
                  </a:lnTo>
                  <a:lnTo>
                    <a:pt x="147" y="662"/>
                  </a:lnTo>
                  <a:lnTo>
                    <a:pt x="144" y="662"/>
                  </a:lnTo>
                  <a:lnTo>
                    <a:pt x="142" y="663"/>
                  </a:lnTo>
                  <a:lnTo>
                    <a:pt x="141" y="663"/>
                  </a:lnTo>
                  <a:lnTo>
                    <a:pt x="141" y="662"/>
                  </a:lnTo>
                  <a:lnTo>
                    <a:pt x="142" y="662"/>
                  </a:lnTo>
                  <a:lnTo>
                    <a:pt x="142" y="661"/>
                  </a:lnTo>
                  <a:lnTo>
                    <a:pt x="142" y="662"/>
                  </a:lnTo>
                  <a:lnTo>
                    <a:pt x="142" y="661"/>
                  </a:lnTo>
                  <a:lnTo>
                    <a:pt x="141" y="661"/>
                  </a:lnTo>
                  <a:lnTo>
                    <a:pt x="142" y="661"/>
                  </a:lnTo>
                  <a:lnTo>
                    <a:pt x="144" y="661"/>
                  </a:lnTo>
                  <a:lnTo>
                    <a:pt x="144" y="660"/>
                  </a:lnTo>
                  <a:lnTo>
                    <a:pt x="145" y="661"/>
                  </a:lnTo>
                  <a:lnTo>
                    <a:pt x="145" y="660"/>
                  </a:lnTo>
                  <a:lnTo>
                    <a:pt x="147" y="661"/>
                  </a:lnTo>
                  <a:lnTo>
                    <a:pt x="148" y="661"/>
                  </a:lnTo>
                  <a:lnTo>
                    <a:pt x="148" y="660"/>
                  </a:lnTo>
                  <a:lnTo>
                    <a:pt x="150" y="660"/>
                  </a:lnTo>
                  <a:lnTo>
                    <a:pt x="150" y="661"/>
                  </a:lnTo>
                  <a:lnTo>
                    <a:pt x="150" y="660"/>
                  </a:lnTo>
                  <a:lnTo>
                    <a:pt x="148" y="660"/>
                  </a:lnTo>
                  <a:lnTo>
                    <a:pt x="147" y="660"/>
                  </a:lnTo>
                  <a:lnTo>
                    <a:pt x="147" y="661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60"/>
                  </a:lnTo>
                  <a:lnTo>
                    <a:pt x="144" y="660"/>
                  </a:lnTo>
                  <a:lnTo>
                    <a:pt x="144" y="658"/>
                  </a:lnTo>
                  <a:lnTo>
                    <a:pt x="145" y="658"/>
                  </a:lnTo>
                  <a:lnTo>
                    <a:pt x="146" y="658"/>
                  </a:lnTo>
                  <a:lnTo>
                    <a:pt x="145" y="658"/>
                  </a:lnTo>
                  <a:lnTo>
                    <a:pt x="144" y="657"/>
                  </a:lnTo>
                  <a:lnTo>
                    <a:pt x="145" y="657"/>
                  </a:lnTo>
                  <a:lnTo>
                    <a:pt x="146" y="657"/>
                  </a:lnTo>
                  <a:lnTo>
                    <a:pt x="145" y="657"/>
                  </a:lnTo>
                  <a:lnTo>
                    <a:pt x="145" y="656"/>
                  </a:lnTo>
                  <a:lnTo>
                    <a:pt x="144" y="656"/>
                  </a:lnTo>
                  <a:lnTo>
                    <a:pt x="141" y="656"/>
                  </a:lnTo>
                  <a:lnTo>
                    <a:pt x="141" y="655"/>
                  </a:lnTo>
                  <a:lnTo>
                    <a:pt x="141" y="654"/>
                  </a:lnTo>
                  <a:lnTo>
                    <a:pt x="142" y="654"/>
                  </a:lnTo>
                  <a:lnTo>
                    <a:pt x="142" y="655"/>
                  </a:lnTo>
                  <a:lnTo>
                    <a:pt x="144" y="655"/>
                  </a:lnTo>
                  <a:lnTo>
                    <a:pt x="144" y="654"/>
                  </a:lnTo>
                  <a:lnTo>
                    <a:pt x="142" y="654"/>
                  </a:lnTo>
                  <a:lnTo>
                    <a:pt x="144" y="654"/>
                  </a:lnTo>
                  <a:lnTo>
                    <a:pt x="142" y="654"/>
                  </a:lnTo>
                  <a:lnTo>
                    <a:pt x="142" y="652"/>
                  </a:lnTo>
                  <a:lnTo>
                    <a:pt x="144" y="652"/>
                  </a:lnTo>
                  <a:lnTo>
                    <a:pt x="145" y="652"/>
                  </a:lnTo>
                  <a:lnTo>
                    <a:pt x="145" y="651"/>
                  </a:lnTo>
                  <a:lnTo>
                    <a:pt x="146" y="650"/>
                  </a:lnTo>
                  <a:lnTo>
                    <a:pt x="147" y="650"/>
                  </a:lnTo>
                  <a:lnTo>
                    <a:pt x="148" y="650"/>
                  </a:lnTo>
                  <a:lnTo>
                    <a:pt x="148" y="651"/>
                  </a:lnTo>
                  <a:lnTo>
                    <a:pt x="150" y="651"/>
                  </a:lnTo>
                  <a:lnTo>
                    <a:pt x="148" y="651"/>
                  </a:lnTo>
                  <a:lnTo>
                    <a:pt x="148" y="652"/>
                  </a:lnTo>
                  <a:lnTo>
                    <a:pt x="150" y="652"/>
                  </a:lnTo>
                  <a:lnTo>
                    <a:pt x="150" y="651"/>
                  </a:lnTo>
                  <a:lnTo>
                    <a:pt x="151" y="651"/>
                  </a:lnTo>
                  <a:lnTo>
                    <a:pt x="151" y="652"/>
                  </a:lnTo>
                  <a:lnTo>
                    <a:pt x="150" y="654"/>
                  </a:lnTo>
                  <a:lnTo>
                    <a:pt x="151" y="654"/>
                  </a:lnTo>
                  <a:lnTo>
                    <a:pt x="151" y="652"/>
                  </a:lnTo>
                  <a:lnTo>
                    <a:pt x="152" y="652"/>
                  </a:lnTo>
                  <a:lnTo>
                    <a:pt x="152" y="654"/>
                  </a:lnTo>
                  <a:lnTo>
                    <a:pt x="153" y="654"/>
                  </a:lnTo>
                  <a:lnTo>
                    <a:pt x="152" y="652"/>
                  </a:lnTo>
                  <a:lnTo>
                    <a:pt x="154" y="652"/>
                  </a:lnTo>
                  <a:lnTo>
                    <a:pt x="155" y="652"/>
                  </a:lnTo>
                  <a:lnTo>
                    <a:pt x="157" y="652"/>
                  </a:lnTo>
                  <a:lnTo>
                    <a:pt x="157" y="651"/>
                  </a:lnTo>
                  <a:lnTo>
                    <a:pt x="158" y="651"/>
                  </a:lnTo>
                  <a:lnTo>
                    <a:pt x="159" y="651"/>
                  </a:lnTo>
                  <a:lnTo>
                    <a:pt x="158" y="651"/>
                  </a:lnTo>
                  <a:lnTo>
                    <a:pt x="158" y="650"/>
                  </a:lnTo>
                  <a:lnTo>
                    <a:pt x="158" y="651"/>
                  </a:lnTo>
                  <a:lnTo>
                    <a:pt x="157" y="651"/>
                  </a:lnTo>
                  <a:lnTo>
                    <a:pt x="157" y="652"/>
                  </a:lnTo>
                  <a:lnTo>
                    <a:pt x="155" y="652"/>
                  </a:lnTo>
                  <a:lnTo>
                    <a:pt x="153" y="651"/>
                  </a:lnTo>
                  <a:lnTo>
                    <a:pt x="152" y="651"/>
                  </a:lnTo>
                  <a:lnTo>
                    <a:pt x="151" y="651"/>
                  </a:lnTo>
                  <a:lnTo>
                    <a:pt x="150" y="651"/>
                  </a:lnTo>
                  <a:lnTo>
                    <a:pt x="150" y="651"/>
                  </a:lnTo>
                  <a:lnTo>
                    <a:pt x="150" y="650"/>
                  </a:lnTo>
                  <a:lnTo>
                    <a:pt x="151" y="650"/>
                  </a:lnTo>
                  <a:lnTo>
                    <a:pt x="148" y="650"/>
                  </a:lnTo>
                  <a:lnTo>
                    <a:pt x="147" y="650"/>
                  </a:lnTo>
                  <a:lnTo>
                    <a:pt x="146" y="650"/>
                  </a:lnTo>
                  <a:lnTo>
                    <a:pt x="145" y="650"/>
                  </a:lnTo>
                  <a:lnTo>
                    <a:pt x="144" y="650"/>
                  </a:lnTo>
                  <a:lnTo>
                    <a:pt x="142" y="650"/>
                  </a:lnTo>
                  <a:lnTo>
                    <a:pt x="144" y="649"/>
                  </a:lnTo>
                  <a:lnTo>
                    <a:pt x="145" y="649"/>
                  </a:lnTo>
                  <a:lnTo>
                    <a:pt x="145" y="648"/>
                  </a:lnTo>
                  <a:lnTo>
                    <a:pt x="146" y="648"/>
                  </a:lnTo>
                  <a:lnTo>
                    <a:pt x="145" y="648"/>
                  </a:lnTo>
                  <a:lnTo>
                    <a:pt x="145" y="646"/>
                  </a:lnTo>
                  <a:lnTo>
                    <a:pt x="144" y="646"/>
                  </a:lnTo>
                  <a:lnTo>
                    <a:pt x="142" y="645"/>
                  </a:lnTo>
                  <a:lnTo>
                    <a:pt x="142" y="644"/>
                  </a:lnTo>
                  <a:lnTo>
                    <a:pt x="144" y="644"/>
                  </a:lnTo>
                  <a:lnTo>
                    <a:pt x="144" y="643"/>
                  </a:lnTo>
                  <a:lnTo>
                    <a:pt x="144" y="644"/>
                  </a:lnTo>
                  <a:lnTo>
                    <a:pt x="145" y="644"/>
                  </a:lnTo>
                  <a:lnTo>
                    <a:pt x="145" y="645"/>
                  </a:lnTo>
                  <a:lnTo>
                    <a:pt x="146" y="646"/>
                  </a:lnTo>
                  <a:lnTo>
                    <a:pt x="146" y="648"/>
                  </a:lnTo>
                  <a:lnTo>
                    <a:pt x="147" y="648"/>
                  </a:lnTo>
                  <a:lnTo>
                    <a:pt x="147" y="646"/>
                  </a:lnTo>
                  <a:lnTo>
                    <a:pt x="148" y="646"/>
                  </a:lnTo>
                  <a:lnTo>
                    <a:pt x="147" y="646"/>
                  </a:lnTo>
                  <a:lnTo>
                    <a:pt x="146" y="645"/>
                  </a:lnTo>
                  <a:lnTo>
                    <a:pt x="146" y="644"/>
                  </a:lnTo>
                  <a:lnTo>
                    <a:pt x="147" y="644"/>
                  </a:lnTo>
                  <a:lnTo>
                    <a:pt x="148" y="644"/>
                  </a:lnTo>
                  <a:lnTo>
                    <a:pt x="148" y="645"/>
                  </a:lnTo>
                  <a:lnTo>
                    <a:pt x="150" y="646"/>
                  </a:lnTo>
                  <a:lnTo>
                    <a:pt x="148" y="645"/>
                  </a:lnTo>
                  <a:lnTo>
                    <a:pt x="148" y="644"/>
                  </a:lnTo>
                  <a:lnTo>
                    <a:pt x="150" y="644"/>
                  </a:lnTo>
                  <a:lnTo>
                    <a:pt x="150" y="644"/>
                  </a:lnTo>
                  <a:lnTo>
                    <a:pt x="150" y="645"/>
                  </a:lnTo>
                  <a:lnTo>
                    <a:pt x="150" y="646"/>
                  </a:lnTo>
                  <a:lnTo>
                    <a:pt x="150" y="648"/>
                  </a:lnTo>
                  <a:lnTo>
                    <a:pt x="150" y="646"/>
                  </a:lnTo>
                  <a:lnTo>
                    <a:pt x="151" y="646"/>
                  </a:lnTo>
                  <a:lnTo>
                    <a:pt x="151" y="645"/>
                  </a:lnTo>
                  <a:lnTo>
                    <a:pt x="152" y="646"/>
                  </a:lnTo>
                  <a:lnTo>
                    <a:pt x="153" y="646"/>
                  </a:lnTo>
                  <a:lnTo>
                    <a:pt x="154" y="646"/>
                  </a:lnTo>
                  <a:lnTo>
                    <a:pt x="152" y="645"/>
                  </a:lnTo>
                  <a:lnTo>
                    <a:pt x="151" y="645"/>
                  </a:lnTo>
                  <a:lnTo>
                    <a:pt x="151" y="644"/>
                  </a:lnTo>
                  <a:lnTo>
                    <a:pt x="150" y="644"/>
                  </a:lnTo>
                  <a:lnTo>
                    <a:pt x="150" y="643"/>
                  </a:lnTo>
                  <a:lnTo>
                    <a:pt x="151" y="643"/>
                  </a:lnTo>
                  <a:lnTo>
                    <a:pt x="151" y="644"/>
                  </a:lnTo>
                  <a:lnTo>
                    <a:pt x="152" y="644"/>
                  </a:lnTo>
                  <a:lnTo>
                    <a:pt x="151" y="643"/>
                  </a:lnTo>
                  <a:lnTo>
                    <a:pt x="151" y="643"/>
                  </a:lnTo>
                  <a:lnTo>
                    <a:pt x="152" y="642"/>
                  </a:lnTo>
                  <a:lnTo>
                    <a:pt x="153" y="642"/>
                  </a:lnTo>
                  <a:lnTo>
                    <a:pt x="154" y="640"/>
                  </a:lnTo>
                  <a:lnTo>
                    <a:pt x="154" y="642"/>
                  </a:lnTo>
                  <a:lnTo>
                    <a:pt x="154" y="643"/>
                  </a:lnTo>
                  <a:lnTo>
                    <a:pt x="155" y="643"/>
                  </a:lnTo>
                  <a:lnTo>
                    <a:pt x="155" y="643"/>
                  </a:lnTo>
                  <a:lnTo>
                    <a:pt x="157" y="644"/>
                  </a:lnTo>
                  <a:lnTo>
                    <a:pt x="157" y="645"/>
                  </a:lnTo>
                  <a:lnTo>
                    <a:pt x="157" y="644"/>
                  </a:lnTo>
                  <a:lnTo>
                    <a:pt x="155" y="643"/>
                  </a:lnTo>
                  <a:lnTo>
                    <a:pt x="155" y="643"/>
                  </a:lnTo>
                  <a:lnTo>
                    <a:pt x="155" y="642"/>
                  </a:lnTo>
                  <a:lnTo>
                    <a:pt x="155" y="640"/>
                  </a:lnTo>
                  <a:lnTo>
                    <a:pt x="157" y="640"/>
                  </a:lnTo>
                  <a:lnTo>
                    <a:pt x="157" y="642"/>
                  </a:lnTo>
                  <a:lnTo>
                    <a:pt x="157" y="640"/>
                  </a:lnTo>
                  <a:lnTo>
                    <a:pt x="158" y="639"/>
                  </a:lnTo>
                  <a:lnTo>
                    <a:pt x="159" y="639"/>
                  </a:lnTo>
                  <a:lnTo>
                    <a:pt x="160" y="640"/>
                  </a:lnTo>
                  <a:lnTo>
                    <a:pt x="160" y="642"/>
                  </a:lnTo>
                  <a:lnTo>
                    <a:pt x="161" y="643"/>
                  </a:lnTo>
                  <a:lnTo>
                    <a:pt x="161" y="643"/>
                  </a:lnTo>
                  <a:lnTo>
                    <a:pt x="161" y="644"/>
                  </a:lnTo>
                  <a:lnTo>
                    <a:pt x="160" y="645"/>
                  </a:lnTo>
                  <a:lnTo>
                    <a:pt x="161" y="646"/>
                  </a:lnTo>
                  <a:lnTo>
                    <a:pt x="163" y="646"/>
                  </a:lnTo>
                  <a:lnTo>
                    <a:pt x="163" y="645"/>
                  </a:lnTo>
                  <a:lnTo>
                    <a:pt x="164" y="646"/>
                  </a:lnTo>
                  <a:lnTo>
                    <a:pt x="163" y="645"/>
                  </a:lnTo>
                  <a:lnTo>
                    <a:pt x="161" y="646"/>
                  </a:lnTo>
                  <a:lnTo>
                    <a:pt x="161" y="645"/>
                  </a:lnTo>
                  <a:lnTo>
                    <a:pt x="161" y="644"/>
                  </a:lnTo>
                  <a:lnTo>
                    <a:pt x="161" y="643"/>
                  </a:lnTo>
                  <a:lnTo>
                    <a:pt x="161" y="643"/>
                  </a:lnTo>
                  <a:lnTo>
                    <a:pt x="163" y="643"/>
                  </a:lnTo>
                  <a:lnTo>
                    <a:pt x="164" y="643"/>
                  </a:lnTo>
                  <a:lnTo>
                    <a:pt x="164" y="643"/>
                  </a:lnTo>
                  <a:lnTo>
                    <a:pt x="165" y="643"/>
                  </a:lnTo>
                  <a:lnTo>
                    <a:pt x="165" y="643"/>
                  </a:lnTo>
                  <a:lnTo>
                    <a:pt x="166" y="643"/>
                  </a:lnTo>
                  <a:lnTo>
                    <a:pt x="165" y="643"/>
                  </a:lnTo>
                  <a:lnTo>
                    <a:pt x="164" y="643"/>
                  </a:lnTo>
                  <a:lnTo>
                    <a:pt x="163" y="643"/>
                  </a:lnTo>
                  <a:lnTo>
                    <a:pt x="161" y="643"/>
                  </a:lnTo>
                  <a:lnTo>
                    <a:pt x="161" y="642"/>
                  </a:lnTo>
                  <a:lnTo>
                    <a:pt x="160" y="642"/>
                  </a:lnTo>
                  <a:lnTo>
                    <a:pt x="161" y="640"/>
                  </a:lnTo>
                  <a:lnTo>
                    <a:pt x="160" y="639"/>
                  </a:lnTo>
                  <a:lnTo>
                    <a:pt x="159" y="639"/>
                  </a:lnTo>
                  <a:lnTo>
                    <a:pt x="159" y="638"/>
                  </a:lnTo>
                  <a:lnTo>
                    <a:pt x="158" y="638"/>
                  </a:lnTo>
                  <a:lnTo>
                    <a:pt x="155" y="639"/>
                  </a:lnTo>
                  <a:lnTo>
                    <a:pt x="154" y="639"/>
                  </a:lnTo>
                  <a:lnTo>
                    <a:pt x="153" y="639"/>
                  </a:lnTo>
                  <a:lnTo>
                    <a:pt x="154" y="639"/>
                  </a:lnTo>
                  <a:lnTo>
                    <a:pt x="155" y="638"/>
                  </a:lnTo>
                  <a:lnTo>
                    <a:pt x="157" y="638"/>
                  </a:lnTo>
                  <a:lnTo>
                    <a:pt x="158" y="638"/>
                  </a:lnTo>
                  <a:lnTo>
                    <a:pt x="157" y="638"/>
                  </a:lnTo>
                  <a:lnTo>
                    <a:pt x="155" y="638"/>
                  </a:lnTo>
                  <a:lnTo>
                    <a:pt x="157" y="638"/>
                  </a:lnTo>
                  <a:lnTo>
                    <a:pt x="157" y="637"/>
                  </a:lnTo>
                  <a:lnTo>
                    <a:pt x="153" y="638"/>
                  </a:lnTo>
                  <a:lnTo>
                    <a:pt x="153" y="637"/>
                  </a:lnTo>
                  <a:lnTo>
                    <a:pt x="154" y="637"/>
                  </a:lnTo>
                  <a:lnTo>
                    <a:pt x="153" y="637"/>
                  </a:lnTo>
                  <a:lnTo>
                    <a:pt x="153" y="636"/>
                  </a:lnTo>
                  <a:lnTo>
                    <a:pt x="154" y="636"/>
                  </a:lnTo>
                  <a:lnTo>
                    <a:pt x="157" y="636"/>
                  </a:lnTo>
                  <a:lnTo>
                    <a:pt x="157" y="637"/>
                  </a:lnTo>
                  <a:lnTo>
                    <a:pt x="158" y="637"/>
                  </a:lnTo>
                  <a:lnTo>
                    <a:pt x="158" y="636"/>
                  </a:lnTo>
                  <a:lnTo>
                    <a:pt x="159" y="635"/>
                  </a:lnTo>
                  <a:lnTo>
                    <a:pt x="160" y="636"/>
                  </a:lnTo>
                  <a:lnTo>
                    <a:pt x="160" y="637"/>
                  </a:lnTo>
                  <a:lnTo>
                    <a:pt x="160" y="636"/>
                  </a:lnTo>
                  <a:lnTo>
                    <a:pt x="160" y="635"/>
                  </a:lnTo>
                  <a:lnTo>
                    <a:pt x="163" y="635"/>
                  </a:lnTo>
                  <a:lnTo>
                    <a:pt x="163" y="636"/>
                  </a:lnTo>
                  <a:lnTo>
                    <a:pt x="161" y="636"/>
                  </a:lnTo>
                  <a:lnTo>
                    <a:pt x="163" y="636"/>
                  </a:lnTo>
                  <a:lnTo>
                    <a:pt x="163" y="637"/>
                  </a:lnTo>
                  <a:lnTo>
                    <a:pt x="163" y="636"/>
                  </a:lnTo>
                  <a:lnTo>
                    <a:pt x="164" y="636"/>
                  </a:lnTo>
                  <a:lnTo>
                    <a:pt x="165" y="636"/>
                  </a:lnTo>
                  <a:lnTo>
                    <a:pt x="166" y="637"/>
                  </a:lnTo>
                  <a:lnTo>
                    <a:pt x="167" y="638"/>
                  </a:lnTo>
                  <a:lnTo>
                    <a:pt x="167" y="637"/>
                  </a:lnTo>
                  <a:lnTo>
                    <a:pt x="170" y="637"/>
                  </a:lnTo>
                  <a:lnTo>
                    <a:pt x="169" y="636"/>
                  </a:lnTo>
                  <a:lnTo>
                    <a:pt x="166" y="637"/>
                  </a:lnTo>
                  <a:lnTo>
                    <a:pt x="166" y="636"/>
                  </a:lnTo>
                  <a:lnTo>
                    <a:pt x="166" y="635"/>
                  </a:lnTo>
                  <a:lnTo>
                    <a:pt x="166" y="636"/>
                  </a:lnTo>
                  <a:lnTo>
                    <a:pt x="167" y="636"/>
                  </a:lnTo>
                  <a:lnTo>
                    <a:pt x="166" y="635"/>
                  </a:lnTo>
                  <a:lnTo>
                    <a:pt x="167" y="635"/>
                  </a:lnTo>
                  <a:lnTo>
                    <a:pt x="167" y="633"/>
                  </a:lnTo>
                  <a:lnTo>
                    <a:pt x="170" y="633"/>
                  </a:lnTo>
                  <a:lnTo>
                    <a:pt x="171" y="633"/>
                  </a:lnTo>
                  <a:lnTo>
                    <a:pt x="172" y="633"/>
                  </a:lnTo>
                  <a:lnTo>
                    <a:pt x="173" y="633"/>
                  </a:lnTo>
                  <a:lnTo>
                    <a:pt x="172" y="633"/>
                  </a:lnTo>
                  <a:lnTo>
                    <a:pt x="172" y="632"/>
                  </a:lnTo>
                  <a:lnTo>
                    <a:pt x="171" y="632"/>
                  </a:lnTo>
                  <a:lnTo>
                    <a:pt x="170" y="632"/>
                  </a:lnTo>
                  <a:lnTo>
                    <a:pt x="169" y="633"/>
                  </a:lnTo>
                  <a:lnTo>
                    <a:pt x="166" y="633"/>
                  </a:lnTo>
                  <a:lnTo>
                    <a:pt x="166" y="635"/>
                  </a:lnTo>
                  <a:lnTo>
                    <a:pt x="165" y="635"/>
                  </a:lnTo>
                  <a:lnTo>
                    <a:pt x="165" y="633"/>
                  </a:lnTo>
                  <a:lnTo>
                    <a:pt x="166" y="632"/>
                  </a:lnTo>
                  <a:lnTo>
                    <a:pt x="169" y="631"/>
                  </a:lnTo>
                  <a:lnTo>
                    <a:pt x="167" y="631"/>
                  </a:lnTo>
                  <a:lnTo>
                    <a:pt x="166" y="632"/>
                  </a:lnTo>
                  <a:lnTo>
                    <a:pt x="165" y="632"/>
                  </a:lnTo>
                  <a:lnTo>
                    <a:pt x="161" y="633"/>
                  </a:lnTo>
                  <a:lnTo>
                    <a:pt x="160" y="633"/>
                  </a:lnTo>
                  <a:lnTo>
                    <a:pt x="161" y="633"/>
                  </a:lnTo>
                  <a:lnTo>
                    <a:pt x="161" y="632"/>
                  </a:lnTo>
                  <a:lnTo>
                    <a:pt x="161" y="631"/>
                  </a:lnTo>
                  <a:lnTo>
                    <a:pt x="164" y="631"/>
                  </a:lnTo>
                  <a:lnTo>
                    <a:pt x="163" y="631"/>
                  </a:lnTo>
                  <a:lnTo>
                    <a:pt x="163" y="630"/>
                  </a:lnTo>
                  <a:lnTo>
                    <a:pt x="161" y="631"/>
                  </a:lnTo>
                  <a:lnTo>
                    <a:pt x="161" y="630"/>
                  </a:lnTo>
                  <a:lnTo>
                    <a:pt x="160" y="629"/>
                  </a:lnTo>
                  <a:lnTo>
                    <a:pt x="161" y="627"/>
                  </a:lnTo>
                  <a:lnTo>
                    <a:pt x="163" y="627"/>
                  </a:lnTo>
                  <a:lnTo>
                    <a:pt x="164" y="626"/>
                  </a:lnTo>
                  <a:lnTo>
                    <a:pt x="165" y="626"/>
                  </a:lnTo>
                  <a:lnTo>
                    <a:pt x="165" y="627"/>
                  </a:lnTo>
                  <a:lnTo>
                    <a:pt x="166" y="627"/>
                  </a:lnTo>
                  <a:lnTo>
                    <a:pt x="166" y="629"/>
                  </a:lnTo>
                  <a:lnTo>
                    <a:pt x="167" y="629"/>
                  </a:lnTo>
                  <a:lnTo>
                    <a:pt x="167" y="627"/>
                  </a:lnTo>
                  <a:lnTo>
                    <a:pt x="169" y="627"/>
                  </a:lnTo>
                  <a:lnTo>
                    <a:pt x="170" y="627"/>
                  </a:lnTo>
                  <a:lnTo>
                    <a:pt x="169" y="629"/>
                  </a:lnTo>
                  <a:lnTo>
                    <a:pt x="170" y="627"/>
                  </a:lnTo>
                  <a:lnTo>
                    <a:pt x="171" y="627"/>
                  </a:lnTo>
                  <a:lnTo>
                    <a:pt x="172" y="627"/>
                  </a:lnTo>
                  <a:lnTo>
                    <a:pt x="172" y="629"/>
                  </a:lnTo>
                  <a:lnTo>
                    <a:pt x="173" y="629"/>
                  </a:lnTo>
                  <a:lnTo>
                    <a:pt x="173" y="630"/>
                  </a:lnTo>
                  <a:lnTo>
                    <a:pt x="173" y="631"/>
                  </a:lnTo>
                  <a:lnTo>
                    <a:pt x="175" y="632"/>
                  </a:lnTo>
                  <a:lnTo>
                    <a:pt x="176" y="633"/>
                  </a:lnTo>
                  <a:lnTo>
                    <a:pt x="177" y="633"/>
                  </a:lnTo>
                  <a:lnTo>
                    <a:pt x="177" y="635"/>
                  </a:lnTo>
                  <a:lnTo>
                    <a:pt x="178" y="635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7" y="632"/>
                  </a:lnTo>
                  <a:lnTo>
                    <a:pt x="176" y="632"/>
                  </a:lnTo>
                  <a:lnTo>
                    <a:pt x="176" y="631"/>
                  </a:lnTo>
                  <a:lnTo>
                    <a:pt x="175" y="631"/>
                  </a:lnTo>
                  <a:lnTo>
                    <a:pt x="173" y="630"/>
                  </a:lnTo>
                  <a:lnTo>
                    <a:pt x="173" y="629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2" y="627"/>
                  </a:lnTo>
                  <a:lnTo>
                    <a:pt x="172" y="626"/>
                  </a:lnTo>
                  <a:lnTo>
                    <a:pt x="171" y="626"/>
                  </a:lnTo>
                  <a:lnTo>
                    <a:pt x="172" y="625"/>
                  </a:lnTo>
                  <a:lnTo>
                    <a:pt x="172" y="624"/>
                  </a:lnTo>
                  <a:lnTo>
                    <a:pt x="173" y="624"/>
                  </a:lnTo>
                  <a:lnTo>
                    <a:pt x="173" y="625"/>
                  </a:lnTo>
                  <a:lnTo>
                    <a:pt x="173" y="626"/>
                  </a:lnTo>
                  <a:lnTo>
                    <a:pt x="175" y="626"/>
                  </a:lnTo>
                  <a:lnTo>
                    <a:pt x="175" y="627"/>
                  </a:lnTo>
                  <a:lnTo>
                    <a:pt x="176" y="627"/>
                  </a:lnTo>
                  <a:lnTo>
                    <a:pt x="175" y="629"/>
                  </a:lnTo>
                  <a:lnTo>
                    <a:pt x="176" y="629"/>
                  </a:lnTo>
                  <a:lnTo>
                    <a:pt x="176" y="630"/>
                  </a:lnTo>
                  <a:lnTo>
                    <a:pt x="177" y="630"/>
                  </a:lnTo>
                  <a:lnTo>
                    <a:pt x="177" y="631"/>
                  </a:lnTo>
                  <a:lnTo>
                    <a:pt x="177" y="630"/>
                  </a:lnTo>
                  <a:lnTo>
                    <a:pt x="176" y="629"/>
                  </a:lnTo>
                  <a:lnTo>
                    <a:pt x="177" y="630"/>
                  </a:lnTo>
                  <a:lnTo>
                    <a:pt x="178" y="630"/>
                  </a:lnTo>
                  <a:lnTo>
                    <a:pt x="178" y="631"/>
                  </a:lnTo>
                  <a:lnTo>
                    <a:pt x="178" y="631"/>
                  </a:lnTo>
                  <a:lnTo>
                    <a:pt x="178" y="630"/>
                  </a:lnTo>
                  <a:lnTo>
                    <a:pt x="177" y="630"/>
                  </a:lnTo>
                  <a:lnTo>
                    <a:pt x="177" y="629"/>
                  </a:lnTo>
                  <a:lnTo>
                    <a:pt x="176" y="629"/>
                  </a:lnTo>
                  <a:lnTo>
                    <a:pt x="176" y="627"/>
                  </a:lnTo>
                  <a:lnTo>
                    <a:pt x="178" y="627"/>
                  </a:lnTo>
                  <a:lnTo>
                    <a:pt x="178" y="627"/>
                  </a:lnTo>
                  <a:lnTo>
                    <a:pt x="178" y="627"/>
                  </a:lnTo>
                  <a:lnTo>
                    <a:pt x="177" y="627"/>
                  </a:lnTo>
                  <a:lnTo>
                    <a:pt x="178" y="626"/>
                  </a:lnTo>
                  <a:lnTo>
                    <a:pt x="177" y="627"/>
                  </a:lnTo>
                  <a:lnTo>
                    <a:pt x="176" y="627"/>
                  </a:lnTo>
                  <a:lnTo>
                    <a:pt x="175" y="627"/>
                  </a:lnTo>
                  <a:lnTo>
                    <a:pt x="176" y="626"/>
                  </a:lnTo>
                  <a:lnTo>
                    <a:pt x="177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5" y="625"/>
                  </a:lnTo>
                  <a:lnTo>
                    <a:pt x="173" y="625"/>
                  </a:lnTo>
                  <a:lnTo>
                    <a:pt x="173" y="624"/>
                  </a:lnTo>
                  <a:lnTo>
                    <a:pt x="175" y="624"/>
                  </a:lnTo>
                  <a:lnTo>
                    <a:pt x="175" y="625"/>
                  </a:lnTo>
                  <a:lnTo>
                    <a:pt x="176" y="625"/>
                  </a:lnTo>
                  <a:lnTo>
                    <a:pt x="175" y="625"/>
                  </a:lnTo>
                  <a:lnTo>
                    <a:pt x="175" y="624"/>
                  </a:lnTo>
                  <a:lnTo>
                    <a:pt x="177" y="624"/>
                  </a:lnTo>
                  <a:lnTo>
                    <a:pt x="178" y="624"/>
                  </a:lnTo>
                  <a:lnTo>
                    <a:pt x="178" y="623"/>
                  </a:lnTo>
                  <a:lnTo>
                    <a:pt x="179" y="623"/>
                  </a:lnTo>
                  <a:lnTo>
                    <a:pt x="181" y="621"/>
                  </a:lnTo>
                  <a:lnTo>
                    <a:pt x="179" y="621"/>
                  </a:lnTo>
                  <a:lnTo>
                    <a:pt x="178" y="623"/>
                  </a:lnTo>
                  <a:lnTo>
                    <a:pt x="178" y="621"/>
                  </a:lnTo>
                  <a:lnTo>
                    <a:pt x="177" y="620"/>
                  </a:lnTo>
                  <a:lnTo>
                    <a:pt x="178" y="619"/>
                  </a:lnTo>
                  <a:lnTo>
                    <a:pt x="178" y="618"/>
                  </a:lnTo>
                  <a:lnTo>
                    <a:pt x="178" y="618"/>
                  </a:lnTo>
                  <a:lnTo>
                    <a:pt x="178" y="617"/>
                  </a:lnTo>
                  <a:lnTo>
                    <a:pt x="178" y="618"/>
                  </a:lnTo>
                  <a:lnTo>
                    <a:pt x="178" y="617"/>
                  </a:lnTo>
                  <a:lnTo>
                    <a:pt x="179" y="617"/>
                  </a:lnTo>
                  <a:lnTo>
                    <a:pt x="179" y="618"/>
                  </a:lnTo>
                  <a:lnTo>
                    <a:pt x="179" y="617"/>
                  </a:lnTo>
                  <a:lnTo>
                    <a:pt x="181" y="617"/>
                  </a:lnTo>
                  <a:lnTo>
                    <a:pt x="181" y="615"/>
                  </a:lnTo>
                  <a:lnTo>
                    <a:pt x="182" y="615"/>
                  </a:lnTo>
                  <a:lnTo>
                    <a:pt x="182" y="617"/>
                  </a:lnTo>
                  <a:lnTo>
                    <a:pt x="183" y="618"/>
                  </a:lnTo>
                  <a:lnTo>
                    <a:pt x="182" y="619"/>
                  </a:lnTo>
                  <a:lnTo>
                    <a:pt x="182" y="620"/>
                  </a:lnTo>
                  <a:lnTo>
                    <a:pt x="183" y="619"/>
                  </a:lnTo>
                  <a:lnTo>
                    <a:pt x="184" y="618"/>
                  </a:lnTo>
                  <a:lnTo>
                    <a:pt x="185" y="618"/>
                  </a:lnTo>
                  <a:lnTo>
                    <a:pt x="187" y="618"/>
                  </a:lnTo>
                  <a:lnTo>
                    <a:pt x="185" y="618"/>
                  </a:lnTo>
                  <a:lnTo>
                    <a:pt x="184" y="618"/>
                  </a:lnTo>
                  <a:lnTo>
                    <a:pt x="183" y="618"/>
                  </a:lnTo>
                  <a:lnTo>
                    <a:pt x="183" y="617"/>
                  </a:lnTo>
                  <a:lnTo>
                    <a:pt x="187" y="615"/>
                  </a:lnTo>
                  <a:lnTo>
                    <a:pt x="185" y="615"/>
                  </a:lnTo>
                  <a:lnTo>
                    <a:pt x="184" y="615"/>
                  </a:lnTo>
                  <a:lnTo>
                    <a:pt x="184" y="617"/>
                  </a:lnTo>
                  <a:lnTo>
                    <a:pt x="183" y="617"/>
                  </a:lnTo>
                  <a:lnTo>
                    <a:pt x="183" y="615"/>
                  </a:lnTo>
                  <a:lnTo>
                    <a:pt x="184" y="615"/>
                  </a:lnTo>
                  <a:lnTo>
                    <a:pt x="184" y="614"/>
                  </a:lnTo>
                  <a:lnTo>
                    <a:pt x="185" y="614"/>
                  </a:lnTo>
                  <a:lnTo>
                    <a:pt x="187" y="613"/>
                  </a:lnTo>
                  <a:lnTo>
                    <a:pt x="187" y="614"/>
                  </a:lnTo>
                  <a:lnTo>
                    <a:pt x="187" y="613"/>
                  </a:lnTo>
                  <a:lnTo>
                    <a:pt x="188" y="613"/>
                  </a:lnTo>
                  <a:lnTo>
                    <a:pt x="189" y="613"/>
                  </a:lnTo>
                  <a:lnTo>
                    <a:pt x="189" y="613"/>
                  </a:lnTo>
                  <a:lnTo>
                    <a:pt x="189" y="614"/>
                  </a:lnTo>
                  <a:lnTo>
                    <a:pt x="190" y="614"/>
                  </a:lnTo>
                  <a:lnTo>
                    <a:pt x="189" y="615"/>
                  </a:lnTo>
                  <a:lnTo>
                    <a:pt x="190" y="615"/>
                  </a:lnTo>
                  <a:lnTo>
                    <a:pt x="191" y="617"/>
                  </a:lnTo>
                  <a:lnTo>
                    <a:pt x="191" y="618"/>
                  </a:lnTo>
                  <a:lnTo>
                    <a:pt x="190" y="619"/>
                  </a:lnTo>
                  <a:lnTo>
                    <a:pt x="191" y="619"/>
                  </a:lnTo>
                  <a:lnTo>
                    <a:pt x="191" y="618"/>
                  </a:lnTo>
                  <a:lnTo>
                    <a:pt x="192" y="619"/>
                  </a:lnTo>
                  <a:lnTo>
                    <a:pt x="194" y="619"/>
                  </a:lnTo>
                  <a:lnTo>
                    <a:pt x="194" y="620"/>
                  </a:lnTo>
                  <a:lnTo>
                    <a:pt x="195" y="620"/>
                  </a:lnTo>
                  <a:lnTo>
                    <a:pt x="195" y="619"/>
                  </a:lnTo>
                  <a:lnTo>
                    <a:pt x="194" y="619"/>
                  </a:lnTo>
                  <a:lnTo>
                    <a:pt x="192" y="619"/>
                  </a:lnTo>
                  <a:lnTo>
                    <a:pt x="192" y="618"/>
                  </a:lnTo>
                  <a:lnTo>
                    <a:pt x="192" y="617"/>
                  </a:lnTo>
                  <a:lnTo>
                    <a:pt x="194" y="617"/>
                  </a:lnTo>
                  <a:lnTo>
                    <a:pt x="195" y="615"/>
                  </a:lnTo>
                  <a:lnTo>
                    <a:pt x="195" y="617"/>
                  </a:lnTo>
                  <a:lnTo>
                    <a:pt x="196" y="617"/>
                  </a:lnTo>
                  <a:lnTo>
                    <a:pt x="197" y="617"/>
                  </a:lnTo>
                  <a:lnTo>
                    <a:pt x="198" y="617"/>
                  </a:lnTo>
                  <a:lnTo>
                    <a:pt x="200" y="617"/>
                  </a:lnTo>
                  <a:lnTo>
                    <a:pt x="201" y="617"/>
                  </a:lnTo>
                  <a:lnTo>
                    <a:pt x="201" y="615"/>
                  </a:lnTo>
                  <a:lnTo>
                    <a:pt x="200" y="615"/>
                  </a:lnTo>
                  <a:lnTo>
                    <a:pt x="200" y="614"/>
                  </a:lnTo>
                  <a:lnTo>
                    <a:pt x="201" y="614"/>
                  </a:lnTo>
                  <a:lnTo>
                    <a:pt x="201" y="613"/>
                  </a:lnTo>
                  <a:lnTo>
                    <a:pt x="200" y="613"/>
                  </a:lnTo>
                  <a:lnTo>
                    <a:pt x="198" y="614"/>
                  </a:lnTo>
                  <a:lnTo>
                    <a:pt x="198" y="613"/>
                  </a:lnTo>
                  <a:lnTo>
                    <a:pt x="200" y="613"/>
                  </a:lnTo>
                  <a:lnTo>
                    <a:pt x="200" y="613"/>
                  </a:lnTo>
                  <a:lnTo>
                    <a:pt x="201" y="613"/>
                  </a:lnTo>
                  <a:lnTo>
                    <a:pt x="201" y="612"/>
                  </a:lnTo>
                  <a:lnTo>
                    <a:pt x="202" y="611"/>
                  </a:lnTo>
                  <a:lnTo>
                    <a:pt x="202" y="612"/>
                  </a:lnTo>
                  <a:lnTo>
                    <a:pt x="203" y="612"/>
                  </a:lnTo>
                  <a:lnTo>
                    <a:pt x="204" y="611"/>
                  </a:lnTo>
                  <a:lnTo>
                    <a:pt x="204" y="609"/>
                  </a:lnTo>
                  <a:lnTo>
                    <a:pt x="206" y="609"/>
                  </a:lnTo>
                  <a:lnTo>
                    <a:pt x="207" y="609"/>
                  </a:lnTo>
                  <a:lnTo>
                    <a:pt x="207" y="608"/>
                  </a:lnTo>
                  <a:lnTo>
                    <a:pt x="206" y="608"/>
                  </a:lnTo>
                  <a:lnTo>
                    <a:pt x="204" y="608"/>
                  </a:lnTo>
                  <a:lnTo>
                    <a:pt x="203" y="608"/>
                  </a:lnTo>
                  <a:lnTo>
                    <a:pt x="203" y="607"/>
                  </a:lnTo>
                  <a:lnTo>
                    <a:pt x="204" y="607"/>
                  </a:lnTo>
                  <a:lnTo>
                    <a:pt x="204" y="606"/>
                  </a:lnTo>
                  <a:lnTo>
                    <a:pt x="206" y="606"/>
                  </a:lnTo>
                  <a:lnTo>
                    <a:pt x="207" y="605"/>
                  </a:lnTo>
                  <a:lnTo>
                    <a:pt x="207" y="603"/>
                  </a:lnTo>
                  <a:lnTo>
                    <a:pt x="207" y="605"/>
                  </a:lnTo>
                  <a:lnTo>
                    <a:pt x="207" y="603"/>
                  </a:lnTo>
                  <a:lnTo>
                    <a:pt x="206" y="603"/>
                  </a:lnTo>
                  <a:lnTo>
                    <a:pt x="204" y="603"/>
                  </a:lnTo>
                  <a:lnTo>
                    <a:pt x="204" y="602"/>
                  </a:lnTo>
                  <a:lnTo>
                    <a:pt x="206" y="602"/>
                  </a:lnTo>
                  <a:lnTo>
                    <a:pt x="204" y="602"/>
                  </a:lnTo>
                  <a:lnTo>
                    <a:pt x="204" y="603"/>
                  </a:lnTo>
                  <a:lnTo>
                    <a:pt x="203" y="605"/>
                  </a:lnTo>
                  <a:lnTo>
                    <a:pt x="202" y="606"/>
                  </a:lnTo>
                  <a:lnTo>
                    <a:pt x="201" y="606"/>
                  </a:lnTo>
                  <a:lnTo>
                    <a:pt x="201" y="607"/>
                  </a:lnTo>
                  <a:lnTo>
                    <a:pt x="200" y="607"/>
                  </a:lnTo>
                  <a:lnTo>
                    <a:pt x="198" y="608"/>
                  </a:lnTo>
                  <a:lnTo>
                    <a:pt x="197" y="608"/>
                  </a:lnTo>
                  <a:lnTo>
                    <a:pt x="197" y="609"/>
                  </a:lnTo>
                  <a:lnTo>
                    <a:pt x="198" y="609"/>
                  </a:lnTo>
                  <a:lnTo>
                    <a:pt x="198" y="608"/>
                  </a:lnTo>
                  <a:lnTo>
                    <a:pt x="200" y="608"/>
                  </a:lnTo>
                  <a:lnTo>
                    <a:pt x="201" y="607"/>
                  </a:lnTo>
                  <a:lnTo>
                    <a:pt x="202" y="607"/>
                  </a:lnTo>
                  <a:lnTo>
                    <a:pt x="202" y="608"/>
                  </a:lnTo>
                  <a:lnTo>
                    <a:pt x="203" y="608"/>
                  </a:lnTo>
                  <a:lnTo>
                    <a:pt x="202" y="608"/>
                  </a:lnTo>
                  <a:lnTo>
                    <a:pt x="202" y="609"/>
                  </a:lnTo>
                  <a:lnTo>
                    <a:pt x="202" y="611"/>
                  </a:lnTo>
                  <a:lnTo>
                    <a:pt x="201" y="611"/>
                  </a:lnTo>
                  <a:lnTo>
                    <a:pt x="200" y="611"/>
                  </a:lnTo>
                  <a:lnTo>
                    <a:pt x="200" y="612"/>
                  </a:lnTo>
                  <a:lnTo>
                    <a:pt x="198" y="612"/>
                  </a:lnTo>
                  <a:lnTo>
                    <a:pt x="198" y="613"/>
                  </a:lnTo>
                  <a:lnTo>
                    <a:pt x="197" y="613"/>
                  </a:lnTo>
                  <a:lnTo>
                    <a:pt x="196" y="613"/>
                  </a:lnTo>
                  <a:lnTo>
                    <a:pt x="195" y="613"/>
                  </a:lnTo>
                  <a:lnTo>
                    <a:pt x="195" y="614"/>
                  </a:lnTo>
                  <a:lnTo>
                    <a:pt x="194" y="614"/>
                  </a:lnTo>
                  <a:lnTo>
                    <a:pt x="192" y="615"/>
                  </a:lnTo>
                  <a:lnTo>
                    <a:pt x="191" y="615"/>
                  </a:lnTo>
                  <a:lnTo>
                    <a:pt x="190" y="614"/>
                  </a:lnTo>
                  <a:lnTo>
                    <a:pt x="190" y="613"/>
                  </a:lnTo>
                  <a:lnTo>
                    <a:pt x="190" y="613"/>
                  </a:lnTo>
                  <a:lnTo>
                    <a:pt x="189" y="613"/>
                  </a:lnTo>
                  <a:lnTo>
                    <a:pt x="189" y="612"/>
                  </a:lnTo>
                  <a:lnTo>
                    <a:pt x="190" y="612"/>
                  </a:lnTo>
                  <a:lnTo>
                    <a:pt x="191" y="612"/>
                  </a:lnTo>
                  <a:lnTo>
                    <a:pt x="191" y="611"/>
                  </a:lnTo>
                  <a:lnTo>
                    <a:pt x="192" y="611"/>
                  </a:lnTo>
                  <a:lnTo>
                    <a:pt x="191" y="611"/>
                  </a:lnTo>
                  <a:lnTo>
                    <a:pt x="191" y="609"/>
                  </a:lnTo>
                  <a:lnTo>
                    <a:pt x="192" y="609"/>
                  </a:lnTo>
                  <a:lnTo>
                    <a:pt x="191" y="609"/>
                  </a:lnTo>
                  <a:lnTo>
                    <a:pt x="191" y="611"/>
                  </a:lnTo>
                  <a:lnTo>
                    <a:pt x="190" y="611"/>
                  </a:lnTo>
                  <a:lnTo>
                    <a:pt x="189" y="611"/>
                  </a:lnTo>
                  <a:lnTo>
                    <a:pt x="189" y="612"/>
                  </a:lnTo>
                  <a:lnTo>
                    <a:pt x="188" y="612"/>
                  </a:lnTo>
                  <a:lnTo>
                    <a:pt x="187" y="613"/>
                  </a:lnTo>
                  <a:lnTo>
                    <a:pt x="187" y="612"/>
                  </a:lnTo>
                  <a:lnTo>
                    <a:pt x="187" y="611"/>
                  </a:lnTo>
                  <a:lnTo>
                    <a:pt x="189" y="611"/>
                  </a:lnTo>
                  <a:lnTo>
                    <a:pt x="189" y="609"/>
                  </a:lnTo>
                  <a:lnTo>
                    <a:pt x="188" y="611"/>
                  </a:lnTo>
                  <a:lnTo>
                    <a:pt x="187" y="609"/>
                  </a:lnTo>
                  <a:lnTo>
                    <a:pt x="188" y="608"/>
                  </a:lnTo>
                  <a:lnTo>
                    <a:pt x="190" y="608"/>
                  </a:lnTo>
                  <a:lnTo>
                    <a:pt x="190" y="607"/>
                  </a:lnTo>
                  <a:lnTo>
                    <a:pt x="189" y="607"/>
                  </a:lnTo>
                  <a:lnTo>
                    <a:pt x="190" y="607"/>
                  </a:lnTo>
                  <a:lnTo>
                    <a:pt x="191" y="607"/>
                  </a:lnTo>
                  <a:lnTo>
                    <a:pt x="192" y="607"/>
                  </a:lnTo>
                  <a:lnTo>
                    <a:pt x="192" y="606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1" y="606"/>
                  </a:lnTo>
                  <a:lnTo>
                    <a:pt x="191" y="607"/>
                  </a:lnTo>
                  <a:lnTo>
                    <a:pt x="191" y="606"/>
                  </a:lnTo>
                  <a:lnTo>
                    <a:pt x="192" y="606"/>
                  </a:lnTo>
                  <a:lnTo>
                    <a:pt x="192" y="605"/>
                  </a:lnTo>
                  <a:lnTo>
                    <a:pt x="191" y="606"/>
                  </a:lnTo>
                  <a:lnTo>
                    <a:pt x="191" y="605"/>
                  </a:lnTo>
                  <a:lnTo>
                    <a:pt x="191" y="603"/>
                  </a:lnTo>
                  <a:lnTo>
                    <a:pt x="191" y="602"/>
                  </a:lnTo>
                  <a:lnTo>
                    <a:pt x="192" y="602"/>
                  </a:lnTo>
                  <a:lnTo>
                    <a:pt x="194" y="602"/>
                  </a:lnTo>
                  <a:lnTo>
                    <a:pt x="194" y="601"/>
                  </a:lnTo>
                  <a:lnTo>
                    <a:pt x="194" y="602"/>
                  </a:lnTo>
                  <a:lnTo>
                    <a:pt x="192" y="602"/>
                  </a:lnTo>
                  <a:lnTo>
                    <a:pt x="192" y="601"/>
                  </a:lnTo>
                  <a:lnTo>
                    <a:pt x="194" y="601"/>
                  </a:lnTo>
                  <a:lnTo>
                    <a:pt x="194" y="600"/>
                  </a:lnTo>
                  <a:lnTo>
                    <a:pt x="195" y="600"/>
                  </a:lnTo>
                  <a:lnTo>
                    <a:pt x="195" y="599"/>
                  </a:lnTo>
                  <a:lnTo>
                    <a:pt x="194" y="599"/>
                  </a:lnTo>
                  <a:lnTo>
                    <a:pt x="195" y="599"/>
                  </a:lnTo>
                  <a:lnTo>
                    <a:pt x="195" y="598"/>
                  </a:lnTo>
                  <a:lnTo>
                    <a:pt x="196" y="599"/>
                  </a:lnTo>
                  <a:lnTo>
                    <a:pt x="196" y="598"/>
                  </a:lnTo>
                  <a:lnTo>
                    <a:pt x="197" y="598"/>
                  </a:lnTo>
                  <a:lnTo>
                    <a:pt x="196" y="598"/>
                  </a:lnTo>
                  <a:lnTo>
                    <a:pt x="196" y="596"/>
                  </a:lnTo>
                  <a:lnTo>
                    <a:pt x="197" y="596"/>
                  </a:lnTo>
                  <a:lnTo>
                    <a:pt x="197" y="595"/>
                  </a:lnTo>
                  <a:lnTo>
                    <a:pt x="197" y="596"/>
                  </a:lnTo>
                  <a:lnTo>
                    <a:pt x="198" y="596"/>
                  </a:lnTo>
                  <a:lnTo>
                    <a:pt x="197" y="595"/>
                  </a:lnTo>
                  <a:lnTo>
                    <a:pt x="196" y="595"/>
                  </a:lnTo>
                  <a:lnTo>
                    <a:pt x="196" y="594"/>
                  </a:lnTo>
                  <a:lnTo>
                    <a:pt x="197" y="594"/>
                  </a:lnTo>
                  <a:lnTo>
                    <a:pt x="197" y="595"/>
                  </a:lnTo>
                  <a:lnTo>
                    <a:pt x="198" y="595"/>
                  </a:lnTo>
                  <a:lnTo>
                    <a:pt x="198" y="594"/>
                  </a:lnTo>
                  <a:lnTo>
                    <a:pt x="197" y="594"/>
                  </a:lnTo>
                  <a:lnTo>
                    <a:pt x="198" y="594"/>
                  </a:lnTo>
                  <a:lnTo>
                    <a:pt x="200" y="594"/>
                  </a:lnTo>
                  <a:lnTo>
                    <a:pt x="200" y="595"/>
                  </a:lnTo>
                  <a:lnTo>
                    <a:pt x="201" y="595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198" y="594"/>
                  </a:lnTo>
                  <a:lnTo>
                    <a:pt x="198" y="593"/>
                  </a:lnTo>
                  <a:lnTo>
                    <a:pt x="200" y="593"/>
                  </a:lnTo>
                  <a:lnTo>
                    <a:pt x="200" y="594"/>
                  </a:lnTo>
                  <a:lnTo>
                    <a:pt x="200" y="593"/>
                  </a:lnTo>
                  <a:lnTo>
                    <a:pt x="201" y="594"/>
                  </a:lnTo>
                  <a:lnTo>
                    <a:pt x="201" y="593"/>
                  </a:lnTo>
                  <a:lnTo>
                    <a:pt x="200" y="593"/>
                  </a:lnTo>
                  <a:lnTo>
                    <a:pt x="201" y="593"/>
                  </a:lnTo>
                  <a:lnTo>
                    <a:pt x="202" y="593"/>
                  </a:lnTo>
                  <a:lnTo>
                    <a:pt x="201" y="593"/>
                  </a:lnTo>
                  <a:lnTo>
                    <a:pt x="202" y="593"/>
                  </a:lnTo>
                  <a:lnTo>
                    <a:pt x="202" y="592"/>
                  </a:lnTo>
                  <a:lnTo>
                    <a:pt x="201" y="590"/>
                  </a:lnTo>
                  <a:lnTo>
                    <a:pt x="202" y="590"/>
                  </a:lnTo>
                  <a:lnTo>
                    <a:pt x="203" y="590"/>
                  </a:lnTo>
                  <a:lnTo>
                    <a:pt x="202" y="592"/>
                  </a:lnTo>
                  <a:lnTo>
                    <a:pt x="203" y="592"/>
                  </a:lnTo>
                  <a:lnTo>
                    <a:pt x="203" y="593"/>
                  </a:lnTo>
                  <a:lnTo>
                    <a:pt x="204" y="593"/>
                  </a:lnTo>
                  <a:lnTo>
                    <a:pt x="204" y="594"/>
                  </a:lnTo>
                  <a:lnTo>
                    <a:pt x="203" y="594"/>
                  </a:lnTo>
                  <a:lnTo>
                    <a:pt x="204" y="594"/>
                  </a:lnTo>
                  <a:lnTo>
                    <a:pt x="206" y="594"/>
                  </a:lnTo>
                  <a:lnTo>
                    <a:pt x="206" y="595"/>
                  </a:lnTo>
                  <a:lnTo>
                    <a:pt x="204" y="596"/>
                  </a:lnTo>
                  <a:lnTo>
                    <a:pt x="206" y="595"/>
                  </a:lnTo>
                  <a:lnTo>
                    <a:pt x="206" y="594"/>
                  </a:lnTo>
                  <a:lnTo>
                    <a:pt x="207" y="594"/>
                  </a:lnTo>
                  <a:lnTo>
                    <a:pt x="207" y="594"/>
                  </a:lnTo>
                  <a:lnTo>
                    <a:pt x="207" y="593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7" y="593"/>
                  </a:lnTo>
                  <a:lnTo>
                    <a:pt x="207" y="592"/>
                  </a:lnTo>
                  <a:lnTo>
                    <a:pt x="207" y="592"/>
                  </a:lnTo>
                  <a:lnTo>
                    <a:pt x="207" y="592"/>
                  </a:lnTo>
                  <a:lnTo>
                    <a:pt x="207" y="592"/>
                  </a:lnTo>
                  <a:lnTo>
                    <a:pt x="208" y="590"/>
                  </a:lnTo>
                  <a:lnTo>
                    <a:pt x="209" y="590"/>
                  </a:lnTo>
                  <a:lnTo>
                    <a:pt x="208" y="590"/>
                  </a:lnTo>
                  <a:lnTo>
                    <a:pt x="207" y="590"/>
                  </a:lnTo>
                  <a:lnTo>
                    <a:pt x="208" y="590"/>
                  </a:lnTo>
                  <a:lnTo>
                    <a:pt x="207" y="589"/>
                  </a:lnTo>
                  <a:lnTo>
                    <a:pt x="207" y="590"/>
                  </a:lnTo>
                  <a:lnTo>
                    <a:pt x="207" y="590"/>
                  </a:lnTo>
                  <a:lnTo>
                    <a:pt x="207" y="589"/>
                  </a:lnTo>
                  <a:lnTo>
                    <a:pt x="206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7" y="587"/>
                  </a:lnTo>
                  <a:lnTo>
                    <a:pt x="207" y="587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08" y="586"/>
                  </a:lnTo>
                  <a:lnTo>
                    <a:pt x="208" y="584"/>
                  </a:lnTo>
                  <a:lnTo>
                    <a:pt x="209" y="584"/>
                  </a:lnTo>
                  <a:lnTo>
                    <a:pt x="209" y="584"/>
                  </a:lnTo>
                  <a:lnTo>
                    <a:pt x="208" y="584"/>
                  </a:lnTo>
                  <a:lnTo>
                    <a:pt x="208" y="584"/>
                  </a:lnTo>
                  <a:lnTo>
                    <a:pt x="209" y="584"/>
                  </a:lnTo>
                  <a:lnTo>
                    <a:pt x="210" y="583"/>
                  </a:lnTo>
                  <a:lnTo>
                    <a:pt x="212" y="583"/>
                  </a:lnTo>
                  <a:lnTo>
                    <a:pt x="212" y="582"/>
                  </a:lnTo>
                  <a:lnTo>
                    <a:pt x="214" y="583"/>
                  </a:lnTo>
                  <a:lnTo>
                    <a:pt x="213" y="582"/>
                  </a:lnTo>
                  <a:lnTo>
                    <a:pt x="212" y="582"/>
                  </a:lnTo>
                  <a:lnTo>
                    <a:pt x="212" y="583"/>
                  </a:lnTo>
                  <a:lnTo>
                    <a:pt x="210" y="583"/>
                  </a:lnTo>
                  <a:lnTo>
                    <a:pt x="208" y="584"/>
                  </a:lnTo>
                  <a:lnTo>
                    <a:pt x="207" y="584"/>
                  </a:lnTo>
                  <a:lnTo>
                    <a:pt x="207" y="584"/>
                  </a:lnTo>
                  <a:lnTo>
                    <a:pt x="207" y="584"/>
                  </a:lnTo>
                  <a:lnTo>
                    <a:pt x="207" y="586"/>
                  </a:lnTo>
                  <a:lnTo>
                    <a:pt x="206" y="587"/>
                  </a:lnTo>
                  <a:lnTo>
                    <a:pt x="204" y="587"/>
                  </a:lnTo>
                  <a:lnTo>
                    <a:pt x="206" y="587"/>
                  </a:lnTo>
                  <a:lnTo>
                    <a:pt x="206" y="586"/>
                  </a:lnTo>
                  <a:lnTo>
                    <a:pt x="207" y="586"/>
                  </a:lnTo>
                  <a:lnTo>
                    <a:pt x="207" y="584"/>
                  </a:lnTo>
                  <a:lnTo>
                    <a:pt x="206" y="586"/>
                  </a:lnTo>
                  <a:lnTo>
                    <a:pt x="206" y="584"/>
                  </a:lnTo>
                  <a:lnTo>
                    <a:pt x="204" y="584"/>
                  </a:lnTo>
                  <a:lnTo>
                    <a:pt x="207" y="584"/>
                  </a:lnTo>
                  <a:lnTo>
                    <a:pt x="208" y="584"/>
                  </a:lnTo>
                  <a:lnTo>
                    <a:pt x="208" y="583"/>
                  </a:lnTo>
                  <a:lnTo>
                    <a:pt x="207" y="584"/>
                  </a:lnTo>
                  <a:lnTo>
                    <a:pt x="204" y="584"/>
                  </a:lnTo>
                  <a:lnTo>
                    <a:pt x="206" y="583"/>
                  </a:lnTo>
                  <a:lnTo>
                    <a:pt x="207" y="583"/>
                  </a:lnTo>
                  <a:lnTo>
                    <a:pt x="207" y="584"/>
                  </a:lnTo>
                  <a:lnTo>
                    <a:pt x="207" y="584"/>
                  </a:lnTo>
                  <a:lnTo>
                    <a:pt x="207" y="583"/>
                  </a:lnTo>
                  <a:lnTo>
                    <a:pt x="207" y="584"/>
                  </a:lnTo>
                  <a:lnTo>
                    <a:pt x="207" y="583"/>
                  </a:lnTo>
                  <a:lnTo>
                    <a:pt x="207" y="583"/>
                  </a:lnTo>
                  <a:lnTo>
                    <a:pt x="207" y="583"/>
                  </a:lnTo>
                  <a:lnTo>
                    <a:pt x="208" y="583"/>
                  </a:lnTo>
                  <a:lnTo>
                    <a:pt x="207" y="583"/>
                  </a:lnTo>
                  <a:lnTo>
                    <a:pt x="207" y="582"/>
                  </a:lnTo>
                  <a:lnTo>
                    <a:pt x="208" y="582"/>
                  </a:lnTo>
                  <a:lnTo>
                    <a:pt x="208" y="583"/>
                  </a:lnTo>
                  <a:lnTo>
                    <a:pt x="208" y="582"/>
                  </a:lnTo>
                  <a:lnTo>
                    <a:pt x="209" y="582"/>
                  </a:lnTo>
                  <a:lnTo>
                    <a:pt x="209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12" y="580"/>
                  </a:lnTo>
                  <a:lnTo>
                    <a:pt x="212" y="581"/>
                  </a:lnTo>
                  <a:lnTo>
                    <a:pt x="212" y="580"/>
                  </a:lnTo>
                  <a:lnTo>
                    <a:pt x="212" y="581"/>
                  </a:lnTo>
                  <a:lnTo>
                    <a:pt x="213" y="581"/>
                  </a:lnTo>
                  <a:lnTo>
                    <a:pt x="213" y="582"/>
                  </a:lnTo>
                  <a:lnTo>
                    <a:pt x="214" y="581"/>
                  </a:lnTo>
                  <a:lnTo>
                    <a:pt x="213" y="581"/>
                  </a:lnTo>
                  <a:lnTo>
                    <a:pt x="214" y="580"/>
                  </a:lnTo>
                  <a:lnTo>
                    <a:pt x="215" y="580"/>
                  </a:lnTo>
                  <a:lnTo>
                    <a:pt x="216" y="580"/>
                  </a:lnTo>
                  <a:lnTo>
                    <a:pt x="216" y="578"/>
                  </a:lnTo>
                  <a:lnTo>
                    <a:pt x="218" y="578"/>
                  </a:lnTo>
                  <a:lnTo>
                    <a:pt x="218" y="577"/>
                  </a:lnTo>
                  <a:lnTo>
                    <a:pt x="219" y="577"/>
                  </a:lnTo>
                  <a:lnTo>
                    <a:pt x="220" y="576"/>
                  </a:lnTo>
                  <a:lnTo>
                    <a:pt x="220" y="575"/>
                  </a:lnTo>
                  <a:lnTo>
                    <a:pt x="221" y="574"/>
                  </a:lnTo>
                  <a:lnTo>
                    <a:pt x="220" y="574"/>
                  </a:lnTo>
                  <a:lnTo>
                    <a:pt x="220" y="575"/>
                  </a:lnTo>
                  <a:lnTo>
                    <a:pt x="219" y="576"/>
                  </a:lnTo>
                  <a:lnTo>
                    <a:pt x="218" y="577"/>
                  </a:lnTo>
                  <a:lnTo>
                    <a:pt x="216" y="577"/>
                  </a:lnTo>
                  <a:lnTo>
                    <a:pt x="216" y="578"/>
                  </a:lnTo>
                  <a:lnTo>
                    <a:pt x="215" y="578"/>
                  </a:lnTo>
                  <a:lnTo>
                    <a:pt x="215" y="577"/>
                  </a:lnTo>
                  <a:lnTo>
                    <a:pt x="216" y="577"/>
                  </a:lnTo>
                  <a:lnTo>
                    <a:pt x="216" y="576"/>
                  </a:lnTo>
                  <a:lnTo>
                    <a:pt x="215" y="576"/>
                  </a:lnTo>
                  <a:lnTo>
                    <a:pt x="215" y="575"/>
                  </a:lnTo>
                  <a:lnTo>
                    <a:pt x="216" y="575"/>
                  </a:lnTo>
                  <a:lnTo>
                    <a:pt x="216" y="576"/>
                  </a:lnTo>
                  <a:lnTo>
                    <a:pt x="216" y="575"/>
                  </a:lnTo>
                  <a:lnTo>
                    <a:pt x="219" y="575"/>
                  </a:lnTo>
                  <a:lnTo>
                    <a:pt x="218" y="575"/>
                  </a:lnTo>
                  <a:lnTo>
                    <a:pt x="216" y="575"/>
                  </a:lnTo>
                  <a:lnTo>
                    <a:pt x="215" y="575"/>
                  </a:lnTo>
                  <a:lnTo>
                    <a:pt x="214" y="575"/>
                  </a:lnTo>
                  <a:lnTo>
                    <a:pt x="214" y="576"/>
                  </a:lnTo>
                  <a:lnTo>
                    <a:pt x="214" y="575"/>
                  </a:lnTo>
                  <a:lnTo>
                    <a:pt x="215" y="574"/>
                  </a:lnTo>
                  <a:lnTo>
                    <a:pt x="216" y="574"/>
                  </a:lnTo>
                  <a:lnTo>
                    <a:pt x="215" y="574"/>
                  </a:lnTo>
                  <a:lnTo>
                    <a:pt x="216" y="572"/>
                  </a:lnTo>
                  <a:lnTo>
                    <a:pt x="218" y="572"/>
                  </a:lnTo>
                  <a:lnTo>
                    <a:pt x="218" y="574"/>
                  </a:lnTo>
                  <a:lnTo>
                    <a:pt x="219" y="574"/>
                  </a:lnTo>
                  <a:lnTo>
                    <a:pt x="219" y="572"/>
                  </a:lnTo>
                  <a:lnTo>
                    <a:pt x="218" y="572"/>
                  </a:lnTo>
                  <a:lnTo>
                    <a:pt x="216" y="572"/>
                  </a:lnTo>
                  <a:lnTo>
                    <a:pt x="216" y="571"/>
                  </a:lnTo>
                  <a:lnTo>
                    <a:pt x="216" y="570"/>
                  </a:lnTo>
                  <a:lnTo>
                    <a:pt x="218" y="570"/>
                  </a:lnTo>
                  <a:lnTo>
                    <a:pt x="218" y="571"/>
                  </a:lnTo>
                  <a:lnTo>
                    <a:pt x="219" y="572"/>
                  </a:lnTo>
                  <a:lnTo>
                    <a:pt x="218" y="571"/>
                  </a:lnTo>
                  <a:lnTo>
                    <a:pt x="218" y="570"/>
                  </a:lnTo>
                  <a:lnTo>
                    <a:pt x="220" y="570"/>
                  </a:lnTo>
                  <a:lnTo>
                    <a:pt x="219" y="570"/>
                  </a:lnTo>
                  <a:lnTo>
                    <a:pt x="218" y="570"/>
                  </a:lnTo>
                  <a:lnTo>
                    <a:pt x="218" y="569"/>
                  </a:lnTo>
                  <a:lnTo>
                    <a:pt x="218" y="568"/>
                  </a:lnTo>
                  <a:lnTo>
                    <a:pt x="218" y="566"/>
                  </a:lnTo>
                  <a:lnTo>
                    <a:pt x="218" y="568"/>
                  </a:lnTo>
                  <a:lnTo>
                    <a:pt x="216" y="568"/>
                  </a:lnTo>
                  <a:lnTo>
                    <a:pt x="216" y="569"/>
                  </a:lnTo>
                  <a:lnTo>
                    <a:pt x="216" y="568"/>
                  </a:lnTo>
                  <a:lnTo>
                    <a:pt x="216" y="566"/>
                  </a:lnTo>
                  <a:lnTo>
                    <a:pt x="216" y="568"/>
                  </a:lnTo>
                  <a:lnTo>
                    <a:pt x="215" y="568"/>
                  </a:lnTo>
                  <a:lnTo>
                    <a:pt x="215" y="566"/>
                  </a:lnTo>
                  <a:lnTo>
                    <a:pt x="215" y="565"/>
                  </a:lnTo>
                  <a:lnTo>
                    <a:pt x="215" y="564"/>
                  </a:lnTo>
                  <a:lnTo>
                    <a:pt x="216" y="564"/>
                  </a:lnTo>
                  <a:lnTo>
                    <a:pt x="216" y="563"/>
                  </a:lnTo>
                  <a:lnTo>
                    <a:pt x="218" y="563"/>
                  </a:lnTo>
                  <a:lnTo>
                    <a:pt x="218" y="564"/>
                  </a:lnTo>
                  <a:lnTo>
                    <a:pt x="218" y="565"/>
                  </a:lnTo>
                  <a:lnTo>
                    <a:pt x="219" y="565"/>
                  </a:lnTo>
                  <a:lnTo>
                    <a:pt x="220" y="565"/>
                  </a:lnTo>
                  <a:lnTo>
                    <a:pt x="219" y="565"/>
                  </a:lnTo>
                  <a:lnTo>
                    <a:pt x="219" y="564"/>
                  </a:lnTo>
                  <a:lnTo>
                    <a:pt x="218" y="564"/>
                  </a:lnTo>
                  <a:lnTo>
                    <a:pt x="218" y="563"/>
                  </a:lnTo>
                  <a:lnTo>
                    <a:pt x="218" y="562"/>
                  </a:lnTo>
                  <a:lnTo>
                    <a:pt x="219" y="562"/>
                  </a:lnTo>
                  <a:lnTo>
                    <a:pt x="219" y="561"/>
                  </a:lnTo>
                  <a:lnTo>
                    <a:pt x="218" y="561"/>
                  </a:lnTo>
                  <a:lnTo>
                    <a:pt x="218" y="559"/>
                  </a:lnTo>
                  <a:lnTo>
                    <a:pt x="219" y="558"/>
                  </a:lnTo>
                  <a:lnTo>
                    <a:pt x="220" y="557"/>
                  </a:lnTo>
                  <a:lnTo>
                    <a:pt x="221" y="557"/>
                  </a:lnTo>
                  <a:lnTo>
                    <a:pt x="221" y="558"/>
                  </a:lnTo>
                  <a:lnTo>
                    <a:pt x="222" y="558"/>
                  </a:lnTo>
                  <a:lnTo>
                    <a:pt x="222" y="559"/>
                  </a:lnTo>
                  <a:lnTo>
                    <a:pt x="223" y="559"/>
                  </a:lnTo>
                  <a:lnTo>
                    <a:pt x="223" y="561"/>
                  </a:lnTo>
                  <a:lnTo>
                    <a:pt x="223" y="559"/>
                  </a:lnTo>
                  <a:lnTo>
                    <a:pt x="223" y="558"/>
                  </a:lnTo>
                  <a:lnTo>
                    <a:pt x="222" y="558"/>
                  </a:lnTo>
                  <a:lnTo>
                    <a:pt x="221" y="557"/>
                  </a:lnTo>
                  <a:lnTo>
                    <a:pt x="221" y="556"/>
                  </a:lnTo>
                  <a:lnTo>
                    <a:pt x="221" y="556"/>
                  </a:lnTo>
                  <a:lnTo>
                    <a:pt x="222" y="556"/>
                  </a:lnTo>
                  <a:lnTo>
                    <a:pt x="221" y="556"/>
                  </a:lnTo>
                  <a:lnTo>
                    <a:pt x="219" y="556"/>
                  </a:lnTo>
                  <a:lnTo>
                    <a:pt x="219" y="556"/>
                  </a:lnTo>
                  <a:lnTo>
                    <a:pt x="219" y="555"/>
                  </a:lnTo>
                  <a:lnTo>
                    <a:pt x="220" y="555"/>
                  </a:lnTo>
                  <a:lnTo>
                    <a:pt x="222" y="553"/>
                  </a:lnTo>
                  <a:lnTo>
                    <a:pt x="223" y="553"/>
                  </a:lnTo>
                  <a:lnTo>
                    <a:pt x="223" y="552"/>
                  </a:lnTo>
                  <a:lnTo>
                    <a:pt x="225" y="552"/>
                  </a:lnTo>
                  <a:lnTo>
                    <a:pt x="227" y="551"/>
                  </a:lnTo>
                  <a:lnTo>
                    <a:pt x="228" y="552"/>
                  </a:lnTo>
                  <a:lnTo>
                    <a:pt x="227" y="552"/>
                  </a:lnTo>
                  <a:lnTo>
                    <a:pt x="228" y="552"/>
                  </a:lnTo>
                  <a:lnTo>
                    <a:pt x="228" y="553"/>
                  </a:lnTo>
                  <a:lnTo>
                    <a:pt x="227" y="553"/>
                  </a:lnTo>
                  <a:lnTo>
                    <a:pt x="227" y="555"/>
                  </a:lnTo>
                  <a:lnTo>
                    <a:pt x="228" y="555"/>
                  </a:lnTo>
                  <a:lnTo>
                    <a:pt x="228" y="553"/>
                  </a:lnTo>
                  <a:lnTo>
                    <a:pt x="229" y="553"/>
                  </a:lnTo>
                  <a:lnTo>
                    <a:pt x="231" y="553"/>
                  </a:lnTo>
                  <a:lnTo>
                    <a:pt x="229" y="553"/>
                  </a:lnTo>
                  <a:lnTo>
                    <a:pt x="228" y="552"/>
                  </a:lnTo>
                  <a:lnTo>
                    <a:pt x="229" y="551"/>
                  </a:lnTo>
                  <a:lnTo>
                    <a:pt x="231" y="551"/>
                  </a:lnTo>
                  <a:lnTo>
                    <a:pt x="229" y="552"/>
                  </a:lnTo>
                  <a:lnTo>
                    <a:pt x="231" y="552"/>
                  </a:lnTo>
                  <a:lnTo>
                    <a:pt x="232" y="551"/>
                  </a:lnTo>
                  <a:lnTo>
                    <a:pt x="233" y="550"/>
                  </a:lnTo>
                  <a:lnTo>
                    <a:pt x="234" y="549"/>
                  </a:lnTo>
                  <a:lnTo>
                    <a:pt x="233" y="549"/>
                  </a:lnTo>
                  <a:lnTo>
                    <a:pt x="233" y="550"/>
                  </a:lnTo>
                  <a:lnTo>
                    <a:pt x="232" y="550"/>
                  </a:lnTo>
                  <a:lnTo>
                    <a:pt x="232" y="551"/>
                  </a:lnTo>
                  <a:lnTo>
                    <a:pt x="231" y="551"/>
                  </a:lnTo>
                  <a:lnTo>
                    <a:pt x="231" y="550"/>
                  </a:lnTo>
                  <a:lnTo>
                    <a:pt x="229" y="550"/>
                  </a:lnTo>
                  <a:lnTo>
                    <a:pt x="229" y="551"/>
                  </a:lnTo>
                  <a:lnTo>
                    <a:pt x="228" y="551"/>
                  </a:lnTo>
                  <a:lnTo>
                    <a:pt x="228" y="550"/>
                  </a:lnTo>
                  <a:lnTo>
                    <a:pt x="227" y="550"/>
                  </a:lnTo>
                  <a:lnTo>
                    <a:pt x="227" y="551"/>
                  </a:lnTo>
                  <a:lnTo>
                    <a:pt x="226" y="551"/>
                  </a:lnTo>
                  <a:lnTo>
                    <a:pt x="225" y="551"/>
                  </a:lnTo>
                  <a:lnTo>
                    <a:pt x="223" y="552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2" y="551"/>
                  </a:lnTo>
                  <a:lnTo>
                    <a:pt x="223" y="551"/>
                  </a:lnTo>
                  <a:lnTo>
                    <a:pt x="225" y="550"/>
                  </a:lnTo>
                  <a:lnTo>
                    <a:pt x="227" y="550"/>
                  </a:lnTo>
                  <a:lnTo>
                    <a:pt x="226" y="550"/>
                  </a:lnTo>
                  <a:lnTo>
                    <a:pt x="226" y="549"/>
                  </a:lnTo>
                  <a:lnTo>
                    <a:pt x="225" y="549"/>
                  </a:lnTo>
                  <a:lnTo>
                    <a:pt x="225" y="547"/>
                  </a:lnTo>
                  <a:lnTo>
                    <a:pt x="225" y="549"/>
                  </a:lnTo>
                  <a:lnTo>
                    <a:pt x="223" y="550"/>
                  </a:lnTo>
                  <a:lnTo>
                    <a:pt x="223" y="549"/>
                  </a:lnTo>
                  <a:lnTo>
                    <a:pt x="222" y="550"/>
                  </a:lnTo>
                  <a:lnTo>
                    <a:pt x="222" y="549"/>
                  </a:lnTo>
                  <a:lnTo>
                    <a:pt x="221" y="549"/>
                  </a:lnTo>
                  <a:lnTo>
                    <a:pt x="223" y="547"/>
                  </a:lnTo>
                  <a:lnTo>
                    <a:pt x="223" y="546"/>
                  </a:lnTo>
                  <a:lnTo>
                    <a:pt x="222" y="546"/>
                  </a:lnTo>
                  <a:lnTo>
                    <a:pt x="223" y="545"/>
                  </a:lnTo>
                  <a:lnTo>
                    <a:pt x="222" y="545"/>
                  </a:lnTo>
                  <a:lnTo>
                    <a:pt x="222" y="544"/>
                  </a:lnTo>
                  <a:lnTo>
                    <a:pt x="221" y="544"/>
                  </a:lnTo>
                  <a:lnTo>
                    <a:pt x="222" y="544"/>
                  </a:lnTo>
                  <a:lnTo>
                    <a:pt x="223" y="544"/>
                  </a:lnTo>
                  <a:lnTo>
                    <a:pt x="223" y="545"/>
                  </a:lnTo>
                  <a:lnTo>
                    <a:pt x="225" y="545"/>
                  </a:lnTo>
                  <a:lnTo>
                    <a:pt x="223" y="545"/>
                  </a:lnTo>
                  <a:lnTo>
                    <a:pt x="223" y="546"/>
                  </a:lnTo>
                  <a:lnTo>
                    <a:pt x="226" y="546"/>
                  </a:lnTo>
                  <a:lnTo>
                    <a:pt x="226" y="545"/>
                  </a:lnTo>
                  <a:lnTo>
                    <a:pt x="225" y="545"/>
                  </a:lnTo>
                  <a:lnTo>
                    <a:pt x="225" y="544"/>
                  </a:lnTo>
                  <a:lnTo>
                    <a:pt x="226" y="544"/>
                  </a:lnTo>
                  <a:lnTo>
                    <a:pt x="227" y="544"/>
                  </a:lnTo>
                  <a:lnTo>
                    <a:pt x="227" y="543"/>
                  </a:lnTo>
                  <a:lnTo>
                    <a:pt x="227" y="544"/>
                  </a:lnTo>
                  <a:lnTo>
                    <a:pt x="228" y="544"/>
                  </a:lnTo>
                  <a:lnTo>
                    <a:pt x="227" y="543"/>
                  </a:lnTo>
                  <a:lnTo>
                    <a:pt x="228" y="541"/>
                  </a:lnTo>
                  <a:lnTo>
                    <a:pt x="229" y="541"/>
                  </a:lnTo>
                  <a:lnTo>
                    <a:pt x="227" y="541"/>
                  </a:lnTo>
                  <a:lnTo>
                    <a:pt x="226" y="543"/>
                  </a:lnTo>
                  <a:lnTo>
                    <a:pt x="225" y="543"/>
                  </a:lnTo>
                  <a:lnTo>
                    <a:pt x="225" y="544"/>
                  </a:lnTo>
                  <a:lnTo>
                    <a:pt x="223" y="543"/>
                  </a:lnTo>
                  <a:lnTo>
                    <a:pt x="225" y="541"/>
                  </a:lnTo>
                  <a:lnTo>
                    <a:pt x="226" y="541"/>
                  </a:lnTo>
                  <a:lnTo>
                    <a:pt x="225" y="541"/>
                  </a:lnTo>
                  <a:lnTo>
                    <a:pt x="223" y="540"/>
                  </a:lnTo>
                  <a:lnTo>
                    <a:pt x="225" y="540"/>
                  </a:lnTo>
                  <a:lnTo>
                    <a:pt x="226" y="540"/>
                  </a:lnTo>
                  <a:lnTo>
                    <a:pt x="227" y="540"/>
                  </a:lnTo>
                  <a:lnTo>
                    <a:pt x="227" y="541"/>
                  </a:lnTo>
                  <a:lnTo>
                    <a:pt x="227" y="540"/>
                  </a:lnTo>
                  <a:lnTo>
                    <a:pt x="225" y="539"/>
                  </a:lnTo>
                  <a:lnTo>
                    <a:pt x="223" y="539"/>
                  </a:lnTo>
                  <a:lnTo>
                    <a:pt x="225" y="539"/>
                  </a:lnTo>
                  <a:lnTo>
                    <a:pt x="227" y="539"/>
                  </a:lnTo>
                  <a:lnTo>
                    <a:pt x="229" y="539"/>
                  </a:lnTo>
                  <a:lnTo>
                    <a:pt x="231" y="539"/>
                  </a:lnTo>
                  <a:lnTo>
                    <a:pt x="231" y="538"/>
                  </a:lnTo>
                  <a:lnTo>
                    <a:pt x="229" y="538"/>
                  </a:lnTo>
                  <a:lnTo>
                    <a:pt x="228" y="538"/>
                  </a:lnTo>
                  <a:lnTo>
                    <a:pt x="228" y="539"/>
                  </a:lnTo>
                  <a:lnTo>
                    <a:pt x="227" y="539"/>
                  </a:lnTo>
                  <a:lnTo>
                    <a:pt x="227" y="538"/>
                  </a:lnTo>
                  <a:lnTo>
                    <a:pt x="228" y="538"/>
                  </a:lnTo>
                  <a:lnTo>
                    <a:pt x="229" y="538"/>
                  </a:lnTo>
                  <a:lnTo>
                    <a:pt x="227" y="537"/>
                  </a:lnTo>
                  <a:lnTo>
                    <a:pt x="227" y="538"/>
                  </a:lnTo>
                  <a:lnTo>
                    <a:pt x="227" y="537"/>
                  </a:lnTo>
                  <a:lnTo>
                    <a:pt x="228" y="537"/>
                  </a:lnTo>
                  <a:lnTo>
                    <a:pt x="229" y="537"/>
                  </a:lnTo>
                  <a:lnTo>
                    <a:pt x="232" y="537"/>
                  </a:lnTo>
                  <a:lnTo>
                    <a:pt x="231" y="537"/>
                  </a:lnTo>
                  <a:lnTo>
                    <a:pt x="229" y="537"/>
                  </a:lnTo>
                  <a:lnTo>
                    <a:pt x="229" y="535"/>
                  </a:lnTo>
                  <a:lnTo>
                    <a:pt x="228" y="535"/>
                  </a:lnTo>
                  <a:lnTo>
                    <a:pt x="229" y="535"/>
                  </a:lnTo>
                  <a:lnTo>
                    <a:pt x="228" y="535"/>
                  </a:lnTo>
                  <a:lnTo>
                    <a:pt x="228" y="534"/>
                  </a:lnTo>
                  <a:lnTo>
                    <a:pt x="227" y="534"/>
                  </a:lnTo>
                  <a:lnTo>
                    <a:pt x="227" y="533"/>
                  </a:lnTo>
                  <a:lnTo>
                    <a:pt x="228" y="533"/>
                  </a:lnTo>
                  <a:lnTo>
                    <a:pt x="229" y="533"/>
                  </a:lnTo>
                  <a:lnTo>
                    <a:pt x="229" y="532"/>
                  </a:lnTo>
                  <a:lnTo>
                    <a:pt x="231" y="532"/>
                  </a:lnTo>
                  <a:lnTo>
                    <a:pt x="232" y="532"/>
                  </a:lnTo>
                  <a:lnTo>
                    <a:pt x="231" y="532"/>
                  </a:lnTo>
                  <a:lnTo>
                    <a:pt x="231" y="533"/>
                  </a:lnTo>
                  <a:lnTo>
                    <a:pt x="232" y="533"/>
                  </a:lnTo>
                  <a:lnTo>
                    <a:pt x="232" y="532"/>
                  </a:lnTo>
                  <a:lnTo>
                    <a:pt x="233" y="532"/>
                  </a:lnTo>
                  <a:lnTo>
                    <a:pt x="233" y="531"/>
                  </a:lnTo>
                  <a:lnTo>
                    <a:pt x="232" y="531"/>
                  </a:lnTo>
                  <a:lnTo>
                    <a:pt x="233" y="529"/>
                  </a:lnTo>
                  <a:lnTo>
                    <a:pt x="233" y="531"/>
                  </a:lnTo>
                  <a:lnTo>
                    <a:pt x="233" y="532"/>
                  </a:lnTo>
                  <a:lnTo>
                    <a:pt x="234" y="532"/>
                  </a:lnTo>
                  <a:lnTo>
                    <a:pt x="234" y="531"/>
                  </a:lnTo>
                  <a:lnTo>
                    <a:pt x="235" y="531"/>
                  </a:lnTo>
                  <a:lnTo>
                    <a:pt x="234" y="529"/>
                  </a:lnTo>
                  <a:lnTo>
                    <a:pt x="235" y="529"/>
                  </a:lnTo>
                  <a:lnTo>
                    <a:pt x="235" y="529"/>
                  </a:lnTo>
                  <a:lnTo>
                    <a:pt x="237" y="531"/>
                  </a:lnTo>
                  <a:lnTo>
                    <a:pt x="237" y="529"/>
                  </a:lnTo>
                  <a:lnTo>
                    <a:pt x="237" y="531"/>
                  </a:lnTo>
                  <a:lnTo>
                    <a:pt x="237" y="529"/>
                  </a:lnTo>
                  <a:lnTo>
                    <a:pt x="235" y="529"/>
                  </a:lnTo>
                  <a:lnTo>
                    <a:pt x="235" y="529"/>
                  </a:lnTo>
                  <a:lnTo>
                    <a:pt x="235" y="528"/>
                  </a:lnTo>
                  <a:lnTo>
                    <a:pt x="235" y="527"/>
                  </a:lnTo>
                  <a:lnTo>
                    <a:pt x="235" y="527"/>
                  </a:lnTo>
                  <a:lnTo>
                    <a:pt x="235" y="528"/>
                  </a:lnTo>
                  <a:lnTo>
                    <a:pt x="235" y="527"/>
                  </a:lnTo>
                  <a:lnTo>
                    <a:pt x="238" y="527"/>
                  </a:lnTo>
                  <a:lnTo>
                    <a:pt x="239" y="528"/>
                  </a:lnTo>
                  <a:lnTo>
                    <a:pt x="239" y="527"/>
                  </a:lnTo>
                  <a:lnTo>
                    <a:pt x="238" y="527"/>
                  </a:lnTo>
                  <a:lnTo>
                    <a:pt x="237" y="527"/>
                  </a:lnTo>
                  <a:lnTo>
                    <a:pt x="238" y="527"/>
                  </a:lnTo>
                  <a:lnTo>
                    <a:pt x="239" y="527"/>
                  </a:lnTo>
                  <a:lnTo>
                    <a:pt x="240" y="527"/>
                  </a:lnTo>
                  <a:lnTo>
                    <a:pt x="241" y="527"/>
                  </a:lnTo>
                  <a:lnTo>
                    <a:pt x="240" y="527"/>
                  </a:lnTo>
                  <a:lnTo>
                    <a:pt x="240" y="527"/>
                  </a:lnTo>
                  <a:lnTo>
                    <a:pt x="241" y="528"/>
                  </a:lnTo>
                  <a:lnTo>
                    <a:pt x="241" y="527"/>
                  </a:lnTo>
                  <a:lnTo>
                    <a:pt x="240" y="527"/>
                  </a:lnTo>
                  <a:lnTo>
                    <a:pt x="241" y="527"/>
                  </a:lnTo>
                  <a:lnTo>
                    <a:pt x="241" y="527"/>
                  </a:lnTo>
                  <a:lnTo>
                    <a:pt x="243" y="527"/>
                  </a:lnTo>
                  <a:lnTo>
                    <a:pt x="244" y="527"/>
                  </a:lnTo>
                  <a:lnTo>
                    <a:pt x="244" y="527"/>
                  </a:lnTo>
                  <a:lnTo>
                    <a:pt x="245" y="527"/>
                  </a:lnTo>
                  <a:lnTo>
                    <a:pt x="245" y="528"/>
                  </a:lnTo>
                  <a:lnTo>
                    <a:pt x="246" y="529"/>
                  </a:lnTo>
                  <a:lnTo>
                    <a:pt x="246" y="528"/>
                  </a:lnTo>
                  <a:lnTo>
                    <a:pt x="246" y="527"/>
                  </a:lnTo>
                  <a:lnTo>
                    <a:pt x="246" y="527"/>
                  </a:lnTo>
                  <a:lnTo>
                    <a:pt x="245" y="527"/>
                  </a:lnTo>
                  <a:lnTo>
                    <a:pt x="246" y="527"/>
                  </a:lnTo>
                  <a:lnTo>
                    <a:pt x="249" y="527"/>
                  </a:lnTo>
                  <a:lnTo>
                    <a:pt x="250" y="527"/>
                  </a:lnTo>
                  <a:lnTo>
                    <a:pt x="249" y="527"/>
                  </a:lnTo>
                  <a:lnTo>
                    <a:pt x="247" y="527"/>
                  </a:lnTo>
                  <a:lnTo>
                    <a:pt x="246" y="526"/>
                  </a:lnTo>
                  <a:lnTo>
                    <a:pt x="245" y="526"/>
                  </a:lnTo>
                  <a:lnTo>
                    <a:pt x="245" y="527"/>
                  </a:lnTo>
                  <a:lnTo>
                    <a:pt x="244" y="527"/>
                  </a:lnTo>
                  <a:lnTo>
                    <a:pt x="245" y="527"/>
                  </a:lnTo>
                  <a:lnTo>
                    <a:pt x="245" y="526"/>
                  </a:lnTo>
                  <a:lnTo>
                    <a:pt x="244" y="526"/>
                  </a:lnTo>
                  <a:lnTo>
                    <a:pt x="243" y="526"/>
                  </a:lnTo>
                  <a:lnTo>
                    <a:pt x="243" y="525"/>
                  </a:lnTo>
                  <a:lnTo>
                    <a:pt x="243" y="524"/>
                  </a:lnTo>
                  <a:lnTo>
                    <a:pt x="243" y="525"/>
                  </a:lnTo>
                  <a:lnTo>
                    <a:pt x="241" y="525"/>
                  </a:lnTo>
                  <a:lnTo>
                    <a:pt x="240" y="525"/>
                  </a:lnTo>
                  <a:lnTo>
                    <a:pt x="239" y="525"/>
                  </a:lnTo>
                  <a:lnTo>
                    <a:pt x="239" y="526"/>
                  </a:lnTo>
                  <a:lnTo>
                    <a:pt x="240" y="526"/>
                  </a:lnTo>
                  <a:lnTo>
                    <a:pt x="239" y="526"/>
                  </a:lnTo>
                  <a:lnTo>
                    <a:pt x="238" y="527"/>
                  </a:lnTo>
                  <a:lnTo>
                    <a:pt x="238" y="526"/>
                  </a:lnTo>
                  <a:lnTo>
                    <a:pt x="238" y="525"/>
                  </a:lnTo>
                  <a:lnTo>
                    <a:pt x="238" y="526"/>
                  </a:lnTo>
                  <a:lnTo>
                    <a:pt x="237" y="526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235" y="525"/>
                  </a:lnTo>
                  <a:lnTo>
                    <a:pt x="237" y="524"/>
                  </a:lnTo>
                  <a:lnTo>
                    <a:pt x="238" y="522"/>
                  </a:lnTo>
                  <a:lnTo>
                    <a:pt x="237" y="522"/>
                  </a:lnTo>
                  <a:lnTo>
                    <a:pt x="237" y="521"/>
                  </a:lnTo>
                  <a:lnTo>
                    <a:pt x="238" y="521"/>
                  </a:lnTo>
                  <a:lnTo>
                    <a:pt x="239" y="521"/>
                  </a:lnTo>
                  <a:lnTo>
                    <a:pt x="239" y="522"/>
                  </a:lnTo>
                  <a:lnTo>
                    <a:pt x="240" y="522"/>
                  </a:lnTo>
                  <a:lnTo>
                    <a:pt x="240" y="521"/>
                  </a:lnTo>
                  <a:lnTo>
                    <a:pt x="241" y="521"/>
                  </a:lnTo>
                  <a:lnTo>
                    <a:pt x="241" y="520"/>
                  </a:lnTo>
                  <a:lnTo>
                    <a:pt x="240" y="521"/>
                  </a:lnTo>
                  <a:lnTo>
                    <a:pt x="239" y="520"/>
                  </a:lnTo>
                  <a:lnTo>
                    <a:pt x="240" y="520"/>
                  </a:lnTo>
                  <a:lnTo>
                    <a:pt x="239" y="520"/>
                  </a:lnTo>
                  <a:lnTo>
                    <a:pt x="239" y="519"/>
                  </a:lnTo>
                  <a:lnTo>
                    <a:pt x="241" y="518"/>
                  </a:lnTo>
                  <a:lnTo>
                    <a:pt x="243" y="516"/>
                  </a:lnTo>
                  <a:lnTo>
                    <a:pt x="243" y="518"/>
                  </a:lnTo>
                  <a:lnTo>
                    <a:pt x="241" y="518"/>
                  </a:lnTo>
                  <a:lnTo>
                    <a:pt x="241" y="519"/>
                  </a:lnTo>
                  <a:lnTo>
                    <a:pt x="243" y="519"/>
                  </a:lnTo>
                  <a:lnTo>
                    <a:pt x="241" y="519"/>
                  </a:lnTo>
                  <a:lnTo>
                    <a:pt x="240" y="519"/>
                  </a:lnTo>
                  <a:lnTo>
                    <a:pt x="240" y="520"/>
                  </a:lnTo>
                  <a:lnTo>
                    <a:pt x="241" y="520"/>
                  </a:lnTo>
                  <a:lnTo>
                    <a:pt x="243" y="519"/>
                  </a:lnTo>
                  <a:lnTo>
                    <a:pt x="244" y="519"/>
                  </a:lnTo>
                  <a:lnTo>
                    <a:pt x="244" y="520"/>
                  </a:lnTo>
                  <a:lnTo>
                    <a:pt x="243" y="520"/>
                  </a:lnTo>
                  <a:lnTo>
                    <a:pt x="244" y="520"/>
                  </a:lnTo>
                  <a:lnTo>
                    <a:pt x="243" y="520"/>
                  </a:lnTo>
                  <a:lnTo>
                    <a:pt x="243" y="521"/>
                  </a:lnTo>
                  <a:lnTo>
                    <a:pt x="244" y="520"/>
                  </a:lnTo>
                  <a:lnTo>
                    <a:pt x="245" y="519"/>
                  </a:lnTo>
                  <a:lnTo>
                    <a:pt x="246" y="520"/>
                  </a:lnTo>
                  <a:lnTo>
                    <a:pt x="246" y="521"/>
                  </a:lnTo>
                  <a:lnTo>
                    <a:pt x="247" y="522"/>
                  </a:lnTo>
                  <a:lnTo>
                    <a:pt x="247" y="524"/>
                  </a:lnTo>
                  <a:lnTo>
                    <a:pt x="249" y="525"/>
                  </a:lnTo>
                  <a:lnTo>
                    <a:pt x="247" y="525"/>
                  </a:lnTo>
                  <a:lnTo>
                    <a:pt x="249" y="525"/>
                  </a:lnTo>
                  <a:lnTo>
                    <a:pt x="249" y="524"/>
                  </a:lnTo>
                  <a:lnTo>
                    <a:pt x="247" y="524"/>
                  </a:lnTo>
                  <a:lnTo>
                    <a:pt x="247" y="522"/>
                  </a:lnTo>
                  <a:lnTo>
                    <a:pt x="247" y="521"/>
                  </a:lnTo>
                  <a:lnTo>
                    <a:pt x="247" y="520"/>
                  </a:lnTo>
                  <a:lnTo>
                    <a:pt x="247" y="519"/>
                  </a:lnTo>
                  <a:lnTo>
                    <a:pt x="250" y="518"/>
                  </a:lnTo>
                  <a:lnTo>
                    <a:pt x="251" y="518"/>
                  </a:lnTo>
                  <a:lnTo>
                    <a:pt x="251" y="516"/>
                  </a:lnTo>
                  <a:lnTo>
                    <a:pt x="249" y="518"/>
                  </a:lnTo>
                  <a:lnTo>
                    <a:pt x="247" y="519"/>
                  </a:lnTo>
                  <a:lnTo>
                    <a:pt x="246" y="519"/>
                  </a:lnTo>
                  <a:lnTo>
                    <a:pt x="244" y="519"/>
                  </a:lnTo>
                  <a:lnTo>
                    <a:pt x="244" y="518"/>
                  </a:lnTo>
                  <a:lnTo>
                    <a:pt x="244" y="516"/>
                  </a:lnTo>
                  <a:lnTo>
                    <a:pt x="245" y="516"/>
                  </a:lnTo>
                  <a:lnTo>
                    <a:pt x="246" y="516"/>
                  </a:lnTo>
                  <a:lnTo>
                    <a:pt x="246" y="518"/>
                  </a:lnTo>
                  <a:lnTo>
                    <a:pt x="246" y="516"/>
                  </a:lnTo>
                  <a:lnTo>
                    <a:pt x="246" y="515"/>
                  </a:lnTo>
                  <a:lnTo>
                    <a:pt x="245" y="515"/>
                  </a:lnTo>
                  <a:lnTo>
                    <a:pt x="245" y="516"/>
                  </a:lnTo>
                  <a:lnTo>
                    <a:pt x="245" y="515"/>
                  </a:lnTo>
                  <a:lnTo>
                    <a:pt x="244" y="515"/>
                  </a:lnTo>
                  <a:lnTo>
                    <a:pt x="244" y="516"/>
                  </a:lnTo>
                  <a:lnTo>
                    <a:pt x="244" y="515"/>
                  </a:lnTo>
                  <a:lnTo>
                    <a:pt x="245" y="514"/>
                  </a:lnTo>
                  <a:lnTo>
                    <a:pt x="244" y="514"/>
                  </a:lnTo>
                  <a:lnTo>
                    <a:pt x="245" y="513"/>
                  </a:lnTo>
                  <a:lnTo>
                    <a:pt x="246" y="514"/>
                  </a:lnTo>
                  <a:lnTo>
                    <a:pt x="247" y="514"/>
                  </a:lnTo>
                  <a:lnTo>
                    <a:pt x="249" y="514"/>
                  </a:lnTo>
                  <a:lnTo>
                    <a:pt x="247" y="513"/>
                  </a:lnTo>
                  <a:lnTo>
                    <a:pt x="246" y="514"/>
                  </a:lnTo>
                  <a:lnTo>
                    <a:pt x="246" y="513"/>
                  </a:lnTo>
                  <a:lnTo>
                    <a:pt x="247" y="512"/>
                  </a:lnTo>
                  <a:lnTo>
                    <a:pt x="249" y="513"/>
                  </a:lnTo>
                  <a:lnTo>
                    <a:pt x="250" y="514"/>
                  </a:lnTo>
                  <a:lnTo>
                    <a:pt x="250" y="513"/>
                  </a:lnTo>
                  <a:lnTo>
                    <a:pt x="249" y="512"/>
                  </a:lnTo>
                  <a:lnTo>
                    <a:pt x="249" y="510"/>
                  </a:lnTo>
                  <a:lnTo>
                    <a:pt x="247" y="512"/>
                  </a:lnTo>
                  <a:lnTo>
                    <a:pt x="246" y="510"/>
                  </a:lnTo>
                  <a:lnTo>
                    <a:pt x="246" y="509"/>
                  </a:lnTo>
                  <a:lnTo>
                    <a:pt x="246" y="510"/>
                  </a:lnTo>
                  <a:lnTo>
                    <a:pt x="245" y="509"/>
                  </a:lnTo>
                  <a:lnTo>
                    <a:pt x="245" y="510"/>
                  </a:lnTo>
                  <a:lnTo>
                    <a:pt x="245" y="512"/>
                  </a:lnTo>
                  <a:lnTo>
                    <a:pt x="244" y="512"/>
                  </a:lnTo>
                  <a:lnTo>
                    <a:pt x="244" y="513"/>
                  </a:lnTo>
                  <a:lnTo>
                    <a:pt x="243" y="513"/>
                  </a:lnTo>
                  <a:lnTo>
                    <a:pt x="241" y="514"/>
                  </a:lnTo>
                  <a:lnTo>
                    <a:pt x="240" y="515"/>
                  </a:lnTo>
                  <a:lnTo>
                    <a:pt x="239" y="515"/>
                  </a:lnTo>
                  <a:lnTo>
                    <a:pt x="239" y="514"/>
                  </a:lnTo>
                  <a:lnTo>
                    <a:pt x="240" y="514"/>
                  </a:lnTo>
                  <a:lnTo>
                    <a:pt x="240" y="513"/>
                  </a:lnTo>
                  <a:lnTo>
                    <a:pt x="239" y="513"/>
                  </a:lnTo>
                  <a:lnTo>
                    <a:pt x="240" y="513"/>
                  </a:lnTo>
                  <a:lnTo>
                    <a:pt x="243" y="513"/>
                  </a:lnTo>
                  <a:lnTo>
                    <a:pt x="243" y="512"/>
                  </a:lnTo>
                  <a:lnTo>
                    <a:pt x="241" y="513"/>
                  </a:lnTo>
                  <a:lnTo>
                    <a:pt x="241" y="512"/>
                  </a:lnTo>
                  <a:lnTo>
                    <a:pt x="240" y="512"/>
                  </a:lnTo>
                  <a:lnTo>
                    <a:pt x="240" y="510"/>
                  </a:lnTo>
                  <a:lnTo>
                    <a:pt x="239" y="510"/>
                  </a:lnTo>
                  <a:lnTo>
                    <a:pt x="239" y="512"/>
                  </a:lnTo>
                  <a:lnTo>
                    <a:pt x="239" y="510"/>
                  </a:lnTo>
                  <a:lnTo>
                    <a:pt x="240" y="510"/>
                  </a:lnTo>
                  <a:lnTo>
                    <a:pt x="241" y="509"/>
                  </a:lnTo>
                  <a:lnTo>
                    <a:pt x="243" y="509"/>
                  </a:lnTo>
                  <a:lnTo>
                    <a:pt x="240" y="509"/>
                  </a:lnTo>
                  <a:lnTo>
                    <a:pt x="241" y="508"/>
                  </a:lnTo>
                  <a:lnTo>
                    <a:pt x="243" y="508"/>
                  </a:lnTo>
                  <a:lnTo>
                    <a:pt x="244" y="508"/>
                  </a:lnTo>
                  <a:lnTo>
                    <a:pt x="244" y="509"/>
                  </a:lnTo>
                  <a:lnTo>
                    <a:pt x="244" y="510"/>
                  </a:lnTo>
                  <a:lnTo>
                    <a:pt x="245" y="508"/>
                  </a:lnTo>
                  <a:lnTo>
                    <a:pt x="246" y="508"/>
                  </a:lnTo>
                  <a:lnTo>
                    <a:pt x="247" y="507"/>
                  </a:lnTo>
                  <a:lnTo>
                    <a:pt x="247" y="508"/>
                  </a:lnTo>
                  <a:lnTo>
                    <a:pt x="246" y="508"/>
                  </a:lnTo>
                  <a:lnTo>
                    <a:pt x="246" y="509"/>
                  </a:lnTo>
                  <a:lnTo>
                    <a:pt x="247" y="509"/>
                  </a:lnTo>
                  <a:lnTo>
                    <a:pt x="247" y="508"/>
                  </a:lnTo>
                  <a:lnTo>
                    <a:pt x="247" y="507"/>
                  </a:lnTo>
                  <a:lnTo>
                    <a:pt x="250" y="507"/>
                  </a:lnTo>
                  <a:lnTo>
                    <a:pt x="250" y="508"/>
                  </a:lnTo>
                  <a:lnTo>
                    <a:pt x="251" y="508"/>
                  </a:lnTo>
                  <a:lnTo>
                    <a:pt x="251" y="507"/>
                  </a:lnTo>
                  <a:lnTo>
                    <a:pt x="251" y="506"/>
                  </a:lnTo>
                  <a:lnTo>
                    <a:pt x="252" y="504"/>
                  </a:lnTo>
                  <a:lnTo>
                    <a:pt x="251" y="504"/>
                  </a:lnTo>
                  <a:lnTo>
                    <a:pt x="250" y="504"/>
                  </a:lnTo>
                  <a:lnTo>
                    <a:pt x="251" y="503"/>
                  </a:lnTo>
                  <a:lnTo>
                    <a:pt x="250" y="503"/>
                  </a:lnTo>
                  <a:lnTo>
                    <a:pt x="250" y="504"/>
                  </a:lnTo>
                  <a:lnTo>
                    <a:pt x="247" y="504"/>
                  </a:lnTo>
                  <a:lnTo>
                    <a:pt x="247" y="503"/>
                  </a:lnTo>
                  <a:lnTo>
                    <a:pt x="245" y="504"/>
                  </a:lnTo>
                  <a:lnTo>
                    <a:pt x="246" y="504"/>
                  </a:lnTo>
                  <a:lnTo>
                    <a:pt x="246" y="506"/>
                  </a:lnTo>
                  <a:lnTo>
                    <a:pt x="245" y="506"/>
                  </a:lnTo>
                  <a:lnTo>
                    <a:pt x="245" y="504"/>
                  </a:lnTo>
                  <a:lnTo>
                    <a:pt x="244" y="504"/>
                  </a:lnTo>
                  <a:lnTo>
                    <a:pt x="245" y="503"/>
                  </a:lnTo>
                  <a:lnTo>
                    <a:pt x="246" y="502"/>
                  </a:lnTo>
                  <a:lnTo>
                    <a:pt x="246" y="501"/>
                  </a:lnTo>
                  <a:lnTo>
                    <a:pt x="246" y="502"/>
                  </a:lnTo>
                  <a:lnTo>
                    <a:pt x="247" y="502"/>
                  </a:lnTo>
                  <a:lnTo>
                    <a:pt x="249" y="501"/>
                  </a:lnTo>
                  <a:lnTo>
                    <a:pt x="249" y="502"/>
                  </a:lnTo>
                  <a:lnTo>
                    <a:pt x="249" y="503"/>
                  </a:lnTo>
                  <a:lnTo>
                    <a:pt x="249" y="502"/>
                  </a:lnTo>
                  <a:lnTo>
                    <a:pt x="247" y="502"/>
                  </a:lnTo>
                  <a:lnTo>
                    <a:pt x="249" y="503"/>
                  </a:lnTo>
                  <a:lnTo>
                    <a:pt x="247" y="503"/>
                  </a:lnTo>
                  <a:lnTo>
                    <a:pt x="249" y="503"/>
                  </a:lnTo>
                  <a:lnTo>
                    <a:pt x="250" y="503"/>
                  </a:lnTo>
                  <a:lnTo>
                    <a:pt x="250" y="502"/>
                  </a:lnTo>
                  <a:lnTo>
                    <a:pt x="251" y="502"/>
                  </a:lnTo>
                  <a:lnTo>
                    <a:pt x="251" y="501"/>
                  </a:lnTo>
                  <a:lnTo>
                    <a:pt x="251" y="500"/>
                  </a:lnTo>
                  <a:lnTo>
                    <a:pt x="251" y="498"/>
                  </a:lnTo>
                  <a:lnTo>
                    <a:pt x="252" y="498"/>
                  </a:lnTo>
                  <a:lnTo>
                    <a:pt x="252" y="500"/>
                  </a:lnTo>
                  <a:lnTo>
                    <a:pt x="252" y="501"/>
                  </a:lnTo>
                  <a:lnTo>
                    <a:pt x="253" y="501"/>
                  </a:lnTo>
                  <a:lnTo>
                    <a:pt x="253" y="502"/>
                  </a:lnTo>
                  <a:lnTo>
                    <a:pt x="252" y="502"/>
                  </a:lnTo>
                  <a:lnTo>
                    <a:pt x="253" y="503"/>
                  </a:lnTo>
                  <a:lnTo>
                    <a:pt x="252" y="503"/>
                  </a:lnTo>
                  <a:lnTo>
                    <a:pt x="252" y="504"/>
                  </a:lnTo>
                  <a:lnTo>
                    <a:pt x="253" y="506"/>
                  </a:lnTo>
                  <a:lnTo>
                    <a:pt x="255" y="507"/>
                  </a:lnTo>
                  <a:lnTo>
                    <a:pt x="255" y="508"/>
                  </a:lnTo>
                  <a:lnTo>
                    <a:pt x="255" y="509"/>
                  </a:lnTo>
                  <a:lnTo>
                    <a:pt x="256" y="509"/>
                  </a:lnTo>
                  <a:lnTo>
                    <a:pt x="257" y="510"/>
                  </a:lnTo>
                  <a:lnTo>
                    <a:pt x="257" y="509"/>
                  </a:lnTo>
                  <a:lnTo>
                    <a:pt x="256" y="509"/>
                  </a:lnTo>
                  <a:lnTo>
                    <a:pt x="255" y="508"/>
                  </a:lnTo>
                  <a:lnTo>
                    <a:pt x="255" y="507"/>
                  </a:lnTo>
                  <a:lnTo>
                    <a:pt x="255" y="506"/>
                  </a:lnTo>
                  <a:lnTo>
                    <a:pt x="255" y="504"/>
                  </a:lnTo>
                  <a:lnTo>
                    <a:pt x="255" y="506"/>
                  </a:lnTo>
                  <a:lnTo>
                    <a:pt x="256" y="507"/>
                  </a:lnTo>
                  <a:lnTo>
                    <a:pt x="256" y="508"/>
                  </a:lnTo>
                  <a:lnTo>
                    <a:pt x="257" y="508"/>
                  </a:lnTo>
                  <a:lnTo>
                    <a:pt x="257" y="507"/>
                  </a:lnTo>
                  <a:lnTo>
                    <a:pt x="256" y="507"/>
                  </a:lnTo>
                  <a:lnTo>
                    <a:pt x="256" y="506"/>
                  </a:lnTo>
                  <a:lnTo>
                    <a:pt x="256" y="504"/>
                  </a:lnTo>
                  <a:lnTo>
                    <a:pt x="256" y="506"/>
                  </a:lnTo>
                  <a:lnTo>
                    <a:pt x="257" y="506"/>
                  </a:lnTo>
                  <a:lnTo>
                    <a:pt x="257" y="507"/>
                  </a:lnTo>
                  <a:lnTo>
                    <a:pt x="258" y="506"/>
                  </a:lnTo>
                  <a:lnTo>
                    <a:pt x="257" y="506"/>
                  </a:lnTo>
                  <a:lnTo>
                    <a:pt x="257" y="504"/>
                  </a:lnTo>
                  <a:lnTo>
                    <a:pt x="256" y="504"/>
                  </a:lnTo>
                  <a:lnTo>
                    <a:pt x="256" y="503"/>
                  </a:lnTo>
                  <a:lnTo>
                    <a:pt x="257" y="503"/>
                  </a:lnTo>
                  <a:lnTo>
                    <a:pt x="257" y="502"/>
                  </a:lnTo>
                  <a:lnTo>
                    <a:pt x="258" y="503"/>
                  </a:lnTo>
                  <a:lnTo>
                    <a:pt x="259" y="503"/>
                  </a:lnTo>
                  <a:lnTo>
                    <a:pt x="258" y="503"/>
                  </a:lnTo>
                  <a:lnTo>
                    <a:pt x="258" y="502"/>
                  </a:lnTo>
                  <a:lnTo>
                    <a:pt x="257" y="502"/>
                  </a:lnTo>
                  <a:lnTo>
                    <a:pt x="256" y="503"/>
                  </a:lnTo>
                  <a:lnTo>
                    <a:pt x="255" y="502"/>
                  </a:lnTo>
                  <a:lnTo>
                    <a:pt x="255" y="501"/>
                  </a:lnTo>
                  <a:lnTo>
                    <a:pt x="255" y="502"/>
                  </a:lnTo>
                  <a:lnTo>
                    <a:pt x="256" y="502"/>
                  </a:lnTo>
                  <a:lnTo>
                    <a:pt x="256" y="501"/>
                  </a:lnTo>
                  <a:lnTo>
                    <a:pt x="257" y="501"/>
                  </a:lnTo>
                  <a:lnTo>
                    <a:pt x="256" y="500"/>
                  </a:lnTo>
                  <a:lnTo>
                    <a:pt x="258" y="501"/>
                  </a:lnTo>
                  <a:lnTo>
                    <a:pt x="257" y="500"/>
                  </a:lnTo>
                  <a:lnTo>
                    <a:pt x="257" y="498"/>
                  </a:lnTo>
                  <a:lnTo>
                    <a:pt x="256" y="500"/>
                  </a:lnTo>
                  <a:lnTo>
                    <a:pt x="253" y="500"/>
                  </a:lnTo>
                  <a:lnTo>
                    <a:pt x="253" y="498"/>
                  </a:lnTo>
                  <a:lnTo>
                    <a:pt x="255" y="498"/>
                  </a:lnTo>
                  <a:lnTo>
                    <a:pt x="256" y="498"/>
                  </a:lnTo>
                  <a:lnTo>
                    <a:pt x="253" y="498"/>
                  </a:lnTo>
                  <a:lnTo>
                    <a:pt x="253" y="498"/>
                  </a:lnTo>
                  <a:lnTo>
                    <a:pt x="253" y="497"/>
                  </a:lnTo>
                  <a:lnTo>
                    <a:pt x="255" y="497"/>
                  </a:lnTo>
                  <a:lnTo>
                    <a:pt x="255" y="498"/>
                  </a:lnTo>
                  <a:lnTo>
                    <a:pt x="256" y="498"/>
                  </a:lnTo>
                  <a:lnTo>
                    <a:pt x="257" y="498"/>
                  </a:lnTo>
                  <a:lnTo>
                    <a:pt x="258" y="498"/>
                  </a:lnTo>
                  <a:lnTo>
                    <a:pt x="258" y="500"/>
                  </a:lnTo>
                  <a:lnTo>
                    <a:pt x="259" y="501"/>
                  </a:lnTo>
                  <a:lnTo>
                    <a:pt x="260" y="501"/>
                  </a:lnTo>
                  <a:lnTo>
                    <a:pt x="259" y="501"/>
                  </a:lnTo>
                  <a:lnTo>
                    <a:pt x="259" y="500"/>
                  </a:lnTo>
                  <a:lnTo>
                    <a:pt x="258" y="500"/>
                  </a:lnTo>
                  <a:lnTo>
                    <a:pt x="258" y="498"/>
                  </a:lnTo>
                  <a:lnTo>
                    <a:pt x="258" y="498"/>
                  </a:lnTo>
                  <a:lnTo>
                    <a:pt x="257" y="498"/>
                  </a:lnTo>
                  <a:lnTo>
                    <a:pt x="256" y="498"/>
                  </a:lnTo>
                  <a:lnTo>
                    <a:pt x="256" y="497"/>
                  </a:lnTo>
                  <a:lnTo>
                    <a:pt x="255" y="497"/>
                  </a:lnTo>
                  <a:lnTo>
                    <a:pt x="255" y="496"/>
                  </a:lnTo>
                  <a:lnTo>
                    <a:pt x="256" y="496"/>
                  </a:lnTo>
                  <a:lnTo>
                    <a:pt x="256" y="495"/>
                  </a:lnTo>
                  <a:lnTo>
                    <a:pt x="259" y="495"/>
                  </a:lnTo>
                  <a:lnTo>
                    <a:pt x="260" y="496"/>
                  </a:lnTo>
                  <a:lnTo>
                    <a:pt x="260" y="497"/>
                  </a:lnTo>
                  <a:lnTo>
                    <a:pt x="263" y="496"/>
                  </a:lnTo>
                  <a:lnTo>
                    <a:pt x="264" y="496"/>
                  </a:lnTo>
                  <a:lnTo>
                    <a:pt x="264" y="497"/>
                  </a:lnTo>
                  <a:lnTo>
                    <a:pt x="264" y="498"/>
                  </a:lnTo>
                  <a:lnTo>
                    <a:pt x="264" y="498"/>
                  </a:lnTo>
                  <a:lnTo>
                    <a:pt x="264" y="498"/>
                  </a:lnTo>
                  <a:lnTo>
                    <a:pt x="264" y="500"/>
                  </a:lnTo>
                  <a:lnTo>
                    <a:pt x="264" y="501"/>
                  </a:lnTo>
                  <a:lnTo>
                    <a:pt x="265" y="501"/>
                  </a:lnTo>
                  <a:lnTo>
                    <a:pt x="265" y="500"/>
                  </a:lnTo>
                  <a:lnTo>
                    <a:pt x="265" y="498"/>
                  </a:lnTo>
                  <a:lnTo>
                    <a:pt x="265" y="498"/>
                  </a:lnTo>
                  <a:lnTo>
                    <a:pt x="264" y="497"/>
                  </a:lnTo>
                  <a:lnTo>
                    <a:pt x="264" y="496"/>
                  </a:lnTo>
                  <a:lnTo>
                    <a:pt x="264" y="496"/>
                  </a:lnTo>
                  <a:lnTo>
                    <a:pt x="264" y="495"/>
                  </a:lnTo>
                  <a:lnTo>
                    <a:pt x="266" y="496"/>
                  </a:lnTo>
                  <a:lnTo>
                    <a:pt x="268" y="496"/>
                  </a:lnTo>
                  <a:lnTo>
                    <a:pt x="266" y="496"/>
                  </a:lnTo>
                  <a:lnTo>
                    <a:pt x="265" y="495"/>
                  </a:lnTo>
                  <a:lnTo>
                    <a:pt x="266" y="494"/>
                  </a:lnTo>
                  <a:lnTo>
                    <a:pt x="269" y="495"/>
                  </a:lnTo>
                  <a:lnTo>
                    <a:pt x="270" y="496"/>
                  </a:lnTo>
                  <a:lnTo>
                    <a:pt x="270" y="495"/>
                  </a:lnTo>
                  <a:lnTo>
                    <a:pt x="268" y="494"/>
                  </a:lnTo>
                  <a:lnTo>
                    <a:pt x="266" y="494"/>
                  </a:lnTo>
                  <a:lnTo>
                    <a:pt x="266" y="491"/>
                  </a:lnTo>
                  <a:lnTo>
                    <a:pt x="265" y="493"/>
                  </a:lnTo>
                  <a:lnTo>
                    <a:pt x="264" y="493"/>
                  </a:lnTo>
                  <a:lnTo>
                    <a:pt x="264" y="494"/>
                  </a:lnTo>
                  <a:lnTo>
                    <a:pt x="263" y="494"/>
                  </a:lnTo>
                  <a:lnTo>
                    <a:pt x="263" y="493"/>
                  </a:lnTo>
                  <a:lnTo>
                    <a:pt x="262" y="493"/>
                  </a:lnTo>
                  <a:lnTo>
                    <a:pt x="262" y="494"/>
                  </a:lnTo>
                  <a:lnTo>
                    <a:pt x="260" y="494"/>
                  </a:lnTo>
                  <a:lnTo>
                    <a:pt x="259" y="494"/>
                  </a:lnTo>
                  <a:lnTo>
                    <a:pt x="257" y="494"/>
                  </a:lnTo>
                  <a:lnTo>
                    <a:pt x="257" y="493"/>
                  </a:lnTo>
                  <a:lnTo>
                    <a:pt x="257" y="491"/>
                  </a:lnTo>
                  <a:lnTo>
                    <a:pt x="258" y="491"/>
                  </a:lnTo>
                  <a:lnTo>
                    <a:pt x="258" y="490"/>
                  </a:lnTo>
                  <a:lnTo>
                    <a:pt x="258" y="489"/>
                  </a:lnTo>
                  <a:lnTo>
                    <a:pt x="258" y="488"/>
                  </a:lnTo>
                  <a:lnTo>
                    <a:pt x="259" y="488"/>
                  </a:lnTo>
                  <a:lnTo>
                    <a:pt x="260" y="487"/>
                  </a:lnTo>
                  <a:lnTo>
                    <a:pt x="262" y="487"/>
                  </a:lnTo>
                  <a:lnTo>
                    <a:pt x="263" y="487"/>
                  </a:lnTo>
                  <a:lnTo>
                    <a:pt x="263" y="488"/>
                  </a:lnTo>
                  <a:lnTo>
                    <a:pt x="264" y="489"/>
                  </a:lnTo>
                  <a:lnTo>
                    <a:pt x="264" y="488"/>
                  </a:lnTo>
                  <a:lnTo>
                    <a:pt x="263" y="488"/>
                  </a:lnTo>
                  <a:lnTo>
                    <a:pt x="263" y="487"/>
                  </a:lnTo>
                  <a:lnTo>
                    <a:pt x="264" y="487"/>
                  </a:lnTo>
                  <a:lnTo>
                    <a:pt x="264" y="485"/>
                  </a:lnTo>
                  <a:lnTo>
                    <a:pt x="264" y="487"/>
                  </a:lnTo>
                  <a:lnTo>
                    <a:pt x="265" y="487"/>
                  </a:lnTo>
                  <a:lnTo>
                    <a:pt x="265" y="488"/>
                  </a:lnTo>
                  <a:lnTo>
                    <a:pt x="266" y="488"/>
                  </a:lnTo>
                  <a:lnTo>
                    <a:pt x="268" y="488"/>
                  </a:lnTo>
                  <a:lnTo>
                    <a:pt x="269" y="488"/>
                  </a:lnTo>
                  <a:lnTo>
                    <a:pt x="268" y="487"/>
                  </a:lnTo>
                  <a:lnTo>
                    <a:pt x="266" y="487"/>
                  </a:lnTo>
                  <a:lnTo>
                    <a:pt x="265" y="487"/>
                  </a:lnTo>
                  <a:lnTo>
                    <a:pt x="265" y="485"/>
                  </a:lnTo>
                  <a:lnTo>
                    <a:pt x="264" y="485"/>
                  </a:lnTo>
                  <a:lnTo>
                    <a:pt x="264" y="484"/>
                  </a:lnTo>
                  <a:lnTo>
                    <a:pt x="265" y="484"/>
                  </a:lnTo>
                  <a:lnTo>
                    <a:pt x="265" y="483"/>
                  </a:lnTo>
                  <a:lnTo>
                    <a:pt x="266" y="483"/>
                  </a:lnTo>
                  <a:lnTo>
                    <a:pt x="268" y="484"/>
                  </a:lnTo>
                  <a:lnTo>
                    <a:pt x="269" y="484"/>
                  </a:lnTo>
                  <a:lnTo>
                    <a:pt x="269" y="485"/>
                  </a:lnTo>
                  <a:lnTo>
                    <a:pt x="269" y="484"/>
                  </a:lnTo>
                  <a:lnTo>
                    <a:pt x="268" y="484"/>
                  </a:lnTo>
                  <a:lnTo>
                    <a:pt x="266" y="483"/>
                  </a:lnTo>
                  <a:lnTo>
                    <a:pt x="266" y="482"/>
                  </a:lnTo>
                  <a:lnTo>
                    <a:pt x="268" y="482"/>
                  </a:lnTo>
                  <a:lnTo>
                    <a:pt x="269" y="481"/>
                  </a:lnTo>
                  <a:lnTo>
                    <a:pt x="269" y="482"/>
                  </a:lnTo>
                  <a:lnTo>
                    <a:pt x="270" y="482"/>
                  </a:lnTo>
                  <a:lnTo>
                    <a:pt x="270" y="481"/>
                  </a:lnTo>
                  <a:lnTo>
                    <a:pt x="269" y="481"/>
                  </a:lnTo>
                  <a:lnTo>
                    <a:pt x="269" y="479"/>
                  </a:lnTo>
                  <a:lnTo>
                    <a:pt x="266" y="481"/>
                  </a:lnTo>
                  <a:lnTo>
                    <a:pt x="265" y="481"/>
                  </a:lnTo>
                  <a:lnTo>
                    <a:pt x="266" y="479"/>
                  </a:lnTo>
                  <a:lnTo>
                    <a:pt x="266" y="478"/>
                  </a:lnTo>
                  <a:lnTo>
                    <a:pt x="266" y="477"/>
                  </a:lnTo>
                  <a:lnTo>
                    <a:pt x="268" y="476"/>
                  </a:lnTo>
                  <a:lnTo>
                    <a:pt x="269" y="475"/>
                  </a:lnTo>
                  <a:lnTo>
                    <a:pt x="268" y="475"/>
                  </a:lnTo>
                  <a:lnTo>
                    <a:pt x="270" y="475"/>
                  </a:lnTo>
                  <a:lnTo>
                    <a:pt x="271" y="473"/>
                  </a:lnTo>
                  <a:lnTo>
                    <a:pt x="272" y="473"/>
                  </a:lnTo>
                  <a:lnTo>
                    <a:pt x="274" y="473"/>
                  </a:lnTo>
                  <a:lnTo>
                    <a:pt x="272" y="473"/>
                  </a:lnTo>
                  <a:lnTo>
                    <a:pt x="272" y="472"/>
                  </a:lnTo>
                  <a:lnTo>
                    <a:pt x="272" y="471"/>
                  </a:lnTo>
                  <a:lnTo>
                    <a:pt x="271" y="471"/>
                  </a:lnTo>
                  <a:lnTo>
                    <a:pt x="271" y="470"/>
                  </a:lnTo>
                  <a:lnTo>
                    <a:pt x="271" y="470"/>
                  </a:lnTo>
                  <a:lnTo>
                    <a:pt x="272" y="470"/>
                  </a:lnTo>
                  <a:lnTo>
                    <a:pt x="272" y="469"/>
                  </a:lnTo>
                  <a:lnTo>
                    <a:pt x="274" y="469"/>
                  </a:lnTo>
                  <a:lnTo>
                    <a:pt x="272" y="469"/>
                  </a:lnTo>
                  <a:lnTo>
                    <a:pt x="274" y="467"/>
                  </a:lnTo>
                  <a:lnTo>
                    <a:pt x="274" y="466"/>
                  </a:lnTo>
                  <a:lnTo>
                    <a:pt x="274" y="465"/>
                  </a:lnTo>
                  <a:lnTo>
                    <a:pt x="275" y="465"/>
                  </a:lnTo>
                  <a:lnTo>
                    <a:pt x="276" y="466"/>
                  </a:lnTo>
                  <a:lnTo>
                    <a:pt x="276" y="467"/>
                  </a:lnTo>
                  <a:lnTo>
                    <a:pt x="277" y="467"/>
                  </a:lnTo>
                  <a:lnTo>
                    <a:pt x="277" y="469"/>
                  </a:lnTo>
                  <a:lnTo>
                    <a:pt x="277" y="470"/>
                  </a:lnTo>
                  <a:lnTo>
                    <a:pt x="277" y="470"/>
                  </a:lnTo>
                  <a:lnTo>
                    <a:pt x="277" y="471"/>
                  </a:lnTo>
                  <a:lnTo>
                    <a:pt x="277" y="470"/>
                  </a:lnTo>
                  <a:lnTo>
                    <a:pt x="277" y="470"/>
                  </a:lnTo>
                  <a:lnTo>
                    <a:pt x="277" y="469"/>
                  </a:lnTo>
                  <a:lnTo>
                    <a:pt x="278" y="470"/>
                  </a:lnTo>
                  <a:lnTo>
                    <a:pt x="278" y="470"/>
                  </a:lnTo>
                  <a:lnTo>
                    <a:pt x="280" y="470"/>
                  </a:lnTo>
                  <a:lnTo>
                    <a:pt x="278" y="470"/>
                  </a:lnTo>
                  <a:lnTo>
                    <a:pt x="278" y="470"/>
                  </a:lnTo>
                  <a:lnTo>
                    <a:pt x="280" y="470"/>
                  </a:lnTo>
                  <a:lnTo>
                    <a:pt x="281" y="470"/>
                  </a:lnTo>
                  <a:lnTo>
                    <a:pt x="282" y="470"/>
                  </a:lnTo>
                  <a:lnTo>
                    <a:pt x="282" y="470"/>
                  </a:lnTo>
                  <a:lnTo>
                    <a:pt x="282" y="469"/>
                  </a:lnTo>
                  <a:lnTo>
                    <a:pt x="278" y="469"/>
                  </a:lnTo>
                  <a:lnTo>
                    <a:pt x="278" y="467"/>
                  </a:lnTo>
                  <a:lnTo>
                    <a:pt x="278" y="466"/>
                  </a:lnTo>
                  <a:lnTo>
                    <a:pt x="277" y="466"/>
                  </a:lnTo>
                  <a:lnTo>
                    <a:pt x="276" y="466"/>
                  </a:lnTo>
                  <a:lnTo>
                    <a:pt x="276" y="465"/>
                  </a:lnTo>
                  <a:lnTo>
                    <a:pt x="277" y="465"/>
                  </a:lnTo>
                  <a:lnTo>
                    <a:pt x="276" y="464"/>
                  </a:lnTo>
                  <a:lnTo>
                    <a:pt x="277" y="464"/>
                  </a:lnTo>
                  <a:lnTo>
                    <a:pt x="278" y="463"/>
                  </a:lnTo>
                  <a:lnTo>
                    <a:pt x="281" y="463"/>
                  </a:lnTo>
                  <a:lnTo>
                    <a:pt x="281" y="464"/>
                  </a:lnTo>
                  <a:lnTo>
                    <a:pt x="281" y="465"/>
                  </a:lnTo>
                  <a:lnTo>
                    <a:pt x="282" y="466"/>
                  </a:lnTo>
                  <a:lnTo>
                    <a:pt x="282" y="467"/>
                  </a:lnTo>
                  <a:lnTo>
                    <a:pt x="283" y="467"/>
                  </a:lnTo>
                  <a:lnTo>
                    <a:pt x="283" y="469"/>
                  </a:lnTo>
                  <a:lnTo>
                    <a:pt x="286" y="469"/>
                  </a:lnTo>
                  <a:lnTo>
                    <a:pt x="286" y="470"/>
                  </a:lnTo>
                  <a:lnTo>
                    <a:pt x="286" y="470"/>
                  </a:lnTo>
                  <a:lnTo>
                    <a:pt x="284" y="470"/>
                  </a:lnTo>
                  <a:lnTo>
                    <a:pt x="284" y="471"/>
                  </a:lnTo>
                  <a:lnTo>
                    <a:pt x="284" y="470"/>
                  </a:lnTo>
                  <a:lnTo>
                    <a:pt x="284" y="471"/>
                  </a:lnTo>
                  <a:lnTo>
                    <a:pt x="286" y="471"/>
                  </a:lnTo>
                  <a:lnTo>
                    <a:pt x="287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7" y="470"/>
                  </a:lnTo>
                  <a:lnTo>
                    <a:pt x="287" y="470"/>
                  </a:lnTo>
                  <a:lnTo>
                    <a:pt x="287" y="469"/>
                  </a:lnTo>
                  <a:lnTo>
                    <a:pt x="286" y="467"/>
                  </a:lnTo>
                  <a:lnTo>
                    <a:pt x="283" y="467"/>
                  </a:lnTo>
                  <a:lnTo>
                    <a:pt x="283" y="466"/>
                  </a:lnTo>
                  <a:lnTo>
                    <a:pt x="282" y="466"/>
                  </a:lnTo>
                  <a:lnTo>
                    <a:pt x="282" y="465"/>
                  </a:lnTo>
                  <a:lnTo>
                    <a:pt x="282" y="464"/>
                  </a:lnTo>
                  <a:lnTo>
                    <a:pt x="283" y="463"/>
                  </a:lnTo>
                  <a:lnTo>
                    <a:pt x="284" y="463"/>
                  </a:lnTo>
                  <a:lnTo>
                    <a:pt x="284" y="464"/>
                  </a:lnTo>
                  <a:lnTo>
                    <a:pt x="284" y="463"/>
                  </a:lnTo>
                  <a:lnTo>
                    <a:pt x="283" y="463"/>
                  </a:lnTo>
                  <a:lnTo>
                    <a:pt x="282" y="463"/>
                  </a:lnTo>
                  <a:lnTo>
                    <a:pt x="282" y="460"/>
                  </a:lnTo>
                  <a:lnTo>
                    <a:pt x="283" y="458"/>
                  </a:lnTo>
                  <a:lnTo>
                    <a:pt x="283" y="457"/>
                  </a:lnTo>
                  <a:lnTo>
                    <a:pt x="284" y="457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7" y="456"/>
                  </a:lnTo>
                  <a:lnTo>
                    <a:pt x="288" y="456"/>
                  </a:lnTo>
                  <a:lnTo>
                    <a:pt x="290" y="454"/>
                  </a:lnTo>
                  <a:lnTo>
                    <a:pt x="290" y="456"/>
                  </a:lnTo>
                  <a:lnTo>
                    <a:pt x="289" y="457"/>
                  </a:lnTo>
                  <a:lnTo>
                    <a:pt x="290" y="457"/>
                  </a:lnTo>
                  <a:lnTo>
                    <a:pt x="289" y="458"/>
                  </a:lnTo>
                  <a:lnTo>
                    <a:pt x="289" y="459"/>
                  </a:lnTo>
                  <a:lnTo>
                    <a:pt x="289" y="460"/>
                  </a:lnTo>
                  <a:lnTo>
                    <a:pt x="289" y="461"/>
                  </a:lnTo>
                  <a:lnTo>
                    <a:pt x="289" y="463"/>
                  </a:lnTo>
                  <a:lnTo>
                    <a:pt x="289" y="464"/>
                  </a:lnTo>
                  <a:lnTo>
                    <a:pt x="289" y="465"/>
                  </a:lnTo>
                  <a:lnTo>
                    <a:pt x="288" y="466"/>
                  </a:lnTo>
                  <a:lnTo>
                    <a:pt x="288" y="467"/>
                  </a:lnTo>
                  <a:lnTo>
                    <a:pt x="289" y="466"/>
                  </a:lnTo>
                  <a:lnTo>
                    <a:pt x="289" y="465"/>
                  </a:lnTo>
                  <a:lnTo>
                    <a:pt x="289" y="464"/>
                  </a:lnTo>
                  <a:lnTo>
                    <a:pt x="290" y="461"/>
                  </a:lnTo>
                  <a:lnTo>
                    <a:pt x="290" y="460"/>
                  </a:lnTo>
                  <a:lnTo>
                    <a:pt x="291" y="461"/>
                  </a:lnTo>
                  <a:lnTo>
                    <a:pt x="293" y="461"/>
                  </a:lnTo>
                  <a:lnTo>
                    <a:pt x="293" y="461"/>
                  </a:lnTo>
                  <a:lnTo>
                    <a:pt x="293" y="461"/>
                  </a:lnTo>
                  <a:lnTo>
                    <a:pt x="291" y="461"/>
                  </a:lnTo>
                  <a:lnTo>
                    <a:pt x="291" y="460"/>
                  </a:lnTo>
                  <a:lnTo>
                    <a:pt x="290" y="460"/>
                  </a:lnTo>
                  <a:lnTo>
                    <a:pt x="290" y="459"/>
                  </a:lnTo>
                  <a:lnTo>
                    <a:pt x="290" y="458"/>
                  </a:lnTo>
                  <a:lnTo>
                    <a:pt x="291" y="457"/>
                  </a:lnTo>
                  <a:lnTo>
                    <a:pt x="291" y="456"/>
                  </a:lnTo>
                  <a:lnTo>
                    <a:pt x="293" y="454"/>
                  </a:lnTo>
                  <a:lnTo>
                    <a:pt x="293" y="456"/>
                  </a:lnTo>
                  <a:lnTo>
                    <a:pt x="293" y="457"/>
                  </a:lnTo>
                  <a:lnTo>
                    <a:pt x="293" y="456"/>
                  </a:lnTo>
                  <a:lnTo>
                    <a:pt x="293" y="454"/>
                  </a:lnTo>
                  <a:lnTo>
                    <a:pt x="293" y="453"/>
                  </a:lnTo>
                  <a:lnTo>
                    <a:pt x="293" y="452"/>
                  </a:lnTo>
                  <a:lnTo>
                    <a:pt x="293" y="451"/>
                  </a:lnTo>
                  <a:lnTo>
                    <a:pt x="293" y="452"/>
                  </a:lnTo>
                  <a:lnTo>
                    <a:pt x="293" y="453"/>
                  </a:lnTo>
                  <a:lnTo>
                    <a:pt x="294" y="453"/>
                  </a:lnTo>
                  <a:lnTo>
                    <a:pt x="294" y="452"/>
                  </a:lnTo>
                  <a:lnTo>
                    <a:pt x="294" y="451"/>
                  </a:lnTo>
                  <a:lnTo>
                    <a:pt x="294" y="450"/>
                  </a:lnTo>
                  <a:lnTo>
                    <a:pt x="295" y="451"/>
                  </a:lnTo>
                  <a:lnTo>
                    <a:pt x="296" y="452"/>
                  </a:lnTo>
                  <a:lnTo>
                    <a:pt x="296" y="453"/>
                  </a:lnTo>
                  <a:lnTo>
                    <a:pt x="295" y="453"/>
                  </a:lnTo>
                  <a:lnTo>
                    <a:pt x="295" y="454"/>
                  </a:lnTo>
                  <a:lnTo>
                    <a:pt x="295" y="456"/>
                  </a:lnTo>
                  <a:lnTo>
                    <a:pt x="295" y="457"/>
                  </a:lnTo>
                  <a:lnTo>
                    <a:pt x="295" y="458"/>
                  </a:lnTo>
                  <a:lnTo>
                    <a:pt x="295" y="459"/>
                  </a:lnTo>
                  <a:lnTo>
                    <a:pt x="295" y="460"/>
                  </a:lnTo>
                  <a:lnTo>
                    <a:pt x="295" y="461"/>
                  </a:lnTo>
                  <a:lnTo>
                    <a:pt x="294" y="461"/>
                  </a:lnTo>
                  <a:lnTo>
                    <a:pt x="294" y="463"/>
                  </a:lnTo>
                  <a:lnTo>
                    <a:pt x="295" y="463"/>
                  </a:lnTo>
                  <a:lnTo>
                    <a:pt x="294" y="463"/>
                  </a:lnTo>
                  <a:lnTo>
                    <a:pt x="294" y="464"/>
                  </a:lnTo>
                  <a:lnTo>
                    <a:pt x="294" y="465"/>
                  </a:lnTo>
                  <a:lnTo>
                    <a:pt x="294" y="466"/>
                  </a:lnTo>
                  <a:lnTo>
                    <a:pt x="293" y="467"/>
                  </a:lnTo>
                  <a:lnTo>
                    <a:pt x="293" y="469"/>
                  </a:lnTo>
                  <a:lnTo>
                    <a:pt x="293" y="470"/>
                  </a:lnTo>
                  <a:lnTo>
                    <a:pt x="291" y="470"/>
                  </a:lnTo>
                  <a:lnTo>
                    <a:pt x="293" y="470"/>
                  </a:lnTo>
                  <a:lnTo>
                    <a:pt x="293" y="470"/>
                  </a:lnTo>
                  <a:lnTo>
                    <a:pt x="293" y="469"/>
                  </a:lnTo>
                  <a:lnTo>
                    <a:pt x="294" y="467"/>
                  </a:lnTo>
                  <a:lnTo>
                    <a:pt x="295" y="465"/>
                  </a:lnTo>
                  <a:lnTo>
                    <a:pt x="296" y="464"/>
                  </a:lnTo>
                  <a:lnTo>
                    <a:pt x="296" y="463"/>
                  </a:lnTo>
                  <a:lnTo>
                    <a:pt x="296" y="461"/>
                  </a:lnTo>
                  <a:lnTo>
                    <a:pt x="296" y="463"/>
                  </a:lnTo>
                  <a:lnTo>
                    <a:pt x="297" y="463"/>
                  </a:lnTo>
                  <a:lnTo>
                    <a:pt x="299" y="464"/>
                  </a:lnTo>
                  <a:lnTo>
                    <a:pt x="300" y="464"/>
                  </a:lnTo>
                  <a:lnTo>
                    <a:pt x="300" y="465"/>
                  </a:lnTo>
                  <a:lnTo>
                    <a:pt x="300" y="464"/>
                  </a:lnTo>
                  <a:lnTo>
                    <a:pt x="299" y="464"/>
                  </a:lnTo>
                  <a:lnTo>
                    <a:pt x="299" y="463"/>
                  </a:lnTo>
                  <a:lnTo>
                    <a:pt x="299" y="461"/>
                  </a:lnTo>
                  <a:lnTo>
                    <a:pt x="297" y="461"/>
                  </a:lnTo>
                  <a:lnTo>
                    <a:pt x="296" y="460"/>
                  </a:lnTo>
                  <a:lnTo>
                    <a:pt x="296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7" y="456"/>
                  </a:lnTo>
                  <a:lnTo>
                    <a:pt x="300" y="456"/>
                  </a:lnTo>
                  <a:lnTo>
                    <a:pt x="300" y="454"/>
                  </a:lnTo>
                  <a:lnTo>
                    <a:pt x="300" y="453"/>
                  </a:lnTo>
                  <a:lnTo>
                    <a:pt x="302" y="451"/>
                  </a:lnTo>
                  <a:lnTo>
                    <a:pt x="301" y="452"/>
                  </a:lnTo>
                  <a:lnTo>
                    <a:pt x="301" y="453"/>
                  </a:lnTo>
                  <a:lnTo>
                    <a:pt x="301" y="454"/>
                  </a:lnTo>
                  <a:lnTo>
                    <a:pt x="302" y="456"/>
                  </a:lnTo>
                  <a:lnTo>
                    <a:pt x="302" y="454"/>
                  </a:lnTo>
                  <a:lnTo>
                    <a:pt x="302" y="453"/>
                  </a:lnTo>
                  <a:lnTo>
                    <a:pt x="303" y="453"/>
                  </a:lnTo>
                  <a:lnTo>
                    <a:pt x="303" y="454"/>
                  </a:lnTo>
                  <a:lnTo>
                    <a:pt x="305" y="454"/>
                  </a:lnTo>
                  <a:lnTo>
                    <a:pt x="305" y="453"/>
                  </a:lnTo>
                  <a:lnTo>
                    <a:pt x="303" y="452"/>
                  </a:lnTo>
                  <a:lnTo>
                    <a:pt x="305" y="452"/>
                  </a:lnTo>
                  <a:lnTo>
                    <a:pt x="305" y="451"/>
                  </a:lnTo>
                  <a:lnTo>
                    <a:pt x="303" y="451"/>
                  </a:lnTo>
                  <a:lnTo>
                    <a:pt x="305" y="450"/>
                  </a:lnTo>
                  <a:lnTo>
                    <a:pt x="305" y="448"/>
                  </a:lnTo>
                  <a:lnTo>
                    <a:pt x="306" y="448"/>
                  </a:lnTo>
                  <a:lnTo>
                    <a:pt x="308" y="450"/>
                  </a:lnTo>
                  <a:lnTo>
                    <a:pt x="307" y="450"/>
                  </a:lnTo>
                  <a:lnTo>
                    <a:pt x="308" y="451"/>
                  </a:lnTo>
                  <a:lnTo>
                    <a:pt x="308" y="452"/>
                  </a:lnTo>
                  <a:lnTo>
                    <a:pt x="309" y="452"/>
                  </a:lnTo>
                  <a:lnTo>
                    <a:pt x="309" y="453"/>
                  </a:lnTo>
                  <a:lnTo>
                    <a:pt x="312" y="454"/>
                  </a:lnTo>
                  <a:lnTo>
                    <a:pt x="312" y="456"/>
                  </a:lnTo>
                  <a:lnTo>
                    <a:pt x="313" y="457"/>
                  </a:lnTo>
                  <a:lnTo>
                    <a:pt x="312" y="457"/>
                  </a:lnTo>
                  <a:lnTo>
                    <a:pt x="313" y="457"/>
                  </a:lnTo>
                  <a:lnTo>
                    <a:pt x="313" y="456"/>
                  </a:lnTo>
                  <a:lnTo>
                    <a:pt x="312" y="454"/>
                  </a:lnTo>
                  <a:lnTo>
                    <a:pt x="313" y="454"/>
                  </a:lnTo>
                  <a:lnTo>
                    <a:pt x="312" y="453"/>
                  </a:lnTo>
                  <a:lnTo>
                    <a:pt x="312" y="452"/>
                  </a:lnTo>
                  <a:lnTo>
                    <a:pt x="312" y="451"/>
                  </a:lnTo>
                  <a:lnTo>
                    <a:pt x="312" y="450"/>
                  </a:lnTo>
                  <a:lnTo>
                    <a:pt x="313" y="450"/>
                  </a:lnTo>
                  <a:lnTo>
                    <a:pt x="313" y="451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2" y="448"/>
                  </a:lnTo>
                  <a:lnTo>
                    <a:pt x="311" y="448"/>
                  </a:lnTo>
                  <a:lnTo>
                    <a:pt x="311" y="447"/>
                  </a:lnTo>
                  <a:lnTo>
                    <a:pt x="312" y="447"/>
                  </a:lnTo>
                  <a:lnTo>
                    <a:pt x="313" y="447"/>
                  </a:lnTo>
                  <a:lnTo>
                    <a:pt x="313" y="446"/>
                  </a:lnTo>
                  <a:lnTo>
                    <a:pt x="312" y="446"/>
                  </a:lnTo>
                  <a:lnTo>
                    <a:pt x="312" y="447"/>
                  </a:lnTo>
                  <a:lnTo>
                    <a:pt x="311" y="446"/>
                  </a:lnTo>
                  <a:lnTo>
                    <a:pt x="311" y="447"/>
                  </a:lnTo>
                  <a:lnTo>
                    <a:pt x="309" y="447"/>
                  </a:lnTo>
                  <a:lnTo>
                    <a:pt x="308" y="446"/>
                  </a:lnTo>
                  <a:lnTo>
                    <a:pt x="307" y="446"/>
                  </a:lnTo>
                  <a:lnTo>
                    <a:pt x="306" y="445"/>
                  </a:lnTo>
                  <a:lnTo>
                    <a:pt x="307" y="445"/>
                  </a:lnTo>
                  <a:lnTo>
                    <a:pt x="307" y="444"/>
                  </a:lnTo>
                  <a:lnTo>
                    <a:pt x="306" y="444"/>
                  </a:lnTo>
                  <a:lnTo>
                    <a:pt x="305" y="444"/>
                  </a:lnTo>
                  <a:lnTo>
                    <a:pt x="303" y="442"/>
                  </a:lnTo>
                  <a:lnTo>
                    <a:pt x="305" y="442"/>
                  </a:lnTo>
                  <a:lnTo>
                    <a:pt x="305" y="441"/>
                  </a:lnTo>
                  <a:lnTo>
                    <a:pt x="306" y="441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7" y="441"/>
                  </a:lnTo>
                  <a:lnTo>
                    <a:pt x="307" y="440"/>
                  </a:lnTo>
                  <a:lnTo>
                    <a:pt x="308" y="440"/>
                  </a:lnTo>
                  <a:lnTo>
                    <a:pt x="308" y="441"/>
                  </a:lnTo>
                  <a:lnTo>
                    <a:pt x="308" y="441"/>
                  </a:lnTo>
                  <a:lnTo>
                    <a:pt x="309" y="441"/>
                  </a:lnTo>
                  <a:lnTo>
                    <a:pt x="311" y="442"/>
                  </a:lnTo>
                  <a:lnTo>
                    <a:pt x="311" y="444"/>
                  </a:lnTo>
                  <a:lnTo>
                    <a:pt x="311" y="445"/>
                  </a:lnTo>
                  <a:lnTo>
                    <a:pt x="311" y="444"/>
                  </a:lnTo>
                  <a:lnTo>
                    <a:pt x="311" y="442"/>
                  </a:lnTo>
                  <a:lnTo>
                    <a:pt x="311" y="441"/>
                  </a:lnTo>
                  <a:lnTo>
                    <a:pt x="312" y="440"/>
                  </a:lnTo>
                  <a:lnTo>
                    <a:pt x="313" y="440"/>
                  </a:lnTo>
                  <a:lnTo>
                    <a:pt x="313" y="441"/>
                  </a:lnTo>
                  <a:lnTo>
                    <a:pt x="312" y="441"/>
                  </a:lnTo>
                  <a:lnTo>
                    <a:pt x="313" y="441"/>
                  </a:lnTo>
                  <a:lnTo>
                    <a:pt x="313" y="441"/>
                  </a:lnTo>
                  <a:lnTo>
                    <a:pt x="313" y="442"/>
                  </a:lnTo>
                  <a:lnTo>
                    <a:pt x="314" y="442"/>
                  </a:lnTo>
                  <a:lnTo>
                    <a:pt x="314" y="441"/>
                  </a:lnTo>
                  <a:lnTo>
                    <a:pt x="314" y="441"/>
                  </a:lnTo>
                  <a:lnTo>
                    <a:pt x="315" y="441"/>
                  </a:lnTo>
                  <a:lnTo>
                    <a:pt x="315" y="441"/>
                  </a:lnTo>
                  <a:lnTo>
                    <a:pt x="315" y="442"/>
                  </a:lnTo>
                  <a:lnTo>
                    <a:pt x="315" y="444"/>
                  </a:lnTo>
                  <a:lnTo>
                    <a:pt x="315" y="445"/>
                  </a:lnTo>
                  <a:lnTo>
                    <a:pt x="314" y="445"/>
                  </a:lnTo>
                  <a:lnTo>
                    <a:pt x="315" y="445"/>
                  </a:lnTo>
                  <a:lnTo>
                    <a:pt x="317" y="445"/>
                  </a:lnTo>
                  <a:lnTo>
                    <a:pt x="318" y="446"/>
                  </a:lnTo>
                  <a:lnTo>
                    <a:pt x="318" y="445"/>
                  </a:lnTo>
                  <a:lnTo>
                    <a:pt x="315" y="444"/>
                  </a:lnTo>
                  <a:lnTo>
                    <a:pt x="317" y="442"/>
                  </a:lnTo>
                  <a:lnTo>
                    <a:pt x="317" y="441"/>
                  </a:lnTo>
                  <a:lnTo>
                    <a:pt x="318" y="441"/>
                  </a:lnTo>
                  <a:lnTo>
                    <a:pt x="318" y="442"/>
                  </a:lnTo>
                  <a:lnTo>
                    <a:pt x="318" y="441"/>
                  </a:lnTo>
                  <a:lnTo>
                    <a:pt x="319" y="441"/>
                  </a:lnTo>
                  <a:lnTo>
                    <a:pt x="319" y="442"/>
                  </a:lnTo>
                  <a:lnTo>
                    <a:pt x="321" y="442"/>
                  </a:lnTo>
                  <a:lnTo>
                    <a:pt x="321" y="444"/>
                  </a:lnTo>
                  <a:lnTo>
                    <a:pt x="321" y="445"/>
                  </a:lnTo>
                  <a:lnTo>
                    <a:pt x="321" y="446"/>
                  </a:lnTo>
                  <a:lnTo>
                    <a:pt x="320" y="446"/>
                  </a:lnTo>
                  <a:lnTo>
                    <a:pt x="318" y="446"/>
                  </a:lnTo>
                  <a:lnTo>
                    <a:pt x="317" y="446"/>
                  </a:lnTo>
                  <a:lnTo>
                    <a:pt x="317" y="447"/>
                  </a:lnTo>
                  <a:lnTo>
                    <a:pt x="315" y="448"/>
                  </a:lnTo>
                  <a:lnTo>
                    <a:pt x="317" y="447"/>
                  </a:lnTo>
                  <a:lnTo>
                    <a:pt x="319" y="447"/>
                  </a:lnTo>
                  <a:lnTo>
                    <a:pt x="320" y="446"/>
                  </a:lnTo>
                  <a:lnTo>
                    <a:pt x="321" y="446"/>
                  </a:lnTo>
                  <a:lnTo>
                    <a:pt x="321" y="445"/>
                  </a:lnTo>
                  <a:lnTo>
                    <a:pt x="321" y="446"/>
                  </a:lnTo>
                  <a:lnTo>
                    <a:pt x="321" y="447"/>
                  </a:lnTo>
                  <a:lnTo>
                    <a:pt x="321" y="448"/>
                  </a:lnTo>
                  <a:lnTo>
                    <a:pt x="323" y="448"/>
                  </a:lnTo>
                  <a:lnTo>
                    <a:pt x="323" y="450"/>
                  </a:lnTo>
                  <a:lnTo>
                    <a:pt x="323" y="451"/>
                  </a:lnTo>
                  <a:lnTo>
                    <a:pt x="324" y="451"/>
                  </a:lnTo>
                  <a:lnTo>
                    <a:pt x="325" y="450"/>
                  </a:lnTo>
                  <a:lnTo>
                    <a:pt x="325" y="451"/>
                  </a:lnTo>
                  <a:lnTo>
                    <a:pt x="326" y="450"/>
                  </a:lnTo>
                  <a:lnTo>
                    <a:pt x="327" y="448"/>
                  </a:lnTo>
                  <a:lnTo>
                    <a:pt x="326" y="448"/>
                  </a:lnTo>
                  <a:lnTo>
                    <a:pt x="325" y="448"/>
                  </a:lnTo>
                  <a:lnTo>
                    <a:pt x="325" y="447"/>
                  </a:lnTo>
                  <a:lnTo>
                    <a:pt x="324" y="446"/>
                  </a:lnTo>
                  <a:lnTo>
                    <a:pt x="325" y="446"/>
                  </a:lnTo>
                  <a:lnTo>
                    <a:pt x="326" y="445"/>
                  </a:lnTo>
                  <a:lnTo>
                    <a:pt x="325" y="445"/>
                  </a:lnTo>
                  <a:lnTo>
                    <a:pt x="325" y="444"/>
                  </a:lnTo>
                  <a:lnTo>
                    <a:pt x="326" y="444"/>
                  </a:lnTo>
                  <a:lnTo>
                    <a:pt x="325" y="444"/>
                  </a:lnTo>
                  <a:lnTo>
                    <a:pt x="324" y="442"/>
                  </a:lnTo>
                  <a:lnTo>
                    <a:pt x="325" y="442"/>
                  </a:lnTo>
                  <a:lnTo>
                    <a:pt x="326" y="442"/>
                  </a:lnTo>
                  <a:lnTo>
                    <a:pt x="327" y="442"/>
                  </a:lnTo>
                  <a:lnTo>
                    <a:pt x="327" y="441"/>
                  </a:lnTo>
                  <a:lnTo>
                    <a:pt x="326" y="441"/>
                  </a:lnTo>
                  <a:lnTo>
                    <a:pt x="325" y="441"/>
                  </a:lnTo>
                  <a:lnTo>
                    <a:pt x="326" y="441"/>
                  </a:lnTo>
                  <a:lnTo>
                    <a:pt x="327" y="441"/>
                  </a:lnTo>
                  <a:lnTo>
                    <a:pt x="328" y="441"/>
                  </a:lnTo>
                  <a:lnTo>
                    <a:pt x="327" y="441"/>
                  </a:lnTo>
                  <a:lnTo>
                    <a:pt x="327" y="440"/>
                  </a:lnTo>
                  <a:lnTo>
                    <a:pt x="326" y="441"/>
                  </a:lnTo>
                  <a:lnTo>
                    <a:pt x="326" y="440"/>
                  </a:lnTo>
                  <a:lnTo>
                    <a:pt x="327" y="439"/>
                  </a:lnTo>
                  <a:lnTo>
                    <a:pt x="328" y="438"/>
                  </a:lnTo>
                  <a:lnTo>
                    <a:pt x="330" y="436"/>
                  </a:lnTo>
                  <a:lnTo>
                    <a:pt x="330" y="435"/>
                  </a:lnTo>
                  <a:lnTo>
                    <a:pt x="331" y="435"/>
                  </a:lnTo>
                  <a:lnTo>
                    <a:pt x="331" y="434"/>
                  </a:lnTo>
                  <a:lnTo>
                    <a:pt x="334" y="435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5"/>
                  </a:lnTo>
                  <a:lnTo>
                    <a:pt x="334" y="434"/>
                  </a:lnTo>
                  <a:lnTo>
                    <a:pt x="333" y="434"/>
                  </a:lnTo>
                  <a:lnTo>
                    <a:pt x="333" y="433"/>
                  </a:lnTo>
                  <a:lnTo>
                    <a:pt x="334" y="432"/>
                  </a:lnTo>
                  <a:lnTo>
                    <a:pt x="334" y="430"/>
                  </a:lnTo>
                  <a:lnTo>
                    <a:pt x="334" y="429"/>
                  </a:lnTo>
                  <a:lnTo>
                    <a:pt x="336" y="429"/>
                  </a:lnTo>
                  <a:lnTo>
                    <a:pt x="337" y="429"/>
                  </a:lnTo>
                  <a:lnTo>
                    <a:pt x="338" y="430"/>
                  </a:lnTo>
                  <a:lnTo>
                    <a:pt x="339" y="432"/>
                  </a:lnTo>
                  <a:lnTo>
                    <a:pt x="339" y="430"/>
                  </a:lnTo>
                  <a:lnTo>
                    <a:pt x="339" y="429"/>
                  </a:lnTo>
                  <a:lnTo>
                    <a:pt x="339" y="428"/>
                  </a:lnTo>
                  <a:lnTo>
                    <a:pt x="338" y="428"/>
                  </a:lnTo>
                  <a:lnTo>
                    <a:pt x="338" y="427"/>
                  </a:lnTo>
                  <a:lnTo>
                    <a:pt x="337" y="427"/>
                  </a:lnTo>
                  <a:lnTo>
                    <a:pt x="336" y="427"/>
                  </a:lnTo>
                  <a:lnTo>
                    <a:pt x="334" y="427"/>
                  </a:lnTo>
                  <a:lnTo>
                    <a:pt x="334" y="426"/>
                  </a:lnTo>
                  <a:lnTo>
                    <a:pt x="334" y="424"/>
                  </a:lnTo>
                  <a:lnTo>
                    <a:pt x="336" y="423"/>
                  </a:lnTo>
                  <a:lnTo>
                    <a:pt x="337" y="423"/>
                  </a:lnTo>
                  <a:lnTo>
                    <a:pt x="336" y="424"/>
                  </a:lnTo>
                  <a:lnTo>
                    <a:pt x="337" y="424"/>
                  </a:lnTo>
                  <a:lnTo>
                    <a:pt x="338" y="426"/>
                  </a:lnTo>
                  <a:lnTo>
                    <a:pt x="339" y="426"/>
                  </a:lnTo>
                  <a:lnTo>
                    <a:pt x="338" y="424"/>
                  </a:lnTo>
                  <a:lnTo>
                    <a:pt x="338" y="423"/>
                  </a:lnTo>
                  <a:lnTo>
                    <a:pt x="339" y="423"/>
                  </a:lnTo>
                  <a:lnTo>
                    <a:pt x="338" y="422"/>
                  </a:lnTo>
                  <a:lnTo>
                    <a:pt x="338" y="421"/>
                  </a:lnTo>
                  <a:lnTo>
                    <a:pt x="339" y="421"/>
                  </a:lnTo>
                  <a:lnTo>
                    <a:pt x="338" y="421"/>
                  </a:lnTo>
                  <a:lnTo>
                    <a:pt x="338" y="420"/>
                  </a:lnTo>
                  <a:lnTo>
                    <a:pt x="339" y="420"/>
                  </a:lnTo>
                  <a:lnTo>
                    <a:pt x="340" y="420"/>
                  </a:lnTo>
                  <a:lnTo>
                    <a:pt x="340" y="421"/>
                  </a:lnTo>
                  <a:lnTo>
                    <a:pt x="340" y="422"/>
                  </a:lnTo>
                  <a:lnTo>
                    <a:pt x="343" y="422"/>
                  </a:lnTo>
                  <a:lnTo>
                    <a:pt x="342" y="421"/>
                  </a:lnTo>
                  <a:lnTo>
                    <a:pt x="343" y="421"/>
                  </a:lnTo>
                  <a:lnTo>
                    <a:pt x="342" y="420"/>
                  </a:lnTo>
                  <a:lnTo>
                    <a:pt x="343" y="420"/>
                  </a:lnTo>
                  <a:lnTo>
                    <a:pt x="343" y="421"/>
                  </a:lnTo>
                  <a:lnTo>
                    <a:pt x="343" y="422"/>
                  </a:lnTo>
                  <a:lnTo>
                    <a:pt x="342" y="423"/>
                  </a:lnTo>
                  <a:lnTo>
                    <a:pt x="343" y="423"/>
                  </a:lnTo>
                  <a:lnTo>
                    <a:pt x="344" y="422"/>
                  </a:lnTo>
                  <a:lnTo>
                    <a:pt x="345" y="423"/>
                  </a:lnTo>
                  <a:lnTo>
                    <a:pt x="345" y="424"/>
                  </a:lnTo>
                  <a:lnTo>
                    <a:pt x="345" y="426"/>
                  </a:lnTo>
                  <a:lnTo>
                    <a:pt x="345" y="424"/>
                  </a:lnTo>
                  <a:lnTo>
                    <a:pt x="346" y="424"/>
                  </a:lnTo>
                  <a:lnTo>
                    <a:pt x="346" y="423"/>
                  </a:lnTo>
                  <a:lnTo>
                    <a:pt x="346" y="422"/>
                  </a:lnTo>
                  <a:lnTo>
                    <a:pt x="346" y="421"/>
                  </a:lnTo>
                  <a:lnTo>
                    <a:pt x="346" y="420"/>
                  </a:lnTo>
                  <a:lnTo>
                    <a:pt x="348" y="422"/>
                  </a:lnTo>
                  <a:lnTo>
                    <a:pt x="348" y="423"/>
                  </a:lnTo>
                  <a:lnTo>
                    <a:pt x="346" y="423"/>
                  </a:lnTo>
                  <a:lnTo>
                    <a:pt x="348" y="424"/>
                  </a:lnTo>
                  <a:lnTo>
                    <a:pt x="348" y="423"/>
                  </a:lnTo>
                  <a:lnTo>
                    <a:pt x="349" y="423"/>
                  </a:lnTo>
                  <a:lnTo>
                    <a:pt x="349" y="422"/>
                  </a:lnTo>
                  <a:lnTo>
                    <a:pt x="350" y="422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0" y="422"/>
                  </a:lnTo>
                  <a:lnTo>
                    <a:pt x="351" y="423"/>
                  </a:lnTo>
                  <a:lnTo>
                    <a:pt x="350" y="424"/>
                  </a:lnTo>
                  <a:lnTo>
                    <a:pt x="350" y="426"/>
                  </a:lnTo>
                  <a:lnTo>
                    <a:pt x="349" y="427"/>
                  </a:lnTo>
                  <a:lnTo>
                    <a:pt x="349" y="428"/>
                  </a:lnTo>
                  <a:lnTo>
                    <a:pt x="348" y="429"/>
                  </a:lnTo>
                  <a:lnTo>
                    <a:pt x="346" y="430"/>
                  </a:lnTo>
                  <a:lnTo>
                    <a:pt x="346" y="432"/>
                  </a:lnTo>
                  <a:lnTo>
                    <a:pt x="345" y="432"/>
                  </a:lnTo>
                  <a:lnTo>
                    <a:pt x="345" y="433"/>
                  </a:lnTo>
                  <a:lnTo>
                    <a:pt x="344" y="434"/>
                  </a:lnTo>
                  <a:lnTo>
                    <a:pt x="343" y="435"/>
                  </a:lnTo>
                  <a:lnTo>
                    <a:pt x="345" y="434"/>
                  </a:lnTo>
                  <a:lnTo>
                    <a:pt x="345" y="435"/>
                  </a:lnTo>
                  <a:lnTo>
                    <a:pt x="343" y="435"/>
                  </a:lnTo>
                  <a:lnTo>
                    <a:pt x="344" y="435"/>
                  </a:lnTo>
                  <a:lnTo>
                    <a:pt x="345" y="435"/>
                  </a:lnTo>
                  <a:lnTo>
                    <a:pt x="345" y="436"/>
                  </a:lnTo>
                  <a:lnTo>
                    <a:pt x="345" y="438"/>
                  </a:lnTo>
                  <a:lnTo>
                    <a:pt x="345" y="439"/>
                  </a:lnTo>
                  <a:lnTo>
                    <a:pt x="344" y="438"/>
                  </a:lnTo>
                  <a:lnTo>
                    <a:pt x="343" y="439"/>
                  </a:lnTo>
                  <a:lnTo>
                    <a:pt x="344" y="440"/>
                  </a:lnTo>
                  <a:lnTo>
                    <a:pt x="345" y="441"/>
                  </a:lnTo>
                  <a:lnTo>
                    <a:pt x="344" y="441"/>
                  </a:lnTo>
                  <a:lnTo>
                    <a:pt x="343" y="441"/>
                  </a:lnTo>
                  <a:lnTo>
                    <a:pt x="343" y="442"/>
                  </a:lnTo>
                  <a:lnTo>
                    <a:pt x="342" y="442"/>
                  </a:lnTo>
                  <a:lnTo>
                    <a:pt x="342" y="444"/>
                  </a:lnTo>
                  <a:lnTo>
                    <a:pt x="342" y="445"/>
                  </a:lnTo>
                  <a:lnTo>
                    <a:pt x="342" y="446"/>
                  </a:lnTo>
                  <a:lnTo>
                    <a:pt x="342" y="447"/>
                  </a:lnTo>
                  <a:lnTo>
                    <a:pt x="343" y="447"/>
                  </a:lnTo>
                  <a:lnTo>
                    <a:pt x="343" y="446"/>
                  </a:lnTo>
                  <a:lnTo>
                    <a:pt x="343" y="445"/>
                  </a:lnTo>
                  <a:lnTo>
                    <a:pt x="344" y="445"/>
                  </a:lnTo>
                  <a:lnTo>
                    <a:pt x="343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46"/>
                  </a:lnTo>
                  <a:lnTo>
                    <a:pt x="344" y="446"/>
                  </a:lnTo>
                  <a:lnTo>
                    <a:pt x="344" y="447"/>
                  </a:lnTo>
                  <a:lnTo>
                    <a:pt x="344" y="446"/>
                  </a:lnTo>
                  <a:lnTo>
                    <a:pt x="345" y="446"/>
                  </a:lnTo>
                  <a:lnTo>
                    <a:pt x="345" y="444"/>
                  </a:lnTo>
                  <a:lnTo>
                    <a:pt x="346" y="444"/>
                  </a:lnTo>
                  <a:lnTo>
                    <a:pt x="346" y="442"/>
                  </a:lnTo>
                  <a:lnTo>
                    <a:pt x="348" y="442"/>
                  </a:lnTo>
                  <a:lnTo>
                    <a:pt x="348" y="441"/>
                  </a:lnTo>
                  <a:lnTo>
                    <a:pt x="348" y="441"/>
                  </a:lnTo>
                  <a:lnTo>
                    <a:pt x="346" y="440"/>
                  </a:lnTo>
                  <a:lnTo>
                    <a:pt x="348" y="440"/>
                  </a:lnTo>
                  <a:lnTo>
                    <a:pt x="349" y="436"/>
                  </a:lnTo>
                  <a:lnTo>
                    <a:pt x="350" y="433"/>
                  </a:lnTo>
                  <a:lnTo>
                    <a:pt x="351" y="433"/>
                  </a:lnTo>
                  <a:lnTo>
                    <a:pt x="351" y="432"/>
                  </a:lnTo>
                  <a:lnTo>
                    <a:pt x="352" y="430"/>
                  </a:lnTo>
                  <a:lnTo>
                    <a:pt x="352" y="429"/>
                  </a:lnTo>
                  <a:lnTo>
                    <a:pt x="352" y="428"/>
                  </a:lnTo>
                  <a:lnTo>
                    <a:pt x="354" y="428"/>
                  </a:lnTo>
                  <a:lnTo>
                    <a:pt x="354" y="427"/>
                  </a:lnTo>
                  <a:lnTo>
                    <a:pt x="354" y="426"/>
                  </a:lnTo>
                  <a:lnTo>
                    <a:pt x="355" y="426"/>
                  </a:lnTo>
                  <a:lnTo>
                    <a:pt x="355" y="424"/>
                  </a:lnTo>
                  <a:lnTo>
                    <a:pt x="356" y="423"/>
                  </a:lnTo>
                  <a:lnTo>
                    <a:pt x="358" y="421"/>
                  </a:lnTo>
                  <a:lnTo>
                    <a:pt x="359" y="421"/>
                  </a:lnTo>
                  <a:lnTo>
                    <a:pt x="359" y="422"/>
                  </a:lnTo>
                  <a:lnTo>
                    <a:pt x="359" y="423"/>
                  </a:lnTo>
                  <a:lnTo>
                    <a:pt x="358" y="423"/>
                  </a:lnTo>
                  <a:lnTo>
                    <a:pt x="358" y="424"/>
                  </a:lnTo>
                  <a:lnTo>
                    <a:pt x="359" y="424"/>
                  </a:lnTo>
                  <a:lnTo>
                    <a:pt x="359" y="426"/>
                  </a:lnTo>
                  <a:lnTo>
                    <a:pt x="359" y="427"/>
                  </a:lnTo>
                  <a:lnTo>
                    <a:pt x="358" y="427"/>
                  </a:lnTo>
                  <a:lnTo>
                    <a:pt x="358" y="428"/>
                  </a:lnTo>
                  <a:lnTo>
                    <a:pt x="355" y="430"/>
                  </a:lnTo>
                  <a:lnTo>
                    <a:pt x="356" y="430"/>
                  </a:lnTo>
                  <a:lnTo>
                    <a:pt x="357" y="429"/>
                  </a:lnTo>
                  <a:lnTo>
                    <a:pt x="358" y="430"/>
                  </a:lnTo>
                  <a:lnTo>
                    <a:pt x="358" y="433"/>
                  </a:lnTo>
                  <a:lnTo>
                    <a:pt x="358" y="434"/>
                  </a:lnTo>
                  <a:lnTo>
                    <a:pt x="357" y="434"/>
                  </a:lnTo>
                  <a:lnTo>
                    <a:pt x="357" y="435"/>
                  </a:lnTo>
                  <a:lnTo>
                    <a:pt x="358" y="435"/>
                  </a:lnTo>
                  <a:lnTo>
                    <a:pt x="357" y="436"/>
                  </a:lnTo>
                  <a:lnTo>
                    <a:pt x="357" y="438"/>
                  </a:lnTo>
                  <a:lnTo>
                    <a:pt x="357" y="439"/>
                  </a:lnTo>
                  <a:lnTo>
                    <a:pt x="357" y="440"/>
                  </a:lnTo>
                  <a:lnTo>
                    <a:pt x="357" y="439"/>
                  </a:lnTo>
                  <a:lnTo>
                    <a:pt x="358" y="439"/>
                  </a:lnTo>
                  <a:lnTo>
                    <a:pt x="358" y="438"/>
                  </a:lnTo>
                  <a:lnTo>
                    <a:pt x="359" y="438"/>
                  </a:lnTo>
                  <a:lnTo>
                    <a:pt x="359" y="436"/>
                  </a:lnTo>
                  <a:lnTo>
                    <a:pt x="361" y="435"/>
                  </a:lnTo>
                  <a:lnTo>
                    <a:pt x="362" y="435"/>
                  </a:lnTo>
                  <a:lnTo>
                    <a:pt x="362" y="436"/>
                  </a:lnTo>
                  <a:lnTo>
                    <a:pt x="363" y="435"/>
                  </a:lnTo>
                  <a:lnTo>
                    <a:pt x="363" y="436"/>
                  </a:lnTo>
                  <a:lnTo>
                    <a:pt x="363" y="435"/>
                  </a:lnTo>
                  <a:lnTo>
                    <a:pt x="362" y="435"/>
                  </a:lnTo>
                  <a:lnTo>
                    <a:pt x="362" y="434"/>
                  </a:lnTo>
                  <a:lnTo>
                    <a:pt x="362" y="433"/>
                  </a:lnTo>
                  <a:lnTo>
                    <a:pt x="362" y="432"/>
                  </a:lnTo>
                  <a:lnTo>
                    <a:pt x="363" y="432"/>
                  </a:lnTo>
                  <a:lnTo>
                    <a:pt x="364" y="432"/>
                  </a:lnTo>
                  <a:lnTo>
                    <a:pt x="365" y="432"/>
                  </a:lnTo>
                  <a:lnTo>
                    <a:pt x="364" y="432"/>
                  </a:lnTo>
                  <a:lnTo>
                    <a:pt x="363" y="430"/>
                  </a:lnTo>
                  <a:lnTo>
                    <a:pt x="364" y="429"/>
                  </a:lnTo>
                  <a:lnTo>
                    <a:pt x="363" y="429"/>
                  </a:lnTo>
                  <a:lnTo>
                    <a:pt x="363" y="428"/>
                  </a:lnTo>
                  <a:lnTo>
                    <a:pt x="363" y="427"/>
                  </a:lnTo>
                  <a:lnTo>
                    <a:pt x="365" y="427"/>
                  </a:lnTo>
                  <a:lnTo>
                    <a:pt x="365" y="426"/>
                  </a:lnTo>
                  <a:lnTo>
                    <a:pt x="365" y="424"/>
                  </a:lnTo>
                  <a:lnTo>
                    <a:pt x="369" y="426"/>
                  </a:lnTo>
                  <a:lnTo>
                    <a:pt x="367" y="424"/>
                  </a:lnTo>
                  <a:lnTo>
                    <a:pt x="368" y="424"/>
                  </a:lnTo>
                  <a:lnTo>
                    <a:pt x="368" y="423"/>
                  </a:lnTo>
                  <a:lnTo>
                    <a:pt x="367" y="423"/>
                  </a:lnTo>
                  <a:lnTo>
                    <a:pt x="367" y="422"/>
                  </a:lnTo>
                  <a:lnTo>
                    <a:pt x="365" y="422"/>
                  </a:lnTo>
                  <a:lnTo>
                    <a:pt x="365" y="423"/>
                  </a:lnTo>
                  <a:lnTo>
                    <a:pt x="364" y="422"/>
                  </a:lnTo>
                  <a:lnTo>
                    <a:pt x="363" y="422"/>
                  </a:lnTo>
                  <a:lnTo>
                    <a:pt x="363" y="421"/>
                  </a:lnTo>
                  <a:lnTo>
                    <a:pt x="364" y="420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4" y="420"/>
                  </a:lnTo>
                  <a:lnTo>
                    <a:pt x="364" y="419"/>
                  </a:lnTo>
                  <a:lnTo>
                    <a:pt x="367" y="419"/>
                  </a:lnTo>
                  <a:lnTo>
                    <a:pt x="368" y="420"/>
                  </a:lnTo>
                  <a:lnTo>
                    <a:pt x="368" y="421"/>
                  </a:lnTo>
                  <a:lnTo>
                    <a:pt x="368" y="420"/>
                  </a:lnTo>
                  <a:lnTo>
                    <a:pt x="368" y="419"/>
                  </a:lnTo>
                  <a:lnTo>
                    <a:pt x="368" y="417"/>
                  </a:lnTo>
                  <a:lnTo>
                    <a:pt x="368" y="416"/>
                  </a:lnTo>
                  <a:lnTo>
                    <a:pt x="369" y="416"/>
                  </a:lnTo>
                  <a:lnTo>
                    <a:pt x="369" y="415"/>
                  </a:lnTo>
                  <a:lnTo>
                    <a:pt x="369" y="416"/>
                  </a:lnTo>
                  <a:lnTo>
                    <a:pt x="370" y="416"/>
                  </a:lnTo>
                  <a:lnTo>
                    <a:pt x="369" y="417"/>
                  </a:lnTo>
                  <a:lnTo>
                    <a:pt x="370" y="417"/>
                  </a:lnTo>
                  <a:lnTo>
                    <a:pt x="371" y="417"/>
                  </a:lnTo>
                  <a:lnTo>
                    <a:pt x="373" y="417"/>
                  </a:lnTo>
                  <a:lnTo>
                    <a:pt x="374" y="417"/>
                  </a:lnTo>
                  <a:lnTo>
                    <a:pt x="374" y="416"/>
                  </a:lnTo>
                  <a:lnTo>
                    <a:pt x="375" y="416"/>
                  </a:lnTo>
                  <a:lnTo>
                    <a:pt x="375" y="417"/>
                  </a:lnTo>
                  <a:lnTo>
                    <a:pt x="375" y="419"/>
                  </a:lnTo>
                  <a:lnTo>
                    <a:pt x="375" y="420"/>
                  </a:lnTo>
                  <a:lnTo>
                    <a:pt x="375" y="419"/>
                  </a:lnTo>
                  <a:lnTo>
                    <a:pt x="375" y="420"/>
                  </a:lnTo>
                  <a:lnTo>
                    <a:pt x="376" y="419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7" y="422"/>
                  </a:lnTo>
                  <a:lnTo>
                    <a:pt x="377" y="423"/>
                  </a:lnTo>
                  <a:lnTo>
                    <a:pt x="376" y="422"/>
                  </a:lnTo>
                  <a:lnTo>
                    <a:pt x="376" y="423"/>
                  </a:lnTo>
                  <a:lnTo>
                    <a:pt x="377" y="423"/>
                  </a:lnTo>
                  <a:lnTo>
                    <a:pt x="376" y="424"/>
                  </a:lnTo>
                  <a:lnTo>
                    <a:pt x="375" y="424"/>
                  </a:lnTo>
                  <a:lnTo>
                    <a:pt x="376" y="424"/>
                  </a:lnTo>
                  <a:lnTo>
                    <a:pt x="375" y="426"/>
                  </a:lnTo>
                  <a:lnTo>
                    <a:pt x="374" y="426"/>
                  </a:lnTo>
                  <a:lnTo>
                    <a:pt x="373" y="426"/>
                  </a:lnTo>
                  <a:lnTo>
                    <a:pt x="373" y="424"/>
                  </a:lnTo>
                  <a:lnTo>
                    <a:pt x="373" y="426"/>
                  </a:lnTo>
                  <a:lnTo>
                    <a:pt x="370" y="426"/>
                  </a:lnTo>
                  <a:lnTo>
                    <a:pt x="370" y="427"/>
                  </a:lnTo>
                  <a:lnTo>
                    <a:pt x="371" y="427"/>
                  </a:lnTo>
                  <a:lnTo>
                    <a:pt x="373" y="427"/>
                  </a:lnTo>
                  <a:lnTo>
                    <a:pt x="374" y="427"/>
                  </a:lnTo>
                  <a:lnTo>
                    <a:pt x="374" y="428"/>
                  </a:lnTo>
                  <a:lnTo>
                    <a:pt x="371" y="429"/>
                  </a:lnTo>
                  <a:lnTo>
                    <a:pt x="370" y="430"/>
                  </a:lnTo>
                  <a:lnTo>
                    <a:pt x="370" y="432"/>
                  </a:lnTo>
                  <a:lnTo>
                    <a:pt x="369" y="432"/>
                  </a:lnTo>
                  <a:lnTo>
                    <a:pt x="370" y="432"/>
                  </a:lnTo>
                  <a:lnTo>
                    <a:pt x="374" y="429"/>
                  </a:lnTo>
                  <a:lnTo>
                    <a:pt x="375" y="428"/>
                  </a:lnTo>
                  <a:lnTo>
                    <a:pt x="376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4" y="432"/>
                  </a:lnTo>
                  <a:lnTo>
                    <a:pt x="373" y="433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1" y="435"/>
                  </a:lnTo>
                  <a:lnTo>
                    <a:pt x="371" y="436"/>
                  </a:lnTo>
                  <a:lnTo>
                    <a:pt x="371" y="438"/>
                  </a:lnTo>
                  <a:lnTo>
                    <a:pt x="371" y="436"/>
                  </a:lnTo>
                  <a:lnTo>
                    <a:pt x="371" y="435"/>
                  </a:lnTo>
                  <a:lnTo>
                    <a:pt x="373" y="435"/>
                  </a:lnTo>
                  <a:lnTo>
                    <a:pt x="371" y="436"/>
                  </a:lnTo>
                  <a:lnTo>
                    <a:pt x="373" y="435"/>
                  </a:lnTo>
                  <a:lnTo>
                    <a:pt x="375" y="435"/>
                  </a:lnTo>
                  <a:lnTo>
                    <a:pt x="374" y="435"/>
                  </a:lnTo>
                  <a:lnTo>
                    <a:pt x="373" y="436"/>
                  </a:lnTo>
                  <a:lnTo>
                    <a:pt x="374" y="436"/>
                  </a:lnTo>
                  <a:lnTo>
                    <a:pt x="375" y="435"/>
                  </a:lnTo>
                  <a:lnTo>
                    <a:pt x="375" y="434"/>
                  </a:lnTo>
                  <a:lnTo>
                    <a:pt x="376" y="434"/>
                  </a:lnTo>
                  <a:lnTo>
                    <a:pt x="376" y="435"/>
                  </a:lnTo>
                  <a:lnTo>
                    <a:pt x="375" y="435"/>
                  </a:lnTo>
                  <a:lnTo>
                    <a:pt x="375" y="436"/>
                  </a:lnTo>
                  <a:lnTo>
                    <a:pt x="375" y="438"/>
                  </a:lnTo>
                  <a:lnTo>
                    <a:pt x="374" y="438"/>
                  </a:lnTo>
                  <a:lnTo>
                    <a:pt x="374" y="439"/>
                  </a:lnTo>
                  <a:lnTo>
                    <a:pt x="374" y="440"/>
                  </a:lnTo>
                  <a:lnTo>
                    <a:pt x="374" y="441"/>
                  </a:lnTo>
                  <a:lnTo>
                    <a:pt x="374" y="441"/>
                  </a:lnTo>
                  <a:lnTo>
                    <a:pt x="375" y="444"/>
                  </a:lnTo>
                  <a:lnTo>
                    <a:pt x="375" y="445"/>
                  </a:lnTo>
                  <a:lnTo>
                    <a:pt x="374" y="445"/>
                  </a:lnTo>
                  <a:lnTo>
                    <a:pt x="374" y="446"/>
                  </a:lnTo>
                  <a:lnTo>
                    <a:pt x="374" y="447"/>
                  </a:lnTo>
                  <a:lnTo>
                    <a:pt x="373" y="447"/>
                  </a:lnTo>
                  <a:lnTo>
                    <a:pt x="374" y="447"/>
                  </a:lnTo>
                  <a:lnTo>
                    <a:pt x="375" y="446"/>
                  </a:lnTo>
                  <a:lnTo>
                    <a:pt x="375" y="445"/>
                  </a:lnTo>
                  <a:lnTo>
                    <a:pt x="375" y="444"/>
                  </a:lnTo>
                  <a:lnTo>
                    <a:pt x="375" y="442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75" y="440"/>
                  </a:lnTo>
                  <a:lnTo>
                    <a:pt x="375" y="439"/>
                  </a:lnTo>
                  <a:lnTo>
                    <a:pt x="375" y="438"/>
                  </a:lnTo>
                  <a:lnTo>
                    <a:pt x="376" y="436"/>
                  </a:lnTo>
                  <a:lnTo>
                    <a:pt x="376" y="435"/>
                  </a:lnTo>
                  <a:lnTo>
                    <a:pt x="377" y="435"/>
                  </a:lnTo>
                  <a:lnTo>
                    <a:pt x="377" y="436"/>
                  </a:lnTo>
                  <a:lnTo>
                    <a:pt x="377" y="435"/>
                  </a:lnTo>
                  <a:lnTo>
                    <a:pt x="379" y="435"/>
                  </a:lnTo>
                  <a:lnTo>
                    <a:pt x="379" y="434"/>
                  </a:lnTo>
                  <a:lnTo>
                    <a:pt x="377" y="434"/>
                  </a:lnTo>
                  <a:lnTo>
                    <a:pt x="376" y="433"/>
                  </a:lnTo>
                  <a:lnTo>
                    <a:pt x="377" y="430"/>
                  </a:lnTo>
                  <a:lnTo>
                    <a:pt x="377" y="429"/>
                  </a:lnTo>
                  <a:lnTo>
                    <a:pt x="379" y="429"/>
                  </a:lnTo>
                  <a:lnTo>
                    <a:pt x="379" y="428"/>
                  </a:lnTo>
                  <a:lnTo>
                    <a:pt x="379" y="427"/>
                  </a:lnTo>
                  <a:lnTo>
                    <a:pt x="379" y="426"/>
                  </a:lnTo>
                  <a:lnTo>
                    <a:pt x="379" y="424"/>
                  </a:lnTo>
                  <a:lnTo>
                    <a:pt x="379" y="423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3" y="423"/>
                  </a:lnTo>
                  <a:lnTo>
                    <a:pt x="382" y="423"/>
                  </a:lnTo>
                  <a:lnTo>
                    <a:pt x="385" y="423"/>
                  </a:lnTo>
                  <a:lnTo>
                    <a:pt x="385" y="424"/>
                  </a:lnTo>
                  <a:lnTo>
                    <a:pt x="385" y="426"/>
                  </a:lnTo>
                  <a:lnTo>
                    <a:pt x="386" y="426"/>
                  </a:lnTo>
                  <a:lnTo>
                    <a:pt x="386" y="427"/>
                  </a:lnTo>
                  <a:lnTo>
                    <a:pt x="385" y="427"/>
                  </a:lnTo>
                  <a:lnTo>
                    <a:pt x="386" y="428"/>
                  </a:lnTo>
                  <a:lnTo>
                    <a:pt x="386" y="427"/>
                  </a:lnTo>
                  <a:lnTo>
                    <a:pt x="386" y="428"/>
                  </a:lnTo>
                  <a:lnTo>
                    <a:pt x="386" y="429"/>
                  </a:lnTo>
                  <a:lnTo>
                    <a:pt x="385" y="429"/>
                  </a:lnTo>
                  <a:lnTo>
                    <a:pt x="385" y="430"/>
                  </a:lnTo>
                  <a:lnTo>
                    <a:pt x="386" y="430"/>
                  </a:lnTo>
                  <a:lnTo>
                    <a:pt x="386" y="429"/>
                  </a:lnTo>
                  <a:lnTo>
                    <a:pt x="387" y="428"/>
                  </a:lnTo>
                  <a:lnTo>
                    <a:pt x="389" y="427"/>
                  </a:lnTo>
                  <a:lnTo>
                    <a:pt x="391" y="428"/>
                  </a:lnTo>
                  <a:lnTo>
                    <a:pt x="391" y="429"/>
                  </a:lnTo>
                  <a:lnTo>
                    <a:pt x="389" y="429"/>
                  </a:lnTo>
                  <a:lnTo>
                    <a:pt x="389" y="430"/>
                  </a:lnTo>
                  <a:lnTo>
                    <a:pt x="389" y="432"/>
                  </a:lnTo>
                  <a:lnTo>
                    <a:pt x="391" y="430"/>
                  </a:lnTo>
                  <a:lnTo>
                    <a:pt x="391" y="429"/>
                  </a:lnTo>
                  <a:lnTo>
                    <a:pt x="392" y="428"/>
                  </a:lnTo>
                  <a:lnTo>
                    <a:pt x="393" y="428"/>
                  </a:lnTo>
                  <a:lnTo>
                    <a:pt x="394" y="429"/>
                  </a:lnTo>
                  <a:lnTo>
                    <a:pt x="394" y="430"/>
                  </a:lnTo>
                  <a:lnTo>
                    <a:pt x="393" y="430"/>
                  </a:lnTo>
                  <a:lnTo>
                    <a:pt x="394" y="430"/>
                  </a:lnTo>
                  <a:lnTo>
                    <a:pt x="395" y="430"/>
                  </a:lnTo>
                  <a:lnTo>
                    <a:pt x="395" y="432"/>
                  </a:lnTo>
                  <a:lnTo>
                    <a:pt x="396" y="432"/>
                  </a:lnTo>
                  <a:lnTo>
                    <a:pt x="395" y="432"/>
                  </a:lnTo>
                  <a:lnTo>
                    <a:pt x="395" y="433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3" y="434"/>
                  </a:lnTo>
                  <a:lnTo>
                    <a:pt x="394" y="434"/>
                  </a:lnTo>
                  <a:lnTo>
                    <a:pt x="398" y="433"/>
                  </a:lnTo>
                  <a:lnTo>
                    <a:pt x="399" y="434"/>
                  </a:lnTo>
                  <a:lnTo>
                    <a:pt x="398" y="434"/>
                  </a:lnTo>
                  <a:lnTo>
                    <a:pt x="400" y="436"/>
                  </a:lnTo>
                  <a:lnTo>
                    <a:pt x="400" y="438"/>
                  </a:lnTo>
                  <a:lnTo>
                    <a:pt x="401" y="438"/>
                  </a:lnTo>
                  <a:lnTo>
                    <a:pt x="402" y="436"/>
                  </a:lnTo>
                  <a:lnTo>
                    <a:pt x="402" y="438"/>
                  </a:lnTo>
                  <a:lnTo>
                    <a:pt x="404" y="439"/>
                  </a:lnTo>
                  <a:lnTo>
                    <a:pt x="404" y="440"/>
                  </a:lnTo>
                  <a:lnTo>
                    <a:pt x="402" y="440"/>
                  </a:lnTo>
                  <a:lnTo>
                    <a:pt x="404" y="441"/>
                  </a:lnTo>
                  <a:lnTo>
                    <a:pt x="402" y="441"/>
                  </a:lnTo>
                  <a:lnTo>
                    <a:pt x="398" y="441"/>
                  </a:lnTo>
                  <a:lnTo>
                    <a:pt x="398" y="442"/>
                  </a:lnTo>
                  <a:lnTo>
                    <a:pt x="396" y="444"/>
                  </a:lnTo>
                  <a:lnTo>
                    <a:pt x="396" y="445"/>
                  </a:lnTo>
                  <a:lnTo>
                    <a:pt x="395" y="446"/>
                  </a:lnTo>
                  <a:lnTo>
                    <a:pt x="394" y="446"/>
                  </a:lnTo>
                  <a:lnTo>
                    <a:pt x="394" y="447"/>
                  </a:lnTo>
                  <a:lnTo>
                    <a:pt x="389" y="446"/>
                  </a:lnTo>
                  <a:lnTo>
                    <a:pt x="385" y="446"/>
                  </a:lnTo>
                  <a:lnTo>
                    <a:pt x="381" y="445"/>
                  </a:lnTo>
                  <a:lnTo>
                    <a:pt x="379" y="444"/>
                  </a:lnTo>
                  <a:lnTo>
                    <a:pt x="379" y="444"/>
                  </a:lnTo>
                  <a:lnTo>
                    <a:pt x="379" y="445"/>
                  </a:lnTo>
                  <a:lnTo>
                    <a:pt x="380" y="444"/>
                  </a:lnTo>
                  <a:lnTo>
                    <a:pt x="379" y="445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380" y="446"/>
                  </a:lnTo>
                  <a:lnTo>
                    <a:pt x="379" y="446"/>
                  </a:lnTo>
                  <a:lnTo>
                    <a:pt x="381" y="447"/>
                  </a:lnTo>
                  <a:lnTo>
                    <a:pt x="382" y="447"/>
                  </a:lnTo>
                  <a:lnTo>
                    <a:pt x="383" y="447"/>
                  </a:lnTo>
                  <a:lnTo>
                    <a:pt x="383" y="448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9" y="450"/>
                  </a:lnTo>
                  <a:lnTo>
                    <a:pt x="389" y="451"/>
                  </a:lnTo>
                  <a:lnTo>
                    <a:pt x="388" y="451"/>
                  </a:lnTo>
                  <a:lnTo>
                    <a:pt x="387" y="452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7" y="453"/>
                  </a:lnTo>
                  <a:lnTo>
                    <a:pt x="387" y="452"/>
                  </a:lnTo>
                  <a:lnTo>
                    <a:pt x="388" y="452"/>
                  </a:lnTo>
                  <a:lnTo>
                    <a:pt x="389" y="452"/>
                  </a:lnTo>
                  <a:lnTo>
                    <a:pt x="389" y="453"/>
                  </a:lnTo>
                  <a:lnTo>
                    <a:pt x="391" y="454"/>
                  </a:lnTo>
                  <a:lnTo>
                    <a:pt x="389" y="454"/>
                  </a:lnTo>
                  <a:lnTo>
                    <a:pt x="389" y="456"/>
                  </a:lnTo>
                  <a:lnTo>
                    <a:pt x="388" y="456"/>
                  </a:lnTo>
                  <a:lnTo>
                    <a:pt x="388" y="457"/>
                  </a:lnTo>
                  <a:lnTo>
                    <a:pt x="388" y="458"/>
                  </a:lnTo>
                  <a:lnTo>
                    <a:pt x="387" y="458"/>
                  </a:lnTo>
                  <a:lnTo>
                    <a:pt x="387" y="459"/>
                  </a:lnTo>
                  <a:lnTo>
                    <a:pt x="388" y="458"/>
                  </a:lnTo>
                  <a:lnTo>
                    <a:pt x="389" y="457"/>
                  </a:lnTo>
                  <a:lnTo>
                    <a:pt x="391" y="457"/>
                  </a:lnTo>
                  <a:lnTo>
                    <a:pt x="392" y="457"/>
                  </a:lnTo>
                  <a:lnTo>
                    <a:pt x="393" y="456"/>
                  </a:lnTo>
                  <a:lnTo>
                    <a:pt x="393" y="457"/>
                  </a:lnTo>
                  <a:lnTo>
                    <a:pt x="393" y="458"/>
                  </a:lnTo>
                  <a:lnTo>
                    <a:pt x="392" y="458"/>
                  </a:lnTo>
                  <a:lnTo>
                    <a:pt x="392" y="459"/>
                  </a:lnTo>
                  <a:lnTo>
                    <a:pt x="392" y="458"/>
                  </a:lnTo>
                  <a:lnTo>
                    <a:pt x="393" y="458"/>
                  </a:lnTo>
                  <a:lnTo>
                    <a:pt x="393" y="457"/>
                  </a:lnTo>
                  <a:lnTo>
                    <a:pt x="393" y="458"/>
                  </a:lnTo>
                  <a:lnTo>
                    <a:pt x="394" y="458"/>
                  </a:lnTo>
                  <a:lnTo>
                    <a:pt x="394" y="459"/>
                  </a:lnTo>
                  <a:lnTo>
                    <a:pt x="394" y="458"/>
                  </a:lnTo>
                  <a:lnTo>
                    <a:pt x="394" y="457"/>
                  </a:lnTo>
                  <a:lnTo>
                    <a:pt x="393" y="457"/>
                  </a:lnTo>
                  <a:lnTo>
                    <a:pt x="394" y="457"/>
                  </a:lnTo>
                  <a:lnTo>
                    <a:pt x="394" y="456"/>
                  </a:lnTo>
                  <a:lnTo>
                    <a:pt x="394" y="454"/>
                  </a:lnTo>
                  <a:lnTo>
                    <a:pt x="394" y="453"/>
                  </a:lnTo>
                  <a:lnTo>
                    <a:pt x="395" y="453"/>
                  </a:lnTo>
                  <a:lnTo>
                    <a:pt x="395" y="454"/>
                  </a:lnTo>
                  <a:lnTo>
                    <a:pt x="396" y="454"/>
                  </a:lnTo>
                  <a:lnTo>
                    <a:pt x="396" y="456"/>
                  </a:lnTo>
                  <a:lnTo>
                    <a:pt x="396" y="457"/>
                  </a:lnTo>
                  <a:lnTo>
                    <a:pt x="396" y="458"/>
                  </a:lnTo>
                  <a:lnTo>
                    <a:pt x="396" y="459"/>
                  </a:lnTo>
                  <a:lnTo>
                    <a:pt x="395" y="459"/>
                  </a:lnTo>
                  <a:lnTo>
                    <a:pt x="396" y="459"/>
                  </a:lnTo>
                  <a:lnTo>
                    <a:pt x="396" y="458"/>
                  </a:lnTo>
                  <a:lnTo>
                    <a:pt x="396" y="457"/>
                  </a:lnTo>
                  <a:lnTo>
                    <a:pt x="398" y="457"/>
                  </a:lnTo>
                  <a:lnTo>
                    <a:pt x="396" y="456"/>
                  </a:lnTo>
                  <a:lnTo>
                    <a:pt x="398" y="456"/>
                  </a:lnTo>
                  <a:lnTo>
                    <a:pt x="396" y="456"/>
                  </a:lnTo>
                  <a:lnTo>
                    <a:pt x="398" y="454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400" y="456"/>
                  </a:lnTo>
                  <a:lnTo>
                    <a:pt x="401" y="456"/>
                  </a:lnTo>
                  <a:lnTo>
                    <a:pt x="401" y="457"/>
                  </a:lnTo>
                  <a:lnTo>
                    <a:pt x="401" y="458"/>
                  </a:lnTo>
                  <a:lnTo>
                    <a:pt x="401" y="459"/>
                  </a:lnTo>
                  <a:lnTo>
                    <a:pt x="402" y="459"/>
                  </a:lnTo>
                  <a:lnTo>
                    <a:pt x="402" y="461"/>
                  </a:lnTo>
                  <a:lnTo>
                    <a:pt x="401" y="463"/>
                  </a:lnTo>
                  <a:lnTo>
                    <a:pt x="401" y="464"/>
                  </a:lnTo>
                  <a:lnTo>
                    <a:pt x="400" y="464"/>
                  </a:lnTo>
                  <a:lnTo>
                    <a:pt x="398" y="463"/>
                  </a:lnTo>
                  <a:lnTo>
                    <a:pt x="395" y="460"/>
                  </a:lnTo>
                  <a:lnTo>
                    <a:pt x="394" y="460"/>
                  </a:lnTo>
                  <a:lnTo>
                    <a:pt x="394" y="461"/>
                  </a:lnTo>
                  <a:lnTo>
                    <a:pt x="395" y="461"/>
                  </a:lnTo>
                  <a:lnTo>
                    <a:pt x="395" y="463"/>
                  </a:lnTo>
                  <a:lnTo>
                    <a:pt x="394" y="463"/>
                  </a:lnTo>
                  <a:lnTo>
                    <a:pt x="394" y="464"/>
                  </a:lnTo>
                  <a:lnTo>
                    <a:pt x="394" y="465"/>
                  </a:lnTo>
                  <a:lnTo>
                    <a:pt x="394" y="466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2" y="469"/>
                  </a:lnTo>
                  <a:lnTo>
                    <a:pt x="389" y="469"/>
                  </a:lnTo>
                  <a:lnTo>
                    <a:pt x="389" y="470"/>
                  </a:lnTo>
                  <a:lnTo>
                    <a:pt x="388" y="470"/>
                  </a:lnTo>
                  <a:lnTo>
                    <a:pt x="387" y="470"/>
                  </a:lnTo>
                  <a:lnTo>
                    <a:pt x="386" y="470"/>
                  </a:lnTo>
                  <a:lnTo>
                    <a:pt x="386" y="470"/>
                  </a:lnTo>
                  <a:lnTo>
                    <a:pt x="386" y="471"/>
                  </a:lnTo>
                  <a:lnTo>
                    <a:pt x="385" y="471"/>
                  </a:lnTo>
                  <a:lnTo>
                    <a:pt x="385" y="472"/>
                  </a:lnTo>
                  <a:lnTo>
                    <a:pt x="385" y="473"/>
                  </a:lnTo>
                  <a:lnTo>
                    <a:pt x="385" y="475"/>
                  </a:lnTo>
                  <a:lnTo>
                    <a:pt x="383" y="476"/>
                  </a:lnTo>
                  <a:lnTo>
                    <a:pt x="383" y="477"/>
                  </a:lnTo>
                  <a:lnTo>
                    <a:pt x="382" y="477"/>
                  </a:lnTo>
                  <a:lnTo>
                    <a:pt x="381" y="477"/>
                  </a:lnTo>
                  <a:lnTo>
                    <a:pt x="380" y="476"/>
                  </a:lnTo>
                  <a:lnTo>
                    <a:pt x="380" y="475"/>
                  </a:lnTo>
                  <a:lnTo>
                    <a:pt x="380" y="472"/>
                  </a:lnTo>
                  <a:lnTo>
                    <a:pt x="381" y="471"/>
                  </a:lnTo>
                  <a:lnTo>
                    <a:pt x="385" y="467"/>
                  </a:lnTo>
                  <a:lnTo>
                    <a:pt x="386" y="465"/>
                  </a:lnTo>
                  <a:lnTo>
                    <a:pt x="385" y="461"/>
                  </a:lnTo>
                  <a:lnTo>
                    <a:pt x="383" y="459"/>
                  </a:lnTo>
                  <a:lnTo>
                    <a:pt x="380" y="458"/>
                  </a:lnTo>
                  <a:lnTo>
                    <a:pt x="377" y="456"/>
                  </a:lnTo>
                  <a:lnTo>
                    <a:pt x="376" y="454"/>
                  </a:lnTo>
                  <a:lnTo>
                    <a:pt x="376" y="453"/>
                  </a:lnTo>
                  <a:lnTo>
                    <a:pt x="375" y="453"/>
                  </a:lnTo>
                  <a:lnTo>
                    <a:pt x="374" y="452"/>
                  </a:lnTo>
                  <a:lnTo>
                    <a:pt x="373" y="448"/>
                  </a:lnTo>
                  <a:lnTo>
                    <a:pt x="371" y="447"/>
                  </a:lnTo>
                  <a:lnTo>
                    <a:pt x="370" y="447"/>
                  </a:lnTo>
                  <a:lnTo>
                    <a:pt x="369" y="447"/>
                  </a:lnTo>
                  <a:lnTo>
                    <a:pt x="368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5" y="451"/>
                  </a:lnTo>
                  <a:lnTo>
                    <a:pt x="363" y="452"/>
                  </a:lnTo>
                  <a:lnTo>
                    <a:pt x="362" y="452"/>
                  </a:lnTo>
                  <a:lnTo>
                    <a:pt x="361" y="451"/>
                  </a:lnTo>
                  <a:lnTo>
                    <a:pt x="359" y="452"/>
                  </a:lnTo>
                  <a:lnTo>
                    <a:pt x="359" y="451"/>
                  </a:lnTo>
                  <a:lnTo>
                    <a:pt x="357" y="452"/>
                  </a:lnTo>
                  <a:lnTo>
                    <a:pt x="356" y="453"/>
                  </a:lnTo>
                  <a:lnTo>
                    <a:pt x="356" y="454"/>
                  </a:lnTo>
                  <a:lnTo>
                    <a:pt x="355" y="456"/>
                  </a:lnTo>
                  <a:lnTo>
                    <a:pt x="355" y="457"/>
                  </a:lnTo>
                  <a:lnTo>
                    <a:pt x="354" y="457"/>
                  </a:lnTo>
                  <a:lnTo>
                    <a:pt x="354" y="458"/>
                  </a:lnTo>
                  <a:lnTo>
                    <a:pt x="352" y="458"/>
                  </a:lnTo>
                  <a:lnTo>
                    <a:pt x="351" y="459"/>
                  </a:lnTo>
                  <a:lnTo>
                    <a:pt x="351" y="460"/>
                  </a:lnTo>
                  <a:lnTo>
                    <a:pt x="351" y="461"/>
                  </a:lnTo>
                  <a:lnTo>
                    <a:pt x="351" y="463"/>
                  </a:lnTo>
                  <a:lnTo>
                    <a:pt x="351" y="464"/>
                  </a:lnTo>
                  <a:lnTo>
                    <a:pt x="350" y="464"/>
                  </a:lnTo>
                  <a:lnTo>
                    <a:pt x="351" y="464"/>
                  </a:lnTo>
                  <a:lnTo>
                    <a:pt x="350" y="465"/>
                  </a:lnTo>
                  <a:lnTo>
                    <a:pt x="350" y="466"/>
                  </a:lnTo>
                  <a:lnTo>
                    <a:pt x="350" y="467"/>
                  </a:lnTo>
                  <a:lnTo>
                    <a:pt x="350" y="469"/>
                  </a:lnTo>
                  <a:lnTo>
                    <a:pt x="350" y="470"/>
                  </a:lnTo>
                  <a:lnTo>
                    <a:pt x="350" y="470"/>
                  </a:lnTo>
                  <a:lnTo>
                    <a:pt x="350" y="471"/>
                  </a:lnTo>
                  <a:lnTo>
                    <a:pt x="350" y="472"/>
                  </a:lnTo>
                  <a:lnTo>
                    <a:pt x="350" y="473"/>
                  </a:lnTo>
                  <a:lnTo>
                    <a:pt x="350" y="475"/>
                  </a:lnTo>
                  <a:lnTo>
                    <a:pt x="350" y="476"/>
                  </a:lnTo>
                  <a:lnTo>
                    <a:pt x="350" y="477"/>
                  </a:lnTo>
                  <a:lnTo>
                    <a:pt x="350" y="477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9"/>
                  </a:lnTo>
                  <a:lnTo>
                    <a:pt x="350" y="481"/>
                  </a:lnTo>
                  <a:lnTo>
                    <a:pt x="349" y="482"/>
                  </a:lnTo>
                  <a:lnTo>
                    <a:pt x="348" y="481"/>
                  </a:lnTo>
                  <a:lnTo>
                    <a:pt x="346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5"/>
                  </a:lnTo>
                  <a:lnTo>
                    <a:pt x="344" y="487"/>
                  </a:lnTo>
                  <a:lnTo>
                    <a:pt x="344" y="488"/>
                  </a:lnTo>
                  <a:lnTo>
                    <a:pt x="344" y="489"/>
                  </a:lnTo>
                  <a:lnTo>
                    <a:pt x="343" y="489"/>
                  </a:lnTo>
                  <a:lnTo>
                    <a:pt x="342" y="489"/>
                  </a:lnTo>
                  <a:lnTo>
                    <a:pt x="342" y="490"/>
                  </a:lnTo>
                  <a:lnTo>
                    <a:pt x="340" y="490"/>
                  </a:lnTo>
                  <a:lnTo>
                    <a:pt x="340" y="488"/>
                  </a:lnTo>
                  <a:lnTo>
                    <a:pt x="339" y="488"/>
                  </a:lnTo>
                  <a:lnTo>
                    <a:pt x="337" y="487"/>
                  </a:lnTo>
                  <a:lnTo>
                    <a:pt x="336" y="487"/>
                  </a:lnTo>
                  <a:lnTo>
                    <a:pt x="334" y="485"/>
                  </a:lnTo>
                  <a:lnTo>
                    <a:pt x="333" y="485"/>
                  </a:lnTo>
                  <a:lnTo>
                    <a:pt x="333" y="484"/>
                  </a:lnTo>
                  <a:lnTo>
                    <a:pt x="331" y="483"/>
                  </a:lnTo>
                  <a:lnTo>
                    <a:pt x="330" y="484"/>
                  </a:lnTo>
                  <a:lnTo>
                    <a:pt x="330" y="485"/>
                  </a:lnTo>
                  <a:lnTo>
                    <a:pt x="330" y="487"/>
                  </a:lnTo>
                  <a:lnTo>
                    <a:pt x="328" y="487"/>
                  </a:lnTo>
                  <a:lnTo>
                    <a:pt x="326" y="487"/>
                  </a:lnTo>
                  <a:lnTo>
                    <a:pt x="324" y="489"/>
                  </a:lnTo>
                  <a:lnTo>
                    <a:pt x="323" y="488"/>
                  </a:lnTo>
                  <a:lnTo>
                    <a:pt x="323" y="487"/>
                  </a:lnTo>
                  <a:lnTo>
                    <a:pt x="321" y="487"/>
                  </a:lnTo>
                  <a:lnTo>
                    <a:pt x="321" y="488"/>
                  </a:lnTo>
                  <a:lnTo>
                    <a:pt x="319" y="485"/>
                  </a:lnTo>
                  <a:lnTo>
                    <a:pt x="318" y="485"/>
                  </a:lnTo>
                  <a:lnTo>
                    <a:pt x="317" y="487"/>
                  </a:lnTo>
                  <a:lnTo>
                    <a:pt x="317" y="485"/>
                  </a:lnTo>
                  <a:lnTo>
                    <a:pt x="317" y="483"/>
                  </a:lnTo>
                  <a:lnTo>
                    <a:pt x="315" y="482"/>
                  </a:lnTo>
                  <a:lnTo>
                    <a:pt x="314" y="481"/>
                  </a:lnTo>
                  <a:lnTo>
                    <a:pt x="314" y="479"/>
                  </a:lnTo>
                  <a:lnTo>
                    <a:pt x="313" y="477"/>
                  </a:lnTo>
                  <a:lnTo>
                    <a:pt x="312" y="476"/>
                  </a:lnTo>
                  <a:lnTo>
                    <a:pt x="308" y="470"/>
                  </a:lnTo>
                  <a:lnTo>
                    <a:pt x="305" y="470"/>
                  </a:lnTo>
                  <a:lnTo>
                    <a:pt x="302" y="471"/>
                  </a:lnTo>
                  <a:lnTo>
                    <a:pt x="302" y="472"/>
                  </a:lnTo>
                  <a:lnTo>
                    <a:pt x="303" y="476"/>
                  </a:lnTo>
                  <a:lnTo>
                    <a:pt x="302" y="477"/>
                  </a:lnTo>
                  <a:lnTo>
                    <a:pt x="299" y="475"/>
                  </a:lnTo>
                  <a:lnTo>
                    <a:pt x="297" y="477"/>
                  </a:lnTo>
                  <a:close/>
                  <a:moveTo>
                    <a:pt x="240" y="498"/>
                  </a:moveTo>
                  <a:lnTo>
                    <a:pt x="239" y="498"/>
                  </a:lnTo>
                  <a:lnTo>
                    <a:pt x="239" y="498"/>
                  </a:lnTo>
                  <a:lnTo>
                    <a:pt x="240" y="498"/>
                  </a:lnTo>
                  <a:lnTo>
                    <a:pt x="240" y="497"/>
                  </a:lnTo>
                  <a:lnTo>
                    <a:pt x="241" y="498"/>
                  </a:lnTo>
                  <a:lnTo>
                    <a:pt x="240" y="498"/>
                  </a:lnTo>
                  <a:close/>
                  <a:moveTo>
                    <a:pt x="234" y="497"/>
                  </a:moveTo>
                  <a:lnTo>
                    <a:pt x="235" y="498"/>
                  </a:lnTo>
                  <a:lnTo>
                    <a:pt x="234" y="498"/>
                  </a:lnTo>
                  <a:lnTo>
                    <a:pt x="234" y="498"/>
                  </a:lnTo>
                  <a:lnTo>
                    <a:pt x="233" y="498"/>
                  </a:lnTo>
                  <a:lnTo>
                    <a:pt x="234" y="498"/>
                  </a:lnTo>
                  <a:lnTo>
                    <a:pt x="233" y="498"/>
                  </a:lnTo>
                  <a:lnTo>
                    <a:pt x="233" y="497"/>
                  </a:lnTo>
                  <a:lnTo>
                    <a:pt x="234" y="497"/>
                  </a:lnTo>
                  <a:close/>
                  <a:moveTo>
                    <a:pt x="232" y="498"/>
                  </a:moveTo>
                  <a:lnTo>
                    <a:pt x="233" y="498"/>
                  </a:lnTo>
                  <a:lnTo>
                    <a:pt x="234" y="498"/>
                  </a:lnTo>
                  <a:lnTo>
                    <a:pt x="233" y="500"/>
                  </a:lnTo>
                  <a:lnTo>
                    <a:pt x="232" y="500"/>
                  </a:lnTo>
                  <a:lnTo>
                    <a:pt x="232" y="501"/>
                  </a:lnTo>
                  <a:lnTo>
                    <a:pt x="231" y="501"/>
                  </a:lnTo>
                  <a:lnTo>
                    <a:pt x="231" y="500"/>
                  </a:lnTo>
                  <a:lnTo>
                    <a:pt x="231" y="501"/>
                  </a:lnTo>
                  <a:lnTo>
                    <a:pt x="229" y="501"/>
                  </a:lnTo>
                  <a:lnTo>
                    <a:pt x="231" y="501"/>
                  </a:lnTo>
                  <a:lnTo>
                    <a:pt x="231" y="502"/>
                  </a:lnTo>
                  <a:lnTo>
                    <a:pt x="229" y="502"/>
                  </a:lnTo>
                  <a:lnTo>
                    <a:pt x="229" y="503"/>
                  </a:lnTo>
                  <a:lnTo>
                    <a:pt x="228" y="503"/>
                  </a:lnTo>
                  <a:lnTo>
                    <a:pt x="228" y="502"/>
                  </a:lnTo>
                  <a:lnTo>
                    <a:pt x="227" y="502"/>
                  </a:lnTo>
                  <a:lnTo>
                    <a:pt x="227" y="503"/>
                  </a:lnTo>
                  <a:lnTo>
                    <a:pt x="227" y="504"/>
                  </a:lnTo>
                  <a:lnTo>
                    <a:pt x="226" y="503"/>
                  </a:lnTo>
                  <a:lnTo>
                    <a:pt x="227" y="502"/>
                  </a:lnTo>
                  <a:lnTo>
                    <a:pt x="228" y="501"/>
                  </a:lnTo>
                  <a:lnTo>
                    <a:pt x="227" y="501"/>
                  </a:lnTo>
                  <a:lnTo>
                    <a:pt x="227" y="500"/>
                  </a:lnTo>
                  <a:lnTo>
                    <a:pt x="228" y="498"/>
                  </a:lnTo>
                  <a:lnTo>
                    <a:pt x="227" y="498"/>
                  </a:lnTo>
                  <a:lnTo>
                    <a:pt x="228" y="498"/>
                  </a:lnTo>
                  <a:lnTo>
                    <a:pt x="229" y="498"/>
                  </a:lnTo>
                  <a:lnTo>
                    <a:pt x="231" y="498"/>
                  </a:lnTo>
                  <a:lnTo>
                    <a:pt x="231" y="497"/>
                  </a:lnTo>
                  <a:lnTo>
                    <a:pt x="232" y="497"/>
                  </a:lnTo>
                  <a:lnTo>
                    <a:pt x="232" y="498"/>
                  </a:lnTo>
                  <a:lnTo>
                    <a:pt x="232" y="498"/>
                  </a:lnTo>
                  <a:lnTo>
                    <a:pt x="232" y="498"/>
                  </a:lnTo>
                  <a:close/>
                  <a:moveTo>
                    <a:pt x="239" y="493"/>
                  </a:moveTo>
                  <a:lnTo>
                    <a:pt x="238" y="491"/>
                  </a:lnTo>
                  <a:lnTo>
                    <a:pt x="238" y="490"/>
                  </a:lnTo>
                  <a:lnTo>
                    <a:pt x="239" y="490"/>
                  </a:lnTo>
                  <a:lnTo>
                    <a:pt x="240" y="490"/>
                  </a:lnTo>
                  <a:lnTo>
                    <a:pt x="241" y="490"/>
                  </a:lnTo>
                  <a:lnTo>
                    <a:pt x="241" y="491"/>
                  </a:lnTo>
                  <a:lnTo>
                    <a:pt x="241" y="493"/>
                  </a:lnTo>
                  <a:lnTo>
                    <a:pt x="240" y="493"/>
                  </a:lnTo>
                  <a:lnTo>
                    <a:pt x="239" y="493"/>
                  </a:lnTo>
                  <a:close/>
                  <a:moveTo>
                    <a:pt x="145" y="704"/>
                  </a:moveTo>
                  <a:lnTo>
                    <a:pt x="145" y="705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5"/>
                  </a:lnTo>
                  <a:lnTo>
                    <a:pt x="144" y="704"/>
                  </a:lnTo>
                  <a:lnTo>
                    <a:pt x="144" y="703"/>
                  </a:lnTo>
                  <a:lnTo>
                    <a:pt x="144" y="701"/>
                  </a:lnTo>
                  <a:lnTo>
                    <a:pt x="145" y="703"/>
                  </a:lnTo>
                  <a:lnTo>
                    <a:pt x="145" y="704"/>
                  </a:lnTo>
                  <a:close/>
                  <a:moveTo>
                    <a:pt x="145" y="695"/>
                  </a:moveTo>
                  <a:lnTo>
                    <a:pt x="145" y="697"/>
                  </a:lnTo>
                  <a:lnTo>
                    <a:pt x="145" y="695"/>
                  </a:lnTo>
                  <a:lnTo>
                    <a:pt x="144" y="695"/>
                  </a:lnTo>
                  <a:lnTo>
                    <a:pt x="144" y="697"/>
                  </a:lnTo>
                  <a:lnTo>
                    <a:pt x="144" y="698"/>
                  </a:lnTo>
                  <a:lnTo>
                    <a:pt x="144" y="697"/>
                  </a:lnTo>
                  <a:lnTo>
                    <a:pt x="144" y="698"/>
                  </a:lnTo>
                  <a:lnTo>
                    <a:pt x="144" y="699"/>
                  </a:lnTo>
                  <a:lnTo>
                    <a:pt x="144" y="698"/>
                  </a:lnTo>
                  <a:lnTo>
                    <a:pt x="142" y="698"/>
                  </a:lnTo>
                  <a:lnTo>
                    <a:pt x="142" y="697"/>
                  </a:lnTo>
                  <a:lnTo>
                    <a:pt x="144" y="697"/>
                  </a:lnTo>
                  <a:lnTo>
                    <a:pt x="144" y="695"/>
                  </a:lnTo>
                  <a:lnTo>
                    <a:pt x="142" y="695"/>
                  </a:lnTo>
                  <a:lnTo>
                    <a:pt x="142" y="694"/>
                  </a:lnTo>
                  <a:lnTo>
                    <a:pt x="142" y="695"/>
                  </a:lnTo>
                  <a:lnTo>
                    <a:pt x="142" y="694"/>
                  </a:lnTo>
                  <a:lnTo>
                    <a:pt x="144" y="694"/>
                  </a:lnTo>
                  <a:lnTo>
                    <a:pt x="144" y="693"/>
                  </a:lnTo>
                  <a:lnTo>
                    <a:pt x="142" y="693"/>
                  </a:lnTo>
                  <a:lnTo>
                    <a:pt x="144" y="693"/>
                  </a:lnTo>
                  <a:lnTo>
                    <a:pt x="144" y="694"/>
                  </a:lnTo>
                  <a:lnTo>
                    <a:pt x="145" y="694"/>
                  </a:lnTo>
                  <a:lnTo>
                    <a:pt x="145" y="695"/>
                  </a:lnTo>
                  <a:close/>
                  <a:moveTo>
                    <a:pt x="147" y="693"/>
                  </a:moveTo>
                  <a:lnTo>
                    <a:pt x="147" y="694"/>
                  </a:lnTo>
                  <a:lnTo>
                    <a:pt x="146" y="695"/>
                  </a:lnTo>
                  <a:lnTo>
                    <a:pt x="146" y="694"/>
                  </a:lnTo>
                  <a:lnTo>
                    <a:pt x="145" y="694"/>
                  </a:lnTo>
                  <a:lnTo>
                    <a:pt x="145" y="693"/>
                  </a:lnTo>
                  <a:lnTo>
                    <a:pt x="145" y="692"/>
                  </a:lnTo>
                  <a:lnTo>
                    <a:pt x="145" y="691"/>
                  </a:lnTo>
                  <a:lnTo>
                    <a:pt x="146" y="691"/>
                  </a:lnTo>
                  <a:lnTo>
                    <a:pt x="146" y="692"/>
                  </a:lnTo>
                  <a:lnTo>
                    <a:pt x="146" y="693"/>
                  </a:lnTo>
                  <a:lnTo>
                    <a:pt x="147" y="693"/>
                  </a:lnTo>
                  <a:close/>
                  <a:moveTo>
                    <a:pt x="148" y="688"/>
                  </a:moveTo>
                  <a:lnTo>
                    <a:pt x="148" y="689"/>
                  </a:lnTo>
                  <a:lnTo>
                    <a:pt x="148" y="691"/>
                  </a:lnTo>
                  <a:lnTo>
                    <a:pt x="148" y="692"/>
                  </a:lnTo>
                  <a:lnTo>
                    <a:pt x="147" y="692"/>
                  </a:lnTo>
                  <a:lnTo>
                    <a:pt x="147" y="691"/>
                  </a:lnTo>
                  <a:lnTo>
                    <a:pt x="146" y="691"/>
                  </a:lnTo>
                  <a:lnTo>
                    <a:pt x="146" y="689"/>
                  </a:lnTo>
                  <a:lnTo>
                    <a:pt x="147" y="689"/>
                  </a:lnTo>
                  <a:lnTo>
                    <a:pt x="147" y="688"/>
                  </a:lnTo>
                  <a:lnTo>
                    <a:pt x="148" y="689"/>
                  </a:lnTo>
                  <a:lnTo>
                    <a:pt x="148" y="688"/>
                  </a:lnTo>
                  <a:close/>
                  <a:moveTo>
                    <a:pt x="142" y="686"/>
                  </a:moveTo>
                  <a:lnTo>
                    <a:pt x="142" y="685"/>
                  </a:lnTo>
                  <a:lnTo>
                    <a:pt x="142" y="686"/>
                  </a:lnTo>
                  <a:lnTo>
                    <a:pt x="141" y="686"/>
                  </a:lnTo>
                  <a:lnTo>
                    <a:pt x="141" y="685"/>
                  </a:lnTo>
                  <a:lnTo>
                    <a:pt x="141" y="683"/>
                  </a:lnTo>
                  <a:lnTo>
                    <a:pt x="142" y="685"/>
                  </a:lnTo>
                  <a:lnTo>
                    <a:pt x="142" y="683"/>
                  </a:lnTo>
                  <a:lnTo>
                    <a:pt x="141" y="683"/>
                  </a:lnTo>
                  <a:lnTo>
                    <a:pt x="141" y="682"/>
                  </a:lnTo>
                  <a:lnTo>
                    <a:pt x="141" y="681"/>
                  </a:lnTo>
                  <a:lnTo>
                    <a:pt x="141" y="682"/>
                  </a:lnTo>
                  <a:lnTo>
                    <a:pt x="142" y="682"/>
                  </a:lnTo>
                  <a:lnTo>
                    <a:pt x="142" y="683"/>
                  </a:lnTo>
                  <a:lnTo>
                    <a:pt x="142" y="685"/>
                  </a:lnTo>
                  <a:lnTo>
                    <a:pt x="142" y="686"/>
                  </a:lnTo>
                  <a:close/>
                  <a:moveTo>
                    <a:pt x="141" y="679"/>
                  </a:moveTo>
                  <a:lnTo>
                    <a:pt x="142" y="679"/>
                  </a:lnTo>
                  <a:lnTo>
                    <a:pt x="144" y="680"/>
                  </a:lnTo>
                  <a:lnTo>
                    <a:pt x="144" y="681"/>
                  </a:lnTo>
                  <a:lnTo>
                    <a:pt x="144" y="682"/>
                  </a:lnTo>
                  <a:lnTo>
                    <a:pt x="142" y="681"/>
                  </a:lnTo>
                  <a:lnTo>
                    <a:pt x="144" y="681"/>
                  </a:lnTo>
                  <a:lnTo>
                    <a:pt x="142" y="681"/>
                  </a:lnTo>
                  <a:lnTo>
                    <a:pt x="142" y="680"/>
                  </a:lnTo>
                  <a:lnTo>
                    <a:pt x="141" y="680"/>
                  </a:lnTo>
                  <a:lnTo>
                    <a:pt x="141" y="679"/>
                  </a:lnTo>
                  <a:close/>
                  <a:moveTo>
                    <a:pt x="148" y="676"/>
                  </a:moveTo>
                  <a:lnTo>
                    <a:pt x="148" y="677"/>
                  </a:lnTo>
                  <a:lnTo>
                    <a:pt x="148" y="679"/>
                  </a:lnTo>
                  <a:lnTo>
                    <a:pt x="148" y="680"/>
                  </a:lnTo>
                  <a:lnTo>
                    <a:pt x="148" y="681"/>
                  </a:lnTo>
                  <a:lnTo>
                    <a:pt x="147" y="681"/>
                  </a:lnTo>
                  <a:lnTo>
                    <a:pt x="146" y="680"/>
                  </a:lnTo>
                  <a:lnTo>
                    <a:pt x="145" y="679"/>
                  </a:lnTo>
                  <a:lnTo>
                    <a:pt x="146" y="679"/>
                  </a:lnTo>
                  <a:lnTo>
                    <a:pt x="146" y="677"/>
                  </a:lnTo>
                  <a:lnTo>
                    <a:pt x="147" y="677"/>
                  </a:lnTo>
                  <a:lnTo>
                    <a:pt x="147" y="676"/>
                  </a:lnTo>
                  <a:lnTo>
                    <a:pt x="148" y="676"/>
                  </a:lnTo>
                  <a:lnTo>
                    <a:pt x="148" y="675"/>
                  </a:lnTo>
                  <a:lnTo>
                    <a:pt x="148" y="676"/>
                  </a:lnTo>
                  <a:close/>
                  <a:moveTo>
                    <a:pt x="141" y="667"/>
                  </a:moveTo>
                  <a:lnTo>
                    <a:pt x="141" y="668"/>
                  </a:lnTo>
                  <a:lnTo>
                    <a:pt x="141" y="669"/>
                  </a:lnTo>
                  <a:lnTo>
                    <a:pt x="140" y="669"/>
                  </a:lnTo>
                  <a:lnTo>
                    <a:pt x="140" y="668"/>
                  </a:lnTo>
                  <a:lnTo>
                    <a:pt x="140" y="669"/>
                  </a:lnTo>
                  <a:lnTo>
                    <a:pt x="140" y="668"/>
                  </a:lnTo>
                  <a:lnTo>
                    <a:pt x="140" y="667"/>
                  </a:lnTo>
                  <a:lnTo>
                    <a:pt x="140" y="668"/>
                  </a:lnTo>
                  <a:lnTo>
                    <a:pt x="140" y="667"/>
                  </a:lnTo>
                  <a:lnTo>
                    <a:pt x="140" y="666"/>
                  </a:lnTo>
                  <a:lnTo>
                    <a:pt x="140" y="667"/>
                  </a:lnTo>
                  <a:lnTo>
                    <a:pt x="141" y="667"/>
                  </a:lnTo>
                  <a:lnTo>
                    <a:pt x="140" y="667"/>
                  </a:lnTo>
                  <a:lnTo>
                    <a:pt x="141" y="667"/>
                  </a:lnTo>
                  <a:lnTo>
                    <a:pt x="141" y="666"/>
                  </a:lnTo>
                  <a:lnTo>
                    <a:pt x="141" y="667"/>
                  </a:lnTo>
                  <a:close/>
                  <a:moveTo>
                    <a:pt x="140" y="651"/>
                  </a:moveTo>
                  <a:lnTo>
                    <a:pt x="141" y="650"/>
                  </a:lnTo>
                  <a:lnTo>
                    <a:pt x="144" y="651"/>
                  </a:lnTo>
                  <a:lnTo>
                    <a:pt x="144" y="652"/>
                  </a:lnTo>
                  <a:lnTo>
                    <a:pt x="142" y="652"/>
                  </a:lnTo>
                  <a:lnTo>
                    <a:pt x="144" y="652"/>
                  </a:lnTo>
                  <a:lnTo>
                    <a:pt x="144" y="651"/>
                  </a:lnTo>
                  <a:lnTo>
                    <a:pt x="142" y="651"/>
                  </a:lnTo>
                  <a:lnTo>
                    <a:pt x="142" y="652"/>
                  </a:lnTo>
                  <a:lnTo>
                    <a:pt x="141" y="652"/>
                  </a:lnTo>
                  <a:lnTo>
                    <a:pt x="141" y="654"/>
                  </a:lnTo>
                  <a:lnTo>
                    <a:pt x="140" y="652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close/>
                  <a:moveTo>
                    <a:pt x="150" y="643"/>
                  </a:moveTo>
                  <a:lnTo>
                    <a:pt x="150" y="643"/>
                  </a:lnTo>
                  <a:lnTo>
                    <a:pt x="150" y="644"/>
                  </a:lnTo>
                  <a:lnTo>
                    <a:pt x="147" y="644"/>
                  </a:lnTo>
                  <a:lnTo>
                    <a:pt x="147" y="643"/>
                  </a:lnTo>
                  <a:lnTo>
                    <a:pt x="148" y="643"/>
                  </a:lnTo>
                  <a:lnTo>
                    <a:pt x="147" y="643"/>
                  </a:lnTo>
                  <a:lnTo>
                    <a:pt x="147" y="643"/>
                  </a:lnTo>
                  <a:lnTo>
                    <a:pt x="148" y="643"/>
                  </a:lnTo>
                  <a:lnTo>
                    <a:pt x="150" y="643"/>
                  </a:lnTo>
                  <a:close/>
                  <a:moveTo>
                    <a:pt x="151" y="640"/>
                  </a:moveTo>
                  <a:lnTo>
                    <a:pt x="151" y="642"/>
                  </a:lnTo>
                  <a:lnTo>
                    <a:pt x="152" y="642"/>
                  </a:lnTo>
                  <a:lnTo>
                    <a:pt x="151" y="642"/>
                  </a:lnTo>
                  <a:lnTo>
                    <a:pt x="150" y="643"/>
                  </a:lnTo>
                  <a:lnTo>
                    <a:pt x="150" y="643"/>
                  </a:lnTo>
                  <a:lnTo>
                    <a:pt x="150" y="643"/>
                  </a:lnTo>
                  <a:lnTo>
                    <a:pt x="150" y="643"/>
                  </a:lnTo>
                  <a:lnTo>
                    <a:pt x="150" y="642"/>
                  </a:lnTo>
                  <a:lnTo>
                    <a:pt x="150" y="642"/>
                  </a:lnTo>
                  <a:lnTo>
                    <a:pt x="150" y="640"/>
                  </a:lnTo>
                  <a:lnTo>
                    <a:pt x="150" y="639"/>
                  </a:lnTo>
                  <a:lnTo>
                    <a:pt x="151" y="639"/>
                  </a:lnTo>
                  <a:lnTo>
                    <a:pt x="151" y="640"/>
                  </a:lnTo>
                  <a:close/>
                  <a:moveTo>
                    <a:pt x="153" y="640"/>
                  </a:moveTo>
                  <a:lnTo>
                    <a:pt x="154" y="639"/>
                  </a:lnTo>
                  <a:lnTo>
                    <a:pt x="154" y="640"/>
                  </a:lnTo>
                  <a:lnTo>
                    <a:pt x="153" y="640"/>
                  </a:lnTo>
                  <a:lnTo>
                    <a:pt x="152" y="640"/>
                  </a:lnTo>
                  <a:lnTo>
                    <a:pt x="151" y="639"/>
                  </a:lnTo>
                  <a:lnTo>
                    <a:pt x="153" y="639"/>
                  </a:lnTo>
                  <a:lnTo>
                    <a:pt x="153" y="640"/>
                  </a:lnTo>
                  <a:close/>
                  <a:moveTo>
                    <a:pt x="160" y="632"/>
                  </a:moveTo>
                  <a:lnTo>
                    <a:pt x="160" y="633"/>
                  </a:lnTo>
                  <a:lnTo>
                    <a:pt x="159" y="635"/>
                  </a:lnTo>
                  <a:lnTo>
                    <a:pt x="158" y="635"/>
                  </a:lnTo>
                  <a:lnTo>
                    <a:pt x="158" y="633"/>
                  </a:lnTo>
                  <a:lnTo>
                    <a:pt x="159" y="633"/>
                  </a:lnTo>
                  <a:lnTo>
                    <a:pt x="160" y="632"/>
                  </a:lnTo>
                  <a:close/>
                  <a:moveTo>
                    <a:pt x="159" y="631"/>
                  </a:moveTo>
                  <a:lnTo>
                    <a:pt x="160" y="630"/>
                  </a:lnTo>
                  <a:lnTo>
                    <a:pt x="160" y="631"/>
                  </a:lnTo>
                  <a:lnTo>
                    <a:pt x="160" y="632"/>
                  </a:lnTo>
                  <a:lnTo>
                    <a:pt x="159" y="631"/>
                  </a:lnTo>
                  <a:lnTo>
                    <a:pt x="159" y="630"/>
                  </a:lnTo>
                  <a:lnTo>
                    <a:pt x="159" y="631"/>
                  </a:lnTo>
                  <a:close/>
                  <a:moveTo>
                    <a:pt x="170" y="625"/>
                  </a:moveTo>
                  <a:lnTo>
                    <a:pt x="171" y="625"/>
                  </a:lnTo>
                  <a:lnTo>
                    <a:pt x="171" y="626"/>
                  </a:lnTo>
                  <a:lnTo>
                    <a:pt x="170" y="626"/>
                  </a:lnTo>
                  <a:lnTo>
                    <a:pt x="169" y="626"/>
                  </a:lnTo>
                  <a:lnTo>
                    <a:pt x="169" y="625"/>
                  </a:lnTo>
                  <a:lnTo>
                    <a:pt x="170" y="625"/>
                  </a:lnTo>
                  <a:close/>
                  <a:moveTo>
                    <a:pt x="169" y="625"/>
                  </a:moveTo>
                  <a:lnTo>
                    <a:pt x="169" y="626"/>
                  </a:lnTo>
                  <a:lnTo>
                    <a:pt x="169" y="627"/>
                  </a:lnTo>
                  <a:lnTo>
                    <a:pt x="167" y="627"/>
                  </a:lnTo>
                  <a:lnTo>
                    <a:pt x="167" y="629"/>
                  </a:lnTo>
                  <a:lnTo>
                    <a:pt x="166" y="629"/>
                  </a:lnTo>
                  <a:lnTo>
                    <a:pt x="166" y="627"/>
                  </a:lnTo>
                  <a:lnTo>
                    <a:pt x="165" y="627"/>
                  </a:lnTo>
                  <a:lnTo>
                    <a:pt x="165" y="626"/>
                  </a:lnTo>
                  <a:lnTo>
                    <a:pt x="166" y="626"/>
                  </a:lnTo>
                  <a:lnTo>
                    <a:pt x="166" y="625"/>
                  </a:lnTo>
                  <a:lnTo>
                    <a:pt x="165" y="625"/>
                  </a:lnTo>
                  <a:lnTo>
                    <a:pt x="166" y="625"/>
                  </a:lnTo>
                  <a:lnTo>
                    <a:pt x="167" y="626"/>
                  </a:lnTo>
                  <a:lnTo>
                    <a:pt x="167" y="625"/>
                  </a:lnTo>
                  <a:lnTo>
                    <a:pt x="167" y="624"/>
                  </a:lnTo>
                  <a:lnTo>
                    <a:pt x="169" y="624"/>
                  </a:lnTo>
                  <a:lnTo>
                    <a:pt x="169" y="625"/>
                  </a:lnTo>
                  <a:close/>
                  <a:moveTo>
                    <a:pt x="173" y="621"/>
                  </a:moveTo>
                  <a:lnTo>
                    <a:pt x="173" y="623"/>
                  </a:lnTo>
                  <a:lnTo>
                    <a:pt x="172" y="624"/>
                  </a:lnTo>
                  <a:lnTo>
                    <a:pt x="171" y="624"/>
                  </a:lnTo>
                  <a:lnTo>
                    <a:pt x="171" y="623"/>
                  </a:lnTo>
                  <a:lnTo>
                    <a:pt x="172" y="623"/>
                  </a:lnTo>
                  <a:lnTo>
                    <a:pt x="172" y="621"/>
                  </a:lnTo>
                  <a:lnTo>
                    <a:pt x="173" y="621"/>
                  </a:lnTo>
                  <a:close/>
                  <a:moveTo>
                    <a:pt x="177" y="621"/>
                  </a:moveTo>
                  <a:lnTo>
                    <a:pt x="178" y="623"/>
                  </a:lnTo>
                  <a:lnTo>
                    <a:pt x="176" y="623"/>
                  </a:lnTo>
                  <a:lnTo>
                    <a:pt x="175" y="621"/>
                  </a:lnTo>
                  <a:lnTo>
                    <a:pt x="175" y="620"/>
                  </a:lnTo>
                  <a:lnTo>
                    <a:pt x="176" y="620"/>
                  </a:lnTo>
                  <a:lnTo>
                    <a:pt x="176" y="621"/>
                  </a:lnTo>
                  <a:lnTo>
                    <a:pt x="176" y="620"/>
                  </a:lnTo>
                  <a:lnTo>
                    <a:pt x="177" y="620"/>
                  </a:lnTo>
                  <a:lnTo>
                    <a:pt x="177" y="621"/>
                  </a:lnTo>
                  <a:close/>
                  <a:moveTo>
                    <a:pt x="171" y="619"/>
                  </a:moveTo>
                  <a:lnTo>
                    <a:pt x="172" y="619"/>
                  </a:lnTo>
                  <a:lnTo>
                    <a:pt x="171" y="619"/>
                  </a:lnTo>
                  <a:lnTo>
                    <a:pt x="170" y="618"/>
                  </a:lnTo>
                  <a:lnTo>
                    <a:pt x="170" y="617"/>
                  </a:lnTo>
                  <a:lnTo>
                    <a:pt x="171" y="617"/>
                  </a:lnTo>
                  <a:lnTo>
                    <a:pt x="171" y="615"/>
                  </a:lnTo>
                  <a:lnTo>
                    <a:pt x="172" y="615"/>
                  </a:lnTo>
                  <a:lnTo>
                    <a:pt x="173" y="615"/>
                  </a:lnTo>
                  <a:lnTo>
                    <a:pt x="173" y="617"/>
                  </a:lnTo>
                  <a:lnTo>
                    <a:pt x="173" y="618"/>
                  </a:lnTo>
                  <a:lnTo>
                    <a:pt x="173" y="619"/>
                  </a:lnTo>
                  <a:lnTo>
                    <a:pt x="172" y="619"/>
                  </a:lnTo>
                  <a:lnTo>
                    <a:pt x="171" y="619"/>
                  </a:lnTo>
                  <a:close/>
                  <a:moveTo>
                    <a:pt x="183" y="613"/>
                  </a:moveTo>
                  <a:lnTo>
                    <a:pt x="183" y="614"/>
                  </a:lnTo>
                  <a:lnTo>
                    <a:pt x="182" y="614"/>
                  </a:lnTo>
                  <a:lnTo>
                    <a:pt x="179" y="615"/>
                  </a:lnTo>
                  <a:lnTo>
                    <a:pt x="178" y="615"/>
                  </a:lnTo>
                  <a:lnTo>
                    <a:pt x="178" y="615"/>
                  </a:lnTo>
                  <a:lnTo>
                    <a:pt x="178" y="617"/>
                  </a:lnTo>
                  <a:lnTo>
                    <a:pt x="177" y="617"/>
                  </a:lnTo>
                  <a:lnTo>
                    <a:pt x="176" y="617"/>
                  </a:lnTo>
                  <a:lnTo>
                    <a:pt x="175" y="617"/>
                  </a:lnTo>
                  <a:lnTo>
                    <a:pt x="175" y="615"/>
                  </a:lnTo>
                  <a:lnTo>
                    <a:pt x="176" y="614"/>
                  </a:lnTo>
                  <a:lnTo>
                    <a:pt x="178" y="613"/>
                  </a:lnTo>
                  <a:lnTo>
                    <a:pt x="178" y="614"/>
                  </a:lnTo>
                  <a:lnTo>
                    <a:pt x="178" y="613"/>
                  </a:lnTo>
                  <a:lnTo>
                    <a:pt x="178" y="613"/>
                  </a:lnTo>
                  <a:lnTo>
                    <a:pt x="177" y="613"/>
                  </a:lnTo>
                  <a:lnTo>
                    <a:pt x="178" y="613"/>
                  </a:lnTo>
                  <a:lnTo>
                    <a:pt x="179" y="613"/>
                  </a:lnTo>
                  <a:lnTo>
                    <a:pt x="179" y="613"/>
                  </a:lnTo>
                  <a:lnTo>
                    <a:pt x="179" y="613"/>
                  </a:lnTo>
                  <a:lnTo>
                    <a:pt x="181" y="613"/>
                  </a:lnTo>
                  <a:lnTo>
                    <a:pt x="181" y="613"/>
                  </a:lnTo>
                  <a:lnTo>
                    <a:pt x="182" y="613"/>
                  </a:lnTo>
                  <a:lnTo>
                    <a:pt x="183" y="613"/>
                  </a:lnTo>
                  <a:close/>
                  <a:moveTo>
                    <a:pt x="176" y="612"/>
                  </a:moveTo>
                  <a:lnTo>
                    <a:pt x="175" y="612"/>
                  </a:lnTo>
                  <a:lnTo>
                    <a:pt x="176" y="612"/>
                  </a:lnTo>
                  <a:lnTo>
                    <a:pt x="177" y="611"/>
                  </a:lnTo>
                  <a:lnTo>
                    <a:pt x="178" y="609"/>
                  </a:lnTo>
                  <a:lnTo>
                    <a:pt x="178" y="611"/>
                  </a:lnTo>
                  <a:lnTo>
                    <a:pt x="178" y="609"/>
                  </a:lnTo>
                  <a:lnTo>
                    <a:pt x="179" y="609"/>
                  </a:lnTo>
                  <a:lnTo>
                    <a:pt x="179" y="611"/>
                  </a:lnTo>
                  <a:lnTo>
                    <a:pt x="179" y="612"/>
                  </a:lnTo>
                  <a:lnTo>
                    <a:pt x="178" y="612"/>
                  </a:lnTo>
                  <a:lnTo>
                    <a:pt x="177" y="612"/>
                  </a:lnTo>
                  <a:lnTo>
                    <a:pt x="177" y="613"/>
                  </a:lnTo>
                  <a:lnTo>
                    <a:pt x="177" y="612"/>
                  </a:lnTo>
                  <a:lnTo>
                    <a:pt x="176" y="612"/>
                  </a:lnTo>
                  <a:close/>
                  <a:moveTo>
                    <a:pt x="204" y="592"/>
                  </a:moveTo>
                  <a:lnTo>
                    <a:pt x="206" y="592"/>
                  </a:lnTo>
                  <a:lnTo>
                    <a:pt x="207" y="592"/>
                  </a:lnTo>
                  <a:lnTo>
                    <a:pt x="207" y="593"/>
                  </a:lnTo>
                  <a:lnTo>
                    <a:pt x="206" y="593"/>
                  </a:lnTo>
                  <a:lnTo>
                    <a:pt x="204" y="593"/>
                  </a:lnTo>
                  <a:lnTo>
                    <a:pt x="203" y="592"/>
                  </a:lnTo>
                  <a:lnTo>
                    <a:pt x="203" y="590"/>
                  </a:lnTo>
                  <a:lnTo>
                    <a:pt x="204" y="590"/>
                  </a:lnTo>
                  <a:lnTo>
                    <a:pt x="203" y="590"/>
                  </a:lnTo>
                  <a:lnTo>
                    <a:pt x="202" y="590"/>
                  </a:lnTo>
                  <a:lnTo>
                    <a:pt x="202" y="589"/>
                  </a:lnTo>
                  <a:lnTo>
                    <a:pt x="203" y="589"/>
                  </a:lnTo>
                  <a:lnTo>
                    <a:pt x="204" y="590"/>
                  </a:lnTo>
                  <a:lnTo>
                    <a:pt x="204" y="592"/>
                  </a:lnTo>
                  <a:close/>
                  <a:moveTo>
                    <a:pt x="203" y="584"/>
                  </a:moveTo>
                  <a:lnTo>
                    <a:pt x="202" y="584"/>
                  </a:lnTo>
                  <a:lnTo>
                    <a:pt x="201" y="584"/>
                  </a:lnTo>
                  <a:lnTo>
                    <a:pt x="201" y="584"/>
                  </a:lnTo>
                  <a:lnTo>
                    <a:pt x="200" y="584"/>
                  </a:lnTo>
                  <a:lnTo>
                    <a:pt x="200" y="584"/>
                  </a:lnTo>
                  <a:lnTo>
                    <a:pt x="203" y="583"/>
                  </a:lnTo>
                  <a:lnTo>
                    <a:pt x="204" y="583"/>
                  </a:lnTo>
                  <a:lnTo>
                    <a:pt x="204" y="584"/>
                  </a:lnTo>
                  <a:lnTo>
                    <a:pt x="204" y="584"/>
                  </a:lnTo>
                  <a:lnTo>
                    <a:pt x="203" y="584"/>
                  </a:lnTo>
                  <a:lnTo>
                    <a:pt x="202" y="584"/>
                  </a:lnTo>
                  <a:lnTo>
                    <a:pt x="202" y="584"/>
                  </a:lnTo>
                  <a:lnTo>
                    <a:pt x="203" y="584"/>
                  </a:lnTo>
                  <a:close/>
                  <a:moveTo>
                    <a:pt x="201" y="584"/>
                  </a:moveTo>
                  <a:lnTo>
                    <a:pt x="200" y="584"/>
                  </a:lnTo>
                  <a:lnTo>
                    <a:pt x="200" y="584"/>
                  </a:lnTo>
                  <a:lnTo>
                    <a:pt x="200" y="584"/>
                  </a:lnTo>
                  <a:lnTo>
                    <a:pt x="198" y="584"/>
                  </a:lnTo>
                  <a:lnTo>
                    <a:pt x="200" y="584"/>
                  </a:lnTo>
                  <a:lnTo>
                    <a:pt x="200" y="583"/>
                  </a:lnTo>
                  <a:lnTo>
                    <a:pt x="201" y="583"/>
                  </a:lnTo>
                  <a:lnTo>
                    <a:pt x="202" y="582"/>
                  </a:lnTo>
                  <a:lnTo>
                    <a:pt x="203" y="582"/>
                  </a:lnTo>
                  <a:lnTo>
                    <a:pt x="202" y="583"/>
                  </a:lnTo>
                  <a:lnTo>
                    <a:pt x="201" y="583"/>
                  </a:lnTo>
                  <a:lnTo>
                    <a:pt x="201" y="584"/>
                  </a:lnTo>
                  <a:close/>
                  <a:moveTo>
                    <a:pt x="214" y="578"/>
                  </a:moveTo>
                  <a:lnTo>
                    <a:pt x="214" y="580"/>
                  </a:lnTo>
                  <a:lnTo>
                    <a:pt x="213" y="580"/>
                  </a:lnTo>
                  <a:lnTo>
                    <a:pt x="212" y="580"/>
                  </a:lnTo>
                  <a:lnTo>
                    <a:pt x="212" y="578"/>
                  </a:lnTo>
                  <a:lnTo>
                    <a:pt x="213" y="578"/>
                  </a:lnTo>
                  <a:lnTo>
                    <a:pt x="212" y="578"/>
                  </a:lnTo>
                  <a:lnTo>
                    <a:pt x="213" y="577"/>
                  </a:lnTo>
                  <a:lnTo>
                    <a:pt x="213" y="576"/>
                  </a:lnTo>
                  <a:lnTo>
                    <a:pt x="214" y="576"/>
                  </a:lnTo>
                  <a:lnTo>
                    <a:pt x="214" y="577"/>
                  </a:lnTo>
                  <a:lnTo>
                    <a:pt x="214" y="578"/>
                  </a:lnTo>
                  <a:close/>
                  <a:moveTo>
                    <a:pt x="216" y="571"/>
                  </a:moveTo>
                  <a:lnTo>
                    <a:pt x="216" y="572"/>
                  </a:lnTo>
                  <a:lnTo>
                    <a:pt x="215" y="572"/>
                  </a:lnTo>
                  <a:lnTo>
                    <a:pt x="215" y="574"/>
                  </a:lnTo>
                  <a:lnTo>
                    <a:pt x="214" y="574"/>
                  </a:lnTo>
                  <a:lnTo>
                    <a:pt x="214" y="575"/>
                  </a:lnTo>
                  <a:lnTo>
                    <a:pt x="213" y="575"/>
                  </a:lnTo>
                  <a:lnTo>
                    <a:pt x="212" y="576"/>
                  </a:lnTo>
                  <a:lnTo>
                    <a:pt x="213" y="575"/>
                  </a:lnTo>
                  <a:lnTo>
                    <a:pt x="213" y="574"/>
                  </a:lnTo>
                  <a:lnTo>
                    <a:pt x="212" y="574"/>
                  </a:lnTo>
                  <a:lnTo>
                    <a:pt x="213" y="574"/>
                  </a:lnTo>
                  <a:lnTo>
                    <a:pt x="213" y="572"/>
                  </a:lnTo>
                  <a:lnTo>
                    <a:pt x="214" y="572"/>
                  </a:lnTo>
                  <a:lnTo>
                    <a:pt x="213" y="572"/>
                  </a:lnTo>
                  <a:lnTo>
                    <a:pt x="213" y="571"/>
                  </a:lnTo>
                  <a:lnTo>
                    <a:pt x="214" y="571"/>
                  </a:lnTo>
                  <a:lnTo>
                    <a:pt x="214" y="570"/>
                  </a:lnTo>
                  <a:lnTo>
                    <a:pt x="215" y="570"/>
                  </a:lnTo>
                  <a:lnTo>
                    <a:pt x="214" y="569"/>
                  </a:lnTo>
                  <a:lnTo>
                    <a:pt x="214" y="570"/>
                  </a:lnTo>
                  <a:lnTo>
                    <a:pt x="213" y="570"/>
                  </a:lnTo>
                  <a:lnTo>
                    <a:pt x="214" y="569"/>
                  </a:lnTo>
                  <a:lnTo>
                    <a:pt x="214" y="568"/>
                  </a:lnTo>
                  <a:lnTo>
                    <a:pt x="214" y="566"/>
                  </a:lnTo>
                  <a:lnTo>
                    <a:pt x="214" y="568"/>
                  </a:lnTo>
                  <a:lnTo>
                    <a:pt x="215" y="568"/>
                  </a:lnTo>
                  <a:lnTo>
                    <a:pt x="215" y="569"/>
                  </a:lnTo>
                  <a:lnTo>
                    <a:pt x="216" y="570"/>
                  </a:lnTo>
                  <a:lnTo>
                    <a:pt x="216" y="571"/>
                  </a:lnTo>
                  <a:close/>
                  <a:moveTo>
                    <a:pt x="212" y="564"/>
                  </a:moveTo>
                  <a:lnTo>
                    <a:pt x="210" y="565"/>
                  </a:lnTo>
                  <a:lnTo>
                    <a:pt x="212" y="565"/>
                  </a:lnTo>
                  <a:lnTo>
                    <a:pt x="210" y="565"/>
                  </a:lnTo>
                  <a:lnTo>
                    <a:pt x="210" y="566"/>
                  </a:lnTo>
                  <a:lnTo>
                    <a:pt x="209" y="566"/>
                  </a:lnTo>
                  <a:lnTo>
                    <a:pt x="210" y="566"/>
                  </a:lnTo>
                  <a:lnTo>
                    <a:pt x="209" y="566"/>
                  </a:lnTo>
                  <a:lnTo>
                    <a:pt x="209" y="565"/>
                  </a:lnTo>
                  <a:lnTo>
                    <a:pt x="209" y="564"/>
                  </a:lnTo>
                  <a:lnTo>
                    <a:pt x="210" y="564"/>
                  </a:lnTo>
                  <a:lnTo>
                    <a:pt x="212" y="564"/>
                  </a:lnTo>
                  <a:close/>
                  <a:moveTo>
                    <a:pt x="219" y="556"/>
                  </a:moveTo>
                  <a:lnTo>
                    <a:pt x="220" y="556"/>
                  </a:lnTo>
                  <a:lnTo>
                    <a:pt x="221" y="556"/>
                  </a:lnTo>
                  <a:lnTo>
                    <a:pt x="220" y="556"/>
                  </a:lnTo>
                  <a:lnTo>
                    <a:pt x="219" y="557"/>
                  </a:lnTo>
                  <a:lnTo>
                    <a:pt x="218" y="558"/>
                  </a:lnTo>
                  <a:lnTo>
                    <a:pt x="216" y="559"/>
                  </a:lnTo>
                  <a:lnTo>
                    <a:pt x="215" y="559"/>
                  </a:lnTo>
                  <a:lnTo>
                    <a:pt x="215" y="558"/>
                  </a:lnTo>
                  <a:lnTo>
                    <a:pt x="216" y="558"/>
                  </a:lnTo>
                  <a:lnTo>
                    <a:pt x="216" y="557"/>
                  </a:lnTo>
                  <a:lnTo>
                    <a:pt x="218" y="556"/>
                  </a:lnTo>
                  <a:lnTo>
                    <a:pt x="218" y="557"/>
                  </a:lnTo>
                  <a:lnTo>
                    <a:pt x="219" y="557"/>
                  </a:lnTo>
                  <a:lnTo>
                    <a:pt x="219" y="556"/>
                  </a:lnTo>
                  <a:close/>
                  <a:moveTo>
                    <a:pt x="218" y="556"/>
                  </a:moveTo>
                  <a:lnTo>
                    <a:pt x="216" y="556"/>
                  </a:lnTo>
                  <a:lnTo>
                    <a:pt x="214" y="556"/>
                  </a:lnTo>
                  <a:lnTo>
                    <a:pt x="215" y="556"/>
                  </a:lnTo>
                  <a:lnTo>
                    <a:pt x="215" y="556"/>
                  </a:lnTo>
                  <a:lnTo>
                    <a:pt x="215" y="555"/>
                  </a:lnTo>
                  <a:lnTo>
                    <a:pt x="215" y="556"/>
                  </a:lnTo>
                  <a:lnTo>
                    <a:pt x="215" y="555"/>
                  </a:lnTo>
                  <a:lnTo>
                    <a:pt x="216" y="555"/>
                  </a:lnTo>
                  <a:lnTo>
                    <a:pt x="216" y="553"/>
                  </a:lnTo>
                  <a:lnTo>
                    <a:pt x="218" y="553"/>
                  </a:lnTo>
                  <a:lnTo>
                    <a:pt x="216" y="553"/>
                  </a:lnTo>
                  <a:lnTo>
                    <a:pt x="216" y="552"/>
                  </a:lnTo>
                  <a:lnTo>
                    <a:pt x="218" y="552"/>
                  </a:lnTo>
                  <a:lnTo>
                    <a:pt x="218" y="553"/>
                  </a:lnTo>
                  <a:lnTo>
                    <a:pt x="218" y="555"/>
                  </a:lnTo>
                  <a:lnTo>
                    <a:pt x="218" y="556"/>
                  </a:lnTo>
                  <a:close/>
                  <a:moveTo>
                    <a:pt x="235" y="527"/>
                  </a:moveTo>
                  <a:lnTo>
                    <a:pt x="234" y="528"/>
                  </a:lnTo>
                  <a:lnTo>
                    <a:pt x="234" y="529"/>
                  </a:lnTo>
                  <a:lnTo>
                    <a:pt x="234" y="531"/>
                  </a:lnTo>
                  <a:lnTo>
                    <a:pt x="233" y="531"/>
                  </a:lnTo>
                  <a:lnTo>
                    <a:pt x="233" y="529"/>
                  </a:lnTo>
                  <a:lnTo>
                    <a:pt x="232" y="529"/>
                  </a:lnTo>
                  <a:lnTo>
                    <a:pt x="232" y="528"/>
                  </a:lnTo>
                  <a:lnTo>
                    <a:pt x="233" y="528"/>
                  </a:lnTo>
                  <a:lnTo>
                    <a:pt x="233" y="527"/>
                  </a:lnTo>
                  <a:lnTo>
                    <a:pt x="233" y="528"/>
                  </a:lnTo>
                  <a:lnTo>
                    <a:pt x="234" y="528"/>
                  </a:lnTo>
                  <a:lnTo>
                    <a:pt x="234" y="527"/>
                  </a:lnTo>
                  <a:lnTo>
                    <a:pt x="235" y="527"/>
                  </a:lnTo>
                  <a:close/>
                  <a:moveTo>
                    <a:pt x="222" y="502"/>
                  </a:moveTo>
                  <a:lnTo>
                    <a:pt x="223" y="503"/>
                  </a:lnTo>
                  <a:lnTo>
                    <a:pt x="222" y="503"/>
                  </a:lnTo>
                  <a:lnTo>
                    <a:pt x="223" y="503"/>
                  </a:lnTo>
                  <a:lnTo>
                    <a:pt x="223" y="504"/>
                  </a:lnTo>
                  <a:lnTo>
                    <a:pt x="222" y="504"/>
                  </a:lnTo>
                  <a:lnTo>
                    <a:pt x="223" y="504"/>
                  </a:lnTo>
                  <a:lnTo>
                    <a:pt x="223" y="506"/>
                  </a:lnTo>
                  <a:lnTo>
                    <a:pt x="223" y="507"/>
                  </a:lnTo>
                  <a:lnTo>
                    <a:pt x="222" y="507"/>
                  </a:lnTo>
                  <a:lnTo>
                    <a:pt x="221" y="506"/>
                  </a:lnTo>
                  <a:lnTo>
                    <a:pt x="221" y="507"/>
                  </a:lnTo>
                  <a:lnTo>
                    <a:pt x="222" y="507"/>
                  </a:lnTo>
                  <a:lnTo>
                    <a:pt x="222" y="508"/>
                  </a:lnTo>
                  <a:lnTo>
                    <a:pt x="221" y="509"/>
                  </a:lnTo>
                  <a:lnTo>
                    <a:pt x="220" y="509"/>
                  </a:lnTo>
                  <a:lnTo>
                    <a:pt x="220" y="510"/>
                  </a:lnTo>
                  <a:lnTo>
                    <a:pt x="220" y="509"/>
                  </a:lnTo>
                  <a:lnTo>
                    <a:pt x="220" y="508"/>
                  </a:lnTo>
                  <a:lnTo>
                    <a:pt x="221" y="507"/>
                  </a:lnTo>
                  <a:lnTo>
                    <a:pt x="221" y="506"/>
                  </a:lnTo>
                  <a:lnTo>
                    <a:pt x="221" y="504"/>
                  </a:lnTo>
                  <a:lnTo>
                    <a:pt x="222" y="503"/>
                  </a:lnTo>
                  <a:lnTo>
                    <a:pt x="222" y="502"/>
                  </a:lnTo>
                  <a:close/>
                  <a:moveTo>
                    <a:pt x="225" y="502"/>
                  </a:moveTo>
                  <a:lnTo>
                    <a:pt x="225" y="501"/>
                  </a:lnTo>
                  <a:lnTo>
                    <a:pt x="226" y="501"/>
                  </a:lnTo>
                  <a:lnTo>
                    <a:pt x="226" y="502"/>
                  </a:lnTo>
                  <a:lnTo>
                    <a:pt x="226" y="503"/>
                  </a:lnTo>
                  <a:lnTo>
                    <a:pt x="226" y="504"/>
                  </a:lnTo>
                  <a:lnTo>
                    <a:pt x="225" y="504"/>
                  </a:lnTo>
                  <a:lnTo>
                    <a:pt x="225" y="506"/>
                  </a:lnTo>
                  <a:lnTo>
                    <a:pt x="223" y="506"/>
                  </a:lnTo>
                  <a:lnTo>
                    <a:pt x="223" y="504"/>
                  </a:lnTo>
                  <a:lnTo>
                    <a:pt x="223" y="503"/>
                  </a:lnTo>
                  <a:lnTo>
                    <a:pt x="225" y="502"/>
                  </a:lnTo>
                  <a:lnTo>
                    <a:pt x="225" y="503"/>
                  </a:lnTo>
                  <a:lnTo>
                    <a:pt x="225" y="502"/>
                  </a:lnTo>
                  <a:close/>
                  <a:moveTo>
                    <a:pt x="241" y="496"/>
                  </a:moveTo>
                  <a:lnTo>
                    <a:pt x="241" y="497"/>
                  </a:lnTo>
                  <a:lnTo>
                    <a:pt x="240" y="497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7"/>
                  </a:lnTo>
                  <a:lnTo>
                    <a:pt x="238" y="497"/>
                  </a:lnTo>
                  <a:lnTo>
                    <a:pt x="238" y="498"/>
                  </a:lnTo>
                  <a:lnTo>
                    <a:pt x="238" y="498"/>
                  </a:lnTo>
                  <a:lnTo>
                    <a:pt x="237" y="498"/>
                  </a:lnTo>
                  <a:lnTo>
                    <a:pt x="237" y="500"/>
                  </a:lnTo>
                  <a:lnTo>
                    <a:pt x="235" y="500"/>
                  </a:lnTo>
                  <a:lnTo>
                    <a:pt x="235" y="500"/>
                  </a:lnTo>
                  <a:lnTo>
                    <a:pt x="235" y="501"/>
                  </a:lnTo>
                  <a:lnTo>
                    <a:pt x="234" y="501"/>
                  </a:lnTo>
                  <a:lnTo>
                    <a:pt x="234" y="500"/>
                  </a:lnTo>
                  <a:lnTo>
                    <a:pt x="234" y="498"/>
                  </a:lnTo>
                  <a:lnTo>
                    <a:pt x="235" y="498"/>
                  </a:lnTo>
                  <a:lnTo>
                    <a:pt x="234" y="498"/>
                  </a:lnTo>
                  <a:lnTo>
                    <a:pt x="235" y="498"/>
                  </a:lnTo>
                  <a:lnTo>
                    <a:pt x="235" y="498"/>
                  </a:lnTo>
                  <a:lnTo>
                    <a:pt x="235" y="497"/>
                  </a:lnTo>
                  <a:lnTo>
                    <a:pt x="235" y="498"/>
                  </a:lnTo>
                  <a:lnTo>
                    <a:pt x="235" y="497"/>
                  </a:lnTo>
                  <a:lnTo>
                    <a:pt x="237" y="497"/>
                  </a:lnTo>
                  <a:lnTo>
                    <a:pt x="235" y="497"/>
                  </a:lnTo>
                  <a:lnTo>
                    <a:pt x="235" y="496"/>
                  </a:lnTo>
                  <a:lnTo>
                    <a:pt x="235" y="497"/>
                  </a:lnTo>
                  <a:lnTo>
                    <a:pt x="235" y="496"/>
                  </a:lnTo>
                  <a:lnTo>
                    <a:pt x="237" y="495"/>
                  </a:lnTo>
                  <a:lnTo>
                    <a:pt x="237" y="496"/>
                  </a:lnTo>
                  <a:lnTo>
                    <a:pt x="237" y="495"/>
                  </a:lnTo>
                  <a:lnTo>
                    <a:pt x="238" y="494"/>
                  </a:lnTo>
                  <a:lnTo>
                    <a:pt x="238" y="495"/>
                  </a:lnTo>
                  <a:lnTo>
                    <a:pt x="238" y="496"/>
                  </a:lnTo>
                  <a:lnTo>
                    <a:pt x="238" y="495"/>
                  </a:lnTo>
                  <a:lnTo>
                    <a:pt x="239" y="495"/>
                  </a:lnTo>
                  <a:lnTo>
                    <a:pt x="239" y="494"/>
                  </a:lnTo>
                  <a:lnTo>
                    <a:pt x="239" y="495"/>
                  </a:lnTo>
                  <a:lnTo>
                    <a:pt x="239" y="496"/>
                  </a:lnTo>
                  <a:lnTo>
                    <a:pt x="240" y="496"/>
                  </a:lnTo>
                  <a:lnTo>
                    <a:pt x="240" y="495"/>
                  </a:lnTo>
                  <a:lnTo>
                    <a:pt x="240" y="494"/>
                  </a:lnTo>
                  <a:lnTo>
                    <a:pt x="241" y="494"/>
                  </a:lnTo>
                  <a:lnTo>
                    <a:pt x="243" y="494"/>
                  </a:lnTo>
                  <a:lnTo>
                    <a:pt x="244" y="494"/>
                  </a:lnTo>
                  <a:lnTo>
                    <a:pt x="243" y="494"/>
                  </a:lnTo>
                  <a:lnTo>
                    <a:pt x="241" y="496"/>
                  </a:lnTo>
                  <a:close/>
                  <a:moveTo>
                    <a:pt x="256" y="493"/>
                  </a:moveTo>
                  <a:lnTo>
                    <a:pt x="257" y="493"/>
                  </a:lnTo>
                  <a:lnTo>
                    <a:pt x="257" y="494"/>
                  </a:lnTo>
                  <a:lnTo>
                    <a:pt x="256" y="494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3" y="495"/>
                  </a:lnTo>
                  <a:lnTo>
                    <a:pt x="253" y="496"/>
                  </a:lnTo>
                  <a:lnTo>
                    <a:pt x="253" y="495"/>
                  </a:lnTo>
                  <a:lnTo>
                    <a:pt x="253" y="494"/>
                  </a:lnTo>
                  <a:lnTo>
                    <a:pt x="253" y="495"/>
                  </a:lnTo>
                  <a:lnTo>
                    <a:pt x="253" y="494"/>
                  </a:lnTo>
                  <a:lnTo>
                    <a:pt x="253" y="493"/>
                  </a:lnTo>
                  <a:lnTo>
                    <a:pt x="253" y="491"/>
                  </a:lnTo>
                  <a:lnTo>
                    <a:pt x="255" y="491"/>
                  </a:lnTo>
                  <a:lnTo>
                    <a:pt x="256" y="491"/>
                  </a:lnTo>
                  <a:lnTo>
                    <a:pt x="256" y="493"/>
                  </a:lnTo>
                  <a:close/>
                  <a:moveTo>
                    <a:pt x="263" y="483"/>
                  </a:moveTo>
                  <a:lnTo>
                    <a:pt x="264" y="484"/>
                  </a:lnTo>
                  <a:lnTo>
                    <a:pt x="263" y="485"/>
                  </a:lnTo>
                  <a:lnTo>
                    <a:pt x="260" y="485"/>
                  </a:lnTo>
                  <a:lnTo>
                    <a:pt x="260" y="484"/>
                  </a:lnTo>
                  <a:lnTo>
                    <a:pt x="262" y="484"/>
                  </a:lnTo>
                  <a:lnTo>
                    <a:pt x="262" y="482"/>
                  </a:lnTo>
                  <a:lnTo>
                    <a:pt x="263" y="482"/>
                  </a:lnTo>
                  <a:lnTo>
                    <a:pt x="263" y="483"/>
                  </a:lnTo>
                  <a:close/>
                  <a:moveTo>
                    <a:pt x="264" y="481"/>
                  </a:moveTo>
                  <a:lnTo>
                    <a:pt x="264" y="481"/>
                  </a:lnTo>
                  <a:lnTo>
                    <a:pt x="265" y="481"/>
                  </a:lnTo>
                  <a:lnTo>
                    <a:pt x="265" y="482"/>
                  </a:lnTo>
                  <a:lnTo>
                    <a:pt x="265" y="483"/>
                  </a:lnTo>
                  <a:lnTo>
                    <a:pt x="264" y="483"/>
                  </a:lnTo>
                  <a:lnTo>
                    <a:pt x="264" y="484"/>
                  </a:lnTo>
                  <a:lnTo>
                    <a:pt x="264" y="483"/>
                  </a:lnTo>
                  <a:lnTo>
                    <a:pt x="264" y="482"/>
                  </a:lnTo>
                  <a:lnTo>
                    <a:pt x="264" y="481"/>
                  </a:lnTo>
                  <a:lnTo>
                    <a:pt x="263" y="481"/>
                  </a:lnTo>
                  <a:lnTo>
                    <a:pt x="264" y="481"/>
                  </a:lnTo>
                  <a:lnTo>
                    <a:pt x="264" y="482"/>
                  </a:lnTo>
                  <a:lnTo>
                    <a:pt x="264" y="482"/>
                  </a:lnTo>
                  <a:lnTo>
                    <a:pt x="264" y="482"/>
                  </a:lnTo>
                  <a:lnTo>
                    <a:pt x="264" y="481"/>
                  </a:lnTo>
                  <a:close/>
                  <a:moveTo>
                    <a:pt x="257" y="485"/>
                  </a:moveTo>
                  <a:lnTo>
                    <a:pt x="258" y="487"/>
                  </a:lnTo>
                  <a:lnTo>
                    <a:pt x="257" y="487"/>
                  </a:lnTo>
                  <a:lnTo>
                    <a:pt x="258" y="488"/>
                  </a:lnTo>
                  <a:lnTo>
                    <a:pt x="257" y="489"/>
                  </a:lnTo>
                  <a:lnTo>
                    <a:pt x="257" y="490"/>
                  </a:lnTo>
                  <a:lnTo>
                    <a:pt x="257" y="491"/>
                  </a:lnTo>
                  <a:lnTo>
                    <a:pt x="256" y="490"/>
                  </a:lnTo>
                  <a:lnTo>
                    <a:pt x="255" y="491"/>
                  </a:lnTo>
                  <a:lnTo>
                    <a:pt x="253" y="491"/>
                  </a:lnTo>
                  <a:lnTo>
                    <a:pt x="252" y="493"/>
                  </a:lnTo>
                  <a:lnTo>
                    <a:pt x="252" y="494"/>
                  </a:lnTo>
                  <a:lnTo>
                    <a:pt x="251" y="495"/>
                  </a:lnTo>
                  <a:lnTo>
                    <a:pt x="251" y="496"/>
                  </a:lnTo>
                  <a:lnTo>
                    <a:pt x="251" y="495"/>
                  </a:lnTo>
                  <a:lnTo>
                    <a:pt x="251" y="494"/>
                  </a:lnTo>
                  <a:lnTo>
                    <a:pt x="251" y="493"/>
                  </a:lnTo>
                  <a:lnTo>
                    <a:pt x="251" y="494"/>
                  </a:lnTo>
                  <a:lnTo>
                    <a:pt x="250" y="494"/>
                  </a:lnTo>
                  <a:lnTo>
                    <a:pt x="250" y="495"/>
                  </a:lnTo>
                  <a:lnTo>
                    <a:pt x="250" y="494"/>
                  </a:lnTo>
                  <a:lnTo>
                    <a:pt x="250" y="495"/>
                  </a:lnTo>
                  <a:lnTo>
                    <a:pt x="249" y="495"/>
                  </a:lnTo>
                  <a:lnTo>
                    <a:pt x="249" y="496"/>
                  </a:lnTo>
                  <a:lnTo>
                    <a:pt x="249" y="497"/>
                  </a:lnTo>
                  <a:lnTo>
                    <a:pt x="247" y="498"/>
                  </a:lnTo>
                  <a:lnTo>
                    <a:pt x="247" y="497"/>
                  </a:lnTo>
                  <a:lnTo>
                    <a:pt x="245" y="497"/>
                  </a:lnTo>
                  <a:lnTo>
                    <a:pt x="245" y="496"/>
                  </a:lnTo>
                  <a:lnTo>
                    <a:pt x="246" y="495"/>
                  </a:lnTo>
                  <a:lnTo>
                    <a:pt x="247" y="494"/>
                  </a:lnTo>
                  <a:lnTo>
                    <a:pt x="247" y="493"/>
                  </a:lnTo>
                  <a:lnTo>
                    <a:pt x="247" y="494"/>
                  </a:lnTo>
                  <a:lnTo>
                    <a:pt x="246" y="495"/>
                  </a:lnTo>
                  <a:lnTo>
                    <a:pt x="245" y="495"/>
                  </a:lnTo>
                  <a:lnTo>
                    <a:pt x="244" y="496"/>
                  </a:lnTo>
                  <a:lnTo>
                    <a:pt x="244" y="497"/>
                  </a:lnTo>
                  <a:lnTo>
                    <a:pt x="243" y="497"/>
                  </a:lnTo>
                  <a:lnTo>
                    <a:pt x="243" y="498"/>
                  </a:lnTo>
                  <a:lnTo>
                    <a:pt x="241" y="498"/>
                  </a:lnTo>
                  <a:lnTo>
                    <a:pt x="241" y="498"/>
                  </a:lnTo>
                  <a:lnTo>
                    <a:pt x="241" y="497"/>
                  </a:lnTo>
                  <a:lnTo>
                    <a:pt x="243" y="497"/>
                  </a:lnTo>
                  <a:lnTo>
                    <a:pt x="243" y="496"/>
                  </a:lnTo>
                  <a:lnTo>
                    <a:pt x="243" y="495"/>
                  </a:lnTo>
                  <a:lnTo>
                    <a:pt x="244" y="494"/>
                  </a:lnTo>
                  <a:lnTo>
                    <a:pt x="245" y="494"/>
                  </a:lnTo>
                  <a:lnTo>
                    <a:pt x="244" y="494"/>
                  </a:lnTo>
                  <a:lnTo>
                    <a:pt x="244" y="493"/>
                  </a:lnTo>
                  <a:lnTo>
                    <a:pt x="245" y="493"/>
                  </a:lnTo>
                  <a:lnTo>
                    <a:pt x="244" y="493"/>
                  </a:lnTo>
                  <a:lnTo>
                    <a:pt x="244" y="491"/>
                  </a:lnTo>
                  <a:lnTo>
                    <a:pt x="244" y="490"/>
                  </a:lnTo>
                  <a:lnTo>
                    <a:pt x="245" y="490"/>
                  </a:lnTo>
                  <a:lnTo>
                    <a:pt x="246" y="490"/>
                  </a:lnTo>
                  <a:lnTo>
                    <a:pt x="245" y="489"/>
                  </a:lnTo>
                  <a:lnTo>
                    <a:pt x="246" y="489"/>
                  </a:lnTo>
                  <a:lnTo>
                    <a:pt x="247" y="489"/>
                  </a:lnTo>
                  <a:lnTo>
                    <a:pt x="249" y="489"/>
                  </a:lnTo>
                  <a:lnTo>
                    <a:pt x="247" y="489"/>
                  </a:lnTo>
                  <a:lnTo>
                    <a:pt x="246" y="488"/>
                  </a:lnTo>
                  <a:lnTo>
                    <a:pt x="246" y="487"/>
                  </a:lnTo>
                  <a:lnTo>
                    <a:pt x="246" y="485"/>
                  </a:lnTo>
                  <a:lnTo>
                    <a:pt x="247" y="485"/>
                  </a:lnTo>
                  <a:lnTo>
                    <a:pt x="249" y="485"/>
                  </a:lnTo>
                  <a:lnTo>
                    <a:pt x="249" y="487"/>
                  </a:lnTo>
                  <a:lnTo>
                    <a:pt x="249" y="485"/>
                  </a:lnTo>
                  <a:lnTo>
                    <a:pt x="246" y="485"/>
                  </a:lnTo>
                  <a:lnTo>
                    <a:pt x="246" y="484"/>
                  </a:lnTo>
                  <a:lnTo>
                    <a:pt x="246" y="483"/>
                  </a:lnTo>
                  <a:lnTo>
                    <a:pt x="247" y="483"/>
                  </a:lnTo>
                  <a:lnTo>
                    <a:pt x="249" y="483"/>
                  </a:lnTo>
                  <a:lnTo>
                    <a:pt x="247" y="483"/>
                  </a:lnTo>
                  <a:lnTo>
                    <a:pt x="247" y="482"/>
                  </a:lnTo>
                  <a:lnTo>
                    <a:pt x="247" y="481"/>
                  </a:lnTo>
                  <a:lnTo>
                    <a:pt x="249" y="479"/>
                  </a:lnTo>
                  <a:lnTo>
                    <a:pt x="250" y="479"/>
                  </a:lnTo>
                  <a:lnTo>
                    <a:pt x="251" y="478"/>
                  </a:lnTo>
                  <a:lnTo>
                    <a:pt x="251" y="479"/>
                  </a:lnTo>
                  <a:lnTo>
                    <a:pt x="251" y="481"/>
                  </a:lnTo>
                  <a:lnTo>
                    <a:pt x="251" y="482"/>
                  </a:lnTo>
                  <a:lnTo>
                    <a:pt x="251" y="483"/>
                  </a:lnTo>
                  <a:lnTo>
                    <a:pt x="251" y="484"/>
                  </a:lnTo>
                  <a:lnTo>
                    <a:pt x="250" y="484"/>
                  </a:lnTo>
                  <a:lnTo>
                    <a:pt x="250" y="485"/>
                  </a:lnTo>
                  <a:lnTo>
                    <a:pt x="251" y="485"/>
                  </a:lnTo>
                  <a:lnTo>
                    <a:pt x="251" y="484"/>
                  </a:lnTo>
                  <a:lnTo>
                    <a:pt x="252" y="484"/>
                  </a:lnTo>
                  <a:lnTo>
                    <a:pt x="252" y="485"/>
                  </a:lnTo>
                  <a:lnTo>
                    <a:pt x="251" y="487"/>
                  </a:lnTo>
                  <a:lnTo>
                    <a:pt x="251" y="488"/>
                  </a:lnTo>
                  <a:lnTo>
                    <a:pt x="250" y="488"/>
                  </a:lnTo>
                  <a:lnTo>
                    <a:pt x="250" y="489"/>
                  </a:lnTo>
                  <a:lnTo>
                    <a:pt x="250" y="490"/>
                  </a:lnTo>
                  <a:lnTo>
                    <a:pt x="250" y="491"/>
                  </a:lnTo>
                  <a:lnTo>
                    <a:pt x="250" y="490"/>
                  </a:lnTo>
                  <a:lnTo>
                    <a:pt x="250" y="489"/>
                  </a:lnTo>
                  <a:lnTo>
                    <a:pt x="251" y="489"/>
                  </a:lnTo>
                  <a:lnTo>
                    <a:pt x="251" y="488"/>
                  </a:lnTo>
                  <a:lnTo>
                    <a:pt x="252" y="488"/>
                  </a:lnTo>
                  <a:lnTo>
                    <a:pt x="252" y="489"/>
                  </a:lnTo>
                  <a:lnTo>
                    <a:pt x="253" y="488"/>
                  </a:lnTo>
                  <a:lnTo>
                    <a:pt x="252" y="488"/>
                  </a:lnTo>
                  <a:lnTo>
                    <a:pt x="252" y="487"/>
                  </a:lnTo>
                  <a:lnTo>
                    <a:pt x="252" y="485"/>
                  </a:lnTo>
                  <a:lnTo>
                    <a:pt x="253" y="485"/>
                  </a:lnTo>
                  <a:lnTo>
                    <a:pt x="255" y="485"/>
                  </a:lnTo>
                  <a:lnTo>
                    <a:pt x="253" y="484"/>
                  </a:lnTo>
                  <a:lnTo>
                    <a:pt x="253" y="483"/>
                  </a:lnTo>
                  <a:lnTo>
                    <a:pt x="253" y="482"/>
                  </a:lnTo>
                  <a:lnTo>
                    <a:pt x="255" y="482"/>
                  </a:lnTo>
                  <a:lnTo>
                    <a:pt x="255" y="483"/>
                  </a:lnTo>
                  <a:lnTo>
                    <a:pt x="255" y="482"/>
                  </a:lnTo>
                  <a:lnTo>
                    <a:pt x="255" y="481"/>
                  </a:lnTo>
                  <a:lnTo>
                    <a:pt x="256" y="482"/>
                  </a:lnTo>
                  <a:lnTo>
                    <a:pt x="257" y="482"/>
                  </a:lnTo>
                  <a:lnTo>
                    <a:pt x="257" y="483"/>
                  </a:lnTo>
                  <a:lnTo>
                    <a:pt x="258" y="483"/>
                  </a:lnTo>
                  <a:lnTo>
                    <a:pt x="257" y="483"/>
                  </a:lnTo>
                  <a:lnTo>
                    <a:pt x="257" y="484"/>
                  </a:lnTo>
                  <a:lnTo>
                    <a:pt x="258" y="484"/>
                  </a:lnTo>
                  <a:lnTo>
                    <a:pt x="257" y="485"/>
                  </a:lnTo>
                  <a:close/>
                  <a:moveTo>
                    <a:pt x="258" y="478"/>
                  </a:moveTo>
                  <a:lnTo>
                    <a:pt x="258" y="479"/>
                  </a:lnTo>
                  <a:lnTo>
                    <a:pt x="258" y="481"/>
                  </a:lnTo>
                  <a:lnTo>
                    <a:pt x="257" y="481"/>
                  </a:lnTo>
                  <a:lnTo>
                    <a:pt x="256" y="481"/>
                  </a:lnTo>
                  <a:lnTo>
                    <a:pt x="256" y="479"/>
                  </a:lnTo>
                  <a:lnTo>
                    <a:pt x="255" y="479"/>
                  </a:lnTo>
                  <a:lnTo>
                    <a:pt x="255" y="478"/>
                  </a:lnTo>
                  <a:lnTo>
                    <a:pt x="256" y="478"/>
                  </a:lnTo>
                  <a:lnTo>
                    <a:pt x="257" y="479"/>
                  </a:lnTo>
                  <a:lnTo>
                    <a:pt x="258" y="478"/>
                  </a:lnTo>
                  <a:close/>
                  <a:moveTo>
                    <a:pt x="235" y="488"/>
                  </a:moveTo>
                  <a:lnTo>
                    <a:pt x="235" y="487"/>
                  </a:lnTo>
                  <a:lnTo>
                    <a:pt x="235" y="487"/>
                  </a:lnTo>
                  <a:lnTo>
                    <a:pt x="235" y="485"/>
                  </a:lnTo>
                  <a:lnTo>
                    <a:pt x="237" y="485"/>
                  </a:lnTo>
                  <a:lnTo>
                    <a:pt x="235" y="485"/>
                  </a:lnTo>
                  <a:lnTo>
                    <a:pt x="235" y="484"/>
                  </a:lnTo>
                  <a:lnTo>
                    <a:pt x="237" y="484"/>
                  </a:lnTo>
                  <a:lnTo>
                    <a:pt x="237" y="483"/>
                  </a:lnTo>
                  <a:lnTo>
                    <a:pt x="237" y="484"/>
                  </a:lnTo>
                  <a:lnTo>
                    <a:pt x="237" y="485"/>
                  </a:lnTo>
                  <a:lnTo>
                    <a:pt x="238" y="485"/>
                  </a:lnTo>
                  <a:lnTo>
                    <a:pt x="237" y="485"/>
                  </a:lnTo>
                  <a:lnTo>
                    <a:pt x="237" y="484"/>
                  </a:lnTo>
                  <a:lnTo>
                    <a:pt x="238" y="484"/>
                  </a:lnTo>
                  <a:lnTo>
                    <a:pt x="238" y="483"/>
                  </a:lnTo>
                  <a:lnTo>
                    <a:pt x="238" y="484"/>
                  </a:lnTo>
                  <a:lnTo>
                    <a:pt x="238" y="485"/>
                  </a:lnTo>
                  <a:lnTo>
                    <a:pt x="239" y="484"/>
                  </a:lnTo>
                  <a:lnTo>
                    <a:pt x="240" y="484"/>
                  </a:lnTo>
                  <a:lnTo>
                    <a:pt x="240" y="485"/>
                  </a:lnTo>
                  <a:lnTo>
                    <a:pt x="240" y="484"/>
                  </a:lnTo>
                  <a:lnTo>
                    <a:pt x="241" y="484"/>
                  </a:lnTo>
                  <a:lnTo>
                    <a:pt x="241" y="483"/>
                  </a:lnTo>
                  <a:lnTo>
                    <a:pt x="240" y="482"/>
                  </a:lnTo>
                  <a:lnTo>
                    <a:pt x="241" y="482"/>
                  </a:lnTo>
                  <a:lnTo>
                    <a:pt x="241" y="483"/>
                  </a:lnTo>
                  <a:lnTo>
                    <a:pt x="241" y="484"/>
                  </a:lnTo>
                  <a:lnTo>
                    <a:pt x="241" y="483"/>
                  </a:lnTo>
                  <a:lnTo>
                    <a:pt x="241" y="482"/>
                  </a:lnTo>
                  <a:lnTo>
                    <a:pt x="243" y="482"/>
                  </a:lnTo>
                  <a:lnTo>
                    <a:pt x="243" y="483"/>
                  </a:lnTo>
                  <a:lnTo>
                    <a:pt x="243" y="482"/>
                  </a:lnTo>
                  <a:lnTo>
                    <a:pt x="243" y="481"/>
                  </a:lnTo>
                  <a:lnTo>
                    <a:pt x="241" y="479"/>
                  </a:lnTo>
                  <a:lnTo>
                    <a:pt x="241" y="478"/>
                  </a:lnTo>
                  <a:lnTo>
                    <a:pt x="243" y="477"/>
                  </a:lnTo>
                  <a:lnTo>
                    <a:pt x="243" y="478"/>
                  </a:lnTo>
                  <a:lnTo>
                    <a:pt x="244" y="478"/>
                  </a:lnTo>
                  <a:lnTo>
                    <a:pt x="243" y="479"/>
                  </a:lnTo>
                  <a:lnTo>
                    <a:pt x="244" y="479"/>
                  </a:lnTo>
                  <a:lnTo>
                    <a:pt x="244" y="481"/>
                  </a:lnTo>
                  <a:lnTo>
                    <a:pt x="244" y="482"/>
                  </a:lnTo>
                  <a:lnTo>
                    <a:pt x="244" y="481"/>
                  </a:lnTo>
                  <a:lnTo>
                    <a:pt x="245" y="481"/>
                  </a:lnTo>
                  <a:lnTo>
                    <a:pt x="244" y="482"/>
                  </a:lnTo>
                  <a:lnTo>
                    <a:pt x="244" y="483"/>
                  </a:lnTo>
                  <a:lnTo>
                    <a:pt x="245" y="483"/>
                  </a:lnTo>
                  <a:lnTo>
                    <a:pt x="245" y="482"/>
                  </a:lnTo>
                  <a:lnTo>
                    <a:pt x="245" y="483"/>
                  </a:lnTo>
                  <a:lnTo>
                    <a:pt x="245" y="484"/>
                  </a:lnTo>
                  <a:lnTo>
                    <a:pt x="245" y="483"/>
                  </a:lnTo>
                  <a:lnTo>
                    <a:pt x="244" y="484"/>
                  </a:lnTo>
                  <a:lnTo>
                    <a:pt x="245" y="484"/>
                  </a:lnTo>
                  <a:lnTo>
                    <a:pt x="244" y="484"/>
                  </a:lnTo>
                  <a:lnTo>
                    <a:pt x="245" y="485"/>
                  </a:lnTo>
                  <a:lnTo>
                    <a:pt x="246" y="487"/>
                  </a:lnTo>
                  <a:lnTo>
                    <a:pt x="245" y="488"/>
                  </a:lnTo>
                  <a:lnTo>
                    <a:pt x="243" y="490"/>
                  </a:lnTo>
                  <a:lnTo>
                    <a:pt x="240" y="490"/>
                  </a:lnTo>
                  <a:lnTo>
                    <a:pt x="240" y="489"/>
                  </a:lnTo>
                  <a:lnTo>
                    <a:pt x="239" y="489"/>
                  </a:lnTo>
                  <a:lnTo>
                    <a:pt x="239" y="488"/>
                  </a:lnTo>
                  <a:lnTo>
                    <a:pt x="240" y="488"/>
                  </a:lnTo>
                  <a:lnTo>
                    <a:pt x="241" y="488"/>
                  </a:lnTo>
                  <a:lnTo>
                    <a:pt x="243" y="487"/>
                  </a:lnTo>
                  <a:lnTo>
                    <a:pt x="243" y="485"/>
                  </a:lnTo>
                  <a:lnTo>
                    <a:pt x="241" y="484"/>
                  </a:lnTo>
                  <a:lnTo>
                    <a:pt x="243" y="485"/>
                  </a:lnTo>
                  <a:lnTo>
                    <a:pt x="241" y="485"/>
                  </a:lnTo>
                  <a:lnTo>
                    <a:pt x="241" y="487"/>
                  </a:lnTo>
                  <a:lnTo>
                    <a:pt x="241" y="485"/>
                  </a:lnTo>
                  <a:lnTo>
                    <a:pt x="241" y="487"/>
                  </a:lnTo>
                  <a:lnTo>
                    <a:pt x="240" y="487"/>
                  </a:lnTo>
                  <a:lnTo>
                    <a:pt x="240" y="488"/>
                  </a:lnTo>
                  <a:lnTo>
                    <a:pt x="239" y="487"/>
                  </a:lnTo>
                  <a:lnTo>
                    <a:pt x="239" y="488"/>
                  </a:lnTo>
                  <a:lnTo>
                    <a:pt x="238" y="487"/>
                  </a:lnTo>
                  <a:lnTo>
                    <a:pt x="238" y="488"/>
                  </a:lnTo>
                  <a:lnTo>
                    <a:pt x="238" y="489"/>
                  </a:lnTo>
                  <a:lnTo>
                    <a:pt x="237" y="489"/>
                  </a:lnTo>
                  <a:lnTo>
                    <a:pt x="235" y="489"/>
                  </a:lnTo>
                  <a:lnTo>
                    <a:pt x="235" y="488"/>
                  </a:lnTo>
                  <a:close/>
                  <a:moveTo>
                    <a:pt x="247" y="481"/>
                  </a:moveTo>
                  <a:lnTo>
                    <a:pt x="246" y="481"/>
                  </a:lnTo>
                  <a:lnTo>
                    <a:pt x="246" y="482"/>
                  </a:lnTo>
                  <a:lnTo>
                    <a:pt x="246" y="481"/>
                  </a:lnTo>
                  <a:lnTo>
                    <a:pt x="246" y="479"/>
                  </a:lnTo>
                  <a:lnTo>
                    <a:pt x="246" y="478"/>
                  </a:lnTo>
                  <a:lnTo>
                    <a:pt x="246" y="477"/>
                  </a:lnTo>
                  <a:lnTo>
                    <a:pt x="247" y="476"/>
                  </a:lnTo>
                  <a:lnTo>
                    <a:pt x="247" y="475"/>
                  </a:lnTo>
                  <a:lnTo>
                    <a:pt x="249" y="473"/>
                  </a:lnTo>
                  <a:lnTo>
                    <a:pt x="250" y="473"/>
                  </a:lnTo>
                  <a:lnTo>
                    <a:pt x="250" y="471"/>
                  </a:lnTo>
                  <a:lnTo>
                    <a:pt x="251" y="471"/>
                  </a:lnTo>
                  <a:lnTo>
                    <a:pt x="251" y="470"/>
                  </a:lnTo>
                  <a:lnTo>
                    <a:pt x="252" y="470"/>
                  </a:lnTo>
                  <a:lnTo>
                    <a:pt x="253" y="470"/>
                  </a:lnTo>
                  <a:lnTo>
                    <a:pt x="253" y="470"/>
                  </a:lnTo>
                  <a:lnTo>
                    <a:pt x="253" y="471"/>
                  </a:lnTo>
                  <a:lnTo>
                    <a:pt x="253" y="472"/>
                  </a:lnTo>
                  <a:lnTo>
                    <a:pt x="252" y="473"/>
                  </a:lnTo>
                  <a:lnTo>
                    <a:pt x="252" y="475"/>
                  </a:lnTo>
                  <a:lnTo>
                    <a:pt x="251" y="475"/>
                  </a:lnTo>
                  <a:lnTo>
                    <a:pt x="251" y="476"/>
                  </a:lnTo>
                  <a:lnTo>
                    <a:pt x="251" y="477"/>
                  </a:lnTo>
                  <a:lnTo>
                    <a:pt x="250" y="477"/>
                  </a:lnTo>
                  <a:lnTo>
                    <a:pt x="250" y="478"/>
                  </a:lnTo>
                  <a:lnTo>
                    <a:pt x="249" y="478"/>
                  </a:lnTo>
                  <a:lnTo>
                    <a:pt x="247" y="478"/>
                  </a:lnTo>
                  <a:lnTo>
                    <a:pt x="247" y="477"/>
                  </a:lnTo>
                  <a:lnTo>
                    <a:pt x="247" y="478"/>
                  </a:lnTo>
                  <a:lnTo>
                    <a:pt x="247" y="479"/>
                  </a:lnTo>
                  <a:lnTo>
                    <a:pt x="247" y="481"/>
                  </a:lnTo>
                  <a:close/>
                  <a:moveTo>
                    <a:pt x="272" y="466"/>
                  </a:moveTo>
                  <a:lnTo>
                    <a:pt x="272" y="467"/>
                  </a:lnTo>
                  <a:lnTo>
                    <a:pt x="272" y="469"/>
                  </a:lnTo>
                  <a:lnTo>
                    <a:pt x="271" y="469"/>
                  </a:lnTo>
                  <a:lnTo>
                    <a:pt x="271" y="470"/>
                  </a:lnTo>
                  <a:lnTo>
                    <a:pt x="270" y="470"/>
                  </a:lnTo>
                  <a:lnTo>
                    <a:pt x="271" y="470"/>
                  </a:lnTo>
                  <a:lnTo>
                    <a:pt x="271" y="470"/>
                  </a:lnTo>
                  <a:lnTo>
                    <a:pt x="271" y="471"/>
                  </a:lnTo>
                  <a:lnTo>
                    <a:pt x="270" y="471"/>
                  </a:lnTo>
                  <a:lnTo>
                    <a:pt x="271" y="471"/>
                  </a:lnTo>
                  <a:lnTo>
                    <a:pt x="271" y="472"/>
                  </a:lnTo>
                  <a:lnTo>
                    <a:pt x="270" y="473"/>
                  </a:lnTo>
                  <a:lnTo>
                    <a:pt x="269" y="472"/>
                  </a:lnTo>
                  <a:lnTo>
                    <a:pt x="268" y="473"/>
                  </a:lnTo>
                  <a:lnTo>
                    <a:pt x="266" y="473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5" y="473"/>
                  </a:lnTo>
                  <a:lnTo>
                    <a:pt x="264" y="475"/>
                  </a:lnTo>
                  <a:lnTo>
                    <a:pt x="264" y="476"/>
                  </a:lnTo>
                  <a:lnTo>
                    <a:pt x="264" y="477"/>
                  </a:lnTo>
                  <a:lnTo>
                    <a:pt x="263" y="477"/>
                  </a:lnTo>
                  <a:lnTo>
                    <a:pt x="263" y="476"/>
                  </a:lnTo>
                  <a:lnTo>
                    <a:pt x="264" y="476"/>
                  </a:lnTo>
                  <a:lnTo>
                    <a:pt x="260" y="476"/>
                  </a:lnTo>
                  <a:lnTo>
                    <a:pt x="260" y="475"/>
                  </a:lnTo>
                  <a:lnTo>
                    <a:pt x="262" y="475"/>
                  </a:lnTo>
                  <a:lnTo>
                    <a:pt x="262" y="473"/>
                  </a:lnTo>
                  <a:lnTo>
                    <a:pt x="263" y="473"/>
                  </a:lnTo>
                  <a:lnTo>
                    <a:pt x="264" y="472"/>
                  </a:lnTo>
                  <a:lnTo>
                    <a:pt x="263" y="472"/>
                  </a:lnTo>
                  <a:lnTo>
                    <a:pt x="262" y="472"/>
                  </a:lnTo>
                  <a:lnTo>
                    <a:pt x="262" y="471"/>
                  </a:lnTo>
                  <a:lnTo>
                    <a:pt x="260" y="471"/>
                  </a:lnTo>
                  <a:lnTo>
                    <a:pt x="262" y="471"/>
                  </a:lnTo>
                  <a:lnTo>
                    <a:pt x="263" y="471"/>
                  </a:lnTo>
                  <a:lnTo>
                    <a:pt x="264" y="470"/>
                  </a:lnTo>
                  <a:lnTo>
                    <a:pt x="264" y="471"/>
                  </a:lnTo>
                  <a:lnTo>
                    <a:pt x="263" y="470"/>
                  </a:lnTo>
                  <a:lnTo>
                    <a:pt x="264" y="470"/>
                  </a:lnTo>
                  <a:lnTo>
                    <a:pt x="263" y="470"/>
                  </a:lnTo>
                  <a:lnTo>
                    <a:pt x="262" y="470"/>
                  </a:lnTo>
                  <a:lnTo>
                    <a:pt x="263" y="470"/>
                  </a:lnTo>
                  <a:lnTo>
                    <a:pt x="263" y="470"/>
                  </a:lnTo>
                  <a:lnTo>
                    <a:pt x="262" y="470"/>
                  </a:lnTo>
                  <a:lnTo>
                    <a:pt x="264" y="470"/>
                  </a:lnTo>
                  <a:lnTo>
                    <a:pt x="263" y="470"/>
                  </a:lnTo>
                  <a:lnTo>
                    <a:pt x="264" y="470"/>
                  </a:lnTo>
                  <a:lnTo>
                    <a:pt x="263" y="470"/>
                  </a:lnTo>
                  <a:lnTo>
                    <a:pt x="263" y="469"/>
                  </a:lnTo>
                  <a:lnTo>
                    <a:pt x="264" y="469"/>
                  </a:lnTo>
                  <a:lnTo>
                    <a:pt x="263" y="469"/>
                  </a:lnTo>
                  <a:lnTo>
                    <a:pt x="262" y="469"/>
                  </a:lnTo>
                  <a:lnTo>
                    <a:pt x="260" y="469"/>
                  </a:lnTo>
                  <a:lnTo>
                    <a:pt x="262" y="469"/>
                  </a:lnTo>
                  <a:lnTo>
                    <a:pt x="262" y="467"/>
                  </a:lnTo>
                  <a:lnTo>
                    <a:pt x="263" y="467"/>
                  </a:lnTo>
                  <a:lnTo>
                    <a:pt x="264" y="467"/>
                  </a:lnTo>
                  <a:lnTo>
                    <a:pt x="264" y="467"/>
                  </a:lnTo>
                  <a:lnTo>
                    <a:pt x="265" y="469"/>
                  </a:lnTo>
                  <a:lnTo>
                    <a:pt x="265" y="467"/>
                  </a:lnTo>
                  <a:lnTo>
                    <a:pt x="264" y="467"/>
                  </a:lnTo>
                  <a:lnTo>
                    <a:pt x="264" y="466"/>
                  </a:lnTo>
                  <a:lnTo>
                    <a:pt x="265" y="466"/>
                  </a:lnTo>
                  <a:lnTo>
                    <a:pt x="266" y="466"/>
                  </a:lnTo>
                  <a:lnTo>
                    <a:pt x="264" y="466"/>
                  </a:lnTo>
                  <a:lnTo>
                    <a:pt x="264" y="465"/>
                  </a:lnTo>
                  <a:lnTo>
                    <a:pt x="264" y="464"/>
                  </a:lnTo>
                  <a:lnTo>
                    <a:pt x="264" y="464"/>
                  </a:lnTo>
                  <a:lnTo>
                    <a:pt x="264" y="465"/>
                  </a:lnTo>
                  <a:lnTo>
                    <a:pt x="265" y="465"/>
                  </a:lnTo>
                  <a:lnTo>
                    <a:pt x="264" y="464"/>
                  </a:lnTo>
                  <a:lnTo>
                    <a:pt x="264" y="463"/>
                  </a:lnTo>
                  <a:lnTo>
                    <a:pt x="265" y="463"/>
                  </a:lnTo>
                  <a:lnTo>
                    <a:pt x="265" y="464"/>
                  </a:lnTo>
                  <a:lnTo>
                    <a:pt x="266" y="464"/>
                  </a:lnTo>
                  <a:lnTo>
                    <a:pt x="266" y="465"/>
                  </a:lnTo>
                  <a:lnTo>
                    <a:pt x="268" y="465"/>
                  </a:lnTo>
                  <a:lnTo>
                    <a:pt x="268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8" y="464"/>
                  </a:lnTo>
                  <a:lnTo>
                    <a:pt x="269" y="464"/>
                  </a:lnTo>
                  <a:lnTo>
                    <a:pt x="268" y="464"/>
                  </a:lnTo>
                  <a:lnTo>
                    <a:pt x="268" y="463"/>
                  </a:lnTo>
                  <a:lnTo>
                    <a:pt x="268" y="461"/>
                  </a:lnTo>
                  <a:lnTo>
                    <a:pt x="269" y="461"/>
                  </a:lnTo>
                  <a:lnTo>
                    <a:pt x="269" y="463"/>
                  </a:lnTo>
                  <a:lnTo>
                    <a:pt x="270" y="461"/>
                  </a:lnTo>
                  <a:lnTo>
                    <a:pt x="270" y="463"/>
                  </a:lnTo>
                  <a:lnTo>
                    <a:pt x="270" y="464"/>
                  </a:lnTo>
                  <a:lnTo>
                    <a:pt x="270" y="465"/>
                  </a:lnTo>
                  <a:lnTo>
                    <a:pt x="270" y="466"/>
                  </a:lnTo>
                  <a:lnTo>
                    <a:pt x="270" y="465"/>
                  </a:lnTo>
                  <a:lnTo>
                    <a:pt x="270" y="464"/>
                  </a:lnTo>
                  <a:lnTo>
                    <a:pt x="271" y="464"/>
                  </a:lnTo>
                  <a:lnTo>
                    <a:pt x="272" y="464"/>
                  </a:lnTo>
                  <a:lnTo>
                    <a:pt x="272" y="465"/>
                  </a:lnTo>
                  <a:lnTo>
                    <a:pt x="271" y="465"/>
                  </a:lnTo>
                  <a:lnTo>
                    <a:pt x="271" y="466"/>
                  </a:lnTo>
                  <a:lnTo>
                    <a:pt x="271" y="467"/>
                  </a:lnTo>
                  <a:lnTo>
                    <a:pt x="271" y="466"/>
                  </a:lnTo>
                  <a:lnTo>
                    <a:pt x="272" y="466"/>
                  </a:lnTo>
                  <a:close/>
                  <a:moveTo>
                    <a:pt x="282" y="454"/>
                  </a:moveTo>
                  <a:lnTo>
                    <a:pt x="282" y="456"/>
                  </a:lnTo>
                  <a:lnTo>
                    <a:pt x="283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0" y="459"/>
                  </a:lnTo>
                  <a:lnTo>
                    <a:pt x="280" y="460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0" y="463"/>
                  </a:lnTo>
                  <a:lnTo>
                    <a:pt x="278" y="461"/>
                  </a:lnTo>
                  <a:lnTo>
                    <a:pt x="277" y="463"/>
                  </a:lnTo>
                  <a:lnTo>
                    <a:pt x="275" y="464"/>
                  </a:lnTo>
                  <a:lnTo>
                    <a:pt x="274" y="464"/>
                  </a:lnTo>
                  <a:lnTo>
                    <a:pt x="274" y="463"/>
                  </a:lnTo>
                  <a:lnTo>
                    <a:pt x="272" y="463"/>
                  </a:lnTo>
                  <a:lnTo>
                    <a:pt x="271" y="461"/>
                  </a:lnTo>
                  <a:lnTo>
                    <a:pt x="272" y="460"/>
                  </a:lnTo>
                  <a:lnTo>
                    <a:pt x="274" y="460"/>
                  </a:lnTo>
                  <a:lnTo>
                    <a:pt x="275" y="460"/>
                  </a:lnTo>
                  <a:lnTo>
                    <a:pt x="275" y="461"/>
                  </a:lnTo>
                  <a:lnTo>
                    <a:pt x="275" y="460"/>
                  </a:lnTo>
                  <a:lnTo>
                    <a:pt x="276" y="460"/>
                  </a:lnTo>
                  <a:lnTo>
                    <a:pt x="275" y="460"/>
                  </a:lnTo>
                  <a:lnTo>
                    <a:pt x="274" y="458"/>
                  </a:lnTo>
                  <a:lnTo>
                    <a:pt x="275" y="458"/>
                  </a:lnTo>
                  <a:lnTo>
                    <a:pt x="277" y="458"/>
                  </a:lnTo>
                  <a:lnTo>
                    <a:pt x="278" y="458"/>
                  </a:lnTo>
                  <a:lnTo>
                    <a:pt x="276" y="458"/>
                  </a:lnTo>
                  <a:lnTo>
                    <a:pt x="275" y="458"/>
                  </a:lnTo>
                  <a:lnTo>
                    <a:pt x="275" y="457"/>
                  </a:lnTo>
                  <a:lnTo>
                    <a:pt x="275" y="456"/>
                  </a:lnTo>
                  <a:lnTo>
                    <a:pt x="276" y="456"/>
                  </a:lnTo>
                  <a:lnTo>
                    <a:pt x="277" y="456"/>
                  </a:lnTo>
                  <a:lnTo>
                    <a:pt x="277" y="457"/>
                  </a:lnTo>
                  <a:lnTo>
                    <a:pt x="277" y="456"/>
                  </a:lnTo>
                  <a:lnTo>
                    <a:pt x="278" y="456"/>
                  </a:lnTo>
                  <a:lnTo>
                    <a:pt x="278" y="457"/>
                  </a:lnTo>
                  <a:lnTo>
                    <a:pt x="278" y="458"/>
                  </a:lnTo>
                  <a:lnTo>
                    <a:pt x="280" y="459"/>
                  </a:lnTo>
                  <a:lnTo>
                    <a:pt x="280" y="458"/>
                  </a:lnTo>
                  <a:lnTo>
                    <a:pt x="280" y="457"/>
                  </a:lnTo>
                  <a:lnTo>
                    <a:pt x="280" y="456"/>
                  </a:lnTo>
                  <a:lnTo>
                    <a:pt x="278" y="454"/>
                  </a:lnTo>
                  <a:lnTo>
                    <a:pt x="278" y="453"/>
                  </a:lnTo>
                  <a:lnTo>
                    <a:pt x="280" y="453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82" y="454"/>
                  </a:lnTo>
                  <a:close/>
                  <a:moveTo>
                    <a:pt x="308" y="451"/>
                  </a:moveTo>
                  <a:lnTo>
                    <a:pt x="309" y="451"/>
                  </a:lnTo>
                  <a:lnTo>
                    <a:pt x="309" y="452"/>
                  </a:lnTo>
                  <a:lnTo>
                    <a:pt x="309" y="451"/>
                  </a:lnTo>
                  <a:lnTo>
                    <a:pt x="308" y="451"/>
                  </a:lnTo>
                  <a:close/>
                  <a:moveTo>
                    <a:pt x="291" y="448"/>
                  </a:moveTo>
                  <a:lnTo>
                    <a:pt x="293" y="448"/>
                  </a:lnTo>
                  <a:lnTo>
                    <a:pt x="291" y="448"/>
                  </a:lnTo>
                  <a:close/>
                  <a:moveTo>
                    <a:pt x="301" y="450"/>
                  </a:moveTo>
                  <a:lnTo>
                    <a:pt x="302" y="448"/>
                  </a:lnTo>
                  <a:lnTo>
                    <a:pt x="301" y="450"/>
                  </a:lnTo>
                  <a:lnTo>
                    <a:pt x="301" y="451"/>
                  </a:lnTo>
                  <a:lnTo>
                    <a:pt x="300" y="451"/>
                  </a:lnTo>
                  <a:lnTo>
                    <a:pt x="300" y="450"/>
                  </a:lnTo>
                  <a:lnTo>
                    <a:pt x="300" y="448"/>
                  </a:lnTo>
                  <a:lnTo>
                    <a:pt x="301" y="448"/>
                  </a:lnTo>
                  <a:lnTo>
                    <a:pt x="301" y="450"/>
                  </a:lnTo>
                  <a:close/>
                  <a:moveTo>
                    <a:pt x="302" y="447"/>
                  </a:moveTo>
                  <a:lnTo>
                    <a:pt x="302" y="448"/>
                  </a:lnTo>
                  <a:lnTo>
                    <a:pt x="301" y="448"/>
                  </a:lnTo>
                  <a:lnTo>
                    <a:pt x="302" y="447"/>
                  </a:lnTo>
                  <a:close/>
                  <a:moveTo>
                    <a:pt x="289" y="448"/>
                  </a:moveTo>
                  <a:lnTo>
                    <a:pt x="289" y="450"/>
                  </a:lnTo>
                  <a:lnTo>
                    <a:pt x="288" y="451"/>
                  </a:lnTo>
                  <a:lnTo>
                    <a:pt x="288" y="452"/>
                  </a:lnTo>
                  <a:lnTo>
                    <a:pt x="287" y="452"/>
                  </a:lnTo>
                  <a:lnTo>
                    <a:pt x="287" y="453"/>
                  </a:lnTo>
                  <a:lnTo>
                    <a:pt x="287" y="454"/>
                  </a:lnTo>
                  <a:lnTo>
                    <a:pt x="286" y="454"/>
                  </a:lnTo>
                  <a:lnTo>
                    <a:pt x="283" y="456"/>
                  </a:lnTo>
                  <a:lnTo>
                    <a:pt x="283" y="454"/>
                  </a:lnTo>
                  <a:lnTo>
                    <a:pt x="282" y="454"/>
                  </a:lnTo>
                  <a:lnTo>
                    <a:pt x="281" y="452"/>
                  </a:lnTo>
                  <a:lnTo>
                    <a:pt x="280" y="452"/>
                  </a:lnTo>
                  <a:lnTo>
                    <a:pt x="280" y="451"/>
                  </a:lnTo>
                  <a:lnTo>
                    <a:pt x="281" y="451"/>
                  </a:lnTo>
                  <a:lnTo>
                    <a:pt x="282" y="450"/>
                  </a:lnTo>
                  <a:lnTo>
                    <a:pt x="281" y="450"/>
                  </a:lnTo>
                  <a:lnTo>
                    <a:pt x="281" y="448"/>
                  </a:lnTo>
                  <a:lnTo>
                    <a:pt x="282" y="448"/>
                  </a:lnTo>
                  <a:lnTo>
                    <a:pt x="283" y="448"/>
                  </a:lnTo>
                  <a:lnTo>
                    <a:pt x="283" y="447"/>
                  </a:lnTo>
                  <a:lnTo>
                    <a:pt x="284" y="446"/>
                  </a:lnTo>
                  <a:lnTo>
                    <a:pt x="284" y="447"/>
                  </a:lnTo>
                  <a:lnTo>
                    <a:pt x="286" y="447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48"/>
                  </a:lnTo>
                  <a:lnTo>
                    <a:pt x="287" y="450"/>
                  </a:lnTo>
                  <a:lnTo>
                    <a:pt x="287" y="448"/>
                  </a:lnTo>
                  <a:lnTo>
                    <a:pt x="287" y="447"/>
                  </a:lnTo>
                  <a:lnTo>
                    <a:pt x="288" y="447"/>
                  </a:lnTo>
                  <a:lnTo>
                    <a:pt x="288" y="448"/>
                  </a:lnTo>
                  <a:lnTo>
                    <a:pt x="288" y="450"/>
                  </a:lnTo>
                  <a:lnTo>
                    <a:pt x="288" y="448"/>
                  </a:lnTo>
                  <a:lnTo>
                    <a:pt x="289" y="448"/>
                  </a:lnTo>
                  <a:close/>
                  <a:moveTo>
                    <a:pt x="300" y="446"/>
                  </a:moveTo>
                  <a:lnTo>
                    <a:pt x="300" y="447"/>
                  </a:lnTo>
                  <a:lnTo>
                    <a:pt x="299" y="447"/>
                  </a:lnTo>
                  <a:lnTo>
                    <a:pt x="297" y="447"/>
                  </a:lnTo>
                  <a:lnTo>
                    <a:pt x="297" y="448"/>
                  </a:lnTo>
                  <a:lnTo>
                    <a:pt x="297" y="447"/>
                  </a:lnTo>
                  <a:lnTo>
                    <a:pt x="297" y="446"/>
                  </a:lnTo>
                  <a:lnTo>
                    <a:pt x="297" y="447"/>
                  </a:lnTo>
                  <a:lnTo>
                    <a:pt x="296" y="447"/>
                  </a:lnTo>
                  <a:lnTo>
                    <a:pt x="295" y="447"/>
                  </a:lnTo>
                  <a:lnTo>
                    <a:pt x="295" y="446"/>
                  </a:lnTo>
                  <a:lnTo>
                    <a:pt x="295" y="445"/>
                  </a:lnTo>
                  <a:lnTo>
                    <a:pt x="295" y="444"/>
                  </a:lnTo>
                  <a:lnTo>
                    <a:pt x="296" y="444"/>
                  </a:lnTo>
                  <a:lnTo>
                    <a:pt x="296" y="442"/>
                  </a:lnTo>
                  <a:lnTo>
                    <a:pt x="297" y="442"/>
                  </a:lnTo>
                  <a:lnTo>
                    <a:pt x="299" y="442"/>
                  </a:lnTo>
                  <a:lnTo>
                    <a:pt x="300" y="442"/>
                  </a:lnTo>
                  <a:lnTo>
                    <a:pt x="300" y="444"/>
                  </a:lnTo>
                  <a:lnTo>
                    <a:pt x="300" y="445"/>
                  </a:lnTo>
                  <a:lnTo>
                    <a:pt x="300" y="446"/>
                  </a:lnTo>
                  <a:close/>
                  <a:moveTo>
                    <a:pt x="293" y="445"/>
                  </a:moveTo>
                  <a:lnTo>
                    <a:pt x="293" y="446"/>
                  </a:lnTo>
                  <a:lnTo>
                    <a:pt x="293" y="446"/>
                  </a:lnTo>
                  <a:lnTo>
                    <a:pt x="293" y="447"/>
                  </a:lnTo>
                  <a:lnTo>
                    <a:pt x="290" y="447"/>
                  </a:lnTo>
                  <a:lnTo>
                    <a:pt x="290" y="446"/>
                  </a:lnTo>
                  <a:lnTo>
                    <a:pt x="290" y="445"/>
                  </a:lnTo>
                  <a:lnTo>
                    <a:pt x="289" y="445"/>
                  </a:lnTo>
                  <a:lnTo>
                    <a:pt x="289" y="444"/>
                  </a:lnTo>
                  <a:lnTo>
                    <a:pt x="289" y="442"/>
                  </a:lnTo>
                  <a:lnTo>
                    <a:pt x="288" y="442"/>
                  </a:lnTo>
                  <a:lnTo>
                    <a:pt x="288" y="441"/>
                  </a:lnTo>
                  <a:lnTo>
                    <a:pt x="288" y="441"/>
                  </a:lnTo>
                  <a:lnTo>
                    <a:pt x="289" y="441"/>
                  </a:lnTo>
                  <a:lnTo>
                    <a:pt x="289" y="441"/>
                  </a:lnTo>
                  <a:lnTo>
                    <a:pt x="289" y="442"/>
                  </a:lnTo>
                  <a:lnTo>
                    <a:pt x="290" y="442"/>
                  </a:lnTo>
                  <a:lnTo>
                    <a:pt x="290" y="444"/>
                  </a:lnTo>
                  <a:lnTo>
                    <a:pt x="291" y="444"/>
                  </a:lnTo>
                  <a:lnTo>
                    <a:pt x="291" y="442"/>
                  </a:lnTo>
                  <a:lnTo>
                    <a:pt x="291" y="444"/>
                  </a:lnTo>
                  <a:lnTo>
                    <a:pt x="291" y="445"/>
                  </a:lnTo>
                  <a:lnTo>
                    <a:pt x="293" y="445"/>
                  </a:lnTo>
                  <a:close/>
                  <a:moveTo>
                    <a:pt x="321" y="441"/>
                  </a:moveTo>
                  <a:lnTo>
                    <a:pt x="321" y="441"/>
                  </a:lnTo>
                  <a:lnTo>
                    <a:pt x="321" y="441"/>
                  </a:lnTo>
                  <a:lnTo>
                    <a:pt x="320" y="441"/>
                  </a:lnTo>
                  <a:lnTo>
                    <a:pt x="317" y="441"/>
                  </a:lnTo>
                  <a:lnTo>
                    <a:pt x="317" y="440"/>
                  </a:lnTo>
                  <a:lnTo>
                    <a:pt x="317" y="439"/>
                  </a:lnTo>
                  <a:lnTo>
                    <a:pt x="317" y="440"/>
                  </a:lnTo>
                  <a:lnTo>
                    <a:pt x="318" y="440"/>
                  </a:lnTo>
                  <a:lnTo>
                    <a:pt x="317" y="440"/>
                  </a:lnTo>
                  <a:lnTo>
                    <a:pt x="317" y="439"/>
                  </a:lnTo>
                  <a:lnTo>
                    <a:pt x="318" y="439"/>
                  </a:lnTo>
                  <a:lnTo>
                    <a:pt x="319" y="439"/>
                  </a:lnTo>
                  <a:lnTo>
                    <a:pt x="319" y="438"/>
                  </a:lnTo>
                  <a:lnTo>
                    <a:pt x="319" y="439"/>
                  </a:lnTo>
                  <a:lnTo>
                    <a:pt x="319" y="440"/>
                  </a:lnTo>
                  <a:lnTo>
                    <a:pt x="320" y="440"/>
                  </a:lnTo>
                  <a:lnTo>
                    <a:pt x="320" y="439"/>
                  </a:lnTo>
                  <a:lnTo>
                    <a:pt x="320" y="438"/>
                  </a:lnTo>
                  <a:lnTo>
                    <a:pt x="320" y="439"/>
                  </a:lnTo>
                  <a:lnTo>
                    <a:pt x="320" y="440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21" y="441"/>
                  </a:lnTo>
                  <a:lnTo>
                    <a:pt x="321" y="441"/>
                  </a:lnTo>
                  <a:close/>
                  <a:moveTo>
                    <a:pt x="328" y="435"/>
                  </a:moveTo>
                  <a:lnTo>
                    <a:pt x="328" y="436"/>
                  </a:lnTo>
                  <a:lnTo>
                    <a:pt x="327" y="438"/>
                  </a:lnTo>
                  <a:lnTo>
                    <a:pt x="326" y="440"/>
                  </a:lnTo>
                  <a:lnTo>
                    <a:pt x="325" y="440"/>
                  </a:lnTo>
                  <a:lnTo>
                    <a:pt x="324" y="441"/>
                  </a:lnTo>
                  <a:lnTo>
                    <a:pt x="324" y="441"/>
                  </a:lnTo>
                  <a:lnTo>
                    <a:pt x="323" y="441"/>
                  </a:lnTo>
                  <a:lnTo>
                    <a:pt x="323" y="440"/>
                  </a:lnTo>
                  <a:lnTo>
                    <a:pt x="323" y="439"/>
                  </a:lnTo>
                  <a:lnTo>
                    <a:pt x="323" y="438"/>
                  </a:lnTo>
                  <a:lnTo>
                    <a:pt x="323" y="439"/>
                  </a:lnTo>
                  <a:lnTo>
                    <a:pt x="321" y="440"/>
                  </a:lnTo>
                  <a:lnTo>
                    <a:pt x="321" y="439"/>
                  </a:lnTo>
                  <a:lnTo>
                    <a:pt x="321" y="438"/>
                  </a:lnTo>
                  <a:lnTo>
                    <a:pt x="321" y="438"/>
                  </a:lnTo>
                  <a:lnTo>
                    <a:pt x="321" y="438"/>
                  </a:lnTo>
                  <a:lnTo>
                    <a:pt x="321" y="436"/>
                  </a:lnTo>
                  <a:lnTo>
                    <a:pt x="321" y="436"/>
                  </a:lnTo>
                  <a:lnTo>
                    <a:pt x="321" y="435"/>
                  </a:lnTo>
                  <a:lnTo>
                    <a:pt x="323" y="434"/>
                  </a:lnTo>
                  <a:lnTo>
                    <a:pt x="323" y="435"/>
                  </a:lnTo>
                  <a:lnTo>
                    <a:pt x="324" y="435"/>
                  </a:lnTo>
                  <a:lnTo>
                    <a:pt x="324" y="434"/>
                  </a:lnTo>
                  <a:lnTo>
                    <a:pt x="324" y="433"/>
                  </a:lnTo>
                  <a:lnTo>
                    <a:pt x="324" y="434"/>
                  </a:lnTo>
                  <a:lnTo>
                    <a:pt x="325" y="434"/>
                  </a:lnTo>
                  <a:lnTo>
                    <a:pt x="324" y="435"/>
                  </a:lnTo>
                  <a:lnTo>
                    <a:pt x="325" y="435"/>
                  </a:lnTo>
                  <a:lnTo>
                    <a:pt x="325" y="434"/>
                  </a:lnTo>
                  <a:lnTo>
                    <a:pt x="325" y="433"/>
                  </a:lnTo>
                  <a:lnTo>
                    <a:pt x="326" y="434"/>
                  </a:lnTo>
                  <a:lnTo>
                    <a:pt x="326" y="433"/>
                  </a:lnTo>
                  <a:lnTo>
                    <a:pt x="327" y="434"/>
                  </a:lnTo>
                  <a:lnTo>
                    <a:pt x="327" y="433"/>
                  </a:lnTo>
                  <a:lnTo>
                    <a:pt x="326" y="433"/>
                  </a:lnTo>
                  <a:lnTo>
                    <a:pt x="326" y="432"/>
                  </a:lnTo>
                  <a:lnTo>
                    <a:pt x="326" y="430"/>
                  </a:lnTo>
                  <a:lnTo>
                    <a:pt x="327" y="432"/>
                  </a:lnTo>
                  <a:lnTo>
                    <a:pt x="327" y="433"/>
                  </a:lnTo>
                  <a:lnTo>
                    <a:pt x="327" y="434"/>
                  </a:lnTo>
                  <a:lnTo>
                    <a:pt x="328" y="434"/>
                  </a:lnTo>
                  <a:lnTo>
                    <a:pt x="328" y="435"/>
                  </a:lnTo>
                  <a:close/>
                  <a:moveTo>
                    <a:pt x="332" y="429"/>
                  </a:moveTo>
                  <a:lnTo>
                    <a:pt x="332" y="430"/>
                  </a:lnTo>
                  <a:lnTo>
                    <a:pt x="333" y="430"/>
                  </a:lnTo>
                  <a:lnTo>
                    <a:pt x="333" y="432"/>
                  </a:lnTo>
                  <a:lnTo>
                    <a:pt x="332" y="433"/>
                  </a:lnTo>
                  <a:lnTo>
                    <a:pt x="331" y="434"/>
                  </a:lnTo>
                  <a:lnTo>
                    <a:pt x="330" y="434"/>
                  </a:lnTo>
                  <a:lnTo>
                    <a:pt x="328" y="433"/>
                  </a:lnTo>
                  <a:lnTo>
                    <a:pt x="328" y="432"/>
                  </a:lnTo>
                  <a:lnTo>
                    <a:pt x="328" y="430"/>
                  </a:lnTo>
                  <a:lnTo>
                    <a:pt x="328" y="429"/>
                  </a:lnTo>
                  <a:lnTo>
                    <a:pt x="328" y="428"/>
                  </a:lnTo>
                  <a:lnTo>
                    <a:pt x="328" y="427"/>
                  </a:lnTo>
                  <a:lnTo>
                    <a:pt x="330" y="427"/>
                  </a:lnTo>
                  <a:lnTo>
                    <a:pt x="331" y="427"/>
                  </a:lnTo>
                  <a:lnTo>
                    <a:pt x="330" y="427"/>
                  </a:lnTo>
                  <a:lnTo>
                    <a:pt x="330" y="428"/>
                  </a:lnTo>
                  <a:lnTo>
                    <a:pt x="331" y="428"/>
                  </a:lnTo>
                  <a:lnTo>
                    <a:pt x="330" y="428"/>
                  </a:lnTo>
                  <a:lnTo>
                    <a:pt x="331" y="428"/>
                  </a:lnTo>
                  <a:lnTo>
                    <a:pt x="332" y="428"/>
                  </a:lnTo>
                  <a:lnTo>
                    <a:pt x="332" y="429"/>
                  </a:lnTo>
                  <a:close/>
                  <a:moveTo>
                    <a:pt x="317" y="434"/>
                  </a:moveTo>
                  <a:lnTo>
                    <a:pt x="317" y="435"/>
                  </a:lnTo>
                  <a:lnTo>
                    <a:pt x="315" y="435"/>
                  </a:lnTo>
                  <a:lnTo>
                    <a:pt x="315" y="434"/>
                  </a:lnTo>
                  <a:lnTo>
                    <a:pt x="315" y="435"/>
                  </a:lnTo>
                  <a:lnTo>
                    <a:pt x="314" y="435"/>
                  </a:lnTo>
                  <a:lnTo>
                    <a:pt x="314" y="434"/>
                  </a:lnTo>
                  <a:lnTo>
                    <a:pt x="315" y="433"/>
                  </a:lnTo>
                  <a:lnTo>
                    <a:pt x="314" y="433"/>
                  </a:lnTo>
                  <a:lnTo>
                    <a:pt x="315" y="432"/>
                  </a:lnTo>
                  <a:lnTo>
                    <a:pt x="313" y="432"/>
                  </a:lnTo>
                  <a:lnTo>
                    <a:pt x="312" y="432"/>
                  </a:lnTo>
                  <a:lnTo>
                    <a:pt x="313" y="432"/>
                  </a:lnTo>
                  <a:lnTo>
                    <a:pt x="313" y="430"/>
                  </a:lnTo>
                  <a:lnTo>
                    <a:pt x="312" y="430"/>
                  </a:lnTo>
                  <a:lnTo>
                    <a:pt x="312" y="429"/>
                  </a:lnTo>
                  <a:lnTo>
                    <a:pt x="313" y="430"/>
                  </a:lnTo>
                  <a:lnTo>
                    <a:pt x="314" y="430"/>
                  </a:lnTo>
                  <a:lnTo>
                    <a:pt x="315" y="430"/>
                  </a:lnTo>
                  <a:lnTo>
                    <a:pt x="315" y="429"/>
                  </a:lnTo>
                  <a:lnTo>
                    <a:pt x="314" y="429"/>
                  </a:lnTo>
                  <a:lnTo>
                    <a:pt x="315" y="429"/>
                  </a:lnTo>
                  <a:lnTo>
                    <a:pt x="317" y="430"/>
                  </a:lnTo>
                  <a:lnTo>
                    <a:pt x="317" y="429"/>
                  </a:lnTo>
                  <a:lnTo>
                    <a:pt x="317" y="428"/>
                  </a:lnTo>
                  <a:lnTo>
                    <a:pt x="317" y="429"/>
                  </a:lnTo>
                  <a:lnTo>
                    <a:pt x="318" y="429"/>
                  </a:lnTo>
                  <a:lnTo>
                    <a:pt x="318" y="428"/>
                  </a:lnTo>
                  <a:lnTo>
                    <a:pt x="319" y="429"/>
                  </a:lnTo>
                  <a:lnTo>
                    <a:pt x="319" y="430"/>
                  </a:lnTo>
                  <a:lnTo>
                    <a:pt x="319" y="429"/>
                  </a:lnTo>
                  <a:lnTo>
                    <a:pt x="320" y="430"/>
                  </a:lnTo>
                  <a:lnTo>
                    <a:pt x="320" y="432"/>
                  </a:lnTo>
                  <a:lnTo>
                    <a:pt x="320" y="430"/>
                  </a:lnTo>
                  <a:lnTo>
                    <a:pt x="321" y="430"/>
                  </a:lnTo>
                  <a:lnTo>
                    <a:pt x="320" y="429"/>
                  </a:lnTo>
                  <a:lnTo>
                    <a:pt x="320" y="428"/>
                  </a:lnTo>
                  <a:lnTo>
                    <a:pt x="320" y="427"/>
                  </a:lnTo>
                  <a:lnTo>
                    <a:pt x="321" y="427"/>
                  </a:lnTo>
                  <a:lnTo>
                    <a:pt x="321" y="428"/>
                  </a:lnTo>
                  <a:lnTo>
                    <a:pt x="321" y="428"/>
                  </a:lnTo>
                  <a:lnTo>
                    <a:pt x="321" y="428"/>
                  </a:lnTo>
                  <a:lnTo>
                    <a:pt x="321" y="429"/>
                  </a:lnTo>
                  <a:lnTo>
                    <a:pt x="321" y="429"/>
                  </a:lnTo>
                  <a:lnTo>
                    <a:pt x="321" y="428"/>
                  </a:lnTo>
                  <a:lnTo>
                    <a:pt x="323" y="428"/>
                  </a:lnTo>
                  <a:lnTo>
                    <a:pt x="323" y="427"/>
                  </a:lnTo>
                  <a:lnTo>
                    <a:pt x="324" y="428"/>
                  </a:lnTo>
                  <a:lnTo>
                    <a:pt x="324" y="427"/>
                  </a:lnTo>
                  <a:lnTo>
                    <a:pt x="323" y="427"/>
                  </a:lnTo>
                  <a:lnTo>
                    <a:pt x="323" y="426"/>
                  </a:lnTo>
                  <a:lnTo>
                    <a:pt x="321" y="426"/>
                  </a:lnTo>
                  <a:lnTo>
                    <a:pt x="323" y="426"/>
                  </a:lnTo>
                  <a:lnTo>
                    <a:pt x="323" y="424"/>
                  </a:lnTo>
                  <a:lnTo>
                    <a:pt x="323" y="426"/>
                  </a:lnTo>
                  <a:lnTo>
                    <a:pt x="324" y="426"/>
                  </a:lnTo>
                  <a:lnTo>
                    <a:pt x="324" y="424"/>
                  </a:lnTo>
                  <a:lnTo>
                    <a:pt x="324" y="426"/>
                  </a:lnTo>
                  <a:lnTo>
                    <a:pt x="325" y="426"/>
                  </a:lnTo>
                  <a:lnTo>
                    <a:pt x="325" y="424"/>
                  </a:lnTo>
                  <a:lnTo>
                    <a:pt x="325" y="423"/>
                  </a:lnTo>
                  <a:lnTo>
                    <a:pt x="326" y="423"/>
                  </a:lnTo>
                  <a:lnTo>
                    <a:pt x="326" y="424"/>
                  </a:lnTo>
                  <a:lnTo>
                    <a:pt x="326" y="426"/>
                  </a:lnTo>
                  <a:lnTo>
                    <a:pt x="326" y="427"/>
                  </a:lnTo>
                  <a:lnTo>
                    <a:pt x="325" y="427"/>
                  </a:lnTo>
                  <a:lnTo>
                    <a:pt x="325" y="428"/>
                  </a:lnTo>
                  <a:lnTo>
                    <a:pt x="324" y="429"/>
                  </a:lnTo>
                  <a:lnTo>
                    <a:pt x="325" y="429"/>
                  </a:lnTo>
                  <a:lnTo>
                    <a:pt x="324" y="429"/>
                  </a:lnTo>
                  <a:lnTo>
                    <a:pt x="323" y="429"/>
                  </a:lnTo>
                  <a:lnTo>
                    <a:pt x="323" y="430"/>
                  </a:lnTo>
                  <a:lnTo>
                    <a:pt x="324" y="430"/>
                  </a:lnTo>
                  <a:lnTo>
                    <a:pt x="323" y="430"/>
                  </a:lnTo>
                  <a:lnTo>
                    <a:pt x="323" y="432"/>
                  </a:lnTo>
                  <a:lnTo>
                    <a:pt x="321" y="432"/>
                  </a:lnTo>
                  <a:lnTo>
                    <a:pt x="321" y="433"/>
                  </a:lnTo>
                  <a:lnTo>
                    <a:pt x="321" y="433"/>
                  </a:lnTo>
                  <a:lnTo>
                    <a:pt x="321" y="433"/>
                  </a:lnTo>
                  <a:lnTo>
                    <a:pt x="321" y="433"/>
                  </a:lnTo>
                  <a:lnTo>
                    <a:pt x="321" y="434"/>
                  </a:lnTo>
                  <a:lnTo>
                    <a:pt x="321" y="433"/>
                  </a:lnTo>
                  <a:lnTo>
                    <a:pt x="320" y="434"/>
                  </a:lnTo>
                  <a:lnTo>
                    <a:pt x="320" y="433"/>
                  </a:lnTo>
                  <a:lnTo>
                    <a:pt x="319" y="433"/>
                  </a:lnTo>
                  <a:lnTo>
                    <a:pt x="319" y="434"/>
                  </a:lnTo>
                  <a:lnTo>
                    <a:pt x="318" y="434"/>
                  </a:lnTo>
                  <a:lnTo>
                    <a:pt x="318" y="435"/>
                  </a:lnTo>
                  <a:lnTo>
                    <a:pt x="318" y="434"/>
                  </a:lnTo>
                  <a:lnTo>
                    <a:pt x="318" y="435"/>
                  </a:lnTo>
                  <a:lnTo>
                    <a:pt x="317" y="435"/>
                  </a:lnTo>
                  <a:lnTo>
                    <a:pt x="317" y="434"/>
                  </a:lnTo>
                  <a:close/>
                  <a:moveTo>
                    <a:pt x="333" y="420"/>
                  </a:moveTo>
                  <a:lnTo>
                    <a:pt x="334" y="420"/>
                  </a:lnTo>
                  <a:lnTo>
                    <a:pt x="334" y="421"/>
                  </a:lnTo>
                  <a:lnTo>
                    <a:pt x="333" y="421"/>
                  </a:lnTo>
                  <a:lnTo>
                    <a:pt x="333" y="422"/>
                  </a:lnTo>
                  <a:lnTo>
                    <a:pt x="332" y="422"/>
                  </a:lnTo>
                  <a:lnTo>
                    <a:pt x="332" y="421"/>
                  </a:lnTo>
                  <a:lnTo>
                    <a:pt x="331" y="421"/>
                  </a:lnTo>
                  <a:lnTo>
                    <a:pt x="331" y="420"/>
                  </a:lnTo>
                  <a:lnTo>
                    <a:pt x="332" y="420"/>
                  </a:lnTo>
                  <a:lnTo>
                    <a:pt x="331" y="420"/>
                  </a:lnTo>
                  <a:lnTo>
                    <a:pt x="331" y="419"/>
                  </a:lnTo>
                  <a:lnTo>
                    <a:pt x="332" y="419"/>
                  </a:lnTo>
                  <a:lnTo>
                    <a:pt x="333" y="419"/>
                  </a:lnTo>
                  <a:lnTo>
                    <a:pt x="334" y="419"/>
                  </a:lnTo>
                  <a:lnTo>
                    <a:pt x="334" y="420"/>
                  </a:lnTo>
                  <a:lnTo>
                    <a:pt x="333" y="420"/>
                  </a:lnTo>
                  <a:close/>
                  <a:moveTo>
                    <a:pt x="354" y="417"/>
                  </a:moveTo>
                  <a:lnTo>
                    <a:pt x="354" y="419"/>
                  </a:lnTo>
                  <a:lnTo>
                    <a:pt x="352" y="420"/>
                  </a:lnTo>
                  <a:lnTo>
                    <a:pt x="351" y="420"/>
                  </a:lnTo>
                  <a:lnTo>
                    <a:pt x="350" y="420"/>
                  </a:lnTo>
                  <a:lnTo>
                    <a:pt x="350" y="420"/>
                  </a:lnTo>
                  <a:lnTo>
                    <a:pt x="350" y="421"/>
                  </a:lnTo>
                  <a:lnTo>
                    <a:pt x="349" y="421"/>
                  </a:lnTo>
                  <a:lnTo>
                    <a:pt x="348" y="421"/>
                  </a:lnTo>
                  <a:lnTo>
                    <a:pt x="348" y="420"/>
                  </a:lnTo>
                  <a:lnTo>
                    <a:pt x="346" y="420"/>
                  </a:lnTo>
                  <a:lnTo>
                    <a:pt x="348" y="419"/>
                  </a:lnTo>
                  <a:lnTo>
                    <a:pt x="349" y="419"/>
                  </a:lnTo>
                  <a:lnTo>
                    <a:pt x="348" y="419"/>
                  </a:lnTo>
                  <a:lnTo>
                    <a:pt x="346" y="419"/>
                  </a:lnTo>
                  <a:lnTo>
                    <a:pt x="345" y="419"/>
                  </a:lnTo>
                  <a:lnTo>
                    <a:pt x="345" y="417"/>
                  </a:lnTo>
                  <a:lnTo>
                    <a:pt x="346" y="417"/>
                  </a:lnTo>
                  <a:lnTo>
                    <a:pt x="345" y="416"/>
                  </a:lnTo>
                  <a:lnTo>
                    <a:pt x="346" y="416"/>
                  </a:lnTo>
                  <a:lnTo>
                    <a:pt x="348" y="416"/>
                  </a:lnTo>
                  <a:lnTo>
                    <a:pt x="349" y="416"/>
                  </a:lnTo>
                  <a:lnTo>
                    <a:pt x="350" y="417"/>
                  </a:lnTo>
                  <a:lnTo>
                    <a:pt x="350" y="416"/>
                  </a:lnTo>
                  <a:lnTo>
                    <a:pt x="349" y="415"/>
                  </a:lnTo>
                  <a:lnTo>
                    <a:pt x="349" y="414"/>
                  </a:lnTo>
                  <a:lnTo>
                    <a:pt x="349" y="415"/>
                  </a:lnTo>
                  <a:lnTo>
                    <a:pt x="349" y="414"/>
                  </a:lnTo>
                  <a:lnTo>
                    <a:pt x="350" y="414"/>
                  </a:lnTo>
                  <a:lnTo>
                    <a:pt x="350" y="415"/>
                  </a:lnTo>
                  <a:lnTo>
                    <a:pt x="350" y="414"/>
                  </a:lnTo>
                  <a:lnTo>
                    <a:pt x="350" y="415"/>
                  </a:lnTo>
                  <a:lnTo>
                    <a:pt x="350" y="416"/>
                  </a:lnTo>
                  <a:lnTo>
                    <a:pt x="350" y="415"/>
                  </a:lnTo>
                  <a:lnTo>
                    <a:pt x="350" y="416"/>
                  </a:lnTo>
                  <a:lnTo>
                    <a:pt x="351" y="416"/>
                  </a:lnTo>
                  <a:lnTo>
                    <a:pt x="351" y="415"/>
                  </a:lnTo>
                  <a:lnTo>
                    <a:pt x="351" y="416"/>
                  </a:lnTo>
                  <a:lnTo>
                    <a:pt x="351" y="415"/>
                  </a:lnTo>
                  <a:lnTo>
                    <a:pt x="352" y="415"/>
                  </a:lnTo>
                  <a:lnTo>
                    <a:pt x="352" y="416"/>
                  </a:lnTo>
                  <a:lnTo>
                    <a:pt x="351" y="417"/>
                  </a:lnTo>
                  <a:lnTo>
                    <a:pt x="350" y="417"/>
                  </a:lnTo>
                  <a:lnTo>
                    <a:pt x="351" y="417"/>
                  </a:lnTo>
                  <a:lnTo>
                    <a:pt x="351" y="419"/>
                  </a:lnTo>
                  <a:lnTo>
                    <a:pt x="352" y="419"/>
                  </a:lnTo>
                  <a:lnTo>
                    <a:pt x="354" y="417"/>
                  </a:lnTo>
                  <a:close/>
                  <a:moveTo>
                    <a:pt x="220" y="550"/>
                  </a:moveTo>
                  <a:lnTo>
                    <a:pt x="220" y="551"/>
                  </a:lnTo>
                  <a:lnTo>
                    <a:pt x="220" y="552"/>
                  </a:lnTo>
                  <a:lnTo>
                    <a:pt x="219" y="552"/>
                  </a:lnTo>
                  <a:lnTo>
                    <a:pt x="219" y="551"/>
                  </a:lnTo>
                  <a:lnTo>
                    <a:pt x="219" y="550"/>
                  </a:lnTo>
                  <a:lnTo>
                    <a:pt x="220" y="550"/>
                  </a:lnTo>
                  <a:close/>
                  <a:moveTo>
                    <a:pt x="221" y="545"/>
                  </a:moveTo>
                  <a:lnTo>
                    <a:pt x="221" y="546"/>
                  </a:lnTo>
                  <a:lnTo>
                    <a:pt x="221" y="547"/>
                  </a:lnTo>
                  <a:lnTo>
                    <a:pt x="221" y="546"/>
                  </a:lnTo>
                  <a:lnTo>
                    <a:pt x="221" y="547"/>
                  </a:lnTo>
                  <a:lnTo>
                    <a:pt x="220" y="547"/>
                  </a:lnTo>
                  <a:lnTo>
                    <a:pt x="221" y="549"/>
                  </a:lnTo>
                  <a:lnTo>
                    <a:pt x="220" y="549"/>
                  </a:lnTo>
                  <a:lnTo>
                    <a:pt x="220" y="547"/>
                  </a:lnTo>
                  <a:lnTo>
                    <a:pt x="220" y="546"/>
                  </a:lnTo>
                  <a:lnTo>
                    <a:pt x="221" y="546"/>
                  </a:lnTo>
                  <a:lnTo>
                    <a:pt x="221" y="545"/>
                  </a:lnTo>
                  <a:close/>
                  <a:moveTo>
                    <a:pt x="245" y="507"/>
                  </a:moveTo>
                  <a:lnTo>
                    <a:pt x="244" y="508"/>
                  </a:lnTo>
                  <a:lnTo>
                    <a:pt x="244" y="507"/>
                  </a:lnTo>
                  <a:lnTo>
                    <a:pt x="243" y="508"/>
                  </a:lnTo>
                  <a:lnTo>
                    <a:pt x="241" y="507"/>
                  </a:lnTo>
                  <a:lnTo>
                    <a:pt x="241" y="508"/>
                  </a:lnTo>
                  <a:lnTo>
                    <a:pt x="241" y="507"/>
                  </a:lnTo>
                  <a:lnTo>
                    <a:pt x="241" y="506"/>
                  </a:lnTo>
                  <a:lnTo>
                    <a:pt x="243" y="506"/>
                  </a:lnTo>
                  <a:lnTo>
                    <a:pt x="243" y="507"/>
                  </a:lnTo>
                  <a:lnTo>
                    <a:pt x="244" y="507"/>
                  </a:lnTo>
                  <a:lnTo>
                    <a:pt x="245" y="507"/>
                  </a:lnTo>
                  <a:close/>
                  <a:moveTo>
                    <a:pt x="251" y="504"/>
                  </a:moveTo>
                  <a:lnTo>
                    <a:pt x="251" y="506"/>
                  </a:lnTo>
                  <a:lnTo>
                    <a:pt x="250" y="506"/>
                  </a:lnTo>
                  <a:lnTo>
                    <a:pt x="249" y="504"/>
                  </a:lnTo>
                  <a:lnTo>
                    <a:pt x="249" y="506"/>
                  </a:lnTo>
                  <a:lnTo>
                    <a:pt x="247" y="506"/>
                  </a:lnTo>
                  <a:lnTo>
                    <a:pt x="246" y="506"/>
                  </a:lnTo>
                  <a:lnTo>
                    <a:pt x="246" y="504"/>
                  </a:lnTo>
                  <a:lnTo>
                    <a:pt x="247" y="504"/>
                  </a:lnTo>
                  <a:lnTo>
                    <a:pt x="251" y="504"/>
                  </a:lnTo>
                  <a:close/>
                  <a:moveTo>
                    <a:pt x="243" y="506"/>
                  </a:moveTo>
                  <a:lnTo>
                    <a:pt x="244" y="504"/>
                  </a:lnTo>
                  <a:lnTo>
                    <a:pt x="244" y="506"/>
                  </a:lnTo>
                  <a:lnTo>
                    <a:pt x="245" y="506"/>
                  </a:lnTo>
                  <a:lnTo>
                    <a:pt x="244" y="506"/>
                  </a:lnTo>
                  <a:lnTo>
                    <a:pt x="243" y="506"/>
                  </a:lnTo>
                  <a:close/>
                  <a:moveTo>
                    <a:pt x="241" y="481"/>
                  </a:moveTo>
                  <a:lnTo>
                    <a:pt x="241" y="482"/>
                  </a:lnTo>
                  <a:lnTo>
                    <a:pt x="240" y="482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1" y="479"/>
                  </a:lnTo>
                  <a:lnTo>
                    <a:pt x="241" y="481"/>
                  </a:lnTo>
                  <a:close/>
                  <a:moveTo>
                    <a:pt x="299" y="453"/>
                  </a:moveTo>
                  <a:lnTo>
                    <a:pt x="299" y="454"/>
                  </a:lnTo>
                  <a:lnTo>
                    <a:pt x="299" y="456"/>
                  </a:lnTo>
                  <a:lnTo>
                    <a:pt x="297" y="456"/>
                  </a:lnTo>
                  <a:lnTo>
                    <a:pt x="297" y="454"/>
                  </a:lnTo>
                  <a:lnTo>
                    <a:pt x="296" y="454"/>
                  </a:lnTo>
                  <a:lnTo>
                    <a:pt x="296" y="453"/>
                  </a:lnTo>
                  <a:lnTo>
                    <a:pt x="297" y="453"/>
                  </a:lnTo>
                  <a:lnTo>
                    <a:pt x="297" y="452"/>
                  </a:lnTo>
                  <a:lnTo>
                    <a:pt x="299" y="452"/>
                  </a:lnTo>
                  <a:lnTo>
                    <a:pt x="299" y="453"/>
                  </a:lnTo>
                  <a:close/>
                  <a:moveTo>
                    <a:pt x="393" y="454"/>
                  </a:moveTo>
                  <a:lnTo>
                    <a:pt x="393" y="456"/>
                  </a:lnTo>
                  <a:lnTo>
                    <a:pt x="392" y="456"/>
                  </a:lnTo>
                  <a:lnTo>
                    <a:pt x="391" y="456"/>
                  </a:lnTo>
                  <a:lnTo>
                    <a:pt x="391" y="457"/>
                  </a:lnTo>
                  <a:lnTo>
                    <a:pt x="389" y="457"/>
                  </a:lnTo>
                  <a:lnTo>
                    <a:pt x="389" y="456"/>
                  </a:lnTo>
                  <a:lnTo>
                    <a:pt x="391" y="454"/>
                  </a:lnTo>
                  <a:lnTo>
                    <a:pt x="391" y="453"/>
                  </a:lnTo>
                  <a:lnTo>
                    <a:pt x="391" y="452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4"/>
                  </a:lnTo>
                  <a:close/>
                  <a:moveTo>
                    <a:pt x="290" y="450"/>
                  </a:moveTo>
                  <a:lnTo>
                    <a:pt x="291" y="450"/>
                  </a:lnTo>
                  <a:lnTo>
                    <a:pt x="290" y="451"/>
                  </a:lnTo>
                  <a:lnTo>
                    <a:pt x="290" y="452"/>
                  </a:lnTo>
                  <a:lnTo>
                    <a:pt x="289" y="453"/>
                  </a:lnTo>
                  <a:lnTo>
                    <a:pt x="287" y="454"/>
                  </a:lnTo>
                  <a:lnTo>
                    <a:pt x="287" y="453"/>
                  </a:lnTo>
                  <a:lnTo>
                    <a:pt x="288" y="452"/>
                  </a:lnTo>
                  <a:lnTo>
                    <a:pt x="288" y="451"/>
                  </a:lnTo>
                  <a:lnTo>
                    <a:pt x="289" y="451"/>
                  </a:lnTo>
                  <a:lnTo>
                    <a:pt x="289" y="450"/>
                  </a:lnTo>
                  <a:lnTo>
                    <a:pt x="290" y="450"/>
                  </a:lnTo>
                  <a:close/>
                  <a:moveTo>
                    <a:pt x="278" y="448"/>
                  </a:moveTo>
                  <a:lnTo>
                    <a:pt x="278" y="447"/>
                  </a:lnTo>
                  <a:lnTo>
                    <a:pt x="280" y="447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80" y="446"/>
                  </a:lnTo>
                  <a:lnTo>
                    <a:pt x="280" y="447"/>
                  </a:lnTo>
                  <a:lnTo>
                    <a:pt x="281" y="447"/>
                  </a:lnTo>
                  <a:lnTo>
                    <a:pt x="281" y="446"/>
                  </a:lnTo>
                  <a:lnTo>
                    <a:pt x="282" y="447"/>
                  </a:lnTo>
                  <a:lnTo>
                    <a:pt x="281" y="448"/>
                  </a:lnTo>
                  <a:lnTo>
                    <a:pt x="280" y="448"/>
                  </a:ln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close/>
                  <a:moveTo>
                    <a:pt x="301" y="447"/>
                  </a:moveTo>
                  <a:lnTo>
                    <a:pt x="300" y="447"/>
                  </a:lnTo>
                  <a:lnTo>
                    <a:pt x="300" y="446"/>
                  </a:lnTo>
                  <a:lnTo>
                    <a:pt x="300" y="445"/>
                  </a:lnTo>
                  <a:lnTo>
                    <a:pt x="301" y="446"/>
                  </a:lnTo>
                  <a:lnTo>
                    <a:pt x="301" y="447"/>
                  </a:lnTo>
                  <a:close/>
                  <a:moveTo>
                    <a:pt x="288" y="446"/>
                  </a:moveTo>
                  <a:lnTo>
                    <a:pt x="287" y="446"/>
                  </a:lnTo>
                  <a:lnTo>
                    <a:pt x="286" y="446"/>
                  </a:lnTo>
                  <a:lnTo>
                    <a:pt x="286" y="445"/>
                  </a:lnTo>
                  <a:lnTo>
                    <a:pt x="287" y="445"/>
                  </a:lnTo>
                  <a:lnTo>
                    <a:pt x="288" y="446"/>
                  </a:lnTo>
                  <a:close/>
                  <a:moveTo>
                    <a:pt x="284" y="444"/>
                  </a:moveTo>
                  <a:lnTo>
                    <a:pt x="284" y="445"/>
                  </a:lnTo>
                  <a:lnTo>
                    <a:pt x="284" y="446"/>
                  </a:lnTo>
                  <a:lnTo>
                    <a:pt x="283" y="446"/>
                  </a:lnTo>
                  <a:lnTo>
                    <a:pt x="282" y="445"/>
                  </a:lnTo>
                  <a:lnTo>
                    <a:pt x="282" y="444"/>
                  </a:lnTo>
                  <a:lnTo>
                    <a:pt x="283" y="444"/>
                  </a:lnTo>
                  <a:lnTo>
                    <a:pt x="283" y="445"/>
                  </a:lnTo>
                  <a:lnTo>
                    <a:pt x="283" y="444"/>
                  </a:lnTo>
                  <a:lnTo>
                    <a:pt x="283" y="442"/>
                  </a:lnTo>
                  <a:lnTo>
                    <a:pt x="283" y="441"/>
                  </a:lnTo>
                  <a:lnTo>
                    <a:pt x="283" y="442"/>
                  </a:lnTo>
                  <a:lnTo>
                    <a:pt x="283" y="441"/>
                  </a:lnTo>
                  <a:lnTo>
                    <a:pt x="284" y="441"/>
                  </a:lnTo>
                  <a:lnTo>
                    <a:pt x="284" y="442"/>
                  </a:lnTo>
                  <a:lnTo>
                    <a:pt x="284" y="444"/>
                  </a:lnTo>
                  <a:close/>
                  <a:moveTo>
                    <a:pt x="309" y="439"/>
                  </a:moveTo>
                  <a:lnTo>
                    <a:pt x="311" y="439"/>
                  </a:lnTo>
                  <a:lnTo>
                    <a:pt x="311" y="440"/>
                  </a:lnTo>
                  <a:lnTo>
                    <a:pt x="309" y="441"/>
                  </a:lnTo>
                  <a:lnTo>
                    <a:pt x="309" y="441"/>
                  </a:lnTo>
                  <a:lnTo>
                    <a:pt x="309" y="441"/>
                  </a:lnTo>
                  <a:lnTo>
                    <a:pt x="309" y="440"/>
                  </a:lnTo>
                  <a:lnTo>
                    <a:pt x="309" y="439"/>
                  </a:lnTo>
                  <a:close/>
                  <a:moveTo>
                    <a:pt x="11" y="414"/>
                  </a:moveTo>
                  <a:lnTo>
                    <a:pt x="11" y="415"/>
                  </a:lnTo>
                  <a:lnTo>
                    <a:pt x="10" y="416"/>
                  </a:lnTo>
                  <a:lnTo>
                    <a:pt x="11" y="417"/>
                  </a:lnTo>
                  <a:lnTo>
                    <a:pt x="10" y="419"/>
                  </a:lnTo>
                  <a:lnTo>
                    <a:pt x="6" y="420"/>
                  </a:lnTo>
                  <a:lnTo>
                    <a:pt x="6" y="420"/>
                  </a:lnTo>
                  <a:lnTo>
                    <a:pt x="5" y="421"/>
                  </a:lnTo>
                  <a:lnTo>
                    <a:pt x="4" y="421"/>
                  </a:lnTo>
                  <a:lnTo>
                    <a:pt x="3" y="423"/>
                  </a:lnTo>
                  <a:lnTo>
                    <a:pt x="2" y="423"/>
                  </a:lnTo>
                  <a:lnTo>
                    <a:pt x="2" y="424"/>
                  </a:lnTo>
                  <a:lnTo>
                    <a:pt x="0" y="426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2" y="422"/>
                  </a:lnTo>
                  <a:lnTo>
                    <a:pt x="2" y="421"/>
                  </a:lnTo>
                  <a:lnTo>
                    <a:pt x="3" y="421"/>
                  </a:lnTo>
                  <a:lnTo>
                    <a:pt x="4" y="420"/>
                  </a:lnTo>
                  <a:lnTo>
                    <a:pt x="5" y="420"/>
                  </a:lnTo>
                  <a:lnTo>
                    <a:pt x="5" y="419"/>
                  </a:lnTo>
                  <a:lnTo>
                    <a:pt x="6" y="419"/>
                  </a:lnTo>
                  <a:lnTo>
                    <a:pt x="6" y="417"/>
                  </a:lnTo>
                  <a:lnTo>
                    <a:pt x="6" y="416"/>
                  </a:lnTo>
                  <a:lnTo>
                    <a:pt x="6" y="415"/>
                  </a:lnTo>
                  <a:lnTo>
                    <a:pt x="8" y="414"/>
                  </a:lnTo>
                  <a:lnTo>
                    <a:pt x="9" y="414"/>
                  </a:lnTo>
                  <a:lnTo>
                    <a:pt x="10" y="414"/>
                  </a:lnTo>
                  <a:lnTo>
                    <a:pt x="11" y="414"/>
                  </a:lnTo>
                  <a:close/>
                  <a:moveTo>
                    <a:pt x="283" y="299"/>
                  </a:moveTo>
                  <a:lnTo>
                    <a:pt x="284" y="300"/>
                  </a:lnTo>
                  <a:lnTo>
                    <a:pt x="286" y="300"/>
                  </a:lnTo>
                  <a:lnTo>
                    <a:pt x="286" y="302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4"/>
                  </a:lnTo>
                  <a:lnTo>
                    <a:pt x="284" y="305"/>
                  </a:lnTo>
                  <a:lnTo>
                    <a:pt x="283" y="306"/>
                  </a:lnTo>
                  <a:lnTo>
                    <a:pt x="282" y="306"/>
                  </a:lnTo>
                  <a:lnTo>
                    <a:pt x="282" y="305"/>
                  </a:lnTo>
                  <a:lnTo>
                    <a:pt x="282" y="304"/>
                  </a:lnTo>
                  <a:lnTo>
                    <a:pt x="281" y="304"/>
                  </a:lnTo>
                  <a:lnTo>
                    <a:pt x="281" y="303"/>
                  </a:lnTo>
                  <a:lnTo>
                    <a:pt x="280" y="302"/>
                  </a:lnTo>
                  <a:lnTo>
                    <a:pt x="280" y="300"/>
                  </a:lnTo>
                  <a:lnTo>
                    <a:pt x="281" y="300"/>
                  </a:lnTo>
                  <a:lnTo>
                    <a:pt x="281" y="299"/>
                  </a:lnTo>
                  <a:lnTo>
                    <a:pt x="282" y="299"/>
                  </a:lnTo>
                  <a:lnTo>
                    <a:pt x="283" y="299"/>
                  </a:lnTo>
                  <a:close/>
                  <a:moveTo>
                    <a:pt x="348" y="212"/>
                  </a:moveTo>
                  <a:lnTo>
                    <a:pt x="348" y="211"/>
                  </a:lnTo>
                  <a:lnTo>
                    <a:pt x="349" y="212"/>
                  </a:lnTo>
                  <a:lnTo>
                    <a:pt x="346" y="214"/>
                  </a:lnTo>
                  <a:lnTo>
                    <a:pt x="345" y="216"/>
                  </a:lnTo>
                  <a:lnTo>
                    <a:pt x="345" y="217"/>
                  </a:lnTo>
                  <a:lnTo>
                    <a:pt x="345" y="218"/>
                  </a:lnTo>
                  <a:lnTo>
                    <a:pt x="344" y="218"/>
                  </a:lnTo>
                  <a:lnTo>
                    <a:pt x="343" y="220"/>
                  </a:lnTo>
                  <a:lnTo>
                    <a:pt x="343" y="222"/>
                  </a:lnTo>
                  <a:lnTo>
                    <a:pt x="343" y="223"/>
                  </a:lnTo>
                  <a:lnTo>
                    <a:pt x="342" y="223"/>
                  </a:lnTo>
                  <a:lnTo>
                    <a:pt x="342" y="222"/>
                  </a:lnTo>
                  <a:lnTo>
                    <a:pt x="342" y="220"/>
                  </a:lnTo>
                  <a:lnTo>
                    <a:pt x="343" y="220"/>
                  </a:lnTo>
                  <a:lnTo>
                    <a:pt x="343" y="219"/>
                  </a:lnTo>
                  <a:lnTo>
                    <a:pt x="344" y="218"/>
                  </a:lnTo>
                  <a:lnTo>
                    <a:pt x="346" y="213"/>
                  </a:lnTo>
                  <a:lnTo>
                    <a:pt x="346" y="212"/>
                  </a:lnTo>
                  <a:lnTo>
                    <a:pt x="346" y="212"/>
                  </a:lnTo>
                  <a:lnTo>
                    <a:pt x="348" y="212"/>
                  </a:lnTo>
                  <a:close/>
                  <a:moveTo>
                    <a:pt x="337" y="160"/>
                  </a:moveTo>
                  <a:lnTo>
                    <a:pt x="336" y="161"/>
                  </a:lnTo>
                  <a:lnTo>
                    <a:pt x="334" y="163"/>
                  </a:lnTo>
                  <a:lnTo>
                    <a:pt x="334" y="166"/>
                  </a:lnTo>
                  <a:lnTo>
                    <a:pt x="333" y="167"/>
                  </a:lnTo>
                  <a:lnTo>
                    <a:pt x="333" y="168"/>
                  </a:lnTo>
                  <a:lnTo>
                    <a:pt x="333" y="169"/>
                  </a:lnTo>
                  <a:lnTo>
                    <a:pt x="332" y="169"/>
                  </a:lnTo>
                  <a:lnTo>
                    <a:pt x="332" y="170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1" y="175"/>
                  </a:lnTo>
                  <a:lnTo>
                    <a:pt x="330" y="177"/>
                  </a:lnTo>
                  <a:lnTo>
                    <a:pt x="327" y="180"/>
                  </a:lnTo>
                  <a:lnTo>
                    <a:pt x="326" y="181"/>
                  </a:lnTo>
                  <a:lnTo>
                    <a:pt x="325" y="182"/>
                  </a:lnTo>
                  <a:lnTo>
                    <a:pt x="324" y="183"/>
                  </a:lnTo>
                  <a:lnTo>
                    <a:pt x="325" y="185"/>
                  </a:lnTo>
                  <a:lnTo>
                    <a:pt x="324" y="186"/>
                  </a:lnTo>
                  <a:lnTo>
                    <a:pt x="321" y="186"/>
                  </a:lnTo>
                  <a:lnTo>
                    <a:pt x="320" y="187"/>
                  </a:lnTo>
                  <a:lnTo>
                    <a:pt x="319" y="187"/>
                  </a:lnTo>
                  <a:lnTo>
                    <a:pt x="318" y="186"/>
                  </a:lnTo>
                  <a:lnTo>
                    <a:pt x="317" y="186"/>
                  </a:lnTo>
                  <a:lnTo>
                    <a:pt x="317" y="185"/>
                  </a:lnTo>
                  <a:lnTo>
                    <a:pt x="317" y="183"/>
                  </a:lnTo>
                  <a:lnTo>
                    <a:pt x="318" y="183"/>
                  </a:lnTo>
                  <a:lnTo>
                    <a:pt x="318" y="182"/>
                  </a:lnTo>
                  <a:lnTo>
                    <a:pt x="318" y="181"/>
                  </a:lnTo>
                  <a:lnTo>
                    <a:pt x="317" y="181"/>
                  </a:lnTo>
                  <a:lnTo>
                    <a:pt x="317" y="180"/>
                  </a:lnTo>
                  <a:lnTo>
                    <a:pt x="317" y="179"/>
                  </a:lnTo>
                  <a:lnTo>
                    <a:pt x="318" y="177"/>
                  </a:lnTo>
                  <a:lnTo>
                    <a:pt x="319" y="176"/>
                  </a:lnTo>
                  <a:lnTo>
                    <a:pt x="320" y="175"/>
                  </a:lnTo>
                  <a:lnTo>
                    <a:pt x="320" y="174"/>
                  </a:lnTo>
                  <a:lnTo>
                    <a:pt x="320" y="173"/>
                  </a:lnTo>
                  <a:lnTo>
                    <a:pt x="319" y="174"/>
                  </a:lnTo>
                  <a:lnTo>
                    <a:pt x="318" y="175"/>
                  </a:lnTo>
                  <a:lnTo>
                    <a:pt x="318" y="174"/>
                  </a:lnTo>
                  <a:lnTo>
                    <a:pt x="319" y="174"/>
                  </a:lnTo>
                  <a:lnTo>
                    <a:pt x="318" y="173"/>
                  </a:lnTo>
                  <a:lnTo>
                    <a:pt x="318" y="171"/>
                  </a:lnTo>
                  <a:lnTo>
                    <a:pt x="317" y="171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5"/>
                  </a:lnTo>
                  <a:lnTo>
                    <a:pt x="314" y="175"/>
                  </a:lnTo>
                  <a:lnTo>
                    <a:pt x="309" y="176"/>
                  </a:lnTo>
                  <a:lnTo>
                    <a:pt x="306" y="177"/>
                  </a:lnTo>
                  <a:lnTo>
                    <a:pt x="305" y="177"/>
                  </a:lnTo>
                  <a:lnTo>
                    <a:pt x="302" y="179"/>
                  </a:lnTo>
                  <a:lnTo>
                    <a:pt x="301" y="179"/>
                  </a:lnTo>
                  <a:lnTo>
                    <a:pt x="300" y="177"/>
                  </a:lnTo>
                  <a:lnTo>
                    <a:pt x="301" y="177"/>
                  </a:lnTo>
                  <a:lnTo>
                    <a:pt x="301" y="176"/>
                  </a:lnTo>
                  <a:lnTo>
                    <a:pt x="301" y="175"/>
                  </a:lnTo>
                  <a:lnTo>
                    <a:pt x="300" y="174"/>
                  </a:lnTo>
                  <a:lnTo>
                    <a:pt x="301" y="174"/>
                  </a:lnTo>
                  <a:lnTo>
                    <a:pt x="300" y="174"/>
                  </a:lnTo>
                  <a:lnTo>
                    <a:pt x="301" y="174"/>
                  </a:lnTo>
                  <a:lnTo>
                    <a:pt x="301" y="173"/>
                  </a:lnTo>
                  <a:lnTo>
                    <a:pt x="303" y="170"/>
                  </a:lnTo>
                  <a:lnTo>
                    <a:pt x="305" y="170"/>
                  </a:lnTo>
                  <a:lnTo>
                    <a:pt x="305" y="169"/>
                  </a:lnTo>
                  <a:lnTo>
                    <a:pt x="305" y="168"/>
                  </a:lnTo>
                  <a:lnTo>
                    <a:pt x="305" y="167"/>
                  </a:lnTo>
                  <a:lnTo>
                    <a:pt x="305" y="166"/>
                  </a:lnTo>
                  <a:lnTo>
                    <a:pt x="305" y="164"/>
                  </a:lnTo>
                  <a:lnTo>
                    <a:pt x="305" y="163"/>
                  </a:lnTo>
                  <a:lnTo>
                    <a:pt x="306" y="162"/>
                  </a:lnTo>
                  <a:lnTo>
                    <a:pt x="306" y="160"/>
                  </a:lnTo>
                  <a:lnTo>
                    <a:pt x="307" y="160"/>
                  </a:lnTo>
                  <a:lnTo>
                    <a:pt x="308" y="158"/>
                  </a:lnTo>
                  <a:lnTo>
                    <a:pt x="308" y="157"/>
                  </a:lnTo>
                  <a:lnTo>
                    <a:pt x="307" y="157"/>
                  </a:lnTo>
                  <a:lnTo>
                    <a:pt x="307" y="156"/>
                  </a:lnTo>
                  <a:lnTo>
                    <a:pt x="308" y="155"/>
                  </a:lnTo>
                  <a:lnTo>
                    <a:pt x="308" y="154"/>
                  </a:lnTo>
                  <a:lnTo>
                    <a:pt x="308" y="155"/>
                  </a:lnTo>
                  <a:lnTo>
                    <a:pt x="306" y="154"/>
                  </a:lnTo>
                  <a:lnTo>
                    <a:pt x="305" y="154"/>
                  </a:lnTo>
                  <a:lnTo>
                    <a:pt x="305" y="152"/>
                  </a:lnTo>
                  <a:lnTo>
                    <a:pt x="301" y="148"/>
                  </a:lnTo>
                  <a:lnTo>
                    <a:pt x="301" y="146"/>
                  </a:lnTo>
                  <a:lnTo>
                    <a:pt x="302" y="145"/>
                  </a:lnTo>
                  <a:lnTo>
                    <a:pt x="306" y="144"/>
                  </a:lnTo>
                  <a:lnTo>
                    <a:pt x="309" y="142"/>
                  </a:lnTo>
                  <a:lnTo>
                    <a:pt x="313" y="142"/>
                  </a:lnTo>
                  <a:lnTo>
                    <a:pt x="317" y="142"/>
                  </a:lnTo>
                  <a:lnTo>
                    <a:pt x="318" y="142"/>
                  </a:lnTo>
                  <a:lnTo>
                    <a:pt x="318" y="140"/>
                  </a:lnTo>
                  <a:lnTo>
                    <a:pt x="321" y="139"/>
                  </a:lnTo>
                  <a:lnTo>
                    <a:pt x="323" y="140"/>
                  </a:lnTo>
                  <a:lnTo>
                    <a:pt x="325" y="142"/>
                  </a:lnTo>
                  <a:lnTo>
                    <a:pt x="326" y="144"/>
                  </a:lnTo>
                  <a:lnTo>
                    <a:pt x="326" y="145"/>
                  </a:lnTo>
                  <a:lnTo>
                    <a:pt x="325" y="145"/>
                  </a:lnTo>
                  <a:lnTo>
                    <a:pt x="325" y="146"/>
                  </a:lnTo>
                  <a:lnTo>
                    <a:pt x="325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3" y="150"/>
                  </a:lnTo>
                  <a:lnTo>
                    <a:pt x="323" y="152"/>
                  </a:lnTo>
                  <a:lnTo>
                    <a:pt x="323" y="154"/>
                  </a:lnTo>
                  <a:lnTo>
                    <a:pt x="325" y="154"/>
                  </a:lnTo>
                  <a:lnTo>
                    <a:pt x="326" y="154"/>
                  </a:lnTo>
                  <a:lnTo>
                    <a:pt x="326" y="155"/>
                  </a:lnTo>
                  <a:lnTo>
                    <a:pt x="327" y="156"/>
                  </a:lnTo>
                  <a:lnTo>
                    <a:pt x="328" y="157"/>
                  </a:lnTo>
                  <a:lnTo>
                    <a:pt x="331" y="158"/>
                  </a:lnTo>
                  <a:lnTo>
                    <a:pt x="332" y="158"/>
                  </a:lnTo>
                  <a:lnTo>
                    <a:pt x="332" y="157"/>
                  </a:lnTo>
                  <a:lnTo>
                    <a:pt x="333" y="156"/>
                  </a:lnTo>
                  <a:lnTo>
                    <a:pt x="334" y="156"/>
                  </a:lnTo>
                  <a:lnTo>
                    <a:pt x="336" y="156"/>
                  </a:lnTo>
                  <a:lnTo>
                    <a:pt x="336" y="157"/>
                  </a:lnTo>
                  <a:lnTo>
                    <a:pt x="336" y="158"/>
                  </a:lnTo>
                  <a:lnTo>
                    <a:pt x="337" y="160"/>
                  </a:lnTo>
                  <a:close/>
                  <a:moveTo>
                    <a:pt x="302" y="142"/>
                  </a:moveTo>
                  <a:lnTo>
                    <a:pt x="300" y="140"/>
                  </a:lnTo>
                  <a:lnTo>
                    <a:pt x="300" y="142"/>
                  </a:lnTo>
                  <a:lnTo>
                    <a:pt x="299" y="142"/>
                  </a:lnTo>
                  <a:lnTo>
                    <a:pt x="299" y="143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299" y="140"/>
                  </a:lnTo>
                  <a:lnTo>
                    <a:pt x="299" y="139"/>
                  </a:lnTo>
                  <a:lnTo>
                    <a:pt x="300" y="139"/>
                  </a:lnTo>
                  <a:lnTo>
                    <a:pt x="300" y="138"/>
                  </a:lnTo>
                  <a:lnTo>
                    <a:pt x="300" y="137"/>
                  </a:lnTo>
                  <a:lnTo>
                    <a:pt x="299" y="137"/>
                  </a:lnTo>
                  <a:lnTo>
                    <a:pt x="296" y="137"/>
                  </a:lnTo>
                  <a:lnTo>
                    <a:pt x="296" y="136"/>
                  </a:lnTo>
                  <a:lnTo>
                    <a:pt x="297" y="135"/>
                  </a:lnTo>
                  <a:lnTo>
                    <a:pt x="299" y="135"/>
                  </a:lnTo>
                  <a:lnTo>
                    <a:pt x="299" y="133"/>
                  </a:lnTo>
                  <a:lnTo>
                    <a:pt x="299" y="132"/>
                  </a:lnTo>
                  <a:lnTo>
                    <a:pt x="297" y="132"/>
                  </a:lnTo>
                  <a:lnTo>
                    <a:pt x="296" y="130"/>
                  </a:lnTo>
                  <a:lnTo>
                    <a:pt x="293" y="129"/>
                  </a:lnTo>
                  <a:lnTo>
                    <a:pt x="293" y="127"/>
                  </a:lnTo>
                  <a:lnTo>
                    <a:pt x="296" y="125"/>
                  </a:lnTo>
                  <a:lnTo>
                    <a:pt x="300" y="125"/>
                  </a:lnTo>
                  <a:lnTo>
                    <a:pt x="301" y="125"/>
                  </a:lnTo>
                  <a:lnTo>
                    <a:pt x="302" y="125"/>
                  </a:lnTo>
                  <a:lnTo>
                    <a:pt x="303" y="124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5" y="121"/>
                  </a:lnTo>
                  <a:lnTo>
                    <a:pt x="306" y="121"/>
                  </a:lnTo>
                  <a:lnTo>
                    <a:pt x="307" y="124"/>
                  </a:lnTo>
                  <a:lnTo>
                    <a:pt x="308" y="123"/>
                  </a:lnTo>
                  <a:lnTo>
                    <a:pt x="309" y="123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2" y="125"/>
                  </a:lnTo>
                  <a:lnTo>
                    <a:pt x="312" y="124"/>
                  </a:lnTo>
                  <a:lnTo>
                    <a:pt x="313" y="123"/>
                  </a:lnTo>
                  <a:lnTo>
                    <a:pt x="313" y="124"/>
                  </a:lnTo>
                  <a:lnTo>
                    <a:pt x="314" y="125"/>
                  </a:lnTo>
                  <a:lnTo>
                    <a:pt x="314" y="126"/>
                  </a:lnTo>
                  <a:lnTo>
                    <a:pt x="314" y="127"/>
                  </a:lnTo>
                  <a:lnTo>
                    <a:pt x="314" y="129"/>
                  </a:lnTo>
                  <a:lnTo>
                    <a:pt x="314" y="130"/>
                  </a:lnTo>
                  <a:lnTo>
                    <a:pt x="314" y="131"/>
                  </a:lnTo>
                  <a:lnTo>
                    <a:pt x="314" y="132"/>
                  </a:lnTo>
                  <a:lnTo>
                    <a:pt x="314" y="133"/>
                  </a:lnTo>
                  <a:lnTo>
                    <a:pt x="315" y="133"/>
                  </a:lnTo>
                  <a:lnTo>
                    <a:pt x="314" y="135"/>
                  </a:lnTo>
                  <a:lnTo>
                    <a:pt x="314" y="136"/>
                  </a:lnTo>
                  <a:lnTo>
                    <a:pt x="314" y="137"/>
                  </a:lnTo>
                  <a:lnTo>
                    <a:pt x="315" y="138"/>
                  </a:lnTo>
                  <a:lnTo>
                    <a:pt x="314" y="138"/>
                  </a:lnTo>
                  <a:lnTo>
                    <a:pt x="315" y="139"/>
                  </a:lnTo>
                  <a:lnTo>
                    <a:pt x="311" y="140"/>
                  </a:lnTo>
                  <a:lnTo>
                    <a:pt x="307" y="140"/>
                  </a:lnTo>
                  <a:lnTo>
                    <a:pt x="302" y="142"/>
                  </a:lnTo>
                  <a:close/>
                  <a:moveTo>
                    <a:pt x="362" y="118"/>
                  </a:moveTo>
                  <a:lnTo>
                    <a:pt x="362" y="119"/>
                  </a:lnTo>
                  <a:lnTo>
                    <a:pt x="361" y="120"/>
                  </a:lnTo>
                  <a:lnTo>
                    <a:pt x="359" y="120"/>
                  </a:lnTo>
                  <a:lnTo>
                    <a:pt x="359" y="121"/>
                  </a:lnTo>
                  <a:lnTo>
                    <a:pt x="358" y="120"/>
                  </a:lnTo>
                  <a:lnTo>
                    <a:pt x="359" y="120"/>
                  </a:lnTo>
                  <a:lnTo>
                    <a:pt x="359" y="119"/>
                  </a:lnTo>
                  <a:lnTo>
                    <a:pt x="358" y="119"/>
                  </a:lnTo>
                  <a:lnTo>
                    <a:pt x="357" y="117"/>
                  </a:lnTo>
                  <a:lnTo>
                    <a:pt x="356" y="115"/>
                  </a:lnTo>
                  <a:lnTo>
                    <a:pt x="356" y="114"/>
                  </a:lnTo>
                  <a:lnTo>
                    <a:pt x="356" y="113"/>
                  </a:lnTo>
                  <a:lnTo>
                    <a:pt x="356" y="112"/>
                  </a:lnTo>
                  <a:lnTo>
                    <a:pt x="357" y="111"/>
                  </a:lnTo>
                  <a:lnTo>
                    <a:pt x="358" y="112"/>
                  </a:lnTo>
                  <a:lnTo>
                    <a:pt x="358" y="113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61" y="117"/>
                  </a:lnTo>
                  <a:lnTo>
                    <a:pt x="362" y="118"/>
                  </a:lnTo>
                  <a:close/>
                  <a:moveTo>
                    <a:pt x="213" y="140"/>
                  </a:moveTo>
                  <a:lnTo>
                    <a:pt x="213" y="142"/>
                  </a:lnTo>
                  <a:lnTo>
                    <a:pt x="213" y="143"/>
                  </a:lnTo>
                  <a:lnTo>
                    <a:pt x="213" y="142"/>
                  </a:lnTo>
                  <a:lnTo>
                    <a:pt x="212" y="142"/>
                  </a:lnTo>
                  <a:lnTo>
                    <a:pt x="210" y="140"/>
                  </a:lnTo>
                  <a:lnTo>
                    <a:pt x="209" y="138"/>
                  </a:lnTo>
                  <a:lnTo>
                    <a:pt x="209" y="137"/>
                  </a:lnTo>
                  <a:lnTo>
                    <a:pt x="207" y="133"/>
                  </a:lnTo>
                  <a:lnTo>
                    <a:pt x="207" y="132"/>
                  </a:lnTo>
                  <a:lnTo>
                    <a:pt x="207" y="131"/>
                  </a:lnTo>
                  <a:lnTo>
                    <a:pt x="207" y="130"/>
                  </a:lnTo>
                  <a:lnTo>
                    <a:pt x="206" y="130"/>
                  </a:lnTo>
                  <a:lnTo>
                    <a:pt x="203" y="130"/>
                  </a:lnTo>
                  <a:lnTo>
                    <a:pt x="203" y="129"/>
                  </a:lnTo>
                  <a:lnTo>
                    <a:pt x="202" y="127"/>
                  </a:lnTo>
                  <a:lnTo>
                    <a:pt x="202" y="126"/>
                  </a:lnTo>
                  <a:lnTo>
                    <a:pt x="202" y="125"/>
                  </a:lnTo>
                  <a:lnTo>
                    <a:pt x="202" y="124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0"/>
                  </a:lnTo>
                  <a:lnTo>
                    <a:pt x="200" y="119"/>
                  </a:lnTo>
                  <a:lnTo>
                    <a:pt x="200" y="118"/>
                  </a:lnTo>
                  <a:lnTo>
                    <a:pt x="198" y="115"/>
                  </a:lnTo>
                  <a:lnTo>
                    <a:pt x="197" y="114"/>
                  </a:lnTo>
                  <a:lnTo>
                    <a:pt x="197" y="113"/>
                  </a:lnTo>
                  <a:lnTo>
                    <a:pt x="197" y="112"/>
                  </a:lnTo>
                  <a:lnTo>
                    <a:pt x="197" y="111"/>
                  </a:lnTo>
                  <a:lnTo>
                    <a:pt x="197" y="109"/>
                  </a:lnTo>
                  <a:lnTo>
                    <a:pt x="197" y="108"/>
                  </a:lnTo>
                  <a:lnTo>
                    <a:pt x="196" y="107"/>
                  </a:lnTo>
                  <a:lnTo>
                    <a:pt x="197" y="106"/>
                  </a:lnTo>
                  <a:lnTo>
                    <a:pt x="201" y="108"/>
                  </a:lnTo>
                  <a:lnTo>
                    <a:pt x="202" y="111"/>
                  </a:lnTo>
                  <a:lnTo>
                    <a:pt x="202" y="112"/>
                  </a:lnTo>
                  <a:lnTo>
                    <a:pt x="202" y="113"/>
                  </a:lnTo>
                  <a:lnTo>
                    <a:pt x="203" y="113"/>
                  </a:lnTo>
                  <a:lnTo>
                    <a:pt x="203" y="114"/>
                  </a:lnTo>
                  <a:lnTo>
                    <a:pt x="204" y="115"/>
                  </a:lnTo>
                  <a:lnTo>
                    <a:pt x="202" y="118"/>
                  </a:lnTo>
                  <a:lnTo>
                    <a:pt x="203" y="119"/>
                  </a:lnTo>
                  <a:lnTo>
                    <a:pt x="203" y="120"/>
                  </a:lnTo>
                  <a:lnTo>
                    <a:pt x="203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4" y="124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7" y="125"/>
                  </a:lnTo>
                  <a:lnTo>
                    <a:pt x="207" y="125"/>
                  </a:lnTo>
                  <a:lnTo>
                    <a:pt x="207" y="126"/>
                  </a:lnTo>
                  <a:lnTo>
                    <a:pt x="207" y="127"/>
                  </a:lnTo>
                  <a:lnTo>
                    <a:pt x="209" y="130"/>
                  </a:lnTo>
                  <a:lnTo>
                    <a:pt x="210" y="130"/>
                  </a:lnTo>
                  <a:lnTo>
                    <a:pt x="210" y="131"/>
                  </a:lnTo>
                  <a:lnTo>
                    <a:pt x="210" y="132"/>
                  </a:lnTo>
                  <a:lnTo>
                    <a:pt x="212" y="137"/>
                  </a:lnTo>
                  <a:lnTo>
                    <a:pt x="213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3" y="140"/>
                  </a:lnTo>
                  <a:close/>
                  <a:moveTo>
                    <a:pt x="387" y="106"/>
                  </a:moveTo>
                  <a:lnTo>
                    <a:pt x="388" y="106"/>
                  </a:lnTo>
                  <a:lnTo>
                    <a:pt x="389" y="106"/>
                  </a:lnTo>
                  <a:lnTo>
                    <a:pt x="389" y="107"/>
                  </a:lnTo>
                  <a:lnTo>
                    <a:pt x="386" y="108"/>
                  </a:lnTo>
                  <a:lnTo>
                    <a:pt x="386" y="109"/>
                  </a:lnTo>
                  <a:lnTo>
                    <a:pt x="385" y="109"/>
                  </a:lnTo>
                  <a:lnTo>
                    <a:pt x="381" y="107"/>
                  </a:lnTo>
                  <a:lnTo>
                    <a:pt x="381" y="106"/>
                  </a:lnTo>
                  <a:lnTo>
                    <a:pt x="379" y="107"/>
                  </a:lnTo>
                  <a:lnTo>
                    <a:pt x="376" y="108"/>
                  </a:lnTo>
                  <a:lnTo>
                    <a:pt x="374" y="111"/>
                  </a:lnTo>
                  <a:lnTo>
                    <a:pt x="371" y="109"/>
                  </a:lnTo>
                  <a:lnTo>
                    <a:pt x="373" y="108"/>
                  </a:lnTo>
                  <a:lnTo>
                    <a:pt x="374" y="107"/>
                  </a:lnTo>
                  <a:lnTo>
                    <a:pt x="374" y="106"/>
                  </a:lnTo>
                  <a:lnTo>
                    <a:pt x="376" y="106"/>
                  </a:lnTo>
                  <a:lnTo>
                    <a:pt x="376" y="105"/>
                  </a:lnTo>
                  <a:lnTo>
                    <a:pt x="377" y="105"/>
                  </a:lnTo>
                  <a:lnTo>
                    <a:pt x="377" y="103"/>
                  </a:lnTo>
                  <a:lnTo>
                    <a:pt x="380" y="103"/>
                  </a:lnTo>
                  <a:lnTo>
                    <a:pt x="382" y="105"/>
                  </a:lnTo>
                  <a:lnTo>
                    <a:pt x="382" y="106"/>
                  </a:lnTo>
                  <a:lnTo>
                    <a:pt x="387" y="106"/>
                  </a:lnTo>
                  <a:close/>
                  <a:moveTo>
                    <a:pt x="393" y="101"/>
                  </a:moveTo>
                  <a:lnTo>
                    <a:pt x="395" y="101"/>
                  </a:lnTo>
                  <a:lnTo>
                    <a:pt x="395" y="102"/>
                  </a:lnTo>
                  <a:lnTo>
                    <a:pt x="394" y="102"/>
                  </a:lnTo>
                  <a:lnTo>
                    <a:pt x="394" y="103"/>
                  </a:lnTo>
                  <a:lnTo>
                    <a:pt x="394" y="102"/>
                  </a:lnTo>
                  <a:lnTo>
                    <a:pt x="393" y="102"/>
                  </a:lnTo>
                  <a:lnTo>
                    <a:pt x="393" y="101"/>
                  </a:lnTo>
                  <a:close/>
                  <a:moveTo>
                    <a:pt x="293" y="95"/>
                  </a:moveTo>
                  <a:lnTo>
                    <a:pt x="294" y="95"/>
                  </a:lnTo>
                  <a:lnTo>
                    <a:pt x="294" y="96"/>
                  </a:lnTo>
                  <a:lnTo>
                    <a:pt x="296" y="95"/>
                  </a:lnTo>
                  <a:lnTo>
                    <a:pt x="296" y="96"/>
                  </a:lnTo>
                  <a:lnTo>
                    <a:pt x="297" y="96"/>
                  </a:lnTo>
                  <a:lnTo>
                    <a:pt x="300" y="96"/>
                  </a:lnTo>
                  <a:lnTo>
                    <a:pt x="300" y="98"/>
                  </a:lnTo>
                  <a:lnTo>
                    <a:pt x="299" y="100"/>
                  </a:lnTo>
                  <a:lnTo>
                    <a:pt x="296" y="100"/>
                  </a:lnTo>
                  <a:lnTo>
                    <a:pt x="295" y="101"/>
                  </a:lnTo>
                  <a:lnTo>
                    <a:pt x="294" y="100"/>
                  </a:lnTo>
                  <a:lnTo>
                    <a:pt x="293" y="100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98"/>
                  </a:lnTo>
                  <a:lnTo>
                    <a:pt x="293" y="96"/>
                  </a:lnTo>
                  <a:lnTo>
                    <a:pt x="293" y="96"/>
                  </a:lnTo>
                  <a:lnTo>
                    <a:pt x="293" y="95"/>
                  </a:lnTo>
                  <a:close/>
                  <a:moveTo>
                    <a:pt x="293" y="81"/>
                  </a:moveTo>
                  <a:lnTo>
                    <a:pt x="293" y="82"/>
                  </a:lnTo>
                  <a:lnTo>
                    <a:pt x="293" y="83"/>
                  </a:lnTo>
                  <a:lnTo>
                    <a:pt x="293" y="82"/>
                  </a:lnTo>
                  <a:lnTo>
                    <a:pt x="289" y="83"/>
                  </a:lnTo>
                  <a:lnTo>
                    <a:pt x="289" y="82"/>
                  </a:lnTo>
                  <a:lnTo>
                    <a:pt x="289" y="81"/>
                  </a:lnTo>
                  <a:lnTo>
                    <a:pt x="289" y="80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3" y="81"/>
                  </a:lnTo>
                  <a:close/>
                  <a:moveTo>
                    <a:pt x="202" y="63"/>
                  </a:moveTo>
                  <a:lnTo>
                    <a:pt x="202" y="64"/>
                  </a:lnTo>
                  <a:lnTo>
                    <a:pt x="203" y="65"/>
                  </a:lnTo>
                  <a:lnTo>
                    <a:pt x="202" y="65"/>
                  </a:lnTo>
                  <a:lnTo>
                    <a:pt x="202" y="66"/>
                  </a:lnTo>
                  <a:lnTo>
                    <a:pt x="201" y="66"/>
                  </a:lnTo>
                  <a:lnTo>
                    <a:pt x="200" y="66"/>
                  </a:lnTo>
                  <a:lnTo>
                    <a:pt x="200" y="65"/>
                  </a:lnTo>
                  <a:lnTo>
                    <a:pt x="200" y="64"/>
                  </a:lnTo>
                  <a:lnTo>
                    <a:pt x="201" y="64"/>
                  </a:lnTo>
                  <a:lnTo>
                    <a:pt x="200" y="64"/>
                  </a:lnTo>
                  <a:lnTo>
                    <a:pt x="200" y="63"/>
                  </a:lnTo>
                  <a:lnTo>
                    <a:pt x="198" y="63"/>
                  </a:lnTo>
                  <a:lnTo>
                    <a:pt x="201" y="62"/>
                  </a:lnTo>
                  <a:lnTo>
                    <a:pt x="202" y="63"/>
                  </a:lnTo>
                  <a:close/>
                  <a:moveTo>
                    <a:pt x="198" y="62"/>
                  </a:moveTo>
                  <a:lnTo>
                    <a:pt x="198" y="61"/>
                  </a:lnTo>
                  <a:lnTo>
                    <a:pt x="198" y="59"/>
                  </a:lnTo>
                  <a:lnTo>
                    <a:pt x="201" y="59"/>
                  </a:lnTo>
                  <a:lnTo>
                    <a:pt x="202" y="62"/>
                  </a:lnTo>
                  <a:lnTo>
                    <a:pt x="198" y="62"/>
                  </a:lnTo>
                  <a:close/>
                  <a:moveTo>
                    <a:pt x="294" y="120"/>
                  </a:moveTo>
                  <a:lnTo>
                    <a:pt x="293" y="121"/>
                  </a:lnTo>
                  <a:lnTo>
                    <a:pt x="293" y="120"/>
                  </a:lnTo>
                  <a:lnTo>
                    <a:pt x="293" y="121"/>
                  </a:lnTo>
                  <a:lnTo>
                    <a:pt x="293" y="123"/>
                  </a:lnTo>
                  <a:lnTo>
                    <a:pt x="290" y="121"/>
                  </a:lnTo>
                  <a:lnTo>
                    <a:pt x="289" y="123"/>
                  </a:lnTo>
                  <a:lnTo>
                    <a:pt x="288" y="124"/>
                  </a:lnTo>
                  <a:lnTo>
                    <a:pt x="288" y="125"/>
                  </a:lnTo>
                  <a:lnTo>
                    <a:pt x="289" y="125"/>
                  </a:lnTo>
                  <a:lnTo>
                    <a:pt x="289" y="126"/>
                  </a:lnTo>
                  <a:lnTo>
                    <a:pt x="286" y="127"/>
                  </a:lnTo>
                  <a:lnTo>
                    <a:pt x="282" y="129"/>
                  </a:lnTo>
                  <a:lnTo>
                    <a:pt x="282" y="130"/>
                  </a:lnTo>
                  <a:lnTo>
                    <a:pt x="282" y="131"/>
                  </a:lnTo>
                  <a:lnTo>
                    <a:pt x="283" y="133"/>
                  </a:lnTo>
                  <a:lnTo>
                    <a:pt x="283" y="135"/>
                  </a:lnTo>
                  <a:lnTo>
                    <a:pt x="282" y="136"/>
                  </a:lnTo>
                  <a:lnTo>
                    <a:pt x="282" y="137"/>
                  </a:lnTo>
                  <a:lnTo>
                    <a:pt x="282" y="138"/>
                  </a:lnTo>
                  <a:lnTo>
                    <a:pt x="282" y="139"/>
                  </a:lnTo>
                  <a:lnTo>
                    <a:pt x="283" y="139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2" y="142"/>
                  </a:lnTo>
                  <a:lnTo>
                    <a:pt x="282" y="143"/>
                  </a:lnTo>
                  <a:lnTo>
                    <a:pt x="281" y="143"/>
                  </a:lnTo>
                  <a:lnTo>
                    <a:pt x="282" y="144"/>
                  </a:lnTo>
                  <a:lnTo>
                    <a:pt x="282" y="145"/>
                  </a:lnTo>
                  <a:lnTo>
                    <a:pt x="283" y="146"/>
                  </a:lnTo>
                  <a:lnTo>
                    <a:pt x="283" y="148"/>
                  </a:lnTo>
                  <a:lnTo>
                    <a:pt x="280" y="151"/>
                  </a:lnTo>
                  <a:lnTo>
                    <a:pt x="277" y="150"/>
                  </a:lnTo>
                  <a:lnTo>
                    <a:pt x="276" y="151"/>
                  </a:lnTo>
                  <a:lnTo>
                    <a:pt x="276" y="152"/>
                  </a:lnTo>
                  <a:lnTo>
                    <a:pt x="277" y="154"/>
                  </a:lnTo>
                  <a:lnTo>
                    <a:pt x="276" y="154"/>
                  </a:lnTo>
                  <a:lnTo>
                    <a:pt x="276" y="155"/>
                  </a:lnTo>
                  <a:lnTo>
                    <a:pt x="276" y="156"/>
                  </a:lnTo>
                  <a:lnTo>
                    <a:pt x="275" y="156"/>
                  </a:lnTo>
                  <a:lnTo>
                    <a:pt x="276" y="157"/>
                  </a:lnTo>
                  <a:lnTo>
                    <a:pt x="276" y="158"/>
                  </a:lnTo>
                  <a:lnTo>
                    <a:pt x="276" y="160"/>
                  </a:lnTo>
                  <a:lnTo>
                    <a:pt x="276" y="162"/>
                  </a:lnTo>
                  <a:lnTo>
                    <a:pt x="276" y="163"/>
                  </a:lnTo>
                  <a:lnTo>
                    <a:pt x="275" y="167"/>
                  </a:lnTo>
                  <a:lnTo>
                    <a:pt x="275" y="168"/>
                  </a:lnTo>
                  <a:lnTo>
                    <a:pt x="275" y="169"/>
                  </a:lnTo>
                  <a:lnTo>
                    <a:pt x="275" y="171"/>
                  </a:lnTo>
                  <a:lnTo>
                    <a:pt x="275" y="173"/>
                  </a:lnTo>
                  <a:lnTo>
                    <a:pt x="275" y="175"/>
                  </a:lnTo>
                  <a:lnTo>
                    <a:pt x="274" y="176"/>
                  </a:lnTo>
                  <a:lnTo>
                    <a:pt x="272" y="176"/>
                  </a:lnTo>
                  <a:lnTo>
                    <a:pt x="271" y="176"/>
                  </a:lnTo>
                  <a:lnTo>
                    <a:pt x="271" y="175"/>
                  </a:lnTo>
                  <a:lnTo>
                    <a:pt x="270" y="176"/>
                  </a:lnTo>
                  <a:lnTo>
                    <a:pt x="269" y="176"/>
                  </a:lnTo>
                  <a:lnTo>
                    <a:pt x="269" y="177"/>
                  </a:lnTo>
                  <a:lnTo>
                    <a:pt x="269" y="179"/>
                  </a:lnTo>
                  <a:lnTo>
                    <a:pt x="268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8" y="182"/>
                  </a:lnTo>
                  <a:lnTo>
                    <a:pt x="268" y="183"/>
                  </a:lnTo>
                  <a:lnTo>
                    <a:pt x="266" y="183"/>
                  </a:lnTo>
                  <a:lnTo>
                    <a:pt x="266" y="183"/>
                  </a:lnTo>
                  <a:lnTo>
                    <a:pt x="266" y="185"/>
                  </a:lnTo>
                  <a:lnTo>
                    <a:pt x="266" y="186"/>
                  </a:lnTo>
                  <a:lnTo>
                    <a:pt x="266" y="187"/>
                  </a:lnTo>
                  <a:lnTo>
                    <a:pt x="265" y="188"/>
                  </a:lnTo>
                  <a:lnTo>
                    <a:pt x="265" y="189"/>
                  </a:lnTo>
                  <a:lnTo>
                    <a:pt x="265" y="191"/>
                  </a:lnTo>
                  <a:lnTo>
                    <a:pt x="265" y="192"/>
                  </a:lnTo>
                  <a:lnTo>
                    <a:pt x="265" y="193"/>
                  </a:lnTo>
                  <a:lnTo>
                    <a:pt x="265" y="194"/>
                  </a:lnTo>
                  <a:lnTo>
                    <a:pt x="264" y="195"/>
                  </a:lnTo>
                  <a:lnTo>
                    <a:pt x="265" y="195"/>
                  </a:lnTo>
                  <a:lnTo>
                    <a:pt x="265" y="197"/>
                  </a:lnTo>
                  <a:lnTo>
                    <a:pt x="264" y="197"/>
                  </a:lnTo>
                  <a:lnTo>
                    <a:pt x="263" y="195"/>
                  </a:lnTo>
                  <a:lnTo>
                    <a:pt x="264" y="197"/>
                  </a:lnTo>
                  <a:lnTo>
                    <a:pt x="264" y="198"/>
                  </a:lnTo>
                  <a:lnTo>
                    <a:pt x="264" y="199"/>
                  </a:lnTo>
                  <a:lnTo>
                    <a:pt x="264" y="200"/>
                  </a:lnTo>
                  <a:lnTo>
                    <a:pt x="263" y="204"/>
                  </a:lnTo>
                  <a:lnTo>
                    <a:pt x="263" y="205"/>
                  </a:lnTo>
                  <a:lnTo>
                    <a:pt x="263" y="206"/>
                  </a:lnTo>
                  <a:lnTo>
                    <a:pt x="262" y="206"/>
                  </a:lnTo>
                  <a:lnTo>
                    <a:pt x="262" y="207"/>
                  </a:lnTo>
                  <a:lnTo>
                    <a:pt x="262" y="208"/>
                  </a:lnTo>
                  <a:lnTo>
                    <a:pt x="263" y="210"/>
                  </a:lnTo>
                  <a:lnTo>
                    <a:pt x="264" y="210"/>
                  </a:lnTo>
                  <a:lnTo>
                    <a:pt x="264" y="211"/>
                  </a:lnTo>
                  <a:lnTo>
                    <a:pt x="264" y="212"/>
                  </a:lnTo>
                  <a:lnTo>
                    <a:pt x="264" y="212"/>
                  </a:lnTo>
                  <a:lnTo>
                    <a:pt x="263" y="212"/>
                  </a:lnTo>
                  <a:lnTo>
                    <a:pt x="263" y="213"/>
                  </a:lnTo>
                  <a:lnTo>
                    <a:pt x="263" y="214"/>
                  </a:lnTo>
                  <a:lnTo>
                    <a:pt x="263" y="216"/>
                  </a:lnTo>
                  <a:lnTo>
                    <a:pt x="262" y="216"/>
                  </a:lnTo>
                  <a:lnTo>
                    <a:pt x="260" y="217"/>
                  </a:lnTo>
                  <a:lnTo>
                    <a:pt x="258" y="217"/>
                  </a:lnTo>
                  <a:lnTo>
                    <a:pt x="258" y="216"/>
                  </a:lnTo>
                  <a:lnTo>
                    <a:pt x="258" y="214"/>
                  </a:lnTo>
                  <a:lnTo>
                    <a:pt x="257" y="214"/>
                  </a:lnTo>
                  <a:lnTo>
                    <a:pt x="256" y="214"/>
                  </a:lnTo>
                  <a:lnTo>
                    <a:pt x="256" y="216"/>
                  </a:lnTo>
                  <a:lnTo>
                    <a:pt x="256" y="217"/>
                  </a:lnTo>
                  <a:lnTo>
                    <a:pt x="255" y="216"/>
                  </a:lnTo>
                  <a:lnTo>
                    <a:pt x="256" y="214"/>
                  </a:lnTo>
                  <a:lnTo>
                    <a:pt x="256" y="213"/>
                  </a:lnTo>
                  <a:lnTo>
                    <a:pt x="255" y="212"/>
                  </a:lnTo>
                  <a:lnTo>
                    <a:pt x="255" y="212"/>
                  </a:lnTo>
                  <a:lnTo>
                    <a:pt x="253" y="211"/>
                  </a:lnTo>
                  <a:lnTo>
                    <a:pt x="252" y="210"/>
                  </a:lnTo>
                  <a:lnTo>
                    <a:pt x="251" y="210"/>
                  </a:lnTo>
                  <a:lnTo>
                    <a:pt x="251" y="207"/>
                  </a:lnTo>
                  <a:lnTo>
                    <a:pt x="249" y="205"/>
                  </a:lnTo>
                  <a:lnTo>
                    <a:pt x="246" y="204"/>
                  </a:lnTo>
                  <a:lnTo>
                    <a:pt x="247" y="203"/>
                  </a:lnTo>
                  <a:lnTo>
                    <a:pt x="249" y="201"/>
                  </a:lnTo>
                  <a:lnTo>
                    <a:pt x="250" y="201"/>
                  </a:lnTo>
                  <a:lnTo>
                    <a:pt x="250" y="200"/>
                  </a:lnTo>
                  <a:lnTo>
                    <a:pt x="251" y="200"/>
                  </a:lnTo>
                  <a:lnTo>
                    <a:pt x="252" y="199"/>
                  </a:lnTo>
                  <a:lnTo>
                    <a:pt x="253" y="199"/>
                  </a:lnTo>
                  <a:lnTo>
                    <a:pt x="255" y="200"/>
                  </a:lnTo>
                  <a:lnTo>
                    <a:pt x="255" y="201"/>
                  </a:lnTo>
                  <a:lnTo>
                    <a:pt x="256" y="201"/>
                  </a:lnTo>
                  <a:lnTo>
                    <a:pt x="256" y="200"/>
                  </a:lnTo>
                  <a:lnTo>
                    <a:pt x="256" y="199"/>
                  </a:lnTo>
                  <a:lnTo>
                    <a:pt x="257" y="199"/>
                  </a:lnTo>
                  <a:lnTo>
                    <a:pt x="257" y="198"/>
                  </a:lnTo>
                  <a:lnTo>
                    <a:pt x="256" y="198"/>
                  </a:lnTo>
                  <a:lnTo>
                    <a:pt x="255" y="199"/>
                  </a:lnTo>
                  <a:lnTo>
                    <a:pt x="255" y="198"/>
                  </a:lnTo>
                  <a:lnTo>
                    <a:pt x="253" y="198"/>
                  </a:lnTo>
                  <a:lnTo>
                    <a:pt x="253" y="197"/>
                  </a:lnTo>
                  <a:lnTo>
                    <a:pt x="252" y="197"/>
                  </a:lnTo>
                  <a:lnTo>
                    <a:pt x="252" y="195"/>
                  </a:lnTo>
                  <a:lnTo>
                    <a:pt x="252" y="194"/>
                  </a:lnTo>
                  <a:lnTo>
                    <a:pt x="251" y="195"/>
                  </a:lnTo>
                  <a:lnTo>
                    <a:pt x="250" y="195"/>
                  </a:lnTo>
                  <a:lnTo>
                    <a:pt x="251" y="197"/>
                  </a:lnTo>
                  <a:lnTo>
                    <a:pt x="251" y="198"/>
                  </a:lnTo>
                  <a:lnTo>
                    <a:pt x="250" y="198"/>
                  </a:lnTo>
                  <a:lnTo>
                    <a:pt x="249" y="198"/>
                  </a:lnTo>
                  <a:lnTo>
                    <a:pt x="245" y="198"/>
                  </a:lnTo>
                  <a:lnTo>
                    <a:pt x="244" y="198"/>
                  </a:lnTo>
                  <a:lnTo>
                    <a:pt x="244" y="197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43" y="194"/>
                  </a:lnTo>
                  <a:lnTo>
                    <a:pt x="241" y="194"/>
                  </a:lnTo>
                  <a:lnTo>
                    <a:pt x="243" y="193"/>
                  </a:lnTo>
                  <a:lnTo>
                    <a:pt x="241" y="192"/>
                  </a:lnTo>
                  <a:lnTo>
                    <a:pt x="238" y="189"/>
                  </a:lnTo>
                  <a:lnTo>
                    <a:pt x="235" y="189"/>
                  </a:lnTo>
                  <a:lnTo>
                    <a:pt x="235" y="187"/>
                  </a:lnTo>
                  <a:lnTo>
                    <a:pt x="235" y="186"/>
                  </a:lnTo>
                  <a:lnTo>
                    <a:pt x="235" y="185"/>
                  </a:lnTo>
                  <a:lnTo>
                    <a:pt x="234" y="185"/>
                  </a:lnTo>
                  <a:lnTo>
                    <a:pt x="233" y="185"/>
                  </a:lnTo>
                  <a:lnTo>
                    <a:pt x="233" y="183"/>
                  </a:lnTo>
                  <a:lnTo>
                    <a:pt x="234" y="183"/>
                  </a:lnTo>
                  <a:lnTo>
                    <a:pt x="232" y="181"/>
                  </a:lnTo>
                  <a:lnTo>
                    <a:pt x="232" y="180"/>
                  </a:lnTo>
                  <a:lnTo>
                    <a:pt x="232" y="179"/>
                  </a:lnTo>
                  <a:lnTo>
                    <a:pt x="233" y="179"/>
                  </a:lnTo>
                  <a:lnTo>
                    <a:pt x="232" y="177"/>
                  </a:lnTo>
                  <a:lnTo>
                    <a:pt x="232" y="176"/>
                  </a:lnTo>
                  <a:lnTo>
                    <a:pt x="232" y="175"/>
                  </a:lnTo>
                  <a:lnTo>
                    <a:pt x="231" y="174"/>
                  </a:lnTo>
                  <a:lnTo>
                    <a:pt x="232" y="174"/>
                  </a:lnTo>
                  <a:lnTo>
                    <a:pt x="233" y="173"/>
                  </a:lnTo>
                  <a:lnTo>
                    <a:pt x="235" y="171"/>
                  </a:lnTo>
                  <a:lnTo>
                    <a:pt x="237" y="173"/>
                  </a:lnTo>
                  <a:lnTo>
                    <a:pt x="237" y="174"/>
                  </a:lnTo>
                  <a:lnTo>
                    <a:pt x="237" y="175"/>
                  </a:lnTo>
                  <a:lnTo>
                    <a:pt x="237" y="176"/>
                  </a:lnTo>
                  <a:lnTo>
                    <a:pt x="238" y="176"/>
                  </a:lnTo>
                  <a:lnTo>
                    <a:pt x="239" y="176"/>
                  </a:lnTo>
                  <a:lnTo>
                    <a:pt x="239" y="175"/>
                  </a:lnTo>
                  <a:lnTo>
                    <a:pt x="239" y="174"/>
                  </a:lnTo>
                  <a:lnTo>
                    <a:pt x="240" y="174"/>
                  </a:lnTo>
                  <a:lnTo>
                    <a:pt x="241" y="173"/>
                  </a:lnTo>
                  <a:lnTo>
                    <a:pt x="243" y="174"/>
                  </a:lnTo>
                  <a:lnTo>
                    <a:pt x="246" y="174"/>
                  </a:lnTo>
                  <a:lnTo>
                    <a:pt x="251" y="174"/>
                  </a:lnTo>
                  <a:lnTo>
                    <a:pt x="251" y="175"/>
                  </a:lnTo>
                  <a:lnTo>
                    <a:pt x="251" y="176"/>
                  </a:lnTo>
                  <a:lnTo>
                    <a:pt x="252" y="176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3" y="177"/>
                  </a:lnTo>
                  <a:lnTo>
                    <a:pt x="255" y="177"/>
                  </a:lnTo>
                  <a:lnTo>
                    <a:pt x="255" y="176"/>
                  </a:lnTo>
                  <a:lnTo>
                    <a:pt x="253" y="176"/>
                  </a:lnTo>
                  <a:lnTo>
                    <a:pt x="252" y="175"/>
                  </a:lnTo>
                  <a:lnTo>
                    <a:pt x="252" y="174"/>
                  </a:lnTo>
                  <a:lnTo>
                    <a:pt x="251" y="174"/>
                  </a:lnTo>
                  <a:lnTo>
                    <a:pt x="251" y="173"/>
                  </a:lnTo>
                  <a:lnTo>
                    <a:pt x="250" y="171"/>
                  </a:lnTo>
                  <a:lnTo>
                    <a:pt x="246" y="171"/>
                  </a:lnTo>
                  <a:lnTo>
                    <a:pt x="241" y="170"/>
                  </a:lnTo>
                  <a:lnTo>
                    <a:pt x="240" y="170"/>
                  </a:lnTo>
                  <a:lnTo>
                    <a:pt x="240" y="169"/>
                  </a:lnTo>
                  <a:lnTo>
                    <a:pt x="239" y="169"/>
                  </a:lnTo>
                  <a:lnTo>
                    <a:pt x="239" y="168"/>
                  </a:lnTo>
                  <a:lnTo>
                    <a:pt x="240" y="167"/>
                  </a:lnTo>
                  <a:lnTo>
                    <a:pt x="241" y="167"/>
                  </a:lnTo>
                  <a:lnTo>
                    <a:pt x="243" y="166"/>
                  </a:lnTo>
                  <a:lnTo>
                    <a:pt x="246" y="164"/>
                  </a:lnTo>
                  <a:lnTo>
                    <a:pt x="251" y="163"/>
                  </a:lnTo>
                  <a:lnTo>
                    <a:pt x="255" y="162"/>
                  </a:lnTo>
                  <a:lnTo>
                    <a:pt x="256" y="161"/>
                  </a:lnTo>
                  <a:lnTo>
                    <a:pt x="258" y="161"/>
                  </a:lnTo>
                  <a:lnTo>
                    <a:pt x="260" y="161"/>
                  </a:lnTo>
                  <a:lnTo>
                    <a:pt x="262" y="162"/>
                  </a:lnTo>
                  <a:lnTo>
                    <a:pt x="263" y="161"/>
                  </a:lnTo>
                  <a:lnTo>
                    <a:pt x="263" y="162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2" y="161"/>
                  </a:lnTo>
                  <a:lnTo>
                    <a:pt x="262" y="160"/>
                  </a:lnTo>
                  <a:lnTo>
                    <a:pt x="260" y="160"/>
                  </a:lnTo>
                  <a:lnTo>
                    <a:pt x="260" y="157"/>
                  </a:lnTo>
                  <a:lnTo>
                    <a:pt x="262" y="157"/>
                  </a:lnTo>
                  <a:lnTo>
                    <a:pt x="262" y="156"/>
                  </a:lnTo>
                  <a:lnTo>
                    <a:pt x="263" y="156"/>
                  </a:lnTo>
                  <a:lnTo>
                    <a:pt x="262" y="156"/>
                  </a:lnTo>
                  <a:lnTo>
                    <a:pt x="262" y="155"/>
                  </a:lnTo>
                  <a:lnTo>
                    <a:pt x="263" y="155"/>
                  </a:lnTo>
                  <a:lnTo>
                    <a:pt x="259" y="156"/>
                  </a:lnTo>
                  <a:lnTo>
                    <a:pt x="259" y="157"/>
                  </a:lnTo>
                  <a:lnTo>
                    <a:pt x="259" y="158"/>
                  </a:lnTo>
                  <a:lnTo>
                    <a:pt x="255" y="158"/>
                  </a:lnTo>
                  <a:lnTo>
                    <a:pt x="250" y="160"/>
                  </a:lnTo>
                  <a:lnTo>
                    <a:pt x="247" y="157"/>
                  </a:lnTo>
                  <a:lnTo>
                    <a:pt x="245" y="158"/>
                  </a:lnTo>
                  <a:lnTo>
                    <a:pt x="243" y="162"/>
                  </a:lnTo>
                  <a:lnTo>
                    <a:pt x="239" y="162"/>
                  </a:lnTo>
                  <a:lnTo>
                    <a:pt x="239" y="163"/>
                  </a:lnTo>
                  <a:lnTo>
                    <a:pt x="238" y="163"/>
                  </a:lnTo>
                  <a:lnTo>
                    <a:pt x="237" y="162"/>
                  </a:lnTo>
                  <a:lnTo>
                    <a:pt x="238" y="163"/>
                  </a:lnTo>
                  <a:lnTo>
                    <a:pt x="235" y="163"/>
                  </a:lnTo>
                  <a:lnTo>
                    <a:pt x="235" y="163"/>
                  </a:lnTo>
                  <a:lnTo>
                    <a:pt x="234" y="162"/>
                  </a:lnTo>
                  <a:lnTo>
                    <a:pt x="233" y="162"/>
                  </a:lnTo>
                  <a:lnTo>
                    <a:pt x="232" y="164"/>
                  </a:lnTo>
                  <a:lnTo>
                    <a:pt x="232" y="166"/>
                  </a:lnTo>
                  <a:lnTo>
                    <a:pt x="232" y="164"/>
                  </a:lnTo>
                  <a:lnTo>
                    <a:pt x="231" y="164"/>
                  </a:lnTo>
                  <a:lnTo>
                    <a:pt x="229" y="164"/>
                  </a:lnTo>
                  <a:lnTo>
                    <a:pt x="229" y="163"/>
                  </a:lnTo>
                  <a:lnTo>
                    <a:pt x="229" y="162"/>
                  </a:lnTo>
                  <a:lnTo>
                    <a:pt x="231" y="162"/>
                  </a:lnTo>
                  <a:lnTo>
                    <a:pt x="231" y="161"/>
                  </a:lnTo>
                  <a:lnTo>
                    <a:pt x="229" y="160"/>
                  </a:lnTo>
                  <a:lnTo>
                    <a:pt x="228" y="158"/>
                  </a:lnTo>
                  <a:lnTo>
                    <a:pt x="228" y="157"/>
                  </a:lnTo>
                  <a:lnTo>
                    <a:pt x="228" y="156"/>
                  </a:lnTo>
                  <a:lnTo>
                    <a:pt x="228" y="155"/>
                  </a:lnTo>
                  <a:lnTo>
                    <a:pt x="228" y="154"/>
                  </a:lnTo>
                  <a:lnTo>
                    <a:pt x="228" y="154"/>
                  </a:lnTo>
                  <a:lnTo>
                    <a:pt x="228" y="152"/>
                  </a:lnTo>
                  <a:lnTo>
                    <a:pt x="228" y="151"/>
                  </a:lnTo>
                  <a:lnTo>
                    <a:pt x="228" y="150"/>
                  </a:lnTo>
                  <a:lnTo>
                    <a:pt x="228" y="149"/>
                  </a:lnTo>
                  <a:lnTo>
                    <a:pt x="229" y="149"/>
                  </a:lnTo>
                  <a:lnTo>
                    <a:pt x="231" y="148"/>
                  </a:lnTo>
                  <a:lnTo>
                    <a:pt x="232" y="148"/>
                  </a:lnTo>
                  <a:lnTo>
                    <a:pt x="233" y="149"/>
                  </a:lnTo>
                  <a:lnTo>
                    <a:pt x="234" y="152"/>
                  </a:lnTo>
                  <a:lnTo>
                    <a:pt x="235" y="152"/>
                  </a:lnTo>
                  <a:lnTo>
                    <a:pt x="235" y="154"/>
                  </a:lnTo>
                  <a:lnTo>
                    <a:pt x="235" y="152"/>
                  </a:lnTo>
                  <a:lnTo>
                    <a:pt x="235" y="151"/>
                  </a:lnTo>
                  <a:lnTo>
                    <a:pt x="235" y="150"/>
                  </a:lnTo>
                  <a:lnTo>
                    <a:pt x="234" y="149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1" y="146"/>
                  </a:lnTo>
                  <a:lnTo>
                    <a:pt x="241" y="145"/>
                  </a:lnTo>
                  <a:lnTo>
                    <a:pt x="243" y="144"/>
                  </a:lnTo>
                  <a:lnTo>
                    <a:pt x="244" y="143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6" y="140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9" y="140"/>
                  </a:lnTo>
                  <a:lnTo>
                    <a:pt x="249" y="139"/>
                  </a:lnTo>
                  <a:lnTo>
                    <a:pt x="247" y="139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1" y="136"/>
                  </a:lnTo>
                  <a:lnTo>
                    <a:pt x="252" y="135"/>
                  </a:lnTo>
                  <a:lnTo>
                    <a:pt x="253" y="135"/>
                  </a:lnTo>
                  <a:lnTo>
                    <a:pt x="253" y="133"/>
                  </a:lnTo>
                  <a:lnTo>
                    <a:pt x="255" y="135"/>
                  </a:lnTo>
                  <a:lnTo>
                    <a:pt x="258" y="135"/>
                  </a:lnTo>
                  <a:lnTo>
                    <a:pt x="262" y="135"/>
                  </a:lnTo>
                  <a:lnTo>
                    <a:pt x="263" y="132"/>
                  </a:lnTo>
                  <a:lnTo>
                    <a:pt x="264" y="132"/>
                  </a:lnTo>
                  <a:lnTo>
                    <a:pt x="264" y="131"/>
                  </a:lnTo>
                  <a:lnTo>
                    <a:pt x="264" y="131"/>
                  </a:lnTo>
                  <a:lnTo>
                    <a:pt x="264" y="130"/>
                  </a:lnTo>
                  <a:lnTo>
                    <a:pt x="264" y="130"/>
                  </a:lnTo>
                  <a:lnTo>
                    <a:pt x="260" y="132"/>
                  </a:lnTo>
                  <a:lnTo>
                    <a:pt x="258" y="132"/>
                  </a:lnTo>
                  <a:lnTo>
                    <a:pt x="258" y="131"/>
                  </a:lnTo>
                  <a:lnTo>
                    <a:pt x="258" y="130"/>
                  </a:lnTo>
                  <a:lnTo>
                    <a:pt x="257" y="130"/>
                  </a:lnTo>
                  <a:lnTo>
                    <a:pt x="256" y="130"/>
                  </a:lnTo>
                  <a:lnTo>
                    <a:pt x="256" y="129"/>
                  </a:lnTo>
                  <a:lnTo>
                    <a:pt x="257" y="127"/>
                  </a:lnTo>
                  <a:lnTo>
                    <a:pt x="257" y="126"/>
                  </a:lnTo>
                  <a:lnTo>
                    <a:pt x="257" y="125"/>
                  </a:lnTo>
                  <a:lnTo>
                    <a:pt x="257" y="125"/>
                  </a:lnTo>
                  <a:lnTo>
                    <a:pt x="258" y="123"/>
                  </a:lnTo>
                  <a:lnTo>
                    <a:pt x="259" y="123"/>
                  </a:lnTo>
                  <a:lnTo>
                    <a:pt x="259" y="121"/>
                  </a:lnTo>
                  <a:lnTo>
                    <a:pt x="259" y="120"/>
                  </a:lnTo>
                  <a:lnTo>
                    <a:pt x="260" y="120"/>
                  </a:lnTo>
                  <a:lnTo>
                    <a:pt x="260" y="119"/>
                  </a:lnTo>
                  <a:lnTo>
                    <a:pt x="258" y="119"/>
                  </a:lnTo>
                  <a:lnTo>
                    <a:pt x="258" y="118"/>
                  </a:lnTo>
                  <a:lnTo>
                    <a:pt x="258" y="117"/>
                  </a:lnTo>
                  <a:lnTo>
                    <a:pt x="257" y="117"/>
                  </a:lnTo>
                  <a:lnTo>
                    <a:pt x="257" y="119"/>
                  </a:lnTo>
                  <a:lnTo>
                    <a:pt x="256" y="119"/>
                  </a:lnTo>
                  <a:lnTo>
                    <a:pt x="256" y="120"/>
                  </a:lnTo>
                  <a:lnTo>
                    <a:pt x="256" y="121"/>
                  </a:lnTo>
                  <a:lnTo>
                    <a:pt x="256" y="123"/>
                  </a:lnTo>
                  <a:lnTo>
                    <a:pt x="256" y="124"/>
                  </a:lnTo>
                  <a:lnTo>
                    <a:pt x="252" y="126"/>
                  </a:lnTo>
                  <a:lnTo>
                    <a:pt x="252" y="127"/>
                  </a:lnTo>
                  <a:lnTo>
                    <a:pt x="249" y="129"/>
                  </a:lnTo>
                  <a:lnTo>
                    <a:pt x="246" y="129"/>
                  </a:lnTo>
                  <a:lnTo>
                    <a:pt x="245" y="127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4" y="124"/>
                  </a:lnTo>
                  <a:lnTo>
                    <a:pt x="244" y="123"/>
                  </a:lnTo>
                  <a:lnTo>
                    <a:pt x="246" y="121"/>
                  </a:lnTo>
                  <a:lnTo>
                    <a:pt x="246" y="120"/>
                  </a:lnTo>
                  <a:lnTo>
                    <a:pt x="246" y="118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6" y="114"/>
                  </a:lnTo>
                  <a:lnTo>
                    <a:pt x="246" y="113"/>
                  </a:lnTo>
                  <a:lnTo>
                    <a:pt x="246" y="112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5" y="109"/>
                  </a:lnTo>
                  <a:lnTo>
                    <a:pt x="245" y="111"/>
                  </a:lnTo>
                  <a:lnTo>
                    <a:pt x="244" y="113"/>
                  </a:lnTo>
                  <a:lnTo>
                    <a:pt x="244" y="114"/>
                  </a:lnTo>
                  <a:lnTo>
                    <a:pt x="244" y="115"/>
                  </a:lnTo>
                  <a:lnTo>
                    <a:pt x="244" y="117"/>
                  </a:lnTo>
                  <a:lnTo>
                    <a:pt x="244" y="118"/>
                  </a:lnTo>
                  <a:lnTo>
                    <a:pt x="244" y="119"/>
                  </a:lnTo>
                  <a:lnTo>
                    <a:pt x="244" y="120"/>
                  </a:lnTo>
                  <a:lnTo>
                    <a:pt x="243" y="120"/>
                  </a:lnTo>
                  <a:lnTo>
                    <a:pt x="241" y="121"/>
                  </a:lnTo>
                  <a:lnTo>
                    <a:pt x="241" y="123"/>
                  </a:lnTo>
                  <a:lnTo>
                    <a:pt x="240" y="123"/>
                  </a:lnTo>
                  <a:lnTo>
                    <a:pt x="239" y="120"/>
                  </a:lnTo>
                  <a:lnTo>
                    <a:pt x="240" y="119"/>
                  </a:lnTo>
                  <a:lnTo>
                    <a:pt x="240" y="118"/>
                  </a:lnTo>
                  <a:lnTo>
                    <a:pt x="239" y="117"/>
                  </a:lnTo>
                  <a:lnTo>
                    <a:pt x="239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7" y="118"/>
                  </a:lnTo>
                  <a:lnTo>
                    <a:pt x="235" y="119"/>
                  </a:lnTo>
                  <a:lnTo>
                    <a:pt x="237" y="119"/>
                  </a:lnTo>
                  <a:lnTo>
                    <a:pt x="237" y="120"/>
                  </a:lnTo>
                  <a:lnTo>
                    <a:pt x="237" y="121"/>
                  </a:lnTo>
                  <a:lnTo>
                    <a:pt x="237" y="123"/>
                  </a:lnTo>
                  <a:lnTo>
                    <a:pt x="237" y="124"/>
                  </a:lnTo>
                  <a:lnTo>
                    <a:pt x="237" y="125"/>
                  </a:lnTo>
                  <a:lnTo>
                    <a:pt x="237" y="125"/>
                  </a:lnTo>
                  <a:lnTo>
                    <a:pt x="237" y="125"/>
                  </a:lnTo>
                  <a:lnTo>
                    <a:pt x="235" y="125"/>
                  </a:lnTo>
                  <a:lnTo>
                    <a:pt x="235" y="126"/>
                  </a:lnTo>
                  <a:lnTo>
                    <a:pt x="235" y="129"/>
                  </a:lnTo>
                  <a:lnTo>
                    <a:pt x="238" y="129"/>
                  </a:lnTo>
                  <a:lnTo>
                    <a:pt x="238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8" y="133"/>
                  </a:lnTo>
                  <a:lnTo>
                    <a:pt x="235" y="133"/>
                  </a:lnTo>
                  <a:lnTo>
                    <a:pt x="235" y="132"/>
                  </a:lnTo>
                  <a:lnTo>
                    <a:pt x="235" y="133"/>
                  </a:lnTo>
                  <a:lnTo>
                    <a:pt x="234" y="133"/>
                  </a:lnTo>
                  <a:lnTo>
                    <a:pt x="235" y="135"/>
                  </a:lnTo>
                  <a:lnTo>
                    <a:pt x="235" y="136"/>
                  </a:lnTo>
                  <a:lnTo>
                    <a:pt x="235" y="137"/>
                  </a:lnTo>
                  <a:lnTo>
                    <a:pt x="233" y="139"/>
                  </a:lnTo>
                  <a:lnTo>
                    <a:pt x="233" y="140"/>
                  </a:lnTo>
                  <a:lnTo>
                    <a:pt x="233" y="139"/>
                  </a:lnTo>
                  <a:lnTo>
                    <a:pt x="233" y="138"/>
                  </a:lnTo>
                  <a:lnTo>
                    <a:pt x="232" y="138"/>
                  </a:lnTo>
                  <a:lnTo>
                    <a:pt x="232" y="139"/>
                  </a:lnTo>
                  <a:lnTo>
                    <a:pt x="232" y="140"/>
                  </a:lnTo>
                  <a:lnTo>
                    <a:pt x="231" y="139"/>
                  </a:lnTo>
                  <a:lnTo>
                    <a:pt x="229" y="138"/>
                  </a:lnTo>
                  <a:lnTo>
                    <a:pt x="229" y="139"/>
                  </a:lnTo>
                  <a:lnTo>
                    <a:pt x="231" y="140"/>
                  </a:lnTo>
                  <a:lnTo>
                    <a:pt x="231" y="142"/>
                  </a:lnTo>
                  <a:lnTo>
                    <a:pt x="227" y="142"/>
                  </a:lnTo>
                  <a:lnTo>
                    <a:pt x="223" y="140"/>
                  </a:lnTo>
                  <a:lnTo>
                    <a:pt x="222" y="142"/>
                  </a:lnTo>
                  <a:lnTo>
                    <a:pt x="221" y="142"/>
                  </a:lnTo>
                  <a:lnTo>
                    <a:pt x="221" y="140"/>
                  </a:lnTo>
                  <a:lnTo>
                    <a:pt x="221" y="139"/>
                  </a:lnTo>
                  <a:lnTo>
                    <a:pt x="221" y="138"/>
                  </a:lnTo>
                  <a:lnTo>
                    <a:pt x="221" y="137"/>
                  </a:lnTo>
                  <a:lnTo>
                    <a:pt x="220" y="136"/>
                  </a:lnTo>
                  <a:lnTo>
                    <a:pt x="221" y="136"/>
                  </a:lnTo>
                  <a:lnTo>
                    <a:pt x="220" y="135"/>
                  </a:lnTo>
                  <a:lnTo>
                    <a:pt x="218" y="133"/>
                  </a:lnTo>
                  <a:lnTo>
                    <a:pt x="218" y="132"/>
                  </a:lnTo>
                  <a:lnTo>
                    <a:pt x="216" y="130"/>
                  </a:lnTo>
                  <a:lnTo>
                    <a:pt x="216" y="129"/>
                  </a:lnTo>
                  <a:lnTo>
                    <a:pt x="215" y="127"/>
                  </a:lnTo>
                  <a:lnTo>
                    <a:pt x="216" y="126"/>
                  </a:lnTo>
                  <a:lnTo>
                    <a:pt x="222" y="126"/>
                  </a:lnTo>
                  <a:lnTo>
                    <a:pt x="223" y="125"/>
                  </a:lnTo>
                  <a:lnTo>
                    <a:pt x="223" y="125"/>
                  </a:lnTo>
                  <a:lnTo>
                    <a:pt x="222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15" y="125"/>
                  </a:lnTo>
                  <a:lnTo>
                    <a:pt x="215" y="125"/>
                  </a:lnTo>
                  <a:lnTo>
                    <a:pt x="215" y="124"/>
                  </a:lnTo>
                  <a:lnTo>
                    <a:pt x="215" y="123"/>
                  </a:lnTo>
                  <a:lnTo>
                    <a:pt x="212" y="121"/>
                  </a:lnTo>
                  <a:lnTo>
                    <a:pt x="210" y="121"/>
                  </a:lnTo>
                  <a:lnTo>
                    <a:pt x="210" y="120"/>
                  </a:lnTo>
                  <a:lnTo>
                    <a:pt x="209" y="119"/>
                  </a:lnTo>
                  <a:lnTo>
                    <a:pt x="210" y="118"/>
                  </a:lnTo>
                  <a:lnTo>
                    <a:pt x="209" y="117"/>
                  </a:lnTo>
                  <a:lnTo>
                    <a:pt x="208" y="117"/>
                  </a:lnTo>
                  <a:lnTo>
                    <a:pt x="208" y="115"/>
                  </a:lnTo>
                  <a:lnTo>
                    <a:pt x="208" y="114"/>
                  </a:lnTo>
                  <a:lnTo>
                    <a:pt x="208" y="112"/>
                  </a:lnTo>
                  <a:lnTo>
                    <a:pt x="209" y="111"/>
                  </a:lnTo>
                  <a:lnTo>
                    <a:pt x="210" y="111"/>
                  </a:lnTo>
                  <a:lnTo>
                    <a:pt x="210" y="109"/>
                  </a:lnTo>
                  <a:lnTo>
                    <a:pt x="209" y="109"/>
                  </a:lnTo>
                  <a:lnTo>
                    <a:pt x="207" y="107"/>
                  </a:lnTo>
                  <a:lnTo>
                    <a:pt x="207" y="106"/>
                  </a:lnTo>
                  <a:lnTo>
                    <a:pt x="206" y="105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7" y="102"/>
                  </a:lnTo>
                  <a:lnTo>
                    <a:pt x="210" y="105"/>
                  </a:lnTo>
                  <a:lnTo>
                    <a:pt x="214" y="106"/>
                  </a:lnTo>
                  <a:lnTo>
                    <a:pt x="216" y="106"/>
                  </a:lnTo>
                  <a:lnTo>
                    <a:pt x="216" y="105"/>
                  </a:lnTo>
                  <a:lnTo>
                    <a:pt x="216" y="103"/>
                  </a:lnTo>
                  <a:lnTo>
                    <a:pt x="216" y="102"/>
                  </a:lnTo>
                  <a:lnTo>
                    <a:pt x="215" y="101"/>
                  </a:lnTo>
                  <a:lnTo>
                    <a:pt x="212" y="102"/>
                  </a:lnTo>
                  <a:lnTo>
                    <a:pt x="212" y="101"/>
                  </a:lnTo>
                  <a:lnTo>
                    <a:pt x="213" y="101"/>
                  </a:lnTo>
                  <a:lnTo>
                    <a:pt x="212" y="100"/>
                  </a:lnTo>
                  <a:lnTo>
                    <a:pt x="209" y="98"/>
                  </a:lnTo>
                  <a:lnTo>
                    <a:pt x="208" y="98"/>
                  </a:lnTo>
                  <a:lnTo>
                    <a:pt x="208" y="96"/>
                  </a:lnTo>
                  <a:lnTo>
                    <a:pt x="209" y="96"/>
                  </a:lnTo>
                  <a:lnTo>
                    <a:pt x="209" y="96"/>
                  </a:lnTo>
                  <a:lnTo>
                    <a:pt x="209" y="95"/>
                  </a:lnTo>
                  <a:lnTo>
                    <a:pt x="210" y="95"/>
                  </a:lnTo>
                  <a:lnTo>
                    <a:pt x="210" y="94"/>
                  </a:lnTo>
                  <a:lnTo>
                    <a:pt x="209" y="94"/>
                  </a:lnTo>
                  <a:lnTo>
                    <a:pt x="210" y="94"/>
                  </a:lnTo>
                  <a:lnTo>
                    <a:pt x="210" y="93"/>
                  </a:lnTo>
                  <a:lnTo>
                    <a:pt x="210" y="92"/>
                  </a:lnTo>
                  <a:lnTo>
                    <a:pt x="212" y="90"/>
                  </a:lnTo>
                  <a:lnTo>
                    <a:pt x="213" y="90"/>
                  </a:lnTo>
                  <a:lnTo>
                    <a:pt x="212" y="89"/>
                  </a:lnTo>
                  <a:lnTo>
                    <a:pt x="213" y="88"/>
                  </a:lnTo>
                  <a:lnTo>
                    <a:pt x="213" y="87"/>
                  </a:lnTo>
                  <a:lnTo>
                    <a:pt x="213" y="86"/>
                  </a:lnTo>
                  <a:lnTo>
                    <a:pt x="212" y="86"/>
                  </a:lnTo>
                  <a:lnTo>
                    <a:pt x="212" y="87"/>
                  </a:lnTo>
                  <a:lnTo>
                    <a:pt x="209" y="86"/>
                  </a:lnTo>
                  <a:lnTo>
                    <a:pt x="210" y="88"/>
                  </a:lnTo>
                  <a:lnTo>
                    <a:pt x="210" y="89"/>
                  </a:lnTo>
                  <a:lnTo>
                    <a:pt x="210" y="90"/>
                  </a:lnTo>
                  <a:lnTo>
                    <a:pt x="209" y="89"/>
                  </a:lnTo>
                  <a:lnTo>
                    <a:pt x="209" y="88"/>
                  </a:lnTo>
                  <a:lnTo>
                    <a:pt x="208" y="87"/>
                  </a:lnTo>
                  <a:lnTo>
                    <a:pt x="208" y="86"/>
                  </a:lnTo>
                  <a:lnTo>
                    <a:pt x="208" y="84"/>
                  </a:lnTo>
                  <a:lnTo>
                    <a:pt x="207" y="86"/>
                  </a:lnTo>
                  <a:lnTo>
                    <a:pt x="207" y="87"/>
                  </a:lnTo>
                  <a:lnTo>
                    <a:pt x="208" y="90"/>
                  </a:lnTo>
                  <a:lnTo>
                    <a:pt x="208" y="92"/>
                  </a:lnTo>
                  <a:lnTo>
                    <a:pt x="208" y="93"/>
                  </a:lnTo>
                  <a:lnTo>
                    <a:pt x="204" y="96"/>
                  </a:lnTo>
                  <a:lnTo>
                    <a:pt x="204" y="95"/>
                  </a:lnTo>
                  <a:lnTo>
                    <a:pt x="204" y="94"/>
                  </a:lnTo>
                  <a:lnTo>
                    <a:pt x="203" y="94"/>
                  </a:lnTo>
                  <a:lnTo>
                    <a:pt x="203" y="92"/>
                  </a:lnTo>
                  <a:lnTo>
                    <a:pt x="203" y="90"/>
                  </a:lnTo>
                  <a:lnTo>
                    <a:pt x="203" y="89"/>
                  </a:lnTo>
                  <a:lnTo>
                    <a:pt x="203" y="88"/>
                  </a:lnTo>
                  <a:lnTo>
                    <a:pt x="202" y="88"/>
                  </a:lnTo>
                  <a:lnTo>
                    <a:pt x="202" y="87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1" y="84"/>
                  </a:lnTo>
                  <a:lnTo>
                    <a:pt x="201" y="82"/>
                  </a:lnTo>
                  <a:lnTo>
                    <a:pt x="201" y="81"/>
                  </a:lnTo>
                  <a:lnTo>
                    <a:pt x="201" y="80"/>
                  </a:lnTo>
                  <a:lnTo>
                    <a:pt x="201" y="78"/>
                  </a:lnTo>
                  <a:lnTo>
                    <a:pt x="201" y="77"/>
                  </a:lnTo>
                  <a:lnTo>
                    <a:pt x="201" y="76"/>
                  </a:lnTo>
                  <a:lnTo>
                    <a:pt x="201" y="75"/>
                  </a:lnTo>
                  <a:lnTo>
                    <a:pt x="200" y="74"/>
                  </a:lnTo>
                  <a:lnTo>
                    <a:pt x="198" y="74"/>
                  </a:lnTo>
                  <a:lnTo>
                    <a:pt x="198" y="72"/>
                  </a:lnTo>
                  <a:lnTo>
                    <a:pt x="198" y="71"/>
                  </a:lnTo>
                  <a:lnTo>
                    <a:pt x="204" y="70"/>
                  </a:lnTo>
                  <a:lnTo>
                    <a:pt x="203" y="70"/>
                  </a:lnTo>
                  <a:lnTo>
                    <a:pt x="201" y="69"/>
                  </a:lnTo>
                  <a:lnTo>
                    <a:pt x="201" y="68"/>
                  </a:lnTo>
                  <a:lnTo>
                    <a:pt x="202" y="66"/>
                  </a:lnTo>
                  <a:lnTo>
                    <a:pt x="207" y="68"/>
                  </a:lnTo>
                  <a:lnTo>
                    <a:pt x="207" y="66"/>
                  </a:lnTo>
                  <a:lnTo>
                    <a:pt x="206" y="66"/>
                  </a:lnTo>
                  <a:lnTo>
                    <a:pt x="204" y="64"/>
                  </a:lnTo>
                  <a:lnTo>
                    <a:pt x="204" y="63"/>
                  </a:lnTo>
                  <a:lnTo>
                    <a:pt x="204" y="62"/>
                  </a:lnTo>
                  <a:lnTo>
                    <a:pt x="204" y="61"/>
                  </a:lnTo>
                  <a:lnTo>
                    <a:pt x="204" y="59"/>
                  </a:lnTo>
                  <a:lnTo>
                    <a:pt x="204" y="58"/>
                  </a:lnTo>
                  <a:lnTo>
                    <a:pt x="207" y="59"/>
                  </a:lnTo>
                  <a:lnTo>
                    <a:pt x="207" y="59"/>
                  </a:lnTo>
                  <a:lnTo>
                    <a:pt x="207" y="58"/>
                  </a:lnTo>
                  <a:lnTo>
                    <a:pt x="207" y="57"/>
                  </a:lnTo>
                  <a:lnTo>
                    <a:pt x="207" y="58"/>
                  </a:lnTo>
                  <a:lnTo>
                    <a:pt x="207" y="57"/>
                  </a:lnTo>
                  <a:lnTo>
                    <a:pt x="208" y="57"/>
                  </a:lnTo>
                  <a:lnTo>
                    <a:pt x="208" y="56"/>
                  </a:lnTo>
                  <a:lnTo>
                    <a:pt x="209" y="56"/>
                  </a:lnTo>
                  <a:lnTo>
                    <a:pt x="209" y="57"/>
                  </a:lnTo>
                  <a:lnTo>
                    <a:pt x="210" y="57"/>
                  </a:lnTo>
                  <a:lnTo>
                    <a:pt x="210" y="58"/>
                  </a:lnTo>
                  <a:lnTo>
                    <a:pt x="210" y="59"/>
                  </a:lnTo>
                  <a:lnTo>
                    <a:pt x="210" y="61"/>
                  </a:lnTo>
                  <a:lnTo>
                    <a:pt x="212" y="62"/>
                  </a:lnTo>
                  <a:lnTo>
                    <a:pt x="212" y="63"/>
                  </a:lnTo>
                  <a:lnTo>
                    <a:pt x="212" y="64"/>
                  </a:lnTo>
                  <a:lnTo>
                    <a:pt x="213" y="65"/>
                  </a:lnTo>
                  <a:lnTo>
                    <a:pt x="213" y="64"/>
                  </a:lnTo>
                  <a:lnTo>
                    <a:pt x="213" y="63"/>
                  </a:lnTo>
                  <a:lnTo>
                    <a:pt x="213" y="64"/>
                  </a:lnTo>
                  <a:lnTo>
                    <a:pt x="214" y="65"/>
                  </a:lnTo>
                  <a:lnTo>
                    <a:pt x="215" y="65"/>
                  </a:lnTo>
                  <a:lnTo>
                    <a:pt x="215" y="63"/>
                  </a:lnTo>
                  <a:lnTo>
                    <a:pt x="214" y="62"/>
                  </a:lnTo>
                  <a:lnTo>
                    <a:pt x="214" y="61"/>
                  </a:lnTo>
                  <a:lnTo>
                    <a:pt x="213" y="59"/>
                  </a:lnTo>
                  <a:lnTo>
                    <a:pt x="214" y="59"/>
                  </a:lnTo>
                  <a:lnTo>
                    <a:pt x="213" y="59"/>
                  </a:lnTo>
                  <a:lnTo>
                    <a:pt x="213" y="58"/>
                  </a:lnTo>
                  <a:lnTo>
                    <a:pt x="213" y="57"/>
                  </a:lnTo>
                  <a:lnTo>
                    <a:pt x="214" y="56"/>
                  </a:lnTo>
                  <a:lnTo>
                    <a:pt x="215" y="56"/>
                  </a:lnTo>
                  <a:lnTo>
                    <a:pt x="216" y="57"/>
                  </a:lnTo>
                  <a:lnTo>
                    <a:pt x="216" y="58"/>
                  </a:lnTo>
                  <a:lnTo>
                    <a:pt x="216" y="59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9" y="59"/>
                  </a:lnTo>
                  <a:lnTo>
                    <a:pt x="221" y="58"/>
                  </a:lnTo>
                  <a:lnTo>
                    <a:pt x="221" y="57"/>
                  </a:lnTo>
                  <a:lnTo>
                    <a:pt x="222" y="56"/>
                  </a:lnTo>
                  <a:lnTo>
                    <a:pt x="225" y="56"/>
                  </a:lnTo>
                  <a:lnTo>
                    <a:pt x="226" y="55"/>
                  </a:lnTo>
                  <a:lnTo>
                    <a:pt x="228" y="55"/>
                  </a:lnTo>
                  <a:lnTo>
                    <a:pt x="229" y="53"/>
                  </a:lnTo>
                  <a:lnTo>
                    <a:pt x="231" y="53"/>
                  </a:lnTo>
                  <a:lnTo>
                    <a:pt x="231" y="55"/>
                  </a:lnTo>
                  <a:lnTo>
                    <a:pt x="232" y="56"/>
                  </a:lnTo>
                  <a:lnTo>
                    <a:pt x="232" y="57"/>
                  </a:lnTo>
                  <a:lnTo>
                    <a:pt x="232" y="58"/>
                  </a:lnTo>
                  <a:lnTo>
                    <a:pt x="232" y="59"/>
                  </a:lnTo>
                  <a:lnTo>
                    <a:pt x="231" y="62"/>
                  </a:lnTo>
                  <a:lnTo>
                    <a:pt x="229" y="63"/>
                  </a:lnTo>
                  <a:lnTo>
                    <a:pt x="225" y="64"/>
                  </a:lnTo>
                  <a:lnTo>
                    <a:pt x="223" y="64"/>
                  </a:lnTo>
                  <a:lnTo>
                    <a:pt x="222" y="64"/>
                  </a:lnTo>
                  <a:lnTo>
                    <a:pt x="222" y="65"/>
                  </a:lnTo>
                  <a:lnTo>
                    <a:pt x="218" y="69"/>
                  </a:lnTo>
                  <a:lnTo>
                    <a:pt x="216" y="69"/>
                  </a:lnTo>
                  <a:lnTo>
                    <a:pt x="216" y="70"/>
                  </a:lnTo>
                  <a:lnTo>
                    <a:pt x="218" y="71"/>
                  </a:lnTo>
                  <a:lnTo>
                    <a:pt x="219" y="70"/>
                  </a:lnTo>
                  <a:lnTo>
                    <a:pt x="221" y="70"/>
                  </a:lnTo>
                  <a:lnTo>
                    <a:pt x="222" y="69"/>
                  </a:lnTo>
                  <a:lnTo>
                    <a:pt x="223" y="69"/>
                  </a:lnTo>
                  <a:lnTo>
                    <a:pt x="225" y="69"/>
                  </a:lnTo>
                  <a:lnTo>
                    <a:pt x="226" y="69"/>
                  </a:lnTo>
                  <a:lnTo>
                    <a:pt x="227" y="69"/>
                  </a:lnTo>
                  <a:lnTo>
                    <a:pt x="227" y="70"/>
                  </a:lnTo>
                  <a:lnTo>
                    <a:pt x="226" y="72"/>
                  </a:lnTo>
                  <a:lnTo>
                    <a:pt x="226" y="74"/>
                  </a:lnTo>
                  <a:lnTo>
                    <a:pt x="225" y="74"/>
                  </a:lnTo>
                  <a:lnTo>
                    <a:pt x="225" y="72"/>
                  </a:lnTo>
                  <a:lnTo>
                    <a:pt x="225" y="74"/>
                  </a:lnTo>
                  <a:lnTo>
                    <a:pt x="225" y="75"/>
                  </a:lnTo>
                  <a:lnTo>
                    <a:pt x="225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7" y="76"/>
                  </a:lnTo>
                  <a:lnTo>
                    <a:pt x="226" y="75"/>
                  </a:lnTo>
                  <a:lnTo>
                    <a:pt x="227" y="75"/>
                  </a:lnTo>
                  <a:lnTo>
                    <a:pt x="228" y="75"/>
                  </a:lnTo>
                  <a:lnTo>
                    <a:pt x="228" y="76"/>
                  </a:lnTo>
                  <a:lnTo>
                    <a:pt x="228" y="77"/>
                  </a:lnTo>
                  <a:lnTo>
                    <a:pt x="229" y="77"/>
                  </a:lnTo>
                  <a:lnTo>
                    <a:pt x="229" y="78"/>
                  </a:lnTo>
                  <a:lnTo>
                    <a:pt x="231" y="80"/>
                  </a:lnTo>
                  <a:lnTo>
                    <a:pt x="231" y="81"/>
                  </a:lnTo>
                  <a:lnTo>
                    <a:pt x="231" y="82"/>
                  </a:lnTo>
                  <a:lnTo>
                    <a:pt x="232" y="82"/>
                  </a:lnTo>
                  <a:lnTo>
                    <a:pt x="231" y="83"/>
                  </a:lnTo>
                  <a:lnTo>
                    <a:pt x="231" y="84"/>
                  </a:lnTo>
                  <a:lnTo>
                    <a:pt x="231" y="86"/>
                  </a:lnTo>
                  <a:lnTo>
                    <a:pt x="232" y="87"/>
                  </a:lnTo>
                  <a:lnTo>
                    <a:pt x="233" y="88"/>
                  </a:lnTo>
                  <a:lnTo>
                    <a:pt x="233" y="87"/>
                  </a:lnTo>
                  <a:lnTo>
                    <a:pt x="234" y="83"/>
                  </a:lnTo>
                  <a:lnTo>
                    <a:pt x="233" y="83"/>
                  </a:lnTo>
                  <a:lnTo>
                    <a:pt x="233" y="81"/>
                  </a:lnTo>
                  <a:lnTo>
                    <a:pt x="233" y="80"/>
                  </a:lnTo>
                  <a:lnTo>
                    <a:pt x="232" y="80"/>
                  </a:lnTo>
                  <a:lnTo>
                    <a:pt x="233" y="78"/>
                  </a:lnTo>
                  <a:lnTo>
                    <a:pt x="232" y="77"/>
                  </a:lnTo>
                  <a:lnTo>
                    <a:pt x="232" y="76"/>
                  </a:lnTo>
                  <a:lnTo>
                    <a:pt x="232" y="75"/>
                  </a:lnTo>
                  <a:lnTo>
                    <a:pt x="232" y="74"/>
                  </a:lnTo>
                  <a:lnTo>
                    <a:pt x="231" y="72"/>
                  </a:lnTo>
                  <a:lnTo>
                    <a:pt x="231" y="71"/>
                  </a:lnTo>
                  <a:lnTo>
                    <a:pt x="232" y="70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4" y="68"/>
                  </a:lnTo>
                  <a:lnTo>
                    <a:pt x="234" y="66"/>
                  </a:lnTo>
                  <a:lnTo>
                    <a:pt x="235" y="66"/>
                  </a:lnTo>
                  <a:lnTo>
                    <a:pt x="235" y="65"/>
                  </a:lnTo>
                  <a:lnTo>
                    <a:pt x="234" y="65"/>
                  </a:lnTo>
                  <a:lnTo>
                    <a:pt x="235" y="64"/>
                  </a:lnTo>
                  <a:lnTo>
                    <a:pt x="235" y="62"/>
                  </a:lnTo>
                  <a:lnTo>
                    <a:pt x="237" y="59"/>
                  </a:lnTo>
                  <a:lnTo>
                    <a:pt x="237" y="58"/>
                  </a:lnTo>
                  <a:lnTo>
                    <a:pt x="237" y="57"/>
                  </a:lnTo>
                  <a:lnTo>
                    <a:pt x="240" y="59"/>
                  </a:lnTo>
                  <a:lnTo>
                    <a:pt x="240" y="61"/>
                  </a:lnTo>
                  <a:lnTo>
                    <a:pt x="243" y="66"/>
                  </a:lnTo>
                  <a:lnTo>
                    <a:pt x="244" y="68"/>
                  </a:lnTo>
                  <a:lnTo>
                    <a:pt x="244" y="68"/>
                  </a:lnTo>
                  <a:lnTo>
                    <a:pt x="245" y="68"/>
                  </a:lnTo>
                  <a:lnTo>
                    <a:pt x="244" y="69"/>
                  </a:lnTo>
                  <a:lnTo>
                    <a:pt x="244" y="70"/>
                  </a:lnTo>
                  <a:lnTo>
                    <a:pt x="245" y="71"/>
                  </a:lnTo>
                  <a:lnTo>
                    <a:pt x="245" y="72"/>
                  </a:lnTo>
                  <a:lnTo>
                    <a:pt x="245" y="74"/>
                  </a:lnTo>
                  <a:lnTo>
                    <a:pt x="245" y="75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80"/>
                  </a:lnTo>
                  <a:lnTo>
                    <a:pt x="246" y="81"/>
                  </a:lnTo>
                  <a:lnTo>
                    <a:pt x="246" y="82"/>
                  </a:lnTo>
                  <a:lnTo>
                    <a:pt x="246" y="83"/>
                  </a:lnTo>
                  <a:lnTo>
                    <a:pt x="246" y="84"/>
                  </a:lnTo>
                  <a:lnTo>
                    <a:pt x="247" y="84"/>
                  </a:lnTo>
                  <a:lnTo>
                    <a:pt x="249" y="86"/>
                  </a:lnTo>
                  <a:lnTo>
                    <a:pt x="249" y="87"/>
                  </a:lnTo>
                  <a:lnTo>
                    <a:pt x="249" y="88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0"/>
                  </a:lnTo>
                  <a:lnTo>
                    <a:pt x="250" y="92"/>
                  </a:lnTo>
                  <a:lnTo>
                    <a:pt x="249" y="93"/>
                  </a:lnTo>
                  <a:lnTo>
                    <a:pt x="249" y="94"/>
                  </a:lnTo>
                  <a:lnTo>
                    <a:pt x="249" y="95"/>
                  </a:lnTo>
                  <a:lnTo>
                    <a:pt x="249" y="96"/>
                  </a:lnTo>
                  <a:lnTo>
                    <a:pt x="250" y="93"/>
                  </a:lnTo>
                  <a:lnTo>
                    <a:pt x="251" y="94"/>
                  </a:lnTo>
                  <a:lnTo>
                    <a:pt x="251" y="95"/>
                  </a:lnTo>
                  <a:lnTo>
                    <a:pt x="252" y="96"/>
                  </a:lnTo>
                  <a:lnTo>
                    <a:pt x="252" y="96"/>
                  </a:lnTo>
                  <a:lnTo>
                    <a:pt x="253" y="96"/>
                  </a:lnTo>
                  <a:lnTo>
                    <a:pt x="253" y="98"/>
                  </a:lnTo>
                  <a:lnTo>
                    <a:pt x="253" y="99"/>
                  </a:lnTo>
                  <a:lnTo>
                    <a:pt x="253" y="100"/>
                  </a:lnTo>
                  <a:lnTo>
                    <a:pt x="253" y="101"/>
                  </a:lnTo>
                  <a:lnTo>
                    <a:pt x="253" y="102"/>
                  </a:lnTo>
                  <a:lnTo>
                    <a:pt x="255" y="102"/>
                  </a:lnTo>
                  <a:lnTo>
                    <a:pt x="255" y="103"/>
                  </a:lnTo>
                  <a:lnTo>
                    <a:pt x="255" y="105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7" y="105"/>
                  </a:lnTo>
                  <a:lnTo>
                    <a:pt x="257" y="103"/>
                  </a:lnTo>
                  <a:lnTo>
                    <a:pt x="256" y="102"/>
                  </a:lnTo>
                  <a:lnTo>
                    <a:pt x="256" y="100"/>
                  </a:lnTo>
                  <a:lnTo>
                    <a:pt x="256" y="99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55" y="95"/>
                  </a:lnTo>
                  <a:lnTo>
                    <a:pt x="253" y="95"/>
                  </a:lnTo>
                  <a:lnTo>
                    <a:pt x="253" y="94"/>
                  </a:lnTo>
                  <a:lnTo>
                    <a:pt x="253" y="93"/>
                  </a:lnTo>
                  <a:lnTo>
                    <a:pt x="253" y="92"/>
                  </a:lnTo>
                  <a:lnTo>
                    <a:pt x="253" y="90"/>
                  </a:lnTo>
                  <a:lnTo>
                    <a:pt x="253" y="89"/>
                  </a:lnTo>
                  <a:lnTo>
                    <a:pt x="252" y="86"/>
                  </a:lnTo>
                  <a:lnTo>
                    <a:pt x="251" y="86"/>
                  </a:lnTo>
                  <a:lnTo>
                    <a:pt x="252" y="83"/>
                  </a:lnTo>
                  <a:lnTo>
                    <a:pt x="251" y="82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1" y="74"/>
                  </a:lnTo>
                  <a:lnTo>
                    <a:pt x="251" y="72"/>
                  </a:lnTo>
                  <a:lnTo>
                    <a:pt x="250" y="72"/>
                  </a:lnTo>
                  <a:lnTo>
                    <a:pt x="251" y="71"/>
                  </a:lnTo>
                  <a:lnTo>
                    <a:pt x="251" y="70"/>
                  </a:lnTo>
                  <a:lnTo>
                    <a:pt x="250" y="70"/>
                  </a:lnTo>
                  <a:lnTo>
                    <a:pt x="250" y="69"/>
                  </a:lnTo>
                  <a:lnTo>
                    <a:pt x="250" y="68"/>
                  </a:lnTo>
                  <a:lnTo>
                    <a:pt x="250" y="68"/>
                  </a:lnTo>
                  <a:lnTo>
                    <a:pt x="250" y="66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49" y="65"/>
                  </a:lnTo>
                  <a:lnTo>
                    <a:pt x="249" y="64"/>
                  </a:lnTo>
                  <a:lnTo>
                    <a:pt x="249" y="63"/>
                  </a:lnTo>
                  <a:lnTo>
                    <a:pt x="249" y="62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49" y="58"/>
                  </a:lnTo>
                  <a:lnTo>
                    <a:pt x="249" y="57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53" y="55"/>
                  </a:lnTo>
                  <a:lnTo>
                    <a:pt x="253" y="53"/>
                  </a:lnTo>
                  <a:lnTo>
                    <a:pt x="253" y="52"/>
                  </a:lnTo>
                  <a:lnTo>
                    <a:pt x="252" y="51"/>
                  </a:lnTo>
                  <a:lnTo>
                    <a:pt x="252" y="50"/>
                  </a:lnTo>
                  <a:lnTo>
                    <a:pt x="251" y="50"/>
                  </a:lnTo>
                  <a:lnTo>
                    <a:pt x="251" y="49"/>
                  </a:lnTo>
                  <a:lnTo>
                    <a:pt x="252" y="49"/>
                  </a:lnTo>
                  <a:lnTo>
                    <a:pt x="252" y="47"/>
                  </a:lnTo>
                  <a:lnTo>
                    <a:pt x="252" y="46"/>
                  </a:lnTo>
                  <a:lnTo>
                    <a:pt x="252" y="45"/>
                  </a:lnTo>
                  <a:lnTo>
                    <a:pt x="253" y="44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43"/>
                  </a:lnTo>
                  <a:lnTo>
                    <a:pt x="258" y="43"/>
                  </a:lnTo>
                  <a:lnTo>
                    <a:pt x="258" y="44"/>
                  </a:lnTo>
                  <a:lnTo>
                    <a:pt x="258" y="45"/>
                  </a:lnTo>
                  <a:lnTo>
                    <a:pt x="258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50"/>
                  </a:lnTo>
                  <a:lnTo>
                    <a:pt x="259" y="51"/>
                  </a:lnTo>
                  <a:lnTo>
                    <a:pt x="260" y="53"/>
                  </a:lnTo>
                  <a:lnTo>
                    <a:pt x="262" y="53"/>
                  </a:lnTo>
                  <a:lnTo>
                    <a:pt x="262" y="52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2" y="50"/>
                  </a:lnTo>
                  <a:lnTo>
                    <a:pt x="262" y="49"/>
                  </a:lnTo>
                  <a:lnTo>
                    <a:pt x="264" y="50"/>
                  </a:lnTo>
                  <a:lnTo>
                    <a:pt x="265" y="51"/>
                  </a:lnTo>
                  <a:lnTo>
                    <a:pt x="266" y="52"/>
                  </a:lnTo>
                  <a:lnTo>
                    <a:pt x="268" y="53"/>
                  </a:lnTo>
                  <a:lnTo>
                    <a:pt x="268" y="55"/>
                  </a:lnTo>
                  <a:lnTo>
                    <a:pt x="269" y="55"/>
                  </a:lnTo>
                  <a:lnTo>
                    <a:pt x="270" y="58"/>
                  </a:lnTo>
                  <a:lnTo>
                    <a:pt x="271" y="59"/>
                  </a:lnTo>
                  <a:lnTo>
                    <a:pt x="271" y="61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1" y="65"/>
                  </a:lnTo>
                  <a:lnTo>
                    <a:pt x="270" y="66"/>
                  </a:lnTo>
                  <a:lnTo>
                    <a:pt x="270" y="68"/>
                  </a:lnTo>
                  <a:lnTo>
                    <a:pt x="269" y="68"/>
                  </a:lnTo>
                  <a:lnTo>
                    <a:pt x="269" y="69"/>
                  </a:lnTo>
                  <a:lnTo>
                    <a:pt x="269" y="70"/>
                  </a:lnTo>
                  <a:lnTo>
                    <a:pt x="269" y="71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69" y="72"/>
                  </a:lnTo>
                  <a:lnTo>
                    <a:pt x="269" y="74"/>
                  </a:lnTo>
                  <a:lnTo>
                    <a:pt x="269" y="75"/>
                  </a:lnTo>
                  <a:lnTo>
                    <a:pt x="269" y="76"/>
                  </a:lnTo>
                  <a:lnTo>
                    <a:pt x="269" y="77"/>
                  </a:lnTo>
                  <a:lnTo>
                    <a:pt x="269" y="78"/>
                  </a:lnTo>
                  <a:lnTo>
                    <a:pt x="269" y="80"/>
                  </a:lnTo>
                  <a:lnTo>
                    <a:pt x="268" y="81"/>
                  </a:lnTo>
                  <a:lnTo>
                    <a:pt x="268" y="82"/>
                  </a:lnTo>
                  <a:lnTo>
                    <a:pt x="269" y="82"/>
                  </a:lnTo>
                  <a:lnTo>
                    <a:pt x="269" y="81"/>
                  </a:lnTo>
                  <a:lnTo>
                    <a:pt x="270" y="81"/>
                  </a:lnTo>
                  <a:lnTo>
                    <a:pt x="270" y="80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5"/>
                  </a:lnTo>
                  <a:lnTo>
                    <a:pt x="272" y="74"/>
                  </a:lnTo>
                  <a:lnTo>
                    <a:pt x="272" y="72"/>
                  </a:lnTo>
                  <a:lnTo>
                    <a:pt x="272" y="71"/>
                  </a:lnTo>
                  <a:lnTo>
                    <a:pt x="272" y="70"/>
                  </a:lnTo>
                  <a:lnTo>
                    <a:pt x="272" y="69"/>
                  </a:lnTo>
                  <a:lnTo>
                    <a:pt x="274" y="68"/>
                  </a:lnTo>
                  <a:lnTo>
                    <a:pt x="274" y="68"/>
                  </a:lnTo>
                  <a:lnTo>
                    <a:pt x="275" y="68"/>
                  </a:lnTo>
                  <a:lnTo>
                    <a:pt x="276" y="68"/>
                  </a:lnTo>
                  <a:lnTo>
                    <a:pt x="276" y="69"/>
                  </a:lnTo>
                  <a:lnTo>
                    <a:pt x="277" y="69"/>
                  </a:lnTo>
                  <a:lnTo>
                    <a:pt x="280" y="71"/>
                  </a:lnTo>
                  <a:lnTo>
                    <a:pt x="280" y="72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7"/>
                  </a:lnTo>
                  <a:lnTo>
                    <a:pt x="281" y="78"/>
                  </a:lnTo>
                  <a:lnTo>
                    <a:pt x="281" y="80"/>
                  </a:lnTo>
                  <a:lnTo>
                    <a:pt x="281" y="81"/>
                  </a:lnTo>
                  <a:lnTo>
                    <a:pt x="281" y="82"/>
                  </a:lnTo>
                  <a:lnTo>
                    <a:pt x="281" y="83"/>
                  </a:lnTo>
                  <a:lnTo>
                    <a:pt x="281" y="84"/>
                  </a:lnTo>
                  <a:lnTo>
                    <a:pt x="280" y="87"/>
                  </a:lnTo>
                  <a:lnTo>
                    <a:pt x="278" y="87"/>
                  </a:lnTo>
                  <a:lnTo>
                    <a:pt x="278" y="88"/>
                  </a:lnTo>
                  <a:lnTo>
                    <a:pt x="281" y="88"/>
                  </a:lnTo>
                  <a:lnTo>
                    <a:pt x="281" y="89"/>
                  </a:lnTo>
                  <a:lnTo>
                    <a:pt x="282" y="90"/>
                  </a:lnTo>
                  <a:lnTo>
                    <a:pt x="281" y="93"/>
                  </a:lnTo>
                  <a:lnTo>
                    <a:pt x="282" y="94"/>
                  </a:lnTo>
                  <a:lnTo>
                    <a:pt x="283" y="94"/>
                  </a:lnTo>
                  <a:lnTo>
                    <a:pt x="284" y="94"/>
                  </a:lnTo>
                  <a:lnTo>
                    <a:pt x="284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4"/>
                  </a:lnTo>
                  <a:lnTo>
                    <a:pt x="289" y="94"/>
                  </a:lnTo>
                  <a:lnTo>
                    <a:pt x="290" y="93"/>
                  </a:lnTo>
                  <a:lnTo>
                    <a:pt x="290" y="94"/>
                  </a:lnTo>
                  <a:lnTo>
                    <a:pt x="290" y="95"/>
                  </a:lnTo>
                  <a:lnTo>
                    <a:pt x="290" y="96"/>
                  </a:lnTo>
                  <a:lnTo>
                    <a:pt x="290" y="96"/>
                  </a:lnTo>
                  <a:lnTo>
                    <a:pt x="291" y="98"/>
                  </a:lnTo>
                  <a:lnTo>
                    <a:pt x="291" y="99"/>
                  </a:lnTo>
                  <a:lnTo>
                    <a:pt x="291" y="100"/>
                  </a:lnTo>
                  <a:lnTo>
                    <a:pt x="293" y="100"/>
                  </a:lnTo>
                  <a:lnTo>
                    <a:pt x="293" y="101"/>
                  </a:lnTo>
                  <a:lnTo>
                    <a:pt x="294" y="101"/>
                  </a:lnTo>
                  <a:lnTo>
                    <a:pt x="296" y="103"/>
                  </a:lnTo>
                  <a:lnTo>
                    <a:pt x="301" y="106"/>
                  </a:lnTo>
                  <a:lnTo>
                    <a:pt x="306" y="108"/>
                  </a:lnTo>
                  <a:lnTo>
                    <a:pt x="306" y="109"/>
                  </a:lnTo>
                  <a:lnTo>
                    <a:pt x="307" y="109"/>
                  </a:lnTo>
                  <a:lnTo>
                    <a:pt x="307" y="111"/>
                  </a:lnTo>
                  <a:lnTo>
                    <a:pt x="307" y="112"/>
                  </a:lnTo>
                  <a:lnTo>
                    <a:pt x="307" y="113"/>
                  </a:lnTo>
                  <a:lnTo>
                    <a:pt x="307" y="114"/>
                  </a:lnTo>
                  <a:lnTo>
                    <a:pt x="307" y="115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6" y="118"/>
                  </a:lnTo>
                  <a:lnTo>
                    <a:pt x="306" y="119"/>
                  </a:lnTo>
                  <a:lnTo>
                    <a:pt x="306" y="120"/>
                  </a:lnTo>
                  <a:lnTo>
                    <a:pt x="306" y="119"/>
                  </a:lnTo>
                  <a:lnTo>
                    <a:pt x="305" y="119"/>
                  </a:lnTo>
                  <a:lnTo>
                    <a:pt x="303" y="119"/>
                  </a:lnTo>
                  <a:lnTo>
                    <a:pt x="303" y="120"/>
                  </a:lnTo>
                  <a:lnTo>
                    <a:pt x="302" y="120"/>
                  </a:lnTo>
                  <a:lnTo>
                    <a:pt x="302" y="119"/>
                  </a:lnTo>
                  <a:lnTo>
                    <a:pt x="301" y="119"/>
                  </a:lnTo>
                  <a:lnTo>
                    <a:pt x="301" y="118"/>
                  </a:lnTo>
                  <a:lnTo>
                    <a:pt x="300" y="118"/>
                  </a:lnTo>
                  <a:lnTo>
                    <a:pt x="300" y="119"/>
                  </a:lnTo>
                  <a:lnTo>
                    <a:pt x="299" y="118"/>
                  </a:lnTo>
                  <a:lnTo>
                    <a:pt x="297" y="119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6" y="121"/>
                  </a:lnTo>
                  <a:lnTo>
                    <a:pt x="296" y="120"/>
                  </a:lnTo>
                  <a:lnTo>
                    <a:pt x="294" y="120"/>
                  </a:lnTo>
                  <a:close/>
                  <a:moveTo>
                    <a:pt x="424" y="33"/>
                  </a:moveTo>
                  <a:lnTo>
                    <a:pt x="425" y="32"/>
                  </a:lnTo>
                  <a:lnTo>
                    <a:pt x="429" y="34"/>
                  </a:lnTo>
                  <a:lnTo>
                    <a:pt x="429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0" y="39"/>
                  </a:lnTo>
                  <a:lnTo>
                    <a:pt x="417" y="39"/>
                  </a:lnTo>
                  <a:lnTo>
                    <a:pt x="412" y="40"/>
                  </a:lnTo>
                  <a:lnTo>
                    <a:pt x="408" y="41"/>
                  </a:lnTo>
                  <a:lnTo>
                    <a:pt x="407" y="40"/>
                  </a:lnTo>
                  <a:lnTo>
                    <a:pt x="407" y="40"/>
                  </a:lnTo>
                  <a:lnTo>
                    <a:pt x="407" y="39"/>
                  </a:lnTo>
                  <a:lnTo>
                    <a:pt x="407" y="39"/>
                  </a:lnTo>
                  <a:lnTo>
                    <a:pt x="412" y="38"/>
                  </a:lnTo>
                  <a:lnTo>
                    <a:pt x="417" y="37"/>
                  </a:lnTo>
                  <a:lnTo>
                    <a:pt x="422" y="34"/>
                  </a:lnTo>
                  <a:lnTo>
                    <a:pt x="423" y="34"/>
                  </a:lnTo>
                  <a:lnTo>
                    <a:pt x="424" y="33"/>
                  </a:lnTo>
                  <a:close/>
                  <a:moveTo>
                    <a:pt x="275" y="31"/>
                  </a:moveTo>
                  <a:lnTo>
                    <a:pt x="274" y="31"/>
                  </a:lnTo>
                  <a:lnTo>
                    <a:pt x="272" y="29"/>
                  </a:lnTo>
                  <a:lnTo>
                    <a:pt x="274" y="28"/>
                  </a:lnTo>
                  <a:lnTo>
                    <a:pt x="274" y="27"/>
                  </a:lnTo>
                  <a:lnTo>
                    <a:pt x="274" y="26"/>
                  </a:lnTo>
                  <a:lnTo>
                    <a:pt x="275" y="25"/>
                  </a:lnTo>
                  <a:lnTo>
                    <a:pt x="277" y="26"/>
                  </a:lnTo>
                  <a:lnTo>
                    <a:pt x="278" y="27"/>
                  </a:lnTo>
                  <a:lnTo>
                    <a:pt x="278" y="28"/>
                  </a:lnTo>
                  <a:lnTo>
                    <a:pt x="280" y="28"/>
                  </a:lnTo>
                  <a:lnTo>
                    <a:pt x="278" y="29"/>
                  </a:lnTo>
                  <a:lnTo>
                    <a:pt x="278" y="31"/>
                  </a:lnTo>
                  <a:lnTo>
                    <a:pt x="277" y="33"/>
                  </a:lnTo>
                  <a:lnTo>
                    <a:pt x="276" y="32"/>
                  </a:lnTo>
                  <a:lnTo>
                    <a:pt x="275" y="31"/>
                  </a:lnTo>
                  <a:close/>
                  <a:moveTo>
                    <a:pt x="333" y="20"/>
                  </a:moveTo>
                  <a:lnTo>
                    <a:pt x="334" y="19"/>
                  </a:lnTo>
                  <a:lnTo>
                    <a:pt x="334" y="20"/>
                  </a:lnTo>
                  <a:lnTo>
                    <a:pt x="334" y="21"/>
                  </a:lnTo>
                  <a:lnTo>
                    <a:pt x="336" y="22"/>
                  </a:lnTo>
                  <a:lnTo>
                    <a:pt x="336" y="24"/>
                  </a:lnTo>
                  <a:lnTo>
                    <a:pt x="333" y="24"/>
                  </a:lnTo>
                  <a:lnTo>
                    <a:pt x="333" y="22"/>
                  </a:lnTo>
                  <a:lnTo>
                    <a:pt x="333" y="21"/>
                  </a:lnTo>
                  <a:lnTo>
                    <a:pt x="333" y="20"/>
                  </a:lnTo>
                  <a:close/>
                  <a:moveTo>
                    <a:pt x="334" y="18"/>
                  </a:moveTo>
                  <a:lnTo>
                    <a:pt x="334" y="19"/>
                  </a:lnTo>
                  <a:lnTo>
                    <a:pt x="332" y="18"/>
                  </a:lnTo>
                  <a:lnTo>
                    <a:pt x="332" y="16"/>
                  </a:lnTo>
                  <a:lnTo>
                    <a:pt x="333" y="15"/>
                  </a:lnTo>
                  <a:lnTo>
                    <a:pt x="334" y="16"/>
                  </a:lnTo>
                  <a:lnTo>
                    <a:pt x="334" y="18"/>
                  </a:lnTo>
                  <a:close/>
                  <a:moveTo>
                    <a:pt x="364" y="41"/>
                  </a:moveTo>
                  <a:lnTo>
                    <a:pt x="364" y="43"/>
                  </a:lnTo>
                  <a:lnTo>
                    <a:pt x="363" y="44"/>
                  </a:lnTo>
                  <a:lnTo>
                    <a:pt x="364" y="44"/>
                  </a:lnTo>
                  <a:lnTo>
                    <a:pt x="364" y="45"/>
                  </a:lnTo>
                  <a:lnTo>
                    <a:pt x="363" y="46"/>
                  </a:lnTo>
                  <a:lnTo>
                    <a:pt x="363" y="47"/>
                  </a:lnTo>
                  <a:lnTo>
                    <a:pt x="363" y="49"/>
                  </a:lnTo>
                  <a:lnTo>
                    <a:pt x="364" y="51"/>
                  </a:lnTo>
                  <a:lnTo>
                    <a:pt x="364" y="52"/>
                  </a:lnTo>
                  <a:lnTo>
                    <a:pt x="364" y="53"/>
                  </a:lnTo>
                  <a:lnTo>
                    <a:pt x="364" y="55"/>
                  </a:lnTo>
                  <a:lnTo>
                    <a:pt x="362" y="56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8" y="59"/>
                  </a:lnTo>
                  <a:lnTo>
                    <a:pt x="358" y="61"/>
                  </a:lnTo>
                  <a:lnTo>
                    <a:pt x="357" y="61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5" y="64"/>
                  </a:lnTo>
                  <a:lnTo>
                    <a:pt x="354" y="65"/>
                  </a:lnTo>
                  <a:lnTo>
                    <a:pt x="350" y="68"/>
                  </a:lnTo>
                  <a:lnTo>
                    <a:pt x="350" y="68"/>
                  </a:lnTo>
                  <a:lnTo>
                    <a:pt x="350" y="69"/>
                  </a:lnTo>
                  <a:lnTo>
                    <a:pt x="351" y="70"/>
                  </a:lnTo>
                  <a:lnTo>
                    <a:pt x="351" y="72"/>
                  </a:lnTo>
                  <a:lnTo>
                    <a:pt x="351" y="74"/>
                  </a:lnTo>
                  <a:lnTo>
                    <a:pt x="351" y="75"/>
                  </a:lnTo>
                  <a:lnTo>
                    <a:pt x="350" y="76"/>
                  </a:lnTo>
                  <a:lnTo>
                    <a:pt x="350" y="77"/>
                  </a:lnTo>
                  <a:lnTo>
                    <a:pt x="350" y="78"/>
                  </a:lnTo>
                  <a:lnTo>
                    <a:pt x="349" y="80"/>
                  </a:lnTo>
                  <a:lnTo>
                    <a:pt x="346" y="82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2"/>
                  </a:lnTo>
                  <a:lnTo>
                    <a:pt x="342" y="81"/>
                  </a:lnTo>
                  <a:lnTo>
                    <a:pt x="340" y="82"/>
                  </a:lnTo>
                  <a:lnTo>
                    <a:pt x="338" y="84"/>
                  </a:lnTo>
                  <a:lnTo>
                    <a:pt x="334" y="86"/>
                  </a:lnTo>
                  <a:lnTo>
                    <a:pt x="334" y="87"/>
                  </a:lnTo>
                  <a:lnTo>
                    <a:pt x="334" y="88"/>
                  </a:lnTo>
                  <a:lnTo>
                    <a:pt x="334" y="89"/>
                  </a:lnTo>
                  <a:lnTo>
                    <a:pt x="332" y="92"/>
                  </a:lnTo>
                  <a:lnTo>
                    <a:pt x="328" y="92"/>
                  </a:lnTo>
                  <a:lnTo>
                    <a:pt x="325" y="90"/>
                  </a:lnTo>
                  <a:lnTo>
                    <a:pt x="321" y="90"/>
                  </a:lnTo>
                  <a:lnTo>
                    <a:pt x="320" y="88"/>
                  </a:lnTo>
                  <a:lnTo>
                    <a:pt x="319" y="87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19" y="82"/>
                  </a:lnTo>
                  <a:lnTo>
                    <a:pt x="321" y="78"/>
                  </a:lnTo>
                  <a:lnTo>
                    <a:pt x="318" y="81"/>
                  </a:lnTo>
                  <a:lnTo>
                    <a:pt x="317" y="80"/>
                  </a:lnTo>
                  <a:lnTo>
                    <a:pt x="313" y="81"/>
                  </a:lnTo>
                  <a:lnTo>
                    <a:pt x="309" y="82"/>
                  </a:lnTo>
                  <a:lnTo>
                    <a:pt x="307" y="80"/>
                  </a:lnTo>
                  <a:lnTo>
                    <a:pt x="303" y="81"/>
                  </a:lnTo>
                  <a:lnTo>
                    <a:pt x="300" y="81"/>
                  </a:lnTo>
                  <a:lnTo>
                    <a:pt x="300" y="80"/>
                  </a:lnTo>
                  <a:lnTo>
                    <a:pt x="300" y="78"/>
                  </a:lnTo>
                  <a:lnTo>
                    <a:pt x="299" y="77"/>
                  </a:lnTo>
                  <a:lnTo>
                    <a:pt x="299" y="76"/>
                  </a:lnTo>
                  <a:lnTo>
                    <a:pt x="296" y="76"/>
                  </a:lnTo>
                  <a:lnTo>
                    <a:pt x="294" y="76"/>
                  </a:lnTo>
                  <a:lnTo>
                    <a:pt x="293" y="75"/>
                  </a:lnTo>
                  <a:lnTo>
                    <a:pt x="293" y="74"/>
                  </a:lnTo>
                  <a:lnTo>
                    <a:pt x="289" y="71"/>
                  </a:lnTo>
                  <a:lnTo>
                    <a:pt x="289" y="70"/>
                  </a:lnTo>
                  <a:lnTo>
                    <a:pt x="289" y="69"/>
                  </a:lnTo>
                  <a:lnTo>
                    <a:pt x="289" y="68"/>
                  </a:lnTo>
                  <a:lnTo>
                    <a:pt x="290" y="68"/>
                  </a:lnTo>
                  <a:lnTo>
                    <a:pt x="294" y="66"/>
                  </a:lnTo>
                  <a:lnTo>
                    <a:pt x="294" y="68"/>
                  </a:lnTo>
                  <a:lnTo>
                    <a:pt x="294" y="68"/>
                  </a:lnTo>
                  <a:lnTo>
                    <a:pt x="295" y="69"/>
                  </a:lnTo>
                  <a:lnTo>
                    <a:pt x="300" y="70"/>
                  </a:lnTo>
                  <a:lnTo>
                    <a:pt x="303" y="70"/>
                  </a:lnTo>
                  <a:lnTo>
                    <a:pt x="303" y="69"/>
                  </a:lnTo>
                  <a:lnTo>
                    <a:pt x="299" y="68"/>
                  </a:lnTo>
                  <a:lnTo>
                    <a:pt x="296" y="65"/>
                  </a:lnTo>
                  <a:lnTo>
                    <a:pt x="296" y="64"/>
                  </a:lnTo>
                  <a:lnTo>
                    <a:pt x="301" y="64"/>
                  </a:lnTo>
                  <a:lnTo>
                    <a:pt x="306" y="64"/>
                  </a:lnTo>
                  <a:lnTo>
                    <a:pt x="311" y="63"/>
                  </a:lnTo>
                  <a:lnTo>
                    <a:pt x="311" y="62"/>
                  </a:lnTo>
                  <a:lnTo>
                    <a:pt x="311" y="61"/>
                  </a:lnTo>
                  <a:lnTo>
                    <a:pt x="315" y="59"/>
                  </a:lnTo>
                  <a:lnTo>
                    <a:pt x="315" y="58"/>
                  </a:lnTo>
                  <a:lnTo>
                    <a:pt x="314" y="58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8"/>
                  </a:lnTo>
                  <a:lnTo>
                    <a:pt x="311" y="58"/>
                  </a:lnTo>
                  <a:lnTo>
                    <a:pt x="311" y="57"/>
                  </a:lnTo>
                  <a:lnTo>
                    <a:pt x="307" y="57"/>
                  </a:lnTo>
                  <a:lnTo>
                    <a:pt x="302" y="58"/>
                  </a:lnTo>
                  <a:lnTo>
                    <a:pt x="297" y="58"/>
                  </a:lnTo>
                  <a:lnTo>
                    <a:pt x="293" y="59"/>
                  </a:lnTo>
                  <a:lnTo>
                    <a:pt x="293" y="61"/>
                  </a:lnTo>
                  <a:lnTo>
                    <a:pt x="290" y="61"/>
                  </a:lnTo>
                  <a:lnTo>
                    <a:pt x="290" y="63"/>
                  </a:lnTo>
                  <a:lnTo>
                    <a:pt x="287" y="63"/>
                  </a:lnTo>
                  <a:lnTo>
                    <a:pt x="287" y="62"/>
                  </a:lnTo>
                  <a:lnTo>
                    <a:pt x="286" y="62"/>
                  </a:lnTo>
                  <a:lnTo>
                    <a:pt x="284" y="62"/>
                  </a:lnTo>
                  <a:lnTo>
                    <a:pt x="282" y="62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80" y="61"/>
                  </a:lnTo>
                  <a:lnTo>
                    <a:pt x="280" y="59"/>
                  </a:lnTo>
                  <a:lnTo>
                    <a:pt x="278" y="58"/>
                  </a:lnTo>
                  <a:lnTo>
                    <a:pt x="277" y="59"/>
                  </a:lnTo>
                  <a:lnTo>
                    <a:pt x="276" y="58"/>
                  </a:lnTo>
                  <a:lnTo>
                    <a:pt x="276" y="57"/>
                  </a:lnTo>
                  <a:lnTo>
                    <a:pt x="276" y="56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5" y="53"/>
                  </a:lnTo>
                  <a:lnTo>
                    <a:pt x="274" y="52"/>
                  </a:lnTo>
                  <a:lnTo>
                    <a:pt x="272" y="52"/>
                  </a:lnTo>
                  <a:lnTo>
                    <a:pt x="274" y="51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49"/>
                  </a:lnTo>
                  <a:lnTo>
                    <a:pt x="278" y="49"/>
                  </a:lnTo>
                  <a:lnTo>
                    <a:pt x="278" y="47"/>
                  </a:lnTo>
                  <a:lnTo>
                    <a:pt x="277" y="47"/>
                  </a:lnTo>
                  <a:lnTo>
                    <a:pt x="278" y="46"/>
                  </a:lnTo>
                  <a:lnTo>
                    <a:pt x="278" y="45"/>
                  </a:lnTo>
                  <a:lnTo>
                    <a:pt x="278" y="46"/>
                  </a:lnTo>
                  <a:lnTo>
                    <a:pt x="280" y="46"/>
                  </a:lnTo>
                  <a:lnTo>
                    <a:pt x="280" y="47"/>
                  </a:lnTo>
                  <a:lnTo>
                    <a:pt x="280" y="46"/>
                  </a:lnTo>
                  <a:lnTo>
                    <a:pt x="280" y="45"/>
                  </a:lnTo>
                  <a:lnTo>
                    <a:pt x="281" y="45"/>
                  </a:lnTo>
                  <a:lnTo>
                    <a:pt x="281" y="44"/>
                  </a:lnTo>
                  <a:lnTo>
                    <a:pt x="282" y="43"/>
                  </a:lnTo>
                  <a:lnTo>
                    <a:pt x="281" y="44"/>
                  </a:lnTo>
                  <a:lnTo>
                    <a:pt x="276" y="44"/>
                  </a:lnTo>
                  <a:lnTo>
                    <a:pt x="275" y="43"/>
                  </a:lnTo>
                  <a:lnTo>
                    <a:pt x="274" y="43"/>
                  </a:lnTo>
                  <a:lnTo>
                    <a:pt x="274" y="41"/>
                  </a:lnTo>
                  <a:lnTo>
                    <a:pt x="275" y="43"/>
                  </a:lnTo>
                  <a:lnTo>
                    <a:pt x="275" y="41"/>
                  </a:lnTo>
                  <a:lnTo>
                    <a:pt x="276" y="41"/>
                  </a:lnTo>
                  <a:lnTo>
                    <a:pt x="274" y="40"/>
                  </a:lnTo>
                  <a:lnTo>
                    <a:pt x="272" y="39"/>
                  </a:lnTo>
                  <a:lnTo>
                    <a:pt x="272" y="39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70" y="39"/>
                  </a:lnTo>
                  <a:lnTo>
                    <a:pt x="269" y="39"/>
                  </a:lnTo>
                  <a:lnTo>
                    <a:pt x="270" y="39"/>
                  </a:lnTo>
                  <a:lnTo>
                    <a:pt x="270" y="38"/>
                  </a:lnTo>
                  <a:lnTo>
                    <a:pt x="271" y="37"/>
                  </a:lnTo>
                  <a:lnTo>
                    <a:pt x="271" y="35"/>
                  </a:lnTo>
                  <a:lnTo>
                    <a:pt x="272" y="35"/>
                  </a:lnTo>
                  <a:lnTo>
                    <a:pt x="272" y="37"/>
                  </a:lnTo>
                  <a:lnTo>
                    <a:pt x="274" y="35"/>
                  </a:lnTo>
                  <a:lnTo>
                    <a:pt x="275" y="37"/>
                  </a:lnTo>
                  <a:lnTo>
                    <a:pt x="276" y="37"/>
                  </a:lnTo>
                  <a:lnTo>
                    <a:pt x="277" y="35"/>
                  </a:lnTo>
                  <a:lnTo>
                    <a:pt x="278" y="37"/>
                  </a:lnTo>
                  <a:lnTo>
                    <a:pt x="278" y="38"/>
                  </a:lnTo>
                  <a:lnTo>
                    <a:pt x="280" y="37"/>
                  </a:lnTo>
                  <a:lnTo>
                    <a:pt x="280" y="35"/>
                  </a:lnTo>
                  <a:lnTo>
                    <a:pt x="278" y="34"/>
                  </a:lnTo>
                  <a:lnTo>
                    <a:pt x="281" y="35"/>
                  </a:lnTo>
                  <a:lnTo>
                    <a:pt x="282" y="38"/>
                  </a:lnTo>
                  <a:lnTo>
                    <a:pt x="284" y="39"/>
                  </a:lnTo>
                  <a:lnTo>
                    <a:pt x="284" y="40"/>
                  </a:lnTo>
                  <a:lnTo>
                    <a:pt x="284" y="41"/>
                  </a:lnTo>
                  <a:lnTo>
                    <a:pt x="286" y="41"/>
                  </a:lnTo>
                  <a:lnTo>
                    <a:pt x="286" y="40"/>
                  </a:lnTo>
                  <a:lnTo>
                    <a:pt x="287" y="39"/>
                  </a:lnTo>
                  <a:lnTo>
                    <a:pt x="287" y="39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87" y="37"/>
                  </a:lnTo>
                  <a:lnTo>
                    <a:pt x="286" y="37"/>
                  </a:lnTo>
                  <a:lnTo>
                    <a:pt x="284" y="35"/>
                  </a:lnTo>
                  <a:lnTo>
                    <a:pt x="284" y="33"/>
                  </a:lnTo>
                  <a:lnTo>
                    <a:pt x="283" y="33"/>
                  </a:lnTo>
                  <a:lnTo>
                    <a:pt x="283" y="32"/>
                  </a:lnTo>
                  <a:lnTo>
                    <a:pt x="283" y="31"/>
                  </a:lnTo>
                  <a:lnTo>
                    <a:pt x="283" y="29"/>
                  </a:lnTo>
                  <a:lnTo>
                    <a:pt x="283" y="28"/>
                  </a:lnTo>
                  <a:lnTo>
                    <a:pt x="282" y="27"/>
                  </a:lnTo>
                  <a:lnTo>
                    <a:pt x="282" y="26"/>
                  </a:lnTo>
                  <a:lnTo>
                    <a:pt x="282" y="25"/>
                  </a:lnTo>
                  <a:lnTo>
                    <a:pt x="286" y="26"/>
                  </a:lnTo>
                  <a:lnTo>
                    <a:pt x="286" y="27"/>
                  </a:lnTo>
                  <a:lnTo>
                    <a:pt x="288" y="33"/>
                  </a:lnTo>
                  <a:lnTo>
                    <a:pt x="289" y="34"/>
                  </a:lnTo>
                  <a:lnTo>
                    <a:pt x="291" y="34"/>
                  </a:lnTo>
                  <a:lnTo>
                    <a:pt x="290" y="33"/>
                  </a:lnTo>
                  <a:lnTo>
                    <a:pt x="289" y="32"/>
                  </a:lnTo>
                  <a:lnTo>
                    <a:pt x="290" y="29"/>
                  </a:lnTo>
                  <a:lnTo>
                    <a:pt x="290" y="28"/>
                  </a:lnTo>
                  <a:lnTo>
                    <a:pt x="290" y="27"/>
                  </a:lnTo>
                  <a:lnTo>
                    <a:pt x="291" y="26"/>
                  </a:lnTo>
                  <a:lnTo>
                    <a:pt x="290" y="26"/>
                  </a:lnTo>
                  <a:lnTo>
                    <a:pt x="291" y="25"/>
                  </a:lnTo>
                  <a:lnTo>
                    <a:pt x="291" y="24"/>
                  </a:lnTo>
                  <a:lnTo>
                    <a:pt x="288" y="24"/>
                  </a:lnTo>
                  <a:lnTo>
                    <a:pt x="287" y="24"/>
                  </a:lnTo>
                  <a:lnTo>
                    <a:pt x="287" y="22"/>
                  </a:lnTo>
                  <a:lnTo>
                    <a:pt x="287" y="20"/>
                  </a:lnTo>
                  <a:lnTo>
                    <a:pt x="287" y="19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9"/>
                  </a:lnTo>
                  <a:lnTo>
                    <a:pt x="289" y="20"/>
                  </a:lnTo>
                  <a:lnTo>
                    <a:pt x="289" y="19"/>
                  </a:lnTo>
                  <a:lnTo>
                    <a:pt x="289" y="18"/>
                  </a:lnTo>
                  <a:lnTo>
                    <a:pt x="289" y="16"/>
                  </a:lnTo>
                  <a:lnTo>
                    <a:pt x="290" y="16"/>
                  </a:lnTo>
                  <a:lnTo>
                    <a:pt x="290" y="18"/>
                  </a:lnTo>
                  <a:lnTo>
                    <a:pt x="293" y="18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3" y="22"/>
                  </a:lnTo>
                  <a:lnTo>
                    <a:pt x="293" y="24"/>
                  </a:lnTo>
                  <a:lnTo>
                    <a:pt x="293" y="22"/>
                  </a:lnTo>
                  <a:lnTo>
                    <a:pt x="294" y="21"/>
                  </a:lnTo>
                  <a:lnTo>
                    <a:pt x="295" y="21"/>
                  </a:lnTo>
                  <a:lnTo>
                    <a:pt x="296" y="22"/>
                  </a:lnTo>
                  <a:lnTo>
                    <a:pt x="296" y="24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6"/>
                  </a:lnTo>
                  <a:lnTo>
                    <a:pt x="296" y="27"/>
                  </a:lnTo>
                  <a:lnTo>
                    <a:pt x="297" y="28"/>
                  </a:lnTo>
                  <a:lnTo>
                    <a:pt x="297" y="29"/>
                  </a:lnTo>
                  <a:lnTo>
                    <a:pt x="300" y="28"/>
                  </a:lnTo>
                  <a:lnTo>
                    <a:pt x="300" y="29"/>
                  </a:lnTo>
                  <a:lnTo>
                    <a:pt x="299" y="29"/>
                  </a:lnTo>
                  <a:lnTo>
                    <a:pt x="299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0" y="33"/>
                  </a:lnTo>
                  <a:lnTo>
                    <a:pt x="300" y="34"/>
                  </a:lnTo>
                  <a:lnTo>
                    <a:pt x="301" y="34"/>
                  </a:lnTo>
                  <a:lnTo>
                    <a:pt x="303" y="33"/>
                  </a:lnTo>
                  <a:lnTo>
                    <a:pt x="305" y="32"/>
                  </a:lnTo>
                  <a:lnTo>
                    <a:pt x="305" y="31"/>
                  </a:lnTo>
                  <a:lnTo>
                    <a:pt x="305" y="32"/>
                  </a:lnTo>
                  <a:lnTo>
                    <a:pt x="305" y="33"/>
                  </a:lnTo>
                  <a:lnTo>
                    <a:pt x="306" y="34"/>
                  </a:lnTo>
                  <a:lnTo>
                    <a:pt x="305" y="34"/>
                  </a:lnTo>
                  <a:lnTo>
                    <a:pt x="306" y="34"/>
                  </a:lnTo>
                  <a:lnTo>
                    <a:pt x="306" y="33"/>
                  </a:lnTo>
                  <a:lnTo>
                    <a:pt x="306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1" y="32"/>
                  </a:lnTo>
                  <a:lnTo>
                    <a:pt x="311" y="33"/>
                  </a:lnTo>
                  <a:lnTo>
                    <a:pt x="311" y="34"/>
                  </a:lnTo>
                  <a:lnTo>
                    <a:pt x="311" y="35"/>
                  </a:lnTo>
                  <a:lnTo>
                    <a:pt x="309" y="37"/>
                  </a:lnTo>
                  <a:lnTo>
                    <a:pt x="308" y="39"/>
                  </a:lnTo>
                  <a:lnTo>
                    <a:pt x="309" y="38"/>
                  </a:lnTo>
                  <a:lnTo>
                    <a:pt x="311" y="38"/>
                  </a:lnTo>
                  <a:lnTo>
                    <a:pt x="312" y="39"/>
                  </a:lnTo>
                  <a:lnTo>
                    <a:pt x="313" y="39"/>
                  </a:lnTo>
                  <a:lnTo>
                    <a:pt x="313" y="40"/>
                  </a:lnTo>
                  <a:lnTo>
                    <a:pt x="313" y="41"/>
                  </a:lnTo>
                  <a:lnTo>
                    <a:pt x="314" y="43"/>
                  </a:lnTo>
                  <a:lnTo>
                    <a:pt x="314" y="44"/>
                  </a:lnTo>
                  <a:lnTo>
                    <a:pt x="314" y="45"/>
                  </a:lnTo>
                  <a:lnTo>
                    <a:pt x="314" y="46"/>
                  </a:lnTo>
                  <a:lnTo>
                    <a:pt x="314" y="47"/>
                  </a:lnTo>
                  <a:lnTo>
                    <a:pt x="315" y="47"/>
                  </a:lnTo>
                  <a:lnTo>
                    <a:pt x="315" y="46"/>
                  </a:lnTo>
                  <a:lnTo>
                    <a:pt x="317" y="45"/>
                  </a:lnTo>
                  <a:lnTo>
                    <a:pt x="315" y="45"/>
                  </a:lnTo>
                  <a:lnTo>
                    <a:pt x="315" y="44"/>
                  </a:lnTo>
                  <a:lnTo>
                    <a:pt x="317" y="44"/>
                  </a:lnTo>
                  <a:lnTo>
                    <a:pt x="317" y="45"/>
                  </a:lnTo>
                  <a:lnTo>
                    <a:pt x="318" y="45"/>
                  </a:lnTo>
                  <a:lnTo>
                    <a:pt x="317" y="44"/>
                  </a:lnTo>
                  <a:lnTo>
                    <a:pt x="317" y="43"/>
                  </a:lnTo>
                  <a:lnTo>
                    <a:pt x="315" y="41"/>
                  </a:lnTo>
                  <a:lnTo>
                    <a:pt x="317" y="43"/>
                  </a:lnTo>
                  <a:lnTo>
                    <a:pt x="317" y="41"/>
                  </a:lnTo>
                  <a:lnTo>
                    <a:pt x="317" y="39"/>
                  </a:lnTo>
                  <a:lnTo>
                    <a:pt x="317" y="38"/>
                  </a:lnTo>
                  <a:lnTo>
                    <a:pt x="317" y="37"/>
                  </a:lnTo>
                  <a:lnTo>
                    <a:pt x="317" y="35"/>
                  </a:lnTo>
                  <a:lnTo>
                    <a:pt x="317" y="34"/>
                  </a:lnTo>
                  <a:lnTo>
                    <a:pt x="317" y="33"/>
                  </a:lnTo>
                  <a:lnTo>
                    <a:pt x="317" y="31"/>
                  </a:lnTo>
                  <a:lnTo>
                    <a:pt x="318" y="31"/>
                  </a:lnTo>
                  <a:lnTo>
                    <a:pt x="318" y="29"/>
                  </a:lnTo>
                  <a:lnTo>
                    <a:pt x="318" y="28"/>
                  </a:lnTo>
                  <a:lnTo>
                    <a:pt x="317" y="27"/>
                  </a:lnTo>
                  <a:lnTo>
                    <a:pt x="317" y="26"/>
                  </a:lnTo>
                  <a:lnTo>
                    <a:pt x="315" y="26"/>
                  </a:lnTo>
                  <a:lnTo>
                    <a:pt x="315" y="25"/>
                  </a:lnTo>
                  <a:lnTo>
                    <a:pt x="315" y="24"/>
                  </a:lnTo>
                  <a:lnTo>
                    <a:pt x="317" y="22"/>
                  </a:lnTo>
                  <a:lnTo>
                    <a:pt x="317" y="21"/>
                  </a:lnTo>
                  <a:lnTo>
                    <a:pt x="317" y="20"/>
                  </a:lnTo>
                  <a:lnTo>
                    <a:pt x="319" y="21"/>
                  </a:lnTo>
                  <a:lnTo>
                    <a:pt x="319" y="22"/>
                  </a:lnTo>
                  <a:lnTo>
                    <a:pt x="319" y="25"/>
                  </a:lnTo>
                  <a:lnTo>
                    <a:pt x="319" y="26"/>
                  </a:lnTo>
                  <a:lnTo>
                    <a:pt x="319" y="27"/>
                  </a:lnTo>
                  <a:lnTo>
                    <a:pt x="320" y="27"/>
                  </a:lnTo>
                  <a:lnTo>
                    <a:pt x="320" y="26"/>
                  </a:lnTo>
                  <a:lnTo>
                    <a:pt x="319" y="25"/>
                  </a:lnTo>
                  <a:lnTo>
                    <a:pt x="320" y="25"/>
                  </a:lnTo>
                  <a:lnTo>
                    <a:pt x="320" y="24"/>
                  </a:lnTo>
                  <a:lnTo>
                    <a:pt x="320" y="22"/>
                  </a:lnTo>
                  <a:lnTo>
                    <a:pt x="321" y="22"/>
                  </a:lnTo>
                  <a:lnTo>
                    <a:pt x="321" y="21"/>
                  </a:lnTo>
                  <a:lnTo>
                    <a:pt x="321" y="20"/>
                  </a:lnTo>
                  <a:lnTo>
                    <a:pt x="320" y="20"/>
                  </a:lnTo>
                  <a:lnTo>
                    <a:pt x="320" y="19"/>
                  </a:lnTo>
                  <a:lnTo>
                    <a:pt x="320" y="18"/>
                  </a:lnTo>
                  <a:lnTo>
                    <a:pt x="320" y="16"/>
                  </a:lnTo>
                  <a:lnTo>
                    <a:pt x="320" y="15"/>
                  </a:lnTo>
                  <a:lnTo>
                    <a:pt x="321" y="15"/>
                  </a:lnTo>
                  <a:lnTo>
                    <a:pt x="321" y="18"/>
                  </a:lnTo>
                  <a:lnTo>
                    <a:pt x="324" y="19"/>
                  </a:lnTo>
                  <a:lnTo>
                    <a:pt x="325" y="21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4"/>
                  </a:lnTo>
                  <a:lnTo>
                    <a:pt x="324" y="24"/>
                  </a:lnTo>
                  <a:lnTo>
                    <a:pt x="324" y="25"/>
                  </a:lnTo>
                  <a:lnTo>
                    <a:pt x="325" y="26"/>
                  </a:lnTo>
                  <a:lnTo>
                    <a:pt x="325" y="27"/>
                  </a:lnTo>
                  <a:lnTo>
                    <a:pt x="325" y="28"/>
                  </a:lnTo>
                  <a:lnTo>
                    <a:pt x="325" y="29"/>
                  </a:lnTo>
                  <a:lnTo>
                    <a:pt x="325" y="31"/>
                  </a:lnTo>
                  <a:lnTo>
                    <a:pt x="324" y="31"/>
                  </a:lnTo>
                  <a:lnTo>
                    <a:pt x="323" y="32"/>
                  </a:lnTo>
                  <a:lnTo>
                    <a:pt x="321" y="35"/>
                  </a:lnTo>
                  <a:lnTo>
                    <a:pt x="321" y="37"/>
                  </a:lnTo>
                  <a:lnTo>
                    <a:pt x="321" y="38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4" y="39"/>
                  </a:lnTo>
                  <a:lnTo>
                    <a:pt x="324" y="39"/>
                  </a:lnTo>
                  <a:lnTo>
                    <a:pt x="323" y="38"/>
                  </a:lnTo>
                  <a:lnTo>
                    <a:pt x="323" y="37"/>
                  </a:lnTo>
                  <a:lnTo>
                    <a:pt x="324" y="37"/>
                  </a:lnTo>
                  <a:lnTo>
                    <a:pt x="324" y="35"/>
                  </a:lnTo>
                  <a:lnTo>
                    <a:pt x="325" y="35"/>
                  </a:lnTo>
                  <a:lnTo>
                    <a:pt x="325" y="37"/>
                  </a:lnTo>
                  <a:lnTo>
                    <a:pt x="325" y="38"/>
                  </a:lnTo>
                  <a:lnTo>
                    <a:pt x="325" y="39"/>
                  </a:lnTo>
                  <a:lnTo>
                    <a:pt x="326" y="39"/>
                  </a:lnTo>
                  <a:lnTo>
                    <a:pt x="326" y="38"/>
                  </a:lnTo>
                  <a:lnTo>
                    <a:pt x="326" y="37"/>
                  </a:lnTo>
                  <a:lnTo>
                    <a:pt x="326" y="35"/>
                  </a:lnTo>
                  <a:lnTo>
                    <a:pt x="326" y="34"/>
                  </a:lnTo>
                  <a:lnTo>
                    <a:pt x="326" y="35"/>
                  </a:lnTo>
                  <a:lnTo>
                    <a:pt x="327" y="35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37"/>
                  </a:lnTo>
                  <a:lnTo>
                    <a:pt x="330" y="35"/>
                  </a:lnTo>
                  <a:lnTo>
                    <a:pt x="330" y="34"/>
                  </a:lnTo>
                  <a:lnTo>
                    <a:pt x="330" y="33"/>
                  </a:lnTo>
                  <a:lnTo>
                    <a:pt x="330" y="32"/>
                  </a:lnTo>
                  <a:lnTo>
                    <a:pt x="328" y="31"/>
                  </a:lnTo>
                  <a:lnTo>
                    <a:pt x="330" y="31"/>
                  </a:lnTo>
                  <a:lnTo>
                    <a:pt x="330" y="29"/>
                  </a:lnTo>
                  <a:lnTo>
                    <a:pt x="330" y="28"/>
                  </a:lnTo>
                  <a:lnTo>
                    <a:pt x="331" y="29"/>
                  </a:lnTo>
                  <a:lnTo>
                    <a:pt x="332" y="29"/>
                  </a:lnTo>
                  <a:lnTo>
                    <a:pt x="332" y="31"/>
                  </a:lnTo>
                  <a:lnTo>
                    <a:pt x="331" y="29"/>
                  </a:lnTo>
                  <a:lnTo>
                    <a:pt x="331" y="28"/>
                  </a:lnTo>
                  <a:lnTo>
                    <a:pt x="333" y="28"/>
                  </a:lnTo>
                  <a:lnTo>
                    <a:pt x="334" y="31"/>
                  </a:lnTo>
                  <a:lnTo>
                    <a:pt x="334" y="29"/>
                  </a:lnTo>
                  <a:lnTo>
                    <a:pt x="336" y="29"/>
                  </a:lnTo>
                  <a:lnTo>
                    <a:pt x="336" y="28"/>
                  </a:lnTo>
                  <a:lnTo>
                    <a:pt x="336" y="27"/>
                  </a:lnTo>
                  <a:lnTo>
                    <a:pt x="334" y="27"/>
                  </a:lnTo>
                  <a:lnTo>
                    <a:pt x="333" y="26"/>
                  </a:lnTo>
                  <a:lnTo>
                    <a:pt x="334" y="25"/>
                  </a:lnTo>
                  <a:lnTo>
                    <a:pt x="337" y="26"/>
                  </a:lnTo>
                  <a:lnTo>
                    <a:pt x="338" y="28"/>
                  </a:lnTo>
                  <a:lnTo>
                    <a:pt x="337" y="28"/>
                  </a:lnTo>
                  <a:lnTo>
                    <a:pt x="337" y="29"/>
                  </a:lnTo>
                  <a:lnTo>
                    <a:pt x="337" y="31"/>
                  </a:lnTo>
                  <a:lnTo>
                    <a:pt x="337" y="32"/>
                  </a:lnTo>
                  <a:lnTo>
                    <a:pt x="338" y="32"/>
                  </a:lnTo>
                  <a:lnTo>
                    <a:pt x="338" y="31"/>
                  </a:lnTo>
                  <a:lnTo>
                    <a:pt x="339" y="29"/>
                  </a:lnTo>
                  <a:lnTo>
                    <a:pt x="339" y="28"/>
                  </a:lnTo>
                  <a:lnTo>
                    <a:pt x="340" y="27"/>
                  </a:lnTo>
                  <a:lnTo>
                    <a:pt x="340" y="26"/>
                  </a:lnTo>
                  <a:lnTo>
                    <a:pt x="342" y="27"/>
                  </a:lnTo>
                  <a:lnTo>
                    <a:pt x="342" y="28"/>
                  </a:lnTo>
                  <a:lnTo>
                    <a:pt x="340" y="28"/>
                  </a:lnTo>
                  <a:lnTo>
                    <a:pt x="340" y="29"/>
                  </a:lnTo>
                  <a:lnTo>
                    <a:pt x="340" y="31"/>
                  </a:lnTo>
                  <a:lnTo>
                    <a:pt x="340" y="32"/>
                  </a:lnTo>
                  <a:lnTo>
                    <a:pt x="342" y="32"/>
                  </a:lnTo>
                  <a:lnTo>
                    <a:pt x="343" y="32"/>
                  </a:lnTo>
                  <a:lnTo>
                    <a:pt x="344" y="31"/>
                  </a:lnTo>
                  <a:lnTo>
                    <a:pt x="346" y="29"/>
                  </a:lnTo>
                  <a:lnTo>
                    <a:pt x="346" y="31"/>
                  </a:lnTo>
                  <a:lnTo>
                    <a:pt x="345" y="32"/>
                  </a:lnTo>
                  <a:lnTo>
                    <a:pt x="345" y="33"/>
                  </a:lnTo>
                  <a:lnTo>
                    <a:pt x="348" y="33"/>
                  </a:lnTo>
                  <a:lnTo>
                    <a:pt x="348" y="32"/>
                  </a:lnTo>
                  <a:lnTo>
                    <a:pt x="348" y="33"/>
                  </a:lnTo>
                  <a:lnTo>
                    <a:pt x="349" y="33"/>
                  </a:lnTo>
                  <a:lnTo>
                    <a:pt x="349" y="34"/>
                  </a:lnTo>
                  <a:lnTo>
                    <a:pt x="349" y="35"/>
                  </a:lnTo>
                  <a:lnTo>
                    <a:pt x="350" y="33"/>
                  </a:lnTo>
                  <a:lnTo>
                    <a:pt x="350" y="34"/>
                  </a:lnTo>
                  <a:lnTo>
                    <a:pt x="350" y="35"/>
                  </a:lnTo>
                  <a:lnTo>
                    <a:pt x="350" y="37"/>
                  </a:lnTo>
                  <a:lnTo>
                    <a:pt x="350" y="37"/>
                  </a:lnTo>
                  <a:lnTo>
                    <a:pt x="351" y="35"/>
                  </a:lnTo>
                  <a:lnTo>
                    <a:pt x="356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4" y="40"/>
                  </a:lnTo>
                  <a:lnTo>
                    <a:pt x="364" y="41"/>
                  </a:lnTo>
                  <a:close/>
                  <a:moveTo>
                    <a:pt x="291" y="18"/>
                  </a:moveTo>
                  <a:lnTo>
                    <a:pt x="291" y="16"/>
                  </a:lnTo>
                  <a:lnTo>
                    <a:pt x="291" y="15"/>
                  </a:lnTo>
                  <a:lnTo>
                    <a:pt x="291" y="14"/>
                  </a:lnTo>
                  <a:lnTo>
                    <a:pt x="293" y="14"/>
                  </a:lnTo>
                  <a:lnTo>
                    <a:pt x="293" y="14"/>
                  </a:lnTo>
                  <a:lnTo>
                    <a:pt x="293" y="15"/>
                  </a:lnTo>
                  <a:lnTo>
                    <a:pt x="293" y="16"/>
                  </a:lnTo>
                  <a:lnTo>
                    <a:pt x="293" y="16"/>
                  </a:lnTo>
                  <a:lnTo>
                    <a:pt x="293" y="18"/>
                  </a:lnTo>
                  <a:lnTo>
                    <a:pt x="291" y="18"/>
                  </a:lnTo>
                  <a:close/>
                  <a:moveTo>
                    <a:pt x="299" y="9"/>
                  </a:moveTo>
                  <a:lnTo>
                    <a:pt x="299" y="8"/>
                  </a:lnTo>
                  <a:lnTo>
                    <a:pt x="296" y="7"/>
                  </a:lnTo>
                  <a:lnTo>
                    <a:pt x="300" y="7"/>
                  </a:lnTo>
                  <a:lnTo>
                    <a:pt x="300" y="8"/>
                  </a:lnTo>
                  <a:lnTo>
                    <a:pt x="300" y="9"/>
                  </a:lnTo>
                  <a:lnTo>
                    <a:pt x="299" y="9"/>
                  </a:lnTo>
                  <a:close/>
                  <a:moveTo>
                    <a:pt x="303" y="7"/>
                  </a:moveTo>
                  <a:lnTo>
                    <a:pt x="303" y="8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2" y="6"/>
                  </a:lnTo>
                  <a:lnTo>
                    <a:pt x="303" y="4"/>
                  </a:lnTo>
                  <a:lnTo>
                    <a:pt x="306" y="4"/>
                  </a:lnTo>
                  <a:lnTo>
                    <a:pt x="305" y="4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3" y="7"/>
                  </a:lnTo>
                  <a:close/>
                  <a:moveTo>
                    <a:pt x="297" y="2"/>
                  </a:moveTo>
                  <a:lnTo>
                    <a:pt x="296" y="2"/>
                  </a:lnTo>
                  <a:lnTo>
                    <a:pt x="296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299" y="2"/>
                  </a:lnTo>
                  <a:lnTo>
                    <a:pt x="300" y="3"/>
                  </a:lnTo>
                  <a:lnTo>
                    <a:pt x="301" y="3"/>
                  </a:lnTo>
                  <a:lnTo>
                    <a:pt x="302" y="3"/>
                  </a:lnTo>
                  <a:lnTo>
                    <a:pt x="302" y="4"/>
                  </a:lnTo>
                  <a:lnTo>
                    <a:pt x="301" y="4"/>
                  </a:lnTo>
                  <a:lnTo>
                    <a:pt x="301" y="6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4"/>
                  </a:lnTo>
                  <a:lnTo>
                    <a:pt x="299" y="3"/>
                  </a:lnTo>
                  <a:lnTo>
                    <a:pt x="297" y="2"/>
                  </a:lnTo>
                  <a:close/>
                  <a:moveTo>
                    <a:pt x="126" y="2095"/>
                  </a:moveTo>
                  <a:lnTo>
                    <a:pt x="126" y="2096"/>
                  </a:lnTo>
                  <a:lnTo>
                    <a:pt x="124" y="2096"/>
                  </a:lnTo>
                  <a:lnTo>
                    <a:pt x="124" y="2095"/>
                  </a:lnTo>
                  <a:lnTo>
                    <a:pt x="126" y="2095"/>
                  </a:lnTo>
                  <a:close/>
                  <a:moveTo>
                    <a:pt x="203" y="707"/>
                  </a:moveTo>
                  <a:lnTo>
                    <a:pt x="203" y="708"/>
                  </a:lnTo>
                  <a:lnTo>
                    <a:pt x="202" y="708"/>
                  </a:lnTo>
                  <a:lnTo>
                    <a:pt x="202" y="707"/>
                  </a:lnTo>
                  <a:lnTo>
                    <a:pt x="202" y="708"/>
                  </a:lnTo>
                  <a:lnTo>
                    <a:pt x="203" y="708"/>
                  </a:lnTo>
                  <a:lnTo>
                    <a:pt x="203" y="707"/>
                  </a:lnTo>
                  <a:close/>
                  <a:moveTo>
                    <a:pt x="201" y="707"/>
                  </a:moveTo>
                  <a:lnTo>
                    <a:pt x="201" y="708"/>
                  </a:lnTo>
                  <a:lnTo>
                    <a:pt x="201" y="707"/>
                  </a:lnTo>
                  <a:lnTo>
                    <a:pt x="200" y="707"/>
                  </a:lnTo>
                  <a:lnTo>
                    <a:pt x="201" y="707"/>
                  </a:lnTo>
                  <a:close/>
                  <a:moveTo>
                    <a:pt x="145" y="688"/>
                  </a:moveTo>
                  <a:lnTo>
                    <a:pt x="145" y="689"/>
                  </a:lnTo>
                  <a:lnTo>
                    <a:pt x="145" y="691"/>
                  </a:lnTo>
                  <a:lnTo>
                    <a:pt x="144" y="689"/>
                  </a:lnTo>
                  <a:lnTo>
                    <a:pt x="144" y="688"/>
                  </a:lnTo>
                  <a:lnTo>
                    <a:pt x="144" y="689"/>
                  </a:lnTo>
                  <a:lnTo>
                    <a:pt x="145" y="689"/>
                  </a:lnTo>
                  <a:lnTo>
                    <a:pt x="144" y="689"/>
                  </a:lnTo>
                  <a:lnTo>
                    <a:pt x="144" y="688"/>
                  </a:lnTo>
                  <a:lnTo>
                    <a:pt x="145" y="688"/>
                  </a:lnTo>
                  <a:close/>
                  <a:moveTo>
                    <a:pt x="141" y="672"/>
                  </a:moveTo>
                  <a:lnTo>
                    <a:pt x="140" y="672"/>
                  </a:lnTo>
                  <a:lnTo>
                    <a:pt x="140" y="672"/>
                  </a:lnTo>
                  <a:lnTo>
                    <a:pt x="139" y="672"/>
                  </a:lnTo>
                  <a:lnTo>
                    <a:pt x="140" y="672"/>
                  </a:lnTo>
                  <a:lnTo>
                    <a:pt x="141" y="672"/>
                  </a:lnTo>
                  <a:close/>
                  <a:moveTo>
                    <a:pt x="139" y="669"/>
                  </a:moveTo>
                  <a:lnTo>
                    <a:pt x="139" y="670"/>
                  </a:lnTo>
                  <a:lnTo>
                    <a:pt x="139" y="669"/>
                  </a:lnTo>
                  <a:lnTo>
                    <a:pt x="139" y="670"/>
                  </a:lnTo>
                  <a:lnTo>
                    <a:pt x="138" y="670"/>
                  </a:lnTo>
                  <a:lnTo>
                    <a:pt x="138" y="669"/>
                  </a:lnTo>
                  <a:lnTo>
                    <a:pt x="139" y="668"/>
                  </a:lnTo>
                  <a:lnTo>
                    <a:pt x="139" y="669"/>
                  </a:lnTo>
                  <a:close/>
                  <a:moveTo>
                    <a:pt x="142" y="648"/>
                  </a:moveTo>
                  <a:lnTo>
                    <a:pt x="144" y="648"/>
                  </a:lnTo>
                  <a:lnTo>
                    <a:pt x="144" y="649"/>
                  </a:lnTo>
                  <a:lnTo>
                    <a:pt x="142" y="649"/>
                  </a:lnTo>
                  <a:lnTo>
                    <a:pt x="142" y="650"/>
                  </a:lnTo>
                  <a:lnTo>
                    <a:pt x="142" y="649"/>
                  </a:lnTo>
                  <a:lnTo>
                    <a:pt x="141" y="649"/>
                  </a:lnTo>
                  <a:lnTo>
                    <a:pt x="141" y="648"/>
                  </a:lnTo>
                  <a:lnTo>
                    <a:pt x="142" y="648"/>
                  </a:lnTo>
                  <a:close/>
                  <a:moveTo>
                    <a:pt x="148" y="642"/>
                  </a:moveTo>
                  <a:lnTo>
                    <a:pt x="150" y="642"/>
                  </a:lnTo>
                  <a:lnTo>
                    <a:pt x="148" y="642"/>
                  </a:lnTo>
                  <a:close/>
                  <a:moveTo>
                    <a:pt x="148" y="642"/>
                  </a:moveTo>
                  <a:lnTo>
                    <a:pt x="147" y="642"/>
                  </a:lnTo>
                  <a:lnTo>
                    <a:pt x="148" y="642"/>
                  </a:lnTo>
                  <a:close/>
                  <a:moveTo>
                    <a:pt x="175" y="623"/>
                  </a:moveTo>
                  <a:lnTo>
                    <a:pt x="176" y="623"/>
                  </a:lnTo>
                  <a:lnTo>
                    <a:pt x="175" y="623"/>
                  </a:lnTo>
                  <a:lnTo>
                    <a:pt x="173" y="623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23"/>
                  </a:lnTo>
                  <a:close/>
                  <a:moveTo>
                    <a:pt x="183" y="613"/>
                  </a:moveTo>
                  <a:lnTo>
                    <a:pt x="182" y="613"/>
                  </a:lnTo>
                  <a:lnTo>
                    <a:pt x="182" y="613"/>
                  </a:lnTo>
                  <a:lnTo>
                    <a:pt x="182" y="613"/>
                  </a:lnTo>
                  <a:lnTo>
                    <a:pt x="183" y="613"/>
                  </a:lnTo>
                  <a:close/>
                  <a:moveTo>
                    <a:pt x="191" y="603"/>
                  </a:moveTo>
                  <a:lnTo>
                    <a:pt x="191" y="605"/>
                  </a:lnTo>
                  <a:lnTo>
                    <a:pt x="190" y="605"/>
                  </a:lnTo>
                  <a:lnTo>
                    <a:pt x="190" y="603"/>
                  </a:lnTo>
                  <a:lnTo>
                    <a:pt x="191" y="603"/>
                  </a:lnTo>
                  <a:close/>
                  <a:moveTo>
                    <a:pt x="207" y="590"/>
                  </a:moveTo>
                  <a:lnTo>
                    <a:pt x="207" y="592"/>
                  </a:lnTo>
                  <a:lnTo>
                    <a:pt x="206" y="592"/>
                  </a:lnTo>
                  <a:lnTo>
                    <a:pt x="206" y="590"/>
                  </a:lnTo>
                  <a:lnTo>
                    <a:pt x="206" y="589"/>
                  </a:lnTo>
                  <a:lnTo>
                    <a:pt x="206" y="590"/>
                  </a:lnTo>
                  <a:lnTo>
                    <a:pt x="206" y="589"/>
                  </a:lnTo>
                  <a:lnTo>
                    <a:pt x="207" y="590"/>
                  </a:lnTo>
                  <a:close/>
                  <a:moveTo>
                    <a:pt x="206" y="589"/>
                  </a:moveTo>
                  <a:lnTo>
                    <a:pt x="206" y="590"/>
                  </a:lnTo>
                  <a:lnTo>
                    <a:pt x="204" y="590"/>
                  </a:lnTo>
                  <a:lnTo>
                    <a:pt x="204" y="589"/>
                  </a:lnTo>
                  <a:lnTo>
                    <a:pt x="203" y="589"/>
                  </a:lnTo>
                  <a:lnTo>
                    <a:pt x="204" y="589"/>
                  </a:lnTo>
                  <a:lnTo>
                    <a:pt x="203" y="589"/>
                  </a:lnTo>
                  <a:lnTo>
                    <a:pt x="203" y="588"/>
                  </a:lnTo>
                  <a:lnTo>
                    <a:pt x="204" y="588"/>
                  </a:lnTo>
                  <a:lnTo>
                    <a:pt x="206" y="588"/>
                  </a:lnTo>
                  <a:lnTo>
                    <a:pt x="206" y="589"/>
                  </a:lnTo>
                  <a:close/>
                  <a:moveTo>
                    <a:pt x="209" y="578"/>
                  </a:moveTo>
                  <a:lnTo>
                    <a:pt x="208" y="580"/>
                  </a:lnTo>
                  <a:lnTo>
                    <a:pt x="208" y="581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7" y="581"/>
                  </a:lnTo>
                  <a:lnTo>
                    <a:pt x="207" y="580"/>
                  </a:lnTo>
                  <a:lnTo>
                    <a:pt x="207" y="578"/>
                  </a:lnTo>
                  <a:lnTo>
                    <a:pt x="208" y="578"/>
                  </a:lnTo>
                  <a:lnTo>
                    <a:pt x="209" y="578"/>
                  </a:lnTo>
                  <a:close/>
                  <a:moveTo>
                    <a:pt x="266" y="475"/>
                  </a:moveTo>
                  <a:lnTo>
                    <a:pt x="268" y="475"/>
                  </a:lnTo>
                  <a:lnTo>
                    <a:pt x="268" y="476"/>
                  </a:lnTo>
                  <a:lnTo>
                    <a:pt x="266" y="476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5" y="478"/>
                  </a:lnTo>
                  <a:lnTo>
                    <a:pt x="265" y="477"/>
                  </a:lnTo>
                  <a:lnTo>
                    <a:pt x="265" y="476"/>
                  </a:lnTo>
                  <a:lnTo>
                    <a:pt x="266" y="476"/>
                  </a:lnTo>
                  <a:lnTo>
                    <a:pt x="266" y="475"/>
                  </a:lnTo>
                  <a:close/>
                  <a:moveTo>
                    <a:pt x="340" y="416"/>
                  </a:moveTo>
                  <a:lnTo>
                    <a:pt x="340" y="417"/>
                  </a:lnTo>
                  <a:lnTo>
                    <a:pt x="340" y="419"/>
                  </a:lnTo>
                  <a:lnTo>
                    <a:pt x="339" y="419"/>
                  </a:lnTo>
                  <a:lnTo>
                    <a:pt x="339" y="417"/>
                  </a:lnTo>
                  <a:lnTo>
                    <a:pt x="338" y="417"/>
                  </a:lnTo>
                  <a:lnTo>
                    <a:pt x="339" y="416"/>
                  </a:lnTo>
                  <a:lnTo>
                    <a:pt x="339" y="417"/>
                  </a:lnTo>
                  <a:lnTo>
                    <a:pt x="339" y="416"/>
                  </a:lnTo>
                  <a:lnTo>
                    <a:pt x="339" y="415"/>
                  </a:lnTo>
                  <a:lnTo>
                    <a:pt x="340" y="416"/>
                  </a:lnTo>
                  <a:close/>
                  <a:moveTo>
                    <a:pt x="150" y="707"/>
                  </a:moveTo>
                  <a:lnTo>
                    <a:pt x="150" y="708"/>
                  </a:lnTo>
                  <a:lnTo>
                    <a:pt x="148" y="707"/>
                  </a:lnTo>
                  <a:lnTo>
                    <a:pt x="147" y="707"/>
                  </a:lnTo>
                  <a:lnTo>
                    <a:pt x="148" y="707"/>
                  </a:lnTo>
                  <a:lnTo>
                    <a:pt x="150" y="707"/>
                  </a:lnTo>
                  <a:close/>
                  <a:moveTo>
                    <a:pt x="146" y="705"/>
                  </a:moveTo>
                  <a:lnTo>
                    <a:pt x="146" y="706"/>
                  </a:lnTo>
                  <a:lnTo>
                    <a:pt x="146" y="705"/>
                  </a:lnTo>
                  <a:close/>
                  <a:moveTo>
                    <a:pt x="151" y="704"/>
                  </a:moveTo>
                  <a:lnTo>
                    <a:pt x="152" y="704"/>
                  </a:lnTo>
                  <a:lnTo>
                    <a:pt x="152" y="705"/>
                  </a:lnTo>
                  <a:lnTo>
                    <a:pt x="151" y="705"/>
                  </a:lnTo>
                  <a:lnTo>
                    <a:pt x="151" y="704"/>
                  </a:lnTo>
                  <a:close/>
                  <a:moveTo>
                    <a:pt x="140" y="676"/>
                  </a:moveTo>
                  <a:lnTo>
                    <a:pt x="140" y="677"/>
                  </a:lnTo>
                  <a:lnTo>
                    <a:pt x="139" y="677"/>
                  </a:lnTo>
                  <a:lnTo>
                    <a:pt x="140" y="677"/>
                  </a:lnTo>
                  <a:lnTo>
                    <a:pt x="139" y="677"/>
                  </a:lnTo>
                  <a:lnTo>
                    <a:pt x="140" y="677"/>
                  </a:lnTo>
                  <a:lnTo>
                    <a:pt x="140" y="676"/>
                  </a:lnTo>
                  <a:lnTo>
                    <a:pt x="139" y="676"/>
                  </a:lnTo>
                  <a:lnTo>
                    <a:pt x="140" y="676"/>
                  </a:lnTo>
                  <a:close/>
                  <a:moveTo>
                    <a:pt x="140" y="656"/>
                  </a:moveTo>
                  <a:lnTo>
                    <a:pt x="140" y="655"/>
                  </a:lnTo>
                  <a:lnTo>
                    <a:pt x="141" y="655"/>
                  </a:lnTo>
                  <a:lnTo>
                    <a:pt x="141" y="656"/>
                  </a:lnTo>
                  <a:lnTo>
                    <a:pt x="140" y="656"/>
                  </a:lnTo>
                  <a:close/>
                  <a:moveTo>
                    <a:pt x="235" y="521"/>
                  </a:moveTo>
                  <a:lnTo>
                    <a:pt x="235" y="522"/>
                  </a:lnTo>
                  <a:lnTo>
                    <a:pt x="234" y="522"/>
                  </a:lnTo>
                  <a:lnTo>
                    <a:pt x="235" y="522"/>
                  </a:lnTo>
                  <a:lnTo>
                    <a:pt x="235" y="521"/>
                  </a:lnTo>
                  <a:lnTo>
                    <a:pt x="235" y="520"/>
                  </a:lnTo>
                  <a:lnTo>
                    <a:pt x="235" y="52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3218">
              <a:extLst>
                <a:ext uri="{FF2B5EF4-FFF2-40B4-BE49-F238E27FC236}">
                  <a16:creationId xmlns:a16="http://schemas.microsoft.com/office/drawing/2014/main" id="{8F350AF7-59D2-21B1-3A4B-9A403B343D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9964" y="1096963"/>
              <a:ext cx="206375" cy="477838"/>
            </a:xfrm>
            <a:custGeom>
              <a:avLst/>
              <a:gdLst>
                <a:gd name="T0" fmla="*/ 112 w 130"/>
                <a:gd name="T1" fmla="*/ 16 h 301"/>
                <a:gd name="T2" fmla="*/ 125 w 130"/>
                <a:gd name="T3" fmla="*/ 29 h 301"/>
                <a:gd name="T4" fmla="*/ 124 w 130"/>
                <a:gd name="T5" fmla="*/ 50 h 301"/>
                <a:gd name="T6" fmla="*/ 125 w 130"/>
                <a:gd name="T7" fmla="*/ 70 h 301"/>
                <a:gd name="T8" fmla="*/ 125 w 130"/>
                <a:gd name="T9" fmla="*/ 85 h 301"/>
                <a:gd name="T10" fmla="*/ 116 w 130"/>
                <a:gd name="T11" fmla="*/ 86 h 301"/>
                <a:gd name="T12" fmla="*/ 112 w 130"/>
                <a:gd name="T13" fmla="*/ 87 h 301"/>
                <a:gd name="T14" fmla="*/ 109 w 130"/>
                <a:gd name="T15" fmla="*/ 92 h 301"/>
                <a:gd name="T16" fmla="*/ 103 w 130"/>
                <a:gd name="T17" fmla="*/ 97 h 301"/>
                <a:gd name="T18" fmla="*/ 99 w 130"/>
                <a:gd name="T19" fmla="*/ 107 h 301"/>
                <a:gd name="T20" fmla="*/ 105 w 130"/>
                <a:gd name="T21" fmla="*/ 116 h 301"/>
                <a:gd name="T22" fmla="*/ 94 w 130"/>
                <a:gd name="T23" fmla="*/ 131 h 301"/>
                <a:gd name="T24" fmla="*/ 88 w 130"/>
                <a:gd name="T25" fmla="*/ 136 h 301"/>
                <a:gd name="T26" fmla="*/ 83 w 130"/>
                <a:gd name="T27" fmla="*/ 141 h 301"/>
                <a:gd name="T28" fmla="*/ 78 w 130"/>
                <a:gd name="T29" fmla="*/ 144 h 301"/>
                <a:gd name="T30" fmla="*/ 73 w 130"/>
                <a:gd name="T31" fmla="*/ 153 h 301"/>
                <a:gd name="T32" fmla="*/ 68 w 130"/>
                <a:gd name="T33" fmla="*/ 152 h 301"/>
                <a:gd name="T34" fmla="*/ 63 w 130"/>
                <a:gd name="T35" fmla="*/ 162 h 301"/>
                <a:gd name="T36" fmla="*/ 62 w 130"/>
                <a:gd name="T37" fmla="*/ 171 h 301"/>
                <a:gd name="T38" fmla="*/ 61 w 130"/>
                <a:gd name="T39" fmla="*/ 180 h 301"/>
                <a:gd name="T40" fmla="*/ 61 w 130"/>
                <a:gd name="T41" fmla="*/ 191 h 301"/>
                <a:gd name="T42" fmla="*/ 66 w 130"/>
                <a:gd name="T43" fmla="*/ 203 h 301"/>
                <a:gd name="T44" fmla="*/ 72 w 130"/>
                <a:gd name="T45" fmla="*/ 208 h 301"/>
                <a:gd name="T46" fmla="*/ 79 w 130"/>
                <a:gd name="T47" fmla="*/ 216 h 301"/>
                <a:gd name="T48" fmla="*/ 73 w 130"/>
                <a:gd name="T49" fmla="*/ 223 h 301"/>
                <a:gd name="T50" fmla="*/ 74 w 130"/>
                <a:gd name="T51" fmla="*/ 224 h 301"/>
                <a:gd name="T52" fmla="*/ 69 w 130"/>
                <a:gd name="T53" fmla="*/ 230 h 301"/>
                <a:gd name="T54" fmla="*/ 65 w 130"/>
                <a:gd name="T55" fmla="*/ 231 h 301"/>
                <a:gd name="T56" fmla="*/ 60 w 130"/>
                <a:gd name="T57" fmla="*/ 239 h 301"/>
                <a:gd name="T58" fmla="*/ 57 w 130"/>
                <a:gd name="T59" fmla="*/ 243 h 301"/>
                <a:gd name="T60" fmla="*/ 56 w 130"/>
                <a:gd name="T61" fmla="*/ 249 h 301"/>
                <a:gd name="T62" fmla="*/ 55 w 130"/>
                <a:gd name="T63" fmla="*/ 255 h 301"/>
                <a:gd name="T64" fmla="*/ 54 w 130"/>
                <a:gd name="T65" fmla="*/ 265 h 301"/>
                <a:gd name="T66" fmla="*/ 49 w 130"/>
                <a:gd name="T67" fmla="*/ 282 h 301"/>
                <a:gd name="T68" fmla="*/ 36 w 130"/>
                <a:gd name="T69" fmla="*/ 289 h 301"/>
                <a:gd name="T70" fmla="*/ 25 w 130"/>
                <a:gd name="T71" fmla="*/ 300 h 301"/>
                <a:gd name="T72" fmla="*/ 16 w 130"/>
                <a:gd name="T73" fmla="*/ 289 h 301"/>
                <a:gd name="T74" fmla="*/ 16 w 130"/>
                <a:gd name="T75" fmla="*/ 277 h 301"/>
                <a:gd name="T76" fmla="*/ 7 w 130"/>
                <a:gd name="T77" fmla="*/ 263 h 301"/>
                <a:gd name="T78" fmla="*/ 6 w 130"/>
                <a:gd name="T79" fmla="*/ 252 h 301"/>
                <a:gd name="T80" fmla="*/ 4 w 130"/>
                <a:gd name="T81" fmla="*/ 245 h 301"/>
                <a:gd name="T82" fmla="*/ 1 w 130"/>
                <a:gd name="T83" fmla="*/ 243 h 301"/>
                <a:gd name="T84" fmla="*/ 5 w 130"/>
                <a:gd name="T85" fmla="*/ 230 h 301"/>
                <a:gd name="T86" fmla="*/ 13 w 130"/>
                <a:gd name="T87" fmla="*/ 206 h 301"/>
                <a:gd name="T88" fmla="*/ 11 w 130"/>
                <a:gd name="T89" fmla="*/ 179 h 301"/>
                <a:gd name="T90" fmla="*/ 25 w 130"/>
                <a:gd name="T91" fmla="*/ 126 h 301"/>
                <a:gd name="T92" fmla="*/ 34 w 130"/>
                <a:gd name="T93" fmla="*/ 78 h 301"/>
                <a:gd name="T94" fmla="*/ 67 w 130"/>
                <a:gd name="T95" fmla="*/ 29 h 301"/>
                <a:gd name="T96" fmla="*/ 94 w 130"/>
                <a:gd name="T97" fmla="*/ 0 h 301"/>
                <a:gd name="T98" fmla="*/ 54 w 130"/>
                <a:gd name="T99" fmla="*/ 284 h 301"/>
                <a:gd name="T100" fmla="*/ 79 w 130"/>
                <a:gd name="T101" fmla="*/ 255 h 301"/>
                <a:gd name="T102" fmla="*/ 73 w 130"/>
                <a:gd name="T103" fmla="*/ 268 h 301"/>
                <a:gd name="T104" fmla="*/ 71 w 130"/>
                <a:gd name="T105" fmla="*/ 259 h 301"/>
                <a:gd name="T106" fmla="*/ 81 w 130"/>
                <a:gd name="T107" fmla="*/ 252 h 301"/>
                <a:gd name="T108" fmla="*/ 5 w 130"/>
                <a:gd name="T109" fmla="*/ 248 h 301"/>
                <a:gd name="T110" fmla="*/ 73 w 130"/>
                <a:gd name="T111" fmla="*/ 205 h 301"/>
                <a:gd name="T112" fmla="*/ 77 w 130"/>
                <a:gd name="T113" fmla="*/ 228 h 301"/>
                <a:gd name="T114" fmla="*/ 75 w 130"/>
                <a:gd name="T115" fmla="*/ 223 h 301"/>
                <a:gd name="T116" fmla="*/ 78 w 130"/>
                <a:gd name="T117" fmla="*/ 217 h 301"/>
                <a:gd name="T118" fmla="*/ 71 w 130"/>
                <a:gd name="T119" fmla="*/ 234 h 301"/>
                <a:gd name="T120" fmla="*/ 71 w 130"/>
                <a:gd name="T121" fmla="*/ 155 h 301"/>
                <a:gd name="T122" fmla="*/ 115 w 130"/>
                <a:gd name="T123" fmla="*/ 91 h 301"/>
                <a:gd name="T124" fmla="*/ 118 w 130"/>
                <a:gd name="T125" fmla="*/ 8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" h="301">
                  <a:moveTo>
                    <a:pt x="94" y="0"/>
                  </a:moveTo>
                  <a:lnTo>
                    <a:pt x="96" y="0"/>
                  </a:lnTo>
                  <a:lnTo>
                    <a:pt x="97" y="0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2" y="7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4" y="10"/>
                  </a:lnTo>
                  <a:lnTo>
                    <a:pt x="104" y="11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4"/>
                  </a:lnTo>
                  <a:lnTo>
                    <a:pt x="110" y="16"/>
                  </a:lnTo>
                  <a:lnTo>
                    <a:pt x="112" y="16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6" y="18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7" y="18"/>
                  </a:lnTo>
                  <a:lnTo>
                    <a:pt x="118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0" y="24"/>
                  </a:lnTo>
                  <a:lnTo>
                    <a:pt x="120" y="25"/>
                  </a:lnTo>
                  <a:lnTo>
                    <a:pt x="121" y="25"/>
                  </a:lnTo>
                  <a:lnTo>
                    <a:pt x="122" y="24"/>
                  </a:lnTo>
                  <a:lnTo>
                    <a:pt x="122" y="25"/>
                  </a:lnTo>
                  <a:lnTo>
                    <a:pt x="122" y="26"/>
                  </a:lnTo>
                  <a:lnTo>
                    <a:pt x="123" y="26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5" y="29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4" y="31"/>
                  </a:lnTo>
                  <a:lnTo>
                    <a:pt x="123" y="32"/>
                  </a:lnTo>
                  <a:lnTo>
                    <a:pt x="123" y="33"/>
                  </a:lnTo>
                  <a:lnTo>
                    <a:pt x="123" y="36"/>
                  </a:lnTo>
                  <a:lnTo>
                    <a:pt x="124" y="36"/>
                  </a:lnTo>
                  <a:lnTo>
                    <a:pt x="124" y="37"/>
                  </a:lnTo>
                  <a:lnTo>
                    <a:pt x="124" y="38"/>
                  </a:lnTo>
                  <a:lnTo>
                    <a:pt x="124" y="39"/>
                  </a:lnTo>
                  <a:lnTo>
                    <a:pt x="124" y="41"/>
                  </a:lnTo>
                  <a:lnTo>
                    <a:pt x="123" y="41"/>
                  </a:lnTo>
                  <a:lnTo>
                    <a:pt x="123" y="42"/>
                  </a:lnTo>
                  <a:lnTo>
                    <a:pt x="123" y="43"/>
                  </a:lnTo>
                  <a:lnTo>
                    <a:pt x="124" y="43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5"/>
                  </a:lnTo>
                  <a:lnTo>
                    <a:pt x="127" y="47"/>
                  </a:lnTo>
                  <a:lnTo>
                    <a:pt x="127" y="48"/>
                  </a:lnTo>
                  <a:lnTo>
                    <a:pt x="125" y="48"/>
                  </a:lnTo>
                  <a:lnTo>
                    <a:pt x="124" y="49"/>
                  </a:lnTo>
                  <a:lnTo>
                    <a:pt x="124" y="50"/>
                  </a:lnTo>
                  <a:lnTo>
                    <a:pt x="125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5" y="51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7" y="54"/>
                  </a:lnTo>
                  <a:lnTo>
                    <a:pt x="127" y="55"/>
                  </a:lnTo>
                  <a:lnTo>
                    <a:pt x="128" y="56"/>
                  </a:lnTo>
                  <a:lnTo>
                    <a:pt x="128" y="57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8" y="60"/>
                  </a:lnTo>
                  <a:lnTo>
                    <a:pt x="128" y="61"/>
                  </a:lnTo>
                  <a:lnTo>
                    <a:pt x="128" y="62"/>
                  </a:lnTo>
                  <a:lnTo>
                    <a:pt x="128" y="63"/>
                  </a:lnTo>
                  <a:lnTo>
                    <a:pt x="128" y="64"/>
                  </a:lnTo>
                  <a:lnTo>
                    <a:pt x="128" y="66"/>
                  </a:lnTo>
                  <a:lnTo>
                    <a:pt x="127" y="67"/>
                  </a:lnTo>
                  <a:lnTo>
                    <a:pt x="127" y="68"/>
                  </a:lnTo>
                  <a:lnTo>
                    <a:pt x="125" y="68"/>
                  </a:lnTo>
                  <a:lnTo>
                    <a:pt x="125" y="69"/>
                  </a:lnTo>
                  <a:lnTo>
                    <a:pt x="125" y="70"/>
                  </a:lnTo>
                  <a:lnTo>
                    <a:pt x="125" y="72"/>
                  </a:lnTo>
                  <a:lnTo>
                    <a:pt x="125" y="73"/>
                  </a:lnTo>
                  <a:lnTo>
                    <a:pt x="125" y="74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8" y="76"/>
                  </a:lnTo>
                  <a:lnTo>
                    <a:pt x="129" y="79"/>
                  </a:lnTo>
                  <a:lnTo>
                    <a:pt x="129" y="79"/>
                  </a:lnTo>
                  <a:lnTo>
                    <a:pt x="129" y="80"/>
                  </a:lnTo>
                  <a:lnTo>
                    <a:pt x="129" y="81"/>
                  </a:lnTo>
                  <a:lnTo>
                    <a:pt x="130" y="81"/>
                  </a:lnTo>
                  <a:lnTo>
                    <a:pt x="130" y="82"/>
                  </a:lnTo>
                  <a:lnTo>
                    <a:pt x="130" y="84"/>
                  </a:lnTo>
                  <a:lnTo>
                    <a:pt x="130" y="85"/>
                  </a:lnTo>
                  <a:lnTo>
                    <a:pt x="129" y="85"/>
                  </a:lnTo>
                  <a:lnTo>
                    <a:pt x="128" y="85"/>
                  </a:lnTo>
                  <a:lnTo>
                    <a:pt x="128" y="86"/>
                  </a:lnTo>
                  <a:lnTo>
                    <a:pt x="128" y="85"/>
                  </a:lnTo>
                  <a:lnTo>
                    <a:pt x="127" y="85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5"/>
                  </a:lnTo>
                  <a:lnTo>
                    <a:pt x="123" y="84"/>
                  </a:lnTo>
                  <a:lnTo>
                    <a:pt x="123" y="85"/>
                  </a:lnTo>
                  <a:lnTo>
                    <a:pt x="122" y="85"/>
                  </a:lnTo>
                  <a:lnTo>
                    <a:pt x="122" y="84"/>
                  </a:lnTo>
                  <a:lnTo>
                    <a:pt x="122" y="85"/>
                  </a:lnTo>
                  <a:lnTo>
                    <a:pt x="121" y="85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0" y="86"/>
                  </a:lnTo>
                  <a:lnTo>
                    <a:pt x="120" y="87"/>
                  </a:lnTo>
                  <a:lnTo>
                    <a:pt x="120" y="86"/>
                  </a:lnTo>
                  <a:lnTo>
                    <a:pt x="118" y="85"/>
                  </a:lnTo>
                  <a:lnTo>
                    <a:pt x="118" y="85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6" y="81"/>
                  </a:lnTo>
                  <a:lnTo>
                    <a:pt x="116" y="82"/>
                  </a:lnTo>
                  <a:lnTo>
                    <a:pt x="116" y="84"/>
                  </a:lnTo>
                  <a:lnTo>
                    <a:pt x="117" y="85"/>
                  </a:lnTo>
                  <a:lnTo>
                    <a:pt x="116" y="85"/>
                  </a:lnTo>
                  <a:lnTo>
                    <a:pt x="116" y="86"/>
                  </a:lnTo>
                  <a:lnTo>
                    <a:pt x="116" y="85"/>
                  </a:lnTo>
                  <a:lnTo>
                    <a:pt x="115" y="85"/>
                  </a:lnTo>
                  <a:lnTo>
                    <a:pt x="115" y="84"/>
                  </a:lnTo>
                  <a:lnTo>
                    <a:pt x="114" y="84"/>
                  </a:lnTo>
                  <a:lnTo>
                    <a:pt x="115" y="84"/>
                  </a:lnTo>
                  <a:lnTo>
                    <a:pt x="114" y="82"/>
                  </a:lnTo>
                  <a:lnTo>
                    <a:pt x="114" y="84"/>
                  </a:lnTo>
                  <a:lnTo>
                    <a:pt x="112" y="84"/>
                  </a:lnTo>
                  <a:lnTo>
                    <a:pt x="114" y="85"/>
                  </a:lnTo>
                  <a:lnTo>
                    <a:pt x="112" y="85"/>
                  </a:lnTo>
                  <a:lnTo>
                    <a:pt x="114" y="86"/>
                  </a:lnTo>
                  <a:lnTo>
                    <a:pt x="112" y="86"/>
                  </a:lnTo>
                  <a:lnTo>
                    <a:pt x="111" y="86"/>
                  </a:lnTo>
                  <a:lnTo>
                    <a:pt x="112" y="86"/>
                  </a:lnTo>
                  <a:lnTo>
                    <a:pt x="114" y="87"/>
                  </a:lnTo>
                  <a:lnTo>
                    <a:pt x="112" y="87"/>
                  </a:lnTo>
                  <a:lnTo>
                    <a:pt x="112" y="88"/>
                  </a:lnTo>
                  <a:lnTo>
                    <a:pt x="112" y="87"/>
                  </a:lnTo>
                  <a:lnTo>
                    <a:pt x="112" y="88"/>
                  </a:lnTo>
                  <a:lnTo>
                    <a:pt x="111" y="88"/>
                  </a:lnTo>
                  <a:lnTo>
                    <a:pt x="112" y="89"/>
                  </a:lnTo>
                  <a:lnTo>
                    <a:pt x="112" y="88"/>
                  </a:lnTo>
                  <a:lnTo>
                    <a:pt x="112" y="87"/>
                  </a:lnTo>
                  <a:lnTo>
                    <a:pt x="112" y="88"/>
                  </a:lnTo>
                  <a:lnTo>
                    <a:pt x="114" y="88"/>
                  </a:lnTo>
                  <a:lnTo>
                    <a:pt x="112" y="89"/>
                  </a:lnTo>
                  <a:lnTo>
                    <a:pt x="114" y="89"/>
                  </a:lnTo>
                  <a:lnTo>
                    <a:pt x="114" y="91"/>
                  </a:lnTo>
                  <a:lnTo>
                    <a:pt x="112" y="91"/>
                  </a:lnTo>
                  <a:lnTo>
                    <a:pt x="112" y="89"/>
                  </a:lnTo>
                  <a:lnTo>
                    <a:pt x="112" y="91"/>
                  </a:lnTo>
                  <a:lnTo>
                    <a:pt x="111" y="91"/>
                  </a:lnTo>
                  <a:lnTo>
                    <a:pt x="110" y="89"/>
                  </a:lnTo>
                  <a:lnTo>
                    <a:pt x="110" y="88"/>
                  </a:lnTo>
                  <a:lnTo>
                    <a:pt x="109" y="88"/>
                  </a:lnTo>
                  <a:lnTo>
                    <a:pt x="108" y="87"/>
                  </a:lnTo>
                  <a:lnTo>
                    <a:pt x="106" y="86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9" y="88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10" y="92"/>
                  </a:lnTo>
                  <a:lnTo>
                    <a:pt x="109" y="92"/>
                  </a:lnTo>
                  <a:lnTo>
                    <a:pt x="108" y="91"/>
                  </a:lnTo>
                  <a:lnTo>
                    <a:pt x="109" y="92"/>
                  </a:lnTo>
                  <a:lnTo>
                    <a:pt x="109" y="93"/>
                  </a:lnTo>
                  <a:lnTo>
                    <a:pt x="110" y="93"/>
                  </a:lnTo>
                  <a:lnTo>
                    <a:pt x="109" y="94"/>
                  </a:lnTo>
                  <a:lnTo>
                    <a:pt x="109" y="93"/>
                  </a:lnTo>
                  <a:lnTo>
                    <a:pt x="109" y="94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5" y="94"/>
                  </a:lnTo>
                  <a:lnTo>
                    <a:pt x="104" y="94"/>
                  </a:lnTo>
                  <a:lnTo>
                    <a:pt x="104" y="95"/>
                  </a:lnTo>
                  <a:lnTo>
                    <a:pt x="104" y="97"/>
                  </a:lnTo>
                  <a:lnTo>
                    <a:pt x="105" y="97"/>
                  </a:lnTo>
                  <a:lnTo>
                    <a:pt x="106" y="97"/>
                  </a:lnTo>
                  <a:lnTo>
                    <a:pt x="106" y="98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4" y="98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3" y="95"/>
                  </a:lnTo>
                  <a:lnTo>
                    <a:pt x="102" y="95"/>
                  </a:lnTo>
                  <a:lnTo>
                    <a:pt x="103" y="95"/>
                  </a:lnTo>
                  <a:lnTo>
                    <a:pt x="102" y="95"/>
                  </a:lnTo>
                  <a:lnTo>
                    <a:pt x="102" y="97"/>
                  </a:lnTo>
                  <a:lnTo>
                    <a:pt x="103" y="97"/>
                  </a:lnTo>
                  <a:lnTo>
                    <a:pt x="104" y="98"/>
                  </a:lnTo>
                  <a:lnTo>
                    <a:pt x="104" y="99"/>
                  </a:lnTo>
                  <a:lnTo>
                    <a:pt x="105" y="100"/>
                  </a:lnTo>
                  <a:lnTo>
                    <a:pt x="105" y="101"/>
                  </a:lnTo>
                  <a:lnTo>
                    <a:pt x="104" y="101"/>
                  </a:lnTo>
                  <a:lnTo>
                    <a:pt x="105" y="101"/>
                  </a:lnTo>
                  <a:lnTo>
                    <a:pt x="104" y="103"/>
                  </a:lnTo>
                  <a:lnTo>
                    <a:pt x="105" y="103"/>
                  </a:lnTo>
                  <a:lnTo>
                    <a:pt x="104" y="103"/>
                  </a:lnTo>
                  <a:lnTo>
                    <a:pt x="104" y="104"/>
                  </a:lnTo>
                  <a:lnTo>
                    <a:pt x="103" y="104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6"/>
                  </a:lnTo>
                  <a:lnTo>
                    <a:pt x="100" y="107"/>
                  </a:lnTo>
                  <a:lnTo>
                    <a:pt x="100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9"/>
                  </a:lnTo>
                  <a:lnTo>
                    <a:pt x="100" y="109"/>
                  </a:lnTo>
                  <a:lnTo>
                    <a:pt x="102" y="109"/>
                  </a:lnTo>
                  <a:lnTo>
                    <a:pt x="102" y="110"/>
                  </a:lnTo>
                  <a:lnTo>
                    <a:pt x="102" y="111"/>
                  </a:lnTo>
                  <a:lnTo>
                    <a:pt x="100" y="111"/>
                  </a:lnTo>
                  <a:lnTo>
                    <a:pt x="100" y="110"/>
                  </a:lnTo>
                  <a:lnTo>
                    <a:pt x="100" y="111"/>
                  </a:lnTo>
                  <a:lnTo>
                    <a:pt x="102" y="112"/>
                  </a:lnTo>
                  <a:lnTo>
                    <a:pt x="102" y="113"/>
                  </a:lnTo>
                  <a:lnTo>
                    <a:pt x="103" y="113"/>
                  </a:lnTo>
                  <a:lnTo>
                    <a:pt x="104" y="115"/>
                  </a:lnTo>
                  <a:lnTo>
                    <a:pt x="104" y="113"/>
                  </a:lnTo>
                  <a:lnTo>
                    <a:pt x="104" y="115"/>
                  </a:lnTo>
                  <a:lnTo>
                    <a:pt x="103" y="115"/>
                  </a:lnTo>
                  <a:lnTo>
                    <a:pt x="103" y="116"/>
                  </a:lnTo>
                  <a:lnTo>
                    <a:pt x="104" y="115"/>
                  </a:lnTo>
                  <a:lnTo>
                    <a:pt x="104" y="116"/>
                  </a:lnTo>
                  <a:lnTo>
                    <a:pt x="104" y="117"/>
                  </a:lnTo>
                  <a:lnTo>
                    <a:pt x="104" y="116"/>
                  </a:lnTo>
                  <a:lnTo>
                    <a:pt x="105" y="116"/>
                  </a:lnTo>
                  <a:lnTo>
                    <a:pt x="105" y="117"/>
                  </a:lnTo>
                  <a:lnTo>
                    <a:pt x="105" y="116"/>
                  </a:lnTo>
                  <a:lnTo>
                    <a:pt x="105" y="117"/>
                  </a:lnTo>
                  <a:lnTo>
                    <a:pt x="104" y="117"/>
                  </a:lnTo>
                  <a:lnTo>
                    <a:pt x="104" y="118"/>
                  </a:lnTo>
                  <a:lnTo>
                    <a:pt x="103" y="119"/>
                  </a:lnTo>
                  <a:lnTo>
                    <a:pt x="102" y="119"/>
                  </a:lnTo>
                  <a:lnTo>
                    <a:pt x="103" y="121"/>
                  </a:lnTo>
                  <a:lnTo>
                    <a:pt x="102" y="121"/>
                  </a:lnTo>
                  <a:lnTo>
                    <a:pt x="100" y="122"/>
                  </a:lnTo>
                  <a:lnTo>
                    <a:pt x="99" y="122"/>
                  </a:lnTo>
                  <a:lnTo>
                    <a:pt x="99" y="123"/>
                  </a:lnTo>
                  <a:lnTo>
                    <a:pt x="98" y="124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8" y="128"/>
                  </a:lnTo>
                  <a:lnTo>
                    <a:pt x="97" y="128"/>
                  </a:lnTo>
                  <a:lnTo>
                    <a:pt x="97" y="129"/>
                  </a:lnTo>
                  <a:lnTo>
                    <a:pt x="97" y="130"/>
                  </a:lnTo>
                  <a:lnTo>
                    <a:pt x="96" y="131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4" y="132"/>
                  </a:lnTo>
                  <a:lnTo>
                    <a:pt x="93" y="132"/>
                  </a:lnTo>
                  <a:lnTo>
                    <a:pt x="93" y="131"/>
                  </a:lnTo>
                  <a:lnTo>
                    <a:pt x="93" y="132"/>
                  </a:lnTo>
                  <a:lnTo>
                    <a:pt x="93" y="134"/>
                  </a:lnTo>
                  <a:lnTo>
                    <a:pt x="92" y="134"/>
                  </a:lnTo>
                  <a:lnTo>
                    <a:pt x="93" y="134"/>
                  </a:lnTo>
                  <a:lnTo>
                    <a:pt x="92" y="134"/>
                  </a:lnTo>
                  <a:lnTo>
                    <a:pt x="93" y="134"/>
                  </a:lnTo>
                  <a:lnTo>
                    <a:pt x="93" y="135"/>
                  </a:lnTo>
                  <a:lnTo>
                    <a:pt x="92" y="135"/>
                  </a:lnTo>
                  <a:lnTo>
                    <a:pt x="92" y="134"/>
                  </a:lnTo>
                  <a:lnTo>
                    <a:pt x="92" y="135"/>
                  </a:lnTo>
                  <a:lnTo>
                    <a:pt x="92" y="136"/>
                  </a:lnTo>
                  <a:lnTo>
                    <a:pt x="91" y="136"/>
                  </a:lnTo>
                  <a:lnTo>
                    <a:pt x="91" y="135"/>
                  </a:lnTo>
                  <a:lnTo>
                    <a:pt x="91" y="134"/>
                  </a:lnTo>
                  <a:lnTo>
                    <a:pt x="91" y="135"/>
                  </a:lnTo>
                  <a:lnTo>
                    <a:pt x="91" y="136"/>
                  </a:lnTo>
                  <a:lnTo>
                    <a:pt x="90" y="136"/>
                  </a:lnTo>
                  <a:lnTo>
                    <a:pt x="90" y="136"/>
                  </a:lnTo>
                  <a:lnTo>
                    <a:pt x="90" y="136"/>
                  </a:lnTo>
                  <a:lnTo>
                    <a:pt x="88" y="136"/>
                  </a:lnTo>
                  <a:lnTo>
                    <a:pt x="88" y="136"/>
                  </a:lnTo>
                  <a:lnTo>
                    <a:pt x="87" y="137"/>
                  </a:lnTo>
                  <a:lnTo>
                    <a:pt x="87" y="138"/>
                  </a:lnTo>
                  <a:lnTo>
                    <a:pt x="87" y="140"/>
                  </a:lnTo>
                  <a:lnTo>
                    <a:pt x="86" y="140"/>
                  </a:lnTo>
                  <a:lnTo>
                    <a:pt x="86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5" y="138"/>
                  </a:lnTo>
                  <a:lnTo>
                    <a:pt x="85" y="137"/>
                  </a:lnTo>
                  <a:lnTo>
                    <a:pt x="84" y="137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4" y="138"/>
                  </a:lnTo>
                  <a:lnTo>
                    <a:pt x="84" y="140"/>
                  </a:lnTo>
                  <a:lnTo>
                    <a:pt x="85" y="140"/>
                  </a:lnTo>
                  <a:lnTo>
                    <a:pt x="85" y="141"/>
                  </a:lnTo>
                  <a:lnTo>
                    <a:pt x="84" y="140"/>
                  </a:lnTo>
                  <a:lnTo>
                    <a:pt x="83" y="138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40"/>
                  </a:lnTo>
                  <a:lnTo>
                    <a:pt x="83" y="141"/>
                  </a:lnTo>
                  <a:lnTo>
                    <a:pt x="81" y="141"/>
                  </a:lnTo>
                  <a:lnTo>
                    <a:pt x="81" y="142"/>
                  </a:lnTo>
                  <a:lnTo>
                    <a:pt x="80" y="142"/>
                  </a:lnTo>
                  <a:lnTo>
                    <a:pt x="80" y="143"/>
                  </a:lnTo>
                  <a:lnTo>
                    <a:pt x="80" y="144"/>
                  </a:lnTo>
                  <a:lnTo>
                    <a:pt x="80" y="143"/>
                  </a:lnTo>
                  <a:lnTo>
                    <a:pt x="79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79" y="146"/>
                  </a:lnTo>
                  <a:lnTo>
                    <a:pt x="79" y="144"/>
                  </a:lnTo>
                  <a:lnTo>
                    <a:pt x="78" y="144"/>
                  </a:lnTo>
                  <a:lnTo>
                    <a:pt x="78" y="143"/>
                  </a:lnTo>
                  <a:lnTo>
                    <a:pt x="78" y="144"/>
                  </a:lnTo>
                  <a:lnTo>
                    <a:pt x="77" y="143"/>
                  </a:lnTo>
                  <a:lnTo>
                    <a:pt x="77" y="144"/>
                  </a:lnTo>
                  <a:lnTo>
                    <a:pt x="78" y="144"/>
                  </a:lnTo>
                  <a:lnTo>
                    <a:pt x="78" y="146"/>
                  </a:lnTo>
                  <a:lnTo>
                    <a:pt x="77" y="146"/>
                  </a:lnTo>
                  <a:lnTo>
                    <a:pt x="77" y="144"/>
                  </a:lnTo>
                  <a:lnTo>
                    <a:pt x="78" y="144"/>
                  </a:lnTo>
                  <a:lnTo>
                    <a:pt x="77" y="144"/>
                  </a:lnTo>
                  <a:lnTo>
                    <a:pt x="75" y="144"/>
                  </a:lnTo>
                  <a:lnTo>
                    <a:pt x="77" y="144"/>
                  </a:lnTo>
                  <a:lnTo>
                    <a:pt x="77" y="146"/>
                  </a:lnTo>
                  <a:lnTo>
                    <a:pt x="75" y="146"/>
                  </a:lnTo>
                  <a:lnTo>
                    <a:pt x="74" y="146"/>
                  </a:lnTo>
                  <a:lnTo>
                    <a:pt x="75" y="146"/>
                  </a:lnTo>
                  <a:lnTo>
                    <a:pt x="75" y="147"/>
                  </a:lnTo>
                  <a:lnTo>
                    <a:pt x="74" y="147"/>
                  </a:lnTo>
                  <a:lnTo>
                    <a:pt x="74" y="148"/>
                  </a:lnTo>
                  <a:lnTo>
                    <a:pt x="74" y="149"/>
                  </a:lnTo>
                  <a:lnTo>
                    <a:pt x="73" y="149"/>
                  </a:lnTo>
                  <a:lnTo>
                    <a:pt x="73" y="148"/>
                  </a:lnTo>
                  <a:lnTo>
                    <a:pt x="73" y="149"/>
                  </a:lnTo>
                  <a:lnTo>
                    <a:pt x="72" y="149"/>
                  </a:lnTo>
                  <a:lnTo>
                    <a:pt x="71" y="150"/>
                  </a:lnTo>
                  <a:lnTo>
                    <a:pt x="72" y="150"/>
                  </a:lnTo>
                  <a:lnTo>
                    <a:pt x="74" y="150"/>
                  </a:lnTo>
                  <a:lnTo>
                    <a:pt x="73" y="150"/>
                  </a:lnTo>
                  <a:lnTo>
                    <a:pt x="73" y="152"/>
                  </a:lnTo>
                  <a:lnTo>
                    <a:pt x="74" y="152"/>
                  </a:lnTo>
                  <a:lnTo>
                    <a:pt x="73" y="152"/>
                  </a:lnTo>
                  <a:lnTo>
                    <a:pt x="73" y="153"/>
                  </a:lnTo>
                  <a:lnTo>
                    <a:pt x="73" y="154"/>
                  </a:lnTo>
                  <a:lnTo>
                    <a:pt x="72" y="154"/>
                  </a:lnTo>
                  <a:lnTo>
                    <a:pt x="72" y="153"/>
                  </a:lnTo>
                  <a:lnTo>
                    <a:pt x="71" y="153"/>
                  </a:lnTo>
                  <a:lnTo>
                    <a:pt x="72" y="153"/>
                  </a:lnTo>
                  <a:lnTo>
                    <a:pt x="71" y="153"/>
                  </a:lnTo>
                  <a:lnTo>
                    <a:pt x="71" y="154"/>
                  </a:lnTo>
                  <a:lnTo>
                    <a:pt x="72" y="153"/>
                  </a:lnTo>
                  <a:lnTo>
                    <a:pt x="72" y="154"/>
                  </a:lnTo>
                  <a:lnTo>
                    <a:pt x="71" y="154"/>
                  </a:lnTo>
                  <a:lnTo>
                    <a:pt x="71" y="155"/>
                  </a:lnTo>
                  <a:lnTo>
                    <a:pt x="71" y="154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4"/>
                  </a:lnTo>
                  <a:lnTo>
                    <a:pt x="68" y="154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3"/>
                  </a:lnTo>
                  <a:lnTo>
                    <a:pt x="68" y="154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7" y="152"/>
                  </a:lnTo>
                  <a:lnTo>
                    <a:pt x="67" y="150"/>
                  </a:lnTo>
                  <a:lnTo>
                    <a:pt x="66" y="150"/>
                  </a:lnTo>
                  <a:lnTo>
                    <a:pt x="67" y="152"/>
                  </a:lnTo>
                  <a:lnTo>
                    <a:pt x="67" y="153"/>
                  </a:lnTo>
                  <a:lnTo>
                    <a:pt x="67" y="154"/>
                  </a:lnTo>
                  <a:lnTo>
                    <a:pt x="68" y="154"/>
                  </a:lnTo>
                  <a:lnTo>
                    <a:pt x="68" y="155"/>
                  </a:lnTo>
                  <a:lnTo>
                    <a:pt x="68" y="156"/>
                  </a:lnTo>
                  <a:lnTo>
                    <a:pt x="68" y="158"/>
                  </a:lnTo>
                  <a:lnTo>
                    <a:pt x="67" y="158"/>
                  </a:lnTo>
                  <a:lnTo>
                    <a:pt x="69" y="159"/>
                  </a:lnTo>
                  <a:lnTo>
                    <a:pt x="68" y="160"/>
                  </a:lnTo>
                  <a:lnTo>
                    <a:pt x="68" y="159"/>
                  </a:lnTo>
                  <a:lnTo>
                    <a:pt x="68" y="160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6" y="161"/>
                  </a:lnTo>
                  <a:lnTo>
                    <a:pt x="65" y="161"/>
                  </a:lnTo>
                  <a:lnTo>
                    <a:pt x="65" y="162"/>
                  </a:lnTo>
                  <a:lnTo>
                    <a:pt x="66" y="162"/>
                  </a:lnTo>
                  <a:lnTo>
                    <a:pt x="65" y="162"/>
                  </a:lnTo>
                  <a:lnTo>
                    <a:pt x="63" y="162"/>
                  </a:lnTo>
                  <a:lnTo>
                    <a:pt x="63" y="161"/>
                  </a:lnTo>
                  <a:lnTo>
                    <a:pt x="62" y="160"/>
                  </a:lnTo>
                  <a:lnTo>
                    <a:pt x="62" y="161"/>
                  </a:lnTo>
                  <a:lnTo>
                    <a:pt x="61" y="161"/>
                  </a:lnTo>
                  <a:lnTo>
                    <a:pt x="61" y="162"/>
                  </a:lnTo>
                  <a:lnTo>
                    <a:pt x="62" y="162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3" y="165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5" y="166"/>
                  </a:lnTo>
                  <a:lnTo>
                    <a:pt x="65" y="167"/>
                  </a:lnTo>
                  <a:lnTo>
                    <a:pt x="63" y="167"/>
                  </a:lnTo>
                  <a:lnTo>
                    <a:pt x="65" y="166"/>
                  </a:lnTo>
                  <a:lnTo>
                    <a:pt x="63" y="166"/>
                  </a:lnTo>
                  <a:lnTo>
                    <a:pt x="63" y="167"/>
                  </a:lnTo>
                  <a:lnTo>
                    <a:pt x="63" y="168"/>
                  </a:lnTo>
                  <a:lnTo>
                    <a:pt x="63" y="169"/>
                  </a:lnTo>
                  <a:lnTo>
                    <a:pt x="62" y="169"/>
                  </a:lnTo>
                  <a:lnTo>
                    <a:pt x="63" y="169"/>
                  </a:lnTo>
                  <a:lnTo>
                    <a:pt x="63" y="171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2" y="172"/>
                  </a:lnTo>
                  <a:lnTo>
                    <a:pt x="62" y="173"/>
                  </a:lnTo>
                  <a:lnTo>
                    <a:pt x="62" y="174"/>
                  </a:lnTo>
                  <a:lnTo>
                    <a:pt x="62" y="175"/>
                  </a:lnTo>
                  <a:lnTo>
                    <a:pt x="62" y="177"/>
                  </a:lnTo>
                  <a:lnTo>
                    <a:pt x="62" y="178"/>
                  </a:lnTo>
                  <a:lnTo>
                    <a:pt x="63" y="177"/>
                  </a:lnTo>
                  <a:lnTo>
                    <a:pt x="63" y="178"/>
                  </a:lnTo>
                  <a:lnTo>
                    <a:pt x="63" y="179"/>
                  </a:lnTo>
                  <a:lnTo>
                    <a:pt x="62" y="179"/>
                  </a:lnTo>
                  <a:lnTo>
                    <a:pt x="62" y="178"/>
                  </a:lnTo>
                  <a:lnTo>
                    <a:pt x="61" y="178"/>
                  </a:lnTo>
                  <a:lnTo>
                    <a:pt x="62" y="178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61" y="179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61" y="179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60" y="180"/>
                  </a:lnTo>
                  <a:lnTo>
                    <a:pt x="61" y="180"/>
                  </a:lnTo>
                  <a:lnTo>
                    <a:pt x="60" y="180"/>
                  </a:lnTo>
                  <a:lnTo>
                    <a:pt x="61" y="181"/>
                  </a:lnTo>
                  <a:lnTo>
                    <a:pt x="60" y="181"/>
                  </a:lnTo>
                  <a:lnTo>
                    <a:pt x="61" y="181"/>
                  </a:lnTo>
                  <a:lnTo>
                    <a:pt x="61" y="183"/>
                  </a:lnTo>
                  <a:lnTo>
                    <a:pt x="61" y="184"/>
                  </a:lnTo>
                  <a:lnTo>
                    <a:pt x="60" y="185"/>
                  </a:lnTo>
                  <a:lnTo>
                    <a:pt x="61" y="185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6"/>
                  </a:lnTo>
                  <a:lnTo>
                    <a:pt x="60" y="186"/>
                  </a:lnTo>
                  <a:lnTo>
                    <a:pt x="61" y="186"/>
                  </a:lnTo>
                  <a:lnTo>
                    <a:pt x="61" y="187"/>
                  </a:lnTo>
                  <a:lnTo>
                    <a:pt x="61" y="189"/>
                  </a:lnTo>
                  <a:lnTo>
                    <a:pt x="61" y="190"/>
                  </a:lnTo>
                  <a:lnTo>
                    <a:pt x="61" y="191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1" y="196"/>
                  </a:lnTo>
                  <a:lnTo>
                    <a:pt x="61" y="197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9"/>
                  </a:lnTo>
                  <a:lnTo>
                    <a:pt x="62" y="199"/>
                  </a:lnTo>
                  <a:lnTo>
                    <a:pt x="61" y="199"/>
                  </a:lnTo>
                  <a:lnTo>
                    <a:pt x="62" y="200"/>
                  </a:lnTo>
                  <a:lnTo>
                    <a:pt x="62" y="199"/>
                  </a:lnTo>
                  <a:lnTo>
                    <a:pt x="63" y="199"/>
                  </a:lnTo>
                  <a:lnTo>
                    <a:pt x="65" y="199"/>
                  </a:lnTo>
                  <a:lnTo>
                    <a:pt x="65" y="200"/>
                  </a:lnTo>
                  <a:lnTo>
                    <a:pt x="65" y="202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7" y="200"/>
                  </a:lnTo>
                  <a:lnTo>
                    <a:pt x="68" y="200"/>
                  </a:lnTo>
                  <a:lnTo>
                    <a:pt x="68" y="202"/>
                  </a:lnTo>
                  <a:lnTo>
                    <a:pt x="68" y="203"/>
                  </a:lnTo>
                  <a:lnTo>
                    <a:pt x="69" y="203"/>
                  </a:lnTo>
                  <a:lnTo>
                    <a:pt x="69" y="204"/>
                  </a:lnTo>
                  <a:lnTo>
                    <a:pt x="71" y="204"/>
                  </a:lnTo>
                  <a:lnTo>
                    <a:pt x="71" y="205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71" y="206"/>
                  </a:lnTo>
                  <a:lnTo>
                    <a:pt x="72" y="206"/>
                  </a:lnTo>
                  <a:lnTo>
                    <a:pt x="72" y="205"/>
                  </a:lnTo>
                  <a:lnTo>
                    <a:pt x="73" y="205"/>
                  </a:lnTo>
                  <a:lnTo>
                    <a:pt x="73" y="206"/>
                  </a:lnTo>
                  <a:lnTo>
                    <a:pt x="73" y="208"/>
                  </a:lnTo>
                  <a:lnTo>
                    <a:pt x="74" y="208"/>
                  </a:lnTo>
                  <a:lnTo>
                    <a:pt x="75" y="208"/>
                  </a:lnTo>
                  <a:lnTo>
                    <a:pt x="74" y="209"/>
                  </a:lnTo>
                  <a:lnTo>
                    <a:pt x="73" y="208"/>
                  </a:lnTo>
                  <a:lnTo>
                    <a:pt x="72" y="206"/>
                  </a:lnTo>
                  <a:lnTo>
                    <a:pt x="72" y="208"/>
                  </a:lnTo>
                  <a:lnTo>
                    <a:pt x="73" y="208"/>
                  </a:lnTo>
                  <a:lnTo>
                    <a:pt x="73" y="209"/>
                  </a:lnTo>
                  <a:lnTo>
                    <a:pt x="74" y="210"/>
                  </a:lnTo>
                  <a:lnTo>
                    <a:pt x="74" y="211"/>
                  </a:lnTo>
                  <a:lnTo>
                    <a:pt x="74" y="210"/>
                  </a:lnTo>
                  <a:lnTo>
                    <a:pt x="75" y="210"/>
                  </a:lnTo>
                  <a:lnTo>
                    <a:pt x="77" y="210"/>
                  </a:lnTo>
                  <a:lnTo>
                    <a:pt x="77" y="211"/>
                  </a:lnTo>
                  <a:lnTo>
                    <a:pt x="77" y="212"/>
                  </a:lnTo>
                  <a:lnTo>
                    <a:pt x="77" y="211"/>
                  </a:lnTo>
                  <a:lnTo>
                    <a:pt x="77" y="210"/>
                  </a:lnTo>
                  <a:lnTo>
                    <a:pt x="77" y="211"/>
                  </a:lnTo>
                  <a:lnTo>
                    <a:pt x="78" y="211"/>
                  </a:lnTo>
                  <a:lnTo>
                    <a:pt x="77" y="211"/>
                  </a:lnTo>
                  <a:lnTo>
                    <a:pt x="78" y="211"/>
                  </a:lnTo>
                  <a:lnTo>
                    <a:pt x="78" y="214"/>
                  </a:lnTo>
                  <a:lnTo>
                    <a:pt x="78" y="215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5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79" y="216"/>
                  </a:lnTo>
                  <a:lnTo>
                    <a:pt x="79" y="215"/>
                  </a:lnTo>
                  <a:lnTo>
                    <a:pt x="78" y="215"/>
                  </a:lnTo>
                  <a:lnTo>
                    <a:pt x="78" y="216"/>
                  </a:lnTo>
                  <a:lnTo>
                    <a:pt x="79" y="216"/>
                  </a:lnTo>
                  <a:lnTo>
                    <a:pt x="78" y="216"/>
                  </a:lnTo>
                  <a:lnTo>
                    <a:pt x="78" y="217"/>
                  </a:lnTo>
                  <a:lnTo>
                    <a:pt x="77" y="217"/>
                  </a:lnTo>
                  <a:lnTo>
                    <a:pt x="77" y="218"/>
                  </a:lnTo>
                  <a:lnTo>
                    <a:pt x="77" y="217"/>
                  </a:lnTo>
                  <a:lnTo>
                    <a:pt x="79" y="217"/>
                  </a:lnTo>
                  <a:lnTo>
                    <a:pt x="80" y="218"/>
                  </a:lnTo>
                  <a:lnTo>
                    <a:pt x="79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7" y="220"/>
                  </a:lnTo>
                  <a:lnTo>
                    <a:pt x="77" y="221"/>
                  </a:lnTo>
                  <a:lnTo>
                    <a:pt x="75" y="221"/>
                  </a:lnTo>
                  <a:lnTo>
                    <a:pt x="77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4" y="222"/>
                  </a:lnTo>
                  <a:lnTo>
                    <a:pt x="74" y="223"/>
                  </a:lnTo>
                  <a:lnTo>
                    <a:pt x="73" y="223"/>
                  </a:lnTo>
                  <a:lnTo>
                    <a:pt x="73" y="223"/>
                  </a:lnTo>
                  <a:lnTo>
                    <a:pt x="72" y="223"/>
                  </a:lnTo>
                  <a:lnTo>
                    <a:pt x="71" y="223"/>
                  </a:lnTo>
                  <a:lnTo>
                    <a:pt x="72" y="223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1" y="223"/>
                  </a:lnTo>
                  <a:lnTo>
                    <a:pt x="69" y="223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71" y="226"/>
                  </a:lnTo>
                  <a:lnTo>
                    <a:pt x="69" y="226"/>
                  </a:lnTo>
                  <a:lnTo>
                    <a:pt x="71" y="226"/>
                  </a:lnTo>
                  <a:lnTo>
                    <a:pt x="72" y="226"/>
                  </a:lnTo>
                  <a:lnTo>
                    <a:pt x="72" y="224"/>
                  </a:lnTo>
                  <a:lnTo>
                    <a:pt x="73" y="226"/>
                  </a:lnTo>
                  <a:lnTo>
                    <a:pt x="74" y="226"/>
                  </a:lnTo>
                  <a:lnTo>
                    <a:pt x="73" y="224"/>
                  </a:lnTo>
                  <a:lnTo>
                    <a:pt x="74" y="224"/>
                  </a:lnTo>
                  <a:lnTo>
                    <a:pt x="73" y="224"/>
                  </a:lnTo>
                  <a:lnTo>
                    <a:pt x="73" y="223"/>
                  </a:lnTo>
                  <a:lnTo>
                    <a:pt x="74" y="223"/>
                  </a:lnTo>
                  <a:lnTo>
                    <a:pt x="74" y="224"/>
                  </a:lnTo>
                  <a:lnTo>
                    <a:pt x="75" y="224"/>
                  </a:lnTo>
                  <a:lnTo>
                    <a:pt x="75" y="226"/>
                  </a:lnTo>
                  <a:lnTo>
                    <a:pt x="74" y="226"/>
                  </a:lnTo>
                  <a:lnTo>
                    <a:pt x="75" y="226"/>
                  </a:lnTo>
                  <a:lnTo>
                    <a:pt x="75" y="227"/>
                  </a:lnTo>
                  <a:lnTo>
                    <a:pt x="74" y="227"/>
                  </a:lnTo>
                  <a:lnTo>
                    <a:pt x="73" y="226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7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73" y="229"/>
                  </a:lnTo>
                  <a:lnTo>
                    <a:pt x="72" y="229"/>
                  </a:lnTo>
                  <a:lnTo>
                    <a:pt x="72" y="230"/>
                  </a:lnTo>
                  <a:lnTo>
                    <a:pt x="71" y="230"/>
                  </a:lnTo>
                  <a:lnTo>
                    <a:pt x="72" y="230"/>
                  </a:lnTo>
                  <a:lnTo>
                    <a:pt x="71" y="230"/>
                  </a:lnTo>
                  <a:lnTo>
                    <a:pt x="72" y="230"/>
                  </a:lnTo>
                  <a:lnTo>
                    <a:pt x="71" y="230"/>
                  </a:lnTo>
                  <a:lnTo>
                    <a:pt x="69" y="230"/>
                  </a:lnTo>
                  <a:lnTo>
                    <a:pt x="69" y="231"/>
                  </a:lnTo>
                  <a:lnTo>
                    <a:pt x="68" y="231"/>
                  </a:lnTo>
                  <a:lnTo>
                    <a:pt x="68" y="233"/>
                  </a:lnTo>
                  <a:lnTo>
                    <a:pt x="68" y="234"/>
                  </a:lnTo>
                  <a:lnTo>
                    <a:pt x="67" y="234"/>
                  </a:lnTo>
                  <a:lnTo>
                    <a:pt x="67" y="235"/>
                  </a:lnTo>
                  <a:lnTo>
                    <a:pt x="67" y="234"/>
                  </a:lnTo>
                  <a:lnTo>
                    <a:pt x="66" y="234"/>
                  </a:lnTo>
                  <a:lnTo>
                    <a:pt x="66" y="233"/>
                  </a:lnTo>
                  <a:lnTo>
                    <a:pt x="66" y="234"/>
                  </a:lnTo>
                  <a:lnTo>
                    <a:pt x="67" y="234"/>
                  </a:lnTo>
                  <a:lnTo>
                    <a:pt x="66" y="235"/>
                  </a:lnTo>
                  <a:lnTo>
                    <a:pt x="66" y="234"/>
                  </a:lnTo>
                  <a:lnTo>
                    <a:pt x="66" y="233"/>
                  </a:lnTo>
                  <a:lnTo>
                    <a:pt x="66" y="231"/>
                  </a:lnTo>
                  <a:lnTo>
                    <a:pt x="66" y="230"/>
                  </a:lnTo>
                  <a:lnTo>
                    <a:pt x="66" y="231"/>
                  </a:lnTo>
                  <a:lnTo>
                    <a:pt x="65" y="230"/>
                  </a:lnTo>
                  <a:lnTo>
                    <a:pt x="66" y="230"/>
                  </a:lnTo>
                  <a:lnTo>
                    <a:pt x="66" y="229"/>
                  </a:lnTo>
                  <a:lnTo>
                    <a:pt x="65" y="229"/>
                  </a:lnTo>
                  <a:lnTo>
                    <a:pt x="65" y="230"/>
                  </a:lnTo>
                  <a:lnTo>
                    <a:pt x="65" y="231"/>
                  </a:lnTo>
                  <a:lnTo>
                    <a:pt x="65" y="233"/>
                  </a:lnTo>
                  <a:lnTo>
                    <a:pt x="65" y="234"/>
                  </a:lnTo>
                  <a:lnTo>
                    <a:pt x="65" y="235"/>
                  </a:lnTo>
                  <a:lnTo>
                    <a:pt x="63" y="235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5" y="235"/>
                  </a:lnTo>
                  <a:lnTo>
                    <a:pt x="63" y="235"/>
                  </a:lnTo>
                  <a:lnTo>
                    <a:pt x="62" y="235"/>
                  </a:lnTo>
                  <a:lnTo>
                    <a:pt x="63" y="235"/>
                  </a:lnTo>
                  <a:lnTo>
                    <a:pt x="63" y="236"/>
                  </a:lnTo>
                  <a:lnTo>
                    <a:pt x="62" y="236"/>
                  </a:lnTo>
                  <a:lnTo>
                    <a:pt x="63" y="236"/>
                  </a:lnTo>
                  <a:lnTo>
                    <a:pt x="62" y="236"/>
                  </a:lnTo>
                  <a:lnTo>
                    <a:pt x="62" y="237"/>
                  </a:lnTo>
                  <a:lnTo>
                    <a:pt x="61" y="237"/>
                  </a:lnTo>
                  <a:lnTo>
                    <a:pt x="61" y="237"/>
                  </a:lnTo>
                  <a:lnTo>
                    <a:pt x="60" y="237"/>
                  </a:lnTo>
                  <a:lnTo>
                    <a:pt x="60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60" y="240"/>
                  </a:lnTo>
                  <a:lnTo>
                    <a:pt x="60" y="239"/>
                  </a:lnTo>
                  <a:lnTo>
                    <a:pt x="59" y="239"/>
                  </a:lnTo>
                  <a:lnTo>
                    <a:pt x="60" y="239"/>
                  </a:lnTo>
                  <a:lnTo>
                    <a:pt x="60" y="240"/>
                  </a:lnTo>
                  <a:lnTo>
                    <a:pt x="59" y="240"/>
                  </a:lnTo>
                  <a:lnTo>
                    <a:pt x="55" y="240"/>
                  </a:lnTo>
                  <a:lnTo>
                    <a:pt x="52" y="239"/>
                  </a:lnTo>
                  <a:lnTo>
                    <a:pt x="52" y="240"/>
                  </a:lnTo>
                  <a:lnTo>
                    <a:pt x="50" y="240"/>
                  </a:lnTo>
                  <a:lnTo>
                    <a:pt x="52" y="240"/>
                  </a:lnTo>
                  <a:lnTo>
                    <a:pt x="53" y="240"/>
                  </a:lnTo>
                  <a:lnTo>
                    <a:pt x="53" y="241"/>
                  </a:lnTo>
                  <a:lnTo>
                    <a:pt x="53" y="240"/>
                  </a:lnTo>
                  <a:lnTo>
                    <a:pt x="54" y="240"/>
                  </a:lnTo>
                  <a:lnTo>
                    <a:pt x="55" y="240"/>
                  </a:lnTo>
                  <a:lnTo>
                    <a:pt x="56" y="240"/>
                  </a:lnTo>
                  <a:lnTo>
                    <a:pt x="56" y="241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1"/>
                  </a:lnTo>
                  <a:lnTo>
                    <a:pt x="57" y="242"/>
                  </a:lnTo>
                  <a:lnTo>
                    <a:pt x="59" y="242"/>
                  </a:lnTo>
                  <a:lnTo>
                    <a:pt x="59" y="243"/>
                  </a:lnTo>
                  <a:lnTo>
                    <a:pt x="57" y="243"/>
                  </a:lnTo>
                  <a:lnTo>
                    <a:pt x="56" y="243"/>
                  </a:lnTo>
                  <a:lnTo>
                    <a:pt x="55" y="243"/>
                  </a:lnTo>
                  <a:lnTo>
                    <a:pt x="54" y="242"/>
                  </a:lnTo>
                  <a:lnTo>
                    <a:pt x="53" y="243"/>
                  </a:lnTo>
                  <a:lnTo>
                    <a:pt x="54" y="243"/>
                  </a:lnTo>
                  <a:lnTo>
                    <a:pt x="56" y="245"/>
                  </a:lnTo>
                  <a:lnTo>
                    <a:pt x="56" y="246"/>
                  </a:lnTo>
                  <a:lnTo>
                    <a:pt x="56" y="245"/>
                  </a:lnTo>
                  <a:lnTo>
                    <a:pt x="57" y="245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6" y="246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7" y="246"/>
                  </a:lnTo>
                  <a:lnTo>
                    <a:pt x="57" y="247"/>
                  </a:lnTo>
                  <a:lnTo>
                    <a:pt x="57" y="246"/>
                  </a:lnTo>
                  <a:lnTo>
                    <a:pt x="56" y="247"/>
                  </a:lnTo>
                  <a:lnTo>
                    <a:pt x="57" y="248"/>
                  </a:lnTo>
                  <a:lnTo>
                    <a:pt x="57" y="249"/>
                  </a:lnTo>
                  <a:lnTo>
                    <a:pt x="56" y="249"/>
                  </a:lnTo>
                  <a:lnTo>
                    <a:pt x="55" y="248"/>
                  </a:lnTo>
                  <a:lnTo>
                    <a:pt x="56" y="249"/>
                  </a:lnTo>
                  <a:lnTo>
                    <a:pt x="56" y="251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5" y="252"/>
                  </a:lnTo>
                  <a:lnTo>
                    <a:pt x="56" y="252"/>
                  </a:lnTo>
                  <a:lnTo>
                    <a:pt x="56" y="253"/>
                  </a:lnTo>
                  <a:lnTo>
                    <a:pt x="57" y="253"/>
                  </a:lnTo>
                  <a:lnTo>
                    <a:pt x="56" y="253"/>
                  </a:lnTo>
                  <a:lnTo>
                    <a:pt x="57" y="253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5" y="253"/>
                  </a:lnTo>
                  <a:lnTo>
                    <a:pt x="54" y="252"/>
                  </a:lnTo>
                  <a:lnTo>
                    <a:pt x="55" y="253"/>
                  </a:lnTo>
                  <a:lnTo>
                    <a:pt x="54" y="253"/>
                  </a:lnTo>
                  <a:lnTo>
                    <a:pt x="56" y="255"/>
                  </a:lnTo>
                  <a:lnTo>
                    <a:pt x="56" y="257"/>
                  </a:lnTo>
                  <a:lnTo>
                    <a:pt x="55" y="255"/>
                  </a:lnTo>
                  <a:lnTo>
                    <a:pt x="55" y="254"/>
                  </a:lnTo>
                  <a:lnTo>
                    <a:pt x="53" y="253"/>
                  </a:lnTo>
                  <a:lnTo>
                    <a:pt x="54" y="254"/>
                  </a:lnTo>
                  <a:lnTo>
                    <a:pt x="55" y="255"/>
                  </a:lnTo>
                  <a:lnTo>
                    <a:pt x="56" y="257"/>
                  </a:lnTo>
                  <a:lnTo>
                    <a:pt x="56" y="258"/>
                  </a:lnTo>
                  <a:lnTo>
                    <a:pt x="55" y="258"/>
                  </a:lnTo>
                  <a:lnTo>
                    <a:pt x="55" y="257"/>
                  </a:lnTo>
                  <a:lnTo>
                    <a:pt x="55" y="258"/>
                  </a:lnTo>
                  <a:lnTo>
                    <a:pt x="55" y="259"/>
                  </a:lnTo>
                  <a:lnTo>
                    <a:pt x="54" y="259"/>
                  </a:lnTo>
                  <a:lnTo>
                    <a:pt x="55" y="259"/>
                  </a:lnTo>
                  <a:lnTo>
                    <a:pt x="54" y="259"/>
                  </a:lnTo>
                  <a:lnTo>
                    <a:pt x="55" y="259"/>
                  </a:lnTo>
                  <a:lnTo>
                    <a:pt x="55" y="260"/>
                  </a:lnTo>
                  <a:lnTo>
                    <a:pt x="54" y="260"/>
                  </a:lnTo>
                  <a:lnTo>
                    <a:pt x="55" y="260"/>
                  </a:lnTo>
                  <a:lnTo>
                    <a:pt x="56" y="261"/>
                  </a:lnTo>
                  <a:lnTo>
                    <a:pt x="56" y="263"/>
                  </a:lnTo>
                  <a:lnTo>
                    <a:pt x="55" y="263"/>
                  </a:lnTo>
                  <a:lnTo>
                    <a:pt x="56" y="263"/>
                  </a:lnTo>
                  <a:lnTo>
                    <a:pt x="55" y="263"/>
                  </a:lnTo>
                  <a:lnTo>
                    <a:pt x="55" y="264"/>
                  </a:lnTo>
                  <a:lnTo>
                    <a:pt x="54" y="264"/>
                  </a:lnTo>
                  <a:lnTo>
                    <a:pt x="55" y="264"/>
                  </a:lnTo>
                  <a:lnTo>
                    <a:pt x="55" y="265"/>
                  </a:lnTo>
                  <a:lnTo>
                    <a:pt x="54" y="265"/>
                  </a:lnTo>
                  <a:lnTo>
                    <a:pt x="54" y="266"/>
                  </a:lnTo>
                  <a:lnTo>
                    <a:pt x="54" y="267"/>
                  </a:lnTo>
                  <a:lnTo>
                    <a:pt x="54" y="268"/>
                  </a:lnTo>
                  <a:lnTo>
                    <a:pt x="55" y="268"/>
                  </a:lnTo>
                  <a:lnTo>
                    <a:pt x="55" y="270"/>
                  </a:lnTo>
                  <a:lnTo>
                    <a:pt x="54" y="270"/>
                  </a:lnTo>
                  <a:lnTo>
                    <a:pt x="54" y="271"/>
                  </a:lnTo>
                  <a:lnTo>
                    <a:pt x="54" y="272"/>
                  </a:lnTo>
                  <a:lnTo>
                    <a:pt x="54" y="273"/>
                  </a:lnTo>
                  <a:lnTo>
                    <a:pt x="53" y="274"/>
                  </a:lnTo>
                  <a:lnTo>
                    <a:pt x="54" y="274"/>
                  </a:lnTo>
                  <a:lnTo>
                    <a:pt x="54" y="276"/>
                  </a:lnTo>
                  <a:lnTo>
                    <a:pt x="54" y="274"/>
                  </a:lnTo>
                  <a:lnTo>
                    <a:pt x="53" y="274"/>
                  </a:lnTo>
                  <a:lnTo>
                    <a:pt x="53" y="276"/>
                  </a:lnTo>
                  <a:lnTo>
                    <a:pt x="53" y="277"/>
                  </a:lnTo>
                  <a:lnTo>
                    <a:pt x="52" y="277"/>
                  </a:lnTo>
                  <a:lnTo>
                    <a:pt x="52" y="278"/>
                  </a:lnTo>
                  <a:lnTo>
                    <a:pt x="52" y="279"/>
                  </a:lnTo>
                  <a:lnTo>
                    <a:pt x="50" y="279"/>
                  </a:lnTo>
                  <a:lnTo>
                    <a:pt x="50" y="280"/>
                  </a:lnTo>
                  <a:lnTo>
                    <a:pt x="50" y="280"/>
                  </a:lnTo>
                  <a:lnTo>
                    <a:pt x="49" y="282"/>
                  </a:lnTo>
                  <a:lnTo>
                    <a:pt x="49" y="284"/>
                  </a:lnTo>
                  <a:lnTo>
                    <a:pt x="48" y="285"/>
                  </a:lnTo>
                  <a:lnTo>
                    <a:pt x="48" y="286"/>
                  </a:lnTo>
                  <a:lnTo>
                    <a:pt x="47" y="286"/>
                  </a:lnTo>
                  <a:lnTo>
                    <a:pt x="47" y="285"/>
                  </a:lnTo>
                  <a:lnTo>
                    <a:pt x="46" y="285"/>
                  </a:lnTo>
                  <a:lnTo>
                    <a:pt x="44" y="285"/>
                  </a:lnTo>
                  <a:lnTo>
                    <a:pt x="44" y="284"/>
                  </a:lnTo>
                  <a:lnTo>
                    <a:pt x="44" y="285"/>
                  </a:lnTo>
                  <a:lnTo>
                    <a:pt x="43" y="285"/>
                  </a:lnTo>
                  <a:lnTo>
                    <a:pt x="42" y="285"/>
                  </a:lnTo>
                  <a:lnTo>
                    <a:pt x="42" y="286"/>
                  </a:lnTo>
                  <a:lnTo>
                    <a:pt x="42" y="285"/>
                  </a:lnTo>
                  <a:lnTo>
                    <a:pt x="41" y="285"/>
                  </a:lnTo>
                  <a:lnTo>
                    <a:pt x="40" y="285"/>
                  </a:lnTo>
                  <a:lnTo>
                    <a:pt x="38" y="285"/>
                  </a:lnTo>
                  <a:lnTo>
                    <a:pt x="37" y="285"/>
                  </a:lnTo>
                  <a:lnTo>
                    <a:pt x="36" y="285"/>
                  </a:lnTo>
                  <a:lnTo>
                    <a:pt x="35" y="285"/>
                  </a:lnTo>
                  <a:lnTo>
                    <a:pt x="35" y="286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6" y="289"/>
                  </a:lnTo>
                  <a:lnTo>
                    <a:pt x="35" y="289"/>
                  </a:lnTo>
                  <a:lnTo>
                    <a:pt x="35" y="288"/>
                  </a:lnTo>
                  <a:lnTo>
                    <a:pt x="35" y="289"/>
                  </a:lnTo>
                  <a:lnTo>
                    <a:pt x="35" y="288"/>
                  </a:lnTo>
                  <a:lnTo>
                    <a:pt x="34" y="288"/>
                  </a:lnTo>
                  <a:lnTo>
                    <a:pt x="32" y="288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2" y="290"/>
                  </a:lnTo>
                  <a:lnTo>
                    <a:pt x="31" y="291"/>
                  </a:lnTo>
                  <a:lnTo>
                    <a:pt x="31" y="292"/>
                  </a:lnTo>
                  <a:lnTo>
                    <a:pt x="31" y="294"/>
                  </a:lnTo>
                  <a:lnTo>
                    <a:pt x="32" y="295"/>
                  </a:lnTo>
                  <a:lnTo>
                    <a:pt x="32" y="296"/>
                  </a:lnTo>
                  <a:lnTo>
                    <a:pt x="32" y="297"/>
                  </a:lnTo>
                  <a:lnTo>
                    <a:pt x="32" y="298"/>
                  </a:lnTo>
                  <a:lnTo>
                    <a:pt x="31" y="300"/>
                  </a:lnTo>
                  <a:lnTo>
                    <a:pt x="30" y="300"/>
                  </a:lnTo>
                  <a:lnTo>
                    <a:pt x="29" y="300"/>
                  </a:lnTo>
                  <a:lnTo>
                    <a:pt x="28" y="298"/>
                  </a:lnTo>
                  <a:lnTo>
                    <a:pt x="28" y="300"/>
                  </a:lnTo>
                  <a:lnTo>
                    <a:pt x="26" y="300"/>
                  </a:lnTo>
                  <a:lnTo>
                    <a:pt x="25" y="300"/>
                  </a:lnTo>
                  <a:lnTo>
                    <a:pt x="24" y="300"/>
                  </a:lnTo>
                  <a:lnTo>
                    <a:pt x="23" y="301"/>
                  </a:lnTo>
                  <a:lnTo>
                    <a:pt x="22" y="301"/>
                  </a:lnTo>
                  <a:lnTo>
                    <a:pt x="20" y="300"/>
                  </a:lnTo>
                  <a:lnTo>
                    <a:pt x="19" y="300"/>
                  </a:lnTo>
                  <a:lnTo>
                    <a:pt x="18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18" y="298"/>
                  </a:lnTo>
                  <a:lnTo>
                    <a:pt x="18" y="297"/>
                  </a:lnTo>
                  <a:lnTo>
                    <a:pt x="18" y="296"/>
                  </a:lnTo>
                  <a:lnTo>
                    <a:pt x="19" y="296"/>
                  </a:lnTo>
                  <a:lnTo>
                    <a:pt x="19" y="295"/>
                  </a:lnTo>
                  <a:lnTo>
                    <a:pt x="19" y="294"/>
                  </a:lnTo>
                  <a:lnTo>
                    <a:pt x="18" y="294"/>
                  </a:lnTo>
                  <a:lnTo>
                    <a:pt x="18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90"/>
                  </a:lnTo>
                  <a:lnTo>
                    <a:pt x="16" y="289"/>
                  </a:lnTo>
                  <a:lnTo>
                    <a:pt x="16" y="288"/>
                  </a:lnTo>
                  <a:lnTo>
                    <a:pt x="15" y="286"/>
                  </a:lnTo>
                  <a:lnTo>
                    <a:pt x="15" y="285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5" y="284"/>
                  </a:lnTo>
                  <a:lnTo>
                    <a:pt x="16" y="284"/>
                  </a:lnTo>
                  <a:lnTo>
                    <a:pt x="17" y="284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5" y="280"/>
                  </a:lnTo>
                  <a:lnTo>
                    <a:pt x="16" y="280"/>
                  </a:lnTo>
                  <a:lnTo>
                    <a:pt x="17" y="280"/>
                  </a:lnTo>
                  <a:lnTo>
                    <a:pt x="18" y="280"/>
                  </a:lnTo>
                  <a:lnTo>
                    <a:pt x="18" y="280"/>
                  </a:lnTo>
                  <a:lnTo>
                    <a:pt x="18" y="279"/>
                  </a:lnTo>
                  <a:lnTo>
                    <a:pt x="18" y="278"/>
                  </a:lnTo>
                  <a:lnTo>
                    <a:pt x="17" y="278"/>
                  </a:lnTo>
                  <a:lnTo>
                    <a:pt x="17" y="277"/>
                  </a:lnTo>
                  <a:lnTo>
                    <a:pt x="17" y="278"/>
                  </a:lnTo>
                  <a:lnTo>
                    <a:pt x="16" y="278"/>
                  </a:lnTo>
                  <a:lnTo>
                    <a:pt x="16" y="277"/>
                  </a:lnTo>
                  <a:lnTo>
                    <a:pt x="16" y="276"/>
                  </a:lnTo>
                  <a:lnTo>
                    <a:pt x="15" y="276"/>
                  </a:lnTo>
                  <a:lnTo>
                    <a:pt x="15" y="274"/>
                  </a:lnTo>
                  <a:lnTo>
                    <a:pt x="13" y="273"/>
                  </a:lnTo>
                  <a:lnTo>
                    <a:pt x="12" y="272"/>
                  </a:lnTo>
                  <a:lnTo>
                    <a:pt x="12" y="271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1" y="267"/>
                  </a:lnTo>
                  <a:lnTo>
                    <a:pt x="10" y="267"/>
                  </a:lnTo>
                  <a:lnTo>
                    <a:pt x="10" y="266"/>
                  </a:lnTo>
                  <a:lnTo>
                    <a:pt x="10" y="265"/>
                  </a:lnTo>
                  <a:lnTo>
                    <a:pt x="10" y="264"/>
                  </a:lnTo>
                  <a:lnTo>
                    <a:pt x="9" y="264"/>
                  </a:lnTo>
                  <a:lnTo>
                    <a:pt x="10" y="264"/>
                  </a:lnTo>
                  <a:lnTo>
                    <a:pt x="10" y="263"/>
                  </a:lnTo>
                  <a:lnTo>
                    <a:pt x="9" y="263"/>
                  </a:lnTo>
                  <a:lnTo>
                    <a:pt x="10" y="263"/>
                  </a:lnTo>
                  <a:lnTo>
                    <a:pt x="9" y="261"/>
                  </a:lnTo>
                  <a:lnTo>
                    <a:pt x="9" y="263"/>
                  </a:lnTo>
                  <a:lnTo>
                    <a:pt x="9" y="264"/>
                  </a:lnTo>
                  <a:lnTo>
                    <a:pt x="7" y="264"/>
                  </a:lnTo>
                  <a:lnTo>
                    <a:pt x="7" y="263"/>
                  </a:lnTo>
                  <a:lnTo>
                    <a:pt x="7" y="261"/>
                  </a:lnTo>
                  <a:lnTo>
                    <a:pt x="7" y="260"/>
                  </a:lnTo>
                  <a:lnTo>
                    <a:pt x="7" y="259"/>
                  </a:lnTo>
                  <a:lnTo>
                    <a:pt x="6" y="259"/>
                  </a:lnTo>
                  <a:lnTo>
                    <a:pt x="6" y="258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7" y="258"/>
                  </a:lnTo>
                  <a:lnTo>
                    <a:pt x="6" y="258"/>
                  </a:lnTo>
                  <a:lnTo>
                    <a:pt x="6" y="257"/>
                  </a:lnTo>
                  <a:lnTo>
                    <a:pt x="6" y="258"/>
                  </a:lnTo>
                  <a:lnTo>
                    <a:pt x="5" y="258"/>
                  </a:lnTo>
                  <a:lnTo>
                    <a:pt x="5" y="257"/>
                  </a:lnTo>
                  <a:lnTo>
                    <a:pt x="6" y="255"/>
                  </a:lnTo>
                  <a:lnTo>
                    <a:pt x="5" y="255"/>
                  </a:lnTo>
                  <a:lnTo>
                    <a:pt x="5" y="254"/>
                  </a:lnTo>
                  <a:lnTo>
                    <a:pt x="5" y="253"/>
                  </a:lnTo>
                  <a:lnTo>
                    <a:pt x="6" y="253"/>
                  </a:lnTo>
                  <a:lnTo>
                    <a:pt x="5" y="253"/>
                  </a:lnTo>
                  <a:lnTo>
                    <a:pt x="6" y="253"/>
                  </a:lnTo>
                  <a:lnTo>
                    <a:pt x="5" y="253"/>
                  </a:lnTo>
                  <a:lnTo>
                    <a:pt x="5" y="252"/>
                  </a:lnTo>
                  <a:lnTo>
                    <a:pt x="6" y="252"/>
                  </a:lnTo>
                  <a:lnTo>
                    <a:pt x="6" y="252"/>
                  </a:lnTo>
                  <a:lnTo>
                    <a:pt x="6" y="251"/>
                  </a:lnTo>
                  <a:lnTo>
                    <a:pt x="6" y="248"/>
                  </a:lnTo>
                  <a:lnTo>
                    <a:pt x="7" y="248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7" y="246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4" y="247"/>
                  </a:lnTo>
                  <a:lnTo>
                    <a:pt x="4" y="248"/>
                  </a:lnTo>
                  <a:lnTo>
                    <a:pt x="4" y="248"/>
                  </a:lnTo>
                  <a:lnTo>
                    <a:pt x="4" y="247"/>
                  </a:lnTo>
                  <a:lnTo>
                    <a:pt x="4" y="247"/>
                  </a:lnTo>
                  <a:lnTo>
                    <a:pt x="4" y="246"/>
                  </a:lnTo>
                  <a:lnTo>
                    <a:pt x="4" y="245"/>
                  </a:lnTo>
                  <a:lnTo>
                    <a:pt x="5" y="245"/>
                  </a:lnTo>
                  <a:lnTo>
                    <a:pt x="5" y="243"/>
                  </a:lnTo>
                  <a:lnTo>
                    <a:pt x="4" y="243"/>
                  </a:lnTo>
                  <a:lnTo>
                    <a:pt x="4" y="245"/>
                  </a:lnTo>
                  <a:lnTo>
                    <a:pt x="4" y="243"/>
                  </a:lnTo>
                  <a:lnTo>
                    <a:pt x="4" y="245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4" y="247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4" y="246"/>
                  </a:lnTo>
                  <a:lnTo>
                    <a:pt x="3" y="247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4" y="245"/>
                  </a:lnTo>
                  <a:lnTo>
                    <a:pt x="3" y="245"/>
                  </a:lnTo>
                  <a:lnTo>
                    <a:pt x="3" y="246"/>
                  </a:lnTo>
                  <a:lnTo>
                    <a:pt x="3" y="245"/>
                  </a:lnTo>
                  <a:lnTo>
                    <a:pt x="4" y="245"/>
                  </a:lnTo>
                  <a:lnTo>
                    <a:pt x="4" y="243"/>
                  </a:lnTo>
                  <a:lnTo>
                    <a:pt x="3" y="245"/>
                  </a:lnTo>
                  <a:lnTo>
                    <a:pt x="3" y="246"/>
                  </a:lnTo>
                  <a:lnTo>
                    <a:pt x="1" y="245"/>
                  </a:lnTo>
                  <a:lnTo>
                    <a:pt x="1" y="246"/>
                  </a:lnTo>
                  <a:lnTo>
                    <a:pt x="1" y="245"/>
                  </a:lnTo>
                  <a:lnTo>
                    <a:pt x="1" y="243"/>
                  </a:lnTo>
                  <a:lnTo>
                    <a:pt x="3" y="243"/>
                  </a:lnTo>
                  <a:lnTo>
                    <a:pt x="1" y="243"/>
                  </a:lnTo>
                  <a:lnTo>
                    <a:pt x="1" y="242"/>
                  </a:lnTo>
                  <a:lnTo>
                    <a:pt x="1" y="241"/>
                  </a:lnTo>
                  <a:lnTo>
                    <a:pt x="1" y="240"/>
                  </a:lnTo>
                  <a:lnTo>
                    <a:pt x="1" y="239"/>
                  </a:lnTo>
                  <a:lnTo>
                    <a:pt x="1" y="237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4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3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1" y="230"/>
                  </a:lnTo>
                  <a:lnTo>
                    <a:pt x="3" y="230"/>
                  </a:lnTo>
                  <a:lnTo>
                    <a:pt x="3" y="231"/>
                  </a:lnTo>
                  <a:lnTo>
                    <a:pt x="4" y="233"/>
                  </a:lnTo>
                  <a:lnTo>
                    <a:pt x="4" y="235"/>
                  </a:lnTo>
                  <a:lnTo>
                    <a:pt x="4" y="235"/>
                  </a:lnTo>
                  <a:lnTo>
                    <a:pt x="5" y="234"/>
                  </a:lnTo>
                  <a:lnTo>
                    <a:pt x="5" y="233"/>
                  </a:lnTo>
                  <a:lnTo>
                    <a:pt x="5" y="231"/>
                  </a:lnTo>
                  <a:lnTo>
                    <a:pt x="5" y="230"/>
                  </a:lnTo>
                  <a:lnTo>
                    <a:pt x="6" y="229"/>
                  </a:lnTo>
                  <a:lnTo>
                    <a:pt x="6" y="228"/>
                  </a:lnTo>
                  <a:lnTo>
                    <a:pt x="6" y="227"/>
                  </a:lnTo>
                  <a:lnTo>
                    <a:pt x="6" y="226"/>
                  </a:lnTo>
                  <a:lnTo>
                    <a:pt x="5" y="222"/>
                  </a:lnTo>
                  <a:lnTo>
                    <a:pt x="5" y="221"/>
                  </a:lnTo>
                  <a:lnTo>
                    <a:pt x="6" y="221"/>
                  </a:lnTo>
                  <a:lnTo>
                    <a:pt x="6" y="220"/>
                  </a:lnTo>
                  <a:lnTo>
                    <a:pt x="7" y="220"/>
                  </a:lnTo>
                  <a:lnTo>
                    <a:pt x="7" y="218"/>
                  </a:lnTo>
                  <a:lnTo>
                    <a:pt x="7" y="217"/>
                  </a:lnTo>
                  <a:lnTo>
                    <a:pt x="6" y="217"/>
                  </a:lnTo>
                  <a:lnTo>
                    <a:pt x="6" y="216"/>
                  </a:lnTo>
                  <a:lnTo>
                    <a:pt x="7" y="216"/>
                  </a:lnTo>
                  <a:lnTo>
                    <a:pt x="7" y="215"/>
                  </a:lnTo>
                  <a:lnTo>
                    <a:pt x="10" y="215"/>
                  </a:lnTo>
                  <a:lnTo>
                    <a:pt x="11" y="214"/>
                  </a:lnTo>
                  <a:lnTo>
                    <a:pt x="13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3" y="209"/>
                  </a:lnTo>
                  <a:lnTo>
                    <a:pt x="13" y="208"/>
                  </a:lnTo>
                  <a:lnTo>
                    <a:pt x="13" y="206"/>
                  </a:lnTo>
                  <a:lnTo>
                    <a:pt x="15" y="205"/>
                  </a:lnTo>
                  <a:lnTo>
                    <a:pt x="15" y="204"/>
                  </a:lnTo>
                  <a:lnTo>
                    <a:pt x="15" y="203"/>
                  </a:lnTo>
                  <a:lnTo>
                    <a:pt x="13" y="199"/>
                  </a:lnTo>
                  <a:lnTo>
                    <a:pt x="12" y="197"/>
                  </a:lnTo>
                  <a:lnTo>
                    <a:pt x="12" y="196"/>
                  </a:lnTo>
                  <a:lnTo>
                    <a:pt x="11" y="195"/>
                  </a:lnTo>
                  <a:lnTo>
                    <a:pt x="11" y="195"/>
                  </a:lnTo>
                  <a:lnTo>
                    <a:pt x="11" y="193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6" y="192"/>
                  </a:lnTo>
                  <a:lnTo>
                    <a:pt x="16" y="190"/>
                  </a:lnTo>
                  <a:lnTo>
                    <a:pt x="17" y="189"/>
                  </a:lnTo>
                  <a:lnTo>
                    <a:pt x="17" y="187"/>
                  </a:lnTo>
                  <a:lnTo>
                    <a:pt x="18" y="185"/>
                  </a:lnTo>
                  <a:lnTo>
                    <a:pt x="17" y="185"/>
                  </a:lnTo>
                  <a:lnTo>
                    <a:pt x="15" y="181"/>
                  </a:lnTo>
                  <a:lnTo>
                    <a:pt x="15" y="180"/>
                  </a:lnTo>
                  <a:lnTo>
                    <a:pt x="13" y="180"/>
                  </a:lnTo>
                  <a:lnTo>
                    <a:pt x="12" y="180"/>
                  </a:lnTo>
                  <a:lnTo>
                    <a:pt x="12" y="179"/>
                  </a:lnTo>
                  <a:lnTo>
                    <a:pt x="11" y="179"/>
                  </a:lnTo>
                  <a:lnTo>
                    <a:pt x="10" y="178"/>
                  </a:lnTo>
                  <a:lnTo>
                    <a:pt x="11" y="172"/>
                  </a:lnTo>
                  <a:lnTo>
                    <a:pt x="12" y="166"/>
                  </a:lnTo>
                  <a:lnTo>
                    <a:pt x="11" y="166"/>
                  </a:lnTo>
                  <a:lnTo>
                    <a:pt x="11" y="165"/>
                  </a:lnTo>
                  <a:lnTo>
                    <a:pt x="10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9" y="146"/>
                  </a:lnTo>
                  <a:lnTo>
                    <a:pt x="9" y="143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0" y="136"/>
                  </a:lnTo>
                  <a:lnTo>
                    <a:pt x="11" y="136"/>
                  </a:lnTo>
                  <a:lnTo>
                    <a:pt x="13" y="132"/>
                  </a:lnTo>
                  <a:lnTo>
                    <a:pt x="16" y="129"/>
                  </a:lnTo>
                  <a:lnTo>
                    <a:pt x="16" y="128"/>
                  </a:lnTo>
                  <a:lnTo>
                    <a:pt x="18" y="126"/>
                  </a:lnTo>
                  <a:lnTo>
                    <a:pt x="22" y="125"/>
                  </a:lnTo>
                  <a:lnTo>
                    <a:pt x="25" y="126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31" y="124"/>
                  </a:lnTo>
                  <a:lnTo>
                    <a:pt x="31" y="123"/>
                  </a:lnTo>
                  <a:lnTo>
                    <a:pt x="30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5" y="113"/>
                  </a:lnTo>
                  <a:lnTo>
                    <a:pt x="28" y="109"/>
                  </a:lnTo>
                  <a:lnTo>
                    <a:pt x="31" y="105"/>
                  </a:lnTo>
                  <a:lnTo>
                    <a:pt x="32" y="103"/>
                  </a:lnTo>
                  <a:lnTo>
                    <a:pt x="32" y="101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2" y="98"/>
                  </a:lnTo>
                  <a:lnTo>
                    <a:pt x="34" y="97"/>
                  </a:lnTo>
                  <a:lnTo>
                    <a:pt x="34" y="95"/>
                  </a:lnTo>
                  <a:lnTo>
                    <a:pt x="34" y="94"/>
                  </a:lnTo>
                  <a:lnTo>
                    <a:pt x="34" y="93"/>
                  </a:lnTo>
                  <a:lnTo>
                    <a:pt x="34" y="87"/>
                  </a:lnTo>
                  <a:lnTo>
                    <a:pt x="35" y="85"/>
                  </a:lnTo>
                  <a:lnTo>
                    <a:pt x="35" y="84"/>
                  </a:lnTo>
                  <a:lnTo>
                    <a:pt x="34" y="78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3" y="68"/>
                  </a:lnTo>
                  <a:lnTo>
                    <a:pt x="46" y="64"/>
                  </a:lnTo>
                  <a:lnTo>
                    <a:pt x="49" y="57"/>
                  </a:lnTo>
                  <a:lnTo>
                    <a:pt x="50" y="56"/>
                  </a:lnTo>
                  <a:lnTo>
                    <a:pt x="53" y="54"/>
                  </a:lnTo>
                  <a:lnTo>
                    <a:pt x="53" y="52"/>
                  </a:lnTo>
                  <a:lnTo>
                    <a:pt x="54" y="50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4" y="41"/>
                  </a:lnTo>
                  <a:lnTo>
                    <a:pt x="55" y="38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61" y="27"/>
                  </a:lnTo>
                  <a:lnTo>
                    <a:pt x="61" y="25"/>
                  </a:lnTo>
                  <a:lnTo>
                    <a:pt x="65" y="27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18"/>
                  </a:lnTo>
                  <a:lnTo>
                    <a:pt x="71" y="14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5" y="16"/>
                  </a:lnTo>
                  <a:lnTo>
                    <a:pt x="79" y="16"/>
                  </a:lnTo>
                  <a:lnTo>
                    <a:pt x="84" y="18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1" y="16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1" y="11"/>
                  </a:lnTo>
                  <a:lnTo>
                    <a:pt x="92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4" y="0"/>
                  </a:lnTo>
                  <a:close/>
                  <a:moveTo>
                    <a:pt x="61" y="265"/>
                  </a:moveTo>
                  <a:lnTo>
                    <a:pt x="60" y="265"/>
                  </a:lnTo>
                  <a:lnTo>
                    <a:pt x="60" y="266"/>
                  </a:lnTo>
                  <a:lnTo>
                    <a:pt x="60" y="267"/>
                  </a:lnTo>
                  <a:lnTo>
                    <a:pt x="59" y="268"/>
                  </a:lnTo>
                  <a:lnTo>
                    <a:pt x="59" y="270"/>
                  </a:lnTo>
                  <a:lnTo>
                    <a:pt x="59" y="271"/>
                  </a:lnTo>
                  <a:lnTo>
                    <a:pt x="57" y="271"/>
                  </a:lnTo>
                  <a:lnTo>
                    <a:pt x="57" y="272"/>
                  </a:lnTo>
                  <a:lnTo>
                    <a:pt x="59" y="272"/>
                  </a:lnTo>
                  <a:lnTo>
                    <a:pt x="57" y="272"/>
                  </a:lnTo>
                  <a:lnTo>
                    <a:pt x="57" y="273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6" y="276"/>
                  </a:lnTo>
                  <a:lnTo>
                    <a:pt x="56" y="278"/>
                  </a:lnTo>
                  <a:lnTo>
                    <a:pt x="56" y="279"/>
                  </a:lnTo>
                  <a:lnTo>
                    <a:pt x="55" y="279"/>
                  </a:lnTo>
                  <a:lnTo>
                    <a:pt x="55" y="280"/>
                  </a:lnTo>
                  <a:lnTo>
                    <a:pt x="55" y="280"/>
                  </a:lnTo>
                  <a:lnTo>
                    <a:pt x="55" y="282"/>
                  </a:lnTo>
                  <a:lnTo>
                    <a:pt x="55" y="283"/>
                  </a:lnTo>
                  <a:lnTo>
                    <a:pt x="54" y="284"/>
                  </a:lnTo>
                  <a:lnTo>
                    <a:pt x="53" y="284"/>
                  </a:lnTo>
                  <a:lnTo>
                    <a:pt x="53" y="283"/>
                  </a:lnTo>
                  <a:lnTo>
                    <a:pt x="53" y="282"/>
                  </a:lnTo>
                  <a:lnTo>
                    <a:pt x="53" y="280"/>
                  </a:lnTo>
                  <a:lnTo>
                    <a:pt x="53" y="280"/>
                  </a:lnTo>
                  <a:lnTo>
                    <a:pt x="53" y="279"/>
                  </a:lnTo>
                  <a:lnTo>
                    <a:pt x="53" y="278"/>
                  </a:lnTo>
                  <a:lnTo>
                    <a:pt x="54" y="278"/>
                  </a:lnTo>
                  <a:lnTo>
                    <a:pt x="55" y="273"/>
                  </a:lnTo>
                  <a:lnTo>
                    <a:pt x="56" y="273"/>
                  </a:lnTo>
                  <a:lnTo>
                    <a:pt x="56" y="272"/>
                  </a:lnTo>
                  <a:lnTo>
                    <a:pt x="57" y="271"/>
                  </a:lnTo>
                  <a:lnTo>
                    <a:pt x="57" y="270"/>
                  </a:lnTo>
                  <a:lnTo>
                    <a:pt x="59" y="268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60" y="264"/>
                  </a:lnTo>
                  <a:lnTo>
                    <a:pt x="61" y="264"/>
                  </a:lnTo>
                  <a:lnTo>
                    <a:pt x="61" y="265"/>
                  </a:lnTo>
                  <a:close/>
                  <a:moveTo>
                    <a:pt x="79" y="254"/>
                  </a:moveTo>
                  <a:lnTo>
                    <a:pt x="80" y="254"/>
                  </a:lnTo>
                  <a:lnTo>
                    <a:pt x="79" y="255"/>
                  </a:lnTo>
                  <a:lnTo>
                    <a:pt x="78" y="257"/>
                  </a:lnTo>
                  <a:lnTo>
                    <a:pt x="79" y="257"/>
                  </a:lnTo>
                  <a:lnTo>
                    <a:pt x="78" y="257"/>
                  </a:lnTo>
                  <a:lnTo>
                    <a:pt x="77" y="257"/>
                  </a:lnTo>
                  <a:lnTo>
                    <a:pt x="77" y="258"/>
                  </a:lnTo>
                  <a:lnTo>
                    <a:pt x="77" y="259"/>
                  </a:lnTo>
                  <a:lnTo>
                    <a:pt x="77" y="260"/>
                  </a:lnTo>
                  <a:lnTo>
                    <a:pt x="77" y="261"/>
                  </a:lnTo>
                  <a:lnTo>
                    <a:pt x="77" y="263"/>
                  </a:lnTo>
                  <a:lnTo>
                    <a:pt x="78" y="263"/>
                  </a:lnTo>
                  <a:lnTo>
                    <a:pt x="78" y="264"/>
                  </a:lnTo>
                  <a:lnTo>
                    <a:pt x="78" y="263"/>
                  </a:lnTo>
                  <a:lnTo>
                    <a:pt x="78" y="264"/>
                  </a:lnTo>
                  <a:lnTo>
                    <a:pt x="77" y="264"/>
                  </a:lnTo>
                  <a:lnTo>
                    <a:pt x="77" y="265"/>
                  </a:lnTo>
                  <a:lnTo>
                    <a:pt x="75" y="265"/>
                  </a:lnTo>
                  <a:lnTo>
                    <a:pt x="77" y="265"/>
                  </a:lnTo>
                  <a:lnTo>
                    <a:pt x="77" y="266"/>
                  </a:lnTo>
                  <a:lnTo>
                    <a:pt x="75" y="266"/>
                  </a:lnTo>
                  <a:lnTo>
                    <a:pt x="74" y="266"/>
                  </a:lnTo>
                  <a:lnTo>
                    <a:pt x="74" y="267"/>
                  </a:lnTo>
                  <a:lnTo>
                    <a:pt x="73" y="267"/>
                  </a:lnTo>
                  <a:lnTo>
                    <a:pt x="73" y="268"/>
                  </a:lnTo>
                  <a:lnTo>
                    <a:pt x="72" y="268"/>
                  </a:lnTo>
                  <a:lnTo>
                    <a:pt x="72" y="270"/>
                  </a:lnTo>
                  <a:lnTo>
                    <a:pt x="72" y="271"/>
                  </a:lnTo>
                  <a:lnTo>
                    <a:pt x="73" y="271"/>
                  </a:lnTo>
                  <a:lnTo>
                    <a:pt x="72" y="271"/>
                  </a:lnTo>
                  <a:lnTo>
                    <a:pt x="72" y="272"/>
                  </a:lnTo>
                  <a:lnTo>
                    <a:pt x="71" y="272"/>
                  </a:lnTo>
                  <a:lnTo>
                    <a:pt x="71" y="271"/>
                  </a:lnTo>
                  <a:lnTo>
                    <a:pt x="71" y="270"/>
                  </a:lnTo>
                  <a:lnTo>
                    <a:pt x="72" y="270"/>
                  </a:lnTo>
                  <a:lnTo>
                    <a:pt x="72" y="268"/>
                  </a:lnTo>
                  <a:lnTo>
                    <a:pt x="71" y="270"/>
                  </a:lnTo>
                  <a:lnTo>
                    <a:pt x="71" y="268"/>
                  </a:lnTo>
                  <a:lnTo>
                    <a:pt x="71" y="266"/>
                  </a:lnTo>
                  <a:lnTo>
                    <a:pt x="69" y="266"/>
                  </a:lnTo>
                  <a:lnTo>
                    <a:pt x="69" y="265"/>
                  </a:lnTo>
                  <a:lnTo>
                    <a:pt x="71" y="265"/>
                  </a:lnTo>
                  <a:lnTo>
                    <a:pt x="71" y="264"/>
                  </a:lnTo>
                  <a:lnTo>
                    <a:pt x="71" y="263"/>
                  </a:lnTo>
                  <a:lnTo>
                    <a:pt x="69" y="263"/>
                  </a:lnTo>
                  <a:lnTo>
                    <a:pt x="69" y="261"/>
                  </a:lnTo>
                  <a:lnTo>
                    <a:pt x="69" y="260"/>
                  </a:lnTo>
                  <a:lnTo>
                    <a:pt x="71" y="259"/>
                  </a:lnTo>
                  <a:lnTo>
                    <a:pt x="72" y="258"/>
                  </a:lnTo>
                  <a:lnTo>
                    <a:pt x="73" y="255"/>
                  </a:lnTo>
                  <a:lnTo>
                    <a:pt x="74" y="254"/>
                  </a:lnTo>
                  <a:lnTo>
                    <a:pt x="75" y="254"/>
                  </a:lnTo>
                  <a:lnTo>
                    <a:pt x="75" y="253"/>
                  </a:lnTo>
                  <a:lnTo>
                    <a:pt x="77" y="253"/>
                  </a:lnTo>
                  <a:lnTo>
                    <a:pt x="77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9" y="253"/>
                  </a:lnTo>
                  <a:lnTo>
                    <a:pt x="79" y="254"/>
                  </a:lnTo>
                  <a:close/>
                  <a:moveTo>
                    <a:pt x="81" y="252"/>
                  </a:moveTo>
                  <a:lnTo>
                    <a:pt x="83" y="252"/>
                  </a:lnTo>
                  <a:lnTo>
                    <a:pt x="83" y="253"/>
                  </a:lnTo>
                  <a:lnTo>
                    <a:pt x="81" y="252"/>
                  </a:lnTo>
                  <a:lnTo>
                    <a:pt x="81" y="253"/>
                  </a:lnTo>
                  <a:lnTo>
                    <a:pt x="80" y="253"/>
                  </a:lnTo>
                  <a:lnTo>
                    <a:pt x="81" y="253"/>
                  </a:lnTo>
                  <a:lnTo>
                    <a:pt x="80" y="254"/>
                  </a:lnTo>
                  <a:lnTo>
                    <a:pt x="79" y="253"/>
                  </a:lnTo>
                  <a:lnTo>
                    <a:pt x="80" y="253"/>
                  </a:lnTo>
                  <a:lnTo>
                    <a:pt x="80" y="252"/>
                  </a:lnTo>
                  <a:lnTo>
                    <a:pt x="81" y="252"/>
                  </a:lnTo>
                  <a:close/>
                  <a:moveTo>
                    <a:pt x="5" y="252"/>
                  </a:moveTo>
                  <a:lnTo>
                    <a:pt x="5" y="252"/>
                  </a:lnTo>
                  <a:lnTo>
                    <a:pt x="5" y="252"/>
                  </a:lnTo>
                  <a:lnTo>
                    <a:pt x="5" y="252"/>
                  </a:lnTo>
                  <a:lnTo>
                    <a:pt x="4" y="252"/>
                  </a:lnTo>
                  <a:lnTo>
                    <a:pt x="4" y="253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5" y="252"/>
                  </a:lnTo>
                  <a:close/>
                  <a:moveTo>
                    <a:pt x="6" y="248"/>
                  </a:moveTo>
                  <a:lnTo>
                    <a:pt x="6" y="249"/>
                  </a:lnTo>
                  <a:lnTo>
                    <a:pt x="6" y="251"/>
                  </a:lnTo>
                  <a:lnTo>
                    <a:pt x="5" y="251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49"/>
                  </a:lnTo>
                  <a:lnTo>
                    <a:pt x="4" y="248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6" y="247"/>
                  </a:lnTo>
                  <a:lnTo>
                    <a:pt x="6" y="248"/>
                  </a:lnTo>
                  <a:close/>
                  <a:moveTo>
                    <a:pt x="83" y="245"/>
                  </a:moveTo>
                  <a:lnTo>
                    <a:pt x="83" y="246"/>
                  </a:lnTo>
                  <a:lnTo>
                    <a:pt x="81" y="246"/>
                  </a:lnTo>
                  <a:lnTo>
                    <a:pt x="81" y="245"/>
                  </a:lnTo>
                  <a:lnTo>
                    <a:pt x="83" y="245"/>
                  </a:lnTo>
                  <a:close/>
                  <a:moveTo>
                    <a:pt x="73" y="227"/>
                  </a:moveTo>
                  <a:lnTo>
                    <a:pt x="72" y="227"/>
                  </a:lnTo>
                  <a:lnTo>
                    <a:pt x="73" y="227"/>
                  </a:lnTo>
                  <a:lnTo>
                    <a:pt x="74" y="227"/>
                  </a:lnTo>
                  <a:lnTo>
                    <a:pt x="75" y="227"/>
                  </a:lnTo>
                  <a:lnTo>
                    <a:pt x="74" y="227"/>
                  </a:lnTo>
                  <a:lnTo>
                    <a:pt x="74" y="228"/>
                  </a:lnTo>
                  <a:lnTo>
                    <a:pt x="73" y="228"/>
                  </a:lnTo>
                  <a:lnTo>
                    <a:pt x="73" y="227"/>
                  </a:lnTo>
                  <a:close/>
                  <a:moveTo>
                    <a:pt x="74" y="206"/>
                  </a:moveTo>
                  <a:lnTo>
                    <a:pt x="73" y="205"/>
                  </a:lnTo>
                  <a:lnTo>
                    <a:pt x="73" y="204"/>
                  </a:lnTo>
                  <a:lnTo>
                    <a:pt x="73" y="203"/>
                  </a:lnTo>
                  <a:lnTo>
                    <a:pt x="73" y="204"/>
                  </a:lnTo>
                  <a:lnTo>
                    <a:pt x="73" y="205"/>
                  </a:lnTo>
                  <a:lnTo>
                    <a:pt x="74" y="205"/>
                  </a:lnTo>
                  <a:lnTo>
                    <a:pt x="74" y="206"/>
                  </a:lnTo>
                  <a:close/>
                  <a:moveTo>
                    <a:pt x="97" y="134"/>
                  </a:moveTo>
                  <a:lnTo>
                    <a:pt x="97" y="132"/>
                  </a:lnTo>
                  <a:lnTo>
                    <a:pt x="98" y="132"/>
                  </a:lnTo>
                  <a:lnTo>
                    <a:pt x="98" y="134"/>
                  </a:lnTo>
                  <a:lnTo>
                    <a:pt x="98" y="132"/>
                  </a:lnTo>
                  <a:lnTo>
                    <a:pt x="97" y="132"/>
                  </a:lnTo>
                  <a:lnTo>
                    <a:pt x="97" y="134"/>
                  </a:lnTo>
                  <a:close/>
                  <a:moveTo>
                    <a:pt x="74" y="230"/>
                  </a:moveTo>
                  <a:lnTo>
                    <a:pt x="73" y="231"/>
                  </a:lnTo>
                  <a:lnTo>
                    <a:pt x="73" y="233"/>
                  </a:lnTo>
                  <a:lnTo>
                    <a:pt x="72" y="233"/>
                  </a:lnTo>
                  <a:lnTo>
                    <a:pt x="72" y="231"/>
                  </a:lnTo>
                  <a:lnTo>
                    <a:pt x="73" y="231"/>
                  </a:lnTo>
                  <a:lnTo>
                    <a:pt x="73" y="230"/>
                  </a:lnTo>
                  <a:lnTo>
                    <a:pt x="74" y="230"/>
                  </a:lnTo>
                  <a:close/>
                  <a:moveTo>
                    <a:pt x="77" y="228"/>
                  </a:moveTo>
                  <a:lnTo>
                    <a:pt x="75" y="229"/>
                  </a:lnTo>
                  <a:lnTo>
                    <a:pt x="75" y="228"/>
                  </a:lnTo>
                  <a:lnTo>
                    <a:pt x="77" y="228"/>
                  </a:lnTo>
                  <a:close/>
                  <a:moveTo>
                    <a:pt x="77" y="227"/>
                  </a:moveTo>
                  <a:lnTo>
                    <a:pt x="77" y="228"/>
                  </a:lnTo>
                  <a:lnTo>
                    <a:pt x="77" y="227"/>
                  </a:lnTo>
                  <a:close/>
                  <a:moveTo>
                    <a:pt x="75" y="226"/>
                  </a:moveTo>
                  <a:lnTo>
                    <a:pt x="75" y="224"/>
                  </a:lnTo>
                  <a:lnTo>
                    <a:pt x="77" y="224"/>
                  </a:lnTo>
                  <a:lnTo>
                    <a:pt x="77" y="226"/>
                  </a:lnTo>
                  <a:lnTo>
                    <a:pt x="77" y="227"/>
                  </a:lnTo>
                  <a:lnTo>
                    <a:pt x="75" y="227"/>
                  </a:lnTo>
                  <a:lnTo>
                    <a:pt x="75" y="226"/>
                  </a:lnTo>
                  <a:close/>
                  <a:moveTo>
                    <a:pt x="69" y="224"/>
                  </a:moveTo>
                  <a:lnTo>
                    <a:pt x="71" y="224"/>
                  </a:lnTo>
                  <a:lnTo>
                    <a:pt x="72" y="226"/>
                  </a:lnTo>
                  <a:lnTo>
                    <a:pt x="71" y="226"/>
                  </a:lnTo>
                  <a:lnTo>
                    <a:pt x="69" y="226"/>
                  </a:lnTo>
                  <a:lnTo>
                    <a:pt x="69" y="224"/>
                  </a:lnTo>
                  <a:close/>
                  <a:moveTo>
                    <a:pt x="79" y="224"/>
                  </a:moveTo>
                  <a:lnTo>
                    <a:pt x="78" y="224"/>
                  </a:lnTo>
                  <a:lnTo>
                    <a:pt x="79" y="224"/>
                  </a:lnTo>
                  <a:close/>
                  <a:moveTo>
                    <a:pt x="78" y="223"/>
                  </a:moveTo>
                  <a:lnTo>
                    <a:pt x="78" y="224"/>
                  </a:lnTo>
                  <a:lnTo>
                    <a:pt x="78" y="223"/>
                  </a:lnTo>
                  <a:close/>
                  <a:moveTo>
                    <a:pt x="75" y="223"/>
                  </a:moveTo>
                  <a:lnTo>
                    <a:pt x="75" y="223"/>
                  </a:lnTo>
                  <a:lnTo>
                    <a:pt x="75" y="223"/>
                  </a:lnTo>
                  <a:lnTo>
                    <a:pt x="75" y="223"/>
                  </a:lnTo>
                  <a:lnTo>
                    <a:pt x="74" y="223"/>
                  </a:lnTo>
                  <a:lnTo>
                    <a:pt x="74" y="224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5" y="223"/>
                  </a:lnTo>
                  <a:lnTo>
                    <a:pt x="75" y="222"/>
                  </a:lnTo>
                  <a:lnTo>
                    <a:pt x="75" y="223"/>
                  </a:lnTo>
                  <a:lnTo>
                    <a:pt x="77" y="223"/>
                  </a:lnTo>
                  <a:lnTo>
                    <a:pt x="75" y="223"/>
                  </a:lnTo>
                  <a:close/>
                  <a:moveTo>
                    <a:pt x="79" y="221"/>
                  </a:moveTo>
                  <a:lnTo>
                    <a:pt x="78" y="221"/>
                  </a:lnTo>
                  <a:lnTo>
                    <a:pt x="78" y="222"/>
                  </a:lnTo>
                  <a:lnTo>
                    <a:pt x="78" y="221"/>
                  </a:lnTo>
                  <a:lnTo>
                    <a:pt x="79" y="221"/>
                  </a:lnTo>
                  <a:close/>
                  <a:moveTo>
                    <a:pt x="78" y="222"/>
                  </a:moveTo>
                  <a:lnTo>
                    <a:pt x="77" y="222"/>
                  </a:lnTo>
                  <a:lnTo>
                    <a:pt x="78" y="221"/>
                  </a:lnTo>
                  <a:lnTo>
                    <a:pt x="78" y="222"/>
                  </a:lnTo>
                  <a:close/>
                  <a:moveTo>
                    <a:pt x="79" y="217"/>
                  </a:moveTo>
                  <a:lnTo>
                    <a:pt x="78" y="217"/>
                  </a:lnTo>
                  <a:lnTo>
                    <a:pt x="79" y="216"/>
                  </a:lnTo>
                  <a:lnTo>
                    <a:pt x="79" y="217"/>
                  </a:lnTo>
                  <a:close/>
                  <a:moveTo>
                    <a:pt x="77" y="209"/>
                  </a:moveTo>
                  <a:lnTo>
                    <a:pt x="77" y="210"/>
                  </a:lnTo>
                  <a:lnTo>
                    <a:pt x="77" y="209"/>
                  </a:lnTo>
                  <a:lnTo>
                    <a:pt x="77" y="210"/>
                  </a:lnTo>
                  <a:lnTo>
                    <a:pt x="77" y="209"/>
                  </a:lnTo>
                  <a:close/>
                  <a:moveTo>
                    <a:pt x="46" y="286"/>
                  </a:moveTo>
                  <a:lnTo>
                    <a:pt x="46" y="288"/>
                  </a:lnTo>
                  <a:lnTo>
                    <a:pt x="46" y="286"/>
                  </a:lnTo>
                  <a:close/>
                  <a:moveTo>
                    <a:pt x="57" y="247"/>
                  </a:moveTo>
                  <a:lnTo>
                    <a:pt x="59" y="247"/>
                  </a:lnTo>
                  <a:lnTo>
                    <a:pt x="57" y="247"/>
                  </a:lnTo>
                  <a:lnTo>
                    <a:pt x="57" y="246"/>
                  </a:lnTo>
                  <a:lnTo>
                    <a:pt x="57" y="247"/>
                  </a:lnTo>
                  <a:close/>
                  <a:moveTo>
                    <a:pt x="59" y="246"/>
                  </a:moveTo>
                  <a:lnTo>
                    <a:pt x="57" y="246"/>
                  </a:lnTo>
                  <a:lnTo>
                    <a:pt x="57" y="245"/>
                  </a:lnTo>
                  <a:lnTo>
                    <a:pt x="57" y="246"/>
                  </a:lnTo>
                  <a:lnTo>
                    <a:pt x="59" y="246"/>
                  </a:lnTo>
                  <a:close/>
                  <a:moveTo>
                    <a:pt x="72" y="233"/>
                  </a:moveTo>
                  <a:lnTo>
                    <a:pt x="72" y="234"/>
                  </a:lnTo>
                  <a:lnTo>
                    <a:pt x="71" y="234"/>
                  </a:lnTo>
                  <a:lnTo>
                    <a:pt x="72" y="234"/>
                  </a:lnTo>
                  <a:lnTo>
                    <a:pt x="72" y="233"/>
                  </a:lnTo>
                  <a:close/>
                  <a:moveTo>
                    <a:pt x="71" y="233"/>
                  </a:moveTo>
                  <a:lnTo>
                    <a:pt x="69" y="233"/>
                  </a:lnTo>
                  <a:lnTo>
                    <a:pt x="69" y="234"/>
                  </a:lnTo>
                  <a:lnTo>
                    <a:pt x="69" y="233"/>
                  </a:lnTo>
                  <a:lnTo>
                    <a:pt x="69" y="231"/>
                  </a:lnTo>
                  <a:lnTo>
                    <a:pt x="71" y="231"/>
                  </a:lnTo>
                  <a:lnTo>
                    <a:pt x="71" y="233"/>
                  </a:lnTo>
                  <a:close/>
                  <a:moveTo>
                    <a:pt x="66" y="233"/>
                  </a:moveTo>
                  <a:lnTo>
                    <a:pt x="66" y="234"/>
                  </a:lnTo>
                  <a:lnTo>
                    <a:pt x="66" y="235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6" y="233"/>
                  </a:lnTo>
                  <a:close/>
                  <a:moveTo>
                    <a:pt x="69" y="156"/>
                  </a:moveTo>
                  <a:lnTo>
                    <a:pt x="69" y="158"/>
                  </a:lnTo>
                  <a:lnTo>
                    <a:pt x="68" y="156"/>
                  </a:lnTo>
                  <a:lnTo>
                    <a:pt x="69" y="156"/>
                  </a:lnTo>
                  <a:lnTo>
                    <a:pt x="69" y="155"/>
                  </a:lnTo>
                  <a:lnTo>
                    <a:pt x="71" y="155"/>
                  </a:lnTo>
                  <a:lnTo>
                    <a:pt x="71" y="156"/>
                  </a:lnTo>
                  <a:lnTo>
                    <a:pt x="69" y="156"/>
                  </a:lnTo>
                  <a:close/>
                  <a:moveTo>
                    <a:pt x="97" y="135"/>
                  </a:moveTo>
                  <a:lnTo>
                    <a:pt x="97" y="136"/>
                  </a:lnTo>
                  <a:lnTo>
                    <a:pt x="97" y="135"/>
                  </a:lnTo>
                  <a:close/>
                  <a:moveTo>
                    <a:pt x="98" y="134"/>
                  </a:moveTo>
                  <a:lnTo>
                    <a:pt x="98" y="132"/>
                  </a:lnTo>
                  <a:lnTo>
                    <a:pt x="98" y="134"/>
                  </a:lnTo>
                  <a:lnTo>
                    <a:pt x="98" y="135"/>
                  </a:lnTo>
                  <a:lnTo>
                    <a:pt x="97" y="135"/>
                  </a:lnTo>
                  <a:lnTo>
                    <a:pt x="98" y="134"/>
                  </a:lnTo>
                  <a:close/>
                  <a:moveTo>
                    <a:pt x="114" y="93"/>
                  </a:moveTo>
                  <a:lnTo>
                    <a:pt x="114" y="94"/>
                  </a:lnTo>
                  <a:lnTo>
                    <a:pt x="112" y="94"/>
                  </a:lnTo>
                  <a:lnTo>
                    <a:pt x="112" y="93"/>
                  </a:lnTo>
                  <a:lnTo>
                    <a:pt x="114" y="93"/>
                  </a:lnTo>
                  <a:close/>
                  <a:moveTo>
                    <a:pt x="111" y="94"/>
                  </a:moveTo>
                  <a:lnTo>
                    <a:pt x="111" y="93"/>
                  </a:lnTo>
                  <a:lnTo>
                    <a:pt x="111" y="94"/>
                  </a:lnTo>
                  <a:close/>
                  <a:moveTo>
                    <a:pt x="116" y="91"/>
                  </a:moveTo>
                  <a:lnTo>
                    <a:pt x="116" y="92"/>
                  </a:lnTo>
                  <a:lnTo>
                    <a:pt x="115" y="92"/>
                  </a:lnTo>
                  <a:lnTo>
                    <a:pt x="115" y="91"/>
                  </a:lnTo>
                  <a:lnTo>
                    <a:pt x="116" y="91"/>
                  </a:lnTo>
                  <a:close/>
                  <a:moveTo>
                    <a:pt x="111" y="92"/>
                  </a:moveTo>
                  <a:lnTo>
                    <a:pt x="111" y="91"/>
                  </a:lnTo>
                  <a:lnTo>
                    <a:pt x="112" y="92"/>
                  </a:lnTo>
                  <a:lnTo>
                    <a:pt x="114" y="92"/>
                  </a:lnTo>
                  <a:lnTo>
                    <a:pt x="112" y="92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1" y="92"/>
                  </a:lnTo>
                  <a:close/>
                  <a:moveTo>
                    <a:pt x="115" y="89"/>
                  </a:moveTo>
                  <a:lnTo>
                    <a:pt x="116" y="89"/>
                  </a:lnTo>
                  <a:lnTo>
                    <a:pt x="116" y="91"/>
                  </a:lnTo>
                  <a:lnTo>
                    <a:pt x="115" y="91"/>
                  </a:lnTo>
                  <a:lnTo>
                    <a:pt x="115" y="89"/>
                  </a:lnTo>
                  <a:close/>
                  <a:moveTo>
                    <a:pt x="115" y="89"/>
                  </a:moveTo>
                  <a:lnTo>
                    <a:pt x="116" y="89"/>
                  </a:lnTo>
                  <a:lnTo>
                    <a:pt x="115" y="89"/>
                  </a:lnTo>
                  <a:close/>
                  <a:moveTo>
                    <a:pt x="118" y="87"/>
                  </a:moveTo>
                  <a:lnTo>
                    <a:pt x="118" y="88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7"/>
                  </a:lnTo>
                  <a:close/>
                  <a:moveTo>
                    <a:pt x="127" y="86"/>
                  </a:moveTo>
                  <a:lnTo>
                    <a:pt x="127" y="87"/>
                  </a:lnTo>
                  <a:lnTo>
                    <a:pt x="125" y="87"/>
                  </a:lnTo>
                  <a:lnTo>
                    <a:pt x="125" y="86"/>
                  </a:lnTo>
                  <a:lnTo>
                    <a:pt x="127" y="86"/>
                  </a:lnTo>
                  <a:close/>
                  <a:moveTo>
                    <a:pt x="117" y="87"/>
                  </a:moveTo>
                  <a:lnTo>
                    <a:pt x="117" y="86"/>
                  </a:lnTo>
                  <a:lnTo>
                    <a:pt x="117" y="85"/>
                  </a:lnTo>
                  <a:lnTo>
                    <a:pt x="117" y="86"/>
                  </a:lnTo>
                  <a:lnTo>
                    <a:pt x="117" y="8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3219">
              <a:extLst>
                <a:ext uri="{FF2B5EF4-FFF2-40B4-BE49-F238E27FC236}">
                  <a16:creationId xmlns:a16="http://schemas.microsoft.com/office/drawing/2014/main" id="{132AE321-27F4-CAAE-3556-725D429A41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9189" y="1049338"/>
              <a:ext cx="174625" cy="392113"/>
            </a:xfrm>
            <a:custGeom>
              <a:avLst/>
              <a:gdLst>
                <a:gd name="T0" fmla="*/ 90 w 110"/>
                <a:gd name="T1" fmla="*/ 59 h 247"/>
                <a:gd name="T2" fmla="*/ 89 w 110"/>
                <a:gd name="T3" fmla="*/ 96 h 247"/>
                <a:gd name="T4" fmla="*/ 96 w 110"/>
                <a:gd name="T5" fmla="*/ 118 h 247"/>
                <a:gd name="T6" fmla="*/ 91 w 110"/>
                <a:gd name="T7" fmla="*/ 133 h 247"/>
                <a:gd name="T8" fmla="*/ 96 w 110"/>
                <a:gd name="T9" fmla="*/ 149 h 247"/>
                <a:gd name="T10" fmla="*/ 98 w 110"/>
                <a:gd name="T11" fmla="*/ 166 h 247"/>
                <a:gd name="T12" fmla="*/ 109 w 110"/>
                <a:gd name="T13" fmla="*/ 189 h 247"/>
                <a:gd name="T14" fmla="*/ 94 w 110"/>
                <a:gd name="T15" fmla="*/ 210 h 247"/>
                <a:gd name="T16" fmla="*/ 78 w 110"/>
                <a:gd name="T17" fmla="*/ 227 h 247"/>
                <a:gd name="T18" fmla="*/ 68 w 110"/>
                <a:gd name="T19" fmla="*/ 233 h 247"/>
                <a:gd name="T20" fmla="*/ 64 w 110"/>
                <a:gd name="T21" fmla="*/ 233 h 247"/>
                <a:gd name="T22" fmla="*/ 59 w 110"/>
                <a:gd name="T23" fmla="*/ 234 h 247"/>
                <a:gd name="T24" fmla="*/ 55 w 110"/>
                <a:gd name="T25" fmla="*/ 236 h 247"/>
                <a:gd name="T26" fmla="*/ 52 w 110"/>
                <a:gd name="T27" fmla="*/ 236 h 247"/>
                <a:gd name="T28" fmla="*/ 42 w 110"/>
                <a:gd name="T29" fmla="*/ 240 h 247"/>
                <a:gd name="T30" fmla="*/ 33 w 110"/>
                <a:gd name="T31" fmla="*/ 244 h 247"/>
                <a:gd name="T32" fmla="*/ 28 w 110"/>
                <a:gd name="T33" fmla="*/ 245 h 247"/>
                <a:gd name="T34" fmla="*/ 24 w 110"/>
                <a:gd name="T35" fmla="*/ 240 h 247"/>
                <a:gd name="T36" fmla="*/ 22 w 110"/>
                <a:gd name="T37" fmla="*/ 235 h 247"/>
                <a:gd name="T38" fmla="*/ 14 w 110"/>
                <a:gd name="T39" fmla="*/ 230 h 247"/>
                <a:gd name="T40" fmla="*/ 10 w 110"/>
                <a:gd name="T41" fmla="*/ 228 h 247"/>
                <a:gd name="T42" fmla="*/ 10 w 110"/>
                <a:gd name="T43" fmla="*/ 220 h 247"/>
                <a:gd name="T44" fmla="*/ 10 w 110"/>
                <a:gd name="T45" fmla="*/ 213 h 247"/>
                <a:gd name="T46" fmla="*/ 8 w 110"/>
                <a:gd name="T47" fmla="*/ 203 h 247"/>
                <a:gd name="T48" fmla="*/ 8 w 110"/>
                <a:gd name="T49" fmla="*/ 195 h 247"/>
                <a:gd name="T50" fmla="*/ 9 w 110"/>
                <a:gd name="T51" fmla="*/ 183 h 247"/>
                <a:gd name="T52" fmla="*/ 12 w 110"/>
                <a:gd name="T53" fmla="*/ 176 h 247"/>
                <a:gd name="T54" fmla="*/ 17 w 110"/>
                <a:gd name="T55" fmla="*/ 168 h 247"/>
                <a:gd name="T56" fmla="*/ 23 w 110"/>
                <a:gd name="T57" fmla="*/ 166 h 247"/>
                <a:gd name="T58" fmla="*/ 28 w 110"/>
                <a:gd name="T59" fmla="*/ 156 h 247"/>
                <a:gd name="T60" fmla="*/ 37 w 110"/>
                <a:gd name="T61" fmla="*/ 146 h 247"/>
                <a:gd name="T62" fmla="*/ 48 w 110"/>
                <a:gd name="T63" fmla="*/ 137 h 247"/>
                <a:gd name="T64" fmla="*/ 48 w 110"/>
                <a:gd name="T65" fmla="*/ 131 h 247"/>
                <a:gd name="T66" fmla="*/ 46 w 110"/>
                <a:gd name="T67" fmla="*/ 118 h 247"/>
                <a:gd name="T68" fmla="*/ 37 w 110"/>
                <a:gd name="T69" fmla="*/ 114 h 247"/>
                <a:gd name="T70" fmla="*/ 31 w 110"/>
                <a:gd name="T71" fmla="*/ 99 h 247"/>
                <a:gd name="T72" fmla="*/ 31 w 110"/>
                <a:gd name="T73" fmla="*/ 81 h 247"/>
                <a:gd name="T74" fmla="*/ 30 w 110"/>
                <a:gd name="T75" fmla="*/ 68 h 247"/>
                <a:gd name="T76" fmla="*/ 26 w 110"/>
                <a:gd name="T77" fmla="*/ 54 h 247"/>
                <a:gd name="T78" fmla="*/ 12 w 110"/>
                <a:gd name="T79" fmla="*/ 43 h 247"/>
                <a:gd name="T80" fmla="*/ 0 w 110"/>
                <a:gd name="T81" fmla="*/ 30 h 247"/>
                <a:gd name="T82" fmla="*/ 24 w 110"/>
                <a:gd name="T83" fmla="*/ 41 h 247"/>
                <a:gd name="T84" fmla="*/ 43 w 110"/>
                <a:gd name="T85" fmla="*/ 43 h 247"/>
                <a:gd name="T86" fmla="*/ 53 w 110"/>
                <a:gd name="T87" fmla="*/ 30 h 247"/>
                <a:gd name="T88" fmla="*/ 54 w 110"/>
                <a:gd name="T89" fmla="*/ 12 h 247"/>
                <a:gd name="T90" fmla="*/ 72 w 110"/>
                <a:gd name="T91" fmla="*/ 0 h 247"/>
                <a:gd name="T92" fmla="*/ 84 w 110"/>
                <a:gd name="T93" fmla="*/ 30 h 247"/>
                <a:gd name="T94" fmla="*/ 10 w 110"/>
                <a:gd name="T95" fmla="*/ 240 h 247"/>
                <a:gd name="T96" fmla="*/ 15 w 110"/>
                <a:gd name="T97" fmla="*/ 239 h 247"/>
                <a:gd name="T98" fmla="*/ 24 w 110"/>
                <a:gd name="T99" fmla="*/ 240 h 247"/>
                <a:gd name="T100" fmla="*/ 22 w 110"/>
                <a:gd name="T101" fmla="*/ 240 h 247"/>
                <a:gd name="T102" fmla="*/ 18 w 110"/>
                <a:gd name="T103" fmla="*/ 235 h 247"/>
                <a:gd name="T104" fmla="*/ 12 w 110"/>
                <a:gd name="T105" fmla="*/ 234 h 247"/>
                <a:gd name="T106" fmla="*/ 8 w 110"/>
                <a:gd name="T107" fmla="*/ 229 h 247"/>
                <a:gd name="T108" fmla="*/ 6 w 110"/>
                <a:gd name="T109" fmla="*/ 174 h 247"/>
                <a:gd name="T110" fmla="*/ 43 w 110"/>
                <a:gd name="T111" fmla="*/ 134 h 247"/>
                <a:gd name="T112" fmla="*/ 24 w 110"/>
                <a:gd name="T113" fmla="*/ 242 h 247"/>
                <a:gd name="T114" fmla="*/ 14 w 110"/>
                <a:gd name="T115" fmla="*/ 236 h 247"/>
                <a:gd name="T116" fmla="*/ 16 w 110"/>
                <a:gd name="T117" fmla="*/ 172 h 247"/>
                <a:gd name="T118" fmla="*/ 17 w 110"/>
                <a:gd name="T119" fmla="*/ 174 h 247"/>
                <a:gd name="T120" fmla="*/ 11 w 110"/>
                <a:gd name="T121" fmla="*/ 239 h 247"/>
                <a:gd name="T122" fmla="*/ 6 w 110"/>
                <a:gd name="T123" fmla="*/ 1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0" h="247">
                  <a:moveTo>
                    <a:pt x="84" y="30"/>
                  </a:moveTo>
                  <a:lnTo>
                    <a:pt x="83" y="31"/>
                  </a:lnTo>
                  <a:lnTo>
                    <a:pt x="82" y="31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2" y="38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80" y="47"/>
                  </a:lnTo>
                  <a:lnTo>
                    <a:pt x="82" y="53"/>
                  </a:lnTo>
                  <a:lnTo>
                    <a:pt x="82" y="54"/>
                  </a:lnTo>
                  <a:lnTo>
                    <a:pt x="85" y="55"/>
                  </a:lnTo>
                  <a:lnTo>
                    <a:pt x="88" y="56"/>
                  </a:lnTo>
                  <a:lnTo>
                    <a:pt x="89" y="56"/>
                  </a:lnTo>
                  <a:lnTo>
                    <a:pt x="90" y="59"/>
                  </a:lnTo>
                  <a:lnTo>
                    <a:pt x="90" y="60"/>
                  </a:lnTo>
                  <a:lnTo>
                    <a:pt x="91" y="63"/>
                  </a:lnTo>
                  <a:lnTo>
                    <a:pt x="92" y="63"/>
                  </a:lnTo>
                  <a:lnTo>
                    <a:pt x="96" y="67"/>
                  </a:lnTo>
                  <a:lnTo>
                    <a:pt x="95" y="67"/>
                  </a:lnTo>
                  <a:lnTo>
                    <a:pt x="95" y="68"/>
                  </a:lnTo>
                  <a:lnTo>
                    <a:pt x="95" y="69"/>
                  </a:lnTo>
                  <a:lnTo>
                    <a:pt x="95" y="71"/>
                  </a:lnTo>
                  <a:lnTo>
                    <a:pt x="95" y="72"/>
                  </a:lnTo>
                  <a:lnTo>
                    <a:pt x="90" y="78"/>
                  </a:lnTo>
                  <a:lnTo>
                    <a:pt x="90" y="79"/>
                  </a:lnTo>
                  <a:lnTo>
                    <a:pt x="89" y="79"/>
                  </a:lnTo>
                  <a:lnTo>
                    <a:pt x="86" y="85"/>
                  </a:lnTo>
                  <a:lnTo>
                    <a:pt x="85" y="87"/>
                  </a:lnTo>
                  <a:lnTo>
                    <a:pt x="86" y="88"/>
                  </a:lnTo>
                  <a:lnTo>
                    <a:pt x="89" y="93"/>
                  </a:lnTo>
                  <a:lnTo>
                    <a:pt x="89" y="94"/>
                  </a:lnTo>
                  <a:lnTo>
                    <a:pt x="89" y="96"/>
                  </a:lnTo>
                  <a:lnTo>
                    <a:pt x="90" y="98"/>
                  </a:lnTo>
                  <a:lnTo>
                    <a:pt x="91" y="99"/>
                  </a:lnTo>
                  <a:lnTo>
                    <a:pt x="91" y="100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5" y="108"/>
                  </a:lnTo>
                  <a:lnTo>
                    <a:pt x="95" y="109"/>
                  </a:lnTo>
                  <a:lnTo>
                    <a:pt x="95" y="110"/>
                  </a:lnTo>
                  <a:lnTo>
                    <a:pt x="95" y="111"/>
                  </a:lnTo>
                  <a:lnTo>
                    <a:pt x="96" y="111"/>
                  </a:lnTo>
                  <a:lnTo>
                    <a:pt x="96" y="112"/>
                  </a:lnTo>
                  <a:lnTo>
                    <a:pt x="96" y="114"/>
                  </a:lnTo>
                  <a:lnTo>
                    <a:pt x="96" y="115"/>
                  </a:lnTo>
                  <a:lnTo>
                    <a:pt x="96" y="117"/>
                  </a:lnTo>
                  <a:lnTo>
                    <a:pt x="97" y="117"/>
                  </a:lnTo>
                  <a:lnTo>
                    <a:pt x="96" y="118"/>
                  </a:lnTo>
                  <a:lnTo>
                    <a:pt x="96" y="117"/>
                  </a:lnTo>
                  <a:lnTo>
                    <a:pt x="92" y="118"/>
                  </a:lnTo>
                  <a:lnTo>
                    <a:pt x="92" y="119"/>
                  </a:lnTo>
                  <a:lnTo>
                    <a:pt x="94" y="119"/>
                  </a:lnTo>
                  <a:lnTo>
                    <a:pt x="94" y="121"/>
                  </a:lnTo>
                  <a:lnTo>
                    <a:pt x="92" y="122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1" y="128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4" y="129"/>
                  </a:lnTo>
                  <a:lnTo>
                    <a:pt x="94" y="130"/>
                  </a:lnTo>
                  <a:lnTo>
                    <a:pt x="94" y="131"/>
                  </a:lnTo>
                  <a:lnTo>
                    <a:pt x="94" y="133"/>
                  </a:lnTo>
                  <a:lnTo>
                    <a:pt x="92" y="133"/>
                  </a:lnTo>
                  <a:lnTo>
                    <a:pt x="91" y="133"/>
                  </a:lnTo>
                  <a:lnTo>
                    <a:pt x="91" y="134"/>
                  </a:lnTo>
                  <a:lnTo>
                    <a:pt x="91" y="135"/>
                  </a:lnTo>
                  <a:lnTo>
                    <a:pt x="91" y="136"/>
                  </a:lnTo>
                  <a:lnTo>
                    <a:pt x="92" y="137"/>
                  </a:lnTo>
                  <a:lnTo>
                    <a:pt x="94" y="139"/>
                  </a:lnTo>
                  <a:lnTo>
                    <a:pt x="96" y="139"/>
                  </a:lnTo>
                  <a:lnTo>
                    <a:pt x="97" y="139"/>
                  </a:lnTo>
                  <a:lnTo>
                    <a:pt x="97" y="140"/>
                  </a:lnTo>
                  <a:lnTo>
                    <a:pt x="96" y="140"/>
                  </a:lnTo>
                  <a:lnTo>
                    <a:pt x="97" y="141"/>
                  </a:lnTo>
                  <a:lnTo>
                    <a:pt x="97" y="142"/>
                  </a:lnTo>
                  <a:lnTo>
                    <a:pt x="95" y="143"/>
                  </a:lnTo>
                  <a:lnTo>
                    <a:pt x="95" y="145"/>
                  </a:lnTo>
                  <a:lnTo>
                    <a:pt x="95" y="146"/>
                  </a:lnTo>
                  <a:lnTo>
                    <a:pt x="96" y="146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6" y="149"/>
                  </a:lnTo>
                  <a:lnTo>
                    <a:pt x="97" y="149"/>
                  </a:lnTo>
                  <a:lnTo>
                    <a:pt x="98" y="151"/>
                  </a:lnTo>
                  <a:lnTo>
                    <a:pt x="99" y="151"/>
                  </a:lnTo>
                  <a:lnTo>
                    <a:pt x="99" y="152"/>
                  </a:lnTo>
                  <a:lnTo>
                    <a:pt x="101" y="152"/>
                  </a:lnTo>
                  <a:lnTo>
                    <a:pt x="101" y="153"/>
                  </a:lnTo>
                  <a:lnTo>
                    <a:pt x="101" y="154"/>
                  </a:lnTo>
                  <a:lnTo>
                    <a:pt x="102" y="155"/>
                  </a:lnTo>
                  <a:lnTo>
                    <a:pt x="102" y="156"/>
                  </a:lnTo>
                  <a:lnTo>
                    <a:pt x="101" y="156"/>
                  </a:lnTo>
                  <a:lnTo>
                    <a:pt x="101" y="158"/>
                  </a:lnTo>
                  <a:lnTo>
                    <a:pt x="98" y="160"/>
                  </a:lnTo>
                  <a:lnTo>
                    <a:pt x="98" y="161"/>
                  </a:lnTo>
                  <a:lnTo>
                    <a:pt x="97" y="162"/>
                  </a:lnTo>
                  <a:lnTo>
                    <a:pt x="96" y="164"/>
                  </a:lnTo>
                  <a:lnTo>
                    <a:pt x="95" y="164"/>
                  </a:lnTo>
                  <a:lnTo>
                    <a:pt x="96" y="165"/>
                  </a:lnTo>
                  <a:lnTo>
                    <a:pt x="98" y="166"/>
                  </a:lnTo>
                  <a:lnTo>
                    <a:pt x="99" y="167"/>
                  </a:lnTo>
                  <a:lnTo>
                    <a:pt x="99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5" y="173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8" y="177"/>
                  </a:lnTo>
                  <a:lnTo>
                    <a:pt x="109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10" y="180"/>
                  </a:lnTo>
                  <a:lnTo>
                    <a:pt x="110" y="182"/>
                  </a:lnTo>
                  <a:lnTo>
                    <a:pt x="110" y="184"/>
                  </a:lnTo>
                  <a:lnTo>
                    <a:pt x="110" y="185"/>
                  </a:lnTo>
                  <a:lnTo>
                    <a:pt x="109" y="188"/>
                  </a:lnTo>
                  <a:lnTo>
                    <a:pt x="109" y="189"/>
                  </a:lnTo>
                  <a:lnTo>
                    <a:pt x="109" y="190"/>
                  </a:lnTo>
                  <a:lnTo>
                    <a:pt x="109" y="191"/>
                  </a:lnTo>
                  <a:lnTo>
                    <a:pt x="108" y="191"/>
                  </a:lnTo>
                  <a:lnTo>
                    <a:pt x="108" y="192"/>
                  </a:lnTo>
                  <a:lnTo>
                    <a:pt x="107" y="192"/>
                  </a:lnTo>
                  <a:lnTo>
                    <a:pt x="105" y="195"/>
                  </a:lnTo>
                  <a:lnTo>
                    <a:pt x="105" y="196"/>
                  </a:lnTo>
                  <a:lnTo>
                    <a:pt x="104" y="196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7"/>
                  </a:lnTo>
                  <a:lnTo>
                    <a:pt x="102" y="198"/>
                  </a:lnTo>
                  <a:lnTo>
                    <a:pt x="101" y="199"/>
                  </a:lnTo>
                  <a:lnTo>
                    <a:pt x="98" y="202"/>
                  </a:lnTo>
                  <a:lnTo>
                    <a:pt x="97" y="204"/>
                  </a:lnTo>
                  <a:lnTo>
                    <a:pt x="95" y="208"/>
                  </a:lnTo>
                  <a:lnTo>
                    <a:pt x="94" y="209"/>
                  </a:lnTo>
                  <a:lnTo>
                    <a:pt x="94" y="210"/>
                  </a:lnTo>
                  <a:lnTo>
                    <a:pt x="91" y="213"/>
                  </a:lnTo>
                  <a:lnTo>
                    <a:pt x="90" y="213"/>
                  </a:lnTo>
                  <a:lnTo>
                    <a:pt x="90" y="214"/>
                  </a:lnTo>
                  <a:lnTo>
                    <a:pt x="89" y="216"/>
                  </a:lnTo>
                  <a:lnTo>
                    <a:pt x="88" y="216"/>
                  </a:lnTo>
                  <a:lnTo>
                    <a:pt x="88" y="217"/>
                  </a:lnTo>
                  <a:lnTo>
                    <a:pt x="86" y="219"/>
                  </a:lnTo>
                  <a:lnTo>
                    <a:pt x="85" y="220"/>
                  </a:lnTo>
                  <a:lnTo>
                    <a:pt x="84" y="220"/>
                  </a:lnTo>
                  <a:lnTo>
                    <a:pt x="83" y="221"/>
                  </a:lnTo>
                  <a:lnTo>
                    <a:pt x="83" y="222"/>
                  </a:lnTo>
                  <a:lnTo>
                    <a:pt x="82" y="222"/>
                  </a:lnTo>
                  <a:lnTo>
                    <a:pt x="82" y="223"/>
                  </a:lnTo>
                  <a:lnTo>
                    <a:pt x="82" y="223"/>
                  </a:lnTo>
                  <a:lnTo>
                    <a:pt x="82" y="225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8" y="227"/>
                  </a:lnTo>
                  <a:lnTo>
                    <a:pt x="77" y="227"/>
                  </a:lnTo>
                  <a:lnTo>
                    <a:pt x="76" y="229"/>
                  </a:lnTo>
                  <a:lnTo>
                    <a:pt x="74" y="230"/>
                  </a:lnTo>
                  <a:lnTo>
                    <a:pt x="73" y="232"/>
                  </a:lnTo>
                  <a:lnTo>
                    <a:pt x="73" y="230"/>
                  </a:lnTo>
                  <a:lnTo>
                    <a:pt x="73" y="232"/>
                  </a:lnTo>
                  <a:lnTo>
                    <a:pt x="73" y="233"/>
                  </a:lnTo>
                  <a:lnTo>
                    <a:pt x="72" y="233"/>
                  </a:lnTo>
                  <a:lnTo>
                    <a:pt x="72" y="232"/>
                  </a:lnTo>
                  <a:lnTo>
                    <a:pt x="72" y="233"/>
                  </a:lnTo>
                  <a:lnTo>
                    <a:pt x="71" y="233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4"/>
                  </a:lnTo>
                  <a:lnTo>
                    <a:pt x="70" y="233"/>
                  </a:lnTo>
                  <a:lnTo>
                    <a:pt x="68" y="233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0"/>
                  </a:lnTo>
                  <a:lnTo>
                    <a:pt x="67" y="232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6" y="232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4" y="233"/>
                  </a:lnTo>
                  <a:lnTo>
                    <a:pt x="64" y="234"/>
                  </a:lnTo>
                  <a:lnTo>
                    <a:pt x="62" y="234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2" y="233"/>
                  </a:lnTo>
                  <a:lnTo>
                    <a:pt x="62" y="234"/>
                  </a:lnTo>
                  <a:lnTo>
                    <a:pt x="61" y="234"/>
                  </a:lnTo>
                  <a:lnTo>
                    <a:pt x="60" y="234"/>
                  </a:lnTo>
                  <a:lnTo>
                    <a:pt x="60" y="233"/>
                  </a:lnTo>
                  <a:lnTo>
                    <a:pt x="60" y="232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2" y="230"/>
                  </a:lnTo>
                  <a:lnTo>
                    <a:pt x="62" y="229"/>
                  </a:lnTo>
                  <a:lnTo>
                    <a:pt x="61" y="229"/>
                  </a:lnTo>
                  <a:lnTo>
                    <a:pt x="60" y="230"/>
                  </a:lnTo>
                  <a:lnTo>
                    <a:pt x="60" y="233"/>
                  </a:lnTo>
                  <a:lnTo>
                    <a:pt x="59" y="233"/>
                  </a:lnTo>
                  <a:lnTo>
                    <a:pt x="60" y="234"/>
                  </a:lnTo>
                  <a:lnTo>
                    <a:pt x="59" y="234"/>
                  </a:lnTo>
                  <a:lnTo>
                    <a:pt x="59" y="235"/>
                  </a:lnTo>
                  <a:lnTo>
                    <a:pt x="59" y="234"/>
                  </a:lnTo>
                  <a:lnTo>
                    <a:pt x="59" y="235"/>
                  </a:lnTo>
                  <a:lnTo>
                    <a:pt x="58" y="235"/>
                  </a:lnTo>
                  <a:lnTo>
                    <a:pt x="58" y="234"/>
                  </a:lnTo>
                  <a:lnTo>
                    <a:pt x="57" y="234"/>
                  </a:lnTo>
                  <a:lnTo>
                    <a:pt x="58" y="234"/>
                  </a:lnTo>
                  <a:lnTo>
                    <a:pt x="58" y="235"/>
                  </a:lnTo>
                  <a:lnTo>
                    <a:pt x="57" y="234"/>
                  </a:lnTo>
                  <a:lnTo>
                    <a:pt x="57" y="235"/>
                  </a:lnTo>
                  <a:lnTo>
                    <a:pt x="57" y="234"/>
                  </a:lnTo>
                  <a:lnTo>
                    <a:pt x="55" y="234"/>
                  </a:lnTo>
                  <a:lnTo>
                    <a:pt x="55" y="233"/>
                  </a:lnTo>
                  <a:lnTo>
                    <a:pt x="54" y="233"/>
                  </a:lnTo>
                  <a:lnTo>
                    <a:pt x="54" y="234"/>
                  </a:lnTo>
                  <a:lnTo>
                    <a:pt x="55" y="234"/>
                  </a:lnTo>
                  <a:lnTo>
                    <a:pt x="55" y="235"/>
                  </a:lnTo>
                  <a:lnTo>
                    <a:pt x="54" y="235"/>
                  </a:lnTo>
                  <a:lnTo>
                    <a:pt x="55" y="235"/>
                  </a:lnTo>
                  <a:lnTo>
                    <a:pt x="55" y="236"/>
                  </a:lnTo>
                  <a:lnTo>
                    <a:pt x="54" y="235"/>
                  </a:lnTo>
                  <a:lnTo>
                    <a:pt x="53" y="235"/>
                  </a:lnTo>
                  <a:lnTo>
                    <a:pt x="54" y="235"/>
                  </a:lnTo>
                  <a:lnTo>
                    <a:pt x="54" y="236"/>
                  </a:lnTo>
                  <a:lnTo>
                    <a:pt x="53" y="236"/>
                  </a:lnTo>
                  <a:lnTo>
                    <a:pt x="54" y="238"/>
                  </a:lnTo>
                  <a:lnTo>
                    <a:pt x="53" y="238"/>
                  </a:lnTo>
                  <a:lnTo>
                    <a:pt x="53" y="236"/>
                  </a:lnTo>
                  <a:lnTo>
                    <a:pt x="53" y="236"/>
                  </a:lnTo>
                  <a:lnTo>
                    <a:pt x="53" y="238"/>
                  </a:lnTo>
                  <a:lnTo>
                    <a:pt x="53" y="238"/>
                  </a:lnTo>
                  <a:lnTo>
                    <a:pt x="52" y="236"/>
                  </a:lnTo>
                  <a:lnTo>
                    <a:pt x="53" y="236"/>
                  </a:lnTo>
                  <a:lnTo>
                    <a:pt x="52" y="236"/>
                  </a:lnTo>
                  <a:lnTo>
                    <a:pt x="53" y="236"/>
                  </a:lnTo>
                  <a:lnTo>
                    <a:pt x="53" y="235"/>
                  </a:lnTo>
                  <a:lnTo>
                    <a:pt x="52" y="235"/>
                  </a:lnTo>
                  <a:lnTo>
                    <a:pt x="52" y="236"/>
                  </a:lnTo>
                  <a:lnTo>
                    <a:pt x="51" y="236"/>
                  </a:lnTo>
                  <a:lnTo>
                    <a:pt x="51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8"/>
                  </a:lnTo>
                  <a:lnTo>
                    <a:pt x="47" y="239"/>
                  </a:lnTo>
                  <a:lnTo>
                    <a:pt x="46" y="239"/>
                  </a:lnTo>
                  <a:lnTo>
                    <a:pt x="46" y="240"/>
                  </a:lnTo>
                  <a:lnTo>
                    <a:pt x="46" y="239"/>
                  </a:lnTo>
                  <a:lnTo>
                    <a:pt x="45" y="240"/>
                  </a:lnTo>
                  <a:lnTo>
                    <a:pt x="43" y="240"/>
                  </a:lnTo>
                  <a:lnTo>
                    <a:pt x="45" y="240"/>
                  </a:lnTo>
                  <a:lnTo>
                    <a:pt x="45" y="239"/>
                  </a:lnTo>
                  <a:lnTo>
                    <a:pt x="43" y="239"/>
                  </a:lnTo>
                  <a:lnTo>
                    <a:pt x="43" y="240"/>
                  </a:lnTo>
                  <a:lnTo>
                    <a:pt x="42" y="240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1"/>
                  </a:lnTo>
                  <a:lnTo>
                    <a:pt x="41" y="242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39" y="242"/>
                  </a:lnTo>
                  <a:lnTo>
                    <a:pt x="39" y="244"/>
                  </a:lnTo>
                  <a:lnTo>
                    <a:pt x="39" y="242"/>
                  </a:lnTo>
                  <a:lnTo>
                    <a:pt x="39" y="241"/>
                  </a:lnTo>
                  <a:lnTo>
                    <a:pt x="37" y="242"/>
                  </a:lnTo>
                  <a:lnTo>
                    <a:pt x="36" y="242"/>
                  </a:lnTo>
                  <a:lnTo>
                    <a:pt x="37" y="242"/>
                  </a:lnTo>
                  <a:lnTo>
                    <a:pt x="36" y="242"/>
                  </a:lnTo>
                  <a:lnTo>
                    <a:pt x="35" y="242"/>
                  </a:lnTo>
                  <a:lnTo>
                    <a:pt x="35" y="244"/>
                  </a:lnTo>
                  <a:lnTo>
                    <a:pt x="34" y="244"/>
                  </a:lnTo>
                  <a:lnTo>
                    <a:pt x="33" y="244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1"/>
                  </a:lnTo>
                  <a:lnTo>
                    <a:pt x="29" y="242"/>
                  </a:lnTo>
                  <a:lnTo>
                    <a:pt x="29" y="244"/>
                  </a:lnTo>
                  <a:lnTo>
                    <a:pt x="28" y="245"/>
                  </a:lnTo>
                  <a:lnTo>
                    <a:pt x="27" y="245"/>
                  </a:lnTo>
                  <a:lnTo>
                    <a:pt x="27" y="246"/>
                  </a:lnTo>
                  <a:lnTo>
                    <a:pt x="26" y="247"/>
                  </a:lnTo>
                  <a:lnTo>
                    <a:pt x="24" y="247"/>
                  </a:lnTo>
                  <a:lnTo>
                    <a:pt x="24" y="247"/>
                  </a:lnTo>
                  <a:lnTo>
                    <a:pt x="24" y="246"/>
                  </a:lnTo>
                  <a:lnTo>
                    <a:pt x="26" y="246"/>
                  </a:lnTo>
                  <a:lnTo>
                    <a:pt x="27" y="246"/>
                  </a:lnTo>
                  <a:lnTo>
                    <a:pt x="27" y="245"/>
                  </a:lnTo>
                  <a:lnTo>
                    <a:pt x="28" y="245"/>
                  </a:lnTo>
                  <a:lnTo>
                    <a:pt x="28" y="244"/>
                  </a:lnTo>
                  <a:lnTo>
                    <a:pt x="28" y="242"/>
                  </a:lnTo>
                  <a:lnTo>
                    <a:pt x="27" y="244"/>
                  </a:lnTo>
                  <a:lnTo>
                    <a:pt x="27" y="245"/>
                  </a:lnTo>
                  <a:lnTo>
                    <a:pt x="27" y="244"/>
                  </a:lnTo>
                  <a:lnTo>
                    <a:pt x="27" y="245"/>
                  </a:lnTo>
                  <a:lnTo>
                    <a:pt x="26" y="245"/>
                  </a:lnTo>
                  <a:lnTo>
                    <a:pt x="26" y="244"/>
                  </a:lnTo>
                  <a:lnTo>
                    <a:pt x="27" y="244"/>
                  </a:lnTo>
                  <a:lnTo>
                    <a:pt x="27" y="242"/>
                  </a:lnTo>
                  <a:lnTo>
                    <a:pt x="26" y="242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6" y="240"/>
                  </a:lnTo>
                  <a:lnTo>
                    <a:pt x="24" y="240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39"/>
                  </a:lnTo>
                  <a:lnTo>
                    <a:pt x="24" y="238"/>
                  </a:lnTo>
                  <a:lnTo>
                    <a:pt x="24" y="236"/>
                  </a:lnTo>
                  <a:lnTo>
                    <a:pt x="26" y="236"/>
                  </a:lnTo>
                  <a:lnTo>
                    <a:pt x="26" y="235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3" y="238"/>
                  </a:lnTo>
                  <a:lnTo>
                    <a:pt x="22" y="239"/>
                  </a:lnTo>
                  <a:lnTo>
                    <a:pt x="21" y="239"/>
                  </a:lnTo>
                  <a:lnTo>
                    <a:pt x="22" y="239"/>
                  </a:lnTo>
                  <a:lnTo>
                    <a:pt x="21" y="238"/>
                  </a:lnTo>
                  <a:lnTo>
                    <a:pt x="22" y="238"/>
                  </a:lnTo>
                  <a:lnTo>
                    <a:pt x="21" y="238"/>
                  </a:lnTo>
                  <a:lnTo>
                    <a:pt x="20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0" y="235"/>
                  </a:lnTo>
                  <a:lnTo>
                    <a:pt x="21" y="235"/>
                  </a:lnTo>
                  <a:lnTo>
                    <a:pt x="18" y="235"/>
                  </a:lnTo>
                  <a:lnTo>
                    <a:pt x="18" y="234"/>
                  </a:lnTo>
                  <a:lnTo>
                    <a:pt x="17" y="234"/>
                  </a:lnTo>
                  <a:lnTo>
                    <a:pt x="16" y="234"/>
                  </a:lnTo>
                  <a:lnTo>
                    <a:pt x="16" y="233"/>
                  </a:lnTo>
                  <a:lnTo>
                    <a:pt x="16" y="234"/>
                  </a:lnTo>
                  <a:lnTo>
                    <a:pt x="16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4" y="232"/>
                  </a:lnTo>
                  <a:lnTo>
                    <a:pt x="14" y="233"/>
                  </a:lnTo>
                  <a:lnTo>
                    <a:pt x="12" y="233"/>
                  </a:lnTo>
                  <a:lnTo>
                    <a:pt x="14" y="233"/>
                  </a:lnTo>
                  <a:lnTo>
                    <a:pt x="14" y="232"/>
                  </a:lnTo>
                  <a:lnTo>
                    <a:pt x="14" y="230"/>
                  </a:lnTo>
                  <a:lnTo>
                    <a:pt x="14" y="229"/>
                  </a:lnTo>
                  <a:lnTo>
                    <a:pt x="12" y="230"/>
                  </a:lnTo>
                  <a:lnTo>
                    <a:pt x="11" y="232"/>
                  </a:lnTo>
                  <a:lnTo>
                    <a:pt x="11" y="233"/>
                  </a:lnTo>
                  <a:lnTo>
                    <a:pt x="11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0" y="230"/>
                  </a:lnTo>
                  <a:lnTo>
                    <a:pt x="10" y="232"/>
                  </a:lnTo>
                  <a:lnTo>
                    <a:pt x="9" y="232"/>
                  </a:lnTo>
                  <a:lnTo>
                    <a:pt x="9" y="230"/>
                  </a:lnTo>
                  <a:lnTo>
                    <a:pt x="10" y="230"/>
                  </a:lnTo>
                  <a:lnTo>
                    <a:pt x="9" y="229"/>
                  </a:lnTo>
                  <a:lnTo>
                    <a:pt x="9" y="228"/>
                  </a:lnTo>
                  <a:lnTo>
                    <a:pt x="9" y="229"/>
                  </a:lnTo>
                  <a:lnTo>
                    <a:pt x="10" y="228"/>
                  </a:lnTo>
                  <a:lnTo>
                    <a:pt x="9" y="228"/>
                  </a:lnTo>
                  <a:lnTo>
                    <a:pt x="10" y="228"/>
                  </a:lnTo>
                  <a:lnTo>
                    <a:pt x="9" y="228"/>
                  </a:lnTo>
                  <a:lnTo>
                    <a:pt x="9" y="227"/>
                  </a:lnTo>
                  <a:lnTo>
                    <a:pt x="9" y="226"/>
                  </a:lnTo>
                  <a:lnTo>
                    <a:pt x="8" y="226"/>
                  </a:lnTo>
                  <a:lnTo>
                    <a:pt x="9" y="226"/>
                  </a:lnTo>
                  <a:lnTo>
                    <a:pt x="8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9" y="223"/>
                  </a:lnTo>
                  <a:lnTo>
                    <a:pt x="8" y="223"/>
                  </a:lnTo>
                  <a:lnTo>
                    <a:pt x="9" y="222"/>
                  </a:lnTo>
                  <a:lnTo>
                    <a:pt x="8" y="222"/>
                  </a:lnTo>
                  <a:lnTo>
                    <a:pt x="9" y="222"/>
                  </a:lnTo>
                  <a:lnTo>
                    <a:pt x="10" y="222"/>
                  </a:lnTo>
                  <a:lnTo>
                    <a:pt x="10" y="221"/>
                  </a:lnTo>
                  <a:lnTo>
                    <a:pt x="10" y="220"/>
                  </a:lnTo>
                  <a:lnTo>
                    <a:pt x="9" y="220"/>
                  </a:lnTo>
                  <a:lnTo>
                    <a:pt x="10" y="220"/>
                  </a:lnTo>
                  <a:lnTo>
                    <a:pt x="9" y="220"/>
                  </a:lnTo>
                  <a:lnTo>
                    <a:pt x="10" y="220"/>
                  </a:lnTo>
                  <a:lnTo>
                    <a:pt x="9" y="220"/>
                  </a:lnTo>
                  <a:lnTo>
                    <a:pt x="10" y="220"/>
                  </a:lnTo>
                  <a:lnTo>
                    <a:pt x="10" y="219"/>
                  </a:lnTo>
                  <a:lnTo>
                    <a:pt x="11" y="219"/>
                  </a:lnTo>
                  <a:lnTo>
                    <a:pt x="10" y="219"/>
                  </a:lnTo>
                  <a:lnTo>
                    <a:pt x="10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4"/>
                  </a:lnTo>
                  <a:lnTo>
                    <a:pt x="11" y="214"/>
                  </a:lnTo>
                  <a:lnTo>
                    <a:pt x="10" y="214"/>
                  </a:lnTo>
                  <a:lnTo>
                    <a:pt x="10" y="213"/>
                  </a:lnTo>
                  <a:lnTo>
                    <a:pt x="9" y="213"/>
                  </a:lnTo>
                  <a:lnTo>
                    <a:pt x="10" y="213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10" y="211"/>
                  </a:lnTo>
                  <a:lnTo>
                    <a:pt x="10" y="210"/>
                  </a:lnTo>
                  <a:lnTo>
                    <a:pt x="11" y="211"/>
                  </a:lnTo>
                  <a:lnTo>
                    <a:pt x="12" y="211"/>
                  </a:lnTo>
                  <a:lnTo>
                    <a:pt x="11" y="211"/>
                  </a:lnTo>
                  <a:lnTo>
                    <a:pt x="11" y="210"/>
                  </a:lnTo>
                  <a:lnTo>
                    <a:pt x="11" y="209"/>
                  </a:lnTo>
                  <a:lnTo>
                    <a:pt x="10" y="209"/>
                  </a:lnTo>
                  <a:lnTo>
                    <a:pt x="10" y="208"/>
                  </a:lnTo>
                  <a:lnTo>
                    <a:pt x="11" y="208"/>
                  </a:lnTo>
                  <a:lnTo>
                    <a:pt x="10" y="207"/>
                  </a:lnTo>
                  <a:lnTo>
                    <a:pt x="10" y="205"/>
                  </a:lnTo>
                  <a:lnTo>
                    <a:pt x="10" y="204"/>
                  </a:lnTo>
                  <a:lnTo>
                    <a:pt x="9" y="204"/>
                  </a:lnTo>
                  <a:lnTo>
                    <a:pt x="9" y="203"/>
                  </a:lnTo>
                  <a:lnTo>
                    <a:pt x="8" y="203"/>
                  </a:lnTo>
                  <a:lnTo>
                    <a:pt x="8" y="202"/>
                  </a:lnTo>
                  <a:lnTo>
                    <a:pt x="8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8"/>
                  </a:lnTo>
                  <a:lnTo>
                    <a:pt x="8" y="197"/>
                  </a:lnTo>
                  <a:lnTo>
                    <a:pt x="9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8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5"/>
                  </a:lnTo>
                  <a:lnTo>
                    <a:pt x="8" y="195"/>
                  </a:lnTo>
                  <a:lnTo>
                    <a:pt x="8" y="193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6" y="192"/>
                  </a:lnTo>
                  <a:lnTo>
                    <a:pt x="6" y="191"/>
                  </a:lnTo>
                  <a:lnTo>
                    <a:pt x="6" y="190"/>
                  </a:lnTo>
                  <a:lnTo>
                    <a:pt x="6" y="189"/>
                  </a:lnTo>
                  <a:lnTo>
                    <a:pt x="6" y="190"/>
                  </a:lnTo>
                  <a:lnTo>
                    <a:pt x="6" y="189"/>
                  </a:lnTo>
                  <a:lnTo>
                    <a:pt x="5" y="189"/>
                  </a:lnTo>
                  <a:lnTo>
                    <a:pt x="5" y="188"/>
                  </a:lnTo>
                  <a:lnTo>
                    <a:pt x="6" y="186"/>
                  </a:lnTo>
                  <a:lnTo>
                    <a:pt x="6" y="185"/>
                  </a:lnTo>
                  <a:lnTo>
                    <a:pt x="6" y="184"/>
                  </a:lnTo>
                  <a:lnTo>
                    <a:pt x="6" y="185"/>
                  </a:lnTo>
                  <a:lnTo>
                    <a:pt x="6" y="184"/>
                  </a:lnTo>
                  <a:lnTo>
                    <a:pt x="8" y="184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9" y="179"/>
                  </a:lnTo>
                  <a:lnTo>
                    <a:pt x="10" y="179"/>
                  </a:lnTo>
                  <a:lnTo>
                    <a:pt x="10" y="178"/>
                  </a:lnTo>
                  <a:lnTo>
                    <a:pt x="11" y="179"/>
                  </a:lnTo>
                  <a:lnTo>
                    <a:pt x="12" y="179"/>
                  </a:lnTo>
                  <a:lnTo>
                    <a:pt x="11" y="178"/>
                  </a:lnTo>
                  <a:lnTo>
                    <a:pt x="10" y="177"/>
                  </a:lnTo>
                  <a:lnTo>
                    <a:pt x="11" y="177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4"/>
                  </a:lnTo>
                  <a:lnTo>
                    <a:pt x="11" y="174"/>
                  </a:lnTo>
                  <a:lnTo>
                    <a:pt x="11" y="176"/>
                  </a:lnTo>
                  <a:lnTo>
                    <a:pt x="11" y="174"/>
                  </a:lnTo>
                  <a:lnTo>
                    <a:pt x="12" y="174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4" y="174"/>
                  </a:lnTo>
                  <a:lnTo>
                    <a:pt x="14" y="173"/>
                  </a:lnTo>
                  <a:lnTo>
                    <a:pt x="14" y="174"/>
                  </a:lnTo>
                  <a:lnTo>
                    <a:pt x="14" y="176"/>
                  </a:lnTo>
                  <a:lnTo>
                    <a:pt x="15" y="176"/>
                  </a:lnTo>
                  <a:lnTo>
                    <a:pt x="15" y="177"/>
                  </a:lnTo>
                  <a:lnTo>
                    <a:pt x="15" y="176"/>
                  </a:lnTo>
                  <a:lnTo>
                    <a:pt x="15" y="174"/>
                  </a:lnTo>
                  <a:lnTo>
                    <a:pt x="16" y="174"/>
                  </a:lnTo>
                  <a:lnTo>
                    <a:pt x="17" y="174"/>
                  </a:lnTo>
                  <a:lnTo>
                    <a:pt x="18" y="173"/>
                  </a:lnTo>
                  <a:lnTo>
                    <a:pt x="20" y="172"/>
                  </a:lnTo>
                  <a:lnTo>
                    <a:pt x="18" y="172"/>
                  </a:lnTo>
                  <a:lnTo>
                    <a:pt x="18" y="171"/>
                  </a:lnTo>
                  <a:lnTo>
                    <a:pt x="17" y="171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8" y="168"/>
                  </a:lnTo>
                  <a:lnTo>
                    <a:pt x="18" y="170"/>
                  </a:lnTo>
                  <a:lnTo>
                    <a:pt x="20" y="170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7"/>
                  </a:lnTo>
                  <a:lnTo>
                    <a:pt x="18" y="168"/>
                  </a:lnTo>
                  <a:lnTo>
                    <a:pt x="20" y="168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0" y="167"/>
                  </a:lnTo>
                  <a:lnTo>
                    <a:pt x="21" y="167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2" y="166"/>
                  </a:lnTo>
                  <a:lnTo>
                    <a:pt x="22" y="165"/>
                  </a:lnTo>
                  <a:lnTo>
                    <a:pt x="23" y="165"/>
                  </a:lnTo>
                  <a:lnTo>
                    <a:pt x="23" y="166"/>
                  </a:lnTo>
                  <a:lnTo>
                    <a:pt x="24" y="166"/>
                  </a:lnTo>
                  <a:lnTo>
                    <a:pt x="24" y="165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24" y="164"/>
                  </a:lnTo>
                  <a:lnTo>
                    <a:pt x="24" y="162"/>
                  </a:lnTo>
                  <a:lnTo>
                    <a:pt x="26" y="161"/>
                  </a:lnTo>
                  <a:lnTo>
                    <a:pt x="26" y="160"/>
                  </a:lnTo>
                  <a:lnTo>
                    <a:pt x="27" y="160"/>
                  </a:lnTo>
                  <a:lnTo>
                    <a:pt x="28" y="160"/>
                  </a:lnTo>
                  <a:lnTo>
                    <a:pt x="29" y="160"/>
                  </a:lnTo>
                  <a:lnTo>
                    <a:pt x="29" y="159"/>
                  </a:lnTo>
                  <a:lnTo>
                    <a:pt x="28" y="159"/>
                  </a:lnTo>
                  <a:lnTo>
                    <a:pt x="28" y="158"/>
                  </a:lnTo>
                  <a:lnTo>
                    <a:pt x="28" y="156"/>
                  </a:lnTo>
                  <a:lnTo>
                    <a:pt x="29" y="156"/>
                  </a:lnTo>
                  <a:lnTo>
                    <a:pt x="30" y="156"/>
                  </a:lnTo>
                  <a:lnTo>
                    <a:pt x="31" y="156"/>
                  </a:lnTo>
                  <a:lnTo>
                    <a:pt x="30" y="156"/>
                  </a:lnTo>
                  <a:lnTo>
                    <a:pt x="30" y="155"/>
                  </a:lnTo>
                  <a:lnTo>
                    <a:pt x="31" y="155"/>
                  </a:lnTo>
                  <a:lnTo>
                    <a:pt x="31" y="154"/>
                  </a:lnTo>
                  <a:lnTo>
                    <a:pt x="31" y="153"/>
                  </a:lnTo>
                  <a:lnTo>
                    <a:pt x="33" y="153"/>
                  </a:lnTo>
                  <a:lnTo>
                    <a:pt x="33" y="152"/>
                  </a:lnTo>
                  <a:lnTo>
                    <a:pt x="34" y="152"/>
                  </a:lnTo>
                  <a:lnTo>
                    <a:pt x="34" y="151"/>
                  </a:lnTo>
                  <a:lnTo>
                    <a:pt x="35" y="149"/>
                  </a:lnTo>
                  <a:lnTo>
                    <a:pt x="35" y="148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7" y="147"/>
                  </a:lnTo>
                  <a:lnTo>
                    <a:pt x="37" y="146"/>
                  </a:lnTo>
                  <a:lnTo>
                    <a:pt x="39" y="145"/>
                  </a:lnTo>
                  <a:lnTo>
                    <a:pt x="39" y="143"/>
                  </a:lnTo>
                  <a:lnTo>
                    <a:pt x="39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1" y="137"/>
                  </a:lnTo>
                  <a:lnTo>
                    <a:pt x="41" y="139"/>
                  </a:lnTo>
                  <a:lnTo>
                    <a:pt x="42" y="139"/>
                  </a:lnTo>
                  <a:lnTo>
                    <a:pt x="42" y="137"/>
                  </a:lnTo>
                  <a:lnTo>
                    <a:pt x="43" y="137"/>
                  </a:lnTo>
                  <a:lnTo>
                    <a:pt x="45" y="137"/>
                  </a:lnTo>
                  <a:lnTo>
                    <a:pt x="46" y="136"/>
                  </a:lnTo>
                  <a:lnTo>
                    <a:pt x="47" y="136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8" y="137"/>
                  </a:lnTo>
                  <a:lnTo>
                    <a:pt x="49" y="137"/>
                  </a:lnTo>
                  <a:lnTo>
                    <a:pt x="49" y="137"/>
                  </a:lnTo>
                  <a:lnTo>
                    <a:pt x="49" y="136"/>
                  </a:lnTo>
                  <a:lnTo>
                    <a:pt x="48" y="137"/>
                  </a:lnTo>
                  <a:lnTo>
                    <a:pt x="48" y="136"/>
                  </a:lnTo>
                  <a:lnTo>
                    <a:pt x="47" y="135"/>
                  </a:lnTo>
                  <a:lnTo>
                    <a:pt x="48" y="135"/>
                  </a:lnTo>
                  <a:lnTo>
                    <a:pt x="47" y="135"/>
                  </a:lnTo>
                  <a:lnTo>
                    <a:pt x="48" y="135"/>
                  </a:lnTo>
                  <a:lnTo>
                    <a:pt x="49" y="135"/>
                  </a:lnTo>
                  <a:lnTo>
                    <a:pt x="49" y="136"/>
                  </a:lnTo>
                  <a:lnTo>
                    <a:pt x="51" y="136"/>
                  </a:lnTo>
                  <a:lnTo>
                    <a:pt x="51" y="135"/>
                  </a:lnTo>
                  <a:lnTo>
                    <a:pt x="49" y="135"/>
                  </a:lnTo>
                  <a:lnTo>
                    <a:pt x="49" y="134"/>
                  </a:lnTo>
                  <a:lnTo>
                    <a:pt x="49" y="133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8" y="130"/>
                  </a:lnTo>
                  <a:lnTo>
                    <a:pt x="48" y="129"/>
                  </a:lnTo>
                  <a:lnTo>
                    <a:pt x="49" y="129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8" y="125"/>
                  </a:lnTo>
                  <a:lnTo>
                    <a:pt x="49" y="124"/>
                  </a:lnTo>
                  <a:lnTo>
                    <a:pt x="49" y="123"/>
                  </a:lnTo>
                  <a:lnTo>
                    <a:pt x="49" y="122"/>
                  </a:lnTo>
                  <a:lnTo>
                    <a:pt x="48" y="122"/>
                  </a:lnTo>
                  <a:lnTo>
                    <a:pt x="48" y="121"/>
                  </a:lnTo>
                  <a:lnTo>
                    <a:pt x="47" y="121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3" y="118"/>
                  </a:lnTo>
                  <a:lnTo>
                    <a:pt x="42" y="118"/>
                  </a:lnTo>
                  <a:lnTo>
                    <a:pt x="42" y="117"/>
                  </a:lnTo>
                  <a:lnTo>
                    <a:pt x="41" y="117"/>
                  </a:lnTo>
                  <a:lnTo>
                    <a:pt x="41" y="116"/>
                  </a:lnTo>
                  <a:lnTo>
                    <a:pt x="41" y="115"/>
                  </a:lnTo>
                  <a:lnTo>
                    <a:pt x="41" y="112"/>
                  </a:lnTo>
                  <a:lnTo>
                    <a:pt x="42" y="112"/>
                  </a:lnTo>
                  <a:lnTo>
                    <a:pt x="42" y="111"/>
                  </a:lnTo>
                  <a:lnTo>
                    <a:pt x="42" y="112"/>
                  </a:lnTo>
                  <a:lnTo>
                    <a:pt x="41" y="112"/>
                  </a:lnTo>
                  <a:lnTo>
                    <a:pt x="41" y="114"/>
                  </a:lnTo>
                  <a:lnTo>
                    <a:pt x="41" y="115"/>
                  </a:lnTo>
                  <a:lnTo>
                    <a:pt x="40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6" y="115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6" y="111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4" y="106"/>
                  </a:lnTo>
                  <a:lnTo>
                    <a:pt x="33" y="106"/>
                  </a:lnTo>
                  <a:lnTo>
                    <a:pt x="33" y="105"/>
                  </a:lnTo>
                  <a:lnTo>
                    <a:pt x="31" y="105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3" y="98"/>
                  </a:lnTo>
                  <a:lnTo>
                    <a:pt x="33" y="97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3"/>
                  </a:lnTo>
                  <a:lnTo>
                    <a:pt x="34" y="92"/>
                  </a:lnTo>
                  <a:lnTo>
                    <a:pt x="34" y="91"/>
                  </a:lnTo>
                  <a:lnTo>
                    <a:pt x="34" y="90"/>
                  </a:lnTo>
                  <a:lnTo>
                    <a:pt x="35" y="90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4" y="86"/>
                  </a:lnTo>
                  <a:lnTo>
                    <a:pt x="33" y="85"/>
                  </a:lnTo>
                  <a:lnTo>
                    <a:pt x="33" y="84"/>
                  </a:lnTo>
                  <a:lnTo>
                    <a:pt x="31" y="84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79"/>
                  </a:lnTo>
                  <a:lnTo>
                    <a:pt x="31" y="78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9" y="72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30" y="67"/>
                  </a:lnTo>
                  <a:lnTo>
                    <a:pt x="30" y="66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9" y="62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27" y="55"/>
                  </a:lnTo>
                  <a:lnTo>
                    <a:pt x="26" y="55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3" y="48"/>
                  </a:lnTo>
                  <a:lnTo>
                    <a:pt x="23" y="49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5" y="30"/>
                  </a:lnTo>
                  <a:lnTo>
                    <a:pt x="6" y="29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5" y="29"/>
                  </a:lnTo>
                  <a:lnTo>
                    <a:pt x="16" y="30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7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4" y="36"/>
                  </a:lnTo>
                  <a:lnTo>
                    <a:pt x="36" y="37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2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9" y="35"/>
                  </a:lnTo>
                  <a:lnTo>
                    <a:pt x="51" y="34"/>
                  </a:lnTo>
                  <a:lnTo>
                    <a:pt x="52" y="35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3" y="30"/>
                  </a:lnTo>
                  <a:lnTo>
                    <a:pt x="53" y="30"/>
                  </a:lnTo>
                  <a:lnTo>
                    <a:pt x="53" y="29"/>
                  </a:lnTo>
                  <a:lnTo>
                    <a:pt x="53" y="28"/>
                  </a:lnTo>
                  <a:lnTo>
                    <a:pt x="53" y="26"/>
                  </a:lnTo>
                  <a:lnTo>
                    <a:pt x="53" y="25"/>
                  </a:lnTo>
                  <a:lnTo>
                    <a:pt x="53" y="2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4" y="17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5" y="11"/>
                  </a:lnTo>
                  <a:lnTo>
                    <a:pt x="57" y="11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8" y="9"/>
                  </a:lnTo>
                  <a:lnTo>
                    <a:pt x="59" y="7"/>
                  </a:lnTo>
                  <a:lnTo>
                    <a:pt x="59" y="6"/>
                  </a:lnTo>
                  <a:lnTo>
                    <a:pt x="60" y="5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4" y="4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1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6" y="1"/>
                  </a:lnTo>
                  <a:lnTo>
                    <a:pt x="77" y="5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0" y="9"/>
                  </a:lnTo>
                  <a:lnTo>
                    <a:pt x="83" y="11"/>
                  </a:lnTo>
                  <a:lnTo>
                    <a:pt x="86" y="12"/>
                  </a:lnTo>
                  <a:lnTo>
                    <a:pt x="88" y="14"/>
                  </a:lnTo>
                  <a:lnTo>
                    <a:pt x="89" y="18"/>
                  </a:lnTo>
                  <a:lnTo>
                    <a:pt x="88" y="20"/>
                  </a:lnTo>
                  <a:lnTo>
                    <a:pt x="84" y="24"/>
                  </a:lnTo>
                  <a:lnTo>
                    <a:pt x="83" y="25"/>
                  </a:lnTo>
                  <a:lnTo>
                    <a:pt x="83" y="28"/>
                  </a:lnTo>
                  <a:lnTo>
                    <a:pt x="83" y="29"/>
                  </a:lnTo>
                  <a:lnTo>
                    <a:pt x="84" y="30"/>
                  </a:lnTo>
                  <a:close/>
                  <a:moveTo>
                    <a:pt x="20" y="242"/>
                  </a:moveTo>
                  <a:lnTo>
                    <a:pt x="20" y="241"/>
                  </a:lnTo>
                  <a:lnTo>
                    <a:pt x="20" y="242"/>
                  </a:lnTo>
                  <a:lnTo>
                    <a:pt x="20" y="244"/>
                  </a:lnTo>
                  <a:lnTo>
                    <a:pt x="20" y="242"/>
                  </a:lnTo>
                  <a:lnTo>
                    <a:pt x="20" y="244"/>
                  </a:lnTo>
                  <a:lnTo>
                    <a:pt x="20" y="242"/>
                  </a:lnTo>
                  <a:lnTo>
                    <a:pt x="18" y="242"/>
                  </a:lnTo>
                  <a:lnTo>
                    <a:pt x="18" y="241"/>
                  </a:lnTo>
                  <a:lnTo>
                    <a:pt x="20" y="241"/>
                  </a:lnTo>
                  <a:lnTo>
                    <a:pt x="20" y="242"/>
                  </a:lnTo>
                  <a:close/>
                  <a:moveTo>
                    <a:pt x="10" y="240"/>
                  </a:moveTo>
                  <a:lnTo>
                    <a:pt x="11" y="240"/>
                  </a:lnTo>
                  <a:lnTo>
                    <a:pt x="11" y="241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1" y="240"/>
                  </a:lnTo>
                  <a:lnTo>
                    <a:pt x="10" y="240"/>
                  </a:lnTo>
                  <a:close/>
                  <a:moveTo>
                    <a:pt x="12" y="239"/>
                  </a:moveTo>
                  <a:lnTo>
                    <a:pt x="14" y="239"/>
                  </a:lnTo>
                  <a:lnTo>
                    <a:pt x="14" y="240"/>
                  </a:lnTo>
                  <a:lnTo>
                    <a:pt x="12" y="240"/>
                  </a:lnTo>
                  <a:lnTo>
                    <a:pt x="12" y="241"/>
                  </a:lnTo>
                  <a:lnTo>
                    <a:pt x="12" y="240"/>
                  </a:lnTo>
                  <a:lnTo>
                    <a:pt x="12" y="239"/>
                  </a:lnTo>
                  <a:close/>
                  <a:moveTo>
                    <a:pt x="9" y="239"/>
                  </a:moveTo>
                  <a:lnTo>
                    <a:pt x="10" y="239"/>
                  </a:lnTo>
                  <a:lnTo>
                    <a:pt x="9" y="239"/>
                  </a:lnTo>
                  <a:lnTo>
                    <a:pt x="9" y="240"/>
                  </a:lnTo>
                  <a:lnTo>
                    <a:pt x="8" y="239"/>
                  </a:lnTo>
                  <a:lnTo>
                    <a:pt x="9" y="239"/>
                  </a:lnTo>
                  <a:close/>
                  <a:moveTo>
                    <a:pt x="16" y="239"/>
                  </a:moveTo>
                  <a:lnTo>
                    <a:pt x="15" y="240"/>
                  </a:lnTo>
                  <a:lnTo>
                    <a:pt x="16" y="240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6" y="239"/>
                  </a:lnTo>
                  <a:close/>
                  <a:moveTo>
                    <a:pt x="17" y="239"/>
                  </a:moveTo>
                  <a:lnTo>
                    <a:pt x="18" y="238"/>
                  </a:lnTo>
                  <a:lnTo>
                    <a:pt x="18" y="239"/>
                  </a:lnTo>
                  <a:lnTo>
                    <a:pt x="17" y="239"/>
                  </a:lnTo>
                  <a:close/>
                  <a:moveTo>
                    <a:pt x="52" y="238"/>
                  </a:moveTo>
                  <a:lnTo>
                    <a:pt x="52" y="236"/>
                  </a:lnTo>
                  <a:lnTo>
                    <a:pt x="53" y="238"/>
                  </a:lnTo>
                  <a:lnTo>
                    <a:pt x="52" y="238"/>
                  </a:lnTo>
                  <a:lnTo>
                    <a:pt x="52" y="239"/>
                  </a:lnTo>
                  <a:lnTo>
                    <a:pt x="52" y="238"/>
                  </a:lnTo>
                  <a:close/>
                  <a:moveTo>
                    <a:pt x="24" y="238"/>
                  </a:moveTo>
                  <a:lnTo>
                    <a:pt x="24" y="236"/>
                  </a:lnTo>
                  <a:lnTo>
                    <a:pt x="24" y="236"/>
                  </a:lnTo>
                  <a:lnTo>
                    <a:pt x="24" y="238"/>
                  </a:lnTo>
                  <a:lnTo>
                    <a:pt x="24" y="238"/>
                  </a:lnTo>
                  <a:lnTo>
                    <a:pt x="24" y="239"/>
                  </a:lnTo>
                  <a:lnTo>
                    <a:pt x="24" y="240"/>
                  </a:lnTo>
                  <a:lnTo>
                    <a:pt x="24" y="241"/>
                  </a:lnTo>
                  <a:lnTo>
                    <a:pt x="23" y="242"/>
                  </a:lnTo>
                  <a:lnTo>
                    <a:pt x="22" y="242"/>
                  </a:lnTo>
                  <a:lnTo>
                    <a:pt x="22" y="244"/>
                  </a:lnTo>
                  <a:lnTo>
                    <a:pt x="22" y="242"/>
                  </a:lnTo>
                  <a:lnTo>
                    <a:pt x="22" y="244"/>
                  </a:lnTo>
                  <a:lnTo>
                    <a:pt x="22" y="242"/>
                  </a:lnTo>
                  <a:lnTo>
                    <a:pt x="21" y="242"/>
                  </a:lnTo>
                  <a:lnTo>
                    <a:pt x="22" y="242"/>
                  </a:lnTo>
                  <a:lnTo>
                    <a:pt x="21" y="242"/>
                  </a:lnTo>
                  <a:lnTo>
                    <a:pt x="21" y="244"/>
                  </a:lnTo>
                  <a:lnTo>
                    <a:pt x="20" y="244"/>
                  </a:lnTo>
                  <a:lnTo>
                    <a:pt x="20" y="242"/>
                  </a:lnTo>
                  <a:lnTo>
                    <a:pt x="21" y="242"/>
                  </a:lnTo>
                  <a:lnTo>
                    <a:pt x="21" y="241"/>
                  </a:lnTo>
                  <a:lnTo>
                    <a:pt x="20" y="241"/>
                  </a:lnTo>
                  <a:lnTo>
                    <a:pt x="21" y="240"/>
                  </a:lnTo>
                  <a:lnTo>
                    <a:pt x="22" y="240"/>
                  </a:lnTo>
                  <a:lnTo>
                    <a:pt x="20" y="240"/>
                  </a:lnTo>
                  <a:lnTo>
                    <a:pt x="20" y="239"/>
                  </a:lnTo>
                  <a:lnTo>
                    <a:pt x="21" y="239"/>
                  </a:lnTo>
                  <a:lnTo>
                    <a:pt x="20" y="239"/>
                  </a:lnTo>
                  <a:lnTo>
                    <a:pt x="21" y="239"/>
                  </a:lnTo>
                  <a:lnTo>
                    <a:pt x="22" y="239"/>
                  </a:lnTo>
                  <a:lnTo>
                    <a:pt x="24" y="239"/>
                  </a:lnTo>
                  <a:lnTo>
                    <a:pt x="24" y="238"/>
                  </a:lnTo>
                  <a:close/>
                  <a:moveTo>
                    <a:pt x="16" y="236"/>
                  </a:moveTo>
                  <a:lnTo>
                    <a:pt x="17" y="236"/>
                  </a:lnTo>
                  <a:lnTo>
                    <a:pt x="18" y="236"/>
                  </a:lnTo>
                  <a:lnTo>
                    <a:pt x="18" y="238"/>
                  </a:lnTo>
                  <a:lnTo>
                    <a:pt x="17" y="238"/>
                  </a:lnTo>
                  <a:lnTo>
                    <a:pt x="16" y="238"/>
                  </a:lnTo>
                  <a:lnTo>
                    <a:pt x="16" y="236"/>
                  </a:lnTo>
                  <a:close/>
                  <a:moveTo>
                    <a:pt x="20" y="236"/>
                  </a:moveTo>
                  <a:lnTo>
                    <a:pt x="18" y="236"/>
                  </a:lnTo>
                  <a:lnTo>
                    <a:pt x="18" y="235"/>
                  </a:lnTo>
                  <a:lnTo>
                    <a:pt x="20" y="235"/>
                  </a:lnTo>
                  <a:lnTo>
                    <a:pt x="20" y="236"/>
                  </a:lnTo>
                  <a:lnTo>
                    <a:pt x="21" y="236"/>
                  </a:lnTo>
                  <a:lnTo>
                    <a:pt x="20" y="236"/>
                  </a:lnTo>
                  <a:close/>
                  <a:moveTo>
                    <a:pt x="15" y="236"/>
                  </a:moveTo>
                  <a:lnTo>
                    <a:pt x="14" y="235"/>
                  </a:lnTo>
                  <a:lnTo>
                    <a:pt x="12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4" y="233"/>
                  </a:lnTo>
                  <a:lnTo>
                    <a:pt x="14" y="234"/>
                  </a:lnTo>
                  <a:lnTo>
                    <a:pt x="15" y="234"/>
                  </a:lnTo>
                  <a:lnTo>
                    <a:pt x="15" y="235"/>
                  </a:lnTo>
                  <a:lnTo>
                    <a:pt x="14" y="235"/>
                  </a:lnTo>
                  <a:lnTo>
                    <a:pt x="15" y="235"/>
                  </a:lnTo>
                  <a:lnTo>
                    <a:pt x="15" y="236"/>
                  </a:lnTo>
                  <a:close/>
                  <a:moveTo>
                    <a:pt x="12" y="233"/>
                  </a:moveTo>
                  <a:lnTo>
                    <a:pt x="12" y="234"/>
                  </a:lnTo>
                  <a:lnTo>
                    <a:pt x="12" y="233"/>
                  </a:lnTo>
                  <a:lnTo>
                    <a:pt x="12" y="232"/>
                  </a:lnTo>
                  <a:lnTo>
                    <a:pt x="12" y="233"/>
                  </a:lnTo>
                  <a:close/>
                  <a:moveTo>
                    <a:pt x="8" y="233"/>
                  </a:moveTo>
                  <a:lnTo>
                    <a:pt x="8" y="232"/>
                  </a:lnTo>
                  <a:lnTo>
                    <a:pt x="8" y="233"/>
                  </a:lnTo>
                  <a:close/>
                  <a:moveTo>
                    <a:pt x="9" y="232"/>
                  </a:moveTo>
                  <a:lnTo>
                    <a:pt x="10" y="232"/>
                  </a:lnTo>
                  <a:lnTo>
                    <a:pt x="10" y="233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8" y="232"/>
                  </a:lnTo>
                  <a:lnTo>
                    <a:pt x="9" y="232"/>
                  </a:lnTo>
                  <a:close/>
                  <a:moveTo>
                    <a:pt x="8" y="232"/>
                  </a:moveTo>
                  <a:lnTo>
                    <a:pt x="8" y="230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8" y="229"/>
                  </a:lnTo>
                  <a:lnTo>
                    <a:pt x="8" y="230"/>
                  </a:lnTo>
                  <a:lnTo>
                    <a:pt x="8" y="232"/>
                  </a:lnTo>
                  <a:close/>
                  <a:moveTo>
                    <a:pt x="8" y="225"/>
                  </a:moveTo>
                  <a:lnTo>
                    <a:pt x="6" y="225"/>
                  </a:lnTo>
                  <a:lnTo>
                    <a:pt x="8" y="225"/>
                  </a:lnTo>
                  <a:lnTo>
                    <a:pt x="8" y="225"/>
                  </a:lnTo>
                  <a:lnTo>
                    <a:pt x="8" y="223"/>
                  </a:lnTo>
                  <a:lnTo>
                    <a:pt x="8" y="225"/>
                  </a:lnTo>
                  <a:lnTo>
                    <a:pt x="9" y="225"/>
                  </a:lnTo>
                  <a:lnTo>
                    <a:pt x="8" y="225"/>
                  </a:lnTo>
                  <a:lnTo>
                    <a:pt x="8" y="225"/>
                  </a:lnTo>
                  <a:close/>
                  <a:moveTo>
                    <a:pt x="9" y="174"/>
                  </a:moveTo>
                  <a:lnTo>
                    <a:pt x="9" y="176"/>
                  </a:lnTo>
                  <a:lnTo>
                    <a:pt x="8" y="176"/>
                  </a:lnTo>
                  <a:lnTo>
                    <a:pt x="8" y="177"/>
                  </a:lnTo>
                  <a:lnTo>
                    <a:pt x="8" y="176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4"/>
                  </a:lnTo>
                  <a:lnTo>
                    <a:pt x="5" y="173"/>
                  </a:lnTo>
                  <a:lnTo>
                    <a:pt x="6" y="173"/>
                  </a:lnTo>
                  <a:lnTo>
                    <a:pt x="8" y="173"/>
                  </a:lnTo>
                  <a:lnTo>
                    <a:pt x="6" y="173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3"/>
                  </a:lnTo>
                  <a:lnTo>
                    <a:pt x="9" y="174"/>
                  </a:lnTo>
                  <a:close/>
                  <a:moveTo>
                    <a:pt x="8" y="173"/>
                  </a:moveTo>
                  <a:lnTo>
                    <a:pt x="8" y="172"/>
                  </a:lnTo>
                  <a:lnTo>
                    <a:pt x="9" y="171"/>
                  </a:lnTo>
                  <a:lnTo>
                    <a:pt x="9" y="172"/>
                  </a:lnTo>
                  <a:lnTo>
                    <a:pt x="8" y="173"/>
                  </a:lnTo>
                  <a:close/>
                  <a:moveTo>
                    <a:pt x="46" y="133"/>
                  </a:moveTo>
                  <a:lnTo>
                    <a:pt x="46" y="134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3" y="135"/>
                  </a:lnTo>
                  <a:lnTo>
                    <a:pt x="43" y="136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1" y="135"/>
                  </a:lnTo>
                  <a:lnTo>
                    <a:pt x="41" y="134"/>
                  </a:lnTo>
                  <a:lnTo>
                    <a:pt x="42" y="133"/>
                  </a:lnTo>
                  <a:lnTo>
                    <a:pt x="43" y="133"/>
                  </a:lnTo>
                  <a:lnTo>
                    <a:pt x="45" y="133"/>
                  </a:lnTo>
                  <a:lnTo>
                    <a:pt x="46" y="133"/>
                  </a:lnTo>
                  <a:close/>
                  <a:moveTo>
                    <a:pt x="34" y="244"/>
                  </a:moveTo>
                  <a:lnTo>
                    <a:pt x="34" y="245"/>
                  </a:lnTo>
                  <a:lnTo>
                    <a:pt x="34" y="244"/>
                  </a:lnTo>
                  <a:close/>
                  <a:moveTo>
                    <a:pt x="24" y="241"/>
                  </a:moveTo>
                  <a:lnTo>
                    <a:pt x="24" y="241"/>
                  </a:lnTo>
                  <a:lnTo>
                    <a:pt x="24" y="242"/>
                  </a:lnTo>
                  <a:lnTo>
                    <a:pt x="24" y="241"/>
                  </a:lnTo>
                  <a:close/>
                  <a:moveTo>
                    <a:pt x="24" y="241"/>
                  </a:moveTo>
                  <a:lnTo>
                    <a:pt x="24" y="241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41"/>
                  </a:lnTo>
                  <a:close/>
                  <a:moveTo>
                    <a:pt x="15" y="240"/>
                  </a:moveTo>
                  <a:lnTo>
                    <a:pt x="15" y="241"/>
                  </a:lnTo>
                  <a:lnTo>
                    <a:pt x="15" y="240"/>
                  </a:lnTo>
                  <a:close/>
                  <a:moveTo>
                    <a:pt x="18" y="239"/>
                  </a:moveTo>
                  <a:lnTo>
                    <a:pt x="20" y="239"/>
                  </a:lnTo>
                  <a:lnTo>
                    <a:pt x="18" y="240"/>
                  </a:lnTo>
                  <a:lnTo>
                    <a:pt x="18" y="239"/>
                  </a:lnTo>
                  <a:close/>
                  <a:moveTo>
                    <a:pt x="15" y="238"/>
                  </a:moveTo>
                  <a:lnTo>
                    <a:pt x="15" y="236"/>
                  </a:lnTo>
                  <a:lnTo>
                    <a:pt x="15" y="238"/>
                  </a:lnTo>
                  <a:close/>
                  <a:moveTo>
                    <a:pt x="15" y="238"/>
                  </a:moveTo>
                  <a:lnTo>
                    <a:pt x="14" y="236"/>
                  </a:lnTo>
                  <a:lnTo>
                    <a:pt x="15" y="236"/>
                  </a:lnTo>
                  <a:lnTo>
                    <a:pt x="15" y="238"/>
                  </a:lnTo>
                  <a:close/>
                  <a:moveTo>
                    <a:pt x="18" y="235"/>
                  </a:moveTo>
                  <a:lnTo>
                    <a:pt x="17" y="236"/>
                  </a:lnTo>
                  <a:lnTo>
                    <a:pt x="17" y="235"/>
                  </a:lnTo>
                  <a:lnTo>
                    <a:pt x="18" y="235"/>
                  </a:lnTo>
                  <a:close/>
                  <a:moveTo>
                    <a:pt x="17" y="235"/>
                  </a:moveTo>
                  <a:lnTo>
                    <a:pt x="16" y="235"/>
                  </a:lnTo>
                  <a:lnTo>
                    <a:pt x="17" y="235"/>
                  </a:lnTo>
                  <a:close/>
                  <a:moveTo>
                    <a:pt x="9" y="235"/>
                  </a:moveTo>
                  <a:lnTo>
                    <a:pt x="8" y="235"/>
                  </a:lnTo>
                  <a:lnTo>
                    <a:pt x="9" y="235"/>
                  </a:lnTo>
                  <a:close/>
                  <a:moveTo>
                    <a:pt x="61" y="234"/>
                  </a:moveTo>
                  <a:lnTo>
                    <a:pt x="60" y="234"/>
                  </a:lnTo>
                  <a:lnTo>
                    <a:pt x="60" y="235"/>
                  </a:lnTo>
                  <a:lnTo>
                    <a:pt x="60" y="234"/>
                  </a:lnTo>
                  <a:lnTo>
                    <a:pt x="61" y="234"/>
                  </a:lnTo>
                  <a:close/>
                  <a:moveTo>
                    <a:pt x="16" y="172"/>
                  </a:moveTo>
                  <a:lnTo>
                    <a:pt x="16" y="173"/>
                  </a:lnTo>
                  <a:lnTo>
                    <a:pt x="15" y="173"/>
                  </a:lnTo>
                  <a:lnTo>
                    <a:pt x="15" y="172"/>
                  </a:lnTo>
                  <a:lnTo>
                    <a:pt x="16" y="173"/>
                  </a:lnTo>
                  <a:lnTo>
                    <a:pt x="16" y="172"/>
                  </a:lnTo>
                  <a:lnTo>
                    <a:pt x="15" y="172"/>
                  </a:lnTo>
                  <a:lnTo>
                    <a:pt x="16" y="172"/>
                  </a:lnTo>
                  <a:close/>
                  <a:moveTo>
                    <a:pt x="17" y="174"/>
                  </a:moveTo>
                  <a:lnTo>
                    <a:pt x="16" y="173"/>
                  </a:lnTo>
                  <a:lnTo>
                    <a:pt x="16" y="172"/>
                  </a:lnTo>
                  <a:lnTo>
                    <a:pt x="17" y="172"/>
                  </a:lnTo>
                  <a:lnTo>
                    <a:pt x="17" y="173"/>
                  </a:lnTo>
                  <a:lnTo>
                    <a:pt x="17" y="172"/>
                  </a:lnTo>
                  <a:lnTo>
                    <a:pt x="18" y="173"/>
                  </a:lnTo>
                  <a:lnTo>
                    <a:pt x="17" y="173"/>
                  </a:lnTo>
                  <a:lnTo>
                    <a:pt x="16" y="173"/>
                  </a:lnTo>
                  <a:lnTo>
                    <a:pt x="17" y="173"/>
                  </a:lnTo>
                  <a:lnTo>
                    <a:pt x="17" y="174"/>
                  </a:lnTo>
                  <a:close/>
                  <a:moveTo>
                    <a:pt x="15" y="172"/>
                  </a:moveTo>
                  <a:lnTo>
                    <a:pt x="15" y="171"/>
                  </a:lnTo>
                  <a:lnTo>
                    <a:pt x="16" y="171"/>
                  </a:lnTo>
                  <a:lnTo>
                    <a:pt x="16" y="172"/>
                  </a:lnTo>
                  <a:lnTo>
                    <a:pt x="16" y="171"/>
                  </a:lnTo>
                  <a:lnTo>
                    <a:pt x="15" y="171"/>
                  </a:lnTo>
                  <a:lnTo>
                    <a:pt x="15" y="172"/>
                  </a:lnTo>
                  <a:close/>
                  <a:moveTo>
                    <a:pt x="23" y="162"/>
                  </a:moveTo>
                  <a:lnTo>
                    <a:pt x="24" y="162"/>
                  </a:lnTo>
                  <a:lnTo>
                    <a:pt x="24" y="164"/>
                  </a:lnTo>
                  <a:lnTo>
                    <a:pt x="23" y="164"/>
                  </a:lnTo>
                  <a:lnTo>
                    <a:pt x="22" y="164"/>
                  </a:lnTo>
                  <a:lnTo>
                    <a:pt x="23" y="162"/>
                  </a:lnTo>
                  <a:close/>
                  <a:moveTo>
                    <a:pt x="21" y="246"/>
                  </a:moveTo>
                  <a:lnTo>
                    <a:pt x="20" y="246"/>
                  </a:lnTo>
                  <a:lnTo>
                    <a:pt x="21" y="246"/>
                  </a:lnTo>
                  <a:close/>
                  <a:moveTo>
                    <a:pt x="11" y="238"/>
                  </a:moveTo>
                  <a:lnTo>
                    <a:pt x="11" y="239"/>
                  </a:lnTo>
                  <a:lnTo>
                    <a:pt x="11" y="238"/>
                  </a:lnTo>
                  <a:close/>
                  <a:moveTo>
                    <a:pt x="8" y="225"/>
                  </a:moveTo>
                  <a:lnTo>
                    <a:pt x="8" y="226"/>
                  </a:lnTo>
                  <a:lnTo>
                    <a:pt x="6" y="226"/>
                  </a:lnTo>
                  <a:lnTo>
                    <a:pt x="6" y="225"/>
                  </a:lnTo>
                  <a:lnTo>
                    <a:pt x="8" y="225"/>
                  </a:lnTo>
                  <a:lnTo>
                    <a:pt x="8" y="226"/>
                  </a:lnTo>
                  <a:lnTo>
                    <a:pt x="8" y="225"/>
                  </a:lnTo>
                  <a:close/>
                  <a:moveTo>
                    <a:pt x="9" y="220"/>
                  </a:moveTo>
                  <a:lnTo>
                    <a:pt x="9" y="219"/>
                  </a:lnTo>
                  <a:lnTo>
                    <a:pt x="9" y="220"/>
                  </a:lnTo>
                  <a:close/>
                  <a:moveTo>
                    <a:pt x="10" y="209"/>
                  </a:moveTo>
                  <a:lnTo>
                    <a:pt x="10" y="210"/>
                  </a:lnTo>
                  <a:lnTo>
                    <a:pt x="10" y="209"/>
                  </a:lnTo>
                  <a:close/>
                  <a:moveTo>
                    <a:pt x="6" y="182"/>
                  </a:moveTo>
                  <a:lnTo>
                    <a:pt x="6" y="180"/>
                  </a:lnTo>
                  <a:lnTo>
                    <a:pt x="6" y="182"/>
                  </a:lnTo>
                  <a:lnTo>
                    <a:pt x="6" y="180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8" y="180"/>
                  </a:lnTo>
                  <a:lnTo>
                    <a:pt x="8" y="182"/>
                  </a:lnTo>
                  <a:lnTo>
                    <a:pt x="6" y="18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3220">
              <a:extLst>
                <a:ext uri="{FF2B5EF4-FFF2-40B4-BE49-F238E27FC236}">
                  <a16:creationId xmlns:a16="http://schemas.microsoft.com/office/drawing/2014/main" id="{52D5EA62-C52A-8A89-7D86-197B25B8B2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0939" y="2252663"/>
              <a:ext cx="115888" cy="244475"/>
            </a:xfrm>
            <a:custGeom>
              <a:avLst/>
              <a:gdLst>
                <a:gd name="T0" fmla="*/ 52 w 73"/>
                <a:gd name="T1" fmla="*/ 82 h 154"/>
                <a:gd name="T2" fmla="*/ 49 w 73"/>
                <a:gd name="T3" fmla="*/ 75 h 154"/>
                <a:gd name="T4" fmla="*/ 41 w 73"/>
                <a:gd name="T5" fmla="*/ 66 h 154"/>
                <a:gd name="T6" fmla="*/ 33 w 73"/>
                <a:gd name="T7" fmla="*/ 55 h 154"/>
                <a:gd name="T8" fmla="*/ 25 w 73"/>
                <a:gd name="T9" fmla="*/ 48 h 154"/>
                <a:gd name="T10" fmla="*/ 19 w 73"/>
                <a:gd name="T11" fmla="*/ 41 h 154"/>
                <a:gd name="T12" fmla="*/ 27 w 73"/>
                <a:gd name="T13" fmla="*/ 37 h 154"/>
                <a:gd name="T14" fmla="*/ 24 w 73"/>
                <a:gd name="T15" fmla="*/ 29 h 154"/>
                <a:gd name="T16" fmla="*/ 14 w 73"/>
                <a:gd name="T17" fmla="*/ 29 h 154"/>
                <a:gd name="T18" fmla="*/ 7 w 73"/>
                <a:gd name="T19" fmla="*/ 20 h 154"/>
                <a:gd name="T20" fmla="*/ 2 w 73"/>
                <a:gd name="T21" fmla="*/ 13 h 154"/>
                <a:gd name="T22" fmla="*/ 6 w 73"/>
                <a:gd name="T23" fmla="*/ 8 h 154"/>
                <a:gd name="T24" fmla="*/ 13 w 73"/>
                <a:gd name="T25" fmla="*/ 8 h 154"/>
                <a:gd name="T26" fmla="*/ 21 w 73"/>
                <a:gd name="T27" fmla="*/ 7 h 154"/>
                <a:gd name="T28" fmla="*/ 33 w 73"/>
                <a:gd name="T29" fmla="*/ 0 h 154"/>
                <a:gd name="T30" fmla="*/ 44 w 73"/>
                <a:gd name="T31" fmla="*/ 5 h 154"/>
                <a:gd name="T32" fmla="*/ 44 w 73"/>
                <a:gd name="T33" fmla="*/ 13 h 154"/>
                <a:gd name="T34" fmla="*/ 51 w 73"/>
                <a:gd name="T35" fmla="*/ 18 h 154"/>
                <a:gd name="T36" fmla="*/ 55 w 73"/>
                <a:gd name="T37" fmla="*/ 21 h 154"/>
                <a:gd name="T38" fmla="*/ 48 w 73"/>
                <a:gd name="T39" fmla="*/ 25 h 154"/>
                <a:gd name="T40" fmla="*/ 45 w 73"/>
                <a:gd name="T41" fmla="*/ 26 h 154"/>
                <a:gd name="T42" fmla="*/ 44 w 73"/>
                <a:gd name="T43" fmla="*/ 33 h 154"/>
                <a:gd name="T44" fmla="*/ 39 w 73"/>
                <a:gd name="T45" fmla="*/ 36 h 154"/>
                <a:gd name="T46" fmla="*/ 35 w 73"/>
                <a:gd name="T47" fmla="*/ 45 h 154"/>
                <a:gd name="T48" fmla="*/ 39 w 73"/>
                <a:gd name="T49" fmla="*/ 54 h 154"/>
                <a:gd name="T50" fmla="*/ 43 w 73"/>
                <a:gd name="T51" fmla="*/ 60 h 154"/>
                <a:gd name="T52" fmla="*/ 50 w 73"/>
                <a:gd name="T53" fmla="*/ 67 h 154"/>
                <a:gd name="T54" fmla="*/ 56 w 73"/>
                <a:gd name="T55" fmla="*/ 73 h 154"/>
                <a:gd name="T56" fmla="*/ 62 w 73"/>
                <a:gd name="T57" fmla="*/ 75 h 154"/>
                <a:gd name="T58" fmla="*/ 66 w 73"/>
                <a:gd name="T59" fmla="*/ 83 h 154"/>
                <a:gd name="T60" fmla="*/ 69 w 73"/>
                <a:gd name="T61" fmla="*/ 93 h 154"/>
                <a:gd name="T62" fmla="*/ 72 w 73"/>
                <a:gd name="T63" fmla="*/ 100 h 154"/>
                <a:gd name="T64" fmla="*/ 72 w 73"/>
                <a:gd name="T65" fmla="*/ 104 h 154"/>
                <a:gd name="T66" fmla="*/ 72 w 73"/>
                <a:gd name="T67" fmla="*/ 110 h 154"/>
                <a:gd name="T68" fmla="*/ 70 w 73"/>
                <a:gd name="T69" fmla="*/ 114 h 154"/>
                <a:gd name="T70" fmla="*/ 69 w 73"/>
                <a:gd name="T71" fmla="*/ 120 h 154"/>
                <a:gd name="T72" fmla="*/ 64 w 73"/>
                <a:gd name="T73" fmla="*/ 128 h 154"/>
                <a:gd name="T74" fmla="*/ 50 w 73"/>
                <a:gd name="T75" fmla="*/ 135 h 154"/>
                <a:gd name="T76" fmla="*/ 49 w 73"/>
                <a:gd name="T77" fmla="*/ 134 h 154"/>
                <a:gd name="T78" fmla="*/ 45 w 73"/>
                <a:gd name="T79" fmla="*/ 135 h 154"/>
                <a:gd name="T80" fmla="*/ 44 w 73"/>
                <a:gd name="T81" fmla="*/ 140 h 154"/>
                <a:gd name="T82" fmla="*/ 39 w 73"/>
                <a:gd name="T83" fmla="*/ 137 h 154"/>
                <a:gd name="T84" fmla="*/ 37 w 73"/>
                <a:gd name="T85" fmla="*/ 140 h 154"/>
                <a:gd name="T86" fmla="*/ 33 w 73"/>
                <a:gd name="T87" fmla="*/ 149 h 154"/>
                <a:gd name="T88" fmla="*/ 29 w 73"/>
                <a:gd name="T89" fmla="*/ 153 h 154"/>
                <a:gd name="T90" fmla="*/ 30 w 73"/>
                <a:gd name="T91" fmla="*/ 141 h 154"/>
                <a:gd name="T92" fmla="*/ 25 w 73"/>
                <a:gd name="T93" fmla="*/ 134 h 154"/>
                <a:gd name="T94" fmla="*/ 36 w 73"/>
                <a:gd name="T95" fmla="*/ 130 h 154"/>
                <a:gd name="T96" fmla="*/ 36 w 73"/>
                <a:gd name="T97" fmla="*/ 123 h 154"/>
                <a:gd name="T98" fmla="*/ 45 w 73"/>
                <a:gd name="T99" fmla="*/ 118 h 154"/>
                <a:gd name="T100" fmla="*/ 54 w 73"/>
                <a:gd name="T101" fmla="*/ 110 h 154"/>
                <a:gd name="T102" fmla="*/ 52 w 73"/>
                <a:gd name="T103" fmla="*/ 97 h 154"/>
                <a:gd name="T104" fmla="*/ 38 w 73"/>
                <a:gd name="T105" fmla="*/ 142 h 154"/>
                <a:gd name="T106" fmla="*/ 49 w 73"/>
                <a:gd name="T107" fmla="*/ 135 h 154"/>
                <a:gd name="T108" fmla="*/ 48 w 73"/>
                <a:gd name="T109" fmla="*/ 132 h 154"/>
                <a:gd name="T110" fmla="*/ 19 w 73"/>
                <a:gd name="T111" fmla="*/ 136 h 154"/>
                <a:gd name="T112" fmla="*/ 47 w 73"/>
                <a:gd name="T113" fmla="*/ 132 h 154"/>
                <a:gd name="T114" fmla="*/ 47 w 73"/>
                <a:gd name="T115" fmla="*/ 26 h 154"/>
                <a:gd name="T116" fmla="*/ 54 w 73"/>
                <a:gd name="T117" fmla="*/ 26 h 154"/>
                <a:gd name="T118" fmla="*/ 54 w 73"/>
                <a:gd name="T119" fmla="*/ 23 h 154"/>
                <a:gd name="T120" fmla="*/ 72 w 73"/>
                <a:gd name="T121" fmla="*/ 11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154">
                  <a:moveTo>
                    <a:pt x="54" y="92"/>
                  </a:moveTo>
                  <a:lnTo>
                    <a:pt x="54" y="91"/>
                  </a:lnTo>
                  <a:lnTo>
                    <a:pt x="54" y="89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7"/>
                  </a:lnTo>
                  <a:lnTo>
                    <a:pt x="55" y="87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2" y="82"/>
                  </a:lnTo>
                  <a:lnTo>
                    <a:pt x="51" y="82"/>
                  </a:lnTo>
                  <a:lnTo>
                    <a:pt x="51" y="81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1" y="79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6"/>
                  </a:lnTo>
                  <a:lnTo>
                    <a:pt x="51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49" y="75"/>
                  </a:lnTo>
                  <a:lnTo>
                    <a:pt x="49" y="74"/>
                  </a:lnTo>
                  <a:lnTo>
                    <a:pt x="48" y="74"/>
                  </a:lnTo>
                  <a:lnTo>
                    <a:pt x="48" y="73"/>
                  </a:lnTo>
                  <a:lnTo>
                    <a:pt x="47" y="73"/>
                  </a:lnTo>
                  <a:lnTo>
                    <a:pt x="47" y="72"/>
                  </a:lnTo>
                  <a:lnTo>
                    <a:pt x="47" y="73"/>
                  </a:lnTo>
                  <a:lnTo>
                    <a:pt x="45" y="73"/>
                  </a:lnTo>
                  <a:lnTo>
                    <a:pt x="44" y="73"/>
                  </a:lnTo>
                  <a:lnTo>
                    <a:pt x="44" y="72"/>
                  </a:lnTo>
                  <a:lnTo>
                    <a:pt x="44" y="70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1" y="66"/>
                  </a:lnTo>
                  <a:lnTo>
                    <a:pt x="41" y="64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8" y="63"/>
                  </a:lnTo>
                  <a:lnTo>
                    <a:pt x="37" y="62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6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2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1"/>
                  </a:lnTo>
                  <a:lnTo>
                    <a:pt x="30" y="50"/>
                  </a:lnTo>
                  <a:lnTo>
                    <a:pt x="30" y="49"/>
                  </a:lnTo>
                  <a:lnTo>
                    <a:pt x="29" y="49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3" y="46"/>
                  </a:lnTo>
                  <a:lnTo>
                    <a:pt x="21" y="45"/>
                  </a:lnTo>
                  <a:lnTo>
                    <a:pt x="20" y="45"/>
                  </a:lnTo>
                  <a:lnTo>
                    <a:pt x="20" y="44"/>
                  </a:lnTo>
                  <a:lnTo>
                    <a:pt x="20" y="45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6" y="38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4" y="31"/>
                  </a:lnTo>
                  <a:lnTo>
                    <a:pt x="23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7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3" y="9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4" y="14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48" y="25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3" y="31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41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3" y="56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2" y="58"/>
                  </a:lnTo>
                  <a:lnTo>
                    <a:pt x="43" y="58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2" y="60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4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5" y="64"/>
                  </a:lnTo>
                  <a:lnTo>
                    <a:pt x="48" y="66"/>
                  </a:lnTo>
                  <a:lnTo>
                    <a:pt x="49" y="67"/>
                  </a:lnTo>
                  <a:lnTo>
                    <a:pt x="50" y="67"/>
                  </a:lnTo>
                  <a:lnTo>
                    <a:pt x="49" y="68"/>
                  </a:lnTo>
                  <a:lnTo>
                    <a:pt x="50" y="68"/>
                  </a:lnTo>
                  <a:lnTo>
                    <a:pt x="50" y="69"/>
                  </a:lnTo>
                  <a:lnTo>
                    <a:pt x="51" y="69"/>
                  </a:lnTo>
                  <a:lnTo>
                    <a:pt x="52" y="69"/>
                  </a:lnTo>
                  <a:lnTo>
                    <a:pt x="54" y="70"/>
                  </a:lnTo>
                  <a:lnTo>
                    <a:pt x="55" y="70"/>
                  </a:lnTo>
                  <a:lnTo>
                    <a:pt x="55" y="72"/>
                  </a:lnTo>
                  <a:lnTo>
                    <a:pt x="54" y="7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56" y="73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60" y="75"/>
                  </a:lnTo>
                  <a:lnTo>
                    <a:pt x="61" y="75"/>
                  </a:lnTo>
                  <a:lnTo>
                    <a:pt x="60" y="76"/>
                  </a:lnTo>
                  <a:lnTo>
                    <a:pt x="61" y="76"/>
                  </a:lnTo>
                  <a:lnTo>
                    <a:pt x="61" y="77"/>
                  </a:lnTo>
                  <a:lnTo>
                    <a:pt x="61" y="76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9"/>
                  </a:lnTo>
                  <a:lnTo>
                    <a:pt x="63" y="79"/>
                  </a:lnTo>
                  <a:lnTo>
                    <a:pt x="62" y="79"/>
                  </a:lnTo>
                  <a:lnTo>
                    <a:pt x="63" y="79"/>
                  </a:lnTo>
                  <a:lnTo>
                    <a:pt x="63" y="80"/>
                  </a:lnTo>
                  <a:lnTo>
                    <a:pt x="64" y="82"/>
                  </a:lnTo>
                  <a:lnTo>
                    <a:pt x="64" y="83"/>
                  </a:lnTo>
                  <a:lnTo>
                    <a:pt x="64" y="82"/>
                  </a:lnTo>
                  <a:lnTo>
                    <a:pt x="64" y="83"/>
                  </a:lnTo>
                  <a:lnTo>
                    <a:pt x="64" y="82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6" y="83"/>
                  </a:lnTo>
                  <a:lnTo>
                    <a:pt x="67" y="85"/>
                  </a:lnTo>
                  <a:lnTo>
                    <a:pt x="67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7"/>
                  </a:lnTo>
                  <a:lnTo>
                    <a:pt x="67" y="88"/>
                  </a:lnTo>
                  <a:lnTo>
                    <a:pt x="68" y="89"/>
                  </a:lnTo>
                  <a:lnTo>
                    <a:pt x="68" y="91"/>
                  </a:lnTo>
                  <a:lnTo>
                    <a:pt x="69" y="91"/>
                  </a:lnTo>
                  <a:lnTo>
                    <a:pt x="69" y="92"/>
                  </a:lnTo>
                  <a:lnTo>
                    <a:pt x="69" y="93"/>
                  </a:lnTo>
                  <a:lnTo>
                    <a:pt x="68" y="93"/>
                  </a:lnTo>
                  <a:lnTo>
                    <a:pt x="69" y="93"/>
                  </a:lnTo>
                  <a:lnTo>
                    <a:pt x="69" y="94"/>
                  </a:lnTo>
                  <a:lnTo>
                    <a:pt x="69" y="95"/>
                  </a:lnTo>
                  <a:lnTo>
                    <a:pt x="70" y="95"/>
                  </a:lnTo>
                  <a:lnTo>
                    <a:pt x="70" y="97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69" y="97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9"/>
                  </a:lnTo>
                  <a:lnTo>
                    <a:pt x="72" y="99"/>
                  </a:lnTo>
                  <a:lnTo>
                    <a:pt x="72" y="100"/>
                  </a:lnTo>
                  <a:lnTo>
                    <a:pt x="70" y="100"/>
                  </a:lnTo>
                  <a:lnTo>
                    <a:pt x="70" y="99"/>
                  </a:lnTo>
                  <a:lnTo>
                    <a:pt x="70" y="100"/>
                  </a:lnTo>
                  <a:lnTo>
                    <a:pt x="70" y="101"/>
                  </a:lnTo>
                  <a:lnTo>
                    <a:pt x="70" y="103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70" y="101"/>
                  </a:lnTo>
                  <a:lnTo>
                    <a:pt x="70" y="103"/>
                  </a:lnTo>
                  <a:lnTo>
                    <a:pt x="72" y="103"/>
                  </a:lnTo>
                  <a:lnTo>
                    <a:pt x="72" y="104"/>
                  </a:lnTo>
                  <a:lnTo>
                    <a:pt x="70" y="104"/>
                  </a:lnTo>
                  <a:lnTo>
                    <a:pt x="72" y="104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72" y="105"/>
                  </a:lnTo>
                  <a:lnTo>
                    <a:pt x="70" y="105"/>
                  </a:lnTo>
                  <a:lnTo>
                    <a:pt x="72" y="105"/>
                  </a:lnTo>
                  <a:lnTo>
                    <a:pt x="70" y="105"/>
                  </a:lnTo>
                  <a:lnTo>
                    <a:pt x="70" y="106"/>
                  </a:lnTo>
                  <a:lnTo>
                    <a:pt x="72" y="106"/>
                  </a:lnTo>
                  <a:lnTo>
                    <a:pt x="72" y="105"/>
                  </a:lnTo>
                  <a:lnTo>
                    <a:pt x="72" y="106"/>
                  </a:lnTo>
                  <a:lnTo>
                    <a:pt x="72" y="107"/>
                  </a:lnTo>
                  <a:lnTo>
                    <a:pt x="72" y="109"/>
                  </a:lnTo>
                  <a:lnTo>
                    <a:pt x="73" y="109"/>
                  </a:lnTo>
                  <a:lnTo>
                    <a:pt x="73" y="110"/>
                  </a:lnTo>
                  <a:lnTo>
                    <a:pt x="72" y="110"/>
                  </a:lnTo>
                  <a:lnTo>
                    <a:pt x="72" y="111"/>
                  </a:lnTo>
                  <a:lnTo>
                    <a:pt x="73" y="112"/>
                  </a:lnTo>
                  <a:lnTo>
                    <a:pt x="73" y="113"/>
                  </a:lnTo>
                  <a:lnTo>
                    <a:pt x="73" y="112"/>
                  </a:lnTo>
                  <a:lnTo>
                    <a:pt x="72" y="112"/>
                  </a:lnTo>
                  <a:lnTo>
                    <a:pt x="73" y="112"/>
                  </a:lnTo>
                  <a:lnTo>
                    <a:pt x="72" y="112"/>
                  </a:lnTo>
                  <a:lnTo>
                    <a:pt x="72" y="111"/>
                  </a:lnTo>
                  <a:lnTo>
                    <a:pt x="70" y="111"/>
                  </a:lnTo>
                  <a:lnTo>
                    <a:pt x="70" y="112"/>
                  </a:lnTo>
                  <a:lnTo>
                    <a:pt x="70" y="113"/>
                  </a:lnTo>
                  <a:lnTo>
                    <a:pt x="72" y="114"/>
                  </a:lnTo>
                  <a:lnTo>
                    <a:pt x="72" y="116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69" y="114"/>
                  </a:lnTo>
                  <a:lnTo>
                    <a:pt x="70" y="114"/>
                  </a:lnTo>
                  <a:lnTo>
                    <a:pt x="70" y="116"/>
                  </a:lnTo>
                  <a:lnTo>
                    <a:pt x="70" y="117"/>
                  </a:lnTo>
                  <a:lnTo>
                    <a:pt x="70" y="118"/>
                  </a:lnTo>
                  <a:lnTo>
                    <a:pt x="70" y="119"/>
                  </a:lnTo>
                  <a:lnTo>
                    <a:pt x="70" y="120"/>
                  </a:lnTo>
                  <a:lnTo>
                    <a:pt x="72" y="120"/>
                  </a:lnTo>
                  <a:lnTo>
                    <a:pt x="70" y="120"/>
                  </a:lnTo>
                  <a:lnTo>
                    <a:pt x="70" y="119"/>
                  </a:lnTo>
                  <a:lnTo>
                    <a:pt x="70" y="118"/>
                  </a:lnTo>
                  <a:lnTo>
                    <a:pt x="69" y="118"/>
                  </a:lnTo>
                  <a:lnTo>
                    <a:pt x="70" y="118"/>
                  </a:lnTo>
                  <a:lnTo>
                    <a:pt x="70" y="119"/>
                  </a:lnTo>
                  <a:lnTo>
                    <a:pt x="69" y="120"/>
                  </a:lnTo>
                  <a:lnTo>
                    <a:pt x="70" y="120"/>
                  </a:lnTo>
                  <a:lnTo>
                    <a:pt x="70" y="122"/>
                  </a:lnTo>
                  <a:lnTo>
                    <a:pt x="70" y="123"/>
                  </a:lnTo>
                  <a:lnTo>
                    <a:pt x="69" y="123"/>
                  </a:lnTo>
                  <a:lnTo>
                    <a:pt x="69" y="124"/>
                  </a:lnTo>
                  <a:lnTo>
                    <a:pt x="68" y="123"/>
                  </a:lnTo>
                  <a:lnTo>
                    <a:pt x="68" y="124"/>
                  </a:lnTo>
                  <a:lnTo>
                    <a:pt x="68" y="125"/>
                  </a:lnTo>
                  <a:lnTo>
                    <a:pt x="68" y="126"/>
                  </a:lnTo>
                  <a:lnTo>
                    <a:pt x="67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2" y="128"/>
                  </a:lnTo>
                  <a:lnTo>
                    <a:pt x="62" y="129"/>
                  </a:lnTo>
                  <a:lnTo>
                    <a:pt x="61" y="129"/>
                  </a:lnTo>
                  <a:lnTo>
                    <a:pt x="60" y="129"/>
                  </a:lnTo>
                  <a:lnTo>
                    <a:pt x="60" y="130"/>
                  </a:lnTo>
                  <a:lnTo>
                    <a:pt x="60" y="131"/>
                  </a:lnTo>
                  <a:lnTo>
                    <a:pt x="58" y="131"/>
                  </a:lnTo>
                  <a:lnTo>
                    <a:pt x="57" y="131"/>
                  </a:lnTo>
                  <a:lnTo>
                    <a:pt x="56" y="132"/>
                  </a:lnTo>
                  <a:lnTo>
                    <a:pt x="55" y="132"/>
                  </a:lnTo>
                  <a:lnTo>
                    <a:pt x="54" y="134"/>
                  </a:lnTo>
                  <a:lnTo>
                    <a:pt x="52" y="134"/>
                  </a:lnTo>
                  <a:lnTo>
                    <a:pt x="51" y="135"/>
                  </a:lnTo>
                  <a:lnTo>
                    <a:pt x="50" y="135"/>
                  </a:lnTo>
                  <a:lnTo>
                    <a:pt x="50" y="134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9" y="134"/>
                  </a:lnTo>
                  <a:lnTo>
                    <a:pt x="49" y="132"/>
                  </a:lnTo>
                  <a:lnTo>
                    <a:pt x="48" y="131"/>
                  </a:lnTo>
                  <a:lnTo>
                    <a:pt x="48" y="132"/>
                  </a:lnTo>
                  <a:lnTo>
                    <a:pt x="49" y="132"/>
                  </a:lnTo>
                  <a:lnTo>
                    <a:pt x="48" y="132"/>
                  </a:lnTo>
                  <a:lnTo>
                    <a:pt x="49" y="132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48" y="134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47" y="132"/>
                  </a:lnTo>
                  <a:lnTo>
                    <a:pt x="45" y="131"/>
                  </a:lnTo>
                  <a:lnTo>
                    <a:pt x="45" y="132"/>
                  </a:lnTo>
                  <a:lnTo>
                    <a:pt x="45" y="134"/>
                  </a:lnTo>
                  <a:lnTo>
                    <a:pt x="44" y="134"/>
                  </a:lnTo>
                  <a:lnTo>
                    <a:pt x="45" y="134"/>
                  </a:lnTo>
                  <a:lnTo>
                    <a:pt x="44" y="134"/>
                  </a:lnTo>
                  <a:lnTo>
                    <a:pt x="44" y="135"/>
                  </a:lnTo>
                  <a:lnTo>
                    <a:pt x="44" y="134"/>
                  </a:lnTo>
                  <a:lnTo>
                    <a:pt x="44" y="135"/>
                  </a:lnTo>
                  <a:lnTo>
                    <a:pt x="44" y="134"/>
                  </a:lnTo>
                  <a:lnTo>
                    <a:pt x="44" y="135"/>
                  </a:lnTo>
                  <a:lnTo>
                    <a:pt x="45" y="135"/>
                  </a:lnTo>
                  <a:lnTo>
                    <a:pt x="45" y="134"/>
                  </a:lnTo>
                  <a:lnTo>
                    <a:pt x="45" y="135"/>
                  </a:lnTo>
                  <a:lnTo>
                    <a:pt x="47" y="135"/>
                  </a:lnTo>
                  <a:lnTo>
                    <a:pt x="47" y="136"/>
                  </a:lnTo>
                  <a:lnTo>
                    <a:pt x="45" y="136"/>
                  </a:lnTo>
                  <a:lnTo>
                    <a:pt x="44" y="136"/>
                  </a:lnTo>
                  <a:lnTo>
                    <a:pt x="43" y="136"/>
                  </a:lnTo>
                  <a:lnTo>
                    <a:pt x="42" y="136"/>
                  </a:lnTo>
                  <a:lnTo>
                    <a:pt x="43" y="136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4" y="138"/>
                  </a:lnTo>
                  <a:lnTo>
                    <a:pt x="44" y="140"/>
                  </a:lnTo>
                  <a:lnTo>
                    <a:pt x="43" y="138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1" y="136"/>
                  </a:lnTo>
                  <a:lnTo>
                    <a:pt x="42" y="137"/>
                  </a:lnTo>
                  <a:lnTo>
                    <a:pt x="43" y="138"/>
                  </a:lnTo>
                  <a:lnTo>
                    <a:pt x="44" y="140"/>
                  </a:lnTo>
                  <a:lnTo>
                    <a:pt x="45" y="140"/>
                  </a:lnTo>
                  <a:lnTo>
                    <a:pt x="45" y="141"/>
                  </a:lnTo>
                  <a:lnTo>
                    <a:pt x="44" y="141"/>
                  </a:lnTo>
                  <a:lnTo>
                    <a:pt x="43" y="140"/>
                  </a:lnTo>
                  <a:lnTo>
                    <a:pt x="42" y="140"/>
                  </a:lnTo>
                  <a:lnTo>
                    <a:pt x="39" y="137"/>
                  </a:lnTo>
                  <a:lnTo>
                    <a:pt x="39" y="136"/>
                  </a:lnTo>
                  <a:lnTo>
                    <a:pt x="39" y="137"/>
                  </a:lnTo>
                  <a:lnTo>
                    <a:pt x="41" y="138"/>
                  </a:lnTo>
                  <a:lnTo>
                    <a:pt x="42" y="140"/>
                  </a:lnTo>
                  <a:lnTo>
                    <a:pt x="43" y="141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3"/>
                  </a:lnTo>
                  <a:lnTo>
                    <a:pt x="43" y="143"/>
                  </a:lnTo>
                  <a:lnTo>
                    <a:pt x="43" y="144"/>
                  </a:lnTo>
                  <a:lnTo>
                    <a:pt x="43" y="143"/>
                  </a:lnTo>
                  <a:lnTo>
                    <a:pt x="43" y="144"/>
                  </a:lnTo>
                  <a:lnTo>
                    <a:pt x="42" y="144"/>
                  </a:lnTo>
                  <a:lnTo>
                    <a:pt x="42" y="143"/>
                  </a:lnTo>
                  <a:lnTo>
                    <a:pt x="41" y="143"/>
                  </a:lnTo>
                  <a:lnTo>
                    <a:pt x="38" y="141"/>
                  </a:lnTo>
                  <a:lnTo>
                    <a:pt x="37" y="140"/>
                  </a:lnTo>
                  <a:lnTo>
                    <a:pt x="36" y="140"/>
                  </a:lnTo>
                  <a:lnTo>
                    <a:pt x="36" y="138"/>
                  </a:lnTo>
                  <a:lnTo>
                    <a:pt x="36" y="140"/>
                  </a:lnTo>
                  <a:lnTo>
                    <a:pt x="37" y="140"/>
                  </a:lnTo>
                  <a:lnTo>
                    <a:pt x="38" y="142"/>
                  </a:lnTo>
                  <a:lnTo>
                    <a:pt x="39" y="144"/>
                  </a:lnTo>
                  <a:lnTo>
                    <a:pt x="41" y="144"/>
                  </a:lnTo>
                  <a:lnTo>
                    <a:pt x="39" y="144"/>
                  </a:lnTo>
                  <a:lnTo>
                    <a:pt x="39" y="146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49"/>
                  </a:lnTo>
                  <a:lnTo>
                    <a:pt x="32" y="149"/>
                  </a:lnTo>
                  <a:lnTo>
                    <a:pt x="32" y="150"/>
                  </a:lnTo>
                  <a:lnTo>
                    <a:pt x="32" y="151"/>
                  </a:lnTo>
                  <a:lnTo>
                    <a:pt x="31" y="151"/>
                  </a:lnTo>
                  <a:lnTo>
                    <a:pt x="31" y="153"/>
                  </a:lnTo>
                  <a:lnTo>
                    <a:pt x="30" y="153"/>
                  </a:lnTo>
                  <a:lnTo>
                    <a:pt x="30" y="154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6" y="154"/>
                  </a:lnTo>
                  <a:lnTo>
                    <a:pt x="25" y="154"/>
                  </a:lnTo>
                  <a:lnTo>
                    <a:pt x="26" y="154"/>
                  </a:lnTo>
                  <a:lnTo>
                    <a:pt x="26" y="153"/>
                  </a:lnTo>
                  <a:lnTo>
                    <a:pt x="27" y="153"/>
                  </a:lnTo>
                  <a:lnTo>
                    <a:pt x="29" y="153"/>
                  </a:lnTo>
                  <a:lnTo>
                    <a:pt x="27" y="153"/>
                  </a:lnTo>
                  <a:lnTo>
                    <a:pt x="27" y="151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6" y="149"/>
                  </a:lnTo>
                  <a:lnTo>
                    <a:pt x="26" y="148"/>
                  </a:lnTo>
                  <a:lnTo>
                    <a:pt x="26" y="146"/>
                  </a:lnTo>
                  <a:lnTo>
                    <a:pt x="26" y="144"/>
                  </a:lnTo>
                  <a:lnTo>
                    <a:pt x="26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9" y="141"/>
                  </a:lnTo>
                  <a:lnTo>
                    <a:pt x="29" y="140"/>
                  </a:lnTo>
                  <a:lnTo>
                    <a:pt x="30" y="140"/>
                  </a:lnTo>
                  <a:lnTo>
                    <a:pt x="30" y="141"/>
                  </a:lnTo>
                  <a:lnTo>
                    <a:pt x="30" y="140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6" y="137"/>
                  </a:lnTo>
                  <a:lnTo>
                    <a:pt x="26" y="136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24" y="136"/>
                  </a:lnTo>
                  <a:lnTo>
                    <a:pt x="24" y="135"/>
                  </a:lnTo>
                  <a:lnTo>
                    <a:pt x="23" y="135"/>
                  </a:lnTo>
                  <a:lnTo>
                    <a:pt x="24" y="134"/>
                  </a:lnTo>
                  <a:lnTo>
                    <a:pt x="25" y="134"/>
                  </a:lnTo>
                  <a:lnTo>
                    <a:pt x="26" y="134"/>
                  </a:lnTo>
                  <a:lnTo>
                    <a:pt x="27" y="134"/>
                  </a:lnTo>
                  <a:lnTo>
                    <a:pt x="27" y="132"/>
                  </a:lnTo>
                  <a:lnTo>
                    <a:pt x="29" y="131"/>
                  </a:lnTo>
                  <a:lnTo>
                    <a:pt x="29" y="130"/>
                  </a:lnTo>
                  <a:lnTo>
                    <a:pt x="29" y="129"/>
                  </a:lnTo>
                  <a:lnTo>
                    <a:pt x="30" y="129"/>
                  </a:lnTo>
                  <a:lnTo>
                    <a:pt x="31" y="130"/>
                  </a:lnTo>
                  <a:lnTo>
                    <a:pt x="32" y="130"/>
                  </a:lnTo>
                  <a:lnTo>
                    <a:pt x="32" y="129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6" y="130"/>
                  </a:lnTo>
                  <a:lnTo>
                    <a:pt x="37" y="130"/>
                  </a:lnTo>
                  <a:lnTo>
                    <a:pt x="38" y="130"/>
                  </a:lnTo>
                  <a:lnTo>
                    <a:pt x="39" y="131"/>
                  </a:lnTo>
                  <a:lnTo>
                    <a:pt x="39" y="130"/>
                  </a:lnTo>
                  <a:lnTo>
                    <a:pt x="39" y="129"/>
                  </a:lnTo>
                  <a:lnTo>
                    <a:pt x="39" y="128"/>
                  </a:lnTo>
                  <a:lnTo>
                    <a:pt x="38" y="128"/>
                  </a:lnTo>
                  <a:lnTo>
                    <a:pt x="38" y="126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6" y="124"/>
                  </a:lnTo>
                  <a:lnTo>
                    <a:pt x="36" y="123"/>
                  </a:lnTo>
                  <a:lnTo>
                    <a:pt x="37" y="123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1" y="122"/>
                  </a:lnTo>
                  <a:lnTo>
                    <a:pt x="41" y="123"/>
                  </a:lnTo>
                  <a:lnTo>
                    <a:pt x="42" y="123"/>
                  </a:lnTo>
                  <a:lnTo>
                    <a:pt x="42" y="122"/>
                  </a:lnTo>
                  <a:lnTo>
                    <a:pt x="42" y="120"/>
                  </a:lnTo>
                  <a:lnTo>
                    <a:pt x="43" y="120"/>
                  </a:lnTo>
                  <a:lnTo>
                    <a:pt x="42" y="120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44" y="119"/>
                  </a:lnTo>
                  <a:lnTo>
                    <a:pt x="45" y="119"/>
                  </a:lnTo>
                  <a:lnTo>
                    <a:pt x="45" y="118"/>
                  </a:lnTo>
                  <a:lnTo>
                    <a:pt x="47" y="118"/>
                  </a:lnTo>
                  <a:lnTo>
                    <a:pt x="48" y="118"/>
                  </a:lnTo>
                  <a:lnTo>
                    <a:pt x="49" y="117"/>
                  </a:lnTo>
                  <a:lnTo>
                    <a:pt x="50" y="117"/>
                  </a:lnTo>
                  <a:lnTo>
                    <a:pt x="50" y="116"/>
                  </a:lnTo>
                  <a:lnTo>
                    <a:pt x="51" y="116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4" y="110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5" y="103"/>
                  </a:lnTo>
                  <a:lnTo>
                    <a:pt x="54" y="101"/>
                  </a:lnTo>
                  <a:lnTo>
                    <a:pt x="54" y="100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2" y="97"/>
                  </a:lnTo>
                  <a:lnTo>
                    <a:pt x="52" y="95"/>
                  </a:lnTo>
                  <a:lnTo>
                    <a:pt x="51" y="95"/>
                  </a:lnTo>
                  <a:lnTo>
                    <a:pt x="52" y="95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4" y="93"/>
                  </a:lnTo>
                  <a:lnTo>
                    <a:pt x="54" y="92"/>
                  </a:lnTo>
                  <a:close/>
                  <a:moveTo>
                    <a:pt x="41" y="143"/>
                  </a:moveTo>
                  <a:lnTo>
                    <a:pt x="41" y="144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39" y="142"/>
                  </a:lnTo>
                  <a:lnTo>
                    <a:pt x="38" y="142"/>
                  </a:lnTo>
                  <a:lnTo>
                    <a:pt x="39" y="142"/>
                  </a:lnTo>
                  <a:lnTo>
                    <a:pt x="39" y="143"/>
                  </a:lnTo>
                  <a:lnTo>
                    <a:pt x="41" y="143"/>
                  </a:lnTo>
                  <a:close/>
                  <a:moveTo>
                    <a:pt x="45" y="136"/>
                  </a:moveTo>
                  <a:lnTo>
                    <a:pt x="45" y="137"/>
                  </a:lnTo>
                  <a:lnTo>
                    <a:pt x="45" y="136"/>
                  </a:lnTo>
                  <a:lnTo>
                    <a:pt x="44" y="136"/>
                  </a:lnTo>
                  <a:lnTo>
                    <a:pt x="43" y="136"/>
                  </a:lnTo>
                  <a:lnTo>
                    <a:pt x="44" y="136"/>
                  </a:lnTo>
                  <a:lnTo>
                    <a:pt x="45" y="136"/>
                  </a:lnTo>
                  <a:close/>
                  <a:moveTo>
                    <a:pt x="50" y="134"/>
                  </a:moveTo>
                  <a:lnTo>
                    <a:pt x="50" y="135"/>
                  </a:lnTo>
                  <a:lnTo>
                    <a:pt x="49" y="135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50" y="135"/>
                  </a:lnTo>
                  <a:lnTo>
                    <a:pt x="50" y="134"/>
                  </a:lnTo>
                  <a:close/>
                  <a:moveTo>
                    <a:pt x="48" y="135"/>
                  </a:moveTo>
                  <a:lnTo>
                    <a:pt x="47" y="135"/>
                  </a:lnTo>
                  <a:lnTo>
                    <a:pt x="47" y="134"/>
                  </a:lnTo>
                  <a:lnTo>
                    <a:pt x="48" y="134"/>
                  </a:lnTo>
                  <a:lnTo>
                    <a:pt x="47" y="134"/>
                  </a:lnTo>
                  <a:lnTo>
                    <a:pt x="48" y="134"/>
                  </a:lnTo>
                  <a:lnTo>
                    <a:pt x="48" y="135"/>
                  </a:lnTo>
                  <a:close/>
                  <a:moveTo>
                    <a:pt x="48" y="134"/>
                  </a:moveTo>
                  <a:lnTo>
                    <a:pt x="47" y="134"/>
                  </a:lnTo>
                  <a:lnTo>
                    <a:pt x="47" y="132"/>
                  </a:lnTo>
                  <a:lnTo>
                    <a:pt x="48" y="132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48" y="134"/>
                  </a:lnTo>
                  <a:close/>
                  <a:moveTo>
                    <a:pt x="72" y="117"/>
                  </a:moveTo>
                  <a:lnTo>
                    <a:pt x="70" y="117"/>
                  </a:lnTo>
                  <a:lnTo>
                    <a:pt x="72" y="117"/>
                  </a:lnTo>
                  <a:close/>
                  <a:moveTo>
                    <a:pt x="44" y="153"/>
                  </a:moveTo>
                  <a:lnTo>
                    <a:pt x="44" y="151"/>
                  </a:lnTo>
                  <a:lnTo>
                    <a:pt x="45" y="151"/>
                  </a:lnTo>
                  <a:lnTo>
                    <a:pt x="45" y="153"/>
                  </a:lnTo>
                  <a:lnTo>
                    <a:pt x="44" y="153"/>
                  </a:lnTo>
                  <a:close/>
                  <a:moveTo>
                    <a:pt x="43" y="141"/>
                  </a:moveTo>
                  <a:lnTo>
                    <a:pt x="42" y="140"/>
                  </a:lnTo>
                  <a:lnTo>
                    <a:pt x="43" y="140"/>
                  </a:lnTo>
                  <a:lnTo>
                    <a:pt x="43" y="141"/>
                  </a:lnTo>
                  <a:close/>
                  <a:moveTo>
                    <a:pt x="19" y="135"/>
                  </a:moveTo>
                  <a:lnTo>
                    <a:pt x="19" y="136"/>
                  </a:lnTo>
                  <a:lnTo>
                    <a:pt x="19" y="137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8" y="135"/>
                  </a:lnTo>
                  <a:lnTo>
                    <a:pt x="19" y="135"/>
                  </a:lnTo>
                  <a:close/>
                  <a:moveTo>
                    <a:pt x="47" y="134"/>
                  </a:moveTo>
                  <a:lnTo>
                    <a:pt x="47" y="135"/>
                  </a:lnTo>
                  <a:lnTo>
                    <a:pt x="45" y="134"/>
                  </a:lnTo>
                  <a:lnTo>
                    <a:pt x="45" y="132"/>
                  </a:lnTo>
                  <a:lnTo>
                    <a:pt x="47" y="132"/>
                  </a:lnTo>
                  <a:lnTo>
                    <a:pt x="45" y="132"/>
                  </a:lnTo>
                  <a:lnTo>
                    <a:pt x="47" y="132"/>
                  </a:lnTo>
                  <a:lnTo>
                    <a:pt x="47" y="134"/>
                  </a:lnTo>
                  <a:close/>
                  <a:moveTo>
                    <a:pt x="49" y="27"/>
                  </a:moveTo>
                  <a:lnTo>
                    <a:pt x="49" y="29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9" y="27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49" y="27"/>
                  </a:lnTo>
                  <a:close/>
                  <a:moveTo>
                    <a:pt x="47" y="26"/>
                  </a:moveTo>
                  <a:lnTo>
                    <a:pt x="47" y="27"/>
                  </a:lnTo>
                  <a:lnTo>
                    <a:pt x="47" y="26"/>
                  </a:lnTo>
                  <a:lnTo>
                    <a:pt x="45" y="26"/>
                  </a:lnTo>
                  <a:lnTo>
                    <a:pt x="47" y="26"/>
                  </a:lnTo>
                  <a:close/>
                  <a:moveTo>
                    <a:pt x="54" y="26"/>
                  </a:move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4" y="26"/>
                  </a:lnTo>
                  <a:close/>
                  <a:moveTo>
                    <a:pt x="56" y="25"/>
                  </a:moveTo>
                  <a:lnTo>
                    <a:pt x="56" y="26"/>
                  </a:lnTo>
                  <a:lnTo>
                    <a:pt x="56" y="25"/>
                  </a:lnTo>
                  <a:close/>
                  <a:moveTo>
                    <a:pt x="54" y="25"/>
                  </a:moveTo>
                  <a:lnTo>
                    <a:pt x="54" y="26"/>
                  </a:lnTo>
                  <a:lnTo>
                    <a:pt x="52" y="26"/>
                  </a:lnTo>
                  <a:lnTo>
                    <a:pt x="54" y="25"/>
                  </a:lnTo>
                  <a:close/>
                  <a:moveTo>
                    <a:pt x="55" y="24"/>
                  </a:moveTo>
                  <a:lnTo>
                    <a:pt x="55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5" y="24"/>
                  </a:lnTo>
                  <a:close/>
                  <a:moveTo>
                    <a:pt x="55" y="23"/>
                  </a:moveTo>
                  <a:lnTo>
                    <a:pt x="54" y="23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5" y="23"/>
                  </a:lnTo>
                  <a:close/>
                  <a:moveTo>
                    <a:pt x="57" y="21"/>
                  </a:moveTo>
                  <a:lnTo>
                    <a:pt x="56" y="21"/>
                  </a:lnTo>
                  <a:lnTo>
                    <a:pt x="57" y="21"/>
                  </a:lnTo>
                  <a:close/>
                  <a:moveTo>
                    <a:pt x="57" y="20"/>
                  </a:moveTo>
                  <a:lnTo>
                    <a:pt x="58" y="20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0"/>
                  </a:lnTo>
                  <a:close/>
                  <a:moveTo>
                    <a:pt x="67" y="134"/>
                  </a:moveTo>
                  <a:lnTo>
                    <a:pt x="68" y="134"/>
                  </a:lnTo>
                  <a:lnTo>
                    <a:pt x="67" y="134"/>
                  </a:lnTo>
                  <a:close/>
                  <a:moveTo>
                    <a:pt x="72" y="112"/>
                  </a:moveTo>
                  <a:lnTo>
                    <a:pt x="72" y="113"/>
                  </a:lnTo>
                  <a:lnTo>
                    <a:pt x="73" y="113"/>
                  </a:lnTo>
                  <a:lnTo>
                    <a:pt x="72" y="113"/>
                  </a:lnTo>
                  <a:lnTo>
                    <a:pt x="72" y="112"/>
                  </a:lnTo>
                  <a:close/>
                  <a:moveTo>
                    <a:pt x="52" y="27"/>
                  </a:moveTo>
                  <a:lnTo>
                    <a:pt x="51" y="27"/>
                  </a:lnTo>
                  <a:lnTo>
                    <a:pt x="51" y="26"/>
                  </a:lnTo>
                  <a:lnTo>
                    <a:pt x="52" y="27"/>
                  </a:lnTo>
                  <a:close/>
                  <a:moveTo>
                    <a:pt x="52" y="26"/>
                  </a:moveTo>
                  <a:lnTo>
                    <a:pt x="51" y="26"/>
                  </a:lnTo>
                  <a:lnTo>
                    <a:pt x="52" y="2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3221">
              <a:extLst>
                <a:ext uri="{FF2B5EF4-FFF2-40B4-BE49-F238E27FC236}">
                  <a16:creationId xmlns:a16="http://schemas.microsoft.com/office/drawing/2014/main" id="{6FA97EDF-2FDD-303C-9A3D-4746309754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2526" y="2398713"/>
              <a:ext cx="85725" cy="68263"/>
            </a:xfrm>
            <a:custGeom>
              <a:avLst/>
              <a:gdLst>
                <a:gd name="T0" fmla="*/ 51 w 54"/>
                <a:gd name="T1" fmla="*/ 3 h 43"/>
                <a:gd name="T2" fmla="*/ 50 w 54"/>
                <a:gd name="T3" fmla="*/ 6 h 43"/>
                <a:gd name="T4" fmla="*/ 53 w 54"/>
                <a:gd name="T5" fmla="*/ 9 h 43"/>
                <a:gd name="T6" fmla="*/ 53 w 54"/>
                <a:gd name="T7" fmla="*/ 14 h 43"/>
                <a:gd name="T8" fmla="*/ 53 w 54"/>
                <a:gd name="T9" fmla="*/ 20 h 43"/>
                <a:gd name="T10" fmla="*/ 51 w 54"/>
                <a:gd name="T11" fmla="*/ 25 h 43"/>
                <a:gd name="T12" fmla="*/ 48 w 54"/>
                <a:gd name="T13" fmla="*/ 25 h 43"/>
                <a:gd name="T14" fmla="*/ 43 w 54"/>
                <a:gd name="T15" fmla="*/ 27 h 43"/>
                <a:gd name="T16" fmla="*/ 41 w 54"/>
                <a:gd name="T17" fmla="*/ 28 h 43"/>
                <a:gd name="T18" fmla="*/ 38 w 54"/>
                <a:gd name="T19" fmla="*/ 30 h 43"/>
                <a:gd name="T20" fmla="*/ 36 w 54"/>
                <a:gd name="T21" fmla="*/ 33 h 43"/>
                <a:gd name="T22" fmla="*/ 37 w 54"/>
                <a:gd name="T23" fmla="*/ 34 h 43"/>
                <a:gd name="T24" fmla="*/ 38 w 54"/>
                <a:gd name="T25" fmla="*/ 39 h 43"/>
                <a:gd name="T26" fmla="*/ 35 w 54"/>
                <a:gd name="T27" fmla="*/ 37 h 43"/>
                <a:gd name="T28" fmla="*/ 30 w 54"/>
                <a:gd name="T29" fmla="*/ 38 h 43"/>
                <a:gd name="T30" fmla="*/ 26 w 54"/>
                <a:gd name="T31" fmla="*/ 40 h 43"/>
                <a:gd name="T32" fmla="*/ 22 w 54"/>
                <a:gd name="T33" fmla="*/ 43 h 43"/>
                <a:gd name="T34" fmla="*/ 19 w 54"/>
                <a:gd name="T35" fmla="*/ 40 h 43"/>
                <a:gd name="T36" fmla="*/ 16 w 54"/>
                <a:gd name="T37" fmla="*/ 39 h 43"/>
                <a:gd name="T38" fmla="*/ 12 w 54"/>
                <a:gd name="T39" fmla="*/ 42 h 43"/>
                <a:gd name="T40" fmla="*/ 15 w 54"/>
                <a:gd name="T41" fmla="*/ 38 h 43"/>
                <a:gd name="T42" fmla="*/ 11 w 54"/>
                <a:gd name="T43" fmla="*/ 34 h 43"/>
                <a:gd name="T44" fmla="*/ 10 w 54"/>
                <a:gd name="T45" fmla="*/ 38 h 43"/>
                <a:gd name="T46" fmla="*/ 7 w 54"/>
                <a:gd name="T47" fmla="*/ 37 h 43"/>
                <a:gd name="T48" fmla="*/ 7 w 54"/>
                <a:gd name="T49" fmla="*/ 34 h 43"/>
                <a:gd name="T50" fmla="*/ 9 w 54"/>
                <a:gd name="T51" fmla="*/ 32 h 43"/>
                <a:gd name="T52" fmla="*/ 7 w 54"/>
                <a:gd name="T53" fmla="*/ 32 h 43"/>
                <a:gd name="T54" fmla="*/ 7 w 54"/>
                <a:gd name="T55" fmla="*/ 31 h 43"/>
                <a:gd name="T56" fmla="*/ 6 w 54"/>
                <a:gd name="T57" fmla="*/ 28 h 43"/>
                <a:gd name="T58" fmla="*/ 6 w 54"/>
                <a:gd name="T59" fmla="*/ 30 h 43"/>
                <a:gd name="T60" fmla="*/ 5 w 54"/>
                <a:gd name="T61" fmla="*/ 25 h 43"/>
                <a:gd name="T62" fmla="*/ 4 w 54"/>
                <a:gd name="T63" fmla="*/ 20 h 43"/>
                <a:gd name="T64" fmla="*/ 3 w 54"/>
                <a:gd name="T65" fmla="*/ 15 h 43"/>
                <a:gd name="T66" fmla="*/ 0 w 54"/>
                <a:gd name="T67" fmla="*/ 11 h 43"/>
                <a:gd name="T68" fmla="*/ 3 w 54"/>
                <a:gd name="T69" fmla="*/ 9 h 43"/>
                <a:gd name="T70" fmla="*/ 6 w 54"/>
                <a:gd name="T71" fmla="*/ 6 h 43"/>
                <a:gd name="T72" fmla="*/ 7 w 54"/>
                <a:gd name="T73" fmla="*/ 3 h 43"/>
                <a:gd name="T74" fmla="*/ 11 w 54"/>
                <a:gd name="T75" fmla="*/ 3 h 43"/>
                <a:gd name="T76" fmla="*/ 16 w 54"/>
                <a:gd name="T77" fmla="*/ 3 h 43"/>
                <a:gd name="T78" fmla="*/ 19 w 54"/>
                <a:gd name="T79" fmla="*/ 2 h 43"/>
                <a:gd name="T80" fmla="*/ 23 w 54"/>
                <a:gd name="T81" fmla="*/ 2 h 43"/>
                <a:gd name="T82" fmla="*/ 28 w 54"/>
                <a:gd name="T83" fmla="*/ 3 h 43"/>
                <a:gd name="T84" fmla="*/ 30 w 54"/>
                <a:gd name="T85" fmla="*/ 5 h 43"/>
                <a:gd name="T86" fmla="*/ 34 w 54"/>
                <a:gd name="T87" fmla="*/ 6 h 43"/>
                <a:gd name="T88" fmla="*/ 36 w 54"/>
                <a:gd name="T89" fmla="*/ 7 h 43"/>
                <a:gd name="T90" fmla="*/ 37 w 54"/>
                <a:gd name="T91" fmla="*/ 5 h 43"/>
                <a:gd name="T92" fmla="*/ 38 w 54"/>
                <a:gd name="T93" fmla="*/ 2 h 43"/>
                <a:gd name="T94" fmla="*/ 42 w 54"/>
                <a:gd name="T95" fmla="*/ 1 h 43"/>
                <a:gd name="T96" fmla="*/ 46 w 54"/>
                <a:gd name="T97" fmla="*/ 3 h 43"/>
                <a:gd name="T98" fmla="*/ 49 w 54"/>
                <a:gd name="T99" fmla="*/ 1 h 43"/>
                <a:gd name="T100" fmla="*/ 15 w 54"/>
                <a:gd name="T101" fmla="*/ 42 h 43"/>
                <a:gd name="T102" fmla="*/ 10 w 54"/>
                <a:gd name="T103" fmla="*/ 39 h 43"/>
                <a:gd name="T104" fmla="*/ 6 w 54"/>
                <a:gd name="T105" fmla="*/ 33 h 43"/>
                <a:gd name="T106" fmla="*/ 6 w 54"/>
                <a:gd name="T107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" h="43">
                  <a:moveTo>
                    <a:pt x="53" y="0"/>
                  </a:moveTo>
                  <a:lnTo>
                    <a:pt x="53" y="1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4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2" y="28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7" y="38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5" y="42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3" y="0"/>
                  </a:lnTo>
                  <a:close/>
                  <a:moveTo>
                    <a:pt x="15" y="42"/>
                  </a:moveTo>
                  <a:lnTo>
                    <a:pt x="15" y="43"/>
                  </a:lnTo>
                  <a:lnTo>
                    <a:pt x="15" y="42"/>
                  </a:lnTo>
                  <a:close/>
                  <a:moveTo>
                    <a:pt x="10" y="39"/>
                  </a:moveTo>
                  <a:lnTo>
                    <a:pt x="10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10" y="39"/>
                  </a:lnTo>
                  <a:close/>
                  <a:moveTo>
                    <a:pt x="7" y="34"/>
                  </a:moveTo>
                  <a:lnTo>
                    <a:pt x="6" y="34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7" y="34"/>
                  </a:lnTo>
                  <a:close/>
                  <a:moveTo>
                    <a:pt x="7" y="32"/>
                  </a:moveTo>
                  <a:lnTo>
                    <a:pt x="7" y="33"/>
                  </a:lnTo>
                  <a:lnTo>
                    <a:pt x="6" y="32"/>
                  </a:lnTo>
                  <a:lnTo>
                    <a:pt x="7" y="32"/>
                  </a:lnTo>
                  <a:close/>
                  <a:moveTo>
                    <a:pt x="10" y="40"/>
                  </a:moveTo>
                  <a:lnTo>
                    <a:pt x="10" y="42"/>
                  </a:lnTo>
                  <a:lnTo>
                    <a:pt x="10" y="4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3222">
              <a:extLst>
                <a:ext uri="{FF2B5EF4-FFF2-40B4-BE49-F238E27FC236}">
                  <a16:creationId xmlns:a16="http://schemas.microsoft.com/office/drawing/2014/main" id="{849952A5-AD47-CC4E-5907-DBEC51431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6" y="1711326"/>
              <a:ext cx="11113" cy="15875"/>
            </a:xfrm>
            <a:custGeom>
              <a:avLst/>
              <a:gdLst>
                <a:gd name="T0" fmla="*/ 2 w 7"/>
                <a:gd name="T1" fmla="*/ 0 h 10"/>
                <a:gd name="T2" fmla="*/ 2 w 7"/>
                <a:gd name="T3" fmla="*/ 1 h 10"/>
                <a:gd name="T4" fmla="*/ 2 w 7"/>
                <a:gd name="T5" fmla="*/ 2 h 10"/>
                <a:gd name="T6" fmla="*/ 2 w 7"/>
                <a:gd name="T7" fmla="*/ 3 h 10"/>
                <a:gd name="T8" fmla="*/ 3 w 7"/>
                <a:gd name="T9" fmla="*/ 3 h 10"/>
                <a:gd name="T10" fmla="*/ 3 w 7"/>
                <a:gd name="T11" fmla="*/ 4 h 10"/>
                <a:gd name="T12" fmla="*/ 4 w 7"/>
                <a:gd name="T13" fmla="*/ 4 h 10"/>
                <a:gd name="T14" fmla="*/ 4 w 7"/>
                <a:gd name="T15" fmla="*/ 6 h 10"/>
                <a:gd name="T16" fmla="*/ 5 w 7"/>
                <a:gd name="T17" fmla="*/ 6 h 10"/>
                <a:gd name="T18" fmla="*/ 7 w 7"/>
                <a:gd name="T19" fmla="*/ 6 h 10"/>
                <a:gd name="T20" fmla="*/ 5 w 7"/>
                <a:gd name="T21" fmla="*/ 6 h 10"/>
                <a:gd name="T22" fmla="*/ 5 w 7"/>
                <a:gd name="T23" fmla="*/ 7 h 10"/>
                <a:gd name="T24" fmla="*/ 7 w 7"/>
                <a:gd name="T25" fmla="*/ 7 h 10"/>
                <a:gd name="T26" fmla="*/ 5 w 7"/>
                <a:gd name="T27" fmla="*/ 7 h 10"/>
                <a:gd name="T28" fmla="*/ 5 w 7"/>
                <a:gd name="T29" fmla="*/ 8 h 10"/>
                <a:gd name="T30" fmla="*/ 4 w 7"/>
                <a:gd name="T31" fmla="*/ 8 h 10"/>
                <a:gd name="T32" fmla="*/ 4 w 7"/>
                <a:gd name="T33" fmla="*/ 9 h 10"/>
                <a:gd name="T34" fmla="*/ 3 w 7"/>
                <a:gd name="T35" fmla="*/ 9 h 10"/>
                <a:gd name="T36" fmla="*/ 2 w 7"/>
                <a:gd name="T37" fmla="*/ 9 h 10"/>
                <a:gd name="T38" fmla="*/ 2 w 7"/>
                <a:gd name="T39" fmla="*/ 10 h 10"/>
                <a:gd name="T40" fmla="*/ 1 w 7"/>
                <a:gd name="T41" fmla="*/ 10 h 10"/>
                <a:gd name="T42" fmla="*/ 1 w 7"/>
                <a:gd name="T43" fmla="*/ 9 h 10"/>
                <a:gd name="T44" fmla="*/ 0 w 7"/>
                <a:gd name="T45" fmla="*/ 9 h 10"/>
                <a:gd name="T46" fmla="*/ 0 w 7"/>
                <a:gd name="T47" fmla="*/ 8 h 10"/>
                <a:gd name="T48" fmla="*/ 0 w 7"/>
                <a:gd name="T49" fmla="*/ 8 h 10"/>
                <a:gd name="T50" fmla="*/ 0 w 7"/>
                <a:gd name="T51" fmla="*/ 8 h 10"/>
                <a:gd name="T52" fmla="*/ 0 w 7"/>
                <a:gd name="T53" fmla="*/ 7 h 10"/>
                <a:gd name="T54" fmla="*/ 0 w 7"/>
                <a:gd name="T55" fmla="*/ 7 h 10"/>
                <a:gd name="T56" fmla="*/ 0 w 7"/>
                <a:gd name="T57" fmla="*/ 6 h 10"/>
                <a:gd name="T58" fmla="*/ 0 w 7"/>
                <a:gd name="T59" fmla="*/ 4 h 10"/>
                <a:gd name="T60" fmla="*/ 0 w 7"/>
                <a:gd name="T61" fmla="*/ 3 h 10"/>
                <a:gd name="T62" fmla="*/ 0 w 7"/>
                <a:gd name="T63" fmla="*/ 2 h 10"/>
                <a:gd name="T64" fmla="*/ 0 w 7"/>
                <a:gd name="T65" fmla="*/ 2 h 10"/>
                <a:gd name="T66" fmla="*/ 0 w 7"/>
                <a:gd name="T67" fmla="*/ 1 h 10"/>
                <a:gd name="T68" fmla="*/ 0 w 7"/>
                <a:gd name="T69" fmla="*/ 0 h 10"/>
                <a:gd name="T70" fmla="*/ 1 w 7"/>
                <a:gd name="T71" fmla="*/ 0 h 10"/>
                <a:gd name="T72" fmla="*/ 2 w 7"/>
                <a:gd name="T73" fmla="*/ 0 h 10"/>
                <a:gd name="T74" fmla="*/ 2 w 7"/>
                <a:gd name="T7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3223">
              <a:extLst>
                <a:ext uri="{FF2B5EF4-FFF2-40B4-BE49-F238E27FC236}">
                  <a16:creationId xmlns:a16="http://schemas.microsoft.com/office/drawing/2014/main" id="{C1D1766E-BA4F-B961-4110-6EE4B719E2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4489" y="2205038"/>
              <a:ext cx="77788" cy="60325"/>
            </a:xfrm>
            <a:custGeom>
              <a:avLst/>
              <a:gdLst>
                <a:gd name="T0" fmla="*/ 49 w 49"/>
                <a:gd name="T1" fmla="*/ 8 h 38"/>
                <a:gd name="T2" fmla="*/ 48 w 49"/>
                <a:gd name="T3" fmla="*/ 12 h 38"/>
                <a:gd name="T4" fmla="*/ 45 w 49"/>
                <a:gd name="T5" fmla="*/ 14 h 38"/>
                <a:gd name="T6" fmla="*/ 45 w 49"/>
                <a:gd name="T7" fmla="*/ 13 h 38"/>
                <a:gd name="T8" fmla="*/ 43 w 49"/>
                <a:gd name="T9" fmla="*/ 13 h 38"/>
                <a:gd name="T10" fmla="*/ 42 w 49"/>
                <a:gd name="T11" fmla="*/ 17 h 38"/>
                <a:gd name="T12" fmla="*/ 42 w 49"/>
                <a:gd name="T13" fmla="*/ 19 h 38"/>
                <a:gd name="T14" fmla="*/ 44 w 49"/>
                <a:gd name="T15" fmla="*/ 22 h 38"/>
                <a:gd name="T16" fmla="*/ 40 w 49"/>
                <a:gd name="T17" fmla="*/ 23 h 38"/>
                <a:gd name="T18" fmla="*/ 39 w 49"/>
                <a:gd name="T19" fmla="*/ 26 h 38"/>
                <a:gd name="T20" fmla="*/ 38 w 49"/>
                <a:gd name="T21" fmla="*/ 30 h 38"/>
                <a:gd name="T22" fmla="*/ 36 w 49"/>
                <a:gd name="T23" fmla="*/ 36 h 38"/>
                <a:gd name="T24" fmla="*/ 32 w 49"/>
                <a:gd name="T25" fmla="*/ 37 h 38"/>
                <a:gd name="T26" fmla="*/ 27 w 49"/>
                <a:gd name="T27" fmla="*/ 37 h 38"/>
                <a:gd name="T28" fmla="*/ 21 w 49"/>
                <a:gd name="T29" fmla="*/ 36 h 38"/>
                <a:gd name="T30" fmla="*/ 17 w 49"/>
                <a:gd name="T31" fmla="*/ 35 h 38"/>
                <a:gd name="T32" fmla="*/ 9 w 49"/>
                <a:gd name="T33" fmla="*/ 35 h 38"/>
                <a:gd name="T34" fmla="*/ 6 w 49"/>
                <a:gd name="T35" fmla="*/ 30 h 38"/>
                <a:gd name="T36" fmla="*/ 3 w 49"/>
                <a:gd name="T37" fmla="*/ 28 h 38"/>
                <a:gd name="T38" fmla="*/ 2 w 49"/>
                <a:gd name="T39" fmla="*/ 24 h 38"/>
                <a:gd name="T40" fmla="*/ 0 w 49"/>
                <a:gd name="T41" fmla="*/ 22 h 38"/>
                <a:gd name="T42" fmla="*/ 0 w 49"/>
                <a:gd name="T43" fmla="*/ 19 h 38"/>
                <a:gd name="T44" fmla="*/ 1 w 49"/>
                <a:gd name="T45" fmla="*/ 20 h 38"/>
                <a:gd name="T46" fmla="*/ 2 w 49"/>
                <a:gd name="T47" fmla="*/ 22 h 38"/>
                <a:gd name="T48" fmla="*/ 6 w 49"/>
                <a:gd name="T49" fmla="*/ 23 h 38"/>
                <a:gd name="T50" fmla="*/ 9 w 49"/>
                <a:gd name="T51" fmla="*/ 22 h 38"/>
                <a:gd name="T52" fmla="*/ 13 w 49"/>
                <a:gd name="T53" fmla="*/ 20 h 38"/>
                <a:gd name="T54" fmla="*/ 15 w 49"/>
                <a:gd name="T55" fmla="*/ 20 h 38"/>
                <a:gd name="T56" fmla="*/ 19 w 49"/>
                <a:gd name="T57" fmla="*/ 20 h 38"/>
                <a:gd name="T58" fmla="*/ 22 w 49"/>
                <a:gd name="T59" fmla="*/ 22 h 38"/>
                <a:gd name="T60" fmla="*/ 26 w 49"/>
                <a:gd name="T61" fmla="*/ 20 h 38"/>
                <a:gd name="T62" fmla="*/ 28 w 49"/>
                <a:gd name="T63" fmla="*/ 18 h 38"/>
                <a:gd name="T64" fmla="*/ 30 w 49"/>
                <a:gd name="T65" fmla="*/ 17 h 38"/>
                <a:gd name="T66" fmla="*/ 28 w 49"/>
                <a:gd name="T67" fmla="*/ 16 h 38"/>
                <a:gd name="T68" fmla="*/ 31 w 49"/>
                <a:gd name="T69" fmla="*/ 16 h 38"/>
                <a:gd name="T70" fmla="*/ 32 w 49"/>
                <a:gd name="T71" fmla="*/ 13 h 38"/>
                <a:gd name="T72" fmla="*/ 34 w 49"/>
                <a:gd name="T73" fmla="*/ 12 h 38"/>
                <a:gd name="T74" fmla="*/ 37 w 49"/>
                <a:gd name="T75" fmla="*/ 10 h 38"/>
                <a:gd name="T76" fmla="*/ 39 w 49"/>
                <a:gd name="T77" fmla="*/ 7 h 38"/>
                <a:gd name="T78" fmla="*/ 40 w 49"/>
                <a:gd name="T79" fmla="*/ 6 h 38"/>
                <a:gd name="T80" fmla="*/ 42 w 49"/>
                <a:gd name="T81" fmla="*/ 5 h 38"/>
                <a:gd name="T82" fmla="*/ 44 w 49"/>
                <a:gd name="T83" fmla="*/ 4 h 38"/>
                <a:gd name="T84" fmla="*/ 44 w 49"/>
                <a:gd name="T85" fmla="*/ 1 h 38"/>
                <a:gd name="T86" fmla="*/ 46 w 49"/>
                <a:gd name="T87" fmla="*/ 1 h 38"/>
                <a:gd name="T88" fmla="*/ 48 w 49"/>
                <a:gd name="T89" fmla="*/ 5 h 38"/>
                <a:gd name="T90" fmla="*/ 46 w 49"/>
                <a:gd name="T91" fmla="*/ 8 h 38"/>
                <a:gd name="T92" fmla="*/ 48 w 49"/>
                <a:gd name="T93" fmla="*/ 10 h 38"/>
                <a:gd name="T94" fmla="*/ 21 w 49"/>
                <a:gd name="T95" fmla="*/ 19 h 38"/>
                <a:gd name="T96" fmla="*/ 25 w 49"/>
                <a:gd name="T97" fmla="*/ 20 h 38"/>
                <a:gd name="T98" fmla="*/ 27 w 49"/>
                <a:gd name="T99" fmla="*/ 19 h 38"/>
                <a:gd name="T100" fmla="*/ 11 w 49"/>
                <a:gd name="T101" fmla="*/ 18 h 38"/>
                <a:gd name="T102" fmla="*/ 18 w 49"/>
                <a:gd name="T103" fmla="*/ 19 h 38"/>
                <a:gd name="T104" fmla="*/ 18 w 49"/>
                <a:gd name="T105" fmla="*/ 19 h 38"/>
                <a:gd name="T106" fmla="*/ 18 w 49"/>
                <a:gd name="T107" fmla="*/ 19 h 38"/>
                <a:gd name="T108" fmla="*/ 27 w 49"/>
                <a:gd name="T109" fmla="*/ 17 h 38"/>
                <a:gd name="T110" fmla="*/ 27 w 49"/>
                <a:gd name="T111" fmla="*/ 18 h 38"/>
                <a:gd name="T112" fmla="*/ 27 w 49"/>
                <a:gd name="T113" fmla="*/ 18 h 38"/>
                <a:gd name="T114" fmla="*/ 7 w 49"/>
                <a:gd name="T115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" h="38">
                  <a:moveTo>
                    <a:pt x="48" y="5"/>
                  </a:moveTo>
                  <a:lnTo>
                    <a:pt x="49" y="6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6" y="13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2" y="1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3" y="23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9" y="28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8" y="30"/>
                  </a:lnTo>
                  <a:lnTo>
                    <a:pt x="37" y="31"/>
                  </a:lnTo>
                  <a:lnTo>
                    <a:pt x="37" y="32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6" y="38"/>
                  </a:lnTo>
                  <a:lnTo>
                    <a:pt x="33" y="38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6" y="37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7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8" y="32"/>
                  </a:lnTo>
                  <a:lnTo>
                    <a:pt x="7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8" y="5"/>
                  </a:lnTo>
                  <a:close/>
                  <a:moveTo>
                    <a:pt x="48" y="8"/>
                  </a:moveTo>
                  <a:lnTo>
                    <a:pt x="46" y="8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8"/>
                  </a:lnTo>
                  <a:close/>
                  <a:moveTo>
                    <a:pt x="48" y="10"/>
                  </a:moveTo>
                  <a:lnTo>
                    <a:pt x="48" y="8"/>
                  </a:lnTo>
                  <a:lnTo>
                    <a:pt x="48" y="10"/>
                  </a:lnTo>
                  <a:close/>
                  <a:moveTo>
                    <a:pt x="21" y="20"/>
                  </a:moveTo>
                  <a:lnTo>
                    <a:pt x="21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1" y="20"/>
                  </a:lnTo>
                  <a:close/>
                  <a:moveTo>
                    <a:pt x="27" y="19"/>
                  </a:moveTo>
                  <a:lnTo>
                    <a:pt x="26" y="19"/>
                  </a:lnTo>
                  <a:lnTo>
                    <a:pt x="27" y="19"/>
                  </a:lnTo>
                  <a:close/>
                  <a:moveTo>
                    <a:pt x="9" y="18"/>
                  </a:moveTo>
                  <a:lnTo>
                    <a:pt x="11" y="18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18"/>
                  </a:lnTo>
                  <a:close/>
                  <a:moveTo>
                    <a:pt x="18" y="19"/>
                  </a:moveTo>
                  <a:lnTo>
                    <a:pt x="17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18" y="19"/>
                  </a:lnTo>
                  <a:close/>
                  <a:moveTo>
                    <a:pt x="27" y="17"/>
                  </a:moveTo>
                  <a:lnTo>
                    <a:pt x="28" y="17"/>
                  </a:lnTo>
                  <a:lnTo>
                    <a:pt x="28" y="18"/>
                  </a:lnTo>
                  <a:lnTo>
                    <a:pt x="27" y="17"/>
                  </a:lnTo>
                  <a:close/>
                  <a:moveTo>
                    <a:pt x="27" y="19"/>
                  </a:moveTo>
                  <a:lnTo>
                    <a:pt x="26" y="19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9"/>
                  </a:lnTo>
                  <a:close/>
                  <a:moveTo>
                    <a:pt x="27" y="18"/>
                  </a:moveTo>
                  <a:lnTo>
                    <a:pt x="27" y="19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close/>
                  <a:moveTo>
                    <a:pt x="7" y="16"/>
                  </a:moveTo>
                  <a:lnTo>
                    <a:pt x="7" y="17"/>
                  </a:lnTo>
                  <a:lnTo>
                    <a:pt x="7" y="1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3224">
              <a:extLst>
                <a:ext uri="{FF2B5EF4-FFF2-40B4-BE49-F238E27FC236}">
                  <a16:creationId xmlns:a16="http://schemas.microsoft.com/office/drawing/2014/main" id="{48942BE5-F97B-97D7-08E6-3E1435BA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9" y="1676401"/>
              <a:ext cx="58738" cy="49213"/>
            </a:xfrm>
            <a:custGeom>
              <a:avLst/>
              <a:gdLst>
                <a:gd name="T0" fmla="*/ 4 w 37"/>
                <a:gd name="T1" fmla="*/ 4 h 31"/>
                <a:gd name="T2" fmla="*/ 7 w 37"/>
                <a:gd name="T3" fmla="*/ 3 h 31"/>
                <a:gd name="T4" fmla="*/ 9 w 37"/>
                <a:gd name="T5" fmla="*/ 3 h 31"/>
                <a:gd name="T6" fmla="*/ 12 w 37"/>
                <a:gd name="T7" fmla="*/ 4 h 31"/>
                <a:gd name="T8" fmla="*/ 16 w 37"/>
                <a:gd name="T9" fmla="*/ 4 h 31"/>
                <a:gd name="T10" fmla="*/ 17 w 37"/>
                <a:gd name="T11" fmla="*/ 3 h 31"/>
                <a:gd name="T12" fmla="*/ 18 w 37"/>
                <a:gd name="T13" fmla="*/ 3 h 31"/>
                <a:gd name="T14" fmla="*/ 18 w 37"/>
                <a:gd name="T15" fmla="*/ 1 h 31"/>
                <a:gd name="T16" fmla="*/ 21 w 37"/>
                <a:gd name="T17" fmla="*/ 1 h 31"/>
                <a:gd name="T18" fmla="*/ 23 w 37"/>
                <a:gd name="T19" fmla="*/ 0 h 31"/>
                <a:gd name="T20" fmla="*/ 22 w 37"/>
                <a:gd name="T21" fmla="*/ 1 h 31"/>
                <a:gd name="T22" fmla="*/ 24 w 37"/>
                <a:gd name="T23" fmla="*/ 1 h 31"/>
                <a:gd name="T24" fmla="*/ 25 w 37"/>
                <a:gd name="T25" fmla="*/ 1 h 31"/>
                <a:gd name="T26" fmla="*/ 27 w 37"/>
                <a:gd name="T27" fmla="*/ 4 h 31"/>
                <a:gd name="T28" fmla="*/ 29 w 37"/>
                <a:gd name="T29" fmla="*/ 3 h 31"/>
                <a:gd name="T30" fmla="*/ 31 w 37"/>
                <a:gd name="T31" fmla="*/ 5 h 31"/>
                <a:gd name="T32" fmla="*/ 33 w 37"/>
                <a:gd name="T33" fmla="*/ 6 h 31"/>
                <a:gd name="T34" fmla="*/ 33 w 37"/>
                <a:gd name="T35" fmla="*/ 6 h 31"/>
                <a:gd name="T36" fmla="*/ 33 w 37"/>
                <a:gd name="T37" fmla="*/ 10 h 31"/>
                <a:gd name="T38" fmla="*/ 33 w 37"/>
                <a:gd name="T39" fmla="*/ 11 h 31"/>
                <a:gd name="T40" fmla="*/ 33 w 37"/>
                <a:gd name="T41" fmla="*/ 12 h 31"/>
                <a:gd name="T42" fmla="*/ 33 w 37"/>
                <a:gd name="T43" fmla="*/ 12 h 31"/>
                <a:gd name="T44" fmla="*/ 36 w 37"/>
                <a:gd name="T45" fmla="*/ 13 h 31"/>
                <a:gd name="T46" fmla="*/ 36 w 37"/>
                <a:gd name="T47" fmla="*/ 16 h 31"/>
                <a:gd name="T48" fmla="*/ 37 w 37"/>
                <a:gd name="T49" fmla="*/ 18 h 31"/>
                <a:gd name="T50" fmla="*/ 37 w 37"/>
                <a:gd name="T51" fmla="*/ 19 h 31"/>
                <a:gd name="T52" fmla="*/ 36 w 37"/>
                <a:gd name="T53" fmla="*/ 20 h 31"/>
                <a:gd name="T54" fmla="*/ 34 w 37"/>
                <a:gd name="T55" fmla="*/ 22 h 31"/>
                <a:gd name="T56" fmla="*/ 33 w 37"/>
                <a:gd name="T57" fmla="*/ 24 h 31"/>
                <a:gd name="T58" fmla="*/ 33 w 37"/>
                <a:gd name="T59" fmla="*/ 26 h 31"/>
                <a:gd name="T60" fmla="*/ 33 w 37"/>
                <a:gd name="T61" fmla="*/ 29 h 31"/>
                <a:gd name="T62" fmla="*/ 33 w 37"/>
                <a:gd name="T63" fmla="*/ 30 h 31"/>
                <a:gd name="T64" fmla="*/ 30 w 37"/>
                <a:gd name="T65" fmla="*/ 31 h 31"/>
                <a:gd name="T66" fmla="*/ 29 w 37"/>
                <a:gd name="T67" fmla="*/ 30 h 31"/>
                <a:gd name="T68" fmla="*/ 27 w 37"/>
                <a:gd name="T69" fmla="*/ 29 h 31"/>
                <a:gd name="T70" fmla="*/ 24 w 37"/>
                <a:gd name="T71" fmla="*/ 28 h 31"/>
                <a:gd name="T72" fmla="*/ 23 w 37"/>
                <a:gd name="T73" fmla="*/ 25 h 31"/>
                <a:gd name="T74" fmla="*/ 23 w 37"/>
                <a:gd name="T75" fmla="*/ 23 h 31"/>
                <a:gd name="T76" fmla="*/ 22 w 37"/>
                <a:gd name="T77" fmla="*/ 24 h 31"/>
                <a:gd name="T78" fmla="*/ 18 w 37"/>
                <a:gd name="T79" fmla="*/ 25 h 31"/>
                <a:gd name="T80" fmla="*/ 16 w 37"/>
                <a:gd name="T81" fmla="*/ 24 h 31"/>
                <a:gd name="T82" fmla="*/ 16 w 37"/>
                <a:gd name="T83" fmla="*/ 20 h 31"/>
                <a:gd name="T84" fmla="*/ 15 w 37"/>
                <a:gd name="T85" fmla="*/ 19 h 31"/>
                <a:gd name="T86" fmla="*/ 13 w 37"/>
                <a:gd name="T87" fmla="*/ 19 h 31"/>
                <a:gd name="T88" fmla="*/ 11 w 37"/>
                <a:gd name="T89" fmla="*/ 19 h 31"/>
                <a:gd name="T90" fmla="*/ 10 w 37"/>
                <a:gd name="T91" fmla="*/ 16 h 31"/>
                <a:gd name="T92" fmla="*/ 6 w 37"/>
                <a:gd name="T93" fmla="*/ 16 h 31"/>
                <a:gd name="T94" fmla="*/ 6 w 37"/>
                <a:gd name="T95" fmla="*/ 12 h 31"/>
                <a:gd name="T96" fmla="*/ 4 w 37"/>
                <a:gd name="T97" fmla="*/ 12 h 31"/>
                <a:gd name="T98" fmla="*/ 4 w 37"/>
                <a:gd name="T99" fmla="*/ 12 h 31"/>
                <a:gd name="T100" fmla="*/ 0 w 37"/>
                <a:gd name="T101" fmla="*/ 11 h 31"/>
                <a:gd name="T102" fmla="*/ 0 w 37"/>
                <a:gd name="T103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1">
                  <a:moveTo>
                    <a:pt x="0" y="6"/>
                  </a:moveTo>
                  <a:lnTo>
                    <a:pt x="2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3225">
              <a:extLst>
                <a:ext uri="{FF2B5EF4-FFF2-40B4-BE49-F238E27FC236}">
                  <a16:creationId xmlns:a16="http://schemas.microsoft.com/office/drawing/2014/main" id="{B9EB5986-F1C6-D78D-297E-BFEDDA93E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339" y="1862138"/>
              <a:ext cx="106363" cy="55563"/>
            </a:xfrm>
            <a:custGeom>
              <a:avLst/>
              <a:gdLst>
                <a:gd name="T0" fmla="*/ 13 w 67"/>
                <a:gd name="T1" fmla="*/ 12 h 35"/>
                <a:gd name="T2" fmla="*/ 11 w 67"/>
                <a:gd name="T3" fmla="*/ 11 h 35"/>
                <a:gd name="T4" fmla="*/ 8 w 67"/>
                <a:gd name="T5" fmla="*/ 8 h 35"/>
                <a:gd name="T6" fmla="*/ 5 w 67"/>
                <a:gd name="T7" fmla="*/ 7 h 35"/>
                <a:gd name="T8" fmla="*/ 1 w 67"/>
                <a:gd name="T9" fmla="*/ 5 h 35"/>
                <a:gd name="T10" fmla="*/ 0 w 67"/>
                <a:gd name="T11" fmla="*/ 1 h 35"/>
                <a:gd name="T12" fmla="*/ 5 w 67"/>
                <a:gd name="T13" fmla="*/ 1 h 35"/>
                <a:gd name="T14" fmla="*/ 8 w 67"/>
                <a:gd name="T15" fmla="*/ 2 h 35"/>
                <a:gd name="T16" fmla="*/ 13 w 67"/>
                <a:gd name="T17" fmla="*/ 4 h 35"/>
                <a:gd name="T18" fmla="*/ 17 w 67"/>
                <a:gd name="T19" fmla="*/ 5 h 35"/>
                <a:gd name="T20" fmla="*/ 22 w 67"/>
                <a:gd name="T21" fmla="*/ 5 h 35"/>
                <a:gd name="T22" fmla="*/ 28 w 67"/>
                <a:gd name="T23" fmla="*/ 6 h 35"/>
                <a:gd name="T24" fmla="*/ 30 w 67"/>
                <a:gd name="T25" fmla="*/ 8 h 35"/>
                <a:gd name="T26" fmla="*/ 36 w 67"/>
                <a:gd name="T27" fmla="*/ 11 h 35"/>
                <a:gd name="T28" fmla="*/ 37 w 67"/>
                <a:gd name="T29" fmla="*/ 13 h 35"/>
                <a:gd name="T30" fmla="*/ 41 w 67"/>
                <a:gd name="T31" fmla="*/ 14 h 35"/>
                <a:gd name="T32" fmla="*/ 44 w 67"/>
                <a:gd name="T33" fmla="*/ 13 h 35"/>
                <a:gd name="T34" fmla="*/ 48 w 67"/>
                <a:gd name="T35" fmla="*/ 13 h 35"/>
                <a:gd name="T36" fmla="*/ 49 w 67"/>
                <a:gd name="T37" fmla="*/ 12 h 35"/>
                <a:gd name="T38" fmla="*/ 53 w 67"/>
                <a:gd name="T39" fmla="*/ 14 h 35"/>
                <a:gd name="T40" fmla="*/ 56 w 67"/>
                <a:gd name="T41" fmla="*/ 16 h 35"/>
                <a:gd name="T42" fmla="*/ 57 w 67"/>
                <a:gd name="T43" fmla="*/ 20 h 35"/>
                <a:gd name="T44" fmla="*/ 60 w 67"/>
                <a:gd name="T45" fmla="*/ 23 h 35"/>
                <a:gd name="T46" fmla="*/ 63 w 67"/>
                <a:gd name="T47" fmla="*/ 24 h 35"/>
                <a:gd name="T48" fmla="*/ 62 w 67"/>
                <a:gd name="T49" fmla="*/ 26 h 35"/>
                <a:gd name="T50" fmla="*/ 62 w 67"/>
                <a:gd name="T51" fmla="*/ 28 h 35"/>
                <a:gd name="T52" fmla="*/ 63 w 67"/>
                <a:gd name="T53" fmla="*/ 29 h 35"/>
                <a:gd name="T54" fmla="*/ 67 w 67"/>
                <a:gd name="T55" fmla="*/ 31 h 35"/>
                <a:gd name="T56" fmla="*/ 66 w 67"/>
                <a:gd name="T57" fmla="*/ 35 h 35"/>
                <a:gd name="T58" fmla="*/ 63 w 67"/>
                <a:gd name="T59" fmla="*/ 34 h 35"/>
                <a:gd name="T60" fmla="*/ 60 w 67"/>
                <a:gd name="T61" fmla="*/ 34 h 35"/>
                <a:gd name="T62" fmla="*/ 57 w 67"/>
                <a:gd name="T63" fmla="*/ 31 h 35"/>
                <a:gd name="T64" fmla="*/ 54 w 67"/>
                <a:gd name="T65" fmla="*/ 29 h 35"/>
                <a:gd name="T66" fmla="*/ 50 w 67"/>
                <a:gd name="T67" fmla="*/ 32 h 35"/>
                <a:gd name="T68" fmla="*/ 49 w 67"/>
                <a:gd name="T69" fmla="*/ 32 h 35"/>
                <a:gd name="T70" fmla="*/ 45 w 67"/>
                <a:gd name="T71" fmla="*/ 34 h 35"/>
                <a:gd name="T72" fmla="*/ 44 w 67"/>
                <a:gd name="T73" fmla="*/ 32 h 35"/>
                <a:gd name="T74" fmla="*/ 41 w 67"/>
                <a:gd name="T75" fmla="*/ 34 h 35"/>
                <a:gd name="T76" fmla="*/ 37 w 67"/>
                <a:gd name="T77" fmla="*/ 34 h 35"/>
                <a:gd name="T78" fmla="*/ 32 w 67"/>
                <a:gd name="T79" fmla="*/ 32 h 35"/>
                <a:gd name="T80" fmla="*/ 31 w 67"/>
                <a:gd name="T81" fmla="*/ 31 h 35"/>
                <a:gd name="T82" fmla="*/ 29 w 67"/>
                <a:gd name="T83" fmla="*/ 29 h 35"/>
                <a:gd name="T84" fmla="*/ 25 w 67"/>
                <a:gd name="T85" fmla="*/ 29 h 35"/>
                <a:gd name="T86" fmla="*/ 20 w 67"/>
                <a:gd name="T87" fmla="*/ 29 h 35"/>
                <a:gd name="T88" fmla="*/ 18 w 67"/>
                <a:gd name="T89" fmla="*/ 29 h 35"/>
                <a:gd name="T90" fmla="*/ 16 w 67"/>
                <a:gd name="T91" fmla="*/ 28 h 35"/>
                <a:gd name="T92" fmla="*/ 17 w 67"/>
                <a:gd name="T93" fmla="*/ 25 h 35"/>
                <a:gd name="T94" fmla="*/ 17 w 67"/>
                <a:gd name="T95" fmla="*/ 22 h 35"/>
                <a:gd name="T96" fmla="*/ 16 w 67"/>
                <a:gd name="T97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35">
                  <a:moveTo>
                    <a:pt x="16" y="17"/>
                  </a:move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8" y="13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4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6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1" y="23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3" y="24"/>
                  </a:lnTo>
                  <a:lnTo>
                    <a:pt x="65" y="24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3" y="29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31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6" y="32"/>
                  </a:lnTo>
                  <a:lnTo>
                    <a:pt x="66" y="34"/>
                  </a:lnTo>
                  <a:lnTo>
                    <a:pt x="66" y="35"/>
                  </a:lnTo>
                  <a:lnTo>
                    <a:pt x="66" y="34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1" y="32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29"/>
                  </a:lnTo>
                  <a:lnTo>
                    <a:pt x="53" y="29"/>
                  </a:lnTo>
                  <a:lnTo>
                    <a:pt x="51" y="31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49" y="32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49" y="32"/>
                  </a:lnTo>
                  <a:lnTo>
                    <a:pt x="48" y="32"/>
                  </a:lnTo>
                  <a:lnTo>
                    <a:pt x="47" y="32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1" y="34"/>
                  </a:lnTo>
                  <a:lnTo>
                    <a:pt x="41" y="32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2"/>
                  </a:lnTo>
                  <a:lnTo>
                    <a:pt x="32" y="32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9" y="28"/>
                  </a:lnTo>
                  <a:lnTo>
                    <a:pt x="26" y="28"/>
                  </a:lnTo>
                  <a:lnTo>
                    <a:pt x="25" y="29"/>
                  </a:lnTo>
                  <a:lnTo>
                    <a:pt x="25" y="30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6" y="18"/>
                  </a:lnTo>
                  <a:lnTo>
                    <a:pt x="16" y="1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3226">
              <a:extLst>
                <a:ext uri="{FF2B5EF4-FFF2-40B4-BE49-F238E27FC236}">
                  <a16:creationId xmlns:a16="http://schemas.microsoft.com/office/drawing/2014/main" id="{90BE5587-C656-29F5-3DE1-158A3FFDF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601" y="1890713"/>
              <a:ext cx="39688" cy="30163"/>
            </a:xfrm>
            <a:custGeom>
              <a:avLst/>
              <a:gdLst>
                <a:gd name="T0" fmla="*/ 1 w 25"/>
                <a:gd name="T1" fmla="*/ 7 h 19"/>
                <a:gd name="T2" fmla="*/ 3 w 25"/>
                <a:gd name="T3" fmla="*/ 6 h 19"/>
                <a:gd name="T4" fmla="*/ 3 w 25"/>
                <a:gd name="T5" fmla="*/ 6 h 19"/>
                <a:gd name="T6" fmla="*/ 3 w 25"/>
                <a:gd name="T7" fmla="*/ 4 h 19"/>
                <a:gd name="T8" fmla="*/ 5 w 25"/>
                <a:gd name="T9" fmla="*/ 4 h 19"/>
                <a:gd name="T10" fmla="*/ 6 w 25"/>
                <a:gd name="T11" fmla="*/ 2 h 19"/>
                <a:gd name="T12" fmla="*/ 9 w 25"/>
                <a:gd name="T13" fmla="*/ 4 h 19"/>
                <a:gd name="T14" fmla="*/ 10 w 25"/>
                <a:gd name="T15" fmla="*/ 1 h 19"/>
                <a:gd name="T16" fmla="*/ 12 w 25"/>
                <a:gd name="T17" fmla="*/ 1 h 19"/>
                <a:gd name="T18" fmla="*/ 15 w 25"/>
                <a:gd name="T19" fmla="*/ 0 h 19"/>
                <a:gd name="T20" fmla="*/ 17 w 25"/>
                <a:gd name="T21" fmla="*/ 0 h 19"/>
                <a:gd name="T22" fmla="*/ 19 w 25"/>
                <a:gd name="T23" fmla="*/ 0 h 19"/>
                <a:gd name="T24" fmla="*/ 22 w 25"/>
                <a:gd name="T25" fmla="*/ 2 h 19"/>
                <a:gd name="T26" fmla="*/ 24 w 25"/>
                <a:gd name="T27" fmla="*/ 4 h 19"/>
                <a:gd name="T28" fmla="*/ 25 w 25"/>
                <a:gd name="T29" fmla="*/ 5 h 19"/>
                <a:gd name="T30" fmla="*/ 25 w 25"/>
                <a:gd name="T31" fmla="*/ 7 h 19"/>
                <a:gd name="T32" fmla="*/ 25 w 25"/>
                <a:gd name="T33" fmla="*/ 10 h 19"/>
                <a:gd name="T34" fmla="*/ 25 w 25"/>
                <a:gd name="T35" fmla="*/ 11 h 19"/>
                <a:gd name="T36" fmla="*/ 25 w 25"/>
                <a:gd name="T37" fmla="*/ 13 h 19"/>
                <a:gd name="T38" fmla="*/ 24 w 25"/>
                <a:gd name="T39" fmla="*/ 13 h 19"/>
                <a:gd name="T40" fmla="*/ 24 w 25"/>
                <a:gd name="T41" fmla="*/ 16 h 19"/>
                <a:gd name="T42" fmla="*/ 22 w 25"/>
                <a:gd name="T43" fmla="*/ 16 h 19"/>
                <a:gd name="T44" fmla="*/ 19 w 25"/>
                <a:gd name="T45" fmla="*/ 16 h 19"/>
                <a:gd name="T46" fmla="*/ 17 w 25"/>
                <a:gd name="T47" fmla="*/ 16 h 19"/>
                <a:gd name="T48" fmla="*/ 16 w 25"/>
                <a:gd name="T49" fmla="*/ 17 h 19"/>
                <a:gd name="T50" fmla="*/ 15 w 25"/>
                <a:gd name="T51" fmla="*/ 18 h 19"/>
                <a:gd name="T52" fmla="*/ 13 w 25"/>
                <a:gd name="T53" fmla="*/ 19 h 19"/>
                <a:gd name="T54" fmla="*/ 12 w 25"/>
                <a:gd name="T55" fmla="*/ 19 h 19"/>
                <a:gd name="T56" fmla="*/ 10 w 25"/>
                <a:gd name="T57" fmla="*/ 19 h 19"/>
                <a:gd name="T58" fmla="*/ 7 w 25"/>
                <a:gd name="T59" fmla="*/ 19 h 19"/>
                <a:gd name="T60" fmla="*/ 4 w 25"/>
                <a:gd name="T61" fmla="*/ 18 h 19"/>
                <a:gd name="T62" fmla="*/ 3 w 25"/>
                <a:gd name="T63" fmla="*/ 19 h 19"/>
                <a:gd name="T64" fmla="*/ 3 w 25"/>
                <a:gd name="T65" fmla="*/ 17 h 19"/>
                <a:gd name="T66" fmla="*/ 1 w 25"/>
                <a:gd name="T67" fmla="*/ 16 h 19"/>
                <a:gd name="T68" fmla="*/ 0 w 25"/>
                <a:gd name="T69" fmla="*/ 13 h 19"/>
                <a:gd name="T70" fmla="*/ 1 w 25"/>
                <a:gd name="T71" fmla="*/ 12 h 19"/>
                <a:gd name="T72" fmla="*/ 0 w 25"/>
                <a:gd name="T73" fmla="*/ 11 h 19"/>
                <a:gd name="T74" fmla="*/ 1 w 25"/>
                <a:gd name="T75" fmla="*/ 10 h 19"/>
                <a:gd name="T76" fmla="*/ 0 w 25"/>
                <a:gd name="T77" fmla="*/ 8 h 19"/>
                <a:gd name="T78" fmla="*/ 1 w 25"/>
                <a:gd name="T7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19">
                  <a:moveTo>
                    <a:pt x="1" y="6"/>
                  </a:moveTo>
                  <a:lnTo>
                    <a:pt x="1" y="7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3227">
              <a:extLst>
                <a:ext uri="{FF2B5EF4-FFF2-40B4-BE49-F238E27FC236}">
                  <a16:creationId xmlns:a16="http://schemas.microsoft.com/office/drawing/2014/main" id="{DD5696FE-9BD1-7AFD-3781-8472F8452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1" y="1882776"/>
              <a:ext cx="28575" cy="65088"/>
            </a:xfrm>
            <a:custGeom>
              <a:avLst/>
              <a:gdLst>
                <a:gd name="T0" fmla="*/ 12 w 18"/>
                <a:gd name="T1" fmla="*/ 13 h 41"/>
                <a:gd name="T2" fmla="*/ 12 w 18"/>
                <a:gd name="T3" fmla="*/ 15 h 41"/>
                <a:gd name="T4" fmla="*/ 13 w 18"/>
                <a:gd name="T5" fmla="*/ 17 h 41"/>
                <a:gd name="T6" fmla="*/ 12 w 18"/>
                <a:gd name="T7" fmla="*/ 19 h 41"/>
                <a:gd name="T8" fmla="*/ 15 w 18"/>
                <a:gd name="T9" fmla="*/ 22 h 41"/>
                <a:gd name="T10" fmla="*/ 16 w 18"/>
                <a:gd name="T11" fmla="*/ 24 h 41"/>
                <a:gd name="T12" fmla="*/ 17 w 18"/>
                <a:gd name="T13" fmla="*/ 25 h 41"/>
                <a:gd name="T14" fmla="*/ 18 w 18"/>
                <a:gd name="T15" fmla="*/ 28 h 41"/>
                <a:gd name="T16" fmla="*/ 17 w 18"/>
                <a:gd name="T17" fmla="*/ 30 h 41"/>
                <a:gd name="T18" fmla="*/ 15 w 18"/>
                <a:gd name="T19" fmla="*/ 31 h 41"/>
                <a:gd name="T20" fmla="*/ 15 w 18"/>
                <a:gd name="T21" fmla="*/ 35 h 41"/>
                <a:gd name="T22" fmla="*/ 11 w 18"/>
                <a:gd name="T23" fmla="*/ 35 h 41"/>
                <a:gd name="T24" fmla="*/ 11 w 18"/>
                <a:gd name="T25" fmla="*/ 36 h 41"/>
                <a:gd name="T26" fmla="*/ 11 w 18"/>
                <a:gd name="T27" fmla="*/ 40 h 41"/>
                <a:gd name="T28" fmla="*/ 10 w 18"/>
                <a:gd name="T29" fmla="*/ 40 h 41"/>
                <a:gd name="T30" fmla="*/ 9 w 18"/>
                <a:gd name="T31" fmla="*/ 41 h 41"/>
                <a:gd name="T32" fmla="*/ 9 w 18"/>
                <a:gd name="T33" fmla="*/ 40 h 41"/>
                <a:gd name="T34" fmla="*/ 7 w 18"/>
                <a:gd name="T35" fmla="*/ 37 h 41"/>
                <a:gd name="T36" fmla="*/ 6 w 18"/>
                <a:gd name="T37" fmla="*/ 35 h 41"/>
                <a:gd name="T38" fmla="*/ 3 w 18"/>
                <a:gd name="T39" fmla="*/ 34 h 41"/>
                <a:gd name="T40" fmla="*/ 2 w 18"/>
                <a:gd name="T41" fmla="*/ 30 h 41"/>
                <a:gd name="T42" fmla="*/ 3 w 18"/>
                <a:gd name="T43" fmla="*/ 30 h 41"/>
                <a:gd name="T44" fmla="*/ 3 w 18"/>
                <a:gd name="T45" fmla="*/ 29 h 41"/>
                <a:gd name="T46" fmla="*/ 2 w 18"/>
                <a:gd name="T47" fmla="*/ 28 h 41"/>
                <a:gd name="T48" fmla="*/ 3 w 18"/>
                <a:gd name="T49" fmla="*/ 25 h 41"/>
                <a:gd name="T50" fmla="*/ 3 w 18"/>
                <a:gd name="T51" fmla="*/ 24 h 41"/>
                <a:gd name="T52" fmla="*/ 4 w 18"/>
                <a:gd name="T53" fmla="*/ 24 h 41"/>
                <a:gd name="T54" fmla="*/ 3 w 18"/>
                <a:gd name="T55" fmla="*/ 22 h 41"/>
                <a:gd name="T56" fmla="*/ 4 w 18"/>
                <a:gd name="T57" fmla="*/ 19 h 41"/>
                <a:gd name="T58" fmla="*/ 3 w 18"/>
                <a:gd name="T59" fmla="*/ 17 h 41"/>
                <a:gd name="T60" fmla="*/ 4 w 18"/>
                <a:gd name="T61" fmla="*/ 15 h 41"/>
                <a:gd name="T62" fmla="*/ 4 w 18"/>
                <a:gd name="T63" fmla="*/ 15 h 41"/>
                <a:gd name="T64" fmla="*/ 4 w 18"/>
                <a:gd name="T65" fmla="*/ 13 h 41"/>
                <a:gd name="T66" fmla="*/ 3 w 18"/>
                <a:gd name="T67" fmla="*/ 11 h 41"/>
                <a:gd name="T68" fmla="*/ 2 w 18"/>
                <a:gd name="T69" fmla="*/ 10 h 41"/>
                <a:gd name="T70" fmla="*/ 0 w 18"/>
                <a:gd name="T71" fmla="*/ 7 h 41"/>
                <a:gd name="T72" fmla="*/ 3 w 18"/>
                <a:gd name="T73" fmla="*/ 4 h 41"/>
                <a:gd name="T74" fmla="*/ 4 w 18"/>
                <a:gd name="T75" fmla="*/ 1 h 41"/>
                <a:gd name="T76" fmla="*/ 6 w 18"/>
                <a:gd name="T77" fmla="*/ 1 h 41"/>
                <a:gd name="T78" fmla="*/ 6 w 18"/>
                <a:gd name="T79" fmla="*/ 3 h 41"/>
                <a:gd name="T80" fmla="*/ 9 w 18"/>
                <a:gd name="T81" fmla="*/ 1 h 41"/>
                <a:gd name="T82" fmla="*/ 10 w 18"/>
                <a:gd name="T83" fmla="*/ 4 h 41"/>
                <a:gd name="T84" fmla="*/ 12 w 18"/>
                <a:gd name="T85" fmla="*/ 6 h 41"/>
                <a:gd name="T86" fmla="*/ 13 w 18"/>
                <a:gd name="T8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41">
                  <a:moveTo>
                    <a:pt x="13" y="11"/>
                  </a:moveTo>
                  <a:lnTo>
                    <a:pt x="13" y="12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3" y="21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3228">
              <a:extLst>
                <a:ext uri="{FF2B5EF4-FFF2-40B4-BE49-F238E27FC236}">
                  <a16:creationId xmlns:a16="http://schemas.microsoft.com/office/drawing/2014/main" id="{A2747AE7-373C-2C6D-F9E6-B904A4B973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539" y="1900238"/>
              <a:ext cx="92075" cy="71438"/>
            </a:xfrm>
            <a:custGeom>
              <a:avLst/>
              <a:gdLst>
                <a:gd name="T0" fmla="*/ 6 w 58"/>
                <a:gd name="T1" fmla="*/ 6 h 45"/>
                <a:gd name="T2" fmla="*/ 9 w 58"/>
                <a:gd name="T3" fmla="*/ 8 h 45"/>
                <a:gd name="T4" fmla="*/ 14 w 58"/>
                <a:gd name="T5" fmla="*/ 10 h 45"/>
                <a:gd name="T6" fmla="*/ 18 w 58"/>
                <a:gd name="T7" fmla="*/ 11 h 45"/>
                <a:gd name="T8" fmla="*/ 18 w 58"/>
                <a:gd name="T9" fmla="*/ 7 h 45"/>
                <a:gd name="T10" fmla="*/ 14 w 58"/>
                <a:gd name="T11" fmla="*/ 4 h 45"/>
                <a:gd name="T12" fmla="*/ 13 w 58"/>
                <a:gd name="T13" fmla="*/ 2 h 45"/>
                <a:gd name="T14" fmla="*/ 18 w 58"/>
                <a:gd name="T15" fmla="*/ 0 h 45"/>
                <a:gd name="T16" fmla="*/ 21 w 58"/>
                <a:gd name="T17" fmla="*/ 2 h 45"/>
                <a:gd name="T18" fmla="*/ 25 w 58"/>
                <a:gd name="T19" fmla="*/ 6 h 45"/>
                <a:gd name="T20" fmla="*/ 28 w 58"/>
                <a:gd name="T21" fmla="*/ 8 h 45"/>
                <a:gd name="T22" fmla="*/ 32 w 58"/>
                <a:gd name="T23" fmla="*/ 6 h 45"/>
                <a:gd name="T24" fmla="*/ 34 w 58"/>
                <a:gd name="T25" fmla="*/ 5 h 45"/>
                <a:gd name="T26" fmla="*/ 38 w 58"/>
                <a:gd name="T27" fmla="*/ 1 h 45"/>
                <a:gd name="T28" fmla="*/ 40 w 58"/>
                <a:gd name="T29" fmla="*/ 5 h 45"/>
                <a:gd name="T30" fmla="*/ 43 w 58"/>
                <a:gd name="T31" fmla="*/ 8 h 45"/>
                <a:gd name="T32" fmla="*/ 45 w 58"/>
                <a:gd name="T33" fmla="*/ 13 h 45"/>
                <a:gd name="T34" fmla="*/ 48 w 58"/>
                <a:gd name="T35" fmla="*/ 14 h 45"/>
                <a:gd name="T36" fmla="*/ 50 w 58"/>
                <a:gd name="T37" fmla="*/ 18 h 45"/>
                <a:gd name="T38" fmla="*/ 53 w 58"/>
                <a:gd name="T39" fmla="*/ 18 h 45"/>
                <a:gd name="T40" fmla="*/ 56 w 58"/>
                <a:gd name="T41" fmla="*/ 21 h 45"/>
                <a:gd name="T42" fmla="*/ 52 w 58"/>
                <a:gd name="T43" fmla="*/ 20 h 45"/>
                <a:gd name="T44" fmla="*/ 48 w 58"/>
                <a:gd name="T45" fmla="*/ 23 h 45"/>
                <a:gd name="T46" fmla="*/ 46 w 58"/>
                <a:gd name="T47" fmla="*/ 27 h 45"/>
                <a:gd name="T48" fmla="*/ 45 w 58"/>
                <a:gd name="T49" fmla="*/ 32 h 45"/>
                <a:gd name="T50" fmla="*/ 45 w 58"/>
                <a:gd name="T51" fmla="*/ 33 h 45"/>
                <a:gd name="T52" fmla="*/ 44 w 58"/>
                <a:gd name="T53" fmla="*/ 35 h 45"/>
                <a:gd name="T54" fmla="*/ 43 w 58"/>
                <a:gd name="T55" fmla="*/ 37 h 45"/>
                <a:gd name="T56" fmla="*/ 40 w 58"/>
                <a:gd name="T57" fmla="*/ 36 h 45"/>
                <a:gd name="T58" fmla="*/ 40 w 58"/>
                <a:gd name="T59" fmla="*/ 41 h 45"/>
                <a:gd name="T60" fmla="*/ 38 w 58"/>
                <a:gd name="T61" fmla="*/ 45 h 45"/>
                <a:gd name="T62" fmla="*/ 34 w 58"/>
                <a:gd name="T63" fmla="*/ 42 h 45"/>
                <a:gd name="T64" fmla="*/ 33 w 58"/>
                <a:gd name="T65" fmla="*/ 38 h 45"/>
                <a:gd name="T66" fmla="*/ 34 w 58"/>
                <a:gd name="T67" fmla="*/ 35 h 45"/>
                <a:gd name="T68" fmla="*/ 36 w 58"/>
                <a:gd name="T69" fmla="*/ 32 h 45"/>
                <a:gd name="T70" fmla="*/ 32 w 58"/>
                <a:gd name="T71" fmla="*/ 30 h 45"/>
                <a:gd name="T72" fmla="*/ 26 w 58"/>
                <a:gd name="T73" fmla="*/ 32 h 45"/>
                <a:gd name="T74" fmla="*/ 21 w 58"/>
                <a:gd name="T75" fmla="*/ 36 h 45"/>
                <a:gd name="T76" fmla="*/ 18 w 58"/>
                <a:gd name="T77" fmla="*/ 37 h 45"/>
                <a:gd name="T78" fmla="*/ 17 w 58"/>
                <a:gd name="T79" fmla="*/ 37 h 45"/>
                <a:gd name="T80" fmla="*/ 18 w 58"/>
                <a:gd name="T81" fmla="*/ 35 h 45"/>
                <a:gd name="T82" fmla="*/ 17 w 58"/>
                <a:gd name="T83" fmla="*/ 31 h 45"/>
                <a:gd name="T84" fmla="*/ 13 w 58"/>
                <a:gd name="T85" fmla="*/ 31 h 45"/>
                <a:gd name="T86" fmla="*/ 11 w 58"/>
                <a:gd name="T87" fmla="*/ 27 h 45"/>
                <a:gd name="T88" fmla="*/ 8 w 58"/>
                <a:gd name="T89" fmla="*/ 25 h 45"/>
                <a:gd name="T90" fmla="*/ 11 w 58"/>
                <a:gd name="T91" fmla="*/ 23 h 45"/>
                <a:gd name="T92" fmla="*/ 8 w 58"/>
                <a:gd name="T93" fmla="*/ 19 h 45"/>
                <a:gd name="T94" fmla="*/ 7 w 58"/>
                <a:gd name="T95" fmla="*/ 15 h 45"/>
                <a:gd name="T96" fmla="*/ 6 w 58"/>
                <a:gd name="T97" fmla="*/ 11 h 45"/>
                <a:gd name="T98" fmla="*/ 3 w 58"/>
                <a:gd name="T99" fmla="*/ 10 h 45"/>
                <a:gd name="T100" fmla="*/ 7 w 58"/>
                <a:gd name="T101" fmla="*/ 17 h 45"/>
                <a:gd name="T102" fmla="*/ 9 w 58"/>
                <a:gd name="T103" fmla="*/ 38 h 45"/>
                <a:gd name="T104" fmla="*/ 6 w 58"/>
                <a:gd name="T105" fmla="*/ 37 h 45"/>
                <a:gd name="T106" fmla="*/ 3 w 58"/>
                <a:gd name="T107" fmla="*/ 33 h 45"/>
                <a:gd name="T108" fmla="*/ 1 w 58"/>
                <a:gd name="T109" fmla="*/ 31 h 45"/>
                <a:gd name="T110" fmla="*/ 2 w 58"/>
                <a:gd name="T111" fmla="*/ 29 h 45"/>
                <a:gd name="T112" fmla="*/ 6 w 58"/>
                <a:gd name="T113" fmla="*/ 31 h 45"/>
                <a:gd name="T114" fmla="*/ 9 w 58"/>
                <a:gd name="T115" fmla="*/ 31 h 45"/>
                <a:gd name="T116" fmla="*/ 12 w 58"/>
                <a:gd name="T117" fmla="*/ 35 h 45"/>
                <a:gd name="T118" fmla="*/ 12 w 58"/>
                <a:gd name="T119" fmla="*/ 38 h 45"/>
                <a:gd name="T120" fmla="*/ 56 w 58"/>
                <a:gd name="T121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" h="45">
                  <a:moveTo>
                    <a:pt x="2" y="7"/>
                  </a:moveTo>
                  <a:lnTo>
                    <a:pt x="3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1" y="17"/>
                  </a:lnTo>
                  <a:lnTo>
                    <a:pt x="52" y="17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5" y="18"/>
                  </a:lnTo>
                  <a:lnTo>
                    <a:pt x="55" y="19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1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1" y="20"/>
                  </a:lnTo>
                  <a:lnTo>
                    <a:pt x="50" y="20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8" y="23"/>
                  </a:lnTo>
                  <a:lnTo>
                    <a:pt x="46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5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5"/>
                  </a:lnTo>
                  <a:lnTo>
                    <a:pt x="39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2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2" y="39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6" y="37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4" y="33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1"/>
                  </a:lnTo>
                  <a:lnTo>
                    <a:pt x="27" y="32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4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7" y="39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7" y="33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close/>
                  <a:moveTo>
                    <a:pt x="7" y="17"/>
                  </a:moveTo>
                  <a:lnTo>
                    <a:pt x="8" y="17"/>
                  </a:lnTo>
                  <a:lnTo>
                    <a:pt x="7" y="17"/>
                  </a:lnTo>
                  <a:close/>
                  <a:moveTo>
                    <a:pt x="13" y="39"/>
                  </a:moveTo>
                  <a:lnTo>
                    <a:pt x="12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3" y="39"/>
                  </a:lnTo>
                  <a:close/>
                  <a:moveTo>
                    <a:pt x="58" y="21"/>
                  </a:moveTo>
                  <a:lnTo>
                    <a:pt x="58" y="20"/>
                  </a:lnTo>
                  <a:lnTo>
                    <a:pt x="58" y="21"/>
                  </a:lnTo>
                  <a:close/>
                  <a:moveTo>
                    <a:pt x="56" y="19"/>
                  </a:moveTo>
                  <a:lnTo>
                    <a:pt x="56" y="20"/>
                  </a:lnTo>
                  <a:lnTo>
                    <a:pt x="56" y="1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3229">
              <a:extLst>
                <a:ext uri="{FF2B5EF4-FFF2-40B4-BE49-F238E27FC236}">
                  <a16:creationId xmlns:a16="http://schemas.microsoft.com/office/drawing/2014/main" id="{372F61FB-E964-3899-991D-FDA14C56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789" y="1804988"/>
              <a:ext cx="63500" cy="96838"/>
            </a:xfrm>
            <a:custGeom>
              <a:avLst/>
              <a:gdLst>
                <a:gd name="T0" fmla="*/ 12 w 40"/>
                <a:gd name="T1" fmla="*/ 49 h 61"/>
                <a:gd name="T2" fmla="*/ 13 w 40"/>
                <a:gd name="T3" fmla="*/ 47 h 61"/>
                <a:gd name="T4" fmla="*/ 13 w 40"/>
                <a:gd name="T5" fmla="*/ 44 h 61"/>
                <a:gd name="T6" fmla="*/ 9 w 40"/>
                <a:gd name="T7" fmla="*/ 43 h 61"/>
                <a:gd name="T8" fmla="*/ 6 w 40"/>
                <a:gd name="T9" fmla="*/ 41 h 61"/>
                <a:gd name="T10" fmla="*/ 3 w 40"/>
                <a:gd name="T11" fmla="*/ 37 h 61"/>
                <a:gd name="T12" fmla="*/ 6 w 40"/>
                <a:gd name="T13" fmla="*/ 37 h 61"/>
                <a:gd name="T14" fmla="*/ 5 w 40"/>
                <a:gd name="T15" fmla="*/ 34 h 61"/>
                <a:gd name="T16" fmla="*/ 5 w 40"/>
                <a:gd name="T17" fmla="*/ 31 h 61"/>
                <a:gd name="T18" fmla="*/ 7 w 40"/>
                <a:gd name="T19" fmla="*/ 30 h 61"/>
                <a:gd name="T20" fmla="*/ 5 w 40"/>
                <a:gd name="T21" fmla="*/ 28 h 61"/>
                <a:gd name="T22" fmla="*/ 2 w 40"/>
                <a:gd name="T23" fmla="*/ 24 h 61"/>
                <a:gd name="T24" fmla="*/ 5 w 40"/>
                <a:gd name="T25" fmla="*/ 22 h 61"/>
                <a:gd name="T26" fmla="*/ 3 w 40"/>
                <a:gd name="T27" fmla="*/ 18 h 61"/>
                <a:gd name="T28" fmla="*/ 2 w 40"/>
                <a:gd name="T29" fmla="*/ 17 h 61"/>
                <a:gd name="T30" fmla="*/ 2 w 40"/>
                <a:gd name="T31" fmla="*/ 15 h 61"/>
                <a:gd name="T32" fmla="*/ 6 w 40"/>
                <a:gd name="T33" fmla="*/ 15 h 61"/>
                <a:gd name="T34" fmla="*/ 2 w 40"/>
                <a:gd name="T35" fmla="*/ 12 h 61"/>
                <a:gd name="T36" fmla="*/ 2 w 40"/>
                <a:gd name="T37" fmla="*/ 10 h 61"/>
                <a:gd name="T38" fmla="*/ 0 w 40"/>
                <a:gd name="T39" fmla="*/ 7 h 61"/>
                <a:gd name="T40" fmla="*/ 0 w 40"/>
                <a:gd name="T41" fmla="*/ 6 h 61"/>
                <a:gd name="T42" fmla="*/ 2 w 40"/>
                <a:gd name="T43" fmla="*/ 4 h 61"/>
                <a:gd name="T44" fmla="*/ 3 w 40"/>
                <a:gd name="T45" fmla="*/ 3 h 61"/>
                <a:gd name="T46" fmla="*/ 7 w 40"/>
                <a:gd name="T47" fmla="*/ 0 h 61"/>
                <a:gd name="T48" fmla="*/ 12 w 40"/>
                <a:gd name="T49" fmla="*/ 0 h 61"/>
                <a:gd name="T50" fmla="*/ 13 w 40"/>
                <a:gd name="T51" fmla="*/ 1 h 61"/>
                <a:gd name="T52" fmla="*/ 15 w 40"/>
                <a:gd name="T53" fmla="*/ 5 h 61"/>
                <a:gd name="T54" fmla="*/ 18 w 40"/>
                <a:gd name="T55" fmla="*/ 6 h 61"/>
                <a:gd name="T56" fmla="*/ 19 w 40"/>
                <a:gd name="T57" fmla="*/ 7 h 61"/>
                <a:gd name="T58" fmla="*/ 19 w 40"/>
                <a:gd name="T59" fmla="*/ 11 h 61"/>
                <a:gd name="T60" fmla="*/ 22 w 40"/>
                <a:gd name="T61" fmla="*/ 12 h 61"/>
                <a:gd name="T62" fmla="*/ 26 w 40"/>
                <a:gd name="T63" fmla="*/ 15 h 61"/>
                <a:gd name="T64" fmla="*/ 25 w 40"/>
                <a:gd name="T65" fmla="*/ 16 h 61"/>
                <a:gd name="T66" fmla="*/ 25 w 40"/>
                <a:gd name="T67" fmla="*/ 18 h 61"/>
                <a:gd name="T68" fmla="*/ 27 w 40"/>
                <a:gd name="T69" fmla="*/ 21 h 61"/>
                <a:gd name="T70" fmla="*/ 31 w 40"/>
                <a:gd name="T71" fmla="*/ 22 h 61"/>
                <a:gd name="T72" fmla="*/ 34 w 40"/>
                <a:gd name="T73" fmla="*/ 22 h 61"/>
                <a:gd name="T74" fmla="*/ 37 w 40"/>
                <a:gd name="T75" fmla="*/ 22 h 61"/>
                <a:gd name="T76" fmla="*/ 38 w 40"/>
                <a:gd name="T77" fmla="*/ 23 h 61"/>
                <a:gd name="T78" fmla="*/ 37 w 40"/>
                <a:gd name="T79" fmla="*/ 27 h 61"/>
                <a:gd name="T80" fmla="*/ 38 w 40"/>
                <a:gd name="T81" fmla="*/ 30 h 61"/>
                <a:gd name="T82" fmla="*/ 36 w 40"/>
                <a:gd name="T83" fmla="*/ 33 h 61"/>
                <a:gd name="T84" fmla="*/ 36 w 40"/>
                <a:gd name="T85" fmla="*/ 35 h 61"/>
                <a:gd name="T86" fmla="*/ 37 w 40"/>
                <a:gd name="T87" fmla="*/ 38 h 61"/>
                <a:gd name="T88" fmla="*/ 40 w 40"/>
                <a:gd name="T89" fmla="*/ 40 h 61"/>
                <a:gd name="T90" fmla="*/ 40 w 40"/>
                <a:gd name="T91" fmla="*/ 43 h 61"/>
                <a:gd name="T92" fmla="*/ 39 w 40"/>
                <a:gd name="T93" fmla="*/ 46 h 61"/>
                <a:gd name="T94" fmla="*/ 37 w 40"/>
                <a:gd name="T95" fmla="*/ 47 h 61"/>
                <a:gd name="T96" fmla="*/ 36 w 40"/>
                <a:gd name="T97" fmla="*/ 48 h 61"/>
                <a:gd name="T98" fmla="*/ 37 w 40"/>
                <a:gd name="T99" fmla="*/ 53 h 61"/>
                <a:gd name="T100" fmla="*/ 33 w 40"/>
                <a:gd name="T101" fmla="*/ 54 h 61"/>
                <a:gd name="T102" fmla="*/ 28 w 40"/>
                <a:gd name="T103" fmla="*/ 55 h 61"/>
                <a:gd name="T104" fmla="*/ 24 w 40"/>
                <a:gd name="T105" fmla="*/ 56 h 61"/>
                <a:gd name="T106" fmla="*/ 20 w 40"/>
                <a:gd name="T107" fmla="*/ 56 h 61"/>
                <a:gd name="T108" fmla="*/ 18 w 40"/>
                <a:gd name="T109" fmla="*/ 59 h 61"/>
                <a:gd name="T110" fmla="*/ 16 w 40"/>
                <a:gd name="T111" fmla="*/ 60 h 61"/>
                <a:gd name="T112" fmla="*/ 16 w 40"/>
                <a:gd name="T113" fmla="*/ 58 h 61"/>
                <a:gd name="T114" fmla="*/ 13 w 40"/>
                <a:gd name="T115" fmla="*/ 54 h 61"/>
                <a:gd name="T116" fmla="*/ 12 w 40"/>
                <a:gd name="T117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61">
                  <a:moveTo>
                    <a:pt x="12" y="50"/>
                  </a:moveTo>
                  <a:lnTo>
                    <a:pt x="12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6" y="36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7" y="35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6" y="21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2" y="23"/>
                  </a:lnTo>
                  <a:lnTo>
                    <a:pt x="32" y="24"/>
                  </a:lnTo>
                  <a:lnTo>
                    <a:pt x="33" y="24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38" y="47"/>
                  </a:lnTo>
                  <a:lnTo>
                    <a:pt x="38" y="46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6" y="55"/>
                  </a:lnTo>
                  <a:lnTo>
                    <a:pt x="25" y="55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2" y="56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8" y="58"/>
                  </a:lnTo>
                  <a:lnTo>
                    <a:pt x="18" y="59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5" y="55"/>
                  </a:lnTo>
                  <a:lnTo>
                    <a:pt x="14" y="54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3230">
              <a:extLst>
                <a:ext uri="{FF2B5EF4-FFF2-40B4-BE49-F238E27FC236}">
                  <a16:creationId xmlns:a16="http://schemas.microsoft.com/office/drawing/2014/main" id="{869470D5-4D63-6EFC-FBE3-5F2B7042D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739" y="1897063"/>
              <a:ext cx="304800" cy="127000"/>
            </a:xfrm>
            <a:custGeom>
              <a:avLst/>
              <a:gdLst>
                <a:gd name="T0" fmla="*/ 180 w 192"/>
                <a:gd name="T1" fmla="*/ 23 h 80"/>
                <a:gd name="T2" fmla="*/ 189 w 192"/>
                <a:gd name="T3" fmla="*/ 29 h 80"/>
                <a:gd name="T4" fmla="*/ 183 w 192"/>
                <a:gd name="T5" fmla="*/ 34 h 80"/>
                <a:gd name="T6" fmla="*/ 187 w 192"/>
                <a:gd name="T7" fmla="*/ 47 h 80"/>
                <a:gd name="T8" fmla="*/ 189 w 192"/>
                <a:gd name="T9" fmla="*/ 56 h 80"/>
                <a:gd name="T10" fmla="*/ 186 w 192"/>
                <a:gd name="T11" fmla="*/ 65 h 80"/>
                <a:gd name="T12" fmla="*/ 174 w 192"/>
                <a:gd name="T13" fmla="*/ 60 h 80"/>
                <a:gd name="T14" fmla="*/ 166 w 192"/>
                <a:gd name="T15" fmla="*/ 62 h 80"/>
                <a:gd name="T16" fmla="*/ 145 w 192"/>
                <a:gd name="T17" fmla="*/ 66 h 80"/>
                <a:gd name="T18" fmla="*/ 124 w 192"/>
                <a:gd name="T19" fmla="*/ 66 h 80"/>
                <a:gd name="T20" fmla="*/ 111 w 192"/>
                <a:gd name="T21" fmla="*/ 68 h 80"/>
                <a:gd name="T22" fmla="*/ 107 w 192"/>
                <a:gd name="T23" fmla="*/ 77 h 80"/>
                <a:gd name="T24" fmla="*/ 105 w 192"/>
                <a:gd name="T25" fmla="*/ 71 h 80"/>
                <a:gd name="T26" fmla="*/ 99 w 192"/>
                <a:gd name="T27" fmla="*/ 69 h 80"/>
                <a:gd name="T28" fmla="*/ 92 w 192"/>
                <a:gd name="T29" fmla="*/ 68 h 80"/>
                <a:gd name="T30" fmla="*/ 83 w 192"/>
                <a:gd name="T31" fmla="*/ 75 h 80"/>
                <a:gd name="T32" fmla="*/ 75 w 192"/>
                <a:gd name="T33" fmla="*/ 77 h 80"/>
                <a:gd name="T34" fmla="*/ 63 w 192"/>
                <a:gd name="T35" fmla="*/ 71 h 80"/>
                <a:gd name="T36" fmla="*/ 50 w 192"/>
                <a:gd name="T37" fmla="*/ 69 h 80"/>
                <a:gd name="T38" fmla="*/ 44 w 192"/>
                <a:gd name="T39" fmla="*/ 75 h 80"/>
                <a:gd name="T40" fmla="*/ 34 w 192"/>
                <a:gd name="T41" fmla="*/ 72 h 80"/>
                <a:gd name="T42" fmla="*/ 32 w 192"/>
                <a:gd name="T43" fmla="*/ 69 h 80"/>
                <a:gd name="T44" fmla="*/ 28 w 192"/>
                <a:gd name="T45" fmla="*/ 66 h 80"/>
                <a:gd name="T46" fmla="*/ 25 w 192"/>
                <a:gd name="T47" fmla="*/ 70 h 80"/>
                <a:gd name="T48" fmla="*/ 18 w 192"/>
                <a:gd name="T49" fmla="*/ 69 h 80"/>
                <a:gd name="T50" fmla="*/ 25 w 192"/>
                <a:gd name="T51" fmla="*/ 65 h 80"/>
                <a:gd name="T52" fmla="*/ 18 w 192"/>
                <a:gd name="T53" fmla="*/ 64 h 80"/>
                <a:gd name="T54" fmla="*/ 19 w 192"/>
                <a:gd name="T55" fmla="*/ 63 h 80"/>
                <a:gd name="T56" fmla="*/ 15 w 192"/>
                <a:gd name="T57" fmla="*/ 59 h 80"/>
                <a:gd name="T58" fmla="*/ 14 w 192"/>
                <a:gd name="T59" fmla="*/ 53 h 80"/>
                <a:gd name="T60" fmla="*/ 6 w 192"/>
                <a:gd name="T61" fmla="*/ 49 h 80"/>
                <a:gd name="T62" fmla="*/ 6 w 192"/>
                <a:gd name="T63" fmla="*/ 44 h 80"/>
                <a:gd name="T64" fmla="*/ 12 w 192"/>
                <a:gd name="T65" fmla="*/ 49 h 80"/>
                <a:gd name="T66" fmla="*/ 12 w 192"/>
                <a:gd name="T67" fmla="*/ 46 h 80"/>
                <a:gd name="T68" fmla="*/ 12 w 192"/>
                <a:gd name="T69" fmla="*/ 40 h 80"/>
                <a:gd name="T70" fmla="*/ 13 w 192"/>
                <a:gd name="T71" fmla="*/ 33 h 80"/>
                <a:gd name="T72" fmla="*/ 7 w 192"/>
                <a:gd name="T73" fmla="*/ 25 h 80"/>
                <a:gd name="T74" fmla="*/ 19 w 192"/>
                <a:gd name="T75" fmla="*/ 22 h 80"/>
                <a:gd name="T76" fmla="*/ 27 w 192"/>
                <a:gd name="T77" fmla="*/ 21 h 80"/>
                <a:gd name="T78" fmla="*/ 32 w 192"/>
                <a:gd name="T79" fmla="*/ 19 h 80"/>
                <a:gd name="T80" fmla="*/ 36 w 192"/>
                <a:gd name="T81" fmla="*/ 15 h 80"/>
                <a:gd name="T82" fmla="*/ 42 w 192"/>
                <a:gd name="T83" fmla="*/ 12 h 80"/>
                <a:gd name="T84" fmla="*/ 58 w 192"/>
                <a:gd name="T85" fmla="*/ 10 h 80"/>
                <a:gd name="T86" fmla="*/ 71 w 192"/>
                <a:gd name="T87" fmla="*/ 3 h 80"/>
                <a:gd name="T88" fmla="*/ 92 w 192"/>
                <a:gd name="T89" fmla="*/ 1 h 80"/>
                <a:gd name="T90" fmla="*/ 100 w 192"/>
                <a:gd name="T91" fmla="*/ 6 h 80"/>
                <a:gd name="T92" fmla="*/ 107 w 192"/>
                <a:gd name="T93" fmla="*/ 9 h 80"/>
                <a:gd name="T94" fmla="*/ 119 w 192"/>
                <a:gd name="T95" fmla="*/ 13 h 80"/>
                <a:gd name="T96" fmla="*/ 132 w 192"/>
                <a:gd name="T97" fmla="*/ 14 h 80"/>
                <a:gd name="T98" fmla="*/ 144 w 192"/>
                <a:gd name="T99" fmla="*/ 14 h 80"/>
                <a:gd name="T100" fmla="*/ 156 w 192"/>
                <a:gd name="T101" fmla="*/ 8 h 80"/>
                <a:gd name="T102" fmla="*/ 170 w 192"/>
                <a:gd name="T103" fmla="*/ 6 h 80"/>
                <a:gd name="T104" fmla="*/ 24 w 192"/>
                <a:gd name="T105" fmla="*/ 2 h 80"/>
                <a:gd name="T106" fmla="*/ 33 w 192"/>
                <a:gd name="T107" fmla="*/ 13 h 80"/>
                <a:gd name="T108" fmla="*/ 24 w 192"/>
                <a:gd name="T109" fmla="*/ 14 h 80"/>
                <a:gd name="T110" fmla="*/ 10 w 192"/>
                <a:gd name="T111" fmla="*/ 20 h 80"/>
                <a:gd name="T112" fmla="*/ 6 w 192"/>
                <a:gd name="T113" fmla="*/ 23 h 80"/>
                <a:gd name="T114" fmla="*/ 3 w 192"/>
                <a:gd name="T115" fmla="*/ 19 h 80"/>
                <a:gd name="T116" fmla="*/ 8 w 192"/>
                <a:gd name="T117" fmla="*/ 9 h 80"/>
                <a:gd name="T118" fmla="*/ 9 w 192"/>
                <a:gd name="T119" fmla="*/ 1 h 80"/>
                <a:gd name="T120" fmla="*/ 21 w 192"/>
                <a:gd name="T121" fmla="*/ 1 h 80"/>
                <a:gd name="T122" fmla="*/ 2 w 192"/>
                <a:gd name="T123" fmla="*/ 2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80">
                  <a:moveTo>
                    <a:pt x="177" y="12"/>
                  </a:moveTo>
                  <a:lnTo>
                    <a:pt x="177" y="13"/>
                  </a:lnTo>
                  <a:lnTo>
                    <a:pt x="179" y="13"/>
                  </a:lnTo>
                  <a:lnTo>
                    <a:pt x="179" y="14"/>
                  </a:lnTo>
                  <a:lnTo>
                    <a:pt x="180" y="14"/>
                  </a:lnTo>
                  <a:lnTo>
                    <a:pt x="180" y="15"/>
                  </a:lnTo>
                  <a:lnTo>
                    <a:pt x="180" y="16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81" y="19"/>
                  </a:lnTo>
                  <a:lnTo>
                    <a:pt x="180" y="20"/>
                  </a:lnTo>
                  <a:lnTo>
                    <a:pt x="179" y="21"/>
                  </a:lnTo>
                  <a:lnTo>
                    <a:pt x="180" y="21"/>
                  </a:lnTo>
                  <a:lnTo>
                    <a:pt x="180" y="22"/>
                  </a:lnTo>
                  <a:lnTo>
                    <a:pt x="180" y="23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80" y="25"/>
                  </a:lnTo>
                  <a:lnTo>
                    <a:pt x="181" y="25"/>
                  </a:lnTo>
                  <a:lnTo>
                    <a:pt x="180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5" y="27"/>
                  </a:lnTo>
                  <a:lnTo>
                    <a:pt x="186" y="27"/>
                  </a:lnTo>
                  <a:lnTo>
                    <a:pt x="187" y="27"/>
                  </a:lnTo>
                  <a:lnTo>
                    <a:pt x="188" y="27"/>
                  </a:lnTo>
                  <a:lnTo>
                    <a:pt x="189" y="28"/>
                  </a:lnTo>
                  <a:lnTo>
                    <a:pt x="189" y="29"/>
                  </a:lnTo>
                  <a:lnTo>
                    <a:pt x="191" y="29"/>
                  </a:lnTo>
                  <a:lnTo>
                    <a:pt x="191" y="31"/>
                  </a:lnTo>
                  <a:lnTo>
                    <a:pt x="192" y="31"/>
                  </a:lnTo>
                  <a:lnTo>
                    <a:pt x="192" y="32"/>
                  </a:lnTo>
                  <a:lnTo>
                    <a:pt x="191" y="32"/>
                  </a:lnTo>
                  <a:lnTo>
                    <a:pt x="191" y="31"/>
                  </a:lnTo>
                  <a:lnTo>
                    <a:pt x="189" y="31"/>
                  </a:lnTo>
                  <a:lnTo>
                    <a:pt x="188" y="32"/>
                  </a:lnTo>
                  <a:lnTo>
                    <a:pt x="188" y="33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7" y="34"/>
                  </a:lnTo>
                  <a:lnTo>
                    <a:pt x="186" y="34"/>
                  </a:lnTo>
                  <a:lnTo>
                    <a:pt x="185" y="34"/>
                  </a:lnTo>
                  <a:lnTo>
                    <a:pt x="183" y="34"/>
                  </a:lnTo>
                  <a:lnTo>
                    <a:pt x="185" y="35"/>
                  </a:lnTo>
                  <a:lnTo>
                    <a:pt x="185" y="37"/>
                  </a:lnTo>
                  <a:lnTo>
                    <a:pt x="186" y="38"/>
                  </a:lnTo>
                  <a:lnTo>
                    <a:pt x="186" y="39"/>
                  </a:lnTo>
                  <a:lnTo>
                    <a:pt x="185" y="39"/>
                  </a:lnTo>
                  <a:lnTo>
                    <a:pt x="185" y="40"/>
                  </a:lnTo>
                  <a:lnTo>
                    <a:pt x="186" y="40"/>
                  </a:lnTo>
                  <a:lnTo>
                    <a:pt x="186" y="41"/>
                  </a:lnTo>
                  <a:lnTo>
                    <a:pt x="187" y="41"/>
                  </a:lnTo>
                  <a:lnTo>
                    <a:pt x="186" y="43"/>
                  </a:lnTo>
                  <a:lnTo>
                    <a:pt x="186" y="44"/>
                  </a:lnTo>
                  <a:lnTo>
                    <a:pt x="187" y="44"/>
                  </a:lnTo>
                  <a:lnTo>
                    <a:pt x="187" y="45"/>
                  </a:lnTo>
                  <a:lnTo>
                    <a:pt x="187" y="46"/>
                  </a:lnTo>
                  <a:lnTo>
                    <a:pt x="187" y="47"/>
                  </a:lnTo>
                  <a:lnTo>
                    <a:pt x="187" y="49"/>
                  </a:lnTo>
                  <a:lnTo>
                    <a:pt x="188" y="47"/>
                  </a:lnTo>
                  <a:lnTo>
                    <a:pt x="188" y="49"/>
                  </a:lnTo>
                  <a:lnTo>
                    <a:pt x="188" y="50"/>
                  </a:lnTo>
                  <a:lnTo>
                    <a:pt x="187" y="50"/>
                  </a:lnTo>
                  <a:lnTo>
                    <a:pt x="188" y="50"/>
                  </a:lnTo>
                  <a:lnTo>
                    <a:pt x="187" y="51"/>
                  </a:lnTo>
                  <a:lnTo>
                    <a:pt x="187" y="52"/>
                  </a:lnTo>
                  <a:lnTo>
                    <a:pt x="186" y="52"/>
                  </a:lnTo>
                  <a:lnTo>
                    <a:pt x="186" y="53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88" y="54"/>
                  </a:lnTo>
                  <a:lnTo>
                    <a:pt x="188" y="56"/>
                  </a:lnTo>
                  <a:lnTo>
                    <a:pt x="189" y="56"/>
                  </a:lnTo>
                  <a:lnTo>
                    <a:pt x="189" y="57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89" y="60"/>
                  </a:lnTo>
                  <a:lnTo>
                    <a:pt x="191" y="60"/>
                  </a:lnTo>
                  <a:lnTo>
                    <a:pt x="191" y="62"/>
                  </a:lnTo>
                  <a:lnTo>
                    <a:pt x="192" y="62"/>
                  </a:lnTo>
                  <a:lnTo>
                    <a:pt x="192" y="63"/>
                  </a:lnTo>
                  <a:lnTo>
                    <a:pt x="192" y="63"/>
                  </a:lnTo>
                  <a:lnTo>
                    <a:pt x="191" y="63"/>
                  </a:lnTo>
                  <a:lnTo>
                    <a:pt x="189" y="63"/>
                  </a:lnTo>
                  <a:lnTo>
                    <a:pt x="188" y="64"/>
                  </a:lnTo>
                  <a:lnTo>
                    <a:pt x="187" y="64"/>
                  </a:lnTo>
                  <a:lnTo>
                    <a:pt x="187" y="65"/>
                  </a:lnTo>
                  <a:lnTo>
                    <a:pt x="186" y="65"/>
                  </a:lnTo>
                  <a:lnTo>
                    <a:pt x="186" y="64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2" y="63"/>
                  </a:lnTo>
                  <a:lnTo>
                    <a:pt x="181" y="63"/>
                  </a:lnTo>
                  <a:lnTo>
                    <a:pt x="180" y="63"/>
                  </a:lnTo>
                  <a:lnTo>
                    <a:pt x="179" y="63"/>
                  </a:lnTo>
                  <a:lnTo>
                    <a:pt x="177" y="62"/>
                  </a:lnTo>
                  <a:lnTo>
                    <a:pt x="176" y="62"/>
                  </a:lnTo>
                  <a:lnTo>
                    <a:pt x="175" y="62"/>
                  </a:lnTo>
                  <a:lnTo>
                    <a:pt x="174" y="60"/>
                  </a:lnTo>
                  <a:lnTo>
                    <a:pt x="174" y="62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73" y="60"/>
                  </a:lnTo>
                  <a:lnTo>
                    <a:pt x="172" y="60"/>
                  </a:lnTo>
                  <a:lnTo>
                    <a:pt x="172" y="62"/>
                  </a:lnTo>
                  <a:lnTo>
                    <a:pt x="170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67" y="63"/>
                  </a:lnTo>
                  <a:lnTo>
                    <a:pt x="167" y="62"/>
                  </a:lnTo>
                  <a:lnTo>
                    <a:pt x="167" y="63"/>
                  </a:lnTo>
                  <a:lnTo>
                    <a:pt x="167" y="62"/>
                  </a:lnTo>
                  <a:lnTo>
                    <a:pt x="166" y="62"/>
                  </a:lnTo>
                  <a:lnTo>
                    <a:pt x="166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3" y="63"/>
                  </a:lnTo>
                  <a:lnTo>
                    <a:pt x="158" y="64"/>
                  </a:lnTo>
                  <a:lnTo>
                    <a:pt x="156" y="64"/>
                  </a:lnTo>
                  <a:lnTo>
                    <a:pt x="155" y="64"/>
                  </a:lnTo>
                  <a:lnTo>
                    <a:pt x="152" y="63"/>
                  </a:lnTo>
                  <a:lnTo>
                    <a:pt x="150" y="63"/>
                  </a:lnTo>
                  <a:lnTo>
                    <a:pt x="150" y="64"/>
                  </a:lnTo>
                  <a:lnTo>
                    <a:pt x="149" y="64"/>
                  </a:lnTo>
                  <a:lnTo>
                    <a:pt x="148" y="64"/>
                  </a:lnTo>
                  <a:lnTo>
                    <a:pt x="148" y="65"/>
                  </a:lnTo>
                  <a:lnTo>
                    <a:pt x="145" y="65"/>
                  </a:lnTo>
                  <a:lnTo>
                    <a:pt x="145" y="66"/>
                  </a:lnTo>
                  <a:lnTo>
                    <a:pt x="144" y="66"/>
                  </a:lnTo>
                  <a:lnTo>
                    <a:pt x="144" y="68"/>
                  </a:lnTo>
                  <a:lnTo>
                    <a:pt x="142" y="68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5" y="69"/>
                  </a:lnTo>
                  <a:lnTo>
                    <a:pt x="133" y="69"/>
                  </a:lnTo>
                  <a:lnTo>
                    <a:pt x="132" y="69"/>
                  </a:lnTo>
                  <a:lnTo>
                    <a:pt x="131" y="69"/>
                  </a:lnTo>
                  <a:lnTo>
                    <a:pt x="130" y="69"/>
                  </a:lnTo>
                  <a:lnTo>
                    <a:pt x="130" y="68"/>
                  </a:lnTo>
                  <a:lnTo>
                    <a:pt x="129" y="66"/>
                  </a:lnTo>
                  <a:lnTo>
                    <a:pt x="126" y="66"/>
                  </a:lnTo>
                  <a:lnTo>
                    <a:pt x="125" y="66"/>
                  </a:lnTo>
                  <a:lnTo>
                    <a:pt x="124" y="66"/>
                  </a:lnTo>
                  <a:lnTo>
                    <a:pt x="123" y="68"/>
                  </a:lnTo>
                  <a:lnTo>
                    <a:pt x="121" y="68"/>
                  </a:lnTo>
                  <a:lnTo>
                    <a:pt x="120" y="68"/>
                  </a:lnTo>
                  <a:lnTo>
                    <a:pt x="119" y="69"/>
                  </a:lnTo>
                  <a:lnTo>
                    <a:pt x="118" y="70"/>
                  </a:lnTo>
                  <a:lnTo>
                    <a:pt x="117" y="70"/>
                  </a:lnTo>
                  <a:lnTo>
                    <a:pt x="115" y="69"/>
                  </a:lnTo>
                  <a:lnTo>
                    <a:pt x="115" y="69"/>
                  </a:lnTo>
                  <a:lnTo>
                    <a:pt x="114" y="70"/>
                  </a:lnTo>
                  <a:lnTo>
                    <a:pt x="114" y="69"/>
                  </a:lnTo>
                  <a:lnTo>
                    <a:pt x="114" y="68"/>
                  </a:lnTo>
                  <a:lnTo>
                    <a:pt x="113" y="68"/>
                  </a:lnTo>
                  <a:lnTo>
                    <a:pt x="112" y="68"/>
                  </a:lnTo>
                  <a:lnTo>
                    <a:pt x="111" y="66"/>
                  </a:lnTo>
                  <a:lnTo>
                    <a:pt x="111" y="68"/>
                  </a:lnTo>
                  <a:lnTo>
                    <a:pt x="109" y="68"/>
                  </a:lnTo>
                  <a:lnTo>
                    <a:pt x="109" y="69"/>
                  </a:lnTo>
                  <a:lnTo>
                    <a:pt x="109" y="70"/>
                  </a:lnTo>
                  <a:lnTo>
                    <a:pt x="109" y="71"/>
                  </a:lnTo>
                  <a:lnTo>
                    <a:pt x="109" y="72"/>
                  </a:lnTo>
                  <a:lnTo>
                    <a:pt x="109" y="74"/>
                  </a:lnTo>
                  <a:lnTo>
                    <a:pt x="111" y="74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8" y="75"/>
                  </a:lnTo>
                  <a:lnTo>
                    <a:pt x="107" y="75"/>
                  </a:lnTo>
                  <a:lnTo>
                    <a:pt x="107" y="76"/>
                  </a:lnTo>
                  <a:lnTo>
                    <a:pt x="107" y="77"/>
                  </a:lnTo>
                  <a:lnTo>
                    <a:pt x="107" y="78"/>
                  </a:lnTo>
                  <a:lnTo>
                    <a:pt x="107" y="77"/>
                  </a:lnTo>
                  <a:lnTo>
                    <a:pt x="106" y="78"/>
                  </a:lnTo>
                  <a:lnTo>
                    <a:pt x="106" y="80"/>
                  </a:lnTo>
                  <a:lnTo>
                    <a:pt x="105" y="80"/>
                  </a:lnTo>
                  <a:lnTo>
                    <a:pt x="104" y="80"/>
                  </a:lnTo>
                  <a:lnTo>
                    <a:pt x="104" y="78"/>
                  </a:lnTo>
                  <a:lnTo>
                    <a:pt x="102" y="78"/>
                  </a:lnTo>
                  <a:lnTo>
                    <a:pt x="104" y="77"/>
                  </a:lnTo>
                  <a:lnTo>
                    <a:pt x="104" y="76"/>
                  </a:lnTo>
                  <a:lnTo>
                    <a:pt x="102" y="75"/>
                  </a:lnTo>
                  <a:lnTo>
                    <a:pt x="101" y="74"/>
                  </a:lnTo>
                  <a:lnTo>
                    <a:pt x="102" y="74"/>
                  </a:lnTo>
                  <a:lnTo>
                    <a:pt x="102" y="72"/>
                  </a:lnTo>
                  <a:lnTo>
                    <a:pt x="102" y="71"/>
                  </a:lnTo>
                  <a:lnTo>
                    <a:pt x="104" y="71"/>
                  </a:lnTo>
                  <a:lnTo>
                    <a:pt x="105" y="71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6" y="68"/>
                  </a:lnTo>
                  <a:lnTo>
                    <a:pt x="105" y="66"/>
                  </a:lnTo>
                  <a:lnTo>
                    <a:pt x="105" y="65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2" y="66"/>
                  </a:lnTo>
                  <a:lnTo>
                    <a:pt x="102" y="68"/>
                  </a:lnTo>
                  <a:lnTo>
                    <a:pt x="101" y="68"/>
                  </a:lnTo>
                  <a:lnTo>
                    <a:pt x="100" y="68"/>
                  </a:lnTo>
                  <a:lnTo>
                    <a:pt x="100" y="69"/>
                  </a:lnTo>
                  <a:lnTo>
                    <a:pt x="100" y="68"/>
                  </a:lnTo>
                  <a:lnTo>
                    <a:pt x="100" y="69"/>
                  </a:lnTo>
                  <a:lnTo>
                    <a:pt x="99" y="69"/>
                  </a:lnTo>
                  <a:lnTo>
                    <a:pt x="100" y="69"/>
                  </a:lnTo>
                  <a:lnTo>
                    <a:pt x="100" y="68"/>
                  </a:lnTo>
                  <a:lnTo>
                    <a:pt x="100" y="69"/>
                  </a:lnTo>
                  <a:lnTo>
                    <a:pt x="101" y="69"/>
                  </a:lnTo>
                  <a:lnTo>
                    <a:pt x="100" y="69"/>
                  </a:lnTo>
                  <a:lnTo>
                    <a:pt x="100" y="70"/>
                  </a:lnTo>
                  <a:lnTo>
                    <a:pt x="99" y="70"/>
                  </a:lnTo>
                  <a:lnTo>
                    <a:pt x="98" y="70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4" y="69"/>
                  </a:lnTo>
                  <a:lnTo>
                    <a:pt x="93" y="69"/>
                  </a:lnTo>
                  <a:lnTo>
                    <a:pt x="92" y="69"/>
                  </a:lnTo>
                  <a:lnTo>
                    <a:pt x="93" y="68"/>
                  </a:lnTo>
                  <a:lnTo>
                    <a:pt x="92" y="68"/>
                  </a:lnTo>
                  <a:lnTo>
                    <a:pt x="90" y="68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89" y="68"/>
                  </a:lnTo>
                  <a:lnTo>
                    <a:pt x="88" y="68"/>
                  </a:lnTo>
                  <a:lnTo>
                    <a:pt x="88" y="69"/>
                  </a:lnTo>
                  <a:lnTo>
                    <a:pt x="87" y="69"/>
                  </a:lnTo>
                  <a:lnTo>
                    <a:pt x="87" y="70"/>
                  </a:lnTo>
                  <a:lnTo>
                    <a:pt x="86" y="71"/>
                  </a:lnTo>
                  <a:lnTo>
                    <a:pt x="86" y="72"/>
                  </a:lnTo>
                  <a:lnTo>
                    <a:pt x="84" y="72"/>
                  </a:lnTo>
                  <a:lnTo>
                    <a:pt x="84" y="74"/>
                  </a:lnTo>
                  <a:lnTo>
                    <a:pt x="83" y="74"/>
                  </a:lnTo>
                  <a:lnTo>
                    <a:pt x="84" y="74"/>
                  </a:lnTo>
                  <a:lnTo>
                    <a:pt x="83" y="75"/>
                  </a:lnTo>
                  <a:lnTo>
                    <a:pt x="83" y="74"/>
                  </a:lnTo>
                  <a:lnTo>
                    <a:pt x="82" y="74"/>
                  </a:lnTo>
                  <a:lnTo>
                    <a:pt x="82" y="75"/>
                  </a:lnTo>
                  <a:lnTo>
                    <a:pt x="81" y="75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0" y="75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77" y="76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6"/>
                  </a:lnTo>
                  <a:lnTo>
                    <a:pt x="74" y="76"/>
                  </a:lnTo>
                  <a:lnTo>
                    <a:pt x="73" y="76"/>
                  </a:lnTo>
                  <a:lnTo>
                    <a:pt x="73" y="77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69" y="76"/>
                  </a:lnTo>
                  <a:lnTo>
                    <a:pt x="68" y="76"/>
                  </a:lnTo>
                  <a:lnTo>
                    <a:pt x="67" y="76"/>
                  </a:lnTo>
                  <a:lnTo>
                    <a:pt x="67" y="75"/>
                  </a:lnTo>
                  <a:lnTo>
                    <a:pt x="65" y="74"/>
                  </a:lnTo>
                  <a:lnTo>
                    <a:pt x="65" y="72"/>
                  </a:lnTo>
                  <a:lnTo>
                    <a:pt x="64" y="72"/>
                  </a:lnTo>
                  <a:lnTo>
                    <a:pt x="64" y="71"/>
                  </a:lnTo>
                  <a:lnTo>
                    <a:pt x="63" y="71"/>
                  </a:lnTo>
                  <a:lnTo>
                    <a:pt x="63" y="70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58" y="69"/>
                  </a:lnTo>
                  <a:lnTo>
                    <a:pt x="58" y="68"/>
                  </a:lnTo>
                  <a:lnTo>
                    <a:pt x="57" y="68"/>
                  </a:lnTo>
                  <a:lnTo>
                    <a:pt x="53" y="66"/>
                  </a:lnTo>
                  <a:lnTo>
                    <a:pt x="51" y="66"/>
                  </a:lnTo>
                  <a:lnTo>
                    <a:pt x="50" y="66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9" y="69"/>
                  </a:lnTo>
                  <a:lnTo>
                    <a:pt x="50" y="69"/>
                  </a:lnTo>
                  <a:lnTo>
                    <a:pt x="49" y="69"/>
                  </a:lnTo>
                  <a:lnTo>
                    <a:pt x="49" y="70"/>
                  </a:lnTo>
                  <a:lnTo>
                    <a:pt x="50" y="70"/>
                  </a:lnTo>
                  <a:lnTo>
                    <a:pt x="49" y="71"/>
                  </a:lnTo>
                  <a:lnTo>
                    <a:pt x="49" y="72"/>
                  </a:lnTo>
                  <a:lnTo>
                    <a:pt x="49" y="74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5"/>
                  </a:lnTo>
                  <a:lnTo>
                    <a:pt x="46" y="74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3" y="75"/>
                  </a:lnTo>
                  <a:lnTo>
                    <a:pt x="42" y="75"/>
                  </a:lnTo>
                  <a:lnTo>
                    <a:pt x="42" y="76"/>
                  </a:lnTo>
                  <a:lnTo>
                    <a:pt x="40" y="76"/>
                  </a:lnTo>
                  <a:lnTo>
                    <a:pt x="42" y="76"/>
                  </a:lnTo>
                  <a:lnTo>
                    <a:pt x="40" y="76"/>
                  </a:lnTo>
                  <a:lnTo>
                    <a:pt x="39" y="76"/>
                  </a:lnTo>
                  <a:lnTo>
                    <a:pt x="39" y="75"/>
                  </a:lnTo>
                  <a:lnTo>
                    <a:pt x="39" y="76"/>
                  </a:lnTo>
                  <a:lnTo>
                    <a:pt x="39" y="75"/>
                  </a:lnTo>
                  <a:lnTo>
                    <a:pt x="38" y="75"/>
                  </a:lnTo>
                  <a:lnTo>
                    <a:pt x="37" y="75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4" y="72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71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4" y="69"/>
                  </a:lnTo>
                  <a:lnTo>
                    <a:pt x="34" y="70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2" y="68"/>
                  </a:lnTo>
                  <a:lnTo>
                    <a:pt x="32" y="69"/>
                  </a:lnTo>
                  <a:lnTo>
                    <a:pt x="31" y="69"/>
                  </a:lnTo>
                  <a:lnTo>
                    <a:pt x="32" y="69"/>
                  </a:lnTo>
                  <a:lnTo>
                    <a:pt x="31" y="69"/>
                  </a:lnTo>
                  <a:lnTo>
                    <a:pt x="32" y="70"/>
                  </a:lnTo>
                  <a:lnTo>
                    <a:pt x="32" y="69"/>
                  </a:lnTo>
                  <a:lnTo>
                    <a:pt x="32" y="70"/>
                  </a:lnTo>
                  <a:lnTo>
                    <a:pt x="31" y="70"/>
                  </a:lnTo>
                  <a:lnTo>
                    <a:pt x="31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30" y="66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8" y="66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7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6" y="68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5" y="70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70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9" y="68"/>
                  </a:lnTo>
                  <a:lnTo>
                    <a:pt x="20" y="68"/>
                  </a:lnTo>
                  <a:lnTo>
                    <a:pt x="21" y="68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5" y="66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1" y="65"/>
                  </a:lnTo>
                  <a:lnTo>
                    <a:pt x="21" y="64"/>
                  </a:lnTo>
                  <a:lnTo>
                    <a:pt x="21" y="65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5" y="64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19" y="62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5" y="62"/>
                  </a:lnTo>
                  <a:lnTo>
                    <a:pt x="15" y="60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4" y="58"/>
                  </a:lnTo>
                  <a:lnTo>
                    <a:pt x="14" y="57"/>
                  </a:lnTo>
                  <a:lnTo>
                    <a:pt x="13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5" y="53"/>
                  </a:lnTo>
                  <a:lnTo>
                    <a:pt x="16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9" y="50"/>
                  </a:lnTo>
                  <a:lnTo>
                    <a:pt x="9" y="51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9"/>
                  </a:lnTo>
                  <a:lnTo>
                    <a:pt x="10" y="49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3" y="41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1" y="20"/>
                  </a:lnTo>
                  <a:lnTo>
                    <a:pt x="32" y="19"/>
                  </a:lnTo>
                  <a:lnTo>
                    <a:pt x="33" y="19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40" y="17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2" y="16"/>
                  </a:lnTo>
                  <a:lnTo>
                    <a:pt x="42" y="17"/>
                  </a:lnTo>
                  <a:lnTo>
                    <a:pt x="40" y="16"/>
                  </a:lnTo>
                  <a:lnTo>
                    <a:pt x="37" y="16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9" y="12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2" y="13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6" y="13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2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62" y="7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4" y="1"/>
                  </a:lnTo>
                  <a:lnTo>
                    <a:pt x="87" y="2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4" y="2"/>
                  </a:lnTo>
                  <a:lnTo>
                    <a:pt x="95" y="3"/>
                  </a:lnTo>
                  <a:lnTo>
                    <a:pt x="95" y="4"/>
                  </a:lnTo>
                  <a:lnTo>
                    <a:pt x="96" y="4"/>
                  </a:lnTo>
                  <a:lnTo>
                    <a:pt x="98" y="6"/>
                  </a:lnTo>
                  <a:lnTo>
                    <a:pt x="99" y="6"/>
                  </a:lnTo>
                  <a:lnTo>
                    <a:pt x="100" y="6"/>
                  </a:lnTo>
                  <a:lnTo>
                    <a:pt x="101" y="6"/>
                  </a:lnTo>
                  <a:lnTo>
                    <a:pt x="102" y="4"/>
                  </a:lnTo>
                  <a:lnTo>
                    <a:pt x="104" y="4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5" y="7"/>
                  </a:lnTo>
                  <a:lnTo>
                    <a:pt x="106" y="8"/>
                  </a:lnTo>
                  <a:lnTo>
                    <a:pt x="106" y="9"/>
                  </a:lnTo>
                  <a:lnTo>
                    <a:pt x="107" y="9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7" y="12"/>
                  </a:lnTo>
                  <a:lnTo>
                    <a:pt x="118" y="13"/>
                  </a:lnTo>
                  <a:lnTo>
                    <a:pt x="119" y="13"/>
                  </a:lnTo>
                  <a:lnTo>
                    <a:pt x="119" y="12"/>
                  </a:lnTo>
                  <a:lnTo>
                    <a:pt x="120" y="12"/>
                  </a:lnTo>
                  <a:lnTo>
                    <a:pt x="121" y="12"/>
                  </a:lnTo>
                  <a:lnTo>
                    <a:pt x="121" y="13"/>
                  </a:lnTo>
                  <a:lnTo>
                    <a:pt x="123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5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9" y="15"/>
                  </a:lnTo>
                  <a:lnTo>
                    <a:pt x="129" y="14"/>
                  </a:lnTo>
                  <a:lnTo>
                    <a:pt x="130" y="14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2" y="13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7" y="13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39" y="13"/>
                  </a:lnTo>
                  <a:lnTo>
                    <a:pt x="141" y="13"/>
                  </a:lnTo>
                  <a:lnTo>
                    <a:pt x="141" y="14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5" y="14"/>
                  </a:lnTo>
                  <a:lnTo>
                    <a:pt x="146" y="14"/>
                  </a:lnTo>
                  <a:lnTo>
                    <a:pt x="148" y="13"/>
                  </a:lnTo>
                  <a:lnTo>
                    <a:pt x="149" y="13"/>
                  </a:lnTo>
                  <a:lnTo>
                    <a:pt x="150" y="13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1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5" y="9"/>
                  </a:lnTo>
                  <a:lnTo>
                    <a:pt x="156" y="9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8" y="8"/>
                  </a:lnTo>
                  <a:lnTo>
                    <a:pt x="158" y="7"/>
                  </a:lnTo>
                  <a:lnTo>
                    <a:pt x="160" y="7"/>
                  </a:lnTo>
                  <a:lnTo>
                    <a:pt x="161" y="7"/>
                  </a:lnTo>
                  <a:lnTo>
                    <a:pt x="162" y="7"/>
                  </a:lnTo>
                  <a:lnTo>
                    <a:pt x="162" y="8"/>
                  </a:lnTo>
                  <a:lnTo>
                    <a:pt x="162" y="7"/>
                  </a:lnTo>
                  <a:lnTo>
                    <a:pt x="163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7"/>
                  </a:lnTo>
                  <a:lnTo>
                    <a:pt x="169" y="8"/>
                  </a:lnTo>
                  <a:lnTo>
                    <a:pt x="169" y="7"/>
                  </a:lnTo>
                  <a:lnTo>
                    <a:pt x="170" y="6"/>
                  </a:lnTo>
                  <a:lnTo>
                    <a:pt x="173" y="6"/>
                  </a:lnTo>
                  <a:lnTo>
                    <a:pt x="172" y="7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73" y="8"/>
                  </a:lnTo>
                  <a:lnTo>
                    <a:pt x="174" y="9"/>
                  </a:lnTo>
                  <a:lnTo>
                    <a:pt x="175" y="9"/>
                  </a:lnTo>
                  <a:lnTo>
                    <a:pt x="174" y="10"/>
                  </a:lnTo>
                  <a:lnTo>
                    <a:pt x="175" y="10"/>
                  </a:lnTo>
                  <a:lnTo>
                    <a:pt x="175" y="12"/>
                  </a:lnTo>
                  <a:lnTo>
                    <a:pt x="176" y="10"/>
                  </a:lnTo>
                  <a:lnTo>
                    <a:pt x="177" y="10"/>
                  </a:lnTo>
                  <a:lnTo>
                    <a:pt x="177" y="12"/>
                  </a:lnTo>
                  <a:close/>
                  <a:moveTo>
                    <a:pt x="24" y="1"/>
                  </a:moveTo>
                  <a:lnTo>
                    <a:pt x="24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close/>
                  <a:moveTo>
                    <a:pt x="3" y="29"/>
                  </a:moveTo>
                  <a:lnTo>
                    <a:pt x="3" y="31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29"/>
                  </a:lnTo>
                  <a:close/>
                  <a:moveTo>
                    <a:pt x="3" y="25"/>
                  </a:moveTo>
                  <a:lnTo>
                    <a:pt x="2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5"/>
                  </a:lnTo>
                  <a:close/>
                  <a:moveTo>
                    <a:pt x="20" y="19"/>
                  </a:move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0" y="19"/>
                  </a:lnTo>
                  <a:close/>
                  <a:moveTo>
                    <a:pt x="20" y="21"/>
                  </a:moveTo>
                  <a:lnTo>
                    <a:pt x="19" y="21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2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3231">
              <a:extLst>
                <a:ext uri="{FF2B5EF4-FFF2-40B4-BE49-F238E27FC236}">
                  <a16:creationId xmlns:a16="http://schemas.microsoft.com/office/drawing/2014/main" id="{AEC8B93B-0B57-F01A-FD8C-EA38ACD2F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3239" y="1860551"/>
              <a:ext cx="358775" cy="315913"/>
            </a:xfrm>
            <a:custGeom>
              <a:avLst/>
              <a:gdLst>
                <a:gd name="T0" fmla="*/ 168 w 226"/>
                <a:gd name="T1" fmla="*/ 6 h 199"/>
                <a:gd name="T2" fmla="*/ 175 w 226"/>
                <a:gd name="T3" fmla="*/ 12 h 199"/>
                <a:gd name="T4" fmla="*/ 184 w 226"/>
                <a:gd name="T5" fmla="*/ 14 h 199"/>
                <a:gd name="T6" fmla="*/ 196 w 226"/>
                <a:gd name="T7" fmla="*/ 14 h 199"/>
                <a:gd name="T8" fmla="*/ 205 w 226"/>
                <a:gd name="T9" fmla="*/ 18 h 199"/>
                <a:gd name="T10" fmla="*/ 213 w 226"/>
                <a:gd name="T11" fmla="*/ 18 h 199"/>
                <a:gd name="T12" fmla="*/ 212 w 226"/>
                <a:gd name="T13" fmla="*/ 26 h 199"/>
                <a:gd name="T14" fmla="*/ 200 w 226"/>
                <a:gd name="T15" fmla="*/ 33 h 199"/>
                <a:gd name="T16" fmla="*/ 188 w 226"/>
                <a:gd name="T17" fmla="*/ 43 h 199"/>
                <a:gd name="T18" fmla="*/ 183 w 226"/>
                <a:gd name="T19" fmla="*/ 48 h 199"/>
                <a:gd name="T20" fmla="*/ 180 w 226"/>
                <a:gd name="T21" fmla="*/ 60 h 199"/>
                <a:gd name="T22" fmla="*/ 183 w 226"/>
                <a:gd name="T23" fmla="*/ 67 h 199"/>
                <a:gd name="T24" fmla="*/ 176 w 226"/>
                <a:gd name="T25" fmla="*/ 73 h 199"/>
                <a:gd name="T26" fmla="*/ 174 w 226"/>
                <a:gd name="T27" fmla="*/ 81 h 199"/>
                <a:gd name="T28" fmla="*/ 164 w 226"/>
                <a:gd name="T29" fmla="*/ 85 h 199"/>
                <a:gd name="T30" fmla="*/ 157 w 226"/>
                <a:gd name="T31" fmla="*/ 89 h 199"/>
                <a:gd name="T32" fmla="*/ 146 w 226"/>
                <a:gd name="T33" fmla="*/ 92 h 199"/>
                <a:gd name="T34" fmla="*/ 136 w 226"/>
                <a:gd name="T35" fmla="*/ 93 h 199"/>
                <a:gd name="T36" fmla="*/ 127 w 226"/>
                <a:gd name="T37" fmla="*/ 99 h 199"/>
                <a:gd name="T38" fmla="*/ 120 w 226"/>
                <a:gd name="T39" fmla="*/ 94 h 199"/>
                <a:gd name="T40" fmla="*/ 119 w 226"/>
                <a:gd name="T41" fmla="*/ 88 h 199"/>
                <a:gd name="T42" fmla="*/ 108 w 226"/>
                <a:gd name="T43" fmla="*/ 86 h 199"/>
                <a:gd name="T44" fmla="*/ 109 w 226"/>
                <a:gd name="T45" fmla="*/ 76 h 199"/>
                <a:gd name="T46" fmla="*/ 108 w 226"/>
                <a:gd name="T47" fmla="*/ 70 h 199"/>
                <a:gd name="T48" fmla="*/ 110 w 226"/>
                <a:gd name="T49" fmla="*/ 60 h 199"/>
                <a:gd name="T50" fmla="*/ 112 w 226"/>
                <a:gd name="T51" fmla="*/ 54 h 199"/>
                <a:gd name="T52" fmla="*/ 114 w 226"/>
                <a:gd name="T53" fmla="*/ 43 h 199"/>
                <a:gd name="T54" fmla="*/ 116 w 226"/>
                <a:gd name="T55" fmla="*/ 32 h 199"/>
                <a:gd name="T56" fmla="*/ 116 w 226"/>
                <a:gd name="T57" fmla="*/ 25 h 199"/>
                <a:gd name="T58" fmla="*/ 107 w 226"/>
                <a:gd name="T59" fmla="*/ 26 h 199"/>
                <a:gd name="T60" fmla="*/ 100 w 226"/>
                <a:gd name="T61" fmla="*/ 24 h 199"/>
                <a:gd name="T62" fmla="*/ 94 w 226"/>
                <a:gd name="T63" fmla="*/ 25 h 199"/>
                <a:gd name="T64" fmla="*/ 96 w 226"/>
                <a:gd name="T65" fmla="*/ 18 h 199"/>
                <a:gd name="T66" fmla="*/ 94 w 226"/>
                <a:gd name="T67" fmla="*/ 15 h 199"/>
                <a:gd name="T68" fmla="*/ 90 w 226"/>
                <a:gd name="T69" fmla="*/ 12 h 199"/>
                <a:gd name="T70" fmla="*/ 94 w 226"/>
                <a:gd name="T71" fmla="*/ 5 h 199"/>
                <a:gd name="T72" fmla="*/ 99 w 226"/>
                <a:gd name="T73" fmla="*/ 3 h 199"/>
                <a:gd name="T74" fmla="*/ 103 w 226"/>
                <a:gd name="T75" fmla="*/ 0 h 199"/>
                <a:gd name="T76" fmla="*/ 110 w 226"/>
                <a:gd name="T77" fmla="*/ 1 h 199"/>
                <a:gd name="T78" fmla="*/ 122 w 226"/>
                <a:gd name="T79" fmla="*/ 1 h 199"/>
                <a:gd name="T80" fmla="*/ 133 w 226"/>
                <a:gd name="T81" fmla="*/ 3 h 199"/>
                <a:gd name="T82" fmla="*/ 145 w 226"/>
                <a:gd name="T83" fmla="*/ 2 h 199"/>
                <a:gd name="T84" fmla="*/ 153 w 226"/>
                <a:gd name="T85" fmla="*/ 3 h 199"/>
                <a:gd name="T86" fmla="*/ 161 w 226"/>
                <a:gd name="T87" fmla="*/ 5 h 199"/>
                <a:gd name="T88" fmla="*/ 0 w 226"/>
                <a:gd name="T89" fmla="*/ 199 h 199"/>
                <a:gd name="T90" fmla="*/ 23 w 226"/>
                <a:gd name="T91" fmla="*/ 196 h 199"/>
                <a:gd name="T92" fmla="*/ 11 w 226"/>
                <a:gd name="T93" fmla="*/ 193 h 199"/>
                <a:gd name="T94" fmla="*/ 13 w 226"/>
                <a:gd name="T95" fmla="*/ 194 h 199"/>
                <a:gd name="T96" fmla="*/ 20 w 226"/>
                <a:gd name="T97" fmla="*/ 188 h 199"/>
                <a:gd name="T98" fmla="*/ 43 w 226"/>
                <a:gd name="T99" fmla="*/ 191 h 199"/>
                <a:gd name="T100" fmla="*/ 40 w 226"/>
                <a:gd name="T101" fmla="*/ 192 h 199"/>
                <a:gd name="T102" fmla="*/ 2 w 226"/>
                <a:gd name="T103" fmla="*/ 186 h 199"/>
                <a:gd name="T104" fmla="*/ 45 w 226"/>
                <a:gd name="T105" fmla="*/ 185 h 199"/>
                <a:gd name="T106" fmla="*/ 175 w 226"/>
                <a:gd name="T107" fmla="*/ 80 h 199"/>
                <a:gd name="T108" fmla="*/ 196 w 226"/>
                <a:gd name="T109" fmla="*/ 64 h 199"/>
                <a:gd name="T110" fmla="*/ 217 w 226"/>
                <a:gd name="T111" fmla="*/ 54 h 199"/>
                <a:gd name="T112" fmla="*/ 210 w 226"/>
                <a:gd name="T113" fmla="*/ 56 h 199"/>
                <a:gd name="T114" fmla="*/ 212 w 226"/>
                <a:gd name="T115" fmla="*/ 51 h 199"/>
                <a:gd name="T116" fmla="*/ 225 w 226"/>
                <a:gd name="T117" fmla="*/ 52 h 199"/>
                <a:gd name="T118" fmla="*/ 224 w 226"/>
                <a:gd name="T119" fmla="*/ 5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" h="199">
                  <a:moveTo>
                    <a:pt x="128" y="103"/>
                  </a:moveTo>
                  <a:lnTo>
                    <a:pt x="127" y="103"/>
                  </a:lnTo>
                  <a:lnTo>
                    <a:pt x="127" y="101"/>
                  </a:lnTo>
                  <a:lnTo>
                    <a:pt x="128" y="101"/>
                  </a:lnTo>
                  <a:lnTo>
                    <a:pt x="128" y="103"/>
                  </a:lnTo>
                  <a:close/>
                  <a:moveTo>
                    <a:pt x="164" y="3"/>
                  </a:moveTo>
                  <a:lnTo>
                    <a:pt x="164" y="5"/>
                  </a:lnTo>
                  <a:lnTo>
                    <a:pt x="164" y="6"/>
                  </a:lnTo>
                  <a:lnTo>
                    <a:pt x="165" y="6"/>
                  </a:lnTo>
                  <a:lnTo>
                    <a:pt x="165" y="5"/>
                  </a:lnTo>
                  <a:lnTo>
                    <a:pt x="165" y="6"/>
                  </a:lnTo>
                  <a:lnTo>
                    <a:pt x="167" y="6"/>
                  </a:lnTo>
                  <a:lnTo>
                    <a:pt x="168" y="6"/>
                  </a:lnTo>
                  <a:lnTo>
                    <a:pt x="168" y="7"/>
                  </a:lnTo>
                  <a:lnTo>
                    <a:pt x="168" y="8"/>
                  </a:lnTo>
                  <a:lnTo>
                    <a:pt x="168" y="9"/>
                  </a:lnTo>
                  <a:lnTo>
                    <a:pt x="169" y="9"/>
                  </a:lnTo>
                  <a:lnTo>
                    <a:pt x="169" y="8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3" y="11"/>
                  </a:lnTo>
                  <a:lnTo>
                    <a:pt x="174" y="11"/>
                  </a:lnTo>
                  <a:lnTo>
                    <a:pt x="175" y="11"/>
                  </a:lnTo>
                  <a:lnTo>
                    <a:pt x="175" y="12"/>
                  </a:lnTo>
                  <a:lnTo>
                    <a:pt x="176" y="12"/>
                  </a:lnTo>
                  <a:lnTo>
                    <a:pt x="176" y="13"/>
                  </a:lnTo>
                  <a:lnTo>
                    <a:pt x="177" y="13"/>
                  </a:lnTo>
                  <a:lnTo>
                    <a:pt x="177" y="12"/>
                  </a:lnTo>
                  <a:lnTo>
                    <a:pt x="178" y="13"/>
                  </a:lnTo>
                  <a:lnTo>
                    <a:pt x="178" y="12"/>
                  </a:lnTo>
                  <a:lnTo>
                    <a:pt x="180" y="12"/>
                  </a:lnTo>
                  <a:lnTo>
                    <a:pt x="180" y="13"/>
                  </a:lnTo>
                  <a:lnTo>
                    <a:pt x="181" y="13"/>
                  </a:lnTo>
                  <a:lnTo>
                    <a:pt x="182" y="14"/>
                  </a:lnTo>
                  <a:lnTo>
                    <a:pt x="183" y="14"/>
                  </a:lnTo>
                  <a:lnTo>
                    <a:pt x="183" y="13"/>
                  </a:lnTo>
                  <a:lnTo>
                    <a:pt x="184" y="14"/>
                  </a:lnTo>
                  <a:lnTo>
                    <a:pt x="186" y="13"/>
                  </a:lnTo>
                  <a:lnTo>
                    <a:pt x="186" y="14"/>
                  </a:lnTo>
                  <a:lnTo>
                    <a:pt x="187" y="14"/>
                  </a:lnTo>
                  <a:lnTo>
                    <a:pt x="188" y="14"/>
                  </a:lnTo>
                  <a:lnTo>
                    <a:pt x="188" y="13"/>
                  </a:lnTo>
                  <a:lnTo>
                    <a:pt x="188" y="12"/>
                  </a:lnTo>
                  <a:lnTo>
                    <a:pt x="189" y="12"/>
                  </a:lnTo>
                  <a:lnTo>
                    <a:pt x="190" y="12"/>
                  </a:lnTo>
                  <a:lnTo>
                    <a:pt x="192" y="13"/>
                  </a:lnTo>
                  <a:lnTo>
                    <a:pt x="193" y="13"/>
                  </a:lnTo>
                  <a:lnTo>
                    <a:pt x="194" y="14"/>
                  </a:lnTo>
                  <a:lnTo>
                    <a:pt x="195" y="14"/>
                  </a:lnTo>
                  <a:lnTo>
                    <a:pt x="196" y="14"/>
                  </a:lnTo>
                  <a:lnTo>
                    <a:pt x="196" y="15"/>
                  </a:lnTo>
                  <a:lnTo>
                    <a:pt x="196" y="17"/>
                  </a:lnTo>
                  <a:lnTo>
                    <a:pt x="196" y="18"/>
                  </a:lnTo>
                  <a:lnTo>
                    <a:pt x="198" y="18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1" y="18"/>
                  </a:lnTo>
                  <a:lnTo>
                    <a:pt x="202" y="18"/>
                  </a:lnTo>
                  <a:lnTo>
                    <a:pt x="202" y="19"/>
                  </a:lnTo>
                  <a:lnTo>
                    <a:pt x="204" y="19"/>
                  </a:lnTo>
                  <a:lnTo>
                    <a:pt x="204" y="18"/>
                  </a:lnTo>
                  <a:lnTo>
                    <a:pt x="205" y="18"/>
                  </a:lnTo>
                  <a:lnTo>
                    <a:pt x="206" y="18"/>
                  </a:lnTo>
                  <a:lnTo>
                    <a:pt x="207" y="18"/>
                  </a:lnTo>
                  <a:lnTo>
                    <a:pt x="207" y="19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8"/>
                  </a:lnTo>
                  <a:lnTo>
                    <a:pt x="211" y="18"/>
                  </a:lnTo>
                  <a:lnTo>
                    <a:pt x="212" y="18"/>
                  </a:lnTo>
                  <a:lnTo>
                    <a:pt x="212" y="17"/>
                  </a:lnTo>
                  <a:lnTo>
                    <a:pt x="212" y="18"/>
                  </a:lnTo>
                  <a:lnTo>
                    <a:pt x="212" y="17"/>
                  </a:lnTo>
                  <a:lnTo>
                    <a:pt x="212" y="18"/>
                  </a:lnTo>
                  <a:lnTo>
                    <a:pt x="213" y="18"/>
                  </a:lnTo>
                  <a:lnTo>
                    <a:pt x="213" y="19"/>
                  </a:lnTo>
                  <a:lnTo>
                    <a:pt x="214" y="19"/>
                  </a:lnTo>
                  <a:lnTo>
                    <a:pt x="215" y="19"/>
                  </a:lnTo>
                  <a:lnTo>
                    <a:pt x="214" y="20"/>
                  </a:lnTo>
                  <a:lnTo>
                    <a:pt x="213" y="20"/>
                  </a:lnTo>
                  <a:lnTo>
                    <a:pt x="213" y="21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4" y="24"/>
                  </a:lnTo>
                  <a:lnTo>
                    <a:pt x="214" y="25"/>
                  </a:lnTo>
                  <a:lnTo>
                    <a:pt x="213" y="25"/>
                  </a:lnTo>
                  <a:lnTo>
                    <a:pt x="213" y="26"/>
                  </a:lnTo>
                  <a:lnTo>
                    <a:pt x="212" y="26"/>
                  </a:lnTo>
                  <a:lnTo>
                    <a:pt x="212" y="27"/>
                  </a:lnTo>
                  <a:lnTo>
                    <a:pt x="211" y="29"/>
                  </a:lnTo>
                  <a:lnTo>
                    <a:pt x="210" y="29"/>
                  </a:lnTo>
                  <a:lnTo>
                    <a:pt x="207" y="29"/>
                  </a:lnTo>
                  <a:lnTo>
                    <a:pt x="207" y="30"/>
                  </a:lnTo>
                  <a:lnTo>
                    <a:pt x="206" y="30"/>
                  </a:lnTo>
                  <a:lnTo>
                    <a:pt x="205" y="30"/>
                  </a:lnTo>
                  <a:lnTo>
                    <a:pt x="205" y="31"/>
                  </a:lnTo>
                  <a:lnTo>
                    <a:pt x="205" y="32"/>
                  </a:lnTo>
                  <a:lnTo>
                    <a:pt x="204" y="32"/>
                  </a:lnTo>
                  <a:lnTo>
                    <a:pt x="202" y="33"/>
                  </a:lnTo>
                  <a:lnTo>
                    <a:pt x="201" y="33"/>
                  </a:lnTo>
                  <a:lnTo>
                    <a:pt x="200" y="33"/>
                  </a:lnTo>
                  <a:lnTo>
                    <a:pt x="199" y="33"/>
                  </a:lnTo>
                  <a:lnTo>
                    <a:pt x="198" y="33"/>
                  </a:lnTo>
                  <a:lnTo>
                    <a:pt x="195" y="35"/>
                  </a:lnTo>
                  <a:lnTo>
                    <a:pt x="194" y="35"/>
                  </a:lnTo>
                  <a:lnTo>
                    <a:pt x="194" y="36"/>
                  </a:lnTo>
                  <a:lnTo>
                    <a:pt x="193" y="36"/>
                  </a:lnTo>
                  <a:lnTo>
                    <a:pt x="192" y="36"/>
                  </a:lnTo>
                  <a:lnTo>
                    <a:pt x="190" y="37"/>
                  </a:lnTo>
                  <a:lnTo>
                    <a:pt x="190" y="38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89" y="42"/>
                  </a:lnTo>
                  <a:lnTo>
                    <a:pt x="188" y="43"/>
                  </a:lnTo>
                  <a:lnTo>
                    <a:pt x="188" y="42"/>
                  </a:lnTo>
                  <a:lnTo>
                    <a:pt x="188" y="43"/>
                  </a:lnTo>
                  <a:lnTo>
                    <a:pt x="189" y="42"/>
                  </a:lnTo>
                  <a:lnTo>
                    <a:pt x="188" y="42"/>
                  </a:lnTo>
                  <a:lnTo>
                    <a:pt x="187" y="42"/>
                  </a:lnTo>
                  <a:lnTo>
                    <a:pt x="187" y="43"/>
                  </a:lnTo>
                  <a:lnTo>
                    <a:pt x="187" y="44"/>
                  </a:lnTo>
                  <a:lnTo>
                    <a:pt x="186" y="44"/>
                  </a:lnTo>
                  <a:lnTo>
                    <a:pt x="186" y="45"/>
                  </a:lnTo>
                  <a:lnTo>
                    <a:pt x="186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3" y="48"/>
                  </a:lnTo>
                  <a:lnTo>
                    <a:pt x="183" y="49"/>
                  </a:lnTo>
                  <a:lnTo>
                    <a:pt x="183" y="50"/>
                  </a:lnTo>
                  <a:lnTo>
                    <a:pt x="183" y="51"/>
                  </a:lnTo>
                  <a:lnTo>
                    <a:pt x="182" y="51"/>
                  </a:lnTo>
                  <a:lnTo>
                    <a:pt x="182" y="52"/>
                  </a:lnTo>
                  <a:lnTo>
                    <a:pt x="181" y="54"/>
                  </a:lnTo>
                  <a:lnTo>
                    <a:pt x="181" y="55"/>
                  </a:lnTo>
                  <a:lnTo>
                    <a:pt x="180" y="55"/>
                  </a:lnTo>
                  <a:lnTo>
                    <a:pt x="180" y="56"/>
                  </a:lnTo>
                  <a:lnTo>
                    <a:pt x="180" y="57"/>
                  </a:lnTo>
                  <a:lnTo>
                    <a:pt x="180" y="57"/>
                  </a:lnTo>
                  <a:lnTo>
                    <a:pt x="180" y="58"/>
                  </a:lnTo>
                  <a:lnTo>
                    <a:pt x="180" y="60"/>
                  </a:lnTo>
                  <a:lnTo>
                    <a:pt x="181" y="60"/>
                  </a:lnTo>
                  <a:lnTo>
                    <a:pt x="180" y="61"/>
                  </a:lnTo>
                  <a:lnTo>
                    <a:pt x="181" y="61"/>
                  </a:lnTo>
                  <a:lnTo>
                    <a:pt x="181" y="62"/>
                  </a:lnTo>
                  <a:lnTo>
                    <a:pt x="181" y="63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3" y="64"/>
                  </a:lnTo>
                  <a:lnTo>
                    <a:pt x="183" y="64"/>
                  </a:lnTo>
                  <a:lnTo>
                    <a:pt x="183" y="66"/>
                  </a:lnTo>
                  <a:lnTo>
                    <a:pt x="184" y="66"/>
                  </a:lnTo>
                  <a:lnTo>
                    <a:pt x="183" y="66"/>
                  </a:lnTo>
                  <a:lnTo>
                    <a:pt x="183" y="67"/>
                  </a:lnTo>
                  <a:lnTo>
                    <a:pt x="183" y="67"/>
                  </a:lnTo>
                  <a:lnTo>
                    <a:pt x="183" y="68"/>
                  </a:lnTo>
                  <a:lnTo>
                    <a:pt x="183" y="67"/>
                  </a:lnTo>
                  <a:lnTo>
                    <a:pt x="183" y="68"/>
                  </a:lnTo>
                  <a:lnTo>
                    <a:pt x="182" y="68"/>
                  </a:lnTo>
                  <a:lnTo>
                    <a:pt x="182" y="69"/>
                  </a:lnTo>
                  <a:lnTo>
                    <a:pt x="181" y="69"/>
                  </a:lnTo>
                  <a:lnTo>
                    <a:pt x="180" y="69"/>
                  </a:lnTo>
                  <a:lnTo>
                    <a:pt x="178" y="70"/>
                  </a:lnTo>
                  <a:lnTo>
                    <a:pt x="178" y="72"/>
                  </a:lnTo>
                  <a:lnTo>
                    <a:pt x="177" y="72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6" y="74"/>
                  </a:lnTo>
                  <a:lnTo>
                    <a:pt x="176" y="75"/>
                  </a:lnTo>
                  <a:lnTo>
                    <a:pt x="176" y="76"/>
                  </a:lnTo>
                  <a:lnTo>
                    <a:pt x="175" y="76"/>
                  </a:lnTo>
                  <a:lnTo>
                    <a:pt x="175" y="77"/>
                  </a:lnTo>
                  <a:lnTo>
                    <a:pt x="175" y="79"/>
                  </a:lnTo>
                  <a:lnTo>
                    <a:pt x="174" y="79"/>
                  </a:lnTo>
                  <a:lnTo>
                    <a:pt x="174" y="80"/>
                  </a:lnTo>
                  <a:lnTo>
                    <a:pt x="175" y="80"/>
                  </a:lnTo>
                  <a:lnTo>
                    <a:pt x="175" y="81"/>
                  </a:lnTo>
                  <a:lnTo>
                    <a:pt x="175" y="80"/>
                  </a:lnTo>
                  <a:lnTo>
                    <a:pt x="175" y="81"/>
                  </a:lnTo>
                  <a:lnTo>
                    <a:pt x="174" y="81"/>
                  </a:lnTo>
                  <a:lnTo>
                    <a:pt x="173" y="81"/>
                  </a:lnTo>
                  <a:lnTo>
                    <a:pt x="171" y="81"/>
                  </a:lnTo>
                  <a:lnTo>
                    <a:pt x="171" y="82"/>
                  </a:lnTo>
                  <a:lnTo>
                    <a:pt x="170" y="82"/>
                  </a:lnTo>
                  <a:lnTo>
                    <a:pt x="170" y="81"/>
                  </a:lnTo>
                  <a:lnTo>
                    <a:pt x="169" y="81"/>
                  </a:lnTo>
                  <a:lnTo>
                    <a:pt x="169" y="82"/>
                  </a:lnTo>
                  <a:lnTo>
                    <a:pt x="168" y="82"/>
                  </a:lnTo>
                  <a:lnTo>
                    <a:pt x="168" y="83"/>
                  </a:lnTo>
                  <a:lnTo>
                    <a:pt x="167" y="83"/>
                  </a:lnTo>
                  <a:lnTo>
                    <a:pt x="165" y="83"/>
                  </a:lnTo>
                  <a:lnTo>
                    <a:pt x="165" y="85"/>
                  </a:lnTo>
                  <a:lnTo>
                    <a:pt x="164" y="85"/>
                  </a:lnTo>
                  <a:lnTo>
                    <a:pt x="164" y="86"/>
                  </a:lnTo>
                  <a:lnTo>
                    <a:pt x="163" y="86"/>
                  </a:lnTo>
                  <a:lnTo>
                    <a:pt x="163" y="87"/>
                  </a:lnTo>
                  <a:lnTo>
                    <a:pt x="163" y="88"/>
                  </a:lnTo>
                  <a:lnTo>
                    <a:pt x="162" y="88"/>
                  </a:lnTo>
                  <a:lnTo>
                    <a:pt x="162" y="89"/>
                  </a:lnTo>
                  <a:lnTo>
                    <a:pt x="162" y="91"/>
                  </a:lnTo>
                  <a:lnTo>
                    <a:pt x="161" y="91"/>
                  </a:lnTo>
                  <a:lnTo>
                    <a:pt x="161" y="92"/>
                  </a:lnTo>
                  <a:lnTo>
                    <a:pt x="159" y="91"/>
                  </a:lnTo>
                  <a:lnTo>
                    <a:pt x="158" y="89"/>
                  </a:lnTo>
                  <a:lnTo>
                    <a:pt x="157" y="91"/>
                  </a:lnTo>
                  <a:lnTo>
                    <a:pt x="157" y="89"/>
                  </a:lnTo>
                  <a:lnTo>
                    <a:pt x="156" y="91"/>
                  </a:lnTo>
                  <a:lnTo>
                    <a:pt x="156" y="92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3" y="92"/>
                  </a:lnTo>
                  <a:lnTo>
                    <a:pt x="153" y="91"/>
                  </a:lnTo>
                  <a:lnTo>
                    <a:pt x="152" y="91"/>
                  </a:lnTo>
                  <a:lnTo>
                    <a:pt x="151" y="91"/>
                  </a:lnTo>
                  <a:lnTo>
                    <a:pt x="150" y="91"/>
                  </a:lnTo>
                  <a:lnTo>
                    <a:pt x="149" y="91"/>
                  </a:lnTo>
                  <a:lnTo>
                    <a:pt x="149" y="92"/>
                  </a:lnTo>
                  <a:lnTo>
                    <a:pt x="147" y="92"/>
                  </a:lnTo>
                  <a:lnTo>
                    <a:pt x="146" y="92"/>
                  </a:lnTo>
                  <a:lnTo>
                    <a:pt x="146" y="91"/>
                  </a:lnTo>
                  <a:lnTo>
                    <a:pt x="145" y="91"/>
                  </a:lnTo>
                  <a:lnTo>
                    <a:pt x="145" y="92"/>
                  </a:lnTo>
                  <a:lnTo>
                    <a:pt x="144" y="91"/>
                  </a:lnTo>
                  <a:lnTo>
                    <a:pt x="143" y="91"/>
                  </a:lnTo>
                  <a:lnTo>
                    <a:pt x="143" y="92"/>
                  </a:lnTo>
                  <a:lnTo>
                    <a:pt x="142" y="91"/>
                  </a:lnTo>
                  <a:lnTo>
                    <a:pt x="142" y="92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7" y="92"/>
                  </a:lnTo>
                  <a:lnTo>
                    <a:pt x="137" y="93"/>
                  </a:lnTo>
                  <a:lnTo>
                    <a:pt x="136" y="93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3" y="94"/>
                  </a:lnTo>
                  <a:lnTo>
                    <a:pt x="132" y="94"/>
                  </a:lnTo>
                  <a:lnTo>
                    <a:pt x="131" y="95"/>
                  </a:lnTo>
                  <a:lnTo>
                    <a:pt x="130" y="95"/>
                  </a:lnTo>
                  <a:lnTo>
                    <a:pt x="130" y="97"/>
                  </a:lnTo>
                  <a:lnTo>
                    <a:pt x="128" y="97"/>
                  </a:lnTo>
                  <a:lnTo>
                    <a:pt x="128" y="98"/>
                  </a:lnTo>
                  <a:lnTo>
                    <a:pt x="128" y="99"/>
                  </a:lnTo>
                  <a:lnTo>
                    <a:pt x="127" y="99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5" y="100"/>
                  </a:lnTo>
                  <a:lnTo>
                    <a:pt x="125" y="99"/>
                  </a:lnTo>
                  <a:lnTo>
                    <a:pt x="124" y="99"/>
                  </a:lnTo>
                  <a:lnTo>
                    <a:pt x="124" y="98"/>
                  </a:lnTo>
                  <a:lnTo>
                    <a:pt x="122" y="98"/>
                  </a:lnTo>
                  <a:lnTo>
                    <a:pt x="121" y="98"/>
                  </a:lnTo>
                  <a:lnTo>
                    <a:pt x="121" y="97"/>
                  </a:lnTo>
                  <a:lnTo>
                    <a:pt x="120" y="97"/>
                  </a:lnTo>
                  <a:lnTo>
                    <a:pt x="120" y="95"/>
                  </a:lnTo>
                  <a:lnTo>
                    <a:pt x="120" y="94"/>
                  </a:lnTo>
                  <a:lnTo>
                    <a:pt x="119" y="94"/>
                  </a:lnTo>
                  <a:lnTo>
                    <a:pt x="120" y="94"/>
                  </a:lnTo>
                  <a:lnTo>
                    <a:pt x="120" y="93"/>
                  </a:lnTo>
                  <a:lnTo>
                    <a:pt x="119" y="93"/>
                  </a:lnTo>
                  <a:lnTo>
                    <a:pt x="118" y="93"/>
                  </a:lnTo>
                  <a:lnTo>
                    <a:pt x="118" y="92"/>
                  </a:lnTo>
                  <a:lnTo>
                    <a:pt x="118" y="91"/>
                  </a:lnTo>
                  <a:lnTo>
                    <a:pt x="119" y="91"/>
                  </a:lnTo>
                  <a:lnTo>
                    <a:pt x="119" y="89"/>
                  </a:lnTo>
                  <a:lnTo>
                    <a:pt x="120" y="89"/>
                  </a:lnTo>
                  <a:lnTo>
                    <a:pt x="120" y="88"/>
                  </a:lnTo>
                  <a:lnTo>
                    <a:pt x="120" y="89"/>
                  </a:lnTo>
                  <a:lnTo>
                    <a:pt x="119" y="88"/>
                  </a:lnTo>
                  <a:lnTo>
                    <a:pt x="119" y="89"/>
                  </a:lnTo>
                  <a:lnTo>
                    <a:pt x="119" y="91"/>
                  </a:lnTo>
                  <a:lnTo>
                    <a:pt x="118" y="89"/>
                  </a:lnTo>
                  <a:lnTo>
                    <a:pt x="118" y="88"/>
                  </a:lnTo>
                  <a:lnTo>
                    <a:pt x="114" y="86"/>
                  </a:lnTo>
                  <a:lnTo>
                    <a:pt x="113" y="86"/>
                  </a:lnTo>
                  <a:lnTo>
                    <a:pt x="113" y="86"/>
                  </a:lnTo>
                  <a:lnTo>
                    <a:pt x="113" y="85"/>
                  </a:lnTo>
                  <a:lnTo>
                    <a:pt x="113" y="86"/>
                  </a:lnTo>
                  <a:lnTo>
                    <a:pt x="113" y="86"/>
                  </a:lnTo>
                  <a:lnTo>
                    <a:pt x="112" y="86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07" y="86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7" y="82"/>
                  </a:lnTo>
                  <a:lnTo>
                    <a:pt x="107" y="81"/>
                  </a:lnTo>
                  <a:lnTo>
                    <a:pt x="107" y="80"/>
                  </a:lnTo>
                  <a:lnTo>
                    <a:pt x="107" y="79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9" y="77"/>
                  </a:lnTo>
                  <a:lnTo>
                    <a:pt x="109" y="76"/>
                  </a:lnTo>
                  <a:lnTo>
                    <a:pt x="110" y="76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2" y="74"/>
                  </a:lnTo>
                  <a:lnTo>
                    <a:pt x="113" y="74"/>
                  </a:lnTo>
                  <a:lnTo>
                    <a:pt x="113" y="73"/>
                  </a:lnTo>
                  <a:lnTo>
                    <a:pt x="112" y="73"/>
                  </a:lnTo>
                  <a:lnTo>
                    <a:pt x="112" y="74"/>
                  </a:lnTo>
                  <a:lnTo>
                    <a:pt x="110" y="74"/>
                  </a:lnTo>
                  <a:lnTo>
                    <a:pt x="110" y="73"/>
                  </a:lnTo>
                  <a:lnTo>
                    <a:pt x="110" y="72"/>
                  </a:lnTo>
                  <a:lnTo>
                    <a:pt x="109" y="72"/>
                  </a:lnTo>
                  <a:lnTo>
                    <a:pt x="108" y="70"/>
                  </a:lnTo>
                  <a:lnTo>
                    <a:pt x="108" y="69"/>
                  </a:lnTo>
                  <a:lnTo>
                    <a:pt x="108" y="68"/>
                  </a:lnTo>
                  <a:lnTo>
                    <a:pt x="109" y="68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10" y="66"/>
                  </a:lnTo>
                  <a:lnTo>
                    <a:pt x="110" y="64"/>
                  </a:lnTo>
                  <a:lnTo>
                    <a:pt x="112" y="64"/>
                  </a:lnTo>
                  <a:lnTo>
                    <a:pt x="112" y="63"/>
                  </a:lnTo>
                  <a:lnTo>
                    <a:pt x="112" y="62"/>
                  </a:lnTo>
                  <a:lnTo>
                    <a:pt x="112" y="61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09" y="60"/>
                  </a:lnTo>
                  <a:lnTo>
                    <a:pt x="109" y="58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6" y="55"/>
                  </a:lnTo>
                  <a:lnTo>
                    <a:pt x="108" y="55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2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3" y="52"/>
                  </a:lnTo>
                  <a:lnTo>
                    <a:pt x="113" y="51"/>
                  </a:lnTo>
                  <a:lnTo>
                    <a:pt x="113" y="50"/>
                  </a:lnTo>
                  <a:lnTo>
                    <a:pt x="113" y="49"/>
                  </a:lnTo>
                  <a:lnTo>
                    <a:pt x="112" y="49"/>
                  </a:lnTo>
                  <a:lnTo>
                    <a:pt x="112" y="48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5"/>
                  </a:lnTo>
                  <a:lnTo>
                    <a:pt x="113" y="44"/>
                  </a:lnTo>
                  <a:lnTo>
                    <a:pt x="114" y="44"/>
                  </a:lnTo>
                  <a:lnTo>
                    <a:pt x="114" y="43"/>
                  </a:lnTo>
                  <a:lnTo>
                    <a:pt x="113" y="42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4" y="39"/>
                  </a:lnTo>
                  <a:lnTo>
                    <a:pt x="114" y="38"/>
                  </a:lnTo>
                  <a:lnTo>
                    <a:pt x="113" y="38"/>
                  </a:lnTo>
                  <a:lnTo>
                    <a:pt x="113" y="37"/>
                  </a:lnTo>
                  <a:lnTo>
                    <a:pt x="113" y="36"/>
                  </a:lnTo>
                  <a:lnTo>
                    <a:pt x="114" y="36"/>
                  </a:lnTo>
                  <a:lnTo>
                    <a:pt x="114" y="35"/>
                  </a:lnTo>
                  <a:lnTo>
                    <a:pt x="115" y="33"/>
                  </a:lnTo>
                  <a:lnTo>
                    <a:pt x="115" y="32"/>
                  </a:lnTo>
                  <a:lnTo>
                    <a:pt x="116" y="32"/>
                  </a:lnTo>
                  <a:lnTo>
                    <a:pt x="118" y="32"/>
                  </a:lnTo>
                  <a:lnTo>
                    <a:pt x="118" y="31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9" y="29"/>
                  </a:lnTo>
                  <a:lnTo>
                    <a:pt x="118" y="29"/>
                  </a:lnTo>
                  <a:lnTo>
                    <a:pt x="116" y="29"/>
                  </a:lnTo>
                  <a:lnTo>
                    <a:pt x="116" y="27"/>
                  </a:lnTo>
                  <a:lnTo>
                    <a:pt x="116" y="26"/>
                  </a:lnTo>
                  <a:lnTo>
                    <a:pt x="116" y="25"/>
                  </a:lnTo>
                  <a:lnTo>
                    <a:pt x="116" y="24"/>
                  </a:lnTo>
                  <a:lnTo>
                    <a:pt x="115" y="25"/>
                  </a:lnTo>
                  <a:lnTo>
                    <a:pt x="114" y="25"/>
                  </a:lnTo>
                  <a:lnTo>
                    <a:pt x="114" y="24"/>
                  </a:lnTo>
                  <a:lnTo>
                    <a:pt x="113" y="25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0" y="24"/>
                  </a:lnTo>
                  <a:lnTo>
                    <a:pt x="109" y="24"/>
                  </a:lnTo>
                  <a:lnTo>
                    <a:pt x="109" y="25"/>
                  </a:lnTo>
                  <a:lnTo>
                    <a:pt x="109" y="26"/>
                  </a:lnTo>
                  <a:lnTo>
                    <a:pt x="108" y="26"/>
                  </a:lnTo>
                  <a:lnTo>
                    <a:pt x="107" y="26"/>
                  </a:lnTo>
                  <a:lnTo>
                    <a:pt x="106" y="26"/>
                  </a:lnTo>
                  <a:lnTo>
                    <a:pt x="106" y="25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6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99" y="25"/>
                  </a:lnTo>
                  <a:lnTo>
                    <a:pt x="100" y="24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7" y="23"/>
                  </a:lnTo>
                  <a:lnTo>
                    <a:pt x="96" y="23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5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6" y="19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5" y="19"/>
                  </a:lnTo>
                  <a:lnTo>
                    <a:pt x="95" y="18"/>
                  </a:lnTo>
                  <a:lnTo>
                    <a:pt x="96" y="18"/>
                  </a:lnTo>
                  <a:lnTo>
                    <a:pt x="95" y="18"/>
                  </a:lnTo>
                  <a:lnTo>
                    <a:pt x="94" y="18"/>
                  </a:lnTo>
                  <a:lnTo>
                    <a:pt x="93" y="17"/>
                  </a:lnTo>
                  <a:lnTo>
                    <a:pt x="94" y="17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5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3" y="17"/>
                  </a:lnTo>
                  <a:lnTo>
                    <a:pt x="91" y="17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3"/>
                  </a:lnTo>
                  <a:lnTo>
                    <a:pt x="93" y="13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2"/>
                  </a:lnTo>
                  <a:lnTo>
                    <a:pt x="93" y="13"/>
                  </a:lnTo>
                  <a:lnTo>
                    <a:pt x="91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0" y="12"/>
                  </a:lnTo>
                  <a:lnTo>
                    <a:pt x="90" y="11"/>
                  </a:lnTo>
                  <a:lnTo>
                    <a:pt x="89" y="11"/>
                  </a:lnTo>
                  <a:lnTo>
                    <a:pt x="89" y="9"/>
                  </a:lnTo>
                  <a:lnTo>
                    <a:pt x="89" y="8"/>
                  </a:lnTo>
                  <a:lnTo>
                    <a:pt x="90" y="8"/>
                  </a:lnTo>
                  <a:lnTo>
                    <a:pt x="90" y="7"/>
                  </a:lnTo>
                  <a:lnTo>
                    <a:pt x="91" y="7"/>
                  </a:lnTo>
                  <a:lnTo>
                    <a:pt x="90" y="7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5" y="6"/>
                  </a:lnTo>
                  <a:lnTo>
                    <a:pt x="96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3"/>
                  </a:lnTo>
                  <a:lnTo>
                    <a:pt x="100" y="2"/>
                  </a:lnTo>
                  <a:lnTo>
                    <a:pt x="99" y="2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99" y="1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6" y="2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4" y="1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7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2" y="3"/>
                  </a:lnTo>
                  <a:lnTo>
                    <a:pt x="132" y="2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4" y="3"/>
                  </a:lnTo>
                  <a:lnTo>
                    <a:pt x="145" y="3"/>
                  </a:lnTo>
                  <a:lnTo>
                    <a:pt x="145" y="2"/>
                  </a:lnTo>
                  <a:lnTo>
                    <a:pt x="145" y="3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49" y="3"/>
                  </a:lnTo>
                  <a:lnTo>
                    <a:pt x="147" y="3"/>
                  </a:lnTo>
                  <a:lnTo>
                    <a:pt x="149" y="3"/>
                  </a:lnTo>
                  <a:lnTo>
                    <a:pt x="150" y="3"/>
                  </a:lnTo>
                  <a:lnTo>
                    <a:pt x="151" y="5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3" y="3"/>
                  </a:lnTo>
                  <a:lnTo>
                    <a:pt x="155" y="3"/>
                  </a:lnTo>
                  <a:lnTo>
                    <a:pt x="155" y="3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6" y="3"/>
                  </a:lnTo>
                  <a:lnTo>
                    <a:pt x="157" y="5"/>
                  </a:lnTo>
                  <a:lnTo>
                    <a:pt x="158" y="5"/>
                  </a:lnTo>
                  <a:lnTo>
                    <a:pt x="159" y="5"/>
                  </a:lnTo>
                  <a:lnTo>
                    <a:pt x="159" y="6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3" y="5"/>
                  </a:lnTo>
                  <a:lnTo>
                    <a:pt x="164" y="3"/>
                  </a:lnTo>
                  <a:close/>
                  <a:moveTo>
                    <a:pt x="202" y="18"/>
                  </a:moveTo>
                  <a:lnTo>
                    <a:pt x="202" y="17"/>
                  </a:lnTo>
                  <a:lnTo>
                    <a:pt x="202" y="18"/>
                  </a:lnTo>
                  <a:close/>
                  <a:moveTo>
                    <a:pt x="2" y="197"/>
                  </a:moveTo>
                  <a:lnTo>
                    <a:pt x="3" y="197"/>
                  </a:lnTo>
                  <a:lnTo>
                    <a:pt x="3" y="198"/>
                  </a:lnTo>
                  <a:lnTo>
                    <a:pt x="2" y="198"/>
                  </a:lnTo>
                  <a:lnTo>
                    <a:pt x="2" y="199"/>
                  </a:lnTo>
                  <a:lnTo>
                    <a:pt x="1" y="199"/>
                  </a:lnTo>
                  <a:lnTo>
                    <a:pt x="0" y="199"/>
                  </a:lnTo>
                  <a:lnTo>
                    <a:pt x="0" y="198"/>
                  </a:lnTo>
                  <a:lnTo>
                    <a:pt x="1" y="198"/>
                  </a:lnTo>
                  <a:lnTo>
                    <a:pt x="2" y="198"/>
                  </a:lnTo>
                  <a:lnTo>
                    <a:pt x="2" y="197"/>
                  </a:lnTo>
                  <a:close/>
                  <a:moveTo>
                    <a:pt x="28" y="196"/>
                  </a:moveTo>
                  <a:lnTo>
                    <a:pt x="28" y="197"/>
                  </a:lnTo>
                  <a:lnTo>
                    <a:pt x="27" y="197"/>
                  </a:lnTo>
                  <a:lnTo>
                    <a:pt x="27" y="198"/>
                  </a:lnTo>
                  <a:lnTo>
                    <a:pt x="26" y="198"/>
                  </a:lnTo>
                  <a:lnTo>
                    <a:pt x="25" y="198"/>
                  </a:lnTo>
                  <a:lnTo>
                    <a:pt x="23" y="198"/>
                  </a:lnTo>
                  <a:lnTo>
                    <a:pt x="23" y="197"/>
                  </a:lnTo>
                  <a:lnTo>
                    <a:pt x="23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6" y="193"/>
                  </a:lnTo>
                  <a:lnTo>
                    <a:pt x="27" y="193"/>
                  </a:lnTo>
                  <a:lnTo>
                    <a:pt x="28" y="193"/>
                  </a:lnTo>
                  <a:lnTo>
                    <a:pt x="27" y="193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8" y="196"/>
                  </a:lnTo>
                  <a:close/>
                  <a:moveTo>
                    <a:pt x="9" y="193"/>
                  </a:moveTo>
                  <a:lnTo>
                    <a:pt x="10" y="193"/>
                  </a:lnTo>
                  <a:lnTo>
                    <a:pt x="11" y="193"/>
                  </a:lnTo>
                  <a:lnTo>
                    <a:pt x="11" y="194"/>
                  </a:lnTo>
                  <a:lnTo>
                    <a:pt x="10" y="194"/>
                  </a:lnTo>
                  <a:lnTo>
                    <a:pt x="10" y="196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close/>
                  <a:moveTo>
                    <a:pt x="17" y="193"/>
                  </a:moveTo>
                  <a:lnTo>
                    <a:pt x="16" y="194"/>
                  </a:lnTo>
                  <a:lnTo>
                    <a:pt x="16" y="196"/>
                  </a:lnTo>
                  <a:lnTo>
                    <a:pt x="15" y="196"/>
                  </a:lnTo>
                  <a:lnTo>
                    <a:pt x="14" y="196"/>
                  </a:lnTo>
                  <a:lnTo>
                    <a:pt x="14" y="194"/>
                  </a:lnTo>
                  <a:lnTo>
                    <a:pt x="13" y="194"/>
                  </a:lnTo>
                  <a:lnTo>
                    <a:pt x="13" y="193"/>
                  </a:lnTo>
                  <a:lnTo>
                    <a:pt x="13" y="192"/>
                  </a:lnTo>
                  <a:lnTo>
                    <a:pt x="11" y="192"/>
                  </a:lnTo>
                  <a:lnTo>
                    <a:pt x="11" y="191"/>
                  </a:lnTo>
                  <a:lnTo>
                    <a:pt x="13" y="191"/>
                  </a:lnTo>
                  <a:lnTo>
                    <a:pt x="14" y="191"/>
                  </a:lnTo>
                  <a:lnTo>
                    <a:pt x="15" y="191"/>
                  </a:lnTo>
                  <a:lnTo>
                    <a:pt x="16" y="191"/>
                  </a:lnTo>
                  <a:lnTo>
                    <a:pt x="16" y="190"/>
                  </a:lnTo>
                  <a:lnTo>
                    <a:pt x="17" y="190"/>
                  </a:lnTo>
                  <a:lnTo>
                    <a:pt x="17" y="188"/>
                  </a:lnTo>
                  <a:lnTo>
                    <a:pt x="19" y="188"/>
                  </a:lnTo>
                  <a:lnTo>
                    <a:pt x="20" y="188"/>
                  </a:lnTo>
                  <a:lnTo>
                    <a:pt x="20" y="190"/>
                  </a:lnTo>
                  <a:lnTo>
                    <a:pt x="19" y="190"/>
                  </a:lnTo>
                  <a:lnTo>
                    <a:pt x="19" y="191"/>
                  </a:lnTo>
                  <a:lnTo>
                    <a:pt x="17" y="191"/>
                  </a:lnTo>
                  <a:lnTo>
                    <a:pt x="17" y="192"/>
                  </a:lnTo>
                  <a:lnTo>
                    <a:pt x="17" y="193"/>
                  </a:lnTo>
                  <a:close/>
                  <a:moveTo>
                    <a:pt x="41" y="187"/>
                  </a:moveTo>
                  <a:lnTo>
                    <a:pt x="41" y="186"/>
                  </a:lnTo>
                  <a:lnTo>
                    <a:pt x="43" y="186"/>
                  </a:lnTo>
                  <a:lnTo>
                    <a:pt x="43" y="187"/>
                  </a:lnTo>
                  <a:lnTo>
                    <a:pt x="43" y="188"/>
                  </a:lnTo>
                  <a:lnTo>
                    <a:pt x="43" y="190"/>
                  </a:lnTo>
                  <a:lnTo>
                    <a:pt x="43" y="191"/>
                  </a:lnTo>
                  <a:lnTo>
                    <a:pt x="43" y="192"/>
                  </a:lnTo>
                  <a:lnTo>
                    <a:pt x="41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4"/>
                  </a:lnTo>
                  <a:lnTo>
                    <a:pt x="39" y="194"/>
                  </a:lnTo>
                  <a:lnTo>
                    <a:pt x="38" y="194"/>
                  </a:lnTo>
                  <a:lnTo>
                    <a:pt x="37" y="194"/>
                  </a:lnTo>
                  <a:lnTo>
                    <a:pt x="38" y="194"/>
                  </a:lnTo>
                  <a:lnTo>
                    <a:pt x="39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0" y="191"/>
                  </a:lnTo>
                  <a:lnTo>
                    <a:pt x="40" y="191"/>
                  </a:lnTo>
                  <a:lnTo>
                    <a:pt x="40" y="190"/>
                  </a:lnTo>
                  <a:lnTo>
                    <a:pt x="41" y="188"/>
                  </a:lnTo>
                  <a:lnTo>
                    <a:pt x="41" y="187"/>
                  </a:lnTo>
                  <a:close/>
                  <a:moveTo>
                    <a:pt x="4" y="186"/>
                  </a:moveTo>
                  <a:lnTo>
                    <a:pt x="4" y="187"/>
                  </a:lnTo>
                  <a:lnTo>
                    <a:pt x="4" y="188"/>
                  </a:lnTo>
                  <a:lnTo>
                    <a:pt x="3" y="190"/>
                  </a:lnTo>
                  <a:lnTo>
                    <a:pt x="3" y="188"/>
                  </a:lnTo>
                  <a:lnTo>
                    <a:pt x="2" y="188"/>
                  </a:lnTo>
                  <a:lnTo>
                    <a:pt x="2" y="187"/>
                  </a:lnTo>
                  <a:lnTo>
                    <a:pt x="2" y="186"/>
                  </a:lnTo>
                  <a:lnTo>
                    <a:pt x="2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4" y="185"/>
                  </a:lnTo>
                  <a:lnTo>
                    <a:pt x="4" y="186"/>
                  </a:lnTo>
                  <a:close/>
                  <a:moveTo>
                    <a:pt x="46" y="180"/>
                  </a:moveTo>
                  <a:lnTo>
                    <a:pt x="47" y="180"/>
                  </a:lnTo>
                  <a:lnTo>
                    <a:pt x="47" y="181"/>
                  </a:lnTo>
                  <a:lnTo>
                    <a:pt x="47" y="182"/>
                  </a:lnTo>
                  <a:lnTo>
                    <a:pt x="47" y="184"/>
                  </a:lnTo>
                  <a:lnTo>
                    <a:pt x="46" y="184"/>
                  </a:lnTo>
                  <a:lnTo>
                    <a:pt x="45" y="184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4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6" y="180"/>
                  </a:lnTo>
                  <a:close/>
                  <a:moveTo>
                    <a:pt x="46" y="180"/>
                  </a:moveTo>
                  <a:lnTo>
                    <a:pt x="46" y="181"/>
                  </a:lnTo>
                  <a:lnTo>
                    <a:pt x="46" y="180"/>
                  </a:lnTo>
                  <a:close/>
                  <a:moveTo>
                    <a:pt x="175" y="79"/>
                  </a:moveTo>
                  <a:lnTo>
                    <a:pt x="175" y="80"/>
                  </a:lnTo>
                  <a:lnTo>
                    <a:pt x="175" y="79"/>
                  </a:lnTo>
                  <a:close/>
                  <a:moveTo>
                    <a:pt x="198" y="67"/>
                  </a:moveTo>
                  <a:lnTo>
                    <a:pt x="196" y="67"/>
                  </a:lnTo>
                  <a:lnTo>
                    <a:pt x="196" y="66"/>
                  </a:lnTo>
                  <a:lnTo>
                    <a:pt x="198" y="67"/>
                  </a:lnTo>
                  <a:close/>
                  <a:moveTo>
                    <a:pt x="199" y="61"/>
                  </a:moveTo>
                  <a:lnTo>
                    <a:pt x="199" y="62"/>
                  </a:lnTo>
                  <a:lnTo>
                    <a:pt x="198" y="62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4" y="64"/>
                  </a:lnTo>
                  <a:lnTo>
                    <a:pt x="194" y="63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6" y="62"/>
                  </a:lnTo>
                  <a:lnTo>
                    <a:pt x="196" y="61"/>
                  </a:lnTo>
                  <a:lnTo>
                    <a:pt x="196" y="62"/>
                  </a:lnTo>
                  <a:lnTo>
                    <a:pt x="196" y="61"/>
                  </a:lnTo>
                  <a:lnTo>
                    <a:pt x="198" y="61"/>
                  </a:lnTo>
                  <a:lnTo>
                    <a:pt x="199" y="61"/>
                  </a:lnTo>
                  <a:close/>
                  <a:moveTo>
                    <a:pt x="215" y="54"/>
                  </a:moveTo>
                  <a:lnTo>
                    <a:pt x="217" y="54"/>
                  </a:lnTo>
                  <a:lnTo>
                    <a:pt x="217" y="55"/>
                  </a:lnTo>
                  <a:lnTo>
                    <a:pt x="215" y="55"/>
                  </a:lnTo>
                  <a:lnTo>
                    <a:pt x="215" y="56"/>
                  </a:lnTo>
                  <a:lnTo>
                    <a:pt x="214" y="57"/>
                  </a:lnTo>
                  <a:lnTo>
                    <a:pt x="214" y="57"/>
                  </a:lnTo>
                  <a:lnTo>
                    <a:pt x="213" y="58"/>
                  </a:lnTo>
                  <a:lnTo>
                    <a:pt x="212" y="58"/>
                  </a:lnTo>
                  <a:lnTo>
                    <a:pt x="212" y="57"/>
                  </a:lnTo>
                  <a:lnTo>
                    <a:pt x="212" y="57"/>
                  </a:lnTo>
                  <a:lnTo>
                    <a:pt x="211" y="57"/>
                  </a:lnTo>
                  <a:lnTo>
                    <a:pt x="211" y="57"/>
                  </a:lnTo>
                  <a:lnTo>
                    <a:pt x="211" y="56"/>
                  </a:lnTo>
                  <a:lnTo>
                    <a:pt x="210" y="56"/>
                  </a:lnTo>
                  <a:lnTo>
                    <a:pt x="208" y="56"/>
                  </a:lnTo>
                  <a:lnTo>
                    <a:pt x="208" y="57"/>
                  </a:lnTo>
                  <a:lnTo>
                    <a:pt x="207" y="57"/>
                  </a:lnTo>
                  <a:lnTo>
                    <a:pt x="207" y="56"/>
                  </a:lnTo>
                  <a:lnTo>
                    <a:pt x="206" y="56"/>
                  </a:lnTo>
                  <a:lnTo>
                    <a:pt x="206" y="55"/>
                  </a:lnTo>
                  <a:lnTo>
                    <a:pt x="207" y="55"/>
                  </a:lnTo>
                  <a:lnTo>
                    <a:pt x="208" y="54"/>
                  </a:lnTo>
                  <a:lnTo>
                    <a:pt x="210" y="54"/>
                  </a:lnTo>
                  <a:lnTo>
                    <a:pt x="210" y="52"/>
                  </a:lnTo>
                  <a:lnTo>
                    <a:pt x="211" y="52"/>
                  </a:lnTo>
                  <a:lnTo>
                    <a:pt x="212" y="51"/>
                  </a:lnTo>
                  <a:lnTo>
                    <a:pt x="212" y="51"/>
                  </a:lnTo>
                  <a:lnTo>
                    <a:pt x="213" y="51"/>
                  </a:lnTo>
                  <a:lnTo>
                    <a:pt x="213" y="50"/>
                  </a:lnTo>
                  <a:lnTo>
                    <a:pt x="214" y="51"/>
                  </a:lnTo>
                  <a:lnTo>
                    <a:pt x="213" y="51"/>
                  </a:lnTo>
                  <a:lnTo>
                    <a:pt x="214" y="51"/>
                  </a:lnTo>
                  <a:lnTo>
                    <a:pt x="214" y="52"/>
                  </a:lnTo>
                  <a:lnTo>
                    <a:pt x="213" y="52"/>
                  </a:lnTo>
                  <a:lnTo>
                    <a:pt x="213" y="54"/>
                  </a:lnTo>
                  <a:lnTo>
                    <a:pt x="214" y="54"/>
                  </a:lnTo>
                  <a:lnTo>
                    <a:pt x="215" y="54"/>
                  </a:lnTo>
                  <a:close/>
                  <a:moveTo>
                    <a:pt x="225" y="51"/>
                  </a:moveTo>
                  <a:lnTo>
                    <a:pt x="226" y="52"/>
                  </a:lnTo>
                  <a:lnTo>
                    <a:pt x="225" y="52"/>
                  </a:lnTo>
                  <a:lnTo>
                    <a:pt x="225" y="51"/>
                  </a:lnTo>
                  <a:lnTo>
                    <a:pt x="225" y="52"/>
                  </a:lnTo>
                  <a:lnTo>
                    <a:pt x="224" y="52"/>
                  </a:lnTo>
                  <a:lnTo>
                    <a:pt x="223" y="51"/>
                  </a:lnTo>
                  <a:lnTo>
                    <a:pt x="221" y="51"/>
                  </a:lnTo>
                  <a:lnTo>
                    <a:pt x="220" y="51"/>
                  </a:lnTo>
                  <a:lnTo>
                    <a:pt x="220" y="50"/>
                  </a:lnTo>
                  <a:lnTo>
                    <a:pt x="221" y="49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5" y="50"/>
                  </a:lnTo>
                  <a:lnTo>
                    <a:pt x="225" y="51"/>
                  </a:lnTo>
                  <a:close/>
                  <a:moveTo>
                    <a:pt x="212" y="61"/>
                  </a:moveTo>
                  <a:lnTo>
                    <a:pt x="212" y="61"/>
                  </a:lnTo>
                  <a:lnTo>
                    <a:pt x="212" y="60"/>
                  </a:lnTo>
                  <a:lnTo>
                    <a:pt x="212" y="60"/>
                  </a:lnTo>
                  <a:lnTo>
                    <a:pt x="212" y="6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3232">
              <a:extLst>
                <a:ext uri="{FF2B5EF4-FFF2-40B4-BE49-F238E27FC236}">
                  <a16:creationId xmlns:a16="http://schemas.microsoft.com/office/drawing/2014/main" id="{36878EE9-DC56-C121-64C4-4A55D400D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4" y="2020888"/>
              <a:ext cx="192088" cy="155575"/>
            </a:xfrm>
            <a:custGeom>
              <a:avLst/>
              <a:gdLst>
                <a:gd name="T0" fmla="*/ 78 w 121"/>
                <a:gd name="T1" fmla="*/ 4 h 98"/>
                <a:gd name="T2" fmla="*/ 82 w 121"/>
                <a:gd name="T3" fmla="*/ 7 h 98"/>
                <a:gd name="T4" fmla="*/ 87 w 121"/>
                <a:gd name="T5" fmla="*/ 10 h 98"/>
                <a:gd name="T6" fmla="*/ 93 w 121"/>
                <a:gd name="T7" fmla="*/ 9 h 98"/>
                <a:gd name="T8" fmla="*/ 96 w 121"/>
                <a:gd name="T9" fmla="*/ 9 h 98"/>
                <a:gd name="T10" fmla="*/ 101 w 121"/>
                <a:gd name="T11" fmla="*/ 9 h 98"/>
                <a:gd name="T12" fmla="*/ 103 w 121"/>
                <a:gd name="T13" fmla="*/ 7 h 98"/>
                <a:gd name="T14" fmla="*/ 103 w 121"/>
                <a:gd name="T15" fmla="*/ 10 h 98"/>
                <a:gd name="T16" fmla="*/ 107 w 121"/>
                <a:gd name="T17" fmla="*/ 11 h 98"/>
                <a:gd name="T18" fmla="*/ 111 w 121"/>
                <a:gd name="T19" fmla="*/ 13 h 98"/>
                <a:gd name="T20" fmla="*/ 114 w 121"/>
                <a:gd name="T21" fmla="*/ 16 h 98"/>
                <a:gd name="T22" fmla="*/ 114 w 121"/>
                <a:gd name="T23" fmla="*/ 21 h 98"/>
                <a:gd name="T24" fmla="*/ 114 w 121"/>
                <a:gd name="T25" fmla="*/ 28 h 98"/>
                <a:gd name="T26" fmla="*/ 115 w 121"/>
                <a:gd name="T27" fmla="*/ 33 h 98"/>
                <a:gd name="T28" fmla="*/ 118 w 121"/>
                <a:gd name="T29" fmla="*/ 40 h 98"/>
                <a:gd name="T30" fmla="*/ 120 w 121"/>
                <a:gd name="T31" fmla="*/ 43 h 98"/>
                <a:gd name="T32" fmla="*/ 119 w 121"/>
                <a:gd name="T33" fmla="*/ 47 h 98"/>
                <a:gd name="T34" fmla="*/ 113 w 121"/>
                <a:gd name="T35" fmla="*/ 46 h 98"/>
                <a:gd name="T36" fmla="*/ 106 w 121"/>
                <a:gd name="T37" fmla="*/ 46 h 98"/>
                <a:gd name="T38" fmla="*/ 102 w 121"/>
                <a:gd name="T39" fmla="*/ 50 h 98"/>
                <a:gd name="T40" fmla="*/ 95 w 121"/>
                <a:gd name="T41" fmla="*/ 55 h 98"/>
                <a:gd name="T42" fmla="*/ 95 w 121"/>
                <a:gd name="T43" fmla="*/ 59 h 98"/>
                <a:gd name="T44" fmla="*/ 96 w 121"/>
                <a:gd name="T45" fmla="*/ 62 h 98"/>
                <a:gd name="T46" fmla="*/ 89 w 121"/>
                <a:gd name="T47" fmla="*/ 65 h 98"/>
                <a:gd name="T48" fmla="*/ 83 w 121"/>
                <a:gd name="T49" fmla="*/ 70 h 98"/>
                <a:gd name="T50" fmla="*/ 78 w 121"/>
                <a:gd name="T51" fmla="*/ 73 h 98"/>
                <a:gd name="T52" fmla="*/ 75 w 121"/>
                <a:gd name="T53" fmla="*/ 76 h 98"/>
                <a:gd name="T54" fmla="*/ 68 w 121"/>
                <a:gd name="T55" fmla="*/ 76 h 98"/>
                <a:gd name="T56" fmla="*/ 62 w 121"/>
                <a:gd name="T57" fmla="*/ 77 h 98"/>
                <a:gd name="T58" fmla="*/ 56 w 121"/>
                <a:gd name="T59" fmla="*/ 78 h 98"/>
                <a:gd name="T60" fmla="*/ 52 w 121"/>
                <a:gd name="T61" fmla="*/ 80 h 98"/>
                <a:gd name="T62" fmla="*/ 47 w 121"/>
                <a:gd name="T63" fmla="*/ 84 h 98"/>
                <a:gd name="T64" fmla="*/ 45 w 121"/>
                <a:gd name="T65" fmla="*/ 89 h 98"/>
                <a:gd name="T66" fmla="*/ 45 w 121"/>
                <a:gd name="T67" fmla="*/ 95 h 98"/>
                <a:gd name="T68" fmla="*/ 43 w 121"/>
                <a:gd name="T69" fmla="*/ 98 h 98"/>
                <a:gd name="T70" fmla="*/ 37 w 121"/>
                <a:gd name="T71" fmla="*/ 98 h 98"/>
                <a:gd name="T72" fmla="*/ 31 w 121"/>
                <a:gd name="T73" fmla="*/ 98 h 98"/>
                <a:gd name="T74" fmla="*/ 25 w 121"/>
                <a:gd name="T75" fmla="*/ 98 h 98"/>
                <a:gd name="T76" fmla="*/ 19 w 121"/>
                <a:gd name="T77" fmla="*/ 98 h 98"/>
                <a:gd name="T78" fmla="*/ 14 w 121"/>
                <a:gd name="T79" fmla="*/ 98 h 98"/>
                <a:gd name="T80" fmla="*/ 8 w 121"/>
                <a:gd name="T81" fmla="*/ 98 h 98"/>
                <a:gd name="T82" fmla="*/ 2 w 121"/>
                <a:gd name="T83" fmla="*/ 98 h 98"/>
                <a:gd name="T84" fmla="*/ 2 w 121"/>
                <a:gd name="T85" fmla="*/ 96 h 98"/>
                <a:gd name="T86" fmla="*/ 8 w 121"/>
                <a:gd name="T87" fmla="*/ 93 h 98"/>
                <a:gd name="T88" fmla="*/ 19 w 121"/>
                <a:gd name="T89" fmla="*/ 90 h 98"/>
                <a:gd name="T90" fmla="*/ 24 w 121"/>
                <a:gd name="T91" fmla="*/ 84 h 98"/>
                <a:gd name="T92" fmla="*/ 28 w 121"/>
                <a:gd name="T93" fmla="*/ 79 h 98"/>
                <a:gd name="T94" fmla="*/ 31 w 121"/>
                <a:gd name="T95" fmla="*/ 76 h 98"/>
                <a:gd name="T96" fmla="*/ 35 w 121"/>
                <a:gd name="T97" fmla="*/ 71 h 98"/>
                <a:gd name="T98" fmla="*/ 35 w 121"/>
                <a:gd name="T99" fmla="*/ 65 h 98"/>
                <a:gd name="T100" fmla="*/ 34 w 121"/>
                <a:gd name="T101" fmla="*/ 62 h 98"/>
                <a:gd name="T102" fmla="*/ 34 w 121"/>
                <a:gd name="T103" fmla="*/ 55 h 98"/>
                <a:gd name="T104" fmla="*/ 35 w 121"/>
                <a:gd name="T105" fmla="*/ 52 h 98"/>
                <a:gd name="T106" fmla="*/ 39 w 121"/>
                <a:gd name="T107" fmla="*/ 47 h 98"/>
                <a:gd name="T108" fmla="*/ 39 w 121"/>
                <a:gd name="T109" fmla="*/ 42 h 98"/>
                <a:gd name="T110" fmla="*/ 45 w 121"/>
                <a:gd name="T111" fmla="*/ 36 h 98"/>
                <a:gd name="T112" fmla="*/ 49 w 121"/>
                <a:gd name="T113" fmla="*/ 31 h 98"/>
                <a:gd name="T114" fmla="*/ 53 w 121"/>
                <a:gd name="T115" fmla="*/ 29 h 98"/>
                <a:gd name="T116" fmla="*/ 58 w 121"/>
                <a:gd name="T117" fmla="*/ 28 h 98"/>
                <a:gd name="T118" fmla="*/ 63 w 121"/>
                <a:gd name="T119" fmla="*/ 24 h 98"/>
                <a:gd name="T120" fmla="*/ 66 w 121"/>
                <a:gd name="T121" fmla="*/ 17 h 98"/>
                <a:gd name="T122" fmla="*/ 72 w 121"/>
                <a:gd name="T123" fmla="*/ 4 h 98"/>
                <a:gd name="T124" fmla="*/ 76 w 121"/>
                <a:gd name="T125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" h="98">
                  <a:moveTo>
                    <a:pt x="77" y="0"/>
                  </a:moveTo>
                  <a:lnTo>
                    <a:pt x="77" y="2"/>
                  </a:lnTo>
                  <a:lnTo>
                    <a:pt x="78" y="2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80" y="5"/>
                  </a:lnTo>
                  <a:lnTo>
                    <a:pt x="80" y="6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4" y="10"/>
                  </a:lnTo>
                  <a:lnTo>
                    <a:pt x="86" y="10"/>
                  </a:lnTo>
                  <a:lnTo>
                    <a:pt x="87" y="10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3" y="9"/>
                  </a:lnTo>
                  <a:lnTo>
                    <a:pt x="93" y="10"/>
                  </a:lnTo>
                  <a:lnTo>
                    <a:pt x="94" y="10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6" y="9"/>
                  </a:lnTo>
                  <a:lnTo>
                    <a:pt x="96" y="10"/>
                  </a:lnTo>
                  <a:lnTo>
                    <a:pt x="97" y="10"/>
                  </a:lnTo>
                  <a:lnTo>
                    <a:pt x="99" y="10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9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3" y="6"/>
                  </a:lnTo>
                  <a:lnTo>
                    <a:pt x="103" y="7"/>
                  </a:lnTo>
                  <a:lnTo>
                    <a:pt x="103" y="9"/>
                  </a:lnTo>
                  <a:lnTo>
                    <a:pt x="103" y="10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3" y="10"/>
                  </a:lnTo>
                  <a:lnTo>
                    <a:pt x="105" y="10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6" y="11"/>
                  </a:lnTo>
                  <a:lnTo>
                    <a:pt x="107" y="11"/>
                  </a:lnTo>
                  <a:lnTo>
                    <a:pt x="108" y="11"/>
                  </a:lnTo>
                  <a:lnTo>
                    <a:pt x="109" y="11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1" y="13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3" y="13"/>
                  </a:lnTo>
                  <a:lnTo>
                    <a:pt x="114" y="15"/>
                  </a:lnTo>
                  <a:lnTo>
                    <a:pt x="114" y="16"/>
                  </a:lnTo>
                  <a:lnTo>
                    <a:pt x="113" y="16"/>
                  </a:lnTo>
                  <a:lnTo>
                    <a:pt x="114" y="17"/>
                  </a:lnTo>
                  <a:lnTo>
                    <a:pt x="115" y="18"/>
                  </a:lnTo>
                  <a:lnTo>
                    <a:pt x="114" y="19"/>
                  </a:lnTo>
                  <a:lnTo>
                    <a:pt x="114" y="21"/>
                  </a:lnTo>
                  <a:lnTo>
                    <a:pt x="115" y="23"/>
                  </a:lnTo>
                  <a:lnTo>
                    <a:pt x="114" y="25"/>
                  </a:lnTo>
                  <a:lnTo>
                    <a:pt x="115" y="27"/>
                  </a:lnTo>
                  <a:lnTo>
                    <a:pt x="114" y="27"/>
                  </a:lnTo>
                  <a:lnTo>
                    <a:pt x="114" y="28"/>
                  </a:lnTo>
                  <a:lnTo>
                    <a:pt x="115" y="28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1"/>
                  </a:lnTo>
                  <a:lnTo>
                    <a:pt x="115" y="33"/>
                  </a:lnTo>
                  <a:lnTo>
                    <a:pt x="115" y="34"/>
                  </a:lnTo>
                  <a:lnTo>
                    <a:pt x="117" y="35"/>
                  </a:lnTo>
                  <a:lnTo>
                    <a:pt x="117" y="36"/>
                  </a:lnTo>
                  <a:lnTo>
                    <a:pt x="117" y="37"/>
                  </a:lnTo>
                  <a:lnTo>
                    <a:pt x="118" y="40"/>
                  </a:lnTo>
                  <a:lnTo>
                    <a:pt x="119" y="40"/>
                  </a:lnTo>
                  <a:lnTo>
                    <a:pt x="121" y="42"/>
                  </a:lnTo>
                  <a:lnTo>
                    <a:pt x="121" y="42"/>
                  </a:lnTo>
                  <a:lnTo>
                    <a:pt x="120" y="42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0" y="46"/>
                  </a:lnTo>
                  <a:lnTo>
                    <a:pt x="120" y="47"/>
                  </a:lnTo>
                  <a:lnTo>
                    <a:pt x="119" y="47"/>
                  </a:lnTo>
                  <a:lnTo>
                    <a:pt x="118" y="47"/>
                  </a:lnTo>
                  <a:lnTo>
                    <a:pt x="117" y="47"/>
                  </a:lnTo>
                  <a:lnTo>
                    <a:pt x="115" y="47"/>
                  </a:lnTo>
                  <a:lnTo>
                    <a:pt x="114" y="46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11" y="46"/>
                  </a:lnTo>
                  <a:lnTo>
                    <a:pt x="109" y="46"/>
                  </a:lnTo>
                  <a:lnTo>
                    <a:pt x="108" y="46"/>
                  </a:lnTo>
                  <a:lnTo>
                    <a:pt x="106" y="46"/>
                  </a:lnTo>
                  <a:lnTo>
                    <a:pt x="105" y="47"/>
                  </a:lnTo>
                  <a:lnTo>
                    <a:pt x="103" y="47"/>
                  </a:lnTo>
                  <a:lnTo>
                    <a:pt x="103" y="49"/>
                  </a:lnTo>
                  <a:lnTo>
                    <a:pt x="105" y="50"/>
                  </a:lnTo>
                  <a:lnTo>
                    <a:pt x="102" y="50"/>
                  </a:lnTo>
                  <a:lnTo>
                    <a:pt x="100" y="50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5" y="55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4" y="58"/>
                  </a:lnTo>
                  <a:lnTo>
                    <a:pt x="95" y="58"/>
                  </a:lnTo>
                  <a:lnTo>
                    <a:pt x="95" y="59"/>
                  </a:lnTo>
                  <a:lnTo>
                    <a:pt x="96" y="59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5" y="61"/>
                  </a:lnTo>
                  <a:lnTo>
                    <a:pt x="96" y="62"/>
                  </a:lnTo>
                  <a:lnTo>
                    <a:pt x="96" y="64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0" y="65"/>
                  </a:lnTo>
                  <a:lnTo>
                    <a:pt x="89" y="65"/>
                  </a:lnTo>
                  <a:lnTo>
                    <a:pt x="88" y="66"/>
                  </a:lnTo>
                  <a:lnTo>
                    <a:pt x="87" y="67"/>
                  </a:lnTo>
                  <a:lnTo>
                    <a:pt x="86" y="68"/>
                  </a:lnTo>
                  <a:lnTo>
                    <a:pt x="84" y="70"/>
                  </a:lnTo>
                  <a:lnTo>
                    <a:pt x="83" y="70"/>
                  </a:lnTo>
                  <a:lnTo>
                    <a:pt x="82" y="71"/>
                  </a:lnTo>
                  <a:lnTo>
                    <a:pt x="81" y="71"/>
                  </a:lnTo>
                  <a:lnTo>
                    <a:pt x="80" y="72"/>
                  </a:lnTo>
                  <a:lnTo>
                    <a:pt x="78" y="72"/>
                  </a:lnTo>
                  <a:lnTo>
                    <a:pt x="78" y="73"/>
                  </a:lnTo>
                  <a:lnTo>
                    <a:pt x="77" y="74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5" y="76"/>
                  </a:lnTo>
                  <a:lnTo>
                    <a:pt x="74" y="76"/>
                  </a:lnTo>
                  <a:lnTo>
                    <a:pt x="72" y="76"/>
                  </a:lnTo>
                  <a:lnTo>
                    <a:pt x="71" y="76"/>
                  </a:lnTo>
                  <a:lnTo>
                    <a:pt x="70" y="76"/>
                  </a:lnTo>
                  <a:lnTo>
                    <a:pt x="68" y="76"/>
                  </a:lnTo>
                  <a:lnTo>
                    <a:pt x="66" y="77"/>
                  </a:lnTo>
                  <a:lnTo>
                    <a:pt x="65" y="77"/>
                  </a:lnTo>
                  <a:lnTo>
                    <a:pt x="64" y="77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59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6" y="78"/>
                  </a:lnTo>
                  <a:lnTo>
                    <a:pt x="55" y="78"/>
                  </a:lnTo>
                  <a:lnTo>
                    <a:pt x="55" y="79"/>
                  </a:lnTo>
                  <a:lnTo>
                    <a:pt x="53" y="79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51" y="81"/>
                  </a:lnTo>
                  <a:lnTo>
                    <a:pt x="50" y="83"/>
                  </a:lnTo>
                  <a:lnTo>
                    <a:pt x="49" y="83"/>
                  </a:lnTo>
                  <a:lnTo>
                    <a:pt x="49" y="84"/>
                  </a:lnTo>
                  <a:lnTo>
                    <a:pt x="47" y="84"/>
                  </a:lnTo>
                  <a:lnTo>
                    <a:pt x="47" y="85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5" y="87"/>
                  </a:lnTo>
                  <a:lnTo>
                    <a:pt x="45" y="89"/>
                  </a:lnTo>
                  <a:lnTo>
                    <a:pt x="45" y="90"/>
                  </a:lnTo>
                  <a:lnTo>
                    <a:pt x="45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5" y="98"/>
                  </a:lnTo>
                  <a:lnTo>
                    <a:pt x="44" y="98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4" y="98"/>
                  </a:lnTo>
                  <a:lnTo>
                    <a:pt x="33" y="98"/>
                  </a:lnTo>
                  <a:lnTo>
                    <a:pt x="32" y="98"/>
                  </a:lnTo>
                  <a:lnTo>
                    <a:pt x="31" y="98"/>
                  </a:lnTo>
                  <a:lnTo>
                    <a:pt x="29" y="98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8"/>
                  </a:lnTo>
                  <a:lnTo>
                    <a:pt x="22" y="98"/>
                  </a:lnTo>
                  <a:lnTo>
                    <a:pt x="21" y="98"/>
                  </a:lnTo>
                  <a:lnTo>
                    <a:pt x="20" y="98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5" y="98"/>
                  </a:lnTo>
                  <a:lnTo>
                    <a:pt x="14" y="98"/>
                  </a:lnTo>
                  <a:lnTo>
                    <a:pt x="13" y="98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9" y="98"/>
                  </a:lnTo>
                  <a:lnTo>
                    <a:pt x="8" y="98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3" y="98"/>
                  </a:lnTo>
                  <a:lnTo>
                    <a:pt x="2" y="98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1" y="97"/>
                  </a:lnTo>
                  <a:lnTo>
                    <a:pt x="2" y="97"/>
                  </a:lnTo>
                  <a:lnTo>
                    <a:pt x="2" y="96"/>
                  </a:lnTo>
                  <a:lnTo>
                    <a:pt x="2" y="95"/>
                  </a:lnTo>
                  <a:lnTo>
                    <a:pt x="3" y="95"/>
                  </a:lnTo>
                  <a:lnTo>
                    <a:pt x="6" y="95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12" y="93"/>
                  </a:lnTo>
                  <a:lnTo>
                    <a:pt x="14" y="92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19" y="87"/>
                  </a:lnTo>
                  <a:lnTo>
                    <a:pt x="20" y="86"/>
                  </a:lnTo>
                  <a:lnTo>
                    <a:pt x="21" y="85"/>
                  </a:lnTo>
                  <a:lnTo>
                    <a:pt x="24" y="84"/>
                  </a:lnTo>
                  <a:lnTo>
                    <a:pt x="25" y="84"/>
                  </a:lnTo>
                  <a:lnTo>
                    <a:pt x="26" y="83"/>
                  </a:lnTo>
                  <a:lnTo>
                    <a:pt x="27" y="81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9" y="79"/>
                  </a:lnTo>
                  <a:lnTo>
                    <a:pt x="29" y="78"/>
                  </a:lnTo>
                  <a:lnTo>
                    <a:pt x="31" y="78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5" y="71"/>
                  </a:lnTo>
                  <a:lnTo>
                    <a:pt x="35" y="70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6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4" y="62"/>
                  </a:lnTo>
                  <a:lnTo>
                    <a:pt x="33" y="61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4" y="56"/>
                  </a:lnTo>
                  <a:lnTo>
                    <a:pt x="34" y="55"/>
                  </a:lnTo>
                  <a:lnTo>
                    <a:pt x="33" y="55"/>
                  </a:lnTo>
                  <a:lnTo>
                    <a:pt x="33" y="54"/>
                  </a:lnTo>
                  <a:lnTo>
                    <a:pt x="34" y="54"/>
                  </a:lnTo>
                  <a:lnTo>
                    <a:pt x="34" y="53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7" y="49"/>
                  </a:lnTo>
                  <a:lnTo>
                    <a:pt x="37" y="48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41" y="40"/>
                  </a:lnTo>
                  <a:lnTo>
                    <a:pt x="43" y="39"/>
                  </a:lnTo>
                  <a:lnTo>
                    <a:pt x="44" y="39"/>
                  </a:lnTo>
                  <a:lnTo>
                    <a:pt x="44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6" y="34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1" y="30"/>
                  </a:lnTo>
                  <a:lnTo>
                    <a:pt x="52" y="30"/>
                  </a:lnTo>
                  <a:lnTo>
                    <a:pt x="53" y="30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8" y="28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4"/>
                  </a:lnTo>
                  <a:lnTo>
                    <a:pt x="64" y="23"/>
                  </a:lnTo>
                  <a:lnTo>
                    <a:pt x="65" y="22"/>
                  </a:lnTo>
                  <a:lnTo>
                    <a:pt x="65" y="21"/>
                  </a:lnTo>
                  <a:lnTo>
                    <a:pt x="66" y="18"/>
                  </a:lnTo>
                  <a:lnTo>
                    <a:pt x="66" y="17"/>
                  </a:lnTo>
                  <a:lnTo>
                    <a:pt x="69" y="13"/>
                  </a:lnTo>
                  <a:lnTo>
                    <a:pt x="70" y="11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3233">
              <a:extLst>
                <a:ext uri="{FF2B5EF4-FFF2-40B4-BE49-F238E27FC236}">
                  <a16:creationId xmlns:a16="http://schemas.microsoft.com/office/drawing/2014/main" id="{16225619-7390-93C6-15F1-3B6D31BB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1" y="2266951"/>
              <a:ext cx="120650" cy="142875"/>
            </a:xfrm>
            <a:custGeom>
              <a:avLst/>
              <a:gdLst>
                <a:gd name="T0" fmla="*/ 25 w 76"/>
                <a:gd name="T1" fmla="*/ 4 h 90"/>
                <a:gd name="T2" fmla="*/ 27 w 76"/>
                <a:gd name="T3" fmla="*/ 8 h 90"/>
                <a:gd name="T4" fmla="*/ 28 w 76"/>
                <a:gd name="T5" fmla="*/ 11 h 90"/>
                <a:gd name="T6" fmla="*/ 28 w 76"/>
                <a:gd name="T7" fmla="*/ 16 h 90"/>
                <a:gd name="T8" fmla="*/ 34 w 76"/>
                <a:gd name="T9" fmla="*/ 18 h 90"/>
                <a:gd name="T10" fmla="*/ 40 w 76"/>
                <a:gd name="T11" fmla="*/ 16 h 90"/>
                <a:gd name="T12" fmla="*/ 45 w 76"/>
                <a:gd name="T13" fmla="*/ 20 h 90"/>
                <a:gd name="T14" fmla="*/ 44 w 76"/>
                <a:gd name="T15" fmla="*/ 22 h 90"/>
                <a:gd name="T16" fmla="*/ 50 w 76"/>
                <a:gd name="T17" fmla="*/ 26 h 90"/>
                <a:gd name="T18" fmla="*/ 46 w 76"/>
                <a:gd name="T19" fmla="*/ 30 h 90"/>
                <a:gd name="T20" fmla="*/ 40 w 76"/>
                <a:gd name="T21" fmla="*/ 30 h 90"/>
                <a:gd name="T22" fmla="*/ 38 w 76"/>
                <a:gd name="T23" fmla="*/ 33 h 90"/>
                <a:gd name="T24" fmla="*/ 41 w 76"/>
                <a:gd name="T25" fmla="*/ 36 h 90"/>
                <a:gd name="T26" fmla="*/ 47 w 76"/>
                <a:gd name="T27" fmla="*/ 40 h 90"/>
                <a:gd name="T28" fmla="*/ 51 w 76"/>
                <a:gd name="T29" fmla="*/ 45 h 90"/>
                <a:gd name="T30" fmla="*/ 54 w 76"/>
                <a:gd name="T31" fmla="*/ 47 h 90"/>
                <a:gd name="T32" fmla="*/ 57 w 76"/>
                <a:gd name="T33" fmla="*/ 52 h 90"/>
                <a:gd name="T34" fmla="*/ 62 w 76"/>
                <a:gd name="T35" fmla="*/ 57 h 90"/>
                <a:gd name="T36" fmla="*/ 65 w 76"/>
                <a:gd name="T37" fmla="*/ 64 h 90"/>
                <a:gd name="T38" fmla="*/ 70 w 76"/>
                <a:gd name="T39" fmla="*/ 65 h 90"/>
                <a:gd name="T40" fmla="*/ 73 w 76"/>
                <a:gd name="T41" fmla="*/ 70 h 90"/>
                <a:gd name="T42" fmla="*/ 73 w 76"/>
                <a:gd name="T43" fmla="*/ 73 h 90"/>
                <a:gd name="T44" fmla="*/ 76 w 76"/>
                <a:gd name="T45" fmla="*/ 78 h 90"/>
                <a:gd name="T46" fmla="*/ 75 w 76"/>
                <a:gd name="T47" fmla="*/ 80 h 90"/>
                <a:gd name="T48" fmla="*/ 71 w 76"/>
                <a:gd name="T49" fmla="*/ 85 h 90"/>
                <a:gd name="T50" fmla="*/ 65 w 76"/>
                <a:gd name="T51" fmla="*/ 85 h 90"/>
                <a:gd name="T52" fmla="*/ 60 w 76"/>
                <a:gd name="T53" fmla="*/ 85 h 90"/>
                <a:gd name="T54" fmla="*/ 60 w 76"/>
                <a:gd name="T55" fmla="*/ 89 h 90"/>
                <a:gd name="T56" fmla="*/ 57 w 76"/>
                <a:gd name="T57" fmla="*/ 89 h 90"/>
                <a:gd name="T58" fmla="*/ 52 w 76"/>
                <a:gd name="T59" fmla="*/ 86 h 90"/>
                <a:gd name="T60" fmla="*/ 54 w 76"/>
                <a:gd name="T61" fmla="*/ 80 h 90"/>
                <a:gd name="T62" fmla="*/ 56 w 76"/>
                <a:gd name="T63" fmla="*/ 76 h 90"/>
                <a:gd name="T64" fmla="*/ 56 w 76"/>
                <a:gd name="T65" fmla="*/ 71 h 90"/>
                <a:gd name="T66" fmla="*/ 51 w 76"/>
                <a:gd name="T67" fmla="*/ 67 h 90"/>
                <a:gd name="T68" fmla="*/ 47 w 76"/>
                <a:gd name="T69" fmla="*/ 63 h 90"/>
                <a:gd name="T70" fmla="*/ 47 w 76"/>
                <a:gd name="T71" fmla="*/ 54 h 90"/>
                <a:gd name="T72" fmla="*/ 41 w 76"/>
                <a:gd name="T73" fmla="*/ 48 h 90"/>
                <a:gd name="T74" fmla="*/ 37 w 76"/>
                <a:gd name="T75" fmla="*/ 43 h 90"/>
                <a:gd name="T76" fmla="*/ 32 w 76"/>
                <a:gd name="T77" fmla="*/ 45 h 90"/>
                <a:gd name="T78" fmla="*/ 28 w 76"/>
                <a:gd name="T79" fmla="*/ 48 h 90"/>
                <a:gd name="T80" fmla="*/ 25 w 76"/>
                <a:gd name="T81" fmla="*/ 48 h 90"/>
                <a:gd name="T82" fmla="*/ 19 w 76"/>
                <a:gd name="T83" fmla="*/ 47 h 90"/>
                <a:gd name="T84" fmla="*/ 13 w 76"/>
                <a:gd name="T85" fmla="*/ 52 h 90"/>
                <a:gd name="T86" fmla="*/ 8 w 76"/>
                <a:gd name="T87" fmla="*/ 53 h 90"/>
                <a:gd name="T88" fmla="*/ 10 w 76"/>
                <a:gd name="T89" fmla="*/ 47 h 90"/>
                <a:gd name="T90" fmla="*/ 10 w 76"/>
                <a:gd name="T91" fmla="*/ 41 h 90"/>
                <a:gd name="T92" fmla="*/ 11 w 76"/>
                <a:gd name="T93" fmla="*/ 35 h 90"/>
                <a:gd name="T94" fmla="*/ 9 w 76"/>
                <a:gd name="T95" fmla="*/ 32 h 90"/>
                <a:gd name="T96" fmla="*/ 3 w 76"/>
                <a:gd name="T97" fmla="*/ 32 h 90"/>
                <a:gd name="T98" fmla="*/ 4 w 76"/>
                <a:gd name="T99" fmla="*/ 27 h 90"/>
                <a:gd name="T100" fmla="*/ 0 w 76"/>
                <a:gd name="T101" fmla="*/ 24 h 90"/>
                <a:gd name="T102" fmla="*/ 2 w 76"/>
                <a:gd name="T103" fmla="*/ 18 h 90"/>
                <a:gd name="T104" fmla="*/ 5 w 76"/>
                <a:gd name="T105" fmla="*/ 15 h 90"/>
                <a:gd name="T106" fmla="*/ 10 w 76"/>
                <a:gd name="T107" fmla="*/ 11 h 90"/>
                <a:gd name="T108" fmla="*/ 16 w 76"/>
                <a:gd name="T109" fmla="*/ 14 h 90"/>
                <a:gd name="T110" fmla="*/ 16 w 76"/>
                <a:gd name="T111" fmla="*/ 12 h 90"/>
                <a:gd name="T112" fmla="*/ 16 w 76"/>
                <a:gd name="T113" fmla="*/ 5 h 90"/>
                <a:gd name="T114" fmla="*/ 16 w 76"/>
                <a:gd name="T115" fmla="*/ 0 h 90"/>
                <a:gd name="T116" fmla="*/ 21 w 76"/>
                <a:gd name="T117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6" h="90">
                  <a:moveTo>
                    <a:pt x="21" y="2"/>
                  </a:move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4" y="18"/>
                  </a:lnTo>
                  <a:lnTo>
                    <a:pt x="35" y="20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6" y="20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4" y="21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6" y="24"/>
                  </a:lnTo>
                  <a:lnTo>
                    <a:pt x="47" y="24"/>
                  </a:lnTo>
                  <a:lnTo>
                    <a:pt x="48" y="26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5" y="32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40" y="30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4"/>
                  </a:lnTo>
                  <a:lnTo>
                    <a:pt x="39" y="34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9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1" y="42"/>
                  </a:lnTo>
                  <a:lnTo>
                    <a:pt x="51" y="43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53" y="46"/>
                  </a:lnTo>
                  <a:lnTo>
                    <a:pt x="54" y="46"/>
                  </a:lnTo>
                  <a:lnTo>
                    <a:pt x="54" y="47"/>
                  </a:lnTo>
                  <a:lnTo>
                    <a:pt x="56" y="47"/>
                  </a:lnTo>
                  <a:lnTo>
                    <a:pt x="56" y="48"/>
                  </a:lnTo>
                  <a:lnTo>
                    <a:pt x="56" y="49"/>
                  </a:lnTo>
                  <a:lnTo>
                    <a:pt x="57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8" y="53"/>
                  </a:lnTo>
                  <a:lnTo>
                    <a:pt x="59" y="54"/>
                  </a:lnTo>
                  <a:lnTo>
                    <a:pt x="60" y="55"/>
                  </a:lnTo>
                  <a:lnTo>
                    <a:pt x="60" y="57"/>
                  </a:lnTo>
                  <a:lnTo>
                    <a:pt x="62" y="57"/>
                  </a:lnTo>
                  <a:lnTo>
                    <a:pt x="62" y="55"/>
                  </a:lnTo>
                  <a:lnTo>
                    <a:pt x="62" y="57"/>
                  </a:lnTo>
                  <a:lnTo>
                    <a:pt x="63" y="58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4"/>
                  </a:lnTo>
                  <a:lnTo>
                    <a:pt x="66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8" y="64"/>
                  </a:lnTo>
                  <a:lnTo>
                    <a:pt x="69" y="64"/>
                  </a:lnTo>
                  <a:lnTo>
                    <a:pt x="69" y="65"/>
                  </a:lnTo>
                  <a:lnTo>
                    <a:pt x="70" y="65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7"/>
                  </a:lnTo>
                  <a:lnTo>
                    <a:pt x="72" y="67"/>
                  </a:lnTo>
                  <a:lnTo>
                    <a:pt x="73" y="67"/>
                  </a:lnTo>
                  <a:lnTo>
                    <a:pt x="73" y="68"/>
                  </a:lnTo>
                  <a:lnTo>
                    <a:pt x="73" y="70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72" y="72"/>
                  </a:lnTo>
                  <a:lnTo>
                    <a:pt x="72" y="73"/>
                  </a:lnTo>
                  <a:lnTo>
                    <a:pt x="73" y="73"/>
                  </a:lnTo>
                  <a:lnTo>
                    <a:pt x="73" y="74"/>
                  </a:lnTo>
                  <a:lnTo>
                    <a:pt x="73" y="73"/>
                  </a:lnTo>
                  <a:lnTo>
                    <a:pt x="73" y="74"/>
                  </a:lnTo>
                  <a:lnTo>
                    <a:pt x="75" y="74"/>
                  </a:lnTo>
                  <a:lnTo>
                    <a:pt x="76" y="76"/>
                  </a:lnTo>
                  <a:lnTo>
                    <a:pt x="76" y="77"/>
                  </a:lnTo>
                  <a:lnTo>
                    <a:pt x="76" y="78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3" y="79"/>
                  </a:lnTo>
                  <a:lnTo>
                    <a:pt x="75" y="79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3" y="83"/>
                  </a:lnTo>
                  <a:lnTo>
                    <a:pt x="73" y="84"/>
                  </a:lnTo>
                  <a:lnTo>
                    <a:pt x="72" y="84"/>
                  </a:lnTo>
                  <a:lnTo>
                    <a:pt x="71" y="84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5" y="85"/>
                  </a:lnTo>
                  <a:lnTo>
                    <a:pt x="65" y="84"/>
                  </a:lnTo>
                  <a:lnTo>
                    <a:pt x="64" y="84"/>
                  </a:lnTo>
                  <a:lnTo>
                    <a:pt x="63" y="84"/>
                  </a:lnTo>
                  <a:lnTo>
                    <a:pt x="64" y="84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6"/>
                  </a:lnTo>
                  <a:lnTo>
                    <a:pt x="59" y="86"/>
                  </a:lnTo>
                  <a:lnTo>
                    <a:pt x="58" y="86"/>
                  </a:lnTo>
                  <a:lnTo>
                    <a:pt x="59" y="86"/>
                  </a:lnTo>
                  <a:lnTo>
                    <a:pt x="59" y="88"/>
                  </a:lnTo>
                  <a:lnTo>
                    <a:pt x="60" y="89"/>
                  </a:lnTo>
                  <a:lnTo>
                    <a:pt x="60" y="89"/>
                  </a:lnTo>
                  <a:lnTo>
                    <a:pt x="59" y="89"/>
                  </a:lnTo>
                  <a:lnTo>
                    <a:pt x="59" y="90"/>
                  </a:lnTo>
                  <a:lnTo>
                    <a:pt x="58" y="90"/>
                  </a:lnTo>
                  <a:lnTo>
                    <a:pt x="58" y="89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6" y="88"/>
                  </a:lnTo>
                  <a:lnTo>
                    <a:pt x="54" y="89"/>
                  </a:lnTo>
                  <a:lnTo>
                    <a:pt x="53" y="89"/>
                  </a:lnTo>
                  <a:lnTo>
                    <a:pt x="52" y="89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4" y="82"/>
                  </a:lnTo>
                  <a:lnTo>
                    <a:pt x="54" y="80"/>
                  </a:lnTo>
                  <a:lnTo>
                    <a:pt x="56" y="80"/>
                  </a:lnTo>
                  <a:lnTo>
                    <a:pt x="56" y="79"/>
                  </a:lnTo>
                  <a:lnTo>
                    <a:pt x="54" y="79"/>
                  </a:lnTo>
                  <a:lnTo>
                    <a:pt x="54" y="78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6"/>
                  </a:lnTo>
                  <a:lnTo>
                    <a:pt x="54" y="76"/>
                  </a:lnTo>
                  <a:lnTo>
                    <a:pt x="54" y="74"/>
                  </a:lnTo>
                  <a:lnTo>
                    <a:pt x="56" y="74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57" y="72"/>
                  </a:lnTo>
                  <a:lnTo>
                    <a:pt x="56" y="71"/>
                  </a:lnTo>
                  <a:lnTo>
                    <a:pt x="54" y="71"/>
                  </a:lnTo>
                  <a:lnTo>
                    <a:pt x="53" y="70"/>
                  </a:lnTo>
                  <a:lnTo>
                    <a:pt x="53" y="68"/>
                  </a:lnTo>
                  <a:lnTo>
                    <a:pt x="54" y="68"/>
                  </a:lnTo>
                  <a:lnTo>
                    <a:pt x="53" y="68"/>
                  </a:lnTo>
                  <a:lnTo>
                    <a:pt x="52" y="67"/>
                  </a:lnTo>
                  <a:lnTo>
                    <a:pt x="51" y="67"/>
                  </a:lnTo>
                  <a:lnTo>
                    <a:pt x="50" y="67"/>
                  </a:lnTo>
                  <a:lnTo>
                    <a:pt x="50" y="66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7" y="61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59"/>
                  </a:lnTo>
                  <a:lnTo>
                    <a:pt x="47" y="57"/>
                  </a:lnTo>
                  <a:lnTo>
                    <a:pt x="47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6" y="53"/>
                  </a:lnTo>
                  <a:lnTo>
                    <a:pt x="44" y="52"/>
                  </a:lnTo>
                  <a:lnTo>
                    <a:pt x="44" y="51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1" y="47"/>
                  </a:lnTo>
                  <a:lnTo>
                    <a:pt x="40" y="47"/>
                  </a:lnTo>
                  <a:lnTo>
                    <a:pt x="40" y="46"/>
                  </a:lnTo>
                  <a:lnTo>
                    <a:pt x="39" y="45"/>
                  </a:lnTo>
                  <a:lnTo>
                    <a:pt x="38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1" y="43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1" y="46"/>
                  </a:lnTo>
                  <a:lnTo>
                    <a:pt x="29" y="46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7"/>
                  </a:lnTo>
                  <a:lnTo>
                    <a:pt x="17" y="47"/>
                  </a:lnTo>
                  <a:lnTo>
                    <a:pt x="16" y="48"/>
                  </a:lnTo>
                  <a:lnTo>
                    <a:pt x="15" y="49"/>
                  </a:lnTo>
                  <a:lnTo>
                    <a:pt x="15" y="51"/>
                  </a:lnTo>
                  <a:lnTo>
                    <a:pt x="14" y="51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0" y="53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9" y="51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3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3234">
              <a:extLst>
                <a:ext uri="{FF2B5EF4-FFF2-40B4-BE49-F238E27FC236}">
                  <a16:creationId xmlns:a16="http://schemas.microsoft.com/office/drawing/2014/main" id="{506AE31B-A0EA-50F8-0AFC-07A3FFBF38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889" y="1870076"/>
              <a:ext cx="176213" cy="85725"/>
            </a:xfrm>
            <a:custGeom>
              <a:avLst/>
              <a:gdLst>
                <a:gd name="T0" fmla="*/ 108 w 111"/>
                <a:gd name="T1" fmla="*/ 19 h 54"/>
                <a:gd name="T2" fmla="*/ 103 w 111"/>
                <a:gd name="T3" fmla="*/ 20 h 54"/>
                <a:gd name="T4" fmla="*/ 96 w 111"/>
                <a:gd name="T5" fmla="*/ 23 h 54"/>
                <a:gd name="T6" fmla="*/ 91 w 111"/>
                <a:gd name="T7" fmla="*/ 27 h 54"/>
                <a:gd name="T8" fmla="*/ 84 w 111"/>
                <a:gd name="T9" fmla="*/ 31 h 54"/>
                <a:gd name="T10" fmla="*/ 79 w 111"/>
                <a:gd name="T11" fmla="*/ 30 h 54"/>
                <a:gd name="T12" fmla="*/ 76 w 111"/>
                <a:gd name="T13" fmla="*/ 34 h 54"/>
                <a:gd name="T14" fmla="*/ 72 w 111"/>
                <a:gd name="T15" fmla="*/ 38 h 54"/>
                <a:gd name="T16" fmla="*/ 66 w 111"/>
                <a:gd name="T17" fmla="*/ 39 h 54"/>
                <a:gd name="T18" fmla="*/ 60 w 111"/>
                <a:gd name="T19" fmla="*/ 38 h 54"/>
                <a:gd name="T20" fmla="*/ 55 w 111"/>
                <a:gd name="T21" fmla="*/ 39 h 54"/>
                <a:gd name="T22" fmla="*/ 49 w 111"/>
                <a:gd name="T23" fmla="*/ 43 h 54"/>
                <a:gd name="T24" fmla="*/ 49 w 111"/>
                <a:gd name="T25" fmla="*/ 50 h 54"/>
                <a:gd name="T26" fmla="*/ 41 w 111"/>
                <a:gd name="T27" fmla="*/ 51 h 54"/>
                <a:gd name="T28" fmla="*/ 33 w 111"/>
                <a:gd name="T29" fmla="*/ 51 h 54"/>
                <a:gd name="T30" fmla="*/ 29 w 111"/>
                <a:gd name="T31" fmla="*/ 51 h 54"/>
                <a:gd name="T32" fmla="*/ 24 w 111"/>
                <a:gd name="T33" fmla="*/ 51 h 54"/>
                <a:gd name="T34" fmla="*/ 22 w 111"/>
                <a:gd name="T35" fmla="*/ 50 h 54"/>
                <a:gd name="T36" fmla="*/ 17 w 111"/>
                <a:gd name="T37" fmla="*/ 51 h 54"/>
                <a:gd name="T38" fmla="*/ 11 w 111"/>
                <a:gd name="T39" fmla="*/ 51 h 54"/>
                <a:gd name="T40" fmla="*/ 6 w 111"/>
                <a:gd name="T41" fmla="*/ 50 h 54"/>
                <a:gd name="T42" fmla="*/ 2 w 111"/>
                <a:gd name="T43" fmla="*/ 49 h 54"/>
                <a:gd name="T44" fmla="*/ 3 w 111"/>
                <a:gd name="T45" fmla="*/ 45 h 54"/>
                <a:gd name="T46" fmla="*/ 10 w 111"/>
                <a:gd name="T47" fmla="*/ 43 h 54"/>
                <a:gd name="T48" fmla="*/ 15 w 111"/>
                <a:gd name="T49" fmla="*/ 45 h 54"/>
                <a:gd name="T50" fmla="*/ 19 w 111"/>
                <a:gd name="T51" fmla="*/ 42 h 54"/>
                <a:gd name="T52" fmla="*/ 24 w 111"/>
                <a:gd name="T53" fmla="*/ 40 h 54"/>
                <a:gd name="T54" fmla="*/ 27 w 111"/>
                <a:gd name="T55" fmla="*/ 40 h 54"/>
                <a:gd name="T56" fmla="*/ 30 w 111"/>
                <a:gd name="T57" fmla="*/ 38 h 54"/>
                <a:gd name="T58" fmla="*/ 33 w 111"/>
                <a:gd name="T59" fmla="*/ 36 h 54"/>
                <a:gd name="T60" fmla="*/ 37 w 111"/>
                <a:gd name="T61" fmla="*/ 34 h 54"/>
                <a:gd name="T62" fmla="*/ 37 w 111"/>
                <a:gd name="T63" fmla="*/ 32 h 54"/>
                <a:gd name="T64" fmla="*/ 30 w 111"/>
                <a:gd name="T65" fmla="*/ 31 h 54"/>
                <a:gd name="T66" fmla="*/ 27 w 111"/>
                <a:gd name="T67" fmla="*/ 27 h 54"/>
                <a:gd name="T68" fmla="*/ 25 w 111"/>
                <a:gd name="T69" fmla="*/ 23 h 54"/>
                <a:gd name="T70" fmla="*/ 24 w 111"/>
                <a:gd name="T71" fmla="*/ 29 h 54"/>
                <a:gd name="T72" fmla="*/ 21 w 111"/>
                <a:gd name="T73" fmla="*/ 29 h 54"/>
                <a:gd name="T74" fmla="*/ 16 w 111"/>
                <a:gd name="T75" fmla="*/ 24 h 54"/>
                <a:gd name="T76" fmla="*/ 11 w 111"/>
                <a:gd name="T77" fmla="*/ 23 h 54"/>
                <a:gd name="T78" fmla="*/ 17 w 111"/>
                <a:gd name="T79" fmla="*/ 18 h 54"/>
                <a:gd name="T80" fmla="*/ 21 w 111"/>
                <a:gd name="T81" fmla="*/ 14 h 54"/>
                <a:gd name="T82" fmla="*/ 19 w 111"/>
                <a:gd name="T83" fmla="*/ 11 h 54"/>
                <a:gd name="T84" fmla="*/ 24 w 111"/>
                <a:gd name="T85" fmla="*/ 7 h 54"/>
                <a:gd name="T86" fmla="*/ 31 w 111"/>
                <a:gd name="T87" fmla="*/ 7 h 54"/>
                <a:gd name="T88" fmla="*/ 37 w 111"/>
                <a:gd name="T89" fmla="*/ 11 h 54"/>
                <a:gd name="T90" fmla="*/ 44 w 111"/>
                <a:gd name="T91" fmla="*/ 12 h 54"/>
                <a:gd name="T92" fmla="*/ 44 w 111"/>
                <a:gd name="T93" fmla="*/ 3 h 54"/>
                <a:gd name="T94" fmla="*/ 49 w 111"/>
                <a:gd name="T95" fmla="*/ 1 h 54"/>
                <a:gd name="T96" fmla="*/ 54 w 111"/>
                <a:gd name="T97" fmla="*/ 2 h 54"/>
                <a:gd name="T98" fmla="*/ 60 w 111"/>
                <a:gd name="T99" fmla="*/ 5 h 54"/>
                <a:gd name="T100" fmla="*/ 68 w 111"/>
                <a:gd name="T101" fmla="*/ 5 h 54"/>
                <a:gd name="T102" fmla="*/ 77 w 111"/>
                <a:gd name="T103" fmla="*/ 5 h 54"/>
                <a:gd name="T104" fmla="*/ 83 w 111"/>
                <a:gd name="T105" fmla="*/ 5 h 54"/>
                <a:gd name="T106" fmla="*/ 89 w 111"/>
                <a:gd name="T107" fmla="*/ 5 h 54"/>
                <a:gd name="T108" fmla="*/ 96 w 111"/>
                <a:gd name="T109" fmla="*/ 6 h 54"/>
                <a:gd name="T110" fmla="*/ 102 w 111"/>
                <a:gd name="T111" fmla="*/ 9 h 54"/>
                <a:gd name="T112" fmla="*/ 109 w 111"/>
                <a:gd name="T113" fmla="*/ 12 h 54"/>
                <a:gd name="T114" fmla="*/ 27 w 111"/>
                <a:gd name="T115" fmla="*/ 45 h 54"/>
                <a:gd name="T116" fmla="*/ 18 w 111"/>
                <a:gd name="T117" fmla="*/ 43 h 54"/>
                <a:gd name="T118" fmla="*/ 22 w 111"/>
                <a:gd name="T119" fmla="*/ 45 h 54"/>
                <a:gd name="T120" fmla="*/ 13 w 111"/>
                <a:gd name="T121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1" h="54">
                  <a:moveTo>
                    <a:pt x="111" y="15"/>
                  </a:moveTo>
                  <a:lnTo>
                    <a:pt x="111" y="17"/>
                  </a:lnTo>
                  <a:lnTo>
                    <a:pt x="111" y="18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19"/>
                  </a:lnTo>
                  <a:lnTo>
                    <a:pt x="107" y="19"/>
                  </a:lnTo>
                  <a:lnTo>
                    <a:pt x="105" y="19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4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99" y="23"/>
                  </a:lnTo>
                  <a:lnTo>
                    <a:pt x="98" y="23"/>
                  </a:lnTo>
                  <a:lnTo>
                    <a:pt x="97" y="23"/>
                  </a:lnTo>
                  <a:lnTo>
                    <a:pt x="96" y="23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2" y="26"/>
                  </a:lnTo>
                  <a:lnTo>
                    <a:pt x="92" y="27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0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6" y="30"/>
                  </a:lnTo>
                  <a:lnTo>
                    <a:pt x="85" y="31"/>
                  </a:lnTo>
                  <a:lnTo>
                    <a:pt x="84" y="31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1" y="30"/>
                  </a:lnTo>
                  <a:lnTo>
                    <a:pt x="80" y="30"/>
                  </a:lnTo>
                  <a:lnTo>
                    <a:pt x="79" y="30"/>
                  </a:lnTo>
                  <a:lnTo>
                    <a:pt x="78" y="30"/>
                  </a:lnTo>
                  <a:lnTo>
                    <a:pt x="78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6" y="33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6" y="37"/>
                  </a:lnTo>
                  <a:lnTo>
                    <a:pt x="74" y="37"/>
                  </a:lnTo>
                  <a:lnTo>
                    <a:pt x="74" y="38"/>
                  </a:lnTo>
                  <a:lnTo>
                    <a:pt x="73" y="39"/>
                  </a:lnTo>
                  <a:lnTo>
                    <a:pt x="72" y="39"/>
                  </a:lnTo>
                  <a:lnTo>
                    <a:pt x="72" y="38"/>
                  </a:lnTo>
                  <a:lnTo>
                    <a:pt x="71" y="39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7" y="40"/>
                  </a:lnTo>
                  <a:lnTo>
                    <a:pt x="66" y="40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6"/>
                  </a:lnTo>
                  <a:lnTo>
                    <a:pt x="64" y="36"/>
                  </a:lnTo>
                  <a:lnTo>
                    <a:pt x="61" y="38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8" y="37"/>
                  </a:lnTo>
                  <a:lnTo>
                    <a:pt x="56" y="37"/>
                  </a:lnTo>
                  <a:lnTo>
                    <a:pt x="56" y="38"/>
                  </a:lnTo>
                  <a:lnTo>
                    <a:pt x="58" y="39"/>
                  </a:lnTo>
                  <a:lnTo>
                    <a:pt x="56" y="39"/>
                  </a:lnTo>
                  <a:lnTo>
                    <a:pt x="55" y="39"/>
                  </a:lnTo>
                  <a:lnTo>
                    <a:pt x="55" y="40"/>
                  </a:lnTo>
                  <a:lnTo>
                    <a:pt x="54" y="40"/>
                  </a:lnTo>
                  <a:lnTo>
                    <a:pt x="53" y="42"/>
                  </a:lnTo>
                  <a:lnTo>
                    <a:pt x="53" y="43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49" y="43"/>
                  </a:lnTo>
                  <a:lnTo>
                    <a:pt x="49" y="44"/>
                  </a:lnTo>
                  <a:lnTo>
                    <a:pt x="49" y="45"/>
                  </a:lnTo>
                  <a:lnTo>
                    <a:pt x="48" y="45"/>
                  </a:lnTo>
                  <a:lnTo>
                    <a:pt x="48" y="46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4" y="51"/>
                  </a:lnTo>
                  <a:lnTo>
                    <a:pt x="43" y="51"/>
                  </a:lnTo>
                  <a:lnTo>
                    <a:pt x="42" y="51"/>
                  </a:lnTo>
                  <a:lnTo>
                    <a:pt x="41" y="51"/>
                  </a:lnTo>
                  <a:lnTo>
                    <a:pt x="40" y="51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1"/>
                  </a:lnTo>
                  <a:lnTo>
                    <a:pt x="34" y="52"/>
                  </a:lnTo>
                  <a:lnTo>
                    <a:pt x="33" y="51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9" y="51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2" y="51"/>
                  </a:lnTo>
                  <a:lnTo>
                    <a:pt x="21" y="50"/>
                  </a:lnTo>
                  <a:lnTo>
                    <a:pt x="21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9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31" y="38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4" y="37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6" y="36"/>
                  </a:lnTo>
                  <a:lnTo>
                    <a:pt x="37" y="34"/>
                  </a:lnTo>
                  <a:lnTo>
                    <a:pt x="39" y="3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0" y="32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6" y="32"/>
                  </a:lnTo>
                  <a:lnTo>
                    <a:pt x="35" y="32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0" y="31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5" y="24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4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40" y="9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6" y="5"/>
                  </a:lnTo>
                  <a:lnTo>
                    <a:pt x="77" y="5"/>
                  </a:lnTo>
                  <a:lnTo>
                    <a:pt x="78" y="5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5" y="5"/>
                  </a:lnTo>
                  <a:lnTo>
                    <a:pt x="86" y="5"/>
                  </a:lnTo>
                  <a:lnTo>
                    <a:pt x="86" y="6"/>
                  </a:lnTo>
                  <a:lnTo>
                    <a:pt x="87" y="6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1" y="6"/>
                  </a:lnTo>
                  <a:lnTo>
                    <a:pt x="92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6" y="6"/>
                  </a:lnTo>
                  <a:lnTo>
                    <a:pt x="97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2" y="7"/>
                  </a:lnTo>
                  <a:lnTo>
                    <a:pt x="102" y="8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4" y="12"/>
                  </a:lnTo>
                  <a:lnTo>
                    <a:pt x="105" y="12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0" y="12"/>
                  </a:lnTo>
                  <a:lnTo>
                    <a:pt x="110" y="13"/>
                  </a:lnTo>
                  <a:lnTo>
                    <a:pt x="110" y="14"/>
                  </a:lnTo>
                  <a:lnTo>
                    <a:pt x="111" y="15"/>
                  </a:lnTo>
                  <a:close/>
                  <a:moveTo>
                    <a:pt x="27" y="44"/>
                  </a:moveTo>
                  <a:lnTo>
                    <a:pt x="25" y="45"/>
                  </a:lnTo>
                  <a:lnTo>
                    <a:pt x="27" y="45"/>
                  </a:lnTo>
                  <a:lnTo>
                    <a:pt x="27" y="44"/>
                  </a:lnTo>
                  <a:close/>
                  <a:moveTo>
                    <a:pt x="21" y="44"/>
                  </a:moveTo>
                  <a:lnTo>
                    <a:pt x="21" y="43"/>
                  </a:lnTo>
                  <a:lnTo>
                    <a:pt x="19" y="43"/>
                  </a:lnTo>
                  <a:lnTo>
                    <a:pt x="19" y="42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1" y="44"/>
                  </a:lnTo>
                  <a:lnTo>
                    <a:pt x="22" y="44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1" y="44"/>
                  </a:lnTo>
                  <a:close/>
                  <a:moveTo>
                    <a:pt x="13" y="45"/>
                  </a:moveTo>
                  <a:lnTo>
                    <a:pt x="13" y="46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6" y="46"/>
                  </a:lnTo>
                  <a:lnTo>
                    <a:pt x="13" y="4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3235">
              <a:extLst>
                <a:ext uri="{FF2B5EF4-FFF2-40B4-BE49-F238E27FC236}">
                  <a16:creationId xmlns:a16="http://schemas.microsoft.com/office/drawing/2014/main" id="{ACA0077E-0CA1-6C29-0806-C4877AA1A8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2726" y="1911351"/>
              <a:ext cx="52388" cy="50800"/>
            </a:xfrm>
            <a:custGeom>
              <a:avLst/>
              <a:gdLst>
                <a:gd name="T0" fmla="*/ 18 w 33"/>
                <a:gd name="T1" fmla="*/ 1 h 32"/>
                <a:gd name="T2" fmla="*/ 17 w 33"/>
                <a:gd name="T3" fmla="*/ 4 h 32"/>
                <a:gd name="T4" fmla="*/ 21 w 33"/>
                <a:gd name="T5" fmla="*/ 5 h 32"/>
                <a:gd name="T6" fmla="*/ 22 w 33"/>
                <a:gd name="T7" fmla="*/ 5 h 32"/>
                <a:gd name="T8" fmla="*/ 22 w 33"/>
                <a:gd name="T9" fmla="*/ 8 h 32"/>
                <a:gd name="T10" fmla="*/ 22 w 33"/>
                <a:gd name="T11" fmla="*/ 10 h 32"/>
                <a:gd name="T12" fmla="*/ 23 w 33"/>
                <a:gd name="T13" fmla="*/ 13 h 32"/>
                <a:gd name="T14" fmla="*/ 27 w 33"/>
                <a:gd name="T15" fmla="*/ 16 h 32"/>
                <a:gd name="T16" fmla="*/ 26 w 33"/>
                <a:gd name="T17" fmla="*/ 18 h 32"/>
                <a:gd name="T18" fmla="*/ 23 w 33"/>
                <a:gd name="T19" fmla="*/ 18 h 32"/>
                <a:gd name="T20" fmla="*/ 24 w 33"/>
                <a:gd name="T21" fmla="*/ 19 h 32"/>
                <a:gd name="T22" fmla="*/ 26 w 33"/>
                <a:gd name="T23" fmla="*/ 22 h 32"/>
                <a:gd name="T24" fmla="*/ 28 w 33"/>
                <a:gd name="T25" fmla="*/ 23 h 32"/>
                <a:gd name="T26" fmla="*/ 29 w 33"/>
                <a:gd name="T27" fmla="*/ 23 h 32"/>
                <a:gd name="T28" fmla="*/ 32 w 33"/>
                <a:gd name="T29" fmla="*/ 24 h 32"/>
                <a:gd name="T30" fmla="*/ 30 w 33"/>
                <a:gd name="T31" fmla="*/ 25 h 32"/>
                <a:gd name="T32" fmla="*/ 32 w 33"/>
                <a:gd name="T33" fmla="*/ 28 h 32"/>
                <a:gd name="T34" fmla="*/ 32 w 33"/>
                <a:gd name="T35" fmla="*/ 29 h 32"/>
                <a:gd name="T36" fmla="*/ 32 w 33"/>
                <a:gd name="T37" fmla="*/ 32 h 32"/>
                <a:gd name="T38" fmla="*/ 29 w 33"/>
                <a:gd name="T39" fmla="*/ 32 h 32"/>
                <a:gd name="T40" fmla="*/ 27 w 33"/>
                <a:gd name="T41" fmla="*/ 30 h 32"/>
                <a:gd name="T42" fmla="*/ 26 w 33"/>
                <a:gd name="T43" fmla="*/ 28 h 32"/>
                <a:gd name="T44" fmla="*/ 24 w 33"/>
                <a:gd name="T45" fmla="*/ 26 h 32"/>
                <a:gd name="T46" fmla="*/ 24 w 33"/>
                <a:gd name="T47" fmla="*/ 24 h 32"/>
                <a:gd name="T48" fmla="*/ 22 w 33"/>
                <a:gd name="T49" fmla="*/ 25 h 32"/>
                <a:gd name="T50" fmla="*/ 20 w 33"/>
                <a:gd name="T51" fmla="*/ 24 h 32"/>
                <a:gd name="T52" fmla="*/ 18 w 33"/>
                <a:gd name="T53" fmla="*/ 22 h 32"/>
                <a:gd name="T54" fmla="*/ 15 w 33"/>
                <a:gd name="T55" fmla="*/ 22 h 32"/>
                <a:gd name="T56" fmla="*/ 12 w 33"/>
                <a:gd name="T57" fmla="*/ 20 h 32"/>
                <a:gd name="T58" fmla="*/ 10 w 33"/>
                <a:gd name="T59" fmla="*/ 18 h 32"/>
                <a:gd name="T60" fmla="*/ 6 w 33"/>
                <a:gd name="T61" fmla="*/ 18 h 32"/>
                <a:gd name="T62" fmla="*/ 3 w 33"/>
                <a:gd name="T63" fmla="*/ 17 h 32"/>
                <a:gd name="T64" fmla="*/ 3 w 33"/>
                <a:gd name="T65" fmla="*/ 16 h 32"/>
                <a:gd name="T66" fmla="*/ 3 w 33"/>
                <a:gd name="T67" fmla="*/ 14 h 32"/>
                <a:gd name="T68" fmla="*/ 2 w 33"/>
                <a:gd name="T69" fmla="*/ 12 h 32"/>
                <a:gd name="T70" fmla="*/ 4 w 33"/>
                <a:gd name="T71" fmla="*/ 8 h 32"/>
                <a:gd name="T72" fmla="*/ 3 w 33"/>
                <a:gd name="T73" fmla="*/ 6 h 32"/>
                <a:gd name="T74" fmla="*/ 2 w 33"/>
                <a:gd name="T75" fmla="*/ 4 h 32"/>
                <a:gd name="T76" fmla="*/ 2 w 33"/>
                <a:gd name="T77" fmla="*/ 3 h 32"/>
                <a:gd name="T78" fmla="*/ 6 w 33"/>
                <a:gd name="T79" fmla="*/ 3 h 32"/>
                <a:gd name="T80" fmla="*/ 8 w 33"/>
                <a:gd name="T81" fmla="*/ 1 h 32"/>
                <a:gd name="T82" fmla="*/ 11 w 33"/>
                <a:gd name="T83" fmla="*/ 1 h 32"/>
                <a:gd name="T84" fmla="*/ 12 w 33"/>
                <a:gd name="T85" fmla="*/ 1 h 32"/>
                <a:gd name="T86" fmla="*/ 14 w 33"/>
                <a:gd name="T87" fmla="*/ 1 h 32"/>
                <a:gd name="T88" fmla="*/ 15 w 33"/>
                <a:gd name="T89" fmla="*/ 1 h 32"/>
                <a:gd name="T90" fmla="*/ 17 w 33"/>
                <a:gd name="T91" fmla="*/ 1 h 32"/>
                <a:gd name="T92" fmla="*/ 17 w 33"/>
                <a:gd name="T93" fmla="*/ 4 h 32"/>
                <a:gd name="T94" fmla="*/ 20 w 33"/>
                <a:gd name="T95" fmla="*/ 5 h 32"/>
                <a:gd name="T96" fmla="*/ 22 w 33"/>
                <a:gd name="T97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32">
                  <a:moveTo>
                    <a:pt x="17" y="0"/>
                  </a:move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29" y="24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2" y="26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30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close/>
                  <a:moveTo>
                    <a:pt x="17" y="4"/>
                  </a:moveTo>
                  <a:lnTo>
                    <a:pt x="17" y="4"/>
                  </a:lnTo>
                  <a:close/>
                  <a:moveTo>
                    <a:pt x="20" y="5"/>
                  </a:moveTo>
                  <a:lnTo>
                    <a:pt x="20" y="5"/>
                  </a:lnTo>
                  <a:close/>
                  <a:moveTo>
                    <a:pt x="22" y="10"/>
                  </a:moveTo>
                  <a:lnTo>
                    <a:pt x="23" y="10"/>
                  </a:lnTo>
                  <a:lnTo>
                    <a:pt x="22" y="1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3236">
              <a:extLst>
                <a:ext uri="{FF2B5EF4-FFF2-40B4-BE49-F238E27FC236}">
                  <a16:creationId xmlns:a16="http://schemas.microsoft.com/office/drawing/2014/main" id="{59E2A0B5-01E1-04A8-4D31-88D0A87283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2726" y="1911351"/>
              <a:ext cx="52388" cy="50800"/>
            </a:xfrm>
            <a:custGeom>
              <a:avLst/>
              <a:gdLst>
                <a:gd name="T0" fmla="*/ 18 w 33"/>
                <a:gd name="T1" fmla="*/ 1 h 32"/>
                <a:gd name="T2" fmla="*/ 17 w 33"/>
                <a:gd name="T3" fmla="*/ 4 h 32"/>
                <a:gd name="T4" fmla="*/ 21 w 33"/>
                <a:gd name="T5" fmla="*/ 5 h 32"/>
                <a:gd name="T6" fmla="*/ 22 w 33"/>
                <a:gd name="T7" fmla="*/ 5 h 32"/>
                <a:gd name="T8" fmla="*/ 22 w 33"/>
                <a:gd name="T9" fmla="*/ 8 h 32"/>
                <a:gd name="T10" fmla="*/ 22 w 33"/>
                <a:gd name="T11" fmla="*/ 10 h 32"/>
                <a:gd name="T12" fmla="*/ 23 w 33"/>
                <a:gd name="T13" fmla="*/ 13 h 32"/>
                <a:gd name="T14" fmla="*/ 27 w 33"/>
                <a:gd name="T15" fmla="*/ 16 h 32"/>
                <a:gd name="T16" fmla="*/ 26 w 33"/>
                <a:gd name="T17" fmla="*/ 18 h 32"/>
                <a:gd name="T18" fmla="*/ 23 w 33"/>
                <a:gd name="T19" fmla="*/ 18 h 32"/>
                <a:gd name="T20" fmla="*/ 24 w 33"/>
                <a:gd name="T21" fmla="*/ 19 h 32"/>
                <a:gd name="T22" fmla="*/ 26 w 33"/>
                <a:gd name="T23" fmla="*/ 22 h 32"/>
                <a:gd name="T24" fmla="*/ 28 w 33"/>
                <a:gd name="T25" fmla="*/ 23 h 32"/>
                <a:gd name="T26" fmla="*/ 29 w 33"/>
                <a:gd name="T27" fmla="*/ 23 h 32"/>
                <a:gd name="T28" fmla="*/ 32 w 33"/>
                <a:gd name="T29" fmla="*/ 24 h 32"/>
                <a:gd name="T30" fmla="*/ 30 w 33"/>
                <a:gd name="T31" fmla="*/ 25 h 32"/>
                <a:gd name="T32" fmla="*/ 32 w 33"/>
                <a:gd name="T33" fmla="*/ 28 h 32"/>
                <a:gd name="T34" fmla="*/ 32 w 33"/>
                <a:gd name="T35" fmla="*/ 29 h 32"/>
                <a:gd name="T36" fmla="*/ 32 w 33"/>
                <a:gd name="T37" fmla="*/ 32 h 32"/>
                <a:gd name="T38" fmla="*/ 29 w 33"/>
                <a:gd name="T39" fmla="*/ 32 h 32"/>
                <a:gd name="T40" fmla="*/ 27 w 33"/>
                <a:gd name="T41" fmla="*/ 30 h 32"/>
                <a:gd name="T42" fmla="*/ 26 w 33"/>
                <a:gd name="T43" fmla="*/ 28 h 32"/>
                <a:gd name="T44" fmla="*/ 24 w 33"/>
                <a:gd name="T45" fmla="*/ 26 h 32"/>
                <a:gd name="T46" fmla="*/ 24 w 33"/>
                <a:gd name="T47" fmla="*/ 24 h 32"/>
                <a:gd name="T48" fmla="*/ 22 w 33"/>
                <a:gd name="T49" fmla="*/ 25 h 32"/>
                <a:gd name="T50" fmla="*/ 20 w 33"/>
                <a:gd name="T51" fmla="*/ 24 h 32"/>
                <a:gd name="T52" fmla="*/ 18 w 33"/>
                <a:gd name="T53" fmla="*/ 22 h 32"/>
                <a:gd name="T54" fmla="*/ 15 w 33"/>
                <a:gd name="T55" fmla="*/ 22 h 32"/>
                <a:gd name="T56" fmla="*/ 12 w 33"/>
                <a:gd name="T57" fmla="*/ 20 h 32"/>
                <a:gd name="T58" fmla="*/ 10 w 33"/>
                <a:gd name="T59" fmla="*/ 18 h 32"/>
                <a:gd name="T60" fmla="*/ 6 w 33"/>
                <a:gd name="T61" fmla="*/ 18 h 32"/>
                <a:gd name="T62" fmla="*/ 3 w 33"/>
                <a:gd name="T63" fmla="*/ 17 h 32"/>
                <a:gd name="T64" fmla="*/ 3 w 33"/>
                <a:gd name="T65" fmla="*/ 16 h 32"/>
                <a:gd name="T66" fmla="*/ 3 w 33"/>
                <a:gd name="T67" fmla="*/ 14 h 32"/>
                <a:gd name="T68" fmla="*/ 2 w 33"/>
                <a:gd name="T69" fmla="*/ 12 h 32"/>
                <a:gd name="T70" fmla="*/ 4 w 33"/>
                <a:gd name="T71" fmla="*/ 8 h 32"/>
                <a:gd name="T72" fmla="*/ 3 w 33"/>
                <a:gd name="T73" fmla="*/ 6 h 32"/>
                <a:gd name="T74" fmla="*/ 2 w 33"/>
                <a:gd name="T75" fmla="*/ 4 h 32"/>
                <a:gd name="T76" fmla="*/ 2 w 33"/>
                <a:gd name="T77" fmla="*/ 3 h 32"/>
                <a:gd name="T78" fmla="*/ 6 w 33"/>
                <a:gd name="T79" fmla="*/ 3 h 32"/>
                <a:gd name="T80" fmla="*/ 8 w 33"/>
                <a:gd name="T81" fmla="*/ 1 h 32"/>
                <a:gd name="T82" fmla="*/ 11 w 33"/>
                <a:gd name="T83" fmla="*/ 1 h 32"/>
                <a:gd name="T84" fmla="*/ 12 w 33"/>
                <a:gd name="T85" fmla="*/ 1 h 32"/>
                <a:gd name="T86" fmla="*/ 14 w 33"/>
                <a:gd name="T87" fmla="*/ 1 h 32"/>
                <a:gd name="T88" fmla="*/ 15 w 33"/>
                <a:gd name="T89" fmla="*/ 1 h 32"/>
                <a:gd name="T90" fmla="*/ 17 w 33"/>
                <a:gd name="T91" fmla="*/ 1 h 32"/>
                <a:gd name="T92" fmla="*/ 17 w 33"/>
                <a:gd name="T93" fmla="*/ 4 h 32"/>
                <a:gd name="T94" fmla="*/ 20 w 33"/>
                <a:gd name="T95" fmla="*/ 5 h 32"/>
                <a:gd name="T96" fmla="*/ 22 w 33"/>
                <a:gd name="T97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32">
                  <a:moveTo>
                    <a:pt x="17" y="0"/>
                  </a:move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29" y="24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2" y="26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30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moveTo>
                    <a:pt x="17" y="4"/>
                  </a:moveTo>
                  <a:lnTo>
                    <a:pt x="17" y="4"/>
                  </a:lnTo>
                  <a:moveTo>
                    <a:pt x="20" y="5"/>
                  </a:moveTo>
                  <a:lnTo>
                    <a:pt x="20" y="5"/>
                  </a:lnTo>
                  <a:moveTo>
                    <a:pt x="22" y="10"/>
                  </a:moveTo>
                  <a:lnTo>
                    <a:pt x="23" y="10"/>
                  </a:lnTo>
                  <a:lnTo>
                    <a:pt x="22" y="1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3237">
              <a:extLst>
                <a:ext uri="{FF2B5EF4-FFF2-40B4-BE49-F238E27FC236}">
                  <a16:creationId xmlns:a16="http://schemas.microsoft.com/office/drawing/2014/main" id="{CD9D5DB3-B957-CA9C-DA5B-FACAC461FE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0751" y="1504951"/>
              <a:ext cx="112713" cy="90488"/>
            </a:xfrm>
            <a:custGeom>
              <a:avLst/>
              <a:gdLst>
                <a:gd name="T0" fmla="*/ 5 w 71"/>
                <a:gd name="T1" fmla="*/ 48 h 57"/>
                <a:gd name="T2" fmla="*/ 6 w 71"/>
                <a:gd name="T3" fmla="*/ 41 h 57"/>
                <a:gd name="T4" fmla="*/ 1 w 71"/>
                <a:gd name="T5" fmla="*/ 40 h 57"/>
                <a:gd name="T6" fmla="*/ 4 w 71"/>
                <a:gd name="T7" fmla="*/ 34 h 57"/>
                <a:gd name="T8" fmla="*/ 1 w 71"/>
                <a:gd name="T9" fmla="*/ 28 h 57"/>
                <a:gd name="T10" fmla="*/ 4 w 71"/>
                <a:gd name="T11" fmla="*/ 21 h 57"/>
                <a:gd name="T12" fmla="*/ 7 w 71"/>
                <a:gd name="T13" fmla="*/ 19 h 57"/>
                <a:gd name="T14" fmla="*/ 10 w 71"/>
                <a:gd name="T15" fmla="*/ 21 h 57"/>
                <a:gd name="T16" fmla="*/ 11 w 71"/>
                <a:gd name="T17" fmla="*/ 19 h 57"/>
                <a:gd name="T18" fmla="*/ 16 w 71"/>
                <a:gd name="T19" fmla="*/ 14 h 57"/>
                <a:gd name="T20" fmla="*/ 10 w 71"/>
                <a:gd name="T21" fmla="*/ 13 h 57"/>
                <a:gd name="T22" fmla="*/ 6 w 71"/>
                <a:gd name="T23" fmla="*/ 17 h 57"/>
                <a:gd name="T24" fmla="*/ 5 w 71"/>
                <a:gd name="T25" fmla="*/ 20 h 57"/>
                <a:gd name="T26" fmla="*/ 6 w 71"/>
                <a:gd name="T27" fmla="*/ 11 h 57"/>
                <a:gd name="T28" fmla="*/ 18 w 71"/>
                <a:gd name="T29" fmla="*/ 4 h 57"/>
                <a:gd name="T30" fmla="*/ 25 w 71"/>
                <a:gd name="T31" fmla="*/ 0 h 57"/>
                <a:gd name="T32" fmla="*/ 23 w 71"/>
                <a:gd name="T33" fmla="*/ 13 h 57"/>
                <a:gd name="T34" fmla="*/ 23 w 71"/>
                <a:gd name="T35" fmla="*/ 16 h 57"/>
                <a:gd name="T36" fmla="*/ 17 w 71"/>
                <a:gd name="T37" fmla="*/ 20 h 57"/>
                <a:gd name="T38" fmla="*/ 22 w 71"/>
                <a:gd name="T39" fmla="*/ 23 h 57"/>
                <a:gd name="T40" fmla="*/ 30 w 71"/>
                <a:gd name="T41" fmla="*/ 23 h 57"/>
                <a:gd name="T42" fmla="*/ 24 w 71"/>
                <a:gd name="T43" fmla="*/ 28 h 57"/>
                <a:gd name="T44" fmla="*/ 22 w 71"/>
                <a:gd name="T45" fmla="*/ 29 h 57"/>
                <a:gd name="T46" fmla="*/ 19 w 71"/>
                <a:gd name="T47" fmla="*/ 35 h 57"/>
                <a:gd name="T48" fmla="*/ 17 w 71"/>
                <a:gd name="T49" fmla="*/ 38 h 57"/>
                <a:gd name="T50" fmla="*/ 16 w 71"/>
                <a:gd name="T51" fmla="*/ 45 h 57"/>
                <a:gd name="T52" fmla="*/ 15 w 71"/>
                <a:gd name="T53" fmla="*/ 50 h 57"/>
                <a:gd name="T54" fmla="*/ 13 w 71"/>
                <a:gd name="T55" fmla="*/ 52 h 57"/>
                <a:gd name="T56" fmla="*/ 35 w 71"/>
                <a:gd name="T57" fmla="*/ 54 h 57"/>
                <a:gd name="T58" fmla="*/ 32 w 71"/>
                <a:gd name="T59" fmla="*/ 51 h 57"/>
                <a:gd name="T60" fmla="*/ 24 w 71"/>
                <a:gd name="T61" fmla="*/ 52 h 57"/>
                <a:gd name="T62" fmla="*/ 43 w 71"/>
                <a:gd name="T63" fmla="*/ 50 h 57"/>
                <a:gd name="T64" fmla="*/ 42 w 71"/>
                <a:gd name="T65" fmla="*/ 51 h 57"/>
                <a:gd name="T66" fmla="*/ 18 w 71"/>
                <a:gd name="T67" fmla="*/ 52 h 57"/>
                <a:gd name="T68" fmla="*/ 18 w 71"/>
                <a:gd name="T69" fmla="*/ 50 h 57"/>
                <a:gd name="T70" fmla="*/ 25 w 71"/>
                <a:gd name="T71" fmla="*/ 52 h 57"/>
                <a:gd name="T72" fmla="*/ 69 w 71"/>
                <a:gd name="T73" fmla="*/ 50 h 57"/>
                <a:gd name="T74" fmla="*/ 69 w 71"/>
                <a:gd name="T75" fmla="*/ 46 h 57"/>
                <a:gd name="T76" fmla="*/ 25 w 71"/>
                <a:gd name="T77" fmla="*/ 48 h 57"/>
                <a:gd name="T78" fmla="*/ 19 w 71"/>
                <a:gd name="T79" fmla="*/ 47 h 57"/>
                <a:gd name="T80" fmla="*/ 17 w 71"/>
                <a:gd name="T81" fmla="*/ 41 h 57"/>
                <a:gd name="T82" fmla="*/ 24 w 71"/>
                <a:gd name="T83" fmla="*/ 39 h 57"/>
                <a:gd name="T84" fmla="*/ 25 w 71"/>
                <a:gd name="T85" fmla="*/ 40 h 57"/>
                <a:gd name="T86" fmla="*/ 28 w 71"/>
                <a:gd name="T87" fmla="*/ 45 h 57"/>
                <a:gd name="T88" fmla="*/ 44 w 71"/>
                <a:gd name="T89" fmla="*/ 39 h 57"/>
                <a:gd name="T90" fmla="*/ 26 w 71"/>
                <a:gd name="T91" fmla="*/ 33 h 57"/>
                <a:gd name="T92" fmla="*/ 38 w 71"/>
                <a:gd name="T93" fmla="*/ 54 h 57"/>
                <a:gd name="T94" fmla="*/ 37 w 71"/>
                <a:gd name="T95" fmla="*/ 51 h 57"/>
                <a:gd name="T96" fmla="*/ 37 w 71"/>
                <a:gd name="T97" fmla="*/ 47 h 57"/>
                <a:gd name="T98" fmla="*/ 32 w 71"/>
                <a:gd name="T99" fmla="*/ 44 h 57"/>
                <a:gd name="T100" fmla="*/ 29 w 71"/>
                <a:gd name="T101" fmla="*/ 37 h 57"/>
                <a:gd name="T102" fmla="*/ 34 w 71"/>
                <a:gd name="T103" fmla="*/ 32 h 57"/>
                <a:gd name="T104" fmla="*/ 36 w 71"/>
                <a:gd name="T105" fmla="*/ 34 h 57"/>
                <a:gd name="T106" fmla="*/ 38 w 71"/>
                <a:gd name="T107" fmla="*/ 35 h 57"/>
                <a:gd name="T108" fmla="*/ 40 w 71"/>
                <a:gd name="T109" fmla="*/ 38 h 57"/>
                <a:gd name="T110" fmla="*/ 42 w 71"/>
                <a:gd name="T111" fmla="*/ 29 h 57"/>
                <a:gd name="T112" fmla="*/ 44 w 71"/>
                <a:gd name="T113" fmla="*/ 39 h 57"/>
                <a:gd name="T114" fmla="*/ 41 w 71"/>
                <a:gd name="T115" fmla="*/ 46 h 57"/>
                <a:gd name="T116" fmla="*/ 40 w 71"/>
                <a:gd name="T117" fmla="*/ 51 h 57"/>
                <a:gd name="T118" fmla="*/ 6 w 71"/>
                <a:gd name="T119" fmla="*/ 20 h 57"/>
                <a:gd name="T120" fmla="*/ 6 w 71"/>
                <a:gd name="T121" fmla="*/ 15 h 57"/>
                <a:gd name="T122" fmla="*/ 32 w 71"/>
                <a:gd name="T123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" h="57">
                  <a:moveTo>
                    <a:pt x="6" y="52"/>
                  </a:moveTo>
                  <a:lnTo>
                    <a:pt x="6" y="51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6" y="48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2" y="22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8" y="27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4" y="28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7"/>
                  </a:lnTo>
                  <a:lnTo>
                    <a:pt x="22" y="28"/>
                  </a:lnTo>
                  <a:lnTo>
                    <a:pt x="22" y="29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3" y="31"/>
                  </a:lnTo>
                  <a:lnTo>
                    <a:pt x="22" y="32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7" y="39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6" y="52"/>
                  </a:lnTo>
                  <a:lnTo>
                    <a:pt x="16" y="51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6" y="52"/>
                  </a:lnTo>
                  <a:close/>
                  <a:moveTo>
                    <a:pt x="37" y="53"/>
                  </a:moveTo>
                  <a:lnTo>
                    <a:pt x="37" y="54"/>
                  </a:lnTo>
                  <a:lnTo>
                    <a:pt x="37" y="56"/>
                  </a:lnTo>
                  <a:lnTo>
                    <a:pt x="35" y="54"/>
                  </a:lnTo>
                  <a:lnTo>
                    <a:pt x="35" y="56"/>
                  </a:lnTo>
                  <a:lnTo>
                    <a:pt x="34" y="54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30" y="51"/>
                  </a:lnTo>
                  <a:lnTo>
                    <a:pt x="31" y="51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7" y="53"/>
                  </a:lnTo>
                  <a:close/>
                  <a:moveTo>
                    <a:pt x="24" y="52"/>
                  </a:moveTo>
                  <a:lnTo>
                    <a:pt x="25" y="52"/>
                  </a:lnTo>
                  <a:lnTo>
                    <a:pt x="24" y="52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4" y="52"/>
                  </a:lnTo>
                  <a:close/>
                  <a:moveTo>
                    <a:pt x="43" y="50"/>
                  </a:moveTo>
                  <a:lnTo>
                    <a:pt x="44" y="50"/>
                  </a:lnTo>
                  <a:lnTo>
                    <a:pt x="46" y="51"/>
                  </a:lnTo>
                  <a:lnTo>
                    <a:pt x="44" y="51"/>
                  </a:lnTo>
                  <a:lnTo>
                    <a:pt x="43" y="51"/>
                  </a:lnTo>
                  <a:lnTo>
                    <a:pt x="42" y="51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0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3" y="50"/>
                  </a:lnTo>
                  <a:close/>
                  <a:moveTo>
                    <a:pt x="19" y="51"/>
                  </a:moveTo>
                  <a:lnTo>
                    <a:pt x="20" y="52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8" y="52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19" y="51"/>
                  </a:lnTo>
                  <a:close/>
                  <a:moveTo>
                    <a:pt x="29" y="48"/>
                  </a:moveTo>
                  <a:lnTo>
                    <a:pt x="29" y="47"/>
                  </a:lnTo>
                  <a:lnTo>
                    <a:pt x="30" y="47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8" y="50"/>
                  </a:lnTo>
                  <a:lnTo>
                    <a:pt x="29" y="48"/>
                  </a:lnTo>
                  <a:close/>
                  <a:moveTo>
                    <a:pt x="71" y="47"/>
                  </a:move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7" y="48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6"/>
                  </a:lnTo>
                  <a:lnTo>
                    <a:pt x="67" y="45"/>
                  </a:lnTo>
                  <a:lnTo>
                    <a:pt x="67" y="44"/>
                  </a:lnTo>
                  <a:lnTo>
                    <a:pt x="67" y="45"/>
                  </a:lnTo>
                  <a:lnTo>
                    <a:pt x="68" y="45"/>
                  </a:lnTo>
                  <a:lnTo>
                    <a:pt x="68" y="46"/>
                  </a:lnTo>
                  <a:lnTo>
                    <a:pt x="69" y="46"/>
                  </a:lnTo>
                  <a:lnTo>
                    <a:pt x="71" y="47"/>
                  </a:lnTo>
                  <a:close/>
                  <a:moveTo>
                    <a:pt x="5" y="44"/>
                  </a:moveTo>
                  <a:lnTo>
                    <a:pt x="4" y="44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4"/>
                  </a:lnTo>
                  <a:close/>
                  <a:moveTo>
                    <a:pt x="26" y="48"/>
                  </a:moveTo>
                  <a:lnTo>
                    <a:pt x="25" y="48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8" y="41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8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8" y="48"/>
                  </a:lnTo>
                  <a:lnTo>
                    <a:pt x="26" y="48"/>
                  </a:lnTo>
                  <a:close/>
                  <a:moveTo>
                    <a:pt x="46" y="38"/>
                  </a:moveTo>
                  <a:lnTo>
                    <a:pt x="47" y="39"/>
                  </a:lnTo>
                  <a:lnTo>
                    <a:pt x="46" y="39"/>
                  </a:lnTo>
                  <a:lnTo>
                    <a:pt x="46" y="40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6" y="38"/>
                  </a:lnTo>
                  <a:close/>
                  <a:moveTo>
                    <a:pt x="25" y="34"/>
                  </a:moveTo>
                  <a:lnTo>
                    <a:pt x="25" y="33"/>
                  </a:lnTo>
                  <a:lnTo>
                    <a:pt x="25" y="32"/>
                  </a:lnTo>
                  <a:lnTo>
                    <a:pt x="25" y="33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4"/>
                  </a:lnTo>
                  <a:close/>
                  <a:moveTo>
                    <a:pt x="40" y="52"/>
                  </a:moveTo>
                  <a:lnTo>
                    <a:pt x="41" y="52"/>
                  </a:lnTo>
                  <a:lnTo>
                    <a:pt x="41" y="52"/>
                  </a:lnTo>
                  <a:lnTo>
                    <a:pt x="40" y="52"/>
                  </a:lnTo>
                  <a:lnTo>
                    <a:pt x="40" y="53"/>
                  </a:lnTo>
                  <a:lnTo>
                    <a:pt x="40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7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8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5" y="48"/>
                  </a:lnTo>
                  <a:lnTo>
                    <a:pt x="36" y="48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2" y="41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4" y="32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6" y="33"/>
                  </a:lnTo>
                  <a:lnTo>
                    <a:pt x="37" y="33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7" y="37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8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41" y="37"/>
                  </a:lnTo>
                  <a:lnTo>
                    <a:pt x="40" y="34"/>
                  </a:lnTo>
                  <a:lnTo>
                    <a:pt x="40" y="33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40" y="31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2" y="43"/>
                  </a:lnTo>
                  <a:lnTo>
                    <a:pt x="43" y="43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0" y="47"/>
                  </a:lnTo>
                  <a:lnTo>
                    <a:pt x="40" y="46"/>
                  </a:lnTo>
                  <a:lnTo>
                    <a:pt x="40" y="47"/>
                  </a:lnTo>
                  <a:lnTo>
                    <a:pt x="41" y="47"/>
                  </a:lnTo>
                  <a:lnTo>
                    <a:pt x="41" y="48"/>
                  </a:lnTo>
                  <a:lnTo>
                    <a:pt x="41" y="50"/>
                  </a:lnTo>
                  <a:lnTo>
                    <a:pt x="40" y="51"/>
                  </a:lnTo>
                  <a:lnTo>
                    <a:pt x="38" y="50"/>
                  </a:lnTo>
                  <a:lnTo>
                    <a:pt x="38" y="51"/>
                  </a:lnTo>
                  <a:lnTo>
                    <a:pt x="40" y="51"/>
                  </a:lnTo>
                  <a:lnTo>
                    <a:pt x="40" y="52"/>
                  </a:lnTo>
                  <a:close/>
                  <a:moveTo>
                    <a:pt x="35" y="20"/>
                  </a:moveTo>
                  <a:lnTo>
                    <a:pt x="35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5" y="20"/>
                  </a:lnTo>
                  <a:close/>
                  <a:moveTo>
                    <a:pt x="7" y="19"/>
                  </a:moveTo>
                  <a:lnTo>
                    <a:pt x="6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9"/>
                  </a:lnTo>
                  <a:close/>
                  <a:moveTo>
                    <a:pt x="31" y="7"/>
                  </a:moveTo>
                  <a:lnTo>
                    <a:pt x="32" y="8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3238">
              <a:extLst>
                <a:ext uri="{FF2B5EF4-FFF2-40B4-BE49-F238E27FC236}">
                  <a16:creationId xmlns:a16="http://schemas.microsoft.com/office/drawing/2014/main" id="{4D589038-E42F-EA3A-B121-F98F20B26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01" y="2074863"/>
              <a:ext cx="254000" cy="242888"/>
            </a:xfrm>
            <a:custGeom>
              <a:avLst/>
              <a:gdLst>
                <a:gd name="T0" fmla="*/ 25 w 160"/>
                <a:gd name="T1" fmla="*/ 1 h 153"/>
                <a:gd name="T2" fmla="*/ 36 w 160"/>
                <a:gd name="T3" fmla="*/ 5 h 153"/>
                <a:gd name="T4" fmla="*/ 45 w 160"/>
                <a:gd name="T5" fmla="*/ 5 h 153"/>
                <a:gd name="T6" fmla="*/ 54 w 160"/>
                <a:gd name="T7" fmla="*/ 8 h 153"/>
                <a:gd name="T8" fmla="*/ 61 w 160"/>
                <a:gd name="T9" fmla="*/ 10 h 153"/>
                <a:gd name="T10" fmla="*/ 65 w 160"/>
                <a:gd name="T11" fmla="*/ 20 h 153"/>
                <a:gd name="T12" fmla="*/ 80 w 160"/>
                <a:gd name="T13" fmla="*/ 25 h 153"/>
                <a:gd name="T14" fmla="*/ 90 w 160"/>
                <a:gd name="T15" fmla="*/ 28 h 153"/>
                <a:gd name="T16" fmla="*/ 98 w 160"/>
                <a:gd name="T17" fmla="*/ 34 h 153"/>
                <a:gd name="T18" fmla="*/ 107 w 160"/>
                <a:gd name="T19" fmla="*/ 30 h 153"/>
                <a:gd name="T20" fmla="*/ 109 w 160"/>
                <a:gd name="T21" fmla="*/ 21 h 153"/>
                <a:gd name="T22" fmla="*/ 109 w 160"/>
                <a:gd name="T23" fmla="*/ 12 h 153"/>
                <a:gd name="T24" fmla="*/ 118 w 160"/>
                <a:gd name="T25" fmla="*/ 6 h 153"/>
                <a:gd name="T26" fmla="*/ 125 w 160"/>
                <a:gd name="T27" fmla="*/ 3 h 153"/>
                <a:gd name="T28" fmla="*/ 137 w 160"/>
                <a:gd name="T29" fmla="*/ 6 h 153"/>
                <a:gd name="T30" fmla="*/ 140 w 160"/>
                <a:gd name="T31" fmla="*/ 10 h 153"/>
                <a:gd name="T32" fmla="*/ 147 w 160"/>
                <a:gd name="T33" fmla="*/ 12 h 153"/>
                <a:gd name="T34" fmla="*/ 156 w 160"/>
                <a:gd name="T35" fmla="*/ 13 h 153"/>
                <a:gd name="T36" fmla="*/ 159 w 160"/>
                <a:gd name="T37" fmla="*/ 18 h 153"/>
                <a:gd name="T38" fmla="*/ 158 w 160"/>
                <a:gd name="T39" fmla="*/ 26 h 153"/>
                <a:gd name="T40" fmla="*/ 156 w 160"/>
                <a:gd name="T41" fmla="*/ 34 h 153"/>
                <a:gd name="T42" fmla="*/ 158 w 160"/>
                <a:gd name="T43" fmla="*/ 42 h 153"/>
                <a:gd name="T44" fmla="*/ 159 w 160"/>
                <a:gd name="T45" fmla="*/ 47 h 153"/>
                <a:gd name="T46" fmla="*/ 159 w 160"/>
                <a:gd name="T47" fmla="*/ 69 h 153"/>
                <a:gd name="T48" fmla="*/ 159 w 160"/>
                <a:gd name="T49" fmla="*/ 88 h 153"/>
                <a:gd name="T50" fmla="*/ 159 w 160"/>
                <a:gd name="T51" fmla="*/ 111 h 153"/>
                <a:gd name="T52" fmla="*/ 159 w 160"/>
                <a:gd name="T53" fmla="*/ 129 h 153"/>
                <a:gd name="T54" fmla="*/ 159 w 160"/>
                <a:gd name="T55" fmla="*/ 138 h 153"/>
                <a:gd name="T56" fmla="*/ 159 w 160"/>
                <a:gd name="T57" fmla="*/ 148 h 153"/>
                <a:gd name="T58" fmla="*/ 149 w 160"/>
                <a:gd name="T59" fmla="*/ 148 h 153"/>
                <a:gd name="T60" fmla="*/ 146 w 160"/>
                <a:gd name="T61" fmla="*/ 153 h 153"/>
                <a:gd name="T62" fmla="*/ 137 w 160"/>
                <a:gd name="T63" fmla="*/ 148 h 153"/>
                <a:gd name="T64" fmla="*/ 128 w 160"/>
                <a:gd name="T65" fmla="*/ 143 h 153"/>
                <a:gd name="T66" fmla="*/ 119 w 160"/>
                <a:gd name="T67" fmla="*/ 138 h 153"/>
                <a:gd name="T68" fmla="*/ 110 w 160"/>
                <a:gd name="T69" fmla="*/ 133 h 153"/>
                <a:gd name="T70" fmla="*/ 103 w 160"/>
                <a:gd name="T71" fmla="*/ 129 h 153"/>
                <a:gd name="T72" fmla="*/ 93 w 160"/>
                <a:gd name="T73" fmla="*/ 124 h 153"/>
                <a:gd name="T74" fmla="*/ 85 w 160"/>
                <a:gd name="T75" fmla="*/ 120 h 153"/>
                <a:gd name="T76" fmla="*/ 76 w 160"/>
                <a:gd name="T77" fmla="*/ 116 h 153"/>
                <a:gd name="T78" fmla="*/ 67 w 160"/>
                <a:gd name="T79" fmla="*/ 111 h 153"/>
                <a:gd name="T80" fmla="*/ 59 w 160"/>
                <a:gd name="T81" fmla="*/ 116 h 153"/>
                <a:gd name="T82" fmla="*/ 50 w 160"/>
                <a:gd name="T83" fmla="*/ 119 h 153"/>
                <a:gd name="T84" fmla="*/ 41 w 160"/>
                <a:gd name="T85" fmla="*/ 113 h 153"/>
                <a:gd name="T86" fmla="*/ 32 w 160"/>
                <a:gd name="T87" fmla="*/ 111 h 153"/>
                <a:gd name="T88" fmla="*/ 25 w 160"/>
                <a:gd name="T89" fmla="*/ 107 h 153"/>
                <a:gd name="T90" fmla="*/ 16 w 160"/>
                <a:gd name="T91" fmla="*/ 98 h 153"/>
                <a:gd name="T92" fmla="*/ 8 w 160"/>
                <a:gd name="T93" fmla="*/ 95 h 153"/>
                <a:gd name="T94" fmla="*/ 5 w 160"/>
                <a:gd name="T95" fmla="*/ 86 h 153"/>
                <a:gd name="T96" fmla="*/ 6 w 160"/>
                <a:gd name="T97" fmla="*/ 74 h 153"/>
                <a:gd name="T98" fmla="*/ 6 w 160"/>
                <a:gd name="T99" fmla="*/ 67 h 153"/>
                <a:gd name="T100" fmla="*/ 5 w 160"/>
                <a:gd name="T101" fmla="*/ 57 h 153"/>
                <a:gd name="T102" fmla="*/ 3 w 160"/>
                <a:gd name="T103" fmla="*/ 39 h 153"/>
                <a:gd name="T104" fmla="*/ 7 w 160"/>
                <a:gd name="T105" fmla="*/ 32 h 153"/>
                <a:gd name="T106" fmla="*/ 10 w 160"/>
                <a:gd name="T107" fmla="*/ 24 h 153"/>
                <a:gd name="T108" fmla="*/ 11 w 160"/>
                <a:gd name="T109" fmla="*/ 16 h 153"/>
                <a:gd name="T110" fmla="*/ 17 w 160"/>
                <a:gd name="T111" fmla="*/ 12 h 153"/>
                <a:gd name="T112" fmla="*/ 23 w 160"/>
                <a:gd name="T113" fmla="*/ 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0" h="153">
                  <a:moveTo>
                    <a:pt x="23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1" y="9"/>
                  </a:lnTo>
                  <a:lnTo>
                    <a:pt x="61" y="10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2" y="18"/>
                  </a:lnTo>
                  <a:lnTo>
                    <a:pt x="63" y="18"/>
                  </a:lnTo>
                  <a:lnTo>
                    <a:pt x="63" y="20"/>
                  </a:lnTo>
                  <a:lnTo>
                    <a:pt x="65" y="20"/>
                  </a:lnTo>
                  <a:lnTo>
                    <a:pt x="66" y="21"/>
                  </a:lnTo>
                  <a:lnTo>
                    <a:pt x="68" y="22"/>
                  </a:lnTo>
                  <a:lnTo>
                    <a:pt x="72" y="22"/>
                  </a:lnTo>
                  <a:lnTo>
                    <a:pt x="75" y="22"/>
                  </a:lnTo>
                  <a:lnTo>
                    <a:pt x="78" y="24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4" y="26"/>
                  </a:lnTo>
                  <a:lnTo>
                    <a:pt x="85" y="26"/>
                  </a:lnTo>
                  <a:lnTo>
                    <a:pt x="86" y="27"/>
                  </a:lnTo>
                  <a:lnTo>
                    <a:pt x="87" y="27"/>
                  </a:lnTo>
                  <a:lnTo>
                    <a:pt x="90" y="28"/>
                  </a:lnTo>
                  <a:lnTo>
                    <a:pt x="91" y="30"/>
                  </a:lnTo>
                  <a:lnTo>
                    <a:pt x="93" y="32"/>
                  </a:lnTo>
                  <a:lnTo>
                    <a:pt x="94" y="32"/>
                  </a:lnTo>
                  <a:lnTo>
                    <a:pt x="94" y="33"/>
                  </a:lnTo>
                  <a:lnTo>
                    <a:pt x="96" y="33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4" y="33"/>
                  </a:lnTo>
                  <a:lnTo>
                    <a:pt x="106" y="32"/>
                  </a:lnTo>
                  <a:lnTo>
                    <a:pt x="107" y="30"/>
                  </a:lnTo>
                  <a:lnTo>
                    <a:pt x="107" y="28"/>
                  </a:lnTo>
                  <a:lnTo>
                    <a:pt x="109" y="28"/>
                  </a:lnTo>
                  <a:lnTo>
                    <a:pt x="109" y="26"/>
                  </a:lnTo>
                  <a:lnTo>
                    <a:pt x="109" y="25"/>
                  </a:lnTo>
                  <a:lnTo>
                    <a:pt x="109" y="24"/>
                  </a:lnTo>
                  <a:lnTo>
                    <a:pt x="109" y="22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7" y="19"/>
                  </a:lnTo>
                  <a:lnTo>
                    <a:pt x="107" y="18"/>
                  </a:lnTo>
                  <a:lnTo>
                    <a:pt x="107" y="16"/>
                  </a:lnTo>
                  <a:lnTo>
                    <a:pt x="107" y="15"/>
                  </a:lnTo>
                  <a:lnTo>
                    <a:pt x="107" y="14"/>
                  </a:lnTo>
                  <a:lnTo>
                    <a:pt x="109" y="12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8"/>
                  </a:lnTo>
                  <a:lnTo>
                    <a:pt x="113" y="8"/>
                  </a:lnTo>
                  <a:lnTo>
                    <a:pt x="116" y="7"/>
                  </a:lnTo>
                  <a:lnTo>
                    <a:pt x="117" y="6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21" y="6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3" y="5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7" y="3"/>
                  </a:lnTo>
                  <a:lnTo>
                    <a:pt x="129" y="3"/>
                  </a:lnTo>
                  <a:lnTo>
                    <a:pt x="130" y="3"/>
                  </a:lnTo>
                  <a:lnTo>
                    <a:pt x="131" y="3"/>
                  </a:lnTo>
                  <a:lnTo>
                    <a:pt x="133" y="5"/>
                  </a:lnTo>
                  <a:lnTo>
                    <a:pt x="134" y="5"/>
                  </a:lnTo>
                  <a:lnTo>
                    <a:pt x="137" y="6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0" y="10"/>
                  </a:lnTo>
                  <a:lnTo>
                    <a:pt x="141" y="10"/>
                  </a:lnTo>
                  <a:lnTo>
                    <a:pt x="141" y="12"/>
                  </a:lnTo>
                  <a:lnTo>
                    <a:pt x="141" y="10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4" y="12"/>
                  </a:lnTo>
                  <a:lnTo>
                    <a:pt x="147" y="12"/>
                  </a:lnTo>
                  <a:lnTo>
                    <a:pt x="148" y="13"/>
                  </a:lnTo>
                  <a:lnTo>
                    <a:pt x="149" y="13"/>
                  </a:lnTo>
                  <a:lnTo>
                    <a:pt x="150" y="13"/>
                  </a:lnTo>
                  <a:lnTo>
                    <a:pt x="154" y="14"/>
                  </a:lnTo>
                  <a:lnTo>
                    <a:pt x="154" y="13"/>
                  </a:lnTo>
                  <a:lnTo>
                    <a:pt x="155" y="13"/>
                  </a:lnTo>
                  <a:lnTo>
                    <a:pt x="156" y="13"/>
                  </a:lnTo>
                  <a:lnTo>
                    <a:pt x="156" y="14"/>
                  </a:lnTo>
                  <a:lnTo>
                    <a:pt x="159" y="14"/>
                  </a:lnTo>
                  <a:lnTo>
                    <a:pt x="159" y="15"/>
                  </a:lnTo>
                  <a:lnTo>
                    <a:pt x="159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9" y="18"/>
                  </a:lnTo>
                  <a:lnTo>
                    <a:pt x="159" y="19"/>
                  </a:lnTo>
                  <a:lnTo>
                    <a:pt x="159" y="20"/>
                  </a:lnTo>
                  <a:lnTo>
                    <a:pt x="156" y="21"/>
                  </a:lnTo>
                  <a:lnTo>
                    <a:pt x="156" y="22"/>
                  </a:lnTo>
                  <a:lnTo>
                    <a:pt x="156" y="24"/>
                  </a:lnTo>
                  <a:lnTo>
                    <a:pt x="158" y="25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9" y="28"/>
                  </a:lnTo>
                  <a:lnTo>
                    <a:pt x="158" y="30"/>
                  </a:lnTo>
                  <a:lnTo>
                    <a:pt x="158" y="31"/>
                  </a:lnTo>
                  <a:lnTo>
                    <a:pt x="158" y="32"/>
                  </a:lnTo>
                  <a:lnTo>
                    <a:pt x="156" y="33"/>
                  </a:lnTo>
                  <a:lnTo>
                    <a:pt x="156" y="34"/>
                  </a:lnTo>
                  <a:lnTo>
                    <a:pt x="155" y="34"/>
                  </a:lnTo>
                  <a:lnTo>
                    <a:pt x="155" y="36"/>
                  </a:lnTo>
                  <a:lnTo>
                    <a:pt x="155" y="37"/>
                  </a:lnTo>
                  <a:lnTo>
                    <a:pt x="156" y="38"/>
                  </a:lnTo>
                  <a:lnTo>
                    <a:pt x="156" y="39"/>
                  </a:lnTo>
                  <a:lnTo>
                    <a:pt x="156" y="40"/>
                  </a:lnTo>
                  <a:lnTo>
                    <a:pt x="158" y="42"/>
                  </a:lnTo>
                  <a:lnTo>
                    <a:pt x="156" y="42"/>
                  </a:lnTo>
                  <a:lnTo>
                    <a:pt x="156" y="43"/>
                  </a:lnTo>
                  <a:lnTo>
                    <a:pt x="158" y="43"/>
                  </a:lnTo>
                  <a:lnTo>
                    <a:pt x="158" y="45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59" y="50"/>
                  </a:lnTo>
                  <a:lnTo>
                    <a:pt x="159" y="55"/>
                  </a:lnTo>
                  <a:lnTo>
                    <a:pt x="159" y="59"/>
                  </a:lnTo>
                  <a:lnTo>
                    <a:pt x="159" y="61"/>
                  </a:lnTo>
                  <a:lnTo>
                    <a:pt x="159" y="64"/>
                  </a:lnTo>
                  <a:lnTo>
                    <a:pt x="159" y="67"/>
                  </a:lnTo>
                  <a:lnTo>
                    <a:pt x="159" y="69"/>
                  </a:lnTo>
                  <a:lnTo>
                    <a:pt x="159" y="70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9" y="82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92"/>
                  </a:lnTo>
                  <a:lnTo>
                    <a:pt x="159" y="95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9" y="104"/>
                  </a:lnTo>
                  <a:lnTo>
                    <a:pt x="159" y="107"/>
                  </a:lnTo>
                  <a:lnTo>
                    <a:pt x="159" y="111"/>
                  </a:lnTo>
                  <a:lnTo>
                    <a:pt x="159" y="114"/>
                  </a:lnTo>
                  <a:lnTo>
                    <a:pt x="159" y="117"/>
                  </a:lnTo>
                  <a:lnTo>
                    <a:pt x="159" y="120"/>
                  </a:lnTo>
                  <a:lnTo>
                    <a:pt x="159" y="124"/>
                  </a:lnTo>
                  <a:lnTo>
                    <a:pt x="159" y="126"/>
                  </a:lnTo>
                  <a:lnTo>
                    <a:pt x="159" y="127"/>
                  </a:lnTo>
                  <a:lnTo>
                    <a:pt x="159" y="129"/>
                  </a:lnTo>
                  <a:lnTo>
                    <a:pt x="159" y="130"/>
                  </a:lnTo>
                  <a:lnTo>
                    <a:pt x="159" y="131"/>
                  </a:lnTo>
                  <a:lnTo>
                    <a:pt x="159" y="132"/>
                  </a:lnTo>
                  <a:lnTo>
                    <a:pt x="159" y="135"/>
                  </a:lnTo>
                  <a:lnTo>
                    <a:pt x="159" y="136"/>
                  </a:lnTo>
                  <a:lnTo>
                    <a:pt x="159" y="137"/>
                  </a:lnTo>
                  <a:lnTo>
                    <a:pt x="159" y="138"/>
                  </a:lnTo>
                  <a:lnTo>
                    <a:pt x="159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9" y="144"/>
                  </a:lnTo>
                  <a:lnTo>
                    <a:pt x="159" y="145"/>
                  </a:lnTo>
                  <a:lnTo>
                    <a:pt x="159" y="147"/>
                  </a:lnTo>
                  <a:lnTo>
                    <a:pt x="159" y="148"/>
                  </a:lnTo>
                  <a:lnTo>
                    <a:pt x="158" y="148"/>
                  </a:lnTo>
                  <a:lnTo>
                    <a:pt x="155" y="148"/>
                  </a:lnTo>
                  <a:lnTo>
                    <a:pt x="154" y="148"/>
                  </a:lnTo>
                  <a:lnTo>
                    <a:pt x="153" y="148"/>
                  </a:lnTo>
                  <a:lnTo>
                    <a:pt x="152" y="148"/>
                  </a:lnTo>
                  <a:lnTo>
                    <a:pt x="150" y="148"/>
                  </a:lnTo>
                  <a:lnTo>
                    <a:pt x="149" y="148"/>
                  </a:lnTo>
                  <a:lnTo>
                    <a:pt x="148" y="148"/>
                  </a:lnTo>
                  <a:lnTo>
                    <a:pt x="148" y="149"/>
                  </a:lnTo>
                  <a:lnTo>
                    <a:pt x="148" y="151"/>
                  </a:lnTo>
                  <a:lnTo>
                    <a:pt x="148" y="153"/>
                  </a:lnTo>
                  <a:lnTo>
                    <a:pt x="148" y="153"/>
                  </a:lnTo>
                  <a:lnTo>
                    <a:pt x="147" y="153"/>
                  </a:lnTo>
                  <a:lnTo>
                    <a:pt x="146" y="153"/>
                  </a:lnTo>
                  <a:lnTo>
                    <a:pt x="143" y="151"/>
                  </a:lnTo>
                  <a:lnTo>
                    <a:pt x="142" y="151"/>
                  </a:lnTo>
                  <a:lnTo>
                    <a:pt x="141" y="150"/>
                  </a:lnTo>
                  <a:lnTo>
                    <a:pt x="140" y="150"/>
                  </a:lnTo>
                  <a:lnTo>
                    <a:pt x="139" y="149"/>
                  </a:lnTo>
                  <a:lnTo>
                    <a:pt x="137" y="148"/>
                  </a:lnTo>
                  <a:lnTo>
                    <a:pt x="137" y="148"/>
                  </a:lnTo>
                  <a:lnTo>
                    <a:pt x="136" y="147"/>
                  </a:lnTo>
                  <a:lnTo>
                    <a:pt x="135" y="147"/>
                  </a:lnTo>
                  <a:lnTo>
                    <a:pt x="134" y="145"/>
                  </a:lnTo>
                  <a:lnTo>
                    <a:pt x="133" y="145"/>
                  </a:lnTo>
                  <a:lnTo>
                    <a:pt x="131" y="144"/>
                  </a:lnTo>
                  <a:lnTo>
                    <a:pt x="130" y="143"/>
                  </a:lnTo>
                  <a:lnTo>
                    <a:pt x="128" y="143"/>
                  </a:lnTo>
                  <a:lnTo>
                    <a:pt x="127" y="142"/>
                  </a:lnTo>
                  <a:lnTo>
                    <a:pt x="125" y="142"/>
                  </a:lnTo>
                  <a:lnTo>
                    <a:pt x="124" y="141"/>
                  </a:lnTo>
                  <a:lnTo>
                    <a:pt x="123" y="141"/>
                  </a:lnTo>
                  <a:lnTo>
                    <a:pt x="122" y="139"/>
                  </a:lnTo>
                  <a:lnTo>
                    <a:pt x="121" y="138"/>
                  </a:lnTo>
                  <a:lnTo>
                    <a:pt x="119" y="138"/>
                  </a:lnTo>
                  <a:lnTo>
                    <a:pt x="118" y="137"/>
                  </a:lnTo>
                  <a:lnTo>
                    <a:pt x="117" y="137"/>
                  </a:lnTo>
                  <a:lnTo>
                    <a:pt x="116" y="136"/>
                  </a:lnTo>
                  <a:lnTo>
                    <a:pt x="115" y="136"/>
                  </a:lnTo>
                  <a:lnTo>
                    <a:pt x="112" y="135"/>
                  </a:lnTo>
                  <a:lnTo>
                    <a:pt x="111" y="133"/>
                  </a:lnTo>
                  <a:lnTo>
                    <a:pt x="110" y="133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07" y="131"/>
                  </a:lnTo>
                  <a:lnTo>
                    <a:pt x="106" y="131"/>
                  </a:lnTo>
                  <a:lnTo>
                    <a:pt x="105" y="130"/>
                  </a:lnTo>
                  <a:lnTo>
                    <a:pt x="104" y="129"/>
                  </a:lnTo>
                  <a:lnTo>
                    <a:pt x="103" y="129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98" y="126"/>
                  </a:lnTo>
                  <a:lnTo>
                    <a:pt x="97" y="126"/>
                  </a:lnTo>
                  <a:lnTo>
                    <a:pt x="96" y="125"/>
                  </a:lnTo>
                  <a:lnTo>
                    <a:pt x="94" y="124"/>
                  </a:lnTo>
                  <a:lnTo>
                    <a:pt x="93" y="124"/>
                  </a:lnTo>
                  <a:lnTo>
                    <a:pt x="92" y="124"/>
                  </a:lnTo>
                  <a:lnTo>
                    <a:pt x="91" y="124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7" y="121"/>
                  </a:lnTo>
                  <a:lnTo>
                    <a:pt x="86" y="120"/>
                  </a:lnTo>
                  <a:lnTo>
                    <a:pt x="85" y="120"/>
                  </a:lnTo>
                  <a:lnTo>
                    <a:pt x="82" y="119"/>
                  </a:lnTo>
                  <a:lnTo>
                    <a:pt x="81" y="119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9" y="117"/>
                  </a:lnTo>
                  <a:lnTo>
                    <a:pt x="78" y="116"/>
                  </a:lnTo>
                  <a:lnTo>
                    <a:pt x="76" y="116"/>
                  </a:lnTo>
                  <a:lnTo>
                    <a:pt x="75" y="114"/>
                  </a:lnTo>
                  <a:lnTo>
                    <a:pt x="74" y="114"/>
                  </a:lnTo>
                  <a:lnTo>
                    <a:pt x="73" y="113"/>
                  </a:lnTo>
                  <a:lnTo>
                    <a:pt x="72" y="112"/>
                  </a:lnTo>
                  <a:lnTo>
                    <a:pt x="71" y="112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6" y="112"/>
                  </a:lnTo>
                  <a:lnTo>
                    <a:pt x="65" y="112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1" y="114"/>
                  </a:lnTo>
                  <a:lnTo>
                    <a:pt x="60" y="114"/>
                  </a:lnTo>
                  <a:lnTo>
                    <a:pt x="59" y="116"/>
                  </a:lnTo>
                  <a:lnTo>
                    <a:pt x="57" y="116"/>
                  </a:lnTo>
                  <a:lnTo>
                    <a:pt x="55" y="117"/>
                  </a:lnTo>
                  <a:lnTo>
                    <a:pt x="54" y="118"/>
                  </a:lnTo>
                  <a:lnTo>
                    <a:pt x="51" y="119"/>
                  </a:lnTo>
                  <a:lnTo>
                    <a:pt x="51" y="119"/>
                  </a:lnTo>
                  <a:lnTo>
                    <a:pt x="50" y="120"/>
                  </a:lnTo>
                  <a:lnTo>
                    <a:pt x="50" y="119"/>
                  </a:lnTo>
                  <a:lnTo>
                    <a:pt x="49" y="118"/>
                  </a:lnTo>
                  <a:lnTo>
                    <a:pt x="47" y="117"/>
                  </a:lnTo>
                  <a:lnTo>
                    <a:pt x="45" y="116"/>
                  </a:lnTo>
                  <a:lnTo>
                    <a:pt x="44" y="114"/>
                  </a:lnTo>
                  <a:lnTo>
                    <a:pt x="43" y="113"/>
                  </a:lnTo>
                  <a:lnTo>
                    <a:pt x="42" y="113"/>
                  </a:lnTo>
                  <a:lnTo>
                    <a:pt x="41" y="113"/>
                  </a:lnTo>
                  <a:lnTo>
                    <a:pt x="39" y="113"/>
                  </a:lnTo>
                  <a:lnTo>
                    <a:pt x="38" y="112"/>
                  </a:lnTo>
                  <a:lnTo>
                    <a:pt x="37" y="112"/>
                  </a:lnTo>
                  <a:lnTo>
                    <a:pt x="36" y="112"/>
                  </a:lnTo>
                  <a:lnTo>
                    <a:pt x="35" y="112"/>
                  </a:lnTo>
                  <a:lnTo>
                    <a:pt x="34" y="112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1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10"/>
                  </a:lnTo>
                  <a:lnTo>
                    <a:pt x="26" y="108"/>
                  </a:lnTo>
                  <a:lnTo>
                    <a:pt x="25" y="107"/>
                  </a:lnTo>
                  <a:lnTo>
                    <a:pt x="24" y="105"/>
                  </a:lnTo>
                  <a:lnTo>
                    <a:pt x="24" y="102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19" y="100"/>
                  </a:lnTo>
                  <a:lnTo>
                    <a:pt x="17" y="99"/>
                  </a:lnTo>
                  <a:lnTo>
                    <a:pt x="16" y="98"/>
                  </a:lnTo>
                  <a:lnTo>
                    <a:pt x="14" y="98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7" y="95"/>
                  </a:lnTo>
                  <a:lnTo>
                    <a:pt x="7" y="94"/>
                  </a:lnTo>
                  <a:lnTo>
                    <a:pt x="7" y="93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6" y="87"/>
                  </a:lnTo>
                  <a:lnTo>
                    <a:pt x="5" y="86"/>
                  </a:lnTo>
                  <a:lnTo>
                    <a:pt x="3" y="83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3" y="79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7" y="63"/>
                  </a:lnTo>
                  <a:lnTo>
                    <a:pt x="7" y="62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5" y="44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3" y="36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2"/>
                  </a:lnTo>
                  <a:lnTo>
                    <a:pt x="8" y="30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0" y="22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7" y="12"/>
                  </a:lnTo>
                  <a:lnTo>
                    <a:pt x="20" y="10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3239">
              <a:extLst>
                <a:ext uri="{FF2B5EF4-FFF2-40B4-BE49-F238E27FC236}">
                  <a16:creationId xmlns:a16="http://schemas.microsoft.com/office/drawing/2014/main" id="{36FC175B-D274-FE17-EB3F-9E39055143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1226" y="1995488"/>
              <a:ext cx="65088" cy="136525"/>
            </a:xfrm>
            <a:custGeom>
              <a:avLst/>
              <a:gdLst>
                <a:gd name="T0" fmla="*/ 41 w 41"/>
                <a:gd name="T1" fmla="*/ 55 h 86"/>
                <a:gd name="T2" fmla="*/ 41 w 41"/>
                <a:gd name="T3" fmla="*/ 58 h 86"/>
                <a:gd name="T4" fmla="*/ 34 w 41"/>
                <a:gd name="T5" fmla="*/ 64 h 86"/>
                <a:gd name="T6" fmla="*/ 29 w 41"/>
                <a:gd name="T7" fmla="*/ 66 h 86"/>
                <a:gd name="T8" fmla="*/ 26 w 41"/>
                <a:gd name="T9" fmla="*/ 71 h 86"/>
                <a:gd name="T10" fmla="*/ 29 w 41"/>
                <a:gd name="T11" fmla="*/ 77 h 86"/>
                <a:gd name="T12" fmla="*/ 24 w 41"/>
                <a:gd name="T13" fmla="*/ 83 h 86"/>
                <a:gd name="T14" fmla="*/ 19 w 41"/>
                <a:gd name="T15" fmla="*/ 82 h 86"/>
                <a:gd name="T16" fmla="*/ 18 w 41"/>
                <a:gd name="T17" fmla="*/ 76 h 86"/>
                <a:gd name="T18" fmla="*/ 17 w 41"/>
                <a:gd name="T19" fmla="*/ 69 h 86"/>
                <a:gd name="T20" fmla="*/ 16 w 41"/>
                <a:gd name="T21" fmla="*/ 63 h 86"/>
                <a:gd name="T22" fmla="*/ 10 w 41"/>
                <a:gd name="T23" fmla="*/ 58 h 86"/>
                <a:gd name="T24" fmla="*/ 6 w 41"/>
                <a:gd name="T25" fmla="*/ 51 h 86"/>
                <a:gd name="T26" fmla="*/ 3 w 41"/>
                <a:gd name="T27" fmla="*/ 47 h 86"/>
                <a:gd name="T28" fmla="*/ 0 w 41"/>
                <a:gd name="T29" fmla="*/ 43 h 86"/>
                <a:gd name="T30" fmla="*/ 1 w 41"/>
                <a:gd name="T31" fmla="*/ 38 h 86"/>
                <a:gd name="T32" fmla="*/ 5 w 41"/>
                <a:gd name="T33" fmla="*/ 34 h 86"/>
                <a:gd name="T34" fmla="*/ 9 w 41"/>
                <a:gd name="T35" fmla="*/ 31 h 86"/>
                <a:gd name="T36" fmla="*/ 10 w 41"/>
                <a:gd name="T37" fmla="*/ 27 h 86"/>
                <a:gd name="T38" fmla="*/ 9 w 41"/>
                <a:gd name="T39" fmla="*/ 22 h 86"/>
                <a:gd name="T40" fmla="*/ 9 w 41"/>
                <a:gd name="T41" fmla="*/ 19 h 86"/>
                <a:gd name="T42" fmla="*/ 9 w 41"/>
                <a:gd name="T43" fmla="*/ 13 h 86"/>
                <a:gd name="T44" fmla="*/ 7 w 41"/>
                <a:gd name="T45" fmla="*/ 9 h 86"/>
                <a:gd name="T46" fmla="*/ 11 w 41"/>
                <a:gd name="T47" fmla="*/ 6 h 86"/>
                <a:gd name="T48" fmla="*/ 12 w 41"/>
                <a:gd name="T49" fmla="*/ 3 h 86"/>
                <a:gd name="T50" fmla="*/ 15 w 41"/>
                <a:gd name="T51" fmla="*/ 1 h 86"/>
                <a:gd name="T52" fmla="*/ 21 w 41"/>
                <a:gd name="T53" fmla="*/ 1 h 86"/>
                <a:gd name="T54" fmla="*/ 24 w 41"/>
                <a:gd name="T55" fmla="*/ 1 h 86"/>
                <a:gd name="T56" fmla="*/ 24 w 41"/>
                <a:gd name="T57" fmla="*/ 1 h 86"/>
                <a:gd name="T58" fmla="*/ 28 w 41"/>
                <a:gd name="T59" fmla="*/ 1 h 86"/>
                <a:gd name="T60" fmla="*/ 28 w 41"/>
                <a:gd name="T61" fmla="*/ 2 h 86"/>
                <a:gd name="T62" fmla="*/ 29 w 41"/>
                <a:gd name="T63" fmla="*/ 4 h 86"/>
                <a:gd name="T64" fmla="*/ 30 w 41"/>
                <a:gd name="T65" fmla="*/ 6 h 86"/>
                <a:gd name="T66" fmla="*/ 34 w 41"/>
                <a:gd name="T67" fmla="*/ 3 h 86"/>
                <a:gd name="T68" fmla="*/ 37 w 41"/>
                <a:gd name="T69" fmla="*/ 4 h 86"/>
                <a:gd name="T70" fmla="*/ 34 w 41"/>
                <a:gd name="T71" fmla="*/ 10 h 86"/>
                <a:gd name="T72" fmla="*/ 30 w 41"/>
                <a:gd name="T73" fmla="*/ 14 h 86"/>
                <a:gd name="T74" fmla="*/ 32 w 41"/>
                <a:gd name="T75" fmla="*/ 19 h 86"/>
                <a:gd name="T76" fmla="*/ 36 w 41"/>
                <a:gd name="T77" fmla="*/ 20 h 86"/>
                <a:gd name="T78" fmla="*/ 36 w 41"/>
                <a:gd name="T79" fmla="*/ 23 h 86"/>
                <a:gd name="T80" fmla="*/ 36 w 41"/>
                <a:gd name="T81" fmla="*/ 28 h 86"/>
                <a:gd name="T82" fmla="*/ 34 w 41"/>
                <a:gd name="T83" fmla="*/ 32 h 86"/>
                <a:gd name="T84" fmla="*/ 30 w 41"/>
                <a:gd name="T85" fmla="*/ 34 h 86"/>
                <a:gd name="T86" fmla="*/ 25 w 41"/>
                <a:gd name="T87" fmla="*/ 38 h 86"/>
                <a:gd name="T88" fmla="*/ 28 w 41"/>
                <a:gd name="T89" fmla="*/ 43 h 86"/>
                <a:gd name="T90" fmla="*/ 34 w 41"/>
                <a:gd name="T91" fmla="*/ 44 h 86"/>
                <a:gd name="T92" fmla="*/ 35 w 41"/>
                <a:gd name="T93" fmla="*/ 46 h 86"/>
                <a:gd name="T94" fmla="*/ 37 w 41"/>
                <a:gd name="T95" fmla="*/ 45 h 86"/>
                <a:gd name="T96" fmla="*/ 40 w 41"/>
                <a:gd name="T97" fmla="*/ 49 h 86"/>
                <a:gd name="T98" fmla="*/ 40 w 41"/>
                <a:gd name="T99" fmla="*/ 50 h 86"/>
                <a:gd name="T100" fmla="*/ 36 w 41"/>
                <a:gd name="T101" fmla="*/ 41 h 86"/>
                <a:gd name="T102" fmla="*/ 34 w 41"/>
                <a:gd name="T103" fmla="*/ 43 h 86"/>
                <a:gd name="T104" fmla="*/ 37 w 41"/>
                <a:gd name="T105" fmla="*/ 32 h 86"/>
                <a:gd name="T106" fmla="*/ 37 w 41"/>
                <a:gd name="T107" fmla="*/ 32 h 86"/>
                <a:gd name="T108" fmla="*/ 38 w 41"/>
                <a:gd name="T109" fmla="*/ 2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86">
                  <a:moveTo>
                    <a:pt x="41" y="50"/>
                  </a:moveTo>
                  <a:lnTo>
                    <a:pt x="41" y="51"/>
                  </a:lnTo>
                  <a:lnTo>
                    <a:pt x="41" y="52"/>
                  </a:lnTo>
                  <a:lnTo>
                    <a:pt x="41" y="53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1" y="57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38" y="60"/>
                  </a:lnTo>
                  <a:lnTo>
                    <a:pt x="35" y="62"/>
                  </a:lnTo>
                  <a:lnTo>
                    <a:pt x="34" y="63"/>
                  </a:lnTo>
                  <a:lnTo>
                    <a:pt x="34" y="64"/>
                  </a:lnTo>
                  <a:lnTo>
                    <a:pt x="32" y="64"/>
                  </a:lnTo>
                  <a:lnTo>
                    <a:pt x="31" y="65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29" y="66"/>
                  </a:lnTo>
                  <a:lnTo>
                    <a:pt x="29" y="68"/>
                  </a:lnTo>
                  <a:lnTo>
                    <a:pt x="28" y="69"/>
                  </a:lnTo>
                  <a:lnTo>
                    <a:pt x="26" y="69"/>
                  </a:lnTo>
                  <a:lnTo>
                    <a:pt x="26" y="70"/>
                  </a:lnTo>
                  <a:lnTo>
                    <a:pt x="26" y="71"/>
                  </a:lnTo>
                  <a:lnTo>
                    <a:pt x="28" y="72"/>
                  </a:lnTo>
                  <a:lnTo>
                    <a:pt x="28" y="74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5" y="82"/>
                  </a:lnTo>
                  <a:lnTo>
                    <a:pt x="24" y="83"/>
                  </a:lnTo>
                  <a:lnTo>
                    <a:pt x="23" y="83"/>
                  </a:lnTo>
                  <a:lnTo>
                    <a:pt x="23" y="84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7" y="69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3" y="60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7" y="52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6" y="6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6" y="27"/>
                  </a:lnTo>
                  <a:lnTo>
                    <a:pt x="36" y="28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4" y="31"/>
                  </a:lnTo>
                  <a:lnTo>
                    <a:pt x="34" y="32"/>
                  </a:lnTo>
                  <a:lnTo>
                    <a:pt x="32" y="32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5" y="38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6" y="40"/>
                  </a:lnTo>
                  <a:lnTo>
                    <a:pt x="28" y="41"/>
                  </a:lnTo>
                  <a:lnTo>
                    <a:pt x="28" y="43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7" y="49"/>
                  </a:lnTo>
                  <a:lnTo>
                    <a:pt x="38" y="49"/>
                  </a:lnTo>
                  <a:lnTo>
                    <a:pt x="40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1" y="50"/>
                  </a:lnTo>
                  <a:close/>
                  <a:moveTo>
                    <a:pt x="36" y="41"/>
                  </a:moveTo>
                  <a:lnTo>
                    <a:pt x="36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6" y="41"/>
                  </a:lnTo>
                  <a:close/>
                  <a:moveTo>
                    <a:pt x="36" y="32"/>
                  </a:moveTo>
                  <a:lnTo>
                    <a:pt x="37" y="32"/>
                  </a:lnTo>
                  <a:lnTo>
                    <a:pt x="36" y="32"/>
                  </a:lnTo>
                  <a:close/>
                  <a:moveTo>
                    <a:pt x="38" y="31"/>
                  </a:moveTo>
                  <a:lnTo>
                    <a:pt x="40" y="31"/>
                  </a:lnTo>
                  <a:lnTo>
                    <a:pt x="38" y="31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8" y="3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3240">
              <a:extLst>
                <a:ext uri="{FF2B5EF4-FFF2-40B4-BE49-F238E27FC236}">
                  <a16:creationId xmlns:a16="http://schemas.microsoft.com/office/drawing/2014/main" id="{4E852EDF-D2A3-94A0-C8AC-EEDAE385E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6" y="1755776"/>
              <a:ext cx="150813" cy="104775"/>
            </a:xfrm>
            <a:custGeom>
              <a:avLst/>
              <a:gdLst>
                <a:gd name="T0" fmla="*/ 30 w 95"/>
                <a:gd name="T1" fmla="*/ 3 h 66"/>
                <a:gd name="T2" fmla="*/ 34 w 95"/>
                <a:gd name="T3" fmla="*/ 5 h 66"/>
                <a:gd name="T4" fmla="*/ 39 w 95"/>
                <a:gd name="T5" fmla="*/ 6 h 66"/>
                <a:gd name="T6" fmla="*/ 44 w 95"/>
                <a:gd name="T7" fmla="*/ 6 h 66"/>
                <a:gd name="T8" fmla="*/ 49 w 95"/>
                <a:gd name="T9" fmla="*/ 9 h 66"/>
                <a:gd name="T10" fmla="*/ 58 w 95"/>
                <a:gd name="T11" fmla="*/ 5 h 66"/>
                <a:gd name="T12" fmla="*/ 62 w 95"/>
                <a:gd name="T13" fmla="*/ 1 h 66"/>
                <a:gd name="T14" fmla="*/ 68 w 95"/>
                <a:gd name="T15" fmla="*/ 3 h 66"/>
                <a:gd name="T16" fmla="*/ 70 w 95"/>
                <a:gd name="T17" fmla="*/ 7 h 66"/>
                <a:gd name="T18" fmla="*/ 73 w 95"/>
                <a:gd name="T19" fmla="*/ 11 h 66"/>
                <a:gd name="T20" fmla="*/ 75 w 95"/>
                <a:gd name="T21" fmla="*/ 15 h 66"/>
                <a:gd name="T22" fmla="*/ 79 w 95"/>
                <a:gd name="T23" fmla="*/ 18 h 66"/>
                <a:gd name="T24" fmla="*/ 81 w 95"/>
                <a:gd name="T25" fmla="*/ 25 h 66"/>
                <a:gd name="T26" fmla="*/ 80 w 95"/>
                <a:gd name="T27" fmla="*/ 31 h 66"/>
                <a:gd name="T28" fmla="*/ 80 w 95"/>
                <a:gd name="T29" fmla="*/ 38 h 66"/>
                <a:gd name="T30" fmla="*/ 82 w 95"/>
                <a:gd name="T31" fmla="*/ 43 h 66"/>
                <a:gd name="T32" fmla="*/ 87 w 95"/>
                <a:gd name="T33" fmla="*/ 43 h 66"/>
                <a:gd name="T34" fmla="*/ 92 w 95"/>
                <a:gd name="T35" fmla="*/ 41 h 66"/>
                <a:gd name="T36" fmla="*/ 94 w 95"/>
                <a:gd name="T37" fmla="*/ 44 h 66"/>
                <a:gd name="T38" fmla="*/ 94 w 95"/>
                <a:gd name="T39" fmla="*/ 50 h 66"/>
                <a:gd name="T40" fmla="*/ 88 w 95"/>
                <a:gd name="T41" fmla="*/ 52 h 66"/>
                <a:gd name="T42" fmla="*/ 88 w 95"/>
                <a:gd name="T43" fmla="*/ 49 h 66"/>
                <a:gd name="T44" fmla="*/ 87 w 95"/>
                <a:gd name="T45" fmla="*/ 50 h 66"/>
                <a:gd name="T46" fmla="*/ 88 w 95"/>
                <a:gd name="T47" fmla="*/ 53 h 66"/>
                <a:gd name="T48" fmla="*/ 86 w 95"/>
                <a:gd name="T49" fmla="*/ 53 h 66"/>
                <a:gd name="T50" fmla="*/ 87 w 95"/>
                <a:gd name="T51" fmla="*/ 54 h 66"/>
                <a:gd name="T52" fmla="*/ 85 w 95"/>
                <a:gd name="T53" fmla="*/ 59 h 66"/>
                <a:gd name="T54" fmla="*/ 85 w 95"/>
                <a:gd name="T55" fmla="*/ 64 h 66"/>
                <a:gd name="T56" fmla="*/ 79 w 95"/>
                <a:gd name="T57" fmla="*/ 65 h 66"/>
                <a:gd name="T58" fmla="*/ 71 w 95"/>
                <a:gd name="T59" fmla="*/ 62 h 66"/>
                <a:gd name="T60" fmla="*/ 67 w 95"/>
                <a:gd name="T61" fmla="*/ 60 h 66"/>
                <a:gd name="T62" fmla="*/ 58 w 95"/>
                <a:gd name="T63" fmla="*/ 62 h 66"/>
                <a:gd name="T64" fmla="*/ 55 w 95"/>
                <a:gd name="T65" fmla="*/ 66 h 66"/>
                <a:gd name="T66" fmla="*/ 46 w 95"/>
                <a:gd name="T67" fmla="*/ 66 h 66"/>
                <a:gd name="T68" fmla="*/ 36 w 95"/>
                <a:gd name="T69" fmla="*/ 65 h 66"/>
                <a:gd name="T70" fmla="*/ 29 w 95"/>
                <a:gd name="T71" fmla="*/ 65 h 66"/>
                <a:gd name="T72" fmla="*/ 27 w 95"/>
                <a:gd name="T73" fmla="*/ 61 h 66"/>
                <a:gd name="T74" fmla="*/ 24 w 95"/>
                <a:gd name="T75" fmla="*/ 54 h 66"/>
                <a:gd name="T76" fmla="*/ 24 w 95"/>
                <a:gd name="T77" fmla="*/ 52 h 66"/>
                <a:gd name="T78" fmla="*/ 19 w 95"/>
                <a:gd name="T79" fmla="*/ 54 h 66"/>
                <a:gd name="T80" fmla="*/ 14 w 95"/>
                <a:gd name="T81" fmla="*/ 50 h 66"/>
                <a:gd name="T82" fmla="*/ 12 w 95"/>
                <a:gd name="T83" fmla="*/ 48 h 66"/>
                <a:gd name="T84" fmla="*/ 12 w 95"/>
                <a:gd name="T85" fmla="*/ 44 h 66"/>
                <a:gd name="T86" fmla="*/ 7 w 95"/>
                <a:gd name="T87" fmla="*/ 42 h 66"/>
                <a:gd name="T88" fmla="*/ 6 w 95"/>
                <a:gd name="T89" fmla="*/ 37 h 66"/>
                <a:gd name="T90" fmla="*/ 3 w 95"/>
                <a:gd name="T91" fmla="*/ 36 h 66"/>
                <a:gd name="T92" fmla="*/ 2 w 95"/>
                <a:gd name="T93" fmla="*/ 31 h 66"/>
                <a:gd name="T94" fmla="*/ 6 w 95"/>
                <a:gd name="T95" fmla="*/ 30 h 66"/>
                <a:gd name="T96" fmla="*/ 11 w 95"/>
                <a:gd name="T97" fmla="*/ 28 h 66"/>
                <a:gd name="T98" fmla="*/ 13 w 95"/>
                <a:gd name="T99" fmla="*/ 24 h 66"/>
                <a:gd name="T100" fmla="*/ 14 w 95"/>
                <a:gd name="T101" fmla="*/ 18 h 66"/>
                <a:gd name="T102" fmla="*/ 18 w 95"/>
                <a:gd name="T103" fmla="*/ 13 h 66"/>
                <a:gd name="T104" fmla="*/ 20 w 95"/>
                <a:gd name="T105" fmla="*/ 9 h 66"/>
                <a:gd name="T106" fmla="*/ 25 w 95"/>
                <a:gd name="T107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5" h="66">
                  <a:moveTo>
                    <a:pt x="27" y="5"/>
                  </a:moveTo>
                  <a:lnTo>
                    <a:pt x="27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0" y="6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1" y="23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3"/>
                  </a:lnTo>
                  <a:lnTo>
                    <a:pt x="83" y="43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3"/>
                  </a:lnTo>
                  <a:lnTo>
                    <a:pt x="87" y="43"/>
                  </a:lnTo>
                  <a:lnTo>
                    <a:pt x="88" y="43"/>
                  </a:lnTo>
                  <a:lnTo>
                    <a:pt x="88" y="42"/>
                  </a:lnTo>
                  <a:lnTo>
                    <a:pt x="89" y="42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2" y="41"/>
                  </a:lnTo>
                  <a:lnTo>
                    <a:pt x="93" y="41"/>
                  </a:lnTo>
                  <a:lnTo>
                    <a:pt x="94" y="42"/>
                  </a:lnTo>
                  <a:lnTo>
                    <a:pt x="94" y="43"/>
                  </a:lnTo>
                  <a:lnTo>
                    <a:pt x="95" y="43"/>
                  </a:lnTo>
                  <a:lnTo>
                    <a:pt x="95" y="44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5" y="46"/>
                  </a:lnTo>
                  <a:lnTo>
                    <a:pt x="94" y="47"/>
                  </a:lnTo>
                  <a:lnTo>
                    <a:pt x="94" y="48"/>
                  </a:lnTo>
                  <a:lnTo>
                    <a:pt x="94" y="49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2" y="50"/>
                  </a:lnTo>
                  <a:lnTo>
                    <a:pt x="89" y="50"/>
                  </a:lnTo>
                  <a:lnTo>
                    <a:pt x="88" y="52"/>
                  </a:lnTo>
                  <a:lnTo>
                    <a:pt x="88" y="53"/>
                  </a:lnTo>
                  <a:lnTo>
                    <a:pt x="88" y="52"/>
                  </a:lnTo>
                  <a:lnTo>
                    <a:pt x="89" y="52"/>
                  </a:lnTo>
                  <a:lnTo>
                    <a:pt x="89" y="50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88" y="50"/>
                  </a:lnTo>
                  <a:lnTo>
                    <a:pt x="88" y="49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88" y="48"/>
                  </a:lnTo>
                  <a:lnTo>
                    <a:pt x="87" y="48"/>
                  </a:lnTo>
                  <a:lnTo>
                    <a:pt x="87" y="49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6" y="52"/>
                  </a:lnTo>
                  <a:lnTo>
                    <a:pt x="86" y="53"/>
                  </a:lnTo>
                  <a:lnTo>
                    <a:pt x="87" y="53"/>
                  </a:lnTo>
                  <a:lnTo>
                    <a:pt x="87" y="52"/>
                  </a:lnTo>
                  <a:lnTo>
                    <a:pt x="88" y="53"/>
                  </a:lnTo>
                  <a:lnTo>
                    <a:pt x="87" y="53"/>
                  </a:lnTo>
                  <a:lnTo>
                    <a:pt x="88" y="53"/>
                  </a:lnTo>
                  <a:lnTo>
                    <a:pt x="87" y="53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5" y="54"/>
                  </a:lnTo>
                  <a:lnTo>
                    <a:pt x="86" y="54"/>
                  </a:lnTo>
                  <a:lnTo>
                    <a:pt x="86" y="55"/>
                  </a:lnTo>
                  <a:lnTo>
                    <a:pt x="86" y="54"/>
                  </a:lnTo>
                  <a:lnTo>
                    <a:pt x="87" y="54"/>
                  </a:lnTo>
                  <a:lnTo>
                    <a:pt x="87" y="53"/>
                  </a:lnTo>
                  <a:lnTo>
                    <a:pt x="87" y="54"/>
                  </a:lnTo>
                  <a:lnTo>
                    <a:pt x="86" y="55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5" y="59"/>
                  </a:lnTo>
                  <a:lnTo>
                    <a:pt x="85" y="60"/>
                  </a:lnTo>
                  <a:lnTo>
                    <a:pt x="85" y="60"/>
                  </a:lnTo>
                  <a:lnTo>
                    <a:pt x="85" y="60"/>
                  </a:lnTo>
                  <a:lnTo>
                    <a:pt x="85" y="61"/>
                  </a:lnTo>
                  <a:lnTo>
                    <a:pt x="85" y="62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5" y="66"/>
                  </a:lnTo>
                  <a:lnTo>
                    <a:pt x="83" y="66"/>
                  </a:lnTo>
                  <a:lnTo>
                    <a:pt x="81" y="66"/>
                  </a:lnTo>
                  <a:lnTo>
                    <a:pt x="79" y="65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5" y="62"/>
                  </a:lnTo>
                  <a:lnTo>
                    <a:pt x="74" y="62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0" y="61"/>
                  </a:lnTo>
                  <a:lnTo>
                    <a:pt x="70" y="60"/>
                  </a:lnTo>
                  <a:lnTo>
                    <a:pt x="69" y="60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5" y="61"/>
                  </a:lnTo>
                  <a:lnTo>
                    <a:pt x="64" y="61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8" y="62"/>
                  </a:lnTo>
                  <a:lnTo>
                    <a:pt x="58" y="64"/>
                  </a:lnTo>
                  <a:lnTo>
                    <a:pt x="57" y="65"/>
                  </a:lnTo>
                  <a:lnTo>
                    <a:pt x="56" y="65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49" y="66"/>
                  </a:lnTo>
                  <a:lnTo>
                    <a:pt x="48" y="66"/>
                  </a:lnTo>
                  <a:lnTo>
                    <a:pt x="46" y="66"/>
                  </a:lnTo>
                  <a:lnTo>
                    <a:pt x="45" y="66"/>
                  </a:lnTo>
                  <a:lnTo>
                    <a:pt x="43" y="65"/>
                  </a:lnTo>
                  <a:lnTo>
                    <a:pt x="43" y="66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5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2" y="64"/>
                  </a:lnTo>
                  <a:lnTo>
                    <a:pt x="31" y="64"/>
                  </a:lnTo>
                  <a:lnTo>
                    <a:pt x="30" y="65"/>
                  </a:lnTo>
                  <a:lnTo>
                    <a:pt x="29" y="65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5" y="59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4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4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1" y="53"/>
                  </a:lnTo>
                  <a:lnTo>
                    <a:pt x="20" y="55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18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3241">
              <a:extLst>
                <a:ext uri="{FF2B5EF4-FFF2-40B4-BE49-F238E27FC236}">
                  <a16:creationId xmlns:a16="http://schemas.microsoft.com/office/drawing/2014/main" id="{B5D0E5DC-A51E-6749-73EA-96698B235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9" y="1747838"/>
              <a:ext cx="107950" cy="66675"/>
            </a:xfrm>
            <a:custGeom>
              <a:avLst/>
              <a:gdLst>
                <a:gd name="T0" fmla="*/ 67 w 68"/>
                <a:gd name="T1" fmla="*/ 12 h 42"/>
                <a:gd name="T2" fmla="*/ 64 w 68"/>
                <a:gd name="T3" fmla="*/ 12 h 42"/>
                <a:gd name="T4" fmla="*/ 61 w 68"/>
                <a:gd name="T5" fmla="*/ 15 h 42"/>
                <a:gd name="T6" fmla="*/ 59 w 68"/>
                <a:gd name="T7" fmla="*/ 17 h 42"/>
                <a:gd name="T8" fmla="*/ 58 w 68"/>
                <a:gd name="T9" fmla="*/ 22 h 42"/>
                <a:gd name="T10" fmla="*/ 55 w 68"/>
                <a:gd name="T11" fmla="*/ 24 h 42"/>
                <a:gd name="T12" fmla="*/ 54 w 68"/>
                <a:gd name="T13" fmla="*/ 28 h 42"/>
                <a:gd name="T14" fmla="*/ 53 w 68"/>
                <a:gd name="T15" fmla="*/ 29 h 42"/>
                <a:gd name="T16" fmla="*/ 50 w 68"/>
                <a:gd name="T17" fmla="*/ 33 h 42"/>
                <a:gd name="T18" fmla="*/ 48 w 68"/>
                <a:gd name="T19" fmla="*/ 35 h 42"/>
                <a:gd name="T20" fmla="*/ 46 w 68"/>
                <a:gd name="T21" fmla="*/ 37 h 42"/>
                <a:gd name="T22" fmla="*/ 41 w 68"/>
                <a:gd name="T23" fmla="*/ 37 h 42"/>
                <a:gd name="T24" fmla="*/ 40 w 68"/>
                <a:gd name="T25" fmla="*/ 36 h 42"/>
                <a:gd name="T26" fmla="*/ 35 w 68"/>
                <a:gd name="T27" fmla="*/ 36 h 42"/>
                <a:gd name="T28" fmla="*/ 31 w 68"/>
                <a:gd name="T29" fmla="*/ 39 h 42"/>
                <a:gd name="T30" fmla="*/ 30 w 68"/>
                <a:gd name="T31" fmla="*/ 40 h 42"/>
                <a:gd name="T32" fmla="*/ 27 w 68"/>
                <a:gd name="T33" fmla="*/ 41 h 42"/>
                <a:gd name="T34" fmla="*/ 25 w 68"/>
                <a:gd name="T35" fmla="*/ 41 h 42"/>
                <a:gd name="T36" fmla="*/ 23 w 68"/>
                <a:gd name="T37" fmla="*/ 42 h 42"/>
                <a:gd name="T38" fmla="*/ 21 w 68"/>
                <a:gd name="T39" fmla="*/ 42 h 42"/>
                <a:gd name="T40" fmla="*/ 16 w 68"/>
                <a:gd name="T41" fmla="*/ 41 h 42"/>
                <a:gd name="T42" fmla="*/ 12 w 68"/>
                <a:gd name="T43" fmla="*/ 40 h 42"/>
                <a:gd name="T44" fmla="*/ 11 w 68"/>
                <a:gd name="T45" fmla="*/ 37 h 42"/>
                <a:gd name="T46" fmla="*/ 9 w 68"/>
                <a:gd name="T47" fmla="*/ 35 h 42"/>
                <a:gd name="T48" fmla="*/ 6 w 68"/>
                <a:gd name="T49" fmla="*/ 33 h 42"/>
                <a:gd name="T50" fmla="*/ 4 w 68"/>
                <a:gd name="T51" fmla="*/ 30 h 42"/>
                <a:gd name="T52" fmla="*/ 2 w 68"/>
                <a:gd name="T53" fmla="*/ 28 h 42"/>
                <a:gd name="T54" fmla="*/ 2 w 68"/>
                <a:gd name="T55" fmla="*/ 26 h 42"/>
                <a:gd name="T56" fmla="*/ 3 w 68"/>
                <a:gd name="T57" fmla="*/ 24 h 42"/>
                <a:gd name="T58" fmla="*/ 4 w 68"/>
                <a:gd name="T59" fmla="*/ 21 h 42"/>
                <a:gd name="T60" fmla="*/ 4 w 68"/>
                <a:gd name="T61" fmla="*/ 20 h 42"/>
                <a:gd name="T62" fmla="*/ 5 w 68"/>
                <a:gd name="T63" fmla="*/ 17 h 42"/>
                <a:gd name="T64" fmla="*/ 5 w 68"/>
                <a:gd name="T65" fmla="*/ 15 h 42"/>
                <a:gd name="T66" fmla="*/ 3 w 68"/>
                <a:gd name="T67" fmla="*/ 14 h 42"/>
                <a:gd name="T68" fmla="*/ 6 w 68"/>
                <a:gd name="T69" fmla="*/ 14 h 42"/>
                <a:gd name="T70" fmla="*/ 7 w 68"/>
                <a:gd name="T71" fmla="*/ 14 h 42"/>
                <a:gd name="T72" fmla="*/ 10 w 68"/>
                <a:gd name="T73" fmla="*/ 12 h 42"/>
                <a:gd name="T74" fmla="*/ 11 w 68"/>
                <a:gd name="T75" fmla="*/ 9 h 42"/>
                <a:gd name="T76" fmla="*/ 13 w 68"/>
                <a:gd name="T77" fmla="*/ 11 h 42"/>
                <a:gd name="T78" fmla="*/ 17 w 68"/>
                <a:gd name="T79" fmla="*/ 14 h 42"/>
                <a:gd name="T80" fmla="*/ 24 w 68"/>
                <a:gd name="T81" fmla="*/ 12 h 42"/>
                <a:gd name="T82" fmla="*/ 27 w 68"/>
                <a:gd name="T83" fmla="*/ 11 h 42"/>
                <a:gd name="T84" fmla="*/ 30 w 68"/>
                <a:gd name="T85" fmla="*/ 9 h 42"/>
                <a:gd name="T86" fmla="*/ 34 w 68"/>
                <a:gd name="T87" fmla="*/ 8 h 42"/>
                <a:gd name="T88" fmla="*/ 37 w 68"/>
                <a:gd name="T89" fmla="*/ 6 h 42"/>
                <a:gd name="T90" fmla="*/ 40 w 68"/>
                <a:gd name="T91" fmla="*/ 6 h 42"/>
                <a:gd name="T92" fmla="*/ 40 w 68"/>
                <a:gd name="T93" fmla="*/ 5 h 42"/>
                <a:gd name="T94" fmla="*/ 42 w 68"/>
                <a:gd name="T95" fmla="*/ 3 h 42"/>
                <a:gd name="T96" fmla="*/ 47 w 68"/>
                <a:gd name="T97" fmla="*/ 0 h 42"/>
                <a:gd name="T98" fmla="*/ 50 w 68"/>
                <a:gd name="T99" fmla="*/ 2 h 42"/>
                <a:gd name="T100" fmla="*/ 55 w 68"/>
                <a:gd name="T101" fmla="*/ 2 h 42"/>
                <a:gd name="T102" fmla="*/ 59 w 68"/>
                <a:gd name="T103" fmla="*/ 4 h 42"/>
                <a:gd name="T104" fmla="*/ 62 w 68"/>
                <a:gd name="T105" fmla="*/ 4 h 42"/>
                <a:gd name="T106" fmla="*/ 65 w 68"/>
                <a:gd name="T107" fmla="*/ 8 h 42"/>
                <a:gd name="T108" fmla="*/ 68 w 68"/>
                <a:gd name="T10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42">
                  <a:moveTo>
                    <a:pt x="68" y="10"/>
                  </a:moveTo>
                  <a:lnTo>
                    <a:pt x="68" y="11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6" y="12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0" y="15"/>
                  </a:lnTo>
                  <a:lnTo>
                    <a:pt x="60" y="16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5" y="23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5" y="27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0" y="33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49" y="35"/>
                  </a:lnTo>
                  <a:lnTo>
                    <a:pt x="48" y="35"/>
                  </a:lnTo>
                  <a:lnTo>
                    <a:pt x="47" y="35"/>
                  </a:lnTo>
                  <a:lnTo>
                    <a:pt x="46" y="35"/>
                  </a:lnTo>
                  <a:lnTo>
                    <a:pt x="46" y="36"/>
                  </a:lnTo>
                  <a:lnTo>
                    <a:pt x="46" y="37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1" y="39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5" y="40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8" y="1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3242">
              <a:extLst>
                <a:ext uri="{FF2B5EF4-FFF2-40B4-BE49-F238E27FC236}">
                  <a16:creationId xmlns:a16="http://schemas.microsoft.com/office/drawing/2014/main" id="{8A75E318-5617-61F9-36EE-0CE815E18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51" y="1724026"/>
              <a:ext cx="92075" cy="46038"/>
            </a:xfrm>
            <a:custGeom>
              <a:avLst/>
              <a:gdLst>
                <a:gd name="T0" fmla="*/ 57 w 58"/>
                <a:gd name="T1" fmla="*/ 10 h 29"/>
                <a:gd name="T2" fmla="*/ 55 w 58"/>
                <a:gd name="T3" fmla="*/ 13 h 29"/>
                <a:gd name="T4" fmla="*/ 54 w 58"/>
                <a:gd name="T5" fmla="*/ 15 h 29"/>
                <a:gd name="T6" fmla="*/ 53 w 58"/>
                <a:gd name="T7" fmla="*/ 19 h 29"/>
                <a:gd name="T8" fmla="*/ 49 w 58"/>
                <a:gd name="T9" fmla="*/ 19 h 29"/>
                <a:gd name="T10" fmla="*/ 47 w 58"/>
                <a:gd name="T11" fmla="*/ 17 h 29"/>
                <a:gd name="T12" fmla="*/ 43 w 58"/>
                <a:gd name="T13" fmla="*/ 17 h 29"/>
                <a:gd name="T14" fmla="*/ 40 w 58"/>
                <a:gd name="T15" fmla="*/ 17 h 29"/>
                <a:gd name="T16" fmla="*/ 36 w 58"/>
                <a:gd name="T17" fmla="*/ 17 h 29"/>
                <a:gd name="T18" fmla="*/ 35 w 58"/>
                <a:gd name="T19" fmla="*/ 19 h 29"/>
                <a:gd name="T20" fmla="*/ 33 w 58"/>
                <a:gd name="T21" fmla="*/ 20 h 29"/>
                <a:gd name="T22" fmla="*/ 33 w 58"/>
                <a:gd name="T23" fmla="*/ 21 h 29"/>
                <a:gd name="T24" fmla="*/ 31 w 58"/>
                <a:gd name="T25" fmla="*/ 23 h 29"/>
                <a:gd name="T26" fmla="*/ 29 w 58"/>
                <a:gd name="T27" fmla="*/ 21 h 29"/>
                <a:gd name="T28" fmla="*/ 27 w 58"/>
                <a:gd name="T29" fmla="*/ 23 h 29"/>
                <a:gd name="T30" fmla="*/ 24 w 58"/>
                <a:gd name="T31" fmla="*/ 24 h 29"/>
                <a:gd name="T32" fmla="*/ 21 w 58"/>
                <a:gd name="T33" fmla="*/ 24 h 29"/>
                <a:gd name="T34" fmla="*/ 20 w 58"/>
                <a:gd name="T35" fmla="*/ 27 h 29"/>
                <a:gd name="T36" fmla="*/ 17 w 58"/>
                <a:gd name="T37" fmla="*/ 27 h 29"/>
                <a:gd name="T38" fmla="*/ 12 w 58"/>
                <a:gd name="T39" fmla="*/ 29 h 29"/>
                <a:gd name="T40" fmla="*/ 8 w 58"/>
                <a:gd name="T41" fmla="*/ 27 h 29"/>
                <a:gd name="T42" fmla="*/ 5 w 58"/>
                <a:gd name="T43" fmla="*/ 25 h 29"/>
                <a:gd name="T44" fmla="*/ 4 w 58"/>
                <a:gd name="T45" fmla="*/ 24 h 29"/>
                <a:gd name="T46" fmla="*/ 3 w 58"/>
                <a:gd name="T47" fmla="*/ 24 h 29"/>
                <a:gd name="T48" fmla="*/ 2 w 58"/>
                <a:gd name="T49" fmla="*/ 21 h 29"/>
                <a:gd name="T50" fmla="*/ 0 w 58"/>
                <a:gd name="T51" fmla="*/ 19 h 29"/>
                <a:gd name="T52" fmla="*/ 2 w 58"/>
                <a:gd name="T53" fmla="*/ 15 h 29"/>
                <a:gd name="T54" fmla="*/ 3 w 58"/>
                <a:gd name="T55" fmla="*/ 12 h 29"/>
                <a:gd name="T56" fmla="*/ 4 w 58"/>
                <a:gd name="T57" fmla="*/ 11 h 29"/>
                <a:gd name="T58" fmla="*/ 9 w 58"/>
                <a:gd name="T59" fmla="*/ 11 h 29"/>
                <a:gd name="T60" fmla="*/ 11 w 58"/>
                <a:gd name="T61" fmla="*/ 8 h 29"/>
                <a:gd name="T62" fmla="*/ 12 w 58"/>
                <a:gd name="T63" fmla="*/ 6 h 29"/>
                <a:gd name="T64" fmla="*/ 16 w 58"/>
                <a:gd name="T65" fmla="*/ 4 h 29"/>
                <a:gd name="T66" fmla="*/ 17 w 58"/>
                <a:gd name="T67" fmla="*/ 1 h 29"/>
                <a:gd name="T68" fmla="*/ 21 w 58"/>
                <a:gd name="T69" fmla="*/ 1 h 29"/>
                <a:gd name="T70" fmla="*/ 23 w 58"/>
                <a:gd name="T71" fmla="*/ 2 h 29"/>
                <a:gd name="T72" fmla="*/ 26 w 58"/>
                <a:gd name="T73" fmla="*/ 1 h 29"/>
                <a:gd name="T74" fmla="*/ 27 w 58"/>
                <a:gd name="T75" fmla="*/ 0 h 29"/>
                <a:gd name="T76" fmla="*/ 28 w 58"/>
                <a:gd name="T77" fmla="*/ 1 h 29"/>
                <a:gd name="T78" fmla="*/ 30 w 58"/>
                <a:gd name="T79" fmla="*/ 2 h 29"/>
                <a:gd name="T80" fmla="*/ 30 w 58"/>
                <a:gd name="T81" fmla="*/ 6 h 29"/>
                <a:gd name="T82" fmla="*/ 33 w 58"/>
                <a:gd name="T83" fmla="*/ 6 h 29"/>
                <a:gd name="T84" fmla="*/ 34 w 58"/>
                <a:gd name="T85" fmla="*/ 4 h 29"/>
                <a:gd name="T86" fmla="*/ 36 w 58"/>
                <a:gd name="T87" fmla="*/ 4 h 29"/>
                <a:gd name="T88" fmla="*/ 39 w 58"/>
                <a:gd name="T89" fmla="*/ 2 h 29"/>
                <a:gd name="T90" fmla="*/ 41 w 58"/>
                <a:gd name="T91" fmla="*/ 4 h 29"/>
                <a:gd name="T92" fmla="*/ 43 w 58"/>
                <a:gd name="T93" fmla="*/ 2 h 29"/>
                <a:gd name="T94" fmla="*/ 47 w 58"/>
                <a:gd name="T95" fmla="*/ 2 h 29"/>
                <a:gd name="T96" fmla="*/ 49 w 58"/>
                <a:gd name="T97" fmla="*/ 4 h 29"/>
                <a:gd name="T98" fmla="*/ 51 w 58"/>
                <a:gd name="T99" fmla="*/ 4 h 29"/>
                <a:gd name="T100" fmla="*/ 52 w 58"/>
                <a:gd name="T101" fmla="*/ 6 h 29"/>
                <a:gd name="T102" fmla="*/ 54 w 58"/>
                <a:gd name="T103" fmla="*/ 7 h 29"/>
                <a:gd name="T104" fmla="*/ 58 w 58"/>
                <a:gd name="T105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29">
                  <a:moveTo>
                    <a:pt x="58" y="8"/>
                  </a:moveTo>
                  <a:lnTo>
                    <a:pt x="58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4" y="14"/>
                  </a:lnTo>
                  <a:lnTo>
                    <a:pt x="54" y="15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49" y="19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6" y="15"/>
                  </a:lnTo>
                  <a:lnTo>
                    <a:pt x="45" y="17"/>
                  </a:lnTo>
                  <a:lnTo>
                    <a:pt x="43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3243">
              <a:extLst>
                <a:ext uri="{FF2B5EF4-FFF2-40B4-BE49-F238E27FC236}">
                  <a16:creationId xmlns:a16="http://schemas.microsoft.com/office/drawing/2014/main" id="{F97EE704-349E-E1DE-EB6D-EB6048D1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9" y="1587501"/>
              <a:ext cx="158750" cy="152400"/>
            </a:xfrm>
            <a:custGeom>
              <a:avLst/>
              <a:gdLst>
                <a:gd name="T0" fmla="*/ 45 w 100"/>
                <a:gd name="T1" fmla="*/ 85 h 96"/>
                <a:gd name="T2" fmla="*/ 42 w 100"/>
                <a:gd name="T3" fmla="*/ 81 h 96"/>
                <a:gd name="T4" fmla="*/ 39 w 100"/>
                <a:gd name="T5" fmla="*/ 80 h 96"/>
                <a:gd name="T6" fmla="*/ 36 w 100"/>
                <a:gd name="T7" fmla="*/ 76 h 96"/>
                <a:gd name="T8" fmla="*/ 32 w 100"/>
                <a:gd name="T9" fmla="*/ 76 h 96"/>
                <a:gd name="T10" fmla="*/ 27 w 100"/>
                <a:gd name="T11" fmla="*/ 73 h 96"/>
                <a:gd name="T12" fmla="*/ 27 w 100"/>
                <a:gd name="T13" fmla="*/ 78 h 96"/>
                <a:gd name="T14" fmla="*/ 25 w 100"/>
                <a:gd name="T15" fmla="*/ 76 h 96"/>
                <a:gd name="T16" fmla="*/ 22 w 100"/>
                <a:gd name="T17" fmla="*/ 73 h 96"/>
                <a:gd name="T18" fmla="*/ 22 w 100"/>
                <a:gd name="T19" fmla="*/ 69 h 96"/>
                <a:gd name="T20" fmla="*/ 17 w 100"/>
                <a:gd name="T21" fmla="*/ 69 h 96"/>
                <a:gd name="T22" fmla="*/ 11 w 100"/>
                <a:gd name="T23" fmla="*/ 65 h 96"/>
                <a:gd name="T24" fmla="*/ 7 w 100"/>
                <a:gd name="T25" fmla="*/ 66 h 96"/>
                <a:gd name="T26" fmla="*/ 8 w 100"/>
                <a:gd name="T27" fmla="*/ 59 h 96"/>
                <a:gd name="T28" fmla="*/ 6 w 100"/>
                <a:gd name="T29" fmla="*/ 54 h 96"/>
                <a:gd name="T30" fmla="*/ 5 w 100"/>
                <a:gd name="T31" fmla="*/ 48 h 96"/>
                <a:gd name="T32" fmla="*/ 5 w 100"/>
                <a:gd name="T33" fmla="*/ 44 h 96"/>
                <a:gd name="T34" fmla="*/ 5 w 100"/>
                <a:gd name="T35" fmla="*/ 38 h 96"/>
                <a:gd name="T36" fmla="*/ 0 w 100"/>
                <a:gd name="T37" fmla="*/ 33 h 96"/>
                <a:gd name="T38" fmla="*/ 2 w 100"/>
                <a:gd name="T39" fmla="*/ 28 h 96"/>
                <a:gd name="T40" fmla="*/ 2 w 100"/>
                <a:gd name="T41" fmla="*/ 19 h 96"/>
                <a:gd name="T42" fmla="*/ 4 w 100"/>
                <a:gd name="T43" fmla="*/ 20 h 96"/>
                <a:gd name="T44" fmla="*/ 4 w 100"/>
                <a:gd name="T45" fmla="*/ 17 h 96"/>
                <a:gd name="T46" fmla="*/ 1 w 100"/>
                <a:gd name="T47" fmla="*/ 16 h 96"/>
                <a:gd name="T48" fmla="*/ 13 w 100"/>
                <a:gd name="T49" fmla="*/ 12 h 96"/>
                <a:gd name="T50" fmla="*/ 22 w 100"/>
                <a:gd name="T51" fmla="*/ 10 h 96"/>
                <a:gd name="T52" fmla="*/ 24 w 100"/>
                <a:gd name="T53" fmla="*/ 5 h 96"/>
                <a:gd name="T54" fmla="*/ 36 w 100"/>
                <a:gd name="T55" fmla="*/ 0 h 96"/>
                <a:gd name="T56" fmla="*/ 48 w 100"/>
                <a:gd name="T57" fmla="*/ 4 h 96"/>
                <a:gd name="T58" fmla="*/ 43 w 100"/>
                <a:gd name="T59" fmla="*/ 1 h 96"/>
                <a:gd name="T60" fmla="*/ 44 w 100"/>
                <a:gd name="T61" fmla="*/ 7 h 96"/>
                <a:gd name="T62" fmla="*/ 55 w 100"/>
                <a:gd name="T63" fmla="*/ 7 h 96"/>
                <a:gd name="T64" fmla="*/ 68 w 100"/>
                <a:gd name="T65" fmla="*/ 7 h 96"/>
                <a:gd name="T66" fmla="*/ 87 w 100"/>
                <a:gd name="T67" fmla="*/ 8 h 96"/>
                <a:gd name="T68" fmla="*/ 90 w 100"/>
                <a:gd name="T69" fmla="*/ 8 h 96"/>
                <a:gd name="T70" fmla="*/ 93 w 100"/>
                <a:gd name="T71" fmla="*/ 13 h 96"/>
                <a:gd name="T72" fmla="*/ 94 w 100"/>
                <a:gd name="T73" fmla="*/ 20 h 96"/>
                <a:gd name="T74" fmla="*/ 98 w 100"/>
                <a:gd name="T75" fmla="*/ 29 h 96"/>
                <a:gd name="T76" fmla="*/ 98 w 100"/>
                <a:gd name="T77" fmla="*/ 37 h 96"/>
                <a:gd name="T78" fmla="*/ 91 w 100"/>
                <a:gd name="T79" fmla="*/ 43 h 96"/>
                <a:gd name="T80" fmla="*/ 95 w 100"/>
                <a:gd name="T81" fmla="*/ 48 h 96"/>
                <a:gd name="T82" fmla="*/ 94 w 100"/>
                <a:gd name="T83" fmla="*/ 53 h 96"/>
                <a:gd name="T84" fmla="*/ 95 w 100"/>
                <a:gd name="T85" fmla="*/ 59 h 96"/>
                <a:gd name="T86" fmla="*/ 99 w 100"/>
                <a:gd name="T87" fmla="*/ 66 h 96"/>
                <a:gd name="T88" fmla="*/ 100 w 100"/>
                <a:gd name="T89" fmla="*/ 70 h 96"/>
                <a:gd name="T90" fmla="*/ 95 w 100"/>
                <a:gd name="T91" fmla="*/ 74 h 96"/>
                <a:gd name="T92" fmla="*/ 88 w 100"/>
                <a:gd name="T93" fmla="*/ 82 h 96"/>
                <a:gd name="T94" fmla="*/ 86 w 100"/>
                <a:gd name="T95" fmla="*/ 87 h 96"/>
                <a:gd name="T96" fmla="*/ 87 w 100"/>
                <a:gd name="T97" fmla="*/ 92 h 96"/>
                <a:gd name="T98" fmla="*/ 86 w 100"/>
                <a:gd name="T99" fmla="*/ 94 h 96"/>
                <a:gd name="T100" fmla="*/ 81 w 100"/>
                <a:gd name="T101" fmla="*/ 92 h 96"/>
                <a:gd name="T102" fmla="*/ 78 w 100"/>
                <a:gd name="T103" fmla="*/ 90 h 96"/>
                <a:gd name="T104" fmla="*/ 70 w 100"/>
                <a:gd name="T105" fmla="*/ 88 h 96"/>
                <a:gd name="T106" fmla="*/ 64 w 100"/>
                <a:gd name="T107" fmla="*/ 88 h 96"/>
                <a:gd name="T108" fmla="*/ 60 w 100"/>
                <a:gd name="T109" fmla="*/ 91 h 96"/>
                <a:gd name="T110" fmla="*/ 57 w 100"/>
                <a:gd name="T111" fmla="*/ 88 h 96"/>
                <a:gd name="T112" fmla="*/ 54 w 100"/>
                <a:gd name="T113" fmla="*/ 86 h 96"/>
                <a:gd name="T114" fmla="*/ 49 w 100"/>
                <a:gd name="T115" fmla="*/ 8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96">
                  <a:moveTo>
                    <a:pt x="48" y="87"/>
                  </a:moveTo>
                  <a:lnTo>
                    <a:pt x="48" y="86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4" y="84"/>
                  </a:lnTo>
                  <a:lnTo>
                    <a:pt x="44" y="82"/>
                  </a:lnTo>
                  <a:lnTo>
                    <a:pt x="45" y="82"/>
                  </a:lnTo>
                  <a:lnTo>
                    <a:pt x="44" y="82"/>
                  </a:lnTo>
                  <a:lnTo>
                    <a:pt x="44" y="81"/>
                  </a:lnTo>
                  <a:lnTo>
                    <a:pt x="43" y="81"/>
                  </a:lnTo>
                  <a:lnTo>
                    <a:pt x="42" y="81"/>
                  </a:lnTo>
                  <a:lnTo>
                    <a:pt x="41" y="81"/>
                  </a:lnTo>
                  <a:lnTo>
                    <a:pt x="41" y="80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39" y="80"/>
                  </a:lnTo>
                  <a:lnTo>
                    <a:pt x="38" y="80"/>
                  </a:lnTo>
                  <a:lnTo>
                    <a:pt x="37" y="80"/>
                  </a:lnTo>
                  <a:lnTo>
                    <a:pt x="36" y="80"/>
                  </a:lnTo>
                  <a:lnTo>
                    <a:pt x="36" y="79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6" y="76"/>
                  </a:lnTo>
                  <a:lnTo>
                    <a:pt x="36" y="75"/>
                  </a:lnTo>
                  <a:lnTo>
                    <a:pt x="35" y="75"/>
                  </a:lnTo>
                  <a:lnTo>
                    <a:pt x="35" y="76"/>
                  </a:lnTo>
                  <a:lnTo>
                    <a:pt x="33" y="75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6"/>
                  </a:lnTo>
                  <a:lnTo>
                    <a:pt x="31" y="75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30" y="74"/>
                  </a:lnTo>
                  <a:lnTo>
                    <a:pt x="29" y="73"/>
                  </a:lnTo>
                  <a:lnTo>
                    <a:pt x="27" y="73"/>
                  </a:lnTo>
                  <a:lnTo>
                    <a:pt x="29" y="74"/>
                  </a:lnTo>
                  <a:lnTo>
                    <a:pt x="29" y="75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7" y="78"/>
                  </a:lnTo>
                  <a:lnTo>
                    <a:pt x="27" y="76"/>
                  </a:lnTo>
                  <a:lnTo>
                    <a:pt x="27" y="78"/>
                  </a:lnTo>
                  <a:lnTo>
                    <a:pt x="26" y="78"/>
                  </a:lnTo>
                  <a:lnTo>
                    <a:pt x="26" y="79"/>
                  </a:lnTo>
                  <a:lnTo>
                    <a:pt x="25" y="79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2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3" y="70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19" y="70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8" y="7"/>
                  </a:lnTo>
                  <a:lnTo>
                    <a:pt x="72" y="7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7" y="8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7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10"/>
                  </a:lnTo>
                  <a:lnTo>
                    <a:pt x="90" y="10"/>
                  </a:lnTo>
                  <a:lnTo>
                    <a:pt x="91" y="10"/>
                  </a:lnTo>
                  <a:lnTo>
                    <a:pt x="92" y="11"/>
                  </a:lnTo>
                  <a:lnTo>
                    <a:pt x="93" y="12"/>
                  </a:lnTo>
                  <a:lnTo>
                    <a:pt x="93" y="13"/>
                  </a:lnTo>
                  <a:lnTo>
                    <a:pt x="93" y="14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4" y="17"/>
                  </a:lnTo>
                  <a:lnTo>
                    <a:pt x="94" y="18"/>
                  </a:lnTo>
                  <a:lnTo>
                    <a:pt x="94" y="19"/>
                  </a:lnTo>
                  <a:lnTo>
                    <a:pt x="94" y="20"/>
                  </a:lnTo>
                  <a:lnTo>
                    <a:pt x="94" y="22"/>
                  </a:lnTo>
                  <a:lnTo>
                    <a:pt x="95" y="24"/>
                  </a:lnTo>
                  <a:lnTo>
                    <a:pt x="95" y="25"/>
                  </a:lnTo>
                  <a:lnTo>
                    <a:pt x="97" y="26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5"/>
                  </a:lnTo>
                  <a:lnTo>
                    <a:pt x="98" y="36"/>
                  </a:lnTo>
                  <a:lnTo>
                    <a:pt x="98" y="37"/>
                  </a:lnTo>
                  <a:lnTo>
                    <a:pt x="97" y="37"/>
                  </a:lnTo>
                  <a:lnTo>
                    <a:pt x="94" y="38"/>
                  </a:lnTo>
                  <a:lnTo>
                    <a:pt x="93" y="38"/>
                  </a:lnTo>
                  <a:lnTo>
                    <a:pt x="93" y="39"/>
                  </a:lnTo>
                  <a:lnTo>
                    <a:pt x="92" y="42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1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4" y="47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5" y="50"/>
                  </a:lnTo>
                  <a:lnTo>
                    <a:pt x="94" y="50"/>
                  </a:lnTo>
                  <a:lnTo>
                    <a:pt x="94" y="51"/>
                  </a:lnTo>
                  <a:lnTo>
                    <a:pt x="95" y="51"/>
                  </a:lnTo>
                  <a:lnTo>
                    <a:pt x="94" y="51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9"/>
                  </a:lnTo>
                  <a:lnTo>
                    <a:pt x="97" y="60"/>
                  </a:lnTo>
                  <a:lnTo>
                    <a:pt x="97" y="61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8" y="63"/>
                  </a:lnTo>
                  <a:lnTo>
                    <a:pt x="99" y="65"/>
                  </a:lnTo>
                  <a:lnTo>
                    <a:pt x="99" y="66"/>
                  </a:lnTo>
                  <a:lnTo>
                    <a:pt x="100" y="66"/>
                  </a:lnTo>
                  <a:lnTo>
                    <a:pt x="100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100" y="68"/>
                  </a:lnTo>
                  <a:lnTo>
                    <a:pt x="100" y="69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9" y="72"/>
                  </a:lnTo>
                  <a:lnTo>
                    <a:pt x="99" y="73"/>
                  </a:lnTo>
                  <a:lnTo>
                    <a:pt x="99" y="74"/>
                  </a:lnTo>
                  <a:lnTo>
                    <a:pt x="98" y="74"/>
                  </a:lnTo>
                  <a:lnTo>
                    <a:pt x="97" y="74"/>
                  </a:lnTo>
                  <a:lnTo>
                    <a:pt x="95" y="74"/>
                  </a:lnTo>
                  <a:lnTo>
                    <a:pt x="95" y="75"/>
                  </a:lnTo>
                  <a:lnTo>
                    <a:pt x="94" y="76"/>
                  </a:lnTo>
                  <a:lnTo>
                    <a:pt x="93" y="76"/>
                  </a:lnTo>
                  <a:lnTo>
                    <a:pt x="91" y="80"/>
                  </a:lnTo>
                  <a:lnTo>
                    <a:pt x="90" y="80"/>
                  </a:lnTo>
                  <a:lnTo>
                    <a:pt x="90" y="81"/>
                  </a:lnTo>
                  <a:lnTo>
                    <a:pt x="88" y="82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5"/>
                  </a:lnTo>
                  <a:lnTo>
                    <a:pt x="87" y="85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6" y="87"/>
                  </a:lnTo>
                  <a:lnTo>
                    <a:pt x="86" y="88"/>
                  </a:lnTo>
                  <a:lnTo>
                    <a:pt x="87" y="88"/>
                  </a:lnTo>
                  <a:lnTo>
                    <a:pt x="87" y="90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6" y="92"/>
                  </a:lnTo>
                  <a:lnTo>
                    <a:pt x="87" y="92"/>
                  </a:lnTo>
                  <a:lnTo>
                    <a:pt x="87" y="93"/>
                  </a:lnTo>
                  <a:lnTo>
                    <a:pt x="88" y="93"/>
                  </a:lnTo>
                  <a:lnTo>
                    <a:pt x="88" y="94"/>
                  </a:lnTo>
                  <a:lnTo>
                    <a:pt x="88" y="96"/>
                  </a:lnTo>
                  <a:lnTo>
                    <a:pt x="88" y="94"/>
                  </a:lnTo>
                  <a:lnTo>
                    <a:pt x="87" y="94"/>
                  </a:lnTo>
                  <a:lnTo>
                    <a:pt x="86" y="94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4" y="93"/>
                  </a:lnTo>
                  <a:lnTo>
                    <a:pt x="82" y="93"/>
                  </a:lnTo>
                  <a:lnTo>
                    <a:pt x="81" y="93"/>
                  </a:lnTo>
                  <a:lnTo>
                    <a:pt x="81" y="92"/>
                  </a:lnTo>
                  <a:lnTo>
                    <a:pt x="80" y="92"/>
                  </a:lnTo>
                  <a:lnTo>
                    <a:pt x="79" y="92"/>
                  </a:lnTo>
                  <a:lnTo>
                    <a:pt x="79" y="91"/>
                  </a:lnTo>
                  <a:lnTo>
                    <a:pt x="79" y="90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6" y="88"/>
                  </a:lnTo>
                  <a:lnTo>
                    <a:pt x="75" y="88"/>
                  </a:lnTo>
                  <a:lnTo>
                    <a:pt x="74" y="88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68" y="90"/>
                  </a:lnTo>
                  <a:lnTo>
                    <a:pt x="68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3" y="90"/>
                  </a:lnTo>
                  <a:lnTo>
                    <a:pt x="63" y="88"/>
                  </a:lnTo>
                  <a:lnTo>
                    <a:pt x="62" y="88"/>
                  </a:lnTo>
                  <a:lnTo>
                    <a:pt x="61" y="90"/>
                  </a:lnTo>
                  <a:lnTo>
                    <a:pt x="60" y="90"/>
                  </a:lnTo>
                  <a:lnTo>
                    <a:pt x="60" y="91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8" y="92"/>
                  </a:lnTo>
                  <a:lnTo>
                    <a:pt x="57" y="92"/>
                  </a:lnTo>
                  <a:lnTo>
                    <a:pt x="57" y="91"/>
                  </a:lnTo>
                  <a:lnTo>
                    <a:pt x="57" y="90"/>
                  </a:lnTo>
                  <a:lnTo>
                    <a:pt x="57" y="88"/>
                  </a:lnTo>
                  <a:lnTo>
                    <a:pt x="56" y="88"/>
                  </a:lnTo>
                  <a:lnTo>
                    <a:pt x="55" y="88"/>
                  </a:lnTo>
                  <a:lnTo>
                    <a:pt x="55" y="87"/>
                  </a:lnTo>
                  <a:lnTo>
                    <a:pt x="55" y="86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3" y="86"/>
                  </a:lnTo>
                  <a:lnTo>
                    <a:pt x="53" y="87"/>
                  </a:lnTo>
                  <a:lnTo>
                    <a:pt x="51" y="87"/>
                  </a:lnTo>
                  <a:lnTo>
                    <a:pt x="51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9" y="87"/>
                  </a:lnTo>
                  <a:lnTo>
                    <a:pt x="48" y="8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3244">
              <a:extLst>
                <a:ext uri="{FF2B5EF4-FFF2-40B4-BE49-F238E27FC236}">
                  <a16:creationId xmlns:a16="http://schemas.microsoft.com/office/drawing/2014/main" id="{BFFD7403-24F1-6DD6-73DB-9062EA1E33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476" y="1573213"/>
              <a:ext cx="71438" cy="104775"/>
            </a:xfrm>
            <a:custGeom>
              <a:avLst/>
              <a:gdLst>
                <a:gd name="T0" fmla="*/ 28 w 45"/>
                <a:gd name="T1" fmla="*/ 11 h 66"/>
                <a:gd name="T2" fmla="*/ 24 w 45"/>
                <a:gd name="T3" fmla="*/ 15 h 66"/>
                <a:gd name="T4" fmla="*/ 30 w 45"/>
                <a:gd name="T5" fmla="*/ 21 h 66"/>
                <a:gd name="T6" fmla="*/ 32 w 45"/>
                <a:gd name="T7" fmla="*/ 19 h 66"/>
                <a:gd name="T8" fmla="*/ 38 w 45"/>
                <a:gd name="T9" fmla="*/ 20 h 66"/>
                <a:gd name="T10" fmla="*/ 44 w 45"/>
                <a:gd name="T11" fmla="*/ 23 h 66"/>
                <a:gd name="T12" fmla="*/ 43 w 45"/>
                <a:gd name="T13" fmla="*/ 29 h 66"/>
                <a:gd name="T14" fmla="*/ 44 w 45"/>
                <a:gd name="T15" fmla="*/ 34 h 66"/>
                <a:gd name="T16" fmla="*/ 45 w 45"/>
                <a:gd name="T17" fmla="*/ 41 h 66"/>
                <a:gd name="T18" fmla="*/ 41 w 45"/>
                <a:gd name="T19" fmla="*/ 51 h 66"/>
                <a:gd name="T20" fmla="*/ 39 w 45"/>
                <a:gd name="T21" fmla="*/ 54 h 66"/>
                <a:gd name="T22" fmla="*/ 35 w 45"/>
                <a:gd name="T23" fmla="*/ 53 h 66"/>
                <a:gd name="T24" fmla="*/ 29 w 45"/>
                <a:gd name="T25" fmla="*/ 56 h 66"/>
                <a:gd name="T26" fmla="*/ 22 w 45"/>
                <a:gd name="T27" fmla="*/ 60 h 66"/>
                <a:gd name="T28" fmla="*/ 20 w 45"/>
                <a:gd name="T29" fmla="*/ 63 h 66"/>
                <a:gd name="T30" fmla="*/ 18 w 45"/>
                <a:gd name="T31" fmla="*/ 64 h 66"/>
                <a:gd name="T32" fmla="*/ 13 w 45"/>
                <a:gd name="T33" fmla="*/ 65 h 66"/>
                <a:gd name="T34" fmla="*/ 11 w 45"/>
                <a:gd name="T35" fmla="*/ 64 h 66"/>
                <a:gd name="T36" fmla="*/ 8 w 45"/>
                <a:gd name="T37" fmla="*/ 64 h 66"/>
                <a:gd name="T38" fmla="*/ 10 w 45"/>
                <a:gd name="T39" fmla="*/ 62 h 66"/>
                <a:gd name="T40" fmla="*/ 5 w 45"/>
                <a:gd name="T41" fmla="*/ 63 h 66"/>
                <a:gd name="T42" fmla="*/ 7 w 45"/>
                <a:gd name="T43" fmla="*/ 59 h 66"/>
                <a:gd name="T44" fmla="*/ 0 w 45"/>
                <a:gd name="T45" fmla="*/ 59 h 66"/>
                <a:gd name="T46" fmla="*/ 2 w 45"/>
                <a:gd name="T47" fmla="*/ 57 h 66"/>
                <a:gd name="T48" fmla="*/ 5 w 45"/>
                <a:gd name="T49" fmla="*/ 56 h 66"/>
                <a:gd name="T50" fmla="*/ 2 w 45"/>
                <a:gd name="T51" fmla="*/ 56 h 66"/>
                <a:gd name="T52" fmla="*/ 4 w 45"/>
                <a:gd name="T53" fmla="*/ 52 h 66"/>
                <a:gd name="T54" fmla="*/ 6 w 45"/>
                <a:gd name="T55" fmla="*/ 53 h 66"/>
                <a:gd name="T56" fmla="*/ 8 w 45"/>
                <a:gd name="T57" fmla="*/ 50 h 66"/>
                <a:gd name="T58" fmla="*/ 17 w 45"/>
                <a:gd name="T59" fmla="*/ 45 h 66"/>
                <a:gd name="T60" fmla="*/ 8 w 45"/>
                <a:gd name="T61" fmla="*/ 46 h 66"/>
                <a:gd name="T62" fmla="*/ 11 w 45"/>
                <a:gd name="T63" fmla="*/ 41 h 66"/>
                <a:gd name="T64" fmla="*/ 14 w 45"/>
                <a:gd name="T65" fmla="*/ 38 h 66"/>
                <a:gd name="T66" fmla="*/ 16 w 45"/>
                <a:gd name="T67" fmla="*/ 37 h 66"/>
                <a:gd name="T68" fmla="*/ 8 w 45"/>
                <a:gd name="T69" fmla="*/ 34 h 66"/>
                <a:gd name="T70" fmla="*/ 6 w 45"/>
                <a:gd name="T71" fmla="*/ 34 h 66"/>
                <a:gd name="T72" fmla="*/ 2 w 45"/>
                <a:gd name="T73" fmla="*/ 32 h 66"/>
                <a:gd name="T74" fmla="*/ 6 w 45"/>
                <a:gd name="T75" fmla="*/ 31 h 66"/>
                <a:gd name="T76" fmla="*/ 8 w 45"/>
                <a:gd name="T77" fmla="*/ 26 h 66"/>
                <a:gd name="T78" fmla="*/ 6 w 45"/>
                <a:gd name="T79" fmla="*/ 23 h 66"/>
                <a:gd name="T80" fmla="*/ 5 w 45"/>
                <a:gd name="T81" fmla="*/ 20 h 66"/>
                <a:gd name="T82" fmla="*/ 6 w 45"/>
                <a:gd name="T83" fmla="*/ 20 h 66"/>
                <a:gd name="T84" fmla="*/ 11 w 45"/>
                <a:gd name="T85" fmla="*/ 19 h 66"/>
                <a:gd name="T86" fmla="*/ 14 w 45"/>
                <a:gd name="T87" fmla="*/ 20 h 66"/>
                <a:gd name="T88" fmla="*/ 20 w 45"/>
                <a:gd name="T89" fmla="*/ 19 h 66"/>
                <a:gd name="T90" fmla="*/ 20 w 45"/>
                <a:gd name="T91" fmla="*/ 16 h 66"/>
                <a:gd name="T92" fmla="*/ 22 w 45"/>
                <a:gd name="T93" fmla="*/ 13 h 66"/>
                <a:gd name="T94" fmla="*/ 18 w 45"/>
                <a:gd name="T95" fmla="*/ 11 h 66"/>
                <a:gd name="T96" fmla="*/ 20 w 45"/>
                <a:gd name="T97" fmla="*/ 9 h 66"/>
                <a:gd name="T98" fmla="*/ 20 w 45"/>
                <a:gd name="T99" fmla="*/ 7 h 66"/>
                <a:gd name="T100" fmla="*/ 24 w 45"/>
                <a:gd name="T101" fmla="*/ 3 h 66"/>
                <a:gd name="T102" fmla="*/ 28 w 45"/>
                <a:gd name="T103" fmla="*/ 4 h 66"/>
                <a:gd name="T104" fmla="*/ 30 w 45"/>
                <a:gd name="T105" fmla="*/ 5 h 66"/>
                <a:gd name="T106" fmla="*/ 29 w 45"/>
                <a:gd name="T107" fmla="*/ 3 h 66"/>
                <a:gd name="T108" fmla="*/ 31 w 45"/>
                <a:gd name="T109" fmla="*/ 0 h 66"/>
                <a:gd name="T110" fmla="*/ 8 w 45"/>
                <a:gd name="T111" fmla="*/ 37 h 66"/>
                <a:gd name="T112" fmla="*/ 4 w 45"/>
                <a:gd name="T113" fmla="*/ 25 h 66"/>
                <a:gd name="T114" fmla="*/ 20 w 45"/>
                <a:gd name="T115" fmla="*/ 7 h 66"/>
                <a:gd name="T116" fmla="*/ 8 w 45"/>
                <a:gd name="T117" fmla="*/ 3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" h="66">
                  <a:moveTo>
                    <a:pt x="32" y="5"/>
                  </a:moveTo>
                  <a:lnTo>
                    <a:pt x="31" y="7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4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3" y="22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3" y="29"/>
                  </a:lnTo>
                  <a:lnTo>
                    <a:pt x="43" y="31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4" y="35"/>
                  </a:lnTo>
                  <a:lnTo>
                    <a:pt x="44" y="34"/>
                  </a:lnTo>
                  <a:lnTo>
                    <a:pt x="43" y="35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5" y="40"/>
                  </a:lnTo>
                  <a:lnTo>
                    <a:pt x="45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3" y="46"/>
                  </a:lnTo>
                  <a:lnTo>
                    <a:pt x="43" y="47"/>
                  </a:lnTo>
                  <a:lnTo>
                    <a:pt x="43" y="48"/>
                  </a:lnTo>
                  <a:lnTo>
                    <a:pt x="42" y="50"/>
                  </a:lnTo>
                  <a:lnTo>
                    <a:pt x="42" y="51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2" y="53"/>
                  </a:lnTo>
                  <a:lnTo>
                    <a:pt x="42" y="54"/>
                  </a:lnTo>
                  <a:lnTo>
                    <a:pt x="41" y="54"/>
                  </a:lnTo>
                  <a:lnTo>
                    <a:pt x="42" y="53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1" y="53"/>
                  </a:lnTo>
                  <a:lnTo>
                    <a:pt x="39" y="54"/>
                  </a:lnTo>
                  <a:lnTo>
                    <a:pt x="38" y="53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6" y="54"/>
                  </a:lnTo>
                  <a:lnTo>
                    <a:pt x="36" y="56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5" y="54"/>
                  </a:lnTo>
                  <a:lnTo>
                    <a:pt x="33" y="54"/>
                  </a:lnTo>
                  <a:lnTo>
                    <a:pt x="35" y="54"/>
                  </a:lnTo>
                  <a:lnTo>
                    <a:pt x="33" y="54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8"/>
                  </a:lnTo>
                  <a:lnTo>
                    <a:pt x="25" y="58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2" y="62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4" y="65"/>
                  </a:lnTo>
                  <a:lnTo>
                    <a:pt x="13" y="65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5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6" y="63"/>
                  </a:lnTo>
                  <a:lnTo>
                    <a:pt x="5" y="63"/>
                  </a:lnTo>
                  <a:lnTo>
                    <a:pt x="5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7" y="59"/>
                  </a:lnTo>
                  <a:lnTo>
                    <a:pt x="7" y="60"/>
                  </a:lnTo>
                  <a:lnTo>
                    <a:pt x="6" y="60"/>
                  </a:lnTo>
                  <a:lnTo>
                    <a:pt x="5" y="60"/>
                  </a:lnTo>
                  <a:lnTo>
                    <a:pt x="4" y="62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" y="59"/>
                  </a:lnTo>
                  <a:lnTo>
                    <a:pt x="2" y="59"/>
                  </a:lnTo>
                  <a:lnTo>
                    <a:pt x="2" y="58"/>
                  </a:lnTo>
                  <a:lnTo>
                    <a:pt x="1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2" y="56"/>
                  </a:lnTo>
                  <a:lnTo>
                    <a:pt x="1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3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2" y="47"/>
                  </a:lnTo>
                  <a:lnTo>
                    <a:pt x="12" y="46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6" y="47"/>
                  </a:lnTo>
                  <a:lnTo>
                    <a:pt x="8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6" y="35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2" y="34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5"/>
                  </a:lnTo>
                  <a:close/>
                  <a:moveTo>
                    <a:pt x="8" y="37"/>
                  </a:moveTo>
                  <a:lnTo>
                    <a:pt x="8" y="38"/>
                  </a:lnTo>
                  <a:lnTo>
                    <a:pt x="7" y="37"/>
                  </a:lnTo>
                  <a:lnTo>
                    <a:pt x="8" y="37"/>
                  </a:lnTo>
                  <a:close/>
                  <a:moveTo>
                    <a:pt x="5" y="25"/>
                  </a:move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5"/>
                  </a:lnTo>
                  <a:close/>
                  <a:moveTo>
                    <a:pt x="20" y="7"/>
                  </a:move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7"/>
                  </a:lnTo>
                  <a:close/>
                  <a:moveTo>
                    <a:pt x="6" y="63"/>
                  </a:moveTo>
                  <a:lnTo>
                    <a:pt x="7" y="63"/>
                  </a:lnTo>
                  <a:lnTo>
                    <a:pt x="7" y="64"/>
                  </a:lnTo>
                  <a:lnTo>
                    <a:pt x="6" y="64"/>
                  </a:lnTo>
                  <a:lnTo>
                    <a:pt x="6" y="63"/>
                  </a:lnTo>
                  <a:close/>
                  <a:moveTo>
                    <a:pt x="1" y="58"/>
                  </a:moveTo>
                  <a:lnTo>
                    <a:pt x="1" y="59"/>
                  </a:lnTo>
                  <a:lnTo>
                    <a:pt x="0" y="59"/>
                  </a:lnTo>
                  <a:lnTo>
                    <a:pt x="1" y="58"/>
                  </a:lnTo>
                  <a:close/>
                  <a:moveTo>
                    <a:pt x="8" y="38"/>
                  </a:moveTo>
                  <a:lnTo>
                    <a:pt x="8" y="39"/>
                  </a:lnTo>
                  <a:lnTo>
                    <a:pt x="7" y="38"/>
                  </a:lnTo>
                  <a:lnTo>
                    <a:pt x="8" y="3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3245">
              <a:extLst>
                <a:ext uri="{FF2B5EF4-FFF2-40B4-BE49-F238E27FC236}">
                  <a16:creationId xmlns:a16="http://schemas.microsoft.com/office/drawing/2014/main" id="{93E48EB0-9BA1-DBDE-E8AF-9C44C7BA55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5639" y="1408113"/>
              <a:ext cx="165100" cy="307975"/>
            </a:xfrm>
            <a:custGeom>
              <a:avLst/>
              <a:gdLst>
                <a:gd name="T0" fmla="*/ 29 w 104"/>
                <a:gd name="T1" fmla="*/ 114 h 194"/>
                <a:gd name="T2" fmla="*/ 29 w 104"/>
                <a:gd name="T3" fmla="*/ 124 h 194"/>
                <a:gd name="T4" fmla="*/ 12 w 104"/>
                <a:gd name="T5" fmla="*/ 125 h 194"/>
                <a:gd name="T6" fmla="*/ 11 w 104"/>
                <a:gd name="T7" fmla="*/ 112 h 194"/>
                <a:gd name="T8" fmla="*/ 43 w 104"/>
                <a:gd name="T9" fmla="*/ 169 h 194"/>
                <a:gd name="T10" fmla="*/ 36 w 104"/>
                <a:gd name="T11" fmla="*/ 166 h 194"/>
                <a:gd name="T12" fmla="*/ 44 w 104"/>
                <a:gd name="T13" fmla="*/ 151 h 194"/>
                <a:gd name="T14" fmla="*/ 48 w 104"/>
                <a:gd name="T15" fmla="*/ 139 h 194"/>
                <a:gd name="T16" fmla="*/ 57 w 104"/>
                <a:gd name="T17" fmla="*/ 129 h 194"/>
                <a:gd name="T18" fmla="*/ 51 w 104"/>
                <a:gd name="T19" fmla="*/ 113 h 194"/>
                <a:gd name="T20" fmla="*/ 41 w 104"/>
                <a:gd name="T21" fmla="*/ 115 h 194"/>
                <a:gd name="T22" fmla="*/ 38 w 104"/>
                <a:gd name="T23" fmla="*/ 101 h 194"/>
                <a:gd name="T24" fmla="*/ 37 w 104"/>
                <a:gd name="T25" fmla="*/ 90 h 194"/>
                <a:gd name="T26" fmla="*/ 34 w 104"/>
                <a:gd name="T27" fmla="*/ 90 h 194"/>
                <a:gd name="T28" fmla="*/ 30 w 104"/>
                <a:gd name="T29" fmla="*/ 96 h 194"/>
                <a:gd name="T30" fmla="*/ 31 w 104"/>
                <a:gd name="T31" fmla="*/ 84 h 194"/>
                <a:gd name="T32" fmla="*/ 32 w 104"/>
                <a:gd name="T33" fmla="*/ 80 h 194"/>
                <a:gd name="T34" fmla="*/ 28 w 104"/>
                <a:gd name="T35" fmla="*/ 78 h 194"/>
                <a:gd name="T36" fmla="*/ 30 w 104"/>
                <a:gd name="T37" fmla="*/ 69 h 194"/>
                <a:gd name="T38" fmla="*/ 29 w 104"/>
                <a:gd name="T39" fmla="*/ 62 h 194"/>
                <a:gd name="T40" fmla="*/ 31 w 104"/>
                <a:gd name="T41" fmla="*/ 56 h 194"/>
                <a:gd name="T42" fmla="*/ 38 w 104"/>
                <a:gd name="T43" fmla="*/ 46 h 194"/>
                <a:gd name="T44" fmla="*/ 53 w 104"/>
                <a:gd name="T45" fmla="*/ 43 h 194"/>
                <a:gd name="T46" fmla="*/ 46 w 104"/>
                <a:gd name="T47" fmla="*/ 58 h 194"/>
                <a:gd name="T48" fmla="*/ 48 w 104"/>
                <a:gd name="T49" fmla="*/ 63 h 194"/>
                <a:gd name="T50" fmla="*/ 65 w 104"/>
                <a:gd name="T51" fmla="*/ 72 h 194"/>
                <a:gd name="T52" fmla="*/ 57 w 104"/>
                <a:gd name="T53" fmla="*/ 88 h 194"/>
                <a:gd name="T54" fmla="*/ 68 w 104"/>
                <a:gd name="T55" fmla="*/ 99 h 194"/>
                <a:gd name="T56" fmla="*/ 86 w 104"/>
                <a:gd name="T57" fmla="*/ 126 h 194"/>
                <a:gd name="T58" fmla="*/ 87 w 104"/>
                <a:gd name="T59" fmla="*/ 137 h 194"/>
                <a:gd name="T60" fmla="*/ 104 w 104"/>
                <a:gd name="T61" fmla="*/ 152 h 194"/>
                <a:gd name="T62" fmla="*/ 96 w 104"/>
                <a:gd name="T63" fmla="*/ 166 h 194"/>
                <a:gd name="T64" fmla="*/ 96 w 104"/>
                <a:gd name="T65" fmla="*/ 178 h 194"/>
                <a:gd name="T66" fmla="*/ 73 w 104"/>
                <a:gd name="T67" fmla="*/ 180 h 194"/>
                <a:gd name="T68" fmla="*/ 51 w 104"/>
                <a:gd name="T69" fmla="*/ 185 h 194"/>
                <a:gd name="T70" fmla="*/ 38 w 104"/>
                <a:gd name="T71" fmla="*/ 187 h 194"/>
                <a:gd name="T72" fmla="*/ 34 w 104"/>
                <a:gd name="T73" fmla="*/ 188 h 194"/>
                <a:gd name="T74" fmla="*/ 50 w 104"/>
                <a:gd name="T75" fmla="*/ 173 h 194"/>
                <a:gd name="T76" fmla="*/ 73 w 104"/>
                <a:gd name="T77" fmla="*/ 183 h 194"/>
                <a:gd name="T78" fmla="*/ 40 w 104"/>
                <a:gd name="T79" fmla="*/ 141 h 194"/>
                <a:gd name="T80" fmla="*/ 35 w 104"/>
                <a:gd name="T81" fmla="*/ 98 h 194"/>
                <a:gd name="T82" fmla="*/ 23 w 104"/>
                <a:gd name="T83" fmla="*/ 95 h 194"/>
                <a:gd name="T84" fmla="*/ 26 w 104"/>
                <a:gd name="T85" fmla="*/ 94 h 194"/>
                <a:gd name="T86" fmla="*/ 30 w 104"/>
                <a:gd name="T87" fmla="*/ 84 h 194"/>
                <a:gd name="T88" fmla="*/ 23 w 104"/>
                <a:gd name="T89" fmla="*/ 82 h 194"/>
                <a:gd name="T90" fmla="*/ 24 w 104"/>
                <a:gd name="T91" fmla="*/ 74 h 194"/>
                <a:gd name="T92" fmla="*/ 11 w 104"/>
                <a:gd name="T93" fmla="*/ 68 h 194"/>
                <a:gd name="T94" fmla="*/ 12 w 104"/>
                <a:gd name="T95" fmla="*/ 64 h 194"/>
                <a:gd name="T96" fmla="*/ 19 w 104"/>
                <a:gd name="T97" fmla="*/ 64 h 194"/>
                <a:gd name="T98" fmla="*/ 26 w 104"/>
                <a:gd name="T99" fmla="*/ 70 h 194"/>
                <a:gd name="T100" fmla="*/ 23 w 104"/>
                <a:gd name="T101" fmla="*/ 69 h 194"/>
                <a:gd name="T102" fmla="*/ 17 w 104"/>
                <a:gd name="T103" fmla="*/ 58 h 194"/>
                <a:gd name="T104" fmla="*/ 20 w 104"/>
                <a:gd name="T105" fmla="*/ 50 h 194"/>
                <a:gd name="T106" fmla="*/ 22 w 104"/>
                <a:gd name="T107" fmla="*/ 56 h 194"/>
                <a:gd name="T108" fmla="*/ 56 w 104"/>
                <a:gd name="T109" fmla="*/ 40 h 194"/>
                <a:gd name="T110" fmla="*/ 54 w 104"/>
                <a:gd name="T111" fmla="*/ 38 h 194"/>
                <a:gd name="T112" fmla="*/ 56 w 104"/>
                <a:gd name="T113" fmla="*/ 34 h 194"/>
                <a:gd name="T114" fmla="*/ 56 w 104"/>
                <a:gd name="T115" fmla="*/ 31 h 194"/>
                <a:gd name="T116" fmla="*/ 74 w 104"/>
                <a:gd name="T117" fmla="*/ 14 h 194"/>
                <a:gd name="T118" fmla="*/ 72 w 104"/>
                <a:gd name="T119" fmla="*/ 10 h 194"/>
                <a:gd name="T120" fmla="*/ 74 w 104"/>
                <a:gd name="T121" fmla="*/ 7 h 194"/>
                <a:gd name="T122" fmla="*/ 77 w 104"/>
                <a:gd name="T123" fmla="*/ 2 h 194"/>
                <a:gd name="T124" fmla="*/ 77 w 104"/>
                <a:gd name="T125" fmla="*/ 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4" h="194">
                  <a:moveTo>
                    <a:pt x="13" y="109"/>
                  </a:moveTo>
                  <a:lnTo>
                    <a:pt x="14" y="109"/>
                  </a:lnTo>
                  <a:lnTo>
                    <a:pt x="14" y="111"/>
                  </a:lnTo>
                  <a:lnTo>
                    <a:pt x="16" y="109"/>
                  </a:lnTo>
                  <a:lnTo>
                    <a:pt x="16" y="108"/>
                  </a:lnTo>
                  <a:lnTo>
                    <a:pt x="16" y="107"/>
                  </a:lnTo>
                  <a:lnTo>
                    <a:pt x="17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0" y="106"/>
                  </a:lnTo>
                  <a:lnTo>
                    <a:pt x="22" y="106"/>
                  </a:lnTo>
                  <a:lnTo>
                    <a:pt x="22" y="107"/>
                  </a:lnTo>
                  <a:lnTo>
                    <a:pt x="23" y="106"/>
                  </a:lnTo>
                  <a:lnTo>
                    <a:pt x="24" y="107"/>
                  </a:lnTo>
                  <a:lnTo>
                    <a:pt x="25" y="107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09"/>
                  </a:lnTo>
                  <a:lnTo>
                    <a:pt x="25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30" y="113"/>
                  </a:lnTo>
                  <a:lnTo>
                    <a:pt x="30" y="114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29" y="115"/>
                  </a:lnTo>
                  <a:lnTo>
                    <a:pt x="30" y="115"/>
                  </a:lnTo>
                  <a:lnTo>
                    <a:pt x="30" y="115"/>
                  </a:lnTo>
                  <a:lnTo>
                    <a:pt x="30" y="117"/>
                  </a:lnTo>
                  <a:lnTo>
                    <a:pt x="30" y="118"/>
                  </a:lnTo>
                  <a:lnTo>
                    <a:pt x="31" y="118"/>
                  </a:lnTo>
                  <a:lnTo>
                    <a:pt x="31" y="119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31" y="121"/>
                  </a:lnTo>
                  <a:lnTo>
                    <a:pt x="30" y="121"/>
                  </a:lnTo>
                  <a:lnTo>
                    <a:pt x="30" y="120"/>
                  </a:lnTo>
                  <a:lnTo>
                    <a:pt x="30" y="119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0" y="119"/>
                  </a:lnTo>
                  <a:lnTo>
                    <a:pt x="30" y="120"/>
                  </a:lnTo>
                  <a:lnTo>
                    <a:pt x="30" y="121"/>
                  </a:lnTo>
                  <a:lnTo>
                    <a:pt x="30" y="120"/>
                  </a:lnTo>
                  <a:lnTo>
                    <a:pt x="30" y="121"/>
                  </a:lnTo>
                  <a:lnTo>
                    <a:pt x="30" y="123"/>
                  </a:lnTo>
                  <a:lnTo>
                    <a:pt x="30" y="123"/>
                  </a:lnTo>
                  <a:lnTo>
                    <a:pt x="30" y="124"/>
                  </a:lnTo>
                  <a:lnTo>
                    <a:pt x="29" y="123"/>
                  </a:lnTo>
                  <a:lnTo>
                    <a:pt x="29" y="124"/>
                  </a:lnTo>
                  <a:lnTo>
                    <a:pt x="28" y="124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6" y="126"/>
                  </a:lnTo>
                  <a:lnTo>
                    <a:pt x="26" y="127"/>
                  </a:lnTo>
                  <a:lnTo>
                    <a:pt x="25" y="127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2" y="126"/>
                  </a:lnTo>
                  <a:lnTo>
                    <a:pt x="20" y="126"/>
                  </a:lnTo>
                  <a:lnTo>
                    <a:pt x="20" y="127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18" y="124"/>
                  </a:lnTo>
                  <a:lnTo>
                    <a:pt x="18" y="123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6" y="120"/>
                  </a:lnTo>
                  <a:lnTo>
                    <a:pt x="14" y="120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4" y="121"/>
                  </a:lnTo>
                  <a:lnTo>
                    <a:pt x="13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3" y="124"/>
                  </a:lnTo>
                  <a:lnTo>
                    <a:pt x="13" y="125"/>
                  </a:lnTo>
                  <a:lnTo>
                    <a:pt x="12" y="125"/>
                  </a:lnTo>
                  <a:lnTo>
                    <a:pt x="12" y="126"/>
                  </a:lnTo>
                  <a:lnTo>
                    <a:pt x="12" y="125"/>
                  </a:lnTo>
                  <a:lnTo>
                    <a:pt x="11" y="125"/>
                  </a:lnTo>
                  <a:lnTo>
                    <a:pt x="12" y="125"/>
                  </a:lnTo>
                  <a:lnTo>
                    <a:pt x="11" y="125"/>
                  </a:lnTo>
                  <a:lnTo>
                    <a:pt x="10" y="125"/>
                  </a:lnTo>
                  <a:lnTo>
                    <a:pt x="9" y="124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7" y="117"/>
                  </a:lnTo>
                  <a:lnTo>
                    <a:pt x="7" y="115"/>
                  </a:lnTo>
                  <a:lnTo>
                    <a:pt x="6" y="115"/>
                  </a:lnTo>
                  <a:lnTo>
                    <a:pt x="7" y="114"/>
                  </a:lnTo>
                  <a:lnTo>
                    <a:pt x="7" y="115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10" y="114"/>
                  </a:lnTo>
                  <a:lnTo>
                    <a:pt x="10" y="113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2" y="112"/>
                  </a:lnTo>
                  <a:lnTo>
                    <a:pt x="12" y="111"/>
                  </a:lnTo>
                  <a:lnTo>
                    <a:pt x="13" y="109"/>
                  </a:lnTo>
                  <a:close/>
                  <a:moveTo>
                    <a:pt x="59" y="168"/>
                  </a:moveTo>
                  <a:lnTo>
                    <a:pt x="59" y="168"/>
                  </a:lnTo>
                  <a:lnTo>
                    <a:pt x="59" y="169"/>
                  </a:lnTo>
                  <a:lnTo>
                    <a:pt x="57" y="169"/>
                  </a:lnTo>
                  <a:lnTo>
                    <a:pt x="57" y="168"/>
                  </a:lnTo>
                  <a:lnTo>
                    <a:pt x="56" y="168"/>
                  </a:lnTo>
                  <a:lnTo>
                    <a:pt x="56" y="169"/>
                  </a:lnTo>
                  <a:lnTo>
                    <a:pt x="55" y="169"/>
                  </a:lnTo>
                  <a:lnTo>
                    <a:pt x="55" y="170"/>
                  </a:lnTo>
                  <a:lnTo>
                    <a:pt x="55" y="170"/>
                  </a:lnTo>
                  <a:lnTo>
                    <a:pt x="54" y="170"/>
                  </a:lnTo>
                  <a:lnTo>
                    <a:pt x="51" y="170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9" y="170"/>
                  </a:lnTo>
                  <a:lnTo>
                    <a:pt x="49" y="169"/>
                  </a:lnTo>
                  <a:lnTo>
                    <a:pt x="48" y="168"/>
                  </a:lnTo>
                  <a:lnTo>
                    <a:pt x="47" y="168"/>
                  </a:lnTo>
                  <a:lnTo>
                    <a:pt x="46" y="168"/>
                  </a:lnTo>
                  <a:lnTo>
                    <a:pt x="47" y="168"/>
                  </a:lnTo>
                  <a:lnTo>
                    <a:pt x="46" y="168"/>
                  </a:lnTo>
                  <a:lnTo>
                    <a:pt x="46" y="169"/>
                  </a:lnTo>
                  <a:lnTo>
                    <a:pt x="46" y="168"/>
                  </a:lnTo>
                  <a:lnTo>
                    <a:pt x="46" y="169"/>
                  </a:lnTo>
                  <a:lnTo>
                    <a:pt x="46" y="168"/>
                  </a:lnTo>
                  <a:lnTo>
                    <a:pt x="44" y="168"/>
                  </a:lnTo>
                  <a:lnTo>
                    <a:pt x="44" y="169"/>
                  </a:lnTo>
                  <a:lnTo>
                    <a:pt x="43" y="169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3" y="168"/>
                  </a:lnTo>
                  <a:lnTo>
                    <a:pt x="44" y="168"/>
                  </a:lnTo>
                  <a:lnTo>
                    <a:pt x="44" y="167"/>
                  </a:lnTo>
                  <a:lnTo>
                    <a:pt x="46" y="167"/>
                  </a:lnTo>
                  <a:lnTo>
                    <a:pt x="44" y="167"/>
                  </a:lnTo>
                  <a:lnTo>
                    <a:pt x="43" y="167"/>
                  </a:lnTo>
                  <a:lnTo>
                    <a:pt x="42" y="167"/>
                  </a:lnTo>
                  <a:lnTo>
                    <a:pt x="42" y="166"/>
                  </a:lnTo>
                  <a:lnTo>
                    <a:pt x="43" y="166"/>
                  </a:lnTo>
                  <a:lnTo>
                    <a:pt x="42" y="166"/>
                  </a:lnTo>
                  <a:lnTo>
                    <a:pt x="42" y="164"/>
                  </a:lnTo>
                  <a:lnTo>
                    <a:pt x="42" y="166"/>
                  </a:lnTo>
                  <a:lnTo>
                    <a:pt x="42" y="164"/>
                  </a:lnTo>
                  <a:lnTo>
                    <a:pt x="42" y="166"/>
                  </a:lnTo>
                  <a:lnTo>
                    <a:pt x="41" y="166"/>
                  </a:lnTo>
                  <a:lnTo>
                    <a:pt x="40" y="166"/>
                  </a:lnTo>
                  <a:lnTo>
                    <a:pt x="40" y="167"/>
                  </a:lnTo>
                  <a:lnTo>
                    <a:pt x="38" y="167"/>
                  </a:lnTo>
                  <a:lnTo>
                    <a:pt x="37" y="167"/>
                  </a:lnTo>
                  <a:lnTo>
                    <a:pt x="37" y="168"/>
                  </a:lnTo>
                  <a:lnTo>
                    <a:pt x="36" y="168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7" y="164"/>
                  </a:lnTo>
                  <a:lnTo>
                    <a:pt x="36" y="164"/>
                  </a:lnTo>
                  <a:lnTo>
                    <a:pt x="37" y="166"/>
                  </a:lnTo>
                  <a:lnTo>
                    <a:pt x="36" y="166"/>
                  </a:lnTo>
                  <a:lnTo>
                    <a:pt x="34" y="166"/>
                  </a:lnTo>
                  <a:lnTo>
                    <a:pt x="34" y="167"/>
                  </a:lnTo>
                  <a:lnTo>
                    <a:pt x="34" y="166"/>
                  </a:lnTo>
                  <a:lnTo>
                    <a:pt x="35" y="166"/>
                  </a:lnTo>
                  <a:lnTo>
                    <a:pt x="35" y="164"/>
                  </a:lnTo>
                  <a:lnTo>
                    <a:pt x="35" y="163"/>
                  </a:lnTo>
                  <a:lnTo>
                    <a:pt x="34" y="163"/>
                  </a:lnTo>
                  <a:lnTo>
                    <a:pt x="32" y="163"/>
                  </a:lnTo>
                  <a:lnTo>
                    <a:pt x="32" y="162"/>
                  </a:lnTo>
                  <a:lnTo>
                    <a:pt x="34" y="162"/>
                  </a:lnTo>
                  <a:lnTo>
                    <a:pt x="35" y="162"/>
                  </a:lnTo>
                  <a:lnTo>
                    <a:pt x="35" y="161"/>
                  </a:lnTo>
                  <a:lnTo>
                    <a:pt x="36" y="161"/>
                  </a:lnTo>
                  <a:lnTo>
                    <a:pt x="37" y="161"/>
                  </a:lnTo>
                  <a:lnTo>
                    <a:pt x="37" y="160"/>
                  </a:lnTo>
                  <a:lnTo>
                    <a:pt x="38" y="160"/>
                  </a:lnTo>
                  <a:lnTo>
                    <a:pt x="40" y="160"/>
                  </a:lnTo>
                  <a:lnTo>
                    <a:pt x="40" y="158"/>
                  </a:lnTo>
                  <a:lnTo>
                    <a:pt x="41" y="158"/>
                  </a:lnTo>
                  <a:lnTo>
                    <a:pt x="42" y="158"/>
                  </a:lnTo>
                  <a:lnTo>
                    <a:pt x="42" y="157"/>
                  </a:lnTo>
                  <a:lnTo>
                    <a:pt x="43" y="157"/>
                  </a:lnTo>
                  <a:lnTo>
                    <a:pt x="44" y="156"/>
                  </a:lnTo>
                  <a:lnTo>
                    <a:pt x="46" y="155"/>
                  </a:lnTo>
                  <a:lnTo>
                    <a:pt x="46" y="154"/>
                  </a:lnTo>
                  <a:lnTo>
                    <a:pt x="46" y="152"/>
                  </a:lnTo>
                  <a:lnTo>
                    <a:pt x="47" y="151"/>
                  </a:lnTo>
                  <a:lnTo>
                    <a:pt x="46" y="151"/>
                  </a:lnTo>
                  <a:lnTo>
                    <a:pt x="46" y="152"/>
                  </a:lnTo>
                  <a:lnTo>
                    <a:pt x="46" y="151"/>
                  </a:lnTo>
                  <a:lnTo>
                    <a:pt x="44" y="151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6" y="149"/>
                  </a:lnTo>
                  <a:lnTo>
                    <a:pt x="47" y="149"/>
                  </a:lnTo>
                  <a:lnTo>
                    <a:pt x="46" y="149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6"/>
                  </a:lnTo>
                  <a:lnTo>
                    <a:pt x="41" y="146"/>
                  </a:lnTo>
                  <a:lnTo>
                    <a:pt x="41" y="148"/>
                  </a:lnTo>
                  <a:lnTo>
                    <a:pt x="40" y="148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5"/>
                  </a:lnTo>
                  <a:lnTo>
                    <a:pt x="41" y="145"/>
                  </a:lnTo>
                  <a:lnTo>
                    <a:pt x="42" y="144"/>
                  </a:lnTo>
                  <a:lnTo>
                    <a:pt x="42" y="143"/>
                  </a:lnTo>
                  <a:lnTo>
                    <a:pt x="42" y="142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6" y="141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7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9" y="139"/>
                  </a:lnTo>
                  <a:lnTo>
                    <a:pt x="49" y="141"/>
                  </a:lnTo>
                  <a:lnTo>
                    <a:pt x="50" y="141"/>
                  </a:lnTo>
                  <a:lnTo>
                    <a:pt x="53" y="139"/>
                  </a:lnTo>
                  <a:lnTo>
                    <a:pt x="54" y="139"/>
                  </a:lnTo>
                  <a:lnTo>
                    <a:pt x="55" y="141"/>
                  </a:lnTo>
                  <a:lnTo>
                    <a:pt x="56" y="141"/>
                  </a:lnTo>
                  <a:lnTo>
                    <a:pt x="55" y="141"/>
                  </a:lnTo>
                  <a:lnTo>
                    <a:pt x="55" y="139"/>
                  </a:lnTo>
                  <a:lnTo>
                    <a:pt x="55" y="138"/>
                  </a:lnTo>
                  <a:lnTo>
                    <a:pt x="56" y="138"/>
                  </a:lnTo>
                  <a:lnTo>
                    <a:pt x="57" y="139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59" y="139"/>
                  </a:lnTo>
                  <a:lnTo>
                    <a:pt x="59" y="141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7" y="139"/>
                  </a:lnTo>
                  <a:lnTo>
                    <a:pt x="56" y="138"/>
                  </a:lnTo>
                  <a:lnTo>
                    <a:pt x="55" y="136"/>
                  </a:lnTo>
                  <a:lnTo>
                    <a:pt x="55" y="135"/>
                  </a:lnTo>
                  <a:lnTo>
                    <a:pt x="56" y="133"/>
                  </a:lnTo>
                  <a:lnTo>
                    <a:pt x="57" y="133"/>
                  </a:lnTo>
                  <a:lnTo>
                    <a:pt x="57" y="132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6" y="130"/>
                  </a:lnTo>
                  <a:lnTo>
                    <a:pt x="56" y="129"/>
                  </a:lnTo>
                  <a:lnTo>
                    <a:pt x="57" y="129"/>
                  </a:lnTo>
                  <a:lnTo>
                    <a:pt x="59" y="127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9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9" y="124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6" y="125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5" y="125"/>
                  </a:lnTo>
                  <a:lnTo>
                    <a:pt x="55" y="126"/>
                  </a:lnTo>
                  <a:lnTo>
                    <a:pt x="54" y="126"/>
                  </a:lnTo>
                  <a:lnTo>
                    <a:pt x="54" y="125"/>
                  </a:lnTo>
                  <a:lnTo>
                    <a:pt x="54" y="124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3" y="121"/>
                  </a:lnTo>
                  <a:lnTo>
                    <a:pt x="51" y="121"/>
                  </a:lnTo>
                  <a:lnTo>
                    <a:pt x="51" y="120"/>
                  </a:lnTo>
                  <a:lnTo>
                    <a:pt x="50" y="119"/>
                  </a:lnTo>
                  <a:lnTo>
                    <a:pt x="50" y="118"/>
                  </a:lnTo>
                  <a:lnTo>
                    <a:pt x="50" y="117"/>
                  </a:lnTo>
                  <a:lnTo>
                    <a:pt x="51" y="115"/>
                  </a:lnTo>
                  <a:lnTo>
                    <a:pt x="51" y="114"/>
                  </a:lnTo>
                  <a:lnTo>
                    <a:pt x="51" y="113"/>
                  </a:lnTo>
                  <a:lnTo>
                    <a:pt x="53" y="113"/>
                  </a:lnTo>
                  <a:lnTo>
                    <a:pt x="54" y="113"/>
                  </a:lnTo>
                  <a:lnTo>
                    <a:pt x="53" y="112"/>
                  </a:lnTo>
                  <a:lnTo>
                    <a:pt x="54" y="112"/>
                  </a:lnTo>
                  <a:lnTo>
                    <a:pt x="55" y="112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6" y="112"/>
                  </a:lnTo>
                  <a:lnTo>
                    <a:pt x="56" y="111"/>
                  </a:lnTo>
                  <a:lnTo>
                    <a:pt x="55" y="112"/>
                  </a:lnTo>
                  <a:lnTo>
                    <a:pt x="51" y="111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8" y="113"/>
                  </a:lnTo>
                  <a:lnTo>
                    <a:pt x="48" y="113"/>
                  </a:lnTo>
                  <a:lnTo>
                    <a:pt x="47" y="113"/>
                  </a:lnTo>
                  <a:lnTo>
                    <a:pt x="47" y="114"/>
                  </a:lnTo>
                  <a:lnTo>
                    <a:pt x="46" y="114"/>
                  </a:lnTo>
                  <a:lnTo>
                    <a:pt x="46" y="113"/>
                  </a:lnTo>
                  <a:lnTo>
                    <a:pt x="46" y="114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4"/>
                  </a:lnTo>
                  <a:lnTo>
                    <a:pt x="42" y="115"/>
                  </a:lnTo>
                  <a:lnTo>
                    <a:pt x="41" y="115"/>
                  </a:lnTo>
                  <a:lnTo>
                    <a:pt x="41" y="114"/>
                  </a:lnTo>
                  <a:lnTo>
                    <a:pt x="40" y="114"/>
                  </a:lnTo>
                  <a:lnTo>
                    <a:pt x="38" y="113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4"/>
                  </a:lnTo>
                  <a:lnTo>
                    <a:pt x="37" y="115"/>
                  </a:lnTo>
                  <a:lnTo>
                    <a:pt x="37" y="117"/>
                  </a:lnTo>
                  <a:lnTo>
                    <a:pt x="36" y="115"/>
                  </a:lnTo>
                  <a:lnTo>
                    <a:pt x="36" y="114"/>
                  </a:lnTo>
                  <a:lnTo>
                    <a:pt x="35" y="113"/>
                  </a:lnTo>
                  <a:lnTo>
                    <a:pt x="35" y="113"/>
                  </a:lnTo>
                  <a:lnTo>
                    <a:pt x="34" y="113"/>
                  </a:lnTo>
                  <a:lnTo>
                    <a:pt x="34" y="112"/>
                  </a:lnTo>
                  <a:lnTo>
                    <a:pt x="34" y="111"/>
                  </a:lnTo>
                  <a:lnTo>
                    <a:pt x="35" y="111"/>
                  </a:lnTo>
                  <a:lnTo>
                    <a:pt x="35" y="112"/>
                  </a:lnTo>
                  <a:lnTo>
                    <a:pt x="36" y="113"/>
                  </a:lnTo>
                  <a:lnTo>
                    <a:pt x="36" y="112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6" y="109"/>
                  </a:lnTo>
                  <a:lnTo>
                    <a:pt x="36" y="108"/>
                  </a:lnTo>
                  <a:lnTo>
                    <a:pt x="37" y="107"/>
                  </a:lnTo>
                  <a:lnTo>
                    <a:pt x="37" y="106"/>
                  </a:lnTo>
                  <a:lnTo>
                    <a:pt x="37" y="105"/>
                  </a:lnTo>
                  <a:lnTo>
                    <a:pt x="38" y="105"/>
                  </a:lnTo>
                  <a:lnTo>
                    <a:pt x="38" y="104"/>
                  </a:lnTo>
                  <a:lnTo>
                    <a:pt x="40" y="102"/>
                  </a:lnTo>
                  <a:lnTo>
                    <a:pt x="40" y="101"/>
                  </a:lnTo>
                  <a:lnTo>
                    <a:pt x="38" y="101"/>
                  </a:lnTo>
                  <a:lnTo>
                    <a:pt x="40" y="101"/>
                  </a:lnTo>
                  <a:lnTo>
                    <a:pt x="40" y="100"/>
                  </a:lnTo>
                  <a:lnTo>
                    <a:pt x="38" y="100"/>
                  </a:lnTo>
                  <a:lnTo>
                    <a:pt x="38" y="99"/>
                  </a:lnTo>
                  <a:lnTo>
                    <a:pt x="37" y="99"/>
                  </a:lnTo>
                  <a:lnTo>
                    <a:pt x="37" y="98"/>
                  </a:lnTo>
                  <a:lnTo>
                    <a:pt x="36" y="98"/>
                  </a:lnTo>
                  <a:lnTo>
                    <a:pt x="37" y="98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1" y="94"/>
                  </a:lnTo>
                  <a:lnTo>
                    <a:pt x="40" y="94"/>
                  </a:lnTo>
                  <a:lnTo>
                    <a:pt x="40" y="93"/>
                  </a:lnTo>
                  <a:lnTo>
                    <a:pt x="38" y="93"/>
                  </a:lnTo>
                  <a:lnTo>
                    <a:pt x="38" y="92"/>
                  </a:lnTo>
                  <a:lnTo>
                    <a:pt x="37" y="92"/>
                  </a:lnTo>
                  <a:lnTo>
                    <a:pt x="37" y="90"/>
                  </a:lnTo>
                  <a:lnTo>
                    <a:pt x="37" y="92"/>
                  </a:lnTo>
                  <a:lnTo>
                    <a:pt x="38" y="93"/>
                  </a:lnTo>
                  <a:lnTo>
                    <a:pt x="37" y="93"/>
                  </a:lnTo>
                  <a:lnTo>
                    <a:pt x="37" y="92"/>
                  </a:lnTo>
                  <a:lnTo>
                    <a:pt x="37" y="90"/>
                  </a:lnTo>
                  <a:lnTo>
                    <a:pt x="38" y="89"/>
                  </a:lnTo>
                  <a:lnTo>
                    <a:pt x="38" y="88"/>
                  </a:lnTo>
                  <a:lnTo>
                    <a:pt x="38" y="89"/>
                  </a:lnTo>
                  <a:lnTo>
                    <a:pt x="37" y="90"/>
                  </a:lnTo>
                  <a:lnTo>
                    <a:pt x="37" y="89"/>
                  </a:lnTo>
                  <a:lnTo>
                    <a:pt x="36" y="89"/>
                  </a:lnTo>
                  <a:lnTo>
                    <a:pt x="37" y="89"/>
                  </a:lnTo>
                  <a:lnTo>
                    <a:pt x="37" y="90"/>
                  </a:lnTo>
                  <a:lnTo>
                    <a:pt x="37" y="92"/>
                  </a:lnTo>
                  <a:lnTo>
                    <a:pt x="37" y="93"/>
                  </a:lnTo>
                  <a:lnTo>
                    <a:pt x="36" y="93"/>
                  </a:lnTo>
                  <a:lnTo>
                    <a:pt x="36" y="94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4" y="93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4" y="94"/>
                  </a:lnTo>
                  <a:lnTo>
                    <a:pt x="34" y="93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2" y="93"/>
                  </a:lnTo>
                  <a:lnTo>
                    <a:pt x="34" y="90"/>
                  </a:lnTo>
                  <a:lnTo>
                    <a:pt x="35" y="89"/>
                  </a:lnTo>
                  <a:lnTo>
                    <a:pt x="35" y="88"/>
                  </a:lnTo>
                  <a:lnTo>
                    <a:pt x="36" y="88"/>
                  </a:lnTo>
                  <a:lnTo>
                    <a:pt x="36" y="87"/>
                  </a:lnTo>
                  <a:lnTo>
                    <a:pt x="36" y="88"/>
                  </a:lnTo>
                  <a:lnTo>
                    <a:pt x="35" y="88"/>
                  </a:lnTo>
                  <a:lnTo>
                    <a:pt x="35" y="89"/>
                  </a:lnTo>
                  <a:lnTo>
                    <a:pt x="34" y="90"/>
                  </a:lnTo>
                  <a:lnTo>
                    <a:pt x="32" y="92"/>
                  </a:lnTo>
                  <a:lnTo>
                    <a:pt x="31" y="93"/>
                  </a:lnTo>
                  <a:lnTo>
                    <a:pt x="31" y="92"/>
                  </a:lnTo>
                  <a:lnTo>
                    <a:pt x="31" y="93"/>
                  </a:lnTo>
                  <a:lnTo>
                    <a:pt x="31" y="94"/>
                  </a:lnTo>
                  <a:lnTo>
                    <a:pt x="31" y="95"/>
                  </a:lnTo>
                  <a:lnTo>
                    <a:pt x="32" y="95"/>
                  </a:lnTo>
                  <a:lnTo>
                    <a:pt x="32" y="96"/>
                  </a:lnTo>
                  <a:lnTo>
                    <a:pt x="31" y="98"/>
                  </a:lnTo>
                  <a:lnTo>
                    <a:pt x="31" y="99"/>
                  </a:lnTo>
                  <a:lnTo>
                    <a:pt x="30" y="99"/>
                  </a:lnTo>
                  <a:lnTo>
                    <a:pt x="30" y="100"/>
                  </a:lnTo>
                  <a:lnTo>
                    <a:pt x="31" y="100"/>
                  </a:lnTo>
                  <a:lnTo>
                    <a:pt x="30" y="100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5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30" y="96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3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3"/>
                  </a:lnTo>
                  <a:lnTo>
                    <a:pt x="30" y="94"/>
                  </a:lnTo>
                  <a:lnTo>
                    <a:pt x="30" y="93"/>
                  </a:lnTo>
                  <a:lnTo>
                    <a:pt x="30" y="92"/>
                  </a:lnTo>
                  <a:lnTo>
                    <a:pt x="30" y="90"/>
                  </a:lnTo>
                  <a:lnTo>
                    <a:pt x="30" y="89"/>
                  </a:lnTo>
                  <a:lnTo>
                    <a:pt x="30" y="90"/>
                  </a:lnTo>
                  <a:lnTo>
                    <a:pt x="30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0" y="86"/>
                  </a:lnTo>
                  <a:lnTo>
                    <a:pt x="31" y="86"/>
                  </a:lnTo>
                  <a:lnTo>
                    <a:pt x="30" y="8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2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5" y="84"/>
                  </a:lnTo>
                  <a:lnTo>
                    <a:pt x="35" y="83"/>
                  </a:lnTo>
                  <a:lnTo>
                    <a:pt x="35" y="84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1" y="84"/>
                  </a:lnTo>
                  <a:lnTo>
                    <a:pt x="31" y="83"/>
                  </a:lnTo>
                  <a:lnTo>
                    <a:pt x="31" y="84"/>
                  </a:lnTo>
                  <a:lnTo>
                    <a:pt x="32" y="84"/>
                  </a:lnTo>
                  <a:lnTo>
                    <a:pt x="32" y="83"/>
                  </a:lnTo>
                  <a:lnTo>
                    <a:pt x="34" y="83"/>
                  </a:lnTo>
                  <a:lnTo>
                    <a:pt x="32" y="83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2" y="81"/>
                  </a:lnTo>
                  <a:lnTo>
                    <a:pt x="34" y="81"/>
                  </a:lnTo>
                  <a:lnTo>
                    <a:pt x="35" y="81"/>
                  </a:lnTo>
                  <a:lnTo>
                    <a:pt x="36" y="81"/>
                  </a:lnTo>
                  <a:lnTo>
                    <a:pt x="36" y="80"/>
                  </a:lnTo>
                  <a:lnTo>
                    <a:pt x="34" y="81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4" y="78"/>
                  </a:lnTo>
                  <a:lnTo>
                    <a:pt x="34" y="80"/>
                  </a:lnTo>
                  <a:lnTo>
                    <a:pt x="32" y="80"/>
                  </a:lnTo>
                  <a:lnTo>
                    <a:pt x="32" y="81"/>
                  </a:lnTo>
                  <a:lnTo>
                    <a:pt x="31" y="81"/>
                  </a:lnTo>
                  <a:lnTo>
                    <a:pt x="31" y="82"/>
                  </a:lnTo>
                  <a:lnTo>
                    <a:pt x="30" y="82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9" y="83"/>
                  </a:lnTo>
                  <a:lnTo>
                    <a:pt x="28" y="83"/>
                  </a:lnTo>
                  <a:lnTo>
                    <a:pt x="26" y="82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29" y="80"/>
                  </a:lnTo>
                  <a:lnTo>
                    <a:pt x="28" y="81"/>
                  </a:lnTo>
                  <a:lnTo>
                    <a:pt x="26" y="81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0"/>
                  </a:lnTo>
                  <a:lnTo>
                    <a:pt x="26" y="80"/>
                  </a:lnTo>
                  <a:lnTo>
                    <a:pt x="26" y="78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9" y="78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29" y="77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9" y="76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29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1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0" y="67"/>
                  </a:lnTo>
                  <a:lnTo>
                    <a:pt x="30" y="68"/>
                  </a:lnTo>
                  <a:lnTo>
                    <a:pt x="29" y="68"/>
                  </a:lnTo>
                  <a:lnTo>
                    <a:pt x="28" y="67"/>
                  </a:lnTo>
                  <a:lnTo>
                    <a:pt x="29" y="68"/>
                  </a:lnTo>
                  <a:lnTo>
                    <a:pt x="29" y="67"/>
                  </a:lnTo>
                  <a:lnTo>
                    <a:pt x="28" y="67"/>
                  </a:lnTo>
                  <a:lnTo>
                    <a:pt x="29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9" y="63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3"/>
                  </a:lnTo>
                  <a:lnTo>
                    <a:pt x="29" y="63"/>
                  </a:lnTo>
                  <a:lnTo>
                    <a:pt x="29" y="62"/>
                  </a:lnTo>
                  <a:lnTo>
                    <a:pt x="29" y="61"/>
                  </a:lnTo>
                  <a:lnTo>
                    <a:pt x="30" y="62"/>
                  </a:lnTo>
                  <a:lnTo>
                    <a:pt x="30" y="61"/>
                  </a:lnTo>
                  <a:lnTo>
                    <a:pt x="29" y="61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4" y="57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2" y="51"/>
                  </a:lnTo>
                  <a:lnTo>
                    <a:pt x="32" y="52"/>
                  </a:lnTo>
                  <a:lnTo>
                    <a:pt x="34" y="51"/>
                  </a:lnTo>
                  <a:lnTo>
                    <a:pt x="35" y="51"/>
                  </a:lnTo>
                  <a:lnTo>
                    <a:pt x="36" y="51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4" y="49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6" y="47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5"/>
                  </a:lnTo>
                  <a:lnTo>
                    <a:pt x="37" y="46"/>
                  </a:lnTo>
                  <a:lnTo>
                    <a:pt x="38" y="46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0" y="46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40" y="46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1" y="46"/>
                  </a:lnTo>
                  <a:lnTo>
                    <a:pt x="41" y="47"/>
                  </a:lnTo>
                  <a:lnTo>
                    <a:pt x="42" y="47"/>
                  </a:lnTo>
                  <a:lnTo>
                    <a:pt x="42" y="46"/>
                  </a:lnTo>
                  <a:lnTo>
                    <a:pt x="43" y="45"/>
                  </a:lnTo>
                  <a:lnTo>
                    <a:pt x="43" y="46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49" y="44"/>
                  </a:lnTo>
                  <a:lnTo>
                    <a:pt x="50" y="44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3" y="43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5" y="44"/>
                  </a:lnTo>
                  <a:lnTo>
                    <a:pt x="56" y="44"/>
                  </a:lnTo>
                  <a:lnTo>
                    <a:pt x="56" y="45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5" y="49"/>
                  </a:lnTo>
                  <a:lnTo>
                    <a:pt x="55" y="50"/>
                  </a:lnTo>
                  <a:lnTo>
                    <a:pt x="54" y="51"/>
                  </a:lnTo>
                  <a:lnTo>
                    <a:pt x="53" y="51"/>
                  </a:lnTo>
                  <a:lnTo>
                    <a:pt x="51" y="52"/>
                  </a:lnTo>
                  <a:lnTo>
                    <a:pt x="51" y="53"/>
                  </a:lnTo>
                  <a:lnTo>
                    <a:pt x="49" y="55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46" y="56"/>
                  </a:lnTo>
                  <a:lnTo>
                    <a:pt x="46" y="57"/>
                  </a:lnTo>
                  <a:lnTo>
                    <a:pt x="46" y="56"/>
                  </a:lnTo>
                  <a:lnTo>
                    <a:pt x="46" y="57"/>
                  </a:lnTo>
                  <a:lnTo>
                    <a:pt x="47" y="57"/>
                  </a:lnTo>
                  <a:lnTo>
                    <a:pt x="46" y="57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2" y="57"/>
                  </a:lnTo>
                  <a:lnTo>
                    <a:pt x="43" y="58"/>
                  </a:lnTo>
                  <a:lnTo>
                    <a:pt x="44" y="58"/>
                  </a:lnTo>
                  <a:lnTo>
                    <a:pt x="46" y="58"/>
                  </a:lnTo>
                  <a:lnTo>
                    <a:pt x="46" y="59"/>
                  </a:lnTo>
                  <a:lnTo>
                    <a:pt x="47" y="58"/>
                  </a:lnTo>
                  <a:lnTo>
                    <a:pt x="47" y="59"/>
                  </a:lnTo>
                  <a:lnTo>
                    <a:pt x="48" y="59"/>
                  </a:lnTo>
                  <a:lnTo>
                    <a:pt x="48" y="58"/>
                  </a:lnTo>
                  <a:lnTo>
                    <a:pt x="47" y="61"/>
                  </a:lnTo>
                  <a:lnTo>
                    <a:pt x="47" y="62"/>
                  </a:lnTo>
                  <a:lnTo>
                    <a:pt x="46" y="62"/>
                  </a:lnTo>
                  <a:lnTo>
                    <a:pt x="46" y="61"/>
                  </a:lnTo>
                  <a:lnTo>
                    <a:pt x="44" y="62"/>
                  </a:lnTo>
                  <a:lnTo>
                    <a:pt x="43" y="62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2" y="63"/>
                  </a:lnTo>
                  <a:lnTo>
                    <a:pt x="43" y="63"/>
                  </a:lnTo>
                  <a:lnTo>
                    <a:pt x="43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4" y="64"/>
                  </a:lnTo>
                  <a:lnTo>
                    <a:pt x="43" y="64"/>
                  </a:lnTo>
                  <a:lnTo>
                    <a:pt x="44" y="64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4" y="64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7" y="63"/>
                  </a:lnTo>
                  <a:lnTo>
                    <a:pt x="48" y="63"/>
                  </a:lnTo>
                  <a:lnTo>
                    <a:pt x="49" y="62"/>
                  </a:lnTo>
                  <a:lnTo>
                    <a:pt x="50" y="62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1" y="62"/>
                  </a:lnTo>
                  <a:lnTo>
                    <a:pt x="51" y="61"/>
                  </a:lnTo>
                  <a:lnTo>
                    <a:pt x="53" y="61"/>
                  </a:lnTo>
                  <a:lnTo>
                    <a:pt x="54" y="61"/>
                  </a:lnTo>
                  <a:lnTo>
                    <a:pt x="54" y="62"/>
                  </a:lnTo>
                  <a:lnTo>
                    <a:pt x="56" y="62"/>
                  </a:lnTo>
                  <a:lnTo>
                    <a:pt x="57" y="62"/>
                  </a:lnTo>
                  <a:lnTo>
                    <a:pt x="57" y="61"/>
                  </a:lnTo>
                  <a:lnTo>
                    <a:pt x="59" y="61"/>
                  </a:lnTo>
                  <a:lnTo>
                    <a:pt x="59" y="62"/>
                  </a:lnTo>
                  <a:lnTo>
                    <a:pt x="60" y="62"/>
                  </a:lnTo>
                  <a:lnTo>
                    <a:pt x="61" y="62"/>
                  </a:lnTo>
                  <a:lnTo>
                    <a:pt x="62" y="62"/>
                  </a:lnTo>
                  <a:lnTo>
                    <a:pt x="63" y="62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68" y="63"/>
                  </a:lnTo>
                  <a:lnTo>
                    <a:pt x="68" y="64"/>
                  </a:lnTo>
                  <a:lnTo>
                    <a:pt x="68" y="65"/>
                  </a:lnTo>
                  <a:lnTo>
                    <a:pt x="67" y="67"/>
                  </a:lnTo>
                  <a:lnTo>
                    <a:pt x="66" y="68"/>
                  </a:lnTo>
                  <a:lnTo>
                    <a:pt x="66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6" y="72"/>
                  </a:lnTo>
                  <a:lnTo>
                    <a:pt x="65" y="72"/>
                  </a:lnTo>
                  <a:lnTo>
                    <a:pt x="65" y="75"/>
                  </a:lnTo>
                  <a:lnTo>
                    <a:pt x="63" y="75"/>
                  </a:lnTo>
                  <a:lnTo>
                    <a:pt x="63" y="76"/>
                  </a:lnTo>
                  <a:lnTo>
                    <a:pt x="63" y="77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60" y="83"/>
                  </a:lnTo>
                  <a:lnTo>
                    <a:pt x="59" y="83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56" y="84"/>
                  </a:lnTo>
                  <a:lnTo>
                    <a:pt x="55" y="84"/>
                  </a:lnTo>
                  <a:lnTo>
                    <a:pt x="54" y="86"/>
                  </a:lnTo>
                  <a:lnTo>
                    <a:pt x="53" y="86"/>
                  </a:lnTo>
                  <a:lnTo>
                    <a:pt x="54" y="86"/>
                  </a:lnTo>
                  <a:lnTo>
                    <a:pt x="55" y="86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9" y="84"/>
                  </a:lnTo>
                  <a:lnTo>
                    <a:pt x="59" y="86"/>
                  </a:lnTo>
                  <a:lnTo>
                    <a:pt x="59" y="87"/>
                  </a:lnTo>
                  <a:lnTo>
                    <a:pt x="60" y="87"/>
                  </a:lnTo>
                  <a:lnTo>
                    <a:pt x="59" y="88"/>
                  </a:lnTo>
                  <a:lnTo>
                    <a:pt x="59" y="89"/>
                  </a:lnTo>
                  <a:lnTo>
                    <a:pt x="57" y="88"/>
                  </a:lnTo>
                  <a:lnTo>
                    <a:pt x="56" y="89"/>
                  </a:lnTo>
                  <a:lnTo>
                    <a:pt x="55" y="90"/>
                  </a:lnTo>
                  <a:lnTo>
                    <a:pt x="55" y="92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8" y="90"/>
                  </a:lnTo>
                  <a:lnTo>
                    <a:pt x="49" y="92"/>
                  </a:lnTo>
                  <a:lnTo>
                    <a:pt x="49" y="93"/>
                  </a:lnTo>
                  <a:lnTo>
                    <a:pt x="50" y="92"/>
                  </a:lnTo>
                  <a:lnTo>
                    <a:pt x="53" y="93"/>
                  </a:lnTo>
                  <a:lnTo>
                    <a:pt x="54" y="93"/>
                  </a:lnTo>
                  <a:lnTo>
                    <a:pt x="55" y="93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56" y="93"/>
                  </a:lnTo>
                  <a:lnTo>
                    <a:pt x="57" y="93"/>
                  </a:lnTo>
                  <a:lnTo>
                    <a:pt x="57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60" y="92"/>
                  </a:lnTo>
                  <a:lnTo>
                    <a:pt x="60" y="93"/>
                  </a:lnTo>
                  <a:lnTo>
                    <a:pt x="61" y="93"/>
                  </a:lnTo>
                  <a:lnTo>
                    <a:pt x="62" y="94"/>
                  </a:lnTo>
                  <a:lnTo>
                    <a:pt x="65" y="94"/>
                  </a:lnTo>
                  <a:lnTo>
                    <a:pt x="65" y="95"/>
                  </a:lnTo>
                  <a:lnTo>
                    <a:pt x="66" y="96"/>
                  </a:lnTo>
                  <a:lnTo>
                    <a:pt x="67" y="98"/>
                  </a:lnTo>
                  <a:lnTo>
                    <a:pt x="67" y="99"/>
                  </a:lnTo>
                  <a:lnTo>
                    <a:pt x="68" y="99"/>
                  </a:lnTo>
                  <a:lnTo>
                    <a:pt x="68" y="100"/>
                  </a:lnTo>
                  <a:lnTo>
                    <a:pt x="69" y="100"/>
                  </a:lnTo>
                  <a:lnTo>
                    <a:pt x="69" y="101"/>
                  </a:lnTo>
                  <a:lnTo>
                    <a:pt x="71" y="101"/>
                  </a:lnTo>
                  <a:lnTo>
                    <a:pt x="71" y="102"/>
                  </a:lnTo>
                  <a:lnTo>
                    <a:pt x="71" y="104"/>
                  </a:lnTo>
                  <a:lnTo>
                    <a:pt x="71" y="105"/>
                  </a:lnTo>
                  <a:lnTo>
                    <a:pt x="71" y="106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2" y="109"/>
                  </a:lnTo>
                  <a:lnTo>
                    <a:pt x="72" y="111"/>
                  </a:lnTo>
                  <a:lnTo>
                    <a:pt x="73" y="112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73" y="114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5" y="117"/>
                  </a:lnTo>
                  <a:lnTo>
                    <a:pt x="77" y="117"/>
                  </a:lnTo>
                  <a:lnTo>
                    <a:pt x="79" y="118"/>
                  </a:lnTo>
                  <a:lnTo>
                    <a:pt x="81" y="119"/>
                  </a:lnTo>
                  <a:lnTo>
                    <a:pt x="81" y="120"/>
                  </a:lnTo>
                  <a:lnTo>
                    <a:pt x="82" y="121"/>
                  </a:lnTo>
                  <a:lnTo>
                    <a:pt x="82" y="123"/>
                  </a:lnTo>
                  <a:lnTo>
                    <a:pt x="82" y="124"/>
                  </a:lnTo>
                  <a:lnTo>
                    <a:pt x="84" y="124"/>
                  </a:lnTo>
                  <a:lnTo>
                    <a:pt x="84" y="125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5" y="126"/>
                  </a:lnTo>
                  <a:lnTo>
                    <a:pt x="85" y="127"/>
                  </a:lnTo>
                  <a:lnTo>
                    <a:pt x="85" y="129"/>
                  </a:lnTo>
                  <a:lnTo>
                    <a:pt x="85" y="130"/>
                  </a:lnTo>
                  <a:lnTo>
                    <a:pt x="86" y="131"/>
                  </a:lnTo>
                  <a:lnTo>
                    <a:pt x="87" y="135"/>
                  </a:lnTo>
                  <a:lnTo>
                    <a:pt x="87" y="136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3"/>
                  </a:lnTo>
                  <a:lnTo>
                    <a:pt x="86" y="135"/>
                  </a:lnTo>
                  <a:lnTo>
                    <a:pt x="85" y="133"/>
                  </a:lnTo>
                  <a:lnTo>
                    <a:pt x="85" y="132"/>
                  </a:lnTo>
                  <a:lnTo>
                    <a:pt x="84" y="132"/>
                  </a:lnTo>
                  <a:lnTo>
                    <a:pt x="82" y="132"/>
                  </a:lnTo>
                  <a:lnTo>
                    <a:pt x="81" y="132"/>
                  </a:lnTo>
                  <a:lnTo>
                    <a:pt x="81" y="133"/>
                  </a:lnTo>
                  <a:lnTo>
                    <a:pt x="81" y="132"/>
                  </a:lnTo>
                  <a:lnTo>
                    <a:pt x="80" y="132"/>
                  </a:lnTo>
                  <a:lnTo>
                    <a:pt x="79" y="133"/>
                  </a:lnTo>
                  <a:lnTo>
                    <a:pt x="80" y="133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1" y="133"/>
                  </a:lnTo>
                  <a:lnTo>
                    <a:pt x="84" y="132"/>
                  </a:lnTo>
                  <a:lnTo>
                    <a:pt x="84" y="133"/>
                  </a:lnTo>
                  <a:lnTo>
                    <a:pt x="85" y="135"/>
                  </a:lnTo>
                  <a:lnTo>
                    <a:pt x="86" y="135"/>
                  </a:lnTo>
                  <a:lnTo>
                    <a:pt x="86" y="136"/>
                  </a:lnTo>
                  <a:lnTo>
                    <a:pt x="87" y="136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8" y="139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88" y="143"/>
                  </a:lnTo>
                  <a:lnTo>
                    <a:pt x="87" y="144"/>
                  </a:lnTo>
                  <a:lnTo>
                    <a:pt x="87" y="145"/>
                  </a:lnTo>
                  <a:lnTo>
                    <a:pt x="87" y="146"/>
                  </a:lnTo>
                  <a:lnTo>
                    <a:pt x="87" y="145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8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1" y="145"/>
                  </a:lnTo>
                  <a:lnTo>
                    <a:pt x="92" y="144"/>
                  </a:lnTo>
                  <a:lnTo>
                    <a:pt x="93" y="144"/>
                  </a:lnTo>
                  <a:lnTo>
                    <a:pt x="94" y="144"/>
                  </a:lnTo>
                  <a:lnTo>
                    <a:pt x="96" y="145"/>
                  </a:lnTo>
                  <a:lnTo>
                    <a:pt x="96" y="144"/>
                  </a:lnTo>
                  <a:lnTo>
                    <a:pt x="99" y="145"/>
                  </a:lnTo>
                  <a:lnTo>
                    <a:pt x="100" y="145"/>
                  </a:lnTo>
                  <a:lnTo>
                    <a:pt x="103" y="148"/>
                  </a:lnTo>
                  <a:lnTo>
                    <a:pt x="103" y="149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4" y="151"/>
                  </a:lnTo>
                  <a:lnTo>
                    <a:pt x="104" y="152"/>
                  </a:lnTo>
                  <a:lnTo>
                    <a:pt x="104" y="154"/>
                  </a:lnTo>
                  <a:lnTo>
                    <a:pt x="104" y="155"/>
                  </a:lnTo>
                  <a:lnTo>
                    <a:pt x="103" y="156"/>
                  </a:lnTo>
                  <a:lnTo>
                    <a:pt x="103" y="157"/>
                  </a:lnTo>
                  <a:lnTo>
                    <a:pt x="103" y="158"/>
                  </a:lnTo>
                  <a:lnTo>
                    <a:pt x="102" y="160"/>
                  </a:lnTo>
                  <a:lnTo>
                    <a:pt x="102" y="161"/>
                  </a:lnTo>
                  <a:lnTo>
                    <a:pt x="100" y="160"/>
                  </a:lnTo>
                  <a:lnTo>
                    <a:pt x="100" y="161"/>
                  </a:lnTo>
                  <a:lnTo>
                    <a:pt x="99" y="162"/>
                  </a:lnTo>
                  <a:lnTo>
                    <a:pt x="99" y="161"/>
                  </a:lnTo>
                  <a:lnTo>
                    <a:pt x="98" y="161"/>
                  </a:lnTo>
                  <a:lnTo>
                    <a:pt x="99" y="161"/>
                  </a:lnTo>
                  <a:lnTo>
                    <a:pt x="99" y="162"/>
                  </a:lnTo>
                  <a:lnTo>
                    <a:pt x="98" y="162"/>
                  </a:lnTo>
                  <a:lnTo>
                    <a:pt x="97" y="162"/>
                  </a:lnTo>
                  <a:lnTo>
                    <a:pt x="99" y="162"/>
                  </a:lnTo>
                  <a:lnTo>
                    <a:pt x="98" y="163"/>
                  </a:lnTo>
                  <a:lnTo>
                    <a:pt x="99" y="163"/>
                  </a:lnTo>
                  <a:lnTo>
                    <a:pt x="98" y="164"/>
                  </a:lnTo>
                  <a:lnTo>
                    <a:pt x="97" y="164"/>
                  </a:lnTo>
                  <a:lnTo>
                    <a:pt x="96" y="164"/>
                  </a:lnTo>
                  <a:lnTo>
                    <a:pt x="96" y="163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4" y="166"/>
                  </a:lnTo>
                  <a:lnTo>
                    <a:pt x="93" y="166"/>
                  </a:lnTo>
                  <a:lnTo>
                    <a:pt x="93" y="167"/>
                  </a:lnTo>
                  <a:lnTo>
                    <a:pt x="93" y="166"/>
                  </a:lnTo>
                  <a:lnTo>
                    <a:pt x="94" y="166"/>
                  </a:lnTo>
                  <a:lnTo>
                    <a:pt x="96" y="166"/>
                  </a:lnTo>
                  <a:lnTo>
                    <a:pt x="96" y="167"/>
                  </a:lnTo>
                  <a:lnTo>
                    <a:pt x="96" y="168"/>
                  </a:lnTo>
                  <a:lnTo>
                    <a:pt x="94" y="168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2" y="169"/>
                  </a:lnTo>
                  <a:lnTo>
                    <a:pt x="91" y="169"/>
                  </a:lnTo>
                  <a:lnTo>
                    <a:pt x="90" y="169"/>
                  </a:lnTo>
                  <a:lnTo>
                    <a:pt x="90" y="170"/>
                  </a:lnTo>
                  <a:lnTo>
                    <a:pt x="91" y="170"/>
                  </a:lnTo>
                  <a:lnTo>
                    <a:pt x="91" y="169"/>
                  </a:lnTo>
                  <a:lnTo>
                    <a:pt x="93" y="170"/>
                  </a:lnTo>
                  <a:lnTo>
                    <a:pt x="92" y="170"/>
                  </a:lnTo>
                  <a:lnTo>
                    <a:pt x="91" y="170"/>
                  </a:lnTo>
                  <a:lnTo>
                    <a:pt x="92" y="170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6" y="170"/>
                  </a:lnTo>
                  <a:lnTo>
                    <a:pt x="97" y="170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100" y="174"/>
                  </a:lnTo>
                  <a:lnTo>
                    <a:pt x="99" y="174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7" y="175"/>
                  </a:lnTo>
                  <a:lnTo>
                    <a:pt x="97" y="176"/>
                  </a:lnTo>
                  <a:lnTo>
                    <a:pt x="96" y="176"/>
                  </a:lnTo>
                  <a:lnTo>
                    <a:pt x="96" y="178"/>
                  </a:lnTo>
                  <a:lnTo>
                    <a:pt x="96" y="179"/>
                  </a:lnTo>
                  <a:lnTo>
                    <a:pt x="94" y="178"/>
                  </a:lnTo>
                  <a:lnTo>
                    <a:pt x="93" y="178"/>
                  </a:lnTo>
                  <a:lnTo>
                    <a:pt x="92" y="179"/>
                  </a:lnTo>
                  <a:lnTo>
                    <a:pt x="90" y="180"/>
                  </a:lnTo>
                  <a:lnTo>
                    <a:pt x="88" y="180"/>
                  </a:lnTo>
                  <a:lnTo>
                    <a:pt x="88" y="181"/>
                  </a:lnTo>
                  <a:lnTo>
                    <a:pt x="87" y="181"/>
                  </a:lnTo>
                  <a:lnTo>
                    <a:pt x="87" y="180"/>
                  </a:lnTo>
                  <a:lnTo>
                    <a:pt x="85" y="180"/>
                  </a:lnTo>
                  <a:lnTo>
                    <a:pt x="84" y="180"/>
                  </a:lnTo>
                  <a:lnTo>
                    <a:pt x="82" y="180"/>
                  </a:lnTo>
                  <a:lnTo>
                    <a:pt x="81" y="180"/>
                  </a:lnTo>
                  <a:lnTo>
                    <a:pt x="79" y="181"/>
                  </a:lnTo>
                  <a:lnTo>
                    <a:pt x="79" y="180"/>
                  </a:lnTo>
                  <a:lnTo>
                    <a:pt x="79" y="181"/>
                  </a:lnTo>
                  <a:lnTo>
                    <a:pt x="78" y="181"/>
                  </a:lnTo>
                  <a:lnTo>
                    <a:pt x="78" y="180"/>
                  </a:lnTo>
                  <a:lnTo>
                    <a:pt x="77" y="180"/>
                  </a:lnTo>
                  <a:lnTo>
                    <a:pt x="77" y="179"/>
                  </a:lnTo>
                  <a:lnTo>
                    <a:pt x="75" y="180"/>
                  </a:lnTo>
                  <a:lnTo>
                    <a:pt x="75" y="179"/>
                  </a:lnTo>
                  <a:lnTo>
                    <a:pt x="74" y="179"/>
                  </a:lnTo>
                  <a:lnTo>
                    <a:pt x="75" y="180"/>
                  </a:lnTo>
                  <a:lnTo>
                    <a:pt x="74" y="180"/>
                  </a:lnTo>
                  <a:lnTo>
                    <a:pt x="73" y="180"/>
                  </a:lnTo>
                  <a:lnTo>
                    <a:pt x="73" y="179"/>
                  </a:lnTo>
                  <a:lnTo>
                    <a:pt x="72" y="179"/>
                  </a:lnTo>
                  <a:lnTo>
                    <a:pt x="72" y="178"/>
                  </a:lnTo>
                  <a:lnTo>
                    <a:pt x="72" y="179"/>
                  </a:lnTo>
                  <a:lnTo>
                    <a:pt x="73" y="180"/>
                  </a:lnTo>
                  <a:lnTo>
                    <a:pt x="72" y="180"/>
                  </a:lnTo>
                  <a:lnTo>
                    <a:pt x="72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8" y="181"/>
                  </a:lnTo>
                  <a:lnTo>
                    <a:pt x="67" y="181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6" y="181"/>
                  </a:lnTo>
                  <a:lnTo>
                    <a:pt x="65" y="181"/>
                  </a:lnTo>
                  <a:lnTo>
                    <a:pt x="66" y="181"/>
                  </a:lnTo>
                  <a:lnTo>
                    <a:pt x="66" y="182"/>
                  </a:lnTo>
                  <a:lnTo>
                    <a:pt x="67" y="182"/>
                  </a:lnTo>
                  <a:lnTo>
                    <a:pt x="66" y="183"/>
                  </a:lnTo>
                  <a:lnTo>
                    <a:pt x="65" y="183"/>
                  </a:lnTo>
                  <a:lnTo>
                    <a:pt x="62" y="182"/>
                  </a:lnTo>
                  <a:lnTo>
                    <a:pt x="61" y="182"/>
                  </a:lnTo>
                  <a:lnTo>
                    <a:pt x="61" y="183"/>
                  </a:lnTo>
                  <a:lnTo>
                    <a:pt x="61" y="185"/>
                  </a:lnTo>
                  <a:lnTo>
                    <a:pt x="61" y="183"/>
                  </a:lnTo>
                  <a:lnTo>
                    <a:pt x="59" y="182"/>
                  </a:lnTo>
                  <a:lnTo>
                    <a:pt x="57" y="181"/>
                  </a:lnTo>
                  <a:lnTo>
                    <a:pt x="56" y="181"/>
                  </a:lnTo>
                  <a:lnTo>
                    <a:pt x="55" y="181"/>
                  </a:lnTo>
                  <a:lnTo>
                    <a:pt x="55" y="182"/>
                  </a:lnTo>
                  <a:lnTo>
                    <a:pt x="54" y="182"/>
                  </a:lnTo>
                  <a:lnTo>
                    <a:pt x="53" y="183"/>
                  </a:lnTo>
                  <a:lnTo>
                    <a:pt x="53" y="182"/>
                  </a:lnTo>
                  <a:lnTo>
                    <a:pt x="51" y="182"/>
                  </a:lnTo>
                  <a:lnTo>
                    <a:pt x="51" y="183"/>
                  </a:lnTo>
                  <a:lnTo>
                    <a:pt x="51" y="185"/>
                  </a:lnTo>
                  <a:lnTo>
                    <a:pt x="51" y="186"/>
                  </a:lnTo>
                  <a:lnTo>
                    <a:pt x="50" y="186"/>
                  </a:lnTo>
                  <a:lnTo>
                    <a:pt x="51" y="186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50" y="188"/>
                  </a:lnTo>
                  <a:lnTo>
                    <a:pt x="50" y="189"/>
                  </a:lnTo>
                  <a:lnTo>
                    <a:pt x="49" y="189"/>
                  </a:lnTo>
                  <a:lnTo>
                    <a:pt x="48" y="189"/>
                  </a:lnTo>
                  <a:lnTo>
                    <a:pt x="47" y="188"/>
                  </a:lnTo>
                  <a:lnTo>
                    <a:pt x="46" y="188"/>
                  </a:lnTo>
                  <a:lnTo>
                    <a:pt x="46" y="187"/>
                  </a:lnTo>
                  <a:lnTo>
                    <a:pt x="44" y="187"/>
                  </a:lnTo>
                  <a:lnTo>
                    <a:pt x="46" y="187"/>
                  </a:lnTo>
                  <a:lnTo>
                    <a:pt x="44" y="187"/>
                  </a:lnTo>
                  <a:lnTo>
                    <a:pt x="44" y="186"/>
                  </a:lnTo>
                  <a:lnTo>
                    <a:pt x="43" y="186"/>
                  </a:lnTo>
                  <a:lnTo>
                    <a:pt x="44" y="186"/>
                  </a:lnTo>
                  <a:lnTo>
                    <a:pt x="44" y="187"/>
                  </a:lnTo>
                  <a:lnTo>
                    <a:pt x="43" y="187"/>
                  </a:lnTo>
                  <a:lnTo>
                    <a:pt x="44" y="187"/>
                  </a:lnTo>
                  <a:lnTo>
                    <a:pt x="43" y="187"/>
                  </a:lnTo>
                  <a:lnTo>
                    <a:pt x="44" y="187"/>
                  </a:lnTo>
                  <a:lnTo>
                    <a:pt x="44" y="188"/>
                  </a:lnTo>
                  <a:lnTo>
                    <a:pt x="44" y="187"/>
                  </a:lnTo>
                  <a:lnTo>
                    <a:pt x="43" y="187"/>
                  </a:lnTo>
                  <a:lnTo>
                    <a:pt x="42" y="187"/>
                  </a:lnTo>
                  <a:lnTo>
                    <a:pt x="41" y="187"/>
                  </a:lnTo>
                  <a:lnTo>
                    <a:pt x="41" y="188"/>
                  </a:lnTo>
                  <a:lnTo>
                    <a:pt x="40" y="188"/>
                  </a:lnTo>
                  <a:lnTo>
                    <a:pt x="38" y="187"/>
                  </a:lnTo>
                  <a:lnTo>
                    <a:pt x="38" y="188"/>
                  </a:lnTo>
                  <a:lnTo>
                    <a:pt x="38" y="189"/>
                  </a:lnTo>
                  <a:lnTo>
                    <a:pt x="37" y="189"/>
                  </a:lnTo>
                  <a:lnTo>
                    <a:pt x="36" y="189"/>
                  </a:lnTo>
                  <a:lnTo>
                    <a:pt x="36" y="191"/>
                  </a:lnTo>
                  <a:lnTo>
                    <a:pt x="36" y="189"/>
                  </a:lnTo>
                  <a:lnTo>
                    <a:pt x="35" y="189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5" y="193"/>
                  </a:lnTo>
                  <a:lnTo>
                    <a:pt x="34" y="193"/>
                  </a:lnTo>
                  <a:lnTo>
                    <a:pt x="34" y="194"/>
                  </a:lnTo>
                  <a:lnTo>
                    <a:pt x="34" y="193"/>
                  </a:lnTo>
                  <a:lnTo>
                    <a:pt x="32" y="193"/>
                  </a:lnTo>
                  <a:lnTo>
                    <a:pt x="34" y="193"/>
                  </a:lnTo>
                  <a:lnTo>
                    <a:pt x="32" y="193"/>
                  </a:lnTo>
                  <a:lnTo>
                    <a:pt x="32" y="192"/>
                  </a:lnTo>
                  <a:lnTo>
                    <a:pt x="31" y="192"/>
                  </a:lnTo>
                  <a:lnTo>
                    <a:pt x="31" y="191"/>
                  </a:lnTo>
                  <a:lnTo>
                    <a:pt x="30" y="191"/>
                  </a:lnTo>
                  <a:lnTo>
                    <a:pt x="30" y="192"/>
                  </a:lnTo>
                  <a:lnTo>
                    <a:pt x="30" y="192"/>
                  </a:lnTo>
                  <a:lnTo>
                    <a:pt x="29" y="192"/>
                  </a:lnTo>
                  <a:lnTo>
                    <a:pt x="30" y="192"/>
                  </a:lnTo>
                  <a:lnTo>
                    <a:pt x="30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0" y="189"/>
                  </a:lnTo>
                  <a:lnTo>
                    <a:pt x="31" y="189"/>
                  </a:lnTo>
                  <a:lnTo>
                    <a:pt x="32" y="189"/>
                  </a:lnTo>
                  <a:lnTo>
                    <a:pt x="34" y="188"/>
                  </a:lnTo>
                  <a:lnTo>
                    <a:pt x="34" y="187"/>
                  </a:lnTo>
                  <a:lnTo>
                    <a:pt x="35" y="187"/>
                  </a:lnTo>
                  <a:lnTo>
                    <a:pt x="35" y="186"/>
                  </a:lnTo>
                  <a:lnTo>
                    <a:pt x="35" y="185"/>
                  </a:lnTo>
                  <a:lnTo>
                    <a:pt x="36" y="185"/>
                  </a:lnTo>
                  <a:lnTo>
                    <a:pt x="36" y="183"/>
                  </a:lnTo>
                  <a:lnTo>
                    <a:pt x="36" y="185"/>
                  </a:lnTo>
                  <a:lnTo>
                    <a:pt x="37" y="185"/>
                  </a:lnTo>
                  <a:lnTo>
                    <a:pt x="36" y="183"/>
                  </a:lnTo>
                  <a:lnTo>
                    <a:pt x="37" y="183"/>
                  </a:lnTo>
                  <a:lnTo>
                    <a:pt x="38" y="183"/>
                  </a:lnTo>
                  <a:lnTo>
                    <a:pt x="38" y="182"/>
                  </a:lnTo>
                  <a:lnTo>
                    <a:pt x="40" y="181"/>
                  </a:lnTo>
                  <a:lnTo>
                    <a:pt x="40" y="180"/>
                  </a:lnTo>
                  <a:lnTo>
                    <a:pt x="41" y="180"/>
                  </a:lnTo>
                  <a:lnTo>
                    <a:pt x="41" y="179"/>
                  </a:lnTo>
                  <a:lnTo>
                    <a:pt x="41" y="178"/>
                  </a:lnTo>
                  <a:lnTo>
                    <a:pt x="41" y="176"/>
                  </a:lnTo>
                  <a:lnTo>
                    <a:pt x="42" y="176"/>
                  </a:lnTo>
                  <a:lnTo>
                    <a:pt x="43" y="176"/>
                  </a:lnTo>
                  <a:lnTo>
                    <a:pt x="43" y="175"/>
                  </a:lnTo>
                  <a:lnTo>
                    <a:pt x="44" y="175"/>
                  </a:lnTo>
                  <a:lnTo>
                    <a:pt x="43" y="175"/>
                  </a:lnTo>
                  <a:lnTo>
                    <a:pt x="43" y="174"/>
                  </a:lnTo>
                  <a:lnTo>
                    <a:pt x="44" y="174"/>
                  </a:lnTo>
                  <a:lnTo>
                    <a:pt x="43" y="174"/>
                  </a:lnTo>
                  <a:lnTo>
                    <a:pt x="44" y="173"/>
                  </a:lnTo>
                  <a:lnTo>
                    <a:pt x="47" y="173"/>
                  </a:lnTo>
                  <a:lnTo>
                    <a:pt x="48" y="173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1" y="173"/>
                  </a:lnTo>
                  <a:lnTo>
                    <a:pt x="53" y="174"/>
                  </a:lnTo>
                  <a:lnTo>
                    <a:pt x="54" y="174"/>
                  </a:lnTo>
                  <a:lnTo>
                    <a:pt x="55" y="173"/>
                  </a:lnTo>
                  <a:lnTo>
                    <a:pt x="56" y="173"/>
                  </a:lnTo>
                  <a:lnTo>
                    <a:pt x="56" y="174"/>
                  </a:lnTo>
                  <a:lnTo>
                    <a:pt x="56" y="173"/>
                  </a:lnTo>
                  <a:lnTo>
                    <a:pt x="56" y="172"/>
                  </a:lnTo>
                  <a:lnTo>
                    <a:pt x="56" y="170"/>
                  </a:lnTo>
                  <a:lnTo>
                    <a:pt x="57" y="170"/>
                  </a:lnTo>
                  <a:lnTo>
                    <a:pt x="56" y="170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61" y="167"/>
                  </a:lnTo>
                  <a:lnTo>
                    <a:pt x="61" y="166"/>
                  </a:lnTo>
                  <a:lnTo>
                    <a:pt x="62" y="166"/>
                  </a:lnTo>
                  <a:lnTo>
                    <a:pt x="62" y="164"/>
                  </a:lnTo>
                  <a:lnTo>
                    <a:pt x="61" y="166"/>
                  </a:lnTo>
                  <a:lnTo>
                    <a:pt x="60" y="166"/>
                  </a:lnTo>
                  <a:lnTo>
                    <a:pt x="60" y="167"/>
                  </a:lnTo>
                  <a:lnTo>
                    <a:pt x="59" y="168"/>
                  </a:lnTo>
                  <a:close/>
                  <a:moveTo>
                    <a:pt x="75" y="181"/>
                  </a:moveTo>
                  <a:lnTo>
                    <a:pt x="75" y="182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3" y="183"/>
                  </a:lnTo>
                  <a:lnTo>
                    <a:pt x="72" y="182"/>
                  </a:lnTo>
                  <a:lnTo>
                    <a:pt x="71" y="182"/>
                  </a:lnTo>
                  <a:lnTo>
                    <a:pt x="71" y="181"/>
                  </a:lnTo>
                  <a:lnTo>
                    <a:pt x="72" y="181"/>
                  </a:lnTo>
                  <a:lnTo>
                    <a:pt x="73" y="181"/>
                  </a:lnTo>
                  <a:lnTo>
                    <a:pt x="73" y="180"/>
                  </a:lnTo>
                  <a:lnTo>
                    <a:pt x="75" y="181"/>
                  </a:lnTo>
                  <a:close/>
                  <a:moveTo>
                    <a:pt x="96" y="170"/>
                  </a:moveTo>
                  <a:lnTo>
                    <a:pt x="94" y="170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4" y="170"/>
                  </a:lnTo>
                  <a:lnTo>
                    <a:pt x="96" y="170"/>
                  </a:lnTo>
                  <a:close/>
                  <a:moveTo>
                    <a:pt x="40" y="141"/>
                  </a:moveTo>
                  <a:lnTo>
                    <a:pt x="41" y="141"/>
                  </a:lnTo>
                  <a:lnTo>
                    <a:pt x="40" y="141"/>
                  </a:lnTo>
                  <a:lnTo>
                    <a:pt x="38" y="139"/>
                  </a:lnTo>
                  <a:lnTo>
                    <a:pt x="40" y="139"/>
                  </a:lnTo>
                  <a:lnTo>
                    <a:pt x="40" y="141"/>
                  </a:lnTo>
                  <a:close/>
                  <a:moveTo>
                    <a:pt x="46" y="139"/>
                  </a:moveTo>
                  <a:lnTo>
                    <a:pt x="46" y="141"/>
                  </a:lnTo>
                  <a:lnTo>
                    <a:pt x="44" y="141"/>
                  </a:lnTo>
                  <a:lnTo>
                    <a:pt x="44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1" y="142"/>
                  </a:lnTo>
                  <a:lnTo>
                    <a:pt x="41" y="141"/>
                  </a:lnTo>
                  <a:lnTo>
                    <a:pt x="40" y="141"/>
                  </a:lnTo>
                  <a:lnTo>
                    <a:pt x="41" y="141"/>
                  </a:lnTo>
                  <a:lnTo>
                    <a:pt x="41" y="139"/>
                  </a:lnTo>
                  <a:lnTo>
                    <a:pt x="41" y="138"/>
                  </a:lnTo>
                  <a:lnTo>
                    <a:pt x="40" y="138"/>
                  </a:lnTo>
                  <a:lnTo>
                    <a:pt x="41" y="138"/>
                  </a:lnTo>
                  <a:lnTo>
                    <a:pt x="42" y="138"/>
                  </a:lnTo>
                  <a:lnTo>
                    <a:pt x="43" y="138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close/>
                  <a:moveTo>
                    <a:pt x="24" y="105"/>
                  </a:moveTo>
                  <a:lnTo>
                    <a:pt x="24" y="106"/>
                  </a:lnTo>
                  <a:lnTo>
                    <a:pt x="23" y="106"/>
                  </a:lnTo>
                  <a:lnTo>
                    <a:pt x="24" y="106"/>
                  </a:lnTo>
                  <a:lnTo>
                    <a:pt x="24" y="105"/>
                  </a:lnTo>
                  <a:close/>
                  <a:moveTo>
                    <a:pt x="35" y="101"/>
                  </a:moveTo>
                  <a:lnTo>
                    <a:pt x="35" y="102"/>
                  </a:lnTo>
                  <a:lnTo>
                    <a:pt x="34" y="102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2" y="99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4" y="99"/>
                  </a:lnTo>
                  <a:lnTo>
                    <a:pt x="35" y="100"/>
                  </a:lnTo>
                  <a:lnTo>
                    <a:pt x="35" y="101"/>
                  </a:lnTo>
                  <a:close/>
                  <a:moveTo>
                    <a:pt x="35" y="98"/>
                  </a:moveTo>
                  <a:lnTo>
                    <a:pt x="36" y="98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5" y="95"/>
                  </a:lnTo>
                  <a:lnTo>
                    <a:pt x="34" y="95"/>
                  </a:lnTo>
                  <a:lnTo>
                    <a:pt x="34" y="94"/>
                  </a:lnTo>
                  <a:lnTo>
                    <a:pt x="35" y="94"/>
                  </a:lnTo>
                  <a:lnTo>
                    <a:pt x="35" y="95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5" y="98"/>
                  </a:lnTo>
                  <a:close/>
                  <a:moveTo>
                    <a:pt x="26" y="98"/>
                  </a:moveTo>
                  <a:lnTo>
                    <a:pt x="26" y="99"/>
                  </a:lnTo>
                  <a:lnTo>
                    <a:pt x="25" y="99"/>
                  </a:lnTo>
                  <a:lnTo>
                    <a:pt x="25" y="100"/>
                  </a:lnTo>
                  <a:lnTo>
                    <a:pt x="24" y="99"/>
                  </a:lnTo>
                  <a:lnTo>
                    <a:pt x="24" y="100"/>
                  </a:lnTo>
                  <a:lnTo>
                    <a:pt x="23" y="100"/>
                  </a:lnTo>
                  <a:lnTo>
                    <a:pt x="23" y="99"/>
                  </a:lnTo>
                  <a:lnTo>
                    <a:pt x="24" y="99"/>
                  </a:lnTo>
                  <a:lnTo>
                    <a:pt x="24" y="98"/>
                  </a:lnTo>
                  <a:lnTo>
                    <a:pt x="23" y="98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2" y="98"/>
                  </a:lnTo>
                  <a:lnTo>
                    <a:pt x="22" y="99"/>
                  </a:lnTo>
                  <a:lnTo>
                    <a:pt x="22" y="98"/>
                  </a:lnTo>
                  <a:lnTo>
                    <a:pt x="22" y="96"/>
                  </a:lnTo>
                  <a:lnTo>
                    <a:pt x="22" y="95"/>
                  </a:lnTo>
                  <a:lnTo>
                    <a:pt x="23" y="95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5"/>
                  </a:lnTo>
                  <a:lnTo>
                    <a:pt x="25" y="96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5" y="98"/>
                  </a:lnTo>
                  <a:lnTo>
                    <a:pt x="26" y="98"/>
                  </a:lnTo>
                  <a:close/>
                  <a:moveTo>
                    <a:pt x="24" y="90"/>
                  </a:moveTo>
                  <a:lnTo>
                    <a:pt x="25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0"/>
                  </a:lnTo>
                  <a:close/>
                  <a:moveTo>
                    <a:pt x="29" y="90"/>
                  </a:moveTo>
                  <a:lnTo>
                    <a:pt x="29" y="89"/>
                  </a:lnTo>
                  <a:lnTo>
                    <a:pt x="30" y="89"/>
                  </a:lnTo>
                  <a:lnTo>
                    <a:pt x="30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8" y="94"/>
                  </a:lnTo>
                  <a:lnTo>
                    <a:pt x="28" y="95"/>
                  </a:lnTo>
                  <a:lnTo>
                    <a:pt x="26" y="95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5" y="95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8" y="93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8" y="92"/>
                  </a:lnTo>
                  <a:lnTo>
                    <a:pt x="29" y="90"/>
                  </a:lnTo>
                  <a:close/>
                  <a:moveTo>
                    <a:pt x="30" y="89"/>
                  </a:moveTo>
                  <a:lnTo>
                    <a:pt x="29" y="89"/>
                  </a:lnTo>
                  <a:lnTo>
                    <a:pt x="30" y="89"/>
                  </a:lnTo>
                  <a:close/>
                  <a:moveTo>
                    <a:pt x="30" y="88"/>
                  </a:moveTo>
                  <a:lnTo>
                    <a:pt x="30" y="89"/>
                  </a:lnTo>
                  <a:lnTo>
                    <a:pt x="30" y="88"/>
                  </a:lnTo>
                  <a:close/>
                  <a:moveTo>
                    <a:pt x="30" y="87"/>
                  </a:moveTo>
                  <a:lnTo>
                    <a:pt x="30" y="87"/>
                  </a:lnTo>
                  <a:lnTo>
                    <a:pt x="30" y="87"/>
                  </a:lnTo>
                  <a:close/>
                  <a:moveTo>
                    <a:pt x="30" y="84"/>
                  </a:moveTo>
                  <a:lnTo>
                    <a:pt x="30" y="86"/>
                  </a:lnTo>
                  <a:lnTo>
                    <a:pt x="30" y="84"/>
                  </a:lnTo>
                  <a:close/>
                  <a:moveTo>
                    <a:pt x="25" y="84"/>
                  </a:moveTo>
                  <a:lnTo>
                    <a:pt x="24" y="84"/>
                  </a:lnTo>
                  <a:lnTo>
                    <a:pt x="25" y="84"/>
                  </a:lnTo>
                  <a:close/>
                  <a:moveTo>
                    <a:pt x="18" y="83"/>
                  </a:moveTo>
                  <a:lnTo>
                    <a:pt x="19" y="83"/>
                  </a:lnTo>
                  <a:lnTo>
                    <a:pt x="18" y="84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6" y="84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8" y="83"/>
                  </a:lnTo>
                  <a:close/>
                  <a:moveTo>
                    <a:pt x="30" y="84"/>
                  </a:moveTo>
                  <a:lnTo>
                    <a:pt x="30" y="86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30" y="86"/>
                  </a:lnTo>
                  <a:lnTo>
                    <a:pt x="29" y="86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6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4" y="86"/>
                  </a:lnTo>
                  <a:lnTo>
                    <a:pt x="24" y="87"/>
                  </a:lnTo>
                  <a:lnTo>
                    <a:pt x="24" y="86"/>
                  </a:lnTo>
                  <a:lnTo>
                    <a:pt x="24" y="87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6" y="86"/>
                  </a:lnTo>
                  <a:lnTo>
                    <a:pt x="25" y="86"/>
                  </a:lnTo>
                  <a:lnTo>
                    <a:pt x="24" y="86"/>
                  </a:lnTo>
                  <a:lnTo>
                    <a:pt x="24" y="84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4" y="84"/>
                  </a:lnTo>
                  <a:lnTo>
                    <a:pt x="24" y="83"/>
                  </a:lnTo>
                  <a:lnTo>
                    <a:pt x="23" y="83"/>
                  </a:lnTo>
                  <a:lnTo>
                    <a:pt x="23" y="82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82"/>
                  </a:lnTo>
                  <a:lnTo>
                    <a:pt x="26" y="82"/>
                  </a:lnTo>
                  <a:lnTo>
                    <a:pt x="26" y="83"/>
                  </a:lnTo>
                  <a:lnTo>
                    <a:pt x="28" y="83"/>
                  </a:lnTo>
                  <a:lnTo>
                    <a:pt x="28" y="84"/>
                  </a:lnTo>
                  <a:lnTo>
                    <a:pt x="29" y="84"/>
                  </a:lnTo>
                  <a:lnTo>
                    <a:pt x="30" y="84"/>
                  </a:lnTo>
                  <a:lnTo>
                    <a:pt x="30" y="84"/>
                  </a:lnTo>
                  <a:close/>
                  <a:moveTo>
                    <a:pt x="22" y="81"/>
                  </a:moveTo>
                  <a:lnTo>
                    <a:pt x="22" y="82"/>
                  </a:lnTo>
                  <a:lnTo>
                    <a:pt x="20" y="82"/>
                  </a:lnTo>
                  <a:lnTo>
                    <a:pt x="20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2" y="81"/>
                  </a:lnTo>
                  <a:close/>
                  <a:moveTo>
                    <a:pt x="12" y="75"/>
                  </a:moveTo>
                  <a:lnTo>
                    <a:pt x="11" y="75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12" y="75"/>
                  </a:lnTo>
                  <a:close/>
                  <a:moveTo>
                    <a:pt x="23" y="74"/>
                  </a:moveTo>
                  <a:lnTo>
                    <a:pt x="24" y="74"/>
                  </a:lnTo>
                  <a:lnTo>
                    <a:pt x="24" y="75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22" y="74"/>
                  </a:lnTo>
                  <a:lnTo>
                    <a:pt x="23" y="74"/>
                  </a:lnTo>
                  <a:close/>
                  <a:moveTo>
                    <a:pt x="20" y="74"/>
                  </a:moveTo>
                  <a:lnTo>
                    <a:pt x="22" y="74"/>
                  </a:lnTo>
                  <a:lnTo>
                    <a:pt x="20" y="74"/>
                  </a:lnTo>
                  <a:close/>
                  <a:moveTo>
                    <a:pt x="26" y="69"/>
                  </a:moveTo>
                  <a:lnTo>
                    <a:pt x="28" y="69"/>
                  </a:lnTo>
                  <a:lnTo>
                    <a:pt x="26" y="69"/>
                  </a:lnTo>
                  <a:close/>
                  <a:moveTo>
                    <a:pt x="13" y="69"/>
                  </a:moveTo>
                  <a:lnTo>
                    <a:pt x="13" y="70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3" y="71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3" y="71"/>
                  </a:lnTo>
                  <a:lnTo>
                    <a:pt x="13" y="72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2" y="67"/>
                  </a:lnTo>
                  <a:lnTo>
                    <a:pt x="13" y="68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3" y="69"/>
                  </a:lnTo>
                  <a:close/>
                  <a:moveTo>
                    <a:pt x="13" y="65"/>
                  </a:moveTo>
                  <a:lnTo>
                    <a:pt x="13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5"/>
                  </a:lnTo>
                  <a:close/>
                  <a:moveTo>
                    <a:pt x="25" y="68"/>
                  </a:moveTo>
                  <a:lnTo>
                    <a:pt x="25" y="67"/>
                  </a:lnTo>
                  <a:lnTo>
                    <a:pt x="26" y="65"/>
                  </a:lnTo>
                  <a:lnTo>
                    <a:pt x="26" y="67"/>
                  </a:lnTo>
                  <a:lnTo>
                    <a:pt x="26" y="68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5" y="68"/>
                  </a:lnTo>
                  <a:close/>
                  <a:moveTo>
                    <a:pt x="14" y="62"/>
                  </a:moveTo>
                  <a:lnTo>
                    <a:pt x="16" y="62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4" y="62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4" y="63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4" y="65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1" y="63"/>
                  </a:lnTo>
                  <a:lnTo>
                    <a:pt x="11" y="64"/>
                  </a:lnTo>
                  <a:lnTo>
                    <a:pt x="10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4" y="62"/>
                  </a:lnTo>
                  <a:close/>
                  <a:moveTo>
                    <a:pt x="20" y="68"/>
                  </a:moveTo>
                  <a:lnTo>
                    <a:pt x="19" y="68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9" y="65"/>
                  </a:lnTo>
                  <a:lnTo>
                    <a:pt x="19" y="67"/>
                  </a:lnTo>
                  <a:lnTo>
                    <a:pt x="20" y="67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3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8" y="70"/>
                  </a:lnTo>
                  <a:lnTo>
                    <a:pt x="29" y="69"/>
                  </a:lnTo>
                  <a:lnTo>
                    <a:pt x="29" y="70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2"/>
                  </a:lnTo>
                  <a:lnTo>
                    <a:pt x="26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0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2" y="67"/>
                  </a:lnTo>
                  <a:lnTo>
                    <a:pt x="20" y="68"/>
                  </a:lnTo>
                  <a:lnTo>
                    <a:pt x="20" y="67"/>
                  </a:lnTo>
                  <a:lnTo>
                    <a:pt x="20" y="68"/>
                  </a:lnTo>
                  <a:close/>
                  <a:moveTo>
                    <a:pt x="13" y="61"/>
                  </a:moveTo>
                  <a:lnTo>
                    <a:pt x="14" y="61"/>
                  </a:lnTo>
                  <a:lnTo>
                    <a:pt x="13" y="61"/>
                  </a:lnTo>
                  <a:close/>
                  <a:moveTo>
                    <a:pt x="0" y="58"/>
                  </a:moveTo>
                  <a:lnTo>
                    <a:pt x="1" y="59"/>
                  </a:lnTo>
                  <a:lnTo>
                    <a:pt x="0" y="59"/>
                  </a:lnTo>
                  <a:lnTo>
                    <a:pt x="0" y="58"/>
                  </a:lnTo>
                  <a:close/>
                  <a:moveTo>
                    <a:pt x="16" y="57"/>
                  </a:moveTo>
                  <a:lnTo>
                    <a:pt x="16" y="58"/>
                  </a:lnTo>
                  <a:lnTo>
                    <a:pt x="14" y="58"/>
                  </a:lnTo>
                  <a:lnTo>
                    <a:pt x="16" y="57"/>
                  </a:lnTo>
                  <a:lnTo>
                    <a:pt x="14" y="57"/>
                  </a:lnTo>
                  <a:lnTo>
                    <a:pt x="16" y="57"/>
                  </a:lnTo>
                  <a:close/>
                  <a:moveTo>
                    <a:pt x="17" y="52"/>
                  </a:moveTo>
                  <a:lnTo>
                    <a:pt x="17" y="51"/>
                  </a:lnTo>
                  <a:lnTo>
                    <a:pt x="18" y="52"/>
                  </a:lnTo>
                  <a:lnTo>
                    <a:pt x="17" y="52"/>
                  </a:lnTo>
                  <a:close/>
                  <a:moveTo>
                    <a:pt x="17" y="61"/>
                  </a:moveTo>
                  <a:lnTo>
                    <a:pt x="16" y="61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4" y="59"/>
                  </a:lnTo>
                  <a:lnTo>
                    <a:pt x="16" y="58"/>
                  </a:lnTo>
                  <a:lnTo>
                    <a:pt x="17" y="58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4" y="55"/>
                  </a:lnTo>
                  <a:lnTo>
                    <a:pt x="14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8" y="52"/>
                  </a:lnTo>
                  <a:lnTo>
                    <a:pt x="18" y="53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49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4" y="47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5" y="51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22" y="55"/>
                  </a:lnTo>
                  <a:lnTo>
                    <a:pt x="20" y="55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0" y="57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9" y="58"/>
                  </a:lnTo>
                  <a:lnTo>
                    <a:pt x="18" y="57"/>
                  </a:lnTo>
                  <a:lnTo>
                    <a:pt x="18" y="58"/>
                  </a:lnTo>
                  <a:lnTo>
                    <a:pt x="18" y="59"/>
                  </a:lnTo>
                  <a:lnTo>
                    <a:pt x="17" y="58"/>
                  </a:lnTo>
                  <a:lnTo>
                    <a:pt x="18" y="59"/>
                  </a:lnTo>
                  <a:lnTo>
                    <a:pt x="17" y="59"/>
                  </a:lnTo>
                  <a:lnTo>
                    <a:pt x="17" y="61"/>
                  </a:lnTo>
                  <a:close/>
                  <a:moveTo>
                    <a:pt x="57" y="40"/>
                  </a:moveTo>
                  <a:lnTo>
                    <a:pt x="57" y="41"/>
                  </a:lnTo>
                  <a:lnTo>
                    <a:pt x="56" y="41"/>
                  </a:lnTo>
                  <a:lnTo>
                    <a:pt x="56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7" y="40"/>
                  </a:lnTo>
                  <a:close/>
                  <a:moveTo>
                    <a:pt x="54" y="40"/>
                  </a:moveTo>
                  <a:lnTo>
                    <a:pt x="55" y="40"/>
                  </a:lnTo>
                  <a:lnTo>
                    <a:pt x="54" y="41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4" y="40"/>
                  </a:lnTo>
                  <a:close/>
                  <a:moveTo>
                    <a:pt x="59" y="37"/>
                  </a:moveTo>
                  <a:lnTo>
                    <a:pt x="59" y="38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8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5" y="34"/>
                  </a:lnTo>
                  <a:lnTo>
                    <a:pt x="56" y="34"/>
                  </a:lnTo>
                  <a:lnTo>
                    <a:pt x="56" y="35"/>
                  </a:lnTo>
                  <a:lnTo>
                    <a:pt x="55" y="37"/>
                  </a:lnTo>
                  <a:lnTo>
                    <a:pt x="56" y="37"/>
                  </a:lnTo>
                  <a:lnTo>
                    <a:pt x="57" y="37"/>
                  </a:lnTo>
                  <a:lnTo>
                    <a:pt x="59" y="37"/>
                  </a:lnTo>
                  <a:lnTo>
                    <a:pt x="59" y="38"/>
                  </a:lnTo>
                  <a:lnTo>
                    <a:pt x="59" y="37"/>
                  </a:lnTo>
                  <a:lnTo>
                    <a:pt x="59" y="37"/>
                  </a:lnTo>
                  <a:close/>
                  <a:moveTo>
                    <a:pt x="60" y="34"/>
                  </a:moveTo>
                  <a:lnTo>
                    <a:pt x="60" y="35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60" y="34"/>
                  </a:lnTo>
                  <a:lnTo>
                    <a:pt x="59" y="33"/>
                  </a:lnTo>
                  <a:lnTo>
                    <a:pt x="60" y="33"/>
                  </a:lnTo>
                  <a:lnTo>
                    <a:pt x="60" y="34"/>
                  </a:lnTo>
                  <a:close/>
                  <a:moveTo>
                    <a:pt x="56" y="34"/>
                  </a:moveTo>
                  <a:lnTo>
                    <a:pt x="55" y="33"/>
                  </a:lnTo>
                  <a:lnTo>
                    <a:pt x="56" y="32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6" y="33"/>
                  </a:lnTo>
                  <a:lnTo>
                    <a:pt x="56" y="34"/>
                  </a:lnTo>
                  <a:close/>
                  <a:moveTo>
                    <a:pt x="59" y="32"/>
                  </a:moveTo>
                  <a:lnTo>
                    <a:pt x="59" y="33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2"/>
                  </a:lnTo>
                  <a:close/>
                  <a:moveTo>
                    <a:pt x="61" y="31"/>
                  </a:moveTo>
                  <a:lnTo>
                    <a:pt x="61" y="30"/>
                  </a:lnTo>
                  <a:lnTo>
                    <a:pt x="62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60" y="31"/>
                  </a:lnTo>
                  <a:lnTo>
                    <a:pt x="61" y="31"/>
                  </a:lnTo>
                  <a:close/>
                  <a:moveTo>
                    <a:pt x="56" y="30"/>
                  </a:moveTo>
                  <a:lnTo>
                    <a:pt x="57" y="30"/>
                  </a:lnTo>
                  <a:lnTo>
                    <a:pt x="56" y="30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6" y="31"/>
                  </a:lnTo>
                  <a:lnTo>
                    <a:pt x="56" y="30"/>
                  </a:lnTo>
                  <a:close/>
                  <a:moveTo>
                    <a:pt x="69" y="27"/>
                  </a:moveTo>
                  <a:lnTo>
                    <a:pt x="69" y="26"/>
                  </a:lnTo>
                  <a:lnTo>
                    <a:pt x="71" y="26"/>
                  </a:lnTo>
                  <a:lnTo>
                    <a:pt x="69" y="26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69" y="27"/>
                  </a:lnTo>
                  <a:close/>
                  <a:moveTo>
                    <a:pt x="79" y="4"/>
                  </a:moveTo>
                  <a:lnTo>
                    <a:pt x="78" y="4"/>
                  </a:lnTo>
                  <a:lnTo>
                    <a:pt x="78" y="6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9" y="4"/>
                  </a:lnTo>
                  <a:close/>
                  <a:moveTo>
                    <a:pt x="75" y="8"/>
                  </a:moveTo>
                  <a:lnTo>
                    <a:pt x="75" y="9"/>
                  </a:lnTo>
                  <a:lnTo>
                    <a:pt x="74" y="9"/>
                  </a:lnTo>
                  <a:lnTo>
                    <a:pt x="74" y="10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5"/>
                  </a:lnTo>
                  <a:lnTo>
                    <a:pt x="73" y="14"/>
                  </a:lnTo>
                  <a:lnTo>
                    <a:pt x="73" y="13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3" y="12"/>
                  </a:lnTo>
                  <a:lnTo>
                    <a:pt x="72" y="12"/>
                  </a:lnTo>
                  <a:lnTo>
                    <a:pt x="73" y="13"/>
                  </a:lnTo>
                  <a:lnTo>
                    <a:pt x="72" y="13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71" y="13"/>
                  </a:lnTo>
                  <a:lnTo>
                    <a:pt x="72" y="13"/>
                  </a:lnTo>
                  <a:lnTo>
                    <a:pt x="71" y="12"/>
                  </a:lnTo>
                  <a:lnTo>
                    <a:pt x="71" y="13"/>
                  </a:lnTo>
                  <a:lnTo>
                    <a:pt x="69" y="13"/>
                  </a:lnTo>
                  <a:lnTo>
                    <a:pt x="69" y="12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2" y="9"/>
                  </a:lnTo>
                  <a:lnTo>
                    <a:pt x="72" y="8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71" y="7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3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7"/>
                  </a:lnTo>
                  <a:lnTo>
                    <a:pt x="73" y="8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5" y="8"/>
                  </a:lnTo>
                  <a:close/>
                  <a:moveTo>
                    <a:pt x="77" y="2"/>
                  </a:moveTo>
                  <a:lnTo>
                    <a:pt x="77" y="3"/>
                  </a:lnTo>
                  <a:lnTo>
                    <a:pt x="75" y="3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4" y="4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7" y="2"/>
                  </a:lnTo>
                  <a:close/>
                  <a:moveTo>
                    <a:pt x="78" y="2"/>
                  </a:moveTo>
                  <a:lnTo>
                    <a:pt x="77" y="3"/>
                  </a:lnTo>
                  <a:lnTo>
                    <a:pt x="77" y="2"/>
                  </a:lnTo>
                  <a:lnTo>
                    <a:pt x="77" y="1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3"/>
                  </a:lnTo>
                  <a:lnTo>
                    <a:pt x="78" y="2"/>
                  </a:lnTo>
                  <a:close/>
                  <a:moveTo>
                    <a:pt x="73" y="15"/>
                  </a:moveTo>
                  <a:lnTo>
                    <a:pt x="73" y="16"/>
                  </a:lnTo>
                  <a:lnTo>
                    <a:pt x="73" y="15"/>
                  </a:lnTo>
                  <a:lnTo>
                    <a:pt x="73" y="16"/>
                  </a:lnTo>
                  <a:lnTo>
                    <a:pt x="73" y="15"/>
                  </a:lnTo>
                  <a:close/>
                  <a:moveTo>
                    <a:pt x="66" y="14"/>
                  </a:moveTo>
                  <a:lnTo>
                    <a:pt x="65" y="15"/>
                  </a:lnTo>
                  <a:lnTo>
                    <a:pt x="65" y="14"/>
                  </a:lnTo>
                  <a:lnTo>
                    <a:pt x="66" y="14"/>
                  </a:lnTo>
                  <a:close/>
                  <a:moveTo>
                    <a:pt x="75" y="14"/>
                  </a:moveTo>
                  <a:lnTo>
                    <a:pt x="75" y="15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5" y="14"/>
                  </a:lnTo>
                  <a:close/>
                  <a:moveTo>
                    <a:pt x="77" y="9"/>
                  </a:moveTo>
                  <a:lnTo>
                    <a:pt x="78" y="9"/>
                  </a:lnTo>
                  <a:lnTo>
                    <a:pt x="77" y="9"/>
                  </a:lnTo>
                  <a:lnTo>
                    <a:pt x="77" y="10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3246">
              <a:extLst>
                <a:ext uri="{FF2B5EF4-FFF2-40B4-BE49-F238E27FC236}">
                  <a16:creationId xmlns:a16="http://schemas.microsoft.com/office/drawing/2014/main" id="{994147A7-405C-84ED-A1DD-F7A18F7BF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6489" y="1903413"/>
              <a:ext cx="136525" cy="138113"/>
            </a:xfrm>
            <a:custGeom>
              <a:avLst/>
              <a:gdLst>
                <a:gd name="T0" fmla="*/ 31 w 86"/>
                <a:gd name="T1" fmla="*/ 6 h 87"/>
                <a:gd name="T2" fmla="*/ 47 w 86"/>
                <a:gd name="T3" fmla="*/ 3 h 87"/>
                <a:gd name="T4" fmla="*/ 65 w 86"/>
                <a:gd name="T5" fmla="*/ 4 h 87"/>
                <a:gd name="T6" fmla="*/ 66 w 86"/>
                <a:gd name="T7" fmla="*/ 9 h 87"/>
                <a:gd name="T8" fmla="*/ 57 w 86"/>
                <a:gd name="T9" fmla="*/ 10 h 87"/>
                <a:gd name="T10" fmla="*/ 39 w 86"/>
                <a:gd name="T11" fmla="*/ 13 h 87"/>
                <a:gd name="T12" fmla="*/ 43 w 86"/>
                <a:gd name="T13" fmla="*/ 19 h 87"/>
                <a:gd name="T14" fmla="*/ 36 w 86"/>
                <a:gd name="T15" fmla="*/ 21 h 87"/>
                <a:gd name="T16" fmla="*/ 32 w 86"/>
                <a:gd name="T17" fmla="*/ 16 h 87"/>
                <a:gd name="T18" fmla="*/ 32 w 86"/>
                <a:gd name="T19" fmla="*/ 27 h 87"/>
                <a:gd name="T20" fmla="*/ 32 w 86"/>
                <a:gd name="T21" fmla="*/ 34 h 87"/>
                <a:gd name="T22" fmla="*/ 34 w 86"/>
                <a:gd name="T23" fmla="*/ 40 h 87"/>
                <a:gd name="T24" fmla="*/ 44 w 86"/>
                <a:gd name="T25" fmla="*/ 52 h 87"/>
                <a:gd name="T26" fmla="*/ 34 w 86"/>
                <a:gd name="T27" fmla="*/ 49 h 87"/>
                <a:gd name="T28" fmla="*/ 35 w 86"/>
                <a:gd name="T29" fmla="*/ 58 h 87"/>
                <a:gd name="T30" fmla="*/ 32 w 86"/>
                <a:gd name="T31" fmla="*/ 59 h 87"/>
                <a:gd name="T32" fmla="*/ 31 w 86"/>
                <a:gd name="T33" fmla="*/ 64 h 87"/>
                <a:gd name="T34" fmla="*/ 23 w 86"/>
                <a:gd name="T35" fmla="*/ 60 h 87"/>
                <a:gd name="T36" fmla="*/ 18 w 86"/>
                <a:gd name="T37" fmla="*/ 54 h 87"/>
                <a:gd name="T38" fmla="*/ 23 w 86"/>
                <a:gd name="T39" fmla="*/ 45 h 87"/>
                <a:gd name="T40" fmla="*/ 34 w 86"/>
                <a:gd name="T41" fmla="*/ 47 h 87"/>
                <a:gd name="T42" fmla="*/ 22 w 86"/>
                <a:gd name="T43" fmla="*/ 43 h 87"/>
                <a:gd name="T44" fmla="*/ 13 w 86"/>
                <a:gd name="T45" fmla="*/ 43 h 87"/>
                <a:gd name="T46" fmla="*/ 14 w 86"/>
                <a:gd name="T47" fmla="*/ 36 h 87"/>
                <a:gd name="T48" fmla="*/ 5 w 86"/>
                <a:gd name="T49" fmla="*/ 30 h 87"/>
                <a:gd name="T50" fmla="*/ 8 w 86"/>
                <a:gd name="T51" fmla="*/ 22 h 87"/>
                <a:gd name="T52" fmla="*/ 72 w 86"/>
                <a:gd name="T53" fmla="*/ 81 h 87"/>
                <a:gd name="T54" fmla="*/ 49 w 86"/>
                <a:gd name="T55" fmla="*/ 85 h 87"/>
                <a:gd name="T56" fmla="*/ 39 w 86"/>
                <a:gd name="T57" fmla="*/ 78 h 87"/>
                <a:gd name="T58" fmla="*/ 54 w 86"/>
                <a:gd name="T59" fmla="*/ 81 h 87"/>
                <a:gd name="T60" fmla="*/ 66 w 86"/>
                <a:gd name="T61" fmla="*/ 83 h 87"/>
                <a:gd name="T62" fmla="*/ 34 w 86"/>
                <a:gd name="T63" fmla="*/ 72 h 87"/>
                <a:gd name="T64" fmla="*/ 82 w 86"/>
                <a:gd name="T65" fmla="*/ 73 h 87"/>
                <a:gd name="T66" fmla="*/ 57 w 86"/>
                <a:gd name="T67" fmla="*/ 70 h 87"/>
                <a:gd name="T68" fmla="*/ 81 w 86"/>
                <a:gd name="T69" fmla="*/ 67 h 87"/>
                <a:gd name="T70" fmla="*/ 48 w 86"/>
                <a:gd name="T71" fmla="*/ 65 h 87"/>
                <a:gd name="T72" fmla="*/ 49 w 86"/>
                <a:gd name="T73" fmla="*/ 62 h 87"/>
                <a:gd name="T74" fmla="*/ 62 w 86"/>
                <a:gd name="T75" fmla="*/ 62 h 87"/>
                <a:gd name="T76" fmla="*/ 72 w 86"/>
                <a:gd name="T77" fmla="*/ 60 h 87"/>
                <a:gd name="T78" fmla="*/ 59 w 86"/>
                <a:gd name="T79" fmla="*/ 61 h 87"/>
                <a:gd name="T80" fmla="*/ 38 w 86"/>
                <a:gd name="T81" fmla="*/ 58 h 87"/>
                <a:gd name="T82" fmla="*/ 53 w 86"/>
                <a:gd name="T83" fmla="*/ 55 h 87"/>
                <a:gd name="T84" fmla="*/ 45 w 86"/>
                <a:gd name="T85" fmla="*/ 55 h 87"/>
                <a:gd name="T86" fmla="*/ 74 w 86"/>
                <a:gd name="T87" fmla="*/ 53 h 87"/>
                <a:gd name="T88" fmla="*/ 10 w 86"/>
                <a:gd name="T89" fmla="*/ 52 h 87"/>
                <a:gd name="T90" fmla="*/ 54 w 86"/>
                <a:gd name="T91" fmla="*/ 52 h 87"/>
                <a:gd name="T92" fmla="*/ 6 w 86"/>
                <a:gd name="T93" fmla="*/ 46 h 87"/>
                <a:gd name="T94" fmla="*/ 10 w 86"/>
                <a:gd name="T95" fmla="*/ 42 h 87"/>
                <a:gd name="T96" fmla="*/ 65 w 86"/>
                <a:gd name="T97" fmla="*/ 41 h 87"/>
                <a:gd name="T98" fmla="*/ 8 w 86"/>
                <a:gd name="T99" fmla="*/ 41 h 87"/>
                <a:gd name="T100" fmla="*/ 45 w 86"/>
                <a:gd name="T101" fmla="*/ 47 h 87"/>
                <a:gd name="T102" fmla="*/ 36 w 86"/>
                <a:gd name="T103" fmla="*/ 40 h 87"/>
                <a:gd name="T104" fmla="*/ 43 w 86"/>
                <a:gd name="T105" fmla="*/ 40 h 87"/>
                <a:gd name="T106" fmla="*/ 39 w 86"/>
                <a:gd name="T107" fmla="*/ 34 h 87"/>
                <a:gd name="T108" fmla="*/ 67 w 86"/>
                <a:gd name="T109" fmla="*/ 34 h 87"/>
                <a:gd name="T110" fmla="*/ 65 w 86"/>
                <a:gd name="T111" fmla="*/ 31 h 87"/>
                <a:gd name="T112" fmla="*/ 1 w 86"/>
                <a:gd name="T113" fmla="*/ 28 h 87"/>
                <a:gd name="T114" fmla="*/ 57 w 86"/>
                <a:gd name="T115" fmla="*/ 24 h 87"/>
                <a:gd name="T116" fmla="*/ 59 w 86"/>
                <a:gd name="T117" fmla="*/ 16 h 87"/>
                <a:gd name="T118" fmla="*/ 75 w 86"/>
                <a:gd name="T119" fmla="*/ 66 h 87"/>
                <a:gd name="T120" fmla="*/ 11 w 86"/>
                <a:gd name="T121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" h="87">
                  <a:moveTo>
                    <a:pt x="12" y="11"/>
                  </a:moveTo>
                  <a:lnTo>
                    <a:pt x="14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6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8" y="5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0"/>
                  </a:lnTo>
                  <a:lnTo>
                    <a:pt x="67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5" y="11"/>
                  </a:lnTo>
                  <a:lnTo>
                    <a:pt x="65" y="12"/>
                  </a:lnTo>
                  <a:lnTo>
                    <a:pt x="63" y="13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3" y="12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2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7" y="11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8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4" y="13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5" y="21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2" y="18"/>
                  </a:lnTo>
                  <a:lnTo>
                    <a:pt x="41" y="18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2" y="21"/>
                  </a:lnTo>
                  <a:lnTo>
                    <a:pt x="43" y="22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2" y="24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41" y="22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7" y="19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39" y="24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29" y="21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4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2" y="34"/>
                  </a:lnTo>
                  <a:lnTo>
                    <a:pt x="32" y="33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4" y="39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7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4" y="47"/>
                  </a:lnTo>
                  <a:lnTo>
                    <a:pt x="43" y="47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3" y="53"/>
                  </a:lnTo>
                  <a:lnTo>
                    <a:pt x="44" y="53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9"/>
                  </a:lnTo>
                  <a:lnTo>
                    <a:pt x="38" y="49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4" y="49"/>
                  </a:lnTo>
                  <a:lnTo>
                    <a:pt x="32" y="49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5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6" y="54"/>
                  </a:lnTo>
                  <a:lnTo>
                    <a:pt x="37" y="55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6"/>
                  </a:lnTo>
                  <a:lnTo>
                    <a:pt x="35" y="56"/>
                  </a:lnTo>
                  <a:lnTo>
                    <a:pt x="35" y="58"/>
                  </a:lnTo>
                  <a:lnTo>
                    <a:pt x="35" y="56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4" y="56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4" y="55"/>
                  </a:lnTo>
                  <a:lnTo>
                    <a:pt x="32" y="55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1" y="55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8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60"/>
                  </a:lnTo>
                  <a:lnTo>
                    <a:pt x="32" y="61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2" y="65"/>
                  </a:lnTo>
                  <a:lnTo>
                    <a:pt x="34" y="65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7"/>
                  </a:lnTo>
                  <a:lnTo>
                    <a:pt x="34" y="67"/>
                  </a:lnTo>
                  <a:lnTo>
                    <a:pt x="35" y="67"/>
                  </a:lnTo>
                  <a:lnTo>
                    <a:pt x="35" y="68"/>
                  </a:lnTo>
                  <a:lnTo>
                    <a:pt x="34" y="68"/>
                  </a:lnTo>
                  <a:lnTo>
                    <a:pt x="34" y="67"/>
                  </a:lnTo>
                  <a:lnTo>
                    <a:pt x="32" y="67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5"/>
                  </a:lnTo>
                  <a:lnTo>
                    <a:pt x="31" y="64"/>
                  </a:lnTo>
                  <a:lnTo>
                    <a:pt x="30" y="64"/>
                  </a:lnTo>
                  <a:lnTo>
                    <a:pt x="29" y="64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29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28" y="65"/>
                  </a:lnTo>
                  <a:lnTo>
                    <a:pt x="26" y="65"/>
                  </a:lnTo>
                  <a:lnTo>
                    <a:pt x="26" y="64"/>
                  </a:lnTo>
                  <a:lnTo>
                    <a:pt x="25" y="62"/>
                  </a:lnTo>
                  <a:lnTo>
                    <a:pt x="25" y="61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3" y="61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2"/>
                  </a:lnTo>
                  <a:lnTo>
                    <a:pt x="20" y="64"/>
                  </a:lnTo>
                  <a:lnTo>
                    <a:pt x="20" y="62"/>
                  </a:lnTo>
                  <a:lnTo>
                    <a:pt x="20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19" y="61"/>
                  </a:lnTo>
                  <a:lnTo>
                    <a:pt x="19" y="60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20" y="58"/>
                  </a:lnTo>
                  <a:lnTo>
                    <a:pt x="20" y="56"/>
                  </a:lnTo>
                  <a:lnTo>
                    <a:pt x="19" y="55"/>
                  </a:lnTo>
                  <a:lnTo>
                    <a:pt x="18" y="54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close/>
                  <a:moveTo>
                    <a:pt x="44" y="87"/>
                  </a:moveTo>
                  <a:lnTo>
                    <a:pt x="43" y="87"/>
                  </a:lnTo>
                  <a:lnTo>
                    <a:pt x="44" y="87"/>
                  </a:lnTo>
                  <a:close/>
                  <a:moveTo>
                    <a:pt x="73" y="81"/>
                  </a:moveTo>
                  <a:lnTo>
                    <a:pt x="73" y="80"/>
                  </a:lnTo>
                  <a:lnTo>
                    <a:pt x="73" y="81"/>
                  </a:lnTo>
                  <a:lnTo>
                    <a:pt x="72" y="81"/>
                  </a:lnTo>
                  <a:lnTo>
                    <a:pt x="73" y="81"/>
                  </a:lnTo>
                  <a:close/>
                  <a:moveTo>
                    <a:pt x="66" y="83"/>
                  </a:moveTo>
                  <a:lnTo>
                    <a:pt x="66" y="84"/>
                  </a:lnTo>
                  <a:lnTo>
                    <a:pt x="66" y="85"/>
                  </a:lnTo>
                  <a:lnTo>
                    <a:pt x="66" y="86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2" y="86"/>
                  </a:lnTo>
                  <a:lnTo>
                    <a:pt x="61" y="86"/>
                  </a:lnTo>
                  <a:lnTo>
                    <a:pt x="60" y="86"/>
                  </a:lnTo>
                  <a:lnTo>
                    <a:pt x="59" y="86"/>
                  </a:lnTo>
                  <a:lnTo>
                    <a:pt x="57" y="86"/>
                  </a:lnTo>
                  <a:lnTo>
                    <a:pt x="56" y="86"/>
                  </a:lnTo>
                  <a:lnTo>
                    <a:pt x="56" y="87"/>
                  </a:lnTo>
                  <a:lnTo>
                    <a:pt x="55" y="87"/>
                  </a:lnTo>
                  <a:lnTo>
                    <a:pt x="54" y="87"/>
                  </a:lnTo>
                  <a:lnTo>
                    <a:pt x="50" y="87"/>
                  </a:lnTo>
                  <a:lnTo>
                    <a:pt x="51" y="87"/>
                  </a:lnTo>
                  <a:lnTo>
                    <a:pt x="51" y="86"/>
                  </a:lnTo>
                  <a:lnTo>
                    <a:pt x="50" y="85"/>
                  </a:lnTo>
                  <a:lnTo>
                    <a:pt x="49" y="85"/>
                  </a:lnTo>
                  <a:lnTo>
                    <a:pt x="48" y="85"/>
                  </a:lnTo>
                  <a:lnTo>
                    <a:pt x="48" y="84"/>
                  </a:lnTo>
                  <a:lnTo>
                    <a:pt x="48" y="85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3" y="84"/>
                  </a:lnTo>
                  <a:lnTo>
                    <a:pt x="42" y="84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39" y="84"/>
                  </a:lnTo>
                  <a:lnTo>
                    <a:pt x="38" y="84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8" y="79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1" y="79"/>
                  </a:lnTo>
                  <a:lnTo>
                    <a:pt x="39" y="79"/>
                  </a:lnTo>
                  <a:lnTo>
                    <a:pt x="39" y="78"/>
                  </a:lnTo>
                  <a:lnTo>
                    <a:pt x="41" y="78"/>
                  </a:lnTo>
                  <a:lnTo>
                    <a:pt x="41" y="79"/>
                  </a:lnTo>
                  <a:lnTo>
                    <a:pt x="42" y="79"/>
                  </a:lnTo>
                  <a:lnTo>
                    <a:pt x="42" y="80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4" y="79"/>
                  </a:lnTo>
                  <a:lnTo>
                    <a:pt x="45" y="79"/>
                  </a:lnTo>
                  <a:lnTo>
                    <a:pt x="45" y="80"/>
                  </a:lnTo>
                  <a:lnTo>
                    <a:pt x="44" y="80"/>
                  </a:lnTo>
                  <a:lnTo>
                    <a:pt x="43" y="80"/>
                  </a:lnTo>
                  <a:lnTo>
                    <a:pt x="44" y="80"/>
                  </a:lnTo>
                  <a:lnTo>
                    <a:pt x="45" y="80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8" y="81"/>
                  </a:lnTo>
                  <a:lnTo>
                    <a:pt x="49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3" y="81"/>
                  </a:lnTo>
                  <a:lnTo>
                    <a:pt x="54" y="81"/>
                  </a:lnTo>
                  <a:lnTo>
                    <a:pt x="55" y="81"/>
                  </a:lnTo>
                  <a:lnTo>
                    <a:pt x="56" y="83"/>
                  </a:lnTo>
                  <a:lnTo>
                    <a:pt x="56" y="81"/>
                  </a:lnTo>
                  <a:lnTo>
                    <a:pt x="57" y="83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9" y="83"/>
                  </a:lnTo>
                  <a:lnTo>
                    <a:pt x="60" y="81"/>
                  </a:lnTo>
                  <a:lnTo>
                    <a:pt x="61" y="81"/>
                  </a:lnTo>
                  <a:lnTo>
                    <a:pt x="61" y="83"/>
                  </a:lnTo>
                  <a:lnTo>
                    <a:pt x="61" y="84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4"/>
                  </a:lnTo>
                  <a:lnTo>
                    <a:pt x="62" y="84"/>
                  </a:lnTo>
                  <a:lnTo>
                    <a:pt x="63" y="84"/>
                  </a:lnTo>
                  <a:lnTo>
                    <a:pt x="65" y="84"/>
                  </a:lnTo>
                  <a:lnTo>
                    <a:pt x="65" y="83"/>
                  </a:lnTo>
                  <a:lnTo>
                    <a:pt x="66" y="83"/>
                  </a:lnTo>
                  <a:close/>
                  <a:moveTo>
                    <a:pt x="75" y="80"/>
                  </a:moveTo>
                  <a:lnTo>
                    <a:pt x="75" y="81"/>
                  </a:lnTo>
                  <a:lnTo>
                    <a:pt x="74" y="81"/>
                  </a:lnTo>
                  <a:lnTo>
                    <a:pt x="74" y="80"/>
                  </a:lnTo>
                  <a:lnTo>
                    <a:pt x="74" y="79"/>
                  </a:lnTo>
                  <a:lnTo>
                    <a:pt x="74" y="78"/>
                  </a:lnTo>
                  <a:lnTo>
                    <a:pt x="75" y="77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5" y="80"/>
                  </a:lnTo>
                  <a:close/>
                  <a:moveTo>
                    <a:pt x="36" y="76"/>
                  </a:moveTo>
                  <a:lnTo>
                    <a:pt x="36" y="74"/>
                  </a:lnTo>
                  <a:lnTo>
                    <a:pt x="36" y="76"/>
                  </a:lnTo>
                  <a:close/>
                  <a:moveTo>
                    <a:pt x="32" y="70"/>
                  </a:moveTo>
                  <a:lnTo>
                    <a:pt x="34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2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70"/>
                  </a:lnTo>
                  <a:close/>
                  <a:moveTo>
                    <a:pt x="61" y="68"/>
                  </a:moveTo>
                  <a:lnTo>
                    <a:pt x="61" y="68"/>
                  </a:lnTo>
                  <a:lnTo>
                    <a:pt x="61" y="70"/>
                  </a:lnTo>
                  <a:lnTo>
                    <a:pt x="61" y="68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1" y="68"/>
                  </a:lnTo>
                  <a:close/>
                  <a:moveTo>
                    <a:pt x="86" y="68"/>
                  </a:moveTo>
                  <a:lnTo>
                    <a:pt x="86" y="70"/>
                  </a:lnTo>
                  <a:lnTo>
                    <a:pt x="85" y="70"/>
                  </a:lnTo>
                  <a:lnTo>
                    <a:pt x="85" y="71"/>
                  </a:lnTo>
                  <a:lnTo>
                    <a:pt x="85" y="72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1" y="74"/>
                  </a:lnTo>
                  <a:lnTo>
                    <a:pt x="81" y="76"/>
                  </a:lnTo>
                  <a:lnTo>
                    <a:pt x="81" y="74"/>
                  </a:lnTo>
                  <a:lnTo>
                    <a:pt x="80" y="74"/>
                  </a:lnTo>
                  <a:lnTo>
                    <a:pt x="81" y="74"/>
                  </a:lnTo>
                  <a:lnTo>
                    <a:pt x="81" y="73"/>
                  </a:lnTo>
                  <a:lnTo>
                    <a:pt x="81" y="72"/>
                  </a:lnTo>
                  <a:lnTo>
                    <a:pt x="80" y="72"/>
                  </a:lnTo>
                  <a:lnTo>
                    <a:pt x="81" y="71"/>
                  </a:lnTo>
                  <a:lnTo>
                    <a:pt x="81" y="70"/>
                  </a:lnTo>
                  <a:lnTo>
                    <a:pt x="82" y="70"/>
                  </a:lnTo>
                  <a:lnTo>
                    <a:pt x="84" y="70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6" y="68"/>
                  </a:lnTo>
                  <a:close/>
                  <a:moveTo>
                    <a:pt x="57" y="67"/>
                  </a:moveTo>
                  <a:lnTo>
                    <a:pt x="59" y="68"/>
                  </a:lnTo>
                  <a:lnTo>
                    <a:pt x="59" y="70"/>
                  </a:lnTo>
                  <a:lnTo>
                    <a:pt x="57" y="70"/>
                  </a:lnTo>
                  <a:lnTo>
                    <a:pt x="57" y="68"/>
                  </a:lnTo>
                  <a:lnTo>
                    <a:pt x="57" y="70"/>
                  </a:lnTo>
                  <a:lnTo>
                    <a:pt x="57" y="68"/>
                  </a:lnTo>
                  <a:lnTo>
                    <a:pt x="59" y="68"/>
                  </a:lnTo>
                  <a:lnTo>
                    <a:pt x="57" y="68"/>
                  </a:lnTo>
                  <a:lnTo>
                    <a:pt x="57" y="67"/>
                  </a:lnTo>
                  <a:close/>
                  <a:moveTo>
                    <a:pt x="78" y="68"/>
                  </a:moveTo>
                  <a:lnTo>
                    <a:pt x="76" y="68"/>
                  </a:lnTo>
                  <a:lnTo>
                    <a:pt x="76" y="67"/>
                  </a:lnTo>
                  <a:lnTo>
                    <a:pt x="78" y="68"/>
                  </a:lnTo>
                  <a:close/>
                  <a:moveTo>
                    <a:pt x="67" y="66"/>
                  </a:moveTo>
                  <a:lnTo>
                    <a:pt x="68" y="66"/>
                  </a:lnTo>
                  <a:lnTo>
                    <a:pt x="67" y="66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6" y="66"/>
                  </a:lnTo>
                  <a:lnTo>
                    <a:pt x="67" y="66"/>
                  </a:lnTo>
                  <a:close/>
                  <a:moveTo>
                    <a:pt x="82" y="66"/>
                  </a:moveTo>
                  <a:lnTo>
                    <a:pt x="82" y="67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1" y="66"/>
                  </a:lnTo>
                  <a:lnTo>
                    <a:pt x="82" y="65"/>
                  </a:lnTo>
                  <a:lnTo>
                    <a:pt x="82" y="66"/>
                  </a:lnTo>
                  <a:lnTo>
                    <a:pt x="81" y="66"/>
                  </a:lnTo>
                  <a:lnTo>
                    <a:pt x="82" y="66"/>
                  </a:lnTo>
                  <a:close/>
                  <a:moveTo>
                    <a:pt x="53" y="65"/>
                  </a:moveTo>
                  <a:lnTo>
                    <a:pt x="53" y="66"/>
                  </a:lnTo>
                  <a:lnTo>
                    <a:pt x="51" y="65"/>
                  </a:lnTo>
                  <a:lnTo>
                    <a:pt x="53" y="65"/>
                  </a:lnTo>
                  <a:close/>
                  <a:moveTo>
                    <a:pt x="55" y="65"/>
                  </a:moveTo>
                  <a:lnTo>
                    <a:pt x="54" y="66"/>
                  </a:lnTo>
                  <a:lnTo>
                    <a:pt x="55" y="65"/>
                  </a:lnTo>
                  <a:close/>
                  <a:moveTo>
                    <a:pt x="20" y="64"/>
                  </a:moveTo>
                  <a:lnTo>
                    <a:pt x="20" y="65"/>
                  </a:lnTo>
                  <a:lnTo>
                    <a:pt x="20" y="64"/>
                  </a:lnTo>
                  <a:close/>
                  <a:moveTo>
                    <a:pt x="48" y="64"/>
                  </a:moveTo>
                  <a:lnTo>
                    <a:pt x="49" y="64"/>
                  </a:lnTo>
                  <a:lnTo>
                    <a:pt x="49" y="65"/>
                  </a:lnTo>
                  <a:lnTo>
                    <a:pt x="48" y="65"/>
                  </a:lnTo>
                  <a:lnTo>
                    <a:pt x="47" y="65"/>
                  </a:lnTo>
                  <a:lnTo>
                    <a:pt x="47" y="64"/>
                  </a:lnTo>
                  <a:lnTo>
                    <a:pt x="47" y="65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8" y="64"/>
                  </a:lnTo>
                  <a:close/>
                  <a:moveTo>
                    <a:pt x="50" y="64"/>
                  </a:moveTo>
                  <a:lnTo>
                    <a:pt x="49" y="64"/>
                  </a:lnTo>
                  <a:lnTo>
                    <a:pt x="50" y="64"/>
                  </a:lnTo>
                  <a:close/>
                  <a:moveTo>
                    <a:pt x="56" y="65"/>
                  </a:moveTo>
                  <a:lnTo>
                    <a:pt x="56" y="64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6" y="65"/>
                  </a:lnTo>
                  <a:close/>
                  <a:moveTo>
                    <a:pt x="49" y="62"/>
                  </a:moveTo>
                  <a:lnTo>
                    <a:pt x="49" y="64"/>
                  </a:lnTo>
                  <a:lnTo>
                    <a:pt x="48" y="64"/>
                  </a:lnTo>
                  <a:lnTo>
                    <a:pt x="49" y="62"/>
                  </a:lnTo>
                  <a:close/>
                  <a:moveTo>
                    <a:pt x="57" y="62"/>
                  </a:moveTo>
                  <a:lnTo>
                    <a:pt x="59" y="62"/>
                  </a:lnTo>
                  <a:lnTo>
                    <a:pt x="57" y="62"/>
                  </a:lnTo>
                  <a:close/>
                  <a:moveTo>
                    <a:pt x="76" y="62"/>
                  </a:moveTo>
                  <a:lnTo>
                    <a:pt x="75" y="62"/>
                  </a:lnTo>
                  <a:lnTo>
                    <a:pt x="75" y="64"/>
                  </a:lnTo>
                  <a:lnTo>
                    <a:pt x="74" y="64"/>
                  </a:lnTo>
                  <a:lnTo>
                    <a:pt x="73" y="64"/>
                  </a:lnTo>
                  <a:lnTo>
                    <a:pt x="73" y="65"/>
                  </a:lnTo>
                  <a:lnTo>
                    <a:pt x="72" y="65"/>
                  </a:lnTo>
                  <a:lnTo>
                    <a:pt x="73" y="64"/>
                  </a:lnTo>
                  <a:lnTo>
                    <a:pt x="74" y="62"/>
                  </a:lnTo>
                  <a:lnTo>
                    <a:pt x="75" y="62"/>
                  </a:lnTo>
                  <a:lnTo>
                    <a:pt x="76" y="62"/>
                  </a:lnTo>
                  <a:close/>
                  <a:moveTo>
                    <a:pt x="60" y="62"/>
                  </a:moveTo>
                  <a:lnTo>
                    <a:pt x="61" y="62"/>
                  </a:lnTo>
                  <a:lnTo>
                    <a:pt x="60" y="62"/>
                  </a:lnTo>
                  <a:close/>
                  <a:moveTo>
                    <a:pt x="62" y="61"/>
                  </a:moveTo>
                  <a:lnTo>
                    <a:pt x="63" y="61"/>
                  </a:lnTo>
                  <a:lnTo>
                    <a:pt x="63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2"/>
                  </a:lnTo>
                  <a:lnTo>
                    <a:pt x="62" y="62"/>
                  </a:lnTo>
                  <a:lnTo>
                    <a:pt x="62" y="61"/>
                  </a:lnTo>
                  <a:close/>
                  <a:moveTo>
                    <a:pt x="54" y="61"/>
                  </a:moveTo>
                  <a:lnTo>
                    <a:pt x="54" y="60"/>
                  </a:lnTo>
                  <a:lnTo>
                    <a:pt x="54" y="61"/>
                  </a:lnTo>
                  <a:close/>
                  <a:moveTo>
                    <a:pt x="50" y="60"/>
                  </a:moveTo>
                  <a:lnTo>
                    <a:pt x="50" y="61"/>
                  </a:lnTo>
                  <a:lnTo>
                    <a:pt x="51" y="61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50" y="60"/>
                  </a:lnTo>
                  <a:close/>
                  <a:moveTo>
                    <a:pt x="72" y="61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2" y="60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4" y="60"/>
                  </a:lnTo>
                  <a:lnTo>
                    <a:pt x="74" y="61"/>
                  </a:lnTo>
                  <a:lnTo>
                    <a:pt x="73" y="61"/>
                  </a:lnTo>
                  <a:lnTo>
                    <a:pt x="72" y="61"/>
                  </a:lnTo>
                  <a:close/>
                  <a:moveTo>
                    <a:pt x="61" y="59"/>
                  </a:moveTo>
                  <a:lnTo>
                    <a:pt x="61" y="60"/>
                  </a:lnTo>
                  <a:lnTo>
                    <a:pt x="61" y="59"/>
                  </a:lnTo>
                  <a:close/>
                  <a:moveTo>
                    <a:pt x="56" y="60"/>
                  </a:moveTo>
                  <a:lnTo>
                    <a:pt x="55" y="61"/>
                  </a:lnTo>
                  <a:lnTo>
                    <a:pt x="55" y="60"/>
                  </a:lnTo>
                  <a:lnTo>
                    <a:pt x="55" y="59"/>
                  </a:lnTo>
                  <a:lnTo>
                    <a:pt x="56" y="59"/>
                  </a:lnTo>
                  <a:lnTo>
                    <a:pt x="56" y="60"/>
                  </a:lnTo>
                  <a:close/>
                  <a:moveTo>
                    <a:pt x="59" y="59"/>
                  </a:moveTo>
                  <a:lnTo>
                    <a:pt x="60" y="59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59" y="61"/>
                  </a:lnTo>
                  <a:lnTo>
                    <a:pt x="57" y="61"/>
                  </a:lnTo>
                  <a:lnTo>
                    <a:pt x="57" y="60"/>
                  </a:lnTo>
                  <a:lnTo>
                    <a:pt x="57" y="59"/>
                  </a:lnTo>
                  <a:lnTo>
                    <a:pt x="59" y="59"/>
                  </a:lnTo>
                  <a:lnTo>
                    <a:pt x="59" y="59"/>
                  </a:lnTo>
                  <a:close/>
                  <a:moveTo>
                    <a:pt x="48" y="59"/>
                  </a:moveTo>
                  <a:lnTo>
                    <a:pt x="48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8" y="59"/>
                  </a:lnTo>
                  <a:close/>
                  <a:moveTo>
                    <a:pt x="34" y="58"/>
                  </a:moveTo>
                  <a:lnTo>
                    <a:pt x="34" y="59"/>
                  </a:lnTo>
                  <a:lnTo>
                    <a:pt x="35" y="59"/>
                  </a:lnTo>
                  <a:lnTo>
                    <a:pt x="34" y="59"/>
                  </a:lnTo>
                  <a:lnTo>
                    <a:pt x="34" y="58"/>
                  </a:lnTo>
                  <a:close/>
                  <a:moveTo>
                    <a:pt x="38" y="56"/>
                  </a:moveTo>
                  <a:lnTo>
                    <a:pt x="38" y="58"/>
                  </a:lnTo>
                  <a:lnTo>
                    <a:pt x="37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6"/>
                  </a:lnTo>
                  <a:close/>
                  <a:moveTo>
                    <a:pt x="47" y="56"/>
                  </a:moveTo>
                  <a:lnTo>
                    <a:pt x="48" y="55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7" y="56"/>
                  </a:lnTo>
                  <a:close/>
                  <a:moveTo>
                    <a:pt x="57" y="56"/>
                  </a:moveTo>
                  <a:lnTo>
                    <a:pt x="56" y="56"/>
                  </a:lnTo>
                  <a:lnTo>
                    <a:pt x="57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6"/>
                  </a:lnTo>
                  <a:lnTo>
                    <a:pt x="57" y="56"/>
                  </a:lnTo>
                  <a:close/>
                  <a:moveTo>
                    <a:pt x="53" y="56"/>
                  </a:moveTo>
                  <a:lnTo>
                    <a:pt x="53" y="58"/>
                  </a:lnTo>
                  <a:lnTo>
                    <a:pt x="53" y="56"/>
                  </a:lnTo>
                  <a:lnTo>
                    <a:pt x="51" y="56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3" y="56"/>
                  </a:lnTo>
                  <a:close/>
                  <a:moveTo>
                    <a:pt x="37" y="54"/>
                  </a:moveTo>
                  <a:lnTo>
                    <a:pt x="37" y="55"/>
                  </a:lnTo>
                  <a:lnTo>
                    <a:pt x="38" y="55"/>
                  </a:lnTo>
                  <a:lnTo>
                    <a:pt x="37" y="55"/>
                  </a:lnTo>
                  <a:lnTo>
                    <a:pt x="37" y="54"/>
                  </a:lnTo>
                  <a:close/>
                  <a:moveTo>
                    <a:pt x="54" y="54"/>
                  </a:moveTo>
                  <a:lnTo>
                    <a:pt x="54" y="53"/>
                  </a:lnTo>
                  <a:lnTo>
                    <a:pt x="55" y="53"/>
                  </a:lnTo>
                  <a:lnTo>
                    <a:pt x="55" y="54"/>
                  </a:lnTo>
                  <a:lnTo>
                    <a:pt x="55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6" y="55"/>
                  </a:lnTo>
                  <a:lnTo>
                    <a:pt x="55" y="55"/>
                  </a:lnTo>
                  <a:lnTo>
                    <a:pt x="55" y="54"/>
                  </a:lnTo>
                  <a:lnTo>
                    <a:pt x="54" y="54"/>
                  </a:lnTo>
                  <a:close/>
                  <a:moveTo>
                    <a:pt x="47" y="53"/>
                  </a:moveTo>
                  <a:lnTo>
                    <a:pt x="47" y="54"/>
                  </a:lnTo>
                  <a:lnTo>
                    <a:pt x="47" y="55"/>
                  </a:lnTo>
                  <a:lnTo>
                    <a:pt x="45" y="55"/>
                  </a:lnTo>
                  <a:lnTo>
                    <a:pt x="45" y="54"/>
                  </a:lnTo>
                  <a:lnTo>
                    <a:pt x="45" y="53"/>
                  </a:lnTo>
                  <a:lnTo>
                    <a:pt x="47" y="53"/>
                  </a:lnTo>
                  <a:close/>
                  <a:moveTo>
                    <a:pt x="67" y="53"/>
                  </a:moveTo>
                  <a:lnTo>
                    <a:pt x="66" y="53"/>
                  </a:lnTo>
                  <a:lnTo>
                    <a:pt x="66" y="54"/>
                  </a:lnTo>
                  <a:lnTo>
                    <a:pt x="65" y="54"/>
                  </a:lnTo>
                  <a:lnTo>
                    <a:pt x="63" y="55"/>
                  </a:lnTo>
                  <a:lnTo>
                    <a:pt x="62" y="55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7" y="53"/>
                  </a:lnTo>
                  <a:close/>
                  <a:moveTo>
                    <a:pt x="38" y="52"/>
                  </a:moveTo>
                  <a:lnTo>
                    <a:pt x="38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74" y="53"/>
                  </a:moveTo>
                  <a:lnTo>
                    <a:pt x="74" y="52"/>
                  </a:lnTo>
                  <a:lnTo>
                    <a:pt x="74" y="53"/>
                  </a:lnTo>
                  <a:lnTo>
                    <a:pt x="73" y="53"/>
                  </a:lnTo>
                  <a:lnTo>
                    <a:pt x="72" y="53"/>
                  </a:lnTo>
                  <a:lnTo>
                    <a:pt x="70" y="53"/>
                  </a:lnTo>
                  <a:lnTo>
                    <a:pt x="69" y="53"/>
                  </a:lnTo>
                  <a:lnTo>
                    <a:pt x="69" y="52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3"/>
                  </a:lnTo>
                  <a:close/>
                  <a:moveTo>
                    <a:pt x="12" y="52"/>
                  </a:moveTo>
                  <a:lnTo>
                    <a:pt x="12" y="53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1" y="50"/>
                  </a:lnTo>
                  <a:lnTo>
                    <a:pt x="12" y="52"/>
                  </a:lnTo>
                  <a:close/>
                  <a:moveTo>
                    <a:pt x="54" y="52"/>
                  </a:moveTo>
                  <a:lnTo>
                    <a:pt x="53" y="53"/>
                  </a:lnTo>
                  <a:lnTo>
                    <a:pt x="53" y="52"/>
                  </a:lnTo>
                  <a:lnTo>
                    <a:pt x="51" y="52"/>
                  </a:lnTo>
                  <a:lnTo>
                    <a:pt x="51" y="50"/>
                  </a:lnTo>
                  <a:lnTo>
                    <a:pt x="51" y="52"/>
                  </a:lnTo>
                  <a:lnTo>
                    <a:pt x="51" y="50"/>
                  </a:lnTo>
                  <a:lnTo>
                    <a:pt x="50" y="50"/>
                  </a:lnTo>
                  <a:lnTo>
                    <a:pt x="50" y="49"/>
                  </a:lnTo>
                  <a:lnTo>
                    <a:pt x="51" y="49"/>
                  </a:lnTo>
                  <a:lnTo>
                    <a:pt x="53" y="50"/>
                  </a:lnTo>
                  <a:lnTo>
                    <a:pt x="54" y="52"/>
                  </a:lnTo>
                  <a:lnTo>
                    <a:pt x="53" y="52"/>
                  </a:lnTo>
                  <a:lnTo>
                    <a:pt x="54" y="52"/>
                  </a:lnTo>
                  <a:close/>
                  <a:moveTo>
                    <a:pt x="37" y="50"/>
                  </a:moveTo>
                  <a:lnTo>
                    <a:pt x="37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close/>
                  <a:moveTo>
                    <a:pt x="10" y="48"/>
                  </a:moveTo>
                  <a:lnTo>
                    <a:pt x="10" y="47"/>
                  </a:lnTo>
                  <a:lnTo>
                    <a:pt x="8" y="47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8" y="45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0" y="48"/>
                  </a:lnTo>
                  <a:close/>
                  <a:moveTo>
                    <a:pt x="10" y="43"/>
                  </a:moveTo>
                  <a:lnTo>
                    <a:pt x="10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3"/>
                  </a:lnTo>
                  <a:close/>
                  <a:moveTo>
                    <a:pt x="65" y="42"/>
                  </a:moveTo>
                  <a:lnTo>
                    <a:pt x="65" y="43"/>
                  </a:lnTo>
                  <a:lnTo>
                    <a:pt x="65" y="45"/>
                  </a:lnTo>
                  <a:lnTo>
                    <a:pt x="63" y="45"/>
                  </a:lnTo>
                  <a:lnTo>
                    <a:pt x="63" y="46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2" y="42"/>
                  </a:lnTo>
                  <a:lnTo>
                    <a:pt x="61" y="42"/>
                  </a:lnTo>
                  <a:lnTo>
                    <a:pt x="61" y="41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5" y="41"/>
                  </a:lnTo>
                  <a:lnTo>
                    <a:pt x="63" y="41"/>
                  </a:lnTo>
                  <a:lnTo>
                    <a:pt x="65" y="41"/>
                  </a:lnTo>
                  <a:lnTo>
                    <a:pt x="65" y="42"/>
                  </a:lnTo>
                  <a:close/>
                  <a:moveTo>
                    <a:pt x="60" y="41"/>
                  </a:moveTo>
                  <a:lnTo>
                    <a:pt x="60" y="42"/>
                  </a:lnTo>
                  <a:lnTo>
                    <a:pt x="60" y="41"/>
                  </a:lnTo>
                  <a:lnTo>
                    <a:pt x="59" y="41"/>
                  </a:lnTo>
                  <a:lnTo>
                    <a:pt x="60" y="41"/>
                  </a:lnTo>
                  <a:close/>
                  <a:moveTo>
                    <a:pt x="8" y="41"/>
                  </a:moveTo>
                  <a:lnTo>
                    <a:pt x="8" y="40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10" y="41"/>
                  </a:lnTo>
                  <a:lnTo>
                    <a:pt x="8" y="41"/>
                  </a:lnTo>
                  <a:close/>
                  <a:moveTo>
                    <a:pt x="50" y="39"/>
                  </a:moveTo>
                  <a:lnTo>
                    <a:pt x="49" y="39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50" y="39"/>
                  </a:lnTo>
                  <a:close/>
                  <a:moveTo>
                    <a:pt x="49" y="47"/>
                  </a:moveTo>
                  <a:lnTo>
                    <a:pt x="49" y="48"/>
                  </a:lnTo>
                  <a:lnTo>
                    <a:pt x="49" y="49"/>
                  </a:lnTo>
                  <a:lnTo>
                    <a:pt x="48" y="49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5" y="47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5" y="37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9" y="39"/>
                  </a:lnTo>
                  <a:lnTo>
                    <a:pt x="41" y="39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7" y="46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close/>
                  <a:moveTo>
                    <a:pt x="37" y="34"/>
                  </a:moveTo>
                  <a:lnTo>
                    <a:pt x="37" y="33"/>
                  </a:lnTo>
                  <a:lnTo>
                    <a:pt x="38" y="33"/>
                  </a:lnTo>
                  <a:lnTo>
                    <a:pt x="38" y="34"/>
                  </a:lnTo>
                  <a:lnTo>
                    <a:pt x="37" y="33"/>
                  </a:lnTo>
                  <a:lnTo>
                    <a:pt x="37" y="34"/>
                  </a:lnTo>
                  <a:close/>
                  <a:moveTo>
                    <a:pt x="39" y="34"/>
                  </a:moveTo>
                  <a:lnTo>
                    <a:pt x="39" y="33"/>
                  </a:lnTo>
                  <a:lnTo>
                    <a:pt x="38" y="33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41" y="34"/>
                  </a:lnTo>
                  <a:lnTo>
                    <a:pt x="39" y="35"/>
                  </a:lnTo>
                  <a:lnTo>
                    <a:pt x="39" y="34"/>
                  </a:lnTo>
                  <a:close/>
                  <a:moveTo>
                    <a:pt x="4" y="33"/>
                  </a:moveTo>
                  <a:lnTo>
                    <a:pt x="5" y="33"/>
                  </a:lnTo>
                  <a:lnTo>
                    <a:pt x="4" y="33"/>
                  </a:lnTo>
                  <a:close/>
                  <a:moveTo>
                    <a:pt x="42" y="33"/>
                  </a:moveTo>
                  <a:lnTo>
                    <a:pt x="42" y="34"/>
                  </a:lnTo>
                  <a:lnTo>
                    <a:pt x="41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2" y="33"/>
                  </a:lnTo>
                  <a:close/>
                  <a:moveTo>
                    <a:pt x="69" y="35"/>
                  </a:moveTo>
                  <a:lnTo>
                    <a:pt x="68" y="35"/>
                  </a:lnTo>
                  <a:lnTo>
                    <a:pt x="68" y="34"/>
                  </a:lnTo>
                  <a:lnTo>
                    <a:pt x="67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7" y="36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6" y="34"/>
                  </a:lnTo>
                  <a:lnTo>
                    <a:pt x="66" y="33"/>
                  </a:lnTo>
                  <a:lnTo>
                    <a:pt x="65" y="33"/>
                  </a:lnTo>
                  <a:lnTo>
                    <a:pt x="65" y="34"/>
                  </a:lnTo>
                  <a:lnTo>
                    <a:pt x="63" y="34"/>
                  </a:lnTo>
                  <a:lnTo>
                    <a:pt x="62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9" y="35"/>
                  </a:lnTo>
                  <a:close/>
                  <a:moveTo>
                    <a:pt x="54" y="29"/>
                  </a:moveTo>
                  <a:lnTo>
                    <a:pt x="54" y="30"/>
                  </a:lnTo>
                  <a:lnTo>
                    <a:pt x="53" y="30"/>
                  </a:lnTo>
                  <a:lnTo>
                    <a:pt x="53" y="29"/>
                  </a:lnTo>
                  <a:lnTo>
                    <a:pt x="54" y="29"/>
                  </a:lnTo>
                  <a:close/>
                  <a:moveTo>
                    <a:pt x="4" y="30"/>
                  </a:moveTo>
                  <a:lnTo>
                    <a:pt x="4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0"/>
                  </a:lnTo>
                  <a:close/>
                  <a:moveTo>
                    <a:pt x="59" y="23"/>
                  </a:moveTo>
                  <a:lnTo>
                    <a:pt x="57" y="23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7" y="23"/>
                  </a:lnTo>
                  <a:lnTo>
                    <a:pt x="59" y="23"/>
                  </a:lnTo>
                  <a:close/>
                  <a:moveTo>
                    <a:pt x="61" y="17"/>
                  </a:moveTo>
                  <a:lnTo>
                    <a:pt x="60" y="18"/>
                  </a:lnTo>
                  <a:lnTo>
                    <a:pt x="59" y="17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1" y="17"/>
                  </a:lnTo>
                  <a:close/>
                  <a:moveTo>
                    <a:pt x="51" y="13"/>
                  </a:moveTo>
                  <a:lnTo>
                    <a:pt x="51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1" y="13"/>
                  </a:lnTo>
                  <a:close/>
                  <a:moveTo>
                    <a:pt x="37" y="61"/>
                  </a:moveTo>
                  <a:lnTo>
                    <a:pt x="37" y="62"/>
                  </a:lnTo>
                  <a:lnTo>
                    <a:pt x="37" y="61"/>
                  </a:lnTo>
                  <a:close/>
                  <a:moveTo>
                    <a:pt x="79" y="71"/>
                  </a:moveTo>
                  <a:lnTo>
                    <a:pt x="80" y="71"/>
                  </a:lnTo>
                  <a:lnTo>
                    <a:pt x="79" y="71"/>
                  </a:lnTo>
                  <a:close/>
                  <a:moveTo>
                    <a:pt x="75" y="66"/>
                  </a:moveTo>
                  <a:lnTo>
                    <a:pt x="74" y="66"/>
                  </a:lnTo>
                  <a:lnTo>
                    <a:pt x="75" y="66"/>
                  </a:lnTo>
                  <a:close/>
                  <a:moveTo>
                    <a:pt x="72" y="59"/>
                  </a:moveTo>
                  <a:lnTo>
                    <a:pt x="70" y="59"/>
                  </a:lnTo>
                  <a:lnTo>
                    <a:pt x="70" y="59"/>
                  </a:lnTo>
                  <a:lnTo>
                    <a:pt x="72" y="59"/>
                  </a:lnTo>
                  <a:lnTo>
                    <a:pt x="72" y="59"/>
                  </a:lnTo>
                  <a:close/>
                  <a:moveTo>
                    <a:pt x="69" y="58"/>
                  </a:moveTo>
                  <a:lnTo>
                    <a:pt x="68" y="58"/>
                  </a:lnTo>
                  <a:lnTo>
                    <a:pt x="68" y="59"/>
                  </a:lnTo>
                  <a:lnTo>
                    <a:pt x="68" y="58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69" y="58"/>
                  </a:lnTo>
                  <a:close/>
                  <a:moveTo>
                    <a:pt x="12" y="40"/>
                  </a:moveTo>
                  <a:lnTo>
                    <a:pt x="12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2" y="40"/>
                  </a:lnTo>
                  <a:close/>
                  <a:moveTo>
                    <a:pt x="11" y="40"/>
                  </a:moveTo>
                  <a:lnTo>
                    <a:pt x="11" y="41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1" y="40"/>
                  </a:lnTo>
                  <a:close/>
                  <a:moveTo>
                    <a:pt x="44" y="30"/>
                  </a:moveTo>
                  <a:lnTo>
                    <a:pt x="44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4" y="3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3247">
              <a:extLst>
                <a:ext uri="{FF2B5EF4-FFF2-40B4-BE49-F238E27FC236}">
                  <a16:creationId xmlns:a16="http://schemas.microsoft.com/office/drawing/2014/main" id="{5FF2DA88-7ED1-4D14-B828-D6CEE9A4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1" y="2763838"/>
              <a:ext cx="187325" cy="158750"/>
            </a:xfrm>
            <a:custGeom>
              <a:avLst/>
              <a:gdLst>
                <a:gd name="T0" fmla="*/ 113 w 118"/>
                <a:gd name="T1" fmla="*/ 13 h 100"/>
                <a:gd name="T2" fmla="*/ 114 w 118"/>
                <a:gd name="T3" fmla="*/ 19 h 100"/>
                <a:gd name="T4" fmla="*/ 117 w 118"/>
                <a:gd name="T5" fmla="*/ 24 h 100"/>
                <a:gd name="T6" fmla="*/ 114 w 118"/>
                <a:gd name="T7" fmla="*/ 30 h 100"/>
                <a:gd name="T8" fmla="*/ 114 w 118"/>
                <a:gd name="T9" fmla="*/ 36 h 100"/>
                <a:gd name="T10" fmla="*/ 115 w 118"/>
                <a:gd name="T11" fmla="*/ 42 h 100"/>
                <a:gd name="T12" fmla="*/ 110 w 118"/>
                <a:gd name="T13" fmla="*/ 47 h 100"/>
                <a:gd name="T14" fmla="*/ 110 w 118"/>
                <a:gd name="T15" fmla="*/ 53 h 100"/>
                <a:gd name="T16" fmla="*/ 110 w 118"/>
                <a:gd name="T17" fmla="*/ 57 h 100"/>
                <a:gd name="T18" fmla="*/ 111 w 118"/>
                <a:gd name="T19" fmla="*/ 60 h 100"/>
                <a:gd name="T20" fmla="*/ 100 w 118"/>
                <a:gd name="T21" fmla="*/ 63 h 100"/>
                <a:gd name="T22" fmla="*/ 93 w 118"/>
                <a:gd name="T23" fmla="*/ 65 h 100"/>
                <a:gd name="T24" fmla="*/ 82 w 118"/>
                <a:gd name="T25" fmla="*/ 68 h 100"/>
                <a:gd name="T26" fmla="*/ 83 w 118"/>
                <a:gd name="T27" fmla="*/ 75 h 100"/>
                <a:gd name="T28" fmla="*/ 75 w 118"/>
                <a:gd name="T29" fmla="*/ 77 h 100"/>
                <a:gd name="T30" fmla="*/ 69 w 118"/>
                <a:gd name="T31" fmla="*/ 80 h 100"/>
                <a:gd name="T32" fmla="*/ 62 w 118"/>
                <a:gd name="T33" fmla="*/ 88 h 100"/>
                <a:gd name="T34" fmla="*/ 52 w 118"/>
                <a:gd name="T35" fmla="*/ 97 h 100"/>
                <a:gd name="T36" fmla="*/ 47 w 118"/>
                <a:gd name="T37" fmla="*/ 100 h 100"/>
                <a:gd name="T38" fmla="*/ 40 w 118"/>
                <a:gd name="T39" fmla="*/ 99 h 100"/>
                <a:gd name="T40" fmla="*/ 33 w 118"/>
                <a:gd name="T41" fmla="*/ 98 h 100"/>
                <a:gd name="T42" fmla="*/ 26 w 118"/>
                <a:gd name="T43" fmla="*/ 94 h 100"/>
                <a:gd name="T44" fmla="*/ 18 w 118"/>
                <a:gd name="T45" fmla="*/ 96 h 100"/>
                <a:gd name="T46" fmla="*/ 9 w 118"/>
                <a:gd name="T47" fmla="*/ 92 h 100"/>
                <a:gd name="T48" fmla="*/ 5 w 118"/>
                <a:gd name="T49" fmla="*/ 87 h 100"/>
                <a:gd name="T50" fmla="*/ 0 w 118"/>
                <a:gd name="T51" fmla="*/ 82 h 100"/>
                <a:gd name="T52" fmla="*/ 0 w 118"/>
                <a:gd name="T53" fmla="*/ 74 h 100"/>
                <a:gd name="T54" fmla="*/ 0 w 118"/>
                <a:gd name="T55" fmla="*/ 62 h 100"/>
                <a:gd name="T56" fmla="*/ 0 w 118"/>
                <a:gd name="T57" fmla="*/ 50 h 100"/>
                <a:gd name="T58" fmla="*/ 9 w 118"/>
                <a:gd name="T59" fmla="*/ 48 h 100"/>
                <a:gd name="T60" fmla="*/ 19 w 118"/>
                <a:gd name="T61" fmla="*/ 48 h 100"/>
                <a:gd name="T62" fmla="*/ 20 w 118"/>
                <a:gd name="T63" fmla="*/ 40 h 100"/>
                <a:gd name="T64" fmla="*/ 20 w 118"/>
                <a:gd name="T65" fmla="*/ 30 h 100"/>
                <a:gd name="T66" fmla="*/ 24 w 118"/>
                <a:gd name="T67" fmla="*/ 30 h 100"/>
                <a:gd name="T68" fmla="*/ 27 w 118"/>
                <a:gd name="T69" fmla="*/ 32 h 100"/>
                <a:gd name="T70" fmla="*/ 34 w 118"/>
                <a:gd name="T71" fmla="*/ 31 h 100"/>
                <a:gd name="T72" fmla="*/ 38 w 118"/>
                <a:gd name="T73" fmla="*/ 36 h 100"/>
                <a:gd name="T74" fmla="*/ 44 w 118"/>
                <a:gd name="T75" fmla="*/ 37 h 100"/>
                <a:gd name="T76" fmla="*/ 50 w 118"/>
                <a:gd name="T77" fmla="*/ 34 h 100"/>
                <a:gd name="T78" fmla="*/ 55 w 118"/>
                <a:gd name="T79" fmla="*/ 38 h 100"/>
                <a:gd name="T80" fmla="*/ 62 w 118"/>
                <a:gd name="T81" fmla="*/ 42 h 100"/>
                <a:gd name="T82" fmla="*/ 68 w 118"/>
                <a:gd name="T83" fmla="*/ 48 h 100"/>
                <a:gd name="T84" fmla="*/ 75 w 118"/>
                <a:gd name="T85" fmla="*/ 51 h 100"/>
                <a:gd name="T86" fmla="*/ 79 w 118"/>
                <a:gd name="T87" fmla="*/ 53 h 100"/>
                <a:gd name="T88" fmla="*/ 79 w 118"/>
                <a:gd name="T89" fmla="*/ 41 h 100"/>
                <a:gd name="T90" fmla="*/ 73 w 118"/>
                <a:gd name="T91" fmla="*/ 42 h 100"/>
                <a:gd name="T92" fmla="*/ 67 w 118"/>
                <a:gd name="T93" fmla="*/ 37 h 100"/>
                <a:gd name="T94" fmla="*/ 64 w 118"/>
                <a:gd name="T95" fmla="*/ 34 h 100"/>
                <a:gd name="T96" fmla="*/ 67 w 118"/>
                <a:gd name="T97" fmla="*/ 26 h 100"/>
                <a:gd name="T98" fmla="*/ 67 w 118"/>
                <a:gd name="T99" fmla="*/ 22 h 100"/>
                <a:gd name="T100" fmla="*/ 67 w 118"/>
                <a:gd name="T101" fmla="*/ 14 h 100"/>
                <a:gd name="T102" fmla="*/ 65 w 118"/>
                <a:gd name="T103" fmla="*/ 10 h 100"/>
                <a:gd name="T104" fmla="*/ 70 w 118"/>
                <a:gd name="T105" fmla="*/ 3 h 100"/>
                <a:gd name="T106" fmla="*/ 88 w 118"/>
                <a:gd name="T107" fmla="*/ 0 h 100"/>
                <a:gd name="T108" fmla="*/ 95 w 118"/>
                <a:gd name="T109" fmla="*/ 5 h 100"/>
                <a:gd name="T110" fmla="*/ 101 w 118"/>
                <a:gd name="T111" fmla="*/ 7 h 100"/>
                <a:gd name="T112" fmla="*/ 108 w 118"/>
                <a:gd name="T113" fmla="*/ 1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" h="100">
                  <a:moveTo>
                    <a:pt x="110" y="11"/>
                  </a:moveTo>
                  <a:lnTo>
                    <a:pt x="110" y="12"/>
                  </a:lnTo>
                  <a:lnTo>
                    <a:pt x="111" y="12"/>
                  </a:lnTo>
                  <a:lnTo>
                    <a:pt x="111" y="13"/>
                  </a:lnTo>
                  <a:lnTo>
                    <a:pt x="111" y="14"/>
                  </a:lnTo>
                  <a:lnTo>
                    <a:pt x="112" y="14"/>
                  </a:lnTo>
                  <a:lnTo>
                    <a:pt x="112" y="13"/>
                  </a:lnTo>
                  <a:lnTo>
                    <a:pt x="113" y="13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3" y="18"/>
                  </a:lnTo>
                  <a:lnTo>
                    <a:pt x="114" y="18"/>
                  </a:lnTo>
                  <a:lnTo>
                    <a:pt x="114" y="19"/>
                  </a:lnTo>
                  <a:lnTo>
                    <a:pt x="115" y="19"/>
                  </a:lnTo>
                  <a:lnTo>
                    <a:pt x="115" y="20"/>
                  </a:lnTo>
                  <a:lnTo>
                    <a:pt x="115" y="22"/>
                  </a:lnTo>
                  <a:lnTo>
                    <a:pt x="117" y="22"/>
                  </a:lnTo>
                  <a:lnTo>
                    <a:pt x="117" y="23"/>
                  </a:lnTo>
                  <a:lnTo>
                    <a:pt x="118" y="23"/>
                  </a:lnTo>
                  <a:lnTo>
                    <a:pt x="118" y="24"/>
                  </a:lnTo>
                  <a:lnTo>
                    <a:pt x="117" y="24"/>
                  </a:lnTo>
                  <a:lnTo>
                    <a:pt x="115" y="25"/>
                  </a:lnTo>
                  <a:lnTo>
                    <a:pt x="115" y="26"/>
                  </a:lnTo>
                  <a:lnTo>
                    <a:pt x="114" y="26"/>
                  </a:lnTo>
                  <a:lnTo>
                    <a:pt x="113" y="26"/>
                  </a:lnTo>
                  <a:lnTo>
                    <a:pt x="113" y="28"/>
                  </a:lnTo>
                  <a:lnTo>
                    <a:pt x="113" y="29"/>
                  </a:lnTo>
                  <a:lnTo>
                    <a:pt x="114" y="29"/>
                  </a:lnTo>
                  <a:lnTo>
                    <a:pt x="114" y="30"/>
                  </a:lnTo>
                  <a:lnTo>
                    <a:pt x="113" y="31"/>
                  </a:lnTo>
                  <a:lnTo>
                    <a:pt x="113" y="32"/>
                  </a:lnTo>
                  <a:lnTo>
                    <a:pt x="113" y="34"/>
                  </a:lnTo>
                  <a:lnTo>
                    <a:pt x="113" y="34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3" y="36"/>
                  </a:lnTo>
                  <a:lnTo>
                    <a:pt x="114" y="36"/>
                  </a:lnTo>
                  <a:lnTo>
                    <a:pt x="114" y="37"/>
                  </a:lnTo>
                  <a:lnTo>
                    <a:pt x="113" y="37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4" y="40"/>
                  </a:lnTo>
                  <a:lnTo>
                    <a:pt x="114" y="41"/>
                  </a:lnTo>
                  <a:lnTo>
                    <a:pt x="115" y="41"/>
                  </a:lnTo>
                  <a:lnTo>
                    <a:pt x="115" y="42"/>
                  </a:lnTo>
                  <a:lnTo>
                    <a:pt x="114" y="42"/>
                  </a:lnTo>
                  <a:lnTo>
                    <a:pt x="114" y="43"/>
                  </a:lnTo>
                  <a:lnTo>
                    <a:pt x="113" y="43"/>
                  </a:lnTo>
                  <a:lnTo>
                    <a:pt x="113" y="44"/>
                  </a:lnTo>
                  <a:lnTo>
                    <a:pt x="112" y="44"/>
                  </a:lnTo>
                  <a:lnTo>
                    <a:pt x="111" y="44"/>
                  </a:lnTo>
                  <a:lnTo>
                    <a:pt x="110" y="45"/>
                  </a:lnTo>
                  <a:lnTo>
                    <a:pt x="110" y="47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0" y="49"/>
                  </a:lnTo>
                  <a:lnTo>
                    <a:pt x="111" y="49"/>
                  </a:lnTo>
                  <a:lnTo>
                    <a:pt x="111" y="50"/>
                  </a:lnTo>
                  <a:lnTo>
                    <a:pt x="110" y="50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08" y="53"/>
                  </a:lnTo>
                  <a:lnTo>
                    <a:pt x="108" y="54"/>
                  </a:lnTo>
                  <a:lnTo>
                    <a:pt x="107" y="54"/>
                  </a:lnTo>
                  <a:lnTo>
                    <a:pt x="107" y="55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10" y="56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11" y="59"/>
                  </a:lnTo>
                  <a:lnTo>
                    <a:pt x="111" y="60"/>
                  </a:lnTo>
                  <a:lnTo>
                    <a:pt x="111" y="59"/>
                  </a:lnTo>
                  <a:lnTo>
                    <a:pt x="112" y="59"/>
                  </a:lnTo>
                  <a:lnTo>
                    <a:pt x="113" y="59"/>
                  </a:lnTo>
                  <a:lnTo>
                    <a:pt x="112" y="60"/>
                  </a:lnTo>
                  <a:lnTo>
                    <a:pt x="111" y="60"/>
                  </a:lnTo>
                  <a:lnTo>
                    <a:pt x="110" y="60"/>
                  </a:lnTo>
                  <a:lnTo>
                    <a:pt x="108" y="61"/>
                  </a:lnTo>
                  <a:lnTo>
                    <a:pt x="106" y="61"/>
                  </a:lnTo>
                  <a:lnTo>
                    <a:pt x="105" y="62"/>
                  </a:lnTo>
                  <a:lnTo>
                    <a:pt x="104" y="62"/>
                  </a:lnTo>
                  <a:lnTo>
                    <a:pt x="102" y="62"/>
                  </a:lnTo>
                  <a:lnTo>
                    <a:pt x="101" y="62"/>
                  </a:lnTo>
                  <a:lnTo>
                    <a:pt x="100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3" y="65"/>
                  </a:lnTo>
                  <a:lnTo>
                    <a:pt x="92" y="66"/>
                  </a:lnTo>
                  <a:lnTo>
                    <a:pt x="90" y="66"/>
                  </a:lnTo>
                  <a:lnTo>
                    <a:pt x="89" y="66"/>
                  </a:lnTo>
                  <a:lnTo>
                    <a:pt x="87" y="67"/>
                  </a:lnTo>
                  <a:lnTo>
                    <a:pt x="86" y="67"/>
                  </a:lnTo>
                  <a:lnTo>
                    <a:pt x="84" y="68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82" y="69"/>
                  </a:lnTo>
                  <a:lnTo>
                    <a:pt x="83" y="71"/>
                  </a:lnTo>
                  <a:lnTo>
                    <a:pt x="83" y="72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2" y="75"/>
                  </a:lnTo>
                  <a:lnTo>
                    <a:pt x="81" y="75"/>
                  </a:lnTo>
                  <a:lnTo>
                    <a:pt x="80" y="75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5" y="77"/>
                  </a:lnTo>
                  <a:lnTo>
                    <a:pt x="74" y="77"/>
                  </a:lnTo>
                  <a:lnTo>
                    <a:pt x="71" y="78"/>
                  </a:lnTo>
                  <a:lnTo>
                    <a:pt x="70" y="78"/>
                  </a:lnTo>
                  <a:lnTo>
                    <a:pt x="70" y="79"/>
                  </a:lnTo>
                  <a:lnTo>
                    <a:pt x="69" y="79"/>
                  </a:lnTo>
                  <a:lnTo>
                    <a:pt x="69" y="80"/>
                  </a:lnTo>
                  <a:lnTo>
                    <a:pt x="68" y="80"/>
                  </a:lnTo>
                  <a:lnTo>
                    <a:pt x="69" y="80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68" y="82"/>
                  </a:lnTo>
                  <a:lnTo>
                    <a:pt x="68" y="84"/>
                  </a:lnTo>
                  <a:lnTo>
                    <a:pt x="68" y="85"/>
                  </a:lnTo>
                  <a:lnTo>
                    <a:pt x="67" y="85"/>
                  </a:lnTo>
                  <a:lnTo>
                    <a:pt x="63" y="87"/>
                  </a:lnTo>
                  <a:lnTo>
                    <a:pt x="62" y="88"/>
                  </a:lnTo>
                  <a:lnTo>
                    <a:pt x="61" y="88"/>
                  </a:lnTo>
                  <a:lnTo>
                    <a:pt x="59" y="90"/>
                  </a:lnTo>
                  <a:lnTo>
                    <a:pt x="58" y="90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6" y="93"/>
                  </a:lnTo>
                  <a:lnTo>
                    <a:pt x="55" y="94"/>
                  </a:lnTo>
                  <a:lnTo>
                    <a:pt x="52" y="97"/>
                  </a:lnTo>
                  <a:lnTo>
                    <a:pt x="51" y="97"/>
                  </a:lnTo>
                  <a:lnTo>
                    <a:pt x="51" y="98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49" y="99"/>
                  </a:lnTo>
                  <a:lnTo>
                    <a:pt x="47" y="100"/>
                  </a:lnTo>
                  <a:lnTo>
                    <a:pt x="46" y="100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3" y="99"/>
                  </a:lnTo>
                  <a:lnTo>
                    <a:pt x="42" y="99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0" y="99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37" y="98"/>
                  </a:lnTo>
                  <a:lnTo>
                    <a:pt x="36" y="98"/>
                  </a:lnTo>
                  <a:lnTo>
                    <a:pt x="34" y="98"/>
                  </a:lnTo>
                  <a:lnTo>
                    <a:pt x="33" y="98"/>
                  </a:lnTo>
                  <a:lnTo>
                    <a:pt x="33" y="97"/>
                  </a:lnTo>
                  <a:lnTo>
                    <a:pt x="32" y="97"/>
                  </a:lnTo>
                  <a:lnTo>
                    <a:pt x="32" y="96"/>
                  </a:lnTo>
                  <a:lnTo>
                    <a:pt x="31" y="96"/>
                  </a:lnTo>
                  <a:lnTo>
                    <a:pt x="30" y="94"/>
                  </a:lnTo>
                  <a:lnTo>
                    <a:pt x="28" y="94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2" y="94"/>
                  </a:lnTo>
                  <a:lnTo>
                    <a:pt x="21" y="94"/>
                  </a:lnTo>
                  <a:lnTo>
                    <a:pt x="20" y="94"/>
                  </a:lnTo>
                  <a:lnTo>
                    <a:pt x="19" y="94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5" y="96"/>
                  </a:lnTo>
                  <a:lnTo>
                    <a:pt x="14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2" y="94"/>
                  </a:lnTo>
                  <a:lnTo>
                    <a:pt x="11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8" y="92"/>
                  </a:lnTo>
                  <a:lnTo>
                    <a:pt x="8" y="91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5" y="87"/>
                  </a:lnTo>
                  <a:lnTo>
                    <a:pt x="3" y="87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20" y="42"/>
                  </a:lnTo>
                  <a:lnTo>
                    <a:pt x="20" y="41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20" y="26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4" y="31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5" y="34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2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5"/>
                  </a:lnTo>
                  <a:lnTo>
                    <a:pt x="52" y="36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7" y="41"/>
                  </a:lnTo>
                  <a:lnTo>
                    <a:pt x="58" y="41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2" y="42"/>
                  </a:lnTo>
                  <a:lnTo>
                    <a:pt x="63" y="42"/>
                  </a:lnTo>
                  <a:lnTo>
                    <a:pt x="64" y="42"/>
                  </a:lnTo>
                  <a:lnTo>
                    <a:pt x="65" y="43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9" y="50"/>
                  </a:lnTo>
                  <a:lnTo>
                    <a:pt x="69" y="51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3" y="53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6" y="50"/>
                  </a:lnTo>
                  <a:lnTo>
                    <a:pt x="76" y="51"/>
                  </a:lnTo>
                  <a:lnTo>
                    <a:pt x="77" y="51"/>
                  </a:lnTo>
                  <a:lnTo>
                    <a:pt x="76" y="51"/>
                  </a:lnTo>
                  <a:lnTo>
                    <a:pt x="76" y="53"/>
                  </a:lnTo>
                  <a:lnTo>
                    <a:pt x="77" y="53"/>
                  </a:lnTo>
                  <a:lnTo>
                    <a:pt x="79" y="53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48"/>
                  </a:lnTo>
                  <a:lnTo>
                    <a:pt x="79" y="47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79" y="42"/>
                  </a:lnTo>
                  <a:lnTo>
                    <a:pt x="79" y="41"/>
                  </a:lnTo>
                  <a:lnTo>
                    <a:pt x="79" y="40"/>
                  </a:lnTo>
                  <a:lnTo>
                    <a:pt x="77" y="40"/>
                  </a:lnTo>
                  <a:lnTo>
                    <a:pt x="76" y="40"/>
                  </a:lnTo>
                  <a:lnTo>
                    <a:pt x="75" y="40"/>
                  </a:lnTo>
                  <a:lnTo>
                    <a:pt x="75" y="41"/>
                  </a:lnTo>
                  <a:lnTo>
                    <a:pt x="75" y="42"/>
                  </a:lnTo>
                  <a:lnTo>
                    <a:pt x="74" y="42"/>
                  </a:lnTo>
                  <a:lnTo>
                    <a:pt x="73" y="42"/>
                  </a:lnTo>
                  <a:lnTo>
                    <a:pt x="71" y="42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69" y="40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7" y="36"/>
                  </a:lnTo>
                  <a:lnTo>
                    <a:pt x="65" y="36"/>
                  </a:lnTo>
                  <a:lnTo>
                    <a:pt x="65" y="35"/>
                  </a:lnTo>
                  <a:lnTo>
                    <a:pt x="65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2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5" y="28"/>
                  </a:lnTo>
                  <a:lnTo>
                    <a:pt x="67" y="28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3"/>
                  </a:lnTo>
                  <a:lnTo>
                    <a:pt x="67" y="12"/>
                  </a:lnTo>
                  <a:lnTo>
                    <a:pt x="65" y="12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5" y="11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1"/>
                  </a:lnTo>
                  <a:lnTo>
                    <a:pt x="79" y="1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99" y="6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1" y="7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5" y="8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10" y="1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3248">
              <a:extLst>
                <a:ext uri="{FF2B5EF4-FFF2-40B4-BE49-F238E27FC236}">
                  <a16:creationId xmlns:a16="http://schemas.microsoft.com/office/drawing/2014/main" id="{F525DE5D-1C42-3F19-8342-6FE88D2AAB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439" y="2474913"/>
              <a:ext cx="47625" cy="49213"/>
            </a:xfrm>
            <a:custGeom>
              <a:avLst/>
              <a:gdLst>
                <a:gd name="T0" fmla="*/ 30 w 30"/>
                <a:gd name="T1" fmla="*/ 16 h 31"/>
                <a:gd name="T2" fmla="*/ 28 w 30"/>
                <a:gd name="T3" fmla="*/ 17 h 31"/>
                <a:gd name="T4" fmla="*/ 27 w 30"/>
                <a:gd name="T5" fmla="*/ 21 h 31"/>
                <a:gd name="T6" fmla="*/ 24 w 30"/>
                <a:gd name="T7" fmla="*/ 25 h 31"/>
                <a:gd name="T8" fmla="*/ 21 w 30"/>
                <a:gd name="T9" fmla="*/ 27 h 31"/>
                <a:gd name="T10" fmla="*/ 21 w 30"/>
                <a:gd name="T11" fmla="*/ 29 h 31"/>
                <a:gd name="T12" fmla="*/ 18 w 30"/>
                <a:gd name="T13" fmla="*/ 29 h 31"/>
                <a:gd name="T14" fmla="*/ 16 w 30"/>
                <a:gd name="T15" fmla="*/ 28 h 31"/>
                <a:gd name="T16" fmla="*/ 9 w 30"/>
                <a:gd name="T17" fmla="*/ 26 h 31"/>
                <a:gd name="T18" fmla="*/ 10 w 30"/>
                <a:gd name="T19" fmla="*/ 26 h 31"/>
                <a:gd name="T20" fmla="*/ 9 w 30"/>
                <a:gd name="T21" fmla="*/ 23 h 31"/>
                <a:gd name="T22" fmla="*/ 12 w 30"/>
                <a:gd name="T23" fmla="*/ 23 h 31"/>
                <a:gd name="T24" fmla="*/ 9 w 30"/>
                <a:gd name="T25" fmla="*/ 23 h 31"/>
                <a:gd name="T26" fmla="*/ 9 w 30"/>
                <a:gd name="T27" fmla="*/ 22 h 31"/>
                <a:gd name="T28" fmla="*/ 8 w 30"/>
                <a:gd name="T29" fmla="*/ 22 h 31"/>
                <a:gd name="T30" fmla="*/ 5 w 30"/>
                <a:gd name="T31" fmla="*/ 21 h 31"/>
                <a:gd name="T32" fmla="*/ 5 w 30"/>
                <a:gd name="T33" fmla="*/ 20 h 31"/>
                <a:gd name="T34" fmla="*/ 5 w 30"/>
                <a:gd name="T35" fmla="*/ 19 h 31"/>
                <a:gd name="T36" fmla="*/ 4 w 30"/>
                <a:gd name="T37" fmla="*/ 17 h 31"/>
                <a:gd name="T38" fmla="*/ 2 w 30"/>
                <a:gd name="T39" fmla="*/ 17 h 31"/>
                <a:gd name="T40" fmla="*/ 0 w 30"/>
                <a:gd name="T41" fmla="*/ 15 h 31"/>
                <a:gd name="T42" fmla="*/ 3 w 30"/>
                <a:gd name="T43" fmla="*/ 15 h 31"/>
                <a:gd name="T44" fmla="*/ 3 w 30"/>
                <a:gd name="T45" fmla="*/ 15 h 31"/>
                <a:gd name="T46" fmla="*/ 5 w 30"/>
                <a:gd name="T47" fmla="*/ 14 h 31"/>
                <a:gd name="T48" fmla="*/ 4 w 30"/>
                <a:gd name="T49" fmla="*/ 13 h 31"/>
                <a:gd name="T50" fmla="*/ 3 w 30"/>
                <a:gd name="T51" fmla="*/ 13 h 31"/>
                <a:gd name="T52" fmla="*/ 2 w 30"/>
                <a:gd name="T53" fmla="*/ 14 h 31"/>
                <a:gd name="T54" fmla="*/ 3 w 30"/>
                <a:gd name="T55" fmla="*/ 14 h 31"/>
                <a:gd name="T56" fmla="*/ 2 w 30"/>
                <a:gd name="T57" fmla="*/ 14 h 31"/>
                <a:gd name="T58" fmla="*/ 2 w 30"/>
                <a:gd name="T59" fmla="*/ 13 h 31"/>
                <a:gd name="T60" fmla="*/ 3 w 30"/>
                <a:gd name="T61" fmla="*/ 11 h 31"/>
                <a:gd name="T62" fmla="*/ 2 w 30"/>
                <a:gd name="T63" fmla="*/ 11 h 31"/>
                <a:gd name="T64" fmla="*/ 2 w 30"/>
                <a:gd name="T65" fmla="*/ 10 h 31"/>
                <a:gd name="T66" fmla="*/ 2 w 30"/>
                <a:gd name="T67" fmla="*/ 9 h 31"/>
                <a:gd name="T68" fmla="*/ 4 w 30"/>
                <a:gd name="T69" fmla="*/ 8 h 31"/>
                <a:gd name="T70" fmla="*/ 5 w 30"/>
                <a:gd name="T71" fmla="*/ 6 h 31"/>
                <a:gd name="T72" fmla="*/ 6 w 30"/>
                <a:gd name="T73" fmla="*/ 4 h 31"/>
                <a:gd name="T74" fmla="*/ 8 w 30"/>
                <a:gd name="T75" fmla="*/ 2 h 31"/>
                <a:gd name="T76" fmla="*/ 10 w 30"/>
                <a:gd name="T77" fmla="*/ 0 h 31"/>
                <a:gd name="T78" fmla="*/ 15 w 30"/>
                <a:gd name="T79" fmla="*/ 0 h 31"/>
                <a:gd name="T80" fmla="*/ 22 w 30"/>
                <a:gd name="T81" fmla="*/ 0 h 31"/>
                <a:gd name="T82" fmla="*/ 23 w 30"/>
                <a:gd name="T83" fmla="*/ 2 h 31"/>
                <a:gd name="T84" fmla="*/ 24 w 30"/>
                <a:gd name="T85" fmla="*/ 4 h 31"/>
                <a:gd name="T86" fmla="*/ 27 w 30"/>
                <a:gd name="T87" fmla="*/ 7 h 31"/>
                <a:gd name="T88" fmla="*/ 26 w 30"/>
                <a:gd name="T89" fmla="*/ 9 h 31"/>
                <a:gd name="T90" fmla="*/ 28 w 30"/>
                <a:gd name="T91" fmla="*/ 10 h 31"/>
                <a:gd name="T92" fmla="*/ 29 w 30"/>
                <a:gd name="T93" fmla="*/ 13 h 31"/>
                <a:gd name="T94" fmla="*/ 27 w 30"/>
                <a:gd name="T95" fmla="*/ 15 h 31"/>
                <a:gd name="T96" fmla="*/ 27 w 30"/>
                <a:gd name="T97" fmla="*/ 16 h 31"/>
                <a:gd name="T98" fmla="*/ 29 w 30"/>
                <a:gd name="T99" fmla="*/ 15 h 31"/>
                <a:gd name="T100" fmla="*/ 9 w 30"/>
                <a:gd name="T101" fmla="*/ 23 h 31"/>
                <a:gd name="T102" fmla="*/ 8 w 30"/>
                <a:gd name="T103" fmla="*/ 25 h 31"/>
                <a:gd name="T104" fmla="*/ 4 w 30"/>
                <a:gd name="T105" fmla="*/ 23 h 31"/>
                <a:gd name="T106" fmla="*/ 6 w 30"/>
                <a:gd name="T107" fmla="*/ 22 h 31"/>
                <a:gd name="T108" fmla="*/ 9 w 30"/>
                <a:gd name="T10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31">
                  <a:moveTo>
                    <a:pt x="30" y="15"/>
                  </a:moveTo>
                  <a:lnTo>
                    <a:pt x="30" y="15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2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7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6" y="16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30" y="15"/>
                  </a:lnTo>
                  <a:close/>
                  <a:moveTo>
                    <a:pt x="9" y="23"/>
                  </a:moveTo>
                  <a:lnTo>
                    <a:pt x="9" y="25"/>
                  </a:lnTo>
                  <a:lnTo>
                    <a:pt x="9" y="26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9" y="2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3249">
              <a:extLst>
                <a:ext uri="{FF2B5EF4-FFF2-40B4-BE49-F238E27FC236}">
                  <a16:creationId xmlns:a16="http://schemas.microsoft.com/office/drawing/2014/main" id="{87624034-C68E-F4C2-2A31-FB89C8CA5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1" y="2430463"/>
              <a:ext cx="117475" cy="87313"/>
            </a:xfrm>
            <a:custGeom>
              <a:avLst/>
              <a:gdLst>
                <a:gd name="T0" fmla="*/ 19 w 74"/>
                <a:gd name="T1" fmla="*/ 35 h 55"/>
                <a:gd name="T2" fmla="*/ 17 w 74"/>
                <a:gd name="T3" fmla="*/ 34 h 55"/>
                <a:gd name="T4" fmla="*/ 15 w 74"/>
                <a:gd name="T5" fmla="*/ 34 h 55"/>
                <a:gd name="T6" fmla="*/ 14 w 74"/>
                <a:gd name="T7" fmla="*/ 32 h 55"/>
                <a:gd name="T8" fmla="*/ 14 w 74"/>
                <a:gd name="T9" fmla="*/ 30 h 55"/>
                <a:gd name="T10" fmla="*/ 13 w 74"/>
                <a:gd name="T11" fmla="*/ 28 h 55"/>
                <a:gd name="T12" fmla="*/ 9 w 74"/>
                <a:gd name="T13" fmla="*/ 26 h 55"/>
                <a:gd name="T14" fmla="*/ 9 w 74"/>
                <a:gd name="T15" fmla="*/ 26 h 55"/>
                <a:gd name="T16" fmla="*/ 9 w 74"/>
                <a:gd name="T17" fmla="*/ 25 h 55"/>
                <a:gd name="T18" fmla="*/ 7 w 74"/>
                <a:gd name="T19" fmla="*/ 25 h 55"/>
                <a:gd name="T20" fmla="*/ 4 w 74"/>
                <a:gd name="T21" fmla="*/ 22 h 55"/>
                <a:gd name="T22" fmla="*/ 6 w 74"/>
                <a:gd name="T23" fmla="*/ 18 h 55"/>
                <a:gd name="T24" fmla="*/ 3 w 74"/>
                <a:gd name="T25" fmla="*/ 19 h 55"/>
                <a:gd name="T26" fmla="*/ 3 w 74"/>
                <a:gd name="T27" fmla="*/ 17 h 55"/>
                <a:gd name="T28" fmla="*/ 2 w 74"/>
                <a:gd name="T29" fmla="*/ 18 h 55"/>
                <a:gd name="T30" fmla="*/ 1 w 74"/>
                <a:gd name="T31" fmla="*/ 17 h 55"/>
                <a:gd name="T32" fmla="*/ 4 w 74"/>
                <a:gd name="T33" fmla="*/ 12 h 55"/>
                <a:gd name="T34" fmla="*/ 10 w 74"/>
                <a:gd name="T35" fmla="*/ 11 h 55"/>
                <a:gd name="T36" fmla="*/ 13 w 74"/>
                <a:gd name="T37" fmla="*/ 8 h 55"/>
                <a:gd name="T38" fmla="*/ 12 w 74"/>
                <a:gd name="T39" fmla="*/ 5 h 55"/>
                <a:gd name="T40" fmla="*/ 14 w 74"/>
                <a:gd name="T41" fmla="*/ 2 h 55"/>
                <a:gd name="T42" fmla="*/ 19 w 74"/>
                <a:gd name="T43" fmla="*/ 0 h 55"/>
                <a:gd name="T44" fmla="*/ 22 w 74"/>
                <a:gd name="T45" fmla="*/ 1 h 55"/>
                <a:gd name="T46" fmla="*/ 27 w 74"/>
                <a:gd name="T47" fmla="*/ 4 h 55"/>
                <a:gd name="T48" fmla="*/ 34 w 74"/>
                <a:gd name="T49" fmla="*/ 2 h 55"/>
                <a:gd name="T50" fmla="*/ 37 w 74"/>
                <a:gd name="T51" fmla="*/ 5 h 55"/>
                <a:gd name="T52" fmla="*/ 39 w 74"/>
                <a:gd name="T53" fmla="*/ 6 h 55"/>
                <a:gd name="T54" fmla="*/ 43 w 74"/>
                <a:gd name="T55" fmla="*/ 7 h 55"/>
                <a:gd name="T56" fmla="*/ 46 w 74"/>
                <a:gd name="T57" fmla="*/ 6 h 55"/>
                <a:gd name="T58" fmla="*/ 51 w 74"/>
                <a:gd name="T59" fmla="*/ 6 h 55"/>
                <a:gd name="T60" fmla="*/ 56 w 74"/>
                <a:gd name="T61" fmla="*/ 5 h 55"/>
                <a:gd name="T62" fmla="*/ 59 w 74"/>
                <a:gd name="T63" fmla="*/ 2 h 55"/>
                <a:gd name="T64" fmla="*/ 62 w 74"/>
                <a:gd name="T65" fmla="*/ 7 h 55"/>
                <a:gd name="T66" fmla="*/ 65 w 74"/>
                <a:gd name="T67" fmla="*/ 12 h 55"/>
                <a:gd name="T68" fmla="*/ 66 w 74"/>
                <a:gd name="T69" fmla="*/ 14 h 55"/>
                <a:gd name="T70" fmla="*/ 65 w 74"/>
                <a:gd name="T71" fmla="*/ 17 h 55"/>
                <a:gd name="T72" fmla="*/ 68 w 74"/>
                <a:gd name="T73" fmla="*/ 18 h 55"/>
                <a:gd name="T74" fmla="*/ 70 w 74"/>
                <a:gd name="T75" fmla="*/ 23 h 55"/>
                <a:gd name="T76" fmla="*/ 69 w 74"/>
                <a:gd name="T77" fmla="*/ 26 h 55"/>
                <a:gd name="T78" fmla="*/ 71 w 74"/>
                <a:gd name="T79" fmla="*/ 34 h 55"/>
                <a:gd name="T80" fmla="*/ 74 w 74"/>
                <a:gd name="T81" fmla="*/ 37 h 55"/>
                <a:gd name="T82" fmla="*/ 74 w 74"/>
                <a:gd name="T83" fmla="*/ 41 h 55"/>
                <a:gd name="T84" fmla="*/ 71 w 74"/>
                <a:gd name="T85" fmla="*/ 43 h 55"/>
                <a:gd name="T86" fmla="*/ 69 w 74"/>
                <a:gd name="T87" fmla="*/ 44 h 55"/>
                <a:gd name="T88" fmla="*/ 69 w 74"/>
                <a:gd name="T89" fmla="*/ 49 h 55"/>
                <a:gd name="T90" fmla="*/ 66 w 74"/>
                <a:gd name="T91" fmla="*/ 51 h 55"/>
                <a:gd name="T92" fmla="*/ 63 w 74"/>
                <a:gd name="T93" fmla="*/ 53 h 55"/>
                <a:gd name="T94" fmla="*/ 60 w 74"/>
                <a:gd name="T95" fmla="*/ 55 h 55"/>
                <a:gd name="T96" fmla="*/ 57 w 74"/>
                <a:gd name="T97" fmla="*/ 54 h 55"/>
                <a:gd name="T98" fmla="*/ 57 w 74"/>
                <a:gd name="T99" fmla="*/ 50 h 55"/>
                <a:gd name="T100" fmla="*/ 57 w 74"/>
                <a:gd name="T101" fmla="*/ 47 h 55"/>
                <a:gd name="T102" fmla="*/ 53 w 74"/>
                <a:gd name="T103" fmla="*/ 43 h 55"/>
                <a:gd name="T104" fmla="*/ 48 w 74"/>
                <a:gd name="T105" fmla="*/ 43 h 55"/>
                <a:gd name="T106" fmla="*/ 44 w 74"/>
                <a:gd name="T107" fmla="*/ 44 h 55"/>
                <a:gd name="T108" fmla="*/ 46 w 74"/>
                <a:gd name="T109" fmla="*/ 41 h 55"/>
                <a:gd name="T110" fmla="*/ 43 w 74"/>
                <a:gd name="T111" fmla="*/ 37 h 55"/>
                <a:gd name="T112" fmla="*/ 41 w 74"/>
                <a:gd name="T113" fmla="*/ 32 h 55"/>
                <a:gd name="T114" fmla="*/ 39 w 74"/>
                <a:gd name="T115" fmla="*/ 28 h 55"/>
                <a:gd name="T116" fmla="*/ 27 w 74"/>
                <a:gd name="T117" fmla="*/ 28 h 55"/>
                <a:gd name="T118" fmla="*/ 23 w 74"/>
                <a:gd name="T119" fmla="*/ 32 h 55"/>
                <a:gd name="T120" fmla="*/ 21 w 74"/>
                <a:gd name="T121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" h="55">
                  <a:moveTo>
                    <a:pt x="17" y="37"/>
                  </a:moveTo>
                  <a:lnTo>
                    <a:pt x="17" y="36"/>
                  </a:lnTo>
                  <a:lnTo>
                    <a:pt x="19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7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3" y="8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5" y="13"/>
                  </a:lnTo>
                  <a:lnTo>
                    <a:pt x="66" y="12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8" y="16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3"/>
                  </a:lnTo>
                  <a:lnTo>
                    <a:pt x="70" y="23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70" y="34"/>
                  </a:lnTo>
                  <a:lnTo>
                    <a:pt x="71" y="34"/>
                  </a:lnTo>
                  <a:lnTo>
                    <a:pt x="72" y="34"/>
                  </a:lnTo>
                  <a:lnTo>
                    <a:pt x="71" y="34"/>
                  </a:lnTo>
                  <a:lnTo>
                    <a:pt x="71" y="35"/>
                  </a:lnTo>
                  <a:lnTo>
                    <a:pt x="71" y="36"/>
                  </a:lnTo>
                  <a:lnTo>
                    <a:pt x="72" y="36"/>
                  </a:lnTo>
                  <a:lnTo>
                    <a:pt x="74" y="37"/>
                  </a:lnTo>
                  <a:lnTo>
                    <a:pt x="72" y="37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1" y="39"/>
                  </a:lnTo>
                  <a:lnTo>
                    <a:pt x="72" y="41"/>
                  </a:lnTo>
                  <a:lnTo>
                    <a:pt x="74" y="41"/>
                  </a:lnTo>
                  <a:lnTo>
                    <a:pt x="74" y="42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1" y="43"/>
                  </a:lnTo>
                  <a:lnTo>
                    <a:pt x="70" y="43"/>
                  </a:lnTo>
                  <a:lnTo>
                    <a:pt x="69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4"/>
                  </a:lnTo>
                  <a:lnTo>
                    <a:pt x="69" y="44"/>
                  </a:lnTo>
                  <a:lnTo>
                    <a:pt x="70" y="45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70" y="48"/>
                  </a:lnTo>
                  <a:lnTo>
                    <a:pt x="69" y="48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69" y="49"/>
                  </a:lnTo>
                  <a:lnTo>
                    <a:pt x="69" y="50"/>
                  </a:lnTo>
                  <a:lnTo>
                    <a:pt x="69" y="51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51"/>
                  </a:lnTo>
                  <a:lnTo>
                    <a:pt x="64" y="53"/>
                  </a:lnTo>
                  <a:lnTo>
                    <a:pt x="63" y="53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2" y="55"/>
                  </a:lnTo>
                  <a:lnTo>
                    <a:pt x="62" y="54"/>
                  </a:lnTo>
                  <a:lnTo>
                    <a:pt x="62" y="55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58" y="54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4"/>
                  </a:lnTo>
                  <a:lnTo>
                    <a:pt x="57" y="53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7" y="51"/>
                  </a:lnTo>
                  <a:lnTo>
                    <a:pt x="58" y="50"/>
                  </a:lnTo>
                  <a:lnTo>
                    <a:pt x="57" y="50"/>
                  </a:lnTo>
                  <a:lnTo>
                    <a:pt x="58" y="49"/>
                  </a:lnTo>
                  <a:lnTo>
                    <a:pt x="57" y="49"/>
                  </a:lnTo>
                  <a:lnTo>
                    <a:pt x="57" y="48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7" y="47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3" y="43"/>
                  </a:lnTo>
                  <a:lnTo>
                    <a:pt x="53" y="42"/>
                  </a:lnTo>
                  <a:lnTo>
                    <a:pt x="53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2"/>
                  </a:lnTo>
                  <a:lnTo>
                    <a:pt x="45" y="42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4" y="37"/>
                  </a:lnTo>
                  <a:lnTo>
                    <a:pt x="43" y="37"/>
                  </a:lnTo>
                  <a:lnTo>
                    <a:pt x="43" y="36"/>
                  </a:lnTo>
                  <a:lnTo>
                    <a:pt x="44" y="36"/>
                  </a:lnTo>
                  <a:lnTo>
                    <a:pt x="44" y="35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0" y="29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8" y="28"/>
                  </a:lnTo>
                  <a:lnTo>
                    <a:pt x="37" y="28"/>
                  </a:lnTo>
                  <a:lnTo>
                    <a:pt x="32" y="28"/>
                  </a:lnTo>
                  <a:lnTo>
                    <a:pt x="29" y="29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6" y="29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1" y="35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7" y="3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Freeform 3250">
              <a:extLst>
                <a:ext uri="{FF2B5EF4-FFF2-40B4-BE49-F238E27FC236}">
                  <a16:creationId xmlns:a16="http://schemas.microsoft.com/office/drawing/2014/main" id="{5ADE4DDC-2786-276A-B26B-75976C881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189" y="2497138"/>
              <a:ext cx="63500" cy="66675"/>
            </a:xfrm>
            <a:custGeom>
              <a:avLst/>
              <a:gdLst>
                <a:gd name="T0" fmla="*/ 1 w 40"/>
                <a:gd name="T1" fmla="*/ 15 h 42"/>
                <a:gd name="T2" fmla="*/ 1 w 40"/>
                <a:gd name="T3" fmla="*/ 13 h 42"/>
                <a:gd name="T4" fmla="*/ 4 w 40"/>
                <a:gd name="T5" fmla="*/ 11 h 42"/>
                <a:gd name="T6" fmla="*/ 7 w 40"/>
                <a:gd name="T7" fmla="*/ 7 h 42"/>
                <a:gd name="T8" fmla="*/ 8 w 40"/>
                <a:gd name="T9" fmla="*/ 3 h 42"/>
                <a:gd name="T10" fmla="*/ 10 w 40"/>
                <a:gd name="T11" fmla="*/ 2 h 42"/>
                <a:gd name="T12" fmla="*/ 11 w 40"/>
                <a:gd name="T13" fmla="*/ 1 h 42"/>
                <a:gd name="T14" fmla="*/ 15 w 40"/>
                <a:gd name="T15" fmla="*/ 1 h 42"/>
                <a:gd name="T16" fmla="*/ 16 w 40"/>
                <a:gd name="T17" fmla="*/ 1 h 42"/>
                <a:gd name="T18" fmla="*/ 19 w 40"/>
                <a:gd name="T19" fmla="*/ 1 h 42"/>
                <a:gd name="T20" fmla="*/ 20 w 40"/>
                <a:gd name="T21" fmla="*/ 5 h 42"/>
                <a:gd name="T22" fmla="*/ 20 w 40"/>
                <a:gd name="T23" fmla="*/ 6 h 42"/>
                <a:gd name="T24" fmla="*/ 20 w 40"/>
                <a:gd name="T25" fmla="*/ 8 h 42"/>
                <a:gd name="T26" fmla="*/ 20 w 40"/>
                <a:gd name="T27" fmla="*/ 11 h 42"/>
                <a:gd name="T28" fmla="*/ 20 w 40"/>
                <a:gd name="T29" fmla="*/ 12 h 42"/>
                <a:gd name="T30" fmla="*/ 21 w 40"/>
                <a:gd name="T31" fmla="*/ 12 h 42"/>
                <a:gd name="T32" fmla="*/ 23 w 40"/>
                <a:gd name="T33" fmla="*/ 13 h 42"/>
                <a:gd name="T34" fmla="*/ 25 w 40"/>
                <a:gd name="T35" fmla="*/ 13 h 42"/>
                <a:gd name="T36" fmla="*/ 26 w 40"/>
                <a:gd name="T37" fmla="*/ 11 h 42"/>
                <a:gd name="T38" fmla="*/ 27 w 40"/>
                <a:gd name="T39" fmla="*/ 8 h 42"/>
                <a:gd name="T40" fmla="*/ 29 w 40"/>
                <a:gd name="T41" fmla="*/ 9 h 42"/>
                <a:gd name="T42" fmla="*/ 29 w 40"/>
                <a:gd name="T43" fmla="*/ 13 h 42"/>
                <a:gd name="T44" fmla="*/ 31 w 40"/>
                <a:gd name="T45" fmla="*/ 15 h 42"/>
                <a:gd name="T46" fmla="*/ 31 w 40"/>
                <a:gd name="T47" fmla="*/ 17 h 42"/>
                <a:gd name="T48" fmla="*/ 29 w 40"/>
                <a:gd name="T49" fmla="*/ 19 h 42"/>
                <a:gd name="T50" fmla="*/ 28 w 40"/>
                <a:gd name="T51" fmla="*/ 20 h 42"/>
                <a:gd name="T52" fmla="*/ 29 w 40"/>
                <a:gd name="T53" fmla="*/ 20 h 42"/>
                <a:gd name="T54" fmla="*/ 29 w 40"/>
                <a:gd name="T55" fmla="*/ 23 h 42"/>
                <a:gd name="T56" fmla="*/ 33 w 40"/>
                <a:gd name="T57" fmla="*/ 23 h 42"/>
                <a:gd name="T58" fmla="*/ 35 w 40"/>
                <a:gd name="T59" fmla="*/ 24 h 42"/>
                <a:gd name="T60" fmla="*/ 37 w 40"/>
                <a:gd name="T61" fmla="*/ 26 h 42"/>
                <a:gd name="T62" fmla="*/ 38 w 40"/>
                <a:gd name="T63" fmla="*/ 27 h 42"/>
                <a:gd name="T64" fmla="*/ 39 w 40"/>
                <a:gd name="T65" fmla="*/ 30 h 42"/>
                <a:gd name="T66" fmla="*/ 39 w 40"/>
                <a:gd name="T67" fmla="*/ 30 h 42"/>
                <a:gd name="T68" fmla="*/ 40 w 40"/>
                <a:gd name="T69" fmla="*/ 32 h 42"/>
                <a:gd name="T70" fmla="*/ 39 w 40"/>
                <a:gd name="T71" fmla="*/ 34 h 42"/>
                <a:gd name="T72" fmla="*/ 38 w 40"/>
                <a:gd name="T73" fmla="*/ 37 h 42"/>
                <a:gd name="T74" fmla="*/ 38 w 40"/>
                <a:gd name="T75" fmla="*/ 42 h 42"/>
                <a:gd name="T76" fmla="*/ 35 w 40"/>
                <a:gd name="T77" fmla="*/ 40 h 42"/>
                <a:gd name="T78" fmla="*/ 33 w 40"/>
                <a:gd name="T79" fmla="*/ 39 h 42"/>
                <a:gd name="T80" fmla="*/ 29 w 40"/>
                <a:gd name="T81" fmla="*/ 38 h 42"/>
                <a:gd name="T82" fmla="*/ 27 w 40"/>
                <a:gd name="T83" fmla="*/ 37 h 42"/>
                <a:gd name="T84" fmla="*/ 23 w 40"/>
                <a:gd name="T85" fmla="*/ 36 h 42"/>
                <a:gd name="T86" fmla="*/ 22 w 40"/>
                <a:gd name="T87" fmla="*/ 33 h 42"/>
                <a:gd name="T88" fmla="*/ 19 w 40"/>
                <a:gd name="T89" fmla="*/ 32 h 42"/>
                <a:gd name="T90" fmla="*/ 19 w 40"/>
                <a:gd name="T91" fmla="*/ 30 h 42"/>
                <a:gd name="T92" fmla="*/ 14 w 40"/>
                <a:gd name="T93" fmla="*/ 27 h 42"/>
                <a:gd name="T94" fmla="*/ 11 w 40"/>
                <a:gd name="T95" fmla="*/ 26 h 42"/>
                <a:gd name="T96" fmla="*/ 10 w 40"/>
                <a:gd name="T97" fmla="*/ 24 h 42"/>
                <a:gd name="T98" fmla="*/ 9 w 40"/>
                <a:gd name="T99" fmla="*/ 24 h 42"/>
                <a:gd name="T100" fmla="*/ 6 w 40"/>
                <a:gd name="T101" fmla="*/ 21 h 42"/>
                <a:gd name="T102" fmla="*/ 3 w 40"/>
                <a:gd name="T103" fmla="*/ 20 h 42"/>
                <a:gd name="T104" fmla="*/ 1 w 40"/>
                <a:gd name="T105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" h="42">
                  <a:moveTo>
                    <a:pt x="0" y="17"/>
                  </a:move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9" y="12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5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1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1" y="33"/>
                  </a:lnTo>
                  <a:lnTo>
                    <a:pt x="20" y="32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5" y="29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3251">
              <a:extLst>
                <a:ext uri="{FF2B5EF4-FFF2-40B4-BE49-F238E27FC236}">
                  <a16:creationId xmlns:a16="http://schemas.microsoft.com/office/drawing/2014/main" id="{9A8A833C-62B8-2EB6-842E-82DC8D416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64" y="2457451"/>
              <a:ext cx="209550" cy="139700"/>
            </a:xfrm>
            <a:custGeom>
              <a:avLst/>
              <a:gdLst>
                <a:gd name="T0" fmla="*/ 93 w 132"/>
                <a:gd name="T1" fmla="*/ 11 h 88"/>
                <a:gd name="T2" fmla="*/ 93 w 132"/>
                <a:gd name="T3" fmla="*/ 18 h 88"/>
                <a:gd name="T4" fmla="*/ 92 w 132"/>
                <a:gd name="T5" fmla="*/ 20 h 88"/>
                <a:gd name="T6" fmla="*/ 95 w 132"/>
                <a:gd name="T7" fmla="*/ 24 h 88"/>
                <a:gd name="T8" fmla="*/ 98 w 132"/>
                <a:gd name="T9" fmla="*/ 26 h 88"/>
                <a:gd name="T10" fmla="*/ 104 w 132"/>
                <a:gd name="T11" fmla="*/ 28 h 88"/>
                <a:gd name="T12" fmla="*/ 110 w 132"/>
                <a:gd name="T13" fmla="*/ 31 h 88"/>
                <a:gd name="T14" fmla="*/ 111 w 132"/>
                <a:gd name="T15" fmla="*/ 37 h 88"/>
                <a:gd name="T16" fmla="*/ 115 w 132"/>
                <a:gd name="T17" fmla="*/ 39 h 88"/>
                <a:gd name="T18" fmla="*/ 120 w 132"/>
                <a:gd name="T19" fmla="*/ 43 h 88"/>
                <a:gd name="T20" fmla="*/ 121 w 132"/>
                <a:gd name="T21" fmla="*/ 48 h 88"/>
                <a:gd name="T22" fmla="*/ 126 w 132"/>
                <a:gd name="T23" fmla="*/ 51 h 88"/>
                <a:gd name="T24" fmla="*/ 129 w 132"/>
                <a:gd name="T25" fmla="*/ 55 h 88"/>
                <a:gd name="T26" fmla="*/ 130 w 132"/>
                <a:gd name="T27" fmla="*/ 59 h 88"/>
                <a:gd name="T28" fmla="*/ 123 w 132"/>
                <a:gd name="T29" fmla="*/ 59 h 88"/>
                <a:gd name="T30" fmla="*/ 119 w 132"/>
                <a:gd name="T31" fmla="*/ 58 h 88"/>
                <a:gd name="T32" fmla="*/ 115 w 132"/>
                <a:gd name="T33" fmla="*/ 58 h 88"/>
                <a:gd name="T34" fmla="*/ 113 w 132"/>
                <a:gd name="T35" fmla="*/ 56 h 88"/>
                <a:gd name="T36" fmla="*/ 109 w 132"/>
                <a:gd name="T37" fmla="*/ 59 h 88"/>
                <a:gd name="T38" fmla="*/ 103 w 132"/>
                <a:gd name="T39" fmla="*/ 59 h 88"/>
                <a:gd name="T40" fmla="*/ 97 w 132"/>
                <a:gd name="T41" fmla="*/ 62 h 88"/>
                <a:gd name="T42" fmla="*/ 91 w 132"/>
                <a:gd name="T43" fmla="*/ 64 h 88"/>
                <a:gd name="T44" fmla="*/ 86 w 132"/>
                <a:gd name="T45" fmla="*/ 62 h 88"/>
                <a:gd name="T46" fmla="*/ 83 w 132"/>
                <a:gd name="T47" fmla="*/ 68 h 88"/>
                <a:gd name="T48" fmla="*/ 77 w 132"/>
                <a:gd name="T49" fmla="*/ 68 h 88"/>
                <a:gd name="T50" fmla="*/ 70 w 132"/>
                <a:gd name="T51" fmla="*/ 68 h 88"/>
                <a:gd name="T52" fmla="*/ 64 w 132"/>
                <a:gd name="T53" fmla="*/ 67 h 88"/>
                <a:gd name="T54" fmla="*/ 60 w 132"/>
                <a:gd name="T55" fmla="*/ 62 h 88"/>
                <a:gd name="T56" fmla="*/ 55 w 132"/>
                <a:gd name="T57" fmla="*/ 59 h 88"/>
                <a:gd name="T58" fmla="*/ 49 w 132"/>
                <a:gd name="T59" fmla="*/ 61 h 88"/>
                <a:gd name="T60" fmla="*/ 45 w 132"/>
                <a:gd name="T61" fmla="*/ 65 h 88"/>
                <a:gd name="T62" fmla="*/ 43 w 132"/>
                <a:gd name="T63" fmla="*/ 71 h 88"/>
                <a:gd name="T64" fmla="*/ 41 w 132"/>
                <a:gd name="T65" fmla="*/ 75 h 88"/>
                <a:gd name="T66" fmla="*/ 34 w 132"/>
                <a:gd name="T67" fmla="*/ 75 h 88"/>
                <a:gd name="T68" fmla="*/ 29 w 132"/>
                <a:gd name="T69" fmla="*/ 75 h 88"/>
                <a:gd name="T70" fmla="*/ 23 w 132"/>
                <a:gd name="T71" fmla="*/ 76 h 88"/>
                <a:gd name="T72" fmla="*/ 21 w 132"/>
                <a:gd name="T73" fmla="*/ 83 h 88"/>
                <a:gd name="T74" fmla="*/ 18 w 132"/>
                <a:gd name="T75" fmla="*/ 86 h 88"/>
                <a:gd name="T76" fmla="*/ 17 w 132"/>
                <a:gd name="T77" fmla="*/ 82 h 88"/>
                <a:gd name="T78" fmla="*/ 11 w 132"/>
                <a:gd name="T79" fmla="*/ 76 h 88"/>
                <a:gd name="T80" fmla="*/ 9 w 132"/>
                <a:gd name="T81" fmla="*/ 70 h 88"/>
                <a:gd name="T82" fmla="*/ 3 w 132"/>
                <a:gd name="T83" fmla="*/ 63 h 88"/>
                <a:gd name="T84" fmla="*/ 2 w 132"/>
                <a:gd name="T85" fmla="*/ 56 h 88"/>
                <a:gd name="T86" fmla="*/ 2 w 132"/>
                <a:gd name="T87" fmla="*/ 51 h 88"/>
                <a:gd name="T88" fmla="*/ 4 w 132"/>
                <a:gd name="T89" fmla="*/ 46 h 88"/>
                <a:gd name="T90" fmla="*/ 9 w 132"/>
                <a:gd name="T91" fmla="*/ 38 h 88"/>
                <a:gd name="T92" fmla="*/ 14 w 132"/>
                <a:gd name="T93" fmla="*/ 36 h 88"/>
                <a:gd name="T94" fmla="*/ 21 w 132"/>
                <a:gd name="T95" fmla="*/ 33 h 88"/>
                <a:gd name="T96" fmla="*/ 24 w 132"/>
                <a:gd name="T97" fmla="*/ 33 h 88"/>
                <a:gd name="T98" fmla="*/ 29 w 132"/>
                <a:gd name="T99" fmla="*/ 32 h 88"/>
                <a:gd name="T100" fmla="*/ 35 w 132"/>
                <a:gd name="T101" fmla="*/ 31 h 88"/>
                <a:gd name="T102" fmla="*/ 45 w 132"/>
                <a:gd name="T103" fmla="*/ 27 h 88"/>
                <a:gd name="T104" fmla="*/ 46 w 132"/>
                <a:gd name="T105" fmla="*/ 21 h 88"/>
                <a:gd name="T106" fmla="*/ 54 w 132"/>
                <a:gd name="T107" fmla="*/ 20 h 88"/>
                <a:gd name="T108" fmla="*/ 58 w 132"/>
                <a:gd name="T109" fmla="*/ 19 h 88"/>
                <a:gd name="T110" fmla="*/ 64 w 132"/>
                <a:gd name="T111" fmla="*/ 17 h 88"/>
                <a:gd name="T112" fmla="*/ 68 w 132"/>
                <a:gd name="T113" fmla="*/ 13 h 88"/>
                <a:gd name="T114" fmla="*/ 73 w 132"/>
                <a:gd name="T115" fmla="*/ 8 h 88"/>
                <a:gd name="T116" fmla="*/ 76 w 132"/>
                <a:gd name="T117" fmla="*/ 2 h 88"/>
                <a:gd name="T118" fmla="*/ 82 w 132"/>
                <a:gd name="T11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2" h="88">
                  <a:moveTo>
                    <a:pt x="86" y="0"/>
                  </a:moveTo>
                  <a:lnTo>
                    <a:pt x="86" y="1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90" y="6"/>
                  </a:lnTo>
                  <a:lnTo>
                    <a:pt x="91" y="8"/>
                  </a:lnTo>
                  <a:lnTo>
                    <a:pt x="93" y="11"/>
                  </a:lnTo>
                  <a:lnTo>
                    <a:pt x="93" y="12"/>
                  </a:lnTo>
                  <a:lnTo>
                    <a:pt x="93" y="13"/>
                  </a:lnTo>
                  <a:lnTo>
                    <a:pt x="93" y="14"/>
                  </a:lnTo>
                  <a:lnTo>
                    <a:pt x="92" y="15"/>
                  </a:lnTo>
                  <a:lnTo>
                    <a:pt x="93" y="15"/>
                  </a:lnTo>
                  <a:lnTo>
                    <a:pt x="93" y="17"/>
                  </a:lnTo>
                  <a:lnTo>
                    <a:pt x="93" y="18"/>
                  </a:lnTo>
                  <a:lnTo>
                    <a:pt x="92" y="18"/>
                  </a:lnTo>
                  <a:lnTo>
                    <a:pt x="92" y="19"/>
                  </a:lnTo>
                  <a:lnTo>
                    <a:pt x="91" y="19"/>
                  </a:lnTo>
                  <a:lnTo>
                    <a:pt x="91" y="20"/>
                  </a:lnTo>
                  <a:lnTo>
                    <a:pt x="91" y="21"/>
                  </a:lnTo>
                  <a:lnTo>
                    <a:pt x="92" y="21"/>
                  </a:lnTo>
                  <a:lnTo>
                    <a:pt x="92" y="20"/>
                  </a:lnTo>
                  <a:lnTo>
                    <a:pt x="92" y="21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99" y="24"/>
                  </a:lnTo>
                  <a:lnTo>
                    <a:pt x="99" y="25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2" y="27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7" y="28"/>
                  </a:lnTo>
                  <a:lnTo>
                    <a:pt x="107" y="30"/>
                  </a:lnTo>
                  <a:lnTo>
                    <a:pt x="108" y="30"/>
                  </a:lnTo>
                  <a:lnTo>
                    <a:pt x="108" y="31"/>
                  </a:lnTo>
                  <a:lnTo>
                    <a:pt x="109" y="31"/>
                  </a:lnTo>
                  <a:lnTo>
                    <a:pt x="110" y="31"/>
                  </a:lnTo>
                  <a:lnTo>
                    <a:pt x="110" y="32"/>
                  </a:lnTo>
                  <a:lnTo>
                    <a:pt x="110" y="33"/>
                  </a:lnTo>
                  <a:lnTo>
                    <a:pt x="109" y="34"/>
                  </a:lnTo>
                  <a:lnTo>
                    <a:pt x="109" y="36"/>
                  </a:lnTo>
                  <a:lnTo>
                    <a:pt x="110" y="36"/>
                  </a:lnTo>
                  <a:lnTo>
                    <a:pt x="111" y="36"/>
                  </a:lnTo>
                  <a:lnTo>
                    <a:pt x="111" y="37"/>
                  </a:lnTo>
                  <a:lnTo>
                    <a:pt x="113" y="38"/>
                  </a:lnTo>
                  <a:lnTo>
                    <a:pt x="114" y="38"/>
                  </a:lnTo>
                  <a:lnTo>
                    <a:pt x="115" y="38"/>
                  </a:lnTo>
                  <a:lnTo>
                    <a:pt x="115" y="39"/>
                  </a:lnTo>
                  <a:lnTo>
                    <a:pt x="115" y="38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5" y="40"/>
                  </a:lnTo>
                  <a:lnTo>
                    <a:pt x="116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20" y="43"/>
                  </a:lnTo>
                  <a:lnTo>
                    <a:pt x="120" y="44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20" y="45"/>
                  </a:lnTo>
                  <a:lnTo>
                    <a:pt x="120" y="46"/>
                  </a:lnTo>
                  <a:lnTo>
                    <a:pt x="120" y="48"/>
                  </a:lnTo>
                  <a:lnTo>
                    <a:pt x="121" y="48"/>
                  </a:lnTo>
                  <a:lnTo>
                    <a:pt x="121" y="49"/>
                  </a:lnTo>
                  <a:lnTo>
                    <a:pt x="122" y="49"/>
                  </a:lnTo>
                  <a:lnTo>
                    <a:pt x="121" y="50"/>
                  </a:lnTo>
                  <a:lnTo>
                    <a:pt x="122" y="50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6" y="52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4"/>
                  </a:lnTo>
                  <a:lnTo>
                    <a:pt x="129" y="55"/>
                  </a:lnTo>
                  <a:lnTo>
                    <a:pt x="129" y="55"/>
                  </a:lnTo>
                  <a:lnTo>
                    <a:pt x="129" y="56"/>
                  </a:lnTo>
                  <a:lnTo>
                    <a:pt x="129" y="57"/>
                  </a:lnTo>
                  <a:lnTo>
                    <a:pt x="130" y="57"/>
                  </a:lnTo>
                  <a:lnTo>
                    <a:pt x="130" y="58"/>
                  </a:lnTo>
                  <a:lnTo>
                    <a:pt x="132" y="58"/>
                  </a:lnTo>
                  <a:lnTo>
                    <a:pt x="132" y="59"/>
                  </a:lnTo>
                  <a:lnTo>
                    <a:pt x="130" y="59"/>
                  </a:lnTo>
                  <a:lnTo>
                    <a:pt x="130" y="58"/>
                  </a:lnTo>
                  <a:lnTo>
                    <a:pt x="129" y="58"/>
                  </a:lnTo>
                  <a:lnTo>
                    <a:pt x="128" y="58"/>
                  </a:lnTo>
                  <a:lnTo>
                    <a:pt x="127" y="58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3" y="59"/>
                  </a:lnTo>
                  <a:lnTo>
                    <a:pt x="122" y="59"/>
                  </a:lnTo>
                  <a:lnTo>
                    <a:pt x="121" y="59"/>
                  </a:lnTo>
                  <a:lnTo>
                    <a:pt x="121" y="58"/>
                  </a:lnTo>
                  <a:lnTo>
                    <a:pt x="120" y="58"/>
                  </a:lnTo>
                  <a:lnTo>
                    <a:pt x="119" y="58"/>
                  </a:lnTo>
                  <a:lnTo>
                    <a:pt x="119" y="57"/>
                  </a:lnTo>
                  <a:lnTo>
                    <a:pt x="119" y="58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7" y="58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6" y="58"/>
                  </a:lnTo>
                  <a:lnTo>
                    <a:pt x="115" y="58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4" y="57"/>
                  </a:lnTo>
                  <a:lnTo>
                    <a:pt x="114" y="56"/>
                  </a:lnTo>
                  <a:lnTo>
                    <a:pt x="113" y="56"/>
                  </a:lnTo>
                  <a:lnTo>
                    <a:pt x="111" y="57"/>
                  </a:lnTo>
                  <a:lnTo>
                    <a:pt x="111" y="58"/>
                  </a:lnTo>
                  <a:lnTo>
                    <a:pt x="110" y="58"/>
                  </a:lnTo>
                  <a:lnTo>
                    <a:pt x="111" y="58"/>
                  </a:lnTo>
                  <a:lnTo>
                    <a:pt x="111" y="59"/>
                  </a:lnTo>
                  <a:lnTo>
                    <a:pt x="110" y="59"/>
                  </a:lnTo>
                  <a:lnTo>
                    <a:pt x="109" y="59"/>
                  </a:lnTo>
                  <a:lnTo>
                    <a:pt x="109" y="61"/>
                  </a:lnTo>
                  <a:lnTo>
                    <a:pt x="108" y="61"/>
                  </a:lnTo>
                  <a:lnTo>
                    <a:pt x="107" y="61"/>
                  </a:lnTo>
                  <a:lnTo>
                    <a:pt x="105" y="61"/>
                  </a:lnTo>
                  <a:lnTo>
                    <a:pt x="104" y="61"/>
                  </a:lnTo>
                  <a:lnTo>
                    <a:pt x="103" y="61"/>
                  </a:lnTo>
                  <a:lnTo>
                    <a:pt x="103" y="59"/>
                  </a:lnTo>
                  <a:lnTo>
                    <a:pt x="102" y="59"/>
                  </a:lnTo>
                  <a:lnTo>
                    <a:pt x="101" y="58"/>
                  </a:lnTo>
                  <a:lnTo>
                    <a:pt x="101" y="59"/>
                  </a:lnTo>
                  <a:lnTo>
                    <a:pt x="99" y="61"/>
                  </a:lnTo>
                  <a:lnTo>
                    <a:pt x="98" y="61"/>
                  </a:lnTo>
                  <a:lnTo>
                    <a:pt x="97" y="61"/>
                  </a:lnTo>
                  <a:lnTo>
                    <a:pt x="97" y="62"/>
                  </a:lnTo>
                  <a:lnTo>
                    <a:pt x="96" y="62"/>
                  </a:lnTo>
                  <a:lnTo>
                    <a:pt x="95" y="62"/>
                  </a:lnTo>
                  <a:lnTo>
                    <a:pt x="93" y="62"/>
                  </a:lnTo>
                  <a:lnTo>
                    <a:pt x="93" y="63"/>
                  </a:lnTo>
                  <a:lnTo>
                    <a:pt x="92" y="63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0" y="64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6" y="63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3"/>
                  </a:lnTo>
                  <a:lnTo>
                    <a:pt x="85" y="63"/>
                  </a:lnTo>
                  <a:lnTo>
                    <a:pt x="85" y="64"/>
                  </a:lnTo>
                  <a:lnTo>
                    <a:pt x="84" y="65"/>
                  </a:lnTo>
                  <a:lnTo>
                    <a:pt x="84" y="67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83" y="69"/>
                  </a:lnTo>
                  <a:lnTo>
                    <a:pt x="82" y="69"/>
                  </a:lnTo>
                  <a:lnTo>
                    <a:pt x="80" y="69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8" y="68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3" y="68"/>
                  </a:lnTo>
                  <a:lnTo>
                    <a:pt x="72" y="68"/>
                  </a:lnTo>
                  <a:lnTo>
                    <a:pt x="71" y="68"/>
                  </a:lnTo>
                  <a:lnTo>
                    <a:pt x="70" y="67"/>
                  </a:lnTo>
                  <a:lnTo>
                    <a:pt x="70" y="68"/>
                  </a:lnTo>
                  <a:lnTo>
                    <a:pt x="68" y="68"/>
                  </a:lnTo>
                  <a:lnTo>
                    <a:pt x="68" y="67"/>
                  </a:lnTo>
                  <a:lnTo>
                    <a:pt x="67" y="67"/>
                  </a:lnTo>
                  <a:lnTo>
                    <a:pt x="66" y="65"/>
                  </a:lnTo>
                  <a:lnTo>
                    <a:pt x="65" y="65"/>
                  </a:lnTo>
                  <a:lnTo>
                    <a:pt x="65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4"/>
                  </a:lnTo>
                  <a:lnTo>
                    <a:pt x="61" y="63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59" y="62"/>
                  </a:lnTo>
                  <a:lnTo>
                    <a:pt x="58" y="62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6" y="61"/>
                  </a:lnTo>
                  <a:lnTo>
                    <a:pt x="56" y="59"/>
                  </a:lnTo>
                  <a:lnTo>
                    <a:pt x="55" y="59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61"/>
                  </a:lnTo>
                  <a:lnTo>
                    <a:pt x="48" y="61"/>
                  </a:lnTo>
                  <a:lnTo>
                    <a:pt x="48" y="62"/>
                  </a:lnTo>
                  <a:lnTo>
                    <a:pt x="47" y="62"/>
                  </a:lnTo>
                  <a:lnTo>
                    <a:pt x="47" y="63"/>
                  </a:lnTo>
                  <a:lnTo>
                    <a:pt x="46" y="63"/>
                  </a:lnTo>
                  <a:lnTo>
                    <a:pt x="46" y="64"/>
                  </a:lnTo>
                  <a:lnTo>
                    <a:pt x="45" y="65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2" y="67"/>
                  </a:lnTo>
                  <a:lnTo>
                    <a:pt x="42" y="68"/>
                  </a:lnTo>
                  <a:lnTo>
                    <a:pt x="43" y="69"/>
                  </a:lnTo>
                  <a:lnTo>
                    <a:pt x="43" y="70"/>
                  </a:lnTo>
                  <a:lnTo>
                    <a:pt x="43" y="71"/>
                  </a:lnTo>
                  <a:lnTo>
                    <a:pt x="43" y="73"/>
                  </a:lnTo>
                  <a:lnTo>
                    <a:pt x="43" y="74"/>
                  </a:lnTo>
                  <a:lnTo>
                    <a:pt x="43" y="76"/>
                  </a:lnTo>
                  <a:lnTo>
                    <a:pt x="42" y="76"/>
                  </a:lnTo>
                  <a:lnTo>
                    <a:pt x="42" y="75"/>
                  </a:lnTo>
                  <a:lnTo>
                    <a:pt x="41" y="74"/>
                  </a:lnTo>
                  <a:lnTo>
                    <a:pt x="41" y="75"/>
                  </a:lnTo>
                  <a:lnTo>
                    <a:pt x="40" y="75"/>
                  </a:lnTo>
                  <a:lnTo>
                    <a:pt x="39" y="75"/>
                  </a:lnTo>
                  <a:lnTo>
                    <a:pt x="39" y="76"/>
                  </a:lnTo>
                  <a:lnTo>
                    <a:pt x="37" y="75"/>
                  </a:lnTo>
                  <a:lnTo>
                    <a:pt x="36" y="75"/>
                  </a:lnTo>
                  <a:lnTo>
                    <a:pt x="35" y="75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30" y="74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8" y="75"/>
                  </a:lnTo>
                  <a:lnTo>
                    <a:pt x="27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3" y="77"/>
                  </a:lnTo>
                  <a:lnTo>
                    <a:pt x="22" y="79"/>
                  </a:lnTo>
                  <a:lnTo>
                    <a:pt x="22" y="80"/>
                  </a:lnTo>
                  <a:lnTo>
                    <a:pt x="22" y="81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0" y="86"/>
                  </a:lnTo>
                  <a:lnTo>
                    <a:pt x="20" y="87"/>
                  </a:lnTo>
                  <a:lnTo>
                    <a:pt x="20" y="88"/>
                  </a:lnTo>
                  <a:lnTo>
                    <a:pt x="18" y="88"/>
                  </a:lnTo>
                  <a:lnTo>
                    <a:pt x="18" y="87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0"/>
                  </a:lnTo>
                  <a:lnTo>
                    <a:pt x="15" y="80"/>
                  </a:lnTo>
                  <a:lnTo>
                    <a:pt x="14" y="79"/>
                  </a:lnTo>
                  <a:lnTo>
                    <a:pt x="12" y="77"/>
                  </a:lnTo>
                  <a:lnTo>
                    <a:pt x="11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1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4" y="64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2" y="49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5" y="44"/>
                  </a:lnTo>
                  <a:lnTo>
                    <a:pt x="6" y="43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2" y="31"/>
                  </a:lnTo>
                  <a:lnTo>
                    <a:pt x="23" y="31"/>
                  </a:lnTo>
                  <a:lnTo>
                    <a:pt x="23" y="32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3" y="30"/>
                  </a:lnTo>
                  <a:lnTo>
                    <a:pt x="34" y="30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42" y="30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9"/>
                  </a:lnTo>
                  <a:lnTo>
                    <a:pt x="61" y="18"/>
                  </a:lnTo>
                  <a:lnTo>
                    <a:pt x="62" y="18"/>
                  </a:lnTo>
                  <a:lnTo>
                    <a:pt x="64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6" y="14"/>
                  </a:lnTo>
                  <a:lnTo>
                    <a:pt x="67" y="14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4" y="5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7" y="2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3252">
              <a:extLst>
                <a:ext uri="{FF2B5EF4-FFF2-40B4-BE49-F238E27FC236}">
                  <a16:creationId xmlns:a16="http://schemas.microsoft.com/office/drawing/2014/main" id="{88209051-A1DF-CE5E-22D5-DBC45911F6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1414" y="2271713"/>
              <a:ext cx="266700" cy="223838"/>
            </a:xfrm>
            <a:custGeom>
              <a:avLst/>
              <a:gdLst>
                <a:gd name="T0" fmla="*/ 7 w 168"/>
                <a:gd name="T1" fmla="*/ 111 h 141"/>
                <a:gd name="T2" fmla="*/ 6 w 168"/>
                <a:gd name="T3" fmla="*/ 101 h 141"/>
                <a:gd name="T4" fmla="*/ 0 w 168"/>
                <a:gd name="T5" fmla="*/ 99 h 141"/>
                <a:gd name="T6" fmla="*/ 4 w 168"/>
                <a:gd name="T7" fmla="*/ 92 h 141"/>
                <a:gd name="T8" fmla="*/ 4 w 168"/>
                <a:gd name="T9" fmla="*/ 86 h 141"/>
                <a:gd name="T10" fmla="*/ 6 w 168"/>
                <a:gd name="T11" fmla="*/ 80 h 141"/>
                <a:gd name="T12" fmla="*/ 10 w 168"/>
                <a:gd name="T13" fmla="*/ 73 h 141"/>
                <a:gd name="T14" fmla="*/ 15 w 168"/>
                <a:gd name="T15" fmla="*/ 69 h 141"/>
                <a:gd name="T16" fmla="*/ 21 w 168"/>
                <a:gd name="T17" fmla="*/ 63 h 141"/>
                <a:gd name="T18" fmla="*/ 21 w 168"/>
                <a:gd name="T19" fmla="*/ 44 h 141"/>
                <a:gd name="T20" fmla="*/ 21 w 168"/>
                <a:gd name="T21" fmla="*/ 27 h 141"/>
                <a:gd name="T22" fmla="*/ 28 w 168"/>
                <a:gd name="T23" fmla="*/ 24 h 141"/>
                <a:gd name="T24" fmla="*/ 32 w 168"/>
                <a:gd name="T25" fmla="*/ 15 h 141"/>
                <a:gd name="T26" fmla="*/ 32 w 168"/>
                <a:gd name="T27" fmla="*/ 5 h 141"/>
                <a:gd name="T28" fmla="*/ 39 w 168"/>
                <a:gd name="T29" fmla="*/ 2 h 141"/>
                <a:gd name="T30" fmla="*/ 47 w 168"/>
                <a:gd name="T31" fmla="*/ 2 h 141"/>
                <a:gd name="T32" fmla="*/ 57 w 168"/>
                <a:gd name="T33" fmla="*/ 2 h 141"/>
                <a:gd name="T34" fmla="*/ 66 w 168"/>
                <a:gd name="T35" fmla="*/ 2 h 141"/>
                <a:gd name="T36" fmla="*/ 75 w 168"/>
                <a:gd name="T37" fmla="*/ 2 h 141"/>
                <a:gd name="T38" fmla="*/ 84 w 168"/>
                <a:gd name="T39" fmla="*/ 2 h 141"/>
                <a:gd name="T40" fmla="*/ 94 w 168"/>
                <a:gd name="T41" fmla="*/ 2 h 141"/>
                <a:gd name="T42" fmla="*/ 96 w 168"/>
                <a:gd name="T43" fmla="*/ 1 h 141"/>
                <a:gd name="T44" fmla="*/ 103 w 168"/>
                <a:gd name="T45" fmla="*/ 2 h 141"/>
                <a:gd name="T46" fmla="*/ 113 w 168"/>
                <a:gd name="T47" fmla="*/ 2 h 141"/>
                <a:gd name="T48" fmla="*/ 126 w 168"/>
                <a:gd name="T49" fmla="*/ 2 h 141"/>
                <a:gd name="T50" fmla="*/ 146 w 168"/>
                <a:gd name="T51" fmla="*/ 2 h 141"/>
                <a:gd name="T52" fmla="*/ 153 w 168"/>
                <a:gd name="T53" fmla="*/ 9 h 141"/>
                <a:gd name="T54" fmla="*/ 153 w 168"/>
                <a:gd name="T55" fmla="*/ 11 h 141"/>
                <a:gd name="T56" fmla="*/ 153 w 168"/>
                <a:gd name="T57" fmla="*/ 19 h 141"/>
                <a:gd name="T58" fmla="*/ 153 w 168"/>
                <a:gd name="T59" fmla="*/ 29 h 141"/>
                <a:gd name="T60" fmla="*/ 156 w 168"/>
                <a:gd name="T61" fmla="*/ 37 h 141"/>
                <a:gd name="T62" fmla="*/ 163 w 168"/>
                <a:gd name="T63" fmla="*/ 40 h 141"/>
                <a:gd name="T64" fmla="*/ 167 w 168"/>
                <a:gd name="T65" fmla="*/ 43 h 141"/>
                <a:gd name="T66" fmla="*/ 165 w 168"/>
                <a:gd name="T67" fmla="*/ 48 h 141"/>
                <a:gd name="T68" fmla="*/ 159 w 168"/>
                <a:gd name="T69" fmla="*/ 51 h 141"/>
                <a:gd name="T70" fmla="*/ 155 w 168"/>
                <a:gd name="T71" fmla="*/ 56 h 141"/>
                <a:gd name="T72" fmla="*/ 152 w 168"/>
                <a:gd name="T73" fmla="*/ 57 h 141"/>
                <a:gd name="T74" fmla="*/ 150 w 168"/>
                <a:gd name="T75" fmla="*/ 65 h 141"/>
                <a:gd name="T76" fmla="*/ 147 w 168"/>
                <a:gd name="T77" fmla="*/ 74 h 141"/>
                <a:gd name="T78" fmla="*/ 147 w 168"/>
                <a:gd name="T79" fmla="*/ 85 h 141"/>
                <a:gd name="T80" fmla="*/ 143 w 168"/>
                <a:gd name="T81" fmla="*/ 97 h 141"/>
                <a:gd name="T82" fmla="*/ 138 w 168"/>
                <a:gd name="T83" fmla="*/ 101 h 141"/>
                <a:gd name="T84" fmla="*/ 132 w 168"/>
                <a:gd name="T85" fmla="*/ 108 h 141"/>
                <a:gd name="T86" fmla="*/ 130 w 168"/>
                <a:gd name="T87" fmla="*/ 118 h 141"/>
                <a:gd name="T88" fmla="*/ 125 w 168"/>
                <a:gd name="T89" fmla="*/ 122 h 141"/>
                <a:gd name="T90" fmla="*/ 121 w 168"/>
                <a:gd name="T91" fmla="*/ 131 h 141"/>
                <a:gd name="T92" fmla="*/ 115 w 168"/>
                <a:gd name="T93" fmla="*/ 120 h 141"/>
                <a:gd name="T94" fmla="*/ 114 w 168"/>
                <a:gd name="T95" fmla="*/ 105 h 141"/>
                <a:gd name="T96" fmla="*/ 105 w 168"/>
                <a:gd name="T97" fmla="*/ 111 h 141"/>
                <a:gd name="T98" fmla="*/ 100 w 168"/>
                <a:gd name="T99" fmla="*/ 120 h 141"/>
                <a:gd name="T100" fmla="*/ 90 w 168"/>
                <a:gd name="T101" fmla="*/ 130 h 141"/>
                <a:gd name="T102" fmla="*/ 77 w 168"/>
                <a:gd name="T103" fmla="*/ 128 h 141"/>
                <a:gd name="T104" fmla="*/ 69 w 168"/>
                <a:gd name="T105" fmla="*/ 134 h 141"/>
                <a:gd name="T106" fmla="*/ 56 w 168"/>
                <a:gd name="T107" fmla="*/ 131 h 141"/>
                <a:gd name="T108" fmla="*/ 41 w 168"/>
                <a:gd name="T109" fmla="*/ 128 h 141"/>
                <a:gd name="T110" fmla="*/ 37 w 168"/>
                <a:gd name="T111" fmla="*/ 123 h 141"/>
                <a:gd name="T112" fmla="*/ 32 w 168"/>
                <a:gd name="T113" fmla="*/ 126 h 141"/>
                <a:gd name="T114" fmla="*/ 27 w 168"/>
                <a:gd name="T115" fmla="*/ 137 h 141"/>
                <a:gd name="T116" fmla="*/ 20 w 168"/>
                <a:gd name="T117" fmla="*/ 141 h 141"/>
                <a:gd name="T118" fmla="*/ 16 w 168"/>
                <a:gd name="T119" fmla="*/ 137 h 141"/>
                <a:gd name="T120" fmla="*/ 17 w 168"/>
                <a:gd name="T121" fmla="*/ 134 h 141"/>
                <a:gd name="T122" fmla="*/ 14 w 168"/>
                <a:gd name="T123" fmla="*/ 12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" h="141">
                  <a:moveTo>
                    <a:pt x="10" y="117"/>
                  </a:moveTo>
                  <a:lnTo>
                    <a:pt x="10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3"/>
                  </a:lnTo>
                  <a:lnTo>
                    <a:pt x="9" y="113"/>
                  </a:lnTo>
                  <a:lnTo>
                    <a:pt x="8" y="112"/>
                  </a:lnTo>
                  <a:lnTo>
                    <a:pt x="7" y="111"/>
                  </a:lnTo>
                  <a:lnTo>
                    <a:pt x="8" y="107"/>
                  </a:lnTo>
                  <a:lnTo>
                    <a:pt x="8" y="106"/>
                  </a:lnTo>
                  <a:lnTo>
                    <a:pt x="7" y="106"/>
                  </a:lnTo>
                  <a:lnTo>
                    <a:pt x="6" y="107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6" y="102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3" y="99"/>
                  </a:lnTo>
                  <a:lnTo>
                    <a:pt x="3" y="100"/>
                  </a:lnTo>
                  <a:lnTo>
                    <a:pt x="2" y="100"/>
                  </a:lnTo>
                  <a:lnTo>
                    <a:pt x="1" y="100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1" y="95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4" y="93"/>
                  </a:lnTo>
                  <a:lnTo>
                    <a:pt x="4" y="92"/>
                  </a:lnTo>
                  <a:lnTo>
                    <a:pt x="3" y="92"/>
                  </a:lnTo>
                  <a:lnTo>
                    <a:pt x="3" y="91"/>
                  </a:lnTo>
                  <a:lnTo>
                    <a:pt x="3" y="89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3" y="87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6"/>
                  </a:lnTo>
                  <a:lnTo>
                    <a:pt x="7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1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9"/>
                  </a:lnTo>
                  <a:lnTo>
                    <a:pt x="15" y="69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9" y="68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1" y="42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1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3" y="2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1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1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4" y="2"/>
                  </a:lnTo>
                  <a:lnTo>
                    <a:pt x="116" y="3"/>
                  </a:lnTo>
                  <a:lnTo>
                    <a:pt x="118" y="5"/>
                  </a:lnTo>
                  <a:lnTo>
                    <a:pt x="120" y="5"/>
                  </a:lnTo>
                  <a:lnTo>
                    <a:pt x="122" y="5"/>
                  </a:lnTo>
                  <a:lnTo>
                    <a:pt x="122" y="2"/>
                  </a:lnTo>
                  <a:lnTo>
                    <a:pt x="125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9" y="2"/>
                  </a:lnTo>
                  <a:lnTo>
                    <a:pt x="151" y="2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1" y="3"/>
                  </a:lnTo>
                  <a:lnTo>
                    <a:pt x="151" y="6"/>
                  </a:lnTo>
                  <a:lnTo>
                    <a:pt x="152" y="8"/>
                  </a:lnTo>
                  <a:lnTo>
                    <a:pt x="153" y="9"/>
                  </a:lnTo>
                  <a:lnTo>
                    <a:pt x="153" y="11"/>
                  </a:lnTo>
                  <a:lnTo>
                    <a:pt x="155" y="12"/>
                  </a:lnTo>
                  <a:lnTo>
                    <a:pt x="155" y="13"/>
                  </a:lnTo>
                  <a:lnTo>
                    <a:pt x="153" y="13"/>
                  </a:lnTo>
                  <a:lnTo>
                    <a:pt x="153" y="12"/>
                  </a:lnTo>
                  <a:lnTo>
                    <a:pt x="153" y="11"/>
                  </a:lnTo>
                  <a:lnTo>
                    <a:pt x="153" y="12"/>
                  </a:lnTo>
                  <a:lnTo>
                    <a:pt x="153" y="11"/>
                  </a:lnTo>
                  <a:lnTo>
                    <a:pt x="153" y="12"/>
                  </a:lnTo>
                  <a:lnTo>
                    <a:pt x="153" y="13"/>
                  </a:lnTo>
                  <a:lnTo>
                    <a:pt x="153" y="14"/>
                  </a:lnTo>
                  <a:lnTo>
                    <a:pt x="153" y="15"/>
                  </a:lnTo>
                  <a:lnTo>
                    <a:pt x="153" y="17"/>
                  </a:lnTo>
                  <a:lnTo>
                    <a:pt x="153" y="18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20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6"/>
                  </a:lnTo>
                  <a:lnTo>
                    <a:pt x="153" y="27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5" y="31"/>
                  </a:lnTo>
                  <a:lnTo>
                    <a:pt x="155" y="32"/>
                  </a:lnTo>
                  <a:lnTo>
                    <a:pt x="155" y="33"/>
                  </a:lnTo>
                  <a:lnTo>
                    <a:pt x="155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6" y="37"/>
                  </a:lnTo>
                  <a:lnTo>
                    <a:pt x="157" y="37"/>
                  </a:lnTo>
                  <a:lnTo>
                    <a:pt x="158" y="37"/>
                  </a:lnTo>
                  <a:lnTo>
                    <a:pt x="159" y="38"/>
                  </a:lnTo>
                  <a:lnTo>
                    <a:pt x="161" y="38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2" y="40"/>
                  </a:lnTo>
                  <a:lnTo>
                    <a:pt x="163" y="42"/>
                  </a:lnTo>
                  <a:lnTo>
                    <a:pt x="164" y="42"/>
                  </a:lnTo>
                  <a:lnTo>
                    <a:pt x="164" y="43"/>
                  </a:lnTo>
                  <a:lnTo>
                    <a:pt x="165" y="43"/>
                  </a:lnTo>
                  <a:lnTo>
                    <a:pt x="167" y="43"/>
                  </a:lnTo>
                  <a:lnTo>
                    <a:pt x="165" y="43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7" y="43"/>
                  </a:lnTo>
                  <a:lnTo>
                    <a:pt x="167" y="44"/>
                  </a:lnTo>
                  <a:lnTo>
                    <a:pt x="168" y="44"/>
                  </a:lnTo>
                  <a:lnTo>
                    <a:pt x="168" y="45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5" y="49"/>
                  </a:lnTo>
                  <a:lnTo>
                    <a:pt x="164" y="49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2" y="50"/>
                  </a:lnTo>
                  <a:lnTo>
                    <a:pt x="161" y="50"/>
                  </a:lnTo>
                  <a:lnTo>
                    <a:pt x="161" y="51"/>
                  </a:lnTo>
                  <a:lnTo>
                    <a:pt x="159" y="51"/>
                  </a:lnTo>
                  <a:lnTo>
                    <a:pt x="159" y="50"/>
                  </a:lnTo>
                  <a:lnTo>
                    <a:pt x="159" y="51"/>
                  </a:lnTo>
                  <a:lnTo>
                    <a:pt x="158" y="51"/>
                  </a:lnTo>
                  <a:lnTo>
                    <a:pt x="157" y="52"/>
                  </a:lnTo>
                  <a:lnTo>
                    <a:pt x="156" y="52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5" y="56"/>
                  </a:lnTo>
                  <a:lnTo>
                    <a:pt x="155" y="55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6"/>
                  </a:lnTo>
                  <a:lnTo>
                    <a:pt x="153" y="55"/>
                  </a:lnTo>
                  <a:lnTo>
                    <a:pt x="152" y="55"/>
                  </a:lnTo>
                  <a:lnTo>
                    <a:pt x="152" y="56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1" y="62"/>
                  </a:lnTo>
                  <a:lnTo>
                    <a:pt x="151" y="63"/>
                  </a:lnTo>
                  <a:lnTo>
                    <a:pt x="151" y="64"/>
                  </a:lnTo>
                  <a:lnTo>
                    <a:pt x="150" y="65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49" y="68"/>
                  </a:lnTo>
                  <a:lnTo>
                    <a:pt x="147" y="70"/>
                  </a:lnTo>
                  <a:lnTo>
                    <a:pt x="147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7" y="74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80"/>
                  </a:lnTo>
                  <a:lnTo>
                    <a:pt x="146" y="81"/>
                  </a:lnTo>
                  <a:lnTo>
                    <a:pt x="147" y="82"/>
                  </a:lnTo>
                  <a:lnTo>
                    <a:pt x="147" y="85"/>
                  </a:lnTo>
                  <a:lnTo>
                    <a:pt x="146" y="86"/>
                  </a:lnTo>
                  <a:lnTo>
                    <a:pt x="146" y="87"/>
                  </a:lnTo>
                  <a:lnTo>
                    <a:pt x="146" y="88"/>
                  </a:lnTo>
                  <a:lnTo>
                    <a:pt x="146" y="89"/>
                  </a:lnTo>
                  <a:lnTo>
                    <a:pt x="146" y="91"/>
                  </a:lnTo>
                  <a:lnTo>
                    <a:pt x="145" y="91"/>
                  </a:lnTo>
                  <a:lnTo>
                    <a:pt x="144" y="93"/>
                  </a:lnTo>
                  <a:lnTo>
                    <a:pt x="143" y="97"/>
                  </a:lnTo>
                  <a:lnTo>
                    <a:pt x="143" y="98"/>
                  </a:lnTo>
                  <a:lnTo>
                    <a:pt x="143" y="99"/>
                  </a:lnTo>
                  <a:lnTo>
                    <a:pt x="143" y="100"/>
                  </a:lnTo>
                  <a:lnTo>
                    <a:pt x="143" y="99"/>
                  </a:lnTo>
                  <a:lnTo>
                    <a:pt x="142" y="99"/>
                  </a:lnTo>
                  <a:lnTo>
                    <a:pt x="139" y="100"/>
                  </a:lnTo>
                  <a:lnTo>
                    <a:pt x="138" y="100"/>
                  </a:lnTo>
                  <a:lnTo>
                    <a:pt x="138" y="101"/>
                  </a:lnTo>
                  <a:lnTo>
                    <a:pt x="136" y="104"/>
                  </a:lnTo>
                  <a:lnTo>
                    <a:pt x="136" y="105"/>
                  </a:lnTo>
                  <a:lnTo>
                    <a:pt x="134" y="105"/>
                  </a:lnTo>
                  <a:lnTo>
                    <a:pt x="134" y="106"/>
                  </a:lnTo>
                  <a:lnTo>
                    <a:pt x="134" y="107"/>
                  </a:lnTo>
                  <a:lnTo>
                    <a:pt x="133" y="107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32" y="110"/>
                  </a:lnTo>
                  <a:lnTo>
                    <a:pt x="132" y="111"/>
                  </a:lnTo>
                  <a:lnTo>
                    <a:pt x="132" y="112"/>
                  </a:lnTo>
                  <a:lnTo>
                    <a:pt x="131" y="114"/>
                  </a:lnTo>
                  <a:lnTo>
                    <a:pt x="131" y="114"/>
                  </a:lnTo>
                  <a:lnTo>
                    <a:pt x="131" y="117"/>
                  </a:lnTo>
                  <a:lnTo>
                    <a:pt x="131" y="118"/>
                  </a:lnTo>
                  <a:lnTo>
                    <a:pt x="130" y="118"/>
                  </a:lnTo>
                  <a:lnTo>
                    <a:pt x="130" y="119"/>
                  </a:lnTo>
                  <a:lnTo>
                    <a:pt x="128" y="119"/>
                  </a:lnTo>
                  <a:lnTo>
                    <a:pt x="128" y="120"/>
                  </a:lnTo>
                  <a:lnTo>
                    <a:pt x="128" y="119"/>
                  </a:lnTo>
                  <a:lnTo>
                    <a:pt x="127" y="118"/>
                  </a:lnTo>
                  <a:lnTo>
                    <a:pt x="126" y="118"/>
                  </a:lnTo>
                  <a:lnTo>
                    <a:pt x="125" y="119"/>
                  </a:lnTo>
                  <a:lnTo>
                    <a:pt x="125" y="122"/>
                  </a:lnTo>
                  <a:lnTo>
                    <a:pt x="125" y="124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2" y="130"/>
                  </a:lnTo>
                  <a:lnTo>
                    <a:pt x="122" y="132"/>
                  </a:lnTo>
                  <a:lnTo>
                    <a:pt x="121" y="132"/>
                  </a:lnTo>
                  <a:lnTo>
                    <a:pt x="120" y="132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29"/>
                  </a:lnTo>
                  <a:lnTo>
                    <a:pt x="121" y="128"/>
                  </a:lnTo>
                  <a:lnTo>
                    <a:pt x="121" y="126"/>
                  </a:lnTo>
                  <a:lnTo>
                    <a:pt x="121" y="125"/>
                  </a:lnTo>
                  <a:lnTo>
                    <a:pt x="119" y="123"/>
                  </a:lnTo>
                  <a:lnTo>
                    <a:pt x="116" y="122"/>
                  </a:lnTo>
                  <a:lnTo>
                    <a:pt x="115" y="120"/>
                  </a:lnTo>
                  <a:lnTo>
                    <a:pt x="113" y="119"/>
                  </a:lnTo>
                  <a:lnTo>
                    <a:pt x="113" y="118"/>
                  </a:lnTo>
                  <a:lnTo>
                    <a:pt x="113" y="114"/>
                  </a:lnTo>
                  <a:lnTo>
                    <a:pt x="113" y="111"/>
                  </a:lnTo>
                  <a:lnTo>
                    <a:pt x="113" y="108"/>
                  </a:lnTo>
                  <a:lnTo>
                    <a:pt x="113" y="107"/>
                  </a:lnTo>
                  <a:lnTo>
                    <a:pt x="114" y="106"/>
                  </a:lnTo>
                  <a:lnTo>
                    <a:pt x="114" y="105"/>
                  </a:lnTo>
                  <a:lnTo>
                    <a:pt x="108" y="105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7"/>
                  </a:lnTo>
                  <a:lnTo>
                    <a:pt x="106" y="107"/>
                  </a:lnTo>
                  <a:lnTo>
                    <a:pt x="102" y="107"/>
                  </a:lnTo>
                  <a:lnTo>
                    <a:pt x="105" y="110"/>
                  </a:lnTo>
                  <a:lnTo>
                    <a:pt x="105" y="111"/>
                  </a:lnTo>
                  <a:lnTo>
                    <a:pt x="105" y="112"/>
                  </a:lnTo>
                  <a:lnTo>
                    <a:pt x="105" y="113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6" y="116"/>
                  </a:lnTo>
                  <a:lnTo>
                    <a:pt x="103" y="118"/>
                  </a:lnTo>
                  <a:lnTo>
                    <a:pt x="101" y="120"/>
                  </a:lnTo>
                  <a:lnTo>
                    <a:pt x="100" y="120"/>
                  </a:lnTo>
                  <a:lnTo>
                    <a:pt x="100" y="122"/>
                  </a:lnTo>
                  <a:lnTo>
                    <a:pt x="99" y="123"/>
                  </a:lnTo>
                  <a:lnTo>
                    <a:pt x="97" y="125"/>
                  </a:lnTo>
                  <a:lnTo>
                    <a:pt x="96" y="128"/>
                  </a:lnTo>
                  <a:lnTo>
                    <a:pt x="94" y="129"/>
                  </a:lnTo>
                  <a:lnTo>
                    <a:pt x="94" y="130"/>
                  </a:lnTo>
                  <a:lnTo>
                    <a:pt x="91" y="130"/>
                  </a:lnTo>
                  <a:lnTo>
                    <a:pt x="90" y="130"/>
                  </a:lnTo>
                  <a:lnTo>
                    <a:pt x="89" y="130"/>
                  </a:lnTo>
                  <a:lnTo>
                    <a:pt x="87" y="128"/>
                  </a:lnTo>
                  <a:lnTo>
                    <a:pt x="84" y="125"/>
                  </a:lnTo>
                  <a:lnTo>
                    <a:pt x="82" y="124"/>
                  </a:lnTo>
                  <a:lnTo>
                    <a:pt x="81" y="124"/>
                  </a:lnTo>
                  <a:lnTo>
                    <a:pt x="78" y="126"/>
                  </a:lnTo>
                  <a:lnTo>
                    <a:pt x="77" y="126"/>
                  </a:lnTo>
                  <a:lnTo>
                    <a:pt x="77" y="128"/>
                  </a:lnTo>
                  <a:lnTo>
                    <a:pt x="77" y="129"/>
                  </a:lnTo>
                  <a:lnTo>
                    <a:pt x="76" y="130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1" y="131"/>
                  </a:lnTo>
                  <a:lnTo>
                    <a:pt x="70" y="132"/>
                  </a:lnTo>
                  <a:lnTo>
                    <a:pt x="69" y="132"/>
                  </a:lnTo>
                  <a:lnTo>
                    <a:pt x="69" y="134"/>
                  </a:lnTo>
                  <a:lnTo>
                    <a:pt x="69" y="135"/>
                  </a:lnTo>
                  <a:lnTo>
                    <a:pt x="66" y="134"/>
                  </a:lnTo>
                  <a:lnTo>
                    <a:pt x="62" y="134"/>
                  </a:lnTo>
                  <a:lnTo>
                    <a:pt x="60" y="131"/>
                  </a:lnTo>
                  <a:lnTo>
                    <a:pt x="59" y="131"/>
                  </a:lnTo>
                  <a:lnTo>
                    <a:pt x="58" y="131"/>
                  </a:lnTo>
                  <a:lnTo>
                    <a:pt x="57" y="131"/>
                  </a:lnTo>
                  <a:lnTo>
                    <a:pt x="56" y="131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48" y="132"/>
                  </a:lnTo>
                  <a:lnTo>
                    <a:pt x="47" y="132"/>
                  </a:lnTo>
                  <a:lnTo>
                    <a:pt x="46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1" y="128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38" y="123"/>
                  </a:lnTo>
                  <a:lnTo>
                    <a:pt x="37" y="123"/>
                  </a:lnTo>
                  <a:lnTo>
                    <a:pt x="37" y="124"/>
                  </a:lnTo>
                  <a:lnTo>
                    <a:pt x="37" y="123"/>
                  </a:lnTo>
                  <a:lnTo>
                    <a:pt x="35" y="124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2" y="124"/>
                  </a:lnTo>
                  <a:lnTo>
                    <a:pt x="32" y="125"/>
                  </a:lnTo>
                  <a:lnTo>
                    <a:pt x="32" y="126"/>
                  </a:lnTo>
                  <a:lnTo>
                    <a:pt x="32" y="128"/>
                  </a:lnTo>
                  <a:lnTo>
                    <a:pt x="31" y="128"/>
                  </a:lnTo>
                  <a:lnTo>
                    <a:pt x="31" y="129"/>
                  </a:lnTo>
                  <a:lnTo>
                    <a:pt x="29" y="129"/>
                  </a:lnTo>
                  <a:lnTo>
                    <a:pt x="29" y="132"/>
                  </a:lnTo>
                  <a:lnTo>
                    <a:pt x="28" y="134"/>
                  </a:lnTo>
                  <a:lnTo>
                    <a:pt x="28" y="136"/>
                  </a:lnTo>
                  <a:lnTo>
                    <a:pt x="27" y="137"/>
                  </a:lnTo>
                  <a:lnTo>
                    <a:pt x="27" y="138"/>
                  </a:lnTo>
                  <a:lnTo>
                    <a:pt x="26" y="139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3" y="141"/>
                  </a:lnTo>
                  <a:lnTo>
                    <a:pt x="22" y="141"/>
                  </a:lnTo>
                  <a:lnTo>
                    <a:pt x="21" y="141"/>
                  </a:lnTo>
                  <a:lnTo>
                    <a:pt x="20" y="141"/>
                  </a:lnTo>
                  <a:lnTo>
                    <a:pt x="19" y="141"/>
                  </a:lnTo>
                  <a:lnTo>
                    <a:pt x="17" y="141"/>
                  </a:lnTo>
                  <a:lnTo>
                    <a:pt x="16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6" y="139"/>
                  </a:lnTo>
                  <a:lnTo>
                    <a:pt x="16" y="138"/>
                  </a:lnTo>
                  <a:lnTo>
                    <a:pt x="16" y="137"/>
                  </a:lnTo>
                  <a:lnTo>
                    <a:pt x="16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5" y="136"/>
                  </a:lnTo>
                  <a:lnTo>
                    <a:pt x="16" y="136"/>
                  </a:lnTo>
                  <a:lnTo>
                    <a:pt x="16" y="135"/>
                  </a:lnTo>
                  <a:lnTo>
                    <a:pt x="17" y="135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6" y="132"/>
                  </a:lnTo>
                  <a:lnTo>
                    <a:pt x="17" y="131"/>
                  </a:lnTo>
                  <a:lnTo>
                    <a:pt x="17" y="130"/>
                  </a:lnTo>
                  <a:lnTo>
                    <a:pt x="17" y="129"/>
                  </a:lnTo>
                  <a:lnTo>
                    <a:pt x="17" y="128"/>
                  </a:lnTo>
                  <a:lnTo>
                    <a:pt x="15" y="125"/>
                  </a:lnTo>
                  <a:lnTo>
                    <a:pt x="14" y="123"/>
                  </a:lnTo>
                  <a:lnTo>
                    <a:pt x="12" y="120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10" y="117"/>
                  </a:lnTo>
                  <a:close/>
                  <a:moveTo>
                    <a:pt x="153" y="14"/>
                  </a:moveTo>
                  <a:lnTo>
                    <a:pt x="153" y="15"/>
                  </a:lnTo>
                  <a:lnTo>
                    <a:pt x="153" y="1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3253">
              <a:extLst>
                <a:ext uri="{FF2B5EF4-FFF2-40B4-BE49-F238E27FC236}">
                  <a16:creationId xmlns:a16="http://schemas.microsoft.com/office/drawing/2014/main" id="{95ED9838-D6A2-A7CA-9E5A-B8A84828A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326" y="2428876"/>
              <a:ext cx="25400" cy="28575"/>
            </a:xfrm>
            <a:custGeom>
              <a:avLst/>
              <a:gdLst>
                <a:gd name="T0" fmla="*/ 14 w 16"/>
                <a:gd name="T1" fmla="*/ 14 h 18"/>
                <a:gd name="T2" fmla="*/ 12 w 16"/>
                <a:gd name="T3" fmla="*/ 18 h 18"/>
                <a:gd name="T4" fmla="*/ 11 w 16"/>
                <a:gd name="T5" fmla="*/ 17 h 18"/>
                <a:gd name="T6" fmla="*/ 8 w 16"/>
                <a:gd name="T7" fmla="*/ 17 h 18"/>
                <a:gd name="T8" fmla="*/ 6 w 16"/>
                <a:gd name="T9" fmla="*/ 18 h 18"/>
                <a:gd name="T10" fmla="*/ 3 w 16"/>
                <a:gd name="T11" fmla="*/ 18 h 18"/>
                <a:gd name="T12" fmla="*/ 1 w 16"/>
                <a:gd name="T13" fmla="*/ 18 h 18"/>
                <a:gd name="T14" fmla="*/ 1 w 16"/>
                <a:gd name="T15" fmla="*/ 15 h 18"/>
                <a:gd name="T16" fmla="*/ 0 w 16"/>
                <a:gd name="T17" fmla="*/ 13 h 18"/>
                <a:gd name="T18" fmla="*/ 1 w 16"/>
                <a:gd name="T19" fmla="*/ 11 h 18"/>
                <a:gd name="T20" fmla="*/ 2 w 16"/>
                <a:gd name="T21" fmla="*/ 9 h 18"/>
                <a:gd name="T22" fmla="*/ 5 w 16"/>
                <a:gd name="T23" fmla="*/ 7 h 18"/>
                <a:gd name="T24" fmla="*/ 6 w 16"/>
                <a:gd name="T25" fmla="*/ 3 h 18"/>
                <a:gd name="T26" fmla="*/ 7 w 16"/>
                <a:gd name="T27" fmla="*/ 2 h 18"/>
                <a:gd name="T28" fmla="*/ 11 w 16"/>
                <a:gd name="T29" fmla="*/ 5 h 18"/>
                <a:gd name="T30" fmla="*/ 12 w 16"/>
                <a:gd name="T31" fmla="*/ 3 h 18"/>
                <a:gd name="T32" fmla="*/ 12 w 16"/>
                <a:gd name="T33" fmla="*/ 1 h 18"/>
                <a:gd name="T34" fmla="*/ 13 w 16"/>
                <a:gd name="T35" fmla="*/ 0 h 18"/>
                <a:gd name="T36" fmla="*/ 15 w 16"/>
                <a:gd name="T37" fmla="*/ 2 h 18"/>
                <a:gd name="T38" fmla="*/ 15 w 16"/>
                <a:gd name="T39" fmla="*/ 2 h 18"/>
                <a:gd name="T40" fmla="*/ 16 w 16"/>
                <a:gd name="T41" fmla="*/ 3 h 18"/>
                <a:gd name="T42" fmla="*/ 16 w 16"/>
                <a:gd name="T43" fmla="*/ 6 h 18"/>
                <a:gd name="T44" fmla="*/ 16 w 16"/>
                <a:gd name="T45" fmla="*/ 8 h 18"/>
                <a:gd name="T46" fmla="*/ 14 w 16"/>
                <a:gd name="T47" fmla="*/ 8 h 18"/>
                <a:gd name="T48" fmla="*/ 13 w 16"/>
                <a:gd name="T49" fmla="*/ 11 h 18"/>
                <a:gd name="T50" fmla="*/ 12 w 16"/>
                <a:gd name="T51" fmla="*/ 11 h 18"/>
                <a:gd name="T52" fmla="*/ 11 w 16"/>
                <a:gd name="T53" fmla="*/ 13 h 18"/>
                <a:gd name="T54" fmla="*/ 8 w 16"/>
                <a:gd name="T55" fmla="*/ 13 h 18"/>
                <a:gd name="T56" fmla="*/ 9 w 16"/>
                <a:gd name="T57" fmla="*/ 14 h 18"/>
                <a:gd name="T58" fmla="*/ 11 w 16"/>
                <a:gd name="T59" fmla="*/ 13 h 18"/>
                <a:gd name="T60" fmla="*/ 12 w 16"/>
                <a:gd name="T61" fmla="*/ 12 h 18"/>
                <a:gd name="T62" fmla="*/ 12 w 16"/>
                <a:gd name="T63" fmla="*/ 13 h 18"/>
                <a:gd name="T64" fmla="*/ 13 w 16"/>
                <a:gd name="T65" fmla="*/ 13 h 18"/>
                <a:gd name="T66" fmla="*/ 14 w 16"/>
                <a:gd name="T67" fmla="*/ 12 h 18"/>
                <a:gd name="T68" fmla="*/ 15 w 16"/>
                <a:gd name="T6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15" y="13"/>
                  </a:moveTo>
                  <a:lnTo>
                    <a:pt x="14" y="14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5" y="1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3254">
              <a:extLst>
                <a:ext uri="{FF2B5EF4-FFF2-40B4-BE49-F238E27FC236}">
                  <a16:creationId xmlns:a16="http://schemas.microsoft.com/office/drawing/2014/main" id="{1F102A93-FAFF-7F8C-D92F-7F07C1D73A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189" y="2343151"/>
              <a:ext cx="106363" cy="93663"/>
            </a:xfrm>
            <a:custGeom>
              <a:avLst/>
              <a:gdLst>
                <a:gd name="T0" fmla="*/ 65 w 67"/>
                <a:gd name="T1" fmla="*/ 57 h 59"/>
                <a:gd name="T2" fmla="*/ 60 w 67"/>
                <a:gd name="T3" fmla="*/ 57 h 59"/>
                <a:gd name="T4" fmla="*/ 56 w 67"/>
                <a:gd name="T5" fmla="*/ 53 h 59"/>
                <a:gd name="T6" fmla="*/ 53 w 67"/>
                <a:gd name="T7" fmla="*/ 49 h 59"/>
                <a:gd name="T8" fmla="*/ 48 w 67"/>
                <a:gd name="T9" fmla="*/ 44 h 59"/>
                <a:gd name="T10" fmla="*/ 42 w 67"/>
                <a:gd name="T11" fmla="*/ 40 h 59"/>
                <a:gd name="T12" fmla="*/ 38 w 67"/>
                <a:gd name="T13" fmla="*/ 37 h 59"/>
                <a:gd name="T14" fmla="*/ 34 w 67"/>
                <a:gd name="T15" fmla="*/ 36 h 59"/>
                <a:gd name="T16" fmla="*/ 29 w 67"/>
                <a:gd name="T17" fmla="*/ 37 h 59"/>
                <a:gd name="T18" fmla="*/ 25 w 67"/>
                <a:gd name="T19" fmla="*/ 36 h 59"/>
                <a:gd name="T20" fmla="*/ 21 w 67"/>
                <a:gd name="T21" fmla="*/ 37 h 59"/>
                <a:gd name="T22" fmla="*/ 17 w 67"/>
                <a:gd name="T23" fmla="*/ 35 h 59"/>
                <a:gd name="T24" fmla="*/ 13 w 67"/>
                <a:gd name="T25" fmla="*/ 35 h 59"/>
                <a:gd name="T26" fmla="*/ 10 w 67"/>
                <a:gd name="T27" fmla="*/ 41 h 59"/>
                <a:gd name="T28" fmla="*/ 7 w 67"/>
                <a:gd name="T29" fmla="*/ 37 h 59"/>
                <a:gd name="T30" fmla="*/ 5 w 67"/>
                <a:gd name="T31" fmla="*/ 38 h 59"/>
                <a:gd name="T32" fmla="*/ 1 w 67"/>
                <a:gd name="T33" fmla="*/ 37 h 59"/>
                <a:gd name="T34" fmla="*/ 0 w 67"/>
                <a:gd name="T35" fmla="*/ 31 h 59"/>
                <a:gd name="T36" fmla="*/ 1 w 67"/>
                <a:gd name="T37" fmla="*/ 26 h 59"/>
                <a:gd name="T38" fmla="*/ 4 w 67"/>
                <a:gd name="T39" fmla="*/ 20 h 59"/>
                <a:gd name="T40" fmla="*/ 5 w 67"/>
                <a:gd name="T41" fmla="*/ 15 h 59"/>
                <a:gd name="T42" fmla="*/ 6 w 67"/>
                <a:gd name="T43" fmla="*/ 10 h 59"/>
                <a:gd name="T44" fmla="*/ 9 w 67"/>
                <a:gd name="T45" fmla="*/ 10 h 59"/>
                <a:gd name="T46" fmla="*/ 11 w 67"/>
                <a:gd name="T47" fmla="*/ 7 h 59"/>
                <a:gd name="T48" fmla="*/ 15 w 67"/>
                <a:gd name="T49" fmla="*/ 6 h 59"/>
                <a:gd name="T50" fmla="*/ 18 w 67"/>
                <a:gd name="T51" fmla="*/ 4 h 59"/>
                <a:gd name="T52" fmla="*/ 22 w 67"/>
                <a:gd name="T53" fmla="*/ 0 h 59"/>
                <a:gd name="T54" fmla="*/ 25 w 67"/>
                <a:gd name="T55" fmla="*/ 6 h 59"/>
                <a:gd name="T56" fmla="*/ 27 w 67"/>
                <a:gd name="T57" fmla="*/ 12 h 59"/>
                <a:gd name="T58" fmla="*/ 28 w 67"/>
                <a:gd name="T59" fmla="*/ 17 h 59"/>
                <a:gd name="T60" fmla="*/ 30 w 67"/>
                <a:gd name="T61" fmla="*/ 22 h 59"/>
                <a:gd name="T62" fmla="*/ 31 w 67"/>
                <a:gd name="T63" fmla="*/ 24 h 59"/>
                <a:gd name="T64" fmla="*/ 33 w 67"/>
                <a:gd name="T65" fmla="*/ 28 h 59"/>
                <a:gd name="T66" fmla="*/ 35 w 67"/>
                <a:gd name="T67" fmla="*/ 29 h 59"/>
                <a:gd name="T68" fmla="*/ 34 w 67"/>
                <a:gd name="T69" fmla="*/ 26 h 59"/>
                <a:gd name="T70" fmla="*/ 36 w 67"/>
                <a:gd name="T71" fmla="*/ 28 h 59"/>
                <a:gd name="T72" fmla="*/ 36 w 67"/>
                <a:gd name="T73" fmla="*/ 31 h 59"/>
                <a:gd name="T74" fmla="*/ 38 w 67"/>
                <a:gd name="T75" fmla="*/ 32 h 59"/>
                <a:gd name="T76" fmla="*/ 42 w 67"/>
                <a:gd name="T77" fmla="*/ 32 h 59"/>
                <a:gd name="T78" fmla="*/ 43 w 67"/>
                <a:gd name="T79" fmla="*/ 35 h 59"/>
                <a:gd name="T80" fmla="*/ 46 w 67"/>
                <a:gd name="T81" fmla="*/ 35 h 59"/>
                <a:gd name="T82" fmla="*/ 50 w 67"/>
                <a:gd name="T83" fmla="*/ 38 h 59"/>
                <a:gd name="T84" fmla="*/ 54 w 67"/>
                <a:gd name="T85" fmla="*/ 42 h 59"/>
                <a:gd name="T86" fmla="*/ 58 w 67"/>
                <a:gd name="T87" fmla="*/ 44 h 59"/>
                <a:gd name="T88" fmla="*/ 59 w 67"/>
                <a:gd name="T89" fmla="*/ 44 h 59"/>
                <a:gd name="T90" fmla="*/ 60 w 67"/>
                <a:gd name="T91" fmla="*/ 47 h 59"/>
                <a:gd name="T92" fmla="*/ 62 w 67"/>
                <a:gd name="T93" fmla="*/ 50 h 59"/>
                <a:gd name="T94" fmla="*/ 65 w 67"/>
                <a:gd name="T95" fmla="*/ 54 h 59"/>
                <a:gd name="T96" fmla="*/ 66 w 67"/>
                <a:gd name="T97" fmla="*/ 54 h 59"/>
                <a:gd name="T98" fmla="*/ 36 w 67"/>
                <a:gd name="T99" fmla="*/ 25 h 59"/>
                <a:gd name="T100" fmla="*/ 36 w 67"/>
                <a:gd name="T101" fmla="*/ 23 h 59"/>
                <a:gd name="T102" fmla="*/ 36 w 67"/>
                <a:gd name="T103" fmla="*/ 23 h 59"/>
                <a:gd name="T104" fmla="*/ 36 w 67"/>
                <a:gd name="T105" fmla="*/ 1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59">
                  <a:moveTo>
                    <a:pt x="66" y="54"/>
                  </a:moveTo>
                  <a:lnTo>
                    <a:pt x="65" y="55"/>
                  </a:lnTo>
                  <a:lnTo>
                    <a:pt x="65" y="55"/>
                  </a:lnTo>
                  <a:lnTo>
                    <a:pt x="65" y="56"/>
                  </a:lnTo>
                  <a:lnTo>
                    <a:pt x="65" y="57"/>
                  </a:lnTo>
                  <a:lnTo>
                    <a:pt x="64" y="57"/>
                  </a:lnTo>
                  <a:lnTo>
                    <a:pt x="64" y="59"/>
                  </a:lnTo>
                  <a:lnTo>
                    <a:pt x="61" y="56"/>
                  </a:lnTo>
                  <a:lnTo>
                    <a:pt x="60" y="56"/>
                  </a:lnTo>
                  <a:lnTo>
                    <a:pt x="60" y="57"/>
                  </a:lnTo>
                  <a:lnTo>
                    <a:pt x="60" y="56"/>
                  </a:lnTo>
                  <a:lnTo>
                    <a:pt x="59" y="55"/>
                  </a:lnTo>
                  <a:lnTo>
                    <a:pt x="58" y="54"/>
                  </a:lnTo>
                  <a:lnTo>
                    <a:pt x="56" y="54"/>
                  </a:lnTo>
                  <a:lnTo>
                    <a:pt x="56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4" y="50"/>
                  </a:lnTo>
                  <a:lnTo>
                    <a:pt x="54" y="49"/>
                  </a:lnTo>
                  <a:lnTo>
                    <a:pt x="53" y="49"/>
                  </a:lnTo>
                  <a:lnTo>
                    <a:pt x="52" y="48"/>
                  </a:lnTo>
                  <a:lnTo>
                    <a:pt x="52" y="47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47" y="43"/>
                  </a:lnTo>
                  <a:lnTo>
                    <a:pt x="46" y="42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7"/>
                  </a:lnTo>
                  <a:lnTo>
                    <a:pt x="37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7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7" y="35"/>
                  </a:lnTo>
                  <a:lnTo>
                    <a:pt x="16" y="34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22"/>
                  </a:lnTo>
                  <a:lnTo>
                    <a:pt x="30" y="22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0" y="24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8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8" y="36"/>
                  </a:lnTo>
                  <a:lnTo>
                    <a:pt x="49" y="37"/>
                  </a:lnTo>
                  <a:lnTo>
                    <a:pt x="49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2" y="41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5" y="42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6"/>
                  </a:lnTo>
                  <a:lnTo>
                    <a:pt x="59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9" y="46"/>
                  </a:lnTo>
                  <a:lnTo>
                    <a:pt x="59" y="47"/>
                  </a:lnTo>
                  <a:lnTo>
                    <a:pt x="60" y="47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9"/>
                  </a:lnTo>
                  <a:lnTo>
                    <a:pt x="62" y="50"/>
                  </a:lnTo>
                  <a:lnTo>
                    <a:pt x="64" y="50"/>
                  </a:lnTo>
                  <a:lnTo>
                    <a:pt x="64" y="52"/>
                  </a:lnTo>
                  <a:lnTo>
                    <a:pt x="64" y="53"/>
                  </a:lnTo>
                  <a:lnTo>
                    <a:pt x="65" y="53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4"/>
                  </a:lnTo>
                  <a:lnTo>
                    <a:pt x="67" y="54"/>
                  </a:lnTo>
                  <a:lnTo>
                    <a:pt x="66" y="54"/>
                  </a:lnTo>
                  <a:close/>
                  <a:moveTo>
                    <a:pt x="40" y="24"/>
                  </a:moveTo>
                  <a:lnTo>
                    <a:pt x="40" y="25"/>
                  </a:lnTo>
                  <a:lnTo>
                    <a:pt x="38" y="25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40" y="24"/>
                  </a:lnTo>
                  <a:close/>
                  <a:moveTo>
                    <a:pt x="36" y="19"/>
                  </a:moveTo>
                  <a:lnTo>
                    <a:pt x="36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6" name="Freeform 3255">
              <a:extLst>
                <a:ext uri="{FF2B5EF4-FFF2-40B4-BE49-F238E27FC236}">
                  <a16:creationId xmlns:a16="http://schemas.microsoft.com/office/drawing/2014/main" id="{FB213275-A9C4-5FE9-E363-CFAB78589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564" y="1736726"/>
              <a:ext cx="122238" cy="65088"/>
            </a:xfrm>
            <a:custGeom>
              <a:avLst/>
              <a:gdLst>
                <a:gd name="T0" fmla="*/ 75 w 77"/>
                <a:gd name="T1" fmla="*/ 11 h 41"/>
                <a:gd name="T2" fmla="*/ 76 w 77"/>
                <a:gd name="T3" fmla="*/ 16 h 41"/>
                <a:gd name="T4" fmla="*/ 76 w 77"/>
                <a:gd name="T5" fmla="*/ 19 h 41"/>
                <a:gd name="T6" fmla="*/ 73 w 77"/>
                <a:gd name="T7" fmla="*/ 21 h 41"/>
                <a:gd name="T8" fmla="*/ 70 w 77"/>
                <a:gd name="T9" fmla="*/ 21 h 41"/>
                <a:gd name="T10" fmla="*/ 72 w 77"/>
                <a:gd name="T11" fmla="*/ 22 h 41"/>
                <a:gd name="T12" fmla="*/ 71 w 77"/>
                <a:gd name="T13" fmla="*/ 24 h 41"/>
                <a:gd name="T14" fmla="*/ 69 w 77"/>
                <a:gd name="T15" fmla="*/ 28 h 41"/>
                <a:gd name="T16" fmla="*/ 70 w 77"/>
                <a:gd name="T17" fmla="*/ 30 h 41"/>
                <a:gd name="T18" fmla="*/ 66 w 77"/>
                <a:gd name="T19" fmla="*/ 33 h 41"/>
                <a:gd name="T20" fmla="*/ 64 w 77"/>
                <a:gd name="T21" fmla="*/ 35 h 41"/>
                <a:gd name="T22" fmla="*/ 59 w 77"/>
                <a:gd name="T23" fmla="*/ 37 h 41"/>
                <a:gd name="T24" fmla="*/ 54 w 77"/>
                <a:gd name="T25" fmla="*/ 36 h 41"/>
                <a:gd name="T26" fmla="*/ 52 w 77"/>
                <a:gd name="T27" fmla="*/ 39 h 41"/>
                <a:gd name="T28" fmla="*/ 50 w 77"/>
                <a:gd name="T29" fmla="*/ 40 h 41"/>
                <a:gd name="T30" fmla="*/ 46 w 77"/>
                <a:gd name="T31" fmla="*/ 39 h 41"/>
                <a:gd name="T32" fmla="*/ 40 w 77"/>
                <a:gd name="T33" fmla="*/ 37 h 41"/>
                <a:gd name="T34" fmla="*/ 33 w 77"/>
                <a:gd name="T35" fmla="*/ 37 h 41"/>
                <a:gd name="T36" fmla="*/ 28 w 77"/>
                <a:gd name="T37" fmla="*/ 36 h 41"/>
                <a:gd name="T38" fmla="*/ 26 w 77"/>
                <a:gd name="T39" fmla="*/ 33 h 41"/>
                <a:gd name="T40" fmla="*/ 25 w 77"/>
                <a:gd name="T41" fmla="*/ 30 h 41"/>
                <a:gd name="T42" fmla="*/ 20 w 77"/>
                <a:gd name="T43" fmla="*/ 31 h 41"/>
                <a:gd name="T44" fmla="*/ 16 w 77"/>
                <a:gd name="T45" fmla="*/ 33 h 41"/>
                <a:gd name="T46" fmla="*/ 13 w 77"/>
                <a:gd name="T47" fmla="*/ 34 h 41"/>
                <a:gd name="T48" fmla="*/ 11 w 77"/>
                <a:gd name="T49" fmla="*/ 33 h 41"/>
                <a:gd name="T50" fmla="*/ 8 w 77"/>
                <a:gd name="T51" fmla="*/ 31 h 41"/>
                <a:gd name="T52" fmla="*/ 5 w 77"/>
                <a:gd name="T53" fmla="*/ 33 h 41"/>
                <a:gd name="T54" fmla="*/ 1 w 77"/>
                <a:gd name="T55" fmla="*/ 30 h 41"/>
                <a:gd name="T56" fmla="*/ 1 w 77"/>
                <a:gd name="T57" fmla="*/ 25 h 41"/>
                <a:gd name="T58" fmla="*/ 2 w 77"/>
                <a:gd name="T59" fmla="*/ 23 h 41"/>
                <a:gd name="T60" fmla="*/ 4 w 77"/>
                <a:gd name="T61" fmla="*/ 24 h 41"/>
                <a:gd name="T62" fmla="*/ 7 w 77"/>
                <a:gd name="T63" fmla="*/ 27 h 41"/>
                <a:gd name="T64" fmla="*/ 9 w 77"/>
                <a:gd name="T65" fmla="*/ 23 h 41"/>
                <a:gd name="T66" fmla="*/ 11 w 77"/>
                <a:gd name="T67" fmla="*/ 22 h 41"/>
                <a:gd name="T68" fmla="*/ 15 w 77"/>
                <a:gd name="T69" fmla="*/ 25 h 41"/>
                <a:gd name="T70" fmla="*/ 17 w 77"/>
                <a:gd name="T71" fmla="*/ 24 h 41"/>
                <a:gd name="T72" fmla="*/ 21 w 77"/>
                <a:gd name="T73" fmla="*/ 22 h 41"/>
                <a:gd name="T74" fmla="*/ 26 w 77"/>
                <a:gd name="T75" fmla="*/ 21 h 41"/>
                <a:gd name="T76" fmla="*/ 29 w 77"/>
                <a:gd name="T77" fmla="*/ 21 h 41"/>
                <a:gd name="T78" fmla="*/ 33 w 77"/>
                <a:gd name="T79" fmla="*/ 23 h 41"/>
                <a:gd name="T80" fmla="*/ 35 w 77"/>
                <a:gd name="T81" fmla="*/ 21 h 41"/>
                <a:gd name="T82" fmla="*/ 34 w 77"/>
                <a:gd name="T83" fmla="*/ 18 h 41"/>
                <a:gd name="T84" fmla="*/ 33 w 77"/>
                <a:gd name="T85" fmla="*/ 13 h 41"/>
                <a:gd name="T86" fmla="*/ 39 w 77"/>
                <a:gd name="T87" fmla="*/ 11 h 41"/>
                <a:gd name="T88" fmla="*/ 39 w 77"/>
                <a:gd name="T89" fmla="*/ 7 h 41"/>
                <a:gd name="T90" fmla="*/ 42 w 77"/>
                <a:gd name="T91" fmla="*/ 7 h 41"/>
                <a:gd name="T92" fmla="*/ 45 w 77"/>
                <a:gd name="T93" fmla="*/ 5 h 41"/>
                <a:gd name="T94" fmla="*/ 46 w 77"/>
                <a:gd name="T95" fmla="*/ 7 h 41"/>
                <a:gd name="T96" fmla="*/ 48 w 77"/>
                <a:gd name="T97" fmla="*/ 7 h 41"/>
                <a:gd name="T98" fmla="*/ 52 w 77"/>
                <a:gd name="T99" fmla="*/ 5 h 41"/>
                <a:gd name="T100" fmla="*/ 54 w 77"/>
                <a:gd name="T101" fmla="*/ 4 h 41"/>
                <a:gd name="T102" fmla="*/ 57 w 77"/>
                <a:gd name="T103" fmla="*/ 2 h 41"/>
                <a:gd name="T104" fmla="*/ 63 w 77"/>
                <a:gd name="T105" fmla="*/ 3 h 41"/>
                <a:gd name="T106" fmla="*/ 69 w 77"/>
                <a:gd name="T107" fmla="*/ 5 h 41"/>
                <a:gd name="T108" fmla="*/ 73 w 77"/>
                <a:gd name="T109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" h="41">
                  <a:moveTo>
                    <a:pt x="75" y="7"/>
                  </a:moveTo>
                  <a:lnTo>
                    <a:pt x="75" y="9"/>
                  </a:lnTo>
                  <a:lnTo>
                    <a:pt x="73" y="10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69" y="21"/>
                  </a:lnTo>
                  <a:lnTo>
                    <a:pt x="70" y="21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1" y="23"/>
                  </a:lnTo>
                  <a:lnTo>
                    <a:pt x="71" y="24"/>
                  </a:lnTo>
                  <a:lnTo>
                    <a:pt x="70" y="25"/>
                  </a:lnTo>
                  <a:lnTo>
                    <a:pt x="70" y="24"/>
                  </a:lnTo>
                  <a:lnTo>
                    <a:pt x="70" y="25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0" y="29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69" y="31"/>
                  </a:lnTo>
                  <a:lnTo>
                    <a:pt x="68" y="31"/>
                  </a:lnTo>
                  <a:lnTo>
                    <a:pt x="68" y="33"/>
                  </a:lnTo>
                  <a:lnTo>
                    <a:pt x="66" y="33"/>
                  </a:lnTo>
                  <a:lnTo>
                    <a:pt x="65" y="34"/>
                  </a:lnTo>
                  <a:lnTo>
                    <a:pt x="65" y="35"/>
                  </a:lnTo>
                  <a:lnTo>
                    <a:pt x="65" y="36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3" y="35"/>
                  </a:lnTo>
                  <a:lnTo>
                    <a:pt x="62" y="35"/>
                  </a:lnTo>
                  <a:lnTo>
                    <a:pt x="62" y="36"/>
                  </a:lnTo>
                  <a:lnTo>
                    <a:pt x="60" y="36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7" y="36"/>
                  </a:lnTo>
                  <a:lnTo>
                    <a:pt x="56" y="36"/>
                  </a:lnTo>
                  <a:lnTo>
                    <a:pt x="54" y="36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5" y="39"/>
                  </a:lnTo>
                  <a:lnTo>
                    <a:pt x="44" y="39"/>
                  </a:lnTo>
                  <a:lnTo>
                    <a:pt x="42" y="39"/>
                  </a:lnTo>
                  <a:lnTo>
                    <a:pt x="41" y="39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22" y="31"/>
                  </a:lnTo>
                  <a:lnTo>
                    <a:pt x="21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1" y="33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6" y="22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29" y="22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4" y="24"/>
                  </a:lnTo>
                  <a:lnTo>
                    <a:pt x="35" y="24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6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1" y="7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9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5" y="6"/>
                  </a:lnTo>
                  <a:lnTo>
                    <a:pt x="75" y="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7" name="Freeform 3256">
              <a:extLst>
                <a:ext uri="{FF2B5EF4-FFF2-40B4-BE49-F238E27FC236}">
                  <a16:creationId xmlns:a16="http://schemas.microsoft.com/office/drawing/2014/main" id="{2C1E8D23-5D59-6C75-1618-CD01BAC7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1" y="1992313"/>
              <a:ext cx="157163" cy="157163"/>
            </a:xfrm>
            <a:custGeom>
              <a:avLst/>
              <a:gdLst>
                <a:gd name="T0" fmla="*/ 62 w 99"/>
                <a:gd name="T1" fmla="*/ 6 h 99"/>
                <a:gd name="T2" fmla="*/ 63 w 99"/>
                <a:gd name="T3" fmla="*/ 10 h 99"/>
                <a:gd name="T4" fmla="*/ 66 w 99"/>
                <a:gd name="T5" fmla="*/ 14 h 99"/>
                <a:gd name="T6" fmla="*/ 67 w 99"/>
                <a:gd name="T7" fmla="*/ 18 h 99"/>
                <a:gd name="T8" fmla="*/ 70 w 99"/>
                <a:gd name="T9" fmla="*/ 18 h 99"/>
                <a:gd name="T10" fmla="*/ 74 w 99"/>
                <a:gd name="T11" fmla="*/ 20 h 99"/>
                <a:gd name="T12" fmla="*/ 76 w 99"/>
                <a:gd name="T13" fmla="*/ 21 h 99"/>
                <a:gd name="T14" fmla="*/ 73 w 99"/>
                <a:gd name="T15" fmla="*/ 23 h 99"/>
                <a:gd name="T16" fmla="*/ 73 w 99"/>
                <a:gd name="T17" fmla="*/ 24 h 99"/>
                <a:gd name="T18" fmla="*/ 74 w 99"/>
                <a:gd name="T19" fmla="*/ 29 h 99"/>
                <a:gd name="T20" fmla="*/ 72 w 99"/>
                <a:gd name="T21" fmla="*/ 30 h 99"/>
                <a:gd name="T22" fmla="*/ 70 w 99"/>
                <a:gd name="T23" fmla="*/ 33 h 99"/>
                <a:gd name="T24" fmla="*/ 69 w 99"/>
                <a:gd name="T25" fmla="*/ 35 h 99"/>
                <a:gd name="T26" fmla="*/ 69 w 99"/>
                <a:gd name="T27" fmla="*/ 37 h 99"/>
                <a:gd name="T28" fmla="*/ 67 w 99"/>
                <a:gd name="T29" fmla="*/ 42 h 99"/>
                <a:gd name="T30" fmla="*/ 70 w 99"/>
                <a:gd name="T31" fmla="*/ 47 h 99"/>
                <a:gd name="T32" fmla="*/ 72 w 99"/>
                <a:gd name="T33" fmla="*/ 48 h 99"/>
                <a:gd name="T34" fmla="*/ 74 w 99"/>
                <a:gd name="T35" fmla="*/ 52 h 99"/>
                <a:gd name="T36" fmla="*/ 73 w 99"/>
                <a:gd name="T37" fmla="*/ 54 h 99"/>
                <a:gd name="T38" fmla="*/ 78 w 99"/>
                <a:gd name="T39" fmla="*/ 57 h 99"/>
                <a:gd name="T40" fmla="*/ 85 w 99"/>
                <a:gd name="T41" fmla="*/ 60 h 99"/>
                <a:gd name="T42" fmla="*/ 88 w 99"/>
                <a:gd name="T43" fmla="*/ 62 h 99"/>
                <a:gd name="T44" fmla="*/ 91 w 99"/>
                <a:gd name="T45" fmla="*/ 66 h 99"/>
                <a:gd name="T46" fmla="*/ 89 w 99"/>
                <a:gd name="T47" fmla="*/ 74 h 99"/>
                <a:gd name="T48" fmla="*/ 95 w 99"/>
                <a:gd name="T49" fmla="*/ 84 h 99"/>
                <a:gd name="T50" fmla="*/ 98 w 99"/>
                <a:gd name="T51" fmla="*/ 89 h 99"/>
                <a:gd name="T52" fmla="*/ 97 w 99"/>
                <a:gd name="T53" fmla="*/ 90 h 99"/>
                <a:gd name="T54" fmla="*/ 93 w 99"/>
                <a:gd name="T55" fmla="*/ 90 h 99"/>
                <a:gd name="T56" fmla="*/ 87 w 99"/>
                <a:gd name="T57" fmla="*/ 89 h 99"/>
                <a:gd name="T58" fmla="*/ 82 w 99"/>
                <a:gd name="T59" fmla="*/ 94 h 99"/>
                <a:gd name="T60" fmla="*/ 78 w 99"/>
                <a:gd name="T61" fmla="*/ 99 h 99"/>
                <a:gd name="T62" fmla="*/ 72 w 99"/>
                <a:gd name="T63" fmla="*/ 99 h 99"/>
                <a:gd name="T64" fmla="*/ 67 w 99"/>
                <a:gd name="T65" fmla="*/ 98 h 99"/>
                <a:gd name="T66" fmla="*/ 61 w 99"/>
                <a:gd name="T67" fmla="*/ 98 h 99"/>
                <a:gd name="T68" fmla="*/ 56 w 99"/>
                <a:gd name="T69" fmla="*/ 95 h 99"/>
                <a:gd name="T70" fmla="*/ 50 w 99"/>
                <a:gd name="T71" fmla="*/ 90 h 99"/>
                <a:gd name="T72" fmla="*/ 44 w 99"/>
                <a:gd name="T73" fmla="*/ 88 h 99"/>
                <a:gd name="T74" fmla="*/ 42 w 99"/>
                <a:gd name="T75" fmla="*/ 83 h 99"/>
                <a:gd name="T76" fmla="*/ 37 w 99"/>
                <a:gd name="T77" fmla="*/ 79 h 99"/>
                <a:gd name="T78" fmla="*/ 33 w 99"/>
                <a:gd name="T79" fmla="*/ 76 h 99"/>
                <a:gd name="T80" fmla="*/ 29 w 99"/>
                <a:gd name="T81" fmla="*/ 73 h 99"/>
                <a:gd name="T82" fmla="*/ 24 w 99"/>
                <a:gd name="T83" fmla="*/ 71 h 99"/>
                <a:gd name="T84" fmla="*/ 18 w 99"/>
                <a:gd name="T85" fmla="*/ 67 h 99"/>
                <a:gd name="T86" fmla="*/ 13 w 99"/>
                <a:gd name="T87" fmla="*/ 65 h 99"/>
                <a:gd name="T88" fmla="*/ 6 w 99"/>
                <a:gd name="T89" fmla="*/ 62 h 99"/>
                <a:gd name="T90" fmla="*/ 4 w 99"/>
                <a:gd name="T91" fmla="*/ 60 h 99"/>
                <a:gd name="T92" fmla="*/ 1 w 99"/>
                <a:gd name="T93" fmla="*/ 52 h 99"/>
                <a:gd name="T94" fmla="*/ 5 w 99"/>
                <a:gd name="T95" fmla="*/ 47 h 99"/>
                <a:gd name="T96" fmla="*/ 11 w 99"/>
                <a:gd name="T97" fmla="*/ 43 h 99"/>
                <a:gd name="T98" fmla="*/ 15 w 99"/>
                <a:gd name="T99" fmla="*/ 40 h 99"/>
                <a:gd name="T100" fmla="*/ 23 w 99"/>
                <a:gd name="T101" fmla="*/ 36 h 99"/>
                <a:gd name="T102" fmla="*/ 25 w 99"/>
                <a:gd name="T103" fmla="*/ 28 h 99"/>
                <a:gd name="T104" fmla="*/ 26 w 99"/>
                <a:gd name="T105" fmla="*/ 21 h 99"/>
                <a:gd name="T106" fmla="*/ 27 w 99"/>
                <a:gd name="T107" fmla="*/ 11 h 99"/>
                <a:gd name="T108" fmla="*/ 37 w 99"/>
                <a:gd name="T109" fmla="*/ 4 h 99"/>
                <a:gd name="T110" fmla="*/ 41 w 99"/>
                <a:gd name="T111" fmla="*/ 0 h 99"/>
                <a:gd name="T112" fmla="*/ 43 w 99"/>
                <a:gd name="T113" fmla="*/ 0 h 99"/>
                <a:gd name="T114" fmla="*/ 49 w 99"/>
                <a:gd name="T115" fmla="*/ 3 h 99"/>
                <a:gd name="T116" fmla="*/ 54 w 99"/>
                <a:gd name="T117" fmla="*/ 2 h 99"/>
                <a:gd name="T118" fmla="*/ 55 w 99"/>
                <a:gd name="T119" fmla="*/ 5 h 99"/>
                <a:gd name="T120" fmla="*/ 60 w 99"/>
                <a:gd name="T121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" h="99">
                  <a:moveTo>
                    <a:pt x="61" y="3"/>
                  </a:moveTo>
                  <a:lnTo>
                    <a:pt x="61" y="4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1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6" y="14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7" y="17"/>
                  </a:lnTo>
                  <a:lnTo>
                    <a:pt x="68" y="17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2" y="20"/>
                  </a:lnTo>
                  <a:lnTo>
                    <a:pt x="73" y="20"/>
                  </a:lnTo>
                  <a:lnTo>
                    <a:pt x="74" y="20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6" y="20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3" y="24"/>
                  </a:lnTo>
                  <a:lnTo>
                    <a:pt x="72" y="24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4" y="25"/>
                  </a:lnTo>
                  <a:lnTo>
                    <a:pt x="74" y="27"/>
                  </a:lnTo>
                  <a:lnTo>
                    <a:pt x="74" y="28"/>
                  </a:lnTo>
                  <a:lnTo>
                    <a:pt x="74" y="29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69" y="33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69" y="35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68" y="41"/>
                  </a:lnTo>
                  <a:lnTo>
                    <a:pt x="68" y="42"/>
                  </a:lnTo>
                  <a:lnTo>
                    <a:pt x="67" y="42"/>
                  </a:lnTo>
                  <a:lnTo>
                    <a:pt x="68" y="42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4" y="53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4" y="54"/>
                  </a:lnTo>
                  <a:lnTo>
                    <a:pt x="73" y="54"/>
                  </a:lnTo>
                  <a:lnTo>
                    <a:pt x="74" y="55"/>
                  </a:lnTo>
                  <a:lnTo>
                    <a:pt x="75" y="55"/>
                  </a:lnTo>
                  <a:lnTo>
                    <a:pt x="76" y="55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80" y="58"/>
                  </a:lnTo>
                  <a:lnTo>
                    <a:pt x="83" y="60"/>
                  </a:lnTo>
                  <a:lnTo>
                    <a:pt x="83" y="60"/>
                  </a:lnTo>
                  <a:lnTo>
                    <a:pt x="85" y="60"/>
                  </a:lnTo>
                  <a:lnTo>
                    <a:pt x="86" y="60"/>
                  </a:lnTo>
                  <a:lnTo>
                    <a:pt x="87" y="60"/>
                  </a:lnTo>
                  <a:lnTo>
                    <a:pt x="87" y="61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8" y="64"/>
                  </a:lnTo>
                  <a:lnTo>
                    <a:pt x="89" y="64"/>
                  </a:lnTo>
                  <a:lnTo>
                    <a:pt x="89" y="65"/>
                  </a:lnTo>
                  <a:lnTo>
                    <a:pt x="89" y="66"/>
                  </a:lnTo>
                  <a:lnTo>
                    <a:pt x="91" y="66"/>
                  </a:lnTo>
                  <a:lnTo>
                    <a:pt x="91" y="67"/>
                  </a:lnTo>
                  <a:lnTo>
                    <a:pt x="92" y="67"/>
                  </a:lnTo>
                  <a:lnTo>
                    <a:pt x="92" y="68"/>
                  </a:lnTo>
                  <a:lnTo>
                    <a:pt x="89" y="73"/>
                  </a:lnTo>
                  <a:lnTo>
                    <a:pt x="89" y="74"/>
                  </a:lnTo>
                  <a:lnTo>
                    <a:pt x="89" y="78"/>
                  </a:lnTo>
                  <a:lnTo>
                    <a:pt x="93" y="78"/>
                  </a:lnTo>
                  <a:lnTo>
                    <a:pt x="93" y="84"/>
                  </a:lnTo>
                  <a:lnTo>
                    <a:pt x="94" y="84"/>
                  </a:lnTo>
                  <a:lnTo>
                    <a:pt x="95" y="84"/>
                  </a:lnTo>
                  <a:lnTo>
                    <a:pt x="95" y="85"/>
                  </a:lnTo>
                  <a:lnTo>
                    <a:pt x="95" y="86"/>
                  </a:lnTo>
                  <a:lnTo>
                    <a:pt x="97" y="86"/>
                  </a:lnTo>
                  <a:lnTo>
                    <a:pt x="98" y="88"/>
                  </a:lnTo>
                  <a:lnTo>
                    <a:pt x="98" y="89"/>
                  </a:lnTo>
                  <a:lnTo>
                    <a:pt x="98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8" y="90"/>
                  </a:lnTo>
                  <a:lnTo>
                    <a:pt x="97" y="90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4" y="89"/>
                  </a:lnTo>
                  <a:lnTo>
                    <a:pt x="94" y="90"/>
                  </a:lnTo>
                  <a:lnTo>
                    <a:pt x="93" y="90"/>
                  </a:lnTo>
                  <a:lnTo>
                    <a:pt x="93" y="89"/>
                  </a:lnTo>
                  <a:lnTo>
                    <a:pt x="93" y="90"/>
                  </a:lnTo>
                  <a:lnTo>
                    <a:pt x="91" y="89"/>
                  </a:lnTo>
                  <a:lnTo>
                    <a:pt x="89" y="89"/>
                  </a:lnTo>
                  <a:lnTo>
                    <a:pt x="87" y="89"/>
                  </a:lnTo>
                  <a:lnTo>
                    <a:pt x="85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2" y="92"/>
                  </a:lnTo>
                  <a:lnTo>
                    <a:pt x="82" y="94"/>
                  </a:lnTo>
                  <a:lnTo>
                    <a:pt x="81" y="95"/>
                  </a:lnTo>
                  <a:lnTo>
                    <a:pt x="81" y="96"/>
                  </a:lnTo>
                  <a:lnTo>
                    <a:pt x="80" y="97"/>
                  </a:lnTo>
                  <a:lnTo>
                    <a:pt x="79" y="99"/>
                  </a:lnTo>
                  <a:lnTo>
                    <a:pt x="78" y="99"/>
                  </a:lnTo>
                  <a:lnTo>
                    <a:pt x="76" y="99"/>
                  </a:lnTo>
                  <a:lnTo>
                    <a:pt x="75" y="99"/>
                  </a:lnTo>
                  <a:lnTo>
                    <a:pt x="74" y="99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68" y="99"/>
                  </a:lnTo>
                  <a:lnTo>
                    <a:pt x="67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3" y="98"/>
                  </a:lnTo>
                  <a:lnTo>
                    <a:pt x="62" y="98"/>
                  </a:lnTo>
                  <a:lnTo>
                    <a:pt x="61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8" y="97"/>
                  </a:lnTo>
                  <a:lnTo>
                    <a:pt x="57" y="96"/>
                  </a:lnTo>
                  <a:lnTo>
                    <a:pt x="56" y="95"/>
                  </a:lnTo>
                  <a:lnTo>
                    <a:pt x="55" y="95"/>
                  </a:lnTo>
                  <a:lnTo>
                    <a:pt x="54" y="94"/>
                  </a:lnTo>
                  <a:lnTo>
                    <a:pt x="52" y="92"/>
                  </a:lnTo>
                  <a:lnTo>
                    <a:pt x="51" y="91"/>
                  </a:lnTo>
                  <a:lnTo>
                    <a:pt x="50" y="90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6" y="89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3" y="85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41" y="83"/>
                  </a:lnTo>
                  <a:lnTo>
                    <a:pt x="41" y="82"/>
                  </a:lnTo>
                  <a:lnTo>
                    <a:pt x="39" y="82"/>
                  </a:lnTo>
                  <a:lnTo>
                    <a:pt x="38" y="80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5" y="77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2" y="76"/>
                  </a:lnTo>
                  <a:lnTo>
                    <a:pt x="31" y="76"/>
                  </a:lnTo>
                  <a:lnTo>
                    <a:pt x="30" y="74"/>
                  </a:lnTo>
                  <a:lnTo>
                    <a:pt x="29" y="74"/>
                  </a:lnTo>
                  <a:lnTo>
                    <a:pt x="29" y="73"/>
                  </a:lnTo>
                  <a:lnTo>
                    <a:pt x="27" y="73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3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8" y="67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5" y="66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8" y="65"/>
                  </a:lnTo>
                  <a:lnTo>
                    <a:pt x="7" y="65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6" y="61"/>
                  </a:lnTo>
                  <a:lnTo>
                    <a:pt x="5" y="61"/>
                  </a:lnTo>
                  <a:lnTo>
                    <a:pt x="4" y="61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8" y="45"/>
                  </a:lnTo>
                  <a:lnTo>
                    <a:pt x="10" y="45"/>
                  </a:lnTo>
                  <a:lnTo>
                    <a:pt x="11" y="43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8" y="39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31" y="10"/>
                  </a:lnTo>
                  <a:lnTo>
                    <a:pt x="32" y="8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3"/>
                  </a:lnTo>
                  <a:lnTo>
                    <a:pt x="60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8" name="Freeform 3257">
              <a:extLst>
                <a:ext uri="{FF2B5EF4-FFF2-40B4-BE49-F238E27FC236}">
                  <a16:creationId xmlns:a16="http://schemas.microsoft.com/office/drawing/2014/main" id="{38F3A46B-C88D-6C16-EBF9-B959EFB20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6939" y="1784351"/>
              <a:ext cx="190500" cy="246063"/>
            </a:xfrm>
            <a:custGeom>
              <a:avLst/>
              <a:gdLst>
                <a:gd name="T0" fmla="*/ 16 w 120"/>
                <a:gd name="T1" fmla="*/ 14 h 155"/>
                <a:gd name="T2" fmla="*/ 21 w 120"/>
                <a:gd name="T3" fmla="*/ 14 h 155"/>
                <a:gd name="T4" fmla="*/ 24 w 120"/>
                <a:gd name="T5" fmla="*/ 16 h 155"/>
                <a:gd name="T6" fmla="*/ 32 w 120"/>
                <a:gd name="T7" fmla="*/ 12 h 155"/>
                <a:gd name="T8" fmla="*/ 35 w 120"/>
                <a:gd name="T9" fmla="*/ 7 h 155"/>
                <a:gd name="T10" fmla="*/ 43 w 120"/>
                <a:gd name="T11" fmla="*/ 4 h 155"/>
                <a:gd name="T12" fmla="*/ 51 w 120"/>
                <a:gd name="T13" fmla="*/ 1 h 155"/>
                <a:gd name="T14" fmla="*/ 59 w 120"/>
                <a:gd name="T15" fmla="*/ 6 h 155"/>
                <a:gd name="T16" fmla="*/ 69 w 120"/>
                <a:gd name="T17" fmla="*/ 11 h 155"/>
                <a:gd name="T18" fmla="*/ 72 w 120"/>
                <a:gd name="T19" fmla="*/ 19 h 155"/>
                <a:gd name="T20" fmla="*/ 65 w 120"/>
                <a:gd name="T21" fmla="*/ 19 h 155"/>
                <a:gd name="T22" fmla="*/ 57 w 120"/>
                <a:gd name="T23" fmla="*/ 23 h 155"/>
                <a:gd name="T24" fmla="*/ 58 w 120"/>
                <a:gd name="T25" fmla="*/ 30 h 155"/>
                <a:gd name="T26" fmla="*/ 58 w 120"/>
                <a:gd name="T27" fmla="*/ 41 h 155"/>
                <a:gd name="T28" fmla="*/ 70 w 120"/>
                <a:gd name="T29" fmla="*/ 49 h 155"/>
                <a:gd name="T30" fmla="*/ 78 w 120"/>
                <a:gd name="T31" fmla="*/ 67 h 155"/>
                <a:gd name="T32" fmla="*/ 96 w 120"/>
                <a:gd name="T33" fmla="*/ 73 h 155"/>
                <a:gd name="T34" fmla="*/ 106 w 120"/>
                <a:gd name="T35" fmla="*/ 84 h 155"/>
                <a:gd name="T36" fmla="*/ 119 w 120"/>
                <a:gd name="T37" fmla="*/ 93 h 155"/>
                <a:gd name="T38" fmla="*/ 114 w 120"/>
                <a:gd name="T39" fmla="*/ 94 h 155"/>
                <a:gd name="T40" fmla="*/ 103 w 120"/>
                <a:gd name="T41" fmla="*/ 93 h 155"/>
                <a:gd name="T42" fmla="*/ 105 w 120"/>
                <a:gd name="T43" fmla="*/ 105 h 155"/>
                <a:gd name="T44" fmla="*/ 101 w 120"/>
                <a:gd name="T45" fmla="*/ 114 h 155"/>
                <a:gd name="T46" fmla="*/ 93 w 120"/>
                <a:gd name="T47" fmla="*/ 124 h 155"/>
                <a:gd name="T48" fmla="*/ 96 w 120"/>
                <a:gd name="T49" fmla="*/ 114 h 155"/>
                <a:gd name="T50" fmla="*/ 92 w 120"/>
                <a:gd name="T51" fmla="*/ 97 h 155"/>
                <a:gd name="T52" fmla="*/ 82 w 120"/>
                <a:gd name="T53" fmla="*/ 90 h 155"/>
                <a:gd name="T54" fmla="*/ 76 w 120"/>
                <a:gd name="T55" fmla="*/ 87 h 155"/>
                <a:gd name="T56" fmla="*/ 65 w 120"/>
                <a:gd name="T57" fmla="*/ 81 h 155"/>
                <a:gd name="T58" fmla="*/ 55 w 120"/>
                <a:gd name="T59" fmla="*/ 72 h 155"/>
                <a:gd name="T60" fmla="*/ 46 w 120"/>
                <a:gd name="T61" fmla="*/ 66 h 155"/>
                <a:gd name="T62" fmla="*/ 40 w 120"/>
                <a:gd name="T63" fmla="*/ 55 h 155"/>
                <a:gd name="T64" fmla="*/ 33 w 120"/>
                <a:gd name="T65" fmla="*/ 44 h 155"/>
                <a:gd name="T66" fmla="*/ 21 w 120"/>
                <a:gd name="T67" fmla="*/ 40 h 155"/>
                <a:gd name="T68" fmla="*/ 10 w 120"/>
                <a:gd name="T69" fmla="*/ 48 h 155"/>
                <a:gd name="T70" fmla="*/ 4 w 120"/>
                <a:gd name="T71" fmla="*/ 41 h 155"/>
                <a:gd name="T72" fmla="*/ 2 w 120"/>
                <a:gd name="T73" fmla="*/ 30 h 155"/>
                <a:gd name="T74" fmla="*/ 3 w 120"/>
                <a:gd name="T75" fmla="*/ 20 h 155"/>
                <a:gd name="T76" fmla="*/ 58 w 120"/>
                <a:gd name="T77" fmla="*/ 44 h 155"/>
                <a:gd name="T78" fmla="*/ 90 w 120"/>
                <a:gd name="T79" fmla="*/ 121 h 155"/>
                <a:gd name="T80" fmla="*/ 88 w 120"/>
                <a:gd name="T81" fmla="*/ 134 h 155"/>
                <a:gd name="T82" fmla="*/ 80 w 120"/>
                <a:gd name="T83" fmla="*/ 139 h 155"/>
                <a:gd name="T84" fmla="*/ 68 w 120"/>
                <a:gd name="T85" fmla="*/ 133 h 155"/>
                <a:gd name="T86" fmla="*/ 59 w 120"/>
                <a:gd name="T87" fmla="*/ 125 h 155"/>
                <a:gd name="T88" fmla="*/ 66 w 120"/>
                <a:gd name="T89" fmla="*/ 122 h 155"/>
                <a:gd name="T90" fmla="*/ 78 w 120"/>
                <a:gd name="T91" fmla="*/ 123 h 155"/>
                <a:gd name="T92" fmla="*/ 84 w 120"/>
                <a:gd name="T93" fmla="*/ 120 h 155"/>
                <a:gd name="T94" fmla="*/ 20 w 120"/>
                <a:gd name="T95" fmla="*/ 110 h 155"/>
                <a:gd name="T96" fmla="*/ 32 w 120"/>
                <a:gd name="T97" fmla="*/ 91 h 155"/>
                <a:gd name="T98" fmla="*/ 32 w 120"/>
                <a:gd name="T99" fmla="*/ 100 h 155"/>
                <a:gd name="T100" fmla="*/ 26 w 120"/>
                <a:gd name="T101" fmla="*/ 108 h 155"/>
                <a:gd name="T102" fmla="*/ 21 w 120"/>
                <a:gd name="T103" fmla="*/ 111 h 155"/>
                <a:gd name="T104" fmla="*/ 20 w 120"/>
                <a:gd name="T105" fmla="*/ 103 h 155"/>
                <a:gd name="T106" fmla="*/ 20 w 120"/>
                <a:gd name="T107" fmla="*/ 93 h 155"/>
                <a:gd name="T108" fmla="*/ 16 w 120"/>
                <a:gd name="T109" fmla="*/ 85 h 155"/>
                <a:gd name="T110" fmla="*/ 28 w 120"/>
                <a:gd name="T111" fmla="*/ 81 h 155"/>
                <a:gd name="T112" fmla="*/ 31 w 120"/>
                <a:gd name="T113" fmla="*/ 85 h 155"/>
                <a:gd name="T114" fmla="*/ 39 w 120"/>
                <a:gd name="T115" fmla="*/ 61 h 155"/>
                <a:gd name="T116" fmla="*/ 58 w 120"/>
                <a:gd name="T117" fmla="*/ 23 h 155"/>
                <a:gd name="T118" fmla="*/ 58 w 120"/>
                <a:gd name="T119" fmla="*/ 2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0" h="155">
                  <a:moveTo>
                    <a:pt x="4" y="17"/>
                  </a:moveTo>
                  <a:lnTo>
                    <a:pt x="4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7" y="12"/>
                  </a:lnTo>
                  <a:lnTo>
                    <a:pt x="35" y="12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5" y="4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70" y="11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4" y="20"/>
                  </a:lnTo>
                  <a:lnTo>
                    <a:pt x="74" y="22"/>
                  </a:lnTo>
                  <a:lnTo>
                    <a:pt x="72" y="20"/>
                  </a:lnTo>
                  <a:lnTo>
                    <a:pt x="74" y="20"/>
                  </a:lnTo>
                  <a:lnTo>
                    <a:pt x="72" y="20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5" y="19"/>
                  </a:lnTo>
                  <a:lnTo>
                    <a:pt x="65" y="20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8" y="28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9" y="30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2"/>
                  </a:lnTo>
                  <a:lnTo>
                    <a:pt x="59" y="31"/>
                  </a:lnTo>
                  <a:lnTo>
                    <a:pt x="58" y="31"/>
                  </a:lnTo>
                  <a:lnTo>
                    <a:pt x="58" y="32"/>
                  </a:lnTo>
                  <a:lnTo>
                    <a:pt x="57" y="32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7" y="38"/>
                  </a:lnTo>
                  <a:lnTo>
                    <a:pt x="58" y="40"/>
                  </a:lnTo>
                  <a:lnTo>
                    <a:pt x="58" y="41"/>
                  </a:lnTo>
                  <a:lnTo>
                    <a:pt x="58" y="42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61" y="43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3" y="46"/>
                  </a:lnTo>
                  <a:lnTo>
                    <a:pt x="64" y="46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50"/>
                  </a:lnTo>
                  <a:lnTo>
                    <a:pt x="72" y="54"/>
                  </a:lnTo>
                  <a:lnTo>
                    <a:pt x="72" y="55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4" y="59"/>
                  </a:lnTo>
                  <a:lnTo>
                    <a:pt x="75" y="60"/>
                  </a:lnTo>
                  <a:lnTo>
                    <a:pt x="75" y="61"/>
                  </a:lnTo>
                  <a:lnTo>
                    <a:pt x="75" y="62"/>
                  </a:lnTo>
                  <a:lnTo>
                    <a:pt x="76" y="63"/>
                  </a:lnTo>
                  <a:lnTo>
                    <a:pt x="77" y="65"/>
                  </a:lnTo>
                  <a:lnTo>
                    <a:pt x="78" y="66"/>
                  </a:lnTo>
                  <a:lnTo>
                    <a:pt x="78" y="67"/>
                  </a:lnTo>
                  <a:lnTo>
                    <a:pt x="80" y="68"/>
                  </a:lnTo>
                  <a:lnTo>
                    <a:pt x="81" y="69"/>
                  </a:lnTo>
                  <a:lnTo>
                    <a:pt x="82" y="69"/>
                  </a:lnTo>
                  <a:lnTo>
                    <a:pt x="82" y="71"/>
                  </a:lnTo>
                  <a:lnTo>
                    <a:pt x="83" y="71"/>
                  </a:lnTo>
                  <a:lnTo>
                    <a:pt x="83" y="72"/>
                  </a:lnTo>
                  <a:lnTo>
                    <a:pt x="84" y="72"/>
                  </a:lnTo>
                  <a:lnTo>
                    <a:pt x="86" y="72"/>
                  </a:lnTo>
                  <a:lnTo>
                    <a:pt x="86" y="73"/>
                  </a:lnTo>
                  <a:lnTo>
                    <a:pt x="87" y="73"/>
                  </a:lnTo>
                  <a:lnTo>
                    <a:pt x="89" y="73"/>
                  </a:lnTo>
                  <a:lnTo>
                    <a:pt x="90" y="73"/>
                  </a:lnTo>
                  <a:lnTo>
                    <a:pt x="93" y="73"/>
                  </a:lnTo>
                  <a:lnTo>
                    <a:pt x="95" y="73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4" y="78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80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3"/>
                  </a:lnTo>
                  <a:lnTo>
                    <a:pt x="105" y="83"/>
                  </a:lnTo>
                  <a:lnTo>
                    <a:pt x="106" y="84"/>
                  </a:lnTo>
                  <a:lnTo>
                    <a:pt x="107" y="84"/>
                  </a:lnTo>
                  <a:lnTo>
                    <a:pt x="107" y="85"/>
                  </a:lnTo>
                  <a:lnTo>
                    <a:pt x="108" y="86"/>
                  </a:lnTo>
                  <a:lnTo>
                    <a:pt x="109" y="87"/>
                  </a:lnTo>
                  <a:lnTo>
                    <a:pt x="111" y="87"/>
                  </a:lnTo>
                  <a:lnTo>
                    <a:pt x="112" y="88"/>
                  </a:lnTo>
                  <a:lnTo>
                    <a:pt x="113" y="88"/>
                  </a:lnTo>
                  <a:lnTo>
                    <a:pt x="114" y="88"/>
                  </a:lnTo>
                  <a:lnTo>
                    <a:pt x="114" y="90"/>
                  </a:lnTo>
                  <a:lnTo>
                    <a:pt x="115" y="90"/>
                  </a:lnTo>
                  <a:lnTo>
                    <a:pt x="115" y="91"/>
                  </a:lnTo>
                  <a:lnTo>
                    <a:pt x="117" y="92"/>
                  </a:lnTo>
                  <a:lnTo>
                    <a:pt x="118" y="92"/>
                  </a:lnTo>
                  <a:lnTo>
                    <a:pt x="118" y="93"/>
                  </a:lnTo>
                  <a:lnTo>
                    <a:pt x="119" y="93"/>
                  </a:lnTo>
                  <a:lnTo>
                    <a:pt x="119" y="94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19" y="98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8" y="100"/>
                  </a:lnTo>
                  <a:lnTo>
                    <a:pt x="117" y="100"/>
                  </a:lnTo>
                  <a:lnTo>
                    <a:pt x="115" y="99"/>
                  </a:lnTo>
                  <a:lnTo>
                    <a:pt x="114" y="98"/>
                  </a:lnTo>
                  <a:lnTo>
                    <a:pt x="115" y="98"/>
                  </a:lnTo>
                  <a:lnTo>
                    <a:pt x="114" y="98"/>
                  </a:lnTo>
                  <a:lnTo>
                    <a:pt x="114" y="97"/>
                  </a:lnTo>
                  <a:lnTo>
                    <a:pt x="114" y="96"/>
                  </a:lnTo>
                  <a:lnTo>
                    <a:pt x="114" y="94"/>
                  </a:lnTo>
                  <a:lnTo>
                    <a:pt x="113" y="94"/>
                  </a:lnTo>
                  <a:lnTo>
                    <a:pt x="114" y="94"/>
                  </a:lnTo>
                  <a:lnTo>
                    <a:pt x="113" y="94"/>
                  </a:lnTo>
                  <a:lnTo>
                    <a:pt x="109" y="94"/>
                  </a:lnTo>
                  <a:lnTo>
                    <a:pt x="108" y="93"/>
                  </a:lnTo>
                  <a:lnTo>
                    <a:pt x="107" y="93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1"/>
                  </a:lnTo>
                  <a:lnTo>
                    <a:pt x="107" y="92"/>
                  </a:lnTo>
                  <a:lnTo>
                    <a:pt x="107" y="91"/>
                  </a:lnTo>
                  <a:lnTo>
                    <a:pt x="106" y="91"/>
                  </a:lnTo>
                  <a:lnTo>
                    <a:pt x="105" y="91"/>
                  </a:lnTo>
                  <a:lnTo>
                    <a:pt x="105" y="92"/>
                  </a:lnTo>
                  <a:lnTo>
                    <a:pt x="103" y="93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6"/>
                  </a:lnTo>
                  <a:lnTo>
                    <a:pt x="101" y="97"/>
                  </a:lnTo>
                  <a:lnTo>
                    <a:pt x="101" y="98"/>
                  </a:lnTo>
                  <a:lnTo>
                    <a:pt x="101" y="99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0" y="103"/>
                  </a:lnTo>
                  <a:lnTo>
                    <a:pt x="101" y="103"/>
                  </a:lnTo>
                  <a:lnTo>
                    <a:pt x="102" y="103"/>
                  </a:lnTo>
                  <a:lnTo>
                    <a:pt x="103" y="103"/>
                  </a:lnTo>
                  <a:lnTo>
                    <a:pt x="103" y="104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6"/>
                  </a:lnTo>
                  <a:lnTo>
                    <a:pt x="107" y="108"/>
                  </a:lnTo>
                  <a:lnTo>
                    <a:pt x="107" y="109"/>
                  </a:lnTo>
                  <a:lnTo>
                    <a:pt x="107" y="110"/>
                  </a:lnTo>
                  <a:lnTo>
                    <a:pt x="107" y="111"/>
                  </a:lnTo>
                  <a:lnTo>
                    <a:pt x="106" y="112"/>
                  </a:lnTo>
                  <a:lnTo>
                    <a:pt x="106" y="111"/>
                  </a:lnTo>
                  <a:lnTo>
                    <a:pt x="105" y="111"/>
                  </a:lnTo>
                  <a:lnTo>
                    <a:pt x="103" y="111"/>
                  </a:lnTo>
                  <a:lnTo>
                    <a:pt x="102" y="112"/>
                  </a:lnTo>
                  <a:lnTo>
                    <a:pt x="101" y="112"/>
                  </a:lnTo>
                  <a:lnTo>
                    <a:pt x="101" y="114"/>
                  </a:lnTo>
                  <a:lnTo>
                    <a:pt x="100" y="115"/>
                  </a:lnTo>
                  <a:lnTo>
                    <a:pt x="101" y="115"/>
                  </a:lnTo>
                  <a:lnTo>
                    <a:pt x="101" y="116"/>
                  </a:lnTo>
                  <a:lnTo>
                    <a:pt x="101" y="117"/>
                  </a:lnTo>
                  <a:lnTo>
                    <a:pt x="101" y="118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99" y="120"/>
                  </a:lnTo>
                  <a:lnTo>
                    <a:pt x="98" y="120"/>
                  </a:lnTo>
                  <a:lnTo>
                    <a:pt x="96" y="122"/>
                  </a:lnTo>
                  <a:lnTo>
                    <a:pt x="96" y="123"/>
                  </a:lnTo>
                  <a:lnTo>
                    <a:pt x="96" y="124"/>
                  </a:lnTo>
                  <a:lnTo>
                    <a:pt x="95" y="124"/>
                  </a:lnTo>
                  <a:lnTo>
                    <a:pt x="94" y="124"/>
                  </a:lnTo>
                  <a:lnTo>
                    <a:pt x="93" y="124"/>
                  </a:lnTo>
                  <a:lnTo>
                    <a:pt x="92" y="124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2" y="122"/>
                  </a:lnTo>
                  <a:lnTo>
                    <a:pt x="92" y="121"/>
                  </a:lnTo>
                  <a:lnTo>
                    <a:pt x="93" y="120"/>
                  </a:lnTo>
                  <a:lnTo>
                    <a:pt x="94" y="117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3" y="115"/>
                  </a:lnTo>
                  <a:lnTo>
                    <a:pt x="94" y="115"/>
                  </a:lnTo>
                  <a:lnTo>
                    <a:pt x="95" y="115"/>
                  </a:lnTo>
                  <a:lnTo>
                    <a:pt x="95" y="114"/>
                  </a:lnTo>
                  <a:lnTo>
                    <a:pt x="96" y="115"/>
                  </a:lnTo>
                  <a:lnTo>
                    <a:pt x="96" y="114"/>
                  </a:lnTo>
                  <a:lnTo>
                    <a:pt x="98" y="114"/>
                  </a:lnTo>
                  <a:lnTo>
                    <a:pt x="98" y="112"/>
                  </a:lnTo>
                  <a:lnTo>
                    <a:pt x="98" y="111"/>
                  </a:lnTo>
                  <a:lnTo>
                    <a:pt x="96" y="111"/>
                  </a:lnTo>
                  <a:lnTo>
                    <a:pt x="96" y="110"/>
                  </a:lnTo>
                  <a:lnTo>
                    <a:pt x="95" y="106"/>
                  </a:lnTo>
                  <a:lnTo>
                    <a:pt x="95" y="105"/>
                  </a:lnTo>
                  <a:lnTo>
                    <a:pt x="94" y="105"/>
                  </a:lnTo>
                  <a:lnTo>
                    <a:pt x="94" y="104"/>
                  </a:lnTo>
                  <a:lnTo>
                    <a:pt x="93" y="103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2" y="99"/>
                  </a:lnTo>
                  <a:lnTo>
                    <a:pt x="92" y="98"/>
                  </a:lnTo>
                  <a:lnTo>
                    <a:pt x="92" y="97"/>
                  </a:lnTo>
                  <a:lnTo>
                    <a:pt x="90" y="97"/>
                  </a:lnTo>
                  <a:lnTo>
                    <a:pt x="89" y="98"/>
                  </a:lnTo>
                  <a:lnTo>
                    <a:pt x="88" y="98"/>
                  </a:lnTo>
                  <a:lnTo>
                    <a:pt x="87" y="98"/>
                  </a:lnTo>
                  <a:lnTo>
                    <a:pt x="87" y="97"/>
                  </a:lnTo>
                  <a:lnTo>
                    <a:pt x="86" y="96"/>
                  </a:lnTo>
                  <a:lnTo>
                    <a:pt x="84" y="96"/>
                  </a:lnTo>
                  <a:lnTo>
                    <a:pt x="84" y="94"/>
                  </a:lnTo>
                  <a:lnTo>
                    <a:pt x="83" y="94"/>
                  </a:lnTo>
                  <a:lnTo>
                    <a:pt x="83" y="93"/>
                  </a:lnTo>
                  <a:lnTo>
                    <a:pt x="84" y="93"/>
                  </a:lnTo>
                  <a:lnTo>
                    <a:pt x="84" y="92"/>
                  </a:lnTo>
                  <a:lnTo>
                    <a:pt x="83" y="91"/>
                  </a:lnTo>
                  <a:lnTo>
                    <a:pt x="83" y="90"/>
                  </a:lnTo>
                  <a:lnTo>
                    <a:pt x="82" y="90"/>
                  </a:lnTo>
                  <a:lnTo>
                    <a:pt x="82" y="88"/>
                  </a:lnTo>
                  <a:lnTo>
                    <a:pt x="81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1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8" y="87"/>
                  </a:lnTo>
                  <a:lnTo>
                    <a:pt x="78" y="87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5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2" y="81"/>
                  </a:lnTo>
                  <a:lnTo>
                    <a:pt x="71" y="81"/>
                  </a:lnTo>
                  <a:lnTo>
                    <a:pt x="70" y="81"/>
                  </a:lnTo>
                  <a:lnTo>
                    <a:pt x="71" y="81"/>
                  </a:lnTo>
                  <a:lnTo>
                    <a:pt x="70" y="81"/>
                  </a:lnTo>
                  <a:lnTo>
                    <a:pt x="68" y="80"/>
                  </a:lnTo>
                  <a:lnTo>
                    <a:pt x="66" y="80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0"/>
                  </a:lnTo>
                  <a:lnTo>
                    <a:pt x="64" y="80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62" y="79"/>
                  </a:lnTo>
                  <a:lnTo>
                    <a:pt x="62" y="78"/>
                  </a:lnTo>
                  <a:lnTo>
                    <a:pt x="61" y="78"/>
                  </a:lnTo>
                  <a:lnTo>
                    <a:pt x="61" y="77"/>
                  </a:lnTo>
                  <a:lnTo>
                    <a:pt x="59" y="77"/>
                  </a:lnTo>
                  <a:lnTo>
                    <a:pt x="58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6" y="74"/>
                  </a:lnTo>
                  <a:lnTo>
                    <a:pt x="56" y="73"/>
                  </a:lnTo>
                  <a:lnTo>
                    <a:pt x="55" y="72"/>
                  </a:lnTo>
                  <a:lnTo>
                    <a:pt x="53" y="72"/>
                  </a:lnTo>
                  <a:lnTo>
                    <a:pt x="53" y="71"/>
                  </a:lnTo>
                  <a:lnTo>
                    <a:pt x="52" y="72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1" y="69"/>
                  </a:lnTo>
                  <a:lnTo>
                    <a:pt x="51" y="68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6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7" y="66"/>
                  </a:lnTo>
                  <a:lnTo>
                    <a:pt x="47" y="65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3" y="60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0" y="59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8" y="49"/>
                  </a:lnTo>
                  <a:lnTo>
                    <a:pt x="38" y="47"/>
                  </a:lnTo>
                  <a:lnTo>
                    <a:pt x="37" y="47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3" y="43"/>
                  </a:lnTo>
                  <a:lnTo>
                    <a:pt x="33" y="44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1" y="42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7"/>
                  </a:lnTo>
                  <a:close/>
                  <a:moveTo>
                    <a:pt x="58" y="46"/>
                  </a:moveTo>
                  <a:lnTo>
                    <a:pt x="59" y="46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8" y="46"/>
                  </a:lnTo>
                  <a:close/>
                  <a:moveTo>
                    <a:pt x="55" y="137"/>
                  </a:moveTo>
                  <a:lnTo>
                    <a:pt x="55" y="139"/>
                  </a:lnTo>
                  <a:lnTo>
                    <a:pt x="53" y="139"/>
                  </a:lnTo>
                  <a:lnTo>
                    <a:pt x="53" y="137"/>
                  </a:lnTo>
                  <a:lnTo>
                    <a:pt x="55" y="137"/>
                  </a:lnTo>
                  <a:close/>
                  <a:moveTo>
                    <a:pt x="57" y="124"/>
                  </a:moveTo>
                  <a:lnTo>
                    <a:pt x="58" y="124"/>
                  </a:lnTo>
                  <a:lnTo>
                    <a:pt x="58" y="125"/>
                  </a:lnTo>
                  <a:lnTo>
                    <a:pt x="58" y="124"/>
                  </a:lnTo>
                  <a:lnTo>
                    <a:pt x="57" y="124"/>
                  </a:lnTo>
                  <a:close/>
                  <a:moveTo>
                    <a:pt x="90" y="120"/>
                  </a:moveTo>
                  <a:lnTo>
                    <a:pt x="92" y="120"/>
                  </a:lnTo>
                  <a:lnTo>
                    <a:pt x="92" y="121"/>
                  </a:lnTo>
                  <a:lnTo>
                    <a:pt x="90" y="121"/>
                  </a:lnTo>
                  <a:lnTo>
                    <a:pt x="90" y="122"/>
                  </a:lnTo>
                  <a:lnTo>
                    <a:pt x="89" y="123"/>
                  </a:lnTo>
                  <a:lnTo>
                    <a:pt x="88" y="124"/>
                  </a:lnTo>
                  <a:lnTo>
                    <a:pt x="88" y="125"/>
                  </a:lnTo>
                  <a:lnTo>
                    <a:pt x="87" y="127"/>
                  </a:lnTo>
                  <a:lnTo>
                    <a:pt x="87" y="128"/>
                  </a:lnTo>
                  <a:lnTo>
                    <a:pt x="87" y="129"/>
                  </a:lnTo>
                  <a:lnTo>
                    <a:pt x="86" y="129"/>
                  </a:lnTo>
                  <a:lnTo>
                    <a:pt x="86" y="130"/>
                  </a:lnTo>
                  <a:lnTo>
                    <a:pt x="86" y="131"/>
                  </a:lnTo>
                  <a:lnTo>
                    <a:pt x="86" y="133"/>
                  </a:lnTo>
                  <a:lnTo>
                    <a:pt x="87" y="133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88" y="134"/>
                  </a:lnTo>
                  <a:lnTo>
                    <a:pt x="88" y="135"/>
                  </a:lnTo>
                  <a:lnTo>
                    <a:pt x="87" y="135"/>
                  </a:lnTo>
                  <a:lnTo>
                    <a:pt x="88" y="135"/>
                  </a:lnTo>
                  <a:lnTo>
                    <a:pt x="87" y="136"/>
                  </a:lnTo>
                  <a:lnTo>
                    <a:pt x="86" y="136"/>
                  </a:lnTo>
                  <a:lnTo>
                    <a:pt x="86" y="139"/>
                  </a:lnTo>
                  <a:lnTo>
                    <a:pt x="86" y="140"/>
                  </a:lnTo>
                  <a:lnTo>
                    <a:pt x="84" y="140"/>
                  </a:lnTo>
                  <a:lnTo>
                    <a:pt x="83" y="140"/>
                  </a:lnTo>
                  <a:lnTo>
                    <a:pt x="83" y="139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0" y="139"/>
                  </a:lnTo>
                  <a:lnTo>
                    <a:pt x="78" y="139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78" y="135"/>
                  </a:lnTo>
                  <a:lnTo>
                    <a:pt x="77" y="135"/>
                  </a:lnTo>
                  <a:lnTo>
                    <a:pt x="76" y="134"/>
                  </a:lnTo>
                  <a:lnTo>
                    <a:pt x="75" y="134"/>
                  </a:lnTo>
                  <a:lnTo>
                    <a:pt x="75" y="135"/>
                  </a:lnTo>
                  <a:lnTo>
                    <a:pt x="74" y="134"/>
                  </a:lnTo>
                  <a:lnTo>
                    <a:pt x="72" y="134"/>
                  </a:lnTo>
                  <a:lnTo>
                    <a:pt x="71" y="134"/>
                  </a:lnTo>
                  <a:lnTo>
                    <a:pt x="70" y="134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68" y="133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30"/>
                  </a:lnTo>
                  <a:lnTo>
                    <a:pt x="65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3" y="129"/>
                  </a:lnTo>
                  <a:lnTo>
                    <a:pt x="62" y="129"/>
                  </a:lnTo>
                  <a:lnTo>
                    <a:pt x="61" y="129"/>
                  </a:lnTo>
                  <a:lnTo>
                    <a:pt x="61" y="128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8" y="127"/>
                  </a:lnTo>
                  <a:lnTo>
                    <a:pt x="59" y="127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61" y="123"/>
                  </a:lnTo>
                  <a:lnTo>
                    <a:pt x="61" y="122"/>
                  </a:lnTo>
                  <a:lnTo>
                    <a:pt x="62" y="122"/>
                  </a:lnTo>
                  <a:lnTo>
                    <a:pt x="62" y="121"/>
                  </a:lnTo>
                  <a:lnTo>
                    <a:pt x="62" y="122"/>
                  </a:lnTo>
                  <a:lnTo>
                    <a:pt x="63" y="122"/>
                  </a:lnTo>
                  <a:lnTo>
                    <a:pt x="63" y="123"/>
                  </a:lnTo>
                  <a:lnTo>
                    <a:pt x="64" y="123"/>
                  </a:lnTo>
                  <a:lnTo>
                    <a:pt x="65" y="123"/>
                  </a:lnTo>
                  <a:lnTo>
                    <a:pt x="65" y="122"/>
                  </a:lnTo>
                  <a:lnTo>
                    <a:pt x="65" y="121"/>
                  </a:lnTo>
                  <a:lnTo>
                    <a:pt x="66" y="121"/>
                  </a:lnTo>
                  <a:lnTo>
                    <a:pt x="66" y="122"/>
                  </a:lnTo>
                  <a:lnTo>
                    <a:pt x="68" y="122"/>
                  </a:lnTo>
                  <a:lnTo>
                    <a:pt x="68" y="121"/>
                  </a:lnTo>
                  <a:lnTo>
                    <a:pt x="69" y="122"/>
                  </a:lnTo>
                  <a:lnTo>
                    <a:pt x="70" y="122"/>
                  </a:lnTo>
                  <a:lnTo>
                    <a:pt x="70" y="123"/>
                  </a:lnTo>
                  <a:lnTo>
                    <a:pt x="71" y="123"/>
                  </a:lnTo>
                  <a:lnTo>
                    <a:pt x="71" y="124"/>
                  </a:lnTo>
                  <a:lnTo>
                    <a:pt x="72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5" y="123"/>
                  </a:lnTo>
                  <a:lnTo>
                    <a:pt x="76" y="123"/>
                  </a:lnTo>
                  <a:lnTo>
                    <a:pt x="77" y="123"/>
                  </a:lnTo>
                  <a:lnTo>
                    <a:pt x="78" y="123"/>
                  </a:lnTo>
                  <a:lnTo>
                    <a:pt x="78" y="123"/>
                  </a:lnTo>
                  <a:lnTo>
                    <a:pt x="80" y="123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2"/>
                  </a:lnTo>
                  <a:lnTo>
                    <a:pt x="83" y="122"/>
                  </a:lnTo>
                  <a:lnTo>
                    <a:pt x="83" y="121"/>
                  </a:lnTo>
                  <a:lnTo>
                    <a:pt x="84" y="122"/>
                  </a:lnTo>
                  <a:lnTo>
                    <a:pt x="86" y="122"/>
                  </a:lnTo>
                  <a:lnTo>
                    <a:pt x="87" y="122"/>
                  </a:lnTo>
                  <a:lnTo>
                    <a:pt x="87" y="121"/>
                  </a:lnTo>
                  <a:lnTo>
                    <a:pt x="88" y="121"/>
                  </a:lnTo>
                  <a:lnTo>
                    <a:pt x="89" y="121"/>
                  </a:lnTo>
                  <a:lnTo>
                    <a:pt x="90" y="120"/>
                  </a:lnTo>
                  <a:close/>
                  <a:moveTo>
                    <a:pt x="84" y="118"/>
                  </a:moveTo>
                  <a:lnTo>
                    <a:pt x="84" y="120"/>
                  </a:lnTo>
                  <a:lnTo>
                    <a:pt x="84" y="118"/>
                  </a:lnTo>
                  <a:close/>
                  <a:moveTo>
                    <a:pt x="83" y="117"/>
                  </a:moveTo>
                  <a:lnTo>
                    <a:pt x="84" y="117"/>
                  </a:lnTo>
                  <a:lnTo>
                    <a:pt x="84" y="118"/>
                  </a:lnTo>
                  <a:lnTo>
                    <a:pt x="83" y="117"/>
                  </a:lnTo>
                  <a:close/>
                  <a:moveTo>
                    <a:pt x="83" y="116"/>
                  </a:moveTo>
                  <a:lnTo>
                    <a:pt x="83" y="117"/>
                  </a:lnTo>
                  <a:lnTo>
                    <a:pt x="82" y="116"/>
                  </a:lnTo>
                  <a:lnTo>
                    <a:pt x="83" y="116"/>
                  </a:lnTo>
                  <a:close/>
                  <a:moveTo>
                    <a:pt x="20" y="110"/>
                  </a:moveTo>
                  <a:lnTo>
                    <a:pt x="19" y="111"/>
                  </a:lnTo>
                  <a:lnTo>
                    <a:pt x="19" y="110"/>
                  </a:lnTo>
                  <a:lnTo>
                    <a:pt x="19" y="109"/>
                  </a:lnTo>
                  <a:lnTo>
                    <a:pt x="20" y="109"/>
                  </a:lnTo>
                  <a:lnTo>
                    <a:pt x="20" y="110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75" y="88"/>
                  </a:moveTo>
                  <a:lnTo>
                    <a:pt x="74" y="88"/>
                  </a:lnTo>
                  <a:lnTo>
                    <a:pt x="74" y="87"/>
                  </a:lnTo>
                  <a:lnTo>
                    <a:pt x="75" y="88"/>
                  </a:lnTo>
                  <a:close/>
                  <a:moveTo>
                    <a:pt x="18" y="84"/>
                  </a:moveTo>
                  <a:lnTo>
                    <a:pt x="18" y="85"/>
                  </a:lnTo>
                  <a:lnTo>
                    <a:pt x="18" y="84"/>
                  </a:lnTo>
                  <a:lnTo>
                    <a:pt x="18" y="83"/>
                  </a:lnTo>
                  <a:lnTo>
                    <a:pt x="19" y="83"/>
                  </a:lnTo>
                  <a:lnTo>
                    <a:pt x="19" y="84"/>
                  </a:lnTo>
                  <a:lnTo>
                    <a:pt x="18" y="84"/>
                  </a:lnTo>
                  <a:close/>
                  <a:moveTo>
                    <a:pt x="32" y="91"/>
                  </a:moveTo>
                  <a:lnTo>
                    <a:pt x="33" y="91"/>
                  </a:lnTo>
                  <a:lnTo>
                    <a:pt x="33" y="92"/>
                  </a:lnTo>
                  <a:lnTo>
                    <a:pt x="32" y="92"/>
                  </a:lnTo>
                  <a:lnTo>
                    <a:pt x="32" y="93"/>
                  </a:lnTo>
                  <a:lnTo>
                    <a:pt x="31" y="93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8"/>
                  </a:lnTo>
                  <a:lnTo>
                    <a:pt x="31" y="99"/>
                  </a:lnTo>
                  <a:lnTo>
                    <a:pt x="32" y="99"/>
                  </a:lnTo>
                  <a:lnTo>
                    <a:pt x="31" y="99"/>
                  </a:lnTo>
                  <a:lnTo>
                    <a:pt x="31" y="100"/>
                  </a:lnTo>
                  <a:lnTo>
                    <a:pt x="32" y="100"/>
                  </a:lnTo>
                  <a:lnTo>
                    <a:pt x="31" y="100"/>
                  </a:lnTo>
                  <a:lnTo>
                    <a:pt x="31" y="102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6"/>
                  </a:lnTo>
                  <a:lnTo>
                    <a:pt x="30" y="108"/>
                  </a:lnTo>
                  <a:lnTo>
                    <a:pt x="31" y="108"/>
                  </a:lnTo>
                  <a:lnTo>
                    <a:pt x="30" y="108"/>
                  </a:lnTo>
                  <a:lnTo>
                    <a:pt x="30" y="109"/>
                  </a:lnTo>
                  <a:lnTo>
                    <a:pt x="28" y="109"/>
                  </a:lnTo>
                  <a:lnTo>
                    <a:pt x="28" y="108"/>
                  </a:lnTo>
                  <a:lnTo>
                    <a:pt x="27" y="108"/>
                  </a:lnTo>
                  <a:lnTo>
                    <a:pt x="26" y="108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5" y="108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5" y="111"/>
                  </a:lnTo>
                  <a:lnTo>
                    <a:pt x="24" y="110"/>
                  </a:lnTo>
                  <a:lnTo>
                    <a:pt x="24" y="111"/>
                  </a:lnTo>
                  <a:lnTo>
                    <a:pt x="22" y="112"/>
                  </a:lnTo>
                  <a:lnTo>
                    <a:pt x="22" y="111"/>
                  </a:lnTo>
                  <a:lnTo>
                    <a:pt x="22" y="112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1" y="112"/>
                  </a:lnTo>
                  <a:lnTo>
                    <a:pt x="21" y="111"/>
                  </a:lnTo>
                  <a:lnTo>
                    <a:pt x="21" y="110"/>
                  </a:lnTo>
                  <a:lnTo>
                    <a:pt x="20" y="110"/>
                  </a:lnTo>
                  <a:lnTo>
                    <a:pt x="20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20" y="104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0" y="103"/>
                  </a:lnTo>
                  <a:lnTo>
                    <a:pt x="21" y="102"/>
                  </a:lnTo>
                  <a:lnTo>
                    <a:pt x="20" y="102"/>
                  </a:lnTo>
                  <a:lnTo>
                    <a:pt x="20" y="100"/>
                  </a:lnTo>
                  <a:lnTo>
                    <a:pt x="21" y="100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20" y="99"/>
                  </a:lnTo>
                  <a:lnTo>
                    <a:pt x="19" y="100"/>
                  </a:lnTo>
                  <a:lnTo>
                    <a:pt x="19" y="99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3"/>
                  </a:lnTo>
                  <a:lnTo>
                    <a:pt x="19" y="93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91"/>
                  </a:lnTo>
                  <a:lnTo>
                    <a:pt x="16" y="90"/>
                  </a:lnTo>
                  <a:lnTo>
                    <a:pt x="18" y="90"/>
                  </a:lnTo>
                  <a:lnTo>
                    <a:pt x="16" y="90"/>
                  </a:lnTo>
                  <a:lnTo>
                    <a:pt x="16" y="91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5"/>
                  </a:lnTo>
                  <a:lnTo>
                    <a:pt x="18" y="85"/>
                  </a:lnTo>
                  <a:lnTo>
                    <a:pt x="18" y="86"/>
                  </a:lnTo>
                  <a:lnTo>
                    <a:pt x="19" y="86"/>
                  </a:lnTo>
                  <a:lnTo>
                    <a:pt x="20" y="87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2" y="85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4" y="83"/>
                  </a:lnTo>
                  <a:lnTo>
                    <a:pt x="25" y="83"/>
                  </a:lnTo>
                  <a:lnTo>
                    <a:pt x="26" y="83"/>
                  </a:lnTo>
                  <a:lnTo>
                    <a:pt x="26" y="81"/>
                  </a:lnTo>
                  <a:lnTo>
                    <a:pt x="27" y="81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28" y="84"/>
                  </a:lnTo>
                  <a:lnTo>
                    <a:pt x="28" y="83"/>
                  </a:lnTo>
                  <a:lnTo>
                    <a:pt x="30" y="83"/>
                  </a:lnTo>
                  <a:lnTo>
                    <a:pt x="28" y="83"/>
                  </a:lnTo>
                  <a:lnTo>
                    <a:pt x="30" y="83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1" y="86"/>
                  </a:lnTo>
                  <a:lnTo>
                    <a:pt x="31" y="87"/>
                  </a:lnTo>
                  <a:lnTo>
                    <a:pt x="32" y="87"/>
                  </a:lnTo>
                  <a:lnTo>
                    <a:pt x="32" y="88"/>
                  </a:lnTo>
                  <a:lnTo>
                    <a:pt x="32" y="90"/>
                  </a:lnTo>
                  <a:lnTo>
                    <a:pt x="32" y="91"/>
                  </a:lnTo>
                  <a:close/>
                  <a:moveTo>
                    <a:pt x="44" y="66"/>
                  </a:moveTo>
                  <a:lnTo>
                    <a:pt x="44" y="67"/>
                  </a:lnTo>
                  <a:lnTo>
                    <a:pt x="44" y="66"/>
                  </a:lnTo>
                  <a:close/>
                  <a:moveTo>
                    <a:pt x="39" y="60"/>
                  </a:moveTo>
                  <a:lnTo>
                    <a:pt x="39" y="61"/>
                  </a:lnTo>
                  <a:lnTo>
                    <a:pt x="39" y="62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5" y="60"/>
                  </a:lnTo>
                  <a:lnTo>
                    <a:pt x="37" y="60"/>
                  </a:lnTo>
                  <a:lnTo>
                    <a:pt x="38" y="60"/>
                  </a:lnTo>
                  <a:lnTo>
                    <a:pt x="37" y="60"/>
                  </a:lnTo>
                  <a:lnTo>
                    <a:pt x="38" y="60"/>
                  </a:lnTo>
                  <a:lnTo>
                    <a:pt x="39" y="60"/>
                  </a:lnTo>
                  <a:close/>
                  <a:moveTo>
                    <a:pt x="33" y="56"/>
                  </a:moveTo>
                  <a:lnTo>
                    <a:pt x="33" y="57"/>
                  </a:lnTo>
                  <a:lnTo>
                    <a:pt x="32" y="57"/>
                  </a:lnTo>
                  <a:lnTo>
                    <a:pt x="33" y="56"/>
                  </a:lnTo>
                  <a:close/>
                  <a:moveTo>
                    <a:pt x="58" y="24"/>
                  </a:moveTo>
                  <a:lnTo>
                    <a:pt x="58" y="23"/>
                  </a:lnTo>
                  <a:lnTo>
                    <a:pt x="59" y="24"/>
                  </a:lnTo>
                  <a:lnTo>
                    <a:pt x="58" y="24"/>
                  </a:lnTo>
                  <a:close/>
                  <a:moveTo>
                    <a:pt x="78" y="117"/>
                  </a:moveTo>
                  <a:lnTo>
                    <a:pt x="78" y="116"/>
                  </a:lnTo>
                  <a:lnTo>
                    <a:pt x="78" y="117"/>
                  </a:lnTo>
                  <a:close/>
                  <a:moveTo>
                    <a:pt x="61" y="155"/>
                  </a:moveTo>
                  <a:lnTo>
                    <a:pt x="59" y="155"/>
                  </a:lnTo>
                  <a:lnTo>
                    <a:pt x="61" y="155"/>
                  </a:lnTo>
                  <a:close/>
                  <a:moveTo>
                    <a:pt x="30" y="81"/>
                  </a:moveTo>
                  <a:lnTo>
                    <a:pt x="30" y="83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30" y="81"/>
                  </a:lnTo>
                  <a:close/>
                  <a:moveTo>
                    <a:pt x="58" y="23"/>
                  </a:moveTo>
                  <a:lnTo>
                    <a:pt x="58" y="24"/>
                  </a:lnTo>
                  <a:lnTo>
                    <a:pt x="58" y="2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9" name="Freeform 3258">
              <a:extLst>
                <a:ext uri="{FF2B5EF4-FFF2-40B4-BE49-F238E27FC236}">
                  <a16:creationId xmlns:a16="http://schemas.microsoft.com/office/drawing/2014/main" id="{841724BC-119C-821B-8BDF-D9CFBE06F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4" y="1766888"/>
              <a:ext cx="71438" cy="47625"/>
            </a:xfrm>
            <a:custGeom>
              <a:avLst/>
              <a:gdLst>
                <a:gd name="T0" fmla="*/ 45 w 45"/>
                <a:gd name="T1" fmla="*/ 16 h 30"/>
                <a:gd name="T2" fmla="*/ 45 w 45"/>
                <a:gd name="T3" fmla="*/ 17 h 30"/>
                <a:gd name="T4" fmla="*/ 44 w 45"/>
                <a:gd name="T5" fmla="*/ 18 h 30"/>
                <a:gd name="T6" fmla="*/ 41 w 45"/>
                <a:gd name="T7" fmla="*/ 18 h 30"/>
                <a:gd name="T8" fmla="*/ 40 w 45"/>
                <a:gd name="T9" fmla="*/ 21 h 30"/>
                <a:gd name="T10" fmla="*/ 41 w 45"/>
                <a:gd name="T11" fmla="*/ 23 h 30"/>
                <a:gd name="T12" fmla="*/ 41 w 45"/>
                <a:gd name="T13" fmla="*/ 24 h 30"/>
                <a:gd name="T14" fmla="*/ 40 w 45"/>
                <a:gd name="T15" fmla="*/ 22 h 30"/>
                <a:gd name="T16" fmla="*/ 38 w 45"/>
                <a:gd name="T17" fmla="*/ 23 h 30"/>
                <a:gd name="T18" fmla="*/ 36 w 45"/>
                <a:gd name="T19" fmla="*/ 22 h 30"/>
                <a:gd name="T20" fmla="*/ 34 w 45"/>
                <a:gd name="T21" fmla="*/ 20 h 30"/>
                <a:gd name="T22" fmla="*/ 33 w 45"/>
                <a:gd name="T23" fmla="*/ 22 h 30"/>
                <a:gd name="T24" fmla="*/ 32 w 45"/>
                <a:gd name="T25" fmla="*/ 24 h 30"/>
                <a:gd name="T26" fmla="*/ 30 w 45"/>
                <a:gd name="T27" fmla="*/ 27 h 30"/>
                <a:gd name="T28" fmla="*/ 31 w 45"/>
                <a:gd name="T29" fmla="*/ 28 h 30"/>
                <a:gd name="T30" fmla="*/ 30 w 45"/>
                <a:gd name="T31" fmla="*/ 29 h 30"/>
                <a:gd name="T32" fmla="*/ 30 w 45"/>
                <a:gd name="T33" fmla="*/ 28 h 30"/>
                <a:gd name="T34" fmla="*/ 27 w 45"/>
                <a:gd name="T35" fmla="*/ 27 h 30"/>
                <a:gd name="T36" fmla="*/ 27 w 45"/>
                <a:gd name="T37" fmla="*/ 25 h 30"/>
                <a:gd name="T38" fmla="*/ 26 w 45"/>
                <a:gd name="T39" fmla="*/ 23 h 30"/>
                <a:gd name="T40" fmla="*/ 26 w 45"/>
                <a:gd name="T41" fmla="*/ 21 h 30"/>
                <a:gd name="T42" fmla="*/ 24 w 45"/>
                <a:gd name="T43" fmla="*/ 22 h 30"/>
                <a:gd name="T44" fmla="*/ 21 w 45"/>
                <a:gd name="T45" fmla="*/ 23 h 30"/>
                <a:gd name="T46" fmla="*/ 22 w 45"/>
                <a:gd name="T47" fmla="*/ 25 h 30"/>
                <a:gd name="T48" fmla="*/ 20 w 45"/>
                <a:gd name="T49" fmla="*/ 27 h 30"/>
                <a:gd name="T50" fmla="*/ 18 w 45"/>
                <a:gd name="T51" fmla="*/ 28 h 30"/>
                <a:gd name="T52" fmla="*/ 14 w 45"/>
                <a:gd name="T53" fmla="*/ 28 h 30"/>
                <a:gd name="T54" fmla="*/ 12 w 45"/>
                <a:gd name="T55" fmla="*/ 29 h 30"/>
                <a:gd name="T56" fmla="*/ 10 w 45"/>
                <a:gd name="T57" fmla="*/ 27 h 30"/>
                <a:gd name="T58" fmla="*/ 8 w 45"/>
                <a:gd name="T59" fmla="*/ 25 h 30"/>
                <a:gd name="T60" fmla="*/ 8 w 45"/>
                <a:gd name="T61" fmla="*/ 22 h 30"/>
                <a:gd name="T62" fmla="*/ 6 w 45"/>
                <a:gd name="T63" fmla="*/ 21 h 30"/>
                <a:gd name="T64" fmla="*/ 2 w 45"/>
                <a:gd name="T65" fmla="*/ 22 h 30"/>
                <a:gd name="T66" fmla="*/ 2 w 45"/>
                <a:gd name="T67" fmla="*/ 24 h 30"/>
                <a:gd name="T68" fmla="*/ 1 w 45"/>
                <a:gd name="T69" fmla="*/ 24 h 30"/>
                <a:gd name="T70" fmla="*/ 0 w 45"/>
                <a:gd name="T71" fmla="*/ 24 h 30"/>
                <a:gd name="T72" fmla="*/ 1 w 45"/>
                <a:gd name="T73" fmla="*/ 21 h 30"/>
                <a:gd name="T74" fmla="*/ 2 w 45"/>
                <a:gd name="T75" fmla="*/ 17 h 30"/>
                <a:gd name="T76" fmla="*/ 4 w 45"/>
                <a:gd name="T77" fmla="*/ 15 h 30"/>
                <a:gd name="T78" fmla="*/ 6 w 45"/>
                <a:gd name="T79" fmla="*/ 12 h 30"/>
                <a:gd name="T80" fmla="*/ 8 w 45"/>
                <a:gd name="T81" fmla="*/ 10 h 30"/>
                <a:gd name="T82" fmla="*/ 10 w 45"/>
                <a:gd name="T83" fmla="*/ 8 h 30"/>
                <a:gd name="T84" fmla="*/ 10 w 45"/>
                <a:gd name="T85" fmla="*/ 6 h 30"/>
                <a:gd name="T86" fmla="*/ 10 w 45"/>
                <a:gd name="T87" fmla="*/ 5 h 30"/>
                <a:gd name="T88" fmla="*/ 12 w 45"/>
                <a:gd name="T89" fmla="*/ 5 h 30"/>
                <a:gd name="T90" fmla="*/ 15 w 45"/>
                <a:gd name="T91" fmla="*/ 5 h 30"/>
                <a:gd name="T92" fmla="*/ 16 w 45"/>
                <a:gd name="T93" fmla="*/ 3 h 30"/>
                <a:gd name="T94" fmla="*/ 18 w 45"/>
                <a:gd name="T95" fmla="*/ 4 h 30"/>
                <a:gd name="T96" fmla="*/ 21 w 45"/>
                <a:gd name="T97" fmla="*/ 3 h 30"/>
                <a:gd name="T98" fmla="*/ 25 w 45"/>
                <a:gd name="T99" fmla="*/ 3 h 30"/>
                <a:gd name="T100" fmla="*/ 27 w 45"/>
                <a:gd name="T101" fmla="*/ 2 h 30"/>
                <a:gd name="T102" fmla="*/ 25 w 45"/>
                <a:gd name="T103" fmla="*/ 2 h 30"/>
                <a:gd name="T104" fmla="*/ 27 w 45"/>
                <a:gd name="T105" fmla="*/ 0 h 30"/>
                <a:gd name="T106" fmla="*/ 27 w 45"/>
                <a:gd name="T107" fmla="*/ 2 h 30"/>
                <a:gd name="T108" fmla="*/ 28 w 45"/>
                <a:gd name="T109" fmla="*/ 2 h 30"/>
                <a:gd name="T110" fmla="*/ 31 w 45"/>
                <a:gd name="T111" fmla="*/ 2 h 30"/>
                <a:gd name="T112" fmla="*/ 36 w 45"/>
                <a:gd name="T113" fmla="*/ 4 h 30"/>
                <a:gd name="T114" fmla="*/ 37 w 45"/>
                <a:gd name="T115" fmla="*/ 6 h 30"/>
                <a:gd name="T116" fmla="*/ 36 w 45"/>
                <a:gd name="T117" fmla="*/ 10 h 30"/>
                <a:gd name="T118" fmla="*/ 39 w 45"/>
                <a:gd name="T119" fmla="*/ 11 h 30"/>
                <a:gd name="T120" fmla="*/ 40 w 45"/>
                <a:gd name="T121" fmla="*/ 14 h 30"/>
                <a:gd name="T122" fmla="*/ 43 w 45"/>
                <a:gd name="T123" fmla="*/ 15 h 30"/>
                <a:gd name="T124" fmla="*/ 44 w 45"/>
                <a:gd name="T125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30">
                  <a:moveTo>
                    <a:pt x="45" y="14"/>
                  </a:moveTo>
                  <a:lnTo>
                    <a:pt x="45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1" y="18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41" y="24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40" y="22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2" y="24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9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6" y="24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6" y="22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9" y="14"/>
                  </a:lnTo>
                  <a:lnTo>
                    <a:pt x="40" y="14"/>
                  </a:lnTo>
                  <a:lnTo>
                    <a:pt x="41" y="14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5" y="1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0" name="Freeform 3259">
              <a:extLst>
                <a:ext uri="{FF2B5EF4-FFF2-40B4-BE49-F238E27FC236}">
                  <a16:creationId xmlns:a16="http://schemas.microsoft.com/office/drawing/2014/main" id="{23EC8422-209C-0EFC-6AF4-7D6C86998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2251" y="1946276"/>
              <a:ext cx="309563" cy="276225"/>
            </a:xfrm>
            <a:custGeom>
              <a:avLst/>
              <a:gdLst>
                <a:gd name="T0" fmla="*/ 16 w 195"/>
                <a:gd name="T1" fmla="*/ 8 h 174"/>
                <a:gd name="T2" fmla="*/ 28 w 195"/>
                <a:gd name="T3" fmla="*/ 8 h 174"/>
                <a:gd name="T4" fmla="*/ 41 w 195"/>
                <a:gd name="T5" fmla="*/ 1 h 174"/>
                <a:gd name="T6" fmla="*/ 43 w 195"/>
                <a:gd name="T7" fmla="*/ 9 h 174"/>
                <a:gd name="T8" fmla="*/ 49 w 195"/>
                <a:gd name="T9" fmla="*/ 16 h 174"/>
                <a:gd name="T10" fmla="*/ 60 w 195"/>
                <a:gd name="T11" fmla="*/ 28 h 174"/>
                <a:gd name="T12" fmla="*/ 70 w 195"/>
                <a:gd name="T13" fmla="*/ 35 h 174"/>
                <a:gd name="T14" fmla="*/ 101 w 195"/>
                <a:gd name="T15" fmla="*/ 35 h 174"/>
                <a:gd name="T16" fmla="*/ 101 w 195"/>
                <a:gd name="T17" fmla="*/ 32 h 174"/>
                <a:gd name="T18" fmla="*/ 113 w 195"/>
                <a:gd name="T19" fmla="*/ 22 h 174"/>
                <a:gd name="T20" fmla="*/ 127 w 195"/>
                <a:gd name="T21" fmla="*/ 19 h 174"/>
                <a:gd name="T22" fmla="*/ 139 w 195"/>
                <a:gd name="T23" fmla="*/ 23 h 174"/>
                <a:gd name="T24" fmla="*/ 150 w 195"/>
                <a:gd name="T25" fmla="*/ 26 h 174"/>
                <a:gd name="T26" fmla="*/ 163 w 195"/>
                <a:gd name="T27" fmla="*/ 34 h 174"/>
                <a:gd name="T28" fmla="*/ 173 w 195"/>
                <a:gd name="T29" fmla="*/ 44 h 174"/>
                <a:gd name="T30" fmla="*/ 172 w 195"/>
                <a:gd name="T31" fmla="*/ 57 h 174"/>
                <a:gd name="T32" fmla="*/ 170 w 195"/>
                <a:gd name="T33" fmla="*/ 65 h 174"/>
                <a:gd name="T34" fmla="*/ 169 w 195"/>
                <a:gd name="T35" fmla="*/ 76 h 174"/>
                <a:gd name="T36" fmla="*/ 167 w 195"/>
                <a:gd name="T37" fmla="*/ 86 h 174"/>
                <a:gd name="T38" fmla="*/ 170 w 195"/>
                <a:gd name="T39" fmla="*/ 101 h 174"/>
                <a:gd name="T40" fmla="*/ 176 w 195"/>
                <a:gd name="T41" fmla="*/ 113 h 174"/>
                <a:gd name="T42" fmla="*/ 176 w 195"/>
                <a:gd name="T43" fmla="*/ 127 h 174"/>
                <a:gd name="T44" fmla="*/ 184 w 195"/>
                <a:gd name="T45" fmla="*/ 136 h 174"/>
                <a:gd name="T46" fmla="*/ 190 w 195"/>
                <a:gd name="T47" fmla="*/ 146 h 174"/>
                <a:gd name="T48" fmla="*/ 194 w 195"/>
                <a:gd name="T49" fmla="*/ 151 h 174"/>
                <a:gd name="T50" fmla="*/ 184 w 195"/>
                <a:gd name="T51" fmla="*/ 158 h 174"/>
                <a:gd name="T52" fmla="*/ 178 w 195"/>
                <a:gd name="T53" fmla="*/ 169 h 174"/>
                <a:gd name="T54" fmla="*/ 167 w 195"/>
                <a:gd name="T55" fmla="*/ 170 h 174"/>
                <a:gd name="T56" fmla="*/ 159 w 195"/>
                <a:gd name="T57" fmla="*/ 170 h 174"/>
                <a:gd name="T58" fmla="*/ 144 w 195"/>
                <a:gd name="T59" fmla="*/ 169 h 174"/>
                <a:gd name="T60" fmla="*/ 134 w 195"/>
                <a:gd name="T61" fmla="*/ 164 h 174"/>
                <a:gd name="T62" fmla="*/ 130 w 195"/>
                <a:gd name="T63" fmla="*/ 152 h 174"/>
                <a:gd name="T64" fmla="*/ 117 w 195"/>
                <a:gd name="T65" fmla="*/ 152 h 174"/>
                <a:gd name="T66" fmla="*/ 109 w 195"/>
                <a:gd name="T67" fmla="*/ 158 h 174"/>
                <a:gd name="T68" fmla="*/ 99 w 195"/>
                <a:gd name="T69" fmla="*/ 156 h 174"/>
                <a:gd name="T70" fmla="*/ 88 w 195"/>
                <a:gd name="T71" fmla="*/ 148 h 174"/>
                <a:gd name="T72" fmla="*/ 76 w 195"/>
                <a:gd name="T73" fmla="*/ 142 h 174"/>
                <a:gd name="T74" fmla="*/ 70 w 195"/>
                <a:gd name="T75" fmla="*/ 130 h 174"/>
                <a:gd name="T76" fmla="*/ 65 w 195"/>
                <a:gd name="T77" fmla="*/ 121 h 174"/>
                <a:gd name="T78" fmla="*/ 53 w 195"/>
                <a:gd name="T79" fmla="*/ 117 h 174"/>
                <a:gd name="T80" fmla="*/ 51 w 195"/>
                <a:gd name="T81" fmla="*/ 114 h 174"/>
                <a:gd name="T82" fmla="*/ 46 w 195"/>
                <a:gd name="T83" fmla="*/ 117 h 174"/>
                <a:gd name="T84" fmla="*/ 39 w 195"/>
                <a:gd name="T85" fmla="*/ 95 h 174"/>
                <a:gd name="T86" fmla="*/ 27 w 195"/>
                <a:gd name="T87" fmla="*/ 86 h 174"/>
                <a:gd name="T88" fmla="*/ 21 w 195"/>
                <a:gd name="T89" fmla="*/ 78 h 174"/>
                <a:gd name="T90" fmla="*/ 16 w 195"/>
                <a:gd name="T91" fmla="*/ 70 h 174"/>
                <a:gd name="T92" fmla="*/ 18 w 195"/>
                <a:gd name="T93" fmla="*/ 60 h 174"/>
                <a:gd name="T94" fmla="*/ 21 w 195"/>
                <a:gd name="T95" fmla="*/ 53 h 174"/>
                <a:gd name="T96" fmla="*/ 22 w 195"/>
                <a:gd name="T97" fmla="*/ 50 h 174"/>
                <a:gd name="T98" fmla="*/ 15 w 195"/>
                <a:gd name="T99" fmla="*/ 44 h 174"/>
                <a:gd name="T100" fmla="*/ 10 w 195"/>
                <a:gd name="T101" fmla="*/ 33 h 174"/>
                <a:gd name="T102" fmla="*/ 4 w 195"/>
                <a:gd name="T103" fmla="*/ 23 h 174"/>
                <a:gd name="T104" fmla="*/ 4 w 195"/>
                <a:gd name="T105" fmla="*/ 14 h 174"/>
                <a:gd name="T106" fmla="*/ 2 w 195"/>
                <a:gd name="T107" fmla="*/ 3 h 174"/>
                <a:gd name="T108" fmla="*/ 105 w 195"/>
                <a:gd name="T109" fmla="*/ 161 h 174"/>
                <a:gd name="T110" fmla="*/ 125 w 195"/>
                <a:gd name="T111" fmla="*/ 154 h 174"/>
                <a:gd name="T112" fmla="*/ 117 w 195"/>
                <a:gd name="T113" fmla="*/ 156 h 174"/>
                <a:gd name="T114" fmla="*/ 121 w 195"/>
                <a:gd name="T115" fmla="*/ 154 h 174"/>
                <a:gd name="T116" fmla="*/ 107 w 195"/>
                <a:gd name="T117" fmla="*/ 16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" h="174">
                  <a:moveTo>
                    <a:pt x="9" y="1"/>
                  </a:move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9"/>
                  </a:lnTo>
                  <a:lnTo>
                    <a:pt x="42" y="9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1" y="25"/>
                  </a:lnTo>
                  <a:lnTo>
                    <a:pt x="52" y="26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4" y="28"/>
                  </a:lnTo>
                  <a:lnTo>
                    <a:pt x="55" y="28"/>
                  </a:lnTo>
                  <a:lnTo>
                    <a:pt x="59" y="29"/>
                  </a:lnTo>
                  <a:lnTo>
                    <a:pt x="60" y="29"/>
                  </a:lnTo>
                  <a:lnTo>
                    <a:pt x="60" y="28"/>
                  </a:lnTo>
                  <a:lnTo>
                    <a:pt x="61" y="29"/>
                  </a:lnTo>
                  <a:lnTo>
                    <a:pt x="60" y="29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31"/>
                  </a:lnTo>
                  <a:lnTo>
                    <a:pt x="64" y="32"/>
                  </a:lnTo>
                  <a:lnTo>
                    <a:pt x="65" y="32"/>
                  </a:lnTo>
                  <a:lnTo>
                    <a:pt x="66" y="33"/>
                  </a:lnTo>
                  <a:lnTo>
                    <a:pt x="67" y="34"/>
                  </a:lnTo>
                  <a:lnTo>
                    <a:pt x="68" y="34"/>
                  </a:lnTo>
                  <a:lnTo>
                    <a:pt x="70" y="35"/>
                  </a:lnTo>
                  <a:lnTo>
                    <a:pt x="72" y="3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8" y="39"/>
                  </a:lnTo>
                  <a:lnTo>
                    <a:pt x="80" y="39"/>
                  </a:lnTo>
                  <a:lnTo>
                    <a:pt x="82" y="39"/>
                  </a:lnTo>
                  <a:lnTo>
                    <a:pt x="84" y="38"/>
                  </a:lnTo>
                  <a:lnTo>
                    <a:pt x="85" y="38"/>
                  </a:lnTo>
                  <a:lnTo>
                    <a:pt x="88" y="38"/>
                  </a:lnTo>
                  <a:lnTo>
                    <a:pt x="89" y="37"/>
                  </a:lnTo>
                  <a:lnTo>
                    <a:pt x="91" y="37"/>
                  </a:lnTo>
                  <a:lnTo>
                    <a:pt x="92" y="35"/>
                  </a:lnTo>
                  <a:lnTo>
                    <a:pt x="96" y="35"/>
                  </a:lnTo>
                  <a:lnTo>
                    <a:pt x="101" y="35"/>
                  </a:lnTo>
                  <a:lnTo>
                    <a:pt x="101" y="34"/>
                  </a:lnTo>
                  <a:lnTo>
                    <a:pt x="102" y="34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98" y="37"/>
                  </a:lnTo>
                  <a:lnTo>
                    <a:pt x="101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7" y="29"/>
                  </a:lnTo>
                  <a:lnTo>
                    <a:pt x="108" y="29"/>
                  </a:lnTo>
                  <a:lnTo>
                    <a:pt x="108" y="28"/>
                  </a:lnTo>
                  <a:lnTo>
                    <a:pt x="109" y="28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5"/>
                  </a:lnTo>
                  <a:lnTo>
                    <a:pt x="111" y="23"/>
                  </a:lnTo>
                  <a:lnTo>
                    <a:pt x="111" y="22"/>
                  </a:lnTo>
                  <a:lnTo>
                    <a:pt x="113" y="22"/>
                  </a:lnTo>
                  <a:lnTo>
                    <a:pt x="114" y="22"/>
                  </a:lnTo>
                  <a:lnTo>
                    <a:pt x="114" y="21"/>
                  </a:lnTo>
                  <a:lnTo>
                    <a:pt x="115" y="21"/>
                  </a:lnTo>
                  <a:lnTo>
                    <a:pt x="116" y="21"/>
                  </a:lnTo>
                  <a:lnTo>
                    <a:pt x="119" y="20"/>
                  </a:lnTo>
                  <a:lnTo>
                    <a:pt x="120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2" y="21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0"/>
                  </a:lnTo>
                  <a:lnTo>
                    <a:pt x="126" y="19"/>
                  </a:lnTo>
                  <a:lnTo>
                    <a:pt x="127" y="19"/>
                  </a:lnTo>
                  <a:lnTo>
                    <a:pt x="128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2" y="19"/>
                  </a:lnTo>
                  <a:lnTo>
                    <a:pt x="133" y="19"/>
                  </a:lnTo>
                  <a:lnTo>
                    <a:pt x="133" y="18"/>
                  </a:lnTo>
                  <a:lnTo>
                    <a:pt x="133" y="19"/>
                  </a:lnTo>
                  <a:lnTo>
                    <a:pt x="134" y="20"/>
                  </a:lnTo>
                  <a:lnTo>
                    <a:pt x="134" y="21"/>
                  </a:lnTo>
                  <a:lnTo>
                    <a:pt x="134" y="22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4" y="25"/>
                  </a:lnTo>
                  <a:lnTo>
                    <a:pt x="144" y="26"/>
                  </a:lnTo>
                  <a:lnTo>
                    <a:pt x="145" y="26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50" y="26"/>
                  </a:lnTo>
                  <a:lnTo>
                    <a:pt x="151" y="26"/>
                  </a:lnTo>
                  <a:lnTo>
                    <a:pt x="152" y="27"/>
                  </a:lnTo>
                  <a:lnTo>
                    <a:pt x="154" y="28"/>
                  </a:lnTo>
                  <a:lnTo>
                    <a:pt x="156" y="28"/>
                  </a:lnTo>
                  <a:lnTo>
                    <a:pt x="156" y="29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8" y="32"/>
                  </a:lnTo>
                  <a:lnTo>
                    <a:pt x="160" y="32"/>
                  </a:lnTo>
                  <a:lnTo>
                    <a:pt x="160" y="33"/>
                  </a:lnTo>
                  <a:lnTo>
                    <a:pt x="162" y="33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5"/>
                  </a:lnTo>
                  <a:lnTo>
                    <a:pt x="164" y="37"/>
                  </a:lnTo>
                  <a:lnTo>
                    <a:pt x="164" y="38"/>
                  </a:lnTo>
                  <a:lnTo>
                    <a:pt x="164" y="39"/>
                  </a:lnTo>
                  <a:lnTo>
                    <a:pt x="166" y="38"/>
                  </a:lnTo>
                  <a:lnTo>
                    <a:pt x="167" y="38"/>
                  </a:lnTo>
                  <a:lnTo>
                    <a:pt x="170" y="38"/>
                  </a:lnTo>
                  <a:lnTo>
                    <a:pt x="171" y="38"/>
                  </a:lnTo>
                  <a:lnTo>
                    <a:pt x="172" y="38"/>
                  </a:lnTo>
                  <a:lnTo>
                    <a:pt x="173" y="39"/>
                  </a:lnTo>
                  <a:lnTo>
                    <a:pt x="173" y="40"/>
                  </a:lnTo>
                  <a:lnTo>
                    <a:pt x="173" y="41"/>
                  </a:lnTo>
                  <a:lnTo>
                    <a:pt x="173" y="43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3" y="46"/>
                  </a:lnTo>
                  <a:lnTo>
                    <a:pt x="172" y="47"/>
                  </a:lnTo>
                  <a:lnTo>
                    <a:pt x="173" y="47"/>
                  </a:lnTo>
                  <a:lnTo>
                    <a:pt x="173" y="49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5" y="52"/>
                  </a:lnTo>
                  <a:lnTo>
                    <a:pt x="175" y="53"/>
                  </a:lnTo>
                  <a:lnTo>
                    <a:pt x="173" y="53"/>
                  </a:lnTo>
                  <a:lnTo>
                    <a:pt x="173" y="54"/>
                  </a:lnTo>
                  <a:lnTo>
                    <a:pt x="173" y="56"/>
                  </a:lnTo>
                  <a:lnTo>
                    <a:pt x="172" y="56"/>
                  </a:lnTo>
                  <a:lnTo>
                    <a:pt x="172" y="57"/>
                  </a:lnTo>
                  <a:lnTo>
                    <a:pt x="172" y="58"/>
                  </a:lnTo>
                  <a:lnTo>
                    <a:pt x="173" y="58"/>
                  </a:lnTo>
                  <a:lnTo>
                    <a:pt x="172" y="58"/>
                  </a:lnTo>
                  <a:lnTo>
                    <a:pt x="172" y="59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1" y="63"/>
                  </a:lnTo>
                  <a:lnTo>
                    <a:pt x="170" y="63"/>
                  </a:lnTo>
                  <a:lnTo>
                    <a:pt x="170" y="64"/>
                  </a:lnTo>
                  <a:lnTo>
                    <a:pt x="169" y="64"/>
                  </a:lnTo>
                  <a:lnTo>
                    <a:pt x="169" y="65"/>
                  </a:lnTo>
                  <a:lnTo>
                    <a:pt x="170" y="65"/>
                  </a:lnTo>
                  <a:lnTo>
                    <a:pt x="170" y="66"/>
                  </a:lnTo>
                  <a:lnTo>
                    <a:pt x="169" y="66"/>
                  </a:lnTo>
                  <a:lnTo>
                    <a:pt x="167" y="66"/>
                  </a:lnTo>
                  <a:lnTo>
                    <a:pt x="167" y="68"/>
                  </a:lnTo>
                  <a:lnTo>
                    <a:pt x="166" y="68"/>
                  </a:lnTo>
                  <a:lnTo>
                    <a:pt x="166" y="69"/>
                  </a:lnTo>
                  <a:lnTo>
                    <a:pt x="166" y="70"/>
                  </a:lnTo>
                  <a:lnTo>
                    <a:pt x="166" y="71"/>
                  </a:lnTo>
                  <a:lnTo>
                    <a:pt x="166" y="72"/>
                  </a:lnTo>
                  <a:lnTo>
                    <a:pt x="166" y="74"/>
                  </a:lnTo>
                  <a:lnTo>
                    <a:pt x="166" y="75"/>
                  </a:lnTo>
                  <a:lnTo>
                    <a:pt x="166" y="76"/>
                  </a:lnTo>
                  <a:lnTo>
                    <a:pt x="167" y="76"/>
                  </a:lnTo>
                  <a:lnTo>
                    <a:pt x="169" y="76"/>
                  </a:lnTo>
                  <a:lnTo>
                    <a:pt x="170" y="76"/>
                  </a:lnTo>
                  <a:lnTo>
                    <a:pt x="170" y="77"/>
                  </a:lnTo>
                  <a:lnTo>
                    <a:pt x="171" y="77"/>
                  </a:lnTo>
                  <a:lnTo>
                    <a:pt x="170" y="77"/>
                  </a:lnTo>
                  <a:lnTo>
                    <a:pt x="170" y="78"/>
                  </a:lnTo>
                  <a:lnTo>
                    <a:pt x="169" y="78"/>
                  </a:lnTo>
                  <a:lnTo>
                    <a:pt x="169" y="80"/>
                  </a:lnTo>
                  <a:lnTo>
                    <a:pt x="167" y="80"/>
                  </a:lnTo>
                  <a:lnTo>
                    <a:pt x="167" y="81"/>
                  </a:lnTo>
                  <a:lnTo>
                    <a:pt x="166" y="82"/>
                  </a:lnTo>
                  <a:lnTo>
                    <a:pt x="166" y="83"/>
                  </a:lnTo>
                  <a:lnTo>
                    <a:pt x="167" y="83"/>
                  </a:lnTo>
                  <a:lnTo>
                    <a:pt x="167" y="84"/>
                  </a:lnTo>
                  <a:lnTo>
                    <a:pt x="167" y="86"/>
                  </a:lnTo>
                  <a:lnTo>
                    <a:pt x="167" y="87"/>
                  </a:lnTo>
                  <a:lnTo>
                    <a:pt x="169" y="88"/>
                  </a:lnTo>
                  <a:lnTo>
                    <a:pt x="169" y="89"/>
                  </a:lnTo>
                  <a:lnTo>
                    <a:pt x="169" y="90"/>
                  </a:lnTo>
                  <a:lnTo>
                    <a:pt x="170" y="91"/>
                  </a:lnTo>
                  <a:lnTo>
                    <a:pt x="170" y="93"/>
                  </a:lnTo>
                  <a:lnTo>
                    <a:pt x="170" y="94"/>
                  </a:lnTo>
                  <a:lnTo>
                    <a:pt x="169" y="94"/>
                  </a:lnTo>
                  <a:lnTo>
                    <a:pt x="169" y="95"/>
                  </a:lnTo>
                  <a:lnTo>
                    <a:pt x="169" y="96"/>
                  </a:lnTo>
                  <a:lnTo>
                    <a:pt x="170" y="97"/>
                  </a:lnTo>
                  <a:lnTo>
                    <a:pt x="169" y="99"/>
                  </a:lnTo>
                  <a:lnTo>
                    <a:pt x="170" y="100"/>
                  </a:lnTo>
                  <a:lnTo>
                    <a:pt x="170" y="101"/>
                  </a:lnTo>
                  <a:lnTo>
                    <a:pt x="171" y="101"/>
                  </a:lnTo>
                  <a:lnTo>
                    <a:pt x="172" y="101"/>
                  </a:lnTo>
                  <a:lnTo>
                    <a:pt x="175" y="101"/>
                  </a:lnTo>
                  <a:lnTo>
                    <a:pt x="177" y="102"/>
                  </a:lnTo>
                  <a:lnTo>
                    <a:pt x="178" y="102"/>
                  </a:lnTo>
                  <a:lnTo>
                    <a:pt x="179" y="102"/>
                  </a:lnTo>
                  <a:lnTo>
                    <a:pt x="179" y="103"/>
                  </a:lnTo>
                  <a:lnTo>
                    <a:pt x="179" y="105"/>
                  </a:lnTo>
                  <a:lnTo>
                    <a:pt x="179" y="106"/>
                  </a:lnTo>
                  <a:lnTo>
                    <a:pt x="179" y="107"/>
                  </a:lnTo>
                  <a:lnTo>
                    <a:pt x="179" y="108"/>
                  </a:lnTo>
                  <a:lnTo>
                    <a:pt x="178" y="109"/>
                  </a:lnTo>
                  <a:lnTo>
                    <a:pt x="177" y="112"/>
                  </a:lnTo>
                  <a:lnTo>
                    <a:pt x="176" y="113"/>
                  </a:lnTo>
                  <a:lnTo>
                    <a:pt x="176" y="114"/>
                  </a:lnTo>
                  <a:lnTo>
                    <a:pt x="175" y="115"/>
                  </a:lnTo>
                  <a:lnTo>
                    <a:pt x="173" y="115"/>
                  </a:lnTo>
                  <a:lnTo>
                    <a:pt x="172" y="117"/>
                  </a:lnTo>
                  <a:lnTo>
                    <a:pt x="171" y="119"/>
                  </a:lnTo>
                  <a:lnTo>
                    <a:pt x="170" y="119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2" y="121"/>
                  </a:lnTo>
                  <a:lnTo>
                    <a:pt x="172" y="123"/>
                  </a:lnTo>
                  <a:lnTo>
                    <a:pt x="173" y="124"/>
                  </a:lnTo>
                  <a:lnTo>
                    <a:pt x="175" y="125"/>
                  </a:lnTo>
                  <a:lnTo>
                    <a:pt x="175" y="126"/>
                  </a:lnTo>
                  <a:lnTo>
                    <a:pt x="176" y="127"/>
                  </a:lnTo>
                  <a:lnTo>
                    <a:pt x="176" y="128"/>
                  </a:lnTo>
                  <a:lnTo>
                    <a:pt x="177" y="128"/>
                  </a:lnTo>
                  <a:lnTo>
                    <a:pt x="176" y="128"/>
                  </a:lnTo>
                  <a:lnTo>
                    <a:pt x="176" y="130"/>
                  </a:lnTo>
                  <a:lnTo>
                    <a:pt x="177" y="130"/>
                  </a:lnTo>
                  <a:lnTo>
                    <a:pt x="177" y="131"/>
                  </a:lnTo>
                  <a:lnTo>
                    <a:pt x="178" y="132"/>
                  </a:lnTo>
                  <a:lnTo>
                    <a:pt x="179" y="133"/>
                  </a:lnTo>
                  <a:lnTo>
                    <a:pt x="179" y="134"/>
                  </a:lnTo>
                  <a:lnTo>
                    <a:pt x="181" y="134"/>
                  </a:lnTo>
                  <a:lnTo>
                    <a:pt x="181" y="136"/>
                  </a:lnTo>
                  <a:lnTo>
                    <a:pt x="182" y="136"/>
                  </a:lnTo>
                  <a:lnTo>
                    <a:pt x="183" y="136"/>
                  </a:lnTo>
                  <a:lnTo>
                    <a:pt x="184" y="136"/>
                  </a:lnTo>
                  <a:lnTo>
                    <a:pt x="185" y="137"/>
                  </a:lnTo>
                  <a:lnTo>
                    <a:pt x="187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88" y="139"/>
                  </a:lnTo>
                  <a:lnTo>
                    <a:pt x="189" y="138"/>
                  </a:lnTo>
                  <a:lnTo>
                    <a:pt x="190" y="138"/>
                  </a:lnTo>
                  <a:lnTo>
                    <a:pt x="190" y="139"/>
                  </a:lnTo>
                  <a:lnTo>
                    <a:pt x="190" y="140"/>
                  </a:lnTo>
                  <a:lnTo>
                    <a:pt x="189" y="142"/>
                  </a:lnTo>
                  <a:lnTo>
                    <a:pt x="190" y="143"/>
                  </a:lnTo>
                  <a:lnTo>
                    <a:pt x="190" y="144"/>
                  </a:lnTo>
                  <a:lnTo>
                    <a:pt x="190" y="145"/>
                  </a:lnTo>
                  <a:lnTo>
                    <a:pt x="190" y="146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0" y="149"/>
                  </a:lnTo>
                  <a:lnTo>
                    <a:pt x="189" y="149"/>
                  </a:lnTo>
                  <a:lnTo>
                    <a:pt x="190" y="149"/>
                  </a:lnTo>
                  <a:lnTo>
                    <a:pt x="191" y="149"/>
                  </a:lnTo>
                  <a:lnTo>
                    <a:pt x="191" y="150"/>
                  </a:lnTo>
                  <a:lnTo>
                    <a:pt x="191" y="149"/>
                  </a:lnTo>
                  <a:lnTo>
                    <a:pt x="193" y="149"/>
                  </a:lnTo>
                  <a:lnTo>
                    <a:pt x="194" y="149"/>
                  </a:lnTo>
                  <a:lnTo>
                    <a:pt x="194" y="150"/>
                  </a:lnTo>
                  <a:lnTo>
                    <a:pt x="195" y="150"/>
                  </a:lnTo>
                  <a:lnTo>
                    <a:pt x="194" y="150"/>
                  </a:lnTo>
                  <a:lnTo>
                    <a:pt x="194" y="151"/>
                  </a:lnTo>
                  <a:lnTo>
                    <a:pt x="194" y="152"/>
                  </a:lnTo>
                  <a:lnTo>
                    <a:pt x="194" y="154"/>
                  </a:lnTo>
                  <a:lnTo>
                    <a:pt x="193" y="154"/>
                  </a:lnTo>
                  <a:lnTo>
                    <a:pt x="193" y="156"/>
                  </a:lnTo>
                  <a:lnTo>
                    <a:pt x="191" y="156"/>
                  </a:lnTo>
                  <a:lnTo>
                    <a:pt x="191" y="156"/>
                  </a:lnTo>
                  <a:lnTo>
                    <a:pt x="190" y="156"/>
                  </a:lnTo>
                  <a:lnTo>
                    <a:pt x="189" y="156"/>
                  </a:lnTo>
                  <a:lnTo>
                    <a:pt x="189" y="157"/>
                  </a:lnTo>
                  <a:lnTo>
                    <a:pt x="188" y="157"/>
                  </a:lnTo>
                  <a:lnTo>
                    <a:pt x="187" y="157"/>
                  </a:lnTo>
                  <a:lnTo>
                    <a:pt x="185" y="157"/>
                  </a:lnTo>
                  <a:lnTo>
                    <a:pt x="185" y="158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3" y="160"/>
                  </a:lnTo>
                  <a:lnTo>
                    <a:pt x="182" y="160"/>
                  </a:lnTo>
                  <a:lnTo>
                    <a:pt x="182" y="161"/>
                  </a:lnTo>
                  <a:lnTo>
                    <a:pt x="181" y="161"/>
                  </a:lnTo>
                  <a:lnTo>
                    <a:pt x="179" y="161"/>
                  </a:lnTo>
                  <a:lnTo>
                    <a:pt x="179" y="162"/>
                  </a:lnTo>
                  <a:lnTo>
                    <a:pt x="179" y="163"/>
                  </a:lnTo>
                  <a:lnTo>
                    <a:pt x="179" y="164"/>
                  </a:lnTo>
                  <a:lnTo>
                    <a:pt x="179" y="165"/>
                  </a:lnTo>
                  <a:lnTo>
                    <a:pt x="178" y="165"/>
                  </a:lnTo>
                  <a:lnTo>
                    <a:pt x="178" y="167"/>
                  </a:lnTo>
                  <a:lnTo>
                    <a:pt x="178" y="168"/>
                  </a:lnTo>
                  <a:lnTo>
                    <a:pt x="178" y="169"/>
                  </a:lnTo>
                  <a:lnTo>
                    <a:pt x="178" y="170"/>
                  </a:lnTo>
                  <a:lnTo>
                    <a:pt x="178" y="171"/>
                  </a:lnTo>
                  <a:lnTo>
                    <a:pt x="177" y="173"/>
                  </a:lnTo>
                  <a:lnTo>
                    <a:pt x="176" y="173"/>
                  </a:lnTo>
                  <a:lnTo>
                    <a:pt x="177" y="173"/>
                  </a:lnTo>
                  <a:lnTo>
                    <a:pt x="177" y="174"/>
                  </a:lnTo>
                  <a:lnTo>
                    <a:pt x="176" y="174"/>
                  </a:lnTo>
                  <a:lnTo>
                    <a:pt x="173" y="174"/>
                  </a:lnTo>
                  <a:lnTo>
                    <a:pt x="173" y="173"/>
                  </a:lnTo>
                  <a:lnTo>
                    <a:pt x="171" y="173"/>
                  </a:lnTo>
                  <a:lnTo>
                    <a:pt x="170" y="173"/>
                  </a:lnTo>
                  <a:lnTo>
                    <a:pt x="169" y="173"/>
                  </a:lnTo>
                  <a:lnTo>
                    <a:pt x="167" y="171"/>
                  </a:lnTo>
                  <a:lnTo>
                    <a:pt x="167" y="170"/>
                  </a:lnTo>
                  <a:lnTo>
                    <a:pt x="166" y="170"/>
                  </a:lnTo>
                  <a:lnTo>
                    <a:pt x="165" y="170"/>
                  </a:lnTo>
                  <a:lnTo>
                    <a:pt x="165" y="171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4" y="170"/>
                  </a:lnTo>
                  <a:lnTo>
                    <a:pt x="163" y="170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2" y="171"/>
                  </a:lnTo>
                  <a:lnTo>
                    <a:pt x="160" y="171"/>
                  </a:lnTo>
                  <a:lnTo>
                    <a:pt x="160" y="170"/>
                  </a:lnTo>
                  <a:lnTo>
                    <a:pt x="159" y="170"/>
                  </a:lnTo>
                  <a:lnTo>
                    <a:pt x="158" y="170"/>
                  </a:lnTo>
                  <a:lnTo>
                    <a:pt x="157" y="170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53" y="170"/>
                  </a:lnTo>
                  <a:lnTo>
                    <a:pt x="152" y="170"/>
                  </a:lnTo>
                  <a:lnTo>
                    <a:pt x="151" y="169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7" y="168"/>
                  </a:lnTo>
                  <a:lnTo>
                    <a:pt x="146" y="168"/>
                  </a:lnTo>
                  <a:lnTo>
                    <a:pt x="145" y="168"/>
                  </a:lnTo>
                  <a:lnTo>
                    <a:pt x="144" y="168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1" y="169"/>
                  </a:lnTo>
                  <a:lnTo>
                    <a:pt x="141" y="168"/>
                  </a:lnTo>
                  <a:lnTo>
                    <a:pt x="141" y="167"/>
                  </a:lnTo>
                  <a:lnTo>
                    <a:pt x="140" y="167"/>
                  </a:lnTo>
                  <a:lnTo>
                    <a:pt x="140" y="168"/>
                  </a:lnTo>
                  <a:lnTo>
                    <a:pt x="139" y="168"/>
                  </a:lnTo>
                  <a:lnTo>
                    <a:pt x="139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5" y="167"/>
                  </a:lnTo>
                  <a:lnTo>
                    <a:pt x="134" y="167"/>
                  </a:lnTo>
                  <a:lnTo>
                    <a:pt x="134" y="165"/>
                  </a:lnTo>
                  <a:lnTo>
                    <a:pt x="134" y="164"/>
                  </a:lnTo>
                  <a:lnTo>
                    <a:pt x="133" y="164"/>
                  </a:lnTo>
                  <a:lnTo>
                    <a:pt x="133" y="163"/>
                  </a:lnTo>
                  <a:lnTo>
                    <a:pt x="133" y="162"/>
                  </a:lnTo>
                  <a:lnTo>
                    <a:pt x="133" y="161"/>
                  </a:lnTo>
                  <a:lnTo>
                    <a:pt x="133" y="161"/>
                  </a:lnTo>
                  <a:lnTo>
                    <a:pt x="133" y="160"/>
                  </a:lnTo>
                  <a:lnTo>
                    <a:pt x="133" y="158"/>
                  </a:lnTo>
                  <a:lnTo>
                    <a:pt x="133" y="157"/>
                  </a:lnTo>
                  <a:lnTo>
                    <a:pt x="133" y="156"/>
                  </a:lnTo>
                  <a:lnTo>
                    <a:pt x="132" y="154"/>
                  </a:lnTo>
                  <a:lnTo>
                    <a:pt x="132" y="152"/>
                  </a:lnTo>
                  <a:lnTo>
                    <a:pt x="130" y="152"/>
                  </a:lnTo>
                  <a:lnTo>
                    <a:pt x="130" y="151"/>
                  </a:lnTo>
                  <a:lnTo>
                    <a:pt x="130" y="152"/>
                  </a:lnTo>
                  <a:lnTo>
                    <a:pt x="130" y="151"/>
                  </a:lnTo>
                  <a:lnTo>
                    <a:pt x="129" y="150"/>
                  </a:lnTo>
                  <a:lnTo>
                    <a:pt x="128" y="150"/>
                  </a:lnTo>
                  <a:lnTo>
                    <a:pt x="127" y="150"/>
                  </a:lnTo>
                  <a:lnTo>
                    <a:pt x="126" y="150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2" y="150"/>
                  </a:lnTo>
                  <a:lnTo>
                    <a:pt x="122" y="151"/>
                  </a:lnTo>
                  <a:lnTo>
                    <a:pt x="121" y="151"/>
                  </a:lnTo>
                  <a:lnTo>
                    <a:pt x="120" y="151"/>
                  </a:lnTo>
                  <a:lnTo>
                    <a:pt x="120" y="152"/>
                  </a:lnTo>
                  <a:lnTo>
                    <a:pt x="119" y="152"/>
                  </a:lnTo>
                  <a:lnTo>
                    <a:pt x="117" y="152"/>
                  </a:lnTo>
                  <a:lnTo>
                    <a:pt x="116" y="154"/>
                  </a:lnTo>
                  <a:lnTo>
                    <a:pt x="117" y="154"/>
                  </a:lnTo>
                  <a:lnTo>
                    <a:pt x="117" y="152"/>
                  </a:lnTo>
                  <a:lnTo>
                    <a:pt x="117" y="154"/>
                  </a:lnTo>
                  <a:lnTo>
                    <a:pt x="116" y="154"/>
                  </a:lnTo>
                  <a:lnTo>
                    <a:pt x="116" y="155"/>
                  </a:lnTo>
                  <a:lnTo>
                    <a:pt x="115" y="155"/>
                  </a:lnTo>
                  <a:lnTo>
                    <a:pt x="114" y="155"/>
                  </a:lnTo>
                  <a:lnTo>
                    <a:pt x="113" y="155"/>
                  </a:lnTo>
                  <a:lnTo>
                    <a:pt x="113" y="156"/>
                  </a:lnTo>
                  <a:lnTo>
                    <a:pt x="111" y="156"/>
                  </a:lnTo>
                  <a:lnTo>
                    <a:pt x="110" y="157"/>
                  </a:lnTo>
                  <a:lnTo>
                    <a:pt x="109" y="157"/>
                  </a:lnTo>
                  <a:lnTo>
                    <a:pt x="109" y="158"/>
                  </a:lnTo>
                  <a:lnTo>
                    <a:pt x="109" y="157"/>
                  </a:lnTo>
                  <a:lnTo>
                    <a:pt x="108" y="157"/>
                  </a:lnTo>
                  <a:lnTo>
                    <a:pt x="108" y="158"/>
                  </a:lnTo>
                  <a:lnTo>
                    <a:pt x="107" y="157"/>
                  </a:lnTo>
                  <a:lnTo>
                    <a:pt x="105" y="157"/>
                  </a:lnTo>
                  <a:lnTo>
                    <a:pt x="104" y="157"/>
                  </a:lnTo>
                  <a:lnTo>
                    <a:pt x="104" y="156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3" y="156"/>
                  </a:lnTo>
                  <a:lnTo>
                    <a:pt x="103" y="155"/>
                  </a:lnTo>
                  <a:lnTo>
                    <a:pt x="102" y="155"/>
                  </a:lnTo>
                  <a:lnTo>
                    <a:pt x="101" y="155"/>
                  </a:lnTo>
                  <a:lnTo>
                    <a:pt x="99" y="156"/>
                  </a:lnTo>
                  <a:lnTo>
                    <a:pt x="99" y="155"/>
                  </a:lnTo>
                  <a:lnTo>
                    <a:pt x="98" y="156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6" y="154"/>
                  </a:lnTo>
                  <a:lnTo>
                    <a:pt x="96" y="152"/>
                  </a:lnTo>
                  <a:lnTo>
                    <a:pt x="92" y="151"/>
                  </a:lnTo>
                  <a:lnTo>
                    <a:pt x="91" y="151"/>
                  </a:lnTo>
                  <a:lnTo>
                    <a:pt x="91" y="150"/>
                  </a:lnTo>
                  <a:lnTo>
                    <a:pt x="90" y="150"/>
                  </a:lnTo>
                  <a:lnTo>
                    <a:pt x="89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6" y="146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2" y="144"/>
                  </a:lnTo>
                  <a:lnTo>
                    <a:pt x="80" y="143"/>
                  </a:lnTo>
                  <a:lnTo>
                    <a:pt x="79" y="143"/>
                  </a:lnTo>
                  <a:lnTo>
                    <a:pt x="78" y="143"/>
                  </a:lnTo>
                  <a:lnTo>
                    <a:pt x="78" y="144"/>
                  </a:lnTo>
                  <a:lnTo>
                    <a:pt x="78" y="143"/>
                  </a:lnTo>
                  <a:lnTo>
                    <a:pt x="77" y="143"/>
                  </a:lnTo>
                  <a:lnTo>
                    <a:pt x="76" y="143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0"/>
                  </a:lnTo>
                  <a:lnTo>
                    <a:pt x="74" y="139"/>
                  </a:lnTo>
                  <a:lnTo>
                    <a:pt x="74" y="138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2" y="136"/>
                  </a:lnTo>
                  <a:lnTo>
                    <a:pt x="72" y="134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1" y="132"/>
                  </a:lnTo>
                  <a:lnTo>
                    <a:pt x="70" y="132"/>
                  </a:lnTo>
                  <a:lnTo>
                    <a:pt x="70" y="131"/>
                  </a:lnTo>
                  <a:lnTo>
                    <a:pt x="70" y="130"/>
                  </a:lnTo>
                  <a:lnTo>
                    <a:pt x="71" y="130"/>
                  </a:lnTo>
                  <a:lnTo>
                    <a:pt x="71" y="128"/>
                  </a:lnTo>
                  <a:lnTo>
                    <a:pt x="70" y="128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8"/>
                  </a:lnTo>
                  <a:lnTo>
                    <a:pt x="67" y="127"/>
                  </a:lnTo>
                  <a:lnTo>
                    <a:pt x="68" y="127"/>
                  </a:lnTo>
                  <a:lnTo>
                    <a:pt x="68" y="126"/>
                  </a:lnTo>
                  <a:lnTo>
                    <a:pt x="68" y="125"/>
                  </a:lnTo>
                  <a:lnTo>
                    <a:pt x="68" y="124"/>
                  </a:lnTo>
                  <a:lnTo>
                    <a:pt x="67" y="124"/>
                  </a:lnTo>
                  <a:lnTo>
                    <a:pt x="66" y="123"/>
                  </a:lnTo>
                  <a:lnTo>
                    <a:pt x="65" y="121"/>
                  </a:lnTo>
                  <a:lnTo>
                    <a:pt x="65" y="120"/>
                  </a:lnTo>
                  <a:lnTo>
                    <a:pt x="64" y="120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2" y="118"/>
                  </a:lnTo>
                  <a:lnTo>
                    <a:pt x="62" y="117"/>
                  </a:lnTo>
                  <a:lnTo>
                    <a:pt x="61" y="117"/>
                  </a:lnTo>
                  <a:lnTo>
                    <a:pt x="60" y="117"/>
                  </a:lnTo>
                  <a:lnTo>
                    <a:pt x="57" y="119"/>
                  </a:lnTo>
                  <a:lnTo>
                    <a:pt x="55" y="118"/>
                  </a:lnTo>
                  <a:lnTo>
                    <a:pt x="55" y="117"/>
                  </a:lnTo>
                  <a:lnTo>
                    <a:pt x="54" y="117"/>
                  </a:lnTo>
                  <a:lnTo>
                    <a:pt x="53" y="117"/>
                  </a:lnTo>
                  <a:lnTo>
                    <a:pt x="53" y="115"/>
                  </a:lnTo>
                  <a:lnTo>
                    <a:pt x="53" y="117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1" y="115"/>
                  </a:lnTo>
                  <a:lnTo>
                    <a:pt x="51" y="114"/>
                  </a:lnTo>
                  <a:lnTo>
                    <a:pt x="49" y="114"/>
                  </a:lnTo>
                  <a:lnTo>
                    <a:pt x="51" y="114"/>
                  </a:lnTo>
                  <a:lnTo>
                    <a:pt x="52" y="114"/>
                  </a:lnTo>
                  <a:lnTo>
                    <a:pt x="53" y="114"/>
                  </a:lnTo>
                  <a:lnTo>
                    <a:pt x="53" y="113"/>
                  </a:lnTo>
                  <a:lnTo>
                    <a:pt x="52" y="113"/>
                  </a:lnTo>
                  <a:lnTo>
                    <a:pt x="51" y="113"/>
                  </a:lnTo>
                  <a:lnTo>
                    <a:pt x="51" y="114"/>
                  </a:lnTo>
                  <a:lnTo>
                    <a:pt x="49" y="114"/>
                  </a:lnTo>
                  <a:lnTo>
                    <a:pt x="49" y="115"/>
                  </a:lnTo>
                  <a:lnTo>
                    <a:pt x="49" y="117"/>
                  </a:lnTo>
                  <a:lnTo>
                    <a:pt x="51" y="117"/>
                  </a:lnTo>
                  <a:lnTo>
                    <a:pt x="49" y="118"/>
                  </a:lnTo>
                  <a:lnTo>
                    <a:pt x="49" y="119"/>
                  </a:lnTo>
                  <a:lnTo>
                    <a:pt x="48" y="119"/>
                  </a:lnTo>
                  <a:lnTo>
                    <a:pt x="47" y="119"/>
                  </a:lnTo>
                  <a:lnTo>
                    <a:pt x="47" y="118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5" y="115"/>
                  </a:lnTo>
                  <a:lnTo>
                    <a:pt x="43" y="115"/>
                  </a:lnTo>
                  <a:lnTo>
                    <a:pt x="43" y="114"/>
                  </a:lnTo>
                  <a:lnTo>
                    <a:pt x="43" y="113"/>
                  </a:lnTo>
                  <a:lnTo>
                    <a:pt x="42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37" y="107"/>
                  </a:lnTo>
                  <a:lnTo>
                    <a:pt x="37" y="103"/>
                  </a:lnTo>
                  <a:lnTo>
                    <a:pt x="37" y="102"/>
                  </a:lnTo>
                  <a:lnTo>
                    <a:pt x="40" y="97"/>
                  </a:lnTo>
                  <a:lnTo>
                    <a:pt x="40" y="96"/>
                  </a:lnTo>
                  <a:lnTo>
                    <a:pt x="39" y="96"/>
                  </a:lnTo>
                  <a:lnTo>
                    <a:pt x="39" y="95"/>
                  </a:lnTo>
                  <a:lnTo>
                    <a:pt x="37" y="95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5" y="91"/>
                  </a:lnTo>
                  <a:lnTo>
                    <a:pt x="35" y="90"/>
                  </a:lnTo>
                  <a:lnTo>
                    <a:pt x="35" y="89"/>
                  </a:lnTo>
                  <a:lnTo>
                    <a:pt x="34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28" y="87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3" y="84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6" y="71"/>
                  </a:lnTo>
                  <a:lnTo>
                    <a:pt x="15" y="71"/>
                  </a:lnTo>
                  <a:lnTo>
                    <a:pt x="16" y="71"/>
                  </a:lnTo>
                  <a:lnTo>
                    <a:pt x="16" y="70"/>
                  </a:lnTo>
                  <a:lnTo>
                    <a:pt x="17" y="69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7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0" y="60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9" y="37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close/>
                  <a:moveTo>
                    <a:pt x="105" y="160"/>
                  </a:moveTo>
                  <a:lnTo>
                    <a:pt x="107" y="160"/>
                  </a:lnTo>
                  <a:lnTo>
                    <a:pt x="107" y="161"/>
                  </a:lnTo>
                  <a:lnTo>
                    <a:pt x="105" y="161"/>
                  </a:lnTo>
                  <a:lnTo>
                    <a:pt x="105" y="160"/>
                  </a:lnTo>
                  <a:close/>
                  <a:moveTo>
                    <a:pt x="102" y="158"/>
                  </a:moveTo>
                  <a:lnTo>
                    <a:pt x="101" y="158"/>
                  </a:lnTo>
                  <a:lnTo>
                    <a:pt x="101" y="157"/>
                  </a:lnTo>
                  <a:lnTo>
                    <a:pt x="102" y="157"/>
                  </a:lnTo>
                  <a:lnTo>
                    <a:pt x="102" y="158"/>
                  </a:lnTo>
                  <a:close/>
                  <a:moveTo>
                    <a:pt x="95" y="155"/>
                  </a:moveTo>
                  <a:lnTo>
                    <a:pt x="94" y="155"/>
                  </a:lnTo>
                  <a:lnTo>
                    <a:pt x="94" y="154"/>
                  </a:lnTo>
                  <a:lnTo>
                    <a:pt x="92" y="154"/>
                  </a:lnTo>
                  <a:lnTo>
                    <a:pt x="94" y="154"/>
                  </a:lnTo>
                  <a:lnTo>
                    <a:pt x="95" y="154"/>
                  </a:lnTo>
                  <a:lnTo>
                    <a:pt x="95" y="155"/>
                  </a:lnTo>
                  <a:close/>
                  <a:moveTo>
                    <a:pt x="125" y="154"/>
                  </a:moveTo>
                  <a:lnTo>
                    <a:pt x="126" y="154"/>
                  </a:lnTo>
                  <a:lnTo>
                    <a:pt x="125" y="154"/>
                  </a:lnTo>
                  <a:close/>
                  <a:moveTo>
                    <a:pt x="123" y="152"/>
                  </a:moveTo>
                  <a:lnTo>
                    <a:pt x="125" y="152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2" y="155"/>
                  </a:lnTo>
                  <a:lnTo>
                    <a:pt x="121" y="155"/>
                  </a:lnTo>
                  <a:lnTo>
                    <a:pt x="121" y="156"/>
                  </a:lnTo>
                  <a:lnTo>
                    <a:pt x="121" y="155"/>
                  </a:lnTo>
                  <a:lnTo>
                    <a:pt x="120" y="155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7" y="156"/>
                  </a:lnTo>
                  <a:lnTo>
                    <a:pt x="116" y="156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7"/>
                  </a:lnTo>
                  <a:lnTo>
                    <a:pt x="114" y="156"/>
                  </a:lnTo>
                  <a:lnTo>
                    <a:pt x="115" y="156"/>
                  </a:lnTo>
                  <a:lnTo>
                    <a:pt x="116" y="155"/>
                  </a:lnTo>
                  <a:lnTo>
                    <a:pt x="117" y="155"/>
                  </a:lnTo>
                  <a:lnTo>
                    <a:pt x="119" y="155"/>
                  </a:lnTo>
                  <a:lnTo>
                    <a:pt x="119" y="154"/>
                  </a:lnTo>
                  <a:lnTo>
                    <a:pt x="120" y="154"/>
                  </a:lnTo>
                  <a:lnTo>
                    <a:pt x="119" y="154"/>
                  </a:lnTo>
                  <a:lnTo>
                    <a:pt x="119" y="152"/>
                  </a:lnTo>
                  <a:lnTo>
                    <a:pt x="121" y="154"/>
                  </a:lnTo>
                  <a:lnTo>
                    <a:pt x="121" y="152"/>
                  </a:lnTo>
                  <a:lnTo>
                    <a:pt x="122" y="152"/>
                  </a:lnTo>
                  <a:lnTo>
                    <a:pt x="123" y="152"/>
                  </a:lnTo>
                  <a:close/>
                  <a:moveTo>
                    <a:pt x="127" y="151"/>
                  </a:moveTo>
                  <a:lnTo>
                    <a:pt x="126" y="151"/>
                  </a:lnTo>
                  <a:lnTo>
                    <a:pt x="127" y="151"/>
                  </a:lnTo>
                  <a:close/>
                  <a:moveTo>
                    <a:pt x="64" y="126"/>
                  </a:moveTo>
                  <a:lnTo>
                    <a:pt x="65" y="126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4" y="126"/>
                  </a:lnTo>
                  <a:close/>
                  <a:moveTo>
                    <a:pt x="107" y="164"/>
                  </a:moveTo>
                  <a:lnTo>
                    <a:pt x="105" y="164"/>
                  </a:lnTo>
                  <a:lnTo>
                    <a:pt x="107" y="164"/>
                  </a:lnTo>
                  <a:close/>
                  <a:moveTo>
                    <a:pt x="120" y="156"/>
                  </a:moveTo>
                  <a:lnTo>
                    <a:pt x="121" y="156"/>
                  </a:lnTo>
                  <a:lnTo>
                    <a:pt x="120" y="156"/>
                  </a:lnTo>
                  <a:close/>
                  <a:moveTo>
                    <a:pt x="98" y="156"/>
                  </a:moveTo>
                  <a:lnTo>
                    <a:pt x="97" y="156"/>
                  </a:lnTo>
                  <a:lnTo>
                    <a:pt x="98" y="156"/>
                  </a:lnTo>
                  <a:close/>
                  <a:moveTo>
                    <a:pt x="111" y="164"/>
                  </a:moveTo>
                  <a:lnTo>
                    <a:pt x="111" y="165"/>
                  </a:lnTo>
                  <a:lnTo>
                    <a:pt x="111" y="16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1" name="Freeform 3260">
              <a:extLst>
                <a:ext uri="{FF2B5EF4-FFF2-40B4-BE49-F238E27FC236}">
                  <a16:creationId xmlns:a16="http://schemas.microsoft.com/office/drawing/2014/main" id="{9A3862AC-6A5D-092D-636E-E5D1B4CC6E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1551" y="1624013"/>
              <a:ext cx="1206500" cy="817563"/>
            </a:xfrm>
            <a:custGeom>
              <a:avLst/>
              <a:gdLst>
                <a:gd name="T0" fmla="*/ 760 w 760"/>
                <a:gd name="T1" fmla="*/ 7 h 515"/>
                <a:gd name="T2" fmla="*/ 757 w 760"/>
                <a:gd name="T3" fmla="*/ 12 h 515"/>
                <a:gd name="T4" fmla="*/ 754 w 760"/>
                <a:gd name="T5" fmla="*/ 15 h 515"/>
                <a:gd name="T6" fmla="*/ 756 w 760"/>
                <a:gd name="T7" fmla="*/ 18 h 515"/>
                <a:gd name="T8" fmla="*/ 756 w 760"/>
                <a:gd name="T9" fmla="*/ 22 h 515"/>
                <a:gd name="T10" fmla="*/ 755 w 760"/>
                <a:gd name="T11" fmla="*/ 25 h 515"/>
                <a:gd name="T12" fmla="*/ 751 w 760"/>
                <a:gd name="T13" fmla="*/ 27 h 515"/>
                <a:gd name="T14" fmla="*/ 749 w 760"/>
                <a:gd name="T15" fmla="*/ 27 h 515"/>
                <a:gd name="T16" fmla="*/ 747 w 760"/>
                <a:gd name="T17" fmla="*/ 30 h 515"/>
                <a:gd name="T18" fmla="*/ 749 w 760"/>
                <a:gd name="T19" fmla="*/ 33 h 515"/>
                <a:gd name="T20" fmla="*/ 748 w 760"/>
                <a:gd name="T21" fmla="*/ 37 h 515"/>
                <a:gd name="T22" fmla="*/ 747 w 760"/>
                <a:gd name="T23" fmla="*/ 39 h 515"/>
                <a:gd name="T24" fmla="*/ 747 w 760"/>
                <a:gd name="T25" fmla="*/ 43 h 515"/>
                <a:gd name="T26" fmla="*/ 746 w 760"/>
                <a:gd name="T27" fmla="*/ 45 h 515"/>
                <a:gd name="T28" fmla="*/ 744 w 760"/>
                <a:gd name="T29" fmla="*/ 44 h 515"/>
                <a:gd name="T30" fmla="*/ 746 w 760"/>
                <a:gd name="T31" fmla="*/ 42 h 515"/>
                <a:gd name="T32" fmla="*/ 746 w 760"/>
                <a:gd name="T33" fmla="*/ 39 h 515"/>
                <a:gd name="T34" fmla="*/ 743 w 760"/>
                <a:gd name="T35" fmla="*/ 36 h 515"/>
                <a:gd name="T36" fmla="*/ 740 w 760"/>
                <a:gd name="T37" fmla="*/ 36 h 515"/>
                <a:gd name="T38" fmla="*/ 737 w 760"/>
                <a:gd name="T39" fmla="*/ 34 h 515"/>
                <a:gd name="T40" fmla="*/ 736 w 760"/>
                <a:gd name="T41" fmla="*/ 34 h 515"/>
                <a:gd name="T42" fmla="*/ 732 w 760"/>
                <a:gd name="T43" fmla="*/ 34 h 515"/>
                <a:gd name="T44" fmla="*/ 730 w 760"/>
                <a:gd name="T45" fmla="*/ 34 h 515"/>
                <a:gd name="T46" fmla="*/ 726 w 760"/>
                <a:gd name="T47" fmla="*/ 34 h 515"/>
                <a:gd name="T48" fmla="*/ 722 w 760"/>
                <a:gd name="T49" fmla="*/ 33 h 515"/>
                <a:gd name="T50" fmla="*/ 726 w 760"/>
                <a:gd name="T51" fmla="*/ 33 h 515"/>
                <a:gd name="T52" fmla="*/ 730 w 760"/>
                <a:gd name="T53" fmla="*/ 33 h 515"/>
                <a:gd name="T54" fmla="*/ 729 w 760"/>
                <a:gd name="T55" fmla="*/ 32 h 515"/>
                <a:gd name="T56" fmla="*/ 726 w 760"/>
                <a:gd name="T57" fmla="*/ 28 h 515"/>
                <a:gd name="T58" fmla="*/ 728 w 760"/>
                <a:gd name="T59" fmla="*/ 28 h 515"/>
                <a:gd name="T60" fmla="*/ 730 w 760"/>
                <a:gd name="T61" fmla="*/ 24 h 515"/>
                <a:gd name="T62" fmla="*/ 734 w 760"/>
                <a:gd name="T63" fmla="*/ 13 h 515"/>
                <a:gd name="T64" fmla="*/ 736 w 760"/>
                <a:gd name="T65" fmla="*/ 8 h 515"/>
                <a:gd name="T66" fmla="*/ 742 w 760"/>
                <a:gd name="T67" fmla="*/ 7 h 515"/>
                <a:gd name="T68" fmla="*/ 746 w 760"/>
                <a:gd name="T69" fmla="*/ 3 h 515"/>
                <a:gd name="T70" fmla="*/ 750 w 760"/>
                <a:gd name="T71" fmla="*/ 2 h 515"/>
                <a:gd name="T72" fmla="*/ 756 w 760"/>
                <a:gd name="T73" fmla="*/ 3 h 515"/>
                <a:gd name="T74" fmla="*/ 760 w 760"/>
                <a:gd name="T75" fmla="*/ 5 h 515"/>
                <a:gd name="T76" fmla="*/ 725 w 760"/>
                <a:gd name="T77" fmla="*/ 34 h 515"/>
                <a:gd name="T78" fmla="*/ 730 w 760"/>
                <a:gd name="T79" fmla="*/ 34 h 515"/>
                <a:gd name="T80" fmla="*/ 725 w 760"/>
                <a:gd name="T81" fmla="*/ 37 h 515"/>
                <a:gd name="T82" fmla="*/ 720 w 760"/>
                <a:gd name="T83" fmla="*/ 37 h 515"/>
                <a:gd name="T84" fmla="*/ 1 w 760"/>
                <a:gd name="T85" fmla="*/ 514 h 515"/>
                <a:gd name="T86" fmla="*/ 1 w 760"/>
                <a:gd name="T87" fmla="*/ 513 h 515"/>
                <a:gd name="T88" fmla="*/ 2 w 760"/>
                <a:gd name="T89" fmla="*/ 513 h 515"/>
                <a:gd name="T90" fmla="*/ 55 w 760"/>
                <a:gd name="T91" fmla="*/ 458 h 515"/>
                <a:gd name="T92" fmla="*/ 724 w 760"/>
                <a:gd name="T93" fmla="*/ 31 h 515"/>
                <a:gd name="T94" fmla="*/ 728 w 760"/>
                <a:gd name="T95" fmla="*/ 31 h 515"/>
                <a:gd name="T96" fmla="*/ 736 w 760"/>
                <a:gd name="T97" fmla="*/ 8 h 515"/>
                <a:gd name="T98" fmla="*/ 736 w 760"/>
                <a:gd name="T99" fmla="*/ 6 h 515"/>
                <a:gd name="T100" fmla="*/ 737 w 760"/>
                <a:gd name="T101" fmla="*/ 5 h 515"/>
                <a:gd name="T102" fmla="*/ 736 w 760"/>
                <a:gd name="T103" fmla="*/ 6 h 515"/>
                <a:gd name="T104" fmla="*/ 741 w 760"/>
                <a:gd name="T105" fmla="*/ 2 h 515"/>
                <a:gd name="T106" fmla="*/ 744 w 760"/>
                <a:gd name="T107" fmla="*/ 1 h 515"/>
                <a:gd name="T108" fmla="*/ 744 w 760"/>
                <a:gd name="T109" fmla="*/ 2 h 515"/>
                <a:gd name="T110" fmla="*/ 748 w 760"/>
                <a:gd name="T111" fmla="*/ 1 h 515"/>
                <a:gd name="T112" fmla="*/ 751 w 760"/>
                <a:gd name="T113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0" h="515">
                  <a:moveTo>
                    <a:pt x="760" y="5"/>
                  </a:moveTo>
                  <a:lnTo>
                    <a:pt x="760" y="6"/>
                  </a:lnTo>
                  <a:lnTo>
                    <a:pt x="759" y="6"/>
                  </a:lnTo>
                  <a:lnTo>
                    <a:pt x="760" y="6"/>
                  </a:lnTo>
                  <a:lnTo>
                    <a:pt x="760" y="7"/>
                  </a:lnTo>
                  <a:lnTo>
                    <a:pt x="760" y="8"/>
                  </a:lnTo>
                  <a:lnTo>
                    <a:pt x="759" y="9"/>
                  </a:lnTo>
                  <a:lnTo>
                    <a:pt x="759" y="10"/>
                  </a:lnTo>
                  <a:lnTo>
                    <a:pt x="757" y="10"/>
                  </a:lnTo>
                  <a:lnTo>
                    <a:pt x="757" y="12"/>
                  </a:lnTo>
                  <a:lnTo>
                    <a:pt x="757" y="14"/>
                  </a:lnTo>
                  <a:lnTo>
                    <a:pt x="756" y="14"/>
                  </a:lnTo>
                  <a:lnTo>
                    <a:pt x="755" y="14"/>
                  </a:lnTo>
                  <a:lnTo>
                    <a:pt x="754" y="14"/>
                  </a:lnTo>
                  <a:lnTo>
                    <a:pt x="754" y="15"/>
                  </a:lnTo>
                  <a:lnTo>
                    <a:pt x="755" y="15"/>
                  </a:lnTo>
                  <a:lnTo>
                    <a:pt x="754" y="16"/>
                  </a:lnTo>
                  <a:lnTo>
                    <a:pt x="754" y="18"/>
                  </a:lnTo>
                  <a:lnTo>
                    <a:pt x="755" y="18"/>
                  </a:lnTo>
                  <a:lnTo>
                    <a:pt x="756" y="18"/>
                  </a:lnTo>
                  <a:lnTo>
                    <a:pt x="757" y="18"/>
                  </a:lnTo>
                  <a:lnTo>
                    <a:pt x="757" y="19"/>
                  </a:lnTo>
                  <a:lnTo>
                    <a:pt x="757" y="20"/>
                  </a:lnTo>
                  <a:lnTo>
                    <a:pt x="757" y="21"/>
                  </a:lnTo>
                  <a:lnTo>
                    <a:pt x="756" y="22"/>
                  </a:lnTo>
                  <a:lnTo>
                    <a:pt x="756" y="24"/>
                  </a:lnTo>
                  <a:lnTo>
                    <a:pt x="755" y="24"/>
                  </a:lnTo>
                  <a:lnTo>
                    <a:pt x="754" y="24"/>
                  </a:lnTo>
                  <a:lnTo>
                    <a:pt x="754" y="25"/>
                  </a:lnTo>
                  <a:lnTo>
                    <a:pt x="755" y="25"/>
                  </a:lnTo>
                  <a:lnTo>
                    <a:pt x="755" y="26"/>
                  </a:lnTo>
                  <a:lnTo>
                    <a:pt x="755" y="27"/>
                  </a:lnTo>
                  <a:lnTo>
                    <a:pt x="754" y="27"/>
                  </a:lnTo>
                  <a:lnTo>
                    <a:pt x="753" y="27"/>
                  </a:lnTo>
                  <a:lnTo>
                    <a:pt x="751" y="27"/>
                  </a:lnTo>
                  <a:lnTo>
                    <a:pt x="750" y="27"/>
                  </a:lnTo>
                  <a:lnTo>
                    <a:pt x="751" y="28"/>
                  </a:lnTo>
                  <a:lnTo>
                    <a:pt x="750" y="28"/>
                  </a:lnTo>
                  <a:lnTo>
                    <a:pt x="750" y="27"/>
                  </a:lnTo>
                  <a:lnTo>
                    <a:pt x="749" y="27"/>
                  </a:lnTo>
                  <a:lnTo>
                    <a:pt x="748" y="27"/>
                  </a:lnTo>
                  <a:lnTo>
                    <a:pt x="749" y="28"/>
                  </a:lnTo>
                  <a:lnTo>
                    <a:pt x="748" y="27"/>
                  </a:lnTo>
                  <a:lnTo>
                    <a:pt x="747" y="28"/>
                  </a:lnTo>
                  <a:lnTo>
                    <a:pt x="747" y="30"/>
                  </a:lnTo>
                  <a:lnTo>
                    <a:pt x="747" y="31"/>
                  </a:lnTo>
                  <a:lnTo>
                    <a:pt x="748" y="31"/>
                  </a:lnTo>
                  <a:lnTo>
                    <a:pt x="748" y="32"/>
                  </a:lnTo>
                  <a:lnTo>
                    <a:pt x="748" y="33"/>
                  </a:lnTo>
                  <a:lnTo>
                    <a:pt x="749" y="33"/>
                  </a:lnTo>
                  <a:lnTo>
                    <a:pt x="749" y="34"/>
                  </a:lnTo>
                  <a:lnTo>
                    <a:pt x="749" y="34"/>
                  </a:lnTo>
                  <a:lnTo>
                    <a:pt x="749" y="36"/>
                  </a:lnTo>
                  <a:lnTo>
                    <a:pt x="748" y="36"/>
                  </a:lnTo>
                  <a:lnTo>
                    <a:pt x="748" y="37"/>
                  </a:lnTo>
                  <a:lnTo>
                    <a:pt x="748" y="38"/>
                  </a:lnTo>
                  <a:lnTo>
                    <a:pt x="749" y="38"/>
                  </a:lnTo>
                  <a:lnTo>
                    <a:pt x="748" y="38"/>
                  </a:lnTo>
                  <a:lnTo>
                    <a:pt x="748" y="39"/>
                  </a:lnTo>
                  <a:lnTo>
                    <a:pt x="747" y="39"/>
                  </a:lnTo>
                  <a:lnTo>
                    <a:pt x="747" y="40"/>
                  </a:lnTo>
                  <a:lnTo>
                    <a:pt x="746" y="40"/>
                  </a:lnTo>
                  <a:lnTo>
                    <a:pt x="746" y="42"/>
                  </a:lnTo>
                  <a:lnTo>
                    <a:pt x="747" y="42"/>
                  </a:lnTo>
                  <a:lnTo>
                    <a:pt x="747" y="43"/>
                  </a:lnTo>
                  <a:lnTo>
                    <a:pt x="748" y="43"/>
                  </a:lnTo>
                  <a:lnTo>
                    <a:pt x="747" y="43"/>
                  </a:lnTo>
                  <a:lnTo>
                    <a:pt x="747" y="44"/>
                  </a:lnTo>
                  <a:lnTo>
                    <a:pt x="747" y="45"/>
                  </a:lnTo>
                  <a:lnTo>
                    <a:pt x="746" y="45"/>
                  </a:lnTo>
                  <a:lnTo>
                    <a:pt x="746" y="45"/>
                  </a:lnTo>
                  <a:lnTo>
                    <a:pt x="746" y="44"/>
                  </a:lnTo>
                  <a:lnTo>
                    <a:pt x="746" y="45"/>
                  </a:lnTo>
                  <a:lnTo>
                    <a:pt x="744" y="45"/>
                  </a:lnTo>
                  <a:lnTo>
                    <a:pt x="744" y="44"/>
                  </a:lnTo>
                  <a:lnTo>
                    <a:pt x="746" y="44"/>
                  </a:lnTo>
                  <a:lnTo>
                    <a:pt x="744" y="44"/>
                  </a:lnTo>
                  <a:lnTo>
                    <a:pt x="744" y="43"/>
                  </a:lnTo>
                  <a:lnTo>
                    <a:pt x="746" y="43"/>
                  </a:lnTo>
                  <a:lnTo>
                    <a:pt x="746" y="42"/>
                  </a:lnTo>
                  <a:lnTo>
                    <a:pt x="746" y="40"/>
                  </a:lnTo>
                  <a:lnTo>
                    <a:pt x="746" y="39"/>
                  </a:lnTo>
                  <a:lnTo>
                    <a:pt x="746" y="40"/>
                  </a:lnTo>
                  <a:lnTo>
                    <a:pt x="746" y="39"/>
                  </a:lnTo>
                  <a:lnTo>
                    <a:pt x="746" y="39"/>
                  </a:lnTo>
                  <a:lnTo>
                    <a:pt x="746" y="38"/>
                  </a:lnTo>
                  <a:lnTo>
                    <a:pt x="746" y="38"/>
                  </a:lnTo>
                  <a:lnTo>
                    <a:pt x="744" y="38"/>
                  </a:lnTo>
                  <a:lnTo>
                    <a:pt x="743" y="37"/>
                  </a:lnTo>
                  <a:lnTo>
                    <a:pt x="743" y="36"/>
                  </a:lnTo>
                  <a:lnTo>
                    <a:pt x="742" y="36"/>
                  </a:lnTo>
                  <a:lnTo>
                    <a:pt x="742" y="37"/>
                  </a:lnTo>
                  <a:lnTo>
                    <a:pt x="741" y="37"/>
                  </a:lnTo>
                  <a:lnTo>
                    <a:pt x="740" y="37"/>
                  </a:lnTo>
                  <a:lnTo>
                    <a:pt x="740" y="36"/>
                  </a:lnTo>
                  <a:lnTo>
                    <a:pt x="738" y="36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7" y="34"/>
                  </a:lnTo>
                  <a:lnTo>
                    <a:pt x="737" y="34"/>
                  </a:lnTo>
                  <a:lnTo>
                    <a:pt x="736" y="34"/>
                  </a:lnTo>
                  <a:lnTo>
                    <a:pt x="735" y="34"/>
                  </a:lnTo>
                  <a:lnTo>
                    <a:pt x="735" y="34"/>
                  </a:lnTo>
                  <a:lnTo>
                    <a:pt x="736" y="34"/>
                  </a:lnTo>
                  <a:lnTo>
                    <a:pt x="736" y="34"/>
                  </a:lnTo>
                  <a:lnTo>
                    <a:pt x="736" y="33"/>
                  </a:lnTo>
                  <a:lnTo>
                    <a:pt x="735" y="33"/>
                  </a:lnTo>
                  <a:lnTo>
                    <a:pt x="735" y="34"/>
                  </a:lnTo>
                  <a:lnTo>
                    <a:pt x="734" y="34"/>
                  </a:lnTo>
                  <a:lnTo>
                    <a:pt x="732" y="34"/>
                  </a:lnTo>
                  <a:lnTo>
                    <a:pt x="731" y="34"/>
                  </a:lnTo>
                  <a:lnTo>
                    <a:pt x="731" y="34"/>
                  </a:lnTo>
                  <a:lnTo>
                    <a:pt x="730" y="34"/>
                  </a:lnTo>
                  <a:lnTo>
                    <a:pt x="730" y="34"/>
                  </a:lnTo>
                  <a:lnTo>
                    <a:pt x="730" y="34"/>
                  </a:lnTo>
                  <a:lnTo>
                    <a:pt x="729" y="34"/>
                  </a:lnTo>
                  <a:lnTo>
                    <a:pt x="728" y="34"/>
                  </a:lnTo>
                  <a:lnTo>
                    <a:pt x="728" y="34"/>
                  </a:lnTo>
                  <a:lnTo>
                    <a:pt x="726" y="34"/>
                  </a:lnTo>
                  <a:lnTo>
                    <a:pt x="726" y="34"/>
                  </a:lnTo>
                  <a:lnTo>
                    <a:pt x="725" y="34"/>
                  </a:lnTo>
                  <a:lnTo>
                    <a:pt x="724" y="34"/>
                  </a:lnTo>
                  <a:lnTo>
                    <a:pt x="723" y="34"/>
                  </a:lnTo>
                  <a:lnTo>
                    <a:pt x="722" y="34"/>
                  </a:lnTo>
                  <a:lnTo>
                    <a:pt x="722" y="33"/>
                  </a:lnTo>
                  <a:lnTo>
                    <a:pt x="723" y="32"/>
                  </a:lnTo>
                  <a:lnTo>
                    <a:pt x="725" y="32"/>
                  </a:lnTo>
                  <a:lnTo>
                    <a:pt x="726" y="32"/>
                  </a:lnTo>
                  <a:lnTo>
                    <a:pt x="725" y="33"/>
                  </a:lnTo>
                  <a:lnTo>
                    <a:pt x="726" y="33"/>
                  </a:lnTo>
                  <a:lnTo>
                    <a:pt x="728" y="33"/>
                  </a:lnTo>
                  <a:lnTo>
                    <a:pt x="728" y="34"/>
                  </a:lnTo>
                  <a:lnTo>
                    <a:pt x="729" y="34"/>
                  </a:lnTo>
                  <a:lnTo>
                    <a:pt x="730" y="34"/>
                  </a:lnTo>
                  <a:lnTo>
                    <a:pt x="730" y="33"/>
                  </a:lnTo>
                  <a:lnTo>
                    <a:pt x="729" y="33"/>
                  </a:lnTo>
                  <a:lnTo>
                    <a:pt x="728" y="33"/>
                  </a:lnTo>
                  <a:lnTo>
                    <a:pt x="726" y="32"/>
                  </a:lnTo>
                  <a:lnTo>
                    <a:pt x="728" y="32"/>
                  </a:lnTo>
                  <a:lnTo>
                    <a:pt x="729" y="32"/>
                  </a:lnTo>
                  <a:lnTo>
                    <a:pt x="729" y="31"/>
                  </a:lnTo>
                  <a:lnTo>
                    <a:pt x="729" y="30"/>
                  </a:lnTo>
                  <a:lnTo>
                    <a:pt x="728" y="30"/>
                  </a:lnTo>
                  <a:lnTo>
                    <a:pt x="728" y="28"/>
                  </a:lnTo>
                  <a:lnTo>
                    <a:pt x="726" y="28"/>
                  </a:lnTo>
                  <a:lnTo>
                    <a:pt x="725" y="28"/>
                  </a:lnTo>
                  <a:lnTo>
                    <a:pt x="726" y="28"/>
                  </a:lnTo>
                  <a:lnTo>
                    <a:pt x="726" y="27"/>
                  </a:lnTo>
                  <a:lnTo>
                    <a:pt x="728" y="27"/>
                  </a:lnTo>
                  <a:lnTo>
                    <a:pt x="728" y="28"/>
                  </a:lnTo>
                  <a:lnTo>
                    <a:pt x="728" y="27"/>
                  </a:lnTo>
                  <a:lnTo>
                    <a:pt x="728" y="26"/>
                  </a:lnTo>
                  <a:lnTo>
                    <a:pt x="728" y="25"/>
                  </a:lnTo>
                  <a:lnTo>
                    <a:pt x="729" y="25"/>
                  </a:lnTo>
                  <a:lnTo>
                    <a:pt x="730" y="24"/>
                  </a:lnTo>
                  <a:lnTo>
                    <a:pt x="731" y="21"/>
                  </a:lnTo>
                  <a:lnTo>
                    <a:pt x="732" y="19"/>
                  </a:lnTo>
                  <a:lnTo>
                    <a:pt x="734" y="18"/>
                  </a:lnTo>
                  <a:lnTo>
                    <a:pt x="734" y="16"/>
                  </a:lnTo>
                  <a:lnTo>
                    <a:pt x="734" y="13"/>
                  </a:lnTo>
                  <a:lnTo>
                    <a:pt x="734" y="12"/>
                  </a:lnTo>
                  <a:lnTo>
                    <a:pt x="735" y="10"/>
                  </a:lnTo>
                  <a:lnTo>
                    <a:pt x="735" y="9"/>
                  </a:lnTo>
                  <a:lnTo>
                    <a:pt x="735" y="8"/>
                  </a:lnTo>
                  <a:lnTo>
                    <a:pt x="736" y="8"/>
                  </a:lnTo>
                  <a:lnTo>
                    <a:pt x="736" y="9"/>
                  </a:lnTo>
                  <a:lnTo>
                    <a:pt x="737" y="9"/>
                  </a:lnTo>
                  <a:lnTo>
                    <a:pt x="738" y="9"/>
                  </a:lnTo>
                  <a:lnTo>
                    <a:pt x="741" y="7"/>
                  </a:lnTo>
                  <a:lnTo>
                    <a:pt x="742" y="7"/>
                  </a:lnTo>
                  <a:lnTo>
                    <a:pt x="742" y="6"/>
                  </a:lnTo>
                  <a:lnTo>
                    <a:pt x="742" y="6"/>
                  </a:lnTo>
                  <a:lnTo>
                    <a:pt x="743" y="5"/>
                  </a:lnTo>
                  <a:lnTo>
                    <a:pt x="744" y="3"/>
                  </a:lnTo>
                  <a:lnTo>
                    <a:pt x="746" y="3"/>
                  </a:lnTo>
                  <a:lnTo>
                    <a:pt x="746" y="2"/>
                  </a:lnTo>
                  <a:lnTo>
                    <a:pt x="747" y="2"/>
                  </a:lnTo>
                  <a:lnTo>
                    <a:pt x="748" y="2"/>
                  </a:lnTo>
                  <a:lnTo>
                    <a:pt x="749" y="2"/>
                  </a:lnTo>
                  <a:lnTo>
                    <a:pt x="750" y="2"/>
                  </a:lnTo>
                  <a:lnTo>
                    <a:pt x="751" y="2"/>
                  </a:lnTo>
                  <a:lnTo>
                    <a:pt x="755" y="1"/>
                  </a:lnTo>
                  <a:lnTo>
                    <a:pt x="756" y="1"/>
                  </a:lnTo>
                  <a:lnTo>
                    <a:pt x="756" y="2"/>
                  </a:lnTo>
                  <a:lnTo>
                    <a:pt x="756" y="3"/>
                  </a:lnTo>
                  <a:lnTo>
                    <a:pt x="757" y="3"/>
                  </a:lnTo>
                  <a:lnTo>
                    <a:pt x="757" y="5"/>
                  </a:lnTo>
                  <a:lnTo>
                    <a:pt x="759" y="3"/>
                  </a:lnTo>
                  <a:lnTo>
                    <a:pt x="759" y="5"/>
                  </a:lnTo>
                  <a:lnTo>
                    <a:pt x="760" y="5"/>
                  </a:lnTo>
                  <a:close/>
                  <a:moveTo>
                    <a:pt x="720" y="34"/>
                  </a:moveTo>
                  <a:lnTo>
                    <a:pt x="722" y="34"/>
                  </a:lnTo>
                  <a:lnTo>
                    <a:pt x="723" y="34"/>
                  </a:lnTo>
                  <a:lnTo>
                    <a:pt x="724" y="34"/>
                  </a:lnTo>
                  <a:lnTo>
                    <a:pt x="725" y="34"/>
                  </a:lnTo>
                  <a:lnTo>
                    <a:pt x="725" y="36"/>
                  </a:lnTo>
                  <a:lnTo>
                    <a:pt x="726" y="34"/>
                  </a:lnTo>
                  <a:lnTo>
                    <a:pt x="728" y="34"/>
                  </a:lnTo>
                  <a:lnTo>
                    <a:pt x="729" y="34"/>
                  </a:lnTo>
                  <a:lnTo>
                    <a:pt x="730" y="34"/>
                  </a:lnTo>
                  <a:lnTo>
                    <a:pt x="729" y="36"/>
                  </a:lnTo>
                  <a:lnTo>
                    <a:pt x="729" y="37"/>
                  </a:lnTo>
                  <a:lnTo>
                    <a:pt x="728" y="37"/>
                  </a:lnTo>
                  <a:lnTo>
                    <a:pt x="726" y="37"/>
                  </a:lnTo>
                  <a:lnTo>
                    <a:pt x="725" y="37"/>
                  </a:lnTo>
                  <a:lnTo>
                    <a:pt x="724" y="37"/>
                  </a:lnTo>
                  <a:lnTo>
                    <a:pt x="723" y="36"/>
                  </a:lnTo>
                  <a:lnTo>
                    <a:pt x="722" y="36"/>
                  </a:lnTo>
                  <a:lnTo>
                    <a:pt x="722" y="37"/>
                  </a:lnTo>
                  <a:lnTo>
                    <a:pt x="720" y="37"/>
                  </a:lnTo>
                  <a:lnTo>
                    <a:pt x="720" y="36"/>
                  </a:lnTo>
                  <a:lnTo>
                    <a:pt x="720" y="34"/>
                  </a:lnTo>
                  <a:close/>
                  <a:moveTo>
                    <a:pt x="2" y="513"/>
                  </a:moveTo>
                  <a:lnTo>
                    <a:pt x="2" y="514"/>
                  </a:lnTo>
                  <a:lnTo>
                    <a:pt x="1" y="514"/>
                  </a:lnTo>
                  <a:lnTo>
                    <a:pt x="2" y="514"/>
                  </a:lnTo>
                  <a:lnTo>
                    <a:pt x="1" y="514"/>
                  </a:lnTo>
                  <a:lnTo>
                    <a:pt x="1" y="515"/>
                  </a:lnTo>
                  <a:lnTo>
                    <a:pt x="1" y="514"/>
                  </a:lnTo>
                  <a:lnTo>
                    <a:pt x="1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1" y="512"/>
                  </a:lnTo>
                  <a:lnTo>
                    <a:pt x="1" y="513"/>
                  </a:lnTo>
                  <a:lnTo>
                    <a:pt x="2" y="513"/>
                  </a:lnTo>
                  <a:close/>
                  <a:moveTo>
                    <a:pt x="55" y="458"/>
                  </a:moveTo>
                  <a:lnTo>
                    <a:pt x="56" y="458"/>
                  </a:lnTo>
                  <a:lnTo>
                    <a:pt x="56" y="459"/>
                  </a:lnTo>
                  <a:lnTo>
                    <a:pt x="55" y="459"/>
                  </a:lnTo>
                  <a:lnTo>
                    <a:pt x="55" y="458"/>
                  </a:lnTo>
                  <a:close/>
                  <a:moveTo>
                    <a:pt x="728" y="31"/>
                  </a:moveTo>
                  <a:lnTo>
                    <a:pt x="726" y="32"/>
                  </a:lnTo>
                  <a:lnTo>
                    <a:pt x="726" y="31"/>
                  </a:lnTo>
                  <a:lnTo>
                    <a:pt x="725" y="31"/>
                  </a:lnTo>
                  <a:lnTo>
                    <a:pt x="724" y="31"/>
                  </a:lnTo>
                  <a:lnTo>
                    <a:pt x="724" y="30"/>
                  </a:lnTo>
                  <a:lnTo>
                    <a:pt x="725" y="30"/>
                  </a:lnTo>
                  <a:lnTo>
                    <a:pt x="726" y="30"/>
                  </a:lnTo>
                  <a:lnTo>
                    <a:pt x="728" y="30"/>
                  </a:lnTo>
                  <a:lnTo>
                    <a:pt x="728" y="31"/>
                  </a:lnTo>
                  <a:close/>
                  <a:moveTo>
                    <a:pt x="736" y="6"/>
                  </a:moveTo>
                  <a:lnTo>
                    <a:pt x="737" y="6"/>
                  </a:lnTo>
                  <a:lnTo>
                    <a:pt x="737" y="7"/>
                  </a:lnTo>
                  <a:lnTo>
                    <a:pt x="736" y="7"/>
                  </a:lnTo>
                  <a:lnTo>
                    <a:pt x="736" y="8"/>
                  </a:lnTo>
                  <a:lnTo>
                    <a:pt x="735" y="8"/>
                  </a:lnTo>
                  <a:lnTo>
                    <a:pt x="735" y="7"/>
                  </a:lnTo>
                  <a:lnTo>
                    <a:pt x="735" y="6"/>
                  </a:lnTo>
                  <a:lnTo>
                    <a:pt x="736" y="6"/>
                  </a:lnTo>
                  <a:lnTo>
                    <a:pt x="736" y="6"/>
                  </a:lnTo>
                  <a:lnTo>
                    <a:pt x="736" y="6"/>
                  </a:lnTo>
                  <a:lnTo>
                    <a:pt x="737" y="6"/>
                  </a:lnTo>
                  <a:lnTo>
                    <a:pt x="736" y="6"/>
                  </a:lnTo>
                  <a:close/>
                  <a:moveTo>
                    <a:pt x="736" y="6"/>
                  </a:moveTo>
                  <a:lnTo>
                    <a:pt x="737" y="5"/>
                  </a:lnTo>
                  <a:lnTo>
                    <a:pt x="738" y="3"/>
                  </a:lnTo>
                  <a:lnTo>
                    <a:pt x="738" y="5"/>
                  </a:lnTo>
                  <a:lnTo>
                    <a:pt x="737" y="5"/>
                  </a:lnTo>
                  <a:lnTo>
                    <a:pt x="737" y="6"/>
                  </a:lnTo>
                  <a:lnTo>
                    <a:pt x="736" y="6"/>
                  </a:lnTo>
                  <a:close/>
                  <a:moveTo>
                    <a:pt x="742" y="2"/>
                  </a:moveTo>
                  <a:lnTo>
                    <a:pt x="743" y="1"/>
                  </a:lnTo>
                  <a:lnTo>
                    <a:pt x="743" y="2"/>
                  </a:lnTo>
                  <a:lnTo>
                    <a:pt x="742" y="2"/>
                  </a:lnTo>
                  <a:lnTo>
                    <a:pt x="741" y="2"/>
                  </a:lnTo>
                  <a:lnTo>
                    <a:pt x="740" y="3"/>
                  </a:lnTo>
                  <a:lnTo>
                    <a:pt x="740" y="2"/>
                  </a:lnTo>
                  <a:lnTo>
                    <a:pt x="741" y="2"/>
                  </a:lnTo>
                  <a:lnTo>
                    <a:pt x="742" y="2"/>
                  </a:lnTo>
                  <a:close/>
                  <a:moveTo>
                    <a:pt x="744" y="1"/>
                  </a:moveTo>
                  <a:lnTo>
                    <a:pt x="746" y="1"/>
                  </a:lnTo>
                  <a:lnTo>
                    <a:pt x="747" y="1"/>
                  </a:lnTo>
                  <a:lnTo>
                    <a:pt x="746" y="1"/>
                  </a:lnTo>
                  <a:lnTo>
                    <a:pt x="746" y="1"/>
                  </a:lnTo>
                  <a:lnTo>
                    <a:pt x="744" y="2"/>
                  </a:lnTo>
                  <a:lnTo>
                    <a:pt x="744" y="1"/>
                  </a:lnTo>
                  <a:close/>
                  <a:moveTo>
                    <a:pt x="749" y="0"/>
                  </a:moveTo>
                  <a:lnTo>
                    <a:pt x="750" y="0"/>
                  </a:lnTo>
                  <a:lnTo>
                    <a:pt x="750" y="1"/>
                  </a:lnTo>
                  <a:lnTo>
                    <a:pt x="748" y="1"/>
                  </a:lnTo>
                  <a:lnTo>
                    <a:pt x="749" y="1"/>
                  </a:lnTo>
                  <a:lnTo>
                    <a:pt x="749" y="0"/>
                  </a:lnTo>
                  <a:close/>
                  <a:moveTo>
                    <a:pt x="751" y="0"/>
                  </a:moveTo>
                  <a:lnTo>
                    <a:pt x="753" y="0"/>
                  </a:lnTo>
                  <a:lnTo>
                    <a:pt x="75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2" name="Freeform 3261">
              <a:extLst>
                <a:ext uri="{FF2B5EF4-FFF2-40B4-BE49-F238E27FC236}">
                  <a16:creationId xmlns:a16="http://schemas.microsoft.com/office/drawing/2014/main" id="{65E7E361-4689-137B-8022-4A814049C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564" y="1779588"/>
              <a:ext cx="1588" cy="476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2 h 3"/>
                <a:gd name="T6" fmla="*/ 1 w 1"/>
                <a:gd name="T7" fmla="*/ 2 h 3"/>
                <a:gd name="T8" fmla="*/ 1 w 1"/>
                <a:gd name="T9" fmla="*/ 3 h 3"/>
                <a:gd name="T10" fmla="*/ 0 w 1"/>
                <a:gd name="T11" fmla="*/ 3 h 3"/>
                <a:gd name="T12" fmla="*/ 0 w 1"/>
                <a:gd name="T13" fmla="*/ 2 h 3"/>
                <a:gd name="T14" fmla="*/ 0 w 1"/>
                <a:gd name="T15" fmla="*/ 1 h 3"/>
                <a:gd name="T16" fmla="*/ 0 w 1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3" name="Freeform 3262">
              <a:extLst>
                <a:ext uri="{FF2B5EF4-FFF2-40B4-BE49-F238E27FC236}">
                  <a16:creationId xmlns:a16="http://schemas.microsoft.com/office/drawing/2014/main" id="{AE9F219A-F7E9-80CA-43C1-6ECAC029B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5639" y="2460626"/>
              <a:ext cx="96838" cy="103188"/>
            </a:xfrm>
            <a:custGeom>
              <a:avLst/>
              <a:gdLst>
                <a:gd name="T0" fmla="*/ 10 w 61"/>
                <a:gd name="T1" fmla="*/ 4 h 65"/>
                <a:gd name="T2" fmla="*/ 13 w 61"/>
                <a:gd name="T3" fmla="*/ 5 h 65"/>
                <a:gd name="T4" fmla="*/ 17 w 61"/>
                <a:gd name="T5" fmla="*/ 4 h 65"/>
                <a:gd name="T6" fmla="*/ 19 w 61"/>
                <a:gd name="T7" fmla="*/ 1 h 65"/>
                <a:gd name="T8" fmla="*/ 23 w 61"/>
                <a:gd name="T9" fmla="*/ 0 h 65"/>
                <a:gd name="T10" fmla="*/ 24 w 61"/>
                <a:gd name="T11" fmla="*/ 6 h 65"/>
                <a:gd name="T12" fmla="*/ 29 w 61"/>
                <a:gd name="T13" fmla="*/ 4 h 65"/>
                <a:gd name="T14" fmla="*/ 34 w 61"/>
                <a:gd name="T15" fmla="*/ 5 h 65"/>
                <a:gd name="T16" fmla="*/ 36 w 61"/>
                <a:gd name="T17" fmla="*/ 10 h 65"/>
                <a:gd name="T18" fmla="*/ 40 w 61"/>
                <a:gd name="T19" fmla="*/ 11 h 65"/>
                <a:gd name="T20" fmla="*/ 44 w 61"/>
                <a:gd name="T21" fmla="*/ 11 h 65"/>
                <a:gd name="T22" fmla="*/ 49 w 61"/>
                <a:gd name="T23" fmla="*/ 9 h 65"/>
                <a:gd name="T24" fmla="*/ 53 w 61"/>
                <a:gd name="T25" fmla="*/ 10 h 65"/>
                <a:gd name="T26" fmla="*/ 56 w 61"/>
                <a:gd name="T27" fmla="*/ 11 h 65"/>
                <a:gd name="T28" fmla="*/ 59 w 61"/>
                <a:gd name="T29" fmla="*/ 16 h 65"/>
                <a:gd name="T30" fmla="*/ 60 w 61"/>
                <a:gd name="T31" fmla="*/ 19 h 65"/>
                <a:gd name="T32" fmla="*/ 59 w 61"/>
                <a:gd name="T33" fmla="*/ 28 h 65"/>
                <a:gd name="T34" fmla="*/ 55 w 61"/>
                <a:gd name="T35" fmla="*/ 37 h 65"/>
                <a:gd name="T36" fmla="*/ 55 w 61"/>
                <a:gd name="T37" fmla="*/ 47 h 65"/>
                <a:gd name="T38" fmla="*/ 56 w 61"/>
                <a:gd name="T39" fmla="*/ 53 h 65"/>
                <a:gd name="T40" fmla="*/ 59 w 61"/>
                <a:gd name="T41" fmla="*/ 55 h 65"/>
                <a:gd name="T42" fmla="*/ 55 w 61"/>
                <a:gd name="T43" fmla="*/ 55 h 65"/>
                <a:gd name="T44" fmla="*/ 54 w 61"/>
                <a:gd name="T45" fmla="*/ 56 h 65"/>
                <a:gd name="T46" fmla="*/ 48 w 61"/>
                <a:gd name="T47" fmla="*/ 56 h 65"/>
                <a:gd name="T48" fmla="*/ 49 w 61"/>
                <a:gd name="T49" fmla="*/ 55 h 65"/>
                <a:gd name="T50" fmla="*/ 47 w 61"/>
                <a:gd name="T51" fmla="*/ 54 h 65"/>
                <a:gd name="T52" fmla="*/ 43 w 61"/>
                <a:gd name="T53" fmla="*/ 55 h 65"/>
                <a:gd name="T54" fmla="*/ 41 w 61"/>
                <a:gd name="T55" fmla="*/ 55 h 65"/>
                <a:gd name="T56" fmla="*/ 38 w 61"/>
                <a:gd name="T57" fmla="*/ 55 h 65"/>
                <a:gd name="T58" fmla="*/ 40 w 61"/>
                <a:gd name="T59" fmla="*/ 56 h 65"/>
                <a:gd name="T60" fmla="*/ 42 w 61"/>
                <a:gd name="T61" fmla="*/ 55 h 65"/>
                <a:gd name="T62" fmla="*/ 47 w 61"/>
                <a:gd name="T63" fmla="*/ 55 h 65"/>
                <a:gd name="T64" fmla="*/ 35 w 61"/>
                <a:gd name="T65" fmla="*/ 56 h 65"/>
                <a:gd name="T66" fmla="*/ 32 w 61"/>
                <a:gd name="T67" fmla="*/ 56 h 65"/>
                <a:gd name="T68" fmla="*/ 32 w 61"/>
                <a:gd name="T69" fmla="*/ 56 h 65"/>
                <a:gd name="T70" fmla="*/ 28 w 61"/>
                <a:gd name="T71" fmla="*/ 57 h 65"/>
                <a:gd name="T72" fmla="*/ 18 w 61"/>
                <a:gd name="T73" fmla="*/ 61 h 65"/>
                <a:gd name="T74" fmla="*/ 13 w 61"/>
                <a:gd name="T75" fmla="*/ 63 h 65"/>
                <a:gd name="T76" fmla="*/ 10 w 61"/>
                <a:gd name="T77" fmla="*/ 60 h 65"/>
                <a:gd name="T78" fmla="*/ 12 w 61"/>
                <a:gd name="T79" fmla="*/ 55 h 65"/>
                <a:gd name="T80" fmla="*/ 11 w 61"/>
                <a:gd name="T81" fmla="*/ 53 h 65"/>
                <a:gd name="T82" fmla="*/ 9 w 61"/>
                <a:gd name="T83" fmla="*/ 49 h 65"/>
                <a:gd name="T84" fmla="*/ 5 w 61"/>
                <a:gd name="T85" fmla="*/ 46 h 65"/>
                <a:gd name="T86" fmla="*/ 1 w 61"/>
                <a:gd name="T87" fmla="*/ 43 h 65"/>
                <a:gd name="T88" fmla="*/ 1 w 61"/>
                <a:gd name="T89" fmla="*/ 42 h 65"/>
                <a:gd name="T90" fmla="*/ 3 w 61"/>
                <a:gd name="T91" fmla="*/ 38 h 65"/>
                <a:gd name="T92" fmla="*/ 1 w 61"/>
                <a:gd name="T93" fmla="*/ 32 h 65"/>
                <a:gd name="T94" fmla="*/ 4 w 61"/>
                <a:gd name="T95" fmla="*/ 30 h 65"/>
                <a:gd name="T96" fmla="*/ 6 w 61"/>
                <a:gd name="T97" fmla="*/ 28 h 65"/>
                <a:gd name="T98" fmla="*/ 4 w 61"/>
                <a:gd name="T99" fmla="*/ 24 h 65"/>
                <a:gd name="T100" fmla="*/ 9 w 61"/>
                <a:gd name="T101" fmla="*/ 24 h 65"/>
                <a:gd name="T102" fmla="*/ 6 w 61"/>
                <a:gd name="T103" fmla="*/ 18 h 65"/>
                <a:gd name="T104" fmla="*/ 6 w 61"/>
                <a:gd name="T105" fmla="*/ 15 h 65"/>
                <a:gd name="T106" fmla="*/ 4 w 61"/>
                <a:gd name="T107" fmla="*/ 10 h 65"/>
                <a:gd name="T108" fmla="*/ 55 w 61"/>
                <a:gd name="T109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" h="65">
                  <a:moveTo>
                    <a:pt x="6" y="6"/>
                  </a:moveTo>
                  <a:lnTo>
                    <a:pt x="7" y="6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5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7" y="12"/>
                  </a:lnTo>
                  <a:lnTo>
                    <a:pt x="57" y="13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1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4" y="40"/>
                  </a:lnTo>
                  <a:lnTo>
                    <a:pt x="54" y="41"/>
                  </a:lnTo>
                  <a:lnTo>
                    <a:pt x="54" y="42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6" y="53"/>
                  </a:lnTo>
                  <a:lnTo>
                    <a:pt x="57" y="53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5"/>
                  </a:lnTo>
                  <a:lnTo>
                    <a:pt x="59" y="56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5" y="54"/>
                  </a:lnTo>
                  <a:lnTo>
                    <a:pt x="54" y="54"/>
                  </a:lnTo>
                  <a:lnTo>
                    <a:pt x="54" y="55"/>
                  </a:lnTo>
                  <a:lnTo>
                    <a:pt x="54" y="56"/>
                  </a:lnTo>
                  <a:lnTo>
                    <a:pt x="53" y="56"/>
                  </a:lnTo>
                  <a:lnTo>
                    <a:pt x="54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9" y="56"/>
                  </a:lnTo>
                  <a:lnTo>
                    <a:pt x="49" y="55"/>
                  </a:lnTo>
                  <a:lnTo>
                    <a:pt x="49" y="56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47" y="55"/>
                  </a:lnTo>
                  <a:lnTo>
                    <a:pt x="46" y="55"/>
                  </a:lnTo>
                  <a:lnTo>
                    <a:pt x="47" y="55"/>
                  </a:lnTo>
                  <a:lnTo>
                    <a:pt x="48" y="55"/>
                  </a:lnTo>
                  <a:lnTo>
                    <a:pt x="49" y="55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9" y="55"/>
                  </a:lnTo>
                  <a:lnTo>
                    <a:pt x="48" y="55"/>
                  </a:lnTo>
                  <a:lnTo>
                    <a:pt x="47" y="55"/>
                  </a:lnTo>
                  <a:lnTo>
                    <a:pt x="47" y="54"/>
                  </a:lnTo>
                  <a:lnTo>
                    <a:pt x="47" y="55"/>
                  </a:lnTo>
                  <a:lnTo>
                    <a:pt x="46" y="55"/>
                  </a:lnTo>
                  <a:lnTo>
                    <a:pt x="47" y="55"/>
                  </a:lnTo>
                  <a:lnTo>
                    <a:pt x="46" y="55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1" y="55"/>
                  </a:lnTo>
                  <a:lnTo>
                    <a:pt x="42" y="56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7" y="55"/>
                  </a:lnTo>
                  <a:lnTo>
                    <a:pt x="43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6"/>
                  </a:lnTo>
                  <a:lnTo>
                    <a:pt x="35" y="56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0" y="57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59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9" y="61"/>
                  </a:lnTo>
                  <a:lnTo>
                    <a:pt x="18" y="61"/>
                  </a:lnTo>
                  <a:lnTo>
                    <a:pt x="17" y="61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9" y="49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6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close/>
                  <a:moveTo>
                    <a:pt x="55" y="57"/>
                  </a:moveTo>
                  <a:lnTo>
                    <a:pt x="54" y="57"/>
                  </a:lnTo>
                  <a:lnTo>
                    <a:pt x="54" y="56"/>
                  </a:lnTo>
                  <a:lnTo>
                    <a:pt x="55" y="56"/>
                  </a:lnTo>
                  <a:lnTo>
                    <a:pt x="55" y="5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4" name="Freeform 3263">
              <a:extLst>
                <a:ext uri="{FF2B5EF4-FFF2-40B4-BE49-F238E27FC236}">
                  <a16:creationId xmlns:a16="http://schemas.microsoft.com/office/drawing/2014/main" id="{75BFCEBD-811A-8664-AA79-17E7AC47C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901" y="2224088"/>
              <a:ext cx="263525" cy="246063"/>
            </a:xfrm>
            <a:custGeom>
              <a:avLst/>
              <a:gdLst>
                <a:gd name="T0" fmla="*/ 5 w 166"/>
                <a:gd name="T1" fmla="*/ 105 h 155"/>
                <a:gd name="T2" fmla="*/ 10 w 166"/>
                <a:gd name="T3" fmla="*/ 101 h 155"/>
                <a:gd name="T4" fmla="*/ 18 w 166"/>
                <a:gd name="T5" fmla="*/ 101 h 155"/>
                <a:gd name="T6" fmla="*/ 29 w 166"/>
                <a:gd name="T7" fmla="*/ 99 h 155"/>
                <a:gd name="T8" fmla="*/ 40 w 166"/>
                <a:gd name="T9" fmla="*/ 100 h 155"/>
                <a:gd name="T10" fmla="*/ 56 w 166"/>
                <a:gd name="T11" fmla="*/ 100 h 155"/>
                <a:gd name="T12" fmla="*/ 67 w 166"/>
                <a:gd name="T13" fmla="*/ 99 h 155"/>
                <a:gd name="T14" fmla="*/ 67 w 166"/>
                <a:gd name="T15" fmla="*/ 91 h 155"/>
                <a:gd name="T16" fmla="*/ 66 w 166"/>
                <a:gd name="T17" fmla="*/ 80 h 155"/>
                <a:gd name="T18" fmla="*/ 65 w 166"/>
                <a:gd name="T19" fmla="*/ 68 h 155"/>
                <a:gd name="T20" fmla="*/ 63 w 166"/>
                <a:gd name="T21" fmla="*/ 57 h 155"/>
                <a:gd name="T22" fmla="*/ 62 w 166"/>
                <a:gd name="T23" fmla="*/ 44 h 155"/>
                <a:gd name="T24" fmla="*/ 61 w 166"/>
                <a:gd name="T25" fmla="*/ 31 h 155"/>
                <a:gd name="T26" fmla="*/ 60 w 166"/>
                <a:gd name="T27" fmla="*/ 19 h 155"/>
                <a:gd name="T28" fmla="*/ 57 w 166"/>
                <a:gd name="T29" fmla="*/ 6 h 155"/>
                <a:gd name="T30" fmla="*/ 67 w 166"/>
                <a:gd name="T31" fmla="*/ 0 h 155"/>
                <a:gd name="T32" fmla="*/ 80 w 166"/>
                <a:gd name="T33" fmla="*/ 4 h 155"/>
                <a:gd name="T34" fmla="*/ 91 w 166"/>
                <a:gd name="T35" fmla="*/ 11 h 155"/>
                <a:gd name="T36" fmla="*/ 100 w 166"/>
                <a:gd name="T37" fmla="*/ 19 h 155"/>
                <a:gd name="T38" fmla="*/ 112 w 166"/>
                <a:gd name="T39" fmla="*/ 26 h 155"/>
                <a:gd name="T40" fmla="*/ 122 w 166"/>
                <a:gd name="T41" fmla="*/ 32 h 155"/>
                <a:gd name="T42" fmla="*/ 130 w 166"/>
                <a:gd name="T43" fmla="*/ 38 h 155"/>
                <a:gd name="T44" fmla="*/ 136 w 166"/>
                <a:gd name="T45" fmla="*/ 47 h 155"/>
                <a:gd name="T46" fmla="*/ 142 w 166"/>
                <a:gd name="T47" fmla="*/ 51 h 155"/>
                <a:gd name="T48" fmla="*/ 153 w 166"/>
                <a:gd name="T49" fmla="*/ 55 h 155"/>
                <a:gd name="T50" fmla="*/ 155 w 166"/>
                <a:gd name="T51" fmla="*/ 63 h 155"/>
                <a:gd name="T52" fmla="*/ 166 w 166"/>
                <a:gd name="T53" fmla="*/ 63 h 155"/>
                <a:gd name="T54" fmla="*/ 166 w 166"/>
                <a:gd name="T55" fmla="*/ 76 h 155"/>
                <a:gd name="T56" fmla="*/ 165 w 166"/>
                <a:gd name="T57" fmla="*/ 87 h 155"/>
                <a:gd name="T58" fmla="*/ 162 w 166"/>
                <a:gd name="T59" fmla="*/ 98 h 155"/>
                <a:gd name="T60" fmla="*/ 153 w 166"/>
                <a:gd name="T61" fmla="*/ 101 h 155"/>
                <a:gd name="T62" fmla="*/ 143 w 166"/>
                <a:gd name="T63" fmla="*/ 103 h 155"/>
                <a:gd name="T64" fmla="*/ 133 w 166"/>
                <a:gd name="T65" fmla="*/ 106 h 155"/>
                <a:gd name="T66" fmla="*/ 119 w 166"/>
                <a:gd name="T67" fmla="*/ 106 h 155"/>
                <a:gd name="T68" fmla="*/ 103 w 166"/>
                <a:gd name="T69" fmla="*/ 112 h 155"/>
                <a:gd name="T70" fmla="*/ 96 w 166"/>
                <a:gd name="T71" fmla="*/ 116 h 155"/>
                <a:gd name="T72" fmla="*/ 91 w 166"/>
                <a:gd name="T73" fmla="*/ 123 h 155"/>
                <a:gd name="T74" fmla="*/ 84 w 166"/>
                <a:gd name="T75" fmla="*/ 122 h 155"/>
                <a:gd name="T76" fmla="*/ 81 w 166"/>
                <a:gd name="T77" fmla="*/ 129 h 155"/>
                <a:gd name="T78" fmla="*/ 77 w 166"/>
                <a:gd name="T79" fmla="*/ 135 h 155"/>
                <a:gd name="T80" fmla="*/ 69 w 166"/>
                <a:gd name="T81" fmla="*/ 138 h 155"/>
                <a:gd name="T82" fmla="*/ 69 w 166"/>
                <a:gd name="T83" fmla="*/ 146 h 155"/>
                <a:gd name="T84" fmla="*/ 67 w 166"/>
                <a:gd name="T85" fmla="*/ 152 h 155"/>
                <a:gd name="T86" fmla="*/ 61 w 166"/>
                <a:gd name="T87" fmla="*/ 154 h 155"/>
                <a:gd name="T88" fmla="*/ 57 w 166"/>
                <a:gd name="T89" fmla="*/ 150 h 155"/>
                <a:gd name="T90" fmla="*/ 54 w 166"/>
                <a:gd name="T91" fmla="*/ 155 h 155"/>
                <a:gd name="T92" fmla="*/ 46 w 166"/>
                <a:gd name="T93" fmla="*/ 153 h 155"/>
                <a:gd name="T94" fmla="*/ 40 w 166"/>
                <a:gd name="T95" fmla="*/ 152 h 155"/>
                <a:gd name="T96" fmla="*/ 36 w 166"/>
                <a:gd name="T97" fmla="*/ 147 h 155"/>
                <a:gd name="T98" fmla="*/ 37 w 166"/>
                <a:gd name="T99" fmla="*/ 143 h 155"/>
                <a:gd name="T100" fmla="*/ 34 w 166"/>
                <a:gd name="T101" fmla="*/ 134 h 155"/>
                <a:gd name="T102" fmla="*/ 26 w 166"/>
                <a:gd name="T103" fmla="*/ 135 h 155"/>
                <a:gd name="T104" fmla="*/ 18 w 166"/>
                <a:gd name="T105" fmla="*/ 135 h 155"/>
                <a:gd name="T106" fmla="*/ 13 w 166"/>
                <a:gd name="T107" fmla="*/ 135 h 155"/>
                <a:gd name="T108" fmla="*/ 9 w 166"/>
                <a:gd name="T109" fmla="*/ 134 h 155"/>
                <a:gd name="T110" fmla="*/ 9 w 166"/>
                <a:gd name="T111" fmla="*/ 129 h 155"/>
                <a:gd name="T112" fmla="*/ 6 w 166"/>
                <a:gd name="T113" fmla="*/ 123 h 155"/>
                <a:gd name="T114" fmla="*/ 4 w 166"/>
                <a:gd name="T115" fmla="*/ 118 h 155"/>
                <a:gd name="T116" fmla="*/ 1 w 166"/>
                <a:gd name="T117" fmla="*/ 11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55">
                  <a:moveTo>
                    <a:pt x="0" y="109"/>
                  </a:moveTo>
                  <a:lnTo>
                    <a:pt x="1" y="109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4" y="107"/>
                  </a:lnTo>
                  <a:lnTo>
                    <a:pt x="5" y="107"/>
                  </a:lnTo>
                  <a:lnTo>
                    <a:pt x="5" y="106"/>
                  </a:lnTo>
                  <a:lnTo>
                    <a:pt x="5" y="105"/>
                  </a:lnTo>
                  <a:lnTo>
                    <a:pt x="5" y="106"/>
                  </a:lnTo>
                  <a:lnTo>
                    <a:pt x="5" y="105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5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99"/>
                  </a:lnTo>
                  <a:lnTo>
                    <a:pt x="10" y="99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2" y="103"/>
                  </a:lnTo>
                  <a:lnTo>
                    <a:pt x="12" y="104"/>
                  </a:lnTo>
                  <a:lnTo>
                    <a:pt x="13" y="105"/>
                  </a:lnTo>
                  <a:lnTo>
                    <a:pt x="13" y="104"/>
                  </a:lnTo>
                  <a:lnTo>
                    <a:pt x="15" y="103"/>
                  </a:lnTo>
                  <a:lnTo>
                    <a:pt x="15" y="101"/>
                  </a:lnTo>
                  <a:lnTo>
                    <a:pt x="16" y="101"/>
                  </a:lnTo>
                  <a:lnTo>
                    <a:pt x="17" y="101"/>
                  </a:lnTo>
                  <a:lnTo>
                    <a:pt x="18" y="101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2" y="103"/>
                  </a:lnTo>
                  <a:lnTo>
                    <a:pt x="23" y="101"/>
                  </a:lnTo>
                  <a:lnTo>
                    <a:pt x="24" y="103"/>
                  </a:lnTo>
                  <a:lnTo>
                    <a:pt x="25" y="101"/>
                  </a:lnTo>
                  <a:lnTo>
                    <a:pt x="26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30" y="99"/>
                  </a:lnTo>
                  <a:lnTo>
                    <a:pt x="30" y="100"/>
                  </a:lnTo>
                  <a:lnTo>
                    <a:pt x="31" y="100"/>
                  </a:lnTo>
                  <a:lnTo>
                    <a:pt x="32" y="100"/>
                  </a:lnTo>
                  <a:lnTo>
                    <a:pt x="34" y="100"/>
                  </a:lnTo>
                  <a:lnTo>
                    <a:pt x="35" y="100"/>
                  </a:lnTo>
                  <a:lnTo>
                    <a:pt x="36" y="100"/>
                  </a:lnTo>
                  <a:lnTo>
                    <a:pt x="37" y="100"/>
                  </a:lnTo>
                  <a:lnTo>
                    <a:pt x="38" y="100"/>
                  </a:lnTo>
                  <a:lnTo>
                    <a:pt x="40" y="100"/>
                  </a:lnTo>
                  <a:lnTo>
                    <a:pt x="41" y="100"/>
                  </a:lnTo>
                  <a:lnTo>
                    <a:pt x="42" y="100"/>
                  </a:lnTo>
                  <a:lnTo>
                    <a:pt x="44" y="100"/>
                  </a:lnTo>
                  <a:lnTo>
                    <a:pt x="46" y="100"/>
                  </a:lnTo>
                  <a:lnTo>
                    <a:pt x="48" y="100"/>
                  </a:lnTo>
                  <a:lnTo>
                    <a:pt x="49" y="100"/>
                  </a:lnTo>
                  <a:lnTo>
                    <a:pt x="51" y="100"/>
                  </a:lnTo>
                  <a:lnTo>
                    <a:pt x="53" y="100"/>
                  </a:lnTo>
                  <a:lnTo>
                    <a:pt x="55" y="100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60" y="100"/>
                  </a:lnTo>
                  <a:lnTo>
                    <a:pt x="61" y="100"/>
                  </a:lnTo>
                  <a:lnTo>
                    <a:pt x="62" y="100"/>
                  </a:lnTo>
                  <a:lnTo>
                    <a:pt x="63" y="100"/>
                  </a:lnTo>
                  <a:lnTo>
                    <a:pt x="65" y="100"/>
                  </a:lnTo>
                  <a:lnTo>
                    <a:pt x="66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8" y="95"/>
                  </a:lnTo>
                  <a:lnTo>
                    <a:pt x="68" y="94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68" y="92"/>
                  </a:lnTo>
                  <a:lnTo>
                    <a:pt x="68" y="91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7" y="88"/>
                  </a:lnTo>
                  <a:lnTo>
                    <a:pt x="67" y="87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5"/>
                  </a:lnTo>
                  <a:lnTo>
                    <a:pt x="67" y="84"/>
                  </a:lnTo>
                  <a:lnTo>
                    <a:pt x="67" y="82"/>
                  </a:lnTo>
                  <a:lnTo>
                    <a:pt x="66" y="81"/>
                  </a:lnTo>
                  <a:lnTo>
                    <a:pt x="66" y="80"/>
                  </a:lnTo>
                  <a:lnTo>
                    <a:pt x="66" y="79"/>
                  </a:lnTo>
                  <a:lnTo>
                    <a:pt x="66" y="78"/>
                  </a:lnTo>
                  <a:lnTo>
                    <a:pt x="66" y="76"/>
                  </a:lnTo>
                  <a:lnTo>
                    <a:pt x="66" y="75"/>
                  </a:lnTo>
                  <a:lnTo>
                    <a:pt x="66" y="74"/>
                  </a:lnTo>
                  <a:lnTo>
                    <a:pt x="66" y="73"/>
                  </a:lnTo>
                  <a:lnTo>
                    <a:pt x="66" y="72"/>
                  </a:lnTo>
                  <a:lnTo>
                    <a:pt x="65" y="70"/>
                  </a:lnTo>
                  <a:lnTo>
                    <a:pt x="65" y="69"/>
                  </a:lnTo>
                  <a:lnTo>
                    <a:pt x="65" y="68"/>
                  </a:lnTo>
                  <a:lnTo>
                    <a:pt x="65" y="67"/>
                  </a:lnTo>
                  <a:lnTo>
                    <a:pt x="65" y="66"/>
                  </a:lnTo>
                  <a:lnTo>
                    <a:pt x="65" y="64"/>
                  </a:lnTo>
                  <a:lnTo>
                    <a:pt x="65" y="63"/>
                  </a:lnTo>
                  <a:lnTo>
                    <a:pt x="65" y="62"/>
                  </a:lnTo>
                  <a:lnTo>
                    <a:pt x="65" y="61"/>
                  </a:lnTo>
                  <a:lnTo>
                    <a:pt x="65" y="60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2" y="49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2" y="39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1" y="33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0" y="29"/>
                  </a:lnTo>
                  <a:lnTo>
                    <a:pt x="60" y="26"/>
                  </a:lnTo>
                  <a:lnTo>
                    <a:pt x="60" y="25"/>
                  </a:lnTo>
                  <a:lnTo>
                    <a:pt x="60" y="24"/>
                  </a:lnTo>
                  <a:lnTo>
                    <a:pt x="60" y="23"/>
                  </a:lnTo>
                  <a:lnTo>
                    <a:pt x="60" y="22"/>
                  </a:lnTo>
                  <a:lnTo>
                    <a:pt x="60" y="20"/>
                  </a:lnTo>
                  <a:lnTo>
                    <a:pt x="60" y="19"/>
                  </a:lnTo>
                  <a:lnTo>
                    <a:pt x="59" y="17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59" y="7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1" y="4"/>
                  </a:lnTo>
                  <a:lnTo>
                    <a:pt x="83" y="5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6" y="7"/>
                  </a:lnTo>
                  <a:lnTo>
                    <a:pt x="87" y="8"/>
                  </a:lnTo>
                  <a:lnTo>
                    <a:pt x="88" y="8"/>
                  </a:lnTo>
                  <a:lnTo>
                    <a:pt x="88" y="10"/>
                  </a:lnTo>
                  <a:lnTo>
                    <a:pt x="90" y="10"/>
                  </a:lnTo>
                  <a:lnTo>
                    <a:pt x="91" y="11"/>
                  </a:lnTo>
                  <a:lnTo>
                    <a:pt x="92" y="12"/>
                  </a:lnTo>
                  <a:lnTo>
                    <a:pt x="93" y="12"/>
                  </a:lnTo>
                  <a:lnTo>
                    <a:pt x="94" y="13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7" y="16"/>
                  </a:lnTo>
                  <a:lnTo>
                    <a:pt x="98" y="17"/>
                  </a:lnTo>
                  <a:lnTo>
                    <a:pt x="99" y="17"/>
                  </a:lnTo>
                  <a:lnTo>
                    <a:pt x="100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3" y="20"/>
                  </a:lnTo>
                  <a:lnTo>
                    <a:pt x="104" y="20"/>
                  </a:lnTo>
                  <a:lnTo>
                    <a:pt x="105" y="22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9" y="24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2" y="26"/>
                  </a:lnTo>
                  <a:lnTo>
                    <a:pt x="114" y="27"/>
                  </a:lnTo>
                  <a:lnTo>
                    <a:pt x="115" y="29"/>
                  </a:lnTo>
                  <a:lnTo>
                    <a:pt x="116" y="29"/>
                  </a:lnTo>
                  <a:lnTo>
                    <a:pt x="116" y="30"/>
                  </a:lnTo>
                  <a:lnTo>
                    <a:pt x="117" y="30"/>
                  </a:lnTo>
                  <a:lnTo>
                    <a:pt x="118" y="30"/>
                  </a:lnTo>
                  <a:lnTo>
                    <a:pt x="119" y="30"/>
                  </a:lnTo>
                  <a:lnTo>
                    <a:pt x="119" y="31"/>
                  </a:lnTo>
                  <a:lnTo>
                    <a:pt x="121" y="31"/>
                  </a:lnTo>
                  <a:lnTo>
                    <a:pt x="122" y="32"/>
                  </a:lnTo>
                  <a:lnTo>
                    <a:pt x="123" y="32"/>
                  </a:lnTo>
                  <a:lnTo>
                    <a:pt x="123" y="33"/>
                  </a:lnTo>
                  <a:lnTo>
                    <a:pt x="124" y="33"/>
                  </a:lnTo>
                  <a:lnTo>
                    <a:pt x="124" y="35"/>
                  </a:lnTo>
                  <a:lnTo>
                    <a:pt x="125" y="35"/>
                  </a:lnTo>
                  <a:lnTo>
                    <a:pt x="125" y="36"/>
                  </a:lnTo>
                  <a:lnTo>
                    <a:pt x="127" y="37"/>
                  </a:lnTo>
                  <a:lnTo>
                    <a:pt x="128" y="37"/>
                  </a:lnTo>
                  <a:lnTo>
                    <a:pt x="129" y="38"/>
                  </a:lnTo>
                  <a:lnTo>
                    <a:pt x="130" y="38"/>
                  </a:lnTo>
                  <a:lnTo>
                    <a:pt x="130" y="39"/>
                  </a:lnTo>
                  <a:lnTo>
                    <a:pt x="131" y="39"/>
                  </a:lnTo>
                  <a:lnTo>
                    <a:pt x="133" y="41"/>
                  </a:lnTo>
                  <a:lnTo>
                    <a:pt x="134" y="41"/>
                  </a:lnTo>
                  <a:lnTo>
                    <a:pt x="135" y="42"/>
                  </a:lnTo>
                  <a:lnTo>
                    <a:pt x="135" y="43"/>
                  </a:lnTo>
                  <a:lnTo>
                    <a:pt x="135" y="44"/>
                  </a:lnTo>
                  <a:lnTo>
                    <a:pt x="135" y="45"/>
                  </a:lnTo>
                  <a:lnTo>
                    <a:pt x="136" y="45"/>
                  </a:lnTo>
                  <a:lnTo>
                    <a:pt x="136" y="47"/>
                  </a:lnTo>
                  <a:lnTo>
                    <a:pt x="137" y="47"/>
                  </a:lnTo>
                  <a:lnTo>
                    <a:pt x="139" y="47"/>
                  </a:lnTo>
                  <a:lnTo>
                    <a:pt x="139" y="48"/>
                  </a:lnTo>
                  <a:lnTo>
                    <a:pt x="140" y="48"/>
                  </a:lnTo>
                  <a:lnTo>
                    <a:pt x="140" y="49"/>
                  </a:lnTo>
                  <a:lnTo>
                    <a:pt x="140" y="50"/>
                  </a:lnTo>
                  <a:lnTo>
                    <a:pt x="141" y="50"/>
                  </a:lnTo>
                  <a:lnTo>
                    <a:pt x="142" y="51"/>
                  </a:lnTo>
                  <a:lnTo>
                    <a:pt x="142" y="50"/>
                  </a:lnTo>
                  <a:lnTo>
                    <a:pt x="142" y="51"/>
                  </a:lnTo>
                  <a:lnTo>
                    <a:pt x="143" y="51"/>
                  </a:lnTo>
                  <a:lnTo>
                    <a:pt x="145" y="51"/>
                  </a:lnTo>
                  <a:lnTo>
                    <a:pt x="146" y="51"/>
                  </a:lnTo>
                  <a:lnTo>
                    <a:pt x="147" y="51"/>
                  </a:lnTo>
                  <a:lnTo>
                    <a:pt x="147" y="53"/>
                  </a:lnTo>
                  <a:lnTo>
                    <a:pt x="147" y="54"/>
                  </a:lnTo>
                  <a:lnTo>
                    <a:pt x="148" y="54"/>
                  </a:lnTo>
                  <a:lnTo>
                    <a:pt x="149" y="54"/>
                  </a:lnTo>
                  <a:lnTo>
                    <a:pt x="151" y="54"/>
                  </a:lnTo>
                  <a:lnTo>
                    <a:pt x="153" y="55"/>
                  </a:lnTo>
                  <a:lnTo>
                    <a:pt x="153" y="55"/>
                  </a:lnTo>
                  <a:lnTo>
                    <a:pt x="154" y="56"/>
                  </a:lnTo>
                  <a:lnTo>
                    <a:pt x="155" y="56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60"/>
                  </a:lnTo>
                  <a:lnTo>
                    <a:pt x="154" y="61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5" y="63"/>
                  </a:lnTo>
                  <a:lnTo>
                    <a:pt x="155" y="64"/>
                  </a:lnTo>
                  <a:lnTo>
                    <a:pt x="156" y="64"/>
                  </a:lnTo>
                  <a:lnTo>
                    <a:pt x="158" y="64"/>
                  </a:lnTo>
                  <a:lnTo>
                    <a:pt x="159" y="63"/>
                  </a:lnTo>
                  <a:lnTo>
                    <a:pt x="160" y="63"/>
                  </a:lnTo>
                  <a:lnTo>
                    <a:pt x="161" y="63"/>
                  </a:lnTo>
                  <a:lnTo>
                    <a:pt x="162" y="63"/>
                  </a:lnTo>
                  <a:lnTo>
                    <a:pt x="164" y="62"/>
                  </a:lnTo>
                  <a:lnTo>
                    <a:pt x="166" y="62"/>
                  </a:lnTo>
                  <a:lnTo>
                    <a:pt x="166" y="63"/>
                  </a:lnTo>
                  <a:lnTo>
                    <a:pt x="166" y="64"/>
                  </a:lnTo>
                  <a:lnTo>
                    <a:pt x="166" y="67"/>
                  </a:lnTo>
                  <a:lnTo>
                    <a:pt x="166" y="68"/>
                  </a:lnTo>
                  <a:lnTo>
                    <a:pt x="166" y="69"/>
                  </a:lnTo>
                  <a:lnTo>
                    <a:pt x="166" y="70"/>
                  </a:lnTo>
                  <a:lnTo>
                    <a:pt x="166" y="72"/>
                  </a:lnTo>
                  <a:lnTo>
                    <a:pt x="166" y="73"/>
                  </a:lnTo>
                  <a:lnTo>
                    <a:pt x="166" y="74"/>
                  </a:lnTo>
                  <a:lnTo>
                    <a:pt x="166" y="75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6" y="79"/>
                  </a:lnTo>
                  <a:lnTo>
                    <a:pt x="166" y="80"/>
                  </a:lnTo>
                  <a:lnTo>
                    <a:pt x="166" y="81"/>
                  </a:lnTo>
                  <a:lnTo>
                    <a:pt x="166" y="82"/>
                  </a:lnTo>
                  <a:lnTo>
                    <a:pt x="166" y="84"/>
                  </a:lnTo>
                  <a:lnTo>
                    <a:pt x="166" y="85"/>
                  </a:lnTo>
                  <a:lnTo>
                    <a:pt x="166" y="86"/>
                  </a:lnTo>
                  <a:lnTo>
                    <a:pt x="165" y="86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5" y="88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2" y="94"/>
                  </a:lnTo>
                  <a:lnTo>
                    <a:pt x="162" y="95"/>
                  </a:lnTo>
                  <a:lnTo>
                    <a:pt x="162" y="97"/>
                  </a:lnTo>
                  <a:lnTo>
                    <a:pt x="162" y="98"/>
                  </a:lnTo>
                  <a:lnTo>
                    <a:pt x="161" y="98"/>
                  </a:lnTo>
                  <a:lnTo>
                    <a:pt x="161" y="99"/>
                  </a:lnTo>
                  <a:lnTo>
                    <a:pt x="160" y="99"/>
                  </a:lnTo>
                  <a:lnTo>
                    <a:pt x="159" y="100"/>
                  </a:lnTo>
                  <a:lnTo>
                    <a:pt x="158" y="100"/>
                  </a:lnTo>
                  <a:lnTo>
                    <a:pt x="158" y="101"/>
                  </a:lnTo>
                  <a:lnTo>
                    <a:pt x="158" y="103"/>
                  </a:lnTo>
                  <a:lnTo>
                    <a:pt x="156" y="103"/>
                  </a:lnTo>
                  <a:lnTo>
                    <a:pt x="155" y="101"/>
                  </a:lnTo>
                  <a:lnTo>
                    <a:pt x="153" y="101"/>
                  </a:lnTo>
                  <a:lnTo>
                    <a:pt x="153" y="103"/>
                  </a:lnTo>
                  <a:lnTo>
                    <a:pt x="153" y="103"/>
                  </a:lnTo>
                  <a:lnTo>
                    <a:pt x="152" y="103"/>
                  </a:lnTo>
                  <a:lnTo>
                    <a:pt x="151" y="103"/>
                  </a:lnTo>
                  <a:lnTo>
                    <a:pt x="149" y="103"/>
                  </a:lnTo>
                  <a:lnTo>
                    <a:pt x="148" y="103"/>
                  </a:lnTo>
                  <a:lnTo>
                    <a:pt x="147" y="103"/>
                  </a:lnTo>
                  <a:lnTo>
                    <a:pt x="146" y="103"/>
                  </a:lnTo>
                  <a:lnTo>
                    <a:pt x="145" y="103"/>
                  </a:lnTo>
                  <a:lnTo>
                    <a:pt x="143" y="103"/>
                  </a:lnTo>
                  <a:lnTo>
                    <a:pt x="142" y="103"/>
                  </a:lnTo>
                  <a:lnTo>
                    <a:pt x="141" y="103"/>
                  </a:lnTo>
                  <a:lnTo>
                    <a:pt x="140" y="103"/>
                  </a:lnTo>
                  <a:lnTo>
                    <a:pt x="139" y="103"/>
                  </a:lnTo>
                  <a:lnTo>
                    <a:pt x="137" y="103"/>
                  </a:lnTo>
                  <a:lnTo>
                    <a:pt x="136" y="103"/>
                  </a:lnTo>
                  <a:lnTo>
                    <a:pt x="136" y="104"/>
                  </a:lnTo>
                  <a:lnTo>
                    <a:pt x="135" y="104"/>
                  </a:lnTo>
                  <a:lnTo>
                    <a:pt x="134" y="105"/>
                  </a:lnTo>
                  <a:lnTo>
                    <a:pt x="133" y="106"/>
                  </a:lnTo>
                  <a:lnTo>
                    <a:pt x="130" y="106"/>
                  </a:lnTo>
                  <a:lnTo>
                    <a:pt x="129" y="106"/>
                  </a:lnTo>
                  <a:lnTo>
                    <a:pt x="128" y="106"/>
                  </a:lnTo>
                  <a:lnTo>
                    <a:pt x="127" y="106"/>
                  </a:lnTo>
                  <a:lnTo>
                    <a:pt x="124" y="106"/>
                  </a:lnTo>
                  <a:lnTo>
                    <a:pt x="124" y="107"/>
                  </a:lnTo>
                  <a:lnTo>
                    <a:pt x="123" y="106"/>
                  </a:lnTo>
                  <a:lnTo>
                    <a:pt x="122" y="105"/>
                  </a:lnTo>
                  <a:lnTo>
                    <a:pt x="121" y="105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18" y="105"/>
                  </a:lnTo>
                  <a:lnTo>
                    <a:pt x="116" y="105"/>
                  </a:lnTo>
                  <a:lnTo>
                    <a:pt x="115" y="106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6" y="111"/>
                  </a:lnTo>
                  <a:lnTo>
                    <a:pt x="105" y="112"/>
                  </a:lnTo>
                  <a:lnTo>
                    <a:pt x="104" y="112"/>
                  </a:lnTo>
                  <a:lnTo>
                    <a:pt x="103" y="112"/>
                  </a:lnTo>
                  <a:lnTo>
                    <a:pt x="103" y="115"/>
                  </a:lnTo>
                  <a:lnTo>
                    <a:pt x="102" y="115"/>
                  </a:lnTo>
                  <a:lnTo>
                    <a:pt x="102" y="116"/>
                  </a:lnTo>
                  <a:lnTo>
                    <a:pt x="99" y="115"/>
                  </a:lnTo>
                  <a:lnTo>
                    <a:pt x="98" y="113"/>
                  </a:lnTo>
                  <a:lnTo>
                    <a:pt x="97" y="115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94" y="116"/>
                  </a:lnTo>
                  <a:lnTo>
                    <a:pt x="96" y="116"/>
                  </a:lnTo>
                  <a:lnTo>
                    <a:pt x="94" y="117"/>
                  </a:lnTo>
                  <a:lnTo>
                    <a:pt x="94" y="118"/>
                  </a:lnTo>
                  <a:lnTo>
                    <a:pt x="94" y="119"/>
                  </a:lnTo>
                  <a:lnTo>
                    <a:pt x="93" y="119"/>
                  </a:lnTo>
                  <a:lnTo>
                    <a:pt x="92" y="119"/>
                  </a:lnTo>
                  <a:lnTo>
                    <a:pt x="91" y="119"/>
                  </a:lnTo>
                  <a:lnTo>
                    <a:pt x="91" y="118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88" y="124"/>
                  </a:lnTo>
                  <a:lnTo>
                    <a:pt x="87" y="124"/>
                  </a:lnTo>
                  <a:lnTo>
                    <a:pt x="86" y="124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4" y="122"/>
                  </a:lnTo>
                  <a:lnTo>
                    <a:pt x="84" y="121"/>
                  </a:lnTo>
                  <a:lnTo>
                    <a:pt x="83" y="122"/>
                  </a:lnTo>
                  <a:lnTo>
                    <a:pt x="84" y="122"/>
                  </a:lnTo>
                  <a:lnTo>
                    <a:pt x="83" y="122"/>
                  </a:lnTo>
                  <a:lnTo>
                    <a:pt x="81" y="123"/>
                  </a:lnTo>
                  <a:lnTo>
                    <a:pt x="81" y="124"/>
                  </a:lnTo>
                  <a:lnTo>
                    <a:pt x="80" y="124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80" y="125"/>
                  </a:lnTo>
                  <a:lnTo>
                    <a:pt x="80" y="127"/>
                  </a:lnTo>
                  <a:lnTo>
                    <a:pt x="81" y="128"/>
                  </a:lnTo>
                  <a:lnTo>
                    <a:pt x="81" y="129"/>
                  </a:lnTo>
                  <a:lnTo>
                    <a:pt x="80" y="129"/>
                  </a:lnTo>
                  <a:lnTo>
                    <a:pt x="79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9" y="134"/>
                  </a:lnTo>
                  <a:lnTo>
                    <a:pt x="78" y="134"/>
                  </a:lnTo>
                  <a:lnTo>
                    <a:pt x="77" y="135"/>
                  </a:lnTo>
                  <a:lnTo>
                    <a:pt x="78" y="135"/>
                  </a:lnTo>
                  <a:lnTo>
                    <a:pt x="77" y="136"/>
                  </a:lnTo>
                  <a:lnTo>
                    <a:pt x="75" y="136"/>
                  </a:lnTo>
                  <a:lnTo>
                    <a:pt x="75" y="137"/>
                  </a:lnTo>
                  <a:lnTo>
                    <a:pt x="74" y="137"/>
                  </a:lnTo>
                  <a:lnTo>
                    <a:pt x="73" y="137"/>
                  </a:lnTo>
                  <a:lnTo>
                    <a:pt x="72" y="137"/>
                  </a:lnTo>
                  <a:lnTo>
                    <a:pt x="71" y="137"/>
                  </a:lnTo>
                  <a:lnTo>
                    <a:pt x="71" y="138"/>
                  </a:lnTo>
                  <a:lnTo>
                    <a:pt x="69" y="138"/>
                  </a:lnTo>
                  <a:lnTo>
                    <a:pt x="68" y="138"/>
                  </a:lnTo>
                  <a:lnTo>
                    <a:pt x="68" y="140"/>
                  </a:lnTo>
                  <a:lnTo>
                    <a:pt x="69" y="140"/>
                  </a:lnTo>
                  <a:lnTo>
                    <a:pt x="69" y="141"/>
                  </a:lnTo>
                  <a:lnTo>
                    <a:pt x="71" y="142"/>
                  </a:lnTo>
                  <a:lnTo>
                    <a:pt x="71" y="143"/>
                  </a:lnTo>
                  <a:lnTo>
                    <a:pt x="69" y="143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68" y="146"/>
                  </a:lnTo>
                  <a:lnTo>
                    <a:pt x="67" y="146"/>
                  </a:lnTo>
                  <a:lnTo>
                    <a:pt x="67" y="147"/>
                  </a:lnTo>
                  <a:lnTo>
                    <a:pt x="68" y="147"/>
                  </a:lnTo>
                  <a:lnTo>
                    <a:pt x="68" y="148"/>
                  </a:lnTo>
                  <a:lnTo>
                    <a:pt x="68" y="149"/>
                  </a:lnTo>
                  <a:lnTo>
                    <a:pt x="67" y="149"/>
                  </a:lnTo>
                  <a:lnTo>
                    <a:pt x="67" y="150"/>
                  </a:lnTo>
                  <a:lnTo>
                    <a:pt x="68" y="150"/>
                  </a:lnTo>
                  <a:lnTo>
                    <a:pt x="67" y="152"/>
                  </a:lnTo>
                  <a:lnTo>
                    <a:pt x="67" y="153"/>
                  </a:lnTo>
                  <a:lnTo>
                    <a:pt x="67" y="153"/>
                  </a:lnTo>
                  <a:lnTo>
                    <a:pt x="66" y="153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2" y="155"/>
                  </a:lnTo>
                  <a:lnTo>
                    <a:pt x="61" y="155"/>
                  </a:lnTo>
                  <a:lnTo>
                    <a:pt x="61" y="154"/>
                  </a:lnTo>
                  <a:lnTo>
                    <a:pt x="61" y="153"/>
                  </a:lnTo>
                  <a:lnTo>
                    <a:pt x="61" y="152"/>
                  </a:lnTo>
                  <a:lnTo>
                    <a:pt x="61" y="150"/>
                  </a:lnTo>
                  <a:lnTo>
                    <a:pt x="61" y="149"/>
                  </a:lnTo>
                  <a:lnTo>
                    <a:pt x="60" y="149"/>
                  </a:lnTo>
                  <a:lnTo>
                    <a:pt x="59" y="149"/>
                  </a:lnTo>
                  <a:lnTo>
                    <a:pt x="59" y="150"/>
                  </a:lnTo>
                  <a:lnTo>
                    <a:pt x="59" y="152"/>
                  </a:lnTo>
                  <a:lnTo>
                    <a:pt x="57" y="152"/>
                  </a:lnTo>
                  <a:lnTo>
                    <a:pt x="57" y="150"/>
                  </a:lnTo>
                  <a:lnTo>
                    <a:pt x="56" y="150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6" y="154"/>
                  </a:lnTo>
                  <a:lnTo>
                    <a:pt x="55" y="153"/>
                  </a:lnTo>
                  <a:lnTo>
                    <a:pt x="54" y="154"/>
                  </a:lnTo>
                  <a:lnTo>
                    <a:pt x="54" y="153"/>
                  </a:lnTo>
                  <a:lnTo>
                    <a:pt x="53" y="154"/>
                  </a:lnTo>
                  <a:lnTo>
                    <a:pt x="53" y="155"/>
                  </a:lnTo>
                  <a:lnTo>
                    <a:pt x="54" y="155"/>
                  </a:lnTo>
                  <a:lnTo>
                    <a:pt x="53" y="155"/>
                  </a:lnTo>
                  <a:lnTo>
                    <a:pt x="51" y="155"/>
                  </a:lnTo>
                  <a:lnTo>
                    <a:pt x="50" y="154"/>
                  </a:lnTo>
                  <a:lnTo>
                    <a:pt x="49" y="154"/>
                  </a:lnTo>
                  <a:lnTo>
                    <a:pt x="49" y="153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7" y="153"/>
                  </a:lnTo>
                  <a:lnTo>
                    <a:pt x="46" y="153"/>
                  </a:lnTo>
                  <a:lnTo>
                    <a:pt x="46" y="154"/>
                  </a:lnTo>
                  <a:lnTo>
                    <a:pt x="44" y="154"/>
                  </a:lnTo>
                  <a:lnTo>
                    <a:pt x="44" y="155"/>
                  </a:lnTo>
                  <a:lnTo>
                    <a:pt x="43" y="155"/>
                  </a:lnTo>
                  <a:lnTo>
                    <a:pt x="43" y="154"/>
                  </a:lnTo>
                  <a:lnTo>
                    <a:pt x="42" y="154"/>
                  </a:lnTo>
                  <a:lnTo>
                    <a:pt x="42" y="153"/>
                  </a:lnTo>
                  <a:lnTo>
                    <a:pt x="41" y="153"/>
                  </a:lnTo>
                  <a:lnTo>
                    <a:pt x="40" y="153"/>
                  </a:lnTo>
                  <a:lnTo>
                    <a:pt x="40" y="152"/>
                  </a:lnTo>
                  <a:lnTo>
                    <a:pt x="40" y="149"/>
                  </a:lnTo>
                  <a:lnTo>
                    <a:pt x="38" y="149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0" y="146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6" y="147"/>
                  </a:lnTo>
                  <a:lnTo>
                    <a:pt x="36" y="146"/>
                  </a:lnTo>
                  <a:lnTo>
                    <a:pt x="37" y="146"/>
                  </a:lnTo>
                  <a:lnTo>
                    <a:pt x="37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3"/>
                  </a:lnTo>
                  <a:lnTo>
                    <a:pt x="38" y="143"/>
                  </a:lnTo>
                  <a:lnTo>
                    <a:pt x="38" y="142"/>
                  </a:lnTo>
                  <a:lnTo>
                    <a:pt x="37" y="143"/>
                  </a:lnTo>
                  <a:lnTo>
                    <a:pt x="37" y="142"/>
                  </a:lnTo>
                  <a:lnTo>
                    <a:pt x="36" y="142"/>
                  </a:lnTo>
                  <a:lnTo>
                    <a:pt x="36" y="141"/>
                  </a:lnTo>
                  <a:lnTo>
                    <a:pt x="35" y="141"/>
                  </a:lnTo>
                  <a:lnTo>
                    <a:pt x="35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4" y="135"/>
                  </a:lnTo>
                  <a:lnTo>
                    <a:pt x="34" y="134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1" y="132"/>
                  </a:lnTo>
                  <a:lnTo>
                    <a:pt x="30" y="131"/>
                  </a:lnTo>
                  <a:lnTo>
                    <a:pt x="29" y="132"/>
                  </a:lnTo>
                  <a:lnTo>
                    <a:pt x="30" y="132"/>
                  </a:lnTo>
                  <a:lnTo>
                    <a:pt x="30" y="134"/>
                  </a:lnTo>
                  <a:lnTo>
                    <a:pt x="29" y="135"/>
                  </a:lnTo>
                  <a:lnTo>
                    <a:pt x="28" y="135"/>
                  </a:lnTo>
                  <a:lnTo>
                    <a:pt x="26" y="135"/>
                  </a:lnTo>
                  <a:lnTo>
                    <a:pt x="26" y="136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4" y="136"/>
                  </a:lnTo>
                  <a:lnTo>
                    <a:pt x="23" y="136"/>
                  </a:lnTo>
                  <a:lnTo>
                    <a:pt x="22" y="136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9" y="135"/>
                  </a:lnTo>
                  <a:lnTo>
                    <a:pt x="18" y="135"/>
                  </a:lnTo>
                  <a:lnTo>
                    <a:pt x="18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6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3" y="135"/>
                  </a:lnTo>
                  <a:lnTo>
                    <a:pt x="12" y="135"/>
                  </a:lnTo>
                  <a:lnTo>
                    <a:pt x="11" y="135"/>
                  </a:lnTo>
                  <a:lnTo>
                    <a:pt x="11" y="136"/>
                  </a:lnTo>
                  <a:lnTo>
                    <a:pt x="11" y="137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10" y="136"/>
                  </a:lnTo>
                  <a:lnTo>
                    <a:pt x="9" y="136"/>
                  </a:lnTo>
                  <a:lnTo>
                    <a:pt x="9" y="135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10" y="132"/>
                  </a:lnTo>
                  <a:lnTo>
                    <a:pt x="10" y="131"/>
                  </a:lnTo>
                  <a:lnTo>
                    <a:pt x="10" y="132"/>
                  </a:lnTo>
                  <a:lnTo>
                    <a:pt x="10" y="131"/>
                  </a:lnTo>
                  <a:lnTo>
                    <a:pt x="9" y="131"/>
                  </a:lnTo>
                  <a:lnTo>
                    <a:pt x="9" y="130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9" y="128"/>
                  </a:lnTo>
                  <a:lnTo>
                    <a:pt x="10" y="128"/>
                  </a:lnTo>
                  <a:lnTo>
                    <a:pt x="10" y="127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6" y="123"/>
                  </a:lnTo>
                  <a:lnTo>
                    <a:pt x="6" y="122"/>
                  </a:lnTo>
                  <a:lnTo>
                    <a:pt x="5" y="122"/>
                  </a:lnTo>
                  <a:lnTo>
                    <a:pt x="5" y="123"/>
                  </a:lnTo>
                  <a:lnTo>
                    <a:pt x="4" y="123"/>
                  </a:lnTo>
                  <a:lnTo>
                    <a:pt x="4" y="122"/>
                  </a:lnTo>
                  <a:lnTo>
                    <a:pt x="4" y="121"/>
                  </a:lnTo>
                  <a:lnTo>
                    <a:pt x="3" y="121"/>
                  </a:lnTo>
                  <a:lnTo>
                    <a:pt x="3" y="119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1" y="112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0" y="110"/>
                  </a:lnTo>
                  <a:lnTo>
                    <a:pt x="0" y="10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5" name="Freeform 3264">
              <a:extLst>
                <a:ext uri="{FF2B5EF4-FFF2-40B4-BE49-F238E27FC236}">
                  <a16:creationId xmlns:a16="http://schemas.microsoft.com/office/drawing/2014/main" id="{D6CF2B3A-57E6-FAC2-D748-3ED2301C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2363788"/>
              <a:ext cx="98425" cy="73025"/>
            </a:xfrm>
            <a:custGeom>
              <a:avLst/>
              <a:gdLst>
                <a:gd name="T0" fmla="*/ 52 w 62"/>
                <a:gd name="T1" fmla="*/ 24 h 46"/>
                <a:gd name="T2" fmla="*/ 55 w 62"/>
                <a:gd name="T3" fmla="*/ 28 h 46"/>
                <a:gd name="T4" fmla="*/ 56 w 62"/>
                <a:gd name="T5" fmla="*/ 33 h 46"/>
                <a:gd name="T6" fmla="*/ 58 w 62"/>
                <a:gd name="T7" fmla="*/ 35 h 46"/>
                <a:gd name="T8" fmla="*/ 62 w 62"/>
                <a:gd name="T9" fmla="*/ 39 h 46"/>
                <a:gd name="T10" fmla="*/ 61 w 62"/>
                <a:gd name="T11" fmla="*/ 41 h 46"/>
                <a:gd name="T12" fmla="*/ 62 w 62"/>
                <a:gd name="T13" fmla="*/ 44 h 46"/>
                <a:gd name="T14" fmla="*/ 55 w 62"/>
                <a:gd name="T15" fmla="*/ 44 h 46"/>
                <a:gd name="T16" fmla="*/ 49 w 62"/>
                <a:gd name="T17" fmla="*/ 44 h 46"/>
                <a:gd name="T18" fmla="*/ 44 w 62"/>
                <a:gd name="T19" fmla="*/ 44 h 46"/>
                <a:gd name="T20" fmla="*/ 37 w 62"/>
                <a:gd name="T21" fmla="*/ 42 h 46"/>
                <a:gd name="T22" fmla="*/ 24 w 62"/>
                <a:gd name="T23" fmla="*/ 42 h 46"/>
                <a:gd name="T24" fmla="*/ 14 w 62"/>
                <a:gd name="T25" fmla="*/ 44 h 46"/>
                <a:gd name="T26" fmla="*/ 7 w 62"/>
                <a:gd name="T27" fmla="*/ 46 h 46"/>
                <a:gd name="T28" fmla="*/ 8 w 62"/>
                <a:gd name="T29" fmla="*/ 42 h 46"/>
                <a:gd name="T30" fmla="*/ 12 w 62"/>
                <a:gd name="T31" fmla="*/ 43 h 46"/>
                <a:gd name="T32" fmla="*/ 15 w 62"/>
                <a:gd name="T33" fmla="*/ 42 h 46"/>
                <a:gd name="T34" fmla="*/ 20 w 62"/>
                <a:gd name="T35" fmla="*/ 42 h 46"/>
                <a:gd name="T36" fmla="*/ 21 w 62"/>
                <a:gd name="T37" fmla="*/ 41 h 46"/>
                <a:gd name="T38" fmla="*/ 19 w 62"/>
                <a:gd name="T39" fmla="*/ 43 h 46"/>
                <a:gd name="T40" fmla="*/ 15 w 62"/>
                <a:gd name="T41" fmla="*/ 42 h 46"/>
                <a:gd name="T42" fmla="*/ 10 w 62"/>
                <a:gd name="T43" fmla="*/ 42 h 46"/>
                <a:gd name="T44" fmla="*/ 8 w 62"/>
                <a:gd name="T45" fmla="*/ 41 h 46"/>
                <a:gd name="T46" fmla="*/ 6 w 62"/>
                <a:gd name="T47" fmla="*/ 41 h 46"/>
                <a:gd name="T48" fmla="*/ 7 w 62"/>
                <a:gd name="T49" fmla="*/ 37 h 46"/>
                <a:gd name="T50" fmla="*/ 15 w 62"/>
                <a:gd name="T51" fmla="*/ 36 h 46"/>
                <a:gd name="T52" fmla="*/ 20 w 62"/>
                <a:gd name="T53" fmla="*/ 34 h 46"/>
                <a:gd name="T54" fmla="*/ 26 w 62"/>
                <a:gd name="T55" fmla="*/ 34 h 46"/>
                <a:gd name="T56" fmla="*/ 31 w 62"/>
                <a:gd name="T57" fmla="*/ 36 h 46"/>
                <a:gd name="T58" fmla="*/ 36 w 62"/>
                <a:gd name="T59" fmla="*/ 34 h 46"/>
                <a:gd name="T60" fmla="*/ 31 w 62"/>
                <a:gd name="T61" fmla="*/ 34 h 46"/>
                <a:gd name="T62" fmla="*/ 27 w 62"/>
                <a:gd name="T63" fmla="*/ 30 h 46"/>
                <a:gd name="T64" fmla="*/ 20 w 62"/>
                <a:gd name="T65" fmla="*/ 30 h 46"/>
                <a:gd name="T66" fmla="*/ 15 w 62"/>
                <a:gd name="T67" fmla="*/ 33 h 46"/>
                <a:gd name="T68" fmla="*/ 8 w 62"/>
                <a:gd name="T69" fmla="*/ 33 h 46"/>
                <a:gd name="T70" fmla="*/ 8 w 62"/>
                <a:gd name="T71" fmla="*/ 30 h 46"/>
                <a:gd name="T72" fmla="*/ 9 w 62"/>
                <a:gd name="T73" fmla="*/ 29 h 46"/>
                <a:gd name="T74" fmla="*/ 8 w 62"/>
                <a:gd name="T75" fmla="*/ 28 h 46"/>
                <a:gd name="T76" fmla="*/ 10 w 62"/>
                <a:gd name="T77" fmla="*/ 27 h 46"/>
                <a:gd name="T78" fmla="*/ 7 w 62"/>
                <a:gd name="T79" fmla="*/ 28 h 46"/>
                <a:gd name="T80" fmla="*/ 6 w 62"/>
                <a:gd name="T81" fmla="*/ 28 h 46"/>
                <a:gd name="T82" fmla="*/ 4 w 62"/>
                <a:gd name="T83" fmla="*/ 23 h 46"/>
                <a:gd name="T84" fmla="*/ 1 w 62"/>
                <a:gd name="T85" fmla="*/ 22 h 46"/>
                <a:gd name="T86" fmla="*/ 6 w 62"/>
                <a:gd name="T87" fmla="*/ 16 h 46"/>
                <a:gd name="T88" fmla="*/ 9 w 62"/>
                <a:gd name="T89" fmla="*/ 6 h 46"/>
                <a:gd name="T90" fmla="*/ 14 w 62"/>
                <a:gd name="T91" fmla="*/ 2 h 46"/>
                <a:gd name="T92" fmla="*/ 19 w 62"/>
                <a:gd name="T93" fmla="*/ 2 h 46"/>
                <a:gd name="T94" fmla="*/ 25 w 62"/>
                <a:gd name="T95" fmla="*/ 0 h 46"/>
                <a:gd name="T96" fmla="*/ 32 w 62"/>
                <a:gd name="T97" fmla="*/ 2 h 46"/>
                <a:gd name="T98" fmla="*/ 36 w 62"/>
                <a:gd name="T99" fmla="*/ 5 h 46"/>
                <a:gd name="T100" fmla="*/ 39 w 62"/>
                <a:gd name="T101" fmla="*/ 6 h 46"/>
                <a:gd name="T102" fmla="*/ 41 w 62"/>
                <a:gd name="T103" fmla="*/ 9 h 46"/>
                <a:gd name="T104" fmla="*/ 44 w 62"/>
                <a:gd name="T105" fmla="*/ 11 h 46"/>
                <a:gd name="T106" fmla="*/ 45 w 62"/>
                <a:gd name="T107" fmla="*/ 15 h 46"/>
                <a:gd name="T108" fmla="*/ 46 w 62"/>
                <a:gd name="T109" fmla="*/ 16 h 46"/>
                <a:gd name="T110" fmla="*/ 51 w 62"/>
                <a:gd name="T11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6">
                  <a:moveTo>
                    <a:pt x="52" y="21"/>
                  </a:moveTo>
                  <a:lnTo>
                    <a:pt x="52" y="22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6" y="29"/>
                  </a:lnTo>
                  <a:lnTo>
                    <a:pt x="56" y="30"/>
                  </a:lnTo>
                  <a:lnTo>
                    <a:pt x="55" y="30"/>
                  </a:lnTo>
                  <a:lnTo>
                    <a:pt x="55" y="31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6" y="34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9" y="35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61" y="37"/>
                  </a:lnTo>
                  <a:lnTo>
                    <a:pt x="61" y="39"/>
                  </a:lnTo>
                  <a:lnTo>
                    <a:pt x="62" y="39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2" y="41"/>
                  </a:lnTo>
                  <a:lnTo>
                    <a:pt x="61" y="41"/>
                  </a:lnTo>
                  <a:lnTo>
                    <a:pt x="62" y="41"/>
                  </a:lnTo>
                  <a:lnTo>
                    <a:pt x="61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2" y="43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2" y="44"/>
                  </a:lnTo>
                  <a:lnTo>
                    <a:pt x="61" y="44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6" y="44"/>
                  </a:lnTo>
                  <a:lnTo>
                    <a:pt x="55" y="44"/>
                  </a:lnTo>
                  <a:lnTo>
                    <a:pt x="53" y="44"/>
                  </a:lnTo>
                  <a:lnTo>
                    <a:pt x="53" y="46"/>
                  </a:lnTo>
                  <a:lnTo>
                    <a:pt x="51" y="46"/>
                  </a:lnTo>
                  <a:lnTo>
                    <a:pt x="50" y="44"/>
                  </a:lnTo>
                  <a:lnTo>
                    <a:pt x="49" y="46"/>
                  </a:lnTo>
                  <a:lnTo>
                    <a:pt x="49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3"/>
                  </a:lnTo>
                  <a:lnTo>
                    <a:pt x="45" y="43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2"/>
                  </a:lnTo>
                  <a:lnTo>
                    <a:pt x="37" y="42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1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0" y="40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6" y="42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20" y="34"/>
                  </a:lnTo>
                  <a:lnTo>
                    <a:pt x="21" y="35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5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6" y="35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8" y="31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1" y="30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10" y="27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7" y="17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2" y="2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6" name="Freeform 3265">
              <a:extLst>
                <a:ext uri="{FF2B5EF4-FFF2-40B4-BE49-F238E27FC236}">
                  <a16:creationId xmlns:a16="http://schemas.microsoft.com/office/drawing/2014/main" id="{E830531D-E213-F440-4EB8-565AE3BCDE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6614" y="2409826"/>
              <a:ext cx="188913" cy="155575"/>
            </a:xfrm>
            <a:custGeom>
              <a:avLst/>
              <a:gdLst>
                <a:gd name="T0" fmla="*/ 8 w 119"/>
                <a:gd name="T1" fmla="*/ 14 h 98"/>
                <a:gd name="T2" fmla="*/ 16 w 119"/>
                <a:gd name="T3" fmla="*/ 2 h 98"/>
                <a:gd name="T4" fmla="*/ 26 w 119"/>
                <a:gd name="T5" fmla="*/ 0 h 98"/>
                <a:gd name="T6" fmla="*/ 39 w 119"/>
                <a:gd name="T7" fmla="*/ 6 h 98"/>
                <a:gd name="T8" fmla="*/ 46 w 119"/>
                <a:gd name="T9" fmla="*/ 8 h 98"/>
                <a:gd name="T10" fmla="*/ 59 w 119"/>
                <a:gd name="T11" fmla="*/ 10 h 98"/>
                <a:gd name="T12" fmla="*/ 71 w 119"/>
                <a:gd name="T13" fmla="*/ 8 h 98"/>
                <a:gd name="T14" fmla="*/ 89 w 119"/>
                <a:gd name="T15" fmla="*/ 6 h 98"/>
                <a:gd name="T16" fmla="*/ 97 w 119"/>
                <a:gd name="T17" fmla="*/ 7 h 98"/>
                <a:gd name="T18" fmla="*/ 101 w 119"/>
                <a:gd name="T19" fmla="*/ 5 h 98"/>
                <a:gd name="T20" fmla="*/ 109 w 119"/>
                <a:gd name="T21" fmla="*/ 2 h 98"/>
                <a:gd name="T22" fmla="*/ 118 w 119"/>
                <a:gd name="T23" fmla="*/ 17 h 98"/>
                <a:gd name="T24" fmla="*/ 119 w 119"/>
                <a:gd name="T25" fmla="*/ 24 h 98"/>
                <a:gd name="T26" fmla="*/ 115 w 119"/>
                <a:gd name="T27" fmla="*/ 27 h 98"/>
                <a:gd name="T28" fmla="*/ 110 w 119"/>
                <a:gd name="T29" fmla="*/ 30 h 98"/>
                <a:gd name="T30" fmla="*/ 106 w 119"/>
                <a:gd name="T31" fmla="*/ 41 h 98"/>
                <a:gd name="T32" fmla="*/ 103 w 119"/>
                <a:gd name="T33" fmla="*/ 45 h 98"/>
                <a:gd name="T34" fmla="*/ 101 w 119"/>
                <a:gd name="T35" fmla="*/ 52 h 98"/>
                <a:gd name="T36" fmla="*/ 95 w 119"/>
                <a:gd name="T37" fmla="*/ 57 h 98"/>
                <a:gd name="T38" fmla="*/ 91 w 119"/>
                <a:gd name="T39" fmla="*/ 64 h 98"/>
                <a:gd name="T40" fmla="*/ 90 w 119"/>
                <a:gd name="T41" fmla="*/ 70 h 98"/>
                <a:gd name="T42" fmla="*/ 87 w 119"/>
                <a:gd name="T43" fmla="*/ 76 h 98"/>
                <a:gd name="T44" fmla="*/ 82 w 119"/>
                <a:gd name="T45" fmla="*/ 72 h 98"/>
                <a:gd name="T46" fmla="*/ 73 w 119"/>
                <a:gd name="T47" fmla="*/ 70 h 98"/>
                <a:gd name="T48" fmla="*/ 65 w 119"/>
                <a:gd name="T49" fmla="*/ 78 h 98"/>
                <a:gd name="T50" fmla="*/ 60 w 119"/>
                <a:gd name="T51" fmla="*/ 85 h 98"/>
                <a:gd name="T52" fmla="*/ 59 w 119"/>
                <a:gd name="T53" fmla="*/ 91 h 98"/>
                <a:gd name="T54" fmla="*/ 56 w 119"/>
                <a:gd name="T55" fmla="*/ 91 h 98"/>
                <a:gd name="T56" fmla="*/ 57 w 119"/>
                <a:gd name="T57" fmla="*/ 94 h 98"/>
                <a:gd name="T58" fmla="*/ 50 w 119"/>
                <a:gd name="T59" fmla="*/ 95 h 98"/>
                <a:gd name="T60" fmla="*/ 46 w 119"/>
                <a:gd name="T61" fmla="*/ 94 h 98"/>
                <a:gd name="T62" fmla="*/ 42 w 119"/>
                <a:gd name="T63" fmla="*/ 93 h 98"/>
                <a:gd name="T64" fmla="*/ 42 w 119"/>
                <a:gd name="T65" fmla="*/ 95 h 98"/>
                <a:gd name="T66" fmla="*/ 42 w 119"/>
                <a:gd name="T67" fmla="*/ 95 h 98"/>
                <a:gd name="T68" fmla="*/ 40 w 119"/>
                <a:gd name="T69" fmla="*/ 93 h 98"/>
                <a:gd name="T70" fmla="*/ 41 w 119"/>
                <a:gd name="T71" fmla="*/ 97 h 98"/>
                <a:gd name="T72" fmla="*/ 39 w 119"/>
                <a:gd name="T73" fmla="*/ 95 h 98"/>
                <a:gd name="T74" fmla="*/ 34 w 119"/>
                <a:gd name="T75" fmla="*/ 97 h 98"/>
                <a:gd name="T76" fmla="*/ 33 w 119"/>
                <a:gd name="T77" fmla="*/ 98 h 98"/>
                <a:gd name="T78" fmla="*/ 31 w 119"/>
                <a:gd name="T79" fmla="*/ 97 h 98"/>
                <a:gd name="T80" fmla="*/ 27 w 119"/>
                <a:gd name="T81" fmla="*/ 88 h 98"/>
                <a:gd name="T82" fmla="*/ 27 w 119"/>
                <a:gd name="T83" fmla="*/ 86 h 98"/>
                <a:gd name="T84" fmla="*/ 26 w 119"/>
                <a:gd name="T85" fmla="*/ 85 h 98"/>
                <a:gd name="T86" fmla="*/ 27 w 119"/>
                <a:gd name="T87" fmla="*/ 85 h 98"/>
                <a:gd name="T88" fmla="*/ 23 w 119"/>
                <a:gd name="T89" fmla="*/ 84 h 98"/>
                <a:gd name="T90" fmla="*/ 21 w 119"/>
                <a:gd name="T91" fmla="*/ 81 h 98"/>
                <a:gd name="T92" fmla="*/ 14 w 119"/>
                <a:gd name="T93" fmla="*/ 76 h 98"/>
                <a:gd name="T94" fmla="*/ 10 w 119"/>
                <a:gd name="T95" fmla="*/ 75 h 98"/>
                <a:gd name="T96" fmla="*/ 5 w 119"/>
                <a:gd name="T97" fmla="*/ 75 h 98"/>
                <a:gd name="T98" fmla="*/ 0 w 119"/>
                <a:gd name="T99" fmla="*/ 74 h 98"/>
                <a:gd name="T100" fmla="*/ 1 w 119"/>
                <a:gd name="T101" fmla="*/ 69 h 98"/>
                <a:gd name="T102" fmla="*/ 0 w 119"/>
                <a:gd name="T103" fmla="*/ 58 h 98"/>
                <a:gd name="T104" fmla="*/ 1 w 119"/>
                <a:gd name="T105" fmla="*/ 52 h 98"/>
                <a:gd name="T106" fmla="*/ 3 w 119"/>
                <a:gd name="T107" fmla="*/ 47 h 98"/>
                <a:gd name="T108" fmla="*/ 8 w 119"/>
                <a:gd name="T109" fmla="*/ 39 h 98"/>
                <a:gd name="T110" fmla="*/ 10 w 119"/>
                <a:gd name="T111" fmla="*/ 33 h 98"/>
                <a:gd name="T112" fmla="*/ 7 w 119"/>
                <a:gd name="T113" fmla="*/ 25 h 98"/>
                <a:gd name="T114" fmla="*/ 46 w 119"/>
                <a:gd name="T1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" h="98">
                  <a:moveTo>
                    <a:pt x="8" y="24"/>
                  </a:moveTo>
                  <a:lnTo>
                    <a:pt x="9" y="23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9" y="17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51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62" y="11"/>
                  </a:lnTo>
                  <a:lnTo>
                    <a:pt x="65" y="12"/>
                  </a:lnTo>
                  <a:lnTo>
                    <a:pt x="66" y="11"/>
                  </a:lnTo>
                  <a:lnTo>
                    <a:pt x="69" y="12"/>
                  </a:lnTo>
                  <a:lnTo>
                    <a:pt x="69" y="11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5" y="6"/>
                  </a:lnTo>
                  <a:lnTo>
                    <a:pt x="79" y="6"/>
                  </a:lnTo>
                  <a:lnTo>
                    <a:pt x="81" y="5"/>
                  </a:lnTo>
                  <a:lnTo>
                    <a:pt x="83" y="6"/>
                  </a:lnTo>
                  <a:lnTo>
                    <a:pt x="88" y="6"/>
                  </a:lnTo>
                  <a:lnTo>
                    <a:pt x="89" y="6"/>
                  </a:lnTo>
                  <a:lnTo>
                    <a:pt x="90" y="7"/>
                  </a:lnTo>
                  <a:lnTo>
                    <a:pt x="93" y="7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100" y="6"/>
                  </a:lnTo>
                  <a:lnTo>
                    <a:pt x="101" y="5"/>
                  </a:lnTo>
                  <a:lnTo>
                    <a:pt x="101" y="6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3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7" y="1"/>
                  </a:lnTo>
                  <a:lnTo>
                    <a:pt x="109" y="2"/>
                  </a:lnTo>
                  <a:lnTo>
                    <a:pt x="112" y="5"/>
                  </a:lnTo>
                  <a:lnTo>
                    <a:pt x="114" y="8"/>
                  </a:lnTo>
                  <a:lnTo>
                    <a:pt x="114" y="12"/>
                  </a:lnTo>
                  <a:lnTo>
                    <a:pt x="115" y="14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9" y="18"/>
                  </a:lnTo>
                  <a:lnTo>
                    <a:pt x="119" y="19"/>
                  </a:lnTo>
                  <a:lnTo>
                    <a:pt x="119" y="20"/>
                  </a:lnTo>
                  <a:lnTo>
                    <a:pt x="119" y="21"/>
                  </a:lnTo>
                  <a:lnTo>
                    <a:pt x="118" y="23"/>
                  </a:lnTo>
                  <a:lnTo>
                    <a:pt x="118" y="24"/>
                  </a:lnTo>
                  <a:lnTo>
                    <a:pt x="119" y="24"/>
                  </a:lnTo>
                  <a:lnTo>
                    <a:pt x="119" y="25"/>
                  </a:lnTo>
                  <a:lnTo>
                    <a:pt x="118" y="25"/>
                  </a:lnTo>
                  <a:lnTo>
                    <a:pt x="118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2" y="27"/>
                  </a:lnTo>
                  <a:lnTo>
                    <a:pt x="112" y="29"/>
                  </a:lnTo>
                  <a:lnTo>
                    <a:pt x="110" y="29"/>
                  </a:lnTo>
                  <a:lnTo>
                    <a:pt x="110" y="30"/>
                  </a:lnTo>
                  <a:lnTo>
                    <a:pt x="108" y="33"/>
                  </a:lnTo>
                  <a:lnTo>
                    <a:pt x="108" y="35"/>
                  </a:lnTo>
                  <a:lnTo>
                    <a:pt x="108" y="37"/>
                  </a:lnTo>
                  <a:lnTo>
                    <a:pt x="107" y="37"/>
                  </a:lnTo>
                  <a:lnTo>
                    <a:pt x="107" y="38"/>
                  </a:lnTo>
                  <a:lnTo>
                    <a:pt x="107" y="39"/>
                  </a:lnTo>
                  <a:lnTo>
                    <a:pt x="106" y="39"/>
                  </a:lnTo>
                  <a:lnTo>
                    <a:pt x="106" y="41"/>
                  </a:lnTo>
                  <a:lnTo>
                    <a:pt x="104" y="41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3"/>
                  </a:lnTo>
                  <a:lnTo>
                    <a:pt x="104" y="43"/>
                  </a:lnTo>
                  <a:lnTo>
                    <a:pt x="104" y="44"/>
                  </a:lnTo>
                  <a:lnTo>
                    <a:pt x="104" y="45"/>
                  </a:lnTo>
                  <a:lnTo>
                    <a:pt x="103" y="45"/>
                  </a:lnTo>
                  <a:lnTo>
                    <a:pt x="102" y="45"/>
                  </a:lnTo>
                  <a:lnTo>
                    <a:pt x="102" y="47"/>
                  </a:lnTo>
                  <a:lnTo>
                    <a:pt x="101" y="47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101" y="52"/>
                  </a:lnTo>
                  <a:lnTo>
                    <a:pt x="100" y="54"/>
                  </a:lnTo>
                  <a:lnTo>
                    <a:pt x="99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6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5" y="58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3" y="62"/>
                  </a:lnTo>
                  <a:lnTo>
                    <a:pt x="93" y="63"/>
                  </a:lnTo>
                  <a:lnTo>
                    <a:pt x="93" y="64"/>
                  </a:lnTo>
                  <a:lnTo>
                    <a:pt x="91" y="64"/>
                  </a:lnTo>
                  <a:lnTo>
                    <a:pt x="91" y="66"/>
                  </a:lnTo>
                  <a:lnTo>
                    <a:pt x="90" y="66"/>
                  </a:lnTo>
                  <a:lnTo>
                    <a:pt x="90" y="67"/>
                  </a:lnTo>
                  <a:lnTo>
                    <a:pt x="89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0" y="69"/>
                  </a:lnTo>
                  <a:lnTo>
                    <a:pt x="90" y="70"/>
                  </a:lnTo>
                  <a:lnTo>
                    <a:pt x="89" y="70"/>
                  </a:lnTo>
                  <a:lnTo>
                    <a:pt x="88" y="72"/>
                  </a:lnTo>
                  <a:lnTo>
                    <a:pt x="88" y="73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88" y="75"/>
                  </a:lnTo>
                  <a:lnTo>
                    <a:pt x="87" y="75"/>
                  </a:lnTo>
                  <a:lnTo>
                    <a:pt x="87" y="76"/>
                  </a:lnTo>
                  <a:lnTo>
                    <a:pt x="85" y="76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3"/>
                  </a:lnTo>
                  <a:lnTo>
                    <a:pt x="82" y="72"/>
                  </a:lnTo>
                  <a:lnTo>
                    <a:pt x="81" y="70"/>
                  </a:lnTo>
                  <a:lnTo>
                    <a:pt x="79" y="70"/>
                  </a:lnTo>
                  <a:lnTo>
                    <a:pt x="78" y="69"/>
                  </a:lnTo>
                  <a:lnTo>
                    <a:pt x="78" y="70"/>
                  </a:lnTo>
                  <a:lnTo>
                    <a:pt x="78" y="72"/>
                  </a:lnTo>
                  <a:lnTo>
                    <a:pt x="75" y="72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1" y="73"/>
                  </a:lnTo>
                  <a:lnTo>
                    <a:pt x="70" y="73"/>
                  </a:lnTo>
                  <a:lnTo>
                    <a:pt x="70" y="75"/>
                  </a:lnTo>
                  <a:lnTo>
                    <a:pt x="69" y="75"/>
                  </a:lnTo>
                  <a:lnTo>
                    <a:pt x="68" y="76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5" y="78"/>
                  </a:lnTo>
                  <a:lnTo>
                    <a:pt x="65" y="79"/>
                  </a:lnTo>
                  <a:lnTo>
                    <a:pt x="64" y="80"/>
                  </a:lnTo>
                  <a:lnTo>
                    <a:pt x="63" y="81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0" y="82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6"/>
                  </a:lnTo>
                  <a:lnTo>
                    <a:pt x="60" y="87"/>
                  </a:lnTo>
                  <a:lnTo>
                    <a:pt x="60" y="88"/>
                  </a:lnTo>
                  <a:lnTo>
                    <a:pt x="59" y="88"/>
                  </a:lnTo>
                  <a:lnTo>
                    <a:pt x="59" y="89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59" y="92"/>
                  </a:lnTo>
                  <a:lnTo>
                    <a:pt x="58" y="92"/>
                  </a:lnTo>
                  <a:lnTo>
                    <a:pt x="58" y="93"/>
                  </a:lnTo>
                  <a:lnTo>
                    <a:pt x="57" y="93"/>
                  </a:lnTo>
                  <a:lnTo>
                    <a:pt x="57" y="92"/>
                  </a:lnTo>
                  <a:lnTo>
                    <a:pt x="56" y="92"/>
                  </a:lnTo>
                  <a:lnTo>
                    <a:pt x="56" y="91"/>
                  </a:lnTo>
                  <a:lnTo>
                    <a:pt x="54" y="91"/>
                  </a:lnTo>
                  <a:lnTo>
                    <a:pt x="56" y="91"/>
                  </a:lnTo>
                  <a:lnTo>
                    <a:pt x="56" y="92"/>
                  </a:lnTo>
                  <a:lnTo>
                    <a:pt x="56" y="93"/>
                  </a:lnTo>
                  <a:lnTo>
                    <a:pt x="57" y="93"/>
                  </a:lnTo>
                  <a:lnTo>
                    <a:pt x="56" y="93"/>
                  </a:lnTo>
                  <a:lnTo>
                    <a:pt x="57" y="93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4" y="94"/>
                  </a:lnTo>
                  <a:lnTo>
                    <a:pt x="53" y="94"/>
                  </a:lnTo>
                  <a:lnTo>
                    <a:pt x="52" y="95"/>
                  </a:lnTo>
                  <a:lnTo>
                    <a:pt x="51" y="95"/>
                  </a:lnTo>
                  <a:lnTo>
                    <a:pt x="50" y="95"/>
                  </a:lnTo>
                  <a:lnTo>
                    <a:pt x="51" y="95"/>
                  </a:lnTo>
                  <a:lnTo>
                    <a:pt x="50" y="95"/>
                  </a:lnTo>
                  <a:lnTo>
                    <a:pt x="48" y="95"/>
                  </a:lnTo>
                  <a:lnTo>
                    <a:pt x="48" y="94"/>
                  </a:lnTo>
                  <a:lnTo>
                    <a:pt x="48" y="93"/>
                  </a:lnTo>
                  <a:lnTo>
                    <a:pt x="47" y="93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7" y="94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5" y="95"/>
                  </a:lnTo>
                  <a:lnTo>
                    <a:pt x="45" y="94"/>
                  </a:lnTo>
                  <a:lnTo>
                    <a:pt x="44" y="94"/>
                  </a:lnTo>
                  <a:lnTo>
                    <a:pt x="44" y="93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4" y="95"/>
                  </a:lnTo>
                  <a:lnTo>
                    <a:pt x="45" y="95"/>
                  </a:lnTo>
                  <a:lnTo>
                    <a:pt x="44" y="95"/>
                  </a:lnTo>
                  <a:lnTo>
                    <a:pt x="42" y="95"/>
                  </a:lnTo>
                  <a:lnTo>
                    <a:pt x="44" y="95"/>
                  </a:lnTo>
                  <a:lnTo>
                    <a:pt x="42" y="95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2" y="94"/>
                  </a:lnTo>
                  <a:lnTo>
                    <a:pt x="41" y="94"/>
                  </a:lnTo>
                  <a:lnTo>
                    <a:pt x="41" y="93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2" y="95"/>
                  </a:lnTo>
                  <a:lnTo>
                    <a:pt x="42" y="97"/>
                  </a:lnTo>
                  <a:lnTo>
                    <a:pt x="41" y="97"/>
                  </a:lnTo>
                  <a:lnTo>
                    <a:pt x="41" y="95"/>
                  </a:lnTo>
                  <a:lnTo>
                    <a:pt x="40" y="95"/>
                  </a:lnTo>
                  <a:lnTo>
                    <a:pt x="40" y="94"/>
                  </a:lnTo>
                  <a:lnTo>
                    <a:pt x="41" y="94"/>
                  </a:lnTo>
                  <a:lnTo>
                    <a:pt x="40" y="94"/>
                  </a:lnTo>
                  <a:lnTo>
                    <a:pt x="40" y="93"/>
                  </a:lnTo>
                  <a:lnTo>
                    <a:pt x="40" y="92"/>
                  </a:lnTo>
                  <a:lnTo>
                    <a:pt x="39" y="92"/>
                  </a:lnTo>
                  <a:lnTo>
                    <a:pt x="40" y="92"/>
                  </a:lnTo>
                  <a:lnTo>
                    <a:pt x="40" y="93"/>
                  </a:lnTo>
                  <a:lnTo>
                    <a:pt x="40" y="94"/>
                  </a:lnTo>
                  <a:lnTo>
                    <a:pt x="40" y="95"/>
                  </a:lnTo>
                  <a:lnTo>
                    <a:pt x="40" y="97"/>
                  </a:lnTo>
                  <a:lnTo>
                    <a:pt x="41" y="97"/>
                  </a:lnTo>
                  <a:lnTo>
                    <a:pt x="40" y="97"/>
                  </a:lnTo>
                  <a:lnTo>
                    <a:pt x="39" y="97"/>
                  </a:lnTo>
                  <a:lnTo>
                    <a:pt x="39" y="95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5"/>
                  </a:lnTo>
                  <a:lnTo>
                    <a:pt x="39" y="97"/>
                  </a:lnTo>
                  <a:lnTo>
                    <a:pt x="39" y="95"/>
                  </a:lnTo>
                  <a:lnTo>
                    <a:pt x="39" y="97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36" y="97"/>
                  </a:lnTo>
                  <a:lnTo>
                    <a:pt x="35" y="97"/>
                  </a:lnTo>
                  <a:lnTo>
                    <a:pt x="35" y="98"/>
                  </a:lnTo>
                  <a:lnTo>
                    <a:pt x="34" y="97"/>
                  </a:lnTo>
                  <a:lnTo>
                    <a:pt x="35" y="95"/>
                  </a:lnTo>
                  <a:lnTo>
                    <a:pt x="34" y="97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8"/>
                  </a:lnTo>
                  <a:lnTo>
                    <a:pt x="33" y="98"/>
                  </a:lnTo>
                  <a:lnTo>
                    <a:pt x="33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3" y="98"/>
                  </a:lnTo>
                  <a:lnTo>
                    <a:pt x="32" y="97"/>
                  </a:lnTo>
                  <a:lnTo>
                    <a:pt x="31" y="97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29" y="94"/>
                  </a:lnTo>
                  <a:lnTo>
                    <a:pt x="28" y="93"/>
                  </a:lnTo>
                  <a:lnTo>
                    <a:pt x="28" y="92"/>
                  </a:lnTo>
                  <a:lnTo>
                    <a:pt x="27" y="91"/>
                  </a:lnTo>
                  <a:lnTo>
                    <a:pt x="27" y="89"/>
                  </a:lnTo>
                  <a:lnTo>
                    <a:pt x="27" y="88"/>
                  </a:lnTo>
                  <a:lnTo>
                    <a:pt x="27" y="89"/>
                  </a:lnTo>
                  <a:lnTo>
                    <a:pt x="28" y="89"/>
                  </a:lnTo>
                  <a:lnTo>
                    <a:pt x="27" y="88"/>
                  </a:lnTo>
                  <a:lnTo>
                    <a:pt x="28" y="88"/>
                  </a:lnTo>
                  <a:lnTo>
                    <a:pt x="27" y="88"/>
                  </a:lnTo>
                  <a:lnTo>
                    <a:pt x="27" y="87"/>
                  </a:lnTo>
                  <a:lnTo>
                    <a:pt x="26" y="86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6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6" y="84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4"/>
                  </a:lnTo>
                  <a:lnTo>
                    <a:pt x="25" y="82"/>
                  </a:lnTo>
                  <a:lnTo>
                    <a:pt x="26" y="82"/>
                  </a:lnTo>
                  <a:lnTo>
                    <a:pt x="25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2" y="82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19" y="79"/>
                  </a:lnTo>
                  <a:lnTo>
                    <a:pt x="17" y="78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0" y="76"/>
                  </a:lnTo>
                  <a:lnTo>
                    <a:pt x="7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2" y="76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1" y="75"/>
                  </a:lnTo>
                  <a:lnTo>
                    <a:pt x="0" y="74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1" y="66"/>
                  </a:lnTo>
                  <a:lnTo>
                    <a:pt x="1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56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8" y="24"/>
                  </a:lnTo>
                  <a:close/>
                  <a:moveTo>
                    <a:pt x="48" y="95"/>
                  </a:moveTo>
                  <a:lnTo>
                    <a:pt x="47" y="95"/>
                  </a:lnTo>
                  <a:lnTo>
                    <a:pt x="46" y="95"/>
                  </a:lnTo>
                  <a:lnTo>
                    <a:pt x="47" y="95"/>
                  </a:lnTo>
                  <a:lnTo>
                    <a:pt x="48" y="95"/>
                  </a:lnTo>
                  <a:close/>
                  <a:moveTo>
                    <a:pt x="45" y="95"/>
                  </a:moveTo>
                  <a:lnTo>
                    <a:pt x="46" y="95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4" y="95"/>
                  </a:lnTo>
                  <a:lnTo>
                    <a:pt x="45" y="9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7" name="Freeform 3266">
              <a:extLst>
                <a:ext uri="{FF2B5EF4-FFF2-40B4-BE49-F238E27FC236}">
                  <a16:creationId xmlns:a16="http://schemas.microsoft.com/office/drawing/2014/main" id="{9FEA207F-B8A7-6D55-1204-1B0EF5D82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6" y="2433638"/>
              <a:ext cx="49213" cy="101600"/>
            </a:xfrm>
            <a:custGeom>
              <a:avLst/>
              <a:gdLst>
                <a:gd name="T0" fmla="*/ 28 w 31"/>
                <a:gd name="T1" fmla="*/ 11 h 64"/>
                <a:gd name="T2" fmla="*/ 30 w 31"/>
                <a:gd name="T3" fmla="*/ 15 h 64"/>
                <a:gd name="T4" fmla="*/ 31 w 31"/>
                <a:gd name="T5" fmla="*/ 17 h 64"/>
                <a:gd name="T6" fmla="*/ 31 w 31"/>
                <a:gd name="T7" fmla="*/ 21 h 64"/>
                <a:gd name="T8" fmla="*/ 29 w 31"/>
                <a:gd name="T9" fmla="*/ 22 h 64"/>
                <a:gd name="T10" fmla="*/ 29 w 31"/>
                <a:gd name="T11" fmla="*/ 24 h 64"/>
                <a:gd name="T12" fmla="*/ 26 w 31"/>
                <a:gd name="T13" fmla="*/ 27 h 64"/>
                <a:gd name="T14" fmla="*/ 25 w 31"/>
                <a:gd name="T15" fmla="*/ 29 h 64"/>
                <a:gd name="T16" fmla="*/ 24 w 31"/>
                <a:gd name="T17" fmla="*/ 33 h 64"/>
                <a:gd name="T18" fmla="*/ 23 w 31"/>
                <a:gd name="T19" fmla="*/ 35 h 64"/>
                <a:gd name="T20" fmla="*/ 22 w 31"/>
                <a:gd name="T21" fmla="*/ 36 h 64"/>
                <a:gd name="T22" fmla="*/ 22 w 31"/>
                <a:gd name="T23" fmla="*/ 41 h 64"/>
                <a:gd name="T24" fmla="*/ 21 w 31"/>
                <a:gd name="T25" fmla="*/ 42 h 64"/>
                <a:gd name="T26" fmla="*/ 21 w 31"/>
                <a:gd name="T27" fmla="*/ 43 h 64"/>
                <a:gd name="T28" fmla="*/ 21 w 31"/>
                <a:gd name="T29" fmla="*/ 47 h 64"/>
                <a:gd name="T30" fmla="*/ 22 w 31"/>
                <a:gd name="T31" fmla="*/ 49 h 64"/>
                <a:gd name="T32" fmla="*/ 22 w 31"/>
                <a:gd name="T33" fmla="*/ 55 h 64"/>
                <a:gd name="T34" fmla="*/ 22 w 31"/>
                <a:gd name="T35" fmla="*/ 57 h 64"/>
                <a:gd name="T36" fmla="*/ 22 w 31"/>
                <a:gd name="T37" fmla="*/ 59 h 64"/>
                <a:gd name="T38" fmla="*/ 21 w 31"/>
                <a:gd name="T39" fmla="*/ 60 h 64"/>
                <a:gd name="T40" fmla="*/ 16 w 31"/>
                <a:gd name="T41" fmla="*/ 63 h 64"/>
                <a:gd name="T42" fmla="*/ 11 w 31"/>
                <a:gd name="T43" fmla="*/ 63 h 64"/>
                <a:gd name="T44" fmla="*/ 10 w 31"/>
                <a:gd name="T45" fmla="*/ 59 h 64"/>
                <a:gd name="T46" fmla="*/ 10 w 31"/>
                <a:gd name="T47" fmla="*/ 58 h 64"/>
                <a:gd name="T48" fmla="*/ 9 w 31"/>
                <a:gd name="T49" fmla="*/ 55 h 64"/>
                <a:gd name="T50" fmla="*/ 10 w 31"/>
                <a:gd name="T51" fmla="*/ 52 h 64"/>
                <a:gd name="T52" fmla="*/ 10 w 31"/>
                <a:gd name="T53" fmla="*/ 48 h 64"/>
                <a:gd name="T54" fmla="*/ 10 w 31"/>
                <a:gd name="T55" fmla="*/ 43 h 64"/>
                <a:gd name="T56" fmla="*/ 10 w 31"/>
                <a:gd name="T57" fmla="*/ 41 h 64"/>
                <a:gd name="T58" fmla="*/ 10 w 31"/>
                <a:gd name="T59" fmla="*/ 37 h 64"/>
                <a:gd name="T60" fmla="*/ 9 w 31"/>
                <a:gd name="T61" fmla="*/ 34 h 64"/>
                <a:gd name="T62" fmla="*/ 7 w 31"/>
                <a:gd name="T63" fmla="*/ 30 h 64"/>
                <a:gd name="T64" fmla="*/ 6 w 31"/>
                <a:gd name="T65" fmla="*/ 28 h 64"/>
                <a:gd name="T66" fmla="*/ 5 w 31"/>
                <a:gd name="T67" fmla="*/ 24 h 64"/>
                <a:gd name="T68" fmla="*/ 3 w 31"/>
                <a:gd name="T69" fmla="*/ 22 h 64"/>
                <a:gd name="T70" fmla="*/ 0 w 31"/>
                <a:gd name="T71" fmla="*/ 20 h 64"/>
                <a:gd name="T72" fmla="*/ 1 w 31"/>
                <a:gd name="T73" fmla="*/ 17 h 64"/>
                <a:gd name="T74" fmla="*/ 3 w 31"/>
                <a:gd name="T75" fmla="*/ 15 h 64"/>
                <a:gd name="T76" fmla="*/ 4 w 31"/>
                <a:gd name="T77" fmla="*/ 12 h 64"/>
                <a:gd name="T78" fmla="*/ 5 w 31"/>
                <a:gd name="T79" fmla="*/ 12 h 64"/>
                <a:gd name="T80" fmla="*/ 6 w 31"/>
                <a:gd name="T81" fmla="*/ 12 h 64"/>
                <a:gd name="T82" fmla="*/ 7 w 31"/>
                <a:gd name="T83" fmla="*/ 10 h 64"/>
                <a:gd name="T84" fmla="*/ 10 w 31"/>
                <a:gd name="T85" fmla="*/ 11 h 64"/>
                <a:gd name="T86" fmla="*/ 13 w 31"/>
                <a:gd name="T87" fmla="*/ 11 h 64"/>
                <a:gd name="T88" fmla="*/ 17 w 31"/>
                <a:gd name="T89" fmla="*/ 9 h 64"/>
                <a:gd name="T90" fmla="*/ 17 w 31"/>
                <a:gd name="T91" fmla="*/ 5 h 64"/>
                <a:gd name="T92" fmla="*/ 17 w 31"/>
                <a:gd name="T93" fmla="*/ 4 h 64"/>
                <a:gd name="T94" fmla="*/ 18 w 31"/>
                <a:gd name="T95" fmla="*/ 2 h 64"/>
                <a:gd name="T96" fmla="*/ 19 w 31"/>
                <a:gd name="T97" fmla="*/ 2 h 64"/>
                <a:gd name="T98" fmla="*/ 22 w 31"/>
                <a:gd name="T99" fmla="*/ 0 h 64"/>
                <a:gd name="T100" fmla="*/ 23 w 31"/>
                <a:gd name="T101" fmla="*/ 3 h 64"/>
                <a:gd name="T102" fmla="*/ 25 w 31"/>
                <a:gd name="T103" fmla="*/ 6 h 64"/>
                <a:gd name="T104" fmla="*/ 29 w 31"/>
                <a:gd name="T105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" h="64">
                  <a:moveTo>
                    <a:pt x="29" y="9"/>
                  </a:moveTo>
                  <a:lnTo>
                    <a:pt x="28" y="10"/>
                  </a:lnTo>
                  <a:lnTo>
                    <a:pt x="28" y="11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9" y="22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8" y="27"/>
                  </a:lnTo>
                  <a:lnTo>
                    <a:pt x="26" y="27"/>
                  </a:lnTo>
                  <a:lnTo>
                    <a:pt x="26" y="28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21" y="45"/>
                  </a:lnTo>
                  <a:lnTo>
                    <a:pt x="21" y="46"/>
                  </a:lnTo>
                  <a:lnTo>
                    <a:pt x="21" y="47"/>
                  </a:lnTo>
                  <a:lnTo>
                    <a:pt x="21" y="48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2" y="63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10" y="59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10" y="45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8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8" name="Freeform 3267">
              <a:extLst>
                <a:ext uri="{FF2B5EF4-FFF2-40B4-BE49-F238E27FC236}">
                  <a16:creationId xmlns:a16="http://schemas.microsoft.com/office/drawing/2014/main" id="{AA5F146D-3DE5-528B-2BFB-A34ED931A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7901" y="2701926"/>
              <a:ext cx="196850" cy="220663"/>
            </a:xfrm>
            <a:custGeom>
              <a:avLst/>
              <a:gdLst>
                <a:gd name="T0" fmla="*/ 8 w 124"/>
                <a:gd name="T1" fmla="*/ 7 h 139"/>
                <a:gd name="T2" fmla="*/ 5 w 124"/>
                <a:gd name="T3" fmla="*/ 13 h 139"/>
                <a:gd name="T4" fmla="*/ 5 w 124"/>
                <a:gd name="T5" fmla="*/ 7 h 139"/>
                <a:gd name="T6" fmla="*/ 10 w 124"/>
                <a:gd name="T7" fmla="*/ 2 h 139"/>
                <a:gd name="T8" fmla="*/ 13 w 124"/>
                <a:gd name="T9" fmla="*/ 2 h 139"/>
                <a:gd name="T10" fmla="*/ 124 w 124"/>
                <a:gd name="T11" fmla="*/ 73 h 139"/>
                <a:gd name="T12" fmla="*/ 123 w 124"/>
                <a:gd name="T13" fmla="*/ 84 h 139"/>
                <a:gd name="T14" fmla="*/ 115 w 124"/>
                <a:gd name="T15" fmla="*/ 87 h 139"/>
                <a:gd name="T16" fmla="*/ 104 w 124"/>
                <a:gd name="T17" fmla="*/ 87 h 139"/>
                <a:gd name="T18" fmla="*/ 104 w 124"/>
                <a:gd name="T19" fmla="*/ 101 h 139"/>
                <a:gd name="T20" fmla="*/ 104 w 124"/>
                <a:gd name="T21" fmla="*/ 114 h 139"/>
                <a:gd name="T22" fmla="*/ 105 w 124"/>
                <a:gd name="T23" fmla="*/ 123 h 139"/>
                <a:gd name="T24" fmla="*/ 111 w 124"/>
                <a:gd name="T25" fmla="*/ 129 h 139"/>
                <a:gd name="T26" fmla="*/ 117 w 124"/>
                <a:gd name="T27" fmla="*/ 135 h 139"/>
                <a:gd name="T28" fmla="*/ 98 w 124"/>
                <a:gd name="T29" fmla="*/ 139 h 139"/>
                <a:gd name="T30" fmla="*/ 91 w 124"/>
                <a:gd name="T31" fmla="*/ 139 h 139"/>
                <a:gd name="T32" fmla="*/ 85 w 124"/>
                <a:gd name="T33" fmla="*/ 137 h 139"/>
                <a:gd name="T34" fmla="*/ 73 w 124"/>
                <a:gd name="T35" fmla="*/ 137 h 139"/>
                <a:gd name="T36" fmla="*/ 60 w 124"/>
                <a:gd name="T37" fmla="*/ 132 h 139"/>
                <a:gd name="T38" fmla="*/ 39 w 124"/>
                <a:gd name="T39" fmla="*/ 132 h 139"/>
                <a:gd name="T40" fmla="*/ 23 w 124"/>
                <a:gd name="T41" fmla="*/ 132 h 139"/>
                <a:gd name="T42" fmla="*/ 15 w 124"/>
                <a:gd name="T43" fmla="*/ 129 h 139"/>
                <a:gd name="T44" fmla="*/ 6 w 124"/>
                <a:gd name="T45" fmla="*/ 131 h 139"/>
                <a:gd name="T46" fmla="*/ 1 w 124"/>
                <a:gd name="T47" fmla="*/ 127 h 139"/>
                <a:gd name="T48" fmla="*/ 1 w 124"/>
                <a:gd name="T49" fmla="*/ 116 h 139"/>
                <a:gd name="T50" fmla="*/ 5 w 124"/>
                <a:gd name="T51" fmla="*/ 108 h 139"/>
                <a:gd name="T52" fmla="*/ 7 w 124"/>
                <a:gd name="T53" fmla="*/ 100 h 139"/>
                <a:gd name="T54" fmla="*/ 8 w 124"/>
                <a:gd name="T55" fmla="*/ 93 h 139"/>
                <a:gd name="T56" fmla="*/ 14 w 124"/>
                <a:gd name="T57" fmla="*/ 84 h 139"/>
                <a:gd name="T58" fmla="*/ 19 w 124"/>
                <a:gd name="T59" fmla="*/ 81 h 139"/>
                <a:gd name="T60" fmla="*/ 21 w 124"/>
                <a:gd name="T61" fmla="*/ 74 h 139"/>
                <a:gd name="T62" fmla="*/ 21 w 124"/>
                <a:gd name="T63" fmla="*/ 64 h 139"/>
                <a:gd name="T64" fmla="*/ 15 w 124"/>
                <a:gd name="T65" fmla="*/ 53 h 139"/>
                <a:gd name="T66" fmla="*/ 14 w 124"/>
                <a:gd name="T67" fmla="*/ 45 h 139"/>
                <a:gd name="T68" fmla="*/ 17 w 124"/>
                <a:gd name="T69" fmla="*/ 44 h 139"/>
                <a:gd name="T70" fmla="*/ 17 w 124"/>
                <a:gd name="T71" fmla="*/ 38 h 139"/>
                <a:gd name="T72" fmla="*/ 12 w 124"/>
                <a:gd name="T73" fmla="*/ 26 h 139"/>
                <a:gd name="T74" fmla="*/ 6 w 124"/>
                <a:gd name="T75" fmla="*/ 18 h 139"/>
                <a:gd name="T76" fmla="*/ 14 w 124"/>
                <a:gd name="T77" fmla="*/ 15 h 139"/>
                <a:gd name="T78" fmla="*/ 26 w 124"/>
                <a:gd name="T79" fmla="*/ 15 h 139"/>
                <a:gd name="T80" fmla="*/ 36 w 124"/>
                <a:gd name="T81" fmla="*/ 15 h 139"/>
                <a:gd name="T82" fmla="*/ 47 w 124"/>
                <a:gd name="T83" fmla="*/ 15 h 139"/>
                <a:gd name="T84" fmla="*/ 51 w 124"/>
                <a:gd name="T85" fmla="*/ 21 h 139"/>
                <a:gd name="T86" fmla="*/ 55 w 124"/>
                <a:gd name="T87" fmla="*/ 30 h 139"/>
                <a:gd name="T88" fmla="*/ 57 w 124"/>
                <a:gd name="T89" fmla="*/ 36 h 139"/>
                <a:gd name="T90" fmla="*/ 63 w 124"/>
                <a:gd name="T91" fmla="*/ 37 h 139"/>
                <a:gd name="T92" fmla="*/ 70 w 124"/>
                <a:gd name="T93" fmla="*/ 36 h 139"/>
                <a:gd name="T94" fmla="*/ 78 w 124"/>
                <a:gd name="T95" fmla="*/ 33 h 139"/>
                <a:gd name="T96" fmla="*/ 80 w 124"/>
                <a:gd name="T97" fmla="*/ 26 h 139"/>
                <a:gd name="T98" fmla="*/ 88 w 124"/>
                <a:gd name="T99" fmla="*/ 25 h 139"/>
                <a:gd name="T100" fmla="*/ 92 w 124"/>
                <a:gd name="T101" fmla="*/ 30 h 139"/>
                <a:gd name="T102" fmla="*/ 103 w 124"/>
                <a:gd name="T103" fmla="*/ 30 h 139"/>
                <a:gd name="T104" fmla="*/ 103 w 124"/>
                <a:gd name="T105" fmla="*/ 38 h 139"/>
                <a:gd name="T106" fmla="*/ 103 w 124"/>
                <a:gd name="T107" fmla="*/ 46 h 139"/>
                <a:gd name="T108" fmla="*/ 105 w 124"/>
                <a:gd name="T109" fmla="*/ 55 h 139"/>
                <a:gd name="T110" fmla="*/ 107 w 124"/>
                <a:gd name="T111" fmla="*/ 62 h 139"/>
                <a:gd name="T112" fmla="*/ 107 w 124"/>
                <a:gd name="T113" fmla="*/ 70 h 139"/>
                <a:gd name="T114" fmla="*/ 116 w 124"/>
                <a:gd name="T115" fmla="*/ 68 h 139"/>
                <a:gd name="T116" fmla="*/ 123 w 124"/>
                <a:gd name="T117" fmla="*/ 6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" h="139">
                  <a:moveTo>
                    <a:pt x="14" y="2"/>
                  </a:moveTo>
                  <a:lnTo>
                    <a:pt x="14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2"/>
                  </a:lnTo>
                  <a:close/>
                  <a:moveTo>
                    <a:pt x="124" y="65"/>
                  </a:moveTo>
                  <a:lnTo>
                    <a:pt x="124" y="67"/>
                  </a:lnTo>
                  <a:lnTo>
                    <a:pt x="124" y="68"/>
                  </a:lnTo>
                  <a:lnTo>
                    <a:pt x="124" y="69"/>
                  </a:lnTo>
                  <a:lnTo>
                    <a:pt x="124" y="70"/>
                  </a:lnTo>
                  <a:lnTo>
                    <a:pt x="124" y="71"/>
                  </a:lnTo>
                  <a:lnTo>
                    <a:pt x="124" y="73"/>
                  </a:lnTo>
                  <a:lnTo>
                    <a:pt x="124" y="73"/>
                  </a:lnTo>
                  <a:lnTo>
                    <a:pt x="124" y="74"/>
                  </a:lnTo>
                  <a:lnTo>
                    <a:pt x="124" y="75"/>
                  </a:lnTo>
                  <a:lnTo>
                    <a:pt x="124" y="76"/>
                  </a:lnTo>
                  <a:lnTo>
                    <a:pt x="124" y="79"/>
                  </a:lnTo>
                  <a:lnTo>
                    <a:pt x="124" y="80"/>
                  </a:lnTo>
                  <a:lnTo>
                    <a:pt x="124" y="81"/>
                  </a:lnTo>
                  <a:lnTo>
                    <a:pt x="123" y="82"/>
                  </a:lnTo>
                  <a:lnTo>
                    <a:pt x="123" y="83"/>
                  </a:lnTo>
                  <a:lnTo>
                    <a:pt x="123" y="84"/>
                  </a:lnTo>
                  <a:lnTo>
                    <a:pt x="123" y="86"/>
                  </a:lnTo>
                  <a:lnTo>
                    <a:pt x="124" y="87"/>
                  </a:lnTo>
                  <a:lnTo>
                    <a:pt x="123" y="87"/>
                  </a:lnTo>
                  <a:lnTo>
                    <a:pt x="120" y="87"/>
                  </a:lnTo>
                  <a:lnTo>
                    <a:pt x="119" y="87"/>
                  </a:lnTo>
                  <a:lnTo>
                    <a:pt x="118" y="87"/>
                  </a:lnTo>
                  <a:lnTo>
                    <a:pt x="117" y="87"/>
                  </a:lnTo>
                  <a:lnTo>
                    <a:pt x="116" y="87"/>
                  </a:lnTo>
                  <a:lnTo>
                    <a:pt x="115" y="87"/>
                  </a:lnTo>
                  <a:lnTo>
                    <a:pt x="113" y="87"/>
                  </a:lnTo>
                  <a:lnTo>
                    <a:pt x="113" y="87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10" y="87"/>
                  </a:lnTo>
                  <a:lnTo>
                    <a:pt x="107" y="87"/>
                  </a:lnTo>
                  <a:lnTo>
                    <a:pt x="106" y="87"/>
                  </a:lnTo>
                  <a:lnTo>
                    <a:pt x="105" y="87"/>
                  </a:lnTo>
                  <a:lnTo>
                    <a:pt x="104" y="87"/>
                  </a:lnTo>
                  <a:lnTo>
                    <a:pt x="104" y="89"/>
                  </a:lnTo>
                  <a:lnTo>
                    <a:pt x="104" y="90"/>
                  </a:lnTo>
                  <a:lnTo>
                    <a:pt x="104" y="92"/>
                  </a:lnTo>
                  <a:lnTo>
                    <a:pt x="104" y="94"/>
                  </a:lnTo>
                  <a:lnTo>
                    <a:pt x="104" y="95"/>
                  </a:lnTo>
                  <a:lnTo>
                    <a:pt x="104" y="96"/>
                  </a:lnTo>
                  <a:lnTo>
                    <a:pt x="104" y="99"/>
                  </a:lnTo>
                  <a:lnTo>
                    <a:pt x="104" y="100"/>
                  </a:lnTo>
                  <a:lnTo>
                    <a:pt x="104" y="101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5"/>
                  </a:lnTo>
                  <a:lnTo>
                    <a:pt x="104" y="107"/>
                  </a:lnTo>
                  <a:lnTo>
                    <a:pt x="104" y="108"/>
                  </a:lnTo>
                  <a:lnTo>
                    <a:pt x="104" y="111"/>
                  </a:lnTo>
                  <a:lnTo>
                    <a:pt x="104" y="112"/>
                  </a:lnTo>
                  <a:lnTo>
                    <a:pt x="104" y="113"/>
                  </a:lnTo>
                  <a:lnTo>
                    <a:pt x="104" y="114"/>
                  </a:lnTo>
                  <a:lnTo>
                    <a:pt x="104" y="116"/>
                  </a:lnTo>
                  <a:lnTo>
                    <a:pt x="104" y="117"/>
                  </a:lnTo>
                  <a:lnTo>
                    <a:pt x="104" y="118"/>
                  </a:lnTo>
                  <a:lnTo>
                    <a:pt x="104" y="119"/>
                  </a:lnTo>
                  <a:lnTo>
                    <a:pt x="104" y="120"/>
                  </a:lnTo>
                  <a:lnTo>
                    <a:pt x="105" y="121"/>
                  </a:lnTo>
                  <a:lnTo>
                    <a:pt x="104" y="121"/>
                  </a:lnTo>
                  <a:lnTo>
                    <a:pt x="105" y="121"/>
                  </a:lnTo>
                  <a:lnTo>
                    <a:pt x="105" y="123"/>
                  </a:lnTo>
                  <a:lnTo>
                    <a:pt x="105" y="124"/>
                  </a:lnTo>
                  <a:lnTo>
                    <a:pt x="106" y="124"/>
                  </a:lnTo>
                  <a:lnTo>
                    <a:pt x="106" y="125"/>
                  </a:lnTo>
                  <a:lnTo>
                    <a:pt x="107" y="125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10" y="127"/>
                  </a:lnTo>
                  <a:lnTo>
                    <a:pt x="110" y="129"/>
                  </a:lnTo>
                  <a:lnTo>
                    <a:pt x="111" y="129"/>
                  </a:lnTo>
                  <a:lnTo>
                    <a:pt x="112" y="130"/>
                  </a:lnTo>
                  <a:lnTo>
                    <a:pt x="112" y="131"/>
                  </a:lnTo>
                  <a:lnTo>
                    <a:pt x="113" y="131"/>
                  </a:lnTo>
                  <a:lnTo>
                    <a:pt x="113" y="131"/>
                  </a:lnTo>
                  <a:lnTo>
                    <a:pt x="113" y="131"/>
                  </a:lnTo>
                  <a:lnTo>
                    <a:pt x="115" y="132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7" y="135"/>
                  </a:lnTo>
                  <a:lnTo>
                    <a:pt x="115" y="136"/>
                  </a:lnTo>
                  <a:lnTo>
                    <a:pt x="113" y="136"/>
                  </a:lnTo>
                  <a:lnTo>
                    <a:pt x="111" y="136"/>
                  </a:lnTo>
                  <a:lnTo>
                    <a:pt x="110" y="137"/>
                  </a:lnTo>
                  <a:lnTo>
                    <a:pt x="106" y="137"/>
                  </a:lnTo>
                  <a:lnTo>
                    <a:pt x="104" y="138"/>
                  </a:lnTo>
                  <a:lnTo>
                    <a:pt x="101" y="138"/>
                  </a:lnTo>
                  <a:lnTo>
                    <a:pt x="99" y="138"/>
                  </a:lnTo>
                  <a:lnTo>
                    <a:pt x="98" y="139"/>
                  </a:lnTo>
                  <a:lnTo>
                    <a:pt x="98" y="138"/>
                  </a:lnTo>
                  <a:lnTo>
                    <a:pt x="97" y="138"/>
                  </a:lnTo>
                  <a:lnTo>
                    <a:pt x="95" y="138"/>
                  </a:lnTo>
                  <a:lnTo>
                    <a:pt x="94" y="138"/>
                  </a:lnTo>
                  <a:lnTo>
                    <a:pt x="93" y="138"/>
                  </a:lnTo>
                  <a:lnTo>
                    <a:pt x="93" y="139"/>
                  </a:lnTo>
                  <a:lnTo>
                    <a:pt x="92" y="139"/>
                  </a:lnTo>
                  <a:lnTo>
                    <a:pt x="91" y="138"/>
                  </a:lnTo>
                  <a:lnTo>
                    <a:pt x="91" y="139"/>
                  </a:lnTo>
                  <a:lnTo>
                    <a:pt x="91" y="138"/>
                  </a:lnTo>
                  <a:lnTo>
                    <a:pt x="89" y="138"/>
                  </a:lnTo>
                  <a:lnTo>
                    <a:pt x="88" y="138"/>
                  </a:lnTo>
                  <a:lnTo>
                    <a:pt x="88" y="137"/>
                  </a:lnTo>
                  <a:lnTo>
                    <a:pt x="87" y="137"/>
                  </a:lnTo>
                  <a:lnTo>
                    <a:pt x="86" y="137"/>
                  </a:lnTo>
                  <a:lnTo>
                    <a:pt x="85" y="137"/>
                  </a:lnTo>
                  <a:lnTo>
                    <a:pt x="85" y="138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2" y="137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9" y="137"/>
                  </a:lnTo>
                  <a:lnTo>
                    <a:pt x="76" y="137"/>
                  </a:lnTo>
                  <a:lnTo>
                    <a:pt x="75" y="137"/>
                  </a:lnTo>
                  <a:lnTo>
                    <a:pt x="74" y="137"/>
                  </a:lnTo>
                  <a:lnTo>
                    <a:pt x="73" y="137"/>
                  </a:lnTo>
                  <a:lnTo>
                    <a:pt x="72" y="136"/>
                  </a:lnTo>
                  <a:lnTo>
                    <a:pt x="70" y="135"/>
                  </a:lnTo>
                  <a:lnTo>
                    <a:pt x="69" y="133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3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57" y="132"/>
                  </a:lnTo>
                  <a:lnTo>
                    <a:pt x="56" y="132"/>
                  </a:lnTo>
                  <a:lnTo>
                    <a:pt x="56" y="132"/>
                  </a:lnTo>
                  <a:lnTo>
                    <a:pt x="52" y="132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5" y="132"/>
                  </a:lnTo>
                  <a:lnTo>
                    <a:pt x="42" y="132"/>
                  </a:lnTo>
                  <a:lnTo>
                    <a:pt x="39" y="132"/>
                  </a:lnTo>
                  <a:lnTo>
                    <a:pt x="37" y="132"/>
                  </a:lnTo>
                  <a:lnTo>
                    <a:pt x="35" y="132"/>
                  </a:lnTo>
                  <a:lnTo>
                    <a:pt x="31" y="132"/>
                  </a:lnTo>
                  <a:lnTo>
                    <a:pt x="29" y="132"/>
                  </a:lnTo>
                  <a:lnTo>
                    <a:pt x="27" y="132"/>
                  </a:lnTo>
                  <a:lnTo>
                    <a:pt x="26" y="132"/>
                  </a:lnTo>
                  <a:lnTo>
                    <a:pt x="25" y="132"/>
                  </a:lnTo>
                  <a:lnTo>
                    <a:pt x="24" y="132"/>
                  </a:lnTo>
                  <a:lnTo>
                    <a:pt x="23" y="132"/>
                  </a:lnTo>
                  <a:lnTo>
                    <a:pt x="23" y="131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9" y="129"/>
                  </a:lnTo>
                  <a:lnTo>
                    <a:pt x="18" y="129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4" y="129"/>
                  </a:lnTo>
                  <a:lnTo>
                    <a:pt x="13" y="129"/>
                  </a:lnTo>
                  <a:lnTo>
                    <a:pt x="13" y="130"/>
                  </a:lnTo>
                  <a:lnTo>
                    <a:pt x="12" y="130"/>
                  </a:lnTo>
                  <a:lnTo>
                    <a:pt x="11" y="131"/>
                  </a:lnTo>
                  <a:lnTo>
                    <a:pt x="10" y="131"/>
                  </a:lnTo>
                  <a:lnTo>
                    <a:pt x="8" y="131"/>
                  </a:lnTo>
                  <a:lnTo>
                    <a:pt x="7" y="131"/>
                  </a:lnTo>
                  <a:lnTo>
                    <a:pt x="6" y="131"/>
                  </a:lnTo>
                  <a:lnTo>
                    <a:pt x="5" y="131"/>
                  </a:lnTo>
                  <a:lnTo>
                    <a:pt x="4" y="131"/>
                  </a:lnTo>
                  <a:lnTo>
                    <a:pt x="2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1" y="125"/>
                  </a:lnTo>
                  <a:lnTo>
                    <a:pt x="1" y="124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0" y="117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1"/>
                  </a:lnTo>
                  <a:lnTo>
                    <a:pt x="4" y="110"/>
                  </a:lnTo>
                  <a:lnTo>
                    <a:pt x="5" y="110"/>
                  </a:lnTo>
                  <a:lnTo>
                    <a:pt x="5" y="108"/>
                  </a:lnTo>
                  <a:lnTo>
                    <a:pt x="5" y="107"/>
                  </a:lnTo>
                  <a:lnTo>
                    <a:pt x="5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6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7" y="98"/>
                  </a:lnTo>
                  <a:lnTo>
                    <a:pt x="7" y="96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8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3" y="87"/>
                  </a:lnTo>
                  <a:lnTo>
                    <a:pt x="13" y="86"/>
                  </a:lnTo>
                  <a:lnTo>
                    <a:pt x="13" y="84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7" y="82"/>
                  </a:lnTo>
                  <a:lnTo>
                    <a:pt x="17" y="83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20" y="80"/>
                  </a:lnTo>
                  <a:lnTo>
                    <a:pt x="19" y="80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0"/>
                  </a:lnTo>
                  <a:lnTo>
                    <a:pt x="23" y="70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1" y="65"/>
                  </a:lnTo>
                  <a:lnTo>
                    <a:pt x="21" y="64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19" y="61"/>
                  </a:lnTo>
                  <a:lnTo>
                    <a:pt x="19" y="59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7" y="55"/>
                  </a:lnTo>
                  <a:lnTo>
                    <a:pt x="15" y="53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3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17" y="39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1" y="25"/>
                  </a:lnTo>
                  <a:lnTo>
                    <a:pt x="10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8" y="15"/>
                  </a:lnTo>
                  <a:lnTo>
                    <a:pt x="39" y="15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5" y="30"/>
                  </a:lnTo>
                  <a:lnTo>
                    <a:pt x="55" y="31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6" y="33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7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2" y="37"/>
                  </a:lnTo>
                  <a:lnTo>
                    <a:pt x="63" y="37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7" y="37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2" y="36"/>
                  </a:lnTo>
                  <a:lnTo>
                    <a:pt x="72" y="37"/>
                  </a:lnTo>
                  <a:lnTo>
                    <a:pt x="74" y="37"/>
                  </a:lnTo>
                  <a:lnTo>
                    <a:pt x="75" y="37"/>
                  </a:lnTo>
                  <a:lnTo>
                    <a:pt x="76" y="37"/>
                  </a:lnTo>
                  <a:lnTo>
                    <a:pt x="78" y="37"/>
                  </a:lnTo>
                  <a:lnTo>
                    <a:pt x="78" y="36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79" y="30"/>
                  </a:lnTo>
                  <a:lnTo>
                    <a:pt x="79" y="28"/>
                  </a:lnTo>
                  <a:lnTo>
                    <a:pt x="79" y="27"/>
                  </a:lnTo>
                  <a:lnTo>
                    <a:pt x="80" y="27"/>
                  </a:lnTo>
                  <a:lnTo>
                    <a:pt x="80" y="26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6" y="26"/>
                  </a:lnTo>
                  <a:lnTo>
                    <a:pt x="87" y="26"/>
                  </a:lnTo>
                  <a:lnTo>
                    <a:pt x="87" y="25"/>
                  </a:lnTo>
                  <a:lnTo>
                    <a:pt x="88" y="25"/>
                  </a:lnTo>
                  <a:lnTo>
                    <a:pt x="89" y="25"/>
                  </a:lnTo>
                  <a:lnTo>
                    <a:pt x="89" y="26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89" y="30"/>
                  </a:lnTo>
                  <a:lnTo>
                    <a:pt x="91" y="30"/>
                  </a:lnTo>
                  <a:lnTo>
                    <a:pt x="92" y="30"/>
                  </a:lnTo>
                  <a:lnTo>
                    <a:pt x="93" y="30"/>
                  </a:lnTo>
                  <a:lnTo>
                    <a:pt x="94" y="30"/>
                  </a:lnTo>
                  <a:lnTo>
                    <a:pt x="95" y="30"/>
                  </a:lnTo>
                  <a:lnTo>
                    <a:pt x="97" y="30"/>
                  </a:lnTo>
                  <a:lnTo>
                    <a:pt x="98" y="30"/>
                  </a:lnTo>
                  <a:lnTo>
                    <a:pt x="99" y="30"/>
                  </a:lnTo>
                  <a:lnTo>
                    <a:pt x="100" y="30"/>
                  </a:lnTo>
                  <a:lnTo>
                    <a:pt x="101" y="30"/>
                  </a:lnTo>
                  <a:lnTo>
                    <a:pt x="103" y="30"/>
                  </a:lnTo>
                  <a:lnTo>
                    <a:pt x="103" y="31"/>
                  </a:lnTo>
                  <a:lnTo>
                    <a:pt x="103" y="32"/>
                  </a:lnTo>
                  <a:lnTo>
                    <a:pt x="103" y="33"/>
                  </a:lnTo>
                  <a:lnTo>
                    <a:pt x="103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7"/>
                  </a:lnTo>
                  <a:lnTo>
                    <a:pt x="103" y="37"/>
                  </a:lnTo>
                  <a:lnTo>
                    <a:pt x="103" y="38"/>
                  </a:lnTo>
                  <a:lnTo>
                    <a:pt x="103" y="39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4" y="44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3" y="45"/>
                  </a:lnTo>
                  <a:lnTo>
                    <a:pt x="103" y="46"/>
                  </a:lnTo>
                  <a:lnTo>
                    <a:pt x="103" y="47"/>
                  </a:lnTo>
                  <a:lnTo>
                    <a:pt x="103" y="49"/>
                  </a:lnTo>
                  <a:lnTo>
                    <a:pt x="103" y="50"/>
                  </a:lnTo>
                  <a:lnTo>
                    <a:pt x="103" y="51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4" y="53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5" y="56"/>
                  </a:lnTo>
                  <a:lnTo>
                    <a:pt x="105" y="55"/>
                  </a:lnTo>
                  <a:lnTo>
                    <a:pt x="105" y="56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9"/>
                  </a:lnTo>
                  <a:lnTo>
                    <a:pt x="107" y="61"/>
                  </a:lnTo>
                  <a:lnTo>
                    <a:pt x="107" y="62"/>
                  </a:lnTo>
                  <a:lnTo>
                    <a:pt x="107" y="63"/>
                  </a:lnTo>
                  <a:lnTo>
                    <a:pt x="107" y="64"/>
                  </a:lnTo>
                  <a:lnTo>
                    <a:pt x="106" y="65"/>
                  </a:lnTo>
                  <a:lnTo>
                    <a:pt x="106" y="67"/>
                  </a:lnTo>
                  <a:lnTo>
                    <a:pt x="106" y="68"/>
                  </a:lnTo>
                  <a:lnTo>
                    <a:pt x="107" y="68"/>
                  </a:lnTo>
                  <a:lnTo>
                    <a:pt x="107" y="69"/>
                  </a:lnTo>
                  <a:lnTo>
                    <a:pt x="106" y="70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9" y="69"/>
                  </a:lnTo>
                  <a:lnTo>
                    <a:pt x="110" y="68"/>
                  </a:lnTo>
                  <a:lnTo>
                    <a:pt x="111" y="68"/>
                  </a:lnTo>
                  <a:lnTo>
                    <a:pt x="112" y="68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5" y="68"/>
                  </a:lnTo>
                  <a:lnTo>
                    <a:pt x="116" y="68"/>
                  </a:lnTo>
                  <a:lnTo>
                    <a:pt x="117" y="68"/>
                  </a:lnTo>
                  <a:lnTo>
                    <a:pt x="117" y="67"/>
                  </a:lnTo>
                  <a:lnTo>
                    <a:pt x="118" y="67"/>
                  </a:lnTo>
                  <a:lnTo>
                    <a:pt x="119" y="67"/>
                  </a:lnTo>
                  <a:lnTo>
                    <a:pt x="120" y="67"/>
                  </a:lnTo>
                  <a:lnTo>
                    <a:pt x="122" y="68"/>
                  </a:lnTo>
                  <a:lnTo>
                    <a:pt x="123" y="68"/>
                  </a:lnTo>
                  <a:lnTo>
                    <a:pt x="123" y="67"/>
                  </a:lnTo>
                  <a:lnTo>
                    <a:pt x="123" y="65"/>
                  </a:lnTo>
                  <a:lnTo>
                    <a:pt x="124" y="65"/>
                  </a:lnTo>
                  <a:close/>
                  <a:moveTo>
                    <a:pt x="0" y="125"/>
                  </a:move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69" name="Freeform 3268">
              <a:extLst>
                <a:ext uri="{FF2B5EF4-FFF2-40B4-BE49-F238E27FC236}">
                  <a16:creationId xmlns:a16="http://schemas.microsoft.com/office/drawing/2014/main" id="{E4FF8C1A-AE1C-0056-8A40-CBD79A558D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8064" y="1795463"/>
              <a:ext cx="95250" cy="93663"/>
            </a:xfrm>
            <a:custGeom>
              <a:avLst/>
              <a:gdLst>
                <a:gd name="T0" fmla="*/ 36 w 60"/>
                <a:gd name="T1" fmla="*/ 6 h 59"/>
                <a:gd name="T2" fmla="*/ 42 w 60"/>
                <a:gd name="T3" fmla="*/ 11 h 59"/>
                <a:gd name="T4" fmla="*/ 49 w 60"/>
                <a:gd name="T5" fmla="*/ 12 h 59"/>
                <a:gd name="T6" fmla="*/ 54 w 60"/>
                <a:gd name="T7" fmla="*/ 12 h 59"/>
                <a:gd name="T8" fmla="*/ 55 w 60"/>
                <a:gd name="T9" fmla="*/ 17 h 59"/>
                <a:gd name="T10" fmla="*/ 56 w 60"/>
                <a:gd name="T11" fmla="*/ 21 h 59"/>
                <a:gd name="T12" fmla="*/ 53 w 60"/>
                <a:gd name="T13" fmla="*/ 23 h 59"/>
                <a:gd name="T14" fmla="*/ 45 w 60"/>
                <a:gd name="T15" fmla="*/ 21 h 59"/>
                <a:gd name="T16" fmla="*/ 37 w 60"/>
                <a:gd name="T17" fmla="*/ 21 h 59"/>
                <a:gd name="T18" fmla="*/ 33 w 60"/>
                <a:gd name="T19" fmla="*/ 21 h 59"/>
                <a:gd name="T20" fmla="*/ 26 w 60"/>
                <a:gd name="T21" fmla="*/ 21 h 59"/>
                <a:gd name="T22" fmla="*/ 23 w 60"/>
                <a:gd name="T23" fmla="*/ 24 h 59"/>
                <a:gd name="T24" fmla="*/ 25 w 60"/>
                <a:gd name="T25" fmla="*/ 29 h 59"/>
                <a:gd name="T26" fmla="*/ 29 w 60"/>
                <a:gd name="T27" fmla="*/ 36 h 59"/>
                <a:gd name="T28" fmla="*/ 37 w 60"/>
                <a:gd name="T29" fmla="*/ 43 h 59"/>
                <a:gd name="T30" fmla="*/ 39 w 60"/>
                <a:gd name="T31" fmla="*/ 52 h 59"/>
                <a:gd name="T32" fmla="*/ 35 w 60"/>
                <a:gd name="T33" fmla="*/ 44 h 59"/>
                <a:gd name="T34" fmla="*/ 26 w 60"/>
                <a:gd name="T35" fmla="*/ 43 h 59"/>
                <a:gd name="T36" fmla="*/ 20 w 60"/>
                <a:gd name="T37" fmla="*/ 40 h 59"/>
                <a:gd name="T38" fmla="*/ 17 w 60"/>
                <a:gd name="T39" fmla="*/ 34 h 59"/>
                <a:gd name="T40" fmla="*/ 20 w 60"/>
                <a:gd name="T41" fmla="*/ 34 h 59"/>
                <a:gd name="T42" fmla="*/ 13 w 60"/>
                <a:gd name="T43" fmla="*/ 23 h 59"/>
                <a:gd name="T44" fmla="*/ 8 w 60"/>
                <a:gd name="T45" fmla="*/ 18 h 59"/>
                <a:gd name="T46" fmla="*/ 5 w 60"/>
                <a:gd name="T47" fmla="*/ 24 h 59"/>
                <a:gd name="T48" fmla="*/ 2 w 60"/>
                <a:gd name="T49" fmla="*/ 24 h 59"/>
                <a:gd name="T50" fmla="*/ 0 w 60"/>
                <a:gd name="T51" fmla="*/ 16 h 59"/>
                <a:gd name="T52" fmla="*/ 6 w 60"/>
                <a:gd name="T53" fmla="*/ 16 h 59"/>
                <a:gd name="T54" fmla="*/ 13 w 60"/>
                <a:gd name="T55" fmla="*/ 16 h 59"/>
                <a:gd name="T56" fmla="*/ 18 w 60"/>
                <a:gd name="T57" fmla="*/ 13 h 59"/>
                <a:gd name="T58" fmla="*/ 22 w 60"/>
                <a:gd name="T59" fmla="*/ 9 h 59"/>
                <a:gd name="T60" fmla="*/ 26 w 60"/>
                <a:gd name="T61" fmla="*/ 4 h 59"/>
                <a:gd name="T62" fmla="*/ 29 w 60"/>
                <a:gd name="T63" fmla="*/ 2 h 59"/>
                <a:gd name="T64" fmla="*/ 44 w 60"/>
                <a:gd name="T65" fmla="*/ 55 h 59"/>
                <a:gd name="T66" fmla="*/ 39 w 60"/>
                <a:gd name="T67" fmla="*/ 53 h 59"/>
                <a:gd name="T68" fmla="*/ 37 w 60"/>
                <a:gd name="T69" fmla="*/ 50 h 59"/>
                <a:gd name="T70" fmla="*/ 42 w 60"/>
                <a:gd name="T71" fmla="*/ 52 h 59"/>
                <a:gd name="T72" fmla="*/ 33 w 60"/>
                <a:gd name="T73" fmla="*/ 54 h 59"/>
                <a:gd name="T74" fmla="*/ 41 w 60"/>
                <a:gd name="T75" fmla="*/ 54 h 59"/>
                <a:gd name="T76" fmla="*/ 31 w 60"/>
                <a:gd name="T77" fmla="*/ 50 h 59"/>
                <a:gd name="T78" fmla="*/ 28 w 60"/>
                <a:gd name="T79" fmla="*/ 50 h 59"/>
                <a:gd name="T80" fmla="*/ 31 w 60"/>
                <a:gd name="T81" fmla="*/ 48 h 59"/>
                <a:gd name="T82" fmla="*/ 31 w 60"/>
                <a:gd name="T83" fmla="*/ 47 h 59"/>
                <a:gd name="T84" fmla="*/ 29 w 60"/>
                <a:gd name="T85" fmla="*/ 46 h 59"/>
                <a:gd name="T86" fmla="*/ 29 w 60"/>
                <a:gd name="T87" fmla="*/ 46 h 59"/>
                <a:gd name="T88" fmla="*/ 17 w 60"/>
                <a:gd name="T89" fmla="*/ 40 h 59"/>
                <a:gd name="T90" fmla="*/ 18 w 60"/>
                <a:gd name="T91" fmla="*/ 39 h 59"/>
                <a:gd name="T92" fmla="*/ 17 w 60"/>
                <a:gd name="T93" fmla="*/ 36 h 59"/>
                <a:gd name="T94" fmla="*/ 17 w 60"/>
                <a:gd name="T95" fmla="*/ 39 h 59"/>
                <a:gd name="T96" fmla="*/ 16 w 60"/>
                <a:gd name="T97" fmla="*/ 39 h 59"/>
                <a:gd name="T98" fmla="*/ 14 w 60"/>
                <a:gd name="T99" fmla="*/ 29 h 59"/>
                <a:gd name="T100" fmla="*/ 16 w 60"/>
                <a:gd name="T101" fmla="*/ 33 h 59"/>
                <a:gd name="T102" fmla="*/ 13 w 60"/>
                <a:gd name="T103" fmla="*/ 30 h 59"/>
                <a:gd name="T104" fmla="*/ 8 w 60"/>
                <a:gd name="T105" fmla="*/ 27 h 59"/>
                <a:gd name="T106" fmla="*/ 13 w 60"/>
                <a:gd name="T107" fmla="*/ 27 h 59"/>
                <a:gd name="T108" fmla="*/ 8 w 60"/>
                <a:gd name="T109" fmla="*/ 22 h 59"/>
                <a:gd name="T110" fmla="*/ 11 w 60"/>
                <a:gd name="T111" fmla="*/ 23 h 59"/>
                <a:gd name="T112" fmla="*/ 10 w 60"/>
                <a:gd name="T113" fmla="*/ 21 h 59"/>
                <a:gd name="T114" fmla="*/ 12 w 60"/>
                <a:gd name="T115" fmla="*/ 34 h 59"/>
                <a:gd name="T116" fmla="*/ 8 w 60"/>
                <a:gd name="T117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" h="59">
                  <a:moveTo>
                    <a:pt x="30" y="2"/>
                  </a:moveTo>
                  <a:lnTo>
                    <a:pt x="31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3" y="11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5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7" y="21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8" y="21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4" y="21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3" y="21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28" y="23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5"/>
                  </a:lnTo>
                  <a:lnTo>
                    <a:pt x="29" y="36"/>
                  </a:lnTo>
                  <a:lnTo>
                    <a:pt x="30" y="37"/>
                  </a:lnTo>
                  <a:lnTo>
                    <a:pt x="31" y="39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5" y="42"/>
                  </a:lnTo>
                  <a:lnTo>
                    <a:pt x="36" y="43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38" y="48"/>
                  </a:lnTo>
                  <a:lnTo>
                    <a:pt x="39" y="48"/>
                  </a:lnTo>
                  <a:lnTo>
                    <a:pt x="41" y="49"/>
                  </a:lnTo>
                  <a:lnTo>
                    <a:pt x="41" y="50"/>
                  </a:lnTo>
                  <a:lnTo>
                    <a:pt x="41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7" y="48"/>
                  </a:lnTo>
                  <a:lnTo>
                    <a:pt x="36" y="47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4" y="41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9" y="34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6" y="30"/>
                  </a:lnTo>
                  <a:lnTo>
                    <a:pt x="14" y="29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30" y="2"/>
                  </a:lnTo>
                  <a:close/>
                  <a:moveTo>
                    <a:pt x="49" y="56"/>
                  </a:moveTo>
                  <a:lnTo>
                    <a:pt x="49" y="58"/>
                  </a:lnTo>
                  <a:lnTo>
                    <a:pt x="49" y="59"/>
                  </a:lnTo>
                  <a:lnTo>
                    <a:pt x="50" y="59"/>
                  </a:lnTo>
                  <a:lnTo>
                    <a:pt x="49" y="59"/>
                  </a:lnTo>
                  <a:lnTo>
                    <a:pt x="49" y="58"/>
                  </a:lnTo>
                  <a:lnTo>
                    <a:pt x="47" y="56"/>
                  </a:lnTo>
                  <a:lnTo>
                    <a:pt x="45" y="55"/>
                  </a:lnTo>
                  <a:lnTo>
                    <a:pt x="44" y="55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8" y="53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1" y="53"/>
                  </a:lnTo>
                  <a:lnTo>
                    <a:pt x="42" y="53"/>
                  </a:lnTo>
                  <a:lnTo>
                    <a:pt x="42" y="52"/>
                  </a:lnTo>
                  <a:lnTo>
                    <a:pt x="42" y="53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6"/>
                  </a:lnTo>
                  <a:close/>
                  <a:moveTo>
                    <a:pt x="33" y="54"/>
                  </a:moveTo>
                  <a:lnTo>
                    <a:pt x="35" y="54"/>
                  </a:lnTo>
                  <a:lnTo>
                    <a:pt x="33" y="54"/>
                  </a:lnTo>
                  <a:close/>
                  <a:moveTo>
                    <a:pt x="41" y="54"/>
                  </a:moveTo>
                  <a:lnTo>
                    <a:pt x="42" y="54"/>
                  </a:lnTo>
                  <a:lnTo>
                    <a:pt x="42" y="55"/>
                  </a:lnTo>
                  <a:lnTo>
                    <a:pt x="38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41" y="54"/>
                  </a:lnTo>
                  <a:close/>
                  <a:moveTo>
                    <a:pt x="37" y="50"/>
                  </a:moveTo>
                  <a:lnTo>
                    <a:pt x="37" y="52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7" y="52"/>
                  </a:lnTo>
                  <a:lnTo>
                    <a:pt x="37" y="50"/>
                  </a:lnTo>
                  <a:close/>
                  <a:moveTo>
                    <a:pt x="28" y="49"/>
                  </a:moveTo>
                  <a:lnTo>
                    <a:pt x="28" y="50"/>
                  </a:lnTo>
                  <a:lnTo>
                    <a:pt x="26" y="50"/>
                  </a:lnTo>
                  <a:lnTo>
                    <a:pt x="25" y="50"/>
                  </a:lnTo>
                  <a:lnTo>
                    <a:pt x="26" y="50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8" y="49"/>
                  </a:lnTo>
                  <a:lnTo>
                    <a:pt x="26" y="49"/>
                  </a:lnTo>
                  <a:lnTo>
                    <a:pt x="28" y="49"/>
                  </a:lnTo>
                  <a:close/>
                  <a:moveTo>
                    <a:pt x="32" y="49"/>
                  </a:moveTo>
                  <a:lnTo>
                    <a:pt x="31" y="48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0" y="47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1" y="48"/>
                  </a:lnTo>
                  <a:lnTo>
                    <a:pt x="31" y="47"/>
                  </a:lnTo>
                  <a:lnTo>
                    <a:pt x="32" y="48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6" y="48"/>
                  </a:lnTo>
                  <a:lnTo>
                    <a:pt x="37" y="48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2" y="49"/>
                  </a:lnTo>
                  <a:close/>
                  <a:moveTo>
                    <a:pt x="30" y="47"/>
                  </a:moveTo>
                  <a:lnTo>
                    <a:pt x="29" y="46"/>
                  </a:lnTo>
                  <a:lnTo>
                    <a:pt x="30" y="46"/>
                  </a:lnTo>
                  <a:lnTo>
                    <a:pt x="30" y="44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0" y="47"/>
                  </a:lnTo>
                  <a:close/>
                  <a:moveTo>
                    <a:pt x="29" y="46"/>
                  </a:moveTo>
                  <a:lnTo>
                    <a:pt x="28" y="46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29" y="46"/>
                  </a:lnTo>
                  <a:close/>
                  <a:moveTo>
                    <a:pt x="22" y="41"/>
                  </a:moveTo>
                  <a:lnTo>
                    <a:pt x="23" y="42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22" y="41"/>
                  </a:lnTo>
                  <a:close/>
                  <a:moveTo>
                    <a:pt x="17" y="40"/>
                  </a:moveTo>
                  <a:lnTo>
                    <a:pt x="18" y="40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7" y="40"/>
                  </a:lnTo>
                  <a:close/>
                  <a:moveTo>
                    <a:pt x="18" y="37"/>
                  </a:moveTo>
                  <a:lnTo>
                    <a:pt x="17" y="37"/>
                  </a:lnTo>
                  <a:lnTo>
                    <a:pt x="18" y="37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18" y="39"/>
                  </a:lnTo>
                  <a:lnTo>
                    <a:pt x="18" y="37"/>
                  </a:lnTo>
                  <a:close/>
                  <a:moveTo>
                    <a:pt x="17" y="37"/>
                  </a:moveTo>
                  <a:lnTo>
                    <a:pt x="17" y="36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7" y="36"/>
                  </a:lnTo>
                  <a:lnTo>
                    <a:pt x="17" y="37"/>
                  </a:lnTo>
                  <a:close/>
                  <a:moveTo>
                    <a:pt x="13" y="35"/>
                  </a:moveTo>
                  <a:lnTo>
                    <a:pt x="12" y="35"/>
                  </a:lnTo>
                  <a:lnTo>
                    <a:pt x="13" y="35"/>
                  </a:lnTo>
                  <a:close/>
                  <a:moveTo>
                    <a:pt x="16" y="39"/>
                  </a:moveTo>
                  <a:lnTo>
                    <a:pt x="17" y="39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3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13" y="29"/>
                  </a:moveTo>
                  <a:lnTo>
                    <a:pt x="12" y="28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3" y="30"/>
                  </a:lnTo>
                  <a:lnTo>
                    <a:pt x="13" y="29"/>
                  </a:lnTo>
                  <a:close/>
                  <a:moveTo>
                    <a:pt x="8" y="29"/>
                  </a:moveTo>
                  <a:lnTo>
                    <a:pt x="10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8" y="29"/>
                  </a:lnTo>
                  <a:close/>
                  <a:moveTo>
                    <a:pt x="12" y="27"/>
                  </a:moveTo>
                  <a:lnTo>
                    <a:pt x="11" y="27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3" y="27"/>
                  </a:lnTo>
                  <a:lnTo>
                    <a:pt x="12" y="27"/>
                  </a:lnTo>
                  <a:close/>
                  <a:moveTo>
                    <a:pt x="10" y="28"/>
                  </a:moveTo>
                  <a:lnTo>
                    <a:pt x="8" y="28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10" y="28"/>
                  </a:lnTo>
                  <a:close/>
                  <a:moveTo>
                    <a:pt x="12" y="24"/>
                  </a:moveTo>
                  <a:lnTo>
                    <a:pt x="11" y="23"/>
                  </a:lnTo>
                  <a:lnTo>
                    <a:pt x="11" y="22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2" y="24"/>
                  </a:lnTo>
                  <a:close/>
                  <a:moveTo>
                    <a:pt x="29" y="43"/>
                  </a:moveTo>
                  <a:lnTo>
                    <a:pt x="28" y="43"/>
                  </a:lnTo>
                  <a:lnTo>
                    <a:pt x="29" y="43"/>
                  </a:lnTo>
                  <a:close/>
                  <a:moveTo>
                    <a:pt x="12" y="33"/>
                  </a:moveTo>
                  <a:lnTo>
                    <a:pt x="12" y="34"/>
                  </a:lnTo>
                  <a:lnTo>
                    <a:pt x="12" y="33"/>
                  </a:lnTo>
                  <a:close/>
                  <a:moveTo>
                    <a:pt x="11" y="33"/>
                  </a:moveTo>
                  <a:lnTo>
                    <a:pt x="10" y="33"/>
                  </a:lnTo>
                  <a:lnTo>
                    <a:pt x="11" y="33"/>
                  </a:lnTo>
                  <a:close/>
                  <a:moveTo>
                    <a:pt x="12" y="31"/>
                  </a:moveTo>
                  <a:lnTo>
                    <a:pt x="12" y="33"/>
                  </a:lnTo>
                  <a:lnTo>
                    <a:pt x="12" y="31"/>
                  </a:lnTo>
                  <a:close/>
                  <a:moveTo>
                    <a:pt x="7" y="28"/>
                  </a:moveTo>
                  <a:lnTo>
                    <a:pt x="8" y="28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7" y="2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0" name="Freeform 3269">
              <a:extLst>
                <a:ext uri="{FF2B5EF4-FFF2-40B4-BE49-F238E27FC236}">
                  <a16:creationId xmlns:a16="http://schemas.microsoft.com/office/drawing/2014/main" id="{D79C9F43-5244-E475-DAAA-92FBCC4DB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6" y="1789113"/>
              <a:ext cx="49213" cy="33338"/>
            </a:xfrm>
            <a:custGeom>
              <a:avLst/>
              <a:gdLst>
                <a:gd name="T0" fmla="*/ 1 w 31"/>
                <a:gd name="T1" fmla="*/ 19 h 21"/>
                <a:gd name="T2" fmla="*/ 3 w 31"/>
                <a:gd name="T3" fmla="*/ 17 h 21"/>
                <a:gd name="T4" fmla="*/ 3 w 31"/>
                <a:gd name="T5" fmla="*/ 16 h 21"/>
                <a:gd name="T6" fmla="*/ 1 w 31"/>
                <a:gd name="T7" fmla="*/ 15 h 21"/>
                <a:gd name="T8" fmla="*/ 1 w 31"/>
                <a:gd name="T9" fmla="*/ 13 h 21"/>
                <a:gd name="T10" fmla="*/ 2 w 31"/>
                <a:gd name="T11" fmla="*/ 10 h 21"/>
                <a:gd name="T12" fmla="*/ 0 w 31"/>
                <a:gd name="T13" fmla="*/ 9 h 21"/>
                <a:gd name="T14" fmla="*/ 0 w 31"/>
                <a:gd name="T15" fmla="*/ 8 h 21"/>
                <a:gd name="T16" fmla="*/ 2 w 31"/>
                <a:gd name="T17" fmla="*/ 7 h 21"/>
                <a:gd name="T18" fmla="*/ 6 w 31"/>
                <a:gd name="T19" fmla="*/ 6 h 21"/>
                <a:gd name="T20" fmla="*/ 8 w 31"/>
                <a:gd name="T21" fmla="*/ 7 h 21"/>
                <a:gd name="T22" fmla="*/ 11 w 31"/>
                <a:gd name="T23" fmla="*/ 7 h 21"/>
                <a:gd name="T24" fmla="*/ 12 w 31"/>
                <a:gd name="T25" fmla="*/ 7 h 21"/>
                <a:gd name="T26" fmla="*/ 13 w 31"/>
                <a:gd name="T27" fmla="*/ 4 h 21"/>
                <a:gd name="T28" fmla="*/ 15 w 31"/>
                <a:gd name="T29" fmla="*/ 4 h 21"/>
                <a:gd name="T30" fmla="*/ 18 w 31"/>
                <a:gd name="T31" fmla="*/ 3 h 21"/>
                <a:gd name="T32" fmla="*/ 20 w 31"/>
                <a:gd name="T33" fmla="*/ 4 h 21"/>
                <a:gd name="T34" fmla="*/ 23 w 31"/>
                <a:gd name="T35" fmla="*/ 2 h 21"/>
                <a:gd name="T36" fmla="*/ 25 w 31"/>
                <a:gd name="T37" fmla="*/ 3 h 21"/>
                <a:gd name="T38" fmla="*/ 26 w 31"/>
                <a:gd name="T39" fmla="*/ 1 h 21"/>
                <a:gd name="T40" fmla="*/ 29 w 31"/>
                <a:gd name="T41" fmla="*/ 1 h 21"/>
                <a:gd name="T42" fmla="*/ 29 w 31"/>
                <a:gd name="T43" fmla="*/ 2 h 21"/>
                <a:gd name="T44" fmla="*/ 30 w 31"/>
                <a:gd name="T45" fmla="*/ 4 h 21"/>
                <a:gd name="T46" fmla="*/ 30 w 31"/>
                <a:gd name="T47" fmla="*/ 6 h 21"/>
                <a:gd name="T48" fmla="*/ 30 w 31"/>
                <a:gd name="T49" fmla="*/ 4 h 21"/>
                <a:gd name="T50" fmla="*/ 29 w 31"/>
                <a:gd name="T51" fmla="*/ 7 h 21"/>
                <a:gd name="T52" fmla="*/ 27 w 31"/>
                <a:gd name="T53" fmla="*/ 7 h 21"/>
                <a:gd name="T54" fmla="*/ 26 w 31"/>
                <a:gd name="T55" fmla="*/ 9 h 21"/>
                <a:gd name="T56" fmla="*/ 24 w 31"/>
                <a:gd name="T57" fmla="*/ 10 h 21"/>
                <a:gd name="T58" fmla="*/ 21 w 31"/>
                <a:gd name="T59" fmla="*/ 11 h 21"/>
                <a:gd name="T60" fmla="*/ 23 w 31"/>
                <a:gd name="T61" fmla="*/ 14 h 21"/>
                <a:gd name="T62" fmla="*/ 21 w 31"/>
                <a:gd name="T63" fmla="*/ 16 h 21"/>
                <a:gd name="T64" fmla="*/ 19 w 31"/>
                <a:gd name="T65" fmla="*/ 16 h 21"/>
                <a:gd name="T66" fmla="*/ 19 w 31"/>
                <a:gd name="T67" fmla="*/ 17 h 21"/>
                <a:gd name="T68" fmla="*/ 19 w 31"/>
                <a:gd name="T69" fmla="*/ 19 h 21"/>
                <a:gd name="T70" fmla="*/ 18 w 31"/>
                <a:gd name="T71" fmla="*/ 21 h 21"/>
                <a:gd name="T72" fmla="*/ 14 w 31"/>
                <a:gd name="T73" fmla="*/ 19 h 21"/>
                <a:gd name="T74" fmla="*/ 12 w 31"/>
                <a:gd name="T75" fmla="*/ 19 h 21"/>
                <a:gd name="T76" fmla="*/ 11 w 31"/>
                <a:gd name="T77" fmla="*/ 19 h 21"/>
                <a:gd name="T78" fmla="*/ 9 w 31"/>
                <a:gd name="T79" fmla="*/ 20 h 21"/>
                <a:gd name="T80" fmla="*/ 6 w 31"/>
                <a:gd name="T81" fmla="*/ 19 h 21"/>
                <a:gd name="T82" fmla="*/ 5 w 31"/>
                <a:gd name="T83" fmla="*/ 21 h 21"/>
                <a:gd name="T84" fmla="*/ 2 w 31"/>
                <a:gd name="T8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21">
                  <a:moveTo>
                    <a:pt x="2" y="20"/>
                  </a:moveTo>
                  <a:lnTo>
                    <a:pt x="2" y="19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2" y="2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1" name="Freeform 3270">
              <a:extLst>
                <a:ext uri="{FF2B5EF4-FFF2-40B4-BE49-F238E27FC236}">
                  <a16:creationId xmlns:a16="http://schemas.microsoft.com/office/drawing/2014/main" id="{9817A08E-6C6D-F502-1372-BBCCC413F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1" y="2203451"/>
              <a:ext cx="14288" cy="26988"/>
            </a:xfrm>
            <a:custGeom>
              <a:avLst/>
              <a:gdLst>
                <a:gd name="T0" fmla="*/ 2 w 9"/>
                <a:gd name="T1" fmla="*/ 14 h 17"/>
                <a:gd name="T2" fmla="*/ 2 w 9"/>
                <a:gd name="T3" fmla="*/ 14 h 17"/>
                <a:gd name="T4" fmla="*/ 2 w 9"/>
                <a:gd name="T5" fmla="*/ 13 h 17"/>
                <a:gd name="T6" fmla="*/ 2 w 9"/>
                <a:gd name="T7" fmla="*/ 12 h 17"/>
                <a:gd name="T8" fmla="*/ 2 w 9"/>
                <a:gd name="T9" fmla="*/ 11 h 17"/>
                <a:gd name="T10" fmla="*/ 0 w 9"/>
                <a:gd name="T11" fmla="*/ 11 h 17"/>
                <a:gd name="T12" fmla="*/ 2 w 9"/>
                <a:gd name="T13" fmla="*/ 11 h 17"/>
                <a:gd name="T14" fmla="*/ 0 w 9"/>
                <a:gd name="T15" fmla="*/ 11 h 17"/>
                <a:gd name="T16" fmla="*/ 0 w 9"/>
                <a:gd name="T17" fmla="*/ 9 h 17"/>
                <a:gd name="T18" fmla="*/ 2 w 9"/>
                <a:gd name="T19" fmla="*/ 9 h 17"/>
                <a:gd name="T20" fmla="*/ 0 w 9"/>
                <a:gd name="T21" fmla="*/ 8 h 17"/>
                <a:gd name="T22" fmla="*/ 2 w 9"/>
                <a:gd name="T23" fmla="*/ 7 h 17"/>
                <a:gd name="T24" fmla="*/ 0 w 9"/>
                <a:gd name="T25" fmla="*/ 7 h 17"/>
                <a:gd name="T26" fmla="*/ 2 w 9"/>
                <a:gd name="T27" fmla="*/ 7 h 17"/>
                <a:gd name="T28" fmla="*/ 2 w 9"/>
                <a:gd name="T29" fmla="*/ 8 h 17"/>
                <a:gd name="T30" fmla="*/ 2 w 9"/>
                <a:gd name="T31" fmla="*/ 7 h 17"/>
                <a:gd name="T32" fmla="*/ 2 w 9"/>
                <a:gd name="T33" fmla="*/ 6 h 17"/>
                <a:gd name="T34" fmla="*/ 2 w 9"/>
                <a:gd name="T35" fmla="*/ 7 h 17"/>
                <a:gd name="T36" fmla="*/ 3 w 9"/>
                <a:gd name="T37" fmla="*/ 7 h 17"/>
                <a:gd name="T38" fmla="*/ 3 w 9"/>
                <a:gd name="T39" fmla="*/ 6 h 17"/>
                <a:gd name="T40" fmla="*/ 3 w 9"/>
                <a:gd name="T41" fmla="*/ 5 h 17"/>
                <a:gd name="T42" fmla="*/ 3 w 9"/>
                <a:gd name="T43" fmla="*/ 3 h 17"/>
                <a:gd name="T44" fmla="*/ 3 w 9"/>
                <a:gd name="T45" fmla="*/ 5 h 17"/>
                <a:gd name="T46" fmla="*/ 3 w 9"/>
                <a:gd name="T47" fmla="*/ 3 h 17"/>
                <a:gd name="T48" fmla="*/ 3 w 9"/>
                <a:gd name="T49" fmla="*/ 2 h 17"/>
                <a:gd name="T50" fmla="*/ 4 w 9"/>
                <a:gd name="T51" fmla="*/ 2 h 17"/>
                <a:gd name="T52" fmla="*/ 4 w 9"/>
                <a:gd name="T53" fmla="*/ 1 h 17"/>
                <a:gd name="T54" fmla="*/ 5 w 9"/>
                <a:gd name="T55" fmla="*/ 1 h 17"/>
                <a:gd name="T56" fmla="*/ 5 w 9"/>
                <a:gd name="T57" fmla="*/ 0 h 17"/>
                <a:gd name="T58" fmla="*/ 6 w 9"/>
                <a:gd name="T59" fmla="*/ 0 h 17"/>
                <a:gd name="T60" fmla="*/ 8 w 9"/>
                <a:gd name="T61" fmla="*/ 0 h 17"/>
                <a:gd name="T62" fmla="*/ 8 w 9"/>
                <a:gd name="T63" fmla="*/ 1 h 17"/>
                <a:gd name="T64" fmla="*/ 8 w 9"/>
                <a:gd name="T65" fmla="*/ 2 h 17"/>
                <a:gd name="T66" fmla="*/ 8 w 9"/>
                <a:gd name="T67" fmla="*/ 2 h 17"/>
                <a:gd name="T68" fmla="*/ 9 w 9"/>
                <a:gd name="T69" fmla="*/ 2 h 17"/>
                <a:gd name="T70" fmla="*/ 9 w 9"/>
                <a:gd name="T71" fmla="*/ 3 h 17"/>
                <a:gd name="T72" fmla="*/ 9 w 9"/>
                <a:gd name="T73" fmla="*/ 5 h 17"/>
                <a:gd name="T74" fmla="*/ 8 w 9"/>
                <a:gd name="T75" fmla="*/ 5 h 17"/>
                <a:gd name="T76" fmla="*/ 9 w 9"/>
                <a:gd name="T77" fmla="*/ 5 h 17"/>
                <a:gd name="T78" fmla="*/ 8 w 9"/>
                <a:gd name="T79" fmla="*/ 5 h 17"/>
                <a:gd name="T80" fmla="*/ 8 w 9"/>
                <a:gd name="T81" fmla="*/ 6 h 17"/>
                <a:gd name="T82" fmla="*/ 8 w 9"/>
                <a:gd name="T83" fmla="*/ 7 h 17"/>
                <a:gd name="T84" fmla="*/ 8 w 9"/>
                <a:gd name="T85" fmla="*/ 8 h 17"/>
                <a:gd name="T86" fmla="*/ 8 w 9"/>
                <a:gd name="T87" fmla="*/ 9 h 17"/>
                <a:gd name="T88" fmla="*/ 9 w 9"/>
                <a:gd name="T89" fmla="*/ 9 h 17"/>
                <a:gd name="T90" fmla="*/ 9 w 9"/>
                <a:gd name="T91" fmla="*/ 11 h 17"/>
                <a:gd name="T92" fmla="*/ 9 w 9"/>
                <a:gd name="T93" fmla="*/ 12 h 17"/>
                <a:gd name="T94" fmla="*/ 9 w 9"/>
                <a:gd name="T95" fmla="*/ 13 h 17"/>
                <a:gd name="T96" fmla="*/ 9 w 9"/>
                <a:gd name="T97" fmla="*/ 14 h 17"/>
                <a:gd name="T98" fmla="*/ 8 w 9"/>
                <a:gd name="T99" fmla="*/ 14 h 17"/>
                <a:gd name="T100" fmla="*/ 8 w 9"/>
                <a:gd name="T101" fmla="*/ 14 h 17"/>
                <a:gd name="T102" fmla="*/ 8 w 9"/>
                <a:gd name="T103" fmla="*/ 15 h 17"/>
                <a:gd name="T104" fmla="*/ 8 w 9"/>
                <a:gd name="T105" fmla="*/ 15 h 17"/>
                <a:gd name="T106" fmla="*/ 8 w 9"/>
                <a:gd name="T107" fmla="*/ 17 h 17"/>
                <a:gd name="T108" fmla="*/ 6 w 9"/>
                <a:gd name="T109" fmla="*/ 17 h 17"/>
                <a:gd name="T110" fmla="*/ 8 w 9"/>
                <a:gd name="T111" fmla="*/ 17 h 17"/>
                <a:gd name="T112" fmla="*/ 8 w 9"/>
                <a:gd name="T113" fmla="*/ 15 h 17"/>
                <a:gd name="T114" fmla="*/ 6 w 9"/>
                <a:gd name="T115" fmla="*/ 15 h 17"/>
                <a:gd name="T116" fmla="*/ 5 w 9"/>
                <a:gd name="T117" fmla="*/ 17 h 17"/>
                <a:gd name="T118" fmla="*/ 4 w 9"/>
                <a:gd name="T119" fmla="*/ 17 h 17"/>
                <a:gd name="T120" fmla="*/ 3 w 9"/>
                <a:gd name="T121" fmla="*/ 17 h 17"/>
                <a:gd name="T122" fmla="*/ 2 w 9"/>
                <a:gd name="T12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" h="17">
                  <a:moveTo>
                    <a:pt x="2" y="14"/>
                  </a:moveTo>
                  <a:lnTo>
                    <a:pt x="2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8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2" name="Freeform 3271">
              <a:extLst>
                <a:ext uri="{FF2B5EF4-FFF2-40B4-BE49-F238E27FC236}">
                  <a16:creationId xmlns:a16="http://schemas.microsoft.com/office/drawing/2014/main" id="{4A864AE7-9EEE-79BA-869C-B07B541C18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3026" y="2093913"/>
              <a:ext cx="334963" cy="276225"/>
            </a:xfrm>
            <a:custGeom>
              <a:avLst/>
              <a:gdLst>
                <a:gd name="T0" fmla="*/ 168 w 211"/>
                <a:gd name="T1" fmla="*/ 88 h 174"/>
                <a:gd name="T2" fmla="*/ 174 w 211"/>
                <a:gd name="T3" fmla="*/ 95 h 174"/>
                <a:gd name="T4" fmla="*/ 184 w 211"/>
                <a:gd name="T5" fmla="*/ 105 h 174"/>
                <a:gd name="T6" fmla="*/ 201 w 211"/>
                <a:gd name="T7" fmla="*/ 107 h 174"/>
                <a:gd name="T8" fmla="*/ 211 w 211"/>
                <a:gd name="T9" fmla="*/ 115 h 174"/>
                <a:gd name="T10" fmla="*/ 205 w 211"/>
                <a:gd name="T11" fmla="*/ 133 h 174"/>
                <a:gd name="T12" fmla="*/ 189 w 211"/>
                <a:gd name="T13" fmla="*/ 141 h 174"/>
                <a:gd name="T14" fmla="*/ 170 w 211"/>
                <a:gd name="T15" fmla="*/ 146 h 174"/>
                <a:gd name="T16" fmla="*/ 149 w 211"/>
                <a:gd name="T17" fmla="*/ 150 h 174"/>
                <a:gd name="T18" fmla="*/ 134 w 211"/>
                <a:gd name="T19" fmla="*/ 160 h 174"/>
                <a:gd name="T20" fmla="*/ 120 w 211"/>
                <a:gd name="T21" fmla="*/ 166 h 174"/>
                <a:gd name="T22" fmla="*/ 100 w 211"/>
                <a:gd name="T23" fmla="*/ 163 h 174"/>
                <a:gd name="T24" fmla="*/ 90 w 211"/>
                <a:gd name="T25" fmla="*/ 162 h 174"/>
                <a:gd name="T26" fmla="*/ 85 w 211"/>
                <a:gd name="T27" fmla="*/ 168 h 174"/>
                <a:gd name="T28" fmla="*/ 83 w 211"/>
                <a:gd name="T29" fmla="*/ 172 h 174"/>
                <a:gd name="T30" fmla="*/ 79 w 211"/>
                <a:gd name="T31" fmla="*/ 168 h 174"/>
                <a:gd name="T32" fmla="*/ 74 w 211"/>
                <a:gd name="T33" fmla="*/ 158 h 174"/>
                <a:gd name="T34" fmla="*/ 69 w 211"/>
                <a:gd name="T35" fmla="*/ 151 h 174"/>
                <a:gd name="T36" fmla="*/ 65 w 211"/>
                <a:gd name="T37" fmla="*/ 142 h 174"/>
                <a:gd name="T38" fmla="*/ 60 w 211"/>
                <a:gd name="T39" fmla="*/ 137 h 174"/>
                <a:gd name="T40" fmla="*/ 54 w 211"/>
                <a:gd name="T41" fmla="*/ 133 h 174"/>
                <a:gd name="T42" fmla="*/ 49 w 211"/>
                <a:gd name="T43" fmla="*/ 127 h 174"/>
                <a:gd name="T44" fmla="*/ 47 w 211"/>
                <a:gd name="T45" fmla="*/ 119 h 174"/>
                <a:gd name="T46" fmla="*/ 46 w 211"/>
                <a:gd name="T47" fmla="*/ 112 h 174"/>
                <a:gd name="T48" fmla="*/ 44 w 211"/>
                <a:gd name="T49" fmla="*/ 105 h 174"/>
                <a:gd name="T50" fmla="*/ 41 w 211"/>
                <a:gd name="T51" fmla="*/ 98 h 174"/>
                <a:gd name="T52" fmla="*/ 34 w 211"/>
                <a:gd name="T53" fmla="*/ 90 h 174"/>
                <a:gd name="T54" fmla="*/ 26 w 211"/>
                <a:gd name="T55" fmla="*/ 83 h 174"/>
                <a:gd name="T56" fmla="*/ 25 w 211"/>
                <a:gd name="T57" fmla="*/ 76 h 174"/>
                <a:gd name="T58" fmla="*/ 18 w 211"/>
                <a:gd name="T59" fmla="*/ 65 h 174"/>
                <a:gd name="T60" fmla="*/ 10 w 211"/>
                <a:gd name="T61" fmla="*/ 53 h 174"/>
                <a:gd name="T62" fmla="*/ 4 w 211"/>
                <a:gd name="T63" fmla="*/ 47 h 174"/>
                <a:gd name="T64" fmla="*/ 1 w 211"/>
                <a:gd name="T65" fmla="*/ 45 h 174"/>
                <a:gd name="T66" fmla="*/ 3 w 211"/>
                <a:gd name="T67" fmla="*/ 35 h 174"/>
                <a:gd name="T68" fmla="*/ 15 w 211"/>
                <a:gd name="T69" fmla="*/ 34 h 174"/>
                <a:gd name="T70" fmla="*/ 26 w 211"/>
                <a:gd name="T71" fmla="*/ 26 h 174"/>
                <a:gd name="T72" fmla="*/ 32 w 211"/>
                <a:gd name="T73" fmla="*/ 18 h 174"/>
                <a:gd name="T74" fmla="*/ 34 w 211"/>
                <a:gd name="T75" fmla="*/ 4 h 174"/>
                <a:gd name="T76" fmla="*/ 53 w 211"/>
                <a:gd name="T77" fmla="*/ 1 h 174"/>
                <a:gd name="T78" fmla="*/ 67 w 211"/>
                <a:gd name="T79" fmla="*/ 7 h 174"/>
                <a:gd name="T80" fmla="*/ 78 w 211"/>
                <a:gd name="T81" fmla="*/ 14 h 174"/>
                <a:gd name="T82" fmla="*/ 86 w 211"/>
                <a:gd name="T83" fmla="*/ 24 h 174"/>
                <a:gd name="T84" fmla="*/ 100 w 211"/>
                <a:gd name="T85" fmla="*/ 33 h 174"/>
                <a:gd name="T86" fmla="*/ 112 w 211"/>
                <a:gd name="T87" fmla="*/ 35 h 174"/>
                <a:gd name="T88" fmla="*/ 127 w 211"/>
                <a:gd name="T89" fmla="*/ 37 h 174"/>
                <a:gd name="T90" fmla="*/ 140 w 211"/>
                <a:gd name="T91" fmla="*/ 41 h 174"/>
                <a:gd name="T92" fmla="*/ 143 w 211"/>
                <a:gd name="T93" fmla="*/ 50 h 174"/>
                <a:gd name="T94" fmla="*/ 143 w 211"/>
                <a:gd name="T95" fmla="*/ 53 h 174"/>
                <a:gd name="T96" fmla="*/ 147 w 211"/>
                <a:gd name="T97" fmla="*/ 55 h 174"/>
                <a:gd name="T98" fmla="*/ 152 w 211"/>
                <a:gd name="T99" fmla="*/ 59 h 174"/>
                <a:gd name="T100" fmla="*/ 156 w 211"/>
                <a:gd name="T101" fmla="*/ 65 h 174"/>
                <a:gd name="T102" fmla="*/ 156 w 211"/>
                <a:gd name="T103" fmla="*/ 71 h 174"/>
                <a:gd name="T104" fmla="*/ 159 w 211"/>
                <a:gd name="T105" fmla="*/ 76 h 174"/>
                <a:gd name="T106" fmla="*/ 162 w 211"/>
                <a:gd name="T107" fmla="*/ 83 h 174"/>
                <a:gd name="T108" fmla="*/ 74 w 211"/>
                <a:gd name="T109" fmla="*/ 169 h 174"/>
                <a:gd name="T110" fmla="*/ 74 w 211"/>
                <a:gd name="T111" fmla="*/ 169 h 174"/>
                <a:gd name="T112" fmla="*/ 152 w 211"/>
                <a:gd name="T113" fmla="*/ 56 h 174"/>
                <a:gd name="T114" fmla="*/ 25 w 211"/>
                <a:gd name="T115" fmla="*/ 77 h 174"/>
                <a:gd name="T116" fmla="*/ 24 w 211"/>
                <a:gd name="T117" fmla="*/ 76 h 174"/>
                <a:gd name="T118" fmla="*/ 19 w 211"/>
                <a:gd name="T119" fmla="*/ 7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1" h="174">
                  <a:moveTo>
                    <a:pt x="164" y="83"/>
                  </a:moveTo>
                  <a:lnTo>
                    <a:pt x="165" y="86"/>
                  </a:lnTo>
                  <a:lnTo>
                    <a:pt x="166" y="86"/>
                  </a:lnTo>
                  <a:lnTo>
                    <a:pt x="167" y="86"/>
                  </a:lnTo>
                  <a:lnTo>
                    <a:pt x="168" y="86"/>
                  </a:lnTo>
                  <a:lnTo>
                    <a:pt x="168" y="87"/>
                  </a:lnTo>
                  <a:lnTo>
                    <a:pt x="170" y="86"/>
                  </a:lnTo>
                  <a:lnTo>
                    <a:pt x="170" y="86"/>
                  </a:lnTo>
                  <a:lnTo>
                    <a:pt x="170" y="86"/>
                  </a:lnTo>
                  <a:lnTo>
                    <a:pt x="170" y="87"/>
                  </a:lnTo>
                  <a:lnTo>
                    <a:pt x="168" y="87"/>
                  </a:lnTo>
                  <a:lnTo>
                    <a:pt x="168" y="88"/>
                  </a:lnTo>
                  <a:lnTo>
                    <a:pt x="168" y="89"/>
                  </a:lnTo>
                  <a:lnTo>
                    <a:pt x="170" y="89"/>
                  </a:lnTo>
                  <a:lnTo>
                    <a:pt x="170" y="89"/>
                  </a:lnTo>
                  <a:lnTo>
                    <a:pt x="171" y="89"/>
                  </a:lnTo>
                  <a:lnTo>
                    <a:pt x="171" y="90"/>
                  </a:lnTo>
                  <a:lnTo>
                    <a:pt x="171" y="92"/>
                  </a:lnTo>
                  <a:lnTo>
                    <a:pt x="171" y="93"/>
                  </a:lnTo>
                  <a:lnTo>
                    <a:pt x="172" y="93"/>
                  </a:lnTo>
                  <a:lnTo>
                    <a:pt x="172" y="94"/>
                  </a:lnTo>
                  <a:lnTo>
                    <a:pt x="173" y="94"/>
                  </a:lnTo>
                  <a:lnTo>
                    <a:pt x="173" y="95"/>
                  </a:lnTo>
                  <a:lnTo>
                    <a:pt x="174" y="95"/>
                  </a:lnTo>
                  <a:lnTo>
                    <a:pt x="174" y="96"/>
                  </a:lnTo>
                  <a:lnTo>
                    <a:pt x="174" y="98"/>
                  </a:lnTo>
                  <a:lnTo>
                    <a:pt x="176" y="98"/>
                  </a:lnTo>
                  <a:lnTo>
                    <a:pt x="176" y="99"/>
                  </a:lnTo>
                  <a:lnTo>
                    <a:pt x="177" y="99"/>
                  </a:lnTo>
                  <a:lnTo>
                    <a:pt x="177" y="100"/>
                  </a:lnTo>
                  <a:lnTo>
                    <a:pt x="178" y="101"/>
                  </a:lnTo>
                  <a:lnTo>
                    <a:pt x="179" y="102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5" y="105"/>
                  </a:lnTo>
                  <a:lnTo>
                    <a:pt x="188" y="105"/>
                  </a:lnTo>
                  <a:lnTo>
                    <a:pt x="189" y="106"/>
                  </a:lnTo>
                  <a:lnTo>
                    <a:pt x="190" y="106"/>
                  </a:lnTo>
                  <a:lnTo>
                    <a:pt x="191" y="106"/>
                  </a:lnTo>
                  <a:lnTo>
                    <a:pt x="192" y="106"/>
                  </a:lnTo>
                  <a:lnTo>
                    <a:pt x="195" y="106"/>
                  </a:lnTo>
                  <a:lnTo>
                    <a:pt x="196" y="106"/>
                  </a:lnTo>
                  <a:lnTo>
                    <a:pt x="197" y="107"/>
                  </a:lnTo>
                  <a:lnTo>
                    <a:pt x="198" y="107"/>
                  </a:lnTo>
                  <a:lnTo>
                    <a:pt x="198" y="107"/>
                  </a:lnTo>
                  <a:lnTo>
                    <a:pt x="201" y="107"/>
                  </a:lnTo>
                  <a:lnTo>
                    <a:pt x="202" y="107"/>
                  </a:lnTo>
                  <a:lnTo>
                    <a:pt x="203" y="107"/>
                  </a:lnTo>
                  <a:lnTo>
                    <a:pt x="204" y="108"/>
                  </a:lnTo>
                  <a:lnTo>
                    <a:pt x="207" y="108"/>
                  </a:lnTo>
                  <a:lnTo>
                    <a:pt x="207" y="107"/>
                  </a:lnTo>
                  <a:lnTo>
                    <a:pt x="208" y="108"/>
                  </a:lnTo>
                  <a:lnTo>
                    <a:pt x="209" y="109"/>
                  </a:lnTo>
                  <a:lnTo>
                    <a:pt x="209" y="111"/>
                  </a:lnTo>
                  <a:lnTo>
                    <a:pt x="210" y="112"/>
                  </a:lnTo>
                  <a:lnTo>
                    <a:pt x="211" y="113"/>
                  </a:lnTo>
                  <a:lnTo>
                    <a:pt x="211" y="114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0" y="117"/>
                  </a:lnTo>
                  <a:lnTo>
                    <a:pt x="210" y="119"/>
                  </a:lnTo>
                  <a:lnTo>
                    <a:pt x="210" y="120"/>
                  </a:lnTo>
                  <a:lnTo>
                    <a:pt x="209" y="121"/>
                  </a:lnTo>
                  <a:lnTo>
                    <a:pt x="209" y="124"/>
                  </a:lnTo>
                  <a:lnTo>
                    <a:pt x="208" y="125"/>
                  </a:lnTo>
                  <a:lnTo>
                    <a:pt x="208" y="127"/>
                  </a:lnTo>
                  <a:lnTo>
                    <a:pt x="207" y="129"/>
                  </a:lnTo>
                  <a:lnTo>
                    <a:pt x="207" y="131"/>
                  </a:lnTo>
                  <a:lnTo>
                    <a:pt x="207" y="132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4" y="136"/>
                  </a:lnTo>
                  <a:lnTo>
                    <a:pt x="203" y="137"/>
                  </a:lnTo>
                  <a:lnTo>
                    <a:pt x="202" y="137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7" y="139"/>
                  </a:lnTo>
                  <a:lnTo>
                    <a:pt x="196" y="139"/>
                  </a:lnTo>
                  <a:lnTo>
                    <a:pt x="193" y="141"/>
                  </a:lnTo>
                  <a:lnTo>
                    <a:pt x="192" y="141"/>
                  </a:lnTo>
                  <a:lnTo>
                    <a:pt x="190" y="141"/>
                  </a:lnTo>
                  <a:lnTo>
                    <a:pt x="189" y="141"/>
                  </a:lnTo>
                  <a:lnTo>
                    <a:pt x="186" y="142"/>
                  </a:lnTo>
                  <a:lnTo>
                    <a:pt x="185" y="143"/>
                  </a:lnTo>
                  <a:lnTo>
                    <a:pt x="183" y="143"/>
                  </a:lnTo>
                  <a:lnTo>
                    <a:pt x="182" y="144"/>
                  </a:lnTo>
                  <a:lnTo>
                    <a:pt x="179" y="144"/>
                  </a:lnTo>
                  <a:lnTo>
                    <a:pt x="178" y="145"/>
                  </a:lnTo>
                  <a:lnTo>
                    <a:pt x="176" y="145"/>
                  </a:lnTo>
                  <a:lnTo>
                    <a:pt x="174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67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2" y="148"/>
                  </a:lnTo>
                  <a:lnTo>
                    <a:pt x="161" y="148"/>
                  </a:lnTo>
                  <a:lnTo>
                    <a:pt x="159" y="149"/>
                  </a:lnTo>
                  <a:lnTo>
                    <a:pt x="158" y="149"/>
                  </a:lnTo>
                  <a:lnTo>
                    <a:pt x="155" y="149"/>
                  </a:lnTo>
                  <a:lnTo>
                    <a:pt x="154" y="149"/>
                  </a:lnTo>
                  <a:lnTo>
                    <a:pt x="153" y="149"/>
                  </a:lnTo>
                  <a:lnTo>
                    <a:pt x="151" y="149"/>
                  </a:lnTo>
                  <a:lnTo>
                    <a:pt x="149" y="150"/>
                  </a:lnTo>
                  <a:lnTo>
                    <a:pt x="147" y="150"/>
                  </a:lnTo>
                  <a:lnTo>
                    <a:pt x="146" y="150"/>
                  </a:lnTo>
                  <a:lnTo>
                    <a:pt x="145" y="150"/>
                  </a:lnTo>
                  <a:lnTo>
                    <a:pt x="145" y="151"/>
                  </a:lnTo>
                  <a:lnTo>
                    <a:pt x="143" y="151"/>
                  </a:lnTo>
                  <a:lnTo>
                    <a:pt x="141" y="152"/>
                  </a:lnTo>
                  <a:lnTo>
                    <a:pt x="141" y="154"/>
                  </a:lnTo>
                  <a:lnTo>
                    <a:pt x="139" y="155"/>
                  </a:lnTo>
                  <a:lnTo>
                    <a:pt x="137" y="155"/>
                  </a:lnTo>
                  <a:lnTo>
                    <a:pt x="136" y="156"/>
                  </a:lnTo>
                  <a:lnTo>
                    <a:pt x="135" y="157"/>
                  </a:lnTo>
                  <a:lnTo>
                    <a:pt x="134" y="160"/>
                  </a:lnTo>
                  <a:lnTo>
                    <a:pt x="133" y="162"/>
                  </a:lnTo>
                  <a:lnTo>
                    <a:pt x="131" y="163"/>
                  </a:lnTo>
                  <a:lnTo>
                    <a:pt x="130" y="164"/>
                  </a:lnTo>
                  <a:lnTo>
                    <a:pt x="130" y="167"/>
                  </a:lnTo>
                  <a:lnTo>
                    <a:pt x="129" y="167"/>
                  </a:lnTo>
                  <a:lnTo>
                    <a:pt x="128" y="168"/>
                  </a:lnTo>
                  <a:lnTo>
                    <a:pt x="127" y="168"/>
                  </a:lnTo>
                  <a:lnTo>
                    <a:pt x="124" y="168"/>
                  </a:lnTo>
                  <a:lnTo>
                    <a:pt x="124" y="167"/>
                  </a:lnTo>
                  <a:lnTo>
                    <a:pt x="123" y="166"/>
                  </a:lnTo>
                  <a:lnTo>
                    <a:pt x="122" y="164"/>
                  </a:lnTo>
                  <a:lnTo>
                    <a:pt x="120" y="166"/>
                  </a:lnTo>
                  <a:lnTo>
                    <a:pt x="118" y="166"/>
                  </a:lnTo>
                  <a:lnTo>
                    <a:pt x="115" y="166"/>
                  </a:lnTo>
                  <a:lnTo>
                    <a:pt x="114" y="164"/>
                  </a:lnTo>
                  <a:lnTo>
                    <a:pt x="112" y="164"/>
                  </a:lnTo>
                  <a:lnTo>
                    <a:pt x="110" y="164"/>
                  </a:lnTo>
                  <a:lnTo>
                    <a:pt x="109" y="164"/>
                  </a:lnTo>
                  <a:lnTo>
                    <a:pt x="108" y="163"/>
                  </a:lnTo>
                  <a:lnTo>
                    <a:pt x="106" y="163"/>
                  </a:lnTo>
                  <a:lnTo>
                    <a:pt x="105" y="163"/>
                  </a:lnTo>
                  <a:lnTo>
                    <a:pt x="104" y="163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9" y="163"/>
                  </a:lnTo>
                  <a:lnTo>
                    <a:pt x="98" y="163"/>
                  </a:lnTo>
                  <a:lnTo>
                    <a:pt x="97" y="163"/>
                  </a:lnTo>
                  <a:lnTo>
                    <a:pt x="96" y="163"/>
                  </a:lnTo>
                  <a:lnTo>
                    <a:pt x="96" y="164"/>
                  </a:lnTo>
                  <a:lnTo>
                    <a:pt x="94" y="163"/>
                  </a:lnTo>
                  <a:lnTo>
                    <a:pt x="94" y="164"/>
                  </a:lnTo>
                  <a:lnTo>
                    <a:pt x="93" y="164"/>
                  </a:lnTo>
                  <a:lnTo>
                    <a:pt x="92" y="164"/>
                  </a:lnTo>
                  <a:lnTo>
                    <a:pt x="91" y="163"/>
                  </a:lnTo>
                  <a:lnTo>
                    <a:pt x="91" y="162"/>
                  </a:lnTo>
                  <a:lnTo>
                    <a:pt x="90" y="162"/>
                  </a:lnTo>
                  <a:lnTo>
                    <a:pt x="88" y="162"/>
                  </a:lnTo>
                  <a:lnTo>
                    <a:pt x="87" y="163"/>
                  </a:lnTo>
                  <a:lnTo>
                    <a:pt x="86" y="163"/>
                  </a:lnTo>
                  <a:lnTo>
                    <a:pt x="86" y="164"/>
                  </a:lnTo>
                  <a:lnTo>
                    <a:pt x="87" y="164"/>
                  </a:lnTo>
                  <a:lnTo>
                    <a:pt x="87" y="166"/>
                  </a:lnTo>
                  <a:lnTo>
                    <a:pt x="86" y="166"/>
                  </a:lnTo>
                  <a:lnTo>
                    <a:pt x="86" y="167"/>
                  </a:lnTo>
                  <a:lnTo>
                    <a:pt x="85" y="167"/>
                  </a:lnTo>
                  <a:lnTo>
                    <a:pt x="86" y="167"/>
                  </a:lnTo>
                  <a:lnTo>
                    <a:pt x="86" y="168"/>
                  </a:lnTo>
                  <a:lnTo>
                    <a:pt x="85" y="168"/>
                  </a:lnTo>
                  <a:lnTo>
                    <a:pt x="85" y="169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6" y="170"/>
                  </a:lnTo>
                  <a:lnTo>
                    <a:pt x="85" y="170"/>
                  </a:lnTo>
                  <a:lnTo>
                    <a:pt x="85" y="172"/>
                  </a:lnTo>
                  <a:lnTo>
                    <a:pt x="84" y="172"/>
                  </a:lnTo>
                  <a:lnTo>
                    <a:pt x="84" y="173"/>
                  </a:lnTo>
                  <a:lnTo>
                    <a:pt x="84" y="173"/>
                  </a:lnTo>
                  <a:lnTo>
                    <a:pt x="84" y="174"/>
                  </a:lnTo>
                  <a:lnTo>
                    <a:pt x="84" y="173"/>
                  </a:lnTo>
                  <a:lnTo>
                    <a:pt x="83" y="172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1" y="169"/>
                  </a:lnTo>
                  <a:lnTo>
                    <a:pt x="81" y="169"/>
                  </a:lnTo>
                  <a:lnTo>
                    <a:pt x="80" y="169"/>
                  </a:lnTo>
                  <a:lnTo>
                    <a:pt x="81" y="169"/>
                  </a:lnTo>
                  <a:lnTo>
                    <a:pt x="80" y="168"/>
                  </a:lnTo>
                  <a:lnTo>
                    <a:pt x="80" y="167"/>
                  </a:lnTo>
                  <a:lnTo>
                    <a:pt x="79" y="167"/>
                  </a:lnTo>
                  <a:lnTo>
                    <a:pt x="79" y="166"/>
                  </a:lnTo>
                  <a:lnTo>
                    <a:pt x="79" y="167"/>
                  </a:lnTo>
                  <a:lnTo>
                    <a:pt x="79" y="168"/>
                  </a:lnTo>
                  <a:lnTo>
                    <a:pt x="79" y="167"/>
                  </a:lnTo>
                  <a:lnTo>
                    <a:pt x="79" y="166"/>
                  </a:lnTo>
                  <a:lnTo>
                    <a:pt x="79" y="164"/>
                  </a:lnTo>
                  <a:lnTo>
                    <a:pt x="78" y="164"/>
                  </a:lnTo>
                  <a:lnTo>
                    <a:pt x="78" y="163"/>
                  </a:lnTo>
                  <a:lnTo>
                    <a:pt x="78" y="162"/>
                  </a:lnTo>
                  <a:lnTo>
                    <a:pt x="77" y="162"/>
                  </a:lnTo>
                  <a:lnTo>
                    <a:pt x="77" y="161"/>
                  </a:lnTo>
                  <a:lnTo>
                    <a:pt x="75" y="161"/>
                  </a:lnTo>
                  <a:lnTo>
                    <a:pt x="75" y="160"/>
                  </a:lnTo>
                  <a:lnTo>
                    <a:pt x="74" y="160"/>
                  </a:lnTo>
                  <a:lnTo>
                    <a:pt x="74" y="158"/>
                  </a:lnTo>
                  <a:lnTo>
                    <a:pt x="73" y="158"/>
                  </a:lnTo>
                  <a:lnTo>
                    <a:pt x="72" y="158"/>
                  </a:lnTo>
                  <a:lnTo>
                    <a:pt x="72" y="157"/>
                  </a:lnTo>
                  <a:lnTo>
                    <a:pt x="72" y="156"/>
                  </a:lnTo>
                  <a:lnTo>
                    <a:pt x="71" y="156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8" y="151"/>
                  </a:lnTo>
                  <a:lnTo>
                    <a:pt x="68" y="150"/>
                  </a:lnTo>
                  <a:lnTo>
                    <a:pt x="67" y="150"/>
                  </a:lnTo>
                  <a:lnTo>
                    <a:pt x="67" y="149"/>
                  </a:lnTo>
                  <a:lnTo>
                    <a:pt x="67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5"/>
                  </a:lnTo>
                  <a:lnTo>
                    <a:pt x="66" y="144"/>
                  </a:lnTo>
                  <a:lnTo>
                    <a:pt x="65" y="144"/>
                  </a:lnTo>
                  <a:lnTo>
                    <a:pt x="65" y="143"/>
                  </a:lnTo>
                  <a:lnTo>
                    <a:pt x="65" y="142"/>
                  </a:lnTo>
                  <a:lnTo>
                    <a:pt x="63" y="142"/>
                  </a:lnTo>
                  <a:lnTo>
                    <a:pt x="63" y="141"/>
                  </a:lnTo>
                  <a:lnTo>
                    <a:pt x="65" y="141"/>
                  </a:lnTo>
                  <a:lnTo>
                    <a:pt x="63" y="141"/>
                  </a:lnTo>
                  <a:lnTo>
                    <a:pt x="65" y="141"/>
                  </a:lnTo>
                  <a:lnTo>
                    <a:pt x="63" y="141"/>
                  </a:lnTo>
                  <a:lnTo>
                    <a:pt x="62" y="141"/>
                  </a:lnTo>
                  <a:lnTo>
                    <a:pt x="62" y="139"/>
                  </a:lnTo>
                  <a:lnTo>
                    <a:pt x="62" y="138"/>
                  </a:lnTo>
                  <a:lnTo>
                    <a:pt x="61" y="138"/>
                  </a:lnTo>
                  <a:lnTo>
                    <a:pt x="60" y="138"/>
                  </a:lnTo>
                  <a:lnTo>
                    <a:pt x="60" y="137"/>
                  </a:lnTo>
                  <a:lnTo>
                    <a:pt x="60" y="136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7" y="135"/>
                  </a:lnTo>
                  <a:lnTo>
                    <a:pt x="56" y="135"/>
                  </a:lnTo>
                  <a:lnTo>
                    <a:pt x="56" y="133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4" y="132"/>
                  </a:lnTo>
                  <a:lnTo>
                    <a:pt x="54" y="133"/>
                  </a:lnTo>
                  <a:lnTo>
                    <a:pt x="55" y="133"/>
                  </a:lnTo>
                  <a:lnTo>
                    <a:pt x="54" y="133"/>
                  </a:lnTo>
                  <a:lnTo>
                    <a:pt x="54" y="132"/>
                  </a:lnTo>
                  <a:lnTo>
                    <a:pt x="53" y="132"/>
                  </a:lnTo>
                  <a:lnTo>
                    <a:pt x="52" y="131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29"/>
                  </a:lnTo>
                  <a:lnTo>
                    <a:pt x="50" y="127"/>
                  </a:lnTo>
                  <a:lnTo>
                    <a:pt x="49" y="127"/>
                  </a:lnTo>
                  <a:lnTo>
                    <a:pt x="50" y="127"/>
                  </a:lnTo>
                  <a:lnTo>
                    <a:pt x="49" y="127"/>
                  </a:lnTo>
                  <a:lnTo>
                    <a:pt x="49" y="126"/>
                  </a:lnTo>
                  <a:lnTo>
                    <a:pt x="49" y="127"/>
                  </a:lnTo>
                  <a:lnTo>
                    <a:pt x="49" y="126"/>
                  </a:lnTo>
                  <a:lnTo>
                    <a:pt x="48" y="126"/>
                  </a:lnTo>
                  <a:lnTo>
                    <a:pt x="49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6" y="121"/>
                  </a:lnTo>
                  <a:lnTo>
                    <a:pt x="47" y="120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4" y="115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6" y="113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6" y="111"/>
                  </a:lnTo>
                  <a:lnTo>
                    <a:pt x="47" y="111"/>
                  </a:lnTo>
                  <a:lnTo>
                    <a:pt x="46" y="111"/>
                  </a:lnTo>
                  <a:lnTo>
                    <a:pt x="46" y="109"/>
                  </a:lnTo>
                  <a:lnTo>
                    <a:pt x="46" y="108"/>
                  </a:lnTo>
                  <a:lnTo>
                    <a:pt x="44" y="107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4" y="107"/>
                  </a:lnTo>
                  <a:lnTo>
                    <a:pt x="44" y="106"/>
                  </a:lnTo>
                  <a:lnTo>
                    <a:pt x="43" y="105"/>
                  </a:lnTo>
                  <a:lnTo>
                    <a:pt x="44" y="105"/>
                  </a:lnTo>
                  <a:lnTo>
                    <a:pt x="44" y="106"/>
                  </a:lnTo>
                  <a:lnTo>
                    <a:pt x="44" y="105"/>
                  </a:lnTo>
                  <a:lnTo>
                    <a:pt x="43" y="104"/>
                  </a:lnTo>
                  <a:lnTo>
                    <a:pt x="42" y="104"/>
                  </a:lnTo>
                  <a:lnTo>
                    <a:pt x="43" y="104"/>
                  </a:lnTo>
                  <a:lnTo>
                    <a:pt x="43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99"/>
                  </a:lnTo>
                  <a:lnTo>
                    <a:pt x="41" y="98"/>
                  </a:lnTo>
                  <a:lnTo>
                    <a:pt x="40" y="98"/>
                  </a:lnTo>
                  <a:lnTo>
                    <a:pt x="40" y="96"/>
                  </a:lnTo>
                  <a:lnTo>
                    <a:pt x="40" y="95"/>
                  </a:lnTo>
                  <a:lnTo>
                    <a:pt x="38" y="95"/>
                  </a:lnTo>
                  <a:lnTo>
                    <a:pt x="38" y="94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6" y="93"/>
                  </a:lnTo>
                  <a:lnTo>
                    <a:pt x="36" y="92"/>
                  </a:lnTo>
                  <a:lnTo>
                    <a:pt x="35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2" y="90"/>
                  </a:lnTo>
                  <a:lnTo>
                    <a:pt x="32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2"/>
                  </a:lnTo>
                  <a:lnTo>
                    <a:pt x="26" y="81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78"/>
                  </a:lnTo>
                  <a:lnTo>
                    <a:pt x="26" y="77"/>
                  </a:lnTo>
                  <a:lnTo>
                    <a:pt x="25" y="77"/>
                  </a:lnTo>
                  <a:lnTo>
                    <a:pt x="26" y="77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3" y="74"/>
                  </a:lnTo>
                  <a:lnTo>
                    <a:pt x="22" y="74"/>
                  </a:lnTo>
                  <a:lnTo>
                    <a:pt x="22" y="72"/>
                  </a:lnTo>
                  <a:lnTo>
                    <a:pt x="22" y="71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19" y="68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7" y="63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5" y="61"/>
                  </a:lnTo>
                  <a:lnTo>
                    <a:pt x="15" y="59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3" y="47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7" y="33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9" y="26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4" y="20"/>
                  </a:lnTo>
                  <a:lnTo>
                    <a:pt x="34" y="19"/>
                  </a:lnTo>
                  <a:lnTo>
                    <a:pt x="32" y="18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6" y="7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2" y="10"/>
                  </a:lnTo>
                  <a:lnTo>
                    <a:pt x="73" y="12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7" y="13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9" y="15"/>
                  </a:lnTo>
                  <a:lnTo>
                    <a:pt x="80" y="16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4" y="21"/>
                  </a:lnTo>
                  <a:lnTo>
                    <a:pt x="85" y="21"/>
                  </a:lnTo>
                  <a:lnTo>
                    <a:pt x="86" y="22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8" y="25"/>
                  </a:lnTo>
                  <a:lnTo>
                    <a:pt x="90" y="26"/>
                  </a:lnTo>
                  <a:lnTo>
                    <a:pt x="91" y="26"/>
                  </a:lnTo>
                  <a:lnTo>
                    <a:pt x="92" y="26"/>
                  </a:lnTo>
                  <a:lnTo>
                    <a:pt x="93" y="27"/>
                  </a:lnTo>
                  <a:lnTo>
                    <a:pt x="94" y="28"/>
                  </a:lnTo>
                  <a:lnTo>
                    <a:pt x="96" y="30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99" y="32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4" y="34"/>
                  </a:lnTo>
                  <a:lnTo>
                    <a:pt x="105" y="34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0" y="35"/>
                  </a:lnTo>
                  <a:lnTo>
                    <a:pt x="111" y="35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5" y="35"/>
                  </a:lnTo>
                  <a:lnTo>
                    <a:pt x="116" y="35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20" y="35"/>
                  </a:lnTo>
                  <a:lnTo>
                    <a:pt x="121" y="35"/>
                  </a:lnTo>
                  <a:lnTo>
                    <a:pt x="122" y="35"/>
                  </a:lnTo>
                  <a:lnTo>
                    <a:pt x="123" y="35"/>
                  </a:lnTo>
                  <a:lnTo>
                    <a:pt x="124" y="35"/>
                  </a:lnTo>
                  <a:lnTo>
                    <a:pt x="125" y="37"/>
                  </a:lnTo>
                  <a:lnTo>
                    <a:pt x="127" y="37"/>
                  </a:lnTo>
                  <a:lnTo>
                    <a:pt x="128" y="37"/>
                  </a:lnTo>
                  <a:lnTo>
                    <a:pt x="129" y="37"/>
                  </a:lnTo>
                  <a:lnTo>
                    <a:pt x="130" y="38"/>
                  </a:lnTo>
                  <a:lnTo>
                    <a:pt x="130" y="39"/>
                  </a:lnTo>
                  <a:lnTo>
                    <a:pt x="130" y="40"/>
                  </a:lnTo>
                  <a:lnTo>
                    <a:pt x="131" y="41"/>
                  </a:lnTo>
                  <a:lnTo>
                    <a:pt x="131" y="43"/>
                  </a:lnTo>
                  <a:lnTo>
                    <a:pt x="133" y="43"/>
                  </a:lnTo>
                  <a:lnTo>
                    <a:pt x="134" y="43"/>
                  </a:lnTo>
                  <a:lnTo>
                    <a:pt x="136" y="41"/>
                  </a:lnTo>
                  <a:lnTo>
                    <a:pt x="139" y="41"/>
                  </a:lnTo>
                  <a:lnTo>
                    <a:pt x="140" y="41"/>
                  </a:lnTo>
                  <a:lnTo>
                    <a:pt x="140" y="43"/>
                  </a:lnTo>
                  <a:lnTo>
                    <a:pt x="141" y="43"/>
                  </a:lnTo>
                  <a:lnTo>
                    <a:pt x="141" y="44"/>
                  </a:lnTo>
                  <a:lnTo>
                    <a:pt x="140" y="44"/>
                  </a:lnTo>
                  <a:lnTo>
                    <a:pt x="141" y="44"/>
                  </a:lnTo>
                  <a:lnTo>
                    <a:pt x="141" y="45"/>
                  </a:lnTo>
                  <a:lnTo>
                    <a:pt x="141" y="46"/>
                  </a:lnTo>
                  <a:lnTo>
                    <a:pt x="141" y="47"/>
                  </a:lnTo>
                  <a:lnTo>
                    <a:pt x="141" y="49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3" y="51"/>
                  </a:lnTo>
                  <a:lnTo>
                    <a:pt x="142" y="51"/>
                  </a:lnTo>
                  <a:lnTo>
                    <a:pt x="143" y="51"/>
                  </a:lnTo>
                  <a:lnTo>
                    <a:pt x="142" y="50"/>
                  </a:lnTo>
                  <a:lnTo>
                    <a:pt x="142" y="51"/>
                  </a:lnTo>
                  <a:lnTo>
                    <a:pt x="142" y="52"/>
                  </a:lnTo>
                  <a:lnTo>
                    <a:pt x="142" y="51"/>
                  </a:lnTo>
                  <a:lnTo>
                    <a:pt x="142" y="52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5" y="53"/>
                  </a:lnTo>
                  <a:lnTo>
                    <a:pt x="146" y="53"/>
                  </a:lnTo>
                  <a:lnTo>
                    <a:pt x="145" y="53"/>
                  </a:lnTo>
                  <a:lnTo>
                    <a:pt x="146" y="53"/>
                  </a:lnTo>
                  <a:lnTo>
                    <a:pt x="147" y="53"/>
                  </a:lnTo>
                  <a:lnTo>
                    <a:pt x="147" y="55"/>
                  </a:lnTo>
                  <a:lnTo>
                    <a:pt x="148" y="55"/>
                  </a:lnTo>
                  <a:lnTo>
                    <a:pt x="147" y="55"/>
                  </a:lnTo>
                  <a:lnTo>
                    <a:pt x="146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8" y="55"/>
                  </a:lnTo>
                  <a:lnTo>
                    <a:pt x="148" y="56"/>
                  </a:lnTo>
                  <a:lnTo>
                    <a:pt x="148" y="57"/>
                  </a:lnTo>
                  <a:lnTo>
                    <a:pt x="148" y="56"/>
                  </a:lnTo>
                  <a:lnTo>
                    <a:pt x="149" y="57"/>
                  </a:lnTo>
                  <a:lnTo>
                    <a:pt x="148" y="57"/>
                  </a:lnTo>
                  <a:lnTo>
                    <a:pt x="149" y="57"/>
                  </a:lnTo>
                  <a:lnTo>
                    <a:pt x="151" y="57"/>
                  </a:lnTo>
                  <a:lnTo>
                    <a:pt x="149" y="57"/>
                  </a:lnTo>
                  <a:lnTo>
                    <a:pt x="151" y="57"/>
                  </a:lnTo>
                  <a:lnTo>
                    <a:pt x="151" y="58"/>
                  </a:lnTo>
                  <a:lnTo>
                    <a:pt x="152" y="59"/>
                  </a:lnTo>
                  <a:lnTo>
                    <a:pt x="153" y="59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5" y="61"/>
                  </a:lnTo>
                  <a:lnTo>
                    <a:pt x="155" y="62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5" y="62"/>
                  </a:lnTo>
                  <a:lnTo>
                    <a:pt x="155" y="63"/>
                  </a:lnTo>
                  <a:lnTo>
                    <a:pt x="155" y="64"/>
                  </a:lnTo>
                  <a:lnTo>
                    <a:pt x="155" y="65"/>
                  </a:lnTo>
                  <a:lnTo>
                    <a:pt x="156" y="65"/>
                  </a:lnTo>
                  <a:lnTo>
                    <a:pt x="158" y="67"/>
                  </a:lnTo>
                  <a:lnTo>
                    <a:pt x="158" y="68"/>
                  </a:lnTo>
                  <a:lnTo>
                    <a:pt x="158" y="69"/>
                  </a:lnTo>
                  <a:lnTo>
                    <a:pt x="156" y="69"/>
                  </a:lnTo>
                  <a:lnTo>
                    <a:pt x="156" y="70"/>
                  </a:lnTo>
                  <a:lnTo>
                    <a:pt x="156" y="69"/>
                  </a:lnTo>
                  <a:lnTo>
                    <a:pt x="155" y="69"/>
                  </a:lnTo>
                  <a:lnTo>
                    <a:pt x="155" y="68"/>
                  </a:lnTo>
                  <a:lnTo>
                    <a:pt x="155" y="69"/>
                  </a:lnTo>
                  <a:lnTo>
                    <a:pt x="155" y="70"/>
                  </a:lnTo>
                  <a:lnTo>
                    <a:pt x="156" y="70"/>
                  </a:lnTo>
                  <a:lnTo>
                    <a:pt x="156" y="71"/>
                  </a:lnTo>
                  <a:lnTo>
                    <a:pt x="156" y="72"/>
                  </a:lnTo>
                  <a:lnTo>
                    <a:pt x="158" y="74"/>
                  </a:lnTo>
                  <a:lnTo>
                    <a:pt x="158" y="75"/>
                  </a:lnTo>
                  <a:lnTo>
                    <a:pt x="158" y="74"/>
                  </a:lnTo>
                  <a:lnTo>
                    <a:pt x="156" y="74"/>
                  </a:lnTo>
                  <a:lnTo>
                    <a:pt x="156" y="75"/>
                  </a:lnTo>
                  <a:lnTo>
                    <a:pt x="156" y="74"/>
                  </a:lnTo>
                  <a:lnTo>
                    <a:pt x="158" y="74"/>
                  </a:lnTo>
                  <a:lnTo>
                    <a:pt x="158" y="75"/>
                  </a:lnTo>
                  <a:lnTo>
                    <a:pt x="159" y="76"/>
                  </a:lnTo>
                  <a:lnTo>
                    <a:pt x="159" y="77"/>
                  </a:lnTo>
                  <a:lnTo>
                    <a:pt x="159" y="76"/>
                  </a:lnTo>
                  <a:lnTo>
                    <a:pt x="159" y="77"/>
                  </a:lnTo>
                  <a:lnTo>
                    <a:pt x="160" y="77"/>
                  </a:lnTo>
                  <a:lnTo>
                    <a:pt x="160" y="78"/>
                  </a:lnTo>
                  <a:lnTo>
                    <a:pt x="160" y="80"/>
                  </a:lnTo>
                  <a:lnTo>
                    <a:pt x="161" y="80"/>
                  </a:lnTo>
                  <a:lnTo>
                    <a:pt x="161" y="81"/>
                  </a:lnTo>
                  <a:lnTo>
                    <a:pt x="161" y="82"/>
                  </a:lnTo>
                  <a:lnTo>
                    <a:pt x="161" y="81"/>
                  </a:lnTo>
                  <a:lnTo>
                    <a:pt x="161" y="82"/>
                  </a:lnTo>
                  <a:lnTo>
                    <a:pt x="162" y="82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62" y="84"/>
                  </a:lnTo>
                  <a:lnTo>
                    <a:pt x="164" y="84"/>
                  </a:lnTo>
                  <a:lnTo>
                    <a:pt x="164" y="83"/>
                  </a:lnTo>
                  <a:close/>
                  <a:moveTo>
                    <a:pt x="77" y="169"/>
                  </a:moveTo>
                  <a:lnTo>
                    <a:pt x="77" y="170"/>
                  </a:lnTo>
                  <a:lnTo>
                    <a:pt x="77" y="172"/>
                  </a:lnTo>
                  <a:lnTo>
                    <a:pt x="77" y="170"/>
                  </a:lnTo>
                  <a:lnTo>
                    <a:pt x="75" y="170"/>
                  </a:lnTo>
                  <a:lnTo>
                    <a:pt x="77" y="170"/>
                  </a:lnTo>
                  <a:lnTo>
                    <a:pt x="75" y="170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9"/>
                  </a:lnTo>
                  <a:lnTo>
                    <a:pt x="73" y="169"/>
                  </a:lnTo>
                  <a:lnTo>
                    <a:pt x="73" y="169"/>
                  </a:lnTo>
                  <a:lnTo>
                    <a:pt x="74" y="169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7" y="169"/>
                  </a:lnTo>
                  <a:close/>
                  <a:moveTo>
                    <a:pt x="74" y="169"/>
                  </a:moveTo>
                  <a:lnTo>
                    <a:pt x="74" y="169"/>
                  </a:lnTo>
                  <a:lnTo>
                    <a:pt x="73" y="169"/>
                  </a:lnTo>
                  <a:lnTo>
                    <a:pt x="74" y="169"/>
                  </a:lnTo>
                  <a:lnTo>
                    <a:pt x="74" y="168"/>
                  </a:lnTo>
                  <a:lnTo>
                    <a:pt x="73" y="168"/>
                  </a:lnTo>
                  <a:lnTo>
                    <a:pt x="74" y="168"/>
                  </a:lnTo>
                  <a:lnTo>
                    <a:pt x="74" y="169"/>
                  </a:lnTo>
                  <a:lnTo>
                    <a:pt x="75" y="169"/>
                  </a:lnTo>
                  <a:lnTo>
                    <a:pt x="74" y="169"/>
                  </a:lnTo>
                  <a:lnTo>
                    <a:pt x="74" y="169"/>
                  </a:lnTo>
                  <a:lnTo>
                    <a:pt x="75" y="169"/>
                  </a:lnTo>
                  <a:lnTo>
                    <a:pt x="74" y="169"/>
                  </a:lnTo>
                  <a:close/>
                  <a:moveTo>
                    <a:pt x="151" y="55"/>
                  </a:moveTo>
                  <a:lnTo>
                    <a:pt x="152" y="55"/>
                  </a:lnTo>
                  <a:lnTo>
                    <a:pt x="152" y="56"/>
                  </a:lnTo>
                  <a:lnTo>
                    <a:pt x="152" y="55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5"/>
                  </a:lnTo>
                  <a:lnTo>
                    <a:pt x="149" y="55"/>
                  </a:lnTo>
                  <a:lnTo>
                    <a:pt x="149" y="56"/>
                  </a:lnTo>
                  <a:lnTo>
                    <a:pt x="149" y="55"/>
                  </a:lnTo>
                  <a:lnTo>
                    <a:pt x="151" y="55"/>
                  </a:lnTo>
                  <a:close/>
                  <a:moveTo>
                    <a:pt x="25" y="77"/>
                  </a:moveTo>
                  <a:lnTo>
                    <a:pt x="24" y="77"/>
                  </a:lnTo>
                  <a:lnTo>
                    <a:pt x="25" y="76"/>
                  </a:lnTo>
                  <a:lnTo>
                    <a:pt x="25" y="77"/>
                  </a:lnTo>
                  <a:close/>
                  <a:moveTo>
                    <a:pt x="24" y="77"/>
                  </a:moveTo>
                  <a:lnTo>
                    <a:pt x="25" y="77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4" y="77"/>
                  </a:lnTo>
                  <a:lnTo>
                    <a:pt x="23" y="77"/>
                  </a:lnTo>
                  <a:lnTo>
                    <a:pt x="23" y="76"/>
                  </a:lnTo>
                  <a:lnTo>
                    <a:pt x="23" y="77"/>
                  </a:lnTo>
                  <a:lnTo>
                    <a:pt x="24" y="77"/>
                  </a:lnTo>
                  <a:close/>
                  <a:moveTo>
                    <a:pt x="24" y="76"/>
                  </a:moveTo>
                  <a:lnTo>
                    <a:pt x="23" y="76"/>
                  </a:lnTo>
                  <a:lnTo>
                    <a:pt x="24" y="76"/>
                  </a:lnTo>
                  <a:close/>
                  <a:moveTo>
                    <a:pt x="23" y="76"/>
                  </a:moveTo>
                  <a:lnTo>
                    <a:pt x="22" y="76"/>
                  </a:lnTo>
                  <a:lnTo>
                    <a:pt x="23" y="76"/>
                  </a:lnTo>
                  <a:lnTo>
                    <a:pt x="24" y="77"/>
                  </a:lnTo>
                  <a:lnTo>
                    <a:pt x="23" y="77"/>
                  </a:lnTo>
                  <a:lnTo>
                    <a:pt x="23" y="76"/>
                  </a:lnTo>
                  <a:close/>
                  <a:moveTo>
                    <a:pt x="24" y="76"/>
                  </a:moveTo>
                  <a:lnTo>
                    <a:pt x="24" y="75"/>
                  </a:lnTo>
                  <a:lnTo>
                    <a:pt x="24" y="76"/>
                  </a:lnTo>
                  <a:close/>
                  <a:moveTo>
                    <a:pt x="22" y="76"/>
                  </a:moveTo>
                  <a:lnTo>
                    <a:pt x="20" y="75"/>
                  </a:lnTo>
                  <a:lnTo>
                    <a:pt x="19" y="75"/>
                  </a:lnTo>
                  <a:lnTo>
                    <a:pt x="20" y="74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2" y="76"/>
                  </a:lnTo>
                  <a:close/>
                  <a:moveTo>
                    <a:pt x="20" y="74"/>
                  </a:moveTo>
                  <a:lnTo>
                    <a:pt x="20" y="72"/>
                  </a:lnTo>
                  <a:lnTo>
                    <a:pt x="20" y="7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3" name="Freeform 3272">
              <a:extLst>
                <a:ext uri="{FF2B5EF4-FFF2-40B4-BE49-F238E27FC236}">
                  <a16:creationId xmlns:a16="http://schemas.microsoft.com/office/drawing/2014/main" id="{5F4AEB37-FE4B-5EC6-8B71-17E29648A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9" y="2917826"/>
              <a:ext cx="147638" cy="157163"/>
            </a:xfrm>
            <a:custGeom>
              <a:avLst/>
              <a:gdLst>
                <a:gd name="T0" fmla="*/ 53 w 93"/>
                <a:gd name="T1" fmla="*/ 5 h 99"/>
                <a:gd name="T2" fmla="*/ 57 w 93"/>
                <a:gd name="T3" fmla="*/ 11 h 99"/>
                <a:gd name="T4" fmla="*/ 58 w 93"/>
                <a:gd name="T5" fmla="*/ 15 h 99"/>
                <a:gd name="T6" fmla="*/ 62 w 93"/>
                <a:gd name="T7" fmla="*/ 20 h 99"/>
                <a:gd name="T8" fmla="*/ 65 w 93"/>
                <a:gd name="T9" fmla="*/ 22 h 99"/>
                <a:gd name="T10" fmla="*/ 70 w 93"/>
                <a:gd name="T11" fmla="*/ 24 h 99"/>
                <a:gd name="T12" fmla="*/ 72 w 93"/>
                <a:gd name="T13" fmla="*/ 28 h 99"/>
                <a:gd name="T14" fmla="*/ 76 w 93"/>
                <a:gd name="T15" fmla="*/ 31 h 99"/>
                <a:gd name="T16" fmla="*/ 77 w 93"/>
                <a:gd name="T17" fmla="*/ 37 h 99"/>
                <a:gd name="T18" fmla="*/ 80 w 93"/>
                <a:gd name="T19" fmla="*/ 40 h 99"/>
                <a:gd name="T20" fmla="*/ 84 w 93"/>
                <a:gd name="T21" fmla="*/ 42 h 99"/>
                <a:gd name="T22" fmla="*/ 89 w 93"/>
                <a:gd name="T23" fmla="*/ 44 h 99"/>
                <a:gd name="T24" fmla="*/ 92 w 93"/>
                <a:gd name="T25" fmla="*/ 48 h 99"/>
                <a:gd name="T26" fmla="*/ 88 w 93"/>
                <a:gd name="T27" fmla="*/ 49 h 99"/>
                <a:gd name="T28" fmla="*/ 86 w 93"/>
                <a:gd name="T29" fmla="*/ 52 h 99"/>
                <a:gd name="T30" fmla="*/ 82 w 93"/>
                <a:gd name="T31" fmla="*/ 52 h 99"/>
                <a:gd name="T32" fmla="*/ 80 w 93"/>
                <a:gd name="T33" fmla="*/ 56 h 99"/>
                <a:gd name="T34" fmla="*/ 76 w 93"/>
                <a:gd name="T35" fmla="*/ 58 h 99"/>
                <a:gd name="T36" fmla="*/ 72 w 93"/>
                <a:gd name="T37" fmla="*/ 61 h 99"/>
                <a:gd name="T38" fmla="*/ 69 w 93"/>
                <a:gd name="T39" fmla="*/ 64 h 99"/>
                <a:gd name="T40" fmla="*/ 66 w 93"/>
                <a:gd name="T41" fmla="*/ 71 h 99"/>
                <a:gd name="T42" fmla="*/ 62 w 93"/>
                <a:gd name="T43" fmla="*/ 74 h 99"/>
                <a:gd name="T44" fmla="*/ 58 w 93"/>
                <a:gd name="T45" fmla="*/ 76 h 99"/>
                <a:gd name="T46" fmla="*/ 57 w 93"/>
                <a:gd name="T47" fmla="*/ 81 h 99"/>
                <a:gd name="T48" fmla="*/ 53 w 93"/>
                <a:gd name="T49" fmla="*/ 86 h 99"/>
                <a:gd name="T50" fmla="*/ 47 w 93"/>
                <a:gd name="T51" fmla="*/ 87 h 99"/>
                <a:gd name="T52" fmla="*/ 41 w 93"/>
                <a:gd name="T53" fmla="*/ 85 h 99"/>
                <a:gd name="T54" fmla="*/ 35 w 93"/>
                <a:gd name="T55" fmla="*/ 82 h 99"/>
                <a:gd name="T56" fmla="*/ 31 w 93"/>
                <a:gd name="T57" fmla="*/ 81 h 99"/>
                <a:gd name="T58" fmla="*/ 28 w 93"/>
                <a:gd name="T59" fmla="*/ 83 h 99"/>
                <a:gd name="T60" fmla="*/ 27 w 93"/>
                <a:gd name="T61" fmla="*/ 86 h 99"/>
                <a:gd name="T62" fmla="*/ 26 w 93"/>
                <a:gd name="T63" fmla="*/ 90 h 99"/>
                <a:gd name="T64" fmla="*/ 21 w 93"/>
                <a:gd name="T65" fmla="*/ 93 h 99"/>
                <a:gd name="T66" fmla="*/ 19 w 93"/>
                <a:gd name="T67" fmla="*/ 96 h 99"/>
                <a:gd name="T68" fmla="*/ 15 w 93"/>
                <a:gd name="T69" fmla="*/ 99 h 99"/>
                <a:gd name="T70" fmla="*/ 9 w 93"/>
                <a:gd name="T71" fmla="*/ 99 h 99"/>
                <a:gd name="T72" fmla="*/ 4 w 93"/>
                <a:gd name="T73" fmla="*/ 98 h 99"/>
                <a:gd name="T74" fmla="*/ 6 w 93"/>
                <a:gd name="T75" fmla="*/ 93 h 99"/>
                <a:gd name="T76" fmla="*/ 7 w 93"/>
                <a:gd name="T77" fmla="*/ 88 h 99"/>
                <a:gd name="T78" fmla="*/ 4 w 93"/>
                <a:gd name="T79" fmla="*/ 85 h 99"/>
                <a:gd name="T80" fmla="*/ 4 w 93"/>
                <a:gd name="T81" fmla="*/ 83 h 99"/>
                <a:gd name="T82" fmla="*/ 2 w 93"/>
                <a:gd name="T83" fmla="*/ 80 h 99"/>
                <a:gd name="T84" fmla="*/ 0 w 93"/>
                <a:gd name="T85" fmla="*/ 74 h 99"/>
                <a:gd name="T86" fmla="*/ 0 w 93"/>
                <a:gd name="T87" fmla="*/ 64 h 99"/>
                <a:gd name="T88" fmla="*/ 0 w 93"/>
                <a:gd name="T89" fmla="*/ 56 h 99"/>
                <a:gd name="T90" fmla="*/ 0 w 93"/>
                <a:gd name="T91" fmla="*/ 49 h 99"/>
                <a:gd name="T92" fmla="*/ 8 w 93"/>
                <a:gd name="T93" fmla="*/ 46 h 99"/>
                <a:gd name="T94" fmla="*/ 8 w 93"/>
                <a:gd name="T95" fmla="*/ 40 h 99"/>
                <a:gd name="T96" fmla="*/ 8 w 93"/>
                <a:gd name="T97" fmla="*/ 34 h 99"/>
                <a:gd name="T98" fmla="*/ 8 w 93"/>
                <a:gd name="T99" fmla="*/ 27 h 99"/>
                <a:gd name="T100" fmla="*/ 8 w 93"/>
                <a:gd name="T101" fmla="*/ 22 h 99"/>
                <a:gd name="T102" fmla="*/ 8 w 93"/>
                <a:gd name="T103" fmla="*/ 15 h 99"/>
                <a:gd name="T104" fmla="*/ 8 w 93"/>
                <a:gd name="T105" fmla="*/ 9 h 99"/>
                <a:gd name="T106" fmla="*/ 10 w 93"/>
                <a:gd name="T107" fmla="*/ 6 h 99"/>
                <a:gd name="T108" fmla="*/ 16 w 93"/>
                <a:gd name="T109" fmla="*/ 6 h 99"/>
                <a:gd name="T110" fmla="*/ 22 w 93"/>
                <a:gd name="T111" fmla="*/ 5 h 99"/>
                <a:gd name="T112" fmla="*/ 27 w 93"/>
                <a:gd name="T113" fmla="*/ 3 h 99"/>
                <a:gd name="T114" fmla="*/ 32 w 93"/>
                <a:gd name="T115" fmla="*/ 2 h 99"/>
                <a:gd name="T116" fmla="*/ 34 w 93"/>
                <a:gd name="T117" fmla="*/ 6 h 99"/>
                <a:gd name="T118" fmla="*/ 37 w 93"/>
                <a:gd name="T119" fmla="*/ 6 h 99"/>
                <a:gd name="T120" fmla="*/ 41 w 93"/>
                <a:gd name="T121" fmla="*/ 3 h 99"/>
                <a:gd name="T122" fmla="*/ 45 w 93"/>
                <a:gd name="T123" fmla="*/ 3 h 99"/>
                <a:gd name="T124" fmla="*/ 50 w 93"/>
                <a:gd name="T125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99">
                  <a:moveTo>
                    <a:pt x="52" y="1"/>
                  </a:moveTo>
                  <a:lnTo>
                    <a:pt x="52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5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59" y="16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2" y="21"/>
                  </a:lnTo>
                  <a:lnTo>
                    <a:pt x="63" y="21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8" y="24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4" y="28"/>
                  </a:lnTo>
                  <a:lnTo>
                    <a:pt x="75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6" y="32"/>
                  </a:lnTo>
                  <a:lnTo>
                    <a:pt x="76" y="33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7" y="37"/>
                  </a:lnTo>
                  <a:lnTo>
                    <a:pt x="78" y="38"/>
                  </a:lnTo>
                  <a:lnTo>
                    <a:pt x="78" y="39"/>
                  </a:lnTo>
                  <a:lnTo>
                    <a:pt x="80" y="39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4" y="42"/>
                  </a:lnTo>
                  <a:lnTo>
                    <a:pt x="86" y="42"/>
                  </a:lnTo>
                  <a:lnTo>
                    <a:pt x="86" y="43"/>
                  </a:lnTo>
                  <a:lnTo>
                    <a:pt x="88" y="43"/>
                  </a:lnTo>
                  <a:lnTo>
                    <a:pt x="89" y="43"/>
                  </a:lnTo>
                  <a:lnTo>
                    <a:pt x="89" y="44"/>
                  </a:lnTo>
                  <a:lnTo>
                    <a:pt x="89" y="45"/>
                  </a:lnTo>
                  <a:lnTo>
                    <a:pt x="89" y="46"/>
                  </a:lnTo>
                  <a:lnTo>
                    <a:pt x="90" y="46"/>
                  </a:lnTo>
                  <a:lnTo>
                    <a:pt x="92" y="46"/>
                  </a:lnTo>
                  <a:lnTo>
                    <a:pt x="92" y="48"/>
                  </a:lnTo>
                  <a:lnTo>
                    <a:pt x="93" y="48"/>
                  </a:lnTo>
                  <a:lnTo>
                    <a:pt x="92" y="48"/>
                  </a:lnTo>
                  <a:lnTo>
                    <a:pt x="90" y="49"/>
                  </a:lnTo>
                  <a:lnTo>
                    <a:pt x="89" y="49"/>
                  </a:lnTo>
                  <a:lnTo>
                    <a:pt x="88" y="49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86" y="51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4" y="52"/>
                  </a:lnTo>
                  <a:lnTo>
                    <a:pt x="83" y="52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1" y="52"/>
                  </a:lnTo>
                  <a:lnTo>
                    <a:pt x="81" y="53"/>
                  </a:lnTo>
                  <a:lnTo>
                    <a:pt x="80" y="53"/>
                  </a:lnTo>
                  <a:lnTo>
                    <a:pt x="80" y="55"/>
                  </a:lnTo>
                  <a:lnTo>
                    <a:pt x="80" y="56"/>
                  </a:lnTo>
                  <a:lnTo>
                    <a:pt x="78" y="56"/>
                  </a:lnTo>
                  <a:lnTo>
                    <a:pt x="78" y="57"/>
                  </a:lnTo>
                  <a:lnTo>
                    <a:pt x="77" y="57"/>
                  </a:lnTo>
                  <a:lnTo>
                    <a:pt x="77" y="58"/>
                  </a:lnTo>
                  <a:lnTo>
                    <a:pt x="76" y="58"/>
                  </a:lnTo>
                  <a:lnTo>
                    <a:pt x="75" y="58"/>
                  </a:lnTo>
                  <a:lnTo>
                    <a:pt x="75" y="59"/>
                  </a:lnTo>
                  <a:lnTo>
                    <a:pt x="75" y="61"/>
                  </a:lnTo>
                  <a:lnTo>
                    <a:pt x="74" y="61"/>
                  </a:lnTo>
                  <a:lnTo>
                    <a:pt x="72" y="61"/>
                  </a:lnTo>
                  <a:lnTo>
                    <a:pt x="71" y="62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69" y="63"/>
                  </a:lnTo>
                  <a:lnTo>
                    <a:pt x="69" y="64"/>
                  </a:lnTo>
                  <a:lnTo>
                    <a:pt x="69" y="65"/>
                  </a:lnTo>
                  <a:lnTo>
                    <a:pt x="68" y="69"/>
                  </a:lnTo>
                  <a:lnTo>
                    <a:pt x="68" y="70"/>
                  </a:lnTo>
                  <a:lnTo>
                    <a:pt x="66" y="70"/>
                  </a:lnTo>
                  <a:lnTo>
                    <a:pt x="66" y="71"/>
                  </a:lnTo>
                  <a:lnTo>
                    <a:pt x="65" y="71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3" y="75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5"/>
                  </a:lnTo>
                  <a:lnTo>
                    <a:pt x="59" y="75"/>
                  </a:lnTo>
                  <a:lnTo>
                    <a:pt x="58" y="75"/>
                  </a:lnTo>
                  <a:lnTo>
                    <a:pt x="58" y="76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6" y="82"/>
                  </a:lnTo>
                  <a:lnTo>
                    <a:pt x="56" y="83"/>
                  </a:lnTo>
                  <a:lnTo>
                    <a:pt x="56" y="85"/>
                  </a:lnTo>
                  <a:lnTo>
                    <a:pt x="55" y="86"/>
                  </a:lnTo>
                  <a:lnTo>
                    <a:pt x="53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49" y="86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6" y="87"/>
                  </a:lnTo>
                  <a:lnTo>
                    <a:pt x="45" y="87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3"/>
                  </a:lnTo>
                  <a:lnTo>
                    <a:pt x="35" y="82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3" y="81"/>
                  </a:lnTo>
                  <a:lnTo>
                    <a:pt x="32" y="81"/>
                  </a:lnTo>
                  <a:lnTo>
                    <a:pt x="31" y="81"/>
                  </a:lnTo>
                  <a:lnTo>
                    <a:pt x="30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8" y="85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7" y="87"/>
                  </a:lnTo>
                  <a:lnTo>
                    <a:pt x="27" y="88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2" y="93"/>
                  </a:lnTo>
                  <a:lnTo>
                    <a:pt x="21" y="93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0" y="95"/>
                  </a:lnTo>
                  <a:lnTo>
                    <a:pt x="20" y="96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5" y="99"/>
                  </a:lnTo>
                  <a:lnTo>
                    <a:pt x="14" y="99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0" y="99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8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4" y="82"/>
                  </a:lnTo>
                  <a:lnTo>
                    <a:pt x="4" y="83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4" name="Freeform 3273">
              <a:extLst>
                <a:ext uri="{FF2B5EF4-FFF2-40B4-BE49-F238E27FC236}">
                  <a16:creationId xmlns:a16="http://schemas.microsoft.com/office/drawing/2014/main" id="{23A3C177-32AF-57B9-0302-E1677D03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389" y="2882901"/>
              <a:ext cx="123825" cy="114300"/>
            </a:xfrm>
            <a:custGeom>
              <a:avLst/>
              <a:gdLst>
                <a:gd name="T0" fmla="*/ 4 w 78"/>
                <a:gd name="T1" fmla="*/ 23 h 72"/>
                <a:gd name="T2" fmla="*/ 6 w 78"/>
                <a:gd name="T3" fmla="*/ 24 h 72"/>
                <a:gd name="T4" fmla="*/ 9 w 78"/>
                <a:gd name="T5" fmla="*/ 24 h 72"/>
                <a:gd name="T6" fmla="*/ 13 w 78"/>
                <a:gd name="T7" fmla="*/ 25 h 72"/>
                <a:gd name="T8" fmla="*/ 18 w 78"/>
                <a:gd name="T9" fmla="*/ 24 h 72"/>
                <a:gd name="T10" fmla="*/ 18 w 78"/>
                <a:gd name="T11" fmla="*/ 22 h 72"/>
                <a:gd name="T12" fmla="*/ 24 w 78"/>
                <a:gd name="T13" fmla="*/ 17 h 72"/>
                <a:gd name="T14" fmla="*/ 28 w 78"/>
                <a:gd name="T15" fmla="*/ 13 h 72"/>
                <a:gd name="T16" fmla="*/ 35 w 78"/>
                <a:gd name="T17" fmla="*/ 10 h 72"/>
                <a:gd name="T18" fmla="*/ 35 w 78"/>
                <a:gd name="T19" fmla="*/ 6 h 72"/>
                <a:gd name="T20" fmla="*/ 36 w 78"/>
                <a:gd name="T21" fmla="*/ 4 h 72"/>
                <a:gd name="T22" fmla="*/ 41 w 78"/>
                <a:gd name="T23" fmla="*/ 2 h 72"/>
                <a:gd name="T24" fmla="*/ 44 w 78"/>
                <a:gd name="T25" fmla="*/ 0 h 72"/>
                <a:gd name="T26" fmla="*/ 49 w 78"/>
                <a:gd name="T27" fmla="*/ 0 h 72"/>
                <a:gd name="T28" fmla="*/ 51 w 78"/>
                <a:gd name="T29" fmla="*/ 3 h 72"/>
                <a:gd name="T30" fmla="*/ 55 w 78"/>
                <a:gd name="T31" fmla="*/ 4 h 72"/>
                <a:gd name="T32" fmla="*/ 60 w 78"/>
                <a:gd name="T33" fmla="*/ 4 h 72"/>
                <a:gd name="T34" fmla="*/ 62 w 78"/>
                <a:gd name="T35" fmla="*/ 6 h 72"/>
                <a:gd name="T36" fmla="*/ 65 w 78"/>
                <a:gd name="T37" fmla="*/ 7 h 72"/>
                <a:gd name="T38" fmla="*/ 69 w 78"/>
                <a:gd name="T39" fmla="*/ 9 h 72"/>
                <a:gd name="T40" fmla="*/ 74 w 78"/>
                <a:gd name="T41" fmla="*/ 11 h 72"/>
                <a:gd name="T42" fmla="*/ 77 w 78"/>
                <a:gd name="T43" fmla="*/ 11 h 72"/>
                <a:gd name="T44" fmla="*/ 75 w 78"/>
                <a:gd name="T45" fmla="*/ 15 h 72"/>
                <a:gd name="T46" fmla="*/ 78 w 78"/>
                <a:gd name="T47" fmla="*/ 17 h 72"/>
                <a:gd name="T48" fmla="*/ 78 w 78"/>
                <a:gd name="T49" fmla="*/ 21 h 72"/>
                <a:gd name="T50" fmla="*/ 77 w 78"/>
                <a:gd name="T51" fmla="*/ 24 h 72"/>
                <a:gd name="T52" fmla="*/ 77 w 78"/>
                <a:gd name="T53" fmla="*/ 28 h 72"/>
                <a:gd name="T54" fmla="*/ 77 w 78"/>
                <a:gd name="T55" fmla="*/ 30 h 72"/>
                <a:gd name="T56" fmla="*/ 75 w 78"/>
                <a:gd name="T57" fmla="*/ 34 h 72"/>
                <a:gd name="T58" fmla="*/ 75 w 78"/>
                <a:gd name="T59" fmla="*/ 36 h 72"/>
                <a:gd name="T60" fmla="*/ 75 w 78"/>
                <a:gd name="T61" fmla="*/ 40 h 72"/>
                <a:gd name="T62" fmla="*/ 77 w 78"/>
                <a:gd name="T63" fmla="*/ 43 h 72"/>
                <a:gd name="T64" fmla="*/ 77 w 78"/>
                <a:gd name="T65" fmla="*/ 46 h 72"/>
                <a:gd name="T66" fmla="*/ 74 w 78"/>
                <a:gd name="T67" fmla="*/ 50 h 72"/>
                <a:gd name="T68" fmla="*/ 72 w 78"/>
                <a:gd name="T69" fmla="*/ 53 h 72"/>
                <a:gd name="T70" fmla="*/ 72 w 78"/>
                <a:gd name="T71" fmla="*/ 58 h 72"/>
                <a:gd name="T72" fmla="*/ 71 w 78"/>
                <a:gd name="T73" fmla="*/ 60 h 72"/>
                <a:gd name="T74" fmla="*/ 68 w 78"/>
                <a:gd name="T75" fmla="*/ 62 h 72"/>
                <a:gd name="T76" fmla="*/ 65 w 78"/>
                <a:gd name="T77" fmla="*/ 67 h 72"/>
                <a:gd name="T78" fmla="*/ 62 w 78"/>
                <a:gd name="T79" fmla="*/ 71 h 72"/>
                <a:gd name="T80" fmla="*/ 57 w 78"/>
                <a:gd name="T81" fmla="*/ 71 h 72"/>
                <a:gd name="T82" fmla="*/ 54 w 78"/>
                <a:gd name="T83" fmla="*/ 72 h 72"/>
                <a:gd name="T84" fmla="*/ 50 w 78"/>
                <a:gd name="T85" fmla="*/ 72 h 72"/>
                <a:gd name="T86" fmla="*/ 47 w 78"/>
                <a:gd name="T87" fmla="*/ 71 h 72"/>
                <a:gd name="T88" fmla="*/ 43 w 78"/>
                <a:gd name="T89" fmla="*/ 70 h 72"/>
                <a:gd name="T90" fmla="*/ 40 w 78"/>
                <a:gd name="T91" fmla="*/ 68 h 72"/>
                <a:gd name="T92" fmla="*/ 37 w 78"/>
                <a:gd name="T93" fmla="*/ 66 h 72"/>
                <a:gd name="T94" fmla="*/ 34 w 78"/>
                <a:gd name="T95" fmla="*/ 64 h 72"/>
                <a:gd name="T96" fmla="*/ 29 w 78"/>
                <a:gd name="T97" fmla="*/ 64 h 72"/>
                <a:gd name="T98" fmla="*/ 28 w 78"/>
                <a:gd name="T99" fmla="*/ 61 h 72"/>
                <a:gd name="T100" fmla="*/ 24 w 78"/>
                <a:gd name="T101" fmla="*/ 58 h 72"/>
                <a:gd name="T102" fmla="*/ 24 w 78"/>
                <a:gd name="T103" fmla="*/ 53 h 72"/>
                <a:gd name="T104" fmla="*/ 22 w 78"/>
                <a:gd name="T105" fmla="*/ 50 h 72"/>
                <a:gd name="T106" fmla="*/ 19 w 78"/>
                <a:gd name="T107" fmla="*/ 47 h 72"/>
                <a:gd name="T108" fmla="*/ 16 w 78"/>
                <a:gd name="T109" fmla="*/ 46 h 72"/>
                <a:gd name="T110" fmla="*/ 12 w 78"/>
                <a:gd name="T111" fmla="*/ 44 h 72"/>
                <a:gd name="T112" fmla="*/ 10 w 78"/>
                <a:gd name="T113" fmla="*/ 42 h 72"/>
                <a:gd name="T114" fmla="*/ 7 w 78"/>
                <a:gd name="T115" fmla="*/ 37 h 72"/>
                <a:gd name="T116" fmla="*/ 5 w 78"/>
                <a:gd name="T117" fmla="*/ 34 h 72"/>
                <a:gd name="T118" fmla="*/ 4 w 78"/>
                <a:gd name="T119" fmla="*/ 30 h 72"/>
                <a:gd name="T120" fmla="*/ 1 w 78"/>
                <a:gd name="T1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" h="72">
                  <a:moveTo>
                    <a:pt x="0" y="23"/>
                  </a:moveTo>
                  <a:lnTo>
                    <a:pt x="1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30" y="12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7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7" y="12"/>
                  </a:lnTo>
                  <a:lnTo>
                    <a:pt x="77" y="11"/>
                  </a:lnTo>
                  <a:lnTo>
                    <a:pt x="78" y="11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5" y="15"/>
                  </a:lnTo>
                  <a:lnTo>
                    <a:pt x="77" y="16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8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78" y="22"/>
                  </a:lnTo>
                  <a:lnTo>
                    <a:pt x="78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8" y="27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8" y="28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7" y="30"/>
                  </a:lnTo>
                  <a:lnTo>
                    <a:pt x="77" y="31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4" y="34"/>
                  </a:lnTo>
                  <a:lnTo>
                    <a:pt x="74" y="35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5" y="41"/>
                  </a:lnTo>
                  <a:lnTo>
                    <a:pt x="75" y="42"/>
                  </a:lnTo>
                  <a:lnTo>
                    <a:pt x="75" y="43"/>
                  </a:lnTo>
                  <a:lnTo>
                    <a:pt x="77" y="43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4" y="52"/>
                  </a:lnTo>
                  <a:lnTo>
                    <a:pt x="73" y="52"/>
                  </a:lnTo>
                  <a:lnTo>
                    <a:pt x="72" y="52"/>
                  </a:lnTo>
                  <a:lnTo>
                    <a:pt x="72" y="53"/>
                  </a:lnTo>
                  <a:lnTo>
                    <a:pt x="72" y="54"/>
                  </a:lnTo>
                  <a:lnTo>
                    <a:pt x="72" y="55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9"/>
                  </a:lnTo>
                  <a:lnTo>
                    <a:pt x="72" y="60"/>
                  </a:lnTo>
                  <a:lnTo>
                    <a:pt x="71" y="60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69" y="62"/>
                  </a:lnTo>
                  <a:lnTo>
                    <a:pt x="68" y="62"/>
                  </a:lnTo>
                  <a:lnTo>
                    <a:pt x="68" y="64"/>
                  </a:lnTo>
                  <a:lnTo>
                    <a:pt x="67" y="65"/>
                  </a:lnTo>
                  <a:lnTo>
                    <a:pt x="66" y="66"/>
                  </a:lnTo>
                  <a:lnTo>
                    <a:pt x="65" y="67"/>
                  </a:lnTo>
                  <a:lnTo>
                    <a:pt x="63" y="68"/>
                  </a:lnTo>
                  <a:lnTo>
                    <a:pt x="62" y="70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1" y="72"/>
                  </a:lnTo>
                  <a:lnTo>
                    <a:pt x="60" y="72"/>
                  </a:lnTo>
                  <a:lnTo>
                    <a:pt x="59" y="72"/>
                  </a:lnTo>
                  <a:lnTo>
                    <a:pt x="57" y="71"/>
                  </a:lnTo>
                  <a:lnTo>
                    <a:pt x="56" y="71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4" y="72"/>
                  </a:lnTo>
                  <a:lnTo>
                    <a:pt x="53" y="71"/>
                  </a:lnTo>
                  <a:lnTo>
                    <a:pt x="53" y="72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70"/>
                  </a:lnTo>
                  <a:lnTo>
                    <a:pt x="46" y="70"/>
                  </a:lnTo>
                  <a:lnTo>
                    <a:pt x="44" y="70"/>
                  </a:lnTo>
                  <a:lnTo>
                    <a:pt x="43" y="70"/>
                  </a:lnTo>
                  <a:lnTo>
                    <a:pt x="42" y="70"/>
                  </a:lnTo>
                  <a:lnTo>
                    <a:pt x="41" y="70"/>
                  </a:lnTo>
                  <a:lnTo>
                    <a:pt x="40" y="70"/>
                  </a:lnTo>
                  <a:lnTo>
                    <a:pt x="40" y="68"/>
                  </a:lnTo>
                  <a:lnTo>
                    <a:pt x="38" y="68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6" y="65"/>
                  </a:lnTo>
                  <a:lnTo>
                    <a:pt x="34" y="65"/>
                  </a:lnTo>
                  <a:lnTo>
                    <a:pt x="34" y="64"/>
                  </a:lnTo>
                  <a:lnTo>
                    <a:pt x="32" y="64"/>
                  </a:lnTo>
                  <a:lnTo>
                    <a:pt x="31" y="64"/>
                  </a:lnTo>
                  <a:lnTo>
                    <a:pt x="30" y="64"/>
                  </a:lnTo>
                  <a:lnTo>
                    <a:pt x="29" y="64"/>
                  </a:lnTo>
                  <a:lnTo>
                    <a:pt x="28" y="64"/>
                  </a:lnTo>
                  <a:lnTo>
                    <a:pt x="28" y="62"/>
                  </a:lnTo>
                  <a:lnTo>
                    <a:pt x="26" y="62"/>
                  </a:lnTo>
                  <a:lnTo>
                    <a:pt x="28" y="61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5" y="59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4"/>
                  </a:lnTo>
                  <a:lnTo>
                    <a:pt x="24" y="53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5" name="Freeform 3274">
              <a:extLst>
                <a:ext uri="{FF2B5EF4-FFF2-40B4-BE49-F238E27FC236}">
                  <a16:creationId xmlns:a16="http://schemas.microsoft.com/office/drawing/2014/main" id="{554FD581-2F28-0C5A-456A-850C93947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2126" y="1998663"/>
              <a:ext cx="258763" cy="247650"/>
            </a:xfrm>
            <a:custGeom>
              <a:avLst/>
              <a:gdLst>
                <a:gd name="T0" fmla="*/ 154 w 163"/>
                <a:gd name="T1" fmla="*/ 17 h 156"/>
                <a:gd name="T2" fmla="*/ 163 w 163"/>
                <a:gd name="T3" fmla="*/ 26 h 156"/>
                <a:gd name="T4" fmla="*/ 151 w 163"/>
                <a:gd name="T5" fmla="*/ 30 h 156"/>
                <a:gd name="T6" fmla="*/ 135 w 163"/>
                <a:gd name="T7" fmla="*/ 29 h 156"/>
                <a:gd name="T8" fmla="*/ 131 w 163"/>
                <a:gd name="T9" fmla="*/ 33 h 156"/>
                <a:gd name="T10" fmla="*/ 132 w 163"/>
                <a:gd name="T11" fmla="*/ 41 h 156"/>
                <a:gd name="T12" fmla="*/ 136 w 163"/>
                <a:gd name="T13" fmla="*/ 50 h 156"/>
                <a:gd name="T14" fmla="*/ 138 w 163"/>
                <a:gd name="T15" fmla="*/ 56 h 156"/>
                <a:gd name="T16" fmla="*/ 143 w 163"/>
                <a:gd name="T17" fmla="*/ 60 h 156"/>
                <a:gd name="T18" fmla="*/ 137 w 163"/>
                <a:gd name="T19" fmla="*/ 67 h 156"/>
                <a:gd name="T20" fmla="*/ 136 w 163"/>
                <a:gd name="T21" fmla="*/ 75 h 156"/>
                <a:gd name="T22" fmla="*/ 131 w 163"/>
                <a:gd name="T23" fmla="*/ 82 h 156"/>
                <a:gd name="T24" fmla="*/ 122 w 163"/>
                <a:gd name="T25" fmla="*/ 94 h 156"/>
                <a:gd name="T26" fmla="*/ 111 w 163"/>
                <a:gd name="T27" fmla="*/ 106 h 156"/>
                <a:gd name="T28" fmla="*/ 100 w 163"/>
                <a:gd name="T29" fmla="*/ 112 h 156"/>
                <a:gd name="T30" fmla="*/ 91 w 163"/>
                <a:gd name="T31" fmla="*/ 115 h 156"/>
                <a:gd name="T32" fmla="*/ 94 w 163"/>
                <a:gd name="T33" fmla="*/ 125 h 156"/>
                <a:gd name="T34" fmla="*/ 95 w 163"/>
                <a:gd name="T35" fmla="*/ 135 h 156"/>
                <a:gd name="T36" fmla="*/ 101 w 163"/>
                <a:gd name="T37" fmla="*/ 142 h 156"/>
                <a:gd name="T38" fmla="*/ 101 w 163"/>
                <a:gd name="T39" fmla="*/ 149 h 156"/>
                <a:gd name="T40" fmla="*/ 93 w 163"/>
                <a:gd name="T41" fmla="*/ 150 h 156"/>
                <a:gd name="T42" fmla="*/ 79 w 163"/>
                <a:gd name="T43" fmla="*/ 148 h 156"/>
                <a:gd name="T44" fmla="*/ 74 w 163"/>
                <a:gd name="T45" fmla="*/ 154 h 156"/>
                <a:gd name="T46" fmla="*/ 71 w 163"/>
                <a:gd name="T47" fmla="*/ 154 h 156"/>
                <a:gd name="T48" fmla="*/ 67 w 163"/>
                <a:gd name="T49" fmla="*/ 154 h 156"/>
                <a:gd name="T50" fmla="*/ 65 w 163"/>
                <a:gd name="T51" fmla="*/ 148 h 156"/>
                <a:gd name="T52" fmla="*/ 63 w 163"/>
                <a:gd name="T53" fmla="*/ 143 h 156"/>
                <a:gd name="T54" fmla="*/ 58 w 163"/>
                <a:gd name="T55" fmla="*/ 143 h 156"/>
                <a:gd name="T56" fmla="*/ 55 w 163"/>
                <a:gd name="T57" fmla="*/ 135 h 156"/>
                <a:gd name="T58" fmla="*/ 54 w 163"/>
                <a:gd name="T59" fmla="*/ 137 h 156"/>
                <a:gd name="T60" fmla="*/ 45 w 163"/>
                <a:gd name="T61" fmla="*/ 137 h 156"/>
                <a:gd name="T62" fmla="*/ 38 w 163"/>
                <a:gd name="T63" fmla="*/ 140 h 156"/>
                <a:gd name="T64" fmla="*/ 32 w 163"/>
                <a:gd name="T65" fmla="*/ 137 h 156"/>
                <a:gd name="T66" fmla="*/ 21 w 163"/>
                <a:gd name="T67" fmla="*/ 140 h 156"/>
                <a:gd name="T68" fmla="*/ 13 w 163"/>
                <a:gd name="T69" fmla="*/ 140 h 156"/>
                <a:gd name="T70" fmla="*/ 8 w 163"/>
                <a:gd name="T71" fmla="*/ 136 h 156"/>
                <a:gd name="T72" fmla="*/ 13 w 163"/>
                <a:gd name="T73" fmla="*/ 127 h 156"/>
                <a:gd name="T74" fmla="*/ 23 w 163"/>
                <a:gd name="T75" fmla="*/ 123 h 156"/>
                <a:gd name="T76" fmla="*/ 21 w 163"/>
                <a:gd name="T77" fmla="*/ 116 h 156"/>
                <a:gd name="T78" fmla="*/ 20 w 163"/>
                <a:gd name="T79" fmla="*/ 106 h 156"/>
                <a:gd name="T80" fmla="*/ 11 w 163"/>
                <a:gd name="T81" fmla="*/ 101 h 156"/>
                <a:gd name="T82" fmla="*/ 5 w 163"/>
                <a:gd name="T83" fmla="*/ 92 h 156"/>
                <a:gd name="T84" fmla="*/ 7 w 163"/>
                <a:gd name="T85" fmla="*/ 88 h 156"/>
                <a:gd name="T86" fmla="*/ 20 w 163"/>
                <a:gd name="T87" fmla="*/ 92 h 156"/>
                <a:gd name="T88" fmla="*/ 37 w 163"/>
                <a:gd name="T89" fmla="*/ 90 h 156"/>
                <a:gd name="T90" fmla="*/ 50 w 163"/>
                <a:gd name="T91" fmla="*/ 87 h 156"/>
                <a:gd name="T92" fmla="*/ 55 w 163"/>
                <a:gd name="T93" fmla="*/ 80 h 156"/>
                <a:gd name="T94" fmla="*/ 64 w 163"/>
                <a:gd name="T95" fmla="*/ 72 h 156"/>
                <a:gd name="T96" fmla="*/ 70 w 163"/>
                <a:gd name="T97" fmla="*/ 67 h 156"/>
                <a:gd name="T98" fmla="*/ 79 w 163"/>
                <a:gd name="T99" fmla="*/ 64 h 156"/>
                <a:gd name="T100" fmla="*/ 83 w 163"/>
                <a:gd name="T101" fmla="*/ 57 h 156"/>
                <a:gd name="T102" fmla="*/ 88 w 163"/>
                <a:gd name="T103" fmla="*/ 49 h 156"/>
                <a:gd name="T104" fmla="*/ 94 w 163"/>
                <a:gd name="T105" fmla="*/ 42 h 156"/>
                <a:gd name="T106" fmla="*/ 100 w 163"/>
                <a:gd name="T107" fmla="*/ 38 h 156"/>
                <a:gd name="T108" fmla="*/ 104 w 163"/>
                <a:gd name="T109" fmla="*/ 30 h 156"/>
                <a:gd name="T110" fmla="*/ 107 w 163"/>
                <a:gd name="T111" fmla="*/ 24 h 156"/>
                <a:gd name="T112" fmla="*/ 105 w 163"/>
                <a:gd name="T113" fmla="*/ 13 h 156"/>
                <a:gd name="T114" fmla="*/ 111 w 163"/>
                <a:gd name="T115" fmla="*/ 7 h 156"/>
                <a:gd name="T116" fmla="*/ 120 w 163"/>
                <a:gd name="T117" fmla="*/ 2 h 156"/>
                <a:gd name="T118" fmla="*/ 133 w 163"/>
                <a:gd name="T119" fmla="*/ 2 h 156"/>
                <a:gd name="T120" fmla="*/ 142 w 163"/>
                <a:gd name="T121" fmla="*/ 1 h 156"/>
                <a:gd name="T122" fmla="*/ 150 w 163"/>
                <a:gd name="T123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" h="156">
                  <a:moveTo>
                    <a:pt x="153" y="8"/>
                  </a:moveTo>
                  <a:lnTo>
                    <a:pt x="151" y="10"/>
                  </a:lnTo>
                  <a:lnTo>
                    <a:pt x="153" y="11"/>
                  </a:lnTo>
                  <a:lnTo>
                    <a:pt x="151" y="11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3" y="13"/>
                  </a:lnTo>
                  <a:lnTo>
                    <a:pt x="153" y="14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7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57" y="16"/>
                  </a:lnTo>
                  <a:lnTo>
                    <a:pt x="157" y="14"/>
                  </a:lnTo>
                  <a:lnTo>
                    <a:pt x="159" y="16"/>
                  </a:lnTo>
                  <a:lnTo>
                    <a:pt x="159" y="17"/>
                  </a:lnTo>
                  <a:lnTo>
                    <a:pt x="160" y="17"/>
                  </a:lnTo>
                  <a:lnTo>
                    <a:pt x="160" y="18"/>
                  </a:lnTo>
                  <a:lnTo>
                    <a:pt x="161" y="18"/>
                  </a:lnTo>
                  <a:lnTo>
                    <a:pt x="162" y="21"/>
                  </a:lnTo>
                  <a:lnTo>
                    <a:pt x="163" y="25"/>
                  </a:lnTo>
                  <a:lnTo>
                    <a:pt x="163" y="26"/>
                  </a:lnTo>
                  <a:lnTo>
                    <a:pt x="162" y="27"/>
                  </a:lnTo>
                  <a:lnTo>
                    <a:pt x="161" y="27"/>
                  </a:lnTo>
                  <a:lnTo>
                    <a:pt x="160" y="27"/>
                  </a:lnTo>
                  <a:lnTo>
                    <a:pt x="160" y="27"/>
                  </a:lnTo>
                  <a:lnTo>
                    <a:pt x="159" y="29"/>
                  </a:lnTo>
                  <a:lnTo>
                    <a:pt x="157" y="29"/>
                  </a:lnTo>
                  <a:lnTo>
                    <a:pt x="156" y="29"/>
                  </a:lnTo>
                  <a:lnTo>
                    <a:pt x="155" y="29"/>
                  </a:lnTo>
                  <a:lnTo>
                    <a:pt x="154" y="30"/>
                  </a:lnTo>
                  <a:lnTo>
                    <a:pt x="153" y="29"/>
                  </a:lnTo>
                  <a:lnTo>
                    <a:pt x="153" y="30"/>
                  </a:lnTo>
                  <a:lnTo>
                    <a:pt x="151" y="30"/>
                  </a:lnTo>
                  <a:lnTo>
                    <a:pt x="151" y="31"/>
                  </a:lnTo>
                  <a:lnTo>
                    <a:pt x="150" y="31"/>
                  </a:lnTo>
                  <a:lnTo>
                    <a:pt x="149" y="31"/>
                  </a:lnTo>
                  <a:lnTo>
                    <a:pt x="148" y="31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3" y="30"/>
                  </a:lnTo>
                  <a:lnTo>
                    <a:pt x="142" y="30"/>
                  </a:lnTo>
                  <a:lnTo>
                    <a:pt x="138" y="29"/>
                  </a:lnTo>
                  <a:lnTo>
                    <a:pt x="136" y="29"/>
                  </a:lnTo>
                  <a:lnTo>
                    <a:pt x="136" y="29"/>
                  </a:lnTo>
                  <a:lnTo>
                    <a:pt x="135" y="29"/>
                  </a:lnTo>
                  <a:lnTo>
                    <a:pt x="133" y="29"/>
                  </a:lnTo>
                  <a:lnTo>
                    <a:pt x="132" y="30"/>
                  </a:lnTo>
                  <a:lnTo>
                    <a:pt x="131" y="30"/>
                  </a:lnTo>
                  <a:lnTo>
                    <a:pt x="132" y="30"/>
                  </a:lnTo>
                  <a:lnTo>
                    <a:pt x="132" y="31"/>
                  </a:lnTo>
                  <a:lnTo>
                    <a:pt x="131" y="31"/>
                  </a:lnTo>
                  <a:lnTo>
                    <a:pt x="131" y="32"/>
                  </a:lnTo>
                  <a:lnTo>
                    <a:pt x="130" y="32"/>
                  </a:lnTo>
                  <a:lnTo>
                    <a:pt x="130" y="33"/>
                  </a:lnTo>
                  <a:lnTo>
                    <a:pt x="131" y="33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2" y="35"/>
                  </a:lnTo>
                  <a:lnTo>
                    <a:pt x="132" y="36"/>
                  </a:lnTo>
                  <a:lnTo>
                    <a:pt x="131" y="36"/>
                  </a:lnTo>
                  <a:lnTo>
                    <a:pt x="131" y="37"/>
                  </a:lnTo>
                  <a:lnTo>
                    <a:pt x="132" y="38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6" y="38"/>
                  </a:lnTo>
                  <a:lnTo>
                    <a:pt x="135" y="38"/>
                  </a:lnTo>
                  <a:lnTo>
                    <a:pt x="135" y="39"/>
                  </a:lnTo>
                  <a:lnTo>
                    <a:pt x="133" y="39"/>
                  </a:lnTo>
                  <a:lnTo>
                    <a:pt x="132" y="41"/>
                  </a:lnTo>
                  <a:lnTo>
                    <a:pt x="132" y="42"/>
                  </a:lnTo>
                  <a:lnTo>
                    <a:pt x="132" y="43"/>
                  </a:lnTo>
                  <a:lnTo>
                    <a:pt x="133" y="43"/>
                  </a:lnTo>
                  <a:lnTo>
                    <a:pt x="135" y="44"/>
                  </a:lnTo>
                  <a:lnTo>
                    <a:pt x="133" y="45"/>
                  </a:lnTo>
                  <a:lnTo>
                    <a:pt x="133" y="47"/>
                  </a:lnTo>
                  <a:lnTo>
                    <a:pt x="132" y="47"/>
                  </a:lnTo>
                  <a:lnTo>
                    <a:pt x="132" y="48"/>
                  </a:lnTo>
                  <a:lnTo>
                    <a:pt x="132" y="49"/>
                  </a:lnTo>
                  <a:lnTo>
                    <a:pt x="133" y="49"/>
                  </a:lnTo>
                  <a:lnTo>
                    <a:pt x="135" y="50"/>
                  </a:lnTo>
                  <a:lnTo>
                    <a:pt x="136" y="50"/>
                  </a:lnTo>
                  <a:lnTo>
                    <a:pt x="136" y="51"/>
                  </a:lnTo>
                  <a:lnTo>
                    <a:pt x="136" y="53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6" y="53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8" y="54"/>
                  </a:lnTo>
                  <a:lnTo>
                    <a:pt x="138" y="53"/>
                  </a:lnTo>
                  <a:lnTo>
                    <a:pt x="138" y="54"/>
                  </a:lnTo>
                  <a:lnTo>
                    <a:pt x="138" y="5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1" y="56"/>
                  </a:lnTo>
                  <a:lnTo>
                    <a:pt x="142" y="56"/>
                  </a:lnTo>
                  <a:lnTo>
                    <a:pt x="143" y="56"/>
                  </a:lnTo>
                  <a:lnTo>
                    <a:pt x="144" y="56"/>
                  </a:lnTo>
                  <a:lnTo>
                    <a:pt x="144" y="57"/>
                  </a:lnTo>
                  <a:lnTo>
                    <a:pt x="145" y="57"/>
                  </a:lnTo>
                  <a:lnTo>
                    <a:pt x="145" y="58"/>
                  </a:lnTo>
                  <a:lnTo>
                    <a:pt x="145" y="60"/>
                  </a:lnTo>
                  <a:lnTo>
                    <a:pt x="144" y="60"/>
                  </a:lnTo>
                  <a:lnTo>
                    <a:pt x="143" y="60"/>
                  </a:lnTo>
                  <a:lnTo>
                    <a:pt x="143" y="61"/>
                  </a:lnTo>
                  <a:lnTo>
                    <a:pt x="142" y="61"/>
                  </a:lnTo>
                  <a:lnTo>
                    <a:pt x="141" y="61"/>
                  </a:lnTo>
                  <a:lnTo>
                    <a:pt x="139" y="61"/>
                  </a:lnTo>
                  <a:lnTo>
                    <a:pt x="139" y="62"/>
                  </a:lnTo>
                  <a:lnTo>
                    <a:pt x="138" y="62"/>
                  </a:lnTo>
                  <a:lnTo>
                    <a:pt x="138" y="63"/>
                  </a:lnTo>
                  <a:lnTo>
                    <a:pt x="137" y="63"/>
                  </a:lnTo>
                  <a:lnTo>
                    <a:pt x="137" y="64"/>
                  </a:lnTo>
                  <a:lnTo>
                    <a:pt x="136" y="64"/>
                  </a:lnTo>
                  <a:lnTo>
                    <a:pt x="137" y="66"/>
                  </a:lnTo>
                  <a:lnTo>
                    <a:pt x="137" y="67"/>
                  </a:lnTo>
                  <a:lnTo>
                    <a:pt x="138" y="68"/>
                  </a:lnTo>
                  <a:lnTo>
                    <a:pt x="137" y="68"/>
                  </a:lnTo>
                  <a:lnTo>
                    <a:pt x="137" y="69"/>
                  </a:lnTo>
                  <a:lnTo>
                    <a:pt x="137" y="70"/>
                  </a:lnTo>
                  <a:lnTo>
                    <a:pt x="137" y="72"/>
                  </a:lnTo>
                  <a:lnTo>
                    <a:pt x="137" y="73"/>
                  </a:lnTo>
                  <a:lnTo>
                    <a:pt x="138" y="73"/>
                  </a:lnTo>
                  <a:lnTo>
                    <a:pt x="137" y="73"/>
                  </a:lnTo>
                  <a:lnTo>
                    <a:pt x="137" y="74"/>
                  </a:lnTo>
                  <a:lnTo>
                    <a:pt x="136" y="74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36" y="76"/>
                  </a:lnTo>
                  <a:lnTo>
                    <a:pt x="135" y="76"/>
                  </a:lnTo>
                  <a:lnTo>
                    <a:pt x="136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79"/>
                  </a:lnTo>
                  <a:lnTo>
                    <a:pt x="133" y="80"/>
                  </a:lnTo>
                  <a:lnTo>
                    <a:pt x="132" y="80"/>
                  </a:lnTo>
                  <a:lnTo>
                    <a:pt x="132" y="81"/>
                  </a:lnTo>
                  <a:lnTo>
                    <a:pt x="131" y="81"/>
                  </a:lnTo>
                  <a:lnTo>
                    <a:pt x="131" y="82"/>
                  </a:lnTo>
                  <a:lnTo>
                    <a:pt x="132" y="82"/>
                  </a:lnTo>
                  <a:lnTo>
                    <a:pt x="132" y="84"/>
                  </a:lnTo>
                  <a:lnTo>
                    <a:pt x="130" y="85"/>
                  </a:lnTo>
                  <a:lnTo>
                    <a:pt x="127" y="86"/>
                  </a:lnTo>
                  <a:lnTo>
                    <a:pt x="126" y="86"/>
                  </a:lnTo>
                  <a:lnTo>
                    <a:pt x="126" y="86"/>
                  </a:lnTo>
                  <a:lnTo>
                    <a:pt x="125" y="87"/>
                  </a:lnTo>
                  <a:lnTo>
                    <a:pt x="125" y="88"/>
                  </a:lnTo>
                  <a:lnTo>
                    <a:pt x="124" y="91"/>
                  </a:lnTo>
                  <a:lnTo>
                    <a:pt x="124" y="92"/>
                  </a:lnTo>
                  <a:lnTo>
                    <a:pt x="123" y="94"/>
                  </a:lnTo>
                  <a:lnTo>
                    <a:pt x="122" y="94"/>
                  </a:lnTo>
                  <a:lnTo>
                    <a:pt x="122" y="95"/>
                  </a:lnTo>
                  <a:lnTo>
                    <a:pt x="122" y="97"/>
                  </a:lnTo>
                  <a:lnTo>
                    <a:pt x="119" y="97"/>
                  </a:lnTo>
                  <a:lnTo>
                    <a:pt x="118" y="98"/>
                  </a:lnTo>
                  <a:lnTo>
                    <a:pt x="117" y="98"/>
                  </a:lnTo>
                  <a:lnTo>
                    <a:pt x="116" y="99"/>
                  </a:lnTo>
                  <a:lnTo>
                    <a:pt x="114" y="100"/>
                  </a:lnTo>
                  <a:lnTo>
                    <a:pt x="113" y="103"/>
                  </a:lnTo>
                  <a:lnTo>
                    <a:pt x="113" y="104"/>
                  </a:lnTo>
                  <a:lnTo>
                    <a:pt x="113" y="105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11" y="107"/>
                  </a:lnTo>
                  <a:lnTo>
                    <a:pt x="111" y="109"/>
                  </a:lnTo>
                  <a:lnTo>
                    <a:pt x="110" y="109"/>
                  </a:lnTo>
                  <a:lnTo>
                    <a:pt x="108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6" y="110"/>
                  </a:lnTo>
                  <a:lnTo>
                    <a:pt x="105" y="110"/>
                  </a:lnTo>
                  <a:lnTo>
                    <a:pt x="104" y="111"/>
                  </a:lnTo>
                  <a:lnTo>
                    <a:pt x="102" y="111"/>
                  </a:lnTo>
                  <a:lnTo>
                    <a:pt x="101" y="112"/>
                  </a:lnTo>
                  <a:lnTo>
                    <a:pt x="100" y="112"/>
                  </a:lnTo>
                  <a:lnTo>
                    <a:pt x="99" y="111"/>
                  </a:lnTo>
                  <a:lnTo>
                    <a:pt x="99" y="110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6" y="107"/>
                  </a:lnTo>
                  <a:lnTo>
                    <a:pt x="96" y="109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3" y="111"/>
                  </a:lnTo>
                  <a:lnTo>
                    <a:pt x="92" y="113"/>
                  </a:lnTo>
                  <a:lnTo>
                    <a:pt x="91" y="115"/>
                  </a:lnTo>
                  <a:lnTo>
                    <a:pt x="91" y="115"/>
                  </a:lnTo>
                  <a:lnTo>
                    <a:pt x="89" y="116"/>
                  </a:lnTo>
                  <a:lnTo>
                    <a:pt x="88" y="116"/>
                  </a:lnTo>
                  <a:lnTo>
                    <a:pt x="87" y="117"/>
                  </a:lnTo>
                  <a:lnTo>
                    <a:pt x="87" y="118"/>
                  </a:lnTo>
                  <a:lnTo>
                    <a:pt x="87" y="119"/>
                  </a:lnTo>
                  <a:lnTo>
                    <a:pt x="86" y="122"/>
                  </a:lnTo>
                  <a:lnTo>
                    <a:pt x="87" y="122"/>
                  </a:lnTo>
                  <a:lnTo>
                    <a:pt x="88" y="123"/>
                  </a:lnTo>
                  <a:lnTo>
                    <a:pt x="89" y="124"/>
                  </a:lnTo>
                  <a:lnTo>
                    <a:pt x="93" y="124"/>
                  </a:lnTo>
                  <a:lnTo>
                    <a:pt x="94" y="125"/>
                  </a:lnTo>
                  <a:lnTo>
                    <a:pt x="93" y="125"/>
                  </a:lnTo>
                  <a:lnTo>
                    <a:pt x="94" y="127"/>
                  </a:lnTo>
                  <a:lnTo>
                    <a:pt x="93" y="127"/>
                  </a:lnTo>
                  <a:lnTo>
                    <a:pt x="93" y="128"/>
                  </a:lnTo>
                  <a:lnTo>
                    <a:pt x="93" y="129"/>
                  </a:lnTo>
                  <a:lnTo>
                    <a:pt x="93" y="130"/>
                  </a:lnTo>
                  <a:lnTo>
                    <a:pt x="93" y="131"/>
                  </a:lnTo>
                  <a:lnTo>
                    <a:pt x="93" y="132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5" y="134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8" y="134"/>
                  </a:lnTo>
                  <a:lnTo>
                    <a:pt x="99" y="134"/>
                  </a:lnTo>
                  <a:lnTo>
                    <a:pt x="99" y="135"/>
                  </a:lnTo>
                  <a:lnTo>
                    <a:pt x="99" y="136"/>
                  </a:lnTo>
                  <a:lnTo>
                    <a:pt x="99" y="137"/>
                  </a:lnTo>
                  <a:lnTo>
                    <a:pt x="99" y="138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1" y="141"/>
                  </a:lnTo>
                  <a:lnTo>
                    <a:pt x="101" y="142"/>
                  </a:lnTo>
                  <a:lnTo>
                    <a:pt x="101" y="143"/>
                  </a:lnTo>
                  <a:lnTo>
                    <a:pt x="102" y="143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1" y="146"/>
                  </a:lnTo>
                  <a:lnTo>
                    <a:pt x="102" y="146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2" y="148"/>
                  </a:lnTo>
                  <a:lnTo>
                    <a:pt x="101" y="148"/>
                  </a:lnTo>
                  <a:lnTo>
                    <a:pt x="101" y="149"/>
                  </a:lnTo>
                  <a:lnTo>
                    <a:pt x="100" y="149"/>
                  </a:lnTo>
                  <a:lnTo>
                    <a:pt x="101" y="149"/>
                  </a:lnTo>
                  <a:lnTo>
                    <a:pt x="100" y="149"/>
                  </a:lnTo>
                  <a:lnTo>
                    <a:pt x="99" y="149"/>
                  </a:lnTo>
                  <a:lnTo>
                    <a:pt x="98" y="149"/>
                  </a:lnTo>
                  <a:lnTo>
                    <a:pt x="98" y="148"/>
                  </a:lnTo>
                  <a:lnTo>
                    <a:pt x="96" y="148"/>
                  </a:lnTo>
                  <a:lnTo>
                    <a:pt x="95" y="148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3" y="149"/>
                  </a:lnTo>
                  <a:lnTo>
                    <a:pt x="93" y="150"/>
                  </a:lnTo>
                  <a:lnTo>
                    <a:pt x="92" y="150"/>
                  </a:lnTo>
                  <a:lnTo>
                    <a:pt x="89" y="150"/>
                  </a:lnTo>
                  <a:lnTo>
                    <a:pt x="88" y="150"/>
                  </a:lnTo>
                  <a:lnTo>
                    <a:pt x="88" y="149"/>
                  </a:lnTo>
                  <a:lnTo>
                    <a:pt x="87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2" y="149"/>
                  </a:lnTo>
                  <a:lnTo>
                    <a:pt x="81" y="149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79" y="148"/>
                  </a:lnTo>
                  <a:lnTo>
                    <a:pt x="79" y="149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6" y="153"/>
                  </a:lnTo>
                  <a:lnTo>
                    <a:pt x="75" y="153"/>
                  </a:lnTo>
                  <a:lnTo>
                    <a:pt x="76" y="153"/>
                  </a:lnTo>
                  <a:lnTo>
                    <a:pt x="75" y="153"/>
                  </a:lnTo>
                  <a:lnTo>
                    <a:pt x="75" y="154"/>
                  </a:lnTo>
                  <a:lnTo>
                    <a:pt x="74" y="154"/>
                  </a:lnTo>
                  <a:lnTo>
                    <a:pt x="74" y="155"/>
                  </a:lnTo>
                  <a:lnTo>
                    <a:pt x="74" y="156"/>
                  </a:lnTo>
                  <a:lnTo>
                    <a:pt x="74" y="155"/>
                  </a:lnTo>
                  <a:lnTo>
                    <a:pt x="73" y="155"/>
                  </a:lnTo>
                  <a:lnTo>
                    <a:pt x="73" y="154"/>
                  </a:lnTo>
                  <a:lnTo>
                    <a:pt x="73" y="153"/>
                  </a:lnTo>
                  <a:lnTo>
                    <a:pt x="73" y="154"/>
                  </a:lnTo>
                  <a:lnTo>
                    <a:pt x="73" y="155"/>
                  </a:lnTo>
                  <a:lnTo>
                    <a:pt x="73" y="154"/>
                  </a:lnTo>
                  <a:lnTo>
                    <a:pt x="71" y="154"/>
                  </a:lnTo>
                  <a:lnTo>
                    <a:pt x="71" y="155"/>
                  </a:lnTo>
                  <a:lnTo>
                    <a:pt x="71" y="154"/>
                  </a:lnTo>
                  <a:lnTo>
                    <a:pt x="70" y="154"/>
                  </a:lnTo>
                  <a:lnTo>
                    <a:pt x="70" y="153"/>
                  </a:lnTo>
                  <a:lnTo>
                    <a:pt x="70" y="154"/>
                  </a:lnTo>
                  <a:lnTo>
                    <a:pt x="69" y="154"/>
                  </a:lnTo>
                  <a:lnTo>
                    <a:pt x="69" y="155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4"/>
                  </a:lnTo>
                  <a:lnTo>
                    <a:pt x="69" y="153"/>
                  </a:lnTo>
                  <a:lnTo>
                    <a:pt x="68" y="153"/>
                  </a:lnTo>
                  <a:lnTo>
                    <a:pt x="68" y="154"/>
                  </a:lnTo>
                  <a:lnTo>
                    <a:pt x="67" y="154"/>
                  </a:lnTo>
                  <a:lnTo>
                    <a:pt x="68" y="154"/>
                  </a:lnTo>
                  <a:lnTo>
                    <a:pt x="67" y="154"/>
                  </a:lnTo>
                  <a:lnTo>
                    <a:pt x="67" y="153"/>
                  </a:lnTo>
                  <a:lnTo>
                    <a:pt x="68" y="153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4" y="150"/>
                  </a:lnTo>
                  <a:lnTo>
                    <a:pt x="64" y="149"/>
                  </a:lnTo>
                  <a:lnTo>
                    <a:pt x="64" y="148"/>
                  </a:lnTo>
                  <a:lnTo>
                    <a:pt x="65" y="148"/>
                  </a:lnTo>
                  <a:lnTo>
                    <a:pt x="64" y="148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4" y="147"/>
                  </a:lnTo>
                  <a:lnTo>
                    <a:pt x="64" y="146"/>
                  </a:lnTo>
                  <a:lnTo>
                    <a:pt x="63" y="146"/>
                  </a:lnTo>
                  <a:lnTo>
                    <a:pt x="64" y="146"/>
                  </a:lnTo>
                  <a:lnTo>
                    <a:pt x="63" y="146"/>
                  </a:lnTo>
                  <a:lnTo>
                    <a:pt x="63" y="144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3" y="143"/>
                  </a:lnTo>
                  <a:lnTo>
                    <a:pt x="62" y="143"/>
                  </a:lnTo>
                  <a:lnTo>
                    <a:pt x="63" y="143"/>
                  </a:lnTo>
                  <a:lnTo>
                    <a:pt x="62" y="143"/>
                  </a:lnTo>
                  <a:lnTo>
                    <a:pt x="61" y="143"/>
                  </a:lnTo>
                  <a:lnTo>
                    <a:pt x="62" y="143"/>
                  </a:lnTo>
                  <a:lnTo>
                    <a:pt x="61" y="143"/>
                  </a:lnTo>
                  <a:lnTo>
                    <a:pt x="61" y="143"/>
                  </a:lnTo>
                  <a:lnTo>
                    <a:pt x="60" y="143"/>
                  </a:lnTo>
                  <a:lnTo>
                    <a:pt x="60" y="143"/>
                  </a:lnTo>
                  <a:lnTo>
                    <a:pt x="60" y="143"/>
                  </a:lnTo>
                  <a:lnTo>
                    <a:pt x="58" y="143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7" y="138"/>
                  </a:lnTo>
                  <a:lnTo>
                    <a:pt x="57" y="137"/>
                  </a:lnTo>
                  <a:lnTo>
                    <a:pt x="57" y="136"/>
                  </a:lnTo>
                  <a:lnTo>
                    <a:pt x="56" y="136"/>
                  </a:lnTo>
                  <a:lnTo>
                    <a:pt x="56" y="135"/>
                  </a:lnTo>
                  <a:lnTo>
                    <a:pt x="55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2" y="136"/>
                  </a:lnTo>
                  <a:lnTo>
                    <a:pt x="54" y="136"/>
                  </a:lnTo>
                  <a:lnTo>
                    <a:pt x="55" y="136"/>
                  </a:lnTo>
                  <a:lnTo>
                    <a:pt x="56" y="136"/>
                  </a:lnTo>
                  <a:lnTo>
                    <a:pt x="56" y="137"/>
                  </a:lnTo>
                  <a:lnTo>
                    <a:pt x="57" y="137"/>
                  </a:lnTo>
                  <a:lnTo>
                    <a:pt x="56" y="137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54" y="137"/>
                  </a:lnTo>
                  <a:lnTo>
                    <a:pt x="54" y="136"/>
                  </a:lnTo>
                  <a:lnTo>
                    <a:pt x="54" y="137"/>
                  </a:lnTo>
                  <a:lnTo>
                    <a:pt x="52" y="137"/>
                  </a:lnTo>
                  <a:lnTo>
                    <a:pt x="51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49" y="138"/>
                  </a:lnTo>
                  <a:lnTo>
                    <a:pt x="48" y="137"/>
                  </a:lnTo>
                  <a:lnTo>
                    <a:pt x="46" y="137"/>
                  </a:lnTo>
                  <a:lnTo>
                    <a:pt x="46" y="138"/>
                  </a:lnTo>
                  <a:lnTo>
                    <a:pt x="46" y="137"/>
                  </a:lnTo>
                  <a:lnTo>
                    <a:pt x="45" y="137"/>
                  </a:lnTo>
                  <a:lnTo>
                    <a:pt x="45" y="138"/>
                  </a:lnTo>
                  <a:lnTo>
                    <a:pt x="45" y="137"/>
                  </a:lnTo>
                  <a:lnTo>
                    <a:pt x="44" y="137"/>
                  </a:lnTo>
                  <a:lnTo>
                    <a:pt x="44" y="138"/>
                  </a:lnTo>
                  <a:lnTo>
                    <a:pt x="43" y="138"/>
                  </a:lnTo>
                  <a:lnTo>
                    <a:pt x="42" y="138"/>
                  </a:lnTo>
                  <a:lnTo>
                    <a:pt x="40" y="138"/>
                  </a:lnTo>
                  <a:lnTo>
                    <a:pt x="39" y="138"/>
                  </a:lnTo>
                  <a:lnTo>
                    <a:pt x="38" y="138"/>
                  </a:lnTo>
                  <a:lnTo>
                    <a:pt x="38" y="140"/>
                  </a:lnTo>
                  <a:lnTo>
                    <a:pt x="39" y="140"/>
                  </a:lnTo>
                  <a:lnTo>
                    <a:pt x="38" y="140"/>
                  </a:lnTo>
                  <a:lnTo>
                    <a:pt x="37" y="138"/>
                  </a:lnTo>
                  <a:lnTo>
                    <a:pt x="37" y="140"/>
                  </a:lnTo>
                  <a:lnTo>
                    <a:pt x="36" y="140"/>
                  </a:lnTo>
                  <a:lnTo>
                    <a:pt x="36" y="138"/>
                  </a:lnTo>
                  <a:lnTo>
                    <a:pt x="34" y="138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32" y="137"/>
                  </a:lnTo>
                  <a:lnTo>
                    <a:pt x="33" y="137"/>
                  </a:lnTo>
                  <a:lnTo>
                    <a:pt x="32" y="137"/>
                  </a:lnTo>
                  <a:lnTo>
                    <a:pt x="31" y="137"/>
                  </a:lnTo>
                  <a:lnTo>
                    <a:pt x="32" y="137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30" y="137"/>
                  </a:lnTo>
                  <a:lnTo>
                    <a:pt x="28" y="137"/>
                  </a:lnTo>
                  <a:lnTo>
                    <a:pt x="27" y="137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6" y="140"/>
                  </a:lnTo>
                  <a:lnTo>
                    <a:pt x="25" y="140"/>
                  </a:lnTo>
                  <a:lnTo>
                    <a:pt x="24" y="140"/>
                  </a:lnTo>
                  <a:lnTo>
                    <a:pt x="23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0" y="140"/>
                  </a:lnTo>
                  <a:lnTo>
                    <a:pt x="18" y="138"/>
                  </a:lnTo>
                  <a:lnTo>
                    <a:pt x="18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5" y="141"/>
                  </a:lnTo>
                  <a:lnTo>
                    <a:pt x="14" y="141"/>
                  </a:lnTo>
                  <a:lnTo>
                    <a:pt x="15" y="141"/>
                  </a:lnTo>
                  <a:lnTo>
                    <a:pt x="15" y="140"/>
                  </a:lnTo>
                  <a:lnTo>
                    <a:pt x="14" y="140"/>
                  </a:lnTo>
                  <a:lnTo>
                    <a:pt x="13" y="140"/>
                  </a:lnTo>
                  <a:lnTo>
                    <a:pt x="13" y="141"/>
                  </a:lnTo>
                  <a:lnTo>
                    <a:pt x="12" y="141"/>
                  </a:lnTo>
                  <a:lnTo>
                    <a:pt x="11" y="141"/>
                  </a:lnTo>
                  <a:lnTo>
                    <a:pt x="11" y="142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9" y="140"/>
                  </a:lnTo>
                  <a:lnTo>
                    <a:pt x="8" y="140"/>
                  </a:lnTo>
                  <a:lnTo>
                    <a:pt x="7" y="140"/>
                  </a:lnTo>
                  <a:lnTo>
                    <a:pt x="8" y="138"/>
                  </a:lnTo>
                  <a:lnTo>
                    <a:pt x="8" y="137"/>
                  </a:lnTo>
                  <a:lnTo>
                    <a:pt x="8" y="136"/>
                  </a:lnTo>
                  <a:lnTo>
                    <a:pt x="8" y="135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9" y="131"/>
                  </a:lnTo>
                  <a:lnTo>
                    <a:pt x="9" y="130"/>
                  </a:lnTo>
                  <a:lnTo>
                    <a:pt x="9" y="129"/>
                  </a:lnTo>
                  <a:lnTo>
                    <a:pt x="9" y="128"/>
                  </a:lnTo>
                  <a:lnTo>
                    <a:pt x="11" y="128"/>
                  </a:lnTo>
                  <a:lnTo>
                    <a:pt x="12" y="128"/>
                  </a:lnTo>
                  <a:lnTo>
                    <a:pt x="12" y="127"/>
                  </a:lnTo>
                  <a:lnTo>
                    <a:pt x="13" y="127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4"/>
                  </a:lnTo>
                  <a:lnTo>
                    <a:pt x="17" y="124"/>
                  </a:lnTo>
                  <a:lnTo>
                    <a:pt x="18" y="124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20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4" y="121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7"/>
                  </a:lnTo>
                  <a:lnTo>
                    <a:pt x="25" y="117"/>
                  </a:lnTo>
                  <a:lnTo>
                    <a:pt x="24" y="117"/>
                  </a:lnTo>
                  <a:lnTo>
                    <a:pt x="24" y="116"/>
                  </a:lnTo>
                  <a:lnTo>
                    <a:pt x="23" y="116"/>
                  </a:lnTo>
                  <a:lnTo>
                    <a:pt x="21" y="116"/>
                  </a:lnTo>
                  <a:lnTo>
                    <a:pt x="21" y="117"/>
                  </a:lnTo>
                  <a:lnTo>
                    <a:pt x="21" y="116"/>
                  </a:lnTo>
                  <a:lnTo>
                    <a:pt x="20" y="116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0" y="115"/>
                  </a:lnTo>
                  <a:lnTo>
                    <a:pt x="20" y="115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9" y="109"/>
                  </a:lnTo>
                  <a:lnTo>
                    <a:pt x="20" y="107"/>
                  </a:lnTo>
                  <a:lnTo>
                    <a:pt x="20" y="106"/>
                  </a:lnTo>
                  <a:lnTo>
                    <a:pt x="20" y="105"/>
                  </a:lnTo>
                  <a:lnTo>
                    <a:pt x="19" y="105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7" y="105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4" y="103"/>
                  </a:lnTo>
                  <a:lnTo>
                    <a:pt x="13" y="103"/>
                  </a:lnTo>
                  <a:lnTo>
                    <a:pt x="12" y="103"/>
                  </a:lnTo>
                  <a:lnTo>
                    <a:pt x="11" y="103"/>
                  </a:lnTo>
                  <a:lnTo>
                    <a:pt x="11" y="101"/>
                  </a:lnTo>
                  <a:lnTo>
                    <a:pt x="9" y="101"/>
                  </a:lnTo>
                  <a:lnTo>
                    <a:pt x="9" y="100"/>
                  </a:lnTo>
                  <a:lnTo>
                    <a:pt x="8" y="99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6" y="97"/>
                  </a:lnTo>
                  <a:lnTo>
                    <a:pt x="6" y="95"/>
                  </a:lnTo>
                  <a:lnTo>
                    <a:pt x="7" y="95"/>
                  </a:lnTo>
                  <a:lnTo>
                    <a:pt x="6" y="95"/>
                  </a:lnTo>
                  <a:lnTo>
                    <a:pt x="6" y="94"/>
                  </a:lnTo>
                  <a:lnTo>
                    <a:pt x="5" y="93"/>
                  </a:lnTo>
                  <a:lnTo>
                    <a:pt x="5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5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2" y="91"/>
                  </a:lnTo>
                  <a:lnTo>
                    <a:pt x="13" y="91"/>
                  </a:lnTo>
                  <a:lnTo>
                    <a:pt x="14" y="91"/>
                  </a:lnTo>
                  <a:lnTo>
                    <a:pt x="15" y="92"/>
                  </a:lnTo>
                  <a:lnTo>
                    <a:pt x="17" y="92"/>
                  </a:lnTo>
                  <a:lnTo>
                    <a:pt x="18" y="92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4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3" y="92"/>
                  </a:lnTo>
                  <a:lnTo>
                    <a:pt x="33" y="91"/>
                  </a:lnTo>
                  <a:lnTo>
                    <a:pt x="37" y="90"/>
                  </a:lnTo>
                  <a:lnTo>
                    <a:pt x="39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5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8" y="88"/>
                  </a:lnTo>
                  <a:lnTo>
                    <a:pt x="49" y="88"/>
                  </a:lnTo>
                  <a:lnTo>
                    <a:pt x="50" y="88"/>
                  </a:lnTo>
                  <a:lnTo>
                    <a:pt x="50" y="87"/>
                  </a:lnTo>
                  <a:lnTo>
                    <a:pt x="50" y="87"/>
                  </a:lnTo>
                  <a:lnTo>
                    <a:pt x="51" y="87"/>
                  </a:lnTo>
                  <a:lnTo>
                    <a:pt x="52" y="87"/>
                  </a:lnTo>
                  <a:lnTo>
                    <a:pt x="54" y="87"/>
                  </a:lnTo>
                  <a:lnTo>
                    <a:pt x="54" y="86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4" y="86"/>
                  </a:lnTo>
                  <a:lnTo>
                    <a:pt x="54" y="85"/>
                  </a:lnTo>
                  <a:lnTo>
                    <a:pt x="55" y="84"/>
                  </a:lnTo>
                  <a:lnTo>
                    <a:pt x="55" y="82"/>
                  </a:lnTo>
                  <a:lnTo>
                    <a:pt x="55" y="80"/>
                  </a:lnTo>
                  <a:lnTo>
                    <a:pt x="54" y="79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8" y="73"/>
                  </a:lnTo>
                  <a:lnTo>
                    <a:pt x="58" y="72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61" y="70"/>
                  </a:lnTo>
                  <a:lnTo>
                    <a:pt x="62" y="70"/>
                  </a:lnTo>
                  <a:lnTo>
                    <a:pt x="63" y="70"/>
                  </a:lnTo>
                  <a:lnTo>
                    <a:pt x="64" y="72"/>
                  </a:lnTo>
                  <a:lnTo>
                    <a:pt x="65" y="72"/>
                  </a:lnTo>
                  <a:lnTo>
                    <a:pt x="67" y="70"/>
                  </a:lnTo>
                  <a:lnTo>
                    <a:pt x="68" y="70"/>
                  </a:lnTo>
                  <a:lnTo>
                    <a:pt x="69" y="70"/>
                  </a:lnTo>
                  <a:lnTo>
                    <a:pt x="69" y="69"/>
                  </a:lnTo>
                  <a:lnTo>
                    <a:pt x="70" y="69"/>
                  </a:lnTo>
                  <a:lnTo>
                    <a:pt x="69" y="69"/>
                  </a:lnTo>
                  <a:lnTo>
                    <a:pt x="68" y="69"/>
                  </a:lnTo>
                  <a:lnTo>
                    <a:pt x="68" y="68"/>
                  </a:lnTo>
                  <a:lnTo>
                    <a:pt x="68" y="67"/>
                  </a:lnTo>
                  <a:lnTo>
                    <a:pt x="69" y="67"/>
                  </a:lnTo>
                  <a:lnTo>
                    <a:pt x="70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3" y="66"/>
                  </a:lnTo>
                  <a:lnTo>
                    <a:pt x="73" y="64"/>
                  </a:lnTo>
                  <a:lnTo>
                    <a:pt x="74" y="63"/>
                  </a:lnTo>
                  <a:lnTo>
                    <a:pt x="75" y="64"/>
                  </a:lnTo>
                  <a:lnTo>
                    <a:pt x="76" y="64"/>
                  </a:lnTo>
                  <a:lnTo>
                    <a:pt x="77" y="64"/>
                  </a:lnTo>
                  <a:lnTo>
                    <a:pt x="76" y="64"/>
                  </a:lnTo>
                  <a:lnTo>
                    <a:pt x="77" y="63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79" y="66"/>
                  </a:lnTo>
                  <a:lnTo>
                    <a:pt x="80" y="67"/>
                  </a:lnTo>
                  <a:lnTo>
                    <a:pt x="81" y="66"/>
                  </a:lnTo>
                  <a:lnTo>
                    <a:pt x="82" y="66"/>
                  </a:lnTo>
                  <a:lnTo>
                    <a:pt x="82" y="64"/>
                  </a:lnTo>
                  <a:lnTo>
                    <a:pt x="83" y="63"/>
                  </a:lnTo>
                  <a:lnTo>
                    <a:pt x="85" y="62"/>
                  </a:lnTo>
                  <a:lnTo>
                    <a:pt x="85" y="61"/>
                  </a:lnTo>
                  <a:lnTo>
                    <a:pt x="85" y="60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6"/>
                  </a:lnTo>
                  <a:lnTo>
                    <a:pt x="85" y="56"/>
                  </a:lnTo>
                  <a:lnTo>
                    <a:pt x="86" y="56"/>
                  </a:lnTo>
                  <a:lnTo>
                    <a:pt x="86" y="55"/>
                  </a:lnTo>
                  <a:lnTo>
                    <a:pt x="86" y="54"/>
                  </a:lnTo>
                  <a:lnTo>
                    <a:pt x="86" y="53"/>
                  </a:lnTo>
                  <a:lnTo>
                    <a:pt x="87" y="53"/>
                  </a:lnTo>
                  <a:lnTo>
                    <a:pt x="87" y="51"/>
                  </a:lnTo>
                  <a:lnTo>
                    <a:pt x="86" y="50"/>
                  </a:lnTo>
                  <a:lnTo>
                    <a:pt x="87" y="50"/>
                  </a:lnTo>
                  <a:lnTo>
                    <a:pt x="87" y="49"/>
                  </a:lnTo>
                  <a:lnTo>
                    <a:pt x="88" y="49"/>
                  </a:lnTo>
                  <a:lnTo>
                    <a:pt x="89" y="49"/>
                  </a:lnTo>
                  <a:lnTo>
                    <a:pt x="91" y="49"/>
                  </a:lnTo>
                  <a:lnTo>
                    <a:pt x="92" y="49"/>
                  </a:lnTo>
                  <a:lnTo>
                    <a:pt x="93" y="48"/>
                  </a:lnTo>
                  <a:lnTo>
                    <a:pt x="95" y="47"/>
                  </a:lnTo>
                  <a:lnTo>
                    <a:pt x="95" y="45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3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2" y="41"/>
                  </a:lnTo>
                  <a:lnTo>
                    <a:pt x="91" y="39"/>
                  </a:lnTo>
                  <a:lnTo>
                    <a:pt x="91" y="38"/>
                  </a:lnTo>
                  <a:lnTo>
                    <a:pt x="91" y="37"/>
                  </a:lnTo>
                  <a:lnTo>
                    <a:pt x="92" y="37"/>
                  </a:lnTo>
                  <a:lnTo>
                    <a:pt x="94" y="38"/>
                  </a:lnTo>
                  <a:lnTo>
                    <a:pt x="95" y="38"/>
                  </a:lnTo>
                  <a:lnTo>
                    <a:pt x="96" y="38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4" y="36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1" y="31"/>
                  </a:lnTo>
                  <a:lnTo>
                    <a:pt x="102" y="31"/>
                  </a:lnTo>
                  <a:lnTo>
                    <a:pt x="104" y="31"/>
                  </a:lnTo>
                  <a:lnTo>
                    <a:pt x="104" y="30"/>
                  </a:lnTo>
                  <a:lnTo>
                    <a:pt x="102" y="30"/>
                  </a:lnTo>
                  <a:lnTo>
                    <a:pt x="104" y="30"/>
                  </a:lnTo>
                  <a:lnTo>
                    <a:pt x="104" y="29"/>
                  </a:lnTo>
                  <a:lnTo>
                    <a:pt x="105" y="29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7" y="26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7" y="24"/>
                  </a:lnTo>
                  <a:lnTo>
                    <a:pt x="107" y="23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5" y="13"/>
                  </a:lnTo>
                  <a:lnTo>
                    <a:pt x="104" y="13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7" y="8"/>
                  </a:lnTo>
                  <a:lnTo>
                    <a:pt x="107" y="7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6"/>
                  </a:lnTo>
                  <a:lnTo>
                    <a:pt x="112" y="6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7" y="4"/>
                  </a:lnTo>
                  <a:lnTo>
                    <a:pt x="118" y="4"/>
                  </a:lnTo>
                  <a:lnTo>
                    <a:pt x="118" y="2"/>
                  </a:lnTo>
                  <a:lnTo>
                    <a:pt x="119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3" y="2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6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5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1" y="2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5" y="2"/>
                  </a:lnTo>
                  <a:lnTo>
                    <a:pt x="145" y="4"/>
                  </a:lnTo>
                  <a:lnTo>
                    <a:pt x="147" y="4"/>
                  </a:lnTo>
                  <a:lnTo>
                    <a:pt x="147" y="5"/>
                  </a:lnTo>
                  <a:lnTo>
                    <a:pt x="147" y="4"/>
                  </a:lnTo>
                  <a:lnTo>
                    <a:pt x="148" y="4"/>
                  </a:lnTo>
                  <a:lnTo>
                    <a:pt x="149" y="4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1" y="6"/>
                  </a:lnTo>
                  <a:lnTo>
                    <a:pt x="151" y="7"/>
                  </a:lnTo>
                  <a:lnTo>
                    <a:pt x="153" y="7"/>
                  </a:lnTo>
                  <a:lnTo>
                    <a:pt x="153" y="8"/>
                  </a:lnTo>
                  <a:close/>
                  <a:moveTo>
                    <a:pt x="65" y="152"/>
                  </a:moveTo>
                  <a:lnTo>
                    <a:pt x="67" y="152"/>
                  </a:lnTo>
                  <a:lnTo>
                    <a:pt x="67" y="153"/>
                  </a:lnTo>
                  <a:lnTo>
                    <a:pt x="65" y="15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6" name="Freeform 3275">
              <a:extLst>
                <a:ext uri="{FF2B5EF4-FFF2-40B4-BE49-F238E27FC236}">
                  <a16:creationId xmlns:a16="http://schemas.microsoft.com/office/drawing/2014/main" id="{FEB93277-612D-44BF-9BC9-F58815D92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764" y="1849438"/>
              <a:ext cx="101600" cy="63500"/>
            </a:xfrm>
            <a:custGeom>
              <a:avLst/>
              <a:gdLst>
                <a:gd name="T0" fmla="*/ 37 w 64"/>
                <a:gd name="T1" fmla="*/ 36 h 40"/>
                <a:gd name="T2" fmla="*/ 37 w 64"/>
                <a:gd name="T3" fmla="*/ 38 h 40"/>
                <a:gd name="T4" fmla="*/ 35 w 64"/>
                <a:gd name="T5" fmla="*/ 39 h 40"/>
                <a:gd name="T6" fmla="*/ 29 w 64"/>
                <a:gd name="T7" fmla="*/ 39 h 40"/>
                <a:gd name="T8" fmla="*/ 25 w 64"/>
                <a:gd name="T9" fmla="*/ 39 h 40"/>
                <a:gd name="T10" fmla="*/ 23 w 64"/>
                <a:gd name="T11" fmla="*/ 37 h 40"/>
                <a:gd name="T12" fmla="*/ 21 w 64"/>
                <a:gd name="T13" fmla="*/ 37 h 40"/>
                <a:gd name="T14" fmla="*/ 18 w 64"/>
                <a:gd name="T15" fmla="*/ 37 h 40"/>
                <a:gd name="T16" fmla="*/ 17 w 64"/>
                <a:gd name="T17" fmla="*/ 38 h 40"/>
                <a:gd name="T18" fmla="*/ 13 w 64"/>
                <a:gd name="T19" fmla="*/ 38 h 40"/>
                <a:gd name="T20" fmla="*/ 9 w 64"/>
                <a:gd name="T21" fmla="*/ 38 h 40"/>
                <a:gd name="T22" fmla="*/ 6 w 64"/>
                <a:gd name="T23" fmla="*/ 39 h 40"/>
                <a:gd name="T24" fmla="*/ 6 w 64"/>
                <a:gd name="T25" fmla="*/ 36 h 40"/>
                <a:gd name="T26" fmla="*/ 6 w 64"/>
                <a:gd name="T27" fmla="*/ 31 h 40"/>
                <a:gd name="T28" fmla="*/ 3 w 64"/>
                <a:gd name="T29" fmla="*/ 28 h 40"/>
                <a:gd name="T30" fmla="*/ 2 w 64"/>
                <a:gd name="T31" fmla="*/ 25 h 40"/>
                <a:gd name="T32" fmla="*/ 2 w 64"/>
                <a:gd name="T33" fmla="*/ 21 h 40"/>
                <a:gd name="T34" fmla="*/ 2 w 64"/>
                <a:gd name="T35" fmla="*/ 19 h 40"/>
                <a:gd name="T36" fmla="*/ 4 w 64"/>
                <a:gd name="T37" fmla="*/ 19 h 40"/>
                <a:gd name="T38" fmla="*/ 6 w 64"/>
                <a:gd name="T39" fmla="*/ 15 h 40"/>
                <a:gd name="T40" fmla="*/ 6 w 64"/>
                <a:gd name="T41" fmla="*/ 13 h 40"/>
                <a:gd name="T42" fmla="*/ 4 w 64"/>
                <a:gd name="T43" fmla="*/ 10 h 40"/>
                <a:gd name="T44" fmla="*/ 3 w 64"/>
                <a:gd name="T45" fmla="*/ 7 h 40"/>
                <a:gd name="T46" fmla="*/ 2 w 64"/>
                <a:gd name="T47" fmla="*/ 6 h 40"/>
                <a:gd name="T48" fmla="*/ 3 w 64"/>
                <a:gd name="T49" fmla="*/ 2 h 40"/>
                <a:gd name="T50" fmla="*/ 6 w 64"/>
                <a:gd name="T51" fmla="*/ 2 h 40"/>
                <a:gd name="T52" fmla="*/ 6 w 64"/>
                <a:gd name="T53" fmla="*/ 5 h 40"/>
                <a:gd name="T54" fmla="*/ 10 w 64"/>
                <a:gd name="T55" fmla="*/ 5 h 40"/>
                <a:gd name="T56" fmla="*/ 15 w 64"/>
                <a:gd name="T57" fmla="*/ 6 h 40"/>
                <a:gd name="T58" fmla="*/ 22 w 64"/>
                <a:gd name="T59" fmla="*/ 6 h 40"/>
                <a:gd name="T60" fmla="*/ 28 w 64"/>
                <a:gd name="T61" fmla="*/ 7 h 40"/>
                <a:gd name="T62" fmla="*/ 34 w 64"/>
                <a:gd name="T63" fmla="*/ 7 h 40"/>
                <a:gd name="T64" fmla="*/ 36 w 64"/>
                <a:gd name="T65" fmla="*/ 6 h 40"/>
                <a:gd name="T66" fmla="*/ 40 w 64"/>
                <a:gd name="T67" fmla="*/ 2 h 40"/>
                <a:gd name="T68" fmla="*/ 46 w 64"/>
                <a:gd name="T69" fmla="*/ 1 h 40"/>
                <a:gd name="T70" fmla="*/ 49 w 64"/>
                <a:gd name="T71" fmla="*/ 2 h 40"/>
                <a:gd name="T72" fmla="*/ 53 w 64"/>
                <a:gd name="T73" fmla="*/ 3 h 40"/>
                <a:gd name="T74" fmla="*/ 58 w 64"/>
                <a:gd name="T75" fmla="*/ 6 h 40"/>
                <a:gd name="T76" fmla="*/ 64 w 64"/>
                <a:gd name="T77" fmla="*/ 8 h 40"/>
                <a:gd name="T78" fmla="*/ 62 w 64"/>
                <a:gd name="T79" fmla="*/ 12 h 40"/>
                <a:gd name="T80" fmla="*/ 59 w 64"/>
                <a:gd name="T81" fmla="*/ 10 h 40"/>
                <a:gd name="T82" fmla="*/ 56 w 64"/>
                <a:gd name="T83" fmla="*/ 15 h 40"/>
                <a:gd name="T84" fmla="*/ 56 w 64"/>
                <a:gd name="T85" fmla="*/ 20 h 40"/>
                <a:gd name="T86" fmla="*/ 54 w 64"/>
                <a:gd name="T87" fmla="*/ 21 h 40"/>
                <a:gd name="T88" fmla="*/ 53 w 64"/>
                <a:gd name="T89" fmla="*/ 22 h 40"/>
                <a:gd name="T90" fmla="*/ 52 w 64"/>
                <a:gd name="T91" fmla="*/ 24 h 40"/>
                <a:gd name="T92" fmla="*/ 54 w 64"/>
                <a:gd name="T93" fmla="*/ 25 h 40"/>
                <a:gd name="T94" fmla="*/ 55 w 64"/>
                <a:gd name="T95" fmla="*/ 26 h 40"/>
                <a:gd name="T96" fmla="*/ 56 w 64"/>
                <a:gd name="T97" fmla="*/ 30 h 40"/>
                <a:gd name="T98" fmla="*/ 55 w 64"/>
                <a:gd name="T99" fmla="*/ 31 h 40"/>
                <a:gd name="T100" fmla="*/ 54 w 64"/>
                <a:gd name="T101" fmla="*/ 32 h 40"/>
                <a:gd name="T102" fmla="*/ 50 w 64"/>
                <a:gd name="T103" fmla="*/ 30 h 40"/>
                <a:gd name="T104" fmla="*/ 47 w 64"/>
                <a:gd name="T105" fmla="*/ 31 h 40"/>
                <a:gd name="T106" fmla="*/ 42 w 64"/>
                <a:gd name="T107" fmla="*/ 32 h 40"/>
                <a:gd name="T108" fmla="*/ 40 w 64"/>
                <a:gd name="T109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4" h="40">
                  <a:moveTo>
                    <a:pt x="40" y="34"/>
                  </a:moveTo>
                  <a:lnTo>
                    <a:pt x="39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0" y="40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38"/>
                  </a:lnTo>
                  <a:lnTo>
                    <a:pt x="25" y="38"/>
                  </a:lnTo>
                  <a:lnTo>
                    <a:pt x="25" y="39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7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5"/>
                  </a:lnTo>
                  <a:lnTo>
                    <a:pt x="56" y="3"/>
                  </a:lnTo>
                  <a:lnTo>
                    <a:pt x="58" y="6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12"/>
                  </a:lnTo>
                  <a:lnTo>
                    <a:pt x="58" y="13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5" y="20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3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6" y="28"/>
                  </a:lnTo>
                  <a:lnTo>
                    <a:pt x="56" y="30"/>
                  </a:lnTo>
                  <a:lnTo>
                    <a:pt x="58" y="30"/>
                  </a:lnTo>
                  <a:lnTo>
                    <a:pt x="58" y="31"/>
                  </a:lnTo>
                  <a:lnTo>
                    <a:pt x="56" y="31"/>
                  </a:lnTo>
                  <a:lnTo>
                    <a:pt x="55" y="31"/>
                  </a:lnTo>
                  <a:lnTo>
                    <a:pt x="55" y="32"/>
                  </a:lnTo>
                  <a:lnTo>
                    <a:pt x="55" y="31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8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3" y="31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7" name="Freeform 3276">
              <a:extLst>
                <a:ext uri="{FF2B5EF4-FFF2-40B4-BE49-F238E27FC236}">
                  <a16:creationId xmlns:a16="http://schemas.microsoft.com/office/drawing/2014/main" id="{D504CF5B-F09A-8487-E291-37F8395909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3151" y="2301876"/>
              <a:ext cx="134938" cy="242888"/>
            </a:xfrm>
            <a:custGeom>
              <a:avLst/>
              <a:gdLst>
                <a:gd name="T0" fmla="*/ 51 w 85"/>
                <a:gd name="T1" fmla="*/ 86 h 153"/>
                <a:gd name="T2" fmla="*/ 48 w 85"/>
                <a:gd name="T3" fmla="*/ 83 h 153"/>
                <a:gd name="T4" fmla="*/ 43 w 85"/>
                <a:gd name="T5" fmla="*/ 81 h 153"/>
                <a:gd name="T6" fmla="*/ 36 w 85"/>
                <a:gd name="T7" fmla="*/ 74 h 153"/>
                <a:gd name="T8" fmla="*/ 30 w 85"/>
                <a:gd name="T9" fmla="*/ 72 h 153"/>
                <a:gd name="T10" fmla="*/ 28 w 85"/>
                <a:gd name="T11" fmla="*/ 79 h 153"/>
                <a:gd name="T12" fmla="*/ 24 w 85"/>
                <a:gd name="T13" fmla="*/ 94 h 153"/>
                <a:gd name="T14" fmla="*/ 19 w 85"/>
                <a:gd name="T15" fmla="*/ 103 h 153"/>
                <a:gd name="T16" fmla="*/ 19 w 85"/>
                <a:gd name="T17" fmla="*/ 112 h 153"/>
                <a:gd name="T18" fmla="*/ 26 w 85"/>
                <a:gd name="T19" fmla="*/ 118 h 153"/>
                <a:gd name="T20" fmla="*/ 30 w 85"/>
                <a:gd name="T21" fmla="*/ 129 h 153"/>
                <a:gd name="T22" fmla="*/ 30 w 85"/>
                <a:gd name="T23" fmla="*/ 130 h 153"/>
                <a:gd name="T24" fmla="*/ 35 w 85"/>
                <a:gd name="T25" fmla="*/ 138 h 153"/>
                <a:gd name="T26" fmla="*/ 45 w 85"/>
                <a:gd name="T27" fmla="*/ 143 h 153"/>
                <a:gd name="T28" fmla="*/ 41 w 85"/>
                <a:gd name="T29" fmla="*/ 150 h 153"/>
                <a:gd name="T30" fmla="*/ 38 w 85"/>
                <a:gd name="T31" fmla="*/ 147 h 153"/>
                <a:gd name="T32" fmla="*/ 30 w 85"/>
                <a:gd name="T33" fmla="*/ 143 h 153"/>
                <a:gd name="T34" fmla="*/ 26 w 85"/>
                <a:gd name="T35" fmla="*/ 141 h 153"/>
                <a:gd name="T36" fmla="*/ 23 w 85"/>
                <a:gd name="T37" fmla="*/ 136 h 153"/>
                <a:gd name="T38" fmla="*/ 18 w 85"/>
                <a:gd name="T39" fmla="*/ 130 h 153"/>
                <a:gd name="T40" fmla="*/ 13 w 85"/>
                <a:gd name="T41" fmla="*/ 125 h 153"/>
                <a:gd name="T42" fmla="*/ 10 w 85"/>
                <a:gd name="T43" fmla="*/ 122 h 153"/>
                <a:gd name="T44" fmla="*/ 11 w 85"/>
                <a:gd name="T45" fmla="*/ 115 h 153"/>
                <a:gd name="T46" fmla="*/ 14 w 85"/>
                <a:gd name="T47" fmla="*/ 104 h 153"/>
                <a:gd name="T48" fmla="*/ 20 w 85"/>
                <a:gd name="T49" fmla="*/ 95 h 153"/>
                <a:gd name="T50" fmla="*/ 22 w 85"/>
                <a:gd name="T51" fmla="*/ 85 h 153"/>
                <a:gd name="T52" fmla="*/ 19 w 85"/>
                <a:gd name="T53" fmla="*/ 73 h 153"/>
                <a:gd name="T54" fmla="*/ 13 w 85"/>
                <a:gd name="T55" fmla="*/ 64 h 153"/>
                <a:gd name="T56" fmla="*/ 11 w 85"/>
                <a:gd name="T57" fmla="*/ 55 h 153"/>
                <a:gd name="T58" fmla="*/ 14 w 85"/>
                <a:gd name="T59" fmla="*/ 45 h 153"/>
                <a:gd name="T60" fmla="*/ 12 w 85"/>
                <a:gd name="T61" fmla="*/ 38 h 153"/>
                <a:gd name="T62" fmla="*/ 4 w 85"/>
                <a:gd name="T63" fmla="*/ 29 h 153"/>
                <a:gd name="T64" fmla="*/ 4 w 85"/>
                <a:gd name="T65" fmla="*/ 20 h 153"/>
                <a:gd name="T66" fmla="*/ 5 w 85"/>
                <a:gd name="T67" fmla="*/ 10 h 153"/>
                <a:gd name="T68" fmla="*/ 16 w 85"/>
                <a:gd name="T69" fmla="*/ 7 h 153"/>
                <a:gd name="T70" fmla="*/ 23 w 85"/>
                <a:gd name="T71" fmla="*/ 1 h 153"/>
                <a:gd name="T72" fmla="*/ 31 w 85"/>
                <a:gd name="T73" fmla="*/ 4 h 153"/>
                <a:gd name="T74" fmla="*/ 33 w 85"/>
                <a:gd name="T75" fmla="*/ 10 h 153"/>
                <a:gd name="T76" fmla="*/ 39 w 85"/>
                <a:gd name="T77" fmla="*/ 15 h 153"/>
                <a:gd name="T78" fmla="*/ 37 w 85"/>
                <a:gd name="T79" fmla="*/ 26 h 153"/>
                <a:gd name="T80" fmla="*/ 41 w 85"/>
                <a:gd name="T81" fmla="*/ 29 h 153"/>
                <a:gd name="T82" fmla="*/ 53 w 85"/>
                <a:gd name="T83" fmla="*/ 26 h 153"/>
                <a:gd name="T84" fmla="*/ 59 w 85"/>
                <a:gd name="T85" fmla="*/ 23 h 153"/>
                <a:gd name="T86" fmla="*/ 68 w 85"/>
                <a:gd name="T87" fmla="*/ 25 h 153"/>
                <a:gd name="T88" fmla="*/ 75 w 85"/>
                <a:gd name="T89" fmla="*/ 38 h 153"/>
                <a:gd name="T90" fmla="*/ 82 w 85"/>
                <a:gd name="T91" fmla="*/ 46 h 153"/>
                <a:gd name="T92" fmla="*/ 82 w 85"/>
                <a:gd name="T93" fmla="*/ 55 h 153"/>
                <a:gd name="T94" fmla="*/ 79 w 85"/>
                <a:gd name="T95" fmla="*/ 64 h 153"/>
                <a:gd name="T96" fmla="*/ 69 w 85"/>
                <a:gd name="T97" fmla="*/ 63 h 153"/>
                <a:gd name="T98" fmla="*/ 60 w 85"/>
                <a:gd name="T99" fmla="*/ 64 h 153"/>
                <a:gd name="T100" fmla="*/ 54 w 85"/>
                <a:gd name="T101" fmla="*/ 70 h 153"/>
                <a:gd name="T102" fmla="*/ 53 w 85"/>
                <a:gd name="T103" fmla="*/ 81 h 153"/>
                <a:gd name="T104" fmla="*/ 19 w 85"/>
                <a:gd name="T105" fmla="*/ 143 h 153"/>
                <a:gd name="T106" fmla="*/ 17 w 85"/>
                <a:gd name="T107" fmla="*/ 131 h 153"/>
                <a:gd name="T108" fmla="*/ 11 w 85"/>
                <a:gd name="T109" fmla="*/ 129 h 153"/>
                <a:gd name="T110" fmla="*/ 13 w 85"/>
                <a:gd name="T111" fmla="*/ 126 h 153"/>
                <a:gd name="T112" fmla="*/ 28 w 85"/>
                <a:gd name="T113" fmla="*/ 112 h 153"/>
                <a:gd name="T114" fmla="*/ 53 w 85"/>
                <a:gd name="T115" fmla="*/ 91 h 153"/>
                <a:gd name="T116" fmla="*/ 6 w 85"/>
                <a:gd name="T117" fmla="*/ 1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153">
                  <a:moveTo>
                    <a:pt x="56" y="92"/>
                  </a:moveTo>
                  <a:lnTo>
                    <a:pt x="56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5" y="88"/>
                  </a:lnTo>
                  <a:lnTo>
                    <a:pt x="55" y="87"/>
                  </a:lnTo>
                  <a:lnTo>
                    <a:pt x="54" y="86"/>
                  </a:lnTo>
                  <a:lnTo>
                    <a:pt x="53" y="86"/>
                  </a:lnTo>
                  <a:lnTo>
                    <a:pt x="54" y="87"/>
                  </a:lnTo>
                  <a:lnTo>
                    <a:pt x="53" y="87"/>
                  </a:lnTo>
                  <a:lnTo>
                    <a:pt x="53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0" y="85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50" y="83"/>
                  </a:lnTo>
                  <a:lnTo>
                    <a:pt x="49" y="83"/>
                  </a:lnTo>
                  <a:lnTo>
                    <a:pt x="50" y="83"/>
                  </a:lnTo>
                  <a:lnTo>
                    <a:pt x="50" y="85"/>
                  </a:lnTo>
                  <a:lnTo>
                    <a:pt x="49" y="83"/>
                  </a:lnTo>
                  <a:lnTo>
                    <a:pt x="48" y="83"/>
                  </a:lnTo>
                  <a:lnTo>
                    <a:pt x="48" y="82"/>
                  </a:lnTo>
                  <a:lnTo>
                    <a:pt x="49" y="82"/>
                  </a:lnTo>
                  <a:lnTo>
                    <a:pt x="48" y="82"/>
                  </a:lnTo>
                  <a:lnTo>
                    <a:pt x="48" y="83"/>
                  </a:lnTo>
                  <a:lnTo>
                    <a:pt x="48" y="82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5" y="81"/>
                  </a:lnTo>
                  <a:lnTo>
                    <a:pt x="44" y="80"/>
                  </a:lnTo>
                  <a:lnTo>
                    <a:pt x="44" y="81"/>
                  </a:lnTo>
                  <a:lnTo>
                    <a:pt x="43" y="81"/>
                  </a:lnTo>
                  <a:lnTo>
                    <a:pt x="42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8" y="81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6" y="76"/>
                  </a:lnTo>
                  <a:lnTo>
                    <a:pt x="36" y="75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6" y="73"/>
                  </a:lnTo>
                  <a:lnTo>
                    <a:pt x="35" y="73"/>
                  </a:lnTo>
                  <a:lnTo>
                    <a:pt x="35" y="72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1" y="73"/>
                  </a:lnTo>
                  <a:lnTo>
                    <a:pt x="30" y="72"/>
                  </a:lnTo>
                  <a:lnTo>
                    <a:pt x="30" y="73"/>
                  </a:lnTo>
                  <a:lnTo>
                    <a:pt x="30" y="72"/>
                  </a:lnTo>
                  <a:lnTo>
                    <a:pt x="29" y="72"/>
                  </a:lnTo>
                  <a:lnTo>
                    <a:pt x="29" y="73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8" y="80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3"/>
                  </a:lnTo>
                  <a:lnTo>
                    <a:pt x="28" y="85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6" y="88"/>
                  </a:lnTo>
                  <a:lnTo>
                    <a:pt x="26" y="89"/>
                  </a:lnTo>
                  <a:lnTo>
                    <a:pt x="25" y="89"/>
                  </a:lnTo>
                  <a:lnTo>
                    <a:pt x="25" y="91"/>
                  </a:lnTo>
                  <a:lnTo>
                    <a:pt x="24" y="93"/>
                  </a:lnTo>
                  <a:lnTo>
                    <a:pt x="24" y="94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3" y="99"/>
                  </a:lnTo>
                  <a:lnTo>
                    <a:pt x="22" y="99"/>
                  </a:lnTo>
                  <a:lnTo>
                    <a:pt x="22" y="100"/>
                  </a:lnTo>
                  <a:lnTo>
                    <a:pt x="22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20" y="104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9" y="105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10"/>
                  </a:lnTo>
                  <a:lnTo>
                    <a:pt x="19" y="111"/>
                  </a:lnTo>
                  <a:lnTo>
                    <a:pt x="19" y="112"/>
                  </a:lnTo>
                  <a:lnTo>
                    <a:pt x="19" y="113"/>
                  </a:lnTo>
                  <a:lnTo>
                    <a:pt x="20" y="113"/>
                  </a:lnTo>
                  <a:lnTo>
                    <a:pt x="20" y="115"/>
                  </a:lnTo>
                  <a:lnTo>
                    <a:pt x="19" y="115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2" y="117"/>
                  </a:lnTo>
                  <a:lnTo>
                    <a:pt x="23" y="116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6" y="118"/>
                  </a:lnTo>
                  <a:lnTo>
                    <a:pt x="26" y="119"/>
                  </a:lnTo>
                  <a:lnTo>
                    <a:pt x="26" y="120"/>
                  </a:lnTo>
                  <a:lnTo>
                    <a:pt x="28" y="120"/>
                  </a:lnTo>
                  <a:lnTo>
                    <a:pt x="28" y="123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8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30" y="126"/>
                  </a:lnTo>
                  <a:lnTo>
                    <a:pt x="30" y="129"/>
                  </a:lnTo>
                  <a:lnTo>
                    <a:pt x="30" y="130"/>
                  </a:lnTo>
                  <a:lnTo>
                    <a:pt x="31" y="134"/>
                  </a:lnTo>
                  <a:lnTo>
                    <a:pt x="31" y="135"/>
                  </a:lnTo>
                  <a:lnTo>
                    <a:pt x="32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4"/>
                  </a:lnTo>
                  <a:lnTo>
                    <a:pt x="31" y="132"/>
                  </a:lnTo>
                  <a:lnTo>
                    <a:pt x="30" y="132"/>
                  </a:lnTo>
                  <a:lnTo>
                    <a:pt x="29" y="132"/>
                  </a:lnTo>
                  <a:lnTo>
                    <a:pt x="30" y="132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29" y="130"/>
                  </a:lnTo>
                  <a:lnTo>
                    <a:pt x="28" y="131"/>
                  </a:lnTo>
                  <a:lnTo>
                    <a:pt x="28" y="132"/>
                  </a:lnTo>
                  <a:lnTo>
                    <a:pt x="29" y="132"/>
                  </a:lnTo>
                  <a:lnTo>
                    <a:pt x="29" y="134"/>
                  </a:lnTo>
                  <a:lnTo>
                    <a:pt x="29" y="135"/>
                  </a:lnTo>
                  <a:lnTo>
                    <a:pt x="30" y="135"/>
                  </a:lnTo>
                  <a:lnTo>
                    <a:pt x="30" y="136"/>
                  </a:lnTo>
                  <a:lnTo>
                    <a:pt x="31" y="136"/>
                  </a:lnTo>
                  <a:lnTo>
                    <a:pt x="31" y="137"/>
                  </a:lnTo>
                  <a:lnTo>
                    <a:pt x="32" y="137"/>
                  </a:lnTo>
                  <a:lnTo>
                    <a:pt x="32" y="136"/>
                  </a:lnTo>
                  <a:lnTo>
                    <a:pt x="35" y="138"/>
                  </a:lnTo>
                  <a:lnTo>
                    <a:pt x="36" y="138"/>
                  </a:lnTo>
                  <a:lnTo>
                    <a:pt x="36" y="140"/>
                  </a:lnTo>
                  <a:lnTo>
                    <a:pt x="37" y="140"/>
                  </a:lnTo>
                  <a:lnTo>
                    <a:pt x="39" y="140"/>
                  </a:lnTo>
                  <a:lnTo>
                    <a:pt x="41" y="140"/>
                  </a:lnTo>
                  <a:lnTo>
                    <a:pt x="39" y="138"/>
                  </a:lnTo>
                  <a:lnTo>
                    <a:pt x="41" y="138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3" y="140"/>
                  </a:lnTo>
                  <a:lnTo>
                    <a:pt x="44" y="142"/>
                  </a:lnTo>
                  <a:lnTo>
                    <a:pt x="44" y="143"/>
                  </a:lnTo>
                  <a:lnTo>
                    <a:pt x="45" y="143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8" y="146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7" y="149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2"/>
                  </a:lnTo>
                  <a:lnTo>
                    <a:pt x="44" y="152"/>
                  </a:lnTo>
                  <a:lnTo>
                    <a:pt x="43" y="150"/>
                  </a:lnTo>
                  <a:lnTo>
                    <a:pt x="42" y="150"/>
                  </a:lnTo>
                  <a:lnTo>
                    <a:pt x="41" y="150"/>
                  </a:lnTo>
                  <a:lnTo>
                    <a:pt x="39" y="150"/>
                  </a:lnTo>
                  <a:lnTo>
                    <a:pt x="39" y="152"/>
                  </a:lnTo>
                  <a:lnTo>
                    <a:pt x="39" y="153"/>
                  </a:lnTo>
                  <a:lnTo>
                    <a:pt x="38" y="153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9"/>
                  </a:lnTo>
                  <a:lnTo>
                    <a:pt x="38" y="149"/>
                  </a:lnTo>
                  <a:lnTo>
                    <a:pt x="38" y="148"/>
                  </a:lnTo>
                  <a:lnTo>
                    <a:pt x="37" y="148"/>
                  </a:lnTo>
                  <a:lnTo>
                    <a:pt x="37" y="147"/>
                  </a:lnTo>
                  <a:lnTo>
                    <a:pt x="38" y="147"/>
                  </a:lnTo>
                  <a:lnTo>
                    <a:pt x="37" y="147"/>
                  </a:lnTo>
                  <a:lnTo>
                    <a:pt x="37" y="146"/>
                  </a:lnTo>
                  <a:lnTo>
                    <a:pt x="36" y="146"/>
                  </a:lnTo>
                  <a:lnTo>
                    <a:pt x="36" y="147"/>
                  </a:lnTo>
                  <a:lnTo>
                    <a:pt x="35" y="147"/>
                  </a:lnTo>
                  <a:lnTo>
                    <a:pt x="35" y="146"/>
                  </a:lnTo>
                  <a:lnTo>
                    <a:pt x="35" y="144"/>
                  </a:lnTo>
                  <a:lnTo>
                    <a:pt x="33" y="144"/>
                  </a:lnTo>
                  <a:lnTo>
                    <a:pt x="33" y="143"/>
                  </a:lnTo>
                  <a:lnTo>
                    <a:pt x="33" y="144"/>
                  </a:lnTo>
                  <a:lnTo>
                    <a:pt x="32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30" y="142"/>
                  </a:lnTo>
                  <a:lnTo>
                    <a:pt x="29" y="142"/>
                  </a:lnTo>
                  <a:lnTo>
                    <a:pt x="28" y="142"/>
                  </a:lnTo>
                  <a:lnTo>
                    <a:pt x="29" y="143"/>
                  </a:lnTo>
                  <a:lnTo>
                    <a:pt x="28" y="143"/>
                  </a:lnTo>
                  <a:lnTo>
                    <a:pt x="28" y="144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6" y="141"/>
                  </a:lnTo>
                  <a:lnTo>
                    <a:pt x="25" y="141"/>
                  </a:lnTo>
                  <a:lnTo>
                    <a:pt x="25" y="140"/>
                  </a:lnTo>
                  <a:lnTo>
                    <a:pt x="24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24" y="136"/>
                  </a:lnTo>
                  <a:lnTo>
                    <a:pt x="24" y="137"/>
                  </a:lnTo>
                  <a:lnTo>
                    <a:pt x="23" y="137"/>
                  </a:lnTo>
                  <a:lnTo>
                    <a:pt x="23" y="136"/>
                  </a:lnTo>
                  <a:lnTo>
                    <a:pt x="23" y="135"/>
                  </a:lnTo>
                  <a:lnTo>
                    <a:pt x="24" y="135"/>
                  </a:lnTo>
                  <a:lnTo>
                    <a:pt x="23" y="135"/>
                  </a:lnTo>
                  <a:lnTo>
                    <a:pt x="22" y="136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20" y="134"/>
                  </a:lnTo>
                  <a:lnTo>
                    <a:pt x="20" y="132"/>
                  </a:lnTo>
                  <a:lnTo>
                    <a:pt x="19" y="131"/>
                  </a:lnTo>
                  <a:lnTo>
                    <a:pt x="20" y="131"/>
                  </a:lnTo>
                  <a:lnTo>
                    <a:pt x="19" y="131"/>
                  </a:lnTo>
                  <a:lnTo>
                    <a:pt x="19" y="130"/>
                  </a:lnTo>
                  <a:lnTo>
                    <a:pt x="18" y="130"/>
                  </a:lnTo>
                  <a:lnTo>
                    <a:pt x="18" y="131"/>
                  </a:lnTo>
                  <a:lnTo>
                    <a:pt x="18" y="130"/>
                  </a:lnTo>
                  <a:lnTo>
                    <a:pt x="17" y="130"/>
                  </a:lnTo>
                  <a:lnTo>
                    <a:pt x="18" y="130"/>
                  </a:lnTo>
                  <a:lnTo>
                    <a:pt x="18" y="129"/>
                  </a:lnTo>
                  <a:lnTo>
                    <a:pt x="17" y="129"/>
                  </a:lnTo>
                  <a:lnTo>
                    <a:pt x="17" y="128"/>
                  </a:lnTo>
                  <a:lnTo>
                    <a:pt x="16" y="128"/>
                  </a:lnTo>
                  <a:lnTo>
                    <a:pt x="14" y="128"/>
                  </a:lnTo>
                  <a:lnTo>
                    <a:pt x="14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4"/>
                  </a:lnTo>
                  <a:lnTo>
                    <a:pt x="11" y="124"/>
                  </a:lnTo>
                  <a:lnTo>
                    <a:pt x="12" y="125"/>
                  </a:lnTo>
                  <a:lnTo>
                    <a:pt x="11" y="126"/>
                  </a:lnTo>
                  <a:lnTo>
                    <a:pt x="10" y="125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8" y="122"/>
                  </a:lnTo>
                  <a:lnTo>
                    <a:pt x="10" y="122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11" y="119"/>
                  </a:lnTo>
                  <a:lnTo>
                    <a:pt x="11" y="118"/>
                  </a:lnTo>
                  <a:lnTo>
                    <a:pt x="10" y="118"/>
                  </a:lnTo>
                  <a:lnTo>
                    <a:pt x="11" y="118"/>
                  </a:lnTo>
                  <a:lnTo>
                    <a:pt x="11" y="117"/>
                  </a:lnTo>
                  <a:lnTo>
                    <a:pt x="10" y="117"/>
                  </a:lnTo>
                  <a:lnTo>
                    <a:pt x="11" y="117"/>
                  </a:lnTo>
                  <a:lnTo>
                    <a:pt x="11" y="116"/>
                  </a:lnTo>
                  <a:lnTo>
                    <a:pt x="11" y="115"/>
                  </a:lnTo>
                  <a:lnTo>
                    <a:pt x="11" y="113"/>
                  </a:lnTo>
                  <a:lnTo>
                    <a:pt x="12" y="113"/>
                  </a:lnTo>
                  <a:lnTo>
                    <a:pt x="12" y="112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3" y="110"/>
                  </a:lnTo>
                  <a:lnTo>
                    <a:pt x="12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4" y="100"/>
                  </a:lnTo>
                  <a:lnTo>
                    <a:pt x="16" y="100"/>
                  </a:lnTo>
                  <a:lnTo>
                    <a:pt x="16" y="99"/>
                  </a:lnTo>
                  <a:lnTo>
                    <a:pt x="17" y="99"/>
                  </a:lnTo>
                  <a:lnTo>
                    <a:pt x="17" y="98"/>
                  </a:lnTo>
                  <a:lnTo>
                    <a:pt x="18" y="98"/>
                  </a:lnTo>
                  <a:lnTo>
                    <a:pt x="18" y="97"/>
                  </a:lnTo>
                  <a:lnTo>
                    <a:pt x="19" y="97"/>
                  </a:lnTo>
                  <a:lnTo>
                    <a:pt x="19" y="95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22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3" y="92"/>
                  </a:lnTo>
                  <a:lnTo>
                    <a:pt x="24" y="91"/>
                  </a:lnTo>
                  <a:lnTo>
                    <a:pt x="24" y="89"/>
                  </a:lnTo>
                  <a:lnTo>
                    <a:pt x="23" y="89"/>
                  </a:lnTo>
                  <a:lnTo>
                    <a:pt x="23" y="88"/>
                  </a:lnTo>
                  <a:lnTo>
                    <a:pt x="23" y="87"/>
                  </a:lnTo>
                  <a:lnTo>
                    <a:pt x="22" y="87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3" y="66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12" y="54"/>
                  </a:lnTo>
                  <a:lnTo>
                    <a:pt x="13" y="52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3" y="41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39" y="30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6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1" y="26"/>
                  </a:lnTo>
                  <a:lnTo>
                    <a:pt x="53" y="26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5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68" y="24"/>
                  </a:lnTo>
                  <a:lnTo>
                    <a:pt x="68" y="25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4" y="31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5" y="42"/>
                  </a:lnTo>
                  <a:lnTo>
                    <a:pt x="76" y="42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4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80" y="45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1" y="46"/>
                  </a:lnTo>
                  <a:lnTo>
                    <a:pt x="81" y="48"/>
                  </a:lnTo>
                  <a:lnTo>
                    <a:pt x="82" y="49"/>
                  </a:lnTo>
                  <a:lnTo>
                    <a:pt x="84" y="49"/>
                  </a:lnTo>
                  <a:lnTo>
                    <a:pt x="85" y="50"/>
                  </a:lnTo>
                  <a:lnTo>
                    <a:pt x="85" y="51"/>
                  </a:lnTo>
                  <a:lnTo>
                    <a:pt x="84" y="51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4" y="55"/>
                  </a:lnTo>
                  <a:lnTo>
                    <a:pt x="82" y="55"/>
                  </a:lnTo>
                  <a:lnTo>
                    <a:pt x="82" y="56"/>
                  </a:lnTo>
                  <a:lnTo>
                    <a:pt x="82" y="57"/>
                  </a:lnTo>
                  <a:lnTo>
                    <a:pt x="84" y="57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2" y="60"/>
                  </a:lnTo>
                  <a:lnTo>
                    <a:pt x="82" y="61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79" y="64"/>
                  </a:lnTo>
                  <a:lnTo>
                    <a:pt x="79" y="66"/>
                  </a:lnTo>
                  <a:lnTo>
                    <a:pt x="78" y="66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6" y="63"/>
                  </a:lnTo>
                  <a:lnTo>
                    <a:pt x="75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3" y="64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70" y="63"/>
                  </a:lnTo>
                  <a:lnTo>
                    <a:pt x="69" y="63"/>
                  </a:lnTo>
                  <a:lnTo>
                    <a:pt x="69" y="64"/>
                  </a:lnTo>
                  <a:lnTo>
                    <a:pt x="69" y="63"/>
                  </a:lnTo>
                  <a:lnTo>
                    <a:pt x="68" y="64"/>
                  </a:lnTo>
                  <a:lnTo>
                    <a:pt x="67" y="64"/>
                  </a:lnTo>
                  <a:lnTo>
                    <a:pt x="66" y="64"/>
                  </a:lnTo>
                  <a:lnTo>
                    <a:pt x="65" y="64"/>
                  </a:lnTo>
                  <a:lnTo>
                    <a:pt x="65" y="63"/>
                  </a:lnTo>
                  <a:lnTo>
                    <a:pt x="63" y="63"/>
                  </a:lnTo>
                  <a:lnTo>
                    <a:pt x="62" y="63"/>
                  </a:lnTo>
                  <a:lnTo>
                    <a:pt x="61" y="64"/>
                  </a:lnTo>
                  <a:lnTo>
                    <a:pt x="61" y="63"/>
                  </a:lnTo>
                  <a:lnTo>
                    <a:pt x="61" y="64"/>
                  </a:lnTo>
                  <a:lnTo>
                    <a:pt x="60" y="64"/>
                  </a:lnTo>
                  <a:lnTo>
                    <a:pt x="59" y="64"/>
                  </a:lnTo>
                  <a:lnTo>
                    <a:pt x="57" y="64"/>
                  </a:lnTo>
                  <a:lnTo>
                    <a:pt x="57" y="66"/>
                  </a:lnTo>
                  <a:lnTo>
                    <a:pt x="56" y="66"/>
                  </a:lnTo>
                  <a:lnTo>
                    <a:pt x="56" y="67"/>
                  </a:lnTo>
                  <a:lnTo>
                    <a:pt x="56" y="67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5" y="68"/>
                  </a:lnTo>
                  <a:lnTo>
                    <a:pt x="55" y="69"/>
                  </a:lnTo>
                  <a:lnTo>
                    <a:pt x="54" y="70"/>
                  </a:lnTo>
                  <a:lnTo>
                    <a:pt x="53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3" y="72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50" y="73"/>
                  </a:lnTo>
                  <a:lnTo>
                    <a:pt x="51" y="73"/>
                  </a:lnTo>
                  <a:lnTo>
                    <a:pt x="50" y="74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3" y="78"/>
                  </a:lnTo>
                  <a:lnTo>
                    <a:pt x="53" y="79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4" y="81"/>
                  </a:lnTo>
                  <a:lnTo>
                    <a:pt x="54" y="82"/>
                  </a:lnTo>
                  <a:lnTo>
                    <a:pt x="55" y="82"/>
                  </a:lnTo>
                  <a:lnTo>
                    <a:pt x="55" y="83"/>
                  </a:lnTo>
                  <a:lnTo>
                    <a:pt x="55" y="85"/>
                  </a:lnTo>
                  <a:lnTo>
                    <a:pt x="55" y="86"/>
                  </a:lnTo>
                  <a:lnTo>
                    <a:pt x="55" y="87"/>
                  </a:lnTo>
                  <a:lnTo>
                    <a:pt x="56" y="88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2"/>
                  </a:lnTo>
                  <a:close/>
                  <a:moveTo>
                    <a:pt x="19" y="143"/>
                  </a:moveTo>
                  <a:lnTo>
                    <a:pt x="20" y="143"/>
                  </a:lnTo>
                  <a:lnTo>
                    <a:pt x="19" y="143"/>
                  </a:lnTo>
                  <a:close/>
                  <a:moveTo>
                    <a:pt x="24" y="143"/>
                  </a:moveTo>
                  <a:lnTo>
                    <a:pt x="24" y="142"/>
                  </a:lnTo>
                  <a:lnTo>
                    <a:pt x="24" y="141"/>
                  </a:lnTo>
                  <a:lnTo>
                    <a:pt x="24" y="142"/>
                  </a:lnTo>
                  <a:lnTo>
                    <a:pt x="24" y="143"/>
                  </a:lnTo>
                  <a:close/>
                  <a:moveTo>
                    <a:pt x="18" y="131"/>
                  </a:moveTo>
                  <a:lnTo>
                    <a:pt x="18" y="132"/>
                  </a:lnTo>
                  <a:lnTo>
                    <a:pt x="18" y="134"/>
                  </a:lnTo>
                  <a:lnTo>
                    <a:pt x="18" y="132"/>
                  </a:lnTo>
                  <a:lnTo>
                    <a:pt x="18" y="131"/>
                  </a:lnTo>
                  <a:lnTo>
                    <a:pt x="17" y="131"/>
                  </a:lnTo>
                  <a:lnTo>
                    <a:pt x="18" y="131"/>
                  </a:lnTo>
                  <a:close/>
                  <a:moveTo>
                    <a:pt x="18" y="131"/>
                  </a:moveTo>
                  <a:lnTo>
                    <a:pt x="18" y="132"/>
                  </a:lnTo>
                  <a:lnTo>
                    <a:pt x="18" y="131"/>
                  </a:lnTo>
                  <a:close/>
                  <a:moveTo>
                    <a:pt x="12" y="126"/>
                  </a:moveTo>
                  <a:lnTo>
                    <a:pt x="13" y="126"/>
                  </a:lnTo>
                  <a:lnTo>
                    <a:pt x="13" y="128"/>
                  </a:lnTo>
                  <a:lnTo>
                    <a:pt x="13" y="129"/>
                  </a:lnTo>
                  <a:lnTo>
                    <a:pt x="12" y="128"/>
                  </a:lnTo>
                  <a:lnTo>
                    <a:pt x="13" y="128"/>
                  </a:lnTo>
                  <a:lnTo>
                    <a:pt x="12" y="128"/>
                  </a:lnTo>
                  <a:lnTo>
                    <a:pt x="12" y="126"/>
                  </a:lnTo>
                  <a:close/>
                  <a:moveTo>
                    <a:pt x="11" y="129"/>
                  </a:moveTo>
                  <a:lnTo>
                    <a:pt x="11" y="130"/>
                  </a:lnTo>
                  <a:lnTo>
                    <a:pt x="10" y="130"/>
                  </a:lnTo>
                  <a:lnTo>
                    <a:pt x="10" y="129"/>
                  </a:lnTo>
                  <a:lnTo>
                    <a:pt x="10" y="128"/>
                  </a:lnTo>
                  <a:lnTo>
                    <a:pt x="10" y="126"/>
                  </a:lnTo>
                  <a:lnTo>
                    <a:pt x="10" y="125"/>
                  </a:lnTo>
                  <a:lnTo>
                    <a:pt x="10" y="126"/>
                  </a:lnTo>
                  <a:lnTo>
                    <a:pt x="11" y="126"/>
                  </a:lnTo>
                  <a:lnTo>
                    <a:pt x="11" y="128"/>
                  </a:lnTo>
                  <a:lnTo>
                    <a:pt x="11" y="129"/>
                  </a:lnTo>
                  <a:close/>
                  <a:moveTo>
                    <a:pt x="13" y="126"/>
                  </a:moveTo>
                  <a:lnTo>
                    <a:pt x="13" y="125"/>
                  </a:lnTo>
                  <a:lnTo>
                    <a:pt x="13" y="126"/>
                  </a:lnTo>
                  <a:close/>
                  <a:moveTo>
                    <a:pt x="10" y="117"/>
                  </a:moveTo>
                  <a:lnTo>
                    <a:pt x="10" y="118"/>
                  </a:lnTo>
                  <a:lnTo>
                    <a:pt x="10" y="117"/>
                  </a:lnTo>
                  <a:close/>
                  <a:moveTo>
                    <a:pt x="28" y="112"/>
                  </a:moveTo>
                  <a:lnTo>
                    <a:pt x="28" y="113"/>
                  </a:lnTo>
                  <a:lnTo>
                    <a:pt x="28" y="113"/>
                  </a:lnTo>
                  <a:lnTo>
                    <a:pt x="28" y="115"/>
                  </a:lnTo>
                  <a:lnTo>
                    <a:pt x="28" y="113"/>
                  </a:lnTo>
                  <a:lnTo>
                    <a:pt x="26" y="113"/>
                  </a:lnTo>
                  <a:lnTo>
                    <a:pt x="28" y="113"/>
                  </a:lnTo>
                  <a:lnTo>
                    <a:pt x="26" y="113"/>
                  </a:lnTo>
                  <a:lnTo>
                    <a:pt x="26" y="112"/>
                  </a:lnTo>
                  <a:lnTo>
                    <a:pt x="28" y="112"/>
                  </a:lnTo>
                  <a:lnTo>
                    <a:pt x="28" y="112"/>
                  </a:lnTo>
                  <a:close/>
                  <a:moveTo>
                    <a:pt x="28" y="110"/>
                  </a:moveTo>
                  <a:lnTo>
                    <a:pt x="28" y="111"/>
                  </a:lnTo>
                  <a:lnTo>
                    <a:pt x="28" y="112"/>
                  </a:lnTo>
                  <a:lnTo>
                    <a:pt x="28" y="111"/>
                  </a:lnTo>
                  <a:lnTo>
                    <a:pt x="28" y="111"/>
                  </a:lnTo>
                  <a:lnTo>
                    <a:pt x="28" y="110"/>
                  </a:lnTo>
                  <a:close/>
                  <a:moveTo>
                    <a:pt x="54" y="91"/>
                  </a:moveTo>
                  <a:lnTo>
                    <a:pt x="54" y="92"/>
                  </a:lnTo>
                  <a:lnTo>
                    <a:pt x="54" y="93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3" y="91"/>
                  </a:lnTo>
                  <a:lnTo>
                    <a:pt x="54" y="91"/>
                  </a:lnTo>
                  <a:close/>
                  <a:moveTo>
                    <a:pt x="51" y="87"/>
                  </a:moveTo>
                  <a:lnTo>
                    <a:pt x="51" y="88"/>
                  </a:lnTo>
                  <a:lnTo>
                    <a:pt x="50" y="88"/>
                  </a:lnTo>
                  <a:lnTo>
                    <a:pt x="50" y="87"/>
                  </a:lnTo>
                  <a:lnTo>
                    <a:pt x="50" y="86"/>
                  </a:lnTo>
                  <a:lnTo>
                    <a:pt x="50" y="87"/>
                  </a:lnTo>
                  <a:lnTo>
                    <a:pt x="50" y="86"/>
                  </a:lnTo>
                  <a:lnTo>
                    <a:pt x="51" y="87"/>
                  </a:lnTo>
                  <a:close/>
                  <a:moveTo>
                    <a:pt x="5" y="115"/>
                  </a:moveTo>
                  <a:lnTo>
                    <a:pt x="5" y="113"/>
                  </a:lnTo>
                  <a:lnTo>
                    <a:pt x="6" y="113"/>
                  </a:lnTo>
                  <a:lnTo>
                    <a:pt x="6" y="115"/>
                  </a:lnTo>
                  <a:lnTo>
                    <a:pt x="5" y="113"/>
                  </a:lnTo>
                  <a:lnTo>
                    <a:pt x="5" y="115"/>
                  </a:lnTo>
                  <a:close/>
                  <a:moveTo>
                    <a:pt x="10" y="118"/>
                  </a:moveTo>
                  <a:lnTo>
                    <a:pt x="10" y="119"/>
                  </a:lnTo>
                  <a:lnTo>
                    <a:pt x="10" y="1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8" name="Rectangle 3277">
              <a:extLst>
                <a:ext uri="{FF2B5EF4-FFF2-40B4-BE49-F238E27FC236}">
                  <a16:creationId xmlns:a16="http://schemas.microsoft.com/office/drawing/2014/main" id="{9CBF905E-AC7C-83A3-F9F6-6CC2DEC0F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4" y="1854201"/>
              <a:ext cx="1588" cy="3175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79" name="Freeform 3278">
              <a:extLst>
                <a:ext uri="{FF2B5EF4-FFF2-40B4-BE49-F238E27FC236}">
                  <a16:creationId xmlns:a16="http://schemas.microsoft.com/office/drawing/2014/main" id="{EF97891E-52A9-4BDD-82FA-A7479F60DB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6301" y="2308226"/>
              <a:ext cx="46038" cy="33338"/>
            </a:xfrm>
            <a:custGeom>
              <a:avLst/>
              <a:gdLst>
                <a:gd name="T0" fmla="*/ 28 w 29"/>
                <a:gd name="T1" fmla="*/ 6 h 21"/>
                <a:gd name="T2" fmla="*/ 27 w 29"/>
                <a:gd name="T3" fmla="*/ 8 h 21"/>
                <a:gd name="T4" fmla="*/ 28 w 29"/>
                <a:gd name="T5" fmla="*/ 9 h 21"/>
                <a:gd name="T6" fmla="*/ 28 w 29"/>
                <a:gd name="T7" fmla="*/ 11 h 21"/>
                <a:gd name="T8" fmla="*/ 27 w 29"/>
                <a:gd name="T9" fmla="*/ 14 h 21"/>
                <a:gd name="T10" fmla="*/ 24 w 29"/>
                <a:gd name="T11" fmla="*/ 15 h 21"/>
                <a:gd name="T12" fmla="*/ 27 w 29"/>
                <a:gd name="T13" fmla="*/ 17 h 21"/>
                <a:gd name="T14" fmla="*/ 28 w 29"/>
                <a:gd name="T15" fmla="*/ 20 h 21"/>
                <a:gd name="T16" fmla="*/ 27 w 29"/>
                <a:gd name="T17" fmla="*/ 20 h 21"/>
                <a:gd name="T18" fmla="*/ 24 w 29"/>
                <a:gd name="T19" fmla="*/ 19 h 21"/>
                <a:gd name="T20" fmla="*/ 22 w 29"/>
                <a:gd name="T21" fmla="*/ 20 h 21"/>
                <a:gd name="T22" fmla="*/ 18 w 29"/>
                <a:gd name="T23" fmla="*/ 20 h 21"/>
                <a:gd name="T24" fmla="*/ 15 w 29"/>
                <a:gd name="T25" fmla="*/ 20 h 21"/>
                <a:gd name="T26" fmla="*/ 11 w 29"/>
                <a:gd name="T27" fmla="*/ 20 h 21"/>
                <a:gd name="T28" fmla="*/ 10 w 29"/>
                <a:gd name="T29" fmla="*/ 19 h 21"/>
                <a:gd name="T30" fmla="*/ 9 w 29"/>
                <a:gd name="T31" fmla="*/ 19 h 21"/>
                <a:gd name="T32" fmla="*/ 7 w 29"/>
                <a:gd name="T33" fmla="*/ 19 h 21"/>
                <a:gd name="T34" fmla="*/ 7 w 29"/>
                <a:gd name="T35" fmla="*/ 20 h 21"/>
                <a:gd name="T36" fmla="*/ 6 w 29"/>
                <a:gd name="T37" fmla="*/ 20 h 21"/>
                <a:gd name="T38" fmla="*/ 6 w 29"/>
                <a:gd name="T39" fmla="*/ 21 h 21"/>
                <a:gd name="T40" fmla="*/ 3 w 29"/>
                <a:gd name="T41" fmla="*/ 19 h 21"/>
                <a:gd name="T42" fmla="*/ 0 w 29"/>
                <a:gd name="T43" fmla="*/ 19 h 21"/>
                <a:gd name="T44" fmla="*/ 0 w 29"/>
                <a:gd name="T45" fmla="*/ 15 h 21"/>
                <a:gd name="T46" fmla="*/ 3 w 29"/>
                <a:gd name="T47" fmla="*/ 15 h 21"/>
                <a:gd name="T48" fmla="*/ 5 w 29"/>
                <a:gd name="T49" fmla="*/ 16 h 21"/>
                <a:gd name="T50" fmla="*/ 7 w 29"/>
                <a:gd name="T51" fmla="*/ 15 h 21"/>
                <a:gd name="T52" fmla="*/ 7 w 29"/>
                <a:gd name="T53" fmla="*/ 16 h 21"/>
                <a:gd name="T54" fmla="*/ 9 w 29"/>
                <a:gd name="T55" fmla="*/ 16 h 21"/>
                <a:gd name="T56" fmla="*/ 12 w 29"/>
                <a:gd name="T57" fmla="*/ 16 h 21"/>
                <a:gd name="T58" fmla="*/ 16 w 29"/>
                <a:gd name="T59" fmla="*/ 17 h 21"/>
                <a:gd name="T60" fmla="*/ 18 w 29"/>
                <a:gd name="T61" fmla="*/ 16 h 21"/>
                <a:gd name="T62" fmla="*/ 22 w 29"/>
                <a:gd name="T63" fmla="*/ 15 h 21"/>
                <a:gd name="T64" fmla="*/ 19 w 29"/>
                <a:gd name="T65" fmla="*/ 14 h 21"/>
                <a:gd name="T66" fmla="*/ 18 w 29"/>
                <a:gd name="T67" fmla="*/ 11 h 21"/>
                <a:gd name="T68" fmla="*/ 17 w 29"/>
                <a:gd name="T69" fmla="*/ 10 h 21"/>
                <a:gd name="T70" fmla="*/ 17 w 29"/>
                <a:gd name="T71" fmla="*/ 8 h 21"/>
                <a:gd name="T72" fmla="*/ 16 w 29"/>
                <a:gd name="T73" fmla="*/ 6 h 21"/>
                <a:gd name="T74" fmla="*/ 12 w 29"/>
                <a:gd name="T75" fmla="*/ 6 h 21"/>
                <a:gd name="T76" fmla="*/ 11 w 29"/>
                <a:gd name="T77" fmla="*/ 6 h 21"/>
                <a:gd name="T78" fmla="*/ 10 w 29"/>
                <a:gd name="T79" fmla="*/ 3 h 21"/>
                <a:gd name="T80" fmla="*/ 13 w 29"/>
                <a:gd name="T81" fmla="*/ 2 h 21"/>
                <a:gd name="T82" fmla="*/ 17 w 29"/>
                <a:gd name="T83" fmla="*/ 2 h 21"/>
                <a:gd name="T84" fmla="*/ 21 w 29"/>
                <a:gd name="T85" fmla="*/ 3 h 21"/>
                <a:gd name="T86" fmla="*/ 22 w 29"/>
                <a:gd name="T87" fmla="*/ 4 h 21"/>
                <a:gd name="T88" fmla="*/ 23 w 29"/>
                <a:gd name="T89" fmla="*/ 4 h 21"/>
                <a:gd name="T90" fmla="*/ 27 w 29"/>
                <a:gd name="T91" fmla="*/ 4 h 21"/>
                <a:gd name="T92" fmla="*/ 28 w 29"/>
                <a:gd name="T93" fmla="*/ 4 h 21"/>
                <a:gd name="T94" fmla="*/ 7 w 29"/>
                <a:gd name="T95" fmla="*/ 21 h 21"/>
                <a:gd name="T96" fmla="*/ 16 w 29"/>
                <a:gd name="T97" fmla="*/ 0 h 21"/>
                <a:gd name="T98" fmla="*/ 18 w 29"/>
                <a:gd name="T99" fmla="*/ 1 h 21"/>
                <a:gd name="T100" fmla="*/ 15 w 29"/>
                <a:gd name="T101" fmla="*/ 1 h 21"/>
                <a:gd name="T102" fmla="*/ 11 w 29"/>
                <a:gd name="T103" fmla="*/ 11 h 21"/>
                <a:gd name="T104" fmla="*/ 15 w 29"/>
                <a:gd name="T105" fmla="*/ 11 h 21"/>
                <a:gd name="T106" fmla="*/ 16 w 29"/>
                <a:gd name="T107" fmla="*/ 14 h 21"/>
                <a:gd name="T108" fmla="*/ 13 w 29"/>
                <a:gd name="T10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21">
                  <a:moveTo>
                    <a:pt x="28" y="4"/>
                  </a:moveTo>
                  <a:lnTo>
                    <a:pt x="28" y="6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8" y="19"/>
                  </a:lnTo>
                  <a:lnTo>
                    <a:pt x="27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8" y="4"/>
                  </a:lnTo>
                  <a:close/>
                  <a:moveTo>
                    <a:pt x="7" y="21"/>
                  </a:moveTo>
                  <a:lnTo>
                    <a:pt x="9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7" y="21"/>
                  </a:lnTo>
                  <a:close/>
                  <a:moveTo>
                    <a:pt x="16" y="0"/>
                  </a:move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6" y="0"/>
                  </a:lnTo>
                  <a:close/>
                  <a:moveTo>
                    <a:pt x="11" y="13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1" y="1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0" name="Freeform 3279">
              <a:extLst>
                <a:ext uri="{FF2B5EF4-FFF2-40B4-BE49-F238E27FC236}">
                  <a16:creationId xmlns:a16="http://schemas.microsoft.com/office/drawing/2014/main" id="{7BBAC83B-0ADA-0E26-5256-63170BF02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4401" y="2311401"/>
              <a:ext cx="58738" cy="39688"/>
            </a:xfrm>
            <a:custGeom>
              <a:avLst/>
              <a:gdLst>
                <a:gd name="T0" fmla="*/ 3 w 37"/>
                <a:gd name="T1" fmla="*/ 1 h 25"/>
                <a:gd name="T2" fmla="*/ 5 w 37"/>
                <a:gd name="T3" fmla="*/ 0 h 25"/>
                <a:gd name="T4" fmla="*/ 7 w 37"/>
                <a:gd name="T5" fmla="*/ 1 h 25"/>
                <a:gd name="T6" fmla="*/ 9 w 37"/>
                <a:gd name="T7" fmla="*/ 1 h 25"/>
                <a:gd name="T8" fmla="*/ 9 w 37"/>
                <a:gd name="T9" fmla="*/ 0 h 25"/>
                <a:gd name="T10" fmla="*/ 12 w 37"/>
                <a:gd name="T11" fmla="*/ 0 h 25"/>
                <a:gd name="T12" fmla="*/ 14 w 37"/>
                <a:gd name="T13" fmla="*/ 1 h 25"/>
                <a:gd name="T14" fmla="*/ 18 w 37"/>
                <a:gd name="T15" fmla="*/ 2 h 25"/>
                <a:gd name="T16" fmla="*/ 19 w 37"/>
                <a:gd name="T17" fmla="*/ 2 h 25"/>
                <a:gd name="T18" fmla="*/ 22 w 37"/>
                <a:gd name="T19" fmla="*/ 4 h 25"/>
                <a:gd name="T20" fmla="*/ 23 w 37"/>
                <a:gd name="T21" fmla="*/ 5 h 25"/>
                <a:gd name="T22" fmla="*/ 25 w 37"/>
                <a:gd name="T23" fmla="*/ 6 h 25"/>
                <a:gd name="T24" fmla="*/ 26 w 37"/>
                <a:gd name="T25" fmla="*/ 6 h 25"/>
                <a:gd name="T26" fmla="*/ 28 w 37"/>
                <a:gd name="T27" fmla="*/ 5 h 25"/>
                <a:gd name="T28" fmla="*/ 29 w 37"/>
                <a:gd name="T29" fmla="*/ 7 h 25"/>
                <a:gd name="T30" fmla="*/ 24 w 37"/>
                <a:gd name="T31" fmla="*/ 6 h 25"/>
                <a:gd name="T32" fmla="*/ 25 w 37"/>
                <a:gd name="T33" fmla="*/ 8 h 25"/>
                <a:gd name="T34" fmla="*/ 26 w 37"/>
                <a:gd name="T35" fmla="*/ 8 h 25"/>
                <a:gd name="T36" fmla="*/ 30 w 37"/>
                <a:gd name="T37" fmla="*/ 8 h 25"/>
                <a:gd name="T38" fmla="*/ 30 w 37"/>
                <a:gd name="T39" fmla="*/ 9 h 25"/>
                <a:gd name="T40" fmla="*/ 32 w 37"/>
                <a:gd name="T41" fmla="*/ 8 h 25"/>
                <a:gd name="T42" fmla="*/ 35 w 37"/>
                <a:gd name="T43" fmla="*/ 11 h 25"/>
                <a:gd name="T44" fmla="*/ 36 w 37"/>
                <a:gd name="T45" fmla="*/ 13 h 25"/>
                <a:gd name="T46" fmla="*/ 36 w 37"/>
                <a:gd name="T47" fmla="*/ 15 h 25"/>
                <a:gd name="T48" fmla="*/ 35 w 37"/>
                <a:gd name="T49" fmla="*/ 18 h 25"/>
                <a:gd name="T50" fmla="*/ 32 w 37"/>
                <a:gd name="T51" fmla="*/ 17 h 25"/>
                <a:gd name="T52" fmla="*/ 30 w 37"/>
                <a:gd name="T53" fmla="*/ 15 h 25"/>
                <a:gd name="T54" fmla="*/ 26 w 37"/>
                <a:gd name="T55" fmla="*/ 15 h 25"/>
                <a:gd name="T56" fmla="*/ 24 w 37"/>
                <a:gd name="T57" fmla="*/ 15 h 25"/>
                <a:gd name="T58" fmla="*/ 22 w 37"/>
                <a:gd name="T59" fmla="*/ 15 h 25"/>
                <a:gd name="T60" fmla="*/ 19 w 37"/>
                <a:gd name="T61" fmla="*/ 17 h 25"/>
                <a:gd name="T62" fmla="*/ 16 w 37"/>
                <a:gd name="T63" fmla="*/ 17 h 25"/>
                <a:gd name="T64" fmla="*/ 14 w 37"/>
                <a:gd name="T65" fmla="*/ 17 h 25"/>
                <a:gd name="T66" fmla="*/ 12 w 37"/>
                <a:gd name="T67" fmla="*/ 15 h 25"/>
                <a:gd name="T68" fmla="*/ 10 w 37"/>
                <a:gd name="T69" fmla="*/ 17 h 25"/>
                <a:gd name="T70" fmla="*/ 10 w 37"/>
                <a:gd name="T71" fmla="*/ 18 h 25"/>
                <a:gd name="T72" fmla="*/ 7 w 37"/>
                <a:gd name="T73" fmla="*/ 20 h 25"/>
                <a:gd name="T74" fmla="*/ 7 w 37"/>
                <a:gd name="T75" fmla="*/ 23 h 25"/>
                <a:gd name="T76" fmla="*/ 6 w 37"/>
                <a:gd name="T77" fmla="*/ 23 h 25"/>
                <a:gd name="T78" fmla="*/ 5 w 37"/>
                <a:gd name="T79" fmla="*/ 21 h 25"/>
                <a:gd name="T80" fmla="*/ 4 w 37"/>
                <a:gd name="T81" fmla="*/ 19 h 25"/>
                <a:gd name="T82" fmla="*/ 4 w 37"/>
                <a:gd name="T83" fmla="*/ 18 h 25"/>
                <a:gd name="T84" fmla="*/ 3 w 37"/>
                <a:gd name="T85" fmla="*/ 15 h 25"/>
                <a:gd name="T86" fmla="*/ 0 w 37"/>
                <a:gd name="T87" fmla="*/ 13 h 25"/>
                <a:gd name="T88" fmla="*/ 3 w 37"/>
                <a:gd name="T89" fmla="*/ 12 h 25"/>
                <a:gd name="T90" fmla="*/ 4 w 37"/>
                <a:gd name="T91" fmla="*/ 9 h 25"/>
                <a:gd name="T92" fmla="*/ 4 w 37"/>
                <a:gd name="T93" fmla="*/ 7 h 25"/>
                <a:gd name="T94" fmla="*/ 3 w 37"/>
                <a:gd name="T95" fmla="*/ 6 h 25"/>
                <a:gd name="T96" fmla="*/ 4 w 37"/>
                <a:gd name="T97" fmla="*/ 4 h 25"/>
                <a:gd name="T98" fmla="*/ 6 w 37"/>
                <a:gd name="T99" fmla="*/ 25 h 25"/>
                <a:gd name="T100" fmla="*/ 6 w 37"/>
                <a:gd name="T101" fmla="*/ 25 h 25"/>
                <a:gd name="T102" fmla="*/ 35 w 37"/>
                <a:gd name="T103" fmla="*/ 19 h 25"/>
                <a:gd name="T104" fmla="*/ 34 w 37"/>
                <a:gd name="T10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25">
                  <a:moveTo>
                    <a:pt x="4" y="2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4" y="9"/>
                  </a:lnTo>
                  <a:lnTo>
                    <a:pt x="35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9"/>
                  </a:lnTo>
                  <a:lnTo>
                    <a:pt x="3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close/>
                  <a:moveTo>
                    <a:pt x="6" y="25"/>
                  </a:moveTo>
                  <a:lnTo>
                    <a:pt x="5" y="25"/>
                  </a:lnTo>
                  <a:lnTo>
                    <a:pt x="6" y="24"/>
                  </a:lnTo>
                  <a:lnTo>
                    <a:pt x="6" y="25"/>
                  </a:lnTo>
                  <a:close/>
                  <a:moveTo>
                    <a:pt x="35" y="18"/>
                  </a:moveTo>
                  <a:lnTo>
                    <a:pt x="36" y="19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5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1" name="Freeform 3280">
              <a:extLst>
                <a:ext uri="{FF2B5EF4-FFF2-40B4-BE49-F238E27FC236}">
                  <a16:creationId xmlns:a16="http://schemas.microsoft.com/office/drawing/2014/main" id="{663FDFD5-9F9E-D8DD-514B-ED7F3A950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6" y="2251076"/>
              <a:ext cx="168275" cy="263525"/>
            </a:xfrm>
            <a:custGeom>
              <a:avLst/>
              <a:gdLst>
                <a:gd name="T0" fmla="*/ 1 w 106"/>
                <a:gd name="T1" fmla="*/ 99 h 166"/>
                <a:gd name="T2" fmla="*/ 1 w 106"/>
                <a:gd name="T3" fmla="*/ 94 h 166"/>
                <a:gd name="T4" fmla="*/ 5 w 106"/>
                <a:gd name="T5" fmla="*/ 88 h 166"/>
                <a:gd name="T6" fmla="*/ 9 w 106"/>
                <a:gd name="T7" fmla="*/ 82 h 166"/>
                <a:gd name="T8" fmla="*/ 12 w 106"/>
                <a:gd name="T9" fmla="*/ 77 h 166"/>
                <a:gd name="T10" fmla="*/ 18 w 106"/>
                <a:gd name="T11" fmla="*/ 71 h 166"/>
                <a:gd name="T12" fmla="*/ 21 w 106"/>
                <a:gd name="T13" fmla="*/ 64 h 166"/>
                <a:gd name="T14" fmla="*/ 21 w 106"/>
                <a:gd name="T15" fmla="*/ 56 h 166"/>
                <a:gd name="T16" fmla="*/ 23 w 106"/>
                <a:gd name="T17" fmla="*/ 47 h 166"/>
                <a:gd name="T18" fmla="*/ 23 w 106"/>
                <a:gd name="T19" fmla="*/ 40 h 166"/>
                <a:gd name="T20" fmla="*/ 26 w 106"/>
                <a:gd name="T21" fmla="*/ 33 h 166"/>
                <a:gd name="T22" fmla="*/ 21 w 106"/>
                <a:gd name="T23" fmla="*/ 26 h 166"/>
                <a:gd name="T24" fmla="*/ 18 w 106"/>
                <a:gd name="T25" fmla="*/ 20 h 166"/>
                <a:gd name="T26" fmla="*/ 17 w 106"/>
                <a:gd name="T27" fmla="*/ 13 h 166"/>
                <a:gd name="T28" fmla="*/ 15 w 106"/>
                <a:gd name="T29" fmla="*/ 6 h 166"/>
                <a:gd name="T30" fmla="*/ 23 w 106"/>
                <a:gd name="T31" fmla="*/ 1 h 166"/>
                <a:gd name="T32" fmla="*/ 32 w 106"/>
                <a:gd name="T33" fmla="*/ 3 h 166"/>
                <a:gd name="T34" fmla="*/ 39 w 106"/>
                <a:gd name="T35" fmla="*/ 8 h 166"/>
                <a:gd name="T36" fmla="*/ 49 w 106"/>
                <a:gd name="T37" fmla="*/ 13 h 166"/>
                <a:gd name="T38" fmla="*/ 58 w 106"/>
                <a:gd name="T39" fmla="*/ 16 h 166"/>
                <a:gd name="T40" fmla="*/ 67 w 106"/>
                <a:gd name="T41" fmla="*/ 21 h 166"/>
                <a:gd name="T42" fmla="*/ 75 w 106"/>
                <a:gd name="T43" fmla="*/ 26 h 166"/>
                <a:gd name="T44" fmla="*/ 83 w 106"/>
                <a:gd name="T45" fmla="*/ 31 h 166"/>
                <a:gd name="T46" fmla="*/ 93 w 106"/>
                <a:gd name="T47" fmla="*/ 36 h 166"/>
                <a:gd name="T48" fmla="*/ 100 w 106"/>
                <a:gd name="T49" fmla="*/ 40 h 166"/>
                <a:gd name="T50" fmla="*/ 106 w 106"/>
                <a:gd name="T51" fmla="*/ 49 h 166"/>
                <a:gd name="T52" fmla="*/ 106 w 106"/>
                <a:gd name="T53" fmla="*/ 67 h 166"/>
                <a:gd name="T54" fmla="*/ 106 w 106"/>
                <a:gd name="T55" fmla="*/ 82 h 166"/>
                <a:gd name="T56" fmla="*/ 98 w 106"/>
                <a:gd name="T57" fmla="*/ 81 h 166"/>
                <a:gd name="T58" fmla="*/ 95 w 106"/>
                <a:gd name="T59" fmla="*/ 87 h 166"/>
                <a:gd name="T60" fmla="*/ 91 w 106"/>
                <a:gd name="T61" fmla="*/ 93 h 166"/>
                <a:gd name="T62" fmla="*/ 91 w 106"/>
                <a:gd name="T63" fmla="*/ 99 h 166"/>
                <a:gd name="T64" fmla="*/ 88 w 106"/>
                <a:gd name="T65" fmla="*/ 104 h 166"/>
                <a:gd name="T66" fmla="*/ 87 w 106"/>
                <a:gd name="T67" fmla="*/ 108 h 166"/>
                <a:gd name="T68" fmla="*/ 88 w 106"/>
                <a:gd name="T69" fmla="*/ 113 h 166"/>
                <a:gd name="T70" fmla="*/ 92 w 106"/>
                <a:gd name="T71" fmla="*/ 119 h 166"/>
                <a:gd name="T72" fmla="*/ 94 w 106"/>
                <a:gd name="T73" fmla="*/ 126 h 166"/>
                <a:gd name="T74" fmla="*/ 93 w 106"/>
                <a:gd name="T75" fmla="*/ 130 h 166"/>
                <a:gd name="T76" fmla="*/ 87 w 106"/>
                <a:gd name="T77" fmla="*/ 132 h 166"/>
                <a:gd name="T78" fmla="*/ 83 w 106"/>
                <a:gd name="T79" fmla="*/ 137 h 166"/>
                <a:gd name="T80" fmla="*/ 77 w 106"/>
                <a:gd name="T81" fmla="*/ 141 h 166"/>
                <a:gd name="T82" fmla="*/ 74 w 106"/>
                <a:gd name="T83" fmla="*/ 145 h 166"/>
                <a:gd name="T84" fmla="*/ 69 w 106"/>
                <a:gd name="T85" fmla="*/ 149 h 166"/>
                <a:gd name="T86" fmla="*/ 65 w 106"/>
                <a:gd name="T87" fmla="*/ 150 h 166"/>
                <a:gd name="T88" fmla="*/ 57 w 106"/>
                <a:gd name="T89" fmla="*/ 150 h 166"/>
                <a:gd name="T90" fmla="*/ 55 w 106"/>
                <a:gd name="T91" fmla="*/ 156 h 166"/>
                <a:gd name="T92" fmla="*/ 45 w 106"/>
                <a:gd name="T93" fmla="*/ 160 h 166"/>
                <a:gd name="T94" fmla="*/ 39 w 106"/>
                <a:gd name="T95" fmla="*/ 161 h 166"/>
                <a:gd name="T96" fmla="*/ 34 w 106"/>
                <a:gd name="T97" fmla="*/ 164 h 166"/>
                <a:gd name="T98" fmla="*/ 31 w 106"/>
                <a:gd name="T99" fmla="*/ 162 h 166"/>
                <a:gd name="T100" fmla="*/ 25 w 106"/>
                <a:gd name="T101" fmla="*/ 166 h 166"/>
                <a:gd name="T102" fmla="*/ 21 w 106"/>
                <a:gd name="T103" fmla="*/ 163 h 166"/>
                <a:gd name="T104" fmla="*/ 17 w 106"/>
                <a:gd name="T105" fmla="*/ 155 h 166"/>
                <a:gd name="T106" fmla="*/ 9 w 106"/>
                <a:gd name="T107" fmla="*/ 149 h 166"/>
                <a:gd name="T108" fmla="*/ 9 w 106"/>
                <a:gd name="T109" fmla="*/ 141 h 166"/>
                <a:gd name="T110" fmla="*/ 20 w 106"/>
                <a:gd name="T111" fmla="*/ 141 h 166"/>
                <a:gd name="T112" fmla="*/ 18 w 106"/>
                <a:gd name="T113" fmla="*/ 136 h 166"/>
                <a:gd name="T114" fmla="*/ 15 w 106"/>
                <a:gd name="T115" fmla="*/ 130 h 166"/>
                <a:gd name="T116" fmla="*/ 17 w 106"/>
                <a:gd name="T117" fmla="*/ 126 h 166"/>
                <a:gd name="T118" fmla="*/ 17 w 106"/>
                <a:gd name="T119" fmla="*/ 120 h 166"/>
                <a:gd name="T120" fmla="*/ 14 w 106"/>
                <a:gd name="T121" fmla="*/ 117 h 166"/>
                <a:gd name="T122" fmla="*/ 12 w 106"/>
                <a:gd name="T123" fmla="*/ 11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66">
                  <a:moveTo>
                    <a:pt x="7" y="108"/>
                  </a:moveTo>
                  <a:lnTo>
                    <a:pt x="5" y="105"/>
                  </a:lnTo>
                  <a:lnTo>
                    <a:pt x="2" y="102"/>
                  </a:lnTo>
                  <a:lnTo>
                    <a:pt x="2" y="101"/>
                  </a:lnTo>
                  <a:lnTo>
                    <a:pt x="2" y="100"/>
                  </a:lnTo>
                  <a:lnTo>
                    <a:pt x="1" y="100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6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89"/>
                  </a:lnTo>
                  <a:lnTo>
                    <a:pt x="5" y="88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1" y="80"/>
                  </a:lnTo>
                  <a:lnTo>
                    <a:pt x="11" y="78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3" y="77"/>
                  </a:lnTo>
                  <a:lnTo>
                    <a:pt x="13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5" y="74"/>
                  </a:lnTo>
                  <a:lnTo>
                    <a:pt x="17" y="73"/>
                  </a:lnTo>
                  <a:lnTo>
                    <a:pt x="18" y="71"/>
                  </a:lnTo>
                  <a:lnTo>
                    <a:pt x="19" y="70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7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1" y="63"/>
                  </a:lnTo>
                  <a:lnTo>
                    <a:pt x="21" y="62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8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1" y="55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4" y="37"/>
                  </a:lnTo>
                  <a:lnTo>
                    <a:pt x="25" y="36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4" y="31"/>
                  </a:lnTo>
                  <a:lnTo>
                    <a:pt x="23" y="30"/>
                  </a:lnTo>
                  <a:lnTo>
                    <a:pt x="21" y="28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2" y="13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1" y="18"/>
                  </a:lnTo>
                  <a:lnTo>
                    <a:pt x="62" y="18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5" y="20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70" y="24"/>
                  </a:lnTo>
                  <a:lnTo>
                    <a:pt x="73" y="25"/>
                  </a:lnTo>
                  <a:lnTo>
                    <a:pt x="74" y="25"/>
                  </a:lnTo>
                  <a:lnTo>
                    <a:pt x="75" y="26"/>
                  </a:lnTo>
                  <a:lnTo>
                    <a:pt x="76" y="26"/>
                  </a:lnTo>
                  <a:lnTo>
                    <a:pt x="77" y="27"/>
                  </a:lnTo>
                  <a:lnTo>
                    <a:pt x="79" y="27"/>
                  </a:lnTo>
                  <a:lnTo>
                    <a:pt x="80" y="28"/>
                  </a:lnTo>
                  <a:lnTo>
                    <a:pt x="81" y="30"/>
                  </a:lnTo>
                  <a:lnTo>
                    <a:pt x="82" y="30"/>
                  </a:lnTo>
                  <a:lnTo>
                    <a:pt x="83" y="31"/>
                  </a:lnTo>
                  <a:lnTo>
                    <a:pt x="85" y="31"/>
                  </a:lnTo>
                  <a:lnTo>
                    <a:pt x="86" y="32"/>
                  </a:lnTo>
                  <a:lnTo>
                    <a:pt x="88" y="32"/>
                  </a:lnTo>
                  <a:lnTo>
                    <a:pt x="89" y="33"/>
                  </a:lnTo>
                  <a:lnTo>
                    <a:pt x="91" y="34"/>
                  </a:lnTo>
                  <a:lnTo>
                    <a:pt x="92" y="34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5" y="37"/>
                  </a:lnTo>
                  <a:lnTo>
                    <a:pt x="95" y="37"/>
                  </a:lnTo>
                  <a:lnTo>
                    <a:pt x="97" y="38"/>
                  </a:lnTo>
                  <a:lnTo>
                    <a:pt x="98" y="39"/>
                  </a:lnTo>
                  <a:lnTo>
                    <a:pt x="99" y="39"/>
                  </a:lnTo>
                  <a:lnTo>
                    <a:pt x="100" y="40"/>
                  </a:lnTo>
                  <a:lnTo>
                    <a:pt x="101" y="40"/>
                  </a:lnTo>
                  <a:lnTo>
                    <a:pt x="104" y="42"/>
                  </a:lnTo>
                  <a:lnTo>
                    <a:pt x="105" y="42"/>
                  </a:lnTo>
                  <a:lnTo>
                    <a:pt x="106" y="42"/>
                  </a:lnTo>
                  <a:lnTo>
                    <a:pt x="106" y="44"/>
                  </a:lnTo>
                  <a:lnTo>
                    <a:pt x="106" y="46"/>
                  </a:lnTo>
                  <a:lnTo>
                    <a:pt x="106" y="49"/>
                  </a:lnTo>
                  <a:lnTo>
                    <a:pt x="106" y="51"/>
                  </a:lnTo>
                  <a:lnTo>
                    <a:pt x="106" y="55"/>
                  </a:lnTo>
                  <a:lnTo>
                    <a:pt x="106" y="57"/>
                  </a:lnTo>
                  <a:lnTo>
                    <a:pt x="106" y="59"/>
                  </a:lnTo>
                  <a:lnTo>
                    <a:pt x="106" y="62"/>
                  </a:lnTo>
                  <a:lnTo>
                    <a:pt x="106" y="64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6" y="70"/>
                  </a:lnTo>
                  <a:lnTo>
                    <a:pt x="106" y="74"/>
                  </a:lnTo>
                  <a:lnTo>
                    <a:pt x="106" y="76"/>
                  </a:lnTo>
                  <a:lnTo>
                    <a:pt x="106" y="78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5" y="82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1" y="81"/>
                  </a:lnTo>
                  <a:lnTo>
                    <a:pt x="100" y="82"/>
                  </a:lnTo>
                  <a:lnTo>
                    <a:pt x="99" y="82"/>
                  </a:lnTo>
                  <a:lnTo>
                    <a:pt x="98" y="81"/>
                  </a:lnTo>
                  <a:lnTo>
                    <a:pt x="97" y="82"/>
                  </a:lnTo>
                  <a:lnTo>
                    <a:pt x="95" y="82"/>
                  </a:lnTo>
                  <a:lnTo>
                    <a:pt x="95" y="83"/>
                  </a:lnTo>
                  <a:lnTo>
                    <a:pt x="95" y="84"/>
                  </a:lnTo>
                  <a:lnTo>
                    <a:pt x="95" y="84"/>
                  </a:lnTo>
                  <a:lnTo>
                    <a:pt x="95" y="86"/>
                  </a:lnTo>
                  <a:lnTo>
                    <a:pt x="95" y="87"/>
                  </a:lnTo>
                  <a:lnTo>
                    <a:pt x="95" y="88"/>
                  </a:lnTo>
                  <a:lnTo>
                    <a:pt x="94" y="89"/>
                  </a:lnTo>
                  <a:lnTo>
                    <a:pt x="94" y="90"/>
                  </a:lnTo>
                  <a:lnTo>
                    <a:pt x="93" y="90"/>
                  </a:lnTo>
                  <a:lnTo>
                    <a:pt x="93" y="92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91" y="94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1" y="98"/>
                  </a:lnTo>
                  <a:lnTo>
                    <a:pt x="92" y="98"/>
                  </a:lnTo>
                  <a:lnTo>
                    <a:pt x="92" y="99"/>
                  </a:lnTo>
                  <a:lnTo>
                    <a:pt x="91" y="99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7" y="102"/>
                  </a:lnTo>
                  <a:lnTo>
                    <a:pt x="88" y="102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9" y="105"/>
                  </a:lnTo>
                  <a:lnTo>
                    <a:pt x="89" y="106"/>
                  </a:lnTo>
                  <a:lnTo>
                    <a:pt x="88" y="106"/>
                  </a:lnTo>
                  <a:lnTo>
                    <a:pt x="88" y="107"/>
                  </a:lnTo>
                  <a:lnTo>
                    <a:pt x="87" y="107"/>
                  </a:lnTo>
                  <a:lnTo>
                    <a:pt x="87" y="108"/>
                  </a:lnTo>
                  <a:lnTo>
                    <a:pt x="86" y="108"/>
                  </a:lnTo>
                  <a:lnTo>
                    <a:pt x="85" y="111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6" y="113"/>
                  </a:lnTo>
                  <a:lnTo>
                    <a:pt x="87" y="113"/>
                  </a:lnTo>
                  <a:lnTo>
                    <a:pt x="88" y="113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1" y="113"/>
                  </a:lnTo>
                  <a:lnTo>
                    <a:pt x="91" y="114"/>
                  </a:lnTo>
                  <a:lnTo>
                    <a:pt x="91" y="115"/>
                  </a:lnTo>
                  <a:lnTo>
                    <a:pt x="92" y="118"/>
                  </a:lnTo>
                  <a:lnTo>
                    <a:pt x="92" y="119"/>
                  </a:lnTo>
                  <a:lnTo>
                    <a:pt x="91" y="120"/>
                  </a:lnTo>
                  <a:lnTo>
                    <a:pt x="92" y="119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2" y="124"/>
                  </a:lnTo>
                  <a:lnTo>
                    <a:pt x="93" y="125"/>
                  </a:lnTo>
                  <a:lnTo>
                    <a:pt x="94" y="126"/>
                  </a:lnTo>
                  <a:lnTo>
                    <a:pt x="95" y="126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9"/>
                  </a:lnTo>
                  <a:lnTo>
                    <a:pt x="95" y="130"/>
                  </a:lnTo>
                  <a:lnTo>
                    <a:pt x="94" y="130"/>
                  </a:lnTo>
                  <a:lnTo>
                    <a:pt x="93" y="130"/>
                  </a:lnTo>
                  <a:lnTo>
                    <a:pt x="92" y="130"/>
                  </a:lnTo>
                  <a:lnTo>
                    <a:pt x="91" y="130"/>
                  </a:lnTo>
                  <a:lnTo>
                    <a:pt x="89" y="130"/>
                  </a:lnTo>
                  <a:lnTo>
                    <a:pt x="88" y="131"/>
                  </a:lnTo>
                  <a:lnTo>
                    <a:pt x="87" y="131"/>
                  </a:lnTo>
                  <a:lnTo>
                    <a:pt x="86" y="132"/>
                  </a:lnTo>
                  <a:lnTo>
                    <a:pt x="87" y="132"/>
                  </a:lnTo>
                  <a:lnTo>
                    <a:pt x="86" y="132"/>
                  </a:lnTo>
                  <a:lnTo>
                    <a:pt x="85" y="132"/>
                  </a:lnTo>
                  <a:lnTo>
                    <a:pt x="85" y="133"/>
                  </a:lnTo>
                  <a:lnTo>
                    <a:pt x="83" y="133"/>
                  </a:lnTo>
                  <a:lnTo>
                    <a:pt x="83" y="135"/>
                  </a:lnTo>
                  <a:lnTo>
                    <a:pt x="83" y="136"/>
                  </a:lnTo>
                  <a:lnTo>
                    <a:pt x="83" y="137"/>
                  </a:lnTo>
                  <a:lnTo>
                    <a:pt x="82" y="137"/>
                  </a:lnTo>
                  <a:lnTo>
                    <a:pt x="82" y="138"/>
                  </a:lnTo>
                  <a:lnTo>
                    <a:pt x="81" y="138"/>
                  </a:lnTo>
                  <a:lnTo>
                    <a:pt x="80" y="139"/>
                  </a:lnTo>
                  <a:lnTo>
                    <a:pt x="80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2"/>
                  </a:lnTo>
                  <a:lnTo>
                    <a:pt x="77" y="143"/>
                  </a:lnTo>
                  <a:lnTo>
                    <a:pt x="76" y="143"/>
                  </a:lnTo>
                  <a:lnTo>
                    <a:pt x="76" y="144"/>
                  </a:lnTo>
                  <a:lnTo>
                    <a:pt x="75" y="144"/>
                  </a:lnTo>
                  <a:lnTo>
                    <a:pt x="75" y="145"/>
                  </a:lnTo>
                  <a:lnTo>
                    <a:pt x="74" y="145"/>
                  </a:lnTo>
                  <a:lnTo>
                    <a:pt x="74" y="147"/>
                  </a:lnTo>
                  <a:lnTo>
                    <a:pt x="73" y="147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8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8" y="149"/>
                  </a:lnTo>
                  <a:lnTo>
                    <a:pt x="67" y="149"/>
                  </a:lnTo>
                  <a:lnTo>
                    <a:pt x="67" y="149"/>
                  </a:lnTo>
                  <a:lnTo>
                    <a:pt x="67" y="150"/>
                  </a:lnTo>
                  <a:lnTo>
                    <a:pt x="67" y="149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4" y="150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61" y="150"/>
                  </a:lnTo>
                  <a:lnTo>
                    <a:pt x="60" y="150"/>
                  </a:lnTo>
                  <a:lnTo>
                    <a:pt x="58" y="150"/>
                  </a:lnTo>
                  <a:lnTo>
                    <a:pt x="57" y="150"/>
                  </a:lnTo>
                  <a:lnTo>
                    <a:pt x="56" y="151"/>
                  </a:lnTo>
                  <a:lnTo>
                    <a:pt x="55" y="151"/>
                  </a:lnTo>
                  <a:lnTo>
                    <a:pt x="55" y="152"/>
                  </a:lnTo>
                  <a:lnTo>
                    <a:pt x="57" y="154"/>
                  </a:lnTo>
                  <a:lnTo>
                    <a:pt x="57" y="155"/>
                  </a:lnTo>
                  <a:lnTo>
                    <a:pt x="56" y="155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54" y="157"/>
                  </a:lnTo>
                  <a:lnTo>
                    <a:pt x="52" y="157"/>
                  </a:lnTo>
                  <a:lnTo>
                    <a:pt x="52" y="158"/>
                  </a:lnTo>
                  <a:lnTo>
                    <a:pt x="51" y="160"/>
                  </a:lnTo>
                  <a:lnTo>
                    <a:pt x="46" y="160"/>
                  </a:lnTo>
                  <a:lnTo>
                    <a:pt x="45" y="160"/>
                  </a:lnTo>
                  <a:lnTo>
                    <a:pt x="44" y="160"/>
                  </a:lnTo>
                  <a:lnTo>
                    <a:pt x="44" y="161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2" y="161"/>
                  </a:lnTo>
                  <a:lnTo>
                    <a:pt x="40" y="161"/>
                  </a:lnTo>
                  <a:lnTo>
                    <a:pt x="39" y="16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3"/>
                  </a:lnTo>
                  <a:lnTo>
                    <a:pt x="37" y="163"/>
                  </a:lnTo>
                  <a:lnTo>
                    <a:pt x="36" y="163"/>
                  </a:lnTo>
                  <a:lnTo>
                    <a:pt x="34" y="163"/>
                  </a:lnTo>
                  <a:lnTo>
                    <a:pt x="34" y="164"/>
                  </a:lnTo>
                  <a:lnTo>
                    <a:pt x="33" y="164"/>
                  </a:lnTo>
                  <a:lnTo>
                    <a:pt x="33" y="163"/>
                  </a:lnTo>
                  <a:lnTo>
                    <a:pt x="32" y="163"/>
                  </a:lnTo>
                  <a:lnTo>
                    <a:pt x="32" y="162"/>
                  </a:lnTo>
                  <a:lnTo>
                    <a:pt x="32" y="161"/>
                  </a:lnTo>
                  <a:lnTo>
                    <a:pt x="31" y="161"/>
                  </a:lnTo>
                  <a:lnTo>
                    <a:pt x="31" y="162"/>
                  </a:lnTo>
                  <a:lnTo>
                    <a:pt x="30" y="162"/>
                  </a:lnTo>
                  <a:lnTo>
                    <a:pt x="30" y="163"/>
                  </a:lnTo>
                  <a:lnTo>
                    <a:pt x="29" y="163"/>
                  </a:lnTo>
                  <a:lnTo>
                    <a:pt x="29" y="164"/>
                  </a:lnTo>
                  <a:lnTo>
                    <a:pt x="27" y="164"/>
                  </a:lnTo>
                  <a:lnTo>
                    <a:pt x="26" y="164"/>
                  </a:lnTo>
                  <a:lnTo>
                    <a:pt x="25" y="166"/>
                  </a:lnTo>
                  <a:lnTo>
                    <a:pt x="24" y="166"/>
                  </a:lnTo>
                  <a:lnTo>
                    <a:pt x="23" y="166"/>
                  </a:lnTo>
                  <a:lnTo>
                    <a:pt x="23" y="164"/>
                  </a:lnTo>
                  <a:lnTo>
                    <a:pt x="21" y="164"/>
                  </a:lnTo>
                  <a:lnTo>
                    <a:pt x="20" y="164"/>
                  </a:lnTo>
                  <a:lnTo>
                    <a:pt x="21" y="164"/>
                  </a:lnTo>
                  <a:lnTo>
                    <a:pt x="21" y="163"/>
                  </a:lnTo>
                  <a:lnTo>
                    <a:pt x="21" y="162"/>
                  </a:lnTo>
                  <a:lnTo>
                    <a:pt x="20" y="162"/>
                  </a:lnTo>
                  <a:lnTo>
                    <a:pt x="20" y="161"/>
                  </a:lnTo>
                  <a:lnTo>
                    <a:pt x="19" y="158"/>
                  </a:lnTo>
                  <a:lnTo>
                    <a:pt x="18" y="156"/>
                  </a:lnTo>
                  <a:lnTo>
                    <a:pt x="17" y="156"/>
                  </a:lnTo>
                  <a:lnTo>
                    <a:pt x="17" y="155"/>
                  </a:lnTo>
                  <a:lnTo>
                    <a:pt x="15" y="155"/>
                  </a:lnTo>
                  <a:lnTo>
                    <a:pt x="15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3" y="152"/>
                  </a:lnTo>
                  <a:lnTo>
                    <a:pt x="11" y="150"/>
                  </a:lnTo>
                  <a:lnTo>
                    <a:pt x="9" y="149"/>
                  </a:lnTo>
                  <a:lnTo>
                    <a:pt x="9" y="148"/>
                  </a:lnTo>
                  <a:lnTo>
                    <a:pt x="7" y="144"/>
                  </a:lnTo>
                  <a:lnTo>
                    <a:pt x="6" y="144"/>
                  </a:lnTo>
                  <a:lnTo>
                    <a:pt x="6" y="143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3" y="141"/>
                  </a:lnTo>
                  <a:lnTo>
                    <a:pt x="14" y="141"/>
                  </a:lnTo>
                  <a:lnTo>
                    <a:pt x="15" y="141"/>
                  </a:lnTo>
                  <a:lnTo>
                    <a:pt x="17" y="141"/>
                  </a:lnTo>
                  <a:lnTo>
                    <a:pt x="18" y="141"/>
                  </a:lnTo>
                  <a:lnTo>
                    <a:pt x="19" y="141"/>
                  </a:lnTo>
                  <a:lnTo>
                    <a:pt x="20" y="141"/>
                  </a:lnTo>
                  <a:lnTo>
                    <a:pt x="23" y="141"/>
                  </a:lnTo>
                  <a:lnTo>
                    <a:pt x="23" y="139"/>
                  </a:lnTo>
                  <a:lnTo>
                    <a:pt x="21" y="139"/>
                  </a:lnTo>
                  <a:lnTo>
                    <a:pt x="20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2"/>
                  </a:lnTo>
                  <a:lnTo>
                    <a:pt x="17" y="131"/>
                  </a:lnTo>
                  <a:lnTo>
                    <a:pt x="17" y="130"/>
                  </a:lnTo>
                  <a:lnTo>
                    <a:pt x="15" y="130"/>
                  </a:lnTo>
                  <a:lnTo>
                    <a:pt x="15" y="129"/>
                  </a:lnTo>
                  <a:lnTo>
                    <a:pt x="15" y="127"/>
                  </a:lnTo>
                  <a:lnTo>
                    <a:pt x="15" y="127"/>
                  </a:lnTo>
                  <a:lnTo>
                    <a:pt x="17" y="127"/>
                  </a:lnTo>
                  <a:lnTo>
                    <a:pt x="15" y="127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5" y="121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5" y="120"/>
                  </a:lnTo>
                  <a:lnTo>
                    <a:pt x="17" y="120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4" y="119"/>
                  </a:lnTo>
                  <a:lnTo>
                    <a:pt x="14" y="118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4" y="113"/>
                  </a:lnTo>
                  <a:lnTo>
                    <a:pt x="13" y="113"/>
                  </a:lnTo>
                  <a:lnTo>
                    <a:pt x="12" y="113"/>
                  </a:lnTo>
                  <a:lnTo>
                    <a:pt x="13" y="113"/>
                  </a:lnTo>
                  <a:lnTo>
                    <a:pt x="12" y="112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2" name="Freeform 3281">
              <a:extLst>
                <a:ext uri="{FF2B5EF4-FFF2-40B4-BE49-F238E27FC236}">
                  <a16:creationId xmlns:a16="http://schemas.microsoft.com/office/drawing/2014/main" id="{565A529B-68F0-9CE8-8E20-58F6551CF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3526" y="2133601"/>
              <a:ext cx="31750" cy="28575"/>
            </a:xfrm>
            <a:custGeom>
              <a:avLst/>
              <a:gdLst>
                <a:gd name="T0" fmla="*/ 15 w 20"/>
                <a:gd name="T1" fmla="*/ 1 h 18"/>
                <a:gd name="T2" fmla="*/ 16 w 20"/>
                <a:gd name="T3" fmla="*/ 2 h 18"/>
                <a:gd name="T4" fmla="*/ 17 w 20"/>
                <a:gd name="T5" fmla="*/ 5 h 18"/>
                <a:gd name="T6" fmla="*/ 16 w 20"/>
                <a:gd name="T7" fmla="*/ 5 h 18"/>
                <a:gd name="T8" fmla="*/ 14 w 20"/>
                <a:gd name="T9" fmla="*/ 6 h 18"/>
                <a:gd name="T10" fmla="*/ 14 w 20"/>
                <a:gd name="T11" fmla="*/ 7 h 18"/>
                <a:gd name="T12" fmla="*/ 14 w 20"/>
                <a:gd name="T13" fmla="*/ 7 h 18"/>
                <a:gd name="T14" fmla="*/ 16 w 20"/>
                <a:gd name="T15" fmla="*/ 7 h 18"/>
                <a:gd name="T16" fmla="*/ 16 w 20"/>
                <a:gd name="T17" fmla="*/ 9 h 18"/>
                <a:gd name="T18" fmla="*/ 17 w 20"/>
                <a:gd name="T19" fmla="*/ 13 h 18"/>
                <a:gd name="T20" fmla="*/ 19 w 20"/>
                <a:gd name="T21" fmla="*/ 14 h 18"/>
                <a:gd name="T22" fmla="*/ 20 w 20"/>
                <a:gd name="T23" fmla="*/ 15 h 18"/>
                <a:gd name="T24" fmla="*/ 20 w 20"/>
                <a:gd name="T25" fmla="*/ 15 h 18"/>
                <a:gd name="T26" fmla="*/ 19 w 20"/>
                <a:gd name="T27" fmla="*/ 16 h 18"/>
                <a:gd name="T28" fmla="*/ 20 w 20"/>
                <a:gd name="T29" fmla="*/ 16 h 18"/>
                <a:gd name="T30" fmla="*/ 16 w 20"/>
                <a:gd name="T31" fmla="*/ 16 h 18"/>
                <a:gd name="T32" fmla="*/ 13 w 20"/>
                <a:gd name="T33" fmla="*/ 18 h 18"/>
                <a:gd name="T34" fmla="*/ 11 w 20"/>
                <a:gd name="T35" fmla="*/ 16 h 18"/>
                <a:gd name="T36" fmla="*/ 10 w 20"/>
                <a:gd name="T37" fmla="*/ 14 h 18"/>
                <a:gd name="T38" fmla="*/ 9 w 20"/>
                <a:gd name="T39" fmla="*/ 12 h 18"/>
                <a:gd name="T40" fmla="*/ 7 w 20"/>
                <a:gd name="T41" fmla="*/ 12 h 18"/>
                <a:gd name="T42" fmla="*/ 4 w 20"/>
                <a:gd name="T43" fmla="*/ 10 h 18"/>
                <a:gd name="T44" fmla="*/ 2 w 20"/>
                <a:gd name="T45" fmla="*/ 10 h 18"/>
                <a:gd name="T46" fmla="*/ 0 w 20"/>
                <a:gd name="T47" fmla="*/ 10 h 18"/>
                <a:gd name="T48" fmla="*/ 2 w 20"/>
                <a:gd name="T49" fmla="*/ 8 h 18"/>
                <a:gd name="T50" fmla="*/ 3 w 20"/>
                <a:gd name="T51" fmla="*/ 6 h 18"/>
                <a:gd name="T52" fmla="*/ 4 w 20"/>
                <a:gd name="T53" fmla="*/ 3 h 18"/>
                <a:gd name="T54" fmla="*/ 5 w 20"/>
                <a:gd name="T55" fmla="*/ 1 h 18"/>
                <a:gd name="T56" fmla="*/ 9 w 20"/>
                <a:gd name="T57" fmla="*/ 0 h 18"/>
                <a:gd name="T58" fmla="*/ 13 w 20"/>
                <a:gd name="T59" fmla="*/ 0 h 18"/>
                <a:gd name="T60" fmla="*/ 19 w 20"/>
                <a:gd name="T61" fmla="*/ 6 h 18"/>
                <a:gd name="T62" fmla="*/ 20 w 20"/>
                <a:gd name="T63" fmla="*/ 7 h 18"/>
                <a:gd name="T64" fmla="*/ 19 w 20"/>
                <a:gd name="T65" fmla="*/ 6 h 18"/>
                <a:gd name="T66" fmla="*/ 19 w 20"/>
                <a:gd name="T67" fmla="*/ 3 h 18"/>
                <a:gd name="T68" fmla="*/ 17 w 20"/>
                <a:gd name="T69" fmla="*/ 5 h 18"/>
                <a:gd name="T70" fmla="*/ 16 w 20"/>
                <a:gd name="T71" fmla="*/ 2 h 18"/>
                <a:gd name="T72" fmla="*/ 17 w 20"/>
                <a:gd name="T73" fmla="*/ 1 h 18"/>
                <a:gd name="T74" fmla="*/ 16 w 20"/>
                <a:gd name="T75" fmla="*/ 1 h 18"/>
                <a:gd name="T76" fmla="*/ 16 w 20"/>
                <a:gd name="T77" fmla="*/ 1 h 18"/>
                <a:gd name="T78" fmla="*/ 19 w 20"/>
                <a:gd name="T79" fmla="*/ 2 h 18"/>
                <a:gd name="T80" fmla="*/ 16 w 20"/>
                <a:gd name="T81" fmla="*/ 1 h 18"/>
                <a:gd name="T82" fmla="*/ 16 w 20"/>
                <a:gd name="T8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" h="18">
                  <a:moveTo>
                    <a:pt x="15" y="1"/>
                  </a:move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1"/>
                  </a:lnTo>
                  <a:close/>
                  <a:moveTo>
                    <a:pt x="19" y="6"/>
                  </a:moveTo>
                  <a:lnTo>
                    <a:pt x="20" y="6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6"/>
                  </a:lnTo>
                  <a:close/>
                  <a:moveTo>
                    <a:pt x="19" y="3"/>
                  </a:moveTo>
                  <a:lnTo>
                    <a:pt x="19" y="5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19" y="3"/>
                  </a:lnTo>
                  <a:close/>
                  <a:moveTo>
                    <a:pt x="16" y="1"/>
                  </a:move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3" name="Freeform 3282">
              <a:extLst>
                <a:ext uri="{FF2B5EF4-FFF2-40B4-BE49-F238E27FC236}">
                  <a16:creationId xmlns:a16="http://schemas.microsoft.com/office/drawing/2014/main" id="{BF79A500-4C1A-392D-D1EB-CCF200B50B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7064" y="2401888"/>
              <a:ext cx="38100" cy="19050"/>
            </a:xfrm>
            <a:custGeom>
              <a:avLst/>
              <a:gdLst>
                <a:gd name="T0" fmla="*/ 0 w 24"/>
                <a:gd name="T1" fmla="*/ 5 h 12"/>
                <a:gd name="T2" fmla="*/ 1 w 24"/>
                <a:gd name="T3" fmla="*/ 4 h 12"/>
                <a:gd name="T4" fmla="*/ 2 w 24"/>
                <a:gd name="T5" fmla="*/ 4 h 12"/>
                <a:gd name="T6" fmla="*/ 3 w 24"/>
                <a:gd name="T7" fmla="*/ 4 h 12"/>
                <a:gd name="T8" fmla="*/ 5 w 24"/>
                <a:gd name="T9" fmla="*/ 3 h 12"/>
                <a:gd name="T10" fmla="*/ 6 w 24"/>
                <a:gd name="T11" fmla="*/ 1 h 12"/>
                <a:gd name="T12" fmla="*/ 5 w 24"/>
                <a:gd name="T13" fmla="*/ 0 h 12"/>
                <a:gd name="T14" fmla="*/ 7 w 24"/>
                <a:gd name="T15" fmla="*/ 0 h 12"/>
                <a:gd name="T16" fmla="*/ 9 w 24"/>
                <a:gd name="T17" fmla="*/ 1 h 12"/>
                <a:gd name="T18" fmla="*/ 11 w 24"/>
                <a:gd name="T19" fmla="*/ 0 h 12"/>
                <a:gd name="T20" fmla="*/ 11 w 24"/>
                <a:gd name="T21" fmla="*/ 3 h 12"/>
                <a:gd name="T22" fmla="*/ 13 w 24"/>
                <a:gd name="T23" fmla="*/ 3 h 12"/>
                <a:gd name="T24" fmla="*/ 14 w 24"/>
                <a:gd name="T25" fmla="*/ 4 h 12"/>
                <a:gd name="T26" fmla="*/ 15 w 24"/>
                <a:gd name="T27" fmla="*/ 4 h 12"/>
                <a:gd name="T28" fmla="*/ 17 w 24"/>
                <a:gd name="T29" fmla="*/ 5 h 12"/>
                <a:gd name="T30" fmla="*/ 18 w 24"/>
                <a:gd name="T31" fmla="*/ 5 h 12"/>
                <a:gd name="T32" fmla="*/ 19 w 24"/>
                <a:gd name="T33" fmla="*/ 4 h 12"/>
                <a:gd name="T34" fmla="*/ 20 w 24"/>
                <a:gd name="T35" fmla="*/ 5 h 12"/>
                <a:gd name="T36" fmla="*/ 22 w 24"/>
                <a:gd name="T37" fmla="*/ 5 h 12"/>
                <a:gd name="T38" fmla="*/ 22 w 24"/>
                <a:gd name="T39" fmla="*/ 6 h 12"/>
                <a:gd name="T40" fmla="*/ 24 w 24"/>
                <a:gd name="T41" fmla="*/ 7 h 12"/>
                <a:gd name="T42" fmla="*/ 22 w 24"/>
                <a:gd name="T43" fmla="*/ 9 h 12"/>
                <a:gd name="T44" fmla="*/ 24 w 24"/>
                <a:gd name="T45" fmla="*/ 10 h 12"/>
                <a:gd name="T46" fmla="*/ 21 w 24"/>
                <a:gd name="T47" fmla="*/ 10 h 12"/>
                <a:gd name="T48" fmla="*/ 22 w 24"/>
                <a:gd name="T49" fmla="*/ 11 h 12"/>
                <a:gd name="T50" fmla="*/ 21 w 24"/>
                <a:gd name="T51" fmla="*/ 12 h 12"/>
                <a:gd name="T52" fmla="*/ 19 w 24"/>
                <a:gd name="T53" fmla="*/ 12 h 12"/>
                <a:gd name="T54" fmla="*/ 17 w 24"/>
                <a:gd name="T55" fmla="*/ 12 h 12"/>
                <a:gd name="T56" fmla="*/ 17 w 24"/>
                <a:gd name="T57" fmla="*/ 12 h 12"/>
                <a:gd name="T58" fmla="*/ 15 w 24"/>
                <a:gd name="T59" fmla="*/ 11 h 12"/>
                <a:gd name="T60" fmla="*/ 14 w 24"/>
                <a:gd name="T61" fmla="*/ 12 h 12"/>
                <a:gd name="T62" fmla="*/ 17 w 24"/>
                <a:gd name="T63" fmla="*/ 12 h 12"/>
                <a:gd name="T64" fmla="*/ 11 w 24"/>
                <a:gd name="T65" fmla="*/ 11 h 12"/>
                <a:gd name="T66" fmla="*/ 8 w 24"/>
                <a:gd name="T67" fmla="*/ 10 h 12"/>
                <a:gd name="T68" fmla="*/ 7 w 24"/>
                <a:gd name="T69" fmla="*/ 9 h 12"/>
                <a:gd name="T70" fmla="*/ 5 w 24"/>
                <a:gd name="T71" fmla="*/ 9 h 12"/>
                <a:gd name="T72" fmla="*/ 2 w 24"/>
                <a:gd name="T73" fmla="*/ 9 h 12"/>
                <a:gd name="T74" fmla="*/ 1 w 24"/>
                <a:gd name="T75" fmla="*/ 7 h 12"/>
                <a:gd name="T76" fmla="*/ 0 w 24"/>
                <a:gd name="T77" fmla="*/ 6 h 12"/>
                <a:gd name="T78" fmla="*/ 24 w 24"/>
                <a:gd name="T79" fmla="*/ 12 h 12"/>
                <a:gd name="T80" fmla="*/ 22 w 24"/>
                <a:gd name="T8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" h="12">
                  <a:moveTo>
                    <a:pt x="0" y="6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3" y="12"/>
                  </a:lnTo>
                  <a:lnTo>
                    <a:pt x="11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close/>
                  <a:moveTo>
                    <a:pt x="24" y="12"/>
                  </a:moveTo>
                  <a:lnTo>
                    <a:pt x="24" y="12"/>
                  </a:lnTo>
                  <a:close/>
                  <a:moveTo>
                    <a:pt x="22" y="12"/>
                  </a:moveTo>
                  <a:lnTo>
                    <a:pt x="22" y="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4" name="Freeform 3283">
              <a:extLst>
                <a:ext uri="{FF2B5EF4-FFF2-40B4-BE49-F238E27FC236}">
                  <a16:creationId xmlns:a16="http://schemas.microsoft.com/office/drawing/2014/main" id="{E777967F-8409-A56C-F95D-5FDE37A9F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7064" y="2401888"/>
              <a:ext cx="38100" cy="19050"/>
            </a:xfrm>
            <a:custGeom>
              <a:avLst/>
              <a:gdLst>
                <a:gd name="T0" fmla="*/ 0 w 24"/>
                <a:gd name="T1" fmla="*/ 5 h 12"/>
                <a:gd name="T2" fmla="*/ 1 w 24"/>
                <a:gd name="T3" fmla="*/ 4 h 12"/>
                <a:gd name="T4" fmla="*/ 2 w 24"/>
                <a:gd name="T5" fmla="*/ 4 h 12"/>
                <a:gd name="T6" fmla="*/ 3 w 24"/>
                <a:gd name="T7" fmla="*/ 4 h 12"/>
                <a:gd name="T8" fmla="*/ 5 w 24"/>
                <a:gd name="T9" fmla="*/ 3 h 12"/>
                <a:gd name="T10" fmla="*/ 6 w 24"/>
                <a:gd name="T11" fmla="*/ 1 h 12"/>
                <a:gd name="T12" fmla="*/ 5 w 24"/>
                <a:gd name="T13" fmla="*/ 0 h 12"/>
                <a:gd name="T14" fmla="*/ 7 w 24"/>
                <a:gd name="T15" fmla="*/ 0 h 12"/>
                <a:gd name="T16" fmla="*/ 9 w 24"/>
                <a:gd name="T17" fmla="*/ 1 h 12"/>
                <a:gd name="T18" fmla="*/ 11 w 24"/>
                <a:gd name="T19" fmla="*/ 0 h 12"/>
                <a:gd name="T20" fmla="*/ 11 w 24"/>
                <a:gd name="T21" fmla="*/ 3 h 12"/>
                <a:gd name="T22" fmla="*/ 13 w 24"/>
                <a:gd name="T23" fmla="*/ 3 h 12"/>
                <a:gd name="T24" fmla="*/ 14 w 24"/>
                <a:gd name="T25" fmla="*/ 4 h 12"/>
                <a:gd name="T26" fmla="*/ 15 w 24"/>
                <a:gd name="T27" fmla="*/ 4 h 12"/>
                <a:gd name="T28" fmla="*/ 17 w 24"/>
                <a:gd name="T29" fmla="*/ 5 h 12"/>
                <a:gd name="T30" fmla="*/ 18 w 24"/>
                <a:gd name="T31" fmla="*/ 5 h 12"/>
                <a:gd name="T32" fmla="*/ 19 w 24"/>
                <a:gd name="T33" fmla="*/ 4 h 12"/>
                <a:gd name="T34" fmla="*/ 20 w 24"/>
                <a:gd name="T35" fmla="*/ 5 h 12"/>
                <a:gd name="T36" fmla="*/ 22 w 24"/>
                <a:gd name="T37" fmla="*/ 5 h 12"/>
                <a:gd name="T38" fmla="*/ 22 w 24"/>
                <a:gd name="T39" fmla="*/ 6 h 12"/>
                <a:gd name="T40" fmla="*/ 24 w 24"/>
                <a:gd name="T41" fmla="*/ 7 h 12"/>
                <a:gd name="T42" fmla="*/ 22 w 24"/>
                <a:gd name="T43" fmla="*/ 9 h 12"/>
                <a:gd name="T44" fmla="*/ 24 w 24"/>
                <a:gd name="T45" fmla="*/ 10 h 12"/>
                <a:gd name="T46" fmla="*/ 21 w 24"/>
                <a:gd name="T47" fmla="*/ 10 h 12"/>
                <a:gd name="T48" fmla="*/ 22 w 24"/>
                <a:gd name="T49" fmla="*/ 11 h 12"/>
                <a:gd name="T50" fmla="*/ 21 w 24"/>
                <a:gd name="T51" fmla="*/ 12 h 12"/>
                <a:gd name="T52" fmla="*/ 19 w 24"/>
                <a:gd name="T53" fmla="*/ 12 h 12"/>
                <a:gd name="T54" fmla="*/ 17 w 24"/>
                <a:gd name="T55" fmla="*/ 12 h 12"/>
                <a:gd name="T56" fmla="*/ 17 w 24"/>
                <a:gd name="T57" fmla="*/ 12 h 12"/>
                <a:gd name="T58" fmla="*/ 15 w 24"/>
                <a:gd name="T59" fmla="*/ 11 h 12"/>
                <a:gd name="T60" fmla="*/ 14 w 24"/>
                <a:gd name="T61" fmla="*/ 12 h 12"/>
                <a:gd name="T62" fmla="*/ 17 w 24"/>
                <a:gd name="T63" fmla="*/ 12 h 12"/>
                <a:gd name="T64" fmla="*/ 11 w 24"/>
                <a:gd name="T65" fmla="*/ 11 h 12"/>
                <a:gd name="T66" fmla="*/ 8 w 24"/>
                <a:gd name="T67" fmla="*/ 10 h 12"/>
                <a:gd name="T68" fmla="*/ 7 w 24"/>
                <a:gd name="T69" fmla="*/ 9 h 12"/>
                <a:gd name="T70" fmla="*/ 5 w 24"/>
                <a:gd name="T71" fmla="*/ 9 h 12"/>
                <a:gd name="T72" fmla="*/ 2 w 24"/>
                <a:gd name="T73" fmla="*/ 9 h 12"/>
                <a:gd name="T74" fmla="*/ 1 w 24"/>
                <a:gd name="T75" fmla="*/ 7 h 12"/>
                <a:gd name="T76" fmla="*/ 0 w 24"/>
                <a:gd name="T77" fmla="*/ 6 h 12"/>
                <a:gd name="T78" fmla="*/ 24 w 24"/>
                <a:gd name="T79" fmla="*/ 12 h 12"/>
                <a:gd name="T80" fmla="*/ 22 w 24"/>
                <a:gd name="T8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" h="12">
                  <a:moveTo>
                    <a:pt x="0" y="6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3" y="12"/>
                  </a:lnTo>
                  <a:lnTo>
                    <a:pt x="11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moveTo>
                    <a:pt x="24" y="12"/>
                  </a:moveTo>
                  <a:lnTo>
                    <a:pt x="24" y="12"/>
                  </a:lnTo>
                  <a:moveTo>
                    <a:pt x="22" y="12"/>
                  </a:moveTo>
                  <a:lnTo>
                    <a:pt x="22" y="12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5" name="Freeform 3284">
              <a:extLst>
                <a:ext uri="{FF2B5EF4-FFF2-40B4-BE49-F238E27FC236}">
                  <a16:creationId xmlns:a16="http://schemas.microsoft.com/office/drawing/2014/main" id="{DF722DD8-BCBD-657D-0E39-46A85BFE1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139" y="2344738"/>
              <a:ext cx="63500" cy="66675"/>
            </a:xfrm>
            <a:custGeom>
              <a:avLst/>
              <a:gdLst>
                <a:gd name="T0" fmla="*/ 27 w 40"/>
                <a:gd name="T1" fmla="*/ 36 h 42"/>
                <a:gd name="T2" fmla="*/ 28 w 40"/>
                <a:gd name="T3" fmla="*/ 39 h 42"/>
                <a:gd name="T4" fmla="*/ 25 w 40"/>
                <a:gd name="T5" fmla="*/ 40 h 42"/>
                <a:gd name="T6" fmla="*/ 24 w 40"/>
                <a:gd name="T7" fmla="*/ 40 h 42"/>
                <a:gd name="T8" fmla="*/ 22 w 40"/>
                <a:gd name="T9" fmla="*/ 41 h 42"/>
                <a:gd name="T10" fmla="*/ 18 w 40"/>
                <a:gd name="T11" fmla="*/ 41 h 42"/>
                <a:gd name="T12" fmla="*/ 15 w 40"/>
                <a:gd name="T13" fmla="*/ 41 h 42"/>
                <a:gd name="T14" fmla="*/ 10 w 40"/>
                <a:gd name="T15" fmla="*/ 41 h 42"/>
                <a:gd name="T16" fmla="*/ 6 w 40"/>
                <a:gd name="T17" fmla="*/ 40 h 42"/>
                <a:gd name="T18" fmla="*/ 3 w 40"/>
                <a:gd name="T19" fmla="*/ 36 h 42"/>
                <a:gd name="T20" fmla="*/ 2 w 40"/>
                <a:gd name="T21" fmla="*/ 33 h 42"/>
                <a:gd name="T22" fmla="*/ 2 w 40"/>
                <a:gd name="T23" fmla="*/ 31 h 42"/>
                <a:gd name="T24" fmla="*/ 0 w 40"/>
                <a:gd name="T25" fmla="*/ 28 h 42"/>
                <a:gd name="T26" fmla="*/ 2 w 40"/>
                <a:gd name="T27" fmla="*/ 25 h 42"/>
                <a:gd name="T28" fmla="*/ 4 w 40"/>
                <a:gd name="T29" fmla="*/ 22 h 42"/>
                <a:gd name="T30" fmla="*/ 5 w 40"/>
                <a:gd name="T31" fmla="*/ 18 h 42"/>
                <a:gd name="T32" fmla="*/ 9 w 40"/>
                <a:gd name="T33" fmla="*/ 18 h 42"/>
                <a:gd name="T34" fmla="*/ 12 w 40"/>
                <a:gd name="T35" fmla="*/ 18 h 42"/>
                <a:gd name="T36" fmla="*/ 17 w 40"/>
                <a:gd name="T37" fmla="*/ 18 h 42"/>
                <a:gd name="T38" fmla="*/ 18 w 40"/>
                <a:gd name="T39" fmla="*/ 16 h 42"/>
                <a:gd name="T40" fmla="*/ 17 w 40"/>
                <a:gd name="T41" fmla="*/ 14 h 42"/>
                <a:gd name="T42" fmla="*/ 16 w 40"/>
                <a:gd name="T43" fmla="*/ 15 h 42"/>
                <a:gd name="T44" fmla="*/ 16 w 40"/>
                <a:gd name="T45" fmla="*/ 14 h 42"/>
                <a:gd name="T46" fmla="*/ 13 w 40"/>
                <a:gd name="T47" fmla="*/ 11 h 42"/>
                <a:gd name="T48" fmla="*/ 11 w 40"/>
                <a:gd name="T49" fmla="*/ 11 h 42"/>
                <a:gd name="T50" fmla="*/ 10 w 40"/>
                <a:gd name="T51" fmla="*/ 9 h 42"/>
                <a:gd name="T52" fmla="*/ 9 w 40"/>
                <a:gd name="T53" fmla="*/ 8 h 42"/>
                <a:gd name="T54" fmla="*/ 12 w 40"/>
                <a:gd name="T55" fmla="*/ 4 h 42"/>
                <a:gd name="T56" fmla="*/ 16 w 40"/>
                <a:gd name="T57" fmla="*/ 0 h 42"/>
                <a:gd name="T58" fmla="*/ 22 w 40"/>
                <a:gd name="T59" fmla="*/ 0 h 42"/>
                <a:gd name="T60" fmla="*/ 29 w 40"/>
                <a:gd name="T61" fmla="*/ 0 h 42"/>
                <a:gd name="T62" fmla="*/ 31 w 40"/>
                <a:gd name="T63" fmla="*/ 6 h 42"/>
                <a:gd name="T64" fmla="*/ 31 w 40"/>
                <a:gd name="T65" fmla="*/ 14 h 42"/>
                <a:gd name="T66" fmla="*/ 30 w 40"/>
                <a:gd name="T67" fmla="*/ 19 h 42"/>
                <a:gd name="T68" fmla="*/ 33 w 40"/>
                <a:gd name="T69" fmla="*/ 21 h 42"/>
                <a:gd name="T70" fmla="*/ 36 w 40"/>
                <a:gd name="T71" fmla="*/ 21 h 42"/>
                <a:gd name="T72" fmla="*/ 37 w 40"/>
                <a:gd name="T73" fmla="*/ 23 h 42"/>
                <a:gd name="T74" fmla="*/ 39 w 40"/>
                <a:gd name="T75" fmla="*/ 21 h 42"/>
                <a:gd name="T76" fmla="*/ 39 w 40"/>
                <a:gd name="T77" fmla="*/ 21 h 42"/>
                <a:gd name="T78" fmla="*/ 40 w 40"/>
                <a:gd name="T79" fmla="*/ 23 h 42"/>
                <a:gd name="T80" fmla="*/ 39 w 40"/>
                <a:gd name="T81" fmla="*/ 24 h 42"/>
                <a:gd name="T82" fmla="*/ 35 w 40"/>
                <a:gd name="T83" fmla="*/ 28 h 42"/>
                <a:gd name="T84" fmla="*/ 31 w 40"/>
                <a:gd name="T85" fmla="*/ 29 h 42"/>
                <a:gd name="T86" fmla="*/ 30 w 40"/>
                <a:gd name="T87" fmla="*/ 31 h 42"/>
                <a:gd name="T88" fmla="*/ 31 w 40"/>
                <a:gd name="T89" fmla="*/ 35 h 42"/>
                <a:gd name="T90" fmla="*/ 29 w 40"/>
                <a:gd name="T91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" h="42">
                  <a:moveTo>
                    <a:pt x="29" y="36"/>
                  </a:moveTo>
                  <a:lnTo>
                    <a:pt x="28" y="36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28" y="39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3" y="40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0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4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1" y="17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7" y="25"/>
                  </a:lnTo>
                  <a:lnTo>
                    <a:pt x="36" y="27"/>
                  </a:lnTo>
                  <a:lnTo>
                    <a:pt x="35" y="28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1" y="33"/>
                  </a:lnTo>
                  <a:lnTo>
                    <a:pt x="31" y="34"/>
                  </a:lnTo>
                  <a:lnTo>
                    <a:pt x="31" y="35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9" y="3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6" name="Freeform 3285">
              <a:extLst>
                <a:ext uri="{FF2B5EF4-FFF2-40B4-BE49-F238E27FC236}">
                  <a16:creationId xmlns:a16="http://schemas.microsoft.com/office/drawing/2014/main" id="{B71A51B6-8668-1140-1C8A-14DA580578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8601" y="2762251"/>
              <a:ext cx="52388" cy="20638"/>
            </a:xfrm>
            <a:custGeom>
              <a:avLst/>
              <a:gdLst>
                <a:gd name="T0" fmla="*/ 4 w 33"/>
                <a:gd name="T1" fmla="*/ 11 h 13"/>
                <a:gd name="T2" fmla="*/ 3 w 33"/>
                <a:gd name="T3" fmla="*/ 12 h 13"/>
                <a:gd name="T4" fmla="*/ 3 w 33"/>
                <a:gd name="T5" fmla="*/ 12 h 13"/>
                <a:gd name="T6" fmla="*/ 0 w 33"/>
                <a:gd name="T7" fmla="*/ 13 h 13"/>
                <a:gd name="T8" fmla="*/ 2 w 33"/>
                <a:gd name="T9" fmla="*/ 11 h 13"/>
                <a:gd name="T10" fmla="*/ 4 w 33"/>
                <a:gd name="T11" fmla="*/ 11 h 13"/>
                <a:gd name="T12" fmla="*/ 4 w 33"/>
                <a:gd name="T13" fmla="*/ 9 h 13"/>
                <a:gd name="T14" fmla="*/ 10 w 33"/>
                <a:gd name="T15" fmla="*/ 7 h 13"/>
                <a:gd name="T16" fmla="*/ 11 w 33"/>
                <a:gd name="T17" fmla="*/ 6 h 13"/>
                <a:gd name="T18" fmla="*/ 12 w 33"/>
                <a:gd name="T19" fmla="*/ 5 h 13"/>
                <a:gd name="T20" fmla="*/ 15 w 33"/>
                <a:gd name="T21" fmla="*/ 5 h 13"/>
                <a:gd name="T22" fmla="*/ 17 w 33"/>
                <a:gd name="T23" fmla="*/ 5 h 13"/>
                <a:gd name="T24" fmla="*/ 18 w 33"/>
                <a:gd name="T25" fmla="*/ 4 h 13"/>
                <a:gd name="T26" fmla="*/ 20 w 33"/>
                <a:gd name="T27" fmla="*/ 5 h 13"/>
                <a:gd name="T28" fmla="*/ 21 w 33"/>
                <a:gd name="T29" fmla="*/ 4 h 13"/>
                <a:gd name="T30" fmla="*/ 23 w 33"/>
                <a:gd name="T31" fmla="*/ 4 h 13"/>
                <a:gd name="T32" fmla="*/ 26 w 33"/>
                <a:gd name="T33" fmla="*/ 4 h 13"/>
                <a:gd name="T34" fmla="*/ 28 w 33"/>
                <a:gd name="T35" fmla="*/ 4 h 13"/>
                <a:gd name="T36" fmla="*/ 29 w 33"/>
                <a:gd name="T37" fmla="*/ 2 h 13"/>
                <a:gd name="T38" fmla="*/ 32 w 33"/>
                <a:gd name="T39" fmla="*/ 2 h 13"/>
                <a:gd name="T40" fmla="*/ 33 w 33"/>
                <a:gd name="T41" fmla="*/ 4 h 13"/>
                <a:gd name="T42" fmla="*/ 30 w 33"/>
                <a:gd name="T43" fmla="*/ 6 h 13"/>
                <a:gd name="T44" fmla="*/ 28 w 33"/>
                <a:gd name="T45" fmla="*/ 6 h 13"/>
                <a:gd name="T46" fmla="*/ 26 w 33"/>
                <a:gd name="T47" fmla="*/ 6 h 13"/>
                <a:gd name="T48" fmla="*/ 21 w 33"/>
                <a:gd name="T49" fmla="*/ 8 h 13"/>
                <a:gd name="T50" fmla="*/ 20 w 33"/>
                <a:gd name="T51" fmla="*/ 9 h 13"/>
                <a:gd name="T52" fmla="*/ 17 w 33"/>
                <a:gd name="T53" fmla="*/ 9 h 13"/>
                <a:gd name="T54" fmla="*/ 16 w 33"/>
                <a:gd name="T55" fmla="*/ 9 h 13"/>
                <a:gd name="T56" fmla="*/ 15 w 33"/>
                <a:gd name="T57" fmla="*/ 11 h 13"/>
                <a:gd name="T58" fmla="*/ 14 w 33"/>
                <a:gd name="T59" fmla="*/ 12 h 13"/>
                <a:gd name="T60" fmla="*/ 12 w 33"/>
                <a:gd name="T61" fmla="*/ 13 h 13"/>
                <a:gd name="T62" fmla="*/ 11 w 33"/>
                <a:gd name="T63" fmla="*/ 12 h 13"/>
                <a:gd name="T64" fmla="*/ 10 w 33"/>
                <a:gd name="T65" fmla="*/ 11 h 13"/>
                <a:gd name="T66" fmla="*/ 11 w 33"/>
                <a:gd name="T67" fmla="*/ 9 h 13"/>
                <a:gd name="T68" fmla="*/ 11 w 33"/>
                <a:gd name="T69" fmla="*/ 9 h 13"/>
                <a:gd name="T70" fmla="*/ 11 w 33"/>
                <a:gd name="T71" fmla="*/ 9 h 13"/>
                <a:gd name="T72" fmla="*/ 11 w 33"/>
                <a:gd name="T73" fmla="*/ 8 h 13"/>
                <a:gd name="T74" fmla="*/ 9 w 33"/>
                <a:gd name="T75" fmla="*/ 8 h 13"/>
                <a:gd name="T76" fmla="*/ 9 w 33"/>
                <a:gd name="T77" fmla="*/ 7 h 13"/>
                <a:gd name="T78" fmla="*/ 17 w 33"/>
                <a:gd name="T79" fmla="*/ 0 h 13"/>
                <a:gd name="T80" fmla="*/ 16 w 33"/>
                <a:gd name="T81" fmla="*/ 2 h 13"/>
                <a:gd name="T82" fmla="*/ 16 w 33"/>
                <a:gd name="T8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13">
                  <a:moveTo>
                    <a:pt x="4" y="9"/>
                  </a:move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9" y="7"/>
                  </a:moveTo>
                  <a:lnTo>
                    <a:pt x="10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2" y="5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4" y="7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9" y="7"/>
                  </a:lnTo>
                  <a:close/>
                  <a:moveTo>
                    <a:pt x="16" y="1"/>
                  </a:move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7" name="Freeform 3286">
              <a:extLst>
                <a:ext uri="{FF2B5EF4-FFF2-40B4-BE49-F238E27FC236}">
                  <a16:creationId xmlns:a16="http://schemas.microsoft.com/office/drawing/2014/main" id="{853BAD56-7922-7A10-FC05-24AD471BF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9851" y="2551113"/>
              <a:ext cx="20638" cy="17463"/>
            </a:xfrm>
            <a:custGeom>
              <a:avLst/>
              <a:gdLst>
                <a:gd name="T0" fmla="*/ 11 w 13"/>
                <a:gd name="T1" fmla="*/ 2 h 11"/>
                <a:gd name="T2" fmla="*/ 11 w 13"/>
                <a:gd name="T3" fmla="*/ 3 h 11"/>
                <a:gd name="T4" fmla="*/ 12 w 13"/>
                <a:gd name="T5" fmla="*/ 5 h 11"/>
                <a:gd name="T6" fmla="*/ 12 w 13"/>
                <a:gd name="T7" fmla="*/ 6 h 11"/>
                <a:gd name="T8" fmla="*/ 12 w 13"/>
                <a:gd name="T9" fmla="*/ 8 h 11"/>
                <a:gd name="T10" fmla="*/ 13 w 13"/>
                <a:gd name="T11" fmla="*/ 8 h 11"/>
                <a:gd name="T12" fmla="*/ 12 w 13"/>
                <a:gd name="T13" fmla="*/ 8 h 11"/>
                <a:gd name="T14" fmla="*/ 11 w 13"/>
                <a:gd name="T15" fmla="*/ 8 h 11"/>
                <a:gd name="T16" fmla="*/ 10 w 13"/>
                <a:gd name="T17" fmla="*/ 8 h 11"/>
                <a:gd name="T18" fmla="*/ 10 w 13"/>
                <a:gd name="T19" fmla="*/ 6 h 11"/>
                <a:gd name="T20" fmla="*/ 10 w 13"/>
                <a:gd name="T21" fmla="*/ 5 h 11"/>
                <a:gd name="T22" fmla="*/ 10 w 13"/>
                <a:gd name="T23" fmla="*/ 4 h 11"/>
                <a:gd name="T24" fmla="*/ 10 w 13"/>
                <a:gd name="T25" fmla="*/ 3 h 11"/>
                <a:gd name="T26" fmla="*/ 11 w 13"/>
                <a:gd name="T27" fmla="*/ 3 h 11"/>
                <a:gd name="T28" fmla="*/ 11 w 13"/>
                <a:gd name="T29" fmla="*/ 2 h 11"/>
                <a:gd name="T30" fmla="*/ 11 w 13"/>
                <a:gd name="T31" fmla="*/ 2 h 11"/>
                <a:gd name="T32" fmla="*/ 9 w 13"/>
                <a:gd name="T33" fmla="*/ 2 h 11"/>
                <a:gd name="T34" fmla="*/ 9 w 13"/>
                <a:gd name="T35" fmla="*/ 3 h 11"/>
                <a:gd name="T36" fmla="*/ 7 w 13"/>
                <a:gd name="T37" fmla="*/ 3 h 11"/>
                <a:gd name="T38" fmla="*/ 7 w 13"/>
                <a:gd name="T39" fmla="*/ 4 h 11"/>
                <a:gd name="T40" fmla="*/ 6 w 13"/>
                <a:gd name="T41" fmla="*/ 4 h 11"/>
                <a:gd name="T42" fmla="*/ 7 w 13"/>
                <a:gd name="T43" fmla="*/ 4 h 11"/>
                <a:gd name="T44" fmla="*/ 7 w 13"/>
                <a:gd name="T45" fmla="*/ 5 h 11"/>
                <a:gd name="T46" fmla="*/ 7 w 13"/>
                <a:gd name="T47" fmla="*/ 6 h 11"/>
                <a:gd name="T48" fmla="*/ 7 w 13"/>
                <a:gd name="T49" fmla="*/ 8 h 11"/>
                <a:gd name="T50" fmla="*/ 7 w 13"/>
                <a:gd name="T51" fmla="*/ 9 h 11"/>
                <a:gd name="T52" fmla="*/ 7 w 13"/>
                <a:gd name="T53" fmla="*/ 10 h 11"/>
                <a:gd name="T54" fmla="*/ 6 w 13"/>
                <a:gd name="T55" fmla="*/ 11 h 11"/>
                <a:gd name="T56" fmla="*/ 5 w 13"/>
                <a:gd name="T57" fmla="*/ 11 h 11"/>
                <a:gd name="T58" fmla="*/ 5 w 13"/>
                <a:gd name="T59" fmla="*/ 10 h 11"/>
                <a:gd name="T60" fmla="*/ 4 w 13"/>
                <a:gd name="T61" fmla="*/ 10 h 11"/>
                <a:gd name="T62" fmla="*/ 4 w 13"/>
                <a:gd name="T63" fmla="*/ 9 h 11"/>
                <a:gd name="T64" fmla="*/ 3 w 13"/>
                <a:gd name="T65" fmla="*/ 9 h 11"/>
                <a:gd name="T66" fmla="*/ 3 w 13"/>
                <a:gd name="T67" fmla="*/ 9 h 11"/>
                <a:gd name="T68" fmla="*/ 3 w 13"/>
                <a:gd name="T69" fmla="*/ 8 h 11"/>
                <a:gd name="T70" fmla="*/ 3 w 13"/>
                <a:gd name="T71" fmla="*/ 6 h 11"/>
                <a:gd name="T72" fmla="*/ 1 w 13"/>
                <a:gd name="T73" fmla="*/ 6 h 11"/>
                <a:gd name="T74" fmla="*/ 1 w 13"/>
                <a:gd name="T75" fmla="*/ 5 h 11"/>
                <a:gd name="T76" fmla="*/ 0 w 13"/>
                <a:gd name="T77" fmla="*/ 5 h 11"/>
                <a:gd name="T78" fmla="*/ 3 w 13"/>
                <a:gd name="T79" fmla="*/ 5 h 11"/>
                <a:gd name="T80" fmla="*/ 3 w 13"/>
                <a:gd name="T81" fmla="*/ 5 h 11"/>
                <a:gd name="T82" fmla="*/ 4 w 13"/>
                <a:gd name="T83" fmla="*/ 4 h 11"/>
                <a:gd name="T84" fmla="*/ 5 w 13"/>
                <a:gd name="T85" fmla="*/ 4 h 11"/>
                <a:gd name="T86" fmla="*/ 5 w 13"/>
                <a:gd name="T87" fmla="*/ 3 h 11"/>
                <a:gd name="T88" fmla="*/ 6 w 13"/>
                <a:gd name="T89" fmla="*/ 3 h 11"/>
                <a:gd name="T90" fmla="*/ 6 w 13"/>
                <a:gd name="T91" fmla="*/ 2 h 11"/>
                <a:gd name="T92" fmla="*/ 9 w 13"/>
                <a:gd name="T93" fmla="*/ 0 h 11"/>
                <a:gd name="T94" fmla="*/ 10 w 13"/>
                <a:gd name="T95" fmla="*/ 0 h 11"/>
                <a:gd name="T96" fmla="*/ 10 w 13"/>
                <a:gd name="T97" fmla="*/ 2 h 11"/>
                <a:gd name="T98" fmla="*/ 9 w 13"/>
                <a:gd name="T99" fmla="*/ 2 h 11"/>
                <a:gd name="T100" fmla="*/ 9 w 13"/>
                <a:gd name="T10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" h="11">
                  <a:moveTo>
                    <a:pt x="11" y="2"/>
                  </a:moveTo>
                  <a:lnTo>
                    <a:pt x="11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  <a:close/>
                  <a:moveTo>
                    <a:pt x="9" y="2"/>
                  </a:moveTo>
                  <a:lnTo>
                    <a:pt x="9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8" name="Freeform 3287">
              <a:extLst>
                <a:ext uri="{FF2B5EF4-FFF2-40B4-BE49-F238E27FC236}">
                  <a16:creationId xmlns:a16="http://schemas.microsoft.com/office/drawing/2014/main" id="{7730F588-D9DA-26E2-3E15-EC3FF10B1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639" y="1860551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89" name="Freeform 3288">
              <a:extLst>
                <a:ext uri="{FF2B5EF4-FFF2-40B4-BE49-F238E27FC236}">
                  <a16:creationId xmlns:a16="http://schemas.microsoft.com/office/drawing/2014/main" id="{89F93D1D-3094-E00C-908C-C7748687D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51" y="1998663"/>
              <a:ext cx="327025" cy="327025"/>
            </a:xfrm>
            <a:custGeom>
              <a:avLst/>
              <a:gdLst>
                <a:gd name="T0" fmla="*/ 24 w 206"/>
                <a:gd name="T1" fmla="*/ 131 h 206"/>
                <a:gd name="T2" fmla="*/ 4 w 206"/>
                <a:gd name="T3" fmla="*/ 118 h 206"/>
                <a:gd name="T4" fmla="*/ 0 w 206"/>
                <a:gd name="T5" fmla="*/ 107 h 206"/>
                <a:gd name="T6" fmla="*/ 4 w 206"/>
                <a:gd name="T7" fmla="*/ 98 h 206"/>
                <a:gd name="T8" fmla="*/ 12 w 206"/>
                <a:gd name="T9" fmla="*/ 92 h 206"/>
                <a:gd name="T10" fmla="*/ 25 w 206"/>
                <a:gd name="T11" fmla="*/ 90 h 206"/>
                <a:gd name="T12" fmla="*/ 33 w 206"/>
                <a:gd name="T13" fmla="*/ 86 h 206"/>
                <a:gd name="T14" fmla="*/ 45 w 206"/>
                <a:gd name="T15" fmla="*/ 79 h 206"/>
                <a:gd name="T16" fmla="*/ 50 w 206"/>
                <a:gd name="T17" fmla="*/ 72 h 206"/>
                <a:gd name="T18" fmla="*/ 60 w 206"/>
                <a:gd name="T19" fmla="*/ 64 h 206"/>
                <a:gd name="T20" fmla="*/ 69 w 206"/>
                <a:gd name="T21" fmla="*/ 60 h 206"/>
                <a:gd name="T22" fmla="*/ 75 w 206"/>
                <a:gd name="T23" fmla="*/ 56 h 206"/>
                <a:gd name="T24" fmla="*/ 70 w 206"/>
                <a:gd name="T25" fmla="*/ 45 h 206"/>
                <a:gd name="T26" fmla="*/ 69 w 206"/>
                <a:gd name="T27" fmla="*/ 33 h 206"/>
                <a:gd name="T28" fmla="*/ 66 w 206"/>
                <a:gd name="T29" fmla="*/ 26 h 206"/>
                <a:gd name="T30" fmla="*/ 74 w 206"/>
                <a:gd name="T31" fmla="*/ 23 h 206"/>
                <a:gd name="T32" fmla="*/ 79 w 206"/>
                <a:gd name="T33" fmla="*/ 18 h 206"/>
                <a:gd name="T34" fmla="*/ 86 w 206"/>
                <a:gd name="T35" fmla="*/ 17 h 206"/>
                <a:gd name="T36" fmla="*/ 92 w 206"/>
                <a:gd name="T37" fmla="*/ 10 h 206"/>
                <a:gd name="T38" fmla="*/ 101 w 206"/>
                <a:gd name="T39" fmla="*/ 7 h 206"/>
                <a:gd name="T40" fmla="*/ 112 w 206"/>
                <a:gd name="T41" fmla="*/ 6 h 206"/>
                <a:gd name="T42" fmla="*/ 120 w 206"/>
                <a:gd name="T43" fmla="*/ 4 h 206"/>
                <a:gd name="T44" fmla="*/ 131 w 206"/>
                <a:gd name="T45" fmla="*/ 2 h 206"/>
                <a:gd name="T46" fmla="*/ 141 w 206"/>
                <a:gd name="T47" fmla="*/ 5 h 206"/>
                <a:gd name="T48" fmla="*/ 149 w 206"/>
                <a:gd name="T49" fmla="*/ 0 h 206"/>
                <a:gd name="T50" fmla="*/ 157 w 206"/>
                <a:gd name="T51" fmla="*/ 1 h 206"/>
                <a:gd name="T52" fmla="*/ 165 w 206"/>
                <a:gd name="T53" fmla="*/ 1 h 206"/>
                <a:gd name="T54" fmla="*/ 174 w 206"/>
                <a:gd name="T55" fmla="*/ 2 h 206"/>
                <a:gd name="T56" fmla="*/ 171 w 206"/>
                <a:gd name="T57" fmla="*/ 7 h 206"/>
                <a:gd name="T58" fmla="*/ 171 w 206"/>
                <a:gd name="T59" fmla="*/ 18 h 206"/>
                <a:gd name="T60" fmla="*/ 171 w 206"/>
                <a:gd name="T61" fmla="*/ 25 h 206"/>
                <a:gd name="T62" fmla="*/ 166 w 206"/>
                <a:gd name="T63" fmla="*/ 32 h 206"/>
                <a:gd name="T64" fmla="*/ 163 w 206"/>
                <a:gd name="T65" fmla="*/ 41 h 206"/>
                <a:gd name="T66" fmla="*/ 169 w 206"/>
                <a:gd name="T67" fmla="*/ 50 h 206"/>
                <a:gd name="T68" fmla="*/ 178 w 206"/>
                <a:gd name="T69" fmla="*/ 62 h 206"/>
                <a:gd name="T70" fmla="*/ 180 w 206"/>
                <a:gd name="T71" fmla="*/ 75 h 206"/>
                <a:gd name="T72" fmla="*/ 184 w 206"/>
                <a:gd name="T73" fmla="*/ 90 h 206"/>
                <a:gd name="T74" fmla="*/ 186 w 206"/>
                <a:gd name="T75" fmla="*/ 113 h 206"/>
                <a:gd name="T76" fmla="*/ 186 w 206"/>
                <a:gd name="T77" fmla="*/ 122 h 206"/>
                <a:gd name="T78" fmla="*/ 187 w 206"/>
                <a:gd name="T79" fmla="*/ 138 h 206"/>
                <a:gd name="T80" fmla="*/ 194 w 206"/>
                <a:gd name="T81" fmla="*/ 146 h 206"/>
                <a:gd name="T82" fmla="*/ 206 w 206"/>
                <a:gd name="T83" fmla="*/ 158 h 206"/>
                <a:gd name="T84" fmla="*/ 198 w 206"/>
                <a:gd name="T85" fmla="*/ 165 h 206"/>
                <a:gd name="T86" fmla="*/ 188 w 206"/>
                <a:gd name="T87" fmla="*/ 169 h 206"/>
                <a:gd name="T88" fmla="*/ 181 w 206"/>
                <a:gd name="T89" fmla="*/ 173 h 206"/>
                <a:gd name="T90" fmla="*/ 173 w 206"/>
                <a:gd name="T91" fmla="*/ 180 h 206"/>
                <a:gd name="T92" fmla="*/ 161 w 206"/>
                <a:gd name="T93" fmla="*/ 187 h 206"/>
                <a:gd name="T94" fmla="*/ 151 w 206"/>
                <a:gd name="T95" fmla="*/ 196 h 206"/>
                <a:gd name="T96" fmla="*/ 141 w 206"/>
                <a:gd name="T97" fmla="*/ 202 h 206"/>
                <a:gd name="T98" fmla="*/ 124 w 206"/>
                <a:gd name="T99" fmla="*/ 205 h 206"/>
                <a:gd name="T100" fmla="*/ 119 w 206"/>
                <a:gd name="T101" fmla="*/ 201 h 206"/>
                <a:gd name="T102" fmla="*/ 111 w 206"/>
                <a:gd name="T103" fmla="*/ 195 h 206"/>
                <a:gd name="T104" fmla="*/ 104 w 206"/>
                <a:gd name="T105" fmla="*/ 191 h 206"/>
                <a:gd name="T106" fmla="*/ 99 w 206"/>
                <a:gd name="T107" fmla="*/ 184 h 206"/>
                <a:gd name="T108" fmla="*/ 89 w 206"/>
                <a:gd name="T109" fmla="*/ 177 h 206"/>
                <a:gd name="T110" fmla="*/ 81 w 206"/>
                <a:gd name="T111" fmla="*/ 172 h 206"/>
                <a:gd name="T112" fmla="*/ 70 w 206"/>
                <a:gd name="T113" fmla="*/ 165 h 206"/>
                <a:gd name="T114" fmla="*/ 60 w 206"/>
                <a:gd name="T115" fmla="*/ 156 h 206"/>
                <a:gd name="T116" fmla="*/ 50 w 206"/>
                <a:gd name="T117" fmla="*/ 149 h 206"/>
                <a:gd name="T118" fmla="*/ 39 w 206"/>
                <a:gd name="T119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206">
                  <a:moveTo>
                    <a:pt x="38" y="142"/>
                  </a:moveTo>
                  <a:lnTo>
                    <a:pt x="37" y="141"/>
                  </a:lnTo>
                  <a:lnTo>
                    <a:pt x="35" y="140"/>
                  </a:lnTo>
                  <a:lnTo>
                    <a:pt x="33" y="138"/>
                  </a:lnTo>
                  <a:lnTo>
                    <a:pt x="31" y="137"/>
                  </a:lnTo>
                  <a:lnTo>
                    <a:pt x="31" y="136"/>
                  </a:lnTo>
                  <a:lnTo>
                    <a:pt x="30" y="135"/>
                  </a:lnTo>
                  <a:lnTo>
                    <a:pt x="27" y="134"/>
                  </a:lnTo>
                  <a:lnTo>
                    <a:pt x="26" y="132"/>
                  </a:lnTo>
                  <a:lnTo>
                    <a:pt x="24" y="131"/>
                  </a:lnTo>
                  <a:lnTo>
                    <a:pt x="23" y="130"/>
                  </a:lnTo>
                  <a:lnTo>
                    <a:pt x="20" y="129"/>
                  </a:lnTo>
                  <a:lnTo>
                    <a:pt x="18" y="128"/>
                  </a:lnTo>
                  <a:lnTo>
                    <a:pt x="15" y="127"/>
                  </a:lnTo>
                  <a:lnTo>
                    <a:pt x="14" y="125"/>
                  </a:lnTo>
                  <a:lnTo>
                    <a:pt x="12" y="124"/>
                  </a:lnTo>
                  <a:lnTo>
                    <a:pt x="10" y="123"/>
                  </a:lnTo>
                  <a:lnTo>
                    <a:pt x="7" y="121"/>
                  </a:lnTo>
                  <a:lnTo>
                    <a:pt x="6" y="119"/>
                  </a:lnTo>
                  <a:lnTo>
                    <a:pt x="4" y="118"/>
                  </a:lnTo>
                  <a:lnTo>
                    <a:pt x="2" y="117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1" y="100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6" y="95"/>
                  </a:lnTo>
                  <a:lnTo>
                    <a:pt x="7" y="94"/>
                  </a:lnTo>
                  <a:lnTo>
                    <a:pt x="8" y="94"/>
                  </a:lnTo>
                  <a:lnTo>
                    <a:pt x="8" y="93"/>
                  </a:lnTo>
                  <a:lnTo>
                    <a:pt x="10" y="93"/>
                  </a:lnTo>
                  <a:lnTo>
                    <a:pt x="10" y="92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3" y="92"/>
                  </a:lnTo>
                  <a:lnTo>
                    <a:pt x="14" y="91"/>
                  </a:lnTo>
                  <a:lnTo>
                    <a:pt x="15" y="91"/>
                  </a:lnTo>
                  <a:lnTo>
                    <a:pt x="17" y="91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3" y="90"/>
                  </a:lnTo>
                  <a:lnTo>
                    <a:pt x="25" y="90"/>
                  </a:lnTo>
                  <a:lnTo>
                    <a:pt x="26" y="90"/>
                  </a:lnTo>
                  <a:lnTo>
                    <a:pt x="27" y="90"/>
                  </a:lnTo>
                  <a:lnTo>
                    <a:pt x="29" y="90"/>
                  </a:lnTo>
                  <a:lnTo>
                    <a:pt x="30" y="90"/>
                  </a:lnTo>
                  <a:lnTo>
                    <a:pt x="30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2" y="88"/>
                  </a:lnTo>
                  <a:lnTo>
                    <a:pt x="33" y="87"/>
                  </a:lnTo>
                  <a:lnTo>
                    <a:pt x="33" y="86"/>
                  </a:lnTo>
                  <a:lnTo>
                    <a:pt x="35" y="86"/>
                  </a:lnTo>
                  <a:lnTo>
                    <a:pt x="36" y="85"/>
                  </a:lnTo>
                  <a:lnTo>
                    <a:pt x="37" y="85"/>
                  </a:lnTo>
                  <a:lnTo>
                    <a:pt x="38" y="84"/>
                  </a:lnTo>
                  <a:lnTo>
                    <a:pt x="39" y="84"/>
                  </a:lnTo>
                  <a:lnTo>
                    <a:pt x="41" y="82"/>
                  </a:lnTo>
                  <a:lnTo>
                    <a:pt x="42" y="81"/>
                  </a:lnTo>
                  <a:lnTo>
                    <a:pt x="43" y="80"/>
                  </a:lnTo>
                  <a:lnTo>
                    <a:pt x="44" y="79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9" y="79"/>
                  </a:lnTo>
                  <a:lnTo>
                    <a:pt x="51" y="78"/>
                  </a:lnTo>
                  <a:lnTo>
                    <a:pt x="51" y="76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1" y="74"/>
                  </a:lnTo>
                  <a:lnTo>
                    <a:pt x="51" y="73"/>
                  </a:lnTo>
                  <a:lnTo>
                    <a:pt x="50" y="73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9" y="70"/>
                  </a:lnTo>
                  <a:lnTo>
                    <a:pt x="49" y="69"/>
                  </a:lnTo>
                  <a:lnTo>
                    <a:pt x="50" y="69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2" y="66"/>
                  </a:lnTo>
                  <a:lnTo>
                    <a:pt x="55" y="64"/>
                  </a:lnTo>
                  <a:lnTo>
                    <a:pt x="57" y="64"/>
                  </a:lnTo>
                  <a:lnTo>
                    <a:pt x="60" y="64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1" y="60"/>
                  </a:lnTo>
                  <a:lnTo>
                    <a:pt x="63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58"/>
                  </a:lnTo>
                  <a:lnTo>
                    <a:pt x="75" y="57"/>
                  </a:lnTo>
                  <a:lnTo>
                    <a:pt x="75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4" y="54"/>
                  </a:lnTo>
                  <a:lnTo>
                    <a:pt x="73" y="54"/>
                  </a:lnTo>
                  <a:lnTo>
                    <a:pt x="72" y="51"/>
                  </a:lnTo>
                  <a:lnTo>
                    <a:pt x="72" y="50"/>
                  </a:lnTo>
                  <a:lnTo>
                    <a:pt x="72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69" y="42"/>
                  </a:lnTo>
                  <a:lnTo>
                    <a:pt x="69" y="41"/>
                  </a:lnTo>
                  <a:lnTo>
                    <a:pt x="70" y="41"/>
                  </a:lnTo>
                  <a:lnTo>
                    <a:pt x="69" y="39"/>
                  </a:lnTo>
                  <a:lnTo>
                    <a:pt x="70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0" y="32"/>
                  </a:lnTo>
                  <a:lnTo>
                    <a:pt x="69" y="31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6" y="27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5"/>
                  </a:lnTo>
                  <a:lnTo>
                    <a:pt x="69" y="25"/>
                  </a:lnTo>
                  <a:lnTo>
                    <a:pt x="70" y="24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6" y="18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9" y="17"/>
                  </a:lnTo>
                  <a:lnTo>
                    <a:pt x="79" y="18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2" y="16"/>
                  </a:lnTo>
                  <a:lnTo>
                    <a:pt x="83" y="16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5" y="16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87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8" y="12"/>
                  </a:lnTo>
                  <a:lnTo>
                    <a:pt x="89" y="12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3" y="10"/>
                  </a:lnTo>
                  <a:lnTo>
                    <a:pt x="94" y="10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1" y="6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5"/>
                  </a:lnTo>
                  <a:lnTo>
                    <a:pt x="111" y="6"/>
                  </a:lnTo>
                  <a:lnTo>
                    <a:pt x="112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6" y="4"/>
                  </a:lnTo>
                  <a:lnTo>
                    <a:pt x="117" y="4"/>
                  </a:lnTo>
                  <a:lnTo>
                    <a:pt x="117" y="4"/>
                  </a:lnTo>
                  <a:lnTo>
                    <a:pt x="118" y="4"/>
                  </a:lnTo>
                  <a:lnTo>
                    <a:pt x="119" y="4"/>
                  </a:lnTo>
                  <a:lnTo>
                    <a:pt x="120" y="4"/>
                  </a:lnTo>
                  <a:lnTo>
                    <a:pt x="122" y="4"/>
                  </a:lnTo>
                  <a:lnTo>
                    <a:pt x="123" y="4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7" y="2"/>
                  </a:lnTo>
                  <a:lnTo>
                    <a:pt x="137" y="4"/>
                  </a:lnTo>
                  <a:lnTo>
                    <a:pt x="138" y="4"/>
                  </a:lnTo>
                  <a:lnTo>
                    <a:pt x="138" y="5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9" y="2"/>
                  </a:lnTo>
                  <a:lnTo>
                    <a:pt x="149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3" y="0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3" y="1"/>
                  </a:lnTo>
                  <a:lnTo>
                    <a:pt x="165" y="1"/>
                  </a:lnTo>
                  <a:lnTo>
                    <a:pt x="166" y="1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2" y="2"/>
                  </a:lnTo>
                  <a:lnTo>
                    <a:pt x="173" y="2"/>
                  </a:lnTo>
                  <a:lnTo>
                    <a:pt x="174" y="1"/>
                  </a:lnTo>
                  <a:lnTo>
                    <a:pt x="174" y="2"/>
                  </a:lnTo>
                  <a:lnTo>
                    <a:pt x="174" y="4"/>
                  </a:lnTo>
                  <a:lnTo>
                    <a:pt x="173" y="4"/>
                  </a:lnTo>
                  <a:lnTo>
                    <a:pt x="172" y="4"/>
                  </a:lnTo>
                  <a:lnTo>
                    <a:pt x="173" y="4"/>
                  </a:lnTo>
                  <a:lnTo>
                    <a:pt x="173" y="5"/>
                  </a:lnTo>
                  <a:lnTo>
                    <a:pt x="172" y="5"/>
                  </a:lnTo>
                  <a:lnTo>
                    <a:pt x="171" y="6"/>
                  </a:lnTo>
                  <a:lnTo>
                    <a:pt x="169" y="6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2" y="10"/>
                  </a:lnTo>
                  <a:lnTo>
                    <a:pt x="171" y="11"/>
                  </a:lnTo>
                  <a:lnTo>
                    <a:pt x="171" y="12"/>
                  </a:lnTo>
                  <a:lnTo>
                    <a:pt x="171" y="13"/>
                  </a:lnTo>
                  <a:lnTo>
                    <a:pt x="171" y="14"/>
                  </a:lnTo>
                  <a:lnTo>
                    <a:pt x="171" y="16"/>
                  </a:lnTo>
                  <a:lnTo>
                    <a:pt x="171" y="17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9"/>
                  </a:lnTo>
                  <a:lnTo>
                    <a:pt x="172" y="20"/>
                  </a:lnTo>
                  <a:lnTo>
                    <a:pt x="171" y="20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2" y="24"/>
                  </a:lnTo>
                  <a:lnTo>
                    <a:pt x="172" y="25"/>
                  </a:lnTo>
                  <a:lnTo>
                    <a:pt x="171" y="25"/>
                  </a:lnTo>
                  <a:lnTo>
                    <a:pt x="171" y="26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29"/>
                  </a:lnTo>
                  <a:lnTo>
                    <a:pt x="171" y="30"/>
                  </a:lnTo>
                  <a:lnTo>
                    <a:pt x="169" y="30"/>
                  </a:lnTo>
                  <a:lnTo>
                    <a:pt x="169" y="31"/>
                  </a:lnTo>
                  <a:lnTo>
                    <a:pt x="168" y="31"/>
                  </a:lnTo>
                  <a:lnTo>
                    <a:pt x="167" y="32"/>
                  </a:lnTo>
                  <a:lnTo>
                    <a:pt x="166" y="32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5" y="35"/>
                  </a:lnTo>
                  <a:lnTo>
                    <a:pt x="163" y="36"/>
                  </a:lnTo>
                  <a:lnTo>
                    <a:pt x="163" y="37"/>
                  </a:lnTo>
                  <a:lnTo>
                    <a:pt x="162" y="37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2" y="41"/>
                  </a:lnTo>
                  <a:lnTo>
                    <a:pt x="163" y="41"/>
                  </a:lnTo>
                  <a:lnTo>
                    <a:pt x="163" y="42"/>
                  </a:lnTo>
                  <a:lnTo>
                    <a:pt x="163" y="43"/>
                  </a:lnTo>
                  <a:lnTo>
                    <a:pt x="165" y="44"/>
                  </a:lnTo>
                  <a:lnTo>
                    <a:pt x="165" y="45"/>
                  </a:lnTo>
                  <a:lnTo>
                    <a:pt x="165" y="47"/>
                  </a:lnTo>
                  <a:lnTo>
                    <a:pt x="165" y="48"/>
                  </a:lnTo>
                  <a:lnTo>
                    <a:pt x="166" y="48"/>
                  </a:lnTo>
                  <a:lnTo>
                    <a:pt x="167" y="48"/>
                  </a:lnTo>
                  <a:lnTo>
                    <a:pt x="168" y="49"/>
                  </a:lnTo>
                  <a:lnTo>
                    <a:pt x="169" y="50"/>
                  </a:lnTo>
                  <a:lnTo>
                    <a:pt x="171" y="53"/>
                  </a:lnTo>
                  <a:lnTo>
                    <a:pt x="171" y="55"/>
                  </a:lnTo>
                  <a:lnTo>
                    <a:pt x="171" y="56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4" y="57"/>
                  </a:lnTo>
                  <a:lnTo>
                    <a:pt x="175" y="58"/>
                  </a:lnTo>
                  <a:lnTo>
                    <a:pt x="178" y="60"/>
                  </a:lnTo>
                  <a:lnTo>
                    <a:pt x="178" y="61"/>
                  </a:lnTo>
                  <a:lnTo>
                    <a:pt x="178" y="62"/>
                  </a:lnTo>
                  <a:lnTo>
                    <a:pt x="178" y="63"/>
                  </a:lnTo>
                  <a:lnTo>
                    <a:pt x="179" y="64"/>
                  </a:lnTo>
                  <a:lnTo>
                    <a:pt x="179" y="66"/>
                  </a:lnTo>
                  <a:lnTo>
                    <a:pt x="179" y="67"/>
                  </a:lnTo>
                  <a:lnTo>
                    <a:pt x="179" y="68"/>
                  </a:lnTo>
                  <a:lnTo>
                    <a:pt x="179" y="69"/>
                  </a:lnTo>
                  <a:lnTo>
                    <a:pt x="180" y="72"/>
                  </a:lnTo>
                  <a:lnTo>
                    <a:pt x="180" y="73"/>
                  </a:lnTo>
                  <a:lnTo>
                    <a:pt x="180" y="74"/>
                  </a:lnTo>
                  <a:lnTo>
                    <a:pt x="180" y="75"/>
                  </a:lnTo>
                  <a:lnTo>
                    <a:pt x="181" y="76"/>
                  </a:lnTo>
                  <a:lnTo>
                    <a:pt x="181" y="78"/>
                  </a:lnTo>
                  <a:lnTo>
                    <a:pt x="181" y="79"/>
                  </a:lnTo>
                  <a:lnTo>
                    <a:pt x="181" y="80"/>
                  </a:lnTo>
                  <a:lnTo>
                    <a:pt x="183" y="81"/>
                  </a:lnTo>
                  <a:lnTo>
                    <a:pt x="183" y="84"/>
                  </a:lnTo>
                  <a:lnTo>
                    <a:pt x="180" y="85"/>
                  </a:lnTo>
                  <a:lnTo>
                    <a:pt x="181" y="86"/>
                  </a:lnTo>
                  <a:lnTo>
                    <a:pt x="183" y="87"/>
                  </a:lnTo>
                  <a:lnTo>
                    <a:pt x="184" y="90"/>
                  </a:lnTo>
                  <a:lnTo>
                    <a:pt x="185" y="92"/>
                  </a:lnTo>
                  <a:lnTo>
                    <a:pt x="186" y="95"/>
                  </a:lnTo>
                  <a:lnTo>
                    <a:pt x="186" y="97"/>
                  </a:lnTo>
                  <a:lnTo>
                    <a:pt x="186" y="99"/>
                  </a:lnTo>
                  <a:lnTo>
                    <a:pt x="186" y="101"/>
                  </a:lnTo>
                  <a:lnTo>
                    <a:pt x="185" y="105"/>
                  </a:lnTo>
                  <a:lnTo>
                    <a:pt x="185" y="106"/>
                  </a:lnTo>
                  <a:lnTo>
                    <a:pt x="187" y="110"/>
                  </a:lnTo>
                  <a:lnTo>
                    <a:pt x="187" y="111"/>
                  </a:lnTo>
                  <a:lnTo>
                    <a:pt x="186" y="113"/>
                  </a:lnTo>
                  <a:lnTo>
                    <a:pt x="185" y="113"/>
                  </a:lnTo>
                  <a:lnTo>
                    <a:pt x="186" y="113"/>
                  </a:lnTo>
                  <a:lnTo>
                    <a:pt x="186" y="115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5" y="116"/>
                  </a:lnTo>
                  <a:lnTo>
                    <a:pt x="185" y="118"/>
                  </a:lnTo>
                  <a:lnTo>
                    <a:pt x="186" y="119"/>
                  </a:lnTo>
                  <a:lnTo>
                    <a:pt x="186" y="121"/>
                  </a:lnTo>
                  <a:lnTo>
                    <a:pt x="186" y="122"/>
                  </a:lnTo>
                  <a:lnTo>
                    <a:pt x="186" y="123"/>
                  </a:lnTo>
                  <a:lnTo>
                    <a:pt x="186" y="124"/>
                  </a:lnTo>
                  <a:lnTo>
                    <a:pt x="183" y="127"/>
                  </a:lnTo>
                  <a:lnTo>
                    <a:pt x="181" y="128"/>
                  </a:lnTo>
                  <a:lnTo>
                    <a:pt x="181" y="129"/>
                  </a:lnTo>
                  <a:lnTo>
                    <a:pt x="183" y="131"/>
                  </a:lnTo>
                  <a:lnTo>
                    <a:pt x="185" y="134"/>
                  </a:lnTo>
                  <a:lnTo>
                    <a:pt x="186" y="135"/>
                  </a:lnTo>
                  <a:lnTo>
                    <a:pt x="187" y="137"/>
                  </a:lnTo>
                  <a:lnTo>
                    <a:pt x="187" y="138"/>
                  </a:lnTo>
                  <a:lnTo>
                    <a:pt x="187" y="141"/>
                  </a:lnTo>
                  <a:lnTo>
                    <a:pt x="187" y="142"/>
                  </a:lnTo>
                  <a:lnTo>
                    <a:pt x="187" y="143"/>
                  </a:lnTo>
                  <a:lnTo>
                    <a:pt x="188" y="143"/>
                  </a:lnTo>
                  <a:lnTo>
                    <a:pt x="190" y="143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92" y="147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7" y="147"/>
                  </a:lnTo>
                  <a:lnTo>
                    <a:pt x="199" y="148"/>
                  </a:lnTo>
                  <a:lnTo>
                    <a:pt x="203" y="149"/>
                  </a:lnTo>
                  <a:lnTo>
                    <a:pt x="203" y="149"/>
                  </a:lnTo>
                  <a:lnTo>
                    <a:pt x="204" y="150"/>
                  </a:lnTo>
                  <a:lnTo>
                    <a:pt x="204" y="153"/>
                  </a:lnTo>
                  <a:lnTo>
                    <a:pt x="205" y="155"/>
                  </a:lnTo>
                  <a:lnTo>
                    <a:pt x="206" y="156"/>
                  </a:lnTo>
                  <a:lnTo>
                    <a:pt x="206" y="158"/>
                  </a:lnTo>
                  <a:lnTo>
                    <a:pt x="206" y="159"/>
                  </a:lnTo>
                  <a:lnTo>
                    <a:pt x="205" y="159"/>
                  </a:lnTo>
                  <a:lnTo>
                    <a:pt x="204" y="160"/>
                  </a:lnTo>
                  <a:lnTo>
                    <a:pt x="203" y="160"/>
                  </a:lnTo>
                  <a:lnTo>
                    <a:pt x="203" y="161"/>
                  </a:lnTo>
                  <a:lnTo>
                    <a:pt x="203" y="161"/>
                  </a:lnTo>
                  <a:lnTo>
                    <a:pt x="202" y="162"/>
                  </a:lnTo>
                  <a:lnTo>
                    <a:pt x="200" y="162"/>
                  </a:lnTo>
                  <a:lnTo>
                    <a:pt x="199" y="164"/>
                  </a:lnTo>
                  <a:lnTo>
                    <a:pt x="198" y="165"/>
                  </a:lnTo>
                  <a:lnTo>
                    <a:pt x="197" y="165"/>
                  </a:lnTo>
                  <a:lnTo>
                    <a:pt x="196" y="166"/>
                  </a:lnTo>
                  <a:lnTo>
                    <a:pt x="194" y="166"/>
                  </a:lnTo>
                  <a:lnTo>
                    <a:pt x="194" y="167"/>
                  </a:lnTo>
                  <a:lnTo>
                    <a:pt x="193" y="167"/>
                  </a:lnTo>
                  <a:lnTo>
                    <a:pt x="192" y="168"/>
                  </a:lnTo>
                  <a:lnTo>
                    <a:pt x="191" y="168"/>
                  </a:lnTo>
                  <a:lnTo>
                    <a:pt x="191" y="169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7" y="171"/>
                  </a:lnTo>
                  <a:lnTo>
                    <a:pt x="187" y="172"/>
                  </a:lnTo>
                  <a:lnTo>
                    <a:pt x="186" y="172"/>
                  </a:lnTo>
                  <a:lnTo>
                    <a:pt x="185" y="172"/>
                  </a:lnTo>
                  <a:lnTo>
                    <a:pt x="185" y="172"/>
                  </a:lnTo>
                  <a:lnTo>
                    <a:pt x="184" y="172"/>
                  </a:lnTo>
                  <a:lnTo>
                    <a:pt x="184" y="173"/>
                  </a:lnTo>
                  <a:lnTo>
                    <a:pt x="183" y="173"/>
                  </a:lnTo>
                  <a:lnTo>
                    <a:pt x="181" y="173"/>
                  </a:lnTo>
                  <a:lnTo>
                    <a:pt x="181" y="174"/>
                  </a:lnTo>
                  <a:lnTo>
                    <a:pt x="180" y="174"/>
                  </a:lnTo>
                  <a:lnTo>
                    <a:pt x="179" y="175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7" y="177"/>
                  </a:lnTo>
                  <a:lnTo>
                    <a:pt x="175" y="178"/>
                  </a:lnTo>
                  <a:lnTo>
                    <a:pt x="174" y="178"/>
                  </a:lnTo>
                  <a:lnTo>
                    <a:pt x="174" y="179"/>
                  </a:lnTo>
                  <a:lnTo>
                    <a:pt x="173" y="180"/>
                  </a:lnTo>
                  <a:lnTo>
                    <a:pt x="172" y="180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68" y="183"/>
                  </a:lnTo>
                  <a:lnTo>
                    <a:pt x="167" y="184"/>
                  </a:lnTo>
                  <a:lnTo>
                    <a:pt x="166" y="184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2" y="186"/>
                  </a:lnTo>
                  <a:lnTo>
                    <a:pt x="161" y="187"/>
                  </a:lnTo>
                  <a:lnTo>
                    <a:pt x="160" y="189"/>
                  </a:lnTo>
                  <a:lnTo>
                    <a:pt x="159" y="190"/>
                  </a:lnTo>
                  <a:lnTo>
                    <a:pt x="157" y="191"/>
                  </a:lnTo>
                  <a:lnTo>
                    <a:pt x="156" y="191"/>
                  </a:lnTo>
                  <a:lnTo>
                    <a:pt x="156" y="192"/>
                  </a:lnTo>
                  <a:lnTo>
                    <a:pt x="155" y="192"/>
                  </a:lnTo>
                  <a:lnTo>
                    <a:pt x="155" y="193"/>
                  </a:lnTo>
                  <a:lnTo>
                    <a:pt x="154" y="193"/>
                  </a:lnTo>
                  <a:lnTo>
                    <a:pt x="153" y="195"/>
                  </a:lnTo>
                  <a:lnTo>
                    <a:pt x="151" y="196"/>
                  </a:lnTo>
                  <a:lnTo>
                    <a:pt x="150" y="197"/>
                  </a:lnTo>
                  <a:lnTo>
                    <a:pt x="149" y="198"/>
                  </a:lnTo>
                  <a:lnTo>
                    <a:pt x="148" y="199"/>
                  </a:lnTo>
                  <a:lnTo>
                    <a:pt x="147" y="201"/>
                  </a:lnTo>
                  <a:lnTo>
                    <a:pt x="146" y="201"/>
                  </a:lnTo>
                  <a:lnTo>
                    <a:pt x="146" y="201"/>
                  </a:lnTo>
                  <a:lnTo>
                    <a:pt x="146" y="201"/>
                  </a:lnTo>
                  <a:lnTo>
                    <a:pt x="144" y="202"/>
                  </a:lnTo>
                  <a:lnTo>
                    <a:pt x="143" y="202"/>
                  </a:lnTo>
                  <a:lnTo>
                    <a:pt x="141" y="202"/>
                  </a:lnTo>
                  <a:lnTo>
                    <a:pt x="138" y="203"/>
                  </a:lnTo>
                  <a:lnTo>
                    <a:pt x="137" y="203"/>
                  </a:lnTo>
                  <a:lnTo>
                    <a:pt x="136" y="203"/>
                  </a:lnTo>
                  <a:lnTo>
                    <a:pt x="134" y="203"/>
                  </a:lnTo>
                  <a:lnTo>
                    <a:pt x="131" y="204"/>
                  </a:lnTo>
                  <a:lnTo>
                    <a:pt x="130" y="204"/>
                  </a:lnTo>
                  <a:lnTo>
                    <a:pt x="128" y="204"/>
                  </a:lnTo>
                  <a:lnTo>
                    <a:pt x="126" y="205"/>
                  </a:lnTo>
                  <a:lnTo>
                    <a:pt x="125" y="205"/>
                  </a:lnTo>
                  <a:lnTo>
                    <a:pt x="124" y="205"/>
                  </a:lnTo>
                  <a:lnTo>
                    <a:pt x="123" y="205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19" y="206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4"/>
                  </a:lnTo>
                  <a:lnTo>
                    <a:pt x="118" y="203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198"/>
                  </a:lnTo>
                  <a:lnTo>
                    <a:pt x="118" y="198"/>
                  </a:lnTo>
                  <a:lnTo>
                    <a:pt x="117" y="197"/>
                  </a:lnTo>
                  <a:lnTo>
                    <a:pt x="117" y="197"/>
                  </a:lnTo>
                  <a:lnTo>
                    <a:pt x="115" y="196"/>
                  </a:lnTo>
                  <a:lnTo>
                    <a:pt x="113" y="196"/>
                  </a:lnTo>
                  <a:lnTo>
                    <a:pt x="112" y="196"/>
                  </a:lnTo>
                  <a:lnTo>
                    <a:pt x="111" y="196"/>
                  </a:lnTo>
                  <a:lnTo>
                    <a:pt x="111" y="195"/>
                  </a:lnTo>
                  <a:lnTo>
                    <a:pt x="111" y="193"/>
                  </a:lnTo>
                  <a:lnTo>
                    <a:pt x="110" y="193"/>
                  </a:lnTo>
                  <a:lnTo>
                    <a:pt x="109" y="193"/>
                  </a:lnTo>
                  <a:lnTo>
                    <a:pt x="107" y="193"/>
                  </a:lnTo>
                  <a:lnTo>
                    <a:pt x="106" y="193"/>
                  </a:lnTo>
                  <a:lnTo>
                    <a:pt x="106" y="192"/>
                  </a:lnTo>
                  <a:lnTo>
                    <a:pt x="106" y="193"/>
                  </a:lnTo>
                  <a:lnTo>
                    <a:pt x="105" y="192"/>
                  </a:lnTo>
                  <a:lnTo>
                    <a:pt x="104" y="192"/>
                  </a:lnTo>
                  <a:lnTo>
                    <a:pt x="104" y="191"/>
                  </a:lnTo>
                  <a:lnTo>
                    <a:pt x="104" y="190"/>
                  </a:lnTo>
                  <a:lnTo>
                    <a:pt x="103" y="190"/>
                  </a:lnTo>
                  <a:lnTo>
                    <a:pt x="103" y="189"/>
                  </a:lnTo>
                  <a:lnTo>
                    <a:pt x="101" y="189"/>
                  </a:lnTo>
                  <a:lnTo>
                    <a:pt x="100" y="189"/>
                  </a:lnTo>
                  <a:lnTo>
                    <a:pt x="100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99" y="184"/>
                  </a:lnTo>
                  <a:lnTo>
                    <a:pt x="98" y="183"/>
                  </a:lnTo>
                  <a:lnTo>
                    <a:pt x="97" y="183"/>
                  </a:lnTo>
                  <a:lnTo>
                    <a:pt x="95" y="181"/>
                  </a:lnTo>
                  <a:lnTo>
                    <a:pt x="94" y="181"/>
                  </a:lnTo>
                  <a:lnTo>
                    <a:pt x="94" y="180"/>
                  </a:lnTo>
                  <a:lnTo>
                    <a:pt x="93" y="180"/>
                  </a:lnTo>
                  <a:lnTo>
                    <a:pt x="92" y="179"/>
                  </a:lnTo>
                  <a:lnTo>
                    <a:pt x="91" y="179"/>
                  </a:lnTo>
                  <a:lnTo>
                    <a:pt x="89" y="178"/>
                  </a:lnTo>
                  <a:lnTo>
                    <a:pt x="89" y="177"/>
                  </a:lnTo>
                  <a:lnTo>
                    <a:pt x="88" y="177"/>
                  </a:lnTo>
                  <a:lnTo>
                    <a:pt x="88" y="175"/>
                  </a:lnTo>
                  <a:lnTo>
                    <a:pt x="87" y="175"/>
                  </a:lnTo>
                  <a:lnTo>
                    <a:pt x="87" y="174"/>
                  </a:lnTo>
                  <a:lnTo>
                    <a:pt x="86" y="174"/>
                  </a:lnTo>
                  <a:lnTo>
                    <a:pt x="85" y="173"/>
                  </a:lnTo>
                  <a:lnTo>
                    <a:pt x="83" y="173"/>
                  </a:lnTo>
                  <a:lnTo>
                    <a:pt x="83" y="172"/>
                  </a:lnTo>
                  <a:lnTo>
                    <a:pt x="82" y="172"/>
                  </a:lnTo>
                  <a:lnTo>
                    <a:pt x="81" y="172"/>
                  </a:lnTo>
                  <a:lnTo>
                    <a:pt x="80" y="172"/>
                  </a:lnTo>
                  <a:lnTo>
                    <a:pt x="80" y="171"/>
                  </a:lnTo>
                  <a:lnTo>
                    <a:pt x="79" y="171"/>
                  </a:lnTo>
                  <a:lnTo>
                    <a:pt x="78" y="169"/>
                  </a:lnTo>
                  <a:lnTo>
                    <a:pt x="76" y="168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3" y="166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69" y="164"/>
                  </a:lnTo>
                  <a:lnTo>
                    <a:pt x="68" y="162"/>
                  </a:lnTo>
                  <a:lnTo>
                    <a:pt x="67" y="162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4" y="160"/>
                  </a:lnTo>
                  <a:lnTo>
                    <a:pt x="63" y="159"/>
                  </a:lnTo>
                  <a:lnTo>
                    <a:pt x="62" y="159"/>
                  </a:lnTo>
                  <a:lnTo>
                    <a:pt x="61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8" y="155"/>
                  </a:lnTo>
                  <a:lnTo>
                    <a:pt x="57" y="154"/>
                  </a:lnTo>
                  <a:lnTo>
                    <a:pt x="56" y="154"/>
                  </a:lnTo>
                  <a:lnTo>
                    <a:pt x="55" y="153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1" y="150"/>
                  </a:lnTo>
                  <a:lnTo>
                    <a:pt x="50" y="149"/>
                  </a:lnTo>
                  <a:lnTo>
                    <a:pt x="49" y="148"/>
                  </a:lnTo>
                  <a:lnTo>
                    <a:pt x="48" y="148"/>
                  </a:lnTo>
                  <a:lnTo>
                    <a:pt x="47" y="147"/>
                  </a:lnTo>
                  <a:lnTo>
                    <a:pt x="45" y="146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3" y="144"/>
                  </a:lnTo>
                  <a:lnTo>
                    <a:pt x="42" y="143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38" y="1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0" name="Freeform 3289">
              <a:extLst>
                <a:ext uri="{FF2B5EF4-FFF2-40B4-BE49-F238E27FC236}">
                  <a16:creationId xmlns:a16="http://schemas.microsoft.com/office/drawing/2014/main" id="{78A210DB-9416-2DFA-8221-145EB6A4B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3176" y="2800351"/>
              <a:ext cx="169863" cy="274638"/>
            </a:xfrm>
            <a:custGeom>
              <a:avLst/>
              <a:gdLst>
                <a:gd name="T0" fmla="*/ 18 w 107"/>
                <a:gd name="T1" fmla="*/ 159 h 173"/>
                <a:gd name="T2" fmla="*/ 17 w 107"/>
                <a:gd name="T3" fmla="*/ 141 h 173"/>
                <a:gd name="T4" fmla="*/ 12 w 107"/>
                <a:gd name="T5" fmla="*/ 124 h 173"/>
                <a:gd name="T6" fmla="*/ 22 w 107"/>
                <a:gd name="T7" fmla="*/ 113 h 173"/>
                <a:gd name="T8" fmla="*/ 25 w 107"/>
                <a:gd name="T9" fmla="*/ 104 h 173"/>
                <a:gd name="T10" fmla="*/ 26 w 107"/>
                <a:gd name="T11" fmla="*/ 93 h 173"/>
                <a:gd name="T12" fmla="*/ 28 w 107"/>
                <a:gd name="T13" fmla="*/ 83 h 173"/>
                <a:gd name="T14" fmla="*/ 29 w 107"/>
                <a:gd name="T15" fmla="*/ 74 h 173"/>
                <a:gd name="T16" fmla="*/ 29 w 107"/>
                <a:gd name="T17" fmla="*/ 63 h 173"/>
                <a:gd name="T18" fmla="*/ 17 w 107"/>
                <a:gd name="T19" fmla="*/ 59 h 173"/>
                <a:gd name="T20" fmla="*/ 7 w 107"/>
                <a:gd name="T21" fmla="*/ 56 h 173"/>
                <a:gd name="T22" fmla="*/ 1 w 107"/>
                <a:gd name="T23" fmla="*/ 48 h 173"/>
                <a:gd name="T24" fmla="*/ 13 w 107"/>
                <a:gd name="T25" fmla="*/ 42 h 173"/>
                <a:gd name="T26" fmla="*/ 26 w 107"/>
                <a:gd name="T27" fmla="*/ 38 h 173"/>
                <a:gd name="T28" fmla="*/ 35 w 107"/>
                <a:gd name="T29" fmla="*/ 42 h 173"/>
                <a:gd name="T30" fmla="*/ 43 w 107"/>
                <a:gd name="T31" fmla="*/ 42 h 173"/>
                <a:gd name="T32" fmla="*/ 42 w 107"/>
                <a:gd name="T33" fmla="*/ 52 h 173"/>
                <a:gd name="T34" fmla="*/ 45 w 107"/>
                <a:gd name="T35" fmla="*/ 63 h 173"/>
                <a:gd name="T36" fmla="*/ 51 w 107"/>
                <a:gd name="T37" fmla="*/ 65 h 173"/>
                <a:gd name="T38" fmla="*/ 53 w 107"/>
                <a:gd name="T39" fmla="*/ 58 h 173"/>
                <a:gd name="T40" fmla="*/ 56 w 107"/>
                <a:gd name="T41" fmla="*/ 48 h 173"/>
                <a:gd name="T42" fmla="*/ 48 w 107"/>
                <a:gd name="T43" fmla="*/ 32 h 173"/>
                <a:gd name="T44" fmla="*/ 42 w 107"/>
                <a:gd name="T45" fmla="*/ 17 h 173"/>
                <a:gd name="T46" fmla="*/ 56 w 107"/>
                <a:gd name="T47" fmla="*/ 11 h 173"/>
                <a:gd name="T48" fmla="*/ 63 w 107"/>
                <a:gd name="T49" fmla="*/ 12 h 173"/>
                <a:gd name="T50" fmla="*/ 72 w 107"/>
                <a:gd name="T51" fmla="*/ 12 h 173"/>
                <a:gd name="T52" fmla="*/ 80 w 107"/>
                <a:gd name="T53" fmla="*/ 8 h 173"/>
                <a:gd name="T54" fmla="*/ 96 w 107"/>
                <a:gd name="T55" fmla="*/ 5 h 173"/>
                <a:gd name="T56" fmla="*/ 105 w 107"/>
                <a:gd name="T57" fmla="*/ 2 h 173"/>
                <a:gd name="T58" fmla="*/ 104 w 107"/>
                <a:gd name="T59" fmla="*/ 6 h 173"/>
                <a:gd name="T60" fmla="*/ 104 w 107"/>
                <a:gd name="T61" fmla="*/ 13 h 173"/>
                <a:gd name="T62" fmla="*/ 104 w 107"/>
                <a:gd name="T63" fmla="*/ 20 h 173"/>
                <a:gd name="T64" fmla="*/ 104 w 107"/>
                <a:gd name="T65" fmla="*/ 25 h 173"/>
                <a:gd name="T66" fmla="*/ 105 w 107"/>
                <a:gd name="T67" fmla="*/ 36 h 173"/>
                <a:gd name="T68" fmla="*/ 105 w 107"/>
                <a:gd name="T69" fmla="*/ 40 h 173"/>
                <a:gd name="T70" fmla="*/ 107 w 107"/>
                <a:gd name="T71" fmla="*/ 43 h 173"/>
                <a:gd name="T72" fmla="*/ 105 w 107"/>
                <a:gd name="T73" fmla="*/ 48 h 173"/>
                <a:gd name="T74" fmla="*/ 98 w 107"/>
                <a:gd name="T75" fmla="*/ 58 h 173"/>
                <a:gd name="T76" fmla="*/ 90 w 107"/>
                <a:gd name="T77" fmla="*/ 65 h 173"/>
                <a:gd name="T78" fmla="*/ 80 w 107"/>
                <a:gd name="T79" fmla="*/ 69 h 173"/>
                <a:gd name="T80" fmla="*/ 73 w 107"/>
                <a:gd name="T81" fmla="*/ 73 h 173"/>
                <a:gd name="T82" fmla="*/ 67 w 107"/>
                <a:gd name="T83" fmla="*/ 76 h 173"/>
                <a:gd name="T84" fmla="*/ 67 w 107"/>
                <a:gd name="T85" fmla="*/ 80 h 173"/>
                <a:gd name="T86" fmla="*/ 61 w 107"/>
                <a:gd name="T87" fmla="*/ 85 h 173"/>
                <a:gd name="T88" fmla="*/ 54 w 107"/>
                <a:gd name="T89" fmla="*/ 92 h 173"/>
                <a:gd name="T90" fmla="*/ 44 w 107"/>
                <a:gd name="T91" fmla="*/ 94 h 173"/>
                <a:gd name="T92" fmla="*/ 44 w 107"/>
                <a:gd name="T93" fmla="*/ 101 h 173"/>
                <a:gd name="T94" fmla="*/ 49 w 107"/>
                <a:gd name="T95" fmla="*/ 106 h 173"/>
                <a:gd name="T96" fmla="*/ 49 w 107"/>
                <a:gd name="T97" fmla="*/ 111 h 173"/>
                <a:gd name="T98" fmla="*/ 51 w 107"/>
                <a:gd name="T99" fmla="*/ 125 h 173"/>
                <a:gd name="T100" fmla="*/ 54 w 107"/>
                <a:gd name="T101" fmla="*/ 126 h 173"/>
                <a:gd name="T102" fmla="*/ 53 w 107"/>
                <a:gd name="T103" fmla="*/ 136 h 173"/>
                <a:gd name="T104" fmla="*/ 54 w 107"/>
                <a:gd name="T105" fmla="*/ 139 h 173"/>
                <a:gd name="T106" fmla="*/ 43 w 107"/>
                <a:gd name="T107" fmla="*/ 151 h 173"/>
                <a:gd name="T108" fmla="*/ 32 w 107"/>
                <a:gd name="T109" fmla="*/ 155 h 173"/>
                <a:gd name="T110" fmla="*/ 23 w 107"/>
                <a:gd name="T111" fmla="*/ 163 h 173"/>
                <a:gd name="T112" fmla="*/ 28 w 107"/>
                <a:gd name="T113" fmla="*/ 166 h 173"/>
                <a:gd name="T114" fmla="*/ 44 w 107"/>
                <a:gd name="T115" fmla="*/ 15 h 173"/>
                <a:gd name="T116" fmla="*/ 54 w 107"/>
                <a:gd name="T117" fmla="*/ 11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7" h="173">
                  <a:moveTo>
                    <a:pt x="19" y="173"/>
                  </a:moveTo>
                  <a:lnTo>
                    <a:pt x="19" y="169"/>
                  </a:lnTo>
                  <a:lnTo>
                    <a:pt x="19" y="168"/>
                  </a:lnTo>
                  <a:lnTo>
                    <a:pt x="18" y="167"/>
                  </a:lnTo>
                  <a:lnTo>
                    <a:pt x="18" y="166"/>
                  </a:lnTo>
                  <a:lnTo>
                    <a:pt x="19" y="164"/>
                  </a:lnTo>
                  <a:lnTo>
                    <a:pt x="19" y="163"/>
                  </a:lnTo>
                  <a:lnTo>
                    <a:pt x="18" y="163"/>
                  </a:lnTo>
                  <a:lnTo>
                    <a:pt x="18" y="162"/>
                  </a:lnTo>
                  <a:lnTo>
                    <a:pt x="17" y="161"/>
                  </a:lnTo>
                  <a:lnTo>
                    <a:pt x="18" y="160"/>
                  </a:lnTo>
                  <a:lnTo>
                    <a:pt x="18" y="159"/>
                  </a:lnTo>
                  <a:lnTo>
                    <a:pt x="18" y="157"/>
                  </a:lnTo>
                  <a:lnTo>
                    <a:pt x="18" y="156"/>
                  </a:lnTo>
                  <a:lnTo>
                    <a:pt x="18" y="155"/>
                  </a:lnTo>
                  <a:lnTo>
                    <a:pt x="18" y="153"/>
                  </a:lnTo>
                  <a:lnTo>
                    <a:pt x="18" y="151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8" y="147"/>
                  </a:lnTo>
                  <a:lnTo>
                    <a:pt x="18" y="145"/>
                  </a:lnTo>
                  <a:lnTo>
                    <a:pt x="17" y="144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6" y="139"/>
                  </a:lnTo>
                  <a:lnTo>
                    <a:pt x="14" y="138"/>
                  </a:lnTo>
                  <a:lnTo>
                    <a:pt x="14" y="137"/>
                  </a:lnTo>
                  <a:lnTo>
                    <a:pt x="13" y="136"/>
                  </a:lnTo>
                  <a:lnTo>
                    <a:pt x="13" y="135"/>
                  </a:lnTo>
                  <a:lnTo>
                    <a:pt x="13" y="132"/>
                  </a:lnTo>
                  <a:lnTo>
                    <a:pt x="13" y="131"/>
                  </a:lnTo>
                  <a:lnTo>
                    <a:pt x="13" y="130"/>
                  </a:lnTo>
                  <a:lnTo>
                    <a:pt x="13" y="127"/>
                  </a:lnTo>
                  <a:lnTo>
                    <a:pt x="13" y="126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3" y="122"/>
                  </a:lnTo>
                  <a:lnTo>
                    <a:pt x="14" y="120"/>
                  </a:lnTo>
                  <a:lnTo>
                    <a:pt x="16" y="119"/>
                  </a:lnTo>
                  <a:lnTo>
                    <a:pt x="17" y="118"/>
                  </a:lnTo>
                  <a:lnTo>
                    <a:pt x="18" y="117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0" y="114"/>
                  </a:lnTo>
                  <a:lnTo>
                    <a:pt x="20" y="113"/>
                  </a:lnTo>
                  <a:lnTo>
                    <a:pt x="22" y="113"/>
                  </a:lnTo>
                  <a:lnTo>
                    <a:pt x="22" y="112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2" y="110"/>
                  </a:lnTo>
                  <a:lnTo>
                    <a:pt x="23" y="110"/>
                  </a:lnTo>
                  <a:lnTo>
                    <a:pt x="23" y="108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3" y="104"/>
                  </a:lnTo>
                  <a:lnTo>
                    <a:pt x="24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6" y="101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8" y="95"/>
                  </a:lnTo>
                  <a:lnTo>
                    <a:pt x="26" y="95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6" y="90"/>
                  </a:lnTo>
                  <a:lnTo>
                    <a:pt x="28" y="89"/>
                  </a:lnTo>
                  <a:lnTo>
                    <a:pt x="28" y="88"/>
                  </a:lnTo>
                  <a:lnTo>
                    <a:pt x="26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9" y="79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29" y="73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8" y="69"/>
                  </a:lnTo>
                  <a:lnTo>
                    <a:pt x="28" y="68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28" y="64"/>
                  </a:lnTo>
                  <a:lnTo>
                    <a:pt x="29" y="63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4" y="62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1" y="56"/>
                  </a:lnTo>
                  <a:lnTo>
                    <a:pt x="10" y="56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1" y="37"/>
                  </a:lnTo>
                  <a:lnTo>
                    <a:pt x="31" y="38"/>
                  </a:lnTo>
                  <a:lnTo>
                    <a:pt x="32" y="38"/>
                  </a:lnTo>
                  <a:lnTo>
                    <a:pt x="32" y="39"/>
                  </a:lnTo>
                  <a:lnTo>
                    <a:pt x="33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6" y="40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3" y="43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3" y="46"/>
                  </a:lnTo>
                  <a:lnTo>
                    <a:pt x="43" y="48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2" y="50"/>
                  </a:lnTo>
                  <a:lnTo>
                    <a:pt x="42" y="51"/>
                  </a:lnTo>
                  <a:lnTo>
                    <a:pt x="4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4" y="61"/>
                  </a:lnTo>
                  <a:lnTo>
                    <a:pt x="44" y="62"/>
                  </a:lnTo>
                  <a:lnTo>
                    <a:pt x="45" y="62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7" y="64"/>
                  </a:lnTo>
                  <a:lnTo>
                    <a:pt x="48" y="64"/>
                  </a:lnTo>
                  <a:lnTo>
                    <a:pt x="48" y="65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49" y="68"/>
                  </a:lnTo>
                  <a:lnTo>
                    <a:pt x="50" y="69"/>
                  </a:lnTo>
                  <a:lnTo>
                    <a:pt x="51" y="69"/>
                  </a:lnTo>
                  <a:lnTo>
                    <a:pt x="51" y="68"/>
                  </a:lnTo>
                  <a:lnTo>
                    <a:pt x="51" y="67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1" y="63"/>
                  </a:lnTo>
                  <a:lnTo>
                    <a:pt x="50" y="63"/>
                  </a:lnTo>
                  <a:lnTo>
                    <a:pt x="49" y="62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59"/>
                  </a:lnTo>
                  <a:lnTo>
                    <a:pt x="51" y="58"/>
                  </a:lnTo>
                  <a:lnTo>
                    <a:pt x="53" y="58"/>
                  </a:lnTo>
                  <a:lnTo>
                    <a:pt x="53" y="57"/>
                  </a:lnTo>
                  <a:lnTo>
                    <a:pt x="53" y="58"/>
                  </a:lnTo>
                  <a:lnTo>
                    <a:pt x="54" y="58"/>
                  </a:lnTo>
                  <a:lnTo>
                    <a:pt x="54" y="57"/>
                  </a:lnTo>
                  <a:lnTo>
                    <a:pt x="55" y="57"/>
                  </a:lnTo>
                  <a:lnTo>
                    <a:pt x="56" y="57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6" y="54"/>
                  </a:lnTo>
                  <a:lnTo>
                    <a:pt x="57" y="52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6" y="49"/>
                  </a:lnTo>
                  <a:lnTo>
                    <a:pt x="56" y="48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7" y="44"/>
                  </a:lnTo>
                  <a:lnTo>
                    <a:pt x="57" y="42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4" y="39"/>
                  </a:lnTo>
                  <a:lnTo>
                    <a:pt x="53" y="37"/>
                  </a:lnTo>
                  <a:lnTo>
                    <a:pt x="51" y="36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8" y="32"/>
                  </a:lnTo>
                  <a:lnTo>
                    <a:pt x="47" y="31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3" y="22"/>
                  </a:lnTo>
                  <a:lnTo>
                    <a:pt x="43" y="21"/>
                  </a:lnTo>
                  <a:lnTo>
                    <a:pt x="42" y="20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3" y="14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11"/>
                  </a:lnTo>
                  <a:lnTo>
                    <a:pt x="61" y="12"/>
                  </a:lnTo>
                  <a:lnTo>
                    <a:pt x="62" y="12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1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1" y="7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7" y="5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3" y="2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4" y="2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3" y="7"/>
                  </a:lnTo>
                  <a:lnTo>
                    <a:pt x="103" y="8"/>
                  </a:lnTo>
                  <a:lnTo>
                    <a:pt x="101" y="8"/>
                  </a:lnTo>
                  <a:lnTo>
                    <a:pt x="101" y="9"/>
                  </a:lnTo>
                  <a:lnTo>
                    <a:pt x="103" y="8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3" y="12"/>
                  </a:lnTo>
                  <a:lnTo>
                    <a:pt x="103" y="13"/>
                  </a:lnTo>
                  <a:lnTo>
                    <a:pt x="104" y="13"/>
                  </a:lnTo>
                  <a:lnTo>
                    <a:pt x="103" y="13"/>
                  </a:lnTo>
                  <a:lnTo>
                    <a:pt x="103" y="14"/>
                  </a:lnTo>
                  <a:lnTo>
                    <a:pt x="104" y="14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3" y="18"/>
                  </a:lnTo>
                  <a:lnTo>
                    <a:pt x="103" y="17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9"/>
                  </a:lnTo>
                  <a:lnTo>
                    <a:pt x="103" y="20"/>
                  </a:lnTo>
                  <a:lnTo>
                    <a:pt x="104" y="20"/>
                  </a:lnTo>
                  <a:lnTo>
                    <a:pt x="104" y="21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4" y="22"/>
                  </a:lnTo>
                  <a:lnTo>
                    <a:pt x="105" y="22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3" y="24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4" y="32"/>
                  </a:lnTo>
                  <a:lnTo>
                    <a:pt x="104" y="33"/>
                  </a:lnTo>
                  <a:lnTo>
                    <a:pt x="104" y="34"/>
                  </a:lnTo>
                  <a:lnTo>
                    <a:pt x="105" y="34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4" y="37"/>
                  </a:lnTo>
                  <a:lnTo>
                    <a:pt x="105" y="37"/>
                  </a:lnTo>
                  <a:lnTo>
                    <a:pt x="104" y="37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5" y="39"/>
                  </a:lnTo>
                  <a:lnTo>
                    <a:pt x="105" y="40"/>
                  </a:lnTo>
                  <a:lnTo>
                    <a:pt x="105" y="39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6" y="40"/>
                  </a:lnTo>
                  <a:lnTo>
                    <a:pt x="107" y="40"/>
                  </a:lnTo>
                  <a:lnTo>
                    <a:pt x="106" y="40"/>
                  </a:lnTo>
                  <a:lnTo>
                    <a:pt x="106" y="42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4"/>
                  </a:lnTo>
                  <a:lnTo>
                    <a:pt x="105" y="44"/>
                  </a:lnTo>
                  <a:lnTo>
                    <a:pt x="105" y="45"/>
                  </a:lnTo>
                  <a:lnTo>
                    <a:pt x="106" y="45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5" y="45"/>
                  </a:lnTo>
                  <a:lnTo>
                    <a:pt x="105" y="46"/>
                  </a:lnTo>
                  <a:lnTo>
                    <a:pt x="104" y="46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9"/>
                  </a:lnTo>
                  <a:lnTo>
                    <a:pt x="105" y="50"/>
                  </a:lnTo>
                  <a:lnTo>
                    <a:pt x="104" y="50"/>
                  </a:lnTo>
                  <a:lnTo>
                    <a:pt x="104" y="51"/>
                  </a:lnTo>
                  <a:lnTo>
                    <a:pt x="103" y="51"/>
                  </a:lnTo>
                  <a:lnTo>
                    <a:pt x="103" y="52"/>
                  </a:lnTo>
                  <a:lnTo>
                    <a:pt x="101" y="54"/>
                  </a:lnTo>
                  <a:lnTo>
                    <a:pt x="100" y="55"/>
                  </a:lnTo>
                  <a:lnTo>
                    <a:pt x="99" y="56"/>
                  </a:lnTo>
                  <a:lnTo>
                    <a:pt x="99" y="57"/>
                  </a:lnTo>
                  <a:lnTo>
                    <a:pt x="99" y="58"/>
                  </a:lnTo>
                  <a:lnTo>
                    <a:pt x="98" y="58"/>
                  </a:lnTo>
                  <a:lnTo>
                    <a:pt x="98" y="59"/>
                  </a:lnTo>
                  <a:lnTo>
                    <a:pt x="97" y="59"/>
                  </a:lnTo>
                  <a:lnTo>
                    <a:pt x="97" y="61"/>
                  </a:lnTo>
                  <a:lnTo>
                    <a:pt x="98" y="61"/>
                  </a:lnTo>
                  <a:lnTo>
                    <a:pt x="97" y="61"/>
                  </a:lnTo>
                  <a:lnTo>
                    <a:pt x="97" y="62"/>
                  </a:lnTo>
                  <a:lnTo>
                    <a:pt x="96" y="62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3" y="64"/>
                  </a:lnTo>
                  <a:lnTo>
                    <a:pt x="91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88" y="67"/>
                  </a:lnTo>
                  <a:lnTo>
                    <a:pt x="88" y="68"/>
                  </a:lnTo>
                  <a:lnTo>
                    <a:pt x="87" y="68"/>
                  </a:lnTo>
                  <a:lnTo>
                    <a:pt x="86" y="68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5" y="68"/>
                  </a:lnTo>
                  <a:lnTo>
                    <a:pt x="84" y="68"/>
                  </a:lnTo>
                  <a:lnTo>
                    <a:pt x="84" y="69"/>
                  </a:lnTo>
                  <a:lnTo>
                    <a:pt x="81" y="69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79" y="69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79" y="69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1"/>
                  </a:lnTo>
                  <a:lnTo>
                    <a:pt x="75" y="70"/>
                  </a:lnTo>
                  <a:lnTo>
                    <a:pt x="75" y="71"/>
                  </a:lnTo>
                  <a:lnTo>
                    <a:pt x="74" y="71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72" y="74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5"/>
                  </a:lnTo>
                  <a:lnTo>
                    <a:pt x="69" y="76"/>
                  </a:lnTo>
                  <a:lnTo>
                    <a:pt x="69" y="77"/>
                  </a:lnTo>
                  <a:lnTo>
                    <a:pt x="69" y="76"/>
                  </a:lnTo>
                  <a:lnTo>
                    <a:pt x="68" y="76"/>
                  </a:lnTo>
                  <a:lnTo>
                    <a:pt x="68" y="75"/>
                  </a:lnTo>
                  <a:lnTo>
                    <a:pt x="67" y="75"/>
                  </a:lnTo>
                  <a:lnTo>
                    <a:pt x="67" y="76"/>
                  </a:lnTo>
                  <a:lnTo>
                    <a:pt x="68" y="75"/>
                  </a:lnTo>
                  <a:lnTo>
                    <a:pt x="68" y="76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68" y="77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7" y="80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7" y="80"/>
                  </a:lnTo>
                  <a:lnTo>
                    <a:pt x="66" y="81"/>
                  </a:lnTo>
                  <a:lnTo>
                    <a:pt x="64" y="82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3" y="86"/>
                  </a:lnTo>
                  <a:lnTo>
                    <a:pt x="62" y="86"/>
                  </a:lnTo>
                  <a:lnTo>
                    <a:pt x="61" y="85"/>
                  </a:lnTo>
                  <a:lnTo>
                    <a:pt x="61" y="86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59" y="87"/>
                  </a:lnTo>
                  <a:lnTo>
                    <a:pt x="57" y="87"/>
                  </a:lnTo>
                  <a:lnTo>
                    <a:pt x="57" y="88"/>
                  </a:lnTo>
                  <a:lnTo>
                    <a:pt x="56" y="88"/>
                  </a:lnTo>
                  <a:lnTo>
                    <a:pt x="55" y="89"/>
                  </a:lnTo>
                  <a:lnTo>
                    <a:pt x="55" y="90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3" y="93"/>
                  </a:lnTo>
                  <a:lnTo>
                    <a:pt x="51" y="93"/>
                  </a:lnTo>
                  <a:lnTo>
                    <a:pt x="50" y="94"/>
                  </a:lnTo>
                  <a:lnTo>
                    <a:pt x="49" y="95"/>
                  </a:lnTo>
                  <a:lnTo>
                    <a:pt x="48" y="96"/>
                  </a:lnTo>
                  <a:lnTo>
                    <a:pt x="47" y="98"/>
                  </a:lnTo>
                  <a:lnTo>
                    <a:pt x="47" y="96"/>
                  </a:lnTo>
                  <a:lnTo>
                    <a:pt x="45" y="95"/>
                  </a:lnTo>
                  <a:lnTo>
                    <a:pt x="44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4" y="94"/>
                  </a:lnTo>
                  <a:lnTo>
                    <a:pt x="44" y="95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4" y="100"/>
                  </a:lnTo>
                  <a:lnTo>
                    <a:pt x="45" y="100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2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5" y="104"/>
                  </a:lnTo>
                  <a:lnTo>
                    <a:pt x="47" y="104"/>
                  </a:lnTo>
                  <a:lnTo>
                    <a:pt x="47" y="105"/>
                  </a:lnTo>
                  <a:lnTo>
                    <a:pt x="47" y="106"/>
                  </a:lnTo>
                  <a:lnTo>
                    <a:pt x="47" y="105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6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7"/>
                  </a:lnTo>
                  <a:lnTo>
                    <a:pt x="49" y="108"/>
                  </a:lnTo>
                  <a:lnTo>
                    <a:pt x="49" y="107"/>
                  </a:lnTo>
                  <a:lnTo>
                    <a:pt x="49" y="108"/>
                  </a:lnTo>
                  <a:lnTo>
                    <a:pt x="49" y="110"/>
                  </a:lnTo>
                  <a:lnTo>
                    <a:pt x="48" y="110"/>
                  </a:lnTo>
                  <a:lnTo>
                    <a:pt x="49" y="110"/>
                  </a:lnTo>
                  <a:lnTo>
                    <a:pt x="49" y="111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2"/>
                  </a:lnTo>
                  <a:lnTo>
                    <a:pt x="49" y="113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0" y="116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1" y="118"/>
                  </a:lnTo>
                  <a:lnTo>
                    <a:pt x="51" y="119"/>
                  </a:lnTo>
                  <a:lnTo>
                    <a:pt x="51" y="120"/>
                  </a:lnTo>
                  <a:lnTo>
                    <a:pt x="51" y="124"/>
                  </a:lnTo>
                  <a:lnTo>
                    <a:pt x="51" y="125"/>
                  </a:lnTo>
                  <a:lnTo>
                    <a:pt x="53" y="125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3" y="122"/>
                  </a:lnTo>
                  <a:lnTo>
                    <a:pt x="53" y="120"/>
                  </a:lnTo>
                  <a:lnTo>
                    <a:pt x="54" y="120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9"/>
                  </a:lnTo>
                  <a:lnTo>
                    <a:pt x="55" y="129"/>
                  </a:lnTo>
                  <a:lnTo>
                    <a:pt x="54" y="129"/>
                  </a:lnTo>
                  <a:lnTo>
                    <a:pt x="55" y="129"/>
                  </a:lnTo>
                  <a:lnTo>
                    <a:pt x="54" y="130"/>
                  </a:lnTo>
                  <a:lnTo>
                    <a:pt x="54" y="131"/>
                  </a:lnTo>
                  <a:lnTo>
                    <a:pt x="54" y="132"/>
                  </a:lnTo>
                  <a:lnTo>
                    <a:pt x="53" y="132"/>
                  </a:lnTo>
                  <a:lnTo>
                    <a:pt x="54" y="132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3" y="137"/>
                  </a:lnTo>
                  <a:lnTo>
                    <a:pt x="53" y="138"/>
                  </a:lnTo>
                  <a:lnTo>
                    <a:pt x="53" y="137"/>
                  </a:lnTo>
                  <a:lnTo>
                    <a:pt x="51" y="137"/>
                  </a:lnTo>
                  <a:lnTo>
                    <a:pt x="51" y="138"/>
                  </a:lnTo>
                  <a:lnTo>
                    <a:pt x="53" y="138"/>
                  </a:lnTo>
                  <a:lnTo>
                    <a:pt x="51" y="138"/>
                  </a:lnTo>
                  <a:lnTo>
                    <a:pt x="51" y="139"/>
                  </a:lnTo>
                  <a:lnTo>
                    <a:pt x="51" y="141"/>
                  </a:lnTo>
                  <a:lnTo>
                    <a:pt x="53" y="141"/>
                  </a:lnTo>
                  <a:lnTo>
                    <a:pt x="53" y="139"/>
                  </a:lnTo>
                  <a:lnTo>
                    <a:pt x="54" y="139"/>
                  </a:lnTo>
                  <a:lnTo>
                    <a:pt x="53" y="138"/>
                  </a:lnTo>
                  <a:lnTo>
                    <a:pt x="54" y="139"/>
                  </a:lnTo>
                  <a:lnTo>
                    <a:pt x="54" y="142"/>
                  </a:lnTo>
                  <a:lnTo>
                    <a:pt x="54" y="143"/>
                  </a:lnTo>
                  <a:lnTo>
                    <a:pt x="53" y="143"/>
                  </a:lnTo>
                  <a:lnTo>
                    <a:pt x="51" y="145"/>
                  </a:lnTo>
                  <a:lnTo>
                    <a:pt x="50" y="147"/>
                  </a:lnTo>
                  <a:lnTo>
                    <a:pt x="50" y="148"/>
                  </a:lnTo>
                  <a:lnTo>
                    <a:pt x="49" y="148"/>
                  </a:lnTo>
                  <a:lnTo>
                    <a:pt x="47" y="150"/>
                  </a:lnTo>
                  <a:lnTo>
                    <a:pt x="44" y="150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1" y="153"/>
                  </a:lnTo>
                  <a:lnTo>
                    <a:pt x="38" y="153"/>
                  </a:lnTo>
                  <a:lnTo>
                    <a:pt x="36" y="154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2" y="155"/>
                  </a:lnTo>
                  <a:lnTo>
                    <a:pt x="31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1" y="155"/>
                  </a:lnTo>
                  <a:lnTo>
                    <a:pt x="30" y="156"/>
                  </a:lnTo>
                  <a:lnTo>
                    <a:pt x="28" y="157"/>
                  </a:lnTo>
                  <a:lnTo>
                    <a:pt x="26" y="159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6" y="161"/>
                  </a:lnTo>
                  <a:lnTo>
                    <a:pt x="25" y="161"/>
                  </a:lnTo>
                  <a:lnTo>
                    <a:pt x="25" y="162"/>
                  </a:lnTo>
                  <a:lnTo>
                    <a:pt x="24" y="162"/>
                  </a:lnTo>
                  <a:lnTo>
                    <a:pt x="23" y="162"/>
                  </a:lnTo>
                  <a:lnTo>
                    <a:pt x="23" y="163"/>
                  </a:lnTo>
                  <a:lnTo>
                    <a:pt x="23" y="162"/>
                  </a:lnTo>
                  <a:lnTo>
                    <a:pt x="24" y="162"/>
                  </a:lnTo>
                  <a:lnTo>
                    <a:pt x="24" y="163"/>
                  </a:lnTo>
                  <a:lnTo>
                    <a:pt x="25" y="163"/>
                  </a:lnTo>
                  <a:lnTo>
                    <a:pt x="25" y="164"/>
                  </a:lnTo>
                  <a:lnTo>
                    <a:pt x="25" y="166"/>
                  </a:lnTo>
                  <a:lnTo>
                    <a:pt x="25" y="164"/>
                  </a:lnTo>
                  <a:lnTo>
                    <a:pt x="26" y="166"/>
                  </a:lnTo>
                  <a:lnTo>
                    <a:pt x="26" y="167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28" y="166"/>
                  </a:lnTo>
                  <a:lnTo>
                    <a:pt x="28" y="169"/>
                  </a:lnTo>
                  <a:lnTo>
                    <a:pt x="28" y="170"/>
                  </a:lnTo>
                  <a:lnTo>
                    <a:pt x="28" y="172"/>
                  </a:lnTo>
                  <a:lnTo>
                    <a:pt x="28" y="173"/>
                  </a:lnTo>
                  <a:lnTo>
                    <a:pt x="26" y="173"/>
                  </a:lnTo>
                  <a:lnTo>
                    <a:pt x="24" y="173"/>
                  </a:lnTo>
                  <a:lnTo>
                    <a:pt x="23" y="173"/>
                  </a:lnTo>
                  <a:lnTo>
                    <a:pt x="22" y="173"/>
                  </a:lnTo>
                  <a:lnTo>
                    <a:pt x="20" y="173"/>
                  </a:lnTo>
                  <a:lnTo>
                    <a:pt x="19" y="173"/>
                  </a:lnTo>
                  <a:close/>
                  <a:moveTo>
                    <a:pt x="45" y="14"/>
                  </a:moveTo>
                  <a:lnTo>
                    <a:pt x="44" y="15"/>
                  </a:lnTo>
                  <a:lnTo>
                    <a:pt x="45" y="15"/>
                  </a:lnTo>
                  <a:lnTo>
                    <a:pt x="45" y="14"/>
                  </a:lnTo>
                  <a:close/>
                  <a:moveTo>
                    <a:pt x="43" y="14"/>
                  </a:moveTo>
                  <a:lnTo>
                    <a:pt x="44" y="15"/>
                  </a:lnTo>
                  <a:lnTo>
                    <a:pt x="44" y="14"/>
                  </a:lnTo>
                  <a:lnTo>
                    <a:pt x="43" y="14"/>
                  </a:lnTo>
                  <a:close/>
                  <a:moveTo>
                    <a:pt x="28" y="163"/>
                  </a:moveTo>
                  <a:lnTo>
                    <a:pt x="29" y="162"/>
                  </a:lnTo>
                  <a:lnTo>
                    <a:pt x="29" y="163"/>
                  </a:lnTo>
                  <a:lnTo>
                    <a:pt x="28" y="163"/>
                  </a:lnTo>
                  <a:close/>
                  <a:moveTo>
                    <a:pt x="53" y="114"/>
                  </a:moveTo>
                  <a:lnTo>
                    <a:pt x="54" y="114"/>
                  </a:lnTo>
                  <a:lnTo>
                    <a:pt x="54" y="116"/>
                  </a:lnTo>
                  <a:lnTo>
                    <a:pt x="53" y="118"/>
                  </a:lnTo>
                  <a:lnTo>
                    <a:pt x="53" y="117"/>
                  </a:lnTo>
                  <a:lnTo>
                    <a:pt x="53" y="116"/>
                  </a:lnTo>
                  <a:lnTo>
                    <a:pt x="53" y="114"/>
                  </a:lnTo>
                  <a:close/>
                  <a:moveTo>
                    <a:pt x="98" y="59"/>
                  </a:moveTo>
                  <a:lnTo>
                    <a:pt x="99" y="59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5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1" name="Freeform 3290">
              <a:extLst>
                <a:ext uri="{FF2B5EF4-FFF2-40B4-BE49-F238E27FC236}">
                  <a16:creationId xmlns:a16="http://schemas.microsoft.com/office/drawing/2014/main" id="{1CDB778A-25F5-4C4D-8EF0-B1137CD4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1" y="3054351"/>
              <a:ext cx="20638" cy="30163"/>
            </a:xfrm>
            <a:custGeom>
              <a:avLst/>
              <a:gdLst>
                <a:gd name="T0" fmla="*/ 12 w 13"/>
                <a:gd name="T1" fmla="*/ 2 h 19"/>
                <a:gd name="T2" fmla="*/ 12 w 13"/>
                <a:gd name="T3" fmla="*/ 3 h 19"/>
                <a:gd name="T4" fmla="*/ 13 w 13"/>
                <a:gd name="T5" fmla="*/ 3 h 19"/>
                <a:gd name="T6" fmla="*/ 13 w 13"/>
                <a:gd name="T7" fmla="*/ 4 h 19"/>
                <a:gd name="T8" fmla="*/ 12 w 13"/>
                <a:gd name="T9" fmla="*/ 6 h 19"/>
                <a:gd name="T10" fmla="*/ 12 w 13"/>
                <a:gd name="T11" fmla="*/ 7 h 19"/>
                <a:gd name="T12" fmla="*/ 13 w 13"/>
                <a:gd name="T13" fmla="*/ 8 h 19"/>
                <a:gd name="T14" fmla="*/ 13 w 13"/>
                <a:gd name="T15" fmla="*/ 9 h 19"/>
                <a:gd name="T16" fmla="*/ 13 w 13"/>
                <a:gd name="T17" fmla="*/ 13 h 19"/>
                <a:gd name="T18" fmla="*/ 12 w 13"/>
                <a:gd name="T19" fmla="*/ 13 h 19"/>
                <a:gd name="T20" fmla="*/ 12 w 13"/>
                <a:gd name="T21" fmla="*/ 14 h 19"/>
                <a:gd name="T22" fmla="*/ 12 w 13"/>
                <a:gd name="T23" fmla="*/ 15 h 19"/>
                <a:gd name="T24" fmla="*/ 12 w 13"/>
                <a:gd name="T25" fmla="*/ 16 h 19"/>
                <a:gd name="T26" fmla="*/ 12 w 13"/>
                <a:gd name="T27" fmla="*/ 18 h 19"/>
                <a:gd name="T28" fmla="*/ 12 w 13"/>
                <a:gd name="T29" fmla="*/ 19 h 19"/>
                <a:gd name="T30" fmla="*/ 11 w 13"/>
                <a:gd name="T31" fmla="*/ 19 h 19"/>
                <a:gd name="T32" fmla="*/ 10 w 13"/>
                <a:gd name="T33" fmla="*/ 19 h 19"/>
                <a:gd name="T34" fmla="*/ 8 w 13"/>
                <a:gd name="T35" fmla="*/ 19 h 19"/>
                <a:gd name="T36" fmla="*/ 7 w 13"/>
                <a:gd name="T37" fmla="*/ 19 h 19"/>
                <a:gd name="T38" fmla="*/ 7 w 13"/>
                <a:gd name="T39" fmla="*/ 18 h 19"/>
                <a:gd name="T40" fmla="*/ 6 w 13"/>
                <a:gd name="T41" fmla="*/ 18 h 19"/>
                <a:gd name="T42" fmla="*/ 5 w 13"/>
                <a:gd name="T43" fmla="*/ 18 h 19"/>
                <a:gd name="T44" fmla="*/ 5 w 13"/>
                <a:gd name="T45" fmla="*/ 16 h 19"/>
                <a:gd name="T46" fmla="*/ 4 w 13"/>
                <a:gd name="T47" fmla="*/ 16 h 19"/>
                <a:gd name="T48" fmla="*/ 2 w 13"/>
                <a:gd name="T49" fmla="*/ 15 h 19"/>
                <a:gd name="T50" fmla="*/ 2 w 13"/>
                <a:gd name="T51" fmla="*/ 14 h 19"/>
                <a:gd name="T52" fmla="*/ 2 w 13"/>
                <a:gd name="T53" fmla="*/ 13 h 19"/>
                <a:gd name="T54" fmla="*/ 1 w 13"/>
                <a:gd name="T55" fmla="*/ 13 h 19"/>
                <a:gd name="T56" fmla="*/ 1 w 13"/>
                <a:gd name="T57" fmla="*/ 12 h 19"/>
                <a:gd name="T58" fmla="*/ 1 w 13"/>
                <a:gd name="T59" fmla="*/ 13 h 19"/>
                <a:gd name="T60" fmla="*/ 0 w 13"/>
                <a:gd name="T61" fmla="*/ 12 h 19"/>
                <a:gd name="T62" fmla="*/ 0 w 13"/>
                <a:gd name="T63" fmla="*/ 9 h 19"/>
                <a:gd name="T64" fmla="*/ 0 w 13"/>
                <a:gd name="T65" fmla="*/ 8 h 19"/>
                <a:gd name="T66" fmla="*/ 1 w 13"/>
                <a:gd name="T67" fmla="*/ 8 h 19"/>
                <a:gd name="T68" fmla="*/ 1 w 13"/>
                <a:gd name="T69" fmla="*/ 7 h 19"/>
                <a:gd name="T70" fmla="*/ 2 w 13"/>
                <a:gd name="T71" fmla="*/ 6 h 19"/>
                <a:gd name="T72" fmla="*/ 4 w 13"/>
                <a:gd name="T73" fmla="*/ 4 h 19"/>
                <a:gd name="T74" fmla="*/ 4 w 13"/>
                <a:gd name="T75" fmla="*/ 3 h 19"/>
                <a:gd name="T76" fmla="*/ 4 w 13"/>
                <a:gd name="T77" fmla="*/ 2 h 19"/>
                <a:gd name="T78" fmla="*/ 5 w 13"/>
                <a:gd name="T79" fmla="*/ 1 h 19"/>
                <a:gd name="T80" fmla="*/ 6 w 13"/>
                <a:gd name="T81" fmla="*/ 0 h 19"/>
                <a:gd name="T82" fmla="*/ 7 w 13"/>
                <a:gd name="T83" fmla="*/ 0 h 19"/>
                <a:gd name="T84" fmla="*/ 7 w 13"/>
                <a:gd name="T85" fmla="*/ 1 h 19"/>
                <a:gd name="T86" fmla="*/ 8 w 13"/>
                <a:gd name="T87" fmla="*/ 1 h 19"/>
                <a:gd name="T88" fmla="*/ 10 w 13"/>
                <a:gd name="T89" fmla="*/ 2 h 19"/>
                <a:gd name="T90" fmla="*/ 11 w 13"/>
                <a:gd name="T91" fmla="*/ 3 h 19"/>
                <a:gd name="T92" fmla="*/ 12 w 13"/>
                <a:gd name="T9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19">
                  <a:moveTo>
                    <a:pt x="12" y="2"/>
                  </a:move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2" name="Freeform 3291">
              <a:extLst>
                <a:ext uri="{FF2B5EF4-FFF2-40B4-BE49-F238E27FC236}">
                  <a16:creationId xmlns:a16="http://schemas.microsoft.com/office/drawing/2014/main" id="{B6EC328D-DBF3-0133-0D5D-3B17CC24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2668588"/>
              <a:ext cx="30163" cy="34925"/>
            </a:xfrm>
            <a:custGeom>
              <a:avLst/>
              <a:gdLst>
                <a:gd name="T0" fmla="*/ 16 w 19"/>
                <a:gd name="T1" fmla="*/ 3 h 22"/>
                <a:gd name="T2" fmla="*/ 14 w 19"/>
                <a:gd name="T3" fmla="*/ 4 h 22"/>
                <a:gd name="T4" fmla="*/ 16 w 19"/>
                <a:gd name="T5" fmla="*/ 5 h 22"/>
                <a:gd name="T6" fmla="*/ 14 w 19"/>
                <a:gd name="T7" fmla="*/ 6 h 22"/>
                <a:gd name="T8" fmla="*/ 16 w 19"/>
                <a:gd name="T9" fmla="*/ 8 h 22"/>
                <a:gd name="T10" fmla="*/ 17 w 19"/>
                <a:gd name="T11" fmla="*/ 8 h 22"/>
                <a:gd name="T12" fmla="*/ 19 w 19"/>
                <a:gd name="T13" fmla="*/ 8 h 22"/>
                <a:gd name="T14" fmla="*/ 18 w 19"/>
                <a:gd name="T15" fmla="*/ 8 h 22"/>
                <a:gd name="T16" fmla="*/ 19 w 19"/>
                <a:gd name="T17" fmla="*/ 9 h 22"/>
                <a:gd name="T18" fmla="*/ 18 w 19"/>
                <a:gd name="T19" fmla="*/ 10 h 22"/>
                <a:gd name="T20" fmla="*/ 17 w 19"/>
                <a:gd name="T21" fmla="*/ 11 h 22"/>
                <a:gd name="T22" fmla="*/ 16 w 19"/>
                <a:gd name="T23" fmla="*/ 12 h 22"/>
                <a:gd name="T24" fmla="*/ 14 w 19"/>
                <a:gd name="T25" fmla="*/ 14 h 22"/>
                <a:gd name="T26" fmla="*/ 13 w 19"/>
                <a:gd name="T27" fmla="*/ 15 h 22"/>
                <a:gd name="T28" fmla="*/ 12 w 19"/>
                <a:gd name="T29" fmla="*/ 16 h 22"/>
                <a:gd name="T30" fmla="*/ 12 w 19"/>
                <a:gd name="T31" fmla="*/ 18 h 22"/>
                <a:gd name="T32" fmla="*/ 11 w 19"/>
                <a:gd name="T33" fmla="*/ 20 h 22"/>
                <a:gd name="T34" fmla="*/ 10 w 19"/>
                <a:gd name="T35" fmla="*/ 21 h 22"/>
                <a:gd name="T36" fmla="*/ 7 w 19"/>
                <a:gd name="T37" fmla="*/ 21 h 22"/>
                <a:gd name="T38" fmla="*/ 6 w 19"/>
                <a:gd name="T39" fmla="*/ 22 h 22"/>
                <a:gd name="T40" fmla="*/ 4 w 19"/>
                <a:gd name="T41" fmla="*/ 20 h 22"/>
                <a:gd name="T42" fmla="*/ 3 w 19"/>
                <a:gd name="T43" fmla="*/ 17 h 22"/>
                <a:gd name="T44" fmla="*/ 3 w 19"/>
                <a:gd name="T45" fmla="*/ 15 h 22"/>
                <a:gd name="T46" fmla="*/ 3 w 19"/>
                <a:gd name="T47" fmla="*/ 12 h 22"/>
                <a:gd name="T48" fmla="*/ 3 w 19"/>
                <a:gd name="T49" fmla="*/ 9 h 22"/>
                <a:gd name="T50" fmla="*/ 3 w 19"/>
                <a:gd name="T51" fmla="*/ 8 h 22"/>
                <a:gd name="T52" fmla="*/ 0 w 19"/>
                <a:gd name="T53" fmla="*/ 6 h 22"/>
                <a:gd name="T54" fmla="*/ 0 w 19"/>
                <a:gd name="T55" fmla="*/ 4 h 22"/>
                <a:gd name="T56" fmla="*/ 3 w 19"/>
                <a:gd name="T57" fmla="*/ 4 h 22"/>
                <a:gd name="T58" fmla="*/ 4 w 19"/>
                <a:gd name="T59" fmla="*/ 5 h 22"/>
                <a:gd name="T60" fmla="*/ 4 w 19"/>
                <a:gd name="T61" fmla="*/ 5 h 22"/>
                <a:gd name="T62" fmla="*/ 6 w 19"/>
                <a:gd name="T63" fmla="*/ 6 h 22"/>
                <a:gd name="T64" fmla="*/ 7 w 19"/>
                <a:gd name="T65" fmla="*/ 5 h 22"/>
                <a:gd name="T66" fmla="*/ 7 w 19"/>
                <a:gd name="T67" fmla="*/ 5 h 22"/>
                <a:gd name="T68" fmla="*/ 10 w 19"/>
                <a:gd name="T69" fmla="*/ 5 h 22"/>
                <a:gd name="T70" fmla="*/ 10 w 19"/>
                <a:gd name="T71" fmla="*/ 3 h 22"/>
                <a:gd name="T72" fmla="*/ 10 w 19"/>
                <a:gd name="T73" fmla="*/ 0 h 22"/>
                <a:gd name="T74" fmla="*/ 11 w 19"/>
                <a:gd name="T75" fmla="*/ 2 h 22"/>
                <a:gd name="T76" fmla="*/ 12 w 19"/>
                <a:gd name="T77" fmla="*/ 0 h 22"/>
                <a:gd name="T78" fmla="*/ 13 w 19"/>
                <a:gd name="T79" fmla="*/ 0 h 22"/>
                <a:gd name="T80" fmla="*/ 16 w 19"/>
                <a:gd name="T8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22">
                  <a:moveTo>
                    <a:pt x="16" y="2"/>
                  </a:moveTo>
                  <a:lnTo>
                    <a:pt x="16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3" name="Freeform 3292">
              <a:extLst>
                <a:ext uri="{FF2B5EF4-FFF2-40B4-BE49-F238E27FC236}">
                  <a16:creationId xmlns:a16="http://schemas.microsoft.com/office/drawing/2014/main" id="{E32A1C28-BE71-544A-39F7-7A148C2B9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1" y="2647951"/>
              <a:ext cx="33338" cy="30163"/>
            </a:xfrm>
            <a:custGeom>
              <a:avLst/>
              <a:gdLst>
                <a:gd name="T0" fmla="*/ 1 w 21"/>
                <a:gd name="T1" fmla="*/ 17 h 19"/>
                <a:gd name="T2" fmla="*/ 0 w 21"/>
                <a:gd name="T3" fmla="*/ 16 h 19"/>
                <a:gd name="T4" fmla="*/ 1 w 21"/>
                <a:gd name="T5" fmla="*/ 15 h 19"/>
                <a:gd name="T6" fmla="*/ 1 w 21"/>
                <a:gd name="T7" fmla="*/ 15 h 19"/>
                <a:gd name="T8" fmla="*/ 2 w 21"/>
                <a:gd name="T9" fmla="*/ 13 h 19"/>
                <a:gd name="T10" fmla="*/ 3 w 21"/>
                <a:gd name="T11" fmla="*/ 12 h 19"/>
                <a:gd name="T12" fmla="*/ 3 w 21"/>
                <a:gd name="T13" fmla="*/ 10 h 19"/>
                <a:gd name="T14" fmla="*/ 3 w 21"/>
                <a:gd name="T15" fmla="*/ 7 h 19"/>
                <a:gd name="T16" fmla="*/ 5 w 21"/>
                <a:gd name="T17" fmla="*/ 6 h 19"/>
                <a:gd name="T18" fmla="*/ 7 w 21"/>
                <a:gd name="T19" fmla="*/ 5 h 19"/>
                <a:gd name="T20" fmla="*/ 8 w 21"/>
                <a:gd name="T21" fmla="*/ 4 h 19"/>
                <a:gd name="T22" fmla="*/ 11 w 21"/>
                <a:gd name="T23" fmla="*/ 4 h 19"/>
                <a:gd name="T24" fmla="*/ 12 w 21"/>
                <a:gd name="T25" fmla="*/ 5 h 19"/>
                <a:gd name="T26" fmla="*/ 14 w 21"/>
                <a:gd name="T27" fmla="*/ 4 h 19"/>
                <a:gd name="T28" fmla="*/ 15 w 21"/>
                <a:gd name="T29" fmla="*/ 3 h 19"/>
                <a:gd name="T30" fmla="*/ 15 w 21"/>
                <a:gd name="T31" fmla="*/ 0 h 19"/>
                <a:gd name="T32" fmla="*/ 18 w 21"/>
                <a:gd name="T33" fmla="*/ 0 h 19"/>
                <a:gd name="T34" fmla="*/ 18 w 21"/>
                <a:gd name="T35" fmla="*/ 2 h 19"/>
                <a:gd name="T36" fmla="*/ 18 w 21"/>
                <a:gd name="T37" fmla="*/ 4 h 19"/>
                <a:gd name="T38" fmla="*/ 20 w 21"/>
                <a:gd name="T39" fmla="*/ 4 h 19"/>
                <a:gd name="T40" fmla="*/ 20 w 21"/>
                <a:gd name="T41" fmla="*/ 6 h 19"/>
                <a:gd name="T42" fmla="*/ 21 w 21"/>
                <a:gd name="T43" fmla="*/ 7 h 19"/>
                <a:gd name="T44" fmla="*/ 21 w 21"/>
                <a:gd name="T45" fmla="*/ 10 h 19"/>
                <a:gd name="T46" fmla="*/ 21 w 21"/>
                <a:gd name="T47" fmla="*/ 10 h 19"/>
                <a:gd name="T48" fmla="*/ 21 w 21"/>
                <a:gd name="T49" fmla="*/ 12 h 19"/>
                <a:gd name="T50" fmla="*/ 21 w 21"/>
                <a:gd name="T51" fmla="*/ 15 h 19"/>
                <a:gd name="T52" fmla="*/ 19 w 21"/>
                <a:gd name="T53" fmla="*/ 15 h 19"/>
                <a:gd name="T54" fmla="*/ 16 w 21"/>
                <a:gd name="T55" fmla="*/ 13 h 19"/>
                <a:gd name="T56" fmla="*/ 15 w 21"/>
                <a:gd name="T57" fmla="*/ 15 h 19"/>
                <a:gd name="T58" fmla="*/ 14 w 21"/>
                <a:gd name="T59" fmla="*/ 15 h 19"/>
                <a:gd name="T60" fmla="*/ 13 w 21"/>
                <a:gd name="T61" fmla="*/ 13 h 19"/>
                <a:gd name="T62" fmla="*/ 12 w 21"/>
                <a:gd name="T63" fmla="*/ 15 h 19"/>
                <a:gd name="T64" fmla="*/ 12 w 21"/>
                <a:gd name="T65" fmla="*/ 17 h 19"/>
                <a:gd name="T66" fmla="*/ 11 w 21"/>
                <a:gd name="T67" fmla="*/ 18 h 19"/>
                <a:gd name="T68" fmla="*/ 9 w 21"/>
                <a:gd name="T69" fmla="*/ 19 h 19"/>
                <a:gd name="T70" fmla="*/ 8 w 21"/>
                <a:gd name="T71" fmla="*/ 18 h 19"/>
                <a:gd name="T72" fmla="*/ 7 w 21"/>
                <a:gd name="T73" fmla="*/ 19 h 19"/>
                <a:gd name="T74" fmla="*/ 6 w 21"/>
                <a:gd name="T75" fmla="*/ 19 h 19"/>
                <a:gd name="T76" fmla="*/ 5 w 21"/>
                <a:gd name="T77" fmla="*/ 18 h 19"/>
                <a:gd name="T78" fmla="*/ 3 w 21"/>
                <a:gd name="T79" fmla="*/ 17 h 19"/>
                <a:gd name="T80" fmla="*/ 2 w 21"/>
                <a:gd name="T8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9">
                  <a:moveTo>
                    <a:pt x="2" y="18"/>
                  </a:moveTo>
                  <a:lnTo>
                    <a:pt x="1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4" name="Freeform 3293">
              <a:extLst>
                <a:ext uri="{FF2B5EF4-FFF2-40B4-BE49-F238E27FC236}">
                  <a16:creationId xmlns:a16="http://schemas.microsoft.com/office/drawing/2014/main" id="{80017AF8-BA08-94B0-CBF9-D5828669A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601" y="2159001"/>
              <a:ext cx="142875" cy="317500"/>
            </a:xfrm>
            <a:custGeom>
              <a:avLst/>
              <a:gdLst>
                <a:gd name="T0" fmla="*/ 10 w 90"/>
                <a:gd name="T1" fmla="*/ 67 h 200"/>
                <a:gd name="T2" fmla="*/ 12 w 90"/>
                <a:gd name="T3" fmla="*/ 51 h 200"/>
                <a:gd name="T4" fmla="*/ 23 w 90"/>
                <a:gd name="T5" fmla="*/ 45 h 200"/>
                <a:gd name="T6" fmla="*/ 29 w 90"/>
                <a:gd name="T7" fmla="*/ 30 h 200"/>
                <a:gd name="T8" fmla="*/ 38 w 90"/>
                <a:gd name="T9" fmla="*/ 17 h 200"/>
                <a:gd name="T10" fmla="*/ 49 w 90"/>
                <a:gd name="T11" fmla="*/ 14 h 200"/>
                <a:gd name="T12" fmla="*/ 56 w 90"/>
                <a:gd name="T13" fmla="*/ 2 h 200"/>
                <a:gd name="T14" fmla="*/ 63 w 90"/>
                <a:gd name="T15" fmla="*/ 12 h 200"/>
                <a:gd name="T16" fmla="*/ 66 w 90"/>
                <a:gd name="T17" fmla="*/ 26 h 200"/>
                <a:gd name="T18" fmla="*/ 60 w 90"/>
                <a:gd name="T19" fmla="*/ 34 h 200"/>
                <a:gd name="T20" fmla="*/ 53 w 90"/>
                <a:gd name="T21" fmla="*/ 43 h 200"/>
                <a:gd name="T22" fmla="*/ 59 w 90"/>
                <a:gd name="T23" fmla="*/ 51 h 200"/>
                <a:gd name="T24" fmla="*/ 66 w 90"/>
                <a:gd name="T25" fmla="*/ 54 h 200"/>
                <a:gd name="T26" fmla="*/ 74 w 90"/>
                <a:gd name="T27" fmla="*/ 64 h 200"/>
                <a:gd name="T28" fmla="*/ 80 w 90"/>
                <a:gd name="T29" fmla="*/ 72 h 200"/>
                <a:gd name="T30" fmla="*/ 87 w 90"/>
                <a:gd name="T31" fmla="*/ 77 h 200"/>
                <a:gd name="T32" fmla="*/ 82 w 90"/>
                <a:gd name="T33" fmla="*/ 86 h 200"/>
                <a:gd name="T34" fmla="*/ 72 w 90"/>
                <a:gd name="T35" fmla="*/ 95 h 200"/>
                <a:gd name="T36" fmla="*/ 59 w 90"/>
                <a:gd name="T37" fmla="*/ 100 h 200"/>
                <a:gd name="T38" fmla="*/ 53 w 90"/>
                <a:gd name="T39" fmla="*/ 110 h 200"/>
                <a:gd name="T40" fmla="*/ 62 w 90"/>
                <a:gd name="T41" fmla="*/ 125 h 200"/>
                <a:gd name="T42" fmla="*/ 68 w 90"/>
                <a:gd name="T43" fmla="*/ 135 h 200"/>
                <a:gd name="T44" fmla="*/ 60 w 90"/>
                <a:gd name="T45" fmla="*/ 146 h 200"/>
                <a:gd name="T46" fmla="*/ 70 w 90"/>
                <a:gd name="T47" fmla="*/ 159 h 200"/>
                <a:gd name="T48" fmla="*/ 74 w 90"/>
                <a:gd name="T49" fmla="*/ 176 h 200"/>
                <a:gd name="T50" fmla="*/ 69 w 90"/>
                <a:gd name="T51" fmla="*/ 188 h 200"/>
                <a:gd name="T52" fmla="*/ 64 w 90"/>
                <a:gd name="T53" fmla="*/ 191 h 200"/>
                <a:gd name="T54" fmla="*/ 68 w 90"/>
                <a:gd name="T55" fmla="*/ 181 h 200"/>
                <a:gd name="T56" fmla="*/ 66 w 90"/>
                <a:gd name="T57" fmla="*/ 176 h 200"/>
                <a:gd name="T58" fmla="*/ 65 w 90"/>
                <a:gd name="T59" fmla="*/ 165 h 200"/>
                <a:gd name="T60" fmla="*/ 60 w 90"/>
                <a:gd name="T61" fmla="*/ 160 h 200"/>
                <a:gd name="T62" fmla="*/ 59 w 90"/>
                <a:gd name="T63" fmla="*/ 153 h 200"/>
                <a:gd name="T64" fmla="*/ 56 w 90"/>
                <a:gd name="T65" fmla="*/ 142 h 200"/>
                <a:gd name="T66" fmla="*/ 51 w 90"/>
                <a:gd name="T67" fmla="*/ 129 h 200"/>
                <a:gd name="T68" fmla="*/ 47 w 90"/>
                <a:gd name="T69" fmla="*/ 125 h 200"/>
                <a:gd name="T70" fmla="*/ 41 w 90"/>
                <a:gd name="T71" fmla="*/ 129 h 200"/>
                <a:gd name="T72" fmla="*/ 37 w 90"/>
                <a:gd name="T73" fmla="*/ 134 h 200"/>
                <a:gd name="T74" fmla="*/ 31 w 90"/>
                <a:gd name="T75" fmla="*/ 139 h 200"/>
                <a:gd name="T76" fmla="*/ 28 w 90"/>
                <a:gd name="T77" fmla="*/ 134 h 200"/>
                <a:gd name="T78" fmla="*/ 25 w 90"/>
                <a:gd name="T79" fmla="*/ 134 h 200"/>
                <a:gd name="T80" fmla="*/ 22 w 90"/>
                <a:gd name="T81" fmla="*/ 133 h 200"/>
                <a:gd name="T82" fmla="*/ 23 w 90"/>
                <a:gd name="T83" fmla="*/ 120 h 200"/>
                <a:gd name="T84" fmla="*/ 21 w 90"/>
                <a:gd name="T85" fmla="*/ 108 h 200"/>
                <a:gd name="T86" fmla="*/ 16 w 90"/>
                <a:gd name="T87" fmla="*/ 104 h 200"/>
                <a:gd name="T88" fmla="*/ 16 w 90"/>
                <a:gd name="T89" fmla="*/ 98 h 200"/>
                <a:gd name="T90" fmla="*/ 13 w 90"/>
                <a:gd name="T91" fmla="*/ 94 h 200"/>
                <a:gd name="T92" fmla="*/ 10 w 90"/>
                <a:gd name="T93" fmla="*/ 94 h 200"/>
                <a:gd name="T94" fmla="*/ 7 w 90"/>
                <a:gd name="T95" fmla="*/ 92 h 200"/>
                <a:gd name="T96" fmla="*/ 2 w 90"/>
                <a:gd name="T97" fmla="*/ 85 h 200"/>
                <a:gd name="T98" fmla="*/ 4 w 90"/>
                <a:gd name="T99" fmla="*/ 73 h 200"/>
                <a:gd name="T100" fmla="*/ 60 w 90"/>
                <a:gd name="T101" fmla="*/ 196 h 200"/>
                <a:gd name="T102" fmla="*/ 62 w 90"/>
                <a:gd name="T103" fmla="*/ 189 h 200"/>
                <a:gd name="T104" fmla="*/ 60 w 90"/>
                <a:gd name="T105" fmla="*/ 183 h 200"/>
                <a:gd name="T106" fmla="*/ 59 w 90"/>
                <a:gd name="T107" fmla="*/ 182 h 200"/>
                <a:gd name="T108" fmla="*/ 60 w 90"/>
                <a:gd name="T109" fmla="*/ 177 h 200"/>
                <a:gd name="T110" fmla="*/ 57 w 90"/>
                <a:gd name="T111" fmla="*/ 171 h 200"/>
                <a:gd name="T112" fmla="*/ 62 w 90"/>
                <a:gd name="T113" fmla="*/ 165 h 200"/>
                <a:gd name="T114" fmla="*/ 23 w 90"/>
                <a:gd name="T115" fmla="*/ 136 h 200"/>
                <a:gd name="T116" fmla="*/ 14 w 90"/>
                <a:gd name="T117" fmla="*/ 107 h 200"/>
                <a:gd name="T118" fmla="*/ 14 w 90"/>
                <a:gd name="T119" fmla="*/ 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" h="200">
                  <a:moveTo>
                    <a:pt x="4" y="73"/>
                  </a:moveTo>
                  <a:lnTo>
                    <a:pt x="4" y="72"/>
                  </a:lnTo>
                  <a:lnTo>
                    <a:pt x="6" y="72"/>
                  </a:lnTo>
                  <a:lnTo>
                    <a:pt x="6" y="71"/>
                  </a:lnTo>
                  <a:lnTo>
                    <a:pt x="7" y="72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9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9" y="66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3" y="51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0" y="53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5" y="36"/>
                  </a:lnTo>
                  <a:lnTo>
                    <a:pt x="26" y="35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28" y="31"/>
                  </a:lnTo>
                  <a:lnTo>
                    <a:pt x="28" y="30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9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1" y="22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4" y="20"/>
                  </a:lnTo>
                  <a:lnTo>
                    <a:pt x="35" y="20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6"/>
                  </a:lnTo>
                  <a:lnTo>
                    <a:pt x="40" y="15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9" y="16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0" y="1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2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9"/>
                  </a:lnTo>
                  <a:lnTo>
                    <a:pt x="52" y="8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6" y="15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4"/>
                  </a:lnTo>
                  <a:lnTo>
                    <a:pt x="66" y="26"/>
                  </a:lnTo>
                  <a:lnTo>
                    <a:pt x="65" y="26"/>
                  </a:lnTo>
                  <a:lnTo>
                    <a:pt x="65" y="27"/>
                  </a:lnTo>
                  <a:lnTo>
                    <a:pt x="66" y="28"/>
                  </a:lnTo>
                  <a:lnTo>
                    <a:pt x="65" y="28"/>
                  </a:lnTo>
                  <a:lnTo>
                    <a:pt x="64" y="28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6" y="31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4" y="33"/>
                  </a:lnTo>
                  <a:lnTo>
                    <a:pt x="63" y="33"/>
                  </a:lnTo>
                  <a:lnTo>
                    <a:pt x="63" y="34"/>
                  </a:lnTo>
                  <a:lnTo>
                    <a:pt x="62" y="35"/>
                  </a:lnTo>
                  <a:lnTo>
                    <a:pt x="62" y="34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9" y="36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58" y="37"/>
                  </a:lnTo>
                  <a:lnTo>
                    <a:pt x="58" y="39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2"/>
                  </a:lnTo>
                  <a:lnTo>
                    <a:pt x="57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3" y="42"/>
                  </a:lnTo>
                  <a:lnTo>
                    <a:pt x="53" y="43"/>
                  </a:lnTo>
                  <a:lnTo>
                    <a:pt x="53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7"/>
                  </a:lnTo>
                  <a:lnTo>
                    <a:pt x="56" y="47"/>
                  </a:lnTo>
                  <a:lnTo>
                    <a:pt x="54" y="47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6" y="49"/>
                  </a:lnTo>
                  <a:lnTo>
                    <a:pt x="53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7" y="51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60" y="49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4" y="49"/>
                  </a:lnTo>
                  <a:lnTo>
                    <a:pt x="64" y="51"/>
                  </a:lnTo>
                  <a:lnTo>
                    <a:pt x="65" y="51"/>
                  </a:lnTo>
                  <a:lnTo>
                    <a:pt x="66" y="51"/>
                  </a:lnTo>
                  <a:lnTo>
                    <a:pt x="66" y="49"/>
                  </a:lnTo>
                  <a:lnTo>
                    <a:pt x="68" y="49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6" y="52"/>
                  </a:lnTo>
                  <a:lnTo>
                    <a:pt x="65" y="52"/>
                  </a:lnTo>
                  <a:lnTo>
                    <a:pt x="65" y="53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8" y="58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68" y="60"/>
                  </a:lnTo>
                  <a:lnTo>
                    <a:pt x="69" y="61"/>
                  </a:lnTo>
                  <a:lnTo>
                    <a:pt x="70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2" y="61"/>
                  </a:lnTo>
                  <a:lnTo>
                    <a:pt x="74" y="61"/>
                  </a:lnTo>
                  <a:lnTo>
                    <a:pt x="74" y="63"/>
                  </a:lnTo>
                  <a:lnTo>
                    <a:pt x="75" y="63"/>
                  </a:lnTo>
                  <a:lnTo>
                    <a:pt x="75" y="64"/>
                  </a:lnTo>
                  <a:lnTo>
                    <a:pt x="74" y="64"/>
                  </a:lnTo>
                  <a:lnTo>
                    <a:pt x="74" y="65"/>
                  </a:lnTo>
                  <a:lnTo>
                    <a:pt x="72" y="65"/>
                  </a:lnTo>
                  <a:lnTo>
                    <a:pt x="72" y="66"/>
                  </a:lnTo>
                  <a:lnTo>
                    <a:pt x="72" y="67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1"/>
                  </a:lnTo>
                  <a:lnTo>
                    <a:pt x="75" y="72"/>
                  </a:lnTo>
                  <a:lnTo>
                    <a:pt x="76" y="72"/>
                  </a:lnTo>
                  <a:lnTo>
                    <a:pt x="77" y="72"/>
                  </a:lnTo>
                  <a:lnTo>
                    <a:pt x="78" y="72"/>
                  </a:lnTo>
                  <a:lnTo>
                    <a:pt x="80" y="72"/>
                  </a:lnTo>
                  <a:lnTo>
                    <a:pt x="78" y="72"/>
                  </a:lnTo>
                  <a:lnTo>
                    <a:pt x="80" y="73"/>
                  </a:lnTo>
                  <a:lnTo>
                    <a:pt x="78" y="74"/>
                  </a:lnTo>
                  <a:lnTo>
                    <a:pt x="80" y="76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80" y="78"/>
                  </a:lnTo>
                  <a:lnTo>
                    <a:pt x="80" y="79"/>
                  </a:lnTo>
                  <a:lnTo>
                    <a:pt x="81" y="79"/>
                  </a:lnTo>
                  <a:lnTo>
                    <a:pt x="81" y="78"/>
                  </a:lnTo>
                  <a:lnTo>
                    <a:pt x="82" y="78"/>
                  </a:lnTo>
                  <a:lnTo>
                    <a:pt x="83" y="78"/>
                  </a:lnTo>
                  <a:lnTo>
                    <a:pt x="83" y="79"/>
                  </a:lnTo>
                  <a:lnTo>
                    <a:pt x="84" y="79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8" y="77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8" y="80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5" y="82"/>
                  </a:lnTo>
                  <a:lnTo>
                    <a:pt x="85" y="83"/>
                  </a:lnTo>
                  <a:lnTo>
                    <a:pt x="84" y="84"/>
                  </a:lnTo>
                  <a:lnTo>
                    <a:pt x="84" y="85"/>
                  </a:lnTo>
                  <a:lnTo>
                    <a:pt x="85" y="85"/>
                  </a:lnTo>
                  <a:lnTo>
                    <a:pt x="84" y="85"/>
                  </a:lnTo>
                  <a:lnTo>
                    <a:pt x="84" y="86"/>
                  </a:lnTo>
                  <a:lnTo>
                    <a:pt x="83" y="86"/>
                  </a:lnTo>
                  <a:lnTo>
                    <a:pt x="82" y="86"/>
                  </a:lnTo>
                  <a:lnTo>
                    <a:pt x="81" y="86"/>
                  </a:lnTo>
                  <a:lnTo>
                    <a:pt x="81" y="88"/>
                  </a:lnTo>
                  <a:lnTo>
                    <a:pt x="81" y="89"/>
                  </a:lnTo>
                  <a:lnTo>
                    <a:pt x="80" y="89"/>
                  </a:lnTo>
                  <a:lnTo>
                    <a:pt x="80" y="90"/>
                  </a:lnTo>
                  <a:lnTo>
                    <a:pt x="80" y="91"/>
                  </a:lnTo>
                  <a:lnTo>
                    <a:pt x="80" y="91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1"/>
                  </a:lnTo>
                  <a:lnTo>
                    <a:pt x="77" y="91"/>
                  </a:lnTo>
                  <a:lnTo>
                    <a:pt x="76" y="91"/>
                  </a:lnTo>
                  <a:lnTo>
                    <a:pt x="75" y="91"/>
                  </a:lnTo>
                  <a:lnTo>
                    <a:pt x="74" y="91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4" y="94"/>
                  </a:lnTo>
                  <a:lnTo>
                    <a:pt x="72" y="95"/>
                  </a:lnTo>
                  <a:lnTo>
                    <a:pt x="71" y="94"/>
                  </a:lnTo>
                  <a:lnTo>
                    <a:pt x="70" y="94"/>
                  </a:lnTo>
                  <a:lnTo>
                    <a:pt x="70" y="95"/>
                  </a:lnTo>
                  <a:lnTo>
                    <a:pt x="69" y="95"/>
                  </a:lnTo>
                  <a:lnTo>
                    <a:pt x="69" y="96"/>
                  </a:lnTo>
                  <a:lnTo>
                    <a:pt x="69" y="97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6" y="97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3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9" y="97"/>
                  </a:lnTo>
                  <a:lnTo>
                    <a:pt x="59" y="98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7" y="100"/>
                  </a:lnTo>
                  <a:lnTo>
                    <a:pt x="57" y="100"/>
                  </a:lnTo>
                  <a:lnTo>
                    <a:pt x="56" y="101"/>
                  </a:lnTo>
                  <a:lnTo>
                    <a:pt x="57" y="101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7" y="102"/>
                  </a:lnTo>
                  <a:lnTo>
                    <a:pt x="57" y="103"/>
                  </a:lnTo>
                  <a:lnTo>
                    <a:pt x="57" y="104"/>
                  </a:lnTo>
                  <a:lnTo>
                    <a:pt x="56" y="104"/>
                  </a:lnTo>
                  <a:lnTo>
                    <a:pt x="56" y="105"/>
                  </a:lnTo>
                  <a:lnTo>
                    <a:pt x="56" y="107"/>
                  </a:lnTo>
                  <a:lnTo>
                    <a:pt x="56" y="108"/>
                  </a:lnTo>
                  <a:lnTo>
                    <a:pt x="56" y="109"/>
                  </a:lnTo>
                  <a:lnTo>
                    <a:pt x="56" y="110"/>
                  </a:lnTo>
                  <a:lnTo>
                    <a:pt x="54" y="110"/>
                  </a:lnTo>
                  <a:lnTo>
                    <a:pt x="53" y="110"/>
                  </a:lnTo>
                  <a:lnTo>
                    <a:pt x="52" y="110"/>
                  </a:lnTo>
                  <a:lnTo>
                    <a:pt x="52" y="111"/>
                  </a:lnTo>
                  <a:lnTo>
                    <a:pt x="53" y="111"/>
                  </a:lnTo>
                  <a:lnTo>
                    <a:pt x="53" y="113"/>
                  </a:lnTo>
                  <a:lnTo>
                    <a:pt x="54" y="113"/>
                  </a:lnTo>
                  <a:lnTo>
                    <a:pt x="54" y="114"/>
                  </a:lnTo>
                  <a:lnTo>
                    <a:pt x="56" y="114"/>
                  </a:lnTo>
                  <a:lnTo>
                    <a:pt x="56" y="115"/>
                  </a:lnTo>
                  <a:lnTo>
                    <a:pt x="56" y="116"/>
                  </a:lnTo>
                  <a:lnTo>
                    <a:pt x="56" y="117"/>
                  </a:lnTo>
                  <a:lnTo>
                    <a:pt x="56" y="119"/>
                  </a:lnTo>
                  <a:lnTo>
                    <a:pt x="57" y="120"/>
                  </a:lnTo>
                  <a:lnTo>
                    <a:pt x="58" y="121"/>
                  </a:lnTo>
                  <a:lnTo>
                    <a:pt x="59" y="121"/>
                  </a:lnTo>
                  <a:lnTo>
                    <a:pt x="59" y="122"/>
                  </a:lnTo>
                  <a:lnTo>
                    <a:pt x="59" y="123"/>
                  </a:lnTo>
                  <a:lnTo>
                    <a:pt x="60" y="125"/>
                  </a:lnTo>
                  <a:lnTo>
                    <a:pt x="62" y="125"/>
                  </a:lnTo>
                  <a:lnTo>
                    <a:pt x="62" y="126"/>
                  </a:lnTo>
                  <a:lnTo>
                    <a:pt x="63" y="126"/>
                  </a:lnTo>
                  <a:lnTo>
                    <a:pt x="63" y="127"/>
                  </a:lnTo>
                  <a:lnTo>
                    <a:pt x="64" y="127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64" y="129"/>
                  </a:lnTo>
                  <a:lnTo>
                    <a:pt x="65" y="131"/>
                  </a:lnTo>
                  <a:lnTo>
                    <a:pt x="64" y="131"/>
                  </a:lnTo>
                  <a:lnTo>
                    <a:pt x="65" y="131"/>
                  </a:lnTo>
                  <a:lnTo>
                    <a:pt x="65" y="132"/>
                  </a:lnTo>
                  <a:lnTo>
                    <a:pt x="65" y="133"/>
                  </a:lnTo>
                  <a:lnTo>
                    <a:pt x="66" y="133"/>
                  </a:lnTo>
                  <a:lnTo>
                    <a:pt x="66" y="132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8" y="134"/>
                  </a:lnTo>
                  <a:lnTo>
                    <a:pt x="68" y="135"/>
                  </a:lnTo>
                  <a:lnTo>
                    <a:pt x="66" y="135"/>
                  </a:lnTo>
                  <a:lnTo>
                    <a:pt x="65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9"/>
                  </a:lnTo>
                  <a:lnTo>
                    <a:pt x="64" y="140"/>
                  </a:lnTo>
                  <a:lnTo>
                    <a:pt x="65" y="142"/>
                  </a:lnTo>
                  <a:lnTo>
                    <a:pt x="64" y="144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2" y="144"/>
                  </a:lnTo>
                  <a:lnTo>
                    <a:pt x="62" y="145"/>
                  </a:lnTo>
                  <a:lnTo>
                    <a:pt x="60" y="145"/>
                  </a:lnTo>
                  <a:lnTo>
                    <a:pt x="60" y="146"/>
                  </a:lnTo>
                  <a:lnTo>
                    <a:pt x="60" y="147"/>
                  </a:lnTo>
                  <a:lnTo>
                    <a:pt x="60" y="148"/>
                  </a:lnTo>
                  <a:lnTo>
                    <a:pt x="62" y="148"/>
                  </a:lnTo>
                  <a:lnTo>
                    <a:pt x="62" y="150"/>
                  </a:lnTo>
                  <a:lnTo>
                    <a:pt x="63" y="151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4"/>
                  </a:lnTo>
                  <a:lnTo>
                    <a:pt x="65" y="154"/>
                  </a:lnTo>
                  <a:lnTo>
                    <a:pt x="65" y="156"/>
                  </a:lnTo>
                  <a:lnTo>
                    <a:pt x="66" y="156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8" y="15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70" y="158"/>
                  </a:lnTo>
                  <a:lnTo>
                    <a:pt x="70" y="159"/>
                  </a:lnTo>
                  <a:lnTo>
                    <a:pt x="71" y="159"/>
                  </a:lnTo>
                  <a:lnTo>
                    <a:pt x="71" y="160"/>
                  </a:lnTo>
                  <a:lnTo>
                    <a:pt x="71" y="162"/>
                  </a:lnTo>
                  <a:lnTo>
                    <a:pt x="71" y="163"/>
                  </a:lnTo>
                  <a:lnTo>
                    <a:pt x="71" y="164"/>
                  </a:lnTo>
                  <a:lnTo>
                    <a:pt x="71" y="165"/>
                  </a:lnTo>
                  <a:lnTo>
                    <a:pt x="70" y="165"/>
                  </a:lnTo>
                  <a:lnTo>
                    <a:pt x="70" y="166"/>
                  </a:lnTo>
                  <a:lnTo>
                    <a:pt x="70" y="168"/>
                  </a:lnTo>
                  <a:lnTo>
                    <a:pt x="71" y="168"/>
                  </a:lnTo>
                  <a:lnTo>
                    <a:pt x="71" y="169"/>
                  </a:lnTo>
                  <a:lnTo>
                    <a:pt x="71" y="170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4" y="172"/>
                  </a:lnTo>
                  <a:lnTo>
                    <a:pt x="74" y="173"/>
                  </a:lnTo>
                  <a:lnTo>
                    <a:pt x="74" y="175"/>
                  </a:lnTo>
                  <a:lnTo>
                    <a:pt x="74" y="176"/>
                  </a:lnTo>
                  <a:lnTo>
                    <a:pt x="74" y="177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79"/>
                  </a:lnTo>
                  <a:lnTo>
                    <a:pt x="76" y="181"/>
                  </a:lnTo>
                  <a:lnTo>
                    <a:pt x="75" y="182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4"/>
                  </a:lnTo>
                  <a:lnTo>
                    <a:pt x="72" y="184"/>
                  </a:lnTo>
                  <a:lnTo>
                    <a:pt x="72" y="185"/>
                  </a:lnTo>
                  <a:lnTo>
                    <a:pt x="72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0" y="187"/>
                  </a:lnTo>
                  <a:lnTo>
                    <a:pt x="70" y="188"/>
                  </a:lnTo>
                  <a:lnTo>
                    <a:pt x="69" y="188"/>
                  </a:lnTo>
                  <a:lnTo>
                    <a:pt x="69" y="189"/>
                  </a:lnTo>
                  <a:lnTo>
                    <a:pt x="68" y="189"/>
                  </a:lnTo>
                  <a:lnTo>
                    <a:pt x="68" y="190"/>
                  </a:lnTo>
                  <a:lnTo>
                    <a:pt x="66" y="190"/>
                  </a:lnTo>
                  <a:lnTo>
                    <a:pt x="66" y="191"/>
                  </a:lnTo>
                  <a:lnTo>
                    <a:pt x="66" y="193"/>
                  </a:lnTo>
                  <a:lnTo>
                    <a:pt x="66" y="194"/>
                  </a:lnTo>
                  <a:lnTo>
                    <a:pt x="66" y="195"/>
                  </a:lnTo>
                  <a:lnTo>
                    <a:pt x="66" y="196"/>
                  </a:lnTo>
                  <a:lnTo>
                    <a:pt x="65" y="196"/>
                  </a:lnTo>
                  <a:lnTo>
                    <a:pt x="65" y="197"/>
                  </a:lnTo>
                  <a:lnTo>
                    <a:pt x="64" y="199"/>
                  </a:lnTo>
                  <a:lnTo>
                    <a:pt x="64" y="197"/>
                  </a:lnTo>
                  <a:lnTo>
                    <a:pt x="64" y="196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3"/>
                  </a:lnTo>
                  <a:lnTo>
                    <a:pt x="64" y="191"/>
                  </a:lnTo>
                  <a:lnTo>
                    <a:pt x="64" y="190"/>
                  </a:lnTo>
                  <a:lnTo>
                    <a:pt x="65" y="190"/>
                  </a:lnTo>
                  <a:lnTo>
                    <a:pt x="65" y="189"/>
                  </a:lnTo>
                  <a:lnTo>
                    <a:pt x="65" y="188"/>
                  </a:lnTo>
                  <a:lnTo>
                    <a:pt x="65" y="189"/>
                  </a:lnTo>
                  <a:lnTo>
                    <a:pt x="65" y="188"/>
                  </a:lnTo>
                  <a:lnTo>
                    <a:pt x="66" y="188"/>
                  </a:lnTo>
                  <a:lnTo>
                    <a:pt x="66" y="187"/>
                  </a:lnTo>
                  <a:lnTo>
                    <a:pt x="65" y="187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6" y="184"/>
                  </a:lnTo>
                  <a:lnTo>
                    <a:pt x="66" y="183"/>
                  </a:lnTo>
                  <a:lnTo>
                    <a:pt x="66" y="182"/>
                  </a:lnTo>
                  <a:lnTo>
                    <a:pt x="68" y="182"/>
                  </a:lnTo>
                  <a:lnTo>
                    <a:pt x="68" y="181"/>
                  </a:lnTo>
                  <a:lnTo>
                    <a:pt x="68" y="182"/>
                  </a:lnTo>
                  <a:lnTo>
                    <a:pt x="68" y="181"/>
                  </a:lnTo>
                  <a:lnTo>
                    <a:pt x="66" y="181"/>
                  </a:lnTo>
                  <a:lnTo>
                    <a:pt x="68" y="181"/>
                  </a:lnTo>
                  <a:lnTo>
                    <a:pt x="68" y="179"/>
                  </a:lnTo>
                  <a:lnTo>
                    <a:pt x="66" y="181"/>
                  </a:lnTo>
                  <a:lnTo>
                    <a:pt x="66" y="182"/>
                  </a:lnTo>
                  <a:lnTo>
                    <a:pt x="65" y="182"/>
                  </a:lnTo>
                  <a:lnTo>
                    <a:pt x="65" y="181"/>
                  </a:lnTo>
                  <a:lnTo>
                    <a:pt x="65" y="179"/>
                  </a:lnTo>
                  <a:lnTo>
                    <a:pt x="66" y="179"/>
                  </a:lnTo>
                  <a:lnTo>
                    <a:pt x="65" y="179"/>
                  </a:lnTo>
                  <a:lnTo>
                    <a:pt x="64" y="179"/>
                  </a:lnTo>
                  <a:lnTo>
                    <a:pt x="65" y="179"/>
                  </a:lnTo>
                  <a:lnTo>
                    <a:pt x="65" y="178"/>
                  </a:lnTo>
                  <a:lnTo>
                    <a:pt x="66" y="178"/>
                  </a:lnTo>
                  <a:lnTo>
                    <a:pt x="66" y="177"/>
                  </a:lnTo>
                  <a:lnTo>
                    <a:pt x="65" y="177"/>
                  </a:lnTo>
                  <a:lnTo>
                    <a:pt x="65" y="176"/>
                  </a:lnTo>
                  <a:lnTo>
                    <a:pt x="66" y="176"/>
                  </a:lnTo>
                  <a:lnTo>
                    <a:pt x="65" y="176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5" y="175"/>
                  </a:lnTo>
                  <a:lnTo>
                    <a:pt x="66" y="175"/>
                  </a:lnTo>
                  <a:lnTo>
                    <a:pt x="66" y="173"/>
                  </a:lnTo>
                  <a:lnTo>
                    <a:pt x="65" y="173"/>
                  </a:lnTo>
                  <a:lnTo>
                    <a:pt x="65" y="172"/>
                  </a:lnTo>
                  <a:lnTo>
                    <a:pt x="66" y="172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6" y="171"/>
                  </a:lnTo>
                  <a:lnTo>
                    <a:pt x="66" y="170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5" y="166"/>
                  </a:lnTo>
                  <a:lnTo>
                    <a:pt x="65" y="165"/>
                  </a:lnTo>
                  <a:lnTo>
                    <a:pt x="64" y="165"/>
                  </a:lnTo>
                  <a:lnTo>
                    <a:pt x="64" y="164"/>
                  </a:lnTo>
                  <a:lnTo>
                    <a:pt x="64" y="163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2" y="162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2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60" y="157"/>
                  </a:lnTo>
                  <a:lnTo>
                    <a:pt x="60" y="157"/>
                  </a:lnTo>
                  <a:lnTo>
                    <a:pt x="60" y="158"/>
                  </a:lnTo>
                  <a:lnTo>
                    <a:pt x="60" y="159"/>
                  </a:lnTo>
                  <a:lnTo>
                    <a:pt x="60" y="160"/>
                  </a:lnTo>
                  <a:lnTo>
                    <a:pt x="60" y="162"/>
                  </a:lnTo>
                  <a:lnTo>
                    <a:pt x="60" y="160"/>
                  </a:lnTo>
                  <a:lnTo>
                    <a:pt x="59" y="160"/>
                  </a:lnTo>
                  <a:lnTo>
                    <a:pt x="60" y="159"/>
                  </a:lnTo>
                  <a:lnTo>
                    <a:pt x="59" y="159"/>
                  </a:lnTo>
                  <a:lnTo>
                    <a:pt x="60" y="159"/>
                  </a:lnTo>
                  <a:lnTo>
                    <a:pt x="59" y="158"/>
                  </a:lnTo>
                  <a:lnTo>
                    <a:pt x="60" y="158"/>
                  </a:lnTo>
                  <a:lnTo>
                    <a:pt x="59" y="158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60" y="157"/>
                  </a:lnTo>
                  <a:lnTo>
                    <a:pt x="59" y="157"/>
                  </a:lnTo>
                  <a:lnTo>
                    <a:pt x="59" y="156"/>
                  </a:lnTo>
                  <a:lnTo>
                    <a:pt x="60" y="156"/>
                  </a:lnTo>
                  <a:lnTo>
                    <a:pt x="59" y="156"/>
                  </a:lnTo>
                  <a:lnTo>
                    <a:pt x="59" y="154"/>
                  </a:lnTo>
                  <a:lnTo>
                    <a:pt x="58" y="154"/>
                  </a:lnTo>
                  <a:lnTo>
                    <a:pt x="58" y="153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8" y="152"/>
                  </a:lnTo>
                  <a:lnTo>
                    <a:pt x="58" y="151"/>
                  </a:lnTo>
                  <a:lnTo>
                    <a:pt x="58" y="150"/>
                  </a:lnTo>
                  <a:lnTo>
                    <a:pt x="58" y="151"/>
                  </a:lnTo>
                  <a:lnTo>
                    <a:pt x="59" y="151"/>
                  </a:lnTo>
                  <a:lnTo>
                    <a:pt x="58" y="151"/>
                  </a:lnTo>
                  <a:lnTo>
                    <a:pt x="58" y="150"/>
                  </a:lnTo>
                  <a:lnTo>
                    <a:pt x="59" y="150"/>
                  </a:lnTo>
                  <a:lnTo>
                    <a:pt x="58" y="150"/>
                  </a:lnTo>
                  <a:lnTo>
                    <a:pt x="57" y="150"/>
                  </a:lnTo>
                  <a:lnTo>
                    <a:pt x="57" y="148"/>
                  </a:lnTo>
                  <a:lnTo>
                    <a:pt x="57" y="147"/>
                  </a:lnTo>
                  <a:lnTo>
                    <a:pt x="57" y="146"/>
                  </a:lnTo>
                  <a:lnTo>
                    <a:pt x="57" y="145"/>
                  </a:lnTo>
                  <a:lnTo>
                    <a:pt x="56" y="145"/>
                  </a:lnTo>
                  <a:lnTo>
                    <a:pt x="56" y="144"/>
                  </a:lnTo>
                  <a:lnTo>
                    <a:pt x="56" y="142"/>
                  </a:lnTo>
                  <a:lnTo>
                    <a:pt x="57" y="142"/>
                  </a:lnTo>
                  <a:lnTo>
                    <a:pt x="56" y="141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6" y="139"/>
                  </a:lnTo>
                  <a:lnTo>
                    <a:pt x="56" y="138"/>
                  </a:lnTo>
                  <a:lnTo>
                    <a:pt x="54" y="136"/>
                  </a:lnTo>
                  <a:lnTo>
                    <a:pt x="54" y="135"/>
                  </a:lnTo>
                  <a:lnTo>
                    <a:pt x="54" y="134"/>
                  </a:lnTo>
                  <a:lnTo>
                    <a:pt x="54" y="133"/>
                  </a:lnTo>
                  <a:lnTo>
                    <a:pt x="54" y="132"/>
                  </a:lnTo>
                  <a:lnTo>
                    <a:pt x="54" y="131"/>
                  </a:lnTo>
                  <a:lnTo>
                    <a:pt x="56" y="131"/>
                  </a:lnTo>
                  <a:lnTo>
                    <a:pt x="54" y="131"/>
                  </a:lnTo>
                  <a:lnTo>
                    <a:pt x="53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1" y="129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1" y="127"/>
                  </a:lnTo>
                  <a:lnTo>
                    <a:pt x="51" y="127"/>
                  </a:lnTo>
                  <a:lnTo>
                    <a:pt x="51" y="127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1" y="125"/>
                  </a:lnTo>
                  <a:lnTo>
                    <a:pt x="50" y="125"/>
                  </a:lnTo>
                  <a:lnTo>
                    <a:pt x="50" y="123"/>
                  </a:lnTo>
                  <a:lnTo>
                    <a:pt x="49" y="122"/>
                  </a:lnTo>
                  <a:lnTo>
                    <a:pt x="47" y="122"/>
                  </a:lnTo>
                  <a:lnTo>
                    <a:pt x="47" y="123"/>
                  </a:lnTo>
                  <a:lnTo>
                    <a:pt x="49" y="123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9" y="125"/>
                  </a:lnTo>
                  <a:lnTo>
                    <a:pt x="49" y="126"/>
                  </a:lnTo>
                  <a:lnTo>
                    <a:pt x="49" y="127"/>
                  </a:lnTo>
                  <a:lnTo>
                    <a:pt x="47" y="127"/>
                  </a:lnTo>
                  <a:lnTo>
                    <a:pt x="47" y="128"/>
                  </a:lnTo>
                  <a:lnTo>
                    <a:pt x="49" y="128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7" y="129"/>
                  </a:lnTo>
                  <a:lnTo>
                    <a:pt x="46" y="129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4" y="131"/>
                  </a:lnTo>
                  <a:lnTo>
                    <a:pt x="44" y="132"/>
                  </a:lnTo>
                  <a:lnTo>
                    <a:pt x="44" y="131"/>
                  </a:lnTo>
                  <a:lnTo>
                    <a:pt x="43" y="131"/>
                  </a:lnTo>
                  <a:lnTo>
                    <a:pt x="41" y="131"/>
                  </a:lnTo>
                  <a:lnTo>
                    <a:pt x="41" y="129"/>
                  </a:lnTo>
                  <a:lnTo>
                    <a:pt x="41" y="128"/>
                  </a:lnTo>
                  <a:lnTo>
                    <a:pt x="43" y="128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41" y="129"/>
                  </a:lnTo>
                  <a:lnTo>
                    <a:pt x="41" y="131"/>
                  </a:lnTo>
                  <a:lnTo>
                    <a:pt x="43" y="131"/>
                  </a:lnTo>
                  <a:lnTo>
                    <a:pt x="43" y="132"/>
                  </a:lnTo>
                  <a:lnTo>
                    <a:pt x="43" y="133"/>
                  </a:lnTo>
                  <a:lnTo>
                    <a:pt x="41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40" y="133"/>
                  </a:lnTo>
                  <a:lnTo>
                    <a:pt x="39" y="134"/>
                  </a:lnTo>
                  <a:lnTo>
                    <a:pt x="38" y="134"/>
                  </a:lnTo>
                  <a:lnTo>
                    <a:pt x="39" y="134"/>
                  </a:lnTo>
                  <a:lnTo>
                    <a:pt x="38" y="134"/>
                  </a:lnTo>
                  <a:lnTo>
                    <a:pt x="37" y="134"/>
                  </a:lnTo>
                  <a:lnTo>
                    <a:pt x="37" y="135"/>
                  </a:lnTo>
                  <a:lnTo>
                    <a:pt x="37" y="134"/>
                  </a:lnTo>
                  <a:lnTo>
                    <a:pt x="37" y="135"/>
                  </a:lnTo>
                  <a:lnTo>
                    <a:pt x="35" y="135"/>
                  </a:lnTo>
                  <a:lnTo>
                    <a:pt x="35" y="136"/>
                  </a:lnTo>
                  <a:lnTo>
                    <a:pt x="34" y="139"/>
                  </a:lnTo>
                  <a:lnTo>
                    <a:pt x="33" y="139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2" y="136"/>
                  </a:lnTo>
                  <a:lnTo>
                    <a:pt x="32" y="135"/>
                  </a:lnTo>
                  <a:lnTo>
                    <a:pt x="32" y="136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32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31" y="139"/>
                  </a:lnTo>
                  <a:lnTo>
                    <a:pt x="29" y="139"/>
                  </a:lnTo>
                  <a:lnTo>
                    <a:pt x="29" y="138"/>
                  </a:lnTo>
                  <a:lnTo>
                    <a:pt x="29" y="136"/>
                  </a:lnTo>
                  <a:lnTo>
                    <a:pt x="29" y="135"/>
                  </a:lnTo>
                  <a:lnTo>
                    <a:pt x="31" y="135"/>
                  </a:lnTo>
                  <a:lnTo>
                    <a:pt x="29" y="135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9" y="139"/>
                  </a:lnTo>
                  <a:lnTo>
                    <a:pt x="28" y="139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7" y="136"/>
                  </a:lnTo>
                  <a:lnTo>
                    <a:pt x="27" y="135"/>
                  </a:lnTo>
                  <a:lnTo>
                    <a:pt x="27" y="134"/>
                  </a:lnTo>
                  <a:lnTo>
                    <a:pt x="28" y="134"/>
                  </a:lnTo>
                  <a:lnTo>
                    <a:pt x="27" y="134"/>
                  </a:lnTo>
                  <a:lnTo>
                    <a:pt x="27" y="135"/>
                  </a:lnTo>
                  <a:lnTo>
                    <a:pt x="27" y="136"/>
                  </a:lnTo>
                  <a:lnTo>
                    <a:pt x="26" y="136"/>
                  </a:lnTo>
                  <a:lnTo>
                    <a:pt x="26" y="138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6" y="136"/>
                  </a:lnTo>
                  <a:lnTo>
                    <a:pt x="26" y="135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6" y="136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3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5" y="134"/>
                  </a:lnTo>
                  <a:lnTo>
                    <a:pt x="25" y="133"/>
                  </a:lnTo>
                  <a:lnTo>
                    <a:pt x="26" y="133"/>
                  </a:lnTo>
                  <a:lnTo>
                    <a:pt x="26" y="132"/>
                  </a:lnTo>
                  <a:lnTo>
                    <a:pt x="26" y="131"/>
                  </a:lnTo>
                  <a:lnTo>
                    <a:pt x="25" y="131"/>
                  </a:lnTo>
                  <a:lnTo>
                    <a:pt x="25" y="132"/>
                  </a:lnTo>
                  <a:lnTo>
                    <a:pt x="25" y="133"/>
                  </a:lnTo>
                  <a:lnTo>
                    <a:pt x="25" y="134"/>
                  </a:lnTo>
                  <a:lnTo>
                    <a:pt x="25" y="133"/>
                  </a:lnTo>
                  <a:lnTo>
                    <a:pt x="23" y="133"/>
                  </a:lnTo>
                  <a:lnTo>
                    <a:pt x="23" y="134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1" y="136"/>
                  </a:lnTo>
                  <a:lnTo>
                    <a:pt x="21" y="135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2" y="132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22" y="128"/>
                  </a:lnTo>
                  <a:lnTo>
                    <a:pt x="22" y="128"/>
                  </a:lnTo>
                  <a:lnTo>
                    <a:pt x="23" y="127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3" y="126"/>
                  </a:lnTo>
                  <a:lnTo>
                    <a:pt x="22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2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1"/>
                  </a:lnTo>
                  <a:lnTo>
                    <a:pt x="25" y="120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2" y="116"/>
                  </a:lnTo>
                  <a:lnTo>
                    <a:pt x="23" y="116"/>
                  </a:lnTo>
                  <a:lnTo>
                    <a:pt x="23" y="115"/>
                  </a:lnTo>
                  <a:lnTo>
                    <a:pt x="23" y="114"/>
                  </a:lnTo>
                  <a:lnTo>
                    <a:pt x="22" y="114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1"/>
                  </a:lnTo>
                  <a:lnTo>
                    <a:pt x="22" y="111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1" y="108"/>
                  </a:lnTo>
                  <a:lnTo>
                    <a:pt x="22" y="108"/>
                  </a:lnTo>
                  <a:lnTo>
                    <a:pt x="21" y="108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0" y="101"/>
                  </a:lnTo>
                  <a:lnTo>
                    <a:pt x="20" y="102"/>
                  </a:lnTo>
                  <a:lnTo>
                    <a:pt x="20" y="103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19" y="105"/>
                  </a:lnTo>
                  <a:lnTo>
                    <a:pt x="19" y="107"/>
                  </a:lnTo>
                  <a:lnTo>
                    <a:pt x="17" y="105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5" y="104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4" y="102"/>
                  </a:lnTo>
                  <a:lnTo>
                    <a:pt x="14" y="101"/>
                  </a:lnTo>
                  <a:lnTo>
                    <a:pt x="14" y="100"/>
                  </a:lnTo>
                  <a:lnTo>
                    <a:pt x="15" y="101"/>
                  </a:lnTo>
                  <a:lnTo>
                    <a:pt x="16" y="102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6" y="100"/>
                  </a:lnTo>
                  <a:lnTo>
                    <a:pt x="16" y="98"/>
                  </a:lnTo>
                  <a:lnTo>
                    <a:pt x="17" y="98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6" y="98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6" y="96"/>
                  </a:lnTo>
                  <a:lnTo>
                    <a:pt x="15" y="96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6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3" y="94"/>
                  </a:lnTo>
                  <a:lnTo>
                    <a:pt x="13" y="95"/>
                  </a:lnTo>
                  <a:lnTo>
                    <a:pt x="13" y="94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10" y="95"/>
                  </a:lnTo>
                  <a:lnTo>
                    <a:pt x="10" y="96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6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9" y="92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9" y="91"/>
                  </a:lnTo>
                  <a:lnTo>
                    <a:pt x="9" y="92"/>
                  </a:lnTo>
                  <a:lnTo>
                    <a:pt x="8" y="92"/>
                  </a:lnTo>
                  <a:lnTo>
                    <a:pt x="8" y="94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8" y="91"/>
                  </a:lnTo>
                  <a:lnTo>
                    <a:pt x="7" y="91"/>
                  </a:lnTo>
                  <a:lnTo>
                    <a:pt x="7" y="90"/>
                  </a:lnTo>
                  <a:lnTo>
                    <a:pt x="6" y="89"/>
                  </a:lnTo>
                  <a:lnTo>
                    <a:pt x="6" y="88"/>
                  </a:lnTo>
                  <a:lnTo>
                    <a:pt x="6" y="89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6" y="90"/>
                  </a:lnTo>
                  <a:lnTo>
                    <a:pt x="4" y="90"/>
                  </a:lnTo>
                  <a:lnTo>
                    <a:pt x="4" y="89"/>
                  </a:lnTo>
                  <a:lnTo>
                    <a:pt x="3" y="89"/>
                  </a:lnTo>
                  <a:lnTo>
                    <a:pt x="3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5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4" y="74"/>
                  </a:lnTo>
                  <a:lnTo>
                    <a:pt x="4" y="73"/>
                  </a:lnTo>
                  <a:close/>
                  <a:moveTo>
                    <a:pt x="62" y="193"/>
                  </a:moveTo>
                  <a:lnTo>
                    <a:pt x="60" y="193"/>
                  </a:lnTo>
                  <a:lnTo>
                    <a:pt x="62" y="193"/>
                  </a:lnTo>
                  <a:close/>
                  <a:moveTo>
                    <a:pt x="63" y="188"/>
                  </a:moveTo>
                  <a:lnTo>
                    <a:pt x="64" y="188"/>
                  </a:lnTo>
                  <a:lnTo>
                    <a:pt x="63" y="188"/>
                  </a:lnTo>
                  <a:close/>
                  <a:moveTo>
                    <a:pt x="62" y="197"/>
                  </a:moveTo>
                  <a:lnTo>
                    <a:pt x="62" y="199"/>
                  </a:lnTo>
                  <a:lnTo>
                    <a:pt x="60" y="199"/>
                  </a:lnTo>
                  <a:lnTo>
                    <a:pt x="60" y="200"/>
                  </a:lnTo>
                  <a:lnTo>
                    <a:pt x="60" y="199"/>
                  </a:lnTo>
                  <a:lnTo>
                    <a:pt x="60" y="197"/>
                  </a:lnTo>
                  <a:lnTo>
                    <a:pt x="62" y="197"/>
                  </a:lnTo>
                  <a:close/>
                  <a:moveTo>
                    <a:pt x="60" y="196"/>
                  </a:moveTo>
                  <a:lnTo>
                    <a:pt x="62" y="196"/>
                  </a:lnTo>
                  <a:lnTo>
                    <a:pt x="60" y="196"/>
                  </a:lnTo>
                  <a:lnTo>
                    <a:pt x="60" y="197"/>
                  </a:lnTo>
                  <a:lnTo>
                    <a:pt x="60" y="196"/>
                  </a:lnTo>
                  <a:close/>
                  <a:moveTo>
                    <a:pt x="58" y="193"/>
                  </a:moveTo>
                  <a:lnTo>
                    <a:pt x="58" y="194"/>
                  </a:lnTo>
                  <a:lnTo>
                    <a:pt x="58" y="193"/>
                  </a:lnTo>
                  <a:close/>
                  <a:moveTo>
                    <a:pt x="64" y="189"/>
                  </a:moveTo>
                  <a:lnTo>
                    <a:pt x="64" y="190"/>
                  </a:lnTo>
                  <a:lnTo>
                    <a:pt x="64" y="189"/>
                  </a:lnTo>
                  <a:close/>
                  <a:moveTo>
                    <a:pt x="58" y="189"/>
                  </a:moveTo>
                  <a:lnTo>
                    <a:pt x="58" y="188"/>
                  </a:lnTo>
                  <a:lnTo>
                    <a:pt x="58" y="189"/>
                  </a:lnTo>
                  <a:close/>
                  <a:moveTo>
                    <a:pt x="62" y="189"/>
                  </a:moveTo>
                  <a:lnTo>
                    <a:pt x="62" y="190"/>
                  </a:lnTo>
                  <a:lnTo>
                    <a:pt x="62" y="189"/>
                  </a:lnTo>
                  <a:lnTo>
                    <a:pt x="60" y="189"/>
                  </a:lnTo>
                  <a:lnTo>
                    <a:pt x="60" y="188"/>
                  </a:lnTo>
                  <a:lnTo>
                    <a:pt x="60" y="189"/>
                  </a:lnTo>
                  <a:lnTo>
                    <a:pt x="59" y="189"/>
                  </a:lnTo>
                  <a:lnTo>
                    <a:pt x="60" y="188"/>
                  </a:lnTo>
                  <a:lnTo>
                    <a:pt x="62" y="189"/>
                  </a:lnTo>
                  <a:close/>
                  <a:moveTo>
                    <a:pt x="64" y="188"/>
                  </a:moveTo>
                  <a:lnTo>
                    <a:pt x="64" y="187"/>
                  </a:lnTo>
                  <a:lnTo>
                    <a:pt x="64" y="188"/>
                  </a:lnTo>
                  <a:close/>
                  <a:moveTo>
                    <a:pt x="62" y="185"/>
                  </a:moveTo>
                  <a:lnTo>
                    <a:pt x="62" y="185"/>
                  </a:lnTo>
                  <a:lnTo>
                    <a:pt x="62" y="185"/>
                  </a:lnTo>
                  <a:lnTo>
                    <a:pt x="62" y="185"/>
                  </a:lnTo>
                  <a:lnTo>
                    <a:pt x="62" y="185"/>
                  </a:lnTo>
                  <a:lnTo>
                    <a:pt x="60" y="185"/>
                  </a:lnTo>
                  <a:lnTo>
                    <a:pt x="62" y="185"/>
                  </a:lnTo>
                  <a:close/>
                  <a:moveTo>
                    <a:pt x="62" y="181"/>
                  </a:moveTo>
                  <a:lnTo>
                    <a:pt x="62" y="182"/>
                  </a:lnTo>
                  <a:lnTo>
                    <a:pt x="62" y="183"/>
                  </a:lnTo>
                  <a:lnTo>
                    <a:pt x="62" y="184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4"/>
                  </a:lnTo>
                  <a:lnTo>
                    <a:pt x="60" y="183"/>
                  </a:lnTo>
                  <a:lnTo>
                    <a:pt x="60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2" y="182"/>
                  </a:lnTo>
                  <a:lnTo>
                    <a:pt x="62" y="181"/>
                  </a:lnTo>
                  <a:close/>
                  <a:moveTo>
                    <a:pt x="64" y="181"/>
                  </a:moveTo>
                  <a:lnTo>
                    <a:pt x="64" y="182"/>
                  </a:lnTo>
                  <a:lnTo>
                    <a:pt x="64" y="183"/>
                  </a:lnTo>
                  <a:lnTo>
                    <a:pt x="63" y="183"/>
                  </a:lnTo>
                  <a:lnTo>
                    <a:pt x="63" y="182"/>
                  </a:lnTo>
                  <a:lnTo>
                    <a:pt x="63" y="181"/>
                  </a:lnTo>
                  <a:lnTo>
                    <a:pt x="64" y="181"/>
                  </a:lnTo>
                  <a:lnTo>
                    <a:pt x="63" y="181"/>
                  </a:lnTo>
                  <a:lnTo>
                    <a:pt x="64" y="181"/>
                  </a:lnTo>
                  <a:close/>
                  <a:moveTo>
                    <a:pt x="59" y="181"/>
                  </a:moveTo>
                  <a:lnTo>
                    <a:pt x="59" y="182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81"/>
                  </a:lnTo>
                  <a:close/>
                  <a:moveTo>
                    <a:pt x="56" y="179"/>
                  </a:moveTo>
                  <a:lnTo>
                    <a:pt x="54" y="179"/>
                  </a:lnTo>
                  <a:lnTo>
                    <a:pt x="56" y="179"/>
                  </a:lnTo>
                  <a:close/>
                  <a:moveTo>
                    <a:pt x="65" y="178"/>
                  </a:moveTo>
                  <a:lnTo>
                    <a:pt x="64" y="178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3" y="178"/>
                  </a:lnTo>
                  <a:lnTo>
                    <a:pt x="63" y="177"/>
                  </a:lnTo>
                  <a:lnTo>
                    <a:pt x="64" y="177"/>
                  </a:lnTo>
                  <a:lnTo>
                    <a:pt x="64" y="178"/>
                  </a:lnTo>
                  <a:lnTo>
                    <a:pt x="65" y="178"/>
                  </a:lnTo>
                  <a:close/>
                  <a:moveTo>
                    <a:pt x="59" y="176"/>
                  </a:moveTo>
                  <a:lnTo>
                    <a:pt x="60" y="176"/>
                  </a:lnTo>
                  <a:lnTo>
                    <a:pt x="60" y="177"/>
                  </a:lnTo>
                  <a:lnTo>
                    <a:pt x="60" y="176"/>
                  </a:lnTo>
                  <a:lnTo>
                    <a:pt x="59" y="176"/>
                  </a:lnTo>
                  <a:lnTo>
                    <a:pt x="59" y="175"/>
                  </a:lnTo>
                  <a:lnTo>
                    <a:pt x="60" y="175"/>
                  </a:lnTo>
                  <a:lnTo>
                    <a:pt x="60" y="176"/>
                  </a:lnTo>
                  <a:lnTo>
                    <a:pt x="59" y="176"/>
                  </a:lnTo>
                  <a:close/>
                  <a:moveTo>
                    <a:pt x="59" y="175"/>
                  </a:moveTo>
                  <a:lnTo>
                    <a:pt x="58" y="175"/>
                  </a:lnTo>
                  <a:lnTo>
                    <a:pt x="58" y="173"/>
                  </a:lnTo>
                  <a:lnTo>
                    <a:pt x="59" y="173"/>
                  </a:lnTo>
                  <a:lnTo>
                    <a:pt x="59" y="175"/>
                  </a:lnTo>
                  <a:lnTo>
                    <a:pt x="59" y="173"/>
                  </a:lnTo>
                  <a:lnTo>
                    <a:pt x="59" y="175"/>
                  </a:lnTo>
                  <a:close/>
                  <a:moveTo>
                    <a:pt x="64" y="172"/>
                  </a:moveTo>
                  <a:lnTo>
                    <a:pt x="64" y="173"/>
                  </a:lnTo>
                  <a:lnTo>
                    <a:pt x="64" y="172"/>
                  </a:lnTo>
                  <a:close/>
                  <a:moveTo>
                    <a:pt x="57" y="172"/>
                  </a:moveTo>
                  <a:lnTo>
                    <a:pt x="57" y="171"/>
                  </a:lnTo>
                  <a:lnTo>
                    <a:pt x="57" y="172"/>
                  </a:lnTo>
                  <a:close/>
                  <a:moveTo>
                    <a:pt x="64" y="172"/>
                  </a:moveTo>
                  <a:lnTo>
                    <a:pt x="64" y="173"/>
                  </a:lnTo>
                  <a:lnTo>
                    <a:pt x="63" y="175"/>
                  </a:lnTo>
                  <a:lnTo>
                    <a:pt x="62" y="175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8"/>
                  </a:lnTo>
                  <a:lnTo>
                    <a:pt x="62" y="169"/>
                  </a:lnTo>
                  <a:lnTo>
                    <a:pt x="62" y="168"/>
                  </a:lnTo>
                  <a:lnTo>
                    <a:pt x="62" y="166"/>
                  </a:lnTo>
                  <a:lnTo>
                    <a:pt x="62" y="165"/>
                  </a:lnTo>
                  <a:lnTo>
                    <a:pt x="62" y="166"/>
                  </a:lnTo>
                  <a:close/>
                  <a:moveTo>
                    <a:pt x="58" y="158"/>
                  </a:moveTo>
                  <a:lnTo>
                    <a:pt x="58" y="159"/>
                  </a:lnTo>
                  <a:lnTo>
                    <a:pt x="58" y="158"/>
                  </a:lnTo>
                  <a:close/>
                  <a:moveTo>
                    <a:pt x="56" y="141"/>
                  </a:moveTo>
                  <a:lnTo>
                    <a:pt x="54" y="141"/>
                  </a:lnTo>
                  <a:lnTo>
                    <a:pt x="56" y="141"/>
                  </a:lnTo>
                  <a:close/>
                  <a:moveTo>
                    <a:pt x="27" y="138"/>
                  </a:moveTo>
                  <a:lnTo>
                    <a:pt x="27" y="139"/>
                  </a:lnTo>
                  <a:lnTo>
                    <a:pt x="26" y="139"/>
                  </a:lnTo>
                  <a:lnTo>
                    <a:pt x="26" y="138"/>
                  </a:lnTo>
                  <a:lnTo>
                    <a:pt x="27" y="138"/>
                  </a:lnTo>
                  <a:lnTo>
                    <a:pt x="27" y="136"/>
                  </a:lnTo>
                  <a:lnTo>
                    <a:pt x="27" y="138"/>
                  </a:lnTo>
                  <a:close/>
                  <a:moveTo>
                    <a:pt x="25" y="134"/>
                  </a:moveTo>
                  <a:lnTo>
                    <a:pt x="25" y="135"/>
                  </a:lnTo>
                  <a:lnTo>
                    <a:pt x="25" y="136"/>
                  </a:lnTo>
                  <a:lnTo>
                    <a:pt x="23" y="136"/>
                  </a:lnTo>
                  <a:lnTo>
                    <a:pt x="23" y="138"/>
                  </a:lnTo>
                  <a:lnTo>
                    <a:pt x="22" y="138"/>
                  </a:lnTo>
                  <a:lnTo>
                    <a:pt x="22" y="136"/>
                  </a:lnTo>
                  <a:lnTo>
                    <a:pt x="23" y="135"/>
                  </a:lnTo>
                  <a:lnTo>
                    <a:pt x="25" y="134"/>
                  </a:lnTo>
                  <a:close/>
                  <a:moveTo>
                    <a:pt x="54" y="132"/>
                  </a:moveTo>
                  <a:lnTo>
                    <a:pt x="54" y="133"/>
                  </a:lnTo>
                  <a:lnTo>
                    <a:pt x="54" y="134"/>
                  </a:lnTo>
                  <a:lnTo>
                    <a:pt x="53" y="134"/>
                  </a:lnTo>
                  <a:lnTo>
                    <a:pt x="53" y="133"/>
                  </a:lnTo>
                  <a:lnTo>
                    <a:pt x="53" y="132"/>
                  </a:lnTo>
                  <a:lnTo>
                    <a:pt x="53" y="131"/>
                  </a:lnTo>
                  <a:lnTo>
                    <a:pt x="54" y="131"/>
                  </a:lnTo>
                  <a:lnTo>
                    <a:pt x="54" y="132"/>
                  </a:lnTo>
                  <a:close/>
                  <a:moveTo>
                    <a:pt x="16" y="107"/>
                  </a:moveTo>
                  <a:lnTo>
                    <a:pt x="16" y="108"/>
                  </a:lnTo>
                  <a:lnTo>
                    <a:pt x="15" y="108"/>
                  </a:lnTo>
                  <a:lnTo>
                    <a:pt x="14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6" y="107"/>
                  </a:lnTo>
                  <a:close/>
                  <a:moveTo>
                    <a:pt x="19" y="101"/>
                  </a:moveTo>
                  <a:lnTo>
                    <a:pt x="19" y="102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100"/>
                  </a:lnTo>
                  <a:lnTo>
                    <a:pt x="15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19" y="101"/>
                  </a:lnTo>
                  <a:close/>
                  <a:moveTo>
                    <a:pt x="14" y="97"/>
                  </a:moveTo>
                  <a:lnTo>
                    <a:pt x="14" y="98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4" y="97"/>
                  </a:lnTo>
                  <a:close/>
                  <a:moveTo>
                    <a:pt x="8" y="95"/>
                  </a:moveTo>
                  <a:lnTo>
                    <a:pt x="9" y="96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8" y="95"/>
                  </a:lnTo>
                  <a:lnTo>
                    <a:pt x="8" y="94"/>
                  </a:lnTo>
                  <a:lnTo>
                    <a:pt x="8" y="9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5" name="Freeform 3294">
              <a:extLst>
                <a:ext uri="{FF2B5EF4-FFF2-40B4-BE49-F238E27FC236}">
                  <a16:creationId xmlns:a16="http://schemas.microsoft.com/office/drawing/2014/main" id="{0C74D2DF-09F8-72B6-6BF5-490DFB4F6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514" y="2193926"/>
              <a:ext cx="74613" cy="101600"/>
            </a:xfrm>
            <a:custGeom>
              <a:avLst/>
              <a:gdLst>
                <a:gd name="T0" fmla="*/ 45 w 47"/>
                <a:gd name="T1" fmla="*/ 58 h 64"/>
                <a:gd name="T2" fmla="*/ 42 w 47"/>
                <a:gd name="T3" fmla="*/ 62 h 64"/>
                <a:gd name="T4" fmla="*/ 39 w 47"/>
                <a:gd name="T5" fmla="*/ 58 h 64"/>
                <a:gd name="T6" fmla="*/ 38 w 47"/>
                <a:gd name="T7" fmla="*/ 52 h 64"/>
                <a:gd name="T8" fmla="*/ 37 w 47"/>
                <a:gd name="T9" fmla="*/ 49 h 64"/>
                <a:gd name="T10" fmla="*/ 35 w 47"/>
                <a:gd name="T11" fmla="*/ 43 h 64"/>
                <a:gd name="T12" fmla="*/ 31 w 47"/>
                <a:gd name="T13" fmla="*/ 46 h 64"/>
                <a:gd name="T14" fmla="*/ 27 w 47"/>
                <a:gd name="T15" fmla="*/ 44 h 64"/>
                <a:gd name="T16" fmla="*/ 26 w 47"/>
                <a:gd name="T17" fmla="*/ 35 h 64"/>
                <a:gd name="T18" fmla="*/ 26 w 47"/>
                <a:gd name="T19" fmla="*/ 38 h 64"/>
                <a:gd name="T20" fmla="*/ 24 w 47"/>
                <a:gd name="T21" fmla="*/ 44 h 64"/>
                <a:gd name="T22" fmla="*/ 25 w 47"/>
                <a:gd name="T23" fmla="*/ 46 h 64"/>
                <a:gd name="T24" fmla="*/ 24 w 47"/>
                <a:gd name="T25" fmla="*/ 50 h 64"/>
                <a:gd name="T26" fmla="*/ 20 w 47"/>
                <a:gd name="T27" fmla="*/ 51 h 64"/>
                <a:gd name="T28" fmla="*/ 22 w 47"/>
                <a:gd name="T29" fmla="*/ 49 h 64"/>
                <a:gd name="T30" fmla="*/ 19 w 47"/>
                <a:gd name="T31" fmla="*/ 50 h 64"/>
                <a:gd name="T32" fmla="*/ 19 w 47"/>
                <a:gd name="T33" fmla="*/ 48 h 64"/>
                <a:gd name="T34" fmla="*/ 16 w 47"/>
                <a:gd name="T35" fmla="*/ 51 h 64"/>
                <a:gd name="T36" fmla="*/ 16 w 47"/>
                <a:gd name="T37" fmla="*/ 50 h 64"/>
                <a:gd name="T38" fmla="*/ 14 w 47"/>
                <a:gd name="T39" fmla="*/ 50 h 64"/>
                <a:gd name="T40" fmla="*/ 13 w 47"/>
                <a:gd name="T41" fmla="*/ 54 h 64"/>
                <a:gd name="T42" fmla="*/ 12 w 47"/>
                <a:gd name="T43" fmla="*/ 54 h 64"/>
                <a:gd name="T44" fmla="*/ 10 w 47"/>
                <a:gd name="T45" fmla="*/ 49 h 64"/>
                <a:gd name="T46" fmla="*/ 7 w 47"/>
                <a:gd name="T47" fmla="*/ 41 h 64"/>
                <a:gd name="T48" fmla="*/ 6 w 47"/>
                <a:gd name="T49" fmla="*/ 35 h 64"/>
                <a:gd name="T50" fmla="*/ 6 w 47"/>
                <a:gd name="T51" fmla="*/ 29 h 64"/>
                <a:gd name="T52" fmla="*/ 1 w 47"/>
                <a:gd name="T53" fmla="*/ 23 h 64"/>
                <a:gd name="T54" fmla="*/ 5 w 47"/>
                <a:gd name="T55" fmla="*/ 19 h 64"/>
                <a:gd name="T56" fmla="*/ 8 w 47"/>
                <a:gd name="T57" fmla="*/ 15 h 64"/>
                <a:gd name="T58" fmla="*/ 4 w 47"/>
                <a:gd name="T59" fmla="*/ 11 h 64"/>
                <a:gd name="T60" fmla="*/ 4 w 47"/>
                <a:gd name="T61" fmla="*/ 5 h 64"/>
                <a:gd name="T62" fmla="*/ 5 w 47"/>
                <a:gd name="T63" fmla="*/ 2 h 64"/>
                <a:gd name="T64" fmla="*/ 8 w 47"/>
                <a:gd name="T65" fmla="*/ 4 h 64"/>
                <a:gd name="T66" fmla="*/ 12 w 47"/>
                <a:gd name="T67" fmla="*/ 6 h 64"/>
                <a:gd name="T68" fmla="*/ 16 w 47"/>
                <a:gd name="T69" fmla="*/ 6 h 64"/>
                <a:gd name="T70" fmla="*/ 18 w 47"/>
                <a:gd name="T71" fmla="*/ 12 h 64"/>
                <a:gd name="T72" fmla="*/ 26 w 47"/>
                <a:gd name="T73" fmla="*/ 17 h 64"/>
                <a:gd name="T74" fmla="*/ 32 w 47"/>
                <a:gd name="T75" fmla="*/ 17 h 64"/>
                <a:gd name="T76" fmla="*/ 39 w 47"/>
                <a:gd name="T77" fmla="*/ 17 h 64"/>
                <a:gd name="T78" fmla="*/ 43 w 47"/>
                <a:gd name="T79" fmla="*/ 20 h 64"/>
                <a:gd name="T80" fmla="*/ 38 w 47"/>
                <a:gd name="T81" fmla="*/ 25 h 64"/>
                <a:gd name="T82" fmla="*/ 35 w 47"/>
                <a:gd name="T83" fmla="*/ 29 h 64"/>
                <a:gd name="T84" fmla="*/ 32 w 47"/>
                <a:gd name="T85" fmla="*/ 35 h 64"/>
                <a:gd name="T86" fmla="*/ 35 w 47"/>
                <a:gd name="T87" fmla="*/ 39 h 64"/>
                <a:gd name="T88" fmla="*/ 37 w 47"/>
                <a:gd name="T89" fmla="*/ 37 h 64"/>
                <a:gd name="T90" fmla="*/ 42 w 47"/>
                <a:gd name="T91" fmla="*/ 33 h 64"/>
                <a:gd name="T92" fmla="*/ 43 w 47"/>
                <a:gd name="T93" fmla="*/ 42 h 64"/>
                <a:gd name="T94" fmla="*/ 38 w 47"/>
                <a:gd name="T95" fmla="*/ 54 h 64"/>
                <a:gd name="T96" fmla="*/ 10 w 47"/>
                <a:gd name="T97" fmla="*/ 54 h 64"/>
                <a:gd name="T98" fmla="*/ 38 w 47"/>
                <a:gd name="T99" fmla="*/ 52 h 64"/>
                <a:gd name="T100" fmla="*/ 26 w 47"/>
                <a:gd name="T101" fmla="*/ 51 h 64"/>
                <a:gd name="T102" fmla="*/ 24 w 47"/>
                <a:gd name="T103" fmla="*/ 50 h 64"/>
                <a:gd name="T104" fmla="*/ 25 w 47"/>
                <a:gd name="T105" fmla="*/ 50 h 64"/>
                <a:gd name="T106" fmla="*/ 30 w 47"/>
                <a:gd name="T107" fmla="*/ 49 h 64"/>
                <a:gd name="T108" fmla="*/ 30 w 47"/>
                <a:gd name="T109" fmla="*/ 50 h 64"/>
                <a:gd name="T110" fmla="*/ 26 w 47"/>
                <a:gd name="T111" fmla="*/ 48 h 64"/>
                <a:gd name="T112" fmla="*/ 35 w 47"/>
                <a:gd name="T113" fmla="*/ 48 h 64"/>
                <a:gd name="T114" fmla="*/ 26 w 47"/>
                <a:gd name="T115" fmla="*/ 50 h 64"/>
                <a:gd name="T116" fmla="*/ 25 w 47"/>
                <a:gd name="T117" fmla="*/ 44 h 64"/>
                <a:gd name="T118" fmla="*/ 25 w 47"/>
                <a:gd name="T119" fmla="*/ 44 h 64"/>
                <a:gd name="T120" fmla="*/ 26 w 47"/>
                <a:gd name="T121" fmla="*/ 42 h 64"/>
                <a:gd name="T122" fmla="*/ 24 w 47"/>
                <a:gd name="T123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64">
                  <a:moveTo>
                    <a:pt x="45" y="51"/>
                  </a:moveTo>
                  <a:lnTo>
                    <a:pt x="45" y="52"/>
                  </a:lnTo>
                  <a:lnTo>
                    <a:pt x="45" y="54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7" y="58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2" y="62"/>
                  </a:lnTo>
                  <a:lnTo>
                    <a:pt x="42" y="63"/>
                  </a:lnTo>
                  <a:lnTo>
                    <a:pt x="43" y="63"/>
                  </a:lnTo>
                  <a:lnTo>
                    <a:pt x="43" y="64"/>
                  </a:lnTo>
                  <a:lnTo>
                    <a:pt x="42" y="64"/>
                  </a:lnTo>
                  <a:lnTo>
                    <a:pt x="42" y="63"/>
                  </a:lnTo>
                  <a:lnTo>
                    <a:pt x="42" y="62"/>
                  </a:lnTo>
                  <a:lnTo>
                    <a:pt x="41" y="61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8" y="49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7" y="49"/>
                  </a:lnTo>
                  <a:lnTo>
                    <a:pt x="37" y="48"/>
                  </a:lnTo>
                  <a:lnTo>
                    <a:pt x="36" y="46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30" y="45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7" y="42"/>
                  </a:lnTo>
                  <a:lnTo>
                    <a:pt x="26" y="41"/>
                  </a:lnTo>
                  <a:lnTo>
                    <a:pt x="26" y="39"/>
                  </a:lnTo>
                  <a:lnTo>
                    <a:pt x="26" y="38"/>
                  </a:lnTo>
                  <a:lnTo>
                    <a:pt x="26" y="37"/>
                  </a:lnTo>
                  <a:lnTo>
                    <a:pt x="26" y="36"/>
                  </a:lnTo>
                  <a:lnTo>
                    <a:pt x="27" y="35"/>
                  </a:lnTo>
                  <a:lnTo>
                    <a:pt x="26" y="35"/>
                  </a:lnTo>
                  <a:lnTo>
                    <a:pt x="27" y="35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6" y="38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4" y="39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5" y="45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49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6" y="52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7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2" y="54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6" y="35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4" y="18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1"/>
                  </a:lnTo>
                  <a:lnTo>
                    <a:pt x="41" y="23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1" y="32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41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6" y="41"/>
                  </a:lnTo>
                  <a:lnTo>
                    <a:pt x="37" y="41"/>
                  </a:lnTo>
                  <a:lnTo>
                    <a:pt x="37" y="39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2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41" y="32"/>
                  </a:lnTo>
                  <a:lnTo>
                    <a:pt x="42" y="33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5" y="51"/>
                  </a:lnTo>
                  <a:close/>
                  <a:moveTo>
                    <a:pt x="38" y="54"/>
                  </a:moveTo>
                  <a:lnTo>
                    <a:pt x="39" y="55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5"/>
                  </a:lnTo>
                  <a:lnTo>
                    <a:pt x="38" y="54"/>
                  </a:lnTo>
                  <a:lnTo>
                    <a:pt x="38" y="55"/>
                  </a:lnTo>
                  <a:lnTo>
                    <a:pt x="38" y="54"/>
                  </a:lnTo>
                  <a:close/>
                  <a:moveTo>
                    <a:pt x="11" y="54"/>
                  </a:moveTo>
                  <a:lnTo>
                    <a:pt x="10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11" y="54"/>
                  </a:lnTo>
                  <a:close/>
                  <a:moveTo>
                    <a:pt x="38" y="52"/>
                  </a:moveTo>
                  <a:lnTo>
                    <a:pt x="38" y="54"/>
                  </a:lnTo>
                  <a:lnTo>
                    <a:pt x="37" y="54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8" y="52"/>
                  </a:lnTo>
                  <a:close/>
                  <a:moveTo>
                    <a:pt x="26" y="51"/>
                  </a:moveTo>
                  <a:lnTo>
                    <a:pt x="25" y="51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6" y="51"/>
                  </a:lnTo>
                  <a:close/>
                  <a:moveTo>
                    <a:pt x="23" y="51"/>
                  </a:moveTo>
                  <a:lnTo>
                    <a:pt x="24" y="51"/>
                  </a:lnTo>
                  <a:lnTo>
                    <a:pt x="23" y="52"/>
                  </a:lnTo>
                  <a:lnTo>
                    <a:pt x="23" y="51"/>
                  </a:lnTo>
                  <a:close/>
                  <a:moveTo>
                    <a:pt x="24" y="50"/>
                  </a:moveTo>
                  <a:lnTo>
                    <a:pt x="24" y="51"/>
                  </a:lnTo>
                  <a:lnTo>
                    <a:pt x="23" y="51"/>
                  </a:lnTo>
                  <a:lnTo>
                    <a:pt x="24" y="50"/>
                  </a:lnTo>
                  <a:close/>
                  <a:moveTo>
                    <a:pt x="24" y="50"/>
                  </a:moveTo>
                  <a:lnTo>
                    <a:pt x="25" y="51"/>
                  </a:lnTo>
                  <a:lnTo>
                    <a:pt x="24" y="51"/>
                  </a:lnTo>
                  <a:lnTo>
                    <a:pt x="24" y="50"/>
                  </a:lnTo>
                  <a:close/>
                  <a:moveTo>
                    <a:pt x="25" y="50"/>
                  </a:moveTo>
                  <a:lnTo>
                    <a:pt x="25" y="49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5" y="50"/>
                  </a:lnTo>
                  <a:lnTo>
                    <a:pt x="25" y="51"/>
                  </a:lnTo>
                  <a:lnTo>
                    <a:pt x="25" y="50"/>
                  </a:lnTo>
                  <a:close/>
                  <a:moveTo>
                    <a:pt x="30" y="49"/>
                  </a:moveTo>
                  <a:lnTo>
                    <a:pt x="29" y="49"/>
                  </a:lnTo>
                  <a:lnTo>
                    <a:pt x="30" y="49"/>
                  </a:lnTo>
                  <a:close/>
                  <a:moveTo>
                    <a:pt x="30" y="49"/>
                  </a:moveTo>
                  <a:lnTo>
                    <a:pt x="30" y="49"/>
                  </a:lnTo>
                  <a:lnTo>
                    <a:pt x="30" y="49"/>
                  </a:lnTo>
                  <a:close/>
                  <a:moveTo>
                    <a:pt x="30" y="49"/>
                  </a:moveTo>
                  <a:lnTo>
                    <a:pt x="30" y="48"/>
                  </a:lnTo>
                  <a:lnTo>
                    <a:pt x="30" y="49"/>
                  </a:lnTo>
                  <a:close/>
                  <a:moveTo>
                    <a:pt x="31" y="48"/>
                  </a:moveTo>
                  <a:lnTo>
                    <a:pt x="32" y="48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30" y="50"/>
                  </a:lnTo>
                  <a:lnTo>
                    <a:pt x="30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8"/>
                  </a:lnTo>
                  <a:close/>
                  <a:moveTo>
                    <a:pt x="26" y="48"/>
                  </a:moveTo>
                  <a:lnTo>
                    <a:pt x="26" y="46"/>
                  </a:lnTo>
                  <a:lnTo>
                    <a:pt x="26" y="48"/>
                  </a:lnTo>
                  <a:lnTo>
                    <a:pt x="26" y="49"/>
                  </a:lnTo>
                  <a:lnTo>
                    <a:pt x="26" y="48"/>
                  </a:lnTo>
                  <a:close/>
                  <a:moveTo>
                    <a:pt x="26" y="48"/>
                  </a:moveTo>
                  <a:lnTo>
                    <a:pt x="26" y="46"/>
                  </a:lnTo>
                  <a:lnTo>
                    <a:pt x="26" y="48"/>
                  </a:lnTo>
                  <a:close/>
                  <a:moveTo>
                    <a:pt x="32" y="46"/>
                  </a:moveTo>
                  <a:lnTo>
                    <a:pt x="31" y="46"/>
                  </a:lnTo>
                  <a:lnTo>
                    <a:pt x="32" y="46"/>
                  </a:lnTo>
                  <a:close/>
                  <a:moveTo>
                    <a:pt x="35" y="45"/>
                  </a:moveTo>
                  <a:lnTo>
                    <a:pt x="35" y="46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5"/>
                  </a:lnTo>
                  <a:close/>
                  <a:moveTo>
                    <a:pt x="27" y="46"/>
                  </a:moveTo>
                  <a:lnTo>
                    <a:pt x="29" y="46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7" y="50"/>
                  </a:lnTo>
                  <a:lnTo>
                    <a:pt x="26" y="50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6" y="43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7" y="46"/>
                  </a:lnTo>
                  <a:close/>
                  <a:moveTo>
                    <a:pt x="26" y="43"/>
                  </a:moveTo>
                  <a:lnTo>
                    <a:pt x="25" y="43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6" y="42"/>
                  </a:moveTo>
                  <a:lnTo>
                    <a:pt x="26" y="41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6" y="42"/>
                  </a:lnTo>
                  <a:close/>
                  <a:moveTo>
                    <a:pt x="25" y="39"/>
                  </a:moveTo>
                  <a:lnTo>
                    <a:pt x="25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5" y="39"/>
                  </a:lnTo>
                  <a:close/>
                  <a:moveTo>
                    <a:pt x="25" y="37"/>
                  </a:moveTo>
                  <a:lnTo>
                    <a:pt x="24" y="37"/>
                  </a:lnTo>
                  <a:lnTo>
                    <a:pt x="24" y="36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25" y="3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6" name="Freeform 3295">
              <a:extLst>
                <a:ext uri="{FF2B5EF4-FFF2-40B4-BE49-F238E27FC236}">
                  <a16:creationId xmlns:a16="http://schemas.microsoft.com/office/drawing/2014/main" id="{2DB9D607-4949-E003-007C-066C0411E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9" y="1882776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3 h 4"/>
                <a:gd name="T4" fmla="*/ 3 w 4"/>
                <a:gd name="T5" fmla="*/ 4 h 4"/>
                <a:gd name="T6" fmla="*/ 2 w 4"/>
                <a:gd name="T7" fmla="*/ 4 h 4"/>
                <a:gd name="T8" fmla="*/ 0 w 4"/>
                <a:gd name="T9" fmla="*/ 4 h 4"/>
                <a:gd name="T10" fmla="*/ 0 w 4"/>
                <a:gd name="T11" fmla="*/ 3 h 4"/>
                <a:gd name="T12" fmla="*/ 0 w 4"/>
                <a:gd name="T13" fmla="*/ 1 h 4"/>
                <a:gd name="T14" fmla="*/ 0 w 4"/>
                <a:gd name="T15" fmla="*/ 0 h 4"/>
                <a:gd name="T16" fmla="*/ 2 w 4"/>
                <a:gd name="T17" fmla="*/ 0 h 4"/>
                <a:gd name="T18" fmla="*/ 3 w 4"/>
                <a:gd name="T19" fmla="*/ 1 h 4"/>
                <a:gd name="T20" fmla="*/ 4 w 4"/>
                <a:gd name="T21" fmla="*/ 1 h 4"/>
                <a:gd name="T22" fmla="*/ 4 w 4"/>
                <a:gd name="T23" fmla="*/ 3 h 4"/>
                <a:gd name="T24" fmla="*/ 4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7" name="Freeform 3296">
              <a:extLst>
                <a:ext uri="{FF2B5EF4-FFF2-40B4-BE49-F238E27FC236}">
                  <a16:creationId xmlns:a16="http://schemas.microsoft.com/office/drawing/2014/main" id="{C4D906D7-B02D-F6FC-D380-D4038A0EF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776" y="1970088"/>
              <a:ext cx="230188" cy="174625"/>
            </a:xfrm>
            <a:custGeom>
              <a:avLst/>
              <a:gdLst>
                <a:gd name="T0" fmla="*/ 135 w 145"/>
                <a:gd name="T1" fmla="*/ 20 h 110"/>
                <a:gd name="T2" fmla="*/ 124 w 145"/>
                <a:gd name="T3" fmla="*/ 20 h 110"/>
                <a:gd name="T4" fmla="*/ 116 w 145"/>
                <a:gd name="T5" fmla="*/ 23 h 110"/>
                <a:gd name="T6" fmla="*/ 111 w 145"/>
                <a:gd name="T7" fmla="*/ 28 h 110"/>
                <a:gd name="T8" fmla="*/ 110 w 145"/>
                <a:gd name="T9" fmla="*/ 34 h 110"/>
                <a:gd name="T10" fmla="*/ 111 w 145"/>
                <a:gd name="T11" fmla="*/ 42 h 110"/>
                <a:gd name="T12" fmla="*/ 108 w 145"/>
                <a:gd name="T13" fmla="*/ 47 h 110"/>
                <a:gd name="T14" fmla="*/ 108 w 145"/>
                <a:gd name="T15" fmla="*/ 51 h 110"/>
                <a:gd name="T16" fmla="*/ 100 w 145"/>
                <a:gd name="T17" fmla="*/ 56 h 110"/>
                <a:gd name="T18" fmla="*/ 98 w 145"/>
                <a:gd name="T19" fmla="*/ 60 h 110"/>
                <a:gd name="T20" fmla="*/ 96 w 145"/>
                <a:gd name="T21" fmla="*/ 67 h 110"/>
                <a:gd name="T22" fmla="*/ 90 w 145"/>
                <a:gd name="T23" fmla="*/ 71 h 110"/>
                <a:gd name="T24" fmla="*/ 89 w 145"/>
                <a:gd name="T25" fmla="*/ 78 h 110"/>
                <a:gd name="T26" fmla="*/ 83 w 145"/>
                <a:gd name="T27" fmla="*/ 82 h 110"/>
                <a:gd name="T28" fmla="*/ 77 w 145"/>
                <a:gd name="T29" fmla="*/ 84 h 110"/>
                <a:gd name="T30" fmla="*/ 74 w 145"/>
                <a:gd name="T31" fmla="*/ 87 h 110"/>
                <a:gd name="T32" fmla="*/ 65 w 145"/>
                <a:gd name="T33" fmla="*/ 88 h 110"/>
                <a:gd name="T34" fmla="*/ 59 w 145"/>
                <a:gd name="T35" fmla="*/ 98 h 110"/>
                <a:gd name="T36" fmla="*/ 56 w 145"/>
                <a:gd name="T37" fmla="*/ 105 h 110"/>
                <a:gd name="T38" fmla="*/ 49 w 145"/>
                <a:gd name="T39" fmla="*/ 108 h 110"/>
                <a:gd name="T40" fmla="*/ 36 w 145"/>
                <a:gd name="T41" fmla="*/ 110 h 110"/>
                <a:gd name="T42" fmla="*/ 24 w 145"/>
                <a:gd name="T43" fmla="*/ 110 h 110"/>
                <a:gd name="T44" fmla="*/ 15 w 145"/>
                <a:gd name="T45" fmla="*/ 108 h 110"/>
                <a:gd name="T46" fmla="*/ 4 w 145"/>
                <a:gd name="T47" fmla="*/ 104 h 110"/>
                <a:gd name="T48" fmla="*/ 13 w 145"/>
                <a:gd name="T49" fmla="*/ 93 h 110"/>
                <a:gd name="T50" fmla="*/ 6 w 145"/>
                <a:gd name="T51" fmla="*/ 86 h 110"/>
                <a:gd name="T52" fmla="*/ 4 w 145"/>
                <a:gd name="T53" fmla="*/ 79 h 110"/>
                <a:gd name="T54" fmla="*/ 1 w 145"/>
                <a:gd name="T55" fmla="*/ 68 h 110"/>
                <a:gd name="T56" fmla="*/ 5 w 145"/>
                <a:gd name="T57" fmla="*/ 62 h 110"/>
                <a:gd name="T58" fmla="*/ 0 w 145"/>
                <a:gd name="T59" fmla="*/ 56 h 110"/>
                <a:gd name="T60" fmla="*/ 3 w 145"/>
                <a:gd name="T61" fmla="*/ 50 h 110"/>
                <a:gd name="T62" fmla="*/ 6 w 145"/>
                <a:gd name="T63" fmla="*/ 44 h 110"/>
                <a:gd name="T64" fmla="*/ 9 w 145"/>
                <a:gd name="T65" fmla="*/ 38 h 110"/>
                <a:gd name="T66" fmla="*/ 16 w 145"/>
                <a:gd name="T67" fmla="*/ 38 h 110"/>
                <a:gd name="T68" fmla="*/ 21 w 145"/>
                <a:gd name="T69" fmla="*/ 41 h 110"/>
                <a:gd name="T70" fmla="*/ 25 w 145"/>
                <a:gd name="T71" fmla="*/ 37 h 110"/>
                <a:gd name="T72" fmla="*/ 29 w 145"/>
                <a:gd name="T73" fmla="*/ 34 h 110"/>
                <a:gd name="T74" fmla="*/ 37 w 145"/>
                <a:gd name="T75" fmla="*/ 30 h 110"/>
                <a:gd name="T76" fmla="*/ 43 w 145"/>
                <a:gd name="T77" fmla="*/ 20 h 110"/>
                <a:gd name="T78" fmla="*/ 53 w 145"/>
                <a:gd name="T79" fmla="*/ 16 h 110"/>
                <a:gd name="T80" fmla="*/ 58 w 145"/>
                <a:gd name="T81" fmla="*/ 16 h 110"/>
                <a:gd name="T82" fmla="*/ 66 w 145"/>
                <a:gd name="T83" fmla="*/ 14 h 110"/>
                <a:gd name="T84" fmla="*/ 71 w 145"/>
                <a:gd name="T85" fmla="*/ 16 h 110"/>
                <a:gd name="T86" fmla="*/ 77 w 145"/>
                <a:gd name="T87" fmla="*/ 19 h 110"/>
                <a:gd name="T88" fmla="*/ 83 w 145"/>
                <a:gd name="T89" fmla="*/ 16 h 110"/>
                <a:gd name="T90" fmla="*/ 86 w 145"/>
                <a:gd name="T91" fmla="*/ 17 h 110"/>
                <a:gd name="T92" fmla="*/ 91 w 145"/>
                <a:gd name="T93" fmla="*/ 13 h 110"/>
                <a:gd name="T94" fmla="*/ 97 w 145"/>
                <a:gd name="T95" fmla="*/ 13 h 110"/>
                <a:gd name="T96" fmla="*/ 99 w 145"/>
                <a:gd name="T97" fmla="*/ 7 h 110"/>
                <a:gd name="T98" fmla="*/ 105 w 145"/>
                <a:gd name="T99" fmla="*/ 1 h 110"/>
                <a:gd name="T100" fmla="*/ 110 w 145"/>
                <a:gd name="T101" fmla="*/ 6 h 110"/>
                <a:gd name="T102" fmla="*/ 111 w 145"/>
                <a:gd name="T103" fmla="*/ 12 h 110"/>
                <a:gd name="T104" fmla="*/ 111 w 145"/>
                <a:gd name="T105" fmla="*/ 22 h 110"/>
                <a:gd name="T106" fmla="*/ 121 w 145"/>
                <a:gd name="T107" fmla="*/ 19 h 110"/>
                <a:gd name="T108" fmla="*/ 128 w 145"/>
                <a:gd name="T109" fmla="*/ 14 h 110"/>
                <a:gd name="T110" fmla="*/ 133 w 145"/>
                <a:gd name="T111" fmla="*/ 16 h 110"/>
                <a:gd name="T112" fmla="*/ 140 w 145"/>
                <a:gd name="T113" fmla="*/ 14 h 110"/>
                <a:gd name="T114" fmla="*/ 141 w 145"/>
                <a:gd name="T115" fmla="*/ 1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5" h="110">
                  <a:moveTo>
                    <a:pt x="141" y="18"/>
                  </a:moveTo>
                  <a:lnTo>
                    <a:pt x="141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9" y="20"/>
                  </a:lnTo>
                  <a:lnTo>
                    <a:pt x="137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5" y="20"/>
                  </a:lnTo>
                  <a:lnTo>
                    <a:pt x="134" y="20"/>
                  </a:lnTo>
                  <a:lnTo>
                    <a:pt x="133" y="20"/>
                  </a:lnTo>
                  <a:lnTo>
                    <a:pt x="131" y="20"/>
                  </a:lnTo>
                  <a:lnTo>
                    <a:pt x="130" y="20"/>
                  </a:lnTo>
                  <a:lnTo>
                    <a:pt x="129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6" y="20"/>
                  </a:lnTo>
                  <a:lnTo>
                    <a:pt x="124" y="20"/>
                  </a:lnTo>
                  <a:lnTo>
                    <a:pt x="123" y="20"/>
                  </a:lnTo>
                  <a:lnTo>
                    <a:pt x="122" y="20"/>
                  </a:lnTo>
                  <a:lnTo>
                    <a:pt x="122" y="22"/>
                  </a:lnTo>
                  <a:lnTo>
                    <a:pt x="121" y="22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3"/>
                  </a:lnTo>
                  <a:lnTo>
                    <a:pt x="117" y="23"/>
                  </a:lnTo>
                  <a:lnTo>
                    <a:pt x="116" y="23"/>
                  </a:lnTo>
                  <a:lnTo>
                    <a:pt x="116" y="24"/>
                  </a:lnTo>
                  <a:lnTo>
                    <a:pt x="115" y="24"/>
                  </a:lnTo>
                  <a:lnTo>
                    <a:pt x="115" y="25"/>
                  </a:lnTo>
                  <a:lnTo>
                    <a:pt x="114" y="25"/>
                  </a:lnTo>
                  <a:lnTo>
                    <a:pt x="114" y="26"/>
                  </a:lnTo>
                  <a:lnTo>
                    <a:pt x="112" y="26"/>
                  </a:lnTo>
                  <a:lnTo>
                    <a:pt x="111" y="25"/>
                  </a:lnTo>
                  <a:lnTo>
                    <a:pt x="111" y="26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10" y="29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8" y="31"/>
                  </a:lnTo>
                  <a:lnTo>
                    <a:pt x="109" y="31"/>
                  </a:lnTo>
                  <a:lnTo>
                    <a:pt x="109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1" y="34"/>
                  </a:lnTo>
                  <a:lnTo>
                    <a:pt x="111" y="35"/>
                  </a:lnTo>
                  <a:lnTo>
                    <a:pt x="111" y="36"/>
                  </a:lnTo>
                  <a:lnTo>
                    <a:pt x="111" y="37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1" y="39"/>
                  </a:lnTo>
                  <a:lnTo>
                    <a:pt x="111" y="41"/>
                  </a:lnTo>
                  <a:lnTo>
                    <a:pt x="111" y="42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1" y="44"/>
                  </a:lnTo>
                  <a:lnTo>
                    <a:pt x="111" y="45"/>
                  </a:lnTo>
                  <a:lnTo>
                    <a:pt x="110" y="45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08" y="47"/>
                  </a:lnTo>
                  <a:lnTo>
                    <a:pt x="108" y="48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08" y="49"/>
                  </a:lnTo>
                  <a:lnTo>
                    <a:pt x="106" y="49"/>
                  </a:lnTo>
                  <a:lnTo>
                    <a:pt x="105" y="49"/>
                  </a:lnTo>
                  <a:lnTo>
                    <a:pt x="106" y="50"/>
                  </a:lnTo>
                  <a:lnTo>
                    <a:pt x="106" y="51"/>
                  </a:lnTo>
                  <a:lnTo>
                    <a:pt x="108" y="51"/>
                  </a:lnTo>
                  <a:lnTo>
                    <a:pt x="108" y="53"/>
                  </a:lnTo>
                  <a:lnTo>
                    <a:pt x="108" y="54"/>
                  </a:lnTo>
                  <a:lnTo>
                    <a:pt x="106" y="55"/>
                  </a:lnTo>
                  <a:lnTo>
                    <a:pt x="106" y="56"/>
                  </a:lnTo>
                  <a:lnTo>
                    <a:pt x="105" y="56"/>
                  </a:lnTo>
                  <a:lnTo>
                    <a:pt x="104" y="56"/>
                  </a:lnTo>
                  <a:lnTo>
                    <a:pt x="103" y="56"/>
                  </a:lnTo>
                  <a:lnTo>
                    <a:pt x="102" y="56"/>
                  </a:lnTo>
                  <a:lnTo>
                    <a:pt x="100" y="56"/>
                  </a:lnTo>
                  <a:lnTo>
                    <a:pt x="99" y="56"/>
                  </a:lnTo>
                  <a:lnTo>
                    <a:pt x="98" y="56"/>
                  </a:lnTo>
                  <a:lnTo>
                    <a:pt x="96" y="55"/>
                  </a:lnTo>
                  <a:lnTo>
                    <a:pt x="95" y="55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6" y="59"/>
                  </a:lnTo>
                  <a:lnTo>
                    <a:pt x="97" y="60"/>
                  </a:lnTo>
                  <a:lnTo>
                    <a:pt x="98" y="60"/>
                  </a:lnTo>
                  <a:lnTo>
                    <a:pt x="98" y="61"/>
                  </a:lnTo>
                  <a:lnTo>
                    <a:pt x="97" y="61"/>
                  </a:lnTo>
                  <a:lnTo>
                    <a:pt x="97" y="62"/>
                  </a:lnTo>
                  <a:lnTo>
                    <a:pt x="98" y="62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7" y="66"/>
                  </a:lnTo>
                  <a:lnTo>
                    <a:pt x="96" y="67"/>
                  </a:lnTo>
                  <a:lnTo>
                    <a:pt x="95" y="67"/>
                  </a:lnTo>
                  <a:lnTo>
                    <a:pt x="93" y="67"/>
                  </a:lnTo>
                  <a:lnTo>
                    <a:pt x="92" y="67"/>
                  </a:lnTo>
                  <a:lnTo>
                    <a:pt x="91" y="67"/>
                  </a:lnTo>
                  <a:lnTo>
                    <a:pt x="91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1" y="71"/>
                  </a:lnTo>
                  <a:lnTo>
                    <a:pt x="90" y="71"/>
                  </a:lnTo>
                  <a:lnTo>
                    <a:pt x="90" y="72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89" y="74"/>
                  </a:lnTo>
                  <a:lnTo>
                    <a:pt x="87" y="74"/>
                  </a:lnTo>
                  <a:lnTo>
                    <a:pt x="87" y="75"/>
                  </a:lnTo>
                  <a:lnTo>
                    <a:pt x="89" y="75"/>
                  </a:lnTo>
                  <a:lnTo>
                    <a:pt x="89" y="76"/>
                  </a:lnTo>
                  <a:lnTo>
                    <a:pt x="89" y="78"/>
                  </a:lnTo>
                  <a:lnTo>
                    <a:pt x="89" y="79"/>
                  </a:lnTo>
                  <a:lnTo>
                    <a:pt x="89" y="80"/>
                  </a:lnTo>
                  <a:lnTo>
                    <a:pt x="87" y="81"/>
                  </a:lnTo>
                  <a:lnTo>
                    <a:pt x="86" y="82"/>
                  </a:lnTo>
                  <a:lnTo>
                    <a:pt x="86" y="84"/>
                  </a:lnTo>
                  <a:lnTo>
                    <a:pt x="85" y="84"/>
                  </a:lnTo>
                  <a:lnTo>
                    <a:pt x="84" y="85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81" y="81"/>
                  </a:lnTo>
                  <a:lnTo>
                    <a:pt x="80" y="82"/>
                  </a:lnTo>
                  <a:lnTo>
                    <a:pt x="81" y="82"/>
                  </a:lnTo>
                  <a:lnTo>
                    <a:pt x="80" y="82"/>
                  </a:lnTo>
                  <a:lnTo>
                    <a:pt x="79" y="82"/>
                  </a:lnTo>
                  <a:lnTo>
                    <a:pt x="78" y="81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5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3" y="85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2" y="87"/>
                  </a:lnTo>
                  <a:lnTo>
                    <a:pt x="73" y="87"/>
                  </a:lnTo>
                  <a:lnTo>
                    <a:pt x="74" y="87"/>
                  </a:lnTo>
                  <a:lnTo>
                    <a:pt x="73" y="87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1" y="88"/>
                  </a:lnTo>
                  <a:lnTo>
                    <a:pt x="69" y="90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6" y="88"/>
                  </a:lnTo>
                  <a:lnTo>
                    <a:pt x="65" y="88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2" y="90"/>
                  </a:lnTo>
                  <a:lnTo>
                    <a:pt x="62" y="91"/>
                  </a:lnTo>
                  <a:lnTo>
                    <a:pt x="61" y="92"/>
                  </a:lnTo>
                  <a:lnTo>
                    <a:pt x="59" y="92"/>
                  </a:lnTo>
                  <a:lnTo>
                    <a:pt x="59" y="93"/>
                  </a:lnTo>
                  <a:lnTo>
                    <a:pt x="58" y="97"/>
                  </a:lnTo>
                  <a:lnTo>
                    <a:pt x="59" y="98"/>
                  </a:lnTo>
                  <a:lnTo>
                    <a:pt x="59" y="100"/>
                  </a:lnTo>
                  <a:lnTo>
                    <a:pt x="59" y="102"/>
                  </a:lnTo>
                  <a:lnTo>
                    <a:pt x="58" y="103"/>
                  </a:lnTo>
                  <a:lnTo>
                    <a:pt x="58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8" y="104"/>
                  </a:lnTo>
                  <a:lnTo>
                    <a:pt x="58" y="105"/>
                  </a:lnTo>
                  <a:lnTo>
                    <a:pt x="56" y="105"/>
                  </a:lnTo>
                  <a:lnTo>
                    <a:pt x="55" y="105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3" y="106"/>
                  </a:lnTo>
                  <a:lnTo>
                    <a:pt x="52" y="106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49" y="108"/>
                  </a:lnTo>
                  <a:lnTo>
                    <a:pt x="48" y="108"/>
                  </a:lnTo>
                  <a:lnTo>
                    <a:pt x="47" y="108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8"/>
                  </a:lnTo>
                  <a:lnTo>
                    <a:pt x="41" y="108"/>
                  </a:lnTo>
                  <a:lnTo>
                    <a:pt x="37" y="109"/>
                  </a:lnTo>
                  <a:lnTo>
                    <a:pt x="37" y="110"/>
                  </a:lnTo>
                  <a:lnTo>
                    <a:pt x="36" y="110"/>
                  </a:lnTo>
                  <a:lnTo>
                    <a:pt x="35" y="110"/>
                  </a:lnTo>
                  <a:lnTo>
                    <a:pt x="34" y="109"/>
                  </a:lnTo>
                  <a:lnTo>
                    <a:pt x="31" y="109"/>
                  </a:lnTo>
                  <a:lnTo>
                    <a:pt x="29" y="109"/>
                  </a:lnTo>
                  <a:lnTo>
                    <a:pt x="28" y="109"/>
                  </a:lnTo>
                  <a:lnTo>
                    <a:pt x="27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21" y="110"/>
                  </a:lnTo>
                  <a:lnTo>
                    <a:pt x="19" y="110"/>
                  </a:lnTo>
                  <a:lnTo>
                    <a:pt x="18" y="109"/>
                  </a:lnTo>
                  <a:lnTo>
                    <a:pt x="17" y="109"/>
                  </a:lnTo>
                  <a:lnTo>
                    <a:pt x="16" y="109"/>
                  </a:lnTo>
                  <a:lnTo>
                    <a:pt x="16" y="108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2" y="108"/>
                  </a:lnTo>
                  <a:lnTo>
                    <a:pt x="11" y="106"/>
                  </a:lnTo>
                  <a:lnTo>
                    <a:pt x="10" y="106"/>
                  </a:lnTo>
                  <a:lnTo>
                    <a:pt x="9" y="106"/>
                  </a:lnTo>
                  <a:lnTo>
                    <a:pt x="7" y="105"/>
                  </a:lnTo>
                  <a:lnTo>
                    <a:pt x="6" y="105"/>
                  </a:lnTo>
                  <a:lnTo>
                    <a:pt x="5" y="105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7"/>
                  </a:lnTo>
                  <a:lnTo>
                    <a:pt x="12" y="87"/>
                  </a:lnTo>
                  <a:lnTo>
                    <a:pt x="11" y="87"/>
                  </a:lnTo>
                  <a:lnTo>
                    <a:pt x="9" y="86"/>
                  </a:lnTo>
                  <a:lnTo>
                    <a:pt x="6" y="86"/>
                  </a:lnTo>
                  <a:lnTo>
                    <a:pt x="5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5" y="62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3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1" y="53"/>
                  </a:lnTo>
                  <a:lnTo>
                    <a:pt x="1" y="51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2" y="42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41" y="28"/>
                  </a:lnTo>
                  <a:lnTo>
                    <a:pt x="42" y="26"/>
                  </a:lnTo>
                  <a:lnTo>
                    <a:pt x="42" y="25"/>
                  </a:lnTo>
                  <a:lnTo>
                    <a:pt x="42" y="24"/>
                  </a:lnTo>
                  <a:lnTo>
                    <a:pt x="42" y="23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52" y="17"/>
                  </a:lnTo>
                  <a:lnTo>
                    <a:pt x="52" y="16"/>
                  </a:lnTo>
                  <a:lnTo>
                    <a:pt x="53" y="16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1" y="16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6" y="16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1" y="17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3" y="17"/>
                  </a:lnTo>
                  <a:lnTo>
                    <a:pt x="83" y="16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4" y="16"/>
                  </a:lnTo>
                  <a:lnTo>
                    <a:pt x="85" y="16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3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2" y="12"/>
                  </a:lnTo>
                  <a:lnTo>
                    <a:pt x="93" y="12"/>
                  </a:lnTo>
                  <a:lnTo>
                    <a:pt x="95" y="12"/>
                  </a:lnTo>
                  <a:lnTo>
                    <a:pt x="96" y="12"/>
                  </a:lnTo>
                  <a:lnTo>
                    <a:pt x="96" y="13"/>
                  </a:lnTo>
                  <a:lnTo>
                    <a:pt x="97" y="13"/>
                  </a:lnTo>
                  <a:lnTo>
                    <a:pt x="96" y="13"/>
                  </a:lnTo>
                  <a:lnTo>
                    <a:pt x="97" y="13"/>
                  </a:lnTo>
                  <a:lnTo>
                    <a:pt x="98" y="12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9" y="10"/>
                  </a:lnTo>
                  <a:lnTo>
                    <a:pt x="98" y="10"/>
                  </a:lnTo>
                  <a:lnTo>
                    <a:pt x="98" y="8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8" y="1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5"/>
                  </a:lnTo>
                  <a:lnTo>
                    <a:pt x="110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8"/>
                  </a:lnTo>
                  <a:lnTo>
                    <a:pt x="111" y="10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2"/>
                  </a:lnTo>
                  <a:lnTo>
                    <a:pt x="111" y="13"/>
                  </a:lnTo>
                  <a:lnTo>
                    <a:pt x="111" y="14"/>
                  </a:lnTo>
                  <a:lnTo>
                    <a:pt x="111" y="16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8"/>
                  </a:lnTo>
                  <a:lnTo>
                    <a:pt x="111" y="19"/>
                  </a:lnTo>
                  <a:lnTo>
                    <a:pt x="111" y="20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4" y="23"/>
                  </a:lnTo>
                  <a:lnTo>
                    <a:pt x="117" y="20"/>
                  </a:lnTo>
                  <a:lnTo>
                    <a:pt x="117" y="19"/>
                  </a:lnTo>
                  <a:lnTo>
                    <a:pt x="118" y="19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21" y="19"/>
                  </a:lnTo>
                  <a:lnTo>
                    <a:pt x="121" y="18"/>
                  </a:lnTo>
                  <a:lnTo>
                    <a:pt x="122" y="18"/>
                  </a:lnTo>
                  <a:lnTo>
                    <a:pt x="123" y="18"/>
                  </a:lnTo>
                  <a:lnTo>
                    <a:pt x="123" y="17"/>
                  </a:lnTo>
                  <a:lnTo>
                    <a:pt x="124" y="17"/>
                  </a:lnTo>
                  <a:lnTo>
                    <a:pt x="126" y="17"/>
                  </a:lnTo>
                  <a:lnTo>
                    <a:pt x="126" y="16"/>
                  </a:lnTo>
                  <a:lnTo>
                    <a:pt x="127" y="16"/>
                  </a:lnTo>
                  <a:lnTo>
                    <a:pt x="128" y="14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30" y="14"/>
                  </a:lnTo>
                  <a:lnTo>
                    <a:pt x="130" y="13"/>
                  </a:lnTo>
                  <a:lnTo>
                    <a:pt x="131" y="13"/>
                  </a:lnTo>
                  <a:lnTo>
                    <a:pt x="133" y="14"/>
                  </a:lnTo>
                  <a:lnTo>
                    <a:pt x="134" y="14"/>
                  </a:lnTo>
                  <a:lnTo>
                    <a:pt x="134" y="16"/>
                  </a:lnTo>
                  <a:lnTo>
                    <a:pt x="133" y="16"/>
                  </a:lnTo>
                  <a:lnTo>
                    <a:pt x="133" y="17"/>
                  </a:lnTo>
                  <a:lnTo>
                    <a:pt x="134" y="17"/>
                  </a:lnTo>
                  <a:lnTo>
                    <a:pt x="135" y="17"/>
                  </a:lnTo>
                  <a:lnTo>
                    <a:pt x="136" y="16"/>
                  </a:lnTo>
                  <a:lnTo>
                    <a:pt x="137" y="16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1" y="14"/>
                  </a:lnTo>
                  <a:lnTo>
                    <a:pt x="142" y="14"/>
                  </a:lnTo>
                  <a:lnTo>
                    <a:pt x="143" y="16"/>
                  </a:lnTo>
                  <a:lnTo>
                    <a:pt x="145" y="17"/>
                  </a:lnTo>
                  <a:lnTo>
                    <a:pt x="143" y="17"/>
                  </a:lnTo>
                  <a:lnTo>
                    <a:pt x="143" y="16"/>
                  </a:lnTo>
                  <a:lnTo>
                    <a:pt x="142" y="16"/>
                  </a:lnTo>
                  <a:lnTo>
                    <a:pt x="142" y="17"/>
                  </a:lnTo>
                  <a:lnTo>
                    <a:pt x="141" y="17"/>
                  </a:lnTo>
                  <a:lnTo>
                    <a:pt x="140" y="17"/>
                  </a:lnTo>
                  <a:lnTo>
                    <a:pt x="140" y="17"/>
                  </a:lnTo>
                  <a:lnTo>
                    <a:pt x="140" y="17"/>
                  </a:lnTo>
                  <a:lnTo>
                    <a:pt x="140" y="17"/>
                  </a:lnTo>
                  <a:lnTo>
                    <a:pt x="140" y="18"/>
                  </a:lnTo>
                  <a:lnTo>
                    <a:pt x="141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8" name="Freeform 3297">
              <a:extLst>
                <a:ext uri="{FF2B5EF4-FFF2-40B4-BE49-F238E27FC236}">
                  <a16:creationId xmlns:a16="http://schemas.microsoft.com/office/drawing/2014/main" id="{3707B759-2207-CA25-C68D-295CE4D71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851" y="1863726"/>
              <a:ext cx="30163" cy="38100"/>
            </a:xfrm>
            <a:custGeom>
              <a:avLst/>
              <a:gdLst>
                <a:gd name="T0" fmla="*/ 0 w 19"/>
                <a:gd name="T1" fmla="*/ 16 h 24"/>
                <a:gd name="T2" fmla="*/ 0 w 19"/>
                <a:gd name="T3" fmla="*/ 13 h 24"/>
                <a:gd name="T4" fmla="*/ 1 w 19"/>
                <a:gd name="T5" fmla="*/ 12 h 24"/>
                <a:gd name="T6" fmla="*/ 0 w 19"/>
                <a:gd name="T7" fmla="*/ 11 h 24"/>
                <a:gd name="T8" fmla="*/ 0 w 19"/>
                <a:gd name="T9" fmla="*/ 9 h 24"/>
                <a:gd name="T10" fmla="*/ 1 w 19"/>
                <a:gd name="T11" fmla="*/ 7 h 24"/>
                <a:gd name="T12" fmla="*/ 2 w 19"/>
                <a:gd name="T13" fmla="*/ 6 h 24"/>
                <a:gd name="T14" fmla="*/ 2 w 19"/>
                <a:gd name="T15" fmla="*/ 4 h 24"/>
                <a:gd name="T16" fmla="*/ 5 w 19"/>
                <a:gd name="T17" fmla="*/ 3 h 24"/>
                <a:gd name="T18" fmla="*/ 6 w 19"/>
                <a:gd name="T19" fmla="*/ 4 h 24"/>
                <a:gd name="T20" fmla="*/ 7 w 19"/>
                <a:gd name="T21" fmla="*/ 3 h 24"/>
                <a:gd name="T22" fmla="*/ 6 w 19"/>
                <a:gd name="T23" fmla="*/ 1 h 24"/>
                <a:gd name="T24" fmla="*/ 5 w 19"/>
                <a:gd name="T25" fmla="*/ 0 h 24"/>
                <a:gd name="T26" fmla="*/ 7 w 19"/>
                <a:gd name="T27" fmla="*/ 0 h 24"/>
                <a:gd name="T28" fmla="*/ 8 w 19"/>
                <a:gd name="T29" fmla="*/ 1 h 24"/>
                <a:gd name="T30" fmla="*/ 11 w 19"/>
                <a:gd name="T31" fmla="*/ 3 h 24"/>
                <a:gd name="T32" fmla="*/ 12 w 19"/>
                <a:gd name="T33" fmla="*/ 4 h 24"/>
                <a:gd name="T34" fmla="*/ 13 w 19"/>
                <a:gd name="T35" fmla="*/ 5 h 24"/>
                <a:gd name="T36" fmla="*/ 15 w 19"/>
                <a:gd name="T37" fmla="*/ 6 h 24"/>
                <a:gd name="T38" fmla="*/ 17 w 19"/>
                <a:gd name="T39" fmla="*/ 7 h 24"/>
                <a:gd name="T40" fmla="*/ 18 w 19"/>
                <a:gd name="T41" fmla="*/ 9 h 24"/>
                <a:gd name="T42" fmla="*/ 19 w 19"/>
                <a:gd name="T43" fmla="*/ 10 h 24"/>
                <a:gd name="T44" fmla="*/ 18 w 19"/>
                <a:gd name="T45" fmla="*/ 11 h 24"/>
                <a:gd name="T46" fmla="*/ 17 w 19"/>
                <a:gd name="T47" fmla="*/ 11 h 24"/>
                <a:gd name="T48" fmla="*/ 17 w 19"/>
                <a:gd name="T49" fmla="*/ 12 h 24"/>
                <a:gd name="T50" fmla="*/ 17 w 19"/>
                <a:gd name="T51" fmla="*/ 13 h 24"/>
                <a:gd name="T52" fmla="*/ 15 w 19"/>
                <a:gd name="T53" fmla="*/ 15 h 24"/>
                <a:gd name="T54" fmla="*/ 13 w 19"/>
                <a:gd name="T55" fmla="*/ 15 h 24"/>
                <a:gd name="T56" fmla="*/ 14 w 19"/>
                <a:gd name="T57" fmla="*/ 13 h 24"/>
                <a:gd name="T58" fmla="*/ 13 w 19"/>
                <a:gd name="T59" fmla="*/ 13 h 24"/>
                <a:gd name="T60" fmla="*/ 12 w 19"/>
                <a:gd name="T61" fmla="*/ 15 h 24"/>
                <a:gd name="T62" fmla="*/ 11 w 19"/>
                <a:gd name="T63" fmla="*/ 16 h 24"/>
                <a:gd name="T64" fmla="*/ 10 w 19"/>
                <a:gd name="T65" fmla="*/ 18 h 24"/>
                <a:gd name="T66" fmla="*/ 10 w 19"/>
                <a:gd name="T67" fmla="*/ 19 h 24"/>
                <a:gd name="T68" fmla="*/ 10 w 19"/>
                <a:gd name="T69" fmla="*/ 22 h 24"/>
                <a:gd name="T70" fmla="*/ 10 w 19"/>
                <a:gd name="T71" fmla="*/ 24 h 24"/>
                <a:gd name="T72" fmla="*/ 8 w 19"/>
                <a:gd name="T73" fmla="*/ 23 h 24"/>
                <a:gd name="T74" fmla="*/ 7 w 19"/>
                <a:gd name="T75" fmla="*/ 22 h 24"/>
                <a:gd name="T76" fmla="*/ 7 w 19"/>
                <a:gd name="T77" fmla="*/ 19 h 24"/>
                <a:gd name="T78" fmla="*/ 5 w 19"/>
                <a:gd name="T79" fmla="*/ 18 h 24"/>
                <a:gd name="T80" fmla="*/ 4 w 19"/>
                <a:gd name="T81" fmla="*/ 17 h 24"/>
                <a:gd name="T82" fmla="*/ 2 w 19"/>
                <a:gd name="T83" fmla="*/ 16 h 24"/>
                <a:gd name="T84" fmla="*/ 2 w 19"/>
                <a:gd name="T85" fmla="*/ 16 h 24"/>
                <a:gd name="T86" fmla="*/ 2 w 19"/>
                <a:gd name="T87" fmla="*/ 16 h 24"/>
                <a:gd name="T88" fmla="*/ 2 w 19"/>
                <a:gd name="T89" fmla="*/ 16 h 24"/>
                <a:gd name="T90" fmla="*/ 2 w 19"/>
                <a:gd name="T91" fmla="*/ 16 h 24"/>
                <a:gd name="T92" fmla="*/ 1 w 19"/>
                <a:gd name="T9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24">
                  <a:moveTo>
                    <a:pt x="1" y="16"/>
                  </a:move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99" name="Freeform 3298">
              <a:extLst>
                <a:ext uri="{FF2B5EF4-FFF2-40B4-BE49-F238E27FC236}">
                  <a16:creationId xmlns:a16="http://schemas.microsoft.com/office/drawing/2014/main" id="{8DD39634-7333-67B7-4400-2BF1BCD51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989" y="1824038"/>
              <a:ext cx="63500" cy="60325"/>
            </a:xfrm>
            <a:custGeom>
              <a:avLst/>
              <a:gdLst>
                <a:gd name="T0" fmla="*/ 19 w 40"/>
                <a:gd name="T1" fmla="*/ 34 h 38"/>
                <a:gd name="T2" fmla="*/ 17 w 40"/>
                <a:gd name="T3" fmla="*/ 30 h 38"/>
                <a:gd name="T4" fmla="*/ 15 w 40"/>
                <a:gd name="T5" fmla="*/ 29 h 38"/>
                <a:gd name="T6" fmla="*/ 15 w 40"/>
                <a:gd name="T7" fmla="*/ 25 h 38"/>
                <a:gd name="T8" fmla="*/ 13 w 40"/>
                <a:gd name="T9" fmla="*/ 24 h 38"/>
                <a:gd name="T10" fmla="*/ 10 w 40"/>
                <a:gd name="T11" fmla="*/ 22 h 38"/>
                <a:gd name="T12" fmla="*/ 8 w 40"/>
                <a:gd name="T13" fmla="*/ 19 h 38"/>
                <a:gd name="T14" fmla="*/ 6 w 40"/>
                <a:gd name="T15" fmla="*/ 16 h 38"/>
                <a:gd name="T16" fmla="*/ 6 w 40"/>
                <a:gd name="T17" fmla="*/ 15 h 38"/>
                <a:gd name="T18" fmla="*/ 4 w 40"/>
                <a:gd name="T19" fmla="*/ 12 h 38"/>
                <a:gd name="T20" fmla="*/ 3 w 40"/>
                <a:gd name="T21" fmla="*/ 10 h 38"/>
                <a:gd name="T22" fmla="*/ 1 w 40"/>
                <a:gd name="T23" fmla="*/ 9 h 38"/>
                <a:gd name="T24" fmla="*/ 0 w 40"/>
                <a:gd name="T25" fmla="*/ 9 h 38"/>
                <a:gd name="T26" fmla="*/ 1 w 40"/>
                <a:gd name="T27" fmla="*/ 6 h 38"/>
                <a:gd name="T28" fmla="*/ 1 w 40"/>
                <a:gd name="T29" fmla="*/ 5 h 38"/>
                <a:gd name="T30" fmla="*/ 1 w 40"/>
                <a:gd name="T31" fmla="*/ 1 h 38"/>
                <a:gd name="T32" fmla="*/ 3 w 40"/>
                <a:gd name="T33" fmla="*/ 3 h 38"/>
                <a:gd name="T34" fmla="*/ 6 w 40"/>
                <a:gd name="T35" fmla="*/ 4 h 38"/>
                <a:gd name="T36" fmla="*/ 7 w 40"/>
                <a:gd name="T37" fmla="*/ 4 h 38"/>
                <a:gd name="T38" fmla="*/ 8 w 40"/>
                <a:gd name="T39" fmla="*/ 1 h 38"/>
                <a:gd name="T40" fmla="*/ 11 w 40"/>
                <a:gd name="T41" fmla="*/ 1 h 38"/>
                <a:gd name="T42" fmla="*/ 13 w 40"/>
                <a:gd name="T43" fmla="*/ 1 h 38"/>
                <a:gd name="T44" fmla="*/ 15 w 40"/>
                <a:gd name="T45" fmla="*/ 3 h 38"/>
                <a:gd name="T46" fmla="*/ 15 w 40"/>
                <a:gd name="T47" fmla="*/ 3 h 38"/>
                <a:gd name="T48" fmla="*/ 16 w 40"/>
                <a:gd name="T49" fmla="*/ 3 h 38"/>
                <a:gd name="T50" fmla="*/ 20 w 40"/>
                <a:gd name="T51" fmla="*/ 3 h 38"/>
                <a:gd name="T52" fmla="*/ 22 w 40"/>
                <a:gd name="T53" fmla="*/ 3 h 38"/>
                <a:gd name="T54" fmla="*/ 25 w 40"/>
                <a:gd name="T55" fmla="*/ 4 h 38"/>
                <a:gd name="T56" fmla="*/ 27 w 40"/>
                <a:gd name="T57" fmla="*/ 3 h 38"/>
                <a:gd name="T58" fmla="*/ 29 w 40"/>
                <a:gd name="T59" fmla="*/ 4 h 38"/>
                <a:gd name="T60" fmla="*/ 31 w 40"/>
                <a:gd name="T61" fmla="*/ 6 h 38"/>
                <a:gd name="T62" fmla="*/ 33 w 40"/>
                <a:gd name="T63" fmla="*/ 6 h 38"/>
                <a:gd name="T64" fmla="*/ 37 w 40"/>
                <a:gd name="T65" fmla="*/ 6 h 38"/>
                <a:gd name="T66" fmla="*/ 37 w 40"/>
                <a:gd name="T67" fmla="*/ 10 h 38"/>
                <a:gd name="T68" fmla="*/ 35 w 40"/>
                <a:gd name="T69" fmla="*/ 12 h 38"/>
                <a:gd name="T70" fmla="*/ 34 w 40"/>
                <a:gd name="T71" fmla="*/ 15 h 38"/>
                <a:gd name="T72" fmla="*/ 37 w 40"/>
                <a:gd name="T73" fmla="*/ 17 h 38"/>
                <a:gd name="T74" fmla="*/ 39 w 40"/>
                <a:gd name="T75" fmla="*/ 18 h 38"/>
                <a:gd name="T76" fmla="*/ 38 w 40"/>
                <a:gd name="T77" fmla="*/ 19 h 38"/>
                <a:gd name="T78" fmla="*/ 35 w 40"/>
                <a:gd name="T79" fmla="*/ 21 h 38"/>
                <a:gd name="T80" fmla="*/ 38 w 40"/>
                <a:gd name="T81" fmla="*/ 23 h 38"/>
                <a:gd name="T82" fmla="*/ 38 w 40"/>
                <a:gd name="T83" fmla="*/ 25 h 38"/>
                <a:gd name="T84" fmla="*/ 35 w 40"/>
                <a:gd name="T85" fmla="*/ 24 h 38"/>
                <a:gd name="T86" fmla="*/ 33 w 40"/>
                <a:gd name="T87" fmla="*/ 25 h 38"/>
                <a:gd name="T88" fmla="*/ 33 w 40"/>
                <a:gd name="T89" fmla="*/ 26 h 38"/>
                <a:gd name="T90" fmla="*/ 33 w 40"/>
                <a:gd name="T91" fmla="*/ 28 h 38"/>
                <a:gd name="T92" fmla="*/ 32 w 40"/>
                <a:gd name="T93" fmla="*/ 28 h 38"/>
                <a:gd name="T94" fmla="*/ 29 w 40"/>
                <a:gd name="T95" fmla="*/ 30 h 38"/>
                <a:gd name="T96" fmla="*/ 28 w 40"/>
                <a:gd name="T97" fmla="*/ 32 h 38"/>
                <a:gd name="T98" fmla="*/ 27 w 40"/>
                <a:gd name="T99" fmla="*/ 35 h 38"/>
                <a:gd name="T100" fmla="*/ 28 w 40"/>
                <a:gd name="T101" fmla="*/ 37 h 38"/>
                <a:gd name="T102" fmla="*/ 26 w 40"/>
                <a:gd name="T103" fmla="*/ 38 h 38"/>
                <a:gd name="T104" fmla="*/ 22 w 40"/>
                <a:gd name="T105" fmla="*/ 36 h 38"/>
                <a:gd name="T106" fmla="*/ 20 w 40"/>
                <a:gd name="T10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" h="38">
                  <a:moveTo>
                    <a:pt x="19" y="34"/>
                  </a:moveTo>
                  <a:lnTo>
                    <a:pt x="17" y="34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6" y="30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4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2" y="7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9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38" y="24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37" y="24"/>
                  </a:lnTo>
                  <a:lnTo>
                    <a:pt x="35" y="24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1" y="28"/>
                  </a:lnTo>
                  <a:lnTo>
                    <a:pt x="29" y="29"/>
                  </a:lnTo>
                  <a:lnTo>
                    <a:pt x="29" y="30"/>
                  </a:lnTo>
                  <a:lnTo>
                    <a:pt x="29" y="31"/>
                  </a:lnTo>
                  <a:lnTo>
                    <a:pt x="29" y="32"/>
                  </a:lnTo>
                  <a:lnTo>
                    <a:pt x="28" y="32"/>
                  </a:lnTo>
                  <a:lnTo>
                    <a:pt x="27" y="32"/>
                  </a:lnTo>
                  <a:lnTo>
                    <a:pt x="27" y="34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8" y="36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19" y="3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0" name="Freeform 3299">
              <a:extLst>
                <a:ext uri="{FF2B5EF4-FFF2-40B4-BE49-F238E27FC236}">
                  <a16:creationId xmlns:a16="http://schemas.microsoft.com/office/drawing/2014/main" id="{6360C14E-77CA-BFDA-CD4A-19C9CB5A0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651" y="2565401"/>
              <a:ext cx="85725" cy="90488"/>
            </a:xfrm>
            <a:custGeom>
              <a:avLst/>
              <a:gdLst>
                <a:gd name="T0" fmla="*/ 7 w 54"/>
                <a:gd name="T1" fmla="*/ 52 h 57"/>
                <a:gd name="T2" fmla="*/ 6 w 54"/>
                <a:gd name="T3" fmla="*/ 55 h 57"/>
                <a:gd name="T4" fmla="*/ 4 w 54"/>
                <a:gd name="T5" fmla="*/ 57 h 57"/>
                <a:gd name="T6" fmla="*/ 1 w 54"/>
                <a:gd name="T7" fmla="*/ 56 h 57"/>
                <a:gd name="T8" fmla="*/ 0 w 54"/>
                <a:gd name="T9" fmla="*/ 54 h 57"/>
                <a:gd name="T10" fmla="*/ 0 w 54"/>
                <a:gd name="T11" fmla="*/ 50 h 57"/>
                <a:gd name="T12" fmla="*/ 0 w 54"/>
                <a:gd name="T13" fmla="*/ 46 h 57"/>
                <a:gd name="T14" fmla="*/ 1 w 54"/>
                <a:gd name="T15" fmla="*/ 44 h 57"/>
                <a:gd name="T16" fmla="*/ 3 w 54"/>
                <a:gd name="T17" fmla="*/ 42 h 57"/>
                <a:gd name="T18" fmla="*/ 4 w 54"/>
                <a:gd name="T19" fmla="*/ 37 h 57"/>
                <a:gd name="T20" fmla="*/ 5 w 54"/>
                <a:gd name="T21" fmla="*/ 33 h 57"/>
                <a:gd name="T22" fmla="*/ 7 w 54"/>
                <a:gd name="T23" fmla="*/ 32 h 57"/>
                <a:gd name="T24" fmla="*/ 10 w 54"/>
                <a:gd name="T25" fmla="*/ 30 h 57"/>
                <a:gd name="T26" fmla="*/ 11 w 54"/>
                <a:gd name="T27" fmla="*/ 27 h 57"/>
                <a:gd name="T28" fmla="*/ 16 w 54"/>
                <a:gd name="T29" fmla="*/ 24 h 57"/>
                <a:gd name="T30" fmla="*/ 18 w 54"/>
                <a:gd name="T31" fmla="*/ 21 h 57"/>
                <a:gd name="T32" fmla="*/ 17 w 54"/>
                <a:gd name="T33" fmla="*/ 19 h 57"/>
                <a:gd name="T34" fmla="*/ 13 w 54"/>
                <a:gd name="T35" fmla="*/ 19 h 57"/>
                <a:gd name="T36" fmla="*/ 12 w 54"/>
                <a:gd name="T37" fmla="*/ 17 h 57"/>
                <a:gd name="T38" fmla="*/ 13 w 54"/>
                <a:gd name="T39" fmla="*/ 15 h 57"/>
                <a:gd name="T40" fmla="*/ 12 w 54"/>
                <a:gd name="T41" fmla="*/ 13 h 57"/>
                <a:gd name="T42" fmla="*/ 13 w 54"/>
                <a:gd name="T43" fmla="*/ 9 h 57"/>
                <a:gd name="T44" fmla="*/ 13 w 54"/>
                <a:gd name="T45" fmla="*/ 8 h 57"/>
                <a:gd name="T46" fmla="*/ 13 w 54"/>
                <a:gd name="T47" fmla="*/ 7 h 57"/>
                <a:gd name="T48" fmla="*/ 16 w 54"/>
                <a:gd name="T49" fmla="*/ 5 h 57"/>
                <a:gd name="T50" fmla="*/ 19 w 54"/>
                <a:gd name="T51" fmla="*/ 6 h 57"/>
                <a:gd name="T52" fmla="*/ 22 w 54"/>
                <a:gd name="T53" fmla="*/ 5 h 57"/>
                <a:gd name="T54" fmla="*/ 23 w 54"/>
                <a:gd name="T55" fmla="*/ 7 h 57"/>
                <a:gd name="T56" fmla="*/ 26 w 54"/>
                <a:gd name="T57" fmla="*/ 7 h 57"/>
                <a:gd name="T58" fmla="*/ 30 w 54"/>
                <a:gd name="T59" fmla="*/ 5 h 57"/>
                <a:gd name="T60" fmla="*/ 35 w 54"/>
                <a:gd name="T61" fmla="*/ 3 h 57"/>
                <a:gd name="T62" fmla="*/ 39 w 54"/>
                <a:gd name="T63" fmla="*/ 5 h 57"/>
                <a:gd name="T64" fmla="*/ 43 w 54"/>
                <a:gd name="T65" fmla="*/ 2 h 57"/>
                <a:gd name="T66" fmla="*/ 45 w 54"/>
                <a:gd name="T67" fmla="*/ 0 h 57"/>
                <a:gd name="T68" fmla="*/ 47 w 54"/>
                <a:gd name="T69" fmla="*/ 3 h 57"/>
                <a:gd name="T70" fmla="*/ 47 w 54"/>
                <a:gd name="T71" fmla="*/ 5 h 57"/>
                <a:gd name="T72" fmla="*/ 48 w 54"/>
                <a:gd name="T73" fmla="*/ 6 h 57"/>
                <a:gd name="T74" fmla="*/ 48 w 54"/>
                <a:gd name="T75" fmla="*/ 9 h 57"/>
                <a:gd name="T76" fmla="*/ 49 w 54"/>
                <a:gd name="T77" fmla="*/ 12 h 57"/>
                <a:gd name="T78" fmla="*/ 51 w 54"/>
                <a:gd name="T79" fmla="*/ 14 h 57"/>
                <a:gd name="T80" fmla="*/ 53 w 54"/>
                <a:gd name="T81" fmla="*/ 15 h 57"/>
                <a:gd name="T82" fmla="*/ 53 w 54"/>
                <a:gd name="T83" fmla="*/ 17 h 57"/>
                <a:gd name="T84" fmla="*/ 53 w 54"/>
                <a:gd name="T85" fmla="*/ 18 h 57"/>
                <a:gd name="T86" fmla="*/ 54 w 54"/>
                <a:gd name="T87" fmla="*/ 21 h 57"/>
                <a:gd name="T88" fmla="*/ 54 w 54"/>
                <a:gd name="T89" fmla="*/ 25 h 57"/>
                <a:gd name="T90" fmla="*/ 53 w 54"/>
                <a:gd name="T91" fmla="*/ 28 h 57"/>
                <a:gd name="T92" fmla="*/ 51 w 54"/>
                <a:gd name="T93" fmla="*/ 30 h 57"/>
                <a:gd name="T94" fmla="*/ 49 w 54"/>
                <a:gd name="T95" fmla="*/ 32 h 57"/>
                <a:gd name="T96" fmla="*/ 49 w 54"/>
                <a:gd name="T97" fmla="*/ 33 h 57"/>
                <a:gd name="T98" fmla="*/ 48 w 54"/>
                <a:gd name="T99" fmla="*/ 34 h 57"/>
                <a:gd name="T100" fmla="*/ 47 w 54"/>
                <a:gd name="T101" fmla="*/ 38 h 57"/>
                <a:gd name="T102" fmla="*/ 44 w 54"/>
                <a:gd name="T103" fmla="*/ 40 h 57"/>
                <a:gd name="T104" fmla="*/ 44 w 54"/>
                <a:gd name="T105" fmla="*/ 44 h 57"/>
                <a:gd name="T106" fmla="*/ 44 w 54"/>
                <a:gd name="T107" fmla="*/ 49 h 57"/>
                <a:gd name="T108" fmla="*/ 43 w 54"/>
                <a:gd name="T109" fmla="*/ 52 h 57"/>
                <a:gd name="T110" fmla="*/ 37 w 54"/>
                <a:gd name="T111" fmla="*/ 52 h 57"/>
                <a:gd name="T112" fmla="*/ 32 w 54"/>
                <a:gd name="T113" fmla="*/ 52 h 57"/>
                <a:gd name="T114" fmla="*/ 28 w 54"/>
                <a:gd name="T115" fmla="*/ 52 h 57"/>
                <a:gd name="T116" fmla="*/ 22 w 54"/>
                <a:gd name="T117" fmla="*/ 52 h 57"/>
                <a:gd name="T118" fmla="*/ 18 w 54"/>
                <a:gd name="T119" fmla="*/ 52 h 57"/>
                <a:gd name="T120" fmla="*/ 12 w 54"/>
                <a:gd name="T1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7">
                  <a:moveTo>
                    <a:pt x="10" y="52"/>
                  </a:moveTo>
                  <a:lnTo>
                    <a:pt x="8" y="52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6" y="55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4" y="57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1" y="56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3" y="26"/>
                  </a:lnTo>
                  <a:lnTo>
                    <a:pt x="14" y="25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6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3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0" y="13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1" y="28"/>
                  </a:lnTo>
                  <a:lnTo>
                    <a:pt x="53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50" y="31"/>
                  </a:lnTo>
                  <a:lnTo>
                    <a:pt x="49" y="32"/>
                  </a:lnTo>
                  <a:lnTo>
                    <a:pt x="49" y="31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6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4" y="40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4" y="45"/>
                  </a:lnTo>
                  <a:lnTo>
                    <a:pt x="44" y="48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0" y="5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1" name="Freeform 3300">
              <a:extLst>
                <a:ext uri="{FF2B5EF4-FFF2-40B4-BE49-F238E27FC236}">
                  <a16:creationId xmlns:a16="http://schemas.microsoft.com/office/drawing/2014/main" id="{7276EE89-2A0D-88D0-D86F-885DBCE3C9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8026" y="2254251"/>
              <a:ext cx="173038" cy="58738"/>
            </a:xfrm>
            <a:custGeom>
              <a:avLst/>
              <a:gdLst>
                <a:gd name="T0" fmla="*/ 91 w 109"/>
                <a:gd name="T1" fmla="*/ 36 h 37"/>
                <a:gd name="T2" fmla="*/ 81 w 109"/>
                <a:gd name="T3" fmla="*/ 36 h 37"/>
                <a:gd name="T4" fmla="*/ 73 w 109"/>
                <a:gd name="T5" fmla="*/ 36 h 37"/>
                <a:gd name="T6" fmla="*/ 79 w 109"/>
                <a:gd name="T7" fmla="*/ 32 h 37"/>
                <a:gd name="T8" fmla="*/ 76 w 109"/>
                <a:gd name="T9" fmla="*/ 28 h 37"/>
                <a:gd name="T10" fmla="*/ 69 w 109"/>
                <a:gd name="T11" fmla="*/ 28 h 37"/>
                <a:gd name="T12" fmla="*/ 65 w 109"/>
                <a:gd name="T13" fmla="*/ 20 h 37"/>
                <a:gd name="T14" fmla="*/ 61 w 109"/>
                <a:gd name="T15" fmla="*/ 17 h 37"/>
                <a:gd name="T16" fmla="*/ 51 w 109"/>
                <a:gd name="T17" fmla="*/ 16 h 37"/>
                <a:gd name="T18" fmla="*/ 47 w 109"/>
                <a:gd name="T19" fmla="*/ 12 h 37"/>
                <a:gd name="T20" fmla="*/ 38 w 109"/>
                <a:gd name="T21" fmla="*/ 11 h 37"/>
                <a:gd name="T22" fmla="*/ 31 w 109"/>
                <a:gd name="T23" fmla="*/ 11 h 37"/>
                <a:gd name="T24" fmla="*/ 31 w 109"/>
                <a:gd name="T25" fmla="*/ 8 h 37"/>
                <a:gd name="T26" fmla="*/ 28 w 109"/>
                <a:gd name="T27" fmla="*/ 6 h 37"/>
                <a:gd name="T28" fmla="*/ 19 w 109"/>
                <a:gd name="T29" fmla="*/ 8 h 37"/>
                <a:gd name="T30" fmla="*/ 16 w 109"/>
                <a:gd name="T31" fmla="*/ 11 h 37"/>
                <a:gd name="T32" fmla="*/ 8 w 109"/>
                <a:gd name="T33" fmla="*/ 13 h 37"/>
                <a:gd name="T34" fmla="*/ 1 w 109"/>
                <a:gd name="T35" fmla="*/ 14 h 37"/>
                <a:gd name="T36" fmla="*/ 6 w 109"/>
                <a:gd name="T37" fmla="*/ 13 h 37"/>
                <a:gd name="T38" fmla="*/ 8 w 109"/>
                <a:gd name="T39" fmla="*/ 7 h 37"/>
                <a:gd name="T40" fmla="*/ 16 w 109"/>
                <a:gd name="T41" fmla="*/ 4 h 37"/>
                <a:gd name="T42" fmla="*/ 23 w 109"/>
                <a:gd name="T43" fmla="*/ 3 h 37"/>
                <a:gd name="T44" fmla="*/ 34 w 109"/>
                <a:gd name="T45" fmla="*/ 1 h 37"/>
                <a:gd name="T46" fmla="*/ 39 w 109"/>
                <a:gd name="T47" fmla="*/ 1 h 37"/>
                <a:gd name="T48" fmla="*/ 48 w 109"/>
                <a:gd name="T49" fmla="*/ 4 h 37"/>
                <a:gd name="T50" fmla="*/ 53 w 109"/>
                <a:gd name="T51" fmla="*/ 5 h 37"/>
                <a:gd name="T52" fmla="*/ 60 w 109"/>
                <a:gd name="T53" fmla="*/ 10 h 37"/>
                <a:gd name="T54" fmla="*/ 66 w 109"/>
                <a:gd name="T55" fmla="*/ 11 h 37"/>
                <a:gd name="T56" fmla="*/ 72 w 109"/>
                <a:gd name="T57" fmla="*/ 13 h 37"/>
                <a:gd name="T58" fmla="*/ 75 w 109"/>
                <a:gd name="T59" fmla="*/ 16 h 37"/>
                <a:gd name="T60" fmla="*/ 74 w 109"/>
                <a:gd name="T61" fmla="*/ 13 h 37"/>
                <a:gd name="T62" fmla="*/ 76 w 109"/>
                <a:gd name="T63" fmla="*/ 17 h 37"/>
                <a:gd name="T64" fmla="*/ 80 w 109"/>
                <a:gd name="T65" fmla="*/ 20 h 37"/>
                <a:gd name="T66" fmla="*/ 85 w 109"/>
                <a:gd name="T67" fmla="*/ 22 h 37"/>
                <a:gd name="T68" fmla="*/ 92 w 109"/>
                <a:gd name="T69" fmla="*/ 23 h 37"/>
                <a:gd name="T70" fmla="*/ 94 w 109"/>
                <a:gd name="T71" fmla="*/ 25 h 37"/>
                <a:gd name="T72" fmla="*/ 96 w 109"/>
                <a:gd name="T73" fmla="*/ 26 h 37"/>
                <a:gd name="T74" fmla="*/ 99 w 109"/>
                <a:gd name="T75" fmla="*/ 28 h 37"/>
                <a:gd name="T76" fmla="*/ 106 w 109"/>
                <a:gd name="T77" fmla="*/ 32 h 37"/>
                <a:gd name="T78" fmla="*/ 109 w 109"/>
                <a:gd name="T79" fmla="*/ 35 h 37"/>
                <a:gd name="T80" fmla="*/ 100 w 109"/>
                <a:gd name="T81" fmla="*/ 36 h 37"/>
                <a:gd name="T82" fmla="*/ 62 w 109"/>
                <a:gd name="T83" fmla="*/ 28 h 37"/>
                <a:gd name="T84" fmla="*/ 60 w 109"/>
                <a:gd name="T85" fmla="*/ 25 h 37"/>
                <a:gd name="T86" fmla="*/ 56 w 109"/>
                <a:gd name="T87" fmla="*/ 23 h 37"/>
                <a:gd name="T88" fmla="*/ 23 w 109"/>
                <a:gd name="T89" fmla="*/ 18 h 37"/>
                <a:gd name="T90" fmla="*/ 20 w 109"/>
                <a:gd name="T91" fmla="*/ 17 h 37"/>
                <a:gd name="T92" fmla="*/ 23 w 109"/>
                <a:gd name="T93" fmla="*/ 14 h 37"/>
                <a:gd name="T94" fmla="*/ 74 w 109"/>
                <a:gd name="T95" fmla="*/ 13 h 37"/>
                <a:gd name="T96" fmla="*/ 73 w 109"/>
                <a:gd name="T97" fmla="*/ 11 h 37"/>
                <a:gd name="T98" fmla="*/ 72 w 109"/>
                <a:gd name="T99" fmla="*/ 11 h 37"/>
                <a:gd name="T100" fmla="*/ 68 w 109"/>
                <a:gd name="T101" fmla="*/ 8 h 37"/>
                <a:gd name="T102" fmla="*/ 63 w 109"/>
                <a:gd name="T103" fmla="*/ 7 h 37"/>
                <a:gd name="T104" fmla="*/ 66 w 109"/>
                <a:gd name="T105" fmla="*/ 8 h 37"/>
                <a:gd name="T106" fmla="*/ 54 w 109"/>
                <a:gd name="T107" fmla="*/ 5 h 37"/>
                <a:gd name="T108" fmla="*/ 48 w 109"/>
                <a:gd name="T109" fmla="*/ 3 h 37"/>
                <a:gd name="T110" fmla="*/ 42 w 109"/>
                <a:gd name="T111" fmla="*/ 0 h 37"/>
                <a:gd name="T112" fmla="*/ 29 w 109"/>
                <a:gd name="T113" fmla="*/ 17 h 37"/>
                <a:gd name="T114" fmla="*/ 35 w 109"/>
                <a:gd name="T115" fmla="*/ 12 h 37"/>
                <a:gd name="T116" fmla="*/ 53 w 109"/>
                <a:gd name="T117" fmla="*/ 5 h 37"/>
                <a:gd name="T118" fmla="*/ 50 w 109"/>
                <a:gd name="T119" fmla="*/ 3 h 37"/>
                <a:gd name="T120" fmla="*/ 42 w 109"/>
                <a:gd name="T1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9" h="37">
                  <a:moveTo>
                    <a:pt x="99" y="36"/>
                  </a:moveTo>
                  <a:lnTo>
                    <a:pt x="99" y="35"/>
                  </a:lnTo>
                  <a:lnTo>
                    <a:pt x="99" y="36"/>
                  </a:lnTo>
                  <a:lnTo>
                    <a:pt x="98" y="36"/>
                  </a:lnTo>
                  <a:lnTo>
                    <a:pt x="97" y="36"/>
                  </a:lnTo>
                  <a:lnTo>
                    <a:pt x="96" y="36"/>
                  </a:lnTo>
                  <a:lnTo>
                    <a:pt x="94" y="36"/>
                  </a:lnTo>
                  <a:lnTo>
                    <a:pt x="93" y="36"/>
                  </a:lnTo>
                  <a:lnTo>
                    <a:pt x="92" y="36"/>
                  </a:lnTo>
                  <a:lnTo>
                    <a:pt x="91" y="36"/>
                  </a:lnTo>
                  <a:lnTo>
                    <a:pt x="91" y="35"/>
                  </a:lnTo>
                  <a:lnTo>
                    <a:pt x="91" y="36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6" y="36"/>
                  </a:lnTo>
                  <a:lnTo>
                    <a:pt x="85" y="36"/>
                  </a:lnTo>
                  <a:lnTo>
                    <a:pt x="84" y="36"/>
                  </a:lnTo>
                  <a:lnTo>
                    <a:pt x="82" y="36"/>
                  </a:lnTo>
                  <a:lnTo>
                    <a:pt x="81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9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4" y="37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4" y="35"/>
                  </a:lnTo>
                  <a:lnTo>
                    <a:pt x="75" y="35"/>
                  </a:lnTo>
                  <a:lnTo>
                    <a:pt x="74" y="34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6" y="32"/>
                  </a:lnTo>
                  <a:lnTo>
                    <a:pt x="78" y="32"/>
                  </a:lnTo>
                  <a:lnTo>
                    <a:pt x="79" y="31"/>
                  </a:lnTo>
                  <a:lnTo>
                    <a:pt x="79" y="32"/>
                  </a:lnTo>
                  <a:lnTo>
                    <a:pt x="79" y="31"/>
                  </a:lnTo>
                  <a:lnTo>
                    <a:pt x="80" y="31"/>
                  </a:lnTo>
                  <a:lnTo>
                    <a:pt x="80" y="30"/>
                  </a:lnTo>
                  <a:lnTo>
                    <a:pt x="80" y="29"/>
                  </a:lnTo>
                  <a:lnTo>
                    <a:pt x="79" y="29"/>
                  </a:lnTo>
                  <a:lnTo>
                    <a:pt x="78" y="29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5" y="28"/>
                  </a:lnTo>
                  <a:lnTo>
                    <a:pt x="74" y="28"/>
                  </a:lnTo>
                  <a:lnTo>
                    <a:pt x="73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9" y="26"/>
                  </a:lnTo>
                  <a:lnTo>
                    <a:pt x="69" y="28"/>
                  </a:lnTo>
                  <a:lnTo>
                    <a:pt x="69" y="26"/>
                  </a:lnTo>
                  <a:lnTo>
                    <a:pt x="68" y="26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5" y="22"/>
                  </a:lnTo>
                  <a:lnTo>
                    <a:pt x="65" y="20"/>
                  </a:lnTo>
                  <a:lnTo>
                    <a:pt x="65" y="22"/>
                  </a:lnTo>
                  <a:lnTo>
                    <a:pt x="65" y="20"/>
                  </a:lnTo>
                  <a:lnTo>
                    <a:pt x="65" y="19"/>
                  </a:lnTo>
                  <a:lnTo>
                    <a:pt x="65" y="18"/>
                  </a:lnTo>
                  <a:lnTo>
                    <a:pt x="63" y="18"/>
                  </a:lnTo>
                  <a:lnTo>
                    <a:pt x="62" y="18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4" y="17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1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39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3" y="5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5" y="8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1" y="13"/>
                  </a:lnTo>
                  <a:lnTo>
                    <a:pt x="72" y="13"/>
                  </a:lnTo>
                  <a:lnTo>
                    <a:pt x="72" y="14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2" y="13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4" y="14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5" y="14"/>
                  </a:lnTo>
                  <a:lnTo>
                    <a:pt x="76" y="16"/>
                  </a:lnTo>
                  <a:lnTo>
                    <a:pt x="78" y="16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79" y="18"/>
                  </a:lnTo>
                  <a:lnTo>
                    <a:pt x="79" y="17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79" y="18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1" y="19"/>
                  </a:lnTo>
                  <a:lnTo>
                    <a:pt x="81" y="20"/>
                  </a:lnTo>
                  <a:lnTo>
                    <a:pt x="80" y="20"/>
                  </a:lnTo>
                  <a:lnTo>
                    <a:pt x="81" y="20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0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0"/>
                  </a:lnTo>
                  <a:lnTo>
                    <a:pt x="85" y="20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6" y="20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1" y="23"/>
                  </a:lnTo>
                  <a:lnTo>
                    <a:pt x="92" y="23"/>
                  </a:lnTo>
                  <a:lnTo>
                    <a:pt x="91" y="23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3" y="25"/>
                  </a:lnTo>
                  <a:lnTo>
                    <a:pt x="93" y="26"/>
                  </a:lnTo>
                  <a:lnTo>
                    <a:pt x="92" y="25"/>
                  </a:lnTo>
                  <a:lnTo>
                    <a:pt x="92" y="26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4" y="26"/>
                  </a:lnTo>
                  <a:lnTo>
                    <a:pt x="94" y="28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7" y="26"/>
                  </a:lnTo>
                  <a:lnTo>
                    <a:pt x="97" y="28"/>
                  </a:lnTo>
                  <a:lnTo>
                    <a:pt x="98" y="28"/>
                  </a:lnTo>
                  <a:lnTo>
                    <a:pt x="97" y="28"/>
                  </a:lnTo>
                  <a:lnTo>
                    <a:pt x="98" y="28"/>
                  </a:lnTo>
                  <a:lnTo>
                    <a:pt x="98" y="26"/>
                  </a:lnTo>
                  <a:lnTo>
                    <a:pt x="98" y="28"/>
                  </a:lnTo>
                  <a:lnTo>
                    <a:pt x="99" y="28"/>
                  </a:lnTo>
                  <a:lnTo>
                    <a:pt x="98" y="28"/>
                  </a:lnTo>
                  <a:lnTo>
                    <a:pt x="99" y="28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3" y="28"/>
                  </a:lnTo>
                  <a:lnTo>
                    <a:pt x="103" y="29"/>
                  </a:lnTo>
                  <a:lnTo>
                    <a:pt x="104" y="29"/>
                  </a:lnTo>
                  <a:lnTo>
                    <a:pt x="105" y="30"/>
                  </a:lnTo>
                  <a:lnTo>
                    <a:pt x="106" y="31"/>
                  </a:lnTo>
                  <a:lnTo>
                    <a:pt x="106" y="32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9" y="31"/>
                  </a:lnTo>
                  <a:lnTo>
                    <a:pt x="109" y="32"/>
                  </a:lnTo>
                  <a:lnTo>
                    <a:pt x="109" y="32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7" y="34"/>
                  </a:lnTo>
                  <a:lnTo>
                    <a:pt x="106" y="34"/>
                  </a:lnTo>
                  <a:lnTo>
                    <a:pt x="106" y="35"/>
                  </a:lnTo>
                  <a:lnTo>
                    <a:pt x="105" y="35"/>
                  </a:lnTo>
                  <a:lnTo>
                    <a:pt x="104" y="35"/>
                  </a:lnTo>
                  <a:lnTo>
                    <a:pt x="103" y="35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0" y="36"/>
                  </a:lnTo>
                  <a:lnTo>
                    <a:pt x="99" y="36"/>
                  </a:lnTo>
                  <a:close/>
                  <a:moveTo>
                    <a:pt x="67" y="29"/>
                  </a:moveTo>
                  <a:lnTo>
                    <a:pt x="66" y="29"/>
                  </a:lnTo>
                  <a:lnTo>
                    <a:pt x="67" y="29"/>
                  </a:lnTo>
                  <a:close/>
                  <a:moveTo>
                    <a:pt x="66" y="26"/>
                  </a:moveTo>
                  <a:lnTo>
                    <a:pt x="66" y="28"/>
                  </a:lnTo>
                  <a:lnTo>
                    <a:pt x="65" y="28"/>
                  </a:lnTo>
                  <a:lnTo>
                    <a:pt x="66" y="26"/>
                  </a:lnTo>
                  <a:close/>
                  <a:moveTo>
                    <a:pt x="62" y="26"/>
                  </a:moveTo>
                  <a:lnTo>
                    <a:pt x="62" y="28"/>
                  </a:lnTo>
                  <a:lnTo>
                    <a:pt x="62" y="26"/>
                  </a:lnTo>
                  <a:close/>
                  <a:moveTo>
                    <a:pt x="96" y="26"/>
                  </a:moveTo>
                  <a:lnTo>
                    <a:pt x="94" y="26"/>
                  </a:lnTo>
                  <a:lnTo>
                    <a:pt x="96" y="26"/>
                  </a:lnTo>
                  <a:close/>
                  <a:moveTo>
                    <a:pt x="61" y="26"/>
                  </a:moveTo>
                  <a:lnTo>
                    <a:pt x="60" y="26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1" y="26"/>
                  </a:lnTo>
                  <a:close/>
                  <a:moveTo>
                    <a:pt x="60" y="25"/>
                  </a:moveTo>
                  <a:lnTo>
                    <a:pt x="59" y="25"/>
                  </a:lnTo>
                  <a:lnTo>
                    <a:pt x="60" y="25"/>
                  </a:lnTo>
                  <a:close/>
                  <a:moveTo>
                    <a:pt x="59" y="25"/>
                  </a:move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59" y="25"/>
                  </a:lnTo>
                  <a:close/>
                  <a:moveTo>
                    <a:pt x="56" y="23"/>
                  </a:moveTo>
                  <a:lnTo>
                    <a:pt x="57" y="23"/>
                  </a:lnTo>
                  <a:lnTo>
                    <a:pt x="56" y="23"/>
                  </a:lnTo>
                  <a:close/>
                  <a:moveTo>
                    <a:pt x="36" y="16"/>
                  </a:moveTo>
                  <a:lnTo>
                    <a:pt x="36" y="17"/>
                  </a:lnTo>
                  <a:lnTo>
                    <a:pt x="35" y="17"/>
                  </a:lnTo>
                  <a:lnTo>
                    <a:pt x="36" y="17"/>
                  </a:lnTo>
                  <a:lnTo>
                    <a:pt x="36" y="16"/>
                  </a:lnTo>
                  <a:close/>
                  <a:moveTo>
                    <a:pt x="24" y="17"/>
                  </a:moveTo>
                  <a:lnTo>
                    <a:pt x="24" y="18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4" y="17"/>
                  </a:lnTo>
                  <a:close/>
                  <a:moveTo>
                    <a:pt x="74" y="12"/>
                  </a:moveTo>
                  <a:lnTo>
                    <a:pt x="74" y="13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1" y="12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4" y="12"/>
                  </a:lnTo>
                  <a:close/>
                  <a:moveTo>
                    <a:pt x="72" y="11"/>
                  </a:moveTo>
                  <a:lnTo>
                    <a:pt x="73" y="11"/>
                  </a:lnTo>
                  <a:lnTo>
                    <a:pt x="73" y="11"/>
                  </a:lnTo>
                  <a:lnTo>
                    <a:pt x="72" y="11"/>
                  </a:lnTo>
                  <a:close/>
                  <a:moveTo>
                    <a:pt x="71" y="11"/>
                  </a:moveTo>
                  <a:lnTo>
                    <a:pt x="69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2"/>
                  </a:lnTo>
                  <a:lnTo>
                    <a:pt x="72" y="11"/>
                  </a:lnTo>
                  <a:lnTo>
                    <a:pt x="71" y="11"/>
                  </a:lnTo>
                  <a:close/>
                  <a:moveTo>
                    <a:pt x="68" y="10"/>
                  </a:moveTo>
                  <a:lnTo>
                    <a:pt x="67" y="10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9" y="10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8" y="11"/>
                  </a:lnTo>
                  <a:lnTo>
                    <a:pt x="68" y="10"/>
                  </a:lnTo>
                  <a:close/>
                  <a:moveTo>
                    <a:pt x="66" y="8"/>
                  </a:moveTo>
                  <a:lnTo>
                    <a:pt x="65" y="8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7" y="8"/>
                  </a:lnTo>
                  <a:lnTo>
                    <a:pt x="66" y="10"/>
                  </a:lnTo>
                  <a:lnTo>
                    <a:pt x="66" y="8"/>
                  </a:lnTo>
                  <a:close/>
                  <a:moveTo>
                    <a:pt x="60" y="7"/>
                  </a:moveTo>
                  <a:lnTo>
                    <a:pt x="60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0" y="7"/>
                  </a:lnTo>
                  <a:close/>
                  <a:moveTo>
                    <a:pt x="56" y="7"/>
                  </a:moveTo>
                  <a:lnTo>
                    <a:pt x="56" y="6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7"/>
                  </a:lnTo>
                  <a:close/>
                  <a:moveTo>
                    <a:pt x="51" y="4"/>
                  </a:moveTo>
                  <a:lnTo>
                    <a:pt x="51" y="3"/>
                  </a:lnTo>
                  <a:lnTo>
                    <a:pt x="51" y="4"/>
                  </a:lnTo>
                  <a:close/>
                  <a:moveTo>
                    <a:pt x="48" y="3"/>
                  </a:moveTo>
                  <a:lnTo>
                    <a:pt x="48" y="4"/>
                  </a:lnTo>
                  <a:lnTo>
                    <a:pt x="47" y="3"/>
                  </a:lnTo>
                  <a:lnTo>
                    <a:pt x="48" y="3"/>
                  </a:lnTo>
                  <a:close/>
                  <a:moveTo>
                    <a:pt x="49" y="1"/>
                  </a:moveTo>
                  <a:lnTo>
                    <a:pt x="48" y="1"/>
                  </a:lnTo>
                  <a:lnTo>
                    <a:pt x="49" y="1"/>
                  </a:lnTo>
                  <a:close/>
                  <a:moveTo>
                    <a:pt x="42" y="0"/>
                  </a:moveTo>
                  <a:lnTo>
                    <a:pt x="42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0"/>
                  </a:lnTo>
                  <a:close/>
                  <a:moveTo>
                    <a:pt x="45" y="0"/>
                  </a:moveTo>
                  <a:lnTo>
                    <a:pt x="45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5" y="0"/>
                  </a:lnTo>
                  <a:close/>
                  <a:moveTo>
                    <a:pt x="65" y="28"/>
                  </a:moveTo>
                  <a:lnTo>
                    <a:pt x="63" y="28"/>
                  </a:lnTo>
                  <a:lnTo>
                    <a:pt x="65" y="28"/>
                  </a:lnTo>
                  <a:close/>
                  <a:moveTo>
                    <a:pt x="30" y="17"/>
                  </a:moveTo>
                  <a:lnTo>
                    <a:pt x="29" y="17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7"/>
                  </a:lnTo>
                  <a:close/>
                  <a:moveTo>
                    <a:pt x="31" y="17"/>
                  </a:moveTo>
                  <a:lnTo>
                    <a:pt x="30" y="17"/>
                  </a:lnTo>
                  <a:lnTo>
                    <a:pt x="31" y="17"/>
                  </a:lnTo>
                  <a:close/>
                  <a:moveTo>
                    <a:pt x="23" y="13"/>
                  </a:moveTo>
                  <a:lnTo>
                    <a:pt x="24" y="13"/>
                  </a:lnTo>
                  <a:lnTo>
                    <a:pt x="23" y="13"/>
                  </a:lnTo>
                  <a:close/>
                  <a:moveTo>
                    <a:pt x="35" y="12"/>
                  </a:moveTo>
                  <a:lnTo>
                    <a:pt x="34" y="12"/>
                  </a:lnTo>
                  <a:lnTo>
                    <a:pt x="35" y="12"/>
                  </a:lnTo>
                  <a:close/>
                  <a:moveTo>
                    <a:pt x="62" y="7"/>
                  </a:moveTo>
                  <a:lnTo>
                    <a:pt x="62" y="8"/>
                  </a:lnTo>
                  <a:lnTo>
                    <a:pt x="62" y="7"/>
                  </a:lnTo>
                  <a:close/>
                  <a:moveTo>
                    <a:pt x="57" y="7"/>
                  </a:moveTo>
                  <a:lnTo>
                    <a:pt x="59" y="6"/>
                  </a:lnTo>
                  <a:lnTo>
                    <a:pt x="57" y="7"/>
                  </a:lnTo>
                  <a:close/>
                  <a:moveTo>
                    <a:pt x="53" y="4"/>
                  </a:moveTo>
                  <a:lnTo>
                    <a:pt x="53" y="5"/>
                  </a:lnTo>
                  <a:lnTo>
                    <a:pt x="53" y="4"/>
                  </a:lnTo>
                  <a:close/>
                  <a:moveTo>
                    <a:pt x="51" y="3"/>
                  </a:moveTo>
                  <a:lnTo>
                    <a:pt x="51" y="4"/>
                  </a:lnTo>
                  <a:lnTo>
                    <a:pt x="51" y="4"/>
                  </a:lnTo>
                  <a:lnTo>
                    <a:pt x="51" y="3"/>
                  </a:lnTo>
                  <a:close/>
                  <a:moveTo>
                    <a:pt x="50" y="3"/>
                  </a:moveTo>
                  <a:lnTo>
                    <a:pt x="49" y="3"/>
                  </a:lnTo>
                  <a:lnTo>
                    <a:pt x="50" y="3"/>
                  </a:lnTo>
                  <a:lnTo>
                    <a:pt x="50" y="1"/>
                  </a:lnTo>
                  <a:lnTo>
                    <a:pt x="50" y="3"/>
                  </a:lnTo>
                  <a:close/>
                  <a:moveTo>
                    <a:pt x="47" y="1"/>
                  </a:moveTo>
                  <a:lnTo>
                    <a:pt x="45" y="1"/>
                  </a:lnTo>
                  <a:lnTo>
                    <a:pt x="47" y="1"/>
                  </a:lnTo>
                  <a:close/>
                  <a:moveTo>
                    <a:pt x="43" y="0"/>
                  </a:moveTo>
                  <a:lnTo>
                    <a:pt x="44" y="0"/>
                  </a:lnTo>
                  <a:lnTo>
                    <a:pt x="43" y="0"/>
                  </a:lnTo>
                  <a:close/>
                  <a:moveTo>
                    <a:pt x="43" y="0"/>
                  </a:moveTo>
                  <a:lnTo>
                    <a:pt x="42" y="0"/>
                  </a:lnTo>
                  <a:lnTo>
                    <a:pt x="43" y="0"/>
                  </a:lnTo>
                  <a:close/>
                  <a:moveTo>
                    <a:pt x="42" y="0"/>
                  </a:moveTo>
                  <a:lnTo>
                    <a:pt x="41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2" name="Freeform 3301">
              <a:extLst>
                <a:ext uri="{FF2B5EF4-FFF2-40B4-BE49-F238E27FC236}">
                  <a16:creationId xmlns:a16="http://schemas.microsoft.com/office/drawing/2014/main" id="{A3434790-FE5A-9EBC-39E8-1462B1E294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8176" y="2366963"/>
              <a:ext cx="100013" cy="58738"/>
            </a:xfrm>
            <a:custGeom>
              <a:avLst/>
              <a:gdLst>
                <a:gd name="T0" fmla="*/ 2 w 63"/>
                <a:gd name="T1" fmla="*/ 20 h 37"/>
                <a:gd name="T2" fmla="*/ 2 w 63"/>
                <a:gd name="T3" fmla="*/ 15 h 37"/>
                <a:gd name="T4" fmla="*/ 8 w 63"/>
                <a:gd name="T5" fmla="*/ 11 h 37"/>
                <a:gd name="T6" fmla="*/ 11 w 63"/>
                <a:gd name="T7" fmla="*/ 8 h 37"/>
                <a:gd name="T8" fmla="*/ 15 w 63"/>
                <a:gd name="T9" fmla="*/ 7 h 37"/>
                <a:gd name="T10" fmla="*/ 19 w 63"/>
                <a:gd name="T11" fmla="*/ 8 h 37"/>
                <a:gd name="T12" fmla="*/ 24 w 63"/>
                <a:gd name="T13" fmla="*/ 8 h 37"/>
                <a:gd name="T14" fmla="*/ 30 w 63"/>
                <a:gd name="T15" fmla="*/ 8 h 37"/>
                <a:gd name="T16" fmla="*/ 35 w 63"/>
                <a:gd name="T17" fmla="*/ 5 h 37"/>
                <a:gd name="T18" fmla="*/ 38 w 63"/>
                <a:gd name="T19" fmla="*/ 5 h 37"/>
                <a:gd name="T20" fmla="*/ 42 w 63"/>
                <a:gd name="T21" fmla="*/ 7 h 37"/>
                <a:gd name="T22" fmla="*/ 47 w 63"/>
                <a:gd name="T23" fmla="*/ 7 h 37"/>
                <a:gd name="T24" fmla="*/ 49 w 63"/>
                <a:gd name="T25" fmla="*/ 7 h 37"/>
                <a:gd name="T26" fmla="*/ 55 w 63"/>
                <a:gd name="T27" fmla="*/ 10 h 37"/>
                <a:gd name="T28" fmla="*/ 55 w 63"/>
                <a:gd name="T29" fmla="*/ 11 h 37"/>
                <a:gd name="T30" fmla="*/ 52 w 63"/>
                <a:gd name="T31" fmla="*/ 10 h 37"/>
                <a:gd name="T32" fmla="*/ 51 w 63"/>
                <a:gd name="T33" fmla="*/ 10 h 37"/>
                <a:gd name="T34" fmla="*/ 52 w 63"/>
                <a:gd name="T35" fmla="*/ 13 h 37"/>
                <a:gd name="T36" fmla="*/ 55 w 63"/>
                <a:gd name="T37" fmla="*/ 14 h 37"/>
                <a:gd name="T38" fmla="*/ 54 w 63"/>
                <a:gd name="T39" fmla="*/ 11 h 37"/>
                <a:gd name="T40" fmla="*/ 57 w 63"/>
                <a:gd name="T41" fmla="*/ 14 h 37"/>
                <a:gd name="T42" fmla="*/ 60 w 63"/>
                <a:gd name="T43" fmla="*/ 14 h 37"/>
                <a:gd name="T44" fmla="*/ 57 w 63"/>
                <a:gd name="T45" fmla="*/ 13 h 37"/>
                <a:gd name="T46" fmla="*/ 62 w 63"/>
                <a:gd name="T47" fmla="*/ 15 h 37"/>
                <a:gd name="T48" fmla="*/ 60 w 63"/>
                <a:gd name="T49" fmla="*/ 16 h 37"/>
                <a:gd name="T50" fmla="*/ 56 w 63"/>
                <a:gd name="T51" fmla="*/ 19 h 37"/>
                <a:gd name="T52" fmla="*/ 52 w 63"/>
                <a:gd name="T53" fmla="*/ 19 h 37"/>
                <a:gd name="T54" fmla="*/ 50 w 63"/>
                <a:gd name="T55" fmla="*/ 20 h 37"/>
                <a:gd name="T56" fmla="*/ 45 w 63"/>
                <a:gd name="T57" fmla="*/ 19 h 37"/>
                <a:gd name="T58" fmla="*/ 43 w 63"/>
                <a:gd name="T59" fmla="*/ 21 h 37"/>
                <a:gd name="T60" fmla="*/ 41 w 63"/>
                <a:gd name="T61" fmla="*/ 25 h 37"/>
                <a:gd name="T62" fmla="*/ 38 w 63"/>
                <a:gd name="T63" fmla="*/ 26 h 37"/>
                <a:gd name="T64" fmla="*/ 36 w 63"/>
                <a:gd name="T65" fmla="*/ 27 h 37"/>
                <a:gd name="T66" fmla="*/ 35 w 63"/>
                <a:gd name="T67" fmla="*/ 26 h 37"/>
                <a:gd name="T68" fmla="*/ 31 w 63"/>
                <a:gd name="T69" fmla="*/ 28 h 37"/>
                <a:gd name="T70" fmla="*/ 26 w 63"/>
                <a:gd name="T71" fmla="*/ 29 h 37"/>
                <a:gd name="T72" fmla="*/ 26 w 63"/>
                <a:gd name="T73" fmla="*/ 33 h 37"/>
                <a:gd name="T74" fmla="*/ 25 w 63"/>
                <a:gd name="T75" fmla="*/ 35 h 37"/>
                <a:gd name="T76" fmla="*/ 21 w 63"/>
                <a:gd name="T77" fmla="*/ 37 h 37"/>
                <a:gd name="T78" fmla="*/ 19 w 63"/>
                <a:gd name="T79" fmla="*/ 33 h 37"/>
                <a:gd name="T80" fmla="*/ 19 w 63"/>
                <a:gd name="T81" fmla="*/ 32 h 37"/>
                <a:gd name="T82" fmla="*/ 18 w 63"/>
                <a:gd name="T83" fmla="*/ 32 h 37"/>
                <a:gd name="T84" fmla="*/ 17 w 63"/>
                <a:gd name="T85" fmla="*/ 32 h 37"/>
                <a:gd name="T86" fmla="*/ 17 w 63"/>
                <a:gd name="T87" fmla="*/ 28 h 37"/>
                <a:gd name="T88" fmla="*/ 13 w 63"/>
                <a:gd name="T89" fmla="*/ 27 h 37"/>
                <a:gd name="T90" fmla="*/ 10 w 63"/>
                <a:gd name="T91" fmla="*/ 27 h 37"/>
                <a:gd name="T92" fmla="*/ 7 w 63"/>
                <a:gd name="T93" fmla="*/ 26 h 37"/>
                <a:gd name="T94" fmla="*/ 4 w 63"/>
                <a:gd name="T95" fmla="*/ 23 h 37"/>
                <a:gd name="T96" fmla="*/ 0 w 63"/>
                <a:gd name="T97" fmla="*/ 22 h 37"/>
                <a:gd name="T98" fmla="*/ 18 w 63"/>
                <a:gd name="T99" fmla="*/ 33 h 37"/>
                <a:gd name="T100" fmla="*/ 25 w 63"/>
                <a:gd name="T101" fmla="*/ 4 h 37"/>
                <a:gd name="T102" fmla="*/ 32 w 63"/>
                <a:gd name="T103" fmla="*/ 1 h 37"/>
                <a:gd name="T104" fmla="*/ 27 w 63"/>
                <a:gd name="T105" fmla="*/ 2 h 37"/>
                <a:gd name="T106" fmla="*/ 36 w 63"/>
                <a:gd name="T10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37">
                  <a:moveTo>
                    <a:pt x="0" y="22"/>
                  </a:moveTo>
                  <a:lnTo>
                    <a:pt x="1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5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5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7" y="13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2" y="15"/>
                  </a:lnTo>
                  <a:lnTo>
                    <a:pt x="62" y="16"/>
                  </a:lnTo>
                  <a:lnTo>
                    <a:pt x="63" y="16"/>
                  </a:lnTo>
                  <a:lnTo>
                    <a:pt x="62" y="16"/>
                  </a:lnTo>
                  <a:lnTo>
                    <a:pt x="61" y="16"/>
                  </a:lnTo>
                  <a:lnTo>
                    <a:pt x="60" y="16"/>
                  </a:lnTo>
                  <a:lnTo>
                    <a:pt x="58" y="16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2" y="21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7" y="27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5" y="34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1" y="22"/>
                  </a:lnTo>
                  <a:lnTo>
                    <a:pt x="0" y="22"/>
                  </a:lnTo>
                  <a:close/>
                  <a:moveTo>
                    <a:pt x="18" y="33"/>
                  </a:moveTo>
                  <a:lnTo>
                    <a:pt x="17" y="34"/>
                  </a:lnTo>
                  <a:lnTo>
                    <a:pt x="17" y="33"/>
                  </a:lnTo>
                  <a:lnTo>
                    <a:pt x="18" y="33"/>
                  </a:lnTo>
                  <a:close/>
                  <a:moveTo>
                    <a:pt x="18" y="33"/>
                  </a:moveTo>
                  <a:lnTo>
                    <a:pt x="17" y="33"/>
                  </a:lnTo>
                  <a:lnTo>
                    <a:pt x="18" y="33"/>
                  </a:lnTo>
                  <a:close/>
                  <a:moveTo>
                    <a:pt x="25" y="4"/>
                  </a:moveTo>
                  <a:lnTo>
                    <a:pt x="24" y="4"/>
                  </a:lnTo>
                  <a:lnTo>
                    <a:pt x="25" y="4"/>
                  </a:lnTo>
                  <a:close/>
                  <a:moveTo>
                    <a:pt x="27" y="2"/>
                  </a:moveTo>
                  <a:lnTo>
                    <a:pt x="29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close/>
                  <a:moveTo>
                    <a:pt x="36" y="1"/>
                  </a:moveTo>
                  <a:lnTo>
                    <a:pt x="36" y="0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3" name="Freeform 3302">
              <a:extLst>
                <a:ext uri="{FF2B5EF4-FFF2-40B4-BE49-F238E27FC236}">
                  <a16:creationId xmlns:a16="http://schemas.microsoft.com/office/drawing/2014/main" id="{68413475-1390-2EF0-2153-A6CCBAB84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1664" y="2609851"/>
              <a:ext cx="261938" cy="103188"/>
            </a:xfrm>
            <a:custGeom>
              <a:avLst/>
              <a:gdLst>
                <a:gd name="T0" fmla="*/ 134 w 165"/>
                <a:gd name="T1" fmla="*/ 4 h 65"/>
                <a:gd name="T2" fmla="*/ 141 w 165"/>
                <a:gd name="T3" fmla="*/ 6 h 65"/>
                <a:gd name="T4" fmla="*/ 145 w 165"/>
                <a:gd name="T5" fmla="*/ 11 h 65"/>
                <a:gd name="T6" fmla="*/ 151 w 165"/>
                <a:gd name="T7" fmla="*/ 12 h 65"/>
                <a:gd name="T8" fmla="*/ 155 w 165"/>
                <a:gd name="T9" fmla="*/ 11 h 65"/>
                <a:gd name="T10" fmla="*/ 163 w 165"/>
                <a:gd name="T11" fmla="*/ 15 h 65"/>
                <a:gd name="T12" fmla="*/ 161 w 165"/>
                <a:gd name="T13" fmla="*/ 16 h 65"/>
                <a:gd name="T14" fmla="*/ 165 w 165"/>
                <a:gd name="T15" fmla="*/ 22 h 65"/>
                <a:gd name="T16" fmla="*/ 163 w 165"/>
                <a:gd name="T17" fmla="*/ 27 h 65"/>
                <a:gd name="T18" fmla="*/ 158 w 165"/>
                <a:gd name="T19" fmla="*/ 34 h 65"/>
                <a:gd name="T20" fmla="*/ 152 w 165"/>
                <a:gd name="T21" fmla="*/ 39 h 65"/>
                <a:gd name="T22" fmla="*/ 145 w 165"/>
                <a:gd name="T23" fmla="*/ 42 h 65"/>
                <a:gd name="T24" fmla="*/ 136 w 165"/>
                <a:gd name="T25" fmla="*/ 46 h 65"/>
                <a:gd name="T26" fmla="*/ 134 w 165"/>
                <a:gd name="T27" fmla="*/ 49 h 65"/>
                <a:gd name="T28" fmla="*/ 132 w 165"/>
                <a:gd name="T29" fmla="*/ 55 h 65"/>
                <a:gd name="T30" fmla="*/ 128 w 165"/>
                <a:gd name="T31" fmla="*/ 63 h 65"/>
                <a:gd name="T32" fmla="*/ 126 w 165"/>
                <a:gd name="T33" fmla="*/ 64 h 65"/>
                <a:gd name="T34" fmla="*/ 122 w 165"/>
                <a:gd name="T35" fmla="*/ 60 h 65"/>
                <a:gd name="T36" fmla="*/ 116 w 165"/>
                <a:gd name="T37" fmla="*/ 58 h 65"/>
                <a:gd name="T38" fmla="*/ 114 w 165"/>
                <a:gd name="T39" fmla="*/ 57 h 65"/>
                <a:gd name="T40" fmla="*/ 116 w 165"/>
                <a:gd name="T41" fmla="*/ 53 h 65"/>
                <a:gd name="T42" fmla="*/ 114 w 165"/>
                <a:gd name="T43" fmla="*/ 47 h 65"/>
                <a:gd name="T44" fmla="*/ 118 w 165"/>
                <a:gd name="T45" fmla="*/ 45 h 65"/>
                <a:gd name="T46" fmla="*/ 120 w 165"/>
                <a:gd name="T47" fmla="*/ 40 h 65"/>
                <a:gd name="T48" fmla="*/ 118 w 165"/>
                <a:gd name="T49" fmla="*/ 35 h 65"/>
                <a:gd name="T50" fmla="*/ 117 w 165"/>
                <a:gd name="T51" fmla="*/ 41 h 65"/>
                <a:gd name="T52" fmla="*/ 118 w 165"/>
                <a:gd name="T53" fmla="*/ 39 h 65"/>
                <a:gd name="T54" fmla="*/ 115 w 165"/>
                <a:gd name="T55" fmla="*/ 42 h 65"/>
                <a:gd name="T56" fmla="*/ 109 w 165"/>
                <a:gd name="T57" fmla="*/ 37 h 65"/>
                <a:gd name="T58" fmla="*/ 110 w 165"/>
                <a:gd name="T59" fmla="*/ 34 h 65"/>
                <a:gd name="T60" fmla="*/ 110 w 165"/>
                <a:gd name="T61" fmla="*/ 28 h 65"/>
                <a:gd name="T62" fmla="*/ 109 w 165"/>
                <a:gd name="T63" fmla="*/ 23 h 65"/>
                <a:gd name="T64" fmla="*/ 114 w 165"/>
                <a:gd name="T65" fmla="*/ 20 h 65"/>
                <a:gd name="T66" fmla="*/ 112 w 165"/>
                <a:gd name="T67" fmla="*/ 17 h 65"/>
                <a:gd name="T68" fmla="*/ 117 w 165"/>
                <a:gd name="T69" fmla="*/ 15 h 65"/>
                <a:gd name="T70" fmla="*/ 116 w 165"/>
                <a:gd name="T71" fmla="*/ 8 h 65"/>
                <a:gd name="T72" fmla="*/ 120 w 165"/>
                <a:gd name="T73" fmla="*/ 4 h 65"/>
                <a:gd name="T74" fmla="*/ 122 w 165"/>
                <a:gd name="T75" fmla="*/ 4 h 65"/>
                <a:gd name="T76" fmla="*/ 129 w 165"/>
                <a:gd name="T77" fmla="*/ 2 h 65"/>
                <a:gd name="T78" fmla="*/ 117 w 165"/>
                <a:gd name="T79" fmla="*/ 43 h 65"/>
                <a:gd name="T80" fmla="*/ 117 w 165"/>
                <a:gd name="T81" fmla="*/ 41 h 65"/>
                <a:gd name="T82" fmla="*/ 11 w 165"/>
                <a:gd name="T83" fmla="*/ 27 h 65"/>
                <a:gd name="T84" fmla="*/ 21 w 165"/>
                <a:gd name="T85" fmla="*/ 23 h 65"/>
                <a:gd name="T86" fmla="*/ 13 w 165"/>
                <a:gd name="T87" fmla="*/ 22 h 65"/>
                <a:gd name="T88" fmla="*/ 13 w 165"/>
                <a:gd name="T89" fmla="*/ 18 h 65"/>
                <a:gd name="T90" fmla="*/ 2 w 165"/>
                <a:gd name="T91" fmla="*/ 17 h 65"/>
                <a:gd name="T92" fmla="*/ 9 w 165"/>
                <a:gd name="T93" fmla="*/ 17 h 65"/>
                <a:gd name="T94" fmla="*/ 11 w 165"/>
                <a:gd name="T95" fmla="*/ 17 h 65"/>
                <a:gd name="T96" fmla="*/ 6 w 165"/>
                <a:gd name="T97" fmla="*/ 24 h 65"/>
                <a:gd name="T98" fmla="*/ 4 w 165"/>
                <a:gd name="T99" fmla="*/ 21 h 65"/>
                <a:gd name="T100" fmla="*/ 4 w 165"/>
                <a:gd name="T101" fmla="*/ 17 h 65"/>
                <a:gd name="T102" fmla="*/ 2 w 165"/>
                <a:gd name="T103" fmla="*/ 16 h 65"/>
                <a:gd name="T104" fmla="*/ 4 w 165"/>
                <a:gd name="T105" fmla="*/ 16 h 65"/>
                <a:gd name="T106" fmla="*/ 7 w 165"/>
                <a:gd name="T107" fmla="*/ 20 h 65"/>
                <a:gd name="T108" fmla="*/ 11 w 165"/>
                <a:gd name="T109" fmla="*/ 12 h 65"/>
                <a:gd name="T110" fmla="*/ 128 w 165"/>
                <a:gd name="T1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5" h="65">
                  <a:moveTo>
                    <a:pt x="129" y="0"/>
                  </a:moveTo>
                  <a:lnTo>
                    <a:pt x="130" y="0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2" y="3"/>
                  </a:lnTo>
                  <a:lnTo>
                    <a:pt x="133" y="3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39" y="6"/>
                  </a:lnTo>
                  <a:lnTo>
                    <a:pt x="140" y="6"/>
                  </a:lnTo>
                  <a:lnTo>
                    <a:pt x="141" y="6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3" y="8"/>
                  </a:lnTo>
                  <a:lnTo>
                    <a:pt x="143" y="9"/>
                  </a:lnTo>
                  <a:lnTo>
                    <a:pt x="143" y="10"/>
                  </a:lnTo>
                  <a:lnTo>
                    <a:pt x="143" y="11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7" y="11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8" y="12"/>
                  </a:lnTo>
                  <a:lnTo>
                    <a:pt x="149" y="12"/>
                  </a:lnTo>
                  <a:lnTo>
                    <a:pt x="151" y="12"/>
                  </a:lnTo>
                  <a:lnTo>
                    <a:pt x="152" y="12"/>
                  </a:lnTo>
                  <a:lnTo>
                    <a:pt x="153" y="12"/>
                  </a:lnTo>
                  <a:lnTo>
                    <a:pt x="153" y="11"/>
                  </a:lnTo>
                  <a:lnTo>
                    <a:pt x="153" y="10"/>
                  </a:lnTo>
                  <a:lnTo>
                    <a:pt x="154" y="10"/>
                  </a:lnTo>
                  <a:lnTo>
                    <a:pt x="154" y="11"/>
                  </a:lnTo>
                  <a:lnTo>
                    <a:pt x="155" y="11"/>
                  </a:lnTo>
                  <a:lnTo>
                    <a:pt x="157" y="11"/>
                  </a:lnTo>
                  <a:lnTo>
                    <a:pt x="158" y="12"/>
                  </a:lnTo>
                  <a:lnTo>
                    <a:pt x="159" y="14"/>
                  </a:lnTo>
                  <a:lnTo>
                    <a:pt x="160" y="14"/>
                  </a:lnTo>
                  <a:lnTo>
                    <a:pt x="161" y="14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3" y="16"/>
                  </a:lnTo>
                  <a:lnTo>
                    <a:pt x="164" y="16"/>
                  </a:lnTo>
                  <a:lnTo>
                    <a:pt x="165" y="16"/>
                  </a:lnTo>
                  <a:lnTo>
                    <a:pt x="164" y="16"/>
                  </a:lnTo>
                  <a:lnTo>
                    <a:pt x="163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63" y="16"/>
                  </a:lnTo>
                  <a:lnTo>
                    <a:pt x="163" y="17"/>
                  </a:lnTo>
                  <a:lnTo>
                    <a:pt x="163" y="18"/>
                  </a:lnTo>
                  <a:lnTo>
                    <a:pt x="164" y="18"/>
                  </a:lnTo>
                  <a:lnTo>
                    <a:pt x="165" y="20"/>
                  </a:lnTo>
                  <a:lnTo>
                    <a:pt x="165" y="21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5" y="24"/>
                  </a:lnTo>
                  <a:lnTo>
                    <a:pt x="164" y="24"/>
                  </a:lnTo>
                  <a:lnTo>
                    <a:pt x="164" y="23"/>
                  </a:lnTo>
                  <a:lnTo>
                    <a:pt x="163" y="24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3" y="28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0" y="30"/>
                  </a:lnTo>
                  <a:lnTo>
                    <a:pt x="160" y="31"/>
                  </a:lnTo>
                  <a:lnTo>
                    <a:pt x="159" y="33"/>
                  </a:lnTo>
                  <a:lnTo>
                    <a:pt x="158" y="34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5" y="36"/>
                  </a:lnTo>
                  <a:lnTo>
                    <a:pt x="154" y="37"/>
                  </a:lnTo>
                  <a:lnTo>
                    <a:pt x="153" y="37"/>
                  </a:lnTo>
                  <a:lnTo>
                    <a:pt x="153" y="39"/>
                  </a:lnTo>
                  <a:lnTo>
                    <a:pt x="152" y="39"/>
                  </a:lnTo>
                  <a:lnTo>
                    <a:pt x="151" y="40"/>
                  </a:lnTo>
                  <a:lnTo>
                    <a:pt x="149" y="40"/>
                  </a:lnTo>
                  <a:lnTo>
                    <a:pt x="149" y="41"/>
                  </a:lnTo>
                  <a:lnTo>
                    <a:pt x="147" y="41"/>
                  </a:lnTo>
                  <a:lnTo>
                    <a:pt x="147" y="42"/>
                  </a:lnTo>
                  <a:lnTo>
                    <a:pt x="146" y="42"/>
                  </a:lnTo>
                  <a:lnTo>
                    <a:pt x="145" y="42"/>
                  </a:lnTo>
                  <a:lnTo>
                    <a:pt x="143" y="43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0" y="45"/>
                  </a:lnTo>
                  <a:lnTo>
                    <a:pt x="139" y="45"/>
                  </a:lnTo>
                  <a:lnTo>
                    <a:pt x="138" y="45"/>
                  </a:lnTo>
                  <a:lnTo>
                    <a:pt x="136" y="46"/>
                  </a:lnTo>
                  <a:lnTo>
                    <a:pt x="136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9"/>
                  </a:lnTo>
                  <a:lnTo>
                    <a:pt x="135" y="48"/>
                  </a:lnTo>
                  <a:lnTo>
                    <a:pt x="134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3" y="51"/>
                  </a:lnTo>
                  <a:lnTo>
                    <a:pt x="133" y="52"/>
                  </a:lnTo>
                  <a:lnTo>
                    <a:pt x="133" y="53"/>
                  </a:lnTo>
                  <a:lnTo>
                    <a:pt x="132" y="53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7"/>
                  </a:lnTo>
                  <a:lnTo>
                    <a:pt x="130" y="58"/>
                  </a:lnTo>
                  <a:lnTo>
                    <a:pt x="130" y="59"/>
                  </a:lnTo>
                  <a:lnTo>
                    <a:pt x="130" y="60"/>
                  </a:lnTo>
                  <a:lnTo>
                    <a:pt x="129" y="60"/>
                  </a:lnTo>
                  <a:lnTo>
                    <a:pt x="128" y="61"/>
                  </a:lnTo>
                  <a:lnTo>
                    <a:pt x="128" y="63"/>
                  </a:lnTo>
                  <a:lnTo>
                    <a:pt x="128" y="64"/>
                  </a:lnTo>
                  <a:lnTo>
                    <a:pt x="127" y="64"/>
                  </a:lnTo>
                  <a:lnTo>
                    <a:pt x="127" y="65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4" y="64"/>
                  </a:lnTo>
                  <a:lnTo>
                    <a:pt x="123" y="64"/>
                  </a:lnTo>
                  <a:lnTo>
                    <a:pt x="123" y="63"/>
                  </a:lnTo>
                  <a:lnTo>
                    <a:pt x="122" y="63"/>
                  </a:lnTo>
                  <a:lnTo>
                    <a:pt x="122" y="61"/>
                  </a:lnTo>
                  <a:lnTo>
                    <a:pt x="121" y="60"/>
                  </a:lnTo>
                  <a:lnTo>
                    <a:pt x="122" y="60"/>
                  </a:lnTo>
                  <a:lnTo>
                    <a:pt x="121" y="59"/>
                  </a:lnTo>
                  <a:lnTo>
                    <a:pt x="120" y="59"/>
                  </a:lnTo>
                  <a:lnTo>
                    <a:pt x="118" y="59"/>
                  </a:lnTo>
                  <a:lnTo>
                    <a:pt x="118" y="59"/>
                  </a:lnTo>
                  <a:lnTo>
                    <a:pt x="118" y="58"/>
                  </a:lnTo>
                  <a:lnTo>
                    <a:pt x="117" y="58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6" y="58"/>
                  </a:lnTo>
                  <a:lnTo>
                    <a:pt x="115" y="58"/>
                  </a:lnTo>
                  <a:lnTo>
                    <a:pt x="114" y="59"/>
                  </a:lnTo>
                  <a:lnTo>
                    <a:pt x="112" y="59"/>
                  </a:lnTo>
                  <a:lnTo>
                    <a:pt x="112" y="58"/>
                  </a:lnTo>
                  <a:lnTo>
                    <a:pt x="114" y="57"/>
                  </a:lnTo>
                  <a:lnTo>
                    <a:pt x="112" y="57"/>
                  </a:lnTo>
                  <a:lnTo>
                    <a:pt x="112" y="55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5" y="54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16" y="52"/>
                  </a:lnTo>
                  <a:lnTo>
                    <a:pt x="115" y="52"/>
                  </a:lnTo>
                  <a:lnTo>
                    <a:pt x="115" y="51"/>
                  </a:lnTo>
                  <a:lnTo>
                    <a:pt x="115" y="49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4" y="47"/>
                  </a:lnTo>
                  <a:lnTo>
                    <a:pt x="115" y="47"/>
                  </a:lnTo>
                  <a:lnTo>
                    <a:pt x="116" y="47"/>
                  </a:lnTo>
                  <a:lnTo>
                    <a:pt x="117" y="46"/>
                  </a:lnTo>
                  <a:lnTo>
                    <a:pt x="117" y="47"/>
                  </a:lnTo>
                  <a:lnTo>
                    <a:pt x="117" y="46"/>
                  </a:lnTo>
                  <a:lnTo>
                    <a:pt x="118" y="46"/>
                  </a:lnTo>
                  <a:lnTo>
                    <a:pt x="118" y="45"/>
                  </a:lnTo>
                  <a:lnTo>
                    <a:pt x="118" y="45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2"/>
                  </a:lnTo>
                  <a:lnTo>
                    <a:pt x="118" y="41"/>
                  </a:lnTo>
                  <a:lnTo>
                    <a:pt x="120" y="41"/>
                  </a:lnTo>
                  <a:lnTo>
                    <a:pt x="120" y="40"/>
                  </a:lnTo>
                  <a:lnTo>
                    <a:pt x="118" y="40"/>
                  </a:lnTo>
                  <a:lnTo>
                    <a:pt x="118" y="39"/>
                  </a:lnTo>
                  <a:lnTo>
                    <a:pt x="118" y="37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8" y="36"/>
                  </a:lnTo>
                  <a:lnTo>
                    <a:pt x="118" y="37"/>
                  </a:lnTo>
                  <a:lnTo>
                    <a:pt x="118" y="37"/>
                  </a:lnTo>
                  <a:lnTo>
                    <a:pt x="118" y="40"/>
                  </a:lnTo>
                  <a:lnTo>
                    <a:pt x="118" y="41"/>
                  </a:lnTo>
                  <a:lnTo>
                    <a:pt x="117" y="41"/>
                  </a:lnTo>
                  <a:lnTo>
                    <a:pt x="117" y="40"/>
                  </a:lnTo>
                  <a:lnTo>
                    <a:pt x="118" y="40"/>
                  </a:lnTo>
                  <a:lnTo>
                    <a:pt x="118" y="39"/>
                  </a:lnTo>
                  <a:lnTo>
                    <a:pt x="117" y="39"/>
                  </a:lnTo>
                  <a:lnTo>
                    <a:pt x="117" y="40"/>
                  </a:lnTo>
                  <a:lnTo>
                    <a:pt x="117" y="39"/>
                  </a:lnTo>
                  <a:lnTo>
                    <a:pt x="118" y="39"/>
                  </a:lnTo>
                  <a:lnTo>
                    <a:pt x="118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6" y="40"/>
                  </a:lnTo>
                  <a:lnTo>
                    <a:pt x="116" y="41"/>
                  </a:lnTo>
                  <a:lnTo>
                    <a:pt x="115" y="41"/>
                  </a:lnTo>
                  <a:lnTo>
                    <a:pt x="115" y="42"/>
                  </a:lnTo>
                  <a:lnTo>
                    <a:pt x="114" y="41"/>
                  </a:lnTo>
                  <a:lnTo>
                    <a:pt x="112" y="41"/>
                  </a:lnTo>
                  <a:lnTo>
                    <a:pt x="111" y="40"/>
                  </a:lnTo>
                  <a:lnTo>
                    <a:pt x="111" y="39"/>
                  </a:lnTo>
                  <a:lnTo>
                    <a:pt x="110" y="39"/>
                  </a:lnTo>
                  <a:lnTo>
                    <a:pt x="109" y="39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09" y="36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0" y="33"/>
                  </a:lnTo>
                  <a:lnTo>
                    <a:pt x="110" y="31"/>
                  </a:lnTo>
                  <a:lnTo>
                    <a:pt x="109" y="31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10" y="29"/>
                  </a:lnTo>
                  <a:lnTo>
                    <a:pt x="110" y="28"/>
                  </a:lnTo>
                  <a:lnTo>
                    <a:pt x="110" y="27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10" y="23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2" y="21"/>
                  </a:lnTo>
                  <a:lnTo>
                    <a:pt x="112" y="20"/>
                  </a:lnTo>
                  <a:lnTo>
                    <a:pt x="114" y="20"/>
                  </a:lnTo>
                  <a:lnTo>
                    <a:pt x="114" y="21"/>
                  </a:lnTo>
                  <a:lnTo>
                    <a:pt x="115" y="21"/>
                  </a:lnTo>
                  <a:lnTo>
                    <a:pt x="114" y="21"/>
                  </a:lnTo>
                  <a:lnTo>
                    <a:pt x="114" y="20"/>
                  </a:lnTo>
                  <a:lnTo>
                    <a:pt x="112" y="20"/>
                  </a:lnTo>
                  <a:lnTo>
                    <a:pt x="112" y="18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6" y="16"/>
                  </a:lnTo>
                  <a:lnTo>
                    <a:pt x="116" y="15"/>
                  </a:lnTo>
                  <a:lnTo>
                    <a:pt x="117" y="15"/>
                  </a:lnTo>
                  <a:lnTo>
                    <a:pt x="117" y="14"/>
                  </a:lnTo>
                  <a:lnTo>
                    <a:pt x="117" y="12"/>
                  </a:lnTo>
                  <a:lnTo>
                    <a:pt x="117" y="11"/>
                  </a:lnTo>
                  <a:lnTo>
                    <a:pt x="117" y="10"/>
                  </a:lnTo>
                  <a:lnTo>
                    <a:pt x="117" y="9"/>
                  </a:lnTo>
                  <a:lnTo>
                    <a:pt x="117" y="8"/>
                  </a:lnTo>
                  <a:lnTo>
                    <a:pt x="116" y="8"/>
                  </a:lnTo>
                  <a:lnTo>
                    <a:pt x="116" y="6"/>
                  </a:lnTo>
                  <a:lnTo>
                    <a:pt x="117" y="6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20" y="5"/>
                  </a:lnTo>
                  <a:lnTo>
                    <a:pt x="120" y="4"/>
                  </a:lnTo>
                  <a:lnTo>
                    <a:pt x="120" y="5"/>
                  </a:lnTo>
                  <a:lnTo>
                    <a:pt x="121" y="5"/>
                  </a:lnTo>
                  <a:lnTo>
                    <a:pt x="121" y="6"/>
                  </a:lnTo>
                  <a:lnTo>
                    <a:pt x="121" y="5"/>
                  </a:lnTo>
                  <a:lnTo>
                    <a:pt x="120" y="5"/>
                  </a:lnTo>
                  <a:lnTo>
                    <a:pt x="121" y="4"/>
                  </a:lnTo>
                  <a:lnTo>
                    <a:pt x="122" y="4"/>
                  </a:lnTo>
                  <a:lnTo>
                    <a:pt x="123" y="4"/>
                  </a:lnTo>
                  <a:lnTo>
                    <a:pt x="124" y="4"/>
                  </a:lnTo>
                  <a:lnTo>
                    <a:pt x="126" y="3"/>
                  </a:lnTo>
                  <a:lnTo>
                    <a:pt x="127" y="2"/>
                  </a:lnTo>
                  <a:lnTo>
                    <a:pt x="127" y="3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29" y="0"/>
                  </a:lnTo>
                  <a:close/>
                  <a:moveTo>
                    <a:pt x="117" y="41"/>
                  </a:moveTo>
                  <a:lnTo>
                    <a:pt x="118" y="42"/>
                  </a:lnTo>
                  <a:lnTo>
                    <a:pt x="117" y="42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6" y="45"/>
                  </a:lnTo>
                  <a:lnTo>
                    <a:pt x="115" y="45"/>
                  </a:lnTo>
                  <a:lnTo>
                    <a:pt x="115" y="43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7" y="41"/>
                  </a:lnTo>
                  <a:close/>
                  <a:moveTo>
                    <a:pt x="21" y="28"/>
                  </a:moveTo>
                  <a:lnTo>
                    <a:pt x="19" y="28"/>
                  </a:lnTo>
                  <a:lnTo>
                    <a:pt x="21" y="28"/>
                  </a:lnTo>
                  <a:close/>
                  <a:moveTo>
                    <a:pt x="12" y="27"/>
                  </a:move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2" y="27"/>
                  </a:lnTo>
                  <a:close/>
                  <a:moveTo>
                    <a:pt x="24" y="21"/>
                  </a:move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4" y="21"/>
                  </a:lnTo>
                  <a:close/>
                  <a:moveTo>
                    <a:pt x="15" y="20"/>
                  </a:moveTo>
                  <a:lnTo>
                    <a:pt x="15" y="21"/>
                  </a:lnTo>
                  <a:lnTo>
                    <a:pt x="13" y="21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5" y="20"/>
                  </a:lnTo>
                  <a:close/>
                  <a:moveTo>
                    <a:pt x="3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close/>
                  <a:moveTo>
                    <a:pt x="11" y="17"/>
                  </a:moveTo>
                  <a:lnTo>
                    <a:pt x="10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close/>
                  <a:moveTo>
                    <a:pt x="9" y="21"/>
                  </a:moveTo>
                  <a:lnTo>
                    <a:pt x="9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1"/>
                  </a:lnTo>
                  <a:close/>
                  <a:moveTo>
                    <a:pt x="11" y="12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close/>
                  <a:moveTo>
                    <a:pt x="9" y="8"/>
                  </a:moveTo>
                  <a:lnTo>
                    <a:pt x="9" y="9"/>
                  </a:lnTo>
                  <a:lnTo>
                    <a:pt x="9" y="8"/>
                  </a:lnTo>
                  <a:close/>
                  <a:moveTo>
                    <a:pt x="128" y="0"/>
                  </a:moveTo>
                  <a:lnTo>
                    <a:pt x="128" y="2"/>
                  </a:lnTo>
                  <a:lnTo>
                    <a:pt x="127" y="2"/>
                  </a:lnTo>
                  <a:lnTo>
                    <a:pt x="128" y="0"/>
                  </a:lnTo>
                  <a:close/>
                  <a:moveTo>
                    <a:pt x="118" y="40"/>
                  </a:moveTo>
                  <a:lnTo>
                    <a:pt x="118" y="41"/>
                  </a:lnTo>
                  <a:lnTo>
                    <a:pt x="118" y="41"/>
                  </a:lnTo>
                  <a:lnTo>
                    <a:pt x="118" y="4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4" name="Freeform 3303">
              <a:extLst>
                <a:ext uri="{FF2B5EF4-FFF2-40B4-BE49-F238E27FC236}">
                  <a16:creationId xmlns:a16="http://schemas.microsoft.com/office/drawing/2014/main" id="{4FB56A4A-0AD5-86D8-F3A7-AA7780E2E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8826" y="2419351"/>
              <a:ext cx="236538" cy="280988"/>
            </a:xfrm>
            <a:custGeom>
              <a:avLst/>
              <a:gdLst>
                <a:gd name="T0" fmla="*/ 33 w 149"/>
                <a:gd name="T1" fmla="*/ 116 h 177"/>
                <a:gd name="T2" fmla="*/ 33 w 149"/>
                <a:gd name="T3" fmla="*/ 110 h 177"/>
                <a:gd name="T4" fmla="*/ 40 w 149"/>
                <a:gd name="T5" fmla="*/ 107 h 177"/>
                <a:gd name="T6" fmla="*/ 42 w 149"/>
                <a:gd name="T7" fmla="*/ 105 h 177"/>
                <a:gd name="T8" fmla="*/ 46 w 149"/>
                <a:gd name="T9" fmla="*/ 100 h 177"/>
                <a:gd name="T10" fmla="*/ 47 w 149"/>
                <a:gd name="T11" fmla="*/ 97 h 177"/>
                <a:gd name="T12" fmla="*/ 47 w 149"/>
                <a:gd name="T13" fmla="*/ 93 h 177"/>
                <a:gd name="T14" fmla="*/ 46 w 149"/>
                <a:gd name="T15" fmla="*/ 89 h 177"/>
                <a:gd name="T16" fmla="*/ 44 w 149"/>
                <a:gd name="T17" fmla="*/ 79 h 177"/>
                <a:gd name="T18" fmla="*/ 44 w 149"/>
                <a:gd name="T19" fmla="*/ 72 h 177"/>
                <a:gd name="T20" fmla="*/ 41 w 149"/>
                <a:gd name="T21" fmla="*/ 63 h 177"/>
                <a:gd name="T22" fmla="*/ 43 w 149"/>
                <a:gd name="T23" fmla="*/ 58 h 177"/>
                <a:gd name="T24" fmla="*/ 44 w 149"/>
                <a:gd name="T25" fmla="*/ 50 h 177"/>
                <a:gd name="T26" fmla="*/ 48 w 149"/>
                <a:gd name="T27" fmla="*/ 51 h 177"/>
                <a:gd name="T28" fmla="*/ 50 w 149"/>
                <a:gd name="T29" fmla="*/ 50 h 177"/>
                <a:gd name="T30" fmla="*/ 56 w 149"/>
                <a:gd name="T31" fmla="*/ 42 h 177"/>
                <a:gd name="T32" fmla="*/ 62 w 149"/>
                <a:gd name="T33" fmla="*/ 36 h 177"/>
                <a:gd name="T34" fmla="*/ 64 w 149"/>
                <a:gd name="T35" fmla="*/ 30 h 177"/>
                <a:gd name="T36" fmla="*/ 70 w 149"/>
                <a:gd name="T37" fmla="*/ 23 h 177"/>
                <a:gd name="T38" fmla="*/ 73 w 149"/>
                <a:gd name="T39" fmla="*/ 26 h 177"/>
                <a:gd name="T40" fmla="*/ 78 w 149"/>
                <a:gd name="T41" fmla="*/ 21 h 177"/>
                <a:gd name="T42" fmla="*/ 92 w 149"/>
                <a:gd name="T43" fmla="*/ 17 h 177"/>
                <a:gd name="T44" fmla="*/ 101 w 149"/>
                <a:gd name="T45" fmla="*/ 12 h 177"/>
                <a:gd name="T46" fmla="*/ 105 w 149"/>
                <a:gd name="T47" fmla="*/ 9 h 177"/>
                <a:gd name="T48" fmla="*/ 99 w 149"/>
                <a:gd name="T49" fmla="*/ 18 h 177"/>
                <a:gd name="T50" fmla="*/ 90 w 149"/>
                <a:gd name="T51" fmla="*/ 29 h 177"/>
                <a:gd name="T52" fmla="*/ 86 w 149"/>
                <a:gd name="T53" fmla="*/ 43 h 177"/>
                <a:gd name="T54" fmla="*/ 92 w 149"/>
                <a:gd name="T55" fmla="*/ 49 h 177"/>
                <a:gd name="T56" fmla="*/ 93 w 149"/>
                <a:gd name="T57" fmla="*/ 60 h 177"/>
                <a:gd name="T58" fmla="*/ 105 w 149"/>
                <a:gd name="T59" fmla="*/ 64 h 177"/>
                <a:gd name="T60" fmla="*/ 117 w 149"/>
                <a:gd name="T61" fmla="*/ 64 h 177"/>
                <a:gd name="T62" fmla="*/ 127 w 149"/>
                <a:gd name="T63" fmla="*/ 74 h 177"/>
                <a:gd name="T64" fmla="*/ 139 w 149"/>
                <a:gd name="T65" fmla="*/ 72 h 177"/>
                <a:gd name="T66" fmla="*/ 142 w 149"/>
                <a:gd name="T67" fmla="*/ 79 h 177"/>
                <a:gd name="T68" fmla="*/ 140 w 149"/>
                <a:gd name="T69" fmla="*/ 91 h 177"/>
                <a:gd name="T70" fmla="*/ 145 w 149"/>
                <a:gd name="T71" fmla="*/ 101 h 177"/>
                <a:gd name="T72" fmla="*/ 145 w 149"/>
                <a:gd name="T73" fmla="*/ 109 h 177"/>
                <a:gd name="T74" fmla="*/ 149 w 149"/>
                <a:gd name="T75" fmla="*/ 119 h 177"/>
                <a:gd name="T76" fmla="*/ 143 w 149"/>
                <a:gd name="T77" fmla="*/ 112 h 177"/>
                <a:gd name="T78" fmla="*/ 136 w 149"/>
                <a:gd name="T79" fmla="*/ 117 h 177"/>
                <a:gd name="T80" fmla="*/ 120 w 149"/>
                <a:gd name="T81" fmla="*/ 118 h 177"/>
                <a:gd name="T82" fmla="*/ 127 w 149"/>
                <a:gd name="T83" fmla="*/ 126 h 177"/>
                <a:gd name="T84" fmla="*/ 120 w 149"/>
                <a:gd name="T85" fmla="*/ 129 h 177"/>
                <a:gd name="T86" fmla="*/ 121 w 149"/>
                <a:gd name="T87" fmla="*/ 137 h 177"/>
                <a:gd name="T88" fmla="*/ 124 w 149"/>
                <a:gd name="T89" fmla="*/ 148 h 177"/>
                <a:gd name="T90" fmla="*/ 121 w 149"/>
                <a:gd name="T91" fmla="*/ 168 h 177"/>
                <a:gd name="T92" fmla="*/ 114 w 149"/>
                <a:gd name="T93" fmla="*/ 173 h 177"/>
                <a:gd name="T94" fmla="*/ 117 w 149"/>
                <a:gd name="T95" fmla="*/ 161 h 177"/>
                <a:gd name="T96" fmla="*/ 107 w 149"/>
                <a:gd name="T97" fmla="*/ 157 h 177"/>
                <a:gd name="T98" fmla="*/ 99 w 149"/>
                <a:gd name="T99" fmla="*/ 157 h 177"/>
                <a:gd name="T100" fmla="*/ 86 w 149"/>
                <a:gd name="T101" fmla="*/ 157 h 177"/>
                <a:gd name="T102" fmla="*/ 83 w 149"/>
                <a:gd name="T103" fmla="*/ 148 h 177"/>
                <a:gd name="T104" fmla="*/ 77 w 149"/>
                <a:gd name="T105" fmla="*/ 144 h 177"/>
                <a:gd name="T106" fmla="*/ 67 w 149"/>
                <a:gd name="T107" fmla="*/ 136 h 177"/>
                <a:gd name="T108" fmla="*/ 56 w 149"/>
                <a:gd name="T109" fmla="*/ 131 h 177"/>
                <a:gd name="T110" fmla="*/ 47 w 149"/>
                <a:gd name="T111" fmla="*/ 131 h 177"/>
                <a:gd name="T112" fmla="*/ 37 w 149"/>
                <a:gd name="T113" fmla="*/ 125 h 177"/>
                <a:gd name="T114" fmla="*/ 37 w 149"/>
                <a:gd name="T115" fmla="*/ 107 h 177"/>
                <a:gd name="T116" fmla="*/ 43 w 149"/>
                <a:gd name="T117" fmla="*/ 92 h 177"/>
                <a:gd name="T118" fmla="*/ 2 w 149"/>
                <a:gd name="T119" fmla="*/ 9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9" h="177">
                  <a:moveTo>
                    <a:pt x="30" y="120"/>
                  </a:moveTo>
                  <a:lnTo>
                    <a:pt x="30" y="119"/>
                  </a:lnTo>
                  <a:lnTo>
                    <a:pt x="29" y="119"/>
                  </a:lnTo>
                  <a:lnTo>
                    <a:pt x="29" y="118"/>
                  </a:lnTo>
                  <a:lnTo>
                    <a:pt x="29" y="119"/>
                  </a:lnTo>
                  <a:lnTo>
                    <a:pt x="29" y="118"/>
                  </a:lnTo>
                  <a:lnTo>
                    <a:pt x="28" y="118"/>
                  </a:lnTo>
                  <a:lnTo>
                    <a:pt x="28" y="117"/>
                  </a:lnTo>
                  <a:lnTo>
                    <a:pt x="29" y="117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6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5"/>
                  </a:lnTo>
                  <a:lnTo>
                    <a:pt x="33" y="116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1" y="113"/>
                  </a:lnTo>
                  <a:lnTo>
                    <a:pt x="31" y="115"/>
                  </a:lnTo>
                  <a:lnTo>
                    <a:pt x="31" y="113"/>
                  </a:lnTo>
                  <a:lnTo>
                    <a:pt x="31" y="112"/>
                  </a:lnTo>
                  <a:lnTo>
                    <a:pt x="31" y="111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3" y="109"/>
                  </a:lnTo>
                  <a:lnTo>
                    <a:pt x="34" y="109"/>
                  </a:lnTo>
                  <a:lnTo>
                    <a:pt x="34" y="107"/>
                  </a:lnTo>
                  <a:lnTo>
                    <a:pt x="35" y="107"/>
                  </a:lnTo>
                  <a:lnTo>
                    <a:pt x="35" y="109"/>
                  </a:lnTo>
                  <a:lnTo>
                    <a:pt x="36" y="109"/>
                  </a:lnTo>
                  <a:lnTo>
                    <a:pt x="35" y="107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7" y="109"/>
                  </a:lnTo>
                  <a:lnTo>
                    <a:pt x="37" y="107"/>
                  </a:lnTo>
                  <a:lnTo>
                    <a:pt x="39" y="107"/>
                  </a:lnTo>
                  <a:lnTo>
                    <a:pt x="40" y="107"/>
                  </a:lnTo>
                  <a:lnTo>
                    <a:pt x="40" y="109"/>
                  </a:lnTo>
                  <a:lnTo>
                    <a:pt x="41" y="109"/>
                  </a:lnTo>
                  <a:lnTo>
                    <a:pt x="41" y="107"/>
                  </a:lnTo>
                  <a:lnTo>
                    <a:pt x="41" y="107"/>
                  </a:lnTo>
                  <a:lnTo>
                    <a:pt x="40" y="107"/>
                  </a:lnTo>
                  <a:lnTo>
                    <a:pt x="41" y="107"/>
                  </a:lnTo>
                  <a:lnTo>
                    <a:pt x="42" y="107"/>
                  </a:lnTo>
                  <a:lnTo>
                    <a:pt x="41" y="107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2" y="105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2" y="104"/>
                  </a:lnTo>
                  <a:lnTo>
                    <a:pt x="43" y="104"/>
                  </a:lnTo>
                  <a:lnTo>
                    <a:pt x="43" y="103"/>
                  </a:lnTo>
                  <a:lnTo>
                    <a:pt x="43" y="101"/>
                  </a:lnTo>
                  <a:lnTo>
                    <a:pt x="44" y="101"/>
                  </a:lnTo>
                  <a:lnTo>
                    <a:pt x="43" y="101"/>
                  </a:lnTo>
                  <a:lnTo>
                    <a:pt x="44" y="101"/>
                  </a:lnTo>
                  <a:lnTo>
                    <a:pt x="46" y="101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6" y="100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6" y="99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8" y="98"/>
                  </a:lnTo>
                  <a:lnTo>
                    <a:pt x="47" y="98"/>
                  </a:lnTo>
                  <a:lnTo>
                    <a:pt x="48" y="98"/>
                  </a:lnTo>
                  <a:lnTo>
                    <a:pt x="47" y="98"/>
                  </a:lnTo>
                  <a:lnTo>
                    <a:pt x="47" y="97"/>
                  </a:lnTo>
                  <a:lnTo>
                    <a:pt x="47" y="98"/>
                  </a:lnTo>
                  <a:lnTo>
                    <a:pt x="48" y="98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8" y="95"/>
                  </a:lnTo>
                  <a:lnTo>
                    <a:pt x="47" y="95"/>
                  </a:lnTo>
                  <a:lnTo>
                    <a:pt x="46" y="97"/>
                  </a:lnTo>
                  <a:lnTo>
                    <a:pt x="46" y="95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7" y="94"/>
                  </a:lnTo>
                  <a:lnTo>
                    <a:pt x="46" y="94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6" y="93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4" y="95"/>
                  </a:lnTo>
                  <a:lnTo>
                    <a:pt x="44" y="94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4" y="91"/>
                  </a:lnTo>
                  <a:lnTo>
                    <a:pt x="46" y="91"/>
                  </a:lnTo>
                  <a:lnTo>
                    <a:pt x="46" y="89"/>
                  </a:lnTo>
                  <a:lnTo>
                    <a:pt x="46" y="88"/>
                  </a:lnTo>
                  <a:lnTo>
                    <a:pt x="46" y="87"/>
                  </a:lnTo>
                  <a:lnTo>
                    <a:pt x="46" y="86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4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6" y="76"/>
                  </a:lnTo>
                  <a:lnTo>
                    <a:pt x="46" y="75"/>
                  </a:lnTo>
                  <a:lnTo>
                    <a:pt x="46" y="74"/>
                  </a:lnTo>
                  <a:lnTo>
                    <a:pt x="44" y="74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4" y="73"/>
                  </a:lnTo>
                  <a:lnTo>
                    <a:pt x="44" y="72"/>
                  </a:lnTo>
                  <a:lnTo>
                    <a:pt x="44" y="70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4" y="68"/>
                  </a:lnTo>
                  <a:lnTo>
                    <a:pt x="44" y="67"/>
                  </a:lnTo>
                  <a:lnTo>
                    <a:pt x="43" y="67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42" y="64"/>
                  </a:lnTo>
                  <a:lnTo>
                    <a:pt x="42" y="63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1" y="63"/>
                  </a:lnTo>
                  <a:lnTo>
                    <a:pt x="40" y="63"/>
                  </a:lnTo>
                  <a:lnTo>
                    <a:pt x="40" y="62"/>
                  </a:lnTo>
                  <a:lnTo>
                    <a:pt x="40" y="61"/>
                  </a:lnTo>
                  <a:lnTo>
                    <a:pt x="40" y="60"/>
                  </a:lnTo>
                  <a:lnTo>
                    <a:pt x="41" y="60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3" y="58"/>
                  </a:lnTo>
                  <a:lnTo>
                    <a:pt x="44" y="57"/>
                  </a:lnTo>
                  <a:lnTo>
                    <a:pt x="46" y="57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46" y="55"/>
                  </a:lnTo>
                  <a:lnTo>
                    <a:pt x="47" y="55"/>
                  </a:lnTo>
                  <a:lnTo>
                    <a:pt x="47" y="54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6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2"/>
                  </a:lnTo>
                  <a:lnTo>
                    <a:pt x="48" y="51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8" y="55"/>
                  </a:lnTo>
                  <a:lnTo>
                    <a:pt x="49" y="55"/>
                  </a:lnTo>
                  <a:lnTo>
                    <a:pt x="50" y="55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49" y="50"/>
                  </a:lnTo>
                  <a:lnTo>
                    <a:pt x="48" y="49"/>
                  </a:lnTo>
                  <a:lnTo>
                    <a:pt x="49" y="49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5" y="45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8" y="41"/>
                  </a:lnTo>
                  <a:lnTo>
                    <a:pt x="59" y="41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60" y="41"/>
                  </a:lnTo>
                  <a:lnTo>
                    <a:pt x="60" y="39"/>
                  </a:lnTo>
                  <a:lnTo>
                    <a:pt x="60" y="41"/>
                  </a:lnTo>
                  <a:lnTo>
                    <a:pt x="61" y="41"/>
                  </a:lnTo>
                  <a:lnTo>
                    <a:pt x="62" y="39"/>
                  </a:lnTo>
                  <a:lnTo>
                    <a:pt x="62" y="38"/>
                  </a:lnTo>
                  <a:lnTo>
                    <a:pt x="62" y="37"/>
                  </a:lnTo>
                  <a:lnTo>
                    <a:pt x="61" y="37"/>
                  </a:lnTo>
                  <a:lnTo>
                    <a:pt x="62" y="36"/>
                  </a:lnTo>
                  <a:lnTo>
                    <a:pt x="62" y="35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32"/>
                  </a:lnTo>
                  <a:lnTo>
                    <a:pt x="61" y="32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30"/>
                  </a:lnTo>
                  <a:lnTo>
                    <a:pt x="62" y="30"/>
                  </a:lnTo>
                  <a:lnTo>
                    <a:pt x="64" y="29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71" y="23"/>
                  </a:lnTo>
                  <a:lnTo>
                    <a:pt x="70" y="23"/>
                  </a:lnTo>
                  <a:lnTo>
                    <a:pt x="71" y="23"/>
                  </a:lnTo>
                  <a:lnTo>
                    <a:pt x="72" y="23"/>
                  </a:lnTo>
                  <a:lnTo>
                    <a:pt x="73" y="24"/>
                  </a:lnTo>
                  <a:lnTo>
                    <a:pt x="74" y="24"/>
                  </a:lnTo>
                  <a:lnTo>
                    <a:pt x="75" y="24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4" y="25"/>
                  </a:lnTo>
                  <a:lnTo>
                    <a:pt x="73" y="25"/>
                  </a:lnTo>
                  <a:lnTo>
                    <a:pt x="73" y="26"/>
                  </a:lnTo>
                  <a:lnTo>
                    <a:pt x="73" y="25"/>
                  </a:lnTo>
                  <a:lnTo>
                    <a:pt x="73" y="26"/>
                  </a:lnTo>
                  <a:lnTo>
                    <a:pt x="74" y="26"/>
                  </a:lnTo>
                  <a:lnTo>
                    <a:pt x="73" y="26"/>
                  </a:lnTo>
                  <a:lnTo>
                    <a:pt x="73" y="25"/>
                  </a:lnTo>
                  <a:lnTo>
                    <a:pt x="74" y="25"/>
                  </a:lnTo>
                  <a:lnTo>
                    <a:pt x="74" y="26"/>
                  </a:lnTo>
                  <a:lnTo>
                    <a:pt x="75" y="26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5" y="21"/>
                  </a:lnTo>
                  <a:lnTo>
                    <a:pt x="86" y="21"/>
                  </a:lnTo>
                  <a:lnTo>
                    <a:pt x="86" y="20"/>
                  </a:lnTo>
                  <a:lnTo>
                    <a:pt x="87" y="20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7"/>
                  </a:lnTo>
                  <a:lnTo>
                    <a:pt x="92" y="17"/>
                  </a:lnTo>
                  <a:lnTo>
                    <a:pt x="93" y="17"/>
                  </a:lnTo>
                  <a:lnTo>
                    <a:pt x="95" y="17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7" y="12"/>
                  </a:lnTo>
                  <a:lnTo>
                    <a:pt x="98" y="11"/>
                  </a:lnTo>
                  <a:lnTo>
                    <a:pt x="99" y="12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1" y="12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1" y="9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4" y="9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7" y="12"/>
                  </a:lnTo>
                  <a:lnTo>
                    <a:pt x="107" y="13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105" y="15"/>
                  </a:lnTo>
                  <a:lnTo>
                    <a:pt x="105" y="15"/>
                  </a:lnTo>
                  <a:lnTo>
                    <a:pt x="104" y="17"/>
                  </a:lnTo>
                  <a:lnTo>
                    <a:pt x="103" y="17"/>
                  </a:lnTo>
                  <a:lnTo>
                    <a:pt x="102" y="17"/>
                  </a:lnTo>
                  <a:lnTo>
                    <a:pt x="101" y="17"/>
                  </a:lnTo>
                  <a:lnTo>
                    <a:pt x="99" y="18"/>
                  </a:lnTo>
                  <a:lnTo>
                    <a:pt x="98" y="18"/>
                  </a:lnTo>
                  <a:lnTo>
                    <a:pt x="98" y="19"/>
                  </a:lnTo>
                  <a:lnTo>
                    <a:pt x="97" y="20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5" y="21"/>
                  </a:lnTo>
                  <a:lnTo>
                    <a:pt x="93" y="21"/>
                  </a:lnTo>
                  <a:lnTo>
                    <a:pt x="93" y="23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1" y="25"/>
                  </a:lnTo>
                  <a:lnTo>
                    <a:pt x="91" y="27"/>
                  </a:lnTo>
                  <a:lnTo>
                    <a:pt x="90" y="29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9" y="35"/>
                  </a:lnTo>
                  <a:lnTo>
                    <a:pt x="89" y="36"/>
                  </a:lnTo>
                  <a:lnTo>
                    <a:pt x="89" y="37"/>
                  </a:lnTo>
                  <a:lnTo>
                    <a:pt x="87" y="38"/>
                  </a:lnTo>
                  <a:lnTo>
                    <a:pt x="86" y="39"/>
                  </a:lnTo>
                  <a:lnTo>
                    <a:pt x="85" y="41"/>
                  </a:lnTo>
                  <a:lnTo>
                    <a:pt x="85" y="42"/>
                  </a:lnTo>
                  <a:lnTo>
                    <a:pt x="84" y="42"/>
                  </a:lnTo>
                  <a:lnTo>
                    <a:pt x="84" y="43"/>
                  </a:lnTo>
                  <a:lnTo>
                    <a:pt x="85" y="43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7" y="42"/>
                  </a:lnTo>
                  <a:lnTo>
                    <a:pt x="89" y="42"/>
                  </a:lnTo>
                  <a:lnTo>
                    <a:pt x="89" y="43"/>
                  </a:lnTo>
                  <a:lnTo>
                    <a:pt x="90" y="43"/>
                  </a:lnTo>
                  <a:lnTo>
                    <a:pt x="91" y="43"/>
                  </a:lnTo>
                  <a:lnTo>
                    <a:pt x="90" y="44"/>
                  </a:lnTo>
                  <a:lnTo>
                    <a:pt x="91" y="44"/>
                  </a:lnTo>
                  <a:lnTo>
                    <a:pt x="91" y="45"/>
                  </a:lnTo>
                  <a:lnTo>
                    <a:pt x="91" y="46"/>
                  </a:lnTo>
                  <a:lnTo>
                    <a:pt x="91" y="48"/>
                  </a:lnTo>
                  <a:lnTo>
                    <a:pt x="92" y="48"/>
                  </a:lnTo>
                  <a:lnTo>
                    <a:pt x="92" y="49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5" y="50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6" y="54"/>
                  </a:lnTo>
                  <a:lnTo>
                    <a:pt x="95" y="54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3" y="56"/>
                  </a:lnTo>
                  <a:lnTo>
                    <a:pt x="93" y="57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5" y="60"/>
                  </a:lnTo>
                  <a:lnTo>
                    <a:pt x="96" y="61"/>
                  </a:lnTo>
                  <a:lnTo>
                    <a:pt x="97" y="61"/>
                  </a:lnTo>
                  <a:lnTo>
                    <a:pt x="97" y="62"/>
                  </a:lnTo>
                  <a:lnTo>
                    <a:pt x="98" y="63"/>
                  </a:lnTo>
                  <a:lnTo>
                    <a:pt x="98" y="64"/>
                  </a:lnTo>
                  <a:lnTo>
                    <a:pt x="99" y="64"/>
                  </a:lnTo>
                  <a:lnTo>
                    <a:pt x="101" y="64"/>
                  </a:lnTo>
                  <a:lnTo>
                    <a:pt x="102" y="64"/>
                  </a:lnTo>
                  <a:lnTo>
                    <a:pt x="102" y="63"/>
                  </a:lnTo>
                  <a:lnTo>
                    <a:pt x="103" y="64"/>
                  </a:lnTo>
                  <a:lnTo>
                    <a:pt x="104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7" y="64"/>
                  </a:lnTo>
                  <a:lnTo>
                    <a:pt x="108" y="64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10" y="63"/>
                  </a:lnTo>
                  <a:lnTo>
                    <a:pt x="111" y="63"/>
                  </a:lnTo>
                  <a:lnTo>
                    <a:pt x="112" y="63"/>
                  </a:lnTo>
                  <a:lnTo>
                    <a:pt x="112" y="64"/>
                  </a:lnTo>
                  <a:lnTo>
                    <a:pt x="114" y="64"/>
                  </a:lnTo>
                  <a:lnTo>
                    <a:pt x="115" y="66"/>
                  </a:lnTo>
                  <a:lnTo>
                    <a:pt x="116" y="64"/>
                  </a:lnTo>
                  <a:lnTo>
                    <a:pt x="117" y="64"/>
                  </a:lnTo>
                  <a:lnTo>
                    <a:pt x="117" y="66"/>
                  </a:lnTo>
                  <a:lnTo>
                    <a:pt x="118" y="66"/>
                  </a:lnTo>
                  <a:lnTo>
                    <a:pt x="120" y="67"/>
                  </a:lnTo>
                  <a:lnTo>
                    <a:pt x="120" y="68"/>
                  </a:lnTo>
                  <a:lnTo>
                    <a:pt x="121" y="69"/>
                  </a:lnTo>
                  <a:lnTo>
                    <a:pt x="122" y="70"/>
                  </a:lnTo>
                  <a:lnTo>
                    <a:pt x="122" y="72"/>
                  </a:lnTo>
                  <a:lnTo>
                    <a:pt x="123" y="72"/>
                  </a:lnTo>
                  <a:lnTo>
                    <a:pt x="124" y="73"/>
                  </a:lnTo>
                  <a:lnTo>
                    <a:pt x="124" y="74"/>
                  </a:lnTo>
                  <a:lnTo>
                    <a:pt x="126" y="73"/>
                  </a:lnTo>
                  <a:lnTo>
                    <a:pt x="126" y="74"/>
                  </a:lnTo>
                  <a:lnTo>
                    <a:pt x="127" y="74"/>
                  </a:lnTo>
                  <a:lnTo>
                    <a:pt x="128" y="73"/>
                  </a:lnTo>
                  <a:lnTo>
                    <a:pt x="129" y="73"/>
                  </a:lnTo>
                  <a:lnTo>
                    <a:pt x="130" y="73"/>
                  </a:lnTo>
                  <a:lnTo>
                    <a:pt x="132" y="73"/>
                  </a:lnTo>
                  <a:lnTo>
                    <a:pt x="133" y="74"/>
                  </a:lnTo>
                  <a:lnTo>
                    <a:pt x="133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5" y="73"/>
                  </a:lnTo>
                  <a:lnTo>
                    <a:pt x="136" y="73"/>
                  </a:lnTo>
                  <a:lnTo>
                    <a:pt x="138" y="73"/>
                  </a:lnTo>
                  <a:lnTo>
                    <a:pt x="139" y="73"/>
                  </a:lnTo>
                  <a:lnTo>
                    <a:pt x="139" y="72"/>
                  </a:lnTo>
                  <a:lnTo>
                    <a:pt x="140" y="72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3"/>
                  </a:lnTo>
                  <a:lnTo>
                    <a:pt x="143" y="73"/>
                  </a:lnTo>
                  <a:lnTo>
                    <a:pt x="143" y="74"/>
                  </a:lnTo>
                  <a:lnTo>
                    <a:pt x="145" y="74"/>
                  </a:lnTo>
                  <a:lnTo>
                    <a:pt x="145" y="75"/>
                  </a:lnTo>
                  <a:lnTo>
                    <a:pt x="143" y="75"/>
                  </a:lnTo>
                  <a:lnTo>
                    <a:pt x="143" y="76"/>
                  </a:lnTo>
                  <a:lnTo>
                    <a:pt x="142" y="76"/>
                  </a:lnTo>
                  <a:lnTo>
                    <a:pt x="142" y="78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41" y="79"/>
                  </a:lnTo>
                  <a:lnTo>
                    <a:pt x="141" y="80"/>
                  </a:lnTo>
                  <a:lnTo>
                    <a:pt x="140" y="80"/>
                  </a:lnTo>
                  <a:lnTo>
                    <a:pt x="140" y="81"/>
                  </a:lnTo>
                  <a:lnTo>
                    <a:pt x="140" y="82"/>
                  </a:lnTo>
                  <a:lnTo>
                    <a:pt x="140" y="83"/>
                  </a:lnTo>
                  <a:lnTo>
                    <a:pt x="140" y="85"/>
                  </a:lnTo>
                  <a:lnTo>
                    <a:pt x="140" y="86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40" y="89"/>
                  </a:lnTo>
                  <a:lnTo>
                    <a:pt x="140" y="91"/>
                  </a:lnTo>
                  <a:lnTo>
                    <a:pt x="140" y="92"/>
                  </a:lnTo>
                  <a:lnTo>
                    <a:pt x="140" y="93"/>
                  </a:lnTo>
                  <a:lnTo>
                    <a:pt x="141" y="93"/>
                  </a:lnTo>
                  <a:lnTo>
                    <a:pt x="141" y="94"/>
                  </a:lnTo>
                  <a:lnTo>
                    <a:pt x="141" y="95"/>
                  </a:lnTo>
                  <a:lnTo>
                    <a:pt x="142" y="95"/>
                  </a:lnTo>
                  <a:lnTo>
                    <a:pt x="142" y="97"/>
                  </a:lnTo>
                  <a:lnTo>
                    <a:pt x="142" y="98"/>
                  </a:lnTo>
                  <a:lnTo>
                    <a:pt x="143" y="98"/>
                  </a:lnTo>
                  <a:lnTo>
                    <a:pt x="145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5" y="101"/>
                  </a:lnTo>
                  <a:lnTo>
                    <a:pt x="145" y="103"/>
                  </a:lnTo>
                  <a:lnTo>
                    <a:pt x="143" y="103"/>
                  </a:lnTo>
                  <a:lnTo>
                    <a:pt x="142" y="104"/>
                  </a:lnTo>
                  <a:lnTo>
                    <a:pt x="141" y="105"/>
                  </a:lnTo>
                  <a:lnTo>
                    <a:pt x="140" y="106"/>
                  </a:lnTo>
                  <a:lnTo>
                    <a:pt x="140" y="107"/>
                  </a:lnTo>
                  <a:lnTo>
                    <a:pt x="140" y="106"/>
                  </a:lnTo>
                  <a:lnTo>
                    <a:pt x="141" y="106"/>
                  </a:lnTo>
                  <a:lnTo>
                    <a:pt x="141" y="107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3" y="107"/>
                  </a:lnTo>
                  <a:lnTo>
                    <a:pt x="145" y="109"/>
                  </a:lnTo>
                  <a:lnTo>
                    <a:pt x="145" y="110"/>
                  </a:lnTo>
                  <a:lnTo>
                    <a:pt x="146" y="110"/>
                  </a:lnTo>
                  <a:lnTo>
                    <a:pt x="147" y="110"/>
                  </a:lnTo>
                  <a:lnTo>
                    <a:pt x="147" y="111"/>
                  </a:lnTo>
                  <a:lnTo>
                    <a:pt x="146" y="111"/>
                  </a:lnTo>
                  <a:lnTo>
                    <a:pt x="147" y="112"/>
                  </a:lnTo>
                  <a:lnTo>
                    <a:pt x="147" y="113"/>
                  </a:lnTo>
                  <a:lnTo>
                    <a:pt x="147" y="115"/>
                  </a:lnTo>
                  <a:lnTo>
                    <a:pt x="148" y="115"/>
                  </a:lnTo>
                  <a:lnTo>
                    <a:pt x="148" y="116"/>
                  </a:lnTo>
                  <a:lnTo>
                    <a:pt x="148" y="118"/>
                  </a:lnTo>
                  <a:lnTo>
                    <a:pt x="149" y="118"/>
                  </a:lnTo>
                  <a:lnTo>
                    <a:pt x="149" y="119"/>
                  </a:lnTo>
                  <a:lnTo>
                    <a:pt x="149" y="120"/>
                  </a:lnTo>
                  <a:lnTo>
                    <a:pt x="149" y="122"/>
                  </a:lnTo>
                  <a:lnTo>
                    <a:pt x="148" y="123"/>
                  </a:lnTo>
                  <a:lnTo>
                    <a:pt x="147" y="123"/>
                  </a:lnTo>
                  <a:lnTo>
                    <a:pt x="147" y="122"/>
                  </a:lnTo>
                  <a:lnTo>
                    <a:pt x="148" y="119"/>
                  </a:lnTo>
                  <a:lnTo>
                    <a:pt x="148" y="118"/>
                  </a:lnTo>
                  <a:lnTo>
                    <a:pt x="147" y="117"/>
                  </a:lnTo>
                  <a:lnTo>
                    <a:pt x="147" y="116"/>
                  </a:lnTo>
                  <a:lnTo>
                    <a:pt x="146" y="115"/>
                  </a:lnTo>
                  <a:lnTo>
                    <a:pt x="145" y="113"/>
                  </a:lnTo>
                  <a:lnTo>
                    <a:pt x="145" y="112"/>
                  </a:lnTo>
                  <a:lnTo>
                    <a:pt x="143" y="112"/>
                  </a:lnTo>
                  <a:lnTo>
                    <a:pt x="143" y="113"/>
                  </a:lnTo>
                  <a:lnTo>
                    <a:pt x="142" y="113"/>
                  </a:lnTo>
                  <a:lnTo>
                    <a:pt x="141" y="115"/>
                  </a:lnTo>
                  <a:lnTo>
                    <a:pt x="140" y="116"/>
                  </a:lnTo>
                  <a:lnTo>
                    <a:pt x="140" y="117"/>
                  </a:lnTo>
                  <a:lnTo>
                    <a:pt x="139" y="117"/>
                  </a:lnTo>
                  <a:lnTo>
                    <a:pt x="138" y="117"/>
                  </a:lnTo>
                  <a:lnTo>
                    <a:pt x="138" y="116"/>
                  </a:lnTo>
                  <a:lnTo>
                    <a:pt x="138" y="115"/>
                  </a:lnTo>
                  <a:lnTo>
                    <a:pt x="136" y="115"/>
                  </a:lnTo>
                  <a:lnTo>
                    <a:pt x="135" y="116"/>
                  </a:lnTo>
                  <a:lnTo>
                    <a:pt x="135" y="117"/>
                  </a:lnTo>
                  <a:lnTo>
                    <a:pt x="136" y="117"/>
                  </a:lnTo>
                  <a:lnTo>
                    <a:pt x="135" y="117"/>
                  </a:lnTo>
                  <a:lnTo>
                    <a:pt x="134" y="117"/>
                  </a:lnTo>
                  <a:lnTo>
                    <a:pt x="133" y="117"/>
                  </a:lnTo>
                  <a:lnTo>
                    <a:pt x="132" y="117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6" y="117"/>
                  </a:lnTo>
                  <a:lnTo>
                    <a:pt x="124" y="117"/>
                  </a:lnTo>
                  <a:lnTo>
                    <a:pt x="123" y="117"/>
                  </a:lnTo>
                  <a:lnTo>
                    <a:pt x="122" y="117"/>
                  </a:lnTo>
                  <a:lnTo>
                    <a:pt x="121" y="117"/>
                  </a:lnTo>
                  <a:lnTo>
                    <a:pt x="120" y="117"/>
                  </a:lnTo>
                  <a:lnTo>
                    <a:pt x="120" y="118"/>
                  </a:lnTo>
                  <a:lnTo>
                    <a:pt x="120" y="119"/>
                  </a:lnTo>
                  <a:lnTo>
                    <a:pt x="120" y="120"/>
                  </a:lnTo>
                  <a:lnTo>
                    <a:pt x="120" y="122"/>
                  </a:lnTo>
                  <a:lnTo>
                    <a:pt x="120" y="123"/>
                  </a:lnTo>
                  <a:lnTo>
                    <a:pt x="120" y="124"/>
                  </a:lnTo>
                  <a:lnTo>
                    <a:pt x="121" y="124"/>
                  </a:lnTo>
                  <a:lnTo>
                    <a:pt x="122" y="124"/>
                  </a:lnTo>
                  <a:lnTo>
                    <a:pt x="123" y="124"/>
                  </a:lnTo>
                  <a:lnTo>
                    <a:pt x="124" y="124"/>
                  </a:lnTo>
                  <a:lnTo>
                    <a:pt x="126" y="124"/>
                  </a:lnTo>
                  <a:lnTo>
                    <a:pt x="127" y="124"/>
                  </a:lnTo>
                  <a:lnTo>
                    <a:pt x="127" y="125"/>
                  </a:lnTo>
                  <a:lnTo>
                    <a:pt x="127" y="126"/>
                  </a:lnTo>
                  <a:lnTo>
                    <a:pt x="127" y="128"/>
                  </a:lnTo>
                  <a:lnTo>
                    <a:pt x="128" y="128"/>
                  </a:lnTo>
                  <a:lnTo>
                    <a:pt x="127" y="129"/>
                  </a:lnTo>
                  <a:lnTo>
                    <a:pt x="127" y="128"/>
                  </a:lnTo>
                  <a:lnTo>
                    <a:pt x="127" y="129"/>
                  </a:lnTo>
                  <a:lnTo>
                    <a:pt x="126" y="129"/>
                  </a:lnTo>
                  <a:lnTo>
                    <a:pt x="126" y="128"/>
                  </a:lnTo>
                  <a:lnTo>
                    <a:pt x="124" y="128"/>
                  </a:lnTo>
                  <a:lnTo>
                    <a:pt x="123" y="128"/>
                  </a:lnTo>
                  <a:lnTo>
                    <a:pt x="122" y="128"/>
                  </a:lnTo>
                  <a:lnTo>
                    <a:pt x="121" y="128"/>
                  </a:lnTo>
                  <a:lnTo>
                    <a:pt x="121" y="129"/>
                  </a:lnTo>
                  <a:lnTo>
                    <a:pt x="120" y="129"/>
                  </a:lnTo>
                  <a:lnTo>
                    <a:pt x="118" y="129"/>
                  </a:lnTo>
                  <a:lnTo>
                    <a:pt x="117" y="129"/>
                  </a:lnTo>
                  <a:lnTo>
                    <a:pt x="117" y="130"/>
                  </a:lnTo>
                  <a:lnTo>
                    <a:pt x="117" y="131"/>
                  </a:lnTo>
                  <a:lnTo>
                    <a:pt x="117" y="132"/>
                  </a:lnTo>
                  <a:lnTo>
                    <a:pt x="117" y="134"/>
                  </a:lnTo>
                  <a:lnTo>
                    <a:pt x="117" y="135"/>
                  </a:lnTo>
                  <a:lnTo>
                    <a:pt x="117" y="136"/>
                  </a:lnTo>
                  <a:lnTo>
                    <a:pt x="117" y="136"/>
                  </a:lnTo>
                  <a:lnTo>
                    <a:pt x="118" y="136"/>
                  </a:lnTo>
                  <a:lnTo>
                    <a:pt x="118" y="137"/>
                  </a:lnTo>
                  <a:lnTo>
                    <a:pt x="120" y="137"/>
                  </a:lnTo>
                  <a:lnTo>
                    <a:pt x="121" y="137"/>
                  </a:lnTo>
                  <a:lnTo>
                    <a:pt x="121" y="138"/>
                  </a:lnTo>
                  <a:lnTo>
                    <a:pt x="122" y="138"/>
                  </a:lnTo>
                  <a:lnTo>
                    <a:pt x="122" y="140"/>
                  </a:lnTo>
                  <a:lnTo>
                    <a:pt x="123" y="140"/>
                  </a:lnTo>
                  <a:lnTo>
                    <a:pt x="123" y="141"/>
                  </a:lnTo>
                  <a:lnTo>
                    <a:pt x="122" y="141"/>
                  </a:lnTo>
                  <a:lnTo>
                    <a:pt x="122" y="142"/>
                  </a:lnTo>
                  <a:lnTo>
                    <a:pt x="123" y="142"/>
                  </a:lnTo>
                  <a:lnTo>
                    <a:pt x="123" y="143"/>
                  </a:lnTo>
                  <a:lnTo>
                    <a:pt x="124" y="144"/>
                  </a:lnTo>
                  <a:lnTo>
                    <a:pt x="124" y="146"/>
                  </a:lnTo>
                  <a:lnTo>
                    <a:pt x="124" y="147"/>
                  </a:lnTo>
                  <a:lnTo>
                    <a:pt x="124" y="148"/>
                  </a:lnTo>
                  <a:lnTo>
                    <a:pt x="124" y="149"/>
                  </a:lnTo>
                  <a:lnTo>
                    <a:pt x="124" y="150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3" y="155"/>
                  </a:lnTo>
                  <a:lnTo>
                    <a:pt x="123" y="157"/>
                  </a:lnTo>
                  <a:lnTo>
                    <a:pt x="122" y="159"/>
                  </a:lnTo>
                  <a:lnTo>
                    <a:pt x="122" y="161"/>
                  </a:lnTo>
                  <a:lnTo>
                    <a:pt x="122" y="162"/>
                  </a:lnTo>
                  <a:lnTo>
                    <a:pt x="121" y="163"/>
                  </a:lnTo>
                  <a:lnTo>
                    <a:pt x="121" y="165"/>
                  </a:lnTo>
                  <a:lnTo>
                    <a:pt x="121" y="166"/>
                  </a:lnTo>
                  <a:lnTo>
                    <a:pt x="121" y="168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3"/>
                  </a:lnTo>
                  <a:lnTo>
                    <a:pt x="120" y="174"/>
                  </a:lnTo>
                  <a:lnTo>
                    <a:pt x="118" y="177"/>
                  </a:lnTo>
                  <a:lnTo>
                    <a:pt x="118" y="175"/>
                  </a:lnTo>
                  <a:lnTo>
                    <a:pt x="117" y="175"/>
                  </a:lnTo>
                  <a:lnTo>
                    <a:pt x="117" y="174"/>
                  </a:lnTo>
                  <a:lnTo>
                    <a:pt x="116" y="174"/>
                  </a:lnTo>
                  <a:lnTo>
                    <a:pt x="116" y="173"/>
                  </a:lnTo>
                  <a:lnTo>
                    <a:pt x="115" y="172"/>
                  </a:lnTo>
                  <a:lnTo>
                    <a:pt x="114" y="172"/>
                  </a:lnTo>
                  <a:lnTo>
                    <a:pt x="114" y="173"/>
                  </a:lnTo>
                  <a:lnTo>
                    <a:pt x="112" y="173"/>
                  </a:lnTo>
                  <a:lnTo>
                    <a:pt x="111" y="172"/>
                  </a:lnTo>
                  <a:lnTo>
                    <a:pt x="112" y="169"/>
                  </a:lnTo>
                  <a:lnTo>
                    <a:pt x="112" y="168"/>
                  </a:lnTo>
                  <a:lnTo>
                    <a:pt x="114" y="167"/>
                  </a:lnTo>
                  <a:lnTo>
                    <a:pt x="115" y="166"/>
                  </a:lnTo>
                  <a:lnTo>
                    <a:pt x="115" y="165"/>
                  </a:lnTo>
                  <a:lnTo>
                    <a:pt x="116" y="165"/>
                  </a:lnTo>
                  <a:lnTo>
                    <a:pt x="117" y="163"/>
                  </a:lnTo>
                  <a:lnTo>
                    <a:pt x="117" y="162"/>
                  </a:lnTo>
                  <a:lnTo>
                    <a:pt x="118" y="162"/>
                  </a:lnTo>
                  <a:lnTo>
                    <a:pt x="117" y="162"/>
                  </a:lnTo>
                  <a:lnTo>
                    <a:pt x="117" y="161"/>
                  </a:lnTo>
                  <a:lnTo>
                    <a:pt x="116" y="161"/>
                  </a:lnTo>
                  <a:lnTo>
                    <a:pt x="116" y="160"/>
                  </a:lnTo>
                  <a:lnTo>
                    <a:pt x="115" y="160"/>
                  </a:lnTo>
                  <a:lnTo>
                    <a:pt x="114" y="160"/>
                  </a:lnTo>
                  <a:lnTo>
                    <a:pt x="114" y="159"/>
                  </a:lnTo>
                  <a:lnTo>
                    <a:pt x="112" y="159"/>
                  </a:lnTo>
                  <a:lnTo>
                    <a:pt x="111" y="159"/>
                  </a:lnTo>
                  <a:lnTo>
                    <a:pt x="111" y="157"/>
                  </a:lnTo>
                  <a:lnTo>
                    <a:pt x="110" y="157"/>
                  </a:lnTo>
                  <a:lnTo>
                    <a:pt x="109" y="156"/>
                  </a:lnTo>
                  <a:lnTo>
                    <a:pt x="108" y="156"/>
                  </a:lnTo>
                  <a:lnTo>
                    <a:pt x="108" y="157"/>
                  </a:lnTo>
                  <a:lnTo>
                    <a:pt x="107" y="157"/>
                  </a:lnTo>
                  <a:lnTo>
                    <a:pt x="105" y="157"/>
                  </a:lnTo>
                  <a:lnTo>
                    <a:pt x="105" y="159"/>
                  </a:lnTo>
                  <a:lnTo>
                    <a:pt x="105" y="157"/>
                  </a:lnTo>
                  <a:lnTo>
                    <a:pt x="105" y="159"/>
                  </a:lnTo>
                  <a:lnTo>
                    <a:pt x="104" y="159"/>
                  </a:lnTo>
                  <a:lnTo>
                    <a:pt x="105" y="157"/>
                  </a:lnTo>
                  <a:lnTo>
                    <a:pt x="104" y="157"/>
                  </a:lnTo>
                  <a:lnTo>
                    <a:pt x="104" y="156"/>
                  </a:lnTo>
                  <a:lnTo>
                    <a:pt x="103" y="156"/>
                  </a:lnTo>
                  <a:lnTo>
                    <a:pt x="102" y="156"/>
                  </a:lnTo>
                  <a:lnTo>
                    <a:pt x="101" y="156"/>
                  </a:lnTo>
                  <a:lnTo>
                    <a:pt x="101" y="157"/>
                  </a:lnTo>
                  <a:lnTo>
                    <a:pt x="99" y="157"/>
                  </a:lnTo>
                  <a:lnTo>
                    <a:pt x="98" y="157"/>
                  </a:lnTo>
                  <a:lnTo>
                    <a:pt x="97" y="159"/>
                  </a:lnTo>
                  <a:lnTo>
                    <a:pt x="96" y="159"/>
                  </a:lnTo>
                  <a:lnTo>
                    <a:pt x="95" y="159"/>
                  </a:lnTo>
                  <a:lnTo>
                    <a:pt x="93" y="159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1" y="159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89" y="157"/>
                  </a:lnTo>
                  <a:lnTo>
                    <a:pt x="87" y="157"/>
                  </a:lnTo>
                  <a:lnTo>
                    <a:pt x="86" y="157"/>
                  </a:lnTo>
                  <a:lnTo>
                    <a:pt x="86" y="156"/>
                  </a:lnTo>
                  <a:lnTo>
                    <a:pt x="87" y="155"/>
                  </a:lnTo>
                  <a:lnTo>
                    <a:pt x="86" y="155"/>
                  </a:lnTo>
                  <a:lnTo>
                    <a:pt x="86" y="154"/>
                  </a:lnTo>
                  <a:lnTo>
                    <a:pt x="86" y="153"/>
                  </a:lnTo>
                  <a:lnTo>
                    <a:pt x="86" y="151"/>
                  </a:lnTo>
                  <a:lnTo>
                    <a:pt x="85" y="151"/>
                  </a:lnTo>
                  <a:lnTo>
                    <a:pt x="85" y="153"/>
                  </a:lnTo>
                  <a:lnTo>
                    <a:pt x="84" y="151"/>
                  </a:lnTo>
                  <a:lnTo>
                    <a:pt x="83" y="151"/>
                  </a:lnTo>
                  <a:lnTo>
                    <a:pt x="83" y="150"/>
                  </a:lnTo>
                  <a:lnTo>
                    <a:pt x="83" y="149"/>
                  </a:lnTo>
                  <a:lnTo>
                    <a:pt x="83" y="148"/>
                  </a:lnTo>
                  <a:lnTo>
                    <a:pt x="81" y="148"/>
                  </a:lnTo>
                  <a:lnTo>
                    <a:pt x="81" y="147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0" y="147"/>
                  </a:lnTo>
                  <a:lnTo>
                    <a:pt x="79" y="147"/>
                  </a:lnTo>
                  <a:lnTo>
                    <a:pt x="79" y="146"/>
                  </a:lnTo>
                  <a:lnTo>
                    <a:pt x="78" y="146"/>
                  </a:lnTo>
                  <a:lnTo>
                    <a:pt x="78" y="144"/>
                  </a:lnTo>
                  <a:lnTo>
                    <a:pt x="78" y="146"/>
                  </a:lnTo>
                  <a:lnTo>
                    <a:pt x="78" y="144"/>
                  </a:lnTo>
                  <a:lnTo>
                    <a:pt x="77" y="144"/>
                  </a:lnTo>
                  <a:lnTo>
                    <a:pt x="77" y="144"/>
                  </a:lnTo>
                  <a:lnTo>
                    <a:pt x="75" y="143"/>
                  </a:lnTo>
                  <a:lnTo>
                    <a:pt x="75" y="142"/>
                  </a:lnTo>
                  <a:lnTo>
                    <a:pt x="75" y="141"/>
                  </a:lnTo>
                  <a:lnTo>
                    <a:pt x="74" y="140"/>
                  </a:lnTo>
                  <a:lnTo>
                    <a:pt x="74" y="138"/>
                  </a:lnTo>
                  <a:lnTo>
                    <a:pt x="73" y="138"/>
                  </a:lnTo>
                  <a:lnTo>
                    <a:pt x="72" y="137"/>
                  </a:lnTo>
                  <a:lnTo>
                    <a:pt x="71" y="137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68" y="136"/>
                  </a:lnTo>
                  <a:lnTo>
                    <a:pt x="67" y="136"/>
                  </a:lnTo>
                  <a:lnTo>
                    <a:pt x="67" y="135"/>
                  </a:lnTo>
                  <a:lnTo>
                    <a:pt x="66" y="135"/>
                  </a:lnTo>
                  <a:lnTo>
                    <a:pt x="66" y="136"/>
                  </a:lnTo>
                  <a:lnTo>
                    <a:pt x="65" y="136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2" y="135"/>
                  </a:lnTo>
                  <a:lnTo>
                    <a:pt x="62" y="134"/>
                  </a:lnTo>
                  <a:lnTo>
                    <a:pt x="61" y="134"/>
                  </a:lnTo>
                  <a:lnTo>
                    <a:pt x="60" y="134"/>
                  </a:lnTo>
                  <a:lnTo>
                    <a:pt x="59" y="132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5" y="131"/>
                  </a:lnTo>
                  <a:lnTo>
                    <a:pt x="55" y="130"/>
                  </a:lnTo>
                  <a:lnTo>
                    <a:pt x="54" y="130"/>
                  </a:lnTo>
                  <a:lnTo>
                    <a:pt x="54" y="131"/>
                  </a:lnTo>
                  <a:lnTo>
                    <a:pt x="54" y="132"/>
                  </a:lnTo>
                  <a:lnTo>
                    <a:pt x="53" y="132"/>
                  </a:lnTo>
                  <a:lnTo>
                    <a:pt x="52" y="132"/>
                  </a:lnTo>
                  <a:lnTo>
                    <a:pt x="50" y="132"/>
                  </a:lnTo>
                  <a:lnTo>
                    <a:pt x="49" y="132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7" y="131"/>
                  </a:lnTo>
                  <a:lnTo>
                    <a:pt x="46" y="131"/>
                  </a:lnTo>
                  <a:lnTo>
                    <a:pt x="44" y="131"/>
                  </a:lnTo>
                  <a:lnTo>
                    <a:pt x="44" y="130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3" y="128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40" y="125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6" y="124"/>
                  </a:lnTo>
                  <a:lnTo>
                    <a:pt x="35" y="124"/>
                  </a:lnTo>
                  <a:lnTo>
                    <a:pt x="34" y="123"/>
                  </a:lnTo>
                  <a:lnTo>
                    <a:pt x="33" y="123"/>
                  </a:lnTo>
                  <a:lnTo>
                    <a:pt x="33" y="122"/>
                  </a:lnTo>
                  <a:lnTo>
                    <a:pt x="31" y="122"/>
                  </a:lnTo>
                  <a:lnTo>
                    <a:pt x="31" y="120"/>
                  </a:lnTo>
                  <a:lnTo>
                    <a:pt x="30" y="120"/>
                  </a:lnTo>
                  <a:close/>
                  <a:moveTo>
                    <a:pt x="37" y="107"/>
                  </a:moveTo>
                  <a:lnTo>
                    <a:pt x="37" y="109"/>
                  </a:lnTo>
                  <a:lnTo>
                    <a:pt x="36" y="109"/>
                  </a:lnTo>
                  <a:lnTo>
                    <a:pt x="36" y="107"/>
                  </a:lnTo>
                  <a:lnTo>
                    <a:pt x="37" y="107"/>
                  </a:lnTo>
                  <a:close/>
                  <a:moveTo>
                    <a:pt x="40" y="107"/>
                  </a:moveTo>
                  <a:lnTo>
                    <a:pt x="41" y="107"/>
                  </a:lnTo>
                  <a:lnTo>
                    <a:pt x="41" y="109"/>
                  </a:lnTo>
                  <a:lnTo>
                    <a:pt x="40" y="109"/>
                  </a:lnTo>
                  <a:lnTo>
                    <a:pt x="40" y="107"/>
                  </a:lnTo>
                  <a:close/>
                  <a:moveTo>
                    <a:pt x="41" y="107"/>
                  </a:moveTo>
                  <a:lnTo>
                    <a:pt x="40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1" y="107"/>
                  </a:lnTo>
                  <a:close/>
                  <a:moveTo>
                    <a:pt x="46" y="92"/>
                  </a:moveTo>
                  <a:lnTo>
                    <a:pt x="44" y="92"/>
                  </a:lnTo>
                  <a:lnTo>
                    <a:pt x="43" y="92"/>
                  </a:lnTo>
                  <a:lnTo>
                    <a:pt x="44" y="92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2"/>
                  </a:lnTo>
                  <a:close/>
                  <a:moveTo>
                    <a:pt x="0" y="8"/>
                  </a:moveTo>
                  <a:lnTo>
                    <a:pt x="2" y="8"/>
                  </a:lnTo>
                  <a:lnTo>
                    <a:pt x="0" y="8"/>
                  </a:lnTo>
                  <a:close/>
                  <a:moveTo>
                    <a:pt x="4" y="0"/>
                  </a:moveTo>
                  <a:lnTo>
                    <a:pt x="5" y="0"/>
                  </a:lnTo>
                  <a:lnTo>
                    <a:pt x="4" y="0"/>
                  </a:lnTo>
                  <a:close/>
                  <a:moveTo>
                    <a:pt x="2" y="95"/>
                  </a:moveTo>
                  <a:lnTo>
                    <a:pt x="2" y="94"/>
                  </a:lnTo>
                  <a:lnTo>
                    <a:pt x="2" y="95"/>
                  </a:lnTo>
                  <a:close/>
                  <a:moveTo>
                    <a:pt x="36" y="105"/>
                  </a:moveTo>
                  <a:lnTo>
                    <a:pt x="36" y="106"/>
                  </a:lnTo>
                  <a:lnTo>
                    <a:pt x="36" y="105"/>
                  </a:lnTo>
                  <a:close/>
                  <a:moveTo>
                    <a:pt x="62" y="30"/>
                  </a:moveTo>
                  <a:lnTo>
                    <a:pt x="62" y="31"/>
                  </a:lnTo>
                  <a:lnTo>
                    <a:pt x="62" y="3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5" name="Freeform 3304">
              <a:extLst>
                <a:ext uri="{FF2B5EF4-FFF2-40B4-BE49-F238E27FC236}">
                  <a16:creationId xmlns:a16="http://schemas.microsoft.com/office/drawing/2014/main" id="{468B2343-5A97-3BE6-FA1F-2383C3BF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26" y="2943226"/>
              <a:ext cx="134938" cy="144463"/>
            </a:xfrm>
            <a:custGeom>
              <a:avLst/>
              <a:gdLst>
                <a:gd name="T0" fmla="*/ 2 w 85"/>
                <a:gd name="T1" fmla="*/ 27 h 91"/>
                <a:gd name="T2" fmla="*/ 3 w 85"/>
                <a:gd name="T3" fmla="*/ 21 h 91"/>
                <a:gd name="T4" fmla="*/ 4 w 85"/>
                <a:gd name="T5" fmla="*/ 15 h 91"/>
                <a:gd name="T6" fmla="*/ 6 w 85"/>
                <a:gd name="T7" fmla="*/ 9 h 91"/>
                <a:gd name="T8" fmla="*/ 9 w 85"/>
                <a:gd name="T9" fmla="*/ 6 h 91"/>
                <a:gd name="T10" fmla="*/ 18 w 85"/>
                <a:gd name="T11" fmla="*/ 3 h 91"/>
                <a:gd name="T12" fmla="*/ 31 w 85"/>
                <a:gd name="T13" fmla="*/ 0 h 91"/>
                <a:gd name="T14" fmla="*/ 37 w 85"/>
                <a:gd name="T15" fmla="*/ 2 h 91"/>
                <a:gd name="T16" fmla="*/ 42 w 85"/>
                <a:gd name="T17" fmla="*/ 5 h 91"/>
                <a:gd name="T18" fmla="*/ 46 w 85"/>
                <a:gd name="T19" fmla="*/ 8 h 91"/>
                <a:gd name="T20" fmla="*/ 47 w 85"/>
                <a:gd name="T21" fmla="*/ 12 h 91"/>
                <a:gd name="T22" fmla="*/ 48 w 85"/>
                <a:gd name="T23" fmla="*/ 17 h 91"/>
                <a:gd name="T24" fmla="*/ 49 w 85"/>
                <a:gd name="T25" fmla="*/ 21 h 91"/>
                <a:gd name="T26" fmla="*/ 48 w 85"/>
                <a:gd name="T27" fmla="*/ 26 h 91"/>
                <a:gd name="T28" fmla="*/ 47 w 85"/>
                <a:gd name="T29" fmla="*/ 30 h 91"/>
                <a:gd name="T30" fmla="*/ 53 w 85"/>
                <a:gd name="T31" fmla="*/ 32 h 91"/>
                <a:gd name="T32" fmla="*/ 55 w 85"/>
                <a:gd name="T33" fmla="*/ 33 h 91"/>
                <a:gd name="T34" fmla="*/ 59 w 85"/>
                <a:gd name="T35" fmla="*/ 33 h 91"/>
                <a:gd name="T36" fmla="*/ 62 w 85"/>
                <a:gd name="T37" fmla="*/ 30 h 91"/>
                <a:gd name="T38" fmla="*/ 66 w 85"/>
                <a:gd name="T39" fmla="*/ 33 h 91"/>
                <a:gd name="T40" fmla="*/ 68 w 85"/>
                <a:gd name="T41" fmla="*/ 34 h 91"/>
                <a:gd name="T42" fmla="*/ 71 w 85"/>
                <a:gd name="T43" fmla="*/ 36 h 91"/>
                <a:gd name="T44" fmla="*/ 72 w 85"/>
                <a:gd name="T45" fmla="*/ 41 h 91"/>
                <a:gd name="T46" fmla="*/ 72 w 85"/>
                <a:gd name="T47" fmla="*/ 47 h 91"/>
                <a:gd name="T48" fmla="*/ 76 w 85"/>
                <a:gd name="T49" fmla="*/ 52 h 91"/>
                <a:gd name="T50" fmla="*/ 82 w 85"/>
                <a:gd name="T51" fmla="*/ 49 h 91"/>
                <a:gd name="T52" fmla="*/ 84 w 85"/>
                <a:gd name="T53" fmla="*/ 54 h 91"/>
                <a:gd name="T54" fmla="*/ 84 w 85"/>
                <a:gd name="T55" fmla="*/ 59 h 91"/>
                <a:gd name="T56" fmla="*/ 83 w 85"/>
                <a:gd name="T57" fmla="*/ 65 h 91"/>
                <a:gd name="T58" fmla="*/ 82 w 85"/>
                <a:gd name="T59" fmla="*/ 70 h 91"/>
                <a:gd name="T60" fmla="*/ 82 w 85"/>
                <a:gd name="T61" fmla="*/ 73 h 91"/>
                <a:gd name="T62" fmla="*/ 80 w 85"/>
                <a:gd name="T63" fmla="*/ 77 h 91"/>
                <a:gd name="T64" fmla="*/ 78 w 85"/>
                <a:gd name="T65" fmla="*/ 80 h 91"/>
                <a:gd name="T66" fmla="*/ 74 w 85"/>
                <a:gd name="T67" fmla="*/ 84 h 91"/>
                <a:gd name="T68" fmla="*/ 71 w 85"/>
                <a:gd name="T69" fmla="*/ 86 h 91"/>
                <a:gd name="T70" fmla="*/ 68 w 85"/>
                <a:gd name="T71" fmla="*/ 90 h 91"/>
                <a:gd name="T72" fmla="*/ 64 w 85"/>
                <a:gd name="T73" fmla="*/ 89 h 91"/>
                <a:gd name="T74" fmla="*/ 61 w 85"/>
                <a:gd name="T75" fmla="*/ 90 h 91"/>
                <a:gd name="T76" fmla="*/ 56 w 85"/>
                <a:gd name="T77" fmla="*/ 90 h 91"/>
                <a:gd name="T78" fmla="*/ 52 w 85"/>
                <a:gd name="T79" fmla="*/ 90 h 91"/>
                <a:gd name="T80" fmla="*/ 47 w 85"/>
                <a:gd name="T81" fmla="*/ 88 h 91"/>
                <a:gd name="T82" fmla="*/ 41 w 85"/>
                <a:gd name="T83" fmla="*/ 88 h 91"/>
                <a:gd name="T84" fmla="*/ 42 w 85"/>
                <a:gd name="T85" fmla="*/ 84 h 91"/>
                <a:gd name="T86" fmla="*/ 45 w 85"/>
                <a:gd name="T87" fmla="*/ 80 h 91"/>
                <a:gd name="T88" fmla="*/ 45 w 85"/>
                <a:gd name="T89" fmla="*/ 79 h 91"/>
                <a:gd name="T90" fmla="*/ 46 w 85"/>
                <a:gd name="T91" fmla="*/ 76 h 91"/>
                <a:gd name="T92" fmla="*/ 48 w 85"/>
                <a:gd name="T93" fmla="*/ 73 h 91"/>
                <a:gd name="T94" fmla="*/ 49 w 85"/>
                <a:gd name="T95" fmla="*/ 69 h 91"/>
                <a:gd name="T96" fmla="*/ 51 w 85"/>
                <a:gd name="T97" fmla="*/ 66 h 91"/>
                <a:gd name="T98" fmla="*/ 48 w 85"/>
                <a:gd name="T99" fmla="*/ 64 h 91"/>
                <a:gd name="T100" fmla="*/ 45 w 85"/>
                <a:gd name="T101" fmla="*/ 63 h 91"/>
                <a:gd name="T102" fmla="*/ 39 w 85"/>
                <a:gd name="T103" fmla="*/ 60 h 91"/>
                <a:gd name="T104" fmla="*/ 34 w 85"/>
                <a:gd name="T105" fmla="*/ 57 h 91"/>
                <a:gd name="T106" fmla="*/ 30 w 85"/>
                <a:gd name="T107" fmla="*/ 54 h 91"/>
                <a:gd name="T108" fmla="*/ 23 w 85"/>
                <a:gd name="T109" fmla="*/ 51 h 91"/>
                <a:gd name="T110" fmla="*/ 18 w 85"/>
                <a:gd name="T111" fmla="*/ 49 h 91"/>
                <a:gd name="T112" fmla="*/ 15 w 85"/>
                <a:gd name="T113" fmla="*/ 46 h 91"/>
                <a:gd name="T114" fmla="*/ 11 w 85"/>
                <a:gd name="T115" fmla="*/ 43 h 91"/>
                <a:gd name="T116" fmla="*/ 8 w 85"/>
                <a:gd name="T117" fmla="*/ 41 h 91"/>
                <a:gd name="T118" fmla="*/ 5 w 85"/>
                <a:gd name="T119" fmla="*/ 36 h 91"/>
                <a:gd name="T120" fmla="*/ 4 w 85"/>
                <a:gd name="T121" fmla="*/ 35 h 91"/>
                <a:gd name="T122" fmla="*/ 0 w 85"/>
                <a:gd name="T123" fmla="*/ 3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" h="91">
                  <a:moveTo>
                    <a:pt x="0" y="33"/>
                  </a:move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7"/>
                  </a:lnTo>
                  <a:lnTo>
                    <a:pt x="48" y="18"/>
                  </a:lnTo>
                  <a:lnTo>
                    <a:pt x="49" y="18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8" y="32"/>
                  </a:lnTo>
                  <a:lnTo>
                    <a:pt x="49" y="32"/>
                  </a:lnTo>
                  <a:lnTo>
                    <a:pt x="51" y="32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3"/>
                  </a:lnTo>
                  <a:lnTo>
                    <a:pt x="54" y="32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6" y="33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60" y="33"/>
                  </a:lnTo>
                  <a:lnTo>
                    <a:pt x="60" y="32"/>
                  </a:lnTo>
                  <a:lnTo>
                    <a:pt x="61" y="32"/>
                  </a:lnTo>
                  <a:lnTo>
                    <a:pt x="61" y="30"/>
                  </a:lnTo>
                  <a:lnTo>
                    <a:pt x="62" y="30"/>
                  </a:lnTo>
                  <a:lnTo>
                    <a:pt x="62" y="32"/>
                  </a:lnTo>
                  <a:lnTo>
                    <a:pt x="64" y="32"/>
                  </a:lnTo>
                  <a:lnTo>
                    <a:pt x="64" y="33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70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7"/>
                  </a:lnTo>
                  <a:lnTo>
                    <a:pt x="71" y="39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3" y="48"/>
                  </a:lnTo>
                  <a:lnTo>
                    <a:pt x="73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7" y="51"/>
                  </a:lnTo>
                  <a:lnTo>
                    <a:pt x="78" y="51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3" y="51"/>
                  </a:lnTo>
                  <a:lnTo>
                    <a:pt x="84" y="51"/>
                  </a:lnTo>
                  <a:lnTo>
                    <a:pt x="85" y="52"/>
                  </a:lnTo>
                  <a:lnTo>
                    <a:pt x="84" y="53"/>
                  </a:lnTo>
                  <a:lnTo>
                    <a:pt x="84" y="54"/>
                  </a:lnTo>
                  <a:lnTo>
                    <a:pt x="85" y="54"/>
                  </a:lnTo>
                  <a:lnTo>
                    <a:pt x="85" y="55"/>
                  </a:lnTo>
                  <a:lnTo>
                    <a:pt x="84" y="57"/>
                  </a:lnTo>
                  <a:lnTo>
                    <a:pt x="84" y="58"/>
                  </a:lnTo>
                  <a:lnTo>
                    <a:pt x="84" y="59"/>
                  </a:lnTo>
                  <a:lnTo>
                    <a:pt x="84" y="60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2" y="65"/>
                  </a:lnTo>
                  <a:lnTo>
                    <a:pt x="82" y="66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2" y="72"/>
                  </a:lnTo>
                  <a:lnTo>
                    <a:pt x="80" y="72"/>
                  </a:lnTo>
                  <a:lnTo>
                    <a:pt x="80" y="73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0" y="74"/>
                  </a:lnTo>
                  <a:lnTo>
                    <a:pt x="82" y="76"/>
                  </a:lnTo>
                  <a:lnTo>
                    <a:pt x="80" y="76"/>
                  </a:lnTo>
                  <a:lnTo>
                    <a:pt x="80" y="77"/>
                  </a:lnTo>
                  <a:lnTo>
                    <a:pt x="80" y="78"/>
                  </a:lnTo>
                  <a:lnTo>
                    <a:pt x="80" y="79"/>
                  </a:lnTo>
                  <a:lnTo>
                    <a:pt x="79" y="79"/>
                  </a:lnTo>
                  <a:lnTo>
                    <a:pt x="79" y="80"/>
                  </a:lnTo>
                  <a:lnTo>
                    <a:pt x="78" y="80"/>
                  </a:lnTo>
                  <a:lnTo>
                    <a:pt x="78" y="82"/>
                  </a:lnTo>
                  <a:lnTo>
                    <a:pt x="77" y="83"/>
                  </a:lnTo>
                  <a:lnTo>
                    <a:pt x="76" y="83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3" y="84"/>
                  </a:lnTo>
                  <a:lnTo>
                    <a:pt x="73" y="85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9"/>
                  </a:lnTo>
                  <a:lnTo>
                    <a:pt x="70" y="89"/>
                  </a:lnTo>
                  <a:lnTo>
                    <a:pt x="70" y="90"/>
                  </a:lnTo>
                  <a:lnTo>
                    <a:pt x="68" y="90"/>
                  </a:lnTo>
                  <a:lnTo>
                    <a:pt x="68" y="89"/>
                  </a:lnTo>
                  <a:lnTo>
                    <a:pt x="67" y="89"/>
                  </a:lnTo>
                  <a:lnTo>
                    <a:pt x="66" y="88"/>
                  </a:lnTo>
                  <a:lnTo>
                    <a:pt x="65" y="89"/>
                  </a:lnTo>
                  <a:lnTo>
                    <a:pt x="64" y="89"/>
                  </a:lnTo>
                  <a:lnTo>
                    <a:pt x="64" y="90"/>
                  </a:lnTo>
                  <a:lnTo>
                    <a:pt x="64" y="91"/>
                  </a:lnTo>
                  <a:lnTo>
                    <a:pt x="62" y="91"/>
                  </a:lnTo>
                  <a:lnTo>
                    <a:pt x="61" y="91"/>
                  </a:lnTo>
                  <a:lnTo>
                    <a:pt x="61" y="90"/>
                  </a:lnTo>
                  <a:lnTo>
                    <a:pt x="60" y="90"/>
                  </a:lnTo>
                  <a:lnTo>
                    <a:pt x="59" y="90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6" y="90"/>
                  </a:lnTo>
                  <a:lnTo>
                    <a:pt x="55" y="90"/>
                  </a:lnTo>
                  <a:lnTo>
                    <a:pt x="54" y="90"/>
                  </a:lnTo>
                  <a:lnTo>
                    <a:pt x="54" y="89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89"/>
                  </a:lnTo>
                  <a:lnTo>
                    <a:pt x="51" y="89"/>
                  </a:lnTo>
                  <a:lnTo>
                    <a:pt x="49" y="89"/>
                  </a:lnTo>
                  <a:lnTo>
                    <a:pt x="48" y="88"/>
                  </a:lnTo>
                  <a:lnTo>
                    <a:pt x="47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2" y="88"/>
                  </a:lnTo>
                  <a:lnTo>
                    <a:pt x="41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3" y="84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80"/>
                  </a:lnTo>
                  <a:lnTo>
                    <a:pt x="46" y="80"/>
                  </a:lnTo>
                  <a:lnTo>
                    <a:pt x="45" y="80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6" y="78"/>
                  </a:lnTo>
                  <a:lnTo>
                    <a:pt x="45" y="78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4"/>
                  </a:lnTo>
                  <a:lnTo>
                    <a:pt x="47" y="74"/>
                  </a:lnTo>
                  <a:lnTo>
                    <a:pt x="48" y="73"/>
                  </a:lnTo>
                  <a:lnTo>
                    <a:pt x="48" y="72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49" y="70"/>
                  </a:lnTo>
                  <a:lnTo>
                    <a:pt x="49" y="69"/>
                  </a:lnTo>
                  <a:lnTo>
                    <a:pt x="51" y="69"/>
                  </a:lnTo>
                  <a:lnTo>
                    <a:pt x="52" y="69"/>
                  </a:lnTo>
                  <a:lnTo>
                    <a:pt x="52" y="67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51" y="65"/>
                  </a:lnTo>
                  <a:lnTo>
                    <a:pt x="51" y="65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7" y="64"/>
                  </a:lnTo>
                  <a:lnTo>
                    <a:pt x="46" y="63"/>
                  </a:lnTo>
                  <a:lnTo>
                    <a:pt x="45" y="63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2" y="61"/>
                  </a:lnTo>
                  <a:lnTo>
                    <a:pt x="40" y="60"/>
                  </a:lnTo>
                  <a:lnTo>
                    <a:pt x="39" y="60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6" name="Freeform 3305">
              <a:extLst>
                <a:ext uri="{FF2B5EF4-FFF2-40B4-BE49-F238E27FC236}">
                  <a16:creationId xmlns:a16="http://schemas.microsoft.com/office/drawing/2014/main" id="{2A7C2365-3707-8BAE-5EF0-753D5D326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89" y="31353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7" name="Freeform 3306">
              <a:extLst>
                <a:ext uri="{FF2B5EF4-FFF2-40B4-BE49-F238E27FC236}">
                  <a16:creationId xmlns:a16="http://schemas.microsoft.com/office/drawing/2014/main" id="{4EDAEDA8-A453-1F80-4EEA-60D2D6E680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3689" y="1893888"/>
              <a:ext cx="400050" cy="239713"/>
            </a:xfrm>
            <a:custGeom>
              <a:avLst/>
              <a:gdLst>
                <a:gd name="T0" fmla="*/ 240 w 252"/>
                <a:gd name="T1" fmla="*/ 47 h 151"/>
                <a:gd name="T2" fmla="*/ 242 w 252"/>
                <a:gd name="T3" fmla="*/ 53 h 151"/>
                <a:gd name="T4" fmla="*/ 244 w 252"/>
                <a:gd name="T5" fmla="*/ 54 h 151"/>
                <a:gd name="T6" fmla="*/ 240 w 252"/>
                <a:gd name="T7" fmla="*/ 58 h 151"/>
                <a:gd name="T8" fmla="*/ 239 w 252"/>
                <a:gd name="T9" fmla="*/ 64 h 151"/>
                <a:gd name="T10" fmla="*/ 235 w 252"/>
                <a:gd name="T11" fmla="*/ 66 h 151"/>
                <a:gd name="T12" fmla="*/ 233 w 252"/>
                <a:gd name="T13" fmla="*/ 66 h 151"/>
                <a:gd name="T14" fmla="*/ 229 w 252"/>
                <a:gd name="T15" fmla="*/ 66 h 151"/>
                <a:gd name="T16" fmla="*/ 225 w 252"/>
                <a:gd name="T17" fmla="*/ 66 h 151"/>
                <a:gd name="T18" fmla="*/ 226 w 252"/>
                <a:gd name="T19" fmla="*/ 61 h 151"/>
                <a:gd name="T20" fmla="*/ 226 w 252"/>
                <a:gd name="T21" fmla="*/ 59 h 151"/>
                <a:gd name="T22" fmla="*/ 227 w 252"/>
                <a:gd name="T23" fmla="*/ 52 h 151"/>
                <a:gd name="T24" fmla="*/ 226 w 252"/>
                <a:gd name="T25" fmla="*/ 49 h 151"/>
                <a:gd name="T26" fmla="*/ 226 w 252"/>
                <a:gd name="T27" fmla="*/ 48 h 151"/>
                <a:gd name="T28" fmla="*/ 222 w 252"/>
                <a:gd name="T29" fmla="*/ 48 h 151"/>
                <a:gd name="T30" fmla="*/ 223 w 252"/>
                <a:gd name="T31" fmla="*/ 45 h 151"/>
                <a:gd name="T32" fmla="*/ 227 w 252"/>
                <a:gd name="T33" fmla="*/ 40 h 151"/>
                <a:gd name="T34" fmla="*/ 223 w 252"/>
                <a:gd name="T35" fmla="*/ 45 h 151"/>
                <a:gd name="T36" fmla="*/ 219 w 252"/>
                <a:gd name="T37" fmla="*/ 45 h 151"/>
                <a:gd name="T38" fmla="*/ 221 w 252"/>
                <a:gd name="T39" fmla="*/ 39 h 151"/>
                <a:gd name="T40" fmla="*/ 222 w 252"/>
                <a:gd name="T41" fmla="*/ 36 h 151"/>
                <a:gd name="T42" fmla="*/ 226 w 252"/>
                <a:gd name="T43" fmla="*/ 28 h 151"/>
                <a:gd name="T44" fmla="*/ 226 w 252"/>
                <a:gd name="T45" fmla="*/ 23 h 151"/>
                <a:gd name="T46" fmla="*/ 228 w 252"/>
                <a:gd name="T47" fmla="*/ 19 h 151"/>
                <a:gd name="T48" fmla="*/ 227 w 252"/>
                <a:gd name="T49" fmla="*/ 19 h 151"/>
                <a:gd name="T50" fmla="*/ 227 w 252"/>
                <a:gd name="T51" fmla="*/ 12 h 151"/>
                <a:gd name="T52" fmla="*/ 227 w 252"/>
                <a:gd name="T53" fmla="*/ 6 h 151"/>
                <a:gd name="T54" fmla="*/ 227 w 252"/>
                <a:gd name="T55" fmla="*/ 4 h 151"/>
                <a:gd name="T56" fmla="*/ 231 w 252"/>
                <a:gd name="T57" fmla="*/ 2 h 151"/>
                <a:gd name="T58" fmla="*/ 232 w 252"/>
                <a:gd name="T59" fmla="*/ 3 h 151"/>
                <a:gd name="T60" fmla="*/ 234 w 252"/>
                <a:gd name="T61" fmla="*/ 4 h 151"/>
                <a:gd name="T62" fmla="*/ 238 w 252"/>
                <a:gd name="T63" fmla="*/ 5 h 151"/>
                <a:gd name="T64" fmla="*/ 242 w 252"/>
                <a:gd name="T65" fmla="*/ 3 h 151"/>
                <a:gd name="T66" fmla="*/ 247 w 252"/>
                <a:gd name="T67" fmla="*/ 4 h 151"/>
                <a:gd name="T68" fmla="*/ 250 w 252"/>
                <a:gd name="T69" fmla="*/ 8 h 151"/>
                <a:gd name="T70" fmla="*/ 251 w 252"/>
                <a:gd name="T71" fmla="*/ 10 h 151"/>
                <a:gd name="T72" fmla="*/ 246 w 252"/>
                <a:gd name="T73" fmla="*/ 14 h 151"/>
                <a:gd name="T74" fmla="*/ 246 w 252"/>
                <a:gd name="T75" fmla="*/ 18 h 151"/>
                <a:gd name="T76" fmla="*/ 245 w 252"/>
                <a:gd name="T77" fmla="*/ 23 h 151"/>
                <a:gd name="T78" fmla="*/ 245 w 252"/>
                <a:gd name="T79" fmla="*/ 28 h 151"/>
                <a:gd name="T80" fmla="*/ 244 w 252"/>
                <a:gd name="T81" fmla="*/ 34 h 151"/>
                <a:gd name="T82" fmla="*/ 240 w 252"/>
                <a:gd name="T83" fmla="*/ 35 h 151"/>
                <a:gd name="T84" fmla="*/ 242 w 252"/>
                <a:gd name="T85" fmla="*/ 39 h 151"/>
                <a:gd name="T86" fmla="*/ 242 w 252"/>
                <a:gd name="T87" fmla="*/ 43 h 151"/>
                <a:gd name="T88" fmla="*/ 142 w 252"/>
                <a:gd name="T89" fmla="*/ 119 h 151"/>
                <a:gd name="T90" fmla="*/ 145 w 252"/>
                <a:gd name="T91" fmla="*/ 120 h 151"/>
                <a:gd name="T92" fmla="*/ 151 w 252"/>
                <a:gd name="T93" fmla="*/ 116 h 151"/>
                <a:gd name="T94" fmla="*/ 234 w 252"/>
                <a:gd name="T95" fmla="*/ 67 h 151"/>
                <a:gd name="T96" fmla="*/ 61 w 252"/>
                <a:gd name="T97" fmla="*/ 56 h 151"/>
                <a:gd name="T98" fmla="*/ 56 w 252"/>
                <a:gd name="T99" fmla="*/ 58 h 151"/>
                <a:gd name="T100" fmla="*/ 61 w 252"/>
                <a:gd name="T101" fmla="*/ 56 h 151"/>
                <a:gd name="T102" fmla="*/ 28 w 252"/>
                <a:gd name="T103" fmla="*/ 48 h 151"/>
                <a:gd name="T104" fmla="*/ 28 w 252"/>
                <a:gd name="T105" fmla="*/ 47 h 151"/>
                <a:gd name="T106" fmla="*/ 27 w 252"/>
                <a:gd name="T107" fmla="*/ 47 h 151"/>
                <a:gd name="T108" fmla="*/ 34 w 252"/>
                <a:gd name="T109" fmla="*/ 47 h 151"/>
                <a:gd name="T110" fmla="*/ 30 w 252"/>
                <a:gd name="T111" fmla="*/ 45 h 151"/>
                <a:gd name="T112" fmla="*/ 42 w 252"/>
                <a:gd name="T113" fmla="*/ 46 h 151"/>
                <a:gd name="T114" fmla="*/ 42 w 252"/>
                <a:gd name="T115" fmla="*/ 45 h 151"/>
                <a:gd name="T116" fmla="*/ 33 w 252"/>
                <a:gd name="T117" fmla="*/ 41 h 151"/>
                <a:gd name="T118" fmla="*/ 0 w 252"/>
                <a:gd name="T119" fmla="*/ 36 h 151"/>
                <a:gd name="T120" fmla="*/ 0 w 252"/>
                <a:gd name="T121" fmla="*/ 33 h 151"/>
                <a:gd name="T122" fmla="*/ 154 w 252"/>
                <a:gd name="T123" fmla="*/ 1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2" h="151">
                  <a:moveTo>
                    <a:pt x="242" y="43"/>
                  </a:moveTo>
                  <a:lnTo>
                    <a:pt x="242" y="45"/>
                  </a:lnTo>
                  <a:lnTo>
                    <a:pt x="241" y="45"/>
                  </a:lnTo>
                  <a:lnTo>
                    <a:pt x="241" y="46"/>
                  </a:lnTo>
                  <a:lnTo>
                    <a:pt x="241" y="47"/>
                  </a:lnTo>
                  <a:lnTo>
                    <a:pt x="240" y="47"/>
                  </a:lnTo>
                  <a:lnTo>
                    <a:pt x="240" y="48"/>
                  </a:lnTo>
                  <a:lnTo>
                    <a:pt x="240" y="49"/>
                  </a:lnTo>
                  <a:lnTo>
                    <a:pt x="241" y="51"/>
                  </a:lnTo>
                  <a:lnTo>
                    <a:pt x="242" y="51"/>
                  </a:lnTo>
                  <a:lnTo>
                    <a:pt x="242" y="52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4" y="52"/>
                  </a:lnTo>
                  <a:lnTo>
                    <a:pt x="245" y="52"/>
                  </a:lnTo>
                  <a:lnTo>
                    <a:pt x="245" y="53"/>
                  </a:lnTo>
                  <a:lnTo>
                    <a:pt x="244" y="53"/>
                  </a:lnTo>
                  <a:lnTo>
                    <a:pt x="244" y="54"/>
                  </a:lnTo>
                  <a:lnTo>
                    <a:pt x="242" y="54"/>
                  </a:lnTo>
                  <a:lnTo>
                    <a:pt x="242" y="55"/>
                  </a:lnTo>
                  <a:lnTo>
                    <a:pt x="241" y="55"/>
                  </a:lnTo>
                  <a:lnTo>
                    <a:pt x="241" y="56"/>
                  </a:lnTo>
                  <a:lnTo>
                    <a:pt x="240" y="56"/>
                  </a:lnTo>
                  <a:lnTo>
                    <a:pt x="240" y="58"/>
                  </a:lnTo>
                  <a:lnTo>
                    <a:pt x="239" y="58"/>
                  </a:lnTo>
                  <a:lnTo>
                    <a:pt x="239" y="59"/>
                  </a:lnTo>
                  <a:lnTo>
                    <a:pt x="239" y="60"/>
                  </a:lnTo>
                  <a:lnTo>
                    <a:pt x="239" y="61"/>
                  </a:lnTo>
                  <a:lnTo>
                    <a:pt x="239" y="62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39" y="65"/>
                  </a:lnTo>
                  <a:lnTo>
                    <a:pt x="238" y="65"/>
                  </a:lnTo>
                  <a:lnTo>
                    <a:pt x="235" y="66"/>
                  </a:lnTo>
                  <a:lnTo>
                    <a:pt x="235" y="67"/>
                  </a:lnTo>
                  <a:lnTo>
                    <a:pt x="235" y="66"/>
                  </a:lnTo>
                  <a:lnTo>
                    <a:pt x="234" y="66"/>
                  </a:lnTo>
                  <a:lnTo>
                    <a:pt x="234" y="67"/>
                  </a:lnTo>
                  <a:lnTo>
                    <a:pt x="234" y="66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3" y="66"/>
                  </a:lnTo>
                  <a:lnTo>
                    <a:pt x="232" y="66"/>
                  </a:lnTo>
                  <a:lnTo>
                    <a:pt x="231" y="66"/>
                  </a:lnTo>
                  <a:lnTo>
                    <a:pt x="229" y="65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9" y="65"/>
                  </a:lnTo>
                  <a:lnTo>
                    <a:pt x="228" y="65"/>
                  </a:lnTo>
                  <a:lnTo>
                    <a:pt x="227" y="66"/>
                  </a:lnTo>
                  <a:lnTo>
                    <a:pt x="226" y="66"/>
                  </a:lnTo>
                  <a:lnTo>
                    <a:pt x="225" y="66"/>
                  </a:lnTo>
                  <a:lnTo>
                    <a:pt x="225" y="65"/>
                  </a:lnTo>
                  <a:lnTo>
                    <a:pt x="225" y="65"/>
                  </a:lnTo>
                  <a:lnTo>
                    <a:pt x="226" y="65"/>
                  </a:lnTo>
                  <a:lnTo>
                    <a:pt x="226" y="64"/>
                  </a:lnTo>
                  <a:lnTo>
                    <a:pt x="226" y="62"/>
                  </a:lnTo>
                  <a:lnTo>
                    <a:pt x="226" y="61"/>
                  </a:lnTo>
                  <a:lnTo>
                    <a:pt x="226" y="60"/>
                  </a:lnTo>
                  <a:lnTo>
                    <a:pt x="226" y="59"/>
                  </a:lnTo>
                  <a:lnTo>
                    <a:pt x="227" y="59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6" y="59"/>
                  </a:lnTo>
                  <a:lnTo>
                    <a:pt x="226" y="58"/>
                  </a:lnTo>
                  <a:lnTo>
                    <a:pt x="226" y="56"/>
                  </a:lnTo>
                  <a:lnTo>
                    <a:pt x="226" y="55"/>
                  </a:lnTo>
                  <a:lnTo>
                    <a:pt x="226" y="54"/>
                  </a:lnTo>
                  <a:lnTo>
                    <a:pt x="226" y="53"/>
                  </a:lnTo>
                  <a:lnTo>
                    <a:pt x="227" y="52"/>
                  </a:lnTo>
                  <a:lnTo>
                    <a:pt x="227" y="51"/>
                  </a:lnTo>
                  <a:lnTo>
                    <a:pt x="226" y="51"/>
                  </a:lnTo>
                  <a:lnTo>
                    <a:pt x="226" y="49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6" y="49"/>
                  </a:lnTo>
                  <a:lnTo>
                    <a:pt x="227" y="49"/>
                  </a:lnTo>
                  <a:lnTo>
                    <a:pt x="228" y="49"/>
                  </a:lnTo>
                  <a:lnTo>
                    <a:pt x="227" y="49"/>
                  </a:lnTo>
                  <a:lnTo>
                    <a:pt x="227" y="48"/>
                  </a:lnTo>
                  <a:lnTo>
                    <a:pt x="227" y="47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6" y="48"/>
                  </a:lnTo>
                  <a:lnTo>
                    <a:pt x="225" y="48"/>
                  </a:lnTo>
                  <a:lnTo>
                    <a:pt x="223" y="49"/>
                  </a:lnTo>
                  <a:lnTo>
                    <a:pt x="222" y="49"/>
                  </a:lnTo>
                  <a:lnTo>
                    <a:pt x="222" y="48"/>
                  </a:lnTo>
                  <a:lnTo>
                    <a:pt x="222" y="47"/>
                  </a:lnTo>
                  <a:lnTo>
                    <a:pt x="222" y="46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3" y="46"/>
                  </a:lnTo>
                  <a:lnTo>
                    <a:pt x="223" y="45"/>
                  </a:lnTo>
                  <a:lnTo>
                    <a:pt x="225" y="45"/>
                  </a:lnTo>
                  <a:lnTo>
                    <a:pt x="225" y="43"/>
                  </a:lnTo>
                  <a:lnTo>
                    <a:pt x="225" y="42"/>
                  </a:lnTo>
                  <a:lnTo>
                    <a:pt x="225" y="41"/>
                  </a:lnTo>
                  <a:lnTo>
                    <a:pt x="226" y="41"/>
                  </a:lnTo>
                  <a:lnTo>
                    <a:pt x="227" y="40"/>
                  </a:lnTo>
                  <a:lnTo>
                    <a:pt x="226" y="40"/>
                  </a:lnTo>
                  <a:lnTo>
                    <a:pt x="226" y="41"/>
                  </a:lnTo>
                  <a:lnTo>
                    <a:pt x="225" y="41"/>
                  </a:lnTo>
                  <a:lnTo>
                    <a:pt x="225" y="42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6"/>
                  </a:lnTo>
                  <a:lnTo>
                    <a:pt x="222" y="46"/>
                  </a:lnTo>
                  <a:lnTo>
                    <a:pt x="221" y="46"/>
                  </a:lnTo>
                  <a:lnTo>
                    <a:pt x="220" y="46"/>
                  </a:lnTo>
                  <a:lnTo>
                    <a:pt x="219" y="46"/>
                  </a:lnTo>
                  <a:lnTo>
                    <a:pt x="219" y="45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0" y="42"/>
                  </a:lnTo>
                  <a:lnTo>
                    <a:pt x="220" y="41"/>
                  </a:lnTo>
                  <a:lnTo>
                    <a:pt x="220" y="40"/>
                  </a:lnTo>
                  <a:lnTo>
                    <a:pt x="221" y="39"/>
                  </a:lnTo>
                  <a:lnTo>
                    <a:pt x="221" y="37"/>
                  </a:lnTo>
                  <a:lnTo>
                    <a:pt x="220" y="37"/>
                  </a:lnTo>
                  <a:lnTo>
                    <a:pt x="220" y="36"/>
                  </a:lnTo>
                  <a:lnTo>
                    <a:pt x="221" y="36"/>
                  </a:lnTo>
                  <a:lnTo>
                    <a:pt x="222" y="36"/>
                  </a:lnTo>
                  <a:lnTo>
                    <a:pt x="222" y="36"/>
                  </a:lnTo>
                  <a:lnTo>
                    <a:pt x="223" y="35"/>
                  </a:lnTo>
                  <a:lnTo>
                    <a:pt x="223" y="34"/>
                  </a:lnTo>
                  <a:lnTo>
                    <a:pt x="225" y="31"/>
                  </a:lnTo>
                  <a:lnTo>
                    <a:pt x="226" y="28"/>
                  </a:lnTo>
                  <a:lnTo>
                    <a:pt x="226" y="27"/>
                  </a:lnTo>
                  <a:lnTo>
                    <a:pt x="226" y="28"/>
                  </a:lnTo>
                  <a:lnTo>
                    <a:pt x="227" y="28"/>
                  </a:lnTo>
                  <a:lnTo>
                    <a:pt x="226" y="28"/>
                  </a:lnTo>
                  <a:lnTo>
                    <a:pt x="226" y="27"/>
                  </a:lnTo>
                  <a:lnTo>
                    <a:pt x="225" y="27"/>
                  </a:lnTo>
                  <a:lnTo>
                    <a:pt x="226" y="25"/>
                  </a:lnTo>
                  <a:lnTo>
                    <a:pt x="226" y="23"/>
                  </a:lnTo>
                  <a:lnTo>
                    <a:pt x="227" y="22"/>
                  </a:lnTo>
                  <a:lnTo>
                    <a:pt x="227" y="21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28" y="18"/>
                  </a:lnTo>
                  <a:lnTo>
                    <a:pt x="228" y="19"/>
                  </a:lnTo>
                  <a:lnTo>
                    <a:pt x="227" y="18"/>
                  </a:lnTo>
                  <a:lnTo>
                    <a:pt x="228" y="18"/>
                  </a:lnTo>
                  <a:lnTo>
                    <a:pt x="228" y="17"/>
                  </a:lnTo>
                  <a:lnTo>
                    <a:pt x="228" y="18"/>
                  </a:lnTo>
                  <a:lnTo>
                    <a:pt x="227" y="18"/>
                  </a:lnTo>
                  <a:lnTo>
                    <a:pt x="227" y="19"/>
                  </a:lnTo>
                  <a:lnTo>
                    <a:pt x="227" y="21"/>
                  </a:lnTo>
                  <a:lnTo>
                    <a:pt x="228" y="16"/>
                  </a:lnTo>
                  <a:lnTo>
                    <a:pt x="228" y="15"/>
                  </a:lnTo>
                  <a:lnTo>
                    <a:pt x="228" y="14"/>
                  </a:lnTo>
                  <a:lnTo>
                    <a:pt x="227" y="14"/>
                  </a:lnTo>
                  <a:lnTo>
                    <a:pt x="227" y="12"/>
                  </a:lnTo>
                  <a:lnTo>
                    <a:pt x="227" y="11"/>
                  </a:lnTo>
                  <a:lnTo>
                    <a:pt x="227" y="10"/>
                  </a:lnTo>
                  <a:lnTo>
                    <a:pt x="227" y="9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6" y="6"/>
                  </a:lnTo>
                  <a:lnTo>
                    <a:pt x="226" y="8"/>
                  </a:lnTo>
                  <a:lnTo>
                    <a:pt x="226" y="6"/>
                  </a:lnTo>
                  <a:lnTo>
                    <a:pt x="226" y="5"/>
                  </a:lnTo>
                  <a:lnTo>
                    <a:pt x="226" y="4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8" y="3"/>
                  </a:lnTo>
                  <a:lnTo>
                    <a:pt x="228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2" y="2"/>
                  </a:lnTo>
                  <a:lnTo>
                    <a:pt x="233" y="2"/>
                  </a:lnTo>
                  <a:lnTo>
                    <a:pt x="233" y="3"/>
                  </a:lnTo>
                  <a:lnTo>
                    <a:pt x="232" y="3"/>
                  </a:lnTo>
                  <a:lnTo>
                    <a:pt x="231" y="4"/>
                  </a:lnTo>
                  <a:lnTo>
                    <a:pt x="232" y="5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5"/>
                  </a:lnTo>
                  <a:lnTo>
                    <a:pt x="234" y="4"/>
                  </a:lnTo>
                  <a:lnTo>
                    <a:pt x="234" y="5"/>
                  </a:lnTo>
                  <a:lnTo>
                    <a:pt x="235" y="5"/>
                  </a:lnTo>
                  <a:lnTo>
                    <a:pt x="235" y="4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38" y="5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1" y="5"/>
                  </a:lnTo>
                  <a:lnTo>
                    <a:pt x="241" y="4"/>
                  </a:lnTo>
                  <a:lnTo>
                    <a:pt x="241" y="3"/>
                  </a:lnTo>
                  <a:lnTo>
                    <a:pt x="242" y="3"/>
                  </a:lnTo>
                  <a:lnTo>
                    <a:pt x="244" y="4"/>
                  </a:lnTo>
                  <a:lnTo>
                    <a:pt x="244" y="3"/>
                  </a:lnTo>
                  <a:lnTo>
                    <a:pt x="245" y="4"/>
                  </a:lnTo>
                  <a:lnTo>
                    <a:pt x="246" y="3"/>
                  </a:lnTo>
                  <a:lnTo>
                    <a:pt x="246" y="4"/>
                  </a:lnTo>
                  <a:lnTo>
                    <a:pt x="247" y="4"/>
                  </a:lnTo>
                  <a:lnTo>
                    <a:pt x="248" y="3"/>
                  </a:lnTo>
                  <a:lnTo>
                    <a:pt x="248" y="4"/>
                  </a:lnTo>
                  <a:lnTo>
                    <a:pt x="248" y="5"/>
                  </a:lnTo>
                  <a:lnTo>
                    <a:pt x="248" y="6"/>
                  </a:lnTo>
                  <a:lnTo>
                    <a:pt x="248" y="8"/>
                  </a:lnTo>
                  <a:lnTo>
                    <a:pt x="250" y="8"/>
                  </a:lnTo>
                  <a:lnTo>
                    <a:pt x="251" y="8"/>
                  </a:lnTo>
                  <a:lnTo>
                    <a:pt x="252" y="8"/>
                  </a:lnTo>
                  <a:lnTo>
                    <a:pt x="252" y="8"/>
                  </a:lnTo>
                  <a:lnTo>
                    <a:pt x="252" y="9"/>
                  </a:lnTo>
                  <a:lnTo>
                    <a:pt x="251" y="9"/>
                  </a:lnTo>
                  <a:lnTo>
                    <a:pt x="251" y="10"/>
                  </a:lnTo>
                  <a:lnTo>
                    <a:pt x="250" y="10"/>
                  </a:lnTo>
                  <a:lnTo>
                    <a:pt x="250" y="11"/>
                  </a:lnTo>
                  <a:lnTo>
                    <a:pt x="248" y="11"/>
                  </a:lnTo>
                  <a:lnTo>
                    <a:pt x="247" y="11"/>
                  </a:lnTo>
                  <a:lnTo>
                    <a:pt x="247" y="12"/>
                  </a:lnTo>
                  <a:lnTo>
                    <a:pt x="246" y="14"/>
                  </a:lnTo>
                  <a:lnTo>
                    <a:pt x="246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5" y="17"/>
                  </a:lnTo>
                  <a:lnTo>
                    <a:pt x="246" y="17"/>
                  </a:lnTo>
                  <a:lnTo>
                    <a:pt x="246" y="18"/>
                  </a:lnTo>
                  <a:lnTo>
                    <a:pt x="246" y="19"/>
                  </a:lnTo>
                  <a:lnTo>
                    <a:pt x="246" y="21"/>
                  </a:lnTo>
                  <a:lnTo>
                    <a:pt x="245" y="21"/>
                  </a:lnTo>
                  <a:lnTo>
                    <a:pt x="246" y="22"/>
                  </a:lnTo>
                  <a:lnTo>
                    <a:pt x="246" y="23"/>
                  </a:lnTo>
                  <a:lnTo>
                    <a:pt x="245" y="23"/>
                  </a:lnTo>
                  <a:lnTo>
                    <a:pt x="246" y="24"/>
                  </a:lnTo>
                  <a:lnTo>
                    <a:pt x="245" y="25"/>
                  </a:lnTo>
                  <a:lnTo>
                    <a:pt x="244" y="25"/>
                  </a:lnTo>
                  <a:lnTo>
                    <a:pt x="244" y="27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5" y="29"/>
                  </a:lnTo>
                  <a:lnTo>
                    <a:pt x="245" y="30"/>
                  </a:lnTo>
                  <a:lnTo>
                    <a:pt x="245" y="31"/>
                  </a:lnTo>
                  <a:lnTo>
                    <a:pt x="244" y="31"/>
                  </a:lnTo>
                  <a:lnTo>
                    <a:pt x="244" y="33"/>
                  </a:lnTo>
                  <a:lnTo>
                    <a:pt x="244" y="34"/>
                  </a:lnTo>
                  <a:lnTo>
                    <a:pt x="242" y="34"/>
                  </a:lnTo>
                  <a:lnTo>
                    <a:pt x="241" y="34"/>
                  </a:lnTo>
                  <a:lnTo>
                    <a:pt x="240" y="34"/>
                  </a:lnTo>
                  <a:lnTo>
                    <a:pt x="238" y="34"/>
                  </a:lnTo>
                  <a:lnTo>
                    <a:pt x="239" y="35"/>
                  </a:lnTo>
                  <a:lnTo>
                    <a:pt x="240" y="35"/>
                  </a:lnTo>
                  <a:lnTo>
                    <a:pt x="240" y="36"/>
                  </a:lnTo>
                  <a:lnTo>
                    <a:pt x="240" y="36"/>
                  </a:lnTo>
                  <a:lnTo>
                    <a:pt x="240" y="37"/>
                  </a:lnTo>
                  <a:lnTo>
                    <a:pt x="241" y="37"/>
                  </a:lnTo>
                  <a:lnTo>
                    <a:pt x="241" y="39"/>
                  </a:lnTo>
                  <a:lnTo>
                    <a:pt x="242" y="39"/>
                  </a:lnTo>
                  <a:lnTo>
                    <a:pt x="242" y="40"/>
                  </a:lnTo>
                  <a:lnTo>
                    <a:pt x="244" y="40"/>
                  </a:lnTo>
                  <a:lnTo>
                    <a:pt x="244" y="41"/>
                  </a:lnTo>
                  <a:lnTo>
                    <a:pt x="244" y="42"/>
                  </a:lnTo>
                  <a:lnTo>
                    <a:pt x="244" y="43"/>
                  </a:lnTo>
                  <a:lnTo>
                    <a:pt x="242" y="43"/>
                  </a:lnTo>
                  <a:close/>
                  <a:moveTo>
                    <a:pt x="145" y="120"/>
                  </a:moveTo>
                  <a:lnTo>
                    <a:pt x="145" y="121"/>
                  </a:lnTo>
                  <a:lnTo>
                    <a:pt x="143" y="121"/>
                  </a:lnTo>
                  <a:lnTo>
                    <a:pt x="142" y="120"/>
                  </a:lnTo>
                  <a:lnTo>
                    <a:pt x="141" y="119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2" y="11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45" y="119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5" y="120"/>
                  </a:lnTo>
                  <a:close/>
                  <a:moveTo>
                    <a:pt x="149" y="116"/>
                  </a:moveTo>
                  <a:lnTo>
                    <a:pt x="149" y="115"/>
                  </a:lnTo>
                  <a:lnTo>
                    <a:pt x="151" y="115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49" y="115"/>
                  </a:lnTo>
                  <a:lnTo>
                    <a:pt x="149" y="116"/>
                  </a:lnTo>
                  <a:close/>
                  <a:moveTo>
                    <a:pt x="234" y="67"/>
                  </a:moveTo>
                  <a:lnTo>
                    <a:pt x="235" y="67"/>
                  </a:lnTo>
                  <a:lnTo>
                    <a:pt x="234" y="67"/>
                  </a:lnTo>
                  <a:close/>
                  <a:moveTo>
                    <a:pt x="62" y="66"/>
                  </a:moveTo>
                  <a:lnTo>
                    <a:pt x="62" y="67"/>
                  </a:lnTo>
                  <a:lnTo>
                    <a:pt x="61" y="67"/>
                  </a:lnTo>
                  <a:lnTo>
                    <a:pt x="61" y="66"/>
                  </a:lnTo>
                  <a:lnTo>
                    <a:pt x="62" y="66"/>
                  </a:lnTo>
                  <a:close/>
                  <a:moveTo>
                    <a:pt x="61" y="56"/>
                  </a:moveTo>
                  <a:lnTo>
                    <a:pt x="61" y="58"/>
                  </a:lnTo>
                  <a:lnTo>
                    <a:pt x="60" y="59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8" y="58"/>
                  </a:lnTo>
                  <a:lnTo>
                    <a:pt x="56" y="58"/>
                  </a:lnTo>
                  <a:lnTo>
                    <a:pt x="55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9" y="56"/>
                  </a:lnTo>
                  <a:lnTo>
                    <a:pt x="61" y="56"/>
                  </a:lnTo>
                  <a:close/>
                  <a:moveTo>
                    <a:pt x="31" y="49"/>
                  </a:moveTo>
                  <a:lnTo>
                    <a:pt x="33" y="49"/>
                  </a:lnTo>
                  <a:lnTo>
                    <a:pt x="31" y="49"/>
                  </a:lnTo>
                  <a:lnTo>
                    <a:pt x="30" y="49"/>
                  </a:lnTo>
                  <a:lnTo>
                    <a:pt x="29" y="49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1" y="49"/>
                  </a:lnTo>
                  <a:close/>
                  <a:moveTo>
                    <a:pt x="28" y="47"/>
                  </a:moveTo>
                  <a:lnTo>
                    <a:pt x="28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8" y="47"/>
                  </a:lnTo>
                  <a:close/>
                  <a:moveTo>
                    <a:pt x="34" y="47"/>
                  </a:moveTo>
                  <a:lnTo>
                    <a:pt x="35" y="47"/>
                  </a:lnTo>
                  <a:lnTo>
                    <a:pt x="35" y="48"/>
                  </a:lnTo>
                  <a:lnTo>
                    <a:pt x="34" y="47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5"/>
                  </a:lnTo>
                  <a:lnTo>
                    <a:pt x="30" y="45"/>
                  </a:lnTo>
                  <a:lnTo>
                    <a:pt x="33" y="46"/>
                  </a:lnTo>
                  <a:lnTo>
                    <a:pt x="34" y="47"/>
                  </a:lnTo>
                  <a:close/>
                  <a:moveTo>
                    <a:pt x="43" y="46"/>
                  </a:moveTo>
                  <a:lnTo>
                    <a:pt x="42" y="46"/>
                  </a:lnTo>
                  <a:lnTo>
                    <a:pt x="42" y="47"/>
                  </a:lnTo>
                  <a:lnTo>
                    <a:pt x="42" y="46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40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3" y="46"/>
                  </a:lnTo>
                  <a:close/>
                  <a:moveTo>
                    <a:pt x="33" y="41"/>
                  </a:moveTo>
                  <a:lnTo>
                    <a:pt x="31" y="41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3" y="41"/>
                  </a:lnTo>
                  <a:close/>
                  <a:moveTo>
                    <a:pt x="0" y="36"/>
                  </a:moveTo>
                  <a:lnTo>
                    <a:pt x="2" y="36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close/>
                  <a:moveTo>
                    <a:pt x="2" y="33"/>
                  </a:moveTo>
                  <a:lnTo>
                    <a:pt x="2" y="34"/>
                  </a:lnTo>
                  <a:lnTo>
                    <a:pt x="0" y="33"/>
                  </a:lnTo>
                  <a:lnTo>
                    <a:pt x="2" y="33"/>
                  </a:lnTo>
                  <a:close/>
                  <a:moveTo>
                    <a:pt x="154" y="150"/>
                  </a:moveTo>
                  <a:lnTo>
                    <a:pt x="155" y="150"/>
                  </a:lnTo>
                  <a:lnTo>
                    <a:pt x="155" y="151"/>
                  </a:lnTo>
                  <a:lnTo>
                    <a:pt x="154" y="151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8" name="Freeform 3307">
              <a:extLst>
                <a:ext uri="{FF2B5EF4-FFF2-40B4-BE49-F238E27FC236}">
                  <a16:creationId xmlns:a16="http://schemas.microsoft.com/office/drawing/2014/main" id="{094CC633-FD67-206F-5FFB-ECE7D88EA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026" y="1751013"/>
              <a:ext cx="57150" cy="69850"/>
            </a:xfrm>
            <a:custGeom>
              <a:avLst/>
              <a:gdLst>
                <a:gd name="T0" fmla="*/ 1 w 36"/>
                <a:gd name="T1" fmla="*/ 2 h 44"/>
                <a:gd name="T2" fmla="*/ 3 w 36"/>
                <a:gd name="T3" fmla="*/ 2 h 44"/>
                <a:gd name="T4" fmla="*/ 5 w 36"/>
                <a:gd name="T5" fmla="*/ 2 h 44"/>
                <a:gd name="T6" fmla="*/ 9 w 36"/>
                <a:gd name="T7" fmla="*/ 1 h 44"/>
                <a:gd name="T8" fmla="*/ 11 w 36"/>
                <a:gd name="T9" fmla="*/ 0 h 44"/>
                <a:gd name="T10" fmla="*/ 13 w 36"/>
                <a:gd name="T11" fmla="*/ 1 h 44"/>
                <a:gd name="T12" fmla="*/ 16 w 36"/>
                <a:gd name="T13" fmla="*/ 3 h 44"/>
                <a:gd name="T14" fmla="*/ 17 w 36"/>
                <a:gd name="T15" fmla="*/ 3 h 44"/>
                <a:gd name="T16" fmla="*/ 18 w 36"/>
                <a:gd name="T17" fmla="*/ 6 h 44"/>
                <a:gd name="T18" fmla="*/ 19 w 36"/>
                <a:gd name="T19" fmla="*/ 7 h 44"/>
                <a:gd name="T20" fmla="*/ 21 w 36"/>
                <a:gd name="T21" fmla="*/ 6 h 44"/>
                <a:gd name="T22" fmla="*/ 22 w 36"/>
                <a:gd name="T23" fmla="*/ 8 h 44"/>
                <a:gd name="T24" fmla="*/ 24 w 36"/>
                <a:gd name="T25" fmla="*/ 9 h 44"/>
                <a:gd name="T26" fmla="*/ 25 w 36"/>
                <a:gd name="T27" fmla="*/ 9 h 44"/>
                <a:gd name="T28" fmla="*/ 25 w 36"/>
                <a:gd name="T29" fmla="*/ 10 h 44"/>
                <a:gd name="T30" fmla="*/ 25 w 36"/>
                <a:gd name="T31" fmla="*/ 12 h 44"/>
                <a:gd name="T32" fmla="*/ 25 w 36"/>
                <a:gd name="T33" fmla="*/ 14 h 44"/>
                <a:gd name="T34" fmla="*/ 27 w 36"/>
                <a:gd name="T35" fmla="*/ 16 h 44"/>
                <a:gd name="T36" fmla="*/ 29 w 36"/>
                <a:gd name="T37" fmla="*/ 18 h 44"/>
                <a:gd name="T38" fmla="*/ 30 w 36"/>
                <a:gd name="T39" fmla="*/ 18 h 44"/>
                <a:gd name="T40" fmla="*/ 30 w 36"/>
                <a:gd name="T41" fmla="*/ 20 h 44"/>
                <a:gd name="T42" fmla="*/ 30 w 36"/>
                <a:gd name="T43" fmla="*/ 20 h 44"/>
                <a:gd name="T44" fmla="*/ 30 w 36"/>
                <a:gd name="T45" fmla="*/ 24 h 44"/>
                <a:gd name="T46" fmla="*/ 33 w 36"/>
                <a:gd name="T47" fmla="*/ 24 h 44"/>
                <a:gd name="T48" fmla="*/ 34 w 36"/>
                <a:gd name="T49" fmla="*/ 26 h 44"/>
                <a:gd name="T50" fmla="*/ 34 w 36"/>
                <a:gd name="T51" fmla="*/ 30 h 44"/>
                <a:gd name="T52" fmla="*/ 36 w 36"/>
                <a:gd name="T53" fmla="*/ 31 h 44"/>
                <a:gd name="T54" fmla="*/ 34 w 36"/>
                <a:gd name="T55" fmla="*/ 32 h 44"/>
                <a:gd name="T56" fmla="*/ 31 w 36"/>
                <a:gd name="T57" fmla="*/ 31 h 44"/>
                <a:gd name="T58" fmla="*/ 30 w 36"/>
                <a:gd name="T59" fmla="*/ 31 h 44"/>
                <a:gd name="T60" fmla="*/ 29 w 36"/>
                <a:gd name="T61" fmla="*/ 31 h 44"/>
                <a:gd name="T62" fmla="*/ 28 w 36"/>
                <a:gd name="T63" fmla="*/ 31 h 44"/>
                <a:gd name="T64" fmla="*/ 27 w 36"/>
                <a:gd name="T65" fmla="*/ 31 h 44"/>
                <a:gd name="T66" fmla="*/ 25 w 36"/>
                <a:gd name="T67" fmla="*/ 31 h 44"/>
                <a:gd name="T68" fmla="*/ 25 w 36"/>
                <a:gd name="T69" fmla="*/ 30 h 44"/>
                <a:gd name="T70" fmla="*/ 23 w 36"/>
                <a:gd name="T71" fmla="*/ 32 h 44"/>
                <a:gd name="T72" fmla="*/ 24 w 36"/>
                <a:gd name="T73" fmla="*/ 35 h 44"/>
                <a:gd name="T74" fmla="*/ 22 w 36"/>
                <a:gd name="T75" fmla="*/ 38 h 44"/>
                <a:gd name="T76" fmla="*/ 22 w 36"/>
                <a:gd name="T77" fmla="*/ 39 h 44"/>
                <a:gd name="T78" fmla="*/ 21 w 36"/>
                <a:gd name="T79" fmla="*/ 40 h 44"/>
                <a:gd name="T80" fmla="*/ 19 w 36"/>
                <a:gd name="T81" fmla="*/ 41 h 44"/>
                <a:gd name="T82" fmla="*/ 19 w 36"/>
                <a:gd name="T83" fmla="*/ 43 h 44"/>
                <a:gd name="T84" fmla="*/ 17 w 36"/>
                <a:gd name="T85" fmla="*/ 43 h 44"/>
                <a:gd name="T86" fmla="*/ 16 w 36"/>
                <a:gd name="T87" fmla="*/ 43 h 44"/>
                <a:gd name="T88" fmla="*/ 16 w 36"/>
                <a:gd name="T89" fmla="*/ 39 h 44"/>
                <a:gd name="T90" fmla="*/ 16 w 36"/>
                <a:gd name="T91" fmla="*/ 35 h 44"/>
                <a:gd name="T92" fmla="*/ 17 w 36"/>
                <a:gd name="T93" fmla="*/ 33 h 44"/>
                <a:gd name="T94" fmla="*/ 17 w 36"/>
                <a:gd name="T95" fmla="*/ 30 h 44"/>
                <a:gd name="T96" fmla="*/ 17 w 36"/>
                <a:gd name="T97" fmla="*/ 26 h 44"/>
                <a:gd name="T98" fmla="*/ 16 w 36"/>
                <a:gd name="T99" fmla="*/ 22 h 44"/>
                <a:gd name="T100" fmla="*/ 13 w 36"/>
                <a:gd name="T101" fmla="*/ 20 h 44"/>
                <a:gd name="T102" fmla="*/ 12 w 36"/>
                <a:gd name="T103" fmla="*/ 18 h 44"/>
                <a:gd name="T104" fmla="*/ 10 w 36"/>
                <a:gd name="T105" fmla="*/ 15 h 44"/>
                <a:gd name="T106" fmla="*/ 10 w 36"/>
                <a:gd name="T107" fmla="*/ 14 h 44"/>
                <a:gd name="T108" fmla="*/ 7 w 36"/>
                <a:gd name="T109" fmla="*/ 13 h 44"/>
                <a:gd name="T110" fmla="*/ 6 w 36"/>
                <a:gd name="T111" fmla="*/ 12 h 44"/>
                <a:gd name="T112" fmla="*/ 6 w 36"/>
                <a:gd name="T113" fmla="*/ 8 h 44"/>
                <a:gd name="T114" fmla="*/ 5 w 36"/>
                <a:gd name="T115" fmla="*/ 6 h 44"/>
                <a:gd name="T116" fmla="*/ 3 w 36"/>
                <a:gd name="T117" fmla="*/ 4 h 44"/>
                <a:gd name="T118" fmla="*/ 0 w 36"/>
                <a:gd name="T11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" h="44">
                  <a:moveTo>
                    <a:pt x="0" y="3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30" y="20"/>
                  </a:lnTo>
                  <a:lnTo>
                    <a:pt x="30" y="21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0"/>
                  </a:lnTo>
                  <a:lnTo>
                    <a:pt x="27" y="30"/>
                  </a:lnTo>
                  <a:lnTo>
                    <a:pt x="27" y="31"/>
                  </a:lnTo>
                  <a:lnTo>
                    <a:pt x="27" y="32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5" y="30"/>
                  </a:lnTo>
                  <a:lnTo>
                    <a:pt x="24" y="30"/>
                  </a:lnTo>
                  <a:lnTo>
                    <a:pt x="23" y="31"/>
                  </a:lnTo>
                  <a:lnTo>
                    <a:pt x="23" y="32"/>
                  </a:lnTo>
                  <a:lnTo>
                    <a:pt x="23" y="33"/>
                  </a:lnTo>
                  <a:lnTo>
                    <a:pt x="24" y="34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09" name="Freeform 3308">
              <a:extLst>
                <a:ext uri="{FF2B5EF4-FFF2-40B4-BE49-F238E27FC236}">
                  <a16:creationId xmlns:a16="http://schemas.microsoft.com/office/drawing/2014/main" id="{49F584EC-8F20-9046-56EE-E3F7ABA626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7189" y="1881188"/>
              <a:ext cx="227013" cy="157163"/>
            </a:xfrm>
            <a:custGeom>
              <a:avLst/>
              <a:gdLst>
                <a:gd name="T0" fmla="*/ 88 w 143"/>
                <a:gd name="T1" fmla="*/ 85 h 99"/>
                <a:gd name="T2" fmla="*/ 81 w 143"/>
                <a:gd name="T3" fmla="*/ 79 h 99"/>
                <a:gd name="T4" fmla="*/ 75 w 143"/>
                <a:gd name="T5" fmla="*/ 73 h 99"/>
                <a:gd name="T6" fmla="*/ 66 w 143"/>
                <a:gd name="T7" fmla="*/ 67 h 99"/>
                <a:gd name="T8" fmla="*/ 59 w 143"/>
                <a:gd name="T9" fmla="*/ 66 h 99"/>
                <a:gd name="T10" fmla="*/ 51 w 143"/>
                <a:gd name="T11" fmla="*/ 63 h 99"/>
                <a:gd name="T12" fmla="*/ 44 w 143"/>
                <a:gd name="T13" fmla="*/ 60 h 99"/>
                <a:gd name="T14" fmla="*/ 35 w 143"/>
                <a:gd name="T15" fmla="*/ 62 h 99"/>
                <a:gd name="T16" fmla="*/ 26 w 143"/>
                <a:gd name="T17" fmla="*/ 64 h 99"/>
                <a:gd name="T18" fmla="*/ 19 w 143"/>
                <a:gd name="T19" fmla="*/ 72 h 99"/>
                <a:gd name="T20" fmla="*/ 16 w 143"/>
                <a:gd name="T21" fmla="*/ 57 h 99"/>
                <a:gd name="T22" fmla="*/ 16 w 143"/>
                <a:gd name="T23" fmla="*/ 50 h 99"/>
                <a:gd name="T24" fmla="*/ 13 w 143"/>
                <a:gd name="T25" fmla="*/ 47 h 99"/>
                <a:gd name="T26" fmla="*/ 10 w 143"/>
                <a:gd name="T27" fmla="*/ 44 h 99"/>
                <a:gd name="T28" fmla="*/ 9 w 143"/>
                <a:gd name="T29" fmla="*/ 43 h 99"/>
                <a:gd name="T30" fmla="*/ 12 w 143"/>
                <a:gd name="T31" fmla="*/ 43 h 99"/>
                <a:gd name="T32" fmla="*/ 11 w 143"/>
                <a:gd name="T33" fmla="*/ 41 h 99"/>
                <a:gd name="T34" fmla="*/ 12 w 143"/>
                <a:gd name="T35" fmla="*/ 38 h 99"/>
                <a:gd name="T36" fmla="*/ 5 w 143"/>
                <a:gd name="T37" fmla="*/ 37 h 99"/>
                <a:gd name="T38" fmla="*/ 6 w 143"/>
                <a:gd name="T39" fmla="*/ 39 h 99"/>
                <a:gd name="T40" fmla="*/ 4 w 143"/>
                <a:gd name="T41" fmla="*/ 30 h 99"/>
                <a:gd name="T42" fmla="*/ 6 w 143"/>
                <a:gd name="T43" fmla="*/ 24 h 99"/>
                <a:gd name="T44" fmla="*/ 12 w 143"/>
                <a:gd name="T45" fmla="*/ 26 h 99"/>
                <a:gd name="T46" fmla="*/ 17 w 143"/>
                <a:gd name="T47" fmla="*/ 29 h 99"/>
                <a:gd name="T48" fmla="*/ 19 w 143"/>
                <a:gd name="T49" fmla="*/ 26 h 99"/>
                <a:gd name="T50" fmla="*/ 23 w 143"/>
                <a:gd name="T51" fmla="*/ 25 h 99"/>
                <a:gd name="T52" fmla="*/ 22 w 143"/>
                <a:gd name="T53" fmla="*/ 20 h 99"/>
                <a:gd name="T54" fmla="*/ 17 w 143"/>
                <a:gd name="T55" fmla="*/ 14 h 99"/>
                <a:gd name="T56" fmla="*/ 9 w 143"/>
                <a:gd name="T57" fmla="*/ 10 h 99"/>
                <a:gd name="T58" fmla="*/ 5 w 143"/>
                <a:gd name="T59" fmla="*/ 18 h 99"/>
                <a:gd name="T60" fmla="*/ 4 w 143"/>
                <a:gd name="T61" fmla="*/ 19 h 99"/>
                <a:gd name="T62" fmla="*/ 0 w 143"/>
                <a:gd name="T63" fmla="*/ 14 h 99"/>
                <a:gd name="T64" fmla="*/ 14 w 143"/>
                <a:gd name="T65" fmla="*/ 6 h 99"/>
                <a:gd name="T66" fmla="*/ 25 w 143"/>
                <a:gd name="T67" fmla="*/ 13 h 99"/>
                <a:gd name="T68" fmla="*/ 31 w 143"/>
                <a:gd name="T69" fmla="*/ 20 h 99"/>
                <a:gd name="T70" fmla="*/ 45 w 143"/>
                <a:gd name="T71" fmla="*/ 19 h 99"/>
                <a:gd name="T72" fmla="*/ 47 w 143"/>
                <a:gd name="T73" fmla="*/ 14 h 99"/>
                <a:gd name="T74" fmla="*/ 54 w 143"/>
                <a:gd name="T75" fmla="*/ 8 h 99"/>
                <a:gd name="T76" fmla="*/ 57 w 143"/>
                <a:gd name="T77" fmla="*/ 5 h 99"/>
                <a:gd name="T78" fmla="*/ 59 w 143"/>
                <a:gd name="T79" fmla="*/ 2 h 99"/>
                <a:gd name="T80" fmla="*/ 66 w 143"/>
                <a:gd name="T81" fmla="*/ 2 h 99"/>
                <a:gd name="T82" fmla="*/ 72 w 143"/>
                <a:gd name="T83" fmla="*/ 7 h 99"/>
                <a:gd name="T84" fmla="*/ 77 w 143"/>
                <a:gd name="T85" fmla="*/ 12 h 99"/>
                <a:gd name="T86" fmla="*/ 78 w 143"/>
                <a:gd name="T87" fmla="*/ 14 h 99"/>
                <a:gd name="T88" fmla="*/ 80 w 143"/>
                <a:gd name="T89" fmla="*/ 20 h 99"/>
                <a:gd name="T90" fmla="*/ 91 w 143"/>
                <a:gd name="T91" fmla="*/ 20 h 99"/>
                <a:gd name="T92" fmla="*/ 97 w 143"/>
                <a:gd name="T93" fmla="*/ 27 h 99"/>
                <a:gd name="T94" fmla="*/ 102 w 143"/>
                <a:gd name="T95" fmla="*/ 33 h 99"/>
                <a:gd name="T96" fmla="*/ 111 w 143"/>
                <a:gd name="T97" fmla="*/ 44 h 99"/>
                <a:gd name="T98" fmla="*/ 123 w 143"/>
                <a:gd name="T99" fmla="*/ 53 h 99"/>
                <a:gd name="T100" fmla="*/ 135 w 143"/>
                <a:gd name="T101" fmla="*/ 60 h 99"/>
                <a:gd name="T102" fmla="*/ 142 w 143"/>
                <a:gd name="T103" fmla="*/ 62 h 99"/>
                <a:gd name="T104" fmla="*/ 142 w 143"/>
                <a:gd name="T105" fmla="*/ 70 h 99"/>
                <a:gd name="T106" fmla="*/ 135 w 143"/>
                <a:gd name="T107" fmla="*/ 69 h 99"/>
                <a:gd name="T108" fmla="*/ 127 w 143"/>
                <a:gd name="T109" fmla="*/ 73 h 99"/>
                <a:gd name="T110" fmla="*/ 123 w 143"/>
                <a:gd name="T111" fmla="*/ 82 h 99"/>
                <a:gd name="T112" fmla="*/ 115 w 143"/>
                <a:gd name="T113" fmla="*/ 87 h 99"/>
                <a:gd name="T114" fmla="*/ 108 w 143"/>
                <a:gd name="T115" fmla="*/ 91 h 99"/>
                <a:gd name="T116" fmla="*/ 106 w 143"/>
                <a:gd name="T117" fmla="*/ 95 h 99"/>
                <a:gd name="T118" fmla="*/ 99 w 143"/>
                <a:gd name="T119" fmla="*/ 98 h 99"/>
                <a:gd name="T120" fmla="*/ 92 w 143"/>
                <a:gd name="T121" fmla="*/ 94 h 99"/>
                <a:gd name="T122" fmla="*/ 7 w 143"/>
                <a:gd name="T123" fmla="*/ 50 h 99"/>
                <a:gd name="T124" fmla="*/ 11 w 143"/>
                <a:gd name="T125" fmla="*/ 4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" h="99">
                  <a:moveTo>
                    <a:pt x="90" y="93"/>
                  </a:moveTo>
                  <a:lnTo>
                    <a:pt x="88" y="92"/>
                  </a:lnTo>
                  <a:lnTo>
                    <a:pt x="88" y="91"/>
                  </a:lnTo>
                  <a:lnTo>
                    <a:pt x="88" y="90"/>
                  </a:lnTo>
                  <a:lnTo>
                    <a:pt x="88" y="88"/>
                  </a:lnTo>
                  <a:lnTo>
                    <a:pt x="87" y="88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9"/>
                  </a:lnTo>
                  <a:lnTo>
                    <a:pt x="85" y="79"/>
                  </a:lnTo>
                  <a:lnTo>
                    <a:pt x="82" y="79"/>
                  </a:lnTo>
                  <a:lnTo>
                    <a:pt x="81" y="79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8"/>
                  </a:lnTo>
                  <a:lnTo>
                    <a:pt x="78" y="76"/>
                  </a:lnTo>
                  <a:lnTo>
                    <a:pt x="78" y="75"/>
                  </a:lnTo>
                  <a:lnTo>
                    <a:pt x="78" y="74"/>
                  </a:lnTo>
                  <a:lnTo>
                    <a:pt x="77" y="74"/>
                  </a:lnTo>
                  <a:lnTo>
                    <a:pt x="75" y="74"/>
                  </a:lnTo>
                  <a:lnTo>
                    <a:pt x="75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2" y="73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7" y="68"/>
                  </a:lnTo>
                  <a:lnTo>
                    <a:pt x="66" y="67"/>
                  </a:lnTo>
                  <a:lnTo>
                    <a:pt x="65" y="67"/>
                  </a:lnTo>
                  <a:lnTo>
                    <a:pt x="63" y="67"/>
                  </a:lnTo>
                  <a:lnTo>
                    <a:pt x="62" y="67"/>
                  </a:lnTo>
                  <a:lnTo>
                    <a:pt x="61" y="67"/>
                  </a:lnTo>
                  <a:lnTo>
                    <a:pt x="61" y="68"/>
                  </a:lnTo>
                  <a:lnTo>
                    <a:pt x="60" y="68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9" y="66"/>
                  </a:lnTo>
                  <a:lnTo>
                    <a:pt x="57" y="66"/>
                  </a:lnTo>
                  <a:lnTo>
                    <a:pt x="59" y="66"/>
                  </a:lnTo>
                  <a:lnTo>
                    <a:pt x="57" y="66"/>
                  </a:lnTo>
                  <a:lnTo>
                    <a:pt x="56" y="66"/>
                  </a:lnTo>
                  <a:lnTo>
                    <a:pt x="55" y="64"/>
                  </a:lnTo>
                  <a:lnTo>
                    <a:pt x="54" y="64"/>
                  </a:lnTo>
                  <a:lnTo>
                    <a:pt x="53" y="64"/>
                  </a:lnTo>
                  <a:lnTo>
                    <a:pt x="53" y="63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1"/>
                  </a:lnTo>
                  <a:lnTo>
                    <a:pt x="48" y="60"/>
                  </a:lnTo>
                  <a:lnTo>
                    <a:pt x="48" y="59"/>
                  </a:lnTo>
                  <a:lnTo>
                    <a:pt x="48" y="60"/>
                  </a:lnTo>
                  <a:lnTo>
                    <a:pt x="47" y="60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1"/>
                  </a:lnTo>
                  <a:lnTo>
                    <a:pt x="40" y="62"/>
                  </a:lnTo>
                  <a:lnTo>
                    <a:pt x="38" y="62"/>
                  </a:lnTo>
                  <a:lnTo>
                    <a:pt x="37" y="62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1"/>
                  </a:lnTo>
                  <a:lnTo>
                    <a:pt x="34" y="61"/>
                  </a:lnTo>
                  <a:lnTo>
                    <a:pt x="31" y="62"/>
                  </a:lnTo>
                  <a:lnTo>
                    <a:pt x="30" y="62"/>
                  </a:lnTo>
                  <a:lnTo>
                    <a:pt x="29" y="62"/>
                  </a:lnTo>
                  <a:lnTo>
                    <a:pt x="29" y="63"/>
                  </a:lnTo>
                  <a:lnTo>
                    <a:pt x="28" y="63"/>
                  </a:lnTo>
                  <a:lnTo>
                    <a:pt x="26" y="63"/>
                  </a:lnTo>
                  <a:lnTo>
                    <a:pt x="26" y="64"/>
                  </a:lnTo>
                  <a:lnTo>
                    <a:pt x="24" y="66"/>
                  </a:lnTo>
                  <a:lnTo>
                    <a:pt x="24" y="67"/>
                  </a:lnTo>
                  <a:lnTo>
                    <a:pt x="24" y="68"/>
                  </a:lnTo>
                  <a:lnTo>
                    <a:pt x="24" y="69"/>
                  </a:lnTo>
                  <a:lnTo>
                    <a:pt x="23" y="69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4" y="62"/>
                  </a:lnTo>
                  <a:lnTo>
                    <a:pt x="14" y="61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9" y="44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9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9" y="43"/>
                  </a:lnTo>
                  <a:lnTo>
                    <a:pt x="9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11" y="41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7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8" y="10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4" y="6"/>
                  </a:lnTo>
                  <a:lnTo>
                    <a:pt x="75" y="6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78" y="8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78" y="14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8" y="14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7"/>
                  </a:lnTo>
                  <a:lnTo>
                    <a:pt x="78" y="18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5" y="20"/>
                  </a:lnTo>
                  <a:lnTo>
                    <a:pt x="86" y="20"/>
                  </a:lnTo>
                  <a:lnTo>
                    <a:pt x="87" y="20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1" y="19"/>
                  </a:lnTo>
                  <a:lnTo>
                    <a:pt x="92" y="19"/>
                  </a:lnTo>
                  <a:lnTo>
                    <a:pt x="93" y="20"/>
                  </a:lnTo>
                  <a:lnTo>
                    <a:pt x="96" y="22"/>
                  </a:lnTo>
                  <a:lnTo>
                    <a:pt x="97" y="23"/>
                  </a:lnTo>
                  <a:lnTo>
                    <a:pt x="97" y="24"/>
                  </a:lnTo>
                  <a:lnTo>
                    <a:pt x="97" y="25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100" y="31"/>
                  </a:lnTo>
                  <a:lnTo>
                    <a:pt x="100" y="32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3" y="38"/>
                  </a:lnTo>
                  <a:lnTo>
                    <a:pt x="104" y="39"/>
                  </a:lnTo>
                  <a:lnTo>
                    <a:pt x="105" y="41"/>
                  </a:lnTo>
                  <a:lnTo>
                    <a:pt x="106" y="42"/>
                  </a:lnTo>
                  <a:lnTo>
                    <a:pt x="110" y="44"/>
                  </a:lnTo>
                  <a:lnTo>
                    <a:pt x="111" y="44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6" y="49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21" y="50"/>
                  </a:lnTo>
                  <a:lnTo>
                    <a:pt x="121" y="51"/>
                  </a:lnTo>
                  <a:lnTo>
                    <a:pt x="123" y="53"/>
                  </a:lnTo>
                  <a:lnTo>
                    <a:pt x="124" y="54"/>
                  </a:lnTo>
                  <a:lnTo>
                    <a:pt x="127" y="54"/>
                  </a:lnTo>
                  <a:lnTo>
                    <a:pt x="127" y="55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0" y="57"/>
                  </a:lnTo>
                  <a:lnTo>
                    <a:pt x="131" y="59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5" y="59"/>
                  </a:lnTo>
                  <a:lnTo>
                    <a:pt x="135" y="60"/>
                  </a:lnTo>
                  <a:lnTo>
                    <a:pt x="136" y="60"/>
                  </a:lnTo>
                  <a:lnTo>
                    <a:pt x="137" y="60"/>
                  </a:lnTo>
                  <a:lnTo>
                    <a:pt x="137" y="61"/>
                  </a:lnTo>
                  <a:lnTo>
                    <a:pt x="139" y="61"/>
                  </a:lnTo>
                  <a:lnTo>
                    <a:pt x="140" y="62"/>
                  </a:lnTo>
                  <a:lnTo>
                    <a:pt x="141" y="62"/>
                  </a:lnTo>
                  <a:lnTo>
                    <a:pt x="142" y="62"/>
                  </a:lnTo>
                  <a:lnTo>
                    <a:pt x="143" y="63"/>
                  </a:lnTo>
                  <a:lnTo>
                    <a:pt x="142" y="64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1" y="68"/>
                  </a:lnTo>
                  <a:lnTo>
                    <a:pt x="141" y="69"/>
                  </a:lnTo>
                  <a:lnTo>
                    <a:pt x="142" y="69"/>
                  </a:lnTo>
                  <a:lnTo>
                    <a:pt x="142" y="70"/>
                  </a:lnTo>
                  <a:lnTo>
                    <a:pt x="141" y="70"/>
                  </a:lnTo>
                  <a:lnTo>
                    <a:pt x="142" y="72"/>
                  </a:lnTo>
                  <a:lnTo>
                    <a:pt x="141" y="72"/>
                  </a:lnTo>
                  <a:lnTo>
                    <a:pt x="140" y="72"/>
                  </a:lnTo>
                  <a:lnTo>
                    <a:pt x="139" y="72"/>
                  </a:lnTo>
                  <a:lnTo>
                    <a:pt x="139" y="70"/>
                  </a:lnTo>
                  <a:lnTo>
                    <a:pt x="137" y="70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68"/>
                  </a:lnTo>
                  <a:lnTo>
                    <a:pt x="135" y="69"/>
                  </a:lnTo>
                  <a:lnTo>
                    <a:pt x="134" y="69"/>
                  </a:lnTo>
                  <a:lnTo>
                    <a:pt x="134" y="70"/>
                  </a:lnTo>
                  <a:lnTo>
                    <a:pt x="134" y="72"/>
                  </a:lnTo>
                  <a:lnTo>
                    <a:pt x="133" y="72"/>
                  </a:lnTo>
                  <a:lnTo>
                    <a:pt x="133" y="73"/>
                  </a:lnTo>
                  <a:lnTo>
                    <a:pt x="128" y="73"/>
                  </a:lnTo>
                  <a:lnTo>
                    <a:pt x="127" y="73"/>
                  </a:lnTo>
                  <a:lnTo>
                    <a:pt x="125" y="73"/>
                  </a:lnTo>
                  <a:lnTo>
                    <a:pt x="124" y="73"/>
                  </a:lnTo>
                  <a:lnTo>
                    <a:pt x="124" y="74"/>
                  </a:lnTo>
                  <a:lnTo>
                    <a:pt x="124" y="75"/>
                  </a:lnTo>
                  <a:lnTo>
                    <a:pt x="124" y="76"/>
                  </a:lnTo>
                  <a:lnTo>
                    <a:pt x="123" y="79"/>
                  </a:lnTo>
                  <a:lnTo>
                    <a:pt x="123" y="80"/>
                  </a:lnTo>
                  <a:lnTo>
                    <a:pt x="123" y="81"/>
                  </a:lnTo>
                  <a:lnTo>
                    <a:pt x="123" y="82"/>
                  </a:lnTo>
                  <a:lnTo>
                    <a:pt x="122" y="84"/>
                  </a:lnTo>
                  <a:lnTo>
                    <a:pt x="121" y="85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8" y="86"/>
                  </a:lnTo>
                  <a:lnTo>
                    <a:pt x="117" y="86"/>
                  </a:lnTo>
                  <a:lnTo>
                    <a:pt x="117" y="87"/>
                  </a:lnTo>
                  <a:lnTo>
                    <a:pt x="116" y="87"/>
                  </a:lnTo>
                  <a:lnTo>
                    <a:pt x="115" y="87"/>
                  </a:lnTo>
                  <a:lnTo>
                    <a:pt x="113" y="88"/>
                  </a:lnTo>
                  <a:lnTo>
                    <a:pt x="112" y="88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10" y="90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1"/>
                  </a:lnTo>
                  <a:lnTo>
                    <a:pt x="108" y="92"/>
                  </a:lnTo>
                  <a:lnTo>
                    <a:pt x="109" y="92"/>
                  </a:lnTo>
                  <a:lnTo>
                    <a:pt x="108" y="92"/>
                  </a:lnTo>
                  <a:lnTo>
                    <a:pt x="106" y="92"/>
                  </a:lnTo>
                  <a:lnTo>
                    <a:pt x="106" y="93"/>
                  </a:lnTo>
                  <a:lnTo>
                    <a:pt x="108" y="93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5" y="97"/>
                  </a:lnTo>
                  <a:lnTo>
                    <a:pt x="104" y="97"/>
                  </a:lnTo>
                  <a:lnTo>
                    <a:pt x="103" y="98"/>
                  </a:lnTo>
                  <a:lnTo>
                    <a:pt x="102" y="97"/>
                  </a:lnTo>
                  <a:lnTo>
                    <a:pt x="100" y="97"/>
                  </a:lnTo>
                  <a:lnTo>
                    <a:pt x="100" y="99"/>
                  </a:lnTo>
                  <a:lnTo>
                    <a:pt x="99" y="99"/>
                  </a:lnTo>
                  <a:lnTo>
                    <a:pt x="99" y="98"/>
                  </a:lnTo>
                  <a:lnTo>
                    <a:pt x="99" y="97"/>
                  </a:lnTo>
                  <a:lnTo>
                    <a:pt x="98" y="97"/>
                  </a:lnTo>
                  <a:lnTo>
                    <a:pt x="98" y="95"/>
                  </a:lnTo>
                  <a:lnTo>
                    <a:pt x="97" y="95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4" y="95"/>
                  </a:lnTo>
                  <a:lnTo>
                    <a:pt x="93" y="95"/>
                  </a:lnTo>
                  <a:lnTo>
                    <a:pt x="92" y="94"/>
                  </a:lnTo>
                  <a:lnTo>
                    <a:pt x="91" y="93"/>
                  </a:lnTo>
                  <a:lnTo>
                    <a:pt x="90" y="93"/>
                  </a:lnTo>
                  <a:lnTo>
                    <a:pt x="90" y="92"/>
                  </a:lnTo>
                  <a:lnTo>
                    <a:pt x="90" y="93"/>
                  </a:lnTo>
                  <a:close/>
                  <a:moveTo>
                    <a:pt x="6" y="49"/>
                  </a:moveTo>
                  <a:lnTo>
                    <a:pt x="6" y="48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6" y="50"/>
                  </a:lnTo>
                  <a:lnTo>
                    <a:pt x="6" y="49"/>
                  </a:lnTo>
                  <a:close/>
                  <a:moveTo>
                    <a:pt x="11" y="43"/>
                  </a:moveTo>
                  <a:lnTo>
                    <a:pt x="12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11" y="4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0" name="Freeform 3309">
              <a:extLst>
                <a:ext uri="{FF2B5EF4-FFF2-40B4-BE49-F238E27FC236}">
                  <a16:creationId xmlns:a16="http://schemas.microsoft.com/office/drawing/2014/main" id="{16A88F95-0647-5A6B-5332-1FF019ABC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76" y="2070101"/>
              <a:ext cx="69850" cy="77788"/>
            </a:xfrm>
            <a:custGeom>
              <a:avLst/>
              <a:gdLst>
                <a:gd name="T0" fmla="*/ 7 w 44"/>
                <a:gd name="T1" fmla="*/ 9 h 49"/>
                <a:gd name="T2" fmla="*/ 11 w 44"/>
                <a:gd name="T3" fmla="*/ 9 h 49"/>
                <a:gd name="T4" fmla="*/ 13 w 44"/>
                <a:gd name="T5" fmla="*/ 11 h 49"/>
                <a:gd name="T6" fmla="*/ 15 w 44"/>
                <a:gd name="T7" fmla="*/ 12 h 49"/>
                <a:gd name="T8" fmla="*/ 19 w 44"/>
                <a:gd name="T9" fmla="*/ 12 h 49"/>
                <a:gd name="T10" fmla="*/ 22 w 44"/>
                <a:gd name="T11" fmla="*/ 11 h 49"/>
                <a:gd name="T12" fmla="*/ 26 w 44"/>
                <a:gd name="T13" fmla="*/ 9 h 49"/>
                <a:gd name="T14" fmla="*/ 31 w 44"/>
                <a:gd name="T15" fmla="*/ 5 h 49"/>
                <a:gd name="T16" fmla="*/ 38 w 44"/>
                <a:gd name="T17" fmla="*/ 0 h 49"/>
                <a:gd name="T18" fmla="*/ 39 w 44"/>
                <a:gd name="T19" fmla="*/ 5 h 49"/>
                <a:gd name="T20" fmla="*/ 42 w 44"/>
                <a:gd name="T21" fmla="*/ 11 h 49"/>
                <a:gd name="T22" fmla="*/ 43 w 44"/>
                <a:gd name="T23" fmla="*/ 12 h 49"/>
                <a:gd name="T24" fmla="*/ 43 w 44"/>
                <a:gd name="T25" fmla="*/ 15 h 49"/>
                <a:gd name="T26" fmla="*/ 40 w 44"/>
                <a:gd name="T27" fmla="*/ 17 h 49"/>
                <a:gd name="T28" fmla="*/ 34 w 44"/>
                <a:gd name="T29" fmla="*/ 18 h 49"/>
                <a:gd name="T30" fmla="*/ 30 w 44"/>
                <a:gd name="T31" fmla="*/ 19 h 49"/>
                <a:gd name="T32" fmla="*/ 25 w 44"/>
                <a:gd name="T33" fmla="*/ 21 h 49"/>
                <a:gd name="T34" fmla="*/ 22 w 44"/>
                <a:gd name="T35" fmla="*/ 24 h 49"/>
                <a:gd name="T36" fmla="*/ 25 w 44"/>
                <a:gd name="T37" fmla="*/ 29 h 49"/>
                <a:gd name="T38" fmla="*/ 28 w 44"/>
                <a:gd name="T39" fmla="*/ 33 h 49"/>
                <a:gd name="T40" fmla="*/ 28 w 44"/>
                <a:gd name="T41" fmla="*/ 36 h 49"/>
                <a:gd name="T42" fmla="*/ 26 w 44"/>
                <a:gd name="T43" fmla="*/ 37 h 49"/>
                <a:gd name="T44" fmla="*/ 25 w 44"/>
                <a:gd name="T45" fmla="*/ 41 h 49"/>
                <a:gd name="T46" fmla="*/ 22 w 44"/>
                <a:gd name="T47" fmla="*/ 41 h 49"/>
                <a:gd name="T48" fmla="*/ 18 w 44"/>
                <a:gd name="T49" fmla="*/ 41 h 49"/>
                <a:gd name="T50" fmla="*/ 16 w 44"/>
                <a:gd name="T51" fmla="*/ 45 h 49"/>
                <a:gd name="T52" fmla="*/ 14 w 44"/>
                <a:gd name="T53" fmla="*/ 47 h 49"/>
                <a:gd name="T54" fmla="*/ 11 w 44"/>
                <a:gd name="T55" fmla="*/ 49 h 49"/>
                <a:gd name="T56" fmla="*/ 7 w 44"/>
                <a:gd name="T57" fmla="*/ 48 h 49"/>
                <a:gd name="T58" fmla="*/ 2 w 44"/>
                <a:gd name="T59" fmla="*/ 48 h 49"/>
                <a:gd name="T60" fmla="*/ 0 w 44"/>
                <a:gd name="T61" fmla="*/ 46 h 49"/>
                <a:gd name="T62" fmla="*/ 1 w 44"/>
                <a:gd name="T63" fmla="*/ 41 h 49"/>
                <a:gd name="T64" fmla="*/ 2 w 44"/>
                <a:gd name="T65" fmla="*/ 40 h 49"/>
                <a:gd name="T66" fmla="*/ 1 w 44"/>
                <a:gd name="T67" fmla="*/ 37 h 49"/>
                <a:gd name="T68" fmla="*/ 2 w 44"/>
                <a:gd name="T69" fmla="*/ 35 h 49"/>
                <a:gd name="T70" fmla="*/ 3 w 44"/>
                <a:gd name="T71" fmla="*/ 31 h 49"/>
                <a:gd name="T72" fmla="*/ 5 w 44"/>
                <a:gd name="T73" fmla="*/ 28 h 49"/>
                <a:gd name="T74" fmla="*/ 5 w 44"/>
                <a:gd name="T75" fmla="*/ 24 h 49"/>
                <a:gd name="T76" fmla="*/ 6 w 44"/>
                <a:gd name="T77" fmla="*/ 21 h 49"/>
                <a:gd name="T78" fmla="*/ 6 w 44"/>
                <a:gd name="T79" fmla="*/ 17 h 49"/>
                <a:gd name="T80" fmla="*/ 6 w 44"/>
                <a:gd name="T81" fmla="*/ 13 h 49"/>
                <a:gd name="T82" fmla="*/ 6 w 44"/>
                <a:gd name="T83" fmla="*/ 11 h 49"/>
                <a:gd name="T84" fmla="*/ 7 w 44"/>
                <a:gd name="T85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" h="49">
                  <a:moveTo>
                    <a:pt x="7" y="9"/>
                  </a:move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3" y="4"/>
                  </a:lnTo>
                  <a:lnTo>
                    <a:pt x="36" y="3"/>
                  </a:lnTo>
                  <a:lnTo>
                    <a:pt x="38" y="0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3" y="15"/>
                  </a:lnTo>
                  <a:lnTo>
                    <a:pt x="42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4" y="18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4" y="27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7" y="31"/>
                  </a:lnTo>
                  <a:lnTo>
                    <a:pt x="28" y="33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6" y="40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42"/>
                  </a:lnTo>
                  <a:lnTo>
                    <a:pt x="16" y="43"/>
                  </a:lnTo>
                  <a:lnTo>
                    <a:pt x="16" y="45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8" y="49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1" name="Freeform 3310">
              <a:extLst>
                <a:ext uri="{FF2B5EF4-FFF2-40B4-BE49-F238E27FC236}">
                  <a16:creationId xmlns:a16="http://schemas.microsoft.com/office/drawing/2014/main" id="{A238A85E-E8F9-7B41-37FD-B2DF5B6B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514" y="2127251"/>
              <a:ext cx="128588" cy="73025"/>
            </a:xfrm>
            <a:custGeom>
              <a:avLst/>
              <a:gdLst>
                <a:gd name="T0" fmla="*/ 80 w 81"/>
                <a:gd name="T1" fmla="*/ 34 h 46"/>
                <a:gd name="T2" fmla="*/ 81 w 81"/>
                <a:gd name="T3" fmla="*/ 38 h 46"/>
                <a:gd name="T4" fmla="*/ 81 w 81"/>
                <a:gd name="T5" fmla="*/ 44 h 46"/>
                <a:gd name="T6" fmla="*/ 78 w 81"/>
                <a:gd name="T7" fmla="*/ 44 h 46"/>
                <a:gd name="T8" fmla="*/ 73 w 81"/>
                <a:gd name="T9" fmla="*/ 44 h 46"/>
                <a:gd name="T10" fmla="*/ 70 w 81"/>
                <a:gd name="T11" fmla="*/ 46 h 46"/>
                <a:gd name="T12" fmla="*/ 68 w 81"/>
                <a:gd name="T13" fmla="*/ 44 h 46"/>
                <a:gd name="T14" fmla="*/ 63 w 81"/>
                <a:gd name="T15" fmla="*/ 43 h 46"/>
                <a:gd name="T16" fmla="*/ 60 w 81"/>
                <a:gd name="T17" fmla="*/ 42 h 46"/>
                <a:gd name="T18" fmla="*/ 57 w 81"/>
                <a:gd name="T19" fmla="*/ 41 h 46"/>
                <a:gd name="T20" fmla="*/ 54 w 81"/>
                <a:gd name="T21" fmla="*/ 41 h 46"/>
                <a:gd name="T22" fmla="*/ 49 w 81"/>
                <a:gd name="T23" fmla="*/ 40 h 46"/>
                <a:gd name="T24" fmla="*/ 47 w 81"/>
                <a:gd name="T25" fmla="*/ 36 h 46"/>
                <a:gd name="T26" fmla="*/ 42 w 81"/>
                <a:gd name="T27" fmla="*/ 34 h 46"/>
                <a:gd name="T28" fmla="*/ 37 w 81"/>
                <a:gd name="T29" fmla="*/ 34 h 46"/>
                <a:gd name="T30" fmla="*/ 34 w 81"/>
                <a:gd name="T31" fmla="*/ 34 h 46"/>
                <a:gd name="T32" fmla="*/ 30 w 81"/>
                <a:gd name="T33" fmla="*/ 34 h 46"/>
                <a:gd name="T34" fmla="*/ 28 w 81"/>
                <a:gd name="T35" fmla="*/ 31 h 46"/>
                <a:gd name="T36" fmla="*/ 23 w 81"/>
                <a:gd name="T37" fmla="*/ 30 h 46"/>
                <a:gd name="T38" fmla="*/ 17 w 81"/>
                <a:gd name="T39" fmla="*/ 29 h 46"/>
                <a:gd name="T40" fmla="*/ 13 w 81"/>
                <a:gd name="T41" fmla="*/ 26 h 46"/>
                <a:gd name="T42" fmla="*/ 11 w 81"/>
                <a:gd name="T43" fmla="*/ 23 h 46"/>
                <a:gd name="T44" fmla="*/ 8 w 81"/>
                <a:gd name="T45" fmla="*/ 22 h 46"/>
                <a:gd name="T46" fmla="*/ 4 w 81"/>
                <a:gd name="T47" fmla="*/ 19 h 46"/>
                <a:gd name="T48" fmla="*/ 1 w 81"/>
                <a:gd name="T49" fmla="*/ 18 h 46"/>
                <a:gd name="T50" fmla="*/ 0 w 81"/>
                <a:gd name="T51" fmla="*/ 16 h 46"/>
                <a:gd name="T52" fmla="*/ 1 w 81"/>
                <a:gd name="T53" fmla="*/ 11 h 46"/>
                <a:gd name="T54" fmla="*/ 2 w 81"/>
                <a:gd name="T55" fmla="*/ 6 h 46"/>
                <a:gd name="T56" fmla="*/ 6 w 81"/>
                <a:gd name="T57" fmla="*/ 5 h 46"/>
                <a:gd name="T58" fmla="*/ 10 w 81"/>
                <a:gd name="T59" fmla="*/ 3 h 46"/>
                <a:gd name="T60" fmla="*/ 12 w 81"/>
                <a:gd name="T61" fmla="*/ 4 h 46"/>
                <a:gd name="T62" fmla="*/ 14 w 81"/>
                <a:gd name="T63" fmla="*/ 0 h 46"/>
                <a:gd name="T64" fmla="*/ 18 w 81"/>
                <a:gd name="T65" fmla="*/ 0 h 46"/>
                <a:gd name="T66" fmla="*/ 20 w 81"/>
                <a:gd name="T67" fmla="*/ 1 h 46"/>
                <a:gd name="T68" fmla="*/ 23 w 81"/>
                <a:gd name="T69" fmla="*/ 4 h 46"/>
                <a:gd name="T70" fmla="*/ 26 w 81"/>
                <a:gd name="T71" fmla="*/ 6 h 46"/>
                <a:gd name="T72" fmla="*/ 29 w 81"/>
                <a:gd name="T73" fmla="*/ 9 h 46"/>
                <a:gd name="T74" fmla="*/ 32 w 81"/>
                <a:gd name="T75" fmla="*/ 11 h 46"/>
                <a:gd name="T76" fmla="*/ 37 w 81"/>
                <a:gd name="T77" fmla="*/ 13 h 46"/>
                <a:gd name="T78" fmla="*/ 41 w 81"/>
                <a:gd name="T79" fmla="*/ 13 h 46"/>
                <a:gd name="T80" fmla="*/ 43 w 81"/>
                <a:gd name="T81" fmla="*/ 17 h 46"/>
                <a:gd name="T82" fmla="*/ 47 w 81"/>
                <a:gd name="T83" fmla="*/ 19 h 46"/>
                <a:gd name="T84" fmla="*/ 49 w 81"/>
                <a:gd name="T85" fmla="*/ 20 h 46"/>
                <a:gd name="T86" fmla="*/ 51 w 81"/>
                <a:gd name="T87" fmla="*/ 22 h 46"/>
                <a:gd name="T88" fmla="*/ 53 w 81"/>
                <a:gd name="T89" fmla="*/ 24 h 46"/>
                <a:gd name="T90" fmla="*/ 57 w 81"/>
                <a:gd name="T91" fmla="*/ 25 h 46"/>
                <a:gd name="T92" fmla="*/ 60 w 81"/>
                <a:gd name="T93" fmla="*/ 29 h 46"/>
                <a:gd name="T94" fmla="*/ 61 w 81"/>
                <a:gd name="T95" fmla="*/ 28 h 46"/>
                <a:gd name="T96" fmla="*/ 65 w 81"/>
                <a:gd name="T97" fmla="*/ 28 h 46"/>
                <a:gd name="T98" fmla="*/ 68 w 81"/>
                <a:gd name="T99" fmla="*/ 28 h 46"/>
                <a:gd name="T100" fmla="*/ 72 w 81"/>
                <a:gd name="T101" fmla="*/ 29 h 46"/>
                <a:gd name="T102" fmla="*/ 73 w 81"/>
                <a:gd name="T103" fmla="*/ 30 h 46"/>
                <a:gd name="T104" fmla="*/ 78 w 81"/>
                <a:gd name="T10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" h="46">
                  <a:moveTo>
                    <a:pt x="81" y="29"/>
                  </a:moveTo>
                  <a:lnTo>
                    <a:pt x="81" y="30"/>
                  </a:lnTo>
                  <a:lnTo>
                    <a:pt x="81" y="31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0" y="36"/>
                  </a:lnTo>
                  <a:lnTo>
                    <a:pt x="80" y="37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1" y="43"/>
                  </a:lnTo>
                  <a:lnTo>
                    <a:pt x="81" y="44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6" y="44"/>
                  </a:lnTo>
                  <a:lnTo>
                    <a:pt x="76" y="46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3" y="44"/>
                  </a:lnTo>
                  <a:lnTo>
                    <a:pt x="73" y="46"/>
                  </a:lnTo>
                  <a:lnTo>
                    <a:pt x="72" y="46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0" y="46"/>
                  </a:lnTo>
                  <a:lnTo>
                    <a:pt x="70" y="44"/>
                  </a:lnTo>
                  <a:lnTo>
                    <a:pt x="70" y="43"/>
                  </a:lnTo>
                  <a:lnTo>
                    <a:pt x="69" y="43"/>
                  </a:lnTo>
                  <a:lnTo>
                    <a:pt x="68" y="43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5" y="43"/>
                  </a:lnTo>
                  <a:lnTo>
                    <a:pt x="63" y="43"/>
                  </a:lnTo>
                  <a:lnTo>
                    <a:pt x="62" y="43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59" y="42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1"/>
                  </a:lnTo>
                  <a:lnTo>
                    <a:pt x="54" y="41"/>
                  </a:lnTo>
                  <a:lnTo>
                    <a:pt x="53" y="41"/>
                  </a:lnTo>
                  <a:lnTo>
                    <a:pt x="51" y="41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5" y="37"/>
                  </a:lnTo>
                  <a:lnTo>
                    <a:pt x="47" y="36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6" y="31"/>
                  </a:lnTo>
                  <a:lnTo>
                    <a:pt x="25" y="31"/>
                  </a:lnTo>
                  <a:lnTo>
                    <a:pt x="24" y="31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7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12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60" y="29"/>
                  </a:lnTo>
                  <a:lnTo>
                    <a:pt x="60" y="28"/>
                  </a:lnTo>
                  <a:lnTo>
                    <a:pt x="60" y="26"/>
                  </a:lnTo>
                  <a:lnTo>
                    <a:pt x="61" y="25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2" y="28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5" y="29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7" y="26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9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29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5" y="29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8" y="29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1" y="2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2" name="Freeform 3311">
              <a:extLst>
                <a:ext uri="{FF2B5EF4-FFF2-40B4-BE49-F238E27FC236}">
                  <a16:creationId xmlns:a16="http://schemas.microsoft.com/office/drawing/2014/main" id="{D7603708-2D69-FED2-1FBF-7C126B983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376" y="3105151"/>
              <a:ext cx="39688" cy="38100"/>
            </a:xfrm>
            <a:custGeom>
              <a:avLst/>
              <a:gdLst>
                <a:gd name="T0" fmla="*/ 20 w 25"/>
                <a:gd name="T1" fmla="*/ 5 h 24"/>
                <a:gd name="T2" fmla="*/ 23 w 25"/>
                <a:gd name="T3" fmla="*/ 6 h 24"/>
                <a:gd name="T4" fmla="*/ 24 w 25"/>
                <a:gd name="T5" fmla="*/ 8 h 24"/>
                <a:gd name="T6" fmla="*/ 24 w 25"/>
                <a:gd name="T7" fmla="*/ 9 h 24"/>
                <a:gd name="T8" fmla="*/ 23 w 25"/>
                <a:gd name="T9" fmla="*/ 11 h 24"/>
                <a:gd name="T10" fmla="*/ 21 w 25"/>
                <a:gd name="T11" fmla="*/ 13 h 24"/>
                <a:gd name="T12" fmla="*/ 21 w 25"/>
                <a:gd name="T13" fmla="*/ 15 h 24"/>
                <a:gd name="T14" fmla="*/ 20 w 25"/>
                <a:gd name="T15" fmla="*/ 17 h 24"/>
                <a:gd name="T16" fmla="*/ 18 w 25"/>
                <a:gd name="T17" fmla="*/ 18 h 24"/>
                <a:gd name="T18" fmla="*/ 17 w 25"/>
                <a:gd name="T19" fmla="*/ 19 h 24"/>
                <a:gd name="T20" fmla="*/ 17 w 25"/>
                <a:gd name="T21" fmla="*/ 18 h 24"/>
                <a:gd name="T22" fmla="*/ 14 w 25"/>
                <a:gd name="T23" fmla="*/ 19 h 24"/>
                <a:gd name="T24" fmla="*/ 13 w 25"/>
                <a:gd name="T25" fmla="*/ 20 h 24"/>
                <a:gd name="T26" fmla="*/ 12 w 25"/>
                <a:gd name="T27" fmla="*/ 21 h 24"/>
                <a:gd name="T28" fmla="*/ 12 w 25"/>
                <a:gd name="T29" fmla="*/ 24 h 24"/>
                <a:gd name="T30" fmla="*/ 9 w 25"/>
                <a:gd name="T31" fmla="*/ 24 h 24"/>
                <a:gd name="T32" fmla="*/ 8 w 25"/>
                <a:gd name="T33" fmla="*/ 23 h 24"/>
                <a:gd name="T34" fmla="*/ 6 w 25"/>
                <a:gd name="T35" fmla="*/ 21 h 24"/>
                <a:gd name="T36" fmla="*/ 5 w 25"/>
                <a:gd name="T37" fmla="*/ 20 h 24"/>
                <a:gd name="T38" fmla="*/ 3 w 25"/>
                <a:gd name="T39" fmla="*/ 20 h 24"/>
                <a:gd name="T40" fmla="*/ 5 w 25"/>
                <a:gd name="T41" fmla="*/ 19 h 24"/>
                <a:gd name="T42" fmla="*/ 3 w 25"/>
                <a:gd name="T43" fmla="*/ 18 h 24"/>
                <a:gd name="T44" fmla="*/ 2 w 25"/>
                <a:gd name="T45" fmla="*/ 15 h 24"/>
                <a:gd name="T46" fmla="*/ 1 w 25"/>
                <a:gd name="T47" fmla="*/ 13 h 24"/>
                <a:gd name="T48" fmla="*/ 0 w 25"/>
                <a:gd name="T49" fmla="*/ 12 h 24"/>
                <a:gd name="T50" fmla="*/ 1 w 25"/>
                <a:gd name="T51" fmla="*/ 12 h 24"/>
                <a:gd name="T52" fmla="*/ 3 w 25"/>
                <a:gd name="T53" fmla="*/ 12 h 24"/>
                <a:gd name="T54" fmla="*/ 5 w 25"/>
                <a:gd name="T55" fmla="*/ 9 h 24"/>
                <a:gd name="T56" fmla="*/ 6 w 25"/>
                <a:gd name="T57" fmla="*/ 8 h 24"/>
                <a:gd name="T58" fmla="*/ 7 w 25"/>
                <a:gd name="T59" fmla="*/ 7 h 24"/>
                <a:gd name="T60" fmla="*/ 7 w 25"/>
                <a:gd name="T61" fmla="*/ 5 h 24"/>
                <a:gd name="T62" fmla="*/ 8 w 25"/>
                <a:gd name="T63" fmla="*/ 4 h 24"/>
                <a:gd name="T64" fmla="*/ 11 w 25"/>
                <a:gd name="T65" fmla="*/ 4 h 24"/>
                <a:gd name="T66" fmla="*/ 12 w 25"/>
                <a:gd name="T67" fmla="*/ 2 h 24"/>
                <a:gd name="T68" fmla="*/ 13 w 25"/>
                <a:gd name="T69" fmla="*/ 1 h 24"/>
                <a:gd name="T70" fmla="*/ 15 w 25"/>
                <a:gd name="T71" fmla="*/ 0 h 24"/>
                <a:gd name="T72" fmla="*/ 17 w 25"/>
                <a:gd name="T73" fmla="*/ 0 h 24"/>
                <a:gd name="T74" fmla="*/ 18 w 25"/>
                <a:gd name="T75" fmla="*/ 1 h 24"/>
                <a:gd name="T76" fmla="*/ 19 w 25"/>
                <a:gd name="T77" fmla="*/ 2 h 24"/>
                <a:gd name="T78" fmla="*/ 20 w 25"/>
                <a:gd name="T7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4">
                  <a:moveTo>
                    <a:pt x="20" y="4"/>
                  </a:moveTo>
                  <a:lnTo>
                    <a:pt x="20" y="5"/>
                  </a:lnTo>
                  <a:lnTo>
                    <a:pt x="21" y="5"/>
                  </a:lnTo>
                  <a:lnTo>
                    <a:pt x="23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3" name="Freeform 3312">
              <a:extLst>
                <a:ext uri="{FF2B5EF4-FFF2-40B4-BE49-F238E27FC236}">
                  <a16:creationId xmlns:a16="http://schemas.microsoft.com/office/drawing/2014/main" id="{BC9B1588-0BD9-2B24-E98A-93AABA8C0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689" y="2422526"/>
              <a:ext cx="123825" cy="184150"/>
            </a:xfrm>
            <a:custGeom>
              <a:avLst/>
              <a:gdLst>
                <a:gd name="T0" fmla="*/ 14 w 78"/>
                <a:gd name="T1" fmla="*/ 110 h 116"/>
                <a:gd name="T2" fmla="*/ 13 w 78"/>
                <a:gd name="T3" fmla="*/ 105 h 116"/>
                <a:gd name="T4" fmla="*/ 14 w 78"/>
                <a:gd name="T5" fmla="*/ 101 h 116"/>
                <a:gd name="T6" fmla="*/ 13 w 78"/>
                <a:gd name="T7" fmla="*/ 96 h 116"/>
                <a:gd name="T8" fmla="*/ 11 w 78"/>
                <a:gd name="T9" fmla="*/ 93 h 116"/>
                <a:gd name="T10" fmla="*/ 11 w 78"/>
                <a:gd name="T11" fmla="*/ 93 h 116"/>
                <a:gd name="T12" fmla="*/ 8 w 78"/>
                <a:gd name="T13" fmla="*/ 92 h 116"/>
                <a:gd name="T14" fmla="*/ 7 w 78"/>
                <a:gd name="T15" fmla="*/ 92 h 116"/>
                <a:gd name="T16" fmla="*/ 4 w 78"/>
                <a:gd name="T17" fmla="*/ 89 h 116"/>
                <a:gd name="T18" fmla="*/ 2 w 78"/>
                <a:gd name="T19" fmla="*/ 86 h 116"/>
                <a:gd name="T20" fmla="*/ 0 w 78"/>
                <a:gd name="T21" fmla="*/ 86 h 116"/>
                <a:gd name="T22" fmla="*/ 1 w 78"/>
                <a:gd name="T23" fmla="*/ 83 h 116"/>
                <a:gd name="T24" fmla="*/ 4 w 78"/>
                <a:gd name="T25" fmla="*/ 77 h 116"/>
                <a:gd name="T26" fmla="*/ 6 w 78"/>
                <a:gd name="T27" fmla="*/ 72 h 116"/>
                <a:gd name="T28" fmla="*/ 12 w 78"/>
                <a:gd name="T29" fmla="*/ 67 h 116"/>
                <a:gd name="T30" fmla="*/ 20 w 78"/>
                <a:gd name="T31" fmla="*/ 62 h 116"/>
                <a:gd name="T32" fmla="*/ 25 w 78"/>
                <a:gd name="T33" fmla="*/ 66 h 116"/>
                <a:gd name="T34" fmla="*/ 30 w 78"/>
                <a:gd name="T35" fmla="*/ 67 h 116"/>
                <a:gd name="T36" fmla="*/ 32 w 78"/>
                <a:gd name="T37" fmla="*/ 61 h 116"/>
                <a:gd name="T38" fmla="*/ 33 w 78"/>
                <a:gd name="T39" fmla="*/ 56 h 116"/>
                <a:gd name="T40" fmla="*/ 37 w 78"/>
                <a:gd name="T41" fmla="*/ 50 h 116"/>
                <a:gd name="T42" fmla="*/ 41 w 78"/>
                <a:gd name="T43" fmla="*/ 47 h 116"/>
                <a:gd name="T44" fmla="*/ 43 w 78"/>
                <a:gd name="T45" fmla="*/ 39 h 116"/>
                <a:gd name="T46" fmla="*/ 48 w 78"/>
                <a:gd name="T47" fmla="*/ 35 h 116"/>
                <a:gd name="T48" fmla="*/ 49 w 78"/>
                <a:gd name="T49" fmla="*/ 30 h 116"/>
                <a:gd name="T50" fmla="*/ 54 w 78"/>
                <a:gd name="T51" fmla="*/ 21 h 116"/>
                <a:gd name="T52" fmla="*/ 57 w 78"/>
                <a:gd name="T53" fmla="*/ 19 h 116"/>
                <a:gd name="T54" fmla="*/ 61 w 78"/>
                <a:gd name="T55" fmla="*/ 16 h 116"/>
                <a:gd name="T56" fmla="*/ 60 w 78"/>
                <a:gd name="T57" fmla="*/ 10 h 116"/>
                <a:gd name="T58" fmla="*/ 56 w 78"/>
                <a:gd name="T59" fmla="*/ 0 h 116"/>
                <a:gd name="T60" fmla="*/ 62 w 78"/>
                <a:gd name="T61" fmla="*/ 5 h 116"/>
                <a:gd name="T62" fmla="*/ 63 w 78"/>
                <a:gd name="T63" fmla="*/ 10 h 116"/>
                <a:gd name="T64" fmla="*/ 66 w 78"/>
                <a:gd name="T65" fmla="*/ 13 h 116"/>
                <a:gd name="T66" fmla="*/ 64 w 78"/>
                <a:gd name="T67" fmla="*/ 18 h 116"/>
                <a:gd name="T68" fmla="*/ 66 w 78"/>
                <a:gd name="T69" fmla="*/ 22 h 116"/>
                <a:gd name="T70" fmla="*/ 68 w 78"/>
                <a:gd name="T71" fmla="*/ 28 h 116"/>
                <a:gd name="T72" fmla="*/ 68 w 78"/>
                <a:gd name="T73" fmla="*/ 33 h 116"/>
                <a:gd name="T74" fmla="*/ 57 w 78"/>
                <a:gd name="T75" fmla="*/ 33 h 116"/>
                <a:gd name="T76" fmla="*/ 60 w 78"/>
                <a:gd name="T77" fmla="*/ 42 h 116"/>
                <a:gd name="T78" fmla="*/ 66 w 78"/>
                <a:gd name="T79" fmla="*/ 48 h 116"/>
                <a:gd name="T80" fmla="*/ 70 w 78"/>
                <a:gd name="T81" fmla="*/ 56 h 116"/>
                <a:gd name="T82" fmla="*/ 66 w 78"/>
                <a:gd name="T83" fmla="*/ 61 h 116"/>
                <a:gd name="T84" fmla="*/ 60 w 78"/>
                <a:gd name="T85" fmla="*/ 71 h 116"/>
                <a:gd name="T86" fmla="*/ 61 w 78"/>
                <a:gd name="T87" fmla="*/ 74 h 116"/>
                <a:gd name="T88" fmla="*/ 61 w 78"/>
                <a:gd name="T89" fmla="*/ 79 h 116"/>
                <a:gd name="T90" fmla="*/ 63 w 78"/>
                <a:gd name="T91" fmla="*/ 87 h 116"/>
                <a:gd name="T92" fmla="*/ 64 w 78"/>
                <a:gd name="T93" fmla="*/ 92 h 116"/>
                <a:gd name="T94" fmla="*/ 72 w 78"/>
                <a:gd name="T95" fmla="*/ 101 h 116"/>
                <a:gd name="T96" fmla="*/ 76 w 78"/>
                <a:gd name="T97" fmla="*/ 105 h 116"/>
                <a:gd name="T98" fmla="*/ 76 w 78"/>
                <a:gd name="T99" fmla="*/ 110 h 116"/>
                <a:gd name="T100" fmla="*/ 75 w 78"/>
                <a:gd name="T101" fmla="*/ 113 h 116"/>
                <a:gd name="T102" fmla="*/ 74 w 78"/>
                <a:gd name="T103" fmla="*/ 114 h 116"/>
                <a:gd name="T104" fmla="*/ 67 w 78"/>
                <a:gd name="T105" fmla="*/ 113 h 116"/>
                <a:gd name="T106" fmla="*/ 64 w 78"/>
                <a:gd name="T107" fmla="*/ 111 h 116"/>
                <a:gd name="T108" fmla="*/ 60 w 78"/>
                <a:gd name="T109" fmla="*/ 110 h 116"/>
                <a:gd name="T110" fmla="*/ 50 w 78"/>
                <a:gd name="T111" fmla="*/ 110 h 116"/>
                <a:gd name="T112" fmla="*/ 44 w 78"/>
                <a:gd name="T113" fmla="*/ 109 h 116"/>
                <a:gd name="T114" fmla="*/ 38 w 78"/>
                <a:gd name="T115" fmla="*/ 109 h 116"/>
                <a:gd name="T116" fmla="*/ 30 w 78"/>
                <a:gd name="T117" fmla="*/ 10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16">
                  <a:moveTo>
                    <a:pt x="29" y="110"/>
                  </a:moveTo>
                  <a:lnTo>
                    <a:pt x="25" y="110"/>
                  </a:lnTo>
                  <a:lnTo>
                    <a:pt x="23" y="110"/>
                  </a:lnTo>
                  <a:lnTo>
                    <a:pt x="19" y="110"/>
                  </a:lnTo>
                  <a:lnTo>
                    <a:pt x="17" y="110"/>
                  </a:lnTo>
                  <a:lnTo>
                    <a:pt x="15" y="110"/>
                  </a:lnTo>
                  <a:lnTo>
                    <a:pt x="14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2" y="109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5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4" y="103"/>
                  </a:lnTo>
                  <a:lnTo>
                    <a:pt x="14" y="102"/>
                  </a:lnTo>
                  <a:lnTo>
                    <a:pt x="13" y="101"/>
                  </a:lnTo>
                  <a:lnTo>
                    <a:pt x="14" y="101"/>
                  </a:lnTo>
                  <a:lnTo>
                    <a:pt x="13" y="101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7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3" y="96"/>
                  </a:lnTo>
                  <a:lnTo>
                    <a:pt x="12" y="96"/>
                  </a:lnTo>
                  <a:lnTo>
                    <a:pt x="12" y="97"/>
                  </a:lnTo>
                  <a:lnTo>
                    <a:pt x="11" y="97"/>
                  </a:lnTo>
                  <a:lnTo>
                    <a:pt x="11" y="96"/>
                  </a:lnTo>
                  <a:lnTo>
                    <a:pt x="10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2" y="95"/>
                  </a:lnTo>
                  <a:lnTo>
                    <a:pt x="12" y="93"/>
                  </a:lnTo>
                  <a:lnTo>
                    <a:pt x="11" y="93"/>
                  </a:lnTo>
                  <a:lnTo>
                    <a:pt x="12" y="93"/>
                  </a:lnTo>
                  <a:lnTo>
                    <a:pt x="11" y="93"/>
                  </a:lnTo>
                  <a:lnTo>
                    <a:pt x="11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8" y="92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8" y="93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7" y="93"/>
                  </a:lnTo>
                  <a:lnTo>
                    <a:pt x="7" y="92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5" y="92"/>
                  </a:lnTo>
                  <a:lnTo>
                    <a:pt x="4" y="91"/>
                  </a:lnTo>
                  <a:lnTo>
                    <a:pt x="4" y="90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2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6" y="72"/>
                  </a:lnTo>
                  <a:lnTo>
                    <a:pt x="7" y="71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1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5"/>
                  </a:lnTo>
                  <a:lnTo>
                    <a:pt x="15" y="62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0" y="62"/>
                  </a:lnTo>
                  <a:lnTo>
                    <a:pt x="20" y="61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5" y="66"/>
                  </a:lnTo>
                  <a:lnTo>
                    <a:pt x="25" y="67"/>
                  </a:lnTo>
                  <a:lnTo>
                    <a:pt x="26" y="67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9" y="68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2" y="60"/>
                  </a:lnTo>
                  <a:lnTo>
                    <a:pt x="31" y="60"/>
                  </a:lnTo>
                  <a:lnTo>
                    <a:pt x="32" y="59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3" y="56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5" y="54"/>
                  </a:lnTo>
                  <a:lnTo>
                    <a:pt x="36" y="53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2" y="46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3" y="41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4" y="39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6" y="37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8" y="19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0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3" y="7"/>
                  </a:lnTo>
                  <a:lnTo>
                    <a:pt x="63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6" y="13"/>
                  </a:lnTo>
                  <a:lnTo>
                    <a:pt x="64" y="13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6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4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68" y="29"/>
                  </a:lnTo>
                  <a:lnTo>
                    <a:pt x="69" y="30"/>
                  </a:lnTo>
                  <a:lnTo>
                    <a:pt x="70" y="31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6" y="33"/>
                  </a:lnTo>
                  <a:lnTo>
                    <a:pt x="64" y="33"/>
                  </a:lnTo>
                  <a:lnTo>
                    <a:pt x="63" y="33"/>
                  </a:lnTo>
                  <a:lnTo>
                    <a:pt x="62" y="33"/>
                  </a:lnTo>
                  <a:lnTo>
                    <a:pt x="58" y="33"/>
                  </a:lnTo>
                  <a:lnTo>
                    <a:pt x="57" y="33"/>
                  </a:lnTo>
                  <a:lnTo>
                    <a:pt x="56" y="34"/>
                  </a:lnTo>
                  <a:lnTo>
                    <a:pt x="55" y="35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8" y="40"/>
                  </a:lnTo>
                  <a:lnTo>
                    <a:pt x="58" y="41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3" y="46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7" y="48"/>
                  </a:lnTo>
                  <a:lnTo>
                    <a:pt x="68" y="50"/>
                  </a:lnTo>
                  <a:lnTo>
                    <a:pt x="69" y="53"/>
                  </a:lnTo>
                  <a:lnTo>
                    <a:pt x="69" y="54"/>
                  </a:lnTo>
                  <a:lnTo>
                    <a:pt x="70" y="54"/>
                  </a:lnTo>
                  <a:lnTo>
                    <a:pt x="70" y="55"/>
                  </a:lnTo>
                  <a:lnTo>
                    <a:pt x="70" y="56"/>
                  </a:lnTo>
                  <a:lnTo>
                    <a:pt x="69" y="56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8" y="59"/>
                  </a:lnTo>
                  <a:lnTo>
                    <a:pt x="67" y="60"/>
                  </a:lnTo>
                  <a:lnTo>
                    <a:pt x="67" y="61"/>
                  </a:lnTo>
                  <a:lnTo>
                    <a:pt x="66" y="61"/>
                  </a:lnTo>
                  <a:lnTo>
                    <a:pt x="66" y="62"/>
                  </a:lnTo>
                  <a:lnTo>
                    <a:pt x="66" y="64"/>
                  </a:lnTo>
                  <a:lnTo>
                    <a:pt x="64" y="65"/>
                  </a:lnTo>
                  <a:lnTo>
                    <a:pt x="63" y="66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0" y="71"/>
                  </a:lnTo>
                  <a:lnTo>
                    <a:pt x="58" y="72"/>
                  </a:lnTo>
                  <a:lnTo>
                    <a:pt x="58" y="73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60" y="73"/>
                  </a:lnTo>
                  <a:lnTo>
                    <a:pt x="60" y="74"/>
                  </a:lnTo>
                  <a:lnTo>
                    <a:pt x="61" y="74"/>
                  </a:lnTo>
                  <a:lnTo>
                    <a:pt x="61" y="76"/>
                  </a:lnTo>
                  <a:lnTo>
                    <a:pt x="61" y="77"/>
                  </a:lnTo>
                  <a:lnTo>
                    <a:pt x="60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60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1" y="83"/>
                  </a:lnTo>
                  <a:lnTo>
                    <a:pt x="61" y="84"/>
                  </a:lnTo>
                  <a:lnTo>
                    <a:pt x="61" y="85"/>
                  </a:lnTo>
                  <a:lnTo>
                    <a:pt x="62" y="86"/>
                  </a:lnTo>
                  <a:lnTo>
                    <a:pt x="63" y="87"/>
                  </a:lnTo>
                  <a:lnTo>
                    <a:pt x="64" y="89"/>
                  </a:lnTo>
                  <a:lnTo>
                    <a:pt x="66" y="90"/>
                  </a:lnTo>
                  <a:lnTo>
                    <a:pt x="66" y="91"/>
                  </a:lnTo>
                  <a:lnTo>
                    <a:pt x="66" y="92"/>
                  </a:lnTo>
                  <a:lnTo>
                    <a:pt x="67" y="92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6" y="93"/>
                  </a:lnTo>
                  <a:lnTo>
                    <a:pt x="67" y="95"/>
                  </a:lnTo>
                  <a:lnTo>
                    <a:pt x="67" y="96"/>
                  </a:lnTo>
                  <a:lnTo>
                    <a:pt x="68" y="97"/>
                  </a:lnTo>
                  <a:lnTo>
                    <a:pt x="69" y="98"/>
                  </a:lnTo>
                  <a:lnTo>
                    <a:pt x="70" y="99"/>
                  </a:lnTo>
                  <a:lnTo>
                    <a:pt x="72" y="101"/>
                  </a:lnTo>
                  <a:lnTo>
                    <a:pt x="73" y="102"/>
                  </a:lnTo>
                  <a:lnTo>
                    <a:pt x="74" y="102"/>
                  </a:lnTo>
                  <a:lnTo>
                    <a:pt x="74" y="103"/>
                  </a:lnTo>
                  <a:lnTo>
                    <a:pt x="75" y="103"/>
                  </a:lnTo>
                  <a:lnTo>
                    <a:pt x="75" y="104"/>
                  </a:lnTo>
                  <a:lnTo>
                    <a:pt x="76" y="104"/>
                  </a:lnTo>
                  <a:lnTo>
                    <a:pt x="76" y="105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6" y="105"/>
                  </a:lnTo>
                  <a:lnTo>
                    <a:pt x="76" y="107"/>
                  </a:lnTo>
                  <a:lnTo>
                    <a:pt x="76" y="108"/>
                  </a:lnTo>
                  <a:lnTo>
                    <a:pt x="76" y="109"/>
                  </a:lnTo>
                  <a:lnTo>
                    <a:pt x="76" y="110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11"/>
                  </a:lnTo>
                  <a:lnTo>
                    <a:pt x="75" y="111"/>
                  </a:lnTo>
                  <a:lnTo>
                    <a:pt x="76" y="111"/>
                  </a:lnTo>
                  <a:lnTo>
                    <a:pt x="75" y="111"/>
                  </a:lnTo>
                  <a:lnTo>
                    <a:pt x="75" y="113"/>
                  </a:lnTo>
                  <a:lnTo>
                    <a:pt x="76" y="113"/>
                  </a:lnTo>
                  <a:lnTo>
                    <a:pt x="76" y="114"/>
                  </a:lnTo>
                  <a:lnTo>
                    <a:pt x="76" y="115"/>
                  </a:lnTo>
                  <a:lnTo>
                    <a:pt x="75" y="116"/>
                  </a:lnTo>
                  <a:lnTo>
                    <a:pt x="75" y="115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3" y="114"/>
                  </a:lnTo>
                  <a:lnTo>
                    <a:pt x="73" y="113"/>
                  </a:lnTo>
                  <a:lnTo>
                    <a:pt x="72" y="113"/>
                  </a:lnTo>
                  <a:lnTo>
                    <a:pt x="70" y="113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6" y="113"/>
                  </a:lnTo>
                  <a:lnTo>
                    <a:pt x="66" y="111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2" y="111"/>
                  </a:lnTo>
                  <a:lnTo>
                    <a:pt x="61" y="111"/>
                  </a:lnTo>
                  <a:lnTo>
                    <a:pt x="61" y="110"/>
                  </a:lnTo>
                  <a:lnTo>
                    <a:pt x="60" y="110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7" y="110"/>
                  </a:lnTo>
                  <a:lnTo>
                    <a:pt x="55" y="110"/>
                  </a:lnTo>
                  <a:lnTo>
                    <a:pt x="54" y="110"/>
                  </a:lnTo>
                  <a:lnTo>
                    <a:pt x="51" y="110"/>
                  </a:lnTo>
                  <a:lnTo>
                    <a:pt x="50" y="110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46" y="109"/>
                  </a:lnTo>
                  <a:lnTo>
                    <a:pt x="45" y="109"/>
                  </a:lnTo>
                  <a:lnTo>
                    <a:pt x="45" y="110"/>
                  </a:lnTo>
                  <a:lnTo>
                    <a:pt x="45" y="109"/>
                  </a:lnTo>
                  <a:lnTo>
                    <a:pt x="44" y="109"/>
                  </a:lnTo>
                  <a:lnTo>
                    <a:pt x="43" y="109"/>
                  </a:lnTo>
                  <a:lnTo>
                    <a:pt x="43" y="110"/>
                  </a:lnTo>
                  <a:lnTo>
                    <a:pt x="43" y="109"/>
                  </a:lnTo>
                  <a:lnTo>
                    <a:pt x="42" y="110"/>
                  </a:lnTo>
                  <a:lnTo>
                    <a:pt x="41" y="109"/>
                  </a:lnTo>
                  <a:lnTo>
                    <a:pt x="39" y="109"/>
                  </a:lnTo>
                  <a:lnTo>
                    <a:pt x="38" y="109"/>
                  </a:lnTo>
                  <a:lnTo>
                    <a:pt x="37" y="109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3" y="109"/>
                  </a:lnTo>
                  <a:lnTo>
                    <a:pt x="32" y="109"/>
                  </a:lnTo>
                  <a:lnTo>
                    <a:pt x="31" y="109"/>
                  </a:lnTo>
                  <a:lnTo>
                    <a:pt x="30" y="109"/>
                  </a:lnTo>
                  <a:lnTo>
                    <a:pt x="29" y="109"/>
                  </a:lnTo>
                  <a:lnTo>
                    <a:pt x="29" y="11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4" name="Freeform 3313">
              <a:extLst>
                <a:ext uri="{FF2B5EF4-FFF2-40B4-BE49-F238E27FC236}">
                  <a16:creationId xmlns:a16="http://schemas.microsoft.com/office/drawing/2014/main" id="{D714E342-E332-909A-E016-D79BF8E7B1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0276" y="2595563"/>
              <a:ext cx="93663" cy="98425"/>
            </a:xfrm>
            <a:custGeom>
              <a:avLst/>
              <a:gdLst>
                <a:gd name="T0" fmla="*/ 45 w 59"/>
                <a:gd name="T1" fmla="*/ 7 h 62"/>
                <a:gd name="T2" fmla="*/ 47 w 59"/>
                <a:gd name="T3" fmla="*/ 11 h 62"/>
                <a:gd name="T4" fmla="*/ 54 w 59"/>
                <a:gd name="T5" fmla="*/ 9 h 62"/>
                <a:gd name="T6" fmla="*/ 57 w 59"/>
                <a:gd name="T7" fmla="*/ 13 h 62"/>
                <a:gd name="T8" fmla="*/ 55 w 59"/>
                <a:gd name="T9" fmla="*/ 18 h 62"/>
                <a:gd name="T10" fmla="*/ 54 w 59"/>
                <a:gd name="T11" fmla="*/ 24 h 62"/>
                <a:gd name="T12" fmla="*/ 54 w 59"/>
                <a:gd name="T13" fmla="*/ 25 h 62"/>
                <a:gd name="T14" fmla="*/ 57 w 59"/>
                <a:gd name="T15" fmla="*/ 27 h 62"/>
                <a:gd name="T16" fmla="*/ 57 w 59"/>
                <a:gd name="T17" fmla="*/ 33 h 62"/>
                <a:gd name="T18" fmla="*/ 57 w 59"/>
                <a:gd name="T19" fmla="*/ 38 h 62"/>
                <a:gd name="T20" fmla="*/ 57 w 59"/>
                <a:gd name="T21" fmla="*/ 43 h 62"/>
                <a:gd name="T22" fmla="*/ 56 w 59"/>
                <a:gd name="T23" fmla="*/ 48 h 62"/>
                <a:gd name="T24" fmla="*/ 53 w 59"/>
                <a:gd name="T25" fmla="*/ 46 h 62"/>
                <a:gd name="T26" fmla="*/ 49 w 59"/>
                <a:gd name="T27" fmla="*/ 46 h 62"/>
                <a:gd name="T28" fmla="*/ 43 w 59"/>
                <a:gd name="T29" fmla="*/ 48 h 62"/>
                <a:gd name="T30" fmla="*/ 43 w 59"/>
                <a:gd name="T31" fmla="*/ 45 h 62"/>
                <a:gd name="T32" fmla="*/ 40 w 59"/>
                <a:gd name="T33" fmla="*/ 42 h 62"/>
                <a:gd name="T34" fmla="*/ 38 w 59"/>
                <a:gd name="T35" fmla="*/ 44 h 62"/>
                <a:gd name="T36" fmla="*/ 32 w 59"/>
                <a:gd name="T37" fmla="*/ 48 h 62"/>
                <a:gd name="T38" fmla="*/ 29 w 59"/>
                <a:gd name="T39" fmla="*/ 49 h 62"/>
                <a:gd name="T40" fmla="*/ 31 w 59"/>
                <a:gd name="T41" fmla="*/ 54 h 62"/>
                <a:gd name="T42" fmla="*/ 32 w 59"/>
                <a:gd name="T43" fmla="*/ 57 h 62"/>
                <a:gd name="T44" fmla="*/ 29 w 59"/>
                <a:gd name="T45" fmla="*/ 58 h 62"/>
                <a:gd name="T46" fmla="*/ 24 w 59"/>
                <a:gd name="T47" fmla="*/ 62 h 62"/>
                <a:gd name="T48" fmla="*/ 20 w 59"/>
                <a:gd name="T49" fmla="*/ 56 h 62"/>
                <a:gd name="T50" fmla="*/ 16 w 59"/>
                <a:gd name="T51" fmla="*/ 54 h 62"/>
                <a:gd name="T52" fmla="*/ 11 w 59"/>
                <a:gd name="T53" fmla="*/ 48 h 62"/>
                <a:gd name="T54" fmla="*/ 13 w 59"/>
                <a:gd name="T55" fmla="*/ 50 h 62"/>
                <a:gd name="T56" fmla="*/ 12 w 59"/>
                <a:gd name="T57" fmla="*/ 48 h 62"/>
                <a:gd name="T58" fmla="*/ 9 w 59"/>
                <a:gd name="T59" fmla="*/ 45 h 62"/>
                <a:gd name="T60" fmla="*/ 6 w 59"/>
                <a:gd name="T61" fmla="*/ 43 h 62"/>
                <a:gd name="T62" fmla="*/ 9 w 59"/>
                <a:gd name="T63" fmla="*/ 43 h 62"/>
                <a:gd name="T64" fmla="*/ 7 w 59"/>
                <a:gd name="T65" fmla="*/ 42 h 62"/>
                <a:gd name="T66" fmla="*/ 5 w 59"/>
                <a:gd name="T67" fmla="*/ 39 h 62"/>
                <a:gd name="T68" fmla="*/ 5 w 59"/>
                <a:gd name="T69" fmla="*/ 38 h 62"/>
                <a:gd name="T70" fmla="*/ 7 w 59"/>
                <a:gd name="T71" fmla="*/ 39 h 62"/>
                <a:gd name="T72" fmla="*/ 6 w 59"/>
                <a:gd name="T73" fmla="*/ 38 h 62"/>
                <a:gd name="T74" fmla="*/ 4 w 59"/>
                <a:gd name="T75" fmla="*/ 37 h 62"/>
                <a:gd name="T76" fmla="*/ 3 w 59"/>
                <a:gd name="T77" fmla="*/ 35 h 62"/>
                <a:gd name="T78" fmla="*/ 1 w 59"/>
                <a:gd name="T79" fmla="*/ 32 h 62"/>
                <a:gd name="T80" fmla="*/ 1 w 59"/>
                <a:gd name="T81" fmla="*/ 30 h 62"/>
                <a:gd name="T82" fmla="*/ 3 w 59"/>
                <a:gd name="T83" fmla="*/ 31 h 62"/>
                <a:gd name="T84" fmla="*/ 5 w 59"/>
                <a:gd name="T85" fmla="*/ 29 h 62"/>
                <a:gd name="T86" fmla="*/ 7 w 59"/>
                <a:gd name="T87" fmla="*/ 24 h 62"/>
                <a:gd name="T88" fmla="*/ 7 w 59"/>
                <a:gd name="T89" fmla="*/ 23 h 62"/>
                <a:gd name="T90" fmla="*/ 11 w 59"/>
                <a:gd name="T91" fmla="*/ 24 h 62"/>
                <a:gd name="T92" fmla="*/ 13 w 59"/>
                <a:gd name="T93" fmla="*/ 23 h 62"/>
                <a:gd name="T94" fmla="*/ 9 w 59"/>
                <a:gd name="T95" fmla="*/ 21 h 62"/>
                <a:gd name="T96" fmla="*/ 7 w 59"/>
                <a:gd name="T97" fmla="*/ 18 h 62"/>
                <a:gd name="T98" fmla="*/ 10 w 59"/>
                <a:gd name="T99" fmla="*/ 18 h 62"/>
                <a:gd name="T100" fmla="*/ 10 w 59"/>
                <a:gd name="T101" fmla="*/ 14 h 62"/>
                <a:gd name="T102" fmla="*/ 12 w 59"/>
                <a:gd name="T103" fmla="*/ 13 h 62"/>
                <a:gd name="T104" fmla="*/ 22 w 59"/>
                <a:gd name="T105" fmla="*/ 13 h 62"/>
                <a:gd name="T106" fmla="*/ 28 w 59"/>
                <a:gd name="T107" fmla="*/ 2 h 62"/>
                <a:gd name="T108" fmla="*/ 32 w 59"/>
                <a:gd name="T109" fmla="*/ 0 h 62"/>
                <a:gd name="T110" fmla="*/ 40 w 59"/>
                <a:gd name="T111" fmla="*/ 0 h 62"/>
                <a:gd name="T112" fmla="*/ 44 w 59"/>
                <a:gd name="T113" fmla="*/ 0 h 62"/>
                <a:gd name="T114" fmla="*/ 3 w 59"/>
                <a:gd name="T115" fmla="*/ 30 h 62"/>
                <a:gd name="T116" fmla="*/ 4 w 59"/>
                <a:gd name="T117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" h="62">
                  <a:moveTo>
                    <a:pt x="47" y="1"/>
                  </a:moveTo>
                  <a:lnTo>
                    <a:pt x="47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7" y="11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6" y="18"/>
                  </a:lnTo>
                  <a:lnTo>
                    <a:pt x="55" y="18"/>
                  </a:lnTo>
                  <a:lnTo>
                    <a:pt x="55" y="19"/>
                  </a:lnTo>
                  <a:lnTo>
                    <a:pt x="54" y="20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6" y="26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30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9" y="37"/>
                  </a:lnTo>
                  <a:lnTo>
                    <a:pt x="57" y="37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7" y="42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6" y="44"/>
                  </a:lnTo>
                  <a:lnTo>
                    <a:pt x="56" y="45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4" y="49"/>
                  </a:lnTo>
                  <a:lnTo>
                    <a:pt x="53" y="49"/>
                  </a:lnTo>
                  <a:lnTo>
                    <a:pt x="53" y="48"/>
                  </a:lnTo>
                  <a:lnTo>
                    <a:pt x="53" y="46"/>
                  </a:lnTo>
                  <a:lnTo>
                    <a:pt x="53" y="45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3" y="48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3" y="46"/>
                  </a:lnTo>
                  <a:lnTo>
                    <a:pt x="43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3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0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2" y="48"/>
                  </a:lnTo>
                  <a:lnTo>
                    <a:pt x="31" y="48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9" y="52"/>
                  </a:lnTo>
                  <a:lnTo>
                    <a:pt x="30" y="52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1" y="56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1" y="58"/>
                  </a:lnTo>
                  <a:lnTo>
                    <a:pt x="32" y="60"/>
                  </a:lnTo>
                  <a:lnTo>
                    <a:pt x="31" y="60"/>
                  </a:lnTo>
                  <a:lnTo>
                    <a:pt x="30" y="60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8" y="60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4" y="61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58"/>
                  </a:lnTo>
                  <a:lnTo>
                    <a:pt x="20" y="57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8" y="55"/>
                  </a:lnTo>
                  <a:lnTo>
                    <a:pt x="18" y="54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3" y="51"/>
                  </a:lnTo>
                  <a:lnTo>
                    <a:pt x="12" y="51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6" y="36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3" y="30"/>
                  </a:lnTo>
                  <a:lnTo>
                    <a:pt x="1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7" y="1"/>
                  </a:lnTo>
                  <a:close/>
                  <a:moveTo>
                    <a:pt x="3" y="30"/>
                  </a:moveTo>
                  <a:lnTo>
                    <a:pt x="4" y="30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3" y="29"/>
                  </a:lnTo>
                  <a:lnTo>
                    <a:pt x="3" y="3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5" name="Freeform 3314">
              <a:extLst>
                <a:ext uri="{FF2B5EF4-FFF2-40B4-BE49-F238E27FC236}">
                  <a16:creationId xmlns:a16="http://schemas.microsoft.com/office/drawing/2014/main" id="{EF8EA5EB-23A2-18D9-B732-B46BF9290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1" y="2249488"/>
              <a:ext cx="254000" cy="198438"/>
            </a:xfrm>
            <a:custGeom>
              <a:avLst/>
              <a:gdLst>
                <a:gd name="T0" fmla="*/ 31 w 160"/>
                <a:gd name="T1" fmla="*/ 120 h 125"/>
                <a:gd name="T2" fmla="*/ 25 w 160"/>
                <a:gd name="T3" fmla="*/ 118 h 125"/>
                <a:gd name="T4" fmla="*/ 24 w 160"/>
                <a:gd name="T5" fmla="*/ 120 h 125"/>
                <a:gd name="T6" fmla="*/ 21 w 160"/>
                <a:gd name="T7" fmla="*/ 118 h 125"/>
                <a:gd name="T8" fmla="*/ 19 w 160"/>
                <a:gd name="T9" fmla="*/ 113 h 125"/>
                <a:gd name="T10" fmla="*/ 12 w 160"/>
                <a:gd name="T11" fmla="*/ 113 h 125"/>
                <a:gd name="T12" fmla="*/ 9 w 160"/>
                <a:gd name="T13" fmla="*/ 108 h 125"/>
                <a:gd name="T14" fmla="*/ 10 w 160"/>
                <a:gd name="T15" fmla="*/ 106 h 125"/>
                <a:gd name="T16" fmla="*/ 4 w 160"/>
                <a:gd name="T17" fmla="*/ 102 h 125"/>
                <a:gd name="T18" fmla="*/ 3 w 160"/>
                <a:gd name="T19" fmla="*/ 97 h 125"/>
                <a:gd name="T20" fmla="*/ 4 w 160"/>
                <a:gd name="T21" fmla="*/ 90 h 125"/>
                <a:gd name="T22" fmla="*/ 12 w 160"/>
                <a:gd name="T23" fmla="*/ 87 h 125"/>
                <a:gd name="T24" fmla="*/ 21 w 160"/>
                <a:gd name="T25" fmla="*/ 87 h 125"/>
                <a:gd name="T26" fmla="*/ 29 w 160"/>
                <a:gd name="T27" fmla="*/ 87 h 125"/>
                <a:gd name="T28" fmla="*/ 34 w 160"/>
                <a:gd name="T29" fmla="*/ 84 h 125"/>
                <a:gd name="T30" fmla="*/ 38 w 160"/>
                <a:gd name="T31" fmla="*/ 79 h 125"/>
                <a:gd name="T32" fmla="*/ 41 w 160"/>
                <a:gd name="T33" fmla="*/ 71 h 125"/>
                <a:gd name="T34" fmla="*/ 42 w 160"/>
                <a:gd name="T35" fmla="*/ 65 h 125"/>
                <a:gd name="T36" fmla="*/ 42 w 160"/>
                <a:gd name="T37" fmla="*/ 57 h 125"/>
                <a:gd name="T38" fmla="*/ 42 w 160"/>
                <a:gd name="T39" fmla="*/ 47 h 125"/>
                <a:gd name="T40" fmla="*/ 53 w 160"/>
                <a:gd name="T41" fmla="*/ 44 h 125"/>
                <a:gd name="T42" fmla="*/ 60 w 160"/>
                <a:gd name="T43" fmla="*/ 41 h 125"/>
                <a:gd name="T44" fmla="*/ 67 w 160"/>
                <a:gd name="T45" fmla="*/ 34 h 125"/>
                <a:gd name="T46" fmla="*/ 74 w 160"/>
                <a:gd name="T47" fmla="*/ 28 h 125"/>
                <a:gd name="T48" fmla="*/ 83 w 160"/>
                <a:gd name="T49" fmla="*/ 23 h 125"/>
                <a:gd name="T50" fmla="*/ 90 w 160"/>
                <a:gd name="T51" fmla="*/ 19 h 125"/>
                <a:gd name="T52" fmla="*/ 96 w 160"/>
                <a:gd name="T53" fmla="*/ 15 h 125"/>
                <a:gd name="T54" fmla="*/ 100 w 160"/>
                <a:gd name="T55" fmla="*/ 13 h 125"/>
                <a:gd name="T56" fmla="*/ 106 w 160"/>
                <a:gd name="T57" fmla="*/ 9 h 125"/>
                <a:gd name="T58" fmla="*/ 114 w 160"/>
                <a:gd name="T59" fmla="*/ 4 h 125"/>
                <a:gd name="T60" fmla="*/ 118 w 160"/>
                <a:gd name="T61" fmla="*/ 0 h 125"/>
                <a:gd name="T62" fmla="*/ 127 w 160"/>
                <a:gd name="T63" fmla="*/ 2 h 125"/>
                <a:gd name="T64" fmla="*/ 135 w 160"/>
                <a:gd name="T65" fmla="*/ 3 h 125"/>
                <a:gd name="T66" fmla="*/ 143 w 160"/>
                <a:gd name="T67" fmla="*/ 9 h 125"/>
                <a:gd name="T68" fmla="*/ 149 w 160"/>
                <a:gd name="T69" fmla="*/ 9 h 125"/>
                <a:gd name="T70" fmla="*/ 151 w 160"/>
                <a:gd name="T71" fmla="*/ 15 h 125"/>
                <a:gd name="T72" fmla="*/ 153 w 160"/>
                <a:gd name="T73" fmla="*/ 22 h 125"/>
                <a:gd name="T74" fmla="*/ 155 w 160"/>
                <a:gd name="T75" fmla="*/ 29 h 125"/>
                <a:gd name="T76" fmla="*/ 159 w 160"/>
                <a:gd name="T77" fmla="*/ 35 h 125"/>
                <a:gd name="T78" fmla="*/ 157 w 160"/>
                <a:gd name="T79" fmla="*/ 43 h 125"/>
                <a:gd name="T80" fmla="*/ 157 w 160"/>
                <a:gd name="T81" fmla="*/ 51 h 125"/>
                <a:gd name="T82" fmla="*/ 155 w 160"/>
                <a:gd name="T83" fmla="*/ 59 h 125"/>
                <a:gd name="T84" fmla="*/ 154 w 160"/>
                <a:gd name="T85" fmla="*/ 68 h 125"/>
                <a:gd name="T86" fmla="*/ 149 w 160"/>
                <a:gd name="T87" fmla="*/ 75 h 125"/>
                <a:gd name="T88" fmla="*/ 145 w 160"/>
                <a:gd name="T89" fmla="*/ 79 h 125"/>
                <a:gd name="T90" fmla="*/ 142 w 160"/>
                <a:gd name="T91" fmla="*/ 85 h 125"/>
                <a:gd name="T92" fmla="*/ 137 w 160"/>
                <a:gd name="T93" fmla="*/ 91 h 125"/>
                <a:gd name="T94" fmla="*/ 134 w 160"/>
                <a:gd name="T95" fmla="*/ 96 h 125"/>
                <a:gd name="T96" fmla="*/ 136 w 160"/>
                <a:gd name="T97" fmla="*/ 101 h 125"/>
                <a:gd name="T98" fmla="*/ 130 w 160"/>
                <a:gd name="T99" fmla="*/ 105 h 125"/>
                <a:gd name="T100" fmla="*/ 126 w 160"/>
                <a:gd name="T101" fmla="*/ 107 h 125"/>
                <a:gd name="T102" fmla="*/ 122 w 160"/>
                <a:gd name="T103" fmla="*/ 109 h 125"/>
                <a:gd name="T104" fmla="*/ 110 w 160"/>
                <a:gd name="T105" fmla="*/ 107 h 125"/>
                <a:gd name="T106" fmla="*/ 98 w 160"/>
                <a:gd name="T107" fmla="*/ 111 h 125"/>
                <a:gd name="T108" fmla="*/ 86 w 160"/>
                <a:gd name="T109" fmla="*/ 111 h 125"/>
                <a:gd name="T110" fmla="*/ 78 w 160"/>
                <a:gd name="T111" fmla="*/ 107 h 125"/>
                <a:gd name="T112" fmla="*/ 67 w 160"/>
                <a:gd name="T113" fmla="*/ 109 h 125"/>
                <a:gd name="T114" fmla="*/ 58 w 160"/>
                <a:gd name="T115" fmla="*/ 102 h 125"/>
                <a:gd name="T116" fmla="*/ 49 w 160"/>
                <a:gd name="T117" fmla="*/ 102 h 125"/>
                <a:gd name="T118" fmla="*/ 41 w 160"/>
                <a:gd name="T119" fmla="*/ 106 h 125"/>
                <a:gd name="T120" fmla="*/ 35 w 160"/>
                <a:gd name="T121" fmla="*/ 12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0" h="125">
                  <a:moveTo>
                    <a:pt x="35" y="125"/>
                  </a:moveTo>
                  <a:lnTo>
                    <a:pt x="35" y="124"/>
                  </a:lnTo>
                  <a:lnTo>
                    <a:pt x="34" y="122"/>
                  </a:lnTo>
                  <a:lnTo>
                    <a:pt x="32" y="122"/>
                  </a:lnTo>
                  <a:lnTo>
                    <a:pt x="31" y="122"/>
                  </a:lnTo>
                  <a:lnTo>
                    <a:pt x="31" y="121"/>
                  </a:lnTo>
                  <a:lnTo>
                    <a:pt x="31" y="120"/>
                  </a:lnTo>
                  <a:lnTo>
                    <a:pt x="29" y="119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8" y="116"/>
                  </a:lnTo>
                  <a:lnTo>
                    <a:pt x="28" y="118"/>
                  </a:lnTo>
                  <a:lnTo>
                    <a:pt x="27" y="118"/>
                  </a:lnTo>
                  <a:lnTo>
                    <a:pt x="25" y="118"/>
                  </a:lnTo>
                  <a:lnTo>
                    <a:pt x="24" y="118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9"/>
                  </a:lnTo>
                  <a:lnTo>
                    <a:pt x="23" y="119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4" y="121"/>
                  </a:lnTo>
                  <a:lnTo>
                    <a:pt x="23" y="121"/>
                  </a:lnTo>
                  <a:lnTo>
                    <a:pt x="23" y="122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21" y="116"/>
                  </a:lnTo>
                  <a:lnTo>
                    <a:pt x="22" y="116"/>
                  </a:lnTo>
                  <a:lnTo>
                    <a:pt x="22" y="115"/>
                  </a:lnTo>
                  <a:lnTo>
                    <a:pt x="22" y="114"/>
                  </a:lnTo>
                  <a:lnTo>
                    <a:pt x="21" y="114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4"/>
                  </a:lnTo>
                  <a:lnTo>
                    <a:pt x="18" y="114"/>
                  </a:lnTo>
                  <a:lnTo>
                    <a:pt x="16" y="114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3"/>
                  </a:lnTo>
                  <a:lnTo>
                    <a:pt x="12" y="113"/>
                  </a:lnTo>
                  <a:lnTo>
                    <a:pt x="12" y="112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0" y="111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8"/>
                  </a:lnTo>
                  <a:lnTo>
                    <a:pt x="9" y="107"/>
                  </a:lnTo>
                  <a:lnTo>
                    <a:pt x="10" y="107"/>
                  </a:lnTo>
                  <a:lnTo>
                    <a:pt x="11" y="107"/>
                  </a:lnTo>
                  <a:lnTo>
                    <a:pt x="12" y="107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0" y="106"/>
                  </a:lnTo>
                  <a:lnTo>
                    <a:pt x="9" y="106"/>
                  </a:lnTo>
                  <a:lnTo>
                    <a:pt x="9" y="105"/>
                  </a:lnTo>
                  <a:lnTo>
                    <a:pt x="7" y="103"/>
                  </a:lnTo>
                  <a:lnTo>
                    <a:pt x="6" y="103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4" y="102"/>
                  </a:lnTo>
                  <a:lnTo>
                    <a:pt x="4" y="101"/>
                  </a:lnTo>
                  <a:lnTo>
                    <a:pt x="3" y="101"/>
                  </a:lnTo>
                  <a:lnTo>
                    <a:pt x="4" y="100"/>
                  </a:lnTo>
                  <a:lnTo>
                    <a:pt x="3" y="100"/>
                  </a:lnTo>
                  <a:lnTo>
                    <a:pt x="3" y="100"/>
                  </a:lnTo>
                  <a:lnTo>
                    <a:pt x="3" y="99"/>
                  </a:lnTo>
                  <a:lnTo>
                    <a:pt x="3" y="97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8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3" y="87"/>
                  </a:lnTo>
                  <a:lnTo>
                    <a:pt x="15" y="87"/>
                  </a:lnTo>
                  <a:lnTo>
                    <a:pt x="16" y="87"/>
                  </a:lnTo>
                  <a:lnTo>
                    <a:pt x="17" y="87"/>
                  </a:lnTo>
                  <a:lnTo>
                    <a:pt x="18" y="87"/>
                  </a:lnTo>
                  <a:lnTo>
                    <a:pt x="19" y="87"/>
                  </a:lnTo>
                  <a:lnTo>
                    <a:pt x="21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4" y="87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31" y="85"/>
                  </a:lnTo>
                  <a:lnTo>
                    <a:pt x="32" y="87"/>
                  </a:lnTo>
                  <a:lnTo>
                    <a:pt x="34" y="87"/>
                  </a:lnTo>
                  <a:lnTo>
                    <a:pt x="34" y="85"/>
                  </a:lnTo>
                  <a:lnTo>
                    <a:pt x="34" y="84"/>
                  </a:lnTo>
                  <a:lnTo>
                    <a:pt x="35" y="84"/>
                  </a:lnTo>
                  <a:lnTo>
                    <a:pt x="36" y="83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8" y="82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8" y="78"/>
                  </a:lnTo>
                  <a:lnTo>
                    <a:pt x="40" y="76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1" y="74"/>
                  </a:lnTo>
                  <a:lnTo>
                    <a:pt x="41" y="72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0"/>
                  </a:lnTo>
                  <a:lnTo>
                    <a:pt x="42" y="70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2" y="63"/>
                  </a:lnTo>
                  <a:lnTo>
                    <a:pt x="42" y="62"/>
                  </a:lnTo>
                  <a:lnTo>
                    <a:pt x="42" y="60"/>
                  </a:lnTo>
                  <a:lnTo>
                    <a:pt x="42" y="59"/>
                  </a:lnTo>
                  <a:lnTo>
                    <a:pt x="42" y="58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2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6" y="45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4"/>
                  </a:lnTo>
                  <a:lnTo>
                    <a:pt x="56" y="44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59" y="43"/>
                  </a:lnTo>
                  <a:lnTo>
                    <a:pt x="60" y="41"/>
                  </a:lnTo>
                  <a:lnTo>
                    <a:pt x="61" y="40"/>
                  </a:lnTo>
                  <a:lnTo>
                    <a:pt x="62" y="39"/>
                  </a:lnTo>
                  <a:lnTo>
                    <a:pt x="63" y="38"/>
                  </a:lnTo>
                  <a:lnTo>
                    <a:pt x="65" y="37"/>
                  </a:lnTo>
                  <a:lnTo>
                    <a:pt x="66" y="35"/>
                  </a:lnTo>
                  <a:lnTo>
                    <a:pt x="67" y="35"/>
                  </a:lnTo>
                  <a:lnTo>
                    <a:pt x="67" y="34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69" y="33"/>
                  </a:lnTo>
                  <a:lnTo>
                    <a:pt x="71" y="32"/>
                  </a:lnTo>
                  <a:lnTo>
                    <a:pt x="72" y="31"/>
                  </a:lnTo>
                  <a:lnTo>
                    <a:pt x="73" y="29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8" y="26"/>
                  </a:lnTo>
                  <a:lnTo>
                    <a:pt x="79" y="26"/>
                  </a:lnTo>
                  <a:lnTo>
                    <a:pt x="80" y="25"/>
                  </a:lnTo>
                  <a:lnTo>
                    <a:pt x="81" y="23"/>
                  </a:lnTo>
                  <a:lnTo>
                    <a:pt x="83" y="23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6" y="21"/>
                  </a:lnTo>
                  <a:lnTo>
                    <a:pt x="86" y="20"/>
                  </a:lnTo>
                  <a:lnTo>
                    <a:pt x="87" y="20"/>
                  </a:lnTo>
                  <a:lnTo>
                    <a:pt x="89" y="19"/>
                  </a:lnTo>
                  <a:lnTo>
                    <a:pt x="90" y="19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2" y="16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99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2" y="11"/>
                  </a:lnTo>
                  <a:lnTo>
                    <a:pt x="103" y="11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9" y="7"/>
                  </a:lnTo>
                  <a:lnTo>
                    <a:pt x="110" y="7"/>
                  </a:lnTo>
                  <a:lnTo>
                    <a:pt x="111" y="6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5" y="3"/>
                  </a:lnTo>
                  <a:lnTo>
                    <a:pt x="115" y="3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6" y="2"/>
                  </a:lnTo>
                  <a:lnTo>
                    <a:pt x="127" y="2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1" y="3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5" y="3"/>
                  </a:lnTo>
                  <a:lnTo>
                    <a:pt x="136" y="4"/>
                  </a:lnTo>
                  <a:lnTo>
                    <a:pt x="137" y="6"/>
                  </a:lnTo>
                  <a:lnTo>
                    <a:pt x="139" y="7"/>
                  </a:lnTo>
                  <a:lnTo>
                    <a:pt x="141" y="8"/>
                  </a:lnTo>
                  <a:lnTo>
                    <a:pt x="142" y="9"/>
                  </a:lnTo>
                  <a:lnTo>
                    <a:pt x="142" y="10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9" y="6"/>
                  </a:lnTo>
                  <a:lnTo>
                    <a:pt x="149" y="7"/>
                  </a:lnTo>
                  <a:lnTo>
                    <a:pt x="149" y="8"/>
                  </a:lnTo>
                  <a:lnTo>
                    <a:pt x="149" y="9"/>
                  </a:lnTo>
                  <a:lnTo>
                    <a:pt x="149" y="10"/>
                  </a:lnTo>
                  <a:lnTo>
                    <a:pt x="151" y="10"/>
                  </a:lnTo>
                  <a:lnTo>
                    <a:pt x="151" y="11"/>
                  </a:lnTo>
                  <a:lnTo>
                    <a:pt x="151" y="13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1" y="15"/>
                  </a:lnTo>
                  <a:lnTo>
                    <a:pt x="152" y="16"/>
                  </a:lnTo>
                  <a:lnTo>
                    <a:pt x="152" y="17"/>
                  </a:lnTo>
                  <a:lnTo>
                    <a:pt x="152" y="19"/>
                  </a:lnTo>
                  <a:lnTo>
                    <a:pt x="152" y="20"/>
                  </a:lnTo>
                  <a:lnTo>
                    <a:pt x="152" y="21"/>
                  </a:lnTo>
                  <a:lnTo>
                    <a:pt x="152" y="22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4" y="25"/>
                  </a:lnTo>
                  <a:lnTo>
                    <a:pt x="154" y="26"/>
                  </a:lnTo>
                  <a:lnTo>
                    <a:pt x="155" y="26"/>
                  </a:lnTo>
                  <a:lnTo>
                    <a:pt x="155" y="27"/>
                  </a:lnTo>
                  <a:lnTo>
                    <a:pt x="155" y="28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59" y="34"/>
                  </a:lnTo>
                  <a:lnTo>
                    <a:pt x="159" y="35"/>
                  </a:lnTo>
                  <a:lnTo>
                    <a:pt x="159" y="37"/>
                  </a:lnTo>
                  <a:lnTo>
                    <a:pt x="158" y="38"/>
                  </a:lnTo>
                  <a:lnTo>
                    <a:pt x="157" y="39"/>
                  </a:lnTo>
                  <a:lnTo>
                    <a:pt x="157" y="40"/>
                  </a:lnTo>
                  <a:lnTo>
                    <a:pt x="157" y="41"/>
                  </a:lnTo>
                  <a:lnTo>
                    <a:pt x="157" y="43"/>
                  </a:lnTo>
                  <a:lnTo>
                    <a:pt x="157" y="43"/>
                  </a:lnTo>
                  <a:lnTo>
                    <a:pt x="157" y="44"/>
                  </a:lnTo>
                  <a:lnTo>
                    <a:pt x="157" y="45"/>
                  </a:lnTo>
                  <a:lnTo>
                    <a:pt x="157" y="46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1"/>
                  </a:lnTo>
                  <a:lnTo>
                    <a:pt x="155" y="52"/>
                  </a:lnTo>
                  <a:lnTo>
                    <a:pt x="155" y="53"/>
                  </a:lnTo>
                  <a:lnTo>
                    <a:pt x="155" y="54"/>
                  </a:lnTo>
                  <a:lnTo>
                    <a:pt x="155" y="56"/>
                  </a:lnTo>
                  <a:lnTo>
                    <a:pt x="155" y="57"/>
                  </a:lnTo>
                  <a:lnTo>
                    <a:pt x="155" y="58"/>
                  </a:lnTo>
                  <a:lnTo>
                    <a:pt x="155" y="59"/>
                  </a:lnTo>
                  <a:lnTo>
                    <a:pt x="155" y="60"/>
                  </a:lnTo>
                  <a:lnTo>
                    <a:pt x="155" y="62"/>
                  </a:lnTo>
                  <a:lnTo>
                    <a:pt x="155" y="63"/>
                  </a:lnTo>
                  <a:lnTo>
                    <a:pt x="155" y="64"/>
                  </a:lnTo>
                  <a:lnTo>
                    <a:pt x="155" y="65"/>
                  </a:lnTo>
                  <a:lnTo>
                    <a:pt x="154" y="66"/>
                  </a:lnTo>
                  <a:lnTo>
                    <a:pt x="154" y="68"/>
                  </a:lnTo>
                  <a:lnTo>
                    <a:pt x="154" y="69"/>
                  </a:lnTo>
                  <a:lnTo>
                    <a:pt x="154" y="70"/>
                  </a:lnTo>
                  <a:lnTo>
                    <a:pt x="154" y="71"/>
                  </a:lnTo>
                  <a:lnTo>
                    <a:pt x="153" y="71"/>
                  </a:lnTo>
                  <a:lnTo>
                    <a:pt x="152" y="72"/>
                  </a:lnTo>
                  <a:lnTo>
                    <a:pt x="151" y="74"/>
                  </a:lnTo>
                  <a:lnTo>
                    <a:pt x="149" y="75"/>
                  </a:lnTo>
                  <a:lnTo>
                    <a:pt x="148" y="76"/>
                  </a:lnTo>
                  <a:lnTo>
                    <a:pt x="148" y="77"/>
                  </a:lnTo>
                  <a:lnTo>
                    <a:pt x="147" y="77"/>
                  </a:lnTo>
                  <a:lnTo>
                    <a:pt x="147" y="78"/>
                  </a:lnTo>
                  <a:lnTo>
                    <a:pt x="146" y="78"/>
                  </a:lnTo>
                  <a:lnTo>
                    <a:pt x="146" y="79"/>
                  </a:lnTo>
                  <a:lnTo>
                    <a:pt x="145" y="79"/>
                  </a:lnTo>
                  <a:lnTo>
                    <a:pt x="145" y="81"/>
                  </a:lnTo>
                  <a:lnTo>
                    <a:pt x="143" y="81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43" y="83"/>
                  </a:lnTo>
                  <a:lnTo>
                    <a:pt x="142" y="84"/>
                  </a:lnTo>
                  <a:lnTo>
                    <a:pt x="142" y="85"/>
                  </a:lnTo>
                  <a:lnTo>
                    <a:pt x="141" y="85"/>
                  </a:lnTo>
                  <a:lnTo>
                    <a:pt x="141" y="87"/>
                  </a:lnTo>
                  <a:lnTo>
                    <a:pt x="140" y="88"/>
                  </a:lnTo>
                  <a:lnTo>
                    <a:pt x="140" y="89"/>
                  </a:lnTo>
                  <a:lnTo>
                    <a:pt x="139" y="89"/>
                  </a:lnTo>
                  <a:lnTo>
                    <a:pt x="139" y="90"/>
                  </a:lnTo>
                  <a:lnTo>
                    <a:pt x="137" y="91"/>
                  </a:lnTo>
                  <a:lnTo>
                    <a:pt x="137" y="93"/>
                  </a:lnTo>
                  <a:lnTo>
                    <a:pt x="137" y="94"/>
                  </a:lnTo>
                  <a:lnTo>
                    <a:pt x="136" y="94"/>
                  </a:lnTo>
                  <a:lnTo>
                    <a:pt x="136" y="95"/>
                  </a:lnTo>
                  <a:lnTo>
                    <a:pt x="135" y="95"/>
                  </a:lnTo>
                  <a:lnTo>
                    <a:pt x="135" y="96"/>
                  </a:lnTo>
                  <a:lnTo>
                    <a:pt x="134" y="96"/>
                  </a:lnTo>
                  <a:lnTo>
                    <a:pt x="134" y="97"/>
                  </a:lnTo>
                  <a:lnTo>
                    <a:pt x="135" y="97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0"/>
                  </a:lnTo>
                  <a:lnTo>
                    <a:pt x="135" y="101"/>
                  </a:lnTo>
                  <a:lnTo>
                    <a:pt x="136" y="101"/>
                  </a:lnTo>
                  <a:lnTo>
                    <a:pt x="136" y="102"/>
                  </a:lnTo>
                  <a:lnTo>
                    <a:pt x="136" y="103"/>
                  </a:lnTo>
                  <a:lnTo>
                    <a:pt x="134" y="102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1" y="105"/>
                  </a:lnTo>
                  <a:lnTo>
                    <a:pt x="130" y="105"/>
                  </a:lnTo>
                  <a:lnTo>
                    <a:pt x="129" y="105"/>
                  </a:lnTo>
                  <a:lnTo>
                    <a:pt x="128" y="105"/>
                  </a:lnTo>
                  <a:lnTo>
                    <a:pt x="128" y="106"/>
                  </a:lnTo>
                  <a:lnTo>
                    <a:pt x="128" y="107"/>
                  </a:lnTo>
                  <a:lnTo>
                    <a:pt x="128" y="106"/>
                  </a:lnTo>
                  <a:lnTo>
                    <a:pt x="127" y="107"/>
                  </a:lnTo>
                  <a:lnTo>
                    <a:pt x="126" y="107"/>
                  </a:lnTo>
                  <a:lnTo>
                    <a:pt x="126" y="108"/>
                  </a:lnTo>
                  <a:lnTo>
                    <a:pt x="124" y="108"/>
                  </a:lnTo>
                  <a:lnTo>
                    <a:pt x="126" y="108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2" y="109"/>
                  </a:lnTo>
                  <a:lnTo>
                    <a:pt x="121" y="109"/>
                  </a:lnTo>
                  <a:lnTo>
                    <a:pt x="120" y="109"/>
                  </a:lnTo>
                  <a:lnTo>
                    <a:pt x="120" y="108"/>
                  </a:lnTo>
                  <a:lnTo>
                    <a:pt x="117" y="108"/>
                  </a:lnTo>
                  <a:lnTo>
                    <a:pt x="116" y="107"/>
                  </a:lnTo>
                  <a:lnTo>
                    <a:pt x="115" y="107"/>
                  </a:lnTo>
                  <a:lnTo>
                    <a:pt x="110" y="107"/>
                  </a:lnTo>
                  <a:lnTo>
                    <a:pt x="108" y="106"/>
                  </a:lnTo>
                  <a:lnTo>
                    <a:pt x="106" y="107"/>
                  </a:lnTo>
                  <a:lnTo>
                    <a:pt x="102" y="107"/>
                  </a:lnTo>
                  <a:lnTo>
                    <a:pt x="100" y="108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11"/>
                  </a:lnTo>
                  <a:lnTo>
                    <a:pt x="96" y="112"/>
                  </a:lnTo>
                  <a:lnTo>
                    <a:pt x="96" y="113"/>
                  </a:lnTo>
                  <a:lnTo>
                    <a:pt x="93" y="112"/>
                  </a:lnTo>
                  <a:lnTo>
                    <a:pt x="92" y="113"/>
                  </a:lnTo>
                  <a:lnTo>
                    <a:pt x="89" y="112"/>
                  </a:lnTo>
                  <a:lnTo>
                    <a:pt x="86" y="112"/>
                  </a:lnTo>
                  <a:lnTo>
                    <a:pt x="86" y="111"/>
                  </a:lnTo>
                  <a:lnTo>
                    <a:pt x="85" y="109"/>
                  </a:lnTo>
                  <a:lnTo>
                    <a:pt x="84" y="109"/>
                  </a:lnTo>
                  <a:lnTo>
                    <a:pt x="83" y="108"/>
                  </a:lnTo>
                  <a:lnTo>
                    <a:pt x="81" y="108"/>
                  </a:lnTo>
                  <a:lnTo>
                    <a:pt x="81" y="107"/>
                  </a:lnTo>
                  <a:lnTo>
                    <a:pt x="80" y="107"/>
                  </a:lnTo>
                  <a:lnTo>
                    <a:pt x="78" y="107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1" y="109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8" y="111"/>
                  </a:lnTo>
                  <a:lnTo>
                    <a:pt x="67" y="109"/>
                  </a:lnTo>
                  <a:lnTo>
                    <a:pt x="67" y="108"/>
                  </a:lnTo>
                  <a:lnTo>
                    <a:pt x="66" y="107"/>
                  </a:lnTo>
                  <a:lnTo>
                    <a:pt x="65" y="105"/>
                  </a:lnTo>
                  <a:lnTo>
                    <a:pt x="62" y="103"/>
                  </a:lnTo>
                  <a:lnTo>
                    <a:pt x="61" y="103"/>
                  </a:lnTo>
                  <a:lnTo>
                    <a:pt x="60" y="103"/>
                  </a:lnTo>
                  <a:lnTo>
                    <a:pt x="58" y="102"/>
                  </a:lnTo>
                  <a:lnTo>
                    <a:pt x="55" y="101"/>
                  </a:lnTo>
                  <a:lnTo>
                    <a:pt x="54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9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4" y="103"/>
                  </a:lnTo>
                  <a:lnTo>
                    <a:pt x="43" y="103"/>
                  </a:lnTo>
                  <a:lnTo>
                    <a:pt x="42" y="105"/>
                  </a:lnTo>
                  <a:lnTo>
                    <a:pt x="42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0" y="111"/>
                  </a:lnTo>
                  <a:lnTo>
                    <a:pt x="38" y="113"/>
                  </a:lnTo>
                  <a:lnTo>
                    <a:pt x="37" y="114"/>
                  </a:lnTo>
                  <a:lnTo>
                    <a:pt x="35" y="115"/>
                  </a:lnTo>
                  <a:lnTo>
                    <a:pt x="36" y="118"/>
                  </a:lnTo>
                  <a:lnTo>
                    <a:pt x="35" y="120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6" y="124"/>
                  </a:lnTo>
                  <a:lnTo>
                    <a:pt x="35" y="12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6" name="Freeform 3315">
              <a:extLst>
                <a:ext uri="{FF2B5EF4-FFF2-40B4-BE49-F238E27FC236}">
                  <a16:creationId xmlns:a16="http://schemas.microsoft.com/office/drawing/2014/main" id="{3DF47273-4B59-B937-14DE-6B64A5778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264" y="2390776"/>
              <a:ext cx="127000" cy="93663"/>
            </a:xfrm>
            <a:custGeom>
              <a:avLst/>
              <a:gdLst>
                <a:gd name="T0" fmla="*/ 78 w 80"/>
                <a:gd name="T1" fmla="*/ 37 h 59"/>
                <a:gd name="T2" fmla="*/ 72 w 80"/>
                <a:gd name="T3" fmla="*/ 38 h 59"/>
                <a:gd name="T4" fmla="*/ 69 w 80"/>
                <a:gd name="T5" fmla="*/ 39 h 59"/>
                <a:gd name="T6" fmla="*/ 67 w 80"/>
                <a:gd name="T7" fmla="*/ 41 h 59"/>
                <a:gd name="T8" fmla="*/ 64 w 80"/>
                <a:gd name="T9" fmla="*/ 42 h 59"/>
                <a:gd name="T10" fmla="*/ 58 w 80"/>
                <a:gd name="T11" fmla="*/ 41 h 59"/>
                <a:gd name="T12" fmla="*/ 54 w 80"/>
                <a:gd name="T13" fmla="*/ 41 h 59"/>
                <a:gd name="T14" fmla="*/ 50 w 80"/>
                <a:gd name="T15" fmla="*/ 42 h 59"/>
                <a:gd name="T16" fmla="*/ 44 w 80"/>
                <a:gd name="T17" fmla="*/ 42 h 59"/>
                <a:gd name="T18" fmla="*/ 41 w 80"/>
                <a:gd name="T19" fmla="*/ 42 h 59"/>
                <a:gd name="T20" fmla="*/ 29 w 80"/>
                <a:gd name="T21" fmla="*/ 42 h 59"/>
                <a:gd name="T22" fmla="*/ 27 w 80"/>
                <a:gd name="T23" fmla="*/ 45 h 59"/>
                <a:gd name="T24" fmla="*/ 29 w 80"/>
                <a:gd name="T25" fmla="*/ 51 h 59"/>
                <a:gd name="T26" fmla="*/ 29 w 80"/>
                <a:gd name="T27" fmla="*/ 56 h 59"/>
                <a:gd name="T28" fmla="*/ 27 w 80"/>
                <a:gd name="T29" fmla="*/ 57 h 59"/>
                <a:gd name="T30" fmla="*/ 24 w 80"/>
                <a:gd name="T31" fmla="*/ 54 h 59"/>
                <a:gd name="T32" fmla="*/ 23 w 80"/>
                <a:gd name="T33" fmla="*/ 53 h 59"/>
                <a:gd name="T34" fmla="*/ 18 w 80"/>
                <a:gd name="T35" fmla="*/ 53 h 59"/>
                <a:gd name="T36" fmla="*/ 14 w 80"/>
                <a:gd name="T37" fmla="*/ 55 h 59"/>
                <a:gd name="T38" fmla="*/ 11 w 80"/>
                <a:gd name="T39" fmla="*/ 55 h 59"/>
                <a:gd name="T40" fmla="*/ 8 w 80"/>
                <a:gd name="T41" fmla="*/ 54 h 59"/>
                <a:gd name="T42" fmla="*/ 5 w 80"/>
                <a:gd name="T43" fmla="*/ 51 h 59"/>
                <a:gd name="T44" fmla="*/ 1 w 80"/>
                <a:gd name="T45" fmla="*/ 49 h 59"/>
                <a:gd name="T46" fmla="*/ 0 w 80"/>
                <a:gd name="T47" fmla="*/ 45 h 59"/>
                <a:gd name="T48" fmla="*/ 0 w 80"/>
                <a:gd name="T49" fmla="*/ 42 h 59"/>
                <a:gd name="T50" fmla="*/ 2 w 80"/>
                <a:gd name="T51" fmla="*/ 39 h 59"/>
                <a:gd name="T52" fmla="*/ 2 w 80"/>
                <a:gd name="T53" fmla="*/ 35 h 59"/>
                <a:gd name="T54" fmla="*/ 4 w 80"/>
                <a:gd name="T55" fmla="*/ 32 h 59"/>
                <a:gd name="T56" fmla="*/ 8 w 80"/>
                <a:gd name="T57" fmla="*/ 31 h 59"/>
                <a:gd name="T58" fmla="*/ 12 w 80"/>
                <a:gd name="T59" fmla="*/ 29 h 59"/>
                <a:gd name="T60" fmla="*/ 11 w 80"/>
                <a:gd name="T61" fmla="*/ 24 h 59"/>
                <a:gd name="T62" fmla="*/ 13 w 80"/>
                <a:gd name="T63" fmla="*/ 22 h 59"/>
                <a:gd name="T64" fmla="*/ 14 w 80"/>
                <a:gd name="T65" fmla="*/ 19 h 59"/>
                <a:gd name="T66" fmla="*/ 17 w 80"/>
                <a:gd name="T67" fmla="*/ 16 h 59"/>
                <a:gd name="T68" fmla="*/ 20 w 80"/>
                <a:gd name="T69" fmla="*/ 19 h 59"/>
                <a:gd name="T70" fmla="*/ 24 w 80"/>
                <a:gd name="T71" fmla="*/ 14 h 59"/>
                <a:gd name="T72" fmla="*/ 27 w 80"/>
                <a:gd name="T73" fmla="*/ 14 h 59"/>
                <a:gd name="T74" fmla="*/ 29 w 80"/>
                <a:gd name="T75" fmla="*/ 11 h 59"/>
                <a:gd name="T76" fmla="*/ 35 w 80"/>
                <a:gd name="T77" fmla="*/ 11 h 59"/>
                <a:gd name="T78" fmla="*/ 38 w 80"/>
                <a:gd name="T79" fmla="*/ 7 h 59"/>
                <a:gd name="T80" fmla="*/ 49 w 80"/>
                <a:gd name="T81" fmla="*/ 0 h 59"/>
                <a:gd name="T82" fmla="*/ 55 w 80"/>
                <a:gd name="T83" fmla="*/ 0 h 59"/>
                <a:gd name="T84" fmla="*/ 57 w 80"/>
                <a:gd name="T85" fmla="*/ 7 h 59"/>
                <a:gd name="T86" fmla="*/ 61 w 80"/>
                <a:gd name="T87" fmla="*/ 11 h 59"/>
                <a:gd name="T88" fmla="*/ 62 w 80"/>
                <a:gd name="T89" fmla="*/ 14 h 59"/>
                <a:gd name="T90" fmla="*/ 67 w 80"/>
                <a:gd name="T91" fmla="*/ 17 h 59"/>
                <a:gd name="T92" fmla="*/ 67 w 80"/>
                <a:gd name="T93" fmla="*/ 18 h 59"/>
                <a:gd name="T94" fmla="*/ 67 w 80"/>
                <a:gd name="T95" fmla="*/ 22 h 59"/>
                <a:gd name="T96" fmla="*/ 70 w 80"/>
                <a:gd name="T97" fmla="*/ 24 h 59"/>
                <a:gd name="T98" fmla="*/ 76 w 80"/>
                <a:gd name="T99" fmla="*/ 25 h 59"/>
                <a:gd name="T100" fmla="*/ 79 w 80"/>
                <a:gd name="T101" fmla="*/ 26 h 59"/>
                <a:gd name="T102" fmla="*/ 79 w 80"/>
                <a:gd name="T103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59">
                  <a:moveTo>
                    <a:pt x="80" y="33"/>
                  </a:moveTo>
                  <a:lnTo>
                    <a:pt x="80" y="35"/>
                  </a:lnTo>
                  <a:lnTo>
                    <a:pt x="80" y="36"/>
                  </a:lnTo>
                  <a:lnTo>
                    <a:pt x="79" y="36"/>
                  </a:lnTo>
                  <a:lnTo>
                    <a:pt x="78" y="37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3" y="38"/>
                  </a:lnTo>
                  <a:lnTo>
                    <a:pt x="72" y="38"/>
                  </a:lnTo>
                  <a:lnTo>
                    <a:pt x="70" y="38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69" y="38"/>
                  </a:lnTo>
                  <a:lnTo>
                    <a:pt x="69" y="39"/>
                  </a:lnTo>
                  <a:lnTo>
                    <a:pt x="68" y="39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7" y="39"/>
                  </a:lnTo>
                  <a:lnTo>
                    <a:pt x="67" y="41"/>
                  </a:lnTo>
                  <a:lnTo>
                    <a:pt x="67" y="39"/>
                  </a:lnTo>
                  <a:lnTo>
                    <a:pt x="67" y="41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4" y="42"/>
                  </a:lnTo>
                  <a:lnTo>
                    <a:pt x="63" y="42"/>
                  </a:lnTo>
                  <a:lnTo>
                    <a:pt x="62" y="42"/>
                  </a:lnTo>
                  <a:lnTo>
                    <a:pt x="61" y="42"/>
                  </a:lnTo>
                  <a:lnTo>
                    <a:pt x="60" y="41"/>
                  </a:lnTo>
                  <a:lnTo>
                    <a:pt x="58" y="41"/>
                  </a:lnTo>
                  <a:lnTo>
                    <a:pt x="57" y="41"/>
                  </a:lnTo>
                  <a:lnTo>
                    <a:pt x="56" y="41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7" y="47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9" y="53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27" y="57"/>
                  </a:lnTo>
                  <a:lnTo>
                    <a:pt x="27" y="56"/>
                  </a:lnTo>
                  <a:lnTo>
                    <a:pt x="26" y="55"/>
                  </a:lnTo>
                  <a:lnTo>
                    <a:pt x="25" y="55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3" y="53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8" y="53"/>
                  </a:lnTo>
                  <a:lnTo>
                    <a:pt x="17" y="53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6"/>
                  </a:lnTo>
                  <a:lnTo>
                    <a:pt x="12" y="56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2" y="10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9" y="6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60" y="8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11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2" y="13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4" y="14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7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6" y="19"/>
                  </a:lnTo>
                  <a:lnTo>
                    <a:pt x="66" y="20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0" y="25"/>
                  </a:lnTo>
                  <a:lnTo>
                    <a:pt x="72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6" y="25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9" y="31"/>
                  </a:lnTo>
                  <a:lnTo>
                    <a:pt x="80" y="32"/>
                  </a:lnTo>
                  <a:lnTo>
                    <a:pt x="80" y="3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7" name="Freeform 3316">
              <a:extLst>
                <a:ext uri="{FF2B5EF4-FFF2-40B4-BE49-F238E27FC236}">
                  <a16:creationId xmlns:a16="http://schemas.microsoft.com/office/drawing/2014/main" id="{2A47D2DB-CEAA-A0CD-9BFF-289E3CDF7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6" y="2452688"/>
              <a:ext cx="30163" cy="84138"/>
            </a:xfrm>
            <a:custGeom>
              <a:avLst/>
              <a:gdLst>
                <a:gd name="T0" fmla="*/ 2 w 19"/>
                <a:gd name="T1" fmla="*/ 2 h 53"/>
                <a:gd name="T2" fmla="*/ 6 w 19"/>
                <a:gd name="T3" fmla="*/ 3 h 53"/>
                <a:gd name="T4" fmla="*/ 9 w 19"/>
                <a:gd name="T5" fmla="*/ 3 h 53"/>
                <a:gd name="T6" fmla="*/ 8 w 19"/>
                <a:gd name="T7" fmla="*/ 5 h 53"/>
                <a:gd name="T8" fmla="*/ 8 w 19"/>
                <a:gd name="T9" fmla="*/ 9 h 53"/>
                <a:gd name="T10" fmla="*/ 11 w 19"/>
                <a:gd name="T11" fmla="*/ 11 h 53"/>
                <a:gd name="T12" fmla="*/ 14 w 19"/>
                <a:gd name="T13" fmla="*/ 14 h 53"/>
                <a:gd name="T14" fmla="*/ 14 w 19"/>
                <a:gd name="T15" fmla="*/ 17 h 53"/>
                <a:gd name="T16" fmla="*/ 15 w 19"/>
                <a:gd name="T17" fmla="*/ 20 h 53"/>
                <a:gd name="T18" fmla="*/ 18 w 19"/>
                <a:gd name="T19" fmla="*/ 23 h 53"/>
                <a:gd name="T20" fmla="*/ 18 w 19"/>
                <a:gd name="T21" fmla="*/ 27 h 53"/>
                <a:gd name="T22" fmla="*/ 18 w 19"/>
                <a:gd name="T23" fmla="*/ 29 h 53"/>
                <a:gd name="T24" fmla="*/ 18 w 19"/>
                <a:gd name="T25" fmla="*/ 33 h 53"/>
                <a:gd name="T26" fmla="*/ 18 w 19"/>
                <a:gd name="T27" fmla="*/ 37 h 53"/>
                <a:gd name="T28" fmla="*/ 18 w 19"/>
                <a:gd name="T29" fmla="*/ 42 h 53"/>
                <a:gd name="T30" fmla="*/ 17 w 19"/>
                <a:gd name="T31" fmla="*/ 45 h 53"/>
                <a:gd name="T32" fmla="*/ 17 w 19"/>
                <a:gd name="T33" fmla="*/ 46 h 53"/>
                <a:gd name="T34" fmla="*/ 18 w 19"/>
                <a:gd name="T35" fmla="*/ 48 h 53"/>
                <a:gd name="T36" fmla="*/ 18 w 19"/>
                <a:gd name="T37" fmla="*/ 52 h 53"/>
                <a:gd name="T38" fmla="*/ 13 w 19"/>
                <a:gd name="T39" fmla="*/ 53 h 53"/>
                <a:gd name="T40" fmla="*/ 11 w 19"/>
                <a:gd name="T41" fmla="*/ 52 h 53"/>
                <a:gd name="T42" fmla="*/ 9 w 19"/>
                <a:gd name="T43" fmla="*/ 49 h 53"/>
                <a:gd name="T44" fmla="*/ 7 w 19"/>
                <a:gd name="T45" fmla="*/ 48 h 53"/>
                <a:gd name="T46" fmla="*/ 6 w 19"/>
                <a:gd name="T47" fmla="*/ 46 h 53"/>
                <a:gd name="T48" fmla="*/ 7 w 19"/>
                <a:gd name="T49" fmla="*/ 43 h 53"/>
                <a:gd name="T50" fmla="*/ 7 w 19"/>
                <a:gd name="T51" fmla="*/ 40 h 53"/>
                <a:gd name="T52" fmla="*/ 6 w 19"/>
                <a:gd name="T53" fmla="*/ 40 h 53"/>
                <a:gd name="T54" fmla="*/ 7 w 19"/>
                <a:gd name="T55" fmla="*/ 36 h 53"/>
                <a:gd name="T56" fmla="*/ 7 w 19"/>
                <a:gd name="T57" fmla="*/ 33 h 53"/>
                <a:gd name="T58" fmla="*/ 8 w 19"/>
                <a:gd name="T59" fmla="*/ 30 h 53"/>
                <a:gd name="T60" fmla="*/ 7 w 19"/>
                <a:gd name="T61" fmla="*/ 29 h 53"/>
                <a:gd name="T62" fmla="*/ 5 w 19"/>
                <a:gd name="T63" fmla="*/ 28 h 53"/>
                <a:gd name="T64" fmla="*/ 6 w 19"/>
                <a:gd name="T65" fmla="*/ 25 h 53"/>
                <a:gd name="T66" fmla="*/ 6 w 19"/>
                <a:gd name="T67" fmla="*/ 23 h 53"/>
                <a:gd name="T68" fmla="*/ 6 w 19"/>
                <a:gd name="T69" fmla="*/ 20 h 53"/>
                <a:gd name="T70" fmla="*/ 3 w 19"/>
                <a:gd name="T71" fmla="*/ 18 h 53"/>
                <a:gd name="T72" fmla="*/ 2 w 19"/>
                <a:gd name="T73" fmla="*/ 18 h 53"/>
                <a:gd name="T74" fmla="*/ 3 w 19"/>
                <a:gd name="T75" fmla="*/ 17 h 53"/>
                <a:gd name="T76" fmla="*/ 5 w 19"/>
                <a:gd name="T77" fmla="*/ 17 h 53"/>
                <a:gd name="T78" fmla="*/ 5 w 19"/>
                <a:gd name="T79" fmla="*/ 15 h 53"/>
                <a:gd name="T80" fmla="*/ 5 w 19"/>
                <a:gd name="T81" fmla="*/ 11 h 53"/>
                <a:gd name="T82" fmla="*/ 3 w 19"/>
                <a:gd name="T83" fmla="*/ 9 h 53"/>
                <a:gd name="T84" fmla="*/ 2 w 19"/>
                <a:gd name="T85" fmla="*/ 8 h 53"/>
                <a:gd name="T86" fmla="*/ 1 w 19"/>
                <a:gd name="T87" fmla="*/ 5 h 53"/>
                <a:gd name="T88" fmla="*/ 2 w 19"/>
                <a:gd name="T89" fmla="*/ 3 h 53"/>
                <a:gd name="T90" fmla="*/ 0 w 19"/>
                <a:gd name="T9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" h="53">
                  <a:moveTo>
                    <a:pt x="0" y="0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7" y="22"/>
                  </a:lnTo>
                  <a:lnTo>
                    <a:pt x="18" y="23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8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8" y="52"/>
                  </a:lnTo>
                  <a:lnTo>
                    <a:pt x="15" y="52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9" y="49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8" name="Freeform 3317">
              <a:extLst>
                <a:ext uri="{FF2B5EF4-FFF2-40B4-BE49-F238E27FC236}">
                  <a16:creationId xmlns:a16="http://schemas.microsoft.com/office/drawing/2014/main" id="{69D220FF-C082-E0B7-5A85-4CE688E29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4" y="2452688"/>
              <a:ext cx="69850" cy="104775"/>
            </a:xfrm>
            <a:custGeom>
              <a:avLst/>
              <a:gdLst>
                <a:gd name="T0" fmla="*/ 33 w 44"/>
                <a:gd name="T1" fmla="*/ 2 h 66"/>
                <a:gd name="T2" fmla="*/ 32 w 44"/>
                <a:gd name="T3" fmla="*/ 5 h 66"/>
                <a:gd name="T4" fmla="*/ 33 w 44"/>
                <a:gd name="T5" fmla="*/ 8 h 66"/>
                <a:gd name="T6" fmla="*/ 36 w 44"/>
                <a:gd name="T7" fmla="*/ 10 h 66"/>
                <a:gd name="T8" fmla="*/ 36 w 44"/>
                <a:gd name="T9" fmla="*/ 15 h 66"/>
                <a:gd name="T10" fmla="*/ 34 w 44"/>
                <a:gd name="T11" fmla="*/ 17 h 66"/>
                <a:gd name="T12" fmla="*/ 34 w 44"/>
                <a:gd name="T13" fmla="*/ 17 h 66"/>
                <a:gd name="T14" fmla="*/ 34 w 44"/>
                <a:gd name="T15" fmla="*/ 18 h 66"/>
                <a:gd name="T16" fmla="*/ 37 w 44"/>
                <a:gd name="T17" fmla="*/ 21 h 66"/>
                <a:gd name="T18" fmla="*/ 37 w 44"/>
                <a:gd name="T19" fmla="*/ 24 h 66"/>
                <a:gd name="T20" fmla="*/ 36 w 44"/>
                <a:gd name="T21" fmla="*/ 28 h 66"/>
                <a:gd name="T22" fmla="*/ 38 w 44"/>
                <a:gd name="T23" fmla="*/ 29 h 66"/>
                <a:gd name="T24" fmla="*/ 38 w 44"/>
                <a:gd name="T25" fmla="*/ 31 h 66"/>
                <a:gd name="T26" fmla="*/ 38 w 44"/>
                <a:gd name="T27" fmla="*/ 36 h 66"/>
                <a:gd name="T28" fmla="*/ 38 w 44"/>
                <a:gd name="T29" fmla="*/ 40 h 66"/>
                <a:gd name="T30" fmla="*/ 38 w 44"/>
                <a:gd name="T31" fmla="*/ 42 h 66"/>
                <a:gd name="T32" fmla="*/ 37 w 44"/>
                <a:gd name="T33" fmla="*/ 46 h 66"/>
                <a:gd name="T34" fmla="*/ 39 w 44"/>
                <a:gd name="T35" fmla="*/ 48 h 66"/>
                <a:gd name="T36" fmla="*/ 42 w 44"/>
                <a:gd name="T37" fmla="*/ 51 h 66"/>
                <a:gd name="T38" fmla="*/ 44 w 44"/>
                <a:gd name="T39" fmla="*/ 53 h 66"/>
                <a:gd name="T40" fmla="*/ 42 w 44"/>
                <a:gd name="T41" fmla="*/ 55 h 66"/>
                <a:gd name="T42" fmla="*/ 34 w 44"/>
                <a:gd name="T43" fmla="*/ 57 h 66"/>
                <a:gd name="T44" fmla="*/ 30 w 44"/>
                <a:gd name="T45" fmla="*/ 58 h 66"/>
                <a:gd name="T46" fmla="*/ 26 w 44"/>
                <a:gd name="T47" fmla="*/ 59 h 66"/>
                <a:gd name="T48" fmla="*/ 25 w 44"/>
                <a:gd name="T49" fmla="*/ 61 h 66"/>
                <a:gd name="T50" fmla="*/ 20 w 44"/>
                <a:gd name="T51" fmla="*/ 61 h 66"/>
                <a:gd name="T52" fmla="*/ 17 w 44"/>
                <a:gd name="T53" fmla="*/ 62 h 66"/>
                <a:gd name="T54" fmla="*/ 14 w 44"/>
                <a:gd name="T55" fmla="*/ 65 h 66"/>
                <a:gd name="T56" fmla="*/ 11 w 44"/>
                <a:gd name="T57" fmla="*/ 66 h 66"/>
                <a:gd name="T58" fmla="*/ 6 w 44"/>
                <a:gd name="T59" fmla="*/ 64 h 66"/>
                <a:gd name="T60" fmla="*/ 1 w 44"/>
                <a:gd name="T61" fmla="*/ 62 h 66"/>
                <a:gd name="T62" fmla="*/ 3 w 44"/>
                <a:gd name="T63" fmla="*/ 62 h 66"/>
                <a:gd name="T64" fmla="*/ 5 w 44"/>
                <a:gd name="T65" fmla="*/ 59 h 66"/>
                <a:gd name="T66" fmla="*/ 3 w 44"/>
                <a:gd name="T67" fmla="*/ 58 h 66"/>
                <a:gd name="T68" fmla="*/ 2 w 44"/>
                <a:gd name="T69" fmla="*/ 55 h 66"/>
                <a:gd name="T70" fmla="*/ 1 w 44"/>
                <a:gd name="T71" fmla="*/ 51 h 66"/>
                <a:gd name="T72" fmla="*/ 1 w 44"/>
                <a:gd name="T73" fmla="*/ 43 h 66"/>
                <a:gd name="T74" fmla="*/ 3 w 44"/>
                <a:gd name="T75" fmla="*/ 37 h 66"/>
                <a:gd name="T76" fmla="*/ 6 w 44"/>
                <a:gd name="T77" fmla="*/ 33 h 66"/>
                <a:gd name="T78" fmla="*/ 6 w 44"/>
                <a:gd name="T79" fmla="*/ 25 h 66"/>
                <a:gd name="T80" fmla="*/ 5 w 44"/>
                <a:gd name="T81" fmla="*/ 23 h 66"/>
                <a:gd name="T82" fmla="*/ 5 w 44"/>
                <a:gd name="T83" fmla="*/ 20 h 66"/>
                <a:gd name="T84" fmla="*/ 5 w 44"/>
                <a:gd name="T85" fmla="*/ 17 h 66"/>
                <a:gd name="T86" fmla="*/ 5 w 44"/>
                <a:gd name="T87" fmla="*/ 14 h 66"/>
                <a:gd name="T88" fmla="*/ 5 w 44"/>
                <a:gd name="T89" fmla="*/ 9 h 66"/>
                <a:gd name="T90" fmla="*/ 3 w 44"/>
                <a:gd name="T91" fmla="*/ 4 h 66"/>
                <a:gd name="T92" fmla="*/ 7 w 44"/>
                <a:gd name="T93" fmla="*/ 3 h 66"/>
                <a:gd name="T94" fmla="*/ 17 w 44"/>
                <a:gd name="T95" fmla="*/ 3 h 66"/>
                <a:gd name="T96" fmla="*/ 19 w 44"/>
                <a:gd name="T97" fmla="*/ 3 h 66"/>
                <a:gd name="T98" fmla="*/ 24 w 44"/>
                <a:gd name="T99" fmla="*/ 3 h 66"/>
                <a:gd name="T100" fmla="*/ 26 w 44"/>
                <a:gd name="T101" fmla="*/ 3 h 66"/>
                <a:gd name="T102" fmla="*/ 30 w 44"/>
                <a:gd name="T10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6">
                  <a:moveTo>
                    <a:pt x="31" y="0"/>
                  </a:move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4" y="17"/>
                  </a:lnTo>
                  <a:lnTo>
                    <a:pt x="33" y="18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8" y="34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7" y="46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8" y="48"/>
                  </a:lnTo>
                  <a:lnTo>
                    <a:pt x="39" y="48"/>
                  </a:lnTo>
                  <a:lnTo>
                    <a:pt x="39" y="49"/>
                  </a:lnTo>
                  <a:lnTo>
                    <a:pt x="40" y="49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2" y="52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3"/>
                  </a:lnTo>
                  <a:lnTo>
                    <a:pt x="43" y="54"/>
                  </a:lnTo>
                  <a:lnTo>
                    <a:pt x="42" y="54"/>
                  </a:lnTo>
                  <a:lnTo>
                    <a:pt x="42" y="55"/>
                  </a:lnTo>
                  <a:lnTo>
                    <a:pt x="42" y="57"/>
                  </a:lnTo>
                  <a:lnTo>
                    <a:pt x="39" y="57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5" y="61"/>
                  </a:lnTo>
                  <a:lnTo>
                    <a:pt x="24" y="61"/>
                  </a:lnTo>
                  <a:lnTo>
                    <a:pt x="23" y="61"/>
                  </a:lnTo>
                  <a:lnTo>
                    <a:pt x="21" y="61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2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4" y="65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6" y="64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3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3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6" y="29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19" name="Freeform 3318">
              <a:extLst>
                <a:ext uri="{FF2B5EF4-FFF2-40B4-BE49-F238E27FC236}">
                  <a16:creationId xmlns:a16="http://schemas.microsoft.com/office/drawing/2014/main" id="{A3C8E022-906F-3EB5-3594-D2D37188C9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5464" y="2430463"/>
              <a:ext cx="49213" cy="26988"/>
            </a:xfrm>
            <a:custGeom>
              <a:avLst/>
              <a:gdLst>
                <a:gd name="T0" fmla="*/ 31 w 31"/>
                <a:gd name="T1" fmla="*/ 2 h 17"/>
                <a:gd name="T2" fmla="*/ 30 w 31"/>
                <a:gd name="T3" fmla="*/ 4 h 17"/>
                <a:gd name="T4" fmla="*/ 27 w 31"/>
                <a:gd name="T5" fmla="*/ 6 h 17"/>
                <a:gd name="T6" fmla="*/ 30 w 31"/>
                <a:gd name="T7" fmla="*/ 8 h 17"/>
                <a:gd name="T8" fmla="*/ 29 w 31"/>
                <a:gd name="T9" fmla="*/ 10 h 17"/>
                <a:gd name="T10" fmla="*/ 26 w 31"/>
                <a:gd name="T11" fmla="*/ 11 h 17"/>
                <a:gd name="T12" fmla="*/ 21 w 31"/>
                <a:gd name="T13" fmla="*/ 12 h 17"/>
                <a:gd name="T14" fmla="*/ 19 w 31"/>
                <a:gd name="T15" fmla="*/ 14 h 17"/>
                <a:gd name="T16" fmla="*/ 18 w 31"/>
                <a:gd name="T17" fmla="*/ 17 h 17"/>
                <a:gd name="T18" fmla="*/ 18 w 31"/>
                <a:gd name="T19" fmla="*/ 14 h 17"/>
                <a:gd name="T20" fmla="*/ 15 w 31"/>
                <a:gd name="T21" fmla="*/ 17 h 17"/>
                <a:gd name="T22" fmla="*/ 14 w 31"/>
                <a:gd name="T23" fmla="*/ 16 h 17"/>
                <a:gd name="T24" fmla="*/ 14 w 31"/>
                <a:gd name="T25" fmla="*/ 13 h 17"/>
                <a:gd name="T26" fmla="*/ 13 w 31"/>
                <a:gd name="T27" fmla="*/ 14 h 17"/>
                <a:gd name="T28" fmla="*/ 13 w 31"/>
                <a:gd name="T29" fmla="*/ 12 h 17"/>
                <a:gd name="T30" fmla="*/ 14 w 31"/>
                <a:gd name="T31" fmla="*/ 11 h 17"/>
                <a:gd name="T32" fmla="*/ 15 w 31"/>
                <a:gd name="T33" fmla="*/ 12 h 17"/>
                <a:gd name="T34" fmla="*/ 18 w 31"/>
                <a:gd name="T35" fmla="*/ 12 h 17"/>
                <a:gd name="T36" fmla="*/ 17 w 31"/>
                <a:gd name="T37" fmla="*/ 11 h 17"/>
                <a:gd name="T38" fmla="*/ 17 w 31"/>
                <a:gd name="T39" fmla="*/ 11 h 17"/>
                <a:gd name="T40" fmla="*/ 15 w 31"/>
                <a:gd name="T41" fmla="*/ 10 h 17"/>
                <a:gd name="T42" fmla="*/ 14 w 31"/>
                <a:gd name="T43" fmla="*/ 11 h 17"/>
                <a:gd name="T44" fmla="*/ 13 w 31"/>
                <a:gd name="T45" fmla="*/ 12 h 17"/>
                <a:gd name="T46" fmla="*/ 12 w 31"/>
                <a:gd name="T47" fmla="*/ 10 h 17"/>
                <a:gd name="T48" fmla="*/ 15 w 31"/>
                <a:gd name="T49" fmla="*/ 8 h 17"/>
                <a:gd name="T50" fmla="*/ 17 w 31"/>
                <a:gd name="T51" fmla="*/ 8 h 17"/>
                <a:gd name="T52" fmla="*/ 18 w 31"/>
                <a:gd name="T53" fmla="*/ 10 h 17"/>
                <a:gd name="T54" fmla="*/ 18 w 31"/>
                <a:gd name="T55" fmla="*/ 7 h 17"/>
                <a:gd name="T56" fmla="*/ 14 w 31"/>
                <a:gd name="T57" fmla="*/ 7 h 17"/>
                <a:gd name="T58" fmla="*/ 11 w 31"/>
                <a:gd name="T59" fmla="*/ 10 h 17"/>
                <a:gd name="T60" fmla="*/ 9 w 31"/>
                <a:gd name="T61" fmla="*/ 8 h 17"/>
                <a:gd name="T62" fmla="*/ 8 w 31"/>
                <a:gd name="T63" fmla="*/ 10 h 17"/>
                <a:gd name="T64" fmla="*/ 11 w 31"/>
                <a:gd name="T65" fmla="*/ 7 h 17"/>
                <a:gd name="T66" fmla="*/ 6 w 31"/>
                <a:gd name="T67" fmla="*/ 8 h 17"/>
                <a:gd name="T68" fmla="*/ 3 w 31"/>
                <a:gd name="T69" fmla="*/ 6 h 17"/>
                <a:gd name="T70" fmla="*/ 7 w 31"/>
                <a:gd name="T71" fmla="*/ 4 h 17"/>
                <a:gd name="T72" fmla="*/ 3 w 31"/>
                <a:gd name="T73" fmla="*/ 5 h 17"/>
                <a:gd name="T74" fmla="*/ 2 w 31"/>
                <a:gd name="T75" fmla="*/ 5 h 17"/>
                <a:gd name="T76" fmla="*/ 2 w 31"/>
                <a:gd name="T77" fmla="*/ 4 h 17"/>
                <a:gd name="T78" fmla="*/ 6 w 31"/>
                <a:gd name="T79" fmla="*/ 2 h 17"/>
                <a:gd name="T80" fmla="*/ 13 w 31"/>
                <a:gd name="T81" fmla="*/ 1 h 17"/>
                <a:gd name="T82" fmla="*/ 19 w 31"/>
                <a:gd name="T83" fmla="*/ 0 h 17"/>
                <a:gd name="T84" fmla="*/ 26 w 31"/>
                <a:gd name="T85" fmla="*/ 0 h 17"/>
                <a:gd name="T86" fmla="*/ 7 w 31"/>
                <a:gd name="T87" fmla="*/ 16 h 17"/>
                <a:gd name="T88" fmla="*/ 8 w 31"/>
                <a:gd name="T89" fmla="*/ 16 h 17"/>
                <a:gd name="T90" fmla="*/ 7 w 31"/>
                <a:gd name="T91" fmla="*/ 16 h 17"/>
                <a:gd name="T92" fmla="*/ 6 w 31"/>
                <a:gd name="T93" fmla="*/ 16 h 17"/>
                <a:gd name="T94" fmla="*/ 7 w 31"/>
                <a:gd name="T95" fmla="*/ 14 h 17"/>
                <a:gd name="T96" fmla="*/ 8 w 31"/>
                <a:gd name="T97" fmla="*/ 14 h 17"/>
                <a:gd name="T98" fmla="*/ 11 w 31"/>
                <a:gd name="T99" fmla="*/ 14 h 17"/>
                <a:gd name="T100" fmla="*/ 9 w 31"/>
                <a:gd name="T101" fmla="*/ 14 h 17"/>
                <a:gd name="T102" fmla="*/ 5 w 31"/>
                <a:gd name="T103" fmla="*/ 14 h 17"/>
                <a:gd name="T104" fmla="*/ 11 w 31"/>
                <a:gd name="T105" fmla="*/ 13 h 17"/>
                <a:gd name="T106" fmla="*/ 6 w 31"/>
                <a:gd name="T107" fmla="*/ 12 h 17"/>
                <a:gd name="T108" fmla="*/ 3 w 31"/>
                <a:gd name="T109" fmla="*/ 12 h 17"/>
                <a:gd name="T110" fmla="*/ 8 w 31"/>
                <a:gd name="T111" fmla="*/ 11 h 17"/>
                <a:gd name="T112" fmla="*/ 8 w 31"/>
                <a:gd name="T113" fmla="*/ 13 h 17"/>
                <a:gd name="T114" fmla="*/ 13 w 31"/>
                <a:gd name="T115" fmla="*/ 12 h 17"/>
                <a:gd name="T116" fmla="*/ 6 w 31"/>
                <a:gd name="T117" fmla="*/ 8 h 17"/>
                <a:gd name="T118" fmla="*/ 6 w 31"/>
                <a:gd name="T11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" h="17">
                  <a:moveTo>
                    <a:pt x="30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0" y="0"/>
                  </a:lnTo>
                  <a:close/>
                  <a:moveTo>
                    <a:pt x="8" y="14"/>
                  </a:moveTo>
                  <a:lnTo>
                    <a:pt x="8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4"/>
                  </a:lnTo>
                  <a:close/>
                  <a:moveTo>
                    <a:pt x="8" y="14"/>
                  </a:moveTo>
                  <a:lnTo>
                    <a:pt x="8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8" y="14"/>
                  </a:lnTo>
                  <a:close/>
                  <a:moveTo>
                    <a:pt x="7" y="16"/>
                  </a:moveTo>
                  <a:lnTo>
                    <a:pt x="6" y="16"/>
                  </a:lnTo>
                  <a:lnTo>
                    <a:pt x="5" y="16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6"/>
                  </a:lnTo>
                  <a:close/>
                  <a:moveTo>
                    <a:pt x="9" y="14"/>
                  </a:move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4"/>
                  </a:lnTo>
                  <a:close/>
                  <a:moveTo>
                    <a:pt x="11" y="14"/>
                  </a:move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14"/>
                  </a:lnTo>
                  <a:close/>
                  <a:moveTo>
                    <a:pt x="6" y="14"/>
                  </a:move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close/>
                  <a:moveTo>
                    <a:pt x="11" y="12"/>
                  </a:moveTo>
                  <a:lnTo>
                    <a:pt x="11" y="13"/>
                  </a:lnTo>
                  <a:lnTo>
                    <a:pt x="11" y="12"/>
                  </a:lnTo>
                  <a:close/>
                  <a:moveTo>
                    <a:pt x="5" y="13"/>
                  </a:moveTo>
                  <a:lnTo>
                    <a:pt x="5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close/>
                  <a:moveTo>
                    <a:pt x="5" y="12"/>
                  </a:moveTo>
                  <a:lnTo>
                    <a:pt x="3" y="12"/>
                  </a:lnTo>
                  <a:lnTo>
                    <a:pt x="5" y="12"/>
                  </a:lnTo>
                  <a:close/>
                  <a:moveTo>
                    <a:pt x="7" y="12"/>
                  </a:moveTo>
                  <a:lnTo>
                    <a:pt x="8" y="12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close/>
                  <a:moveTo>
                    <a:pt x="13" y="11"/>
                  </a:move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1"/>
                  </a:lnTo>
                  <a:close/>
                  <a:moveTo>
                    <a:pt x="6" y="8"/>
                  </a:moveTo>
                  <a:lnTo>
                    <a:pt x="7" y="8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0" name="Line 3319">
              <a:extLst>
                <a:ext uri="{FF2B5EF4-FFF2-40B4-BE49-F238E27FC236}">
                  <a16:creationId xmlns:a16="http://schemas.microsoft.com/office/drawing/2014/main" id="{A414D84D-3756-2140-C21B-8D284A3E3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6439" y="2017713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1" name="Line 3320">
              <a:extLst>
                <a:ext uri="{FF2B5EF4-FFF2-40B4-BE49-F238E27FC236}">
                  <a16:creationId xmlns:a16="http://schemas.microsoft.com/office/drawing/2014/main" id="{F1913F44-A0FF-3C97-938A-D4711B52B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6439" y="2017713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2" name="Freeform 3321">
              <a:extLst>
                <a:ext uri="{FF2B5EF4-FFF2-40B4-BE49-F238E27FC236}">
                  <a16:creationId xmlns:a16="http://schemas.microsoft.com/office/drawing/2014/main" id="{2D815226-86B3-812F-8711-4E78A7717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9" y="1676401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3" name="Freeform 3322">
              <a:extLst>
                <a:ext uri="{FF2B5EF4-FFF2-40B4-BE49-F238E27FC236}">
                  <a16:creationId xmlns:a16="http://schemas.microsoft.com/office/drawing/2014/main" id="{8D57285E-A466-373F-AAD1-2C760B49C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126" y="1636713"/>
              <a:ext cx="15875" cy="7938"/>
            </a:xfrm>
            <a:custGeom>
              <a:avLst/>
              <a:gdLst>
                <a:gd name="T0" fmla="*/ 2 w 10"/>
                <a:gd name="T1" fmla="*/ 1 h 5"/>
                <a:gd name="T2" fmla="*/ 1 w 10"/>
                <a:gd name="T3" fmla="*/ 1 h 5"/>
                <a:gd name="T4" fmla="*/ 0 w 10"/>
                <a:gd name="T5" fmla="*/ 1 h 5"/>
                <a:gd name="T6" fmla="*/ 1 w 10"/>
                <a:gd name="T7" fmla="*/ 0 h 5"/>
                <a:gd name="T8" fmla="*/ 2 w 10"/>
                <a:gd name="T9" fmla="*/ 0 h 5"/>
                <a:gd name="T10" fmla="*/ 4 w 10"/>
                <a:gd name="T11" fmla="*/ 0 h 5"/>
                <a:gd name="T12" fmla="*/ 5 w 10"/>
                <a:gd name="T13" fmla="*/ 0 h 5"/>
                <a:gd name="T14" fmla="*/ 6 w 10"/>
                <a:gd name="T15" fmla="*/ 0 h 5"/>
                <a:gd name="T16" fmla="*/ 7 w 10"/>
                <a:gd name="T17" fmla="*/ 0 h 5"/>
                <a:gd name="T18" fmla="*/ 8 w 10"/>
                <a:gd name="T19" fmla="*/ 0 h 5"/>
                <a:gd name="T20" fmla="*/ 7 w 10"/>
                <a:gd name="T21" fmla="*/ 1 h 5"/>
                <a:gd name="T22" fmla="*/ 8 w 10"/>
                <a:gd name="T23" fmla="*/ 1 h 5"/>
                <a:gd name="T24" fmla="*/ 10 w 10"/>
                <a:gd name="T25" fmla="*/ 1 h 5"/>
                <a:gd name="T26" fmla="*/ 10 w 10"/>
                <a:gd name="T27" fmla="*/ 2 h 5"/>
                <a:gd name="T28" fmla="*/ 8 w 10"/>
                <a:gd name="T29" fmla="*/ 2 h 5"/>
                <a:gd name="T30" fmla="*/ 7 w 10"/>
                <a:gd name="T31" fmla="*/ 4 h 5"/>
                <a:gd name="T32" fmla="*/ 7 w 10"/>
                <a:gd name="T33" fmla="*/ 2 h 5"/>
                <a:gd name="T34" fmla="*/ 6 w 10"/>
                <a:gd name="T35" fmla="*/ 4 h 5"/>
                <a:gd name="T36" fmla="*/ 5 w 10"/>
                <a:gd name="T37" fmla="*/ 5 h 5"/>
                <a:gd name="T38" fmla="*/ 5 w 10"/>
                <a:gd name="T39" fmla="*/ 4 h 5"/>
                <a:gd name="T40" fmla="*/ 4 w 10"/>
                <a:gd name="T41" fmla="*/ 4 h 5"/>
                <a:gd name="T42" fmla="*/ 4 w 10"/>
                <a:gd name="T43" fmla="*/ 2 h 5"/>
                <a:gd name="T44" fmla="*/ 2 w 10"/>
                <a:gd name="T45" fmla="*/ 2 h 5"/>
                <a:gd name="T46" fmla="*/ 2 w 10"/>
                <a:gd name="T4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5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4" name="Freeform 3323">
              <a:extLst>
                <a:ext uri="{FF2B5EF4-FFF2-40B4-BE49-F238E27FC236}">
                  <a16:creationId xmlns:a16="http://schemas.microsoft.com/office/drawing/2014/main" id="{A541A7C9-C1FC-158D-DC63-5FCFC756B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6" y="1674813"/>
              <a:ext cx="4763" cy="1588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2 w 3"/>
                <a:gd name="T5" fmla="*/ 0 h 1"/>
                <a:gd name="T6" fmla="*/ 3 w 3"/>
                <a:gd name="T7" fmla="*/ 0 h 1"/>
                <a:gd name="T8" fmla="*/ 3 w 3"/>
                <a:gd name="T9" fmla="*/ 1 h 1"/>
                <a:gd name="T10" fmla="*/ 3 w 3"/>
                <a:gd name="T11" fmla="*/ 1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5" name="Freeform 3324">
              <a:extLst>
                <a:ext uri="{FF2B5EF4-FFF2-40B4-BE49-F238E27FC236}">
                  <a16:creationId xmlns:a16="http://schemas.microsoft.com/office/drawing/2014/main" id="{96BAF295-B649-5221-B732-6FF655C6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8551" y="1673226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2 w 2"/>
                <a:gd name="T9" fmla="*/ 1 h 1"/>
                <a:gd name="T10" fmla="*/ 2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6" name="Freeform 3325">
              <a:extLst>
                <a:ext uri="{FF2B5EF4-FFF2-40B4-BE49-F238E27FC236}">
                  <a16:creationId xmlns:a16="http://schemas.microsoft.com/office/drawing/2014/main" id="{B6D553B4-653D-6051-D679-D5E6B2F2C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6" y="166528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7" name="Freeform 3326">
              <a:extLst>
                <a:ext uri="{FF2B5EF4-FFF2-40B4-BE49-F238E27FC236}">
                  <a16:creationId xmlns:a16="http://schemas.microsoft.com/office/drawing/2014/main" id="{92CA1F06-F21C-7412-946C-7EF6BF107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6964" y="1663701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1 h 2"/>
                <a:gd name="T8" fmla="*/ 1 w 1"/>
                <a:gd name="T9" fmla="*/ 2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8" name="Freeform 3327">
              <a:extLst>
                <a:ext uri="{FF2B5EF4-FFF2-40B4-BE49-F238E27FC236}">
                  <a16:creationId xmlns:a16="http://schemas.microsoft.com/office/drawing/2014/main" id="{E1FED2F9-10BD-0FCD-D1BE-D85D3850C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426" y="166370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0 h 2"/>
                <a:gd name="T6" fmla="*/ 1 w 2"/>
                <a:gd name="T7" fmla="*/ 0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2 h 2"/>
                <a:gd name="T14" fmla="*/ 1 w 2"/>
                <a:gd name="T15" fmla="*/ 2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29" name="Freeform 3328">
              <a:extLst>
                <a:ext uri="{FF2B5EF4-FFF2-40B4-BE49-F238E27FC236}">
                  <a16:creationId xmlns:a16="http://schemas.microsoft.com/office/drawing/2014/main" id="{FACEA48B-4C7D-93CB-353B-74B311288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1" y="1658938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3 h 4"/>
                <a:gd name="T4" fmla="*/ 1 w 3"/>
                <a:gd name="T5" fmla="*/ 3 h 4"/>
                <a:gd name="T6" fmla="*/ 1 w 3"/>
                <a:gd name="T7" fmla="*/ 2 h 4"/>
                <a:gd name="T8" fmla="*/ 1 w 3"/>
                <a:gd name="T9" fmla="*/ 0 h 4"/>
                <a:gd name="T10" fmla="*/ 3 w 3"/>
                <a:gd name="T11" fmla="*/ 2 h 4"/>
                <a:gd name="T12" fmla="*/ 3 w 3"/>
                <a:gd name="T13" fmla="*/ 3 h 4"/>
                <a:gd name="T14" fmla="*/ 1 w 3"/>
                <a:gd name="T15" fmla="*/ 3 h 4"/>
                <a:gd name="T16" fmla="*/ 1 w 3"/>
                <a:gd name="T17" fmla="*/ 4 h 4"/>
                <a:gd name="T18" fmla="*/ 0 w 3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0" name="Freeform 3329">
              <a:extLst>
                <a:ext uri="{FF2B5EF4-FFF2-40B4-BE49-F238E27FC236}">
                  <a16:creationId xmlns:a16="http://schemas.microsoft.com/office/drawing/2014/main" id="{2901DE59-8D4B-83F4-06D6-26140EDB5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001" y="1649413"/>
              <a:ext cx="6350" cy="4763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2 h 3"/>
                <a:gd name="T4" fmla="*/ 1 w 4"/>
                <a:gd name="T5" fmla="*/ 2 h 3"/>
                <a:gd name="T6" fmla="*/ 2 w 4"/>
                <a:gd name="T7" fmla="*/ 2 h 3"/>
                <a:gd name="T8" fmla="*/ 2 w 4"/>
                <a:gd name="T9" fmla="*/ 0 h 3"/>
                <a:gd name="T10" fmla="*/ 3 w 4"/>
                <a:gd name="T11" fmla="*/ 0 h 3"/>
                <a:gd name="T12" fmla="*/ 4 w 4"/>
                <a:gd name="T13" fmla="*/ 0 h 3"/>
                <a:gd name="T14" fmla="*/ 3 w 4"/>
                <a:gd name="T15" fmla="*/ 2 h 3"/>
                <a:gd name="T16" fmla="*/ 3 w 4"/>
                <a:gd name="T17" fmla="*/ 3 h 3"/>
                <a:gd name="T18" fmla="*/ 2 w 4"/>
                <a:gd name="T19" fmla="*/ 3 h 3"/>
                <a:gd name="T20" fmla="*/ 1 w 4"/>
                <a:gd name="T21" fmla="*/ 3 h 3"/>
                <a:gd name="T22" fmla="*/ 0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1" name="Freeform 3330">
              <a:extLst>
                <a:ext uri="{FF2B5EF4-FFF2-40B4-BE49-F238E27FC236}">
                  <a16:creationId xmlns:a16="http://schemas.microsoft.com/office/drawing/2014/main" id="{06FAF838-E7A7-2EC4-E972-D7FA8E5699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251" y="985838"/>
              <a:ext cx="1787525" cy="1339850"/>
            </a:xfrm>
            <a:custGeom>
              <a:avLst/>
              <a:gdLst>
                <a:gd name="T0" fmla="*/ 192 w 1126"/>
                <a:gd name="T1" fmla="*/ 812 h 844"/>
                <a:gd name="T2" fmla="*/ 264 w 1126"/>
                <a:gd name="T3" fmla="*/ 335 h 844"/>
                <a:gd name="T4" fmla="*/ 192 w 1126"/>
                <a:gd name="T5" fmla="*/ 375 h 844"/>
                <a:gd name="T6" fmla="*/ 447 w 1126"/>
                <a:gd name="T7" fmla="*/ 349 h 844"/>
                <a:gd name="T8" fmla="*/ 446 w 1126"/>
                <a:gd name="T9" fmla="*/ 331 h 844"/>
                <a:gd name="T10" fmla="*/ 314 w 1126"/>
                <a:gd name="T11" fmla="*/ 269 h 844"/>
                <a:gd name="T12" fmla="*/ 92 w 1126"/>
                <a:gd name="T13" fmla="*/ 411 h 844"/>
                <a:gd name="T14" fmla="*/ 32 w 1126"/>
                <a:gd name="T15" fmla="*/ 426 h 844"/>
                <a:gd name="T16" fmla="*/ 121 w 1126"/>
                <a:gd name="T17" fmla="*/ 279 h 844"/>
                <a:gd name="T18" fmla="*/ 105 w 1126"/>
                <a:gd name="T19" fmla="*/ 409 h 844"/>
                <a:gd name="T20" fmla="*/ 97 w 1126"/>
                <a:gd name="T21" fmla="*/ 219 h 844"/>
                <a:gd name="T22" fmla="*/ 186 w 1126"/>
                <a:gd name="T23" fmla="*/ 373 h 844"/>
                <a:gd name="T24" fmla="*/ 172 w 1126"/>
                <a:gd name="T25" fmla="*/ 133 h 844"/>
                <a:gd name="T26" fmla="*/ 569 w 1126"/>
                <a:gd name="T27" fmla="*/ 495 h 844"/>
                <a:gd name="T28" fmla="*/ 1118 w 1126"/>
                <a:gd name="T29" fmla="*/ 540 h 844"/>
                <a:gd name="T30" fmla="*/ 1082 w 1126"/>
                <a:gd name="T31" fmla="*/ 582 h 844"/>
                <a:gd name="T32" fmla="*/ 1036 w 1126"/>
                <a:gd name="T33" fmla="*/ 637 h 844"/>
                <a:gd name="T34" fmla="*/ 1030 w 1126"/>
                <a:gd name="T35" fmla="*/ 637 h 844"/>
                <a:gd name="T36" fmla="*/ 1013 w 1126"/>
                <a:gd name="T37" fmla="*/ 677 h 844"/>
                <a:gd name="T38" fmla="*/ 995 w 1126"/>
                <a:gd name="T39" fmla="*/ 772 h 844"/>
                <a:gd name="T40" fmla="*/ 946 w 1126"/>
                <a:gd name="T41" fmla="*/ 728 h 844"/>
                <a:gd name="T42" fmla="*/ 904 w 1126"/>
                <a:gd name="T43" fmla="*/ 731 h 844"/>
                <a:gd name="T44" fmla="*/ 846 w 1126"/>
                <a:gd name="T45" fmla="*/ 731 h 844"/>
                <a:gd name="T46" fmla="*/ 801 w 1126"/>
                <a:gd name="T47" fmla="*/ 753 h 844"/>
                <a:gd name="T48" fmla="*/ 717 w 1126"/>
                <a:gd name="T49" fmla="*/ 702 h 844"/>
                <a:gd name="T50" fmla="*/ 588 w 1126"/>
                <a:gd name="T51" fmla="*/ 668 h 844"/>
                <a:gd name="T52" fmla="*/ 551 w 1126"/>
                <a:gd name="T53" fmla="*/ 597 h 844"/>
                <a:gd name="T54" fmla="*/ 552 w 1126"/>
                <a:gd name="T55" fmla="*/ 502 h 844"/>
                <a:gd name="T56" fmla="*/ 579 w 1126"/>
                <a:gd name="T57" fmla="*/ 475 h 844"/>
                <a:gd name="T58" fmla="*/ 839 w 1126"/>
                <a:gd name="T59" fmla="*/ 475 h 844"/>
                <a:gd name="T60" fmla="*/ 951 w 1126"/>
                <a:gd name="T61" fmla="*/ 512 h 844"/>
                <a:gd name="T62" fmla="*/ 1036 w 1126"/>
                <a:gd name="T63" fmla="*/ 543 h 844"/>
                <a:gd name="T64" fmla="*/ 1119 w 1126"/>
                <a:gd name="T65" fmla="*/ 523 h 844"/>
                <a:gd name="T66" fmla="*/ 555 w 1126"/>
                <a:gd name="T67" fmla="*/ 515 h 844"/>
                <a:gd name="T68" fmla="*/ 456 w 1126"/>
                <a:gd name="T69" fmla="*/ 329 h 844"/>
                <a:gd name="T70" fmla="*/ 462 w 1126"/>
                <a:gd name="T71" fmla="*/ 378 h 844"/>
                <a:gd name="T72" fmla="*/ 469 w 1126"/>
                <a:gd name="T73" fmla="*/ 375 h 844"/>
                <a:gd name="T74" fmla="*/ 453 w 1126"/>
                <a:gd name="T75" fmla="*/ 353 h 844"/>
                <a:gd name="T76" fmla="*/ 450 w 1126"/>
                <a:gd name="T77" fmla="*/ 319 h 844"/>
                <a:gd name="T78" fmla="*/ 162 w 1126"/>
                <a:gd name="T79" fmla="*/ 375 h 844"/>
                <a:gd name="T80" fmla="*/ 481 w 1126"/>
                <a:gd name="T81" fmla="*/ 375 h 844"/>
                <a:gd name="T82" fmla="*/ 462 w 1126"/>
                <a:gd name="T83" fmla="*/ 338 h 844"/>
                <a:gd name="T84" fmla="*/ 436 w 1126"/>
                <a:gd name="T85" fmla="*/ 311 h 844"/>
                <a:gd name="T86" fmla="*/ 401 w 1126"/>
                <a:gd name="T87" fmla="*/ 287 h 844"/>
                <a:gd name="T88" fmla="*/ 327 w 1126"/>
                <a:gd name="T89" fmla="*/ 262 h 844"/>
                <a:gd name="T90" fmla="*/ 301 w 1126"/>
                <a:gd name="T91" fmla="*/ 284 h 844"/>
                <a:gd name="T92" fmla="*/ 300 w 1126"/>
                <a:gd name="T93" fmla="*/ 265 h 844"/>
                <a:gd name="T94" fmla="*/ 257 w 1126"/>
                <a:gd name="T95" fmla="*/ 303 h 844"/>
                <a:gd name="T96" fmla="*/ 205 w 1126"/>
                <a:gd name="T97" fmla="*/ 355 h 844"/>
                <a:gd name="T98" fmla="*/ 190 w 1126"/>
                <a:gd name="T99" fmla="*/ 361 h 844"/>
                <a:gd name="T100" fmla="*/ 197 w 1126"/>
                <a:gd name="T101" fmla="*/ 304 h 844"/>
                <a:gd name="T102" fmla="*/ 149 w 1126"/>
                <a:gd name="T103" fmla="*/ 266 h 844"/>
                <a:gd name="T104" fmla="*/ 143 w 1126"/>
                <a:gd name="T105" fmla="*/ 225 h 844"/>
                <a:gd name="T106" fmla="*/ 162 w 1126"/>
                <a:gd name="T107" fmla="*/ 182 h 844"/>
                <a:gd name="T108" fmla="*/ 143 w 1126"/>
                <a:gd name="T109" fmla="*/ 138 h 844"/>
                <a:gd name="T110" fmla="*/ 175 w 1126"/>
                <a:gd name="T111" fmla="*/ 124 h 844"/>
                <a:gd name="T112" fmla="*/ 191 w 1126"/>
                <a:gd name="T113" fmla="*/ 26 h 844"/>
                <a:gd name="T114" fmla="*/ 260 w 1126"/>
                <a:gd name="T115" fmla="*/ 14 h 844"/>
                <a:gd name="T116" fmla="*/ 368 w 1126"/>
                <a:gd name="T117" fmla="*/ 41 h 844"/>
                <a:gd name="T118" fmla="*/ 419 w 1126"/>
                <a:gd name="T119" fmla="*/ 298 h 844"/>
                <a:gd name="T120" fmla="*/ 148 w 1126"/>
                <a:gd name="T121" fmla="*/ 225 h 844"/>
                <a:gd name="T122" fmla="*/ 307 w 1126"/>
                <a:gd name="T123" fmla="*/ 267 h 844"/>
                <a:gd name="T124" fmla="*/ 275 w 1126"/>
                <a:gd name="T125" fmla="*/ 274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6" h="844">
                  <a:moveTo>
                    <a:pt x="310" y="284"/>
                  </a:moveTo>
                  <a:lnTo>
                    <a:pt x="311" y="284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10" y="284"/>
                  </a:lnTo>
                  <a:close/>
                  <a:moveTo>
                    <a:pt x="271" y="316"/>
                  </a:moveTo>
                  <a:lnTo>
                    <a:pt x="271" y="315"/>
                  </a:lnTo>
                  <a:lnTo>
                    <a:pt x="271" y="313"/>
                  </a:lnTo>
                  <a:lnTo>
                    <a:pt x="270" y="315"/>
                  </a:lnTo>
                  <a:lnTo>
                    <a:pt x="269" y="315"/>
                  </a:lnTo>
                  <a:lnTo>
                    <a:pt x="269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5"/>
                  </a:lnTo>
                  <a:lnTo>
                    <a:pt x="266" y="316"/>
                  </a:lnTo>
                  <a:lnTo>
                    <a:pt x="265" y="316"/>
                  </a:lnTo>
                  <a:lnTo>
                    <a:pt x="266" y="317"/>
                  </a:lnTo>
                  <a:lnTo>
                    <a:pt x="265" y="317"/>
                  </a:lnTo>
                  <a:lnTo>
                    <a:pt x="264" y="317"/>
                  </a:lnTo>
                  <a:lnTo>
                    <a:pt x="263" y="316"/>
                  </a:lnTo>
                  <a:lnTo>
                    <a:pt x="263" y="317"/>
                  </a:lnTo>
                  <a:lnTo>
                    <a:pt x="263" y="318"/>
                  </a:lnTo>
                  <a:lnTo>
                    <a:pt x="264" y="318"/>
                  </a:lnTo>
                  <a:lnTo>
                    <a:pt x="264" y="319"/>
                  </a:lnTo>
                  <a:lnTo>
                    <a:pt x="263" y="318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61" y="319"/>
                  </a:lnTo>
                  <a:lnTo>
                    <a:pt x="261" y="321"/>
                  </a:lnTo>
                  <a:lnTo>
                    <a:pt x="260" y="321"/>
                  </a:lnTo>
                  <a:lnTo>
                    <a:pt x="261" y="322"/>
                  </a:lnTo>
                  <a:lnTo>
                    <a:pt x="263" y="322"/>
                  </a:lnTo>
                  <a:lnTo>
                    <a:pt x="264" y="322"/>
                  </a:lnTo>
                  <a:lnTo>
                    <a:pt x="265" y="322"/>
                  </a:lnTo>
                  <a:lnTo>
                    <a:pt x="266" y="322"/>
                  </a:lnTo>
                  <a:lnTo>
                    <a:pt x="265" y="322"/>
                  </a:lnTo>
                  <a:lnTo>
                    <a:pt x="265" y="321"/>
                  </a:lnTo>
                  <a:lnTo>
                    <a:pt x="266" y="322"/>
                  </a:lnTo>
                  <a:lnTo>
                    <a:pt x="266" y="321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19"/>
                  </a:lnTo>
                  <a:lnTo>
                    <a:pt x="270" y="319"/>
                  </a:lnTo>
                  <a:lnTo>
                    <a:pt x="270" y="318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1" y="318"/>
                  </a:lnTo>
                  <a:lnTo>
                    <a:pt x="272" y="319"/>
                  </a:lnTo>
                  <a:lnTo>
                    <a:pt x="273" y="319"/>
                  </a:lnTo>
                  <a:lnTo>
                    <a:pt x="273" y="318"/>
                  </a:lnTo>
                  <a:lnTo>
                    <a:pt x="273" y="317"/>
                  </a:lnTo>
                  <a:lnTo>
                    <a:pt x="273" y="316"/>
                  </a:lnTo>
                  <a:lnTo>
                    <a:pt x="272" y="316"/>
                  </a:lnTo>
                  <a:lnTo>
                    <a:pt x="271" y="316"/>
                  </a:lnTo>
                  <a:close/>
                  <a:moveTo>
                    <a:pt x="313" y="280"/>
                  </a:moveTo>
                  <a:lnTo>
                    <a:pt x="311" y="280"/>
                  </a:lnTo>
                  <a:lnTo>
                    <a:pt x="310" y="281"/>
                  </a:lnTo>
                  <a:lnTo>
                    <a:pt x="310" y="282"/>
                  </a:lnTo>
                  <a:lnTo>
                    <a:pt x="311" y="282"/>
                  </a:lnTo>
                  <a:lnTo>
                    <a:pt x="311" y="281"/>
                  </a:lnTo>
                  <a:lnTo>
                    <a:pt x="313" y="281"/>
                  </a:lnTo>
                  <a:lnTo>
                    <a:pt x="314" y="281"/>
                  </a:lnTo>
                  <a:lnTo>
                    <a:pt x="314" y="280"/>
                  </a:lnTo>
                  <a:lnTo>
                    <a:pt x="313" y="280"/>
                  </a:lnTo>
                  <a:close/>
                  <a:moveTo>
                    <a:pt x="297" y="288"/>
                  </a:moveTo>
                  <a:lnTo>
                    <a:pt x="298" y="288"/>
                  </a:lnTo>
                  <a:lnTo>
                    <a:pt x="298" y="287"/>
                  </a:lnTo>
                  <a:lnTo>
                    <a:pt x="297" y="287"/>
                  </a:lnTo>
                  <a:lnTo>
                    <a:pt x="297" y="288"/>
                  </a:lnTo>
                  <a:close/>
                  <a:moveTo>
                    <a:pt x="313" y="282"/>
                  </a:moveTo>
                  <a:lnTo>
                    <a:pt x="313" y="281"/>
                  </a:lnTo>
                  <a:lnTo>
                    <a:pt x="311" y="282"/>
                  </a:lnTo>
                  <a:lnTo>
                    <a:pt x="313" y="282"/>
                  </a:lnTo>
                  <a:close/>
                  <a:moveTo>
                    <a:pt x="204" y="361"/>
                  </a:moveTo>
                  <a:lnTo>
                    <a:pt x="205" y="361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4" y="361"/>
                  </a:lnTo>
                  <a:close/>
                  <a:moveTo>
                    <a:pt x="215" y="817"/>
                  </a:moveTo>
                  <a:lnTo>
                    <a:pt x="215" y="816"/>
                  </a:lnTo>
                  <a:lnTo>
                    <a:pt x="214" y="816"/>
                  </a:lnTo>
                  <a:lnTo>
                    <a:pt x="214" y="815"/>
                  </a:lnTo>
                  <a:lnTo>
                    <a:pt x="212" y="815"/>
                  </a:lnTo>
                  <a:lnTo>
                    <a:pt x="212" y="816"/>
                  </a:lnTo>
                  <a:lnTo>
                    <a:pt x="211" y="816"/>
                  </a:lnTo>
                  <a:lnTo>
                    <a:pt x="210" y="817"/>
                  </a:lnTo>
                  <a:lnTo>
                    <a:pt x="211" y="817"/>
                  </a:lnTo>
                  <a:lnTo>
                    <a:pt x="211" y="818"/>
                  </a:lnTo>
                  <a:lnTo>
                    <a:pt x="211" y="819"/>
                  </a:lnTo>
                  <a:lnTo>
                    <a:pt x="212" y="819"/>
                  </a:lnTo>
                  <a:lnTo>
                    <a:pt x="214" y="819"/>
                  </a:lnTo>
                  <a:lnTo>
                    <a:pt x="212" y="818"/>
                  </a:lnTo>
                  <a:lnTo>
                    <a:pt x="214" y="818"/>
                  </a:lnTo>
                  <a:lnTo>
                    <a:pt x="214" y="819"/>
                  </a:lnTo>
                  <a:lnTo>
                    <a:pt x="215" y="819"/>
                  </a:lnTo>
                  <a:lnTo>
                    <a:pt x="215" y="821"/>
                  </a:lnTo>
                  <a:lnTo>
                    <a:pt x="216" y="819"/>
                  </a:lnTo>
                  <a:lnTo>
                    <a:pt x="216" y="818"/>
                  </a:lnTo>
                  <a:lnTo>
                    <a:pt x="215" y="818"/>
                  </a:lnTo>
                  <a:lnTo>
                    <a:pt x="215" y="817"/>
                  </a:lnTo>
                  <a:close/>
                  <a:moveTo>
                    <a:pt x="271" y="303"/>
                  </a:moveTo>
                  <a:lnTo>
                    <a:pt x="270" y="303"/>
                  </a:lnTo>
                  <a:lnTo>
                    <a:pt x="270" y="304"/>
                  </a:lnTo>
                  <a:lnTo>
                    <a:pt x="271" y="304"/>
                  </a:lnTo>
                  <a:lnTo>
                    <a:pt x="271" y="303"/>
                  </a:lnTo>
                  <a:close/>
                  <a:moveTo>
                    <a:pt x="275" y="318"/>
                  </a:moveTo>
                  <a:lnTo>
                    <a:pt x="275" y="319"/>
                  </a:lnTo>
                  <a:lnTo>
                    <a:pt x="276" y="319"/>
                  </a:lnTo>
                  <a:lnTo>
                    <a:pt x="276" y="318"/>
                  </a:lnTo>
                  <a:lnTo>
                    <a:pt x="276" y="317"/>
                  </a:lnTo>
                  <a:lnTo>
                    <a:pt x="275" y="317"/>
                  </a:lnTo>
                  <a:lnTo>
                    <a:pt x="275" y="318"/>
                  </a:lnTo>
                  <a:close/>
                  <a:moveTo>
                    <a:pt x="187" y="371"/>
                  </a:moveTo>
                  <a:lnTo>
                    <a:pt x="189" y="372"/>
                  </a:lnTo>
                  <a:lnTo>
                    <a:pt x="190" y="372"/>
                  </a:lnTo>
                  <a:lnTo>
                    <a:pt x="190" y="371"/>
                  </a:lnTo>
                  <a:lnTo>
                    <a:pt x="189" y="371"/>
                  </a:lnTo>
                  <a:lnTo>
                    <a:pt x="187" y="371"/>
                  </a:lnTo>
                  <a:close/>
                  <a:moveTo>
                    <a:pt x="191" y="813"/>
                  </a:moveTo>
                  <a:lnTo>
                    <a:pt x="192" y="813"/>
                  </a:lnTo>
                  <a:lnTo>
                    <a:pt x="192" y="812"/>
                  </a:lnTo>
                  <a:lnTo>
                    <a:pt x="191" y="812"/>
                  </a:lnTo>
                  <a:lnTo>
                    <a:pt x="191" y="813"/>
                  </a:lnTo>
                  <a:close/>
                  <a:moveTo>
                    <a:pt x="192" y="370"/>
                  </a:moveTo>
                  <a:lnTo>
                    <a:pt x="192" y="368"/>
                  </a:lnTo>
                  <a:lnTo>
                    <a:pt x="191" y="368"/>
                  </a:lnTo>
                  <a:lnTo>
                    <a:pt x="190" y="368"/>
                  </a:lnTo>
                  <a:lnTo>
                    <a:pt x="190" y="370"/>
                  </a:lnTo>
                  <a:lnTo>
                    <a:pt x="191" y="370"/>
                  </a:lnTo>
                  <a:lnTo>
                    <a:pt x="192" y="370"/>
                  </a:lnTo>
                  <a:close/>
                  <a:moveTo>
                    <a:pt x="263" y="322"/>
                  </a:moveTo>
                  <a:lnTo>
                    <a:pt x="263" y="322"/>
                  </a:lnTo>
                  <a:lnTo>
                    <a:pt x="264" y="323"/>
                  </a:lnTo>
                  <a:lnTo>
                    <a:pt x="263" y="323"/>
                  </a:lnTo>
                  <a:lnTo>
                    <a:pt x="263" y="322"/>
                  </a:lnTo>
                  <a:lnTo>
                    <a:pt x="261" y="322"/>
                  </a:lnTo>
                  <a:lnTo>
                    <a:pt x="261" y="323"/>
                  </a:lnTo>
                  <a:lnTo>
                    <a:pt x="263" y="324"/>
                  </a:lnTo>
                  <a:lnTo>
                    <a:pt x="261" y="324"/>
                  </a:lnTo>
                  <a:lnTo>
                    <a:pt x="260" y="324"/>
                  </a:lnTo>
                  <a:lnTo>
                    <a:pt x="260" y="325"/>
                  </a:lnTo>
                  <a:lnTo>
                    <a:pt x="259" y="325"/>
                  </a:lnTo>
                  <a:lnTo>
                    <a:pt x="259" y="324"/>
                  </a:lnTo>
                  <a:lnTo>
                    <a:pt x="258" y="324"/>
                  </a:lnTo>
                  <a:lnTo>
                    <a:pt x="258" y="325"/>
                  </a:lnTo>
                  <a:lnTo>
                    <a:pt x="257" y="324"/>
                  </a:lnTo>
                  <a:lnTo>
                    <a:pt x="257" y="323"/>
                  </a:lnTo>
                  <a:lnTo>
                    <a:pt x="255" y="323"/>
                  </a:lnTo>
                  <a:lnTo>
                    <a:pt x="254" y="324"/>
                  </a:lnTo>
                  <a:lnTo>
                    <a:pt x="253" y="325"/>
                  </a:lnTo>
                  <a:lnTo>
                    <a:pt x="253" y="327"/>
                  </a:lnTo>
                  <a:lnTo>
                    <a:pt x="254" y="327"/>
                  </a:lnTo>
                  <a:lnTo>
                    <a:pt x="255" y="328"/>
                  </a:lnTo>
                  <a:lnTo>
                    <a:pt x="254" y="328"/>
                  </a:lnTo>
                  <a:lnTo>
                    <a:pt x="254" y="329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4" y="333"/>
                  </a:lnTo>
                  <a:lnTo>
                    <a:pt x="255" y="333"/>
                  </a:lnTo>
                  <a:lnTo>
                    <a:pt x="255" y="334"/>
                  </a:lnTo>
                  <a:lnTo>
                    <a:pt x="255" y="335"/>
                  </a:lnTo>
                  <a:lnTo>
                    <a:pt x="254" y="334"/>
                  </a:lnTo>
                  <a:lnTo>
                    <a:pt x="254" y="333"/>
                  </a:lnTo>
                  <a:lnTo>
                    <a:pt x="253" y="331"/>
                  </a:lnTo>
                  <a:lnTo>
                    <a:pt x="253" y="330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3" y="328"/>
                  </a:lnTo>
                  <a:lnTo>
                    <a:pt x="252" y="328"/>
                  </a:lnTo>
                  <a:lnTo>
                    <a:pt x="251" y="328"/>
                  </a:lnTo>
                  <a:lnTo>
                    <a:pt x="251" y="329"/>
                  </a:lnTo>
                  <a:lnTo>
                    <a:pt x="249" y="329"/>
                  </a:lnTo>
                  <a:lnTo>
                    <a:pt x="249" y="330"/>
                  </a:lnTo>
                  <a:lnTo>
                    <a:pt x="248" y="329"/>
                  </a:lnTo>
                  <a:lnTo>
                    <a:pt x="248" y="330"/>
                  </a:lnTo>
                  <a:lnTo>
                    <a:pt x="247" y="330"/>
                  </a:lnTo>
                  <a:lnTo>
                    <a:pt x="247" y="331"/>
                  </a:lnTo>
                  <a:lnTo>
                    <a:pt x="247" y="333"/>
                  </a:lnTo>
                  <a:lnTo>
                    <a:pt x="246" y="333"/>
                  </a:lnTo>
                  <a:lnTo>
                    <a:pt x="246" y="334"/>
                  </a:lnTo>
                  <a:lnTo>
                    <a:pt x="246" y="335"/>
                  </a:lnTo>
                  <a:lnTo>
                    <a:pt x="247" y="335"/>
                  </a:lnTo>
                  <a:lnTo>
                    <a:pt x="247" y="336"/>
                  </a:lnTo>
                  <a:lnTo>
                    <a:pt x="248" y="336"/>
                  </a:lnTo>
                  <a:lnTo>
                    <a:pt x="248" y="337"/>
                  </a:lnTo>
                  <a:lnTo>
                    <a:pt x="248" y="338"/>
                  </a:lnTo>
                  <a:lnTo>
                    <a:pt x="249" y="338"/>
                  </a:lnTo>
                  <a:lnTo>
                    <a:pt x="251" y="337"/>
                  </a:lnTo>
                  <a:lnTo>
                    <a:pt x="252" y="337"/>
                  </a:lnTo>
                  <a:lnTo>
                    <a:pt x="252" y="338"/>
                  </a:lnTo>
                  <a:lnTo>
                    <a:pt x="253" y="337"/>
                  </a:lnTo>
                  <a:lnTo>
                    <a:pt x="253" y="338"/>
                  </a:lnTo>
                  <a:lnTo>
                    <a:pt x="253" y="338"/>
                  </a:lnTo>
                  <a:lnTo>
                    <a:pt x="253" y="340"/>
                  </a:lnTo>
                  <a:lnTo>
                    <a:pt x="253" y="341"/>
                  </a:lnTo>
                  <a:lnTo>
                    <a:pt x="253" y="340"/>
                  </a:lnTo>
                  <a:lnTo>
                    <a:pt x="254" y="338"/>
                  </a:lnTo>
                  <a:lnTo>
                    <a:pt x="254" y="337"/>
                  </a:lnTo>
                  <a:lnTo>
                    <a:pt x="255" y="337"/>
                  </a:lnTo>
                  <a:lnTo>
                    <a:pt x="255" y="338"/>
                  </a:lnTo>
                  <a:lnTo>
                    <a:pt x="254" y="338"/>
                  </a:lnTo>
                  <a:lnTo>
                    <a:pt x="254" y="340"/>
                  </a:lnTo>
                  <a:lnTo>
                    <a:pt x="253" y="340"/>
                  </a:lnTo>
                  <a:lnTo>
                    <a:pt x="253" y="341"/>
                  </a:lnTo>
                  <a:lnTo>
                    <a:pt x="254" y="341"/>
                  </a:lnTo>
                  <a:lnTo>
                    <a:pt x="254" y="342"/>
                  </a:lnTo>
                  <a:lnTo>
                    <a:pt x="253" y="342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3" y="344"/>
                  </a:lnTo>
                  <a:lnTo>
                    <a:pt x="252" y="344"/>
                  </a:lnTo>
                  <a:lnTo>
                    <a:pt x="252" y="346"/>
                  </a:lnTo>
                  <a:lnTo>
                    <a:pt x="253" y="346"/>
                  </a:lnTo>
                  <a:lnTo>
                    <a:pt x="253" y="346"/>
                  </a:lnTo>
                  <a:lnTo>
                    <a:pt x="254" y="344"/>
                  </a:lnTo>
                  <a:lnTo>
                    <a:pt x="254" y="343"/>
                  </a:lnTo>
                  <a:lnTo>
                    <a:pt x="255" y="343"/>
                  </a:lnTo>
                  <a:lnTo>
                    <a:pt x="255" y="342"/>
                  </a:lnTo>
                  <a:lnTo>
                    <a:pt x="257" y="341"/>
                  </a:lnTo>
                  <a:lnTo>
                    <a:pt x="257" y="340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9" y="338"/>
                  </a:lnTo>
                  <a:lnTo>
                    <a:pt x="259" y="337"/>
                  </a:lnTo>
                  <a:lnTo>
                    <a:pt x="260" y="337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60" y="340"/>
                  </a:lnTo>
                  <a:lnTo>
                    <a:pt x="260" y="341"/>
                  </a:lnTo>
                  <a:lnTo>
                    <a:pt x="261" y="340"/>
                  </a:lnTo>
                  <a:lnTo>
                    <a:pt x="261" y="338"/>
                  </a:lnTo>
                  <a:lnTo>
                    <a:pt x="263" y="338"/>
                  </a:lnTo>
                  <a:lnTo>
                    <a:pt x="264" y="338"/>
                  </a:lnTo>
                  <a:lnTo>
                    <a:pt x="264" y="337"/>
                  </a:lnTo>
                  <a:lnTo>
                    <a:pt x="263" y="337"/>
                  </a:lnTo>
                  <a:lnTo>
                    <a:pt x="261" y="337"/>
                  </a:lnTo>
                  <a:lnTo>
                    <a:pt x="260" y="336"/>
                  </a:lnTo>
                  <a:lnTo>
                    <a:pt x="261" y="336"/>
                  </a:lnTo>
                  <a:lnTo>
                    <a:pt x="263" y="336"/>
                  </a:lnTo>
                  <a:lnTo>
                    <a:pt x="264" y="336"/>
                  </a:lnTo>
                  <a:lnTo>
                    <a:pt x="264" y="335"/>
                  </a:lnTo>
                  <a:lnTo>
                    <a:pt x="263" y="335"/>
                  </a:lnTo>
                  <a:lnTo>
                    <a:pt x="263" y="334"/>
                  </a:lnTo>
                  <a:lnTo>
                    <a:pt x="264" y="334"/>
                  </a:lnTo>
                  <a:lnTo>
                    <a:pt x="264" y="335"/>
                  </a:lnTo>
                  <a:lnTo>
                    <a:pt x="265" y="335"/>
                  </a:lnTo>
                  <a:lnTo>
                    <a:pt x="266" y="335"/>
                  </a:lnTo>
                  <a:lnTo>
                    <a:pt x="267" y="335"/>
                  </a:lnTo>
                  <a:lnTo>
                    <a:pt x="267" y="334"/>
                  </a:lnTo>
                  <a:lnTo>
                    <a:pt x="267" y="333"/>
                  </a:lnTo>
                  <a:lnTo>
                    <a:pt x="266" y="333"/>
                  </a:lnTo>
                  <a:lnTo>
                    <a:pt x="265" y="331"/>
                  </a:lnTo>
                  <a:lnTo>
                    <a:pt x="264" y="331"/>
                  </a:lnTo>
                  <a:lnTo>
                    <a:pt x="263" y="333"/>
                  </a:lnTo>
                  <a:lnTo>
                    <a:pt x="263" y="331"/>
                  </a:lnTo>
                  <a:lnTo>
                    <a:pt x="264" y="331"/>
                  </a:lnTo>
                  <a:lnTo>
                    <a:pt x="265" y="330"/>
                  </a:lnTo>
                  <a:lnTo>
                    <a:pt x="265" y="331"/>
                  </a:lnTo>
                  <a:lnTo>
                    <a:pt x="266" y="331"/>
                  </a:lnTo>
                  <a:lnTo>
                    <a:pt x="267" y="331"/>
                  </a:lnTo>
                  <a:lnTo>
                    <a:pt x="267" y="333"/>
                  </a:lnTo>
                  <a:lnTo>
                    <a:pt x="269" y="333"/>
                  </a:lnTo>
                  <a:lnTo>
                    <a:pt x="270" y="333"/>
                  </a:lnTo>
                  <a:lnTo>
                    <a:pt x="270" y="331"/>
                  </a:lnTo>
                  <a:lnTo>
                    <a:pt x="271" y="331"/>
                  </a:lnTo>
                  <a:lnTo>
                    <a:pt x="271" y="330"/>
                  </a:lnTo>
                  <a:lnTo>
                    <a:pt x="272" y="329"/>
                  </a:lnTo>
                  <a:lnTo>
                    <a:pt x="270" y="329"/>
                  </a:lnTo>
                  <a:lnTo>
                    <a:pt x="269" y="329"/>
                  </a:lnTo>
                  <a:lnTo>
                    <a:pt x="269" y="328"/>
                  </a:lnTo>
                  <a:lnTo>
                    <a:pt x="269" y="327"/>
                  </a:lnTo>
                  <a:lnTo>
                    <a:pt x="267" y="328"/>
                  </a:lnTo>
                  <a:lnTo>
                    <a:pt x="267" y="327"/>
                  </a:lnTo>
                  <a:lnTo>
                    <a:pt x="269" y="327"/>
                  </a:lnTo>
                  <a:lnTo>
                    <a:pt x="269" y="325"/>
                  </a:lnTo>
                  <a:lnTo>
                    <a:pt x="270" y="325"/>
                  </a:lnTo>
                  <a:lnTo>
                    <a:pt x="269" y="324"/>
                  </a:lnTo>
                  <a:lnTo>
                    <a:pt x="269" y="323"/>
                  </a:lnTo>
                  <a:lnTo>
                    <a:pt x="267" y="323"/>
                  </a:lnTo>
                  <a:lnTo>
                    <a:pt x="267" y="324"/>
                  </a:lnTo>
                  <a:lnTo>
                    <a:pt x="266" y="324"/>
                  </a:lnTo>
                  <a:lnTo>
                    <a:pt x="265" y="324"/>
                  </a:lnTo>
                  <a:lnTo>
                    <a:pt x="265" y="325"/>
                  </a:lnTo>
                  <a:lnTo>
                    <a:pt x="265" y="327"/>
                  </a:lnTo>
                  <a:lnTo>
                    <a:pt x="264" y="327"/>
                  </a:lnTo>
                  <a:lnTo>
                    <a:pt x="264" y="325"/>
                  </a:lnTo>
                  <a:lnTo>
                    <a:pt x="264" y="324"/>
                  </a:lnTo>
                  <a:lnTo>
                    <a:pt x="265" y="323"/>
                  </a:lnTo>
                  <a:lnTo>
                    <a:pt x="264" y="322"/>
                  </a:lnTo>
                  <a:lnTo>
                    <a:pt x="263" y="322"/>
                  </a:lnTo>
                  <a:close/>
                  <a:moveTo>
                    <a:pt x="192" y="812"/>
                  </a:moveTo>
                  <a:lnTo>
                    <a:pt x="193" y="812"/>
                  </a:lnTo>
                  <a:lnTo>
                    <a:pt x="192" y="811"/>
                  </a:lnTo>
                  <a:lnTo>
                    <a:pt x="192" y="812"/>
                  </a:lnTo>
                  <a:close/>
                  <a:moveTo>
                    <a:pt x="175" y="373"/>
                  </a:moveTo>
                  <a:lnTo>
                    <a:pt x="177" y="373"/>
                  </a:lnTo>
                  <a:lnTo>
                    <a:pt x="178" y="372"/>
                  </a:lnTo>
                  <a:lnTo>
                    <a:pt x="177" y="372"/>
                  </a:lnTo>
                  <a:lnTo>
                    <a:pt x="175" y="373"/>
                  </a:lnTo>
                  <a:close/>
                  <a:moveTo>
                    <a:pt x="252" y="338"/>
                  </a:moveTo>
                  <a:lnTo>
                    <a:pt x="251" y="338"/>
                  </a:lnTo>
                  <a:lnTo>
                    <a:pt x="251" y="340"/>
                  </a:lnTo>
                  <a:lnTo>
                    <a:pt x="249" y="340"/>
                  </a:lnTo>
                  <a:lnTo>
                    <a:pt x="248" y="338"/>
                  </a:lnTo>
                  <a:lnTo>
                    <a:pt x="248" y="340"/>
                  </a:lnTo>
                  <a:lnTo>
                    <a:pt x="248" y="341"/>
                  </a:lnTo>
                  <a:lnTo>
                    <a:pt x="249" y="341"/>
                  </a:lnTo>
                  <a:lnTo>
                    <a:pt x="251" y="342"/>
                  </a:lnTo>
                  <a:lnTo>
                    <a:pt x="252" y="342"/>
                  </a:lnTo>
                  <a:lnTo>
                    <a:pt x="252" y="341"/>
                  </a:lnTo>
                  <a:lnTo>
                    <a:pt x="253" y="340"/>
                  </a:lnTo>
                  <a:lnTo>
                    <a:pt x="253" y="338"/>
                  </a:lnTo>
                  <a:lnTo>
                    <a:pt x="252" y="338"/>
                  </a:lnTo>
                  <a:close/>
                  <a:moveTo>
                    <a:pt x="315" y="282"/>
                  </a:moveTo>
                  <a:lnTo>
                    <a:pt x="315" y="281"/>
                  </a:lnTo>
                  <a:lnTo>
                    <a:pt x="314" y="281"/>
                  </a:lnTo>
                  <a:lnTo>
                    <a:pt x="314" y="282"/>
                  </a:lnTo>
                  <a:lnTo>
                    <a:pt x="315" y="282"/>
                  </a:lnTo>
                  <a:close/>
                  <a:moveTo>
                    <a:pt x="197" y="374"/>
                  </a:moveTo>
                  <a:lnTo>
                    <a:pt x="196" y="374"/>
                  </a:lnTo>
                  <a:lnTo>
                    <a:pt x="196" y="375"/>
                  </a:lnTo>
                  <a:lnTo>
                    <a:pt x="197" y="375"/>
                  </a:lnTo>
                  <a:lnTo>
                    <a:pt x="197" y="374"/>
                  </a:lnTo>
                  <a:close/>
                  <a:moveTo>
                    <a:pt x="199" y="379"/>
                  </a:moveTo>
                  <a:lnTo>
                    <a:pt x="201" y="379"/>
                  </a:lnTo>
                  <a:lnTo>
                    <a:pt x="201" y="378"/>
                  </a:lnTo>
                  <a:lnTo>
                    <a:pt x="199" y="378"/>
                  </a:lnTo>
                  <a:lnTo>
                    <a:pt x="199" y="379"/>
                  </a:lnTo>
                  <a:close/>
                  <a:moveTo>
                    <a:pt x="199" y="375"/>
                  </a:moveTo>
                  <a:lnTo>
                    <a:pt x="198" y="375"/>
                  </a:lnTo>
                  <a:lnTo>
                    <a:pt x="198" y="377"/>
                  </a:lnTo>
                  <a:lnTo>
                    <a:pt x="198" y="378"/>
                  </a:lnTo>
                  <a:lnTo>
                    <a:pt x="199" y="378"/>
                  </a:lnTo>
                  <a:lnTo>
                    <a:pt x="199" y="377"/>
                  </a:lnTo>
                  <a:lnTo>
                    <a:pt x="199" y="375"/>
                  </a:lnTo>
                  <a:close/>
                  <a:moveTo>
                    <a:pt x="197" y="810"/>
                  </a:moveTo>
                  <a:lnTo>
                    <a:pt x="197" y="810"/>
                  </a:lnTo>
                  <a:lnTo>
                    <a:pt x="196" y="810"/>
                  </a:lnTo>
                  <a:lnTo>
                    <a:pt x="196" y="810"/>
                  </a:lnTo>
                  <a:lnTo>
                    <a:pt x="196" y="811"/>
                  </a:lnTo>
                  <a:lnTo>
                    <a:pt x="196" y="812"/>
                  </a:lnTo>
                  <a:lnTo>
                    <a:pt x="196" y="812"/>
                  </a:lnTo>
                  <a:lnTo>
                    <a:pt x="197" y="813"/>
                  </a:lnTo>
                  <a:lnTo>
                    <a:pt x="198" y="813"/>
                  </a:lnTo>
                  <a:lnTo>
                    <a:pt x="198" y="812"/>
                  </a:lnTo>
                  <a:lnTo>
                    <a:pt x="199" y="812"/>
                  </a:lnTo>
                  <a:lnTo>
                    <a:pt x="199" y="811"/>
                  </a:lnTo>
                  <a:lnTo>
                    <a:pt x="199" y="810"/>
                  </a:lnTo>
                  <a:lnTo>
                    <a:pt x="199" y="810"/>
                  </a:lnTo>
                  <a:lnTo>
                    <a:pt x="198" y="810"/>
                  </a:lnTo>
                  <a:lnTo>
                    <a:pt x="197" y="810"/>
                  </a:lnTo>
                  <a:close/>
                  <a:moveTo>
                    <a:pt x="192" y="378"/>
                  </a:moveTo>
                  <a:lnTo>
                    <a:pt x="192" y="377"/>
                  </a:lnTo>
                  <a:lnTo>
                    <a:pt x="191" y="378"/>
                  </a:lnTo>
                  <a:lnTo>
                    <a:pt x="192" y="378"/>
                  </a:lnTo>
                  <a:close/>
                  <a:moveTo>
                    <a:pt x="196" y="373"/>
                  </a:moveTo>
                  <a:lnTo>
                    <a:pt x="195" y="373"/>
                  </a:lnTo>
                  <a:lnTo>
                    <a:pt x="193" y="373"/>
                  </a:lnTo>
                  <a:lnTo>
                    <a:pt x="193" y="374"/>
                  </a:lnTo>
                  <a:lnTo>
                    <a:pt x="192" y="374"/>
                  </a:lnTo>
                  <a:lnTo>
                    <a:pt x="191" y="374"/>
                  </a:lnTo>
                  <a:lnTo>
                    <a:pt x="192" y="375"/>
                  </a:lnTo>
                  <a:lnTo>
                    <a:pt x="192" y="377"/>
                  </a:lnTo>
                  <a:lnTo>
                    <a:pt x="193" y="377"/>
                  </a:lnTo>
                  <a:lnTo>
                    <a:pt x="193" y="375"/>
                  </a:lnTo>
                  <a:lnTo>
                    <a:pt x="195" y="374"/>
                  </a:lnTo>
                  <a:lnTo>
                    <a:pt x="196" y="374"/>
                  </a:lnTo>
                  <a:lnTo>
                    <a:pt x="196" y="373"/>
                  </a:lnTo>
                  <a:close/>
                  <a:moveTo>
                    <a:pt x="567" y="480"/>
                  </a:moveTo>
                  <a:lnTo>
                    <a:pt x="566" y="479"/>
                  </a:lnTo>
                  <a:lnTo>
                    <a:pt x="564" y="479"/>
                  </a:lnTo>
                  <a:lnTo>
                    <a:pt x="564" y="480"/>
                  </a:lnTo>
                  <a:lnTo>
                    <a:pt x="566" y="480"/>
                  </a:lnTo>
                  <a:lnTo>
                    <a:pt x="567" y="480"/>
                  </a:lnTo>
                  <a:close/>
                  <a:moveTo>
                    <a:pt x="430" y="318"/>
                  </a:moveTo>
                  <a:lnTo>
                    <a:pt x="431" y="319"/>
                  </a:lnTo>
                  <a:lnTo>
                    <a:pt x="431" y="318"/>
                  </a:lnTo>
                  <a:lnTo>
                    <a:pt x="430" y="318"/>
                  </a:lnTo>
                  <a:close/>
                  <a:moveTo>
                    <a:pt x="243" y="837"/>
                  </a:moveTo>
                  <a:lnTo>
                    <a:pt x="242" y="837"/>
                  </a:lnTo>
                  <a:lnTo>
                    <a:pt x="242" y="836"/>
                  </a:lnTo>
                  <a:lnTo>
                    <a:pt x="242" y="835"/>
                  </a:lnTo>
                  <a:lnTo>
                    <a:pt x="241" y="835"/>
                  </a:lnTo>
                  <a:lnTo>
                    <a:pt x="241" y="834"/>
                  </a:lnTo>
                  <a:lnTo>
                    <a:pt x="240" y="834"/>
                  </a:lnTo>
                  <a:lnTo>
                    <a:pt x="239" y="833"/>
                  </a:lnTo>
                  <a:lnTo>
                    <a:pt x="238" y="833"/>
                  </a:lnTo>
                  <a:lnTo>
                    <a:pt x="236" y="833"/>
                  </a:lnTo>
                  <a:lnTo>
                    <a:pt x="236" y="831"/>
                  </a:lnTo>
                  <a:lnTo>
                    <a:pt x="235" y="831"/>
                  </a:lnTo>
                  <a:lnTo>
                    <a:pt x="234" y="831"/>
                  </a:lnTo>
                  <a:lnTo>
                    <a:pt x="234" y="833"/>
                  </a:lnTo>
                  <a:lnTo>
                    <a:pt x="234" y="834"/>
                  </a:lnTo>
                  <a:lnTo>
                    <a:pt x="234" y="835"/>
                  </a:lnTo>
                  <a:lnTo>
                    <a:pt x="233" y="836"/>
                  </a:lnTo>
                  <a:lnTo>
                    <a:pt x="233" y="837"/>
                  </a:lnTo>
                  <a:lnTo>
                    <a:pt x="233" y="839"/>
                  </a:lnTo>
                  <a:lnTo>
                    <a:pt x="234" y="839"/>
                  </a:lnTo>
                  <a:lnTo>
                    <a:pt x="234" y="840"/>
                  </a:lnTo>
                  <a:lnTo>
                    <a:pt x="234" y="842"/>
                  </a:lnTo>
                  <a:lnTo>
                    <a:pt x="234" y="843"/>
                  </a:lnTo>
                  <a:lnTo>
                    <a:pt x="235" y="843"/>
                  </a:lnTo>
                  <a:lnTo>
                    <a:pt x="235" y="844"/>
                  </a:lnTo>
                  <a:lnTo>
                    <a:pt x="236" y="844"/>
                  </a:lnTo>
                  <a:lnTo>
                    <a:pt x="238" y="844"/>
                  </a:lnTo>
                  <a:lnTo>
                    <a:pt x="238" y="843"/>
                  </a:lnTo>
                  <a:lnTo>
                    <a:pt x="239" y="842"/>
                  </a:lnTo>
                  <a:lnTo>
                    <a:pt x="240" y="842"/>
                  </a:lnTo>
                  <a:lnTo>
                    <a:pt x="240" y="841"/>
                  </a:lnTo>
                  <a:lnTo>
                    <a:pt x="241" y="841"/>
                  </a:lnTo>
                  <a:lnTo>
                    <a:pt x="242" y="841"/>
                  </a:lnTo>
                  <a:lnTo>
                    <a:pt x="243" y="841"/>
                  </a:lnTo>
                  <a:lnTo>
                    <a:pt x="243" y="840"/>
                  </a:lnTo>
                  <a:lnTo>
                    <a:pt x="245" y="840"/>
                  </a:lnTo>
                  <a:lnTo>
                    <a:pt x="245" y="839"/>
                  </a:lnTo>
                  <a:lnTo>
                    <a:pt x="245" y="839"/>
                  </a:lnTo>
                  <a:lnTo>
                    <a:pt x="243" y="839"/>
                  </a:lnTo>
                  <a:lnTo>
                    <a:pt x="243" y="837"/>
                  </a:lnTo>
                  <a:close/>
                  <a:moveTo>
                    <a:pt x="223" y="348"/>
                  </a:moveTo>
                  <a:lnTo>
                    <a:pt x="222" y="349"/>
                  </a:lnTo>
                  <a:lnTo>
                    <a:pt x="223" y="349"/>
                  </a:lnTo>
                  <a:lnTo>
                    <a:pt x="223" y="348"/>
                  </a:lnTo>
                  <a:close/>
                  <a:moveTo>
                    <a:pt x="226" y="829"/>
                  </a:moveTo>
                  <a:lnTo>
                    <a:pt x="227" y="828"/>
                  </a:lnTo>
                  <a:lnTo>
                    <a:pt x="226" y="828"/>
                  </a:lnTo>
                  <a:lnTo>
                    <a:pt x="226" y="829"/>
                  </a:lnTo>
                  <a:close/>
                  <a:moveTo>
                    <a:pt x="233" y="825"/>
                  </a:moveTo>
                  <a:lnTo>
                    <a:pt x="232" y="825"/>
                  </a:lnTo>
                  <a:lnTo>
                    <a:pt x="232" y="824"/>
                  </a:lnTo>
                  <a:lnTo>
                    <a:pt x="230" y="824"/>
                  </a:lnTo>
                  <a:lnTo>
                    <a:pt x="230" y="823"/>
                  </a:lnTo>
                  <a:lnTo>
                    <a:pt x="229" y="823"/>
                  </a:lnTo>
                  <a:lnTo>
                    <a:pt x="229" y="824"/>
                  </a:lnTo>
                  <a:lnTo>
                    <a:pt x="228" y="824"/>
                  </a:lnTo>
                  <a:lnTo>
                    <a:pt x="228" y="823"/>
                  </a:lnTo>
                  <a:lnTo>
                    <a:pt x="227" y="823"/>
                  </a:lnTo>
                  <a:lnTo>
                    <a:pt x="226" y="823"/>
                  </a:lnTo>
                  <a:lnTo>
                    <a:pt x="226" y="824"/>
                  </a:lnTo>
                  <a:lnTo>
                    <a:pt x="227" y="825"/>
                  </a:lnTo>
                  <a:lnTo>
                    <a:pt x="228" y="825"/>
                  </a:lnTo>
                  <a:lnTo>
                    <a:pt x="228" y="827"/>
                  </a:lnTo>
                  <a:lnTo>
                    <a:pt x="228" y="828"/>
                  </a:lnTo>
                  <a:lnTo>
                    <a:pt x="229" y="828"/>
                  </a:lnTo>
                  <a:lnTo>
                    <a:pt x="230" y="828"/>
                  </a:lnTo>
                  <a:lnTo>
                    <a:pt x="230" y="827"/>
                  </a:lnTo>
                  <a:lnTo>
                    <a:pt x="232" y="827"/>
                  </a:lnTo>
                  <a:lnTo>
                    <a:pt x="233" y="827"/>
                  </a:lnTo>
                  <a:lnTo>
                    <a:pt x="233" y="825"/>
                  </a:lnTo>
                  <a:close/>
                  <a:moveTo>
                    <a:pt x="568" y="486"/>
                  </a:moveTo>
                  <a:lnTo>
                    <a:pt x="568" y="486"/>
                  </a:lnTo>
                  <a:lnTo>
                    <a:pt x="568" y="488"/>
                  </a:lnTo>
                  <a:lnTo>
                    <a:pt x="568" y="488"/>
                  </a:lnTo>
                  <a:lnTo>
                    <a:pt x="568" y="486"/>
                  </a:lnTo>
                  <a:close/>
                  <a:moveTo>
                    <a:pt x="238" y="362"/>
                  </a:moveTo>
                  <a:lnTo>
                    <a:pt x="238" y="361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6" y="361"/>
                  </a:lnTo>
                  <a:lnTo>
                    <a:pt x="235" y="361"/>
                  </a:lnTo>
                  <a:lnTo>
                    <a:pt x="235" y="362"/>
                  </a:lnTo>
                  <a:lnTo>
                    <a:pt x="236" y="362"/>
                  </a:lnTo>
                  <a:lnTo>
                    <a:pt x="238" y="362"/>
                  </a:lnTo>
                  <a:close/>
                  <a:moveTo>
                    <a:pt x="564" y="480"/>
                  </a:moveTo>
                  <a:lnTo>
                    <a:pt x="563" y="480"/>
                  </a:lnTo>
                  <a:lnTo>
                    <a:pt x="563" y="482"/>
                  </a:lnTo>
                  <a:lnTo>
                    <a:pt x="564" y="482"/>
                  </a:lnTo>
                  <a:lnTo>
                    <a:pt x="564" y="480"/>
                  </a:lnTo>
                  <a:close/>
                  <a:moveTo>
                    <a:pt x="451" y="360"/>
                  </a:moveTo>
                  <a:lnTo>
                    <a:pt x="452" y="361"/>
                  </a:lnTo>
                  <a:lnTo>
                    <a:pt x="453" y="360"/>
                  </a:lnTo>
                  <a:lnTo>
                    <a:pt x="452" y="360"/>
                  </a:lnTo>
                  <a:lnTo>
                    <a:pt x="451" y="360"/>
                  </a:lnTo>
                  <a:close/>
                  <a:moveTo>
                    <a:pt x="568" y="479"/>
                  </a:moveTo>
                  <a:lnTo>
                    <a:pt x="567" y="478"/>
                  </a:lnTo>
                  <a:lnTo>
                    <a:pt x="566" y="478"/>
                  </a:lnTo>
                  <a:lnTo>
                    <a:pt x="566" y="479"/>
                  </a:lnTo>
                  <a:lnTo>
                    <a:pt x="567" y="479"/>
                  </a:lnTo>
                  <a:lnTo>
                    <a:pt x="568" y="479"/>
                  </a:lnTo>
                  <a:close/>
                  <a:moveTo>
                    <a:pt x="447" y="346"/>
                  </a:moveTo>
                  <a:lnTo>
                    <a:pt x="449" y="346"/>
                  </a:lnTo>
                  <a:lnTo>
                    <a:pt x="449" y="348"/>
                  </a:lnTo>
                  <a:lnTo>
                    <a:pt x="449" y="349"/>
                  </a:lnTo>
                  <a:lnTo>
                    <a:pt x="447" y="349"/>
                  </a:lnTo>
                  <a:lnTo>
                    <a:pt x="449" y="350"/>
                  </a:lnTo>
                  <a:lnTo>
                    <a:pt x="447" y="350"/>
                  </a:lnTo>
                  <a:lnTo>
                    <a:pt x="449" y="350"/>
                  </a:lnTo>
                  <a:lnTo>
                    <a:pt x="449" y="352"/>
                  </a:lnTo>
                  <a:lnTo>
                    <a:pt x="447" y="352"/>
                  </a:lnTo>
                  <a:lnTo>
                    <a:pt x="447" y="353"/>
                  </a:lnTo>
                  <a:lnTo>
                    <a:pt x="449" y="354"/>
                  </a:lnTo>
                  <a:lnTo>
                    <a:pt x="447" y="354"/>
                  </a:lnTo>
                  <a:lnTo>
                    <a:pt x="446" y="354"/>
                  </a:lnTo>
                  <a:lnTo>
                    <a:pt x="446" y="353"/>
                  </a:lnTo>
                  <a:lnTo>
                    <a:pt x="445" y="353"/>
                  </a:lnTo>
                  <a:lnTo>
                    <a:pt x="445" y="352"/>
                  </a:lnTo>
                  <a:lnTo>
                    <a:pt x="445" y="350"/>
                  </a:lnTo>
                  <a:lnTo>
                    <a:pt x="444" y="350"/>
                  </a:lnTo>
                  <a:lnTo>
                    <a:pt x="444" y="349"/>
                  </a:lnTo>
                  <a:lnTo>
                    <a:pt x="444" y="348"/>
                  </a:lnTo>
                  <a:lnTo>
                    <a:pt x="443" y="348"/>
                  </a:lnTo>
                  <a:lnTo>
                    <a:pt x="443" y="347"/>
                  </a:lnTo>
                  <a:lnTo>
                    <a:pt x="444" y="347"/>
                  </a:lnTo>
                  <a:lnTo>
                    <a:pt x="445" y="347"/>
                  </a:lnTo>
                  <a:lnTo>
                    <a:pt x="445" y="346"/>
                  </a:lnTo>
                  <a:lnTo>
                    <a:pt x="444" y="346"/>
                  </a:lnTo>
                  <a:lnTo>
                    <a:pt x="443" y="347"/>
                  </a:lnTo>
                  <a:lnTo>
                    <a:pt x="443" y="346"/>
                  </a:lnTo>
                  <a:lnTo>
                    <a:pt x="443" y="344"/>
                  </a:lnTo>
                  <a:lnTo>
                    <a:pt x="442" y="344"/>
                  </a:lnTo>
                  <a:lnTo>
                    <a:pt x="440" y="344"/>
                  </a:lnTo>
                  <a:lnTo>
                    <a:pt x="440" y="343"/>
                  </a:lnTo>
                  <a:lnTo>
                    <a:pt x="442" y="343"/>
                  </a:lnTo>
                  <a:lnTo>
                    <a:pt x="442" y="342"/>
                  </a:lnTo>
                  <a:lnTo>
                    <a:pt x="440" y="342"/>
                  </a:lnTo>
                  <a:lnTo>
                    <a:pt x="440" y="341"/>
                  </a:lnTo>
                  <a:lnTo>
                    <a:pt x="442" y="341"/>
                  </a:lnTo>
                  <a:lnTo>
                    <a:pt x="443" y="341"/>
                  </a:lnTo>
                  <a:lnTo>
                    <a:pt x="443" y="340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38"/>
                  </a:lnTo>
                  <a:lnTo>
                    <a:pt x="440" y="337"/>
                  </a:lnTo>
                  <a:lnTo>
                    <a:pt x="440" y="336"/>
                  </a:lnTo>
                  <a:lnTo>
                    <a:pt x="439" y="336"/>
                  </a:lnTo>
                  <a:lnTo>
                    <a:pt x="438" y="336"/>
                  </a:lnTo>
                  <a:lnTo>
                    <a:pt x="438" y="337"/>
                  </a:lnTo>
                  <a:lnTo>
                    <a:pt x="438" y="338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1"/>
                  </a:lnTo>
                  <a:lnTo>
                    <a:pt x="436" y="341"/>
                  </a:lnTo>
                  <a:lnTo>
                    <a:pt x="436" y="340"/>
                  </a:lnTo>
                  <a:lnTo>
                    <a:pt x="436" y="338"/>
                  </a:lnTo>
                  <a:lnTo>
                    <a:pt x="437" y="338"/>
                  </a:lnTo>
                  <a:lnTo>
                    <a:pt x="437" y="337"/>
                  </a:lnTo>
                  <a:lnTo>
                    <a:pt x="436" y="337"/>
                  </a:lnTo>
                  <a:lnTo>
                    <a:pt x="436" y="336"/>
                  </a:lnTo>
                  <a:lnTo>
                    <a:pt x="436" y="335"/>
                  </a:lnTo>
                  <a:lnTo>
                    <a:pt x="436" y="334"/>
                  </a:lnTo>
                  <a:lnTo>
                    <a:pt x="437" y="335"/>
                  </a:lnTo>
                  <a:lnTo>
                    <a:pt x="438" y="335"/>
                  </a:lnTo>
                  <a:lnTo>
                    <a:pt x="437" y="334"/>
                  </a:lnTo>
                  <a:lnTo>
                    <a:pt x="436" y="334"/>
                  </a:lnTo>
                  <a:lnTo>
                    <a:pt x="436" y="333"/>
                  </a:lnTo>
                  <a:lnTo>
                    <a:pt x="436" y="331"/>
                  </a:lnTo>
                  <a:lnTo>
                    <a:pt x="434" y="331"/>
                  </a:lnTo>
                  <a:lnTo>
                    <a:pt x="434" y="330"/>
                  </a:lnTo>
                  <a:lnTo>
                    <a:pt x="433" y="330"/>
                  </a:lnTo>
                  <a:lnTo>
                    <a:pt x="433" y="329"/>
                  </a:lnTo>
                  <a:lnTo>
                    <a:pt x="432" y="329"/>
                  </a:lnTo>
                  <a:lnTo>
                    <a:pt x="432" y="328"/>
                  </a:lnTo>
                  <a:lnTo>
                    <a:pt x="433" y="328"/>
                  </a:lnTo>
                  <a:lnTo>
                    <a:pt x="432" y="327"/>
                  </a:lnTo>
                  <a:lnTo>
                    <a:pt x="431" y="325"/>
                  </a:lnTo>
                  <a:lnTo>
                    <a:pt x="430" y="325"/>
                  </a:lnTo>
                  <a:lnTo>
                    <a:pt x="430" y="324"/>
                  </a:lnTo>
                  <a:lnTo>
                    <a:pt x="428" y="324"/>
                  </a:lnTo>
                  <a:lnTo>
                    <a:pt x="428" y="323"/>
                  </a:lnTo>
                  <a:lnTo>
                    <a:pt x="428" y="322"/>
                  </a:lnTo>
                  <a:lnTo>
                    <a:pt x="428" y="322"/>
                  </a:lnTo>
                  <a:lnTo>
                    <a:pt x="428" y="321"/>
                  </a:lnTo>
                  <a:lnTo>
                    <a:pt x="430" y="321"/>
                  </a:lnTo>
                  <a:lnTo>
                    <a:pt x="430" y="322"/>
                  </a:lnTo>
                  <a:lnTo>
                    <a:pt x="431" y="322"/>
                  </a:lnTo>
                  <a:lnTo>
                    <a:pt x="430" y="322"/>
                  </a:lnTo>
                  <a:lnTo>
                    <a:pt x="431" y="322"/>
                  </a:lnTo>
                  <a:lnTo>
                    <a:pt x="432" y="323"/>
                  </a:lnTo>
                  <a:lnTo>
                    <a:pt x="432" y="322"/>
                  </a:lnTo>
                  <a:lnTo>
                    <a:pt x="431" y="322"/>
                  </a:lnTo>
                  <a:lnTo>
                    <a:pt x="431" y="322"/>
                  </a:lnTo>
                  <a:lnTo>
                    <a:pt x="430" y="321"/>
                  </a:lnTo>
                  <a:lnTo>
                    <a:pt x="430" y="319"/>
                  </a:lnTo>
                  <a:lnTo>
                    <a:pt x="431" y="319"/>
                  </a:lnTo>
                  <a:lnTo>
                    <a:pt x="432" y="319"/>
                  </a:lnTo>
                  <a:lnTo>
                    <a:pt x="432" y="318"/>
                  </a:lnTo>
                  <a:lnTo>
                    <a:pt x="433" y="318"/>
                  </a:lnTo>
                  <a:lnTo>
                    <a:pt x="434" y="319"/>
                  </a:lnTo>
                  <a:lnTo>
                    <a:pt x="434" y="318"/>
                  </a:lnTo>
                  <a:lnTo>
                    <a:pt x="436" y="317"/>
                  </a:lnTo>
                  <a:lnTo>
                    <a:pt x="437" y="317"/>
                  </a:lnTo>
                  <a:lnTo>
                    <a:pt x="437" y="318"/>
                  </a:lnTo>
                  <a:lnTo>
                    <a:pt x="438" y="318"/>
                  </a:lnTo>
                  <a:lnTo>
                    <a:pt x="439" y="319"/>
                  </a:lnTo>
                  <a:lnTo>
                    <a:pt x="440" y="319"/>
                  </a:lnTo>
                  <a:lnTo>
                    <a:pt x="442" y="321"/>
                  </a:lnTo>
                  <a:lnTo>
                    <a:pt x="443" y="321"/>
                  </a:lnTo>
                  <a:lnTo>
                    <a:pt x="444" y="322"/>
                  </a:lnTo>
                  <a:lnTo>
                    <a:pt x="445" y="322"/>
                  </a:lnTo>
                  <a:lnTo>
                    <a:pt x="445" y="322"/>
                  </a:lnTo>
                  <a:lnTo>
                    <a:pt x="445" y="323"/>
                  </a:lnTo>
                  <a:lnTo>
                    <a:pt x="445" y="324"/>
                  </a:lnTo>
                  <a:lnTo>
                    <a:pt x="444" y="323"/>
                  </a:lnTo>
                  <a:lnTo>
                    <a:pt x="443" y="323"/>
                  </a:lnTo>
                  <a:lnTo>
                    <a:pt x="442" y="322"/>
                  </a:lnTo>
                  <a:lnTo>
                    <a:pt x="442" y="323"/>
                  </a:lnTo>
                  <a:lnTo>
                    <a:pt x="443" y="323"/>
                  </a:lnTo>
                  <a:lnTo>
                    <a:pt x="443" y="324"/>
                  </a:lnTo>
                  <a:lnTo>
                    <a:pt x="444" y="324"/>
                  </a:lnTo>
                  <a:lnTo>
                    <a:pt x="445" y="325"/>
                  </a:lnTo>
                  <a:lnTo>
                    <a:pt x="445" y="327"/>
                  </a:lnTo>
                  <a:lnTo>
                    <a:pt x="445" y="328"/>
                  </a:lnTo>
                  <a:lnTo>
                    <a:pt x="446" y="329"/>
                  </a:lnTo>
                  <a:lnTo>
                    <a:pt x="446" y="330"/>
                  </a:lnTo>
                  <a:lnTo>
                    <a:pt x="446" y="331"/>
                  </a:lnTo>
                  <a:lnTo>
                    <a:pt x="445" y="331"/>
                  </a:lnTo>
                  <a:lnTo>
                    <a:pt x="444" y="331"/>
                  </a:lnTo>
                  <a:lnTo>
                    <a:pt x="443" y="330"/>
                  </a:lnTo>
                  <a:lnTo>
                    <a:pt x="440" y="329"/>
                  </a:lnTo>
                  <a:lnTo>
                    <a:pt x="439" y="329"/>
                  </a:lnTo>
                  <a:lnTo>
                    <a:pt x="439" y="328"/>
                  </a:lnTo>
                  <a:lnTo>
                    <a:pt x="438" y="328"/>
                  </a:lnTo>
                  <a:lnTo>
                    <a:pt x="438" y="327"/>
                  </a:lnTo>
                  <a:lnTo>
                    <a:pt x="437" y="327"/>
                  </a:lnTo>
                  <a:lnTo>
                    <a:pt x="437" y="328"/>
                  </a:lnTo>
                  <a:lnTo>
                    <a:pt x="438" y="329"/>
                  </a:lnTo>
                  <a:lnTo>
                    <a:pt x="438" y="330"/>
                  </a:lnTo>
                  <a:lnTo>
                    <a:pt x="438" y="331"/>
                  </a:lnTo>
                  <a:lnTo>
                    <a:pt x="438" y="333"/>
                  </a:lnTo>
                  <a:lnTo>
                    <a:pt x="437" y="333"/>
                  </a:lnTo>
                  <a:lnTo>
                    <a:pt x="438" y="334"/>
                  </a:lnTo>
                  <a:lnTo>
                    <a:pt x="438" y="333"/>
                  </a:lnTo>
                  <a:lnTo>
                    <a:pt x="439" y="333"/>
                  </a:lnTo>
                  <a:lnTo>
                    <a:pt x="439" y="331"/>
                  </a:lnTo>
                  <a:lnTo>
                    <a:pt x="439" y="330"/>
                  </a:lnTo>
                  <a:lnTo>
                    <a:pt x="440" y="330"/>
                  </a:lnTo>
                  <a:lnTo>
                    <a:pt x="442" y="331"/>
                  </a:lnTo>
                  <a:lnTo>
                    <a:pt x="443" y="331"/>
                  </a:lnTo>
                  <a:lnTo>
                    <a:pt x="443" y="333"/>
                  </a:lnTo>
                  <a:lnTo>
                    <a:pt x="444" y="333"/>
                  </a:lnTo>
                  <a:lnTo>
                    <a:pt x="445" y="334"/>
                  </a:lnTo>
                  <a:lnTo>
                    <a:pt x="444" y="334"/>
                  </a:lnTo>
                  <a:lnTo>
                    <a:pt x="445" y="335"/>
                  </a:lnTo>
                  <a:lnTo>
                    <a:pt x="445" y="336"/>
                  </a:lnTo>
                  <a:lnTo>
                    <a:pt x="446" y="337"/>
                  </a:lnTo>
                  <a:lnTo>
                    <a:pt x="446" y="338"/>
                  </a:lnTo>
                  <a:lnTo>
                    <a:pt x="446" y="340"/>
                  </a:lnTo>
                  <a:lnTo>
                    <a:pt x="446" y="341"/>
                  </a:lnTo>
                  <a:lnTo>
                    <a:pt x="447" y="341"/>
                  </a:lnTo>
                  <a:lnTo>
                    <a:pt x="447" y="342"/>
                  </a:lnTo>
                  <a:lnTo>
                    <a:pt x="447" y="343"/>
                  </a:lnTo>
                  <a:lnTo>
                    <a:pt x="447" y="344"/>
                  </a:lnTo>
                  <a:lnTo>
                    <a:pt x="447" y="346"/>
                  </a:lnTo>
                  <a:close/>
                  <a:moveTo>
                    <a:pt x="438" y="322"/>
                  </a:moveTo>
                  <a:lnTo>
                    <a:pt x="439" y="322"/>
                  </a:lnTo>
                  <a:lnTo>
                    <a:pt x="439" y="321"/>
                  </a:lnTo>
                  <a:lnTo>
                    <a:pt x="438" y="321"/>
                  </a:lnTo>
                  <a:lnTo>
                    <a:pt x="438" y="322"/>
                  </a:lnTo>
                  <a:close/>
                  <a:moveTo>
                    <a:pt x="438" y="324"/>
                  </a:moveTo>
                  <a:lnTo>
                    <a:pt x="439" y="324"/>
                  </a:lnTo>
                  <a:lnTo>
                    <a:pt x="440" y="325"/>
                  </a:lnTo>
                  <a:lnTo>
                    <a:pt x="440" y="327"/>
                  </a:lnTo>
                  <a:lnTo>
                    <a:pt x="442" y="327"/>
                  </a:lnTo>
                  <a:lnTo>
                    <a:pt x="443" y="327"/>
                  </a:lnTo>
                  <a:lnTo>
                    <a:pt x="444" y="327"/>
                  </a:lnTo>
                  <a:lnTo>
                    <a:pt x="444" y="325"/>
                  </a:lnTo>
                  <a:lnTo>
                    <a:pt x="442" y="325"/>
                  </a:lnTo>
                  <a:lnTo>
                    <a:pt x="440" y="324"/>
                  </a:lnTo>
                  <a:lnTo>
                    <a:pt x="439" y="324"/>
                  </a:lnTo>
                  <a:lnTo>
                    <a:pt x="439" y="323"/>
                  </a:lnTo>
                  <a:lnTo>
                    <a:pt x="438" y="323"/>
                  </a:lnTo>
                  <a:lnTo>
                    <a:pt x="438" y="324"/>
                  </a:lnTo>
                  <a:close/>
                  <a:moveTo>
                    <a:pt x="437" y="323"/>
                  </a:moveTo>
                  <a:lnTo>
                    <a:pt x="436" y="322"/>
                  </a:lnTo>
                  <a:lnTo>
                    <a:pt x="436" y="323"/>
                  </a:lnTo>
                  <a:lnTo>
                    <a:pt x="437" y="323"/>
                  </a:lnTo>
                  <a:close/>
                  <a:moveTo>
                    <a:pt x="566" y="483"/>
                  </a:moveTo>
                  <a:lnTo>
                    <a:pt x="567" y="483"/>
                  </a:lnTo>
                  <a:lnTo>
                    <a:pt x="567" y="482"/>
                  </a:lnTo>
                  <a:lnTo>
                    <a:pt x="566" y="480"/>
                  </a:lnTo>
                  <a:lnTo>
                    <a:pt x="566" y="482"/>
                  </a:lnTo>
                  <a:lnTo>
                    <a:pt x="566" y="483"/>
                  </a:lnTo>
                  <a:close/>
                  <a:moveTo>
                    <a:pt x="303" y="28"/>
                  </a:moveTo>
                  <a:lnTo>
                    <a:pt x="304" y="28"/>
                  </a:lnTo>
                  <a:lnTo>
                    <a:pt x="301" y="26"/>
                  </a:lnTo>
                  <a:lnTo>
                    <a:pt x="301" y="27"/>
                  </a:lnTo>
                  <a:lnTo>
                    <a:pt x="302" y="27"/>
                  </a:lnTo>
                  <a:lnTo>
                    <a:pt x="303" y="28"/>
                  </a:lnTo>
                  <a:close/>
                  <a:moveTo>
                    <a:pt x="453" y="356"/>
                  </a:moveTo>
                  <a:lnTo>
                    <a:pt x="455" y="356"/>
                  </a:lnTo>
                  <a:lnTo>
                    <a:pt x="455" y="355"/>
                  </a:lnTo>
                  <a:lnTo>
                    <a:pt x="453" y="355"/>
                  </a:lnTo>
                  <a:lnTo>
                    <a:pt x="453" y="356"/>
                  </a:lnTo>
                  <a:close/>
                  <a:moveTo>
                    <a:pt x="323" y="276"/>
                  </a:moveTo>
                  <a:lnTo>
                    <a:pt x="323" y="275"/>
                  </a:lnTo>
                  <a:lnTo>
                    <a:pt x="322" y="275"/>
                  </a:lnTo>
                  <a:lnTo>
                    <a:pt x="321" y="275"/>
                  </a:lnTo>
                  <a:lnTo>
                    <a:pt x="321" y="276"/>
                  </a:lnTo>
                  <a:lnTo>
                    <a:pt x="321" y="278"/>
                  </a:lnTo>
                  <a:lnTo>
                    <a:pt x="321" y="279"/>
                  </a:lnTo>
                  <a:lnTo>
                    <a:pt x="320" y="279"/>
                  </a:lnTo>
                  <a:lnTo>
                    <a:pt x="320" y="280"/>
                  </a:lnTo>
                  <a:lnTo>
                    <a:pt x="319" y="281"/>
                  </a:lnTo>
                  <a:lnTo>
                    <a:pt x="317" y="282"/>
                  </a:lnTo>
                  <a:lnTo>
                    <a:pt x="316" y="282"/>
                  </a:lnTo>
                  <a:lnTo>
                    <a:pt x="316" y="284"/>
                  </a:lnTo>
                  <a:lnTo>
                    <a:pt x="315" y="284"/>
                  </a:lnTo>
                  <a:lnTo>
                    <a:pt x="315" y="285"/>
                  </a:lnTo>
                  <a:lnTo>
                    <a:pt x="316" y="285"/>
                  </a:lnTo>
                  <a:lnTo>
                    <a:pt x="315" y="286"/>
                  </a:lnTo>
                  <a:lnTo>
                    <a:pt x="314" y="286"/>
                  </a:lnTo>
                  <a:lnTo>
                    <a:pt x="314" y="287"/>
                  </a:lnTo>
                  <a:lnTo>
                    <a:pt x="315" y="287"/>
                  </a:lnTo>
                  <a:lnTo>
                    <a:pt x="316" y="287"/>
                  </a:lnTo>
                  <a:lnTo>
                    <a:pt x="316" y="286"/>
                  </a:lnTo>
                  <a:lnTo>
                    <a:pt x="317" y="286"/>
                  </a:lnTo>
                  <a:lnTo>
                    <a:pt x="319" y="286"/>
                  </a:lnTo>
                  <a:lnTo>
                    <a:pt x="319" y="285"/>
                  </a:lnTo>
                  <a:lnTo>
                    <a:pt x="319" y="284"/>
                  </a:lnTo>
                  <a:lnTo>
                    <a:pt x="320" y="284"/>
                  </a:lnTo>
                  <a:lnTo>
                    <a:pt x="320" y="282"/>
                  </a:lnTo>
                  <a:lnTo>
                    <a:pt x="320" y="281"/>
                  </a:lnTo>
                  <a:lnTo>
                    <a:pt x="321" y="280"/>
                  </a:lnTo>
                  <a:lnTo>
                    <a:pt x="323" y="278"/>
                  </a:lnTo>
                  <a:lnTo>
                    <a:pt x="325" y="276"/>
                  </a:lnTo>
                  <a:lnTo>
                    <a:pt x="322" y="278"/>
                  </a:lnTo>
                  <a:lnTo>
                    <a:pt x="323" y="276"/>
                  </a:lnTo>
                  <a:close/>
                  <a:moveTo>
                    <a:pt x="221" y="348"/>
                  </a:moveTo>
                  <a:lnTo>
                    <a:pt x="221" y="349"/>
                  </a:lnTo>
                  <a:lnTo>
                    <a:pt x="222" y="349"/>
                  </a:lnTo>
                  <a:lnTo>
                    <a:pt x="221" y="348"/>
                  </a:lnTo>
                  <a:close/>
                  <a:moveTo>
                    <a:pt x="319" y="268"/>
                  </a:moveTo>
                  <a:lnTo>
                    <a:pt x="319" y="269"/>
                  </a:lnTo>
                  <a:lnTo>
                    <a:pt x="320" y="269"/>
                  </a:lnTo>
                  <a:lnTo>
                    <a:pt x="319" y="268"/>
                  </a:lnTo>
                  <a:close/>
                  <a:moveTo>
                    <a:pt x="314" y="269"/>
                  </a:moveTo>
                  <a:lnTo>
                    <a:pt x="314" y="268"/>
                  </a:lnTo>
                  <a:lnTo>
                    <a:pt x="313" y="268"/>
                  </a:lnTo>
                  <a:lnTo>
                    <a:pt x="314" y="269"/>
                  </a:lnTo>
                  <a:close/>
                  <a:moveTo>
                    <a:pt x="347" y="287"/>
                  </a:moveTo>
                  <a:lnTo>
                    <a:pt x="348" y="286"/>
                  </a:lnTo>
                  <a:lnTo>
                    <a:pt x="347" y="286"/>
                  </a:lnTo>
                  <a:lnTo>
                    <a:pt x="347" y="287"/>
                  </a:lnTo>
                  <a:close/>
                  <a:moveTo>
                    <a:pt x="314" y="278"/>
                  </a:moveTo>
                  <a:lnTo>
                    <a:pt x="314" y="279"/>
                  </a:lnTo>
                  <a:lnTo>
                    <a:pt x="315" y="279"/>
                  </a:lnTo>
                  <a:lnTo>
                    <a:pt x="315" y="280"/>
                  </a:lnTo>
                  <a:lnTo>
                    <a:pt x="316" y="279"/>
                  </a:lnTo>
                  <a:lnTo>
                    <a:pt x="316" y="278"/>
                  </a:lnTo>
                  <a:lnTo>
                    <a:pt x="316" y="276"/>
                  </a:lnTo>
                  <a:lnTo>
                    <a:pt x="316" y="275"/>
                  </a:lnTo>
                  <a:lnTo>
                    <a:pt x="316" y="274"/>
                  </a:lnTo>
                  <a:lnTo>
                    <a:pt x="315" y="274"/>
                  </a:lnTo>
                  <a:lnTo>
                    <a:pt x="315" y="275"/>
                  </a:lnTo>
                  <a:lnTo>
                    <a:pt x="314" y="276"/>
                  </a:lnTo>
                  <a:lnTo>
                    <a:pt x="314" y="278"/>
                  </a:lnTo>
                  <a:close/>
                  <a:moveTo>
                    <a:pt x="319" y="279"/>
                  </a:moveTo>
                  <a:lnTo>
                    <a:pt x="320" y="278"/>
                  </a:lnTo>
                  <a:lnTo>
                    <a:pt x="320" y="276"/>
                  </a:lnTo>
                  <a:lnTo>
                    <a:pt x="319" y="278"/>
                  </a:lnTo>
                  <a:lnTo>
                    <a:pt x="319" y="279"/>
                  </a:lnTo>
                  <a:close/>
                  <a:moveTo>
                    <a:pt x="223" y="824"/>
                  </a:moveTo>
                  <a:lnTo>
                    <a:pt x="223" y="825"/>
                  </a:lnTo>
                  <a:lnTo>
                    <a:pt x="224" y="825"/>
                  </a:lnTo>
                  <a:lnTo>
                    <a:pt x="224" y="825"/>
                  </a:lnTo>
                  <a:lnTo>
                    <a:pt x="224" y="824"/>
                  </a:lnTo>
                  <a:lnTo>
                    <a:pt x="224" y="824"/>
                  </a:lnTo>
                  <a:lnTo>
                    <a:pt x="223" y="824"/>
                  </a:lnTo>
                  <a:close/>
                  <a:moveTo>
                    <a:pt x="348" y="285"/>
                  </a:moveTo>
                  <a:lnTo>
                    <a:pt x="348" y="286"/>
                  </a:lnTo>
                  <a:lnTo>
                    <a:pt x="350" y="285"/>
                  </a:lnTo>
                  <a:lnTo>
                    <a:pt x="351" y="284"/>
                  </a:lnTo>
                  <a:lnTo>
                    <a:pt x="350" y="284"/>
                  </a:lnTo>
                  <a:lnTo>
                    <a:pt x="348" y="285"/>
                  </a:lnTo>
                  <a:close/>
                  <a:moveTo>
                    <a:pt x="314" y="284"/>
                  </a:moveTo>
                  <a:lnTo>
                    <a:pt x="314" y="282"/>
                  </a:lnTo>
                  <a:lnTo>
                    <a:pt x="313" y="284"/>
                  </a:lnTo>
                  <a:lnTo>
                    <a:pt x="314" y="284"/>
                  </a:lnTo>
                  <a:close/>
                  <a:moveTo>
                    <a:pt x="226" y="821"/>
                  </a:moveTo>
                  <a:lnTo>
                    <a:pt x="224" y="821"/>
                  </a:lnTo>
                  <a:lnTo>
                    <a:pt x="224" y="821"/>
                  </a:lnTo>
                  <a:lnTo>
                    <a:pt x="223" y="821"/>
                  </a:lnTo>
                  <a:lnTo>
                    <a:pt x="222" y="821"/>
                  </a:lnTo>
                  <a:lnTo>
                    <a:pt x="221" y="821"/>
                  </a:lnTo>
                  <a:lnTo>
                    <a:pt x="221" y="822"/>
                  </a:lnTo>
                  <a:lnTo>
                    <a:pt x="222" y="822"/>
                  </a:lnTo>
                  <a:lnTo>
                    <a:pt x="223" y="822"/>
                  </a:lnTo>
                  <a:lnTo>
                    <a:pt x="224" y="822"/>
                  </a:lnTo>
                  <a:lnTo>
                    <a:pt x="224" y="822"/>
                  </a:lnTo>
                  <a:lnTo>
                    <a:pt x="226" y="822"/>
                  </a:lnTo>
                  <a:lnTo>
                    <a:pt x="226" y="821"/>
                  </a:lnTo>
                  <a:close/>
                  <a:moveTo>
                    <a:pt x="434" y="333"/>
                  </a:moveTo>
                  <a:lnTo>
                    <a:pt x="436" y="333"/>
                  </a:lnTo>
                  <a:lnTo>
                    <a:pt x="434" y="331"/>
                  </a:lnTo>
                  <a:lnTo>
                    <a:pt x="434" y="333"/>
                  </a:lnTo>
                  <a:close/>
                  <a:moveTo>
                    <a:pt x="351" y="284"/>
                  </a:moveTo>
                  <a:lnTo>
                    <a:pt x="352" y="282"/>
                  </a:lnTo>
                  <a:lnTo>
                    <a:pt x="351" y="282"/>
                  </a:lnTo>
                  <a:lnTo>
                    <a:pt x="351" y="284"/>
                  </a:lnTo>
                  <a:close/>
                  <a:moveTo>
                    <a:pt x="166" y="41"/>
                  </a:moveTo>
                  <a:lnTo>
                    <a:pt x="166" y="43"/>
                  </a:lnTo>
                  <a:lnTo>
                    <a:pt x="167" y="41"/>
                  </a:lnTo>
                  <a:lnTo>
                    <a:pt x="166" y="41"/>
                  </a:lnTo>
                  <a:close/>
                  <a:moveTo>
                    <a:pt x="62" y="268"/>
                  </a:moveTo>
                  <a:lnTo>
                    <a:pt x="61" y="269"/>
                  </a:lnTo>
                  <a:lnTo>
                    <a:pt x="62" y="270"/>
                  </a:lnTo>
                  <a:lnTo>
                    <a:pt x="62" y="269"/>
                  </a:lnTo>
                  <a:lnTo>
                    <a:pt x="62" y="268"/>
                  </a:lnTo>
                  <a:close/>
                  <a:moveTo>
                    <a:pt x="65" y="273"/>
                  </a:moveTo>
                  <a:lnTo>
                    <a:pt x="63" y="273"/>
                  </a:lnTo>
                  <a:lnTo>
                    <a:pt x="63" y="272"/>
                  </a:lnTo>
                  <a:lnTo>
                    <a:pt x="63" y="270"/>
                  </a:lnTo>
                  <a:lnTo>
                    <a:pt x="62" y="270"/>
                  </a:lnTo>
                  <a:lnTo>
                    <a:pt x="62" y="272"/>
                  </a:lnTo>
                  <a:lnTo>
                    <a:pt x="62" y="273"/>
                  </a:lnTo>
                  <a:lnTo>
                    <a:pt x="65" y="274"/>
                  </a:lnTo>
                  <a:lnTo>
                    <a:pt x="65" y="275"/>
                  </a:lnTo>
                  <a:lnTo>
                    <a:pt x="66" y="275"/>
                  </a:lnTo>
                  <a:lnTo>
                    <a:pt x="66" y="276"/>
                  </a:lnTo>
                  <a:lnTo>
                    <a:pt x="67" y="276"/>
                  </a:lnTo>
                  <a:lnTo>
                    <a:pt x="68" y="275"/>
                  </a:lnTo>
                  <a:lnTo>
                    <a:pt x="67" y="275"/>
                  </a:lnTo>
                  <a:lnTo>
                    <a:pt x="65" y="273"/>
                  </a:lnTo>
                  <a:close/>
                  <a:moveTo>
                    <a:pt x="270" y="322"/>
                  </a:moveTo>
                  <a:lnTo>
                    <a:pt x="269" y="322"/>
                  </a:lnTo>
                  <a:lnTo>
                    <a:pt x="269" y="323"/>
                  </a:lnTo>
                  <a:lnTo>
                    <a:pt x="270" y="323"/>
                  </a:lnTo>
                  <a:lnTo>
                    <a:pt x="270" y="322"/>
                  </a:lnTo>
                  <a:close/>
                  <a:moveTo>
                    <a:pt x="80" y="420"/>
                  </a:moveTo>
                  <a:lnTo>
                    <a:pt x="81" y="420"/>
                  </a:lnTo>
                  <a:lnTo>
                    <a:pt x="81" y="418"/>
                  </a:lnTo>
                  <a:lnTo>
                    <a:pt x="80" y="418"/>
                  </a:lnTo>
                  <a:lnTo>
                    <a:pt x="80" y="420"/>
                  </a:lnTo>
                  <a:close/>
                  <a:moveTo>
                    <a:pt x="259" y="321"/>
                  </a:moveTo>
                  <a:lnTo>
                    <a:pt x="259" y="322"/>
                  </a:lnTo>
                  <a:lnTo>
                    <a:pt x="260" y="322"/>
                  </a:lnTo>
                  <a:lnTo>
                    <a:pt x="260" y="321"/>
                  </a:lnTo>
                  <a:lnTo>
                    <a:pt x="260" y="319"/>
                  </a:lnTo>
                  <a:lnTo>
                    <a:pt x="259" y="321"/>
                  </a:lnTo>
                  <a:close/>
                  <a:moveTo>
                    <a:pt x="0" y="439"/>
                  </a:moveTo>
                  <a:lnTo>
                    <a:pt x="1" y="439"/>
                  </a:lnTo>
                  <a:lnTo>
                    <a:pt x="1" y="438"/>
                  </a:lnTo>
                  <a:lnTo>
                    <a:pt x="0" y="438"/>
                  </a:lnTo>
                  <a:lnTo>
                    <a:pt x="0" y="439"/>
                  </a:lnTo>
                  <a:close/>
                  <a:moveTo>
                    <a:pt x="68" y="276"/>
                  </a:moveTo>
                  <a:lnTo>
                    <a:pt x="69" y="275"/>
                  </a:lnTo>
                  <a:lnTo>
                    <a:pt x="68" y="275"/>
                  </a:lnTo>
                  <a:lnTo>
                    <a:pt x="68" y="276"/>
                  </a:lnTo>
                  <a:close/>
                  <a:moveTo>
                    <a:pt x="266" y="323"/>
                  </a:moveTo>
                  <a:lnTo>
                    <a:pt x="266" y="322"/>
                  </a:lnTo>
                  <a:lnTo>
                    <a:pt x="265" y="322"/>
                  </a:lnTo>
                  <a:lnTo>
                    <a:pt x="265" y="323"/>
                  </a:lnTo>
                  <a:lnTo>
                    <a:pt x="266" y="323"/>
                  </a:lnTo>
                  <a:close/>
                  <a:moveTo>
                    <a:pt x="91" y="411"/>
                  </a:moveTo>
                  <a:lnTo>
                    <a:pt x="91" y="412"/>
                  </a:lnTo>
                  <a:lnTo>
                    <a:pt x="92" y="412"/>
                  </a:lnTo>
                  <a:lnTo>
                    <a:pt x="92" y="411"/>
                  </a:lnTo>
                  <a:lnTo>
                    <a:pt x="91" y="411"/>
                  </a:lnTo>
                  <a:close/>
                  <a:moveTo>
                    <a:pt x="67" y="421"/>
                  </a:moveTo>
                  <a:lnTo>
                    <a:pt x="67" y="422"/>
                  </a:lnTo>
                  <a:lnTo>
                    <a:pt x="66" y="423"/>
                  </a:lnTo>
                  <a:lnTo>
                    <a:pt x="67" y="423"/>
                  </a:lnTo>
                  <a:lnTo>
                    <a:pt x="68" y="423"/>
                  </a:lnTo>
                  <a:lnTo>
                    <a:pt x="68" y="422"/>
                  </a:lnTo>
                  <a:lnTo>
                    <a:pt x="69" y="422"/>
                  </a:lnTo>
                  <a:lnTo>
                    <a:pt x="69" y="421"/>
                  </a:lnTo>
                  <a:lnTo>
                    <a:pt x="68" y="421"/>
                  </a:lnTo>
                  <a:lnTo>
                    <a:pt x="67" y="421"/>
                  </a:lnTo>
                  <a:close/>
                  <a:moveTo>
                    <a:pt x="91" y="415"/>
                  </a:moveTo>
                  <a:lnTo>
                    <a:pt x="92" y="415"/>
                  </a:lnTo>
                  <a:lnTo>
                    <a:pt x="92" y="414"/>
                  </a:lnTo>
                  <a:lnTo>
                    <a:pt x="91" y="414"/>
                  </a:lnTo>
                  <a:lnTo>
                    <a:pt x="91" y="415"/>
                  </a:lnTo>
                  <a:close/>
                  <a:moveTo>
                    <a:pt x="93" y="412"/>
                  </a:moveTo>
                  <a:lnTo>
                    <a:pt x="92" y="412"/>
                  </a:lnTo>
                  <a:lnTo>
                    <a:pt x="92" y="414"/>
                  </a:lnTo>
                  <a:lnTo>
                    <a:pt x="93" y="414"/>
                  </a:lnTo>
                  <a:lnTo>
                    <a:pt x="94" y="414"/>
                  </a:lnTo>
                  <a:lnTo>
                    <a:pt x="96" y="414"/>
                  </a:lnTo>
                  <a:lnTo>
                    <a:pt x="96" y="412"/>
                  </a:lnTo>
                  <a:lnTo>
                    <a:pt x="94" y="412"/>
                  </a:lnTo>
                  <a:lnTo>
                    <a:pt x="93" y="412"/>
                  </a:lnTo>
                  <a:close/>
                  <a:moveTo>
                    <a:pt x="253" y="349"/>
                  </a:moveTo>
                  <a:lnTo>
                    <a:pt x="252" y="350"/>
                  </a:lnTo>
                  <a:lnTo>
                    <a:pt x="253" y="350"/>
                  </a:lnTo>
                  <a:lnTo>
                    <a:pt x="253" y="350"/>
                  </a:lnTo>
                  <a:lnTo>
                    <a:pt x="254" y="349"/>
                  </a:lnTo>
                  <a:lnTo>
                    <a:pt x="253" y="349"/>
                  </a:lnTo>
                  <a:lnTo>
                    <a:pt x="253" y="349"/>
                  </a:lnTo>
                  <a:close/>
                  <a:moveTo>
                    <a:pt x="85" y="416"/>
                  </a:moveTo>
                  <a:lnTo>
                    <a:pt x="84" y="416"/>
                  </a:lnTo>
                  <a:lnTo>
                    <a:pt x="84" y="417"/>
                  </a:lnTo>
                  <a:lnTo>
                    <a:pt x="84" y="418"/>
                  </a:lnTo>
                  <a:lnTo>
                    <a:pt x="85" y="417"/>
                  </a:lnTo>
                  <a:lnTo>
                    <a:pt x="86" y="417"/>
                  </a:lnTo>
                  <a:lnTo>
                    <a:pt x="86" y="416"/>
                  </a:lnTo>
                  <a:lnTo>
                    <a:pt x="86" y="415"/>
                  </a:lnTo>
                  <a:lnTo>
                    <a:pt x="85" y="415"/>
                  </a:lnTo>
                  <a:lnTo>
                    <a:pt x="85" y="416"/>
                  </a:lnTo>
                  <a:close/>
                  <a:moveTo>
                    <a:pt x="91" y="337"/>
                  </a:moveTo>
                  <a:lnTo>
                    <a:pt x="91" y="336"/>
                  </a:lnTo>
                  <a:lnTo>
                    <a:pt x="90" y="336"/>
                  </a:lnTo>
                  <a:lnTo>
                    <a:pt x="88" y="337"/>
                  </a:lnTo>
                  <a:lnTo>
                    <a:pt x="90" y="337"/>
                  </a:lnTo>
                  <a:lnTo>
                    <a:pt x="90" y="338"/>
                  </a:lnTo>
                  <a:lnTo>
                    <a:pt x="91" y="337"/>
                  </a:lnTo>
                  <a:close/>
                  <a:moveTo>
                    <a:pt x="264" y="316"/>
                  </a:moveTo>
                  <a:lnTo>
                    <a:pt x="265" y="317"/>
                  </a:lnTo>
                  <a:lnTo>
                    <a:pt x="265" y="316"/>
                  </a:lnTo>
                  <a:lnTo>
                    <a:pt x="264" y="316"/>
                  </a:lnTo>
                  <a:close/>
                  <a:moveTo>
                    <a:pt x="23" y="434"/>
                  </a:moveTo>
                  <a:lnTo>
                    <a:pt x="24" y="434"/>
                  </a:lnTo>
                  <a:lnTo>
                    <a:pt x="24" y="433"/>
                  </a:lnTo>
                  <a:lnTo>
                    <a:pt x="23" y="433"/>
                  </a:lnTo>
                  <a:lnTo>
                    <a:pt x="23" y="434"/>
                  </a:lnTo>
                  <a:close/>
                  <a:moveTo>
                    <a:pt x="24" y="433"/>
                  </a:moveTo>
                  <a:lnTo>
                    <a:pt x="24" y="432"/>
                  </a:lnTo>
                  <a:lnTo>
                    <a:pt x="24" y="432"/>
                  </a:lnTo>
                  <a:lnTo>
                    <a:pt x="24" y="433"/>
                  </a:lnTo>
                  <a:close/>
                  <a:moveTo>
                    <a:pt x="16" y="433"/>
                  </a:moveTo>
                  <a:lnTo>
                    <a:pt x="17" y="433"/>
                  </a:lnTo>
                  <a:lnTo>
                    <a:pt x="17" y="432"/>
                  </a:lnTo>
                  <a:lnTo>
                    <a:pt x="16" y="432"/>
                  </a:lnTo>
                  <a:lnTo>
                    <a:pt x="16" y="433"/>
                  </a:lnTo>
                  <a:close/>
                  <a:moveTo>
                    <a:pt x="26" y="430"/>
                  </a:moveTo>
                  <a:lnTo>
                    <a:pt x="26" y="429"/>
                  </a:lnTo>
                  <a:lnTo>
                    <a:pt x="26" y="428"/>
                  </a:lnTo>
                  <a:lnTo>
                    <a:pt x="26" y="427"/>
                  </a:lnTo>
                  <a:lnTo>
                    <a:pt x="25" y="428"/>
                  </a:lnTo>
                  <a:lnTo>
                    <a:pt x="24" y="428"/>
                  </a:lnTo>
                  <a:lnTo>
                    <a:pt x="24" y="429"/>
                  </a:lnTo>
                  <a:lnTo>
                    <a:pt x="24" y="430"/>
                  </a:lnTo>
                  <a:lnTo>
                    <a:pt x="24" y="432"/>
                  </a:lnTo>
                  <a:lnTo>
                    <a:pt x="24" y="433"/>
                  </a:lnTo>
                  <a:lnTo>
                    <a:pt x="25" y="434"/>
                  </a:lnTo>
                  <a:lnTo>
                    <a:pt x="25" y="433"/>
                  </a:lnTo>
                  <a:lnTo>
                    <a:pt x="25" y="432"/>
                  </a:lnTo>
                  <a:lnTo>
                    <a:pt x="26" y="432"/>
                  </a:lnTo>
                  <a:lnTo>
                    <a:pt x="28" y="432"/>
                  </a:lnTo>
                  <a:lnTo>
                    <a:pt x="29" y="432"/>
                  </a:lnTo>
                  <a:lnTo>
                    <a:pt x="29" y="430"/>
                  </a:lnTo>
                  <a:lnTo>
                    <a:pt x="29" y="429"/>
                  </a:lnTo>
                  <a:lnTo>
                    <a:pt x="28" y="429"/>
                  </a:lnTo>
                  <a:lnTo>
                    <a:pt x="26" y="430"/>
                  </a:lnTo>
                  <a:close/>
                  <a:moveTo>
                    <a:pt x="270" y="311"/>
                  </a:moveTo>
                  <a:lnTo>
                    <a:pt x="270" y="310"/>
                  </a:lnTo>
                  <a:lnTo>
                    <a:pt x="269" y="310"/>
                  </a:lnTo>
                  <a:lnTo>
                    <a:pt x="269" y="311"/>
                  </a:lnTo>
                  <a:lnTo>
                    <a:pt x="267" y="311"/>
                  </a:lnTo>
                  <a:lnTo>
                    <a:pt x="266" y="311"/>
                  </a:lnTo>
                  <a:lnTo>
                    <a:pt x="266" y="312"/>
                  </a:lnTo>
                  <a:lnTo>
                    <a:pt x="267" y="312"/>
                  </a:lnTo>
                  <a:lnTo>
                    <a:pt x="269" y="313"/>
                  </a:lnTo>
                  <a:lnTo>
                    <a:pt x="269" y="312"/>
                  </a:lnTo>
                  <a:lnTo>
                    <a:pt x="270" y="311"/>
                  </a:lnTo>
                  <a:close/>
                  <a:moveTo>
                    <a:pt x="22" y="428"/>
                  </a:moveTo>
                  <a:lnTo>
                    <a:pt x="20" y="428"/>
                  </a:lnTo>
                  <a:lnTo>
                    <a:pt x="20" y="429"/>
                  </a:lnTo>
                  <a:lnTo>
                    <a:pt x="20" y="430"/>
                  </a:lnTo>
                  <a:lnTo>
                    <a:pt x="19" y="432"/>
                  </a:lnTo>
                  <a:lnTo>
                    <a:pt x="19" y="433"/>
                  </a:lnTo>
                  <a:lnTo>
                    <a:pt x="20" y="433"/>
                  </a:lnTo>
                  <a:lnTo>
                    <a:pt x="20" y="432"/>
                  </a:lnTo>
                  <a:lnTo>
                    <a:pt x="22" y="433"/>
                  </a:lnTo>
                  <a:lnTo>
                    <a:pt x="22" y="432"/>
                  </a:lnTo>
                  <a:lnTo>
                    <a:pt x="22" y="430"/>
                  </a:lnTo>
                  <a:lnTo>
                    <a:pt x="22" y="429"/>
                  </a:lnTo>
                  <a:lnTo>
                    <a:pt x="23" y="429"/>
                  </a:lnTo>
                  <a:lnTo>
                    <a:pt x="22" y="428"/>
                  </a:lnTo>
                  <a:close/>
                  <a:moveTo>
                    <a:pt x="96" y="348"/>
                  </a:moveTo>
                  <a:lnTo>
                    <a:pt x="96" y="349"/>
                  </a:lnTo>
                  <a:lnTo>
                    <a:pt x="97" y="349"/>
                  </a:lnTo>
                  <a:lnTo>
                    <a:pt x="98" y="349"/>
                  </a:lnTo>
                  <a:lnTo>
                    <a:pt x="98" y="348"/>
                  </a:lnTo>
                  <a:lnTo>
                    <a:pt x="97" y="348"/>
                  </a:lnTo>
                  <a:lnTo>
                    <a:pt x="96" y="348"/>
                  </a:lnTo>
                  <a:close/>
                  <a:moveTo>
                    <a:pt x="32" y="427"/>
                  </a:moveTo>
                  <a:lnTo>
                    <a:pt x="32" y="426"/>
                  </a:lnTo>
                  <a:lnTo>
                    <a:pt x="31" y="426"/>
                  </a:lnTo>
                  <a:lnTo>
                    <a:pt x="30" y="426"/>
                  </a:lnTo>
                  <a:lnTo>
                    <a:pt x="30" y="427"/>
                  </a:lnTo>
                  <a:lnTo>
                    <a:pt x="31" y="427"/>
                  </a:lnTo>
                  <a:lnTo>
                    <a:pt x="31" y="428"/>
                  </a:lnTo>
                  <a:lnTo>
                    <a:pt x="32" y="428"/>
                  </a:lnTo>
                  <a:lnTo>
                    <a:pt x="34" y="428"/>
                  </a:lnTo>
                  <a:lnTo>
                    <a:pt x="35" y="427"/>
                  </a:lnTo>
                  <a:lnTo>
                    <a:pt x="34" y="427"/>
                  </a:lnTo>
                  <a:lnTo>
                    <a:pt x="32" y="427"/>
                  </a:lnTo>
                  <a:close/>
                  <a:moveTo>
                    <a:pt x="13" y="428"/>
                  </a:moveTo>
                  <a:lnTo>
                    <a:pt x="11" y="428"/>
                  </a:lnTo>
                  <a:lnTo>
                    <a:pt x="11" y="429"/>
                  </a:lnTo>
                  <a:lnTo>
                    <a:pt x="11" y="430"/>
                  </a:lnTo>
                  <a:lnTo>
                    <a:pt x="12" y="430"/>
                  </a:lnTo>
                  <a:lnTo>
                    <a:pt x="13" y="430"/>
                  </a:lnTo>
                  <a:lnTo>
                    <a:pt x="13" y="432"/>
                  </a:lnTo>
                  <a:lnTo>
                    <a:pt x="12" y="432"/>
                  </a:lnTo>
                  <a:lnTo>
                    <a:pt x="12" y="433"/>
                  </a:lnTo>
                  <a:lnTo>
                    <a:pt x="13" y="433"/>
                  </a:lnTo>
                  <a:lnTo>
                    <a:pt x="14" y="433"/>
                  </a:lnTo>
                  <a:lnTo>
                    <a:pt x="14" y="432"/>
                  </a:lnTo>
                  <a:lnTo>
                    <a:pt x="14" y="430"/>
                  </a:lnTo>
                  <a:lnTo>
                    <a:pt x="14" y="429"/>
                  </a:lnTo>
                  <a:lnTo>
                    <a:pt x="13" y="429"/>
                  </a:lnTo>
                  <a:lnTo>
                    <a:pt x="13" y="428"/>
                  </a:lnTo>
                  <a:close/>
                  <a:moveTo>
                    <a:pt x="45" y="426"/>
                  </a:moveTo>
                  <a:lnTo>
                    <a:pt x="44" y="426"/>
                  </a:lnTo>
                  <a:lnTo>
                    <a:pt x="43" y="426"/>
                  </a:lnTo>
                  <a:lnTo>
                    <a:pt x="42" y="426"/>
                  </a:lnTo>
                  <a:lnTo>
                    <a:pt x="42" y="427"/>
                  </a:lnTo>
                  <a:lnTo>
                    <a:pt x="43" y="427"/>
                  </a:lnTo>
                  <a:lnTo>
                    <a:pt x="44" y="427"/>
                  </a:lnTo>
                  <a:lnTo>
                    <a:pt x="45" y="427"/>
                  </a:lnTo>
                  <a:lnTo>
                    <a:pt x="47" y="427"/>
                  </a:lnTo>
                  <a:lnTo>
                    <a:pt x="48" y="427"/>
                  </a:lnTo>
                  <a:lnTo>
                    <a:pt x="47" y="426"/>
                  </a:lnTo>
                  <a:lnTo>
                    <a:pt x="45" y="426"/>
                  </a:lnTo>
                  <a:close/>
                  <a:moveTo>
                    <a:pt x="51" y="420"/>
                  </a:moveTo>
                  <a:lnTo>
                    <a:pt x="50" y="421"/>
                  </a:lnTo>
                  <a:lnTo>
                    <a:pt x="49" y="421"/>
                  </a:lnTo>
                  <a:lnTo>
                    <a:pt x="49" y="422"/>
                  </a:lnTo>
                  <a:lnTo>
                    <a:pt x="50" y="422"/>
                  </a:lnTo>
                  <a:lnTo>
                    <a:pt x="50" y="423"/>
                  </a:lnTo>
                  <a:lnTo>
                    <a:pt x="49" y="423"/>
                  </a:lnTo>
                  <a:lnTo>
                    <a:pt x="49" y="424"/>
                  </a:lnTo>
                  <a:lnTo>
                    <a:pt x="48" y="424"/>
                  </a:lnTo>
                  <a:lnTo>
                    <a:pt x="47" y="424"/>
                  </a:lnTo>
                  <a:lnTo>
                    <a:pt x="47" y="426"/>
                  </a:lnTo>
                  <a:lnTo>
                    <a:pt x="48" y="426"/>
                  </a:lnTo>
                  <a:lnTo>
                    <a:pt x="48" y="427"/>
                  </a:lnTo>
                  <a:lnTo>
                    <a:pt x="49" y="427"/>
                  </a:lnTo>
                  <a:lnTo>
                    <a:pt x="49" y="426"/>
                  </a:lnTo>
                  <a:lnTo>
                    <a:pt x="50" y="426"/>
                  </a:lnTo>
                  <a:lnTo>
                    <a:pt x="51" y="426"/>
                  </a:lnTo>
                  <a:lnTo>
                    <a:pt x="53" y="426"/>
                  </a:lnTo>
                  <a:lnTo>
                    <a:pt x="53" y="424"/>
                  </a:lnTo>
                  <a:lnTo>
                    <a:pt x="51" y="424"/>
                  </a:lnTo>
                  <a:lnTo>
                    <a:pt x="51" y="423"/>
                  </a:lnTo>
                  <a:lnTo>
                    <a:pt x="53" y="423"/>
                  </a:lnTo>
                  <a:lnTo>
                    <a:pt x="53" y="422"/>
                  </a:lnTo>
                  <a:lnTo>
                    <a:pt x="53" y="421"/>
                  </a:lnTo>
                  <a:lnTo>
                    <a:pt x="51" y="421"/>
                  </a:lnTo>
                  <a:lnTo>
                    <a:pt x="51" y="420"/>
                  </a:lnTo>
                  <a:close/>
                  <a:moveTo>
                    <a:pt x="56" y="426"/>
                  </a:moveTo>
                  <a:lnTo>
                    <a:pt x="56" y="424"/>
                  </a:lnTo>
                  <a:lnTo>
                    <a:pt x="55" y="424"/>
                  </a:lnTo>
                  <a:lnTo>
                    <a:pt x="54" y="424"/>
                  </a:lnTo>
                  <a:lnTo>
                    <a:pt x="54" y="426"/>
                  </a:lnTo>
                  <a:lnTo>
                    <a:pt x="53" y="426"/>
                  </a:lnTo>
                  <a:lnTo>
                    <a:pt x="54" y="427"/>
                  </a:lnTo>
                  <a:lnTo>
                    <a:pt x="55" y="427"/>
                  </a:lnTo>
                  <a:lnTo>
                    <a:pt x="56" y="427"/>
                  </a:lnTo>
                  <a:lnTo>
                    <a:pt x="57" y="427"/>
                  </a:lnTo>
                  <a:lnTo>
                    <a:pt x="59" y="427"/>
                  </a:lnTo>
                  <a:lnTo>
                    <a:pt x="59" y="426"/>
                  </a:lnTo>
                  <a:lnTo>
                    <a:pt x="57" y="426"/>
                  </a:lnTo>
                  <a:lnTo>
                    <a:pt x="56" y="426"/>
                  </a:lnTo>
                  <a:close/>
                  <a:moveTo>
                    <a:pt x="4" y="432"/>
                  </a:moveTo>
                  <a:lnTo>
                    <a:pt x="5" y="432"/>
                  </a:lnTo>
                  <a:lnTo>
                    <a:pt x="5" y="430"/>
                  </a:lnTo>
                  <a:lnTo>
                    <a:pt x="4" y="430"/>
                  </a:lnTo>
                  <a:lnTo>
                    <a:pt x="4" y="432"/>
                  </a:lnTo>
                  <a:close/>
                  <a:moveTo>
                    <a:pt x="30" y="429"/>
                  </a:moveTo>
                  <a:lnTo>
                    <a:pt x="30" y="430"/>
                  </a:lnTo>
                  <a:lnTo>
                    <a:pt x="31" y="430"/>
                  </a:lnTo>
                  <a:lnTo>
                    <a:pt x="32" y="430"/>
                  </a:lnTo>
                  <a:lnTo>
                    <a:pt x="32" y="429"/>
                  </a:lnTo>
                  <a:lnTo>
                    <a:pt x="31" y="429"/>
                  </a:lnTo>
                  <a:lnTo>
                    <a:pt x="30" y="429"/>
                  </a:lnTo>
                  <a:close/>
                  <a:moveTo>
                    <a:pt x="117" y="404"/>
                  </a:moveTo>
                  <a:lnTo>
                    <a:pt x="116" y="404"/>
                  </a:lnTo>
                  <a:lnTo>
                    <a:pt x="115" y="404"/>
                  </a:lnTo>
                  <a:lnTo>
                    <a:pt x="113" y="405"/>
                  </a:lnTo>
                  <a:lnTo>
                    <a:pt x="115" y="407"/>
                  </a:lnTo>
                  <a:lnTo>
                    <a:pt x="116" y="407"/>
                  </a:lnTo>
                  <a:lnTo>
                    <a:pt x="117" y="407"/>
                  </a:lnTo>
                  <a:lnTo>
                    <a:pt x="118" y="407"/>
                  </a:lnTo>
                  <a:lnTo>
                    <a:pt x="118" y="405"/>
                  </a:lnTo>
                  <a:lnTo>
                    <a:pt x="119" y="405"/>
                  </a:lnTo>
                  <a:lnTo>
                    <a:pt x="119" y="404"/>
                  </a:lnTo>
                  <a:lnTo>
                    <a:pt x="118" y="404"/>
                  </a:lnTo>
                  <a:lnTo>
                    <a:pt x="117" y="404"/>
                  </a:lnTo>
                  <a:close/>
                  <a:moveTo>
                    <a:pt x="131" y="288"/>
                  </a:moveTo>
                  <a:lnTo>
                    <a:pt x="133" y="288"/>
                  </a:lnTo>
                  <a:lnTo>
                    <a:pt x="133" y="287"/>
                  </a:lnTo>
                  <a:lnTo>
                    <a:pt x="131" y="287"/>
                  </a:lnTo>
                  <a:lnTo>
                    <a:pt x="131" y="288"/>
                  </a:lnTo>
                  <a:close/>
                  <a:moveTo>
                    <a:pt x="136" y="389"/>
                  </a:moveTo>
                  <a:lnTo>
                    <a:pt x="136" y="390"/>
                  </a:lnTo>
                  <a:lnTo>
                    <a:pt x="137" y="390"/>
                  </a:lnTo>
                  <a:lnTo>
                    <a:pt x="137" y="389"/>
                  </a:lnTo>
                  <a:lnTo>
                    <a:pt x="136" y="389"/>
                  </a:lnTo>
                  <a:close/>
                  <a:moveTo>
                    <a:pt x="137" y="390"/>
                  </a:moveTo>
                  <a:lnTo>
                    <a:pt x="137" y="391"/>
                  </a:lnTo>
                  <a:lnTo>
                    <a:pt x="139" y="391"/>
                  </a:lnTo>
                  <a:lnTo>
                    <a:pt x="139" y="390"/>
                  </a:lnTo>
                  <a:lnTo>
                    <a:pt x="139" y="390"/>
                  </a:lnTo>
                  <a:lnTo>
                    <a:pt x="137" y="390"/>
                  </a:lnTo>
                  <a:close/>
                  <a:moveTo>
                    <a:pt x="121" y="278"/>
                  </a:moveTo>
                  <a:lnTo>
                    <a:pt x="121" y="279"/>
                  </a:lnTo>
                  <a:lnTo>
                    <a:pt x="119" y="279"/>
                  </a:lnTo>
                  <a:lnTo>
                    <a:pt x="118" y="279"/>
                  </a:lnTo>
                  <a:lnTo>
                    <a:pt x="119" y="280"/>
                  </a:lnTo>
                  <a:lnTo>
                    <a:pt x="119" y="281"/>
                  </a:lnTo>
                  <a:lnTo>
                    <a:pt x="121" y="281"/>
                  </a:lnTo>
                  <a:lnTo>
                    <a:pt x="121" y="282"/>
                  </a:lnTo>
                  <a:lnTo>
                    <a:pt x="122" y="284"/>
                  </a:lnTo>
                  <a:lnTo>
                    <a:pt x="122" y="282"/>
                  </a:lnTo>
                  <a:lnTo>
                    <a:pt x="123" y="282"/>
                  </a:lnTo>
                  <a:lnTo>
                    <a:pt x="123" y="284"/>
                  </a:lnTo>
                  <a:lnTo>
                    <a:pt x="125" y="285"/>
                  </a:lnTo>
                  <a:lnTo>
                    <a:pt x="125" y="286"/>
                  </a:lnTo>
                  <a:lnTo>
                    <a:pt x="127" y="286"/>
                  </a:lnTo>
                  <a:lnTo>
                    <a:pt x="128" y="286"/>
                  </a:lnTo>
                  <a:lnTo>
                    <a:pt x="129" y="286"/>
                  </a:lnTo>
                  <a:lnTo>
                    <a:pt x="130" y="286"/>
                  </a:lnTo>
                  <a:lnTo>
                    <a:pt x="131" y="286"/>
                  </a:lnTo>
                  <a:lnTo>
                    <a:pt x="133" y="286"/>
                  </a:lnTo>
                  <a:lnTo>
                    <a:pt x="134" y="286"/>
                  </a:lnTo>
                  <a:lnTo>
                    <a:pt x="135" y="286"/>
                  </a:lnTo>
                  <a:lnTo>
                    <a:pt x="136" y="285"/>
                  </a:lnTo>
                  <a:lnTo>
                    <a:pt x="137" y="285"/>
                  </a:lnTo>
                  <a:lnTo>
                    <a:pt x="137" y="284"/>
                  </a:lnTo>
                  <a:lnTo>
                    <a:pt x="137" y="282"/>
                  </a:lnTo>
                  <a:lnTo>
                    <a:pt x="136" y="282"/>
                  </a:lnTo>
                  <a:lnTo>
                    <a:pt x="136" y="281"/>
                  </a:lnTo>
                  <a:lnTo>
                    <a:pt x="136" y="280"/>
                  </a:lnTo>
                  <a:lnTo>
                    <a:pt x="136" y="279"/>
                  </a:lnTo>
                  <a:lnTo>
                    <a:pt x="136" y="278"/>
                  </a:lnTo>
                  <a:lnTo>
                    <a:pt x="136" y="276"/>
                  </a:lnTo>
                  <a:lnTo>
                    <a:pt x="135" y="276"/>
                  </a:lnTo>
                  <a:lnTo>
                    <a:pt x="135" y="275"/>
                  </a:lnTo>
                  <a:lnTo>
                    <a:pt x="134" y="275"/>
                  </a:lnTo>
                  <a:lnTo>
                    <a:pt x="134" y="276"/>
                  </a:lnTo>
                  <a:lnTo>
                    <a:pt x="133" y="276"/>
                  </a:lnTo>
                  <a:lnTo>
                    <a:pt x="133" y="275"/>
                  </a:lnTo>
                  <a:lnTo>
                    <a:pt x="131" y="274"/>
                  </a:lnTo>
                  <a:lnTo>
                    <a:pt x="131" y="275"/>
                  </a:lnTo>
                  <a:lnTo>
                    <a:pt x="130" y="275"/>
                  </a:lnTo>
                  <a:lnTo>
                    <a:pt x="129" y="275"/>
                  </a:lnTo>
                  <a:lnTo>
                    <a:pt x="128" y="275"/>
                  </a:lnTo>
                  <a:lnTo>
                    <a:pt x="128" y="276"/>
                  </a:lnTo>
                  <a:lnTo>
                    <a:pt x="127" y="276"/>
                  </a:lnTo>
                  <a:lnTo>
                    <a:pt x="125" y="276"/>
                  </a:lnTo>
                  <a:lnTo>
                    <a:pt x="124" y="278"/>
                  </a:lnTo>
                  <a:lnTo>
                    <a:pt x="125" y="278"/>
                  </a:lnTo>
                  <a:lnTo>
                    <a:pt x="124" y="279"/>
                  </a:lnTo>
                  <a:lnTo>
                    <a:pt x="121" y="278"/>
                  </a:lnTo>
                  <a:close/>
                  <a:moveTo>
                    <a:pt x="135" y="390"/>
                  </a:moveTo>
                  <a:lnTo>
                    <a:pt x="134" y="390"/>
                  </a:lnTo>
                  <a:lnTo>
                    <a:pt x="133" y="390"/>
                  </a:lnTo>
                  <a:lnTo>
                    <a:pt x="133" y="391"/>
                  </a:lnTo>
                  <a:lnTo>
                    <a:pt x="131" y="391"/>
                  </a:lnTo>
                  <a:lnTo>
                    <a:pt x="133" y="392"/>
                  </a:lnTo>
                  <a:lnTo>
                    <a:pt x="133" y="393"/>
                  </a:lnTo>
                  <a:lnTo>
                    <a:pt x="134" y="392"/>
                  </a:lnTo>
                  <a:lnTo>
                    <a:pt x="134" y="393"/>
                  </a:lnTo>
                  <a:lnTo>
                    <a:pt x="135" y="392"/>
                  </a:lnTo>
                  <a:lnTo>
                    <a:pt x="136" y="392"/>
                  </a:lnTo>
                  <a:lnTo>
                    <a:pt x="136" y="391"/>
                  </a:lnTo>
                  <a:lnTo>
                    <a:pt x="135" y="391"/>
                  </a:lnTo>
                  <a:lnTo>
                    <a:pt x="135" y="390"/>
                  </a:lnTo>
                  <a:close/>
                  <a:moveTo>
                    <a:pt x="171" y="34"/>
                  </a:moveTo>
                  <a:lnTo>
                    <a:pt x="170" y="34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70" y="35"/>
                  </a:lnTo>
                  <a:lnTo>
                    <a:pt x="171" y="34"/>
                  </a:lnTo>
                  <a:close/>
                  <a:moveTo>
                    <a:pt x="131" y="395"/>
                  </a:moveTo>
                  <a:lnTo>
                    <a:pt x="133" y="395"/>
                  </a:lnTo>
                  <a:lnTo>
                    <a:pt x="133" y="393"/>
                  </a:lnTo>
                  <a:lnTo>
                    <a:pt x="131" y="393"/>
                  </a:lnTo>
                  <a:lnTo>
                    <a:pt x="131" y="395"/>
                  </a:lnTo>
                  <a:close/>
                  <a:moveTo>
                    <a:pt x="141" y="391"/>
                  </a:moveTo>
                  <a:lnTo>
                    <a:pt x="140" y="391"/>
                  </a:lnTo>
                  <a:lnTo>
                    <a:pt x="140" y="392"/>
                  </a:lnTo>
                  <a:lnTo>
                    <a:pt x="141" y="392"/>
                  </a:lnTo>
                  <a:lnTo>
                    <a:pt x="142" y="392"/>
                  </a:lnTo>
                  <a:lnTo>
                    <a:pt x="143" y="392"/>
                  </a:lnTo>
                  <a:lnTo>
                    <a:pt x="143" y="391"/>
                  </a:lnTo>
                  <a:lnTo>
                    <a:pt x="142" y="391"/>
                  </a:lnTo>
                  <a:lnTo>
                    <a:pt x="141" y="391"/>
                  </a:lnTo>
                  <a:close/>
                  <a:moveTo>
                    <a:pt x="168" y="378"/>
                  </a:moveTo>
                  <a:lnTo>
                    <a:pt x="168" y="379"/>
                  </a:lnTo>
                  <a:lnTo>
                    <a:pt x="170" y="379"/>
                  </a:lnTo>
                  <a:lnTo>
                    <a:pt x="170" y="379"/>
                  </a:lnTo>
                  <a:lnTo>
                    <a:pt x="171" y="379"/>
                  </a:lnTo>
                  <a:lnTo>
                    <a:pt x="171" y="378"/>
                  </a:lnTo>
                  <a:lnTo>
                    <a:pt x="170" y="378"/>
                  </a:lnTo>
                  <a:lnTo>
                    <a:pt x="168" y="378"/>
                  </a:lnTo>
                  <a:close/>
                  <a:moveTo>
                    <a:pt x="165" y="385"/>
                  </a:moveTo>
                  <a:lnTo>
                    <a:pt x="166" y="386"/>
                  </a:lnTo>
                  <a:lnTo>
                    <a:pt x="167" y="386"/>
                  </a:lnTo>
                  <a:lnTo>
                    <a:pt x="167" y="385"/>
                  </a:lnTo>
                  <a:lnTo>
                    <a:pt x="166" y="385"/>
                  </a:lnTo>
                  <a:lnTo>
                    <a:pt x="165" y="385"/>
                  </a:lnTo>
                  <a:close/>
                  <a:moveTo>
                    <a:pt x="228" y="0"/>
                  </a:moveTo>
                  <a:lnTo>
                    <a:pt x="228" y="1"/>
                  </a:lnTo>
                  <a:lnTo>
                    <a:pt x="229" y="1"/>
                  </a:lnTo>
                  <a:lnTo>
                    <a:pt x="228" y="0"/>
                  </a:lnTo>
                  <a:close/>
                  <a:moveTo>
                    <a:pt x="260" y="323"/>
                  </a:moveTo>
                  <a:lnTo>
                    <a:pt x="259" y="322"/>
                  </a:lnTo>
                  <a:lnTo>
                    <a:pt x="258" y="322"/>
                  </a:lnTo>
                  <a:lnTo>
                    <a:pt x="258" y="323"/>
                  </a:lnTo>
                  <a:lnTo>
                    <a:pt x="259" y="324"/>
                  </a:lnTo>
                  <a:lnTo>
                    <a:pt x="260" y="324"/>
                  </a:lnTo>
                  <a:lnTo>
                    <a:pt x="260" y="323"/>
                  </a:lnTo>
                  <a:close/>
                  <a:moveTo>
                    <a:pt x="208" y="16"/>
                  </a:moveTo>
                  <a:lnTo>
                    <a:pt x="208" y="17"/>
                  </a:lnTo>
                  <a:lnTo>
                    <a:pt x="209" y="17"/>
                  </a:lnTo>
                  <a:lnTo>
                    <a:pt x="208" y="16"/>
                  </a:lnTo>
                  <a:close/>
                  <a:moveTo>
                    <a:pt x="261" y="323"/>
                  </a:moveTo>
                  <a:lnTo>
                    <a:pt x="260" y="323"/>
                  </a:lnTo>
                  <a:lnTo>
                    <a:pt x="261" y="324"/>
                  </a:lnTo>
                  <a:lnTo>
                    <a:pt x="261" y="323"/>
                  </a:lnTo>
                  <a:close/>
                  <a:moveTo>
                    <a:pt x="107" y="407"/>
                  </a:moveTo>
                  <a:lnTo>
                    <a:pt x="106" y="407"/>
                  </a:lnTo>
                  <a:lnTo>
                    <a:pt x="106" y="408"/>
                  </a:lnTo>
                  <a:lnTo>
                    <a:pt x="105" y="408"/>
                  </a:lnTo>
                  <a:lnTo>
                    <a:pt x="105" y="408"/>
                  </a:lnTo>
                  <a:lnTo>
                    <a:pt x="105" y="409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7" y="410"/>
                  </a:lnTo>
                  <a:lnTo>
                    <a:pt x="107" y="409"/>
                  </a:lnTo>
                  <a:lnTo>
                    <a:pt x="109" y="409"/>
                  </a:lnTo>
                  <a:lnTo>
                    <a:pt x="109" y="408"/>
                  </a:lnTo>
                  <a:lnTo>
                    <a:pt x="110" y="408"/>
                  </a:lnTo>
                  <a:lnTo>
                    <a:pt x="110" y="408"/>
                  </a:lnTo>
                  <a:lnTo>
                    <a:pt x="110" y="407"/>
                  </a:lnTo>
                  <a:lnTo>
                    <a:pt x="109" y="407"/>
                  </a:lnTo>
                  <a:lnTo>
                    <a:pt x="107" y="407"/>
                  </a:lnTo>
                  <a:close/>
                  <a:moveTo>
                    <a:pt x="133" y="397"/>
                  </a:moveTo>
                  <a:lnTo>
                    <a:pt x="133" y="396"/>
                  </a:lnTo>
                  <a:lnTo>
                    <a:pt x="131" y="396"/>
                  </a:lnTo>
                  <a:lnTo>
                    <a:pt x="131" y="397"/>
                  </a:lnTo>
                  <a:lnTo>
                    <a:pt x="133" y="397"/>
                  </a:lnTo>
                  <a:close/>
                  <a:moveTo>
                    <a:pt x="104" y="411"/>
                  </a:moveTo>
                  <a:lnTo>
                    <a:pt x="105" y="411"/>
                  </a:lnTo>
                  <a:lnTo>
                    <a:pt x="105" y="410"/>
                  </a:lnTo>
                  <a:lnTo>
                    <a:pt x="104" y="410"/>
                  </a:lnTo>
                  <a:lnTo>
                    <a:pt x="104" y="411"/>
                  </a:lnTo>
                  <a:close/>
                  <a:moveTo>
                    <a:pt x="165" y="44"/>
                  </a:moveTo>
                  <a:lnTo>
                    <a:pt x="164" y="46"/>
                  </a:lnTo>
                  <a:lnTo>
                    <a:pt x="164" y="47"/>
                  </a:lnTo>
                  <a:lnTo>
                    <a:pt x="165" y="45"/>
                  </a:lnTo>
                  <a:lnTo>
                    <a:pt x="165" y="44"/>
                  </a:lnTo>
                  <a:close/>
                  <a:moveTo>
                    <a:pt x="103" y="412"/>
                  </a:moveTo>
                  <a:lnTo>
                    <a:pt x="104" y="412"/>
                  </a:lnTo>
                  <a:lnTo>
                    <a:pt x="104" y="411"/>
                  </a:lnTo>
                  <a:lnTo>
                    <a:pt x="103" y="411"/>
                  </a:lnTo>
                  <a:lnTo>
                    <a:pt x="103" y="412"/>
                  </a:lnTo>
                  <a:close/>
                  <a:moveTo>
                    <a:pt x="253" y="349"/>
                  </a:moveTo>
                  <a:lnTo>
                    <a:pt x="253" y="348"/>
                  </a:lnTo>
                  <a:lnTo>
                    <a:pt x="252" y="348"/>
                  </a:lnTo>
                  <a:lnTo>
                    <a:pt x="251" y="348"/>
                  </a:lnTo>
                  <a:lnTo>
                    <a:pt x="251" y="349"/>
                  </a:lnTo>
                  <a:lnTo>
                    <a:pt x="251" y="350"/>
                  </a:lnTo>
                  <a:lnTo>
                    <a:pt x="252" y="350"/>
                  </a:lnTo>
                  <a:lnTo>
                    <a:pt x="252" y="349"/>
                  </a:lnTo>
                  <a:lnTo>
                    <a:pt x="253" y="349"/>
                  </a:lnTo>
                  <a:close/>
                  <a:moveTo>
                    <a:pt x="104" y="216"/>
                  </a:moveTo>
                  <a:lnTo>
                    <a:pt x="105" y="216"/>
                  </a:lnTo>
                  <a:lnTo>
                    <a:pt x="106" y="214"/>
                  </a:lnTo>
                  <a:lnTo>
                    <a:pt x="106" y="213"/>
                  </a:lnTo>
                  <a:lnTo>
                    <a:pt x="106" y="212"/>
                  </a:lnTo>
                  <a:lnTo>
                    <a:pt x="104" y="212"/>
                  </a:lnTo>
                  <a:lnTo>
                    <a:pt x="103" y="212"/>
                  </a:lnTo>
                  <a:lnTo>
                    <a:pt x="102" y="213"/>
                  </a:lnTo>
                  <a:lnTo>
                    <a:pt x="100" y="213"/>
                  </a:lnTo>
                  <a:lnTo>
                    <a:pt x="100" y="212"/>
                  </a:lnTo>
                  <a:lnTo>
                    <a:pt x="99" y="211"/>
                  </a:lnTo>
                  <a:lnTo>
                    <a:pt x="98" y="211"/>
                  </a:lnTo>
                  <a:lnTo>
                    <a:pt x="98" y="212"/>
                  </a:lnTo>
                  <a:lnTo>
                    <a:pt x="97" y="211"/>
                  </a:lnTo>
                  <a:lnTo>
                    <a:pt x="97" y="210"/>
                  </a:lnTo>
                  <a:lnTo>
                    <a:pt x="96" y="210"/>
                  </a:lnTo>
                  <a:lnTo>
                    <a:pt x="94" y="210"/>
                  </a:lnTo>
                  <a:lnTo>
                    <a:pt x="93" y="208"/>
                  </a:lnTo>
                  <a:lnTo>
                    <a:pt x="92" y="208"/>
                  </a:lnTo>
                  <a:lnTo>
                    <a:pt x="92" y="207"/>
                  </a:lnTo>
                  <a:lnTo>
                    <a:pt x="92" y="206"/>
                  </a:lnTo>
                  <a:lnTo>
                    <a:pt x="91" y="206"/>
                  </a:lnTo>
                  <a:lnTo>
                    <a:pt x="90" y="205"/>
                  </a:lnTo>
                  <a:lnTo>
                    <a:pt x="88" y="205"/>
                  </a:lnTo>
                  <a:lnTo>
                    <a:pt x="87" y="205"/>
                  </a:lnTo>
                  <a:lnTo>
                    <a:pt x="86" y="205"/>
                  </a:lnTo>
                  <a:lnTo>
                    <a:pt x="85" y="206"/>
                  </a:lnTo>
                  <a:lnTo>
                    <a:pt x="84" y="206"/>
                  </a:lnTo>
                  <a:lnTo>
                    <a:pt x="82" y="206"/>
                  </a:lnTo>
                  <a:lnTo>
                    <a:pt x="81" y="206"/>
                  </a:lnTo>
                  <a:lnTo>
                    <a:pt x="81" y="206"/>
                  </a:lnTo>
                  <a:lnTo>
                    <a:pt x="80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9" y="206"/>
                  </a:lnTo>
                  <a:lnTo>
                    <a:pt x="76" y="205"/>
                  </a:lnTo>
                  <a:lnTo>
                    <a:pt x="76" y="204"/>
                  </a:lnTo>
                  <a:lnTo>
                    <a:pt x="76" y="202"/>
                  </a:lnTo>
                  <a:lnTo>
                    <a:pt x="75" y="202"/>
                  </a:lnTo>
                  <a:lnTo>
                    <a:pt x="75" y="204"/>
                  </a:lnTo>
                  <a:lnTo>
                    <a:pt x="75" y="205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74" y="207"/>
                  </a:lnTo>
                  <a:lnTo>
                    <a:pt x="74" y="208"/>
                  </a:lnTo>
                  <a:lnTo>
                    <a:pt x="74" y="210"/>
                  </a:lnTo>
                  <a:lnTo>
                    <a:pt x="75" y="211"/>
                  </a:lnTo>
                  <a:lnTo>
                    <a:pt x="76" y="212"/>
                  </a:lnTo>
                  <a:lnTo>
                    <a:pt x="78" y="212"/>
                  </a:lnTo>
                  <a:lnTo>
                    <a:pt x="79" y="212"/>
                  </a:lnTo>
                  <a:lnTo>
                    <a:pt x="80" y="212"/>
                  </a:lnTo>
                  <a:lnTo>
                    <a:pt x="80" y="211"/>
                  </a:lnTo>
                  <a:lnTo>
                    <a:pt x="81" y="211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85" y="211"/>
                  </a:lnTo>
                  <a:lnTo>
                    <a:pt x="82" y="210"/>
                  </a:lnTo>
                  <a:lnTo>
                    <a:pt x="84" y="210"/>
                  </a:lnTo>
                  <a:lnTo>
                    <a:pt x="85" y="210"/>
                  </a:lnTo>
                  <a:lnTo>
                    <a:pt x="86" y="210"/>
                  </a:lnTo>
                  <a:lnTo>
                    <a:pt x="86" y="211"/>
                  </a:lnTo>
                  <a:lnTo>
                    <a:pt x="88" y="212"/>
                  </a:lnTo>
                  <a:lnTo>
                    <a:pt x="90" y="213"/>
                  </a:lnTo>
                  <a:lnTo>
                    <a:pt x="91" y="213"/>
                  </a:lnTo>
                  <a:lnTo>
                    <a:pt x="91" y="214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91" y="216"/>
                  </a:lnTo>
                  <a:lnTo>
                    <a:pt x="92" y="216"/>
                  </a:lnTo>
                  <a:lnTo>
                    <a:pt x="93" y="216"/>
                  </a:lnTo>
                  <a:lnTo>
                    <a:pt x="94" y="217"/>
                  </a:lnTo>
                  <a:lnTo>
                    <a:pt x="93" y="217"/>
                  </a:lnTo>
                  <a:lnTo>
                    <a:pt x="94" y="218"/>
                  </a:lnTo>
                  <a:lnTo>
                    <a:pt x="96" y="218"/>
                  </a:lnTo>
                  <a:lnTo>
                    <a:pt x="96" y="219"/>
                  </a:lnTo>
                  <a:lnTo>
                    <a:pt x="96" y="220"/>
                  </a:lnTo>
                  <a:lnTo>
                    <a:pt x="96" y="222"/>
                  </a:lnTo>
                  <a:lnTo>
                    <a:pt x="97" y="222"/>
                  </a:lnTo>
                  <a:lnTo>
                    <a:pt x="97" y="220"/>
                  </a:lnTo>
                  <a:lnTo>
                    <a:pt x="97" y="219"/>
                  </a:lnTo>
                  <a:lnTo>
                    <a:pt x="97" y="218"/>
                  </a:lnTo>
                  <a:lnTo>
                    <a:pt x="98" y="218"/>
                  </a:lnTo>
                  <a:lnTo>
                    <a:pt x="98" y="217"/>
                  </a:lnTo>
                  <a:lnTo>
                    <a:pt x="99" y="217"/>
                  </a:lnTo>
                  <a:lnTo>
                    <a:pt x="99" y="216"/>
                  </a:lnTo>
                  <a:lnTo>
                    <a:pt x="100" y="216"/>
                  </a:lnTo>
                  <a:lnTo>
                    <a:pt x="102" y="216"/>
                  </a:lnTo>
                  <a:lnTo>
                    <a:pt x="103" y="216"/>
                  </a:lnTo>
                  <a:lnTo>
                    <a:pt x="104" y="216"/>
                  </a:lnTo>
                  <a:close/>
                  <a:moveTo>
                    <a:pt x="113" y="156"/>
                  </a:moveTo>
                  <a:lnTo>
                    <a:pt x="112" y="156"/>
                  </a:lnTo>
                  <a:lnTo>
                    <a:pt x="111" y="157"/>
                  </a:lnTo>
                  <a:lnTo>
                    <a:pt x="112" y="157"/>
                  </a:lnTo>
                  <a:lnTo>
                    <a:pt x="113" y="156"/>
                  </a:lnTo>
                  <a:close/>
                  <a:moveTo>
                    <a:pt x="16" y="430"/>
                  </a:moveTo>
                  <a:lnTo>
                    <a:pt x="17" y="430"/>
                  </a:lnTo>
                  <a:lnTo>
                    <a:pt x="17" y="429"/>
                  </a:lnTo>
                  <a:lnTo>
                    <a:pt x="16" y="429"/>
                  </a:lnTo>
                  <a:lnTo>
                    <a:pt x="16" y="430"/>
                  </a:lnTo>
                  <a:close/>
                  <a:moveTo>
                    <a:pt x="174" y="375"/>
                  </a:moveTo>
                  <a:lnTo>
                    <a:pt x="175" y="375"/>
                  </a:lnTo>
                  <a:lnTo>
                    <a:pt x="177" y="375"/>
                  </a:lnTo>
                  <a:lnTo>
                    <a:pt x="177" y="374"/>
                  </a:lnTo>
                  <a:lnTo>
                    <a:pt x="175" y="374"/>
                  </a:lnTo>
                  <a:lnTo>
                    <a:pt x="174" y="375"/>
                  </a:lnTo>
                  <a:close/>
                  <a:moveTo>
                    <a:pt x="113" y="403"/>
                  </a:moveTo>
                  <a:lnTo>
                    <a:pt x="115" y="403"/>
                  </a:lnTo>
                  <a:lnTo>
                    <a:pt x="115" y="402"/>
                  </a:lnTo>
                  <a:lnTo>
                    <a:pt x="113" y="402"/>
                  </a:lnTo>
                  <a:lnTo>
                    <a:pt x="112" y="402"/>
                  </a:lnTo>
                  <a:lnTo>
                    <a:pt x="111" y="402"/>
                  </a:lnTo>
                  <a:lnTo>
                    <a:pt x="110" y="402"/>
                  </a:lnTo>
                  <a:lnTo>
                    <a:pt x="110" y="403"/>
                  </a:lnTo>
                  <a:lnTo>
                    <a:pt x="109" y="404"/>
                  </a:lnTo>
                  <a:lnTo>
                    <a:pt x="110" y="404"/>
                  </a:lnTo>
                  <a:lnTo>
                    <a:pt x="110" y="405"/>
                  </a:lnTo>
                  <a:lnTo>
                    <a:pt x="110" y="407"/>
                  </a:lnTo>
                  <a:lnTo>
                    <a:pt x="110" y="407"/>
                  </a:lnTo>
                  <a:lnTo>
                    <a:pt x="111" y="407"/>
                  </a:lnTo>
                  <a:lnTo>
                    <a:pt x="112" y="405"/>
                  </a:lnTo>
                  <a:lnTo>
                    <a:pt x="113" y="405"/>
                  </a:lnTo>
                  <a:lnTo>
                    <a:pt x="113" y="404"/>
                  </a:lnTo>
                  <a:lnTo>
                    <a:pt x="113" y="403"/>
                  </a:lnTo>
                  <a:close/>
                  <a:moveTo>
                    <a:pt x="129" y="397"/>
                  </a:moveTo>
                  <a:lnTo>
                    <a:pt x="129" y="398"/>
                  </a:lnTo>
                  <a:lnTo>
                    <a:pt x="128" y="398"/>
                  </a:lnTo>
                  <a:lnTo>
                    <a:pt x="128" y="397"/>
                  </a:lnTo>
                  <a:lnTo>
                    <a:pt x="129" y="397"/>
                  </a:lnTo>
                  <a:lnTo>
                    <a:pt x="129" y="396"/>
                  </a:lnTo>
                  <a:lnTo>
                    <a:pt x="128" y="396"/>
                  </a:lnTo>
                  <a:lnTo>
                    <a:pt x="127" y="397"/>
                  </a:lnTo>
                  <a:lnTo>
                    <a:pt x="127" y="396"/>
                  </a:lnTo>
                  <a:lnTo>
                    <a:pt x="127" y="395"/>
                  </a:lnTo>
                  <a:lnTo>
                    <a:pt x="127" y="393"/>
                  </a:lnTo>
                  <a:lnTo>
                    <a:pt x="125" y="393"/>
                  </a:lnTo>
                  <a:lnTo>
                    <a:pt x="124" y="393"/>
                  </a:lnTo>
                  <a:lnTo>
                    <a:pt x="123" y="395"/>
                  </a:lnTo>
                  <a:lnTo>
                    <a:pt x="122" y="395"/>
                  </a:lnTo>
                  <a:lnTo>
                    <a:pt x="122" y="396"/>
                  </a:lnTo>
                  <a:lnTo>
                    <a:pt x="121" y="396"/>
                  </a:lnTo>
                  <a:lnTo>
                    <a:pt x="121" y="397"/>
                  </a:lnTo>
                  <a:lnTo>
                    <a:pt x="122" y="397"/>
                  </a:lnTo>
                  <a:lnTo>
                    <a:pt x="122" y="398"/>
                  </a:lnTo>
                  <a:lnTo>
                    <a:pt x="123" y="398"/>
                  </a:lnTo>
                  <a:lnTo>
                    <a:pt x="124" y="398"/>
                  </a:lnTo>
                  <a:lnTo>
                    <a:pt x="125" y="398"/>
                  </a:lnTo>
                  <a:lnTo>
                    <a:pt x="125" y="399"/>
                  </a:lnTo>
                  <a:lnTo>
                    <a:pt x="124" y="399"/>
                  </a:lnTo>
                  <a:lnTo>
                    <a:pt x="123" y="398"/>
                  </a:lnTo>
                  <a:lnTo>
                    <a:pt x="122" y="399"/>
                  </a:lnTo>
                  <a:lnTo>
                    <a:pt x="123" y="401"/>
                  </a:lnTo>
                  <a:lnTo>
                    <a:pt x="122" y="401"/>
                  </a:lnTo>
                  <a:lnTo>
                    <a:pt x="121" y="401"/>
                  </a:lnTo>
                  <a:lnTo>
                    <a:pt x="122" y="402"/>
                  </a:lnTo>
                  <a:lnTo>
                    <a:pt x="121" y="402"/>
                  </a:lnTo>
                  <a:lnTo>
                    <a:pt x="121" y="403"/>
                  </a:lnTo>
                  <a:lnTo>
                    <a:pt x="119" y="403"/>
                  </a:lnTo>
                  <a:lnTo>
                    <a:pt x="119" y="404"/>
                  </a:lnTo>
                  <a:lnTo>
                    <a:pt x="121" y="404"/>
                  </a:lnTo>
                  <a:lnTo>
                    <a:pt x="122" y="404"/>
                  </a:lnTo>
                  <a:lnTo>
                    <a:pt x="123" y="403"/>
                  </a:lnTo>
                  <a:lnTo>
                    <a:pt x="124" y="403"/>
                  </a:lnTo>
                  <a:lnTo>
                    <a:pt x="125" y="403"/>
                  </a:lnTo>
                  <a:lnTo>
                    <a:pt x="127" y="403"/>
                  </a:lnTo>
                  <a:lnTo>
                    <a:pt x="127" y="402"/>
                  </a:lnTo>
                  <a:lnTo>
                    <a:pt x="127" y="401"/>
                  </a:lnTo>
                  <a:lnTo>
                    <a:pt x="128" y="401"/>
                  </a:lnTo>
                  <a:lnTo>
                    <a:pt x="129" y="399"/>
                  </a:lnTo>
                  <a:lnTo>
                    <a:pt x="130" y="399"/>
                  </a:lnTo>
                  <a:lnTo>
                    <a:pt x="130" y="398"/>
                  </a:lnTo>
                  <a:lnTo>
                    <a:pt x="131" y="399"/>
                  </a:lnTo>
                  <a:lnTo>
                    <a:pt x="131" y="398"/>
                  </a:lnTo>
                  <a:lnTo>
                    <a:pt x="131" y="397"/>
                  </a:lnTo>
                  <a:lnTo>
                    <a:pt x="130" y="397"/>
                  </a:lnTo>
                  <a:lnTo>
                    <a:pt x="129" y="397"/>
                  </a:lnTo>
                  <a:close/>
                  <a:moveTo>
                    <a:pt x="246" y="350"/>
                  </a:moveTo>
                  <a:lnTo>
                    <a:pt x="246" y="350"/>
                  </a:lnTo>
                  <a:lnTo>
                    <a:pt x="247" y="350"/>
                  </a:lnTo>
                  <a:lnTo>
                    <a:pt x="247" y="350"/>
                  </a:lnTo>
                  <a:lnTo>
                    <a:pt x="248" y="350"/>
                  </a:lnTo>
                  <a:lnTo>
                    <a:pt x="248" y="349"/>
                  </a:lnTo>
                  <a:lnTo>
                    <a:pt x="248" y="348"/>
                  </a:lnTo>
                  <a:lnTo>
                    <a:pt x="247" y="349"/>
                  </a:lnTo>
                  <a:lnTo>
                    <a:pt x="246" y="350"/>
                  </a:lnTo>
                  <a:close/>
                  <a:moveTo>
                    <a:pt x="80" y="206"/>
                  </a:moveTo>
                  <a:lnTo>
                    <a:pt x="79" y="206"/>
                  </a:lnTo>
                  <a:lnTo>
                    <a:pt x="80" y="206"/>
                  </a:lnTo>
                  <a:lnTo>
                    <a:pt x="80" y="206"/>
                  </a:lnTo>
                  <a:close/>
                  <a:moveTo>
                    <a:pt x="129" y="395"/>
                  </a:moveTo>
                  <a:lnTo>
                    <a:pt x="129" y="396"/>
                  </a:lnTo>
                  <a:lnTo>
                    <a:pt x="130" y="396"/>
                  </a:lnTo>
                  <a:lnTo>
                    <a:pt x="131" y="396"/>
                  </a:lnTo>
                  <a:lnTo>
                    <a:pt x="131" y="395"/>
                  </a:lnTo>
                  <a:lnTo>
                    <a:pt x="130" y="395"/>
                  </a:lnTo>
                  <a:lnTo>
                    <a:pt x="129" y="395"/>
                  </a:lnTo>
                  <a:close/>
                  <a:moveTo>
                    <a:pt x="186" y="370"/>
                  </a:move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5" y="373"/>
                  </a:lnTo>
                  <a:lnTo>
                    <a:pt x="186" y="373"/>
                  </a:lnTo>
                  <a:lnTo>
                    <a:pt x="186" y="374"/>
                  </a:lnTo>
                  <a:lnTo>
                    <a:pt x="187" y="374"/>
                  </a:lnTo>
                  <a:lnTo>
                    <a:pt x="189" y="374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2"/>
                  </a:lnTo>
                  <a:lnTo>
                    <a:pt x="187" y="371"/>
                  </a:lnTo>
                  <a:lnTo>
                    <a:pt x="186" y="371"/>
                  </a:lnTo>
                  <a:lnTo>
                    <a:pt x="186" y="370"/>
                  </a:lnTo>
                  <a:close/>
                  <a:moveTo>
                    <a:pt x="1088" y="583"/>
                  </a:moveTo>
                  <a:lnTo>
                    <a:pt x="1089" y="583"/>
                  </a:lnTo>
                  <a:lnTo>
                    <a:pt x="1089" y="582"/>
                  </a:lnTo>
                  <a:lnTo>
                    <a:pt x="1088" y="582"/>
                  </a:lnTo>
                  <a:lnTo>
                    <a:pt x="1088" y="583"/>
                  </a:lnTo>
                  <a:close/>
                  <a:moveTo>
                    <a:pt x="1112" y="543"/>
                  </a:moveTo>
                  <a:lnTo>
                    <a:pt x="1112" y="544"/>
                  </a:lnTo>
                  <a:lnTo>
                    <a:pt x="1113" y="544"/>
                  </a:lnTo>
                  <a:lnTo>
                    <a:pt x="1113" y="543"/>
                  </a:lnTo>
                  <a:lnTo>
                    <a:pt x="1114" y="543"/>
                  </a:lnTo>
                  <a:lnTo>
                    <a:pt x="1113" y="541"/>
                  </a:lnTo>
                  <a:lnTo>
                    <a:pt x="1112" y="541"/>
                  </a:lnTo>
                  <a:lnTo>
                    <a:pt x="1112" y="543"/>
                  </a:lnTo>
                  <a:close/>
                  <a:moveTo>
                    <a:pt x="1124" y="539"/>
                  </a:moveTo>
                  <a:lnTo>
                    <a:pt x="1124" y="538"/>
                  </a:lnTo>
                  <a:lnTo>
                    <a:pt x="1123" y="539"/>
                  </a:lnTo>
                  <a:lnTo>
                    <a:pt x="1124" y="539"/>
                  </a:lnTo>
                  <a:close/>
                  <a:moveTo>
                    <a:pt x="1033" y="623"/>
                  </a:moveTo>
                  <a:lnTo>
                    <a:pt x="1034" y="623"/>
                  </a:lnTo>
                  <a:lnTo>
                    <a:pt x="1033" y="621"/>
                  </a:lnTo>
                  <a:lnTo>
                    <a:pt x="1033" y="623"/>
                  </a:lnTo>
                  <a:close/>
                  <a:moveTo>
                    <a:pt x="1116" y="541"/>
                  </a:moveTo>
                  <a:lnTo>
                    <a:pt x="1117" y="541"/>
                  </a:lnTo>
                  <a:lnTo>
                    <a:pt x="1116" y="540"/>
                  </a:lnTo>
                  <a:lnTo>
                    <a:pt x="1116" y="541"/>
                  </a:lnTo>
                  <a:close/>
                  <a:moveTo>
                    <a:pt x="1039" y="662"/>
                  </a:moveTo>
                  <a:lnTo>
                    <a:pt x="1040" y="662"/>
                  </a:lnTo>
                  <a:lnTo>
                    <a:pt x="1042" y="662"/>
                  </a:lnTo>
                  <a:lnTo>
                    <a:pt x="1042" y="661"/>
                  </a:lnTo>
                  <a:lnTo>
                    <a:pt x="1040" y="661"/>
                  </a:lnTo>
                  <a:lnTo>
                    <a:pt x="1039" y="662"/>
                  </a:lnTo>
                  <a:close/>
                  <a:moveTo>
                    <a:pt x="1110" y="545"/>
                  </a:moveTo>
                  <a:lnTo>
                    <a:pt x="1111" y="545"/>
                  </a:lnTo>
                  <a:lnTo>
                    <a:pt x="1111" y="544"/>
                  </a:lnTo>
                  <a:lnTo>
                    <a:pt x="1110" y="544"/>
                  </a:lnTo>
                  <a:lnTo>
                    <a:pt x="1110" y="545"/>
                  </a:lnTo>
                  <a:close/>
                  <a:moveTo>
                    <a:pt x="1094" y="583"/>
                  </a:moveTo>
                  <a:lnTo>
                    <a:pt x="1095" y="584"/>
                  </a:lnTo>
                  <a:lnTo>
                    <a:pt x="1096" y="584"/>
                  </a:lnTo>
                  <a:lnTo>
                    <a:pt x="1096" y="583"/>
                  </a:lnTo>
                  <a:lnTo>
                    <a:pt x="1095" y="583"/>
                  </a:lnTo>
                  <a:lnTo>
                    <a:pt x="1094" y="583"/>
                  </a:lnTo>
                  <a:close/>
                  <a:moveTo>
                    <a:pt x="1107" y="546"/>
                  </a:moveTo>
                  <a:lnTo>
                    <a:pt x="1108" y="545"/>
                  </a:lnTo>
                  <a:lnTo>
                    <a:pt x="1107" y="545"/>
                  </a:lnTo>
                  <a:lnTo>
                    <a:pt x="1107" y="546"/>
                  </a:lnTo>
                  <a:close/>
                  <a:moveTo>
                    <a:pt x="1052" y="609"/>
                  </a:moveTo>
                  <a:lnTo>
                    <a:pt x="1052" y="608"/>
                  </a:lnTo>
                  <a:lnTo>
                    <a:pt x="1051" y="609"/>
                  </a:lnTo>
                  <a:lnTo>
                    <a:pt x="1052" y="609"/>
                  </a:lnTo>
                  <a:close/>
                  <a:moveTo>
                    <a:pt x="1037" y="663"/>
                  </a:moveTo>
                  <a:lnTo>
                    <a:pt x="1038" y="662"/>
                  </a:lnTo>
                  <a:lnTo>
                    <a:pt x="1037" y="662"/>
                  </a:lnTo>
                  <a:lnTo>
                    <a:pt x="1037" y="663"/>
                  </a:lnTo>
                  <a:close/>
                  <a:moveTo>
                    <a:pt x="1044" y="627"/>
                  </a:moveTo>
                  <a:lnTo>
                    <a:pt x="1044" y="626"/>
                  </a:lnTo>
                  <a:lnTo>
                    <a:pt x="1043" y="627"/>
                  </a:lnTo>
                  <a:lnTo>
                    <a:pt x="1044" y="627"/>
                  </a:lnTo>
                  <a:close/>
                  <a:moveTo>
                    <a:pt x="1045" y="625"/>
                  </a:moveTo>
                  <a:lnTo>
                    <a:pt x="1044" y="625"/>
                  </a:lnTo>
                  <a:lnTo>
                    <a:pt x="1044" y="626"/>
                  </a:lnTo>
                  <a:lnTo>
                    <a:pt x="1045" y="625"/>
                  </a:lnTo>
                  <a:close/>
                  <a:moveTo>
                    <a:pt x="1036" y="627"/>
                  </a:moveTo>
                  <a:lnTo>
                    <a:pt x="1037" y="627"/>
                  </a:lnTo>
                  <a:lnTo>
                    <a:pt x="1036" y="626"/>
                  </a:lnTo>
                  <a:lnTo>
                    <a:pt x="1036" y="627"/>
                  </a:lnTo>
                  <a:close/>
                  <a:moveTo>
                    <a:pt x="1055" y="606"/>
                  </a:moveTo>
                  <a:lnTo>
                    <a:pt x="1055" y="606"/>
                  </a:lnTo>
                  <a:lnTo>
                    <a:pt x="1055" y="607"/>
                  </a:lnTo>
                  <a:lnTo>
                    <a:pt x="1055" y="606"/>
                  </a:lnTo>
                  <a:close/>
                  <a:moveTo>
                    <a:pt x="1087" y="582"/>
                  </a:moveTo>
                  <a:lnTo>
                    <a:pt x="1088" y="582"/>
                  </a:lnTo>
                  <a:lnTo>
                    <a:pt x="1087" y="581"/>
                  </a:lnTo>
                  <a:lnTo>
                    <a:pt x="1087" y="582"/>
                  </a:lnTo>
                  <a:close/>
                  <a:moveTo>
                    <a:pt x="1076" y="586"/>
                  </a:moveTo>
                  <a:lnTo>
                    <a:pt x="1075" y="586"/>
                  </a:lnTo>
                  <a:lnTo>
                    <a:pt x="1075" y="587"/>
                  </a:lnTo>
                  <a:lnTo>
                    <a:pt x="1076" y="587"/>
                  </a:lnTo>
                  <a:lnTo>
                    <a:pt x="1076" y="586"/>
                  </a:lnTo>
                  <a:close/>
                  <a:moveTo>
                    <a:pt x="1074" y="586"/>
                  </a:moveTo>
                  <a:lnTo>
                    <a:pt x="1073" y="586"/>
                  </a:lnTo>
                  <a:lnTo>
                    <a:pt x="1073" y="587"/>
                  </a:lnTo>
                  <a:lnTo>
                    <a:pt x="1074" y="587"/>
                  </a:lnTo>
                  <a:lnTo>
                    <a:pt x="1074" y="586"/>
                  </a:lnTo>
                  <a:close/>
                  <a:moveTo>
                    <a:pt x="1077" y="587"/>
                  </a:moveTo>
                  <a:lnTo>
                    <a:pt x="1076" y="587"/>
                  </a:lnTo>
                  <a:lnTo>
                    <a:pt x="1076" y="588"/>
                  </a:lnTo>
                  <a:lnTo>
                    <a:pt x="1077" y="587"/>
                  </a:lnTo>
                  <a:close/>
                  <a:moveTo>
                    <a:pt x="1090" y="582"/>
                  </a:moveTo>
                  <a:lnTo>
                    <a:pt x="1090" y="581"/>
                  </a:lnTo>
                  <a:lnTo>
                    <a:pt x="1089" y="581"/>
                  </a:lnTo>
                  <a:lnTo>
                    <a:pt x="1089" y="582"/>
                  </a:lnTo>
                  <a:lnTo>
                    <a:pt x="1090" y="582"/>
                  </a:lnTo>
                  <a:close/>
                  <a:moveTo>
                    <a:pt x="591" y="676"/>
                  </a:moveTo>
                  <a:lnTo>
                    <a:pt x="592" y="676"/>
                  </a:lnTo>
                  <a:lnTo>
                    <a:pt x="592" y="675"/>
                  </a:lnTo>
                  <a:lnTo>
                    <a:pt x="591" y="675"/>
                  </a:lnTo>
                  <a:lnTo>
                    <a:pt x="591" y="676"/>
                  </a:lnTo>
                  <a:close/>
                  <a:moveTo>
                    <a:pt x="168" y="126"/>
                  </a:moveTo>
                  <a:lnTo>
                    <a:pt x="167" y="126"/>
                  </a:lnTo>
                  <a:lnTo>
                    <a:pt x="167" y="126"/>
                  </a:lnTo>
                  <a:lnTo>
                    <a:pt x="167" y="127"/>
                  </a:lnTo>
                  <a:lnTo>
                    <a:pt x="167" y="128"/>
                  </a:lnTo>
                  <a:lnTo>
                    <a:pt x="167" y="128"/>
                  </a:lnTo>
                  <a:lnTo>
                    <a:pt x="167" y="130"/>
                  </a:lnTo>
                  <a:lnTo>
                    <a:pt x="167" y="131"/>
                  </a:lnTo>
                  <a:lnTo>
                    <a:pt x="168" y="131"/>
                  </a:lnTo>
                  <a:lnTo>
                    <a:pt x="170" y="132"/>
                  </a:lnTo>
                  <a:lnTo>
                    <a:pt x="171" y="132"/>
                  </a:lnTo>
                  <a:lnTo>
                    <a:pt x="171" y="133"/>
                  </a:lnTo>
                  <a:lnTo>
                    <a:pt x="172" y="134"/>
                  </a:lnTo>
                  <a:lnTo>
                    <a:pt x="172" y="133"/>
                  </a:lnTo>
                  <a:lnTo>
                    <a:pt x="172" y="132"/>
                  </a:lnTo>
                  <a:lnTo>
                    <a:pt x="172" y="131"/>
                  </a:lnTo>
                  <a:lnTo>
                    <a:pt x="172" y="130"/>
                  </a:lnTo>
                  <a:lnTo>
                    <a:pt x="171" y="127"/>
                  </a:lnTo>
                  <a:lnTo>
                    <a:pt x="170" y="126"/>
                  </a:lnTo>
                  <a:lnTo>
                    <a:pt x="170" y="125"/>
                  </a:lnTo>
                  <a:lnTo>
                    <a:pt x="168" y="126"/>
                  </a:lnTo>
                  <a:close/>
                  <a:moveTo>
                    <a:pt x="594" y="675"/>
                  </a:moveTo>
                  <a:lnTo>
                    <a:pt x="593" y="675"/>
                  </a:lnTo>
                  <a:lnTo>
                    <a:pt x="593" y="676"/>
                  </a:lnTo>
                  <a:lnTo>
                    <a:pt x="593" y="677"/>
                  </a:lnTo>
                  <a:lnTo>
                    <a:pt x="594" y="677"/>
                  </a:lnTo>
                  <a:lnTo>
                    <a:pt x="595" y="676"/>
                  </a:lnTo>
                  <a:lnTo>
                    <a:pt x="594" y="676"/>
                  </a:lnTo>
                  <a:lnTo>
                    <a:pt x="594" y="675"/>
                  </a:lnTo>
                  <a:close/>
                  <a:moveTo>
                    <a:pt x="597" y="675"/>
                  </a:moveTo>
                  <a:lnTo>
                    <a:pt x="597" y="676"/>
                  </a:lnTo>
                  <a:lnTo>
                    <a:pt x="597" y="676"/>
                  </a:lnTo>
                  <a:lnTo>
                    <a:pt x="597" y="675"/>
                  </a:lnTo>
                  <a:lnTo>
                    <a:pt x="597" y="675"/>
                  </a:lnTo>
                  <a:close/>
                  <a:moveTo>
                    <a:pt x="599" y="686"/>
                  </a:moveTo>
                  <a:lnTo>
                    <a:pt x="599" y="685"/>
                  </a:lnTo>
                  <a:lnTo>
                    <a:pt x="598" y="685"/>
                  </a:lnTo>
                  <a:lnTo>
                    <a:pt x="599" y="686"/>
                  </a:lnTo>
                  <a:close/>
                  <a:moveTo>
                    <a:pt x="134" y="239"/>
                  </a:moveTo>
                  <a:lnTo>
                    <a:pt x="133" y="241"/>
                  </a:lnTo>
                  <a:lnTo>
                    <a:pt x="134" y="241"/>
                  </a:lnTo>
                  <a:lnTo>
                    <a:pt x="134" y="239"/>
                  </a:lnTo>
                  <a:close/>
                  <a:moveTo>
                    <a:pt x="191" y="309"/>
                  </a:moveTo>
                  <a:lnTo>
                    <a:pt x="190" y="307"/>
                  </a:lnTo>
                  <a:lnTo>
                    <a:pt x="189" y="307"/>
                  </a:lnTo>
                  <a:lnTo>
                    <a:pt x="189" y="309"/>
                  </a:lnTo>
                  <a:lnTo>
                    <a:pt x="190" y="309"/>
                  </a:lnTo>
                  <a:lnTo>
                    <a:pt x="191" y="309"/>
                  </a:lnTo>
                  <a:close/>
                  <a:moveTo>
                    <a:pt x="173" y="134"/>
                  </a:moveTo>
                  <a:lnTo>
                    <a:pt x="172" y="134"/>
                  </a:lnTo>
                  <a:lnTo>
                    <a:pt x="173" y="136"/>
                  </a:lnTo>
                  <a:lnTo>
                    <a:pt x="173" y="134"/>
                  </a:lnTo>
                  <a:close/>
                  <a:moveTo>
                    <a:pt x="124" y="168"/>
                  </a:moveTo>
                  <a:lnTo>
                    <a:pt x="123" y="168"/>
                  </a:lnTo>
                  <a:lnTo>
                    <a:pt x="123" y="169"/>
                  </a:lnTo>
                  <a:lnTo>
                    <a:pt x="124" y="169"/>
                  </a:lnTo>
                  <a:lnTo>
                    <a:pt x="124" y="168"/>
                  </a:lnTo>
                  <a:close/>
                  <a:moveTo>
                    <a:pt x="609" y="682"/>
                  </a:moveTo>
                  <a:lnTo>
                    <a:pt x="609" y="683"/>
                  </a:lnTo>
                  <a:lnTo>
                    <a:pt x="610" y="683"/>
                  </a:lnTo>
                  <a:lnTo>
                    <a:pt x="610" y="682"/>
                  </a:lnTo>
                  <a:lnTo>
                    <a:pt x="609" y="682"/>
                  </a:lnTo>
                  <a:close/>
                  <a:moveTo>
                    <a:pt x="876" y="728"/>
                  </a:moveTo>
                  <a:lnTo>
                    <a:pt x="877" y="729"/>
                  </a:lnTo>
                  <a:lnTo>
                    <a:pt x="878" y="729"/>
                  </a:lnTo>
                  <a:lnTo>
                    <a:pt x="878" y="728"/>
                  </a:lnTo>
                  <a:lnTo>
                    <a:pt x="877" y="728"/>
                  </a:lnTo>
                  <a:lnTo>
                    <a:pt x="876" y="728"/>
                  </a:lnTo>
                  <a:close/>
                  <a:moveTo>
                    <a:pt x="597" y="676"/>
                  </a:moveTo>
                  <a:lnTo>
                    <a:pt x="598" y="676"/>
                  </a:lnTo>
                  <a:lnTo>
                    <a:pt x="599" y="676"/>
                  </a:lnTo>
                  <a:lnTo>
                    <a:pt x="599" y="675"/>
                  </a:lnTo>
                  <a:lnTo>
                    <a:pt x="598" y="675"/>
                  </a:lnTo>
                  <a:lnTo>
                    <a:pt x="597" y="676"/>
                  </a:lnTo>
                  <a:close/>
                  <a:moveTo>
                    <a:pt x="915" y="722"/>
                  </a:moveTo>
                  <a:lnTo>
                    <a:pt x="916" y="720"/>
                  </a:lnTo>
                  <a:lnTo>
                    <a:pt x="915" y="720"/>
                  </a:lnTo>
                  <a:lnTo>
                    <a:pt x="915" y="722"/>
                  </a:lnTo>
                  <a:close/>
                  <a:moveTo>
                    <a:pt x="982" y="784"/>
                  </a:moveTo>
                  <a:lnTo>
                    <a:pt x="983" y="782"/>
                  </a:lnTo>
                  <a:lnTo>
                    <a:pt x="982" y="782"/>
                  </a:lnTo>
                  <a:lnTo>
                    <a:pt x="982" y="784"/>
                  </a:lnTo>
                  <a:close/>
                  <a:moveTo>
                    <a:pt x="910" y="722"/>
                  </a:moveTo>
                  <a:lnTo>
                    <a:pt x="910" y="720"/>
                  </a:lnTo>
                  <a:lnTo>
                    <a:pt x="909" y="720"/>
                  </a:lnTo>
                  <a:lnTo>
                    <a:pt x="910" y="722"/>
                  </a:lnTo>
                  <a:close/>
                  <a:moveTo>
                    <a:pt x="610" y="691"/>
                  </a:moveTo>
                  <a:lnTo>
                    <a:pt x="611" y="691"/>
                  </a:lnTo>
                  <a:lnTo>
                    <a:pt x="610" y="689"/>
                  </a:lnTo>
                  <a:lnTo>
                    <a:pt x="610" y="691"/>
                  </a:lnTo>
                  <a:close/>
                  <a:moveTo>
                    <a:pt x="609" y="689"/>
                  </a:moveTo>
                  <a:lnTo>
                    <a:pt x="610" y="689"/>
                  </a:lnTo>
                  <a:lnTo>
                    <a:pt x="609" y="688"/>
                  </a:lnTo>
                  <a:lnTo>
                    <a:pt x="609" y="689"/>
                  </a:lnTo>
                  <a:close/>
                  <a:moveTo>
                    <a:pt x="610" y="685"/>
                  </a:moveTo>
                  <a:lnTo>
                    <a:pt x="611" y="685"/>
                  </a:lnTo>
                  <a:lnTo>
                    <a:pt x="611" y="683"/>
                  </a:lnTo>
                  <a:lnTo>
                    <a:pt x="610" y="683"/>
                  </a:lnTo>
                  <a:lnTo>
                    <a:pt x="610" y="685"/>
                  </a:lnTo>
                  <a:close/>
                  <a:moveTo>
                    <a:pt x="1095" y="575"/>
                  </a:moveTo>
                  <a:lnTo>
                    <a:pt x="1095" y="576"/>
                  </a:lnTo>
                  <a:lnTo>
                    <a:pt x="1096" y="576"/>
                  </a:lnTo>
                  <a:lnTo>
                    <a:pt x="1096" y="575"/>
                  </a:lnTo>
                  <a:lnTo>
                    <a:pt x="1096" y="574"/>
                  </a:lnTo>
                  <a:lnTo>
                    <a:pt x="1095" y="574"/>
                  </a:lnTo>
                  <a:lnTo>
                    <a:pt x="1095" y="575"/>
                  </a:lnTo>
                  <a:close/>
                  <a:moveTo>
                    <a:pt x="1033" y="665"/>
                  </a:moveTo>
                  <a:lnTo>
                    <a:pt x="1033" y="664"/>
                  </a:lnTo>
                  <a:lnTo>
                    <a:pt x="1032" y="664"/>
                  </a:lnTo>
                  <a:lnTo>
                    <a:pt x="1032" y="665"/>
                  </a:lnTo>
                  <a:lnTo>
                    <a:pt x="1033" y="665"/>
                  </a:lnTo>
                  <a:close/>
                  <a:moveTo>
                    <a:pt x="921" y="719"/>
                  </a:moveTo>
                  <a:lnTo>
                    <a:pt x="921" y="720"/>
                  </a:lnTo>
                  <a:lnTo>
                    <a:pt x="922" y="720"/>
                  </a:lnTo>
                  <a:lnTo>
                    <a:pt x="922" y="719"/>
                  </a:lnTo>
                  <a:lnTo>
                    <a:pt x="921" y="719"/>
                  </a:lnTo>
                  <a:close/>
                  <a:moveTo>
                    <a:pt x="1030" y="664"/>
                  </a:moveTo>
                  <a:lnTo>
                    <a:pt x="1031" y="665"/>
                  </a:lnTo>
                  <a:lnTo>
                    <a:pt x="1031" y="664"/>
                  </a:lnTo>
                  <a:lnTo>
                    <a:pt x="1030" y="664"/>
                  </a:lnTo>
                  <a:close/>
                  <a:moveTo>
                    <a:pt x="828" y="744"/>
                  </a:moveTo>
                  <a:lnTo>
                    <a:pt x="829" y="744"/>
                  </a:lnTo>
                  <a:lnTo>
                    <a:pt x="829" y="743"/>
                  </a:lnTo>
                  <a:lnTo>
                    <a:pt x="828" y="743"/>
                  </a:lnTo>
                  <a:lnTo>
                    <a:pt x="828" y="744"/>
                  </a:lnTo>
                  <a:close/>
                  <a:moveTo>
                    <a:pt x="1032" y="664"/>
                  </a:moveTo>
                  <a:lnTo>
                    <a:pt x="1031" y="663"/>
                  </a:lnTo>
                  <a:lnTo>
                    <a:pt x="1031" y="664"/>
                  </a:lnTo>
                  <a:lnTo>
                    <a:pt x="1032" y="664"/>
                  </a:lnTo>
                  <a:close/>
                  <a:moveTo>
                    <a:pt x="1033" y="614"/>
                  </a:moveTo>
                  <a:lnTo>
                    <a:pt x="1033" y="613"/>
                  </a:lnTo>
                  <a:lnTo>
                    <a:pt x="1032" y="614"/>
                  </a:lnTo>
                  <a:lnTo>
                    <a:pt x="1033" y="614"/>
                  </a:lnTo>
                  <a:close/>
                  <a:moveTo>
                    <a:pt x="568" y="495"/>
                  </a:moveTo>
                  <a:lnTo>
                    <a:pt x="569" y="495"/>
                  </a:lnTo>
                  <a:lnTo>
                    <a:pt x="569" y="494"/>
                  </a:lnTo>
                  <a:lnTo>
                    <a:pt x="569" y="494"/>
                  </a:lnTo>
                  <a:lnTo>
                    <a:pt x="569" y="492"/>
                  </a:lnTo>
                  <a:lnTo>
                    <a:pt x="569" y="491"/>
                  </a:lnTo>
                  <a:lnTo>
                    <a:pt x="568" y="491"/>
                  </a:lnTo>
                  <a:lnTo>
                    <a:pt x="568" y="492"/>
                  </a:lnTo>
                  <a:lnTo>
                    <a:pt x="568" y="494"/>
                  </a:lnTo>
                  <a:lnTo>
                    <a:pt x="568" y="494"/>
                  </a:lnTo>
                  <a:lnTo>
                    <a:pt x="568" y="495"/>
                  </a:lnTo>
                  <a:close/>
                  <a:moveTo>
                    <a:pt x="827" y="745"/>
                  </a:moveTo>
                  <a:lnTo>
                    <a:pt x="828" y="744"/>
                  </a:lnTo>
                  <a:lnTo>
                    <a:pt x="827" y="744"/>
                  </a:lnTo>
                  <a:lnTo>
                    <a:pt x="827" y="745"/>
                  </a:lnTo>
                  <a:close/>
                  <a:moveTo>
                    <a:pt x="826" y="745"/>
                  </a:moveTo>
                  <a:lnTo>
                    <a:pt x="826" y="747"/>
                  </a:lnTo>
                  <a:lnTo>
                    <a:pt x="827" y="745"/>
                  </a:lnTo>
                  <a:lnTo>
                    <a:pt x="826" y="744"/>
                  </a:lnTo>
                  <a:lnTo>
                    <a:pt x="826" y="745"/>
                  </a:lnTo>
                  <a:close/>
                  <a:moveTo>
                    <a:pt x="184" y="311"/>
                  </a:moveTo>
                  <a:lnTo>
                    <a:pt x="185" y="310"/>
                  </a:lnTo>
                  <a:lnTo>
                    <a:pt x="185" y="309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7"/>
                  </a:lnTo>
                  <a:lnTo>
                    <a:pt x="184" y="307"/>
                  </a:lnTo>
                  <a:lnTo>
                    <a:pt x="183" y="309"/>
                  </a:lnTo>
                  <a:lnTo>
                    <a:pt x="183" y="310"/>
                  </a:lnTo>
                  <a:lnTo>
                    <a:pt x="183" y="311"/>
                  </a:lnTo>
                  <a:lnTo>
                    <a:pt x="184" y="311"/>
                  </a:lnTo>
                  <a:close/>
                  <a:moveTo>
                    <a:pt x="824" y="766"/>
                  </a:moveTo>
                  <a:lnTo>
                    <a:pt x="824" y="765"/>
                  </a:lnTo>
                  <a:lnTo>
                    <a:pt x="823" y="765"/>
                  </a:lnTo>
                  <a:lnTo>
                    <a:pt x="823" y="766"/>
                  </a:lnTo>
                  <a:lnTo>
                    <a:pt x="824" y="767"/>
                  </a:lnTo>
                  <a:lnTo>
                    <a:pt x="824" y="766"/>
                  </a:lnTo>
                  <a:close/>
                  <a:moveTo>
                    <a:pt x="903" y="724"/>
                  </a:moveTo>
                  <a:lnTo>
                    <a:pt x="904" y="723"/>
                  </a:lnTo>
                  <a:lnTo>
                    <a:pt x="903" y="723"/>
                  </a:lnTo>
                  <a:lnTo>
                    <a:pt x="903" y="724"/>
                  </a:lnTo>
                  <a:close/>
                  <a:moveTo>
                    <a:pt x="1037" y="607"/>
                  </a:moveTo>
                  <a:lnTo>
                    <a:pt x="1036" y="608"/>
                  </a:lnTo>
                  <a:lnTo>
                    <a:pt x="1037" y="608"/>
                  </a:lnTo>
                  <a:lnTo>
                    <a:pt x="1037" y="607"/>
                  </a:lnTo>
                  <a:close/>
                  <a:moveTo>
                    <a:pt x="823" y="762"/>
                  </a:moveTo>
                  <a:lnTo>
                    <a:pt x="823" y="761"/>
                  </a:lnTo>
                  <a:lnTo>
                    <a:pt x="822" y="761"/>
                  </a:lnTo>
                  <a:lnTo>
                    <a:pt x="823" y="763"/>
                  </a:lnTo>
                  <a:lnTo>
                    <a:pt x="823" y="762"/>
                  </a:lnTo>
                  <a:close/>
                  <a:moveTo>
                    <a:pt x="904" y="722"/>
                  </a:moveTo>
                  <a:lnTo>
                    <a:pt x="906" y="722"/>
                  </a:lnTo>
                  <a:lnTo>
                    <a:pt x="904" y="720"/>
                  </a:lnTo>
                  <a:lnTo>
                    <a:pt x="904" y="722"/>
                  </a:lnTo>
                  <a:close/>
                  <a:moveTo>
                    <a:pt x="1073" y="588"/>
                  </a:moveTo>
                  <a:lnTo>
                    <a:pt x="1073" y="587"/>
                  </a:lnTo>
                  <a:lnTo>
                    <a:pt x="1071" y="587"/>
                  </a:lnTo>
                  <a:lnTo>
                    <a:pt x="1070" y="588"/>
                  </a:lnTo>
                  <a:lnTo>
                    <a:pt x="1071" y="588"/>
                  </a:lnTo>
                  <a:lnTo>
                    <a:pt x="1073" y="588"/>
                  </a:lnTo>
                  <a:close/>
                  <a:moveTo>
                    <a:pt x="1073" y="588"/>
                  </a:moveTo>
                  <a:lnTo>
                    <a:pt x="1071" y="589"/>
                  </a:lnTo>
                  <a:lnTo>
                    <a:pt x="1073" y="589"/>
                  </a:lnTo>
                  <a:lnTo>
                    <a:pt x="1074" y="589"/>
                  </a:lnTo>
                  <a:lnTo>
                    <a:pt x="1075" y="588"/>
                  </a:lnTo>
                  <a:lnTo>
                    <a:pt x="1075" y="587"/>
                  </a:lnTo>
                  <a:lnTo>
                    <a:pt x="1074" y="587"/>
                  </a:lnTo>
                  <a:lnTo>
                    <a:pt x="1074" y="588"/>
                  </a:lnTo>
                  <a:lnTo>
                    <a:pt x="1073" y="588"/>
                  </a:lnTo>
                  <a:close/>
                  <a:moveTo>
                    <a:pt x="1058" y="590"/>
                  </a:moveTo>
                  <a:lnTo>
                    <a:pt x="1057" y="589"/>
                  </a:lnTo>
                  <a:lnTo>
                    <a:pt x="1057" y="590"/>
                  </a:lnTo>
                  <a:lnTo>
                    <a:pt x="1056" y="591"/>
                  </a:lnTo>
                  <a:lnTo>
                    <a:pt x="1056" y="593"/>
                  </a:lnTo>
                  <a:lnTo>
                    <a:pt x="1056" y="594"/>
                  </a:lnTo>
                  <a:lnTo>
                    <a:pt x="1057" y="594"/>
                  </a:lnTo>
                  <a:lnTo>
                    <a:pt x="1058" y="593"/>
                  </a:lnTo>
                  <a:lnTo>
                    <a:pt x="1061" y="593"/>
                  </a:lnTo>
                  <a:lnTo>
                    <a:pt x="1062" y="593"/>
                  </a:lnTo>
                  <a:lnTo>
                    <a:pt x="1062" y="591"/>
                  </a:lnTo>
                  <a:lnTo>
                    <a:pt x="1063" y="591"/>
                  </a:lnTo>
                  <a:lnTo>
                    <a:pt x="1064" y="591"/>
                  </a:lnTo>
                  <a:lnTo>
                    <a:pt x="1065" y="591"/>
                  </a:lnTo>
                  <a:lnTo>
                    <a:pt x="1067" y="590"/>
                  </a:lnTo>
                  <a:lnTo>
                    <a:pt x="1068" y="590"/>
                  </a:lnTo>
                  <a:lnTo>
                    <a:pt x="1068" y="591"/>
                  </a:lnTo>
                  <a:lnTo>
                    <a:pt x="1069" y="590"/>
                  </a:lnTo>
                  <a:lnTo>
                    <a:pt x="1070" y="590"/>
                  </a:lnTo>
                  <a:lnTo>
                    <a:pt x="1071" y="590"/>
                  </a:lnTo>
                  <a:lnTo>
                    <a:pt x="1071" y="589"/>
                  </a:lnTo>
                  <a:lnTo>
                    <a:pt x="1070" y="589"/>
                  </a:lnTo>
                  <a:lnTo>
                    <a:pt x="1070" y="588"/>
                  </a:lnTo>
                  <a:lnTo>
                    <a:pt x="1069" y="588"/>
                  </a:lnTo>
                  <a:lnTo>
                    <a:pt x="1068" y="588"/>
                  </a:lnTo>
                  <a:lnTo>
                    <a:pt x="1067" y="588"/>
                  </a:lnTo>
                  <a:lnTo>
                    <a:pt x="1065" y="588"/>
                  </a:lnTo>
                  <a:lnTo>
                    <a:pt x="1064" y="588"/>
                  </a:lnTo>
                  <a:lnTo>
                    <a:pt x="1064" y="589"/>
                  </a:lnTo>
                  <a:lnTo>
                    <a:pt x="1063" y="589"/>
                  </a:lnTo>
                  <a:lnTo>
                    <a:pt x="1062" y="589"/>
                  </a:lnTo>
                  <a:lnTo>
                    <a:pt x="1062" y="588"/>
                  </a:lnTo>
                  <a:lnTo>
                    <a:pt x="1061" y="588"/>
                  </a:lnTo>
                  <a:lnTo>
                    <a:pt x="1061" y="589"/>
                  </a:lnTo>
                  <a:lnTo>
                    <a:pt x="1059" y="589"/>
                  </a:lnTo>
                  <a:lnTo>
                    <a:pt x="1058" y="589"/>
                  </a:lnTo>
                  <a:lnTo>
                    <a:pt x="1059" y="590"/>
                  </a:lnTo>
                  <a:lnTo>
                    <a:pt x="1058" y="590"/>
                  </a:lnTo>
                  <a:close/>
                  <a:moveTo>
                    <a:pt x="1126" y="533"/>
                  </a:moveTo>
                  <a:lnTo>
                    <a:pt x="1126" y="534"/>
                  </a:lnTo>
                  <a:lnTo>
                    <a:pt x="1126" y="535"/>
                  </a:lnTo>
                  <a:lnTo>
                    <a:pt x="1126" y="537"/>
                  </a:lnTo>
                  <a:lnTo>
                    <a:pt x="1125" y="537"/>
                  </a:lnTo>
                  <a:lnTo>
                    <a:pt x="1125" y="538"/>
                  </a:lnTo>
                  <a:lnTo>
                    <a:pt x="1124" y="538"/>
                  </a:lnTo>
                  <a:lnTo>
                    <a:pt x="1124" y="537"/>
                  </a:lnTo>
                  <a:lnTo>
                    <a:pt x="1123" y="537"/>
                  </a:lnTo>
                  <a:lnTo>
                    <a:pt x="1123" y="538"/>
                  </a:lnTo>
                  <a:lnTo>
                    <a:pt x="1121" y="538"/>
                  </a:lnTo>
                  <a:lnTo>
                    <a:pt x="1120" y="538"/>
                  </a:lnTo>
                  <a:lnTo>
                    <a:pt x="1120" y="539"/>
                  </a:lnTo>
                  <a:lnTo>
                    <a:pt x="1119" y="539"/>
                  </a:lnTo>
                  <a:lnTo>
                    <a:pt x="1118" y="539"/>
                  </a:lnTo>
                  <a:lnTo>
                    <a:pt x="1118" y="540"/>
                  </a:lnTo>
                  <a:lnTo>
                    <a:pt x="1117" y="541"/>
                  </a:lnTo>
                  <a:lnTo>
                    <a:pt x="1117" y="540"/>
                  </a:lnTo>
                  <a:lnTo>
                    <a:pt x="1116" y="540"/>
                  </a:lnTo>
                  <a:lnTo>
                    <a:pt x="1114" y="540"/>
                  </a:lnTo>
                  <a:lnTo>
                    <a:pt x="1113" y="540"/>
                  </a:lnTo>
                  <a:lnTo>
                    <a:pt x="1113" y="541"/>
                  </a:lnTo>
                  <a:lnTo>
                    <a:pt x="1112" y="540"/>
                  </a:lnTo>
                  <a:lnTo>
                    <a:pt x="1112" y="540"/>
                  </a:lnTo>
                  <a:lnTo>
                    <a:pt x="1112" y="541"/>
                  </a:lnTo>
                  <a:lnTo>
                    <a:pt x="1112" y="543"/>
                  </a:lnTo>
                  <a:lnTo>
                    <a:pt x="1112" y="544"/>
                  </a:lnTo>
                  <a:lnTo>
                    <a:pt x="1111" y="543"/>
                  </a:lnTo>
                  <a:lnTo>
                    <a:pt x="1110" y="543"/>
                  </a:lnTo>
                  <a:lnTo>
                    <a:pt x="1108" y="543"/>
                  </a:lnTo>
                  <a:lnTo>
                    <a:pt x="1110" y="541"/>
                  </a:lnTo>
                  <a:lnTo>
                    <a:pt x="1110" y="540"/>
                  </a:lnTo>
                  <a:lnTo>
                    <a:pt x="1110" y="539"/>
                  </a:lnTo>
                  <a:lnTo>
                    <a:pt x="1108" y="539"/>
                  </a:lnTo>
                  <a:lnTo>
                    <a:pt x="1108" y="540"/>
                  </a:lnTo>
                  <a:lnTo>
                    <a:pt x="1108" y="541"/>
                  </a:lnTo>
                  <a:lnTo>
                    <a:pt x="1107" y="541"/>
                  </a:lnTo>
                  <a:lnTo>
                    <a:pt x="1107" y="543"/>
                  </a:lnTo>
                  <a:lnTo>
                    <a:pt x="1108" y="543"/>
                  </a:lnTo>
                  <a:lnTo>
                    <a:pt x="1108" y="544"/>
                  </a:lnTo>
                  <a:lnTo>
                    <a:pt x="1107" y="544"/>
                  </a:lnTo>
                  <a:lnTo>
                    <a:pt x="1106" y="544"/>
                  </a:lnTo>
                  <a:lnTo>
                    <a:pt x="1106" y="545"/>
                  </a:lnTo>
                  <a:lnTo>
                    <a:pt x="1106" y="546"/>
                  </a:lnTo>
                  <a:lnTo>
                    <a:pt x="1106" y="547"/>
                  </a:lnTo>
                  <a:lnTo>
                    <a:pt x="1105" y="547"/>
                  </a:lnTo>
                  <a:lnTo>
                    <a:pt x="1105" y="549"/>
                  </a:lnTo>
                  <a:lnTo>
                    <a:pt x="1104" y="549"/>
                  </a:lnTo>
                  <a:lnTo>
                    <a:pt x="1104" y="547"/>
                  </a:lnTo>
                  <a:lnTo>
                    <a:pt x="1104" y="546"/>
                  </a:lnTo>
                  <a:lnTo>
                    <a:pt x="1102" y="547"/>
                  </a:lnTo>
                  <a:lnTo>
                    <a:pt x="1102" y="550"/>
                  </a:lnTo>
                  <a:lnTo>
                    <a:pt x="1101" y="550"/>
                  </a:lnTo>
                  <a:lnTo>
                    <a:pt x="1100" y="550"/>
                  </a:lnTo>
                  <a:lnTo>
                    <a:pt x="1099" y="551"/>
                  </a:lnTo>
                  <a:lnTo>
                    <a:pt x="1099" y="551"/>
                  </a:lnTo>
                  <a:lnTo>
                    <a:pt x="1098" y="551"/>
                  </a:lnTo>
                  <a:lnTo>
                    <a:pt x="1098" y="551"/>
                  </a:lnTo>
                  <a:lnTo>
                    <a:pt x="1098" y="550"/>
                  </a:lnTo>
                  <a:lnTo>
                    <a:pt x="1096" y="550"/>
                  </a:lnTo>
                  <a:lnTo>
                    <a:pt x="1095" y="550"/>
                  </a:lnTo>
                  <a:lnTo>
                    <a:pt x="1095" y="551"/>
                  </a:lnTo>
                  <a:lnTo>
                    <a:pt x="1094" y="551"/>
                  </a:lnTo>
                  <a:lnTo>
                    <a:pt x="1094" y="551"/>
                  </a:lnTo>
                  <a:lnTo>
                    <a:pt x="1094" y="552"/>
                  </a:lnTo>
                  <a:lnTo>
                    <a:pt x="1093" y="553"/>
                  </a:lnTo>
                  <a:lnTo>
                    <a:pt x="1093" y="554"/>
                  </a:lnTo>
                  <a:lnTo>
                    <a:pt x="1092" y="554"/>
                  </a:lnTo>
                  <a:lnTo>
                    <a:pt x="1092" y="556"/>
                  </a:lnTo>
                  <a:lnTo>
                    <a:pt x="1090" y="556"/>
                  </a:lnTo>
                  <a:lnTo>
                    <a:pt x="1090" y="557"/>
                  </a:lnTo>
                  <a:lnTo>
                    <a:pt x="1090" y="558"/>
                  </a:lnTo>
                  <a:lnTo>
                    <a:pt x="1089" y="558"/>
                  </a:lnTo>
                  <a:lnTo>
                    <a:pt x="1089" y="559"/>
                  </a:lnTo>
                  <a:lnTo>
                    <a:pt x="1089" y="560"/>
                  </a:lnTo>
                  <a:lnTo>
                    <a:pt x="1088" y="562"/>
                  </a:lnTo>
                  <a:lnTo>
                    <a:pt x="1088" y="563"/>
                  </a:lnTo>
                  <a:lnTo>
                    <a:pt x="1088" y="564"/>
                  </a:lnTo>
                  <a:lnTo>
                    <a:pt x="1088" y="565"/>
                  </a:lnTo>
                  <a:lnTo>
                    <a:pt x="1089" y="565"/>
                  </a:lnTo>
                  <a:lnTo>
                    <a:pt x="1090" y="565"/>
                  </a:lnTo>
                  <a:lnTo>
                    <a:pt x="1090" y="566"/>
                  </a:lnTo>
                  <a:lnTo>
                    <a:pt x="1089" y="566"/>
                  </a:lnTo>
                  <a:lnTo>
                    <a:pt x="1088" y="566"/>
                  </a:lnTo>
                  <a:lnTo>
                    <a:pt x="1087" y="566"/>
                  </a:lnTo>
                  <a:lnTo>
                    <a:pt x="1087" y="568"/>
                  </a:lnTo>
                  <a:lnTo>
                    <a:pt x="1087" y="569"/>
                  </a:lnTo>
                  <a:lnTo>
                    <a:pt x="1087" y="570"/>
                  </a:lnTo>
                  <a:lnTo>
                    <a:pt x="1086" y="570"/>
                  </a:lnTo>
                  <a:lnTo>
                    <a:pt x="1086" y="571"/>
                  </a:lnTo>
                  <a:lnTo>
                    <a:pt x="1087" y="571"/>
                  </a:lnTo>
                  <a:lnTo>
                    <a:pt x="1088" y="571"/>
                  </a:lnTo>
                  <a:lnTo>
                    <a:pt x="1089" y="571"/>
                  </a:lnTo>
                  <a:lnTo>
                    <a:pt x="1089" y="572"/>
                  </a:lnTo>
                  <a:lnTo>
                    <a:pt x="1089" y="574"/>
                  </a:lnTo>
                  <a:lnTo>
                    <a:pt x="1089" y="575"/>
                  </a:lnTo>
                  <a:lnTo>
                    <a:pt x="1090" y="575"/>
                  </a:lnTo>
                  <a:lnTo>
                    <a:pt x="1090" y="576"/>
                  </a:lnTo>
                  <a:lnTo>
                    <a:pt x="1090" y="577"/>
                  </a:lnTo>
                  <a:lnTo>
                    <a:pt x="1092" y="577"/>
                  </a:lnTo>
                  <a:lnTo>
                    <a:pt x="1092" y="578"/>
                  </a:lnTo>
                  <a:lnTo>
                    <a:pt x="1093" y="578"/>
                  </a:lnTo>
                  <a:lnTo>
                    <a:pt x="1094" y="578"/>
                  </a:lnTo>
                  <a:lnTo>
                    <a:pt x="1095" y="578"/>
                  </a:lnTo>
                  <a:lnTo>
                    <a:pt x="1096" y="577"/>
                  </a:lnTo>
                  <a:lnTo>
                    <a:pt x="1098" y="577"/>
                  </a:lnTo>
                  <a:lnTo>
                    <a:pt x="1098" y="578"/>
                  </a:lnTo>
                  <a:lnTo>
                    <a:pt x="1098" y="580"/>
                  </a:lnTo>
                  <a:lnTo>
                    <a:pt x="1096" y="580"/>
                  </a:lnTo>
                  <a:lnTo>
                    <a:pt x="1095" y="580"/>
                  </a:lnTo>
                  <a:lnTo>
                    <a:pt x="1094" y="580"/>
                  </a:lnTo>
                  <a:lnTo>
                    <a:pt x="1093" y="580"/>
                  </a:lnTo>
                  <a:lnTo>
                    <a:pt x="1092" y="580"/>
                  </a:lnTo>
                  <a:lnTo>
                    <a:pt x="1092" y="580"/>
                  </a:lnTo>
                  <a:lnTo>
                    <a:pt x="1090" y="580"/>
                  </a:lnTo>
                  <a:lnTo>
                    <a:pt x="1089" y="581"/>
                  </a:lnTo>
                  <a:lnTo>
                    <a:pt x="1089" y="580"/>
                  </a:lnTo>
                  <a:lnTo>
                    <a:pt x="1089" y="580"/>
                  </a:lnTo>
                  <a:lnTo>
                    <a:pt x="1088" y="580"/>
                  </a:lnTo>
                  <a:lnTo>
                    <a:pt x="1088" y="580"/>
                  </a:lnTo>
                  <a:lnTo>
                    <a:pt x="1087" y="580"/>
                  </a:lnTo>
                  <a:lnTo>
                    <a:pt x="1086" y="580"/>
                  </a:lnTo>
                  <a:lnTo>
                    <a:pt x="1085" y="580"/>
                  </a:lnTo>
                  <a:lnTo>
                    <a:pt x="1085" y="581"/>
                  </a:lnTo>
                  <a:lnTo>
                    <a:pt x="1083" y="581"/>
                  </a:lnTo>
                  <a:lnTo>
                    <a:pt x="1083" y="581"/>
                  </a:lnTo>
                  <a:lnTo>
                    <a:pt x="1083" y="580"/>
                  </a:lnTo>
                  <a:lnTo>
                    <a:pt x="1083" y="580"/>
                  </a:lnTo>
                  <a:lnTo>
                    <a:pt x="1083" y="580"/>
                  </a:lnTo>
                  <a:lnTo>
                    <a:pt x="1085" y="580"/>
                  </a:lnTo>
                  <a:lnTo>
                    <a:pt x="1085" y="578"/>
                  </a:lnTo>
                  <a:lnTo>
                    <a:pt x="1083" y="578"/>
                  </a:lnTo>
                  <a:lnTo>
                    <a:pt x="1083" y="578"/>
                  </a:lnTo>
                  <a:lnTo>
                    <a:pt x="1083" y="580"/>
                  </a:lnTo>
                  <a:lnTo>
                    <a:pt x="1082" y="580"/>
                  </a:lnTo>
                  <a:lnTo>
                    <a:pt x="1082" y="581"/>
                  </a:lnTo>
                  <a:lnTo>
                    <a:pt x="1082" y="582"/>
                  </a:lnTo>
                  <a:lnTo>
                    <a:pt x="1081" y="582"/>
                  </a:lnTo>
                  <a:lnTo>
                    <a:pt x="1080" y="583"/>
                  </a:lnTo>
                  <a:lnTo>
                    <a:pt x="1079" y="583"/>
                  </a:lnTo>
                  <a:lnTo>
                    <a:pt x="1077" y="583"/>
                  </a:lnTo>
                  <a:lnTo>
                    <a:pt x="1077" y="584"/>
                  </a:lnTo>
                  <a:lnTo>
                    <a:pt x="1076" y="584"/>
                  </a:lnTo>
                  <a:lnTo>
                    <a:pt x="1076" y="583"/>
                  </a:lnTo>
                  <a:lnTo>
                    <a:pt x="1075" y="583"/>
                  </a:lnTo>
                  <a:lnTo>
                    <a:pt x="1074" y="583"/>
                  </a:lnTo>
                  <a:lnTo>
                    <a:pt x="1073" y="583"/>
                  </a:lnTo>
                  <a:lnTo>
                    <a:pt x="1071" y="583"/>
                  </a:lnTo>
                  <a:lnTo>
                    <a:pt x="1071" y="584"/>
                  </a:lnTo>
                  <a:lnTo>
                    <a:pt x="1070" y="583"/>
                  </a:lnTo>
                  <a:lnTo>
                    <a:pt x="1069" y="584"/>
                  </a:lnTo>
                  <a:lnTo>
                    <a:pt x="1069" y="583"/>
                  </a:lnTo>
                  <a:lnTo>
                    <a:pt x="1068" y="584"/>
                  </a:lnTo>
                  <a:lnTo>
                    <a:pt x="1068" y="583"/>
                  </a:lnTo>
                  <a:lnTo>
                    <a:pt x="1067" y="583"/>
                  </a:lnTo>
                  <a:lnTo>
                    <a:pt x="1067" y="584"/>
                  </a:lnTo>
                  <a:lnTo>
                    <a:pt x="1065" y="584"/>
                  </a:lnTo>
                  <a:lnTo>
                    <a:pt x="1065" y="586"/>
                  </a:lnTo>
                  <a:lnTo>
                    <a:pt x="1064" y="586"/>
                  </a:lnTo>
                  <a:lnTo>
                    <a:pt x="1063" y="586"/>
                  </a:lnTo>
                  <a:lnTo>
                    <a:pt x="1062" y="586"/>
                  </a:lnTo>
                  <a:lnTo>
                    <a:pt x="1062" y="587"/>
                  </a:lnTo>
                  <a:lnTo>
                    <a:pt x="1061" y="587"/>
                  </a:lnTo>
                  <a:lnTo>
                    <a:pt x="1059" y="587"/>
                  </a:lnTo>
                  <a:lnTo>
                    <a:pt x="1059" y="588"/>
                  </a:lnTo>
                  <a:lnTo>
                    <a:pt x="1058" y="588"/>
                  </a:lnTo>
                  <a:lnTo>
                    <a:pt x="1058" y="589"/>
                  </a:lnTo>
                  <a:lnTo>
                    <a:pt x="1057" y="589"/>
                  </a:lnTo>
                  <a:lnTo>
                    <a:pt x="1057" y="588"/>
                  </a:lnTo>
                  <a:lnTo>
                    <a:pt x="1056" y="589"/>
                  </a:lnTo>
                  <a:lnTo>
                    <a:pt x="1057" y="589"/>
                  </a:lnTo>
                  <a:lnTo>
                    <a:pt x="1056" y="590"/>
                  </a:lnTo>
                  <a:lnTo>
                    <a:pt x="1056" y="591"/>
                  </a:lnTo>
                  <a:lnTo>
                    <a:pt x="1055" y="591"/>
                  </a:lnTo>
                  <a:lnTo>
                    <a:pt x="1055" y="593"/>
                  </a:lnTo>
                  <a:lnTo>
                    <a:pt x="1055" y="593"/>
                  </a:lnTo>
                  <a:lnTo>
                    <a:pt x="1055" y="594"/>
                  </a:lnTo>
                  <a:lnTo>
                    <a:pt x="1055" y="594"/>
                  </a:lnTo>
                  <a:lnTo>
                    <a:pt x="1053" y="594"/>
                  </a:lnTo>
                  <a:lnTo>
                    <a:pt x="1055" y="595"/>
                  </a:lnTo>
                  <a:lnTo>
                    <a:pt x="1055" y="595"/>
                  </a:lnTo>
                  <a:lnTo>
                    <a:pt x="1056" y="595"/>
                  </a:lnTo>
                  <a:lnTo>
                    <a:pt x="1056" y="596"/>
                  </a:lnTo>
                  <a:lnTo>
                    <a:pt x="1056" y="597"/>
                  </a:lnTo>
                  <a:lnTo>
                    <a:pt x="1056" y="599"/>
                  </a:lnTo>
                  <a:lnTo>
                    <a:pt x="1056" y="600"/>
                  </a:lnTo>
                  <a:lnTo>
                    <a:pt x="1056" y="601"/>
                  </a:lnTo>
                  <a:lnTo>
                    <a:pt x="1055" y="602"/>
                  </a:lnTo>
                  <a:lnTo>
                    <a:pt x="1055" y="603"/>
                  </a:lnTo>
                  <a:lnTo>
                    <a:pt x="1055" y="603"/>
                  </a:lnTo>
                  <a:lnTo>
                    <a:pt x="1055" y="605"/>
                  </a:lnTo>
                  <a:lnTo>
                    <a:pt x="1055" y="606"/>
                  </a:lnTo>
                  <a:lnTo>
                    <a:pt x="1053" y="607"/>
                  </a:lnTo>
                  <a:lnTo>
                    <a:pt x="1052" y="607"/>
                  </a:lnTo>
                  <a:lnTo>
                    <a:pt x="1052" y="608"/>
                  </a:lnTo>
                  <a:lnTo>
                    <a:pt x="1052" y="608"/>
                  </a:lnTo>
                  <a:lnTo>
                    <a:pt x="1051" y="608"/>
                  </a:lnTo>
                  <a:lnTo>
                    <a:pt x="1051" y="609"/>
                  </a:lnTo>
                  <a:lnTo>
                    <a:pt x="1050" y="611"/>
                  </a:lnTo>
                  <a:lnTo>
                    <a:pt x="1050" y="612"/>
                  </a:lnTo>
                  <a:lnTo>
                    <a:pt x="1049" y="613"/>
                  </a:lnTo>
                  <a:lnTo>
                    <a:pt x="1049" y="614"/>
                  </a:lnTo>
                  <a:lnTo>
                    <a:pt x="1048" y="614"/>
                  </a:lnTo>
                  <a:lnTo>
                    <a:pt x="1048" y="613"/>
                  </a:lnTo>
                  <a:lnTo>
                    <a:pt x="1048" y="612"/>
                  </a:lnTo>
                  <a:lnTo>
                    <a:pt x="1048" y="611"/>
                  </a:lnTo>
                  <a:lnTo>
                    <a:pt x="1046" y="611"/>
                  </a:lnTo>
                  <a:lnTo>
                    <a:pt x="1045" y="611"/>
                  </a:lnTo>
                  <a:lnTo>
                    <a:pt x="1044" y="609"/>
                  </a:lnTo>
                  <a:lnTo>
                    <a:pt x="1043" y="609"/>
                  </a:lnTo>
                  <a:lnTo>
                    <a:pt x="1043" y="608"/>
                  </a:lnTo>
                  <a:lnTo>
                    <a:pt x="1042" y="608"/>
                  </a:lnTo>
                  <a:lnTo>
                    <a:pt x="1042" y="607"/>
                  </a:lnTo>
                  <a:lnTo>
                    <a:pt x="1040" y="607"/>
                  </a:lnTo>
                  <a:lnTo>
                    <a:pt x="1040" y="608"/>
                  </a:lnTo>
                  <a:lnTo>
                    <a:pt x="1040" y="608"/>
                  </a:lnTo>
                  <a:lnTo>
                    <a:pt x="1042" y="608"/>
                  </a:lnTo>
                  <a:lnTo>
                    <a:pt x="1042" y="609"/>
                  </a:lnTo>
                  <a:lnTo>
                    <a:pt x="1043" y="609"/>
                  </a:lnTo>
                  <a:lnTo>
                    <a:pt x="1043" y="611"/>
                  </a:lnTo>
                  <a:lnTo>
                    <a:pt x="1043" y="612"/>
                  </a:lnTo>
                  <a:lnTo>
                    <a:pt x="1043" y="613"/>
                  </a:lnTo>
                  <a:lnTo>
                    <a:pt x="1043" y="614"/>
                  </a:lnTo>
                  <a:lnTo>
                    <a:pt x="1044" y="614"/>
                  </a:lnTo>
                  <a:lnTo>
                    <a:pt x="1044" y="615"/>
                  </a:lnTo>
                  <a:lnTo>
                    <a:pt x="1045" y="617"/>
                  </a:lnTo>
                  <a:lnTo>
                    <a:pt x="1046" y="618"/>
                  </a:lnTo>
                  <a:lnTo>
                    <a:pt x="1045" y="618"/>
                  </a:lnTo>
                  <a:lnTo>
                    <a:pt x="1045" y="619"/>
                  </a:lnTo>
                  <a:lnTo>
                    <a:pt x="1046" y="619"/>
                  </a:lnTo>
                  <a:lnTo>
                    <a:pt x="1046" y="620"/>
                  </a:lnTo>
                  <a:lnTo>
                    <a:pt x="1045" y="620"/>
                  </a:lnTo>
                  <a:lnTo>
                    <a:pt x="1045" y="621"/>
                  </a:lnTo>
                  <a:lnTo>
                    <a:pt x="1046" y="621"/>
                  </a:lnTo>
                  <a:lnTo>
                    <a:pt x="1046" y="623"/>
                  </a:lnTo>
                  <a:lnTo>
                    <a:pt x="1045" y="623"/>
                  </a:lnTo>
                  <a:lnTo>
                    <a:pt x="1045" y="624"/>
                  </a:lnTo>
                  <a:lnTo>
                    <a:pt x="1044" y="624"/>
                  </a:lnTo>
                  <a:lnTo>
                    <a:pt x="1044" y="625"/>
                  </a:lnTo>
                  <a:lnTo>
                    <a:pt x="1043" y="625"/>
                  </a:lnTo>
                  <a:lnTo>
                    <a:pt x="1043" y="626"/>
                  </a:lnTo>
                  <a:lnTo>
                    <a:pt x="1043" y="627"/>
                  </a:lnTo>
                  <a:lnTo>
                    <a:pt x="1042" y="627"/>
                  </a:lnTo>
                  <a:lnTo>
                    <a:pt x="1042" y="628"/>
                  </a:lnTo>
                  <a:lnTo>
                    <a:pt x="1042" y="630"/>
                  </a:lnTo>
                  <a:lnTo>
                    <a:pt x="1040" y="630"/>
                  </a:lnTo>
                  <a:lnTo>
                    <a:pt x="1040" y="631"/>
                  </a:lnTo>
                  <a:lnTo>
                    <a:pt x="1039" y="631"/>
                  </a:lnTo>
                  <a:lnTo>
                    <a:pt x="1039" y="632"/>
                  </a:lnTo>
                  <a:lnTo>
                    <a:pt x="1039" y="633"/>
                  </a:lnTo>
                  <a:lnTo>
                    <a:pt x="1038" y="633"/>
                  </a:lnTo>
                  <a:lnTo>
                    <a:pt x="1038" y="634"/>
                  </a:lnTo>
                  <a:lnTo>
                    <a:pt x="1037" y="636"/>
                  </a:lnTo>
                  <a:lnTo>
                    <a:pt x="1038" y="636"/>
                  </a:lnTo>
                  <a:lnTo>
                    <a:pt x="1038" y="637"/>
                  </a:lnTo>
                  <a:lnTo>
                    <a:pt x="1038" y="637"/>
                  </a:lnTo>
                  <a:lnTo>
                    <a:pt x="1037" y="637"/>
                  </a:lnTo>
                  <a:lnTo>
                    <a:pt x="1036" y="637"/>
                  </a:lnTo>
                  <a:lnTo>
                    <a:pt x="1036" y="636"/>
                  </a:lnTo>
                  <a:lnTo>
                    <a:pt x="1037" y="634"/>
                  </a:lnTo>
                  <a:lnTo>
                    <a:pt x="1037" y="633"/>
                  </a:lnTo>
                  <a:lnTo>
                    <a:pt x="1037" y="632"/>
                  </a:lnTo>
                  <a:lnTo>
                    <a:pt x="1038" y="632"/>
                  </a:lnTo>
                  <a:lnTo>
                    <a:pt x="1037" y="631"/>
                  </a:lnTo>
                  <a:lnTo>
                    <a:pt x="1038" y="631"/>
                  </a:lnTo>
                  <a:lnTo>
                    <a:pt x="1038" y="630"/>
                  </a:lnTo>
                  <a:lnTo>
                    <a:pt x="1039" y="630"/>
                  </a:lnTo>
                  <a:lnTo>
                    <a:pt x="1039" y="628"/>
                  </a:lnTo>
                  <a:lnTo>
                    <a:pt x="1039" y="627"/>
                  </a:lnTo>
                  <a:lnTo>
                    <a:pt x="1038" y="627"/>
                  </a:lnTo>
                  <a:lnTo>
                    <a:pt x="1037" y="627"/>
                  </a:lnTo>
                  <a:lnTo>
                    <a:pt x="1038" y="626"/>
                  </a:lnTo>
                  <a:lnTo>
                    <a:pt x="1039" y="626"/>
                  </a:lnTo>
                  <a:lnTo>
                    <a:pt x="1039" y="625"/>
                  </a:lnTo>
                  <a:lnTo>
                    <a:pt x="1038" y="625"/>
                  </a:lnTo>
                  <a:lnTo>
                    <a:pt x="1037" y="625"/>
                  </a:lnTo>
                  <a:lnTo>
                    <a:pt x="1037" y="624"/>
                  </a:lnTo>
                  <a:lnTo>
                    <a:pt x="1037" y="623"/>
                  </a:lnTo>
                  <a:lnTo>
                    <a:pt x="1038" y="623"/>
                  </a:lnTo>
                  <a:lnTo>
                    <a:pt x="1038" y="621"/>
                  </a:lnTo>
                  <a:lnTo>
                    <a:pt x="1037" y="621"/>
                  </a:lnTo>
                  <a:lnTo>
                    <a:pt x="1036" y="623"/>
                  </a:lnTo>
                  <a:lnTo>
                    <a:pt x="1034" y="623"/>
                  </a:lnTo>
                  <a:lnTo>
                    <a:pt x="1034" y="621"/>
                  </a:lnTo>
                  <a:lnTo>
                    <a:pt x="1033" y="621"/>
                  </a:lnTo>
                  <a:lnTo>
                    <a:pt x="1033" y="620"/>
                  </a:lnTo>
                  <a:lnTo>
                    <a:pt x="1034" y="620"/>
                  </a:lnTo>
                  <a:lnTo>
                    <a:pt x="1034" y="619"/>
                  </a:lnTo>
                  <a:lnTo>
                    <a:pt x="1036" y="618"/>
                  </a:lnTo>
                  <a:lnTo>
                    <a:pt x="1034" y="618"/>
                  </a:lnTo>
                  <a:lnTo>
                    <a:pt x="1033" y="618"/>
                  </a:lnTo>
                  <a:lnTo>
                    <a:pt x="1032" y="618"/>
                  </a:lnTo>
                  <a:lnTo>
                    <a:pt x="1032" y="617"/>
                  </a:lnTo>
                  <a:lnTo>
                    <a:pt x="1033" y="617"/>
                  </a:lnTo>
                  <a:lnTo>
                    <a:pt x="1033" y="615"/>
                  </a:lnTo>
                  <a:lnTo>
                    <a:pt x="1034" y="617"/>
                  </a:lnTo>
                  <a:lnTo>
                    <a:pt x="1034" y="615"/>
                  </a:lnTo>
                  <a:lnTo>
                    <a:pt x="1034" y="614"/>
                  </a:lnTo>
                  <a:lnTo>
                    <a:pt x="1034" y="613"/>
                  </a:lnTo>
                  <a:lnTo>
                    <a:pt x="1033" y="613"/>
                  </a:lnTo>
                  <a:lnTo>
                    <a:pt x="1033" y="612"/>
                  </a:lnTo>
                  <a:lnTo>
                    <a:pt x="1033" y="611"/>
                  </a:lnTo>
                  <a:lnTo>
                    <a:pt x="1034" y="609"/>
                  </a:lnTo>
                  <a:lnTo>
                    <a:pt x="1034" y="608"/>
                  </a:lnTo>
                  <a:lnTo>
                    <a:pt x="1036" y="608"/>
                  </a:lnTo>
                  <a:lnTo>
                    <a:pt x="1037" y="608"/>
                  </a:lnTo>
                  <a:lnTo>
                    <a:pt x="1038" y="608"/>
                  </a:lnTo>
                  <a:lnTo>
                    <a:pt x="1038" y="607"/>
                  </a:lnTo>
                  <a:lnTo>
                    <a:pt x="1037" y="607"/>
                  </a:lnTo>
                  <a:lnTo>
                    <a:pt x="1036" y="607"/>
                  </a:lnTo>
                  <a:lnTo>
                    <a:pt x="1034" y="608"/>
                  </a:lnTo>
                  <a:lnTo>
                    <a:pt x="1036" y="608"/>
                  </a:lnTo>
                  <a:lnTo>
                    <a:pt x="1034" y="608"/>
                  </a:lnTo>
                  <a:lnTo>
                    <a:pt x="1033" y="608"/>
                  </a:lnTo>
                  <a:lnTo>
                    <a:pt x="1032" y="608"/>
                  </a:lnTo>
                  <a:lnTo>
                    <a:pt x="1032" y="609"/>
                  </a:lnTo>
                  <a:lnTo>
                    <a:pt x="1031" y="609"/>
                  </a:lnTo>
                  <a:lnTo>
                    <a:pt x="1031" y="611"/>
                  </a:lnTo>
                  <a:lnTo>
                    <a:pt x="1030" y="609"/>
                  </a:lnTo>
                  <a:lnTo>
                    <a:pt x="1030" y="611"/>
                  </a:lnTo>
                  <a:lnTo>
                    <a:pt x="1031" y="611"/>
                  </a:lnTo>
                  <a:lnTo>
                    <a:pt x="1031" y="612"/>
                  </a:lnTo>
                  <a:lnTo>
                    <a:pt x="1032" y="612"/>
                  </a:lnTo>
                  <a:lnTo>
                    <a:pt x="1032" y="613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7"/>
                  </a:lnTo>
                  <a:lnTo>
                    <a:pt x="1031" y="618"/>
                  </a:lnTo>
                  <a:lnTo>
                    <a:pt x="1031" y="619"/>
                  </a:lnTo>
                  <a:lnTo>
                    <a:pt x="1031" y="620"/>
                  </a:lnTo>
                  <a:lnTo>
                    <a:pt x="1032" y="621"/>
                  </a:lnTo>
                  <a:lnTo>
                    <a:pt x="1032" y="623"/>
                  </a:lnTo>
                  <a:lnTo>
                    <a:pt x="1032" y="624"/>
                  </a:lnTo>
                  <a:lnTo>
                    <a:pt x="1031" y="624"/>
                  </a:lnTo>
                  <a:lnTo>
                    <a:pt x="1031" y="625"/>
                  </a:lnTo>
                  <a:lnTo>
                    <a:pt x="1030" y="624"/>
                  </a:lnTo>
                  <a:lnTo>
                    <a:pt x="1028" y="624"/>
                  </a:lnTo>
                  <a:lnTo>
                    <a:pt x="1027" y="624"/>
                  </a:lnTo>
                  <a:lnTo>
                    <a:pt x="1027" y="623"/>
                  </a:lnTo>
                  <a:lnTo>
                    <a:pt x="1026" y="623"/>
                  </a:lnTo>
                  <a:lnTo>
                    <a:pt x="1026" y="621"/>
                  </a:lnTo>
                  <a:lnTo>
                    <a:pt x="1026" y="621"/>
                  </a:lnTo>
                  <a:lnTo>
                    <a:pt x="1026" y="620"/>
                  </a:lnTo>
                  <a:lnTo>
                    <a:pt x="1025" y="621"/>
                  </a:lnTo>
                  <a:lnTo>
                    <a:pt x="1024" y="621"/>
                  </a:lnTo>
                  <a:lnTo>
                    <a:pt x="1024" y="623"/>
                  </a:lnTo>
                  <a:lnTo>
                    <a:pt x="1025" y="623"/>
                  </a:lnTo>
                  <a:lnTo>
                    <a:pt x="1025" y="621"/>
                  </a:lnTo>
                  <a:lnTo>
                    <a:pt x="1026" y="621"/>
                  </a:lnTo>
                  <a:lnTo>
                    <a:pt x="1026" y="623"/>
                  </a:lnTo>
                  <a:lnTo>
                    <a:pt x="1026" y="623"/>
                  </a:lnTo>
                  <a:lnTo>
                    <a:pt x="1026" y="624"/>
                  </a:lnTo>
                  <a:lnTo>
                    <a:pt x="1027" y="625"/>
                  </a:lnTo>
                  <a:lnTo>
                    <a:pt x="1028" y="625"/>
                  </a:lnTo>
                  <a:lnTo>
                    <a:pt x="1030" y="625"/>
                  </a:lnTo>
                  <a:lnTo>
                    <a:pt x="1030" y="626"/>
                  </a:lnTo>
                  <a:lnTo>
                    <a:pt x="1031" y="626"/>
                  </a:lnTo>
                  <a:lnTo>
                    <a:pt x="1031" y="627"/>
                  </a:lnTo>
                  <a:lnTo>
                    <a:pt x="1032" y="627"/>
                  </a:lnTo>
                  <a:lnTo>
                    <a:pt x="1033" y="627"/>
                  </a:lnTo>
                  <a:lnTo>
                    <a:pt x="1033" y="628"/>
                  </a:lnTo>
                  <a:lnTo>
                    <a:pt x="1033" y="630"/>
                  </a:lnTo>
                  <a:lnTo>
                    <a:pt x="1033" y="631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3" y="633"/>
                  </a:lnTo>
                  <a:lnTo>
                    <a:pt x="1033" y="634"/>
                  </a:lnTo>
                  <a:lnTo>
                    <a:pt x="1032" y="634"/>
                  </a:lnTo>
                  <a:lnTo>
                    <a:pt x="1031" y="634"/>
                  </a:lnTo>
                  <a:lnTo>
                    <a:pt x="1032" y="636"/>
                  </a:lnTo>
                  <a:lnTo>
                    <a:pt x="1032" y="637"/>
                  </a:lnTo>
                  <a:lnTo>
                    <a:pt x="1032" y="637"/>
                  </a:lnTo>
                  <a:lnTo>
                    <a:pt x="1033" y="638"/>
                  </a:lnTo>
                  <a:lnTo>
                    <a:pt x="1032" y="638"/>
                  </a:lnTo>
                  <a:lnTo>
                    <a:pt x="1031" y="638"/>
                  </a:lnTo>
                  <a:lnTo>
                    <a:pt x="1030" y="638"/>
                  </a:lnTo>
                  <a:lnTo>
                    <a:pt x="1030" y="637"/>
                  </a:lnTo>
                  <a:lnTo>
                    <a:pt x="1030" y="637"/>
                  </a:lnTo>
                  <a:lnTo>
                    <a:pt x="1028" y="637"/>
                  </a:lnTo>
                  <a:lnTo>
                    <a:pt x="1027" y="637"/>
                  </a:lnTo>
                  <a:lnTo>
                    <a:pt x="1028" y="637"/>
                  </a:lnTo>
                  <a:lnTo>
                    <a:pt x="1028" y="637"/>
                  </a:lnTo>
                  <a:lnTo>
                    <a:pt x="1030" y="637"/>
                  </a:lnTo>
                  <a:lnTo>
                    <a:pt x="1028" y="638"/>
                  </a:lnTo>
                  <a:lnTo>
                    <a:pt x="1030" y="638"/>
                  </a:lnTo>
                  <a:lnTo>
                    <a:pt x="1030" y="639"/>
                  </a:lnTo>
                  <a:lnTo>
                    <a:pt x="1031" y="639"/>
                  </a:lnTo>
                  <a:lnTo>
                    <a:pt x="1031" y="640"/>
                  </a:lnTo>
                  <a:lnTo>
                    <a:pt x="1032" y="640"/>
                  </a:lnTo>
                  <a:lnTo>
                    <a:pt x="1033" y="640"/>
                  </a:lnTo>
                  <a:lnTo>
                    <a:pt x="1033" y="639"/>
                  </a:lnTo>
                  <a:lnTo>
                    <a:pt x="1034" y="639"/>
                  </a:lnTo>
                  <a:lnTo>
                    <a:pt x="1036" y="640"/>
                  </a:lnTo>
                  <a:lnTo>
                    <a:pt x="1037" y="642"/>
                  </a:lnTo>
                  <a:lnTo>
                    <a:pt x="1038" y="644"/>
                  </a:lnTo>
                  <a:lnTo>
                    <a:pt x="1038" y="645"/>
                  </a:lnTo>
                  <a:lnTo>
                    <a:pt x="1037" y="645"/>
                  </a:lnTo>
                  <a:lnTo>
                    <a:pt x="1036" y="645"/>
                  </a:lnTo>
                  <a:lnTo>
                    <a:pt x="1036" y="646"/>
                  </a:lnTo>
                  <a:lnTo>
                    <a:pt x="1037" y="646"/>
                  </a:lnTo>
                  <a:lnTo>
                    <a:pt x="1037" y="648"/>
                  </a:lnTo>
                  <a:lnTo>
                    <a:pt x="1038" y="648"/>
                  </a:lnTo>
                  <a:lnTo>
                    <a:pt x="1039" y="649"/>
                  </a:lnTo>
                  <a:lnTo>
                    <a:pt x="1039" y="650"/>
                  </a:lnTo>
                  <a:lnTo>
                    <a:pt x="1038" y="649"/>
                  </a:lnTo>
                  <a:lnTo>
                    <a:pt x="1037" y="649"/>
                  </a:lnTo>
                  <a:lnTo>
                    <a:pt x="1036" y="649"/>
                  </a:lnTo>
                  <a:lnTo>
                    <a:pt x="1036" y="650"/>
                  </a:lnTo>
                  <a:lnTo>
                    <a:pt x="1034" y="650"/>
                  </a:lnTo>
                  <a:lnTo>
                    <a:pt x="1033" y="650"/>
                  </a:lnTo>
                  <a:lnTo>
                    <a:pt x="1032" y="651"/>
                  </a:lnTo>
                  <a:lnTo>
                    <a:pt x="1031" y="651"/>
                  </a:lnTo>
                  <a:lnTo>
                    <a:pt x="1030" y="651"/>
                  </a:lnTo>
                  <a:lnTo>
                    <a:pt x="1028" y="651"/>
                  </a:lnTo>
                  <a:lnTo>
                    <a:pt x="1028" y="652"/>
                  </a:lnTo>
                  <a:lnTo>
                    <a:pt x="1030" y="652"/>
                  </a:lnTo>
                  <a:lnTo>
                    <a:pt x="1031" y="652"/>
                  </a:lnTo>
                  <a:lnTo>
                    <a:pt x="1032" y="652"/>
                  </a:lnTo>
                  <a:lnTo>
                    <a:pt x="1033" y="652"/>
                  </a:lnTo>
                  <a:lnTo>
                    <a:pt x="1034" y="651"/>
                  </a:lnTo>
                  <a:lnTo>
                    <a:pt x="1036" y="651"/>
                  </a:lnTo>
                  <a:lnTo>
                    <a:pt x="1036" y="652"/>
                  </a:lnTo>
                  <a:lnTo>
                    <a:pt x="1036" y="654"/>
                  </a:lnTo>
                  <a:lnTo>
                    <a:pt x="1037" y="654"/>
                  </a:lnTo>
                  <a:lnTo>
                    <a:pt x="1038" y="654"/>
                  </a:lnTo>
                  <a:lnTo>
                    <a:pt x="1037" y="652"/>
                  </a:lnTo>
                  <a:lnTo>
                    <a:pt x="1038" y="652"/>
                  </a:lnTo>
                  <a:lnTo>
                    <a:pt x="1039" y="654"/>
                  </a:lnTo>
                  <a:lnTo>
                    <a:pt x="1039" y="655"/>
                  </a:lnTo>
                  <a:lnTo>
                    <a:pt x="1039" y="656"/>
                  </a:lnTo>
                  <a:lnTo>
                    <a:pt x="1039" y="657"/>
                  </a:lnTo>
                  <a:lnTo>
                    <a:pt x="1038" y="657"/>
                  </a:lnTo>
                  <a:lnTo>
                    <a:pt x="1037" y="657"/>
                  </a:lnTo>
                  <a:lnTo>
                    <a:pt x="1037" y="658"/>
                  </a:lnTo>
                  <a:lnTo>
                    <a:pt x="1036" y="658"/>
                  </a:lnTo>
                  <a:lnTo>
                    <a:pt x="1036" y="659"/>
                  </a:lnTo>
                  <a:lnTo>
                    <a:pt x="1034" y="659"/>
                  </a:lnTo>
                  <a:lnTo>
                    <a:pt x="1033" y="659"/>
                  </a:lnTo>
                  <a:lnTo>
                    <a:pt x="1032" y="659"/>
                  </a:lnTo>
                  <a:lnTo>
                    <a:pt x="1031" y="659"/>
                  </a:lnTo>
                  <a:lnTo>
                    <a:pt x="1031" y="658"/>
                  </a:lnTo>
                  <a:lnTo>
                    <a:pt x="1031" y="657"/>
                  </a:lnTo>
                  <a:lnTo>
                    <a:pt x="1030" y="657"/>
                  </a:lnTo>
                  <a:lnTo>
                    <a:pt x="1030" y="658"/>
                  </a:lnTo>
                  <a:lnTo>
                    <a:pt x="1030" y="659"/>
                  </a:lnTo>
                  <a:lnTo>
                    <a:pt x="1028" y="659"/>
                  </a:lnTo>
                  <a:lnTo>
                    <a:pt x="1027" y="658"/>
                  </a:lnTo>
                  <a:lnTo>
                    <a:pt x="1026" y="658"/>
                  </a:lnTo>
                  <a:lnTo>
                    <a:pt x="1027" y="659"/>
                  </a:lnTo>
                  <a:lnTo>
                    <a:pt x="1028" y="659"/>
                  </a:lnTo>
                  <a:lnTo>
                    <a:pt x="1030" y="661"/>
                  </a:lnTo>
                  <a:lnTo>
                    <a:pt x="1031" y="661"/>
                  </a:lnTo>
                  <a:lnTo>
                    <a:pt x="1031" y="662"/>
                  </a:lnTo>
                  <a:lnTo>
                    <a:pt x="1030" y="662"/>
                  </a:lnTo>
                  <a:lnTo>
                    <a:pt x="1031" y="663"/>
                  </a:lnTo>
                  <a:lnTo>
                    <a:pt x="1030" y="663"/>
                  </a:lnTo>
                  <a:lnTo>
                    <a:pt x="1030" y="664"/>
                  </a:lnTo>
                  <a:lnTo>
                    <a:pt x="1028" y="664"/>
                  </a:lnTo>
                  <a:lnTo>
                    <a:pt x="1027" y="664"/>
                  </a:lnTo>
                  <a:lnTo>
                    <a:pt x="1026" y="664"/>
                  </a:lnTo>
                  <a:lnTo>
                    <a:pt x="1026" y="665"/>
                  </a:lnTo>
                  <a:lnTo>
                    <a:pt x="1027" y="665"/>
                  </a:lnTo>
                  <a:lnTo>
                    <a:pt x="1028" y="665"/>
                  </a:lnTo>
                  <a:lnTo>
                    <a:pt x="1030" y="664"/>
                  </a:lnTo>
                  <a:lnTo>
                    <a:pt x="1030" y="665"/>
                  </a:lnTo>
                  <a:lnTo>
                    <a:pt x="1031" y="665"/>
                  </a:lnTo>
                  <a:lnTo>
                    <a:pt x="1032" y="665"/>
                  </a:lnTo>
                  <a:lnTo>
                    <a:pt x="1032" y="665"/>
                  </a:lnTo>
                  <a:lnTo>
                    <a:pt x="1031" y="665"/>
                  </a:lnTo>
                  <a:lnTo>
                    <a:pt x="1031" y="667"/>
                  </a:lnTo>
                  <a:lnTo>
                    <a:pt x="1030" y="667"/>
                  </a:lnTo>
                  <a:lnTo>
                    <a:pt x="1028" y="665"/>
                  </a:lnTo>
                  <a:lnTo>
                    <a:pt x="1028" y="667"/>
                  </a:lnTo>
                  <a:lnTo>
                    <a:pt x="1027" y="667"/>
                  </a:lnTo>
                  <a:lnTo>
                    <a:pt x="1026" y="667"/>
                  </a:lnTo>
                  <a:lnTo>
                    <a:pt x="1026" y="667"/>
                  </a:lnTo>
                  <a:lnTo>
                    <a:pt x="1025" y="667"/>
                  </a:lnTo>
                  <a:lnTo>
                    <a:pt x="1025" y="668"/>
                  </a:lnTo>
                  <a:lnTo>
                    <a:pt x="1024" y="668"/>
                  </a:lnTo>
                  <a:lnTo>
                    <a:pt x="1022" y="667"/>
                  </a:lnTo>
                  <a:lnTo>
                    <a:pt x="1022" y="668"/>
                  </a:lnTo>
                  <a:lnTo>
                    <a:pt x="1024" y="668"/>
                  </a:lnTo>
                  <a:lnTo>
                    <a:pt x="1024" y="669"/>
                  </a:lnTo>
                  <a:lnTo>
                    <a:pt x="1022" y="669"/>
                  </a:lnTo>
                  <a:lnTo>
                    <a:pt x="1022" y="670"/>
                  </a:lnTo>
                  <a:lnTo>
                    <a:pt x="1021" y="670"/>
                  </a:lnTo>
                  <a:lnTo>
                    <a:pt x="1020" y="671"/>
                  </a:lnTo>
                  <a:lnTo>
                    <a:pt x="1019" y="671"/>
                  </a:lnTo>
                  <a:lnTo>
                    <a:pt x="1019" y="673"/>
                  </a:lnTo>
                  <a:lnTo>
                    <a:pt x="1018" y="673"/>
                  </a:lnTo>
                  <a:lnTo>
                    <a:pt x="1018" y="674"/>
                  </a:lnTo>
                  <a:lnTo>
                    <a:pt x="1018" y="675"/>
                  </a:lnTo>
                  <a:lnTo>
                    <a:pt x="1017" y="674"/>
                  </a:lnTo>
                  <a:lnTo>
                    <a:pt x="1017" y="675"/>
                  </a:lnTo>
                  <a:lnTo>
                    <a:pt x="1017" y="676"/>
                  </a:lnTo>
                  <a:lnTo>
                    <a:pt x="1017" y="677"/>
                  </a:lnTo>
                  <a:lnTo>
                    <a:pt x="1015" y="677"/>
                  </a:lnTo>
                  <a:lnTo>
                    <a:pt x="1014" y="677"/>
                  </a:lnTo>
                  <a:lnTo>
                    <a:pt x="1013" y="677"/>
                  </a:lnTo>
                  <a:lnTo>
                    <a:pt x="1013" y="676"/>
                  </a:lnTo>
                  <a:lnTo>
                    <a:pt x="1012" y="677"/>
                  </a:lnTo>
                  <a:lnTo>
                    <a:pt x="1011" y="677"/>
                  </a:lnTo>
                  <a:lnTo>
                    <a:pt x="1009" y="677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6" y="682"/>
                  </a:lnTo>
                  <a:lnTo>
                    <a:pt x="1005" y="683"/>
                  </a:lnTo>
                  <a:lnTo>
                    <a:pt x="1003" y="686"/>
                  </a:lnTo>
                  <a:lnTo>
                    <a:pt x="1003" y="687"/>
                  </a:lnTo>
                  <a:lnTo>
                    <a:pt x="1002" y="687"/>
                  </a:lnTo>
                  <a:lnTo>
                    <a:pt x="1002" y="688"/>
                  </a:lnTo>
                  <a:lnTo>
                    <a:pt x="1001" y="688"/>
                  </a:lnTo>
                  <a:lnTo>
                    <a:pt x="1000" y="688"/>
                  </a:lnTo>
                  <a:lnTo>
                    <a:pt x="1000" y="689"/>
                  </a:lnTo>
                  <a:lnTo>
                    <a:pt x="999" y="689"/>
                  </a:lnTo>
                  <a:lnTo>
                    <a:pt x="999" y="691"/>
                  </a:lnTo>
                  <a:lnTo>
                    <a:pt x="997" y="692"/>
                  </a:lnTo>
                  <a:lnTo>
                    <a:pt x="997" y="692"/>
                  </a:lnTo>
                  <a:lnTo>
                    <a:pt x="997" y="693"/>
                  </a:lnTo>
                  <a:lnTo>
                    <a:pt x="996" y="693"/>
                  </a:lnTo>
                  <a:lnTo>
                    <a:pt x="995" y="693"/>
                  </a:lnTo>
                  <a:lnTo>
                    <a:pt x="994" y="693"/>
                  </a:lnTo>
                  <a:lnTo>
                    <a:pt x="994" y="694"/>
                  </a:lnTo>
                  <a:lnTo>
                    <a:pt x="993" y="694"/>
                  </a:lnTo>
                  <a:lnTo>
                    <a:pt x="991" y="694"/>
                  </a:lnTo>
                  <a:lnTo>
                    <a:pt x="991" y="694"/>
                  </a:lnTo>
                  <a:lnTo>
                    <a:pt x="993" y="694"/>
                  </a:lnTo>
                  <a:lnTo>
                    <a:pt x="991" y="695"/>
                  </a:lnTo>
                  <a:lnTo>
                    <a:pt x="990" y="696"/>
                  </a:lnTo>
                  <a:lnTo>
                    <a:pt x="990" y="695"/>
                  </a:lnTo>
                  <a:lnTo>
                    <a:pt x="989" y="695"/>
                  </a:lnTo>
                  <a:lnTo>
                    <a:pt x="990" y="694"/>
                  </a:lnTo>
                  <a:lnTo>
                    <a:pt x="989" y="694"/>
                  </a:lnTo>
                  <a:lnTo>
                    <a:pt x="989" y="695"/>
                  </a:lnTo>
                  <a:lnTo>
                    <a:pt x="988" y="694"/>
                  </a:lnTo>
                  <a:lnTo>
                    <a:pt x="988" y="695"/>
                  </a:lnTo>
                  <a:lnTo>
                    <a:pt x="989" y="695"/>
                  </a:lnTo>
                  <a:lnTo>
                    <a:pt x="989" y="696"/>
                  </a:lnTo>
                  <a:lnTo>
                    <a:pt x="988" y="696"/>
                  </a:lnTo>
                  <a:lnTo>
                    <a:pt x="988" y="698"/>
                  </a:lnTo>
                  <a:lnTo>
                    <a:pt x="988" y="699"/>
                  </a:lnTo>
                  <a:lnTo>
                    <a:pt x="988" y="700"/>
                  </a:lnTo>
                  <a:lnTo>
                    <a:pt x="987" y="700"/>
                  </a:lnTo>
                  <a:lnTo>
                    <a:pt x="987" y="701"/>
                  </a:lnTo>
                  <a:lnTo>
                    <a:pt x="985" y="701"/>
                  </a:lnTo>
                  <a:lnTo>
                    <a:pt x="985" y="702"/>
                  </a:lnTo>
                  <a:lnTo>
                    <a:pt x="984" y="702"/>
                  </a:lnTo>
                  <a:lnTo>
                    <a:pt x="984" y="704"/>
                  </a:lnTo>
                  <a:lnTo>
                    <a:pt x="983" y="704"/>
                  </a:lnTo>
                  <a:lnTo>
                    <a:pt x="983" y="705"/>
                  </a:lnTo>
                  <a:lnTo>
                    <a:pt x="984" y="705"/>
                  </a:lnTo>
                  <a:lnTo>
                    <a:pt x="984" y="706"/>
                  </a:lnTo>
                  <a:lnTo>
                    <a:pt x="983" y="706"/>
                  </a:lnTo>
                  <a:lnTo>
                    <a:pt x="982" y="706"/>
                  </a:lnTo>
                  <a:lnTo>
                    <a:pt x="982" y="707"/>
                  </a:lnTo>
                  <a:lnTo>
                    <a:pt x="983" y="707"/>
                  </a:lnTo>
                  <a:lnTo>
                    <a:pt x="983" y="708"/>
                  </a:lnTo>
                  <a:lnTo>
                    <a:pt x="983" y="710"/>
                  </a:lnTo>
                  <a:lnTo>
                    <a:pt x="982" y="710"/>
                  </a:lnTo>
                  <a:lnTo>
                    <a:pt x="982" y="711"/>
                  </a:lnTo>
                  <a:lnTo>
                    <a:pt x="981" y="710"/>
                  </a:lnTo>
                  <a:lnTo>
                    <a:pt x="981" y="711"/>
                  </a:lnTo>
                  <a:lnTo>
                    <a:pt x="982" y="711"/>
                  </a:lnTo>
                  <a:lnTo>
                    <a:pt x="982" y="712"/>
                  </a:lnTo>
                  <a:lnTo>
                    <a:pt x="982" y="713"/>
                  </a:lnTo>
                  <a:lnTo>
                    <a:pt x="982" y="714"/>
                  </a:lnTo>
                  <a:lnTo>
                    <a:pt x="982" y="716"/>
                  </a:lnTo>
                  <a:lnTo>
                    <a:pt x="982" y="717"/>
                  </a:lnTo>
                  <a:lnTo>
                    <a:pt x="981" y="717"/>
                  </a:lnTo>
                  <a:lnTo>
                    <a:pt x="981" y="718"/>
                  </a:lnTo>
                  <a:lnTo>
                    <a:pt x="982" y="718"/>
                  </a:lnTo>
                  <a:lnTo>
                    <a:pt x="982" y="719"/>
                  </a:lnTo>
                  <a:lnTo>
                    <a:pt x="982" y="720"/>
                  </a:lnTo>
                  <a:lnTo>
                    <a:pt x="982" y="722"/>
                  </a:lnTo>
                  <a:lnTo>
                    <a:pt x="983" y="723"/>
                  </a:lnTo>
                  <a:lnTo>
                    <a:pt x="983" y="724"/>
                  </a:lnTo>
                  <a:lnTo>
                    <a:pt x="983" y="725"/>
                  </a:lnTo>
                  <a:lnTo>
                    <a:pt x="983" y="726"/>
                  </a:lnTo>
                  <a:lnTo>
                    <a:pt x="984" y="726"/>
                  </a:lnTo>
                  <a:lnTo>
                    <a:pt x="984" y="728"/>
                  </a:lnTo>
                  <a:lnTo>
                    <a:pt x="984" y="729"/>
                  </a:lnTo>
                  <a:lnTo>
                    <a:pt x="985" y="730"/>
                  </a:lnTo>
                  <a:lnTo>
                    <a:pt x="985" y="732"/>
                  </a:lnTo>
                  <a:lnTo>
                    <a:pt x="987" y="732"/>
                  </a:lnTo>
                  <a:lnTo>
                    <a:pt x="987" y="733"/>
                  </a:lnTo>
                  <a:lnTo>
                    <a:pt x="988" y="733"/>
                  </a:lnTo>
                  <a:lnTo>
                    <a:pt x="988" y="735"/>
                  </a:lnTo>
                  <a:lnTo>
                    <a:pt x="989" y="737"/>
                  </a:lnTo>
                  <a:lnTo>
                    <a:pt x="988" y="737"/>
                  </a:lnTo>
                  <a:lnTo>
                    <a:pt x="988" y="738"/>
                  </a:lnTo>
                  <a:lnTo>
                    <a:pt x="989" y="738"/>
                  </a:lnTo>
                  <a:lnTo>
                    <a:pt x="990" y="738"/>
                  </a:lnTo>
                  <a:lnTo>
                    <a:pt x="990" y="739"/>
                  </a:lnTo>
                  <a:lnTo>
                    <a:pt x="991" y="741"/>
                  </a:lnTo>
                  <a:lnTo>
                    <a:pt x="990" y="742"/>
                  </a:lnTo>
                  <a:lnTo>
                    <a:pt x="990" y="741"/>
                  </a:lnTo>
                  <a:lnTo>
                    <a:pt x="989" y="743"/>
                  </a:lnTo>
                  <a:lnTo>
                    <a:pt x="991" y="747"/>
                  </a:lnTo>
                  <a:lnTo>
                    <a:pt x="991" y="748"/>
                  </a:lnTo>
                  <a:lnTo>
                    <a:pt x="993" y="748"/>
                  </a:lnTo>
                  <a:lnTo>
                    <a:pt x="993" y="749"/>
                  </a:lnTo>
                  <a:lnTo>
                    <a:pt x="993" y="750"/>
                  </a:lnTo>
                  <a:lnTo>
                    <a:pt x="993" y="751"/>
                  </a:lnTo>
                  <a:lnTo>
                    <a:pt x="993" y="753"/>
                  </a:lnTo>
                  <a:lnTo>
                    <a:pt x="994" y="754"/>
                  </a:lnTo>
                  <a:lnTo>
                    <a:pt x="995" y="755"/>
                  </a:lnTo>
                  <a:lnTo>
                    <a:pt x="995" y="756"/>
                  </a:lnTo>
                  <a:lnTo>
                    <a:pt x="995" y="757"/>
                  </a:lnTo>
                  <a:lnTo>
                    <a:pt x="996" y="757"/>
                  </a:lnTo>
                  <a:lnTo>
                    <a:pt x="996" y="759"/>
                  </a:lnTo>
                  <a:lnTo>
                    <a:pt x="996" y="760"/>
                  </a:lnTo>
                  <a:lnTo>
                    <a:pt x="996" y="762"/>
                  </a:lnTo>
                  <a:lnTo>
                    <a:pt x="996" y="763"/>
                  </a:lnTo>
                  <a:lnTo>
                    <a:pt x="996" y="765"/>
                  </a:lnTo>
                  <a:lnTo>
                    <a:pt x="996" y="766"/>
                  </a:lnTo>
                  <a:lnTo>
                    <a:pt x="995" y="767"/>
                  </a:lnTo>
                  <a:lnTo>
                    <a:pt x="995" y="768"/>
                  </a:lnTo>
                  <a:lnTo>
                    <a:pt x="995" y="769"/>
                  </a:lnTo>
                  <a:lnTo>
                    <a:pt x="995" y="770"/>
                  </a:lnTo>
                  <a:lnTo>
                    <a:pt x="995" y="772"/>
                  </a:lnTo>
                  <a:lnTo>
                    <a:pt x="994" y="772"/>
                  </a:lnTo>
                  <a:lnTo>
                    <a:pt x="994" y="773"/>
                  </a:lnTo>
                  <a:lnTo>
                    <a:pt x="994" y="774"/>
                  </a:lnTo>
                  <a:lnTo>
                    <a:pt x="993" y="774"/>
                  </a:lnTo>
                  <a:lnTo>
                    <a:pt x="993" y="775"/>
                  </a:lnTo>
                  <a:lnTo>
                    <a:pt x="994" y="775"/>
                  </a:lnTo>
                  <a:lnTo>
                    <a:pt x="993" y="776"/>
                  </a:lnTo>
                  <a:lnTo>
                    <a:pt x="994" y="776"/>
                  </a:lnTo>
                  <a:lnTo>
                    <a:pt x="994" y="778"/>
                  </a:lnTo>
                  <a:lnTo>
                    <a:pt x="993" y="778"/>
                  </a:lnTo>
                  <a:lnTo>
                    <a:pt x="991" y="778"/>
                  </a:lnTo>
                  <a:lnTo>
                    <a:pt x="990" y="778"/>
                  </a:lnTo>
                  <a:lnTo>
                    <a:pt x="990" y="779"/>
                  </a:lnTo>
                  <a:lnTo>
                    <a:pt x="989" y="778"/>
                  </a:lnTo>
                  <a:lnTo>
                    <a:pt x="989" y="779"/>
                  </a:lnTo>
                  <a:lnTo>
                    <a:pt x="988" y="779"/>
                  </a:lnTo>
                  <a:lnTo>
                    <a:pt x="988" y="778"/>
                  </a:lnTo>
                  <a:lnTo>
                    <a:pt x="987" y="779"/>
                  </a:lnTo>
                  <a:lnTo>
                    <a:pt x="985" y="779"/>
                  </a:lnTo>
                  <a:lnTo>
                    <a:pt x="984" y="778"/>
                  </a:lnTo>
                  <a:lnTo>
                    <a:pt x="984" y="776"/>
                  </a:lnTo>
                  <a:lnTo>
                    <a:pt x="985" y="776"/>
                  </a:lnTo>
                  <a:lnTo>
                    <a:pt x="985" y="778"/>
                  </a:lnTo>
                  <a:lnTo>
                    <a:pt x="987" y="778"/>
                  </a:lnTo>
                  <a:lnTo>
                    <a:pt x="987" y="776"/>
                  </a:lnTo>
                  <a:lnTo>
                    <a:pt x="985" y="776"/>
                  </a:lnTo>
                  <a:lnTo>
                    <a:pt x="984" y="775"/>
                  </a:lnTo>
                  <a:lnTo>
                    <a:pt x="984" y="774"/>
                  </a:lnTo>
                  <a:lnTo>
                    <a:pt x="983" y="774"/>
                  </a:lnTo>
                  <a:lnTo>
                    <a:pt x="983" y="773"/>
                  </a:lnTo>
                  <a:lnTo>
                    <a:pt x="983" y="772"/>
                  </a:lnTo>
                  <a:lnTo>
                    <a:pt x="983" y="770"/>
                  </a:lnTo>
                  <a:lnTo>
                    <a:pt x="982" y="770"/>
                  </a:lnTo>
                  <a:lnTo>
                    <a:pt x="981" y="769"/>
                  </a:lnTo>
                  <a:lnTo>
                    <a:pt x="980" y="769"/>
                  </a:lnTo>
                  <a:lnTo>
                    <a:pt x="980" y="770"/>
                  </a:lnTo>
                  <a:lnTo>
                    <a:pt x="978" y="770"/>
                  </a:lnTo>
                  <a:lnTo>
                    <a:pt x="978" y="769"/>
                  </a:lnTo>
                  <a:lnTo>
                    <a:pt x="978" y="768"/>
                  </a:lnTo>
                  <a:lnTo>
                    <a:pt x="978" y="767"/>
                  </a:lnTo>
                  <a:lnTo>
                    <a:pt x="977" y="767"/>
                  </a:lnTo>
                  <a:lnTo>
                    <a:pt x="977" y="766"/>
                  </a:lnTo>
                  <a:lnTo>
                    <a:pt x="977" y="765"/>
                  </a:lnTo>
                  <a:lnTo>
                    <a:pt x="977" y="763"/>
                  </a:lnTo>
                  <a:lnTo>
                    <a:pt x="976" y="763"/>
                  </a:lnTo>
                  <a:lnTo>
                    <a:pt x="976" y="762"/>
                  </a:lnTo>
                  <a:lnTo>
                    <a:pt x="977" y="762"/>
                  </a:lnTo>
                  <a:lnTo>
                    <a:pt x="977" y="761"/>
                  </a:lnTo>
                  <a:lnTo>
                    <a:pt x="978" y="761"/>
                  </a:lnTo>
                  <a:lnTo>
                    <a:pt x="978" y="760"/>
                  </a:lnTo>
                  <a:lnTo>
                    <a:pt x="977" y="761"/>
                  </a:lnTo>
                  <a:lnTo>
                    <a:pt x="976" y="762"/>
                  </a:lnTo>
                  <a:lnTo>
                    <a:pt x="975" y="762"/>
                  </a:lnTo>
                  <a:lnTo>
                    <a:pt x="975" y="761"/>
                  </a:lnTo>
                  <a:lnTo>
                    <a:pt x="975" y="759"/>
                  </a:lnTo>
                  <a:lnTo>
                    <a:pt x="975" y="757"/>
                  </a:lnTo>
                  <a:lnTo>
                    <a:pt x="974" y="757"/>
                  </a:lnTo>
                  <a:lnTo>
                    <a:pt x="972" y="756"/>
                  </a:lnTo>
                  <a:lnTo>
                    <a:pt x="972" y="757"/>
                  </a:lnTo>
                  <a:lnTo>
                    <a:pt x="971" y="757"/>
                  </a:lnTo>
                  <a:lnTo>
                    <a:pt x="971" y="756"/>
                  </a:lnTo>
                  <a:lnTo>
                    <a:pt x="971" y="755"/>
                  </a:lnTo>
                  <a:lnTo>
                    <a:pt x="970" y="755"/>
                  </a:lnTo>
                  <a:lnTo>
                    <a:pt x="970" y="754"/>
                  </a:lnTo>
                  <a:lnTo>
                    <a:pt x="970" y="753"/>
                  </a:lnTo>
                  <a:lnTo>
                    <a:pt x="969" y="753"/>
                  </a:lnTo>
                  <a:lnTo>
                    <a:pt x="969" y="753"/>
                  </a:lnTo>
                  <a:lnTo>
                    <a:pt x="969" y="751"/>
                  </a:lnTo>
                  <a:lnTo>
                    <a:pt x="970" y="751"/>
                  </a:lnTo>
                  <a:lnTo>
                    <a:pt x="970" y="750"/>
                  </a:lnTo>
                  <a:lnTo>
                    <a:pt x="971" y="750"/>
                  </a:lnTo>
                  <a:lnTo>
                    <a:pt x="971" y="749"/>
                  </a:lnTo>
                  <a:lnTo>
                    <a:pt x="970" y="749"/>
                  </a:lnTo>
                  <a:lnTo>
                    <a:pt x="969" y="749"/>
                  </a:lnTo>
                  <a:lnTo>
                    <a:pt x="969" y="749"/>
                  </a:lnTo>
                  <a:lnTo>
                    <a:pt x="968" y="749"/>
                  </a:lnTo>
                  <a:lnTo>
                    <a:pt x="968" y="748"/>
                  </a:lnTo>
                  <a:lnTo>
                    <a:pt x="968" y="747"/>
                  </a:lnTo>
                  <a:lnTo>
                    <a:pt x="969" y="747"/>
                  </a:lnTo>
                  <a:lnTo>
                    <a:pt x="969" y="745"/>
                  </a:lnTo>
                  <a:lnTo>
                    <a:pt x="969" y="744"/>
                  </a:lnTo>
                  <a:lnTo>
                    <a:pt x="969" y="743"/>
                  </a:lnTo>
                  <a:lnTo>
                    <a:pt x="969" y="742"/>
                  </a:lnTo>
                  <a:lnTo>
                    <a:pt x="969" y="741"/>
                  </a:lnTo>
                  <a:lnTo>
                    <a:pt x="969" y="739"/>
                  </a:lnTo>
                  <a:lnTo>
                    <a:pt x="969" y="738"/>
                  </a:lnTo>
                  <a:lnTo>
                    <a:pt x="969" y="737"/>
                  </a:lnTo>
                  <a:lnTo>
                    <a:pt x="969" y="736"/>
                  </a:lnTo>
                  <a:lnTo>
                    <a:pt x="969" y="735"/>
                  </a:lnTo>
                  <a:lnTo>
                    <a:pt x="969" y="733"/>
                  </a:lnTo>
                  <a:lnTo>
                    <a:pt x="969" y="732"/>
                  </a:lnTo>
                  <a:lnTo>
                    <a:pt x="968" y="732"/>
                  </a:lnTo>
                  <a:lnTo>
                    <a:pt x="966" y="732"/>
                  </a:lnTo>
                  <a:lnTo>
                    <a:pt x="965" y="732"/>
                  </a:lnTo>
                  <a:lnTo>
                    <a:pt x="965" y="731"/>
                  </a:lnTo>
                  <a:lnTo>
                    <a:pt x="965" y="730"/>
                  </a:lnTo>
                  <a:lnTo>
                    <a:pt x="964" y="730"/>
                  </a:lnTo>
                  <a:lnTo>
                    <a:pt x="963" y="729"/>
                  </a:lnTo>
                  <a:lnTo>
                    <a:pt x="962" y="729"/>
                  </a:lnTo>
                  <a:lnTo>
                    <a:pt x="963" y="728"/>
                  </a:lnTo>
                  <a:lnTo>
                    <a:pt x="963" y="726"/>
                  </a:lnTo>
                  <a:lnTo>
                    <a:pt x="962" y="726"/>
                  </a:lnTo>
                  <a:lnTo>
                    <a:pt x="960" y="726"/>
                  </a:lnTo>
                  <a:lnTo>
                    <a:pt x="960" y="725"/>
                  </a:lnTo>
                  <a:lnTo>
                    <a:pt x="960" y="724"/>
                  </a:lnTo>
                  <a:lnTo>
                    <a:pt x="959" y="724"/>
                  </a:lnTo>
                  <a:lnTo>
                    <a:pt x="959" y="724"/>
                  </a:lnTo>
                  <a:lnTo>
                    <a:pt x="958" y="724"/>
                  </a:lnTo>
                  <a:lnTo>
                    <a:pt x="957" y="723"/>
                  </a:lnTo>
                  <a:lnTo>
                    <a:pt x="956" y="723"/>
                  </a:lnTo>
                  <a:lnTo>
                    <a:pt x="954" y="723"/>
                  </a:lnTo>
                  <a:lnTo>
                    <a:pt x="953" y="723"/>
                  </a:lnTo>
                  <a:lnTo>
                    <a:pt x="952" y="723"/>
                  </a:lnTo>
                  <a:lnTo>
                    <a:pt x="952" y="724"/>
                  </a:lnTo>
                  <a:lnTo>
                    <a:pt x="952" y="724"/>
                  </a:lnTo>
                  <a:lnTo>
                    <a:pt x="951" y="724"/>
                  </a:lnTo>
                  <a:lnTo>
                    <a:pt x="950" y="724"/>
                  </a:lnTo>
                  <a:lnTo>
                    <a:pt x="949" y="725"/>
                  </a:lnTo>
                  <a:lnTo>
                    <a:pt x="947" y="725"/>
                  </a:lnTo>
                  <a:lnTo>
                    <a:pt x="947" y="726"/>
                  </a:lnTo>
                  <a:lnTo>
                    <a:pt x="946" y="728"/>
                  </a:lnTo>
                  <a:lnTo>
                    <a:pt x="946" y="726"/>
                  </a:lnTo>
                  <a:lnTo>
                    <a:pt x="945" y="726"/>
                  </a:lnTo>
                  <a:lnTo>
                    <a:pt x="945" y="728"/>
                  </a:lnTo>
                  <a:lnTo>
                    <a:pt x="944" y="728"/>
                  </a:lnTo>
                  <a:lnTo>
                    <a:pt x="944" y="726"/>
                  </a:lnTo>
                  <a:lnTo>
                    <a:pt x="943" y="726"/>
                  </a:lnTo>
                  <a:lnTo>
                    <a:pt x="943" y="725"/>
                  </a:lnTo>
                  <a:lnTo>
                    <a:pt x="941" y="724"/>
                  </a:lnTo>
                  <a:lnTo>
                    <a:pt x="940" y="724"/>
                  </a:lnTo>
                  <a:lnTo>
                    <a:pt x="941" y="724"/>
                  </a:lnTo>
                  <a:lnTo>
                    <a:pt x="941" y="723"/>
                  </a:lnTo>
                  <a:lnTo>
                    <a:pt x="940" y="724"/>
                  </a:lnTo>
                  <a:lnTo>
                    <a:pt x="940" y="723"/>
                  </a:lnTo>
                  <a:lnTo>
                    <a:pt x="940" y="722"/>
                  </a:lnTo>
                  <a:lnTo>
                    <a:pt x="939" y="722"/>
                  </a:lnTo>
                  <a:lnTo>
                    <a:pt x="940" y="720"/>
                  </a:lnTo>
                  <a:lnTo>
                    <a:pt x="939" y="720"/>
                  </a:lnTo>
                  <a:lnTo>
                    <a:pt x="939" y="722"/>
                  </a:lnTo>
                  <a:lnTo>
                    <a:pt x="938" y="722"/>
                  </a:lnTo>
                  <a:lnTo>
                    <a:pt x="937" y="720"/>
                  </a:lnTo>
                  <a:lnTo>
                    <a:pt x="935" y="720"/>
                  </a:lnTo>
                  <a:lnTo>
                    <a:pt x="934" y="719"/>
                  </a:lnTo>
                  <a:lnTo>
                    <a:pt x="935" y="719"/>
                  </a:lnTo>
                  <a:lnTo>
                    <a:pt x="934" y="718"/>
                  </a:lnTo>
                  <a:lnTo>
                    <a:pt x="933" y="718"/>
                  </a:lnTo>
                  <a:lnTo>
                    <a:pt x="932" y="718"/>
                  </a:lnTo>
                  <a:lnTo>
                    <a:pt x="931" y="718"/>
                  </a:lnTo>
                  <a:lnTo>
                    <a:pt x="931" y="719"/>
                  </a:lnTo>
                  <a:lnTo>
                    <a:pt x="929" y="719"/>
                  </a:lnTo>
                  <a:lnTo>
                    <a:pt x="928" y="719"/>
                  </a:lnTo>
                  <a:lnTo>
                    <a:pt x="927" y="719"/>
                  </a:lnTo>
                  <a:lnTo>
                    <a:pt x="923" y="720"/>
                  </a:lnTo>
                  <a:lnTo>
                    <a:pt x="922" y="720"/>
                  </a:lnTo>
                  <a:lnTo>
                    <a:pt x="923" y="719"/>
                  </a:lnTo>
                  <a:lnTo>
                    <a:pt x="925" y="719"/>
                  </a:lnTo>
                  <a:lnTo>
                    <a:pt x="926" y="719"/>
                  </a:lnTo>
                  <a:lnTo>
                    <a:pt x="926" y="718"/>
                  </a:lnTo>
                  <a:lnTo>
                    <a:pt x="925" y="718"/>
                  </a:lnTo>
                  <a:lnTo>
                    <a:pt x="925" y="717"/>
                  </a:lnTo>
                  <a:lnTo>
                    <a:pt x="923" y="717"/>
                  </a:lnTo>
                  <a:lnTo>
                    <a:pt x="923" y="718"/>
                  </a:lnTo>
                  <a:lnTo>
                    <a:pt x="923" y="719"/>
                  </a:lnTo>
                  <a:lnTo>
                    <a:pt x="922" y="719"/>
                  </a:lnTo>
                  <a:lnTo>
                    <a:pt x="922" y="718"/>
                  </a:lnTo>
                  <a:lnTo>
                    <a:pt x="921" y="718"/>
                  </a:lnTo>
                  <a:lnTo>
                    <a:pt x="921" y="719"/>
                  </a:lnTo>
                  <a:lnTo>
                    <a:pt x="920" y="719"/>
                  </a:lnTo>
                  <a:lnTo>
                    <a:pt x="920" y="720"/>
                  </a:lnTo>
                  <a:lnTo>
                    <a:pt x="919" y="720"/>
                  </a:lnTo>
                  <a:lnTo>
                    <a:pt x="917" y="720"/>
                  </a:lnTo>
                  <a:lnTo>
                    <a:pt x="917" y="719"/>
                  </a:lnTo>
                  <a:lnTo>
                    <a:pt x="916" y="719"/>
                  </a:lnTo>
                  <a:lnTo>
                    <a:pt x="916" y="718"/>
                  </a:lnTo>
                  <a:lnTo>
                    <a:pt x="916" y="717"/>
                  </a:lnTo>
                  <a:lnTo>
                    <a:pt x="916" y="716"/>
                  </a:lnTo>
                  <a:lnTo>
                    <a:pt x="915" y="716"/>
                  </a:lnTo>
                  <a:lnTo>
                    <a:pt x="915" y="717"/>
                  </a:lnTo>
                  <a:lnTo>
                    <a:pt x="914" y="717"/>
                  </a:lnTo>
                  <a:lnTo>
                    <a:pt x="914" y="718"/>
                  </a:lnTo>
                  <a:lnTo>
                    <a:pt x="914" y="719"/>
                  </a:lnTo>
                  <a:lnTo>
                    <a:pt x="914" y="720"/>
                  </a:lnTo>
                  <a:lnTo>
                    <a:pt x="913" y="719"/>
                  </a:lnTo>
                  <a:lnTo>
                    <a:pt x="912" y="719"/>
                  </a:lnTo>
                  <a:lnTo>
                    <a:pt x="912" y="719"/>
                  </a:lnTo>
                  <a:lnTo>
                    <a:pt x="910" y="719"/>
                  </a:lnTo>
                  <a:lnTo>
                    <a:pt x="909" y="719"/>
                  </a:lnTo>
                  <a:lnTo>
                    <a:pt x="908" y="719"/>
                  </a:lnTo>
                  <a:lnTo>
                    <a:pt x="907" y="718"/>
                  </a:lnTo>
                  <a:lnTo>
                    <a:pt x="907" y="719"/>
                  </a:lnTo>
                  <a:lnTo>
                    <a:pt x="906" y="719"/>
                  </a:lnTo>
                  <a:lnTo>
                    <a:pt x="904" y="719"/>
                  </a:lnTo>
                  <a:lnTo>
                    <a:pt x="903" y="720"/>
                  </a:lnTo>
                  <a:lnTo>
                    <a:pt x="902" y="720"/>
                  </a:lnTo>
                  <a:lnTo>
                    <a:pt x="902" y="722"/>
                  </a:lnTo>
                  <a:lnTo>
                    <a:pt x="901" y="722"/>
                  </a:lnTo>
                  <a:lnTo>
                    <a:pt x="900" y="722"/>
                  </a:lnTo>
                  <a:lnTo>
                    <a:pt x="900" y="723"/>
                  </a:lnTo>
                  <a:lnTo>
                    <a:pt x="898" y="723"/>
                  </a:lnTo>
                  <a:lnTo>
                    <a:pt x="898" y="722"/>
                  </a:lnTo>
                  <a:lnTo>
                    <a:pt x="898" y="720"/>
                  </a:lnTo>
                  <a:lnTo>
                    <a:pt x="897" y="722"/>
                  </a:lnTo>
                  <a:lnTo>
                    <a:pt x="897" y="720"/>
                  </a:lnTo>
                  <a:lnTo>
                    <a:pt x="896" y="720"/>
                  </a:lnTo>
                  <a:lnTo>
                    <a:pt x="895" y="719"/>
                  </a:lnTo>
                  <a:lnTo>
                    <a:pt x="894" y="719"/>
                  </a:lnTo>
                  <a:lnTo>
                    <a:pt x="892" y="719"/>
                  </a:lnTo>
                  <a:lnTo>
                    <a:pt x="892" y="720"/>
                  </a:lnTo>
                  <a:lnTo>
                    <a:pt x="891" y="722"/>
                  </a:lnTo>
                  <a:lnTo>
                    <a:pt x="891" y="723"/>
                  </a:lnTo>
                  <a:lnTo>
                    <a:pt x="892" y="723"/>
                  </a:lnTo>
                  <a:lnTo>
                    <a:pt x="894" y="723"/>
                  </a:lnTo>
                  <a:lnTo>
                    <a:pt x="894" y="724"/>
                  </a:lnTo>
                  <a:lnTo>
                    <a:pt x="895" y="724"/>
                  </a:lnTo>
                  <a:lnTo>
                    <a:pt x="895" y="723"/>
                  </a:lnTo>
                  <a:lnTo>
                    <a:pt x="896" y="723"/>
                  </a:lnTo>
                  <a:lnTo>
                    <a:pt x="897" y="723"/>
                  </a:lnTo>
                  <a:lnTo>
                    <a:pt x="897" y="724"/>
                  </a:lnTo>
                  <a:lnTo>
                    <a:pt x="898" y="724"/>
                  </a:lnTo>
                  <a:lnTo>
                    <a:pt x="898" y="724"/>
                  </a:lnTo>
                  <a:lnTo>
                    <a:pt x="900" y="724"/>
                  </a:lnTo>
                  <a:lnTo>
                    <a:pt x="900" y="724"/>
                  </a:lnTo>
                  <a:lnTo>
                    <a:pt x="901" y="724"/>
                  </a:lnTo>
                  <a:lnTo>
                    <a:pt x="901" y="723"/>
                  </a:lnTo>
                  <a:lnTo>
                    <a:pt x="902" y="723"/>
                  </a:lnTo>
                  <a:lnTo>
                    <a:pt x="902" y="724"/>
                  </a:lnTo>
                  <a:lnTo>
                    <a:pt x="902" y="724"/>
                  </a:lnTo>
                  <a:lnTo>
                    <a:pt x="902" y="725"/>
                  </a:lnTo>
                  <a:lnTo>
                    <a:pt x="901" y="725"/>
                  </a:lnTo>
                  <a:lnTo>
                    <a:pt x="900" y="725"/>
                  </a:lnTo>
                  <a:lnTo>
                    <a:pt x="900" y="726"/>
                  </a:lnTo>
                  <a:lnTo>
                    <a:pt x="900" y="728"/>
                  </a:lnTo>
                  <a:lnTo>
                    <a:pt x="898" y="726"/>
                  </a:lnTo>
                  <a:lnTo>
                    <a:pt x="898" y="728"/>
                  </a:lnTo>
                  <a:lnTo>
                    <a:pt x="898" y="729"/>
                  </a:lnTo>
                  <a:lnTo>
                    <a:pt x="900" y="729"/>
                  </a:lnTo>
                  <a:lnTo>
                    <a:pt x="901" y="729"/>
                  </a:lnTo>
                  <a:lnTo>
                    <a:pt x="901" y="730"/>
                  </a:lnTo>
                  <a:lnTo>
                    <a:pt x="902" y="730"/>
                  </a:lnTo>
                  <a:lnTo>
                    <a:pt x="903" y="730"/>
                  </a:lnTo>
                  <a:lnTo>
                    <a:pt x="903" y="731"/>
                  </a:lnTo>
                  <a:lnTo>
                    <a:pt x="904" y="731"/>
                  </a:lnTo>
                  <a:lnTo>
                    <a:pt x="904" y="732"/>
                  </a:lnTo>
                  <a:lnTo>
                    <a:pt x="906" y="732"/>
                  </a:lnTo>
                  <a:lnTo>
                    <a:pt x="906" y="733"/>
                  </a:lnTo>
                  <a:lnTo>
                    <a:pt x="904" y="733"/>
                  </a:lnTo>
                  <a:lnTo>
                    <a:pt x="903" y="733"/>
                  </a:lnTo>
                  <a:lnTo>
                    <a:pt x="903" y="735"/>
                  </a:lnTo>
                  <a:lnTo>
                    <a:pt x="902" y="735"/>
                  </a:lnTo>
                  <a:lnTo>
                    <a:pt x="902" y="733"/>
                  </a:lnTo>
                  <a:lnTo>
                    <a:pt x="902" y="732"/>
                  </a:lnTo>
                  <a:lnTo>
                    <a:pt x="901" y="731"/>
                  </a:lnTo>
                  <a:lnTo>
                    <a:pt x="900" y="731"/>
                  </a:lnTo>
                  <a:lnTo>
                    <a:pt x="898" y="731"/>
                  </a:lnTo>
                  <a:lnTo>
                    <a:pt x="898" y="730"/>
                  </a:lnTo>
                  <a:lnTo>
                    <a:pt x="897" y="730"/>
                  </a:lnTo>
                  <a:lnTo>
                    <a:pt x="897" y="729"/>
                  </a:lnTo>
                  <a:lnTo>
                    <a:pt x="896" y="729"/>
                  </a:lnTo>
                  <a:lnTo>
                    <a:pt x="895" y="729"/>
                  </a:lnTo>
                  <a:lnTo>
                    <a:pt x="895" y="728"/>
                  </a:lnTo>
                  <a:lnTo>
                    <a:pt x="894" y="729"/>
                  </a:lnTo>
                  <a:lnTo>
                    <a:pt x="895" y="729"/>
                  </a:lnTo>
                  <a:lnTo>
                    <a:pt x="895" y="730"/>
                  </a:lnTo>
                  <a:lnTo>
                    <a:pt x="895" y="731"/>
                  </a:lnTo>
                  <a:lnTo>
                    <a:pt x="895" y="732"/>
                  </a:lnTo>
                  <a:lnTo>
                    <a:pt x="895" y="733"/>
                  </a:lnTo>
                  <a:lnTo>
                    <a:pt x="894" y="733"/>
                  </a:lnTo>
                  <a:lnTo>
                    <a:pt x="894" y="732"/>
                  </a:lnTo>
                  <a:lnTo>
                    <a:pt x="892" y="732"/>
                  </a:lnTo>
                  <a:lnTo>
                    <a:pt x="892" y="731"/>
                  </a:lnTo>
                  <a:lnTo>
                    <a:pt x="891" y="731"/>
                  </a:lnTo>
                  <a:lnTo>
                    <a:pt x="890" y="731"/>
                  </a:lnTo>
                  <a:lnTo>
                    <a:pt x="889" y="731"/>
                  </a:lnTo>
                  <a:lnTo>
                    <a:pt x="890" y="732"/>
                  </a:lnTo>
                  <a:lnTo>
                    <a:pt x="889" y="732"/>
                  </a:lnTo>
                  <a:lnTo>
                    <a:pt x="889" y="733"/>
                  </a:lnTo>
                  <a:lnTo>
                    <a:pt x="888" y="733"/>
                  </a:lnTo>
                  <a:lnTo>
                    <a:pt x="888" y="732"/>
                  </a:lnTo>
                  <a:lnTo>
                    <a:pt x="886" y="732"/>
                  </a:lnTo>
                  <a:lnTo>
                    <a:pt x="885" y="732"/>
                  </a:lnTo>
                  <a:lnTo>
                    <a:pt x="884" y="732"/>
                  </a:lnTo>
                  <a:lnTo>
                    <a:pt x="883" y="732"/>
                  </a:lnTo>
                  <a:lnTo>
                    <a:pt x="883" y="731"/>
                  </a:lnTo>
                  <a:lnTo>
                    <a:pt x="883" y="730"/>
                  </a:lnTo>
                  <a:lnTo>
                    <a:pt x="883" y="731"/>
                  </a:lnTo>
                  <a:lnTo>
                    <a:pt x="884" y="731"/>
                  </a:lnTo>
                  <a:lnTo>
                    <a:pt x="883" y="730"/>
                  </a:lnTo>
                  <a:lnTo>
                    <a:pt x="883" y="729"/>
                  </a:lnTo>
                  <a:lnTo>
                    <a:pt x="883" y="728"/>
                  </a:lnTo>
                  <a:lnTo>
                    <a:pt x="883" y="728"/>
                  </a:lnTo>
                  <a:lnTo>
                    <a:pt x="883" y="729"/>
                  </a:lnTo>
                  <a:lnTo>
                    <a:pt x="882" y="729"/>
                  </a:lnTo>
                  <a:lnTo>
                    <a:pt x="881" y="729"/>
                  </a:lnTo>
                  <a:lnTo>
                    <a:pt x="881" y="728"/>
                  </a:lnTo>
                  <a:lnTo>
                    <a:pt x="879" y="728"/>
                  </a:lnTo>
                  <a:lnTo>
                    <a:pt x="879" y="726"/>
                  </a:lnTo>
                  <a:lnTo>
                    <a:pt x="879" y="725"/>
                  </a:lnTo>
                  <a:lnTo>
                    <a:pt x="878" y="725"/>
                  </a:lnTo>
                  <a:lnTo>
                    <a:pt x="878" y="726"/>
                  </a:lnTo>
                  <a:lnTo>
                    <a:pt x="877" y="726"/>
                  </a:lnTo>
                  <a:lnTo>
                    <a:pt x="877" y="725"/>
                  </a:lnTo>
                  <a:lnTo>
                    <a:pt x="876" y="725"/>
                  </a:lnTo>
                  <a:lnTo>
                    <a:pt x="875" y="725"/>
                  </a:lnTo>
                  <a:lnTo>
                    <a:pt x="873" y="725"/>
                  </a:lnTo>
                  <a:lnTo>
                    <a:pt x="873" y="726"/>
                  </a:lnTo>
                  <a:lnTo>
                    <a:pt x="875" y="726"/>
                  </a:lnTo>
                  <a:lnTo>
                    <a:pt x="875" y="728"/>
                  </a:lnTo>
                  <a:lnTo>
                    <a:pt x="873" y="728"/>
                  </a:lnTo>
                  <a:lnTo>
                    <a:pt x="873" y="729"/>
                  </a:lnTo>
                  <a:lnTo>
                    <a:pt x="872" y="729"/>
                  </a:lnTo>
                  <a:lnTo>
                    <a:pt x="871" y="728"/>
                  </a:lnTo>
                  <a:lnTo>
                    <a:pt x="870" y="728"/>
                  </a:lnTo>
                  <a:lnTo>
                    <a:pt x="869" y="728"/>
                  </a:lnTo>
                  <a:lnTo>
                    <a:pt x="867" y="726"/>
                  </a:lnTo>
                  <a:lnTo>
                    <a:pt x="866" y="726"/>
                  </a:lnTo>
                  <a:lnTo>
                    <a:pt x="865" y="726"/>
                  </a:lnTo>
                  <a:lnTo>
                    <a:pt x="865" y="725"/>
                  </a:lnTo>
                  <a:lnTo>
                    <a:pt x="864" y="725"/>
                  </a:lnTo>
                  <a:lnTo>
                    <a:pt x="863" y="725"/>
                  </a:lnTo>
                  <a:lnTo>
                    <a:pt x="861" y="725"/>
                  </a:lnTo>
                  <a:lnTo>
                    <a:pt x="860" y="725"/>
                  </a:lnTo>
                  <a:lnTo>
                    <a:pt x="859" y="725"/>
                  </a:lnTo>
                  <a:lnTo>
                    <a:pt x="858" y="725"/>
                  </a:lnTo>
                  <a:lnTo>
                    <a:pt x="858" y="726"/>
                  </a:lnTo>
                  <a:lnTo>
                    <a:pt x="857" y="726"/>
                  </a:lnTo>
                  <a:lnTo>
                    <a:pt x="857" y="725"/>
                  </a:lnTo>
                  <a:lnTo>
                    <a:pt x="858" y="724"/>
                  </a:lnTo>
                  <a:lnTo>
                    <a:pt x="858" y="724"/>
                  </a:lnTo>
                  <a:lnTo>
                    <a:pt x="857" y="724"/>
                  </a:lnTo>
                  <a:lnTo>
                    <a:pt x="855" y="724"/>
                  </a:lnTo>
                  <a:lnTo>
                    <a:pt x="855" y="725"/>
                  </a:lnTo>
                  <a:lnTo>
                    <a:pt x="857" y="726"/>
                  </a:lnTo>
                  <a:lnTo>
                    <a:pt x="855" y="726"/>
                  </a:lnTo>
                  <a:lnTo>
                    <a:pt x="854" y="726"/>
                  </a:lnTo>
                  <a:lnTo>
                    <a:pt x="854" y="726"/>
                  </a:lnTo>
                  <a:lnTo>
                    <a:pt x="854" y="728"/>
                  </a:lnTo>
                  <a:lnTo>
                    <a:pt x="853" y="728"/>
                  </a:lnTo>
                  <a:lnTo>
                    <a:pt x="851" y="729"/>
                  </a:lnTo>
                  <a:lnTo>
                    <a:pt x="851" y="728"/>
                  </a:lnTo>
                  <a:lnTo>
                    <a:pt x="850" y="728"/>
                  </a:lnTo>
                  <a:lnTo>
                    <a:pt x="850" y="729"/>
                  </a:lnTo>
                  <a:lnTo>
                    <a:pt x="850" y="730"/>
                  </a:lnTo>
                  <a:lnTo>
                    <a:pt x="848" y="730"/>
                  </a:lnTo>
                  <a:lnTo>
                    <a:pt x="848" y="729"/>
                  </a:lnTo>
                  <a:lnTo>
                    <a:pt x="848" y="728"/>
                  </a:lnTo>
                  <a:lnTo>
                    <a:pt x="848" y="726"/>
                  </a:lnTo>
                  <a:lnTo>
                    <a:pt x="848" y="725"/>
                  </a:lnTo>
                  <a:lnTo>
                    <a:pt x="847" y="725"/>
                  </a:lnTo>
                  <a:lnTo>
                    <a:pt x="847" y="726"/>
                  </a:lnTo>
                  <a:lnTo>
                    <a:pt x="846" y="726"/>
                  </a:lnTo>
                  <a:lnTo>
                    <a:pt x="846" y="725"/>
                  </a:lnTo>
                  <a:lnTo>
                    <a:pt x="845" y="725"/>
                  </a:lnTo>
                  <a:lnTo>
                    <a:pt x="845" y="726"/>
                  </a:lnTo>
                  <a:lnTo>
                    <a:pt x="846" y="726"/>
                  </a:lnTo>
                  <a:lnTo>
                    <a:pt x="846" y="728"/>
                  </a:lnTo>
                  <a:lnTo>
                    <a:pt x="846" y="729"/>
                  </a:lnTo>
                  <a:lnTo>
                    <a:pt x="846" y="730"/>
                  </a:lnTo>
                  <a:lnTo>
                    <a:pt x="847" y="730"/>
                  </a:lnTo>
                  <a:lnTo>
                    <a:pt x="848" y="731"/>
                  </a:lnTo>
                  <a:lnTo>
                    <a:pt x="847" y="732"/>
                  </a:lnTo>
                  <a:lnTo>
                    <a:pt x="846" y="732"/>
                  </a:lnTo>
                  <a:lnTo>
                    <a:pt x="847" y="731"/>
                  </a:lnTo>
                  <a:lnTo>
                    <a:pt x="846" y="731"/>
                  </a:lnTo>
                  <a:lnTo>
                    <a:pt x="845" y="732"/>
                  </a:lnTo>
                  <a:lnTo>
                    <a:pt x="844" y="732"/>
                  </a:lnTo>
                  <a:lnTo>
                    <a:pt x="844" y="733"/>
                  </a:lnTo>
                  <a:lnTo>
                    <a:pt x="844" y="735"/>
                  </a:lnTo>
                  <a:lnTo>
                    <a:pt x="842" y="736"/>
                  </a:lnTo>
                  <a:lnTo>
                    <a:pt x="841" y="736"/>
                  </a:lnTo>
                  <a:lnTo>
                    <a:pt x="841" y="737"/>
                  </a:lnTo>
                  <a:lnTo>
                    <a:pt x="840" y="737"/>
                  </a:lnTo>
                  <a:lnTo>
                    <a:pt x="839" y="737"/>
                  </a:lnTo>
                  <a:lnTo>
                    <a:pt x="839" y="738"/>
                  </a:lnTo>
                  <a:lnTo>
                    <a:pt x="838" y="738"/>
                  </a:lnTo>
                  <a:lnTo>
                    <a:pt x="836" y="738"/>
                  </a:lnTo>
                  <a:lnTo>
                    <a:pt x="835" y="738"/>
                  </a:lnTo>
                  <a:lnTo>
                    <a:pt x="835" y="739"/>
                  </a:lnTo>
                  <a:lnTo>
                    <a:pt x="834" y="739"/>
                  </a:lnTo>
                  <a:lnTo>
                    <a:pt x="833" y="739"/>
                  </a:lnTo>
                  <a:lnTo>
                    <a:pt x="833" y="738"/>
                  </a:lnTo>
                  <a:lnTo>
                    <a:pt x="832" y="738"/>
                  </a:lnTo>
                  <a:lnTo>
                    <a:pt x="832" y="737"/>
                  </a:lnTo>
                  <a:lnTo>
                    <a:pt x="830" y="738"/>
                  </a:lnTo>
                  <a:lnTo>
                    <a:pt x="829" y="738"/>
                  </a:lnTo>
                  <a:lnTo>
                    <a:pt x="828" y="738"/>
                  </a:lnTo>
                  <a:lnTo>
                    <a:pt x="829" y="739"/>
                  </a:lnTo>
                  <a:lnTo>
                    <a:pt x="830" y="739"/>
                  </a:lnTo>
                  <a:lnTo>
                    <a:pt x="830" y="741"/>
                  </a:lnTo>
                  <a:lnTo>
                    <a:pt x="832" y="741"/>
                  </a:lnTo>
                  <a:lnTo>
                    <a:pt x="832" y="742"/>
                  </a:lnTo>
                  <a:lnTo>
                    <a:pt x="830" y="743"/>
                  </a:lnTo>
                  <a:lnTo>
                    <a:pt x="829" y="743"/>
                  </a:lnTo>
                  <a:lnTo>
                    <a:pt x="830" y="742"/>
                  </a:lnTo>
                  <a:lnTo>
                    <a:pt x="829" y="742"/>
                  </a:lnTo>
                  <a:lnTo>
                    <a:pt x="828" y="743"/>
                  </a:lnTo>
                  <a:lnTo>
                    <a:pt x="828" y="742"/>
                  </a:lnTo>
                  <a:lnTo>
                    <a:pt x="827" y="741"/>
                  </a:lnTo>
                  <a:lnTo>
                    <a:pt x="827" y="742"/>
                  </a:lnTo>
                  <a:lnTo>
                    <a:pt x="827" y="743"/>
                  </a:lnTo>
                  <a:lnTo>
                    <a:pt x="827" y="744"/>
                  </a:lnTo>
                  <a:lnTo>
                    <a:pt x="826" y="744"/>
                  </a:lnTo>
                  <a:lnTo>
                    <a:pt x="826" y="745"/>
                  </a:lnTo>
                  <a:lnTo>
                    <a:pt x="826" y="744"/>
                  </a:lnTo>
                  <a:lnTo>
                    <a:pt x="824" y="744"/>
                  </a:lnTo>
                  <a:lnTo>
                    <a:pt x="824" y="745"/>
                  </a:lnTo>
                  <a:lnTo>
                    <a:pt x="826" y="745"/>
                  </a:lnTo>
                  <a:lnTo>
                    <a:pt x="826" y="747"/>
                  </a:lnTo>
                  <a:lnTo>
                    <a:pt x="824" y="747"/>
                  </a:lnTo>
                  <a:lnTo>
                    <a:pt x="824" y="748"/>
                  </a:lnTo>
                  <a:lnTo>
                    <a:pt x="823" y="749"/>
                  </a:lnTo>
                  <a:lnTo>
                    <a:pt x="823" y="748"/>
                  </a:lnTo>
                  <a:lnTo>
                    <a:pt x="822" y="748"/>
                  </a:lnTo>
                  <a:lnTo>
                    <a:pt x="822" y="749"/>
                  </a:lnTo>
                  <a:lnTo>
                    <a:pt x="823" y="750"/>
                  </a:lnTo>
                  <a:lnTo>
                    <a:pt x="824" y="750"/>
                  </a:lnTo>
                  <a:lnTo>
                    <a:pt x="823" y="753"/>
                  </a:lnTo>
                  <a:lnTo>
                    <a:pt x="823" y="751"/>
                  </a:lnTo>
                  <a:lnTo>
                    <a:pt x="822" y="751"/>
                  </a:lnTo>
                  <a:lnTo>
                    <a:pt x="822" y="753"/>
                  </a:lnTo>
                  <a:lnTo>
                    <a:pt x="823" y="753"/>
                  </a:lnTo>
                  <a:lnTo>
                    <a:pt x="823" y="753"/>
                  </a:lnTo>
                  <a:lnTo>
                    <a:pt x="822" y="754"/>
                  </a:lnTo>
                  <a:lnTo>
                    <a:pt x="822" y="753"/>
                  </a:lnTo>
                  <a:lnTo>
                    <a:pt x="821" y="754"/>
                  </a:lnTo>
                  <a:lnTo>
                    <a:pt x="821" y="753"/>
                  </a:lnTo>
                  <a:lnTo>
                    <a:pt x="820" y="753"/>
                  </a:lnTo>
                  <a:lnTo>
                    <a:pt x="818" y="753"/>
                  </a:lnTo>
                  <a:lnTo>
                    <a:pt x="818" y="753"/>
                  </a:lnTo>
                  <a:lnTo>
                    <a:pt x="818" y="754"/>
                  </a:lnTo>
                  <a:lnTo>
                    <a:pt x="820" y="754"/>
                  </a:lnTo>
                  <a:lnTo>
                    <a:pt x="821" y="754"/>
                  </a:lnTo>
                  <a:lnTo>
                    <a:pt x="821" y="755"/>
                  </a:lnTo>
                  <a:lnTo>
                    <a:pt x="821" y="756"/>
                  </a:lnTo>
                  <a:lnTo>
                    <a:pt x="821" y="757"/>
                  </a:lnTo>
                  <a:lnTo>
                    <a:pt x="821" y="759"/>
                  </a:lnTo>
                  <a:lnTo>
                    <a:pt x="821" y="760"/>
                  </a:lnTo>
                  <a:lnTo>
                    <a:pt x="821" y="761"/>
                  </a:lnTo>
                  <a:lnTo>
                    <a:pt x="821" y="762"/>
                  </a:lnTo>
                  <a:lnTo>
                    <a:pt x="821" y="763"/>
                  </a:lnTo>
                  <a:lnTo>
                    <a:pt x="822" y="763"/>
                  </a:lnTo>
                  <a:lnTo>
                    <a:pt x="822" y="765"/>
                  </a:lnTo>
                  <a:lnTo>
                    <a:pt x="822" y="766"/>
                  </a:lnTo>
                  <a:lnTo>
                    <a:pt x="823" y="766"/>
                  </a:lnTo>
                  <a:lnTo>
                    <a:pt x="823" y="767"/>
                  </a:lnTo>
                  <a:lnTo>
                    <a:pt x="823" y="768"/>
                  </a:lnTo>
                  <a:lnTo>
                    <a:pt x="824" y="768"/>
                  </a:lnTo>
                  <a:lnTo>
                    <a:pt x="824" y="769"/>
                  </a:lnTo>
                  <a:lnTo>
                    <a:pt x="823" y="769"/>
                  </a:lnTo>
                  <a:lnTo>
                    <a:pt x="822" y="769"/>
                  </a:lnTo>
                  <a:lnTo>
                    <a:pt x="822" y="770"/>
                  </a:lnTo>
                  <a:lnTo>
                    <a:pt x="821" y="770"/>
                  </a:lnTo>
                  <a:lnTo>
                    <a:pt x="821" y="769"/>
                  </a:lnTo>
                  <a:lnTo>
                    <a:pt x="820" y="769"/>
                  </a:lnTo>
                  <a:lnTo>
                    <a:pt x="820" y="768"/>
                  </a:lnTo>
                  <a:lnTo>
                    <a:pt x="818" y="768"/>
                  </a:lnTo>
                  <a:lnTo>
                    <a:pt x="817" y="768"/>
                  </a:lnTo>
                  <a:lnTo>
                    <a:pt x="816" y="768"/>
                  </a:lnTo>
                  <a:lnTo>
                    <a:pt x="815" y="768"/>
                  </a:lnTo>
                  <a:lnTo>
                    <a:pt x="814" y="768"/>
                  </a:lnTo>
                  <a:lnTo>
                    <a:pt x="813" y="767"/>
                  </a:lnTo>
                  <a:lnTo>
                    <a:pt x="811" y="767"/>
                  </a:lnTo>
                  <a:lnTo>
                    <a:pt x="811" y="766"/>
                  </a:lnTo>
                  <a:lnTo>
                    <a:pt x="810" y="766"/>
                  </a:lnTo>
                  <a:lnTo>
                    <a:pt x="809" y="766"/>
                  </a:lnTo>
                  <a:lnTo>
                    <a:pt x="808" y="766"/>
                  </a:lnTo>
                  <a:lnTo>
                    <a:pt x="808" y="765"/>
                  </a:lnTo>
                  <a:lnTo>
                    <a:pt x="807" y="765"/>
                  </a:lnTo>
                  <a:lnTo>
                    <a:pt x="805" y="765"/>
                  </a:lnTo>
                  <a:lnTo>
                    <a:pt x="805" y="763"/>
                  </a:lnTo>
                  <a:lnTo>
                    <a:pt x="804" y="763"/>
                  </a:lnTo>
                  <a:lnTo>
                    <a:pt x="804" y="762"/>
                  </a:lnTo>
                  <a:lnTo>
                    <a:pt x="803" y="762"/>
                  </a:lnTo>
                  <a:lnTo>
                    <a:pt x="803" y="761"/>
                  </a:lnTo>
                  <a:lnTo>
                    <a:pt x="803" y="760"/>
                  </a:lnTo>
                  <a:lnTo>
                    <a:pt x="803" y="759"/>
                  </a:lnTo>
                  <a:lnTo>
                    <a:pt x="802" y="759"/>
                  </a:lnTo>
                  <a:lnTo>
                    <a:pt x="802" y="757"/>
                  </a:lnTo>
                  <a:lnTo>
                    <a:pt x="801" y="757"/>
                  </a:lnTo>
                  <a:lnTo>
                    <a:pt x="801" y="756"/>
                  </a:lnTo>
                  <a:lnTo>
                    <a:pt x="801" y="755"/>
                  </a:lnTo>
                  <a:lnTo>
                    <a:pt x="801" y="754"/>
                  </a:lnTo>
                  <a:lnTo>
                    <a:pt x="799" y="754"/>
                  </a:lnTo>
                  <a:lnTo>
                    <a:pt x="799" y="753"/>
                  </a:lnTo>
                  <a:lnTo>
                    <a:pt x="801" y="753"/>
                  </a:lnTo>
                  <a:lnTo>
                    <a:pt x="801" y="753"/>
                  </a:lnTo>
                  <a:lnTo>
                    <a:pt x="799" y="753"/>
                  </a:lnTo>
                  <a:lnTo>
                    <a:pt x="799" y="751"/>
                  </a:lnTo>
                  <a:lnTo>
                    <a:pt x="799" y="750"/>
                  </a:lnTo>
                  <a:lnTo>
                    <a:pt x="798" y="750"/>
                  </a:lnTo>
                  <a:lnTo>
                    <a:pt x="797" y="750"/>
                  </a:lnTo>
                  <a:lnTo>
                    <a:pt x="797" y="749"/>
                  </a:lnTo>
                  <a:lnTo>
                    <a:pt x="797" y="749"/>
                  </a:lnTo>
                  <a:lnTo>
                    <a:pt x="797" y="748"/>
                  </a:lnTo>
                  <a:lnTo>
                    <a:pt x="797" y="747"/>
                  </a:lnTo>
                  <a:lnTo>
                    <a:pt x="796" y="747"/>
                  </a:lnTo>
                  <a:lnTo>
                    <a:pt x="796" y="745"/>
                  </a:lnTo>
                  <a:lnTo>
                    <a:pt x="796" y="744"/>
                  </a:lnTo>
                  <a:lnTo>
                    <a:pt x="795" y="744"/>
                  </a:lnTo>
                  <a:lnTo>
                    <a:pt x="793" y="744"/>
                  </a:lnTo>
                  <a:lnTo>
                    <a:pt x="793" y="743"/>
                  </a:lnTo>
                  <a:lnTo>
                    <a:pt x="792" y="742"/>
                  </a:lnTo>
                  <a:lnTo>
                    <a:pt x="792" y="741"/>
                  </a:lnTo>
                  <a:lnTo>
                    <a:pt x="792" y="739"/>
                  </a:lnTo>
                  <a:lnTo>
                    <a:pt x="791" y="739"/>
                  </a:lnTo>
                  <a:lnTo>
                    <a:pt x="791" y="738"/>
                  </a:lnTo>
                  <a:lnTo>
                    <a:pt x="790" y="737"/>
                  </a:lnTo>
                  <a:lnTo>
                    <a:pt x="790" y="736"/>
                  </a:lnTo>
                  <a:lnTo>
                    <a:pt x="790" y="735"/>
                  </a:lnTo>
                  <a:lnTo>
                    <a:pt x="789" y="735"/>
                  </a:lnTo>
                  <a:lnTo>
                    <a:pt x="789" y="733"/>
                  </a:lnTo>
                  <a:lnTo>
                    <a:pt x="787" y="732"/>
                  </a:lnTo>
                  <a:lnTo>
                    <a:pt x="787" y="731"/>
                  </a:lnTo>
                  <a:lnTo>
                    <a:pt x="786" y="731"/>
                  </a:lnTo>
                  <a:lnTo>
                    <a:pt x="785" y="730"/>
                  </a:lnTo>
                  <a:lnTo>
                    <a:pt x="785" y="729"/>
                  </a:lnTo>
                  <a:lnTo>
                    <a:pt x="784" y="729"/>
                  </a:lnTo>
                  <a:lnTo>
                    <a:pt x="783" y="729"/>
                  </a:lnTo>
                  <a:lnTo>
                    <a:pt x="783" y="728"/>
                  </a:lnTo>
                  <a:lnTo>
                    <a:pt x="783" y="726"/>
                  </a:lnTo>
                  <a:lnTo>
                    <a:pt x="782" y="726"/>
                  </a:lnTo>
                  <a:lnTo>
                    <a:pt x="782" y="725"/>
                  </a:lnTo>
                  <a:lnTo>
                    <a:pt x="780" y="725"/>
                  </a:lnTo>
                  <a:lnTo>
                    <a:pt x="779" y="725"/>
                  </a:lnTo>
                  <a:lnTo>
                    <a:pt x="777" y="725"/>
                  </a:lnTo>
                  <a:lnTo>
                    <a:pt x="776" y="725"/>
                  </a:lnTo>
                  <a:lnTo>
                    <a:pt x="774" y="725"/>
                  </a:lnTo>
                  <a:lnTo>
                    <a:pt x="773" y="725"/>
                  </a:lnTo>
                  <a:lnTo>
                    <a:pt x="773" y="724"/>
                  </a:lnTo>
                  <a:lnTo>
                    <a:pt x="772" y="724"/>
                  </a:lnTo>
                  <a:lnTo>
                    <a:pt x="771" y="724"/>
                  </a:lnTo>
                  <a:lnTo>
                    <a:pt x="771" y="725"/>
                  </a:lnTo>
                  <a:lnTo>
                    <a:pt x="770" y="725"/>
                  </a:lnTo>
                  <a:lnTo>
                    <a:pt x="768" y="725"/>
                  </a:lnTo>
                  <a:lnTo>
                    <a:pt x="768" y="725"/>
                  </a:lnTo>
                  <a:lnTo>
                    <a:pt x="768" y="726"/>
                  </a:lnTo>
                  <a:lnTo>
                    <a:pt x="768" y="728"/>
                  </a:lnTo>
                  <a:lnTo>
                    <a:pt x="767" y="729"/>
                  </a:lnTo>
                  <a:lnTo>
                    <a:pt x="767" y="730"/>
                  </a:lnTo>
                  <a:lnTo>
                    <a:pt x="767" y="731"/>
                  </a:lnTo>
                  <a:lnTo>
                    <a:pt x="767" y="732"/>
                  </a:lnTo>
                  <a:lnTo>
                    <a:pt x="766" y="732"/>
                  </a:lnTo>
                  <a:lnTo>
                    <a:pt x="766" y="733"/>
                  </a:lnTo>
                  <a:lnTo>
                    <a:pt x="765" y="733"/>
                  </a:lnTo>
                  <a:lnTo>
                    <a:pt x="765" y="735"/>
                  </a:lnTo>
                  <a:lnTo>
                    <a:pt x="764" y="735"/>
                  </a:lnTo>
                  <a:lnTo>
                    <a:pt x="762" y="735"/>
                  </a:lnTo>
                  <a:lnTo>
                    <a:pt x="761" y="735"/>
                  </a:lnTo>
                  <a:lnTo>
                    <a:pt x="761" y="733"/>
                  </a:lnTo>
                  <a:lnTo>
                    <a:pt x="760" y="733"/>
                  </a:lnTo>
                  <a:lnTo>
                    <a:pt x="760" y="732"/>
                  </a:lnTo>
                  <a:lnTo>
                    <a:pt x="759" y="732"/>
                  </a:lnTo>
                  <a:lnTo>
                    <a:pt x="758" y="732"/>
                  </a:lnTo>
                  <a:lnTo>
                    <a:pt x="758" y="731"/>
                  </a:lnTo>
                  <a:lnTo>
                    <a:pt x="756" y="731"/>
                  </a:lnTo>
                  <a:lnTo>
                    <a:pt x="755" y="731"/>
                  </a:lnTo>
                  <a:lnTo>
                    <a:pt x="754" y="731"/>
                  </a:lnTo>
                  <a:lnTo>
                    <a:pt x="754" y="730"/>
                  </a:lnTo>
                  <a:lnTo>
                    <a:pt x="753" y="729"/>
                  </a:lnTo>
                  <a:lnTo>
                    <a:pt x="752" y="729"/>
                  </a:lnTo>
                  <a:lnTo>
                    <a:pt x="750" y="728"/>
                  </a:lnTo>
                  <a:lnTo>
                    <a:pt x="749" y="726"/>
                  </a:lnTo>
                  <a:lnTo>
                    <a:pt x="749" y="725"/>
                  </a:lnTo>
                  <a:lnTo>
                    <a:pt x="748" y="724"/>
                  </a:lnTo>
                  <a:lnTo>
                    <a:pt x="748" y="724"/>
                  </a:lnTo>
                  <a:lnTo>
                    <a:pt x="748" y="723"/>
                  </a:lnTo>
                  <a:lnTo>
                    <a:pt x="748" y="722"/>
                  </a:lnTo>
                  <a:lnTo>
                    <a:pt x="748" y="720"/>
                  </a:lnTo>
                  <a:lnTo>
                    <a:pt x="747" y="720"/>
                  </a:lnTo>
                  <a:lnTo>
                    <a:pt x="747" y="719"/>
                  </a:lnTo>
                  <a:lnTo>
                    <a:pt x="746" y="719"/>
                  </a:lnTo>
                  <a:lnTo>
                    <a:pt x="746" y="718"/>
                  </a:lnTo>
                  <a:lnTo>
                    <a:pt x="746" y="717"/>
                  </a:lnTo>
                  <a:lnTo>
                    <a:pt x="745" y="717"/>
                  </a:lnTo>
                  <a:lnTo>
                    <a:pt x="745" y="716"/>
                  </a:lnTo>
                  <a:lnTo>
                    <a:pt x="743" y="716"/>
                  </a:lnTo>
                  <a:lnTo>
                    <a:pt x="743" y="714"/>
                  </a:lnTo>
                  <a:lnTo>
                    <a:pt x="742" y="714"/>
                  </a:lnTo>
                  <a:lnTo>
                    <a:pt x="741" y="713"/>
                  </a:lnTo>
                  <a:lnTo>
                    <a:pt x="740" y="712"/>
                  </a:lnTo>
                  <a:lnTo>
                    <a:pt x="740" y="712"/>
                  </a:lnTo>
                  <a:lnTo>
                    <a:pt x="740" y="711"/>
                  </a:lnTo>
                  <a:lnTo>
                    <a:pt x="739" y="710"/>
                  </a:lnTo>
                  <a:lnTo>
                    <a:pt x="737" y="710"/>
                  </a:lnTo>
                  <a:lnTo>
                    <a:pt x="737" y="708"/>
                  </a:lnTo>
                  <a:lnTo>
                    <a:pt x="736" y="708"/>
                  </a:lnTo>
                  <a:lnTo>
                    <a:pt x="736" y="707"/>
                  </a:lnTo>
                  <a:lnTo>
                    <a:pt x="735" y="707"/>
                  </a:lnTo>
                  <a:lnTo>
                    <a:pt x="735" y="706"/>
                  </a:lnTo>
                  <a:lnTo>
                    <a:pt x="734" y="706"/>
                  </a:lnTo>
                  <a:lnTo>
                    <a:pt x="733" y="706"/>
                  </a:lnTo>
                  <a:lnTo>
                    <a:pt x="733" y="705"/>
                  </a:lnTo>
                  <a:lnTo>
                    <a:pt x="733" y="704"/>
                  </a:lnTo>
                  <a:lnTo>
                    <a:pt x="731" y="702"/>
                  </a:lnTo>
                  <a:lnTo>
                    <a:pt x="730" y="702"/>
                  </a:lnTo>
                  <a:lnTo>
                    <a:pt x="729" y="702"/>
                  </a:lnTo>
                  <a:lnTo>
                    <a:pt x="728" y="702"/>
                  </a:lnTo>
                  <a:lnTo>
                    <a:pt x="727" y="702"/>
                  </a:lnTo>
                  <a:lnTo>
                    <a:pt x="725" y="702"/>
                  </a:lnTo>
                  <a:lnTo>
                    <a:pt x="724" y="702"/>
                  </a:lnTo>
                  <a:lnTo>
                    <a:pt x="723" y="702"/>
                  </a:lnTo>
                  <a:lnTo>
                    <a:pt x="722" y="702"/>
                  </a:lnTo>
                  <a:lnTo>
                    <a:pt x="721" y="702"/>
                  </a:lnTo>
                  <a:lnTo>
                    <a:pt x="719" y="702"/>
                  </a:lnTo>
                  <a:lnTo>
                    <a:pt x="718" y="702"/>
                  </a:lnTo>
                  <a:lnTo>
                    <a:pt x="717" y="702"/>
                  </a:lnTo>
                  <a:lnTo>
                    <a:pt x="716" y="702"/>
                  </a:lnTo>
                  <a:lnTo>
                    <a:pt x="715" y="702"/>
                  </a:lnTo>
                  <a:lnTo>
                    <a:pt x="714" y="702"/>
                  </a:lnTo>
                  <a:lnTo>
                    <a:pt x="712" y="702"/>
                  </a:lnTo>
                  <a:lnTo>
                    <a:pt x="712" y="704"/>
                  </a:lnTo>
                  <a:lnTo>
                    <a:pt x="712" y="705"/>
                  </a:lnTo>
                  <a:lnTo>
                    <a:pt x="712" y="706"/>
                  </a:lnTo>
                  <a:lnTo>
                    <a:pt x="712" y="707"/>
                  </a:lnTo>
                  <a:lnTo>
                    <a:pt x="711" y="707"/>
                  </a:lnTo>
                  <a:lnTo>
                    <a:pt x="711" y="707"/>
                  </a:lnTo>
                  <a:lnTo>
                    <a:pt x="710" y="707"/>
                  </a:lnTo>
                  <a:lnTo>
                    <a:pt x="709" y="707"/>
                  </a:lnTo>
                  <a:lnTo>
                    <a:pt x="708" y="707"/>
                  </a:lnTo>
                  <a:lnTo>
                    <a:pt x="706" y="707"/>
                  </a:lnTo>
                  <a:lnTo>
                    <a:pt x="705" y="707"/>
                  </a:lnTo>
                  <a:lnTo>
                    <a:pt x="704" y="707"/>
                  </a:lnTo>
                  <a:lnTo>
                    <a:pt x="703" y="707"/>
                  </a:lnTo>
                  <a:lnTo>
                    <a:pt x="702" y="707"/>
                  </a:lnTo>
                  <a:lnTo>
                    <a:pt x="700" y="707"/>
                  </a:lnTo>
                  <a:lnTo>
                    <a:pt x="699" y="707"/>
                  </a:lnTo>
                  <a:lnTo>
                    <a:pt x="698" y="707"/>
                  </a:lnTo>
                  <a:lnTo>
                    <a:pt x="697" y="707"/>
                  </a:lnTo>
                  <a:lnTo>
                    <a:pt x="696" y="707"/>
                  </a:lnTo>
                  <a:lnTo>
                    <a:pt x="694" y="707"/>
                  </a:lnTo>
                  <a:lnTo>
                    <a:pt x="693" y="707"/>
                  </a:lnTo>
                  <a:lnTo>
                    <a:pt x="692" y="707"/>
                  </a:lnTo>
                  <a:lnTo>
                    <a:pt x="691" y="707"/>
                  </a:lnTo>
                  <a:lnTo>
                    <a:pt x="690" y="707"/>
                  </a:lnTo>
                  <a:lnTo>
                    <a:pt x="688" y="707"/>
                  </a:lnTo>
                  <a:lnTo>
                    <a:pt x="687" y="707"/>
                  </a:lnTo>
                  <a:lnTo>
                    <a:pt x="686" y="707"/>
                  </a:lnTo>
                  <a:lnTo>
                    <a:pt x="685" y="707"/>
                  </a:lnTo>
                  <a:lnTo>
                    <a:pt x="684" y="707"/>
                  </a:lnTo>
                  <a:lnTo>
                    <a:pt x="682" y="707"/>
                  </a:lnTo>
                  <a:lnTo>
                    <a:pt x="682" y="707"/>
                  </a:lnTo>
                  <a:lnTo>
                    <a:pt x="682" y="706"/>
                  </a:lnTo>
                  <a:lnTo>
                    <a:pt x="681" y="706"/>
                  </a:lnTo>
                  <a:lnTo>
                    <a:pt x="680" y="706"/>
                  </a:lnTo>
                  <a:lnTo>
                    <a:pt x="677" y="705"/>
                  </a:lnTo>
                  <a:lnTo>
                    <a:pt x="672" y="702"/>
                  </a:lnTo>
                  <a:lnTo>
                    <a:pt x="667" y="701"/>
                  </a:lnTo>
                  <a:lnTo>
                    <a:pt x="663" y="700"/>
                  </a:lnTo>
                  <a:lnTo>
                    <a:pt x="659" y="698"/>
                  </a:lnTo>
                  <a:lnTo>
                    <a:pt x="655" y="696"/>
                  </a:lnTo>
                  <a:lnTo>
                    <a:pt x="651" y="695"/>
                  </a:lnTo>
                  <a:lnTo>
                    <a:pt x="647" y="694"/>
                  </a:lnTo>
                  <a:lnTo>
                    <a:pt x="647" y="693"/>
                  </a:lnTo>
                  <a:lnTo>
                    <a:pt x="648" y="693"/>
                  </a:lnTo>
                  <a:lnTo>
                    <a:pt x="648" y="692"/>
                  </a:lnTo>
                  <a:lnTo>
                    <a:pt x="647" y="692"/>
                  </a:lnTo>
                  <a:lnTo>
                    <a:pt x="646" y="692"/>
                  </a:lnTo>
                  <a:lnTo>
                    <a:pt x="644" y="692"/>
                  </a:lnTo>
                  <a:lnTo>
                    <a:pt x="643" y="692"/>
                  </a:lnTo>
                  <a:lnTo>
                    <a:pt x="643" y="693"/>
                  </a:lnTo>
                  <a:lnTo>
                    <a:pt x="642" y="693"/>
                  </a:lnTo>
                  <a:lnTo>
                    <a:pt x="641" y="693"/>
                  </a:lnTo>
                  <a:lnTo>
                    <a:pt x="640" y="693"/>
                  </a:lnTo>
                  <a:lnTo>
                    <a:pt x="638" y="693"/>
                  </a:lnTo>
                  <a:lnTo>
                    <a:pt x="637" y="693"/>
                  </a:lnTo>
                  <a:lnTo>
                    <a:pt x="636" y="693"/>
                  </a:lnTo>
                  <a:lnTo>
                    <a:pt x="635" y="693"/>
                  </a:lnTo>
                  <a:lnTo>
                    <a:pt x="634" y="693"/>
                  </a:lnTo>
                  <a:lnTo>
                    <a:pt x="632" y="693"/>
                  </a:lnTo>
                  <a:lnTo>
                    <a:pt x="631" y="693"/>
                  </a:lnTo>
                  <a:lnTo>
                    <a:pt x="630" y="693"/>
                  </a:lnTo>
                  <a:lnTo>
                    <a:pt x="630" y="694"/>
                  </a:lnTo>
                  <a:lnTo>
                    <a:pt x="629" y="694"/>
                  </a:lnTo>
                  <a:lnTo>
                    <a:pt x="628" y="694"/>
                  </a:lnTo>
                  <a:lnTo>
                    <a:pt x="626" y="694"/>
                  </a:lnTo>
                  <a:lnTo>
                    <a:pt x="625" y="694"/>
                  </a:lnTo>
                  <a:lnTo>
                    <a:pt x="625" y="694"/>
                  </a:lnTo>
                  <a:lnTo>
                    <a:pt x="624" y="694"/>
                  </a:lnTo>
                  <a:lnTo>
                    <a:pt x="624" y="693"/>
                  </a:lnTo>
                  <a:lnTo>
                    <a:pt x="623" y="692"/>
                  </a:lnTo>
                  <a:lnTo>
                    <a:pt x="623" y="691"/>
                  </a:lnTo>
                  <a:lnTo>
                    <a:pt x="623" y="689"/>
                  </a:lnTo>
                  <a:lnTo>
                    <a:pt x="623" y="688"/>
                  </a:lnTo>
                  <a:lnTo>
                    <a:pt x="622" y="688"/>
                  </a:lnTo>
                  <a:lnTo>
                    <a:pt x="622" y="687"/>
                  </a:lnTo>
                  <a:lnTo>
                    <a:pt x="622" y="686"/>
                  </a:lnTo>
                  <a:lnTo>
                    <a:pt x="620" y="685"/>
                  </a:lnTo>
                  <a:lnTo>
                    <a:pt x="619" y="683"/>
                  </a:lnTo>
                  <a:lnTo>
                    <a:pt x="618" y="683"/>
                  </a:lnTo>
                  <a:lnTo>
                    <a:pt x="618" y="682"/>
                  </a:lnTo>
                  <a:lnTo>
                    <a:pt x="617" y="682"/>
                  </a:lnTo>
                  <a:lnTo>
                    <a:pt x="617" y="681"/>
                  </a:lnTo>
                  <a:lnTo>
                    <a:pt x="616" y="681"/>
                  </a:lnTo>
                  <a:lnTo>
                    <a:pt x="614" y="681"/>
                  </a:lnTo>
                  <a:lnTo>
                    <a:pt x="613" y="680"/>
                  </a:lnTo>
                  <a:lnTo>
                    <a:pt x="612" y="679"/>
                  </a:lnTo>
                  <a:lnTo>
                    <a:pt x="612" y="680"/>
                  </a:lnTo>
                  <a:lnTo>
                    <a:pt x="611" y="680"/>
                  </a:lnTo>
                  <a:lnTo>
                    <a:pt x="611" y="679"/>
                  </a:lnTo>
                  <a:lnTo>
                    <a:pt x="611" y="677"/>
                  </a:lnTo>
                  <a:lnTo>
                    <a:pt x="610" y="676"/>
                  </a:lnTo>
                  <a:lnTo>
                    <a:pt x="610" y="675"/>
                  </a:lnTo>
                  <a:lnTo>
                    <a:pt x="609" y="675"/>
                  </a:lnTo>
                  <a:lnTo>
                    <a:pt x="607" y="675"/>
                  </a:lnTo>
                  <a:lnTo>
                    <a:pt x="606" y="675"/>
                  </a:lnTo>
                  <a:lnTo>
                    <a:pt x="605" y="675"/>
                  </a:lnTo>
                  <a:lnTo>
                    <a:pt x="604" y="675"/>
                  </a:lnTo>
                  <a:lnTo>
                    <a:pt x="603" y="675"/>
                  </a:lnTo>
                  <a:lnTo>
                    <a:pt x="603" y="674"/>
                  </a:lnTo>
                  <a:lnTo>
                    <a:pt x="601" y="674"/>
                  </a:lnTo>
                  <a:lnTo>
                    <a:pt x="601" y="673"/>
                  </a:lnTo>
                  <a:lnTo>
                    <a:pt x="600" y="673"/>
                  </a:lnTo>
                  <a:lnTo>
                    <a:pt x="600" y="671"/>
                  </a:lnTo>
                  <a:lnTo>
                    <a:pt x="599" y="671"/>
                  </a:lnTo>
                  <a:lnTo>
                    <a:pt x="599" y="670"/>
                  </a:lnTo>
                  <a:lnTo>
                    <a:pt x="598" y="670"/>
                  </a:lnTo>
                  <a:lnTo>
                    <a:pt x="597" y="670"/>
                  </a:lnTo>
                  <a:lnTo>
                    <a:pt x="597" y="670"/>
                  </a:lnTo>
                  <a:lnTo>
                    <a:pt x="595" y="670"/>
                  </a:lnTo>
                  <a:lnTo>
                    <a:pt x="594" y="670"/>
                  </a:lnTo>
                  <a:lnTo>
                    <a:pt x="593" y="670"/>
                  </a:lnTo>
                  <a:lnTo>
                    <a:pt x="592" y="670"/>
                  </a:lnTo>
                  <a:lnTo>
                    <a:pt x="591" y="670"/>
                  </a:lnTo>
                  <a:lnTo>
                    <a:pt x="589" y="670"/>
                  </a:lnTo>
                  <a:lnTo>
                    <a:pt x="589" y="669"/>
                  </a:lnTo>
                  <a:lnTo>
                    <a:pt x="588" y="669"/>
                  </a:lnTo>
                  <a:lnTo>
                    <a:pt x="588" y="668"/>
                  </a:lnTo>
                  <a:lnTo>
                    <a:pt x="588" y="667"/>
                  </a:lnTo>
                  <a:lnTo>
                    <a:pt x="588" y="665"/>
                  </a:lnTo>
                  <a:lnTo>
                    <a:pt x="588" y="665"/>
                  </a:lnTo>
                  <a:lnTo>
                    <a:pt x="588" y="664"/>
                  </a:lnTo>
                  <a:lnTo>
                    <a:pt x="588" y="663"/>
                  </a:lnTo>
                  <a:lnTo>
                    <a:pt x="588" y="662"/>
                  </a:lnTo>
                  <a:lnTo>
                    <a:pt x="587" y="662"/>
                  </a:lnTo>
                  <a:lnTo>
                    <a:pt x="586" y="662"/>
                  </a:lnTo>
                  <a:lnTo>
                    <a:pt x="586" y="661"/>
                  </a:lnTo>
                  <a:lnTo>
                    <a:pt x="586" y="659"/>
                  </a:lnTo>
                  <a:lnTo>
                    <a:pt x="586" y="658"/>
                  </a:lnTo>
                  <a:lnTo>
                    <a:pt x="585" y="658"/>
                  </a:lnTo>
                  <a:lnTo>
                    <a:pt x="583" y="658"/>
                  </a:lnTo>
                  <a:lnTo>
                    <a:pt x="583" y="657"/>
                  </a:lnTo>
                  <a:lnTo>
                    <a:pt x="583" y="656"/>
                  </a:lnTo>
                  <a:lnTo>
                    <a:pt x="582" y="656"/>
                  </a:lnTo>
                  <a:lnTo>
                    <a:pt x="581" y="656"/>
                  </a:lnTo>
                  <a:lnTo>
                    <a:pt x="581" y="655"/>
                  </a:lnTo>
                  <a:lnTo>
                    <a:pt x="581" y="654"/>
                  </a:lnTo>
                  <a:lnTo>
                    <a:pt x="580" y="654"/>
                  </a:lnTo>
                  <a:lnTo>
                    <a:pt x="580" y="652"/>
                  </a:lnTo>
                  <a:lnTo>
                    <a:pt x="579" y="651"/>
                  </a:lnTo>
                  <a:lnTo>
                    <a:pt x="579" y="650"/>
                  </a:lnTo>
                  <a:lnTo>
                    <a:pt x="578" y="650"/>
                  </a:lnTo>
                  <a:lnTo>
                    <a:pt x="578" y="649"/>
                  </a:lnTo>
                  <a:lnTo>
                    <a:pt x="576" y="649"/>
                  </a:lnTo>
                  <a:lnTo>
                    <a:pt x="576" y="648"/>
                  </a:lnTo>
                  <a:lnTo>
                    <a:pt x="575" y="648"/>
                  </a:lnTo>
                  <a:lnTo>
                    <a:pt x="575" y="646"/>
                  </a:lnTo>
                  <a:lnTo>
                    <a:pt x="575" y="645"/>
                  </a:lnTo>
                  <a:lnTo>
                    <a:pt x="575" y="644"/>
                  </a:lnTo>
                  <a:lnTo>
                    <a:pt x="576" y="644"/>
                  </a:lnTo>
                  <a:lnTo>
                    <a:pt x="576" y="643"/>
                  </a:lnTo>
                  <a:lnTo>
                    <a:pt x="576" y="642"/>
                  </a:lnTo>
                  <a:lnTo>
                    <a:pt x="576" y="640"/>
                  </a:lnTo>
                  <a:lnTo>
                    <a:pt x="575" y="639"/>
                  </a:lnTo>
                  <a:lnTo>
                    <a:pt x="574" y="639"/>
                  </a:lnTo>
                  <a:lnTo>
                    <a:pt x="573" y="639"/>
                  </a:lnTo>
                  <a:lnTo>
                    <a:pt x="572" y="638"/>
                  </a:lnTo>
                  <a:lnTo>
                    <a:pt x="572" y="637"/>
                  </a:lnTo>
                  <a:lnTo>
                    <a:pt x="570" y="637"/>
                  </a:lnTo>
                  <a:lnTo>
                    <a:pt x="570" y="637"/>
                  </a:lnTo>
                  <a:lnTo>
                    <a:pt x="570" y="636"/>
                  </a:lnTo>
                  <a:lnTo>
                    <a:pt x="570" y="634"/>
                  </a:lnTo>
                  <a:lnTo>
                    <a:pt x="569" y="634"/>
                  </a:lnTo>
                  <a:lnTo>
                    <a:pt x="569" y="633"/>
                  </a:lnTo>
                  <a:lnTo>
                    <a:pt x="569" y="632"/>
                  </a:lnTo>
                  <a:lnTo>
                    <a:pt x="569" y="631"/>
                  </a:lnTo>
                  <a:lnTo>
                    <a:pt x="569" y="630"/>
                  </a:lnTo>
                  <a:lnTo>
                    <a:pt x="570" y="630"/>
                  </a:lnTo>
                  <a:lnTo>
                    <a:pt x="570" y="631"/>
                  </a:lnTo>
                  <a:lnTo>
                    <a:pt x="570" y="632"/>
                  </a:lnTo>
                  <a:lnTo>
                    <a:pt x="572" y="632"/>
                  </a:lnTo>
                  <a:lnTo>
                    <a:pt x="572" y="633"/>
                  </a:lnTo>
                  <a:lnTo>
                    <a:pt x="573" y="633"/>
                  </a:lnTo>
                  <a:lnTo>
                    <a:pt x="573" y="634"/>
                  </a:lnTo>
                  <a:lnTo>
                    <a:pt x="574" y="634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3" y="632"/>
                  </a:lnTo>
                  <a:lnTo>
                    <a:pt x="573" y="631"/>
                  </a:lnTo>
                  <a:lnTo>
                    <a:pt x="572" y="631"/>
                  </a:lnTo>
                  <a:lnTo>
                    <a:pt x="572" y="630"/>
                  </a:lnTo>
                  <a:lnTo>
                    <a:pt x="570" y="630"/>
                  </a:lnTo>
                  <a:lnTo>
                    <a:pt x="570" y="628"/>
                  </a:lnTo>
                  <a:lnTo>
                    <a:pt x="570" y="627"/>
                  </a:lnTo>
                  <a:lnTo>
                    <a:pt x="570" y="626"/>
                  </a:lnTo>
                  <a:lnTo>
                    <a:pt x="572" y="626"/>
                  </a:lnTo>
                  <a:lnTo>
                    <a:pt x="572" y="625"/>
                  </a:lnTo>
                  <a:lnTo>
                    <a:pt x="570" y="625"/>
                  </a:lnTo>
                  <a:lnTo>
                    <a:pt x="569" y="625"/>
                  </a:lnTo>
                  <a:lnTo>
                    <a:pt x="569" y="626"/>
                  </a:lnTo>
                  <a:lnTo>
                    <a:pt x="569" y="627"/>
                  </a:lnTo>
                  <a:lnTo>
                    <a:pt x="569" y="628"/>
                  </a:lnTo>
                  <a:lnTo>
                    <a:pt x="569" y="630"/>
                  </a:lnTo>
                  <a:lnTo>
                    <a:pt x="568" y="628"/>
                  </a:lnTo>
                  <a:lnTo>
                    <a:pt x="568" y="628"/>
                  </a:lnTo>
                  <a:lnTo>
                    <a:pt x="568" y="627"/>
                  </a:lnTo>
                  <a:lnTo>
                    <a:pt x="567" y="627"/>
                  </a:lnTo>
                  <a:lnTo>
                    <a:pt x="567" y="626"/>
                  </a:lnTo>
                  <a:lnTo>
                    <a:pt x="566" y="626"/>
                  </a:lnTo>
                  <a:lnTo>
                    <a:pt x="566" y="627"/>
                  </a:lnTo>
                  <a:lnTo>
                    <a:pt x="564" y="627"/>
                  </a:lnTo>
                  <a:lnTo>
                    <a:pt x="564" y="626"/>
                  </a:lnTo>
                  <a:lnTo>
                    <a:pt x="566" y="625"/>
                  </a:lnTo>
                  <a:lnTo>
                    <a:pt x="566" y="624"/>
                  </a:lnTo>
                  <a:lnTo>
                    <a:pt x="566" y="623"/>
                  </a:lnTo>
                  <a:lnTo>
                    <a:pt x="564" y="623"/>
                  </a:lnTo>
                  <a:lnTo>
                    <a:pt x="564" y="621"/>
                  </a:lnTo>
                  <a:lnTo>
                    <a:pt x="563" y="621"/>
                  </a:lnTo>
                  <a:lnTo>
                    <a:pt x="563" y="620"/>
                  </a:lnTo>
                  <a:lnTo>
                    <a:pt x="562" y="620"/>
                  </a:lnTo>
                  <a:lnTo>
                    <a:pt x="562" y="619"/>
                  </a:lnTo>
                  <a:lnTo>
                    <a:pt x="561" y="619"/>
                  </a:lnTo>
                  <a:lnTo>
                    <a:pt x="561" y="618"/>
                  </a:lnTo>
                  <a:lnTo>
                    <a:pt x="560" y="618"/>
                  </a:lnTo>
                  <a:lnTo>
                    <a:pt x="560" y="617"/>
                  </a:lnTo>
                  <a:lnTo>
                    <a:pt x="558" y="617"/>
                  </a:lnTo>
                  <a:lnTo>
                    <a:pt x="558" y="615"/>
                  </a:lnTo>
                  <a:lnTo>
                    <a:pt x="557" y="615"/>
                  </a:lnTo>
                  <a:lnTo>
                    <a:pt x="557" y="614"/>
                  </a:lnTo>
                  <a:lnTo>
                    <a:pt x="557" y="613"/>
                  </a:lnTo>
                  <a:lnTo>
                    <a:pt x="557" y="612"/>
                  </a:lnTo>
                  <a:lnTo>
                    <a:pt x="557" y="611"/>
                  </a:lnTo>
                  <a:lnTo>
                    <a:pt x="556" y="609"/>
                  </a:lnTo>
                  <a:lnTo>
                    <a:pt x="556" y="608"/>
                  </a:lnTo>
                  <a:lnTo>
                    <a:pt x="556" y="608"/>
                  </a:lnTo>
                  <a:lnTo>
                    <a:pt x="557" y="607"/>
                  </a:lnTo>
                  <a:lnTo>
                    <a:pt x="557" y="606"/>
                  </a:lnTo>
                  <a:lnTo>
                    <a:pt x="556" y="606"/>
                  </a:lnTo>
                  <a:lnTo>
                    <a:pt x="556" y="605"/>
                  </a:lnTo>
                  <a:lnTo>
                    <a:pt x="556" y="603"/>
                  </a:lnTo>
                  <a:lnTo>
                    <a:pt x="555" y="603"/>
                  </a:lnTo>
                  <a:lnTo>
                    <a:pt x="555" y="602"/>
                  </a:lnTo>
                  <a:lnTo>
                    <a:pt x="555" y="601"/>
                  </a:lnTo>
                  <a:lnTo>
                    <a:pt x="554" y="601"/>
                  </a:lnTo>
                  <a:lnTo>
                    <a:pt x="554" y="600"/>
                  </a:lnTo>
                  <a:lnTo>
                    <a:pt x="552" y="600"/>
                  </a:lnTo>
                  <a:lnTo>
                    <a:pt x="552" y="599"/>
                  </a:lnTo>
                  <a:lnTo>
                    <a:pt x="551" y="599"/>
                  </a:lnTo>
                  <a:lnTo>
                    <a:pt x="551" y="597"/>
                  </a:lnTo>
                  <a:lnTo>
                    <a:pt x="550" y="597"/>
                  </a:lnTo>
                  <a:lnTo>
                    <a:pt x="551" y="596"/>
                  </a:lnTo>
                  <a:lnTo>
                    <a:pt x="550" y="596"/>
                  </a:lnTo>
                  <a:lnTo>
                    <a:pt x="550" y="595"/>
                  </a:lnTo>
                  <a:lnTo>
                    <a:pt x="550" y="594"/>
                  </a:lnTo>
                  <a:lnTo>
                    <a:pt x="551" y="594"/>
                  </a:lnTo>
                  <a:lnTo>
                    <a:pt x="551" y="593"/>
                  </a:lnTo>
                  <a:lnTo>
                    <a:pt x="551" y="591"/>
                  </a:lnTo>
                  <a:lnTo>
                    <a:pt x="552" y="591"/>
                  </a:lnTo>
                  <a:lnTo>
                    <a:pt x="552" y="590"/>
                  </a:lnTo>
                  <a:lnTo>
                    <a:pt x="554" y="590"/>
                  </a:lnTo>
                  <a:lnTo>
                    <a:pt x="554" y="589"/>
                  </a:lnTo>
                  <a:lnTo>
                    <a:pt x="552" y="589"/>
                  </a:lnTo>
                  <a:lnTo>
                    <a:pt x="552" y="588"/>
                  </a:lnTo>
                  <a:lnTo>
                    <a:pt x="554" y="588"/>
                  </a:lnTo>
                  <a:lnTo>
                    <a:pt x="554" y="587"/>
                  </a:lnTo>
                  <a:lnTo>
                    <a:pt x="552" y="587"/>
                  </a:lnTo>
                  <a:lnTo>
                    <a:pt x="552" y="586"/>
                  </a:lnTo>
                  <a:lnTo>
                    <a:pt x="554" y="584"/>
                  </a:lnTo>
                  <a:lnTo>
                    <a:pt x="554" y="583"/>
                  </a:lnTo>
                  <a:lnTo>
                    <a:pt x="554" y="582"/>
                  </a:lnTo>
                  <a:lnTo>
                    <a:pt x="554" y="581"/>
                  </a:lnTo>
                  <a:lnTo>
                    <a:pt x="554" y="580"/>
                  </a:lnTo>
                  <a:lnTo>
                    <a:pt x="554" y="580"/>
                  </a:lnTo>
                  <a:lnTo>
                    <a:pt x="552" y="580"/>
                  </a:lnTo>
                  <a:lnTo>
                    <a:pt x="552" y="578"/>
                  </a:lnTo>
                  <a:lnTo>
                    <a:pt x="551" y="578"/>
                  </a:lnTo>
                  <a:lnTo>
                    <a:pt x="551" y="577"/>
                  </a:lnTo>
                  <a:lnTo>
                    <a:pt x="552" y="577"/>
                  </a:lnTo>
                  <a:lnTo>
                    <a:pt x="552" y="576"/>
                  </a:lnTo>
                  <a:lnTo>
                    <a:pt x="552" y="575"/>
                  </a:lnTo>
                  <a:lnTo>
                    <a:pt x="551" y="575"/>
                  </a:lnTo>
                  <a:lnTo>
                    <a:pt x="551" y="574"/>
                  </a:lnTo>
                  <a:lnTo>
                    <a:pt x="550" y="574"/>
                  </a:lnTo>
                  <a:lnTo>
                    <a:pt x="551" y="572"/>
                  </a:lnTo>
                  <a:lnTo>
                    <a:pt x="550" y="572"/>
                  </a:lnTo>
                  <a:lnTo>
                    <a:pt x="550" y="571"/>
                  </a:lnTo>
                  <a:lnTo>
                    <a:pt x="550" y="570"/>
                  </a:lnTo>
                  <a:lnTo>
                    <a:pt x="550" y="569"/>
                  </a:lnTo>
                  <a:lnTo>
                    <a:pt x="550" y="568"/>
                  </a:lnTo>
                  <a:lnTo>
                    <a:pt x="550" y="566"/>
                  </a:lnTo>
                  <a:lnTo>
                    <a:pt x="550" y="565"/>
                  </a:lnTo>
                  <a:lnTo>
                    <a:pt x="549" y="564"/>
                  </a:lnTo>
                  <a:lnTo>
                    <a:pt x="549" y="563"/>
                  </a:lnTo>
                  <a:lnTo>
                    <a:pt x="549" y="562"/>
                  </a:lnTo>
                  <a:lnTo>
                    <a:pt x="550" y="560"/>
                  </a:lnTo>
                  <a:lnTo>
                    <a:pt x="550" y="559"/>
                  </a:lnTo>
                  <a:lnTo>
                    <a:pt x="550" y="558"/>
                  </a:lnTo>
                  <a:lnTo>
                    <a:pt x="550" y="557"/>
                  </a:lnTo>
                  <a:lnTo>
                    <a:pt x="550" y="556"/>
                  </a:lnTo>
                  <a:lnTo>
                    <a:pt x="551" y="556"/>
                  </a:lnTo>
                  <a:lnTo>
                    <a:pt x="551" y="554"/>
                  </a:lnTo>
                  <a:lnTo>
                    <a:pt x="552" y="553"/>
                  </a:lnTo>
                  <a:lnTo>
                    <a:pt x="552" y="552"/>
                  </a:lnTo>
                  <a:lnTo>
                    <a:pt x="552" y="551"/>
                  </a:lnTo>
                  <a:lnTo>
                    <a:pt x="552" y="551"/>
                  </a:lnTo>
                  <a:lnTo>
                    <a:pt x="552" y="549"/>
                  </a:lnTo>
                  <a:lnTo>
                    <a:pt x="552" y="547"/>
                  </a:lnTo>
                  <a:lnTo>
                    <a:pt x="554" y="546"/>
                  </a:lnTo>
                  <a:lnTo>
                    <a:pt x="554" y="545"/>
                  </a:lnTo>
                  <a:lnTo>
                    <a:pt x="554" y="544"/>
                  </a:lnTo>
                  <a:lnTo>
                    <a:pt x="554" y="543"/>
                  </a:lnTo>
                  <a:lnTo>
                    <a:pt x="554" y="541"/>
                  </a:lnTo>
                  <a:lnTo>
                    <a:pt x="554" y="540"/>
                  </a:lnTo>
                  <a:lnTo>
                    <a:pt x="554" y="539"/>
                  </a:lnTo>
                  <a:lnTo>
                    <a:pt x="555" y="539"/>
                  </a:lnTo>
                  <a:lnTo>
                    <a:pt x="555" y="538"/>
                  </a:lnTo>
                  <a:lnTo>
                    <a:pt x="554" y="538"/>
                  </a:lnTo>
                  <a:lnTo>
                    <a:pt x="554" y="537"/>
                  </a:lnTo>
                  <a:lnTo>
                    <a:pt x="554" y="535"/>
                  </a:lnTo>
                  <a:lnTo>
                    <a:pt x="554" y="534"/>
                  </a:lnTo>
                  <a:lnTo>
                    <a:pt x="554" y="533"/>
                  </a:lnTo>
                  <a:lnTo>
                    <a:pt x="555" y="533"/>
                  </a:lnTo>
                  <a:lnTo>
                    <a:pt x="555" y="532"/>
                  </a:lnTo>
                  <a:lnTo>
                    <a:pt x="555" y="531"/>
                  </a:lnTo>
                  <a:lnTo>
                    <a:pt x="555" y="529"/>
                  </a:lnTo>
                  <a:lnTo>
                    <a:pt x="555" y="528"/>
                  </a:lnTo>
                  <a:lnTo>
                    <a:pt x="555" y="527"/>
                  </a:lnTo>
                  <a:lnTo>
                    <a:pt x="555" y="526"/>
                  </a:lnTo>
                  <a:lnTo>
                    <a:pt x="556" y="526"/>
                  </a:lnTo>
                  <a:lnTo>
                    <a:pt x="556" y="525"/>
                  </a:lnTo>
                  <a:lnTo>
                    <a:pt x="555" y="525"/>
                  </a:lnTo>
                  <a:lnTo>
                    <a:pt x="555" y="523"/>
                  </a:lnTo>
                  <a:lnTo>
                    <a:pt x="555" y="522"/>
                  </a:lnTo>
                  <a:lnTo>
                    <a:pt x="555" y="522"/>
                  </a:lnTo>
                  <a:lnTo>
                    <a:pt x="555" y="521"/>
                  </a:lnTo>
                  <a:lnTo>
                    <a:pt x="555" y="520"/>
                  </a:lnTo>
                  <a:lnTo>
                    <a:pt x="555" y="519"/>
                  </a:lnTo>
                  <a:lnTo>
                    <a:pt x="555" y="517"/>
                  </a:lnTo>
                  <a:lnTo>
                    <a:pt x="555" y="516"/>
                  </a:lnTo>
                  <a:lnTo>
                    <a:pt x="556" y="516"/>
                  </a:lnTo>
                  <a:lnTo>
                    <a:pt x="556" y="517"/>
                  </a:lnTo>
                  <a:lnTo>
                    <a:pt x="557" y="517"/>
                  </a:lnTo>
                  <a:lnTo>
                    <a:pt x="557" y="516"/>
                  </a:lnTo>
                  <a:lnTo>
                    <a:pt x="558" y="516"/>
                  </a:lnTo>
                  <a:lnTo>
                    <a:pt x="560" y="515"/>
                  </a:lnTo>
                  <a:lnTo>
                    <a:pt x="558" y="515"/>
                  </a:lnTo>
                  <a:lnTo>
                    <a:pt x="557" y="515"/>
                  </a:lnTo>
                  <a:lnTo>
                    <a:pt x="556" y="515"/>
                  </a:lnTo>
                  <a:lnTo>
                    <a:pt x="555" y="515"/>
                  </a:lnTo>
                  <a:lnTo>
                    <a:pt x="555" y="514"/>
                  </a:lnTo>
                  <a:lnTo>
                    <a:pt x="554" y="514"/>
                  </a:lnTo>
                  <a:lnTo>
                    <a:pt x="554" y="513"/>
                  </a:lnTo>
                  <a:lnTo>
                    <a:pt x="555" y="513"/>
                  </a:lnTo>
                  <a:lnTo>
                    <a:pt x="555" y="512"/>
                  </a:lnTo>
                  <a:lnTo>
                    <a:pt x="556" y="512"/>
                  </a:lnTo>
                  <a:lnTo>
                    <a:pt x="556" y="510"/>
                  </a:lnTo>
                  <a:lnTo>
                    <a:pt x="555" y="509"/>
                  </a:lnTo>
                  <a:lnTo>
                    <a:pt x="556" y="509"/>
                  </a:lnTo>
                  <a:lnTo>
                    <a:pt x="556" y="508"/>
                  </a:lnTo>
                  <a:lnTo>
                    <a:pt x="555" y="508"/>
                  </a:lnTo>
                  <a:lnTo>
                    <a:pt x="554" y="508"/>
                  </a:lnTo>
                  <a:lnTo>
                    <a:pt x="554" y="507"/>
                  </a:lnTo>
                  <a:lnTo>
                    <a:pt x="555" y="507"/>
                  </a:lnTo>
                  <a:lnTo>
                    <a:pt x="554" y="506"/>
                  </a:lnTo>
                  <a:lnTo>
                    <a:pt x="555" y="506"/>
                  </a:lnTo>
                  <a:lnTo>
                    <a:pt x="556" y="504"/>
                  </a:lnTo>
                  <a:lnTo>
                    <a:pt x="555" y="504"/>
                  </a:lnTo>
                  <a:lnTo>
                    <a:pt x="554" y="503"/>
                  </a:lnTo>
                  <a:lnTo>
                    <a:pt x="552" y="503"/>
                  </a:lnTo>
                  <a:lnTo>
                    <a:pt x="552" y="502"/>
                  </a:lnTo>
                  <a:lnTo>
                    <a:pt x="552" y="501"/>
                  </a:lnTo>
                  <a:lnTo>
                    <a:pt x="552" y="500"/>
                  </a:lnTo>
                  <a:lnTo>
                    <a:pt x="551" y="500"/>
                  </a:lnTo>
                  <a:lnTo>
                    <a:pt x="551" y="498"/>
                  </a:lnTo>
                  <a:lnTo>
                    <a:pt x="551" y="496"/>
                  </a:lnTo>
                  <a:lnTo>
                    <a:pt x="550" y="495"/>
                  </a:lnTo>
                  <a:lnTo>
                    <a:pt x="550" y="494"/>
                  </a:lnTo>
                  <a:lnTo>
                    <a:pt x="550" y="494"/>
                  </a:lnTo>
                  <a:lnTo>
                    <a:pt x="549" y="494"/>
                  </a:lnTo>
                  <a:lnTo>
                    <a:pt x="549" y="492"/>
                  </a:lnTo>
                  <a:lnTo>
                    <a:pt x="549" y="491"/>
                  </a:lnTo>
                  <a:lnTo>
                    <a:pt x="548" y="491"/>
                  </a:lnTo>
                  <a:lnTo>
                    <a:pt x="548" y="490"/>
                  </a:lnTo>
                  <a:lnTo>
                    <a:pt x="548" y="489"/>
                  </a:lnTo>
                  <a:lnTo>
                    <a:pt x="548" y="488"/>
                  </a:lnTo>
                  <a:lnTo>
                    <a:pt x="546" y="488"/>
                  </a:lnTo>
                  <a:lnTo>
                    <a:pt x="546" y="486"/>
                  </a:lnTo>
                  <a:lnTo>
                    <a:pt x="548" y="486"/>
                  </a:lnTo>
                  <a:lnTo>
                    <a:pt x="546" y="485"/>
                  </a:lnTo>
                  <a:lnTo>
                    <a:pt x="548" y="485"/>
                  </a:lnTo>
                  <a:lnTo>
                    <a:pt x="548" y="484"/>
                  </a:lnTo>
                  <a:lnTo>
                    <a:pt x="549" y="484"/>
                  </a:lnTo>
                  <a:lnTo>
                    <a:pt x="550" y="485"/>
                  </a:lnTo>
                  <a:lnTo>
                    <a:pt x="551" y="485"/>
                  </a:lnTo>
                  <a:lnTo>
                    <a:pt x="552" y="485"/>
                  </a:lnTo>
                  <a:lnTo>
                    <a:pt x="552" y="486"/>
                  </a:lnTo>
                  <a:lnTo>
                    <a:pt x="554" y="486"/>
                  </a:lnTo>
                  <a:lnTo>
                    <a:pt x="555" y="486"/>
                  </a:lnTo>
                  <a:lnTo>
                    <a:pt x="555" y="488"/>
                  </a:lnTo>
                  <a:lnTo>
                    <a:pt x="556" y="488"/>
                  </a:lnTo>
                  <a:lnTo>
                    <a:pt x="557" y="488"/>
                  </a:lnTo>
                  <a:lnTo>
                    <a:pt x="558" y="488"/>
                  </a:lnTo>
                  <a:lnTo>
                    <a:pt x="560" y="488"/>
                  </a:lnTo>
                  <a:lnTo>
                    <a:pt x="561" y="488"/>
                  </a:lnTo>
                  <a:lnTo>
                    <a:pt x="562" y="488"/>
                  </a:lnTo>
                  <a:lnTo>
                    <a:pt x="563" y="488"/>
                  </a:lnTo>
                  <a:lnTo>
                    <a:pt x="564" y="488"/>
                  </a:lnTo>
                  <a:lnTo>
                    <a:pt x="564" y="489"/>
                  </a:lnTo>
                  <a:lnTo>
                    <a:pt x="566" y="488"/>
                  </a:lnTo>
                  <a:lnTo>
                    <a:pt x="567" y="488"/>
                  </a:lnTo>
                  <a:lnTo>
                    <a:pt x="567" y="489"/>
                  </a:lnTo>
                  <a:lnTo>
                    <a:pt x="568" y="490"/>
                  </a:lnTo>
                  <a:lnTo>
                    <a:pt x="568" y="491"/>
                  </a:lnTo>
                  <a:lnTo>
                    <a:pt x="568" y="492"/>
                  </a:lnTo>
                  <a:lnTo>
                    <a:pt x="568" y="494"/>
                  </a:lnTo>
                  <a:lnTo>
                    <a:pt x="567" y="494"/>
                  </a:lnTo>
                  <a:lnTo>
                    <a:pt x="566" y="494"/>
                  </a:lnTo>
                  <a:lnTo>
                    <a:pt x="566" y="494"/>
                  </a:lnTo>
                  <a:lnTo>
                    <a:pt x="564" y="495"/>
                  </a:lnTo>
                  <a:lnTo>
                    <a:pt x="564" y="496"/>
                  </a:lnTo>
                  <a:lnTo>
                    <a:pt x="566" y="495"/>
                  </a:lnTo>
                  <a:lnTo>
                    <a:pt x="567" y="495"/>
                  </a:lnTo>
                  <a:lnTo>
                    <a:pt x="567" y="494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8" y="495"/>
                  </a:lnTo>
                  <a:lnTo>
                    <a:pt x="568" y="496"/>
                  </a:lnTo>
                  <a:lnTo>
                    <a:pt x="568" y="496"/>
                  </a:lnTo>
                  <a:lnTo>
                    <a:pt x="569" y="496"/>
                  </a:lnTo>
                  <a:lnTo>
                    <a:pt x="569" y="497"/>
                  </a:lnTo>
                  <a:lnTo>
                    <a:pt x="568" y="497"/>
                  </a:lnTo>
                  <a:lnTo>
                    <a:pt x="568" y="498"/>
                  </a:lnTo>
                  <a:lnTo>
                    <a:pt x="568" y="500"/>
                  </a:lnTo>
                  <a:lnTo>
                    <a:pt x="568" y="500"/>
                  </a:lnTo>
                  <a:lnTo>
                    <a:pt x="568" y="501"/>
                  </a:lnTo>
                  <a:lnTo>
                    <a:pt x="567" y="501"/>
                  </a:lnTo>
                  <a:lnTo>
                    <a:pt x="566" y="501"/>
                  </a:lnTo>
                  <a:lnTo>
                    <a:pt x="564" y="502"/>
                  </a:lnTo>
                  <a:lnTo>
                    <a:pt x="564" y="503"/>
                  </a:lnTo>
                  <a:lnTo>
                    <a:pt x="566" y="503"/>
                  </a:lnTo>
                  <a:lnTo>
                    <a:pt x="566" y="502"/>
                  </a:lnTo>
                  <a:lnTo>
                    <a:pt x="567" y="502"/>
                  </a:lnTo>
                  <a:lnTo>
                    <a:pt x="568" y="502"/>
                  </a:lnTo>
                  <a:lnTo>
                    <a:pt x="568" y="501"/>
                  </a:lnTo>
                  <a:lnTo>
                    <a:pt x="568" y="500"/>
                  </a:lnTo>
                  <a:lnTo>
                    <a:pt x="569" y="500"/>
                  </a:lnTo>
                  <a:lnTo>
                    <a:pt x="570" y="498"/>
                  </a:lnTo>
                  <a:lnTo>
                    <a:pt x="569" y="498"/>
                  </a:lnTo>
                  <a:lnTo>
                    <a:pt x="569" y="497"/>
                  </a:lnTo>
                  <a:lnTo>
                    <a:pt x="570" y="497"/>
                  </a:lnTo>
                  <a:lnTo>
                    <a:pt x="570" y="496"/>
                  </a:lnTo>
                  <a:lnTo>
                    <a:pt x="570" y="495"/>
                  </a:lnTo>
                  <a:lnTo>
                    <a:pt x="570" y="494"/>
                  </a:lnTo>
                  <a:lnTo>
                    <a:pt x="570" y="494"/>
                  </a:lnTo>
                  <a:lnTo>
                    <a:pt x="570" y="492"/>
                  </a:lnTo>
                  <a:lnTo>
                    <a:pt x="570" y="491"/>
                  </a:lnTo>
                  <a:lnTo>
                    <a:pt x="569" y="491"/>
                  </a:lnTo>
                  <a:lnTo>
                    <a:pt x="569" y="490"/>
                  </a:lnTo>
                  <a:lnTo>
                    <a:pt x="569" y="489"/>
                  </a:lnTo>
                  <a:lnTo>
                    <a:pt x="570" y="490"/>
                  </a:lnTo>
                  <a:lnTo>
                    <a:pt x="572" y="490"/>
                  </a:lnTo>
                  <a:lnTo>
                    <a:pt x="572" y="489"/>
                  </a:lnTo>
                  <a:lnTo>
                    <a:pt x="570" y="489"/>
                  </a:lnTo>
                  <a:lnTo>
                    <a:pt x="569" y="488"/>
                  </a:lnTo>
                  <a:lnTo>
                    <a:pt x="570" y="488"/>
                  </a:lnTo>
                  <a:lnTo>
                    <a:pt x="570" y="486"/>
                  </a:lnTo>
                  <a:lnTo>
                    <a:pt x="569" y="486"/>
                  </a:lnTo>
                  <a:lnTo>
                    <a:pt x="568" y="485"/>
                  </a:lnTo>
                  <a:lnTo>
                    <a:pt x="568" y="485"/>
                  </a:lnTo>
                  <a:lnTo>
                    <a:pt x="568" y="484"/>
                  </a:lnTo>
                  <a:lnTo>
                    <a:pt x="568" y="484"/>
                  </a:lnTo>
                  <a:lnTo>
                    <a:pt x="568" y="483"/>
                  </a:lnTo>
                  <a:lnTo>
                    <a:pt x="568" y="483"/>
                  </a:lnTo>
                  <a:lnTo>
                    <a:pt x="568" y="482"/>
                  </a:lnTo>
                  <a:lnTo>
                    <a:pt x="568" y="482"/>
                  </a:lnTo>
                  <a:lnTo>
                    <a:pt x="569" y="483"/>
                  </a:lnTo>
                  <a:lnTo>
                    <a:pt x="569" y="482"/>
                  </a:lnTo>
                  <a:lnTo>
                    <a:pt x="569" y="480"/>
                  </a:lnTo>
                  <a:lnTo>
                    <a:pt x="569" y="479"/>
                  </a:lnTo>
                  <a:lnTo>
                    <a:pt x="569" y="478"/>
                  </a:lnTo>
                  <a:lnTo>
                    <a:pt x="568" y="477"/>
                  </a:lnTo>
                  <a:lnTo>
                    <a:pt x="568" y="478"/>
                  </a:lnTo>
                  <a:lnTo>
                    <a:pt x="568" y="478"/>
                  </a:lnTo>
                  <a:lnTo>
                    <a:pt x="568" y="477"/>
                  </a:lnTo>
                  <a:lnTo>
                    <a:pt x="568" y="476"/>
                  </a:lnTo>
                  <a:lnTo>
                    <a:pt x="568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5"/>
                  </a:lnTo>
                  <a:lnTo>
                    <a:pt x="576" y="475"/>
                  </a:lnTo>
                  <a:lnTo>
                    <a:pt x="579" y="475"/>
                  </a:lnTo>
                  <a:lnTo>
                    <a:pt x="581" y="475"/>
                  </a:lnTo>
                  <a:lnTo>
                    <a:pt x="583" y="475"/>
                  </a:lnTo>
                  <a:lnTo>
                    <a:pt x="586" y="475"/>
                  </a:lnTo>
                  <a:lnTo>
                    <a:pt x="588" y="475"/>
                  </a:lnTo>
                  <a:lnTo>
                    <a:pt x="591" y="475"/>
                  </a:lnTo>
                  <a:lnTo>
                    <a:pt x="593" y="475"/>
                  </a:lnTo>
                  <a:lnTo>
                    <a:pt x="595" y="475"/>
                  </a:lnTo>
                  <a:lnTo>
                    <a:pt x="597" y="475"/>
                  </a:lnTo>
                  <a:lnTo>
                    <a:pt x="598" y="475"/>
                  </a:lnTo>
                  <a:lnTo>
                    <a:pt x="600" y="475"/>
                  </a:lnTo>
                  <a:lnTo>
                    <a:pt x="603" y="475"/>
                  </a:lnTo>
                  <a:lnTo>
                    <a:pt x="605" y="475"/>
                  </a:lnTo>
                  <a:lnTo>
                    <a:pt x="607" y="475"/>
                  </a:lnTo>
                  <a:lnTo>
                    <a:pt x="610" y="475"/>
                  </a:lnTo>
                  <a:lnTo>
                    <a:pt x="612" y="475"/>
                  </a:lnTo>
                  <a:lnTo>
                    <a:pt x="614" y="475"/>
                  </a:lnTo>
                  <a:lnTo>
                    <a:pt x="617" y="475"/>
                  </a:lnTo>
                  <a:lnTo>
                    <a:pt x="619" y="475"/>
                  </a:lnTo>
                  <a:lnTo>
                    <a:pt x="622" y="475"/>
                  </a:lnTo>
                  <a:lnTo>
                    <a:pt x="624" y="475"/>
                  </a:lnTo>
                  <a:lnTo>
                    <a:pt x="625" y="475"/>
                  </a:lnTo>
                  <a:lnTo>
                    <a:pt x="625" y="475"/>
                  </a:lnTo>
                  <a:lnTo>
                    <a:pt x="626" y="475"/>
                  </a:lnTo>
                  <a:lnTo>
                    <a:pt x="629" y="475"/>
                  </a:lnTo>
                  <a:lnTo>
                    <a:pt x="631" y="475"/>
                  </a:lnTo>
                  <a:lnTo>
                    <a:pt x="634" y="475"/>
                  </a:lnTo>
                  <a:lnTo>
                    <a:pt x="636" y="475"/>
                  </a:lnTo>
                  <a:lnTo>
                    <a:pt x="638" y="475"/>
                  </a:lnTo>
                  <a:lnTo>
                    <a:pt x="641" y="475"/>
                  </a:lnTo>
                  <a:lnTo>
                    <a:pt x="643" y="475"/>
                  </a:lnTo>
                  <a:lnTo>
                    <a:pt x="646" y="475"/>
                  </a:lnTo>
                  <a:lnTo>
                    <a:pt x="648" y="475"/>
                  </a:lnTo>
                  <a:lnTo>
                    <a:pt x="650" y="475"/>
                  </a:lnTo>
                  <a:lnTo>
                    <a:pt x="653" y="475"/>
                  </a:lnTo>
                  <a:lnTo>
                    <a:pt x="654" y="475"/>
                  </a:lnTo>
                  <a:lnTo>
                    <a:pt x="656" y="475"/>
                  </a:lnTo>
                  <a:lnTo>
                    <a:pt x="657" y="475"/>
                  </a:lnTo>
                  <a:lnTo>
                    <a:pt x="660" y="475"/>
                  </a:lnTo>
                  <a:lnTo>
                    <a:pt x="662" y="475"/>
                  </a:lnTo>
                  <a:lnTo>
                    <a:pt x="665" y="475"/>
                  </a:lnTo>
                  <a:lnTo>
                    <a:pt x="667" y="475"/>
                  </a:lnTo>
                  <a:lnTo>
                    <a:pt x="669" y="475"/>
                  </a:lnTo>
                  <a:lnTo>
                    <a:pt x="672" y="475"/>
                  </a:lnTo>
                  <a:lnTo>
                    <a:pt x="674" y="475"/>
                  </a:lnTo>
                  <a:lnTo>
                    <a:pt x="677" y="475"/>
                  </a:lnTo>
                  <a:lnTo>
                    <a:pt x="679" y="475"/>
                  </a:lnTo>
                  <a:lnTo>
                    <a:pt x="681" y="475"/>
                  </a:lnTo>
                  <a:lnTo>
                    <a:pt x="682" y="475"/>
                  </a:lnTo>
                  <a:lnTo>
                    <a:pt x="685" y="475"/>
                  </a:lnTo>
                  <a:lnTo>
                    <a:pt x="686" y="475"/>
                  </a:lnTo>
                  <a:lnTo>
                    <a:pt x="688" y="475"/>
                  </a:lnTo>
                  <a:lnTo>
                    <a:pt x="691" y="475"/>
                  </a:lnTo>
                  <a:lnTo>
                    <a:pt x="693" y="475"/>
                  </a:lnTo>
                  <a:lnTo>
                    <a:pt x="694" y="475"/>
                  </a:lnTo>
                  <a:lnTo>
                    <a:pt x="696" y="475"/>
                  </a:lnTo>
                  <a:lnTo>
                    <a:pt x="698" y="475"/>
                  </a:lnTo>
                  <a:lnTo>
                    <a:pt x="700" y="475"/>
                  </a:lnTo>
                  <a:lnTo>
                    <a:pt x="703" y="475"/>
                  </a:lnTo>
                  <a:lnTo>
                    <a:pt x="705" y="475"/>
                  </a:lnTo>
                  <a:lnTo>
                    <a:pt x="708" y="475"/>
                  </a:lnTo>
                  <a:lnTo>
                    <a:pt x="710" y="475"/>
                  </a:lnTo>
                  <a:lnTo>
                    <a:pt x="711" y="475"/>
                  </a:lnTo>
                  <a:lnTo>
                    <a:pt x="714" y="475"/>
                  </a:lnTo>
                  <a:lnTo>
                    <a:pt x="716" y="475"/>
                  </a:lnTo>
                  <a:lnTo>
                    <a:pt x="717" y="475"/>
                  </a:lnTo>
                  <a:lnTo>
                    <a:pt x="719" y="475"/>
                  </a:lnTo>
                  <a:lnTo>
                    <a:pt x="722" y="475"/>
                  </a:lnTo>
                  <a:lnTo>
                    <a:pt x="724" y="475"/>
                  </a:lnTo>
                  <a:lnTo>
                    <a:pt x="727" y="475"/>
                  </a:lnTo>
                  <a:lnTo>
                    <a:pt x="729" y="475"/>
                  </a:lnTo>
                  <a:lnTo>
                    <a:pt x="731" y="475"/>
                  </a:lnTo>
                  <a:lnTo>
                    <a:pt x="734" y="475"/>
                  </a:lnTo>
                  <a:lnTo>
                    <a:pt x="736" y="475"/>
                  </a:lnTo>
                  <a:lnTo>
                    <a:pt x="739" y="475"/>
                  </a:lnTo>
                  <a:lnTo>
                    <a:pt x="740" y="475"/>
                  </a:lnTo>
                  <a:lnTo>
                    <a:pt x="742" y="475"/>
                  </a:lnTo>
                  <a:lnTo>
                    <a:pt x="745" y="475"/>
                  </a:lnTo>
                  <a:lnTo>
                    <a:pt x="747" y="475"/>
                  </a:lnTo>
                  <a:lnTo>
                    <a:pt x="748" y="475"/>
                  </a:lnTo>
                  <a:lnTo>
                    <a:pt x="750" y="475"/>
                  </a:lnTo>
                  <a:lnTo>
                    <a:pt x="753" y="475"/>
                  </a:lnTo>
                  <a:lnTo>
                    <a:pt x="755" y="475"/>
                  </a:lnTo>
                  <a:lnTo>
                    <a:pt x="758" y="475"/>
                  </a:lnTo>
                  <a:lnTo>
                    <a:pt x="760" y="475"/>
                  </a:lnTo>
                  <a:lnTo>
                    <a:pt x="762" y="475"/>
                  </a:lnTo>
                  <a:lnTo>
                    <a:pt x="765" y="475"/>
                  </a:lnTo>
                  <a:lnTo>
                    <a:pt x="767" y="475"/>
                  </a:lnTo>
                  <a:lnTo>
                    <a:pt x="768" y="475"/>
                  </a:lnTo>
                  <a:lnTo>
                    <a:pt x="771" y="475"/>
                  </a:lnTo>
                  <a:lnTo>
                    <a:pt x="773" y="475"/>
                  </a:lnTo>
                  <a:lnTo>
                    <a:pt x="776" y="475"/>
                  </a:lnTo>
                  <a:lnTo>
                    <a:pt x="777" y="475"/>
                  </a:lnTo>
                  <a:lnTo>
                    <a:pt x="779" y="475"/>
                  </a:lnTo>
                  <a:lnTo>
                    <a:pt x="782" y="475"/>
                  </a:lnTo>
                  <a:lnTo>
                    <a:pt x="784" y="475"/>
                  </a:lnTo>
                  <a:lnTo>
                    <a:pt x="786" y="475"/>
                  </a:lnTo>
                  <a:lnTo>
                    <a:pt x="789" y="475"/>
                  </a:lnTo>
                  <a:lnTo>
                    <a:pt x="791" y="475"/>
                  </a:lnTo>
                  <a:lnTo>
                    <a:pt x="793" y="475"/>
                  </a:lnTo>
                  <a:lnTo>
                    <a:pt x="796" y="475"/>
                  </a:lnTo>
                  <a:lnTo>
                    <a:pt x="797" y="475"/>
                  </a:lnTo>
                  <a:lnTo>
                    <a:pt x="799" y="475"/>
                  </a:lnTo>
                  <a:lnTo>
                    <a:pt x="802" y="475"/>
                  </a:lnTo>
                  <a:lnTo>
                    <a:pt x="804" y="475"/>
                  </a:lnTo>
                  <a:lnTo>
                    <a:pt x="807" y="475"/>
                  </a:lnTo>
                  <a:lnTo>
                    <a:pt x="808" y="475"/>
                  </a:lnTo>
                  <a:lnTo>
                    <a:pt x="810" y="475"/>
                  </a:lnTo>
                  <a:lnTo>
                    <a:pt x="813" y="475"/>
                  </a:lnTo>
                  <a:lnTo>
                    <a:pt x="815" y="475"/>
                  </a:lnTo>
                  <a:lnTo>
                    <a:pt x="817" y="475"/>
                  </a:lnTo>
                  <a:lnTo>
                    <a:pt x="820" y="475"/>
                  </a:lnTo>
                  <a:lnTo>
                    <a:pt x="822" y="475"/>
                  </a:lnTo>
                  <a:lnTo>
                    <a:pt x="823" y="475"/>
                  </a:lnTo>
                  <a:lnTo>
                    <a:pt x="824" y="475"/>
                  </a:lnTo>
                  <a:lnTo>
                    <a:pt x="826" y="475"/>
                  </a:lnTo>
                  <a:lnTo>
                    <a:pt x="828" y="475"/>
                  </a:lnTo>
                  <a:lnTo>
                    <a:pt x="830" y="475"/>
                  </a:lnTo>
                  <a:lnTo>
                    <a:pt x="833" y="475"/>
                  </a:lnTo>
                  <a:lnTo>
                    <a:pt x="835" y="475"/>
                  </a:lnTo>
                  <a:lnTo>
                    <a:pt x="838" y="475"/>
                  </a:lnTo>
                  <a:lnTo>
                    <a:pt x="839" y="475"/>
                  </a:lnTo>
                  <a:lnTo>
                    <a:pt x="841" y="475"/>
                  </a:lnTo>
                  <a:lnTo>
                    <a:pt x="844" y="475"/>
                  </a:lnTo>
                  <a:lnTo>
                    <a:pt x="844" y="473"/>
                  </a:lnTo>
                  <a:lnTo>
                    <a:pt x="844" y="472"/>
                  </a:lnTo>
                  <a:lnTo>
                    <a:pt x="844" y="471"/>
                  </a:lnTo>
                  <a:lnTo>
                    <a:pt x="844" y="469"/>
                  </a:lnTo>
                  <a:lnTo>
                    <a:pt x="845" y="469"/>
                  </a:lnTo>
                  <a:lnTo>
                    <a:pt x="846" y="469"/>
                  </a:lnTo>
                  <a:lnTo>
                    <a:pt x="847" y="469"/>
                  </a:lnTo>
                  <a:lnTo>
                    <a:pt x="847" y="470"/>
                  </a:lnTo>
                  <a:lnTo>
                    <a:pt x="848" y="470"/>
                  </a:lnTo>
                  <a:lnTo>
                    <a:pt x="848" y="471"/>
                  </a:lnTo>
                  <a:lnTo>
                    <a:pt x="847" y="471"/>
                  </a:lnTo>
                  <a:lnTo>
                    <a:pt x="848" y="472"/>
                  </a:lnTo>
                  <a:lnTo>
                    <a:pt x="848" y="473"/>
                  </a:lnTo>
                  <a:lnTo>
                    <a:pt x="848" y="476"/>
                  </a:lnTo>
                  <a:lnTo>
                    <a:pt x="848" y="477"/>
                  </a:lnTo>
                  <a:lnTo>
                    <a:pt x="850" y="477"/>
                  </a:lnTo>
                  <a:lnTo>
                    <a:pt x="850" y="478"/>
                  </a:lnTo>
                  <a:lnTo>
                    <a:pt x="851" y="478"/>
                  </a:lnTo>
                  <a:lnTo>
                    <a:pt x="853" y="478"/>
                  </a:lnTo>
                  <a:lnTo>
                    <a:pt x="853" y="479"/>
                  </a:lnTo>
                  <a:lnTo>
                    <a:pt x="854" y="479"/>
                  </a:lnTo>
                  <a:lnTo>
                    <a:pt x="854" y="479"/>
                  </a:lnTo>
                  <a:lnTo>
                    <a:pt x="857" y="479"/>
                  </a:lnTo>
                  <a:lnTo>
                    <a:pt x="857" y="480"/>
                  </a:lnTo>
                  <a:lnTo>
                    <a:pt x="857" y="482"/>
                  </a:lnTo>
                  <a:lnTo>
                    <a:pt x="858" y="482"/>
                  </a:lnTo>
                  <a:lnTo>
                    <a:pt x="859" y="482"/>
                  </a:lnTo>
                  <a:lnTo>
                    <a:pt x="860" y="482"/>
                  </a:lnTo>
                  <a:lnTo>
                    <a:pt x="860" y="480"/>
                  </a:lnTo>
                  <a:lnTo>
                    <a:pt x="861" y="480"/>
                  </a:lnTo>
                  <a:lnTo>
                    <a:pt x="863" y="479"/>
                  </a:lnTo>
                  <a:lnTo>
                    <a:pt x="864" y="480"/>
                  </a:lnTo>
                  <a:lnTo>
                    <a:pt x="866" y="480"/>
                  </a:lnTo>
                  <a:lnTo>
                    <a:pt x="869" y="482"/>
                  </a:lnTo>
                  <a:lnTo>
                    <a:pt x="869" y="483"/>
                  </a:lnTo>
                  <a:lnTo>
                    <a:pt x="870" y="483"/>
                  </a:lnTo>
                  <a:lnTo>
                    <a:pt x="871" y="483"/>
                  </a:lnTo>
                  <a:lnTo>
                    <a:pt x="871" y="484"/>
                  </a:lnTo>
                  <a:lnTo>
                    <a:pt x="871" y="485"/>
                  </a:lnTo>
                  <a:lnTo>
                    <a:pt x="872" y="486"/>
                  </a:lnTo>
                  <a:lnTo>
                    <a:pt x="873" y="485"/>
                  </a:lnTo>
                  <a:lnTo>
                    <a:pt x="872" y="485"/>
                  </a:lnTo>
                  <a:lnTo>
                    <a:pt x="873" y="484"/>
                  </a:lnTo>
                  <a:lnTo>
                    <a:pt x="875" y="484"/>
                  </a:lnTo>
                  <a:lnTo>
                    <a:pt x="876" y="484"/>
                  </a:lnTo>
                  <a:lnTo>
                    <a:pt x="876" y="485"/>
                  </a:lnTo>
                  <a:lnTo>
                    <a:pt x="876" y="486"/>
                  </a:lnTo>
                  <a:lnTo>
                    <a:pt x="877" y="486"/>
                  </a:lnTo>
                  <a:lnTo>
                    <a:pt x="878" y="486"/>
                  </a:lnTo>
                  <a:lnTo>
                    <a:pt x="879" y="488"/>
                  </a:lnTo>
                  <a:lnTo>
                    <a:pt x="879" y="489"/>
                  </a:lnTo>
                  <a:lnTo>
                    <a:pt x="881" y="489"/>
                  </a:lnTo>
                  <a:lnTo>
                    <a:pt x="882" y="489"/>
                  </a:lnTo>
                  <a:lnTo>
                    <a:pt x="883" y="489"/>
                  </a:lnTo>
                  <a:lnTo>
                    <a:pt x="883" y="489"/>
                  </a:lnTo>
                  <a:lnTo>
                    <a:pt x="883" y="488"/>
                  </a:lnTo>
                  <a:lnTo>
                    <a:pt x="884" y="486"/>
                  </a:lnTo>
                  <a:lnTo>
                    <a:pt x="885" y="486"/>
                  </a:lnTo>
                  <a:lnTo>
                    <a:pt x="886" y="486"/>
                  </a:lnTo>
                  <a:lnTo>
                    <a:pt x="886" y="488"/>
                  </a:lnTo>
                  <a:lnTo>
                    <a:pt x="888" y="488"/>
                  </a:lnTo>
                  <a:lnTo>
                    <a:pt x="888" y="489"/>
                  </a:lnTo>
                  <a:lnTo>
                    <a:pt x="889" y="489"/>
                  </a:lnTo>
                  <a:lnTo>
                    <a:pt x="889" y="488"/>
                  </a:lnTo>
                  <a:lnTo>
                    <a:pt x="890" y="488"/>
                  </a:lnTo>
                  <a:lnTo>
                    <a:pt x="890" y="489"/>
                  </a:lnTo>
                  <a:lnTo>
                    <a:pt x="891" y="489"/>
                  </a:lnTo>
                  <a:lnTo>
                    <a:pt x="894" y="488"/>
                  </a:lnTo>
                  <a:lnTo>
                    <a:pt x="895" y="488"/>
                  </a:lnTo>
                  <a:lnTo>
                    <a:pt x="895" y="489"/>
                  </a:lnTo>
                  <a:lnTo>
                    <a:pt x="896" y="489"/>
                  </a:lnTo>
                  <a:lnTo>
                    <a:pt x="896" y="490"/>
                  </a:lnTo>
                  <a:lnTo>
                    <a:pt x="897" y="490"/>
                  </a:lnTo>
                  <a:lnTo>
                    <a:pt x="898" y="489"/>
                  </a:lnTo>
                  <a:lnTo>
                    <a:pt x="898" y="490"/>
                  </a:lnTo>
                  <a:lnTo>
                    <a:pt x="900" y="490"/>
                  </a:lnTo>
                  <a:lnTo>
                    <a:pt x="901" y="490"/>
                  </a:lnTo>
                  <a:lnTo>
                    <a:pt x="902" y="490"/>
                  </a:lnTo>
                  <a:lnTo>
                    <a:pt x="903" y="489"/>
                  </a:lnTo>
                  <a:lnTo>
                    <a:pt x="906" y="489"/>
                  </a:lnTo>
                  <a:lnTo>
                    <a:pt x="907" y="488"/>
                  </a:lnTo>
                  <a:lnTo>
                    <a:pt x="908" y="486"/>
                  </a:lnTo>
                  <a:lnTo>
                    <a:pt x="910" y="485"/>
                  </a:lnTo>
                  <a:lnTo>
                    <a:pt x="912" y="485"/>
                  </a:lnTo>
                  <a:lnTo>
                    <a:pt x="914" y="486"/>
                  </a:lnTo>
                  <a:lnTo>
                    <a:pt x="915" y="488"/>
                  </a:lnTo>
                  <a:lnTo>
                    <a:pt x="917" y="489"/>
                  </a:lnTo>
                  <a:lnTo>
                    <a:pt x="920" y="490"/>
                  </a:lnTo>
                  <a:lnTo>
                    <a:pt x="921" y="491"/>
                  </a:lnTo>
                  <a:lnTo>
                    <a:pt x="923" y="492"/>
                  </a:lnTo>
                  <a:lnTo>
                    <a:pt x="926" y="494"/>
                  </a:lnTo>
                  <a:lnTo>
                    <a:pt x="927" y="494"/>
                  </a:lnTo>
                  <a:lnTo>
                    <a:pt x="928" y="494"/>
                  </a:lnTo>
                  <a:lnTo>
                    <a:pt x="929" y="495"/>
                  </a:lnTo>
                  <a:lnTo>
                    <a:pt x="931" y="495"/>
                  </a:lnTo>
                  <a:lnTo>
                    <a:pt x="932" y="496"/>
                  </a:lnTo>
                  <a:lnTo>
                    <a:pt x="933" y="496"/>
                  </a:lnTo>
                  <a:lnTo>
                    <a:pt x="934" y="497"/>
                  </a:lnTo>
                  <a:lnTo>
                    <a:pt x="935" y="497"/>
                  </a:lnTo>
                  <a:lnTo>
                    <a:pt x="937" y="498"/>
                  </a:lnTo>
                  <a:lnTo>
                    <a:pt x="938" y="500"/>
                  </a:lnTo>
                  <a:lnTo>
                    <a:pt x="939" y="500"/>
                  </a:lnTo>
                  <a:lnTo>
                    <a:pt x="940" y="501"/>
                  </a:lnTo>
                  <a:lnTo>
                    <a:pt x="940" y="502"/>
                  </a:lnTo>
                  <a:lnTo>
                    <a:pt x="941" y="502"/>
                  </a:lnTo>
                  <a:lnTo>
                    <a:pt x="943" y="503"/>
                  </a:lnTo>
                  <a:lnTo>
                    <a:pt x="944" y="504"/>
                  </a:lnTo>
                  <a:lnTo>
                    <a:pt x="945" y="504"/>
                  </a:lnTo>
                  <a:lnTo>
                    <a:pt x="946" y="504"/>
                  </a:lnTo>
                  <a:lnTo>
                    <a:pt x="946" y="506"/>
                  </a:lnTo>
                  <a:lnTo>
                    <a:pt x="947" y="506"/>
                  </a:lnTo>
                  <a:lnTo>
                    <a:pt x="947" y="507"/>
                  </a:lnTo>
                  <a:lnTo>
                    <a:pt x="947" y="508"/>
                  </a:lnTo>
                  <a:lnTo>
                    <a:pt x="947" y="509"/>
                  </a:lnTo>
                  <a:lnTo>
                    <a:pt x="949" y="510"/>
                  </a:lnTo>
                  <a:lnTo>
                    <a:pt x="950" y="512"/>
                  </a:lnTo>
                  <a:lnTo>
                    <a:pt x="950" y="513"/>
                  </a:lnTo>
                  <a:lnTo>
                    <a:pt x="951" y="513"/>
                  </a:lnTo>
                  <a:lnTo>
                    <a:pt x="951" y="512"/>
                  </a:lnTo>
                  <a:lnTo>
                    <a:pt x="952" y="512"/>
                  </a:lnTo>
                  <a:lnTo>
                    <a:pt x="953" y="512"/>
                  </a:lnTo>
                  <a:lnTo>
                    <a:pt x="954" y="510"/>
                  </a:lnTo>
                  <a:lnTo>
                    <a:pt x="954" y="512"/>
                  </a:lnTo>
                  <a:lnTo>
                    <a:pt x="954" y="513"/>
                  </a:lnTo>
                  <a:lnTo>
                    <a:pt x="954" y="514"/>
                  </a:lnTo>
                  <a:lnTo>
                    <a:pt x="954" y="515"/>
                  </a:lnTo>
                  <a:lnTo>
                    <a:pt x="954" y="516"/>
                  </a:lnTo>
                  <a:lnTo>
                    <a:pt x="956" y="516"/>
                  </a:lnTo>
                  <a:lnTo>
                    <a:pt x="956" y="517"/>
                  </a:lnTo>
                  <a:lnTo>
                    <a:pt x="957" y="519"/>
                  </a:lnTo>
                  <a:lnTo>
                    <a:pt x="957" y="517"/>
                  </a:lnTo>
                  <a:lnTo>
                    <a:pt x="958" y="517"/>
                  </a:lnTo>
                  <a:lnTo>
                    <a:pt x="959" y="517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2" y="520"/>
                  </a:lnTo>
                  <a:lnTo>
                    <a:pt x="960" y="521"/>
                  </a:lnTo>
                  <a:lnTo>
                    <a:pt x="959" y="522"/>
                  </a:lnTo>
                  <a:lnTo>
                    <a:pt x="962" y="522"/>
                  </a:lnTo>
                  <a:lnTo>
                    <a:pt x="963" y="522"/>
                  </a:lnTo>
                  <a:lnTo>
                    <a:pt x="964" y="523"/>
                  </a:lnTo>
                  <a:lnTo>
                    <a:pt x="966" y="525"/>
                  </a:lnTo>
                  <a:lnTo>
                    <a:pt x="969" y="526"/>
                  </a:lnTo>
                  <a:lnTo>
                    <a:pt x="970" y="527"/>
                  </a:lnTo>
                  <a:lnTo>
                    <a:pt x="970" y="528"/>
                  </a:lnTo>
                  <a:lnTo>
                    <a:pt x="971" y="532"/>
                  </a:lnTo>
                  <a:lnTo>
                    <a:pt x="971" y="534"/>
                  </a:lnTo>
                  <a:lnTo>
                    <a:pt x="971" y="538"/>
                  </a:lnTo>
                  <a:lnTo>
                    <a:pt x="972" y="541"/>
                  </a:lnTo>
                  <a:lnTo>
                    <a:pt x="972" y="544"/>
                  </a:lnTo>
                  <a:lnTo>
                    <a:pt x="974" y="547"/>
                  </a:lnTo>
                  <a:lnTo>
                    <a:pt x="974" y="550"/>
                  </a:lnTo>
                  <a:lnTo>
                    <a:pt x="974" y="552"/>
                  </a:lnTo>
                  <a:lnTo>
                    <a:pt x="975" y="552"/>
                  </a:lnTo>
                  <a:lnTo>
                    <a:pt x="974" y="553"/>
                  </a:lnTo>
                  <a:lnTo>
                    <a:pt x="974" y="554"/>
                  </a:lnTo>
                  <a:lnTo>
                    <a:pt x="974" y="556"/>
                  </a:lnTo>
                  <a:lnTo>
                    <a:pt x="972" y="556"/>
                  </a:lnTo>
                  <a:lnTo>
                    <a:pt x="972" y="557"/>
                  </a:lnTo>
                  <a:lnTo>
                    <a:pt x="972" y="558"/>
                  </a:lnTo>
                  <a:lnTo>
                    <a:pt x="971" y="559"/>
                  </a:lnTo>
                  <a:lnTo>
                    <a:pt x="971" y="560"/>
                  </a:lnTo>
                  <a:lnTo>
                    <a:pt x="971" y="562"/>
                  </a:lnTo>
                  <a:lnTo>
                    <a:pt x="971" y="563"/>
                  </a:lnTo>
                  <a:lnTo>
                    <a:pt x="971" y="564"/>
                  </a:lnTo>
                  <a:lnTo>
                    <a:pt x="970" y="565"/>
                  </a:lnTo>
                  <a:lnTo>
                    <a:pt x="970" y="566"/>
                  </a:lnTo>
                  <a:lnTo>
                    <a:pt x="969" y="566"/>
                  </a:lnTo>
                  <a:lnTo>
                    <a:pt x="969" y="568"/>
                  </a:lnTo>
                  <a:lnTo>
                    <a:pt x="969" y="569"/>
                  </a:lnTo>
                  <a:lnTo>
                    <a:pt x="968" y="569"/>
                  </a:lnTo>
                  <a:lnTo>
                    <a:pt x="968" y="570"/>
                  </a:lnTo>
                  <a:lnTo>
                    <a:pt x="966" y="570"/>
                  </a:lnTo>
                  <a:lnTo>
                    <a:pt x="965" y="570"/>
                  </a:lnTo>
                  <a:lnTo>
                    <a:pt x="965" y="571"/>
                  </a:lnTo>
                  <a:lnTo>
                    <a:pt x="965" y="572"/>
                  </a:lnTo>
                  <a:lnTo>
                    <a:pt x="965" y="574"/>
                  </a:lnTo>
                  <a:lnTo>
                    <a:pt x="965" y="575"/>
                  </a:lnTo>
                  <a:lnTo>
                    <a:pt x="965" y="576"/>
                  </a:lnTo>
                  <a:lnTo>
                    <a:pt x="965" y="577"/>
                  </a:lnTo>
                  <a:lnTo>
                    <a:pt x="966" y="577"/>
                  </a:lnTo>
                  <a:lnTo>
                    <a:pt x="968" y="578"/>
                  </a:lnTo>
                  <a:lnTo>
                    <a:pt x="969" y="580"/>
                  </a:lnTo>
                  <a:lnTo>
                    <a:pt x="971" y="580"/>
                  </a:lnTo>
                  <a:lnTo>
                    <a:pt x="972" y="578"/>
                  </a:lnTo>
                  <a:lnTo>
                    <a:pt x="975" y="577"/>
                  </a:lnTo>
                  <a:lnTo>
                    <a:pt x="976" y="576"/>
                  </a:lnTo>
                  <a:lnTo>
                    <a:pt x="977" y="576"/>
                  </a:lnTo>
                  <a:lnTo>
                    <a:pt x="978" y="575"/>
                  </a:lnTo>
                  <a:lnTo>
                    <a:pt x="981" y="574"/>
                  </a:lnTo>
                  <a:lnTo>
                    <a:pt x="982" y="572"/>
                  </a:lnTo>
                  <a:lnTo>
                    <a:pt x="983" y="571"/>
                  </a:lnTo>
                  <a:lnTo>
                    <a:pt x="984" y="571"/>
                  </a:lnTo>
                  <a:lnTo>
                    <a:pt x="985" y="571"/>
                  </a:lnTo>
                  <a:lnTo>
                    <a:pt x="988" y="571"/>
                  </a:lnTo>
                  <a:lnTo>
                    <a:pt x="989" y="571"/>
                  </a:lnTo>
                  <a:lnTo>
                    <a:pt x="990" y="570"/>
                  </a:lnTo>
                  <a:lnTo>
                    <a:pt x="991" y="570"/>
                  </a:lnTo>
                  <a:lnTo>
                    <a:pt x="993" y="570"/>
                  </a:lnTo>
                  <a:lnTo>
                    <a:pt x="994" y="570"/>
                  </a:lnTo>
                  <a:lnTo>
                    <a:pt x="996" y="569"/>
                  </a:lnTo>
                  <a:lnTo>
                    <a:pt x="997" y="568"/>
                  </a:lnTo>
                  <a:lnTo>
                    <a:pt x="997" y="568"/>
                  </a:lnTo>
                  <a:lnTo>
                    <a:pt x="1000" y="566"/>
                  </a:lnTo>
                  <a:lnTo>
                    <a:pt x="1001" y="565"/>
                  </a:lnTo>
                  <a:lnTo>
                    <a:pt x="1002" y="565"/>
                  </a:lnTo>
                  <a:lnTo>
                    <a:pt x="1005" y="564"/>
                  </a:lnTo>
                  <a:lnTo>
                    <a:pt x="1006" y="563"/>
                  </a:lnTo>
                  <a:lnTo>
                    <a:pt x="1007" y="562"/>
                  </a:lnTo>
                  <a:lnTo>
                    <a:pt x="1006" y="560"/>
                  </a:lnTo>
                  <a:lnTo>
                    <a:pt x="1006" y="559"/>
                  </a:lnTo>
                  <a:lnTo>
                    <a:pt x="1006" y="558"/>
                  </a:lnTo>
                  <a:lnTo>
                    <a:pt x="1006" y="557"/>
                  </a:lnTo>
                  <a:lnTo>
                    <a:pt x="1005" y="556"/>
                  </a:lnTo>
                  <a:lnTo>
                    <a:pt x="1005" y="554"/>
                  </a:lnTo>
                  <a:lnTo>
                    <a:pt x="1005" y="553"/>
                  </a:lnTo>
                  <a:lnTo>
                    <a:pt x="1007" y="553"/>
                  </a:lnTo>
                  <a:lnTo>
                    <a:pt x="1008" y="552"/>
                  </a:lnTo>
                  <a:lnTo>
                    <a:pt x="1009" y="552"/>
                  </a:lnTo>
                  <a:lnTo>
                    <a:pt x="1012" y="552"/>
                  </a:lnTo>
                  <a:lnTo>
                    <a:pt x="1014" y="552"/>
                  </a:lnTo>
                  <a:lnTo>
                    <a:pt x="1017" y="552"/>
                  </a:lnTo>
                  <a:lnTo>
                    <a:pt x="1019" y="552"/>
                  </a:lnTo>
                  <a:lnTo>
                    <a:pt x="1021" y="552"/>
                  </a:lnTo>
                  <a:lnTo>
                    <a:pt x="1024" y="552"/>
                  </a:lnTo>
                  <a:lnTo>
                    <a:pt x="1026" y="552"/>
                  </a:lnTo>
                  <a:lnTo>
                    <a:pt x="1027" y="552"/>
                  </a:lnTo>
                  <a:lnTo>
                    <a:pt x="1027" y="551"/>
                  </a:lnTo>
                  <a:lnTo>
                    <a:pt x="1028" y="551"/>
                  </a:lnTo>
                  <a:lnTo>
                    <a:pt x="1028" y="551"/>
                  </a:lnTo>
                  <a:lnTo>
                    <a:pt x="1030" y="550"/>
                  </a:lnTo>
                  <a:lnTo>
                    <a:pt x="1030" y="549"/>
                  </a:lnTo>
                  <a:lnTo>
                    <a:pt x="1031" y="547"/>
                  </a:lnTo>
                  <a:lnTo>
                    <a:pt x="1031" y="546"/>
                  </a:lnTo>
                  <a:lnTo>
                    <a:pt x="1032" y="546"/>
                  </a:lnTo>
                  <a:lnTo>
                    <a:pt x="1032" y="545"/>
                  </a:lnTo>
                  <a:lnTo>
                    <a:pt x="1033" y="545"/>
                  </a:lnTo>
                  <a:lnTo>
                    <a:pt x="1034" y="544"/>
                  </a:lnTo>
                  <a:lnTo>
                    <a:pt x="1034" y="543"/>
                  </a:lnTo>
                  <a:lnTo>
                    <a:pt x="1036" y="543"/>
                  </a:lnTo>
                  <a:lnTo>
                    <a:pt x="1037" y="541"/>
                  </a:lnTo>
                  <a:lnTo>
                    <a:pt x="1038" y="541"/>
                  </a:lnTo>
                  <a:lnTo>
                    <a:pt x="1038" y="540"/>
                  </a:lnTo>
                  <a:lnTo>
                    <a:pt x="1039" y="540"/>
                  </a:lnTo>
                  <a:lnTo>
                    <a:pt x="1039" y="539"/>
                  </a:lnTo>
                  <a:lnTo>
                    <a:pt x="1040" y="538"/>
                  </a:lnTo>
                  <a:lnTo>
                    <a:pt x="1042" y="537"/>
                  </a:lnTo>
                  <a:lnTo>
                    <a:pt x="1043" y="535"/>
                  </a:lnTo>
                  <a:lnTo>
                    <a:pt x="1044" y="534"/>
                  </a:lnTo>
                  <a:lnTo>
                    <a:pt x="1045" y="534"/>
                  </a:lnTo>
                  <a:lnTo>
                    <a:pt x="1046" y="534"/>
                  </a:lnTo>
                  <a:lnTo>
                    <a:pt x="1046" y="533"/>
                  </a:lnTo>
                  <a:lnTo>
                    <a:pt x="1048" y="533"/>
                  </a:lnTo>
                  <a:lnTo>
                    <a:pt x="1049" y="533"/>
                  </a:lnTo>
                  <a:lnTo>
                    <a:pt x="1050" y="533"/>
                  </a:lnTo>
                  <a:lnTo>
                    <a:pt x="1051" y="533"/>
                  </a:lnTo>
                  <a:lnTo>
                    <a:pt x="1052" y="533"/>
                  </a:lnTo>
                  <a:lnTo>
                    <a:pt x="1053" y="533"/>
                  </a:lnTo>
                  <a:lnTo>
                    <a:pt x="1055" y="533"/>
                  </a:lnTo>
                  <a:lnTo>
                    <a:pt x="1055" y="533"/>
                  </a:lnTo>
                  <a:lnTo>
                    <a:pt x="1056" y="533"/>
                  </a:lnTo>
                  <a:lnTo>
                    <a:pt x="1057" y="533"/>
                  </a:lnTo>
                  <a:lnTo>
                    <a:pt x="1058" y="533"/>
                  </a:lnTo>
                  <a:lnTo>
                    <a:pt x="1059" y="533"/>
                  </a:lnTo>
                  <a:lnTo>
                    <a:pt x="1061" y="533"/>
                  </a:lnTo>
                  <a:lnTo>
                    <a:pt x="1062" y="533"/>
                  </a:lnTo>
                  <a:lnTo>
                    <a:pt x="1063" y="533"/>
                  </a:lnTo>
                  <a:lnTo>
                    <a:pt x="1064" y="533"/>
                  </a:lnTo>
                  <a:lnTo>
                    <a:pt x="1065" y="533"/>
                  </a:lnTo>
                  <a:lnTo>
                    <a:pt x="1067" y="533"/>
                  </a:lnTo>
                  <a:lnTo>
                    <a:pt x="1068" y="533"/>
                  </a:lnTo>
                  <a:lnTo>
                    <a:pt x="1069" y="533"/>
                  </a:lnTo>
                  <a:lnTo>
                    <a:pt x="1070" y="533"/>
                  </a:lnTo>
                  <a:lnTo>
                    <a:pt x="1071" y="533"/>
                  </a:lnTo>
                  <a:lnTo>
                    <a:pt x="1073" y="533"/>
                  </a:lnTo>
                  <a:lnTo>
                    <a:pt x="1074" y="533"/>
                  </a:lnTo>
                  <a:lnTo>
                    <a:pt x="1075" y="533"/>
                  </a:lnTo>
                  <a:lnTo>
                    <a:pt x="1076" y="533"/>
                  </a:lnTo>
                  <a:lnTo>
                    <a:pt x="1077" y="533"/>
                  </a:lnTo>
                  <a:lnTo>
                    <a:pt x="1079" y="533"/>
                  </a:lnTo>
                  <a:lnTo>
                    <a:pt x="1080" y="533"/>
                  </a:lnTo>
                  <a:lnTo>
                    <a:pt x="1081" y="533"/>
                  </a:lnTo>
                  <a:lnTo>
                    <a:pt x="1082" y="533"/>
                  </a:lnTo>
                  <a:lnTo>
                    <a:pt x="1082" y="532"/>
                  </a:lnTo>
                  <a:lnTo>
                    <a:pt x="1082" y="531"/>
                  </a:lnTo>
                  <a:lnTo>
                    <a:pt x="1083" y="529"/>
                  </a:lnTo>
                  <a:lnTo>
                    <a:pt x="1083" y="528"/>
                  </a:lnTo>
                  <a:lnTo>
                    <a:pt x="1083" y="528"/>
                  </a:lnTo>
                  <a:lnTo>
                    <a:pt x="1083" y="529"/>
                  </a:lnTo>
                  <a:lnTo>
                    <a:pt x="1085" y="529"/>
                  </a:lnTo>
                  <a:lnTo>
                    <a:pt x="1085" y="528"/>
                  </a:lnTo>
                  <a:lnTo>
                    <a:pt x="1086" y="528"/>
                  </a:lnTo>
                  <a:lnTo>
                    <a:pt x="1087" y="528"/>
                  </a:lnTo>
                  <a:lnTo>
                    <a:pt x="1088" y="528"/>
                  </a:lnTo>
                  <a:lnTo>
                    <a:pt x="1088" y="527"/>
                  </a:lnTo>
                  <a:lnTo>
                    <a:pt x="1089" y="527"/>
                  </a:lnTo>
                  <a:lnTo>
                    <a:pt x="1089" y="526"/>
                  </a:lnTo>
                  <a:lnTo>
                    <a:pt x="1089" y="525"/>
                  </a:lnTo>
                  <a:lnTo>
                    <a:pt x="1090" y="523"/>
                  </a:lnTo>
                  <a:lnTo>
                    <a:pt x="1090" y="522"/>
                  </a:lnTo>
                  <a:lnTo>
                    <a:pt x="1092" y="522"/>
                  </a:lnTo>
                  <a:lnTo>
                    <a:pt x="1092" y="522"/>
                  </a:lnTo>
                  <a:lnTo>
                    <a:pt x="1093" y="522"/>
                  </a:lnTo>
                  <a:lnTo>
                    <a:pt x="1093" y="521"/>
                  </a:lnTo>
                  <a:lnTo>
                    <a:pt x="1094" y="520"/>
                  </a:lnTo>
                  <a:lnTo>
                    <a:pt x="1093" y="520"/>
                  </a:lnTo>
                  <a:lnTo>
                    <a:pt x="1093" y="519"/>
                  </a:lnTo>
                  <a:lnTo>
                    <a:pt x="1093" y="517"/>
                  </a:lnTo>
                  <a:lnTo>
                    <a:pt x="1094" y="517"/>
                  </a:lnTo>
                  <a:lnTo>
                    <a:pt x="1094" y="516"/>
                  </a:lnTo>
                  <a:lnTo>
                    <a:pt x="1094" y="515"/>
                  </a:lnTo>
                  <a:lnTo>
                    <a:pt x="1094" y="514"/>
                  </a:lnTo>
                  <a:lnTo>
                    <a:pt x="1095" y="514"/>
                  </a:lnTo>
                  <a:lnTo>
                    <a:pt x="1095" y="513"/>
                  </a:lnTo>
                  <a:lnTo>
                    <a:pt x="1096" y="512"/>
                  </a:lnTo>
                  <a:lnTo>
                    <a:pt x="1096" y="510"/>
                  </a:lnTo>
                  <a:lnTo>
                    <a:pt x="1096" y="509"/>
                  </a:lnTo>
                  <a:lnTo>
                    <a:pt x="1096" y="508"/>
                  </a:lnTo>
                  <a:lnTo>
                    <a:pt x="1098" y="507"/>
                  </a:lnTo>
                  <a:lnTo>
                    <a:pt x="1099" y="506"/>
                  </a:lnTo>
                  <a:lnTo>
                    <a:pt x="1099" y="504"/>
                  </a:lnTo>
                  <a:lnTo>
                    <a:pt x="1100" y="503"/>
                  </a:lnTo>
                  <a:lnTo>
                    <a:pt x="1101" y="501"/>
                  </a:lnTo>
                  <a:lnTo>
                    <a:pt x="1102" y="500"/>
                  </a:lnTo>
                  <a:lnTo>
                    <a:pt x="1104" y="498"/>
                  </a:lnTo>
                  <a:lnTo>
                    <a:pt x="1104" y="497"/>
                  </a:lnTo>
                  <a:lnTo>
                    <a:pt x="1105" y="497"/>
                  </a:lnTo>
                  <a:lnTo>
                    <a:pt x="1106" y="497"/>
                  </a:lnTo>
                  <a:lnTo>
                    <a:pt x="1106" y="498"/>
                  </a:lnTo>
                  <a:lnTo>
                    <a:pt x="1106" y="500"/>
                  </a:lnTo>
                  <a:lnTo>
                    <a:pt x="1108" y="501"/>
                  </a:lnTo>
                  <a:lnTo>
                    <a:pt x="1110" y="501"/>
                  </a:lnTo>
                  <a:lnTo>
                    <a:pt x="1110" y="500"/>
                  </a:lnTo>
                  <a:lnTo>
                    <a:pt x="1111" y="501"/>
                  </a:lnTo>
                  <a:lnTo>
                    <a:pt x="1111" y="500"/>
                  </a:lnTo>
                  <a:lnTo>
                    <a:pt x="1112" y="500"/>
                  </a:lnTo>
                  <a:lnTo>
                    <a:pt x="1112" y="500"/>
                  </a:lnTo>
                  <a:lnTo>
                    <a:pt x="1112" y="498"/>
                  </a:lnTo>
                  <a:lnTo>
                    <a:pt x="1113" y="498"/>
                  </a:lnTo>
                  <a:lnTo>
                    <a:pt x="1114" y="498"/>
                  </a:lnTo>
                  <a:lnTo>
                    <a:pt x="1114" y="500"/>
                  </a:lnTo>
                  <a:lnTo>
                    <a:pt x="1116" y="500"/>
                  </a:lnTo>
                  <a:lnTo>
                    <a:pt x="1117" y="501"/>
                  </a:lnTo>
                  <a:lnTo>
                    <a:pt x="1117" y="502"/>
                  </a:lnTo>
                  <a:lnTo>
                    <a:pt x="1118" y="502"/>
                  </a:lnTo>
                  <a:lnTo>
                    <a:pt x="1118" y="503"/>
                  </a:lnTo>
                  <a:lnTo>
                    <a:pt x="1118" y="506"/>
                  </a:lnTo>
                  <a:lnTo>
                    <a:pt x="1118" y="508"/>
                  </a:lnTo>
                  <a:lnTo>
                    <a:pt x="1118" y="509"/>
                  </a:lnTo>
                  <a:lnTo>
                    <a:pt x="1118" y="512"/>
                  </a:lnTo>
                  <a:lnTo>
                    <a:pt x="1118" y="514"/>
                  </a:lnTo>
                  <a:lnTo>
                    <a:pt x="1118" y="515"/>
                  </a:lnTo>
                  <a:lnTo>
                    <a:pt x="1118" y="517"/>
                  </a:lnTo>
                  <a:lnTo>
                    <a:pt x="1118" y="520"/>
                  </a:lnTo>
                  <a:lnTo>
                    <a:pt x="1119" y="520"/>
                  </a:lnTo>
                  <a:lnTo>
                    <a:pt x="1119" y="521"/>
                  </a:lnTo>
                  <a:lnTo>
                    <a:pt x="1118" y="521"/>
                  </a:lnTo>
                  <a:lnTo>
                    <a:pt x="1118" y="522"/>
                  </a:lnTo>
                  <a:lnTo>
                    <a:pt x="1118" y="522"/>
                  </a:lnTo>
                  <a:lnTo>
                    <a:pt x="1119" y="522"/>
                  </a:lnTo>
                  <a:lnTo>
                    <a:pt x="1119" y="523"/>
                  </a:lnTo>
                  <a:lnTo>
                    <a:pt x="1120" y="523"/>
                  </a:lnTo>
                  <a:lnTo>
                    <a:pt x="1121" y="523"/>
                  </a:lnTo>
                  <a:lnTo>
                    <a:pt x="1123" y="525"/>
                  </a:lnTo>
                  <a:lnTo>
                    <a:pt x="1121" y="525"/>
                  </a:lnTo>
                  <a:lnTo>
                    <a:pt x="1121" y="526"/>
                  </a:lnTo>
                  <a:lnTo>
                    <a:pt x="1123" y="527"/>
                  </a:lnTo>
                  <a:lnTo>
                    <a:pt x="1121" y="527"/>
                  </a:lnTo>
                  <a:lnTo>
                    <a:pt x="1121" y="528"/>
                  </a:lnTo>
                  <a:lnTo>
                    <a:pt x="1121" y="529"/>
                  </a:lnTo>
                  <a:lnTo>
                    <a:pt x="1123" y="529"/>
                  </a:lnTo>
                  <a:lnTo>
                    <a:pt x="1123" y="531"/>
                  </a:lnTo>
                  <a:lnTo>
                    <a:pt x="1124" y="531"/>
                  </a:lnTo>
                  <a:lnTo>
                    <a:pt x="1124" y="529"/>
                  </a:lnTo>
                  <a:lnTo>
                    <a:pt x="1125" y="531"/>
                  </a:lnTo>
                  <a:lnTo>
                    <a:pt x="1125" y="532"/>
                  </a:lnTo>
                  <a:lnTo>
                    <a:pt x="1126" y="533"/>
                  </a:lnTo>
                  <a:close/>
                  <a:moveTo>
                    <a:pt x="570" y="485"/>
                  </a:moveTo>
                  <a:lnTo>
                    <a:pt x="569" y="484"/>
                  </a:lnTo>
                  <a:lnTo>
                    <a:pt x="569" y="485"/>
                  </a:lnTo>
                  <a:lnTo>
                    <a:pt x="570" y="485"/>
                  </a:lnTo>
                  <a:close/>
                  <a:moveTo>
                    <a:pt x="566" y="498"/>
                  </a:moveTo>
                  <a:lnTo>
                    <a:pt x="567" y="497"/>
                  </a:lnTo>
                  <a:lnTo>
                    <a:pt x="566" y="497"/>
                  </a:lnTo>
                  <a:lnTo>
                    <a:pt x="566" y="498"/>
                  </a:lnTo>
                  <a:close/>
                  <a:moveTo>
                    <a:pt x="562" y="516"/>
                  </a:moveTo>
                  <a:lnTo>
                    <a:pt x="561" y="516"/>
                  </a:lnTo>
                  <a:lnTo>
                    <a:pt x="562" y="517"/>
                  </a:lnTo>
                  <a:lnTo>
                    <a:pt x="562" y="516"/>
                  </a:lnTo>
                  <a:close/>
                  <a:moveTo>
                    <a:pt x="579" y="625"/>
                  </a:moveTo>
                  <a:lnTo>
                    <a:pt x="578" y="625"/>
                  </a:lnTo>
                  <a:lnTo>
                    <a:pt x="576" y="626"/>
                  </a:lnTo>
                  <a:lnTo>
                    <a:pt x="578" y="626"/>
                  </a:lnTo>
                  <a:lnTo>
                    <a:pt x="579" y="625"/>
                  </a:lnTo>
                  <a:close/>
                  <a:moveTo>
                    <a:pt x="970" y="747"/>
                  </a:moveTo>
                  <a:lnTo>
                    <a:pt x="969" y="747"/>
                  </a:lnTo>
                  <a:lnTo>
                    <a:pt x="969" y="748"/>
                  </a:lnTo>
                  <a:lnTo>
                    <a:pt x="969" y="748"/>
                  </a:lnTo>
                  <a:lnTo>
                    <a:pt x="970" y="748"/>
                  </a:lnTo>
                  <a:lnTo>
                    <a:pt x="970" y="747"/>
                  </a:lnTo>
                  <a:close/>
                  <a:moveTo>
                    <a:pt x="988" y="739"/>
                  </a:moveTo>
                  <a:lnTo>
                    <a:pt x="989" y="741"/>
                  </a:lnTo>
                  <a:lnTo>
                    <a:pt x="989" y="739"/>
                  </a:lnTo>
                  <a:lnTo>
                    <a:pt x="988" y="739"/>
                  </a:lnTo>
                  <a:close/>
                  <a:moveTo>
                    <a:pt x="1031" y="649"/>
                  </a:moveTo>
                  <a:lnTo>
                    <a:pt x="1032" y="650"/>
                  </a:lnTo>
                  <a:lnTo>
                    <a:pt x="1032" y="649"/>
                  </a:lnTo>
                  <a:lnTo>
                    <a:pt x="1031" y="649"/>
                  </a:lnTo>
                  <a:close/>
                  <a:moveTo>
                    <a:pt x="1031" y="636"/>
                  </a:moveTo>
                  <a:lnTo>
                    <a:pt x="1030" y="636"/>
                  </a:lnTo>
                  <a:lnTo>
                    <a:pt x="1030" y="634"/>
                  </a:lnTo>
                  <a:lnTo>
                    <a:pt x="1028" y="634"/>
                  </a:lnTo>
                  <a:lnTo>
                    <a:pt x="1030" y="636"/>
                  </a:lnTo>
                  <a:lnTo>
                    <a:pt x="1031" y="637"/>
                  </a:lnTo>
                  <a:lnTo>
                    <a:pt x="1031" y="636"/>
                  </a:lnTo>
                  <a:close/>
                  <a:moveTo>
                    <a:pt x="1026" y="625"/>
                  </a:moveTo>
                  <a:lnTo>
                    <a:pt x="1026" y="626"/>
                  </a:lnTo>
                  <a:lnTo>
                    <a:pt x="1026" y="627"/>
                  </a:lnTo>
                  <a:lnTo>
                    <a:pt x="1027" y="627"/>
                  </a:lnTo>
                  <a:lnTo>
                    <a:pt x="1027" y="628"/>
                  </a:lnTo>
                  <a:lnTo>
                    <a:pt x="1028" y="628"/>
                  </a:lnTo>
                  <a:lnTo>
                    <a:pt x="1028" y="630"/>
                  </a:lnTo>
                  <a:lnTo>
                    <a:pt x="1030" y="630"/>
                  </a:lnTo>
                  <a:lnTo>
                    <a:pt x="1030" y="631"/>
                  </a:lnTo>
                  <a:lnTo>
                    <a:pt x="1031" y="632"/>
                  </a:lnTo>
                  <a:lnTo>
                    <a:pt x="1032" y="632"/>
                  </a:lnTo>
                  <a:lnTo>
                    <a:pt x="1032" y="631"/>
                  </a:lnTo>
                  <a:lnTo>
                    <a:pt x="1031" y="631"/>
                  </a:lnTo>
                  <a:lnTo>
                    <a:pt x="1030" y="630"/>
                  </a:lnTo>
                  <a:lnTo>
                    <a:pt x="1030" y="628"/>
                  </a:lnTo>
                  <a:lnTo>
                    <a:pt x="1028" y="628"/>
                  </a:lnTo>
                  <a:lnTo>
                    <a:pt x="1028" y="627"/>
                  </a:lnTo>
                  <a:lnTo>
                    <a:pt x="1027" y="627"/>
                  </a:lnTo>
                  <a:lnTo>
                    <a:pt x="1027" y="626"/>
                  </a:lnTo>
                  <a:lnTo>
                    <a:pt x="1026" y="626"/>
                  </a:lnTo>
                  <a:lnTo>
                    <a:pt x="1026" y="625"/>
                  </a:lnTo>
                  <a:lnTo>
                    <a:pt x="1026" y="625"/>
                  </a:lnTo>
                  <a:close/>
                  <a:moveTo>
                    <a:pt x="1026" y="618"/>
                  </a:moveTo>
                  <a:lnTo>
                    <a:pt x="1025" y="618"/>
                  </a:lnTo>
                  <a:lnTo>
                    <a:pt x="1025" y="619"/>
                  </a:lnTo>
                  <a:lnTo>
                    <a:pt x="1024" y="619"/>
                  </a:lnTo>
                  <a:lnTo>
                    <a:pt x="1024" y="620"/>
                  </a:lnTo>
                  <a:lnTo>
                    <a:pt x="1025" y="620"/>
                  </a:lnTo>
                  <a:lnTo>
                    <a:pt x="1025" y="619"/>
                  </a:lnTo>
                  <a:lnTo>
                    <a:pt x="1026" y="619"/>
                  </a:lnTo>
                  <a:lnTo>
                    <a:pt x="1026" y="618"/>
                  </a:lnTo>
                  <a:close/>
                  <a:moveTo>
                    <a:pt x="1030" y="620"/>
                  </a:moveTo>
                  <a:lnTo>
                    <a:pt x="1028" y="618"/>
                  </a:lnTo>
                  <a:lnTo>
                    <a:pt x="1028" y="619"/>
                  </a:lnTo>
                  <a:lnTo>
                    <a:pt x="1028" y="620"/>
                  </a:lnTo>
                  <a:lnTo>
                    <a:pt x="1030" y="621"/>
                  </a:lnTo>
                  <a:lnTo>
                    <a:pt x="1030" y="620"/>
                  </a:lnTo>
                  <a:close/>
                  <a:moveTo>
                    <a:pt x="1037" y="618"/>
                  </a:moveTo>
                  <a:lnTo>
                    <a:pt x="1036" y="619"/>
                  </a:lnTo>
                  <a:lnTo>
                    <a:pt x="1037" y="619"/>
                  </a:lnTo>
                  <a:lnTo>
                    <a:pt x="1037" y="618"/>
                  </a:lnTo>
                  <a:close/>
                  <a:moveTo>
                    <a:pt x="1043" y="603"/>
                  </a:moveTo>
                  <a:lnTo>
                    <a:pt x="1042" y="603"/>
                  </a:lnTo>
                  <a:lnTo>
                    <a:pt x="1042" y="605"/>
                  </a:lnTo>
                  <a:lnTo>
                    <a:pt x="1040" y="606"/>
                  </a:lnTo>
                  <a:lnTo>
                    <a:pt x="1042" y="606"/>
                  </a:lnTo>
                  <a:lnTo>
                    <a:pt x="1042" y="605"/>
                  </a:lnTo>
                  <a:lnTo>
                    <a:pt x="1043" y="603"/>
                  </a:lnTo>
                  <a:close/>
                  <a:moveTo>
                    <a:pt x="1046" y="601"/>
                  </a:moveTo>
                  <a:lnTo>
                    <a:pt x="1045" y="601"/>
                  </a:lnTo>
                  <a:lnTo>
                    <a:pt x="1045" y="602"/>
                  </a:lnTo>
                  <a:lnTo>
                    <a:pt x="1044" y="602"/>
                  </a:lnTo>
                  <a:lnTo>
                    <a:pt x="1044" y="603"/>
                  </a:lnTo>
                  <a:lnTo>
                    <a:pt x="1045" y="603"/>
                  </a:lnTo>
                  <a:lnTo>
                    <a:pt x="1045" y="602"/>
                  </a:lnTo>
                  <a:lnTo>
                    <a:pt x="1046" y="601"/>
                  </a:lnTo>
                  <a:close/>
                  <a:moveTo>
                    <a:pt x="1057" y="584"/>
                  </a:moveTo>
                  <a:lnTo>
                    <a:pt x="1056" y="584"/>
                  </a:lnTo>
                  <a:lnTo>
                    <a:pt x="1057" y="586"/>
                  </a:lnTo>
                  <a:lnTo>
                    <a:pt x="1057" y="584"/>
                  </a:lnTo>
                  <a:close/>
                  <a:moveTo>
                    <a:pt x="1100" y="547"/>
                  </a:moveTo>
                  <a:lnTo>
                    <a:pt x="1099" y="549"/>
                  </a:lnTo>
                  <a:lnTo>
                    <a:pt x="1100" y="549"/>
                  </a:lnTo>
                  <a:lnTo>
                    <a:pt x="1100" y="547"/>
                  </a:lnTo>
                  <a:close/>
                  <a:moveTo>
                    <a:pt x="554" y="515"/>
                  </a:moveTo>
                  <a:lnTo>
                    <a:pt x="555" y="516"/>
                  </a:lnTo>
                  <a:lnTo>
                    <a:pt x="555" y="515"/>
                  </a:lnTo>
                  <a:lnTo>
                    <a:pt x="554" y="515"/>
                  </a:lnTo>
                  <a:close/>
                  <a:moveTo>
                    <a:pt x="824" y="749"/>
                  </a:moveTo>
                  <a:lnTo>
                    <a:pt x="824" y="750"/>
                  </a:lnTo>
                  <a:lnTo>
                    <a:pt x="826" y="749"/>
                  </a:lnTo>
                  <a:lnTo>
                    <a:pt x="824" y="749"/>
                  </a:lnTo>
                  <a:close/>
                  <a:moveTo>
                    <a:pt x="989" y="698"/>
                  </a:moveTo>
                  <a:lnTo>
                    <a:pt x="989" y="696"/>
                  </a:lnTo>
                  <a:lnTo>
                    <a:pt x="988" y="698"/>
                  </a:lnTo>
                  <a:lnTo>
                    <a:pt x="989" y="698"/>
                  </a:lnTo>
                  <a:close/>
                  <a:moveTo>
                    <a:pt x="994" y="753"/>
                  </a:moveTo>
                  <a:lnTo>
                    <a:pt x="993" y="751"/>
                  </a:lnTo>
                  <a:lnTo>
                    <a:pt x="994" y="753"/>
                  </a:lnTo>
                  <a:lnTo>
                    <a:pt x="994" y="753"/>
                  </a:lnTo>
                  <a:close/>
                  <a:moveTo>
                    <a:pt x="1018" y="676"/>
                  </a:moveTo>
                  <a:lnTo>
                    <a:pt x="1018" y="675"/>
                  </a:lnTo>
                  <a:lnTo>
                    <a:pt x="1017" y="675"/>
                  </a:lnTo>
                  <a:lnTo>
                    <a:pt x="1018" y="676"/>
                  </a:lnTo>
                  <a:close/>
                  <a:moveTo>
                    <a:pt x="995" y="754"/>
                  </a:moveTo>
                  <a:lnTo>
                    <a:pt x="994" y="753"/>
                  </a:lnTo>
                  <a:lnTo>
                    <a:pt x="994" y="754"/>
                  </a:lnTo>
                  <a:lnTo>
                    <a:pt x="995" y="754"/>
                  </a:lnTo>
                  <a:close/>
                  <a:moveTo>
                    <a:pt x="1033" y="665"/>
                  </a:moveTo>
                  <a:lnTo>
                    <a:pt x="1033" y="665"/>
                  </a:lnTo>
                  <a:lnTo>
                    <a:pt x="1032" y="665"/>
                  </a:lnTo>
                  <a:lnTo>
                    <a:pt x="1033" y="665"/>
                  </a:lnTo>
                  <a:close/>
                  <a:moveTo>
                    <a:pt x="1040" y="652"/>
                  </a:moveTo>
                  <a:lnTo>
                    <a:pt x="1039" y="650"/>
                  </a:lnTo>
                  <a:lnTo>
                    <a:pt x="1039" y="651"/>
                  </a:lnTo>
                  <a:lnTo>
                    <a:pt x="1040" y="652"/>
                  </a:lnTo>
                  <a:close/>
                  <a:moveTo>
                    <a:pt x="1039" y="652"/>
                  </a:moveTo>
                  <a:lnTo>
                    <a:pt x="1039" y="654"/>
                  </a:lnTo>
                  <a:lnTo>
                    <a:pt x="1040" y="654"/>
                  </a:lnTo>
                  <a:lnTo>
                    <a:pt x="1039" y="652"/>
                  </a:lnTo>
                  <a:close/>
                  <a:moveTo>
                    <a:pt x="1042" y="655"/>
                  </a:moveTo>
                  <a:lnTo>
                    <a:pt x="1040" y="654"/>
                  </a:lnTo>
                  <a:lnTo>
                    <a:pt x="1040" y="655"/>
                  </a:lnTo>
                  <a:lnTo>
                    <a:pt x="1042" y="655"/>
                  </a:lnTo>
                  <a:close/>
                  <a:moveTo>
                    <a:pt x="990" y="743"/>
                  </a:moveTo>
                  <a:lnTo>
                    <a:pt x="989" y="743"/>
                  </a:lnTo>
                  <a:lnTo>
                    <a:pt x="990" y="744"/>
                  </a:lnTo>
                  <a:lnTo>
                    <a:pt x="990" y="743"/>
                  </a:lnTo>
                  <a:close/>
                  <a:moveTo>
                    <a:pt x="995" y="774"/>
                  </a:moveTo>
                  <a:lnTo>
                    <a:pt x="994" y="775"/>
                  </a:lnTo>
                  <a:lnTo>
                    <a:pt x="995" y="775"/>
                  </a:lnTo>
                  <a:lnTo>
                    <a:pt x="995" y="774"/>
                  </a:lnTo>
                  <a:close/>
                  <a:moveTo>
                    <a:pt x="832" y="739"/>
                  </a:moveTo>
                  <a:lnTo>
                    <a:pt x="830" y="738"/>
                  </a:lnTo>
                  <a:lnTo>
                    <a:pt x="830" y="739"/>
                  </a:lnTo>
                  <a:lnTo>
                    <a:pt x="832" y="739"/>
                  </a:lnTo>
                  <a:close/>
                  <a:moveTo>
                    <a:pt x="834" y="741"/>
                  </a:moveTo>
                  <a:lnTo>
                    <a:pt x="834" y="739"/>
                  </a:lnTo>
                  <a:lnTo>
                    <a:pt x="833" y="741"/>
                  </a:lnTo>
                  <a:lnTo>
                    <a:pt x="834" y="741"/>
                  </a:lnTo>
                  <a:close/>
                  <a:moveTo>
                    <a:pt x="826" y="748"/>
                  </a:moveTo>
                  <a:lnTo>
                    <a:pt x="826" y="747"/>
                  </a:lnTo>
                  <a:lnTo>
                    <a:pt x="826" y="747"/>
                  </a:lnTo>
                  <a:lnTo>
                    <a:pt x="826" y="748"/>
                  </a:lnTo>
                  <a:close/>
                  <a:moveTo>
                    <a:pt x="896" y="731"/>
                  </a:moveTo>
                  <a:lnTo>
                    <a:pt x="895" y="732"/>
                  </a:lnTo>
                  <a:lnTo>
                    <a:pt x="896" y="732"/>
                  </a:lnTo>
                  <a:lnTo>
                    <a:pt x="896" y="731"/>
                  </a:lnTo>
                  <a:close/>
                  <a:moveTo>
                    <a:pt x="972" y="759"/>
                  </a:moveTo>
                  <a:lnTo>
                    <a:pt x="974" y="759"/>
                  </a:lnTo>
                  <a:lnTo>
                    <a:pt x="974" y="757"/>
                  </a:lnTo>
                  <a:lnTo>
                    <a:pt x="972" y="757"/>
                  </a:lnTo>
                  <a:lnTo>
                    <a:pt x="972" y="759"/>
                  </a:lnTo>
                  <a:close/>
                  <a:moveTo>
                    <a:pt x="969" y="753"/>
                  </a:moveTo>
                  <a:lnTo>
                    <a:pt x="969" y="753"/>
                  </a:lnTo>
                  <a:lnTo>
                    <a:pt x="969" y="751"/>
                  </a:lnTo>
                  <a:lnTo>
                    <a:pt x="969" y="753"/>
                  </a:lnTo>
                  <a:close/>
                  <a:moveTo>
                    <a:pt x="933" y="719"/>
                  </a:moveTo>
                  <a:lnTo>
                    <a:pt x="934" y="719"/>
                  </a:lnTo>
                  <a:lnTo>
                    <a:pt x="934" y="718"/>
                  </a:lnTo>
                  <a:lnTo>
                    <a:pt x="933" y="719"/>
                  </a:lnTo>
                  <a:close/>
                  <a:moveTo>
                    <a:pt x="462" y="370"/>
                  </a:moveTo>
                  <a:lnTo>
                    <a:pt x="462" y="368"/>
                  </a:lnTo>
                  <a:lnTo>
                    <a:pt x="461" y="368"/>
                  </a:lnTo>
                  <a:lnTo>
                    <a:pt x="461" y="370"/>
                  </a:lnTo>
                  <a:lnTo>
                    <a:pt x="462" y="370"/>
                  </a:lnTo>
                  <a:close/>
                  <a:moveTo>
                    <a:pt x="333" y="274"/>
                  </a:moveTo>
                  <a:lnTo>
                    <a:pt x="332" y="275"/>
                  </a:lnTo>
                  <a:lnTo>
                    <a:pt x="333" y="275"/>
                  </a:lnTo>
                  <a:lnTo>
                    <a:pt x="333" y="274"/>
                  </a:lnTo>
                  <a:close/>
                  <a:moveTo>
                    <a:pt x="333" y="272"/>
                  </a:moveTo>
                  <a:lnTo>
                    <a:pt x="331" y="272"/>
                  </a:lnTo>
                  <a:lnTo>
                    <a:pt x="331" y="273"/>
                  </a:lnTo>
                  <a:lnTo>
                    <a:pt x="329" y="273"/>
                  </a:lnTo>
                  <a:lnTo>
                    <a:pt x="328" y="273"/>
                  </a:lnTo>
                  <a:lnTo>
                    <a:pt x="327" y="273"/>
                  </a:lnTo>
                  <a:lnTo>
                    <a:pt x="327" y="274"/>
                  </a:lnTo>
                  <a:lnTo>
                    <a:pt x="326" y="275"/>
                  </a:lnTo>
                  <a:lnTo>
                    <a:pt x="327" y="275"/>
                  </a:lnTo>
                  <a:lnTo>
                    <a:pt x="328" y="275"/>
                  </a:lnTo>
                  <a:lnTo>
                    <a:pt x="329" y="275"/>
                  </a:lnTo>
                  <a:lnTo>
                    <a:pt x="327" y="276"/>
                  </a:lnTo>
                  <a:lnTo>
                    <a:pt x="327" y="278"/>
                  </a:lnTo>
                  <a:lnTo>
                    <a:pt x="328" y="278"/>
                  </a:lnTo>
                  <a:lnTo>
                    <a:pt x="328" y="276"/>
                  </a:lnTo>
                  <a:lnTo>
                    <a:pt x="331" y="275"/>
                  </a:lnTo>
                  <a:lnTo>
                    <a:pt x="332" y="275"/>
                  </a:lnTo>
                  <a:lnTo>
                    <a:pt x="332" y="274"/>
                  </a:lnTo>
                  <a:lnTo>
                    <a:pt x="331" y="274"/>
                  </a:lnTo>
                  <a:lnTo>
                    <a:pt x="333" y="273"/>
                  </a:lnTo>
                  <a:lnTo>
                    <a:pt x="334" y="273"/>
                  </a:lnTo>
                  <a:lnTo>
                    <a:pt x="334" y="272"/>
                  </a:lnTo>
                  <a:lnTo>
                    <a:pt x="333" y="272"/>
                  </a:lnTo>
                  <a:close/>
                  <a:moveTo>
                    <a:pt x="340" y="276"/>
                  </a:moveTo>
                  <a:lnTo>
                    <a:pt x="341" y="276"/>
                  </a:lnTo>
                  <a:lnTo>
                    <a:pt x="343" y="276"/>
                  </a:lnTo>
                  <a:lnTo>
                    <a:pt x="343" y="275"/>
                  </a:lnTo>
                  <a:lnTo>
                    <a:pt x="343" y="274"/>
                  </a:lnTo>
                  <a:lnTo>
                    <a:pt x="341" y="275"/>
                  </a:lnTo>
                  <a:lnTo>
                    <a:pt x="340" y="276"/>
                  </a:lnTo>
                  <a:close/>
                  <a:moveTo>
                    <a:pt x="326" y="265"/>
                  </a:moveTo>
                  <a:lnTo>
                    <a:pt x="327" y="265"/>
                  </a:lnTo>
                  <a:lnTo>
                    <a:pt x="326" y="263"/>
                  </a:lnTo>
                  <a:lnTo>
                    <a:pt x="326" y="265"/>
                  </a:lnTo>
                  <a:close/>
                  <a:moveTo>
                    <a:pt x="456" y="329"/>
                  </a:moveTo>
                  <a:lnTo>
                    <a:pt x="455" y="328"/>
                  </a:lnTo>
                  <a:lnTo>
                    <a:pt x="455" y="329"/>
                  </a:lnTo>
                  <a:lnTo>
                    <a:pt x="456" y="329"/>
                  </a:lnTo>
                  <a:close/>
                  <a:moveTo>
                    <a:pt x="159" y="379"/>
                  </a:moveTo>
                  <a:lnTo>
                    <a:pt x="159" y="378"/>
                  </a:lnTo>
                  <a:lnTo>
                    <a:pt x="159" y="377"/>
                  </a:lnTo>
                  <a:lnTo>
                    <a:pt x="158" y="377"/>
                  </a:lnTo>
                  <a:lnTo>
                    <a:pt x="158" y="375"/>
                  </a:lnTo>
                  <a:lnTo>
                    <a:pt x="156" y="375"/>
                  </a:lnTo>
                  <a:lnTo>
                    <a:pt x="155" y="375"/>
                  </a:lnTo>
                  <a:lnTo>
                    <a:pt x="154" y="377"/>
                  </a:lnTo>
                  <a:lnTo>
                    <a:pt x="153" y="377"/>
                  </a:lnTo>
                  <a:lnTo>
                    <a:pt x="153" y="378"/>
                  </a:lnTo>
                  <a:lnTo>
                    <a:pt x="152" y="378"/>
                  </a:lnTo>
                  <a:lnTo>
                    <a:pt x="150" y="378"/>
                  </a:lnTo>
                  <a:lnTo>
                    <a:pt x="150" y="379"/>
                  </a:lnTo>
                  <a:lnTo>
                    <a:pt x="149" y="379"/>
                  </a:lnTo>
                  <a:lnTo>
                    <a:pt x="149" y="378"/>
                  </a:lnTo>
                  <a:lnTo>
                    <a:pt x="148" y="378"/>
                  </a:lnTo>
                  <a:lnTo>
                    <a:pt x="147" y="379"/>
                  </a:lnTo>
                  <a:lnTo>
                    <a:pt x="147" y="379"/>
                  </a:lnTo>
                  <a:lnTo>
                    <a:pt x="146" y="381"/>
                  </a:lnTo>
                  <a:lnTo>
                    <a:pt x="144" y="383"/>
                  </a:lnTo>
                  <a:lnTo>
                    <a:pt x="143" y="383"/>
                  </a:lnTo>
                  <a:lnTo>
                    <a:pt x="143" y="384"/>
                  </a:lnTo>
                  <a:lnTo>
                    <a:pt x="143" y="385"/>
                  </a:lnTo>
                  <a:lnTo>
                    <a:pt x="144" y="386"/>
                  </a:lnTo>
                  <a:lnTo>
                    <a:pt x="146" y="386"/>
                  </a:lnTo>
                  <a:lnTo>
                    <a:pt x="147" y="386"/>
                  </a:lnTo>
                  <a:lnTo>
                    <a:pt x="148" y="386"/>
                  </a:lnTo>
                  <a:lnTo>
                    <a:pt x="149" y="385"/>
                  </a:lnTo>
                  <a:lnTo>
                    <a:pt x="149" y="384"/>
                  </a:lnTo>
                  <a:lnTo>
                    <a:pt x="150" y="383"/>
                  </a:lnTo>
                  <a:lnTo>
                    <a:pt x="152" y="383"/>
                  </a:lnTo>
                  <a:lnTo>
                    <a:pt x="155" y="383"/>
                  </a:lnTo>
                  <a:lnTo>
                    <a:pt x="156" y="383"/>
                  </a:lnTo>
                  <a:lnTo>
                    <a:pt x="158" y="383"/>
                  </a:lnTo>
                  <a:lnTo>
                    <a:pt x="158" y="381"/>
                  </a:lnTo>
                  <a:lnTo>
                    <a:pt x="159" y="381"/>
                  </a:lnTo>
                  <a:lnTo>
                    <a:pt x="159" y="380"/>
                  </a:lnTo>
                  <a:lnTo>
                    <a:pt x="160" y="380"/>
                  </a:lnTo>
                  <a:lnTo>
                    <a:pt x="160" y="379"/>
                  </a:lnTo>
                  <a:lnTo>
                    <a:pt x="159" y="379"/>
                  </a:lnTo>
                  <a:lnTo>
                    <a:pt x="159" y="379"/>
                  </a:lnTo>
                  <a:close/>
                  <a:moveTo>
                    <a:pt x="452" y="354"/>
                  </a:moveTo>
                  <a:lnTo>
                    <a:pt x="452" y="355"/>
                  </a:lnTo>
                  <a:lnTo>
                    <a:pt x="453" y="355"/>
                  </a:lnTo>
                  <a:lnTo>
                    <a:pt x="453" y="354"/>
                  </a:lnTo>
                  <a:lnTo>
                    <a:pt x="453" y="353"/>
                  </a:lnTo>
                  <a:lnTo>
                    <a:pt x="452" y="353"/>
                  </a:lnTo>
                  <a:lnTo>
                    <a:pt x="452" y="354"/>
                  </a:lnTo>
                  <a:close/>
                  <a:moveTo>
                    <a:pt x="311" y="268"/>
                  </a:moveTo>
                  <a:lnTo>
                    <a:pt x="311" y="267"/>
                  </a:lnTo>
                  <a:lnTo>
                    <a:pt x="310" y="268"/>
                  </a:lnTo>
                  <a:lnTo>
                    <a:pt x="311" y="269"/>
                  </a:lnTo>
                  <a:lnTo>
                    <a:pt x="311" y="268"/>
                  </a:lnTo>
                  <a:close/>
                  <a:moveTo>
                    <a:pt x="462" y="340"/>
                  </a:moveTo>
                  <a:lnTo>
                    <a:pt x="463" y="338"/>
                  </a:lnTo>
                  <a:lnTo>
                    <a:pt x="462" y="338"/>
                  </a:lnTo>
                  <a:lnTo>
                    <a:pt x="462" y="340"/>
                  </a:lnTo>
                  <a:close/>
                  <a:moveTo>
                    <a:pt x="227" y="341"/>
                  </a:moveTo>
                  <a:lnTo>
                    <a:pt x="226" y="340"/>
                  </a:lnTo>
                  <a:lnTo>
                    <a:pt x="226" y="341"/>
                  </a:lnTo>
                  <a:lnTo>
                    <a:pt x="227" y="341"/>
                  </a:lnTo>
                  <a:close/>
                  <a:moveTo>
                    <a:pt x="209" y="359"/>
                  </a:moveTo>
                  <a:lnTo>
                    <a:pt x="209" y="358"/>
                  </a:lnTo>
                  <a:lnTo>
                    <a:pt x="208" y="356"/>
                  </a:lnTo>
                  <a:lnTo>
                    <a:pt x="208" y="358"/>
                  </a:lnTo>
                  <a:lnTo>
                    <a:pt x="209" y="359"/>
                  </a:lnTo>
                  <a:close/>
                  <a:moveTo>
                    <a:pt x="211" y="354"/>
                  </a:moveTo>
                  <a:lnTo>
                    <a:pt x="210" y="355"/>
                  </a:lnTo>
                  <a:lnTo>
                    <a:pt x="211" y="355"/>
                  </a:lnTo>
                  <a:lnTo>
                    <a:pt x="211" y="354"/>
                  </a:lnTo>
                  <a:close/>
                  <a:moveTo>
                    <a:pt x="161" y="381"/>
                  </a:moveTo>
                  <a:lnTo>
                    <a:pt x="162" y="381"/>
                  </a:lnTo>
                  <a:lnTo>
                    <a:pt x="162" y="380"/>
                  </a:lnTo>
                  <a:lnTo>
                    <a:pt x="161" y="380"/>
                  </a:lnTo>
                  <a:lnTo>
                    <a:pt x="160" y="380"/>
                  </a:lnTo>
                  <a:lnTo>
                    <a:pt x="160" y="381"/>
                  </a:lnTo>
                  <a:lnTo>
                    <a:pt x="161" y="381"/>
                  </a:lnTo>
                  <a:close/>
                  <a:moveTo>
                    <a:pt x="452" y="358"/>
                  </a:moveTo>
                  <a:lnTo>
                    <a:pt x="453" y="358"/>
                  </a:lnTo>
                  <a:lnTo>
                    <a:pt x="453" y="356"/>
                  </a:lnTo>
                  <a:lnTo>
                    <a:pt x="452" y="355"/>
                  </a:lnTo>
                  <a:lnTo>
                    <a:pt x="452" y="356"/>
                  </a:lnTo>
                  <a:lnTo>
                    <a:pt x="452" y="358"/>
                  </a:lnTo>
                  <a:close/>
                  <a:moveTo>
                    <a:pt x="253" y="296"/>
                  </a:moveTo>
                  <a:lnTo>
                    <a:pt x="253" y="294"/>
                  </a:lnTo>
                  <a:lnTo>
                    <a:pt x="253" y="296"/>
                  </a:lnTo>
                  <a:lnTo>
                    <a:pt x="253" y="296"/>
                  </a:lnTo>
                  <a:close/>
                  <a:moveTo>
                    <a:pt x="313" y="278"/>
                  </a:moveTo>
                  <a:lnTo>
                    <a:pt x="313" y="276"/>
                  </a:lnTo>
                  <a:lnTo>
                    <a:pt x="313" y="275"/>
                  </a:lnTo>
                  <a:lnTo>
                    <a:pt x="311" y="276"/>
                  </a:lnTo>
                  <a:lnTo>
                    <a:pt x="313" y="278"/>
                  </a:lnTo>
                  <a:close/>
                  <a:moveTo>
                    <a:pt x="247" y="322"/>
                  </a:moveTo>
                  <a:lnTo>
                    <a:pt x="248" y="322"/>
                  </a:lnTo>
                  <a:lnTo>
                    <a:pt x="248" y="321"/>
                  </a:lnTo>
                  <a:lnTo>
                    <a:pt x="247" y="321"/>
                  </a:lnTo>
                  <a:lnTo>
                    <a:pt x="247" y="322"/>
                  </a:lnTo>
                  <a:close/>
                  <a:moveTo>
                    <a:pt x="290" y="293"/>
                  </a:moveTo>
                  <a:lnTo>
                    <a:pt x="290" y="293"/>
                  </a:lnTo>
                  <a:lnTo>
                    <a:pt x="289" y="293"/>
                  </a:lnTo>
                  <a:lnTo>
                    <a:pt x="290" y="293"/>
                  </a:lnTo>
                  <a:close/>
                  <a:moveTo>
                    <a:pt x="253" y="317"/>
                  </a:moveTo>
                  <a:lnTo>
                    <a:pt x="252" y="316"/>
                  </a:lnTo>
                  <a:lnTo>
                    <a:pt x="252" y="317"/>
                  </a:lnTo>
                  <a:lnTo>
                    <a:pt x="253" y="317"/>
                  </a:lnTo>
                  <a:close/>
                  <a:moveTo>
                    <a:pt x="455" y="343"/>
                  </a:moveTo>
                  <a:lnTo>
                    <a:pt x="456" y="343"/>
                  </a:lnTo>
                  <a:lnTo>
                    <a:pt x="455" y="342"/>
                  </a:lnTo>
                  <a:lnTo>
                    <a:pt x="455" y="343"/>
                  </a:lnTo>
                  <a:close/>
                  <a:moveTo>
                    <a:pt x="468" y="378"/>
                  </a:moveTo>
                  <a:lnTo>
                    <a:pt x="469" y="378"/>
                  </a:lnTo>
                  <a:lnTo>
                    <a:pt x="468" y="377"/>
                  </a:lnTo>
                  <a:lnTo>
                    <a:pt x="468" y="378"/>
                  </a:lnTo>
                  <a:close/>
                  <a:moveTo>
                    <a:pt x="465" y="379"/>
                  </a:moveTo>
                  <a:lnTo>
                    <a:pt x="465" y="378"/>
                  </a:lnTo>
                  <a:lnTo>
                    <a:pt x="464" y="378"/>
                  </a:lnTo>
                  <a:lnTo>
                    <a:pt x="464" y="377"/>
                  </a:lnTo>
                  <a:lnTo>
                    <a:pt x="463" y="375"/>
                  </a:lnTo>
                  <a:lnTo>
                    <a:pt x="462" y="375"/>
                  </a:lnTo>
                  <a:lnTo>
                    <a:pt x="462" y="377"/>
                  </a:lnTo>
                  <a:lnTo>
                    <a:pt x="462" y="378"/>
                  </a:lnTo>
                  <a:lnTo>
                    <a:pt x="463" y="378"/>
                  </a:lnTo>
                  <a:lnTo>
                    <a:pt x="463" y="379"/>
                  </a:lnTo>
                  <a:lnTo>
                    <a:pt x="464" y="379"/>
                  </a:lnTo>
                  <a:lnTo>
                    <a:pt x="464" y="379"/>
                  </a:lnTo>
                  <a:lnTo>
                    <a:pt x="465" y="380"/>
                  </a:lnTo>
                  <a:lnTo>
                    <a:pt x="465" y="381"/>
                  </a:lnTo>
                  <a:lnTo>
                    <a:pt x="467" y="381"/>
                  </a:lnTo>
                  <a:lnTo>
                    <a:pt x="467" y="380"/>
                  </a:lnTo>
                  <a:lnTo>
                    <a:pt x="467" y="379"/>
                  </a:lnTo>
                  <a:lnTo>
                    <a:pt x="465" y="379"/>
                  </a:lnTo>
                  <a:lnTo>
                    <a:pt x="465" y="379"/>
                  </a:lnTo>
                  <a:close/>
                  <a:moveTo>
                    <a:pt x="467" y="379"/>
                  </a:moveTo>
                  <a:lnTo>
                    <a:pt x="467" y="379"/>
                  </a:lnTo>
                  <a:lnTo>
                    <a:pt x="468" y="379"/>
                  </a:lnTo>
                  <a:lnTo>
                    <a:pt x="468" y="378"/>
                  </a:lnTo>
                  <a:lnTo>
                    <a:pt x="467" y="378"/>
                  </a:lnTo>
                  <a:lnTo>
                    <a:pt x="467" y="379"/>
                  </a:lnTo>
                  <a:close/>
                  <a:moveTo>
                    <a:pt x="461" y="367"/>
                  </a:moveTo>
                  <a:lnTo>
                    <a:pt x="459" y="367"/>
                  </a:lnTo>
                  <a:lnTo>
                    <a:pt x="461" y="368"/>
                  </a:lnTo>
                  <a:lnTo>
                    <a:pt x="461" y="367"/>
                  </a:lnTo>
                  <a:close/>
                  <a:moveTo>
                    <a:pt x="455" y="354"/>
                  </a:moveTo>
                  <a:lnTo>
                    <a:pt x="455" y="353"/>
                  </a:lnTo>
                  <a:lnTo>
                    <a:pt x="453" y="353"/>
                  </a:lnTo>
                  <a:lnTo>
                    <a:pt x="453" y="354"/>
                  </a:lnTo>
                  <a:lnTo>
                    <a:pt x="455" y="354"/>
                  </a:lnTo>
                  <a:close/>
                  <a:moveTo>
                    <a:pt x="482" y="375"/>
                  </a:moveTo>
                  <a:lnTo>
                    <a:pt x="482" y="375"/>
                  </a:lnTo>
                  <a:lnTo>
                    <a:pt x="482" y="374"/>
                  </a:lnTo>
                  <a:lnTo>
                    <a:pt x="482" y="375"/>
                  </a:lnTo>
                  <a:close/>
                  <a:moveTo>
                    <a:pt x="473" y="367"/>
                  </a:moveTo>
                  <a:lnTo>
                    <a:pt x="471" y="367"/>
                  </a:lnTo>
                  <a:lnTo>
                    <a:pt x="473" y="368"/>
                  </a:lnTo>
                  <a:lnTo>
                    <a:pt x="473" y="367"/>
                  </a:lnTo>
                  <a:close/>
                  <a:moveTo>
                    <a:pt x="469" y="379"/>
                  </a:moveTo>
                  <a:lnTo>
                    <a:pt x="470" y="378"/>
                  </a:lnTo>
                  <a:lnTo>
                    <a:pt x="469" y="378"/>
                  </a:lnTo>
                  <a:lnTo>
                    <a:pt x="469" y="379"/>
                  </a:lnTo>
                  <a:close/>
                  <a:moveTo>
                    <a:pt x="473" y="381"/>
                  </a:moveTo>
                  <a:lnTo>
                    <a:pt x="474" y="381"/>
                  </a:lnTo>
                  <a:lnTo>
                    <a:pt x="473" y="380"/>
                  </a:lnTo>
                  <a:lnTo>
                    <a:pt x="473" y="381"/>
                  </a:lnTo>
                  <a:close/>
                  <a:moveTo>
                    <a:pt x="464" y="374"/>
                  </a:moveTo>
                  <a:lnTo>
                    <a:pt x="463" y="374"/>
                  </a:lnTo>
                  <a:lnTo>
                    <a:pt x="464" y="375"/>
                  </a:lnTo>
                  <a:lnTo>
                    <a:pt x="464" y="374"/>
                  </a:lnTo>
                  <a:close/>
                  <a:moveTo>
                    <a:pt x="467" y="374"/>
                  </a:moveTo>
                  <a:lnTo>
                    <a:pt x="465" y="373"/>
                  </a:lnTo>
                  <a:lnTo>
                    <a:pt x="465" y="374"/>
                  </a:lnTo>
                  <a:lnTo>
                    <a:pt x="465" y="375"/>
                  </a:lnTo>
                  <a:lnTo>
                    <a:pt x="465" y="377"/>
                  </a:lnTo>
                  <a:lnTo>
                    <a:pt x="467" y="377"/>
                  </a:lnTo>
                  <a:lnTo>
                    <a:pt x="468" y="377"/>
                  </a:lnTo>
                  <a:lnTo>
                    <a:pt x="468" y="375"/>
                  </a:lnTo>
                  <a:lnTo>
                    <a:pt x="467" y="374"/>
                  </a:lnTo>
                  <a:close/>
                  <a:moveTo>
                    <a:pt x="462" y="353"/>
                  </a:moveTo>
                  <a:lnTo>
                    <a:pt x="463" y="353"/>
                  </a:lnTo>
                  <a:lnTo>
                    <a:pt x="463" y="354"/>
                  </a:lnTo>
                  <a:lnTo>
                    <a:pt x="463" y="355"/>
                  </a:lnTo>
                  <a:lnTo>
                    <a:pt x="463" y="356"/>
                  </a:lnTo>
                  <a:lnTo>
                    <a:pt x="463" y="358"/>
                  </a:lnTo>
                  <a:lnTo>
                    <a:pt x="464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7" y="359"/>
                  </a:lnTo>
                  <a:lnTo>
                    <a:pt x="468" y="360"/>
                  </a:lnTo>
                  <a:lnTo>
                    <a:pt x="469" y="361"/>
                  </a:lnTo>
                  <a:lnTo>
                    <a:pt x="469" y="362"/>
                  </a:lnTo>
                  <a:lnTo>
                    <a:pt x="469" y="364"/>
                  </a:lnTo>
                  <a:lnTo>
                    <a:pt x="470" y="364"/>
                  </a:lnTo>
                  <a:lnTo>
                    <a:pt x="469" y="365"/>
                  </a:lnTo>
                  <a:lnTo>
                    <a:pt x="470" y="365"/>
                  </a:lnTo>
                  <a:lnTo>
                    <a:pt x="470" y="366"/>
                  </a:lnTo>
                  <a:lnTo>
                    <a:pt x="471" y="366"/>
                  </a:lnTo>
                  <a:lnTo>
                    <a:pt x="471" y="367"/>
                  </a:lnTo>
                  <a:lnTo>
                    <a:pt x="470" y="367"/>
                  </a:lnTo>
                  <a:lnTo>
                    <a:pt x="469" y="366"/>
                  </a:lnTo>
                  <a:lnTo>
                    <a:pt x="469" y="367"/>
                  </a:lnTo>
                  <a:lnTo>
                    <a:pt x="468" y="368"/>
                  </a:lnTo>
                  <a:lnTo>
                    <a:pt x="469" y="368"/>
                  </a:lnTo>
                  <a:lnTo>
                    <a:pt x="469" y="367"/>
                  </a:lnTo>
                  <a:lnTo>
                    <a:pt x="470" y="367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1" y="370"/>
                  </a:lnTo>
                  <a:lnTo>
                    <a:pt x="473" y="370"/>
                  </a:lnTo>
                  <a:lnTo>
                    <a:pt x="473" y="371"/>
                  </a:lnTo>
                  <a:lnTo>
                    <a:pt x="474" y="372"/>
                  </a:lnTo>
                  <a:lnTo>
                    <a:pt x="473" y="372"/>
                  </a:lnTo>
                  <a:lnTo>
                    <a:pt x="471" y="372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4" y="373"/>
                  </a:lnTo>
                  <a:lnTo>
                    <a:pt x="474" y="372"/>
                  </a:lnTo>
                  <a:lnTo>
                    <a:pt x="475" y="372"/>
                  </a:lnTo>
                  <a:lnTo>
                    <a:pt x="475" y="373"/>
                  </a:lnTo>
                  <a:lnTo>
                    <a:pt x="475" y="374"/>
                  </a:lnTo>
                  <a:lnTo>
                    <a:pt x="475" y="375"/>
                  </a:lnTo>
                  <a:lnTo>
                    <a:pt x="474" y="375"/>
                  </a:lnTo>
                  <a:lnTo>
                    <a:pt x="474" y="377"/>
                  </a:lnTo>
                  <a:lnTo>
                    <a:pt x="473" y="377"/>
                  </a:lnTo>
                  <a:lnTo>
                    <a:pt x="473" y="378"/>
                  </a:lnTo>
                  <a:lnTo>
                    <a:pt x="474" y="377"/>
                  </a:lnTo>
                  <a:lnTo>
                    <a:pt x="474" y="378"/>
                  </a:lnTo>
                  <a:lnTo>
                    <a:pt x="475" y="378"/>
                  </a:lnTo>
                  <a:lnTo>
                    <a:pt x="475" y="379"/>
                  </a:lnTo>
                  <a:lnTo>
                    <a:pt x="475" y="379"/>
                  </a:lnTo>
                  <a:lnTo>
                    <a:pt x="474" y="379"/>
                  </a:lnTo>
                  <a:lnTo>
                    <a:pt x="475" y="380"/>
                  </a:lnTo>
                  <a:lnTo>
                    <a:pt x="474" y="381"/>
                  </a:lnTo>
                  <a:lnTo>
                    <a:pt x="474" y="380"/>
                  </a:lnTo>
                  <a:lnTo>
                    <a:pt x="473" y="380"/>
                  </a:lnTo>
                  <a:lnTo>
                    <a:pt x="471" y="380"/>
                  </a:lnTo>
                  <a:lnTo>
                    <a:pt x="471" y="379"/>
                  </a:lnTo>
                  <a:lnTo>
                    <a:pt x="471" y="379"/>
                  </a:lnTo>
                  <a:lnTo>
                    <a:pt x="470" y="379"/>
                  </a:lnTo>
                  <a:lnTo>
                    <a:pt x="470" y="378"/>
                  </a:lnTo>
                  <a:lnTo>
                    <a:pt x="470" y="377"/>
                  </a:lnTo>
                  <a:lnTo>
                    <a:pt x="469" y="377"/>
                  </a:lnTo>
                  <a:lnTo>
                    <a:pt x="468" y="377"/>
                  </a:lnTo>
                  <a:lnTo>
                    <a:pt x="469" y="375"/>
                  </a:lnTo>
                  <a:lnTo>
                    <a:pt x="469" y="374"/>
                  </a:lnTo>
                  <a:lnTo>
                    <a:pt x="468" y="373"/>
                  </a:lnTo>
                  <a:lnTo>
                    <a:pt x="468" y="374"/>
                  </a:lnTo>
                  <a:lnTo>
                    <a:pt x="467" y="374"/>
                  </a:lnTo>
                  <a:lnTo>
                    <a:pt x="467" y="373"/>
                  </a:lnTo>
                  <a:lnTo>
                    <a:pt x="465" y="373"/>
                  </a:lnTo>
                  <a:lnTo>
                    <a:pt x="464" y="373"/>
                  </a:lnTo>
                  <a:lnTo>
                    <a:pt x="465" y="372"/>
                  </a:lnTo>
                  <a:lnTo>
                    <a:pt x="464" y="372"/>
                  </a:lnTo>
                  <a:lnTo>
                    <a:pt x="463" y="372"/>
                  </a:lnTo>
                  <a:lnTo>
                    <a:pt x="463" y="373"/>
                  </a:lnTo>
                  <a:lnTo>
                    <a:pt x="463" y="374"/>
                  </a:lnTo>
                  <a:lnTo>
                    <a:pt x="462" y="374"/>
                  </a:lnTo>
                  <a:lnTo>
                    <a:pt x="462" y="373"/>
                  </a:lnTo>
                  <a:lnTo>
                    <a:pt x="461" y="373"/>
                  </a:lnTo>
                  <a:lnTo>
                    <a:pt x="459" y="373"/>
                  </a:lnTo>
                  <a:lnTo>
                    <a:pt x="459" y="372"/>
                  </a:lnTo>
                  <a:lnTo>
                    <a:pt x="459" y="371"/>
                  </a:lnTo>
                  <a:lnTo>
                    <a:pt x="461" y="371"/>
                  </a:lnTo>
                  <a:lnTo>
                    <a:pt x="461" y="372"/>
                  </a:lnTo>
                  <a:lnTo>
                    <a:pt x="462" y="372"/>
                  </a:lnTo>
                  <a:lnTo>
                    <a:pt x="462" y="371"/>
                  </a:lnTo>
                  <a:lnTo>
                    <a:pt x="462" y="370"/>
                  </a:lnTo>
                  <a:lnTo>
                    <a:pt x="463" y="371"/>
                  </a:lnTo>
                  <a:lnTo>
                    <a:pt x="464" y="371"/>
                  </a:lnTo>
                  <a:lnTo>
                    <a:pt x="465" y="371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3" y="368"/>
                  </a:lnTo>
                  <a:lnTo>
                    <a:pt x="463" y="367"/>
                  </a:lnTo>
                  <a:lnTo>
                    <a:pt x="463" y="366"/>
                  </a:lnTo>
                  <a:lnTo>
                    <a:pt x="462" y="366"/>
                  </a:lnTo>
                  <a:lnTo>
                    <a:pt x="461" y="366"/>
                  </a:lnTo>
                  <a:lnTo>
                    <a:pt x="459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2" y="364"/>
                  </a:lnTo>
                  <a:lnTo>
                    <a:pt x="462" y="362"/>
                  </a:lnTo>
                  <a:lnTo>
                    <a:pt x="463" y="361"/>
                  </a:lnTo>
                  <a:lnTo>
                    <a:pt x="462" y="360"/>
                  </a:lnTo>
                  <a:lnTo>
                    <a:pt x="461" y="360"/>
                  </a:lnTo>
                  <a:lnTo>
                    <a:pt x="462" y="359"/>
                  </a:lnTo>
                  <a:lnTo>
                    <a:pt x="462" y="358"/>
                  </a:lnTo>
                  <a:lnTo>
                    <a:pt x="461" y="358"/>
                  </a:lnTo>
                  <a:lnTo>
                    <a:pt x="461" y="359"/>
                  </a:lnTo>
                  <a:lnTo>
                    <a:pt x="459" y="358"/>
                  </a:lnTo>
                  <a:lnTo>
                    <a:pt x="458" y="359"/>
                  </a:lnTo>
                  <a:lnTo>
                    <a:pt x="457" y="359"/>
                  </a:lnTo>
                  <a:lnTo>
                    <a:pt x="457" y="360"/>
                  </a:lnTo>
                  <a:lnTo>
                    <a:pt x="456" y="360"/>
                  </a:lnTo>
                  <a:lnTo>
                    <a:pt x="456" y="359"/>
                  </a:lnTo>
                  <a:lnTo>
                    <a:pt x="457" y="358"/>
                  </a:lnTo>
                  <a:lnTo>
                    <a:pt x="457" y="356"/>
                  </a:lnTo>
                  <a:lnTo>
                    <a:pt x="458" y="358"/>
                  </a:lnTo>
                  <a:lnTo>
                    <a:pt x="458" y="356"/>
                  </a:lnTo>
                  <a:lnTo>
                    <a:pt x="459" y="356"/>
                  </a:lnTo>
                  <a:lnTo>
                    <a:pt x="459" y="355"/>
                  </a:lnTo>
                  <a:lnTo>
                    <a:pt x="458" y="355"/>
                  </a:lnTo>
                  <a:lnTo>
                    <a:pt x="457" y="354"/>
                  </a:lnTo>
                  <a:lnTo>
                    <a:pt x="457" y="353"/>
                  </a:lnTo>
                  <a:lnTo>
                    <a:pt x="458" y="353"/>
                  </a:lnTo>
                  <a:lnTo>
                    <a:pt x="457" y="352"/>
                  </a:lnTo>
                  <a:lnTo>
                    <a:pt x="458" y="352"/>
                  </a:lnTo>
                  <a:lnTo>
                    <a:pt x="459" y="352"/>
                  </a:lnTo>
                  <a:lnTo>
                    <a:pt x="461" y="352"/>
                  </a:lnTo>
                  <a:lnTo>
                    <a:pt x="461" y="353"/>
                  </a:lnTo>
                  <a:lnTo>
                    <a:pt x="462" y="352"/>
                  </a:lnTo>
                  <a:lnTo>
                    <a:pt x="462" y="353"/>
                  </a:lnTo>
                  <a:close/>
                  <a:moveTo>
                    <a:pt x="464" y="366"/>
                  </a:moveTo>
                  <a:lnTo>
                    <a:pt x="465" y="365"/>
                  </a:lnTo>
                  <a:lnTo>
                    <a:pt x="464" y="365"/>
                  </a:lnTo>
                  <a:lnTo>
                    <a:pt x="464" y="366"/>
                  </a:lnTo>
                  <a:close/>
                  <a:moveTo>
                    <a:pt x="456" y="349"/>
                  </a:moveTo>
                  <a:lnTo>
                    <a:pt x="457" y="348"/>
                  </a:lnTo>
                  <a:lnTo>
                    <a:pt x="456" y="348"/>
                  </a:lnTo>
                  <a:lnTo>
                    <a:pt x="456" y="349"/>
                  </a:lnTo>
                  <a:close/>
                  <a:moveTo>
                    <a:pt x="458" y="370"/>
                  </a:moveTo>
                  <a:lnTo>
                    <a:pt x="457" y="370"/>
                  </a:lnTo>
                  <a:lnTo>
                    <a:pt x="457" y="371"/>
                  </a:lnTo>
                  <a:lnTo>
                    <a:pt x="457" y="372"/>
                  </a:lnTo>
                  <a:lnTo>
                    <a:pt x="457" y="373"/>
                  </a:lnTo>
                  <a:lnTo>
                    <a:pt x="458" y="372"/>
                  </a:lnTo>
                  <a:lnTo>
                    <a:pt x="458" y="371"/>
                  </a:lnTo>
                  <a:lnTo>
                    <a:pt x="459" y="371"/>
                  </a:lnTo>
                  <a:lnTo>
                    <a:pt x="459" y="370"/>
                  </a:lnTo>
                  <a:lnTo>
                    <a:pt x="458" y="370"/>
                  </a:lnTo>
                  <a:close/>
                  <a:moveTo>
                    <a:pt x="482" y="377"/>
                  </a:moveTo>
                  <a:lnTo>
                    <a:pt x="481" y="378"/>
                  </a:lnTo>
                  <a:lnTo>
                    <a:pt x="480" y="378"/>
                  </a:lnTo>
                  <a:lnTo>
                    <a:pt x="481" y="379"/>
                  </a:lnTo>
                  <a:lnTo>
                    <a:pt x="482" y="379"/>
                  </a:lnTo>
                  <a:lnTo>
                    <a:pt x="482" y="379"/>
                  </a:lnTo>
                  <a:lnTo>
                    <a:pt x="482" y="378"/>
                  </a:lnTo>
                  <a:lnTo>
                    <a:pt x="482" y="378"/>
                  </a:lnTo>
                  <a:lnTo>
                    <a:pt x="482" y="377"/>
                  </a:lnTo>
                  <a:close/>
                  <a:moveTo>
                    <a:pt x="461" y="361"/>
                  </a:moveTo>
                  <a:lnTo>
                    <a:pt x="461" y="362"/>
                  </a:lnTo>
                  <a:lnTo>
                    <a:pt x="462" y="362"/>
                  </a:lnTo>
                  <a:lnTo>
                    <a:pt x="462" y="361"/>
                  </a:lnTo>
                  <a:lnTo>
                    <a:pt x="461" y="361"/>
                  </a:lnTo>
                  <a:close/>
                  <a:moveTo>
                    <a:pt x="181" y="310"/>
                  </a:moveTo>
                  <a:lnTo>
                    <a:pt x="183" y="310"/>
                  </a:lnTo>
                  <a:lnTo>
                    <a:pt x="181" y="309"/>
                  </a:lnTo>
                  <a:lnTo>
                    <a:pt x="181" y="310"/>
                  </a:lnTo>
                  <a:close/>
                  <a:moveTo>
                    <a:pt x="459" y="364"/>
                  </a:moveTo>
                  <a:lnTo>
                    <a:pt x="461" y="362"/>
                  </a:lnTo>
                  <a:lnTo>
                    <a:pt x="459" y="362"/>
                  </a:lnTo>
                  <a:lnTo>
                    <a:pt x="459" y="364"/>
                  </a:lnTo>
                  <a:close/>
                  <a:moveTo>
                    <a:pt x="459" y="367"/>
                  </a:moveTo>
                  <a:lnTo>
                    <a:pt x="458" y="367"/>
                  </a:lnTo>
                  <a:lnTo>
                    <a:pt x="457" y="367"/>
                  </a:lnTo>
                  <a:lnTo>
                    <a:pt x="456" y="368"/>
                  </a:lnTo>
                  <a:lnTo>
                    <a:pt x="457" y="368"/>
                  </a:lnTo>
                  <a:lnTo>
                    <a:pt x="458" y="370"/>
                  </a:lnTo>
                  <a:lnTo>
                    <a:pt x="459" y="368"/>
                  </a:lnTo>
                  <a:lnTo>
                    <a:pt x="459" y="367"/>
                  </a:lnTo>
                  <a:close/>
                  <a:moveTo>
                    <a:pt x="453" y="353"/>
                  </a:moveTo>
                  <a:lnTo>
                    <a:pt x="453" y="353"/>
                  </a:lnTo>
                  <a:lnTo>
                    <a:pt x="453" y="352"/>
                  </a:lnTo>
                  <a:lnTo>
                    <a:pt x="453" y="352"/>
                  </a:lnTo>
                  <a:lnTo>
                    <a:pt x="453" y="353"/>
                  </a:lnTo>
                  <a:close/>
                  <a:moveTo>
                    <a:pt x="453" y="350"/>
                  </a:moveTo>
                  <a:lnTo>
                    <a:pt x="452" y="350"/>
                  </a:lnTo>
                  <a:lnTo>
                    <a:pt x="452" y="352"/>
                  </a:lnTo>
                  <a:lnTo>
                    <a:pt x="452" y="353"/>
                  </a:lnTo>
                  <a:lnTo>
                    <a:pt x="453" y="352"/>
                  </a:lnTo>
                  <a:lnTo>
                    <a:pt x="453" y="350"/>
                  </a:lnTo>
                  <a:close/>
                  <a:moveTo>
                    <a:pt x="456" y="347"/>
                  </a:moveTo>
                  <a:lnTo>
                    <a:pt x="456" y="348"/>
                  </a:lnTo>
                  <a:lnTo>
                    <a:pt x="455" y="348"/>
                  </a:lnTo>
                  <a:lnTo>
                    <a:pt x="455" y="349"/>
                  </a:lnTo>
                  <a:lnTo>
                    <a:pt x="455" y="350"/>
                  </a:lnTo>
                  <a:lnTo>
                    <a:pt x="455" y="350"/>
                  </a:lnTo>
                  <a:lnTo>
                    <a:pt x="455" y="352"/>
                  </a:lnTo>
                  <a:lnTo>
                    <a:pt x="453" y="352"/>
                  </a:lnTo>
                  <a:lnTo>
                    <a:pt x="453" y="350"/>
                  </a:lnTo>
                  <a:lnTo>
                    <a:pt x="453" y="350"/>
                  </a:lnTo>
                  <a:lnTo>
                    <a:pt x="453" y="350"/>
                  </a:lnTo>
                  <a:lnTo>
                    <a:pt x="452" y="349"/>
                  </a:lnTo>
                  <a:lnTo>
                    <a:pt x="451" y="349"/>
                  </a:lnTo>
                  <a:lnTo>
                    <a:pt x="452" y="348"/>
                  </a:lnTo>
                  <a:lnTo>
                    <a:pt x="453" y="348"/>
                  </a:lnTo>
                  <a:lnTo>
                    <a:pt x="453" y="347"/>
                  </a:lnTo>
                  <a:lnTo>
                    <a:pt x="452" y="348"/>
                  </a:lnTo>
                  <a:lnTo>
                    <a:pt x="451" y="347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0" y="344"/>
                  </a:lnTo>
                  <a:lnTo>
                    <a:pt x="450" y="343"/>
                  </a:lnTo>
                  <a:lnTo>
                    <a:pt x="451" y="343"/>
                  </a:lnTo>
                  <a:lnTo>
                    <a:pt x="451" y="342"/>
                  </a:lnTo>
                  <a:lnTo>
                    <a:pt x="452" y="343"/>
                  </a:lnTo>
                  <a:lnTo>
                    <a:pt x="453" y="343"/>
                  </a:lnTo>
                  <a:lnTo>
                    <a:pt x="452" y="342"/>
                  </a:lnTo>
                  <a:lnTo>
                    <a:pt x="453" y="342"/>
                  </a:lnTo>
                  <a:lnTo>
                    <a:pt x="453" y="343"/>
                  </a:lnTo>
                  <a:lnTo>
                    <a:pt x="453" y="344"/>
                  </a:lnTo>
                  <a:lnTo>
                    <a:pt x="455" y="344"/>
                  </a:lnTo>
                  <a:lnTo>
                    <a:pt x="456" y="344"/>
                  </a:lnTo>
                  <a:lnTo>
                    <a:pt x="456" y="346"/>
                  </a:lnTo>
                  <a:lnTo>
                    <a:pt x="456" y="347"/>
                  </a:lnTo>
                  <a:close/>
                  <a:moveTo>
                    <a:pt x="455" y="347"/>
                  </a:moveTo>
                  <a:lnTo>
                    <a:pt x="453" y="347"/>
                  </a:lnTo>
                  <a:lnTo>
                    <a:pt x="453" y="348"/>
                  </a:lnTo>
                  <a:lnTo>
                    <a:pt x="455" y="347"/>
                  </a:lnTo>
                  <a:close/>
                  <a:moveTo>
                    <a:pt x="468" y="349"/>
                  </a:moveTo>
                  <a:lnTo>
                    <a:pt x="469" y="349"/>
                  </a:lnTo>
                  <a:lnTo>
                    <a:pt x="469" y="348"/>
                  </a:lnTo>
                  <a:lnTo>
                    <a:pt x="468" y="348"/>
                  </a:lnTo>
                  <a:lnTo>
                    <a:pt x="468" y="347"/>
                  </a:lnTo>
                  <a:lnTo>
                    <a:pt x="467" y="346"/>
                  </a:lnTo>
                  <a:lnTo>
                    <a:pt x="465" y="344"/>
                  </a:lnTo>
                  <a:lnTo>
                    <a:pt x="464" y="344"/>
                  </a:lnTo>
                  <a:lnTo>
                    <a:pt x="464" y="343"/>
                  </a:lnTo>
                  <a:lnTo>
                    <a:pt x="464" y="342"/>
                  </a:lnTo>
                  <a:lnTo>
                    <a:pt x="463" y="341"/>
                  </a:lnTo>
                  <a:lnTo>
                    <a:pt x="462" y="341"/>
                  </a:lnTo>
                  <a:lnTo>
                    <a:pt x="461" y="341"/>
                  </a:lnTo>
                  <a:lnTo>
                    <a:pt x="462" y="342"/>
                  </a:lnTo>
                  <a:lnTo>
                    <a:pt x="461" y="342"/>
                  </a:lnTo>
                  <a:lnTo>
                    <a:pt x="461" y="341"/>
                  </a:lnTo>
                  <a:lnTo>
                    <a:pt x="459" y="341"/>
                  </a:lnTo>
                  <a:lnTo>
                    <a:pt x="459" y="340"/>
                  </a:lnTo>
                  <a:lnTo>
                    <a:pt x="458" y="340"/>
                  </a:lnTo>
                  <a:lnTo>
                    <a:pt x="457" y="340"/>
                  </a:lnTo>
                  <a:lnTo>
                    <a:pt x="456" y="340"/>
                  </a:lnTo>
                  <a:lnTo>
                    <a:pt x="455" y="338"/>
                  </a:lnTo>
                  <a:lnTo>
                    <a:pt x="455" y="340"/>
                  </a:lnTo>
                  <a:lnTo>
                    <a:pt x="453" y="340"/>
                  </a:lnTo>
                  <a:lnTo>
                    <a:pt x="453" y="341"/>
                  </a:lnTo>
                  <a:lnTo>
                    <a:pt x="455" y="342"/>
                  </a:lnTo>
                  <a:lnTo>
                    <a:pt x="456" y="342"/>
                  </a:lnTo>
                  <a:lnTo>
                    <a:pt x="456" y="343"/>
                  </a:lnTo>
                  <a:lnTo>
                    <a:pt x="456" y="344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8"/>
                  </a:lnTo>
                  <a:lnTo>
                    <a:pt x="457" y="349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8" y="350"/>
                  </a:lnTo>
                  <a:lnTo>
                    <a:pt x="459" y="350"/>
                  </a:lnTo>
                  <a:lnTo>
                    <a:pt x="459" y="350"/>
                  </a:lnTo>
                  <a:lnTo>
                    <a:pt x="461" y="350"/>
                  </a:lnTo>
                  <a:lnTo>
                    <a:pt x="462" y="350"/>
                  </a:lnTo>
                  <a:lnTo>
                    <a:pt x="463" y="350"/>
                  </a:lnTo>
                  <a:lnTo>
                    <a:pt x="463" y="349"/>
                  </a:lnTo>
                  <a:lnTo>
                    <a:pt x="463" y="348"/>
                  </a:lnTo>
                  <a:lnTo>
                    <a:pt x="462" y="348"/>
                  </a:lnTo>
                  <a:lnTo>
                    <a:pt x="462" y="347"/>
                  </a:lnTo>
                  <a:lnTo>
                    <a:pt x="462" y="346"/>
                  </a:lnTo>
                  <a:lnTo>
                    <a:pt x="461" y="346"/>
                  </a:lnTo>
                  <a:lnTo>
                    <a:pt x="461" y="344"/>
                  </a:lnTo>
                  <a:lnTo>
                    <a:pt x="462" y="344"/>
                  </a:lnTo>
                  <a:lnTo>
                    <a:pt x="462" y="346"/>
                  </a:lnTo>
                  <a:lnTo>
                    <a:pt x="463" y="347"/>
                  </a:lnTo>
                  <a:lnTo>
                    <a:pt x="463" y="348"/>
                  </a:lnTo>
                  <a:lnTo>
                    <a:pt x="464" y="348"/>
                  </a:lnTo>
                  <a:lnTo>
                    <a:pt x="464" y="347"/>
                  </a:lnTo>
                  <a:lnTo>
                    <a:pt x="465" y="347"/>
                  </a:lnTo>
                  <a:lnTo>
                    <a:pt x="465" y="348"/>
                  </a:lnTo>
                  <a:lnTo>
                    <a:pt x="464" y="348"/>
                  </a:lnTo>
                  <a:lnTo>
                    <a:pt x="464" y="349"/>
                  </a:lnTo>
                  <a:lnTo>
                    <a:pt x="464" y="350"/>
                  </a:lnTo>
                  <a:lnTo>
                    <a:pt x="467" y="350"/>
                  </a:lnTo>
                  <a:lnTo>
                    <a:pt x="467" y="349"/>
                  </a:lnTo>
                  <a:lnTo>
                    <a:pt x="468" y="349"/>
                  </a:lnTo>
                  <a:close/>
                  <a:moveTo>
                    <a:pt x="453" y="328"/>
                  </a:moveTo>
                  <a:lnTo>
                    <a:pt x="453" y="328"/>
                  </a:lnTo>
                  <a:lnTo>
                    <a:pt x="452" y="324"/>
                  </a:lnTo>
                  <a:lnTo>
                    <a:pt x="452" y="323"/>
                  </a:lnTo>
                  <a:lnTo>
                    <a:pt x="451" y="323"/>
                  </a:lnTo>
                  <a:lnTo>
                    <a:pt x="451" y="322"/>
                  </a:lnTo>
                  <a:lnTo>
                    <a:pt x="452" y="322"/>
                  </a:lnTo>
                  <a:lnTo>
                    <a:pt x="453" y="322"/>
                  </a:lnTo>
                  <a:lnTo>
                    <a:pt x="453" y="322"/>
                  </a:lnTo>
                  <a:lnTo>
                    <a:pt x="453" y="321"/>
                  </a:lnTo>
                  <a:lnTo>
                    <a:pt x="453" y="319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0" y="319"/>
                  </a:lnTo>
                  <a:lnTo>
                    <a:pt x="449" y="319"/>
                  </a:lnTo>
                  <a:lnTo>
                    <a:pt x="447" y="319"/>
                  </a:lnTo>
                  <a:lnTo>
                    <a:pt x="446" y="319"/>
                  </a:lnTo>
                  <a:lnTo>
                    <a:pt x="446" y="321"/>
                  </a:lnTo>
                  <a:lnTo>
                    <a:pt x="446" y="322"/>
                  </a:lnTo>
                  <a:lnTo>
                    <a:pt x="446" y="322"/>
                  </a:lnTo>
                  <a:lnTo>
                    <a:pt x="447" y="323"/>
                  </a:lnTo>
                  <a:lnTo>
                    <a:pt x="447" y="324"/>
                  </a:lnTo>
                  <a:lnTo>
                    <a:pt x="447" y="325"/>
                  </a:lnTo>
                  <a:lnTo>
                    <a:pt x="447" y="327"/>
                  </a:lnTo>
                  <a:lnTo>
                    <a:pt x="447" y="328"/>
                  </a:lnTo>
                  <a:lnTo>
                    <a:pt x="447" y="329"/>
                  </a:lnTo>
                  <a:lnTo>
                    <a:pt x="449" y="330"/>
                  </a:lnTo>
                  <a:lnTo>
                    <a:pt x="449" y="331"/>
                  </a:lnTo>
                  <a:lnTo>
                    <a:pt x="450" y="330"/>
                  </a:lnTo>
                  <a:lnTo>
                    <a:pt x="450" y="331"/>
                  </a:lnTo>
                  <a:lnTo>
                    <a:pt x="449" y="331"/>
                  </a:lnTo>
                  <a:lnTo>
                    <a:pt x="450" y="333"/>
                  </a:lnTo>
                  <a:lnTo>
                    <a:pt x="449" y="333"/>
                  </a:lnTo>
                  <a:lnTo>
                    <a:pt x="449" y="334"/>
                  </a:lnTo>
                  <a:lnTo>
                    <a:pt x="450" y="334"/>
                  </a:lnTo>
                  <a:lnTo>
                    <a:pt x="451" y="333"/>
                  </a:lnTo>
                  <a:lnTo>
                    <a:pt x="451" y="334"/>
                  </a:lnTo>
                  <a:lnTo>
                    <a:pt x="450" y="334"/>
                  </a:lnTo>
                  <a:lnTo>
                    <a:pt x="450" y="335"/>
                  </a:lnTo>
                  <a:lnTo>
                    <a:pt x="449" y="335"/>
                  </a:lnTo>
                  <a:lnTo>
                    <a:pt x="449" y="336"/>
                  </a:lnTo>
                  <a:lnTo>
                    <a:pt x="447" y="336"/>
                  </a:lnTo>
                  <a:lnTo>
                    <a:pt x="447" y="337"/>
                  </a:lnTo>
                  <a:lnTo>
                    <a:pt x="449" y="337"/>
                  </a:lnTo>
                  <a:lnTo>
                    <a:pt x="449" y="338"/>
                  </a:lnTo>
                  <a:lnTo>
                    <a:pt x="449" y="340"/>
                  </a:lnTo>
                  <a:lnTo>
                    <a:pt x="450" y="340"/>
                  </a:lnTo>
                  <a:lnTo>
                    <a:pt x="451" y="338"/>
                  </a:lnTo>
                  <a:lnTo>
                    <a:pt x="452" y="338"/>
                  </a:lnTo>
                  <a:lnTo>
                    <a:pt x="451" y="337"/>
                  </a:lnTo>
                  <a:lnTo>
                    <a:pt x="452" y="337"/>
                  </a:lnTo>
                  <a:lnTo>
                    <a:pt x="453" y="337"/>
                  </a:lnTo>
                  <a:lnTo>
                    <a:pt x="453" y="336"/>
                  </a:lnTo>
                  <a:lnTo>
                    <a:pt x="453" y="335"/>
                  </a:lnTo>
                  <a:lnTo>
                    <a:pt x="453" y="334"/>
                  </a:lnTo>
                  <a:lnTo>
                    <a:pt x="453" y="334"/>
                  </a:lnTo>
                  <a:lnTo>
                    <a:pt x="453" y="335"/>
                  </a:lnTo>
                  <a:lnTo>
                    <a:pt x="455" y="335"/>
                  </a:lnTo>
                  <a:lnTo>
                    <a:pt x="455" y="334"/>
                  </a:lnTo>
                  <a:lnTo>
                    <a:pt x="455" y="333"/>
                  </a:lnTo>
                  <a:lnTo>
                    <a:pt x="453" y="333"/>
                  </a:lnTo>
                  <a:lnTo>
                    <a:pt x="453" y="331"/>
                  </a:lnTo>
                  <a:lnTo>
                    <a:pt x="455" y="331"/>
                  </a:lnTo>
                  <a:lnTo>
                    <a:pt x="455" y="330"/>
                  </a:lnTo>
                  <a:lnTo>
                    <a:pt x="455" y="329"/>
                  </a:lnTo>
                  <a:lnTo>
                    <a:pt x="453" y="329"/>
                  </a:lnTo>
                  <a:lnTo>
                    <a:pt x="453" y="328"/>
                  </a:lnTo>
                  <a:close/>
                  <a:moveTo>
                    <a:pt x="468" y="353"/>
                  </a:moveTo>
                  <a:lnTo>
                    <a:pt x="468" y="352"/>
                  </a:lnTo>
                  <a:lnTo>
                    <a:pt x="468" y="350"/>
                  </a:lnTo>
                  <a:lnTo>
                    <a:pt x="467" y="350"/>
                  </a:lnTo>
                  <a:lnTo>
                    <a:pt x="467" y="350"/>
                  </a:lnTo>
                  <a:lnTo>
                    <a:pt x="465" y="350"/>
                  </a:lnTo>
                  <a:lnTo>
                    <a:pt x="464" y="350"/>
                  </a:lnTo>
                  <a:lnTo>
                    <a:pt x="463" y="352"/>
                  </a:lnTo>
                  <a:lnTo>
                    <a:pt x="463" y="353"/>
                  </a:lnTo>
                  <a:lnTo>
                    <a:pt x="464" y="353"/>
                  </a:lnTo>
                  <a:lnTo>
                    <a:pt x="465" y="354"/>
                  </a:lnTo>
                  <a:lnTo>
                    <a:pt x="467" y="354"/>
                  </a:lnTo>
                  <a:lnTo>
                    <a:pt x="467" y="353"/>
                  </a:lnTo>
                  <a:lnTo>
                    <a:pt x="468" y="353"/>
                  </a:lnTo>
                  <a:close/>
                  <a:moveTo>
                    <a:pt x="447" y="318"/>
                  </a:moveTo>
                  <a:lnTo>
                    <a:pt x="446" y="317"/>
                  </a:lnTo>
                  <a:lnTo>
                    <a:pt x="446" y="316"/>
                  </a:lnTo>
                  <a:lnTo>
                    <a:pt x="445" y="316"/>
                  </a:lnTo>
                  <a:lnTo>
                    <a:pt x="445" y="315"/>
                  </a:lnTo>
                  <a:lnTo>
                    <a:pt x="444" y="315"/>
                  </a:lnTo>
                  <a:lnTo>
                    <a:pt x="444" y="316"/>
                  </a:lnTo>
                  <a:lnTo>
                    <a:pt x="445" y="317"/>
                  </a:lnTo>
                  <a:lnTo>
                    <a:pt x="445" y="318"/>
                  </a:lnTo>
                  <a:lnTo>
                    <a:pt x="445" y="319"/>
                  </a:lnTo>
                  <a:lnTo>
                    <a:pt x="446" y="319"/>
                  </a:lnTo>
                  <a:lnTo>
                    <a:pt x="446" y="318"/>
                  </a:lnTo>
                  <a:lnTo>
                    <a:pt x="447" y="318"/>
                  </a:lnTo>
                  <a:close/>
                  <a:moveTo>
                    <a:pt x="470" y="350"/>
                  </a:moveTo>
                  <a:lnTo>
                    <a:pt x="471" y="350"/>
                  </a:lnTo>
                  <a:lnTo>
                    <a:pt x="471" y="350"/>
                  </a:lnTo>
                  <a:lnTo>
                    <a:pt x="470" y="350"/>
                  </a:lnTo>
                  <a:lnTo>
                    <a:pt x="470" y="350"/>
                  </a:lnTo>
                  <a:close/>
                  <a:moveTo>
                    <a:pt x="453" y="323"/>
                  </a:moveTo>
                  <a:lnTo>
                    <a:pt x="453" y="324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3" y="328"/>
                  </a:lnTo>
                  <a:lnTo>
                    <a:pt x="455" y="328"/>
                  </a:lnTo>
                  <a:lnTo>
                    <a:pt x="455" y="327"/>
                  </a:lnTo>
                  <a:lnTo>
                    <a:pt x="455" y="325"/>
                  </a:lnTo>
                  <a:lnTo>
                    <a:pt x="453" y="324"/>
                  </a:lnTo>
                  <a:lnTo>
                    <a:pt x="453" y="323"/>
                  </a:lnTo>
                  <a:lnTo>
                    <a:pt x="453" y="322"/>
                  </a:lnTo>
                  <a:lnTo>
                    <a:pt x="453" y="322"/>
                  </a:lnTo>
                  <a:lnTo>
                    <a:pt x="453" y="323"/>
                  </a:lnTo>
                  <a:close/>
                  <a:moveTo>
                    <a:pt x="165" y="373"/>
                  </a:moveTo>
                  <a:lnTo>
                    <a:pt x="164" y="374"/>
                  </a:lnTo>
                  <a:lnTo>
                    <a:pt x="164" y="373"/>
                  </a:lnTo>
                  <a:lnTo>
                    <a:pt x="164" y="372"/>
                  </a:lnTo>
                  <a:lnTo>
                    <a:pt x="161" y="373"/>
                  </a:lnTo>
                  <a:lnTo>
                    <a:pt x="160" y="374"/>
                  </a:lnTo>
                  <a:lnTo>
                    <a:pt x="160" y="375"/>
                  </a:lnTo>
                  <a:lnTo>
                    <a:pt x="160" y="377"/>
                  </a:lnTo>
                  <a:lnTo>
                    <a:pt x="161" y="378"/>
                  </a:lnTo>
                  <a:lnTo>
                    <a:pt x="160" y="378"/>
                  </a:lnTo>
                  <a:lnTo>
                    <a:pt x="160" y="379"/>
                  </a:lnTo>
                  <a:lnTo>
                    <a:pt x="159" y="379"/>
                  </a:lnTo>
                  <a:lnTo>
                    <a:pt x="160" y="379"/>
                  </a:lnTo>
                  <a:lnTo>
                    <a:pt x="161" y="379"/>
                  </a:lnTo>
                  <a:lnTo>
                    <a:pt x="161" y="379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2" y="377"/>
                  </a:lnTo>
                  <a:lnTo>
                    <a:pt x="161" y="377"/>
                  </a:lnTo>
                  <a:lnTo>
                    <a:pt x="161" y="375"/>
                  </a:lnTo>
                  <a:lnTo>
                    <a:pt x="161" y="374"/>
                  </a:lnTo>
                  <a:lnTo>
                    <a:pt x="162" y="374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7"/>
                  </a:lnTo>
                  <a:lnTo>
                    <a:pt x="164" y="378"/>
                  </a:lnTo>
                  <a:lnTo>
                    <a:pt x="165" y="378"/>
                  </a:lnTo>
                  <a:lnTo>
                    <a:pt x="166" y="378"/>
                  </a:lnTo>
                  <a:lnTo>
                    <a:pt x="166" y="377"/>
                  </a:lnTo>
                  <a:lnTo>
                    <a:pt x="167" y="377"/>
                  </a:lnTo>
                  <a:lnTo>
                    <a:pt x="167" y="378"/>
                  </a:lnTo>
                  <a:lnTo>
                    <a:pt x="167" y="378"/>
                  </a:lnTo>
                  <a:lnTo>
                    <a:pt x="167" y="375"/>
                  </a:lnTo>
                  <a:lnTo>
                    <a:pt x="167" y="374"/>
                  </a:lnTo>
                  <a:lnTo>
                    <a:pt x="167" y="373"/>
                  </a:lnTo>
                  <a:lnTo>
                    <a:pt x="166" y="373"/>
                  </a:lnTo>
                  <a:lnTo>
                    <a:pt x="166" y="372"/>
                  </a:lnTo>
                  <a:lnTo>
                    <a:pt x="165" y="372"/>
                  </a:lnTo>
                  <a:lnTo>
                    <a:pt x="165" y="373"/>
                  </a:lnTo>
                  <a:close/>
                  <a:moveTo>
                    <a:pt x="161" y="368"/>
                  </a:moveTo>
                  <a:lnTo>
                    <a:pt x="161" y="370"/>
                  </a:lnTo>
                  <a:lnTo>
                    <a:pt x="162" y="370"/>
                  </a:lnTo>
                  <a:lnTo>
                    <a:pt x="162" y="368"/>
                  </a:lnTo>
                  <a:lnTo>
                    <a:pt x="161" y="368"/>
                  </a:lnTo>
                  <a:close/>
                  <a:moveTo>
                    <a:pt x="476" y="370"/>
                  </a:moveTo>
                  <a:lnTo>
                    <a:pt x="476" y="371"/>
                  </a:lnTo>
                  <a:lnTo>
                    <a:pt x="476" y="372"/>
                  </a:lnTo>
                  <a:lnTo>
                    <a:pt x="476" y="373"/>
                  </a:lnTo>
                  <a:lnTo>
                    <a:pt x="477" y="374"/>
                  </a:lnTo>
                  <a:lnTo>
                    <a:pt x="477" y="373"/>
                  </a:lnTo>
                  <a:lnTo>
                    <a:pt x="477" y="372"/>
                  </a:lnTo>
                  <a:lnTo>
                    <a:pt x="478" y="372"/>
                  </a:lnTo>
                  <a:lnTo>
                    <a:pt x="477" y="371"/>
                  </a:lnTo>
                  <a:lnTo>
                    <a:pt x="476" y="370"/>
                  </a:lnTo>
                  <a:close/>
                  <a:moveTo>
                    <a:pt x="337" y="270"/>
                  </a:moveTo>
                  <a:lnTo>
                    <a:pt x="335" y="270"/>
                  </a:lnTo>
                  <a:lnTo>
                    <a:pt x="334" y="270"/>
                  </a:lnTo>
                  <a:lnTo>
                    <a:pt x="334" y="272"/>
                  </a:lnTo>
                  <a:lnTo>
                    <a:pt x="335" y="272"/>
                  </a:lnTo>
                  <a:lnTo>
                    <a:pt x="337" y="270"/>
                  </a:lnTo>
                  <a:close/>
                  <a:moveTo>
                    <a:pt x="173" y="310"/>
                  </a:move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2" y="310"/>
                  </a:lnTo>
                  <a:lnTo>
                    <a:pt x="173" y="310"/>
                  </a:lnTo>
                  <a:close/>
                  <a:moveTo>
                    <a:pt x="258" y="296"/>
                  </a:moveTo>
                  <a:lnTo>
                    <a:pt x="259" y="296"/>
                  </a:lnTo>
                  <a:lnTo>
                    <a:pt x="259" y="294"/>
                  </a:lnTo>
                  <a:lnTo>
                    <a:pt x="258" y="294"/>
                  </a:lnTo>
                  <a:lnTo>
                    <a:pt x="258" y="296"/>
                  </a:lnTo>
                  <a:close/>
                  <a:moveTo>
                    <a:pt x="493" y="356"/>
                  </a:moveTo>
                  <a:lnTo>
                    <a:pt x="494" y="358"/>
                  </a:lnTo>
                  <a:lnTo>
                    <a:pt x="494" y="359"/>
                  </a:lnTo>
                  <a:lnTo>
                    <a:pt x="494" y="360"/>
                  </a:lnTo>
                  <a:lnTo>
                    <a:pt x="494" y="361"/>
                  </a:lnTo>
                  <a:lnTo>
                    <a:pt x="493" y="361"/>
                  </a:lnTo>
                  <a:lnTo>
                    <a:pt x="493" y="362"/>
                  </a:lnTo>
                  <a:lnTo>
                    <a:pt x="493" y="364"/>
                  </a:lnTo>
                  <a:lnTo>
                    <a:pt x="493" y="365"/>
                  </a:lnTo>
                  <a:lnTo>
                    <a:pt x="493" y="366"/>
                  </a:lnTo>
                  <a:lnTo>
                    <a:pt x="493" y="367"/>
                  </a:lnTo>
                  <a:lnTo>
                    <a:pt x="493" y="368"/>
                  </a:lnTo>
                  <a:lnTo>
                    <a:pt x="494" y="368"/>
                  </a:lnTo>
                  <a:lnTo>
                    <a:pt x="494" y="370"/>
                  </a:lnTo>
                  <a:lnTo>
                    <a:pt x="494" y="371"/>
                  </a:lnTo>
                  <a:lnTo>
                    <a:pt x="494" y="372"/>
                  </a:lnTo>
                  <a:lnTo>
                    <a:pt x="493" y="372"/>
                  </a:lnTo>
                  <a:lnTo>
                    <a:pt x="493" y="373"/>
                  </a:lnTo>
                  <a:lnTo>
                    <a:pt x="493" y="374"/>
                  </a:lnTo>
                  <a:lnTo>
                    <a:pt x="492" y="375"/>
                  </a:lnTo>
                  <a:lnTo>
                    <a:pt x="492" y="377"/>
                  </a:lnTo>
                  <a:lnTo>
                    <a:pt x="490" y="378"/>
                  </a:lnTo>
                  <a:lnTo>
                    <a:pt x="490" y="379"/>
                  </a:lnTo>
                  <a:lnTo>
                    <a:pt x="489" y="379"/>
                  </a:lnTo>
                  <a:lnTo>
                    <a:pt x="489" y="379"/>
                  </a:lnTo>
                  <a:lnTo>
                    <a:pt x="488" y="379"/>
                  </a:lnTo>
                  <a:lnTo>
                    <a:pt x="487" y="380"/>
                  </a:lnTo>
                  <a:lnTo>
                    <a:pt x="487" y="379"/>
                  </a:lnTo>
                  <a:lnTo>
                    <a:pt x="486" y="379"/>
                  </a:lnTo>
                  <a:lnTo>
                    <a:pt x="486" y="380"/>
                  </a:lnTo>
                  <a:lnTo>
                    <a:pt x="484" y="380"/>
                  </a:lnTo>
                  <a:lnTo>
                    <a:pt x="484" y="379"/>
                  </a:lnTo>
                  <a:lnTo>
                    <a:pt x="484" y="379"/>
                  </a:lnTo>
                  <a:lnTo>
                    <a:pt x="484" y="378"/>
                  </a:lnTo>
                  <a:lnTo>
                    <a:pt x="484" y="377"/>
                  </a:lnTo>
                  <a:lnTo>
                    <a:pt x="483" y="377"/>
                  </a:lnTo>
                  <a:lnTo>
                    <a:pt x="483" y="375"/>
                  </a:lnTo>
                  <a:lnTo>
                    <a:pt x="483" y="374"/>
                  </a:lnTo>
                  <a:lnTo>
                    <a:pt x="483" y="373"/>
                  </a:lnTo>
                  <a:lnTo>
                    <a:pt x="483" y="372"/>
                  </a:lnTo>
                  <a:lnTo>
                    <a:pt x="484" y="372"/>
                  </a:lnTo>
                  <a:lnTo>
                    <a:pt x="488" y="372"/>
                  </a:lnTo>
                  <a:lnTo>
                    <a:pt x="488" y="373"/>
                  </a:lnTo>
                  <a:lnTo>
                    <a:pt x="487" y="373"/>
                  </a:lnTo>
                  <a:lnTo>
                    <a:pt x="487" y="374"/>
                  </a:lnTo>
                  <a:lnTo>
                    <a:pt x="486" y="375"/>
                  </a:lnTo>
                  <a:lnTo>
                    <a:pt x="486" y="374"/>
                  </a:lnTo>
                  <a:lnTo>
                    <a:pt x="484" y="374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7" y="375"/>
                  </a:lnTo>
                  <a:lnTo>
                    <a:pt x="487" y="374"/>
                  </a:lnTo>
                  <a:lnTo>
                    <a:pt x="488" y="373"/>
                  </a:lnTo>
                  <a:lnTo>
                    <a:pt x="489" y="371"/>
                  </a:lnTo>
                  <a:lnTo>
                    <a:pt x="488" y="371"/>
                  </a:lnTo>
                  <a:lnTo>
                    <a:pt x="488" y="372"/>
                  </a:lnTo>
                  <a:lnTo>
                    <a:pt x="487" y="371"/>
                  </a:lnTo>
                  <a:lnTo>
                    <a:pt x="486" y="371"/>
                  </a:lnTo>
                  <a:lnTo>
                    <a:pt x="484" y="371"/>
                  </a:lnTo>
                  <a:lnTo>
                    <a:pt x="484" y="370"/>
                  </a:lnTo>
                  <a:lnTo>
                    <a:pt x="483" y="370"/>
                  </a:lnTo>
                  <a:lnTo>
                    <a:pt x="483" y="371"/>
                  </a:lnTo>
                  <a:lnTo>
                    <a:pt x="483" y="372"/>
                  </a:lnTo>
                  <a:lnTo>
                    <a:pt x="482" y="372"/>
                  </a:lnTo>
                  <a:lnTo>
                    <a:pt x="482" y="373"/>
                  </a:lnTo>
                  <a:lnTo>
                    <a:pt x="482" y="373"/>
                  </a:lnTo>
                  <a:lnTo>
                    <a:pt x="482" y="372"/>
                  </a:lnTo>
                  <a:lnTo>
                    <a:pt x="481" y="372"/>
                  </a:lnTo>
                  <a:lnTo>
                    <a:pt x="480" y="372"/>
                  </a:lnTo>
                  <a:lnTo>
                    <a:pt x="480" y="373"/>
                  </a:lnTo>
                  <a:lnTo>
                    <a:pt x="481" y="373"/>
                  </a:lnTo>
                  <a:lnTo>
                    <a:pt x="481" y="374"/>
                  </a:lnTo>
                  <a:lnTo>
                    <a:pt x="481" y="375"/>
                  </a:lnTo>
                  <a:lnTo>
                    <a:pt x="481" y="377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8" y="375"/>
                  </a:lnTo>
                  <a:lnTo>
                    <a:pt x="478" y="374"/>
                  </a:lnTo>
                  <a:lnTo>
                    <a:pt x="478" y="373"/>
                  </a:lnTo>
                  <a:lnTo>
                    <a:pt x="478" y="372"/>
                  </a:lnTo>
                  <a:lnTo>
                    <a:pt x="478" y="371"/>
                  </a:lnTo>
                  <a:lnTo>
                    <a:pt x="477" y="371"/>
                  </a:lnTo>
                  <a:lnTo>
                    <a:pt x="477" y="370"/>
                  </a:lnTo>
                  <a:lnTo>
                    <a:pt x="476" y="370"/>
                  </a:lnTo>
                  <a:lnTo>
                    <a:pt x="476" y="368"/>
                  </a:lnTo>
                  <a:lnTo>
                    <a:pt x="477" y="367"/>
                  </a:lnTo>
                  <a:lnTo>
                    <a:pt x="478" y="367"/>
                  </a:lnTo>
                  <a:lnTo>
                    <a:pt x="478" y="366"/>
                  </a:lnTo>
                  <a:lnTo>
                    <a:pt x="477" y="366"/>
                  </a:lnTo>
                  <a:lnTo>
                    <a:pt x="477" y="365"/>
                  </a:lnTo>
                  <a:lnTo>
                    <a:pt x="478" y="365"/>
                  </a:lnTo>
                  <a:lnTo>
                    <a:pt x="478" y="364"/>
                  </a:lnTo>
                  <a:lnTo>
                    <a:pt x="477" y="364"/>
                  </a:lnTo>
                  <a:lnTo>
                    <a:pt x="477" y="362"/>
                  </a:lnTo>
                  <a:lnTo>
                    <a:pt x="477" y="361"/>
                  </a:lnTo>
                  <a:lnTo>
                    <a:pt x="478" y="361"/>
                  </a:lnTo>
                  <a:lnTo>
                    <a:pt x="478" y="360"/>
                  </a:lnTo>
                  <a:lnTo>
                    <a:pt x="480" y="360"/>
                  </a:lnTo>
                  <a:lnTo>
                    <a:pt x="481" y="360"/>
                  </a:lnTo>
                  <a:lnTo>
                    <a:pt x="481" y="359"/>
                  </a:lnTo>
                  <a:lnTo>
                    <a:pt x="480" y="359"/>
                  </a:lnTo>
                  <a:lnTo>
                    <a:pt x="478" y="360"/>
                  </a:lnTo>
                  <a:lnTo>
                    <a:pt x="477" y="360"/>
                  </a:lnTo>
                  <a:lnTo>
                    <a:pt x="476" y="360"/>
                  </a:lnTo>
                  <a:lnTo>
                    <a:pt x="476" y="361"/>
                  </a:lnTo>
                  <a:lnTo>
                    <a:pt x="477" y="362"/>
                  </a:lnTo>
                  <a:lnTo>
                    <a:pt x="476" y="364"/>
                  </a:lnTo>
                  <a:lnTo>
                    <a:pt x="476" y="365"/>
                  </a:lnTo>
                  <a:lnTo>
                    <a:pt x="476" y="366"/>
                  </a:lnTo>
                  <a:lnTo>
                    <a:pt x="475" y="366"/>
                  </a:lnTo>
                  <a:lnTo>
                    <a:pt x="475" y="365"/>
                  </a:lnTo>
                  <a:lnTo>
                    <a:pt x="474" y="365"/>
                  </a:lnTo>
                  <a:lnTo>
                    <a:pt x="475" y="366"/>
                  </a:lnTo>
                  <a:lnTo>
                    <a:pt x="475" y="367"/>
                  </a:lnTo>
                  <a:lnTo>
                    <a:pt x="473" y="366"/>
                  </a:lnTo>
                  <a:lnTo>
                    <a:pt x="473" y="364"/>
                  </a:lnTo>
                  <a:lnTo>
                    <a:pt x="471" y="364"/>
                  </a:lnTo>
                  <a:lnTo>
                    <a:pt x="471" y="362"/>
                  </a:lnTo>
                  <a:lnTo>
                    <a:pt x="473" y="362"/>
                  </a:lnTo>
                  <a:lnTo>
                    <a:pt x="474" y="362"/>
                  </a:lnTo>
                  <a:lnTo>
                    <a:pt x="474" y="361"/>
                  </a:lnTo>
                  <a:lnTo>
                    <a:pt x="474" y="360"/>
                  </a:lnTo>
                  <a:lnTo>
                    <a:pt x="474" y="359"/>
                  </a:lnTo>
                  <a:lnTo>
                    <a:pt x="475" y="359"/>
                  </a:lnTo>
                  <a:lnTo>
                    <a:pt x="475" y="358"/>
                  </a:lnTo>
                  <a:lnTo>
                    <a:pt x="475" y="355"/>
                  </a:lnTo>
                  <a:lnTo>
                    <a:pt x="476" y="355"/>
                  </a:lnTo>
                  <a:lnTo>
                    <a:pt x="477" y="355"/>
                  </a:lnTo>
                  <a:lnTo>
                    <a:pt x="478" y="355"/>
                  </a:lnTo>
                  <a:lnTo>
                    <a:pt x="480" y="354"/>
                  </a:lnTo>
                  <a:lnTo>
                    <a:pt x="478" y="354"/>
                  </a:lnTo>
                  <a:lnTo>
                    <a:pt x="477" y="354"/>
                  </a:lnTo>
                  <a:lnTo>
                    <a:pt x="476" y="354"/>
                  </a:lnTo>
                  <a:lnTo>
                    <a:pt x="475" y="354"/>
                  </a:lnTo>
                  <a:lnTo>
                    <a:pt x="475" y="355"/>
                  </a:lnTo>
                  <a:lnTo>
                    <a:pt x="474" y="355"/>
                  </a:lnTo>
                  <a:lnTo>
                    <a:pt x="473" y="355"/>
                  </a:lnTo>
                  <a:lnTo>
                    <a:pt x="474" y="356"/>
                  </a:lnTo>
                  <a:lnTo>
                    <a:pt x="473" y="356"/>
                  </a:lnTo>
                  <a:lnTo>
                    <a:pt x="473" y="358"/>
                  </a:lnTo>
                  <a:lnTo>
                    <a:pt x="473" y="359"/>
                  </a:lnTo>
                  <a:lnTo>
                    <a:pt x="473" y="360"/>
                  </a:lnTo>
                  <a:lnTo>
                    <a:pt x="471" y="360"/>
                  </a:lnTo>
                  <a:lnTo>
                    <a:pt x="470" y="360"/>
                  </a:lnTo>
                  <a:lnTo>
                    <a:pt x="470" y="359"/>
                  </a:lnTo>
                  <a:lnTo>
                    <a:pt x="470" y="358"/>
                  </a:lnTo>
                  <a:lnTo>
                    <a:pt x="469" y="358"/>
                  </a:lnTo>
                  <a:lnTo>
                    <a:pt x="468" y="356"/>
                  </a:lnTo>
                  <a:lnTo>
                    <a:pt x="467" y="356"/>
                  </a:lnTo>
                  <a:lnTo>
                    <a:pt x="467" y="355"/>
                  </a:lnTo>
                  <a:lnTo>
                    <a:pt x="467" y="354"/>
                  </a:lnTo>
                  <a:lnTo>
                    <a:pt x="468" y="354"/>
                  </a:lnTo>
                  <a:lnTo>
                    <a:pt x="469" y="353"/>
                  </a:lnTo>
                  <a:lnTo>
                    <a:pt x="469" y="352"/>
                  </a:lnTo>
                  <a:lnTo>
                    <a:pt x="470" y="352"/>
                  </a:lnTo>
                  <a:lnTo>
                    <a:pt x="470" y="353"/>
                  </a:lnTo>
                  <a:lnTo>
                    <a:pt x="470" y="354"/>
                  </a:lnTo>
                  <a:lnTo>
                    <a:pt x="469" y="355"/>
                  </a:lnTo>
                  <a:lnTo>
                    <a:pt x="470" y="355"/>
                  </a:lnTo>
                  <a:lnTo>
                    <a:pt x="470" y="354"/>
                  </a:lnTo>
                  <a:lnTo>
                    <a:pt x="471" y="354"/>
                  </a:lnTo>
                  <a:lnTo>
                    <a:pt x="470" y="353"/>
                  </a:lnTo>
                  <a:lnTo>
                    <a:pt x="471" y="353"/>
                  </a:lnTo>
                  <a:lnTo>
                    <a:pt x="471" y="352"/>
                  </a:lnTo>
                  <a:lnTo>
                    <a:pt x="471" y="350"/>
                  </a:lnTo>
                  <a:lnTo>
                    <a:pt x="473" y="350"/>
                  </a:lnTo>
                  <a:lnTo>
                    <a:pt x="473" y="350"/>
                  </a:lnTo>
                  <a:lnTo>
                    <a:pt x="471" y="350"/>
                  </a:lnTo>
                  <a:lnTo>
                    <a:pt x="471" y="349"/>
                  </a:lnTo>
                  <a:lnTo>
                    <a:pt x="470" y="349"/>
                  </a:lnTo>
                  <a:lnTo>
                    <a:pt x="471" y="348"/>
                  </a:lnTo>
                  <a:lnTo>
                    <a:pt x="470" y="348"/>
                  </a:lnTo>
                  <a:lnTo>
                    <a:pt x="469" y="348"/>
                  </a:lnTo>
                  <a:lnTo>
                    <a:pt x="469" y="347"/>
                  </a:lnTo>
                  <a:lnTo>
                    <a:pt x="469" y="346"/>
                  </a:lnTo>
                  <a:lnTo>
                    <a:pt x="470" y="344"/>
                  </a:lnTo>
                  <a:lnTo>
                    <a:pt x="469" y="344"/>
                  </a:lnTo>
                  <a:lnTo>
                    <a:pt x="469" y="346"/>
                  </a:lnTo>
                  <a:lnTo>
                    <a:pt x="468" y="344"/>
                  </a:lnTo>
                  <a:lnTo>
                    <a:pt x="467" y="343"/>
                  </a:lnTo>
                  <a:lnTo>
                    <a:pt x="465" y="342"/>
                  </a:lnTo>
                  <a:lnTo>
                    <a:pt x="465" y="341"/>
                  </a:lnTo>
                  <a:lnTo>
                    <a:pt x="467" y="341"/>
                  </a:lnTo>
                  <a:lnTo>
                    <a:pt x="465" y="340"/>
                  </a:lnTo>
                  <a:lnTo>
                    <a:pt x="467" y="340"/>
                  </a:lnTo>
                  <a:lnTo>
                    <a:pt x="467" y="338"/>
                  </a:lnTo>
                  <a:lnTo>
                    <a:pt x="465" y="338"/>
                  </a:lnTo>
                  <a:lnTo>
                    <a:pt x="465" y="340"/>
                  </a:lnTo>
                  <a:lnTo>
                    <a:pt x="464" y="340"/>
                  </a:lnTo>
                  <a:lnTo>
                    <a:pt x="463" y="340"/>
                  </a:lnTo>
                  <a:lnTo>
                    <a:pt x="463" y="338"/>
                  </a:lnTo>
                  <a:lnTo>
                    <a:pt x="463" y="337"/>
                  </a:lnTo>
                  <a:lnTo>
                    <a:pt x="462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59" y="338"/>
                  </a:lnTo>
                  <a:lnTo>
                    <a:pt x="459" y="337"/>
                  </a:lnTo>
                  <a:lnTo>
                    <a:pt x="458" y="337"/>
                  </a:lnTo>
                  <a:lnTo>
                    <a:pt x="458" y="336"/>
                  </a:lnTo>
                  <a:lnTo>
                    <a:pt x="459" y="335"/>
                  </a:lnTo>
                  <a:lnTo>
                    <a:pt x="461" y="335"/>
                  </a:lnTo>
                  <a:lnTo>
                    <a:pt x="461" y="334"/>
                  </a:lnTo>
                  <a:lnTo>
                    <a:pt x="459" y="334"/>
                  </a:lnTo>
                  <a:lnTo>
                    <a:pt x="459" y="333"/>
                  </a:lnTo>
                  <a:lnTo>
                    <a:pt x="458" y="331"/>
                  </a:lnTo>
                  <a:lnTo>
                    <a:pt x="458" y="330"/>
                  </a:lnTo>
                  <a:lnTo>
                    <a:pt x="459" y="330"/>
                  </a:lnTo>
                  <a:lnTo>
                    <a:pt x="461" y="330"/>
                  </a:lnTo>
                  <a:lnTo>
                    <a:pt x="461" y="329"/>
                  </a:lnTo>
                  <a:lnTo>
                    <a:pt x="459" y="329"/>
                  </a:lnTo>
                  <a:lnTo>
                    <a:pt x="458" y="330"/>
                  </a:lnTo>
                  <a:lnTo>
                    <a:pt x="457" y="329"/>
                  </a:lnTo>
                  <a:lnTo>
                    <a:pt x="457" y="328"/>
                  </a:lnTo>
                  <a:lnTo>
                    <a:pt x="457" y="327"/>
                  </a:lnTo>
                  <a:lnTo>
                    <a:pt x="458" y="327"/>
                  </a:lnTo>
                  <a:lnTo>
                    <a:pt x="458" y="328"/>
                  </a:lnTo>
                  <a:lnTo>
                    <a:pt x="459" y="328"/>
                  </a:lnTo>
                  <a:lnTo>
                    <a:pt x="462" y="329"/>
                  </a:lnTo>
                  <a:lnTo>
                    <a:pt x="462" y="330"/>
                  </a:lnTo>
                  <a:lnTo>
                    <a:pt x="463" y="330"/>
                  </a:lnTo>
                  <a:lnTo>
                    <a:pt x="463" y="331"/>
                  </a:lnTo>
                  <a:lnTo>
                    <a:pt x="464" y="331"/>
                  </a:lnTo>
                  <a:lnTo>
                    <a:pt x="464" y="330"/>
                  </a:lnTo>
                  <a:lnTo>
                    <a:pt x="463" y="330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2" y="328"/>
                  </a:lnTo>
                  <a:lnTo>
                    <a:pt x="461" y="328"/>
                  </a:lnTo>
                  <a:lnTo>
                    <a:pt x="459" y="327"/>
                  </a:lnTo>
                  <a:lnTo>
                    <a:pt x="458" y="327"/>
                  </a:lnTo>
                  <a:lnTo>
                    <a:pt x="458" y="325"/>
                  </a:lnTo>
                  <a:lnTo>
                    <a:pt x="458" y="324"/>
                  </a:lnTo>
                  <a:lnTo>
                    <a:pt x="457" y="324"/>
                  </a:lnTo>
                  <a:lnTo>
                    <a:pt x="457" y="325"/>
                  </a:lnTo>
                  <a:lnTo>
                    <a:pt x="456" y="324"/>
                  </a:lnTo>
                  <a:lnTo>
                    <a:pt x="456" y="323"/>
                  </a:lnTo>
                  <a:lnTo>
                    <a:pt x="455" y="322"/>
                  </a:lnTo>
                  <a:lnTo>
                    <a:pt x="456" y="322"/>
                  </a:lnTo>
                  <a:lnTo>
                    <a:pt x="457" y="323"/>
                  </a:lnTo>
                  <a:lnTo>
                    <a:pt x="457" y="322"/>
                  </a:lnTo>
                  <a:lnTo>
                    <a:pt x="457" y="322"/>
                  </a:lnTo>
                  <a:lnTo>
                    <a:pt x="456" y="322"/>
                  </a:lnTo>
                  <a:lnTo>
                    <a:pt x="455" y="322"/>
                  </a:lnTo>
                  <a:lnTo>
                    <a:pt x="453" y="322"/>
                  </a:lnTo>
                  <a:lnTo>
                    <a:pt x="453" y="322"/>
                  </a:lnTo>
                  <a:lnTo>
                    <a:pt x="453" y="321"/>
                  </a:lnTo>
                  <a:lnTo>
                    <a:pt x="453" y="319"/>
                  </a:lnTo>
                  <a:lnTo>
                    <a:pt x="453" y="319"/>
                  </a:lnTo>
                  <a:lnTo>
                    <a:pt x="453" y="318"/>
                  </a:lnTo>
                  <a:lnTo>
                    <a:pt x="452" y="318"/>
                  </a:lnTo>
                  <a:lnTo>
                    <a:pt x="450" y="318"/>
                  </a:lnTo>
                  <a:lnTo>
                    <a:pt x="449" y="318"/>
                  </a:lnTo>
                  <a:lnTo>
                    <a:pt x="449" y="317"/>
                  </a:lnTo>
                  <a:lnTo>
                    <a:pt x="447" y="317"/>
                  </a:lnTo>
                  <a:lnTo>
                    <a:pt x="447" y="316"/>
                  </a:lnTo>
                  <a:lnTo>
                    <a:pt x="447" y="315"/>
                  </a:lnTo>
                  <a:lnTo>
                    <a:pt x="446" y="315"/>
                  </a:lnTo>
                  <a:lnTo>
                    <a:pt x="446" y="313"/>
                  </a:lnTo>
                  <a:lnTo>
                    <a:pt x="446" y="312"/>
                  </a:lnTo>
                  <a:lnTo>
                    <a:pt x="445" y="311"/>
                  </a:lnTo>
                  <a:lnTo>
                    <a:pt x="445" y="310"/>
                  </a:lnTo>
                  <a:lnTo>
                    <a:pt x="444" y="310"/>
                  </a:lnTo>
                  <a:lnTo>
                    <a:pt x="444" y="309"/>
                  </a:lnTo>
                  <a:lnTo>
                    <a:pt x="445" y="309"/>
                  </a:lnTo>
                  <a:lnTo>
                    <a:pt x="445" y="307"/>
                  </a:lnTo>
                  <a:lnTo>
                    <a:pt x="445" y="306"/>
                  </a:lnTo>
                  <a:lnTo>
                    <a:pt x="444" y="306"/>
                  </a:lnTo>
                  <a:lnTo>
                    <a:pt x="444" y="307"/>
                  </a:lnTo>
                  <a:lnTo>
                    <a:pt x="443" y="306"/>
                  </a:lnTo>
                  <a:lnTo>
                    <a:pt x="443" y="305"/>
                  </a:lnTo>
                  <a:lnTo>
                    <a:pt x="443" y="304"/>
                  </a:lnTo>
                  <a:lnTo>
                    <a:pt x="443" y="303"/>
                  </a:lnTo>
                  <a:lnTo>
                    <a:pt x="442" y="301"/>
                  </a:lnTo>
                  <a:lnTo>
                    <a:pt x="442" y="300"/>
                  </a:lnTo>
                  <a:lnTo>
                    <a:pt x="442" y="299"/>
                  </a:lnTo>
                  <a:lnTo>
                    <a:pt x="442" y="298"/>
                  </a:lnTo>
                  <a:lnTo>
                    <a:pt x="440" y="298"/>
                  </a:lnTo>
                  <a:lnTo>
                    <a:pt x="440" y="297"/>
                  </a:lnTo>
                  <a:lnTo>
                    <a:pt x="439" y="296"/>
                  </a:lnTo>
                  <a:lnTo>
                    <a:pt x="438" y="296"/>
                  </a:lnTo>
                  <a:lnTo>
                    <a:pt x="439" y="297"/>
                  </a:lnTo>
                  <a:lnTo>
                    <a:pt x="439" y="298"/>
                  </a:lnTo>
                  <a:lnTo>
                    <a:pt x="439" y="299"/>
                  </a:lnTo>
                  <a:lnTo>
                    <a:pt x="439" y="300"/>
                  </a:lnTo>
                  <a:lnTo>
                    <a:pt x="440" y="300"/>
                  </a:lnTo>
                  <a:lnTo>
                    <a:pt x="440" y="301"/>
                  </a:lnTo>
                  <a:lnTo>
                    <a:pt x="440" y="303"/>
                  </a:lnTo>
                  <a:lnTo>
                    <a:pt x="440" y="304"/>
                  </a:lnTo>
                  <a:lnTo>
                    <a:pt x="440" y="305"/>
                  </a:lnTo>
                  <a:lnTo>
                    <a:pt x="442" y="306"/>
                  </a:lnTo>
                  <a:lnTo>
                    <a:pt x="442" y="307"/>
                  </a:lnTo>
                  <a:lnTo>
                    <a:pt x="442" y="309"/>
                  </a:lnTo>
                  <a:lnTo>
                    <a:pt x="443" y="310"/>
                  </a:lnTo>
                  <a:lnTo>
                    <a:pt x="442" y="310"/>
                  </a:lnTo>
                  <a:lnTo>
                    <a:pt x="442" y="311"/>
                  </a:lnTo>
                  <a:lnTo>
                    <a:pt x="443" y="312"/>
                  </a:lnTo>
                  <a:lnTo>
                    <a:pt x="443" y="313"/>
                  </a:lnTo>
                  <a:lnTo>
                    <a:pt x="444" y="316"/>
                  </a:lnTo>
                  <a:lnTo>
                    <a:pt x="444" y="317"/>
                  </a:lnTo>
                  <a:lnTo>
                    <a:pt x="443" y="317"/>
                  </a:lnTo>
                  <a:lnTo>
                    <a:pt x="443" y="318"/>
                  </a:lnTo>
                  <a:lnTo>
                    <a:pt x="442" y="317"/>
                  </a:lnTo>
                  <a:lnTo>
                    <a:pt x="440" y="317"/>
                  </a:lnTo>
                  <a:lnTo>
                    <a:pt x="440" y="316"/>
                  </a:lnTo>
                  <a:lnTo>
                    <a:pt x="440" y="315"/>
                  </a:lnTo>
                  <a:lnTo>
                    <a:pt x="439" y="315"/>
                  </a:lnTo>
                  <a:lnTo>
                    <a:pt x="438" y="315"/>
                  </a:lnTo>
                  <a:lnTo>
                    <a:pt x="438" y="316"/>
                  </a:lnTo>
                  <a:lnTo>
                    <a:pt x="437" y="316"/>
                  </a:lnTo>
                  <a:lnTo>
                    <a:pt x="437" y="315"/>
                  </a:lnTo>
                  <a:lnTo>
                    <a:pt x="434" y="315"/>
                  </a:lnTo>
                  <a:lnTo>
                    <a:pt x="434" y="313"/>
                  </a:lnTo>
                  <a:lnTo>
                    <a:pt x="436" y="313"/>
                  </a:lnTo>
                  <a:lnTo>
                    <a:pt x="436" y="312"/>
                  </a:lnTo>
                  <a:lnTo>
                    <a:pt x="436" y="311"/>
                  </a:lnTo>
                  <a:lnTo>
                    <a:pt x="436" y="310"/>
                  </a:lnTo>
                  <a:lnTo>
                    <a:pt x="434" y="310"/>
                  </a:lnTo>
                  <a:lnTo>
                    <a:pt x="434" y="309"/>
                  </a:lnTo>
                  <a:lnTo>
                    <a:pt x="434" y="307"/>
                  </a:lnTo>
                  <a:lnTo>
                    <a:pt x="433" y="307"/>
                  </a:lnTo>
                  <a:lnTo>
                    <a:pt x="433" y="306"/>
                  </a:lnTo>
                  <a:lnTo>
                    <a:pt x="434" y="305"/>
                  </a:lnTo>
                  <a:lnTo>
                    <a:pt x="437" y="305"/>
                  </a:lnTo>
                  <a:lnTo>
                    <a:pt x="436" y="304"/>
                  </a:lnTo>
                  <a:lnTo>
                    <a:pt x="434" y="304"/>
                  </a:lnTo>
                  <a:lnTo>
                    <a:pt x="434" y="305"/>
                  </a:lnTo>
                  <a:lnTo>
                    <a:pt x="433" y="305"/>
                  </a:lnTo>
                  <a:lnTo>
                    <a:pt x="433" y="304"/>
                  </a:lnTo>
                  <a:lnTo>
                    <a:pt x="433" y="303"/>
                  </a:lnTo>
                  <a:lnTo>
                    <a:pt x="432" y="301"/>
                  </a:lnTo>
                  <a:lnTo>
                    <a:pt x="432" y="303"/>
                  </a:lnTo>
                  <a:lnTo>
                    <a:pt x="432" y="304"/>
                  </a:lnTo>
                  <a:lnTo>
                    <a:pt x="433" y="305"/>
                  </a:lnTo>
                  <a:lnTo>
                    <a:pt x="433" y="306"/>
                  </a:lnTo>
                  <a:lnTo>
                    <a:pt x="432" y="306"/>
                  </a:lnTo>
                  <a:lnTo>
                    <a:pt x="432" y="307"/>
                  </a:lnTo>
                  <a:lnTo>
                    <a:pt x="431" y="307"/>
                  </a:lnTo>
                  <a:lnTo>
                    <a:pt x="430" y="306"/>
                  </a:lnTo>
                  <a:lnTo>
                    <a:pt x="428" y="306"/>
                  </a:lnTo>
                  <a:lnTo>
                    <a:pt x="428" y="305"/>
                  </a:lnTo>
                  <a:lnTo>
                    <a:pt x="428" y="304"/>
                  </a:lnTo>
                  <a:lnTo>
                    <a:pt x="427" y="304"/>
                  </a:lnTo>
                  <a:lnTo>
                    <a:pt x="427" y="305"/>
                  </a:lnTo>
                  <a:lnTo>
                    <a:pt x="426" y="304"/>
                  </a:lnTo>
                  <a:lnTo>
                    <a:pt x="425" y="304"/>
                  </a:lnTo>
                  <a:lnTo>
                    <a:pt x="425" y="303"/>
                  </a:lnTo>
                  <a:lnTo>
                    <a:pt x="425" y="303"/>
                  </a:lnTo>
                  <a:lnTo>
                    <a:pt x="425" y="304"/>
                  </a:lnTo>
                  <a:lnTo>
                    <a:pt x="424" y="304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5" y="305"/>
                  </a:lnTo>
                  <a:lnTo>
                    <a:pt x="425" y="306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7" y="306"/>
                  </a:lnTo>
                  <a:lnTo>
                    <a:pt x="427" y="307"/>
                  </a:lnTo>
                  <a:lnTo>
                    <a:pt x="428" y="307"/>
                  </a:lnTo>
                  <a:lnTo>
                    <a:pt x="430" y="307"/>
                  </a:lnTo>
                  <a:lnTo>
                    <a:pt x="430" y="309"/>
                  </a:lnTo>
                  <a:lnTo>
                    <a:pt x="430" y="310"/>
                  </a:lnTo>
                  <a:lnTo>
                    <a:pt x="428" y="310"/>
                  </a:lnTo>
                  <a:lnTo>
                    <a:pt x="428" y="311"/>
                  </a:lnTo>
                  <a:lnTo>
                    <a:pt x="430" y="310"/>
                  </a:lnTo>
                  <a:lnTo>
                    <a:pt x="431" y="311"/>
                  </a:lnTo>
                  <a:lnTo>
                    <a:pt x="431" y="310"/>
                  </a:lnTo>
                  <a:lnTo>
                    <a:pt x="432" y="310"/>
                  </a:lnTo>
                  <a:lnTo>
                    <a:pt x="432" y="311"/>
                  </a:lnTo>
                  <a:lnTo>
                    <a:pt x="432" y="312"/>
                  </a:lnTo>
                  <a:lnTo>
                    <a:pt x="433" y="312"/>
                  </a:lnTo>
                  <a:lnTo>
                    <a:pt x="433" y="313"/>
                  </a:lnTo>
                  <a:lnTo>
                    <a:pt x="433" y="315"/>
                  </a:lnTo>
                  <a:lnTo>
                    <a:pt x="433" y="316"/>
                  </a:lnTo>
                  <a:lnTo>
                    <a:pt x="432" y="316"/>
                  </a:lnTo>
                  <a:lnTo>
                    <a:pt x="431" y="316"/>
                  </a:lnTo>
                  <a:lnTo>
                    <a:pt x="431" y="315"/>
                  </a:lnTo>
                  <a:lnTo>
                    <a:pt x="430" y="315"/>
                  </a:lnTo>
                  <a:lnTo>
                    <a:pt x="430" y="316"/>
                  </a:lnTo>
                  <a:lnTo>
                    <a:pt x="428" y="316"/>
                  </a:lnTo>
                  <a:lnTo>
                    <a:pt x="427" y="316"/>
                  </a:lnTo>
                  <a:lnTo>
                    <a:pt x="427" y="317"/>
                  </a:lnTo>
                  <a:lnTo>
                    <a:pt x="427" y="318"/>
                  </a:lnTo>
                  <a:lnTo>
                    <a:pt x="426" y="318"/>
                  </a:lnTo>
                  <a:lnTo>
                    <a:pt x="426" y="317"/>
                  </a:lnTo>
                  <a:lnTo>
                    <a:pt x="426" y="316"/>
                  </a:lnTo>
                  <a:lnTo>
                    <a:pt x="425" y="316"/>
                  </a:lnTo>
                  <a:lnTo>
                    <a:pt x="425" y="315"/>
                  </a:lnTo>
                  <a:lnTo>
                    <a:pt x="424" y="315"/>
                  </a:lnTo>
                  <a:lnTo>
                    <a:pt x="422" y="313"/>
                  </a:lnTo>
                  <a:lnTo>
                    <a:pt x="421" y="313"/>
                  </a:lnTo>
                  <a:lnTo>
                    <a:pt x="421" y="312"/>
                  </a:lnTo>
                  <a:lnTo>
                    <a:pt x="420" y="311"/>
                  </a:lnTo>
                  <a:lnTo>
                    <a:pt x="419" y="311"/>
                  </a:lnTo>
                  <a:lnTo>
                    <a:pt x="418" y="311"/>
                  </a:lnTo>
                  <a:lnTo>
                    <a:pt x="418" y="310"/>
                  </a:lnTo>
                  <a:lnTo>
                    <a:pt x="418" y="309"/>
                  </a:lnTo>
                  <a:lnTo>
                    <a:pt x="415" y="307"/>
                  </a:lnTo>
                  <a:lnTo>
                    <a:pt x="415" y="306"/>
                  </a:lnTo>
                  <a:lnTo>
                    <a:pt x="415" y="305"/>
                  </a:lnTo>
                  <a:lnTo>
                    <a:pt x="414" y="305"/>
                  </a:lnTo>
                  <a:lnTo>
                    <a:pt x="414" y="304"/>
                  </a:lnTo>
                  <a:lnTo>
                    <a:pt x="412" y="301"/>
                  </a:lnTo>
                  <a:lnTo>
                    <a:pt x="411" y="301"/>
                  </a:lnTo>
                  <a:lnTo>
                    <a:pt x="411" y="300"/>
                  </a:lnTo>
                  <a:lnTo>
                    <a:pt x="409" y="300"/>
                  </a:lnTo>
                  <a:lnTo>
                    <a:pt x="408" y="300"/>
                  </a:lnTo>
                  <a:lnTo>
                    <a:pt x="409" y="299"/>
                  </a:lnTo>
                  <a:lnTo>
                    <a:pt x="408" y="299"/>
                  </a:lnTo>
                  <a:lnTo>
                    <a:pt x="407" y="299"/>
                  </a:lnTo>
                  <a:lnTo>
                    <a:pt x="406" y="298"/>
                  </a:lnTo>
                  <a:lnTo>
                    <a:pt x="403" y="297"/>
                  </a:lnTo>
                  <a:lnTo>
                    <a:pt x="401" y="296"/>
                  </a:lnTo>
                  <a:lnTo>
                    <a:pt x="400" y="296"/>
                  </a:lnTo>
                  <a:lnTo>
                    <a:pt x="400" y="294"/>
                  </a:lnTo>
                  <a:lnTo>
                    <a:pt x="399" y="294"/>
                  </a:lnTo>
                  <a:lnTo>
                    <a:pt x="399" y="293"/>
                  </a:lnTo>
                  <a:lnTo>
                    <a:pt x="397" y="293"/>
                  </a:lnTo>
                  <a:lnTo>
                    <a:pt x="396" y="292"/>
                  </a:lnTo>
                  <a:lnTo>
                    <a:pt x="396" y="292"/>
                  </a:lnTo>
                  <a:lnTo>
                    <a:pt x="397" y="292"/>
                  </a:lnTo>
                  <a:lnTo>
                    <a:pt x="397" y="291"/>
                  </a:lnTo>
                  <a:lnTo>
                    <a:pt x="399" y="290"/>
                  </a:lnTo>
                  <a:lnTo>
                    <a:pt x="397" y="288"/>
                  </a:lnTo>
                  <a:lnTo>
                    <a:pt x="397" y="287"/>
                  </a:lnTo>
                  <a:lnTo>
                    <a:pt x="397" y="286"/>
                  </a:lnTo>
                  <a:lnTo>
                    <a:pt x="397" y="285"/>
                  </a:lnTo>
                  <a:lnTo>
                    <a:pt x="399" y="284"/>
                  </a:lnTo>
                  <a:lnTo>
                    <a:pt x="400" y="285"/>
                  </a:lnTo>
                  <a:lnTo>
                    <a:pt x="400" y="286"/>
                  </a:lnTo>
                  <a:lnTo>
                    <a:pt x="401" y="286"/>
                  </a:lnTo>
                  <a:lnTo>
                    <a:pt x="400" y="287"/>
                  </a:lnTo>
                  <a:lnTo>
                    <a:pt x="400" y="288"/>
                  </a:lnTo>
                  <a:lnTo>
                    <a:pt x="400" y="290"/>
                  </a:lnTo>
                  <a:lnTo>
                    <a:pt x="401" y="290"/>
                  </a:lnTo>
                  <a:lnTo>
                    <a:pt x="401" y="288"/>
                  </a:lnTo>
                  <a:lnTo>
                    <a:pt x="401" y="287"/>
                  </a:lnTo>
                  <a:lnTo>
                    <a:pt x="401" y="286"/>
                  </a:lnTo>
                  <a:lnTo>
                    <a:pt x="400" y="285"/>
                  </a:lnTo>
                  <a:lnTo>
                    <a:pt x="400" y="284"/>
                  </a:lnTo>
                  <a:lnTo>
                    <a:pt x="399" y="282"/>
                  </a:lnTo>
                  <a:lnTo>
                    <a:pt x="397" y="282"/>
                  </a:lnTo>
                  <a:lnTo>
                    <a:pt x="397" y="284"/>
                  </a:lnTo>
                  <a:lnTo>
                    <a:pt x="396" y="285"/>
                  </a:lnTo>
                  <a:lnTo>
                    <a:pt x="396" y="286"/>
                  </a:lnTo>
                  <a:lnTo>
                    <a:pt x="396" y="287"/>
                  </a:lnTo>
                  <a:lnTo>
                    <a:pt x="395" y="287"/>
                  </a:lnTo>
                  <a:lnTo>
                    <a:pt x="394" y="288"/>
                  </a:lnTo>
                  <a:lnTo>
                    <a:pt x="393" y="288"/>
                  </a:lnTo>
                  <a:lnTo>
                    <a:pt x="391" y="290"/>
                  </a:lnTo>
                  <a:lnTo>
                    <a:pt x="389" y="290"/>
                  </a:lnTo>
                  <a:lnTo>
                    <a:pt x="388" y="290"/>
                  </a:lnTo>
                  <a:lnTo>
                    <a:pt x="387" y="288"/>
                  </a:lnTo>
                  <a:lnTo>
                    <a:pt x="385" y="288"/>
                  </a:lnTo>
                  <a:lnTo>
                    <a:pt x="384" y="287"/>
                  </a:lnTo>
                  <a:lnTo>
                    <a:pt x="383" y="287"/>
                  </a:lnTo>
                  <a:lnTo>
                    <a:pt x="381" y="286"/>
                  </a:lnTo>
                  <a:lnTo>
                    <a:pt x="379" y="286"/>
                  </a:lnTo>
                  <a:lnTo>
                    <a:pt x="379" y="285"/>
                  </a:lnTo>
                  <a:lnTo>
                    <a:pt x="381" y="285"/>
                  </a:lnTo>
                  <a:lnTo>
                    <a:pt x="381" y="284"/>
                  </a:lnTo>
                  <a:lnTo>
                    <a:pt x="381" y="282"/>
                  </a:lnTo>
                  <a:lnTo>
                    <a:pt x="381" y="281"/>
                  </a:lnTo>
                  <a:lnTo>
                    <a:pt x="379" y="281"/>
                  </a:lnTo>
                  <a:lnTo>
                    <a:pt x="379" y="280"/>
                  </a:lnTo>
                  <a:lnTo>
                    <a:pt x="378" y="280"/>
                  </a:lnTo>
                  <a:lnTo>
                    <a:pt x="378" y="281"/>
                  </a:lnTo>
                  <a:lnTo>
                    <a:pt x="379" y="281"/>
                  </a:lnTo>
                  <a:lnTo>
                    <a:pt x="379" y="282"/>
                  </a:lnTo>
                  <a:lnTo>
                    <a:pt x="378" y="282"/>
                  </a:lnTo>
                  <a:lnTo>
                    <a:pt x="377" y="284"/>
                  </a:lnTo>
                  <a:lnTo>
                    <a:pt x="376" y="284"/>
                  </a:lnTo>
                  <a:lnTo>
                    <a:pt x="375" y="282"/>
                  </a:lnTo>
                  <a:lnTo>
                    <a:pt x="374" y="282"/>
                  </a:lnTo>
                  <a:lnTo>
                    <a:pt x="372" y="282"/>
                  </a:lnTo>
                  <a:lnTo>
                    <a:pt x="371" y="282"/>
                  </a:lnTo>
                  <a:lnTo>
                    <a:pt x="370" y="281"/>
                  </a:lnTo>
                  <a:lnTo>
                    <a:pt x="369" y="281"/>
                  </a:lnTo>
                  <a:lnTo>
                    <a:pt x="368" y="281"/>
                  </a:lnTo>
                  <a:lnTo>
                    <a:pt x="366" y="281"/>
                  </a:lnTo>
                  <a:lnTo>
                    <a:pt x="364" y="281"/>
                  </a:lnTo>
                  <a:lnTo>
                    <a:pt x="362" y="281"/>
                  </a:lnTo>
                  <a:lnTo>
                    <a:pt x="359" y="282"/>
                  </a:lnTo>
                  <a:lnTo>
                    <a:pt x="358" y="282"/>
                  </a:lnTo>
                  <a:lnTo>
                    <a:pt x="357" y="282"/>
                  </a:lnTo>
                  <a:lnTo>
                    <a:pt x="356" y="284"/>
                  </a:lnTo>
                  <a:lnTo>
                    <a:pt x="354" y="284"/>
                  </a:lnTo>
                  <a:lnTo>
                    <a:pt x="353" y="282"/>
                  </a:lnTo>
                  <a:lnTo>
                    <a:pt x="353" y="281"/>
                  </a:lnTo>
                  <a:lnTo>
                    <a:pt x="352" y="280"/>
                  </a:lnTo>
                  <a:lnTo>
                    <a:pt x="351" y="280"/>
                  </a:lnTo>
                  <a:lnTo>
                    <a:pt x="352" y="279"/>
                  </a:lnTo>
                  <a:lnTo>
                    <a:pt x="351" y="279"/>
                  </a:lnTo>
                  <a:lnTo>
                    <a:pt x="350" y="279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7" y="278"/>
                  </a:lnTo>
                  <a:lnTo>
                    <a:pt x="346" y="278"/>
                  </a:lnTo>
                  <a:lnTo>
                    <a:pt x="346" y="276"/>
                  </a:lnTo>
                  <a:lnTo>
                    <a:pt x="345" y="276"/>
                  </a:lnTo>
                  <a:lnTo>
                    <a:pt x="344" y="276"/>
                  </a:lnTo>
                  <a:lnTo>
                    <a:pt x="345" y="275"/>
                  </a:lnTo>
                  <a:lnTo>
                    <a:pt x="345" y="274"/>
                  </a:lnTo>
                  <a:lnTo>
                    <a:pt x="345" y="273"/>
                  </a:lnTo>
                  <a:lnTo>
                    <a:pt x="345" y="272"/>
                  </a:lnTo>
                  <a:lnTo>
                    <a:pt x="344" y="272"/>
                  </a:lnTo>
                  <a:lnTo>
                    <a:pt x="343" y="272"/>
                  </a:lnTo>
                  <a:lnTo>
                    <a:pt x="343" y="273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41" y="275"/>
                  </a:lnTo>
                  <a:lnTo>
                    <a:pt x="340" y="275"/>
                  </a:lnTo>
                  <a:lnTo>
                    <a:pt x="339" y="275"/>
                  </a:lnTo>
                  <a:lnTo>
                    <a:pt x="339" y="275"/>
                  </a:lnTo>
                  <a:lnTo>
                    <a:pt x="339" y="274"/>
                  </a:lnTo>
                  <a:lnTo>
                    <a:pt x="338" y="274"/>
                  </a:lnTo>
                  <a:lnTo>
                    <a:pt x="337" y="273"/>
                  </a:lnTo>
                  <a:lnTo>
                    <a:pt x="337" y="274"/>
                  </a:lnTo>
                  <a:lnTo>
                    <a:pt x="335" y="274"/>
                  </a:lnTo>
                  <a:lnTo>
                    <a:pt x="334" y="274"/>
                  </a:lnTo>
                  <a:lnTo>
                    <a:pt x="334" y="273"/>
                  </a:lnTo>
                  <a:lnTo>
                    <a:pt x="335" y="273"/>
                  </a:lnTo>
                  <a:lnTo>
                    <a:pt x="337" y="272"/>
                  </a:lnTo>
                  <a:lnTo>
                    <a:pt x="338" y="270"/>
                  </a:lnTo>
                  <a:lnTo>
                    <a:pt x="338" y="269"/>
                  </a:lnTo>
                  <a:lnTo>
                    <a:pt x="335" y="270"/>
                  </a:lnTo>
                  <a:lnTo>
                    <a:pt x="335" y="269"/>
                  </a:lnTo>
                  <a:lnTo>
                    <a:pt x="334" y="269"/>
                  </a:lnTo>
                  <a:lnTo>
                    <a:pt x="333" y="269"/>
                  </a:lnTo>
                  <a:lnTo>
                    <a:pt x="332" y="269"/>
                  </a:lnTo>
                  <a:lnTo>
                    <a:pt x="333" y="268"/>
                  </a:lnTo>
                  <a:lnTo>
                    <a:pt x="333" y="267"/>
                  </a:lnTo>
                  <a:lnTo>
                    <a:pt x="334" y="267"/>
                  </a:lnTo>
                  <a:lnTo>
                    <a:pt x="333" y="266"/>
                  </a:lnTo>
                  <a:lnTo>
                    <a:pt x="333" y="267"/>
                  </a:lnTo>
                  <a:lnTo>
                    <a:pt x="332" y="267"/>
                  </a:lnTo>
                  <a:lnTo>
                    <a:pt x="332" y="268"/>
                  </a:lnTo>
                  <a:lnTo>
                    <a:pt x="331" y="268"/>
                  </a:lnTo>
                  <a:lnTo>
                    <a:pt x="329" y="268"/>
                  </a:lnTo>
                  <a:lnTo>
                    <a:pt x="328" y="268"/>
                  </a:lnTo>
                  <a:lnTo>
                    <a:pt x="327" y="268"/>
                  </a:lnTo>
                  <a:lnTo>
                    <a:pt x="327" y="267"/>
                  </a:lnTo>
                  <a:lnTo>
                    <a:pt x="328" y="267"/>
                  </a:lnTo>
                  <a:lnTo>
                    <a:pt x="329" y="267"/>
                  </a:lnTo>
                  <a:lnTo>
                    <a:pt x="331" y="267"/>
                  </a:lnTo>
                  <a:lnTo>
                    <a:pt x="332" y="266"/>
                  </a:lnTo>
                  <a:lnTo>
                    <a:pt x="332" y="265"/>
                  </a:lnTo>
                  <a:lnTo>
                    <a:pt x="331" y="265"/>
                  </a:lnTo>
                  <a:lnTo>
                    <a:pt x="331" y="266"/>
                  </a:lnTo>
                  <a:lnTo>
                    <a:pt x="329" y="266"/>
                  </a:lnTo>
                  <a:lnTo>
                    <a:pt x="328" y="266"/>
                  </a:lnTo>
                  <a:lnTo>
                    <a:pt x="327" y="266"/>
                  </a:lnTo>
                  <a:lnTo>
                    <a:pt x="326" y="266"/>
                  </a:lnTo>
                  <a:lnTo>
                    <a:pt x="326" y="265"/>
                  </a:lnTo>
                  <a:lnTo>
                    <a:pt x="327" y="265"/>
                  </a:lnTo>
                  <a:lnTo>
                    <a:pt x="327" y="265"/>
                  </a:lnTo>
                  <a:lnTo>
                    <a:pt x="327" y="263"/>
                  </a:lnTo>
                  <a:lnTo>
                    <a:pt x="327" y="262"/>
                  </a:lnTo>
                  <a:lnTo>
                    <a:pt x="327" y="261"/>
                  </a:lnTo>
                  <a:lnTo>
                    <a:pt x="328" y="261"/>
                  </a:lnTo>
                  <a:lnTo>
                    <a:pt x="331" y="261"/>
                  </a:lnTo>
                  <a:lnTo>
                    <a:pt x="331" y="260"/>
                  </a:lnTo>
                  <a:lnTo>
                    <a:pt x="329" y="260"/>
                  </a:lnTo>
                  <a:lnTo>
                    <a:pt x="328" y="260"/>
                  </a:lnTo>
                  <a:lnTo>
                    <a:pt x="327" y="260"/>
                  </a:lnTo>
                  <a:lnTo>
                    <a:pt x="327" y="261"/>
                  </a:lnTo>
                  <a:lnTo>
                    <a:pt x="326" y="262"/>
                  </a:lnTo>
                  <a:lnTo>
                    <a:pt x="325" y="263"/>
                  </a:lnTo>
                  <a:lnTo>
                    <a:pt x="323" y="265"/>
                  </a:lnTo>
                  <a:lnTo>
                    <a:pt x="323" y="263"/>
                  </a:lnTo>
                  <a:lnTo>
                    <a:pt x="322" y="263"/>
                  </a:lnTo>
                  <a:lnTo>
                    <a:pt x="322" y="265"/>
                  </a:lnTo>
                  <a:lnTo>
                    <a:pt x="321" y="265"/>
                  </a:lnTo>
                  <a:lnTo>
                    <a:pt x="320" y="265"/>
                  </a:lnTo>
                  <a:lnTo>
                    <a:pt x="319" y="265"/>
                  </a:lnTo>
                  <a:lnTo>
                    <a:pt x="319" y="265"/>
                  </a:lnTo>
                  <a:lnTo>
                    <a:pt x="320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6" y="265"/>
                  </a:lnTo>
                  <a:lnTo>
                    <a:pt x="316" y="265"/>
                  </a:lnTo>
                  <a:lnTo>
                    <a:pt x="315" y="265"/>
                  </a:lnTo>
                  <a:lnTo>
                    <a:pt x="315" y="265"/>
                  </a:lnTo>
                  <a:lnTo>
                    <a:pt x="315" y="266"/>
                  </a:lnTo>
                  <a:lnTo>
                    <a:pt x="314" y="266"/>
                  </a:lnTo>
                  <a:lnTo>
                    <a:pt x="313" y="266"/>
                  </a:lnTo>
                  <a:lnTo>
                    <a:pt x="311" y="266"/>
                  </a:lnTo>
                  <a:lnTo>
                    <a:pt x="311" y="265"/>
                  </a:lnTo>
                  <a:lnTo>
                    <a:pt x="313" y="265"/>
                  </a:lnTo>
                  <a:lnTo>
                    <a:pt x="311" y="265"/>
                  </a:lnTo>
                  <a:lnTo>
                    <a:pt x="313" y="265"/>
                  </a:lnTo>
                  <a:lnTo>
                    <a:pt x="314" y="265"/>
                  </a:lnTo>
                  <a:lnTo>
                    <a:pt x="314" y="265"/>
                  </a:lnTo>
                  <a:lnTo>
                    <a:pt x="313" y="265"/>
                  </a:lnTo>
                  <a:lnTo>
                    <a:pt x="313" y="263"/>
                  </a:lnTo>
                  <a:lnTo>
                    <a:pt x="314" y="263"/>
                  </a:lnTo>
                  <a:lnTo>
                    <a:pt x="314" y="262"/>
                  </a:lnTo>
                  <a:lnTo>
                    <a:pt x="314" y="261"/>
                  </a:lnTo>
                  <a:lnTo>
                    <a:pt x="315" y="260"/>
                  </a:lnTo>
                  <a:lnTo>
                    <a:pt x="315" y="259"/>
                  </a:lnTo>
                  <a:lnTo>
                    <a:pt x="316" y="257"/>
                  </a:lnTo>
                  <a:lnTo>
                    <a:pt x="315" y="257"/>
                  </a:lnTo>
                  <a:lnTo>
                    <a:pt x="315" y="259"/>
                  </a:lnTo>
                  <a:lnTo>
                    <a:pt x="314" y="260"/>
                  </a:lnTo>
                  <a:lnTo>
                    <a:pt x="314" y="261"/>
                  </a:lnTo>
                  <a:lnTo>
                    <a:pt x="313" y="262"/>
                  </a:lnTo>
                  <a:lnTo>
                    <a:pt x="311" y="262"/>
                  </a:lnTo>
                  <a:lnTo>
                    <a:pt x="310" y="263"/>
                  </a:lnTo>
                  <a:lnTo>
                    <a:pt x="310" y="263"/>
                  </a:lnTo>
                  <a:lnTo>
                    <a:pt x="310" y="262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2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66"/>
                  </a:lnTo>
                  <a:lnTo>
                    <a:pt x="309" y="266"/>
                  </a:lnTo>
                  <a:lnTo>
                    <a:pt x="309" y="267"/>
                  </a:lnTo>
                  <a:lnTo>
                    <a:pt x="310" y="267"/>
                  </a:lnTo>
                  <a:lnTo>
                    <a:pt x="310" y="268"/>
                  </a:lnTo>
                  <a:lnTo>
                    <a:pt x="310" y="268"/>
                  </a:lnTo>
                  <a:lnTo>
                    <a:pt x="310" y="269"/>
                  </a:lnTo>
                  <a:lnTo>
                    <a:pt x="311" y="269"/>
                  </a:lnTo>
                  <a:lnTo>
                    <a:pt x="310" y="270"/>
                  </a:lnTo>
                  <a:lnTo>
                    <a:pt x="310" y="272"/>
                  </a:lnTo>
                  <a:lnTo>
                    <a:pt x="310" y="272"/>
                  </a:lnTo>
                  <a:lnTo>
                    <a:pt x="309" y="270"/>
                  </a:lnTo>
                  <a:lnTo>
                    <a:pt x="309" y="272"/>
                  </a:lnTo>
                  <a:lnTo>
                    <a:pt x="308" y="272"/>
                  </a:lnTo>
                  <a:lnTo>
                    <a:pt x="308" y="273"/>
                  </a:lnTo>
                  <a:lnTo>
                    <a:pt x="307" y="273"/>
                  </a:lnTo>
                  <a:lnTo>
                    <a:pt x="307" y="274"/>
                  </a:lnTo>
                  <a:lnTo>
                    <a:pt x="308" y="274"/>
                  </a:lnTo>
                  <a:lnTo>
                    <a:pt x="308" y="273"/>
                  </a:lnTo>
                  <a:lnTo>
                    <a:pt x="309" y="272"/>
                  </a:lnTo>
                  <a:lnTo>
                    <a:pt x="310" y="272"/>
                  </a:lnTo>
                  <a:lnTo>
                    <a:pt x="310" y="273"/>
                  </a:lnTo>
                  <a:lnTo>
                    <a:pt x="310" y="273"/>
                  </a:lnTo>
                  <a:lnTo>
                    <a:pt x="310" y="272"/>
                  </a:lnTo>
                  <a:lnTo>
                    <a:pt x="311" y="272"/>
                  </a:lnTo>
                  <a:lnTo>
                    <a:pt x="311" y="270"/>
                  </a:lnTo>
                  <a:lnTo>
                    <a:pt x="313" y="270"/>
                  </a:lnTo>
                  <a:lnTo>
                    <a:pt x="313" y="272"/>
                  </a:lnTo>
                  <a:lnTo>
                    <a:pt x="314" y="272"/>
                  </a:lnTo>
                  <a:lnTo>
                    <a:pt x="314" y="273"/>
                  </a:lnTo>
                  <a:lnTo>
                    <a:pt x="314" y="274"/>
                  </a:lnTo>
                  <a:lnTo>
                    <a:pt x="313" y="274"/>
                  </a:lnTo>
                  <a:lnTo>
                    <a:pt x="311" y="274"/>
                  </a:lnTo>
                  <a:lnTo>
                    <a:pt x="313" y="275"/>
                  </a:lnTo>
                  <a:lnTo>
                    <a:pt x="311" y="275"/>
                  </a:lnTo>
                  <a:lnTo>
                    <a:pt x="310" y="275"/>
                  </a:lnTo>
                  <a:lnTo>
                    <a:pt x="310" y="276"/>
                  </a:lnTo>
                  <a:lnTo>
                    <a:pt x="310" y="278"/>
                  </a:lnTo>
                  <a:lnTo>
                    <a:pt x="310" y="278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311" y="279"/>
                  </a:lnTo>
                  <a:lnTo>
                    <a:pt x="310" y="280"/>
                  </a:lnTo>
                  <a:lnTo>
                    <a:pt x="310" y="280"/>
                  </a:lnTo>
                  <a:lnTo>
                    <a:pt x="310" y="281"/>
                  </a:lnTo>
                  <a:lnTo>
                    <a:pt x="310" y="282"/>
                  </a:lnTo>
                  <a:lnTo>
                    <a:pt x="310" y="284"/>
                  </a:lnTo>
                  <a:lnTo>
                    <a:pt x="309" y="284"/>
                  </a:lnTo>
                  <a:lnTo>
                    <a:pt x="308" y="284"/>
                  </a:lnTo>
                  <a:lnTo>
                    <a:pt x="307" y="284"/>
                  </a:lnTo>
                  <a:lnTo>
                    <a:pt x="306" y="284"/>
                  </a:lnTo>
                  <a:lnTo>
                    <a:pt x="306" y="285"/>
                  </a:lnTo>
                  <a:lnTo>
                    <a:pt x="304" y="285"/>
                  </a:lnTo>
                  <a:lnTo>
                    <a:pt x="304" y="284"/>
                  </a:lnTo>
                  <a:lnTo>
                    <a:pt x="303" y="284"/>
                  </a:lnTo>
                  <a:lnTo>
                    <a:pt x="303" y="282"/>
                  </a:lnTo>
                  <a:lnTo>
                    <a:pt x="302" y="282"/>
                  </a:lnTo>
                  <a:lnTo>
                    <a:pt x="302" y="284"/>
                  </a:lnTo>
                  <a:lnTo>
                    <a:pt x="301" y="285"/>
                  </a:lnTo>
                  <a:lnTo>
                    <a:pt x="301" y="284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300" y="282"/>
                  </a:lnTo>
                  <a:lnTo>
                    <a:pt x="300" y="284"/>
                  </a:lnTo>
                  <a:lnTo>
                    <a:pt x="300" y="285"/>
                  </a:lnTo>
                  <a:lnTo>
                    <a:pt x="298" y="285"/>
                  </a:lnTo>
                  <a:lnTo>
                    <a:pt x="297" y="285"/>
                  </a:lnTo>
                  <a:lnTo>
                    <a:pt x="296" y="284"/>
                  </a:lnTo>
                  <a:lnTo>
                    <a:pt x="296" y="285"/>
                  </a:lnTo>
                  <a:lnTo>
                    <a:pt x="296" y="286"/>
                  </a:lnTo>
                  <a:lnTo>
                    <a:pt x="295" y="286"/>
                  </a:lnTo>
                  <a:lnTo>
                    <a:pt x="296" y="287"/>
                  </a:lnTo>
                  <a:lnTo>
                    <a:pt x="296" y="290"/>
                  </a:lnTo>
                  <a:lnTo>
                    <a:pt x="295" y="290"/>
                  </a:lnTo>
                  <a:lnTo>
                    <a:pt x="295" y="288"/>
                  </a:lnTo>
                  <a:lnTo>
                    <a:pt x="294" y="287"/>
                  </a:lnTo>
                  <a:lnTo>
                    <a:pt x="292" y="287"/>
                  </a:lnTo>
                  <a:lnTo>
                    <a:pt x="294" y="288"/>
                  </a:lnTo>
                  <a:lnTo>
                    <a:pt x="294" y="290"/>
                  </a:lnTo>
                  <a:lnTo>
                    <a:pt x="294" y="291"/>
                  </a:lnTo>
                  <a:lnTo>
                    <a:pt x="292" y="291"/>
                  </a:lnTo>
                  <a:lnTo>
                    <a:pt x="292" y="292"/>
                  </a:lnTo>
                  <a:lnTo>
                    <a:pt x="291" y="292"/>
                  </a:lnTo>
                  <a:lnTo>
                    <a:pt x="291" y="293"/>
                  </a:lnTo>
                  <a:lnTo>
                    <a:pt x="290" y="293"/>
                  </a:lnTo>
                  <a:lnTo>
                    <a:pt x="290" y="292"/>
                  </a:lnTo>
                  <a:lnTo>
                    <a:pt x="289" y="292"/>
                  </a:lnTo>
                  <a:lnTo>
                    <a:pt x="289" y="293"/>
                  </a:lnTo>
                  <a:lnTo>
                    <a:pt x="289" y="293"/>
                  </a:lnTo>
                  <a:lnTo>
                    <a:pt x="288" y="293"/>
                  </a:lnTo>
                  <a:lnTo>
                    <a:pt x="286" y="293"/>
                  </a:lnTo>
                  <a:lnTo>
                    <a:pt x="286" y="294"/>
                  </a:lnTo>
                  <a:lnTo>
                    <a:pt x="286" y="296"/>
                  </a:lnTo>
                  <a:lnTo>
                    <a:pt x="285" y="297"/>
                  </a:lnTo>
                  <a:lnTo>
                    <a:pt x="285" y="296"/>
                  </a:lnTo>
                  <a:lnTo>
                    <a:pt x="285" y="294"/>
                  </a:lnTo>
                  <a:lnTo>
                    <a:pt x="284" y="296"/>
                  </a:lnTo>
                  <a:lnTo>
                    <a:pt x="284" y="297"/>
                  </a:lnTo>
                  <a:lnTo>
                    <a:pt x="284" y="298"/>
                  </a:lnTo>
                  <a:lnTo>
                    <a:pt x="283" y="298"/>
                  </a:lnTo>
                  <a:lnTo>
                    <a:pt x="283" y="297"/>
                  </a:lnTo>
                  <a:lnTo>
                    <a:pt x="282" y="297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0" y="298"/>
                  </a:lnTo>
                  <a:lnTo>
                    <a:pt x="280" y="297"/>
                  </a:lnTo>
                  <a:lnTo>
                    <a:pt x="279" y="297"/>
                  </a:lnTo>
                  <a:lnTo>
                    <a:pt x="279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7" y="299"/>
                  </a:lnTo>
                  <a:lnTo>
                    <a:pt x="276" y="299"/>
                  </a:lnTo>
                  <a:lnTo>
                    <a:pt x="276" y="298"/>
                  </a:lnTo>
                  <a:lnTo>
                    <a:pt x="275" y="298"/>
                  </a:lnTo>
                  <a:lnTo>
                    <a:pt x="275" y="297"/>
                  </a:lnTo>
                  <a:lnTo>
                    <a:pt x="273" y="297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5" y="294"/>
                  </a:lnTo>
                  <a:lnTo>
                    <a:pt x="276" y="293"/>
                  </a:lnTo>
                  <a:lnTo>
                    <a:pt x="277" y="293"/>
                  </a:lnTo>
                  <a:lnTo>
                    <a:pt x="279" y="293"/>
                  </a:lnTo>
                  <a:lnTo>
                    <a:pt x="280" y="293"/>
                  </a:lnTo>
                  <a:lnTo>
                    <a:pt x="279" y="293"/>
                  </a:lnTo>
                  <a:lnTo>
                    <a:pt x="279" y="292"/>
                  </a:lnTo>
                  <a:lnTo>
                    <a:pt x="280" y="292"/>
                  </a:lnTo>
                  <a:lnTo>
                    <a:pt x="282" y="292"/>
                  </a:lnTo>
                  <a:lnTo>
                    <a:pt x="282" y="291"/>
                  </a:lnTo>
                  <a:lnTo>
                    <a:pt x="282" y="290"/>
                  </a:lnTo>
                  <a:lnTo>
                    <a:pt x="282" y="290"/>
                  </a:lnTo>
                  <a:lnTo>
                    <a:pt x="282" y="288"/>
                  </a:lnTo>
                  <a:lnTo>
                    <a:pt x="283" y="287"/>
                  </a:lnTo>
                  <a:lnTo>
                    <a:pt x="282" y="287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0" y="290"/>
                  </a:lnTo>
                  <a:lnTo>
                    <a:pt x="279" y="290"/>
                  </a:lnTo>
                  <a:lnTo>
                    <a:pt x="279" y="291"/>
                  </a:lnTo>
                  <a:lnTo>
                    <a:pt x="276" y="290"/>
                  </a:lnTo>
                  <a:lnTo>
                    <a:pt x="275" y="288"/>
                  </a:lnTo>
                  <a:lnTo>
                    <a:pt x="275" y="287"/>
                  </a:lnTo>
                  <a:lnTo>
                    <a:pt x="276" y="287"/>
                  </a:lnTo>
                  <a:lnTo>
                    <a:pt x="276" y="286"/>
                  </a:lnTo>
                  <a:lnTo>
                    <a:pt x="277" y="284"/>
                  </a:lnTo>
                  <a:lnTo>
                    <a:pt x="277" y="282"/>
                  </a:lnTo>
                  <a:lnTo>
                    <a:pt x="279" y="279"/>
                  </a:lnTo>
                  <a:lnTo>
                    <a:pt x="279" y="278"/>
                  </a:lnTo>
                  <a:lnTo>
                    <a:pt x="280" y="276"/>
                  </a:lnTo>
                  <a:lnTo>
                    <a:pt x="280" y="275"/>
                  </a:lnTo>
                  <a:lnTo>
                    <a:pt x="280" y="274"/>
                  </a:lnTo>
                  <a:lnTo>
                    <a:pt x="282" y="273"/>
                  </a:lnTo>
                  <a:lnTo>
                    <a:pt x="282" y="272"/>
                  </a:lnTo>
                  <a:lnTo>
                    <a:pt x="280" y="272"/>
                  </a:lnTo>
                  <a:lnTo>
                    <a:pt x="280" y="270"/>
                  </a:lnTo>
                  <a:lnTo>
                    <a:pt x="280" y="269"/>
                  </a:lnTo>
                  <a:lnTo>
                    <a:pt x="279" y="268"/>
                  </a:lnTo>
                  <a:lnTo>
                    <a:pt x="280" y="268"/>
                  </a:lnTo>
                  <a:lnTo>
                    <a:pt x="280" y="267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83" y="266"/>
                  </a:lnTo>
                  <a:lnTo>
                    <a:pt x="285" y="265"/>
                  </a:lnTo>
                  <a:lnTo>
                    <a:pt x="286" y="263"/>
                  </a:lnTo>
                  <a:lnTo>
                    <a:pt x="289" y="262"/>
                  </a:lnTo>
                  <a:lnTo>
                    <a:pt x="290" y="262"/>
                  </a:lnTo>
                  <a:lnTo>
                    <a:pt x="290" y="263"/>
                  </a:lnTo>
                  <a:lnTo>
                    <a:pt x="290" y="265"/>
                  </a:lnTo>
                  <a:lnTo>
                    <a:pt x="291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5" y="263"/>
                  </a:lnTo>
                  <a:lnTo>
                    <a:pt x="296" y="263"/>
                  </a:lnTo>
                  <a:lnTo>
                    <a:pt x="297" y="265"/>
                  </a:lnTo>
                  <a:lnTo>
                    <a:pt x="298" y="265"/>
                  </a:lnTo>
                  <a:lnTo>
                    <a:pt x="302" y="265"/>
                  </a:lnTo>
                  <a:lnTo>
                    <a:pt x="303" y="265"/>
                  </a:lnTo>
                  <a:lnTo>
                    <a:pt x="303" y="265"/>
                  </a:lnTo>
                  <a:lnTo>
                    <a:pt x="302" y="265"/>
                  </a:lnTo>
                  <a:lnTo>
                    <a:pt x="301" y="265"/>
                  </a:lnTo>
                  <a:lnTo>
                    <a:pt x="300" y="265"/>
                  </a:lnTo>
                  <a:lnTo>
                    <a:pt x="298" y="263"/>
                  </a:lnTo>
                  <a:lnTo>
                    <a:pt x="297" y="263"/>
                  </a:lnTo>
                  <a:lnTo>
                    <a:pt x="296" y="262"/>
                  </a:lnTo>
                  <a:lnTo>
                    <a:pt x="295" y="261"/>
                  </a:lnTo>
                  <a:lnTo>
                    <a:pt x="292" y="260"/>
                  </a:lnTo>
                  <a:lnTo>
                    <a:pt x="292" y="259"/>
                  </a:lnTo>
                  <a:lnTo>
                    <a:pt x="294" y="259"/>
                  </a:lnTo>
                  <a:lnTo>
                    <a:pt x="295" y="259"/>
                  </a:lnTo>
                  <a:lnTo>
                    <a:pt x="295" y="257"/>
                  </a:lnTo>
                  <a:lnTo>
                    <a:pt x="295" y="256"/>
                  </a:lnTo>
                  <a:lnTo>
                    <a:pt x="296" y="256"/>
                  </a:lnTo>
                  <a:lnTo>
                    <a:pt x="296" y="255"/>
                  </a:lnTo>
                  <a:lnTo>
                    <a:pt x="297" y="255"/>
                  </a:lnTo>
                  <a:lnTo>
                    <a:pt x="297" y="254"/>
                  </a:lnTo>
                  <a:lnTo>
                    <a:pt x="301" y="253"/>
                  </a:lnTo>
                  <a:lnTo>
                    <a:pt x="300" y="253"/>
                  </a:lnTo>
                  <a:lnTo>
                    <a:pt x="300" y="251"/>
                  </a:lnTo>
                  <a:lnTo>
                    <a:pt x="297" y="253"/>
                  </a:lnTo>
                  <a:lnTo>
                    <a:pt x="296" y="254"/>
                  </a:lnTo>
                  <a:lnTo>
                    <a:pt x="295" y="254"/>
                  </a:lnTo>
                  <a:lnTo>
                    <a:pt x="295" y="255"/>
                  </a:lnTo>
                  <a:lnTo>
                    <a:pt x="294" y="256"/>
                  </a:lnTo>
                  <a:lnTo>
                    <a:pt x="294" y="257"/>
                  </a:lnTo>
                  <a:lnTo>
                    <a:pt x="290" y="257"/>
                  </a:lnTo>
                  <a:lnTo>
                    <a:pt x="289" y="257"/>
                  </a:lnTo>
                  <a:lnTo>
                    <a:pt x="288" y="257"/>
                  </a:lnTo>
                  <a:lnTo>
                    <a:pt x="288" y="256"/>
                  </a:lnTo>
                  <a:lnTo>
                    <a:pt x="288" y="255"/>
                  </a:lnTo>
                  <a:lnTo>
                    <a:pt x="286" y="256"/>
                  </a:lnTo>
                  <a:lnTo>
                    <a:pt x="288" y="256"/>
                  </a:lnTo>
                  <a:lnTo>
                    <a:pt x="286" y="257"/>
                  </a:lnTo>
                  <a:lnTo>
                    <a:pt x="285" y="257"/>
                  </a:lnTo>
                  <a:lnTo>
                    <a:pt x="284" y="259"/>
                  </a:lnTo>
                  <a:lnTo>
                    <a:pt x="283" y="259"/>
                  </a:lnTo>
                  <a:lnTo>
                    <a:pt x="283" y="260"/>
                  </a:lnTo>
                  <a:lnTo>
                    <a:pt x="282" y="260"/>
                  </a:lnTo>
                  <a:lnTo>
                    <a:pt x="282" y="261"/>
                  </a:lnTo>
                  <a:lnTo>
                    <a:pt x="282" y="262"/>
                  </a:lnTo>
                  <a:lnTo>
                    <a:pt x="282" y="262"/>
                  </a:lnTo>
                  <a:lnTo>
                    <a:pt x="280" y="262"/>
                  </a:lnTo>
                  <a:lnTo>
                    <a:pt x="280" y="263"/>
                  </a:lnTo>
                  <a:lnTo>
                    <a:pt x="279" y="262"/>
                  </a:lnTo>
                  <a:lnTo>
                    <a:pt x="279" y="263"/>
                  </a:lnTo>
                  <a:lnTo>
                    <a:pt x="278" y="263"/>
                  </a:lnTo>
                  <a:lnTo>
                    <a:pt x="277" y="265"/>
                  </a:lnTo>
                  <a:lnTo>
                    <a:pt x="276" y="265"/>
                  </a:lnTo>
                  <a:lnTo>
                    <a:pt x="276" y="265"/>
                  </a:lnTo>
                  <a:lnTo>
                    <a:pt x="276" y="266"/>
                  </a:lnTo>
                  <a:lnTo>
                    <a:pt x="277" y="267"/>
                  </a:lnTo>
                  <a:lnTo>
                    <a:pt x="277" y="268"/>
                  </a:lnTo>
                  <a:lnTo>
                    <a:pt x="276" y="268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8"/>
                  </a:lnTo>
                  <a:lnTo>
                    <a:pt x="273" y="269"/>
                  </a:lnTo>
                  <a:lnTo>
                    <a:pt x="272" y="270"/>
                  </a:lnTo>
                  <a:lnTo>
                    <a:pt x="271" y="272"/>
                  </a:lnTo>
                  <a:lnTo>
                    <a:pt x="270" y="273"/>
                  </a:lnTo>
                  <a:lnTo>
                    <a:pt x="270" y="274"/>
                  </a:lnTo>
                  <a:lnTo>
                    <a:pt x="271" y="274"/>
                  </a:lnTo>
                  <a:lnTo>
                    <a:pt x="271" y="275"/>
                  </a:lnTo>
                  <a:lnTo>
                    <a:pt x="270" y="275"/>
                  </a:lnTo>
                  <a:lnTo>
                    <a:pt x="270" y="276"/>
                  </a:lnTo>
                  <a:lnTo>
                    <a:pt x="269" y="278"/>
                  </a:lnTo>
                  <a:lnTo>
                    <a:pt x="267" y="279"/>
                  </a:lnTo>
                  <a:lnTo>
                    <a:pt x="267" y="278"/>
                  </a:lnTo>
                  <a:lnTo>
                    <a:pt x="266" y="278"/>
                  </a:lnTo>
                  <a:lnTo>
                    <a:pt x="265" y="278"/>
                  </a:lnTo>
                  <a:lnTo>
                    <a:pt x="264" y="278"/>
                  </a:lnTo>
                  <a:lnTo>
                    <a:pt x="264" y="279"/>
                  </a:lnTo>
                  <a:lnTo>
                    <a:pt x="265" y="279"/>
                  </a:lnTo>
                  <a:lnTo>
                    <a:pt x="266" y="280"/>
                  </a:lnTo>
                  <a:lnTo>
                    <a:pt x="267" y="281"/>
                  </a:lnTo>
                  <a:lnTo>
                    <a:pt x="267" y="282"/>
                  </a:lnTo>
                  <a:lnTo>
                    <a:pt x="266" y="284"/>
                  </a:lnTo>
                  <a:lnTo>
                    <a:pt x="266" y="285"/>
                  </a:lnTo>
                  <a:lnTo>
                    <a:pt x="265" y="285"/>
                  </a:lnTo>
                  <a:lnTo>
                    <a:pt x="265" y="286"/>
                  </a:lnTo>
                  <a:lnTo>
                    <a:pt x="264" y="286"/>
                  </a:lnTo>
                  <a:lnTo>
                    <a:pt x="263" y="286"/>
                  </a:lnTo>
                  <a:lnTo>
                    <a:pt x="260" y="286"/>
                  </a:lnTo>
                  <a:lnTo>
                    <a:pt x="260" y="287"/>
                  </a:lnTo>
                  <a:lnTo>
                    <a:pt x="261" y="287"/>
                  </a:lnTo>
                  <a:lnTo>
                    <a:pt x="263" y="286"/>
                  </a:lnTo>
                  <a:lnTo>
                    <a:pt x="263" y="287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0"/>
                  </a:lnTo>
                  <a:lnTo>
                    <a:pt x="261" y="291"/>
                  </a:lnTo>
                  <a:lnTo>
                    <a:pt x="260" y="291"/>
                  </a:lnTo>
                  <a:lnTo>
                    <a:pt x="259" y="291"/>
                  </a:lnTo>
                  <a:lnTo>
                    <a:pt x="259" y="290"/>
                  </a:lnTo>
                  <a:lnTo>
                    <a:pt x="258" y="290"/>
                  </a:lnTo>
                  <a:lnTo>
                    <a:pt x="258" y="291"/>
                  </a:lnTo>
                  <a:lnTo>
                    <a:pt x="257" y="291"/>
                  </a:lnTo>
                  <a:lnTo>
                    <a:pt x="257" y="292"/>
                  </a:lnTo>
                  <a:lnTo>
                    <a:pt x="255" y="293"/>
                  </a:lnTo>
                  <a:lnTo>
                    <a:pt x="254" y="292"/>
                  </a:lnTo>
                  <a:lnTo>
                    <a:pt x="254" y="293"/>
                  </a:lnTo>
                  <a:lnTo>
                    <a:pt x="255" y="293"/>
                  </a:lnTo>
                  <a:lnTo>
                    <a:pt x="255" y="293"/>
                  </a:lnTo>
                  <a:lnTo>
                    <a:pt x="254" y="293"/>
                  </a:lnTo>
                  <a:lnTo>
                    <a:pt x="253" y="293"/>
                  </a:lnTo>
                  <a:lnTo>
                    <a:pt x="253" y="294"/>
                  </a:lnTo>
                  <a:lnTo>
                    <a:pt x="253" y="294"/>
                  </a:lnTo>
                  <a:lnTo>
                    <a:pt x="252" y="294"/>
                  </a:lnTo>
                  <a:lnTo>
                    <a:pt x="253" y="296"/>
                  </a:lnTo>
                  <a:lnTo>
                    <a:pt x="253" y="297"/>
                  </a:lnTo>
                  <a:lnTo>
                    <a:pt x="252" y="297"/>
                  </a:lnTo>
                  <a:lnTo>
                    <a:pt x="252" y="298"/>
                  </a:lnTo>
                  <a:lnTo>
                    <a:pt x="252" y="299"/>
                  </a:lnTo>
                  <a:lnTo>
                    <a:pt x="251" y="299"/>
                  </a:lnTo>
                  <a:lnTo>
                    <a:pt x="251" y="300"/>
                  </a:lnTo>
                  <a:lnTo>
                    <a:pt x="252" y="300"/>
                  </a:lnTo>
                  <a:lnTo>
                    <a:pt x="252" y="301"/>
                  </a:lnTo>
                  <a:lnTo>
                    <a:pt x="253" y="301"/>
                  </a:lnTo>
                  <a:lnTo>
                    <a:pt x="253" y="300"/>
                  </a:lnTo>
                  <a:lnTo>
                    <a:pt x="254" y="301"/>
                  </a:lnTo>
                  <a:lnTo>
                    <a:pt x="255" y="301"/>
                  </a:lnTo>
                  <a:lnTo>
                    <a:pt x="257" y="301"/>
                  </a:lnTo>
                  <a:lnTo>
                    <a:pt x="257" y="303"/>
                  </a:lnTo>
                  <a:lnTo>
                    <a:pt x="258" y="303"/>
                  </a:lnTo>
                  <a:lnTo>
                    <a:pt x="259" y="303"/>
                  </a:lnTo>
                  <a:lnTo>
                    <a:pt x="259" y="304"/>
                  </a:lnTo>
                  <a:lnTo>
                    <a:pt x="260" y="304"/>
                  </a:lnTo>
                  <a:lnTo>
                    <a:pt x="260" y="305"/>
                  </a:lnTo>
                  <a:lnTo>
                    <a:pt x="259" y="305"/>
                  </a:lnTo>
                  <a:lnTo>
                    <a:pt x="259" y="306"/>
                  </a:lnTo>
                  <a:lnTo>
                    <a:pt x="259" y="307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7" y="310"/>
                  </a:lnTo>
                  <a:lnTo>
                    <a:pt x="255" y="310"/>
                  </a:lnTo>
                  <a:lnTo>
                    <a:pt x="254" y="310"/>
                  </a:lnTo>
                  <a:lnTo>
                    <a:pt x="253" y="311"/>
                  </a:lnTo>
                  <a:lnTo>
                    <a:pt x="253" y="312"/>
                  </a:lnTo>
                  <a:lnTo>
                    <a:pt x="253" y="312"/>
                  </a:lnTo>
                  <a:lnTo>
                    <a:pt x="253" y="313"/>
                  </a:lnTo>
                  <a:lnTo>
                    <a:pt x="253" y="315"/>
                  </a:lnTo>
                  <a:lnTo>
                    <a:pt x="253" y="315"/>
                  </a:lnTo>
                  <a:lnTo>
                    <a:pt x="253" y="316"/>
                  </a:lnTo>
                  <a:lnTo>
                    <a:pt x="252" y="316"/>
                  </a:lnTo>
                  <a:lnTo>
                    <a:pt x="251" y="316"/>
                  </a:lnTo>
                  <a:lnTo>
                    <a:pt x="251" y="317"/>
                  </a:lnTo>
                  <a:lnTo>
                    <a:pt x="252" y="317"/>
                  </a:lnTo>
                  <a:lnTo>
                    <a:pt x="252" y="318"/>
                  </a:lnTo>
                  <a:lnTo>
                    <a:pt x="251" y="318"/>
                  </a:lnTo>
                  <a:lnTo>
                    <a:pt x="251" y="319"/>
                  </a:lnTo>
                  <a:lnTo>
                    <a:pt x="251" y="321"/>
                  </a:lnTo>
                  <a:lnTo>
                    <a:pt x="249" y="321"/>
                  </a:lnTo>
                  <a:lnTo>
                    <a:pt x="248" y="321"/>
                  </a:lnTo>
                  <a:lnTo>
                    <a:pt x="248" y="319"/>
                  </a:lnTo>
                  <a:lnTo>
                    <a:pt x="247" y="321"/>
                  </a:lnTo>
                  <a:lnTo>
                    <a:pt x="246" y="322"/>
                  </a:lnTo>
                  <a:lnTo>
                    <a:pt x="245" y="322"/>
                  </a:lnTo>
                  <a:lnTo>
                    <a:pt x="243" y="322"/>
                  </a:lnTo>
                  <a:lnTo>
                    <a:pt x="243" y="322"/>
                  </a:lnTo>
                  <a:lnTo>
                    <a:pt x="242" y="322"/>
                  </a:lnTo>
                  <a:lnTo>
                    <a:pt x="242" y="323"/>
                  </a:lnTo>
                  <a:lnTo>
                    <a:pt x="242" y="324"/>
                  </a:lnTo>
                  <a:lnTo>
                    <a:pt x="241" y="324"/>
                  </a:lnTo>
                  <a:lnTo>
                    <a:pt x="240" y="324"/>
                  </a:lnTo>
                  <a:lnTo>
                    <a:pt x="240" y="325"/>
                  </a:lnTo>
                  <a:lnTo>
                    <a:pt x="240" y="327"/>
                  </a:lnTo>
                  <a:lnTo>
                    <a:pt x="239" y="327"/>
                  </a:lnTo>
                  <a:lnTo>
                    <a:pt x="239" y="325"/>
                  </a:lnTo>
                  <a:lnTo>
                    <a:pt x="238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8"/>
                  </a:lnTo>
                  <a:lnTo>
                    <a:pt x="236" y="328"/>
                  </a:lnTo>
                  <a:lnTo>
                    <a:pt x="235" y="328"/>
                  </a:lnTo>
                  <a:lnTo>
                    <a:pt x="235" y="329"/>
                  </a:lnTo>
                  <a:lnTo>
                    <a:pt x="234" y="330"/>
                  </a:lnTo>
                  <a:lnTo>
                    <a:pt x="233" y="330"/>
                  </a:lnTo>
                  <a:lnTo>
                    <a:pt x="233" y="331"/>
                  </a:lnTo>
                  <a:lnTo>
                    <a:pt x="233" y="333"/>
                  </a:lnTo>
                  <a:lnTo>
                    <a:pt x="232" y="333"/>
                  </a:lnTo>
                  <a:lnTo>
                    <a:pt x="232" y="331"/>
                  </a:lnTo>
                  <a:lnTo>
                    <a:pt x="230" y="331"/>
                  </a:lnTo>
                  <a:lnTo>
                    <a:pt x="230" y="333"/>
                  </a:lnTo>
                  <a:lnTo>
                    <a:pt x="229" y="333"/>
                  </a:lnTo>
                  <a:lnTo>
                    <a:pt x="228" y="334"/>
                  </a:lnTo>
                  <a:lnTo>
                    <a:pt x="227" y="335"/>
                  </a:lnTo>
                  <a:lnTo>
                    <a:pt x="229" y="335"/>
                  </a:lnTo>
                  <a:lnTo>
                    <a:pt x="229" y="336"/>
                  </a:lnTo>
                  <a:lnTo>
                    <a:pt x="229" y="337"/>
                  </a:lnTo>
                  <a:lnTo>
                    <a:pt x="229" y="338"/>
                  </a:lnTo>
                  <a:lnTo>
                    <a:pt x="228" y="338"/>
                  </a:lnTo>
                  <a:lnTo>
                    <a:pt x="228" y="340"/>
                  </a:lnTo>
                  <a:lnTo>
                    <a:pt x="227" y="340"/>
                  </a:lnTo>
                  <a:lnTo>
                    <a:pt x="226" y="340"/>
                  </a:lnTo>
                  <a:lnTo>
                    <a:pt x="224" y="340"/>
                  </a:lnTo>
                  <a:lnTo>
                    <a:pt x="224" y="341"/>
                  </a:lnTo>
                  <a:lnTo>
                    <a:pt x="224" y="342"/>
                  </a:lnTo>
                  <a:lnTo>
                    <a:pt x="224" y="342"/>
                  </a:lnTo>
                  <a:lnTo>
                    <a:pt x="223" y="342"/>
                  </a:lnTo>
                  <a:lnTo>
                    <a:pt x="223" y="343"/>
                  </a:lnTo>
                  <a:lnTo>
                    <a:pt x="223" y="344"/>
                  </a:lnTo>
                  <a:lnTo>
                    <a:pt x="222" y="344"/>
                  </a:lnTo>
                  <a:lnTo>
                    <a:pt x="221" y="344"/>
                  </a:lnTo>
                  <a:lnTo>
                    <a:pt x="220" y="343"/>
                  </a:lnTo>
                  <a:lnTo>
                    <a:pt x="218" y="343"/>
                  </a:lnTo>
                  <a:lnTo>
                    <a:pt x="218" y="344"/>
                  </a:lnTo>
                  <a:lnTo>
                    <a:pt x="220" y="344"/>
                  </a:lnTo>
                  <a:lnTo>
                    <a:pt x="220" y="346"/>
                  </a:lnTo>
                  <a:lnTo>
                    <a:pt x="218" y="346"/>
                  </a:lnTo>
                  <a:lnTo>
                    <a:pt x="217" y="346"/>
                  </a:lnTo>
                  <a:lnTo>
                    <a:pt x="217" y="347"/>
                  </a:lnTo>
                  <a:lnTo>
                    <a:pt x="218" y="347"/>
                  </a:lnTo>
                  <a:lnTo>
                    <a:pt x="218" y="348"/>
                  </a:lnTo>
                  <a:lnTo>
                    <a:pt x="217" y="348"/>
                  </a:lnTo>
                  <a:lnTo>
                    <a:pt x="216" y="348"/>
                  </a:lnTo>
                  <a:lnTo>
                    <a:pt x="216" y="347"/>
                  </a:lnTo>
                  <a:lnTo>
                    <a:pt x="215" y="347"/>
                  </a:lnTo>
                  <a:lnTo>
                    <a:pt x="214" y="347"/>
                  </a:lnTo>
                  <a:lnTo>
                    <a:pt x="214" y="348"/>
                  </a:lnTo>
                  <a:lnTo>
                    <a:pt x="212" y="348"/>
                  </a:lnTo>
                  <a:lnTo>
                    <a:pt x="212" y="349"/>
                  </a:lnTo>
                  <a:lnTo>
                    <a:pt x="214" y="349"/>
                  </a:lnTo>
                  <a:lnTo>
                    <a:pt x="215" y="349"/>
                  </a:lnTo>
                  <a:lnTo>
                    <a:pt x="215" y="350"/>
                  </a:lnTo>
                  <a:lnTo>
                    <a:pt x="214" y="350"/>
                  </a:lnTo>
                  <a:lnTo>
                    <a:pt x="212" y="350"/>
                  </a:lnTo>
                  <a:lnTo>
                    <a:pt x="211" y="350"/>
                  </a:lnTo>
                  <a:lnTo>
                    <a:pt x="210" y="350"/>
                  </a:lnTo>
                  <a:lnTo>
                    <a:pt x="210" y="350"/>
                  </a:lnTo>
                  <a:lnTo>
                    <a:pt x="209" y="350"/>
                  </a:lnTo>
                  <a:lnTo>
                    <a:pt x="208" y="350"/>
                  </a:lnTo>
                  <a:lnTo>
                    <a:pt x="208" y="352"/>
                  </a:lnTo>
                  <a:lnTo>
                    <a:pt x="209" y="352"/>
                  </a:lnTo>
                  <a:lnTo>
                    <a:pt x="209" y="353"/>
                  </a:lnTo>
                  <a:lnTo>
                    <a:pt x="210" y="353"/>
                  </a:lnTo>
                  <a:lnTo>
                    <a:pt x="211" y="353"/>
                  </a:lnTo>
                  <a:lnTo>
                    <a:pt x="210" y="354"/>
                  </a:lnTo>
                  <a:lnTo>
                    <a:pt x="209" y="354"/>
                  </a:lnTo>
                  <a:lnTo>
                    <a:pt x="210" y="355"/>
                  </a:lnTo>
                  <a:lnTo>
                    <a:pt x="209" y="356"/>
                  </a:lnTo>
                  <a:lnTo>
                    <a:pt x="208" y="356"/>
                  </a:lnTo>
                  <a:lnTo>
                    <a:pt x="208" y="355"/>
                  </a:lnTo>
                  <a:lnTo>
                    <a:pt x="207" y="355"/>
                  </a:lnTo>
                  <a:lnTo>
                    <a:pt x="205" y="355"/>
                  </a:lnTo>
                  <a:lnTo>
                    <a:pt x="207" y="356"/>
                  </a:lnTo>
                  <a:lnTo>
                    <a:pt x="207" y="358"/>
                  </a:lnTo>
                  <a:lnTo>
                    <a:pt x="207" y="359"/>
                  </a:lnTo>
                  <a:lnTo>
                    <a:pt x="205" y="359"/>
                  </a:lnTo>
                  <a:lnTo>
                    <a:pt x="204" y="359"/>
                  </a:lnTo>
                  <a:lnTo>
                    <a:pt x="203" y="360"/>
                  </a:lnTo>
                  <a:lnTo>
                    <a:pt x="202" y="360"/>
                  </a:lnTo>
                  <a:lnTo>
                    <a:pt x="201" y="360"/>
                  </a:lnTo>
                  <a:lnTo>
                    <a:pt x="199" y="361"/>
                  </a:lnTo>
                  <a:lnTo>
                    <a:pt x="198" y="361"/>
                  </a:lnTo>
                  <a:lnTo>
                    <a:pt x="198" y="360"/>
                  </a:lnTo>
                  <a:lnTo>
                    <a:pt x="197" y="360"/>
                  </a:lnTo>
                  <a:lnTo>
                    <a:pt x="197" y="361"/>
                  </a:lnTo>
                  <a:lnTo>
                    <a:pt x="197" y="362"/>
                  </a:lnTo>
                  <a:lnTo>
                    <a:pt x="197" y="364"/>
                  </a:lnTo>
                  <a:lnTo>
                    <a:pt x="197" y="365"/>
                  </a:lnTo>
                  <a:lnTo>
                    <a:pt x="197" y="366"/>
                  </a:lnTo>
                  <a:lnTo>
                    <a:pt x="196" y="366"/>
                  </a:lnTo>
                  <a:lnTo>
                    <a:pt x="196" y="365"/>
                  </a:lnTo>
                  <a:lnTo>
                    <a:pt x="196" y="364"/>
                  </a:lnTo>
                  <a:lnTo>
                    <a:pt x="196" y="362"/>
                  </a:lnTo>
                  <a:lnTo>
                    <a:pt x="196" y="361"/>
                  </a:lnTo>
                  <a:lnTo>
                    <a:pt x="196" y="361"/>
                  </a:lnTo>
                  <a:lnTo>
                    <a:pt x="195" y="361"/>
                  </a:lnTo>
                  <a:lnTo>
                    <a:pt x="195" y="362"/>
                  </a:lnTo>
                  <a:lnTo>
                    <a:pt x="193" y="362"/>
                  </a:lnTo>
                  <a:lnTo>
                    <a:pt x="193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1" y="365"/>
                  </a:lnTo>
                  <a:lnTo>
                    <a:pt x="190" y="365"/>
                  </a:lnTo>
                  <a:lnTo>
                    <a:pt x="189" y="365"/>
                  </a:lnTo>
                  <a:lnTo>
                    <a:pt x="190" y="366"/>
                  </a:lnTo>
                  <a:lnTo>
                    <a:pt x="189" y="366"/>
                  </a:lnTo>
                  <a:lnTo>
                    <a:pt x="189" y="367"/>
                  </a:lnTo>
                  <a:lnTo>
                    <a:pt x="189" y="368"/>
                  </a:lnTo>
                  <a:lnTo>
                    <a:pt x="187" y="368"/>
                  </a:lnTo>
                  <a:lnTo>
                    <a:pt x="187" y="367"/>
                  </a:lnTo>
                  <a:lnTo>
                    <a:pt x="187" y="366"/>
                  </a:lnTo>
                  <a:lnTo>
                    <a:pt x="186" y="366"/>
                  </a:lnTo>
                  <a:lnTo>
                    <a:pt x="186" y="367"/>
                  </a:lnTo>
                  <a:lnTo>
                    <a:pt x="186" y="368"/>
                  </a:lnTo>
                  <a:lnTo>
                    <a:pt x="185" y="368"/>
                  </a:lnTo>
                  <a:lnTo>
                    <a:pt x="185" y="367"/>
                  </a:lnTo>
                  <a:lnTo>
                    <a:pt x="184" y="367"/>
                  </a:lnTo>
                  <a:lnTo>
                    <a:pt x="184" y="368"/>
                  </a:lnTo>
                  <a:lnTo>
                    <a:pt x="183" y="368"/>
                  </a:lnTo>
                  <a:lnTo>
                    <a:pt x="183" y="370"/>
                  </a:lnTo>
                  <a:lnTo>
                    <a:pt x="180" y="371"/>
                  </a:lnTo>
                  <a:lnTo>
                    <a:pt x="179" y="371"/>
                  </a:lnTo>
                  <a:lnTo>
                    <a:pt x="179" y="370"/>
                  </a:lnTo>
                  <a:lnTo>
                    <a:pt x="178" y="371"/>
                  </a:lnTo>
                  <a:lnTo>
                    <a:pt x="178" y="370"/>
                  </a:lnTo>
                  <a:lnTo>
                    <a:pt x="178" y="368"/>
                  </a:lnTo>
                  <a:lnTo>
                    <a:pt x="178" y="367"/>
                  </a:lnTo>
                  <a:lnTo>
                    <a:pt x="179" y="367"/>
                  </a:lnTo>
                  <a:lnTo>
                    <a:pt x="179" y="366"/>
                  </a:lnTo>
                  <a:lnTo>
                    <a:pt x="180" y="367"/>
                  </a:lnTo>
                  <a:lnTo>
                    <a:pt x="180" y="366"/>
                  </a:lnTo>
                  <a:lnTo>
                    <a:pt x="179" y="366"/>
                  </a:lnTo>
                  <a:lnTo>
                    <a:pt x="179" y="365"/>
                  </a:lnTo>
                  <a:lnTo>
                    <a:pt x="178" y="365"/>
                  </a:lnTo>
                  <a:lnTo>
                    <a:pt x="177" y="366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5" y="368"/>
                  </a:lnTo>
                  <a:lnTo>
                    <a:pt x="175" y="370"/>
                  </a:lnTo>
                  <a:lnTo>
                    <a:pt x="174" y="371"/>
                  </a:lnTo>
                  <a:lnTo>
                    <a:pt x="174" y="372"/>
                  </a:lnTo>
                  <a:lnTo>
                    <a:pt x="173" y="372"/>
                  </a:lnTo>
                  <a:lnTo>
                    <a:pt x="172" y="372"/>
                  </a:lnTo>
                  <a:lnTo>
                    <a:pt x="172" y="373"/>
                  </a:lnTo>
                  <a:lnTo>
                    <a:pt x="173" y="374"/>
                  </a:lnTo>
                  <a:lnTo>
                    <a:pt x="173" y="375"/>
                  </a:lnTo>
                  <a:lnTo>
                    <a:pt x="172" y="375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0" y="377"/>
                  </a:lnTo>
                  <a:lnTo>
                    <a:pt x="170" y="375"/>
                  </a:lnTo>
                  <a:lnTo>
                    <a:pt x="168" y="377"/>
                  </a:lnTo>
                  <a:lnTo>
                    <a:pt x="167" y="375"/>
                  </a:lnTo>
                  <a:lnTo>
                    <a:pt x="167" y="374"/>
                  </a:lnTo>
                  <a:lnTo>
                    <a:pt x="168" y="375"/>
                  </a:lnTo>
                  <a:lnTo>
                    <a:pt x="168" y="374"/>
                  </a:lnTo>
                  <a:lnTo>
                    <a:pt x="167" y="373"/>
                  </a:lnTo>
                  <a:lnTo>
                    <a:pt x="167" y="372"/>
                  </a:lnTo>
                  <a:lnTo>
                    <a:pt x="167" y="372"/>
                  </a:lnTo>
                  <a:lnTo>
                    <a:pt x="166" y="372"/>
                  </a:lnTo>
                  <a:lnTo>
                    <a:pt x="166" y="371"/>
                  </a:lnTo>
                  <a:lnTo>
                    <a:pt x="167" y="371"/>
                  </a:lnTo>
                  <a:lnTo>
                    <a:pt x="167" y="371"/>
                  </a:lnTo>
                  <a:lnTo>
                    <a:pt x="167" y="370"/>
                  </a:lnTo>
                  <a:lnTo>
                    <a:pt x="167" y="368"/>
                  </a:lnTo>
                  <a:lnTo>
                    <a:pt x="171" y="364"/>
                  </a:lnTo>
                  <a:lnTo>
                    <a:pt x="172" y="362"/>
                  </a:lnTo>
                  <a:lnTo>
                    <a:pt x="173" y="361"/>
                  </a:lnTo>
                  <a:lnTo>
                    <a:pt x="174" y="361"/>
                  </a:lnTo>
                  <a:lnTo>
                    <a:pt x="174" y="360"/>
                  </a:lnTo>
                  <a:lnTo>
                    <a:pt x="175" y="360"/>
                  </a:lnTo>
                  <a:lnTo>
                    <a:pt x="177" y="360"/>
                  </a:lnTo>
                  <a:lnTo>
                    <a:pt x="178" y="360"/>
                  </a:lnTo>
                  <a:lnTo>
                    <a:pt x="178" y="359"/>
                  </a:lnTo>
                  <a:lnTo>
                    <a:pt x="179" y="359"/>
                  </a:lnTo>
                  <a:lnTo>
                    <a:pt x="181" y="358"/>
                  </a:lnTo>
                  <a:lnTo>
                    <a:pt x="180" y="359"/>
                  </a:lnTo>
                  <a:lnTo>
                    <a:pt x="181" y="359"/>
                  </a:lnTo>
                  <a:lnTo>
                    <a:pt x="183" y="360"/>
                  </a:lnTo>
                  <a:lnTo>
                    <a:pt x="183" y="361"/>
                  </a:lnTo>
                  <a:lnTo>
                    <a:pt x="184" y="361"/>
                  </a:lnTo>
                  <a:lnTo>
                    <a:pt x="184" y="362"/>
                  </a:lnTo>
                  <a:lnTo>
                    <a:pt x="185" y="364"/>
                  </a:lnTo>
                  <a:lnTo>
                    <a:pt x="185" y="362"/>
                  </a:lnTo>
                  <a:lnTo>
                    <a:pt x="186" y="364"/>
                  </a:lnTo>
                  <a:lnTo>
                    <a:pt x="186" y="362"/>
                  </a:lnTo>
                  <a:lnTo>
                    <a:pt x="185" y="362"/>
                  </a:lnTo>
                  <a:lnTo>
                    <a:pt x="185" y="361"/>
                  </a:lnTo>
                  <a:lnTo>
                    <a:pt x="186" y="361"/>
                  </a:lnTo>
                  <a:lnTo>
                    <a:pt x="189" y="361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1"/>
                  </a:lnTo>
                  <a:lnTo>
                    <a:pt x="189" y="360"/>
                  </a:lnTo>
                  <a:lnTo>
                    <a:pt x="187" y="360"/>
                  </a:lnTo>
                  <a:lnTo>
                    <a:pt x="187" y="359"/>
                  </a:lnTo>
                  <a:lnTo>
                    <a:pt x="187" y="358"/>
                  </a:lnTo>
                  <a:lnTo>
                    <a:pt x="189" y="358"/>
                  </a:lnTo>
                  <a:lnTo>
                    <a:pt x="189" y="356"/>
                  </a:lnTo>
                  <a:lnTo>
                    <a:pt x="189" y="355"/>
                  </a:lnTo>
                  <a:lnTo>
                    <a:pt x="190" y="354"/>
                  </a:lnTo>
                  <a:lnTo>
                    <a:pt x="190" y="353"/>
                  </a:lnTo>
                  <a:lnTo>
                    <a:pt x="191" y="352"/>
                  </a:lnTo>
                  <a:lnTo>
                    <a:pt x="193" y="350"/>
                  </a:lnTo>
                  <a:lnTo>
                    <a:pt x="195" y="350"/>
                  </a:lnTo>
                  <a:lnTo>
                    <a:pt x="195" y="349"/>
                  </a:lnTo>
                  <a:lnTo>
                    <a:pt x="196" y="349"/>
                  </a:lnTo>
                  <a:lnTo>
                    <a:pt x="198" y="347"/>
                  </a:lnTo>
                  <a:lnTo>
                    <a:pt x="197" y="348"/>
                  </a:lnTo>
                  <a:lnTo>
                    <a:pt x="198" y="348"/>
                  </a:lnTo>
                  <a:lnTo>
                    <a:pt x="199" y="347"/>
                  </a:lnTo>
                  <a:lnTo>
                    <a:pt x="201" y="347"/>
                  </a:lnTo>
                  <a:lnTo>
                    <a:pt x="201" y="346"/>
                  </a:lnTo>
                  <a:lnTo>
                    <a:pt x="202" y="344"/>
                  </a:lnTo>
                  <a:lnTo>
                    <a:pt x="203" y="344"/>
                  </a:lnTo>
                  <a:lnTo>
                    <a:pt x="203" y="343"/>
                  </a:lnTo>
                  <a:lnTo>
                    <a:pt x="204" y="344"/>
                  </a:lnTo>
                  <a:lnTo>
                    <a:pt x="205" y="344"/>
                  </a:lnTo>
                  <a:lnTo>
                    <a:pt x="207" y="344"/>
                  </a:lnTo>
                  <a:lnTo>
                    <a:pt x="207" y="343"/>
                  </a:lnTo>
                  <a:lnTo>
                    <a:pt x="207" y="342"/>
                  </a:lnTo>
                  <a:lnTo>
                    <a:pt x="207" y="341"/>
                  </a:lnTo>
                  <a:lnTo>
                    <a:pt x="207" y="340"/>
                  </a:lnTo>
                  <a:lnTo>
                    <a:pt x="207" y="338"/>
                  </a:lnTo>
                  <a:lnTo>
                    <a:pt x="210" y="335"/>
                  </a:lnTo>
                  <a:lnTo>
                    <a:pt x="211" y="334"/>
                  </a:lnTo>
                  <a:lnTo>
                    <a:pt x="212" y="334"/>
                  </a:lnTo>
                  <a:lnTo>
                    <a:pt x="212" y="333"/>
                  </a:lnTo>
                  <a:lnTo>
                    <a:pt x="214" y="333"/>
                  </a:lnTo>
                  <a:lnTo>
                    <a:pt x="214" y="331"/>
                  </a:lnTo>
                  <a:lnTo>
                    <a:pt x="215" y="331"/>
                  </a:lnTo>
                  <a:lnTo>
                    <a:pt x="215" y="330"/>
                  </a:lnTo>
                  <a:lnTo>
                    <a:pt x="216" y="330"/>
                  </a:lnTo>
                  <a:lnTo>
                    <a:pt x="217" y="331"/>
                  </a:lnTo>
                  <a:lnTo>
                    <a:pt x="217" y="330"/>
                  </a:lnTo>
                  <a:lnTo>
                    <a:pt x="217" y="329"/>
                  </a:lnTo>
                  <a:lnTo>
                    <a:pt x="216" y="329"/>
                  </a:lnTo>
                  <a:lnTo>
                    <a:pt x="216" y="328"/>
                  </a:lnTo>
                  <a:lnTo>
                    <a:pt x="216" y="327"/>
                  </a:lnTo>
                  <a:lnTo>
                    <a:pt x="217" y="325"/>
                  </a:lnTo>
                  <a:lnTo>
                    <a:pt x="217" y="324"/>
                  </a:lnTo>
                  <a:lnTo>
                    <a:pt x="217" y="323"/>
                  </a:lnTo>
                  <a:lnTo>
                    <a:pt x="217" y="322"/>
                  </a:lnTo>
                  <a:lnTo>
                    <a:pt x="217" y="322"/>
                  </a:lnTo>
                  <a:lnTo>
                    <a:pt x="217" y="321"/>
                  </a:lnTo>
                  <a:lnTo>
                    <a:pt x="217" y="319"/>
                  </a:lnTo>
                  <a:lnTo>
                    <a:pt x="218" y="319"/>
                  </a:lnTo>
                  <a:lnTo>
                    <a:pt x="220" y="319"/>
                  </a:lnTo>
                  <a:lnTo>
                    <a:pt x="220" y="318"/>
                  </a:lnTo>
                  <a:lnTo>
                    <a:pt x="218" y="318"/>
                  </a:lnTo>
                  <a:lnTo>
                    <a:pt x="218" y="317"/>
                  </a:lnTo>
                  <a:lnTo>
                    <a:pt x="217" y="316"/>
                  </a:lnTo>
                  <a:lnTo>
                    <a:pt x="218" y="313"/>
                  </a:lnTo>
                  <a:lnTo>
                    <a:pt x="218" y="312"/>
                  </a:lnTo>
                  <a:lnTo>
                    <a:pt x="220" y="312"/>
                  </a:lnTo>
                  <a:lnTo>
                    <a:pt x="220" y="311"/>
                  </a:lnTo>
                  <a:lnTo>
                    <a:pt x="221" y="310"/>
                  </a:lnTo>
                  <a:lnTo>
                    <a:pt x="222" y="309"/>
                  </a:lnTo>
                  <a:lnTo>
                    <a:pt x="223" y="309"/>
                  </a:lnTo>
                  <a:lnTo>
                    <a:pt x="223" y="307"/>
                  </a:lnTo>
                  <a:lnTo>
                    <a:pt x="223" y="306"/>
                  </a:lnTo>
                  <a:lnTo>
                    <a:pt x="223" y="305"/>
                  </a:lnTo>
                  <a:lnTo>
                    <a:pt x="224" y="304"/>
                  </a:lnTo>
                  <a:lnTo>
                    <a:pt x="224" y="303"/>
                  </a:lnTo>
                  <a:lnTo>
                    <a:pt x="224" y="303"/>
                  </a:lnTo>
                  <a:lnTo>
                    <a:pt x="224" y="301"/>
                  </a:lnTo>
                  <a:lnTo>
                    <a:pt x="224" y="300"/>
                  </a:lnTo>
                  <a:lnTo>
                    <a:pt x="224" y="300"/>
                  </a:lnTo>
                  <a:lnTo>
                    <a:pt x="224" y="301"/>
                  </a:lnTo>
                  <a:lnTo>
                    <a:pt x="224" y="303"/>
                  </a:lnTo>
                  <a:lnTo>
                    <a:pt x="223" y="303"/>
                  </a:lnTo>
                  <a:lnTo>
                    <a:pt x="223" y="304"/>
                  </a:lnTo>
                  <a:lnTo>
                    <a:pt x="223" y="305"/>
                  </a:lnTo>
                  <a:lnTo>
                    <a:pt x="222" y="305"/>
                  </a:lnTo>
                  <a:lnTo>
                    <a:pt x="221" y="306"/>
                  </a:lnTo>
                  <a:lnTo>
                    <a:pt x="220" y="306"/>
                  </a:lnTo>
                  <a:lnTo>
                    <a:pt x="218" y="306"/>
                  </a:lnTo>
                  <a:lnTo>
                    <a:pt x="217" y="307"/>
                  </a:lnTo>
                  <a:lnTo>
                    <a:pt x="215" y="309"/>
                  </a:lnTo>
                  <a:lnTo>
                    <a:pt x="214" y="310"/>
                  </a:lnTo>
                  <a:lnTo>
                    <a:pt x="211" y="310"/>
                  </a:lnTo>
                  <a:lnTo>
                    <a:pt x="210" y="310"/>
                  </a:lnTo>
                  <a:lnTo>
                    <a:pt x="210" y="309"/>
                  </a:lnTo>
                  <a:lnTo>
                    <a:pt x="210" y="307"/>
                  </a:lnTo>
                  <a:lnTo>
                    <a:pt x="209" y="307"/>
                  </a:lnTo>
                  <a:lnTo>
                    <a:pt x="208" y="306"/>
                  </a:lnTo>
                  <a:lnTo>
                    <a:pt x="208" y="305"/>
                  </a:lnTo>
                  <a:lnTo>
                    <a:pt x="208" y="304"/>
                  </a:lnTo>
                  <a:lnTo>
                    <a:pt x="207" y="304"/>
                  </a:lnTo>
                  <a:lnTo>
                    <a:pt x="207" y="305"/>
                  </a:lnTo>
                  <a:lnTo>
                    <a:pt x="205" y="305"/>
                  </a:lnTo>
                  <a:lnTo>
                    <a:pt x="205" y="306"/>
                  </a:lnTo>
                  <a:lnTo>
                    <a:pt x="205" y="307"/>
                  </a:lnTo>
                  <a:lnTo>
                    <a:pt x="204" y="307"/>
                  </a:lnTo>
                  <a:lnTo>
                    <a:pt x="204" y="309"/>
                  </a:lnTo>
                  <a:lnTo>
                    <a:pt x="204" y="310"/>
                  </a:lnTo>
                  <a:lnTo>
                    <a:pt x="205" y="311"/>
                  </a:lnTo>
                  <a:lnTo>
                    <a:pt x="205" y="312"/>
                  </a:lnTo>
                  <a:lnTo>
                    <a:pt x="205" y="313"/>
                  </a:lnTo>
                  <a:lnTo>
                    <a:pt x="204" y="313"/>
                  </a:lnTo>
                  <a:lnTo>
                    <a:pt x="204" y="315"/>
                  </a:lnTo>
                  <a:lnTo>
                    <a:pt x="203" y="315"/>
                  </a:lnTo>
                  <a:lnTo>
                    <a:pt x="202" y="315"/>
                  </a:lnTo>
                  <a:lnTo>
                    <a:pt x="202" y="313"/>
                  </a:lnTo>
                  <a:lnTo>
                    <a:pt x="202" y="312"/>
                  </a:lnTo>
                  <a:lnTo>
                    <a:pt x="201" y="311"/>
                  </a:lnTo>
                  <a:lnTo>
                    <a:pt x="199" y="309"/>
                  </a:lnTo>
                  <a:lnTo>
                    <a:pt x="198" y="307"/>
                  </a:lnTo>
                  <a:lnTo>
                    <a:pt x="198" y="306"/>
                  </a:lnTo>
                  <a:lnTo>
                    <a:pt x="197" y="306"/>
                  </a:lnTo>
                  <a:lnTo>
                    <a:pt x="196" y="306"/>
                  </a:lnTo>
                  <a:lnTo>
                    <a:pt x="196" y="305"/>
                  </a:lnTo>
                  <a:lnTo>
                    <a:pt x="197" y="305"/>
                  </a:lnTo>
                  <a:lnTo>
                    <a:pt x="197" y="304"/>
                  </a:lnTo>
                  <a:lnTo>
                    <a:pt x="196" y="304"/>
                  </a:lnTo>
                  <a:lnTo>
                    <a:pt x="196" y="305"/>
                  </a:lnTo>
                  <a:lnTo>
                    <a:pt x="196" y="306"/>
                  </a:lnTo>
                  <a:lnTo>
                    <a:pt x="195" y="306"/>
                  </a:lnTo>
                  <a:lnTo>
                    <a:pt x="193" y="306"/>
                  </a:lnTo>
                  <a:lnTo>
                    <a:pt x="193" y="305"/>
                  </a:lnTo>
                  <a:lnTo>
                    <a:pt x="192" y="305"/>
                  </a:lnTo>
                  <a:lnTo>
                    <a:pt x="192" y="304"/>
                  </a:lnTo>
                  <a:lnTo>
                    <a:pt x="191" y="304"/>
                  </a:lnTo>
                  <a:lnTo>
                    <a:pt x="190" y="304"/>
                  </a:lnTo>
                  <a:lnTo>
                    <a:pt x="190" y="303"/>
                  </a:lnTo>
                  <a:lnTo>
                    <a:pt x="191" y="303"/>
                  </a:lnTo>
                  <a:lnTo>
                    <a:pt x="191" y="301"/>
                  </a:lnTo>
                  <a:lnTo>
                    <a:pt x="190" y="301"/>
                  </a:lnTo>
                  <a:lnTo>
                    <a:pt x="187" y="303"/>
                  </a:lnTo>
                  <a:lnTo>
                    <a:pt x="186" y="304"/>
                  </a:lnTo>
                  <a:lnTo>
                    <a:pt x="185" y="305"/>
                  </a:lnTo>
                  <a:lnTo>
                    <a:pt x="184" y="305"/>
                  </a:lnTo>
                  <a:lnTo>
                    <a:pt x="183" y="305"/>
                  </a:lnTo>
                  <a:lnTo>
                    <a:pt x="183" y="306"/>
                  </a:lnTo>
                  <a:lnTo>
                    <a:pt x="181" y="306"/>
                  </a:lnTo>
                  <a:lnTo>
                    <a:pt x="181" y="307"/>
                  </a:lnTo>
                  <a:lnTo>
                    <a:pt x="180" y="307"/>
                  </a:lnTo>
                  <a:lnTo>
                    <a:pt x="179" y="307"/>
                  </a:lnTo>
                  <a:lnTo>
                    <a:pt x="179" y="309"/>
                  </a:lnTo>
                  <a:lnTo>
                    <a:pt x="180" y="309"/>
                  </a:lnTo>
                  <a:lnTo>
                    <a:pt x="179" y="310"/>
                  </a:lnTo>
                  <a:lnTo>
                    <a:pt x="178" y="310"/>
                  </a:lnTo>
                  <a:lnTo>
                    <a:pt x="177" y="311"/>
                  </a:lnTo>
                  <a:lnTo>
                    <a:pt x="175" y="311"/>
                  </a:lnTo>
                  <a:lnTo>
                    <a:pt x="174" y="310"/>
                  </a:lnTo>
                  <a:lnTo>
                    <a:pt x="174" y="309"/>
                  </a:lnTo>
                  <a:lnTo>
                    <a:pt x="174" y="307"/>
                  </a:lnTo>
                  <a:lnTo>
                    <a:pt x="175" y="307"/>
                  </a:lnTo>
                  <a:lnTo>
                    <a:pt x="177" y="306"/>
                  </a:lnTo>
                  <a:lnTo>
                    <a:pt x="175" y="306"/>
                  </a:lnTo>
                  <a:lnTo>
                    <a:pt x="175" y="305"/>
                  </a:lnTo>
                  <a:lnTo>
                    <a:pt x="174" y="305"/>
                  </a:lnTo>
                  <a:lnTo>
                    <a:pt x="174" y="303"/>
                  </a:lnTo>
                  <a:lnTo>
                    <a:pt x="175" y="301"/>
                  </a:lnTo>
                  <a:lnTo>
                    <a:pt x="177" y="300"/>
                  </a:lnTo>
                  <a:lnTo>
                    <a:pt x="177" y="299"/>
                  </a:lnTo>
                  <a:lnTo>
                    <a:pt x="175" y="300"/>
                  </a:lnTo>
                  <a:lnTo>
                    <a:pt x="174" y="300"/>
                  </a:lnTo>
                  <a:lnTo>
                    <a:pt x="174" y="301"/>
                  </a:lnTo>
                  <a:lnTo>
                    <a:pt x="173" y="301"/>
                  </a:lnTo>
                  <a:lnTo>
                    <a:pt x="173" y="300"/>
                  </a:lnTo>
                  <a:lnTo>
                    <a:pt x="172" y="298"/>
                  </a:lnTo>
                  <a:lnTo>
                    <a:pt x="173" y="297"/>
                  </a:lnTo>
                  <a:lnTo>
                    <a:pt x="173" y="296"/>
                  </a:lnTo>
                  <a:lnTo>
                    <a:pt x="173" y="294"/>
                  </a:lnTo>
                  <a:lnTo>
                    <a:pt x="174" y="294"/>
                  </a:lnTo>
                  <a:lnTo>
                    <a:pt x="174" y="293"/>
                  </a:lnTo>
                  <a:lnTo>
                    <a:pt x="175" y="293"/>
                  </a:lnTo>
                  <a:lnTo>
                    <a:pt x="175" y="293"/>
                  </a:lnTo>
                  <a:lnTo>
                    <a:pt x="174" y="291"/>
                  </a:lnTo>
                  <a:lnTo>
                    <a:pt x="174" y="290"/>
                  </a:lnTo>
                  <a:lnTo>
                    <a:pt x="173" y="288"/>
                  </a:lnTo>
                  <a:lnTo>
                    <a:pt x="173" y="287"/>
                  </a:lnTo>
                  <a:lnTo>
                    <a:pt x="172" y="286"/>
                  </a:lnTo>
                  <a:lnTo>
                    <a:pt x="172" y="285"/>
                  </a:lnTo>
                  <a:lnTo>
                    <a:pt x="172" y="284"/>
                  </a:lnTo>
                  <a:lnTo>
                    <a:pt x="171" y="284"/>
                  </a:lnTo>
                  <a:lnTo>
                    <a:pt x="171" y="282"/>
                  </a:lnTo>
                  <a:lnTo>
                    <a:pt x="171" y="281"/>
                  </a:lnTo>
                  <a:lnTo>
                    <a:pt x="171" y="280"/>
                  </a:lnTo>
                  <a:lnTo>
                    <a:pt x="170" y="279"/>
                  </a:lnTo>
                  <a:lnTo>
                    <a:pt x="170" y="280"/>
                  </a:lnTo>
                  <a:lnTo>
                    <a:pt x="168" y="280"/>
                  </a:lnTo>
                  <a:lnTo>
                    <a:pt x="167" y="280"/>
                  </a:lnTo>
                  <a:lnTo>
                    <a:pt x="167" y="281"/>
                  </a:lnTo>
                  <a:lnTo>
                    <a:pt x="167" y="282"/>
                  </a:lnTo>
                  <a:lnTo>
                    <a:pt x="167" y="284"/>
                  </a:lnTo>
                  <a:lnTo>
                    <a:pt x="167" y="284"/>
                  </a:lnTo>
                  <a:lnTo>
                    <a:pt x="166" y="284"/>
                  </a:lnTo>
                  <a:lnTo>
                    <a:pt x="165" y="285"/>
                  </a:lnTo>
                  <a:lnTo>
                    <a:pt x="162" y="286"/>
                  </a:lnTo>
                  <a:lnTo>
                    <a:pt x="160" y="287"/>
                  </a:lnTo>
                  <a:lnTo>
                    <a:pt x="156" y="287"/>
                  </a:lnTo>
                  <a:lnTo>
                    <a:pt x="154" y="287"/>
                  </a:lnTo>
                  <a:lnTo>
                    <a:pt x="152" y="286"/>
                  </a:lnTo>
                  <a:lnTo>
                    <a:pt x="150" y="285"/>
                  </a:lnTo>
                  <a:lnTo>
                    <a:pt x="150" y="284"/>
                  </a:lnTo>
                  <a:lnTo>
                    <a:pt x="152" y="284"/>
                  </a:lnTo>
                  <a:lnTo>
                    <a:pt x="152" y="282"/>
                  </a:lnTo>
                  <a:lnTo>
                    <a:pt x="150" y="282"/>
                  </a:lnTo>
                  <a:lnTo>
                    <a:pt x="149" y="281"/>
                  </a:lnTo>
                  <a:lnTo>
                    <a:pt x="148" y="281"/>
                  </a:lnTo>
                  <a:lnTo>
                    <a:pt x="148" y="280"/>
                  </a:lnTo>
                  <a:lnTo>
                    <a:pt x="148" y="279"/>
                  </a:lnTo>
                  <a:lnTo>
                    <a:pt x="147" y="279"/>
                  </a:lnTo>
                  <a:lnTo>
                    <a:pt x="146" y="278"/>
                  </a:lnTo>
                  <a:lnTo>
                    <a:pt x="146" y="276"/>
                  </a:lnTo>
                  <a:lnTo>
                    <a:pt x="144" y="278"/>
                  </a:lnTo>
                  <a:lnTo>
                    <a:pt x="144" y="276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4"/>
                  </a:lnTo>
                  <a:lnTo>
                    <a:pt x="142" y="273"/>
                  </a:lnTo>
                  <a:lnTo>
                    <a:pt x="142" y="272"/>
                  </a:lnTo>
                  <a:lnTo>
                    <a:pt x="141" y="272"/>
                  </a:lnTo>
                  <a:lnTo>
                    <a:pt x="141" y="273"/>
                  </a:lnTo>
                  <a:lnTo>
                    <a:pt x="140" y="273"/>
                  </a:lnTo>
                  <a:lnTo>
                    <a:pt x="139" y="273"/>
                  </a:lnTo>
                  <a:lnTo>
                    <a:pt x="139" y="272"/>
                  </a:lnTo>
                  <a:lnTo>
                    <a:pt x="139" y="270"/>
                  </a:lnTo>
                  <a:lnTo>
                    <a:pt x="140" y="270"/>
                  </a:lnTo>
                  <a:lnTo>
                    <a:pt x="141" y="269"/>
                  </a:lnTo>
                  <a:lnTo>
                    <a:pt x="142" y="269"/>
                  </a:lnTo>
                  <a:lnTo>
                    <a:pt x="142" y="268"/>
                  </a:lnTo>
                  <a:lnTo>
                    <a:pt x="142" y="267"/>
                  </a:lnTo>
                  <a:lnTo>
                    <a:pt x="142" y="266"/>
                  </a:lnTo>
                  <a:lnTo>
                    <a:pt x="143" y="266"/>
                  </a:lnTo>
                  <a:lnTo>
                    <a:pt x="143" y="265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6" y="265"/>
                  </a:lnTo>
                  <a:lnTo>
                    <a:pt x="146" y="266"/>
                  </a:lnTo>
                  <a:lnTo>
                    <a:pt x="147" y="266"/>
                  </a:lnTo>
                  <a:lnTo>
                    <a:pt x="148" y="266"/>
                  </a:lnTo>
                  <a:lnTo>
                    <a:pt x="149" y="266"/>
                  </a:lnTo>
                  <a:lnTo>
                    <a:pt x="149" y="267"/>
                  </a:lnTo>
                  <a:lnTo>
                    <a:pt x="150" y="267"/>
                  </a:lnTo>
                  <a:lnTo>
                    <a:pt x="150" y="268"/>
                  </a:lnTo>
                  <a:lnTo>
                    <a:pt x="149" y="269"/>
                  </a:lnTo>
                  <a:lnTo>
                    <a:pt x="149" y="270"/>
                  </a:lnTo>
                  <a:lnTo>
                    <a:pt x="148" y="270"/>
                  </a:lnTo>
                  <a:lnTo>
                    <a:pt x="148" y="272"/>
                  </a:lnTo>
                  <a:lnTo>
                    <a:pt x="149" y="272"/>
                  </a:lnTo>
                  <a:lnTo>
                    <a:pt x="149" y="270"/>
                  </a:lnTo>
                  <a:lnTo>
                    <a:pt x="150" y="269"/>
                  </a:lnTo>
                  <a:lnTo>
                    <a:pt x="152" y="269"/>
                  </a:lnTo>
                  <a:lnTo>
                    <a:pt x="152" y="268"/>
                  </a:lnTo>
                  <a:lnTo>
                    <a:pt x="152" y="267"/>
                  </a:lnTo>
                  <a:lnTo>
                    <a:pt x="153" y="267"/>
                  </a:lnTo>
                  <a:lnTo>
                    <a:pt x="154" y="267"/>
                  </a:lnTo>
                  <a:lnTo>
                    <a:pt x="155" y="267"/>
                  </a:lnTo>
                  <a:lnTo>
                    <a:pt x="155" y="268"/>
                  </a:lnTo>
                  <a:lnTo>
                    <a:pt x="155" y="269"/>
                  </a:lnTo>
                  <a:lnTo>
                    <a:pt x="154" y="269"/>
                  </a:lnTo>
                  <a:lnTo>
                    <a:pt x="154" y="270"/>
                  </a:lnTo>
                  <a:lnTo>
                    <a:pt x="155" y="270"/>
                  </a:lnTo>
                  <a:lnTo>
                    <a:pt x="156" y="270"/>
                  </a:lnTo>
                  <a:lnTo>
                    <a:pt x="159" y="269"/>
                  </a:lnTo>
                  <a:lnTo>
                    <a:pt x="159" y="268"/>
                  </a:lnTo>
                  <a:lnTo>
                    <a:pt x="159" y="267"/>
                  </a:lnTo>
                  <a:lnTo>
                    <a:pt x="158" y="266"/>
                  </a:lnTo>
                  <a:lnTo>
                    <a:pt x="154" y="265"/>
                  </a:lnTo>
                  <a:lnTo>
                    <a:pt x="155" y="265"/>
                  </a:lnTo>
                  <a:lnTo>
                    <a:pt x="156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5" y="265"/>
                  </a:lnTo>
                  <a:lnTo>
                    <a:pt x="156" y="263"/>
                  </a:lnTo>
                  <a:lnTo>
                    <a:pt x="155" y="263"/>
                  </a:lnTo>
                  <a:lnTo>
                    <a:pt x="155" y="265"/>
                  </a:lnTo>
                  <a:lnTo>
                    <a:pt x="154" y="265"/>
                  </a:lnTo>
                  <a:lnTo>
                    <a:pt x="154" y="265"/>
                  </a:lnTo>
                  <a:lnTo>
                    <a:pt x="153" y="265"/>
                  </a:lnTo>
                  <a:lnTo>
                    <a:pt x="152" y="265"/>
                  </a:lnTo>
                  <a:lnTo>
                    <a:pt x="149" y="265"/>
                  </a:lnTo>
                  <a:lnTo>
                    <a:pt x="147" y="265"/>
                  </a:lnTo>
                  <a:lnTo>
                    <a:pt x="147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3" y="265"/>
                  </a:lnTo>
                  <a:lnTo>
                    <a:pt x="142" y="265"/>
                  </a:lnTo>
                  <a:lnTo>
                    <a:pt x="141" y="265"/>
                  </a:lnTo>
                  <a:lnTo>
                    <a:pt x="141" y="263"/>
                  </a:lnTo>
                  <a:lnTo>
                    <a:pt x="141" y="262"/>
                  </a:lnTo>
                  <a:lnTo>
                    <a:pt x="142" y="262"/>
                  </a:lnTo>
                  <a:lnTo>
                    <a:pt x="143" y="262"/>
                  </a:lnTo>
                  <a:lnTo>
                    <a:pt x="143" y="261"/>
                  </a:lnTo>
                  <a:lnTo>
                    <a:pt x="142" y="261"/>
                  </a:lnTo>
                  <a:lnTo>
                    <a:pt x="142" y="262"/>
                  </a:lnTo>
                  <a:lnTo>
                    <a:pt x="141" y="261"/>
                  </a:lnTo>
                  <a:lnTo>
                    <a:pt x="141" y="260"/>
                  </a:lnTo>
                  <a:lnTo>
                    <a:pt x="140" y="260"/>
                  </a:lnTo>
                  <a:lnTo>
                    <a:pt x="139" y="259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9" y="259"/>
                  </a:lnTo>
                  <a:lnTo>
                    <a:pt x="139" y="260"/>
                  </a:lnTo>
                  <a:lnTo>
                    <a:pt x="139" y="261"/>
                  </a:lnTo>
                  <a:lnTo>
                    <a:pt x="139" y="261"/>
                  </a:lnTo>
                  <a:lnTo>
                    <a:pt x="137" y="261"/>
                  </a:lnTo>
                  <a:lnTo>
                    <a:pt x="137" y="260"/>
                  </a:lnTo>
                  <a:lnTo>
                    <a:pt x="137" y="259"/>
                  </a:lnTo>
                  <a:lnTo>
                    <a:pt x="137" y="257"/>
                  </a:lnTo>
                  <a:lnTo>
                    <a:pt x="136" y="256"/>
                  </a:lnTo>
                  <a:lnTo>
                    <a:pt x="135" y="256"/>
                  </a:lnTo>
                  <a:lnTo>
                    <a:pt x="134" y="255"/>
                  </a:lnTo>
                  <a:lnTo>
                    <a:pt x="134" y="254"/>
                  </a:lnTo>
                  <a:lnTo>
                    <a:pt x="135" y="254"/>
                  </a:lnTo>
                  <a:lnTo>
                    <a:pt x="135" y="253"/>
                  </a:lnTo>
                  <a:lnTo>
                    <a:pt x="136" y="253"/>
                  </a:lnTo>
                  <a:lnTo>
                    <a:pt x="135" y="251"/>
                  </a:lnTo>
                  <a:lnTo>
                    <a:pt x="134" y="251"/>
                  </a:lnTo>
                  <a:lnTo>
                    <a:pt x="133" y="251"/>
                  </a:lnTo>
                  <a:lnTo>
                    <a:pt x="133" y="253"/>
                  </a:lnTo>
                  <a:lnTo>
                    <a:pt x="131" y="251"/>
                  </a:lnTo>
                  <a:lnTo>
                    <a:pt x="131" y="250"/>
                  </a:lnTo>
                  <a:lnTo>
                    <a:pt x="131" y="249"/>
                  </a:lnTo>
                  <a:lnTo>
                    <a:pt x="133" y="249"/>
                  </a:lnTo>
                  <a:lnTo>
                    <a:pt x="135" y="248"/>
                  </a:lnTo>
                  <a:lnTo>
                    <a:pt x="134" y="248"/>
                  </a:lnTo>
                  <a:lnTo>
                    <a:pt x="133" y="247"/>
                  </a:lnTo>
                  <a:lnTo>
                    <a:pt x="133" y="245"/>
                  </a:lnTo>
                  <a:lnTo>
                    <a:pt x="134" y="245"/>
                  </a:lnTo>
                  <a:lnTo>
                    <a:pt x="135" y="245"/>
                  </a:lnTo>
                  <a:lnTo>
                    <a:pt x="136" y="244"/>
                  </a:lnTo>
                  <a:lnTo>
                    <a:pt x="137" y="244"/>
                  </a:lnTo>
                  <a:lnTo>
                    <a:pt x="137" y="243"/>
                  </a:lnTo>
                  <a:lnTo>
                    <a:pt x="136" y="243"/>
                  </a:lnTo>
                  <a:lnTo>
                    <a:pt x="136" y="242"/>
                  </a:lnTo>
                  <a:lnTo>
                    <a:pt x="136" y="241"/>
                  </a:lnTo>
                  <a:lnTo>
                    <a:pt x="136" y="239"/>
                  </a:lnTo>
                  <a:lnTo>
                    <a:pt x="136" y="238"/>
                  </a:lnTo>
                  <a:lnTo>
                    <a:pt x="137" y="237"/>
                  </a:lnTo>
                  <a:lnTo>
                    <a:pt x="139" y="236"/>
                  </a:lnTo>
                  <a:lnTo>
                    <a:pt x="139" y="235"/>
                  </a:lnTo>
                  <a:lnTo>
                    <a:pt x="139" y="233"/>
                  </a:lnTo>
                  <a:lnTo>
                    <a:pt x="140" y="233"/>
                  </a:lnTo>
                  <a:lnTo>
                    <a:pt x="140" y="232"/>
                  </a:lnTo>
                  <a:lnTo>
                    <a:pt x="141" y="231"/>
                  </a:lnTo>
                  <a:lnTo>
                    <a:pt x="142" y="230"/>
                  </a:lnTo>
                  <a:lnTo>
                    <a:pt x="143" y="230"/>
                  </a:lnTo>
                  <a:lnTo>
                    <a:pt x="144" y="231"/>
                  </a:lnTo>
                  <a:lnTo>
                    <a:pt x="144" y="232"/>
                  </a:lnTo>
                  <a:lnTo>
                    <a:pt x="146" y="232"/>
                  </a:lnTo>
                  <a:lnTo>
                    <a:pt x="146" y="233"/>
                  </a:lnTo>
                  <a:lnTo>
                    <a:pt x="147" y="233"/>
                  </a:lnTo>
                  <a:lnTo>
                    <a:pt x="147" y="232"/>
                  </a:lnTo>
                  <a:lnTo>
                    <a:pt x="146" y="232"/>
                  </a:lnTo>
                  <a:lnTo>
                    <a:pt x="146" y="231"/>
                  </a:lnTo>
                  <a:lnTo>
                    <a:pt x="144" y="231"/>
                  </a:lnTo>
                  <a:lnTo>
                    <a:pt x="144" y="230"/>
                  </a:lnTo>
                  <a:lnTo>
                    <a:pt x="144" y="229"/>
                  </a:lnTo>
                  <a:lnTo>
                    <a:pt x="144" y="228"/>
                  </a:lnTo>
                  <a:lnTo>
                    <a:pt x="144" y="226"/>
                  </a:lnTo>
                  <a:lnTo>
                    <a:pt x="143" y="226"/>
                  </a:lnTo>
                  <a:lnTo>
                    <a:pt x="143" y="225"/>
                  </a:lnTo>
                  <a:lnTo>
                    <a:pt x="144" y="224"/>
                  </a:lnTo>
                  <a:lnTo>
                    <a:pt x="143" y="224"/>
                  </a:lnTo>
                  <a:lnTo>
                    <a:pt x="144" y="223"/>
                  </a:lnTo>
                  <a:lnTo>
                    <a:pt x="144" y="222"/>
                  </a:lnTo>
                  <a:lnTo>
                    <a:pt x="144" y="220"/>
                  </a:lnTo>
                  <a:lnTo>
                    <a:pt x="146" y="219"/>
                  </a:lnTo>
                  <a:lnTo>
                    <a:pt x="147" y="219"/>
                  </a:lnTo>
                  <a:lnTo>
                    <a:pt x="148" y="219"/>
                  </a:lnTo>
                  <a:lnTo>
                    <a:pt x="149" y="219"/>
                  </a:lnTo>
                  <a:lnTo>
                    <a:pt x="149" y="218"/>
                  </a:lnTo>
                  <a:lnTo>
                    <a:pt x="147" y="218"/>
                  </a:lnTo>
                  <a:lnTo>
                    <a:pt x="147" y="217"/>
                  </a:lnTo>
                  <a:lnTo>
                    <a:pt x="147" y="216"/>
                  </a:lnTo>
                  <a:lnTo>
                    <a:pt x="148" y="216"/>
                  </a:lnTo>
                  <a:lnTo>
                    <a:pt x="148" y="214"/>
                  </a:lnTo>
                  <a:lnTo>
                    <a:pt x="149" y="214"/>
                  </a:lnTo>
                  <a:lnTo>
                    <a:pt x="152" y="213"/>
                  </a:lnTo>
                  <a:lnTo>
                    <a:pt x="153" y="214"/>
                  </a:lnTo>
                  <a:lnTo>
                    <a:pt x="155" y="214"/>
                  </a:lnTo>
                  <a:lnTo>
                    <a:pt x="155" y="216"/>
                  </a:lnTo>
                  <a:lnTo>
                    <a:pt x="156" y="216"/>
                  </a:lnTo>
                  <a:lnTo>
                    <a:pt x="156" y="217"/>
                  </a:lnTo>
                  <a:lnTo>
                    <a:pt x="158" y="217"/>
                  </a:lnTo>
                  <a:lnTo>
                    <a:pt x="156" y="218"/>
                  </a:lnTo>
                  <a:lnTo>
                    <a:pt x="155" y="219"/>
                  </a:lnTo>
                  <a:lnTo>
                    <a:pt x="156" y="219"/>
                  </a:lnTo>
                  <a:lnTo>
                    <a:pt x="158" y="218"/>
                  </a:lnTo>
                  <a:lnTo>
                    <a:pt x="159" y="218"/>
                  </a:lnTo>
                  <a:lnTo>
                    <a:pt x="160" y="219"/>
                  </a:lnTo>
                  <a:lnTo>
                    <a:pt x="162" y="218"/>
                  </a:lnTo>
                  <a:lnTo>
                    <a:pt x="164" y="218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5" y="216"/>
                  </a:lnTo>
                  <a:lnTo>
                    <a:pt x="165" y="214"/>
                  </a:lnTo>
                  <a:lnTo>
                    <a:pt x="166" y="214"/>
                  </a:lnTo>
                  <a:lnTo>
                    <a:pt x="167" y="213"/>
                  </a:lnTo>
                  <a:lnTo>
                    <a:pt x="168" y="211"/>
                  </a:lnTo>
                  <a:lnTo>
                    <a:pt x="168" y="210"/>
                  </a:lnTo>
                  <a:lnTo>
                    <a:pt x="170" y="208"/>
                  </a:lnTo>
                  <a:lnTo>
                    <a:pt x="170" y="207"/>
                  </a:lnTo>
                  <a:lnTo>
                    <a:pt x="171" y="207"/>
                  </a:lnTo>
                  <a:lnTo>
                    <a:pt x="172" y="207"/>
                  </a:lnTo>
                  <a:lnTo>
                    <a:pt x="172" y="208"/>
                  </a:lnTo>
                  <a:lnTo>
                    <a:pt x="172" y="210"/>
                  </a:lnTo>
                  <a:lnTo>
                    <a:pt x="173" y="210"/>
                  </a:lnTo>
                  <a:lnTo>
                    <a:pt x="177" y="208"/>
                  </a:lnTo>
                  <a:lnTo>
                    <a:pt x="177" y="210"/>
                  </a:lnTo>
                  <a:lnTo>
                    <a:pt x="178" y="208"/>
                  </a:lnTo>
                  <a:lnTo>
                    <a:pt x="178" y="210"/>
                  </a:lnTo>
                  <a:lnTo>
                    <a:pt x="179" y="208"/>
                  </a:lnTo>
                  <a:lnTo>
                    <a:pt x="181" y="208"/>
                  </a:lnTo>
                  <a:lnTo>
                    <a:pt x="183" y="206"/>
                  </a:lnTo>
                  <a:lnTo>
                    <a:pt x="183" y="206"/>
                  </a:lnTo>
                  <a:lnTo>
                    <a:pt x="184" y="206"/>
                  </a:lnTo>
                  <a:lnTo>
                    <a:pt x="184" y="205"/>
                  </a:lnTo>
                  <a:lnTo>
                    <a:pt x="185" y="205"/>
                  </a:lnTo>
                  <a:lnTo>
                    <a:pt x="185" y="204"/>
                  </a:lnTo>
                  <a:lnTo>
                    <a:pt x="185" y="201"/>
                  </a:lnTo>
                  <a:lnTo>
                    <a:pt x="185" y="200"/>
                  </a:lnTo>
                  <a:lnTo>
                    <a:pt x="184" y="196"/>
                  </a:lnTo>
                  <a:lnTo>
                    <a:pt x="184" y="195"/>
                  </a:lnTo>
                  <a:lnTo>
                    <a:pt x="184" y="193"/>
                  </a:lnTo>
                  <a:lnTo>
                    <a:pt x="184" y="192"/>
                  </a:lnTo>
                  <a:lnTo>
                    <a:pt x="183" y="192"/>
                  </a:lnTo>
                  <a:lnTo>
                    <a:pt x="183" y="191"/>
                  </a:lnTo>
                  <a:lnTo>
                    <a:pt x="181" y="191"/>
                  </a:lnTo>
                  <a:lnTo>
                    <a:pt x="181" y="189"/>
                  </a:lnTo>
                  <a:lnTo>
                    <a:pt x="181" y="188"/>
                  </a:lnTo>
                  <a:lnTo>
                    <a:pt x="181" y="187"/>
                  </a:lnTo>
                  <a:lnTo>
                    <a:pt x="179" y="187"/>
                  </a:lnTo>
                  <a:lnTo>
                    <a:pt x="178" y="187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9" y="185"/>
                  </a:lnTo>
                  <a:lnTo>
                    <a:pt x="183" y="186"/>
                  </a:lnTo>
                  <a:lnTo>
                    <a:pt x="183" y="185"/>
                  </a:lnTo>
                  <a:lnTo>
                    <a:pt x="184" y="185"/>
                  </a:lnTo>
                  <a:lnTo>
                    <a:pt x="184" y="183"/>
                  </a:lnTo>
                  <a:lnTo>
                    <a:pt x="185" y="182"/>
                  </a:lnTo>
                  <a:lnTo>
                    <a:pt x="185" y="181"/>
                  </a:lnTo>
                  <a:lnTo>
                    <a:pt x="185" y="180"/>
                  </a:lnTo>
                  <a:lnTo>
                    <a:pt x="184" y="177"/>
                  </a:lnTo>
                  <a:lnTo>
                    <a:pt x="183" y="177"/>
                  </a:lnTo>
                  <a:lnTo>
                    <a:pt x="183" y="177"/>
                  </a:lnTo>
                  <a:lnTo>
                    <a:pt x="181" y="176"/>
                  </a:lnTo>
                  <a:lnTo>
                    <a:pt x="180" y="177"/>
                  </a:lnTo>
                  <a:lnTo>
                    <a:pt x="180" y="177"/>
                  </a:lnTo>
                  <a:lnTo>
                    <a:pt x="179" y="177"/>
                  </a:lnTo>
                  <a:lnTo>
                    <a:pt x="179" y="179"/>
                  </a:lnTo>
                  <a:lnTo>
                    <a:pt x="178" y="179"/>
                  </a:lnTo>
                  <a:lnTo>
                    <a:pt x="178" y="180"/>
                  </a:lnTo>
                  <a:lnTo>
                    <a:pt x="177" y="180"/>
                  </a:lnTo>
                  <a:lnTo>
                    <a:pt x="177" y="179"/>
                  </a:lnTo>
                  <a:lnTo>
                    <a:pt x="175" y="179"/>
                  </a:lnTo>
                  <a:lnTo>
                    <a:pt x="175" y="177"/>
                  </a:lnTo>
                  <a:lnTo>
                    <a:pt x="174" y="177"/>
                  </a:lnTo>
                  <a:lnTo>
                    <a:pt x="175" y="179"/>
                  </a:lnTo>
                  <a:lnTo>
                    <a:pt x="173" y="180"/>
                  </a:lnTo>
                  <a:lnTo>
                    <a:pt x="173" y="181"/>
                  </a:lnTo>
                  <a:lnTo>
                    <a:pt x="172" y="180"/>
                  </a:lnTo>
                  <a:lnTo>
                    <a:pt x="171" y="180"/>
                  </a:lnTo>
                  <a:lnTo>
                    <a:pt x="172" y="181"/>
                  </a:lnTo>
                  <a:lnTo>
                    <a:pt x="171" y="181"/>
                  </a:lnTo>
                  <a:lnTo>
                    <a:pt x="170" y="182"/>
                  </a:lnTo>
                  <a:lnTo>
                    <a:pt x="170" y="183"/>
                  </a:lnTo>
                  <a:lnTo>
                    <a:pt x="167" y="185"/>
                  </a:lnTo>
                  <a:lnTo>
                    <a:pt x="167" y="185"/>
                  </a:lnTo>
                  <a:lnTo>
                    <a:pt x="167" y="186"/>
                  </a:lnTo>
                  <a:lnTo>
                    <a:pt x="167" y="187"/>
                  </a:lnTo>
                  <a:lnTo>
                    <a:pt x="167" y="188"/>
                  </a:lnTo>
                  <a:lnTo>
                    <a:pt x="166" y="189"/>
                  </a:lnTo>
                  <a:lnTo>
                    <a:pt x="165" y="188"/>
                  </a:lnTo>
                  <a:lnTo>
                    <a:pt x="165" y="187"/>
                  </a:lnTo>
                  <a:lnTo>
                    <a:pt x="165" y="186"/>
                  </a:lnTo>
                  <a:lnTo>
                    <a:pt x="165" y="185"/>
                  </a:lnTo>
                  <a:lnTo>
                    <a:pt x="164" y="185"/>
                  </a:lnTo>
                  <a:lnTo>
                    <a:pt x="162" y="185"/>
                  </a:lnTo>
                  <a:lnTo>
                    <a:pt x="164" y="183"/>
                  </a:lnTo>
                  <a:lnTo>
                    <a:pt x="162" y="183"/>
                  </a:lnTo>
                  <a:lnTo>
                    <a:pt x="162" y="182"/>
                  </a:lnTo>
                  <a:lnTo>
                    <a:pt x="161" y="182"/>
                  </a:lnTo>
                  <a:lnTo>
                    <a:pt x="160" y="183"/>
                  </a:lnTo>
                  <a:lnTo>
                    <a:pt x="160" y="185"/>
                  </a:lnTo>
                  <a:lnTo>
                    <a:pt x="161" y="185"/>
                  </a:lnTo>
                  <a:lnTo>
                    <a:pt x="162" y="186"/>
                  </a:lnTo>
                  <a:lnTo>
                    <a:pt x="162" y="187"/>
                  </a:lnTo>
                  <a:lnTo>
                    <a:pt x="162" y="188"/>
                  </a:lnTo>
                  <a:lnTo>
                    <a:pt x="161" y="188"/>
                  </a:lnTo>
                  <a:lnTo>
                    <a:pt x="161" y="187"/>
                  </a:lnTo>
                  <a:lnTo>
                    <a:pt x="160" y="186"/>
                  </a:lnTo>
                  <a:lnTo>
                    <a:pt x="159" y="185"/>
                  </a:lnTo>
                  <a:lnTo>
                    <a:pt x="158" y="185"/>
                  </a:lnTo>
                  <a:lnTo>
                    <a:pt x="156" y="183"/>
                  </a:lnTo>
                  <a:lnTo>
                    <a:pt x="155" y="183"/>
                  </a:lnTo>
                  <a:lnTo>
                    <a:pt x="153" y="183"/>
                  </a:lnTo>
                  <a:lnTo>
                    <a:pt x="150" y="183"/>
                  </a:lnTo>
                  <a:lnTo>
                    <a:pt x="149" y="183"/>
                  </a:lnTo>
                  <a:lnTo>
                    <a:pt x="146" y="186"/>
                  </a:lnTo>
                  <a:lnTo>
                    <a:pt x="146" y="185"/>
                  </a:lnTo>
                  <a:lnTo>
                    <a:pt x="144" y="185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3" y="187"/>
                  </a:lnTo>
                  <a:lnTo>
                    <a:pt x="142" y="187"/>
                  </a:lnTo>
                  <a:lnTo>
                    <a:pt x="139" y="186"/>
                  </a:lnTo>
                  <a:lnTo>
                    <a:pt x="135" y="185"/>
                  </a:lnTo>
                  <a:lnTo>
                    <a:pt x="133" y="183"/>
                  </a:lnTo>
                  <a:lnTo>
                    <a:pt x="131" y="183"/>
                  </a:lnTo>
                  <a:lnTo>
                    <a:pt x="129" y="182"/>
                  </a:lnTo>
                  <a:lnTo>
                    <a:pt x="129" y="181"/>
                  </a:lnTo>
                  <a:lnTo>
                    <a:pt x="128" y="180"/>
                  </a:lnTo>
                  <a:lnTo>
                    <a:pt x="128" y="179"/>
                  </a:lnTo>
                  <a:lnTo>
                    <a:pt x="129" y="177"/>
                  </a:lnTo>
                  <a:lnTo>
                    <a:pt x="129" y="177"/>
                  </a:lnTo>
                  <a:lnTo>
                    <a:pt x="129" y="176"/>
                  </a:lnTo>
                  <a:lnTo>
                    <a:pt x="128" y="176"/>
                  </a:lnTo>
                  <a:lnTo>
                    <a:pt x="127" y="176"/>
                  </a:lnTo>
                  <a:lnTo>
                    <a:pt x="127" y="175"/>
                  </a:lnTo>
                  <a:lnTo>
                    <a:pt x="125" y="175"/>
                  </a:lnTo>
                  <a:lnTo>
                    <a:pt x="125" y="174"/>
                  </a:lnTo>
                  <a:lnTo>
                    <a:pt x="125" y="173"/>
                  </a:lnTo>
                  <a:lnTo>
                    <a:pt x="124" y="173"/>
                  </a:lnTo>
                  <a:lnTo>
                    <a:pt x="124" y="171"/>
                  </a:lnTo>
                  <a:lnTo>
                    <a:pt x="125" y="171"/>
                  </a:lnTo>
                  <a:lnTo>
                    <a:pt x="127" y="171"/>
                  </a:lnTo>
                  <a:lnTo>
                    <a:pt x="128" y="171"/>
                  </a:lnTo>
                  <a:lnTo>
                    <a:pt x="128" y="170"/>
                  </a:lnTo>
                  <a:lnTo>
                    <a:pt x="128" y="169"/>
                  </a:lnTo>
                  <a:lnTo>
                    <a:pt x="128" y="168"/>
                  </a:lnTo>
                  <a:lnTo>
                    <a:pt x="129" y="168"/>
                  </a:lnTo>
                  <a:lnTo>
                    <a:pt x="130" y="168"/>
                  </a:lnTo>
                  <a:lnTo>
                    <a:pt x="131" y="169"/>
                  </a:lnTo>
                  <a:lnTo>
                    <a:pt x="133" y="169"/>
                  </a:lnTo>
                  <a:lnTo>
                    <a:pt x="133" y="168"/>
                  </a:lnTo>
                  <a:lnTo>
                    <a:pt x="131" y="168"/>
                  </a:lnTo>
                  <a:lnTo>
                    <a:pt x="131" y="167"/>
                  </a:lnTo>
                  <a:lnTo>
                    <a:pt x="130" y="167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4" y="165"/>
                  </a:lnTo>
                  <a:lnTo>
                    <a:pt x="123" y="165"/>
                  </a:lnTo>
                  <a:lnTo>
                    <a:pt x="121" y="164"/>
                  </a:lnTo>
                  <a:lnTo>
                    <a:pt x="118" y="164"/>
                  </a:lnTo>
                  <a:lnTo>
                    <a:pt x="116" y="163"/>
                  </a:lnTo>
                  <a:lnTo>
                    <a:pt x="115" y="162"/>
                  </a:lnTo>
                  <a:lnTo>
                    <a:pt x="113" y="161"/>
                  </a:lnTo>
                  <a:lnTo>
                    <a:pt x="112" y="161"/>
                  </a:lnTo>
                  <a:lnTo>
                    <a:pt x="112" y="159"/>
                  </a:lnTo>
                  <a:lnTo>
                    <a:pt x="111" y="159"/>
                  </a:lnTo>
                  <a:lnTo>
                    <a:pt x="111" y="158"/>
                  </a:lnTo>
                  <a:lnTo>
                    <a:pt x="112" y="158"/>
                  </a:lnTo>
                  <a:lnTo>
                    <a:pt x="113" y="158"/>
                  </a:lnTo>
                  <a:lnTo>
                    <a:pt x="113" y="157"/>
                  </a:lnTo>
                  <a:lnTo>
                    <a:pt x="115" y="156"/>
                  </a:lnTo>
                  <a:lnTo>
                    <a:pt x="115" y="155"/>
                  </a:lnTo>
                  <a:lnTo>
                    <a:pt x="116" y="155"/>
                  </a:lnTo>
                  <a:lnTo>
                    <a:pt x="116" y="156"/>
                  </a:lnTo>
                  <a:lnTo>
                    <a:pt x="117" y="156"/>
                  </a:lnTo>
                  <a:lnTo>
                    <a:pt x="117" y="155"/>
                  </a:lnTo>
                  <a:lnTo>
                    <a:pt x="116" y="155"/>
                  </a:lnTo>
                  <a:lnTo>
                    <a:pt x="117" y="154"/>
                  </a:lnTo>
                  <a:lnTo>
                    <a:pt x="118" y="155"/>
                  </a:lnTo>
                  <a:lnTo>
                    <a:pt x="118" y="154"/>
                  </a:lnTo>
                  <a:lnTo>
                    <a:pt x="117" y="154"/>
                  </a:lnTo>
                  <a:lnTo>
                    <a:pt x="119" y="152"/>
                  </a:lnTo>
                  <a:lnTo>
                    <a:pt x="121" y="152"/>
                  </a:lnTo>
                  <a:lnTo>
                    <a:pt x="122" y="152"/>
                  </a:lnTo>
                  <a:lnTo>
                    <a:pt x="123" y="151"/>
                  </a:lnTo>
                  <a:lnTo>
                    <a:pt x="124" y="151"/>
                  </a:lnTo>
                  <a:lnTo>
                    <a:pt x="123" y="150"/>
                  </a:lnTo>
                  <a:lnTo>
                    <a:pt x="124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5" y="149"/>
                  </a:lnTo>
                  <a:lnTo>
                    <a:pt x="128" y="148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6"/>
                  </a:lnTo>
                  <a:lnTo>
                    <a:pt x="131" y="146"/>
                  </a:lnTo>
                  <a:lnTo>
                    <a:pt x="133" y="148"/>
                  </a:lnTo>
                  <a:lnTo>
                    <a:pt x="136" y="148"/>
                  </a:lnTo>
                  <a:lnTo>
                    <a:pt x="139" y="146"/>
                  </a:lnTo>
                  <a:lnTo>
                    <a:pt x="137" y="145"/>
                  </a:lnTo>
                  <a:lnTo>
                    <a:pt x="136" y="145"/>
                  </a:lnTo>
                  <a:lnTo>
                    <a:pt x="135" y="145"/>
                  </a:lnTo>
                  <a:lnTo>
                    <a:pt x="134" y="144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6" y="142"/>
                  </a:lnTo>
                  <a:lnTo>
                    <a:pt x="139" y="140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40" y="139"/>
                  </a:lnTo>
                  <a:lnTo>
                    <a:pt x="141" y="139"/>
                  </a:lnTo>
                  <a:lnTo>
                    <a:pt x="142" y="139"/>
                  </a:lnTo>
                  <a:lnTo>
                    <a:pt x="143" y="139"/>
                  </a:lnTo>
                  <a:lnTo>
                    <a:pt x="143" y="138"/>
                  </a:lnTo>
                  <a:lnTo>
                    <a:pt x="146" y="137"/>
                  </a:lnTo>
                  <a:lnTo>
                    <a:pt x="146" y="136"/>
                  </a:lnTo>
                  <a:lnTo>
                    <a:pt x="147" y="136"/>
                  </a:lnTo>
                  <a:lnTo>
                    <a:pt x="150" y="134"/>
                  </a:lnTo>
                  <a:lnTo>
                    <a:pt x="153" y="134"/>
                  </a:lnTo>
                  <a:lnTo>
                    <a:pt x="155" y="134"/>
                  </a:lnTo>
                  <a:lnTo>
                    <a:pt x="156" y="136"/>
                  </a:lnTo>
                  <a:lnTo>
                    <a:pt x="155" y="136"/>
                  </a:lnTo>
                  <a:lnTo>
                    <a:pt x="155" y="137"/>
                  </a:lnTo>
                  <a:lnTo>
                    <a:pt x="155" y="138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4" y="144"/>
                  </a:lnTo>
                  <a:lnTo>
                    <a:pt x="153" y="144"/>
                  </a:lnTo>
                  <a:lnTo>
                    <a:pt x="153" y="145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5" y="148"/>
                  </a:lnTo>
                  <a:lnTo>
                    <a:pt x="156" y="149"/>
                  </a:lnTo>
                  <a:lnTo>
                    <a:pt x="160" y="148"/>
                  </a:lnTo>
                  <a:lnTo>
                    <a:pt x="160" y="149"/>
                  </a:lnTo>
                  <a:lnTo>
                    <a:pt x="162" y="149"/>
                  </a:lnTo>
                  <a:lnTo>
                    <a:pt x="164" y="149"/>
                  </a:lnTo>
                  <a:lnTo>
                    <a:pt x="164" y="148"/>
                  </a:lnTo>
                  <a:lnTo>
                    <a:pt x="165" y="148"/>
                  </a:lnTo>
                  <a:lnTo>
                    <a:pt x="166" y="148"/>
                  </a:lnTo>
                  <a:lnTo>
                    <a:pt x="166" y="149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70" y="149"/>
                  </a:lnTo>
                  <a:lnTo>
                    <a:pt x="171" y="149"/>
                  </a:lnTo>
                  <a:lnTo>
                    <a:pt x="173" y="149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49"/>
                  </a:lnTo>
                  <a:lnTo>
                    <a:pt x="174" y="149"/>
                  </a:lnTo>
                  <a:lnTo>
                    <a:pt x="175" y="148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5"/>
                  </a:lnTo>
                  <a:lnTo>
                    <a:pt x="177" y="144"/>
                  </a:lnTo>
                  <a:lnTo>
                    <a:pt x="178" y="144"/>
                  </a:lnTo>
                  <a:lnTo>
                    <a:pt x="178" y="143"/>
                  </a:lnTo>
                  <a:lnTo>
                    <a:pt x="179" y="143"/>
                  </a:lnTo>
                  <a:lnTo>
                    <a:pt x="179" y="144"/>
                  </a:lnTo>
                  <a:lnTo>
                    <a:pt x="180" y="144"/>
                  </a:lnTo>
                  <a:lnTo>
                    <a:pt x="180" y="145"/>
                  </a:lnTo>
                  <a:lnTo>
                    <a:pt x="181" y="145"/>
                  </a:lnTo>
                  <a:lnTo>
                    <a:pt x="181" y="146"/>
                  </a:lnTo>
                  <a:lnTo>
                    <a:pt x="181" y="148"/>
                  </a:lnTo>
                  <a:lnTo>
                    <a:pt x="183" y="148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1" y="145"/>
                  </a:lnTo>
                  <a:lnTo>
                    <a:pt x="181" y="144"/>
                  </a:lnTo>
                  <a:lnTo>
                    <a:pt x="183" y="144"/>
                  </a:lnTo>
                  <a:lnTo>
                    <a:pt x="183" y="143"/>
                  </a:lnTo>
                  <a:lnTo>
                    <a:pt x="181" y="142"/>
                  </a:lnTo>
                  <a:lnTo>
                    <a:pt x="180" y="140"/>
                  </a:lnTo>
                  <a:lnTo>
                    <a:pt x="179" y="140"/>
                  </a:lnTo>
                  <a:lnTo>
                    <a:pt x="178" y="140"/>
                  </a:lnTo>
                  <a:lnTo>
                    <a:pt x="175" y="140"/>
                  </a:lnTo>
                  <a:lnTo>
                    <a:pt x="174" y="140"/>
                  </a:lnTo>
                  <a:lnTo>
                    <a:pt x="173" y="142"/>
                  </a:lnTo>
                  <a:lnTo>
                    <a:pt x="173" y="140"/>
                  </a:lnTo>
                  <a:lnTo>
                    <a:pt x="174" y="139"/>
                  </a:lnTo>
                  <a:lnTo>
                    <a:pt x="174" y="138"/>
                  </a:lnTo>
                  <a:lnTo>
                    <a:pt x="174" y="137"/>
                  </a:lnTo>
                  <a:lnTo>
                    <a:pt x="177" y="138"/>
                  </a:lnTo>
                  <a:lnTo>
                    <a:pt x="177" y="139"/>
                  </a:lnTo>
                  <a:lnTo>
                    <a:pt x="179" y="138"/>
                  </a:lnTo>
                  <a:lnTo>
                    <a:pt x="180" y="138"/>
                  </a:lnTo>
                  <a:lnTo>
                    <a:pt x="180" y="137"/>
                  </a:lnTo>
                  <a:lnTo>
                    <a:pt x="181" y="137"/>
                  </a:lnTo>
                  <a:lnTo>
                    <a:pt x="181" y="138"/>
                  </a:lnTo>
                  <a:lnTo>
                    <a:pt x="183" y="138"/>
                  </a:lnTo>
                  <a:lnTo>
                    <a:pt x="183" y="139"/>
                  </a:lnTo>
                  <a:lnTo>
                    <a:pt x="185" y="140"/>
                  </a:lnTo>
                  <a:lnTo>
                    <a:pt x="186" y="140"/>
                  </a:lnTo>
                  <a:lnTo>
                    <a:pt x="187" y="140"/>
                  </a:lnTo>
                  <a:lnTo>
                    <a:pt x="189" y="140"/>
                  </a:lnTo>
                  <a:lnTo>
                    <a:pt x="191" y="140"/>
                  </a:lnTo>
                  <a:lnTo>
                    <a:pt x="191" y="139"/>
                  </a:lnTo>
                  <a:lnTo>
                    <a:pt x="191" y="138"/>
                  </a:lnTo>
                  <a:lnTo>
                    <a:pt x="191" y="137"/>
                  </a:lnTo>
                  <a:lnTo>
                    <a:pt x="191" y="136"/>
                  </a:lnTo>
                  <a:lnTo>
                    <a:pt x="190" y="134"/>
                  </a:lnTo>
                  <a:lnTo>
                    <a:pt x="189" y="134"/>
                  </a:lnTo>
                  <a:lnTo>
                    <a:pt x="187" y="134"/>
                  </a:lnTo>
                  <a:lnTo>
                    <a:pt x="186" y="134"/>
                  </a:lnTo>
                  <a:lnTo>
                    <a:pt x="185" y="133"/>
                  </a:lnTo>
                  <a:lnTo>
                    <a:pt x="184" y="133"/>
                  </a:lnTo>
                  <a:lnTo>
                    <a:pt x="183" y="133"/>
                  </a:lnTo>
                  <a:lnTo>
                    <a:pt x="181" y="133"/>
                  </a:lnTo>
                  <a:lnTo>
                    <a:pt x="181" y="134"/>
                  </a:lnTo>
                  <a:lnTo>
                    <a:pt x="180" y="134"/>
                  </a:lnTo>
                  <a:lnTo>
                    <a:pt x="180" y="136"/>
                  </a:lnTo>
                  <a:lnTo>
                    <a:pt x="180" y="137"/>
                  </a:lnTo>
                  <a:lnTo>
                    <a:pt x="179" y="137"/>
                  </a:lnTo>
                  <a:lnTo>
                    <a:pt x="178" y="137"/>
                  </a:lnTo>
                  <a:lnTo>
                    <a:pt x="178" y="136"/>
                  </a:lnTo>
                  <a:lnTo>
                    <a:pt x="177" y="136"/>
                  </a:lnTo>
                  <a:lnTo>
                    <a:pt x="178" y="134"/>
                  </a:lnTo>
                  <a:lnTo>
                    <a:pt x="177" y="134"/>
                  </a:lnTo>
                  <a:lnTo>
                    <a:pt x="174" y="132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4" y="130"/>
                  </a:lnTo>
                  <a:lnTo>
                    <a:pt x="174" y="128"/>
                  </a:lnTo>
                  <a:lnTo>
                    <a:pt x="174" y="127"/>
                  </a:lnTo>
                  <a:lnTo>
                    <a:pt x="174" y="126"/>
                  </a:lnTo>
                  <a:lnTo>
                    <a:pt x="175" y="126"/>
                  </a:lnTo>
                  <a:lnTo>
                    <a:pt x="177" y="125"/>
                  </a:lnTo>
                  <a:lnTo>
                    <a:pt x="177" y="124"/>
                  </a:lnTo>
                  <a:lnTo>
                    <a:pt x="175" y="124"/>
                  </a:lnTo>
                  <a:lnTo>
                    <a:pt x="174" y="122"/>
                  </a:lnTo>
                  <a:lnTo>
                    <a:pt x="173" y="122"/>
                  </a:lnTo>
                  <a:lnTo>
                    <a:pt x="170" y="124"/>
                  </a:lnTo>
                  <a:lnTo>
                    <a:pt x="168" y="124"/>
                  </a:lnTo>
                  <a:lnTo>
                    <a:pt x="168" y="125"/>
                  </a:lnTo>
                  <a:lnTo>
                    <a:pt x="167" y="124"/>
                  </a:lnTo>
                  <a:lnTo>
                    <a:pt x="168" y="122"/>
                  </a:lnTo>
                  <a:lnTo>
                    <a:pt x="168" y="121"/>
                  </a:lnTo>
                  <a:lnTo>
                    <a:pt x="170" y="120"/>
                  </a:lnTo>
                  <a:lnTo>
                    <a:pt x="168" y="120"/>
                  </a:lnTo>
                  <a:lnTo>
                    <a:pt x="167" y="122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6" y="122"/>
                  </a:lnTo>
                  <a:lnTo>
                    <a:pt x="165" y="124"/>
                  </a:lnTo>
                  <a:lnTo>
                    <a:pt x="164" y="122"/>
                  </a:lnTo>
                  <a:lnTo>
                    <a:pt x="164" y="124"/>
                  </a:lnTo>
                  <a:lnTo>
                    <a:pt x="162" y="124"/>
                  </a:lnTo>
                  <a:lnTo>
                    <a:pt x="162" y="122"/>
                  </a:lnTo>
                  <a:lnTo>
                    <a:pt x="159" y="122"/>
                  </a:lnTo>
                  <a:lnTo>
                    <a:pt x="156" y="121"/>
                  </a:lnTo>
                  <a:lnTo>
                    <a:pt x="155" y="121"/>
                  </a:lnTo>
                  <a:lnTo>
                    <a:pt x="155" y="120"/>
                  </a:lnTo>
                  <a:lnTo>
                    <a:pt x="155" y="120"/>
                  </a:lnTo>
                  <a:lnTo>
                    <a:pt x="155" y="119"/>
                  </a:lnTo>
                  <a:lnTo>
                    <a:pt x="155" y="118"/>
                  </a:lnTo>
                  <a:lnTo>
                    <a:pt x="155" y="117"/>
                  </a:lnTo>
                  <a:lnTo>
                    <a:pt x="155" y="115"/>
                  </a:lnTo>
                  <a:lnTo>
                    <a:pt x="153" y="112"/>
                  </a:lnTo>
                  <a:lnTo>
                    <a:pt x="153" y="111"/>
                  </a:lnTo>
                  <a:lnTo>
                    <a:pt x="152" y="108"/>
                  </a:lnTo>
                  <a:lnTo>
                    <a:pt x="148" y="106"/>
                  </a:lnTo>
                  <a:lnTo>
                    <a:pt x="147" y="105"/>
                  </a:lnTo>
                  <a:lnTo>
                    <a:pt x="146" y="103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2" y="100"/>
                  </a:lnTo>
                  <a:lnTo>
                    <a:pt x="140" y="99"/>
                  </a:lnTo>
                  <a:lnTo>
                    <a:pt x="139" y="96"/>
                  </a:lnTo>
                  <a:lnTo>
                    <a:pt x="137" y="95"/>
                  </a:lnTo>
                  <a:lnTo>
                    <a:pt x="136" y="95"/>
                  </a:lnTo>
                  <a:lnTo>
                    <a:pt x="134" y="94"/>
                  </a:lnTo>
                  <a:lnTo>
                    <a:pt x="133" y="93"/>
                  </a:lnTo>
                  <a:lnTo>
                    <a:pt x="133" y="91"/>
                  </a:lnTo>
                  <a:lnTo>
                    <a:pt x="131" y="91"/>
                  </a:lnTo>
                  <a:lnTo>
                    <a:pt x="130" y="91"/>
                  </a:lnTo>
                  <a:lnTo>
                    <a:pt x="127" y="89"/>
                  </a:lnTo>
                  <a:lnTo>
                    <a:pt x="128" y="89"/>
                  </a:lnTo>
                  <a:lnTo>
                    <a:pt x="129" y="88"/>
                  </a:lnTo>
                  <a:lnTo>
                    <a:pt x="130" y="88"/>
                  </a:lnTo>
                  <a:lnTo>
                    <a:pt x="129" y="87"/>
                  </a:lnTo>
                  <a:lnTo>
                    <a:pt x="130" y="87"/>
                  </a:lnTo>
                  <a:lnTo>
                    <a:pt x="130" y="86"/>
                  </a:lnTo>
                  <a:lnTo>
                    <a:pt x="130" y="84"/>
                  </a:lnTo>
                  <a:lnTo>
                    <a:pt x="130" y="83"/>
                  </a:lnTo>
                  <a:lnTo>
                    <a:pt x="130" y="82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1" y="78"/>
                  </a:lnTo>
                  <a:lnTo>
                    <a:pt x="131" y="77"/>
                  </a:lnTo>
                  <a:lnTo>
                    <a:pt x="131" y="76"/>
                  </a:lnTo>
                  <a:lnTo>
                    <a:pt x="131" y="75"/>
                  </a:lnTo>
                  <a:lnTo>
                    <a:pt x="130" y="75"/>
                  </a:lnTo>
                  <a:lnTo>
                    <a:pt x="131" y="74"/>
                  </a:lnTo>
                  <a:lnTo>
                    <a:pt x="133" y="74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6" y="75"/>
                  </a:lnTo>
                  <a:lnTo>
                    <a:pt x="139" y="75"/>
                  </a:lnTo>
                  <a:lnTo>
                    <a:pt x="142" y="75"/>
                  </a:lnTo>
                  <a:lnTo>
                    <a:pt x="144" y="74"/>
                  </a:lnTo>
                  <a:lnTo>
                    <a:pt x="149" y="72"/>
                  </a:lnTo>
                  <a:lnTo>
                    <a:pt x="150" y="72"/>
                  </a:lnTo>
                  <a:lnTo>
                    <a:pt x="152" y="72"/>
                  </a:lnTo>
                  <a:lnTo>
                    <a:pt x="152" y="71"/>
                  </a:lnTo>
                  <a:lnTo>
                    <a:pt x="153" y="71"/>
                  </a:lnTo>
                  <a:lnTo>
                    <a:pt x="154" y="70"/>
                  </a:lnTo>
                  <a:lnTo>
                    <a:pt x="155" y="70"/>
                  </a:lnTo>
                  <a:lnTo>
                    <a:pt x="156" y="68"/>
                  </a:lnTo>
                  <a:lnTo>
                    <a:pt x="160" y="63"/>
                  </a:lnTo>
                  <a:lnTo>
                    <a:pt x="161" y="59"/>
                  </a:lnTo>
                  <a:lnTo>
                    <a:pt x="161" y="62"/>
                  </a:lnTo>
                  <a:lnTo>
                    <a:pt x="162" y="60"/>
                  </a:lnTo>
                  <a:lnTo>
                    <a:pt x="162" y="59"/>
                  </a:lnTo>
                  <a:lnTo>
                    <a:pt x="162" y="58"/>
                  </a:lnTo>
                  <a:lnTo>
                    <a:pt x="162" y="57"/>
                  </a:lnTo>
                  <a:lnTo>
                    <a:pt x="162" y="56"/>
                  </a:lnTo>
                  <a:lnTo>
                    <a:pt x="162" y="54"/>
                  </a:lnTo>
                  <a:lnTo>
                    <a:pt x="162" y="53"/>
                  </a:lnTo>
                  <a:lnTo>
                    <a:pt x="164" y="52"/>
                  </a:lnTo>
                  <a:lnTo>
                    <a:pt x="164" y="51"/>
                  </a:lnTo>
                  <a:lnTo>
                    <a:pt x="164" y="50"/>
                  </a:lnTo>
                  <a:lnTo>
                    <a:pt x="164" y="49"/>
                  </a:lnTo>
                  <a:lnTo>
                    <a:pt x="166" y="46"/>
                  </a:lnTo>
                  <a:lnTo>
                    <a:pt x="167" y="45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3"/>
                  </a:lnTo>
                  <a:lnTo>
                    <a:pt x="167" y="41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70" y="38"/>
                  </a:lnTo>
                  <a:lnTo>
                    <a:pt x="171" y="38"/>
                  </a:lnTo>
                  <a:lnTo>
                    <a:pt x="174" y="37"/>
                  </a:lnTo>
                  <a:lnTo>
                    <a:pt x="175" y="37"/>
                  </a:lnTo>
                  <a:lnTo>
                    <a:pt x="175" y="35"/>
                  </a:lnTo>
                  <a:lnTo>
                    <a:pt x="177" y="35"/>
                  </a:lnTo>
                  <a:lnTo>
                    <a:pt x="177" y="34"/>
                  </a:lnTo>
                  <a:lnTo>
                    <a:pt x="179" y="34"/>
                  </a:lnTo>
                  <a:lnTo>
                    <a:pt x="180" y="34"/>
                  </a:lnTo>
                  <a:lnTo>
                    <a:pt x="183" y="34"/>
                  </a:lnTo>
                  <a:lnTo>
                    <a:pt x="184" y="34"/>
                  </a:lnTo>
                  <a:lnTo>
                    <a:pt x="183" y="33"/>
                  </a:lnTo>
                  <a:lnTo>
                    <a:pt x="184" y="33"/>
                  </a:lnTo>
                  <a:lnTo>
                    <a:pt x="185" y="33"/>
                  </a:lnTo>
                  <a:lnTo>
                    <a:pt x="187" y="31"/>
                  </a:lnTo>
                  <a:lnTo>
                    <a:pt x="187" y="29"/>
                  </a:lnTo>
                  <a:lnTo>
                    <a:pt x="186" y="29"/>
                  </a:lnTo>
                  <a:lnTo>
                    <a:pt x="189" y="28"/>
                  </a:lnTo>
                  <a:lnTo>
                    <a:pt x="191" y="26"/>
                  </a:lnTo>
                  <a:lnTo>
                    <a:pt x="191" y="25"/>
                  </a:lnTo>
                  <a:lnTo>
                    <a:pt x="192" y="25"/>
                  </a:lnTo>
                  <a:lnTo>
                    <a:pt x="192" y="26"/>
                  </a:lnTo>
                  <a:lnTo>
                    <a:pt x="193" y="25"/>
                  </a:lnTo>
                  <a:lnTo>
                    <a:pt x="195" y="25"/>
                  </a:lnTo>
                  <a:lnTo>
                    <a:pt x="195" y="23"/>
                  </a:lnTo>
                  <a:lnTo>
                    <a:pt x="193" y="23"/>
                  </a:lnTo>
                  <a:lnTo>
                    <a:pt x="192" y="25"/>
                  </a:lnTo>
                  <a:lnTo>
                    <a:pt x="192" y="23"/>
                  </a:lnTo>
                  <a:lnTo>
                    <a:pt x="195" y="21"/>
                  </a:lnTo>
                  <a:lnTo>
                    <a:pt x="196" y="21"/>
                  </a:lnTo>
                  <a:lnTo>
                    <a:pt x="196" y="19"/>
                  </a:lnTo>
                  <a:lnTo>
                    <a:pt x="197" y="17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199" y="17"/>
                  </a:lnTo>
                  <a:lnTo>
                    <a:pt x="198" y="19"/>
                  </a:lnTo>
                  <a:lnTo>
                    <a:pt x="198" y="20"/>
                  </a:lnTo>
                  <a:lnTo>
                    <a:pt x="199" y="20"/>
                  </a:lnTo>
                  <a:lnTo>
                    <a:pt x="199" y="21"/>
                  </a:lnTo>
                  <a:lnTo>
                    <a:pt x="201" y="21"/>
                  </a:lnTo>
                  <a:lnTo>
                    <a:pt x="199" y="20"/>
                  </a:lnTo>
                  <a:lnTo>
                    <a:pt x="201" y="20"/>
                  </a:lnTo>
                  <a:lnTo>
                    <a:pt x="202" y="20"/>
                  </a:lnTo>
                  <a:lnTo>
                    <a:pt x="203" y="19"/>
                  </a:lnTo>
                  <a:lnTo>
                    <a:pt x="202" y="19"/>
                  </a:lnTo>
                  <a:lnTo>
                    <a:pt x="202" y="17"/>
                  </a:lnTo>
                  <a:lnTo>
                    <a:pt x="205" y="19"/>
                  </a:lnTo>
                  <a:lnTo>
                    <a:pt x="210" y="17"/>
                  </a:lnTo>
                  <a:lnTo>
                    <a:pt x="212" y="17"/>
                  </a:lnTo>
                  <a:lnTo>
                    <a:pt x="215" y="16"/>
                  </a:lnTo>
                  <a:lnTo>
                    <a:pt x="216" y="15"/>
                  </a:lnTo>
                  <a:lnTo>
                    <a:pt x="217" y="14"/>
                  </a:lnTo>
                  <a:lnTo>
                    <a:pt x="221" y="10"/>
                  </a:lnTo>
                  <a:lnTo>
                    <a:pt x="223" y="7"/>
                  </a:lnTo>
                  <a:lnTo>
                    <a:pt x="223" y="6"/>
                  </a:lnTo>
                  <a:lnTo>
                    <a:pt x="224" y="3"/>
                  </a:lnTo>
                  <a:lnTo>
                    <a:pt x="226" y="2"/>
                  </a:lnTo>
                  <a:lnTo>
                    <a:pt x="227" y="2"/>
                  </a:lnTo>
                  <a:lnTo>
                    <a:pt x="227" y="3"/>
                  </a:lnTo>
                  <a:lnTo>
                    <a:pt x="228" y="4"/>
                  </a:lnTo>
                  <a:lnTo>
                    <a:pt x="230" y="4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3" y="6"/>
                  </a:lnTo>
                  <a:lnTo>
                    <a:pt x="233" y="6"/>
                  </a:lnTo>
                  <a:lnTo>
                    <a:pt x="232" y="7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4" y="6"/>
                  </a:lnTo>
                  <a:lnTo>
                    <a:pt x="235" y="6"/>
                  </a:lnTo>
                  <a:lnTo>
                    <a:pt x="236" y="6"/>
                  </a:lnTo>
                  <a:lnTo>
                    <a:pt x="238" y="7"/>
                  </a:lnTo>
                  <a:lnTo>
                    <a:pt x="238" y="8"/>
                  </a:lnTo>
                  <a:lnTo>
                    <a:pt x="238" y="9"/>
                  </a:lnTo>
                  <a:lnTo>
                    <a:pt x="238" y="10"/>
                  </a:lnTo>
                  <a:lnTo>
                    <a:pt x="236" y="10"/>
                  </a:lnTo>
                  <a:lnTo>
                    <a:pt x="236" y="12"/>
                  </a:lnTo>
                  <a:lnTo>
                    <a:pt x="235" y="12"/>
                  </a:lnTo>
                  <a:lnTo>
                    <a:pt x="235" y="13"/>
                  </a:lnTo>
                  <a:lnTo>
                    <a:pt x="233" y="13"/>
                  </a:lnTo>
                  <a:lnTo>
                    <a:pt x="233" y="14"/>
                  </a:lnTo>
                  <a:lnTo>
                    <a:pt x="232" y="14"/>
                  </a:lnTo>
                  <a:lnTo>
                    <a:pt x="233" y="15"/>
                  </a:lnTo>
                  <a:lnTo>
                    <a:pt x="233" y="16"/>
                  </a:lnTo>
                  <a:lnTo>
                    <a:pt x="234" y="16"/>
                  </a:lnTo>
                  <a:lnTo>
                    <a:pt x="234" y="17"/>
                  </a:lnTo>
                  <a:lnTo>
                    <a:pt x="233" y="17"/>
                  </a:lnTo>
                  <a:lnTo>
                    <a:pt x="233" y="19"/>
                  </a:lnTo>
                  <a:lnTo>
                    <a:pt x="233" y="20"/>
                  </a:lnTo>
                  <a:lnTo>
                    <a:pt x="234" y="20"/>
                  </a:lnTo>
                  <a:lnTo>
                    <a:pt x="234" y="19"/>
                  </a:lnTo>
                  <a:lnTo>
                    <a:pt x="234" y="17"/>
                  </a:lnTo>
                  <a:lnTo>
                    <a:pt x="235" y="17"/>
                  </a:lnTo>
                  <a:lnTo>
                    <a:pt x="236" y="17"/>
                  </a:lnTo>
                  <a:lnTo>
                    <a:pt x="236" y="16"/>
                  </a:lnTo>
                  <a:lnTo>
                    <a:pt x="238" y="17"/>
                  </a:lnTo>
                  <a:lnTo>
                    <a:pt x="238" y="16"/>
                  </a:lnTo>
                  <a:lnTo>
                    <a:pt x="238" y="15"/>
                  </a:lnTo>
                  <a:lnTo>
                    <a:pt x="238" y="14"/>
                  </a:lnTo>
                  <a:lnTo>
                    <a:pt x="239" y="13"/>
                  </a:lnTo>
                  <a:lnTo>
                    <a:pt x="239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1" y="8"/>
                  </a:lnTo>
                  <a:lnTo>
                    <a:pt x="242" y="9"/>
                  </a:lnTo>
                  <a:lnTo>
                    <a:pt x="243" y="10"/>
                  </a:lnTo>
                  <a:lnTo>
                    <a:pt x="242" y="10"/>
                  </a:lnTo>
                  <a:lnTo>
                    <a:pt x="242" y="12"/>
                  </a:lnTo>
                  <a:lnTo>
                    <a:pt x="243" y="12"/>
                  </a:lnTo>
                  <a:lnTo>
                    <a:pt x="243" y="10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5" y="8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46" y="10"/>
                  </a:lnTo>
                  <a:lnTo>
                    <a:pt x="247" y="12"/>
                  </a:lnTo>
                  <a:lnTo>
                    <a:pt x="247" y="13"/>
                  </a:lnTo>
                  <a:lnTo>
                    <a:pt x="247" y="14"/>
                  </a:lnTo>
                  <a:lnTo>
                    <a:pt x="247" y="15"/>
                  </a:lnTo>
                  <a:lnTo>
                    <a:pt x="246" y="15"/>
                  </a:lnTo>
                  <a:lnTo>
                    <a:pt x="246" y="16"/>
                  </a:lnTo>
                  <a:lnTo>
                    <a:pt x="247" y="15"/>
                  </a:lnTo>
                  <a:lnTo>
                    <a:pt x="247" y="16"/>
                  </a:lnTo>
                  <a:lnTo>
                    <a:pt x="247" y="17"/>
                  </a:lnTo>
                  <a:lnTo>
                    <a:pt x="248" y="17"/>
                  </a:lnTo>
                  <a:lnTo>
                    <a:pt x="249" y="17"/>
                  </a:lnTo>
                  <a:lnTo>
                    <a:pt x="251" y="17"/>
                  </a:lnTo>
                  <a:lnTo>
                    <a:pt x="252" y="19"/>
                  </a:lnTo>
                  <a:lnTo>
                    <a:pt x="253" y="19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16"/>
                  </a:lnTo>
                  <a:lnTo>
                    <a:pt x="253" y="15"/>
                  </a:lnTo>
                  <a:lnTo>
                    <a:pt x="254" y="15"/>
                  </a:lnTo>
                  <a:lnTo>
                    <a:pt x="258" y="15"/>
                  </a:lnTo>
                  <a:lnTo>
                    <a:pt x="259" y="15"/>
                  </a:lnTo>
                  <a:lnTo>
                    <a:pt x="260" y="14"/>
                  </a:lnTo>
                  <a:lnTo>
                    <a:pt x="261" y="14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4" y="15"/>
                  </a:lnTo>
                  <a:lnTo>
                    <a:pt x="264" y="16"/>
                  </a:lnTo>
                  <a:lnTo>
                    <a:pt x="265" y="16"/>
                  </a:lnTo>
                  <a:lnTo>
                    <a:pt x="266" y="17"/>
                  </a:lnTo>
                  <a:lnTo>
                    <a:pt x="266" y="16"/>
                  </a:lnTo>
                  <a:lnTo>
                    <a:pt x="266" y="15"/>
                  </a:lnTo>
                  <a:lnTo>
                    <a:pt x="267" y="15"/>
                  </a:lnTo>
                  <a:lnTo>
                    <a:pt x="270" y="16"/>
                  </a:lnTo>
                  <a:lnTo>
                    <a:pt x="271" y="17"/>
                  </a:lnTo>
                  <a:lnTo>
                    <a:pt x="271" y="19"/>
                  </a:lnTo>
                  <a:lnTo>
                    <a:pt x="270" y="20"/>
                  </a:lnTo>
                  <a:lnTo>
                    <a:pt x="269" y="20"/>
                  </a:lnTo>
                  <a:lnTo>
                    <a:pt x="270" y="21"/>
                  </a:lnTo>
                  <a:lnTo>
                    <a:pt x="269" y="21"/>
                  </a:lnTo>
                  <a:lnTo>
                    <a:pt x="269" y="22"/>
                  </a:lnTo>
                  <a:lnTo>
                    <a:pt x="269" y="23"/>
                  </a:lnTo>
                  <a:lnTo>
                    <a:pt x="271" y="25"/>
                  </a:lnTo>
                  <a:lnTo>
                    <a:pt x="272" y="25"/>
                  </a:lnTo>
                  <a:lnTo>
                    <a:pt x="273" y="26"/>
                  </a:lnTo>
                  <a:lnTo>
                    <a:pt x="276" y="26"/>
                  </a:lnTo>
                  <a:lnTo>
                    <a:pt x="276" y="27"/>
                  </a:lnTo>
                  <a:lnTo>
                    <a:pt x="276" y="28"/>
                  </a:lnTo>
                  <a:lnTo>
                    <a:pt x="275" y="28"/>
                  </a:lnTo>
                  <a:lnTo>
                    <a:pt x="273" y="29"/>
                  </a:lnTo>
                  <a:lnTo>
                    <a:pt x="277" y="29"/>
                  </a:lnTo>
                  <a:lnTo>
                    <a:pt x="279" y="29"/>
                  </a:lnTo>
                  <a:lnTo>
                    <a:pt x="279" y="31"/>
                  </a:lnTo>
                  <a:lnTo>
                    <a:pt x="280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8"/>
                  </a:lnTo>
                  <a:lnTo>
                    <a:pt x="285" y="28"/>
                  </a:lnTo>
                  <a:lnTo>
                    <a:pt x="286" y="27"/>
                  </a:lnTo>
                  <a:lnTo>
                    <a:pt x="288" y="28"/>
                  </a:lnTo>
                  <a:lnTo>
                    <a:pt x="289" y="28"/>
                  </a:lnTo>
                  <a:lnTo>
                    <a:pt x="290" y="28"/>
                  </a:lnTo>
                  <a:lnTo>
                    <a:pt x="290" y="29"/>
                  </a:lnTo>
                  <a:lnTo>
                    <a:pt x="289" y="31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5" y="27"/>
                  </a:lnTo>
                  <a:lnTo>
                    <a:pt x="295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0" y="27"/>
                  </a:lnTo>
                  <a:lnTo>
                    <a:pt x="303" y="29"/>
                  </a:lnTo>
                  <a:lnTo>
                    <a:pt x="304" y="29"/>
                  </a:lnTo>
                  <a:lnTo>
                    <a:pt x="306" y="31"/>
                  </a:lnTo>
                  <a:lnTo>
                    <a:pt x="307" y="31"/>
                  </a:lnTo>
                  <a:lnTo>
                    <a:pt x="308" y="31"/>
                  </a:lnTo>
                  <a:lnTo>
                    <a:pt x="308" y="32"/>
                  </a:lnTo>
                  <a:lnTo>
                    <a:pt x="309" y="32"/>
                  </a:lnTo>
                  <a:lnTo>
                    <a:pt x="309" y="33"/>
                  </a:lnTo>
                  <a:lnTo>
                    <a:pt x="310" y="34"/>
                  </a:lnTo>
                  <a:lnTo>
                    <a:pt x="310" y="33"/>
                  </a:lnTo>
                  <a:lnTo>
                    <a:pt x="310" y="33"/>
                  </a:lnTo>
                  <a:lnTo>
                    <a:pt x="310" y="32"/>
                  </a:lnTo>
                  <a:lnTo>
                    <a:pt x="311" y="32"/>
                  </a:lnTo>
                  <a:lnTo>
                    <a:pt x="311" y="33"/>
                  </a:lnTo>
                  <a:lnTo>
                    <a:pt x="313" y="33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15" y="34"/>
                  </a:lnTo>
                  <a:lnTo>
                    <a:pt x="315" y="34"/>
                  </a:lnTo>
                  <a:lnTo>
                    <a:pt x="315" y="35"/>
                  </a:lnTo>
                  <a:lnTo>
                    <a:pt x="316" y="35"/>
                  </a:lnTo>
                  <a:lnTo>
                    <a:pt x="319" y="35"/>
                  </a:lnTo>
                  <a:lnTo>
                    <a:pt x="321" y="37"/>
                  </a:lnTo>
                  <a:lnTo>
                    <a:pt x="322" y="37"/>
                  </a:lnTo>
                  <a:lnTo>
                    <a:pt x="325" y="37"/>
                  </a:lnTo>
                  <a:lnTo>
                    <a:pt x="326" y="37"/>
                  </a:lnTo>
                  <a:lnTo>
                    <a:pt x="329" y="37"/>
                  </a:lnTo>
                  <a:lnTo>
                    <a:pt x="332" y="37"/>
                  </a:lnTo>
                  <a:lnTo>
                    <a:pt x="333" y="38"/>
                  </a:lnTo>
                  <a:lnTo>
                    <a:pt x="334" y="38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7"/>
                  </a:lnTo>
                  <a:lnTo>
                    <a:pt x="337" y="38"/>
                  </a:lnTo>
                  <a:lnTo>
                    <a:pt x="337" y="39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9" y="39"/>
                  </a:lnTo>
                  <a:lnTo>
                    <a:pt x="339" y="40"/>
                  </a:lnTo>
                  <a:lnTo>
                    <a:pt x="339" y="40"/>
                  </a:lnTo>
                  <a:lnTo>
                    <a:pt x="339" y="41"/>
                  </a:lnTo>
                  <a:lnTo>
                    <a:pt x="340" y="41"/>
                  </a:lnTo>
                  <a:lnTo>
                    <a:pt x="341" y="41"/>
                  </a:lnTo>
                  <a:lnTo>
                    <a:pt x="340" y="43"/>
                  </a:lnTo>
                  <a:lnTo>
                    <a:pt x="341" y="43"/>
                  </a:lnTo>
                  <a:lnTo>
                    <a:pt x="344" y="43"/>
                  </a:lnTo>
                  <a:lnTo>
                    <a:pt x="345" y="43"/>
                  </a:lnTo>
                  <a:lnTo>
                    <a:pt x="346" y="43"/>
                  </a:lnTo>
                  <a:lnTo>
                    <a:pt x="347" y="43"/>
                  </a:lnTo>
                  <a:lnTo>
                    <a:pt x="348" y="41"/>
                  </a:lnTo>
                  <a:lnTo>
                    <a:pt x="350" y="41"/>
                  </a:lnTo>
                  <a:lnTo>
                    <a:pt x="352" y="41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40"/>
                  </a:lnTo>
                  <a:lnTo>
                    <a:pt x="354" y="39"/>
                  </a:lnTo>
                  <a:lnTo>
                    <a:pt x="356" y="39"/>
                  </a:lnTo>
                  <a:lnTo>
                    <a:pt x="357" y="39"/>
                  </a:lnTo>
                  <a:lnTo>
                    <a:pt x="358" y="39"/>
                  </a:lnTo>
                  <a:lnTo>
                    <a:pt x="359" y="39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39"/>
                  </a:lnTo>
                  <a:lnTo>
                    <a:pt x="364" y="39"/>
                  </a:lnTo>
                  <a:lnTo>
                    <a:pt x="364" y="40"/>
                  </a:lnTo>
                  <a:lnTo>
                    <a:pt x="365" y="40"/>
                  </a:lnTo>
                  <a:lnTo>
                    <a:pt x="368" y="41"/>
                  </a:lnTo>
                  <a:lnTo>
                    <a:pt x="368" y="41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69" y="45"/>
                  </a:lnTo>
                  <a:lnTo>
                    <a:pt x="370" y="45"/>
                  </a:lnTo>
                  <a:lnTo>
                    <a:pt x="370" y="46"/>
                  </a:lnTo>
                  <a:lnTo>
                    <a:pt x="372" y="47"/>
                  </a:lnTo>
                  <a:lnTo>
                    <a:pt x="372" y="49"/>
                  </a:lnTo>
                  <a:lnTo>
                    <a:pt x="374" y="49"/>
                  </a:lnTo>
                  <a:lnTo>
                    <a:pt x="375" y="47"/>
                  </a:lnTo>
                  <a:lnTo>
                    <a:pt x="375" y="49"/>
                  </a:lnTo>
                  <a:lnTo>
                    <a:pt x="377" y="50"/>
                  </a:lnTo>
                  <a:lnTo>
                    <a:pt x="378" y="51"/>
                  </a:lnTo>
                  <a:lnTo>
                    <a:pt x="379" y="52"/>
                  </a:lnTo>
                  <a:lnTo>
                    <a:pt x="379" y="53"/>
                  </a:lnTo>
                  <a:lnTo>
                    <a:pt x="381" y="53"/>
                  </a:lnTo>
                  <a:lnTo>
                    <a:pt x="381" y="52"/>
                  </a:lnTo>
                  <a:lnTo>
                    <a:pt x="381" y="51"/>
                  </a:lnTo>
                  <a:lnTo>
                    <a:pt x="384" y="52"/>
                  </a:lnTo>
                  <a:lnTo>
                    <a:pt x="384" y="53"/>
                  </a:lnTo>
                  <a:lnTo>
                    <a:pt x="384" y="57"/>
                  </a:lnTo>
                  <a:lnTo>
                    <a:pt x="384" y="62"/>
                  </a:lnTo>
                  <a:lnTo>
                    <a:pt x="384" y="64"/>
                  </a:lnTo>
                  <a:lnTo>
                    <a:pt x="384" y="69"/>
                  </a:lnTo>
                  <a:lnTo>
                    <a:pt x="384" y="74"/>
                  </a:lnTo>
                  <a:lnTo>
                    <a:pt x="384" y="77"/>
                  </a:lnTo>
                  <a:lnTo>
                    <a:pt x="384" y="82"/>
                  </a:lnTo>
                  <a:lnTo>
                    <a:pt x="384" y="86"/>
                  </a:lnTo>
                  <a:lnTo>
                    <a:pt x="384" y="90"/>
                  </a:lnTo>
                  <a:lnTo>
                    <a:pt x="384" y="93"/>
                  </a:lnTo>
                  <a:lnTo>
                    <a:pt x="384" y="96"/>
                  </a:lnTo>
                  <a:lnTo>
                    <a:pt x="384" y="101"/>
                  </a:lnTo>
                  <a:lnTo>
                    <a:pt x="384" y="105"/>
                  </a:lnTo>
                  <a:lnTo>
                    <a:pt x="384" y="109"/>
                  </a:lnTo>
                  <a:lnTo>
                    <a:pt x="384" y="113"/>
                  </a:lnTo>
                  <a:lnTo>
                    <a:pt x="384" y="117"/>
                  </a:lnTo>
                  <a:lnTo>
                    <a:pt x="384" y="120"/>
                  </a:lnTo>
                  <a:lnTo>
                    <a:pt x="384" y="124"/>
                  </a:lnTo>
                  <a:lnTo>
                    <a:pt x="384" y="127"/>
                  </a:lnTo>
                  <a:lnTo>
                    <a:pt x="384" y="131"/>
                  </a:lnTo>
                  <a:lnTo>
                    <a:pt x="384" y="136"/>
                  </a:lnTo>
                  <a:lnTo>
                    <a:pt x="384" y="139"/>
                  </a:lnTo>
                  <a:lnTo>
                    <a:pt x="384" y="143"/>
                  </a:lnTo>
                  <a:lnTo>
                    <a:pt x="384" y="146"/>
                  </a:lnTo>
                  <a:lnTo>
                    <a:pt x="384" y="149"/>
                  </a:lnTo>
                  <a:lnTo>
                    <a:pt x="384" y="152"/>
                  </a:lnTo>
                  <a:lnTo>
                    <a:pt x="384" y="157"/>
                  </a:lnTo>
                  <a:lnTo>
                    <a:pt x="384" y="161"/>
                  </a:lnTo>
                  <a:lnTo>
                    <a:pt x="384" y="164"/>
                  </a:lnTo>
                  <a:lnTo>
                    <a:pt x="384" y="168"/>
                  </a:lnTo>
                  <a:lnTo>
                    <a:pt x="384" y="171"/>
                  </a:lnTo>
                  <a:lnTo>
                    <a:pt x="384" y="175"/>
                  </a:lnTo>
                  <a:lnTo>
                    <a:pt x="384" y="177"/>
                  </a:lnTo>
                  <a:lnTo>
                    <a:pt x="384" y="181"/>
                  </a:lnTo>
                  <a:lnTo>
                    <a:pt x="384" y="185"/>
                  </a:lnTo>
                  <a:lnTo>
                    <a:pt x="384" y="188"/>
                  </a:lnTo>
                  <a:lnTo>
                    <a:pt x="384" y="192"/>
                  </a:lnTo>
                  <a:lnTo>
                    <a:pt x="384" y="195"/>
                  </a:lnTo>
                  <a:lnTo>
                    <a:pt x="384" y="199"/>
                  </a:lnTo>
                  <a:lnTo>
                    <a:pt x="384" y="201"/>
                  </a:lnTo>
                  <a:lnTo>
                    <a:pt x="384" y="205"/>
                  </a:lnTo>
                  <a:lnTo>
                    <a:pt x="384" y="207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8"/>
                  </a:lnTo>
                  <a:lnTo>
                    <a:pt x="384" y="222"/>
                  </a:lnTo>
                  <a:lnTo>
                    <a:pt x="384" y="224"/>
                  </a:lnTo>
                  <a:lnTo>
                    <a:pt x="384" y="228"/>
                  </a:lnTo>
                  <a:lnTo>
                    <a:pt x="384" y="231"/>
                  </a:lnTo>
                  <a:lnTo>
                    <a:pt x="384" y="235"/>
                  </a:lnTo>
                  <a:lnTo>
                    <a:pt x="384" y="236"/>
                  </a:lnTo>
                  <a:lnTo>
                    <a:pt x="384" y="239"/>
                  </a:lnTo>
                  <a:lnTo>
                    <a:pt x="384" y="243"/>
                  </a:lnTo>
                  <a:lnTo>
                    <a:pt x="384" y="247"/>
                  </a:lnTo>
                  <a:lnTo>
                    <a:pt x="384" y="249"/>
                  </a:lnTo>
                  <a:lnTo>
                    <a:pt x="384" y="253"/>
                  </a:lnTo>
                  <a:lnTo>
                    <a:pt x="384" y="256"/>
                  </a:lnTo>
                  <a:lnTo>
                    <a:pt x="384" y="259"/>
                  </a:lnTo>
                  <a:lnTo>
                    <a:pt x="384" y="262"/>
                  </a:lnTo>
                  <a:lnTo>
                    <a:pt x="384" y="265"/>
                  </a:lnTo>
                  <a:lnTo>
                    <a:pt x="384" y="267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6"/>
                  </a:lnTo>
                  <a:lnTo>
                    <a:pt x="384" y="278"/>
                  </a:lnTo>
                  <a:lnTo>
                    <a:pt x="387" y="278"/>
                  </a:lnTo>
                  <a:lnTo>
                    <a:pt x="388" y="278"/>
                  </a:lnTo>
                  <a:lnTo>
                    <a:pt x="389" y="279"/>
                  </a:lnTo>
                  <a:lnTo>
                    <a:pt x="389" y="278"/>
                  </a:lnTo>
                  <a:lnTo>
                    <a:pt x="389" y="276"/>
                  </a:lnTo>
                  <a:lnTo>
                    <a:pt x="390" y="276"/>
                  </a:lnTo>
                  <a:lnTo>
                    <a:pt x="391" y="278"/>
                  </a:lnTo>
                  <a:lnTo>
                    <a:pt x="393" y="279"/>
                  </a:lnTo>
                  <a:lnTo>
                    <a:pt x="394" y="279"/>
                  </a:lnTo>
                  <a:lnTo>
                    <a:pt x="395" y="279"/>
                  </a:lnTo>
                  <a:lnTo>
                    <a:pt x="396" y="278"/>
                  </a:lnTo>
                  <a:lnTo>
                    <a:pt x="396" y="276"/>
                  </a:lnTo>
                  <a:lnTo>
                    <a:pt x="397" y="276"/>
                  </a:lnTo>
                  <a:lnTo>
                    <a:pt x="399" y="276"/>
                  </a:lnTo>
                  <a:lnTo>
                    <a:pt x="400" y="276"/>
                  </a:lnTo>
                  <a:lnTo>
                    <a:pt x="401" y="276"/>
                  </a:lnTo>
                  <a:lnTo>
                    <a:pt x="402" y="275"/>
                  </a:lnTo>
                  <a:lnTo>
                    <a:pt x="402" y="276"/>
                  </a:lnTo>
                  <a:lnTo>
                    <a:pt x="403" y="276"/>
                  </a:lnTo>
                  <a:lnTo>
                    <a:pt x="402" y="279"/>
                  </a:lnTo>
                  <a:lnTo>
                    <a:pt x="402" y="280"/>
                  </a:lnTo>
                  <a:lnTo>
                    <a:pt x="402" y="281"/>
                  </a:lnTo>
                  <a:lnTo>
                    <a:pt x="402" y="282"/>
                  </a:lnTo>
                  <a:lnTo>
                    <a:pt x="403" y="284"/>
                  </a:lnTo>
                  <a:lnTo>
                    <a:pt x="406" y="285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7" y="287"/>
                  </a:lnTo>
                  <a:lnTo>
                    <a:pt x="408" y="288"/>
                  </a:lnTo>
                  <a:lnTo>
                    <a:pt x="409" y="290"/>
                  </a:lnTo>
                  <a:lnTo>
                    <a:pt x="411" y="291"/>
                  </a:lnTo>
                  <a:lnTo>
                    <a:pt x="412" y="292"/>
                  </a:lnTo>
                  <a:lnTo>
                    <a:pt x="413" y="293"/>
                  </a:lnTo>
                  <a:lnTo>
                    <a:pt x="415" y="294"/>
                  </a:lnTo>
                  <a:lnTo>
                    <a:pt x="416" y="296"/>
                  </a:lnTo>
                  <a:lnTo>
                    <a:pt x="418" y="298"/>
                  </a:lnTo>
                  <a:lnTo>
                    <a:pt x="419" y="298"/>
                  </a:lnTo>
                  <a:lnTo>
                    <a:pt x="419" y="300"/>
                  </a:lnTo>
                  <a:lnTo>
                    <a:pt x="419" y="301"/>
                  </a:lnTo>
                  <a:lnTo>
                    <a:pt x="419" y="303"/>
                  </a:lnTo>
                  <a:lnTo>
                    <a:pt x="419" y="304"/>
                  </a:lnTo>
                  <a:lnTo>
                    <a:pt x="419" y="305"/>
                  </a:lnTo>
                  <a:lnTo>
                    <a:pt x="420" y="305"/>
                  </a:lnTo>
                  <a:lnTo>
                    <a:pt x="420" y="304"/>
                  </a:lnTo>
                  <a:lnTo>
                    <a:pt x="421" y="304"/>
                  </a:lnTo>
                  <a:lnTo>
                    <a:pt x="421" y="303"/>
                  </a:lnTo>
                  <a:lnTo>
                    <a:pt x="422" y="301"/>
                  </a:lnTo>
                  <a:lnTo>
                    <a:pt x="424" y="301"/>
                  </a:lnTo>
                  <a:lnTo>
                    <a:pt x="425" y="300"/>
                  </a:lnTo>
                  <a:lnTo>
                    <a:pt x="425" y="299"/>
                  </a:lnTo>
                  <a:lnTo>
                    <a:pt x="426" y="299"/>
                  </a:lnTo>
                  <a:lnTo>
                    <a:pt x="427" y="299"/>
                  </a:lnTo>
                  <a:lnTo>
                    <a:pt x="428" y="297"/>
                  </a:lnTo>
                  <a:lnTo>
                    <a:pt x="428" y="294"/>
                  </a:lnTo>
                  <a:lnTo>
                    <a:pt x="428" y="293"/>
                  </a:lnTo>
                  <a:lnTo>
                    <a:pt x="430" y="293"/>
                  </a:lnTo>
                  <a:lnTo>
                    <a:pt x="431" y="293"/>
                  </a:lnTo>
                  <a:lnTo>
                    <a:pt x="431" y="293"/>
                  </a:lnTo>
                  <a:lnTo>
                    <a:pt x="431" y="292"/>
                  </a:lnTo>
                  <a:lnTo>
                    <a:pt x="430" y="292"/>
                  </a:lnTo>
                  <a:lnTo>
                    <a:pt x="431" y="291"/>
                  </a:lnTo>
                  <a:lnTo>
                    <a:pt x="432" y="291"/>
                  </a:lnTo>
                  <a:lnTo>
                    <a:pt x="433" y="291"/>
                  </a:lnTo>
                  <a:lnTo>
                    <a:pt x="434" y="290"/>
                  </a:lnTo>
                  <a:lnTo>
                    <a:pt x="436" y="290"/>
                  </a:lnTo>
                  <a:lnTo>
                    <a:pt x="438" y="288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2" y="290"/>
                  </a:lnTo>
                  <a:lnTo>
                    <a:pt x="443" y="291"/>
                  </a:lnTo>
                  <a:lnTo>
                    <a:pt x="444" y="292"/>
                  </a:lnTo>
                  <a:lnTo>
                    <a:pt x="444" y="293"/>
                  </a:lnTo>
                  <a:lnTo>
                    <a:pt x="444" y="293"/>
                  </a:lnTo>
                  <a:lnTo>
                    <a:pt x="443" y="294"/>
                  </a:lnTo>
                  <a:lnTo>
                    <a:pt x="444" y="294"/>
                  </a:lnTo>
                  <a:lnTo>
                    <a:pt x="444" y="296"/>
                  </a:lnTo>
                  <a:lnTo>
                    <a:pt x="444" y="297"/>
                  </a:lnTo>
                  <a:lnTo>
                    <a:pt x="445" y="297"/>
                  </a:lnTo>
                  <a:lnTo>
                    <a:pt x="446" y="297"/>
                  </a:lnTo>
                  <a:lnTo>
                    <a:pt x="446" y="298"/>
                  </a:lnTo>
                  <a:lnTo>
                    <a:pt x="447" y="298"/>
                  </a:lnTo>
                  <a:lnTo>
                    <a:pt x="447" y="299"/>
                  </a:lnTo>
                  <a:lnTo>
                    <a:pt x="449" y="299"/>
                  </a:lnTo>
                  <a:lnTo>
                    <a:pt x="449" y="300"/>
                  </a:lnTo>
                  <a:lnTo>
                    <a:pt x="450" y="300"/>
                  </a:lnTo>
                  <a:lnTo>
                    <a:pt x="451" y="301"/>
                  </a:lnTo>
                  <a:lnTo>
                    <a:pt x="451" y="303"/>
                  </a:lnTo>
                  <a:lnTo>
                    <a:pt x="451" y="304"/>
                  </a:lnTo>
                  <a:lnTo>
                    <a:pt x="452" y="305"/>
                  </a:lnTo>
                  <a:lnTo>
                    <a:pt x="453" y="306"/>
                  </a:lnTo>
                  <a:lnTo>
                    <a:pt x="453" y="307"/>
                  </a:lnTo>
                  <a:lnTo>
                    <a:pt x="455" y="307"/>
                  </a:lnTo>
                  <a:lnTo>
                    <a:pt x="455" y="309"/>
                  </a:lnTo>
                  <a:lnTo>
                    <a:pt x="456" y="309"/>
                  </a:lnTo>
                  <a:lnTo>
                    <a:pt x="457" y="311"/>
                  </a:lnTo>
                  <a:lnTo>
                    <a:pt x="458" y="312"/>
                  </a:lnTo>
                  <a:lnTo>
                    <a:pt x="459" y="313"/>
                  </a:lnTo>
                  <a:lnTo>
                    <a:pt x="459" y="315"/>
                  </a:lnTo>
                  <a:lnTo>
                    <a:pt x="459" y="316"/>
                  </a:lnTo>
                  <a:lnTo>
                    <a:pt x="459" y="317"/>
                  </a:lnTo>
                  <a:lnTo>
                    <a:pt x="462" y="318"/>
                  </a:lnTo>
                  <a:lnTo>
                    <a:pt x="462" y="319"/>
                  </a:lnTo>
                  <a:lnTo>
                    <a:pt x="463" y="321"/>
                  </a:lnTo>
                  <a:lnTo>
                    <a:pt x="463" y="322"/>
                  </a:lnTo>
                  <a:lnTo>
                    <a:pt x="464" y="323"/>
                  </a:lnTo>
                  <a:lnTo>
                    <a:pt x="464" y="324"/>
                  </a:lnTo>
                  <a:lnTo>
                    <a:pt x="465" y="325"/>
                  </a:lnTo>
                  <a:lnTo>
                    <a:pt x="467" y="328"/>
                  </a:lnTo>
                  <a:lnTo>
                    <a:pt x="468" y="329"/>
                  </a:lnTo>
                  <a:lnTo>
                    <a:pt x="469" y="331"/>
                  </a:lnTo>
                  <a:lnTo>
                    <a:pt x="470" y="333"/>
                  </a:lnTo>
                  <a:lnTo>
                    <a:pt x="470" y="334"/>
                  </a:lnTo>
                  <a:lnTo>
                    <a:pt x="471" y="335"/>
                  </a:lnTo>
                  <a:lnTo>
                    <a:pt x="471" y="337"/>
                  </a:lnTo>
                  <a:lnTo>
                    <a:pt x="471" y="340"/>
                  </a:lnTo>
                  <a:lnTo>
                    <a:pt x="473" y="340"/>
                  </a:lnTo>
                  <a:lnTo>
                    <a:pt x="474" y="340"/>
                  </a:lnTo>
                  <a:lnTo>
                    <a:pt x="474" y="343"/>
                  </a:lnTo>
                  <a:lnTo>
                    <a:pt x="476" y="344"/>
                  </a:lnTo>
                  <a:lnTo>
                    <a:pt x="476" y="346"/>
                  </a:lnTo>
                  <a:lnTo>
                    <a:pt x="476" y="347"/>
                  </a:lnTo>
                  <a:lnTo>
                    <a:pt x="476" y="348"/>
                  </a:lnTo>
                  <a:lnTo>
                    <a:pt x="477" y="348"/>
                  </a:lnTo>
                  <a:lnTo>
                    <a:pt x="478" y="348"/>
                  </a:lnTo>
                  <a:lnTo>
                    <a:pt x="480" y="348"/>
                  </a:lnTo>
                  <a:lnTo>
                    <a:pt x="480" y="349"/>
                  </a:lnTo>
                  <a:lnTo>
                    <a:pt x="481" y="350"/>
                  </a:lnTo>
                  <a:lnTo>
                    <a:pt x="482" y="350"/>
                  </a:lnTo>
                  <a:lnTo>
                    <a:pt x="482" y="350"/>
                  </a:lnTo>
                  <a:lnTo>
                    <a:pt x="483" y="352"/>
                  </a:lnTo>
                  <a:lnTo>
                    <a:pt x="486" y="352"/>
                  </a:lnTo>
                  <a:lnTo>
                    <a:pt x="487" y="354"/>
                  </a:lnTo>
                  <a:lnTo>
                    <a:pt x="488" y="354"/>
                  </a:lnTo>
                  <a:lnTo>
                    <a:pt x="489" y="354"/>
                  </a:lnTo>
                  <a:lnTo>
                    <a:pt x="489" y="355"/>
                  </a:lnTo>
                  <a:lnTo>
                    <a:pt x="489" y="356"/>
                  </a:lnTo>
                  <a:lnTo>
                    <a:pt x="490" y="356"/>
                  </a:lnTo>
                  <a:lnTo>
                    <a:pt x="492" y="356"/>
                  </a:lnTo>
                  <a:lnTo>
                    <a:pt x="493" y="356"/>
                  </a:lnTo>
                  <a:close/>
                  <a:moveTo>
                    <a:pt x="141" y="255"/>
                  </a:moveTo>
                  <a:lnTo>
                    <a:pt x="141" y="254"/>
                  </a:lnTo>
                  <a:lnTo>
                    <a:pt x="140" y="254"/>
                  </a:lnTo>
                  <a:lnTo>
                    <a:pt x="141" y="255"/>
                  </a:lnTo>
                  <a:close/>
                  <a:moveTo>
                    <a:pt x="142" y="259"/>
                  </a:moveTo>
                  <a:lnTo>
                    <a:pt x="141" y="257"/>
                  </a:lnTo>
                  <a:lnTo>
                    <a:pt x="141" y="259"/>
                  </a:lnTo>
                  <a:lnTo>
                    <a:pt x="142" y="259"/>
                  </a:lnTo>
                  <a:close/>
                  <a:moveTo>
                    <a:pt x="146" y="249"/>
                  </a:moveTo>
                  <a:lnTo>
                    <a:pt x="144" y="249"/>
                  </a:lnTo>
                  <a:lnTo>
                    <a:pt x="144" y="250"/>
                  </a:lnTo>
                  <a:lnTo>
                    <a:pt x="143" y="251"/>
                  </a:lnTo>
                  <a:lnTo>
                    <a:pt x="142" y="253"/>
                  </a:lnTo>
                  <a:lnTo>
                    <a:pt x="143" y="253"/>
                  </a:lnTo>
                  <a:lnTo>
                    <a:pt x="144" y="253"/>
                  </a:lnTo>
                  <a:lnTo>
                    <a:pt x="144" y="251"/>
                  </a:lnTo>
                  <a:lnTo>
                    <a:pt x="146" y="250"/>
                  </a:lnTo>
                  <a:lnTo>
                    <a:pt x="146" y="249"/>
                  </a:lnTo>
                  <a:close/>
                  <a:moveTo>
                    <a:pt x="148" y="225"/>
                  </a:moveTo>
                  <a:lnTo>
                    <a:pt x="147" y="226"/>
                  </a:lnTo>
                  <a:lnTo>
                    <a:pt x="146" y="228"/>
                  </a:lnTo>
                  <a:lnTo>
                    <a:pt x="146" y="229"/>
                  </a:lnTo>
                  <a:lnTo>
                    <a:pt x="148" y="225"/>
                  </a:lnTo>
                  <a:close/>
                  <a:moveTo>
                    <a:pt x="173" y="268"/>
                  </a:moveTo>
                  <a:lnTo>
                    <a:pt x="172" y="269"/>
                  </a:lnTo>
                  <a:lnTo>
                    <a:pt x="172" y="268"/>
                  </a:lnTo>
                  <a:lnTo>
                    <a:pt x="171" y="268"/>
                  </a:lnTo>
                  <a:lnTo>
                    <a:pt x="172" y="269"/>
                  </a:lnTo>
                  <a:lnTo>
                    <a:pt x="171" y="269"/>
                  </a:lnTo>
                  <a:lnTo>
                    <a:pt x="170" y="270"/>
                  </a:lnTo>
                  <a:lnTo>
                    <a:pt x="170" y="272"/>
                  </a:lnTo>
                  <a:lnTo>
                    <a:pt x="168" y="273"/>
                  </a:lnTo>
                  <a:lnTo>
                    <a:pt x="168" y="274"/>
                  </a:lnTo>
                  <a:lnTo>
                    <a:pt x="168" y="275"/>
                  </a:lnTo>
                  <a:lnTo>
                    <a:pt x="167" y="275"/>
                  </a:lnTo>
                  <a:lnTo>
                    <a:pt x="167" y="276"/>
                  </a:lnTo>
                  <a:lnTo>
                    <a:pt x="167" y="275"/>
                  </a:lnTo>
                  <a:lnTo>
                    <a:pt x="167" y="276"/>
                  </a:lnTo>
                  <a:lnTo>
                    <a:pt x="167" y="276"/>
                  </a:lnTo>
                  <a:lnTo>
                    <a:pt x="167" y="278"/>
                  </a:lnTo>
                  <a:lnTo>
                    <a:pt x="167" y="279"/>
                  </a:lnTo>
                  <a:lnTo>
                    <a:pt x="168" y="279"/>
                  </a:lnTo>
                  <a:lnTo>
                    <a:pt x="168" y="278"/>
                  </a:lnTo>
                  <a:lnTo>
                    <a:pt x="168" y="276"/>
                  </a:lnTo>
                  <a:lnTo>
                    <a:pt x="170" y="275"/>
                  </a:lnTo>
                  <a:lnTo>
                    <a:pt x="170" y="274"/>
                  </a:lnTo>
                  <a:lnTo>
                    <a:pt x="170" y="273"/>
                  </a:lnTo>
                  <a:lnTo>
                    <a:pt x="171" y="273"/>
                  </a:lnTo>
                  <a:lnTo>
                    <a:pt x="171" y="272"/>
                  </a:lnTo>
                  <a:lnTo>
                    <a:pt x="171" y="270"/>
                  </a:lnTo>
                  <a:lnTo>
                    <a:pt x="172" y="269"/>
                  </a:lnTo>
                  <a:lnTo>
                    <a:pt x="173" y="269"/>
                  </a:lnTo>
                  <a:lnTo>
                    <a:pt x="173" y="268"/>
                  </a:lnTo>
                  <a:close/>
                  <a:moveTo>
                    <a:pt x="196" y="34"/>
                  </a:moveTo>
                  <a:lnTo>
                    <a:pt x="195" y="34"/>
                  </a:lnTo>
                  <a:lnTo>
                    <a:pt x="195" y="34"/>
                  </a:lnTo>
                  <a:lnTo>
                    <a:pt x="196" y="34"/>
                  </a:lnTo>
                  <a:lnTo>
                    <a:pt x="196" y="34"/>
                  </a:lnTo>
                  <a:close/>
                  <a:moveTo>
                    <a:pt x="199" y="27"/>
                  </a:moveTo>
                  <a:lnTo>
                    <a:pt x="198" y="27"/>
                  </a:lnTo>
                  <a:lnTo>
                    <a:pt x="197" y="27"/>
                  </a:lnTo>
                  <a:lnTo>
                    <a:pt x="196" y="27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5" y="26"/>
                  </a:lnTo>
                  <a:lnTo>
                    <a:pt x="195" y="27"/>
                  </a:lnTo>
                  <a:lnTo>
                    <a:pt x="193" y="27"/>
                  </a:lnTo>
                  <a:lnTo>
                    <a:pt x="193" y="28"/>
                  </a:lnTo>
                  <a:lnTo>
                    <a:pt x="192" y="28"/>
                  </a:lnTo>
                  <a:lnTo>
                    <a:pt x="191" y="28"/>
                  </a:lnTo>
                  <a:lnTo>
                    <a:pt x="192" y="29"/>
                  </a:lnTo>
                  <a:lnTo>
                    <a:pt x="195" y="28"/>
                  </a:lnTo>
                  <a:lnTo>
                    <a:pt x="193" y="29"/>
                  </a:lnTo>
                  <a:lnTo>
                    <a:pt x="193" y="31"/>
                  </a:lnTo>
                  <a:lnTo>
                    <a:pt x="193" y="32"/>
                  </a:lnTo>
                  <a:lnTo>
                    <a:pt x="195" y="32"/>
                  </a:lnTo>
                  <a:lnTo>
                    <a:pt x="195" y="31"/>
                  </a:lnTo>
                  <a:lnTo>
                    <a:pt x="195" y="29"/>
                  </a:lnTo>
                  <a:lnTo>
                    <a:pt x="196" y="28"/>
                  </a:lnTo>
                  <a:lnTo>
                    <a:pt x="196" y="29"/>
                  </a:lnTo>
                  <a:lnTo>
                    <a:pt x="196" y="28"/>
                  </a:lnTo>
                  <a:lnTo>
                    <a:pt x="197" y="28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9" y="27"/>
                  </a:lnTo>
                  <a:close/>
                  <a:moveTo>
                    <a:pt x="211" y="303"/>
                  </a:moveTo>
                  <a:lnTo>
                    <a:pt x="212" y="303"/>
                  </a:lnTo>
                  <a:lnTo>
                    <a:pt x="211" y="301"/>
                  </a:lnTo>
                  <a:lnTo>
                    <a:pt x="210" y="301"/>
                  </a:lnTo>
                  <a:lnTo>
                    <a:pt x="209" y="301"/>
                  </a:lnTo>
                  <a:lnTo>
                    <a:pt x="209" y="300"/>
                  </a:lnTo>
                  <a:lnTo>
                    <a:pt x="208" y="300"/>
                  </a:lnTo>
                  <a:lnTo>
                    <a:pt x="209" y="301"/>
                  </a:lnTo>
                  <a:lnTo>
                    <a:pt x="208" y="301"/>
                  </a:lnTo>
                  <a:lnTo>
                    <a:pt x="208" y="303"/>
                  </a:lnTo>
                  <a:lnTo>
                    <a:pt x="209" y="303"/>
                  </a:lnTo>
                  <a:lnTo>
                    <a:pt x="209" y="301"/>
                  </a:lnTo>
                  <a:lnTo>
                    <a:pt x="211" y="303"/>
                  </a:lnTo>
                  <a:close/>
                  <a:moveTo>
                    <a:pt x="208" y="353"/>
                  </a:moveTo>
                  <a:lnTo>
                    <a:pt x="207" y="353"/>
                  </a:lnTo>
                  <a:lnTo>
                    <a:pt x="207" y="354"/>
                  </a:lnTo>
                  <a:lnTo>
                    <a:pt x="208" y="354"/>
                  </a:lnTo>
                  <a:lnTo>
                    <a:pt x="208" y="353"/>
                  </a:lnTo>
                  <a:close/>
                  <a:moveTo>
                    <a:pt x="249" y="318"/>
                  </a:moveTo>
                  <a:lnTo>
                    <a:pt x="248" y="318"/>
                  </a:lnTo>
                  <a:lnTo>
                    <a:pt x="249" y="319"/>
                  </a:lnTo>
                  <a:lnTo>
                    <a:pt x="249" y="318"/>
                  </a:lnTo>
                  <a:close/>
                  <a:moveTo>
                    <a:pt x="260" y="288"/>
                  </a:moveTo>
                  <a:lnTo>
                    <a:pt x="259" y="288"/>
                  </a:lnTo>
                  <a:lnTo>
                    <a:pt x="258" y="287"/>
                  </a:lnTo>
                  <a:lnTo>
                    <a:pt x="258" y="288"/>
                  </a:lnTo>
                  <a:lnTo>
                    <a:pt x="259" y="288"/>
                  </a:lnTo>
                  <a:lnTo>
                    <a:pt x="260" y="290"/>
                  </a:lnTo>
                  <a:lnTo>
                    <a:pt x="260" y="288"/>
                  </a:lnTo>
                  <a:close/>
                  <a:moveTo>
                    <a:pt x="272" y="26"/>
                  </a:moveTo>
                  <a:lnTo>
                    <a:pt x="270" y="25"/>
                  </a:lnTo>
                  <a:lnTo>
                    <a:pt x="269" y="26"/>
                  </a:lnTo>
                  <a:lnTo>
                    <a:pt x="269" y="25"/>
                  </a:lnTo>
                  <a:lnTo>
                    <a:pt x="267" y="25"/>
                  </a:lnTo>
                  <a:lnTo>
                    <a:pt x="267" y="26"/>
                  </a:lnTo>
                  <a:lnTo>
                    <a:pt x="269" y="27"/>
                  </a:lnTo>
                  <a:lnTo>
                    <a:pt x="269" y="26"/>
                  </a:lnTo>
                  <a:lnTo>
                    <a:pt x="272" y="26"/>
                  </a:lnTo>
                  <a:close/>
                  <a:moveTo>
                    <a:pt x="288" y="292"/>
                  </a:moveTo>
                  <a:lnTo>
                    <a:pt x="286" y="292"/>
                  </a:lnTo>
                  <a:lnTo>
                    <a:pt x="286" y="293"/>
                  </a:lnTo>
                  <a:lnTo>
                    <a:pt x="288" y="293"/>
                  </a:lnTo>
                  <a:lnTo>
                    <a:pt x="288" y="292"/>
                  </a:lnTo>
                  <a:close/>
                  <a:moveTo>
                    <a:pt x="291" y="290"/>
                  </a:moveTo>
                  <a:lnTo>
                    <a:pt x="290" y="290"/>
                  </a:lnTo>
                  <a:lnTo>
                    <a:pt x="290" y="291"/>
                  </a:lnTo>
                  <a:lnTo>
                    <a:pt x="291" y="290"/>
                  </a:lnTo>
                  <a:close/>
                  <a:moveTo>
                    <a:pt x="308" y="268"/>
                  </a:moveTo>
                  <a:lnTo>
                    <a:pt x="307" y="268"/>
                  </a:lnTo>
                  <a:lnTo>
                    <a:pt x="307" y="269"/>
                  </a:lnTo>
                  <a:lnTo>
                    <a:pt x="308" y="269"/>
                  </a:lnTo>
                  <a:lnTo>
                    <a:pt x="308" y="268"/>
                  </a:lnTo>
                  <a:close/>
                  <a:moveTo>
                    <a:pt x="308" y="266"/>
                  </a:moveTo>
                  <a:lnTo>
                    <a:pt x="307" y="267"/>
                  </a:lnTo>
                  <a:lnTo>
                    <a:pt x="308" y="267"/>
                  </a:lnTo>
                  <a:lnTo>
                    <a:pt x="308" y="266"/>
                  </a:lnTo>
                  <a:close/>
                  <a:moveTo>
                    <a:pt x="319" y="261"/>
                  </a:moveTo>
                  <a:lnTo>
                    <a:pt x="317" y="261"/>
                  </a:lnTo>
                  <a:lnTo>
                    <a:pt x="317" y="262"/>
                  </a:lnTo>
                  <a:lnTo>
                    <a:pt x="316" y="262"/>
                  </a:lnTo>
                  <a:lnTo>
                    <a:pt x="316" y="263"/>
                  </a:lnTo>
                  <a:lnTo>
                    <a:pt x="317" y="263"/>
                  </a:lnTo>
                  <a:lnTo>
                    <a:pt x="317" y="262"/>
                  </a:lnTo>
                  <a:lnTo>
                    <a:pt x="319" y="262"/>
                  </a:lnTo>
                  <a:lnTo>
                    <a:pt x="319" y="261"/>
                  </a:lnTo>
                  <a:close/>
                  <a:moveTo>
                    <a:pt x="347" y="268"/>
                  </a:moveTo>
                  <a:lnTo>
                    <a:pt x="346" y="268"/>
                  </a:lnTo>
                  <a:lnTo>
                    <a:pt x="346" y="269"/>
                  </a:lnTo>
                  <a:lnTo>
                    <a:pt x="345" y="269"/>
                  </a:lnTo>
                  <a:lnTo>
                    <a:pt x="345" y="270"/>
                  </a:lnTo>
                  <a:lnTo>
                    <a:pt x="346" y="270"/>
                  </a:lnTo>
                  <a:lnTo>
                    <a:pt x="346" y="269"/>
                  </a:lnTo>
                  <a:lnTo>
                    <a:pt x="347" y="269"/>
                  </a:lnTo>
                  <a:lnTo>
                    <a:pt x="347" y="268"/>
                  </a:lnTo>
                  <a:close/>
                  <a:moveTo>
                    <a:pt x="362" y="40"/>
                  </a:moveTo>
                  <a:lnTo>
                    <a:pt x="360" y="40"/>
                  </a:lnTo>
                  <a:lnTo>
                    <a:pt x="360" y="41"/>
                  </a:lnTo>
                  <a:lnTo>
                    <a:pt x="362" y="40"/>
                  </a:lnTo>
                  <a:close/>
                  <a:moveTo>
                    <a:pt x="401" y="291"/>
                  </a:moveTo>
                  <a:lnTo>
                    <a:pt x="400" y="291"/>
                  </a:lnTo>
                  <a:lnTo>
                    <a:pt x="400" y="292"/>
                  </a:lnTo>
                  <a:lnTo>
                    <a:pt x="401" y="292"/>
                  </a:lnTo>
                  <a:lnTo>
                    <a:pt x="401" y="291"/>
                  </a:lnTo>
                  <a:close/>
                  <a:moveTo>
                    <a:pt x="405" y="287"/>
                  </a:moveTo>
                  <a:lnTo>
                    <a:pt x="403" y="286"/>
                  </a:lnTo>
                  <a:lnTo>
                    <a:pt x="403" y="287"/>
                  </a:lnTo>
                  <a:lnTo>
                    <a:pt x="405" y="287"/>
                  </a:lnTo>
                  <a:close/>
                  <a:moveTo>
                    <a:pt x="420" y="309"/>
                  </a:moveTo>
                  <a:lnTo>
                    <a:pt x="419" y="309"/>
                  </a:lnTo>
                  <a:lnTo>
                    <a:pt x="419" y="310"/>
                  </a:lnTo>
                  <a:lnTo>
                    <a:pt x="420" y="310"/>
                  </a:lnTo>
                  <a:lnTo>
                    <a:pt x="420" y="309"/>
                  </a:lnTo>
                  <a:close/>
                  <a:moveTo>
                    <a:pt x="427" y="303"/>
                  </a:moveTo>
                  <a:lnTo>
                    <a:pt x="426" y="301"/>
                  </a:lnTo>
                  <a:lnTo>
                    <a:pt x="426" y="303"/>
                  </a:lnTo>
                  <a:lnTo>
                    <a:pt x="427" y="303"/>
                  </a:lnTo>
                  <a:close/>
                  <a:moveTo>
                    <a:pt x="455" y="312"/>
                  </a:moveTo>
                  <a:lnTo>
                    <a:pt x="453" y="312"/>
                  </a:lnTo>
                  <a:lnTo>
                    <a:pt x="453" y="313"/>
                  </a:lnTo>
                  <a:lnTo>
                    <a:pt x="453" y="315"/>
                  </a:lnTo>
                  <a:lnTo>
                    <a:pt x="453" y="315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3" y="317"/>
                  </a:lnTo>
                  <a:lnTo>
                    <a:pt x="453" y="316"/>
                  </a:lnTo>
                  <a:lnTo>
                    <a:pt x="453" y="315"/>
                  </a:lnTo>
                  <a:lnTo>
                    <a:pt x="453" y="313"/>
                  </a:lnTo>
                  <a:lnTo>
                    <a:pt x="455" y="312"/>
                  </a:lnTo>
                  <a:close/>
                  <a:moveTo>
                    <a:pt x="457" y="321"/>
                  </a:moveTo>
                  <a:lnTo>
                    <a:pt x="456" y="319"/>
                  </a:lnTo>
                  <a:lnTo>
                    <a:pt x="456" y="321"/>
                  </a:lnTo>
                  <a:lnTo>
                    <a:pt x="457" y="321"/>
                  </a:lnTo>
                  <a:close/>
                  <a:moveTo>
                    <a:pt x="463" y="324"/>
                  </a:moveTo>
                  <a:lnTo>
                    <a:pt x="462" y="323"/>
                  </a:lnTo>
                  <a:lnTo>
                    <a:pt x="461" y="323"/>
                  </a:lnTo>
                  <a:lnTo>
                    <a:pt x="462" y="324"/>
                  </a:lnTo>
                  <a:lnTo>
                    <a:pt x="463" y="324"/>
                  </a:lnTo>
                  <a:close/>
                  <a:moveTo>
                    <a:pt x="463" y="334"/>
                  </a:moveTo>
                  <a:lnTo>
                    <a:pt x="462" y="334"/>
                  </a:lnTo>
                  <a:lnTo>
                    <a:pt x="462" y="335"/>
                  </a:lnTo>
                  <a:lnTo>
                    <a:pt x="463" y="335"/>
                  </a:lnTo>
                  <a:lnTo>
                    <a:pt x="463" y="334"/>
                  </a:lnTo>
                  <a:close/>
                  <a:moveTo>
                    <a:pt x="475" y="352"/>
                  </a:moveTo>
                  <a:lnTo>
                    <a:pt x="474" y="352"/>
                  </a:lnTo>
                  <a:lnTo>
                    <a:pt x="475" y="353"/>
                  </a:lnTo>
                  <a:lnTo>
                    <a:pt x="475" y="352"/>
                  </a:lnTo>
                  <a:close/>
                  <a:moveTo>
                    <a:pt x="482" y="370"/>
                  </a:moveTo>
                  <a:lnTo>
                    <a:pt x="482" y="370"/>
                  </a:lnTo>
                  <a:lnTo>
                    <a:pt x="482" y="368"/>
                  </a:lnTo>
                  <a:lnTo>
                    <a:pt x="482" y="367"/>
                  </a:lnTo>
                  <a:lnTo>
                    <a:pt x="481" y="366"/>
                  </a:lnTo>
                  <a:lnTo>
                    <a:pt x="481" y="367"/>
                  </a:lnTo>
                  <a:lnTo>
                    <a:pt x="480" y="367"/>
                  </a:lnTo>
                  <a:lnTo>
                    <a:pt x="480" y="368"/>
                  </a:lnTo>
                  <a:lnTo>
                    <a:pt x="481" y="367"/>
                  </a:lnTo>
                  <a:lnTo>
                    <a:pt x="481" y="368"/>
                  </a:lnTo>
                  <a:lnTo>
                    <a:pt x="481" y="370"/>
                  </a:lnTo>
                  <a:lnTo>
                    <a:pt x="480" y="370"/>
                  </a:lnTo>
                  <a:lnTo>
                    <a:pt x="480" y="371"/>
                  </a:lnTo>
                  <a:lnTo>
                    <a:pt x="481" y="371"/>
                  </a:lnTo>
                  <a:lnTo>
                    <a:pt x="481" y="370"/>
                  </a:lnTo>
                  <a:lnTo>
                    <a:pt x="482" y="370"/>
                  </a:lnTo>
                  <a:lnTo>
                    <a:pt x="482" y="371"/>
                  </a:lnTo>
                  <a:lnTo>
                    <a:pt x="482" y="371"/>
                  </a:lnTo>
                  <a:lnTo>
                    <a:pt x="482" y="370"/>
                  </a:lnTo>
                  <a:close/>
                  <a:moveTo>
                    <a:pt x="484" y="367"/>
                  </a:moveTo>
                  <a:lnTo>
                    <a:pt x="483" y="367"/>
                  </a:lnTo>
                  <a:lnTo>
                    <a:pt x="483" y="368"/>
                  </a:lnTo>
                  <a:lnTo>
                    <a:pt x="484" y="368"/>
                  </a:lnTo>
                  <a:lnTo>
                    <a:pt x="484" y="367"/>
                  </a:lnTo>
                  <a:close/>
                  <a:moveTo>
                    <a:pt x="484" y="362"/>
                  </a:moveTo>
                  <a:lnTo>
                    <a:pt x="483" y="362"/>
                  </a:lnTo>
                  <a:lnTo>
                    <a:pt x="483" y="361"/>
                  </a:lnTo>
                  <a:lnTo>
                    <a:pt x="483" y="360"/>
                  </a:lnTo>
                  <a:lnTo>
                    <a:pt x="482" y="360"/>
                  </a:lnTo>
                  <a:lnTo>
                    <a:pt x="482" y="359"/>
                  </a:lnTo>
                  <a:lnTo>
                    <a:pt x="482" y="358"/>
                  </a:lnTo>
                  <a:lnTo>
                    <a:pt x="483" y="358"/>
                  </a:lnTo>
                  <a:lnTo>
                    <a:pt x="483" y="356"/>
                  </a:lnTo>
                  <a:lnTo>
                    <a:pt x="482" y="358"/>
                  </a:lnTo>
                  <a:lnTo>
                    <a:pt x="482" y="359"/>
                  </a:lnTo>
                  <a:lnTo>
                    <a:pt x="482" y="360"/>
                  </a:lnTo>
                  <a:lnTo>
                    <a:pt x="482" y="360"/>
                  </a:lnTo>
                  <a:lnTo>
                    <a:pt x="483" y="362"/>
                  </a:lnTo>
                  <a:lnTo>
                    <a:pt x="483" y="364"/>
                  </a:lnTo>
                  <a:lnTo>
                    <a:pt x="484" y="364"/>
                  </a:lnTo>
                  <a:lnTo>
                    <a:pt x="484" y="362"/>
                  </a:lnTo>
                  <a:close/>
                  <a:moveTo>
                    <a:pt x="487" y="378"/>
                  </a:moveTo>
                  <a:lnTo>
                    <a:pt x="486" y="378"/>
                  </a:lnTo>
                  <a:lnTo>
                    <a:pt x="486" y="379"/>
                  </a:lnTo>
                  <a:lnTo>
                    <a:pt x="487" y="379"/>
                  </a:lnTo>
                  <a:lnTo>
                    <a:pt x="487" y="378"/>
                  </a:lnTo>
                  <a:close/>
                  <a:moveTo>
                    <a:pt x="275" y="273"/>
                  </a:moveTo>
                  <a:lnTo>
                    <a:pt x="273" y="274"/>
                  </a:lnTo>
                  <a:lnTo>
                    <a:pt x="275" y="274"/>
                  </a:lnTo>
                  <a:lnTo>
                    <a:pt x="275" y="273"/>
                  </a:lnTo>
                  <a:close/>
                  <a:moveTo>
                    <a:pt x="458" y="362"/>
                  </a:moveTo>
                  <a:lnTo>
                    <a:pt x="457" y="361"/>
                  </a:lnTo>
                  <a:lnTo>
                    <a:pt x="457" y="362"/>
                  </a:lnTo>
                  <a:lnTo>
                    <a:pt x="457" y="364"/>
                  </a:lnTo>
                  <a:lnTo>
                    <a:pt x="458" y="364"/>
                  </a:lnTo>
                  <a:lnTo>
                    <a:pt x="458" y="362"/>
                  </a:lnTo>
                  <a:close/>
                  <a:moveTo>
                    <a:pt x="291" y="260"/>
                  </a:moveTo>
                  <a:lnTo>
                    <a:pt x="290" y="260"/>
                  </a:lnTo>
                  <a:lnTo>
                    <a:pt x="290" y="261"/>
                  </a:lnTo>
                  <a:lnTo>
                    <a:pt x="291" y="261"/>
                  </a:lnTo>
                  <a:lnTo>
                    <a:pt x="291" y="260"/>
                  </a:lnTo>
                  <a:close/>
                  <a:moveTo>
                    <a:pt x="136" y="140"/>
                  </a:moveTo>
                  <a:lnTo>
                    <a:pt x="136" y="142"/>
                  </a:lnTo>
                  <a:lnTo>
                    <a:pt x="137" y="140"/>
                  </a:lnTo>
                  <a:lnTo>
                    <a:pt x="136" y="140"/>
                  </a:lnTo>
                  <a:close/>
                  <a:moveTo>
                    <a:pt x="131" y="145"/>
                  </a:moveTo>
                  <a:lnTo>
                    <a:pt x="133" y="144"/>
                  </a:lnTo>
                  <a:lnTo>
                    <a:pt x="131" y="144"/>
                  </a:lnTo>
                  <a:lnTo>
                    <a:pt x="131" y="145"/>
                  </a:lnTo>
                  <a:close/>
                  <a:moveTo>
                    <a:pt x="133" y="144"/>
                  </a:moveTo>
                  <a:lnTo>
                    <a:pt x="134" y="144"/>
                  </a:lnTo>
                  <a:lnTo>
                    <a:pt x="134" y="143"/>
                  </a:lnTo>
                  <a:lnTo>
                    <a:pt x="133" y="144"/>
                  </a:lnTo>
                  <a:close/>
                  <a:moveTo>
                    <a:pt x="173" y="37"/>
                  </a:moveTo>
                  <a:lnTo>
                    <a:pt x="174" y="37"/>
                  </a:lnTo>
                  <a:lnTo>
                    <a:pt x="174" y="35"/>
                  </a:lnTo>
                  <a:lnTo>
                    <a:pt x="175" y="35"/>
                  </a:lnTo>
                  <a:lnTo>
                    <a:pt x="174" y="34"/>
                  </a:lnTo>
                  <a:lnTo>
                    <a:pt x="175" y="34"/>
                  </a:lnTo>
                  <a:lnTo>
                    <a:pt x="174" y="34"/>
                  </a:lnTo>
                  <a:lnTo>
                    <a:pt x="174" y="33"/>
                  </a:lnTo>
                  <a:lnTo>
                    <a:pt x="173" y="33"/>
                  </a:lnTo>
                  <a:lnTo>
                    <a:pt x="173" y="34"/>
                  </a:lnTo>
                  <a:lnTo>
                    <a:pt x="172" y="34"/>
                  </a:lnTo>
                  <a:lnTo>
                    <a:pt x="172" y="35"/>
                  </a:lnTo>
                  <a:lnTo>
                    <a:pt x="171" y="35"/>
                  </a:lnTo>
                  <a:lnTo>
                    <a:pt x="171" y="37"/>
                  </a:lnTo>
                  <a:lnTo>
                    <a:pt x="171" y="38"/>
                  </a:lnTo>
                  <a:lnTo>
                    <a:pt x="172" y="37"/>
                  </a:lnTo>
                  <a:lnTo>
                    <a:pt x="173" y="37"/>
                  </a:lnTo>
                  <a:close/>
                  <a:moveTo>
                    <a:pt x="123" y="170"/>
                  </a:moveTo>
                  <a:lnTo>
                    <a:pt x="124" y="171"/>
                  </a:lnTo>
                  <a:lnTo>
                    <a:pt x="124" y="170"/>
                  </a:lnTo>
                  <a:lnTo>
                    <a:pt x="123" y="170"/>
                  </a:lnTo>
                  <a:close/>
                  <a:moveTo>
                    <a:pt x="170" y="206"/>
                  </a:moveTo>
                  <a:lnTo>
                    <a:pt x="168" y="206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6" y="206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68" y="207"/>
                  </a:lnTo>
                  <a:lnTo>
                    <a:pt x="170" y="207"/>
                  </a:lnTo>
                  <a:lnTo>
                    <a:pt x="168" y="206"/>
                  </a:lnTo>
                  <a:lnTo>
                    <a:pt x="170" y="206"/>
                  </a:lnTo>
                  <a:close/>
                  <a:moveTo>
                    <a:pt x="121" y="151"/>
                  </a:moveTo>
                  <a:lnTo>
                    <a:pt x="122" y="151"/>
                  </a:lnTo>
                  <a:lnTo>
                    <a:pt x="123" y="150"/>
                  </a:lnTo>
                  <a:lnTo>
                    <a:pt x="124" y="149"/>
                  </a:lnTo>
                  <a:lnTo>
                    <a:pt x="121" y="151"/>
                  </a:lnTo>
                  <a:close/>
                  <a:moveTo>
                    <a:pt x="184" y="359"/>
                  </a:moveTo>
                  <a:lnTo>
                    <a:pt x="183" y="359"/>
                  </a:lnTo>
                  <a:lnTo>
                    <a:pt x="183" y="360"/>
                  </a:lnTo>
                  <a:lnTo>
                    <a:pt x="184" y="360"/>
                  </a:lnTo>
                  <a:lnTo>
                    <a:pt x="184" y="359"/>
                  </a:lnTo>
                  <a:close/>
                  <a:moveTo>
                    <a:pt x="143" y="137"/>
                  </a:moveTo>
                  <a:lnTo>
                    <a:pt x="142" y="138"/>
                  </a:lnTo>
                  <a:lnTo>
                    <a:pt x="144" y="137"/>
                  </a:lnTo>
                  <a:lnTo>
                    <a:pt x="143" y="137"/>
                  </a:lnTo>
                  <a:close/>
                  <a:moveTo>
                    <a:pt x="141" y="138"/>
                  </a:moveTo>
                  <a:lnTo>
                    <a:pt x="141" y="139"/>
                  </a:lnTo>
                  <a:lnTo>
                    <a:pt x="142" y="138"/>
                  </a:lnTo>
                  <a:lnTo>
                    <a:pt x="141" y="138"/>
                  </a:lnTo>
                  <a:close/>
                  <a:moveTo>
                    <a:pt x="174" y="142"/>
                  </a:moveTo>
                  <a:lnTo>
                    <a:pt x="173" y="142"/>
                  </a:lnTo>
                  <a:lnTo>
                    <a:pt x="173" y="143"/>
                  </a:lnTo>
                  <a:lnTo>
                    <a:pt x="174" y="142"/>
                  </a:lnTo>
                  <a:close/>
                  <a:moveTo>
                    <a:pt x="377" y="49"/>
                  </a:moveTo>
                  <a:lnTo>
                    <a:pt x="376" y="47"/>
                  </a:lnTo>
                  <a:lnTo>
                    <a:pt x="375" y="47"/>
                  </a:lnTo>
                  <a:lnTo>
                    <a:pt x="376" y="49"/>
                  </a:lnTo>
                  <a:lnTo>
                    <a:pt x="377" y="49"/>
                  </a:lnTo>
                  <a:close/>
                  <a:moveTo>
                    <a:pt x="378" y="50"/>
                  </a:moveTo>
                  <a:lnTo>
                    <a:pt x="378" y="51"/>
                  </a:lnTo>
                  <a:lnTo>
                    <a:pt x="379" y="51"/>
                  </a:lnTo>
                  <a:lnTo>
                    <a:pt x="378" y="50"/>
                  </a:lnTo>
                  <a:close/>
                  <a:moveTo>
                    <a:pt x="201" y="15"/>
                  </a:moveTo>
                  <a:lnTo>
                    <a:pt x="199" y="16"/>
                  </a:lnTo>
                  <a:lnTo>
                    <a:pt x="201" y="16"/>
                  </a:lnTo>
                  <a:lnTo>
                    <a:pt x="201" y="15"/>
                  </a:lnTo>
                  <a:close/>
                  <a:moveTo>
                    <a:pt x="201" y="17"/>
                  </a:moveTo>
                  <a:lnTo>
                    <a:pt x="201" y="16"/>
                  </a:lnTo>
                  <a:lnTo>
                    <a:pt x="199" y="17"/>
                  </a:lnTo>
                  <a:lnTo>
                    <a:pt x="201" y="17"/>
                  </a:lnTo>
                  <a:close/>
                  <a:moveTo>
                    <a:pt x="174" y="144"/>
                  </a:moveTo>
                  <a:lnTo>
                    <a:pt x="174" y="143"/>
                  </a:lnTo>
                  <a:lnTo>
                    <a:pt x="173" y="143"/>
                  </a:lnTo>
                  <a:lnTo>
                    <a:pt x="173" y="144"/>
                  </a:lnTo>
                  <a:lnTo>
                    <a:pt x="174" y="144"/>
                  </a:lnTo>
                  <a:close/>
                  <a:moveTo>
                    <a:pt x="185" y="32"/>
                  </a:moveTo>
                  <a:lnTo>
                    <a:pt x="186" y="31"/>
                  </a:lnTo>
                  <a:lnTo>
                    <a:pt x="186" y="29"/>
                  </a:lnTo>
                  <a:lnTo>
                    <a:pt x="185" y="31"/>
                  </a:lnTo>
                  <a:lnTo>
                    <a:pt x="185" y="32"/>
                  </a:lnTo>
                  <a:close/>
                  <a:moveTo>
                    <a:pt x="128" y="88"/>
                  </a:moveTo>
                  <a:lnTo>
                    <a:pt x="127" y="88"/>
                  </a:lnTo>
                  <a:lnTo>
                    <a:pt x="124" y="89"/>
                  </a:lnTo>
                  <a:lnTo>
                    <a:pt x="125" y="90"/>
                  </a:lnTo>
                  <a:lnTo>
                    <a:pt x="127" y="89"/>
                  </a:lnTo>
                  <a:lnTo>
                    <a:pt x="125" y="89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2" name="Freeform 3331">
              <a:extLst>
                <a:ext uri="{FF2B5EF4-FFF2-40B4-BE49-F238E27FC236}">
                  <a16:creationId xmlns:a16="http://schemas.microsoft.com/office/drawing/2014/main" id="{E8313964-B6F1-955A-2E47-3D23D74A94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5851" y="71438"/>
              <a:ext cx="1408113" cy="1835150"/>
            </a:xfrm>
            <a:custGeom>
              <a:avLst/>
              <a:gdLst>
                <a:gd name="T0" fmla="*/ 730 w 887"/>
                <a:gd name="T1" fmla="*/ 726 h 1156"/>
                <a:gd name="T2" fmla="*/ 726 w 887"/>
                <a:gd name="T3" fmla="*/ 782 h 1156"/>
                <a:gd name="T4" fmla="*/ 640 w 887"/>
                <a:gd name="T5" fmla="*/ 746 h 1156"/>
                <a:gd name="T6" fmla="*/ 623 w 887"/>
                <a:gd name="T7" fmla="*/ 622 h 1156"/>
                <a:gd name="T8" fmla="*/ 545 w 887"/>
                <a:gd name="T9" fmla="*/ 535 h 1156"/>
                <a:gd name="T10" fmla="*/ 623 w 887"/>
                <a:gd name="T11" fmla="*/ 556 h 1156"/>
                <a:gd name="T12" fmla="*/ 704 w 887"/>
                <a:gd name="T13" fmla="*/ 597 h 1156"/>
                <a:gd name="T14" fmla="*/ 741 w 887"/>
                <a:gd name="T15" fmla="*/ 667 h 1156"/>
                <a:gd name="T16" fmla="*/ 660 w 887"/>
                <a:gd name="T17" fmla="*/ 571 h 1156"/>
                <a:gd name="T18" fmla="*/ 805 w 887"/>
                <a:gd name="T19" fmla="*/ 1096 h 1156"/>
                <a:gd name="T20" fmla="*/ 686 w 887"/>
                <a:gd name="T21" fmla="*/ 570 h 1156"/>
                <a:gd name="T22" fmla="*/ 786 w 887"/>
                <a:gd name="T23" fmla="*/ 1098 h 1156"/>
                <a:gd name="T24" fmla="*/ 699 w 887"/>
                <a:gd name="T25" fmla="*/ 1104 h 1156"/>
                <a:gd name="T26" fmla="*/ 297 w 887"/>
                <a:gd name="T27" fmla="*/ 1051 h 1156"/>
                <a:gd name="T28" fmla="*/ 140 w 887"/>
                <a:gd name="T29" fmla="*/ 1009 h 1156"/>
                <a:gd name="T30" fmla="*/ 35 w 887"/>
                <a:gd name="T31" fmla="*/ 879 h 1156"/>
                <a:gd name="T32" fmla="*/ 85 w 887"/>
                <a:gd name="T33" fmla="*/ 639 h 1156"/>
                <a:gd name="T34" fmla="*/ 289 w 887"/>
                <a:gd name="T35" fmla="*/ 682 h 1156"/>
                <a:gd name="T36" fmla="*/ 425 w 887"/>
                <a:gd name="T37" fmla="*/ 665 h 1156"/>
                <a:gd name="T38" fmla="*/ 460 w 887"/>
                <a:gd name="T39" fmla="*/ 546 h 1156"/>
                <a:gd name="T40" fmla="*/ 499 w 887"/>
                <a:gd name="T41" fmla="*/ 629 h 1156"/>
                <a:gd name="T42" fmla="*/ 570 w 887"/>
                <a:gd name="T43" fmla="*/ 623 h 1156"/>
                <a:gd name="T44" fmla="*/ 529 w 887"/>
                <a:gd name="T45" fmla="*/ 771 h 1156"/>
                <a:gd name="T46" fmla="*/ 532 w 887"/>
                <a:gd name="T47" fmla="*/ 928 h 1156"/>
                <a:gd name="T48" fmla="*/ 638 w 887"/>
                <a:gd name="T49" fmla="*/ 866 h 1156"/>
                <a:gd name="T50" fmla="*/ 735 w 887"/>
                <a:gd name="T51" fmla="*/ 897 h 1156"/>
                <a:gd name="T52" fmla="*/ 802 w 887"/>
                <a:gd name="T53" fmla="*/ 937 h 1156"/>
                <a:gd name="T54" fmla="*/ 825 w 887"/>
                <a:gd name="T55" fmla="*/ 967 h 1156"/>
                <a:gd name="T56" fmla="*/ 129 w 887"/>
                <a:gd name="T57" fmla="*/ 987 h 1156"/>
                <a:gd name="T58" fmla="*/ 699 w 887"/>
                <a:gd name="T59" fmla="*/ 1083 h 1156"/>
                <a:gd name="T60" fmla="*/ 784 w 887"/>
                <a:gd name="T61" fmla="*/ 1095 h 1156"/>
                <a:gd name="T62" fmla="*/ 869 w 887"/>
                <a:gd name="T63" fmla="*/ 1072 h 1156"/>
                <a:gd name="T64" fmla="*/ 883 w 887"/>
                <a:gd name="T65" fmla="*/ 1056 h 1156"/>
                <a:gd name="T66" fmla="*/ 177 w 887"/>
                <a:gd name="T67" fmla="*/ 1053 h 1156"/>
                <a:gd name="T68" fmla="*/ 411 w 887"/>
                <a:gd name="T69" fmla="*/ 405 h 1156"/>
                <a:gd name="T70" fmla="*/ 282 w 887"/>
                <a:gd name="T71" fmla="*/ 325 h 1156"/>
                <a:gd name="T72" fmla="*/ 429 w 887"/>
                <a:gd name="T73" fmla="*/ 289 h 1156"/>
                <a:gd name="T74" fmla="*/ 128 w 887"/>
                <a:gd name="T75" fmla="*/ 602 h 1156"/>
                <a:gd name="T76" fmla="*/ 353 w 887"/>
                <a:gd name="T77" fmla="*/ 443 h 1156"/>
                <a:gd name="T78" fmla="*/ 184 w 887"/>
                <a:gd name="T79" fmla="*/ 405 h 1156"/>
                <a:gd name="T80" fmla="*/ 262 w 887"/>
                <a:gd name="T81" fmla="*/ 323 h 1156"/>
                <a:gd name="T82" fmla="*/ 17 w 887"/>
                <a:gd name="T83" fmla="*/ 629 h 1156"/>
                <a:gd name="T84" fmla="*/ 501 w 887"/>
                <a:gd name="T85" fmla="*/ 410 h 1156"/>
                <a:gd name="T86" fmla="*/ 511 w 887"/>
                <a:gd name="T87" fmla="*/ 412 h 1156"/>
                <a:gd name="T88" fmla="*/ 476 w 887"/>
                <a:gd name="T89" fmla="*/ 393 h 1156"/>
                <a:gd name="T90" fmla="*/ 427 w 887"/>
                <a:gd name="T91" fmla="*/ 578 h 1156"/>
                <a:gd name="T92" fmla="*/ 539 w 887"/>
                <a:gd name="T93" fmla="*/ 220 h 1156"/>
                <a:gd name="T94" fmla="*/ 477 w 887"/>
                <a:gd name="T95" fmla="*/ 247 h 1156"/>
                <a:gd name="T96" fmla="*/ 172 w 887"/>
                <a:gd name="T97" fmla="*/ 1042 h 1156"/>
                <a:gd name="T98" fmla="*/ 580 w 887"/>
                <a:gd name="T99" fmla="*/ 751 h 1156"/>
                <a:gd name="T100" fmla="*/ 669 w 887"/>
                <a:gd name="T101" fmla="*/ 665 h 1156"/>
                <a:gd name="T102" fmla="*/ 452 w 887"/>
                <a:gd name="T103" fmla="*/ 428 h 1156"/>
                <a:gd name="T104" fmla="*/ 498 w 887"/>
                <a:gd name="T105" fmla="*/ 102 h 1156"/>
                <a:gd name="T106" fmla="*/ 681 w 887"/>
                <a:gd name="T107" fmla="*/ 27 h 1156"/>
                <a:gd name="T108" fmla="*/ 721 w 887"/>
                <a:gd name="T109" fmla="*/ 187 h 1156"/>
                <a:gd name="T110" fmla="*/ 656 w 887"/>
                <a:gd name="T111" fmla="*/ 314 h 1156"/>
                <a:gd name="T112" fmla="*/ 568 w 887"/>
                <a:gd name="T113" fmla="*/ 397 h 1156"/>
                <a:gd name="T114" fmla="*/ 556 w 887"/>
                <a:gd name="T115" fmla="*/ 315 h 1156"/>
                <a:gd name="T116" fmla="*/ 630 w 887"/>
                <a:gd name="T117" fmla="*/ 134 h 1156"/>
                <a:gd name="T118" fmla="*/ 737 w 887"/>
                <a:gd name="T119" fmla="*/ 632 h 1156"/>
                <a:gd name="T120" fmla="*/ 369 w 887"/>
                <a:gd name="T121" fmla="*/ 650 h 1156"/>
                <a:gd name="T122" fmla="*/ 235 w 887"/>
                <a:gd name="T123" fmla="*/ 530 h 1156"/>
                <a:gd name="T124" fmla="*/ 362 w 887"/>
                <a:gd name="T125" fmla="*/ 554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7" h="1156">
                  <a:moveTo>
                    <a:pt x="622" y="931"/>
                  </a:moveTo>
                  <a:lnTo>
                    <a:pt x="622" y="932"/>
                  </a:lnTo>
                  <a:lnTo>
                    <a:pt x="621" y="934"/>
                  </a:lnTo>
                  <a:lnTo>
                    <a:pt x="619" y="935"/>
                  </a:lnTo>
                  <a:lnTo>
                    <a:pt x="621" y="931"/>
                  </a:lnTo>
                  <a:lnTo>
                    <a:pt x="621" y="932"/>
                  </a:lnTo>
                  <a:lnTo>
                    <a:pt x="622" y="931"/>
                  </a:lnTo>
                  <a:close/>
                  <a:moveTo>
                    <a:pt x="796" y="712"/>
                  </a:moveTo>
                  <a:lnTo>
                    <a:pt x="796" y="710"/>
                  </a:lnTo>
                  <a:lnTo>
                    <a:pt x="795" y="709"/>
                  </a:lnTo>
                  <a:lnTo>
                    <a:pt x="794" y="709"/>
                  </a:lnTo>
                  <a:lnTo>
                    <a:pt x="794" y="708"/>
                  </a:lnTo>
                  <a:lnTo>
                    <a:pt x="792" y="708"/>
                  </a:lnTo>
                  <a:lnTo>
                    <a:pt x="792" y="709"/>
                  </a:lnTo>
                  <a:lnTo>
                    <a:pt x="790" y="710"/>
                  </a:lnTo>
                  <a:lnTo>
                    <a:pt x="791" y="710"/>
                  </a:lnTo>
                  <a:lnTo>
                    <a:pt x="792" y="710"/>
                  </a:lnTo>
                  <a:lnTo>
                    <a:pt x="792" y="709"/>
                  </a:lnTo>
                  <a:lnTo>
                    <a:pt x="795" y="710"/>
                  </a:lnTo>
                  <a:lnTo>
                    <a:pt x="796" y="713"/>
                  </a:lnTo>
                  <a:lnTo>
                    <a:pt x="797" y="713"/>
                  </a:lnTo>
                  <a:lnTo>
                    <a:pt x="797" y="714"/>
                  </a:lnTo>
                  <a:lnTo>
                    <a:pt x="796" y="714"/>
                  </a:lnTo>
                  <a:lnTo>
                    <a:pt x="795" y="715"/>
                  </a:lnTo>
                  <a:lnTo>
                    <a:pt x="797" y="715"/>
                  </a:lnTo>
                  <a:lnTo>
                    <a:pt x="797" y="716"/>
                  </a:lnTo>
                  <a:lnTo>
                    <a:pt x="798" y="716"/>
                  </a:lnTo>
                  <a:lnTo>
                    <a:pt x="797" y="718"/>
                  </a:lnTo>
                  <a:lnTo>
                    <a:pt x="796" y="718"/>
                  </a:lnTo>
                  <a:lnTo>
                    <a:pt x="795" y="718"/>
                  </a:lnTo>
                  <a:lnTo>
                    <a:pt x="795" y="719"/>
                  </a:lnTo>
                  <a:lnTo>
                    <a:pt x="794" y="719"/>
                  </a:lnTo>
                  <a:lnTo>
                    <a:pt x="792" y="719"/>
                  </a:lnTo>
                  <a:lnTo>
                    <a:pt x="792" y="718"/>
                  </a:lnTo>
                  <a:lnTo>
                    <a:pt x="791" y="718"/>
                  </a:lnTo>
                  <a:lnTo>
                    <a:pt x="791" y="719"/>
                  </a:lnTo>
                  <a:lnTo>
                    <a:pt x="790" y="719"/>
                  </a:lnTo>
                  <a:lnTo>
                    <a:pt x="790" y="718"/>
                  </a:lnTo>
                  <a:lnTo>
                    <a:pt x="790" y="716"/>
                  </a:lnTo>
                  <a:lnTo>
                    <a:pt x="789" y="716"/>
                  </a:lnTo>
                  <a:lnTo>
                    <a:pt x="789" y="715"/>
                  </a:lnTo>
                  <a:lnTo>
                    <a:pt x="788" y="715"/>
                  </a:lnTo>
                  <a:lnTo>
                    <a:pt x="786" y="715"/>
                  </a:lnTo>
                  <a:lnTo>
                    <a:pt x="786" y="716"/>
                  </a:lnTo>
                  <a:lnTo>
                    <a:pt x="788" y="716"/>
                  </a:lnTo>
                  <a:lnTo>
                    <a:pt x="788" y="718"/>
                  </a:lnTo>
                  <a:lnTo>
                    <a:pt x="789" y="718"/>
                  </a:lnTo>
                  <a:lnTo>
                    <a:pt x="789" y="719"/>
                  </a:lnTo>
                  <a:lnTo>
                    <a:pt x="788" y="720"/>
                  </a:lnTo>
                  <a:lnTo>
                    <a:pt x="786" y="720"/>
                  </a:lnTo>
                  <a:lnTo>
                    <a:pt x="786" y="721"/>
                  </a:lnTo>
                  <a:lnTo>
                    <a:pt x="786" y="720"/>
                  </a:lnTo>
                  <a:lnTo>
                    <a:pt x="785" y="720"/>
                  </a:lnTo>
                  <a:lnTo>
                    <a:pt x="786" y="721"/>
                  </a:lnTo>
                  <a:lnTo>
                    <a:pt x="786" y="721"/>
                  </a:lnTo>
                  <a:lnTo>
                    <a:pt x="788" y="721"/>
                  </a:lnTo>
                  <a:lnTo>
                    <a:pt x="789" y="721"/>
                  </a:lnTo>
                  <a:lnTo>
                    <a:pt x="789" y="722"/>
                  </a:lnTo>
                  <a:lnTo>
                    <a:pt x="791" y="722"/>
                  </a:lnTo>
                  <a:lnTo>
                    <a:pt x="791" y="724"/>
                  </a:lnTo>
                  <a:lnTo>
                    <a:pt x="792" y="724"/>
                  </a:lnTo>
                  <a:lnTo>
                    <a:pt x="791" y="725"/>
                  </a:lnTo>
                  <a:lnTo>
                    <a:pt x="792" y="725"/>
                  </a:lnTo>
                  <a:lnTo>
                    <a:pt x="792" y="725"/>
                  </a:lnTo>
                  <a:lnTo>
                    <a:pt x="791" y="725"/>
                  </a:lnTo>
                  <a:lnTo>
                    <a:pt x="790" y="725"/>
                  </a:lnTo>
                  <a:lnTo>
                    <a:pt x="789" y="726"/>
                  </a:lnTo>
                  <a:lnTo>
                    <a:pt x="789" y="725"/>
                  </a:lnTo>
                  <a:lnTo>
                    <a:pt x="788" y="725"/>
                  </a:lnTo>
                  <a:lnTo>
                    <a:pt x="788" y="726"/>
                  </a:lnTo>
                  <a:lnTo>
                    <a:pt x="789" y="726"/>
                  </a:lnTo>
                  <a:lnTo>
                    <a:pt x="789" y="727"/>
                  </a:lnTo>
                  <a:lnTo>
                    <a:pt x="789" y="728"/>
                  </a:lnTo>
                  <a:lnTo>
                    <a:pt x="789" y="730"/>
                  </a:lnTo>
                  <a:lnTo>
                    <a:pt x="789" y="731"/>
                  </a:lnTo>
                  <a:lnTo>
                    <a:pt x="788" y="731"/>
                  </a:lnTo>
                  <a:lnTo>
                    <a:pt x="786" y="731"/>
                  </a:lnTo>
                  <a:lnTo>
                    <a:pt x="786" y="730"/>
                  </a:lnTo>
                  <a:lnTo>
                    <a:pt x="785" y="728"/>
                  </a:lnTo>
                  <a:lnTo>
                    <a:pt x="785" y="727"/>
                  </a:lnTo>
                  <a:lnTo>
                    <a:pt x="784" y="727"/>
                  </a:lnTo>
                  <a:lnTo>
                    <a:pt x="785" y="728"/>
                  </a:lnTo>
                  <a:lnTo>
                    <a:pt x="785" y="730"/>
                  </a:lnTo>
                  <a:lnTo>
                    <a:pt x="786" y="730"/>
                  </a:lnTo>
                  <a:lnTo>
                    <a:pt x="786" y="731"/>
                  </a:lnTo>
                  <a:lnTo>
                    <a:pt x="786" y="731"/>
                  </a:lnTo>
                  <a:lnTo>
                    <a:pt x="786" y="732"/>
                  </a:lnTo>
                  <a:lnTo>
                    <a:pt x="786" y="732"/>
                  </a:lnTo>
                  <a:lnTo>
                    <a:pt x="785" y="731"/>
                  </a:lnTo>
                  <a:lnTo>
                    <a:pt x="785" y="732"/>
                  </a:lnTo>
                  <a:lnTo>
                    <a:pt x="786" y="733"/>
                  </a:lnTo>
                  <a:lnTo>
                    <a:pt x="786" y="733"/>
                  </a:lnTo>
                  <a:lnTo>
                    <a:pt x="786" y="734"/>
                  </a:lnTo>
                  <a:lnTo>
                    <a:pt x="786" y="735"/>
                  </a:lnTo>
                  <a:lnTo>
                    <a:pt x="786" y="735"/>
                  </a:lnTo>
                  <a:lnTo>
                    <a:pt x="785" y="735"/>
                  </a:lnTo>
                  <a:lnTo>
                    <a:pt x="785" y="734"/>
                  </a:lnTo>
                  <a:lnTo>
                    <a:pt x="785" y="733"/>
                  </a:lnTo>
                  <a:lnTo>
                    <a:pt x="784" y="732"/>
                  </a:lnTo>
                  <a:lnTo>
                    <a:pt x="784" y="733"/>
                  </a:lnTo>
                  <a:lnTo>
                    <a:pt x="784" y="734"/>
                  </a:lnTo>
                  <a:lnTo>
                    <a:pt x="784" y="735"/>
                  </a:lnTo>
                  <a:lnTo>
                    <a:pt x="783" y="735"/>
                  </a:lnTo>
                  <a:lnTo>
                    <a:pt x="783" y="734"/>
                  </a:lnTo>
                  <a:lnTo>
                    <a:pt x="782" y="734"/>
                  </a:lnTo>
                  <a:lnTo>
                    <a:pt x="780" y="734"/>
                  </a:lnTo>
                  <a:lnTo>
                    <a:pt x="780" y="733"/>
                  </a:lnTo>
                  <a:lnTo>
                    <a:pt x="780" y="732"/>
                  </a:lnTo>
                  <a:lnTo>
                    <a:pt x="779" y="732"/>
                  </a:lnTo>
                  <a:lnTo>
                    <a:pt x="779" y="731"/>
                  </a:lnTo>
                  <a:lnTo>
                    <a:pt x="779" y="730"/>
                  </a:lnTo>
                  <a:lnTo>
                    <a:pt x="778" y="728"/>
                  </a:lnTo>
                  <a:lnTo>
                    <a:pt x="778" y="730"/>
                  </a:lnTo>
                  <a:lnTo>
                    <a:pt x="779" y="732"/>
                  </a:lnTo>
                  <a:lnTo>
                    <a:pt x="779" y="733"/>
                  </a:lnTo>
                  <a:lnTo>
                    <a:pt x="778" y="733"/>
                  </a:lnTo>
                  <a:lnTo>
                    <a:pt x="777" y="733"/>
                  </a:lnTo>
                  <a:lnTo>
                    <a:pt x="776" y="733"/>
                  </a:lnTo>
                  <a:lnTo>
                    <a:pt x="776" y="734"/>
                  </a:lnTo>
                  <a:lnTo>
                    <a:pt x="777" y="734"/>
                  </a:lnTo>
                  <a:lnTo>
                    <a:pt x="778" y="734"/>
                  </a:lnTo>
                  <a:lnTo>
                    <a:pt x="779" y="734"/>
                  </a:lnTo>
                  <a:lnTo>
                    <a:pt x="779" y="735"/>
                  </a:lnTo>
                  <a:lnTo>
                    <a:pt x="779" y="737"/>
                  </a:lnTo>
                  <a:lnTo>
                    <a:pt x="778" y="737"/>
                  </a:lnTo>
                  <a:lnTo>
                    <a:pt x="777" y="735"/>
                  </a:lnTo>
                  <a:lnTo>
                    <a:pt x="777" y="737"/>
                  </a:lnTo>
                  <a:lnTo>
                    <a:pt x="778" y="738"/>
                  </a:lnTo>
                  <a:lnTo>
                    <a:pt x="780" y="739"/>
                  </a:lnTo>
                  <a:lnTo>
                    <a:pt x="780" y="740"/>
                  </a:lnTo>
                  <a:lnTo>
                    <a:pt x="779" y="739"/>
                  </a:lnTo>
                  <a:lnTo>
                    <a:pt x="777" y="739"/>
                  </a:lnTo>
                  <a:lnTo>
                    <a:pt x="778" y="740"/>
                  </a:lnTo>
                  <a:lnTo>
                    <a:pt x="778" y="741"/>
                  </a:lnTo>
                  <a:lnTo>
                    <a:pt x="779" y="743"/>
                  </a:lnTo>
                  <a:lnTo>
                    <a:pt x="778" y="743"/>
                  </a:lnTo>
                  <a:lnTo>
                    <a:pt x="778" y="744"/>
                  </a:lnTo>
                  <a:lnTo>
                    <a:pt x="779" y="744"/>
                  </a:lnTo>
                  <a:lnTo>
                    <a:pt x="778" y="745"/>
                  </a:lnTo>
                  <a:lnTo>
                    <a:pt x="778" y="746"/>
                  </a:lnTo>
                  <a:lnTo>
                    <a:pt x="779" y="746"/>
                  </a:lnTo>
                  <a:lnTo>
                    <a:pt x="779" y="747"/>
                  </a:lnTo>
                  <a:lnTo>
                    <a:pt x="779" y="749"/>
                  </a:lnTo>
                  <a:lnTo>
                    <a:pt x="778" y="749"/>
                  </a:lnTo>
                  <a:lnTo>
                    <a:pt x="779" y="750"/>
                  </a:lnTo>
                  <a:lnTo>
                    <a:pt x="778" y="750"/>
                  </a:lnTo>
                  <a:lnTo>
                    <a:pt x="778" y="751"/>
                  </a:lnTo>
                  <a:lnTo>
                    <a:pt x="778" y="752"/>
                  </a:lnTo>
                  <a:lnTo>
                    <a:pt x="778" y="753"/>
                  </a:lnTo>
                  <a:lnTo>
                    <a:pt x="777" y="753"/>
                  </a:lnTo>
                  <a:lnTo>
                    <a:pt x="777" y="752"/>
                  </a:lnTo>
                  <a:lnTo>
                    <a:pt x="777" y="751"/>
                  </a:lnTo>
                  <a:lnTo>
                    <a:pt x="776" y="751"/>
                  </a:lnTo>
                  <a:lnTo>
                    <a:pt x="774" y="751"/>
                  </a:lnTo>
                  <a:lnTo>
                    <a:pt x="774" y="750"/>
                  </a:lnTo>
                  <a:lnTo>
                    <a:pt x="776" y="750"/>
                  </a:lnTo>
                  <a:lnTo>
                    <a:pt x="777" y="750"/>
                  </a:lnTo>
                  <a:lnTo>
                    <a:pt x="776" y="749"/>
                  </a:lnTo>
                  <a:lnTo>
                    <a:pt x="774" y="750"/>
                  </a:lnTo>
                  <a:lnTo>
                    <a:pt x="774" y="749"/>
                  </a:lnTo>
                  <a:lnTo>
                    <a:pt x="774" y="747"/>
                  </a:lnTo>
                  <a:lnTo>
                    <a:pt x="773" y="747"/>
                  </a:lnTo>
                  <a:lnTo>
                    <a:pt x="772" y="747"/>
                  </a:lnTo>
                  <a:lnTo>
                    <a:pt x="772" y="749"/>
                  </a:lnTo>
                  <a:lnTo>
                    <a:pt x="771" y="750"/>
                  </a:lnTo>
                  <a:lnTo>
                    <a:pt x="771" y="749"/>
                  </a:lnTo>
                  <a:lnTo>
                    <a:pt x="771" y="747"/>
                  </a:lnTo>
                  <a:lnTo>
                    <a:pt x="770" y="747"/>
                  </a:lnTo>
                  <a:lnTo>
                    <a:pt x="771" y="746"/>
                  </a:lnTo>
                  <a:lnTo>
                    <a:pt x="772" y="746"/>
                  </a:lnTo>
                  <a:lnTo>
                    <a:pt x="772" y="745"/>
                  </a:lnTo>
                  <a:lnTo>
                    <a:pt x="771" y="745"/>
                  </a:lnTo>
                  <a:lnTo>
                    <a:pt x="770" y="745"/>
                  </a:lnTo>
                  <a:lnTo>
                    <a:pt x="770" y="746"/>
                  </a:lnTo>
                  <a:lnTo>
                    <a:pt x="769" y="746"/>
                  </a:lnTo>
                  <a:lnTo>
                    <a:pt x="769" y="745"/>
                  </a:lnTo>
                  <a:lnTo>
                    <a:pt x="769" y="744"/>
                  </a:lnTo>
                  <a:lnTo>
                    <a:pt x="770" y="743"/>
                  </a:lnTo>
                  <a:lnTo>
                    <a:pt x="770" y="741"/>
                  </a:lnTo>
                  <a:lnTo>
                    <a:pt x="769" y="741"/>
                  </a:lnTo>
                  <a:lnTo>
                    <a:pt x="769" y="743"/>
                  </a:lnTo>
                  <a:lnTo>
                    <a:pt x="767" y="743"/>
                  </a:lnTo>
                  <a:lnTo>
                    <a:pt x="767" y="744"/>
                  </a:lnTo>
                  <a:lnTo>
                    <a:pt x="769" y="745"/>
                  </a:lnTo>
                  <a:lnTo>
                    <a:pt x="767" y="747"/>
                  </a:lnTo>
                  <a:lnTo>
                    <a:pt x="766" y="747"/>
                  </a:lnTo>
                  <a:lnTo>
                    <a:pt x="766" y="746"/>
                  </a:lnTo>
                  <a:lnTo>
                    <a:pt x="765" y="746"/>
                  </a:lnTo>
                  <a:lnTo>
                    <a:pt x="765" y="745"/>
                  </a:lnTo>
                  <a:lnTo>
                    <a:pt x="766" y="745"/>
                  </a:lnTo>
                  <a:lnTo>
                    <a:pt x="766" y="744"/>
                  </a:lnTo>
                  <a:lnTo>
                    <a:pt x="765" y="744"/>
                  </a:lnTo>
                  <a:lnTo>
                    <a:pt x="765" y="745"/>
                  </a:lnTo>
                  <a:lnTo>
                    <a:pt x="764" y="744"/>
                  </a:lnTo>
                  <a:lnTo>
                    <a:pt x="764" y="743"/>
                  </a:lnTo>
                  <a:lnTo>
                    <a:pt x="765" y="743"/>
                  </a:lnTo>
                  <a:lnTo>
                    <a:pt x="766" y="741"/>
                  </a:lnTo>
                  <a:lnTo>
                    <a:pt x="765" y="741"/>
                  </a:lnTo>
                  <a:lnTo>
                    <a:pt x="764" y="743"/>
                  </a:lnTo>
                  <a:lnTo>
                    <a:pt x="764" y="741"/>
                  </a:lnTo>
                  <a:lnTo>
                    <a:pt x="765" y="740"/>
                  </a:lnTo>
                  <a:lnTo>
                    <a:pt x="766" y="740"/>
                  </a:lnTo>
                  <a:lnTo>
                    <a:pt x="767" y="740"/>
                  </a:lnTo>
                  <a:lnTo>
                    <a:pt x="769" y="740"/>
                  </a:lnTo>
                  <a:lnTo>
                    <a:pt x="769" y="739"/>
                  </a:lnTo>
                  <a:lnTo>
                    <a:pt x="767" y="739"/>
                  </a:lnTo>
                  <a:lnTo>
                    <a:pt x="766" y="739"/>
                  </a:lnTo>
                  <a:lnTo>
                    <a:pt x="765" y="739"/>
                  </a:lnTo>
                  <a:lnTo>
                    <a:pt x="765" y="740"/>
                  </a:lnTo>
                  <a:lnTo>
                    <a:pt x="764" y="740"/>
                  </a:lnTo>
                  <a:lnTo>
                    <a:pt x="763" y="740"/>
                  </a:lnTo>
                  <a:lnTo>
                    <a:pt x="763" y="741"/>
                  </a:lnTo>
                  <a:lnTo>
                    <a:pt x="761" y="741"/>
                  </a:lnTo>
                  <a:lnTo>
                    <a:pt x="761" y="740"/>
                  </a:lnTo>
                  <a:lnTo>
                    <a:pt x="761" y="739"/>
                  </a:lnTo>
                  <a:lnTo>
                    <a:pt x="760" y="738"/>
                  </a:lnTo>
                  <a:lnTo>
                    <a:pt x="761" y="738"/>
                  </a:lnTo>
                  <a:lnTo>
                    <a:pt x="763" y="738"/>
                  </a:lnTo>
                  <a:lnTo>
                    <a:pt x="763" y="737"/>
                  </a:lnTo>
                  <a:lnTo>
                    <a:pt x="764" y="737"/>
                  </a:lnTo>
                  <a:lnTo>
                    <a:pt x="764" y="735"/>
                  </a:lnTo>
                  <a:lnTo>
                    <a:pt x="764" y="734"/>
                  </a:lnTo>
                  <a:lnTo>
                    <a:pt x="763" y="737"/>
                  </a:lnTo>
                  <a:lnTo>
                    <a:pt x="761" y="737"/>
                  </a:lnTo>
                  <a:lnTo>
                    <a:pt x="760" y="737"/>
                  </a:lnTo>
                  <a:lnTo>
                    <a:pt x="760" y="735"/>
                  </a:lnTo>
                  <a:lnTo>
                    <a:pt x="759" y="737"/>
                  </a:lnTo>
                  <a:lnTo>
                    <a:pt x="759" y="735"/>
                  </a:lnTo>
                  <a:lnTo>
                    <a:pt x="759" y="734"/>
                  </a:lnTo>
                  <a:lnTo>
                    <a:pt x="760" y="734"/>
                  </a:lnTo>
                  <a:lnTo>
                    <a:pt x="761" y="734"/>
                  </a:lnTo>
                  <a:lnTo>
                    <a:pt x="761" y="733"/>
                  </a:lnTo>
                  <a:lnTo>
                    <a:pt x="763" y="733"/>
                  </a:lnTo>
                  <a:lnTo>
                    <a:pt x="764" y="733"/>
                  </a:lnTo>
                  <a:lnTo>
                    <a:pt x="765" y="732"/>
                  </a:lnTo>
                  <a:lnTo>
                    <a:pt x="764" y="732"/>
                  </a:lnTo>
                  <a:lnTo>
                    <a:pt x="763" y="732"/>
                  </a:lnTo>
                  <a:lnTo>
                    <a:pt x="761" y="733"/>
                  </a:lnTo>
                  <a:lnTo>
                    <a:pt x="760" y="734"/>
                  </a:lnTo>
                  <a:lnTo>
                    <a:pt x="758" y="733"/>
                  </a:lnTo>
                  <a:lnTo>
                    <a:pt x="758" y="732"/>
                  </a:lnTo>
                  <a:lnTo>
                    <a:pt x="757" y="732"/>
                  </a:lnTo>
                  <a:lnTo>
                    <a:pt x="757" y="731"/>
                  </a:lnTo>
                  <a:lnTo>
                    <a:pt x="758" y="731"/>
                  </a:lnTo>
                  <a:lnTo>
                    <a:pt x="758" y="730"/>
                  </a:lnTo>
                  <a:lnTo>
                    <a:pt x="759" y="728"/>
                  </a:lnTo>
                  <a:lnTo>
                    <a:pt x="759" y="727"/>
                  </a:lnTo>
                  <a:lnTo>
                    <a:pt x="760" y="727"/>
                  </a:lnTo>
                  <a:lnTo>
                    <a:pt x="760" y="726"/>
                  </a:lnTo>
                  <a:lnTo>
                    <a:pt x="761" y="726"/>
                  </a:lnTo>
                  <a:lnTo>
                    <a:pt x="763" y="725"/>
                  </a:lnTo>
                  <a:lnTo>
                    <a:pt x="764" y="725"/>
                  </a:lnTo>
                  <a:lnTo>
                    <a:pt x="764" y="726"/>
                  </a:lnTo>
                  <a:lnTo>
                    <a:pt x="765" y="726"/>
                  </a:lnTo>
                  <a:lnTo>
                    <a:pt x="765" y="725"/>
                  </a:lnTo>
                  <a:lnTo>
                    <a:pt x="764" y="725"/>
                  </a:lnTo>
                  <a:lnTo>
                    <a:pt x="764" y="725"/>
                  </a:lnTo>
                  <a:lnTo>
                    <a:pt x="765" y="725"/>
                  </a:lnTo>
                  <a:lnTo>
                    <a:pt x="765" y="724"/>
                  </a:lnTo>
                  <a:lnTo>
                    <a:pt x="765" y="722"/>
                  </a:lnTo>
                  <a:lnTo>
                    <a:pt x="765" y="721"/>
                  </a:lnTo>
                  <a:lnTo>
                    <a:pt x="766" y="720"/>
                  </a:lnTo>
                  <a:lnTo>
                    <a:pt x="767" y="719"/>
                  </a:lnTo>
                  <a:lnTo>
                    <a:pt x="769" y="719"/>
                  </a:lnTo>
                  <a:lnTo>
                    <a:pt x="769" y="718"/>
                  </a:lnTo>
                  <a:lnTo>
                    <a:pt x="767" y="718"/>
                  </a:lnTo>
                  <a:lnTo>
                    <a:pt x="767" y="719"/>
                  </a:lnTo>
                  <a:lnTo>
                    <a:pt x="766" y="719"/>
                  </a:lnTo>
                  <a:lnTo>
                    <a:pt x="765" y="719"/>
                  </a:lnTo>
                  <a:lnTo>
                    <a:pt x="765" y="720"/>
                  </a:lnTo>
                  <a:lnTo>
                    <a:pt x="764" y="721"/>
                  </a:lnTo>
                  <a:lnTo>
                    <a:pt x="764" y="722"/>
                  </a:lnTo>
                  <a:lnTo>
                    <a:pt x="764" y="724"/>
                  </a:lnTo>
                  <a:lnTo>
                    <a:pt x="763" y="724"/>
                  </a:lnTo>
                  <a:lnTo>
                    <a:pt x="763" y="725"/>
                  </a:lnTo>
                  <a:lnTo>
                    <a:pt x="761" y="725"/>
                  </a:lnTo>
                  <a:lnTo>
                    <a:pt x="760" y="725"/>
                  </a:lnTo>
                  <a:lnTo>
                    <a:pt x="759" y="725"/>
                  </a:lnTo>
                  <a:lnTo>
                    <a:pt x="759" y="726"/>
                  </a:lnTo>
                  <a:lnTo>
                    <a:pt x="758" y="726"/>
                  </a:lnTo>
                  <a:lnTo>
                    <a:pt x="755" y="726"/>
                  </a:lnTo>
                  <a:lnTo>
                    <a:pt x="754" y="726"/>
                  </a:lnTo>
                  <a:lnTo>
                    <a:pt x="754" y="725"/>
                  </a:lnTo>
                  <a:lnTo>
                    <a:pt x="753" y="725"/>
                  </a:lnTo>
                  <a:lnTo>
                    <a:pt x="753" y="725"/>
                  </a:lnTo>
                  <a:lnTo>
                    <a:pt x="754" y="725"/>
                  </a:lnTo>
                  <a:lnTo>
                    <a:pt x="754" y="724"/>
                  </a:lnTo>
                  <a:lnTo>
                    <a:pt x="757" y="722"/>
                  </a:lnTo>
                  <a:lnTo>
                    <a:pt x="757" y="721"/>
                  </a:lnTo>
                  <a:lnTo>
                    <a:pt x="757" y="721"/>
                  </a:lnTo>
                  <a:lnTo>
                    <a:pt x="757" y="720"/>
                  </a:lnTo>
                  <a:lnTo>
                    <a:pt x="757" y="721"/>
                  </a:lnTo>
                  <a:lnTo>
                    <a:pt x="755" y="722"/>
                  </a:lnTo>
                  <a:lnTo>
                    <a:pt x="754" y="722"/>
                  </a:lnTo>
                  <a:lnTo>
                    <a:pt x="754" y="724"/>
                  </a:lnTo>
                  <a:lnTo>
                    <a:pt x="753" y="724"/>
                  </a:lnTo>
                  <a:lnTo>
                    <a:pt x="752" y="722"/>
                  </a:lnTo>
                  <a:lnTo>
                    <a:pt x="751" y="722"/>
                  </a:lnTo>
                  <a:lnTo>
                    <a:pt x="751" y="721"/>
                  </a:lnTo>
                  <a:lnTo>
                    <a:pt x="751" y="720"/>
                  </a:lnTo>
                  <a:lnTo>
                    <a:pt x="752" y="720"/>
                  </a:lnTo>
                  <a:lnTo>
                    <a:pt x="752" y="719"/>
                  </a:lnTo>
                  <a:lnTo>
                    <a:pt x="751" y="720"/>
                  </a:lnTo>
                  <a:lnTo>
                    <a:pt x="749" y="720"/>
                  </a:lnTo>
                  <a:lnTo>
                    <a:pt x="749" y="719"/>
                  </a:lnTo>
                  <a:lnTo>
                    <a:pt x="748" y="719"/>
                  </a:lnTo>
                  <a:lnTo>
                    <a:pt x="748" y="718"/>
                  </a:lnTo>
                  <a:lnTo>
                    <a:pt x="747" y="718"/>
                  </a:lnTo>
                  <a:lnTo>
                    <a:pt x="747" y="716"/>
                  </a:lnTo>
                  <a:lnTo>
                    <a:pt x="746" y="716"/>
                  </a:lnTo>
                  <a:lnTo>
                    <a:pt x="746" y="715"/>
                  </a:lnTo>
                  <a:lnTo>
                    <a:pt x="745" y="715"/>
                  </a:lnTo>
                  <a:lnTo>
                    <a:pt x="745" y="714"/>
                  </a:lnTo>
                  <a:lnTo>
                    <a:pt x="745" y="713"/>
                  </a:lnTo>
                  <a:lnTo>
                    <a:pt x="743" y="713"/>
                  </a:lnTo>
                  <a:lnTo>
                    <a:pt x="745" y="712"/>
                  </a:lnTo>
                  <a:lnTo>
                    <a:pt x="746" y="712"/>
                  </a:lnTo>
                  <a:lnTo>
                    <a:pt x="745" y="710"/>
                  </a:lnTo>
                  <a:lnTo>
                    <a:pt x="745" y="712"/>
                  </a:lnTo>
                  <a:lnTo>
                    <a:pt x="743" y="710"/>
                  </a:lnTo>
                  <a:lnTo>
                    <a:pt x="742" y="709"/>
                  </a:lnTo>
                  <a:lnTo>
                    <a:pt x="742" y="710"/>
                  </a:lnTo>
                  <a:lnTo>
                    <a:pt x="743" y="712"/>
                  </a:lnTo>
                  <a:lnTo>
                    <a:pt x="743" y="713"/>
                  </a:lnTo>
                  <a:lnTo>
                    <a:pt x="742" y="713"/>
                  </a:lnTo>
                  <a:lnTo>
                    <a:pt x="741" y="714"/>
                  </a:lnTo>
                  <a:lnTo>
                    <a:pt x="741" y="713"/>
                  </a:lnTo>
                  <a:lnTo>
                    <a:pt x="740" y="712"/>
                  </a:lnTo>
                  <a:lnTo>
                    <a:pt x="739" y="712"/>
                  </a:lnTo>
                  <a:lnTo>
                    <a:pt x="739" y="713"/>
                  </a:lnTo>
                  <a:lnTo>
                    <a:pt x="740" y="713"/>
                  </a:lnTo>
                  <a:lnTo>
                    <a:pt x="740" y="714"/>
                  </a:lnTo>
                  <a:lnTo>
                    <a:pt x="741" y="715"/>
                  </a:lnTo>
                  <a:lnTo>
                    <a:pt x="741" y="716"/>
                  </a:lnTo>
                  <a:lnTo>
                    <a:pt x="740" y="716"/>
                  </a:lnTo>
                  <a:lnTo>
                    <a:pt x="739" y="715"/>
                  </a:lnTo>
                  <a:lnTo>
                    <a:pt x="739" y="716"/>
                  </a:lnTo>
                  <a:lnTo>
                    <a:pt x="740" y="716"/>
                  </a:lnTo>
                  <a:lnTo>
                    <a:pt x="740" y="718"/>
                  </a:lnTo>
                  <a:lnTo>
                    <a:pt x="741" y="718"/>
                  </a:lnTo>
                  <a:lnTo>
                    <a:pt x="741" y="719"/>
                  </a:lnTo>
                  <a:lnTo>
                    <a:pt x="740" y="719"/>
                  </a:lnTo>
                  <a:lnTo>
                    <a:pt x="739" y="719"/>
                  </a:lnTo>
                  <a:lnTo>
                    <a:pt x="737" y="719"/>
                  </a:lnTo>
                  <a:lnTo>
                    <a:pt x="737" y="718"/>
                  </a:lnTo>
                  <a:lnTo>
                    <a:pt x="737" y="716"/>
                  </a:lnTo>
                  <a:lnTo>
                    <a:pt x="736" y="716"/>
                  </a:lnTo>
                  <a:lnTo>
                    <a:pt x="736" y="715"/>
                  </a:lnTo>
                  <a:lnTo>
                    <a:pt x="735" y="715"/>
                  </a:lnTo>
                  <a:lnTo>
                    <a:pt x="734" y="714"/>
                  </a:lnTo>
                  <a:lnTo>
                    <a:pt x="734" y="715"/>
                  </a:lnTo>
                  <a:lnTo>
                    <a:pt x="734" y="716"/>
                  </a:lnTo>
                  <a:lnTo>
                    <a:pt x="735" y="718"/>
                  </a:lnTo>
                  <a:lnTo>
                    <a:pt x="735" y="719"/>
                  </a:lnTo>
                  <a:lnTo>
                    <a:pt x="735" y="720"/>
                  </a:lnTo>
                  <a:lnTo>
                    <a:pt x="735" y="721"/>
                  </a:lnTo>
                  <a:lnTo>
                    <a:pt x="736" y="721"/>
                  </a:lnTo>
                  <a:lnTo>
                    <a:pt x="737" y="722"/>
                  </a:lnTo>
                  <a:lnTo>
                    <a:pt x="740" y="724"/>
                  </a:lnTo>
                  <a:lnTo>
                    <a:pt x="740" y="725"/>
                  </a:lnTo>
                  <a:lnTo>
                    <a:pt x="740" y="725"/>
                  </a:lnTo>
                  <a:lnTo>
                    <a:pt x="740" y="726"/>
                  </a:lnTo>
                  <a:lnTo>
                    <a:pt x="740" y="727"/>
                  </a:lnTo>
                  <a:lnTo>
                    <a:pt x="739" y="727"/>
                  </a:lnTo>
                  <a:lnTo>
                    <a:pt x="737" y="728"/>
                  </a:lnTo>
                  <a:lnTo>
                    <a:pt x="737" y="727"/>
                  </a:lnTo>
                  <a:lnTo>
                    <a:pt x="736" y="727"/>
                  </a:lnTo>
                  <a:lnTo>
                    <a:pt x="735" y="727"/>
                  </a:lnTo>
                  <a:lnTo>
                    <a:pt x="735" y="728"/>
                  </a:lnTo>
                  <a:lnTo>
                    <a:pt x="734" y="728"/>
                  </a:lnTo>
                  <a:lnTo>
                    <a:pt x="733" y="728"/>
                  </a:lnTo>
                  <a:lnTo>
                    <a:pt x="733" y="727"/>
                  </a:lnTo>
                  <a:lnTo>
                    <a:pt x="733" y="726"/>
                  </a:lnTo>
                  <a:lnTo>
                    <a:pt x="732" y="726"/>
                  </a:lnTo>
                  <a:lnTo>
                    <a:pt x="732" y="725"/>
                  </a:lnTo>
                  <a:lnTo>
                    <a:pt x="730" y="725"/>
                  </a:lnTo>
                  <a:lnTo>
                    <a:pt x="730" y="726"/>
                  </a:lnTo>
                  <a:lnTo>
                    <a:pt x="729" y="725"/>
                  </a:lnTo>
                  <a:lnTo>
                    <a:pt x="729" y="725"/>
                  </a:lnTo>
                  <a:lnTo>
                    <a:pt x="730" y="725"/>
                  </a:lnTo>
                  <a:lnTo>
                    <a:pt x="729" y="724"/>
                  </a:lnTo>
                  <a:lnTo>
                    <a:pt x="730" y="724"/>
                  </a:lnTo>
                  <a:lnTo>
                    <a:pt x="732" y="725"/>
                  </a:lnTo>
                  <a:lnTo>
                    <a:pt x="733" y="725"/>
                  </a:lnTo>
                  <a:lnTo>
                    <a:pt x="733" y="724"/>
                  </a:lnTo>
                  <a:lnTo>
                    <a:pt x="732" y="724"/>
                  </a:lnTo>
                  <a:lnTo>
                    <a:pt x="730" y="724"/>
                  </a:lnTo>
                  <a:lnTo>
                    <a:pt x="730" y="722"/>
                  </a:lnTo>
                  <a:lnTo>
                    <a:pt x="729" y="722"/>
                  </a:lnTo>
                  <a:lnTo>
                    <a:pt x="729" y="721"/>
                  </a:lnTo>
                  <a:lnTo>
                    <a:pt x="728" y="721"/>
                  </a:lnTo>
                  <a:lnTo>
                    <a:pt x="728" y="720"/>
                  </a:lnTo>
                  <a:lnTo>
                    <a:pt x="728" y="719"/>
                  </a:lnTo>
                  <a:lnTo>
                    <a:pt x="728" y="720"/>
                  </a:lnTo>
                  <a:lnTo>
                    <a:pt x="728" y="721"/>
                  </a:lnTo>
                  <a:lnTo>
                    <a:pt x="724" y="721"/>
                  </a:lnTo>
                  <a:lnTo>
                    <a:pt x="726" y="722"/>
                  </a:lnTo>
                  <a:lnTo>
                    <a:pt x="727" y="722"/>
                  </a:lnTo>
                  <a:lnTo>
                    <a:pt x="728" y="722"/>
                  </a:lnTo>
                  <a:lnTo>
                    <a:pt x="728" y="721"/>
                  </a:lnTo>
                  <a:lnTo>
                    <a:pt x="728" y="721"/>
                  </a:lnTo>
                  <a:lnTo>
                    <a:pt x="728" y="722"/>
                  </a:lnTo>
                  <a:lnTo>
                    <a:pt x="729" y="724"/>
                  </a:lnTo>
                  <a:lnTo>
                    <a:pt x="729" y="725"/>
                  </a:lnTo>
                  <a:lnTo>
                    <a:pt x="728" y="725"/>
                  </a:lnTo>
                  <a:lnTo>
                    <a:pt x="728" y="725"/>
                  </a:lnTo>
                  <a:lnTo>
                    <a:pt x="729" y="725"/>
                  </a:lnTo>
                  <a:lnTo>
                    <a:pt x="729" y="726"/>
                  </a:lnTo>
                  <a:lnTo>
                    <a:pt x="729" y="727"/>
                  </a:lnTo>
                  <a:lnTo>
                    <a:pt x="730" y="727"/>
                  </a:lnTo>
                  <a:lnTo>
                    <a:pt x="730" y="728"/>
                  </a:lnTo>
                  <a:lnTo>
                    <a:pt x="730" y="730"/>
                  </a:lnTo>
                  <a:lnTo>
                    <a:pt x="730" y="731"/>
                  </a:lnTo>
                  <a:lnTo>
                    <a:pt x="732" y="731"/>
                  </a:lnTo>
                  <a:lnTo>
                    <a:pt x="733" y="731"/>
                  </a:lnTo>
                  <a:lnTo>
                    <a:pt x="734" y="730"/>
                  </a:lnTo>
                  <a:lnTo>
                    <a:pt x="734" y="731"/>
                  </a:lnTo>
                  <a:lnTo>
                    <a:pt x="734" y="732"/>
                  </a:lnTo>
                  <a:lnTo>
                    <a:pt x="733" y="732"/>
                  </a:lnTo>
                  <a:lnTo>
                    <a:pt x="733" y="733"/>
                  </a:lnTo>
                  <a:lnTo>
                    <a:pt x="734" y="733"/>
                  </a:lnTo>
                  <a:lnTo>
                    <a:pt x="733" y="734"/>
                  </a:lnTo>
                  <a:lnTo>
                    <a:pt x="734" y="734"/>
                  </a:lnTo>
                  <a:lnTo>
                    <a:pt x="733" y="735"/>
                  </a:lnTo>
                  <a:lnTo>
                    <a:pt x="732" y="737"/>
                  </a:lnTo>
                  <a:lnTo>
                    <a:pt x="733" y="737"/>
                  </a:lnTo>
                  <a:lnTo>
                    <a:pt x="732" y="738"/>
                  </a:lnTo>
                  <a:lnTo>
                    <a:pt x="733" y="738"/>
                  </a:lnTo>
                  <a:lnTo>
                    <a:pt x="733" y="737"/>
                  </a:lnTo>
                  <a:lnTo>
                    <a:pt x="734" y="735"/>
                  </a:lnTo>
                  <a:lnTo>
                    <a:pt x="735" y="734"/>
                  </a:lnTo>
                  <a:lnTo>
                    <a:pt x="736" y="734"/>
                  </a:lnTo>
                  <a:lnTo>
                    <a:pt x="737" y="734"/>
                  </a:lnTo>
                  <a:lnTo>
                    <a:pt x="737" y="733"/>
                  </a:lnTo>
                  <a:lnTo>
                    <a:pt x="739" y="733"/>
                  </a:lnTo>
                  <a:lnTo>
                    <a:pt x="740" y="734"/>
                  </a:lnTo>
                  <a:lnTo>
                    <a:pt x="740" y="735"/>
                  </a:lnTo>
                  <a:lnTo>
                    <a:pt x="739" y="735"/>
                  </a:lnTo>
                  <a:lnTo>
                    <a:pt x="739" y="737"/>
                  </a:lnTo>
                  <a:lnTo>
                    <a:pt x="739" y="738"/>
                  </a:lnTo>
                  <a:lnTo>
                    <a:pt x="737" y="738"/>
                  </a:lnTo>
                  <a:lnTo>
                    <a:pt x="739" y="739"/>
                  </a:lnTo>
                  <a:lnTo>
                    <a:pt x="740" y="739"/>
                  </a:lnTo>
                  <a:lnTo>
                    <a:pt x="741" y="739"/>
                  </a:lnTo>
                  <a:lnTo>
                    <a:pt x="742" y="739"/>
                  </a:lnTo>
                  <a:lnTo>
                    <a:pt x="742" y="740"/>
                  </a:lnTo>
                  <a:lnTo>
                    <a:pt x="741" y="741"/>
                  </a:lnTo>
                  <a:lnTo>
                    <a:pt x="740" y="741"/>
                  </a:lnTo>
                  <a:lnTo>
                    <a:pt x="739" y="741"/>
                  </a:lnTo>
                  <a:lnTo>
                    <a:pt x="739" y="743"/>
                  </a:lnTo>
                  <a:lnTo>
                    <a:pt x="740" y="743"/>
                  </a:lnTo>
                  <a:lnTo>
                    <a:pt x="740" y="741"/>
                  </a:lnTo>
                  <a:lnTo>
                    <a:pt x="741" y="743"/>
                  </a:lnTo>
                  <a:lnTo>
                    <a:pt x="741" y="744"/>
                  </a:lnTo>
                  <a:lnTo>
                    <a:pt x="741" y="745"/>
                  </a:lnTo>
                  <a:lnTo>
                    <a:pt x="742" y="745"/>
                  </a:lnTo>
                  <a:lnTo>
                    <a:pt x="743" y="745"/>
                  </a:lnTo>
                  <a:lnTo>
                    <a:pt x="743" y="747"/>
                  </a:lnTo>
                  <a:lnTo>
                    <a:pt x="742" y="747"/>
                  </a:lnTo>
                  <a:lnTo>
                    <a:pt x="741" y="749"/>
                  </a:lnTo>
                  <a:lnTo>
                    <a:pt x="742" y="749"/>
                  </a:lnTo>
                  <a:lnTo>
                    <a:pt x="743" y="749"/>
                  </a:lnTo>
                  <a:lnTo>
                    <a:pt x="743" y="750"/>
                  </a:lnTo>
                  <a:lnTo>
                    <a:pt x="745" y="750"/>
                  </a:lnTo>
                  <a:lnTo>
                    <a:pt x="746" y="751"/>
                  </a:lnTo>
                  <a:lnTo>
                    <a:pt x="745" y="751"/>
                  </a:lnTo>
                  <a:lnTo>
                    <a:pt x="745" y="752"/>
                  </a:lnTo>
                  <a:lnTo>
                    <a:pt x="746" y="752"/>
                  </a:lnTo>
                  <a:lnTo>
                    <a:pt x="746" y="751"/>
                  </a:lnTo>
                  <a:lnTo>
                    <a:pt x="746" y="750"/>
                  </a:lnTo>
                  <a:lnTo>
                    <a:pt x="747" y="750"/>
                  </a:lnTo>
                  <a:lnTo>
                    <a:pt x="747" y="751"/>
                  </a:lnTo>
                  <a:lnTo>
                    <a:pt x="748" y="751"/>
                  </a:lnTo>
                  <a:lnTo>
                    <a:pt x="748" y="752"/>
                  </a:lnTo>
                  <a:lnTo>
                    <a:pt x="749" y="752"/>
                  </a:lnTo>
                  <a:lnTo>
                    <a:pt x="749" y="753"/>
                  </a:lnTo>
                  <a:lnTo>
                    <a:pt x="751" y="753"/>
                  </a:lnTo>
                  <a:lnTo>
                    <a:pt x="752" y="753"/>
                  </a:lnTo>
                  <a:lnTo>
                    <a:pt x="751" y="753"/>
                  </a:lnTo>
                  <a:lnTo>
                    <a:pt x="751" y="755"/>
                  </a:lnTo>
                  <a:lnTo>
                    <a:pt x="749" y="755"/>
                  </a:lnTo>
                  <a:lnTo>
                    <a:pt x="751" y="756"/>
                  </a:lnTo>
                  <a:lnTo>
                    <a:pt x="751" y="757"/>
                  </a:lnTo>
                  <a:lnTo>
                    <a:pt x="752" y="757"/>
                  </a:lnTo>
                  <a:lnTo>
                    <a:pt x="752" y="756"/>
                  </a:lnTo>
                  <a:lnTo>
                    <a:pt x="752" y="755"/>
                  </a:lnTo>
                  <a:lnTo>
                    <a:pt x="752" y="753"/>
                  </a:lnTo>
                  <a:lnTo>
                    <a:pt x="753" y="753"/>
                  </a:lnTo>
                  <a:lnTo>
                    <a:pt x="753" y="753"/>
                  </a:lnTo>
                  <a:lnTo>
                    <a:pt x="753" y="755"/>
                  </a:lnTo>
                  <a:lnTo>
                    <a:pt x="753" y="756"/>
                  </a:lnTo>
                  <a:lnTo>
                    <a:pt x="754" y="757"/>
                  </a:lnTo>
                  <a:lnTo>
                    <a:pt x="754" y="758"/>
                  </a:lnTo>
                  <a:lnTo>
                    <a:pt x="755" y="758"/>
                  </a:lnTo>
                  <a:lnTo>
                    <a:pt x="754" y="757"/>
                  </a:lnTo>
                  <a:lnTo>
                    <a:pt x="754" y="756"/>
                  </a:lnTo>
                  <a:lnTo>
                    <a:pt x="754" y="755"/>
                  </a:lnTo>
                  <a:lnTo>
                    <a:pt x="754" y="753"/>
                  </a:lnTo>
                  <a:lnTo>
                    <a:pt x="754" y="753"/>
                  </a:lnTo>
                  <a:lnTo>
                    <a:pt x="755" y="753"/>
                  </a:lnTo>
                  <a:lnTo>
                    <a:pt x="755" y="753"/>
                  </a:lnTo>
                  <a:lnTo>
                    <a:pt x="757" y="753"/>
                  </a:lnTo>
                  <a:lnTo>
                    <a:pt x="757" y="755"/>
                  </a:lnTo>
                  <a:lnTo>
                    <a:pt x="755" y="755"/>
                  </a:lnTo>
                  <a:lnTo>
                    <a:pt x="755" y="756"/>
                  </a:lnTo>
                  <a:lnTo>
                    <a:pt x="757" y="757"/>
                  </a:lnTo>
                  <a:lnTo>
                    <a:pt x="757" y="756"/>
                  </a:lnTo>
                  <a:lnTo>
                    <a:pt x="757" y="755"/>
                  </a:lnTo>
                  <a:lnTo>
                    <a:pt x="757" y="756"/>
                  </a:lnTo>
                  <a:lnTo>
                    <a:pt x="757" y="757"/>
                  </a:lnTo>
                  <a:lnTo>
                    <a:pt x="758" y="757"/>
                  </a:lnTo>
                  <a:lnTo>
                    <a:pt x="759" y="757"/>
                  </a:lnTo>
                  <a:lnTo>
                    <a:pt x="760" y="758"/>
                  </a:lnTo>
                  <a:lnTo>
                    <a:pt x="759" y="758"/>
                  </a:lnTo>
                  <a:lnTo>
                    <a:pt x="759" y="759"/>
                  </a:lnTo>
                  <a:lnTo>
                    <a:pt x="758" y="761"/>
                  </a:lnTo>
                  <a:lnTo>
                    <a:pt x="757" y="761"/>
                  </a:lnTo>
                  <a:lnTo>
                    <a:pt x="757" y="762"/>
                  </a:lnTo>
                  <a:lnTo>
                    <a:pt x="757" y="761"/>
                  </a:lnTo>
                  <a:lnTo>
                    <a:pt x="757" y="759"/>
                  </a:lnTo>
                  <a:lnTo>
                    <a:pt x="757" y="758"/>
                  </a:lnTo>
                  <a:lnTo>
                    <a:pt x="757" y="758"/>
                  </a:lnTo>
                  <a:lnTo>
                    <a:pt x="757" y="759"/>
                  </a:lnTo>
                  <a:lnTo>
                    <a:pt x="755" y="759"/>
                  </a:lnTo>
                  <a:lnTo>
                    <a:pt x="757" y="761"/>
                  </a:lnTo>
                  <a:lnTo>
                    <a:pt x="755" y="761"/>
                  </a:lnTo>
                  <a:lnTo>
                    <a:pt x="755" y="762"/>
                  </a:lnTo>
                  <a:lnTo>
                    <a:pt x="757" y="762"/>
                  </a:lnTo>
                  <a:lnTo>
                    <a:pt x="757" y="762"/>
                  </a:lnTo>
                  <a:lnTo>
                    <a:pt x="758" y="762"/>
                  </a:lnTo>
                  <a:lnTo>
                    <a:pt x="758" y="763"/>
                  </a:lnTo>
                  <a:lnTo>
                    <a:pt x="759" y="762"/>
                  </a:lnTo>
                  <a:lnTo>
                    <a:pt x="758" y="762"/>
                  </a:lnTo>
                  <a:lnTo>
                    <a:pt x="758" y="761"/>
                  </a:lnTo>
                  <a:lnTo>
                    <a:pt x="759" y="761"/>
                  </a:lnTo>
                  <a:lnTo>
                    <a:pt x="760" y="761"/>
                  </a:lnTo>
                  <a:lnTo>
                    <a:pt x="760" y="762"/>
                  </a:lnTo>
                  <a:lnTo>
                    <a:pt x="761" y="761"/>
                  </a:lnTo>
                  <a:lnTo>
                    <a:pt x="761" y="762"/>
                  </a:lnTo>
                  <a:lnTo>
                    <a:pt x="761" y="763"/>
                  </a:lnTo>
                  <a:lnTo>
                    <a:pt x="760" y="764"/>
                  </a:lnTo>
                  <a:lnTo>
                    <a:pt x="759" y="764"/>
                  </a:lnTo>
                  <a:lnTo>
                    <a:pt x="760" y="765"/>
                  </a:lnTo>
                  <a:lnTo>
                    <a:pt x="760" y="767"/>
                  </a:lnTo>
                  <a:lnTo>
                    <a:pt x="759" y="767"/>
                  </a:lnTo>
                  <a:lnTo>
                    <a:pt x="757" y="765"/>
                  </a:lnTo>
                  <a:lnTo>
                    <a:pt x="757" y="767"/>
                  </a:lnTo>
                  <a:lnTo>
                    <a:pt x="758" y="767"/>
                  </a:lnTo>
                  <a:lnTo>
                    <a:pt x="758" y="768"/>
                  </a:lnTo>
                  <a:lnTo>
                    <a:pt x="759" y="768"/>
                  </a:lnTo>
                  <a:lnTo>
                    <a:pt x="760" y="769"/>
                  </a:lnTo>
                  <a:lnTo>
                    <a:pt x="760" y="770"/>
                  </a:lnTo>
                  <a:lnTo>
                    <a:pt x="760" y="771"/>
                  </a:lnTo>
                  <a:lnTo>
                    <a:pt x="761" y="771"/>
                  </a:lnTo>
                  <a:lnTo>
                    <a:pt x="761" y="772"/>
                  </a:lnTo>
                  <a:lnTo>
                    <a:pt x="760" y="772"/>
                  </a:lnTo>
                  <a:lnTo>
                    <a:pt x="761" y="774"/>
                  </a:lnTo>
                  <a:lnTo>
                    <a:pt x="761" y="772"/>
                  </a:lnTo>
                  <a:lnTo>
                    <a:pt x="763" y="774"/>
                  </a:lnTo>
                  <a:lnTo>
                    <a:pt x="764" y="774"/>
                  </a:lnTo>
                  <a:lnTo>
                    <a:pt x="764" y="772"/>
                  </a:lnTo>
                  <a:lnTo>
                    <a:pt x="765" y="772"/>
                  </a:lnTo>
                  <a:lnTo>
                    <a:pt x="766" y="772"/>
                  </a:lnTo>
                  <a:lnTo>
                    <a:pt x="766" y="774"/>
                  </a:lnTo>
                  <a:lnTo>
                    <a:pt x="765" y="775"/>
                  </a:lnTo>
                  <a:lnTo>
                    <a:pt x="764" y="775"/>
                  </a:lnTo>
                  <a:lnTo>
                    <a:pt x="764" y="776"/>
                  </a:lnTo>
                  <a:lnTo>
                    <a:pt x="765" y="777"/>
                  </a:lnTo>
                  <a:lnTo>
                    <a:pt x="765" y="776"/>
                  </a:lnTo>
                  <a:lnTo>
                    <a:pt x="766" y="776"/>
                  </a:lnTo>
                  <a:lnTo>
                    <a:pt x="767" y="776"/>
                  </a:lnTo>
                  <a:lnTo>
                    <a:pt x="766" y="777"/>
                  </a:lnTo>
                  <a:lnTo>
                    <a:pt x="767" y="777"/>
                  </a:lnTo>
                  <a:lnTo>
                    <a:pt x="767" y="778"/>
                  </a:lnTo>
                  <a:lnTo>
                    <a:pt x="767" y="780"/>
                  </a:lnTo>
                  <a:lnTo>
                    <a:pt x="766" y="780"/>
                  </a:lnTo>
                  <a:lnTo>
                    <a:pt x="766" y="778"/>
                  </a:lnTo>
                  <a:lnTo>
                    <a:pt x="765" y="778"/>
                  </a:lnTo>
                  <a:lnTo>
                    <a:pt x="765" y="780"/>
                  </a:lnTo>
                  <a:lnTo>
                    <a:pt x="764" y="778"/>
                  </a:lnTo>
                  <a:lnTo>
                    <a:pt x="764" y="777"/>
                  </a:lnTo>
                  <a:lnTo>
                    <a:pt x="763" y="777"/>
                  </a:lnTo>
                  <a:lnTo>
                    <a:pt x="763" y="778"/>
                  </a:lnTo>
                  <a:lnTo>
                    <a:pt x="765" y="780"/>
                  </a:lnTo>
                  <a:lnTo>
                    <a:pt x="766" y="780"/>
                  </a:lnTo>
                  <a:lnTo>
                    <a:pt x="767" y="781"/>
                  </a:lnTo>
                  <a:lnTo>
                    <a:pt x="767" y="782"/>
                  </a:lnTo>
                  <a:lnTo>
                    <a:pt x="769" y="782"/>
                  </a:lnTo>
                  <a:lnTo>
                    <a:pt x="769" y="781"/>
                  </a:lnTo>
                  <a:lnTo>
                    <a:pt x="770" y="782"/>
                  </a:lnTo>
                  <a:lnTo>
                    <a:pt x="770" y="782"/>
                  </a:lnTo>
                  <a:lnTo>
                    <a:pt x="770" y="783"/>
                  </a:lnTo>
                  <a:lnTo>
                    <a:pt x="770" y="784"/>
                  </a:lnTo>
                  <a:lnTo>
                    <a:pt x="770" y="786"/>
                  </a:lnTo>
                  <a:lnTo>
                    <a:pt x="771" y="787"/>
                  </a:lnTo>
                  <a:lnTo>
                    <a:pt x="771" y="788"/>
                  </a:lnTo>
                  <a:lnTo>
                    <a:pt x="770" y="788"/>
                  </a:lnTo>
                  <a:lnTo>
                    <a:pt x="770" y="787"/>
                  </a:lnTo>
                  <a:lnTo>
                    <a:pt x="769" y="787"/>
                  </a:lnTo>
                  <a:lnTo>
                    <a:pt x="769" y="786"/>
                  </a:lnTo>
                  <a:lnTo>
                    <a:pt x="769" y="784"/>
                  </a:lnTo>
                  <a:lnTo>
                    <a:pt x="769" y="783"/>
                  </a:lnTo>
                  <a:lnTo>
                    <a:pt x="767" y="783"/>
                  </a:lnTo>
                  <a:lnTo>
                    <a:pt x="767" y="784"/>
                  </a:lnTo>
                  <a:lnTo>
                    <a:pt x="767" y="786"/>
                  </a:lnTo>
                  <a:lnTo>
                    <a:pt x="767" y="787"/>
                  </a:lnTo>
                  <a:lnTo>
                    <a:pt x="766" y="786"/>
                  </a:lnTo>
                  <a:lnTo>
                    <a:pt x="766" y="787"/>
                  </a:lnTo>
                  <a:lnTo>
                    <a:pt x="767" y="787"/>
                  </a:lnTo>
                  <a:lnTo>
                    <a:pt x="767" y="788"/>
                  </a:lnTo>
                  <a:lnTo>
                    <a:pt x="766" y="788"/>
                  </a:lnTo>
                  <a:lnTo>
                    <a:pt x="766" y="789"/>
                  </a:lnTo>
                  <a:lnTo>
                    <a:pt x="765" y="789"/>
                  </a:lnTo>
                  <a:lnTo>
                    <a:pt x="765" y="788"/>
                  </a:lnTo>
                  <a:lnTo>
                    <a:pt x="765" y="787"/>
                  </a:lnTo>
                  <a:lnTo>
                    <a:pt x="764" y="786"/>
                  </a:lnTo>
                  <a:lnTo>
                    <a:pt x="764" y="784"/>
                  </a:lnTo>
                  <a:lnTo>
                    <a:pt x="764" y="783"/>
                  </a:lnTo>
                  <a:lnTo>
                    <a:pt x="763" y="782"/>
                  </a:lnTo>
                  <a:lnTo>
                    <a:pt x="761" y="782"/>
                  </a:lnTo>
                  <a:lnTo>
                    <a:pt x="761" y="783"/>
                  </a:lnTo>
                  <a:lnTo>
                    <a:pt x="761" y="784"/>
                  </a:lnTo>
                  <a:lnTo>
                    <a:pt x="761" y="786"/>
                  </a:lnTo>
                  <a:lnTo>
                    <a:pt x="761" y="787"/>
                  </a:lnTo>
                  <a:lnTo>
                    <a:pt x="763" y="787"/>
                  </a:lnTo>
                  <a:lnTo>
                    <a:pt x="763" y="788"/>
                  </a:lnTo>
                  <a:lnTo>
                    <a:pt x="764" y="789"/>
                  </a:lnTo>
                  <a:lnTo>
                    <a:pt x="763" y="789"/>
                  </a:lnTo>
                  <a:lnTo>
                    <a:pt x="761" y="788"/>
                  </a:lnTo>
                  <a:lnTo>
                    <a:pt x="761" y="789"/>
                  </a:lnTo>
                  <a:lnTo>
                    <a:pt x="760" y="789"/>
                  </a:lnTo>
                  <a:lnTo>
                    <a:pt x="761" y="790"/>
                  </a:lnTo>
                  <a:lnTo>
                    <a:pt x="761" y="792"/>
                  </a:lnTo>
                  <a:lnTo>
                    <a:pt x="763" y="792"/>
                  </a:lnTo>
                  <a:lnTo>
                    <a:pt x="764" y="792"/>
                  </a:lnTo>
                  <a:lnTo>
                    <a:pt x="764" y="793"/>
                  </a:lnTo>
                  <a:lnTo>
                    <a:pt x="765" y="793"/>
                  </a:lnTo>
                  <a:lnTo>
                    <a:pt x="765" y="794"/>
                  </a:lnTo>
                  <a:lnTo>
                    <a:pt x="764" y="795"/>
                  </a:lnTo>
                  <a:lnTo>
                    <a:pt x="765" y="795"/>
                  </a:lnTo>
                  <a:lnTo>
                    <a:pt x="765" y="796"/>
                  </a:lnTo>
                  <a:lnTo>
                    <a:pt x="766" y="798"/>
                  </a:lnTo>
                  <a:lnTo>
                    <a:pt x="766" y="799"/>
                  </a:lnTo>
                  <a:lnTo>
                    <a:pt x="765" y="798"/>
                  </a:lnTo>
                  <a:lnTo>
                    <a:pt x="765" y="799"/>
                  </a:lnTo>
                  <a:lnTo>
                    <a:pt x="764" y="799"/>
                  </a:lnTo>
                  <a:lnTo>
                    <a:pt x="763" y="799"/>
                  </a:lnTo>
                  <a:lnTo>
                    <a:pt x="763" y="798"/>
                  </a:lnTo>
                  <a:lnTo>
                    <a:pt x="761" y="798"/>
                  </a:lnTo>
                  <a:lnTo>
                    <a:pt x="760" y="796"/>
                  </a:lnTo>
                  <a:lnTo>
                    <a:pt x="759" y="795"/>
                  </a:lnTo>
                  <a:lnTo>
                    <a:pt x="759" y="796"/>
                  </a:lnTo>
                  <a:lnTo>
                    <a:pt x="760" y="796"/>
                  </a:lnTo>
                  <a:lnTo>
                    <a:pt x="760" y="798"/>
                  </a:lnTo>
                  <a:lnTo>
                    <a:pt x="760" y="799"/>
                  </a:lnTo>
                  <a:lnTo>
                    <a:pt x="761" y="800"/>
                  </a:lnTo>
                  <a:lnTo>
                    <a:pt x="761" y="801"/>
                  </a:lnTo>
                  <a:lnTo>
                    <a:pt x="763" y="801"/>
                  </a:lnTo>
                  <a:lnTo>
                    <a:pt x="763" y="802"/>
                  </a:lnTo>
                  <a:lnTo>
                    <a:pt x="763" y="804"/>
                  </a:lnTo>
                  <a:lnTo>
                    <a:pt x="763" y="805"/>
                  </a:lnTo>
                  <a:lnTo>
                    <a:pt x="764" y="805"/>
                  </a:lnTo>
                  <a:lnTo>
                    <a:pt x="764" y="806"/>
                  </a:lnTo>
                  <a:lnTo>
                    <a:pt x="763" y="806"/>
                  </a:lnTo>
                  <a:lnTo>
                    <a:pt x="761" y="806"/>
                  </a:lnTo>
                  <a:lnTo>
                    <a:pt x="760" y="806"/>
                  </a:lnTo>
                  <a:lnTo>
                    <a:pt x="760" y="805"/>
                  </a:lnTo>
                  <a:lnTo>
                    <a:pt x="759" y="804"/>
                  </a:lnTo>
                  <a:lnTo>
                    <a:pt x="759" y="802"/>
                  </a:lnTo>
                  <a:lnTo>
                    <a:pt x="759" y="801"/>
                  </a:lnTo>
                  <a:lnTo>
                    <a:pt x="759" y="800"/>
                  </a:lnTo>
                  <a:lnTo>
                    <a:pt x="759" y="799"/>
                  </a:lnTo>
                  <a:lnTo>
                    <a:pt x="758" y="800"/>
                  </a:lnTo>
                  <a:lnTo>
                    <a:pt x="757" y="800"/>
                  </a:lnTo>
                  <a:lnTo>
                    <a:pt x="757" y="800"/>
                  </a:lnTo>
                  <a:lnTo>
                    <a:pt x="757" y="799"/>
                  </a:lnTo>
                  <a:lnTo>
                    <a:pt x="757" y="798"/>
                  </a:lnTo>
                  <a:lnTo>
                    <a:pt x="755" y="798"/>
                  </a:lnTo>
                  <a:lnTo>
                    <a:pt x="755" y="799"/>
                  </a:lnTo>
                  <a:lnTo>
                    <a:pt x="754" y="798"/>
                  </a:lnTo>
                  <a:lnTo>
                    <a:pt x="753" y="798"/>
                  </a:lnTo>
                  <a:lnTo>
                    <a:pt x="753" y="796"/>
                  </a:lnTo>
                  <a:lnTo>
                    <a:pt x="754" y="796"/>
                  </a:lnTo>
                  <a:lnTo>
                    <a:pt x="754" y="795"/>
                  </a:lnTo>
                  <a:lnTo>
                    <a:pt x="753" y="796"/>
                  </a:lnTo>
                  <a:lnTo>
                    <a:pt x="752" y="795"/>
                  </a:lnTo>
                  <a:lnTo>
                    <a:pt x="753" y="795"/>
                  </a:lnTo>
                  <a:lnTo>
                    <a:pt x="753" y="794"/>
                  </a:lnTo>
                  <a:lnTo>
                    <a:pt x="752" y="795"/>
                  </a:lnTo>
                  <a:lnTo>
                    <a:pt x="752" y="794"/>
                  </a:lnTo>
                  <a:lnTo>
                    <a:pt x="751" y="794"/>
                  </a:lnTo>
                  <a:lnTo>
                    <a:pt x="751" y="795"/>
                  </a:lnTo>
                  <a:lnTo>
                    <a:pt x="752" y="795"/>
                  </a:lnTo>
                  <a:lnTo>
                    <a:pt x="752" y="796"/>
                  </a:lnTo>
                  <a:lnTo>
                    <a:pt x="752" y="798"/>
                  </a:lnTo>
                  <a:lnTo>
                    <a:pt x="751" y="796"/>
                  </a:lnTo>
                  <a:lnTo>
                    <a:pt x="749" y="796"/>
                  </a:lnTo>
                  <a:lnTo>
                    <a:pt x="748" y="795"/>
                  </a:lnTo>
                  <a:lnTo>
                    <a:pt x="748" y="794"/>
                  </a:lnTo>
                  <a:lnTo>
                    <a:pt x="747" y="793"/>
                  </a:lnTo>
                  <a:lnTo>
                    <a:pt x="747" y="794"/>
                  </a:lnTo>
                  <a:lnTo>
                    <a:pt x="746" y="794"/>
                  </a:lnTo>
                  <a:lnTo>
                    <a:pt x="747" y="795"/>
                  </a:lnTo>
                  <a:lnTo>
                    <a:pt x="746" y="795"/>
                  </a:lnTo>
                  <a:lnTo>
                    <a:pt x="745" y="794"/>
                  </a:lnTo>
                  <a:lnTo>
                    <a:pt x="745" y="793"/>
                  </a:lnTo>
                  <a:lnTo>
                    <a:pt x="743" y="793"/>
                  </a:lnTo>
                  <a:lnTo>
                    <a:pt x="743" y="792"/>
                  </a:lnTo>
                  <a:lnTo>
                    <a:pt x="743" y="790"/>
                  </a:lnTo>
                  <a:lnTo>
                    <a:pt x="742" y="790"/>
                  </a:lnTo>
                  <a:lnTo>
                    <a:pt x="742" y="789"/>
                  </a:lnTo>
                  <a:lnTo>
                    <a:pt x="743" y="789"/>
                  </a:lnTo>
                  <a:lnTo>
                    <a:pt x="742" y="788"/>
                  </a:lnTo>
                  <a:lnTo>
                    <a:pt x="742" y="789"/>
                  </a:lnTo>
                  <a:lnTo>
                    <a:pt x="741" y="789"/>
                  </a:lnTo>
                  <a:lnTo>
                    <a:pt x="740" y="788"/>
                  </a:lnTo>
                  <a:lnTo>
                    <a:pt x="739" y="787"/>
                  </a:lnTo>
                  <a:lnTo>
                    <a:pt x="739" y="786"/>
                  </a:lnTo>
                  <a:lnTo>
                    <a:pt x="737" y="786"/>
                  </a:lnTo>
                  <a:lnTo>
                    <a:pt x="737" y="784"/>
                  </a:lnTo>
                  <a:lnTo>
                    <a:pt x="736" y="784"/>
                  </a:lnTo>
                  <a:lnTo>
                    <a:pt x="737" y="783"/>
                  </a:lnTo>
                  <a:lnTo>
                    <a:pt x="736" y="783"/>
                  </a:lnTo>
                  <a:lnTo>
                    <a:pt x="736" y="782"/>
                  </a:lnTo>
                  <a:lnTo>
                    <a:pt x="735" y="782"/>
                  </a:lnTo>
                  <a:lnTo>
                    <a:pt x="734" y="782"/>
                  </a:lnTo>
                  <a:lnTo>
                    <a:pt x="734" y="782"/>
                  </a:lnTo>
                  <a:lnTo>
                    <a:pt x="734" y="783"/>
                  </a:lnTo>
                  <a:lnTo>
                    <a:pt x="735" y="784"/>
                  </a:lnTo>
                  <a:lnTo>
                    <a:pt x="735" y="786"/>
                  </a:lnTo>
                  <a:lnTo>
                    <a:pt x="735" y="787"/>
                  </a:lnTo>
                  <a:lnTo>
                    <a:pt x="734" y="787"/>
                  </a:lnTo>
                  <a:lnTo>
                    <a:pt x="734" y="786"/>
                  </a:lnTo>
                  <a:lnTo>
                    <a:pt x="734" y="784"/>
                  </a:lnTo>
                  <a:lnTo>
                    <a:pt x="733" y="784"/>
                  </a:lnTo>
                  <a:lnTo>
                    <a:pt x="732" y="783"/>
                  </a:lnTo>
                  <a:lnTo>
                    <a:pt x="732" y="782"/>
                  </a:lnTo>
                  <a:lnTo>
                    <a:pt x="730" y="782"/>
                  </a:lnTo>
                  <a:lnTo>
                    <a:pt x="729" y="782"/>
                  </a:lnTo>
                  <a:lnTo>
                    <a:pt x="730" y="782"/>
                  </a:lnTo>
                  <a:lnTo>
                    <a:pt x="729" y="782"/>
                  </a:lnTo>
                  <a:lnTo>
                    <a:pt x="728" y="782"/>
                  </a:lnTo>
                  <a:lnTo>
                    <a:pt x="728" y="781"/>
                  </a:lnTo>
                  <a:lnTo>
                    <a:pt x="728" y="780"/>
                  </a:lnTo>
                  <a:lnTo>
                    <a:pt x="727" y="780"/>
                  </a:lnTo>
                  <a:lnTo>
                    <a:pt x="726" y="778"/>
                  </a:lnTo>
                  <a:lnTo>
                    <a:pt x="726" y="780"/>
                  </a:lnTo>
                  <a:lnTo>
                    <a:pt x="724" y="780"/>
                  </a:lnTo>
                  <a:lnTo>
                    <a:pt x="723" y="780"/>
                  </a:lnTo>
                  <a:lnTo>
                    <a:pt x="723" y="781"/>
                  </a:lnTo>
                  <a:lnTo>
                    <a:pt x="724" y="781"/>
                  </a:lnTo>
                  <a:lnTo>
                    <a:pt x="724" y="782"/>
                  </a:lnTo>
                  <a:lnTo>
                    <a:pt x="724" y="782"/>
                  </a:lnTo>
                  <a:lnTo>
                    <a:pt x="726" y="782"/>
                  </a:lnTo>
                  <a:lnTo>
                    <a:pt x="726" y="783"/>
                  </a:lnTo>
                  <a:lnTo>
                    <a:pt x="726" y="784"/>
                  </a:lnTo>
                  <a:lnTo>
                    <a:pt x="727" y="784"/>
                  </a:lnTo>
                  <a:lnTo>
                    <a:pt x="728" y="786"/>
                  </a:lnTo>
                  <a:lnTo>
                    <a:pt x="728" y="787"/>
                  </a:lnTo>
                  <a:lnTo>
                    <a:pt x="728" y="788"/>
                  </a:lnTo>
                  <a:lnTo>
                    <a:pt x="729" y="788"/>
                  </a:lnTo>
                  <a:lnTo>
                    <a:pt x="729" y="789"/>
                  </a:lnTo>
                  <a:lnTo>
                    <a:pt x="729" y="790"/>
                  </a:lnTo>
                  <a:lnTo>
                    <a:pt x="729" y="792"/>
                  </a:lnTo>
                  <a:lnTo>
                    <a:pt x="730" y="792"/>
                  </a:lnTo>
                  <a:lnTo>
                    <a:pt x="732" y="792"/>
                  </a:lnTo>
                  <a:lnTo>
                    <a:pt x="732" y="793"/>
                  </a:lnTo>
                  <a:lnTo>
                    <a:pt x="733" y="793"/>
                  </a:lnTo>
                  <a:lnTo>
                    <a:pt x="734" y="793"/>
                  </a:lnTo>
                  <a:lnTo>
                    <a:pt x="734" y="794"/>
                  </a:lnTo>
                  <a:lnTo>
                    <a:pt x="735" y="794"/>
                  </a:lnTo>
                  <a:lnTo>
                    <a:pt x="735" y="795"/>
                  </a:lnTo>
                  <a:lnTo>
                    <a:pt x="736" y="795"/>
                  </a:lnTo>
                  <a:lnTo>
                    <a:pt x="736" y="794"/>
                  </a:lnTo>
                  <a:lnTo>
                    <a:pt x="737" y="795"/>
                  </a:lnTo>
                  <a:lnTo>
                    <a:pt x="737" y="796"/>
                  </a:lnTo>
                  <a:lnTo>
                    <a:pt x="739" y="796"/>
                  </a:lnTo>
                  <a:lnTo>
                    <a:pt x="739" y="798"/>
                  </a:lnTo>
                  <a:lnTo>
                    <a:pt x="740" y="798"/>
                  </a:lnTo>
                  <a:lnTo>
                    <a:pt x="740" y="799"/>
                  </a:lnTo>
                  <a:lnTo>
                    <a:pt x="741" y="799"/>
                  </a:lnTo>
                  <a:lnTo>
                    <a:pt x="741" y="800"/>
                  </a:lnTo>
                  <a:lnTo>
                    <a:pt x="741" y="801"/>
                  </a:lnTo>
                  <a:lnTo>
                    <a:pt x="742" y="801"/>
                  </a:lnTo>
                  <a:lnTo>
                    <a:pt x="742" y="802"/>
                  </a:lnTo>
                  <a:lnTo>
                    <a:pt x="743" y="802"/>
                  </a:lnTo>
                  <a:lnTo>
                    <a:pt x="743" y="804"/>
                  </a:lnTo>
                  <a:lnTo>
                    <a:pt x="745" y="804"/>
                  </a:lnTo>
                  <a:lnTo>
                    <a:pt x="746" y="804"/>
                  </a:lnTo>
                  <a:lnTo>
                    <a:pt x="746" y="805"/>
                  </a:lnTo>
                  <a:lnTo>
                    <a:pt x="747" y="805"/>
                  </a:lnTo>
                  <a:lnTo>
                    <a:pt x="747" y="806"/>
                  </a:lnTo>
                  <a:lnTo>
                    <a:pt x="747" y="807"/>
                  </a:lnTo>
                  <a:lnTo>
                    <a:pt x="748" y="807"/>
                  </a:lnTo>
                  <a:lnTo>
                    <a:pt x="748" y="808"/>
                  </a:lnTo>
                  <a:lnTo>
                    <a:pt x="749" y="808"/>
                  </a:lnTo>
                  <a:lnTo>
                    <a:pt x="749" y="809"/>
                  </a:lnTo>
                  <a:lnTo>
                    <a:pt x="749" y="811"/>
                  </a:lnTo>
                  <a:lnTo>
                    <a:pt x="748" y="811"/>
                  </a:lnTo>
                  <a:lnTo>
                    <a:pt x="749" y="812"/>
                  </a:lnTo>
                  <a:lnTo>
                    <a:pt x="749" y="811"/>
                  </a:lnTo>
                  <a:lnTo>
                    <a:pt x="751" y="811"/>
                  </a:lnTo>
                  <a:lnTo>
                    <a:pt x="752" y="812"/>
                  </a:lnTo>
                  <a:lnTo>
                    <a:pt x="752" y="812"/>
                  </a:lnTo>
                  <a:lnTo>
                    <a:pt x="753" y="812"/>
                  </a:lnTo>
                  <a:lnTo>
                    <a:pt x="754" y="813"/>
                  </a:lnTo>
                  <a:lnTo>
                    <a:pt x="753" y="813"/>
                  </a:lnTo>
                  <a:lnTo>
                    <a:pt x="753" y="814"/>
                  </a:lnTo>
                  <a:lnTo>
                    <a:pt x="753" y="815"/>
                  </a:lnTo>
                  <a:lnTo>
                    <a:pt x="752" y="815"/>
                  </a:lnTo>
                  <a:lnTo>
                    <a:pt x="752" y="817"/>
                  </a:lnTo>
                  <a:lnTo>
                    <a:pt x="752" y="818"/>
                  </a:lnTo>
                  <a:lnTo>
                    <a:pt x="753" y="818"/>
                  </a:lnTo>
                  <a:lnTo>
                    <a:pt x="753" y="819"/>
                  </a:lnTo>
                  <a:lnTo>
                    <a:pt x="753" y="820"/>
                  </a:lnTo>
                  <a:lnTo>
                    <a:pt x="752" y="820"/>
                  </a:lnTo>
                  <a:lnTo>
                    <a:pt x="751" y="820"/>
                  </a:lnTo>
                  <a:lnTo>
                    <a:pt x="749" y="820"/>
                  </a:lnTo>
                  <a:lnTo>
                    <a:pt x="748" y="820"/>
                  </a:lnTo>
                  <a:lnTo>
                    <a:pt x="748" y="819"/>
                  </a:lnTo>
                  <a:lnTo>
                    <a:pt x="747" y="819"/>
                  </a:lnTo>
                  <a:lnTo>
                    <a:pt x="746" y="819"/>
                  </a:lnTo>
                  <a:lnTo>
                    <a:pt x="746" y="818"/>
                  </a:lnTo>
                  <a:lnTo>
                    <a:pt x="745" y="817"/>
                  </a:lnTo>
                  <a:lnTo>
                    <a:pt x="743" y="817"/>
                  </a:lnTo>
                  <a:lnTo>
                    <a:pt x="742" y="815"/>
                  </a:lnTo>
                  <a:lnTo>
                    <a:pt x="742" y="817"/>
                  </a:lnTo>
                  <a:lnTo>
                    <a:pt x="741" y="817"/>
                  </a:lnTo>
                  <a:lnTo>
                    <a:pt x="740" y="815"/>
                  </a:lnTo>
                  <a:lnTo>
                    <a:pt x="739" y="815"/>
                  </a:lnTo>
                  <a:lnTo>
                    <a:pt x="739" y="814"/>
                  </a:lnTo>
                  <a:lnTo>
                    <a:pt x="737" y="814"/>
                  </a:lnTo>
                  <a:lnTo>
                    <a:pt x="736" y="813"/>
                  </a:lnTo>
                  <a:lnTo>
                    <a:pt x="735" y="814"/>
                  </a:lnTo>
                  <a:lnTo>
                    <a:pt x="735" y="813"/>
                  </a:lnTo>
                  <a:lnTo>
                    <a:pt x="734" y="813"/>
                  </a:lnTo>
                  <a:lnTo>
                    <a:pt x="733" y="813"/>
                  </a:lnTo>
                  <a:lnTo>
                    <a:pt x="732" y="813"/>
                  </a:lnTo>
                  <a:lnTo>
                    <a:pt x="732" y="812"/>
                  </a:lnTo>
                  <a:lnTo>
                    <a:pt x="728" y="812"/>
                  </a:lnTo>
                  <a:lnTo>
                    <a:pt x="727" y="812"/>
                  </a:lnTo>
                  <a:lnTo>
                    <a:pt x="726" y="812"/>
                  </a:lnTo>
                  <a:lnTo>
                    <a:pt x="726" y="811"/>
                  </a:lnTo>
                  <a:lnTo>
                    <a:pt x="724" y="811"/>
                  </a:lnTo>
                  <a:lnTo>
                    <a:pt x="723" y="811"/>
                  </a:lnTo>
                  <a:lnTo>
                    <a:pt x="723" y="809"/>
                  </a:lnTo>
                  <a:lnTo>
                    <a:pt x="722" y="809"/>
                  </a:lnTo>
                  <a:lnTo>
                    <a:pt x="721" y="808"/>
                  </a:lnTo>
                  <a:lnTo>
                    <a:pt x="720" y="807"/>
                  </a:lnTo>
                  <a:lnTo>
                    <a:pt x="720" y="806"/>
                  </a:lnTo>
                  <a:lnTo>
                    <a:pt x="718" y="806"/>
                  </a:lnTo>
                  <a:lnTo>
                    <a:pt x="717" y="805"/>
                  </a:lnTo>
                  <a:lnTo>
                    <a:pt x="717" y="804"/>
                  </a:lnTo>
                  <a:lnTo>
                    <a:pt x="718" y="804"/>
                  </a:lnTo>
                  <a:lnTo>
                    <a:pt x="718" y="802"/>
                  </a:lnTo>
                  <a:lnTo>
                    <a:pt x="717" y="802"/>
                  </a:lnTo>
                  <a:lnTo>
                    <a:pt x="717" y="801"/>
                  </a:lnTo>
                  <a:lnTo>
                    <a:pt x="716" y="801"/>
                  </a:lnTo>
                  <a:lnTo>
                    <a:pt x="715" y="801"/>
                  </a:lnTo>
                  <a:lnTo>
                    <a:pt x="715" y="800"/>
                  </a:lnTo>
                  <a:lnTo>
                    <a:pt x="714" y="800"/>
                  </a:lnTo>
                  <a:lnTo>
                    <a:pt x="712" y="801"/>
                  </a:lnTo>
                  <a:lnTo>
                    <a:pt x="711" y="801"/>
                  </a:lnTo>
                  <a:lnTo>
                    <a:pt x="710" y="801"/>
                  </a:lnTo>
                  <a:lnTo>
                    <a:pt x="709" y="801"/>
                  </a:lnTo>
                  <a:lnTo>
                    <a:pt x="709" y="800"/>
                  </a:lnTo>
                  <a:lnTo>
                    <a:pt x="708" y="800"/>
                  </a:lnTo>
                  <a:lnTo>
                    <a:pt x="708" y="799"/>
                  </a:lnTo>
                  <a:lnTo>
                    <a:pt x="706" y="799"/>
                  </a:lnTo>
                  <a:lnTo>
                    <a:pt x="705" y="799"/>
                  </a:lnTo>
                  <a:lnTo>
                    <a:pt x="704" y="799"/>
                  </a:lnTo>
                  <a:lnTo>
                    <a:pt x="704" y="798"/>
                  </a:lnTo>
                  <a:lnTo>
                    <a:pt x="703" y="798"/>
                  </a:lnTo>
                  <a:lnTo>
                    <a:pt x="702" y="796"/>
                  </a:lnTo>
                  <a:lnTo>
                    <a:pt x="703" y="796"/>
                  </a:lnTo>
                  <a:lnTo>
                    <a:pt x="703" y="795"/>
                  </a:lnTo>
                  <a:lnTo>
                    <a:pt x="702" y="795"/>
                  </a:lnTo>
                  <a:lnTo>
                    <a:pt x="702" y="794"/>
                  </a:lnTo>
                  <a:lnTo>
                    <a:pt x="703" y="794"/>
                  </a:lnTo>
                  <a:lnTo>
                    <a:pt x="703" y="793"/>
                  </a:lnTo>
                  <a:lnTo>
                    <a:pt x="703" y="792"/>
                  </a:lnTo>
                  <a:lnTo>
                    <a:pt x="702" y="792"/>
                  </a:lnTo>
                  <a:lnTo>
                    <a:pt x="702" y="793"/>
                  </a:lnTo>
                  <a:lnTo>
                    <a:pt x="702" y="794"/>
                  </a:lnTo>
                  <a:lnTo>
                    <a:pt x="701" y="794"/>
                  </a:lnTo>
                  <a:lnTo>
                    <a:pt x="699" y="794"/>
                  </a:lnTo>
                  <a:lnTo>
                    <a:pt x="699" y="795"/>
                  </a:lnTo>
                  <a:lnTo>
                    <a:pt x="699" y="795"/>
                  </a:lnTo>
                  <a:lnTo>
                    <a:pt x="699" y="794"/>
                  </a:lnTo>
                  <a:lnTo>
                    <a:pt x="699" y="793"/>
                  </a:lnTo>
                  <a:lnTo>
                    <a:pt x="698" y="793"/>
                  </a:lnTo>
                  <a:lnTo>
                    <a:pt x="697" y="793"/>
                  </a:lnTo>
                  <a:lnTo>
                    <a:pt x="696" y="792"/>
                  </a:lnTo>
                  <a:lnTo>
                    <a:pt x="696" y="790"/>
                  </a:lnTo>
                  <a:lnTo>
                    <a:pt x="697" y="790"/>
                  </a:lnTo>
                  <a:lnTo>
                    <a:pt x="697" y="789"/>
                  </a:lnTo>
                  <a:lnTo>
                    <a:pt x="696" y="789"/>
                  </a:lnTo>
                  <a:lnTo>
                    <a:pt x="695" y="788"/>
                  </a:lnTo>
                  <a:lnTo>
                    <a:pt x="696" y="788"/>
                  </a:lnTo>
                  <a:lnTo>
                    <a:pt x="696" y="787"/>
                  </a:lnTo>
                  <a:lnTo>
                    <a:pt x="695" y="786"/>
                  </a:lnTo>
                  <a:lnTo>
                    <a:pt x="696" y="786"/>
                  </a:lnTo>
                  <a:lnTo>
                    <a:pt x="697" y="786"/>
                  </a:lnTo>
                  <a:lnTo>
                    <a:pt x="697" y="784"/>
                  </a:lnTo>
                  <a:lnTo>
                    <a:pt x="699" y="784"/>
                  </a:lnTo>
                  <a:lnTo>
                    <a:pt x="699" y="783"/>
                  </a:lnTo>
                  <a:lnTo>
                    <a:pt x="699" y="782"/>
                  </a:lnTo>
                  <a:lnTo>
                    <a:pt x="699" y="782"/>
                  </a:lnTo>
                  <a:lnTo>
                    <a:pt x="699" y="782"/>
                  </a:lnTo>
                  <a:lnTo>
                    <a:pt x="698" y="782"/>
                  </a:lnTo>
                  <a:lnTo>
                    <a:pt x="697" y="782"/>
                  </a:lnTo>
                  <a:lnTo>
                    <a:pt x="697" y="782"/>
                  </a:lnTo>
                  <a:lnTo>
                    <a:pt x="696" y="782"/>
                  </a:lnTo>
                  <a:lnTo>
                    <a:pt x="696" y="781"/>
                  </a:lnTo>
                  <a:lnTo>
                    <a:pt x="697" y="781"/>
                  </a:lnTo>
                  <a:lnTo>
                    <a:pt x="697" y="780"/>
                  </a:lnTo>
                  <a:lnTo>
                    <a:pt x="696" y="781"/>
                  </a:lnTo>
                  <a:lnTo>
                    <a:pt x="695" y="781"/>
                  </a:lnTo>
                  <a:lnTo>
                    <a:pt x="695" y="780"/>
                  </a:lnTo>
                  <a:lnTo>
                    <a:pt x="695" y="778"/>
                  </a:lnTo>
                  <a:lnTo>
                    <a:pt x="693" y="778"/>
                  </a:lnTo>
                  <a:lnTo>
                    <a:pt x="692" y="780"/>
                  </a:lnTo>
                  <a:lnTo>
                    <a:pt x="691" y="780"/>
                  </a:lnTo>
                  <a:lnTo>
                    <a:pt x="690" y="781"/>
                  </a:lnTo>
                  <a:lnTo>
                    <a:pt x="690" y="780"/>
                  </a:lnTo>
                  <a:lnTo>
                    <a:pt x="689" y="780"/>
                  </a:lnTo>
                  <a:lnTo>
                    <a:pt x="689" y="778"/>
                  </a:lnTo>
                  <a:lnTo>
                    <a:pt x="690" y="778"/>
                  </a:lnTo>
                  <a:lnTo>
                    <a:pt x="690" y="777"/>
                  </a:lnTo>
                  <a:lnTo>
                    <a:pt x="691" y="776"/>
                  </a:lnTo>
                  <a:lnTo>
                    <a:pt x="690" y="776"/>
                  </a:lnTo>
                  <a:lnTo>
                    <a:pt x="689" y="777"/>
                  </a:lnTo>
                  <a:lnTo>
                    <a:pt x="689" y="778"/>
                  </a:lnTo>
                  <a:lnTo>
                    <a:pt x="687" y="778"/>
                  </a:lnTo>
                  <a:lnTo>
                    <a:pt x="687" y="777"/>
                  </a:lnTo>
                  <a:lnTo>
                    <a:pt x="686" y="777"/>
                  </a:lnTo>
                  <a:lnTo>
                    <a:pt x="686" y="776"/>
                  </a:lnTo>
                  <a:lnTo>
                    <a:pt x="686" y="775"/>
                  </a:lnTo>
                  <a:lnTo>
                    <a:pt x="686" y="774"/>
                  </a:lnTo>
                  <a:lnTo>
                    <a:pt x="685" y="772"/>
                  </a:lnTo>
                  <a:lnTo>
                    <a:pt x="686" y="772"/>
                  </a:lnTo>
                  <a:lnTo>
                    <a:pt x="686" y="771"/>
                  </a:lnTo>
                  <a:lnTo>
                    <a:pt x="685" y="771"/>
                  </a:lnTo>
                  <a:lnTo>
                    <a:pt x="685" y="772"/>
                  </a:lnTo>
                  <a:lnTo>
                    <a:pt x="685" y="774"/>
                  </a:lnTo>
                  <a:lnTo>
                    <a:pt x="684" y="772"/>
                  </a:lnTo>
                  <a:lnTo>
                    <a:pt x="683" y="772"/>
                  </a:lnTo>
                  <a:lnTo>
                    <a:pt x="683" y="771"/>
                  </a:lnTo>
                  <a:lnTo>
                    <a:pt x="684" y="771"/>
                  </a:lnTo>
                  <a:lnTo>
                    <a:pt x="684" y="770"/>
                  </a:lnTo>
                  <a:lnTo>
                    <a:pt x="683" y="769"/>
                  </a:lnTo>
                  <a:lnTo>
                    <a:pt x="681" y="769"/>
                  </a:lnTo>
                  <a:lnTo>
                    <a:pt x="681" y="768"/>
                  </a:lnTo>
                  <a:lnTo>
                    <a:pt x="681" y="767"/>
                  </a:lnTo>
                  <a:lnTo>
                    <a:pt x="680" y="767"/>
                  </a:lnTo>
                  <a:lnTo>
                    <a:pt x="680" y="765"/>
                  </a:lnTo>
                  <a:lnTo>
                    <a:pt x="679" y="765"/>
                  </a:lnTo>
                  <a:lnTo>
                    <a:pt x="679" y="764"/>
                  </a:lnTo>
                  <a:lnTo>
                    <a:pt x="678" y="764"/>
                  </a:lnTo>
                  <a:lnTo>
                    <a:pt x="677" y="764"/>
                  </a:lnTo>
                  <a:lnTo>
                    <a:pt x="678" y="763"/>
                  </a:lnTo>
                  <a:lnTo>
                    <a:pt x="679" y="763"/>
                  </a:lnTo>
                  <a:lnTo>
                    <a:pt x="679" y="762"/>
                  </a:lnTo>
                  <a:lnTo>
                    <a:pt x="678" y="763"/>
                  </a:lnTo>
                  <a:lnTo>
                    <a:pt x="678" y="762"/>
                  </a:lnTo>
                  <a:lnTo>
                    <a:pt x="679" y="761"/>
                  </a:lnTo>
                  <a:lnTo>
                    <a:pt x="680" y="759"/>
                  </a:lnTo>
                  <a:lnTo>
                    <a:pt x="679" y="759"/>
                  </a:lnTo>
                  <a:lnTo>
                    <a:pt x="679" y="761"/>
                  </a:lnTo>
                  <a:lnTo>
                    <a:pt x="678" y="761"/>
                  </a:lnTo>
                  <a:lnTo>
                    <a:pt x="677" y="761"/>
                  </a:lnTo>
                  <a:lnTo>
                    <a:pt x="677" y="762"/>
                  </a:lnTo>
                  <a:lnTo>
                    <a:pt x="677" y="763"/>
                  </a:lnTo>
                  <a:lnTo>
                    <a:pt x="677" y="764"/>
                  </a:lnTo>
                  <a:lnTo>
                    <a:pt x="677" y="765"/>
                  </a:lnTo>
                  <a:lnTo>
                    <a:pt x="677" y="767"/>
                  </a:lnTo>
                  <a:lnTo>
                    <a:pt x="675" y="767"/>
                  </a:lnTo>
                  <a:lnTo>
                    <a:pt x="675" y="765"/>
                  </a:lnTo>
                  <a:lnTo>
                    <a:pt x="675" y="764"/>
                  </a:lnTo>
                  <a:lnTo>
                    <a:pt x="675" y="763"/>
                  </a:lnTo>
                  <a:lnTo>
                    <a:pt x="675" y="762"/>
                  </a:lnTo>
                  <a:lnTo>
                    <a:pt x="675" y="761"/>
                  </a:lnTo>
                  <a:lnTo>
                    <a:pt x="677" y="759"/>
                  </a:lnTo>
                  <a:lnTo>
                    <a:pt x="678" y="759"/>
                  </a:lnTo>
                  <a:lnTo>
                    <a:pt x="678" y="758"/>
                  </a:lnTo>
                  <a:lnTo>
                    <a:pt x="677" y="759"/>
                  </a:lnTo>
                  <a:lnTo>
                    <a:pt x="677" y="758"/>
                  </a:lnTo>
                  <a:lnTo>
                    <a:pt x="675" y="758"/>
                  </a:lnTo>
                  <a:lnTo>
                    <a:pt x="675" y="759"/>
                  </a:lnTo>
                  <a:lnTo>
                    <a:pt x="675" y="761"/>
                  </a:lnTo>
                  <a:lnTo>
                    <a:pt x="674" y="761"/>
                  </a:lnTo>
                  <a:lnTo>
                    <a:pt x="674" y="759"/>
                  </a:lnTo>
                  <a:lnTo>
                    <a:pt x="673" y="759"/>
                  </a:lnTo>
                  <a:lnTo>
                    <a:pt x="673" y="761"/>
                  </a:lnTo>
                  <a:lnTo>
                    <a:pt x="673" y="762"/>
                  </a:lnTo>
                  <a:lnTo>
                    <a:pt x="673" y="763"/>
                  </a:lnTo>
                  <a:lnTo>
                    <a:pt x="672" y="762"/>
                  </a:lnTo>
                  <a:lnTo>
                    <a:pt x="672" y="763"/>
                  </a:lnTo>
                  <a:lnTo>
                    <a:pt x="671" y="762"/>
                  </a:lnTo>
                  <a:lnTo>
                    <a:pt x="671" y="761"/>
                  </a:lnTo>
                  <a:lnTo>
                    <a:pt x="672" y="761"/>
                  </a:lnTo>
                  <a:lnTo>
                    <a:pt x="671" y="759"/>
                  </a:lnTo>
                  <a:lnTo>
                    <a:pt x="672" y="759"/>
                  </a:lnTo>
                  <a:lnTo>
                    <a:pt x="671" y="758"/>
                  </a:lnTo>
                  <a:lnTo>
                    <a:pt x="671" y="757"/>
                  </a:lnTo>
                  <a:lnTo>
                    <a:pt x="671" y="757"/>
                  </a:lnTo>
                  <a:lnTo>
                    <a:pt x="671" y="758"/>
                  </a:lnTo>
                  <a:lnTo>
                    <a:pt x="669" y="757"/>
                  </a:lnTo>
                  <a:lnTo>
                    <a:pt x="669" y="758"/>
                  </a:lnTo>
                  <a:lnTo>
                    <a:pt x="671" y="758"/>
                  </a:lnTo>
                  <a:lnTo>
                    <a:pt x="671" y="759"/>
                  </a:lnTo>
                  <a:lnTo>
                    <a:pt x="669" y="759"/>
                  </a:lnTo>
                  <a:lnTo>
                    <a:pt x="668" y="759"/>
                  </a:lnTo>
                  <a:lnTo>
                    <a:pt x="668" y="758"/>
                  </a:lnTo>
                  <a:lnTo>
                    <a:pt x="667" y="758"/>
                  </a:lnTo>
                  <a:lnTo>
                    <a:pt x="667" y="757"/>
                  </a:lnTo>
                  <a:lnTo>
                    <a:pt x="666" y="757"/>
                  </a:lnTo>
                  <a:lnTo>
                    <a:pt x="666" y="756"/>
                  </a:lnTo>
                  <a:lnTo>
                    <a:pt x="666" y="755"/>
                  </a:lnTo>
                  <a:lnTo>
                    <a:pt x="667" y="755"/>
                  </a:lnTo>
                  <a:lnTo>
                    <a:pt x="667" y="753"/>
                  </a:lnTo>
                  <a:lnTo>
                    <a:pt x="668" y="753"/>
                  </a:lnTo>
                  <a:lnTo>
                    <a:pt x="668" y="753"/>
                  </a:lnTo>
                  <a:lnTo>
                    <a:pt x="667" y="753"/>
                  </a:lnTo>
                  <a:lnTo>
                    <a:pt x="666" y="753"/>
                  </a:lnTo>
                  <a:lnTo>
                    <a:pt x="665" y="753"/>
                  </a:lnTo>
                  <a:lnTo>
                    <a:pt x="665" y="753"/>
                  </a:lnTo>
                  <a:lnTo>
                    <a:pt x="666" y="753"/>
                  </a:lnTo>
                  <a:lnTo>
                    <a:pt x="666" y="755"/>
                  </a:lnTo>
                  <a:lnTo>
                    <a:pt x="665" y="755"/>
                  </a:lnTo>
                  <a:lnTo>
                    <a:pt x="664" y="755"/>
                  </a:lnTo>
                  <a:lnTo>
                    <a:pt x="664" y="756"/>
                  </a:lnTo>
                  <a:lnTo>
                    <a:pt x="665" y="756"/>
                  </a:lnTo>
                  <a:lnTo>
                    <a:pt x="665" y="757"/>
                  </a:lnTo>
                  <a:lnTo>
                    <a:pt x="666" y="757"/>
                  </a:lnTo>
                  <a:lnTo>
                    <a:pt x="667" y="758"/>
                  </a:lnTo>
                  <a:lnTo>
                    <a:pt x="668" y="761"/>
                  </a:lnTo>
                  <a:lnTo>
                    <a:pt x="667" y="761"/>
                  </a:lnTo>
                  <a:lnTo>
                    <a:pt x="666" y="761"/>
                  </a:lnTo>
                  <a:lnTo>
                    <a:pt x="666" y="762"/>
                  </a:lnTo>
                  <a:lnTo>
                    <a:pt x="667" y="762"/>
                  </a:lnTo>
                  <a:lnTo>
                    <a:pt x="667" y="763"/>
                  </a:lnTo>
                  <a:lnTo>
                    <a:pt x="667" y="764"/>
                  </a:lnTo>
                  <a:lnTo>
                    <a:pt x="666" y="764"/>
                  </a:lnTo>
                  <a:lnTo>
                    <a:pt x="665" y="764"/>
                  </a:lnTo>
                  <a:lnTo>
                    <a:pt x="664" y="764"/>
                  </a:lnTo>
                  <a:lnTo>
                    <a:pt x="664" y="763"/>
                  </a:lnTo>
                  <a:lnTo>
                    <a:pt x="662" y="763"/>
                  </a:lnTo>
                  <a:lnTo>
                    <a:pt x="661" y="763"/>
                  </a:lnTo>
                  <a:lnTo>
                    <a:pt x="660" y="763"/>
                  </a:lnTo>
                  <a:lnTo>
                    <a:pt x="659" y="762"/>
                  </a:lnTo>
                  <a:lnTo>
                    <a:pt x="659" y="761"/>
                  </a:lnTo>
                  <a:lnTo>
                    <a:pt x="658" y="761"/>
                  </a:lnTo>
                  <a:lnTo>
                    <a:pt x="656" y="761"/>
                  </a:lnTo>
                  <a:lnTo>
                    <a:pt x="656" y="759"/>
                  </a:lnTo>
                  <a:lnTo>
                    <a:pt x="655" y="759"/>
                  </a:lnTo>
                  <a:lnTo>
                    <a:pt x="654" y="758"/>
                  </a:lnTo>
                  <a:lnTo>
                    <a:pt x="654" y="759"/>
                  </a:lnTo>
                  <a:lnTo>
                    <a:pt x="654" y="761"/>
                  </a:lnTo>
                  <a:lnTo>
                    <a:pt x="655" y="762"/>
                  </a:lnTo>
                  <a:lnTo>
                    <a:pt x="656" y="763"/>
                  </a:lnTo>
                  <a:lnTo>
                    <a:pt x="655" y="763"/>
                  </a:lnTo>
                  <a:lnTo>
                    <a:pt x="654" y="762"/>
                  </a:lnTo>
                  <a:lnTo>
                    <a:pt x="654" y="763"/>
                  </a:lnTo>
                  <a:lnTo>
                    <a:pt x="655" y="764"/>
                  </a:lnTo>
                  <a:lnTo>
                    <a:pt x="654" y="764"/>
                  </a:lnTo>
                  <a:lnTo>
                    <a:pt x="653" y="764"/>
                  </a:lnTo>
                  <a:lnTo>
                    <a:pt x="652" y="764"/>
                  </a:lnTo>
                  <a:lnTo>
                    <a:pt x="650" y="764"/>
                  </a:lnTo>
                  <a:lnTo>
                    <a:pt x="650" y="765"/>
                  </a:lnTo>
                  <a:lnTo>
                    <a:pt x="649" y="764"/>
                  </a:lnTo>
                  <a:lnTo>
                    <a:pt x="649" y="765"/>
                  </a:lnTo>
                  <a:lnTo>
                    <a:pt x="650" y="765"/>
                  </a:lnTo>
                  <a:lnTo>
                    <a:pt x="650" y="767"/>
                  </a:lnTo>
                  <a:lnTo>
                    <a:pt x="649" y="767"/>
                  </a:lnTo>
                  <a:lnTo>
                    <a:pt x="648" y="767"/>
                  </a:lnTo>
                  <a:lnTo>
                    <a:pt x="648" y="765"/>
                  </a:lnTo>
                  <a:lnTo>
                    <a:pt x="647" y="765"/>
                  </a:lnTo>
                  <a:lnTo>
                    <a:pt x="647" y="767"/>
                  </a:lnTo>
                  <a:lnTo>
                    <a:pt x="646" y="767"/>
                  </a:lnTo>
                  <a:lnTo>
                    <a:pt x="644" y="767"/>
                  </a:lnTo>
                  <a:lnTo>
                    <a:pt x="644" y="768"/>
                  </a:lnTo>
                  <a:lnTo>
                    <a:pt x="646" y="768"/>
                  </a:lnTo>
                  <a:lnTo>
                    <a:pt x="647" y="768"/>
                  </a:lnTo>
                  <a:lnTo>
                    <a:pt x="647" y="769"/>
                  </a:lnTo>
                  <a:lnTo>
                    <a:pt x="646" y="769"/>
                  </a:lnTo>
                  <a:lnTo>
                    <a:pt x="644" y="769"/>
                  </a:lnTo>
                  <a:lnTo>
                    <a:pt x="643" y="769"/>
                  </a:lnTo>
                  <a:lnTo>
                    <a:pt x="643" y="768"/>
                  </a:lnTo>
                  <a:lnTo>
                    <a:pt x="642" y="767"/>
                  </a:lnTo>
                  <a:lnTo>
                    <a:pt x="642" y="768"/>
                  </a:lnTo>
                  <a:lnTo>
                    <a:pt x="642" y="768"/>
                  </a:lnTo>
                  <a:lnTo>
                    <a:pt x="642" y="767"/>
                  </a:lnTo>
                  <a:lnTo>
                    <a:pt x="641" y="767"/>
                  </a:lnTo>
                  <a:lnTo>
                    <a:pt x="640" y="768"/>
                  </a:lnTo>
                  <a:lnTo>
                    <a:pt x="638" y="768"/>
                  </a:lnTo>
                  <a:lnTo>
                    <a:pt x="638" y="767"/>
                  </a:lnTo>
                  <a:lnTo>
                    <a:pt x="637" y="767"/>
                  </a:lnTo>
                  <a:lnTo>
                    <a:pt x="637" y="765"/>
                  </a:lnTo>
                  <a:lnTo>
                    <a:pt x="636" y="764"/>
                  </a:lnTo>
                  <a:lnTo>
                    <a:pt x="636" y="765"/>
                  </a:lnTo>
                  <a:lnTo>
                    <a:pt x="635" y="765"/>
                  </a:lnTo>
                  <a:lnTo>
                    <a:pt x="634" y="764"/>
                  </a:lnTo>
                  <a:lnTo>
                    <a:pt x="634" y="763"/>
                  </a:lnTo>
                  <a:lnTo>
                    <a:pt x="633" y="763"/>
                  </a:lnTo>
                  <a:lnTo>
                    <a:pt x="631" y="762"/>
                  </a:lnTo>
                  <a:lnTo>
                    <a:pt x="631" y="761"/>
                  </a:lnTo>
                  <a:lnTo>
                    <a:pt x="630" y="759"/>
                  </a:lnTo>
                  <a:lnTo>
                    <a:pt x="630" y="758"/>
                  </a:lnTo>
                  <a:lnTo>
                    <a:pt x="630" y="757"/>
                  </a:lnTo>
                  <a:lnTo>
                    <a:pt x="629" y="757"/>
                  </a:lnTo>
                  <a:lnTo>
                    <a:pt x="629" y="756"/>
                  </a:lnTo>
                  <a:lnTo>
                    <a:pt x="630" y="756"/>
                  </a:lnTo>
                  <a:lnTo>
                    <a:pt x="630" y="755"/>
                  </a:lnTo>
                  <a:lnTo>
                    <a:pt x="631" y="755"/>
                  </a:lnTo>
                  <a:lnTo>
                    <a:pt x="631" y="753"/>
                  </a:lnTo>
                  <a:lnTo>
                    <a:pt x="631" y="753"/>
                  </a:lnTo>
                  <a:lnTo>
                    <a:pt x="631" y="752"/>
                  </a:lnTo>
                  <a:lnTo>
                    <a:pt x="631" y="751"/>
                  </a:lnTo>
                  <a:lnTo>
                    <a:pt x="631" y="750"/>
                  </a:lnTo>
                  <a:lnTo>
                    <a:pt x="633" y="750"/>
                  </a:lnTo>
                  <a:lnTo>
                    <a:pt x="633" y="749"/>
                  </a:lnTo>
                  <a:lnTo>
                    <a:pt x="634" y="749"/>
                  </a:lnTo>
                  <a:lnTo>
                    <a:pt x="635" y="749"/>
                  </a:lnTo>
                  <a:lnTo>
                    <a:pt x="635" y="747"/>
                  </a:lnTo>
                  <a:lnTo>
                    <a:pt x="636" y="747"/>
                  </a:lnTo>
                  <a:lnTo>
                    <a:pt x="636" y="746"/>
                  </a:lnTo>
                  <a:lnTo>
                    <a:pt x="637" y="747"/>
                  </a:lnTo>
                  <a:lnTo>
                    <a:pt x="637" y="746"/>
                  </a:lnTo>
                  <a:lnTo>
                    <a:pt x="638" y="746"/>
                  </a:lnTo>
                  <a:lnTo>
                    <a:pt x="640" y="746"/>
                  </a:lnTo>
                  <a:lnTo>
                    <a:pt x="640" y="745"/>
                  </a:lnTo>
                  <a:lnTo>
                    <a:pt x="638" y="744"/>
                  </a:lnTo>
                  <a:lnTo>
                    <a:pt x="638" y="743"/>
                  </a:lnTo>
                  <a:lnTo>
                    <a:pt x="637" y="743"/>
                  </a:lnTo>
                  <a:lnTo>
                    <a:pt x="637" y="741"/>
                  </a:lnTo>
                  <a:lnTo>
                    <a:pt x="638" y="741"/>
                  </a:lnTo>
                  <a:lnTo>
                    <a:pt x="640" y="741"/>
                  </a:lnTo>
                  <a:lnTo>
                    <a:pt x="640" y="740"/>
                  </a:lnTo>
                  <a:lnTo>
                    <a:pt x="638" y="739"/>
                  </a:lnTo>
                  <a:lnTo>
                    <a:pt x="640" y="739"/>
                  </a:lnTo>
                  <a:lnTo>
                    <a:pt x="641" y="739"/>
                  </a:lnTo>
                  <a:lnTo>
                    <a:pt x="642" y="739"/>
                  </a:lnTo>
                  <a:lnTo>
                    <a:pt x="642" y="740"/>
                  </a:lnTo>
                  <a:lnTo>
                    <a:pt x="642" y="740"/>
                  </a:lnTo>
                  <a:lnTo>
                    <a:pt x="643" y="740"/>
                  </a:lnTo>
                  <a:lnTo>
                    <a:pt x="644" y="740"/>
                  </a:lnTo>
                  <a:lnTo>
                    <a:pt x="648" y="741"/>
                  </a:lnTo>
                  <a:lnTo>
                    <a:pt x="650" y="744"/>
                  </a:lnTo>
                  <a:lnTo>
                    <a:pt x="652" y="744"/>
                  </a:lnTo>
                  <a:lnTo>
                    <a:pt x="653" y="744"/>
                  </a:lnTo>
                  <a:lnTo>
                    <a:pt x="653" y="743"/>
                  </a:lnTo>
                  <a:lnTo>
                    <a:pt x="655" y="743"/>
                  </a:lnTo>
                  <a:lnTo>
                    <a:pt x="655" y="741"/>
                  </a:lnTo>
                  <a:lnTo>
                    <a:pt x="656" y="741"/>
                  </a:lnTo>
                  <a:lnTo>
                    <a:pt x="656" y="743"/>
                  </a:lnTo>
                  <a:lnTo>
                    <a:pt x="656" y="744"/>
                  </a:lnTo>
                  <a:lnTo>
                    <a:pt x="659" y="744"/>
                  </a:lnTo>
                  <a:lnTo>
                    <a:pt x="660" y="744"/>
                  </a:lnTo>
                  <a:lnTo>
                    <a:pt x="661" y="744"/>
                  </a:lnTo>
                  <a:lnTo>
                    <a:pt x="661" y="743"/>
                  </a:lnTo>
                  <a:lnTo>
                    <a:pt x="661" y="741"/>
                  </a:lnTo>
                  <a:lnTo>
                    <a:pt x="661" y="740"/>
                  </a:lnTo>
                  <a:lnTo>
                    <a:pt x="662" y="740"/>
                  </a:lnTo>
                  <a:lnTo>
                    <a:pt x="662" y="741"/>
                  </a:lnTo>
                  <a:lnTo>
                    <a:pt x="664" y="740"/>
                  </a:lnTo>
                  <a:lnTo>
                    <a:pt x="665" y="740"/>
                  </a:lnTo>
                  <a:lnTo>
                    <a:pt x="666" y="739"/>
                  </a:lnTo>
                  <a:lnTo>
                    <a:pt x="666" y="740"/>
                  </a:lnTo>
                  <a:lnTo>
                    <a:pt x="666" y="741"/>
                  </a:lnTo>
                  <a:lnTo>
                    <a:pt x="667" y="743"/>
                  </a:lnTo>
                  <a:lnTo>
                    <a:pt x="668" y="741"/>
                  </a:lnTo>
                  <a:lnTo>
                    <a:pt x="668" y="740"/>
                  </a:lnTo>
                  <a:lnTo>
                    <a:pt x="669" y="740"/>
                  </a:lnTo>
                  <a:lnTo>
                    <a:pt x="669" y="739"/>
                  </a:lnTo>
                  <a:lnTo>
                    <a:pt x="671" y="738"/>
                  </a:lnTo>
                  <a:lnTo>
                    <a:pt x="671" y="737"/>
                  </a:lnTo>
                  <a:lnTo>
                    <a:pt x="671" y="737"/>
                  </a:lnTo>
                  <a:lnTo>
                    <a:pt x="672" y="737"/>
                  </a:lnTo>
                  <a:lnTo>
                    <a:pt x="672" y="738"/>
                  </a:lnTo>
                  <a:lnTo>
                    <a:pt x="673" y="737"/>
                  </a:lnTo>
                  <a:lnTo>
                    <a:pt x="674" y="738"/>
                  </a:lnTo>
                  <a:lnTo>
                    <a:pt x="674" y="739"/>
                  </a:lnTo>
                  <a:lnTo>
                    <a:pt x="675" y="739"/>
                  </a:lnTo>
                  <a:lnTo>
                    <a:pt x="677" y="739"/>
                  </a:lnTo>
                  <a:lnTo>
                    <a:pt x="677" y="738"/>
                  </a:lnTo>
                  <a:lnTo>
                    <a:pt x="677" y="737"/>
                  </a:lnTo>
                  <a:lnTo>
                    <a:pt x="677" y="735"/>
                  </a:lnTo>
                  <a:lnTo>
                    <a:pt x="675" y="735"/>
                  </a:lnTo>
                  <a:lnTo>
                    <a:pt x="675" y="734"/>
                  </a:lnTo>
                  <a:lnTo>
                    <a:pt x="675" y="733"/>
                  </a:lnTo>
                  <a:lnTo>
                    <a:pt x="675" y="732"/>
                  </a:lnTo>
                  <a:lnTo>
                    <a:pt x="674" y="731"/>
                  </a:lnTo>
                  <a:lnTo>
                    <a:pt x="673" y="730"/>
                  </a:lnTo>
                  <a:lnTo>
                    <a:pt x="672" y="730"/>
                  </a:lnTo>
                  <a:lnTo>
                    <a:pt x="671" y="727"/>
                  </a:lnTo>
                  <a:lnTo>
                    <a:pt x="671" y="726"/>
                  </a:lnTo>
                  <a:lnTo>
                    <a:pt x="668" y="725"/>
                  </a:lnTo>
                  <a:lnTo>
                    <a:pt x="668" y="724"/>
                  </a:lnTo>
                  <a:lnTo>
                    <a:pt x="668" y="722"/>
                  </a:lnTo>
                  <a:lnTo>
                    <a:pt x="668" y="721"/>
                  </a:lnTo>
                  <a:lnTo>
                    <a:pt x="669" y="721"/>
                  </a:lnTo>
                  <a:lnTo>
                    <a:pt x="671" y="719"/>
                  </a:lnTo>
                  <a:lnTo>
                    <a:pt x="672" y="718"/>
                  </a:lnTo>
                  <a:lnTo>
                    <a:pt x="673" y="718"/>
                  </a:lnTo>
                  <a:lnTo>
                    <a:pt x="673" y="716"/>
                  </a:lnTo>
                  <a:lnTo>
                    <a:pt x="674" y="716"/>
                  </a:lnTo>
                  <a:lnTo>
                    <a:pt x="674" y="715"/>
                  </a:lnTo>
                  <a:lnTo>
                    <a:pt x="674" y="714"/>
                  </a:lnTo>
                  <a:lnTo>
                    <a:pt x="678" y="712"/>
                  </a:lnTo>
                  <a:lnTo>
                    <a:pt x="678" y="710"/>
                  </a:lnTo>
                  <a:lnTo>
                    <a:pt x="678" y="709"/>
                  </a:lnTo>
                  <a:lnTo>
                    <a:pt x="679" y="709"/>
                  </a:lnTo>
                  <a:lnTo>
                    <a:pt x="680" y="708"/>
                  </a:lnTo>
                  <a:lnTo>
                    <a:pt x="681" y="708"/>
                  </a:lnTo>
                  <a:lnTo>
                    <a:pt x="683" y="708"/>
                  </a:lnTo>
                  <a:lnTo>
                    <a:pt x="683" y="707"/>
                  </a:lnTo>
                  <a:lnTo>
                    <a:pt x="683" y="706"/>
                  </a:lnTo>
                  <a:lnTo>
                    <a:pt x="683" y="703"/>
                  </a:lnTo>
                  <a:lnTo>
                    <a:pt x="684" y="702"/>
                  </a:lnTo>
                  <a:lnTo>
                    <a:pt x="684" y="700"/>
                  </a:lnTo>
                  <a:lnTo>
                    <a:pt x="685" y="698"/>
                  </a:lnTo>
                  <a:lnTo>
                    <a:pt x="686" y="698"/>
                  </a:lnTo>
                  <a:lnTo>
                    <a:pt x="687" y="698"/>
                  </a:lnTo>
                  <a:lnTo>
                    <a:pt x="689" y="697"/>
                  </a:lnTo>
                  <a:lnTo>
                    <a:pt x="690" y="696"/>
                  </a:lnTo>
                  <a:lnTo>
                    <a:pt x="690" y="696"/>
                  </a:lnTo>
                  <a:lnTo>
                    <a:pt x="690" y="695"/>
                  </a:lnTo>
                  <a:lnTo>
                    <a:pt x="691" y="694"/>
                  </a:lnTo>
                  <a:lnTo>
                    <a:pt x="690" y="694"/>
                  </a:lnTo>
                  <a:lnTo>
                    <a:pt x="689" y="693"/>
                  </a:lnTo>
                  <a:lnTo>
                    <a:pt x="689" y="691"/>
                  </a:lnTo>
                  <a:lnTo>
                    <a:pt x="689" y="690"/>
                  </a:lnTo>
                  <a:lnTo>
                    <a:pt x="689" y="689"/>
                  </a:lnTo>
                  <a:lnTo>
                    <a:pt x="687" y="688"/>
                  </a:lnTo>
                  <a:lnTo>
                    <a:pt x="689" y="687"/>
                  </a:lnTo>
                  <a:lnTo>
                    <a:pt x="687" y="687"/>
                  </a:lnTo>
                  <a:lnTo>
                    <a:pt x="687" y="685"/>
                  </a:lnTo>
                  <a:lnTo>
                    <a:pt x="687" y="684"/>
                  </a:lnTo>
                  <a:lnTo>
                    <a:pt x="686" y="684"/>
                  </a:lnTo>
                  <a:lnTo>
                    <a:pt x="686" y="683"/>
                  </a:lnTo>
                  <a:lnTo>
                    <a:pt x="686" y="682"/>
                  </a:lnTo>
                  <a:lnTo>
                    <a:pt x="686" y="681"/>
                  </a:lnTo>
                  <a:lnTo>
                    <a:pt x="686" y="679"/>
                  </a:lnTo>
                  <a:lnTo>
                    <a:pt x="685" y="679"/>
                  </a:lnTo>
                  <a:lnTo>
                    <a:pt x="685" y="678"/>
                  </a:lnTo>
                  <a:lnTo>
                    <a:pt x="684" y="678"/>
                  </a:lnTo>
                  <a:lnTo>
                    <a:pt x="684" y="677"/>
                  </a:lnTo>
                  <a:lnTo>
                    <a:pt x="684" y="676"/>
                  </a:lnTo>
                  <a:lnTo>
                    <a:pt x="683" y="676"/>
                  </a:lnTo>
                  <a:lnTo>
                    <a:pt x="684" y="675"/>
                  </a:lnTo>
                  <a:lnTo>
                    <a:pt x="683" y="675"/>
                  </a:lnTo>
                  <a:lnTo>
                    <a:pt x="683" y="673"/>
                  </a:lnTo>
                  <a:lnTo>
                    <a:pt x="683" y="672"/>
                  </a:lnTo>
                  <a:lnTo>
                    <a:pt x="683" y="671"/>
                  </a:lnTo>
                  <a:lnTo>
                    <a:pt x="683" y="670"/>
                  </a:lnTo>
                  <a:lnTo>
                    <a:pt x="683" y="669"/>
                  </a:lnTo>
                  <a:lnTo>
                    <a:pt x="683" y="667"/>
                  </a:lnTo>
                  <a:lnTo>
                    <a:pt x="681" y="667"/>
                  </a:lnTo>
                  <a:lnTo>
                    <a:pt x="680" y="667"/>
                  </a:lnTo>
                  <a:lnTo>
                    <a:pt x="680" y="667"/>
                  </a:lnTo>
                  <a:lnTo>
                    <a:pt x="679" y="667"/>
                  </a:lnTo>
                  <a:lnTo>
                    <a:pt x="679" y="667"/>
                  </a:lnTo>
                  <a:lnTo>
                    <a:pt x="678" y="667"/>
                  </a:lnTo>
                  <a:lnTo>
                    <a:pt x="678" y="667"/>
                  </a:lnTo>
                  <a:lnTo>
                    <a:pt x="678" y="666"/>
                  </a:lnTo>
                  <a:lnTo>
                    <a:pt x="677" y="667"/>
                  </a:lnTo>
                  <a:lnTo>
                    <a:pt x="675" y="667"/>
                  </a:lnTo>
                  <a:lnTo>
                    <a:pt x="677" y="666"/>
                  </a:lnTo>
                  <a:lnTo>
                    <a:pt x="675" y="666"/>
                  </a:lnTo>
                  <a:lnTo>
                    <a:pt x="674" y="666"/>
                  </a:lnTo>
                  <a:lnTo>
                    <a:pt x="673" y="665"/>
                  </a:lnTo>
                  <a:lnTo>
                    <a:pt x="673" y="664"/>
                  </a:lnTo>
                  <a:lnTo>
                    <a:pt x="673" y="663"/>
                  </a:lnTo>
                  <a:lnTo>
                    <a:pt x="673" y="662"/>
                  </a:lnTo>
                  <a:lnTo>
                    <a:pt x="674" y="662"/>
                  </a:lnTo>
                  <a:lnTo>
                    <a:pt x="674" y="660"/>
                  </a:lnTo>
                  <a:lnTo>
                    <a:pt x="674" y="659"/>
                  </a:lnTo>
                  <a:lnTo>
                    <a:pt x="674" y="658"/>
                  </a:lnTo>
                  <a:lnTo>
                    <a:pt x="673" y="658"/>
                  </a:lnTo>
                  <a:lnTo>
                    <a:pt x="674" y="657"/>
                  </a:lnTo>
                  <a:lnTo>
                    <a:pt x="674" y="656"/>
                  </a:lnTo>
                  <a:lnTo>
                    <a:pt x="673" y="656"/>
                  </a:lnTo>
                  <a:lnTo>
                    <a:pt x="672" y="656"/>
                  </a:lnTo>
                  <a:lnTo>
                    <a:pt x="672" y="654"/>
                  </a:lnTo>
                  <a:lnTo>
                    <a:pt x="671" y="654"/>
                  </a:lnTo>
                  <a:lnTo>
                    <a:pt x="671" y="654"/>
                  </a:lnTo>
                  <a:lnTo>
                    <a:pt x="671" y="656"/>
                  </a:lnTo>
                  <a:lnTo>
                    <a:pt x="671" y="656"/>
                  </a:lnTo>
                  <a:lnTo>
                    <a:pt x="672" y="657"/>
                  </a:lnTo>
                  <a:lnTo>
                    <a:pt x="672" y="658"/>
                  </a:lnTo>
                  <a:lnTo>
                    <a:pt x="672" y="659"/>
                  </a:lnTo>
                  <a:lnTo>
                    <a:pt x="673" y="659"/>
                  </a:lnTo>
                  <a:lnTo>
                    <a:pt x="673" y="660"/>
                  </a:lnTo>
                  <a:lnTo>
                    <a:pt x="672" y="662"/>
                  </a:lnTo>
                  <a:lnTo>
                    <a:pt x="672" y="660"/>
                  </a:lnTo>
                  <a:lnTo>
                    <a:pt x="671" y="660"/>
                  </a:lnTo>
                  <a:lnTo>
                    <a:pt x="671" y="660"/>
                  </a:lnTo>
                  <a:lnTo>
                    <a:pt x="669" y="660"/>
                  </a:lnTo>
                  <a:lnTo>
                    <a:pt x="668" y="659"/>
                  </a:lnTo>
                  <a:lnTo>
                    <a:pt x="667" y="658"/>
                  </a:lnTo>
                  <a:lnTo>
                    <a:pt x="667" y="657"/>
                  </a:lnTo>
                  <a:lnTo>
                    <a:pt x="667" y="656"/>
                  </a:lnTo>
                  <a:lnTo>
                    <a:pt x="666" y="656"/>
                  </a:lnTo>
                  <a:lnTo>
                    <a:pt x="666" y="654"/>
                  </a:lnTo>
                  <a:lnTo>
                    <a:pt x="666" y="653"/>
                  </a:lnTo>
                  <a:lnTo>
                    <a:pt x="667" y="653"/>
                  </a:lnTo>
                  <a:lnTo>
                    <a:pt x="667" y="652"/>
                  </a:lnTo>
                  <a:lnTo>
                    <a:pt x="667" y="651"/>
                  </a:lnTo>
                  <a:lnTo>
                    <a:pt x="666" y="651"/>
                  </a:lnTo>
                  <a:lnTo>
                    <a:pt x="666" y="650"/>
                  </a:lnTo>
                  <a:lnTo>
                    <a:pt x="666" y="648"/>
                  </a:lnTo>
                  <a:lnTo>
                    <a:pt x="665" y="648"/>
                  </a:lnTo>
                  <a:lnTo>
                    <a:pt x="664" y="650"/>
                  </a:lnTo>
                  <a:lnTo>
                    <a:pt x="662" y="650"/>
                  </a:lnTo>
                  <a:lnTo>
                    <a:pt x="664" y="648"/>
                  </a:lnTo>
                  <a:lnTo>
                    <a:pt x="664" y="647"/>
                  </a:lnTo>
                  <a:lnTo>
                    <a:pt x="666" y="646"/>
                  </a:lnTo>
                  <a:lnTo>
                    <a:pt x="666" y="645"/>
                  </a:lnTo>
                  <a:lnTo>
                    <a:pt x="665" y="645"/>
                  </a:lnTo>
                  <a:lnTo>
                    <a:pt x="664" y="645"/>
                  </a:lnTo>
                  <a:lnTo>
                    <a:pt x="662" y="645"/>
                  </a:lnTo>
                  <a:lnTo>
                    <a:pt x="662" y="646"/>
                  </a:lnTo>
                  <a:lnTo>
                    <a:pt x="662" y="647"/>
                  </a:lnTo>
                  <a:lnTo>
                    <a:pt x="664" y="647"/>
                  </a:lnTo>
                  <a:lnTo>
                    <a:pt x="662" y="648"/>
                  </a:lnTo>
                  <a:lnTo>
                    <a:pt x="661" y="648"/>
                  </a:lnTo>
                  <a:lnTo>
                    <a:pt x="661" y="650"/>
                  </a:lnTo>
                  <a:lnTo>
                    <a:pt x="660" y="650"/>
                  </a:lnTo>
                  <a:lnTo>
                    <a:pt x="660" y="648"/>
                  </a:lnTo>
                  <a:lnTo>
                    <a:pt x="659" y="647"/>
                  </a:lnTo>
                  <a:lnTo>
                    <a:pt x="658" y="647"/>
                  </a:lnTo>
                  <a:lnTo>
                    <a:pt x="658" y="646"/>
                  </a:lnTo>
                  <a:lnTo>
                    <a:pt x="656" y="646"/>
                  </a:lnTo>
                  <a:lnTo>
                    <a:pt x="656" y="647"/>
                  </a:lnTo>
                  <a:lnTo>
                    <a:pt x="658" y="648"/>
                  </a:lnTo>
                  <a:lnTo>
                    <a:pt x="656" y="650"/>
                  </a:lnTo>
                  <a:lnTo>
                    <a:pt x="655" y="651"/>
                  </a:lnTo>
                  <a:lnTo>
                    <a:pt x="654" y="652"/>
                  </a:lnTo>
                  <a:lnTo>
                    <a:pt x="653" y="652"/>
                  </a:lnTo>
                  <a:lnTo>
                    <a:pt x="652" y="653"/>
                  </a:lnTo>
                  <a:lnTo>
                    <a:pt x="649" y="656"/>
                  </a:lnTo>
                  <a:lnTo>
                    <a:pt x="647" y="657"/>
                  </a:lnTo>
                  <a:lnTo>
                    <a:pt x="646" y="656"/>
                  </a:lnTo>
                  <a:lnTo>
                    <a:pt x="644" y="654"/>
                  </a:lnTo>
                  <a:lnTo>
                    <a:pt x="644" y="653"/>
                  </a:lnTo>
                  <a:lnTo>
                    <a:pt x="646" y="652"/>
                  </a:lnTo>
                  <a:lnTo>
                    <a:pt x="647" y="651"/>
                  </a:lnTo>
                  <a:lnTo>
                    <a:pt x="647" y="650"/>
                  </a:lnTo>
                  <a:lnTo>
                    <a:pt x="646" y="650"/>
                  </a:lnTo>
                  <a:lnTo>
                    <a:pt x="646" y="648"/>
                  </a:lnTo>
                  <a:lnTo>
                    <a:pt x="646" y="647"/>
                  </a:lnTo>
                  <a:lnTo>
                    <a:pt x="646" y="646"/>
                  </a:lnTo>
                  <a:lnTo>
                    <a:pt x="648" y="645"/>
                  </a:lnTo>
                  <a:lnTo>
                    <a:pt x="650" y="646"/>
                  </a:lnTo>
                  <a:lnTo>
                    <a:pt x="652" y="646"/>
                  </a:lnTo>
                  <a:lnTo>
                    <a:pt x="653" y="646"/>
                  </a:lnTo>
                  <a:lnTo>
                    <a:pt x="654" y="645"/>
                  </a:lnTo>
                  <a:lnTo>
                    <a:pt x="655" y="644"/>
                  </a:lnTo>
                  <a:lnTo>
                    <a:pt x="655" y="645"/>
                  </a:lnTo>
                  <a:lnTo>
                    <a:pt x="656" y="645"/>
                  </a:lnTo>
                  <a:lnTo>
                    <a:pt x="656" y="644"/>
                  </a:lnTo>
                  <a:lnTo>
                    <a:pt x="656" y="642"/>
                  </a:lnTo>
                  <a:lnTo>
                    <a:pt x="656" y="640"/>
                  </a:lnTo>
                  <a:lnTo>
                    <a:pt x="655" y="639"/>
                  </a:lnTo>
                  <a:lnTo>
                    <a:pt x="655" y="639"/>
                  </a:lnTo>
                  <a:lnTo>
                    <a:pt x="654" y="639"/>
                  </a:lnTo>
                  <a:lnTo>
                    <a:pt x="653" y="638"/>
                  </a:lnTo>
                  <a:lnTo>
                    <a:pt x="653" y="636"/>
                  </a:lnTo>
                  <a:lnTo>
                    <a:pt x="652" y="636"/>
                  </a:lnTo>
                  <a:lnTo>
                    <a:pt x="650" y="635"/>
                  </a:lnTo>
                  <a:lnTo>
                    <a:pt x="649" y="635"/>
                  </a:lnTo>
                  <a:lnTo>
                    <a:pt x="648" y="636"/>
                  </a:lnTo>
                  <a:lnTo>
                    <a:pt x="648" y="635"/>
                  </a:lnTo>
                  <a:lnTo>
                    <a:pt x="648" y="634"/>
                  </a:lnTo>
                  <a:lnTo>
                    <a:pt x="647" y="634"/>
                  </a:lnTo>
                  <a:lnTo>
                    <a:pt x="646" y="633"/>
                  </a:lnTo>
                  <a:lnTo>
                    <a:pt x="646" y="632"/>
                  </a:lnTo>
                  <a:lnTo>
                    <a:pt x="646" y="630"/>
                  </a:lnTo>
                  <a:lnTo>
                    <a:pt x="647" y="629"/>
                  </a:lnTo>
                  <a:lnTo>
                    <a:pt x="646" y="629"/>
                  </a:lnTo>
                  <a:lnTo>
                    <a:pt x="646" y="630"/>
                  </a:lnTo>
                  <a:lnTo>
                    <a:pt x="644" y="632"/>
                  </a:lnTo>
                  <a:lnTo>
                    <a:pt x="643" y="630"/>
                  </a:lnTo>
                  <a:lnTo>
                    <a:pt x="643" y="629"/>
                  </a:lnTo>
                  <a:lnTo>
                    <a:pt x="642" y="629"/>
                  </a:lnTo>
                  <a:lnTo>
                    <a:pt x="642" y="630"/>
                  </a:lnTo>
                  <a:lnTo>
                    <a:pt x="642" y="630"/>
                  </a:lnTo>
                  <a:lnTo>
                    <a:pt x="642" y="629"/>
                  </a:lnTo>
                  <a:lnTo>
                    <a:pt x="641" y="629"/>
                  </a:lnTo>
                  <a:lnTo>
                    <a:pt x="641" y="628"/>
                  </a:lnTo>
                  <a:lnTo>
                    <a:pt x="642" y="628"/>
                  </a:lnTo>
                  <a:lnTo>
                    <a:pt x="642" y="627"/>
                  </a:lnTo>
                  <a:lnTo>
                    <a:pt x="642" y="627"/>
                  </a:lnTo>
                  <a:lnTo>
                    <a:pt x="642" y="628"/>
                  </a:lnTo>
                  <a:lnTo>
                    <a:pt x="643" y="628"/>
                  </a:lnTo>
                  <a:lnTo>
                    <a:pt x="643" y="627"/>
                  </a:lnTo>
                  <a:lnTo>
                    <a:pt x="643" y="626"/>
                  </a:lnTo>
                  <a:lnTo>
                    <a:pt x="642" y="625"/>
                  </a:lnTo>
                  <a:lnTo>
                    <a:pt x="643" y="625"/>
                  </a:lnTo>
                  <a:lnTo>
                    <a:pt x="644" y="623"/>
                  </a:lnTo>
                  <a:lnTo>
                    <a:pt x="643" y="623"/>
                  </a:lnTo>
                  <a:lnTo>
                    <a:pt x="642" y="623"/>
                  </a:lnTo>
                  <a:lnTo>
                    <a:pt x="642" y="622"/>
                  </a:lnTo>
                  <a:lnTo>
                    <a:pt x="642" y="622"/>
                  </a:lnTo>
                  <a:lnTo>
                    <a:pt x="642" y="623"/>
                  </a:lnTo>
                  <a:lnTo>
                    <a:pt x="641" y="623"/>
                  </a:lnTo>
                  <a:lnTo>
                    <a:pt x="640" y="623"/>
                  </a:lnTo>
                  <a:lnTo>
                    <a:pt x="640" y="622"/>
                  </a:lnTo>
                  <a:lnTo>
                    <a:pt x="642" y="621"/>
                  </a:lnTo>
                  <a:lnTo>
                    <a:pt x="642" y="620"/>
                  </a:lnTo>
                  <a:lnTo>
                    <a:pt x="642" y="620"/>
                  </a:lnTo>
                  <a:lnTo>
                    <a:pt x="641" y="621"/>
                  </a:lnTo>
                  <a:lnTo>
                    <a:pt x="640" y="621"/>
                  </a:lnTo>
                  <a:lnTo>
                    <a:pt x="640" y="622"/>
                  </a:lnTo>
                  <a:lnTo>
                    <a:pt x="637" y="622"/>
                  </a:lnTo>
                  <a:lnTo>
                    <a:pt x="637" y="623"/>
                  </a:lnTo>
                  <a:lnTo>
                    <a:pt x="637" y="625"/>
                  </a:lnTo>
                  <a:lnTo>
                    <a:pt x="637" y="626"/>
                  </a:lnTo>
                  <a:lnTo>
                    <a:pt x="636" y="626"/>
                  </a:lnTo>
                  <a:lnTo>
                    <a:pt x="636" y="625"/>
                  </a:lnTo>
                  <a:lnTo>
                    <a:pt x="636" y="623"/>
                  </a:lnTo>
                  <a:lnTo>
                    <a:pt x="636" y="622"/>
                  </a:lnTo>
                  <a:lnTo>
                    <a:pt x="636" y="621"/>
                  </a:lnTo>
                  <a:lnTo>
                    <a:pt x="636" y="620"/>
                  </a:lnTo>
                  <a:lnTo>
                    <a:pt x="636" y="619"/>
                  </a:lnTo>
                  <a:lnTo>
                    <a:pt x="635" y="619"/>
                  </a:lnTo>
                  <a:lnTo>
                    <a:pt x="636" y="617"/>
                  </a:lnTo>
                  <a:lnTo>
                    <a:pt x="636" y="616"/>
                  </a:lnTo>
                  <a:lnTo>
                    <a:pt x="636" y="615"/>
                  </a:lnTo>
                  <a:lnTo>
                    <a:pt x="636" y="614"/>
                  </a:lnTo>
                  <a:lnTo>
                    <a:pt x="636" y="613"/>
                  </a:lnTo>
                  <a:lnTo>
                    <a:pt x="635" y="611"/>
                  </a:lnTo>
                  <a:lnTo>
                    <a:pt x="635" y="610"/>
                  </a:lnTo>
                  <a:lnTo>
                    <a:pt x="634" y="610"/>
                  </a:lnTo>
                  <a:lnTo>
                    <a:pt x="633" y="610"/>
                  </a:lnTo>
                  <a:lnTo>
                    <a:pt x="633" y="611"/>
                  </a:lnTo>
                  <a:lnTo>
                    <a:pt x="631" y="611"/>
                  </a:lnTo>
                  <a:lnTo>
                    <a:pt x="631" y="610"/>
                  </a:lnTo>
                  <a:lnTo>
                    <a:pt x="630" y="610"/>
                  </a:lnTo>
                  <a:lnTo>
                    <a:pt x="631" y="611"/>
                  </a:lnTo>
                  <a:lnTo>
                    <a:pt x="630" y="611"/>
                  </a:lnTo>
                  <a:lnTo>
                    <a:pt x="629" y="611"/>
                  </a:lnTo>
                  <a:lnTo>
                    <a:pt x="628" y="611"/>
                  </a:lnTo>
                  <a:lnTo>
                    <a:pt x="628" y="610"/>
                  </a:lnTo>
                  <a:lnTo>
                    <a:pt x="628" y="610"/>
                  </a:lnTo>
                  <a:lnTo>
                    <a:pt x="627" y="610"/>
                  </a:lnTo>
                  <a:lnTo>
                    <a:pt x="625" y="609"/>
                  </a:lnTo>
                  <a:lnTo>
                    <a:pt x="625" y="608"/>
                  </a:lnTo>
                  <a:lnTo>
                    <a:pt x="624" y="607"/>
                  </a:lnTo>
                  <a:lnTo>
                    <a:pt x="624" y="605"/>
                  </a:lnTo>
                  <a:lnTo>
                    <a:pt x="623" y="605"/>
                  </a:lnTo>
                  <a:lnTo>
                    <a:pt x="622" y="605"/>
                  </a:lnTo>
                  <a:lnTo>
                    <a:pt x="621" y="604"/>
                  </a:lnTo>
                  <a:lnTo>
                    <a:pt x="622" y="603"/>
                  </a:lnTo>
                  <a:lnTo>
                    <a:pt x="623" y="603"/>
                  </a:lnTo>
                  <a:lnTo>
                    <a:pt x="623" y="602"/>
                  </a:lnTo>
                  <a:lnTo>
                    <a:pt x="622" y="602"/>
                  </a:lnTo>
                  <a:lnTo>
                    <a:pt x="623" y="601"/>
                  </a:lnTo>
                  <a:lnTo>
                    <a:pt x="624" y="601"/>
                  </a:lnTo>
                  <a:lnTo>
                    <a:pt x="624" y="599"/>
                  </a:lnTo>
                  <a:lnTo>
                    <a:pt x="623" y="599"/>
                  </a:lnTo>
                  <a:lnTo>
                    <a:pt x="622" y="599"/>
                  </a:lnTo>
                  <a:lnTo>
                    <a:pt x="622" y="598"/>
                  </a:lnTo>
                  <a:lnTo>
                    <a:pt x="621" y="599"/>
                  </a:lnTo>
                  <a:lnTo>
                    <a:pt x="621" y="601"/>
                  </a:lnTo>
                  <a:lnTo>
                    <a:pt x="622" y="599"/>
                  </a:lnTo>
                  <a:lnTo>
                    <a:pt x="622" y="601"/>
                  </a:lnTo>
                  <a:lnTo>
                    <a:pt x="622" y="602"/>
                  </a:lnTo>
                  <a:lnTo>
                    <a:pt x="621" y="602"/>
                  </a:lnTo>
                  <a:lnTo>
                    <a:pt x="621" y="603"/>
                  </a:lnTo>
                  <a:lnTo>
                    <a:pt x="621" y="604"/>
                  </a:lnTo>
                  <a:lnTo>
                    <a:pt x="621" y="605"/>
                  </a:lnTo>
                  <a:lnTo>
                    <a:pt x="619" y="605"/>
                  </a:lnTo>
                  <a:lnTo>
                    <a:pt x="618" y="605"/>
                  </a:lnTo>
                  <a:lnTo>
                    <a:pt x="618" y="604"/>
                  </a:lnTo>
                  <a:lnTo>
                    <a:pt x="619" y="604"/>
                  </a:lnTo>
                  <a:lnTo>
                    <a:pt x="619" y="603"/>
                  </a:lnTo>
                  <a:lnTo>
                    <a:pt x="619" y="602"/>
                  </a:lnTo>
                  <a:lnTo>
                    <a:pt x="618" y="603"/>
                  </a:lnTo>
                  <a:lnTo>
                    <a:pt x="618" y="604"/>
                  </a:lnTo>
                  <a:lnTo>
                    <a:pt x="617" y="604"/>
                  </a:lnTo>
                  <a:lnTo>
                    <a:pt x="618" y="605"/>
                  </a:lnTo>
                  <a:lnTo>
                    <a:pt x="617" y="605"/>
                  </a:lnTo>
                  <a:lnTo>
                    <a:pt x="616" y="605"/>
                  </a:lnTo>
                  <a:lnTo>
                    <a:pt x="616" y="607"/>
                  </a:lnTo>
                  <a:lnTo>
                    <a:pt x="616" y="608"/>
                  </a:lnTo>
                  <a:lnTo>
                    <a:pt x="617" y="608"/>
                  </a:lnTo>
                  <a:lnTo>
                    <a:pt x="618" y="608"/>
                  </a:lnTo>
                  <a:lnTo>
                    <a:pt x="619" y="608"/>
                  </a:lnTo>
                  <a:lnTo>
                    <a:pt x="619" y="609"/>
                  </a:lnTo>
                  <a:lnTo>
                    <a:pt x="621" y="610"/>
                  </a:lnTo>
                  <a:lnTo>
                    <a:pt x="621" y="609"/>
                  </a:lnTo>
                  <a:lnTo>
                    <a:pt x="622" y="609"/>
                  </a:lnTo>
                  <a:lnTo>
                    <a:pt x="623" y="610"/>
                  </a:lnTo>
                  <a:lnTo>
                    <a:pt x="623" y="610"/>
                  </a:lnTo>
                  <a:lnTo>
                    <a:pt x="624" y="613"/>
                  </a:lnTo>
                  <a:lnTo>
                    <a:pt x="624" y="614"/>
                  </a:lnTo>
                  <a:lnTo>
                    <a:pt x="624" y="615"/>
                  </a:lnTo>
                  <a:lnTo>
                    <a:pt x="624" y="616"/>
                  </a:lnTo>
                  <a:lnTo>
                    <a:pt x="625" y="616"/>
                  </a:lnTo>
                  <a:lnTo>
                    <a:pt x="625" y="617"/>
                  </a:lnTo>
                  <a:lnTo>
                    <a:pt x="625" y="619"/>
                  </a:lnTo>
                  <a:lnTo>
                    <a:pt x="625" y="620"/>
                  </a:lnTo>
                  <a:lnTo>
                    <a:pt x="625" y="621"/>
                  </a:lnTo>
                  <a:lnTo>
                    <a:pt x="624" y="621"/>
                  </a:lnTo>
                  <a:lnTo>
                    <a:pt x="624" y="622"/>
                  </a:lnTo>
                  <a:lnTo>
                    <a:pt x="623" y="622"/>
                  </a:lnTo>
                  <a:lnTo>
                    <a:pt x="623" y="621"/>
                  </a:lnTo>
                  <a:lnTo>
                    <a:pt x="621" y="622"/>
                  </a:lnTo>
                  <a:lnTo>
                    <a:pt x="617" y="622"/>
                  </a:lnTo>
                  <a:lnTo>
                    <a:pt x="615" y="623"/>
                  </a:lnTo>
                  <a:lnTo>
                    <a:pt x="615" y="622"/>
                  </a:lnTo>
                  <a:lnTo>
                    <a:pt x="613" y="622"/>
                  </a:lnTo>
                  <a:lnTo>
                    <a:pt x="613" y="621"/>
                  </a:lnTo>
                  <a:lnTo>
                    <a:pt x="613" y="620"/>
                  </a:lnTo>
                  <a:lnTo>
                    <a:pt x="613" y="620"/>
                  </a:lnTo>
                  <a:lnTo>
                    <a:pt x="613" y="619"/>
                  </a:lnTo>
                  <a:lnTo>
                    <a:pt x="612" y="620"/>
                  </a:lnTo>
                  <a:lnTo>
                    <a:pt x="612" y="619"/>
                  </a:lnTo>
                  <a:lnTo>
                    <a:pt x="611" y="617"/>
                  </a:lnTo>
                  <a:lnTo>
                    <a:pt x="610" y="617"/>
                  </a:lnTo>
                  <a:lnTo>
                    <a:pt x="610" y="619"/>
                  </a:lnTo>
                  <a:lnTo>
                    <a:pt x="609" y="619"/>
                  </a:lnTo>
                  <a:lnTo>
                    <a:pt x="607" y="616"/>
                  </a:lnTo>
                  <a:lnTo>
                    <a:pt x="604" y="616"/>
                  </a:lnTo>
                  <a:lnTo>
                    <a:pt x="603" y="616"/>
                  </a:lnTo>
                  <a:lnTo>
                    <a:pt x="601" y="616"/>
                  </a:lnTo>
                  <a:lnTo>
                    <a:pt x="601" y="615"/>
                  </a:lnTo>
                  <a:lnTo>
                    <a:pt x="600" y="615"/>
                  </a:lnTo>
                  <a:lnTo>
                    <a:pt x="597" y="615"/>
                  </a:lnTo>
                  <a:lnTo>
                    <a:pt x="596" y="615"/>
                  </a:lnTo>
                  <a:lnTo>
                    <a:pt x="594" y="614"/>
                  </a:lnTo>
                  <a:lnTo>
                    <a:pt x="594" y="615"/>
                  </a:lnTo>
                  <a:lnTo>
                    <a:pt x="596" y="616"/>
                  </a:lnTo>
                  <a:lnTo>
                    <a:pt x="597" y="616"/>
                  </a:lnTo>
                  <a:lnTo>
                    <a:pt x="598" y="617"/>
                  </a:lnTo>
                  <a:lnTo>
                    <a:pt x="599" y="617"/>
                  </a:lnTo>
                  <a:lnTo>
                    <a:pt x="600" y="619"/>
                  </a:lnTo>
                  <a:lnTo>
                    <a:pt x="600" y="620"/>
                  </a:lnTo>
                  <a:lnTo>
                    <a:pt x="601" y="621"/>
                  </a:lnTo>
                  <a:lnTo>
                    <a:pt x="603" y="622"/>
                  </a:lnTo>
                  <a:lnTo>
                    <a:pt x="604" y="625"/>
                  </a:lnTo>
                  <a:lnTo>
                    <a:pt x="605" y="625"/>
                  </a:lnTo>
                  <a:lnTo>
                    <a:pt x="605" y="626"/>
                  </a:lnTo>
                  <a:lnTo>
                    <a:pt x="604" y="626"/>
                  </a:lnTo>
                  <a:lnTo>
                    <a:pt x="603" y="627"/>
                  </a:lnTo>
                  <a:lnTo>
                    <a:pt x="603" y="626"/>
                  </a:lnTo>
                  <a:lnTo>
                    <a:pt x="601" y="626"/>
                  </a:lnTo>
                  <a:lnTo>
                    <a:pt x="600" y="625"/>
                  </a:lnTo>
                  <a:lnTo>
                    <a:pt x="600" y="623"/>
                  </a:lnTo>
                  <a:lnTo>
                    <a:pt x="599" y="623"/>
                  </a:lnTo>
                  <a:lnTo>
                    <a:pt x="599" y="622"/>
                  </a:lnTo>
                  <a:lnTo>
                    <a:pt x="598" y="622"/>
                  </a:lnTo>
                  <a:lnTo>
                    <a:pt x="598" y="621"/>
                  </a:lnTo>
                  <a:lnTo>
                    <a:pt x="597" y="621"/>
                  </a:lnTo>
                  <a:lnTo>
                    <a:pt x="596" y="620"/>
                  </a:lnTo>
                  <a:lnTo>
                    <a:pt x="597" y="619"/>
                  </a:lnTo>
                  <a:lnTo>
                    <a:pt x="596" y="619"/>
                  </a:lnTo>
                  <a:lnTo>
                    <a:pt x="594" y="619"/>
                  </a:lnTo>
                  <a:lnTo>
                    <a:pt x="593" y="617"/>
                  </a:lnTo>
                  <a:lnTo>
                    <a:pt x="592" y="617"/>
                  </a:lnTo>
                  <a:lnTo>
                    <a:pt x="592" y="616"/>
                  </a:lnTo>
                  <a:lnTo>
                    <a:pt x="591" y="615"/>
                  </a:lnTo>
                  <a:lnTo>
                    <a:pt x="590" y="615"/>
                  </a:lnTo>
                  <a:lnTo>
                    <a:pt x="590" y="614"/>
                  </a:lnTo>
                  <a:lnTo>
                    <a:pt x="588" y="614"/>
                  </a:lnTo>
                  <a:lnTo>
                    <a:pt x="588" y="613"/>
                  </a:lnTo>
                  <a:lnTo>
                    <a:pt x="587" y="613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4" y="610"/>
                  </a:lnTo>
                  <a:lnTo>
                    <a:pt x="584" y="610"/>
                  </a:lnTo>
                  <a:lnTo>
                    <a:pt x="582" y="610"/>
                  </a:lnTo>
                  <a:lnTo>
                    <a:pt x="584" y="611"/>
                  </a:lnTo>
                  <a:lnTo>
                    <a:pt x="585" y="611"/>
                  </a:lnTo>
                  <a:lnTo>
                    <a:pt x="585" y="613"/>
                  </a:lnTo>
                  <a:lnTo>
                    <a:pt x="590" y="615"/>
                  </a:lnTo>
                  <a:lnTo>
                    <a:pt x="591" y="616"/>
                  </a:lnTo>
                  <a:lnTo>
                    <a:pt x="592" y="617"/>
                  </a:lnTo>
                  <a:lnTo>
                    <a:pt x="592" y="619"/>
                  </a:lnTo>
                  <a:lnTo>
                    <a:pt x="593" y="619"/>
                  </a:lnTo>
                  <a:lnTo>
                    <a:pt x="594" y="620"/>
                  </a:lnTo>
                  <a:lnTo>
                    <a:pt x="594" y="621"/>
                  </a:lnTo>
                  <a:lnTo>
                    <a:pt x="594" y="622"/>
                  </a:lnTo>
                  <a:lnTo>
                    <a:pt x="593" y="621"/>
                  </a:lnTo>
                  <a:lnTo>
                    <a:pt x="593" y="622"/>
                  </a:lnTo>
                  <a:lnTo>
                    <a:pt x="592" y="623"/>
                  </a:lnTo>
                  <a:lnTo>
                    <a:pt x="592" y="622"/>
                  </a:lnTo>
                  <a:lnTo>
                    <a:pt x="591" y="622"/>
                  </a:lnTo>
                  <a:lnTo>
                    <a:pt x="591" y="623"/>
                  </a:lnTo>
                  <a:lnTo>
                    <a:pt x="591" y="625"/>
                  </a:lnTo>
                  <a:lnTo>
                    <a:pt x="590" y="625"/>
                  </a:lnTo>
                  <a:lnTo>
                    <a:pt x="588" y="625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88" y="622"/>
                  </a:lnTo>
                  <a:lnTo>
                    <a:pt x="587" y="622"/>
                  </a:lnTo>
                  <a:lnTo>
                    <a:pt x="587" y="623"/>
                  </a:lnTo>
                  <a:lnTo>
                    <a:pt x="585" y="621"/>
                  </a:lnTo>
                  <a:lnTo>
                    <a:pt x="585" y="621"/>
                  </a:lnTo>
                  <a:lnTo>
                    <a:pt x="584" y="620"/>
                  </a:lnTo>
                  <a:lnTo>
                    <a:pt x="582" y="619"/>
                  </a:lnTo>
                  <a:lnTo>
                    <a:pt x="582" y="617"/>
                  </a:lnTo>
                  <a:lnTo>
                    <a:pt x="581" y="619"/>
                  </a:lnTo>
                  <a:lnTo>
                    <a:pt x="581" y="617"/>
                  </a:lnTo>
                  <a:lnTo>
                    <a:pt x="580" y="617"/>
                  </a:lnTo>
                  <a:lnTo>
                    <a:pt x="579" y="619"/>
                  </a:lnTo>
                  <a:lnTo>
                    <a:pt x="578" y="619"/>
                  </a:lnTo>
                  <a:lnTo>
                    <a:pt x="576" y="620"/>
                  </a:lnTo>
                  <a:lnTo>
                    <a:pt x="575" y="620"/>
                  </a:lnTo>
                  <a:lnTo>
                    <a:pt x="572" y="619"/>
                  </a:lnTo>
                  <a:lnTo>
                    <a:pt x="568" y="619"/>
                  </a:lnTo>
                  <a:lnTo>
                    <a:pt x="567" y="617"/>
                  </a:lnTo>
                  <a:lnTo>
                    <a:pt x="565" y="619"/>
                  </a:lnTo>
                  <a:lnTo>
                    <a:pt x="565" y="617"/>
                  </a:lnTo>
                  <a:lnTo>
                    <a:pt x="563" y="617"/>
                  </a:lnTo>
                  <a:lnTo>
                    <a:pt x="563" y="616"/>
                  </a:lnTo>
                  <a:lnTo>
                    <a:pt x="563" y="615"/>
                  </a:lnTo>
                  <a:lnTo>
                    <a:pt x="562" y="616"/>
                  </a:lnTo>
                  <a:lnTo>
                    <a:pt x="560" y="615"/>
                  </a:lnTo>
                  <a:lnTo>
                    <a:pt x="559" y="615"/>
                  </a:lnTo>
                  <a:lnTo>
                    <a:pt x="557" y="615"/>
                  </a:lnTo>
                  <a:lnTo>
                    <a:pt x="556" y="615"/>
                  </a:lnTo>
                  <a:lnTo>
                    <a:pt x="554" y="615"/>
                  </a:lnTo>
                  <a:lnTo>
                    <a:pt x="554" y="616"/>
                  </a:lnTo>
                  <a:lnTo>
                    <a:pt x="555" y="616"/>
                  </a:lnTo>
                  <a:lnTo>
                    <a:pt x="556" y="616"/>
                  </a:lnTo>
                  <a:lnTo>
                    <a:pt x="556" y="616"/>
                  </a:lnTo>
                  <a:lnTo>
                    <a:pt x="557" y="617"/>
                  </a:lnTo>
                  <a:lnTo>
                    <a:pt x="559" y="619"/>
                  </a:lnTo>
                  <a:lnTo>
                    <a:pt x="556" y="617"/>
                  </a:lnTo>
                  <a:lnTo>
                    <a:pt x="555" y="619"/>
                  </a:lnTo>
                  <a:lnTo>
                    <a:pt x="551" y="616"/>
                  </a:lnTo>
                  <a:lnTo>
                    <a:pt x="549" y="615"/>
                  </a:lnTo>
                  <a:lnTo>
                    <a:pt x="547" y="611"/>
                  </a:lnTo>
                  <a:lnTo>
                    <a:pt x="547" y="610"/>
                  </a:lnTo>
                  <a:lnTo>
                    <a:pt x="547" y="610"/>
                  </a:lnTo>
                  <a:lnTo>
                    <a:pt x="547" y="609"/>
                  </a:lnTo>
                  <a:lnTo>
                    <a:pt x="547" y="608"/>
                  </a:lnTo>
                  <a:lnTo>
                    <a:pt x="547" y="607"/>
                  </a:lnTo>
                  <a:lnTo>
                    <a:pt x="549" y="605"/>
                  </a:lnTo>
                  <a:lnTo>
                    <a:pt x="549" y="604"/>
                  </a:lnTo>
                  <a:lnTo>
                    <a:pt x="549" y="603"/>
                  </a:lnTo>
                  <a:lnTo>
                    <a:pt x="548" y="603"/>
                  </a:lnTo>
                  <a:lnTo>
                    <a:pt x="549" y="604"/>
                  </a:lnTo>
                  <a:lnTo>
                    <a:pt x="548" y="604"/>
                  </a:lnTo>
                  <a:lnTo>
                    <a:pt x="548" y="605"/>
                  </a:lnTo>
                  <a:lnTo>
                    <a:pt x="547" y="605"/>
                  </a:lnTo>
                  <a:lnTo>
                    <a:pt x="547" y="607"/>
                  </a:lnTo>
                  <a:lnTo>
                    <a:pt x="545" y="607"/>
                  </a:lnTo>
                  <a:lnTo>
                    <a:pt x="545" y="608"/>
                  </a:lnTo>
                  <a:lnTo>
                    <a:pt x="545" y="609"/>
                  </a:lnTo>
                  <a:lnTo>
                    <a:pt x="543" y="609"/>
                  </a:lnTo>
                  <a:lnTo>
                    <a:pt x="543" y="608"/>
                  </a:lnTo>
                  <a:lnTo>
                    <a:pt x="544" y="608"/>
                  </a:lnTo>
                  <a:lnTo>
                    <a:pt x="544" y="607"/>
                  </a:lnTo>
                  <a:lnTo>
                    <a:pt x="543" y="608"/>
                  </a:lnTo>
                  <a:lnTo>
                    <a:pt x="542" y="607"/>
                  </a:lnTo>
                  <a:lnTo>
                    <a:pt x="542" y="605"/>
                  </a:lnTo>
                  <a:lnTo>
                    <a:pt x="543" y="605"/>
                  </a:lnTo>
                  <a:lnTo>
                    <a:pt x="542" y="604"/>
                  </a:lnTo>
                  <a:lnTo>
                    <a:pt x="542" y="605"/>
                  </a:lnTo>
                  <a:lnTo>
                    <a:pt x="541" y="605"/>
                  </a:lnTo>
                  <a:lnTo>
                    <a:pt x="541" y="607"/>
                  </a:lnTo>
                  <a:lnTo>
                    <a:pt x="539" y="607"/>
                  </a:lnTo>
                  <a:lnTo>
                    <a:pt x="539" y="608"/>
                  </a:lnTo>
                  <a:lnTo>
                    <a:pt x="542" y="608"/>
                  </a:lnTo>
                  <a:lnTo>
                    <a:pt x="542" y="609"/>
                  </a:lnTo>
                  <a:lnTo>
                    <a:pt x="542" y="610"/>
                  </a:lnTo>
                  <a:lnTo>
                    <a:pt x="537" y="610"/>
                  </a:lnTo>
                  <a:lnTo>
                    <a:pt x="537" y="609"/>
                  </a:lnTo>
                  <a:lnTo>
                    <a:pt x="533" y="609"/>
                  </a:lnTo>
                  <a:lnTo>
                    <a:pt x="533" y="610"/>
                  </a:lnTo>
                  <a:lnTo>
                    <a:pt x="535" y="610"/>
                  </a:lnTo>
                  <a:lnTo>
                    <a:pt x="536" y="610"/>
                  </a:lnTo>
                  <a:lnTo>
                    <a:pt x="533" y="610"/>
                  </a:lnTo>
                  <a:lnTo>
                    <a:pt x="532" y="611"/>
                  </a:lnTo>
                  <a:lnTo>
                    <a:pt x="532" y="610"/>
                  </a:lnTo>
                  <a:lnTo>
                    <a:pt x="531" y="610"/>
                  </a:lnTo>
                  <a:lnTo>
                    <a:pt x="532" y="610"/>
                  </a:lnTo>
                  <a:lnTo>
                    <a:pt x="532" y="609"/>
                  </a:lnTo>
                  <a:lnTo>
                    <a:pt x="530" y="607"/>
                  </a:lnTo>
                  <a:lnTo>
                    <a:pt x="528" y="607"/>
                  </a:lnTo>
                  <a:lnTo>
                    <a:pt x="528" y="605"/>
                  </a:lnTo>
                  <a:lnTo>
                    <a:pt x="528" y="605"/>
                  </a:lnTo>
                  <a:lnTo>
                    <a:pt x="525" y="605"/>
                  </a:lnTo>
                  <a:lnTo>
                    <a:pt x="524" y="604"/>
                  </a:lnTo>
                  <a:lnTo>
                    <a:pt x="523" y="603"/>
                  </a:lnTo>
                  <a:lnTo>
                    <a:pt x="523" y="602"/>
                  </a:lnTo>
                  <a:lnTo>
                    <a:pt x="522" y="599"/>
                  </a:lnTo>
                  <a:lnTo>
                    <a:pt x="522" y="598"/>
                  </a:lnTo>
                  <a:lnTo>
                    <a:pt x="522" y="597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2"/>
                  </a:lnTo>
                  <a:lnTo>
                    <a:pt x="517" y="591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9" y="590"/>
                  </a:lnTo>
                  <a:lnTo>
                    <a:pt x="520" y="590"/>
                  </a:lnTo>
                  <a:lnTo>
                    <a:pt x="520" y="589"/>
                  </a:lnTo>
                  <a:lnTo>
                    <a:pt x="519" y="589"/>
                  </a:lnTo>
                  <a:lnTo>
                    <a:pt x="519" y="588"/>
                  </a:lnTo>
                  <a:lnTo>
                    <a:pt x="517" y="586"/>
                  </a:lnTo>
                  <a:lnTo>
                    <a:pt x="517" y="585"/>
                  </a:lnTo>
                  <a:lnTo>
                    <a:pt x="519" y="585"/>
                  </a:lnTo>
                  <a:lnTo>
                    <a:pt x="520" y="586"/>
                  </a:lnTo>
                  <a:lnTo>
                    <a:pt x="520" y="588"/>
                  </a:lnTo>
                  <a:lnTo>
                    <a:pt x="523" y="586"/>
                  </a:lnTo>
                  <a:lnTo>
                    <a:pt x="524" y="586"/>
                  </a:lnTo>
                  <a:lnTo>
                    <a:pt x="525" y="586"/>
                  </a:lnTo>
                  <a:lnTo>
                    <a:pt x="526" y="586"/>
                  </a:lnTo>
                  <a:lnTo>
                    <a:pt x="528" y="586"/>
                  </a:lnTo>
                  <a:lnTo>
                    <a:pt x="528" y="588"/>
                  </a:lnTo>
                  <a:lnTo>
                    <a:pt x="528" y="589"/>
                  </a:lnTo>
                  <a:lnTo>
                    <a:pt x="528" y="590"/>
                  </a:lnTo>
                  <a:lnTo>
                    <a:pt x="532" y="590"/>
                  </a:lnTo>
                  <a:lnTo>
                    <a:pt x="533" y="590"/>
                  </a:lnTo>
                  <a:lnTo>
                    <a:pt x="535" y="590"/>
                  </a:lnTo>
                  <a:lnTo>
                    <a:pt x="536" y="590"/>
                  </a:lnTo>
                  <a:lnTo>
                    <a:pt x="538" y="590"/>
                  </a:lnTo>
                  <a:lnTo>
                    <a:pt x="538" y="589"/>
                  </a:lnTo>
                  <a:lnTo>
                    <a:pt x="538" y="588"/>
                  </a:lnTo>
                  <a:lnTo>
                    <a:pt x="539" y="588"/>
                  </a:lnTo>
                  <a:lnTo>
                    <a:pt x="541" y="589"/>
                  </a:lnTo>
                  <a:lnTo>
                    <a:pt x="542" y="589"/>
                  </a:lnTo>
                  <a:lnTo>
                    <a:pt x="542" y="588"/>
                  </a:lnTo>
                  <a:lnTo>
                    <a:pt x="538" y="586"/>
                  </a:lnTo>
                  <a:lnTo>
                    <a:pt x="537" y="586"/>
                  </a:lnTo>
                  <a:lnTo>
                    <a:pt x="537" y="585"/>
                  </a:lnTo>
                  <a:lnTo>
                    <a:pt x="536" y="585"/>
                  </a:lnTo>
                  <a:lnTo>
                    <a:pt x="535" y="584"/>
                  </a:lnTo>
                  <a:lnTo>
                    <a:pt x="533" y="584"/>
                  </a:lnTo>
                  <a:lnTo>
                    <a:pt x="533" y="582"/>
                  </a:lnTo>
                  <a:lnTo>
                    <a:pt x="532" y="582"/>
                  </a:lnTo>
                  <a:lnTo>
                    <a:pt x="533" y="582"/>
                  </a:lnTo>
                  <a:lnTo>
                    <a:pt x="533" y="580"/>
                  </a:lnTo>
                  <a:lnTo>
                    <a:pt x="532" y="580"/>
                  </a:lnTo>
                  <a:lnTo>
                    <a:pt x="531" y="582"/>
                  </a:lnTo>
                  <a:lnTo>
                    <a:pt x="531" y="582"/>
                  </a:lnTo>
                  <a:lnTo>
                    <a:pt x="530" y="582"/>
                  </a:lnTo>
                  <a:lnTo>
                    <a:pt x="530" y="582"/>
                  </a:lnTo>
                  <a:lnTo>
                    <a:pt x="528" y="582"/>
                  </a:lnTo>
                  <a:lnTo>
                    <a:pt x="526" y="582"/>
                  </a:lnTo>
                  <a:lnTo>
                    <a:pt x="522" y="580"/>
                  </a:lnTo>
                  <a:lnTo>
                    <a:pt x="518" y="579"/>
                  </a:lnTo>
                  <a:lnTo>
                    <a:pt x="513" y="579"/>
                  </a:lnTo>
                  <a:lnTo>
                    <a:pt x="513" y="578"/>
                  </a:lnTo>
                  <a:lnTo>
                    <a:pt x="512" y="577"/>
                  </a:lnTo>
                  <a:lnTo>
                    <a:pt x="512" y="576"/>
                  </a:lnTo>
                  <a:lnTo>
                    <a:pt x="512" y="574"/>
                  </a:lnTo>
                  <a:lnTo>
                    <a:pt x="512" y="573"/>
                  </a:lnTo>
                  <a:lnTo>
                    <a:pt x="512" y="572"/>
                  </a:lnTo>
                  <a:lnTo>
                    <a:pt x="512" y="571"/>
                  </a:lnTo>
                  <a:lnTo>
                    <a:pt x="511" y="570"/>
                  </a:lnTo>
                  <a:lnTo>
                    <a:pt x="512" y="570"/>
                  </a:lnTo>
                  <a:lnTo>
                    <a:pt x="512" y="568"/>
                  </a:lnTo>
                  <a:lnTo>
                    <a:pt x="512" y="567"/>
                  </a:lnTo>
                  <a:lnTo>
                    <a:pt x="513" y="567"/>
                  </a:lnTo>
                  <a:lnTo>
                    <a:pt x="513" y="566"/>
                  </a:lnTo>
                  <a:lnTo>
                    <a:pt x="513" y="565"/>
                  </a:lnTo>
                  <a:lnTo>
                    <a:pt x="513" y="564"/>
                  </a:lnTo>
                  <a:lnTo>
                    <a:pt x="512" y="562"/>
                  </a:lnTo>
                  <a:lnTo>
                    <a:pt x="512" y="561"/>
                  </a:lnTo>
                  <a:lnTo>
                    <a:pt x="512" y="560"/>
                  </a:lnTo>
                  <a:lnTo>
                    <a:pt x="511" y="560"/>
                  </a:lnTo>
                  <a:lnTo>
                    <a:pt x="511" y="559"/>
                  </a:lnTo>
                  <a:lnTo>
                    <a:pt x="511" y="558"/>
                  </a:lnTo>
                  <a:lnTo>
                    <a:pt x="512" y="556"/>
                  </a:lnTo>
                  <a:lnTo>
                    <a:pt x="512" y="555"/>
                  </a:lnTo>
                  <a:lnTo>
                    <a:pt x="512" y="554"/>
                  </a:lnTo>
                  <a:lnTo>
                    <a:pt x="514" y="553"/>
                  </a:lnTo>
                  <a:lnTo>
                    <a:pt x="514" y="553"/>
                  </a:lnTo>
                  <a:lnTo>
                    <a:pt x="516" y="553"/>
                  </a:lnTo>
                  <a:lnTo>
                    <a:pt x="516" y="553"/>
                  </a:lnTo>
                  <a:lnTo>
                    <a:pt x="516" y="552"/>
                  </a:lnTo>
                  <a:lnTo>
                    <a:pt x="514" y="552"/>
                  </a:lnTo>
                  <a:lnTo>
                    <a:pt x="513" y="552"/>
                  </a:lnTo>
                  <a:lnTo>
                    <a:pt x="513" y="551"/>
                  </a:lnTo>
                  <a:lnTo>
                    <a:pt x="512" y="549"/>
                  </a:lnTo>
                  <a:lnTo>
                    <a:pt x="512" y="548"/>
                  </a:lnTo>
                  <a:lnTo>
                    <a:pt x="512" y="547"/>
                  </a:lnTo>
                  <a:lnTo>
                    <a:pt x="512" y="546"/>
                  </a:lnTo>
                  <a:lnTo>
                    <a:pt x="513" y="545"/>
                  </a:lnTo>
                  <a:lnTo>
                    <a:pt x="513" y="543"/>
                  </a:lnTo>
                  <a:lnTo>
                    <a:pt x="514" y="543"/>
                  </a:lnTo>
                  <a:lnTo>
                    <a:pt x="513" y="542"/>
                  </a:lnTo>
                  <a:lnTo>
                    <a:pt x="513" y="541"/>
                  </a:lnTo>
                  <a:lnTo>
                    <a:pt x="514" y="541"/>
                  </a:lnTo>
                  <a:lnTo>
                    <a:pt x="514" y="540"/>
                  </a:lnTo>
                  <a:lnTo>
                    <a:pt x="514" y="539"/>
                  </a:lnTo>
                  <a:lnTo>
                    <a:pt x="514" y="537"/>
                  </a:lnTo>
                  <a:lnTo>
                    <a:pt x="514" y="536"/>
                  </a:lnTo>
                  <a:lnTo>
                    <a:pt x="516" y="536"/>
                  </a:lnTo>
                  <a:lnTo>
                    <a:pt x="517" y="535"/>
                  </a:lnTo>
                  <a:lnTo>
                    <a:pt x="517" y="534"/>
                  </a:lnTo>
                  <a:lnTo>
                    <a:pt x="516" y="534"/>
                  </a:lnTo>
                  <a:lnTo>
                    <a:pt x="516" y="533"/>
                  </a:lnTo>
                  <a:lnTo>
                    <a:pt x="516" y="531"/>
                  </a:lnTo>
                  <a:lnTo>
                    <a:pt x="517" y="531"/>
                  </a:lnTo>
                  <a:lnTo>
                    <a:pt x="516" y="530"/>
                  </a:lnTo>
                  <a:lnTo>
                    <a:pt x="517" y="530"/>
                  </a:lnTo>
                  <a:lnTo>
                    <a:pt x="518" y="531"/>
                  </a:lnTo>
                  <a:lnTo>
                    <a:pt x="519" y="531"/>
                  </a:lnTo>
                  <a:lnTo>
                    <a:pt x="519" y="530"/>
                  </a:lnTo>
                  <a:lnTo>
                    <a:pt x="519" y="529"/>
                  </a:lnTo>
                  <a:lnTo>
                    <a:pt x="518" y="529"/>
                  </a:lnTo>
                  <a:lnTo>
                    <a:pt x="518" y="528"/>
                  </a:lnTo>
                  <a:lnTo>
                    <a:pt x="518" y="527"/>
                  </a:lnTo>
                  <a:lnTo>
                    <a:pt x="519" y="527"/>
                  </a:lnTo>
                  <a:lnTo>
                    <a:pt x="519" y="525"/>
                  </a:lnTo>
                  <a:lnTo>
                    <a:pt x="519" y="524"/>
                  </a:lnTo>
                  <a:lnTo>
                    <a:pt x="518" y="524"/>
                  </a:lnTo>
                  <a:lnTo>
                    <a:pt x="518" y="524"/>
                  </a:lnTo>
                  <a:lnTo>
                    <a:pt x="519" y="523"/>
                  </a:lnTo>
                  <a:lnTo>
                    <a:pt x="519" y="522"/>
                  </a:lnTo>
                  <a:lnTo>
                    <a:pt x="519" y="521"/>
                  </a:lnTo>
                  <a:lnTo>
                    <a:pt x="519" y="519"/>
                  </a:lnTo>
                  <a:lnTo>
                    <a:pt x="520" y="519"/>
                  </a:lnTo>
                  <a:lnTo>
                    <a:pt x="520" y="518"/>
                  </a:lnTo>
                  <a:lnTo>
                    <a:pt x="520" y="517"/>
                  </a:lnTo>
                  <a:lnTo>
                    <a:pt x="522" y="517"/>
                  </a:lnTo>
                  <a:lnTo>
                    <a:pt x="522" y="516"/>
                  </a:lnTo>
                  <a:lnTo>
                    <a:pt x="523" y="516"/>
                  </a:lnTo>
                  <a:lnTo>
                    <a:pt x="522" y="515"/>
                  </a:lnTo>
                  <a:lnTo>
                    <a:pt x="523" y="514"/>
                  </a:lnTo>
                  <a:lnTo>
                    <a:pt x="524" y="512"/>
                  </a:lnTo>
                  <a:lnTo>
                    <a:pt x="524" y="514"/>
                  </a:lnTo>
                  <a:lnTo>
                    <a:pt x="525" y="514"/>
                  </a:lnTo>
                  <a:lnTo>
                    <a:pt x="526" y="514"/>
                  </a:lnTo>
                  <a:lnTo>
                    <a:pt x="524" y="512"/>
                  </a:lnTo>
                  <a:lnTo>
                    <a:pt x="524" y="511"/>
                  </a:lnTo>
                  <a:lnTo>
                    <a:pt x="525" y="510"/>
                  </a:lnTo>
                  <a:lnTo>
                    <a:pt x="525" y="509"/>
                  </a:lnTo>
                  <a:lnTo>
                    <a:pt x="526" y="508"/>
                  </a:lnTo>
                  <a:lnTo>
                    <a:pt x="528" y="508"/>
                  </a:lnTo>
                  <a:lnTo>
                    <a:pt x="528" y="506"/>
                  </a:lnTo>
                  <a:lnTo>
                    <a:pt x="528" y="505"/>
                  </a:lnTo>
                  <a:lnTo>
                    <a:pt x="528" y="505"/>
                  </a:lnTo>
                  <a:lnTo>
                    <a:pt x="531" y="500"/>
                  </a:lnTo>
                  <a:lnTo>
                    <a:pt x="532" y="499"/>
                  </a:lnTo>
                  <a:lnTo>
                    <a:pt x="533" y="498"/>
                  </a:lnTo>
                  <a:lnTo>
                    <a:pt x="536" y="497"/>
                  </a:lnTo>
                  <a:lnTo>
                    <a:pt x="537" y="496"/>
                  </a:lnTo>
                  <a:lnTo>
                    <a:pt x="538" y="496"/>
                  </a:lnTo>
                  <a:lnTo>
                    <a:pt x="541" y="496"/>
                  </a:lnTo>
                  <a:lnTo>
                    <a:pt x="543" y="496"/>
                  </a:lnTo>
                  <a:lnTo>
                    <a:pt x="544" y="494"/>
                  </a:lnTo>
                  <a:lnTo>
                    <a:pt x="547" y="493"/>
                  </a:lnTo>
                  <a:lnTo>
                    <a:pt x="548" y="494"/>
                  </a:lnTo>
                  <a:lnTo>
                    <a:pt x="553" y="493"/>
                  </a:lnTo>
                  <a:lnTo>
                    <a:pt x="555" y="494"/>
                  </a:lnTo>
                  <a:lnTo>
                    <a:pt x="559" y="496"/>
                  </a:lnTo>
                  <a:lnTo>
                    <a:pt x="559" y="494"/>
                  </a:lnTo>
                  <a:lnTo>
                    <a:pt x="560" y="496"/>
                  </a:lnTo>
                  <a:lnTo>
                    <a:pt x="561" y="496"/>
                  </a:lnTo>
                  <a:lnTo>
                    <a:pt x="563" y="497"/>
                  </a:lnTo>
                  <a:lnTo>
                    <a:pt x="563" y="498"/>
                  </a:lnTo>
                  <a:lnTo>
                    <a:pt x="562" y="498"/>
                  </a:lnTo>
                  <a:lnTo>
                    <a:pt x="562" y="499"/>
                  </a:lnTo>
                  <a:lnTo>
                    <a:pt x="560" y="502"/>
                  </a:lnTo>
                  <a:lnTo>
                    <a:pt x="556" y="505"/>
                  </a:lnTo>
                  <a:lnTo>
                    <a:pt x="556" y="505"/>
                  </a:lnTo>
                  <a:lnTo>
                    <a:pt x="556" y="508"/>
                  </a:lnTo>
                  <a:lnTo>
                    <a:pt x="555" y="508"/>
                  </a:lnTo>
                  <a:lnTo>
                    <a:pt x="551" y="514"/>
                  </a:lnTo>
                  <a:lnTo>
                    <a:pt x="551" y="516"/>
                  </a:lnTo>
                  <a:lnTo>
                    <a:pt x="550" y="518"/>
                  </a:lnTo>
                  <a:lnTo>
                    <a:pt x="550" y="519"/>
                  </a:lnTo>
                  <a:lnTo>
                    <a:pt x="549" y="519"/>
                  </a:lnTo>
                  <a:lnTo>
                    <a:pt x="549" y="521"/>
                  </a:lnTo>
                  <a:lnTo>
                    <a:pt x="549" y="522"/>
                  </a:lnTo>
                  <a:lnTo>
                    <a:pt x="548" y="523"/>
                  </a:lnTo>
                  <a:lnTo>
                    <a:pt x="548" y="524"/>
                  </a:lnTo>
                  <a:lnTo>
                    <a:pt x="548" y="524"/>
                  </a:lnTo>
                  <a:lnTo>
                    <a:pt x="545" y="527"/>
                  </a:lnTo>
                  <a:lnTo>
                    <a:pt x="545" y="528"/>
                  </a:lnTo>
                  <a:lnTo>
                    <a:pt x="545" y="529"/>
                  </a:lnTo>
                  <a:lnTo>
                    <a:pt x="545" y="531"/>
                  </a:lnTo>
                  <a:lnTo>
                    <a:pt x="544" y="531"/>
                  </a:lnTo>
                  <a:lnTo>
                    <a:pt x="544" y="533"/>
                  </a:lnTo>
                  <a:lnTo>
                    <a:pt x="545" y="534"/>
                  </a:lnTo>
                  <a:lnTo>
                    <a:pt x="545" y="535"/>
                  </a:lnTo>
                  <a:lnTo>
                    <a:pt x="549" y="540"/>
                  </a:lnTo>
                  <a:lnTo>
                    <a:pt x="549" y="541"/>
                  </a:lnTo>
                  <a:lnTo>
                    <a:pt x="550" y="543"/>
                  </a:lnTo>
                  <a:lnTo>
                    <a:pt x="550" y="545"/>
                  </a:lnTo>
                  <a:lnTo>
                    <a:pt x="549" y="545"/>
                  </a:lnTo>
                  <a:lnTo>
                    <a:pt x="549" y="546"/>
                  </a:lnTo>
                  <a:lnTo>
                    <a:pt x="548" y="547"/>
                  </a:lnTo>
                  <a:lnTo>
                    <a:pt x="548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8" y="555"/>
                  </a:lnTo>
                  <a:lnTo>
                    <a:pt x="548" y="556"/>
                  </a:lnTo>
                  <a:lnTo>
                    <a:pt x="549" y="556"/>
                  </a:lnTo>
                  <a:lnTo>
                    <a:pt x="549" y="558"/>
                  </a:lnTo>
                  <a:lnTo>
                    <a:pt x="549" y="559"/>
                  </a:lnTo>
                  <a:lnTo>
                    <a:pt x="550" y="560"/>
                  </a:lnTo>
                  <a:lnTo>
                    <a:pt x="550" y="561"/>
                  </a:lnTo>
                  <a:lnTo>
                    <a:pt x="551" y="564"/>
                  </a:lnTo>
                  <a:lnTo>
                    <a:pt x="553" y="565"/>
                  </a:lnTo>
                  <a:lnTo>
                    <a:pt x="553" y="566"/>
                  </a:lnTo>
                  <a:lnTo>
                    <a:pt x="554" y="567"/>
                  </a:lnTo>
                  <a:lnTo>
                    <a:pt x="555" y="567"/>
                  </a:lnTo>
                  <a:lnTo>
                    <a:pt x="555" y="568"/>
                  </a:lnTo>
                  <a:lnTo>
                    <a:pt x="555" y="570"/>
                  </a:lnTo>
                  <a:lnTo>
                    <a:pt x="556" y="570"/>
                  </a:lnTo>
                  <a:lnTo>
                    <a:pt x="556" y="571"/>
                  </a:lnTo>
                  <a:lnTo>
                    <a:pt x="556" y="572"/>
                  </a:lnTo>
                  <a:lnTo>
                    <a:pt x="556" y="573"/>
                  </a:lnTo>
                  <a:lnTo>
                    <a:pt x="557" y="572"/>
                  </a:lnTo>
                  <a:lnTo>
                    <a:pt x="557" y="573"/>
                  </a:lnTo>
                  <a:lnTo>
                    <a:pt x="559" y="573"/>
                  </a:lnTo>
                  <a:lnTo>
                    <a:pt x="559" y="574"/>
                  </a:lnTo>
                  <a:lnTo>
                    <a:pt x="560" y="574"/>
                  </a:lnTo>
                  <a:lnTo>
                    <a:pt x="561" y="574"/>
                  </a:lnTo>
                  <a:lnTo>
                    <a:pt x="562" y="576"/>
                  </a:lnTo>
                  <a:lnTo>
                    <a:pt x="562" y="577"/>
                  </a:lnTo>
                  <a:lnTo>
                    <a:pt x="562" y="578"/>
                  </a:lnTo>
                  <a:lnTo>
                    <a:pt x="563" y="578"/>
                  </a:lnTo>
                  <a:lnTo>
                    <a:pt x="563" y="579"/>
                  </a:lnTo>
                  <a:lnTo>
                    <a:pt x="565" y="577"/>
                  </a:lnTo>
                  <a:lnTo>
                    <a:pt x="565" y="576"/>
                  </a:lnTo>
                  <a:lnTo>
                    <a:pt x="566" y="574"/>
                  </a:lnTo>
                  <a:lnTo>
                    <a:pt x="567" y="574"/>
                  </a:lnTo>
                  <a:lnTo>
                    <a:pt x="567" y="573"/>
                  </a:lnTo>
                  <a:lnTo>
                    <a:pt x="566" y="572"/>
                  </a:lnTo>
                  <a:lnTo>
                    <a:pt x="566" y="571"/>
                  </a:lnTo>
                  <a:lnTo>
                    <a:pt x="566" y="570"/>
                  </a:lnTo>
                  <a:lnTo>
                    <a:pt x="565" y="570"/>
                  </a:lnTo>
                  <a:lnTo>
                    <a:pt x="566" y="568"/>
                  </a:lnTo>
                  <a:lnTo>
                    <a:pt x="566" y="567"/>
                  </a:lnTo>
                  <a:lnTo>
                    <a:pt x="565" y="567"/>
                  </a:lnTo>
                  <a:lnTo>
                    <a:pt x="563" y="567"/>
                  </a:lnTo>
                  <a:lnTo>
                    <a:pt x="563" y="568"/>
                  </a:lnTo>
                  <a:lnTo>
                    <a:pt x="562" y="568"/>
                  </a:lnTo>
                  <a:lnTo>
                    <a:pt x="559" y="567"/>
                  </a:lnTo>
                  <a:lnTo>
                    <a:pt x="557" y="565"/>
                  </a:lnTo>
                  <a:lnTo>
                    <a:pt x="556" y="564"/>
                  </a:lnTo>
                  <a:lnTo>
                    <a:pt x="556" y="564"/>
                  </a:lnTo>
                  <a:lnTo>
                    <a:pt x="557" y="562"/>
                  </a:lnTo>
                  <a:lnTo>
                    <a:pt x="556" y="561"/>
                  </a:lnTo>
                  <a:lnTo>
                    <a:pt x="556" y="560"/>
                  </a:lnTo>
                  <a:lnTo>
                    <a:pt x="556" y="559"/>
                  </a:lnTo>
                  <a:lnTo>
                    <a:pt x="555" y="558"/>
                  </a:lnTo>
                  <a:lnTo>
                    <a:pt x="553" y="556"/>
                  </a:lnTo>
                  <a:lnTo>
                    <a:pt x="551" y="556"/>
                  </a:lnTo>
                  <a:lnTo>
                    <a:pt x="551" y="555"/>
                  </a:lnTo>
                  <a:lnTo>
                    <a:pt x="553" y="555"/>
                  </a:lnTo>
                  <a:lnTo>
                    <a:pt x="554" y="555"/>
                  </a:lnTo>
                  <a:lnTo>
                    <a:pt x="555" y="556"/>
                  </a:lnTo>
                  <a:lnTo>
                    <a:pt x="555" y="555"/>
                  </a:lnTo>
                  <a:lnTo>
                    <a:pt x="555" y="554"/>
                  </a:lnTo>
                  <a:lnTo>
                    <a:pt x="556" y="554"/>
                  </a:lnTo>
                  <a:lnTo>
                    <a:pt x="556" y="554"/>
                  </a:lnTo>
                  <a:lnTo>
                    <a:pt x="556" y="553"/>
                  </a:lnTo>
                  <a:lnTo>
                    <a:pt x="556" y="553"/>
                  </a:lnTo>
                  <a:lnTo>
                    <a:pt x="557" y="553"/>
                  </a:lnTo>
                  <a:lnTo>
                    <a:pt x="557" y="552"/>
                  </a:lnTo>
                  <a:lnTo>
                    <a:pt x="556" y="552"/>
                  </a:lnTo>
                  <a:lnTo>
                    <a:pt x="556" y="551"/>
                  </a:lnTo>
                  <a:lnTo>
                    <a:pt x="556" y="549"/>
                  </a:lnTo>
                  <a:lnTo>
                    <a:pt x="557" y="551"/>
                  </a:lnTo>
                  <a:lnTo>
                    <a:pt x="557" y="549"/>
                  </a:lnTo>
                  <a:lnTo>
                    <a:pt x="559" y="548"/>
                  </a:lnTo>
                  <a:lnTo>
                    <a:pt x="560" y="548"/>
                  </a:lnTo>
                  <a:lnTo>
                    <a:pt x="559" y="549"/>
                  </a:lnTo>
                  <a:lnTo>
                    <a:pt x="560" y="549"/>
                  </a:lnTo>
                  <a:lnTo>
                    <a:pt x="560" y="548"/>
                  </a:lnTo>
                  <a:lnTo>
                    <a:pt x="561" y="549"/>
                  </a:lnTo>
                  <a:lnTo>
                    <a:pt x="562" y="549"/>
                  </a:lnTo>
                  <a:lnTo>
                    <a:pt x="563" y="549"/>
                  </a:lnTo>
                  <a:lnTo>
                    <a:pt x="563" y="551"/>
                  </a:lnTo>
                  <a:lnTo>
                    <a:pt x="565" y="553"/>
                  </a:lnTo>
                  <a:lnTo>
                    <a:pt x="566" y="553"/>
                  </a:lnTo>
                  <a:lnTo>
                    <a:pt x="567" y="553"/>
                  </a:lnTo>
                  <a:lnTo>
                    <a:pt x="567" y="553"/>
                  </a:lnTo>
                  <a:lnTo>
                    <a:pt x="568" y="554"/>
                  </a:lnTo>
                  <a:lnTo>
                    <a:pt x="568" y="555"/>
                  </a:lnTo>
                  <a:lnTo>
                    <a:pt x="569" y="555"/>
                  </a:lnTo>
                  <a:lnTo>
                    <a:pt x="569" y="556"/>
                  </a:lnTo>
                  <a:lnTo>
                    <a:pt x="569" y="558"/>
                  </a:lnTo>
                  <a:lnTo>
                    <a:pt x="569" y="559"/>
                  </a:lnTo>
                  <a:lnTo>
                    <a:pt x="570" y="559"/>
                  </a:lnTo>
                  <a:lnTo>
                    <a:pt x="570" y="558"/>
                  </a:lnTo>
                  <a:lnTo>
                    <a:pt x="570" y="556"/>
                  </a:lnTo>
                  <a:lnTo>
                    <a:pt x="570" y="555"/>
                  </a:lnTo>
                  <a:lnTo>
                    <a:pt x="569" y="554"/>
                  </a:lnTo>
                  <a:lnTo>
                    <a:pt x="568" y="554"/>
                  </a:lnTo>
                  <a:lnTo>
                    <a:pt x="568" y="553"/>
                  </a:lnTo>
                  <a:lnTo>
                    <a:pt x="568" y="553"/>
                  </a:lnTo>
                  <a:lnTo>
                    <a:pt x="567" y="553"/>
                  </a:lnTo>
                  <a:lnTo>
                    <a:pt x="566" y="552"/>
                  </a:lnTo>
                  <a:lnTo>
                    <a:pt x="565" y="549"/>
                  </a:lnTo>
                  <a:lnTo>
                    <a:pt x="563" y="548"/>
                  </a:lnTo>
                  <a:lnTo>
                    <a:pt x="562" y="548"/>
                  </a:lnTo>
                  <a:lnTo>
                    <a:pt x="562" y="547"/>
                  </a:lnTo>
                  <a:lnTo>
                    <a:pt x="563" y="547"/>
                  </a:lnTo>
                  <a:lnTo>
                    <a:pt x="563" y="546"/>
                  </a:lnTo>
                  <a:lnTo>
                    <a:pt x="563" y="545"/>
                  </a:lnTo>
                  <a:lnTo>
                    <a:pt x="566" y="546"/>
                  </a:lnTo>
                  <a:lnTo>
                    <a:pt x="567" y="546"/>
                  </a:lnTo>
                  <a:lnTo>
                    <a:pt x="567" y="545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2"/>
                  </a:lnTo>
                  <a:lnTo>
                    <a:pt x="562" y="542"/>
                  </a:lnTo>
                  <a:lnTo>
                    <a:pt x="561" y="543"/>
                  </a:lnTo>
                  <a:lnTo>
                    <a:pt x="561" y="545"/>
                  </a:lnTo>
                  <a:lnTo>
                    <a:pt x="560" y="546"/>
                  </a:lnTo>
                  <a:lnTo>
                    <a:pt x="560" y="545"/>
                  </a:lnTo>
                  <a:lnTo>
                    <a:pt x="557" y="543"/>
                  </a:lnTo>
                  <a:lnTo>
                    <a:pt x="557" y="542"/>
                  </a:lnTo>
                  <a:lnTo>
                    <a:pt x="556" y="542"/>
                  </a:lnTo>
                  <a:lnTo>
                    <a:pt x="556" y="541"/>
                  </a:lnTo>
                  <a:lnTo>
                    <a:pt x="556" y="540"/>
                  </a:lnTo>
                  <a:lnTo>
                    <a:pt x="556" y="540"/>
                  </a:lnTo>
                  <a:lnTo>
                    <a:pt x="556" y="539"/>
                  </a:lnTo>
                  <a:lnTo>
                    <a:pt x="556" y="539"/>
                  </a:lnTo>
                  <a:lnTo>
                    <a:pt x="556" y="537"/>
                  </a:lnTo>
                  <a:lnTo>
                    <a:pt x="556" y="537"/>
                  </a:lnTo>
                  <a:lnTo>
                    <a:pt x="555" y="536"/>
                  </a:lnTo>
                  <a:lnTo>
                    <a:pt x="555" y="535"/>
                  </a:lnTo>
                  <a:lnTo>
                    <a:pt x="555" y="534"/>
                  </a:lnTo>
                  <a:lnTo>
                    <a:pt x="555" y="533"/>
                  </a:lnTo>
                  <a:lnTo>
                    <a:pt x="555" y="531"/>
                  </a:lnTo>
                  <a:lnTo>
                    <a:pt x="555" y="530"/>
                  </a:lnTo>
                  <a:lnTo>
                    <a:pt x="556" y="529"/>
                  </a:lnTo>
                  <a:lnTo>
                    <a:pt x="556" y="528"/>
                  </a:lnTo>
                  <a:lnTo>
                    <a:pt x="556" y="527"/>
                  </a:lnTo>
                  <a:lnTo>
                    <a:pt x="556" y="525"/>
                  </a:lnTo>
                  <a:lnTo>
                    <a:pt x="556" y="524"/>
                  </a:lnTo>
                  <a:lnTo>
                    <a:pt x="556" y="524"/>
                  </a:lnTo>
                  <a:lnTo>
                    <a:pt x="559" y="524"/>
                  </a:lnTo>
                  <a:lnTo>
                    <a:pt x="560" y="524"/>
                  </a:lnTo>
                  <a:lnTo>
                    <a:pt x="562" y="527"/>
                  </a:lnTo>
                  <a:lnTo>
                    <a:pt x="567" y="528"/>
                  </a:lnTo>
                  <a:lnTo>
                    <a:pt x="566" y="527"/>
                  </a:lnTo>
                  <a:lnTo>
                    <a:pt x="565" y="525"/>
                  </a:lnTo>
                  <a:lnTo>
                    <a:pt x="562" y="524"/>
                  </a:lnTo>
                  <a:lnTo>
                    <a:pt x="561" y="524"/>
                  </a:lnTo>
                  <a:lnTo>
                    <a:pt x="561" y="523"/>
                  </a:lnTo>
                  <a:lnTo>
                    <a:pt x="560" y="523"/>
                  </a:lnTo>
                  <a:lnTo>
                    <a:pt x="556" y="523"/>
                  </a:lnTo>
                  <a:lnTo>
                    <a:pt x="556" y="522"/>
                  </a:lnTo>
                  <a:lnTo>
                    <a:pt x="556" y="519"/>
                  </a:lnTo>
                  <a:lnTo>
                    <a:pt x="557" y="519"/>
                  </a:lnTo>
                  <a:lnTo>
                    <a:pt x="557" y="521"/>
                  </a:lnTo>
                  <a:lnTo>
                    <a:pt x="559" y="521"/>
                  </a:lnTo>
                  <a:lnTo>
                    <a:pt x="560" y="522"/>
                  </a:lnTo>
                  <a:lnTo>
                    <a:pt x="560" y="519"/>
                  </a:lnTo>
                  <a:lnTo>
                    <a:pt x="560" y="518"/>
                  </a:lnTo>
                  <a:lnTo>
                    <a:pt x="561" y="519"/>
                  </a:lnTo>
                  <a:lnTo>
                    <a:pt x="563" y="521"/>
                  </a:lnTo>
                  <a:lnTo>
                    <a:pt x="565" y="521"/>
                  </a:lnTo>
                  <a:lnTo>
                    <a:pt x="567" y="522"/>
                  </a:lnTo>
                  <a:lnTo>
                    <a:pt x="570" y="522"/>
                  </a:lnTo>
                  <a:lnTo>
                    <a:pt x="572" y="523"/>
                  </a:lnTo>
                  <a:lnTo>
                    <a:pt x="573" y="523"/>
                  </a:lnTo>
                  <a:lnTo>
                    <a:pt x="575" y="524"/>
                  </a:lnTo>
                  <a:lnTo>
                    <a:pt x="574" y="523"/>
                  </a:lnTo>
                  <a:lnTo>
                    <a:pt x="574" y="522"/>
                  </a:lnTo>
                  <a:lnTo>
                    <a:pt x="573" y="522"/>
                  </a:lnTo>
                  <a:lnTo>
                    <a:pt x="570" y="522"/>
                  </a:lnTo>
                  <a:lnTo>
                    <a:pt x="569" y="521"/>
                  </a:lnTo>
                  <a:lnTo>
                    <a:pt x="567" y="519"/>
                  </a:lnTo>
                  <a:lnTo>
                    <a:pt x="566" y="519"/>
                  </a:lnTo>
                  <a:lnTo>
                    <a:pt x="561" y="517"/>
                  </a:lnTo>
                  <a:lnTo>
                    <a:pt x="560" y="516"/>
                  </a:lnTo>
                  <a:lnTo>
                    <a:pt x="560" y="515"/>
                  </a:lnTo>
                  <a:lnTo>
                    <a:pt x="560" y="514"/>
                  </a:lnTo>
                  <a:lnTo>
                    <a:pt x="560" y="512"/>
                  </a:lnTo>
                  <a:lnTo>
                    <a:pt x="563" y="510"/>
                  </a:lnTo>
                  <a:lnTo>
                    <a:pt x="565" y="510"/>
                  </a:lnTo>
                  <a:lnTo>
                    <a:pt x="565" y="512"/>
                  </a:lnTo>
                  <a:lnTo>
                    <a:pt x="566" y="514"/>
                  </a:lnTo>
                  <a:lnTo>
                    <a:pt x="567" y="514"/>
                  </a:lnTo>
                  <a:lnTo>
                    <a:pt x="567" y="515"/>
                  </a:lnTo>
                  <a:lnTo>
                    <a:pt x="568" y="516"/>
                  </a:lnTo>
                  <a:lnTo>
                    <a:pt x="568" y="515"/>
                  </a:lnTo>
                  <a:lnTo>
                    <a:pt x="567" y="514"/>
                  </a:lnTo>
                  <a:lnTo>
                    <a:pt x="566" y="512"/>
                  </a:lnTo>
                  <a:lnTo>
                    <a:pt x="566" y="511"/>
                  </a:lnTo>
                  <a:lnTo>
                    <a:pt x="566" y="510"/>
                  </a:lnTo>
                  <a:lnTo>
                    <a:pt x="565" y="510"/>
                  </a:lnTo>
                  <a:lnTo>
                    <a:pt x="566" y="509"/>
                  </a:lnTo>
                  <a:lnTo>
                    <a:pt x="569" y="506"/>
                  </a:lnTo>
                  <a:lnTo>
                    <a:pt x="570" y="506"/>
                  </a:lnTo>
                  <a:lnTo>
                    <a:pt x="574" y="508"/>
                  </a:lnTo>
                  <a:lnTo>
                    <a:pt x="574" y="509"/>
                  </a:lnTo>
                  <a:lnTo>
                    <a:pt x="575" y="509"/>
                  </a:lnTo>
                  <a:lnTo>
                    <a:pt x="576" y="509"/>
                  </a:lnTo>
                  <a:lnTo>
                    <a:pt x="575" y="508"/>
                  </a:lnTo>
                  <a:lnTo>
                    <a:pt x="572" y="505"/>
                  </a:lnTo>
                  <a:lnTo>
                    <a:pt x="575" y="503"/>
                  </a:lnTo>
                  <a:lnTo>
                    <a:pt x="576" y="502"/>
                  </a:lnTo>
                  <a:lnTo>
                    <a:pt x="579" y="500"/>
                  </a:lnTo>
                  <a:lnTo>
                    <a:pt x="581" y="499"/>
                  </a:lnTo>
                  <a:lnTo>
                    <a:pt x="582" y="500"/>
                  </a:lnTo>
                  <a:lnTo>
                    <a:pt x="582" y="499"/>
                  </a:lnTo>
                  <a:lnTo>
                    <a:pt x="584" y="498"/>
                  </a:lnTo>
                  <a:lnTo>
                    <a:pt x="584" y="497"/>
                  </a:lnTo>
                  <a:lnTo>
                    <a:pt x="585" y="497"/>
                  </a:lnTo>
                  <a:lnTo>
                    <a:pt x="587" y="497"/>
                  </a:lnTo>
                  <a:lnTo>
                    <a:pt x="591" y="497"/>
                  </a:lnTo>
                  <a:lnTo>
                    <a:pt x="593" y="498"/>
                  </a:lnTo>
                  <a:lnTo>
                    <a:pt x="597" y="498"/>
                  </a:lnTo>
                  <a:lnTo>
                    <a:pt x="598" y="499"/>
                  </a:lnTo>
                  <a:lnTo>
                    <a:pt x="598" y="500"/>
                  </a:lnTo>
                  <a:lnTo>
                    <a:pt x="599" y="502"/>
                  </a:lnTo>
                  <a:lnTo>
                    <a:pt x="599" y="503"/>
                  </a:lnTo>
                  <a:lnTo>
                    <a:pt x="599" y="504"/>
                  </a:lnTo>
                  <a:lnTo>
                    <a:pt x="600" y="504"/>
                  </a:lnTo>
                  <a:lnTo>
                    <a:pt x="600" y="505"/>
                  </a:lnTo>
                  <a:lnTo>
                    <a:pt x="600" y="506"/>
                  </a:lnTo>
                  <a:lnTo>
                    <a:pt x="600" y="508"/>
                  </a:lnTo>
                  <a:lnTo>
                    <a:pt x="600" y="509"/>
                  </a:lnTo>
                  <a:lnTo>
                    <a:pt x="600" y="510"/>
                  </a:lnTo>
                  <a:lnTo>
                    <a:pt x="600" y="511"/>
                  </a:lnTo>
                  <a:lnTo>
                    <a:pt x="600" y="512"/>
                  </a:lnTo>
                  <a:lnTo>
                    <a:pt x="600" y="514"/>
                  </a:lnTo>
                  <a:lnTo>
                    <a:pt x="600" y="515"/>
                  </a:lnTo>
                  <a:lnTo>
                    <a:pt x="606" y="518"/>
                  </a:lnTo>
                  <a:lnTo>
                    <a:pt x="606" y="519"/>
                  </a:lnTo>
                  <a:lnTo>
                    <a:pt x="606" y="521"/>
                  </a:lnTo>
                  <a:lnTo>
                    <a:pt x="606" y="522"/>
                  </a:lnTo>
                  <a:lnTo>
                    <a:pt x="606" y="523"/>
                  </a:lnTo>
                  <a:lnTo>
                    <a:pt x="606" y="524"/>
                  </a:lnTo>
                  <a:lnTo>
                    <a:pt x="606" y="524"/>
                  </a:lnTo>
                  <a:lnTo>
                    <a:pt x="606" y="525"/>
                  </a:lnTo>
                  <a:lnTo>
                    <a:pt x="606" y="527"/>
                  </a:lnTo>
                  <a:lnTo>
                    <a:pt x="607" y="528"/>
                  </a:lnTo>
                  <a:lnTo>
                    <a:pt x="607" y="529"/>
                  </a:lnTo>
                  <a:lnTo>
                    <a:pt x="609" y="529"/>
                  </a:lnTo>
                  <a:lnTo>
                    <a:pt x="610" y="529"/>
                  </a:lnTo>
                  <a:lnTo>
                    <a:pt x="610" y="530"/>
                  </a:lnTo>
                  <a:lnTo>
                    <a:pt x="610" y="531"/>
                  </a:lnTo>
                  <a:lnTo>
                    <a:pt x="610" y="533"/>
                  </a:lnTo>
                  <a:lnTo>
                    <a:pt x="609" y="533"/>
                  </a:lnTo>
                  <a:lnTo>
                    <a:pt x="609" y="534"/>
                  </a:lnTo>
                  <a:lnTo>
                    <a:pt x="607" y="534"/>
                  </a:lnTo>
                  <a:lnTo>
                    <a:pt x="607" y="535"/>
                  </a:lnTo>
                  <a:lnTo>
                    <a:pt x="607" y="536"/>
                  </a:lnTo>
                  <a:lnTo>
                    <a:pt x="606" y="536"/>
                  </a:lnTo>
                  <a:lnTo>
                    <a:pt x="607" y="537"/>
                  </a:lnTo>
                  <a:lnTo>
                    <a:pt x="605" y="540"/>
                  </a:lnTo>
                  <a:lnTo>
                    <a:pt x="603" y="541"/>
                  </a:lnTo>
                  <a:lnTo>
                    <a:pt x="603" y="542"/>
                  </a:lnTo>
                  <a:lnTo>
                    <a:pt x="601" y="545"/>
                  </a:lnTo>
                  <a:lnTo>
                    <a:pt x="604" y="542"/>
                  </a:lnTo>
                  <a:lnTo>
                    <a:pt x="605" y="541"/>
                  </a:lnTo>
                  <a:lnTo>
                    <a:pt x="606" y="540"/>
                  </a:lnTo>
                  <a:lnTo>
                    <a:pt x="607" y="540"/>
                  </a:lnTo>
                  <a:lnTo>
                    <a:pt x="607" y="541"/>
                  </a:lnTo>
                  <a:lnTo>
                    <a:pt x="607" y="542"/>
                  </a:lnTo>
                  <a:lnTo>
                    <a:pt x="607" y="543"/>
                  </a:lnTo>
                  <a:lnTo>
                    <a:pt x="607" y="545"/>
                  </a:lnTo>
                  <a:lnTo>
                    <a:pt x="606" y="545"/>
                  </a:lnTo>
                  <a:lnTo>
                    <a:pt x="606" y="546"/>
                  </a:lnTo>
                  <a:lnTo>
                    <a:pt x="605" y="547"/>
                  </a:lnTo>
                  <a:lnTo>
                    <a:pt x="604" y="548"/>
                  </a:lnTo>
                  <a:lnTo>
                    <a:pt x="604" y="549"/>
                  </a:lnTo>
                  <a:lnTo>
                    <a:pt x="604" y="551"/>
                  </a:lnTo>
                  <a:lnTo>
                    <a:pt x="603" y="551"/>
                  </a:lnTo>
                  <a:lnTo>
                    <a:pt x="605" y="553"/>
                  </a:lnTo>
                  <a:lnTo>
                    <a:pt x="606" y="553"/>
                  </a:lnTo>
                  <a:lnTo>
                    <a:pt x="606" y="554"/>
                  </a:lnTo>
                  <a:lnTo>
                    <a:pt x="605" y="554"/>
                  </a:lnTo>
                  <a:lnTo>
                    <a:pt x="605" y="553"/>
                  </a:lnTo>
                  <a:lnTo>
                    <a:pt x="601" y="553"/>
                  </a:lnTo>
                  <a:lnTo>
                    <a:pt x="603" y="554"/>
                  </a:lnTo>
                  <a:lnTo>
                    <a:pt x="601" y="554"/>
                  </a:lnTo>
                  <a:lnTo>
                    <a:pt x="601" y="555"/>
                  </a:lnTo>
                  <a:lnTo>
                    <a:pt x="603" y="555"/>
                  </a:lnTo>
                  <a:lnTo>
                    <a:pt x="604" y="554"/>
                  </a:lnTo>
                  <a:lnTo>
                    <a:pt x="604" y="555"/>
                  </a:lnTo>
                  <a:lnTo>
                    <a:pt x="604" y="556"/>
                  </a:lnTo>
                  <a:lnTo>
                    <a:pt x="604" y="558"/>
                  </a:lnTo>
                  <a:lnTo>
                    <a:pt x="604" y="559"/>
                  </a:lnTo>
                  <a:lnTo>
                    <a:pt x="603" y="559"/>
                  </a:lnTo>
                  <a:lnTo>
                    <a:pt x="603" y="560"/>
                  </a:lnTo>
                  <a:lnTo>
                    <a:pt x="604" y="559"/>
                  </a:lnTo>
                  <a:lnTo>
                    <a:pt x="605" y="559"/>
                  </a:lnTo>
                  <a:lnTo>
                    <a:pt x="605" y="556"/>
                  </a:lnTo>
                  <a:lnTo>
                    <a:pt x="606" y="555"/>
                  </a:lnTo>
                  <a:lnTo>
                    <a:pt x="607" y="555"/>
                  </a:lnTo>
                  <a:lnTo>
                    <a:pt x="609" y="554"/>
                  </a:lnTo>
                  <a:lnTo>
                    <a:pt x="609" y="553"/>
                  </a:lnTo>
                  <a:lnTo>
                    <a:pt x="609" y="553"/>
                  </a:lnTo>
                  <a:lnTo>
                    <a:pt x="607" y="553"/>
                  </a:lnTo>
                  <a:lnTo>
                    <a:pt x="607" y="552"/>
                  </a:lnTo>
                  <a:lnTo>
                    <a:pt x="607" y="551"/>
                  </a:lnTo>
                  <a:lnTo>
                    <a:pt x="609" y="551"/>
                  </a:lnTo>
                  <a:lnTo>
                    <a:pt x="609" y="552"/>
                  </a:lnTo>
                  <a:lnTo>
                    <a:pt x="610" y="551"/>
                  </a:lnTo>
                  <a:lnTo>
                    <a:pt x="610" y="549"/>
                  </a:lnTo>
                  <a:lnTo>
                    <a:pt x="610" y="548"/>
                  </a:lnTo>
                  <a:lnTo>
                    <a:pt x="610" y="547"/>
                  </a:lnTo>
                  <a:lnTo>
                    <a:pt x="611" y="547"/>
                  </a:lnTo>
                  <a:lnTo>
                    <a:pt x="611" y="548"/>
                  </a:lnTo>
                  <a:lnTo>
                    <a:pt x="612" y="551"/>
                  </a:lnTo>
                  <a:lnTo>
                    <a:pt x="612" y="552"/>
                  </a:lnTo>
                  <a:lnTo>
                    <a:pt x="613" y="552"/>
                  </a:lnTo>
                  <a:lnTo>
                    <a:pt x="615" y="553"/>
                  </a:lnTo>
                  <a:lnTo>
                    <a:pt x="615" y="552"/>
                  </a:lnTo>
                  <a:lnTo>
                    <a:pt x="613" y="552"/>
                  </a:lnTo>
                  <a:lnTo>
                    <a:pt x="613" y="551"/>
                  </a:lnTo>
                  <a:lnTo>
                    <a:pt x="612" y="549"/>
                  </a:lnTo>
                  <a:lnTo>
                    <a:pt x="612" y="548"/>
                  </a:lnTo>
                  <a:lnTo>
                    <a:pt x="611" y="547"/>
                  </a:lnTo>
                  <a:lnTo>
                    <a:pt x="611" y="546"/>
                  </a:lnTo>
                  <a:lnTo>
                    <a:pt x="612" y="543"/>
                  </a:lnTo>
                  <a:lnTo>
                    <a:pt x="613" y="543"/>
                  </a:lnTo>
                  <a:lnTo>
                    <a:pt x="613" y="542"/>
                  </a:lnTo>
                  <a:lnTo>
                    <a:pt x="613" y="543"/>
                  </a:lnTo>
                  <a:lnTo>
                    <a:pt x="615" y="545"/>
                  </a:lnTo>
                  <a:lnTo>
                    <a:pt x="615" y="546"/>
                  </a:lnTo>
                  <a:lnTo>
                    <a:pt x="616" y="546"/>
                  </a:lnTo>
                  <a:lnTo>
                    <a:pt x="616" y="547"/>
                  </a:lnTo>
                  <a:lnTo>
                    <a:pt x="615" y="548"/>
                  </a:lnTo>
                  <a:lnTo>
                    <a:pt x="613" y="548"/>
                  </a:lnTo>
                  <a:lnTo>
                    <a:pt x="613" y="549"/>
                  </a:lnTo>
                  <a:lnTo>
                    <a:pt x="615" y="551"/>
                  </a:lnTo>
                  <a:lnTo>
                    <a:pt x="615" y="549"/>
                  </a:lnTo>
                  <a:lnTo>
                    <a:pt x="615" y="548"/>
                  </a:lnTo>
                  <a:lnTo>
                    <a:pt x="616" y="548"/>
                  </a:lnTo>
                  <a:lnTo>
                    <a:pt x="616" y="547"/>
                  </a:lnTo>
                  <a:lnTo>
                    <a:pt x="617" y="547"/>
                  </a:lnTo>
                  <a:lnTo>
                    <a:pt x="617" y="546"/>
                  </a:lnTo>
                  <a:lnTo>
                    <a:pt x="618" y="546"/>
                  </a:lnTo>
                  <a:lnTo>
                    <a:pt x="618" y="545"/>
                  </a:lnTo>
                  <a:lnTo>
                    <a:pt x="618" y="543"/>
                  </a:lnTo>
                  <a:lnTo>
                    <a:pt x="619" y="545"/>
                  </a:lnTo>
                  <a:lnTo>
                    <a:pt x="621" y="546"/>
                  </a:lnTo>
                  <a:lnTo>
                    <a:pt x="621" y="547"/>
                  </a:lnTo>
                  <a:lnTo>
                    <a:pt x="622" y="548"/>
                  </a:lnTo>
                  <a:lnTo>
                    <a:pt x="622" y="549"/>
                  </a:lnTo>
                  <a:lnTo>
                    <a:pt x="622" y="551"/>
                  </a:lnTo>
                  <a:lnTo>
                    <a:pt x="623" y="551"/>
                  </a:lnTo>
                  <a:lnTo>
                    <a:pt x="622" y="552"/>
                  </a:lnTo>
                  <a:lnTo>
                    <a:pt x="622" y="553"/>
                  </a:lnTo>
                  <a:lnTo>
                    <a:pt x="622" y="553"/>
                  </a:lnTo>
                  <a:lnTo>
                    <a:pt x="622" y="554"/>
                  </a:lnTo>
                  <a:lnTo>
                    <a:pt x="621" y="555"/>
                  </a:lnTo>
                  <a:lnTo>
                    <a:pt x="621" y="556"/>
                  </a:lnTo>
                  <a:lnTo>
                    <a:pt x="619" y="556"/>
                  </a:lnTo>
                  <a:lnTo>
                    <a:pt x="621" y="558"/>
                  </a:lnTo>
                  <a:lnTo>
                    <a:pt x="622" y="556"/>
                  </a:lnTo>
                  <a:lnTo>
                    <a:pt x="625" y="559"/>
                  </a:lnTo>
                  <a:lnTo>
                    <a:pt x="627" y="560"/>
                  </a:lnTo>
                  <a:lnTo>
                    <a:pt x="627" y="559"/>
                  </a:lnTo>
                  <a:lnTo>
                    <a:pt x="627" y="558"/>
                  </a:lnTo>
                  <a:lnTo>
                    <a:pt x="625" y="558"/>
                  </a:lnTo>
                  <a:lnTo>
                    <a:pt x="624" y="558"/>
                  </a:lnTo>
                  <a:lnTo>
                    <a:pt x="623" y="556"/>
                  </a:lnTo>
                  <a:lnTo>
                    <a:pt x="623" y="555"/>
                  </a:lnTo>
                  <a:lnTo>
                    <a:pt x="623" y="554"/>
                  </a:lnTo>
                  <a:lnTo>
                    <a:pt x="623" y="553"/>
                  </a:lnTo>
                  <a:lnTo>
                    <a:pt x="623" y="553"/>
                  </a:lnTo>
                  <a:lnTo>
                    <a:pt x="623" y="552"/>
                  </a:lnTo>
                  <a:lnTo>
                    <a:pt x="624" y="552"/>
                  </a:lnTo>
                  <a:lnTo>
                    <a:pt x="627" y="553"/>
                  </a:lnTo>
                  <a:lnTo>
                    <a:pt x="628" y="554"/>
                  </a:lnTo>
                  <a:lnTo>
                    <a:pt x="628" y="555"/>
                  </a:lnTo>
                  <a:lnTo>
                    <a:pt x="628" y="558"/>
                  </a:lnTo>
                  <a:lnTo>
                    <a:pt x="628" y="559"/>
                  </a:lnTo>
                  <a:lnTo>
                    <a:pt x="630" y="562"/>
                  </a:lnTo>
                  <a:lnTo>
                    <a:pt x="631" y="562"/>
                  </a:lnTo>
                  <a:lnTo>
                    <a:pt x="631" y="564"/>
                  </a:lnTo>
                  <a:lnTo>
                    <a:pt x="633" y="564"/>
                  </a:lnTo>
                  <a:lnTo>
                    <a:pt x="633" y="562"/>
                  </a:lnTo>
                  <a:lnTo>
                    <a:pt x="634" y="562"/>
                  </a:lnTo>
                  <a:lnTo>
                    <a:pt x="635" y="564"/>
                  </a:lnTo>
                  <a:lnTo>
                    <a:pt x="635" y="562"/>
                  </a:lnTo>
                  <a:lnTo>
                    <a:pt x="634" y="562"/>
                  </a:lnTo>
                  <a:lnTo>
                    <a:pt x="634" y="561"/>
                  </a:lnTo>
                  <a:lnTo>
                    <a:pt x="633" y="561"/>
                  </a:lnTo>
                  <a:lnTo>
                    <a:pt x="633" y="562"/>
                  </a:lnTo>
                  <a:lnTo>
                    <a:pt x="631" y="562"/>
                  </a:lnTo>
                  <a:lnTo>
                    <a:pt x="630" y="561"/>
                  </a:lnTo>
                  <a:lnTo>
                    <a:pt x="630" y="560"/>
                  </a:lnTo>
                  <a:lnTo>
                    <a:pt x="629" y="559"/>
                  </a:lnTo>
                  <a:lnTo>
                    <a:pt x="629" y="558"/>
                  </a:lnTo>
                  <a:lnTo>
                    <a:pt x="630" y="558"/>
                  </a:lnTo>
                  <a:lnTo>
                    <a:pt x="631" y="558"/>
                  </a:lnTo>
                  <a:lnTo>
                    <a:pt x="631" y="559"/>
                  </a:lnTo>
                  <a:lnTo>
                    <a:pt x="633" y="560"/>
                  </a:lnTo>
                  <a:lnTo>
                    <a:pt x="633" y="559"/>
                  </a:lnTo>
                  <a:lnTo>
                    <a:pt x="631" y="558"/>
                  </a:lnTo>
                  <a:lnTo>
                    <a:pt x="631" y="556"/>
                  </a:lnTo>
                  <a:lnTo>
                    <a:pt x="630" y="556"/>
                  </a:lnTo>
                  <a:lnTo>
                    <a:pt x="630" y="558"/>
                  </a:lnTo>
                  <a:lnTo>
                    <a:pt x="629" y="556"/>
                  </a:lnTo>
                  <a:lnTo>
                    <a:pt x="629" y="554"/>
                  </a:lnTo>
                  <a:lnTo>
                    <a:pt x="629" y="553"/>
                  </a:lnTo>
                  <a:lnTo>
                    <a:pt x="628" y="553"/>
                  </a:lnTo>
                  <a:lnTo>
                    <a:pt x="628" y="553"/>
                  </a:lnTo>
                  <a:lnTo>
                    <a:pt x="627" y="553"/>
                  </a:lnTo>
                  <a:lnTo>
                    <a:pt x="625" y="552"/>
                  </a:lnTo>
                  <a:lnTo>
                    <a:pt x="623" y="551"/>
                  </a:lnTo>
                  <a:lnTo>
                    <a:pt x="623" y="549"/>
                  </a:lnTo>
                  <a:lnTo>
                    <a:pt x="624" y="549"/>
                  </a:lnTo>
                  <a:lnTo>
                    <a:pt x="624" y="548"/>
                  </a:lnTo>
                  <a:lnTo>
                    <a:pt x="624" y="547"/>
                  </a:lnTo>
                  <a:lnTo>
                    <a:pt x="624" y="546"/>
                  </a:lnTo>
                  <a:lnTo>
                    <a:pt x="625" y="546"/>
                  </a:lnTo>
                  <a:lnTo>
                    <a:pt x="627" y="546"/>
                  </a:lnTo>
                  <a:lnTo>
                    <a:pt x="627" y="547"/>
                  </a:lnTo>
                  <a:lnTo>
                    <a:pt x="627" y="548"/>
                  </a:lnTo>
                  <a:lnTo>
                    <a:pt x="627" y="549"/>
                  </a:lnTo>
                  <a:lnTo>
                    <a:pt x="628" y="549"/>
                  </a:lnTo>
                  <a:lnTo>
                    <a:pt x="628" y="548"/>
                  </a:lnTo>
                  <a:lnTo>
                    <a:pt x="628" y="547"/>
                  </a:lnTo>
                  <a:lnTo>
                    <a:pt x="628" y="546"/>
                  </a:lnTo>
                  <a:lnTo>
                    <a:pt x="633" y="548"/>
                  </a:lnTo>
                  <a:lnTo>
                    <a:pt x="634" y="548"/>
                  </a:lnTo>
                  <a:lnTo>
                    <a:pt x="635" y="549"/>
                  </a:lnTo>
                  <a:lnTo>
                    <a:pt x="636" y="551"/>
                  </a:lnTo>
                  <a:lnTo>
                    <a:pt x="636" y="552"/>
                  </a:lnTo>
                  <a:lnTo>
                    <a:pt x="640" y="551"/>
                  </a:lnTo>
                  <a:lnTo>
                    <a:pt x="640" y="552"/>
                  </a:lnTo>
                  <a:lnTo>
                    <a:pt x="641" y="552"/>
                  </a:lnTo>
                  <a:lnTo>
                    <a:pt x="640" y="551"/>
                  </a:lnTo>
                  <a:lnTo>
                    <a:pt x="637" y="551"/>
                  </a:lnTo>
                  <a:lnTo>
                    <a:pt x="636" y="549"/>
                  </a:lnTo>
                  <a:lnTo>
                    <a:pt x="634" y="548"/>
                  </a:lnTo>
                  <a:lnTo>
                    <a:pt x="633" y="547"/>
                  </a:lnTo>
                  <a:lnTo>
                    <a:pt x="630" y="546"/>
                  </a:lnTo>
                  <a:lnTo>
                    <a:pt x="627" y="543"/>
                  </a:lnTo>
                  <a:lnTo>
                    <a:pt x="627" y="542"/>
                  </a:lnTo>
                  <a:lnTo>
                    <a:pt x="627" y="541"/>
                  </a:lnTo>
                  <a:lnTo>
                    <a:pt x="627" y="540"/>
                  </a:lnTo>
                  <a:lnTo>
                    <a:pt x="628" y="539"/>
                  </a:lnTo>
                  <a:lnTo>
                    <a:pt x="628" y="537"/>
                  </a:lnTo>
                  <a:lnTo>
                    <a:pt x="629" y="537"/>
                  </a:lnTo>
                  <a:lnTo>
                    <a:pt x="630" y="535"/>
                  </a:lnTo>
                  <a:lnTo>
                    <a:pt x="633" y="534"/>
                  </a:lnTo>
                  <a:lnTo>
                    <a:pt x="635" y="533"/>
                  </a:lnTo>
                  <a:lnTo>
                    <a:pt x="636" y="531"/>
                  </a:lnTo>
                  <a:lnTo>
                    <a:pt x="640" y="531"/>
                  </a:lnTo>
                  <a:lnTo>
                    <a:pt x="643" y="531"/>
                  </a:lnTo>
                  <a:lnTo>
                    <a:pt x="644" y="533"/>
                  </a:lnTo>
                  <a:lnTo>
                    <a:pt x="644" y="534"/>
                  </a:lnTo>
                  <a:lnTo>
                    <a:pt x="646" y="534"/>
                  </a:lnTo>
                  <a:lnTo>
                    <a:pt x="646" y="535"/>
                  </a:lnTo>
                  <a:lnTo>
                    <a:pt x="650" y="537"/>
                  </a:lnTo>
                  <a:lnTo>
                    <a:pt x="650" y="539"/>
                  </a:lnTo>
                  <a:lnTo>
                    <a:pt x="650" y="540"/>
                  </a:lnTo>
                  <a:lnTo>
                    <a:pt x="650" y="541"/>
                  </a:lnTo>
                  <a:lnTo>
                    <a:pt x="652" y="541"/>
                  </a:lnTo>
                  <a:lnTo>
                    <a:pt x="652" y="540"/>
                  </a:lnTo>
                  <a:lnTo>
                    <a:pt x="652" y="539"/>
                  </a:lnTo>
                  <a:lnTo>
                    <a:pt x="652" y="537"/>
                  </a:lnTo>
                  <a:lnTo>
                    <a:pt x="653" y="537"/>
                  </a:lnTo>
                  <a:lnTo>
                    <a:pt x="655" y="537"/>
                  </a:lnTo>
                  <a:lnTo>
                    <a:pt x="656" y="539"/>
                  </a:lnTo>
                  <a:lnTo>
                    <a:pt x="658" y="540"/>
                  </a:lnTo>
                  <a:lnTo>
                    <a:pt x="660" y="541"/>
                  </a:lnTo>
                  <a:lnTo>
                    <a:pt x="660" y="542"/>
                  </a:lnTo>
                  <a:lnTo>
                    <a:pt x="661" y="542"/>
                  </a:lnTo>
                  <a:lnTo>
                    <a:pt x="661" y="543"/>
                  </a:lnTo>
                  <a:lnTo>
                    <a:pt x="662" y="546"/>
                  </a:lnTo>
                  <a:lnTo>
                    <a:pt x="662" y="547"/>
                  </a:lnTo>
                  <a:lnTo>
                    <a:pt x="662" y="548"/>
                  </a:lnTo>
                  <a:lnTo>
                    <a:pt x="664" y="548"/>
                  </a:lnTo>
                  <a:lnTo>
                    <a:pt x="662" y="549"/>
                  </a:lnTo>
                  <a:lnTo>
                    <a:pt x="662" y="551"/>
                  </a:lnTo>
                  <a:lnTo>
                    <a:pt x="662" y="552"/>
                  </a:lnTo>
                  <a:lnTo>
                    <a:pt x="660" y="553"/>
                  </a:lnTo>
                  <a:lnTo>
                    <a:pt x="658" y="553"/>
                  </a:lnTo>
                  <a:lnTo>
                    <a:pt x="660" y="553"/>
                  </a:lnTo>
                  <a:lnTo>
                    <a:pt x="660" y="554"/>
                  </a:lnTo>
                  <a:lnTo>
                    <a:pt x="660" y="555"/>
                  </a:lnTo>
                  <a:lnTo>
                    <a:pt x="656" y="555"/>
                  </a:lnTo>
                  <a:lnTo>
                    <a:pt x="656" y="556"/>
                  </a:lnTo>
                  <a:lnTo>
                    <a:pt x="658" y="556"/>
                  </a:lnTo>
                  <a:lnTo>
                    <a:pt x="659" y="556"/>
                  </a:lnTo>
                  <a:lnTo>
                    <a:pt x="660" y="556"/>
                  </a:lnTo>
                  <a:lnTo>
                    <a:pt x="660" y="555"/>
                  </a:lnTo>
                  <a:lnTo>
                    <a:pt x="661" y="555"/>
                  </a:lnTo>
                  <a:lnTo>
                    <a:pt x="661" y="554"/>
                  </a:lnTo>
                  <a:lnTo>
                    <a:pt x="661" y="553"/>
                  </a:lnTo>
                  <a:lnTo>
                    <a:pt x="662" y="553"/>
                  </a:lnTo>
                  <a:lnTo>
                    <a:pt x="664" y="553"/>
                  </a:lnTo>
                  <a:lnTo>
                    <a:pt x="667" y="553"/>
                  </a:lnTo>
                  <a:lnTo>
                    <a:pt x="669" y="553"/>
                  </a:lnTo>
                  <a:lnTo>
                    <a:pt x="669" y="554"/>
                  </a:lnTo>
                  <a:lnTo>
                    <a:pt x="671" y="554"/>
                  </a:lnTo>
                  <a:lnTo>
                    <a:pt x="671" y="555"/>
                  </a:lnTo>
                  <a:lnTo>
                    <a:pt x="671" y="556"/>
                  </a:lnTo>
                  <a:lnTo>
                    <a:pt x="671" y="558"/>
                  </a:lnTo>
                  <a:lnTo>
                    <a:pt x="671" y="559"/>
                  </a:lnTo>
                  <a:lnTo>
                    <a:pt x="671" y="560"/>
                  </a:lnTo>
                  <a:lnTo>
                    <a:pt x="671" y="561"/>
                  </a:lnTo>
                  <a:lnTo>
                    <a:pt x="671" y="562"/>
                  </a:lnTo>
                  <a:lnTo>
                    <a:pt x="669" y="562"/>
                  </a:lnTo>
                  <a:lnTo>
                    <a:pt x="668" y="562"/>
                  </a:lnTo>
                  <a:lnTo>
                    <a:pt x="667" y="562"/>
                  </a:lnTo>
                  <a:lnTo>
                    <a:pt x="667" y="564"/>
                  </a:lnTo>
                  <a:lnTo>
                    <a:pt x="666" y="564"/>
                  </a:lnTo>
                  <a:lnTo>
                    <a:pt x="666" y="565"/>
                  </a:lnTo>
                  <a:lnTo>
                    <a:pt x="665" y="565"/>
                  </a:lnTo>
                  <a:lnTo>
                    <a:pt x="664" y="566"/>
                  </a:lnTo>
                  <a:lnTo>
                    <a:pt x="662" y="566"/>
                  </a:lnTo>
                  <a:lnTo>
                    <a:pt x="664" y="567"/>
                  </a:lnTo>
                  <a:lnTo>
                    <a:pt x="665" y="567"/>
                  </a:lnTo>
                  <a:lnTo>
                    <a:pt x="666" y="566"/>
                  </a:lnTo>
                  <a:lnTo>
                    <a:pt x="666" y="567"/>
                  </a:lnTo>
                  <a:lnTo>
                    <a:pt x="666" y="568"/>
                  </a:lnTo>
                  <a:lnTo>
                    <a:pt x="666" y="570"/>
                  </a:lnTo>
                  <a:lnTo>
                    <a:pt x="665" y="571"/>
                  </a:lnTo>
                  <a:lnTo>
                    <a:pt x="662" y="572"/>
                  </a:lnTo>
                  <a:lnTo>
                    <a:pt x="661" y="572"/>
                  </a:lnTo>
                  <a:lnTo>
                    <a:pt x="661" y="573"/>
                  </a:lnTo>
                  <a:lnTo>
                    <a:pt x="662" y="573"/>
                  </a:lnTo>
                  <a:lnTo>
                    <a:pt x="662" y="572"/>
                  </a:lnTo>
                  <a:lnTo>
                    <a:pt x="665" y="572"/>
                  </a:lnTo>
                  <a:lnTo>
                    <a:pt x="665" y="573"/>
                  </a:lnTo>
                  <a:lnTo>
                    <a:pt x="664" y="574"/>
                  </a:lnTo>
                  <a:lnTo>
                    <a:pt x="665" y="574"/>
                  </a:lnTo>
                  <a:lnTo>
                    <a:pt x="666" y="576"/>
                  </a:lnTo>
                  <a:lnTo>
                    <a:pt x="666" y="574"/>
                  </a:lnTo>
                  <a:lnTo>
                    <a:pt x="666" y="573"/>
                  </a:lnTo>
                  <a:lnTo>
                    <a:pt x="665" y="572"/>
                  </a:lnTo>
                  <a:lnTo>
                    <a:pt x="666" y="572"/>
                  </a:lnTo>
                  <a:lnTo>
                    <a:pt x="666" y="571"/>
                  </a:lnTo>
                  <a:lnTo>
                    <a:pt x="667" y="571"/>
                  </a:lnTo>
                  <a:lnTo>
                    <a:pt x="667" y="568"/>
                  </a:lnTo>
                  <a:lnTo>
                    <a:pt x="667" y="567"/>
                  </a:lnTo>
                  <a:lnTo>
                    <a:pt x="668" y="567"/>
                  </a:lnTo>
                  <a:lnTo>
                    <a:pt x="669" y="566"/>
                  </a:lnTo>
                  <a:lnTo>
                    <a:pt x="669" y="565"/>
                  </a:lnTo>
                  <a:lnTo>
                    <a:pt x="671" y="565"/>
                  </a:lnTo>
                  <a:lnTo>
                    <a:pt x="671" y="566"/>
                  </a:lnTo>
                  <a:lnTo>
                    <a:pt x="672" y="565"/>
                  </a:lnTo>
                  <a:lnTo>
                    <a:pt x="673" y="564"/>
                  </a:lnTo>
                  <a:lnTo>
                    <a:pt x="674" y="564"/>
                  </a:lnTo>
                  <a:lnTo>
                    <a:pt x="675" y="564"/>
                  </a:lnTo>
                  <a:lnTo>
                    <a:pt x="675" y="565"/>
                  </a:lnTo>
                  <a:lnTo>
                    <a:pt x="675" y="566"/>
                  </a:lnTo>
                  <a:lnTo>
                    <a:pt x="674" y="567"/>
                  </a:lnTo>
                  <a:lnTo>
                    <a:pt x="674" y="568"/>
                  </a:lnTo>
                  <a:lnTo>
                    <a:pt x="673" y="570"/>
                  </a:lnTo>
                  <a:lnTo>
                    <a:pt x="673" y="571"/>
                  </a:lnTo>
                  <a:lnTo>
                    <a:pt x="672" y="571"/>
                  </a:lnTo>
                  <a:lnTo>
                    <a:pt x="672" y="572"/>
                  </a:lnTo>
                  <a:lnTo>
                    <a:pt x="672" y="573"/>
                  </a:lnTo>
                  <a:lnTo>
                    <a:pt x="672" y="574"/>
                  </a:lnTo>
                  <a:lnTo>
                    <a:pt x="671" y="574"/>
                  </a:lnTo>
                  <a:lnTo>
                    <a:pt x="671" y="574"/>
                  </a:lnTo>
                  <a:lnTo>
                    <a:pt x="671" y="576"/>
                  </a:lnTo>
                  <a:lnTo>
                    <a:pt x="672" y="574"/>
                  </a:lnTo>
                  <a:lnTo>
                    <a:pt x="672" y="576"/>
                  </a:lnTo>
                  <a:lnTo>
                    <a:pt x="671" y="576"/>
                  </a:lnTo>
                  <a:lnTo>
                    <a:pt x="671" y="577"/>
                  </a:lnTo>
                  <a:lnTo>
                    <a:pt x="671" y="578"/>
                  </a:lnTo>
                  <a:lnTo>
                    <a:pt x="671" y="579"/>
                  </a:lnTo>
                  <a:lnTo>
                    <a:pt x="671" y="579"/>
                  </a:lnTo>
                  <a:lnTo>
                    <a:pt x="671" y="580"/>
                  </a:lnTo>
                  <a:lnTo>
                    <a:pt x="671" y="582"/>
                  </a:lnTo>
                  <a:lnTo>
                    <a:pt x="671" y="582"/>
                  </a:lnTo>
                  <a:lnTo>
                    <a:pt x="671" y="582"/>
                  </a:lnTo>
                  <a:lnTo>
                    <a:pt x="671" y="580"/>
                  </a:lnTo>
                  <a:lnTo>
                    <a:pt x="672" y="579"/>
                  </a:lnTo>
                  <a:lnTo>
                    <a:pt x="672" y="578"/>
                  </a:lnTo>
                  <a:lnTo>
                    <a:pt x="672" y="577"/>
                  </a:lnTo>
                  <a:lnTo>
                    <a:pt x="672" y="576"/>
                  </a:lnTo>
                  <a:lnTo>
                    <a:pt x="673" y="574"/>
                  </a:lnTo>
                  <a:lnTo>
                    <a:pt x="673" y="573"/>
                  </a:lnTo>
                  <a:lnTo>
                    <a:pt x="673" y="572"/>
                  </a:lnTo>
                  <a:lnTo>
                    <a:pt x="674" y="571"/>
                  </a:lnTo>
                  <a:lnTo>
                    <a:pt x="674" y="570"/>
                  </a:lnTo>
                  <a:lnTo>
                    <a:pt x="675" y="570"/>
                  </a:lnTo>
                  <a:lnTo>
                    <a:pt x="675" y="571"/>
                  </a:lnTo>
                  <a:lnTo>
                    <a:pt x="677" y="571"/>
                  </a:lnTo>
                  <a:lnTo>
                    <a:pt x="677" y="572"/>
                  </a:lnTo>
                  <a:lnTo>
                    <a:pt x="675" y="572"/>
                  </a:lnTo>
                  <a:lnTo>
                    <a:pt x="675" y="573"/>
                  </a:lnTo>
                  <a:lnTo>
                    <a:pt x="675" y="574"/>
                  </a:lnTo>
                  <a:lnTo>
                    <a:pt x="675" y="576"/>
                  </a:lnTo>
                  <a:lnTo>
                    <a:pt x="677" y="577"/>
                  </a:lnTo>
                  <a:lnTo>
                    <a:pt x="677" y="578"/>
                  </a:lnTo>
                  <a:lnTo>
                    <a:pt x="677" y="579"/>
                  </a:lnTo>
                  <a:lnTo>
                    <a:pt x="675" y="580"/>
                  </a:lnTo>
                  <a:lnTo>
                    <a:pt x="675" y="582"/>
                  </a:lnTo>
                  <a:lnTo>
                    <a:pt x="677" y="580"/>
                  </a:lnTo>
                  <a:lnTo>
                    <a:pt x="677" y="579"/>
                  </a:lnTo>
                  <a:lnTo>
                    <a:pt x="678" y="579"/>
                  </a:lnTo>
                  <a:lnTo>
                    <a:pt x="678" y="578"/>
                  </a:lnTo>
                  <a:lnTo>
                    <a:pt x="679" y="578"/>
                  </a:lnTo>
                  <a:lnTo>
                    <a:pt x="680" y="579"/>
                  </a:lnTo>
                  <a:lnTo>
                    <a:pt x="680" y="580"/>
                  </a:lnTo>
                  <a:lnTo>
                    <a:pt x="681" y="579"/>
                  </a:lnTo>
                  <a:lnTo>
                    <a:pt x="681" y="580"/>
                  </a:lnTo>
                  <a:lnTo>
                    <a:pt x="680" y="582"/>
                  </a:lnTo>
                  <a:lnTo>
                    <a:pt x="679" y="582"/>
                  </a:lnTo>
                  <a:lnTo>
                    <a:pt x="679" y="582"/>
                  </a:lnTo>
                  <a:lnTo>
                    <a:pt x="680" y="582"/>
                  </a:lnTo>
                  <a:lnTo>
                    <a:pt x="680" y="582"/>
                  </a:lnTo>
                  <a:lnTo>
                    <a:pt x="681" y="582"/>
                  </a:lnTo>
                  <a:lnTo>
                    <a:pt x="683" y="582"/>
                  </a:lnTo>
                  <a:lnTo>
                    <a:pt x="683" y="580"/>
                  </a:lnTo>
                  <a:lnTo>
                    <a:pt x="683" y="579"/>
                  </a:lnTo>
                  <a:lnTo>
                    <a:pt x="681" y="579"/>
                  </a:lnTo>
                  <a:lnTo>
                    <a:pt x="681" y="578"/>
                  </a:lnTo>
                  <a:lnTo>
                    <a:pt x="680" y="578"/>
                  </a:lnTo>
                  <a:lnTo>
                    <a:pt x="679" y="578"/>
                  </a:lnTo>
                  <a:lnTo>
                    <a:pt x="679" y="576"/>
                  </a:lnTo>
                  <a:lnTo>
                    <a:pt x="679" y="574"/>
                  </a:lnTo>
                  <a:lnTo>
                    <a:pt x="678" y="573"/>
                  </a:lnTo>
                  <a:lnTo>
                    <a:pt x="678" y="572"/>
                  </a:lnTo>
                  <a:lnTo>
                    <a:pt x="679" y="572"/>
                  </a:lnTo>
                  <a:lnTo>
                    <a:pt x="680" y="571"/>
                  </a:lnTo>
                  <a:lnTo>
                    <a:pt x="681" y="571"/>
                  </a:lnTo>
                  <a:lnTo>
                    <a:pt x="681" y="572"/>
                  </a:lnTo>
                  <a:lnTo>
                    <a:pt x="681" y="573"/>
                  </a:lnTo>
                  <a:lnTo>
                    <a:pt x="680" y="574"/>
                  </a:lnTo>
                  <a:lnTo>
                    <a:pt x="680" y="576"/>
                  </a:lnTo>
                  <a:lnTo>
                    <a:pt x="681" y="576"/>
                  </a:lnTo>
                  <a:lnTo>
                    <a:pt x="681" y="577"/>
                  </a:lnTo>
                  <a:lnTo>
                    <a:pt x="683" y="577"/>
                  </a:lnTo>
                  <a:lnTo>
                    <a:pt x="683" y="576"/>
                  </a:lnTo>
                  <a:lnTo>
                    <a:pt x="681" y="576"/>
                  </a:lnTo>
                  <a:lnTo>
                    <a:pt x="681" y="574"/>
                  </a:lnTo>
                  <a:lnTo>
                    <a:pt x="681" y="573"/>
                  </a:lnTo>
                  <a:lnTo>
                    <a:pt x="683" y="572"/>
                  </a:lnTo>
                  <a:lnTo>
                    <a:pt x="683" y="573"/>
                  </a:lnTo>
                  <a:lnTo>
                    <a:pt x="684" y="573"/>
                  </a:lnTo>
                  <a:lnTo>
                    <a:pt x="684" y="574"/>
                  </a:lnTo>
                  <a:lnTo>
                    <a:pt x="684" y="576"/>
                  </a:lnTo>
                  <a:lnTo>
                    <a:pt x="685" y="576"/>
                  </a:lnTo>
                  <a:lnTo>
                    <a:pt x="685" y="574"/>
                  </a:lnTo>
                  <a:lnTo>
                    <a:pt x="685" y="573"/>
                  </a:lnTo>
                  <a:lnTo>
                    <a:pt x="684" y="573"/>
                  </a:lnTo>
                  <a:lnTo>
                    <a:pt x="684" y="572"/>
                  </a:lnTo>
                  <a:lnTo>
                    <a:pt x="685" y="572"/>
                  </a:lnTo>
                  <a:lnTo>
                    <a:pt x="686" y="572"/>
                  </a:lnTo>
                  <a:lnTo>
                    <a:pt x="686" y="571"/>
                  </a:lnTo>
                  <a:lnTo>
                    <a:pt x="686" y="570"/>
                  </a:lnTo>
                  <a:lnTo>
                    <a:pt x="686" y="568"/>
                  </a:lnTo>
                  <a:lnTo>
                    <a:pt x="687" y="567"/>
                  </a:lnTo>
                  <a:lnTo>
                    <a:pt x="687" y="568"/>
                  </a:lnTo>
                  <a:lnTo>
                    <a:pt x="691" y="570"/>
                  </a:lnTo>
                  <a:lnTo>
                    <a:pt x="693" y="571"/>
                  </a:lnTo>
                  <a:lnTo>
                    <a:pt x="695" y="572"/>
                  </a:lnTo>
                  <a:lnTo>
                    <a:pt x="697" y="572"/>
                  </a:lnTo>
                  <a:lnTo>
                    <a:pt x="697" y="573"/>
                  </a:lnTo>
                  <a:lnTo>
                    <a:pt x="698" y="573"/>
                  </a:lnTo>
                  <a:lnTo>
                    <a:pt x="699" y="574"/>
                  </a:lnTo>
                  <a:lnTo>
                    <a:pt x="698" y="574"/>
                  </a:lnTo>
                  <a:lnTo>
                    <a:pt x="698" y="576"/>
                  </a:lnTo>
                  <a:lnTo>
                    <a:pt x="699" y="576"/>
                  </a:lnTo>
                  <a:lnTo>
                    <a:pt x="699" y="577"/>
                  </a:lnTo>
                  <a:lnTo>
                    <a:pt x="701" y="579"/>
                  </a:lnTo>
                  <a:lnTo>
                    <a:pt x="701" y="580"/>
                  </a:lnTo>
                  <a:lnTo>
                    <a:pt x="701" y="582"/>
                  </a:lnTo>
                  <a:lnTo>
                    <a:pt x="699" y="582"/>
                  </a:lnTo>
                  <a:lnTo>
                    <a:pt x="699" y="583"/>
                  </a:lnTo>
                  <a:lnTo>
                    <a:pt x="699" y="584"/>
                  </a:lnTo>
                  <a:lnTo>
                    <a:pt x="699" y="585"/>
                  </a:lnTo>
                  <a:lnTo>
                    <a:pt x="698" y="585"/>
                  </a:lnTo>
                  <a:lnTo>
                    <a:pt x="698" y="586"/>
                  </a:lnTo>
                  <a:lnTo>
                    <a:pt x="697" y="585"/>
                  </a:lnTo>
                  <a:lnTo>
                    <a:pt x="696" y="585"/>
                  </a:lnTo>
                  <a:lnTo>
                    <a:pt x="695" y="584"/>
                  </a:lnTo>
                  <a:lnTo>
                    <a:pt x="693" y="584"/>
                  </a:lnTo>
                  <a:lnTo>
                    <a:pt x="693" y="585"/>
                  </a:lnTo>
                  <a:lnTo>
                    <a:pt x="692" y="585"/>
                  </a:lnTo>
                  <a:lnTo>
                    <a:pt x="692" y="586"/>
                  </a:lnTo>
                  <a:lnTo>
                    <a:pt x="691" y="586"/>
                  </a:lnTo>
                  <a:lnTo>
                    <a:pt x="692" y="588"/>
                  </a:lnTo>
                  <a:lnTo>
                    <a:pt x="691" y="588"/>
                  </a:lnTo>
                  <a:lnTo>
                    <a:pt x="691" y="589"/>
                  </a:lnTo>
                  <a:lnTo>
                    <a:pt x="690" y="590"/>
                  </a:lnTo>
                  <a:lnTo>
                    <a:pt x="691" y="590"/>
                  </a:lnTo>
                  <a:lnTo>
                    <a:pt x="691" y="591"/>
                  </a:lnTo>
                  <a:lnTo>
                    <a:pt x="690" y="591"/>
                  </a:lnTo>
                  <a:lnTo>
                    <a:pt x="689" y="591"/>
                  </a:lnTo>
                  <a:lnTo>
                    <a:pt x="689" y="592"/>
                  </a:lnTo>
                  <a:lnTo>
                    <a:pt x="685" y="593"/>
                  </a:lnTo>
                  <a:lnTo>
                    <a:pt x="687" y="593"/>
                  </a:lnTo>
                  <a:lnTo>
                    <a:pt x="690" y="592"/>
                  </a:lnTo>
                  <a:lnTo>
                    <a:pt x="691" y="592"/>
                  </a:lnTo>
                  <a:lnTo>
                    <a:pt x="691" y="591"/>
                  </a:lnTo>
                  <a:lnTo>
                    <a:pt x="692" y="591"/>
                  </a:lnTo>
                  <a:lnTo>
                    <a:pt x="692" y="590"/>
                  </a:lnTo>
                  <a:lnTo>
                    <a:pt x="692" y="589"/>
                  </a:lnTo>
                  <a:lnTo>
                    <a:pt x="692" y="588"/>
                  </a:lnTo>
                  <a:lnTo>
                    <a:pt x="692" y="586"/>
                  </a:lnTo>
                  <a:lnTo>
                    <a:pt x="695" y="585"/>
                  </a:lnTo>
                  <a:lnTo>
                    <a:pt x="695" y="586"/>
                  </a:lnTo>
                  <a:lnTo>
                    <a:pt x="698" y="588"/>
                  </a:lnTo>
                  <a:lnTo>
                    <a:pt x="699" y="588"/>
                  </a:lnTo>
                  <a:lnTo>
                    <a:pt x="699" y="589"/>
                  </a:lnTo>
                  <a:lnTo>
                    <a:pt x="699" y="590"/>
                  </a:lnTo>
                  <a:lnTo>
                    <a:pt x="699" y="591"/>
                  </a:lnTo>
                  <a:lnTo>
                    <a:pt x="698" y="591"/>
                  </a:lnTo>
                  <a:lnTo>
                    <a:pt x="697" y="591"/>
                  </a:lnTo>
                  <a:lnTo>
                    <a:pt x="693" y="592"/>
                  </a:lnTo>
                  <a:lnTo>
                    <a:pt x="693" y="593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5"/>
                  </a:lnTo>
                  <a:lnTo>
                    <a:pt x="690" y="596"/>
                  </a:lnTo>
                  <a:lnTo>
                    <a:pt x="691" y="596"/>
                  </a:lnTo>
                  <a:lnTo>
                    <a:pt x="693" y="595"/>
                  </a:lnTo>
                  <a:lnTo>
                    <a:pt x="695" y="593"/>
                  </a:lnTo>
                  <a:lnTo>
                    <a:pt x="696" y="593"/>
                  </a:lnTo>
                  <a:lnTo>
                    <a:pt x="697" y="592"/>
                  </a:lnTo>
                  <a:lnTo>
                    <a:pt x="699" y="591"/>
                  </a:lnTo>
                  <a:lnTo>
                    <a:pt x="699" y="592"/>
                  </a:lnTo>
                  <a:lnTo>
                    <a:pt x="701" y="592"/>
                  </a:lnTo>
                  <a:lnTo>
                    <a:pt x="699" y="591"/>
                  </a:lnTo>
                  <a:lnTo>
                    <a:pt x="699" y="590"/>
                  </a:lnTo>
                  <a:lnTo>
                    <a:pt x="699" y="589"/>
                  </a:lnTo>
                  <a:lnTo>
                    <a:pt x="699" y="588"/>
                  </a:lnTo>
                  <a:lnTo>
                    <a:pt x="701" y="588"/>
                  </a:lnTo>
                  <a:lnTo>
                    <a:pt x="701" y="586"/>
                  </a:lnTo>
                  <a:lnTo>
                    <a:pt x="702" y="586"/>
                  </a:lnTo>
                  <a:lnTo>
                    <a:pt x="703" y="584"/>
                  </a:lnTo>
                  <a:lnTo>
                    <a:pt x="704" y="584"/>
                  </a:lnTo>
                  <a:lnTo>
                    <a:pt x="705" y="585"/>
                  </a:lnTo>
                  <a:lnTo>
                    <a:pt x="706" y="586"/>
                  </a:lnTo>
                  <a:lnTo>
                    <a:pt x="706" y="588"/>
                  </a:lnTo>
                  <a:lnTo>
                    <a:pt x="706" y="589"/>
                  </a:lnTo>
                  <a:lnTo>
                    <a:pt x="706" y="590"/>
                  </a:lnTo>
                  <a:lnTo>
                    <a:pt x="706" y="591"/>
                  </a:lnTo>
                  <a:lnTo>
                    <a:pt x="705" y="593"/>
                  </a:lnTo>
                  <a:lnTo>
                    <a:pt x="705" y="595"/>
                  </a:lnTo>
                  <a:lnTo>
                    <a:pt x="704" y="595"/>
                  </a:lnTo>
                  <a:lnTo>
                    <a:pt x="704" y="596"/>
                  </a:lnTo>
                  <a:lnTo>
                    <a:pt x="704" y="597"/>
                  </a:lnTo>
                  <a:lnTo>
                    <a:pt x="702" y="598"/>
                  </a:lnTo>
                  <a:lnTo>
                    <a:pt x="701" y="598"/>
                  </a:lnTo>
                  <a:lnTo>
                    <a:pt x="701" y="599"/>
                  </a:lnTo>
                  <a:lnTo>
                    <a:pt x="701" y="601"/>
                  </a:lnTo>
                  <a:lnTo>
                    <a:pt x="699" y="602"/>
                  </a:lnTo>
                  <a:lnTo>
                    <a:pt x="698" y="601"/>
                  </a:lnTo>
                  <a:lnTo>
                    <a:pt x="697" y="601"/>
                  </a:lnTo>
                  <a:lnTo>
                    <a:pt x="697" y="602"/>
                  </a:lnTo>
                  <a:lnTo>
                    <a:pt x="697" y="603"/>
                  </a:lnTo>
                  <a:lnTo>
                    <a:pt x="696" y="604"/>
                  </a:lnTo>
                  <a:lnTo>
                    <a:pt x="696" y="605"/>
                  </a:lnTo>
                  <a:lnTo>
                    <a:pt x="695" y="605"/>
                  </a:lnTo>
                  <a:lnTo>
                    <a:pt x="693" y="605"/>
                  </a:lnTo>
                  <a:lnTo>
                    <a:pt x="693" y="607"/>
                  </a:lnTo>
                  <a:lnTo>
                    <a:pt x="695" y="605"/>
                  </a:lnTo>
                  <a:lnTo>
                    <a:pt x="696" y="607"/>
                  </a:lnTo>
                  <a:lnTo>
                    <a:pt x="697" y="605"/>
                  </a:lnTo>
                  <a:lnTo>
                    <a:pt x="696" y="605"/>
                  </a:lnTo>
                  <a:lnTo>
                    <a:pt x="697" y="603"/>
                  </a:lnTo>
                  <a:lnTo>
                    <a:pt x="698" y="603"/>
                  </a:lnTo>
                  <a:lnTo>
                    <a:pt x="698" y="602"/>
                  </a:lnTo>
                  <a:lnTo>
                    <a:pt x="698" y="601"/>
                  </a:lnTo>
                  <a:lnTo>
                    <a:pt x="699" y="602"/>
                  </a:lnTo>
                  <a:lnTo>
                    <a:pt x="699" y="602"/>
                  </a:lnTo>
                  <a:lnTo>
                    <a:pt x="699" y="603"/>
                  </a:lnTo>
                  <a:lnTo>
                    <a:pt x="701" y="603"/>
                  </a:lnTo>
                  <a:lnTo>
                    <a:pt x="699" y="607"/>
                  </a:lnTo>
                  <a:lnTo>
                    <a:pt x="699" y="608"/>
                  </a:lnTo>
                  <a:lnTo>
                    <a:pt x="699" y="609"/>
                  </a:lnTo>
                  <a:lnTo>
                    <a:pt x="699" y="609"/>
                  </a:lnTo>
                  <a:lnTo>
                    <a:pt x="699" y="610"/>
                  </a:lnTo>
                  <a:lnTo>
                    <a:pt x="699" y="610"/>
                  </a:lnTo>
                  <a:lnTo>
                    <a:pt x="701" y="609"/>
                  </a:lnTo>
                  <a:lnTo>
                    <a:pt x="701" y="608"/>
                  </a:lnTo>
                  <a:lnTo>
                    <a:pt x="701" y="607"/>
                  </a:lnTo>
                  <a:lnTo>
                    <a:pt x="701" y="605"/>
                  </a:lnTo>
                  <a:lnTo>
                    <a:pt x="702" y="604"/>
                  </a:lnTo>
                  <a:lnTo>
                    <a:pt x="702" y="603"/>
                  </a:lnTo>
                  <a:lnTo>
                    <a:pt x="702" y="602"/>
                  </a:lnTo>
                  <a:lnTo>
                    <a:pt x="702" y="601"/>
                  </a:lnTo>
                  <a:lnTo>
                    <a:pt x="702" y="599"/>
                  </a:lnTo>
                  <a:lnTo>
                    <a:pt x="704" y="599"/>
                  </a:lnTo>
                  <a:lnTo>
                    <a:pt x="705" y="597"/>
                  </a:lnTo>
                  <a:lnTo>
                    <a:pt x="706" y="597"/>
                  </a:lnTo>
                  <a:lnTo>
                    <a:pt x="706" y="596"/>
                  </a:lnTo>
                  <a:lnTo>
                    <a:pt x="708" y="596"/>
                  </a:lnTo>
                  <a:lnTo>
                    <a:pt x="708" y="595"/>
                  </a:lnTo>
                  <a:lnTo>
                    <a:pt x="710" y="595"/>
                  </a:lnTo>
                  <a:lnTo>
                    <a:pt x="714" y="592"/>
                  </a:lnTo>
                  <a:lnTo>
                    <a:pt x="715" y="592"/>
                  </a:lnTo>
                  <a:lnTo>
                    <a:pt x="715" y="593"/>
                  </a:lnTo>
                  <a:lnTo>
                    <a:pt x="714" y="595"/>
                  </a:lnTo>
                  <a:lnTo>
                    <a:pt x="712" y="597"/>
                  </a:lnTo>
                  <a:lnTo>
                    <a:pt x="710" y="599"/>
                  </a:lnTo>
                  <a:lnTo>
                    <a:pt x="709" y="599"/>
                  </a:lnTo>
                  <a:lnTo>
                    <a:pt x="708" y="599"/>
                  </a:lnTo>
                  <a:lnTo>
                    <a:pt x="708" y="601"/>
                  </a:lnTo>
                  <a:lnTo>
                    <a:pt x="708" y="602"/>
                  </a:lnTo>
                  <a:lnTo>
                    <a:pt x="708" y="603"/>
                  </a:lnTo>
                  <a:lnTo>
                    <a:pt x="708" y="604"/>
                  </a:lnTo>
                  <a:lnTo>
                    <a:pt x="709" y="604"/>
                  </a:lnTo>
                  <a:lnTo>
                    <a:pt x="709" y="603"/>
                  </a:lnTo>
                  <a:lnTo>
                    <a:pt x="709" y="602"/>
                  </a:lnTo>
                  <a:lnTo>
                    <a:pt x="708" y="601"/>
                  </a:lnTo>
                  <a:lnTo>
                    <a:pt x="709" y="601"/>
                  </a:lnTo>
                  <a:lnTo>
                    <a:pt x="710" y="601"/>
                  </a:lnTo>
                  <a:lnTo>
                    <a:pt x="711" y="601"/>
                  </a:lnTo>
                  <a:lnTo>
                    <a:pt x="711" y="599"/>
                  </a:lnTo>
                  <a:lnTo>
                    <a:pt x="712" y="599"/>
                  </a:lnTo>
                  <a:lnTo>
                    <a:pt x="712" y="598"/>
                  </a:lnTo>
                  <a:lnTo>
                    <a:pt x="714" y="598"/>
                  </a:lnTo>
                  <a:lnTo>
                    <a:pt x="715" y="598"/>
                  </a:lnTo>
                  <a:lnTo>
                    <a:pt x="716" y="598"/>
                  </a:lnTo>
                  <a:lnTo>
                    <a:pt x="716" y="597"/>
                  </a:lnTo>
                  <a:lnTo>
                    <a:pt x="716" y="596"/>
                  </a:lnTo>
                  <a:lnTo>
                    <a:pt x="717" y="595"/>
                  </a:lnTo>
                  <a:lnTo>
                    <a:pt x="718" y="595"/>
                  </a:lnTo>
                  <a:lnTo>
                    <a:pt x="720" y="595"/>
                  </a:lnTo>
                  <a:lnTo>
                    <a:pt x="721" y="595"/>
                  </a:lnTo>
                  <a:lnTo>
                    <a:pt x="722" y="597"/>
                  </a:lnTo>
                  <a:lnTo>
                    <a:pt x="726" y="599"/>
                  </a:lnTo>
                  <a:lnTo>
                    <a:pt x="728" y="602"/>
                  </a:lnTo>
                  <a:lnTo>
                    <a:pt x="729" y="602"/>
                  </a:lnTo>
                  <a:lnTo>
                    <a:pt x="729" y="603"/>
                  </a:lnTo>
                  <a:lnTo>
                    <a:pt x="729" y="604"/>
                  </a:lnTo>
                  <a:lnTo>
                    <a:pt x="728" y="604"/>
                  </a:lnTo>
                  <a:lnTo>
                    <a:pt x="728" y="605"/>
                  </a:lnTo>
                  <a:lnTo>
                    <a:pt x="728" y="607"/>
                  </a:lnTo>
                  <a:lnTo>
                    <a:pt x="728" y="608"/>
                  </a:lnTo>
                  <a:lnTo>
                    <a:pt x="728" y="608"/>
                  </a:lnTo>
                  <a:lnTo>
                    <a:pt x="728" y="607"/>
                  </a:lnTo>
                  <a:lnTo>
                    <a:pt x="727" y="607"/>
                  </a:lnTo>
                  <a:lnTo>
                    <a:pt x="728" y="605"/>
                  </a:lnTo>
                  <a:lnTo>
                    <a:pt x="727" y="605"/>
                  </a:lnTo>
                  <a:lnTo>
                    <a:pt x="727" y="607"/>
                  </a:lnTo>
                  <a:lnTo>
                    <a:pt x="727" y="608"/>
                  </a:lnTo>
                  <a:lnTo>
                    <a:pt x="727" y="609"/>
                  </a:lnTo>
                  <a:lnTo>
                    <a:pt x="726" y="609"/>
                  </a:lnTo>
                  <a:lnTo>
                    <a:pt x="724" y="610"/>
                  </a:lnTo>
                  <a:lnTo>
                    <a:pt x="723" y="610"/>
                  </a:lnTo>
                  <a:lnTo>
                    <a:pt x="722" y="610"/>
                  </a:lnTo>
                  <a:lnTo>
                    <a:pt x="721" y="610"/>
                  </a:lnTo>
                  <a:lnTo>
                    <a:pt x="720" y="610"/>
                  </a:lnTo>
                  <a:lnTo>
                    <a:pt x="718" y="610"/>
                  </a:lnTo>
                  <a:lnTo>
                    <a:pt x="717" y="610"/>
                  </a:lnTo>
                  <a:lnTo>
                    <a:pt x="717" y="611"/>
                  </a:lnTo>
                  <a:lnTo>
                    <a:pt x="716" y="611"/>
                  </a:lnTo>
                  <a:lnTo>
                    <a:pt x="715" y="613"/>
                  </a:lnTo>
                  <a:lnTo>
                    <a:pt x="715" y="614"/>
                  </a:lnTo>
                  <a:lnTo>
                    <a:pt x="714" y="614"/>
                  </a:lnTo>
                  <a:lnTo>
                    <a:pt x="714" y="615"/>
                  </a:lnTo>
                  <a:lnTo>
                    <a:pt x="714" y="616"/>
                  </a:lnTo>
                  <a:lnTo>
                    <a:pt x="712" y="616"/>
                  </a:lnTo>
                  <a:lnTo>
                    <a:pt x="714" y="617"/>
                  </a:lnTo>
                  <a:lnTo>
                    <a:pt x="715" y="619"/>
                  </a:lnTo>
                  <a:lnTo>
                    <a:pt x="714" y="619"/>
                  </a:lnTo>
                  <a:lnTo>
                    <a:pt x="712" y="619"/>
                  </a:lnTo>
                  <a:lnTo>
                    <a:pt x="711" y="619"/>
                  </a:lnTo>
                  <a:lnTo>
                    <a:pt x="710" y="620"/>
                  </a:lnTo>
                  <a:lnTo>
                    <a:pt x="710" y="621"/>
                  </a:lnTo>
                  <a:lnTo>
                    <a:pt x="709" y="621"/>
                  </a:lnTo>
                  <a:lnTo>
                    <a:pt x="709" y="622"/>
                  </a:lnTo>
                  <a:lnTo>
                    <a:pt x="708" y="622"/>
                  </a:lnTo>
                  <a:lnTo>
                    <a:pt x="708" y="623"/>
                  </a:lnTo>
                  <a:lnTo>
                    <a:pt x="709" y="623"/>
                  </a:lnTo>
                  <a:lnTo>
                    <a:pt x="709" y="622"/>
                  </a:lnTo>
                  <a:lnTo>
                    <a:pt x="710" y="621"/>
                  </a:lnTo>
                  <a:lnTo>
                    <a:pt x="711" y="620"/>
                  </a:lnTo>
                  <a:lnTo>
                    <a:pt x="712" y="620"/>
                  </a:lnTo>
                  <a:lnTo>
                    <a:pt x="714" y="619"/>
                  </a:lnTo>
                  <a:lnTo>
                    <a:pt x="714" y="620"/>
                  </a:lnTo>
                  <a:lnTo>
                    <a:pt x="715" y="620"/>
                  </a:lnTo>
                  <a:lnTo>
                    <a:pt x="715" y="619"/>
                  </a:lnTo>
                  <a:lnTo>
                    <a:pt x="715" y="617"/>
                  </a:lnTo>
                  <a:lnTo>
                    <a:pt x="715" y="616"/>
                  </a:lnTo>
                  <a:lnTo>
                    <a:pt x="715" y="615"/>
                  </a:lnTo>
                  <a:lnTo>
                    <a:pt x="715" y="614"/>
                  </a:lnTo>
                  <a:lnTo>
                    <a:pt x="716" y="614"/>
                  </a:lnTo>
                  <a:lnTo>
                    <a:pt x="721" y="613"/>
                  </a:lnTo>
                  <a:lnTo>
                    <a:pt x="722" y="613"/>
                  </a:lnTo>
                  <a:lnTo>
                    <a:pt x="723" y="613"/>
                  </a:lnTo>
                  <a:lnTo>
                    <a:pt x="726" y="611"/>
                  </a:lnTo>
                  <a:lnTo>
                    <a:pt x="727" y="611"/>
                  </a:lnTo>
                  <a:lnTo>
                    <a:pt x="727" y="613"/>
                  </a:lnTo>
                  <a:lnTo>
                    <a:pt x="727" y="614"/>
                  </a:lnTo>
                  <a:lnTo>
                    <a:pt x="726" y="615"/>
                  </a:lnTo>
                  <a:lnTo>
                    <a:pt x="726" y="616"/>
                  </a:lnTo>
                  <a:lnTo>
                    <a:pt x="726" y="617"/>
                  </a:lnTo>
                  <a:lnTo>
                    <a:pt x="724" y="617"/>
                  </a:lnTo>
                  <a:lnTo>
                    <a:pt x="722" y="619"/>
                  </a:lnTo>
                  <a:lnTo>
                    <a:pt x="721" y="620"/>
                  </a:lnTo>
                  <a:lnTo>
                    <a:pt x="721" y="621"/>
                  </a:lnTo>
                  <a:lnTo>
                    <a:pt x="720" y="621"/>
                  </a:lnTo>
                  <a:lnTo>
                    <a:pt x="718" y="623"/>
                  </a:lnTo>
                  <a:lnTo>
                    <a:pt x="716" y="623"/>
                  </a:lnTo>
                  <a:lnTo>
                    <a:pt x="715" y="623"/>
                  </a:lnTo>
                  <a:lnTo>
                    <a:pt x="714" y="625"/>
                  </a:lnTo>
                  <a:lnTo>
                    <a:pt x="714" y="626"/>
                  </a:lnTo>
                  <a:lnTo>
                    <a:pt x="714" y="627"/>
                  </a:lnTo>
                  <a:lnTo>
                    <a:pt x="712" y="627"/>
                  </a:lnTo>
                  <a:lnTo>
                    <a:pt x="712" y="628"/>
                  </a:lnTo>
                  <a:lnTo>
                    <a:pt x="714" y="628"/>
                  </a:lnTo>
                  <a:lnTo>
                    <a:pt x="714" y="627"/>
                  </a:lnTo>
                  <a:lnTo>
                    <a:pt x="715" y="626"/>
                  </a:lnTo>
                  <a:lnTo>
                    <a:pt x="715" y="625"/>
                  </a:lnTo>
                  <a:lnTo>
                    <a:pt x="716" y="623"/>
                  </a:lnTo>
                  <a:lnTo>
                    <a:pt x="717" y="625"/>
                  </a:lnTo>
                  <a:lnTo>
                    <a:pt x="718" y="625"/>
                  </a:lnTo>
                  <a:lnTo>
                    <a:pt x="720" y="625"/>
                  </a:lnTo>
                  <a:lnTo>
                    <a:pt x="721" y="622"/>
                  </a:lnTo>
                  <a:lnTo>
                    <a:pt x="721" y="621"/>
                  </a:lnTo>
                  <a:lnTo>
                    <a:pt x="722" y="621"/>
                  </a:lnTo>
                  <a:lnTo>
                    <a:pt x="723" y="620"/>
                  </a:lnTo>
                  <a:lnTo>
                    <a:pt x="726" y="620"/>
                  </a:lnTo>
                  <a:lnTo>
                    <a:pt x="727" y="620"/>
                  </a:lnTo>
                  <a:lnTo>
                    <a:pt x="727" y="619"/>
                  </a:lnTo>
                  <a:lnTo>
                    <a:pt x="727" y="617"/>
                  </a:lnTo>
                  <a:lnTo>
                    <a:pt x="728" y="617"/>
                  </a:lnTo>
                  <a:lnTo>
                    <a:pt x="728" y="616"/>
                  </a:lnTo>
                  <a:lnTo>
                    <a:pt x="728" y="616"/>
                  </a:lnTo>
                  <a:lnTo>
                    <a:pt x="729" y="616"/>
                  </a:lnTo>
                  <a:lnTo>
                    <a:pt x="730" y="614"/>
                  </a:lnTo>
                  <a:lnTo>
                    <a:pt x="729" y="614"/>
                  </a:lnTo>
                  <a:lnTo>
                    <a:pt x="729" y="613"/>
                  </a:lnTo>
                  <a:lnTo>
                    <a:pt x="729" y="611"/>
                  </a:lnTo>
                  <a:lnTo>
                    <a:pt x="729" y="610"/>
                  </a:lnTo>
                  <a:lnTo>
                    <a:pt x="730" y="610"/>
                  </a:lnTo>
                  <a:lnTo>
                    <a:pt x="730" y="609"/>
                  </a:lnTo>
                  <a:lnTo>
                    <a:pt x="732" y="609"/>
                  </a:lnTo>
                  <a:lnTo>
                    <a:pt x="732" y="610"/>
                  </a:lnTo>
                  <a:lnTo>
                    <a:pt x="734" y="610"/>
                  </a:lnTo>
                  <a:lnTo>
                    <a:pt x="735" y="610"/>
                  </a:lnTo>
                  <a:lnTo>
                    <a:pt x="735" y="611"/>
                  </a:lnTo>
                  <a:lnTo>
                    <a:pt x="736" y="614"/>
                  </a:lnTo>
                  <a:lnTo>
                    <a:pt x="737" y="615"/>
                  </a:lnTo>
                  <a:lnTo>
                    <a:pt x="737" y="616"/>
                  </a:lnTo>
                  <a:lnTo>
                    <a:pt x="739" y="616"/>
                  </a:lnTo>
                  <a:lnTo>
                    <a:pt x="739" y="617"/>
                  </a:lnTo>
                  <a:lnTo>
                    <a:pt x="739" y="619"/>
                  </a:lnTo>
                  <a:lnTo>
                    <a:pt x="740" y="620"/>
                  </a:lnTo>
                  <a:lnTo>
                    <a:pt x="740" y="621"/>
                  </a:lnTo>
                  <a:lnTo>
                    <a:pt x="740" y="622"/>
                  </a:lnTo>
                  <a:lnTo>
                    <a:pt x="741" y="623"/>
                  </a:lnTo>
                  <a:lnTo>
                    <a:pt x="741" y="625"/>
                  </a:lnTo>
                  <a:lnTo>
                    <a:pt x="741" y="626"/>
                  </a:lnTo>
                  <a:lnTo>
                    <a:pt x="741" y="627"/>
                  </a:lnTo>
                  <a:lnTo>
                    <a:pt x="739" y="627"/>
                  </a:lnTo>
                  <a:lnTo>
                    <a:pt x="736" y="626"/>
                  </a:lnTo>
                  <a:lnTo>
                    <a:pt x="735" y="626"/>
                  </a:lnTo>
                  <a:lnTo>
                    <a:pt x="735" y="625"/>
                  </a:lnTo>
                  <a:lnTo>
                    <a:pt x="732" y="625"/>
                  </a:lnTo>
                  <a:lnTo>
                    <a:pt x="732" y="626"/>
                  </a:lnTo>
                  <a:lnTo>
                    <a:pt x="730" y="626"/>
                  </a:lnTo>
                  <a:lnTo>
                    <a:pt x="730" y="627"/>
                  </a:lnTo>
                  <a:lnTo>
                    <a:pt x="729" y="628"/>
                  </a:lnTo>
                  <a:lnTo>
                    <a:pt x="729" y="629"/>
                  </a:lnTo>
                  <a:lnTo>
                    <a:pt x="728" y="629"/>
                  </a:lnTo>
                  <a:lnTo>
                    <a:pt x="728" y="629"/>
                  </a:lnTo>
                  <a:lnTo>
                    <a:pt x="727" y="629"/>
                  </a:lnTo>
                  <a:lnTo>
                    <a:pt x="726" y="629"/>
                  </a:lnTo>
                  <a:lnTo>
                    <a:pt x="724" y="629"/>
                  </a:lnTo>
                  <a:lnTo>
                    <a:pt x="723" y="630"/>
                  </a:lnTo>
                  <a:lnTo>
                    <a:pt x="722" y="630"/>
                  </a:lnTo>
                  <a:lnTo>
                    <a:pt x="721" y="632"/>
                  </a:lnTo>
                  <a:lnTo>
                    <a:pt x="720" y="632"/>
                  </a:lnTo>
                  <a:lnTo>
                    <a:pt x="716" y="632"/>
                  </a:lnTo>
                  <a:lnTo>
                    <a:pt x="720" y="633"/>
                  </a:lnTo>
                  <a:lnTo>
                    <a:pt x="721" y="633"/>
                  </a:lnTo>
                  <a:lnTo>
                    <a:pt x="722" y="633"/>
                  </a:lnTo>
                  <a:lnTo>
                    <a:pt x="722" y="632"/>
                  </a:lnTo>
                  <a:lnTo>
                    <a:pt x="723" y="632"/>
                  </a:lnTo>
                  <a:lnTo>
                    <a:pt x="726" y="630"/>
                  </a:lnTo>
                  <a:lnTo>
                    <a:pt x="727" y="630"/>
                  </a:lnTo>
                  <a:lnTo>
                    <a:pt x="728" y="632"/>
                  </a:lnTo>
                  <a:lnTo>
                    <a:pt x="732" y="634"/>
                  </a:lnTo>
                  <a:lnTo>
                    <a:pt x="733" y="634"/>
                  </a:lnTo>
                  <a:lnTo>
                    <a:pt x="734" y="634"/>
                  </a:lnTo>
                  <a:lnTo>
                    <a:pt x="736" y="634"/>
                  </a:lnTo>
                  <a:lnTo>
                    <a:pt x="740" y="634"/>
                  </a:lnTo>
                  <a:lnTo>
                    <a:pt x="745" y="638"/>
                  </a:lnTo>
                  <a:lnTo>
                    <a:pt x="746" y="639"/>
                  </a:lnTo>
                  <a:lnTo>
                    <a:pt x="746" y="639"/>
                  </a:lnTo>
                  <a:lnTo>
                    <a:pt x="746" y="640"/>
                  </a:lnTo>
                  <a:lnTo>
                    <a:pt x="746" y="641"/>
                  </a:lnTo>
                  <a:lnTo>
                    <a:pt x="746" y="642"/>
                  </a:lnTo>
                  <a:lnTo>
                    <a:pt x="745" y="642"/>
                  </a:lnTo>
                  <a:lnTo>
                    <a:pt x="742" y="641"/>
                  </a:lnTo>
                  <a:lnTo>
                    <a:pt x="741" y="641"/>
                  </a:lnTo>
                  <a:lnTo>
                    <a:pt x="740" y="641"/>
                  </a:lnTo>
                  <a:lnTo>
                    <a:pt x="740" y="642"/>
                  </a:lnTo>
                  <a:lnTo>
                    <a:pt x="739" y="641"/>
                  </a:lnTo>
                  <a:lnTo>
                    <a:pt x="737" y="642"/>
                  </a:lnTo>
                  <a:lnTo>
                    <a:pt x="735" y="641"/>
                  </a:lnTo>
                  <a:lnTo>
                    <a:pt x="733" y="640"/>
                  </a:lnTo>
                  <a:lnTo>
                    <a:pt x="733" y="639"/>
                  </a:lnTo>
                  <a:lnTo>
                    <a:pt x="732" y="639"/>
                  </a:lnTo>
                  <a:lnTo>
                    <a:pt x="730" y="639"/>
                  </a:lnTo>
                  <a:lnTo>
                    <a:pt x="729" y="639"/>
                  </a:lnTo>
                  <a:lnTo>
                    <a:pt x="728" y="639"/>
                  </a:lnTo>
                  <a:lnTo>
                    <a:pt x="727" y="639"/>
                  </a:lnTo>
                  <a:lnTo>
                    <a:pt x="723" y="638"/>
                  </a:lnTo>
                  <a:lnTo>
                    <a:pt x="721" y="639"/>
                  </a:lnTo>
                  <a:lnTo>
                    <a:pt x="720" y="639"/>
                  </a:lnTo>
                  <a:lnTo>
                    <a:pt x="721" y="639"/>
                  </a:lnTo>
                  <a:lnTo>
                    <a:pt x="722" y="639"/>
                  </a:lnTo>
                  <a:lnTo>
                    <a:pt x="723" y="638"/>
                  </a:lnTo>
                  <a:lnTo>
                    <a:pt x="726" y="639"/>
                  </a:lnTo>
                  <a:lnTo>
                    <a:pt x="728" y="639"/>
                  </a:lnTo>
                  <a:lnTo>
                    <a:pt x="730" y="639"/>
                  </a:lnTo>
                  <a:lnTo>
                    <a:pt x="730" y="640"/>
                  </a:lnTo>
                  <a:lnTo>
                    <a:pt x="727" y="640"/>
                  </a:lnTo>
                  <a:lnTo>
                    <a:pt x="726" y="640"/>
                  </a:lnTo>
                  <a:lnTo>
                    <a:pt x="723" y="640"/>
                  </a:lnTo>
                  <a:lnTo>
                    <a:pt x="724" y="641"/>
                  </a:lnTo>
                  <a:lnTo>
                    <a:pt x="726" y="641"/>
                  </a:lnTo>
                  <a:lnTo>
                    <a:pt x="727" y="640"/>
                  </a:lnTo>
                  <a:lnTo>
                    <a:pt x="728" y="641"/>
                  </a:lnTo>
                  <a:lnTo>
                    <a:pt x="728" y="641"/>
                  </a:lnTo>
                  <a:lnTo>
                    <a:pt x="730" y="642"/>
                  </a:lnTo>
                  <a:lnTo>
                    <a:pt x="735" y="646"/>
                  </a:lnTo>
                  <a:lnTo>
                    <a:pt x="733" y="647"/>
                  </a:lnTo>
                  <a:lnTo>
                    <a:pt x="732" y="647"/>
                  </a:lnTo>
                  <a:lnTo>
                    <a:pt x="729" y="647"/>
                  </a:lnTo>
                  <a:lnTo>
                    <a:pt x="729" y="648"/>
                  </a:lnTo>
                  <a:lnTo>
                    <a:pt x="730" y="648"/>
                  </a:lnTo>
                  <a:lnTo>
                    <a:pt x="732" y="648"/>
                  </a:lnTo>
                  <a:lnTo>
                    <a:pt x="732" y="650"/>
                  </a:lnTo>
                  <a:lnTo>
                    <a:pt x="733" y="651"/>
                  </a:lnTo>
                  <a:lnTo>
                    <a:pt x="730" y="651"/>
                  </a:lnTo>
                  <a:lnTo>
                    <a:pt x="730" y="652"/>
                  </a:lnTo>
                  <a:lnTo>
                    <a:pt x="729" y="652"/>
                  </a:lnTo>
                  <a:lnTo>
                    <a:pt x="728" y="651"/>
                  </a:lnTo>
                  <a:lnTo>
                    <a:pt x="728" y="652"/>
                  </a:lnTo>
                  <a:lnTo>
                    <a:pt x="728" y="651"/>
                  </a:lnTo>
                  <a:lnTo>
                    <a:pt x="727" y="651"/>
                  </a:lnTo>
                  <a:lnTo>
                    <a:pt x="727" y="652"/>
                  </a:lnTo>
                  <a:lnTo>
                    <a:pt x="727" y="653"/>
                  </a:lnTo>
                  <a:lnTo>
                    <a:pt x="726" y="652"/>
                  </a:lnTo>
                  <a:lnTo>
                    <a:pt x="724" y="652"/>
                  </a:lnTo>
                  <a:lnTo>
                    <a:pt x="723" y="652"/>
                  </a:lnTo>
                  <a:lnTo>
                    <a:pt x="722" y="651"/>
                  </a:lnTo>
                  <a:lnTo>
                    <a:pt x="721" y="651"/>
                  </a:lnTo>
                  <a:lnTo>
                    <a:pt x="721" y="652"/>
                  </a:lnTo>
                  <a:lnTo>
                    <a:pt x="723" y="652"/>
                  </a:lnTo>
                  <a:lnTo>
                    <a:pt x="723" y="653"/>
                  </a:lnTo>
                  <a:lnTo>
                    <a:pt x="723" y="654"/>
                  </a:lnTo>
                  <a:lnTo>
                    <a:pt x="724" y="653"/>
                  </a:lnTo>
                  <a:lnTo>
                    <a:pt x="726" y="654"/>
                  </a:lnTo>
                  <a:lnTo>
                    <a:pt x="727" y="654"/>
                  </a:lnTo>
                  <a:lnTo>
                    <a:pt x="728" y="654"/>
                  </a:lnTo>
                  <a:lnTo>
                    <a:pt x="728" y="654"/>
                  </a:lnTo>
                  <a:lnTo>
                    <a:pt x="730" y="656"/>
                  </a:lnTo>
                  <a:lnTo>
                    <a:pt x="732" y="656"/>
                  </a:lnTo>
                  <a:lnTo>
                    <a:pt x="732" y="657"/>
                  </a:lnTo>
                  <a:lnTo>
                    <a:pt x="732" y="658"/>
                  </a:lnTo>
                  <a:lnTo>
                    <a:pt x="730" y="657"/>
                  </a:lnTo>
                  <a:lnTo>
                    <a:pt x="729" y="657"/>
                  </a:lnTo>
                  <a:lnTo>
                    <a:pt x="728" y="658"/>
                  </a:lnTo>
                  <a:lnTo>
                    <a:pt x="727" y="657"/>
                  </a:lnTo>
                  <a:lnTo>
                    <a:pt x="726" y="657"/>
                  </a:lnTo>
                  <a:lnTo>
                    <a:pt x="724" y="658"/>
                  </a:lnTo>
                  <a:lnTo>
                    <a:pt x="724" y="659"/>
                  </a:lnTo>
                  <a:lnTo>
                    <a:pt x="726" y="659"/>
                  </a:lnTo>
                  <a:lnTo>
                    <a:pt x="726" y="658"/>
                  </a:lnTo>
                  <a:lnTo>
                    <a:pt x="727" y="657"/>
                  </a:lnTo>
                  <a:lnTo>
                    <a:pt x="728" y="658"/>
                  </a:lnTo>
                  <a:lnTo>
                    <a:pt x="728" y="659"/>
                  </a:lnTo>
                  <a:lnTo>
                    <a:pt x="728" y="659"/>
                  </a:lnTo>
                  <a:lnTo>
                    <a:pt x="728" y="658"/>
                  </a:lnTo>
                  <a:lnTo>
                    <a:pt x="729" y="659"/>
                  </a:lnTo>
                  <a:lnTo>
                    <a:pt x="730" y="659"/>
                  </a:lnTo>
                  <a:lnTo>
                    <a:pt x="730" y="660"/>
                  </a:lnTo>
                  <a:lnTo>
                    <a:pt x="732" y="660"/>
                  </a:lnTo>
                  <a:lnTo>
                    <a:pt x="733" y="660"/>
                  </a:lnTo>
                  <a:lnTo>
                    <a:pt x="733" y="662"/>
                  </a:lnTo>
                  <a:lnTo>
                    <a:pt x="733" y="663"/>
                  </a:lnTo>
                  <a:lnTo>
                    <a:pt x="734" y="662"/>
                  </a:lnTo>
                  <a:lnTo>
                    <a:pt x="734" y="660"/>
                  </a:lnTo>
                  <a:lnTo>
                    <a:pt x="735" y="659"/>
                  </a:lnTo>
                  <a:lnTo>
                    <a:pt x="736" y="659"/>
                  </a:lnTo>
                  <a:lnTo>
                    <a:pt x="736" y="660"/>
                  </a:lnTo>
                  <a:lnTo>
                    <a:pt x="737" y="660"/>
                  </a:lnTo>
                  <a:lnTo>
                    <a:pt x="737" y="662"/>
                  </a:lnTo>
                  <a:lnTo>
                    <a:pt x="739" y="662"/>
                  </a:lnTo>
                  <a:lnTo>
                    <a:pt x="740" y="662"/>
                  </a:lnTo>
                  <a:lnTo>
                    <a:pt x="740" y="663"/>
                  </a:lnTo>
                  <a:lnTo>
                    <a:pt x="739" y="664"/>
                  </a:lnTo>
                  <a:lnTo>
                    <a:pt x="737" y="665"/>
                  </a:lnTo>
                  <a:lnTo>
                    <a:pt x="734" y="666"/>
                  </a:lnTo>
                  <a:lnTo>
                    <a:pt x="734" y="667"/>
                  </a:lnTo>
                  <a:lnTo>
                    <a:pt x="735" y="666"/>
                  </a:lnTo>
                  <a:lnTo>
                    <a:pt x="736" y="666"/>
                  </a:lnTo>
                  <a:lnTo>
                    <a:pt x="736" y="667"/>
                  </a:lnTo>
                  <a:lnTo>
                    <a:pt x="735" y="667"/>
                  </a:lnTo>
                  <a:lnTo>
                    <a:pt x="736" y="667"/>
                  </a:lnTo>
                  <a:lnTo>
                    <a:pt x="736" y="667"/>
                  </a:lnTo>
                  <a:lnTo>
                    <a:pt x="737" y="667"/>
                  </a:lnTo>
                  <a:lnTo>
                    <a:pt x="737" y="666"/>
                  </a:lnTo>
                  <a:lnTo>
                    <a:pt x="739" y="665"/>
                  </a:lnTo>
                  <a:lnTo>
                    <a:pt x="739" y="666"/>
                  </a:lnTo>
                  <a:lnTo>
                    <a:pt x="740" y="666"/>
                  </a:lnTo>
                  <a:lnTo>
                    <a:pt x="740" y="665"/>
                  </a:lnTo>
                  <a:lnTo>
                    <a:pt x="741" y="665"/>
                  </a:lnTo>
                  <a:lnTo>
                    <a:pt x="742" y="666"/>
                  </a:lnTo>
                  <a:lnTo>
                    <a:pt x="740" y="667"/>
                  </a:lnTo>
                  <a:lnTo>
                    <a:pt x="739" y="667"/>
                  </a:lnTo>
                  <a:lnTo>
                    <a:pt x="739" y="669"/>
                  </a:lnTo>
                  <a:lnTo>
                    <a:pt x="739" y="670"/>
                  </a:lnTo>
                  <a:lnTo>
                    <a:pt x="737" y="670"/>
                  </a:lnTo>
                  <a:lnTo>
                    <a:pt x="736" y="669"/>
                  </a:lnTo>
                  <a:lnTo>
                    <a:pt x="736" y="670"/>
                  </a:lnTo>
                  <a:lnTo>
                    <a:pt x="739" y="671"/>
                  </a:lnTo>
                  <a:lnTo>
                    <a:pt x="739" y="670"/>
                  </a:lnTo>
                  <a:lnTo>
                    <a:pt x="740" y="670"/>
                  </a:lnTo>
                  <a:lnTo>
                    <a:pt x="740" y="669"/>
                  </a:lnTo>
                  <a:lnTo>
                    <a:pt x="740" y="667"/>
                  </a:lnTo>
                  <a:lnTo>
                    <a:pt x="741" y="667"/>
                  </a:lnTo>
                  <a:lnTo>
                    <a:pt x="742" y="667"/>
                  </a:lnTo>
                  <a:lnTo>
                    <a:pt x="743" y="667"/>
                  </a:lnTo>
                  <a:lnTo>
                    <a:pt x="745" y="667"/>
                  </a:lnTo>
                  <a:lnTo>
                    <a:pt x="745" y="669"/>
                  </a:lnTo>
                  <a:lnTo>
                    <a:pt x="745" y="670"/>
                  </a:lnTo>
                  <a:lnTo>
                    <a:pt x="746" y="670"/>
                  </a:lnTo>
                  <a:lnTo>
                    <a:pt x="746" y="671"/>
                  </a:lnTo>
                  <a:lnTo>
                    <a:pt x="746" y="672"/>
                  </a:lnTo>
                  <a:lnTo>
                    <a:pt x="746" y="673"/>
                  </a:lnTo>
                  <a:lnTo>
                    <a:pt x="747" y="671"/>
                  </a:lnTo>
                  <a:lnTo>
                    <a:pt x="747" y="670"/>
                  </a:lnTo>
                  <a:lnTo>
                    <a:pt x="749" y="670"/>
                  </a:lnTo>
                  <a:lnTo>
                    <a:pt x="749" y="671"/>
                  </a:lnTo>
                  <a:lnTo>
                    <a:pt x="751" y="671"/>
                  </a:lnTo>
                  <a:lnTo>
                    <a:pt x="751" y="672"/>
                  </a:lnTo>
                  <a:lnTo>
                    <a:pt x="751" y="673"/>
                  </a:lnTo>
                  <a:lnTo>
                    <a:pt x="749" y="675"/>
                  </a:lnTo>
                  <a:lnTo>
                    <a:pt x="749" y="676"/>
                  </a:lnTo>
                  <a:lnTo>
                    <a:pt x="748" y="677"/>
                  </a:lnTo>
                  <a:lnTo>
                    <a:pt x="749" y="677"/>
                  </a:lnTo>
                  <a:lnTo>
                    <a:pt x="748" y="678"/>
                  </a:lnTo>
                  <a:lnTo>
                    <a:pt x="746" y="677"/>
                  </a:lnTo>
                  <a:lnTo>
                    <a:pt x="745" y="677"/>
                  </a:lnTo>
                  <a:lnTo>
                    <a:pt x="746" y="678"/>
                  </a:lnTo>
                  <a:lnTo>
                    <a:pt x="747" y="678"/>
                  </a:lnTo>
                  <a:lnTo>
                    <a:pt x="748" y="679"/>
                  </a:lnTo>
                  <a:lnTo>
                    <a:pt x="749" y="681"/>
                  </a:lnTo>
                  <a:lnTo>
                    <a:pt x="749" y="679"/>
                  </a:lnTo>
                  <a:lnTo>
                    <a:pt x="749" y="678"/>
                  </a:lnTo>
                  <a:lnTo>
                    <a:pt x="749" y="677"/>
                  </a:lnTo>
                  <a:lnTo>
                    <a:pt x="749" y="676"/>
                  </a:lnTo>
                  <a:lnTo>
                    <a:pt x="751" y="675"/>
                  </a:lnTo>
                  <a:lnTo>
                    <a:pt x="752" y="675"/>
                  </a:lnTo>
                  <a:lnTo>
                    <a:pt x="752" y="673"/>
                  </a:lnTo>
                  <a:lnTo>
                    <a:pt x="753" y="673"/>
                  </a:lnTo>
                  <a:lnTo>
                    <a:pt x="753" y="672"/>
                  </a:lnTo>
                  <a:lnTo>
                    <a:pt x="754" y="671"/>
                  </a:lnTo>
                  <a:lnTo>
                    <a:pt x="754" y="672"/>
                  </a:lnTo>
                  <a:lnTo>
                    <a:pt x="754" y="673"/>
                  </a:lnTo>
                  <a:lnTo>
                    <a:pt x="753" y="675"/>
                  </a:lnTo>
                  <a:lnTo>
                    <a:pt x="753" y="676"/>
                  </a:lnTo>
                  <a:lnTo>
                    <a:pt x="753" y="677"/>
                  </a:lnTo>
                  <a:lnTo>
                    <a:pt x="754" y="677"/>
                  </a:lnTo>
                  <a:lnTo>
                    <a:pt x="754" y="678"/>
                  </a:lnTo>
                  <a:lnTo>
                    <a:pt x="753" y="678"/>
                  </a:lnTo>
                  <a:lnTo>
                    <a:pt x="753" y="679"/>
                  </a:lnTo>
                  <a:lnTo>
                    <a:pt x="753" y="681"/>
                  </a:lnTo>
                  <a:lnTo>
                    <a:pt x="753" y="682"/>
                  </a:lnTo>
                  <a:lnTo>
                    <a:pt x="754" y="681"/>
                  </a:lnTo>
                  <a:lnTo>
                    <a:pt x="753" y="679"/>
                  </a:lnTo>
                  <a:lnTo>
                    <a:pt x="754" y="679"/>
                  </a:lnTo>
                  <a:lnTo>
                    <a:pt x="754" y="678"/>
                  </a:lnTo>
                  <a:lnTo>
                    <a:pt x="755" y="678"/>
                  </a:lnTo>
                  <a:lnTo>
                    <a:pt x="755" y="677"/>
                  </a:lnTo>
                  <a:lnTo>
                    <a:pt x="755" y="676"/>
                  </a:lnTo>
                  <a:lnTo>
                    <a:pt x="755" y="675"/>
                  </a:lnTo>
                  <a:lnTo>
                    <a:pt x="757" y="675"/>
                  </a:lnTo>
                  <a:lnTo>
                    <a:pt x="757" y="675"/>
                  </a:lnTo>
                  <a:lnTo>
                    <a:pt x="758" y="675"/>
                  </a:lnTo>
                  <a:lnTo>
                    <a:pt x="758" y="676"/>
                  </a:lnTo>
                  <a:lnTo>
                    <a:pt x="757" y="678"/>
                  </a:lnTo>
                  <a:lnTo>
                    <a:pt x="757" y="679"/>
                  </a:lnTo>
                  <a:lnTo>
                    <a:pt x="757" y="679"/>
                  </a:lnTo>
                  <a:lnTo>
                    <a:pt x="757" y="681"/>
                  </a:lnTo>
                  <a:lnTo>
                    <a:pt x="757" y="681"/>
                  </a:lnTo>
                  <a:lnTo>
                    <a:pt x="757" y="682"/>
                  </a:lnTo>
                  <a:lnTo>
                    <a:pt x="758" y="682"/>
                  </a:lnTo>
                  <a:lnTo>
                    <a:pt x="758" y="683"/>
                  </a:lnTo>
                  <a:lnTo>
                    <a:pt x="759" y="685"/>
                  </a:lnTo>
                  <a:lnTo>
                    <a:pt x="759" y="683"/>
                  </a:lnTo>
                  <a:lnTo>
                    <a:pt x="759" y="682"/>
                  </a:lnTo>
                  <a:lnTo>
                    <a:pt x="758" y="682"/>
                  </a:lnTo>
                  <a:lnTo>
                    <a:pt x="757" y="681"/>
                  </a:lnTo>
                  <a:lnTo>
                    <a:pt x="757" y="679"/>
                  </a:lnTo>
                  <a:lnTo>
                    <a:pt x="758" y="678"/>
                  </a:lnTo>
                  <a:lnTo>
                    <a:pt x="758" y="677"/>
                  </a:lnTo>
                  <a:lnTo>
                    <a:pt x="758" y="676"/>
                  </a:lnTo>
                  <a:lnTo>
                    <a:pt x="759" y="676"/>
                  </a:lnTo>
                  <a:lnTo>
                    <a:pt x="760" y="675"/>
                  </a:lnTo>
                  <a:lnTo>
                    <a:pt x="760" y="673"/>
                  </a:lnTo>
                  <a:lnTo>
                    <a:pt x="761" y="673"/>
                  </a:lnTo>
                  <a:lnTo>
                    <a:pt x="761" y="672"/>
                  </a:lnTo>
                  <a:lnTo>
                    <a:pt x="763" y="672"/>
                  </a:lnTo>
                  <a:lnTo>
                    <a:pt x="764" y="673"/>
                  </a:lnTo>
                  <a:lnTo>
                    <a:pt x="765" y="673"/>
                  </a:lnTo>
                  <a:lnTo>
                    <a:pt x="765" y="675"/>
                  </a:lnTo>
                  <a:lnTo>
                    <a:pt x="764" y="676"/>
                  </a:lnTo>
                  <a:lnTo>
                    <a:pt x="763" y="676"/>
                  </a:lnTo>
                  <a:lnTo>
                    <a:pt x="763" y="677"/>
                  </a:lnTo>
                  <a:lnTo>
                    <a:pt x="763" y="678"/>
                  </a:lnTo>
                  <a:lnTo>
                    <a:pt x="761" y="678"/>
                  </a:lnTo>
                  <a:lnTo>
                    <a:pt x="761" y="679"/>
                  </a:lnTo>
                  <a:lnTo>
                    <a:pt x="763" y="679"/>
                  </a:lnTo>
                  <a:lnTo>
                    <a:pt x="764" y="679"/>
                  </a:lnTo>
                  <a:lnTo>
                    <a:pt x="764" y="681"/>
                  </a:lnTo>
                  <a:lnTo>
                    <a:pt x="764" y="682"/>
                  </a:lnTo>
                  <a:lnTo>
                    <a:pt x="764" y="683"/>
                  </a:lnTo>
                  <a:lnTo>
                    <a:pt x="765" y="683"/>
                  </a:lnTo>
                  <a:lnTo>
                    <a:pt x="765" y="682"/>
                  </a:lnTo>
                  <a:lnTo>
                    <a:pt x="765" y="681"/>
                  </a:lnTo>
                  <a:lnTo>
                    <a:pt x="765" y="679"/>
                  </a:lnTo>
                  <a:lnTo>
                    <a:pt x="766" y="679"/>
                  </a:lnTo>
                  <a:lnTo>
                    <a:pt x="767" y="679"/>
                  </a:lnTo>
                  <a:lnTo>
                    <a:pt x="769" y="679"/>
                  </a:lnTo>
                  <a:lnTo>
                    <a:pt x="769" y="681"/>
                  </a:lnTo>
                  <a:lnTo>
                    <a:pt x="769" y="682"/>
                  </a:lnTo>
                  <a:lnTo>
                    <a:pt x="767" y="682"/>
                  </a:lnTo>
                  <a:lnTo>
                    <a:pt x="766" y="683"/>
                  </a:lnTo>
                  <a:lnTo>
                    <a:pt x="769" y="683"/>
                  </a:lnTo>
                  <a:lnTo>
                    <a:pt x="769" y="682"/>
                  </a:lnTo>
                  <a:lnTo>
                    <a:pt x="770" y="682"/>
                  </a:lnTo>
                  <a:lnTo>
                    <a:pt x="771" y="683"/>
                  </a:lnTo>
                  <a:lnTo>
                    <a:pt x="771" y="684"/>
                  </a:lnTo>
                  <a:lnTo>
                    <a:pt x="770" y="684"/>
                  </a:lnTo>
                  <a:lnTo>
                    <a:pt x="771" y="685"/>
                  </a:lnTo>
                  <a:lnTo>
                    <a:pt x="772" y="684"/>
                  </a:lnTo>
                  <a:lnTo>
                    <a:pt x="772" y="685"/>
                  </a:lnTo>
                  <a:lnTo>
                    <a:pt x="772" y="687"/>
                  </a:lnTo>
                  <a:lnTo>
                    <a:pt x="773" y="685"/>
                  </a:lnTo>
                  <a:lnTo>
                    <a:pt x="774" y="687"/>
                  </a:lnTo>
                  <a:lnTo>
                    <a:pt x="776" y="688"/>
                  </a:lnTo>
                  <a:lnTo>
                    <a:pt x="774" y="688"/>
                  </a:lnTo>
                  <a:lnTo>
                    <a:pt x="773" y="688"/>
                  </a:lnTo>
                  <a:lnTo>
                    <a:pt x="772" y="688"/>
                  </a:lnTo>
                  <a:lnTo>
                    <a:pt x="770" y="689"/>
                  </a:lnTo>
                  <a:lnTo>
                    <a:pt x="771" y="689"/>
                  </a:lnTo>
                  <a:lnTo>
                    <a:pt x="772" y="689"/>
                  </a:lnTo>
                  <a:lnTo>
                    <a:pt x="773" y="689"/>
                  </a:lnTo>
                  <a:lnTo>
                    <a:pt x="773" y="690"/>
                  </a:lnTo>
                  <a:lnTo>
                    <a:pt x="773" y="691"/>
                  </a:lnTo>
                  <a:lnTo>
                    <a:pt x="773" y="693"/>
                  </a:lnTo>
                  <a:lnTo>
                    <a:pt x="773" y="694"/>
                  </a:lnTo>
                  <a:lnTo>
                    <a:pt x="772" y="693"/>
                  </a:lnTo>
                  <a:lnTo>
                    <a:pt x="769" y="693"/>
                  </a:lnTo>
                  <a:lnTo>
                    <a:pt x="765" y="691"/>
                  </a:lnTo>
                  <a:lnTo>
                    <a:pt x="765" y="693"/>
                  </a:lnTo>
                  <a:lnTo>
                    <a:pt x="769" y="694"/>
                  </a:lnTo>
                  <a:lnTo>
                    <a:pt x="770" y="694"/>
                  </a:lnTo>
                  <a:lnTo>
                    <a:pt x="770" y="695"/>
                  </a:lnTo>
                  <a:lnTo>
                    <a:pt x="772" y="694"/>
                  </a:lnTo>
                  <a:lnTo>
                    <a:pt x="773" y="694"/>
                  </a:lnTo>
                  <a:lnTo>
                    <a:pt x="773" y="695"/>
                  </a:lnTo>
                  <a:lnTo>
                    <a:pt x="772" y="696"/>
                  </a:lnTo>
                  <a:lnTo>
                    <a:pt x="771" y="695"/>
                  </a:lnTo>
                  <a:lnTo>
                    <a:pt x="771" y="696"/>
                  </a:lnTo>
                  <a:lnTo>
                    <a:pt x="766" y="696"/>
                  </a:lnTo>
                  <a:lnTo>
                    <a:pt x="766" y="697"/>
                  </a:lnTo>
                  <a:lnTo>
                    <a:pt x="765" y="698"/>
                  </a:lnTo>
                  <a:lnTo>
                    <a:pt x="765" y="700"/>
                  </a:lnTo>
                  <a:lnTo>
                    <a:pt x="766" y="700"/>
                  </a:lnTo>
                  <a:lnTo>
                    <a:pt x="766" y="698"/>
                  </a:lnTo>
                  <a:lnTo>
                    <a:pt x="766" y="697"/>
                  </a:lnTo>
                  <a:lnTo>
                    <a:pt x="767" y="697"/>
                  </a:lnTo>
                  <a:lnTo>
                    <a:pt x="767" y="696"/>
                  </a:lnTo>
                  <a:lnTo>
                    <a:pt x="770" y="696"/>
                  </a:lnTo>
                  <a:lnTo>
                    <a:pt x="771" y="696"/>
                  </a:lnTo>
                  <a:lnTo>
                    <a:pt x="772" y="696"/>
                  </a:lnTo>
                  <a:lnTo>
                    <a:pt x="773" y="696"/>
                  </a:lnTo>
                  <a:lnTo>
                    <a:pt x="773" y="695"/>
                  </a:lnTo>
                  <a:lnTo>
                    <a:pt x="774" y="695"/>
                  </a:lnTo>
                  <a:lnTo>
                    <a:pt x="776" y="695"/>
                  </a:lnTo>
                  <a:lnTo>
                    <a:pt x="777" y="695"/>
                  </a:lnTo>
                  <a:lnTo>
                    <a:pt x="778" y="695"/>
                  </a:lnTo>
                  <a:lnTo>
                    <a:pt x="778" y="696"/>
                  </a:lnTo>
                  <a:lnTo>
                    <a:pt x="778" y="696"/>
                  </a:lnTo>
                  <a:lnTo>
                    <a:pt x="778" y="697"/>
                  </a:lnTo>
                  <a:lnTo>
                    <a:pt x="776" y="698"/>
                  </a:lnTo>
                  <a:lnTo>
                    <a:pt x="778" y="698"/>
                  </a:lnTo>
                  <a:lnTo>
                    <a:pt x="778" y="697"/>
                  </a:lnTo>
                  <a:lnTo>
                    <a:pt x="779" y="696"/>
                  </a:lnTo>
                  <a:lnTo>
                    <a:pt x="779" y="696"/>
                  </a:lnTo>
                  <a:lnTo>
                    <a:pt x="779" y="694"/>
                  </a:lnTo>
                  <a:lnTo>
                    <a:pt x="780" y="694"/>
                  </a:lnTo>
                  <a:lnTo>
                    <a:pt x="780" y="695"/>
                  </a:lnTo>
                  <a:lnTo>
                    <a:pt x="782" y="694"/>
                  </a:lnTo>
                  <a:lnTo>
                    <a:pt x="780" y="693"/>
                  </a:lnTo>
                  <a:lnTo>
                    <a:pt x="782" y="693"/>
                  </a:lnTo>
                  <a:lnTo>
                    <a:pt x="783" y="693"/>
                  </a:lnTo>
                  <a:lnTo>
                    <a:pt x="783" y="694"/>
                  </a:lnTo>
                  <a:lnTo>
                    <a:pt x="783" y="695"/>
                  </a:lnTo>
                  <a:lnTo>
                    <a:pt x="784" y="695"/>
                  </a:lnTo>
                  <a:lnTo>
                    <a:pt x="783" y="696"/>
                  </a:lnTo>
                  <a:lnTo>
                    <a:pt x="783" y="696"/>
                  </a:lnTo>
                  <a:lnTo>
                    <a:pt x="780" y="697"/>
                  </a:lnTo>
                  <a:lnTo>
                    <a:pt x="780" y="698"/>
                  </a:lnTo>
                  <a:lnTo>
                    <a:pt x="780" y="700"/>
                  </a:lnTo>
                  <a:lnTo>
                    <a:pt x="780" y="701"/>
                  </a:lnTo>
                  <a:lnTo>
                    <a:pt x="780" y="702"/>
                  </a:lnTo>
                  <a:lnTo>
                    <a:pt x="779" y="702"/>
                  </a:lnTo>
                  <a:lnTo>
                    <a:pt x="778" y="702"/>
                  </a:lnTo>
                  <a:lnTo>
                    <a:pt x="779" y="703"/>
                  </a:lnTo>
                  <a:lnTo>
                    <a:pt x="780" y="703"/>
                  </a:lnTo>
                  <a:lnTo>
                    <a:pt x="782" y="703"/>
                  </a:lnTo>
                  <a:lnTo>
                    <a:pt x="782" y="702"/>
                  </a:lnTo>
                  <a:lnTo>
                    <a:pt x="783" y="702"/>
                  </a:lnTo>
                  <a:lnTo>
                    <a:pt x="783" y="701"/>
                  </a:lnTo>
                  <a:lnTo>
                    <a:pt x="784" y="701"/>
                  </a:lnTo>
                  <a:lnTo>
                    <a:pt x="785" y="701"/>
                  </a:lnTo>
                  <a:lnTo>
                    <a:pt x="785" y="702"/>
                  </a:lnTo>
                  <a:lnTo>
                    <a:pt x="786" y="702"/>
                  </a:lnTo>
                  <a:lnTo>
                    <a:pt x="786" y="701"/>
                  </a:lnTo>
                  <a:lnTo>
                    <a:pt x="786" y="702"/>
                  </a:lnTo>
                  <a:lnTo>
                    <a:pt x="788" y="703"/>
                  </a:lnTo>
                  <a:lnTo>
                    <a:pt x="788" y="702"/>
                  </a:lnTo>
                  <a:lnTo>
                    <a:pt x="789" y="702"/>
                  </a:lnTo>
                  <a:lnTo>
                    <a:pt x="790" y="702"/>
                  </a:lnTo>
                  <a:lnTo>
                    <a:pt x="790" y="701"/>
                  </a:lnTo>
                  <a:lnTo>
                    <a:pt x="789" y="700"/>
                  </a:lnTo>
                  <a:lnTo>
                    <a:pt x="790" y="700"/>
                  </a:lnTo>
                  <a:lnTo>
                    <a:pt x="790" y="698"/>
                  </a:lnTo>
                  <a:lnTo>
                    <a:pt x="791" y="698"/>
                  </a:lnTo>
                  <a:lnTo>
                    <a:pt x="792" y="698"/>
                  </a:lnTo>
                  <a:lnTo>
                    <a:pt x="792" y="700"/>
                  </a:lnTo>
                  <a:lnTo>
                    <a:pt x="792" y="701"/>
                  </a:lnTo>
                  <a:lnTo>
                    <a:pt x="794" y="701"/>
                  </a:lnTo>
                  <a:lnTo>
                    <a:pt x="794" y="702"/>
                  </a:lnTo>
                  <a:lnTo>
                    <a:pt x="795" y="702"/>
                  </a:lnTo>
                  <a:lnTo>
                    <a:pt x="795" y="703"/>
                  </a:lnTo>
                  <a:lnTo>
                    <a:pt x="796" y="703"/>
                  </a:lnTo>
                  <a:lnTo>
                    <a:pt x="797" y="703"/>
                  </a:lnTo>
                  <a:lnTo>
                    <a:pt x="796" y="704"/>
                  </a:lnTo>
                  <a:lnTo>
                    <a:pt x="795" y="704"/>
                  </a:lnTo>
                  <a:lnTo>
                    <a:pt x="796" y="706"/>
                  </a:lnTo>
                  <a:lnTo>
                    <a:pt x="797" y="706"/>
                  </a:lnTo>
                  <a:lnTo>
                    <a:pt x="798" y="707"/>
                  </a:lnTo>
                  <a:lnTo>
                    <a:pt x="800" y="708"/>
                  </a:lnTo>
                  <a:lnTo>
                    <a:pt x="800" y="709"/>
                  </a:lnTo>
                  <a:lnTo>
                    <a:pt x="801" y="710"/>
                  </a:lnTo>
                  <a:lnTo>
                    <a:pt x="800" y="710"/>
                  </a:lnTo>
                  <a:lnTo>
                    <a:pt x="800" y="712"/>
                  </a:lnTo>
                  <a:lnTo>
                    <a:pt x="798" y="712"/>
                  </a:lnTo>
                  <a:lnTo>
                    <a:pt x="798" y="713"/>
                  </a:lnTo>
                  <a:lnTo>
                    <a:pt x="797" y="712"/>
                  </a:lnTo>
                  <a:lnTo>
                    <a:pt x="796" y="712"/>
                  </a:lnTo>
                  <a:close/>
                  <a:moveTo>
                    <a:pt x="728" y="650"/>
                  </a:moveTo>
                  <a:lnTo>
                    <a:pt x="729" y="651"/>
                  </a:lnTo>
                  <a:lnTo>
                    <a:pt x="728" y="650"/>
                  </a:lnTo>
                  <a:lnTo>
                    <a:pt x="728" y="650"/>
                  </a:lnTo>
                  <a:close/>
                  <a:moveTo>
                    <a:pt x="723" y="646"/>
                  </a:moveTo>
                  <a:lnTo>
                    <a:pt x="724" y="646"/>
                  </a:lnTo>
                  <a:lnTo>
                    <a:pt x="724" y="645"/>
                  </a:lnTo>
                  <a:lnTo>
                    <a:pt x="724" y="644"/>
                  </a:lnTo>
                  <a:lnTo>
                    <a:pt x="726" y="644"/>
                  </a:lnTo>
                  <a:lnTo>
                    <a:pt x="727" y="644"/>
                  </a:lnTo>
                  <a:lnTo>
                    <a:pt x="727" y="642"/>
                  </a:lnTo>
                  <a:lnTo>
                    <a:pt x="726" y="642"/>
                  </a:lnTo>
                  <a:lnTo>
                    <a:pt x="724" y="642"/>
                  </a:lnTo>
                  <a:lnTo>
                    <a:pt x="723" y="644"/>
                  </a:lnTo>
                  <a:lnTo>
                    <a:pt x="723" y="645"/>
                  </a:lnTo>
                  <a:lnTo>
                    <a:pt x="723" y="646"/>
                  </a:lnTo>
                  <a:close/>
                  <a:moveTo>
                    <a:pt x="671" y="568"/>
                  </a:moveTo>
                  <a:lnTo>
                    <a:pt x="671" y="568"/>
                  </a:lnTo>
                  <a:lnTo>
                    <a:pt x="671" y="567"/>
                  </a:lnTo>
                  <a:lnTo>
                    <a:pt x="671" y="567"/>
                  </a:lnTo>
                  <a:lnTo>
                    <a:pt x="671" y="568"/>
                  </a:lnTo>
                  <a:close/>
                  <a:moveTo>
                    <a:pt x="671" y="572"/>
                  </a:moveTo>
                  <a:lnTo>
                    <a:pt x="671" y="572"/>
                  </a:lnTo>
                  <a:lnTo>
                    <a:pt x="671" y="570"/>
                  </a:lnTo>
                  <a:lnTo>
                    <a:pt x="671" y="571"/>
                  </a:lnTo>
                  <a:lnTo>
                    <a:pt x="671" y="572"/>
                  </a:lnTo>
                  <a:close/>
                  <a:moveTo>
                    <a:pt x="565" y="588"/>
                  </a:moveTo>
                  <a:lnTo>
                    <a:pt x="563" y="588"/>
                  </a:lnTo>
                  <a:lnTo>
                    <a:pt x="563" y="586"/>
                  </a:lnTo>
                  <a:lnTo>
                    <a:pt x="563" y="585"/>
                  </a:lnTo>
                  <a:lnTo>
                    <a:pt x="562" y="585"/>
                  </a:lnTo>
                  <a:lnTo>
                    <a:pt x="562" y="586"/>
                  </a:lnTo>
                  <a:lnTo>
                    <a:pt x="561" y="586"/>
                  </a:lnTo>
                  <a:lnTo>
                    <a:pt x="561" y="588"/>
                  </a:lnTo>
                  <a:lnTo>
                    <a:pt x="562" y="588"/>
                  </a:lnTo>
                  <a:lnTo>
                    <a:pt x="562" y="589"/>
                  </a:lnTo>
                  <a:lnTo>
                    <a:pt x="562" y="590"/>
                  </a:lnTo>
                  <a:lnTo>
                    <a:pt x="563" y="590"/>
                  </a:lnTo>
                  <a:lnTo>
                    <a:pt x="563" y="589"/>
                  </a:lnTo>
                  <a:lnTo>
                    <a:pt x="565" y="589"/>
                  </a:lnTo>
                  <a:lnTo>
                    <a:pt x="565" y="588"/>
                  </a:lnTo>
                  <a:close/>
                  <a:moveTo>
                    <a:pt x="565" y="580"/>
                  </a:moveTo>
                  <a:lnTo>
                    <a:pt x="563" y="580"/>
                  </a:lnTo>
                  <a:lnTo>
                    <a:pt x="560" y="579"/>
                  </a:lnTo>
                  <a:lnTo>
                    <a:pt x="559" y="580"/>
                  </a:lnTo>
                  <a:lnTo>
                    <a:pt x="560" y="580"/>
                  </a:lnTo>
                  <a:lnTo>
                    <a:pt x="559" y="582"/>
                  </a:lnTo>
                  <a:lnTo>
                    <a:pt x="557" y="582"/>
                  </a:lnTo>
                  <a:lnTo>
                    <a:pt x="557" y="582"/>
                  </a:lnTo>
                  <a:lnTo>
                    <a:pt x="556" y="582"/>
                  </a:lnTo>
                  <a:lnTo>
                    <a:pt x="556" y="583"/>
                  </a:lnTo>
                  <a:lnTo>
                    <a:pt x="555" y="582"/>
                  </a:lnTo>
                  <a:lnTo>
                    <a:pt x="554" y="582"/>
                  </a:lnTo>
                  <a:lnTo>
                    <a:pt x="554" y="583"/>
                  </a:lnTo>
                  <a:lnTo>
                    <a:pt x="553" y="583"/>
                  </a:lnTo>
                  <a:lnTo>
                    <a:pt x="550" y="585"/>
                  </a:lnTo>
                  <a:lnTo>
                    <a:pt x="549" y="586"/>
                  </a:lnTo>
                  <a:lnTo>
                    <a:pt x="548" y="586"/>
                  </a:lnTo>
                  <a:lnTo>
                    <a:pt x="547" y="586"/>
                  </a:lnTo>
                  <a:lnTo>
                    <a:pt x="544" y="588"/>
                  </a:lnTo>
                  <a:lnTo>
                    <a:pt x="544" y="589"/>
                  </a:lnTo>
                  <a:lnTo>
                    <a:pt x="545" y="589"/>
                  </a:lnTo>
                  <a:lnTo>
                    <a:pt x="549" y="588"/>
                  </a:lnTo>
                  <a:lnTo>
                    <a:pt x="550" y="588"/>
                  </a:lnTo>
                  <a:lnTo>
                    <a:pt x="550" y="586"/>
                  </a:lnTo>
                  <a:lnTo>
                    <a:pt x="551" y="586"/>
                  </a:lnTo>
                  <a:lnTo>
                    <a:pt x="554" y="585"/>
                  </a:lnTo>
                  <a:lnTo>
                    <a:pt x="554" y="584"/>
                  </a:lnTo>
                  <a:lnTo>
                    <a:pt x="555" y="583"/>
                  </a:lnTo>
                  <a:lnTo>
                    <a:pt x="556" y="583"/>
                  </a:lnTo>
                  <a:lnTo>
                    <a:pt x="560" y="583"/>
                  </a:lnTo>
                  <a:lnTo>
                    <a:pt x="561" y="583"/>
                  </a:lnTo>
                  <a:lnTo>
                    <a:pt x="561" y="582"/>
                  </a:lnTo>
                  <a:lnTo>
                    <a:pt x="562" y="582"/>
                  </a:lnTo>
                  <a:lnTo>
                    <a:pt x="562" y="583"/>
                  </a:lnTo>
                  <a:lnTo>
                    <a:pt x="563" y="583"/>
                  </a:lnTo>
                  <a:lnTo>
                    <a:pt x="563" y="582"/>
                  </a:lnTo>
                  <a:lnTo>
                    <a:pt x="565" y="582"/>
                  </a:lnTo>
                  <a:lnTo>
                    <a:pt x="565" y="582"/>
                  </a:lnTo>
                  <a:lnTo>
                    <a:pt x="565" y="580"/>
                  </a:lnTo>
                  <a:close/>
                  <a:moveTo>
                    <a:pt x="576" y="511"/>
                  </a:moveTo>
                  <a:lnTo>
                    <a:pt x="575" y="511"/>
                  </a:lnTo>
                  <a:lnTo>
                    <a:pt x="575" y="512"/>
                  </a:lnTo>
                  <a:lnTo>
                    <a:pt x="576" y="514"/>
                  </a:lnTo>
                  <a:lnTo>
                    <a:pt x="576" y="512"/>
                  </a:lnTo>
                  <a:lnTo>
                    <a:pt x="576" y="511"/>
                  </a:lnTo>
                  <a:close/>
                  <a:moveTo>
                    <a:pt x="601" y="546"/>
                  </a:moveTo>
                  <a:lnTo>
                    <a:pt x="600" y="546"/>
                  </a:lnTo>
                  <a:lnTo>
                    <a:pt x="600" y="547"/>
                  </a:lnTo>
                  <a:lnTo>
                    <a:pt x="599" y="548"/>
                  </a:lnTo>
                  <a:lnTo>
                    <a:pt x="598" y="549"/>
                  </a:lnTo>
                  <a:lnTo>
                    <a:pt x="599" y="549"/>
                  </a:lnTo>
                  <a:lnTo>
                    <a:pt x="599" y="548"/>
                  </a:lnTo>
                  <a:lnTo>
                    <a:pt x="600" y="548"/>
                  </a:lnTo>
                  <a:lnTo>
                    <a:pt x="600" y="547"/>
                  </a:lnTo>
                  <a:lnTo>
                    <a:pt x="601" y="546"/>
                  </a:lnTo>
                  <a:close/>
                  <a:moveTo>
                    <a:pt x="628" y="609"/>
                  </a:moveTo>
                  <a:lnTo>
                    <a:pt x="627" y="608"/>
                  </a:lnTo>
                  <a:lnTo>
                    <a:pt x="627" y="609"/>
                  </a:lnTo>
                  <a:lnTo>
                    <a:pt x="628" y="609"/>
                  </a:lnTo>
                  <a:close/>
                  <a:moveTo>
                    <a:pt x="650" y="628"/>
                  </a:moveTo>
                  <a:lnTo>
                    <a:pt x="648" y="628"/>
                  </a:lnTo>
                  <a:lnTo>
                    <a:pt x="648" y="627"/>
                  </a:lnTo>
                  <a:lnTo>
                    <a:pt x="647" y="627"/>
                  </a:lnTo>
                  <a:lnTo>
                    <a:pt x="646" y="627"/>
                  </a:lnTo>
                  <a:lnTo>
                    <a:pt x="646" y="628"/>
                  </a:lnTo>
                  <a:lnTo>
                    <a:pt x="647" y="628"/>
                  </a:lnTo>
                  <a:lnTo>
                    <a:pt x="648" y="629"/>
                  </a:lnTo>
                  <a:lnTo>
                    <a:pt x="649" y="629"/>
                  </a:lnTo>
                  <a:lnTo>
                    <a:pt x="650" y="628"/>
                  </a:lnTo>
                  <a:close/>
                  <a:moveTo>
                    <a:pt x="652" y="555"/>
                  </a:moveTo>
                  <a:lnTo>
                    <a:pt x="650" y="556"/>
                  </a:lnTo>
                  <a:lnTo>
                    <a:pt x="649" y="558"/>
                  </a:lnTo>
                  <a:lnTo>
                    <a:pt x="649" y="559"/>
                  </a:lnTo>
                  <a:lnTo>
                    <a:pt x="650" y="558"/>
                  </a:lnTo>
                  <a:lnTo>
                    <a:pt x="652" y="556"/>
                  </a:lnTo>
                  <a:lnTo>
                    <a:pt x="652" y="555"/>
                  </a:lnTo>
                  <a:close/>
                  <a:moveTo>
                    <a:pt x="654" y="553"/>
                  </a:moveTo>
                  <a:lnTo>
                    <a:pt x="652" y="553"/>
                  </a:lnTo>
                  <a:lnTo>
                    <a:pt x="652" y="554"/>
                  </a:lnTo>
                  <a:lnTo>
                    <a:pt x="654" y="553"/>
                  </a:lnTo>
                  <a:close/>
                  <a:moveTo>
                    <a:pt x="655" y="562"/>
                  </a:moveTo>
                  <a:lnTo>
                    <a:pt x="654" y="564"/>
                  </a:lnTo>
                  <a:lnTo>
                    <a:pt x="654" y="565"/>
                  </a:lnTo>
                  <a:lnTo>
                    <a:pt x="653" y="566"/>
                  </a:lnTo>
                  <a:lnTo>
                    <a:pt x="654" y="566"/>
                  </a:lnTo>
                  <a:lnTo>
                    <a:pt x="654" y="565"/>
                  </a:lnTo>
                  <a:lnTo>
                    <a:pt x="655" y="564"/>
                  </a:lnTo>
                  <a:lnTo>
                    <a:pt x="655" y="562"/>
                  </a:lnTo>
                  <a:close/>
                  <a:moveTo>
                    <a:pt x="656" y="559"/>
                  </a:moveTo>
                  <a:lnTo>
                    <a:pt x="655" y="560"/>
                  </a:lnTo>
                  <a:lnTo>
                    <a:pt x="655" y="561"/>
                  </a:lnTo>
                  <a:lnTo>
                    <a:pt x="656" y="561"/>
                  </a:lnTo>
                  <a:lnTo>
                    <a:pt x="656" y="560"/>
                  </a:lnTo>
                  <a:lnTo>
                    <a:pt x="656" y="559"/>
                  </a:lnTo>
                  <a:close/>
                  <a:moveTo>
                    <a:pt x="661" y="566"/>
                  </a:moveTo>
                  <a:lnTo>
                    <a:pt x="659" y="566"/>
                  </a:lnTo>
                  <a:lnTo>
                    <a:pt x="659" y="567"/>
                  </a:lnTo>
                  <a:lnTo>
                    <a:pt x="661" y="566"/>
                  </a:lnTo>
                  <a:close/>
                  <a:moveTo>
                    <a:pt x="662" y="570"/>
                  </a:moveTo>
                  <a:lnTo>
                    <a:pt x="664" y="568"/>
                  </a:lnTo>
                  <a:lnTo>
                    <a:pt x="661" y="570"/>
                  </a:lnTo>
                  <a:lnTo>
                    <a:pt x="660" y="571"/>
                  </a:lnTo>
                  <a:lnTo>
                    <a:pt x="662" y="570"/>
                  </a:lnTo>
                  <a:close/>
                  <a:moveTo>
                    <a:pt x="666" y="577"/>
                  </a:moveTo>
                  <a:lnTo>
                    <a:pt x="665" y="577"/>
                  </a:lnTo>
                  <a:lnTo>
                    <a:pt x="665" y="578"/>
                  </a:lnTo>
                  <a:lnTo>
                    <a:pt x="665" y="579"/>
                  </a:lnTo>
                  <a:lnTo>
                    <a:pt x="664" y="579"/>
                  </a:lnTo>
                  <a:lnTo>
                    <a:pt x="664" y="580"/>
                  </a:lnTo>
                  <a:lnTo>
                    <a:pt x="662" y="582"/>
                  </a:lnTo>
                  <a:lnTo>
                    <a:pt x="662" y="582"/>
                  </a:lnTo>
                  <a:lnTo>
                    <a:pt x="664" y="582"/>
                  </a:lnTo>
                  <a:lnTo>
                    <a:pt x="664" y="580"/>
                  </a:lnTo>
                  <a:lnTo>
                    <a:pt x="665" y="580"/>
                  </a:lnTo>
                  <a:lnTo>
                    <a:pt x="665" y="579"/>
                  </a:lnTo>
                  <a:lnTo>
                    <a:pt x="666" y="578"/>
                  </a:lnTo>
                  <a:lnTo>
                    <a:pt x="666" y="577"/>
                  </a:lnTo>
                  <a:close/>
                  <a:moveTo>
                    <a:pt x="675" y="582"/>
                  </a:moveTo>
                  <a:lnTo>
                    <a:pt x="674" y="582"/>
                  </a:lnTo>
                  <a:lnTo>
                    <a:pt x="674" y="583"/>
                  </a:lnTo>
                  <a:lnTo>
                    <a:pt x="674" y="584"/>
                  </a:lnTo>
                  <a:lnTo>
                    <a:pt x="674" y="585"/>
                  </a:lnTo>
                  <a:lnTo>
                    <a:pt x="673" y="585"/>
                  </a:lnTo>
                  <a:lnTo>
                    <a:pt x="673" y="586"/>
                  </a:lnTo>
                  <a:lnTo>
                    <a:pt x="674" y="586"/>
                  </a:lnTo>
                  <a:lnTo>
                    <a:pt x="674" y="585"/>
                  </a:lnTo>
                  <a:lnTo>
                    <a:pt x="675" y="585"/>
                  </a:lnTo>
                  <a:lnTo>
                    <a:pt x="675" y="584"/>
                  </a:lnTo>
                  <a:lnTo>
                    <a:pt x="675" y="583"/>
                  </a:lnTo>
                  <a:lnTo>
                    <a:pt x="675" y="582"/>
                  </a:lnTo>
                  <a:close/>
                  <a:moveTo>
                    <a:pt x="680" y="665"/>
                  </a:moveTo>
                  <a:lnTo>
                    <a:pt x="679" y="664"/>
                  </a:lnTo>
                  <a:lnTo>
                    <a:pt x="679" y="665"/>
                  </a:lnTo>
                  <a:lnTo>
                    <a:pt x="680" y="665"/>
                  </a:lnTo>
                  <a:close/>
                  <a:moveTo>
                    <a:pt x="680" y="583"/>
                  </a:moveTo>
                  <a:lnTo>
                    <a:pt x="679" y="584"/>
                  </a:lnTo>
                  <a:lnTo>
                    <a:pt x="679" y="585"/>
                  </a:lnTo>
                  <a:lnTo>
                    <a:pt x="678" y="586"/>
                  </a:lnTo>
                  <a:lnTo>
                    <a:pt x="679" y="586"/>
                  </a:lnTo>
                  <a:lnTo>
                    <a:pt x="679" y="585"/>
                  </a:lnTo>
                  <a:lnTo>
                    <a:pt x="680" y="584"/>
                  </a:lnTo>
                  <a:lnTo>
                    <a:pt x="680" y="583"/>
                  </a:lnTo>
                  <a:close/>
                  <a:moveTo>
                    <a:pt x="690" y="597"/>
                  </a:moveTo>
                  <a:lnTo>
                    <a:pt x="689" y="598"/>
                  </a:lnTo>
                  <a:lnTo>
                    <a:pt x="687" y="599"/>
                  </a:lnTo>
                  <a:lnTo>
                    <a:pt x="686" y="601"/>
                  </a:lnTo>
                  <a:lnTo>
                    <a:pt x="687" y="601"/>
                  </a:lnTo>
                  <a:lnTo>
                    <a:pt x="687" y="599"/>
                  </a:lnTo>
                  <a:lnTo>
                    <a:pt x="689" y="599"/>
                  </a:lnTo>
                  <a:lnTo>
                    <a:pt x="689" y="598"/>
                  </a:lnTo>
                  <a:lnTo>
                    <a:pt x="690" y="598"/>
                  </a:lnTo>
                  <a:lnTo>
                    <a:pt x="690" y="597"/>
                  </a:lnTo>
                  <a:close/>
                  <a:moveTo>
                    <a:pt x="656" y="747"/>
                  </a:moveTo>
                  <a:lnTo>
                    <a:pt x="658" y="747"/>
                  </a:lnTo>
                  <a:lnTo>
                    <a:pt x="658" y="746"/>
                  </a:lnTo>
                  <a:lnTo>
                    <a:pt x="656" y="746"/>
                  </a:lnTo>
                  <a:lnTo>
                    <a:pt x="655" y="746"/>
                  </a:lnTo>
                  <a:lnTo>
                    <a:pt x="655" y="745"/>
                  </a:lnTo>
                  <a:lnTo>
                    <a:pt x="654" y="744"/>
                  </a:lnTo>
                  <a:lnTo>
                    <a:pt x="654" y="745"/>
                  </a:lnTo>
                  <a:lnTo>
                    <a:pt x="654" y="746"/>
                  </a:lnTo>
                  <a:lnTo>
                    <a:pt x="655" y="746"/>
                  </a:lnTo>
                  <a:lnTo>
                    <a:pt x="655" y="747"/>
                  </a:lnTo>
                  <a:lnTo>
                    <a:pt x="656" y="747"/>
                  </a:lnTo>
                  <a:close/>
                  <a:moveTo>
                    <a:pt x="659" y="752"/>
                  </a:moveTo>
                  <a:lnTo>
                    <a:pt x="658" y="753"/>
                  </a:lnTo>
                  <a:lnTo>
                    <a:pt x="658" y="752"/>
                  </a:lnTo>
                  <a:lnTo>
                    <a:pt x="656" y="752"/>
                  </a:lnTo>
                  <a:lnTo>
                    <a:pt x="656" y="753"/>
                  </a:lnTo>
                  <a:lnTo>
                    <a:pt x="656" y="753"/>
                  </a:lnTo>
                  <a:lnTo>
                    <a:pt x="658" y="753"/>
                  </a:lnTo>
                  <a:lnTo>
                    <a:pt x="658" y="755"/>
                  </a:lnTo>
                  <a:lnTo>
                    <a:pt x="658" y="756"/>
                  </a:lnTo>
                  <a:lnTo>
                    <a:pt x="659" y="756"/>
                  </a:lnTo>
                  <a:lnTo>
                    <a:pt x="659" y="755"/>
                  </a:lnTo>
                  <a:lnTo>
                    <a:pt x="659" y="753"/>
                  </a:lnTo>
                  <a:lnTo>
                    <a:pt x="659" y="753"/>
                  </a:lnTo>
                  <a:lnTo>
                    <a:pt x="659" y="752"/>
                  </a:lnTo>
                  <a:close/>
                  <a:moveTo>
                    <a:pt x="660" y="750"/>
                  </a:moveTo>
                  <a:lnTo>
                    <a:pt x="659" y="750"/>
                  </a:lnTo>
                  <a:lnTo>
                    <a:pt x="659" y="749"/>
                  </a:lnTo>
                  <a:lnTo>
                    <a:pt x="658" y="749"/>
                  </a:lnTo>
                  <a:lnTo>
                    <a:pt x="658" y="750"/>
                  </a:lnTo>
                  <a:lnTo>
                    <a:pt x="658" y="751"/>
                  </a:lnTo>
                  <a:lnTo>
                    <a:pt x="659" y="751"/>
                  </a:lnTo>
                  <a:lnTo>
                    <a:pt x="660" y="751"/>
                  </a:lnTo>
                  <a:lnTo>
                    <a:pt x="660" y="750"/>
                  </a:lnTo>
                  <a:close/>
                  <a:moveTo>
                    <a:pt x="696" y="608"/>
                  </a:moveTo>
                  <a:lnTo>
                    <a:pt x="695" y="609"/>
                  </a:lnTo>
                  <a:lnTo>
                    <a:pt x="695" y="610"/>
                  </a:lnTo>
                  <a:lnTo>
                    <a:pt x="696" y="610"/>
                  </a:lnTo>
                  <a:lnTo>
                    <a:pt x="696" y="608"/>
                  </a:lnTo>
                  <a:close/>
                  <a:moveTo>
                    <a:pt x="699" y="615"/>
                  </a:moveTo>
                  <a:lnTo>
                    <a:pt x="698" y="615"/>
                  </a:lnTo>
                  <a:lnTo>
                    <a:pt x="698" y="616"/>
                  </a:lnTo>
                  <a:lnTo>
                    <a:pt x="699" y="615"/>
                  </a:lnTo>
                  <a:close/>
                  <a:moveTo>
                    <a:pt x="699" y="610"/>
                  </a:moveTo>
                  <a:lnTo>
                    <a:pt x="699" y="611"/>
                  </a:lnTo>
                  <a:lnTo>
                    <a:pt x="699" y="613"/>
                  </a:lnTo>
                  <a:lnTo>
                    <a:pt x="699" y="611"/>
                  </a:lnTo>
                  <a:lnTo>
                    <a:pt x="699" y="610"/>
                  </a:lnTo>
                  <a:close/>
                  <a:moveTo>
                    <a:pt x="715" y="632"/>
                  </a:moveTo>
                  <a:lnTo>
                    <a:pt x="712" y="632"/>
                  </a:lnTo>
                  <a:lnTo>
                    <a:pt x="712" y="633"/>
                  </a:lnTo>
                  <a:lnTo>
                    <a:pt x="714" y="633"/>
                  </a:lnTo>
                  <a:lnTo>
                    <a:pt x="715" y="632"/>
                  </a:lnTo>
                  <a:close/>
                  <a:moveTo>
                    <a:pt x="735" y="798"/>
                  </a:moveTo>
                  <a:lnTo>
                    <a:pt x="736" y="798"/>
                  </a:lnTo>
                  <a:lnTo>
                    <a:pt x="736" y="796"/>
                  </a:lnTo>
                  <a:lnTo>
                    <a:pt x="735" y="796"/>
                  </a:lnTo>
                  <a:lnTo>
                    <a:pt x="735" y="798"/>
                  </a:lnTo>
                  <a:close/>
                  <a:moveTo>
                    <a:pt x="761" y="782"/>
                  </a:moveTo>
                  <a:lnTo>
                    <a:pt x="763" y="782"/>
                  </a:lnTo>
                  <a:lnTo>
                    <a:pt x="761" y="781"/>
                  </a:lnTo>
                  <a:lnTo>
                    <a:pt x="761" y="782"/>
                  </a:lnTo>
                  <a:close/>
                  <a:moveTo>
                    <a:pt x="759" y="778"/>
                  </a:moveTo>
                  <a:lnTo>
                    <a:pt x="760" y="780"/>
                  </a:lnTo>
                  <a:lnTo>
                    <a:pt x="760" y="778"/>
                  </a:lnTo>
                  <a:lnTo>
                    <a:pt x="759" y="778"/>
                  </a:lnTo>
                  <a:close/>
                  <a:moveTo>
                    <a:pt x="758" y="770"/>
                  </a:moveTo>
                  <a:lnTo>
                    <a:pt x="759" y="770"/>
                  </a:lnTo>
                  <a:lnTo>
                    <a:pt x="759" y="769"/>
                  </a:lnTo>
                  <a:lnTo>
                    <a:pt x="758" y="770"/>
                  </a:lnTo>
                  <a:close/>
                  <a:moveTo>
                    <a:pt x="755" y="796"/>
                  </a:moveTo>
                  <a:lnTo>
                    <a:pt x="757" y="796"/>
                  </a:lnTo>
                  <a:lnTo>
                    <a:pt x="757" y="795"/>
                  </a:lnTo>
                  <a:lnTo>
                    <a:pt x="755" y="794"/>
                  </a:lnTo>
                  <a:lnTo>
                    <a:pt x="755" y="795"/>
                  </a:lnTo>
                  <a:lnTo>
                    <a:pt x="755" y="796"/>
                  </a:lnTo>
                  <a:close/>
                  <a:moveTo>
                    <a:pt x="745" y="753"/>
                  </a:moveTo>
                  <a:lnTo>
                    <a:pt x="746" y="753"/>
                  </a:lnTo>
                  <a:lnTo>
                    <a:pt x="746" y="753"/>
                  </a:lnTo>
                  <a:lnTo>
                    <a:pt x="745" y="753"/>
                  </a:lnTo>
                  <a:close/>
                  <a:moveTo>
                    <a:pt x="733" y="780"/>
                  </a:moveTo>
                  <a:lnTo>
                    <a:pt x="734" y="781"/>
                  </a:lnTo>
                  <a:lnTo>
                    <a:pt x="734" y="780"/>
                  </a:lnTo>
                  <a:lnTo>
                    <a:pt x="733" y="780"/>
                  </a:lnTo>
                  <a:close/>
                  <a:moveTo>
                    <a:pt x="758" y="716"/>
                  </a:moveTo>
                  <a:lnTo>
                    <a:pt x="757" y="716"/>
                  </a:lnTo>
                  <a:lnTo>
                    <a:pt x="757" y="718"/>
                  </a:lnTo>
                  <a:lnTo>
                    <a:pt x="758" y="718"/>
                  </a:lnTo>
                  <a:lnTo>
                    <a:pt x="757" y="719"/>
                  </a:lnTo>
                  <a:lnTo>
                    <a:pt x="758" y="719"/>
                  </a:lnTo>
                  <a:lnTo>
                    <a:pt x="758" y="718"/>
                  </a:lnTo>
                  <a:lnTo>
                    <a:pt x="758" y="716"/>
                  </a:lnTo>
                  <a:close/>
                  <a:moveTo>
                    <a:pt x="763" y="681"/>
                  </a:moveTo>
                  <a:lnTo>
                    <a:pt x="761" y="681"/>
                  </a:lnTo>
                  <a:lnTo>
                    <a:pt x="760" y="682"/>
                  </a:lnTo>
                  <a:lnTo>
                    <a:pt x="760" y="683"/>
                  </a:lnTo>
                  <a:lnTo>
                    <a:pt x="761" y="683"/>
                  </a:lnTo>
                  <a:lnTo>
                    <a:pt x="761" y="682"/>
                  </a:lnTo>
                  <a:lnTo>
                    <a:pt x="763" y="682"/>
                  </a:lnTo>
                  <a:lnTo>
                    <a:pt x="763" y="681"/>
                  </a:lnTo>
                  <a:close/>
                  <a:moveTo>
                    <a:pt x="765" y="696"/>
                  </a:moveTo>
                  <a:lnTo>
                    <a:pt x="766" y="695"/>
                  </a:lnTo>
                  <a:lnTo>
                    <a:pt x="765" y="695"/>
                  </a:lnTo>
                  <a:lnTo>
                    <a:pt x="764" y="696"/>
                  </a:lnTo>
                  <a:lnTo>
                    <a:pt x="765" y="696"/>
                  </a:lnTo>
                  <a:close/>
                  <a:moveTo>
                    <a:pt x="774" y="701"/>
                  </a:moveTo>
                  <a:lnTo>
                    <a:pt x="776" y="701"/>
                  </a:lnTo>
                  <a:lnTo>
                    <a:pt x="776" y="700"/>
                  </a:lnTo>
                  <a:lnTo>
                    <a:pt x="774" y="701"/>
                  </a:lnTo>
                  <a:close/>
                  <a:moveTo>
                    <a:pt x="778" y="706"/>
                  </a:moveTo>
                  <a:lnTo>
                    <a:pt x="778" y="704"/>
                  </a:lnTo>
                  <a:lnTo>
                    <a:pt x="778" y="703"/>
                  </a:lnTo>
                  <a:lnTo>
                    <a:pt x="777" y="703"/>
                  </a:lnTo>
                  <a:lnTo>
                    <a:pt x="777" y="704"/>
                  </a:lnTo>
                  <a:lnTo>
                    <a:pt x="776" y="704"/>
                  </a:lnTo>
                  <a:lnTo>
                    <a:pt x="774" y="704"/>
                  </a:lnTo>
                  <a:lnTo>
                    <a:pt x="774" y="706"/>
                  </a:lnTo>
                  <a:lnTo>
                    <a:pt x="777" y="706"/>
                  </a:lnTo>
                  <a:lnTo>
                    <a:pt x="778" y="706"/>
                  </a:lnTo>
                  <a:close/>
                  <a:moveTo>
                    <a:pt x="779" y="707"/>
                  </a:moveTo>
                  <a:lnTo>
                    <a:pt x="778" y="708"/>
                  </a:lnTo>
                  <a:lnTo>
                    <a:pt x="779" y="708"/>
                  </a:lnTo>
                  <a:lnTo>
                    <a:pt x="779" y="707"/>
                  </a:lnTo>
                  <a:close/>
                  <a:moveTo>
                    <a:pt x="785" y="725"/>
                  </a:moveTo>
                  <a:lnTo>
                    <a:pt x="784" y="724"/>
                  </a:lnTo>
                  <a:lnTo>
                    <a:pt x="784" y="722"/>
                  </a:lnTo>
                  <a:lnTo>
                    <a:pt x="783" y="724"/>
                  </a:lnTo>
                  <a:lnTo>
                    <a:pt x="784" y="724"/>
                  </a:lnTo>
                  <a:lnTo>
                    <a:pt x="784" y="725"/>
                  </a:lnTo>
                  <a:lnTo>
                    <a:pt x="785" y="725"/>
                  </a:lnTo>
                  <a:lnTo>
                    <a:pt x="785" y="725"/>
                  </a:lnTo>
                  <a:close/>
                  <a:moveTo>
                    <a:pt x="785" y="718"/>
                  </a:moveTo>
                  <a:lnTo>
                    <a:pt x="784" y="718"/>
                  </a:lnTo>
                  <a:lnTo>
                    <a:pt x="784" y="719"/>
                  </a:lnTo>
                  <a:lnTo>
                    <a:pt x="785" y="719"/>
                  </a:lnTo>
                  <a:lnTo>
                    <a:pt x="785" y="718"/>
                  </a:lnTo>
                  <a:close/>
                  <a:moveTo>
                    <a:pt x="785" y="707"/>
                  </a:moveTo>
                  <a:lnTo>
                    <a:pt x="784" y="707"/>
                  </a:lnTo>
                  <a:lnTo>
                    <a:pt x="784" y="708"/>
                  </a:lnTo>
                  <a:lnTo>
                    <a:pt x="784" y="709"/>
                  </a:lnTo>
                  <a:lnTo>
                    <a:pt x="785" y="709"/>
                  </a:lnTo>
                  <a:lnTo>
                    <a:pt x="785" y="708"/>
                  </a:lnTo>
                  <a:lnTo>
                    <a:pt x="785" y="707"/>
                  </a:lnTo>
                  <a:close/>
                  <a:moveTo>
                    <a:pt x="786" y="706"/>
                  </a:moveTo>
                  <a:lnTo>
                    <a:pt x="785" y="704"/>
                  </a:lnTo>
                  <a:lnTo>
                    <a:pt x="785" y="706"/>
                  </a:lnTo>
                  <a:lnTo>
                    <a:pt x="786" y="706"/>
                  </a:lnTo>
                  <a:close/>
                  <a:moveTo>
                    <a:pt x="792" y="716"/>
                  </a:moveTo>
                  <a:lnTo>
                    <a:pt x="794" y="716"/>
                  </a:lnTo>
                  <a:lnTo>
                    <a:pt x="794" y="715"/>
                  </a:lnTo>
                  <a:lnTo>
                    <a:pt x="792" y="715"/>
                  </a:lnTo>
                  <a:lnTo>
                    <a:pt x="792" y="716"/>
                  </a:lnTo>
                  <a:close/>
                  <a:moveTo>
                    <a:pt x="790" y="707"/>
                  </a:moveTo>
                  <a:lnTo>
                    <a:pt x="789" y="706"/>
                  </a:lnTo>
                  <a:lnTo>
                    <a:pt x="789" y="704"/>
                  </a:lnTo>
                  <a:lnTo>
                    <a:pt x="788" y="704"/>
                  </a:lnTo>
                  <a:lnTo>
                    <a:pt x="788" y="706"/>
                  </a:lnTo>
                  <a:lnTo>
                    <a:pt x="789" y="706"/>
                  </a:lnTo>
                  <a:lnTo>
                    <a:pt x="789" y="707"/>
                  </a:lnTo>
                  <a:lnTo>
                    <a:pt x="790" y="707"/>
                  </a:lnTo>
                  <a:close/>
                  <a:moveTo>
                    <a:pt x="792" y="702"/>
                  </a:moveTo>
                  <a:lnTo>
                    <a:pt x="791" y="702"/>
                  </a:lnTo>
                  <a:lnTo>
                    <a:pt x="792" y="703"/>
                  </a:lnTo>
                  <a:lnTo>
                    <a:pt x="792" y="702"/>
                  </a:lnTo>
                  <a:close/>
                  <a:moveTo>
                    <a:pt x="754" y="732"/>
                  </a:moveTo>
                  <a:lnTo>
                    <a:pt x="754" y="733"/>
                  </a:lnTo>
                  <a:lnTo>
                    <a:pt x="755" y="733"/>
                  </a:lnTo>
                  <a:lnTo>
                    <a:pt x="755" y="732"/>
                  </a:lnTo>
                  <a:lnTo>
                    <a:pt x="755" y="731"/>
                  </a:lnTo>
                  <a:lnTo>
                    <a:pt x="754" y="731"/>
                  </a:lnTo>
                  <a:lnTo>
                    <a:pt x="754" y="732"/>
                  </a:lnTo>
                  <a:close/>
                  <a:moveTo>
                    <a:pt x="633" y="794"/>
                  </a:moveTo>
                  <a:lnTo>
                    <a:pt x="634" y="794"/>
                  </a:lnTo>
                  <a:lnTo>
                    <a:pt x="635" y="793"/>
                  </a:lnTo>
                  <a:lnTo>
                    <a:pt x="636" y="793"/>
                  </a:lnTo>
                  <a:lnTo>
                    <a:pt x="637" y="792"/>
                  </a:lnTo>
                  <a:lnTo>
                    <a:pt x="637" y="790"/>
                  </a:lnTo>
                  <a:lnTo>
                    <a:pt x="637" y="789"/>
                  </a:lnTo>
                  <a:lnTo>
                    <a:pt x="637" y="788"/>
                  </a:lnTo>
                  <a:lnTo>
                    <a:pt x="636" y="788"/>
                  </a:lnTo>
                  <a:lnTo>
                    <a:pt x="636" y="787"/>
                  </a:lnTo>
                  <a:lnTo>
                    <a:pt x="636" y="786"/>
                  </a:lnTo>
                  <a:lnTo>
                    <a:pt x="635" y="786"/>
                  </a:lnTo>
                  <a:lnTo>
                    <a:pt x="634" y="786"/>
                  </a:lnTo>
                  <a:lnTo>
                    <a:pt x="634" y="784"/>
                  </a:lnTo>
                  <a:lnTo>
                    <a:pt x="633" y="784"/>
                  </a:lnTo>
                  <a:lnTo>
                    <a:pt x="631" y="784"/>
                  </a:lnTo>
                  <a:lnTo>
                    <a:pt x="630" y="784"/>
                  </a:lnTo>
                  <a:lnTo>
                    <a:pt x="629" y="784"/>
                  </a:lnTo>
                  <a:lnTo>
                    <a:pt x="629" y="786"/>
                  </a:lnTo>
                  <a:lnTo>
                    <a:pt x="628" y="784"/>
                  </a:lnTo>
                  <a:lnTo>
                    <a:pt x="627" y="784"/>
                  </a:lnTo>
                  <a:lnTo>
                    <a:pt x="627" y="786"/>
                  </a:lnTo>
                  <a:lnTo>
                    <a:pt x="627" y="787"/>
                  </a:lnTo>
                  <a:lnTo>
                    <a:pt x="628" y="788"/>
                  </a:lnTo>
                  <a:lnTo>
                    <a:pt x="629" y="789"/>
                  </a:lnTo>
                  <a:lnTo>
                    <a:pt x="630" y="790"/>
                  </a:lnTo>
                  <a:lnTo>
                    <a:pt x="630" y="792"/>
                  </a:lnTo>
                  <a:lnTo>
                    <a:pt x="631" y="792"/>
                  </a:lnTo>
                  <a:lnTo>
                    <a:pt x="631" y="793"/>
                  </a:lnTo>
                  <a:lnTo>
                    <a:pt x="633" y="794"/>
                  </a:lnTo>
                  <a:close/>
                  <a:moveTo>
                    <a:pt x="622" y="932"/>
                  </a:moveTo>
                  <a:lnTo>
                    <a:pt x="622" y="934"/>
                  </a:lnTo>
                  <a:lnTo>
                    <a:pt x="623" y="932"/>
                  </a:lnTo>
                  <a:lnTo>
                    <a:pt x="622" y="932"/>
                  </a:lnTo>
                  <a:close/>
                  <a:moveTo>
                    <a:pt x="623" y="934"/>
                  </a:moveTo>
                  <a:lnTo>
                    <a:pt x="622" y="934"/>
                  </a:lnTo>
                  <a:lnTo>
                    <a:pt x="622" y="935"/>
                  </a:lnTo>
                  <a:lnTo>
                    <a:pt x="623" y="934"/>
                  </a:lnTo>
                  <a:close/>
                  <a:moveTo>
                    <a:pt x="522" y="740"/>
                  </a:moveTo>
                  <a:lnTo>
                    <a:pt x="522" y="741"/>
                  </a:lnTo>
                  <a:lnTo>
                    <a:pt x="523" y="741"/>
                  </a:lnTo>
                  <a:lnTo>
                    <a:pt x="523" y="740"/>
                  </a:lnTo>
                  <a:lnTo>
                    <a:pt x="522" y="740"/>
                  </a:lnTo>
                  <a:close/>
                  <a:moveTo>
                    <a:pt x="528" y="738"/>
                  </a:moveTo>
                  <a:lnTo>
                    <a:pt x="528" y="739"/>
                  </a:lnTo>
                  <a:lnTo>
                    <a:pt x="528" y="739"/>
                  </a:lnTo>
                  <a:lnTo>
                    <a:pt x="528" y="738"/>
                  </a:lnTo>
                  <a:close/>
                  <a:moveTo>
                    <a:pt x="761" y="765"/>
                  </a:moveTo>
                  <a:lnTo>
                    <a:pt x="761" y="767"/>
                  </a:lnTo>
                  <a:lnTo>
                    <a:pt x="761" y="768"/>
                  </a:lnTo>
                  <a:lnTo>
                    <a:pt x="763" y="769"/>
                  </a:lnTo>
                  <a:lnTo>
                    <a:pt x="764" y="768"/>
                  </a:lnTo>
                  <a:lnTo>
                    <a:pt x="763" y="767"/>
                  </a:lnTo>
                  <a:lnTo>
                    <a:pt x="761" y="765"/>
                  </a:lnTo>
                  <a:close/>
                  <a:moveTo>
                    <a:pt x="772" y="783"/>
                  </a:moveTo>
                  <a:lnTo>
                    <a:pt x="771" y="782"/>
                  </a:lnTo>
                  <a:lnTo>
                    <a:pt x="771" y="782"/>
                  </a:lnTo>
                  <a:lnTo>
                    <a:pt x="771" y="783"/>
                  </a:lnTo>
                  <a:lnTo>
                    <a:pt x="772" y="784"/>
                  </a:lnTo>
                  <a:lnTo>
                    <a:pt x="772" y="783"/>
                  </a:lnTo>
                  <a:close/>
                  <a:moveTo>
                    <a:pt x="771" y="777"/>
                  </a:moveTo>
                  <a:lnTo>
                    <a:pt x="770" y="777"/>
                  </a:lnTo>
                  <a:lnTo>
                    <a:pt x="770" y="778"/>
                  </a:lnTo>
                  <a:lnTo>
                    <a:pt x="770" y="780"/>
                  </a:lnTo>
                  <a:lnTo>
                    <a:pt x="771" y="778"/>
                  </a:lnTo>
                  <a:lnTo>
                    <a:pt x="771" y="777"/>
                  </a:lnTo>
                  <a:close/>
                  <a:moveTo>
                    <a:pt x="789" y="732"/>
                  </a:moveTo>
                  <a:lnTo>
                    <a:pt x="788" y="732"/>
                  </a:lnTo>
                  <a:lnTo>
                    <a:pt x="788" y="733"/>
                  </a:lnTo>
                  <a:lnTo>
                    <a:pt x="788" y="734"/>
                  </a:lnTo>
                  <a:lnTo>
                    <a:pt x="789" y="734"/>
                  </a:lnTo>
                  <a:lnTo>
                    <a:pt x="790" y="734"/>
                  </a:lnTo>
                  <a:lnTo>
                    <a:pt x="791" y="734"/>
                  </a:lnTo>
                  <a:lnTo>
                    <a:pt x="791" y="733"/>
                  </a:lnTo>
                  <a:lnTo>
                    <a:pt x="790" y="733"/>
                  </a:lnTo>
                  <a:lnTo>
                    <a:pt x="789" y="733"/>
                  </a:lnTo>
                  <a:lnTo>
                    <a:pt x="790" y="732"/>
                  </a:lnTo>
                  <a:lnTo>
                    <a:pt x="789" y="732"/>
                  </a:lnTo>
                  <a:close/>
                  <a:moveTo>
                    <a:pt x="624" y="931"/>
                  </a:moveTo>
                  <a:lnTo>
                    <a:pt x="625" y="931"/>
                  </a:lnTo>
                  <a:lnTo>
                    <a:pt x="625" y="930"/>
                  </a:lnTo>
                  <a:lnTo>
                    <a:pt x="625" y="929"/>
                  </a:lnTo>
                  <a:lnTo>
                    <a:pt x="625" y="928"/>
                  </a:lnTo>
                  <a:lnTo>
                    <a:pt x="625" y="926"/>
                  </a:lnTo>
                  <a:lnTo>
                    <a:pt x="624" y="926"/>
                  </a:lnTo>
                  <a:lnTo>
                    <a:pt x="624" y="928"/>
                  </a:lnTo>
                  <a:lnTo>
                    <a:pt x="624" y="929"/>
                  </a:lnTo>
                  <a:lnTo>
                    <a:pt x="623" y="930"/>
                  </a:lnTo>
                  <a:lnTo>
                    <a:pt x="623" y="931"/>
                  </a:lnTo>
                  <a:lnTo>
                    <a:pt x="623" y="932"/>
                  </a:lnTo>
                  <a:lnTo>
                    <a:pt x="624" y="932"/>
                  </a:lnTo>
                  <a:lnTo>
                    <a:pt x="624" y="931"/>
                  </a:lnTo>
                  <a:close/>
                  <a:moveTo>
                    <a:pt x="860" y="1004"/>
                  </a:moveTo>
                  <a:lnTo>
                    <a:pt x="859" y="1004"/>
                  </a:lnTo>
                  <a:lnTo>
                    <a:pt x="859" y="1005"/>
                  </a:lnTo>
                  <a:lnTo>
                    <a:pt x="860" y="1005"/>
                  </a:lnTo>
                  <a:lnTo>
                    <a:pt x="860" y="1004"/>
                  </a:lnTo>
                  <a:close/>
                  <a:moveTo>
                    <a:pt x="643" y="787"/>
                  </a:moveTo>
                  <a:lnTo>
                    <a:pt x="644" y="787"/>
                  </a:lnTo>
                  <a:lnTo>
                    <a:pt x="646" y="787"/>
                  </a:lnTo>
                  <a:lnTo>
                    <a:pt x="646" y="786"/>
                  </a:lnTo>
                  <a:lnTo>
                    <a:pt x="647" y="786"/>
                  </a:lnTo>
                  <a:lnTo>
                    <a:pt x="647" y="784"/>
                  </a:lnTo>
                  <a:lnTo>
                    <a:pt x="646" y="784"/>
                  </a:lnTo>
                  <a:lnTo>
                    <a:pt x="644" y="784"/>
                  </a:lnTo>
                  <a:lnTo>
                    <a:pt x="646" y="783"/>
                  </a:lnTo>
                  <a:lnTo>
                    <a:pt x="644" y="783"/>
                  </a:lnTo>
                  <a:lnTo>
                    <a:pt x="644" y="782"/>
                  </a:lnTo>
                  <a:lnTo>
                    <a:pt x="642" y="781"/>
                  </a:lnTo>
                  <a:lnTo>
                    <a:pt x="642" y="782"/>
                  </a:lnTo>
                  <a:lnTo>
                    <a:pt x="641" y="782"/>
                  </a:lnTo>
                  <a:lnTo>
                    <a:pt x="641" y="781"/>
                  </a:lnTo>
                  <a:lnTo>
                    <a:pt x="640" y="781"/>
                  </a:lnTo>
                  <a:lnTo>
                    <a:pt x="638" y="781"/>
                  </a:lnTo>
                  <a:lnTo>
                    <a:pt x="638" y="782"/>
                  </a:lnTo>
                  <a:lnTo>
                    <a:pt x="638" y="782"/>
                  </a:lnTo>
                  <a:lnTo>
                    <a:pt x="640" y="783"/>
                  </a:lnTo>
                  <a:lnTo>
                    <a:pt x="641" y="783"/>
                  </a:lnTo>
                  <a:lnTo>
                    <a:pt x="641" y="784"/>
                  </a:lnTo>
                  <a:lnTo>
                    <a:pt x="642" y="784"/>
                  </a:lnTo>
                  <a:lnTo>
                    <a:pt x="642" y="786"/>
                  </a:lnTo>
                  <a:lnTo>
                    <a:pt x="642" y="786"/>
                  </a:lnTo>
                  <a:lnTo>
                    <a:pt x="642" y="787"/>
                  </a:lnTo>
                  <a:lnTo>
                    <a:pt x="643" y="787"/>
                  </a:lnTo>
                  <a:close/>
                  <a:moveTo>
                    <a:pt x="667" y="801"/>
                  </a:moveTo>
                  <a:lnTo>
                    <a:pt x="667" y="802"/>
                  </a:lnTo>
                  <a:lnTo>
                    <a:pt x="666" y="802"/>
                  </a:lnTo>
                  <a:lnTo>
                    <a:pt x="667" y="804"/>
                  </a:lnTo>
                  <a:lnTo>
                    <a:pt x="668" y="804"/>
                  </a:lnTo>
                  <a:lnTo>
                    <a:pt x="669" y="805"/>
                  </a:lnTo>
                  <a:lnTo>
                    <a:pt x="671" y="805"/>
                  </a:lnTo>
                  <a:lnTo>
                    <a:pt x="672" y="805"/>
                  </a:lnTo>
                  <a:lnTo>
                    <a:pt x="672" y="804"/>
                  </a:lnTo>
                  <a:lnTo>
                    <a:pt x="671" y="804"/>
                  </a:lnTo>
                  <a:lnTo>
                    <a:pt x="671" y="802"/>
                  </a:lnTo>
                  <a:lnTo>
                    <a:pt x="669" y="804"/>
                  </a:lnTo>
                  <a:lnTo>
                    <a:pt x="669" y="802"/>
                  </a:lnTo>
                  <a:lnTo>
                    <a:pt x="668" y="802"/>
                  </a:lnTo>
                  <a:lnTo>
                    <a:pt x="668" y="801"/>
                  </a:lnTo>
                  <a:lnTo>
                    <a:pt x="667" y="801"/>
                  </a:lnTo>
                  <a:close/>
                  <a:moveTo>
                    <a:pt x="712" y="839"/>
                  </a:moveTo>
                  <a:lnTo>
                    <a:pt x="714" y="839"/>
                  </a:lnTo>
                  <a:lnTo>
                    <a:pt x="714" y="838"/>
                  </a:lnTo>
                  <a:lnTo>
                    <a:pt x="712" y="838"/>
                  </a:lnTo>
                  <a:lnTo>
                    <a:pt x="712" y="839"/>
                  </a:lnTo>
                  <a:close/>
                  <a:moveTo>
                    <a:pt x="678" y="770"/>
                  </a:moveTo>
                  <a:lnTo>
                    <a:pt x="679" y="769"/>
                  </a:lnTo>
                  <a:lnTo>
                    <a:pt x="678" y="769"/>
                  </a:lnTo>
                  <a:lnTo>
                    <a:pt x="678" y="770"/>
                  </a:lnTo>
                  <a:close/>
                  <a:moveTo>
                    <a:pt x="805" y="1096"/>
                  </a:moveTo>
                  <a:lnTo>
                    <a:pt x="805" y="1095"/>
                  </a:lnTo>
                  <a:lnTo>
                    <a:pt x="804" y="1095"/>
                  </a:lnTo>
                  <a:lnTo>
                    <a:pt x="803" y="1096"/>
                  </a:lnTo>
                  <a:lnTo>
                    <a:pt x="804" y="1096"/>
                  </a:lnTo>
                  <a:lnTo>
                    <a:pt x="805" y="1096"/>
                  </a:lnTo>
                  <a:close/>
                  <a:moveTo>
                    <a:pt x="706" y="806"/>
                  </a:moveTo>
                  <a:lnTo>
                    <a:pt x="708" y="806"/>
                  </a:lnTo>
                  <a:lnTo>
                    <a:pt x="709" y="807"/>
                  </a:lnTo>
                  <a:lnTo>
                    <a:pt x="710" y="806"/>
                  </a:lnTo>
                  <a:lnTo>
                    <a:pt x="710" y="805"/>
                  </a:lnTo>
                  <a:lnTo>
                    <a:pt x="710" y="804"/>
                  </a:lnTo>
                  <a:lnTo>
                    <a:pt x="709" y="804"/>
                  </a:lnTo>
                  <a:lnTo>
                    <a:pt x="709" y="802"/>
                  </a:lnTo>
                  <a:lnTo>
                    <a:pt x="708" y="802"/>
                  </a:lnTo>
                  <a:lnTo>
                    <a:pt x="708" y="801"/>
                  </a:lnTo>
                  <a:lnTo>
                    <a:pt x="706" y="801"/>
                  </a:lnTo>
                  <a:lnTo>
                    <a:pt x="706" y="800"/>
                  </a:lnTo>
                  <a:lnTo>
                    <a:pt x="704" y="800"/>
                  </a:lnTo>
                  <a:lnTo>
                    <a:pt x="699" y="799"/>
                  </a:lnTo>
                  <a:lnTo>
                    <a:pt x="701" y="800"/>
                  </a:lnTo>
                  <a:lnTo>
                    <a:pt x="702" y="800"/>
                  </a:lnTo>
                  <a:lnTo>
                    <a:pt x="703" y="800"/>
                  </a:lnTo>
                  <a:lnTo>
                    <a:pt x="703" y="801"/>
                  </a:lnTo>
                  <a:lnTo>
                    <a:pt x="703" y="802"/>
                  </a:lnTo>
                  <a:lnTo>
                    <a:pt x="704" y="802"/>
                  </a:lnTo>
                  <a:lnTo>
                    <a:pt x="704" y="804"/>
                  </a:lnTo>
                  <a:lnTo>
                    <a:pt x="704" y="805"/>
                  </a:lnTo>
                  <a:lnTo>
                    <a:pt x="705" y="805"/>
                  </a:lnTo>
                  <a:lnTo>
                    <a:pt x="705" y="806"/>
                  </a:lnTo>
                  <a:lnTo>
                    <a:pt x="706" y="806"/>
                  </a:lnTo>
                  <a:close/>
                  <a:moveTo>
                    <a:pt x="809" y="1092"/>
                  </a:moveTo>
                  <a:lnTo>
                    <a:pt x="808" y="1093"/>
                  </a:lnTo>
                  <a:lnTo>
                    <a:pt x="807" y="1095"/>
                  </a:lnTo>
                  <a:lnTo>
                    <a:pt x="805" y="1096"/>
                  </a:lnTo>
                  <a:lnTo>
                    <a:pt x="805" y="1097"/>
                  </a:lnTo>
                  <a:lnTo>
                    <a:pt x="807" y="1097"/>
                  </a:lnTo>
                  <a:lnTo>
                    <a:pt x="807" y="1096"/>
                  </a:lnTo>
                  <a:lnTo>
                    <a:pt x="808" y="1096"/>
                  </a:lnTo>
                  <a:lnTo>
                    <a:pt x="808" y="1097"/>
                  </a:lnTo>
                  <a:lnTo>
                    <a:pt x="807" y="1097"/>
                  </a:lnTo>
                  <a:lnTo>
                    <a:pt x="807" y="1098"/>
                  </a:lnTo>
                  <a:lnTo>
                    <a:pt x="805" y="1098"/>
                  </a:lnTo>
                  <a:lnTo>
                    <a:pt x="805" y="1098"/>
                  </a:lnTo>
                  <a:lnTo>
                    <a:pt x="804" y="1098"/>
                  </a:lnTo>
                  <a:lnTo>
                    <a:pt x="805" y="1099"/>
                  </a:lnTo>
                  <a:lnTo>
                    <a:pt x="805" y="1101"/>
                  </a:lnTo>
                  <a:lnTo>
                    <a:pt x="807" y="1101"/>
                  </a:lnTo>
                  <a:lnTo>
                    <a:pt x="807" y="1099"/>
                  </a:lnTo>
                  <a:lnTo>
                    <a:pt x="808" y="1099"/>
                  </a:lnTo>
                  <a:lnTo>
                    <a:pt x="809" y="1099"/>
                  </a:lnTo>
                  <a:lnTo>
                    <a:pt x="810" y="1098"/>
                  </a:lnTo>
                  <a:lnTo>
                    <a:pt x="811" y="1098"/>
                  </a:lnTo>
                  <a:lnTo>
                    <a:pt x="811" y="1098"/>
                  </a:lnTo>
                  <a:lnTo>
                    <a:pt x="813" y="1098"/>
                  </a:lnTo>
                  <a:lnTo>
                    <a:pt x="811" y="1097"/>
                  </a:lnTo>
                  <a:lnTo>
                    <a:pt x="813" y="1097"/>
                  </a:lnTo>
                  <a:lnTo>
                    <a:pt x="814" y="1097"/>
                  </a:lnTo>
                  <a:lnTo>
                    <a:pt x="815" y="1096"/>
                  </a:lnTo>
                  <a:lnTo>
                    <a:pt x="815" y="1095"/>
                  </a:lnTo>
                  <a:lnTo>
                    <a:pt x="815" y="1093"/>
                  </a:lnTo>
                  <a:lnTo>
                    <a:pt x="815" y="1092"/>
                  </a:lnTo>
                  <a:lnTo>
                    <a:pt x="814" y="1092"/>
                  </a:lnTo>
                  <a:lnTo>
                    <a:pt x="813" y="1092"/>
                  </a:lnTo>
                  <a:lnTo>
                    <a:pt x="813" y="1091"/>
                  </a:lnTo>
                  <a:lnTo>
                    <a:pt x="811" y="1091"/>
                  </a:lnTo>
                  <a:lnTo>
                    <a:pt x="810" y="1091"/>
                  </a:lnTo>
                  <a:lnTo>
                    <a:pt x="810" y="1092"/>
                  </a:lnTo>
                  <a:lnTo>
                    <a:pt x="809" y="1092"/>
                  </a:lnTo>
                  <a:close/>
                  <a:moveTo>
                    <a:pt x="872" y="1041"/>
                  </a:moveTo>
                  <a:lnTo>
                    <a:pt x="872" y="1040"/>
                  </a:lnTo>
                  <a:lnTo>
                    <a:pt x="872" y="1039"/>
                  </a:lnTo>
                  <a:lnTo>
                    <a:pt x="872" y="1040"/>
                  </a:lnTo>
                  <a:lnTo>
                    <a:pt x="871" y="1040"/>
                  </a:lnTo>
                  <a:lnTo>
                    <a:pt x="871" y="1041"/>
                  </a:lnTo>
                  <a:lnTo>
                    <a:pt x="871" y="1041"/>
                  </a:lnTo>
                  <a:lnTo>
                    <a:pt x="872" y="1041"/>
                  </a:lnTo>
                  <a:lnTo>
                    <a:pt x="872" y="1041"/>
                  </a:lnTo>
                  <a:close/>
                  <a:moveTo>
                    <a:pt x="745" y="749"/>
                  </a:moveTo>
                  <a:lnTo>
                    <a:pt x="745" y="747"/>
                  </a:lnTo>
                  <a:lnTo>
                    <a:pt x="743" y="747"/>
                  </a:lnTo>
                  <a:lnTo>
                    <a:pt x="743" y="749"/>
                  </a:lnTo>
                  <a:lnTo>
                    <a:pt x="745" y="749"/>
                  </a:lnTo>
                  <a:close/>
                  <a:moveTo>
                    <a:pt x="622" y="929"/>
                  </a:moveTo>
                  <a:lnTo>
                    <a:pt x="623" y="929"/>
                  </a:lnTo>
                  <a:lnTo>
                    <a:pt x="623" y="928"/>
                  </a:lnTo>
                  <a:lnTo>
                    <a:pt x="623" y="926"/>
                  </a:lnTo>
                  <a:lnTo>
                    <a:pt x="622" y="926"/>
                  </a:lnTo>
                  <a:lnTo>
                    <a:pt x="621" y="926"/>
                  </a:lnTo>
                  <a:lnTo>
                    <a:pt x="621" y="925"/>
                  </a:lnTo>
                  <a:lnTo>
                    <a:pt x="619" y="925"/>
                  </a:lnTo>
                  <a:lnTo>
                    <a:pt x="619" y="924"/>
                  </a:lnTo>
                  <a:lnTo>
                    <a:pt x="618" y="926"/>
                  </a:lnTo>
                  <a:lnTo>
                    <a:pt x="618" y="926"/>
                  </a:lnTo>
                  <a:lnTo>
                    <a:pt x="618" y="928"/>
                  </a:lnTo>
                  <a:lnTo>
                    <a:pt x="617" y="930"/>
                  </a:lnTo>
                  <a:lnTo>
                    <a:pt x="617" y="931"/>
                  </a:lnTo>
                  <a:lnTo>
                    <a:pt x="616" y="931"/>
                  </a:lnTo>
                  <a:lnTo>
                    <a:pt x="617" y="930"/>
                  </a:lnTo>
                  <a:lnTo>
                    <a:pt x="617" y="929"/>
                  </a:lnTo>
                  <a:lnTo>
                    <a:pt x="617" y="928"/>
                  </a:lnTo>
                  <a:lnTo>
                    <a:pt x="616" y="929"/>
                  </a:lnTo>
                  <a:lnTo>
                    <a:pt x="616" y="930"/>
                  </a:lnTo>
                  <a:lnTo>
                    <a:pt x="615" y="931"/>
                  </a:lnTo>
                  <a:lnTo>
                    <a:pt x="613" y="935"/>
                  </a:lnTo>
                  <a:lnTo>
                    <a:pt x="612" y="935"/>
                  </a:lnTo>
                  <a:lnTo>
                    <a:pt x="612" y="936"/>
                  </a:lnTo>
                  <a:lnTo>
                    <a:pt x="613" y="936"/>
                  </a:lnTo>
                  <a:lnTo>
                    <a:pt x="613" y="937"/>
                  </a:lnTo>
                  <a:lnTo>
                    <a:pt x="613" y="937"/>
                  </a:lnTo>
                  <a:lnTo>
                    <a:pt x="613" y="936"/>
                  </a:lnTo>
                  <a:lnTo>
                    <a:pt x="615" y="935"/>
                  </a:lnTo>
                  <a:lnTo>
                    <a:pt x="616" y="932"/>
                  </a:lnTo>
                  <a:lnTo>
                    <a:pt x="617" y="932"/>
                  </a:lnTo>
                  <a:lnTo>
                    <a:pt x="616" y="934"/>
                  </a:lnTo>
                  <a:lnTo>
                    <a:pt x="616" y="936"/>
                  </a:lnTo>
                  <a:lnTo>
                    <a:pt x="616" y="937"/>
                  </a:lnTo>
                  <a:lnTo>
                    <a:pt x="617" y="937"/>
                  </a:lnTo>
                  <a:lnTo>
                    <a:pt x="618" y="935"/>
                  </a:lnTo>
                  <a:lnTo>
                    <a:pt x="619" y="931"/>
                  </a:lnTo>
                  <a:lnTo>
                    <a:pt x="619" y="930"/>
                  </a:lnTo>
                  <a:lnTo>
                    <a:pt x="621" y="930"/>
                  </a:lnTo>
                  <a:lnTo>
                    <a:pt x="622" y="928"/>
                  </a:lnTo>
                  <a:lnTo>
                    <a:pt x="622" y="929"/>
                  </a:lnTo>
                  <a:close/>
                  <a:moveTo>
                    <a:pt x="737" y="732"/>
                  </a:moveTo>
                  <a:lnTo>
                    <a:pt x="736" y="732"/>
                  </a:lnTo>
                  <a:lnTo>
                    <a:pt x="735" y="732"/>
                  </a:lnTo>
                  <a:lnTo>
                    <a:pt x="735" y="733"/>
                  </a:lnTo>
                  <a:lnTo>
                    <a:pt x="736" y="733"/>
                  </a:lnTo>
                  <a:lnTo>
                    <a:pt x="737" y="733"/>
                  </a:lnTo>
                  <a:lnTo>
                    <a:pt x="739" y="732"/>
                  </a:lnTo>
                  <a:lnTo>
                    <a:pt x="737" y="732"/>
                  </a:lnTo>
                  <a:close/>
                  <a:moveTo>
                    <a:pt x="742" y="725"/>
                  </a:moveTo>
                  <a:lnTo>
                    <a:pt x="741" y="725"/>
                  </a:lnTo>
                  <a:lnTo>
                    <a:pt x="741" y="726"/>
                  </a:lnTo>
                  <a:lnTo>
                    <a:pt x="742" y="726"/>
                  </a:lnTo>
                  <a:lnTo>
                    <a:pt x="743" y="726"/>
                  </a:lnTo>
                  <a:lnTo>
                    <a:pt x="742" y="725"/>
                  </a:lnTo>
                  <a:close/>
                  <a:moveTo>
                    <a:pt x="733" y="788"/>
                  </a:moveTo>
                  <a:lnTo>
                    <a:pt x="734" y="789"/>
                  </a:lnTo>
                  <a:lnTo>
                    <a:pt x="734" y="788"/>
                  </a:lnTo>
                  <a:lnTo>
                    <a:pt x="733" y="787"/>
                  </a:lnTo>
                  <a:lnTo>
                    <a:pt x="733" y="788"/>
                  </a:lnTo>
                  <a:close/>
                  <a:moveTo>
                    <a:pt x="759" y="756"/>
                  </a:moveTo>
                  <a:lnTo>
                    <a:pt x="759" y="757"/>
                  </a:lnTo>
                  <a:lnTo>
                    <a:pt x="760" y="756"/>
                  </a:lnTo>
                  <a:lnTo>
                    <a:pt x="759" y="756"/>
                  </a:lnTo>
                  <a:close/>
                  <a:moveTo>
                    <a:pt x="621" y="923"/>
                  </a:moveTo>
                  <a:lnTo>
                    <a:pt x="619" y="923"/>
                  </a:lnTo>
                  <a:lnTo>
                    <a:pt x="619" y="924"/>
                  </a:lnTo>
                  <a:lnTo>
                    <a:pt x="621" y="924"/>
                  </a:lnTo>
                  <a:lnTo>
                    <a:pt x="621" y="923"/>
                  </a:lnTo>
                  <a:close/>
                  <a:moveTo>
                    <a:pt x="733" y="846"/>
                  </a:moveTo>
                  <a:lnTo>
                    <a:pt x="732" y="846"/>
                  </a:lnTo>
                  <a:lnTo>
                    <a:pt x="730" y="846"/>
                  </a:lnTo>
                  <a:lnTo>
                    <a:pt x="729" y="846"/>
                  </a:lnTo>
                  <a:lnTo>
                    <a:pt x="729" y="849"/>
                  </a:lnTo>
                  <a:lnTo>
                    <a:pt x="729" y="850"/>
                  </a:lnTo>
                  <a:lnTo>
                    <a:pt x="728" y="851"/>
                  </a:lnTo>
                  <a:lnTo>
                    <a:pt x="728" y="852"/>
                  </a:lnTo>
                  <a:lnTo>
                    <a:pt x="728" y="854"/>
                  </a:lnTo>
                  <a:lnTo>
                    <a:pt x="728" y="855"/>
                  </a:lnTo>
                  <a:lnTo>
                    <a:pt x="729" y="855"/>
                  </a:lnTo>
                  <a:lnTo>
                    <a:pt x="730" y="855"/>
                  </a:lnTo>
                  <a:lnTo>
                    <a:pt x="730" y="854"/>
                  </a:lnTo>
                  <a:lnTo>
                    <a:pt x="732" y="854"/>
                  </a:lnTo>
                  <a:lnTo>
                    <a:pt x="732" y="852"/>
                  </a:lnTo>
                  <a:lnTo>
                    <a:pt x="733" y="852"/>
                  </a:lnTo>
                  <a:lnTo>
                    <a:pt x="733" y="851"/>
                  </a:lnTo>
                  <a:lnTo>
                    <a:pt x="734" y="850"/>
                  </a:lnTo>
                  <a:lnTo>
                    <a:pt x="734" y="849"/>
                  </a:lnTo>
                  <a:lnTo>
                    <a:pt x="733" y="849"/>
                  </a:lnTo>
                  <a:lnTo>
                    <a:pt x="733" y="848"/>
                  </a:lnTo>
                  <a:lnTo>
                    <a:pt x="733" y="846"/>
                  </a:lnTo>
                  <a:close/>
                  <a:moveTo>
                    <a:pt x="615" y="937"/>
                  </a:moveTo>
                  <a:lnTo>
                    <a:pt x="616" y="936"/>
                  </a:lnTo>
                  <a:lnTo>
                    <a:pt x="615" y="936"/>
                  </a:lnTo>
                  <a:lnTo>
                    <a:pt x="615" y="937"/>
                  </a:lnTo>
                  <a:close/>
                  <a:moveTo>
                    <a:pt x="615" y="938"/>
                  </a:moveTo>
                  <a:lnTo>
                    <a:pt x="615" y="937"/>
                  </a:lnTo>
                  <a:lnTo>
                    <a:pt x="613" y="938"/>
                  </a:lnTo>
                  <a:lnTo>
                    <a:pt x="615" y="938"/>
                  </a:lnTo>
                  <a:close/>
                  <a:moveTo>
                    <a:pt x="772" y="788"/>
                  </a:moveTo>
                  <a:lnTo>
                    <a:pt x="771" y="788"/>
                  </a:lnTo>
                  <a:lnTo>
                    <a:pt x="772" y="789"/>
                  </a:lnTo>
                  <a:lnTo>
                    <a:pt x="772" y="788"/>
                  </a:lnTo>
                  <a:close/>
                  <a:moveTo>
                    <a:pt x="685" y="781"/>
                  </a:moveTo>
                  <a:lnTo>
                    <a:pt x="686" y="782"/>
                  </a:lnTo>
                  <a:lnTo>
                    <a:pt x="687" y="782"/>
                  </a:lnTo>
                  <a:lnTo>
                    <a:pt x="687" y="781"/>
                  </a:lnTo>
                  <a:lnTo>
                    <a:pt x="686" y="781"/>
                  </a:lnTo>
                  <a:lnTo>
                    <a:pt x="685" y="781"/>
                  </a:lnTo>
                  <a:close/>
                  <a:moveTo>
                    <a:pt x="765" y="826"/>
                  </a:moveTo>
                  <a:lnTo>
                    <a:pt x="765" y="825"/>
                  </a:lnTo>
                  <a:lnTo>
                    <a:pt x="763" y="824"/>
                  </a:lnTo>
                  <a:lnTo>
                    <a:pt x="761" y="824"/>
                  </a:lnTo>
                  <a:lnTo>
                    <a:pt x="758" y="825"/>
                  </a:lnTo>
                  <a:lnTo>
                    <a:pt x="758" y="826"/>
                  </a:lnTo>
                  <a:lnTo>
                    <a:pt x="758" y="827"/>
                  </a:lnTo>
                  <a:lnTo>
                    <a:pt x="759" y="827"/>
                  </a:lnTo>
                  <a:lnTo>
                    <a:pt x="759" y="829"/>
                  </a:lnTo>
                  <a:lnTo>
                    <a:pt x="760" y="829"/>
                  </a:lnTo>
                  <a:lnTo>
                    <a:pt x="761" y="830"/>
                  </a:lnTo>
                  <a:lnTo>
                    <a:pt x="763" y="830"/>
                  </a:lnTo>
                  <a:lnTo>
                    <a:pt x="763" y="831"/>
                  </a:lnTo>
                  <a:lnTo>
                    <a:pt x="764" y="831"/>
                  </a:lnTo>
                  <a:lnTo>
                    <a:pt x="765" y="831"/>
                  </a:lnTo>
                  <a:lnTo>
                    <a:pt x="765" y="830"/>
                  </a:lnTo>
                  <a:lnTo>
                    <a:pt x="765" y="829"/>
                  </a:lnTo>
                  <a:lnTo>
                    <a:pt x="766" y="829"/>
                  </a:lnTo>
                  <a:lnTo>
                    <a:pt x="766" y="827"/>
                  </a:lnTo>
                  <a:lnTo>
                    <a:pt x="765" y="827"/>
                  </a:lnTo>
                  <a:lnTo>
                    <a:pt x="766" y="826"/>
                  </a:lnTo>
                  <a:lnTo>
                    <a:pt x="765" y="826"/>
                  </a:lnTo>
                  <a:close/>
                  <a:moveTo>
                    <a:pt x="621" y="930"/>
                  </a:moveTo>
                  <a:lnTo>
                    <a:pt x="621" y="931"/>
                  </a:lnTo>
                  <a:lnTo>
                    <a:pt x="622" y="931"/>
                  </a:lnTo>
                  <a:lnTo>
                    <a:pt x="621" y="930"/>
                  </a:lnTo>
                  <a:close/>
                  <a:moveTo>
                    <a:pt x="621" y="935"/>
                  </a:moveTo>
                  <a:lnTo>
                    <a:pt x="621" y="934"/>
                  </a:lnTo>
                  <a:lnTo>
                    <a:pt x="619" y="936"/>
                  </a:lnTo>
                  <a:lnTo>
                    <a:pt x="621" y="935"/>
                  </a:lnTo>
                  <a:close/>
                  <a:moveTo>
                    <a:pt x="743" y="744"/>
                  </a:moveTo>
                  <a:lnTo>
                    <a:pt x="743" y="743"/>
                  </a:lnTo>
                  <a:lnTo>
                    <a:pt x="743" y="741"/>
                  </a:lnTo>
                  <a:lnTo>
                    <a:pt x="742" y="743"/>
                  </a:lnTo>
                  <a:lnTo>
                    <a:pt x="743" y="744"/>
                  </a:lnTo>
                  <a:close/>
                  <a:moveTo>
                    <a:pt x="766" y="846"/>
                  </a:moveTo>
                  <a:lnTo>
                    <a:pt x="766" y="845"/>
                  </a:lnTo>
                  <a:lnTo>
                    <a:pt x="765" y="846"/>
                  </a:lnTo>
                  <a:lnTo>
                    <a:pt x="766" y="846"/>
                  </a:lnTo>
                  <a:close/>
                  <a:moveTo>
                    <a:pt x="764" y="823"/>
                  </a:moveTo>
                  <a:lnTo>
                    <a:pt x="764" y="821"/>
                  </a:lnTo>
                  <a:lnTo>
                    <a:pt x="763" y="821"/>
                  </a:lnTo>
                  <a:lnTo>
                    <a:pt x="763" y="820"/>
                  </a:lnTo>
                  <a:lnTo>
                    <a:pt x="761" y="819"/>
                  </a:lnTo>
                  <a:lnTo>
                    <a:pt x="760" y="818"/>
                  </a:lnTo>
                  <a:lnTo>
                    <a:pt x="760" y="819"/>
                  </a:lnTo>
                  <a:lnTo>
                    <a:pt x="760" y="820"/>
                  </a:lnTo>
                  <a:lnTo>
                    <a:pt x="760" y="821"/>
                  </a:lnTo>
                  <a:lnTo>
                    <a:pt x="761" y="821"/>
                  </a:lnTo>
                  <a:lnTo>
                    <a:pt x="761" y="823"/>
                  </a:lnTo>
                  <a:lnTo>
                    <a:pt x="763" y="823"/>
                  </a:lnTo>
                  <a:lnTo>
                    <a:pt x="763" y="824"/>
                  </a:lnTo>
                  <a:lnTo>
                    <a:pt x="764" y="824"/>
                  </a:lnTo>
                  <a:lnTo>
                    <a:pt x="764" y="823"/>
                  </a:lnTo>
                  <a:close/>
                  <a:moveTo>
                    <a:pt x="779" y="745"/>
                  </a:moveTo>
                  <a:lnTo>
                    <a:pt x="779" y="746"/>
                  </a:lnTo>
                  <a:lnTo>
                    <a:pt x="780" y="745"/>
                  </a:lnTo>
                  <a:lnTo>
                    <a:pt x="779" y="745"/>
                  </a:lnTo>
                  <a:close/>
                  <a:moveTo>
                    <a:pt x="745" y="796"/>
                  </a:moveTo>
                  <a:lnTo>
                    <a:pt x="743" y="794"/>
                  </a:lnTo>
                  <a:lnTo>
                    <a:pt x="742" y="794"/>
                  </a:lnTo>
                  <a:lnTo>
                    <a:pt x="743" y="795"/>
                  </a:lnTo>
                  <a:lnTo>
                    <a:pt x="743" y="796"/>
                  </a:lnTo>
                  <a:lnTo>
                    <a:pt x="745" y="796"/>
                  </a:lnTo>
                  <a:close/>
                  <a:moveTo>
                    <a:pt x="767" y="789"/>
                  </a:moveTo>
                  <a:lnTo>
                    <a:pt x="766" y="789"/>
                  </a:lnTo>
                  <a:lnTo>
                    <a:pt x="767" y="790"/>
                  </a:lnTo>
                  <a:lnTo>
                    <a:pt x="767" y="789"/>
                  </a:lnTo>
                  <a:close/>
                  <a:moveTo>
                    <a:pt x="754" y="820"/>
                  </a:moveTo>
                  <a:lnTo>
                    <a:pt x="754" y="821"/>
                  </a:lnTo>
                  <a:lnTo>
                    <a:pt x="754" y="823"/>
                  </a:lnTo>
                  <a:lnTo>
                    <a:pt x="755" y="823"/>
                  </a:lnTo>
                  <a:lnTo>
                    <a:pt x="757" y="823"/>
                  </a:lnTo>
                  <a:lnTo>
                    <a:pt x="757" y="821"/>
                  </a:lnTo>
                  <a:lnTo>
                    <a:pt x="755" y="820"/>
                  </a:lnTo>
                  <a:lnTo>
                    <a:pt x="754" y="820"/>
                  </a:lnTo>
                  <a:close/>
                  <a:moveTo>
                    <a:pt x="330" y="688"/>
                  </a:moveTo>
                  <a:lnTo>
                    <a:pt x="330" y="689"/>
                  </a:lnTo>
                  <a:lnTo>
                    <a:pt x="331" y="688"/>
                  </a:lnTo>
                  <a:lnTo>
                    <a:pt x="330" y="688"/>
                  </a:lnTo>
                  <a:close/>
                  <a:moveTo>
                    <a:pt x="330" y="676"/>
                  </a:moveTo>
                  <a:lnTo>
                    <a:pt x="330" y="675"/>
                  </a:lnTo>
                  <a:lnTo>
                    <a:pt x="328" y="675"/>
                  </a:lnTo>
                  <a:lnTo>
                    <a:pt x="328" y="676"/>
                  </a:lnTo>
                  <a:lnTo>
                    <a:pt x="328" y="677"/>
                  </a:lnTo>
                  <a:lnTo>
                    <a:pt x="330" y="677"/>
                  </a:lnTo>
                  <a:lnTo>
                    <a:pt x="330" y="676"/>
                  </a:lnTo>
                  <a:close/>
                  <a:moveTo>
                    <a:pt x="499" y="804"/>
                  </a:moveTo>
                  <a:lnTo>
                    <a:pt x="500" y="804"/>
                  </a:lnTo>
                  <a:lnTo>
                    <a:pt x="499" y="802"/>
                  </a:lnTo>
                  <a:lnTo>
                    <a:pt x="499" y="804"/>
                  </a:lnTo>
                  <a:close/>
                  <a:moveTo>
                    <a:pt x="505" y="786"/>
                  </a:moveTo>
                  <a:lnTo>
                    <a:pt x="505" y="784"/>
                  </a:lnTo>
                  <a:lnTo>
                    <a:pt x="505" y="783"/>
                  </a:lnTo>
                  <a:lnTo>
                    <a:pt x="504" y="783"/>
                  </a:lnTo>
                  <a:lnTo>
                    <a:pt x="502" y="783"/>
                  </a:lnTo>
                  <a:lnTo>
                    <a:pt x="502" y="784"/>
                  </a:lnTo>
                  <a:lnTo>
                    <a:pt x="504" y="784"/>
                  </a:lnTo>
                  <a:lnTo>
                    <a:pt x="504" y="786"/>
                  </a:lnTo>
                  <a:lnTo>
                    <a:pt x="505" y="786"/>
                  </a:lnTo>
                  <a:close/>
                  <a:moveTo>
                    <a:pt x="497" y="805"/>
                  </a:moveTo>
                  <a:lnTo>
                    <a:pt x="497" y="804"/>
                  </a:lnTo>
                  <a:lnTo>
                    <a:pt x="495" y="804"/>
                  </a:lnTo>
                  <a:lnTo>
                    <a:pt x="497" y="805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9" y="811"/>
                  </a:lnTo>
                  <a:lnTo>
                    <a:pt x="491" y="809"/>
                  </a:lnTo>
                  <a:lnTo>
                    <a:pt x="489" y="809"/>
                  </a:lnTo>
                  <a:lnTo>
                    <a:pt x="488" y="809"/>
                  </a:lnTo>
                  <a:close/>
                  <a:moveTo>
                    <a:pt x="590" y="665"/>
                  </a:moveTo>
                  <a:lnTo>
                    <a:pt x="590" y="666"/>
                  </a:lnTo>
                  <a:lnTo>
                    <a:pt x="591" y="666"/>
                  </a:lnTo>
                  <a:lnTo>
                    <a:pt x="592" y="666"/>
                  </a:lnTo>
                  <a:lnTo>
                    <a:pt x="592" y="665"/>
                  </a:lnTo>
                  <a:lnTo>
                    <a:pt x="591" y="665"/>
                  </a:lnTo>
                  <a:lnTo>
                    <a:pt x="590" y="665"/>
                  </a:lnTo>
                  <a:close/>
                  <a:moveTo>
                    <a:pt x="508" y="644"/>
                  </a:moveTo>
                  <a:lnTo>
                    <a:pt x="508" y="645"/>
                  </a:lnTo>
                  <a:lnTo>
                    <a:pt x="510" y="645"/>
                  </a:lnTo>
                  <a:lnTo>
                    <a:pt x="511" y="645"/>
                  </a:lnTo>
                  <a:lnTo>
                    <a:pt x="510" y="644"/>
                  </a:lnTo>
                  <a:lnTo>
                    <a:pt x="508" y="644"/>
                  </a:lnTo>
                  <a:close/>
                  <a:moveTo>
                    <a:pt x="498" y="626"/>
                  </a:moveTo>
                  <a:lnTo>
                    <a:pt x="498" y="625"/>
                  </a:lnTo>
                  <a:lnTo>
                    <a:pt x="497" y="623"/>
                  </a:lnTo>
                  <a:lnTo>
                    <a:pt x="494" y="625"/>
                  </a:lnTo>
                  <a:lnTo>
                    <a:pt x="495" y="625"/>
                  </a:lnTo>
                  <a:lnTo>
                    <a:pt x="495" y="626"/>
                  </a:lnTo>
                  <a:lnTo>
                    <a:pt x="497" y="626"/>
                  </a:lnTo>
                  <a:lnTo>
                    <a:pt x="497" y="627"/>
                  </a:lnTo>
                  <a:lnTo>
                    <a:pt x="498" y="626"/>
                  </a:lnTo>
                  <a:close/>
                  <a:moveTo>
                    <a:pt x="485" y="817"/>
                  </a:moveTo>
                  <a:lnTo>
                    <a:pt x="486" y="817"/>
                  </a:lnTo>
                  <a:lnTo>
                    <a:pt x="486" y="815"/>
                  </a:lnTo>
                  <a:lnTo>
                    <a:pt x="485" y="815"/>
                  </a:lnTo>
                  <a:lnTo>
                    <a:pt x="485" y="817"/>
                  </a:lnTo>
                  <a:close/>
                  <a:moveTo>
                    <a:pt x="578" y="730"/>
                  </a:moveTo>
                  <a:lnTo>
                    <a:pt x="579" y="730"/>
                  </a:lnTo>
                  <a:lnTo>
                    <a:pt x="579" y="728"/>
                  </a:lnTo>
                  <a:lnTo>
                    <a:pt x="576" y="728"/>
                  </a:lnTo>
                  <a:lnTo>
                    <a:pt x="576" y="730"/>
                  </a:lnTo>
                  <a:lnTo>
                    <a:pt x="578" y="731"/>
                  </a:lnTo>
                  <a:lnTo>
                    <a:pt x="578" y="730"/>
                  </a:lnTo>
                  <a:close/>
                  <a:moveTo>
                    <a:pt x="495" y="622"/>
                  </a:moveTo>
                  <a:lnTo>
                    <a:pt x="494" y="622"/>
                  </a:lnTo>
                  <a:lnTo>
                    <a:pt x="493" y="622"/>
                  </a:lnTo>
                  <a:lnTo>
                    <a:pt x="493" y="623"/>
                  </a:lnTo>
                  <a:lnTo>
                    <a:pt x="494" y="623"/>
                  </a:lnTo>
                  <a:lnTo>
                    <a:pt x="495" y="623"/>
                  </a:lnTo>
                  <a:lnTo>
                    <a:pt x="495" y="622"/>
                  </a:lnTo>
                  <a:close/>
                  <a:moveTo>
                    <a:pt x="576" y="724"/>
                  </a:moveTo>
                  <a:lnTo>
                    <a:pt x="575" y="724"/>
                  </a:lnTo>
                  <a:lnTo>
                    <a:pt x="575" y="725"/>
                  </a:lnTo>
                  <a:lnTo>
                    <a:pt x="576" y="725"/>
                  </a:lnTo>
                  <a:lnTo>
                    <a:pt x="576" y="724"/>
                  </a:lnTo>
                  <a:close/>
                  <a:moveTo>
                    <a:pt x="823" y="1056"/>
                  </a:moveTo>
                  <a:lnTo>
                    <a:pt x="823" y="1055"/>
                  </a:lnTo>
                  <a:lnTo>
                    <a:pt x="821" y="1056"/>
                  </a:lnTo>
                  <a:lnTo>
                    <a:pt x="820" y="1058"/>
                  </a:lnTo>
                  <a:lnTo>
                    <a:pt x="820" y="1059"/>
                  </a:lnTo>
                  <a:lnTo>
                    <a:pt x="822" y="1058"/>
                  </a:lnTo>
                  <a:lnTo>
                    <a:pt x="823" y="1058"/>
                  </a:lnTo>
                  <a:lnTo>
                    <a:pt x="825" y="1058"/>
                  </a:lnTo>
                  <a:lnTo>
                    <a:pt x="826" y="1056"/>
                  </a:lnTo>
                  <a:lnTo>
                    <a:pt x="825" y="1056"/>
                  </a:lnTo>
                  <a:lnTo>
                    <a:pt x="823" y="1056"/>
                  </a:lnTo>
                  <a:close/>
                  <a:moveTo>
                    <a:pt x="769" y="781"/>
                  </a:moveTo>
                  <a:lnTo>
                    <a:pt x="769" y="780"/>
                  </a:lnTo>
                  <a:lnTo>
                    <a:pt x="769" y="778"/>
                  </a:lnTo>
                  <a:lnTo>
                    <a:pt x="767" y="780"/>
                  </a:lnTo>
                  <a:lnTo>
                    <a:pt x="767" y="781"/>
                  </a:lnTo>
                  <a:lnTo>
                    <a:pt x="769" y="781"/>
                  </a:lnTo>
                  <a:close/>
                  <a:moveTo>
                    <a:pt x="823" y="1054"/>
                  </a:moveTo>
                  <a:lnTo>
                    <a:pt x="823" y="1055"/>
                  </a:lnTo>
                  <a:lnTo>
                    <a:pt x="825" y="1054"/>
                  </a:lnTo>
                  <a:lnTo>
                    <a:pt x="823" y="1054"/>
                  </a:lnTo>
                  <a:close/>
                  <a:moveTo>
                    <a:pt x="832" y="1047"/>
                  </a:moveTo>
                  <a:lnTo>
                    <a:pt x="832" y="1048"/>
                  </a:lnTo>
                  <a:lnTo>
                    <a:pt x="833" y="1047"/>
                  </a:lnTo>
                  <a:lnTo>
                    <a:pt x="832" y="1047"/>
                  </a:lnTo>
                  <a:close/>
                  <a:moveTo>
                    <a:pt x="686" y="570"/>
                  </a:moveTo>
                  <a:lnTo>
                    <a:pt x="685" y="568"/>
                  </a:lnTo>
                  <a:lnTo>
                    <a:pt x="685" y="567"/>
                  </a:lnTo>
                  <a:lnTo>
                    <a:pt x="683" y="568"/>
                  </a:lnTo>
                  <a:lnTo>
                    <a:pt x="683" y="570"/>
                  </a:lnTo>
                  <a:lnTo>
                    <a:pt x="681" y="570"/>
                  </a:lnTo>
                  <a:lnTo>
                    <a:pt x="683" y="571"/>
                  </a:lnTo>
                  <a:lnTo>
                    <a:pt x="685" y="572"/>
                  </a:lnTo>
                  <a:lnTo>
                    <a:pt x="685" y="571"/>
                  </a:lnTo>
                  <a:lnTo>
                    <a:pt x="686" y="570"/>
                  </a:lnTo>
                  <a:close/>
                  <a:moveTo>
                    <a:pt x="438" y="682"/>
                  </a:moveTo>
                  <a:lnTo>
                    <a:pt x="437" y="683"/>
                  </a:lnTo>
                  <a:lnTo>
                    <a:pt x="436" y="684"/>
                  </a:lnTo>
                  <a:lnTo>
                    <a:pt x="437" y="684"/>
                  </a:lnTo>
                  <a:lnTo>
                    <a:pt x="438" y="684"/>
                  </a:lnTo>
                  <a:lnTo>
                    <a:pt x="438" y="683"/>
                  </a:lnTo>
                  <a:lnTo>
                    <a:pt x="438" y="682"/>
                  </a:lnTo>
                  <a:close/>
                  <a:moveTo>
                    <a:pt x="763" y="790"/>
                  </a:moveTo>
                  <a:lnTo>
                    <a:pt x="764" y="790"/>
                  </a:lnTo>
                  <a:lnTo>
                    <a:pt x="763" y="789"/>
                  </a:lnTo>
                  <a:lnTo>
                    <a:pt x="761" y="789"/>
                  </a:lnTo>
                  <a:lnTo>
                    <a:pt x="763" y="790"/>
                  </a:lnTo>
                  <a:close/>
                  <a:moveTo>
                    <a:pt x="869" y="1074"/>
                  </a:moveTo>
                  <a:lnTo>
                    <a:pt x="869" y="1073"/>
                  </a:lnTo>
                  <a:lnTo>
                    <a:pt x="868" y="1074"/>
                  </a:lnTo>
                  <a:lnTo>
                    <a:pt x="869" y="1074"/>
                  </a:lnTo>
                  <a:close/>
                  <a:moveTo>
                    <a:pt x="483" y="819"/>
                  </a:moveTo>
                  <a:lnTo>
                    <a:pt x="483" y="818"/>
                  </a:lnTo>
                  <a:lnTo>
                    <a:pt x="482" y="819"/>
                  </a:lnTo>
                  <a:lnTo>
                    <a:pt x="483" y="819"/>
                  </a:lnTo>
                  <a:close/>
                  <a:moveTo>
                    <a:pt x="644" y="910"/>
                  </a:moveTo>
                  <a:lnTo>
                    <a:pt x="643" y="909"/>
                  </a:lnTo>
                  <a:lnTo>
                    <a:pt x="643" y="910"/>
                  </a:lnTo>
                  <a:lnTo>
                    <a:pt x="644" y="911"/>
                  </a:lnTo>
                  <a:lnTo>
                    <a:pt x="644" y="910"/>
                  </a:lnTo>
                  <a:close/>
                  <a:moveTo>
                    <a:pt x="819" y="1027"/>
                  </a:moveTo>
                  <a:lnTo>
                    <a:pt x="817" y="1027"/>
                  </a:lnTo>
                  <a:lnTo>
                    <a:pt x="816" y="1027"/>
                  </a:lnTo>
                  <a:lnTo>
                    <a:pt x="816" y="1028"/>
                  </a:lnTo>
                  <a:lnTo>
                    <a:pt x="815" y="1028"/>
                  </a:lnTo>
                  <a:lnTo>
                    <a:pt x="815" y="1028"/>
                  </a:lnTo>
                  <a:lnTo>
                    <a:pt x="815" y="1029"/>
                  </a:lnTo>
                  <a:lnTo>
                    <a:pt x="815" y="1030"/>
                  </a:lnTo>
                  <a:lnTo>
                    <a:pt x="814" y="1030"/>
                  </a:lnTo>
                  <a:lnTo>
                    <a:pt x="814" y="1031"/>
                  </a:lnTo>
                  <a:lnTo>
                    <a:pt x="813" y="1031"/>
                  </a:lnTo>
                  <a:lnTo>
                    <a:pt x="811" y="1031"/>
                  </a:lnTo>
                  <a:lnTo>
                    <a:pt x="810" y="1031"/>
                  </a:lnTo>
                  <a:lnTo>
                    <a:pt x="811" y="1030"/>
                  </a:lnTo>
                  <a:lnTo>
                    <a:pt x="810" y="1030"/>
                  </a:lnTo>
                  <a:lnTo>
                    <a:pt x="810" y="1031"/>
                  </a:lnTo>
                  <a:lnTo>
                    <a:pt x="809" y="1031"/>
                  </a:lnTo>
                  <a:lnTo>
                    <a:pt x="808" y="1031"/>
                  </a:lnTo>
                  <a:lnTo>
                    <a:pt x="807" y="1031"/>
                  </a:lnTo>
                  <a:lnTo>
                    <a:pt x="805" y="1031"/>
                  </a:lnTo>
                  <a:lnTo>
                    <a:pt x="805" y="1030"/>
                  </a:lnTo>
                  <a:lnTo>
                    <a:pt x="804" y="1031"/>
                  </a:lnTo>
                  <a:lnTo>
                    <a:pt x="803" y="1031"/>
                  </a:lnTo>
                  <a:lnTo>
                    <a:pt x="802" y="1031"/>
                  </a:lnTo>
                  <a:lnTo>
                    <a:pt x="801" y="1031"/>
                  </a:lnTo>
                  <a:lnTo>
                    <a:pt x="800" y="1031"/>
                  </a:lnTo>
                  <a:lnTo>
                    <a:pt x="798" y="1033"/>
                  </a:lnTo>
                  <a:lnTo>
                    <a:pt x="797" y="1033"/>
                  </a:lnTo>
                  <a:lnTo>
                    <a:pt x="796" y="1033"/>
                  </a:lnTo>
                  <a:lnTo>
                    <a:pt x="796" y="1034"/>
                  </a:lnTo>
                  <a:lnTo>
                    <a:pt x="795" y="1034"/>
                  </a:lnTo>
                  <a:lnTo>
                    <a:pt x="795" y="1033"/>
                  </a:lnTo>
                  <a:lnTo>
                    <a:pt x="795" y="1031"/>
                  </a:lnTo>
                  <a:lnTo>
                    <a:pt x="794" y="1031"/>
                  </a:lnTo>
                  <a:lnTo>
                    <a:pt x="792" y="1031"/>
                  </a:lnTo>
                  <a:lnTo>
                    <a:pt x="791" y="1031"/>
                  </a:lnTo>
                  <a:lnTo>
                    <a:pt x="790" y="1031"/>
                  </a:lnTo>
                  <a:lnTo>
                    <a:pt x="790" y="1030"/>
                  </a:lnTo>
                  <a:lnTo>
                    <a:pt x="789" y="1030"/>
                  </a:lnTo>
                  <a:lnTo>
                    <a:pt x="788" y="1030"/>
                  </a:lnTo>
                  <a:lnTo>
                    <a:pt x="786" y="1030"/>
                  </a:lnTo>
                  <a:lnTo>
                    <a:pt x="786" y="1030"/>
                  </a:lnTo>
                  <a:lnTo>
                    <a:pt x="785" y="1030"/>
                  </a:lnTo>
                  <a:lnTo>
                    <a:pt x="784" y="1030"/>
                  </a:lnTo>
                  <a:lnTo>
                    <a:pt x="783" y="1030"/>
                  </a:lnTo>
                  <a:lnTo>
                    <a:pt x="782" y="1030"/>
                  </a:lnTo>
                  <a:lnTo>
                    <a:pt x="782" y="1031"/>
                  </a:lnTo>
                  <a:lnTo>
                    <a:pt x="780" y="1031"/>
                  </a:lnTo>
                  <a:lnTo>
                    <a:pt x="779" y="1031"/>
                  </a:lnTo>
                  <a:lnTo>
                    <a:pt x="778" y="1031"/>
                  </a:lnTo>
                  <a:lnTo>
                    <a:pt x="778" y="1030"/>
                  </a:lnTo>
                  <a:lnTo>
                    <a:pt x="777" y="1031"/>
                  </a:lnTo>
                  <a:lnTo>
                    <a:pt x="777" y="1030"/>
                  </a:lnTo>
                  <a:lnTo>
                    <a:pt x="776" y="1030"/>
                  </a:lnTo>
                  <a:lnTo>
                    <a:pt x="774" y="1030"/>
                  </a:lnTo>
                  <a:lnTo>
                    <a:pt x="773" y="1030"/>
                  </a:lnTo>
                  <a:lnTo>
                    <a:pt x="772" y="1030"/>
                  </a:lnTo>
                  <a:lnTo>
                    <a:pt x="771" y="1030"/>
                  </a:lnTo>
                  <a:lnTo>
                    <a:pt x="770" y="1030"/>
                  </a:lnTo>
                  <a:lnTo>
                    <a:pt x="769" y="1030"/>
                  </a:lnTo>
                  <a:lnTo>
                    <a:pt x="767" y="1030"/>
                  </a:lnTo>
                  <a:lnTo>
                    <a:pt x="766" y="1030"/>
                  </a:lnTo>
                  <a:lnTo>
                    <a:pt x="764" y="1030"/>
                  </a:lnTo>
                  <a:lnTo>
                    <a:pt x="763" y="1030"/>
                  </a:lnTo>
                  <a:lnTo>
                    <a:pt x="761" y="1030"/>
                  </a:lnTo>
                  <a:lnTo>
                    <a:pt x="760" y="1030"/>
                  </a:lnTo>
                  <a:lnTo>
                    <a:pt x="759" y="1030"/>
                  </a:lnTo>
                  <a:lnTo>
                    <a:pt x="758" y="1030"/>
                  </a:lnTo>
                  <a:lnTo>
                    <a:pt x="757" y="1030"/>
                  </a:lnTo>
                  <a:lnTo>
                    <a:pt x="757" y="1030"/>
                  </a:lnTo>
                  <a:lnTo>
                    <a:pt x="755" y="1031"/>
                  </a:lnTo>
                  <a:lnTo>
                    <a:pt x="754" y="1031"/>
                  </a:lnTo>
                  <a:lnTo>
                    <a:pt x="754" y="1030"/>
                  </a:lnTo>
                  <a:lnTo>
                    <a:pt x="753" y="1030"/>
                  </a:lnTo>
                  <a:lnTo>
                    <a:pt x="753" y="1031"/>
                  </a:lnTo>
                  <a:lnTo>
                    <a:pt x="752" y="1031"/>
                  </a:lnTo>
                  <a:lnTo>
                    <a:pt x="751" y="1031"/>
                  </a:lnTo>
                  <a:lnTo>
                    <a:pt x="749" y="1031"/>
                  </a:lnTo>
                  <a:lnTo>
                    <a:pt x="748" y="1031"/>
                  </a:lnTo>
                  <a:lnTo>
                    <a:pt x="747" y="1031"/>
                  </a:lnTo>
                  <a:lnTo>
                    <a:pt x="747" y="1033"/>
                  </a:lnTo>
                  <a:lnTo>
                    <a:pt x="746" y="1033"/>
                  </a:lnTo>
                  <a:lnTo>
                    <a:pt x="746" y="1034"/>
                  </a:lnTo>
                  <a:lnTo>
                    <a:pt x="745" y="1034"/>
                  </a:lnTo>
                  <a:lnTo>
                    <a:pt x="745" y="1035"/>
                  </a:lnTo>
                  <a:lnTo>
                    <a:pt x="743" y="1035"/>
                  </a:lnTo>
                  <a:lnTo>
                    <a:pt x="743" y="1036"/>
                  </a:lnTo>
                  <a:lnTo>
                    <a:pt x="742" y="1036"/>
                  </a:lnTo>
                  <a:lnTo>
                    <a:pt x="742" y="1037"/>
                  </a:lnTo>
                  <a:lnTo>
                    <a:pt x="741" y="1037"/>
                  </a:lnTo>
                  <a:lnTo>
                    <a:pt x="741" y="1039"/>
                  </a:lnTo>
                  <a:lnTo>
                    <a:pt x="741" y="1040"/>
                  </a:lnTo>
                  <a:lnTo>
                    <a:pt x="741" y="1041"/>
                  </a:lnTo>
                  <a:lnTo>
                    <a:pt x="740" y="1041"/>
                  </a:lnTo>
                  <a:lnTo>
                    <a:pt x="740" y="1041"/>
                  </a:lnTo>
                  <a:lnTo>
                    <a:pt x="740" y="1042"/>
                  </a:lnTo>
                  <a:lnTo>
                    <a:pt x="740" y="1043"/>
                  </a:lnTo>
                  <a:lnTo>
                    <a:pt x="739" y="1045"/>
                  </a:lnTo>
                  <a:lnTo>
                    <a:pt x="736" y="1045"/>
                  </a:lnTo>
                  <a:lnTo>
                    <a:pt x="735" y="1045"/>
                  </a:lnTo>
                  <a:lnTo>
                    <a:pt x="734" y="1045"/>
                  </a:lnTo>
                  <a:lnTo>
                    <a:pt x="734" y="1046"/>
                  </a:lnTo>
                  <a:lnTo>
                    <a:pt x="733" y="1046"/>
                  </a:lnTo>
                  <a:lnTo>
                    <a:pt x="732" y="1046"/>
                  </a:lnTo>
                  <a:lnTo>
                    <a:pt x="730" y="1046"/>
                  </a:lnTo>
                  <a:lnTo>
                    <a:pt x="730" y="1047"/>
                  </a:lnTo>
                  <a:lnTo>
                    <a:pt x="730" y="1048"/>
                  </a:lnTo>
                  <a:lnTo>
                    <a:pt x="729" y="1048"/>
                  </a:lnTo>
                  <a:lnTo>
                    <a:pt x="728" y="1048"/>
                  </a:lnTo>
                  <a:lnTo>
                    <a:pt x="728" y="1048"/>
                  </a:lnTo>
                  <a:lnTo>
                    <a:pt x="728" y="1049"/>
                  </a:lnTo>
                  <a:lnTo>
                    <a:pt x="727" y="1049"/>
                  </a:lnTo>
                  <a:lnTo>
                    <a:pt x="727" y="1051"/>
                  </a:lnTo>
                  <a:lnTo>
                    <a:pt x="727" y="1052"/>
                  </a:lnTo>
                  <a:lnTo>
                    <a:pt x="726" y="1052"/>
                  </a:lnTo>
                  <a:lnTo>
                    <a:pt x="724" y="1052"/>
                  </a:lnTo>
                  <a:lnTo>
                    <a:pt x="724" y="1053"/>
                  </a:lnTo>
                  <a:lnTo>
                    <a:pt x="723" y="1053"/>
                  </a:lnTo>
                  <a:lnTo>
                    <a:pt x="722" y="1053"/>
                  </a:lnTo>
                  <a:lnTo>
                    <a:pt x="722" y="1054"/>
                  </a:lnTo>
                  <a:lnTo>
                    <a:pt x="722" y="1055"/>
                  </a:lnTo>
                  <a:lnTo>
                    <a:pt x="721" y="1056"/>
                  </a:lnTo>
                  <a:lnTo>
                    <a:pt x="720" y="1058"/>
                  </a:lnTo>
                  <a:lnTo>
                    <a:pt x="720" y="1059"/>
                  </a:lnTo>
                  <a:lnTo>
                    <a:pt x="718" y="1060"/>
                  </a:lnTo>
                  <a:lnTo>
                    <a:pt x="718" y="1061"/>
                  </a:lnTo>
                  <a:lnTo>
                    <a:pt x="717" y="1061"/>
                  </a:lnTo>
                  <a:lnTo>
                    <a:pt x="717" y="1062"/>
                  </a:lnTo>
                  <a:lnTo>
                    <a:pt x="716" y="1064"/>
                  </a:lnTo>
                  <a:lnTo>
                    <a:pt x="715" y="1064"/>
                  </a:lnTo>
                  <a:lnTo>
                    <a:pt x="714" y="1062"/>
                  </a:lnTo>
                  <a:lnTo>
                    <a:pt x="712" y="1061"/>
                  </a:lnTo>
                  <a:lnTo>
                    <a:pt x="711" y="1061"/>
                  </a:lnTo>
                  <a:lnTo>
                    <a:pt x="710" y="1061"/>
                  </a:lnTo>
                  <a:lnTo>
                    <a:pt x="710" y="1060"/>
                  </a:lnTo>
                  <a:lnTo>
                    <a:pt x="709" y="1060"/>
                  </a:lnTo>
                  <a:lnTo>
                    <a:pt x="709" y="1061"/>
                  </a:lnTo>
                  <a:lnTo>
                    <a:pt x="710" y="1061"/>
                  </a:lnTo>
                  <a:lnTo>
                    <a:pt x="711" y="1062"/>
                  </a:lnTo>
                  <a:lnTo>
                    <a:pt x="712" y="1061"/>
                  </a:lnTo>
                  <a:lnTo>
                    <a:pt x="712" y="1062"/>
                  </a:lnTo>
                  <a:lnTo>
                    <a:pt x="714" y="1062"/>
                  </a:lnTo>
                  <a:lnTo>
                    <a:pt x="714" y="1064"/>
                  </a:lnTo>
                  <a:lnTo>
                    <a:pt x="715" y="1064"/>
                  </a:lnTo>
                  <a:lnTo>
                    <a:pt x="715" y="1065"/>
                  </a:lnTo>
                  <a:lnTo>
                    <a:pt x="715" y="1066"/>
                  </a:lnTo>
                  <a:lnTo>
                    <a:pt x="714" y="1066"/>
                  </a:lnTo>
                  <a:lnTo>
                    <a:pt x="714" y="1067"/>
                  </a:lnTo>
                  <a:lnTo>
                    <a:pt x="714" y="1068"/>
                  </a:lnTo>
                  <a:lnTo>
                    <a:pt x="714" y="1070"/>
                  </a:lnTo>
                  <a:lnTo>
                    <a:pt x="712" y="1070"/>
                  </a:lnTo>
                  <a:lnTo>
                    <a:pt x="712" y="1070"/>
                  </a:lnTo>
                  <a:lnTo>
                    <a:pt x="711" y="1070"/>
                  </a:lnTo>
                  <a:lnTo>
                    <a:pt x="711" y="1071"/>
                  </a:lnTo>
                  <a:lnTo>
                    <a:pt x="710" y="1071"/>
                  </a:lnTo>
                  <a:lnTo>
                    <a:pt x="710" y="1072"/>
                  </a:lnTo>
                  <a:lnTo>
                    <a:pt x="709" y="1073"/>
                  </a:lnTo>
                  <a:lnTo>
                    <a:pt x="709" y="1074"/>
                  </a:lnTo>
                  <a:lnTo>
                    <a:pt x="708" y="1074"/>
                  </a:lnTo>
                  <a:lnTo>
                    <a:pt x="706" y="1074"/>
                  </a:lnTo>
                  <a:lnTo>
                    <a:pt x="706" y="1076"/>
                  </a:lnTo>
                  <a:lnTo>
                    <a:pt x="706" y="1077"/>
                  </a:lnTo>
                  <a:lnTo>
                    <a:pt x="705" y="1077"/>
                  </a:lnTo>
                  <a:lnTo>
                    <a:pt x="705" y="1078"/>
                  </a:lnTo>
                  <a:lnTo>
                    <a:pt x="704" y="1078"/>
                  </a:lnTo>
                  <a:lnTo>
                    <a:pt x="704" y="1079"/>
                  </a:lnTo>
                  <a:lnTo>
                    <a:pt x="704" y="1080"/>
                  </a:lnTo>
                  <a:lnTo>
                    <a:pt x="703" y="1080"/>
                  </a:lnTo>
                  <a:lnTo>
                    <a:pt x="703" y="1079"/>
                  </a:lnTo>
                  <a:lnTo>
                    <a:pt x="702" y="1080"/>
                  </a:lnTo>
                  <a:lnTo>
                    <a:pt x="703" y="1080"/>
                  </a:lnTo>
                  <a:lnTo>
                    <a:pt x="703" y="1082"/>
                  </a:lnTo>
                  <a:lnTo>
                    <a:pt x="704" y="1082"/>
                  </a:lnTo>
                  <a:lnTo>
                    <a:pt x="704" y="1080"/>
                  </a:lnTo>
                  <a:lnTo>
                    <a:pt x="705" y="1080"/>
                  </a:lnTo>
                  <a:lnTo>
                    <a:pt x="706" y="1080"/>
                  </a:lnTo>
                  <a:lnTo>
                    <a:pt x="709" y="1078"/>
                  </a:lnTo>
                  <a:lnTo>
                    <a:pt x="709" y="1077"/>
                  </a:lnTo>
                  <a:lnTo>
                    <a:pt x="710" y="1076"/>
                  </a:lnTo>
                  <a:lnTo>
                    <a:pt x="711" y="1074"/>
                  </a:lnTo>
                  <a:lnTo>
                    <a:pt x="712" y="1074"/>
                  </a:lnTo>
                  <a:lnTo>
                    <a:pt x="712" y="1073"/>
                  </a:lnTo>
                  <a:lnTo>
                    <a:pt x="712" y="1072"/>
                  </a:lnTo>
                  <a:lnTo>
                    <a:pt x="714" y="1072"/>
                  </a:lnTo>
                  <a:lnTo>
                    <a:pt x="715" y="1071"/>
                  </a:lnTo>
                  <a:lnTo>
                    <a:pt x="716" y="1070"/>
                  </a:lnTo>
                  <a:lnTo>
                    <a:pt x="717" y="1068"/>
                  </a:lnTo>
                  <a:lnTo>
                    <a:pt x="717" y="1067"/>
                  </a:lnTo>
                  <a:lnTo>
                    <a:pt x="718" y="1066"/>
                  </a:lnTo>
                  <a:lnTo>
                    <a:pt x="720" y="1066"/>
                  </a:lnTo>
                  <a:lnTo>
                    <a:pt x="720" y="1065"/>
                  </a:lnTo>
                  <a:lnTo>
                    <a:pt x="721" y="1065"/>
                  </a:lnTo>
                  <a:lnTo>
                    <a:pt x="721" y="1064"/>
                  </a:lnTo>
                  <a:lnTo>
                    <a:pt x="722" y="1062"/>
                  </a:lnTo>
                  <a:lnTo>
                    <a:pt x="723" y="1061"/>
                  </a:lnTo>
                  <a:lnTo>
                    <a:pt x="724" y="1060"/>
                  </a:lnTo>
                  <a:lnTo>
                    <a:pt x="726" y="1060"/>
                  </a:lnTo>
                  <a:lnTo>
                    <a:pt x="727" y="1059"/>
                  </a:lnTo>
                  <a:lnTo>
                    <a:pt x="728" y="1059"/>
                  </a:lnTo>
                  <a:lnTo>
                    <a:pt x="728" y="1058"/>
                  </a:lnTo>
                  <a:lnTo>
                    <a:pt x="728" y="1058"/>
                  </a:lnTo>
                  <a:lnTo>
                    <a:pt x="728" y="1056"/>
                  </a:lnTo>
                  <a:lnTo>
                    <a:pt x="729" y="1056"/>
                  </a:lnTo>
                  <a:lnTo>
                    <a:pt x="730" y="1055"/>
                  </a:lnTo>
                  <a:lnTo>
                    <a:pt x="732" y="1055"/>
                  </a:lnTo>
                  <a:lnTo>
                    <a:pt x="733" y="1055"/>
                  </a:lnTo>
                  <a:lnTo>
                    <a:pt x="733" y="1054"/>
                  </a:lnTo>
                  <a:lnTo>
                    <a:pt x="735" y="1053"/>
                  </a:lnTo>
                  <a:lnTo>
                    <a:pt x="736" y="1053"/>
                  </a:lnTo>
                  <a:lnTo>
                    <a:pt x="736" y="1052"/>
                  </a:lnTo>
                  <a:lnTo>
                    <a:pt x="739" y="1052"/>
                  </a:lnTo>
                  <a:lnTo>
                    <a:pt x="740" y="1052"/>
                  </a:lnTo>
                  <a:lnTo>
                    <a:pt x="741" y="1051"/>
                  </a:lnTo>
                  <a:lnTo>
                    <a:pt x="743" y="1049"/>
                  </a:lnTo>
                  <a:lnTo>
                    <a:pt x="747" y="1048"/>
                  </a:lnTo>
                  <a:lnTo>
                    <a:pt x="751" y="1047"/>
                  </a:lnTo>
                  <a:lnTo>
                    <a:pt x="753" y="1047"/>
                  </a:lnTo>
                  <a:lnTo>
                    <a:pt x="754" y="1047"/>
                  </a:lnTo>
                  <a:lnTo>
                    <a:pt x="757" y="1046"/>
                  </a:lnTo>
                  <a:lnTo>
                    <a:pt x="757" y="1046"/>
                  </a:lnTo>
                  <a:lnTo>
                    <a:pt x="758" y="1046"/>
                  </a:lnTo>
                  <a:lnTo>
                    <a:pt x="759" y="1046"/>
                  </a:lnTo>
                  <a:lnTo>
                    <a:pt x="760" y="1046"/>
                  </a:lnTo>
                  <a:lnTo>
                    <a:pt x="763" y="1047"/>
                  </a:lnTo>
                  <a:lnTo>
                    <a:pt x="764" y="1047"/>
                  </a:lnTo>
                  <a:lnTo>
                    <a:pt x="765" y="1047"/>
                  </a:lnTo>
                  <a:lnTo>
                    <a:pt x="765" y="1048"/>
                  </a:lnTo>
                  <a:lnTo>
                    <a:pt x="766" y="1048"/>
                  </a:lnTo>
                  <a:lnTo>
                    <a:pt x="767" y="1048"/>
                  </a:lnTo>
                  <a:lnTo>
                    <a:pt x="767" y="1049"/>
                  </a:lnTo>
                  <a:lnTo>
                    <a:pt x="769" y="1049"/>
                  </a:lnTo>
                  <a:lnTo>
                    <a:pt x="769" y="1051"/>
                  </a:lnTo>
                  <a:lnTo>
                    <a:pt x="770" y="1051"/>
                  </a:lnTo>
                  <a:lnTo>
                    <a:pt x="771" y="1052"/>
                  </a:lnTo>
                  <a:lnTo>
                    <a:pt x="771" y="1053"/>
                  </a:lnTo>
                  <a:lnTo>
                    <a:pt x="770" y="1053"/>
                  </a:lnTo>
                  <a:lnTo>
                    <a:pt x="767" y="1052"/>
                  </a:lnTo>
                  <a:lnTo>
                    <a:pt x="767" y="1053"/>
                  </a:lnTo>
                  <a:lnTo>
                    <a:pt x="769" y="1053"/>
                  </a:lnTo>
                  <a:lnTo>
                    <a:pt x="769" y="1054"/>
                  </a:lnTo>
                  <a:lnTo>
                    <a:pt x="770" y="1054"/>
                  </a:lnTo>
                  <a:lnTo>
                    <a:pt x="770" y="1055"/>
                  </a:lnTo>
                  <a:lnTo>
                    <a:pt x="771" y="1055"/>
                  </a:lnTo>
                  <a:lnTo>
                    <a:pt x="770" y="1056"/>
                  </a:lnTo>
                  <a:lnTo>
                    <a:pt x="771" y="1058"/>
                  </a:lnTo>
                  <a:lnTo>
                    <a:pt x="770" y="1058"/>
                  </a:lnTo>
                  <a:lnTo>
                    <a:pt x="770" y="1059"/>
                  </a:lnTo>
                  <a:lnTo>
                    <a:pt x="769" y="1059"/>
                  </a:lnTo>
                  <a:lnTo>
                    <a:pt x="767" y="1060"/>
                  </a:lnTo>
                  <a:lnTo>
                    <a:pt x="766" y="1060"/>
                  </a:lnTo>
                  <a:lnTo>
                    <a:pt x="765" y="1060"/>
                  </a:lnTo>
                  <a:lnTo>
                    <a:pt x="765" y="1061"/>
                  </a:lnTo>
                  <a:lnTo>
                    <a:pt x="765" y="1062"/>
                  </a:lnTo>
                  <a:lnTo>
                    <a:pt x="764" y="1062"/>
                  </a:lnTo>
                  <a:lnTo>
                    <a:pt x="763" y="1062"/>
                  </a:lnTo>
                  <a:lnTo>
                    <a:pt x="763" y="1064"/>
                  </a:lnTo>
                  <a:lnTo>
                    <a:pt x="761" y="1064"/>
                  </a:lnTo>
                  <a:lnTo>
                    <a:pt x="760" y="1065"/>
                  </a:lnTo>
                  <a:lnTo>
                    <a:pt x="759" y="1066"/>
                  </a:lnTo>
                  <a:lnTo>
                    <a:pt x="758" y="1066"/>
                  </a:lnTo>
                  <a:lnTo>
                    <a:pt x="758" y="1065"/>
                  </a:lnTo>
                  <a:lnTo>
                    <a:pt x="757" y="1065"/>
                  </a:lnTo>
                  <a:lnTo>
                    <a:pt x="757" y="1064"/>
                  </a:lnTo>
                  <a:lnTo>
                    <a:pt x="755" y="1064"/>
                  </a:lnTo>
                  <a:lnTo>
                    <a:pt x="754" y="1064"/>
                  </a:lnTo>
                  <a:lnTo>
                    <a:pt x="754" y="1062"/>
                  </a:lnTo>
                  <a:lnTo>
                    <a:pt x="753" y="1062"/>
                  </a:lnTo>
                  <a:lnTo>
                    <a:pt x="753" y="1064"/>
                  </a:lnTo>
                  <a:lnTo>
                    <a:pt x="752" y="1064"/>
                  </a:lnTo>
                  <a:lnTo>
                    <a:pt x="751" y="1064"/>
                  </a:lnTo>
                  <a:lnTo>
                    <a:pt x="751" y="1065"/>
                  </a:lnTo>
                  <a:lnTo>
                    <a:pt x="749" y="1065"/>
                  </a:lnTo>
                  <a:lnTo>
                    <a:pt x="749" y="1064"/>
                  </a:lnTo>
                  <a:lnTo>
                    <a:pt x="748" y="1064"/>
                  </a:lnTo>
                  <a:lnTo>
                    <a:pt x="747" y="1065"/>
                  </a:lnTo>
                  <a:lnTo>
                    <a:pt x="746" y="1065"/>
                  </a:lnTo>
                  <a:lnTo>
                    <a:pt x="745" y="1065"/>
                  </a:lnTo>
                  <a:lnTo>
                    <a:pt x="745" y="1066"/>
                  </a:lnTo>
                  <a:lnTo>
                    <a:pt x="746" y="1066"/>
                  </a:lnTo>
                  <a:lnTo>
                    <a:pt x="747" y="1066"/>
                  </a:lnTo>
                  <a:lnTo>
                    <a:pt x="747" y="1065"/>
                  </a:lnTo>
                  <a:lnTo>
                    <a:pt x="749" y="1065"/>
                  </a:lnTo>
                  <a:lnTo>
                    <a:pt x="749" y="1066"/>
                  </a:lnTo>
                  <a:lnTo>
                    <a:pt x="751" y="1066"/>
                  </a:lnTo>
                  <a:lnTo>
                    <a:pt x="753" y="1067"/>
                  </a:lnTo>
                  <a:lnTo>
                    <a:pt x="754" y="1067"/>
                  </a:lnTo>
                  <a:lnTo>
                    <a:pt x="755" y="1067"/>
                  </a:lnTo>
                  <a:lnTo>
                    <a:pt x="755" y="1068"/>
                  </a:lnTo>
                  <a:lnTo>
                    <a:pt x="757" y="1070"/>
                  </a:lnTo>
                  <a:lnTo>
                    <a:pt x="757" y="1070"/>
                  </a:lnTo>
                  <a:lnTo>
                    <a:pt x="757" y="1070"/>
                  </a:lnTo>
                  <a:lnTo>
                    <a:pt x="758" y="1070"/>
                  </a:lnTo>
                  <a:lnTo>
                    <a:pt x="759" y="1070"/>
                  </a:lnTo>
                  <a:lnTo>
                    <a:pt x="760" y="1068"/>
                  </a:lnTo>
                  <a:lnTo>
                    <a:pt x="761" y="1068"/>
                  </a:lnTo>
                  <a:lnTo>
                    <a:pt x="763" y="1068"/>
                  </a:lnTo>
                  <a:lnTo>
                    <a:pt x="764" y="1068"/>
                  </a:lnTo>
                  <a:lnTo>
                    <a:pt x="765" y="1068"/>
                  </a:lnTo>
                  <a:lnTo>
                    <a:pt x="765" y="1070"/>
                  </a:lnTo>
                  <a:lnTo>
                    <a:pt x="766" y="1070"/>
                  </a:lnTo>
                  <a:lnTo>
                    <a:pt x="765" y="1070"/>
                  </a:lnTo>
                  <a:lnTo>
                    <a:pt x="764" y="1071"/>
                  </a:lnTo>
                  <a:lnTo>
                    <a:pt x="764" y="1072"/>
                  </a:lnTo>
                  <a:lnTo>
                    <a:pt x="763" y="1073"/>
                  </a:lnTo>
                  <a:lnTo>
                    <a:pt x="764" y="1073"/>
                  </a:lnTo>
                  <a:lnTo>
                    <a:pt x="763" y="1074"/>
                  </a:lnTo>
                  <a:lnTo>
                    <a:pt x="763" y="1076"/>
                  </a:lnTo>
                  <a:lnTo>
                    <a:pt x="761" y="1076"/>
                  </a:lnTo>
                  <a:lnTo>
                    <a:pt x="761" y="1077"/>
                  </a:lnTo>
                  <a:lnTo>
                    <a:pt x="759" y="1078"/>
                  </a:lnTo>
                  <a:lnTo>
                    <a:pt x="759" y="1079"/>
                  </a:lnTo>
                  <a:lnTo>
                    <a:pt x="760" y="1079"/>
                  </a:lnTo>
                  <a:lnTo>
                    <a:pt x="761" y="1078"/>
                  </a:lnTo>
                  <a:lnTo>
                    <a:pt x="763" y="1078"/>
                  </a:lnTo>
                  <a:lnTo>
                    <a:pt x="763" y="1079"/>
                  </a:lnTo>
                  <a:lnTo>
                    <a:pt x="764" y="1078"/>
                  </a:lnTo>
                  <a:lnTo>
                    <a:pt x="764" y="1079"/>
                  </a:lnTo>
                  <a:lnTo>
                    <a:pt x="764" y="1080"/>
                  </a:lnTo>
                  <a:lnTo>
                    <a:pt x="764" y="1082"/>
                  </a:lnTo>
                  <a:lnTo>
                    <a:pt x="764" y="1083"/>
                  </a:lnTo>
                  <a:lnTo>
                    <a:pt x="764" y="1084"/>
                  </a:lnTo>
                  <a:lnTo>
                    <a:pt x="765" y="1085"/>
                  </a:lnTo>
                  <a:lnTo>
                    <a:pt x="765" y="1086"/>
                  </a:lnTo>
                  <a:lnTo>
                    <a:pt x="766" y="1088"/>
                  </a:lnTo>
                  <a:lnTo>
                    <a:pt x="766" y="1089"/>
                  </a:lnTo>
                  <a:lnTo>
                    <a:pt x="766" y="1090"/>
                  </a:lnTo>
                  <a:lnTo>
                    <a:pt x="767" y="1090"/>
                  </a:lnTo>
                  <a:lnTo>
                    <a:pt x="767" y="1091"/>
                  </a:lnTo>
                  <a:lnTo>
                    <a:pt x="769" y="1091"/>
                  </a:lnTo>
                  <a:lnTo>
                    <a:pt x="770" y="1091"/>
                  </a:lnTo>
                  <a:lnTo>
                    <a:pt x="771" y="1092"/>
                  </a:lnTo>
                  <a:lnTo>
                    <a:pt x="772" y="1092"/>
                  </a:lnTo>
                  <a:lnTo>
                    <a:pt x="773" y="1092"/>
                  </a:lnTo>
                  <a:lnTo>
                    <a:pt x="774" y="1093"/>
                  </a:lnTo>
                  <a:lnTo>
                    <a:pt x="774" y="1095"/>
                  </a:lnTo>
                  <a:lnTo>
                    <a:pt x="773" y="1095"/>
                  </a:lnTo>
                  <a:lnTo>
                    <a:pt x="772" y="1095"/>
                  </a:lnTo>
                  <a:lnTo>
                    <a:pt x="773" y="1096"/>
                  </a:lnTo>
                  <a:lnTo>
                    <a:pt x="774" y="1096"/>
                  </a:lnTo>
                  <a:lnTo>
                    <a:pt x="774" y="1097"/>
                  </a:lnTo>
                  <a:lnTo>
                    <a:pt x="776" y="1097"/>
                  </a:lnTo>
                  <a:lnTo>
                    <a:pt x="776" y="1098"/>
                  </a:lnTo>
                  <a:lnTo>
                    <a:pt x="777" y="1098"/>
                  </a:lnTo>
                  <a:lnTo>
                    <a:pt x="777" y="1097"/>
                  </a:lnTo>
                  <a:lnTo>
                    <a:pt x="778" y="1097"/>
                  </a:lnTo>
                  <a:lnTo>
                    <a:pt x="779" y="1098"/>
                  </a:lnTo>
                  <a:lnTo>
                    <a:pt x="780" y="1098"/>
                  </a:lnTo>
                  <a:lnTo>
                    <a:pt x="780" y="1098"/>
                  </a:lnTo>
                  <a:lnTo>
                    <a:pt x="782" y="1098"/>
                  </a:lnTo>
                  <a:lnTo>
                    <a:pt x="784" y="1098"/>
                  </a:lnTo>
                  <a:lnTo>
                    <a:pt x="785" y="1098"/>
                  </a:lnTo>
                  <a:lnTo>
                    <a:pt x="786" y="1098"/>
                  </a:lnTo>
                  <a:lnTo>
                    <a:pt x="786" y="1098"/>
                  </a:lnTo>
                  <a:lnTo>
                    <a:pt x="785" y="1098"/>
                  </a:lnTo>
                  <a:lnTo>
                    <a:pt x="785" y="1099"/>
                  </a:lnTo>
                  <a:lnTo>
                    <a:pt x="786" y="1099"/>
                  </a:lnTo>
                  <a:lnTo>
                    <a:pt x="786" y="1098"/>
                  </a:lnTo>
                  <a:lnTo>
                    <a:pt x="786" y="1098"/>
                  </a:lnTo>
                  <a:lnTo>
                    <a:pt x="786" y="1099"/>
                  </a:lnTo>
                  <a:lnTo>
                    <a:pt x="788" y="1099"/>
                  </a:lnTo>
                  <a:lnTo>
                    <a:pt x="789" y="1099"/>
                  </a:lnTo>
                  <a:lnTo>
                    <a:pt x="789" y="1098"/>
                  </a:lnTo>
                  <a:lnTo>
                    <a:pt x="790" y="1098"/>
                  </a:lnTo>
                  <a:lnTo>
                    <a:pt x="792" y="1098"/>
                  </a:lnTo>
                  <a:lnTo>
                    <a:pt x="792" y="1097"/>
                  </a:lnTo>
                  <a:lnTo>
                    <a:pt x="794" y="1097"/>
                  </a:lnTo>
                  <a:lnTo>
                    <a:pt x="794" y="1098"/>
                  </a:lnTo>
                  <a:lnTo>
                    <a:pt x="794" y="1098"/>
                  </a:lnTo>
                  <a:lnTo>
                    <a:pt x="795" y="1098"/>
                  </a:lnTo>
                  <a:lnTo>
                    <a:pt x="795" y="1099"/>
                  </a:lnTo>
                  <a:lnTo>
                    <a:pt x="796" y="1099"/>
                  </a:lnTo>
                  <a:lnTo>
                    <a:pt x="797" y="1099"/>
                  </a:lnTo>
                  <a:lnTo>
                    <a:pt x="797" y="1098"/>
                  </a:lnTo>
                  <a:lnTo>
                    <a:pt x="798" y="1098"/>
                  </a:lnTo>
                  <a:lnTo>
                    <a:pt x="798" y="1098"/>
                  </a:lnTo>
                  <a:lnTo>
                    <a:pt x="797" y="1097"/>
                  </a:lnTo>
                  <a:lnTo>
                    <a:pt x="797" y="1096"/>
                  </a:lnTo>
                  <a:lnTo>
                    <a:pt x="797" y="1095"/>
                  </a:lnTo>
                  <a:lnTo>
                    <a:pt x="798" y="1095"/>
                  </a:lnTo>
                  <a:lnTo>
                    <a:pt x="798" y="1093"/>
                  </a:lnTo>
                  <a:lnTo>
                    <a:pt x="798" y="1092"/>
                  </a:lnTo>
                  <a:lnTo>
                    <a:pt x="800" y="1091"/>
                  </a:lnTo>
                  <a:lnTo>
                    <a:pt x="801" y="1090"/>
                  </a:lnTo>
                  <a:lnTo>
                    <a:pt x="801" y="1089"/>
                  </a:lnTo>
                  <a:lnTo>
                    <a:pt x="802" y="1089"/>
                  </a:lnTo>
                  <a:lnTo>
                    <a:pt x="802" y="1088"/>
                  </a:lnTo>
                  <a:lnTo>
                    <a:pt x="803" y="1086"/>
                  </a:lnTo>
                  <a:lnTo>
                    <a:pt x="802" y="1086"/>
                  </a:lnTo>
                  <a:lnTo>
                    <a:pt x="802" y="1085"/>
                  </a:lnTo>
                  <a:lnTo>
                    <a:pt x="803" y="1085"/>
                  </a:lnTo>
                  <a:lnTo>
                    <a:pt x="804" y="1084"/>
                  </a:lnTo>
                  <a:lnTo>
                    <a:pt x="804" y="1083"/>
                  </a:lnTo>
                  <a:lnTo>
                    <a:pt x="805" y="1083"/>
                  </a:lnTo>
                  <a:lnTo>
                    <a:pt x="805" y="1082"/>
                  </a:lnTo>
                  <a:lnTo>
                    <a:pt x="807" y="1080"/>
                  </a:lnTo>
                  <a:lnTo>
                    <a:pt x="807" y="1079"/>
                  </a:lnTo>
                  <a:lnTo>
                    <a:pt x="808" y="1079"/>
                  </a:lnTo>
                  <a:lnTo>
                    <a:pt x="808" y="1080"/>
                  </a:lnTo>
                  <a:lnTo>
                    <a:pt x="809" y="1080"/>
                  </a:lnTo>
                  <a:lnTo>
                    <a:pt x="809" y="1082"/>
                  </a:lnTo>
                  <a:lnTo>
                    <a:pt x="810" y="1082"/>
                  </a:lnTo>
                  <a:lnTo>
                    <a:pt x="810" y="1083"/>
                  </a:lnTo>
                  <a:lnTo>
                    <a:pt x="810" y="1084"/>
                  </a:lnTo>
                  <a:lnTo>
                    <a:pt x="810" y="1085"/>
                  </a:lnTo>
                  <a:lnTo>
                    <a:pt x="809" y="1085"/>
                  </a:lnTo>
                  <a:lnTo>
                    <a:pt x="810" y="1086"/>
                  </a:lnTo>
                  <a:lnTo>
                    <a:pt x="809" y="1086"/>
                  </a:lnTo>
                  <a:lnTo>
                    <a:pt x="809" y="1088"/>
                  </a:lnTo>
                  <a:lnTo>
                    <a:pt x="809" y="1089"/>
                  </a:lnTo>
                  <a:lnTo>
                    <a:pt x="808" y="1089"/>
                  </a:lnTo>
                  <a:lnTo>
                    <a:pt x="808" y="1090"/>
                  </a:lnTo>
                  <a:lnTo>
                    <a:pt x="809" y="1090"/>
                  </a:lnTo>
                  <a:lnTo>
                    <a:pt x="809" y="1091"/>
                  </a:lnTo>
                  <a:lnTo>
                    <a:pt x="810" y="1090"/>
                  </a:lnTo>
                  <a:lnTo>
                    <a:pt x="810" y="1091"/>
                  </a:lnTo>
                  <a:lnTo>
                    <a:pt x="809" y="1092"/>
                  </a:lnTo>
                  <a:lnTo>
                    <a:pt x="807" y="1093"/>
                  </a:lnTo>
                  <a:lnTo>
                    <a:pt x="808" y="1092"/>
                  </a:lnTo>
                  <a:lnTo>
                    <a:pt x="808" y="1091"/>
                  </a:lnTo>
                  <a:lnTo>
                    <a:pt x="807" y="1093"/>
                  </a:lnTo>
                  <a:lnTo>
                    <a:pt x="805" y="1093"/>
                  </a:lnTo>
                  <a:lnTo>
                    <a:pt x="804" y="1095"/>
                  </a:lnTo>
                  <a:lnTo>
                    <a:pt x="803" y="1095"/>
                  </a:lnTo>
                  <a:lnTo>
                    <a:pt x="803" y="1096"/>
                  </a:lnTo>
                  <a:lnTo>
                    <a:pt x="803" y="1097"/>
                  </a:lnTo>
                  <a:lnTo>
                    <a:pt x="803" y="1098"/>
                  </a:lnTo>
                  <a:lnTo>
                    <a:pt x="802" y="1098"/>
                  </a:lnTo>
                  <a:lnTo>
                    <a:pt x="802" y="1098"/>
                  </a:lnTo>
                  <a:lnTo>
                    <a:pt x="803" y="1098"/>
                  </a:lnTo>
                  <a:lnTo>
                    <a:pt x="804" y="1098"/>
                  </a:lnTo>
                  <a:lnTo>
                    <a:pt x="804" y="1098"/>
                  </a:lnTo>
                  <a:lnTo>
                    <a:pt x="804" y="1099"/>
                  </a:lnTo>
                  <a:lnTo>
                    <a:pt x="803" y="1099"/>
                  </a:lnTo>
                  <a:lnTo>
                    <a:pt x="802" y="1099"/>
                  </a:lnTo>
                  <a:lnTo>
                    <a:pt x="802" y="1101"/>
                  </a:lnTo>
                  <a:lnTo>
                    <a:pt x="801" y="1101"/>
                  </a:lnTo>
                  <a:lnTo>
                    <a:pt x="801" y="1102"/>
                  </a:lnTo>
                  <a:lnTo>
                    <a:pt x="800" y="1103"/>
                  </a:lnTo>
                  <a:lnTo>
                    <a:pt x="802" y="1103"/>
                  </a:lnTo>
                  <a:lnTo>
                    <a:pt x="802" y="1104"/>
                  </a:lnTo>
                  <a:lnTo>
                    <a:pt x="801" y="1105"/>
                  </a:lnTo>
                  <a:lnTo>
                    <a:pt x="800" y="1105"/>
                  </a:lnTo>
                  <a:lnTo>
                    <a:pt x="800" y="1107"/>
                  </a:lnTo>
                  <a:lnTo>
                    <a:pt x="798" y="1107"/>
                  </a:lnTo>
                  <a:lnTo>
                    <a:pt x="797" y="1107"/>
                  </a:lnTo>
                  <a:lnTo>
                    <a:pt x="796" y="1107"/>
                  </a:lnTo>
                  <a:lnTo>
                    <a:pt x="796" y="1108"/>
                  </a:lnTo>
                  <a:lnTo>
                    <a:pt x="795" y="1108"/>
                  </a:lnTo>
                  <a:lnTo>
                    <a:pt x="794" y="1108"/>
                  </a:lnTo>
                  <a:lnTo>
                    <a:pt x="792" y="1108"/>
                  </a:lnTo>
                  <a:lnTo>
                    <a:pt x="792" y="1109"/>
                  </a:lnTo>
                  <a:lnTo>
                    <a:pt x="791" y="1109"/>
                  </a:lnTo>
                  <a:lnTo>
                    <a:pt x="790" y="1109"/>
                  </a:lnTo>
                  <a:lnTo>
                    <a:pt x="790" y="1110"/>
                  </a:lnTo>
                  <a:lnTo>
                    <a:pt x="789" y="1110"/>
                  </a:lnTo>
                  <a:lnTo>
                    <a:pt x="788" y="1110"/>
                  </a:lnTo>
                  <a:lnTo>
                    <a:pt x="786" y="1111"/>
                  </a:lnTo>
                  <a:lnTo>
                    <a:pt x="786" y="1111"/>
                  </a:lnTo>
                  <a:lnTo>
                    <a:pt x="785" y="1111"/>
                  </a:lnTo>
                  <a:lnTo>
                    <a:pt x="785" y="1113"/>
                  </a:lnTo>
                  <a:lnTo>
                    <a:pt x="784" y="1113"/>
                  </a:lnTo>
                  <a:lnTo>
                    <a:pt x="783" y="1113"/>
                  </a:lnTo>
                  <a:lnTo>
                    <a:pt x="782" y="1113"/>
                  </a:lnTo>
                  <a:lnTo>
                    <a:pt x="782" y="1114"/>
                  </a:lnTo>
                  <a:lnTo>
                    <a:pt x="780" y="1114"/>
                  </a:lnTo>
                  <a:lnTo>
                    <a:pt x="779" y="1114"/>
                  </a:lnTo>
                  <a:lnTo>
                    <a:pt x="779" y="1115"/>
                  </a:lnTo>
                  <a:lnTo>
                    <a:pt x="778" y="1115"/>
                  </a:lnTo>
                  <a:lnTo>
                    <a:pt x="778" y="1114"/>
                  </a:lnTo>
                  <a:lnTo>
                    <a:pt x="777" y="1114"/>
                  </a:lnTo>
                  <a:lnTo>
                    <a:pt x="778" y="1115"/>
                  </a:lnTo>
                  <a:lnTo>
                    <a:pt x="778" y="1116"/>
                  </a:lnTo>
                  <a:lnTo>
                    <a:pt x="777" y="1116"/>
                  </a:lnTo>
                  <a:lnTo>
                    <a:pt x="776" y="1116"/>
                  </a:lnTo>
                  <a:lnTo>
                    <a:pt x="774" y="1116"/>
                  </a:lnTo>
                  <a:lnTo>
                    <a:pt x="773" y="1116"/>
                  </a:lnTo>
                  <a:lnTo>
                    <a:pt x="773" y="1115"/>
                  </a:lnTo>
                  <a:lnTo>
                    <a:pt x="773" y="1114"/>
                  </a:lnTo>
                  <a:lnTo>
                    <a:pt x="772" y="1114"/>
                  </a:lnTo>
                  <a:lnTo>
                    <a:pt x="772" y="1115"/>
                  </a:lnTo>
                  <a:lnTo>
                    <a:pt x="771" y="1115"/>
                  </a:lnTo>
                  <a:lnTo>
                    <a:pt x="771" y="1116"/>
                  </a:lnTo>
                  <a:lnTo>
                    <a:pt x="770" y="1115"/>
                  </a:lnTo>
                  <a:lnTo>
                    <a:pt x="770" y="1116"/>
                  </a:lnTo>
                  <a:lnTo>
                    <a:pt x="769" y="1116"/>
                  </a:lnTo>
                  <a:lnTo>
                    <a:pt x="769" y="1117"/>
                  </a:lnTo>
                  <a:lnTo>
                    <a:pt x="770" y="1117"/>
                  </a:lnTo>
                  <a:lnTo>
                    <a:pt x="771" y="1119"/>
                  </a:lnTo>
                  <a:lnTo>
                    <a:pt x="770" y="1119"/>
                  </a:lnTo>
                  <a:lnTo>
                    <a:pt x="769" y="1119"/>
                  </a:lnTo>
                  <a:lnTo>
                    <a:pt x="769" y="1120"/>
                  </a:lnTo>
                  <a:lnTo>
                    <a:pt x="769" y="1121"/>
                  </a:lnTo>
                  <a:lnTo>
                    <a:pt x="767" y="1121"/>
                  </a:lnTo>
                  <a:lnTo>
                    <a:pt x="767" y="1122"/>
                  </a:lnTo>
                  <a:lnTo>
                    <a:pt x="766" y="1122"/>
                  </a:lnTo>
                  <a:lnTo>
                    <a:pt x="765" y="1122"/>
                  </a:lnTo>
                  <a:lnTo>
                    <a:pt x="766" y="1123"/>
                  </a:lnTo>
                  <a:lnTo>
                    <a:pt x="765" y="1123"/>
                  </a:lnTo>
                  <a:lnTo>
                    <a:pt x="765" y="1125"/>
                  </a:lnTo>
                  <a:lnTo>
                    <a:pt x="765" y="1126"/>
                  </a:lnTo>
                  <a:lnTo>
                    <a:pt x="764" y="1126"/>
                  </a:lnTo>
                  <a:lnTo>
                    <a:pt x="763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1" y="1127"/>
                  </a:lnTo>
                  <a:lnTo>
                    <a:pt x="761" y="1127"/>
                  </a:lnTo>
                  <a:lnTo>
                    <a:pt x="760" y="1127"/>
                  </a:lnTo>
                  <a:lnTo>
                    <a:pt x="760" y="1127"/>
                  </a:lnTo>
                  <a:lnTo>
                    <a:pt x="759" y="1127"/>
                  </a:lnTo>
                  <a:lnTo>
                    <a:pt x="759" y="1128"/>
                  </a:lnTo>
                  <a:lnTo>
                    <a:pt x="758" y="1128"/>
                  </a:lnTo>
                  <a:lnTo>
                    <a:pt x="758" y="1129"/>
                  </a:lnTo>
                  <a:lnTo>
                    <a:pt x="757" y="1129"/>
                  </a:lnTo>
                  <a:lnTo>
                    <a:pt x="757" y="1128"/>
                  </a:lnTo>
                  <a:lnTo>
                    <a:pt x="757" y="1129"/>
                  </a:lnTo>
                  <a:lnTo>
                    <a:pt x="755" y="1129"/>
                  </a:lnTo>
                  <a:lnTo>
                    <a:pt x="755" y="1128"/>
                  </a:lnTo>
                  <a:lnTo>
                    <a:pt x="755" y="1127"/>
                  </a:lnTo>
                  <a:lnTo>
                    <a:pt x="755" y="1127"/>
                  </a:lnTo>
                  <a:lnTo>
                    <a:pt x="754" y="1127"/>
                  </a:lnTo>
                  <a:lnTo>
                    <a:pt x="754" y="1126"/>
                  </a:lnTo>
                  <a:lnTo>
                    <a:pt x="753" y="1127"/>
                  </a:lnTo>
                  <a:lnTo>
                    <a:pt x="752" y="1127"/>
                  </a:lnTo>
                  <a:lnTo>
                    <a:pt x="752" y="1126"/>
                  </a:lnTo>
                  <a:lnTo>
                    <a:pt x="752" y="1125"/>
                  </a:lnTo>
                  <a:lnTo>
                    <a:pt x="752" y="1123"/>
                  </a:lnTo>
                  <a:lnTo>
                    <a:pt x="751" y="1122"/>
                  </a:lnTo>
                  <a:lnTo>
                    <a:pt x="751" y="1121"/>
                  </a:lnTo>
                  <a:lnTo>
                    <a:pt x="752" y="1121"/>
                  </a:lnTo>
                  <a:lnTo>
                    <a:pt x="752" y="1120"/>
                  </a:lnTo>
                  <a:lnTo>
                    <a:pt x="752" y="1119"/>
                  </a:lnTo>
                  <a:lnTo>
                    <a:pt x="752" y="1117"/>
                  </a:lnTo>
                  <a:lnTo>
                    <a:pt x="753" y="1117"/>
                  </a:lnTo>
                  <a:lnTo>
                    <a:pt x="753" y="1116"/>
                  </a:lnTo>
                  <a:lnTo>
                    <a:pt x="754" y="1116"/>
                  </a:lnTo>
                  <a:lnTo>
                    <a:pt x="754" y="1115"/>
                  </a:lnTo>
                  <a:lnTo>
                    <a:pt x="753" y="1116"/>
                  </a:lnTo>
                  <a:lnTo>
                    <a:pt x="751" y="1117"/>
                  </a:lnTo>
                  <a:lnTo>
                    <a:pt x="753" y="1115"/>
                  </a:lnTo>
                  <a:lnTo>
                    <a:pt x="754" y="1114"/>
                  </a:lnTo>
                  <a:lnTo>
                    <a:pt x="755" y="1114"/>
                  </a:lnTo>
                  <a:lnTo>
                    <a:pt x="755" y="1115"/>
                  </a:lnTo>
                  <a:lnTo>
                    <a:pt x="757" y="1115"/>
                  </a:lnTo>
                  <a:lnTo>
                    <a:pt x="757" y="1114"/>
                  </a:lnTo>
                  <a:lnTo>
                    <a:pt x="757" y="1114"/>
                  </a:lnTo>
                  <a:lnTo>
                    <a:pt x="757" y="1113"/>
                  </a:lnTo>
                  <a:lnTo>
                    <a:pt x="757" y="1113"/>
                  </a:lnTo>
                  <a:lnTo>
                    <a:pt x="758" y="1111"/>
                  </a:lnTo>
                  <a:lnTo>
                    <a:pt x="758" y="1110"/>
                  </a:lnTo>
                  <a:lnTo>
                    <a:pt x="759" y="1110"/>
                  </a:lnTo>
                  <a:lnTo>
                    <a:pt x="760" y="1109"/>
                  </a:lnTo>
                  <a:lnTo>
                    <a:pt x="763" y="1108"/>
                  </a:lnTo>
                  <a:lnTo>
                    <a:pt x="764" y="1107"/>
                  </a:lnTo>
                  <a:lnTo>
                    <a:pt x="765" y="1105"/>
                  </a:lnTo>
                  <a:lnTo>
                    <a:pt x="766" y="1105"/>
                  </a:lnTo>
                  <a:lnTo>
                    <a:pt x="767" y="1105"/>
                  </a:lnTo>
                  <a:lnTo>
                    <a:pt x="769" y="1105"/>
                  </a:lnTo>
                  <a:lnTo>
                    <a:pt x="769" y="1107"/>
                  </a:lnTo>
                  <a:lnTo>
                    <a:pt x="769" y="1108"/>
                  </a:lnTo>
                  <a:lnTo>
                    <a:pt x="770" y="1107"/>
                  </a:lnTo>
                  <a:lnTo>
                    <a:pt x="771" y="1107"/>
                  </a:lnTo>
                  <a:lnTo>
                    <a:pt x="771" y="1105"/>
                  </a:lnTo>
                  <a:lnTo>
                    <a:pt x="772" y="1105"/>
                  </a:lnTo>
                  <a:lnTo>
                    <a:pt x="773" y="1105"/>
                  </a:lnTo>
                  <a:lnTo>
                    <a:pt x="773" y="1104"/>
                  </a:lnTo>
                  <a:lnTo>
                    <a:pt x="774" y="1104"/>
                  </a:lnTo>
                  <a:lnTo>
                    <a:pt x="776" y="1104"/>
                  </a:lnTo>
                  <a:lnTo>
                    <a:pt x="777" y="1104"/>
                  </a:lnTo>
                  <a:lnTo>
                    <a:pt x="778" y="1104"/>
                  </a:lnTo>
                  <a:lnTo>
                    <a:pt x="779" y="1104"/>
                  </a:lnTo>
                  <a:lnTo>
                    <a:pt x="779" y="1103"/>
                  </a:lnTo>
                  <a:lnTo>
                    <a:pt x="778" y="1103"/>
                  </a:lnTo>
                  <a:lnTo>
                    <a:pt x="777" y="1103"/>
                  </a:lnTo>
                  <a:lnTo>
                    <a:pt x="774" y="1103"/>
                  </a:lnTo>
                  <a:lnTo>
                    <a:pt x="773" y="1103"/>
                  </a:lnTo>
                  <a:lnTo>
                    <a:pt x="772" y="1103"/>
                  </a:lnTo>
                  <a:lnTo>
                    <a:pt x="771" y="1103"/>
                  </a:lnTo>
                  <a:lnTo>
                    <a:pt x="770" y="1103"/>
                  </a:lnTo>
                  <a:lnTo>
                    <a:pt x="769" y="1103"/>
                  </a:lnTo>
                  <a:lnTo>
                    <a:pt x="767" y="1103"/>
                  </a:lnTo>
                  <a:lnTo>
                    <a:pt x="766" y="1103"/>
                  </a:lnTo>
                  <a:lnTo>
                    <a:pt x="765" y="1103"/>
                  </a:lnTo>
                  <a:lnTo>
                    <a:pt x="765" y="1104"/>
                  </a:lnTo>
                  <a:lnTo>
                    <a:pt x="764" y="1103"/>
                  </a:lnTo>
                  <a:lnTo>
                    <a:pt x="764" y="1102"/>
                  </a:lnTo>
                  <a:lnTo>
                    <a:pt x="765" y="1101"/>
                  </a:lnTo>
                  <a:lnTo>
                    <a:pt x="766" y="1101"/>
                  </a:lnTo>
                  <a:lnTo>
                    <a:pt x="766" y="1099"/>
                  </a:lnTo>
                  <a:lnTo>
                    <a:pt x="767" y="1099"/>
                  </a:lnTo>
                  <a:lnTo>
                    <a:pt x="767" y="1098"/>
                  </a:lnTo>
                  <a:lnTo>
                    <a:pt x="769" y="1098"/>
                  </a:lnTo>
                  <a:lnTo>
                    <a:pt x="769" y="1098"/>
                  </a:lnTo>
                  <a:lnTo>
                    <a:pt x="770" y="1098"/>
                  </a:lnTo>
                  <a:lnTo>
                    <a:pt x="770" y="1097"/>
                  </a:lnTo>
                  <a:lnTo>
                    <a:pt x="769" y="1097"/>
                  </a:lnTo>
                  <a:lnTo>
                    <a:pt x="769" y="1098"/>
                  </a:lnTo>
                  <a:lnTo>
                    <a:pt x="767" y="1098"/>
                  </a:lnTo>
                  <a:lnTo>
                    <a:pt x="767" y="1097"/>
                  </a:lnTo>
                  <a:lnTo>
                    <a:pt x="766" y="1096"/>
                  </a:lnTo>
                  <a:lnTo>
                    <a:pt x="766" y="1095"/>
                  </a:lnTo>
                  <a:lnTo>
                    <a:pt x="765" y="1095"/>
                  </a:lnTo>
                  <a:lnTo>
                    <a:pt x="766" y="1096"/>
                  </a:lnTo>
                  <a:lnTo>
                    <a:pt x="766" y="1097"/>
                  </a:lnTo>
                  <a:lnTo>
                    <a:pt x="767" y="1097"/>
                  </a:lnTo>
                  <a:lnTo>
                    <a:pt x="766" y="1098"/>
                  </a:lnTo>
                  <a:lnTo>
                    <a:pt x="766" y="1098"/>
                  </a:lnTo>
                  <a:lnTo>
                    <a:pt x="765" y="1098"/>
                  </a:lnTo>
                  <a:lnTo>
                    <a:pt x="765" y="1099"/>
                  </a:lnTo>
                  <a:lnTo>
                    <a:pt x="764" y="1099"/>
                  </a:lnTo>
                  <a:lnTo>
                    <a:pt x="763" y="1099"/>
                  </a:lnTo>
                  <a:lnTo>
                    <a:pt x="763" y="1101"/>
                  </a:lnTo>
                  <a:lnTo>
                    <a:pt x="761" y="1101"/>
                  </a:lnTo>
                  <a:lnTo>
                    <a:pt x="760" y="1101"/>
                  </a:lnTo>
                  <a:lnTo>
                    <a:pt x="759" y="1102"/>
                  </a:lnTo>
                  <a:lnTo>
                    <a:pt x="758" y="1103"/>
                  </a:lnTo>
                  <a:lnTo>
                    <a:pt x="757" y="1103"/>
                  </a:lnTo>
                  <a:lnTo>
                    <a:pt x="757" y="1104"/>
                  </a:lnTo>
                  <a:lnTo>
                    <a:pt x="757" y="1104"/>
                  </a:lnTo>
                  <a:lnTo>
                    <a:pt x="755" y="1105"/>
                  </a:lnTo>
                  <a:lnTo>
                    <a:pt x="754" y="1105"/>
                  </a:lnTo>
                  <a:lnTo>
                    <a:pt x="753" y="1105"/>
                  </a:lnTo>
                  <a:lnTo>
                    <a:pt x="753" y="1104"/>
                  </a:lnTo>
                  <a:lnTo>
                    <a:pt x="752" y="1104"/>
                  </a:lnTo>
                  <a:lnTo>
                    <a:pt x="753" y="1103"/>
                  </a:lnTo>
                  <a:lnTo>
                    <a:pt x="752" y="1103"/>
                  </a:lnTo>
                  <a:lnTo>
                    <a:pt x="751" y="1104"/>
                  </a:lnTo>
                  <a:lnTo>
                    <a:pt x="752" y="1104"/>
                  </a:lnTo>
                  <a:lnTo>
                    <a:pt x="753" y="1105"/>
                  </a:lnTo>
                  <a:lnTo>
                    <a:pt x="752" y="1105"/>
                  </a:lnTo>
                  <a:lnTo>
                    <a:pt x="751" y="1107"/>
                  </a:lnTo>
                  <a:lnTo>
                    <a:pt x="749" y="1107"/>
                  </a:lnTo>
                  <a:lnTo>
                    <a:pt x="748" y="1108"/>
                  </a:lnTo>
                  <a:lnTo>
                    <a:pt x="748" y="1107"/>
                  </a:lnTo>
                  <a:lnTo>
                    <a:pt x="747" y="1107"/>
                  </a:lnTo>
                  <a:lnTo>
                    <a:pt x="746" y="1108"/>
                  </a:lnTo>
                  <a:lnTo>
                    <a:pt x="745" y="1108"/>
                  </a:lnTo>
                  <a:lnTo>
                    <a:pt x="743" y="1108"/>
                  </a:lnTo>
                  <a:lnTo>
                    <a:pt x="743" y="1107"/>
                  </a:lnTo>
                  <a:lnTo>
                    <a:pt x="742" y="1107"/>
                  </a:lnTo>
                  <a:lnTo>
                    <a:pt x="742" y="1108"/>
                  </a:lnTo>
                  <a:lnTo>
                    <a:pt x="741" y="1107"/>
                  </a:lnTo>
                  <a:lnTo>
                    <a:pt x="740" y="1105"/>
                  </a:lnTo>
                  <a:lnTo>
                    <a:pt x="740" y="1107"/>
                  </a:lnTo>
                  <a:lnTo>
                    <a:pt x="739" y="1107"/>
                  </a:lnTo>
                  <a:lnTo>
                    <a:pt x="739" y="1105"/>
                  </a:lnTo>
                  <a:lnTo>
                    <a:pt x="737" y="1105"/>
                  </a:lnTo>
                  <a:lnTo>
                    <a:pt x="737" y="1104"/>
                  </a:lnTo>
                  <a:lnTo>
                    <a:pt x="737" y="1103"/>
                  </a:lnTo>
                  <a:lnTo>
                    <a:pt x="739" y="1103"/>
                  </a:lnTo>
                  <a:lnTo>
                    <a:pt x="737" y="1102"/>
                  </a:lnTo>
                  <a:lnTo>
                    <a:pt x="737" y="1101"/>
                  </a:lnTo>
                  <a:lnTo>
                    <a:pt x="739" y="1101"/>
                  </a:lnTo>
                  <a:lnTo>
                    <a:pt x="737" y="1099"/>
                  </a:lnTo>
                  <a:lnTo>
                    <a:pt x="736" y="1099"/>
                  </a:lnTo>
                  <a:lnTo>
                    <a:pt x="735" y="1099"/>
                  </a:lnTo>
                  <a:lnTo>
                    <a:pt x="735" y="1098"/>
                  </a:lnTo>
                  <a:lnTo>
                    <a:pt x="734" y="1098"/>
                  </a:lnTo>
                  <a:lnTo>
                    <a:pt x="734" y="1098"/>
                  </a:lnTo>
                  <a:lnTo>
                    <a:pt x="734" y="1097"/>
                  </a:lnTo>
                  <a:lnTo>
                    <a:pt x="735" y="1097"/>
                  </a:lnTo>
                  <a:lnTo>
                    <a:pt x="735" y="1096"/>
                  </a:lnTo>
                  <a:lnTo>
                    <a:pt x="734" y="1096"/>
                  </a:lnTo>
                  <a:lnTo>
                    <a:pt x="734" y="1093"/>
                  </a:lnTo>
                  <a:lnTo>
                    <a:pt x="734" y="1091"/>
                  </a:lnTo>
                  <a:lnTo>
                    <a:pt x="734" y="1090"/>
                  </a:lnTo>
                  <a:lnTo>
                    <a:pt x="734" y="1088"/>
                  </a:lnTo>
                  <a:lnTo>
                    <a:pt x="734" y="1085"/>
                  </a:lnTo>
                  <a:lnTo>
                    <a:pt x="734" y="1084"/>
                  </a:lnTo>
                  <a:lnTo>
                    <a:pt x="734" y="1082"/>
                  </a:lnTo>
                  <a:lnTo>
                    <a:pt x="734" y="1079"/>
                  </a:lnTo>
                  <a:lnTo>
                    <a:pt x="734" y="1078"/>
                  </a:lnTo>
                  <a:lnTo>
                    <a:pt x="733" y="1078"/>
                  </a:lnTo>
                  <a:lnTo>
                    <a:pt x="733" y="1077"/>
                  </a:lnTo>
                  <a:lnTo>
                    <a:pt x="732" y="1076"/>
                  </a:lnTo>
                  <a:lnTo>
                    <a:pt x="730" y="1076"/>
                  </a:lnTo>
                  <a:lnTo>
                    <a:pt x="730" y="1074"/>
                  </a:lnTo>
                  <a:lnTo>
                    <a:pt x="729" y="1074"/>
                  </a:lnTo>
                  <a:lnTo>
                    <a:pt x="728" y="1074"/>
                  </a:lnTo>
                  <a:lnTo>
                    <a:pt x="728" y="1076"/>
                  </a:lnTo>
                  <a:lnTo>
                    <a:pt x="728" y="1076"/>
                  </a:lnTo>
                  <a:lnTo>
                    <a:pt x="727" y="1076"/>
                  </a:lnTo>
                  <a:lnTo>
                    <a:pt x="727" y="1077"/>
                  </a:lnTo>
                  <a:lnTo>
                    <a:pt x="726" y="1076"/>
                  </a:lnTo>
                  <a:lnTo>
                    <a:pt x="726" y="1077"/>
                  </a:lnTo>
                  <a:lnTo>
                    <a:pt x="724" y="1077"/>
                  </a:lnTo>
                  <a:lnTo>
                    <a:pt x="722" y="1076"/>
                  </a:lnTo>
                  <a:lnTo>
                    <a:pt x="722" y="1074"/>
                  </a:lnTo>
                  <a:lnTo>
                    <a:pt x="722" y="1073"/>
                  </a:lnTo>
                  <a:lnTo>
                    <a:pt x="721" y="1073"/>
                  </a:lnTo>
                  <a:lnTo>
                    <a:pt x="720" y="1073"/>
                  </a:lnTo>
                  <a:lnTo>
                    <a:pt x="720" y="1074"/>
                  </a:lnTo>
                  <a:lnTo>
                    <a:pt x="718" y="1076"/>
                  </a:lnTo>
                  <a:lnTo>
                    <a:pt x="717" y="1077"/>
                  </a:lnTo>
                  <a:lnTo>
                    <a:pt x="716" y="1079"/>
                  </a:lnTo>
                  <a:lnTo>
                    <a:pt x="715" y="1080"/>
                  </a:lnTo>
                  <a:lnTo>
                    <a:pt x="715" y="1082"/>
                  </a:lnTo>
                  <a:lnTo>
                    <a:pt x="714" y="1083"/>
                  </a:lnTo>
                  <a:lnTo>
                    <a:pt x="712" y="1084"/>
                  </a:lnTo>
                  <a:lnTo>
                    <a:pt x="712" y="1085"/>
                  </a:lnTo>
                  <a:lnTo>
                    <a:pt x="712" y="1086"/>
                  </a:lnTo>
                  <a:lnTo>
                    <a:pt x="712" y="1088"/>
                  </a:lnTo>
                  <a:lnTo>
                    <a:pt x="711" y="1089"/>
                  </a:lnTo>
                  <a:lnTo>
                    <a:pt x="711" y="1090"/>
                  </a:lnTo>
                  <a:lnTo>
                    <a:pt x="710" y="1090"/>
                  </a:lnTo>
                  <a:lnTo>
                    <a:pt x="710" y="1091"/>
                  </a:lnTo>
                  <a:lnTo>
                    <a:pt x="710" y="1092"/>
                  </a:lnTo>
                  <a:lnTo>
                    <a:pt x="710" y="1093"/>
                  </a:lnTo>
                  <a:lnTo>
                    <a:pt x="709" y="1093"/>
                  </a:lnTo>
                  <a:lnTo>
                    <a:pt x="709" y="1095"/>
                  </a:lnTo>
                  <a:lnTo>
                    <a:pt x="709" y="1096"/>
                  </a:lnTo>
                  <a:lnTo>
                    <a:pt x="710" y="1096"/>
                  </a:lnTo>
                  <a:lnTo>
                    <a:pt x="709" y="1097"/>
                  </a:lnTo>
                  <a:lnTo>
                    <a:pt x="709" y="1098"/>
                  </a:lnTo>
                  <a:lnTo>
                    <a:pt x="708" y="1098"/>
                  </a:lnTo>
                  <a:lnTo>
                    <a:pt x="708" y="1098"/>
                  </a:lnTo>
                  <a:lnTo>
                    <a:pt x="706" y="1098"/>
                  </a:lnTo>
                  <a:lnTo>
                    <a:pt x="706" y="1099"/>
                  </a:lnTo>
                  <a:lnTo>
                    <a:pt x="705" y="1101"/>
                  </a:lnTo>
                  <a:lnTo>
                    <a:pt x="705" y="1102"/>
                  </a:lnTo>
                  <a:lnTo>
                    <a:pt x="705" y="1103"/>
                  </a:lnTo>
                  <a:lnTo>
                    <a:pt x="704" y="1103"/>
                  </a:lnTo>
                  <a:lnTo>
                    <a:pt x="704" y="1104"/>
                  </a:lnTo>
                  <a:lnTo>
                    <a:pt x="703" y="1104"/>
                  </a:lnTo>
                  <a:lnTo>
                    <a:pt x="702" y="1104"/>
                  </a:lnTo>
                  <a:lnTo>
                    <a:pt x="701" y="1104"/>
                  </a:lnTo>
                  <a:lnTo>
                    <a:pt x="701" y="1105"/>
                  </a:lnTo>
                  <a:lnTo>
                    <a:pt x="699" y="1105"/>
                  </a:lnTo>
                  <a:lnTo>
                    <a:pt x="699" y="1104"/>
                  </a:lnTo>
                  <a:lnTo>
                    <a:pt x="699" y="1104"/>
                  </a:lnTo>
                  <a:lnTo>
                    <a:pt x="699" y="1105"/>
                  </a:lnTo>
                  <a:lnTo>
                    <a:pt x="698" y="1107"/>
                  </a:lnTo>
                  <a:lnTo>
                    <a:pt x="698" y="1108"/>
                  </a:lnTo>
                  <a:lnTo>
                    <a:pt x="698" y="1109"/>
                  </a:lnTo>
                  <a:lnTo>
                    <a:pt x="697" y="1109"/>
                  </a:lnTo>
                  <a:lnTo>
                    <a:pt x="696" y="1109"/>
                  </a:lnTo>
                  <a:lnTo>
                    <a:pt x="695" y="1109"/>
                  </a:lnTo>
                  <a:lnTo>
                    <a:pt x="693" y="1109"/>
                  </a:lnTo>
                  <a:lnTo>
                    <a:pt x="692" y="1109"/>
                  </a:lnTo>
                  <a:lnTo>
                    <a:pt x="691" y="1109"/>
                  </a:lnTo>
                  <a:lnTo>
                    <a:pt x="690" y="1109"/>
                  </a:lnTo>
                  <a:lnTo>
                    <a:pt x="689" y="1109"/>
                  </a:lnTo>
                  <a:lnTo>
                    <a:pt x="687" y="1109"/>
                  </a:lnTo>
                  <a:lnTo>
                    <a:pt x="686" y="1109"/>
                  </a:lnTo>
                  <a:lnTo>
                    <a:pt x="685" y="1109"/>
                  </a:lnTo>
                  <a:lnTo>
                    <a:pt x="684" y="1109"/>
                  </a:lnTo>
                  <a:lnTo>
                    <a:pt x="683" y="1109"/>
                  </a:lnTo>
                  <a:lnTo>
                    <a:pt x="681" y="1109"/>
                  </a:lnTo>
                  <a:lnTo>
                    <a:pt x="680" y="1109"/>
                  </a:lnTo>
                  <a:lnTo>
                    <a:pt x="679" y="1109"/>
                  </a:lnTo>
                  <a:lnTo>
                    <a:pt x="678" y="1109"/>
                  </a:lnTo>
                  <a:lnTo>
                    <a:pt x="677" y="1109"/>
                  </a:lnTo>
                  <a:lnTo>
                    <a:pt x="675" y="1109"/>
                  </a:lnTo>
                  <a:lnTo>
                    <a:pt x="674" y="1109"/>
                  </a:lnTo>
                  <a:lnTo>
                    <a:pt x="673" y="1109"/>
                  </a:lnTo>
                  <a:lnTo>
                    <a:pt x="672" y="1109"/>
                  </a:lnTo>
                  <a:lnTo>
                    <a:pt x="671" y="1109"/>
                  </a:lnTo>
                  <a:lnTo>
                    <a:pt x="671" y="1109"/>
                  </a:lnTo>
                  <a:lnTo>
                    <a:pt x="669" y="1109"/>
                  </a:lnTo>
                  <a:lnTo>
                    <a:pt x="668" y="1109"/>
                  </a:lnTo>
                  <a:lnTo>
                    <a:pt x="667" y="1109"/>
                  </a:lnTo>
                  <a:lnTo>
                    <a:pt x="666" y="1109"/>
                  </a:lnTo>
                  <a:lnTo>
                    <a:pt x="668" y="1108"/>
                  </a:lnTo>
                  <a:lnTo>
                    <a:pt x="668" y="1107"/>
                  </a:lnTo>
                  <a:lnTo>
                    <a:pt x="669" y="1107"/>
                  </a:lnTo>
                  <a:lnTo>
                    <a:pt x="671" y="1105"/>
                  </a:lnTo>
                  <a:lnTo>
                    <a:pt x="671" y="1105"/>
                  </a:lnTo>
                  <a:lnTo>
                    <a:pt x="671" y="1104"/>
                  </a:lnTo>
                  <a:lnTo>
                    <a:pt x="671" y="1105"/>
                  </a:lnTo>
                  <a:lnTo>
                    <a:pt x="669" y="1105"/>
                  </a:lnTo>
                  <a:lnTo>
                    <a:pt x="668" y="1105"/>
                  </a:lnTo>
                  <a:lnTo>
                    <a:pt x="668" y="1107"/>
                  </a:lnTo>
                  <a:lnTo>
                    <a:pt x="667" y="1107"/>
                  </a:lnTo>
                  <a:lnTo>
                    <a:pt x="667" y="1108"/>
                  </a:lnTo>
                  <a:lnTo>
                    <a:pt x="666" y="1108"/>
                  </a:lnTo>
                  <a:lnTo>
                    <a:pt x="666" y="1109"/>
                  </a:lnTo>
                  <a:lnTo>
                    <a:pt x="665" y="1109"/>
                  </a:lnTo>
                  <a:lnTo>
                    <a:pt x="664" y="1109"/>
                  </a:lnTo>
                  <a:lnTo>
                    <a:pt x="662" y="1109"/>
                  </a:lnTo>
                  <a:lnTo>
                    <a:pt x="662" y="1110"/>
                  </a:lnTo>
                  <a:lnTo>
                    <a:pt x="661" y="1110"/>
                  </a:lnTo>
                  <a:lnTo>
                    <a:pt x="660" y="1110"/>
                  </a:lnTo>
                  <a:lnTo>
                    <a:pt x="659" y="1111"/>
                  </a:lnTo>
                  <a:lnTo>
                    <a:pt x="658" y="1113"/>
                  </a:lnTo>
                  <a:lnTo>
                    <a:pt x="656" y="1114"/>
                  </a:lnTo>
                  <a:lnTo>
                    <a:pt x="655" y="1115"/>
                  </a:lnTo>
                  <a:lnTo>
                    <a:pt x="655" y="1116"/>
                  </a:lnTo>
                  <a:lnTo>
                    <a:pt x="654" y="1116"/>
                  </a:lnTo>
                  <a:lnTo>
                    <a:pt x="654" y="1117"/>
                  </a:lnTo>
                  <a:lnTo>
                    <a:pt x="653" y="1117"/>
                  </a:lnTo>
                  <a:lnTo>
                    <a:pt x="652" y="1119"/>
                  </a:lnTo>
                  <a:lnTo>
                    <a:pt x="650" y="1119"/>
                  </a:lnTo>
                  <a:lnTo>
                    <a:pt x="650" y="1120"/>
                  </a:lnTo>
                  <a:lnTo>
                    <a:pt x="649" y="1121"/>
                  </a:lnTo>
                  <a:lnTo>
                    <a:pt x="648" y="1121"/>
                  </a:lnTo>
                  <a:lnTo>
                    <a:pt x="648" y="1122"/>
                  </a:lnTo>
                  <a:lnTo>
                    <a:pt x="647" y="1122"/>
                  </a:lnTo>
                  <a:lnTo>
                    <a:pt x="647" y="1123"/>
                  </a:lnTo>
                  <a:lnTo>
                    <a:pt x="646" y="1125"/>
                  </a:lnTo>
                  <a:lnTo>
                    <a:pt x="646" y="1126"/>
                  </a:lnTo>
                  <a:lnTo>
                    <a:pt x="644" y="1127"/>
                  </a:lnTo>
                  <a:lnTo>
                    <a:pt x="644" y="1127"/>
                  </a:lnTo>
                  <a:lnTo>
                    <a:pt x="643" y="1127"/>
                  </a:lnTo>
                  <a:lnTo>
                    <a:pt x="643" y="1128"/>
                  </a:lnTo>
                  <a:lnTo>
                    <a:pt x="642" y="1128"/>
                  </a:lnTo>
                  <a:lnTo>
                    <a:pt x="640" y="1128"/>
                  </a:lnTo>
                  <a:lnTo>
                    <a:pt x="637" y="1128"/>
                  </a:lnTo>
                  <a:lnTo>
                    <a:pt x="635" y="1128"/>
                  </a:lnTo>
                  <a:lnTo>
                    <a:pt x="633" y="1128"/>
                  </a:lnTo>
                  <a:lnTo>
                    <a:pt x="630" y="1128"/>
                  </a:lnTo>
                  <a:lnTo>
                    <a:pt x="628" y="1128"/>
                  </a:lnTo>
                  <a:lnTo>
                    <a:pt x="625" y="1128"/>
                  </a:lnTo>
                  <a:lnTo>
                    <a:pt x="624" y="1128"/>
                  </a:lnTo>
                  <a:lnTo>
                    <a:pt x="623" y="1129"/>
                  </a:lnTo>
                  <a:lnTo>
                    <a:pt x="621" y="1129"/>
                  </a:lnTo>
                  <a:lnTo>
                    <a:pt x="621" y="1130"/>
                  </a:lnTo>
                  <a:lnTo>
                    <a:pt x="621" y="1132"/>
                  </a:lnTo>
                  <a:lnTo>
                    <a:pt x="622" y="1133"/>
                  </a:lnTo>
                  <a:lnTo>
                    <a:pt x="622" y="1134"/>
                  </a:lnTo>
                  <a:lnTo>
                    <a:pt x="622" y="1135"/>
                  </a:lnTo>
                  <a:lnTo>
                    <a:pt x="622" y="1136"/>
                  </a:lnTo>
                  <a:lnTo>
                    <a:pt x="623" y="1138"/>
                  </a:lnTo>
                  <a:lnTo>
                    <a:pt x="622" y="1139"/>
                  </a:lnTo>
                  <a:lnTo>
                    <a:pt x="621" y="1140"/>
                  </a:lnTo>
                  <a:lnTo>
                    <a:pt x="618" y="1141"/>
                  </a:lnTo>
                  <a:lnTo>
                    <a:pt x="617" y="1141"/>
                  </a:lnTo>
                  <a:lnTo>
                    <a:pt x="616" y="1142"/>
                  </a:lnTo>
                  <a:lnTo>
                    <a:pt x="613" y="1144"/>
                  </a:lnTo>
                  <a:lnTo>
                    <a:pt x="613" y="1144"/>
                  </a:lnTo>
                  <a:lnTo>
                    <a:pt x="612" y="1145"/>
                  </a:lnTo>
                  <a:lnTo>
                    <a:pt x="610" y="1146"/>
                  </a:lnTo>
                  <a:lnTo>
                    <a:pt x="609" y="1146"/>
                  </a:lnTo>
                  <a:lnTo>
                    <a:pt x="607" y="1146"/>
                  </a:lnTo>
                  <a:lnTo>
                    <a:pt x="606" y="1146"/>
                  </a:lnTo>
                  <a:lnTo>
                    <a:pt x="605" y="1147"/>
                  </a:lnTo>
                  <a:lnTo>
                    <a:pt x="604" y="1147"/>
                  </a:lnTo>
                  <a:lnTo>
                    <a:pt x="601" y="1147"/>
                  </a:lnTo>
                  <a:lnTo>
                    <a:pt x="600" y="1147"/>
                  </a:lnTo>
                  <a:lnTo>
                    <a:pt x="599" y="1147"/>
                  </a:lnTo>
                  <a:lnTo>
                    <a:pt x="598" y="1148"/>
                  </a:lnTo>
                  <a:lnTo>
                    <a:pt x="597" y="1150"/>
                  </a:lnTo>
                  <a:lnTo>
                    <a:pt x="594" y="1151"/>
                  </a:lnTo>
                  <a:lnTo>
                    <a:pt x="593" y="1152"/>
                  </a:lnTo>
                  <a:lnTo>
                    <a:pt x="592" y="1152"/>
                  </a:lnTo>
                  <a:lnTo>
                    <a:pt x="591" y="1153"/>
                  </a:lnTo>
                  <a:lnTo>
                    <a:pt x="588" y="1154"/>
                  </a:lnTo>
                  <a:lnTo>
                    <a:pt x="587" y="1156"/>
                  </a:lnTo>
                  <a:lnTo>
                    <a:pt x="585" y="1156"/>
                  </a:lnTo>
                  <a:lnTo>
                    <a:pt x="584" y="1154"/>
                  </a:lnTo>
                  <a:lnTo>
                    <a:pt x="582" y="1153"/>
                  </a:lnTo>
                  <a:lnTo>
                    <a:pt x="581" y="1153"/>
                  </a:lnTo>
                  <a:lnTo>
                    <a:pt x="581" y="1152"/>
                  </a:lnTo>
                  <a:lnTo>
                    <a:pt x="581" y="1151"/>
                  </a:lnTo>
                  <a:lnTo>
                    <a:pt x="581" y="1150"/>
                  </a:lnTo>
                  <a:lnTo>
                    <a:pt x="581" y="1148"/>
                  </a:lnTo>
                  <a:lnTo>
                    <a:pt x="581" y="1147"/>
                  </a:lnTo>
                  <a:lnTo>
                    <a:pt x="581" y="1146"/>
                  </a:lnTo>
                  <a:lnTo>
                    <a:pt x="582" y="1146"/>
                  </a:lnTo>
                  <a:lnTo>
                    <a:pt x="584" y="1146"/>
                  </a:lnTo>
                  <a:lnTo>
                    <a:pt x="584" y="1145"/>
                  </a:lnTo>
                  <a:lnTo>
                    <a:pt x="585" y="1145"/>
                  </a:lnTo>
                  <a:lnTo>
                    <a:pt x="585" y="1144"/>
                  </a:lnTo>
                  <a:lnTo>
                    <a:pt x="585" y="1142"/>
                  </a:lnTo>
                  <a:lnTo>
                    <a:pt x="586" y="1142"/>
                  </a:lnTo>
                  <a:lnTo>
                    <a:pt x="586" y="1141"/>
                  </a:lnTo>
                  <a:lnTo>
                    <a:pt x="587" y="1140"/>
                  </a:lnTo>
                  <a:lnTo>
                    <a:pt x="587" y="1139"/>
                  </a:lnTo>
                  <a:lnTo>
                    <a:pt x="587" y="1138"/>
                  </a:lnTo>
                  <a:lnTo>
                    <a:pt x="587" y="1136"/>
                  </a:lnTo>
                  <a:lnTo>
                    <a:pt x="587" y="1135"/>
                  </a:lnTo>
                  <a:lnTo>
                    <a:pt x="588" y="1134"/>
                  </a:lnTo>
                  <a:lnTo>
                    <a:pt x="588" y="1133"/>
                  </a:lnTo>
                  <a:lnTo>
                    <a:pt x="588" y="1132"/>
                  </a:lnTo>
                  <a:lnTo>
                    <a:pt x="590" y="1132"/>
                  </a:lnTo>
                  <a:lnTo>
                    <a:pt x="590" y="1130"/>
                  </a:lnTo>
                  <a:lnTo>
                    <a:pt x="590" y="1129"/>
                  </a:lnTo>
                  <a:lnTo>
                    <a:pt x="591" y="1128"/>
                  </a:lnTo>
                  <a:lnTo>
                    <a:pt x="590" y="1128"/>
                  </a:lnTo>
                  <a:lnTo>
                    <a:pt x="590" y="1126"/>
                  </a:lnTo>
                  <a:lnTo>
                    <a:pt x="590" y="1123"/>
                  </a:lnTo>
                  <a:lnTo>
                    <a:pt x="588" y="1120"/>
                  </a:lnTo>
                  <a:lnTo>
                    <a:pt x="588" y="1117"/>
                  </a:lnTo>
                  <a:lnTo>
                    <a:pt x="587" y="1114"/>
                  </a:lnTo>
                  <a:lnTo>
                    <a:pt x="587" y="1110"/>
                  </a:lnTo>
                  <a:lnTo>
                    <a:pt x="587" y="1108"/>
                  </a:lnTo>
                  <a:lnTo>
                    <a:pt x="586" y="1104"/>
                  </a:lnTo>
                  <a:lnTo>
                    <a:pt x="586" y="1103"/>
                  </a:lnTo>
                  <a:lnTo>
                    <a:pt x="585" y="1102"/>
                  </a:lnTo>
                  <a:lnTo>
                    <a:pt x="582" y="1101"/>
                  </a:lnTo>
                  <a:lnTo>
                    <a:pt x="580" y="1099"/>
                  </a:lnTo>
                  <a:lnTo>
                    <a:pt x="579" y="1098"/>
                  </a:lnTo>
                  <a:lnTo>
                    <a:pt x="578" y="1098"/>
                  </a:lnTo>
                  <a:lnTo>
                    <a:pt x="575" y="1098"/>
                  </a:lnTo>
                  <a:lnTo>
                    <a:pt x="576" y="1097"/>
                  </a:lnTo>
                  <a:lnTo>
                    <a:pt x="578" y="1096"/>
                  </a:lnTo>
                  <a:lnTo>
                    <a:pt x="578" y="1095"/>
                  </a:lnTo>
                  <a:lnTo>
                    <a:pt x="576" y="1093"/>
                  </a:lnTo>
                  <a:lnTo>
                    <a:pt x="575" y="1093"/>
                  </a:lnTo>
                  <a:lnTo>
                    <a:pt x="574" y="1093"/>
                  </a:lnTo>
                  <a:lnTo>
                    <a:pt x="573" y="1093"/>
                  </a:lnTo>
                  <a:lnTo>
                    <a:pt x="573" y="1095"/>
                  </a:lnTo>
                  <a:lnTo>
                    <a:pt x="572" y="1093"/>
                  </a:lnTo>
                  <a:lnTo>
                    <a:pt x="572" y="1092"/>
                  </a:lnTo>
                  <a:lnTo>
                    <a:pt x="570" y="1092"/>
                  </a:lnTo>
                  <a:lnTo>
                    <a:pt x="570" y="1091"/>
                  </a:lnTo>
                  <a:lnTo>
                    <a:pt x="570" y="1090"/>
                  </a:lnTo>
                  <a:lnTo>
                    <a:pt x="570" y="1089"/>
                  </a:lnTo>
                  <a:lnTo>
                    <a:pt x="570" y="1088"/>
                  </a:lnTo>
                  <a:lnTo>
                    <a:pt x="570" y="1086"/>
                  </a:lnTo>
                  <a:lnTo>
                    <a:pt x="569" y="1088"/>
                  </a:lnTo>
                  <a:lnTo>
                    <a:pt x="568" y="1088"/>
                  </a:lnTo>
                  <a:lnTo>
                    <a:pt x="567" y="1088"/>
                  </a:lnTo>
                  <a:lnTo>
                    <a:pt x="567" y="1089"/>
                  </a:lnTo>
                  <a:lnTo>
                    <a:pt x="566" y="1089"/>
                  </a:lnTo>
                  <a:lnTo>
                    <a:pt x="566" y="1088"/>
                  </a:lnTo>
                  <a:lnTo>
                    <a:pt x="565" y="1086"/>
                  </a:lnTo>
                  <a:lnTo>
                    <a:pt x="563" y="1085"/>
                  </a:lnTo>
                  <a:lnTo>
                    <a:pt x="563" y="1084"/>
                  </a:lnTo>
                  <a:lnTo>
                    <a:pt x="563" y="1083"/>
                  </a:lnTo>
                  <a:lnTo>
                    <a:pt x="563" y="1082"/>
                  </a:lnTo>
                  <a:lnTo>
                    <a:pt x="562" y="1082"/>
                  </a:lnTo>
                  <a:lnTo>
                    <a:pt x="562" y="1080"/>
                  </a:lnTo>
                  <a:lnTo>
                    <a:pt x="561" y="1080"/>
                  </a:lnTo>
                  <a:lnTo>
                    <a:pt x="560" y="1080"/>
                  </a:lnTo>
                  <a:lnTo>
                    <a:pt x="559" y="1079"/>
                  </a:lnTo>
                  <a:lnTo>
                    <a:pt x="557" y="1078"/>
                  </a:lnTo>
                  <a:lnTo>
                    <a:pt x="556" y="1078"/>
                  </a:lnTo>
                  <a:lnTo>
                    <a:pt x="556" y="1077"/>
                  </a:lnTo>
                  <a:lnTo>
                    <a:pt x="555" y="1076"/>
                  </a:lnTo>
                  <a:lnTo>
                    <a:pt x="554" y="1076"/>
                  </a:lnTo>
                  <a:lnTo>
                    <a:pt x="553" y="1074"/>
                  </a:lnTo>
                  <a:lnTo>
                    <a:pt x="551" y="1073"/>
                  </a:lnTo>
                  <a:lnTo>
                    <a:pt x="550" y="1073"/>
                  </a:lnTo>
                  <a:lnTo>
                    <a:pt x="549" y="1072"/>
                  </a:lnTo>
                  <a:lnTo>
                    <a:pt x="548" y="1072"/>
                  </a:lnTo>
                  <a:lnTo>
                    <a:pt x="547" y="1071"/>
                  </a:lnTo>
                  <a:lnTo>
                    <a:pt x="545" y="1071"/>
                  </a:lnTo>
                  <a:lnTo>
                    <a:pt x="544" y="1070"/>
                  </a:lnTo>
                  <a:lnTo>
                    <a:pt x="543" y="1070"/>
                  </a:lnTo>
                  <a:lnTo>
                    <a:pt x="542" y="1070"/>
                  </a:lnTo>
                  <a:lnTo>
                    <a:pt x="539" y="1068"/>
                  </a:lnTo>
                  <a:lnTo>
                    <a:pt x="537" y="1067"/>
                  </a:lnTo>
                  <a:lnTo>
                    <a:pt x="536" y="1066"/>
                  </a:lnTo>
                  <a:lnTo>
                    <a:pt x="533" y="1065"/>
                  </a:lnTo>
                  <a:lnTo>
                    <a:pt x="531" y="1064"/>
                  </a:lnTo>
                  <a:lnTo>
                    <a:pt x="530" y="1062"/>
                  </a:lnTo>
                  <a:lnTo>
                    <a:pt x="528" y="1061"/>
                  </a:lnTo>
                  <a:lnTo>
                    <a:pt x="526" y="1061"/>
                  </a:lnTo>
                  <a:lnTo>
                    <a:pt x="524" y="1062"/>
                  </a:lnTo>
                  <a:lnTo>
                    <a:pt x="523" y="1064"/>
                  </a:lnTo>
                  <a:lnTo>
                    <a:pt x="522" y="1065"/>
                  </a:lnTo>
                  <a:lnTo>
                    <a:pt x="519" y="1065"/>
                  </a:lnTo>
                  <a:lnTo>
                    <a:pt x="518" y="1066"/>
                  </a:lnTo>
                  <a:lnTo>
                    <a:pt x="517" y="1066"/>
                  </a:lnTo>
                  <a:lnTo>
                    <a:pt x="516" y="1066"/>
                  </a:lnTo>
                  <a:lnTo>
                    <a:pt x="514" y="1066"/>
                  </a:lnTo>
                  <a:lnTo>
                    <a:pt x="514" y="1065"/>
                  </a:lnTo>
                  <a:lnTo>
                    <a:pt x="513" y="1066"/>
                  </a:lnTo>
                  <a:lnTo>
                    <a:pt x="512" y="1066"/>
                  </a:lnTo>
                  <a:lnTo>
                    <a:pt x="512" y="1065"/>
                  </a:lnTo>
                  <a:lnTo>
                    <a:pt x="511" y="1065"/>
                  </a:lnTo>
                  <a:lnTo>
                    <a:pt x="511" y="1064"/>
                  </a:lnTo>
                  <a:lnTo>
                    <a:pt x="510" y="1064"/>
                  </a:lnTo>
                  <a:lnTo>
                    <a:pt x="507" y="1065"/>
                  </a:lnTo>
                  <a:lnTo>
                    <a:pt x="506" y="1065"/>
                  </a:lnTo>
                  <a:lnTo>
                    <a:pt x="506" y="1064"/>
                  </a:lnTo>
                  <a:lnTo>
                    <a:pt x="505" y="1064"/>
                  </a:lnTo>
                  <a:lnTo>
                    <a:pt x="505" y="1065"/>
                  </a:lnTo>
                  <a:lnTo>
                    <a:pt x="504" y="1065"/>
                  </a:lnTo>
                  <a:lnTo>
                    <a:pt x="504" y="1064"/>
                  </a:lnTo>
                  <a:lnTo>
                    <a:pt x="502" y="1064"/>
                  </a:lnTo>
                  <a:lnTo>
                    <a:pt x="502" y="1062"/>
                  </a:lnTo>
                  <a:lnTo>
                    <a:pt x="501" y="1062"/>
                  </a:lnTo>
                  <a:lnTo>
                    <a:pt x="500" y="1062"/>
                  </a:lnTo>
                  <a:lnTo>
                    <a:pt x="499" y="1064"/>
                  </a:lnTo>
                  <a:lnTo>
                    <a:pt x="499" y="1065"/>
                  </a:lnTo>
                  <a:lnTo>
                    <a:pt x="499" y="1065"/>
                  </a:lnTo>
                  <a:lnTo>
                    <a:pt x="498" y="1065"/>
                  </a:lnTo>
                  <a:lnTo>
                    <a:pt x="497" y="1065"/>
                  </a:lnTo>
                  <a:lnTo>
                    <a:pt x="495" y="1065"/>
                  </a:lnTo>
                  <a:lnTo>
                    <a:pt x="495" y="1064"/>
                  </a:lnTo>
                  <a:lnTo>
                    <a:pt x="494" y="1062"/>
                  </a:lnTo>
                  <a:lnTo>
                    <a:pt x="493" y="1062"/>
                  </a:lnTo>
                  <a:lnTo>
                    <a:pt x="492" y="1062"/>
                  </a:lnTo>
                  <a:lnTo>
                    <a:pt x="492" y="1061"/>
                  </a:lnTo>
                  <a:lnTo>
                    <a:pt x="492" y="1060"/>
                  </a:lnTo>
                  <a:lnTo>
                    <a:pt x="491" y="1060"/>
                  </a:lnTo>
                  <a:lnTo>
                    <a:pt x="489" y="1060"/>
                  </a:lnTo>
                  <a:lnTo>
                    <a:pt x="488" y="1061"/>
                  </a:lnTo>
                  <a:lnTo>
                    <a:pt x="489" y="1061"/>
                  </a:lnTo>
                  <a:lnTo>
                    <a:pt x="488" y="1062"/>
                  </a:lnTo>
                  <a:lnTo>
                    <a:pt x="487" y="1061"/>
                  </a:lnTo>
                  <a:lnTo>
                    <a:pt x="487" y="1060"/>
                  </a:lnTo>
                  <a:lnTo>
                    <a:pt x="487" y="1059"/>
                  </a:lnTo>
                  <a:lnTo>
                    <a:pt x="486" y="1059"/>
                  </a:lnTo>
                  <a:lnTo>
                    <a:pt x="485" y="1059"/>
                  </a:lnTo>
                  <a:lnTo>
                    <a:pt x="485" y="1058"/>
                  </a:lnTo>
                  <a:lnTo>
                    <a:pt x="482" y="1056"/>
                  </a:lnTo>
                  <a:lnTo>
                    <a:pt x="480" y="1056"/>
                  </a:lnTo>
                  <a:lnTo>
                    <a:pt x="479" y="1055"/>
                  </a:lnTo>
                  <a:lnTo>
                    <a:pt x="477" y="1056"/>
                  </a:lnTo>
                  <a:lnTo>
                    <a:pt x="476" y="1056"/>
                  </a:lnTo>
                  <a:lnTo>
                    <a:pt x="476" y="1058"/>
                  </a:lnTo>
                  <a:lnTo>
                    <a:pt x="475" y="1058"/>
                  </a:lnTo>
                  <a:lnTo>
                    <a:pt x="474" y="1058"/>
                  </a:lnTo>
                  <a:lnTo>
                    <a:pt x="473" y="1058"/>
                  </a:lnTo>
                  <a:lnTo>
                    <a:pt x="473" y="1056"/>
                  </a:lnTo>
                  <a:lnTo>
                    <a:pt x="473" y="1055"/>
                  </a:lnTo>
                  <a:lnTo>
                    <a:pt x="470" y="1055"/>
                  </a:lnTo>
                  <a:lnTo>
                    <a:pt x="470" y="1055"/>
                  </a:lnTo>
                  <a:lnTo>
                    <a:pt x="469" y="1055"/>
                  </a:lnTo>
                  <a:lnTo>
                    <a:pt x="469" y="1054"/>
                  </a:lnTo>
                  <a:lnTo>
                    <a:pt x="467" y="1054"/>
                  </a:lnTo>
                  <a:lnTo>
                    <a:pt x="466" y="1054"/>
                  </a:lnTo>
                  <a:lnTo>
                    <a:pt x="466" y="1053"/>
                  </a:lnTo>
                  <a:lnTo>
                    <a:pt x="464" y="1053"/>
                  </a:lnTo>
                  <a:lnTo>
                    <a:pt x="464" y="1052"/>
                  </a:lnTo>
                  <a:lnTo>
                    <a:pt x="464" y="1049"/>
                  </a:lnTo>
                  <a:lnTo>
                    <a:pt x="464" y="1048"/>
                  </a:lnTo>
                  <a:lnTo>
                    <a:pt x="463" y="1047"/>
                  </a:lnTo>
                  <a:lnTo>
                    <a:pt x="464" y="1047"/>
                  </a:lnTo>
                  <a:lnTo>
                    <a:pt x="464" y="1046"/>
                  </a:lnTo>
                  <a:lnTo>
                    <a:pt x="463" y="1046"/>
                  </a:lnTo>
                  <a:lnTo>
                    <a:pt x="463" y="1045"/>
                  </a:lnTo>
                  <a:lnTo>
                    <a:pt x="462" y="1045"/>
                  </a:lnTo>
                  <a:lnTo>
                    <a:pt x="461" y="1045"/>
                  </a:lnTo>
                  <a:lnTo>
                    <a:pt x="460" y="1045"/>
                  </a:lnTo>
                  <a:lnTo>
                    <a:pt x="460" y="1047"/>
                  </a:lnTo>
                  <a:lnTo>
                    <a:pt x="460" y="1048"/>
                  </a:lnTo>
                  <a:lnTo>
                    <a:pt x="460" y="1049"/>
                  </a:lnTo>
                  <a:lnTo>
                    <a:pt x="460" y="1051"/>
                  </a:lnTo>
                  <a:lnTo>
                    <a:pt x="457" y="1051"/>
                  </a:lnTo>
                  <a:lnTo>
                    <a:pt x="455" y="1051"/>
                  </a:lnTo>
                  <a:lnTo>
                    <a:pt x="454" y="1051"/>
                  </a:lnTo>
                  <a:lnTo>
                    <a:pt x="451" y="1051"/>
                  </a:lnTo>
                  <a:lnTo>
                    <a:pt x="449" y="1051"/>
                  </a:lnTo>
                  <a:lnTo>
                    <a:pt x="446" y="1051"/>
                  </a:lnTo>
                  <a:lnTo>
                    <a:pt x="444" y="1051"/>
                  </a:lnTo>
                  <a:lnTo>
                    <a:pt x="442" y="1051"/>
                  </a:lnTo>
                  <a:lnTo>
                    <a:pt x="440" y="1051"/>
                  </a:lnTo>
                  <a:lnTo>
                    <a:pt x="439" y="1051"/>
                  </a:lnTo>
                  <a:lnTo>
                    <a:pt x="438" y="1051"/>
                  </a:lnTo>
                  <a:lnTo>
                    <a:pt x="436" y="1051"/>
                  </a:lnTo>
                  <a:lnTo>
                    <a:pt x="433" y="1051"/>
                  </a:lnTo>
                  <a:lnTo>
                    <a:pt x="431" y="1051"/>
                  </a:lnTo>
                  <a:lnTo>
                    <a:pt x="429" y="1051"/>
                  </a:lnTo>
                  <a:lnTo>
                    <a:pt x="426" y="1051"/>
                  </a:lnTo>
                  <a:lnTo>
                    <a:pt x="424" y="1051"/>
                  </a:lnTo>
                  <a:lnTo>
                    <a:pt x="423" y="1051"/>
                  </a:lnTo>
                  <a:lnTo>
                    <a:pt x="420" y="1051"/>
                  </a:lnTo>
                  <a:lnTo>
                    <a:pt x="418" y="1051"/>
                  </a:lnTo>
                  <a:lnTo>
                    <a:pt x="415" y="1051"/>
                  </a:lnTo>
                  <a:lnTo>
                    <a:pt x="413" y="1051"/>
                  </a:lnTo>
                  <a:lnTo>
                    <a:pt x="412" y="1051"/>
                  </a:lnTo>
                  <a:lnTo>
                    <a:pt x="409" y="1051"/>
                  </a:lnTo>
                  <a:lnTo>
                    <a:pt x="407" y="1051"/>
                  </a:lnTo>
                  <a:lnTo>
                    <a:pt x="405" y="1051"/>
                  </a:lnTo>
                  <a:lnTo>
                    <a:pt x="402" y="1051"/>
                  </a:lnTo>
                  <a:lnTo>
                    <a:pt x="400" y="1051"/>
                  </a:lnTo>
                  <a:lnTo>
                    <a:pt x="398" y="1051"/>
                  </a:lnTo>
                  <a:lnTo>
                    <a:pt x="395" y="1051"/>
                  </a:lnTo>
                  <a:lnTo>
                    <a:pt x="393" y="1051"/>
                  </a:lnTo>
                  <a:lnTo>
                    <a:pt x="392" y="1051"/>
                  </a:lnTo>
                  <a:lnTo>
                    <a:pt x="389" y="1051"/>
                  </a:lnTo>
                  <a:lnTo>
                    <a:pt x="387" y="1051"/>
                  </a:lnTo>
                  <a:lnTo>
                    <a:pt x="384" y="1051"/>
                  </a:lnTo>
                  <a:lnTo>
                    <a:pt x="383" y="1051"/>
                  </a:lnTo>
                  <a:lnTo>
                    <a:pt x="381" y="1051"/>
                  </a:lnTo>
                  <a:lnTo>
                    <a:pt x="378" y="1051"/>
                  </a:lnTo>
                  <a:lnTo>
                    <a:pt x="376" y="1051"/>
                  </a:lnTo>
                  <a:lnTo>
                    <a:pt x="374" y="1051"/>
                  </a:lnTo>
                  <a:lnTo>
                    <a:pt x="371" y="1051"/>
                  </a:lnTo>
                  <a:lnTo>
                    <a:pt x="369" y="1051"/>
                  </a:lnTo>
                  <a:lnTo>
                    <a:pt x="366" y="1051"/>
                  </a:lnTo>
                  <a:lnTo>
                    <a:pt x="364" y="1051"/>
                  </a:lnTo>
                  <a:lnTo>
                    <a:pt x="363" y="1051"/>
                  </a:lnTo>
                  <a:lnTo>
                    <a:pt x="361" y="1051"/>
                  </a:lnTo>
                  <a:lnTo>
                    <a:pt x="358" y="1051"/>
                  </a:lnTo>
                  <a:lnTo>
                    <a:pt x="356" y="1051"/>
                  </a:lnTo>
                  <a:lnTo>
                    <a:pt x="355" y="1051"/>
                  </a:lnTo>
                  <a:lnTo>
                    <a:pt x="352" y="1051"/>
                  </a:lnTo>
                  <a:lnTo>
                    <a:pt x="350" y="1051"/>
                  </a:lnTo>
                  <a:lnTo>
                    <a:pt x="347" y="1051"/>
                  </a:lnTo>
                  <a:lnTo>
                    <a:pt x="345" y="1051"/>
                  </a:lnTo>
                  <a:lnTo>
                    <a:pt x="343" y="1051"/>
                  </a:lnTo>
                  <a:lnTo>
                    <a:pt x="340" y="1051"/>
                  </a:lnTo>
                  <a:lnTo>
                    <a:pt x="338" y="1051"/>
                  </a:lnTo>
                  <a:lnTo>
                    <a:pt x="335" y="1051"/>
                  </a:lnTo>
                  <a:lnTo>
                    <a:pt x="333" y="1051"/>
                  </a:lnTo>
                  <a:lnTo>
                    <a:pt x="332" y="1051"/>
                  </a:lnTo>
                  <a:lnTo>
                    <a:pt x="330" y="1051"/>
                  </a:lnTo>
                  <a:lnTo>
                    <a:pt x="327" y="1051"/>
                  </a:lnTo>
                  <a:lnTo>
                    <a:pt x="326" y="1051"/>
                  </a:lnTo>
                  <a:lnTo>
                    <a:pt x="324" y="1051"/>
                  </a:lnTo>
                  <a:lnTo>
                    <a:pt x="321" y="1051"/>
                  </a:lnTo>
                  <a:lnTo>
                    <a:pt x="319" y="1051"/>
                  </a:lnTo>
                  <a:lnTo>
                    <a:pt x="316" y="1051"/>
                  </a:lnTo>
                  <a:lnTo>
                    <a:pt x="314" y="1051"/>
                  </a:lnTo>
                  <a:lnTo>
                    <a:pt x="312" y="1051"/>
                  </a:lnTo>
                  <a:lnTo>
                    <a:pt x="310" y="1051"/>
                  </a:lnTo>
                  <a:lnTo>
                    <a:pt x="309" y="1051"/>
                  </a:lnTo>
                  <a:lnTo>
                    <a:pt x="307" y="1051"/>
                  </a:lnTo>
                  <a:lnTo>
                    <a:pt x="304" y="1051"/>
                  </a:lnTo>
                  <a:lnTo>
                    <a:pt x="302" y="1051"/>
                  </a:lnTo>
                  <a:lnTo>
                    <a:pt x="301" y="1051"/>
                  </a:lnTo>
                  <a:lnTo>
                    <a:pt x="298" y="1051"/>
                  </a:lnTo>
                  <a:lnTo>
                    <a:pt x="297" y="1051"/>
                  </a:lnTo>
                  <a:lnTo>
                    <a:pt x="295" y="1051"/>
                  </a:lnTo>
                  <a:lnTo>
                    <a:pt x="293" y="1051"/>
                  </a:lnTo>
                  <a:lnTo>
                    <a:pt x="290" y="1051"/>
                  </a:lnTo>
                  <a:lnTo>
                    <a:pt x="288" y="1051"/>
                  </a:lnTo>
                  <a:lnTo>
                    <a:pt x="285" y="1051"/>
                  </a:lnTo>
                  <a:lnTo>
                    <a:pt x="283" y="1051"/>
                  </a:lnTo>
                  <a:lnTo>
                    <a:pt x="281" y="1051"/>
                  </a:lnTo>
                  <a:lnTo>
                    <a:pt x="278" y="1051"/>
                  </a:lnTo>
                  <a:lnTo>
                    <a:pt x="276" y="1051"/>
                  </a:lnTo>
                  <a:lnTo>
                    <a:pt x="273" y="1051"/>
                  </a:lnTo>
                  <a:lnTo>
                    <a:pt x="272" y="1051"/>
                  </a:lnTo>
                  <a:lnTo>
                    <a:pt x="270" y="1051"/>
                  </a:lnTo>
                  <a:lnTo>
                    <a:pt x="269" y="1051"/>
                  </a:lnTo>
                  <a:lnTo>
                    <a:pt x="266" y="1051"/>
                  </a:lnTo>
                  <a:lnTo>
                    <a:pt x="264" y="1051"/>
                  </a:lnTo>
                  <a:lnTo>
                    <a:pt x="262" y="1051"/>
                  </a:lnTo>
                  <a:lnTo>
                    <a:pt x="259" y="1051"/>
                  </a:lnTo>
                  <a:lnTo>
                    <a:pt x="257" y="1051"/>
                  </a:lnTo>
                  <a:lnTo>
                    <a:pt x="254" y="1051"/>
                  </a:lnTo>
                  <a:lnTo>
                    <a:pt x="252" y="1051"/>
                  </a:lnTo>
                  <a:lnTo>
                    <a:pt x="250" y="1051"/>
                  </a:lnTo>
                  <a:lnTo>
                    <a:pt x="247" y="1051"/>
                  </a:lnTo>
                  <a:lnTo>
                    <a:pt x="245" y="1051"/>
                  </a:lnTo>
                  <a:lnTo>
                    <a:pt x="242" y="1051"/>
                  </a:lnTo>
                  <a:lnTo>
                    <a:pt x="241" y="1051"/>
                  </a:lnTo>
                  <a:lnTo>
                    <a:pt x="241" y="1051"/>
                  </a:lnTo>
                  <a:lnTo>
                    <a:pt x="240" y="1051"/>
                  </a:lnTo>
                  <a:lnTo>
                    <a:pt x="238" y="1051"/>
                  </a:lnTo>
                  <a:lnTo>
                    <a:pt x="235" y="1051"/>
                  </a:lnTo>
                  <a:lnTo>
                    <a:pt x="233" y="1051"/>
                  </a:lnTo>
                  <a:lnTo>
                    <a:pt x="230" y="1051"/>
                  </a:lnTo>
                  <a:lnTo>
                    <a:pt x="228" y="1051"/>
                  </a:lnTo>
                  <a:lnTo>
                    <a:pt x="226" y="1051"/>
                  </a:lnTo>
                  <a:lnTo>
                    <a:pt x="223" y="1051"/>
                  </a:lnTo>
                  <a:lnTo>
                    <a:pt x="221" y="1051"/>
                  </a:lnTo>
                  <a:lnTo>
                    <a:pt x="219" y="1051"/>
                  </a:lnTo>
                  <a:lnTo>
                    <a:pt x="216" y="1051"/>
                  </a:lnTo>
                  <a:lnTo>
                    <a:pt x="214" y="1051"/>
                  </a:lnTo>
                  <a:lnTo>
                    <a:pt x="213" y="1051"/>
                  </a:lnTo>
                  <a:lnTo>
                    <a:pt x="211" y="1051"/>
                  </a:lnTo>
                  <a:lnTo>
                    <a:pt x="209" y="1051"/>
                  </a:lnTo>
                  <a:lnTo>
                    <a:pt x="207" y="1051"/>
                  </a:lnTo>
                  <a:lnTo>
                    <a:pt x="204" y="1051"/>
                  </a:lnTo>
                  <a:lnTo>
                    <a:pt x="202" y="1051"/>
                  </a:lnTo>
                  <a:lnTo>
                    <a:pt x="199" y="1051"/>
                  </a:lnTo>
                  <a:lnTo>
                    <a:pt x="197" y="1051"/>
                  </a:lnTo>
                  <a:lnTo>
                    <a:pt x="195" y="1051"/>
                  </a:lnTo>
                  <a:lnTo>
                    <a:pt x="192" y="1051"/>
                  </a:lnTo>
                  <a:lnTo>
                    <a:pt x="190" y="1051"/>
                  </a:lnTo>
                  <a:lnTo>
                    <a:pt x="188" y="1051"/>
                  </a:lnTo>
                  <a:lnTo>
                    <a:pt x="185" y="1051"/>
                  </a:lnTo>
                  <a:lnTo>
                    <a:pt x="184" y="1051"/>
                  </a:lnTo>
                  <a:lnTo>
                    <a:pt x="183" y="1049"/>
                  </a:lnTo>
                  <a:lnTo>
                    <a:pt x="183" y="1048"/>
                  </a:lnTo>
                  <a:lnTo>
                    <a:pt x="182" y="1048"/>
                  </a:lnTo>
                  <a:lnTo>
                    <a:pt x="180" y="1049"/>
                  </a:lnTo>
                  <a:lnTo>
                    <a:pt x="179" y="1049"/>
                  </a:lnTo>
                  <a:lnTo>
                    <a:pt x="180" y="1048"/>
                  </a:lnTo>
                  <a:lnTo>
                    <a:pt x="179" y="1048"/>
                  </a:lnTo>
                  <a:lnTo>
                    <a:pt x="179" y="1047"/>
                  </a:lnTo>
                  <a:lnTo>
                    <a:pt x="179" y="1046"/>
                  </a:lnTo>
                  <a:lnTo>
                    <a:pt x="180" y="1046"/>
                  </a:lnTo>
                  <a:lnTo>
                    <a:pt x="182" y="1046"/>
                  </a:lnTo>
                  <a:lnTo>
                    <a:pt x="182" y="1045"/>
                  </a:lnTo>
                  <a:lnTo>
                    <a:pt x="183" y="1043"/>
                  </a:lnTo>
                  <a:lnTo>
                    <a:pt x="183" y="1042"/>
                  </a:lnTo>
                  <a:lnTo>
                    <a:pt x="182" y="1042"/>
                  </a:lnTo>
                  <a:lnTo>
                    <a:pt x="182" y="1043"/>
                  </a:lnTo>
                  <a:lnTo>
                    <a:pt x="182" y="1045"/>
                  </a:lnTo>
                  <a:lnTo>
                    <a:pt x="180" y="1045"/>
                  </a:lnTo>
                  <a:lnTo>
                    <a:pt x="179" y="1045"/>
                  </a:lnTo>
                  <a:lnTo>
                    <a:pt x="178" y="1045"/>
                  </a:lnTo>
                  <a:lnTo>
                    <a:pt x="177" y="1045"/>
                  </a:lnTo>
                  <a:lnTo>
                    <a:pt x="177" y="1043"/>
                  </a:lnTo>
                  <a:lnTo>
                    <a:pt x="178" y="1043"/>
                  </a:lnTo>
                  <a:lnTo>
                    <a:pt x="178" y="1042"/>
                  </a:lnTo>
                  <a:lnTo>
                    <a:pt x="178" y="1041"/>
                  </a:lnTo>
                  <a:lnTo>
                    <a:pt x="177" y="1041"/>
                  </a:lnTo>
                  <a:lnTo>
                    <a:pt x="176" y="1041"/>
                  </a:lnTo>
                  <a:lnTo>
                    <a:pt x="176" y="1042"/>
                  </a:lnTo>
                  <a:lnTo>
                    <a:pt x="177" y="1042"/>
                  </a:lnTo>
                  <a:lnTo>
                    <a:pt x="178" y="1042"/>
                  </a:lnTo>
                  <a:lnTo>
                    <a:pt x="177" y="1043"/>
                  </a:lnTo>
                  <a:lnTo>
                    <a:pt x="176" y="1043"/>
                  </a:lnTo>
                  <a:lnTo>
                    <a:pt x="173" y="1042"/>
                  </a:lnTo>
                  <a:lnTo>
                    <a:pt x="173" y="1041"/>
                  </a:lnTo>
                  <a:lnTo>
                    <a:pt x="173" y="1041"/>
                  </a:lnTo>
                  <a:lnTo>
                    <a:pt x="172" y="1041"/>
                  </a:lnTo>
                  <a:lnTo>
                    <a:pt x="172" y="1040"/>
                  </a:lnTo>
                  <a:lnTo>
                    <a:pt x="171" y="1039"/>
                  </a:lnTo>
                  <a:lnTo>
                    <a:pt x="172" y="1037"/>
                  </a:lnTo>
                  <a:lnTo>
                    <a:pt x="172" y="1036"/>
                  </a:lnTo>
                  <a:lnTo>
                    <a:pt x="171" y="1036"/>
                  </a:lnTo>
                  <a:lnTo>
                    <a:pt x="171" y="1037"/>
                  </a:lnTo>
                  <a:lnTo>
                    <a:pt x="170" y="1037"/>
                  </a:lnTo>
                  <a:lnTo>
                    <a:pt x="170" y="1039"/>
                  </a:lnTo>
                  <a:lnTo>
                    <a:pt x="170" y="1040"/>
                  </a:lnTo>
                  <a:lnTo>
                    <a:pt x="168" y="1041"/>
                  </a:lnTo>
                  <a:lnTo>
                    <a:pt x="168" y="1040"/>
                  </a:lnTo>
                  <a:lnTo>
                    <a:pt x="168" y="1039"/>
                  </a:lnTo>
                  <a:lnTo>
                    <a:pt x="167" y="1039"/>
                  </a:lnTo>
                  <a:lnTo>
                    <a:pt x="166" y="1039"/>
                  </a:lnTo>
                  <a:lnTo>
                    <a:pt x="165" y="1039"/>
                  </a:lnTo>
                  <a:lnTo>
                    <a:pt x="165" y="1037"/>
                  </a:lnTo>
                  <a:lnTo>
                    <a:pt x="164" y="1037"/>
                  </a:lnTo>
                  <a:lnTo>
                    <a:pt x="164" y="1036"/>
                  </a:lnTo>
                  <a:lnTo>
                    <a:pt x="162" y="1036"/>
                  </a:lnTo>
                  <a:lnTo>
                    <a:pt x="162" y="1035"/>
                  </a:lnTo>
                  <a:lnTo>
                    <a:pt x="164" y="1034"/>
                  </a:lnTo>
                  <a:lnTo>
                    <a:pt x="164" y="1033"/>
                  </a:lnTo>
                  <a:lnTo>
                    <a:pt x="162" y="1033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62" y="1031"/>
                  </a:lnTo>
                  <a:lnTo>
                    <a:pt x="162" y="1030"/>
                  </a:lnTo>
                  <a:lnTo>
                    <a:pt x="161" y="1030"/>
                  </a:lnTo>
                  <a:lnTo>
                    <a:pt x="161" y="1031"/>
                  </a:lnTo>
                  <a:lnTo>
                    <a:pt x="160" y="1031"/>
                  </a:lnTo>
                  <a:lnTo>
                    <a:pt x="160" y="1030"/>
                  </a:lnTo>
                  <a:lnTo>
                    <a:pt x="160" y="1029"/>
                  </a:lnTo>
                  <a:lnTo>
                    <a:pt x="159" y="1030"/>
                  </a:lnTo>
                  <a:lnTo>
                    <a:pt x="159" y="1031"/>
                  </a:lnTo>
                  <a:lnTo>
                    <a:pt x="158" y="1031"/>
                  </a:lnTo>
                  <a:lnTo>
                    <a:pt x="158" y="1033"/>
                  </a:lnTo>
                  <a:lnTo>
                    <a:pt x="158" y="1034"/>
                  </a:lnTo>
                  <a:lnTo>
                    <a:pt x="157" y="1033"/>
                  </a:lnTo>
                  <a:lnTo>
                    <a:pt x="157" y="1031"/>
                  </a:lnTo>
                  <a:lnTo>
                    <a:pt x="157" y="1030"/>
                  </a:lnTo>
                  <a:lnTo>
                    <a:pt x="155" y="1030"/>
                  </a:lnTo>
                  <a:lnTo>
                    <a:pt x="155" y="1031"/>
                  </a:lnTo>
                  <a:lnTo>
                    <a:pt x="157" y="1033"/>
                  </a:lnTo>
                  <a:lnTo>
                    <a:pt x="157" y="1034"/>
                  </a:lnTo>
                  <a:lnTo>
                    <a:pt x="158" y="1034"/>
                  </a:lnTo>
                  <a:lnTo>
                    <a:pt x="158" y="1035"/>
                  </a:lnTo>
                  <a:lnTo>
                    <a:pt x="158" y="1036"/>
                  </a:lnTo>
                  <a:lnTo>
                    <a:pt x="161" y="1040"/>
                  </a:lnTo>
                  <a:lnTo>
                    <a:pt x="161" y="1041"/>
                  </a:lnTo>
                  <a:lnTo>
                    <a:pt x="160" y="1040"/>
                  </a:lnTo>
                  <a:lnTo>
                    <a:pt x="160" y="1041"/>
                  </a:lnTo>
                  <a:lnTo>
                    <a:pt x="161" y="1041"/>
                  </a:lnTo>
                  <a:lnTo>
                    <a:pt x="162" y="1041"/>
                  </a:lnTo>
                  <a:lnTo>
                    <a:pt x="164" y="1041"/>
                  </a:lnTo>
                  <a:lnTo>
                    <a:pt x="164" y="1042"/>
                  </a:lnTo>
                  <a:lnTo>
                    <a:pt x="162" y="1042"/>
                  </a:lnTo>
                  <a:lnTo>
                    <a:pt x="161" y="1041"/>
                  </a:lnTo>
                  <a:lnTo>
                    <a:pt x="161" y="1042"/>
                  </a:lnTo>
                  <a:lnTo>
                    <a:pt x="162" y="1042"/>
                  </a:lnTo>
                  <a:lnTo>
                    <a:pt x="164" y="1043"/>
                  </a:lnTo>
                  <a:lnTo>
                    <a:pt x="165" y="1043"/>
                  </a:lnTo>
                  <a:lnTo>
                    <a:pt x="166" y="1045"/>
                  </a:lnTo>
                  <a:lnTo>
                    <a:pt x="167" y="1045"/>
                  </a:lnTo>
                  <a:lnTo>
                    <a:pt x="168" y="1045"/>
                  </a:lnTo>
                  <a:lnTo>
                    <a:pt x="170" y="1046"/>
                  </a:lnTo>
                  <a:lnTo>
                    <a:pt x="171" y="1046"/>
                  </a:lnTo>
                  <a:lnTo>
                    <a:pt x="171" y="1047"/>
                  </a:lnTo>
                  <a:lnTo>
                    <a:pt x="171" y="1048"/>
                  </a:lnTo>
                  <a:lnTo>
                    <a:pt x="172" y="1048"/>
                  </a:lnTo>
                  <a:lnTo>
                    <a:pt x="173" y="1049"/>
                  </a:lnTo>
                  <a:lnTo>
                    <a:pt x="173" y="1051"/>
                  </a:lnTo>
                  <a:lnTo>
                    <a:pt x="173" y="1052"/>
                  </a:lnTo>
                  <a:lnTo>
                    <a:pt x="174" y="1053"/>
                  </a:lnTo>
                  <a:lnTo>
                    <a:pt x="174" y="1054"/>
                  </a:lnTo>
                  <a:lnTo>
                    <a:pt x="176" y="1054"/>
                  </a:lnTo>
                  <a:lnTo>
                    <a:pt x="176" y="1055"/>
                  </a:lnTo>
                  <a:lnTo>
                    <a:pt x="177" y="1055"/>
                  </a:lnTo>
                  <a:lnTo>
                    <a:pt x="177" y="1056"/>
                  </a:lnTo>
                  <a:lnTo>
                    <a:pt x="177" y="1058"/>
                  </a:lnTo>
                  <a:lnTo>
                    <a:pt x="178" y="1058"/>
                  </a:lnTo>
                  <a:lnTo>
                    <a:pt x="178" y="1059"/>
                  </a:lnTo>
                  <a:lnTo>
                    <a:pt x="177" y="1059"/>
                  </a:lnTo>
                  <a:lnTo>
                    <a:pt x="176" y="1059"/>
                  </a:lnTo>
                  <a:lnTo>
                    <a:pt x="176" y="1060"/>
                  </a:lnTo>
                  <a:lnTo>
                    <a:pt x="176" y="1061"/>
                  </a:lnTo>
                  <a:lnTo>
                    <a:pt x="174" y="1061"/>
                  </a:lnTo>
                  <a:lnTo>
                    <a:pt x="173" y="1060"/>
                  </a:lnTo>
                  <a:lnTo>
                    <a:pt x="172" y="1060"/>
                  </a:lnTo>
                  <a:lnTo>
                    <a:pt x="168" y="1059"/>
                  </a:lnTo>
                  <a:lnTo>
                    <a:pt x="166" y="1058"/>
                  </a:lnTo>
                  <a:lnTo>
                    <a:pt x="166" y="1056"/>
                  </a:lnTo>
                  <a:lnTo>
                    <a:pt x="165" y="1058"/>
                  </a:lnTo>
                  <a:lnTo>
                    <a:pt x="164" y="1056"/>
                  </a:lnTo>
                  <a:lnTo>
                    <a:pt x="162" y="1056"/>
                  </a:lnTo>
                  <a:lnTo>
                    <a:pt x="162" y="1055"/>
                  </a:lnTo>
                  <a:lnTo>
                    <a:pt x="161" y="1055"/>
                  </a:lnTo>
                  <a:lnTo>
                    <a:pt x="159" y="1054"/>
                  </a:lnTo>
                  <a:lnTo>
                    <a:pt x="158" y="1053"/>
                  </a:lnTo>
                  <a:lnTo>
                    <a:pt x="159" y="1053"/>
                  </a:lnTo>
                  <a:lnTo>
                    <a:pt x="159" y="1052"/>
                  </a:lnTo>
                  <a:lnTo>
                    <a:pt x="160" y="1052"/>
                  </a:lnTo>
                  <a:lnTo>
                    <a:pt x="160" y="1051"/>
                  </a:lnTo>
                  <a:lnTo>
                    <a:pt x="161" y="1051"/>
                  </a:lnTo>
                  <a:lnTo>
                    <a:pt x="161" y="1049"/>
                  </a:lnTo>
                  <a:lnTo>
                    <a:pt x="162" y="1048"/>
                  </a:lnTo>
                  <a:lnTo>
                    <a:pt x="162" y="1047"/>
                  </a:lnTo>
                  <a:lnTo>
                    <a:pt x="162" y="1046"/>
                  </a:lnTo>
                  <a:lnTo>
                    <a:pt x="161" y="1046"/>
                  </a:lnTo>
                  <a:lnTo>
                    <a:pt x="161" y="1047"/>
                  </a:lnTo>
                  <a:lnTo>
                    <a:pt x="161" y="1048"/>
                  </a:lnTo>
                  <a:lnTo>
                    <a:pt x="161" y="1049"/>
                  </a:lnTo>
                  <a:lnTo>
                    <a:pt x="160" y="1051"/>
                  </a:lnTo>
                  <a:lnTo>
                    <a:pt x="159" y="1051"/>
                  </a:lnTo>
                  <a:lnTo>
                    <a:pt x="158" y="1051"/>
                  </a:lnTo>
                  <a:lnTo>
                    <a:pt x="157" y="1051"/>
                  </a:lnTo>
                  <a:lnTo>
                    <a:pt x="155" y="1051"/>
                  </a:lnTo>
                  <a:lnTo>
                    <a:pt x="155" y="1052"/>
                  </a:lnTo>
                  <a:lnTo>
                    <a:pt x="155" y="1052"/>
                  </a:lnTo>
                  <a:lnTo>
                    <a:pt x="155" y="1051"/>
                  </a:lnTo>
                  <a:lnTo>
                    <a:pt x="154" y="1051"/>
                  </a:lnTo>
                  <a:lnTo>
                    <a:pt x="154" y="1049"/>
                  </a:lnTo>
                  <a:lnTo>
                    <a:pt x="153" y="1049"/>
                  </a:lnTo>
                  <a:lnTo>
                    <a:pt x="152" y="1049"/>
                  </a:lnTo>
                  <a:lnTo>
                    <a:pt x="152" y="1048"/>
                  </a:lnTo>
                  <a:lnTo>
                    <a:pt x="152" y="1047"/>
                  </a:lnTo>
                  <a:lnTo>
                    <a:pt x="152" y="1046"/>
                  </a:lnTo>
                  <a:lnTo>
                    <a:pt x="151" y="1046"/>
                  </a:lnTo>
                  <a:lnTo>
                    <a:pt x="151" y="1045"/>
                  </a:lnTo>
                  <a:lnTo>
                    <a:pt x="152" y="1045"/>
                  </a:lnTo>
                  <a:lnTo>
                    <a:pt x="152" y="1043"/>
                  </a:lnTo>
                  <a:lnTo>
                    <a:pt x="151" y="1043"/>
                  </a:lnTo>
                  <a:lnTo>
                    <a:pt x="151" y="1045"/>
                  </a:lnTo>
                  <a:lnTo>
                    <a:pt x="149" y="1043"/>
                  </a:lnTo>
                  <a:lnTo>
                    <a:pt x="149" y="1045"/>
                  </a:lnTo>
                  <a:lnTo>
                    <a:pt x="149" y="1046"/>
                  </a:lnTo>
                  <a:lnTo>
                    <a:pt x="148" y="1046"/>
                  </a:lnTo>
                  <a:lnTo>
                    <a:pt x="148" y="1045"/>
                  </a:lnTo>
                  <a:lnTo>
                    <a:pt x="147" y="1045"/>
                  </a:lnTo>
                  <a:lnTo>
                    <a:pt x="147" y="1043"/>
                  </a:lnTo>
                  <a:lnTo>
                    <a:pt x="146" y="1042"/>
                  </a:lnTo>
                  <a:lnTo>
                    <a:pt x="146" y="1043"/>
                  </a:lnTo>
                  <a:lnTo>
                    <a:pt x="145" y="1043"/>
                  </a:lnTo>
                  <a:lnTo>
                    <a:pt x="145" y="1042"/>
                  </a:lnTo>
                  <a:lnTo>
                    <a:pt x="145" y="1041"/>
                  </a:lnTo>
                  <a:lnTo>
                    <a:pt x="143" y="1041"/>
                  </a:lnTo>
                  <a:lnTo>
                    <a:pt x="142" y="1041"/>
                  </a:lnTo>
                  <a:lnTo>
                    <a:pt x="141" y="1040"/>
                  </a:lnTo>
                  <a:lnTo>
                    <a:pt x="141" y="1039"/>
                  </a:lnTo>
                  <a:lnTo>
                    <a:pt x="140" y="1039"/>
                  </a:lnTo>
                  <a:lnTo>
                    <a:pt x="141" y="1037"/>
                  </a:lnTo>
                  <a:lnTo>
                    <a:pt x="140" y="1037"/>
                  </a:lnTo>
                  <a:lnTo>
                    <a:pt x="139" y="1037"/>
                  </a:lnTo>
                  <a:lnTo>
                    <a:pt x="137" y="1036"/>
                  </a:lnTo>
                  <a:lnTo>
                    <a:pt x="137" y="1035"/>
                  </a:lnTo>
                  <a:lnTo>
                    <a:pt x="139" y="1035"/>
                  </a:lnTo>
                  <a:lnTo>
                    <a:pt x="139" y="1034"/>
                  </a:lnTo>
                  <a:lnTo>
                    <a:pt x="140" y="1034"/>
                  </a:lnTo>
                  <a:lnTo>
                    <a:pt x="140" y="1033"/>
                  </a:lnTo>
                  <a:lnTo>
                    <a:pt x="139" y="1033"/>
                  </a:lnTo>
                  <a:lnTo>
                    <a:pt x="139" y="1034"/>
                  </a:lnTo>
                  <a:lnTo>
                    <a:pt x="137" y="1034"/>
                  </a:lnTo>
                  <a:lnTo>
                    <a:pt x="137" y="1035"/>
                  </a:lnTo>
                  <a:lnTo>
                    <a:pt x="136" y="1035"/>
                  </a:lnTo>
                  <a:lnTo>
                    <a:pt x="135" y="1034"/>
                  </a:lnTo>
                  <a:lnTo>
                    <a:pt x="135" y="1033"/>
                  </a:lnTo>
                  <a:lnTo>
                    <a:pt x="134" y="1033"/>
                  </a:lnTo>
                  <a:lnTo>
                    <a:pt x="133" y="1033"/>
                  </a:lnTo>
                  <a:lnTo>
                    <a:pt x="133" y="1034"/>
                  </a:lnTo>
                  <a:lnTo>
                    <a:pt x="131" y="1034"/>
                  </a:lnTo>
                  <a:lnTo>
                    <a:pt x="130" y="1034"/>
                  </a:lnTo>
                  <a:lnTo>
                    <a:pt x="130" y="1033"/>
                  </a:lnTo>
                  <a:lnTo>
                    <a:pt x="131" y="1033"/>
                  </a:lnTo>
                  <a:lnTo>
                    <a:pt x="133" y="1031"/>
                  </a:lnTo>
                  <a:lnTo>
                    <a:pt x="131" y="1031"/>
                  </a:lnTo>
                  <a:lnTo>
                    <a:pt x="131" y="1030"/>
                  </a:lnTo>
                  <a:lnTo>
                    <a:pt x="131" y="1029"/>
                  </a:lnTo>
                  <a:lnTo>
                    <a:pt x="130" y="1030"/>
                  </a:lnTo>
                  <a:lnTo>
                    <a:pt x="130" y="1029"/>
                  </a:lnTo>
                  <a:lnTo>
                    <a:pt x="130" y="1028"/>
                  </a:lnTo>
                  <a:lnTo>
                    <a:pt x="131" y="1028"/>
                  </a:lnTo>
                  <a:lnTo>
                    <a:pt x="133" y="1027"/>
                  </a:lnTo>
                  <a:lnTo>
                    <a:pt x="131" y="1027"/>
                  </a:lnTo>
                  <a:lnTo>
                    <a:pt x="130" y="1027"/>
                  </a:lnTo>
                  <a:lnTo>
                    <a:pt x="130" y="1028"/>
                  </a:lnTo>
                  <a:lnTo>
                    <a:pt x="129" y="1027"/>
                  </a:lnTo>
                  <a:lnTo>
                    <a:pt x="129" y="1028"/>
                  </a:lnTo>
                  <a:lnTo>
                    <a:pt x="128" y="1027"/>
                  </a:lnTo>
                  <a:lnTo>
                    <a:pt x="127" y="1025"/>
                  </a:lnTo>
                  <a:lnTo>
                    <a:pt x="127" y="1024"/>
                  </a:lnTo>
                  <a:lnTo>
                    <a:pt x="127" y="1024"/>
                  </a:lnTo>
                  <a:lnTo>
                    <a:pt x="127" y="1023"/>
                  </a:lnTo>
                  <a:lnTo>
                    <a:pt x="127" y="1022"/>
                  </a:lnTo>
                  <a:lnTo>
                    <a:pt x="127" y="1022"/>
                  </a:lnTo>
                  <a:lnTo>
                    <a:pt x="128" y="1022"/>
                  </a:lnTo>
                  <a:lnTo>
                    <a:pt x="129" y="1021"/>
                  </a:lnTo>
                  <a:lnTo>
                    <a:pt x="130" y="1021"/>
                  </a:lnTo>
                  <a:lnTo>
                    <a:pt x="130" y="1020"/>
                  </a:lnTo>
                  <a:lnTo>
                    <a:pt x="131" y="1020"/>
                  </a:lnTo>
                  <a:lnTo>
                    <a:pt x="131" y="1021"/>
                  </a:lnTo>
                  <a:lnTo>
                    <a:pt x="133" y="1022"/>
                  </a:lnTo>
                  <a:lnTo>
                    <a:pt x="133" y="1021"/>
                  </a:lnTo>
                  <a:lnTo>
                    <a:pt x="134" y="1021"/>
                  </a:lnTo>
                  <a:lnTo>
                    <a:pt x="134" y="1022"/>
                  </a:lnTo>
                  <a:lnTo>
                    <a:pt x="135" y="1022"/>
                  </a:lnTo>
                  <a:lnTo>
                    <a:pt x="135" y="1023"/>
                  </a:lnTo>
                  <a:lnTo>
                    <a:pt x="136" y="1023"/>
                  </a:lnTo>
                  <a:lnTo>
                    <a:pt x="136" y="1024"/>
                  </a:lnTo>
                  <a:lnTo>
                    <a:pt x="137" y="1024"/>
                  </a:lnTo>
                  <a:lnTo>
                    <a:pt x="139" y="1024"/>
                  </a:lnTo>
                  <a:lnTo>
                    <a:pt x="139" y="1025"/>
                  </a:lnTo>
                  <a:lnTo>
                    <a:pt x="140" y="1025"/>
                  </a:lnTo>
                  <a:lnTo>
                    <a:pt x="141" y="1025"/>
                  </a:lnTo>
                  <a:lnTo>
                    <a:pt x="142" y="1025"/>
                  </a:lnTo>
                  <a:lnTo>
                    <a:pt x="142" y="1027"/>
                  </a:lnTo>
                  <a:lnTo>
                    <a:pt x="143" y="1027"/>
                  </a:lnTo>
                  <a:lnTo>
                    <a:pt x="145" y="1027"/>
                  </a:lnTo>
                  <a:lnTo>
                    <a:pt x="147" y="1025"/>
                  </a:lnTo>
                  <a:lnTo>
                    <a:pt x="148" y="1025"/>
                  </a:lnTo>
                  <a:lnTo>
                    <a:pt x="148" y="1024"/>
                  </a:lnTo>
                  <a:lnTo>
                    <a:pt x="147" y="1024"/>
                  </a:lnTo>
                  <a:lnTo>
                    <a:pt x="147" y="1025"/>
                  </a:lnTo>
                  <a:lnTo>
                    <a:pt x="146" y="1025"/>
                  </a:lnTo>
                  <a:lnTo>
                    <a:pt x="145" y="1025"/>
                  </a:lnTo>
                  <a:lnTo>
                    <a:pt x="146" y="1024"/>
                  </a:lnTo>
                  <a:lnTo>
                    <a:pt x="145" y="1024"/>
                  </a:lnTo>
                  <a:lnTo>
                    <a:pt x="145" y="1023"/>
                  </a:lnTo>
                  <a:lnTo>
                    <a:pt x="146" y="1023"/>
                  </a:lnTo>
                  <a:lnTo>
                    <a:pt x="146" y="1022"/>
                  </a:lnTo>
                  <a:lnTo>
                    <a:pt x="147" y="1022"/>
                  </a:lnTo>
                  <a:lnTo>
                    <a:pt x="148" y="1022"/>
                  </a:lnTo>
                  <a:lnTo>
                    <a:pt x="148" y="1023"/>
                  </a:lnTo>
                  <a:lnTo>
                    <a:pt x="149" y="1023"/>
                  </a:lnTo>
                  <a:lnTo>
                    <a:pt x="151" y="1022"/>
                  </a:lnTo>
                  <a:lnTo>
                    <a:pt x="149" y="1022"/>
                  </a:lnTo>
                  <a:lnTo>
                    <a:pt x="148" y="1022"/>
                  </a:lnTo>
                  <a:lnTo>
                    <a:pt x="149" y="1021"/>
                  </a:lnTo>
                  <a:lnTo>
                    <a:pt x="148" y="1021"/>
                  </a:lnTo>
                  <a:lnTo>
                    <a:pt x="149" y="1020"/>
                  </a:lnTo>
                  <a:lnTo>
                    <a:pt x="148" y="1020"/>
                  </a:lnTo>
                  <a:lnTo>
                    <a:pt x="147" y="1020"/>
                  </a:lnTo>
                  <a:lnTo>
                    <a:pt x="146" y="1020"/>
                  </a:lnTo>
                  <a:lnTo>
                    <a:pt x="146" y="1018"/>
                  </a:lnTo>
                  <a:lnTo>
                    <a:pt x="146" y="1017"/>
                  </a:lnTo>
                  <a:lnTo>
                    <a:pt x="145" y="1018"/>
                  </a:lnTo>
                  <a:lnTo>
                    <a:pt x="145" y="1020"/>
                  </a:lnTo>
                  <a:lnTo>
                    <a:pt x="145" y="1021"/>
                  </a:lnTo>
                  <a:lnTo>
                    <a:pt x="146" y="1020"/>
                  </a:lnTo>
                  <a:lnTo>
                    <a:pt x="146" y="1021"/>
                  </a:lnTo>
                  <a:lnTo>
                    <a:pt x="147" y="1021"/>
                  </a:lnTo>
                  <a:lnTo>
                    <a:pt x="146" y="1022"/>
                  </a:lnTo>
                  <a:lnTo>
                    <a:pt x="145" y="1022"/>
                  </a:lnTo>
                  <a:lnTo>
                    <a:pt x="143" y="1022"/>
                  </a:lnTo>
                  <a:lnTo>
                    <a:pt x="143" y="1021"/>
                  </a:lnTo>
                  <a:lnTo>
                    <a:pt x="142" y="1021"/>
                  </a:lnTo>
                  <a:lnTo>
                    <a:pt x="142" y="1020"/>
                  </a:lnTo>
                  <a:lnTo>
                    <a:pt x="141" y="1020"/>
                  </a:lnTo>
                  <a:lnTo>
                    <a:pt x="141" y="1021"/>
                  </a:lnTo>
                  <a:lnTo>
                    <a:pt x="140" y="1022"/>
                  </a:lnTo>
                  <a:lnTo>
                    <a:pt x="139" y="1021"/>
                  </a:lnTo>
                  <a:lnTo>
                    <a:pt x="140" y="1021"/>
                  </a:lnTo>
                  <a:lnTo>
                    <a:pt x="140" y="1020"/>
                  </a:lnTo>
                  <a:lnTo>
                    <a:pt x="139" y="1020"/>
                  </a:lnTo>
                  <a:lnTo>
                    <a:pt x="139" y="1021"/>
                  </a:lnTo>
                  <a:lnTo>
                    <a:pt x="137" y="1021"/>
                  </a:lnTo>
                  <a:lnTo>
                    <a:pt x="136" y="1020"/>
                  </a:lnTo>
                  <a:lnTo>
                    <a:pt x="136" y="1018"/>
                  </a:lnTo>
                  <a:lnTo>
                    <a:pt x="135" y="1018"/>
                  </a:lnTo>
                  <a:lnTo>
                    <a:pt x="134" y="1018"/>
                  </a:lnTo>
                  <a:lnTo>
                    <a:pt x="134" y="1017"/>
                  </a:lnTo>
                  <a:lnTo>
                    <a:pt x="133" y="1017"/>
                  </a:lnTo>
                  <a:lnTo>
                    <a:pt x="133" y="1016"/>
                  </a:lnTo>
                  <a:lnTo>
                    <a:pt x="131" y="1016"/>
                  </a:lnTo>
                  <a:lnTo>
                    <a:pt x="131" y="1015"/>
                  </a:lnTo>
                  <a:lnTo>
                    <a:pt x="133" y="1015"/>
                  </a:lnTo>
                  <a:lnTo>
                    <a:pt x="134" y="1014"/>
                  </a:lnTo>
                  <a:lnTo>
                    <a:pt x="135" y="1014"/>
                  </a:lnTo>
                  <a:lnTo>
                    <a:pt x="135" y="1012"/>
                  </a:lnTo>
                  <a:lnTo>
                    <a:pt x="134" y="1014"/>
                  </a:lnTo>
                  <a:lnTo>
                    <a:pt x="133" y="1014"/>
                  </a:lnTo>
                  <a:lnTo>
                    <a:pt x="131" y="1012"/>
                  </a:lnTo>
                  <a:lnTo>
                    <a:pt x="133" y="1012"/>
                  </a:lnTo>
                  <a:lnTo>
                    <a:pt x="134" y="1012"/>
                  </a:lnTo>
                  <a:lnTo>
                    <a:pt x="134" y="1012"/>
                  </a:lnTo>
                  <a:lnTo>
                    <a:pt x="135" y="1012"/>
                  </a:lnTo>
                  <a:lnTo>
                    <a:pt x="134" y="1011"/>
                  </a:lnTo>
                  <a:lnTo>
                    <a:pt x="135" y="1011"/>
                  </a:lnTo>
                  <a:lnTo>
                    <a:pt x="135" y="1010"/>
                  </a:lnTo>
                  <a:lnTo>
                    <a:pt x="137" y="1009"/>
                  </a:lnTo>
                  <a:lnTo>
                    <a:pt x="140" y="1009"/>
                  </a:lnTo>
                  <a:lnTo>
                    <a:pt x="143" y="1009"/>
                  </a:lnTo>
                  <a:lnTo>
                    <a:pt x="145" y="1009"/>
                  </a:lnTo>
                  <a:lnTo>
                    <a:pt x="145" y="1008"/>
                  </a:lnTo>
                  <a:lnTo>
                    <a:pt x="145" y="1006"/>
                  </a:lnTo>
                  <a:lnTo>
                    <a:pt x="143" y="1006"/>
                  </a:lnTo>
                  <a:lnTo>
                    <a:pt x="143" y="1008"/>
                  </a:lnTo>
                  <a:lnTo>
                    <a:pt x="143" y="1009"/>
                  </a:lnTo>
                  <a:lnTo>
                    <a:pt x="140" y="1008"/>
                  </a:lnTo>
                  <a:lnTo>
                    <a:pt x="137" y="1009"/>
                  </a:lnTo>
                  <a:lnTo>
                    <a:pt x="136" y="1008"/>
                  </a:lnTo>
                  <a:lnTo>
                    <a:pt x="136" y="1006"/>
                  </a:lnTo>
                  <a:lnTo>
                    <a:pt x="135" y="1006"/>
                  </a:lnTo>
                  <a:lnTo>
                    <a:pt x="135" y="1008"/>
                  </a:lnTo>
                  <a:lnTo>
                    <a:pt x="134" y="1008"/>
                  </a:lnTo>
                  <a:lnTo>
                    <a:pt x="134" y="1009"/>
                  </a:lnTo>
                  <a:lnTo>
                    <a:pt x="135" y="1009"/>
                  </a:lnTo>
                  <a:lnTo>
                    <a:pt x="134" y="1010"/>
                  </a:lnTo>
                  <a:lnTo>
                    <a:pt x="134" y="1011"/>
                  </a:lnTo>
                  <a:lnTo>
                    <a:pt x="134" y="1012"/>
                  </a:lnTo>
                  <a:lnTo>
                    <a:pt x="133" y="1012"/>
                  </a:lnTo>
                  <a:lnTo>
                    <a:pt x="133" y="1011"/>
                  </a:lnTo>
                  <a:lnTo>
                    <a:pt x="131" y="1011"/>
                  </a:lnTo>
                  <a:lnTo>
                    <a:pt x="131" y="1010"/>
                  </a:lnTo>
                  <a:lnTo>
                    <a:pt x="131" y="1009"/>
                  </a:lnTo>
                  <a:lnTo>
                    <a:pt x="131" y="1008"/>
                  </a:lnTo>
                  <a:lnTo>
                    <a:pt x="131" y="1006"/>
                  </a:lnTo>
                  <a:lnTo>
                    <a:pt x="131" y="1005"/>
                  </a:lnTo>
                  <a:lnTo>
                    <a:pt x="131" y="1004"/>
                  </a:lnTo>
                  <a:lnTo>
                    <a:pt x="130" y="1004"/>
                  </a:lnTo>
                  <a:lnTo>
                    <a:pt x="130" y="1005"/>
                  </a:lnTo>
                  <a:lnTo>
                    <a:pt x="129" y="1005"/>
                  </a:lnTo>
                  <a:lnTo>
                    <a:pt x="129" y="1006"/>
                  </a:lnTo>
                  <a:lnTo>
                    <a:pt x="128" y="1005"/>
                  </a:lnTo>
                  <a:lnTo>
                    <a:pt x="128" y="1004"/>
                  </a:lnTo>
                  <a:lnTo>
                    <a:pt x="128" y="1003"/>
                  </a:lnTo>
                  <a:lnTo>
                    <a:pt x="129" y="1003"/>
                  </a:lnTo>
                  <a:lnTo>
                    <a:pt x="129" y="1002"/>
                  </a:lnTo>
                  <a:lnTo>
                    <a:pt x="129" y="1000"/>
                  </a:lnTo>
                  <a:lnTo>
                    <a:pt x="129" y="999"/>
                  </a:lnTo>
                  <a:lnTo>
                    <a:pt x="128" y="999"/>
                  </a:lnTo>
                  <a:lnTo>
                    <a:pt x="129" y="998"/>
                  </a:lnTo>
                  <a:lnTo>
                    <a:pt x="130" y="998"/>
                  </a:lnTo>
                  <a:lnTo>
                    <a:pt x="130" y="999"/>
                  </a:lnTo>
                  <a:lnTo>
                    <a:pt x="130" y="1000"/>
                  </a:lnTo>
                  <a:lnTo>
                    <a:pt x="131" y="1000"/>
                  </a:lnTo>
                  <a:lnTo>
                    <a:pt x="130" y="1002"/>
                  </a:lnTo>
                  <a:lnTo>
                    <a:pt x="130" y="1003"/>
                  </a:lnTo>
                  <a:lnTo>
                    <a:pt x="131" y="1002"/>
                  </a:lnTo>
                  <a:lnTo>
                    <a:pt x="131" y="1000"/>
                  </a:lnTo>
                  <a:lnTo>
                    <a:pt x="131" y="999"/>
                  </a:lnTo>
                  <a:lnTo>
                    <a:pt x="133" y="999"/>
                  </a:lnTo>
                  <a:lnTo>
                    <a:pt x="134" y="998"/>
                  </a:lnTo>
                  <a:lnTo>
                    <a:pt x="135" y="998"/>
                  </a:lnTo>
                  <a:lnTo>
                    <a:pt x="135" y="997"/>
                  </a:lnTo>
                  <a:lnTo>
                    <a:pt x="136" y="997"/>
                  </a:lnTo>
                  <a:lnTo>
                    <a:pt x="137" y="996"/>
                  </a:lnTo>
                  <a:lnTo>
                    <a:pt x="137" y="997"/>
                  </a:lnTo>
                  <a:lnTo>
                    <a:pt x="139" y="997"/>
                  </a:lnTo>
                  <a:lnTo>
                    <a:pt x="137" y="998"/>
                  </a:lnTo>
                  <a:lnTo>
                    <a:pt x="136" y="999"/>
                  </a:lnTo>
                  <a:lnTo>
                    <a:pt x="135" y="999"/>
                  </a:lnTo>
                  <a:lnTo>
                    <a:pt x="135" y="1000"/>
                  </a:lnTo>
                  <a:lnTo>
                    <a:pt x="135" y="1002"/>
                  </a:lnTo>
                  <a:lnTo>
                    <a:pt x="136" y="1002"/>
                  </a:lnTo>
                  <a:lnTo>
                    <a:pt x="135" y="1000"/>
                  </a:lnTo>
                  <a:lnTo>
                    <a:pt x="136" y="1000"/>
                  </a:lnTo>
                  <a:lnTo>
                    <a:pt x="136" y="999"/>
                  </a:lnTo>
                  <a:lnTo>
                    <a:pt x="137" y="999"/>
                  </a:lnTo>
                  <a:lnTo>
                    <a:pt x="139" y="998"/>
                  </a:lnTo>
                  <a:lnTo>
                    <a:pt x="140" y="998"/>
                  </a:lnTo>
                  <a:lnTo>
                    <a:pt x="141" y="998"/>
                  </a:lnTo>
                  <a:lnTo>
                    <a:pt x="141" y="997"/>
                  </a:lnTo>
                  <a:lnTo>
                    <a:pt x="140" y="997"/>
                  </a:lnTo>
                  <a:lnTo>
                    <a:pt x="139" y="997"/>
                  </a:lnTo>
                  <a:lnTo>
                    <a:pt x="139" y="996"/>
                  </a:lnTo>
                  <a:lnTo>
                    <a:pt x="137" y="996"/>
                  </a:lnTo>
                  <a:lnTo>
                    <a:pt x="135" y="996"/>
                  </a:lnTo>
                  <a:lnTo>
                    <a:pt x="135" y="997"/>
                  </a:lnTo>
                  <a:lnTo>
                    <a:pt x="134" y="998"/>
                  </a:lnTo>
                  <a:lnTo>
                    <a:pt x="133" y="998"/>
                  </a:lnTo>
                  <a:lnTo>
                    <a:pt x="133" y="997"/>
                  </a:lnTo>
                  <a:lnTo>
                    <a:pt x="131" y="998"/>
                  </a:lnTo>
                  <a:lnTo>
                    <a:pt x="130" y="998"/>
                  </a:lnTo>
                  <a:lnTo>
                    <a:pt x="130" y="997"/>
                  </a:lnTo>
                  <a:lnTo>
                    <a:pt x="131" y="997"/>
                  </a:lnTo>
                  <a:lnTo>
                    <a:pt x="131" y="996"/>
                  </a:lnTo>
                  <a:lnTo>
                    <a:pt x="130" y="996"/>
                  </a:lnTo>
                  <a:lnTo>
                    <a:pt x="131" y="994"/>
                  </a:lnTo>
                  <a:lnTo>
                    <a:pt x="130" y="994"/>
                  </a:lnTo>
                  <a:lnTo>
                    <a:pt x="131" y="993"/>
                  </a:lnTo>
                  <a:lnTo>
                    <a:pt x="130" y="993"/>
                  </a:lnTo>
                  <a:lnTo>
                    <a:pt x="129" y="993"/>
                  </a:lnTo>
                  <a:lnTo>
                    <a:pt x="129" y="994"/>
                  </a:lnTo>
                  <a:lnTo>
                    <a:pt x="128" y="996"/>
                  </a:lnTo>
                  <a:lnTo>
                    <a:pt x="128" y="994"/>
                  </a:lnTo>
                  <a:lnTo>
                    <a:pt x="127" y="993"/>
                  </a:lnTo>
                  <a:lnTo>
                    <a:pt x="128" y="993"/>
                  </a:lnTo>
                  <a:lnTo>
                    <a:pt x="128" y="992"/>
                  </a:lnTo>
                  <a:lnTo>
                    <a:pt x="127" y="992"/>
                  </a:lnTo>
                  <a:lnTo>
                    <a:pt x="127" y="993"/>
                  </a:lnTo>
                  <a:lnTo>
                    <a:pt x="127" y="994"/>
                  </a:lnTo>
                  <a:lnTo>
                    <a:pt x="127" y="996"/>
                  </a:lnTo>
                  <a:lnTo>
                    <a:pt x="127" y="997"/>
                  </a:lnTo>
                  <a:lnTo>
                    <a:pt x="127" y="996"/>
                  </a:lnTo>
                  <a:lnTo>
                    <a:pt x="127" y="994"/>
                  </a:lnTo>
                  <a:lnTo>
                    <a:pt x="127" y="993"/>
                  </a:lnTo>
                  <a:lnTo>
                    <a:pt x="127" y="992"/>
                  </a:lnTo>
                  <a:lnTo>
                    <a:pt x="127" y="991"/>
                  </a:lnTo>
                  <a:lnTo>
                    <a:pt x="127" y="991"/>
                  </a:lnTo>
                  <a:lnTo>
                    <a:pt x="127" y="990"/>
                  </a:lnTo>
                  <a:lnTo>
                    <a:pt x="127" y="990"/>
                  </a:lnTo>
                  <a:lnTo>
                    <a:pt x="127" y="988"/>
                  </a:lnTo>
                  <a:lnTo>
                    <a:pt x="126" y="988"/>
                  </a:lnTo>
                  <a:lnTo>
                    <a:pt x="127" y="990"/>
                  </a:lnTo>
                  <a:lnTo>
                    <a:pt x="126" y="990"/>
                  </a:lnTo>
                  <a:lnTo>
                    <a:pt x="126" y="991"/>
                  </a:lnTo>
                  <a:lnTo>
                    <a:pt x="124" y="991"/>
                  </a:lnTo>
                  <a:lnTo>
                    <a:pt x="124" y="992"/>
                  </a:lnTo>
                  <a:lnTo>
                    <a:pt x="124" y="993"/>
                  </a:lnTo>
                  <a:lnTo>
                    <a:pt x="126" y="993"/>
                  </a:lnTo>
                  <a:lnTo>
                    <a:pt x="126" y="994"/>
                  </a:lnTo>
                  <a:lnTo>
                    <a:pt x="126" y="996"/>
                  </a:lnTo>
                  <a:lnTo>
                    <a:pt x="124" y="996"/>
                  </a:lnTo>
                  <a:lnTo>
                    <a:pt x="124" y="997"/>
                  </a:lnTo>
                  <a:lnTo>
                    <a:pt x="124" y="998"/>
                  </a:lnTo>
                  <a:lnTo>
                    <a:pt x="123" y="998"/>
                  </a:lnTo>
                  <a:lnTo>
                    <a:pt x="123" y="997"/>
                  </a:lnTo>
                  <a:lnTo>
                    <a:pt x="123" y="996"/>
                  </a:lnTo>
                  <a:lnTo>
                    <a:pt x="123" y="994"/>
                  </a:lnTo>
                  <a:lnTo>
                    <a:pt x="122" y="994"/>
                  </a:lnTo>
                  <a:lnTo>
                    <a:pt x="123" y="993"/>
                  </a:lnTo>
                  <a:lnTo>
                    <a:pt x="123" y="992"/>
                  </a:lnTo>
                  <a:lnTo>
                    <a:pt x="123" y="991"/>
                  </a:lnTo>
                  <a:lnTo>
                    <a:pt x="122" y="992"/>
                  </a:lnTo>
                  <a:lnTo>
                    <a:pt x="121" y="992"/>
                  </a:lnTo>
                  <a:lnTo>
                    <a:pt x="121" y="991"/>
                  </a:lnTo>
                  <a:lnTo>
                    <a:pt x="120" y="991"/>
                  </a:lnTo>
                  <a:lnTo>
                    <a:pt x="121" y="992"/>
                  </a:lnTo>
                  <a:lnTo>
                    <a:pt x="121" y="993"/>
                  </a:lnTo>
                  <a:lnTo>
                    <a:pt x="121" y="994"/>
                  </a:lnTo>
                  <a:lnTo>
                    <a:pt x="120" y="994"/>
                  </a:lnTo>
                  <a:lnTo>
                    <a:pt x="120" y="993"/>
                  </a:lnTo>
                  <a:lnTo>
                    <a:pt x="118" y="993"/>
                  </a:lnTo>
                  <a:lnTo>
                    <a:pt x="118" y="992"/>
                  </a:lnTo>
                  <a:lnTo>
                    <a:pt x="118" y="991"/>
                  </a:lnTo>
                  <a:lnTo>
                    <a:pt x="117" y="991"/>
                  </a:lnTo>
                  <a:lnTo>
                    <a:pt x="117" y="990"/>
                  </a:lnTo>
                  <a:lnTo>
                    <a:pt x="117" y="988"/>
                  </a:lnTo>
                  <a:lnTo>
                    <a:pt x="118" y="988"/>
                  </a:lnTo>
                  <a:lnTo>
                    <a:pt x="118" y="990"/>
                  </a:lnTo>
                  <a:lnTo>
                    <a:pt x="120" y="990"/>
                  </a:lnTo>
                  <a:lnTo>
                    <a:pt x="120" y="988"/>
                  </a:lnTo>
                  <a:lnTo>
                    <a:pt x="121" y="988"/>
                  </a:lnTo>
                  <a:lnTo>
                    <a:pt x="120" y="987"/>
                  </a:lnTo>
                  <a:lnTo>
                    <a:pt x="118" y="987"/>
                  </a:lnTo>
                  <a:lnTo>
                    <a:pt x="118" y="986"/>
                  </a:lnTo>
                  <a:lnTo>
                    <a:pt x="118" y="985"/>
                  </a:lnTo>
                  <a:lnTo>
                    <a:pt x="120" y="985"/>
                  </a:lnTo>
                  <a:lnTo>
                    <a:pt x="120" y="984"/>
                  </a:lnTo>
                  <a:lnTo>
                    <a:pt x="120" y="984"/>
                  </a:lnTo>
                  <a:lnTo>
                    <a:pt x="120" y="983"/>
                  </a:lnTo>
                  <a:lnTo>
                    <a:pt x="120" y="981"/>
                  </a:lnTo>
                  <a:lnTo>
                    <a:pt x="120" y="980"/>
                  </a:lnTo>
                  <a:lnTo>
                    <a:pt x="118" y="980"/>
                  </a:lnTo>
                  <a:lnTo>
                    <a:pt x="117" y="980"/>
                  </a:lnTo>
                  <a:lnTo>
                    <a:pt x="116" y="979"/>
                  </a:lnTo>
                  <a:lnTo>
                    <a:pt x="115" y="978"/>
                  </a:lnTo>
                  <a:lnTo>
                    <a:pt x="115" y="979"/>
                  </a:lnTo>
                  <a:lnTo>
                    <a:pt x="116" y="979"/>
                  </a:lnTo>
                  <a:lnTo>
                    <a:pt x="116" y="980"/>
                  </a:lnTo>
                  <a:lnTo>
                    <a:pt x="117" y="980"/>
                  </a:lnTo>
                  <a:lnTo>
                    <a:pt x="117" y="981"/>
                  </a:lnTo>
                  <a:lnTo>
                    <a:pt x="117" y="983"/>
                  </a:lnTo>
                  <a:lnTo>
                    <a:pt x="116" y="983"/>
                  </a:lnTo>
                  <a:lnTo>
                    <a:pt x="115" y="981"/>
                  </a:lnTo>
                  <a:lnTo>
                    <a:pt x="115" y="983"/>
                  </a:lnTo>
                  <a:lnTo>
                    <a:pt x="114" y="983"/>
                  </a:lnTo>
                  <a:lnTo>
                    <a:pt x="114" y="981"/>
                  </a:lnTo>
                  <a:lnTo>
                    <a:pt x="112" y="981"/>
                  </a:lnTo>
                  <a:lnTo>
                    <a:pt x="112" y="980"/>
                  </a:lnTo>
                  <a:lnTo>
                    <a:pt x="112" y="979"/>
                  </a:lnTo>
                  <a:lnTo>
                    <a:pt x="111" y="979"/>
                  </a:lnTo>
                  <a:lnTo>
                    <a:pt x="111" y="978"/>
                  </a:lnTo>
                  <a:lnTo>
                    <a:pt x="111" y="977"/>
                  </a:lnTo>
                  <a:lnTo>
                    <a:pt x="110" y="977"/>
                  </a:lnTo>
                  <a:lnTo>
                    <a:pt x="109" y="977"/>
                  </a:lnTo>
                  <a:lnTo>
                    <a:pt x="108" y="977"/>
                  </a:lnTo>
                  <a:lnTo>
                    <a:pt x="108" y="978"/>
                  </a:lnTo>
                  <a:lnTo>
                    <a:pt x="109" y="978"/>
                  </a:lnTo>
                  <a:lnTo>
                    <a:pt x="109" y="979"/>
                  </a:lnTo>
                  <a:lnTo>
                    <a:pt x="110" y="979"/>
                  </a:lnTo>
                  <a:lnTo>
                    <a:pt x="111" y="980"/>
                  </a:lnTo>
                  <a:lnTo>
                    <a:pt x="111" y="981"/>
                  </a:lnTo>
                  <a:lnTo>
                    <a:pt x="112" y="983"/>
                  </a:lnTo>
                  <a:lnTo>
                    <a:pt x="112" y="984"/>
                  </a:lnTo>
                  <a:lnTo>
                    <a:pt x="111" y="984"/>
                  </a:lnTo>
                  <a:lnTo>
                    <a:pt x="110" y="984"/>
                  </a:lnTo>
                  <a:lnTo>
                    <a:pt x="110" y="983"/>
                  </a:lnTo>
                  <a:lnTo>
                    <a:pt x="109" y="983"/>
                  </a:lnTo>
                  <a:lnTo>
                    <a:pt x="109" y="981"/>
                  </a:lnTo>
                  <a:lnTo>
                    <a:pt x="108" y="981"/>
                  </a:lnTo>
                  <a:lnTo>
                    <a:pt x="108" y="980"/>
                  </a:lnTo>
                  <a:lnTo>
                    <a:pt x="106" y="980"/>
                  </a:lnTo>
                  <a:lnTo>
                    <a:pt x="106" y="979"/>
                  </a:lnTo>
                  <a:lnTo>
                    <a:pt x="105" y="979"/>
                  </a:lnTo>
                  <a:lnTo>
                    <a:pt x="106" y="978"/>
                  </a:lnTo>
                  <a:lnTo>
                    <a:pt x="105" y="978"/>
                  </a:lnTo>
                  <a:lnTo>
                    <a:pt x="104" y="978"/>
                  </a:lnTo>
                  <a:lnTo>
                    <a:pt x="104" y="977"/>
                  </a:lnTo>
                  <a:lnTo>
                    <a:pt x="105" y="977"/>
                  </a:lnTo>
                  <a:lnTo>
                    <a:pt x="106" y="977"/>
                  </a:lnTo>
                  <a:lnTo>
                    <a:pt x="106" y="975"/>
                  </a:lnTo>
                  <a:lnTo>
                    <a:pt x="105" y="975"/>
                  </a:lnTo>
                  <a:lnTo>
                    <a:pt x="106" y="974"/>
                  </a:lnTo>
                  <a:lnTo>
                    <a:pt x="106" y="973"/>
                  </a:lnTo>
                  <a:lnTo>
                    <a:pt x="108" y="973"/>
                  </a:lnTo>
                  <a:lnTo>
                    <a:pt x="108" y="972"/>
                  </a:lnTo>
                  <a:lnTo>
                    <a:pt x="109" y="972"/>
                  </a:lnTo>
                  <a:lnTo>
                    <a:pt x="109" y="971"/>
                  </a:lnTo>
                  <a:lnTo>
                    <a:pt x="109" y="969"/>
                  </a:lnTo>
                  <a:lnTo>
                    <a:pt x="109" y="968"/>
                  </a:lnTo>
                  <a:lnTo>
                    <a:pt x="110" y="967"/>
                  </a:lnTo>
                  <a:lnTo>
                    <a:pt x="111" y="967"/>
                  </a:lnTo>
                  <a:lnTo>
                    <a:pt x="111" y="966"/>
                  </a:lnTo>
                  <a:lnTo>
                    <a:pt x="110" y="966"/>
                  </a:lnTo>
                  <a:lnTo>
                    <a:pt x="110" y="967"/>
                  </a:lnTo>
                  <a:lnTo>
                    <a:pt x="109" y="966"/>
                  </a:lnTo>
                  <a:lnTo>
                    <a:pt x="108" y="966"/>
                  </a:lnTo>
                  <a:lnTo>
                    <a:pt x="108" y="965"/>
                  </a:lnTo>
                  <a:lnTo>
                    <a:pt x="106" y="965"/>
                  </a:lnTo>
                  <a:lnTo>
                    <a:pt x="106" y="963"/>
                  </a:lnTo>
                  <a:lnTo>
                    <a:pt x="105" y="963"/>
                  </a:lnTo>
                  <a:lnTo>
                    <a:pt x="105" y="962"/>
                  </a:lnTo>
                  <a:lnTo>
                    <a:pt x="105" y="961"/>
                  </a:lnTo>
                  <a:lnTo>
                    <a:pt x="105" y="960"/>
                  </a:lnTo>
                  <a:lnTo>
                    <a:pt x="106" y="960"/>
                  </a:lnTo>
                  <a:lnTo>
                    <a:pt x="108" y="960"/>
                  </a:lnTo>
                  <a:lnTo>
                    <a:pt x="108" y="961"/>
                  </a:lnTo>
                  <a:lnTo>
                    <a:pt x="109" y="962"/>
                  </a:lnTo>
                  <a:lnTo>
                    <a:pt x="109" y="963"/>
                  </a:lnTo>
                  <a:lnTo>
                    <a:pt x="110" y="963"/>
                  </a:lnTo>
                  <a:lnTo>
                    <a:pt x="109" y="962"/>
                  </a:lnTo>
                  <a:lnTo>
                    <a:pt x="108" y="960"/>
                  </a:lnTo>
                  <a:lnTo>
                    <a:pt x="108" y="959"/>
                  </a:lnTo>
                  <a:lnTo>
                    <a:pt x="106" y="959"/>
                  </a:lnTo>
                  <a:lnTo>
                    <a:pt x="106" y="957"/>
                  </a:lnTo>
                  <a:lnTo>
                    <a:pt x="108" y="957"/>
                  </a:lnTo>
                  <a:lnTo>
                    <a:pt x="109" y="957"/>
                  </a:lnTo>
                  <a:lnTo>
                    <a:pt x="110" y="959"/>
                  </a:lnTo>
                  <a:lnTo>
                    <a:pt x="110" y="957"/>
                  </a:lnTo>
                  <a:lnTo>
                    <a:pt x="109" y="957"/>
                  </a:lnTo>
                  <a:lnTo>
                    <a:pt x="109" y="956"/>
                  </a:lnTo>
                  <a:lnTo>
                    <a:pt x="109" y="955"/>
                  </a:lnTo>
                  <a:lnTo>
                    <a:pt x="109" y="955"/>
                  </a:lnTo>
                  <a:lnTo>
                    <a:pt x="109" y="954"/>
                  </a:lnTo>
                  <a:lnTo>
                    <a:pt x="110" y="954"/>
                  </a:lnTo>
                  <a:lnTo>
                    <a:pt x="111" y="954"/>
                  </a:lnTo>
                  <a:lnTo>
                    <a:pt x="111" y="953"/>
                  </a:lnTo>
                  <a:lnTo>
                    <a:pt x="110" y="953"/>
                  </a:lnTo>
                  <a:lnTo>
                    <a:pt x="109" y="953"/>
                  </a:lnTo>
                  <a:lnTo>
                    <a:pt x="109" y="951"/>
                  </a:lnTo>
                  <a:lnTo>
                    <a:pt x="109" y="950"/>
                  </a:lnTo>
                  <a:lnTo>
                    <a:pt x="109" y="949"/>
                  </a:lnTo>
                  <a:lnTo>
                    <a:pt x="110" y="949"/>
                  </a:lnTo>
                  <a:lnTo>
                    <a:pt x="110" y="948"/>
                  </a:lnTo>
                  <a:lnTo>
                    <a:pt x="110" y="947"/>
                  </a:lnTo>
                  <a:lnTo>
                    <a:pt x="110" y="946"/>
                  </a:lnTo>
                  <a:lnTo>
                    <a:pt x="110" y="944"/>
                  </a:lnTo>
                  <a:lnTo>
                    <a:pt x="109" y="943"/>
                  </a:lnTo>
                  <a:lnTo>
                    <a:pt x="109" y="942"/>
                  </a:lnTo>
                  <a:lnTo>
                    <a:pt x="109" y="941"/>
                  </a:lnTo>
                  <a:lnTo>
                    <a:pt x="109" y="940"/>
                  </a:lnTo>
                  <a:lnTo>
                    <a:pt x="109" y="938"/>
                  </a:lnTo>
                  <a:lnTo>
                    <a:pt x="110" y="937"/>
                  </a:lnTo>
                  <a:lnTo>
                    <a:pt x="110" y="936"/>
                  </a:lnTo>
                  <a:lnTo>
                    <a:pt x="110" y="935"/>
                  </a:lnTo>
                  <a:lnTo>
                    <a:pt x="110" y="934"/>
                  </a:lnTo>
                  <a:lnTo>
                    <a:pt x="109" y="932"/>
                  </a:lnTo>
                  <a:lnTo>
                    <a:pt x="108" y="932"/>
                  </a:lnTo>
                  <a:lnTo>
                    <a:pt x="106" y="932"/>
                  </a:lnTo>
                  <a:lnTo>
                    <a:pt x="105" y="932"/>
                  </a:lnTo>
                  <a:lnTo>
                    <a:pt x="105" y="931"/>
                  </a:lnTo>
                  <a:lnTo>
                    <a:pt x="105" y="930"/>
                  </a:lnTo>
                  <a:lnTo>
                    <a:pt x="104" y="930"/>
                  </a:lnTo>
                  <a:lnTo>
                    <a:pt x="103" y="930"/>
                  </a:lnTo>
                  <a:lnTo>
                    <a:pt x="102" y="928"/>
                  </a:lnTo>
                  <a:lnTo>
                    <a:pt x="99" y="928"/>
                  </a:lnTo>
                  <a:lnTo>
                    <a:pt x="98" y="926"/>
                  </a:lnTo>
                  <a:lnTo>
                    <a:pt x="98" y="926"/>
                  </a:lnTo>
                  <a:lnTo>
                    <a:pt x="97" y="926"/>
                  </a:lnTo>
                  <a:lnTo>
                    <a:pt x="96" y="925"/>
                  </a:lnTo>
                  <a:lnTo>
                    <a:pt x="96" y="924"/>
                  </a:lnTo>
                  <a:lnTo>
                    <a:pt x="94" y="924"/>
                  </a:lnTo>
                  <a:lnTo>
                    <a:pt x="93" y="924"/>
                  </a:lnTo>
                  <a:lnTo>
                    <a:pt x="92" y="924"/>
                  </a:lnTo>
                  <a:lnTo>
                    <a:pt x="92" y="923"/>
                  </a:lnTo>
                  <a:lnTo>
                    <a:pt x="92" y="922"/>
                  </a:lnTo>
                  <a:lnTo>
                    <a:pt x="92" y="920"/>
                  </a:lnTo>
                  <a:lnTo>
                    <a:pt x="90" y="919"/>
                  </a:lnTo>
                  <a:lnTo>
                    <a:pt x="90" y="916"/>
                  </a:lnTo>
                  <a:lnTo>
                    <a:pt x="89" y="916"/>
                  </a:lnTo>
                  <a:lnTo>
                    <a:pt x="87" y="916"/>
                  </a:lnTo>
                  <a:lnTo>
                    <a:pt x="87" y="913"/>
                  </a:lnTo>
                  <a:lnTo>
                    <a:pt x="87" y="911"/>
                  </a:lnTo>
                  <a:lnTo>
                    <a:pt x="86" y="910"/>
                  </a:lnTo>
                  <a:lnTo>
                    <a:pt x="86" y="909"/>
                  </a:lnTo>
                  <a:lnTo>
                    <a:pt x="85" y="907"/>
                  </a:lnTo>
                  <a:lnTo>
                    <a:pt x="84" y="905"/>
                  </a:lnTo>
                  <a:lnTo>
                    <a:pt x="83" y="904"/>
                  </a:lnTo>
                  <a:lnTo>
                    <a:pt x="81" y="901"/>
                  </a:lnTo>
                  <a:lnTo>
                    <a:pt x="80" y="900"/>
                  </a:lnTo>
                  <a:lnTo>
                    <a:pt x="80" y="899"/>
                  </a:lnTo>
                  <a:lnTo>
                    <a:pt x="79" y="898"/>
                  </a:lnTo>
                  <a:lnTo>
                    <a:pt x="79" y="897"/>
                  </a:lnTo>
                  <a:lnTo>
                    <a:pt x="78" y="895"/>
                  </a:lnTo>
                  <a:lnTo>
                    <a:pt x="78" y="894"/>
                  </a:lnTo>
                  <a:lnTo>
                    <a:pt x="75" y="893"/>
                  </a:lnTo>
                  <a:lnTo>
                    <a:pt x="75" y="892"/>
                  </a:lnTo>
                  <a:lnTo>
                    <a:pt x="75" y="891"/>
                  </a:lnTo>
                  <a:lnTo>
                    <a:pt x="75" y="889"/>
                  </a:lnTo>
                  <a:lnTo>
                    <a:pt x="74" y="888"/>
                  </a:lnTo>
                  <a:lnTo>
                    <a:pt x="73" y="887"/>
                  </a:lnTo>
                  <a:lnTo>
                    <a:pt x="72" y="885"/>
                  </a:lnTo>
                  <a:lnTo>
                    <a:pt x="71" y="885"/>
                  </a:lnTo>
                  <a:lnTo>
                    <a:pt x="71" y="883"/>
                  </a:lnTo>
                  <a:lnTo>
                    <a:pt x="69" y="883"/>
                  </a:lnTo>
                  <a:lnTo>
                    <a:pt x="69" y="882"/>
                  </a:lnTo>
                  <a:lnTo>
                    <a:pt x="68" y="881"/>
                  </a:lnTo>
                  <a:lnTo>
                    <a:pt x="67" y="880"/>
                  </a:lnTo>
                  <a:lnTo>
                    <a:pt x="67" y="879"/>
                  </a:lnTo>
                  <a:lnTo>
                    <a:pt x="67" y="877"/>
                  </a:lnTo>
                  <a:lnTo>
                    <a:pt x="66" y="876"/>
                  </a:lnTo>
                  <a:lnTo>
                    <a:pt x="65" y="876"/>
                  </a:lnTo>
                  <a:lnTo>
                    <a:pt x="65" y="875"/>
                  </a:lnTo>
                  <a:lnTo>
                    <a:pt x="63" y="875"/>
                  </a:lnTo>
                  <a:lnTo>
                    <a:pt x="63" y="874"/>
                  </a:lnTo>
                  <a:lnTo>
                    <a:pt x="62" y="874"/>
                  </a:lnTo>
                  <a:lnTo>
                    <a:pt x="62" y="873"/>
                  </a:lnTo>
                  <a:lnTo>
                    <a:pt x="61" y="873"/>
                  </a:lnTo>
                  <a:lnTo>
                    <a:pt x="60" y="873"/>
                  </a:lnTo>
                  <a:lnTo>
                    <a:pt x="60" y="872"/>
                  </a:lnTo>
                  <a:lnTo>
                    <a:pt x="60" y="870"/>
                  </a:lnTo>
                  <a:lnTo>
                    <a:pt x="59" y="870"/>
                  </a:lnTo>
                  <a:lnTo>
                    <a:pt x="60" y="869"/>
                  </a:lnTo>
                  <a:lnTo>
                    <a:pt x="60" y="869"/>
                  </a:lnTo>
                  <a:lnTo>
                    <a:pt x="60" y="868"/>
                  </a:lnTo>
                  <a:lnTo>
                    <a:pt x="59" y="867"/>
                  </a:lnTo>
                  <a:lnTo>
                    <a:pt x="58" y="866"/>
                  </a:lnTo>
                  <a:lnTo>
                    <a:pt x="56" y="864"/>
                  </a:lnTo>
                  <a:lnTo>
                    <a:pt x="55" y="863"/>
                  </a:lnTo>
                  <a:lnTo>
                    <a:pt x="54" y="864"/>
                  </a:lnTo>
                  <a:lnTo>
                    <a:pt x="52" y="866"/>
                  </a:lnTo>
                  <a:lnTo>
                    <a:pt x="50" y="866"/>
                  </a:lnTo>
                  <a:lnTo>
                    <a:pt x="49" y="867"/>
                  </a:lnTo>
                  <a:lnTo>
                    <a:pt x="48" y="867"/>
                  </a:lnTo>
                  <a:lnTo>
                    <a:pt x="47" y="867"/>
                  </a:lnTo>
                  <a:lnTo>
                    <a:pt x="46" y="868"/>
                  </a:lnTo>
                  <a:lnTo>
                    <a:pt x="47" y="868"/>
                  </a:lnTo>
                  <a:lnTo>
                    <a:pt x="47" y="869"/>
                  </a:lnTo>
                  <a:lnTo>
                    <a:pt x="47" y="869"/>
                  </a:lnTo>
                  <a:lnTo>
                    <a:pt x="46" y="869"/>
                  </a:lnTo>
                  <a:lnTo>
                    <a:pt x="44" y="869"/>
                  </a:lnTo>
                  <a:lnTo>
                    <a:pt x="44" y="870"/>
                  </a:lnTo>
                  <a:lnTo>
                    <a:pt x="44" y="873"/>
                  </a:lnTo>
                  <a:lnTo>
                    <a:pt x="43" y="875"/>
                  </a:lnTo>
                  <a:lnTo>
                    <a:pt x="42" y="875"/>
                  </a:lnTo>
                  <a:lnTo>
                    <a:pt x="41" y="875"/>
                  </a:lnTo>
                  <a:lnTo>
                    <a:pt x="41" y="876"/>
                  </a:lnTo>
                  <a:lnTo>
                    <a:pt x="40" y="877"/>
                  </a:lnTo>
                  <a:lnTo>
                    <a:pt x="38" y="877"/>
                  </a:lnTo>
                  <a:lnTo>
                    <a:pt x="37" y="879"/>
                  </a:lnTo>
                  <a:lnTo>
                    <a:pt x="37" y="880"/>
                  </a:lnTo>
                  <a:lnTo>
                    <a:pt x="36" y="880"/>
                  </a:lnTo>
                  <a:lnTo>
                    <a:pt x="36" y="881"/>
                  </a:lnTo>
                  <a:lnTo>
                    <a:pt x="35" y="881"/>
                  </a:lnTo>
                  <a:lnTo>
                    <a:pt x="35" y="880"/>
                  </a:lnTo>
                  <a:lnTo>
                    <a:pt x="35" y="879"/>
                  </a:lnTo>
                  <a:lnTo>
                    <a:pt x="35" y="877"/>
                  </a:lnTo>
                  <a:lnTo>
                    <a:pt x="35" y="876"/>
                  </a:lnTo>
                  <a:lnTo>
                    <a:pt x="35" y="874"/>
                  </a:lnTo>
                  <a:lnTo>
                    <a:pt x="34" y="874"/>
                  </a:lnTo>
                  <a:lnTo>
                    <a:pt x="32" y="872"/>
                  </a:lnTo>
                  <a:lnTo>
                    <a:pt x="31" y="870"/>
                  </a:lnTo>
                  <a:lnTo>
                    <a:pt x="29" y="869"/>
                  </a:lnTo>
                  <a:lnTo>
                    <a:pt x="28" y="868"/>
                  </a:lnTo>
                  <a:lnTo>
                    <a:pt x="27" y="867"/>
                  </a:lnTo>
                  <a:lnTo>
                    <a:pt x="25" y="866"/>
                  </a:lnTo>
                  <a:lnTo>
                    <a:pt x="24" y="864"/>
                  </a:lnTo>
                  <a:lnTo>
                    <a:pt x="23" y="863"/>
                  </a:lnTo>
                  <a:lnTo>
                    <a:pt x="23" y="862"/>
                  </a:lnTo>
                  <a:lnTo>
                    <a:pt x="23" y="861"/>
                  </a:lnTo>
                  <a:lnTo>
                    <a:pt x="22" y="861"/>
                  </a:lnTo>
                  <a:lnTo>
                    <a:pt x="19" y="860"/>
                  </a:lnTo>
                  <a:lnTo>
                    <a:pt x="18" y="858"/>
                  </a:lnTo>
                  <a:lnTo>
                    <a:pt x="18" y="857"/>
                  </a:lnTo>
                  <a:lnTo>
                    <a:pt x="18" y="856"/>
                  </a:lnTo>
                  <a:lnTo>
                    <a:pt x="18" y="855"/>
                  </a:lnTo>
                  <a:lnTo>
                    <a:pt x="19" y="852"/>
                  </a:lnTo>
                  <a:lnTo>
                    <a:pt x="18" y="852"/>
                  </a:lnTo>
                  <a:lnTo>
                    <a:pt x="18" y="851"/>
                  </a:lnTo>
                  <a:lnTo>
                    <a:pt x="17" y="852"/>
                  </a:lnTo>
                  <a:lnTo>
                    <a:pt x="16" y="852"/>
                  </a:lnTo>
                  <a:lnTo>
                    <a:pt x="15" y="852"/>
                  </a:lnTo>
                  <a:lnTo>
                    <a:pt x="13" y="852"/>
                  </a:lnTo>
                  <a:lnTo>
                    <a:pt x="12" y="852"/>
                  </a:lnTo>
                  <a:lnTo>
                    <a:pt x="12" y="854"/>
                  </a:lnTo>
                  <a:lnTo>
                    <a:pt x="11" y="855"/>
                  </a:lnTo>
                  <a:lnTo>
                    <a:pt x="10" y="855"/>
                  </a:lnTo>
                  <a:lnTo>
                    <a:pt x="9" y="855"/>
                  </a:lnTo>
                  <a:lnTo>
                    <a:pt x="7" y="854"/>
                  </a:lnTo>
                  <a:lnTo>
                    <a:pt x="6" y="852"/>
                  </a:lnTo>
                  <a:lnTo>
                    <a:pt x="5" y="852"/>
                  </a:lnTo>
                  <a:lnTo>
                    <a:pt x="5" y="854"/>
                  </a:lnTo>
                  <a:lnTo>
                    <a:pt x="5" y="855"/>
                  </a:lnTo>
                  <a:lnTo>
                    <a:pt x="4" y="854"/>
                  </a:lnTo>
                  <a:lnTo>
                    <a:pt x="3" y="854"/>
                  </a:lnTo>
                  <a:lnTo>
                    <a:pt x="0" y="854"/>
                  </a:lnTo>
                  <a:lnTo>
                    <a:pt x="0" y="852"/>
                  </a:lnTo>
                  <a:lnTo>
                    <a:pt x="0" y="849"/>
                  </a:lnTo>
                  <a:lnTo>
                    <a:pt x="0" y="846"/>
                  </a:lnTo>
                  <a:lnTo>
                    <a:pt x="0" y="843"/>
                  </a:lnTo>
                  <a:lnTo>
                    <a:pt x="0" y="841"/>
                  </a:lnTo>
                  <a:lnTo>
                    <a:pt x="0" y="838"/>
                  </a:lnTo>
                  <a:lnTo>
                    <a:pt x="0" y="835"/>
                  </a:lnTo>
                  <a:lnTo>
                    <a:pt x="0" y="832"/>
                  </a:lnTo>
                  <a:lnTo>
                    <a:pt x="0" y="829"/>
                  </a:lnTo>
                  <a:lnTo>
                    <a:pt x="0" y="825"/>
                  </a:lnTo>
                  <a:lnTo>
                    <a:pt x="0" y="823"/>
                  </a:lnTo>
                  <a:lnTo>
                    <a:pt x="0" y="819"/>
                  </a:lnTo>
                  <a:lnTo>
                    <a:pt x="0" y="815"/>
                  </a:lnTo>
                  <a:lnTo>
                    <a:pt x="0" y="812"/>
                  </a:lnTo>
                  <a:lnTo>
                    <a:pt x="0" y="811"/>
                  </a:lnTo>
                  <a:lnTo>
                    <a:pt x="0" y="807"/>
                  </a:lnTo>
                  <a:lnTo>
                    <a:pt x="0" y="804"/>
                  </a:lnTo>
                  <a:lnTo>
                    <a:pt x="0" y="800"/>
                  </a:lnTo>
                  <a:lnTo>
                    <a:pt x="0" y="798"/>
                  </a:lnTo>
                  <a:lnTo>
                    <a:pt x="0" y="794"/>
                  </a:lnTo>
                  <a:lnTo>
                    <a:pt x="0" y="790"/>
                  </a:lnTo>
                  <a:lnTo>
                    <a:pt x="0" y="787"/>
                  </a:lnTo>
                  <a:lnTo>
                    <a:pt x="0" y="783"/>
                  </a:lnTo>
                  <a:lnTo>
                    <a:pt x="0" y="781"/>
                  </a:lnTo>
                  <a:lnTo>
                    <a:pt x="0" y="777"/>
                  </a:lnTo>
                  <a:lnTo>
                    <a:pt x="0" y="775"/>
                  </a:lnTo>
                  <a:lnTo>
                    <a:pt x="0" y="771"/>
                  </a:lnTo>
                  <a:lnTo>
                    <a:pt x="0" y="768"/>
                  </a:lnTo>
                  <a:lnTo>
                    <a:pt x="0" y="764"/>
                  </a:lnTo>
                  <a:lnTo>
                    <a:pt x="0" y="761"/>
                  </a:lnTo>
                  <a:lnTo>
                    <a:pt x="0" y="757"/>
                  </a:lnTo>
                  <a:lnTo>
                    <a:pt x="0" y="753"/>
                  </a:lnTo>
                  <a:lnTo>
                    <a:pt x="0" y="751"/>
                  </a:lnTo>
                  <a:lnTo>
                    <a:pt x="0" y="747"/>
                  </a:lnTo>
                  <a:lnTo>
                    <a:pt x="0" y="744"/>
                  </a:lnTo>
                  <a:lnTo>
                    <a:pt x="0" y="740"/>
                  </a:lnTo>
                  <a:lnTo>
                    <a:pt x="0" y="737"/>
                  </a:lnTo>
                  <a:lnTo>
                    <a:pt x="0" y="733"/>
                  </a:lnTo>
                  <a:lnTo>
                    <a:pt x="0" y="728"/>
                  </a:lnTo>
                  <a:lnTo>
                    <a:pt x="0" y="725"/>
                  </a:lnTo>
                  <a:lnTo>
                    <a:pt x="0" y="722"/>
                  </a:lnTo>
                  <a:lnTo>
                    <a:pt x="0" y="719"/>
                  </a:lnTo>
                  <a:lnTo>
                    <a:pt x="0" y="715"/>
                  </a:lnTo>
                  <a:lnTo>
                    <a:pt x="0" y="712"/>
                  </a:lnTo>
                  <a:lnTo>
                    <a:pt x="0" y="707"/>
                  </a:lnTo>
                  <a:lnTo>
                    <a:pt x="0" y="703"/>
                  </a:lnTo>
                  <a:lnTo>
                    <a:pt x="0" y="700"/>
                  </a:lnTo>
                  <a:lnTo>
                    <a:pt x="0" y="696"/>
                  </a:lnTo>
                  <a:lnTo>
                    <a:pt x="0" y="693"/>
                  </a:lnTo>
                  <a:lnTo>
                    <a:pt x="0" y="689"/>
                  </a:lnTo>
                  <a:lnTo>
                    <a:pt x="0" y="685"/>
                  </a:lnTo>
                  <a:lnTo>
                    <a:pt x="0" y="681"/>
                  </a:lnTo>
                  <a:lnTo>
                    <a:pt x="0" y="677"/>
                  </a:lnTo>
                  <a:lnTo>
                    <a:pt x="0" y="672"/>
                  </a:lnTo>
                  <a:lnTo>
                    <a:pt x="0" y="669"/>
                  </a:lnTo>
                  <a:lnTo>
                    <a:pt x="0" y="666"/>
                  </a:lnTo>
                  <a:lnTo>
                    <a:pt x="0" y="662"/>
                  </a:lnTo>
                  <a:lnTo>
                    <a:pt x="0" y="658"/>
                  </a:lnTo>
                  <a:lnTo>
                    <a:pt x="0" y="653"/>
                  </a:lnTo>
                  <a:lnTo>
                    <a:pt x="0" y="650"/>
                  </a:lnTo>
                  <a:lnTo>
                    <a:pt x="0" y="645"/>
                  </a:lnTo>
                  <a:lnTo>
                    <a:pt x="0" y="640"/>
                  </a:lnTo>
                  <a:lnTo>
                    <a:pt x="0" y="638"/>
                  </a:lnTo>
                  <a:lnTo>
                    <a:pt x="0" y="633"/>
                  </a:lnTo>
                  <a:lnTo>
                    <a:pt x="0" y="629"/>
                  </a:lnTo>
                  <a:lnTo>
                    <a:pt x="1" y="629"/>
                  </a:lnTo>
                  <a:lnTo>
                    <a:pt x="4" y="629"/>
                  </a:lnTo>
                  <a:lnTo>
                    <a:pt x="6" y="630"/>
                  </a:lnTo>
                  <a:lnTo>
                    <a:pt x="7" y="630"/>
                  </a:lnTo>
                  <a:lnTo>
                    <a:pt x="9" y="629"/>
                  </a:lnTo>
                  <a:lnTo>
                    <a:pt x="11" y="629"/>
                  </a:lnTo>
                  <a:lnTo>
                    <a:pt x="13" y="630"/>
                  </a:lnTo>
                  <a:lnTo>
                    <a:pt x="12" y="630"/>
                  </a:lnTo>
                  <a:lnTo>
                    <a:pt x="16" y="632"/>
                  </a:lnTo>
                  <a:lnTo>
                    <a:pt x="16" y="633"/>
                  </a:lnTo>
                  <a:lnTo>
                    <a:pt x="17" y="633"/>
                  </a:lnTo>
                  <a:lnTo>
                    <a:pt x="18" y="633"/>
                  </a:lnTo>
                  <a:lnTo>
                    <a:pt x="19" y="634"/>
                  </a:lnTo>
                  <a:lnTo>
                    <a:pt x="19" y="635"/>
                  </a:lnTo>
                  <a:lnTo>
                    <a:pt x="21" y="636"/>
                  </a:lnTo>
                  <a:lnTo>
                    <a:pt x="22" y="638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4" y="640"/>
                  </a:lnTo>
                  <a:lnTo>
                    <a:pt x="25" y="640"/>
                  </a:lnTo>
                  <a:lnTo>
                    <a:pt x="25" y="639"/>
                  </a:lnTo>
                  <a:lnTo>
                    <a:pt x="25" y="639"/>
                  </a:lnTo>
                  <a:lnTo>
                    <a:pt x="27" y="639"/>
                  </a:lnTo>
                  <a:lnTo>
                    <a:pt x="27" y="639"/>
                  </a:lnTo>
                  <a:lnTo>
                    <a:pt x="27" y="640"/>
                  </a:lnTo>
                  <a:lnTo>
                    <a:pt x="28" y="641"/>
                  </a:lnTo>
                  <a:lnTo>
                    <a:pt x="29" y="642"/>
                  </a:lnTo>
                  <a:lnTo>
                    <a:pt x="31" y="644"/>
                  </a:lnTo>
                  <a:lnTo>
                    <a:pt x="35" y="646"/>
                  </a:lnTo>
                  <a:lnTo>
                    <a:pt x="36" y="646"/>
                  </a:lnTo>
                  <a:lnTo>
                    <a:pt x="36" y="647"/>
                  </a:lnTo>
                  <a:lnTo>
                    <a:pt x="37" y="647"/>
                  </a:lnTo>
                  <a:lnTo>
                    <a:pt x="38" y="648"/>
                  </a:lnTo>
                  <a:lnTo>
                    <a:pt x="40" y="648"/>
                  </a:lnTo>
                  <a:lnTo>
                    <a:pt x="41" y="648"/>
                  </a:lnTo>
                  <a:lnTo>
                    <a:pt x="41" y="650"/>
                  </a:lnTo>
                  <a:lnTo>
                    <a:pt x="42" y="651"/>
                  </a:lnTo>
                  <a:lnTo>
                    <a:pt x="43" y="651"/>
                  </a:lnTo>
                  <a:lnTo>
                    <a:pt x="43" y="650"/>
                  </a:lnTo>
                  <a:lnTo>
                    <a:pt x="44" y="650"/>
                  </a:lnTo>
                  <a:lnTo>
                    <a:pt x="46" y="650"/>
                  </a:lnTo>
                  <a:lnTo>
                    <a:pt x="47" y="650"/>
                  </a:lnTo>
                  <a:lnTo>
                    <a:pt x="49" y="650"/>
                  </a:lnTo>
                  <a:lnTo>
                    <a:pt x="52" y="651"/>
                  </a:lnTo>
                  <a:lnTo>
                    <a:pt x="52" y="652"/>
                  </a:lnTo>
                  <a:lnTo>
                    <a:pt x="53" y="653"/>
                  </a:lnTo>
                  <a:lnTo>
                    <a:pt x="54" y="653"/>
                  </a:lnTo>
                  <a:lnTo>
                    <a:pt x="55" y="654"/>
                  </a:lnTo>
                  <a:lnTo>
                    <a:pt x="55" y="656"/>
                  </a:lnTo>
                  <a:lnTo>
                    <a:pt x="56" y="656"/>
                  </a:lnTo>
                  <a:lnTo>
                    <a:pt x="56" y="657"/>
                  </a:lnTo>
                  <a:lnTo>
                    <a:pt x="58" y="656"/>
                  </a:lnTo>
                  <a:lnTo>
                    <a:pt x="58" y="657"/>
                  </a:lnTo>
                  <a:lnTo>
                    <a:pt x="59" y="657"/>
                  </a:lnTo>
                  <a:lnTo>
                    <a:pt x="58" y="656"/>
                  </a:lnTo>
                  <a:lnTo>
                    <a:pt x="56" y="654"/>
                  </a:lnTo>
                  <a:lnTo>
                    <a:pt x="56" y="653"/>
                  </a:lnTo>
                  <a:lnTo>
                    <a:pt x="55" y="653"/>
                  </a:lnTo>
                  <a:lnTo>
                    <a:pt x="55" y="652"/>
                  </a:lnTo>
                  <a:lnTo>
                    <a:pt x="55" y="651"/>
                  </a:lnTo>
                  <a:lnTo>
                    <a:pt x="56" y="652"/>
                  </a:lnTo>
                  <a:lnTo>
                    <a:pt x="56" y="651"/>
                  </a:lnTo>
                  <a:lnTo>
                    <a:pt x="55" y="651"/>
                  </a:lnTo>
                  <a:lnTo>
                    <a:pt x="54" y="651"/>
                  </a:lnTo>
                  <a:lnTo>
                    <a:pt x="54" y="650"/>
                  </a:lnTo>
                  <a:lnTo>
                    <a:pt x="52" y="650"/>
                  </a:lnTo>
                  <a:lnTo>
                    <a:pt x="49" y="648"/>
                  </a:lnTo>
                  <a:lnTo>
                    <a:pt x="50" y="648"/>
                  </a:lnTo>
                  <a:lnTo>
                    <a:pt x="50" y="647"/>
                  </a:lnTo>
                  <a:lnTo>
                    <a:pt x="50" y="646"/>
                  </a:lnTo>
                  <a:lnTo>
                    <a:pt x="52" y="646"/>
                  </a:lnTo>
                  <a:lnTo>
                    <a:pt x="52" y="647"/>
                  </a:lnTo>
                  <a:lnTo>
                    <a:pt x="53" y="647"/>
                  </a:lnTo>
                  <a:lnTo>
                    <a:pt x="54" y="647"/>
                  </a:lnTo>
                  <a:lnTo>
                    <a:pt x="55" y="646"/>
                  </a:lnTo>
                  <a:lnTo>
                    <a:pt x="53" y="646"/>
                  </a:lnTo>
                  <a:lnTo>
                    <a:pt x="53" y="645"/>
                  </a:lnTo>
                  <a:lnTo>
                    <a:pt x="50" y="644"/>
                  </a:lnTo>
                  <a:lnTo>
                    <a:pt x="50" y="642"/>
                  </a:lnTo>
                  <a:lnTo>
                    <a:pt x="50" y="641"/>
                  </a:lnTo>
                  <a:lnTo>
                    <a:pt x="50" y="640"/>
                  </a:lnTo>
                  <a:lnTo>
                    <a:pt x="52" y="640"/>
                  </a:lnTo>
                  <a:lnTo>
                    <a:pt x="52" y="641"/>
                  </a:lnTo>
                  <a:lnTo>
                    <a:pt x="53" y="641"/>
                  </a:lnTo>
                  <a:lnTo>
                    <a:pt x="54" y="644"/>
                  </a:lnTo>
                  <a:lnTo>
                    <a:pt x="55" y="644"/>
                  </a:lnTo>
                  <a:lnTo>
                    <a:pt x="55" y="642"/>
                  </a:lnTo>
                  <a:lnTo>
                    <a:pt x="54" y="642"/>
                  </a:lnTo>
                  <a:lnTo>
                    <a:pt x="52" y="639"/>
                  </a:lnTo>
                  <a:lnTo>
                    <a:pt x="52" y="639"/>
                  </a:lnTo>
                  <a:lnTo>
                    <a:pt x="53" y="639"/>
                  </a:lnTo>
                  <a:lnTo>
                    <a:pt x="54" y="639"/>
                  </a:lnTo>
                  <a:lnTo>
                    <a:pt x="54" y="638"/>
                  </a:lnTo>
                  <a:lnTo>
                    <a:pt x="55" y="638"/>
                  </a:lnTo>
                  <a:lnTo>
                    <a:pt x="56" y="639"/>
                  </a:lnTo>
                  <a:lnTo>
                    <a:pt x="56" y="639"/>
                  </a:lnTo>
                  <a:lnTo>
                    <a:pt x="58" y="639"/>
                  </a:lnTo>
                  <a:lnTo>
                    <a:pt x="58" y="639"/>
                  </a:lnTo>
                  <a:lnTo>
                    <a:pt x="56" y="638"/>
                  </a:lnTo>
                  <a:lnTo>
                    <a:pt x="58" y="638"/>
                  </a:lnTo>
                  <a:lnTo>
                    <a:pt x="58" y="636"/>
                  </a:lnTo>
                  <a:lnTo>
                    <a:pt x="58" y="635"/>
                  </a:lnTo>
                  <a:lnTo>
                    <a:pt x="58" y="634"/>
                  </a:lnTo>
                  <a:lnTo>
                    <a:pt x="59" y="634"/>
                  </a:lnTo>
                  <a:lnTo>
                    <a:pt x="60" y="634"/>
                  </a:lnTo>
                  <a:lnTo>
                    <a:pt x="61" y="634"/>
                  </a:lnTo>
                  <a:lnTo>
                    <a:pt x="61" y="633"/>
                  </a:lnTo>
                  <a:lnTo>
                    <a:pt x="62" y="634"/>
                  </a:lnTo>
                  <a:lnTo>
                    <a:pt x="63" y="634"/>
                  </a:lnTo>
                  <a:lnTo>
                    <a:pt x="65" y="635"/>
                  </a:lnTo>
                  <a:lnTo>
                    <a:pt x="66" y="635"/>
                  </a:lnTo>
                  <a:lnTo>
                    <a:pt x="66" y="634"/>
                  </a:lnTo>
                  <a:lnTo>
                    <a:pt x="66" y="633"/>
                  </a:lnTo>
                  <a:lnTo>
                    <a:pt x="65" y="633"/>
                  </a:lnTo>
                  <a:lnTo>
                    <a:pt x="65" y="632"/>
                  </a:lnTo>
                  <a:lnTo>
                    <a:pt x="66" y="632"/>
                  </a:lnTo>
                  <a:lnTo>
                    <a:pt x="66" y="630"/>
                  </a:lnTo>
                  <a:lnTo>
                    <a:pt x="66" y="629"/>
                  </a:lnTo>
                  <a:lnTo>
                    <a:pt x="66" y="628"/>
                  </a:lnTo>
                  <a:lnTo>
                    <a:pt x="66" y="627"/>
                  </a:lnTo>
                  <a:lnTo>
                    <a:pt x="67" y="627"/>
                  </a:lnTo>
                  <a:lnTo>
                    <a:pt x="67" y="628"/>
                  </a:lnTo>
                  <a:lnTo>
                    <a:pt x="68" y="628"/>
                  </a:lnTo>
                  <a:lnTo>
                    <a:pt x="68" y="629"/>
                  </a:lnTo>
                  <a:lnTo>
                    <a:pt x="68" y="630"/>
                  </a:lnTo>
                  <a:lnTo>
                    <a:pt x="68" y="632"/>
                  </a:lnTo>
                  <a:lnTo>
                    <a:pt x="69" y="632"/>
                  </a:lnTo>
                  <a:lnTo>
                    <a:pt x="69" y="632"/>
                  </a:lnTo>
                  <a:lnTo>
                    <a:pt x="69" y="633"/>
                  </a:lnTo>
                  <a:lnTo>
                    <a:pt x="71" y="633"/>
                  </a:lnTo>
                  <a:lnTo>
                    <a:pt x="71" y="632"/>
                  </a:lnTo>
                  <a:lnTo>
                    <a:pt x="72" y="632"/>
                  </a:lnTo>
                  <a:lnTo>
                    <a:pt x="72" y="633"/>
                  </a:lnTo>
                  <a:lnTo>
                    <a:pt x="72" y="634"/>
                  </a:lnTo>
                  <a:lnTo>
                    <a:pt x="71" y="635"/>
                  </a:lnTo>
                  <a:lnTo>
                    <a:pt x="69" y="636"/>
                  </a:lnTo>
                  <a:lnTo>
                    <a:pt x="69" y="638"/>
                  </a:lnTo>
                  <a:lnTo>
                    <a:pt x="69" y="639"/>
                  </a:lnTo>
                  <a:lnTo>
                    <a:pt x="68" y="639"/>
                  </a:lnTo>
                  <a:lnTo>
                    <a:pt x="68" y="639"/>
                  </a:lnTo>
                  <a:lnTo>
                    <a:pt x="68" y="640"/>
                  </a:lnTo>
                  <a:lnTo>
                    <a:pt x="69" y="639"/>
                  </a:lnTo>
                  <a:lnTo>
                    <a:pt x="69" y="639"/>
                  </a:lnTo>
                  <a:lnTo>
                    <a:pt x="71" y="639"/>
                  </a:lnTo>
                  <a:lnTo>
                    <a:pt x="71" y="639"/>
                  </a:lnTo>
                  <a:lnTo>
                    <a:pt x="71" y="638"/>
                  </a:lnTo>
                  <a:lnTo>
                    <a:pt x="72" y="638"/>
                  </a:lnTo>
                  <a:lnTo>
                    <a:pt x="73" y="638"/>
                  </a:lnTo>
                  <a:lnTo>
                    <a:pt x="73" y="636"/>
                  </a:lnTo>
                  <a:lnTo>
                    <a:pt x="75" y="635"/>
                  </a:lnTo>
                  <a:lnTo>
                    <a:pt x="77" y="635"/>
                  </a:lnTo>
                  <a:lnTo>
                    <a:pt x="78" y="636"/>
                  </a:lnTo>
                  <a:lnTo>
                    <a:pt x="78" y="635"/>
                  </a:lnTo>
                  <a:lnTo>
                    <a:pt x="79" y="635"/>
                  </a:lnTo>
                  <a:lnTo>
                    <a:pt x="79" y="634"/>
                  </a:lnTo>
                  <a:lnTo>
                    <a:pt x="80" y="634"/>
                  </a:lnTo>
                  <a:lnTo>
                    <a:pt x="80" y="633"/>
                  </a:lnTo>
                  <a:lnTo>
                    <a:pt x="80" y="632"/>
                  </a:lnTo>
                  <a:lnTo>
                    <a:pt x="80" y="630"/>
                  </a:lnTo>
                  <a:lnTo>
                    <a:pt x="80" y="629"/>
                  </a:lnTo>
                  <a:lnTo>
                    <a:pt x="81" y="628"/>
                  </a:lnTo>
                  <a:lnTo>
                    <a:pt x="83" y="628"/>
                  </a:lnTo>
                  <a:lnTo>
                    <a:pt x="84" y="628"/>
                  </a:lnTo>
                  <a:lnTo>
                    <a:pt x="84" y="629"/>
                  </a:lnTo>
                  <a:lnTo>
                    <a:pt x="85" y="629"/>
                  </a:lnTo>
                  <a:lnTo>
                    <a:pt x="86" y="629"/>
                  </a:lnTo>
                  <a:lnTo>
                    <a:pt x="86" y="628"/>
                  </a:lnTo>
                  <a:lnTo>
                    <a:pt x="86" y="627"/>
                  </a:lnTo>
                  <a:lnTo>
                    <a:pt x="85" y="627"/>
                  </a:lnTo>
                  <a:lnTo>
                    <a:pt x="85" y="626"/>
                  </a:lnTo>
                  <a:lnTo>
                    <a:pt x="87" y="626"/>
                  </a:lnTo>
                  <a:lnTo>
                    <a:pt x="87" y="627"/>
                  </a:lnTo>
                  <a:lnTo>
                    <a:pt x="89" y="627"/>
                  </a:lnTo>
                  <a:lnTo>
                    <a:pt x="90" y="627"/>
                  </a:lnTo>
                  <a:lnTo>
                    <a:pt x="91" y="626"/>
                  </a:lnTo>
                  <a:lnTo>
                    <a:pt x="92" y="626"/>
                  </a:lnTo>
                  <a:lnTo>
                    <a:pt x="92" y="625"/>
                  </a:lnTo>
                  <a:lnTo>
                    <a:pt x="93" y="625"/>
                  </a:lnTo>
                  <a:lnTo>
                    <a:pt x="93" y="623"/>
                  </a:lnTo>
                  <a:lnTo>
                    <a:pt x="94" y="622"/>
                  </a:lnTo>
                  <a:lnTo>
                    <a:pt x="96" y="621"/>
                  </a:lnTo>
                  <a:lnTo>
                    <a:pt x="96" y="620"/>
                  </a:lnTo>
                  <a:lnTo>
                    <a:pt x="97" y="620"/>
                  </a:lnTo>
                  <a:lnTo>
                    <a:pt x="98" y="620"/>
                  </a:lnTo>
                  <a:lnTo>
                    <a:pt x="98" y="621"/>
                  </a:lnTo>
                  <a:lnTo>
                    <a:pt x="98" y="622"/>
                  </a:lnTo>
                  <a:lnTo>
                    <a:pt x="98" y="622"/>
                  </a:lnTo>
                  <a:lnTo>
                    <a:pt x="98" y="623"/>
                  </a:lnTo>
                  <a:lnTo>
                    <a:pt x="98" y="623"/>
                  </a:lnTo>
                  <a:lnTo>
                    <a:pt x="98" y="622"/>
                  </a:lnTo>
                  <a:lnTo>
                    <a:pt x="99" y="621"/>
                  </a:lnTo>
                  <a:lnTo>
                    <a:pt x="99" y="620"/>
                  </a:lnTo>
                  <a:lnTo>
                    <a:pt x="99" y="619"/>
                  </a:lnTo>
                  <a:lnTo>
                    <a:pt x="99" y="617"/>
                  </a:lnTo>
                  <a:lnTo>
                    <a:pt x="100" y="616"/>
                  </a:lnTo>
                  <a:lnTo>
                    <a:pt x="100" y="615"/>
                  </a:lnTo>
                  <a:lnTo>
                    <a:pt x="102" y="615"/>
                  </a:lnTo>
                  <a:lnTo>
                    <a:pt x="102" y="614"/>
                  </a:lnTo>
                  <a:lnTo>
                    <a:pt x="103" y="614"/>
                  </a:lnTo>
                  <a:lnTo>
                    <a:pt x="104" y="614"/>
                  </a:lnTo>
                  <a:lnTo>
                    <a:pt x="104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5" y="614"/>
                  </a:lnTo>
                  <a:lnTo>
                    <a:pt x="106" y="613"/>
                  </a:lnTo>
                  <a:lnTo>
                    <a:pt x="106" y="614"/>
                  </a:lnTo>
                  <a:lnTo>
                    <a:pt x="106" y="615"/>
                  </a:lnTo>
                  <a:lnTo>
                    <a:pt x="106" y="616"/>
                  </a:lnTo>
                  <a:lnTo>
                    <a:pt x="108" y="615"/>
                  </a:lnTo>
                  <a:lnTo>
                    <a:pt x="109" y="615"/>
                  </a:lnTo>
                  <a:lnTo>
                    <a:pt x="108" y="616"/>
                  </a:lnTo>
                  <a:lnTo>
                    <a:pt x="109" y="616"/>
                  </a:lnTo>
                  <a:lnTo>
                    <a:pt x="110" y="616"/>
                  </a:lnTo>
                  <a:lnTo>
                    <a:pt x="111" y="616"/>
                  </a:lnTo>
                  <a:lnTo>
                    <a:pt x="111" y="615"/>
                  </a:lnTo>
                  <a:lnTo>
                    <a:pt x="111" y="614"/>
                  </a:lnTo>
                  <a:lnTo>
                    <a:pt x="112" y="613"/>
                  </a:lnTo>
                  <a:lnTo>
                    <a:pt x="112" y="611"/>
                  </a:lnTo>
                  <a:lnTo>
                    <a:pt x="112" y="610"/>
                  </a:lnTo>
                  <a:lnTo>
                    <a:pt x="114" y="610"/>
                  </a:lnTo>
                  <a:lnTo>
                    <a:pt x="114" y="611"/>
                  </a:lnTo>
                  <a:lnTo>
                    <a:pt x="115" y="611"/>
                  </a:lnTo>
                  <a:lnTo>
                    <a:pt x="115" y="613"/>
                  </a:lnTo>
                  <a:lnTo>
                    <a:pt x="114" y="613"/>
                  </a:lnTo>
                  <a:lnTo>
                    <a:pt x="115" y="614"/>
                  </a:lnTo>
                  <a:lnTo>
                    <a:pt x="116" y="614"/>
                  </a:lnTo>
                  <a:lnTo>
                    <a:pt x="115" y="615"/>
                  </a:lnTo>
                  <a:lnTo>
                    <a:pt x="116" y="615"/>
                  </a:lnTo>
                  <a:lnTo>
                    <a:pt x="116" y="616"/>
                  </a:lnTo>
                  <a:lnTo>
                    <a:pt x="115" y="616"/>
                  </a:lnTo>
                  <a:lnTo>
                    <a:pt x="115" y="617"/>
                  </a:lnTo>
                  <a:lnTo>
                    <a:pt x="115" y="619"/>
                  </a:lnTo>
                  <a:lnTo>
                    <a:pt x="114" y="619"/>
                  </a:lnTo>
                  <a:lnTo>
                    <a:pt x="112" y="620"/>
                  </a:lnTo>
                  <a:lnTo>
                    <a:pt x="109" y="622"/>
                  </a:lnTo>
                  <a:lnTo>
                    <a:pt x="108" y="622"/>
                  </a:lnTo>
                  <a:lnTo>
                    <a:pt x="108" y="623"/>
                  </a:lnTo>
                  <a:lnTo>
                    <a:pt x="106" y="623"/>
                  </a:lnTo>
                  <a:lnTo>
                    <a:pt x="106" y="625"/>
                  </a:lnTo>
                  <a:lnTo>
                    <a:pt x="105" y="625"/>
                  </a:lnTo>
                  <a:lnTo>
                    <a:pt x="104" y="625"/>
                  </a:lnTo>
                  <a:lnTo>
                    <a:pt x="104" y="626"/>
                  </a:lnTo>
                  <a:lnTo>
                    <a:pt x="104" y="627"/>
                  </a:lnTo>
                  <a:lnTo>
                    <a:pt x="103" y="628"/>
                  </a:lnTo>
                  <a:lnTo>
                    <a:pt x="102" y="628"/>
                  </a:lnTo>
                  <a:lnTo>
                    <a:pt x="102" y="629"/>
                  </a:lnTo>
                  <a:lnTo>
                    <a:pt x="102" y="630"/>
                  </a:lnTo>
                  <a:lnTo>
                    <a:pt x="100" y="630"/>
                  </a:lnTo>
                  <a:lnTo>
                    <a:pt x="99" y="630"/>
                  </a:lnTo>
                  <a:lnTo>
                    <a:pt x="99" y="629"/>
                  </a:lnTo>
                  <a:lnTo>
                    <a:pt x="98" y="629"/>
                  </a:lnTo>
                  <a:lnTo>
                    <a:pt x="98" y="630"/>
                  </a:lnTo>
                  <a:lnTo>
                    <a:pt x="97" y="630"/>
                  </a:lnTo>
                  <a:lnTo>
                    <a:pt x="96" y="630"/>
                  </a:lnTo>
                  <a:lnTo>
                    <a:pt x="94" y="630"/>
                  </a:lnTo>
                  <a:lnTo>
                    <a:pt x="94" y="632"/>
                  </a:lnTo>
                  <a:lnTo>
                    <a:pt x="93" y="630"/>
                  </a:lnTo>
                  <a:lnTo>
                    <a:pt x="93" y="632"/>
                  </a:lnTo>
                  <a:lnTo>
                    <a:pt x="92" y="632"/>
                  </a:lnTo>
                  <a:lnTo>
                    <a:pt x="91" y="632"/>
                  </a:lnTo>
                  <a:lnTo>
                    <a:pt x="90" y="633"/>
                  </a:lnTo>
                  <a:lnTo>
                    <a:pt x="90" y="634"/>
                  </a:lnTo>
                  <a:lnTo>
                    <a:pt x="90" y="635"/>
                  </a:lnTo>
                  <a:lnTo>
                    <a:pt x="89" y="635"/>
                  </a:lnTo>
                  <a:lnTo>
                    <a:pt x="90" y="636"/>
                  </a:lnTo>
                  <a:lnTo>
                    <a:pt x="90" y="638"/>
                  </a:lnTo>
                  <a:lnTo>
                    <a:pt x="87" y="639"/>
                  </a:lnTo>
                  <a:lnTo>
                    <a:pt x="87" y="639"/>
                  </a:lnTo>
                  <a:lnTo>
                    <a:pt x="86" y="639"/>
                  </a:lnTo>
                  <a:lnTo>
                    <a:pt x="86" y="640"/>
                  </a:lnTo>
                  <a:lnTo>
                    <a:pt x="85" y="640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4" y="639"/>
                  </a:lnTo>
                  <a:lnTo>
                    <a:pt x="84" y="639"/>
                  </a:lnTo>
                  <a:lnTo>
                    <a:pt x="83" y="639"/>
                  </a:lnTo>
                  <a:lnTo>
                    <a:pt x="83" y="640"/>
                  </a:lnTo>
                  <a:lnTo>
                    <a:pt x="81" y="640"/>
                  </a:lnTo>
                  <a:lnTo>
                    <a:pt x="81" y="641"/>
                  </a:lnTo>
                  <a:lnTo>
                    <a:pt x="81" y="642"/>
                  </a:lnTo>
                  <a:lnTo>
                    <a:pt x="81" y="644"/>
                  </a:lnTo>
                  <a:lnTo>
                    <a:pt x="81" y="645"/>
                  </a:lnTo>
                  <a:lnTo>
                    <a:pt x="83" y="644"/>
                  </a:lnTo>
                  <a:lnTo>
                    <a:pt x="84" y="644"/>
                  </a:lnTo>
                  <a:lnTo>
                    <a:pt x="85" y="642"/>
                  </a:lnTo>
                  <a:lnTo>
                    <a:pt x="86" y="642"/>
                  </a:lnTo>
                  <a:lnTo>
                    <a:pt x="86" y="641"/>
                  </a:lnTo>
                  <a:lnTo>
                    <a:pt x="86" y="640"/>
                  </a:lnTo>
                  <a:lnTo>
                    <a:pt x="87" y="640"/>
                  </a:lnTo>
                  <a:lnTo>
                    <a:pt x="89" y="640"/>
                  </a:lnTo>
                  <a:lnTo>
                    <a:pt x="90" y="640"/>
                  </a:lnTo>
                  <a:lnTo>
                    <a:pt x="90" y="639"/>
                  </a:lnTo>
                  <a:lnTo>
                    <a:pt x="91" y="639"/>
                  </a:lnTo>
                  <a:lnTo>
                    <a:pt x="92" y="639"/>
                  </a:lnTo>
                  <a:lnTo>
                    <a:pt x="92" y="639"/>
                  </a:lnTo>
                  <a:lnTo>
                    <a:pt x="93" y="638"/>
                  </a:lnTo>
                  <a:lnTo>
                    <a:pt x="93" y="636"/>
                  </a:lnTo>
                  <a:lnTo>
                    <a:pt x="92" y="636"/>
                  </a:lnTo>
                  <a:lnTo>
                    <a:pt x="91" y="636"/>
                  </a:lnTo>
                  <a:lnTo>
                    <a:pt x="91" y="635"/>
                  </a:lnTo>
                  <a:lnTo>
                    <a:pt x="92" y="635"/>
                  </a:lnTo>
                  <a:lnTo>
                    <a:pt x="93" y="635"/>
                  </a:lnTo>
                  <a:lnTo>
                    <a:pt x="93" y="634"/>
                  </a:lnTo>
                  <a:lnTo>
                    <a:pt x="94" y="634"/>
                  </a:lnTo>
                  <a:lnTo>
                    <a:pt x="96" y="634"/>
                  </a:lnTo>
                  <a:lnTo>
                    <a:pt x="96" y="635"/>
                  </a:lnTo>
                  <a:lnTo>
                    <a:pt x="96" y="636"/>
                  </a:lnTo>
                  <a:lnTo>
                    <a:pt x="96" y="638"/>
                  </a:lnTo>
                  <a:lnTo>
                    <a:pt x="97" y="636"/>
                  </a:lnTo>
                  <a:lnTo>
                    <a:pt x="97" y="635"/>
                  </a:lnTo>
                  <a:lnTo>
                    <a:pt x="97" y="634"/>
                  </a:lnTo>
                  <a:lnTo>
                    <a:pt x="98" y="633"/>
                  </a:lnTo>
                  <a:lnTo>
                    <a:pt x="98" y="634"/>
                  </a:lnTo>
                  <a:lnTo>
                    <a:pt x="98" y="636"/>
                  </a:lnTo>
                  <a:lnTo>
                    <a:pt x="97" y="638"/>
                  </a:lnTo>
                  <a:lnTo>
                    <a:pt x="97" y="639"/>
                  </a:lnTo>
                  <a:lnTo>
                    <a:pt x="98" y="638"/>
                  </a:lnTo>
                  <a:lnTo>
                    <a:pt x="98" y="636"/>
                  </a:lnTo>
                  <a:lnTo>
                    <a:pt x="99" y="635"/>
                  </a:lnTo>
                  <a:lnTo>
                    <a:pt x="99" y="636"/>
                  </a:lnTo>
                  <a:lnTo>
                    <a:pt x="100" y="634"/>
                  </a:lnTo>
                  <a:lnTo>
                    <a:pt x="100" y="635"/>
                  </a:lnTo>
                  <a:lnTo>
                    <a:pt x="100" y="636"/>
                  </a:lnTo>
                  <a:lnTo>
                    <a:pt x="100" y="638"/>
                  </a:lnTo>
                  <a:lnTo>
                    <a:pt x="100" y="639"/>
                  </a:lnTo>
                  <a:lnTo>
                    <a:pt x="99" y="639"/>
                  </a:lnTo>
                  <a:lnTo>
                    <a:pt x="99" y="640"/>
                  </a:lnTo>
                  <a:lnTo>
                    <a:pt x="99" y="641"/>
                  </a:lnTo>
                  <a:lnTo>
                    <a:pt x="99" y="642"/>
                  </a:lnTo>
                  <a:lnTo>
                    <a:pt x="100" y="642"/>
                  </a:lnTo>
                  <a:lnTo>
                    <a:pt x="100" y="641"/>
                  </a:lnTo>
                  <a:lnTo>
                    <a:pt x="100" y="640"/>
                  </a:lnTo>
                  <a:lnTo>
                    <a:pt x="100" y="639"/>
                  </a:lnTo>
                  <a:lnTo>
                    <a:pt x="100" y="639"/>
                  </a:lnTo>
                  <a:lnTo>
                    <a:pt x="102" y="638"/>
                  </a:lnTo>
                  <a:lnTo>
                    <a:pt x="102" y="636"/>
                  </a:lnTo>
                  <a:lnTo>
                    <a:pt x="103" y="635"/>
                  </a:lnTo>
                  <a:lnTo>
                    <a:pt x="103" y="634"/>
                  </a:lnTo>
                  <a:lnTo>
                    <a:pt x="102" y="634"/>
                  </a:lnTo>
                  <a:lnTo>
                    <a:pt x="104" y="632"/>
                  </a:lnTo>
                  <a:lnTo>
                    <a:pt x="105" y="632"/>
                  </a:lnTo>
                  <a:lnTo>
                    <a:pt x="105" y="630"/>
                  </a:lnTo>
                  <a:lnTo>
                    <a:pt x="105" y="629"/>
                  </a:lnTo>
                  <a:lnTo>
                    <a:pt x="106" y="629"/>
                  </a:lnTo>
                  <a:lnTo>
                    <a:pt x="106" y="628"/>
                  </a:lnTo>
                  <a:lnTo>
                    <a:pt x="106" y="627"/>
                  </a:lnTo>
                  <a:lnTo>
                    <a:pt x="109" y="627"/>
                  </a:lnTo>
                  <a:lnTo>
                    <a:pt x="110" y="626"/>
                  </a:lnTo>
                  <a:lnTo>
                    <a:pt x="111" y="626"/>
                  </a:lnTo>
                  <a:lnTo>
                    <a:pt x="114" y="625"/>
                  </a:lnTo>
                  <a:lnTo>
                    <a:pt x="115" y="623"/>
                  </a:lnTo>
                  <a:lnTo>
                    <a:pt x="116" y="623"/>
                  </a:lnTo>
                  <a:lnTo>
                    <a:pt x="120" y="622"/>
                  </a:lnTo>
                  <a:lnTo>
                    <a:pt x="120" y="621"/>
                  </a:lnTo>
                  <a:lnTo>
                    <a:pt x="121" y="621"/>
                  </a:lnTo>
                  <a:lnTo>
                    <a:pt x="121" y="622"/>
                  </a:lnTo>
                  <a:lnTo>
                    <a:pt x="121" y="623"/>
                  </a:lnTo>
                  <a:lnTo>
                    <a:pt x="120" y="623"/>
                  </a:lnTo>
                  <a:lnTo>
                    <a:pt x="118" y="623"/>
                  </a:lnTo>
                  <a:lnTo>
                    <a:pt x="120" y="625"/>
                  </a:lnTo>
                  <a:lnTo>
                    <a:pt x="120" y="626"/>
                  </a:lnTo>
                  <a:lnTo>
                    <a:pt x="118" y="627"/>
                  </a:lnTo>
                  <a:lnTo>
                    <a:pt x="120" y="627"/>
                  </a:lnTo>
                  <a:lnTo>
                    <a:pt x="121" y="628"/>
                  </a:lnTo>
                  <a:lnTo>
                    <a:pt x="122" y="628"/>
                  </a:lnTo>
                  <a:lnTo>
                    <a:pt x="121" y="627"/>
                  </a:lnTo>
                  <a:lnTo>
                    <a:pt x="121" y="626"/>
                  </a:lnTo>
                  <a:lnTo>
                    <a:pt x="122" y="626"/>
                  </a:lnTo>
                  <a:lnTo>
                    <a:pt x="123" y="626"/>
                  </a:lnTo>
                  <a:lnTo>
                    <a:pt x="123" y="625"/>
                  </a:lnTo>
                  <a:lnTo>
                    <a:pt x="124" y="623"/>
                  </a:lnTo>
                  <a:lnTo>
                    <a:pt x="124" y="622"/>
                  </a:lnTo>
                  <a:lnTo>
                    <a:pt x="127" y="620"/>
                  </a:lnTo>
                  <a:lnTo>
                    <a:pt x="127" y="620"/>
                  </a:lnTo>
                  <a:lnTo>
                    <a:pt x="127" y="619"/>
                  </a:lnTo>
                  <a:lnTo>
                    <a:pt x="127" y="617"/>
                  </a:lnTo>
                  <a:lnTo>
                    <a:pt x="127" y="616"/>
                  </a:lnTo>
                  <a:lnTo>
                    <a:pt x="127" y="615"/>
                  </a:lnTo>
                  <a:lnTo>
                    <a:pt x="127" y="614"/>
                  </a:lnTo>
                  <a:lnTo>
                    <a:pt x="128" y="614"/>
                  </a:lnTo>
                  <a:lnTo>
                    <a:pt x="128" y="613"/>
                  </a:lnTo>
                  <a:lnTo>
                    <a:pt x="129" y="613"/>
                  </a:lnTo>
                  <a:lnTo>
                    <a:pt x="130" y="613"/>
                  </a:lnTo>
                  <a:lnTo>
                    <a:pt x="130" y="611"/>
                  </a:lnTo>
                  <a:lnTo>
                    <a:pt x="131" y="611"/>
                  </a:lnTo>
                  <a:lnTo>
                    <a:pt x="134" y="611"/>
                  </a:lnTo>
                  <a:lnTo>
                    <a:pt x="135" y="611"/>
                  </a:lnTo>
                  <a:lnTo>
                    <a:pt x="135" y="610"/>
                  </a:lnTo>
                  <a:lnTo>
                    <a:pt x="134" y="610"/>
                  </a:lnTo>
                  <a:lnTo>
                    <a:pt x="133" y="610"/>
                  </a:lnTo>
                  <a:lnTo>
                    <a:pt x="131" y="610"/>
                  </a:lnTo>
                  <a:lnTo>
                    <a:pt x="129" y="610"/>
                  </a:lnTo>
                  <a:lnTo>
                    <a:pt x="129" y="609"/>
                  </a:lnTo>
                  <a:lnTo>
                    <a:pt x="129" y="608"/>
                  </a:lnTo>
                  <a:lnTo>
                    <a:pt x="130" y="608"/>
                  </a:lnTo>
                  <a:lnTo>
                    <a:pt x="130" y="607"/>
                  </a:lnTo>
                  <a:lnTo>
                    <a:pt x="129" y="608"/>
                  </a:lnTo>
                  <a:lnTo>
                    <a:pt x="128" y="608"/>
                  </a:lnTo>
                  <a:lnTo>
                    <a:pt x="128" y="607"/>
                  </a:lnTo>
                  <a:lnTo>
                    <a:pt x="128" y="605"/>
                  </a:lnTo>
                  <a:lnTo>
                    <a:pt x="128" y="604"/>
                  </a:lnTo>
                  <a:lnTo>
                    <a:pt x="129" y="603"/>
                  </a:lnTo>
                  <a:lnTo>
                    <a:pt x="129" y="602"/>
                  </a:lnTo>
                  <a:lnTo>
                    <a:pt x="130" y="602"/>
                  </a:lnTo>
                  <a:lnTo>
                    <a:pt x="133" y="604"/>
                  </a:lnTo>
                  <a:lnTo>
                    <a:pt x="135" y="607"/>
                  </a:lnTo>
                  <a:lnTo>
                    <a:pt x="137" y="610"/>
                  </a:lnTo>
                  <a:lnTo>
                    <a:pt x="139" y="610"/>
                  </a:lnTo>
                  <a:lnTo>
                    <a:pt x="139" y="610"/>
                  </a:lnTo>
                  <a:lnTo>
                    <a:pt x="139" y="611"/>
                  </a:lnTo>
                  <a:lnTo>
                    <a:pt x="140" y="613"/>
                  </a:lnTo>
                  <a:lnTo>
                    <a:pt x="140" y="615"/>
                  </a:lnTo>
                  <a:lnTo>
                    <a:pt x="141" y="616"/>
                  </a:lnTo>
                  <a:lnTo>
                    <a:pt x="141" y="617"/>
                  </a:lnTo>
                  <a:lnTo>
                    <a:pt x="142" y="619"/>
                  </a:lnTo>
                  <a:lnTo>
                    <a:pt x="142" y="620"/>
                  </a:lnTo>
                  <a:lnTo>
                    <a:pt x="142" y="621"/>
                  </a:lnTo>
                  <a:lnTo>
                    <a:pt x="142" y="622"/>
                  </a:lnTo>
                  <a:lnTo>
                    <a:pt x="143" y="625"/>
                  </a:lnTo>
                  <a:lnTo>
                    <a:pt x="143" y="626"/>
                  </a:lnTo>
                  <a:lnTo>
                    <a:pt x="143" y="627"/>
                  </a:lnTo>
                  <a:lnTo>
                    <a:pt x="148" y="632"/>
                  </a:lnTo>
                  <a:lnTo>
                    <a:pt x="148" y="633"/>
                  </a:lnTo>
                  <a:lnTo>
                    <a:pt x="149" y="633"/>
                  </a:lnTo>
                  <a:lnTo>
                    <a:pt x="149" y="634"/>
                  </a:lnTo>
                  <a:lnTo>
                    <a:pt x="152" y="635"/>
                  </a:lnTo>
                  <a:lnTo>
                    <a:pt x="153" y="636"/>
                  </a:lnTo>
                  <a:lnTo>
                    <a:pt x="154" y="636"/>
                  </a:lnTo>
                  <a:lnTo>
                    <a:pt x="155" y="636"/>
                  </a:lnTo>
                  <a:lnTo>
                    <a:pt x="155" y="638"/>
                  </a:lnTo>
                  <a:lnTo>
                    <a:pt x="155" y="639"/>
                  </a:lnTo>
                  <a:lnTo>
                    <a:pt x="157" y="638"/>
                  </a:lnTo>
                  <a:lnTo>
                    <a:pt x="155" y="638"/>
                  </a:lnTo>
                  <a:lnTo>
                    <a:pt x="155" y="636"/>
                  </a:lnTo>
                  <a:lnTo>
                    <a:pt x="158" y="636"/>
                  </a:lnTo>
                  <a:lnTo>
                    <a:pt x="159" y="636"/>
                  </a:lnTo>
                  <a:lnTo>
                    <a:pt x="159" y="635"/>
                  </a:lnTo>
                  <a:lnTo>
                    <a:pt x="159" y="634"/>
                  </a:lnTo>
                  <a:lnTo>
                    <a:pt x="159" y="633"/>
                  </a:lnTo>
                  <a:lnTo>
                    <a:pt x="158" y="633"/>
                  </a:lnTo>
                  <a:lnTo>
                    <a:pt x="157" y="632"/>
                  </a:lnTo>
                  <a:lnTo>
                    <a:pt x="158" y="632"/>
                  </a:lnTo>
                  <a:lnTo>
                    <a:pt x="158" y="630"/>
                  </a:lnTo>
                  <a:lnTo>
                    <a:pt x="155" y="630"/>
                  </a:lnTo>
                  <a:lnTo>
                    <a:pt x="155" y="629"/>
                  </a:lnTo>
                  <a:lnTo>
                    <a:pt x="157" y="628"/>
                  </a:lnTo>
                  <a:lnTo>
                    <a:pt x="157" y="627"/>
                  </a:lnTo>
                  <a:lnTo>
                    <a:pt x="158" y="627"/>
                  </a:lnTo>
                  <a:lnTo>
                    <a:pt x="159" y="627"/>
                  </a:lnTo>
                  <a:lnTo>
                    <a:pt x="159" y="626"/>
                  </a:lnTo>
                  <a:lnTo>
                    <a:pt x="159" y="625"/>
                  </a:lnTo>
                  <a:lnTo>
                    <a:pt x="160" y="623"/>
                  </a:lnTo>
                  <a:lnTo>
                    <a:pt x="160" y="622"/>
                  </a:lnTo>
                  <a:lnTo>
                    <a:pt x="160" y="621"/>
                  </a:lnTo>
                  <a:lnTo>
                    <a:pt x="161" y="620"/>
                  </a:lnTo>
                  <a:lnTo>
                    <a:pt x="162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5" y="617"/>
                  </a:lnTo>
                  <a:lnTo>
                    <a:pt x="165" y="619"/>
                  </a:lnTo>
                  <a:lnTo>
                    <a:pt x="165" y="620"/>
                  </a:lnTo>
                  <a:lnTo>
                    <a:pt x="166" y="620"/>
                  </a:lnTo>
                  <a:lnTo>
                    <a:pt x="166" y="621"/>
                  </a:lnTo>
                  <a:lnTo>
                    <a:pt x="166" y="622"/>
                  </a:lnTo>
                  <a:lnTo>
                    <a:pt x="166" y="623"/>
                  </a:lnTo>
                  <a:lnTo>
                    <a:pt x="166" y="625"/>
                  </a:lnTo>
                  <a:lnTo>
                    <a:pt x="165" y="625"/>
                  </a:lnTo>
                  <a:lnTo>
                    <a:pt x="165" y="626"/>
                  </a:lnTo>
                  <a:lnTo>
                    <a:pt x="165" y="627"/>
                  </a:lnTo>
                  <a:lnTo>
                    <a:pt x="166" y="627"/>
                  </a:lnTo>
                  <a:lnTo>
                    <a:pt x="167" y="627"/>
                  </a:lnTo>
                  <a:lnTo>
                    <a:pt x="168" y="627"/>
                  </a:lnTo>
                  <a:lnTo>
                    <a:pt x="168" y="626"/>
                  </a:lnTo>
                  <a:lnTo>
                    <a:pt x="170" y="627"/>
                  </a:lnTo>
                  <a:lnTo>
                    <a:pt x="170" y="628"/>
                  </a:lnTo>
                  <a:lnTo>
                    <a:pt x="168" y="629"/>
                  </a:lnTo>
                  <a:lnTo>
                    <a:pt x="168" y="630"/>
                  </a:lnTo>
                  <a:lnTo>
                    <a:pt x="168" y="632"/>
                  </a:lnTo>
                  <a:lnTo>
                    <a:pt x="167" y="632"/>
                  </a:lnTo>
                  <a:lnTo>
                    <a:pt x="167" y="633"/>
                  </a:lnTo>
                  <a:lnTo>
                    <a:pt x="166" y="633"/>
                  </a:lnTo>
                  <a:lnTo>
                    <a:pt x="166" y="634"/>
                  </a:lnTo>
                  <a:lnTo>
                    <a:pt x="166" y="635"/>
                  </a:lnTo>
                  <a:lnTo>
                    <a:pt x="165" y="635"/>
                  </a:lnTo>
                  <a:lnTo>
                    <a:pt x="165" y="636"/>
                  </a:lnTo>
                  <a:lnTo>
                    <a:pt x="166" y="638"/>
                  </a:lnTo>
                  <a:lnTo>
                    <a:pt x="167" y="638"/>
                  </a:lnTo>
                  <a:lnTo>
                    <a:pt x="168" y="638"/>
                  </a:lnTo>
                  <a:lnTo>
                    <a:pt x="170" y="638"/>
                  </a:lnTo>
                  <a:lnTo>
                    <a:pt x="171" y="638"/>
                  </a:lnTo>
                  <a:lnTo>
                    <a:pt x="170" y="636"/>
                  </a:lnTo>
                  <a:lnTo>
                    <a:pt x="171" y="636"/>
                  </a:lnTo>
                  <a:lnTo>
                    <a:pt x="172" y="636"/>
                  </a:lnTo>
                  <a:lnTo>
                    <a:pt x="172" y="638"/>
                  </a:lnTo>
                  <a:lnTo>
                    <a:pt x="173" y="636"/>
                  </a:lnTo>
                  <a:lnTo>
                    <a:pt x="173" y="638"/>
                  </a:lnTo>
                  <a:lnTo>
                    <a:pt x="174" y="638"/>
                  </a:lnTo>
                  <a:lnTo>
                    <a:pt x="176" y="636"/>
                  </a:lnTo>
                  <a:lnTo>
                    <a:pt x="177" y="635"/>
                  </a:lnTo>
                  <a:lnTo>
                    <a:pt x="176" y="634"/>
                  </a:lnTo>
                  <a:lnTo>
                    <a:pt x="177" y="634"/>
                  </a:lnTo>
                  <a:lnTo>
                    <a:pt x="177" y="633"/>
                  </a:lnTo>
                  <a:lnTo>
                    <a:pt x="178" y="633"/>
                  </a:lnTo>
                  <a:lnTo>
                    <a:pt x="179" y="633"/>
                  </a:lnTo>
                  <a:lnTo>
                    <a:pt x="179" y="632"/>
                  </a:lnTo>
                  <a:lnTo>
                    <a:pt x="179" y="630"/>
                  </a:lnTo>
                  <a:lnTo>
                    <a:pt x="179" y="629"/>
                  </a:lnTo>
                  <a:lnTo>
                    <a:pt x="179" y="628"/>
                  </a:lnTo>
                  <a:lnTo>
                    <a:pt x="180" y="628"/>
                  </a:lnTo>
                  <a:lnTo>
                    <a:pt x="179" y="627"/>
                  </a:lnTo>
                  <a:lnTo>
                    <a:pt x="179" y="626"/>
                  </a:lnTo>
                  <a:lnTo>
                    <a:pt x="180" y="625"/>
                  </a:lnTo>
                  <a:lnTo>
                    <a:pt x="180" y="623"/>
                  </a:lnTo>
                  <a:lnTo>
                    <a:pt x="182" y="623"/>
                  </a:lnTo>
                  <a:lnTo>
                    <a:pt x="183" y="625"/>
                  </a:lnTo>
                  <a:lnTo>
                    <a:pt x="184" y="623"/>
                  </a:lnTo>
                  <a:lnTo>
                    <a:pt x="184" y="623"/>
                  </a:lnTo>
                  <a:lnTo>
                    <a:pt x="184" y="625"/>
                  </a:lnTo>
                  <a:lnTo>
                    <a:pt x="185" y="623"/>
                  </a:lnTo>
                  <a:lnTo>
                    <a:pt x="185" y="625"/>
                  </a:lnTo>
                  <a:lnTo>
                    <a:pt x="186" y="623"/>
                  </a:lnTo>
                  <a:lnTo>
                    <a:pt x="189" y="625"/>
                  </a:lnTo>
                  <a:lnTo>
                    <a:pt x="190" y="623"/>
                  </a:lnTo>
                  <a:lnTo>
                    <a:pt x="194" y="625"/>
                  </a:lnTo>
                  <a:lnTo>
                    <a:pt x="195" y="626"/>
                  </a:lnTo>
                  <a:lnTo>
                    <a:pt x="196" y="626"/>
                  </a:lnTo>
                  <a:lnTo>
                    <a:pt x="199" y="627"/>
                  </a:lnTo>
                  <a:lnTo>
                    <a:pt x="203" y="629"/>
                  </a:lnTo>
                  <a:lnTo>
                    <a:pt x="204" y="632"/>
                  </a:lnTo>
                  <a:lnTo>
                    <a:pt x="208" y="636"/>
                  </a:lnTo>
                  <a:lnTo>
                    <a:pt x="209" y="636"/>
                  </a:lnTo>
                  <a:lnTo>
                    <a:pt x="210" y="638"/>
                  </a:lnTo>
                  <a:lnTo>
                    <a:pt x="211" y="638"/>
                  </a:lnTo>
                  <a:lnTo>
                    <a:pt x="213" y="638"/>
                  </a:lnTo>
                  <a:lnTo>
                    <a:pt x="213" y="639"/>
                  </a:lnTo>
                  <a:lnTo>
                    <a:pt x="215" y="639"/>
                  </a:lnTo>
                  <a:lnTo>
                    <a:pt x="217" y="639"/>
                  </a:lnTo>
                  <a:lnTo>
                    <a:pt x="222" y="639"/>
                  </a:lnTo>
                  <a:lnTo>
                    <a:pt x="223" y="640"/>
                  </a:lnTo>
                  <a:lnTo>
                    <a:pt x="225" y="640"/>
                  </a:lnTo>
                  <a:lnTo>
                    <a:pt x="225" y="641"/>
                  </a:lnTo>
                  <a:lnTo>
                    <a:pt x="226" y="644"/>
                  </a:lnTo>
                  <a:lnTo>
                    <a:pt x="228" y="645"/>
                  </a:lnTo>
                  <a:lnTo>
                    <a:pt x="230" y="646"/>
                  </a:lnTo>
                  <a:lnTo>
                    <a:pt x="233" y="647"/>
                  </a:lnTo>
                  <a:lnTo>
                    <a:pt x="234" y="647"/>
                  </a:lnTo>
                  <a:lnTo>
                    <a:pt x="238" y="648"/>
                  </a:lnTo>
                  <a:lnTo>
                    <a:pt x="238" y="650"/>
                  </a:lnTo>
                  <a:lnTo>
                    <a:pt x="240" y="650"/>
                  </a:lnTo>
                  <a:lnTo>
                    <a:pt x="241" y="650"/>
                  </a:lnTo>
                  <a:lnTo>
                    <a:pt x="241" y="648"/>
                  </a:lnTo>
                  <a:lnTo>
                    <a:pt x="241" y="648"/>
                  </a:lnTo>
                  <a:lnTo>
                    <a:pt x="241" y="650"/>
                  </a:lnTo>
                  <a:lnTo>
                    <a:pt x="242" y="650"/>
                  </a:lnTo>
                  <a:lnTo>
                    <a:pt x="246" y="651"/>
                  </a:lnTo>
                  <a:lnTo>
                    <a:pt x="246" y="650"/>
                  </a:lnTo>
                  <a:lnTo>
                    <a:pt x="247" y="651"/>
                  </a:lnTo>
                  <a:lnTo>
                    <a:pt x="248" y="651"/>
                  </a:lnTo>
                  <a:lnTo>
                    <a:pt x="248" y="652"/>
                  </a:lnTo>
                  <a:lnTo>
                    <a:pt x="251" y="652"/>
                  </a:lnTo>
                  <a:lnTo>
                    <a:pt x="250" y="651"/>
                  </a:lnTo>
                  <a:lnTo>
                    <a:pt x="250" y="650"/>
                  </a:lnTo>
                  <a:lnTo>
                    <a:pt x="247" y="648"/>
                  </a:lnTo>
                  <a:lnTo>
                    <a:pt x="247" y="647"/>
                  </a:lnTo>
                  <a:lnTo>
                    <a:pt x="248" y="647"/>
                  </a:lnTo>
                  <a:lnTo>
                    <a:pt x="252" y="648"/>
                  </a:lnTo>
                  <a:lnTo>
                    <a:pt x="253" y="648"/>
                  </a:lnTo>
                  <a:lnTo>
                    <a:pt x="252" y="647"/>
                  </a:lnTo>
                  <a:lnTo>
                    <a:pt x="251" y="647"/>
                  </a:lnTo>
                  <a:lnTo>
                    <a:pt x="251" y="646"/>
                  </a:lnTo>
                  <a:lnTo>
                    <a:pt x="253" y="647"/>
                  </a:lnTo>
                  <a:lnTo>
                    <a:pt x="254" y="647"/>
                  </a:lnTo>
                  <a:lnTo>
                    <a:pt x="256" y="647"/>
                  </a:lnTo>
                  <a:lnTo>
                    <a:pt x="256" y="648"/>
                  </a:lnTo>
                  <a:lnTo>
                    <a:pt x="257" y="648"/>
                  </a:lnTo>
                  <a:lnTo>
                    <a:pt x="257" y="650"/>
                  </a:lnTo>
                  <a:lnTo>
                    <a:pt x="259" y="650"/>
                  </a:lnTo>
                  <a:lnTo>
                    <a:pt x="260" y="651"/>
                  </a:lnTo>
                  <a:lnTo>
                    <a:pt x="262" y="651"/>
                  </a:lnTo>
                  <a:lnTo>
                    <a:pt x="263" y="652"/>
                  </a:lnTo>
                  <a:lnTo>
                    <a:pt x="263" y="653"/>
                  </a:lnTo>
                  <a:lnTo>
                    <a:pt x="264" y="654"/>
                  </a:lnTo>
                  <a:lnTo>
                    <a:pt x="266" y="656"/>
                  </a:lnTo>
                  <a:lnTo>
                    <a:pt x="266" y="657"/>
                  </a:lnTo>
                  <a:lnTo>
                    <a:pt x="267" y="657"/>
                  </a:lnTo>
                  <a:lnTo>
                    <a:pt x="267" y="658"/>
                  </a:lnTo>
                  <a:lnTo>
                    <a:pt x="270" y="659"/>
                  </a:lnTo>
                  <a:lnTo>
                    <a:pt x="270" y="660"/>
                  </a:lnTo>
                  <a:lnTo>
                    <a:pt x="270" y="662"/>
                  </a:lnTo>
                  <a:lnTo>
                    <a:pt x="270" y="662"/>
                  </a:lnTo>
                  <a:lnTo>
                    <a:pt x="270" y="663"/>
                  </a:lnTo>
                  <a:lnTo>
                    <a:pt x="270" y="663"/>
                  </a:lnTo>
                  <a:lnTo>
                    <a:pt x="270" y="664"/>
                  </a:lnTo>
                  <a:lnTo>
                    <a:pt x="270" y="664"/>
                  </a:lnTo>
                  <a:lnTo>
                    <a:pt x="270" y="663"/>
                  </a:lnTo>
                  <a:lnTo>
                    <a:pt x="271" y="663"/>
                  </a:lnTo>
                  <a:lnTo>
                    <a:pt x="271" y="664"/>
                  </a:lnTo>
                  <a:lnTo>
                    <a:pt x="271" y="665"/>
                  </a:lnTo>
                  <a:lnTo>
                    <a:pt x="270" y="666"/>
                  </a:lnTo>
                  <a:lnTo>
                    <a:pt x="270" y="667"/>
                  </a:lnTo>
                  <a:lnTo>
                    <a:pt x="270" y="667"/>
                  </a:lnTo>
                  <a:lnTo>
                    <a:pt x="269" y="667"/>
                  </a:lnTo>
                  <a:lnTo>
                    <a:pt x="267" y="667"/>
                  </a:lnTo>
                  <a:lnTo>
                    <a:pt x="266" y="667"/>
                  </a:lnTo>
                  <a:lnTo>
                    <a:pt x="265" y="667"/>
                  </a:lnTo>
                  <a:lnTo>
                    <a:pt x="263" y="667"/>
                  </a:lnTo>
                  <a:lnTo>
                    <a:pt x="262" y="667"/>
                  </a:lnTo>
                  <a:lnTo>
                    <a:pt x="263" y="667"/>
                  </a:lnTo>
                  <a:lnTo>
                    <a:pt x="264" y="669"/>
                  </a:lnTo>
                  <a:lnTo>
                    <a:pt x="263" y="669"/>
                  </a:lnTo>
                  <a:lnTo>
                    <a:pt x="263" y="670"/>
                  </a:lnTo>
                  <a:lnTo>
                    <a:pt x="262" y="670"/>
                  </a:lnTo>
                  <a:lnTo>
                    <a:pt x="258" y="669"/>
                  </a:lnTo>
                  <a:lnTo>
                    <a:pt x="259" y="670"/>
                  </a:lnTo>
                  <a:lnTo>
                    <a:pt x="259" y="671"/>
                  </a:lnTo>
                  <a:lnTo>
                    <a:pt x="258" y="672"/>
                  </a:lnTo>
                  <a:lnTo>
                    <a:pt x="258" y="673"/>
                  </a:lnTo>
                  <a:lnTo>
                    <a:pt x="259" y="673"/>
                  </a:lnTo>
                  <a:lnTo>
                    <a:pt x="259" y="675"/>
                  </a:lnTo>
                  <a:lnTo>
                    <a:pt x="258" y="675"/>
                  </a:lnTo>
                  <a:lnTo>
                    <a:pt x="256" y="676"/>
                  </a:lnTo>
                  <a:lnTo>
                    <a:pt x="256" y="677"/>
                  </a:lnTo>
                  <a:lnTo>
                    <a:pt x="257" y="677"/>
                  </a:lnTo>
                  <a:lnTo>
                    <a:pt x="258" y="677"/>
                  </a:lnTo>
                  <a:lnTo>
                    <a:pt x="258" y="678"/>
                  </a:lnTo>
                  <a:lnTo>
                    <a:pt x="259" y="678"/>
                  </a:lnTo>
                  <a:lnTo>
                    <a:pt x="259" y="679"/>
                  </a:lnTo>
                  <a:lnTo>
                    <a:pt x="262" y="679"/>
                  </a:lnTo>
                  <a:lnTo>
                    <a:pt x="263" y="679"/>
                  </a:lnTo>
                  <a:lnTo>
                    <a:pt x="264" y="679"/>
                  </a:lnTo>
                  <a:lnTo>
                    <a:pt x="265" y="681"/>
                  </a:lnTo>
                  <a:lnTo>
                    <a:pt x="266" y="681"/>
                  </a:lnTo>
                  <a:lnTo>
                    <a:pt x="266" y="679"/>
                  </a:lnTo>
                  <a:lnTo>
                    <a:pt x="267" y="682"/>
                  </a:lnTo>
                  <a:lnTo>
                    <a:pt x="269" y="682"/>
                  </a:lnTo>
                  <a:lnTo>
                    <a:pt x="270" y="682"/>
                  </a:lnTo>
                  <a:lnTo>
                    <a:pt x="270" y="682"/>
                  </a:lnTo>
                  <a:lnTo>
                    <a:pt x="271" y="682"/>
                  </a:lnTo>
                  <a:lnTo>
                    <a:pt x="272" y="683"/>
                  </a:lnTo>
                  <a:lnTo>
                    <a:pt x="273" y="683"/>
                  </a:lnTo>
                  <a:lnTo>
                    <a:pt x="277" y="682"/>
                  </a:lnTo>
                  <a:lnTo>
                    <a:pt x="278" y="683"/>
                  </a:lnTo>
                  <a:lnTo>
                    <a:pt x="279" y="683"/>
                  </a:lnTo>
                  <a:lnTo>
                    <a:pt x="281" y="683"/>
                  </a:lnTo>
                  <a:lnTo>
                    <a:pt x="283" y="683"/>
                  </a:lnTo>
                  <a:lnTo>
                    <a:pt x="287" y="683"/>
                  </a:lnTo>
                  <a:lnTo>
                    <a:pt x="288" y="683"/>
                  </a:lnTo>
                  <a:lnTo>
                    <a:pt x="288" y="682"/>
                  </a:lnTo>
                  <a:lnTo>
                    <a:pt x="289" y="682"/>
                  </a:lnTo>
                  <a:lnTo>
                    <a:pt x="291" y="681"/>
                  </a:lnTo>
                  <a:lnTo>
                    <a:pt x="291" y="682"/>
                  </a:lnTo>
                  <a:lnTo>
                    <a:pt x="291" y="683"/>
                  </a:lnTo>
                  <a:lnTo>
                    <a:pt x="293" y="683"/>
                  </a:lnTo>
                  <a:lnTo>
                    <a:pt x="293" y="682"/>
                  </a:lnTo>
                  <a:lnTo>
                    <a:pt x="291" y="681"/>
                  </a:lnTo>
                  <a:lnTo>
                    <a:pt x="293" y="681"/>
                  </a:lnTo>
                  <a:lnTo>
                    <a:pt x="296" y="682"/>
                  </a:lnTo>
                  <a:lnTo>
                    <a:pt x="297" y="682"/>
                  </a:lnTo>
                  <a:lnTo>
                    <a:pt x="297" y="681"/>
                  </a:lnTo>
                  <a:lnTo>
                    <a:pt x="297" y="679"/>
                  </a:lnTo>
                  <a:lnTo>
                    <a:pt x="298" y="679"/>
                  </a:lnTo>
                  <a:lnTo>
                    <a:pt x="298" y="678"/>
                  </a:lnTo>
                  <a:lnTo>
                    <a:pt x="298" y="679"/>
                  </a:lnTo>
                  <a:lnTo>
                    <a:pt x="298" y="681"/>
                  </a:lnTo>
                  <a:lnTo>
                    <a:pt x="300" y="679"/>
                  </a:lnTo>
                  <a:lnTo>
                    <a:pt x="300" y="681"/>
                  </a:lnTo>
                  <a:lnTo>
                    <a:pt x="301" y="679"/>
                  </a:lnTo>
                  <a:lnTo>
                    <a:pt x="302" y="679"/>
                  </a:lnTo>
                  <a:lnTo>
                    <a:pt x="302" y="678"/>
                  </a:lnTo>
                  <a:lnTo>
                    <a:pt x="303" y="678"/>
                  </a:lnTo>
                  <a:lnTo>
                    <a:pt x="303" y="677"/>
                  </a:lnTo>
                  <a:lnTo>
                    <a:pt x="304" y="677"/>
                  </a:lnTo>
                  <a:lnTo>
                    <a:pt x="306" y="677"/>
                  </a:lnTo>
                  <a:lnTo>
                    <a:pt x="307" y="676"/>
                  </a:lnTo>
                  <a:lnTo>
                    <a:pt x="307" y="675"/>
                  </a:lnTo>
                  <a:lnTo>
                    <a:pt x="308" y="675"/>
                  </a:lnTo>
                  <a:lnTo>
                    <a:pt x="308" y="676"/>
                  </a:lnTo>
                  <a:lnTo>
                    <a:pt x="309" y="676"/>
                  </a:lnTo>
                  <a:lnTo>
                    <a:pt x="309" y="675"/>
                  </a:lnTo>
                  <a:lnTo>
                    <a:pt x="309" y="673"/>
                  </a:lnTo>
                  <a:lnTo>
                    <a:pt x="310" y="673"/>
                  </a:lnTo>
                  <a:lnTo>
                    <a:pt x="310" y="675"/>
                  </a:lnTo>
                  <a:lnTo>
                    <a:pt x="312" y="675"/>
                  </a:lnTo>
                  <a:lnTo>
                    <a:pt x="312" y="676"/>
                  </a:lnTo>
                  <a:lnTo>
                    <a:pt x="310" y="677"/>
                  </a:lnTo>
                  <a:lnTo>
                    <a:pt x="310" y="678"/>
                  </a:lnTo>
                  <a:lnTo>
                    <a:pt x="312" y="678"/>
                  </a:lnTo>
                  <a:lnTo>
                    <a:pt x="312" y="677"/>
                  </a:lnTo>
                  <a:lnTo>
                    <a:pt x="313" y="678"/>
                  </a:lnTo>
                  <a:lnTo>
                    <a:pt x="314" y="679"/>
                  </a:lnTo>
                  <a:lnTo>
                    <a:pt x="314" y="681"/>
                  </a:lnTo>
                  <a:lnTo>
                    <a:pt x="315" y="682"/>
                  </a:lnTo>
                  <a:lnTo>
                    <a:pt x="314" y="682"/>
                  </a:lnTo>
                  <a:lnTo>
                    <a:pt x="315" y="683"/>
                  </a:lnTo>
                  <a:lnTo>
                    <a:pt x="316" y="683"/>
                  </a:lnTo>
                  <a:lnTo>
                    <a:pt x="316" y="682"/>
                  </a:lnTo>
                  <a:lnTo>
                    <a:pt x="316" y="681"/>
                  </a:lnTo>
                  <a:lnTo>
                    <a:pt x="318" y="681"/>
                  </a:lnTo>
                  <a:lnTo>
                    <a:pt x="318" y="682"/>
                  </a:lnTo>
                  <a:lnTo>
                    <a:pt x="319" y="682"/>
                  </a:lnTo>
                  <a:lnTo>
                    <a:pt x="320" y="682"/>
                  </a:lnTo>
                  <a:lnTo>
                    <a:pt x="321" y="682"/>
                  </a:lnTo>
                  <a:lnTo>
                    <a:pt x="321" y="683"/>
                  </a:lnTo>
                  <a:lnTo>
                    <a:pt x="321" y="684"/>
                  </a:lnTo>
                  <a:lnTo>
                    <a:pt x="321" y="685"/>
                  </a:lnTo>
                  <a:lnTo>
                    <a:pt x="322" y="687"/>
                  </a:lnTo>
                  <a:lnTo>
                    <a:pt x="322" y="688"/>
                  </a:lnTo>
                  <a:lnTo>
                    <a:pt x="321" y="688"/>
                  </a:lnTo>
                  <a:lnTo>
                    <a:pt x="321" y="689"/>
                  </a:lnTo>
                  <a:lnTo>
                    <a:pt x="322" y="689"/>
                  </a:lnTo>
                  <a:lnTo>
                    <a:pt x="322" y="690"/>
                  </a:lnTo>
                  <a:lnTo>
                    <a:pt x="322" y="691"/>
                  </a:lnTo>
                  <a:lnTo>
                    <a:pt x="324" y="691"/>
                  </a:lnTo>
                  <a:lnTo>
                    <a:pt x="324" y="690"/>
                  </a:lnTo>
                  <a:lnTo>
                    <a:pt x="324" y="689"/>
                  </a:lnTo>
                  <a:lnTo>
                    <a:pt x="324" y="685"/>
                  </a:lnTo>
                  <a:lnTo>
                    <a:pt x="324" y="684"/>
                  </a:lnTo>
                  <a:lnTo>
                    <a:pt x="325" y="684"/>
                  </a:lnTo>
                  <a:lnTo>
                    <a:pt x="326" y="684"/>
                  </a:lnTo>
                  <a:lnTo>
                    <a:pt x="326" y="685"/>
                  </a:lnTo>
                  <a:lnTo>
                    <a:pt x="326" y="688"/>
                  </a:lnTo>
                  <a:lnTo>
                    <a:pt x="326" y="689"/>
                  </a:lnTo>
                  <a:lnTo>
                    <a:pt x="326" y="690"/>
                  </a:lnTo>
                  <a:lnTo>
                    <a:pt x="326" y="691"/>
                  </a:lnTo>
                  <a:lnTo>
                    <a:pt x="327" y="691"/>
                  </a:lnTo>
                  <a:lnTo>
                    <a:pt x="327" y="690"/>
                  </a:lnTo>
                  <a:lnTo>
                    <a:pt x="327" y="689"/>
                  </a:lnTo>
                  <a:lnTo>
                    <a:pt x="327" y="688"/>
                  </a:lnTo>
                  <a:lnTo>
                    <a:pt x="327" y="687"/>
                  </a:lnTo>
                  <a:lnTo>
                    <a:pt x="327" y="687"/>
                  </a:lnTo>
                  <a:lnTo>
                    <a:pt x="327" y="688"/>
                  </a:lnTo>
                  <a:lnTo>
                    <a:pt x="327" y="689"/>
                  </a:lnTo>
                  <a:lnTo>
                    <a:pt x="327" y="690"/>
                  </a:lnTo>
                  <a:lnTo>
                    <a:pt x="327" y="691"/>
                  </a:lnTo>
                  <a:lnTo>
                    <a:pt x="328" y="691"/>
                  </a:lnTo>
                  <a:lnTo>
                    <a:pt x="331" y="694"/>
                  </a:lnTo>
                  <a:lnTo>
                    <a:pt x="331" y="695"/>
                  </a:lnTo>
                  <a:lnTo>
                    <a:pt x="331" y="696"/>
                  </a:lnTo>
                  <a:lnTo>
                    <a:pt x="332" y="696"/>
                  </a:lnTo>
                  <a:lnTo>
                    <a:pt x="332" y="697"/>
                  </a:lnTo>
                  <a:lnTo>
                    <a:pt x="332" y="698"/>
                  </a:lnTo>
                  <a:lnTo>
                    <a:pt x="331" y="698"/>
                  </a:lnTo>
                  <a:lnTo>
                    <a:pt x="330" y="698"/>
                  </a:lnTo>
                  <a:lnTo>
                    <a:pt x="328" y="698"/>
                  </a:lnTo>
                  <a:lnTo>
                    <a:pt x="328" y="700"/>
                  </a:lnTo>
                  <a:lnTo>
                    <a:pt x="327" y="700"/>
                  </a:lnTo>
                  <a:lnTo>
                    <a:pt x="327" y="698"/>
                  </a:lnTo>
                  <a:lnTo>
                    <a:pt x="327" y="698"/>
                  </a:lnTo>
                  <a:lnTo>
                    <a:pt x="327" y="697"/>
                  </a:lnTo>
                  <a:lnTo>
                    <a:pt x="326" y="697"/>
                  </a:lnTo>
                  <a:lnTo>
                    <a:pt x="326" y="698"/>
                  </a:lnTo>
                  <a:lnTo>
                    <a:pt x="326" y="700"/>
                  </a:lnTo>
                  <a:lnTo>
                    <a:pt x="327" y="700"/>
                  </a:lnTo>
                  <a:lnTo>
                    <a:pt x="327" y="700"/>
                  </a:lnTo>
                  <a:lnTo>
                    <a:pt x="327" y="701"/>
                  </a:lnTo>
                  <a:lnTo>
                    <a:pt x="328" y="701"/>
                  </a:lnTo>
                  <a:lnTo>
                    <a:pt x="330" y="702"/>
                  </a:lnTo>
                  <a:lnTo>
                    <a:pt x="330" y="703"/>
                  </a:lnTo>
                  <a:lnTo>
                    <a:pt x="330" y="704"/>
                  </a:lnTo>
                  <a:lnTo>
                    <a:pt x="331" y="704"/>
                  </a:lnTo>
                  <a:lnTo>
                    <a:pt x="331" y="706"/>
                  </a:lnTo>
                  <a:lnTo>
                    <a:pt x="331" y="707"/>
                  </a:lnTo>
                  <a:lnTo>
                    <a:pt x="331" y="708"/>
                  </a:lnTo>
                  <a:lnTo>
                    <a:pt x="332" y="708"/>
                  </a:lnTo>
                  <a:lnTo>
                    <a:pt x="332" y="707"/>
                  </a:lnTo>
                  <a:lnTo>
                    <a:pt x="333" y="708"/>
                  </a:lnTo>
                  <a:lnTo>
                    <a:pt x="334" y="709"/>
                  </a:lnTo>
                  <a:lnTo>
                    <a:pt x="333" y="709"/>
                  </a:lnTo>
                  <a:lnTo>
                    <a:pt x="333" y="710"/>
                  </a:lnTo>
                  <a:lnTo>
                    <a:pt x="334" y="710"/>
                  </a:lnTo>
                  <a:lnTo>
                    <a:pt x="334" y="712"/>
                  </a:lnTo>
                  <a:lnTo>
                    <a:pt x="334" y="713"/>
                  </a:lnTo>
                  <a:lnTo>
                    <a:pt x="335" y="713"/>
                  </a:lnTo>
                  <a:lnTo>
                    <a:pt x="337" y="714"/>
                  </a:lnTo>
                  <a:lnTo>
                    <a:pt x="337" y="715"/>
                  </a:lnTo>
                  <a:lnTo>
                    <a:pt x="338" y="718"/>
                  </a:lnTo>
                  <a:lnTo>
                    <a:pt x="339" y="718"/>
                  </a:lnTo>
                  <a:lnTo>
                    <a:pt x="339" y="716"/>
                  </a:lnTo>
                  <a:lnTo>
                    <a:pt x="338" y="715"/>
                  </a:lnTo>
                  <a:lnTo>
                    <a:pt x="337" y="714"/>
                  </a:lnTo>
                  <a:lnTo>
                    <a:pt x="337" y="713"/>
                  </a:lnTo>
                  <a:lnTo>
                    <a:pt x="337" y="712"/>
                  </a:lnTo>
                  <a:lnTo>
                    <a:pt x="335" y="712"/>
                  </a:lnTo>
                  <a:lnTo>
                    <a:pt x="335" y="710"/>
                  </a:lnTo>
                  <a:lnTo>
                    <a:pt x="334" y="709"/>
                  </a:lnTo>
                  <a:lnTo>
                    <a:pt x="334" y="708"/>
                  </a:lnTo>
                  <a:lnTo>
                    <a:pt x="333" y="707"/>
                  </a:lnTo>
                  <a:lnTo>
                    <a:pt x="334" y="707"/>
                  </a:lnTo>
                  <a:lnTo>
                    <a:pt x="334" y="706"/>
                  </a:lnTo>
                  <a:lnTo>
                    <a:pt x="333" y="704"/>
                  </a:lnTo>
                  <a:lnTo>
                    <a:pt x="333" y="703"/>
                  </a:lnTo>
                  <a:lnTo>
                    <a:pt x="333" y="702"/>
                  </a:lnTo>
                  <a:lnTo>
                    <a:pt x="333" y="701"/>
                  </a:lnTo>
                  <a:lnTo>
                    <a:pt x="332" y="702"/>
                  </a:lnTo>
                  <a:lnTo>
                    <a:pt x="332" y="701"/>
                  </a:lnTo>
                  <a:lnTo>
                    <a:pt x="332" y="700"/>
                  </a:lnTo>
                  <a:lnTo>
                    <a:pt x="333" y="700"/>
                  </a:lnTo>
                  <a:lnTo>
                    <a:pt x="334" y="701"/>
                  </a:lnTo>
                  <a:lnTo>
                    <a:pt x="334" y="700"/>
                  </a:lnTo>
                  <a:lnTo>
                    <a:pt x="334" y="698"/>
                  </a:lnTo>
                  <a:lnTo>
                    <a:pt x="335" y="700"/>
                  </a:lnTo>
                  <a:lnTo>
                    <a:pt x="335" y="702"/>
                  </a:lnTo>
                  <a:lnTo>
                    <a:pt x="334" y="702"/>
                  </a:lnTo>
                  <a:lnTo>
                    <a:pt x="334" y="703"/>
                  </a:lnTo>
                  <a:lnTo>
                    <a:pt x="335" y="703"/>
                  </a:lnTo>
                  <a:lnTo>
                    <a:pt x="335" y="704"/>
                  </a:lnTo>
                  <a:lnTo>
                    <a:pt x="337" y="704"/>
                  </a:lnTo>
                  <a:lnTo>
                    <a:pt x="337" y="703"/>
                  </a:lnTo>
                  <a:lnTo>
                    <a:pt x="337" y="702"/>
                  </a:lnTo>
                  <a:lnTo>
                    <a:pt x="337" y="701"/>
                  </a:lnTo>
                  <a:lnTo>
                    <a:pt x="338" y="701"/>
                  </a:lnTo>
                  <a:lnTo>
                    <a:pt x="338" y="702"/>
                  </a:lnTo>
                  <a:lnTo>
                    <a:pt x="339" y="703"/>
                  </a:lnTo>
                  <a:lnTo>
                    <a:pt x="339" y="704"/>
                  </a:lnTo>
                  <a:lnTo>
                    <a:pt x="340" y="704"/>
                  </a:lnTo>
                  <a:lnTo>
                    <a:pt x="339" y="703"/>
                  </a:lnTo>
                  <a:lnTo>
                    <a:pt x="338" y="701"/>
                  </a:lnTo>
                  <a:lnTo>
                    <a:pt x="338" y="700"/>
                  </a:lnTo>
                  <a:lnTo>
                    <a:pt x="337" y="700"/>
                  </a:lnTo>
                  <a:lnTo>
                    <a:pt x="337" y="698"/>
                  </a:lnTo>
                  <a:lnTo>
                    <a:pt x="338" y="698"/>
                  </a:lnTo>
                  <a:lnTo>
                    <a:pt x="338" y="697"/>
                  </a:lnTo>
                  <a:lnTo>
                    <a:pt x="338" y="696"/>
                  </a:lnTo>
                  <a:lnTo>
                    <a:pt x="337" y="696"/>
                  </a:lnTo>
                  <a:lnTo>
                    <a:pt x="335" y="696"/>
                  </a:lnTo>
                  <a:lnTo>
                    <a:pt x="335" y="695"/>
                  </a:lnTo>
                  <a:lnTo>
                    <a:pt x="335" y="694"/>
                  </a:lnTo>
                  <a:lnTo>
                    <a:pt x="334" y="693"/>
                  </a:lnTo>
                  <a:lnTo>
                    <a:pt x="334" y="691"/>
                  </a:lnTo>
                  <a:lnTo>
                    <a:pt x="333" y="690"/>
                  </a:lnTo>
                  <a:lnTo>
                    <a:pt x="334" y="690"/>
                  </a:lnTo>
                  <a:lnTo>
                    <a:pt x="334" y="689"/>
                  </a:lnTo>
                  <a:lnTo>
                    <a:pt x="335" y="689"/>
                  </a:lnTo>
                  <a:lnTo>
                    <a:pt x="335" y="688"/>
                  </a:lnTo>
                  <a:lnTo>
                    <a:pt x="334" y="688"/>
                  </a:lnTo>
                  <a:lnTo>
                    <a:pt x="334" y="687"/>
                  </a:lnTo>
                  <a:lnTo>
                    <a:pt x="333" y="687"/>
                  </a:lnTo>
                  <a:lnTo>
                    <a:pt x="333" y="685"/>
                  </a:lnTo>
                  <a:lnTo>
                    <a:pt x="333" y="684"/>
                  </a:lnTo>
                  <a:lnTo>
                    <a:pt x="332" y="684"/>
                  </a:lnTo>
                  <a:lnTo>
                    <a:pt x="331" y="683"/>
                  </a:lnTo>
                  <a:lnTo>
                    <a:pt x="331" y="682"/>
                  </a:lnTo>
                  <a:lnTo>
                    <a:pt x="331" y="681"/>
                  </a:lnTo>
                  <a:lnTo>
                    <a:pt x="331" y="679"/>
                  </a:lnTo>
                  <a:lnTo>
                    <a:pt x="331" y="678"/>
                  </a:lnTo>
                  <a:lnTo>
                    <a:pt x="332" y="678"/>
                  </a:lnTo>
                  <a:lnTo>
                    <a:pt x="333" y="677"/>
                  </a:lnTo>
                  <a:lnTo>
                    <a:pt x="334" y="677"/>
                  </a:lnTo>
                  <a:lnTo>
                    <a:pt x="334" y="676"/>
                  </a:lnTo>
                  <a:lnTo>
                    <a:pt x="333" y="675"/>
                  </a:lnTo>
                  <a:lnTo>
                    <a:pt x="333" y="673"/>
                  </a:lnTo>
                  <a:lnTo>
                    <a:pt x="334" y="673"/>
                  </a:lnTo>
                  <a:lnTo>
                    <a:pt x="334" y="672"/>
                  </a:lnTo>
                  <a:lnTo>
                    <a:pt x="335" y="672"/>
                  </a:lnTo>
                  <a:lnTo>
                    <a:pt x="337" y="673"/>
                  </a:lnTo>
                  <a:lnTo>
                    <a:pt x="337" y="672"/>
                  </a:lnTo>
                  <a:lnTo>
                    <a:pt x="338" y="672"/>
                  </a:lnTo>
                  <a:lnTo>
                    <a:pt x="339" y="671"/>
                  </a:lnTo>
                  <a:lnTo>
                    <a:pt x="339" y="670"/>
                  </a:lnTo>
                  <a:lnTo>
                    <a:pt x="340" y="671"/>
                  </a:lnTo>
                  <a:lnTo>
                    <a:pt x="341" y="671"/>
                  </a:lnTo>
                  <a:lnTo>
                    <a:pt x="343" y="671"/>
                  </a:lnTo>
                  <a:lnTo>
                    <a:pt x="344" y="671"/>
                  </a:lnTo>
                  <a:lnTo>
                    <a:pt x="344" y="670"/>
                  </a:lnTo>
                  <a:lnTo>
                    <a:pt x="343" y="669"/>
                  </a:lnTo>
                  <a:lnTo>
                    <a:pt x="344" y="667"/>
                  </a:lnTo>
                  <a:lnTo>
                    <a:pt x="344" y="669"/>
                  </a:lnTo>
                  <a:lnTo>
                    <a:pt x="345" y="669"/>
                  </a:lnTo>
                  <a:lnTo>
                    <a:pt x="345" y="667"/>
                  </a:lnTo>
                  <a:lnTo>
                    <a:pt x="346" y="669"/>
                  </a:lnTo>
                  <a:lnTo>
                    <a:pt x="347" y="670"/>
                  </a:lnTo>
                  <a:lnTo>
                    <a:pt x="347" y="669"/>
                  </a:lnTo>
                  <a:lnTo>
                    <a:pt x="346" y="667"/>
                  </a:lnTo>
                  <a:lnTo>
                    <a:pt x="346" y="667"/>
                  </a:lnTo>
                  <a:lnTo>
                    <a:pt x="347" y="667"/>
                  </a:lnTo>
                  <a:lnTo>
                    <a:pt x="347" y="666"/>
                  </a:lnTo>
                  <a:lnTo>
                    <a:pt x="346" y="666"/>
                  </a:lnTo>
                  <a:lnTo>
                    <a:pt x="347" y="665"/>
                  </a:lnTo>
                  <a:lnTo>
                    <a:pt x="349" y="665"/>
                  </a:lnTo>
                  <a:lnTo>
                    <a:pt x="349" y="664"/>
                  </a:lnTo>
                  <a:lnTo>
                    <a:pt x="350" y="664"/>
                  </a:lnTo>
                  <a:lnTo>
                    <a:pt x="350" y="665"/>
                  </a:lnTo>
                  <a:lnTo>
                    <a:pt x="351" y="664"/>
                  </a:lnTo>
                  <a:lnTo>
                    <a:pt x="352" y="664"/>
                  </a:lnTo>
                  <a:lnTo>
                    <a:pt x="353" y="664"/>
                  </a:lnTo>
                  <a:lnTo>
                    <a:pt x="355" y="664"/>
                  </a:lnTo>
                  <a:lnTo>
                    <a:pt x="355" y="663"/>
                  </a:lnTo>
                  <a:lnTo>
                    <a:pt x="355" y="662"/>
                  </a:lnTo>
                  <a:lnTo>
                    <a:pt x="355" y="660"/>
                  </a:lnTo>
                  <a:lnTo>
                    <a:pt x="353" y="660"/>
                  </a:lnTo>
                  <a:lnTo>
                    <a:pt x="355" y="659"/>
                  </a:lnTo>
                  <a:lnTo>
                    <a:pt x="355" y="658"/>
                  </a:lnTo>
                  <a:lnTo>
                    <a:pt x="356" y="657"/>
                  </a:lnTo>
                  <a:lnTo>
                    <a:pt x="356" y="658"/>
                  </a:lnTo>
                  <a:lnTo>
                    <a:pt x="357" y="660"/>
                  </a:lnTo>
                  <a:lnTo>
                    <a:pt x="357" y="662"/>
                  </a:lnTo>
                  <a:lnTo>
                    <a:pt x="356" y="662"/>
                  </a:lnTo>
                  <a:lnTo>
                    <a:pt x="356" y="663"/>
                  </a:lnTo>
                  <a:lnTo>
                    <a:pt x="356" y="663"/>
                  </a:lnTo>
                  <a:lnTo>
                    <a:pt x="356" y="664"/>
                  </a:lnTo>
                  <a:lnTo>
                    <a:pt x="356" y="664"/>
                  </a:lnTo>
                  <a:lnTo>
                    <a:pt x="357" y="664"/>
                  </a:lnTo>
                  <a:lnTo>
                    <a:pt x="357" y="665"/>
                  </a:lnTo>
                  <a:lnTo>
                    <a:pt x="359" y="667"/>
                  </a:lnTo>
                  <a:lnTo>
                    <a:pt x="361" y="667"/>
                  </a:lnTo>
                  <a:lnTo>
                    <a:pt x="359" y="666"/>
                  </a:lnTo>
                  <a:lnTo>
                    <a:pt x="361" y="666"/>
                  </a:lnTo>
                  <a:lnTo>
                    <a:pt x="362" y="666"/>
                  </a:lnTo>
                  <a:lnTo>
                    <a:pt x="363" y="666"/>
                  </a:lnTo>
                  <a:lnTo>
                    <a:pt x="363" y="667"/>
                  </a:lnTo>
                  <a:lnTo>
                    <a:pt x="362" y="667"/>
                  </a:lnTo>
                  <a:lnTo>
                    <a:pt x="362" y="667"/>
                  </a:lnTo>
                  <a:lnTo>
                    <a:pt x="363" y="667"/>
                  </a:lnTo>
                  <a:lnTo>
                    <a:pt x="364" y="667"/>
                  </a:lnTo>
                  <a:lnTo>
                    <a:pt x="365" y="667"/>
                  </a:lnTo>
                  <a:lnTo>
                    <a:pt x="365" y="669"/>
                  </a:lnTo>
                  <a:lnTo>
                    <a:pt x="364" y="670"/>
                  </a:lnTo>
                  <a:lnTo>
                    <a:pt x="365" y="670"/>
                  </a:lnTo>
                  <a:lnTo>
                    <a:pt x="365" y="671"/>
                  </a:lnTo>
                  <a:lnTo>
                    <a:pt x="365" y="672"/>
                  </a:lnTo>
                  <a:lnTo>
                    <a:pt x="365" y="673"/>
                  </a:lnTo>
                  <a:lnTo>
                    <a:pt x="366" y="673"/>
                  </a:lnTo>
                  <a:lnTo>
                    <a:pt x="368" y="673"/>
                  </a:lnTo>
                  <a:lnTo>
                    <a:pt x="368" y="672"/>
                  </a:lnTo>
                  <a:lnTo>
                    <a:pt x="369" y="673"/>
                  </a:lnTo>
                  <a:lnTo>
                    <a:pt x="370" y="673"/>
                  </a:lnTo>
                  <a:lnTo>
                    <a:pt x="371" y="672"/>
                  </a:lnTo>
                  <a:lnTo>
                    <a:pt x="372" y="673"/>
                  </a:lnTo>
                  <a:lnTo>
                    <a:pt x="374" y="673"/>
                  </a:lnTo>
                  <a:lnTo>
                    <a:pt x="374" y="672"/>
                  </a:lnTo>
                  <a:lnTo>
                    <a:pt x="375" y="672"/>
                  </a:lnTo>
                  <a:lnTo>
                    <a:pt x="376" y="672"/>
                  </a:lnTo>
                  <a:lnTo>
                    <a:pt x="376" y="671"/>
                  </a:lnTo>
                  <a:lnTo>
                    <a:pt x="376" y="670"/>
                  </a:lnTo>
                  <a:lnTo>
                    <a:pt x="377" y="670"/>
                  </a:lnTo>
                  <a:lnTo>
                    <a:pt x="378" y="670"/>
                  </a:lnTo>
                  <a:lnTo>
                    <a:pt x="378" y="671"/>
                  </a:lnTo>
                  <a:lnTo>
                    <a:pt x="377" y="672"/>
                  </a:lnTo>
                  <a:lnTo>
                    <a:pt x="377" y="673"/>
                  </a:lnTo>
                  <a:lnTo>
                    <a:pt x="378" y="673"/>
                  </a:lnTo>
                  <a:lnTo>
                    <a:pt x="378" y="675"/>
                  </a:lnTo>
                  <a:lnTo>
                    <a:pt x="380" y="675"/>
                  </a:lnTo>
                  <a:lnTo>
                    <a:pt x="381" y="676"/>
                  </a:lnTo>
                  <a:lnTo>
                    <a:pt x="382" y="676"/>
                  </a:lnTo>
                  <a:lnTo>
                    <a:pt x="382" y="677"/>
                  </a:lnTo>
                  <a:lnTo>
                    <a:pt x="383" y="677"/>
                  </a:lnTo>
                  <a:lnTo>
                    <a:pt x="383" y="678"/>
                  </a:lnTo>
                  <a:lnTo>
                    <a:pt x="384" y="679"/>
                  </a:lnTo>
                  <a:lnTo>
                    <a:pt x="384" y="679"/>
                  </a:lnTo>
                  <a:lnTo>
                    <a:pt x="387" y="681"/>
                  </a:lnTo>
                  <a:lnTo>
                    <a:pt x="388" y="682"/>
                  </a:lnTo>
                  <a:lnTo>
                    <a:pt x="388" y="683"/>
                  </a:lnTo>
                  <a:lnTo>
                    <a:pt x="389" y="683"/>
                  </a:lnTo>
                  <a:lnTo>
                    <a:pt x="389" y="682"/>
                  </a:lnTo>
                  <a:lnTo>
                    <a:pt x="389" y="681"/>
                  </a:lnTo>
                  <a:lnTo>
                    <a:pt x="390" y="681"/>
                  </a:lnTo>
                  <a:lnTo>
                    <a:pt x="392" y="681"/>
                  </a:lnTo>
                  <a:lnTo>
                    <a:pt x="393" y="681"/>
                  </a:lnTo>
                  <a:lnTo>
                    <a:pt x="393" y="682"/>
                  </a:lnTo>
                  <a:lnTo>
                    <a:pt x="394" y="682"/>
                  </a:lnTo>
                  <a:lnTo>
                    <a:pt x="394" y="683"/>
                  </a:lnTo>
                  <a:lnTo>
                    <a:pt x="395" y="683"/>
                  </a:lnTo>
                  <a:lnTo>
                    <a:pt x="396" y="683"/>
                  </a:lnTo>
                  <a:lnTo>
                    <a:pt x="398" y="683"/>
                  </a:lnTo>
                  <a:lnTo>
                    <a:pt x="398" y="682"/>
                  </a:lnTo>
                  <a:lnTo>
                    <a:pt x="399" y="682"/>
                  </a:lnTo>
                  <a:lnTo>
                    <a:pt x="399" y="681"/>
                  </a:lnTo>
                  <a:lnTo>
                    <a:pt x="400" y="681"/>
                  </a:lnTo>
                  <a:lnTo>
                    <a:pt x="402" y="681"/>
                  </a:lnTo>
                  <a:lnTo>
                    <a:pt x="402" y="679"/>
                  </a:lnTo>
                  <a:lnTo>
                    <a:pt x="403" y="679"/>
                  </a:lnTo>
                  <a:lnTo>
                    <a:pt x="405" y="679"/>
                  </a:lnTo>
                  <a:lnTo>
                    <a:pt x="406" y="678"/>
                  </a:lnTo>
                  <a:lnTo>
                    <a:pt x="406" y="679"/>
                  </a:lnTo>
                  <a:lnTo>
                    <a:pt x="407" y="678"/>
                  </a:lnTo>
                  <a:lnTo>
                    <a:pt x="411" y="678"/>
                  </a:lnTo>
                  <a:lnTo>
                    <a:pt x="411" y="679"/>
                  </a:lnTo>
                  <a:lnTo>
                    <a:pt x="412" y="679"/>
                  </a:lnTo>
                  <a:lnTo>
                    <a:pt x="413" y="679"/>
                  </a:lnTo>
                  <a:lnTo>
                    <a:pt x="413" y="679"/>
                  </a:lnTo>
                  <a:lnTo>
                    <a:pt x="414" y="679"/>
                  </a:lnTo>
                  <a:lnTo>
                    <a:pt x="415" y="679"/>
                  </a:lnTo>
                  <a:lnTo>
                    <a:pt x="415" y="681"/>
                  </a:lnTo>
                  <a:lnTo>
                    <a:pt x="417" y="681"/>
                  </a:lnTo>
                  <a:lnTo>
                    <a:pt x="418" y="681"/>
                  </a:lnTo>
                  <a:lnTo>
                    <a:pt x="419" y="682"/>
                  </a:lnTo>
                  <a:lnTo>
                    <a:pt x="420" y="682"/>
                  </a:lnTo>
                  <a:lnTo>
                    <a:pt x="421" y="682"/>
                  </a:lnTo>
                  <a:lnTo>
                    <a:pt x="421" y="683"/>
                  </a:lnTo>
                  <a:lnTo>
                    <a:pt x="423" y="682"/>
                  </a:lnTo>
                  <a:lnTo>
                    <a:pt x="423" y="681"/>
                  </a:lnTo>
                  <a:lnTo>
                    <a:pt x="424" y="681"/>
                  </a:lnTo>
                  <a:lnTo>
                    <a:pt x="424" y="679"/>
                  </a:lnTo>
                  <a:lnTo>
                    <a:pt x="425" y="679"/>
                  </a:lnTo>
                  <a:lnTo>
                    <a:pt x="425" y="681"/>
                  </a:lnTo>
                  <a:lnTo>
                    <a:pt x="427" y="679"/>
                  </a:lnTo>
                  <a:lnTo>
                    <a:pt x="427" y="678"/>
                  </a:lnTo>
                  <a:lnTo>
                    <a:pt x="426" y="678"/>
                  </a:lnTo>
                  <a:lnTo>
                    <a:pt x="426" y="677"/>
                  </a:lnTo>
                  <a:lnTo>
                    <a:pt x="425" y="677"/>
                  </a:lnTo>
                  <a:lnTo>
                    <a:pt x="425" y="676"/>
                  </a:lnTo>
                  <a:lnTo>
                    <a:pt x="424" y="676"/>
                  </a:lnTo>
                  <a:lnTo>
                    <a:pt x="424" y="673"/>
                  </a:lnTo>
                  <a:lnTo>
                    <a:pt x="424" y="672"/>
                  </a:lnTo>
                  <a:lnTo>
                    <a:pt x="425" y="672"/>
                  </a:lnTo>
                  <a:lnTo>
                    <a:pt x="425" y="671"/>
                  </a:lnTo>
                  <a:lnTo>
                    <a:pt x="426" y="672"/>
                  </a:lnTo>
                  <a:lnTo>
                    <a:pt x="426" y="673"/>
                  </a:lnTo>
                  <a:lnTo>
                    <a:pt x="427" y="675"/>
                  </a:lnTo>
                  <a:lnTo>
                    <a:pt x="429" y="676"/>
                  </a:lnTo>
                  <a:lnTo>
                    <a:pt x="429" y="677"/>
                  </a:lnTo>
                  <a:lnTo>
                    <a:pt x="430" y="677"/>
                  </a:lnTo>
                  <a:lnTo>
                    <a:pt x="430" y="676"/>
                  </a:lnTo>
                  <a:lnTo>
                    <a:pt x="429" y="676"/>
                  </a:lnTo>
                  <a:lnTo>
                    <a:pt x="429" y="675"/>
                  </a:lnTo>
                  <a:lnTo>
                    <a:pt x="427" y="675"/>
                  </a:lnTo>
                  <a:lnTo>
                    <a:pt x="427" y="673"/>
                  </a:lnTo>
                  <a:lnTo>
                    <a:pt x="427" y="672"/>
                  </a:lnTo>
                  <a:lnTo>
                    <a:pt x="426" y="672"/>
                  </a:lnTo>
                  <a:lnTo>
                    <a:pt x="426" y="671"/>
                  </a:lnTo>
                  <a:lnTo>
                    <a:pt x="426" y="670"/>
                  </a:lnTo>
                  <a:lnTo>
                    <a:pt x="426" y="669"/>
                  </a:lnTo>
                  <a:lnTo>
                    <a:pt x="426" y="667"/>
                  </a:lnTo>
                  <a:lnTo>
                    <a:pt x="426" y="667"/>
                  </a:lnTo>
                  <a:lnTo>
                    <a:pt x="425" y="667"/>
                  </a:lnTo>
                  <a:lnTo>
                    <a:pt x="425" y="665"/>
                  </a:lnTo>
                  <a:lnTo>
                    <a:pt x="426" y="666"/>
                  </a:lnTo>
                  <a:lnTo>
                    <a:pt x="426" y="665"/>
                  </a:lnTo>
                  <a:lnTo>
                    <a:pt x="427" y="665"/>
                  </a:lnTo>
                  <a:lnTo>
                    <a:pt x="429" y="665"/>
                  </a:lnTo>
                  <a:lnTo>
                    <a:pt x="429" y="666"/>
                  </a:lnTo>
                  <a:lnTo>
                    <a:pt x="430" y="666"/>
                  </a:lnTo>
                  <a:lnTo>
                    <a:pt x="431" y="666"/>
                  </a:lnTo>
                  <a:lnTo>
                    <a:pt x="431" y="665"/>
                  </a:lnTo>
                  <a:lnTo>
                    <a:pt x="432" y="665"/>
                  </a:lnTo>
                  <a:lnTo>
                    <a:pt x="432" y="664"/>
                  </a:lnTo>
                  <a:lnTo>
                    <a:pt x="432" y="663"/>
                  </a:lnTo>
                  <a:lnTo>
                    <a:pt x="432" y="662"/>
                  </a:lnTo>
                  <a:lnTo>
                    <a:pt x="431" y="662"/>
                  </a:lnTo>
                  <a:lnTo>
                    <a:pt x="431" y="660"/>
                  </a:lnTo>
                  <a:lnTo>
                    <a:pt x="432" y="660"/>
                  </a:lnTo>
                  <a:lnTo>
                    <a:pt x="433" y="660"/>
                  </a:lnTo>
                  <a:lnTo>
                    <a:pt x="434" y="660"/>
                  </a:lnTo>
                  <a:lnTo>
                    <a:pt x="434" y="662"/>
                  </a:lnTo>
                  <a:lnTo>
                    <a:pt x="436" y="662"/>
                  </a:lnTo>
                  <a:lnTo>
                    <a:pt x="438" y="662"/>
                  </a:lnTo>
                  <a:lnTo>
                    <a:pt x="439" y="663"/>
                  </a:lnTo>
                  <a:lnTo>
                    <a:pt x="440" y="664"/>
                  </a:lnTo>
                  <a:lnTo>
                    <a:pt x="440" y="665"/>
                  </a:lnTo>
                  <a:lnTo>
                    <a:pt x="442" y="665"/>
                  </a:lnTo>
                  <a:lnTo>
                    <a:pt x="442" y="666"/>
                  </a:lnTo>
                  <a:lnTo>
                    <a:pt x="442" y="667"/>
                  </a:lnTo>
                  <a:lnTo>
                    <a:pt x="442" y="667"/>
                  </a:lnTo>
                  <a:lnTo>
                    <a:pt x="444" y="667"/>
                  </a:lnTo>
                  <a:lnTo>
                    <a:pt x="445" y="667"/>
                  </a:lnTo>
                  <a:lnTo>
                    <a:pt x="444" y="667"/>
                  </a:lnTo>
                  <a:lnTo>
                    <a:pt x="444" y="669"/>
                  </a:lnTo>
                  <a:lnTo>
                    <a:pt x="445" y="669"/>
                  </a:lnTo>
                  <a:lnTo>
                    <a:pt x="444" y="670"/>
                  </a:lnTo>
                  <a:lnTo>
                    <a:pt x="445" y="671"/>
                  </a:lnTo>
                  <a:lnTo>
                    <a:pt x="444" y="671"/>
                  </a:lnTo>
                  <a:lnTo>
                    <a:pt x="444" y="672"/>
                  </a:lnTo>
                  <a:lnTo>
                    <a:pt x="443" y="672"/>
                  </a:lnTo>
                  <a:lnTo>
                    <a:pt x="443" y="673"/>
                  </a:lnTo>
                  <a:lnTo>
                    <a:pt x="444" y="673"/>
                  </a:lnTo>
                  <a:lnTo>
                    <a:pt x="444" y="672"/>
                  </a:lnTo>
                  <a:lnTo>
                    <a:pt x="445" y="672"/>
                  </a:lnTo>
                  <a:lnTo>
                    <a:pt x="445" y="673"/>
                  </a:lnTo>
                  <a:lnTo>
                    <a:pt x="446" y="673"/>
                  </a:lnTo>
                  <a:lnTo>
                    <a:pt x="446" y="672"/>
                  </a:lnTo>
                  <a:lnTo>
                    <a:pt x="446" y="671"/>
                  </a:lnTo>
                  <a:lnTo>
                    <a:pt x="445" y="672"/>
                  </a:lnTo>
                  <a:lnTo>
                    <a:pt x="445" y="671"/>
                  </a:lnTo>
                  <a:lnTo>
                    <a:pt x="446" y="670"/>
                  </a:lnTo>
                  <a:lnTo>
                    <a:pt x="448" y="670"/>
                  </a:lnTo>
                  <a:lnTo>
                    <a:pt x="448" y="669"/>
                  </a:lnTo>
                  <a:lnTo>
                    <a:pt x="449" y="669"/>
                  </a:lnTo>
                  <a:lnTo>
                    <a:pt x="450" y="667"/>
                  </a:lnTo>
                  <a:lnTo>
                    <a:pt x="451" y="667"/>
                  </a:lnTo>
                  <a:lnTo>
                    <a:pt x="451" y="667"/>
                  </a:lnTo>
                  <a:lnTo>
                    <a:pt x="452" y="667"/>
                  </a:lnTo>
                  <a:lnTo>
                    <a:pt x="452" y="667"/>
                  </a:lnTo>
                  <a:lnTo>
                    <a:pt x="451" y="669"/>
                  </a:lnTo>
                  <a:lnTo>
                    <a:pt x="450" y="670"/>
                  </a:lnTo>
                  <a:lnTo>
                    <a:pt x="451" y="671"/>
                  </a:lnTo>
                  <a:lnTo>
                    <a:pt x="451" y="672"/>
                  </a:lnTo>
                  <a:lnTo>
                    <a:pt x="450" y="673"/>
                  </a:lnTo>
                  <a:lnTo>
                    <a:pt x="450" y="675"/>
                  </a:lnTo>
                  <a:lnTo>
                    <a:pt x="450" y="676"/>
                  </a:lnTo>
                  <a:lnTo>
                    <a:pt x="450" y="677"/>
                  </a:lnTo>
                  <a:lnTo>
                    <a:pt x="450" y="678"/>
                  </a:lnTo>
                  <a:lnTo>
                    <a:pt x="449" y="678"/>
                  </a:lnTo>
                  <a:lnTo>
                    <a:pt x="449" y="679"/>
                  </a:lnTo>
                  <a:lnTo>
                    <a:pt x="449" y="681"/>
                  </a:lnTo>
                  <a:lnTo>
                    <a:pt x="449" y="682"/>
                  </a:lnTo>
                  <a:lnTo>
                    <a:pt x="449" y="683"/>
                  </a:lnTo>
                  <a:lnTo>
                    <a:pt x="448" y="683"/>
                  </a:lnTo>
                  <a:lnTo>
                    <a:pt x="448" y="684"/>
                  </a:lnTo>
                  <a:lnTo>
                    <a:pt x="448" y="685"/>
                  </a:lnTo>
                  <a:lnTo>
                    <a:pt x="448" y="687"/>
                  </a:lnTo>
                  <a:lnTo>
                    <a:pt x="446" y="687"/>
                  </a:lnTo>
                  <a:lnTo>
                    <a:pt x="446" y="688"/>
                  </a:lnTo>
                  <a:lnTo>
                    <a:pt x="448" y="688"/>
                  </a:lnTo>
                  <a:lnTo>
                    <a:pt x="448" y="689"/>
                  </a:lnTo>
                  <a:lnTo>
                    <a:pt x="448" y="690"/>
                  </a:lnTo>
                  <a:lnTo>
                    <a:pt x="449" y="689"/>
                  </a:lnTo>
                  <a:lnTo>
                    <a:pt x="449" y="690"/>
                  </a:lnTo>
                  <a:lnTo>
                    <a:pt x="450" y="690"/>
                  </a:lnTo>
                  <a:lnTo>
                    <a:pt x="450" y="691"/>
                  </a:lnTo>
                  <a:lnTo>
                    <a:pt x="450" y="693"/>
                  </a:lnTo>
                  <a:lnTo>
                    <a:pt x="449" y="693"/>
                  </a:lnTo>
                  <a:lnTo>
                    <a:pt x="449" y="694"/>
                  </a:lnTo>
                  <a:lnTo>
                    <a:pt x="449" y="695"/>
                  </a:lnTo>
                  <a:lnTo>
                    <a:pt x="450" y="695"/>
                  </a:lnTo>
                  <a:lnTo>
                    <a:pt x="451" y="695"/>
                  </a:lnTo>
                  <a:lnTo>
                    <a:pt x="451" y="694"/>
                  </a:lnTo>
                  <a:lnTo>
                    <a:pt x="452" y="694"/>
                  </a:lnTo>
                  <a:lnTo>
                    <a:pt x="454" y="693"/>
                  </a:lnTo>
                  <a:lnTo>
                    <a:pt x="454" y="691"/>
                  </a:lnTo>
                  <a:lnTo>
                    <a:pt x="455" y="691"/>
                  </a:lnTo>
                  <a:lnTo>
                    <a:pt x="456" y="691"/>
                  </a:lnTo>
                  <a:lnTo>
                    <a:pt x="456" y="693"/>
                  </a:lnTo>
                  <a:lnTo>
                    <a:pt x="456" y="694"/>
                  </a:lnTo>
                  <a:lnTo>
                    <a:pt x="454" y="696"/>
                  </a:lnTo>
                  <a:lnTo>
                    <a:pt x="455" y="696"/>
                  </a:lnTo>
                  <a:lnTo>
                    <a:pt x="456" y="696"/>
                  </a:lnTo>
                  <a:lnTo>
                    <a:pt x="457" y="696"/>
                  </a:lnTo>
                  <a:lnTo>
                    <a:pt x="457" y="696"/>
                  </a:lnTo>
                  <a:lnTo>
                    <a:pt x="458" y="697"/>
                  </a:lnTo>
                  <a:lnTo>
                    <a:pt x="457" y="698"/>
                  </a:lnTo>
                  <a:lnTo>
                    <a:pt x="458" y="698"/>
                  </a:lnTo>
                  <a:lnTo>
                    <a:pt x="458" y="697"/>
                  </a:lnTo>
                  <a:lnTo>
                    <a:pt x="458" y="696"/>
                  </a:lnTo>
                  <a:lnTo>
                    <a:pt x="458" y="696"/>
                  </a:lnTo>
                  <a:lnTo>
                    <a:pt x="460" y="695"/>
                  </a:lnTo>
                  <a:lnTo>
                    <a:pt x="460" y="694"/>
                  </a:lnTo>
                  <a:lnTo>
                    <a:pt x="458" y="693"/>
                  </a:lnTo>
                  <a:lnTo>
                    <a:pt x="458" y="691"/>
                  </a:lnTo>
                  <a:lnTo>
                    <a:pt x="458" y="690"/>
                  </a:lnTo>
                  <a:lnTo>
                    <a:pt x="458" y="689"/>
                  </a:lnTo>
                  <a:lnTo>
                    <a:pt x="457" y="689"/>
                  </a:lnTo>
                  <a:lnTo>
                    <a:pt x="458" y="688"/>
                  </a:lnTo>
                  <a:lnTo>
                    <a:pt x="458" y="687"/>
                  </a:lnTo>
                  <a:lnTo>
                    <a:pt x="457" y="685"/>
                  </a:lnTo>
                  <a:lnTo>
                    <a:pt x="457" y="684"/>
                  </a:lnTo>
                  <a:lnTo>
                    <a:pt x="456" y="684"/>
                  </a:lnTo>
                  <a:lnTo>
                    <a:pt x="456" y="683"/>
                  </a:lnTo>
                  <a:lnTo>
                    <a:pt x="455" y="683"/>
                  </a:lnTo>
                  <a:lnTo>
                    <a:pt x="455" y="682"/>
                  </a:lnTo>
                  <a:lnTo>
                    <a:pt x="455" y="681"/>
                  </a:lnTo>
                  <a:lnTo>
                    <a:pt x="455" y="679"/>
                  </a:lnTo>
                  <a:lnTo>
                    <a:pt x="456" y="679"/>
                  </a:lnTo>
                  <a:lnTo>
                    <a:pt x="456" y="678"/>
                  </a:lnTo>
                  <a:lnTo>
                    <a:pt x="456" y="677"/>
                  </a:lnTo>
                  <a:lnTo>
                    <a:pt x="456" y="676"/>
                  </a:lnTo>
                  <a:lnTo>
                    <a:pt x="457" y="675"/>
                  </a:lnTo>
                  <a:lnTo>
                    <a:pt x="457" y="673"/>
                  </a:lnTo>
                  <a:lnTo>
                    <a:pt x="457" y="672"/>
                  </a:lnTo>
                  <a:lnTo>
                    <a:pt x="458" y="672"/>
                  </a:lnTo>
                  <a:lnTo>
                    <a:pt x="460" y="672"/>
                  </a:lnTo>
                  <a:lnTo>
                    <a:pt x="460" y="673"/>
                  </a:lnTo>
                  <a:lnTo>
                    <a:pt x="461" y="672"/>
                  </a:lnTo>
                  <a:lnTo>
                    <a:pt x="462" y="672"/>
                  </a:lnTo>
                  <a:lnTo>
                    <a:pt x="463" y="672"/>
                  </a:lnTo>
                  <a:lnTo>
                    <a:pt x="463" y="673"/>
                  </a:lnTo>
                  <a:lnTo>
                    <a:pt x="464" y="673"/>
                  </a:lnTo>
                  <a:lnTo>
                    <a:pt x="464" y="672"/>
                  </a:lnTo>
                  <a:lnTo>
                    <a:pt x="466" y="671"/>
                  </a:lnTo>
                  <a:lnTo>
                    <a:pt x="467" y="670"/>
                  </a:lnTo>
                  <a:lnTo>
                    <a:pt x="467" y="669"/>
                  </a:lnTo>
                  <a:lnTo>
                    <a:pt x="468" y="669"/>
                  </a:lnTo>
                  <a:lnTo>
                    <a:pt x="468" y="667"/>
                  </a:lnTo>
                  <a:lnTo>
                    <a:pt x="469" y="667"/>
                  </a:lnTo>
                  <a:lnTo>
                    <a:pt x="470" y="667"/>
                  </a:lnTo>
                  <a:lnTo>
                    <a:pt x="470" y="666"/>
                  </a:lnTo>
                  <a:lnTo>
                    <a:pt x="470" y="665"/>
                  </a:lnTo>
                  <a:lnTo>
                    <a:pt x="470" y="664"/>
                  </a:lnTo>
                  <a:lnTo>
                    <a:pt x="470" y="664"/>
                  </a:lnTo>
                  <a:lnTo>
                    <a:pt x="471" y="662"/>
                  </a:lnTo>
                  <a:lnTo>
                    <a:pt x="474" y="662"/>
                  </a:lnTo>
                  <a:lnTo>
                    <a:pt x="474" y="660"/>
                  </a:lnTo>
                  <a:lnTo>
                    <a:pt x="475" y="660"/>
                  </a:lnTo>
                  <a:lnTo>
                    <a:pt x="475" y="659"/>
                  </a:lnTo>
                  <a:lnTo>
                    <a:pt x="476" y="659"/>
                  </a:lnTo>
                  <a:lnTo>
                    <a:pt x="476" y="658"/>
                  </a:lnTo>
                  <a:lnTo>
                    <a:pt x="477" y="658"/>
                  </a:lnTo>
                  <a:lnTo>
                    <a:pt x="477" y="657"/>
                  </a:lnTo>
                  <a:lnTo>
                    <a:pt x="476" y="658"/>
                  </a:lnTo>
                  <a:lnTo>
                    <a:pt x="475" y="658"/>
                  </a:lnTo>
                  <a:lnTo>
                    <a:pt x="474" y="658"/>
                  </a:lnTo>
                  <a:lnTo>
                    <a:pt x="474" y="657"/>
                  </a:lnTo>
                  <a:lnTo>
                    <a:pt x="474" y="656"/>
                  </a:lnTo>
                  <a:lnTo>
                    <a:pt x="474" y="654"/>
                  </a:lnTo>
                  <a:lnTo>
                    <a:pt x="474" y="653"/>
                  </a:lnTo>
                  <a:lnTo>
                    <a:pt x="475" y="653"/>
                  </a:lnTo>
                  <a:lnTo>
                    <a:pt x="475" y="652"/>
                  </a:lnTo>
                  <a:lnTo>
                    <a:pt x="475" y="651"/>
                  </a:lnTo>
                  <a:lnTo>
                    <a:pt x="475" y="650"/>
                  </a:lnTo>
                  <a:lnTo>
                    <a:pt x="475" y="648"/>
                  </a:lnTo>
                  <a:lnTo>
                    <a:pt x="475" y="647"/>
                  </a:lnTo>
                  <a:lnTo>
                    <a:pt x="474" y="647"/>
                  </a:lnTo>
                  <a:lnTo>
                    <a:pt x="473" y="647"/>
                  </a:lnTo>
                  <a:lnTo>
                    <a:pt x="471" y="647"/>
                  </a:lnTo>
                  <a:lnTo>
                    <a:pt x="473" y="646"/>
                  </a:lnTo>
                  <a:lnTo>
                    <a:pt x="473" y="645"/>
                  </a:lnTo>
                  <a:lnTo>
                    <a:pt x="471" y="646"/>
                  </a:lnTo>
                  <a:lnTo>
                    <a:pt x="471" y="647"/>
                  </a:lnTo>
                  <a:lnTo>
                    <a:pt x="471" y="648"/>
                  </a:lnTo>
                  <a:lnTo>
                    <a:pt x="470" y="650"/>
                  </a:lnTo>
                  <a:lnTo>
                    <a:pt x="470" y="651"/>
                  </a:lnTo>
                  <a:lnTo>
                    <a:pt x="470" y="652"/>
                  </a:lnTo>
                  <a:lnTo>
                    <a:pt x="471" y="651"/>
                  </a:lnTo>
                  <a:lnTo>
                    <a:pt x="471" y="652"/>
                  </a:lnTo>
                  <a:lnTo>
                    <a:pt x="470" y="653"/>
                  </a:lnTo>
                  <a:lnTo>
                    <a:pt x="470" y="654"/>
                  </a:lnTo>
                  <a:lnTo>
                    <a:pt x="469" y="654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7" y="653"/>
                  </a:lnTo>
                  <a:lnTo>
                    <a:pt x="466" y="654"/>
                  </a:lnTo>
                  <a:lnTo>
                    <a:pt x="466" y="653"/>
                  </a:lnTo>
                  <a:lnTo>
                    <a:pt x="466" y="652"/>
                  </a:lnTo>
                  <a:lnTo>
                    <a:pt x="467" y="651"/>
                  </a:lnTo>
                  <a:lnTo>
                    <a:pt x="467" y="650"/>
                  </a:lnTo>
                  <a:lnTo>
                    <a:pt x="466" y="650"/>
                  </a:lnTo>
                  <a:lnTo>
                    <a:pt x="467" y="648"/>
                  </a:lnTo>
                  <a:lnTo>
                    <a:pt x="466" y="648"/>
                  </a:lnTo>
                  <a:lnTo>
                    <a:pt x="466" y="647"/>
                  </a:lnTo>
                  <a:lnTo>
                    <a:pt x="467" y="647"/>
                  </a:lnTo>
                  <a:lnTo>
                    <a:pt x="468" y="648"/>
                  </a:lnTo>
                  <a:lnTo>
                    <a:pt x="468" y="647"/>
                  </a:lnTo>
                  <a:lnTo>
                    <a:pt x="468" y="646"/>
                  </a:lnTo>
                  <a:lnTo>
                    <a:pt x="469" y="646"/>
                  </a:lnTo>
                  <a:lnTo>
                    <a:pt x="470" y="646"/>
                  </a:lnTo>
                  <a:lnTo>
                    <a:pt x="470" y="645"/>
                  </a:lnTo>
                  <a:lnTo>
                    <a:pt x="470" y="644"/>
                  </a:lnTo>
                  <a:lnTo>
                    <a:pt x="470" y="644"/>
                  </a:lnTo>
                  <a:lnTo>
                    <a:pt x="470" y="642"/>
                  </a:lnTo>
                  <a:lnTo>
                    <a:pt x="470" y="642"/>
                  </a:lnTo>
                  <a:lnTo>
                    <a:pt x="469" y="644"/>
                  </a:lnTo>
                  <a:lnTo>
                    <a:pt x="469" y="642"/>
                  </a:lnTo>
                  <a:lnTo>
                    <a:pt x="469" y="641"/>
                  </a:lnTo>
                  <a:lnTo>
                    <a:pt x="469" y="640"/>
                  </a:lnTo>
                  <a:lnTo>
                    <a:pt x="469" y="639"/>
                  </a:lnTo>
                  <a:lnTo>
                    <a:pt x="469" y="639"/>
                  </a:lnTo>
                  <a:lnTo>
                    <a:pt x="470" y="638"/>
                  </a:lnTo>
                  <a:lnTo>
                    <a:pt x="470" y="638"/>
                  </a:lnTo>
                  <a:lnTo>
                    <a:pt x="471" y="638"/>
                  </a:lnTo>
                  <a:lnTo>
                    <a:pt x="473" y="638"/>
                  </a:lnTo>
                  <a:lnTo>
                    <a:pt x="474" y="636"/>
                  </a:lnTo>
                  <a:lnTo>
                    <a:pt x="475" y="635"/>
                  </a:lnTo>
                  <a:lnTo>
                    <a:pt x="476" y="635"/>
                  </a:lnTo>
                  <a:lnTo>
                    <a:pt x="476" y="634"/>
                  </a:lnTo>
                  <a:lnTo>
                    <a:pt x="476" y="633"/>
                  </a:lnTo>
                  <a:lnTo>
                    <a:pt x="475" y="633"/>
                  </a:lnTo>
                  <a:lnTo>
                    <a:pt x="474" y="633"/>
                  </a:lnTo>
                  <a:lnTo>
                    <a:pt x="473" y="634"/>
                  </a:lnTo>
                  <a:lnTo>
                    <a:pt x="473" y="635"/>
                  </a:lnTo>
                  <a:lnTo>
                    <a:pt x="471" y="635"/>
                  </a:lnTo>
                  <a:lnTo>
                    <a:pt x="470" y="635"/>
                  </a:lnTo>
                  <a:lnTo>
                    <a:pt x="469" y="635"/>
                  </a:lnTo>
                  <a:lnTo>
                    <a:pt x="469" y="634"/>
                  </a:lnTo>
                  <a:lnTo>
                    <a:pt x="468" y="633"/>
                  </a:lnTo>
                  <a:lnTo>
                    <a:pt x="467" y="630"/>
                  </a:lnTo>
                  <a:lnTo>
                    <a:pt x="467" y="629"/>
                  </a:lnTo>
                  <a:lnTo>
                    <a:pt x="466" y="629"/>
                  </a:lnTo>
                  <a:lnTo>
                    <a:pt x="466" y="628"/>
                  </a:lnTo>
                  <a:lnTo>
                    <a:pt x="464" y="628"/>
                  </a:lnTo>
                  <a:lnTo>
                    <a:pt x="464" y="629"/>
                  </a:lnTo>
                  <a:lnTo>
                    <a:pt x="464" y="630"/>
                  </a:lnTo>
                  <a:lnTo>
                    <a:pt x="463" y="632"/>
                  </a:lnTo>
                  <a:lnTo>
                    <a:pt x="462" y="630"/>
                  </a:lnTo>
                  <a:lnTo>
                    <a:pt x="462" y="629"/>
                  </a:lnTo>
                  <a:lnTo>
                    <a:pt x="461" y="629"/>
                  </a:lnTo>
                  <a:lnTo>
                    <a:pt x="460" y="629"/>
                  </a:lnTo>
                  <a:lnTo>
                    <a:pt x="457" y="628"/>
                  </a:lnTo>
                  <a:lnTo>
                    <a:pt x="457" y="627"/>
                  </a:lnTo>
                  <a:lnTo>
                    <a:pt x="456" y="627"/>
                  </a:lnTo>
                  <a:lnTo>
                    <a:pt x="456" y="626"/>
                  </a:lnTo>
                  <a:lnTo>
                    <a:pt x="455" y="625"/>
                  </a:lnTo>
                  <a:lnTo>
                    <a:pt x="454" y="625"/>
                  </a:lnTo>
                  <a:lnTo>
                    <a:pt x="452" y="625"/>
                  </a:lnTo>
                  <a:lnTo>
                    <a:pt x="451" y="625"/>
                  </a:lnTo>
                  <a:lnTo>
                    <a:pt x="451" y="623"/>
                  </a:lnTo>
                  <a:lnTo>
                    <a:pt x="450" y="623"/>
                  </a:lnTo>
                  <a:lnTo>
                    <a:pt x="449" y="622"/>
                  </a:lnTo>
                  <a:lnTo>
                    <a:pt x="450" y="622"/>
                  </a:lnTo>
                  <a:lnTo>
                    <a:pt x="450" y="621"/>
                  </a:lnTo>
                  <a:lnTo>
                    <a:pt x="450" y="620"/>
                  </a:lnTo>
                  <a:lnTo>
                    <a:pt x="450" y="619"/>
                  </a:lnTo>
                  <a:lnTo>
                    <a:pt x="449" y="619"/>
                  </a:lnTo>
                  <a:lnTo>
                    <a:pt x="446" y="615"/>
                  </a:lnTo>
                  <a:lnTo>
                    <a:pt x="445" y="614"/>
                  </a:lnTo>
                  <a:lnTo>
                    <a:pt x="445" y="613"/>
                  </a:lnTo>
                  <a:lnTo>
                    <a:pt x="445" y="611"/>
                  </a:lnTo>
                  <a:lnTo>
                    <a:pt x="445" y="610"/>
                  </a:lnTo>
                  <a:lnTo>
                    <a:pt x="445" y="609"/>
                  </a:lnTo>
                  <a:lnTo>
                    <a:pt x="446" y="608"/>
                  </a:lnTo>
                  <a:lnTo>
                    <a:pt x="446" y="607"/>
                  </a:lnTo>
                  <a:lnTo>
                    <a:pt x="448" y="607"/>
                  </a:lnTo>
                  <a:lnTo>
                    <a:pt x="448" y="605"/>
                  </a:lnTo>
                  <a:lnTo>
                    <a:pt x="448" y="604"/>
                  </a:lnTo>
                  <a:lnTo>
                    <a:pt x="448" y="603"/>
                  </a:lnTo>
                  <a:lnTo>
                    <a:pt x="449" y="602"/>
                  </a:lnTo>
                  <a:lnTo>
                    <a:pt x="449" y="603"/>
                  </a:lnTo>
                  <a:lnTo>
                    <a:pt x="450" y="603"/>
                  </a:lnTo>
                  <a:lnTo>
                    <a:pt x="450" y="602"/>
                  </a:lnTo>
                  <a:lnTo>
                    <a:pt x="450" y="601"/>
                  </a:lnTo>
                  <a:lnTo>
                    <a:pt x="451" y="601"/>
                  </a:lnTo>
                  <a:lnTo>
                    <a:pt x="451" y="599"/>
                  </a:lnTo>
                  <a:lnTo>
                    <a:pt x="451" y="598"/>
                  </a:lnTo>
                  <a:lnTo>
                    <a:pt x="452" y="598"/>
                  </a:lnTo>
                  <a:lnTo>
                    <a:pt x="452" y="597"/>
                  </a:lnTo>
                  <a:lnTo>
                    <a:pt x="451" y="598"/>
                  </a:lnTo>
                  <a:lnTo>
                    <a:pt x="450" y="599"/>
                  </a:lnTo>
                  <a:lnTo>
                    <a:pt x="449" y="599"/>
                  </a:lnTo>
                  <a:lnTo>
                    <a:pt x="448" y="598"/>
                  </a:lnTo>
                  <a:lnTo>
                    <a:pt x="446" y="597"/>
                  </a:lnTo>
                  <a:lnTo>
                    <a:pt x="446" y="596"/>
                  </a:lnTo>
                  <a:lnTo>
                    <a:pt x="445" y="595"/>
                  </a:lnTo>
                  <a:lnTo>
                    <a:pt x="445" y="593"/>
                  </a:lnTo>
                  <a:lnTo>
                    <a:pt x="445" y="592"/>
                  </a:lnTo>
                  <a:lnTo>
                    <a:pt x="445" y="591"/>
                  </a:lnTo>
                  <a:lnTo>
                    <a:pt x="445" y="590"/>
                  </a:lnTo>
                  <a:lnTo>
                    <a:pt x="446" y="589"/>
                  </a:lnTo>
                  <a:lnTo>
                    <a:pt x="446" y="588"/>
                  </a:lnTo>
                  <a:lnTo>
                    <a:pt x="446" y="586"/>
                  </a:lnTo>
                  <a:lnTo>
                    <a:pt x="448" y="585"/>
                  </a:lnTo>
                  <a:lnTo>
                    <a:pt x="448" y="584"/>
                  </a:lnTo>
                  <a:lnTo>
                    <a:pt x="446" y="584"/>
                  </a:lnTo>
                  <a:lnTo>
                    <a:pt x="446" y="585"/>
                  </a:lnTo>
                  <a:lnTo>
                    <a:pt x="445" y="584"/>
                  </a:lnTo>
                  <a:lnTo>
                    <a:pt x="445" y="583"/>
                  </a:lnTo>
                  <a:lnTo>
                    <a:pt x="446" y="583"/>
                  </a:lnTo>
                  <a:lnTo>
                    <a:pt x="448" y="583"/>
                  </a:lnTo>
                  <a:lnTo>
                    <a:pt x="446" y="582"/>
                  </a:lnTo>
                  <a:lnTo>
                    <a:pt x="446" y="582"/>
                  </a:lnTo>
                  <a:lnTo>
                    <a:pt x="446" y="580"/>
                  </a:lnTo>
                  <a:lnTo>
                    <a:pt x="446" y="579"/>
                  </a:lnTo>
                  <a:lnTo>
                    <a:pt x="448" y="579"/>
                  </a:lnTo>
                  <a:lnTo>
                    <a:pt x="449" y="579"/>
                  </a:lnTo>
                  <a:lnTo>
                    <a:pt x="449" y="578"/>
                  </a:lnTo>
                  <a:lnTo>
                    <a:pt x="449" y="577"/>
                  </a:lnTo>
                  <a:lnTo>
                    <a:pt x="450" y="576"/>
                  </a:lnTo>
                  <a:lnTo>
                    <a:pt x="451" y="576"/>
                  </a:lnTo>
                  <a:lnTo>
                    <a:pt x="452" y="576"/>
                  </a:lnTo>
                  <a:lnTo>
                    <a:pt x="452" y="577"/>
                  </a:lnTo>
                  <a:lnTo>
                    <a:pt x="452" y="578"/>
                  </a:lnTo>
                  <a:lnTo>
                    <a:pt x="455" y="580"/>
                  </a:lnTo>
                  <a:lnTo>
                    <a:pt x="456" y="579"/>
                  </a:lnTo>
                  <a:lnTo>
                    <a:pt x="456" y="578"/>
                  </a:lnTo>
                  <a:lnTo>
                    <a:pt x="457" y="578"/>
                  </a:lnTo>
                  <a:lnTo>
                    <a:pt x="457" y="577"/>
                  </a:lnTo>
                  <a:lnTo>
                    <a:pt x="456" y="577"/>
                  </a:lnTo>
                  <a:lnTo>
                    <a:pt x="456" y="576"/>
                  </a:lnTo>
                  <a:lnTo>
                    <a:pt x="456" y="574"/>
                  </a:lnTo>
                  <a:lnTo>
                    <a:pt x="457" y="574"/>
                  </a:lnTo>
                  <a:lnTo>
                    <a:pt x="457" y="573"/>
                  </a:lnTo>
                  <a:lnTo>
                    <a:pt x="455" y="573"/>
                  </a:lnTo>
                  <a:lnTo>
                    <a:pt x="454" y="573"/>
                  </a:lnTo>
                  <a:lnTo>
                    <a:pt x="454" y="572"/>
                  </a:lnTo>
                  <a:lnTo>
                    <a:pt x="452" y="572"/>
                  </a:lnTo>
                  <a:lnTo>
                    <a:pt x="452" y="571"/>
                  </a:lnTo>
                  <a:lnTo>
                    <a:pt x="452" y="570"/>
                  </a:lnTo>
                  <a:lnTo>
                    <a:pt x="452" y="568"/>
                  </a:lnTo>
                  <a:lnTo>
                    <a:pt x="454" y="568"/>
                  </a:lnTo>
                  <a:lnTo>
                    <a:pt x="455" y="568"/>
                  </a:lnTo>
                  <a:lnTo>
                    <a:pt x="455" y="567"/>
                  </a:lnTo>
                  <a:lnTo>
                    <a:pt x="456" y="566"/>
                  </a:lnTo>
                  <a:lnTo>
                    <a:pt x="457" y="566"/>
                  </a:lnTo>
                  <a:lnTo>
                    <a:pt x="458" y="566"/>
                  </a:lnTo>
                  <a:lnTo>
                    <a:pt x="460" y="565"/>
                  </a:lnTo>
                  <a:lnTo>
                    <a:pt x="458" y="565"/>
                  </a:lnTo>
                  <a:lnTo>
                    <a:pt x="457" y="565"/>
                  </a:lnTo>
                  <a:lnTo>
                    <a:pt x="457" y="564"/>
                  </a:lnTo>
                  <a:lnTo>
                    <a:pt x="457" y="562"/>
                  </a:lnTo>
                  <a:lnTo>
                    <a:pt x="457" y="561"/>
                  </a:lnTo>
                  <a:lnTo>
                    <a:pt x="458" y="561"/>
                  </a:lnTo>
                  <a:lnTo>
                    <a:pt x="460" y="562"/>
                  </a:lnTo>
                  <a:lnTo>
                    <a:pt x="458" y="564"/>
                  </a:lnTo>
                  <a:lnTo>
                    <a:pt x="460" y="564"/>
                  </a:lnTo>
                  <a:lnTo>
                    <a:pt x="460" y="562"/>
                  </a:lnTo>
                  <a:lnTo>
                    <a:pt x="461" y="562"/>
                  </a:lnTo>
                  <a:lnTo>
                    <a:pt x="461" y="561"/>
                  </a:lnTo>
                  <a:lnTo>
                    <a:pt x="460" y="561"/>
                  </a:lnTo>
                  <a:lnTo>
                    <a:pt x="460" y="560"/>
                  </a:lnTo>
                  <a:lnTo>
                    <a:pt x="460" y="559"/>
                  </a:lnTo>
                  <a:lnTo>
                    <a:pt x="460" y="558"/>
                  </a:lnTo>
                  <a:lnTo>
                    <a:pt x="460" y="556"/>
                  </a:lnTo>
                  <a:lnTo>
                    <a:pt x="460" y="555"/>
                  </a:lnTo>
                  <a:lnTo>
                    <a:pt x="460" y="554"/>
                  </a:lnTo>
                  <a:lnTo>
                    <a:pt x="461" y="554"/>
                  </a:lnTo>
                  <a:lnTo>
                    <a:pt x="461" y="553"/>
                  </a:lnTo>
                  <a:lnTo>
                    <a:pt x="461" y="553"/>
                  </a:lnTo>
                  <a:lnTo>
                    <a:pt x="464" y="552"/>
                  </a:lnTo>
                  <a:lnTo>
                    <a:pt x="463" y="552"/>
                  </a:lnTo>
                  <a:lnTo>
                    <a:pt x="461" y="553"/>
                  </a:lnTo>
                  <a:lnTo>
                    <a:pt x="460" y="552"/>
                  </a:lnTo>
                  <a:lnTo>
                    <a:pt x="460" y="551"/>
                  </a:lnTo>
                  <a:lnTo>
                    <a:pt x="460" y="549"/>
                  </a:lnTo>
                  <a:lnTo>
                    <a:pt x="460" y="548"/>
                  </a:lnTo>
                  <a:lnTo>
                    <a:pt x="460" y="547"/>
                  </a:lnTo>
                  <a:lnTo>
                    <a:pt x="460" y="546"/>
                  </a:lnTo>
                  <a:lnTo>
                    <a:pt x="460" y="545"/>
                  </a:lnTo>
                  <a:lnTo>
                    <a:pt x="460" y="543"/>
                  </a:lnTo>
                  <a:lnTo>
                    <a:pt x="460" y="542"/>
                  </a:lnTo>
                  <a:lnTo>
                    <a:pt x="461" y="542"/>
                  </a:lnTo>
                  <a:lnTo>
                    <a:pt x="460" y="541"/>
                  </a:lnTo>
                  <a:lnTo>
                    <a:pt x="460" y="540"/>
                  </a:lnTo>
                  <a:lnTo>
                    <a:pt x="460" y="539"/>
                  </a:lnTo>
                  <a:lnTo>
                    <a:pt x="458" y="539"/>
                  </a:lnTo>
                  <a:lnTo>
                    <a:pt x="458" y="537"/>
                  </a:lnTo>
                  <a:lnTo>
                    <a:pt x="458" y="536"/>
                  </a:lnTo>
                  <a:lnTo>
                    <a:pt x="458" y="535"/>
                  </a:lnTo>
                  <a:lnTo>
                    <a:pt x="457" y="535"/>
                  </a:lnTo>
                  <a:lnTo>
                    <a:pt x="457" y="534"/>
                  </a:lnTo>
                  <a:lnTo>
                    <a:pt x="456" y="534"/>
                  </a:lnTo>
                  <a:lnTo>
                    <a:pt x="456" y="533"/>
                  </a:lnTo>
                  <a:lnTo>
                    <a:pt x="455" y="533"/>
                  </a:lnTo>
                  <a:lnTo>
                    <a:pt x="456" y="531"/>
                  </a:lnTo>
                  <a:lnTo>
                    <a:pt x="456" y="530"/>
                  </a:lnTo>
                  <a:lnTo>
                    <a:pt x="455" y="530"/>
                  </a:lnTo>
                  <a:lnTo>
                    <a:pt x="455" y="529"/>
                  </a:lnTo>
                  <a:lnTo>
                    <a:pt x="454" y="529"/>
                  </a:lnTo>
                  <a:lnTo>
                    <a:pt x="452" y="528"/>
                  </a:lnTo>
                  <a:lnTo>
                    <a:pt x="454" y="527"/>
                  </a:lnTo>
                  <a:lnTo>
                    <a:pt x="454" y="528"/>
                  </a:lnTo>
                  <a:lnTo>
                    <a:pt x="455" y="528"/>
                  </a:lnTo>
                  <a:lnTo>
                    <a:pt x="455" y="527"/>
                  </a:lnTo>
                  <a:lnTo>
                    <a:pt x="455" y="525"/>
                  </a:lnTo>
                  <a:lnTo>
                    <a:pt x="455" y="524"/>
                  </a:lnTo>
                  <a:lnTo>
                    <a:pt x="455" y="524"/>
                  </a:lnTo>
                  <a:lnTo>
                    <a:pt x="455" y="523"/>
                  </a:lnTo>
                  <a:lnTo>
                    <a:pt x="455" y="522"/>
                  </a:lnTo>
                  <a:lnTo>
                    <a:pt x="455" y="521"/>
                  </a:lnTo>
                  <a:lnTo>
                    <a:pt x="455" y="519"/>
                  </a:lnTo>
                  <a:lnTo>
                    <a:pt x="456" y="519"/>
                  </a:lnTo>
                  <a:lnTo>
                    <a:pt x="456" y="518"/>
                  </a:lnTo>
                  <a:lnTo>
                    <a:pt x="456" y="517"/>
                  </a:lnTo>
                  <a:lnTo>
                    <a:pt x="456" y="516"/>
                  </a:lnTo>
                  <a:lnTo>
                    <a:pt x="456" y="515"/>
                  </a:lnTo>
                  <a:lnTo>
                    <a:pt x="456" y="514"/>
                  </a:lnTo>
                  <a:lnTo>
                    <a:pt x="456" y="512"/>
                  </a:lnTo>
                  <a:lnTo>
                    <a:pt x="455" y="512"/>
                  </a:lnTo>
                  <a:lnTo>
                    <a:pt x="455" y="511"/>
                  </a:lnTo>
                  <a:lnTo>
                    <a:pt x="456" y="510"/>
                  </a:lnTo>
                  <a:lnTo>
                    <a:pt x="455" y="510"/>
                  </a:lnTo>
                  <a:lnTo>
                    <a:pt x="455" y="509"/>
                  </a:lnTo>
                  <a:lnTo>
                    <a:pt x="455" y="508"/>
                  </a:lnTo>
                  <a:lnTo>
                    <a:pt x="455" y="506"/>
                  </a:lnTo>
                  <a:lnTo>
                    <a:pt x="455" y="505"/>
                  </a:lnTo>
                  <a:lnTo>
                    <a:pt x="455" y="504"/>
                  </a:lnTo>
                  <a:lnTo>
                    <a:pt x="455" y="503"/>
                  </a:lnTo>
                  <a:lnTo>
                    <a:pt x="456" y="503"/>
                  </a:lnTo>
                  <a:lnTo>
                    <a:pt x="456" y="502"/>
                  </a:lnTo>
                  <a:lnTo>
                    <a:pt x="455" y="500"/>
                  </a:lnTo>
                  <a:lnTo>
                    <a:pt x="454" y="500"/>
                  </a:lnTo>
                  <a:lnTo>
                    <a:pt x="455" y="499"/>
                  </a:lnTo>
                  <a:lnTo>
                    <a:pt x="455" y="498"/>
                  </a:lnTo>
                  <a:lnTo>
                    <a:pt x="455" y="497"/>
                  </a:lnTo>
                  <a:lnTo>
                    <a:pt x="456" y="497"/>
                  </a:lnTo>
                  <a:lnTo>
                    <a:pt x="457" y="496"/>
                  </a:lnTo>
                  <a:lnTo>
                    <a:pt x="458" y="496"/>
                  </a:lnTo>
                  <a:lnTo>
                    <a:pt x="460" y="496"/>
                  </a:lnTo>
                  <a:lnTo>
                    <a:pt x="461" y="499"/>
                  </a:lnTo>
                  <a:lnTo>
                    <a:pt x="462" y="499"/>
                  </a:lnTo>
                  <a:lnTo>
                    <a:pt x="464" y="500"/>
                  </a:lnTo>
                  <a:lnTo>
                    <a:pt x="466" y="500"/>
                  </a:lnTo>
                  <a:lnTo>
                    <a:pt x="466" y="499"/>
                  </a:lnTo>
                  <a:lnTo>
                    <a:pt x="463" y="499"/>
                  </a:lnTo>
                  <a:lnTo>
                    <a:pt x="463" y="498"/>
                  </a:lnTo>
                  <a:lnTo>
                    <a:pt x="462" y="498"/>
                  </a:lnTo>
                  <a:lnTo>
                    <a:pt x="462" y="497"/>
                  </a:lnTo>
                  <a:lnTo>
                    <a:pt x="462" y="496"/>
                  </a:lnTo>
                  <a:lnTo>
                    <a:pt x="461" y="496"/>
                  </a:lnTo>
                  <a:lnTo>
                    <a:pt x="461" y="496"/>
                  </a:lnTo>
                  <a:lnTo>
                    <a:pt x="462" y="494"/>
                  </a:lnTo>
                  <a:lnTo>
                    <a:pt x="462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0" y="494"/>
                  </a:lnTo>
                  <a:lnTo>
                    <a:pt x="460" y="493"/>
                  </a:lnTo>
                  <a:lnTo>
                    <a:pt x="458" y="493"/>
                  </a:lnTo>
                  <a:lnTo>
                    <a:pt x="458" y="492"/>
                  </a:lnTo>
                  <a:lnTo>
                    <a:pt x="458" y="491"/>
                  </a:lnTo>
                  <a:lnTo>
                    <a:pt x="458" y="490"/>
                  </a:lnTo>
                  <a:lnTo>
                    <a:pt x="458" y="488"/>
                  </a:lnTo>
                  <a:lnTo>
                    <a:pt x="460" y="488"/>
                  </a:lnTo>
                  <a:lnTo>
                    <a:pt x="461" y="487"/>
                  </a:lnTo>
                  <a:lnTo>
                    <a:pt x="462" y="486"/>
                  </a:lnTo>
                  <a:lnTo>
                    <a:pt x="463" y="486"/>
                  </a:lnTo>
                  <a:lnTo>
                    <a:pt x="464" y="485"/>
                  </a:lnTo>
                  <a:lnTo>
                    <a:pt x="466" y="485"/>
                  </a:lnTo>
                  <a:lnTo>
                    <a:pt x="468" y="485"/>
                  </a:lnTo>
                  <a:lnTo>
                    <a:pt x="468" y="484"/>
                  </a:lnTo>
                  <a:lnTo>
                    <a:pt x="471" y="483"/>
                  </a:lnTo>
                  <a:lnTo>
                    <a:pt x="473" y="484"/>
                  </a:lnTo>
                  <a:lnTo>
                    <a:pt x="473" y="485"/>
                  </a:lnTo>
                  <a:lnTo>
                    <a:pt x="474" y="485"/>
                  </a:lnTo>
                  <a:lnTo>
                    <a:pt x="474" y="484"/>
                  </a:lnTo>
                  <a:lnTo>
                    <a:pt x="474" y="483"/>
                  </a:lnTo>
                  <a:lnTo>
                    <a:pt x="475" y="481"/>
                  </a:lnTo>
                  <a:lnTo>
                    <a:pt x="476" y="481"/>
                  </a:lnTo>
                  <a:lnTo>
                    <a:pt x="479" y="481"/>
                  </a:lnTo>
                  <a:lnTo>
                    <a:pt x="481" y="483"/>
                  </a:lnTo>
                  <a:lnTo>
                    <a:pt x="483" y="484"/>
                  </a:lnTo>
                  <a:lnTo>
                    <a:pt x="485" y="484"/>
                  </a:lnTo>
                  <a:lnTo>
                    <a:pt x="483" y="485"/>
                  </a:lnTo>
                  <a:lnTo>
                    <a:pt x="485" y="485"/>
                  </a:lnTo>
                  <a:lnTo>
                    <a:pt x="487" y="486"/>
                  </a:lnTo>
                  <a:lnTo>
                    <a:pt x="488" y="486"/>
                  </a:lnTo>
                  <a:lnTo>
                    <a:pt x="488" y="487"/>
                  </a:lnTo>
                  <a:lnTo>
                    <a:pt x="489" y="488"/>
                  </a:lnTo>
                  <a:lnTo>
                    <a:pt x="489" y="490"/>
                  </a:lnTo>
                  <a:lnTo>
                    <a:pt x="488" y="490"/>
                  </a:lnTo>
                  <a:lnTo>
                    <a:pt x="488" y="491"/>
                  </a:lnTo>
                  <a:lnTo>
                    <a:pt x="491" y="490"/>
                  </a:lnTo>
                  <a:lnTo>
                    <a:pt x="491" y="488"/>
                  </a:lnTo>
                  <a:lnTo>
                    <a:pt x="492" y="488"/>
                  </a:lnTo>
                  <a:lnTo>
                    <a:pt x="494" y="487"/>
                  </a:lnTo>
                  <a:lnTo>
                    <a:pt x="497" y="487"/>
                  </a:lnTo>
                  <a:lnTo>
                    <a:pt x="499" y="487"/>
                  </a:lnTo>
                  <a:lnTo>
                    <a:pt x="501" y="488"/>
                  </a:lnTo>
                  <a:lnTo>
                    <a:pt x="505" y="490"/>
                  </a:lnTo>
                  <a:lnTo>
                    <a:pt x="508" y="491"/>
                  </a:lnTo>
                  <a:lnTo>
                    <a:pt x="510" y="491"/>
                  </a:lnTo>
                  <a:lnTo>
                    <a:pt x="510" y="492"/>
                  </a:lnTo>
                  <a:lnTo>
                    <a:pt x="510" y="493"/>
                  </a:lnTo>
                  <a:lnTo>
                    <a:pt x="508" y="494"/>
                  </a:lnTo>
                  <a:lnTo>
                    <a:pt x="508" y="493"/>
                  </a:lnTo>
                  <a:lnTo>
                    <a:pt x="507" y="493"/>
                  </a:lnTo>
                  <a:lnTo>
                    <a:pt x="507" y="494"/>
                  </a:lnTo>
                  <a:lnTo>
                    <a:pt x="507" y="496"/>
                  </a:lnTo>
                  <a:lnTo>
                    <a:pt x="507" y="497"/>
                  </a:lnTo>
                  <a:lnTo>
                    <a:pt x="506" y="497"/>
                  </a:lnTo>
                  <a:lnTo>
                    <a:pt x="506" y="498"/>
                  </a:lnTo>
                  <a:lnTo>
                    <a:pt x="506" y="500"/>
                  </a:lnTo>
                  <a:lnTo>
                    <a:pt x="505" y="500"/>
                  </a:lnTo>
                  <a:lnTo>
                    <a:pt x="504" y="504"/>
                  </a:lnTo>
                  <a:lnTo>
                    <a:pt x="502" y="504"/>
                  </a:lnTo>
                  <a:lnTo>
                    <a:pt x="501" y="504"/>
                  </a:lnTo>
                  <a:lnTo>
                    <a:pt x="502" y="506"/>
                  </a:lnTo>
                  <a:lnTo>
                    <a:pt x="501" y="506"/>
                  </a:lnTo>
                  <a:lnTo>
                    <a:pt x="501" y="508"/>
                  </a:lnTo>
                  <a:lnTo>
                    <a:pt x="501" y="509"/>
                  </a:lnTo>
                  <a:lnTo>
                    <a:pt x="500" y="509"/>
                  </a:lnTo>
                  <a:lnTo>
                    <a:pt x="500" y="510"/>
                  </a:lnTo>
                  <a:lnTo>
                    <a:pt x="499" y="511"/>
                  </a:lnTo>
                  <a:lnTo>
                    <a:pt x="499" y="512"/>
                  </a:lnTo>
                  <a:lnTo>
                    <a:pt x="499" y="514"/>
                  </a:lnTo>
                  <a:lnTo>
                    <a:pt x="499" y="515"/>
                  </a:lnTo>
                  <a:lnTo>
                    <a:pt x="498" y="515"/>
                  </a:lnTo>
                  <a:lnTo>
                    <a:pt x="497" y="515"/>
                  </a:lnTo>
                  <a:lnTo>
                    <a:pt x="495" y="516"/>
                  </a:lnTo>
                  <a:lnTo>
                    <a:pt x="499" y="516"/>
                  </a:lnTo>
                  <a:lnTo>
                    <a:pt x="499" y="517"/>
                  </a:lnTo>
                  <a:lnTo>
                    <a:pt x="498" y="519"/>
                  </a:lnTo>
                  <a:lnTo>
                    <a:pt x="498" y="521"/>
                  </a:lnTo>
                  <a:lnTo>
                    <a:pt x="497" y="521"/>
                  </a:lnTo>
                  <a:lnTo>
                    <a:pt x="497" y="522"/>
                  </a:lnTo>
                  <a:lnTo>
                    <a:pt x="495" y="523"/>
                  </a:lnTo>
                  <a:lnTo>
                    <a:pt x="495" y="524"/>
                  </a:lnTo>
                  <a:lnTo>
                    <a:pt x="494" y="525"/>
                  </a:lnTo>
                  <a:lnTo>
                    <a:pt x="494" y="527"/>
                  </a:lnTo>
                  <a:lnTo>
                    <a:pt x="494" y="528"/>
                  </a:lnTo>
                  <a:lnTo>
                    <a:pt x="493" y="528"/>
                  </a:lnTo>
                  <a:lnTo>
                    <a:pt x="492" y="530"/>
                  </a:lnTo>
                  <a:lnTo>
                    <a:pt x="491" y="531"/>
                  </a:lnTo>
                  <a:lnTo>
                    <a:pt x="491" y="533"/>
                  </a:lnTo>
                  <a:lnTo>
                    <a:pt x="488" y="533"/>
                  </a:lnTo>
                  <a:lnTo>
                    <a:pt x="487" y="533"/>
                  </a:lnTo>
                  <a:lnTo>
                    <a:pt x="486" y="533"/>
                  </a:lnTo>
                  <a:lnTo>
                    <a:pt x="486" y="531"/>
                  </a:lnTo>
                  <a:lnTo>
                    <a:pt x="481" y="531"/>
                  </a:lnTo>
                  <a:lnTo>
                    <a:pt x="481" y="530"/>
                  </a:lnTo>
                  <a:lnTo>
                    <a:pt x="480" y="530"/>
                  </a:lnTo>
                  <a:lnTo>
                    <a:pt x="479" y="530"/>
                  </a:lnTo>
                  <a:lnTo>
                    <a:pt x="479" y="529"/>
                  </a:lnTo>
                  <a:lnTo>
                    <a:pt x="477" y="530"/>
                  </a:lnTo>
                  <a:lnTo>
                    <a:pt x="476" y="530"/>
                  </a:lnTo>
                  <a:lnTo>
                    <a:pt x="475" y="530"/>
                  </a:lnTo>
                  <a:lnTo>
                    <a:pt x="473" y="530"/>
                  </a:lnTo>
                  <a:lnTo>
                    <a:pt x="470" y="530"/>
                  </a:lnTo>
                  <a:lnTo>
                    <a:pt x="469" y="530"/>
                  </a:lnTo>
                  <a:lnTo>
                    <a:pt x="469" y="531"/>
                  </a:lnTo>
                  <a:lnTo>
                    <a:pt x="469" y="533"/>
                  </a:lnTo>
                  <a:lnTo>
                    <a:pt x="470" y="533"/>
                  </a:lnTo>
                  <a:lnTo>
                    <a:pt x="470" y="533"/>
                  </a:lnTo>
                  <a:lnTo>
                    <a:pt x="473" y="533"/>
                  </a:lnTo>
                  <a:lnTo>
                    <a:pt x="473" y="534"/>
                  </a:lnTo>
                  <a:lnTo>
                    <a:pt x="473" y="535"/>
                  </a:lnTo>
                  <a:lnTo>
                    <a:pt x="474" y="536"/>
                  </a:lnTo>
                  <a:lnTo>
                    <a:pt x="475" y="536"/>
                  </a:lnTo>
                  <a:lnTo>
                    <a:pt x="475" y="539"/>
                  </a:lnTo>
                  <a:lnTo>
                    <a:pt x="476" y="540"/>
                  </a:lnTo>
                  <a:lnTo>
                    <a:pt x="476" y="542"/>
                  </a:lnTo>
                  <a:lnTo>
                    <a:pt x="476" y="543"/>
                  </a:lnTo>
                  <a:lnTo>
                    <a:pt x="475" y="543"/>
                  </a:lnTo>
                  <a:lnTo>
                    <a:pt x="475" y="545"/>
                  </a:lnTo>
                  <a:lnTo>
                    <a:pt x="475" y="546"/>
                  </a:lnTo>
                  <a:lnTo>
                    <a:pt x="474" y="546"/>
                  </a:lnTo>
                  <a:lnTo>
                    <a:pt x="474" y="547"/>
                  </a:lnTo>
                  <a:lnTo>
                    <a:pt x="473" y="547"/>
                  </a:lnTo>
                  <a:lnTo>
                    <a:pt x="473" y="548"/>
                  </a:lnTo>
                  <a:lnTo>
                    <a:pt x="471" y="549"/>
                  </a:lnTo>
                  <a:lnTo>
                    <a:pt x="471" y="551"/>
                  </a:lnTo>
                  <a:lnTo>
                    <a:pt x="470" y="552"/>
                  </a:lnTo>
                  <a:lnTo>
                    <a:pt x="470" y="553"/>
                  </a:lnTo>
                  <a:lnTo>
                    <a:pt x="470" y="553"/>
                  </a:lnTo>
                  <a:lnTo>
                    <a:pt x="470" y="554"/>
                  </a:lnTo>
                  <a:lnTo>
                    <a:pt x="470" y="554"/>
                  </a:lnTo>
                  <a:lnTo>
                    <a:pt x="470" y="555"/>
                  </a:lnTo>
                  <a:lnTo>
                    <a:pt x="470" y="555"/>
                  </a:lnTo>
                  <a:lnTo>
                    <a:pt x="470" y="556"/>
                  </a:lnTo>
                  <a:lnTo>
                    <a:pt x="470" y="556"/>
                  </a:lnTo>
                  <a:lnTo>
                    <a:pt x="469" y="556"/>
                  </a:lnTo>
                  <a:lnTo>
                    <a:pt x="469" y="555"/>
                  </a:lnTo>
                  <a:lnTo>
                    <a:pt x="467" y="555"/>
                  </a:lnTo>
                  <a:lnTo>
                    <a:pt x="466" y="556"/>
                  </a:lnTo>
                  <a:lnTo>
                    <a:pt x="466" y="555"/>
                  </a:lnTo>
                  <a:lnTo>
                    <a:pt x="464" y="555"/>
                  </a:lnTo>
                  <a:lnTo>
                    <a:pt x="461" y="558"/>
                  </a:lnTo>
                  <a:lnTo>
                    <a:pt x="463" y="558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9"/>
                  </a:lnTo>
                  <a:lnTo>
                    <a:pt x="467" y="559"/>
                  </a:lnTo>
                  <a:lnTo>
                    <a:pt x="467" y="560"/>
                  </a:lnTo>
                  <a:lnTo>
                    <a:pt x="468" y="560"/>
                  </a:lnTo>
                  <a:lnTo>
                    <a:pt x="468" y="561"/>
                  </a:lnTo>
                  <a:lnTo>
                    <a:pt x="467" y="561"/>
                  </a:lnTo>
                  <a:lnTo>
                    <a:pt x="466" y="561"/>
                  </a:lnTo>
                  <a:lnTo>
                    <a:pt x="466" y="560"/>
                  </a:lnTo>
                  <a:lnTo>
                    <a:pt x="464" y="561"/>
                  </a:lnTo>
                  <a:lnTo>
                    <a:pt x="463" y="561"/>
                  </a:lnTo>
                  <a:lnTo>
                    <a:pt x="464" y="562"/>
                  </a:lnTo>
                  <a:lnTo>
                    <a:pt x="466" y="561"/>
                  </a:lnTo>
                  <a:lnTo>
                    <a:pt x="466" y="562"/>
                  </a:lnTo>
                  <a:lnTo>
                    <a:pt x="466" y="564"/>
                  </a:lnTo>
                  <a:lnTo>
                    <a:pt x="466" y="565"/>
                  </a:lnTo>
                  <a:lnTo>
                    <a:pt x="467" y="565"/>
                  </a:lnTo>
                  <a:lnTo>
                    <a:pt x="467" y="564"/>
                  </a:lnTo>
                  <a:lnTo>
                    <a:pt x="467" y="562"/>
                  </a:lnTo>
                  <a:lnTo>
                    <a:pt x="468" y="562"/>
                  </a:lnTo>
                  <a:lnTo>
                    <a:pt x="468" y="564"/>
                  </a:lnTo>
                  <a:lnTo>
                    <a:pt x="468" y="565"/>
                  </a:lnTo>
                  <a:lnTo>
                    <a:pt x="468" y="566"/>
                  </a:lnTo>
                  <a:lnTo>
                    <a:pt x="468" y="567"/>
                  </a:lnTo>
                  <a:lnTo>
                    <a:pt x="469" y="565"/>
                  </a:lnTo>
                  <a:lnTo>
                    <a:pt x="470" y="564"/>
                  </a:lnTo>
                  <a:lnTo>
                    <a:pt x="470" y="565"/>
                  </a:lnTo>
                  <a:lnTo>
                    <a:pt x="470" y="564"/>
                  </a:lnTo>
                  <a:lnTo>
                    <a:pt x="471" y="565"/>
                  </a:lnTo>
                  <a:lnTo>
                    <a:pt x="473" y="565"/>
                  </a:lnTo>
                  <a:lnTo>
                    <a:pt x="473" y="564"/>
                  </a:lnTo>
                  <a:lnTo>
                    <a:pt x="474" y="564"/>
                  </a:lnTo>
                  <a:lnTo>
                    <a:pt x="474" y="565"/>
                  </a:lnTo>
                  <a:lnTo>
                    <a:pt x="474" y="566"/>
                  </a:lnTo>
                  <a:lnTo>
                    <a:pt x="473" y="568"/>
                  </a:lnTo>
                  <a:lnTo>
                    <a:pt x="474" y="568"/>
                  </a:lnTo>
                  <a:lnTo>
                    <a:pt x="475" y="571"/>
                  </a:lnTo>
                  <a:lnTo>
                    <a:pt x="476" y="571"/>
                  </a:lnTo>
                  <a:lnTo>
                    <a:pt x="477" y="572"/>
                  </a:lnTo>
                  <a:lnTo>
                    <a:pt x="477" y="573"/>
                  </a:lnTo>
                  <a:lnTo>
                    <a:pt x="479" y="573"/>
                  </a:lnTo>
                  <a:lnTo>
                    <a:pt x="479" y="574"/>
                  </a:lnTo>
                  <a:lnTo>
                    <a:pt x="480" y="574"/>
                  </a:lnTo>
                  <a:lnTo>
                    <a:pt x="480" y="576"/>
                  </a:lnTo>
                  <a:lnTo>
                    <a:pt x="480" y="577"/>
                  </a:lnTo>
                  <a:lnTo>
                    <a:pt x="481" y="577"/>
                  </a:lnTo>
                  <a:lnTo>
                    <a:pt x="481" y="578"/>
                  </a:lnTo>
                  <a:lnTo>
                    <a:pt x="482" y="578"/>
                  </a:lnTo>
                  <a:lnTo>
                    <a:pt x="481" y="579"/>
                  </a:lnTo>
                  <a:lnTo>
                    <a:pt x="482" y="579"/>
                  </a:lnTo>
                  <a:lnTo>
                    <a:pt x="482" y="580"/>
                  </a:lnTo>
                  <a:lnTo>
                    <a:pt x="482" y="582"/>
                  </a:lnTo>
                  <a:lnTo>
                    <a:pt x="482" y="582"/>
                  </a:lnTo>
                  <a:lnTo>
                    <a:pt x="483" y="583"/>
                  </a:lnTo>
                  <a:lnTo>
                    <a:pt x="483" y="584"/>
                  </a:lnTo>
                  <a:lnTo>
                    <a:pt x="483" y="585"/>
                  </a:lnTo>
                  <a:lnTo>
                    <a:pt x="482" y="585"/>
                  </a:lnTo>
                  <a:lnTo>
                    <a:pt x="482" y="586"/>
                  </a:lnTo>
                  <a:lnTo>
                    <a:pt x="483" y="586"/>
                  </a:lnTo>
                  <a:lnTo>
                    <a:pt x="482" y="588"/>
                  </a:lnTo>
                  <a:lnTo>
                    <a:pt x="482" y="589"/>
                  </a:lnTo>
                  <a:lnTo>
                    <a:pt x="482" y="590"/>
                  </a:lnTo>
                  <a:lnTo>
                    <a:pt x="482" y="591"/>
                  </a:lnTo>
                  <a:lnTo>
                    <a:pt x="482" y="592"/>
                  </a:lnTo>
                  <a:lnTo>
                    <a:pt x="483" y="592"/>
                  </a:lnTo>
                  <a:lnTo>
                    <a:pt x="482" y="593"/>
                  </a:lnTo>
                  <a:lnTo>
                    <a:pt x="483" y="595"/>
                  </a:lnTo>
                  <a:lnTo>
                    <a:pt x="485" y="595"/>
                  </a:lnTo>
                  <a:lnTo>
                    <a:pt x="485" y="596"/>
                  </a:lnTo>
                  <a:lnTo>
                    <a:pt x="485" y="597"/>
                  </a:lnTo>
                  <a:lnTo>
                    <a:pt x="485" y="598"/>
                  </a:lnTo>
                  <a:lnTo>
                    <a:pt x="486" y="598"/>
                  </a:lnTo>
                  <a:lnTo>
                    <a:pt x="487" y="598"/>
                  </a:lnTo>
                  <a:lnTo>
                    <a:pt x="488" y="599"/>
                  </a:lnTo>
                  <a:lnTo>
                    <a:pt x="489" y="599"/>
                  </a:lnTo>
                  <a:lnTo>
                    <a:pt x="488" y="601"/>
                  </a:lnTo>
                  <a:lnTo>
                    <a:pt x="488" y="602"/>
                  </a:lnTo>
                  <a:lnTo>
                    <a:pt x="489" y="602"/>
                  </a:lnTo>
                  <a:lnTo>
                    <a:pt x="489" y="603"/>
                  </a:lnTo>
                  <a:lnTo>
                    <a:pt x="489" y="604"/>
                  </a:lnTo>
                  <a:lnTo>
                    <a:pt x="491" y="604"/>
                  </a:lnTo>
                  <a:lnTo>
                    <a:pt x="491" y="605"/>
                  </a:lnTo>
                  <a:lnTo>
                    <a:pt x="492" y="607"/>
                  </a:lnTo>
                  <a:lnTo>
                    <a:pt x="492" y="608"/>
                  </a:lnTo>
                  <a:lnTo>
                    <a:pt x="492" y="609"/>
                  </a:lnTo>
                  <a:lnTo>
                    <a:pt x="492" y="610"/>
                  </a:lnTo>
                  <a:lnTo>
                    <a:pt x="492" y="610"/>
                  </a:lnTo>
                  <a:lnTo>
                    <a:pt x="493" y="610"/>
                  </a:lnTo>
                  <a:lnTo>
                    <a:pt x="493" y="610"/>
                  </a:lnTo>
                  <a:lnTo>
                    <a:pt x="493" y="609"/>
                  </a:lnTo>
                  <a:lnTo>
                    <a:pt x="493" y="608"/>
                  </a:lnTo>
                  <a:lnTo>
                    <a:pt x="494" y="608"/>
                  </a:lnTo>
                  <a:lnTo>
                    <a:pt x="495" y="608"/>
                  </a:lnTo>
                  <a:lnTo>
                    <a:pt x="495" y="609"/>
                  </a:lnTo>
                  <a:lnTo>
                    <a:pt x="495" y="610"/>
                  </a:lnTo>
                  <a:lnTo>
                    <a:pt x="494" y="610"/>
                  </a:lnTo>
                  <a:lnTo>
                    <a:pt x="495" y="610"/>
                  </a:lnTo>
                  <a:lnTo>
                    <a:pt x="495" y="611"/>
                  </a:lnTo>
                  <a:lnTo>
                    <a:pt x="497" y="613"/>
                  </a:lnTo>
                  <a:lnTo>
                    <a:pt x="497" y="614"/>
                  </a:lnTo>
                  <a:lnTo>
                    <a:pt x="495" y="614"/>
                  </a:lnTo>
                  <a:lnTo>
                    <a:pt x="494" y="614"/>
                  </a:lnTo>
                  <a:lnTo>
                    <a:pt x="493" y="614"/>
                  </a:lnTo>
                  <a:lnTo>
                    <a:pt x="492" y="615"/>
                  </a:lnTo>
                  <a:lnTo>
                    <a:pt x="492" y="614"/>
                  </a:lnTo>
                  <a:lnTo>
                    <a:pt x="491" y="614"/>
                  </a:lnTo>
                  <a:lnTo>
                    <a:pt x="491" y="613"/>
                  </a:lnTo>
                  <a:lnTo>
                    <a:pt x="489" y="613"/>
                  </a:lnTo>
                  <a:lnTo>
                    <a:pt x="488" y="613"/>
                  </a:lnTo>
                  <a:lnTo>
                    <a:pt x="488" y="614"/>
                  </a:lnTo>
                  <a:lnTo>
                    <a:pt x="487" y="614"/>
                  </a:lnTo>
                  <a:lnTo>
                    <a:pt x="487" y="615"/>
                  </a:lnTo>
                  <a:lnTo>
                    <a:pt x="486" y="615"/>
                  </a:lnTo>
                  <a:lnTo>
                    <a:pt x="486" y="616"/>
                  </a:lnTo>
                  <a:lnTo>
                    <a:pt x="487" y="616"/>
                  </a:lnTo>
                  <a:lnTo>
                    <a:pt x="488" y="615"/>
                  </a:lnTo>
                  <a:lnTo>
                    <a:pt x="491" y="615"/>
                  </a:lnTo>
                  <a:lnTo>
                    <a:pt x="492" y="616"/>
                  </a:lnTo>
                  <a:lnTo>
                    <a:pt x="493" y="617"/>
                  </a:lnTo>
                  <a:lnTo>
                    <a:pt x="492" y="619"/>
                  </a:lnTo>
                  <a:lnTo>
                    <a:pt x="491" y="619"/>
                  </a:lnTo>
                  <a:lnTo>
                    <a:pt x="489" y="621"/>
                  </a:lnTo>
                  <a:lnTo>
                    <a:pt x="489" y="622"/>
                  </a:lnTo>
                  <a:lnTo>
                    <a:pt x="488" y="622"/>
                  </a:lnTo>
                  <a:lnTo>
                    <a:pt x="488" y="623"/>
                  </a:lnTo>
                  <a:lnTo>
                    <a:pt x="487" y="623"/>
                  </a:lnTo>
                  <a:lnTo>
                    <a:pt x="486" y="623"/>
                  </a:lnTo>
                  <a:lnTo>
                    <a:pt x="486" y="625"/>
                  </a:lnTo>
                  <a:lnTo>
                    <a:pt x="485" y="625"/>
                  </a:lnTo>
                  <a:lnTo>
                    <a:pt x="485" y="626"/>
                  </a:lnTo>
                  <a:lnTo>
                    <a:pt x="483" y="627"/>
                  </a:lnTo>
                  <a:lnTo>
                    <a:pt x="485" y="627"/>
                  </a:lnTo>
                  <a:lnTo>
                    <a:pt x="485" y="628"/>
                  </a:lnTo>
                  <a:lnTo>
                    <a:pt x="486" y="628"/>
                  </a:lnTo>
                  <a:lnTo>
                    <a:pt x="487" y="627"/>
                  </a:lnTo>
                  <a:lnTo>
                    <a:pt x="487" y="628"/>
                  </a:lnTo>
                  <a:lnTo>
                    <a:pt x="488" y="628"/>
                  </a:lnTo>
                  <a:lnTo>
                    <a:pt x="489" y="628"/>
                  </a:lnTo>
                  <a:lnTo>
                    <a:pt x="491" y="629"/>
                  </a:lnTo>
                  <a:lnTo>
                    <a:pt x="489" y="629"/>
                  </a:lnTo>
                  <a:lnTo>
                    <a:pt x="489" y="630"/>
                  </a:lnTo>
                  <a:lnTo>
                    <a:pt x="491" y="630"/>
                  </a:lnTo>
                  <a:lnTo>
                    <a:pt x="491" y="632"/>
                  </a:lnTo>
                  <a:lnTo>
                    <a:pt x="492" y="632"/>
                  </a:lnTo>
                  <a:lnTo>
                    <a:pt x="493" y="633"/>
                  </a:lnTo>
                  <a:lnTo>
                    <a:pt x="494" y="634"/>
                  </a:lnTo>
                  <a:lnTo>
                    <a:pt x="494" y="633"/>
                  </a:lnTo>
                  <a:lnTo>
                    <a:pt x="494" y="632"/>
                  </a:lnTo>
                  <a:lnTo>
                    <a:pt x="495" y="632"/>
                  </a:lnTo>
                  <a:lnTo>
                    <a:pt x="497" y="630"/>
                  </a:lnTo>
                  <a:lnTo>
                    <a:pt x="497" y="629"/>
                  </a:lnTo>
                  <a:lnTo>
                    <a:pt x="498" y="629"/>
                  </a:lnTo>
                  <a:lnTo>
                    <a:pt x="498" y="628"/>
                  </a:lnTo>
                  <a:lnTo>
                    <a:pt x="499" y="628"/>
                  </a:lnTo>
                  <a:lnTo>
                    <a:pt x="499" y="629"/>
                  </a:lnTo>
                  <a:lnTo>
                    <a:pt x="499" y="632"/>
                  </a:lnTo>
                  <a:lnTo>
                    <a:pt x="497" y="632"/>
                  </a:lnTo>
                  <a:lnTo>
                    <a:pt x="497" y="633"/>
                  </a:lnTo>
                  <a:lnTo>
                    <a:pt x="499" y="633"/>
                  </a:lnTo>
                  <a:lnTo>
                    <a:pt x="499" y="632"/>
                  </a:lnTo>
                  <a:lnTo>
                    <a:pt x="499" y="632"/>
                  </a:lnTo>
                  <a:lnTo>
                    <a:pt x="500" y="632"/>
                  </a:lnTo>
                  <a:lnTo>
                    <a:pt x="500" y="633"/>
                  </a:lnTo>
                  <a:lnTo>
                    <a:pt x="501" y="633"/>
                  </a:lnTo>
                  <a:lnTo>
                    <a:pt x="502" y="632"/>
                  </a:lnTo>
                  <a:lnTo>
                    <a:pt x="502" y="633"/>
                  </a:lnTo>
                  <a:lnTo>
                    <a:pt x="502" y="634"/>
                  </a:lnTo>
                  <a:lnTo>
                    <a:pt x="504" y="634"/>
                  </a:lnTo>
                  <a:lnTo>
                    <a:pt x="504" y="633"/>
                  </a:lnTo>
                  <a:lnTo>
                    <a:pt x="504" y="632"/>
                  </a:lnTo>
                  <a:lnTo>
                    <a:pt x="505" y="632"/>
                  </a:lnTo>
                  <a:lnTo>
                    <a:pt x="506" y="633"/>
                  </a:lnTo>
                  <a:lnTo>
                    <a:pt x="507" y="633"/>
                  </a:lnTo>
                  <a:lnTo>
                    <a:pt x="507" y="634"/>
                  </a:lnTo>
                  <a:lnTo>
                    <a:pt x="507" y="635"/>
                  </a:lnTo>
                  <a:lnTo>
                    <a:pt x="506" y="635"/>
                  </a:lnTo>
                  <a:lnTo>
                    <a:pt x="505" y="635"/>
                  </a:lnTo>
                  <a:lnTo>
                    <a:pt x="505" y="636"/>
                  </a:lnTo>
                  <a:lnTo>
                    <a:pt x="504" y="636"/>
                  </a:lnTo>
                  <a:lnTo>
                    <a:pt x="504" y="638"/>
                  </a:lnTo>
                  <a:lnTo>
                    <a:pt x="505" y="636"/>
                  </a:lnTo>
                  <a:lnTo>
                    <a:pt x="506" y="638"/>
                  </a:lnTo>
                  <a:lnTo>
                    <a:pt x="506" y="636"/>
                  </a:lnTo>
                  <a:lnTo>
                    <a:pt x="507" y="636"/>
                  </a:lnTo>
                  <a:lnTo>
                    <a:pt x="507" y="635"/>
                  </a:lnTo>
                  <a:lnTo>
                    <a:pt x="508" y="635"/>
                  </a:lnTo>
                  <a:lnTo>
                    <a:pt x="508" y="636"/>
                  </a:lnTo>
                  <a:lnTo>
                    <a:pt x="510" y="636"/>
                  </a:lnTo>
                  <a:lnTo>
                    <a:pt x="510" y="638"/>
                  </a:lnTo>
                  <a:lnTo>
                    <a:pt x="510" y="639"/>
                  </a:lnTo>
                  <a:lnTo>
                    <a:pt x="508" y="639"/>
                  </a:lnTo>
                  <a:lnTo>
                    <a:pt x="508" y="639"/>
                  </a:lnTo>
                  <a:lnTo>
                    <a:pt x="508" y="640"/>
                  </a:lnTo>
                  <a:lnTo>
                    <a:pt x="507" y="639"/>
                  </a:lnTo>
                  <a:lnTo>
                    <a:pt x="507" y="639"/>
                  </a:lnTo>
                  <a:lnTo>
                    <a:pt x="506" y="639"/>
                  </a:lnTo>
                  <a:lnTo>
                    <a:pt x="506" y="639"/>
                  </a:lnTo>
                  <a:lnTo>
                    <a:pt x="506" y="640"/>
                  </a:lnTo>
                  <a:lnTo>
                    <a:pt x="506" y="641"/>
                  </a:lnTo>
                  <a:lnTo>
                    <a:pt x="505" y="641"/>
                  </a:lnTo>
                  <a:lnTo>
                    <a:pt x="505" y="640"/>
                  </a:lnTo>
                  <a:lnTo>
                    <a:pt x="505" y="639"/>
                  </a:lnTo>
                  <a:lnTo>
                    <a:pt x="505" y="639"/>
                  </a:lnTo>
                  <a:lnTo>
                    <a:pt x="505" y="638"/>
                  </a:lnTo>
                  <a:lnTo>
                    <a:pt x="504" y="639"/>
                  </a:lnTo>
                  <a:lnTo>
                    <a:pt x="504" y="639"/>
                  </a:lnTo>
                  <a:lnTo>
                    <a:pt x="501" y="640"/>
                  </a:lnTo>
                  <a:lnTo>
                    <a:pt x="501" y="639"/>
                  </a:lnTo>
                  <a:lnTo>
                    <a:pt x="502" y="639"/>
                  </a:lnTo>
                  <a:lnTo>
                    <a:pt x="502" y="639"/>
                  </a:lnTo>
                  <a:lnTo>
                    <a:pt x="501" y="639"/>
                  </a:lnTo>
                  <a:lnTo>
                    <a:pt x="501" y="638"/>
                  </a:lnTo>
                  <a:lnTo>
                    <a:pt x="500" y="639"/>
                  </a:lnTo>
                  <a:lnTo>
                    <a:pt x="499" y="639"/>
                  </a:lnTo>
                  <a:lnTo>
                    <a:pt x="499" y="639"/>
                  </a:lnTo>
                  <a:lnTo>
                    <a:pt x="498" y="638"/>
                  </a:lnTo>
                  <a:lnTo>
                    <a:pt x="498" y="639"/>
                  </a:lnTo>
                  <a:lnTo>
                    <a:pt x="499" y="639"/>
                  </a:lnTo>
                  <a:lnTo>
                    <a:pt x="500" y="639"/>
                  </a:lnTo>
                  <a:lnTo>
                    <a:pt x="500" y="640"/>
                  </a:lnTo>
                  <a:lnTo>
                    <a:pt x="501" y="640"/>
                  </a:lnTo>
                  <a:lnTo>
                    <a:pt x="502" y="642"/>
                  </a:lnTo>
                  <a:lnTo>
                    <a:pt x="504" y="642"/>
                  </a:lnTo>
                  <a:lnTo>
                    <a:pt x="504" y="644"/>
                  </a:lnTo>
                  <a:lnTo>
                    <a:pt x="505" y="645"/>
                  </a:lnTo>
                  <a:lnTo>
                    <a:pt x="505" y="646"/>
                  </a:lnTo>
                  <a:lnTo>
                    <a:pt x="504" y="647"/>
                  </a:lnTo>
                  <a:lnTo>
                    <a:pt x="505" y="647"/>
                  </a:lnTo>
                  <a:lnTo>
                    <a:pt x="506" y="648"/>
                  </a:lnTo>
                  <a:lnTo>
                    <a:pt x="505" y="648"/>
                  </a:lnTo>
                  <a:lnTo>
                    <a:pt x="505" y="650"/>
                  </a:lnTo>
                  <a:lnTo>
                    <a:pt x="506" y="650"/>
                  </a:lnTo>
                  <a:lnTo>
                    <a:pt x="507" y="650"/>
                  </a:lnTo>
                  <a:lnTo>
                    <a:pt x="507" y="651"/>
                  </a:lnTo>
                  <a:lnTo>
                    <a:pt x="507" y="652"/>
                  </a:lnTo>
                  <a:lnTo>
                    <a:pt x="506" y="651"/>
                  </a:lnTo>
                  <a:lnTo>
                    <a:pt x="506" y="652"/>
                  </a:lnTo>
                  <a:lnTo>
                    <a:pt x="505" y="652"/>
                  </a:lnTo>
                  <a:lnTo>
                    <a:pt x="506" y="653"/>
                  </a:lnTo>
                  <a:lnTo>
                    <a:pt x="506" y="654"/>
                  </a:lnTo>
                  <a:lnTo>
                    <a:pt x="506" y="656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59"/>
                  </a:lnTo>
                  <a:lnTo>
                    <a:pt x="506" y="660"/>
                  </a:lnTo>
                  <a:lnTo>
                    <a:pt x="506" y="662"/>
                  </a:lnTo>
                  <a:lnTo>
                    <a:pt x="505" y="663"/>
                  </a:lnTo>
                  <a:lnTo>
                    <a:pt x="506" y="663"/>
                  </a:lnTo>
                  <a:lnTo>
                    <a:pt x="506" y="664"/>
                  </a:lnTo>
                  <a:lnTo>
                    <a:pt x="508" y="665"/>
                  </a:lnTo>
                  <a:lnTo>
                    <a:pt x="507" y="665"/>
                  </a:lnTo>
                  <a:lnTo>
                    <a:pt x="506" y="666"/>
                  </a:lnTo>
                  <a:lnTo>
                    <a:pt x="508" y="665"/>
                  </a:lnTo>
                  <a:lnTo>
                    <a:pt x="508" y="666"/>
                  </a:lnTo>
                  <a:lnTo>
                    <a:pt x="508" y="667"/>
                  </a:lnTo>
                  <a:lnTo>
                    <a:pt x="508" y="667"/>
                  </a:lnTo>
                  <a:lnTo>
                    <a:pt x="510" y="667"/>
                  </a:lnTo>
                  <a:lnTo>
                    <a:pt x="511" y="667"/>
                  </a:lnTo>
                  <a:lnTo>
                    <a:pt x="510" y="667"/>
                  </a:lnTo>
                  <a:lnTo>
                    <a:pt x="510" y="666"/>
                  </a:lnTo>
                  <a:lnTo>
                    <a:pt x="511" y="666"/>
                  </a:lnTo>
                  <a:lnTo>
                    <a:pt x="511" y="665"/>
                  </a:lnTo>
                  <a:lnTo>
                    <a:pt x="512" y="665"/>
                  </a:lnTo>
                  <a:lnTo>
                    <a:pt x="512" y="664"/>
                  </a:lnTo>
                  <a:lnTo>
                    <a:pt x="512" y="663"/>
                  </a:lnTo>
                  <a:lnTo>
                    <a:pt x="513" y="663"/>
                  </a:lnTo>
                  <a:lnTo>
                    <a:pt x="512" y="662"/>
                  </a:lnTo>
                  <a:lnTo>
                    <a:pt x="513" y="662"/>
                  </a:lnTo>
                  <a:lnTo>
                    <a:pt x="513" y="660"/>
                  </a:lnTo>
                  <a:lnTo>
                    <a:pt x="512" y="659"/>
                  </a:lnTo>
                  <a:lnTo>
                    <a:pt x="512" y="658"/>
                  </a:lnTo>
                  <a:lnTo>
                    <a:pt x="513" y="657"/>
                  </a:lnTo>
                  <a:lnTo>
                    <a:pt x="513" y="656"/>
                  </a:lnTo>
                  <a:lnTo>
                    <a:pt x="514" y="656"/>
                  </a:lnTo>
                  <a:lnTo>
                    <a:pt x="514" y="654"/>
                  </a:lnTo>
                  <a:lnTo>
                    <a:pt x="514" y="653"/>
                  </a:lnTo>
                  <a:lnTo>
                    <a:pt x="514" y="652"/>
                  </a:lnTo>
                  <a:lnTo>
                    <a:pt x="514" y="651"/>
                  </a:lnTo>
                  <a:lnTo>
                    <a:pt x="514" y="650"/>
                  </a:lnTo>
                  <a:lnTo>
                    <a:pt x="514" y="648"/>
                  </a:lnTo>
                  <a:lnTo>
                    <a:pt x="514" y="647"/>
                  </a:lnTo>
                  <a:lnTo>
                    <a:pt x="514" y="646"/>
                  </a:lnTo>
                  <a:lnTo>
                    <a:pt x="516" y="646"/>
                  </a:lnTo>
                  <a:lnTo>
                    <a:pt x="517" y="644"/>
                  </a:lnTo>
                  <a:lnTo>
                    <a:pt x="518" y="642"/>
                  </a:lnTo>
                  <a:lnTo>
                    <a:pt x="518" y="641"/>
                  </a:lnTo>
                  <a:lnTo>
                    <a:pt x="518" y="640"/>
                  </a:lnTo>
                  <a:lnTo>
                    <a:pt x="519" y="640"/>
                  </a:lnTo>
                  <a:lnTo>
                    <a:pt x="519" y="639"/>
                  </a:lnTo>
                  <a:lnTo>
                    <a:pt x="520" y="639"/>
                  </a:lnTo>
                  <a:lnTo>
                    <a:pt x="522" y="639"/>
                  </a:lnTo>
                  <a:lnTo>
                    <a:pt x="523" y="640"/>
                  </a:lnTo>
                  <a:lnTo>
                    <a:pt x="523" y="641"/>
                  </a:lnTo>
                  <a:lnTo>
                    <a:pt x="524" y="642"/>
                  </a:lnTo>
                  <a:lnTo>
                    <a:pt x="525" y="645"/>
                  </a:lnTo>
                  <a:lnTo>
                    <a:pt x="526" y="646"/>
                  </a:lnTo>
                  <a:lnTo>
                    <a:pt x="528" y="646"/>
                  </a:lnTo>
                  <a:lnTo>
                    <a:pt x="528" y="647"/>
                  </a:lnTo>
                  <a:lnTo>
                    <a:pt x="529" y="648"/>
                  </a:lnTo>
                  <a:lnTo>
                    <a:pt x="531" y="652"/>
                  </a:lnTo>
                  <a:lnTo>
                    <a:pt x="531" y="653"/>
                  </a:lnTo>
                  <a:lnTo>
                    <a:pt x="532" y="654"/>
                  </a:lnTo>
                  <a:lnTo>
                    <a:pt x="532" y="656"/>
                  </a:lnTo>
                  <a:lnTo>
                    <a:pt x="532" y="657"/>
                  </a:lnTo>
                  <a:lnTo>
                    <a:pt x="532" y="658"/>
                  </a:lnTo>
                  <a:lnTo>
                    <a:pt x="532" y="659"/>
                  </a:lnTo>
                  <a:lnTo>
                    <a:pt x="532" y="660"/>
                  </a:lnTo>
                  <a:lnTo>
                    <a:pt x="532" y="662"/>
                  </a:lnTo>
                  <a:lnTo>
                    <a:pt x="533" y="663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3" y="666"/>
                  </a:lnTo>
                  <a:lnTo>
                    <a:pt x="533" y="667"/>
                  </a:lnTo>
                  <a:lnTo>
                    <a:pt x="533" y="667"/>
                  </a:lnTo>
                  <a:lnTo>
                    <a:pt x="532" y="667"/>
                  </a:lnTo>
                  <a:lnTo>
                    <a:pt x="532" y="669"/>
                  </a:lnTo>
                  <a:lnTo>
                    <a:pt x="531" y="667"/>
                  </a:lnTo>
                  <a:lnTo>
                    <a:pt x="530" y="667"/>
                  </a:lnTo>
                  <a:lnTo>
                    <a:pt x="530" y="667"/>
                  </a:lnTo>
                  <a:lnTo>
                    <a:pt x="530" y="665"/>
                  </a:lnTo>
                  <a:lnTo>
                    <a:pt x="529" y="665"/>
                  </a:lnTo>
                  <a:lnTo>
                    <a:pt x="529" y="666"/>
                  </a:lnTo>
                  <a:lnTo>
                    <a:pt x="528" y="666"/>
                  </a:lnTo>
                  <a:lnTo>
                    <a:pt x="528" y="667"/>
                  </a:lnTo>
                  <a:lnTo>
                    <a:pt x="528" y="667"/>
                  </a:lnTo>
                  <a:lnTo>
                    <a:pt x="528" y="669"/>
                  </a:lnTo>
                  <a:lnTo>
                    <a:pt x="529" y="670"/>
                  </a:lnTo>
                  <a:lnTo>
                    <a:pt x="529" y="671"/>
                  </a:lnTo>
                  <a:lnTo>
                    <a:pt x="528" y="672"/>
                  </a:lnTo>
                  <a:lnTo>
                    <a:pt x="528" y="673"/>
                  </a:lnTo>
                  <a:lnTo>
                    <a:pt x="528" y="675"/>
                  </a:lnTo>
                  <a:lnTo>
                    <a:pt x="528" y="676"/>
                  </a:lnTo>
                  <a:lnTo>
                    <a:pt x="528" y="677"/>
                  </a:lnTo>
                  <a:lnTo>
                    <a:pt x="529" y="678"/>
                  </a:lnTo>
                  <a:lnTo>
                    <a:pt x="529" y="679"/>
                  </a:lnTo>
                  <a:lnTo>
                    <a:pt x="529" y="681"/>
                  </a:lnTo>
                  <a:lnTo>
                    <a:pt x="530" y="681"/>
                  </a:lnTo>
                  <a:lnTo>
                    <a:pt x="530" y="682"/>
                  </a:lnTo>
                  <a:lnTo>
                    <a:pt x="530" y="683"/>
                  </a:lnTo>
                  <a:lnTo>
                    <a:pt x="530" y="684"/>
                  </a:lnTo>
                  <a:lnTo>
                    <a:pt x="531" y="684"/>
                  </a:lnTo>
                  <a:lnTo>
                    <a:pt x="532" y="685"/>
                  </a:lnTo>
                  <a:lnTo>
                    <a:pt x="532" y="687"/>
                  </a:lnTo>
                  <a:lnTo>
                    <a:pt x="533" y="687"/>
                  </a:lnTo>
                  <a:lnTo>
                    <a:pt x="533" y="688"/>
                  </a:lnTo>
                  <a:lnTo>
                    <a:pt x="535" y="689"/>
                  </a:lnTo>
                  <a:lnTo>
                    <a:pt x="535" y="690"/>
                  </a:lnTo>
                  <a:lnTo>
                    <a:pt x="536" y="691"/>
                  </a:lnTo>
                  <a:lnTo>
                    <a:pt x="537" y="691"/>
                  </a:lnTo>
                  <a:lnTo>
                    <a:pt x="537" y="693"/>
                  </a:lnTo>
                  <a:lnTo>
                    <a:pt x="537" y="694"/>
                  </a:lnTo>
                  <a:lnTo>
                    <a:pt x="538" y="694"/>
                  </a:lnTo>
                  <a:lnTo>
                    <a:pt x="538" y="695"/>
                  </a:lnTo>
                  <a:lnTo>
                    <a:pt x="537" y="695"/>
                  </a:lnTo>
                  <a:lnTo>
                    <a:pt x="537" y="696"/>
                  </a:lnTo>
                  <a:lnTo>
                    <a:pt x="536" y="696"/>
                  </a:lnTo>
                  <a:lnTo>
                    <a:pt x="536" y="696"/>
                  </a:lnTo>
                  <a:lnTo>
                    <a:pt x="536" y="697"/>
                  </a:lnTo>
                  <a:lnTo>
                    <a:pt x="537" y="697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8" y="696"/>
                  </a:lnTo>
                  <a:lnTo>
                    <a:pt x="538" y="696"/>
                  </a:lnTo>
                  <a:lnTo>
                    <a:pt x="538" y="697"/>
                  </a:lnTo>
                  <a:lnTo>
                    <a:pt x="539" y="697"/>
                  </a:lnTo>
                  <a:lnTo>
                    <a:pt x="539" y="696"/>
                  </a:lnTo>
                  <a:lnTo>
                    <a:pt x="539" y="695"/>
                  </a:lnTo>
                  <a:lnTo>
                    <a:pt x="541" y="695"/>
                  </a:lnTo>
                  <a:lnTo>
                    <a:pt x="542" y="695"/>
                  </a:lnTo>
                  <a:lnTo>
                    <a:pt x="542" y="694"/>
                  </a:lnTo>
                  <a:lnTo>
                    <a:pt x="542" y="693"/>
                  </a:lnTo>
                  <a:lnTo>
                    <a:pt x="541" y="693"/>
                  </a:lnTo>
                  <a:lnTo>
                    <a:pt x="541" y="691"/>
                  </a:lnTo>
                  <a:lnTo>
                    <a:pt x="542" y="691"/>
                  </a:lnTo>
                  <a:lnTo>
                    <a:pt x="543" y="691"/>
                  </a:lnTo>
                  <a:lnTo>
                    <a:pt x="543" y="690"/>
                  </a:lnTo>
                  <a:lnTo>
                    <a:pt x="544" y="690"/>
                  </a:lnTo>
                  <a:lnTo>
                    <a:pt x="545" y="691"/>
                  </a:lnTo>
                  <a:lnTo>
                    <a:pt x="547" y="693"/>
                  </a:lnTo>
                  <a:lnTo>
                    <a:pt x="547" y="691"/>
                  </a:lnTo>
                  <a:lnTo>
                    <a:pt x="547" y="690"/>
                  </a:lnTo>
                  <a:lnTo>
                    <a:pt x="547" y="689"/>
                  </a:lnTo>
                  <a:lnTo>
                    <a:pt x="548" y="689"/>
                  </a:lnTo>
                  <a:lnTo>
                    <a:pt x="548" y="688"/>
                  </a:lnTo>
                  <a:lnTo>
                    <a:pt x="547" y="688"/>
                  </a:lnTo>
                  <a:lnTo>
                    <a:pt x="548" y="687"/>
                  </a:lnTo>
                  <a:lnTo>
                    <a:pt x="547" y="687"/>
                  </a:lnTo>
                  <a:lnTo>
                    <a:pt x="548" y="685"/>
                  </a:lnTo>
                  <a:lnTo>
                    <a:pt x="547" y="684"/>
                  </a:lnTo>
                  <a:lnTo>
                    <a:pt x="547" y="683"/>
                  </a:lnTo>
                  <a:lnTo>
                    <a:pt x="548" y="682"/>
                  </a:lnTo>
                  <a:lnTo>
                    <a:pt x="548" y="681"/>
                  </a:lnTo>
                  <a:lnTo>
                    <a:pt x="547" y="681"/>
                  </a:lnTo>
                  <a:lnTo>
                    <a:pt x="547" y="682"/>
                  </a:lnTo>
                  <a:lnTo>
                    <a:pt x="545" y="682"/>
                  </a:lnTo>
                  <a:lnTo>
                    <a:pt x="545" y="681"/>
                  </a:lnTo>
                  <a:lnTo>
                    <a:pt x="544" y="681"/>
                  </a:lnTo>
                  <a:lnTo>
                    <a:pt x="543" y="679"/>
                  </a:lnTo>
                  <a:lnTo>
                    <a:pt x="543" y="678"/>
                  </a:lnTo>
                  <a:lnTo>
                    <a:pt x="543" y="677"/>
                  </a:lnTo>
                  <a:lnTo>
                    <a:pt x="542" y="677"/>
                  </a:lnTo>
                  <a:lnTo>
                    <a:pt x="542" y="676"/>
                  </a:lnTo>
                  <a:lnTo>
                    <a:pt x="543" y="676"/>
                  </a:lnTo>
                  <a:lnTo>
                    <a:pt x="543" y="675"/>
                  </a:lnTo>
                  <a:lnTo>
                    <a:pt x="543" y="673"/>
                  </a:lnTo>
                  <a:lnTo>
                    <a:pt x="542" y="673"/>
                  </a:lnTo>
                  <a:lnTo>
                    <a:pt x="542" y="672"/>
                  </a:lnTo>
                  <a:lnTo>
                    <a:pt x="542" y="671"/>
                  </a:lnTo>
                  <a:lnTo>
                    <a:pt x="543" y="670"/>
                  </a:lnTo>
                  <a:lnTo>
                    <a:pt x="543" y="669"/>
                  </a:lnTo>
                  <a:lnTo>
                    <a:pt x="543" y="667"/>
                  </a:lnTo>
                  <a:lnTo>
                    <a:pt x="544" y="667"/>
                  </a:lnTo>
                  <a:lnTo>
                    <a:pt x="544" y="667"/>
                  </a:lnTo>
                  <a:lnTo>
                    <a:pt x="544" y="666"/>
                  </a:lnTo>
                  <a:lnTo>
                    <a:pt x="545" y="666"/>
                  </a:lnTo>
                  <a:lnTo>
                    <a:pt x="547" y="667"/>
                  </a:lnTo>
                  <a:lnTo>
                    <a:pt x="548" y="667"/>
                  </a:lnTo>
                  <a:lnTo>
                    <a:pt x="548" y="669"/>
                  </a:lnTo>
                  <a:lnTo>
                    <a:pt x="548" y="670"/>
                  </a:lnTo>
                  <a:lnTo>
                    <a:pt x="548" y="671"/>
                  </a:lnTo>
                  <a:lnTo>
                    <a:pt x="548" y="672"/>
                  </a:lnTo>
                  <a:lnTo>
                    <a:pt x="548" y="673"/>
                  </a:lnTo>
                  <a:lnTo>
                    <a:pt x="548" y="676"/>
                  </a:lnTo>
                  <a:lnTo>
                    <a:pt x="548" y="678"/>
                  </a:lnTo>
                  <a:lnTo>
                    <a:pt x="548" y="679"/>
                  </a:lnTo>
                  <a:lnTo>
                    <a:pt x="549" y="678"/>
                  </a:lnTo>
                  <a:lnTo>
                    <a:pt x="549" y="677"/>
                  </a:lnTo>
                  <a:lnTo>
                    <a:pt x="550" y="677"/>
                  </a:lnTo>
                  <a:lnTo>
                    <a:pt x="550" y="676"/>
                  </a:lnTo>
                  <a:lnTo>
                    <a:pt x="551" y="676"/>
                  </a:lnTo>
                  <a:lnTo>
                    <a:pt x="551" y="675"/>
                  </a:lnTo>
                  <a:lnTo>
                    <a:pt x="553" y="673"/>
                  </a:lnTo>
                  <a:lnTo>
                    <a:pt x="554" y="672"/>
                  </a:lnTo>
                  <a:lnTo>
                    <a:pt x="553" y="672"/>
                  </a:lnTo>
                  <a:lnTo>
                    <a:pt x="553" y="671"/>
                  </a:lnTo>
                  <a:lnTo>
                    <a:pt x="554" y="671"/>
                  </a:lnTo>
                  <a:lnTo>
                    <a:pt x="554" y="670"/>
                  </a:lnTo>
                  <a:lnTo>
                    <a:pt x="554" y="669"/>
                  </a:lnTo>
                  <a:lnTo>
                    <a:pt x="555" y="667"/>
                  </a:lnTo>
                  <a:lnTo>
                    <a:pt x="554" y="667"/>
                  </a:lnTo>
                  <a:lnTo>
                    <a:pt x="554" y="667"/>
                  </a:lnTo>
                  <a:lnTo>
                    <a:pt x="554" y="666"/>
                  </a:lnTo>
                  <a:lnTo>
                    <a:pt x="555" y="664"/>
                  </a:lnTo>
                  <a:lnTo>
                    <a:pt x="555" y="663"/>
                  </a:lnTo>
                  <a:lnTo>
                    <a:pt x="555" y="662"/>
                  </a:lnTo>
                  <a:lnTo>
                    <a:pt x="555" y="660"/>
                  </a:lnTo>
                  <a:lnTo>
                    <a:pt x="555" y="659"/>
                  </a:lnTo>
                  <a:lnTo>
                    <a:pt x="555" y="658"/>
                  </a:lnTo>
                  <a:lnTo>
                    <a:pt x="555" y="657"/>
                  </a:lnTo>
                  <a:lnTo>
                    <a:pt x="556" y="656"/>
                  </a:lnTo>
                  <a:lnTo>
                    <a:pt x="556" y="654"/>
                  </a:lnTo>
                  <a:lnTo>
                    <a:pt x="556" y="654"/>
                  </a:lnTo>
                  <a:lnTo>
                    <a:pt x="556" y="653"/>
                  </a:lnTo>
                  <a:lnTo>
                    <a:pt x="557" y="653"/>
                  </a:lnTo>
                  <a:lnTo>
                    <a:pt x="557" y="654"/>
                  </a:lnTo>
                  <a:lnTo>
                    <a:pt x="559" y="654"/>
                  </a:lnTo>
                  <a:lnTo>
                    <a:pt x="559" y="653"/>
                  </a:lnTo>
                  <a:lnTo>
                    <a:pt x="560" y="653"/>
                  </a:lnTo>
                  <a:lnTo>
                    <a:pt x="560" y="654"/>
                  </a:lnTo>
                  <a:lnTo>
                    <a:pt x="562" y="653"/>
                  </a:lnTo>
                  <a:lnTo>
                    <a:pt x="562" y="654"/>
                  </a:lnTo>
                  <a:lnTo>
                    <a:pt x="563" y="654"/>
                  </a:lnTo>
                  <a:lnTo>
                    <a:pt x="565" y="654"/>
                  </a:lnTo>
                  <a:lnTo>
                    <a:pt x="565" y="653"/>
                  </a:lnTo>
                  <a:lnTo>
                    <a:pt x="563" y="653"/>
                  </a:lnTo>
                  <a:lnTo>
                    <a:pt x="563" y="652"/>
                  </a:lnTo>
                  <a:lnTo>
                    <a:pt x="562" y="652"/>
                  </a:lnTo>
                  <a:lnTo>
                    <a:pt x="560" y="652"/>
                  </a:lnTo>
                  <a:lnTo>
                    <a:pt x="560" y="651"/>
                  </a:lnTo>
                  <a:lnTo>
                    <a:pt x="561" y="651"/>
                  </a:lnTo>
                  <a:lnTo>
                    <a:pt x="561" y="650"/>
                  </a:lnTo>
                  <a:lnTo>
                    <a:pt x="560" y="648"/>
                  </a:lnTo>
                  <a:lnTo>
                    <a:pt x="561" y="648"/>
                  </a:lnTo>
                  <a:lnTo>
                    <a:pt x="562" y="648"/>
                  </a:lnTo>
                  <a:lnTo>
                    <a:pt x="563" y="648"/>
                  </a:lnTo>
                  <a:lnTo>
                    <a:pt x="562" y="647"/>
                  </a:lnTo>
                  <a:lnTo>
                    <a:pt x="562" y="646"/>
                  </a:lnTo>
                  <a:lnTo>
                    <a:pt x="563" y="646"/>
                  </a:lnTo>
                  <a:lnTo>
                    <a:pt x="565" y="646"/>
                  </a:lnTo>
                  <a:lnTo>
                    <a:pt x="566" y="647"/>
                  </a:lnTo>
                  <a:lnTo>
                    <a:pt x="567" y="646"/>
                  </a:lnTo>
                  <a:lnTo>
                    <a:pt x="566" y="646"/>
                  </a:lnTo>
                  <a:lnTo>
                    <a:pt x="565" y="646"/>
                  </a:lnTo>
                  <a:lnTo>
                    <a:pt x="565" y="645"/>
                  </a:lnTo>
                  <a:lnTo>
                    <a:pt x="562" y="645"/>
                  </a:lnTo>
                  <a:lnTo>
                    <a:pt x="562" y="644"/>
                  </a:lnTo>
                  <a:lnTo>
                    <a:pt x="561" y="644"/>
                  </a:lnTo>
                  <a:lnTo>
                    <a:pt x="562" y="642"/>
                  </a:lnTo>
                  <a:lnTo>
                    <a:pt x="561" y="642"/>
                  </a:lnTo>
                  <a:lnTo>
                    <a:pt x="562" y="641"/>
                  </a:lnTo>
                  <a:lnTo>
                    <a:pt x="561" y="641"/>
                  </a:lnTo>
                  <a:lnTo>
                    <a:pt x="560" y="641"/>
                  </a:lnTo>
                  <a:lnTo>
                    <a:pt x="559" y="641"/>
                  </a:lnTo>
                  <a:lnTo>
                    <a:pt x="557" y="641"/>
                  </a:lnTo>
                  <a:lnTo>
                    <a:pt x="557" y="640"/>
                  </a:lnTo>
                  <a:lnTo>
                    <a:pt x="557" y="639"/>
                  </a:lnTo>
                  <a:lnTo>
                    <a:pt x="556" y="639"/>
                  </a:lnTo>
                  <a:lnTo>
                    <a:pt x="556" y="639"/>
                  </a:lnTo>
                  <a:lnTo>
                    <a:pt x="557" y="639"/>
                  </a:lnTo>
                  <a:lnTo>
                    <a:pt x="557" y="638"/>
                  </a:lnTo>
                  <a:lnTo>
                    <a:pt x="556" y="636"/>
                  </a:lnTo>
                  <a:lnTo>
                    <a:pt x="556" y="635"/>
                  </a:lnTo>
                  <a:lnTo>
                    <a:pt x="557" y="635"/>
                  </a:lnTo>
                  <a:lnTo>
                    <a:pt x="557" y="634"/>
                  </a:lnTo>
                  <a:lnTo>
                    <a:pt x="556" y="635"/>
                  </a:lnTo>
                  <a:lnTo>
                    <a:pt x="556" y="634"/>
                  </a:lnTo>
                  <a:lnTo>
                    <a:pt x="556" y="633"/>
                  </a:lnTo>
                  <a:lnTo>
                    <a:pt x="556" y="632"/>
                  </a:lnTo>
                  <a:lnTo>
                    <a:pt x="557" y="632"/>
                  </a:lnTo>
                  <a:lnTo>
                    <a:pt x="556" y="629"/>
                  </a:lnTo>
                  <a:lnTo>
                    <a:pt x="556" y="628"/>
                  </a:lnTo>
                  <a:lnTo>
                    <a:pt x="557" y="628"/>
                  </a:lnTo>
                  <a:lnTo>
                    <a:pt x="557" y="627"/>
                  </a:lnTo>
                  <a:lnTo>
                    <a:pt x="557" y="626"/>
                  </a:lnTo>
                  <a:lnTo>
                    <a:pt x="559" y="625"/>
                  </a:lnTo>
                  <a:lnTo>
                    <a:pt x="557" y="625"/>
                  </a:lnTo>
                  <a:lnTo>
                    <a:pt x="557" y="623"/>
                  </a:lnTo>
                  <a:lnTo>
                    <a:pt x="556" y="623"/>
                  </a:lnTo>
                  <a:lnTo>
                    <a:pt x="556" y="622"/>
                  </a:lnTo>
                  <a:lnTo>
                    <a:pt x="556" y="622"/>
                  </a:lnTo>
                  <a:lnTo>
                    <a:pt x="557" y="622"/>
                  </a:lnTo>
                  <a:lnTo>
                    <a:pt x="559" y="623"/>
                  </a:lnTo>
                  <a:lnTo>
                    <a:pt x="560" y="625"/>
                  </a:lnTo>
                  <a:lnTo>
                    <a:pt x="561" y="625"/>
                  </a:lnTo>
                  <a:lnTo>
                    <a:pt x="562" y="623"/>
                  </a:lnTo>
                  <a:lnTo>
                    <a:pt x="563" y="623"/>
                  </a:lnTo>
                  <a:lnTo>
                    <a:pt x="565" y="623"/>
                  </a:lnTo>
                  <a:lnTo>
                    <a:pt x="565" y="622"/>
                  </a:lnTo>
                  <a:lnTo>
                    <a:pt x="568" y="622"/>
                  </a:lnTo>
                  <a:lnTo>
                    <a:pt x="568" y="623"/>
                  </a:lnTo>
                  <a:lnTo>
                    <a:pt x="569" y="623"/>
                  </a:lnTo>
                  <a:lnTo>
                    <a:pt x="570" y="623"/>
                  </a:lnTo>
                  <a:lnTo>
                    <a:pt x="572" y="626"/>
                  </a:lnTo>
                  <a:lnTo>
                    <a:pt x="573" y="626"/>
                  </a:lnTo>
                  <a:lnTo>
                    <a:pt x="573" y="625"/>
                  </a:lnTo>
                  <a:lnTo>
                    <a:pt x="573" y="623"/>
                  </a:lnTo>
                  <a:lnTo>
                    <a:pt x="574" y="623"/>
                  </a:lnTo>
                  <a:lnTo>
                    <a:pt x="576" y="625"/>
                  </a:lnTo>
                  <a:lnTo>
                    <a:pt x="575" y="626"/>
                  </a:lnTo>
                  <a:lnTo>
                    <a:pt x="575" y="627"/>
                  </a:lnTo>
                  <a:lnTo>
                    <a:pt x="578" y="628"/>
                  </a:lnTo>
                  <a:lnTo>
                    <a:pt x="578" y="627"/>
                  </a:lnTo>
                  <a:lnTo>
                    <a:pt x="579" y="628"/>
                  </a:lnTo>
                  <a:lnTo>
                    <a:pt x="580" y="627"/>
                  </a:lnTo>
                  <a:lnTo>
                    <a:pt x="582" y="628"/>
                  </a:lnTo>
                  <a:lnTo>
                    <a:pt x="584" y="627"/>
                  </a:lnTo>
                  <a:lnTo>
                    <a:pt x="585" y="628"/>
                  </a:lnTo>
                  <a:lnTo>
                    <a:pt x="585" y="627"/>
                  </a:lnTo>
                  <a:lnTo>
                    <a:pt x="586" y="627"/>
                  </a:lnTo>
                  <a:lnTo>
                    <a:pt x="586" y="628"/>
                  </a:lnTo>
                  <a:lnTo>
                    <a:pt x="587" y="629"/>
                  </a:lnTo>
                  <a:lnTo>
                    <a:pt x="586" y="629"/>
                  </a:lnTo>
                  <a:lnTo>
                    <a:pt x="585" y="629"/>
                  </a:lnTo>
                  <a:lnTo>
                    <a:pt x="586" y="630"/>
                  </a:lnTo>
                  <a:lnTo>
                    <a:pt x="585" y="630"/>
                  </a:lnTo>
                  <a:lnTo>
                    <a:pt x="585" y="632"/>
                  </a:lnTo>
                  <a:lnTo>
                    <a:pt x="586" y="632"/>
                  </a:lnTo>
                  <a:lnTo>
                    <a:pt x="587" y="633"/>
                  </a:lnTo>
                  <a:lnTo>
                    <a:pt x="586" y="633"/>
                  </a:lnTo>
                  <a:lnTo>
                    <a:pt x="584" y="633"/>
                  </a:lnTo>
                  <a:lnTo>
                    <a:pt x="580" y="632"/>
                  </a:lnTo>
                  <a:lnTo>
                    <a:pt x="585" y="634"/>
                  </a:lnTo>
                  <a:lnTo>
                    <a:pt x="588" y="635"/>
                  </a:lnTo>
                  <a:lnTo>
                    <a:pt x="590" y="636"/>
                  </a:lnTo>
                  <a:lnTo>
                    <a:pt x="588" y="636"/>
                  </a:lnTo>
                  <a:lnTo>
                    <a:pt x="588" y="638"/>
                  </a:lnTo>
                  <a:lnTo>
                    <a:pt x="590" y="638"/>
                  </a:lnTo>
                  <a:lnTo>
                    <a:pt x="590" y="639"/>
                  </a:lnTo>
                  <a:lnTo>
                    <a:pt x="591" y="639"/>
                  </a:lnTo>
                  <a:lnTo>
                    <a:pt x="590" y="639"/>
                  </a:lnTo>
                  <a:lnTo>
                    <a:pt x="588" y="639"/>
                  </a:lnTo>
                  <a:lnTo>
                    <a:pt x="588" y="640"/>
                  </a:lnTo>
                  <a:lnTo>
                    <a:pt x="590" y="640"/>
                  </a:lnTo>
                  <a:lnTo>
                    <a:pt x="592" y="640"/>
                  </a:lnTo>
                  <a:lnTo>
                    <a:pt x="591" y="639"/>
                  </a:lnTo>
                  <a:lnTo>
                    <a:pt x="592" y="639"/>
                  </a:lnTo>
                  <a:lnTo>
                    <a:pt x="594" y="639"/>
                  </a:lnTo>
                  <a:lnTo>
                    <a:pt x="596" y="640"/>
                  </a:lnTo>
                  <a:lnTo>
                    <a:pt x="597" y="641"/>
                  </a:lnTo>
                  <a:lnTo>
                    <a:pt x="598" y="641"/>
                  </a:lnTo>
                  <a:lnTo>
                    <a:pt x="599" y="641"/>
                  </a:lnTo>
                  <a:lnTo>
                    <a:pt x="599" y="642"/>
                  </a:lnTo>
                  <a:lnTo>
                    <a:pt x="599" y="644"/>
                  </a:lnTo>
                  <a:lnTo>
                    <a:pt x="598" y="644"/>
                  </a:lnTo>
                  <a:lnTo>
                    <a:pt x="598" y="645"/>
                  </a:lnTo>
                  <a:lnTo>
                    <a:pt x="597" y="645"/>
                  </a:lnTo>
                  <a:lnTo>
                    <a:pt x="597" y="647"/>
                  </a:lnTo>
                  <a:lnTo>
                    <a:pt x="596" y="647"/>
                  </a:lnTo>
                  <a:lnTo>
                    <a:pt x="594" y="647"/>
                  </a:lnTo>
                  <a:lnTo>
                    <a:pt x="594" y="648"/>
                  </a:lnTo>
                  <a:lnTo>
                    <a:pt x="593" y="648"/>
                  </a:lnTo>
                  <a:lnTo>
                    <a:pt x="592" y="650"/>
                  </a:lnTo>
                  <a:lnTo>
                    <a:pt x="591" y="651"/>
                  </a:lnTo>
                  <a:lnTo>
                    <a:pt x="593" y="650"/>
                  </a:lnTo>
                  <a:lnTo>
                    <a:pt x="594" y="650"/>
                  </a:lnTo>
                  <a:lnTo>
                    <a:pt x="596" y="650"/>
                  </a:lnTo>
                  <a:lnTo>
                    <a:pt x="596" y="651"/>
                  </a:lnTo>
                  <a:lnTo>
                    <a:pt x="596" y="652"/>
                  </a:lnTo>
                  <a:lnTo>
                    <a:pt x="597" y="652"/>
                  </a:lnTo>
                  <a:lnTo>
                    <a:pt x="597" y="651"/>
                  </a:lnTo>
                  <a:lnTo>
                    <a:pt x="598" y="651"/>
                  </a:lnTo>
                  <a:lnTo>
                    <a:pt x="599" y="652"/>
                  </a:lnTo>
                  <a:lnTo>
                    <a:pt x="599" y="653"/>
                  </a:lnTo>
                  <a:lnTo>
                    <a:pt x="599" y="654"/>
                  </a:lnTo>
                  <a:lnTo>
                    <a:pt x="599" y="656"/>
                  </a:lnTo>
                  <a:lnTo>
                    <a:pt x="599" y="657"/>
                  </a:lnTo>
                  <a:lnTo>
                    <a:pt x="599" y="658"/>
                  </a:lnTo>
                  <a:lnTo>
                    <a:pt x="598" y="658"/>
                  </a:lnTo>
                  <a:lnTo>
                    <a:pt x="598" y="659"/>
                  </a:lnTo>
                  <a:lnTo>
                    <a:pt x="597" y="659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4" y="660"/>
                  </a:lnTo>
                  <a:lnTo>
                    <a:pt x="594" y="662"/>
                  </a:lnTo>
                  <a:lnTo>
                    <a:pt x="593" y="662"/>
                  </a:lnTo>
                  <a:lnTo>
                    <a:pt x="593" y="663"/>
                  </a:lnTo>
                  <a:lnTo>
                    <a:pt x="592" y="663"/>
                  </a:lnTo>
                  <a:lnTo>
                    <a:pt x="591" y="662"/>
                  </a:lnTo>
                  <a:lnTo>
                    <a:pt x="591" y="660"/>
                  </a:lnTo>
                  <a:lnTo>
                    <a:pt x="590" y="660"/>
                  </a:lnTo>
                  <a:lnTo>
                    <a:pt x="590" y="662"/>
                  </a:lnTo>
                  <a:lnTo>
                    <a:pt x="590" y="663"/>
                  </a:lnTo>
                  <a:lnTo>
                    <a:pt x="588" y="663"/>
                  </a:lnTo>
                  <a:lnTo>
                    <a:pt x="587" y="662"/>
                  </a:lnTo>
                  <a:lnTo>
                    <a:pt x="586" y="660"/>
                  </a:lnTo>
                  <a:lnTo>
                    <a:pt x="585" y="660"/>
                  </a:lnTo>
                  <a:lnTo>
                    <a:pt x="585" y="662"/>
                  </a:lnTo>
                  <a:lnTo>
                    <a:pt x="586" y="662"/>
                  </a:lnTo>
                  <a:lnTo>
                    <a:pt x="586" y="663"/>
                  </a:lnTo>
                  <a:lnTo>
                    <a:pt x="585" y="663"/>
                  </a:lnTo>
                  <a:lnTo>
                    <a:pt x="585" y="664"/>
                  </a:lnTo>
                  <a:lnTo>
                    <a:pt x="586" y="664"/>
                  </a:lnTo>
                  <a:lnTo>
                    <a:pt x="587" y="664"/>
                  </a:lnTo>
                  <a:lnTo>
                    <a:pt x="588" y="665"/>
                  </a:lnTo>
                  <a:lnTo>
                    <a:pt x="588" y="666"/>
                  </a:lnTo>
                  <a:lnTo>
                    <a:pt x="587" y="666"/>
                  </a:lnTo>
                  <a:lnTo>
                    <a:pt x="586" y="666"/>
                  </a:lnTo>
                  <a:lnTo>
                    <a:pt x="587" y="667"/>
                  </a:lnTo>
                  <a:lnTo>
                    <a:pt x="588" y="667"/>
                  </a:lnTo>
                  <a:lnTo>
                    <a:pt x="590" y="667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8" y="670"/>
                  </a:lnTo>
                  <a:lnTo>
                    <a:pt x="590" y="671"/>
                  </a:lnTo>
                  <a:lnTo>
                    <a:pt x="591" y="670"/>
                  </a:lnTo>
                  <a:lnTo>
                    <a:pt x="591" y="669"/>
                  </a:lnTo>
                  <a:lnTo>
                    <a:pt x="591" y="667"/>
                  </a:lnTo>
                  <a:lnTo>
                    <a:pt x="592" y="667"/>
                  </a:lnTo>
                  <a:lnTo>
                    <a:pt x="592" y="669"/>
                  </a:lnTo>
                  <a:lnTo>
                    <a:pt x="592" y="671"/>
                  </a:lnTo>
                  <a:lnTo>
                    <a:pt x="591" y="671"/>
                  </a:lnTo>
                  <a:lnTo>
                    <a:pt x="591" y="672"/>
                  </a:lnTo>
                  <a:lnTo>
                    <a:pt x="591" y="673"/>
                  </a:lnTo>
                  <a:lnTo>
                    <a:pt x="590" y="673"/>
                  </a:lnTo>
                  <a:lnTo>
                    <a:pt x="590" y="675"/>
                  </a:lnTo>
                  <a:lnTo>
                    <a:pt x="591" y="675"/>
                  </a:lnTo>
                  <a:lnTo>
                    <a:pt x="591" y="676"/>
                  </a:lnTo>
                  <a:lnTo>
                    <a:pt x="591" y="677"/>
                  </a:lnTo>
                  <a:lnTo>
                    <a:pt x="592" y="678"/>
                  </a:lnTo>
                  <a:lnTo>
                    <a:pt x="593" y="679"/>
                  </a:lnTo>
                  <a:lnTo>
                    <a:pt x="593" y="681"/>
                  </a:lnTo>
                  <a:lnTo>
                    <a:pt x="594" y="681"/>
                  </a:lnTo>
                  <a:lnTo>
                    <a:pt x="594" y="682"/>
                  </a:lnTo>
                  <a:lnTo>
                    <a:pt x="596" y="683"/>
                  </a:lnTo>
                  <a:lnTo>
                    <a:pt x="598" y="684"/>
                  </a:lnTo>
                  <a:lnTo>
                    <a:pt x="598" y="685"/>
                  </a:lnTo>
                  <a:lnTo>
                    <a:pt x="599" y="687"/>
                  </a:lnTo>
                  <a:lnTo>
                    <a:pt x="599" y="688"/>
                  </a:lnTo>
                  <a:lnTo>
                    <a:pt x="599" y="689"/>
                  </a:lnTo>
                  <a:lnTo>
                    <a:pt x="599" y="690"/>
                  </a:lnTo>
                  <a:lnTo>
                    <a:pt x="599" y="691"/>
                  </a:lnTo>
                  <a:lnTo>
                    <a:pt x="599" y="693"/>
                  </a:lnTo>
                  <a:lnTo>
                    <a:pt x="598" y="694"/>
                  </a:lnTo>
                  <a:lnTo>
                    <a:pt x="598" y="695"/>
                  </a:lnTo>
                  <a:lnTo>
                    <a:pt x="598" y="696"/>
                  </a:lnTo>
                  <a:lnTo>
                    <a:pt x="598" y="697"/>
                  </a:lnTo>
                  <a:lnTo>
                    <a:pt x="598" y="698"/>
                  </a:lnTo>
                  <a:lnTo>
                    <a:pt x="597" y="698"/>
                  </a:lnTo>
                  <a:lnTo>
                    <a:pt x="597" y="700"/>
                  </a:lnTo>
                  <a:lnTo>
                    <a:pt x="597" y="701"/>
                  </a:lnTo>
                  <a:lnTo>
                    <a:pt x="596" y="700"/>
                  </a:lnTo>
                  <a:lnTo>
                    <a:pt x="596" y="701"/>
                  </a:lnTo>
                  <a:lnTo>
                    <a:pt x="594" y="701"/>
                  </a:lnTo>
                  <a:lnTo>
                    <a:pt x="593" y="700"/>
                  </a:lnTo>
                  <a:lnTo>
                    <a:pt x="593" y="701"/>
                  </a:lnTo>
                  <a:lnTo>
                    <a:pt x="592" y="701"/>
                  </a:lnTo>
                  <a:lnTo>
                    <a:pt x="592" y="702"/>
                  </a:lnTo>
                  <a:lnTo>
                    <a:pt x="591" y="702"/>
                  </a:lnTo>
                  <a:lnTo>
                    <a:pt x="592" y="703"/>
                  </a:lnTo>
                  <a:lnTo>
                    <a:pt x="591" y="704"/>
                  </a:lnTo>
                  <a:lnTo>
                    <a:pt x="591" y="706"/>
                  </a:lnTo>
                  <a:lnTo>
                    <a:pt x="590" y="706"/>
                  </a:lnTo>
                  <a:lnTo>
                    <a:pt x="590" y="707"/>
                  </a:lnTo>
                  <a:lnTo>
                    <a:pt x="590" y="708"/>
                  </a:lnTo>
                  <a:lnTo>
                    <a:pt x="588" y="708"/>
                  </a:lnTo>
                  <a:lnTo>
                    <a:pt x="587" y="708"/>
                  </a:lnTo>
                  <a:lnTo>
                    <a:pt x="587" y="709"/>
                  </a:lnTo>
                  <a:lnTo>
                    <a:pt x="586" y="710"/>
                  </a:lnTo>
                  <a:lnTo>
                    <a:pt x="586" y="712"/>
                  </a:lnTo>
                  <a:lnTo>
                    <a:pt x="585" y="712"/>
                  </a:lnTo>
                  <a:lnTo>
                    <a:pt x="584" y="712"/>
                  </a:lnTo>
                  <a:lnTo>
                    <a:pt x="582" y="712"/>
                  </a:lnTo>
                  <a:lnTo>
                    <a:pt x="582" y="713"/>
                  </a:lnTo>
                  <a:lnTo>
                    <a:pt x="582" y="714"/>
                  </a:lnTo>
                  <a:lnTo>
                    <a:pt x="581" y="714"/>
                  </a:lnTo>
                  <a:lnTo>
                    <a:pt x="581" y="715"/>
                  </a:lnTo>
                  <a:lnTo>
                    <a:pt x="580" y="716"/>
                  </a:lnTo>
                  <a:lnTo>
                    <a:pt x="579" y="716"/>
                  </a:lnTo>
                  <a:lnTo>
                    <a:pt x="579" y="718"/>
                  </a:lnTo>
                  <a:lnTo>
                    <a:pt x="578" y="718"/>
                  </a:lnTo>
                  <a:lnTo>
                    <a:pt x="576" y="718"/>
                  </a:lnTo>
                  <a:lnTo>
                    <a:pt x="576" y="716"/>
                  </a:lnTo>
                  <a:lnTo>
                    <a:pt x="575" y="716"/>
                  </a:lnTo>
                  <a:lnTo>
                    <a:pt x="575" y="715"/>
                  </a:lnTo>
                  <a:lnTo>
                    <a:pt x="576" y="715"/>
                  </a:lnTo>
                  <a:lnTo>
                    <a:pt x="575" y="714"/>
                  </a:lnTo>
                  <a:lnTo>
                    <a:pt x="575" y="713"/>
                  </a:lnTo>
                  <a:lnTo>
                    <a:pt x="574" y="713"/>
                  </a:lnTo>
                  <a:lnTo>
                    <a:pt x="573" y="712"/>
                  </a:lnTo>
                  <a:lnTo>
                    <a:pt x="572" y="712"/>
                  </a:lnTo>
                  <a:lnTo>
                    <a:pt x="572" y="710"/>
                  </a:lnTo>
                  <a:lnTo>
                    <a:pt x="572" y="709"/>
                  </a:lnTo>
                  <a:lnTo>
                    <a:pt x="572" y="708"/>
                  </a:lnTo>
                  <a:lnTo>
                    <a:pt x="573" y="708"/>
                  </a:lnTo>
                  <a:lnTo>
                    <a:pt x="573" y="709"/>
                  </a:lnTo>
                  <a:lnTo>
                    <a:pt x="574" y="708"/>
                  </a:lnTo>
                  <a:lnTo>
                    <a:pt x="573" y="708"/>
                  </a:lnTo>
                  <a:lnTo>
                    <a:pt x="573" y="707"/>
                  </a:lnTo>
                  <a:lnTo>
                    <a:pt x="573" y="706"/>
                  </a:lnTo>
                  <a:lnTo>
                    <a:pt x="572" y="706"/>
                  </a:lnTo>
                  <a:lnTo>
                    <a:pt x="572" y="707"/>
                  </a:lnTo>
                  <a:lnTo>
                    <a:pt x="570" y="707"/>
                  </a:lnTo>
                  <a:lnTo>
                    <a:pt x="570" y="708"/>
                  </a:lnTo>
                  <a:lnTo>
                    <a:pt x="570" y="709"/>
                  </a:lnTo>
                  <a:lnTo>
                    <a:pt x="570" y="710"/>
                  </a:lnTo>
                  <a:lnTo>
                    <a:pt x="569" y="710"/>
                  </a:lnTo>
                  <a:lnTo>
                    <a:pt x="572" y="713"/>
                  </a:lnTo>
                  <a:lnTo>
                    <a:pt x="572" y="714"/>
                  </a:lnTo>
                  <a:lnTo>
                    <a:pt x="573" y="714"/>
                  </a:lnTo>
                  <a:lnTo>
                    <a:pt x="573" y="715"/>
                  </a:lnTo>
                  <a:lnTo>
                    <a:pt x="573" y="716"/>
                  </a:lnTo>
                  <a:lnTo>
                    <a:pt x="573" y="718"/>
                  </a:lnTo>
                  <a:lnTo>
                    <a:pt x="573" y="719"/>
                  </a:lnTo>
                  <a:lnTo>
                    <a:pt x="574" y="719"/>
                  </a:lnTo>
                  <a:lnTo>
                    <a:pt x="574" y="720"/>
                  </a:lnTo>
                  <a:lnTo>
                    <a:pt x="575" y="721"/>
                  </a:lnTo>
                  <a:lnTo>
                    <a:pt x="574" y="722"/>
                  </a:lnTo>
                  <a:lnTo>
                    <a:pt x="574" y="721"/>
                  </a:lnTo>
                  <a:lnTo>
                    <a:pt x="573" y="721"/>
                  </a:lnTo>
                  <a:lnTo>
                    <a:pt x="572" y="721"/>
                  </a:lnTo>
                  <a:lnTo>
                    <a:pt x="572" y="720"/>
                  </a:lnTo>
                  <a:lnTo>
                    <a:pt x="570" y="720"/>
                  </a:lnTo>
                  <a:lnTo>
                    <a:pt x="570" y="719"/>
                  </a:lnTo>
                  <a:lnTo>
                    <a:pt x="569" y="718"/>
                  </a:lnTo>
                  <a:lnTo>
                    <a:pt x="569" y="719"/>
                  </a:lnTo>
                  <a:lnTo>
                    <a:pt x="568" y="719"/>
                  </a:lnTo>
                  <a:lnTo>
                    <a:pt x="568" y="718"/>
                  </a:lnTo>
                  <a:lnTo>
                    <a:pt x="567" y="716"/>
                  </a:lnTo>
                  <a:lnTo>
                    <a:pt x="566" y="716"/>
                  </a:lnTo>
                  <a:lnTo>
                    <a:pt x="566" y="718"/>
                  </a:lnTo>
                  <a:lnTo>
                    <a:pt x="566" y="719"/>
                  </a:lnTo>
                  <a:lnTo>
                    <a:pt x="567" y="719"/>
                  </a:lnTo>
                  <a:lnTo>
                    <a:pt x="567" y="720"/>
                  </a:lnTo>
                  <a:lnTo>
                    <a:pt x="568" y="721"/>
                  </a:lnTo>
                  <a:lnTo>
                    <a:pt x="568" y="722"/>
                  </a:lnTo>
                  <a:lnTo>
                    <a:pt x="568" y="724"/>
                  </a:lnTo>
                  <a:lnTo>
                    <a:pt x="570" y="725"/>
                  </a:lnTo>
                  <a:lnTo>
                    <a:pt x="572" y="725"/>
                  </a:lnTo>
                  <a:lnTo>
                    <a:pt x="572" y="725"/>
                  </a:lnTo>
                  <a:lnTo>
                    <a:pt x="573" y="725"/>
                  </a:lnTo>
                  <a:lnTo>
                    <a:pt x="574" y="726"/>
                  </a:lnTo>
                  <a:lnTo>
                    <a:pt x="575" y="726"/>
                  </a:lnTo>
                  <a:lnTo>
                    <a:pt x="575" y="727"/>
                  </a:lnTo>
                  <a:lnTo>
                    <a:pt x="575" y="728"/>
                  </a:lnTo>
                  <a:lnTo>
                    <a:pt x="575" y="730"/>
                  </a:lnTo>
                  <a:lnTo>
                    <a:pt x="574" y="730"/>
                  </a:lnTo>
                  <a:lnTo>
                    <a:pt x="575" y="731"/>
                  </a:lnTo>
                  <a:lnTo>
                    <a:pt x="574" y="732"/>
                  </a:lnTo>
                  <a:lnTo>
                    <a:pt x="574" y="731"/>
                  </a:lnTo>
                  <a:lnTo>
                    <a:pt x="573" y="731"/>
                  </a:lnTo>
                  <a:lnTo>
                    <a:pt x="573" y="732"/>
                  </a:lnTo>
                  <a:lnTo>
                    <a:pt x="572" y="732"/>
                  </a:lnTo>
                  <a:lnTo>
                    <a:pt x="570" y="732"/>
                  </a:lnTo>
                  <a:lnTo>
                    <a:pt x="570" y="731"/>
                  </a:lnTo>
                  <a:lnTo>
                    <a:pt x="570" y="730"/>
                  </a:lnTo>
                  <a:lnTo>
                    <a:pt x="570" y="728"/>
                  </a:lnTo>
                  <a:lnTo>
                    <a:pt x="570" y="727"/>
                  </a:lnTo>
                  <a:lnTo>
                    <a:pt x="570" y="726"/>
                  </a:lnTo>
                  <a:lnTo>
                    <a:pt x="569" y="726"/>
                  </a:lnTo>
                  <a:lnTo>
                    <a:pt x="569" y="725"/>
                  </a:lnTo>
                  <a:lnTo>
                    <a:pt x="568" y="725"/>
                  </a:lnTo>
                  <a:lnTo>
                    <a:pt x="567" y="725"/>
                  </a:lnTo>
                  <a:lnTo>
                    <a:pt x="567" y="724"/>
                  </a:lnTo>
                  <a:lnTo>
                    <a:pt x="567" y="722"/>
                  </a:lnTo>
                  <a:lnTo>
                    <a:pt x="567" y="721"/>
                  </a:lnTo>
                  <a:lnTo>
                    <a:pt x="566" y="721"/>
                  </a:lnTo>
                  <a:lnTo>
                    <a:pt x="565" y="721"/>
                  </a:lnTo>
                  <a:lnTo>
                    <a:pt x="563" y="721"/>
                  </a:lnTo>
                  <a:lnTo>
                    <a:pt x="563" y="720"/>
                  </a:lnTo>
                  <a:lnTo>
                    <a:pt x="562" y="720"/>
                  </a:lnTo>
                  <a:lnTo>
                    <a:pt x="561" y="720"/>
                  </a:lnTo>
                  <a:lnTo>
                    <a:pt x="561" y="719"/>
                  </a:lnTo>
                  <a:lnTo>
                    <a:pt x="561" y="718"/>
                  </a:lnTo>
                  <a:lnTo>
                    <a:pt x="560" y="718"/>
                  </a:lnTo>
                  <a:lnTo>
                    <a:pt x="560" y="719"/>
                  </a:lnTo>
                  <a:lnTo>
                    <a:pt x="560" y="720"/>
                  </a:lnTo>
                  <a:lnTo>
                    <a:pt x="559" y="720"/>
                  </a:lnTo>
                  <a:lnTo>
                    <a:pt x="559" y="719"/>
                  </a:lnTo>
                  <a:lnTo>
                    <a:pt x="559" y="718"/>
                  </a:lnTo>
                  <a:lnTo>
                    <a:pt x="559" y="716"/>
                  </a:lnTo>
                  <a:lnTo>
                    <a:pt x="559" y="715"/>
                  </a:lnTo>
                  <a:lnTo>
                    <a:pt x="559" y="714"/>
                  </a:lnTo>
                  <a:lnTo>
                    <a:pt x="557" y="714"/>
                  </a:lnTo>
                  <a:lnTo>
                    <a:pt x="557" y="713"/>
                  </a:lnTo>
                  <a:lnTo>
                    <a:pt x="557" y="712"/>
                  </a:lnTo>
                  <a:lnTo>
                    <a:pt x="556" y="712"/>
                  </a:lnTo>
                  <a:lnTo>
                    <a:pt x="556" y="713"/>
                  </a:lnTo>
                  <a:lnTo>
                    <a:pt x="555" y="713"/>
                  </a:lnTo>
                  <a:lnTo>
                    <a:pt x="555" y="714"/>
                  </a:lnTo>
                  <a:lnTo>
                    <a:pt x="554" y="713"/>
                  </a:lnTo>
                  <a:lnTo>
                    <a:pt x="551" y="714"/>
                  </a:lnTo>
                  <a:lnTo>
                    <a:pt x="550" y="713"/>
                  </a:lnTo>
                  <a:lnTo>
                    <a:pt x="549" y="713"/>
                  </a:lnTo>
                  <a:lnTo>
                    <a:pt x="549" y="712"/>
                  </a:lnTo>
                  <a:lnTo>
                    <a:pt x="548" y="713"/>
                  </a:lnTo>
                  <a:lnTo>
                    <a:pt x="547" y="712"/>
                  </a:lnTo>
                  <a:lnTo>
                    <a:pt x="545" y="712"/>
                  </a:lnTo>
                  <a:lnTo>
                    <a:pt x="547" y="713"/>
                  </a:lnTo>
                  <a:lnTo>
                    <a:pt x="545" y="713"/>
                  </a:lnTo>
                  <a:lnTo>
                    <a:pt x="544" y="713"/>
                  </a:lnTo>
                  <a:lnTo>
                    <a:pt x="544" y="714"/>
                  </a:lnTo>
                  <a:lnTo>
                    <a:pt x="545" y="715"/>
                  </a:lnTo>
                  <a:lnTo>
                    <a:pt x="544" y="715"/>
                  </a:lnTo>
                  <a:lnTo>
                    <a:pt x="545" y="718"/>
                  </a:lnTo>
                  <a:lnTo>
                    <a:pt x="545" y="719"/>
                  </a:lnTo>
                  <a:lnTo>
                    <a:pt x="547" y="719"/>
                  </a:lnTo>
                  <a:lnTo>
                    <a:pt x="548" y="719"/>
                  </a:lnTo>
                  <a:lnTo>
                    <a:pt x="549" y="719"/>
                  </a:lnTo>
                  <a:lnTo>
                    <a:pt x="549" y="720"/>
                  </a:lnTo>
                  <a:lnTo>
                    <a:pt x="553" y="721"/>
                  </a:lnTo>
                  <a:lnTo>
                    <a:pt x="554" y="721"/>
                  </a:lnTo>
                  <a:lnTo>
                    <a:pt x="554" y="722"/>
                  </a:lnTo>
                  <a:lnTo>
                    <a:pt x="553" y="724"/>
                  </a:lnTo>
                  <a:lnTo>
                    <a:pt x="553" y="725"/>
                  </a:lnTo>
                  <a:lnTo>
                    <a:pt x="553" y="725"/>
                  </a:lnTo>
                  <a:lnTo>
                    <a:pt x="551" y="725"/>
                  </a:lnTo>
                  <a:lnTo>
                    <a:pt x="551" y="726"/>
                  </a:lnTo>
                  <a:lnTo>
                    <a:pt x="550" y="726"/>
                  </a:lnTo>
                  <a:lnTo>
                    <a:pt x="550" y="727"/>
                  </a:lnTo>
                  <a:lnTo>
                    <a:pt x="549" y="727"/>
                  </a:lnTo>
                  <a:lnTo>
                    <a:pt x="548" y="727"/>
                  </a:lnTo>
                  <a:lnTo>
                    <a:pt x="548" y="728"/>
                  </a:lnTo>
                  <a:lnTo>
                    <a:pt x="548" y="730"/>
                  </a:lnTo>
                  <a:lnTo>
                    <a:pt x="547" y="730"/>
                  </a:lnTo>
                  <a:lnTo>
                    <a:pt x="547" y="731"/>
                  </a:lnTo>
                  <a:lnTo>
                    <a:pt x="548" y="731"/>
                  </a:lnTo>
                  <a:lnTo>
                    <a:pt x="548" y="732"/>
                  </a:lnTo>
                  <a:lnTo>
                    <a:pt x="547" y="733"/>
                  </a:lnTo>
                  <a:lnTo>
                    <a:pt x="545" y="733"/>
                  </a:lnTo>
                  <a:lnTo>
                    <a:pt x="545" y="734"/>
                  </a:lnTo>
                  <a:lnTo>
                    <a:pt x="544" y="735"/>
                  </a:lnTo>
                  <a:lnTo>
                    <a:pt x="544" y="737"/>
                  </a:lnTo>
                  <a:lnTo>
                    <a:pt x="543" y="737"/>
                  </a:lnTo>
                  <a:lnTo>
                    <a:pt x="542" y="737"/>
                  </a:lnTo>
                  <a:lnTo>
                    <a:pt x="542" y="738"/>
                  </a:lnTo>
                  <a:lnTo>
                    <a:pt x="541" y="738"/>
                  </a:lnTo>
                  <a:lnTo>
                    <a:pt x="541" y="739"/>
                  </a:lnTo>
                  <a:lnTo>
                    <a:pt x="541" y="740"/>
                  </a:lnTo>
                  <a:lnTo>
                    <a:pt x="539" y="741"/>
                  </a:lnTo>
                  <a:lnTo>
                    <a:pt x="538" y="741"/>
                  </a:lnTo>
                  <a:lnTo>
                    <a:pt x="538" y="743"/>
                  </a:lnTo>
                  <a:lnTo>
                    <a:pt x="536" y="743"/>
                  </a:lnTo>
                  <a:lnTo>
                    <a:pt x="536" y="744"/>
                  </a:lnTo>
                  <a:lnTo>
                    <a:pt x="538" y="744"/>
                  </a:lnTo>
                  <a:lnTo>
                    <a:pt x="542" y="745"/>
                  </a:lnTo>
                  <a:lnTo>
                    <a:pt x="541" y="745"/>
                  </a:lnTo>
                  <a:lnTo>
                    <a:pt x="542" y="746"/>
                  </a:lnTo>
                  <a:lnTo>
                    <a:pt x="543" y="747"/>
                  </a:lnTo>
                  <a:lnTo>
                    <a:pt x="542" y="747"/>
                  </a:lnTo>
                  <a:lnTo>
                    <a:pt x="542" y="749"/>
                  </a:lnTo>
                  <a:lnTo>
                    <a:pt x="542" y="750"/>
                  </a:lnTo>
                  <a:lnTo>
                    <a:pt x="541" y="750"/>
                  </a:lnTo>
                  <a:lnTo>
                    <a:pt x="541" y="751"/>
                  </a:lnTo>
                  <a:lnTo>
                    <a:pt x="541" y="752"/>
                  </a:lnTo>
                  <a:lnTo>
                    <a:pt x="539" y="752"/>
                  </a:lnTo>
                  <a:lnTo>
                    <a:pt x="539" y="753"/>
                  </a:lnTo>
                  <a:lnTo>
                    <a:pt x="539" y="753"/>
                  </a:lnTo>
                  <a:lnTo>
                    <a:pt x="538" y="753"/>
                  </a:lnTo>
                  <a:lnTo>
                    <a:pt x="538" y="755"/>
                  </a:lnTo>
                  <a:lnTo>
                    <a:pt x="538" y="756"/>
                  </a:lnTo>
                  <a:lnTo>
                    <a:pt x="537" y="756"/>
                  </a:lnTo>
                  <a:lnTo>
                    <a:pt x="536" y="756"/>
                  </a:lnTo>
                  <a:lnTo>
                    <a:pt x="536" y="757"/>
                  </a:lnTo>
                  <a:lnTo>
                    <a:pt x="536" y="758"/>
                  </a:lnTo>
                  <a:lnTo>
                    <a:pt x="536" y="759"/>
                  </a:lnTo>
                  <a:lnTo>
                    <a:pt x="536" y="761"/>
                  </a:lnTo>
                  <a:lnTo>
                    <a:pt x="533" y="761"/>
                  </a:lnTo>
                  <a:lnTo>
                    <a:pt x="533" y="762"/>
                  </a:lnTo>
                  <a:lnTo>
                    <a:pt x="533" y="763"/>
                  </a:lnTo>
                  <a:lnTo>
                    <a:pt x="532" y="763"/>
                  </a:lnTo>
                  <a:lnTo>
                    <a:pt x="532" y="764"/>
                  </a:lnTo>
                  <a:lnTo>
                    <a:pt x="532" y="765"/>
                  </a:lnTo>
                  <a:lnTo>
                    <a:pt x="531" y="767"/>
                  </a:lnTo>
                  <a:lnTo>
                    <a:pt x="531" y="768"/>
                  </a:lnTo>
                  <a:lnTo>
                    <a:pt x="531" y="769"/>
                  </a:lnTo>
                  <a:lnTo>
                    <a:pt x="531" y="770"/>
                  </a:lnTo>
                  <a:lnTo>
                    <a:pt x="530" y="770"/>
                  </a:lnTo>
                  <a:lnTo>
                    <a:pt x="529" y="770"/>
                  </a:lnTo>
                  <a:lnTo>
                    <a:pt x="529" y="771"/>
                  </a:lnTo>
                  <a:lnTo>
                    <a:pt x="528" y="771"/>
                  </a:lnTo>
                  <a:lnTo>
                    <a:pt x="528" y="772"/>
                  </a:lnTo>
                  <a:lnTo>
                    <a:pt x="526" y="772"/>
                  </a:lnTo>
                  <a:lnTo>
                    <a:pt x="526" y="774"/>
                  </a:lnTo>
                  <a:lnTo>
                    <a:pt x="525" y="774"/>
                  </a:lnTo>
                  <a:lnTo>
                    <a:pt x="524" y="774"/>
                  </a:lnTo>
                  <a:lnTo>
                    <a:pt x="523" y="774"/>
                  </a:lnTo>
                  <a:lnTo>
                    <a:pt x="522" y="774"/>
                  </a:lnTo>
                  <a:lnTo>
                    <a:pt x="522" y="772"/>
                  </a:lnTo>
                  <a:lnTo>
                    <a:pt x="520" y="772"/>
                  </a:lnTo>
                  <a:lnTo>
                    <a:pt x="522" y="774"/>
                  </a:lnTo>
                  <a:lnTo>
                    <a:pt x="522" y="775"/>
                  </a:lnTo>
                  <a:lnTo>
                    <a:pt x="520" y="775"/>
                  </a:lnTo>
                  <a:lnTo>
                    <a:pt x="520" y="774"/>
                  </a:lnTo>
                  <a:lnTo>
                    <a:pt x="519" y="774"/>
                  </a:lnTo>
                  <a:lnTo>
                    <a:pt x="518" y="774"/>
                  </a:lnTo>
                  <a:lnTo>
                    <a:pt x="518" y="772"/>
                  </a:lnTo>
                  <a:lnTo>
                    <a:pt x="517" y="772"/>
                  </a:lnTo>
                  <a:lnTo>
                    <a:pt x="517" y="771"/>
                  </a:lnTo>
                  <a:lnTo>
                    <a:pt x="516" y="771"/>
                  </a:lnTo>
                  <a:lnTo>
                    <a:pt x="517" y="772"/>
                  </a:lnTo>
                  <a:lnTo>
                    <a:pt x="516" y="772"/>
                  </a:lnTo>
                  <a:lnTo>
                    <a:pt x="514" y="771"/>
                  </a:lnTo>
                  <a:lnTo>
                    <a:pt x="513" y="771"/>
                  </a:lnTo>
                  <a:lnTo>
                    <a:pt x="513" y="770"/>
                  </a:lnTo>
                  <a:lnTo>
                    <a:pt x="514" y="770"/>
                  </a:lnTo>
                  <a:lnTo>
                    <a:pt x="514" y="769"/>
                  </a:lnTo>
                  <a:lnTo>
                    <a:pt x="514" y="768"/>
                  </a:lnTo>
                  <a:lnTo>
                    <a:pt x="513" y="768"/>
                  </a:lnTo>
                  <a:lnTo>
                    <a:pt x="513" y="769"/>
                  </a:lnTo>
                  <a:lnTo>
                    <a:pt x="513" y="770"/>
                  </a:lnTo>
                  <a:lnTo>
                    <a:pt x="512" y="770"/>
                  </a:lnTo>
                  <a:lnTo>
                    <a:pt x="512" y="771"/>
                  </a:lnTo>
                  <a:lnTo>
                    <a:pt x="511" y="770"/>
                  </a:lnTo>
                  <a:lnTo>
                    <a:pt x="511" y="771"/>
                  </a:lnTo>
                  <a:lnTo>
                    <a:pt x="512" y="771"/>
                  </a:lnTo>
                  <a:lnTo>
                    <a:pt x="512" y="772"/>
                  </a:lnTo>
                  <a:lnTo>
                    <a:pt x="512" y="774"/>
                  </a:lnTo>
                  <a:lnTo>
                    <a:pt x="511" y="774"/>
                  </a:lnTo>
                  <a:lnTo>
                    <a:pt x="512" y="775"/>
                  </a:lnTo>
                  <a:lnTo>
                    <a:pt x="511" y="775"/>
                  </a:lnTo>
                  <a:lnTo>
                    <a:pt x="510" y="774"/>
                  </a:lnTo>
                  <a:lnTo>
                    <a:pt x="510" y="775"/>
                  </a:lnTo>
                  <a:lnTo>
                    <a:pt x="511" y="775"/>
                  </a:lnTo>
                  <a:lnTo>
                    <a:pt x="511" y="776"/>
                  </a:lnTo>
                  <a:lnTo>
                    <a:pt x="512" y="777"/>
                  </a:lnTo>
                  <a:lnTo>
                    <a:pt x="512" y="778"/>
                  </a:lnTo>
                  <a:lnTo>
                    <a:pt x="511" y="778"/>
                  </a:lnTo>
                  <a:lnTo>
                    <a:pt x="511" y="780"/>
                  </a:lnTo>
                  <a:lnTo>
                    <a:pt x="511" y="781"/>
                  </a:lnTo>
                  <a:lnTo>
                    <a:pt x="510" y="781"/>
                  </a:lnTo>
                  <a:lnTo>
                    <a:pt x="510" y="782"/>
                  </a:lnTo>
                  <a:lnTo>
                    <a:pt x="510" y="782"/>
                  </a:lnTo>
                  <a:lnTo>
                    <a:pt x="508" y="782"/>
                  </a:lnTo>
                  <a:lnTo>
                    <a:pt x="508" y="782"/>
                  </a:lnTo>
                  <a:lnTo>
                    <a:pt x="507" y="782"/>
                  </a:lnTo>
                  <a:lnTo>
                    <a:pt x="507" y="782"/>
                  </a:lnTo>
                  <a:lnTo>
                    <a:pt x="506" y="782"/>
                  </a:lnTo>
                  <a:lnTo>
                    <a:pt x="506" y="782"/>
                  </a:lnTo>
                  <a:lnTo>
                    <a:pt x="505" y="782"/>
                  </a:lnTo>
                  <a:lnTo>
                    <a:pt x="504" y="782"/>
                  </a:lnTo>
                  <a:lnTo>
                    <a:pt x="502" y="782"/>
                  </a:lnTo>
                  <a:lnTo>
                    <a:pt x="501" y="782"/>
                  </a:lnTo>
                  <a:lnTo>
                    <a:pt x="500" y="782"/>
                  </a:lnTo>
                  <a:lnTo>
                    <a:pt x="500" y="782"/>
                  </a:lnTo>
                  <a:lnTo>
                    <a:pt x="499" y="782"/>
                  </a:lnTo>
                  <a:lnTo>
                    <a:pt x="499" y="782"/>
                  </a:lnTo>
                  <a:lnTo>
                    <a:pt x="498" y="781"/>
                  </a:lnTo>
                  <a:lnTo>
                    <a:pt x="499" y="781"/>
                  </a:lnTo>
                  <a:lnTo>
                    <a:pt x="497" y="780"/>
                  </a:lnTo>
                  <a:lnTo>
                    <a:pt x="495" y="780"/>
                  </a:lnTo>
                  <a:lnTo>
                    <a:pt x="495" y="778"/>
                  </a:lnTo>
                  <a:lnTo>
                    <a:pt x="494" y="780"/>
                  </a:lnTo>
                  <a:lnTo>
                    <a:pt x="493" y="780"/>
                  </a:lnTo>
                  <a:lnTo>
                    <a:pt x="492" y="778"/>
                  </a:lnTo>
                  <a:lnTo>
                    <a:pt x="493" y="778"/>
                  </a:lnTo>
                  <a:lnTo>
                    <a:pt x="492" y="777"/>
                  </a:lnTo>
                  <a:lnTo>
                    <a:pt x="492" y="778"/>
                  </a:lnTo>
                  <a:lnTo>
                    <a:pt x="492" y="780"/>
                  </a:lnTo>
                  <a:lnTo>
                    <a:pt x="491" y="780"/>
                  </a:lnTo>
                  <a:lnTo>
                    <a:pt x="489" y="780"/>
                  </a:lnTo>
                  <a:lnTo>
                    <a:pt x="489" y="778"/>
                  </a:lnTo>
                  <a:lnTo>
                    <a:pt x="488" y="778"/>
                  </a:lnTo>
                  <a:lnTo>
                    <a:pt x="487" y="778"/>
                  </a:lnTo>
                  <a:lnTo>
                    <a:pt x="487" y="780"/>
                  </a:lnTo>
                  <a:lnTo>
                    <a:pt x="488" y="780"/>
                  </a:lnTo>
                  <a:lnTo>
                    <a:pt x="489" y="780"/>
                  </a:lnTo>
                  <a:lnTo>
                    <a:pt x="491" y="781"/>
                  </a:lnTo>
                  <a:lnTo>
                    <a:pt x="489" y="781"/>
                  </a:lnTo>
                  <a:lnTo>
                    <a:pt x="489" y="782"/>
                  </a:lnTo>
                  <a:lnTo>
                    <a:pt x="488" y="782"/>
                  </a:lnTo>
                  <a:lnTo>
                    <a:pt x="488" y="782"/>
                  </a:lnTo>
                  <a:lnTo>
                    <a:pt x="486" y="783"/>
                  </a:lnTo>
                  <a:lnTo>
                    <a:pt x="487" y="783"/>
                  </a:lnTo>
                  <a:lnTo>
                    <a:pt x="488" y="783"/>
                  </a:lnTo>
                  <a:lnTo>
                    <a:pt x="488" y="782"/>
                  </a:lnTo>
                  <a:lnTo>
                    <a:pt x="489" y="783"/>
                  </a:lnTo>
                  <a:lnTo>
                    <a:pt x="489" y="782"/>
                  </a:lnTo>
                  <a:lnTo>
                    <a:pt x="491" y="782"/>
                  </a:lnTo>
                  <a:lnTo>
                    <a:pt x="492" y="782"/>
                  </a:lnTo>
                  <a:lnTo>
                    <a:pt x="492" y="781"/>
                  </a:lnTo>
                  <a:lnTo>
                    <a:pt x="493" y="781"/>
                  </a:lnTo>
                  <a:lnTo>
                    <a:pt x="494" y="781"/>
                  </a:lnTo>
                  <a:lnTo>
                    <a:pt x="495" y="781"/>
                  </a:lnTo>
                  <a:lnTo>
                    <a:pt x="495" y="782"/>
                  </a:lnTo>
                  <a:lnTo>
                    <a:pt x="497" y="782"/>
                  </a:lnTo>
                  <a:lnTo>
                    <a:pt x="495" y="782"/>
                  </a:lnTo>
                  <a:lnTo>
                    <a:pt x="497" y="782"/>
                  </a:lnTo>
                  <a:lnTo>
                    <a:pt x="497" y="783"/>
                  </a:lnTo>
                  <a:lnTo>
                    <a:pt x="498" y="783"/>
                  </a:lnTo>
                  <a:lnTo>
                    <a:pt x="499" y="784"/>
                  </a:lnTo>
                  <a:lnTo>
                    <a:pt x="499" y="784"/>
                  </a:lnTo>
                  <a:lnTo>
                    <a:pt x="500" y="784"/>
                  </a:lnTo>
                  <a:lnTo>
                    <a:pt x="500" y="786"/>
                  </a:lnTo>
                  <a:lnTo>
                    <a:pt x="501" y="784"/>
                  </a:lnTo>
                  <a:lnTo>
                    <a:pt x="501" y="786"/>
                  </a:lnTo>
                  <a:lnTo>
                    <a:pt x="501" y="787"/>
                  </a:lnTo>
                  <a:lnTo>
                    <a:pt x="502" y="787"/>
                  </a:lnTo>
                  <a:lnTo>
                    <a:pt x="501" y="786"/>
                  </a:lnTo>
                  <a:lnTo>
                    <a:pt x="502" y="786"/>
                  </a:lnTo>
                  <a:lnTo>
                    <a:pt x="504" y="787"/>
                  </a:lnTo>
                  <a:lnTo>
                    <a:pt x="505" y="788"/>
                  </a:lnTo>
                  <a:lnTo>
                    <a:pt x="504" y="788"/>
                  </a:lnTo>
                  <a:lnTo>
                    <a:pt x="504" y="789"/>
                  </a:lnTo>
                  <a:lnTo>
                    <a:pt x="504" y="790"/>
                  </a:lnTo>
                  <a:lnTo>
                    <a:pt x="505" y="790"/>
                  </a:lnTo>
                  <a:lnTo>
                    <a:pt x="505" y="792"/>
                  </a:lnTo>
                  <a:lnTo>
                    <a:pt x="505" y="793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4" y="796"/>
                  </a:lnTo>
                  <a:lnTo>
                    <a:pt x="504" y="798"/>
                  </a:lnTo>
                  <a:lnTo>
                    <a:pt x="502" y="798"/>
                  </a:lnTo>
                  <a:lnTo>
                    <a:pt x="501" y="796"/>
                  </a:lnTo>
                  <a:lnTo>
                    <a:pt x="500" y="798"/>
                  </a:lnTo>
                  <a:lnTo>
                    <a:pt x="499" y="798"/>
                  </a:lnTo>
                  <a:lnTo>
                    <a:pt x="499" y="799"/>
                  </a:lnTo>
                  <a:lnTo>
                    <a:pt x="499" y="800"/>
                  </a:lnTo>
                  <a:lnTo>
                    <a:pt x="498" y="801"/>
                  </a:lnTo>
                  <a:lnTo>
                    <a:pt x="495" y="800"/>
                  </a:lnTo>
                  <a:lnTo>
                    <a:pt x="494" y="800"/>
                  </a:lnTo>
                  <a:lnTo>
                    <a:pt x="492" y="799"/>
                  </a:lnTo>
                  <a:lnTo>
                    <a:pt x="491" y="799"/>
                  </a:lnTo>
                  <a:lnTo>
                    <a:pt x="491" y="800"/>
                  </a:lnTo>
                  <a:lnTo>
                    <a:pt x="489" y="800"/>
                  </a:lnTo>
                  <a:lnTo>
                    <a:pt x="488" y="799"/>
                  </a:lnTo>
                  <a:lnTo>
                    <a:pt x="487" y="800"/>
                  </a:lnTo>
                  <a:lnTo>
                    <a:pt x="487" y="801"/>
                  </a:lnTo>
                  <a:lnTo>
                    <a:pt x="488" y="801"/>
                  </a:lnTo>
                  <a:lnTo>
                    <a:pt x="488" y="802"/>
                  </a:lnTo>
                  <a:lnTo>
                    <a:pt x="489" y="802"/>
                  </a:lnTo>
                  <a:lnTo>
                    <a:pt x="489" y="804"/>
                  </a:lnTo>
                  <a:lnTo>
                    <a:pt x="492" y="804"/>
                  </a:lnTo>
                  <a:lnTo>
                    <a:pt x="493" y="804"/>
                  </a:lnTo>
                  <a:lnTo>
                    <a:pt x="493" y="805"/>
                  </a:lnTo>
                  <a:lnTo>
                    <a:pt x="493" y="806"/>
                  </a:lnTo>
                  <a:lnTo>
                    <a:pt x="492" y="806"/>
                  </a:lnTo>
                  <a:lnTo>
                    <a:pt x="491" y="806"/>
                  </a:lnTo>
                  <a:lnTo>
                    <a:pt x="491" y="805"/>
                  </a:lnTo>
                  <a:lnTo>
                    <a:pt x="489" y="805"/>
                  </a:lnTo>
                  <a:lnTo>
                    <a:pt x="489" y="806"/>
                  </a:lnTo>
                  <a:lnTo>
                    <a:pt x="488" y="806"/>
                  </a:lnTo>
                  <a:lnTo>
                    <a:pt x="487" y="806"/>
                  </a:lnTo>
                  <a:lnTo>
                    <a:pt x="486" y="805"/>
                  </a:lnTo>
                  <a:lnTo>
                    <a:pt x="486" y="806"/>
                  </a:lnTo>
                  <a:lnTo>
                    <a:pt x="486" y="807"/>
                  </a:lnTo>
                  <a:lnTo>
                    <a:pt x="486" y="808"/>
                  </a:lnTo>
                  <a:lnTo>
                    <a:pt x="485" y="808"/>
                  </a:lnTo>
                  <a:lnTo>
                    <a:pt x="485" y="809"/>
                  </a:lnTo>
                  <a:lnTo>
                    <a:pt x="485" y="811"/>
                  </a:lnTo>
                  <a:lnTo>
                    <a:pt x="486" y="811"/>
                  </a:lnTo>
                  <a:lnTo>
                    <a:pt x="486" y="812"/>
                  </a:lnTo>
                  <a:lnTo>
                    <a:pt x="486" y="812"/>
                  </a:lnTo>
                  <a:lnTo>
                    <a:pt x="486" y="813"/>
                  </a:lnTo>
                  <a:lnTo>
                    <a:pt x="485" y="812"/>
                  </a:lnTo>
                  <a:lnTo>
                    <a:pt x="485" y="812"/>
                  </a:lnTo>
                  <a:lnTo>
                    <a:pt x="483" y="812"/>
                  </a:lnTo>
                  <a:lnTo>
                    <a:pt x="482" y="812"/>
                  </a:lnTo>
                  <a:lnTo>
                    <a:pt x="482" y="811"/>
                  </a:lnTo>
                  <a:lnTo>
                    <a:pt x="481" y="811"/>
                  </a:lnTo>
                  <a:lnTo>
                    <a:pt x="482" y="812"/>
                  </a:lnTo>
                  <a:lnTo>
                    <a:pt x="483" y="812"/>
                  </a:lnTo>
                  <a:lnTo>
                    <a:pt x="483" y="813"/>
                  </a:lnTo>
                  <a:lnTo>
                    <a:pt x="482" y="813"/>
                  </a:lnTo>
                  <a:lnTo>
                    <a:pt x="481" y="813"/>
                  </a:lnTo>
                  <a:lnTo>
                    <a:pt x="480" y="813"/>
                  </a:lnTo>
                  <a:lnTo>
                    <a:pt x="480" y="814"/>
                  </a:lnTo>
                  <a:lnTo>
                    <a:pt x="481" y="814"/>
                  </a:lnTo>
                  <a:lnTo>
                    <a:pt x="482" y="814"/>
                  </a:lnTo>
                  <a:lnTo>
                    <a:pt x="482" y="815"/>
                  </a:lnTo>
                  <a:lnTo>
                    <a:pt x="481" y="815"/>
                  </a:lnTo>
                  <a:lnTo>
                    <a:pt x="481" y="817"/>
                  </a:lnTo>
                  <a:lnTo>
                    <a:pt x="480" y="817"/>
                  </a:lnTo>
                  <a:lnTo>
                    <a:pt x="480" y="818"/>
                  </a:lnTo>
                  <a:lnTo>
                    <a:pt x="479" y="817"/>
                  </a:lnTo>
                  <a:lnTo>
                    <a:pt x="479" y="815"/>
                  </a:lnTo>
                  <a:lnTo>
                    <a:pt x="477" y="815"/>
                  </a:lnTo>
                  <a:lnTo>
                    <a:pt x="479" y="817"/>
                  </a:lnTo>
                  <a:lnTo>
                    <a:pt x="477" y="817"/>
                  </a:lnTo>
                  <a:lnTo>
                    <a:pt x="479" y="818"/>
                  </a:lnTo>
                  <a:lnTo>
                    <a:pt x="477" y="818"/>
                  </a:lnTo>
                  <a:lnTo>
                    <a:pt x="477" y="819"/>
                  </a:lnTo>
                  <a:lnTo>
                    <a:pt x="476" y="819"/>
                  </a:lnTo>
                  <a:lnTo>
                    <a:pt x="475" y="818"/>
                  </a:lnTo>
                  <a:lnTo>
                    <a:pt x="475" y="819"/>
                  </a:lnTo>
                  <a:lnTo>
                    <a:pt x="476" y="819"/>
                  </a:lnTo>
                  <a:lnTo>
                    <a:pt x="476" y="820"/>
                  </a:lnTo>
                  <a:lnTo>
                    <a:pt x="476" y="821"/>
                  </a:lnTo>
                  <a:lnTo>
                    <a:pt x="477" y="821"/>
                  </a:lnTo>
                  <a:lnTo>
                    <a:pt x="479" y="821"/>
                  </a:lnTo>
                  <a:lnTo>
                    <a:pt x="479" y="823"/>
                  </a:lnTo>
                  <a:lnTo>
                    <a:pt x="476" y="824"/>
                  </a:lnTo>
                  <a:lnTo>
                    <a:pt x="474" y="826"/>
                  </a:lnTo>
                  <a:lnTo>
                    <a:pt x="473" y="827"/>
                  </a:lnTo>
                  <a:lnTo>
                    <a:pt x="473" y="829"/>
                  </a:lnTo>
                  <a:lnTo>
                    <a:pt x="471" y="829"/>
                  </a:lnTo>
                  <a:lnTo>
                    <a:pt x="471" y="830"/>
                  </a:lnTo>
                  <a:lnTo>
                    <a:pt x="471" y="831"/>
                  </a:lnTo>
                  <a:lnTo>
                    <a:pt x="473" y="831"/>
                  </a:lnTo>
                  <a:lnTo>
                    <a:pt x="473" y="832"/>
                  </a:lnTo>
                  <a:lnTo>
                    <a:pt x="471" y="832"/>
                  </a:lnTo>
                  <a:lnTo>
                    <a:pt x="470" y="832"/>
                  </a:lnTo>
                  <a:lnTo>
                    <a:pt x="470" y="833"/>
                  </a:lnTo>
                  <a:lnTo>
                    <a:pt x="471" y="835"/>
                  </a:lnTo>
                  <a:lnTo>
                    <a:pt x="470" y="835"/>
                  </a:lnTo>
                  <a:lnTo>
                    <a:pt x="470" y="836"/>
                  </a:lnTo>
                  <a:lnTo>
                    <a:pt x="470" y="837"/>
                  </a:lnTo>
                  <a:lnTo>
                    <a:pt x="470" y="838"/>
                  </a:lnTo>
                  <a:lnTo>
                    <a:pt x="470" y="838"/>
                  </a:lnTo>
                  <a:lnTo>
                    <a:pt x="470" y="839"/>
                  </a:lnTo>
                  <a:lnTo>
                    <a:pt x="470" y="841"/>
                  </a:lnTo>
                  <a:lnTo>
                    <a:pt x="469" y="841"/>
                  </a:lnTo>
                  <a:lnTo>
                    <a:pt x="468" y="841"/>
                  </a:lnTo>
                  <a:lnTo>
                    <a:pt x="468" y="842"/>
                  </a:lnTo>
                  <a:lnTo>
                    <a:pt x="468" y="843"/>
                  </a:lnTo>
                  <a:lnTo>
                    <a:pt x="468" y="844"/>
                  </a:lnTo>
                  <a:lnTo>
                    <a:pt x="467" y="845"/>
                  </a:lnTo>
                  <a:lnTo>
                    <a:pt x="467" y="846"/>
                  </a:lnTo>
                  <a:lnTo>
                    <a:pt x="467" y="848"/>
                  </a:lnTo>
                  <a:lnTo>
                    <a:pt x="466" y="848"/>
                  </a:lnTo>
                  <a:lnTo>
                    <a:pt x="466" y="849"/>
                  </a:lnTo>
                  <a:lnTo>
                    <a:pt x="466" y="850"/>
                  </a:lnTo>
                  <a:lnTo>
                    <a:pt x="466" y="851"/>
                  </a:lnTo>
                  <a:lnTo>
                    <a:pt x="466" y="852"/>
                  </a:lnTo>
                  <a:lnTo>
                    <a:pt x="466" y="854"/>
                  </a:lnTo>
                  <a:lnTo>
                    <a:pt x="466" y="855"/>
                  </a:lnTo>
                  <a:lnTo>
                    <a:pt x="464" y="856"/>
                  </a:lnTo>
                  <a:lnTo>
                    <a:pt x="464" y="857"/>
                  </a:lnTo>
                  <a:lnTo>
                    <a:pt x="464" y="858"/>
                  </a:lnTo>
                  <a:lnTo>
                    <a:pt x="464" y="860"/>
                  </a:lnTo>
                  <a:lnTo>
                    <a:pt x="463" y="860"/>
                  </a:lnTo>
                  <a:lnTo>
                    <a:pt x="464" y="861"/>
                  </a:lnTo>
                  <a:lnTo>
                    <a:pt x="464" y="862"/>
                  </a:lnTo>
                  <a:lnTo>
                    <a:pt x="464" y="863"/>
                  </a:lnTo>
                  <a:lnTo>
                    <a:pt x="464" y="864"/>
                  </a:lnTo>
                  <a:lnTo>
                    <a:pt x="464" y="866"/>
                  </a:lnTo>
                  <a:lnTo>
                    <a:pt x="464" y="867"/>
                  </a:lnTo>
                  <a:lnTo>
                    <a:pt x="464" y="868"/>
                  </a:lnTo>
                  <a:lnTo>
                    <a:pt x="464" y="869"/>
                  </a:lnTo>
                  <a:lnTo>
                    <a:pt x="464" y="869"/>
                  </a:lnTo>
                  <a:lnTo>
                    <a:pt x="464" y="870"/>
                  </a:lnTo>
                  <a:lnTo>
                    <a:pt x="464" y="872"/>
                  </a:lnTo>
                  <a:lnTo>
                    <a:pt x="464" y="873"/>
                  </a:lnTo>
                  <a:lnTo>
                    <a:pt x="464" y="874"/>
                  </a:lnTo>
                  <a:lnTo>
                    <a:pt x="464" y="875"/>
                  </a:lnTo>
                  <a:lnTo>
                    <a:pt x="464" y="876"/>
                  </a:lnTo>
                  <a:lnTo>
                    <a:pt x="463" y="876"/>
                  </a:lnTo>
                  <a:lnTo>
                    <a:pt x="462" y="876"/>
                  </a:lnTo>
                  <a:lnTo>
                    <a:pt x="462" y="877"/>
                  </a:lnTo>
                  <a:lnTo>
                    <a:pt x="463" y="877"/>
                  </a:lnTo>
                  <a:lnTo>
                    <a:pt x="464" y="877"/>
                  </a:lnTo>
                  <a:lnTo>
                    <a:pt x="464" y="879"/>
                  </a:lnTo>
                  <a:lnTo>
                    <a:pt x="466" y="879"/>
                  </a:lnTo>
                  <a:lnTo>
                    <a:pt x="466" y="880"/>
                  </a:lnTo>
                  <a:lnTo>
                    <a:pt x="464" y="881"/>
                  </a:lnTo>
                  <a:lnTo>
                    <a:pt x="464" y="882"/>
                  </a:lnTo>
                  <a:lnTo>
                    <a:pt x="466" y="881"/>
                  </a:lnTo>
                  <a:lnTo>
                    <a:pt x="467" y="881"/>
                  </a:lnTo>
                  <a:lnTo>
                    <a:pt x="467" y="882"/>
                  </a:lnTo>
                  <a:lnTo>
                    <a:pt x="468" y="883"/>
                  </a:lnTo>
                  <a:lnTo>
                    <a:pt x="468" y="885"/>
                  </a:lnTo>
                  <a:lnTo>
                    <a:pt x="469" y="883"/>
                  </a:lnTo>
                  <a:lnTo>
                    <a:pt x="469" y="882"/>
                  </a:lnTo>
                  <a:lnTo>
                    <a:pt x="470" y="882"/>
                  </a:lnTo>
                  <a:lnTo>
                    <a:pt x="470" y="883"/>
                  </a:lnTo>
                  <a:lnTo>
                    <a:pt x="470" y="883"/>
                  </a:lnTo>
                  <a:lnTo>
                    <a:pt x="473" y="883"/>
                  </a:lnTo>
                  <a:lnTo>
                    <a:pt x="474" y="883"/>
                  </a:lnTo>
                  <a:lnTo>
                    <a:pt x="474" y="882"/>
                  </a:lnTo>
                  <a:lnTo>
                    <a:pt x="475" y="883"/>
                  </a:lnTo>
                  <a:lnTo>
                    <a:pt x="476" y="883"/>
                  </a:lnTo>
                  <a:lnTo>
                    <a:pt x="476" y="885"/>
                  </a:lnTo>
                  <a:lnTo>
                    <a:pt x="477" y="885"/>
                  </a:lnTo>
                  <a:lnTo>
                    <a:pt x="477" y="883"/>
                  </a:lnTo>
                  <a:lnTo>
                    <a:pt x="479" y="883"/>
                  </a:lnTo>
                  <a:lnTo>
                    <a:pt x="480" y="883"/>
                  </a:lnTo>
                  <a:lnTo>
                    <a:pt x="480" y="885"/>
                  </a:lnTo>
                  <a:lnTo>
                    <a:pt x="480" y="886"/>
                  </a:lnTo>
                  <a:lnTo>
                    <a:pt x="480" y="887"/>
                  </a:lnTo>
                  <a:lnTo>
                    <a:pt x="480" y="888"/>
                  </a:lnTo>
                  <a:lnTo>
                    <a:pt x="481" y="889"/>
                  </a:lnTo>
                  <a:lnTo>
                    <a:pt x="481" y="891"/>
                  </a:lnTo>
                  <a:lnTo>
                    <a:pt x="481" y="892"/>
                  </a:lnTo>
                  <a:lnTo>
                    <a:pt x="482" y="892"/>
                  </a:lnTo>
                  <a:lnTo>
                    <a:pt x="482" y="893"/>
                  </a:lnTo>
                  <a:lnTo>
                    <a:pt x="482" y="894"/>
                  </a:lnTo>
                  <a:lnTo>
                    <a:pt x="482" y="895"/>
                  </a:lnTo>
                  <a:lnTo>
                    <a:pt x="483" y="895"/>
                  </a:lnTo>
                  <a:lnTo>
                    <a:pt x="483" y="897"/>
                  </a:lnTo>
                  <a:lnTo>
                    <a:pt x="483" y="898"/>
                  </a:lnTo>
                  <a:lnTo>
                    <a:pt x="483" y="898"/>
                  </a:lnTo>
                  <a:lnTo>
                    <a:pt x="483" y="899"/>
                  </a:lnTo>
                  <a:lnTo>
                    <a:pt x="483" y="900"/>
                  </a:lnTo>
                  <a:lnTo>
                    <a:pt x="485" y="900"/>
                  </a:lnTo>
                  <a:lnTo>
                    <a:pt x="485" y="901"/>
                  </a:lnTo>
                  <a:lnTo>
                    <a:pt x="485" y="903"/>
                  </a:lnTo>
                  <a:lnTo>
                    <a:pt x="485" y="904"/>
                  </a:lnTo>
                  <a:lnTo>
                    <a:pt x="486" y="904"/>
                  </a:lnTo>
                  <a:lnTo>
                    <a:pt x="486" y="905"/>
                  </a:lnTo>
                  <a:lnTo>
                    <a:pt x="486" y="906"/>
                  </a:lnTo>
                  <a:lnTo>
                    <a:pt x="487" y="906"/>
                  </a:lnTo>
                  <a:lnTo>
                    <a:pt x="487" y="907"/>
                  </a:lnTo>
                  <a:lnTo>
                    <a:pt x="487" y="909"/>
                  </a:lnTo>
                  <a:lnTo>
                    <a:pt x="487" y="910"/>
                  </a:lnTo>
                  <a:lnTo>
                    <a:pt x="487" y="911"/>
                  </a:lnTo>
                  <a:lnTo>
                    <a:pt x="487" y="912"/>
                  </a:lnTo>
                  <a:lnTo>
                    <a:pt x="486" y="914"/>
                  </a:lnTo>
                  <a:lnTo>
                    <a:pt x="486" y="916"/>
                  </a:lnTo>
                  <a:lnTo>
                    <a:pt x="485" y="917"/>
                  </a:lnTo>
                  <a:lnTo>
                    <a:pt x="485" y="918"/>
                  </a:lnTo>
                  <a:lnTo>
                    <a:pt x="486" y="917"/>
                  </a:lnTo>
                  <a:lnTo>
                    <a:pt x="487" y="916"/>
                  </a:lnTo>
                  <a:lnTo>
                    <a:pt x="489" y="916"/>
                  </a:lnTo>
                  <a:lnTo>
                    <a:pt x="488" y="917"/>
                  </a:lnTo>
                  <a:lnTo>
                    <a:pt x="487" y="917"/>
                  </a:lnTo>
                  <a:lnTo>
                    <a:pt x="487" y="918"/>
                  </a:lnTo>
                  <a:lnTo>
                    <a:pt x="488" y="918"/>
                  </a:lnTo>
                  <a:lnTo>
                    <a:pt x="488" y="917"/>
                  </a:lnTo>
                  <a:lnTo>
                    <a:pt x="489" y="917"/>
                  </a:lnTo>
                  <a:lnTo>
                    <a:pt x="491" y="916"/>
                  </a:lnTo>
                  <a:lnTo>
                    <a:pt x="492" y="916"/>
                  </a:lnTo>
                  <a:lnTo>
                    <a:pt x="494" y="914"/>
                  </a:lnTo>
                  <a:lnTo>
                    <a:pt x="498" y="913"/>
                  </a:lnTo>
                  <a:lnTo>
                    <a:pt x="499" y="912"/>
                  </a:lnTo>
                  <a:lnTo>
                    <a:pt x="501" y="912"/>
                  </a:lnTo>
                  <a:lnTo>
                    <a:pt x="502" y="912"/>
                  </a:lnTo>
                  <a:lnTo>
                    <a:pt x="505" y="912"/>
                  </a:lnTo>
                  <a:lnTo>
                    <a:pt x="506" y="912"/>
                  </a:lnTo>
                  <a:lnTo>
                    <a:pt x="506" y="913"/>
                  </a:lnTo>
                  <a:lnTo>
                    <a:pt x="507" y="913"/>
                  </a:lnTo>
                  <a:lnTo>
                    <a:pt x="508" y="914"/>
                  </a:lnTo>
                  <a:lnTo>
                    <a:pt x="510" y="914"/>
                  </a:lnTo>
                  <a:lnTo>
                    <a:pt x="510" y="916"/>
                  </a:lnTo>
                  <a:lnTo>
                    <a:pt x="511" y="916"/>
                  </a:lnTo>
                  <a:lnTo>
                    <a:pt x="512" y="917"/>
                  </a:lnTo>
                  <a:lnTo>
                    <a:pt x="513" y="917"/>
                  </a:lnTo>
                  <a:lnTo>
                    <a:pt x="516" y="918"/>
                  </a:lnTo>
                  <a:lnTo>
                    <a:pt x="517" y="918"/>
                  </a:lnTo>
                  <a:lnTo>
                    <a:pt x="518" y="918"/>
                  </a:lnTo>
                  <a:lnTo>
                    <a:pt x="519" y="918"/>
                  </a:lnTo>
                  <a:lnTo>
                    <a:pt x="519" y="919"/>
                  </a:lnTo>
                  <a:lnTo>
                    <a:pt x="520" y="919"/>
                  </a:lnTo>
                  <a:lnTo>
                    <a:pt x="522" y="919"/>
                  </a:lnTo>
                  <a:lnTo>
                    <a:pt x="523" y="919"/>
                  </a:lnTo>
                  <a:lnTo>
                    <a:pt x="524" y="919"/>
                  </a:lnTo>
                  <a:lnTo>
                    <a:pt x="524" y="920"/>
                  </a:lnTo>
                  <a:lnTo>
                    <a:pt x="525" y="922"/>
                  </a:lnTo>
                  <a:lnTo>
                    <a:pt x="525" y="923"/>
                  </a:lnTo>
                  <a:lnTo>
                    <a:pt x="526" y="923"/>
                  </a:lnTo>
                  <a:lnTo>
                    <a:pt x="528" y="923"/>
                  </a:lnTo>
                  <a:lnTo>
                    <a:pt x="528" y="924"/>
                  </a:lnTo>
                  <a:lnTo>
                    <a:pt x="528" y="924"/>
                  </a:lnTo>
                  <a:lnTo>
                    <a:pt x="528" y="925"/>
                  </a:lnTo>
                  <a:lnTo>
                    <a:pt x="530" y="926"/>
                  </a:lnTo>
                  <a:lnTo>
                    <a:pt x="531" y="926"/>
                  </a:lnTo>
                  <a:lnTo>
                    <a:pt x="531" y="926"/>
                  </a:lnTo>
                  <a:lnTo>
                    <a:pt x="532" y="928"/>
                  </a:lnTo>
                  <a:lnTo>
                    <a:pt x="533" y="929"/>
                  </a:lnTo>
                  <a:lnTo>
                    <a:pt x="535" y="931"/>
                  </a:lnTo>
                  <a:lnTo>
                    <a:pt x="535" y="932"/>
                  </a:lnTo>
                  <a:lnTo>
                    <a:pt x="536" y="932"/>
                  </a:lnTo>
                  <a:lnTo>
                    <a:pt x="536" y="934"/>
                  </a:lnTo>
                  <a:lnTo>
                    <a:pt x="537" y="934"/>
                  </a:lnTo>
                  <a:lnTo>
                    <a:pt x="537" y="935"/>
                  </a:lnTo>
                  <a:lnTo>
                    <a:pt x="538" y="935"/>
                  </a:lnTo>
                  <a:lnTo>
                    <a:pt x="541" y="936"/>
                  </a:lnTo>
                  <a:lnTo>
                    <a:pt x="542" y="936"/>
                  </a:lnTo>
                  <a:lnTo>
                    <a:pt x="543" y="936"/>
                  </a:lnTo>
                  <a:lnTo>
                    <a:pt x="544" y="936"/>
                  </a:lnTo>
                  <a:lnTo>
                    <a:pt x="544" y="937"/>
                  </a:lnTo>
                  <a:lnTo>
                    <a:pt x="545" y="937"/>
                  </a:lnTo>
                  <a:lnTo>
                    <a:pt x="547" y="938"/>
                  </a:lnTo>
                  <a:lnTo>
                    <a:pt x="548" y="938"/>
                  </a:lnTo>
                  <a:lnTo>
                    <a:pt x="549" y="940"/>
                  </a:lnTo>
                  <a:lnTo>
                    <a:pt x="551" y="941"/>
                  </a:lnTo>
                  <a:lnTo>
                    <a:pt x="553" y="941"/>
                  </a:lnTo>
                  <a:lnTo>
                    <a:pt x="554" y="941"/>
                  </a:lnTo>
                  <a:lnTo>
                    <a:pt x="554" y="942"/>
                  </a:lnTo>
                  <a:lnTo>
                    <a:pt x="555" y="942"/>
                  </a:lnTo>
                  <a:lnTo>
                    <a:pt x="556" y="942"/>
                  </a:lnTo>
                  <a:lnTo>
                    <a:pt x="556" y="943"/>
                  </a:lnTo>
                  <a:lnTo>
                    <a:pt x="556" y="943"/>
                  </a:lnTo>
                  <a:lnTo>
                    <a:pt x="556" y="944"/>
                  </a:lnTo>
                  <a:lnTo>
                    <a:pt x="557" y="946"/>
                  </a:lnTo>
                  <a:lnTo>
                    <a:pt x="559" y="946"/>
                  </a:lnTo>
                  <a:lnTo>
                    <a:pt x="560" y="947"/>
                  </a:lnTo>
                  <a:lnTo>
                    <a:pt x="560" y="948"/>
                  </a:lnTo>
                  <a:lnTo>
                    <a:pt x="559" y="948"/>
                  </a:lnTo>
                  <a:lnTo>
                    <a:pt x="559" y="949"/>
                  </a:lnTo>
                  <a:lnTo>
                    <a:pt x="559" y="950"/>
                  </a:lnTo>
                  <a:lnTo>
                    <a:pt x="557" y="950"/>
                  </a:lnTo>
                  <a:lnTo>
                    <a:pt x="557" y="951"/>
                  </a:lnTo>
                  <a:lnTo>
                    <a:pt x="557" y="953"/>
                  </a:lnTo>
                  <a:lnTo>
                    <a:pt x="559" y="951"/>
                  </a:lnTo>
                  <a:lnTo>
                    <a:pt x="559" y="950"/>
                  </a:lnTo>
                  <a:lnTo>
                    <a:pt x="560" y="948"/>
                  </a:lnTo>
                  <a:lnTo>
                    <a:pt x="561" y="948"/>
                  </a:lnTo>
                  <a:lnTo>
                    <a:pt x="562" y="948"/>
                  </a:lnTo>
                  <a:lnTo>
                    <a:pt x="566" y="948"/>
                  </a:lnTo>
                  <a:lnTo>
                    <a:pt x="567" y="948"/>
                  </a:lnTo>
                  <a:lnTo>
                    <a:pt x="568" y="948"/>
                  </a:lnTo>
                  <a:lnTo>
                    <a:pt x="569" y="948"/>
                  </a:lnTo>
                  <a:lnTo>
                    <a:pt x="570" y="948"/>
                  </a:lnTo>
                  <a:lnTo>
                    <a:pt x="572" y="948"/>
                  </a:lnTo>
                  <a:lnTo>
                    <a:pt x="573" y="947"/>
                  </a:lnTo>
                  <a:lnTo>
                    <a:pt x="574" y="948"/>
                  </a:lnTo>
                  <a:lnTo>
                    <a:pt x="575" y="948"/>
                  </a:lnTo>
                  <a:lnTo>
                    <a:pt x="575" y="949"/>
                  </a:lnTo>
                  <a:lnTo>
                    <a:pt x="576" y="949"/>
                  </a:lnTo>
                  <a:lnTo>
                    <a:pt x="576" y="948"/>
                  </a:lnTo>
                  <a:lnTo>
                    <a:pt x="578" y="948"/>
                  </a:lnTo>
                  <a:lnTo>
                    <a:pt x="579" y="949"/>
                  </a:lnTo>
                  <a:lnTo>
                    <a:pt x="580" y="949"/>
                  </a:lnTo>
                  <a:lnTo>
                    <a:pt x="581" y="949"/>
                  </a:lnTo>
                  <a:lnTo>
                    <a:pt x="582" y="948"/>
                  </a:lnTo>
                  <a:lnTo>
                    <a:pt x="584" y="949"/>
                  </a:lnTo>
                  <a:lnTo>
                    <a:pt x="584" y="950"/>
                  </a:lnTo>
                  <a:lnTo>
                    <a:pt x="585" y="950"/>
                  </a:lnTo>
                  <a:lnTo>
                    <a:pt x="585" y="950"/>
                  </a:lnTo>
                  <a:lnTo>
                    <a:pt x="586" y="950"/>
                  </a:lnTo>
                  <a:lnTo>
                    <a:pt x="587" y="950"/>
                  </a:lnTo>
                  <a:lnTo>
                    <a:pt x="587" y="951"/>
                  </a:lnTo>
                  <a:lnTo>
                    <a:pt x="588" y="951"/>
                  </a:lnTo>
                  <a:lnTo>
                    <a:pt x="588" y="953"/>
                  </a:lnTo>
                  <a:lnTo>
                    <a:pt x="590" y="953"/>
                  </a:lnTo>
                  <a:lnTo>
                    <a:pt x="590" y="954"/>
                  </a:lnTo>
                  <a:lnTo>
                    <a:pt x="588" y="954"/>
                  </a:lnTo>
                  <a:lnTo>
                    <a:pt x="590" y="955"/>
                  </a:lnTo>
                  <a:lnTo>
                    <a:pt x="590" y="955"/>
                  </a:lnTo>
                  <a:lnTo>
                    <a:pt x="590" y="956"/>
                  </a:lnTo>
                  <a:lnTo>
                    <a:pt x="588" y="960"/>
                  </a:lnTo>
                  <a:lnTo>
                    <a:pt x="587" y="961"/>
                  </a:lnTo>
                  <a:lnTo>
                    <a:pt x="587" y="962"/>
                  </a:lnTo>
                  <a:lnTo>
                    <a:pt x="587" y="963"/>
                  </a:lnTo>
                  <a:lnTo>
                    <a:pt x="587" y="965"/>
                  </a:lnTo>
                  <a:lnTo>
                    <a:pt x="587" y="966"/>
                  </a:lnTo>
                  <a:lnTo>
                    <a:pt x="588" y="967"/>
                  </a:lnTo>
                  <a:lnTo>
                    <a:pt x="590" y="968"/>
                  </a:lnTo>
                  <a:lnTo>
                    <a:pt x="590" y="971"/>
                  </a:lnTo>
                  <a:lnTo>
                    <a:pt x="590" y="972"/>
                  </a:lnTo>
                  <a:lnTo>
                    <a:pt x="591" y="973"/>
                  </a:lnTo>
                  <a:lnTo>
                    <a:pt x="591" y="974"/>
                  </a:lnTo>
                  <a:lnTo>
                    <a:pt x="590" y="974"/>
                  </a:lnTo>
                  <a:lnTo>
                    <a:pt x="590" y="975"/>
                  </a:lnTo>
                  <a:lnTo>
                    <a:pt x="590" y="977"/>
                  </a:lnTo>
                  <a:lnTo>
                    <a:pt x="590" y="978"/>
                  </a:lnTo>
                  <a:lnTo>
                    <a:pt x="590" y="979"/>
                  </a:lnTo>
                  <a:lnTo>
                    <a:pt x="590" y="980"/>
                  </a:lnTo>
                  <a:lnTo>
                    <a:pt x="591" y="981"/>
                  </a:lnTo>
                  <a:lnTo>
                    <a:pt x="591" y="983"/>
                  </a:lnTo>
                  <a:lnTo>
                    <a:pt x="590" y="984"/>
                  </a:lnTo>
                  <a:lnTo>
                    <a:pt x="588" y="984"/>
                  </a:lnTo>
                  <a:lnTo>
                    <a:pt x="588" y="985"/>
                  </a:lnTo>
                  <a:lnTo>
                    <a:pt x="588" y="986"/>
                  </a:lnTo>
                  <a:lnTo>
                    <a:pt x="588" y="987"/>
                  </a:lnTo>
                  <a:lnTo>
                    <a:pt x="590" y="987"/>
                  </a:lnTo>
                  <a:lnTo>
                    <a:pt x="591" y="987"/>
                  </a:lnTo>
                  <a:lnTo>
                    <a:pt x="591" y="988"/>
                  </a:lnTo>
                  <a:lnTo>
                    <a:pt x="592" y="990"/>
                  </a:lnTo>
                  <a:lnTo>
                    <a:pt x="592" y="991"/>
                  </a:lnTo>
                  <a:lnTo>
                    <a:pt x="593" y="992"/>
                  </a:lnTo>
                  <a:lnTo>
                    <a:pt x="594" y="994"/>
                  </a:lnTo>
                  <a:lnTo>
                    <a:pt x="596" y="994"/>
                  </a:lnTo>
                  <a:lnTo>
                    <a:pt x="597" y="996"/>
                  </a:lnTo>
                  <a:lnTo>
                    <a:pt x="597" y="997"/>
                  </a:lnTo>
                  <a:lnTo>
                    <a:pt x="597" y="998"/>
                  </a:lnTo>
                  <a:lnTo>
                    <a:pt x="596" y="998"/>
                  </a:lnTo>
                  <a:lnTo>
                    <a:pt x="594" y="998"/>
                  </a:lnTo>
                  <a:lnTo>
                    <a:pt x="594" y="999"/>
                  </a:lnTo>
                  <a:lnTo>
                    <a:pt x="597" y="999"/>
                  </a:lnTo>
                  <a:lnTo>
                    <a:pt x="598" y="1000"/>
                  </a:lnTo>
                  <a:lnTo>
                    <a:pt x="598" y="1002"/>
                  </a:lnTo>
                  <a:lnTo>
                    <a:pt x="599" y="1002"/>
                  </a:lnTo>
                  <a:lnTo>
                    <a:pt x="600" y="1002"/>
                  </a:lnTo>
                  <a:lnTo>
                    <a:pt x="600" y="1003"/>
                  </a:lnTo>
                  <a:lnTo>
                    <a:pt x="601" y="1003"/>
                  </a:lnTo>
                  <a:lnTo>
                    <a:pt x="603" y="1003"/>
                  </a:lnTo>
                  <a:lnTo>
                    <a:pt x="603" y="1004"/>
                  </a:lnTo>
                  <a:lnTo>
                    <a:pt x="603" y="1005"/>
                  </a:lnTo>
                  <a:lnTo>
                    <a:pt x="604" y="1005"/>
                  </a:lnTo>
                  <a:lnTo>
                    <a:pt x="605" y="1005"/>
                  </a:lnTo>
                  <a:lnTo>
                    <a:pt x="605" y="1006"/>
                  </a:lnTo>
                  <a:lnTo>
                    <a:pt x="606" y="1008"/>
                  </a:lnTo>
                  <a:lnTo>
                    <a:pt x="606" y="1009"/>
                  </a:lnTo>
                  <a:lnTo>
                    <a:pt x="606" y="1010"/>
                  </a:lnTo>
                  <a:lnTo>
                    <a:pt x="607" y="1010"/>
                  </a:lnTo>
                  <a:lnTo>
                    <a:pt x="607" y="1011"/>
                  </a:lnTo>
                  <a:lnTo>
                    <a:pt x="607" y="1012"/>
                  </a:lnTo>
                  <a:lnTo>
                    <a:pt x="607" y="1012"/>
                  </a:lnTo>
                  <a:lnTo>
                    <a:pt x="606" y="1014"/>
                  </a:lnTo>
                  <a:lnTo>
                    <a:pt x="605" y="1015"/>
                  </a:lnTo>
                  <a:lnTo>
                    <a:pt x="605" y="1016"/>
                  </a:lnTo>
                  <a:lnTo>
                    <a:pt x="606" y="1015"/>
                  </a:lnTo>
                  <a:lnTo>
                    <a:pt x="607" y="1014"/>
                  </a:lnTo>
                  <a:lnTo>
                    <a:pt x="609" y="1014"/>
                  </a:lnTo>
                  <a:lnTo>
                    <a:pt x="610" y="1014"/>
                  </a:lnTo>
                  <a:lnTo>
                    <a:pt x="611" y="1014"/>
                  </a:lnTo>
                  <a:lnTo>
                    <a:pt x="612" y="1015"/>
                  </a:lnTo>
                  <a:lnTo>
                    <a:pt x="613" y="1015"/>
                  </a:lnTo>
                  <a:lnTo>
                    <a:pt x="613" y="1016"/>
                  </a:lnTo>
                  <a:lnTo>
                    <a:pt x="613" y="1016"/>
                  </a:lnTo>
                  <a:lnTo>
                    <a:pt x="615" y="1017"/>
                  </a:lnTo>
                  <a:lnTo>
                    <a:pt x="615" y="1016"/>
                  </a:lnTo>
                  <a:lnTo>
                    <a:pt x="615" y="1015"/>
                  </a:lnTo>
                  <a:lnTo>
                    <a:pt x="615" y="1014"/>
                  </a:lnTo>
                  <a:lnTo>
                    <a:pt x="615" y="1012"/>
                  </a:lnTo>
                  <a:lnTo>
                    <a:pt x="615" y="1012"/>
                  </a:lnTo>
                  <a:lnTo>
                    <a:pt x="616" y="1012"/>
                  </a:lnTo>
                  <a:lnTo>
                    <a:pt x="617" y="1012"/>
                  </a:lnTo>
                  <a:lnTo>
                    <a:pt x="616" y="1011"/>
                  </a:lnTo>
                  <a:lnTo>
                    <a:pt x="617" y="1010"/>
                  </a:lnTo>
                  <a:lnTo>
                    <a:pt x="618" y="1009"/>
                  </a:lnTo>
                  <a:lnTo>
                    <a:pt x="619" y="1009"/>
                  </a:lnTo>
                  <a:lnTo>
                    <a:pt x="619" y="1010"/>
                  </a:lnTo>
                  <a:lnTo>
                    <a:pt x="619" y="1011"/>
                  </a:lnTo>
                  <a:lnTo>
                    <a:pt x="621" y="1011"/>
                  </a:lnTo>
                  <a:lnTo>
                    <a:pt x="622" y="1012"/>
                  </a:lnTo>
                  <a:lnTo>
                    <a:pt x="622" y="1012"/>
                  </a:lnTo>
                  <a:lnTo>
                    <a:pt x="622" y="1014"/>
                  </a:lnTo>
                  <a:lnTo>
                    <a:pt x="623" y="1014"/>
                  </a:lnTo>
                  <a:lnTo>
                    <a:pt x="623" y="1012"/>
                  </a:lnTo>
                  <a:lnTo>
                    <a:pt x="623" y="1012"/>
                  </a:lnTo>
                  <a:lnTo>
                    <a:pt x="624" y="1012"/>
                  </a:lnTo>
                  <a:lnTo>
                    <a:pt x="625" y="1012"/>
                  </a:lnTo>
                  <a:lnTo>
                    <a:pt x="625" y="1011"/>
                  </a:lnTo>
                  <a:lnTo>
                    <a:pt x="624" y="1011"/>
                  </a:lnTo>
                  <a:lnTo>
                    <a:pt x="624" y="1010"/>
                  </a:lnTo>
                  <a:lnTo>
                    <a:pt x="623" y="1010"/>
                  </a:lnTo>
                  <a:lnTo>
                    <a:pt x="623" y="1009"/>
                  </a:lnTo>
                  <a:lnTo>
                    <a:pt x="622" y="1008"/>
                  </a:lnTo>
                  <a:lnTo>
                    <a:pt x="622" y="1006"/>
                  </a:lnTo>
                  <a:lnTo>
                    <a:pt x="623" y="1006"/>
                  </a:lnTo>
                  <a:lnTo>
                    <a:pt x="624" y="1005"/>
                  </a:lnTo>
                  <a:lnTo>
                    <a:pt x="623" y="1005"/>
                  </a:lnTo>
                  <a:lnTo>
                    <a:pt x="623" y="1004"/>
                  </a:lnTo>
                  <a:lnTo>
                    <a:pt x="624" y="1004"/>
                  </a:lnTo>
                  <a:lnTo>
                    <a:pt x="624" y="1003"/>
                  </a:lnTo>
                  <a:lnTo>
                    <a:pt x="625" y="1003"/>
                  </a:lnTo>
                  <a:lnTo>
                    <a:pt x="625" y="1002"/>
                  </a:lnTo>
                  <a:lnTo>
                    <a:pt x="627" y="1002"/>
                  </a:lnTo>
                  <a:lnTo>
                    <a:pt x="627" y="1000"/>
                  </a:lnTo>
                  <a:lnTo>
                    <a:pt x="627" y="999"/>
                  </a:lnTo>
                  <a:lnTo>
                    <a:pt x="628" y="999"/>
                  </a:lnTo>
                  <a:lnTo>
                    <a:pt x="628" y="998"/>
                  </a:lnTo>
                  <a:lnTo>
                    <a:pt x="627" y="998"/>
                  </a:lnTo>
                  <a:lnTo>
                    <a:pt x="627" y="997"/>
                  </a:lnTo>
                  <a:lnTo>
                    <a:pt x="627" y="996"/>
                  </a:lnTo>
                  <a:lnTo>
                    <a:pt x="627" y="994"/>
                  </a:lnTo>
                  <a:lnTo>
                    <a:pt x="625" y="994"/>
                  </a:lnTo>
                  <a:lnTo>
                    <a:pt x="625" y="993"/>
                  </a:lnTo>
                  <a:lnTo>
                    <a:pt x="625" y="992"/>
                  </a:lnTo>
                  <a:lnTo>
                    <a:pt x="624" y="992"/>
                  </a:lnTo>
                  <a:lnTo>
                    <a:pt x="624" y="991"/>
                  </a:lnTo>
                  <a:lnTo>
                    <a:pt x="623" y="990"/>
                  </a:lnTo>
                  <a:lnTo>
                    <a:pt x="624" y="990"/>
                  </a:lnTo>
                  <a:lnTo>
                    <a:pt x="624" y="988"/>
                  </a:lnTo>
                  <a:lnTo>
                    <a:pt x="623" y="988"/>
                  </a:lnTo>
                  <a:lnTo>
                    <a:pt x="623" y="987"/>
                  </a:lnTo>
                  <a:lnTo>
                    <a:pt x="623" y="986"/>
                  </a:lnTo>
                  <a:lnTo>
                    <a:pt x="622" y="986"/>
                  </a:lnTo>
                  <a:lnTo>
                    <a:pt x="622" y="985"/>
                  </a:lnTo>
                  <a:lnTo>
                    <a:pt x="623" y="984"/>
                  </a:lnTo>
                  <a:lnTo>
                    <a:pt x="623" y="983"/>
                  </a:lnTo>
                  <a:lnTo>
                    <a:pt x="622" y="983"/>
                  </a:lnTo>
                  <a:lnTo>
                    <a:pt x="623" y="981"/>
                  </a:lnTo>
                  <a:lnTo>
                    <a:pt x="623" y="980"/>
                  </a:lnTo>
                  <a:lnTo>
                    <a:pt x="622" y="980"/>
                  </a:lnTo>
                  <a:lnTo>
                    <a:pt x="622" y="979"/>
                  </a:lnTo>
                  <a:lnTo>
                    <a:pt x="621" y="979"/>
                  </a:lnTo>
                  <a:lnTo>
                    <a:pt x="621" y="978"/>
                  </a:lnTo>
                  <a:lnTo>
                    <a:pt x="622" y="978"/>
                  </a:lnTo>
                  <a:lnTo>
                    <a:pt x="623" y="978"/>
                  </a:lnTo>
                  <a:lnTo>
                    <a:pt x="623" y="977"/>
                  </a:lnTo>
                  <a:lnTo>
                    <a:pt x="622" y="977"/>
                  </a:lnTo>
                  <a:lnTo>
                    <a:pt x="622" y="975"/>
                  </a:lnTo>
                  <a:lnTo>
                    <a:pt x="621" y="975"/>
                  </a:lnTo>
                  <a:lnTo>
                    <a:pt x="621" y="974"/>
                  </a:lnTo>
                  <a:lnTo>
                    <a:pt x="622" y="974"/>
                  </a:lnTo>
                  <a:lnTo>
                    <a:pt x="622" y="973"/>
                  </a:lnTo>
                  <a:lnTo>
                    <a:pt x="623" y="973"/>
                  </a:lnTo>
                  <a:lnTo>
                    <a:pt x="622" y="972"/>
                  </a:lnTo>
                  <a:lnTo>
                    <a:pt x="621" y="972"/>
                  </a:lnTo>
                  <a:lnTo>
                    <a:pt x="621" y="971"/>
                  </a:lnTo>
                  <a:lnTo>
                    <a:pt x="622" y="971"/>
                  </a:lnTo>
                  <a:lnTo>
                    <a:pt x="622" y="969"/>
                  </a:lnTo>
                  <a:lnTo>
                    <a:pt x="621" y="968"/>
                  </a:lnTo>
                  <a:lnTo>
                    <a:pt x="621" y="967"/>
                  </a:lnTo>
                  <a:lnTo>
                    <a:pt x="622" y="967"/>
                  </a:lnTo>
                  <a:lnTo>
                    <a:pt x="621" y="966"/>
                  </a:lnTo>
                  <a:lnTo>
                    <a:pt x="621" y="967"/>
                  </a:lnTo>
                  <a:lnTo>
                    <a:pt x="619" y="967"/>
                  </a:lnTo>
                  <a:lnTo>
                    <a:pt x="619" y="966"/>
                  </a:lnTo>
                  <a:lnTo>
                    <a:pt x="619" y="965"/>
                  </a:lnTo>
                  <a:lnTo>
                    <a:pt x="618" y="965"/>
                  </a:lnTo>
                  <a:lnTo>
                    <a:pt x="617" y="965"/>
                  </a:lnTo>
                  <a:lnTo>
                    <a:pt x="617" y="963"/>
                  </a:lnTo>
                  <a:lnTo>
                    <a:pt x="617" y="962"/>
                  </a:lnTo>
                  <a:lnTo>
                    <a:pt x="617" y="961"/>
                  </a:lnTo>
                  <a:lnTo>
                    <a:pt x="616" y="961"/>
                  </a:lnTo>
                  <a:lnTo>
                    <a:pt x="616" y="960"/>
                  </a:lnTo>
                  <a:lnTo>
                    <a:pt x="616" y="959"/>
                  </a:lnTo>
                  <a:lnTo>
                    <a:pt x="615" y="959"/>
                  </a:lnTo>
                  <a:lnTo>
                    <a:pt x="615" y="957"/>
                  </a:lnTo>
                  <a:lnTo>
                    <a:pt x="615" y="956"/>
                  </a:lnTo>
                  <a:lnTo>
                    <a:pt x="616" y="956"/>
                  </a:lnTo>
                  <a:lnTo>
                    <a:pt x="617" y="956"/>
                  </a:lnTo>
                  <a:lnTo>
                    <a:pt x="618" y="956"/>
                  </a:lnTo>
                  <a:lnTo>
                    <a:pt x="618" y="955"/>
                  </a:lnTo>
                  <a:lnTo>
                    <a:pt x="619" y="955"/>
                  </a:lnTo>
                  <a:lnTo>
                    <a:pt x="622" y="955"/>
                  </a:lnTo>
                  <a:lnTo>
                    <a:pt x="623" y="955"/>
                  </a:lnTo>
                  <a:lnTo>
                    <a:pt x="624" y="954"/>
                  </a:lnTo>
                  <a:lnTo>
                    <a:pt x="625" y="954"/>
                  </a:lnTo>
                  <a:lnTo>
                    <a:pt x="627" y="954"/>
                  </a:lnTo>
                  <a:lnTo>
                    <a:pt x="627" y="953"/>
                  </a:lnTo>
                  <a:lnTo>
                    <a:pt x="628" y="953"/>
                  </a:lnTo>
                  <a:lnTo>
                    <a:pt x="629" y="953"/>
                  </a:lnTo>
                  <a:lnTo>
                    <a:pt x="629" y="951"/>
                  </a:lnTo>
                  <a:lnTo>
                    <a:pt x="630" y="951"/>
                  </a:lnTo>
                  <a:lnTo>
                    <a:pt x="630" y="950"/>
                  </a:lnTo>
                  <a:lnTo>
                    <a:pt x="631" y="949"/>
                  </a:lnTo>
                  <a:lnTo>
                    <a:pt x="633" y="949"/>
                  </a:lnTo>
                  <a:lnTo>
                    <a:pt x="634" y="948"/>
                  </a:lnTo>
                  <a:lnTo>
                    <a:pt x="635" y="948"/>
                  </a:lnTo>
                  <a:lnTo>
                    <a:pt x="636" y="947"/>
                  </a:lnTo>
                  <a:lnTo>
                    <a:pt x="636" y="946"/>
                  </a:lnTo>
                  <a:lnTo>
                    <a:pt x="641" y="942"/>
                  </a:lnTo>
                  <a:lnTo>
                    <a:pt x="641" y="941"/>
                  </a:lnTo>
                  <a:lnTo>
                    <a:pt x="642" y="941"/>
                  </a:lnTo>
                  <a:lnTo>
                    <a:pt x="642" y="940"/>
                  </a:lnTo>
                  <a:lnTo>
                    <a:pt x="641" y="940"/>
                  </a:lnTo>
                  <a:lnTo>
                    <a:pt x="642" y="938"/>
                  </a:lnTo>
                  <a:lnTo>
                    <a:pt x="642" y="936"/>
                  </a:lnTo>
                  <a:lnTo>
                    <a:pt x="643" y="936"/>
                  </a:lnTo>
                  <a:lnTo>
                    <a:pt x="643" y="935"/>
                  </a:lnTo>
                  <a:lnTo>
                    <a:pt x="644" y="935"/>
                  </a:lnTo>
                  <a:lnTo>
                    <a:pt x="644" y="934"/>
                  </a:lnTo>
                  <a:lnTo>
                    <a:pt x="646" y="934"/>
                  </a:lnTo>
                  <a:lnTo>
                    <a:pt x="646" y="932"/>
                  </a:lnTo>
                  <a:lnTo>
                    <a:pt x="646" y="931"/>
                  </a:lnTo>
                  <a:lnTo>
                    <a:pt x="646" y="930"/>
                  </a:lnTo>
                  <a:lnTo>
                    <a:pt x="647" y="929"/>
                  </a:lnTo>
                  <a:lnTo>
                    <a:pt x="647" y="928"/>
                  </a:lnTo>
                  <a:lnTo>
                    <a:pt x="647" y="926"/>
                  </a:lnTo>
                  <a:lnTo>
                    <a:pt x="647" y="926"/>
                  </a:lnTo>
                  <a:lnTo>
                    <a:pt x="647" y="925"/>
                  </a:lnTo>
                  <a:lnTo>
                    <a:pt x="647" y="924"/>
                  </a:lnTo>
                  <a:lnTo>
                    <a:pt x="647" y="922"/>
                  </a:lnTo>
                  <a:lnTo>
                    <a:pt x="647" y="920"/>
                  </a:lnTo>
                  <a:lnTo>
                    <a:pt x="647" y="919"/>
                  </a:lnTo>
                  <a:lnTo>
                    <a:pt x="647" y="918"/>
                  </a:lnTo>
                  <a:lnTo>
                    <a:pt x="647" y="917"/>
                  </a:lnTo>
                  <a:lnTo>
                    <a:pt x="646" y="916"/>
                  </a:lnTo>
                  <a:lnTo>
                    <a:pt x="647" y="916"/>
                  </a:lnTo>
                  <a:lnTo>
                    <a:pt x="647" y="914"/>
                  </a:lnTo>
                  <a:lnTo>
                    <a:pt x="646" y="914"/>
                  </a:lnTo>
                  <a:lnTo>
                    <a:pt x="646" y="913"/>
                  </a:lnTo>
                  <a:lnTo>
                    <a:pt x="646" y="911"/>
                  </a:lnTo>
                  <a:lnTo>
                    <a:pt x="646" y="909"/>
                  </a:lnTo>
                  <a:lnTo>
                    <a:pt x="644" y="909"/>
                  </a:lnTo>
                  <a:lnTo>
                    <a:pt x="644" y="907"/>
                  </a:lnTo>
                  <a:lnTo>
                    <a:pt x="644" y="906"/>
                  </a:lnTo>
                  <a:lnTo>
                    <a:pt x="643" y="905"/>
                  </a:lnTo>
                  <a:lnTo>
                    <a:pt x="643" y="904"/>
                  </a:lnTo>
                  <a:lnTo>
                    <a:pt x="643" y="903"/>
                  </a:lnTo>
                  <a:lnTo>
                    <a:pt x="643" y="901"/>
                  </a:lnTo>
                  <a:lnTo>
                    <a:pt x="642" y="901"/>
                  </a:lnTo>
                  <a:lnTo>
                    <a:pt x="642" y="900"/>
                  </a:lnTo>
                  <a:lnTo>
                    <a:pt x="642" y="899"/>
                  </a:lnTo>
                  <a:lnTo>
                    <a:pt x="642" y="898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0" y="897"/>
                  </a:lnTo>
                  <a:lnTo>
                    <a:pt x="638" y="897"/>
                  </a:lnTo>
                  <a:lnTo>
                    <a:pt x="638" y="895"/>
                  </a:lnTo>
                  <a:lnTo>
                    <a:pt x="638" y="894"/>
                  </a:lnTo>
                  <a:lnTo>
                    <a:pt x="637" y="894"/>
                  </a:lnTo>
                  <a:lnTo>
                    <a:pt x="636" y="893"/>
                  </a:lnTo>
                  <a:lnTo>
                    <a:pt x="636" y="894"/>
                  </a:lnTo>
                  <a:lnTo>
                    <a:pt x="635" y="894"/>
                  </a:lnTo>
                  <a:lnTo>
                    <a:pt x="635" y="893"/>
                  </a:lnTo>
                  <a:lnTo>
                    <a:pt x="635" y="892"/>
                  </a:lnTo>
                  <a:lnTo>
                    <a:pt x="634" y="892"/>
                  </a:lnTo>
                  <a:lnTo>
                    <a:pt x="635" y="893"/>
                  </a:lnTo>
                  <a:lnTo>
                    <a:pt x="633" y="892"/>
                  </a:lnTo>
                  <a:lnTo>
                    <a:pt x="633" y="891"/>
                  </a:lnTo>
                  <a:lnTo>
                    <a:pt x="633" y="889"/>
                  </a:lnTo>
                  <a:lnTo>
                    <a:pt x="631" y="889"/>
                  </a:lnTo>
                  <a:lnTo>
                    <a:pt x="630" y="888"/>
                  </a:lnTo>
                  <a:lnTo>
                    <a:pt x="629" y="888"/>
                  </a:lnTo>
                  <a:lnTo>
                    <a:pt x="628" y="887"/>
                  </a:lnTo>
                  <a:lnTo>
                    <a:pt x="629" y="887"/>
                  </a:lnTo>
                  <a:lnTo>
                    <a:pt x="629" y="886"/>
                  </a:lnTo>
                  <a:lnTo>
                    <a:pt x="628" y="886"/>
                  </a:lnTo>
                  <a:lnTo>
                    <a:pt x="627" y="886"/>
                  </a:lnTo>
                  <a:lnTo>
                    <a:pt x="627" y="885"/>
                  </a:lnTo>
                  <a:lnTo>
                    <a:pt x="628" y="885"/>
                  </a:lnTo>
                  <a:lnTo>
                    <a:pt x="628" y="883"/>
                  </a:lnTo>
                  <a:lnTo>
                    <a:pt x="627" y="883"/>
                  </a:lnTo>
                  <a:lnTo>
                    <a:pt x="627" y="882"/>
                  </a:lnTo>
                  <a:lnTo>
                    <a:pt x="627" y="881"/>
                  </a:lnTo>
                  <a:lnTo>
                    <a:pt x="627" y="880"/>
                  </a:lnTo>
                  <a:lnTo>
                    <a:pt x="628" y="880"/>
                  </a:lnTo>
                  <a:lnTo>
                    <a:pt x="628" y="879"/>
                  </a:lnTo>
                  <a:lnTo>
                    <a:pt x="629" y="880"/>
                  </a:lnTo>
                  <a:lnTo>
                    <a:pt x="629" y="879"/>
                  </a:lnTo>
                  <a:lnTo>
                    <a:pt x="629" y="877"/>
                  </a:lnTo>
                  <a:lnTo>
                    <a:pt x="630" y="877"/>
                  </a:lnTo>
                  <a:lnTo>
                    <a:pt x="630" y="876"/>
                  </a:lnTo>
                  <a:lnTo>
                    <a:pt x="631" y="876"/>
                  </a:lnTo>
                  <a:lnTo>
                    <a:pt x="631" y="875"/>
                  </a:lnTo>
                  <a:lnTo>
                    <a:pt x="631" y="874"/>
                  </a:lnTo>
                  <a:lnTo>
                    <a:pt x="633" y="874"/>
                  </a:lnTo>
                  <a:lnTo>
                    <a:pt x="633" y="873"/>
                  </a:lnTo>
                  <a:lnTo>
                    <a:pt x="634" y="873"/>
                  </a:lnTo>
                  <a:lnTo>
                    <a:pt x="634" y="872"/>
                  </a:lnTo>
                  <a:lnTo>
                    <a:pt x="635" y="872"/>
                  </a:lnTo>
                  <a:lnTo>
                    <a:pt x="635" y="870"/>
                  </a:lnTo>
                  <a:lnTo>
                    <a:pt x="635" y="869"/>
                  </a:lnTo>
                  <a:lnTo>
                    <a:pt x="634" y="870"/>
                  </a:lnTo>
                  <a:lnTo>
                    <a:pt x="634" y="869"/>
                  </a:lnTo>
                  <a:lnTo>
                    <a:pt x="634" y="869"/>
                  </a:lnTo>
                  <a:lnTo>
                    <a:pt x="635" y="869"/>
                  </a:lnTo>
                  <a:lnTo>
                    <a:pt x="635" y="868"/>
                  </a:lnTo>
                  <a:lnTo>
                    <a:pt x="635" y="867"/>
                  </a:lnTo>
                  <a:lnTo>
                    <a:pt x="635" y="866"/>
                  </a:lnTo>
                  <a:lnTo>
                    <a:pt x="636" y="866"/>
                  </a:lnTo>
                  <a:lnTo>
                    <a:pt x="637" y="866"/>
                  </a:lnTo>
                  <a:lnTo>
                    <a:pt x="637" y="867"/>
                  </a:lnTo>
                  <a:lnTo>
                    <a:pt x="638" y="867"/>
                  </a:lnTo>
                  <a:lnTo>
                    <a:pt x="637" y="868"/>
                  </a:lnTo>
                  <a:lnTo>
                    <a:pt x="638" y="868"/>
                  </a:lnTo>
                  <a:lnTo>
                    <a:pt x="638" y="867"/>
                  </a:lnTo>
                  <a:lnTo>
                    <a:pt x="638" y="866"/>
                  </a:lnTo>
                  <a:lnTo>
                    <a:pt x="637" y="866"/>
                  </a:lnTo>
                  <a:lnTo>
                    <a:pt x="637" y="864"/>
                  </a:lnTo>
                  <a:lnTo>
                    <a:pt x="638" y="864"/>
                  </a:lnTo>
                  <a:lnTo>
                    <a:pt x="638" y="863"/>
                  </a:lnTo>
                  <a:lnTo>
                    <a:pt x="640" y="863"/>
                  </a:lnTo>
                  <a:lnTo>
                    <a:pt x="640" y="862"/>
                  </a:lnTo>
                  <a:lnTo>
                    <a:pt x="638" y="862"/>
                  </a:lnTo>
                  <a:lnTo>
                    <a:pt x="638" y="861"/>
                  </a:lnTo>
                  <a:lnTo>
                    <a:pt x="638" y="860"/>
                  </a:lnTo>
                  <a:lnTo>
                    <a:pt x="640" y="860"/>
                  </a:lnTo>
                  <a:lnTo>
                    <a:pt x="641" y="860"/>
                  </a:lnTo>
                  <a:lnTo>
                    <a:pt x="641" y="858"/>
                  </a:lnTo>
                  <a:lnTo>
                    <a:pt x="640" y="860"/>
                  </a:lnTo>
                  <a:lnTo>
                    <a:pt x="640" y="858"/>
                  </a:lnTo>
                  <a:lnTo>
                    <a:pt x="638" y="857"/>
                  </a:lnTo>
                  <a:lnTo>
                    <a:pt x="638" y="858"/>
                  </a:lnTo>
                  <a:lnTo>
                    <a:pt x="637" y="858"/>
                  </a:lnTo>
                  <a:lnTo>
                    <a:pt x="637" y="857"/>
                  </a:lnTo>
                  <a:lnTo>
                    <a:pt x="636" y="857"/>
                  </a:lnTo>
                  <a:lnTo>
                    <a:pt x="637" y="856"/>
                  </a:lnTo>
                  <a:lnTo>
                    <a:pt x="637" y="855"/>
                  </a:lnTo>
                  <a:lnTo>
                    <a:pt x="637" y="854"/>
                  </a:lnTo>
                  <a:lnTo>
                    <a:pt x="636" y="854"/>
                  </a:lnTo>
                  <a:lnTo>
                    <a:pt x="636" y="852"/>
                  </a:lnTo>
                  <a:lnTo>
                    <a:pt x="636" y="851"/>
                  </a:lnTo>
                  <a:lnTo>
                    <a:pt x="635" y="851"/>
                  </a:lnTo>
                  <a:lnTo>
                    <a:pt x="635" y="850"/>
                  </a:lnTo>
                  <a:lnTo>
                    <a:pt x="636" y="849"/>
                  </a:lnTo>
                  <a:lnTo>
                    <a:pt x="637" y="848"/>
                  </a:lnTo>
                  <a:lnTo>
                    <a:pt x="638" y="848"/>
                  </a:lnTo>
                  <a:lnTo>
                    <a:pt x="637" y="846"/>
                  </a:lnTo>
                  <a:lnTo>
                    <a:pt x="636" y="848"/>
                  </a:lnTo>
                  <a:lnTo>
                    <a:pt x="635" y="846"/>
                  </a:lnTo>
                  <a:lnTo>
                    <a:pt x="634" y="845"/>
                  </a:lnTo>
                  <a:lnTo>
                    <a:pt x="635" y="844"/>
                  </a:lnTo>
                  <a:lnTo>
                    <a:pt x="636" y="844"/>
                  </a:lnTo>
                  <a:lnTo>
                    <a:pt x="636" y="843"/>
                  </a:lnTo>
                  <a:lnTo>
                    <a:pt x="635" y="843"/>
                  </a:lnTo>
                  <a:lnTo>
                    <a:pt x="637" y="842"/>
                  </a:lnTo>
                  <a:lnTo>
                    <a:pt x="634" y="843"/>
                  </a:lnTo>
                  <a:lnTo>
                    <a:pt x="634" y="842"/>
                  </a:lnTo>
                  <a:lnTo>
                    <a:pt x="633" y="842"/>
                  </a:lnTo>
                  <a:lnTo>
                    <a:pt x="631" y="842"/>
                  </a:lnTo>
                  <a:lnTo>
                    <a:pt x="630" y="843"/>
                  </a:lnTo>
                  <a:lnTo>
                    <a:pt x="630" y="842"/>
                  </a:lnTo>
                  <a:lnTo>
                    <a:pt x="630" y="841"/>
                  </a:lnTo>
                  <a:lnTo>
                    <a:pt x="631" y="841"/>
                  </a:lnTo>
                  <a:lnTo>
                    <a:pt x="631" y="841"/>
                  </a:lnTo>
                  <a:lnTo>
                    <a:pt x="633" y="841"/>
                  </a:lnTo>
                  <a:lnTo>
                    <a:pt x="633" y="839"/>
                  </a:lnTo>
                  <a:lnTo>
                    <a:pt x="634" y="838"/>
                  </a:lnTo>
                  <a:lnTo>
                    <a:pt x="635" y="838"/>
                  </a:lnTo>
                  <a:lnTo>
                    <a:pt x="634" y="837"/>
                  </a:lnTo>
                  <a:lnTo>
                    <a:pt x="635" y="836"/>
                  </a:lnTo>
                  <a:lnTo>
                    <a:pt x="635" y="835"/>
                  </a:lnTo>
                  <a:lnTo>
                    <a:pt x="635" y="833"/>
                  </a:lnTo>
                  <a:lnTo>
                    <a:pt x="635" y="832"/>
                  </a:lnTo>
                  <a:lnTo>
                    <a:pt x="635" y="831"/>
                  </a:lnTo>
                  <a:lnTo>
                    <a:pt x="635" y="830"/>
                  </a:lnTo>
                  <a:lnTo>
                    <a:pt x="636" y="830"/>
                  </a:lnTo>
                  <a:lnTo>
                    <a:pt x="636" y="829"/>
                  </a:lnTo>
                  <a:lnTo>
                    <a:pt x="636" y="827"/>
                  </a:lnTo>
                  <a:lnTo>
                    <a:pt x="637" y="827"/>
                  </a:lnTo>
                  <a:lnTo>
                    <a:pt x="637" y="826"/>
                  </a:lnTo>
                  <a:lnTo>
                    <a:pt x="636" y="826"/>
                  </a:lnTo>
                  <a:lnTo>
                    <a:pt x="635" y="826"/>
                  </a:lnTo>
                  <a:lnTo>
                    <a:pt x="635" y="825"/>
                  </a:lnTo>
                  <a:lnTo>
                    <a:pt x="635" y="824"/>
                  </a:lnTo>
                  <a:lnTo>
                    <a:pt x="634" y="824"/>
                  </a:lnTo>
                  <a:lnTo>
                    <a:pt x="633" y="824"/>
                  </a:lnTo>
                  <a:lnTo>
                    <a:pt x="633" y="823"/>
                  </a:lnTo>
                  <a:lnTo>
                    <a:pt x="633" y="821"/>
                  </a:lnTo>
                  <a:lnTo>
                    <a:pt x="631" y="820"/>
                  </a:lnTo>
                  <a:lnTo>
                    <a:pt x="631" y="819"/>
                  </a:lnTo>
                  <a:lnTo>
                    <a:pt x="631" y="818"/>
                  </a:lnTo>
                  <a:lnTo>
                    <a:pt x="631" y="817"/>
                  </a:lnTo>
                  <a:lnTo>
                    <a:pt x="631" y="814"/>
                  </a:lnTo>
                  <a:lnTo>
                    <a:pt x="630" y="814"/>
                  </a:lnTo>
                  <a:lnTo>
                    <a:pt x="630" y="813"/>
                  </a:lnTo>
                  <a:lnTo>
                    <a:pt x="631" y="812"/>
                  </a:lnTo>
                  <a:lnTo>
                    <a:pt x="630" y="812"/>
                  </a:lnTo>
                  <a:lnTo>
                    <a:pt x="631" y="812"/>
                  </a:lnTo>
                  <a:lnTo>
                    <a:pt x="631" y="811"/>
                  </a:lnTo>
                  <a:lnTo>
                    <a:pt x="633" y="809"/>
                  </a:lnTo>
                  <a:lnTo>
                    <a:pt x="634" y="809"/>
                  </a:lnTo>
                  <a:lnTo>
                    <a:pt x="634" y="808"/>
                  </a:lnTo>
                  <a:lnTo>
                    <a:pt x="635" y="808"/>
                  </a:lnTo>
                  <a:lnTo>
                    <a:pt x="636" y="807"/>
                  </a:lnTo>
                  <a:lnTo>
                    <a:pt x="636" y="806"/>
                  </a:lnTo>
                  <a:lnTo>
                    <a:pt x="637" y="806"/>
                  </a:lnTo>
                  <a:lnTo>
                    <a:pt x="637" y="805"/>
                  </a:lnTo>
                  <a:lnTo>
                    <a:pt x="638" y="805"/>
                  </a:lnTo>
                  <a:lnTo>
                    <a:pt x="638" y="806"/>
                  </a:lnTo>
                  <a:lnTo>
                    <a:pt x="640" y="806"/>
                  </a:lnTo>
                  <a:lnTo>
                    <a:pt x="641" y="806"/>
                  </a:lnTo>
                  <a:lnTo>
                    <a:pt x="641" y="807"/>
                  </a:lnTo>
                  <a:lnTo>
                    <a:pt x="642" y="806"/>
                  </a:lnTo>
                  <a:lnTo>
                    <a:pt x="642" y="806"/>
                  </a:lnTo>
                  <a:lnTo>
                    <a:pt x="642" y="807"/>
                  </a:lnTo>
                  <a:lnTo>
                    <a:pt x="644" y="807"/>
                  </a:lnTo>
                  <a:lnTo>
                    <a:pt x="646" y="807"/>
                  </a:lnTo>
                  <a:lnTo>
                    <a:pt x="646" y="808"/>
                  </a:lnTo>
                  <a:lnTo>
                    <a:pt x="647" y="808"/>
                  </a:lnTo>
                  <a:lnTo>
                    <a:pt x="648" y="808"/>
                  </a:lnTo>
                  <a:lnTo>
                    <a:pt x="649" y="809"/>
                  </a:lnTo>
                  <a:lnTo>
                    <a:pt x="650" y="809"/>
                  </a:lnTo>
                  <a:lnTo>
                    <a:pt x="650" y="811"/>
                  </a:lnTo>
                  <a:lnTo>
                    <a:pt x="652" y="811"/>
                  </a:lnTo>
                  <a:lnTo>
                    <a:pt x="653" y="811"/>
                  </a:lnTo>
                  <a:lnTo>
                    <a:pt x="654" y="811"/>
                  </a:lnTo>
                  <a:lnTo>
                    <a:pt x="654" y="812"/>
                  </a:lnTo>
                  <a:lnTo>
                    <a:pt x="655" y="812"/>
                  </a:lnTo>
                  <a:lnTo>
                    <a:pt x="656" y="812"/>
                  </a:lnTo>
                  <a:lnTo>
                    <a:pt x="655" y="812"/>
                  </a:lnTo>
                  <a:lnTo>
                    <a:pt x="654" y="813"/>
                  </a:lnTo>
                  <a:lnTo>
                    <a:pt x="655" y="813"/>
                  </a:lnTo>
                  <a:lnTo>
                    <a:pt x="655" y="812"/>
                  </a:lnTo>
                  <a:lnTo>
                    <a:pt x="656" y="812"/>
                  </a:lnTo>
                  <a:lnTo>
                    <a:pt x="658" y="812"/>
                  </a:lnTo>
                  <a:lnTo>
                    <a:pt x="659" y="812"/>
                  </a:lnTo>
                  <a:lnTo>
                    <a:pt x="661" y="812"/>
                  </a:lnTo>
                  <a:lnTo>
                    <a:pt x="662" y="812"/>
                  </a:lnTo>
                  <a:lnTo>
                    <a:pt x="664" y="812"/>
                  </a:lnTo>
                  <a:lnTo>
                    <a:pt x="665" y="813"/>
                  </a:lnTo>
                  <a:lnTo>
                    <a:pt x="665" y="814"/>
                  </a:lnTo>
                  <a:lnTo>
                    <a:pt x="666" y="814"/>
                  </a:lnTo>
                  <a:lnTo>
                    <a:pt x="665" y="813"/>
                  </a:lnTo>
                  <a:lnTo>
                    <a:pt x="665" y="812"/>
                  </a:lnTo>
                  <a:lnTo>
                    <a:pt x="666" y="812"/>
                  </a:lnTo>
                  <a:lnTo>
                    <a:pt x="668" y="812"/>
                  </a:lnTo>
                  <a:lnTo>
                    <a:pt x="669" y="812"/>
                  </a:lnTo>
                  <a:lnTo>
                    <a:pt x="669" y="812"/>
                  </a:lnTo>
                  <a:lnTo>
                    <a:pt x="669" y="811"/>
                  </a:lnTo>
                  <a:lnTo>
                    <a:pt x="671" y="811"/>
                  </a:lnTo>
                  <a:lnTo>
                    <a:pt x="671" y="811"/>
                  </a:lnTo>
                  <a:lnTo>
                    <a:pt x="672" y="811"/>
                  </a:lnTo>
                  <a:lnTo>
                    <a:pt x="672" y="809"/>
                  </a:lnTo>
                  <a:lnTo>
                    <a:pt x="673" y="808"/>
                  </a:lnTo>
                  <a:lnTo>
                    <a:pt x="674" y="808"/>
                  </a:lnTo>
                  <a:lnTo>
                    <a:pt x="675" y="807"/>
                  </a:lnTo>
                  <a:lnTo>
                    <a:pt x="675" y="808"/>
                  </a:lnTo>
                  <a:lnTo>
                    <a:pt x="675" y="809"/>
                  </a:lnTo>
                  <a:lnTo>
                    <a:pt x="677" y="809"/>
                  </a:lnTo>
                  <a:lnTo>
                    <a:pt x="678" y="809"/>
                  </a:lnTo>
                  <a:lnTo>
                    <a:pt x="678" y="811"/>
                  </a:lnTo>
                  <a:lnTo>
                    <a:pt x="679" y="811"/>
                  </a:lnTo>
                  <a:lnTo>
                    <a:pt x="680" y="811"/>
                  </a:lnTo>
                  <a:lnTo>
                    <a:pt x="680" y="812"/>
                  </a:lnTo>
                  <a:lnTo>
                    <a:pt x="680" y="812"/>
                  </a:lnTo>
                  <a:lnTo>
                    <a:pt x="681" y="812"/>
                  </a:lnTo>
                  <a:lnTo>
                    <a:pt x="681" y="813"/>
                  </a:lnTo>
                  <a:lnTo>
                    <a:pt x="683" y="813"/>
                  </a:lnTo>
                  <a:lnTo>
                    <a:pt x="684" y="814"/>
                  </a:lnTo>
                  <a:lnTo>
                    <a:pt x="685" y="814"/>
                  </a:lnTo>
                  <a:lnTo>
                    <a:pt x="686" y="814"/>
                  </a:lnTo>
                  <a:lnTo>
                    <a:pt x="686" y="815"/>
                  </a:lnTo>
                  <a:lnTo>
                    <a:pt x="686" y="817"/>
                  </a:lnTo>
                  <a:lnTo>
                    <a:pt x="686" y="818"/>
                  </a:lnTo>
                  <a:lnTo>
                    <a:pt x="685" y="818"/>
                  </a:lnTo>
                  <a:lnTo>
                    <a:pt x="685" y="819"/>
                  </a:lnTo>
                  <a:lnTo>
                    <a:pt x="684" y="821"/>
                  </a:lnTo>
                  <a:lnTo>
                    <a:pt x="685" y="821"/>
                  </a:lnTo>
                  <a:lnTo>
                    <a:pt x="685" y="820"/>
                  </a:lnTo>
                  <a:lnTo>
                    <a:pt x="686" y="820"/>
                  </a:lnTo>
                  <a:lnTo>
                    <a:pt x="686" y="819"/>
                  </a:lnTo>
                  <a:lnTo>
                    <a:pt x="687" y="819"/>
                  </a:lnTo>
                  <a:lnTo>
                    <a:pt x="689" y="820"/>
                  </a:lnTo>
                  <a:lnTo>
                    <a:pt x="690" y="820"/>
                  </a:lnTo>
                  <a:lnTo>
                    <a:pt x="691" y="820"/>
                  </a:lnTo>
                  <a:lnTo>
                    <a:pt x="691" y="821"/>
                  </a:lnTo>
                  <a:lnTo>
                    <a:pt x="691" y="823"/>
                  </a:lnTo>
                  <a:lnTo>
                    <a:pt x="692" y="823"/>
                  </a:lnTo>
                  <a:lnTo>
                    <a:pt x="692" y="824"/>
                  </a:lnTo>
                  <a:lnTo>
                    <a:pt x="692" y="825"/>
                  </a:lnTo>
                  <a:lnTo>
                    <a:pt x="692" y="826"/>
                  </a:lnTo>
                  <a:lnTo>
                    <a:pt x="693" y="826"/>
                  </a:lnTo>
                  <a:lnTo>
                    <a:pt x="693" y="825"/>
                  </a:lnTo>
                  <a:lnTo>
                    <a:pt x="693" y="824"/>
                  </a:lnTo>
                  <a:lnTo>
                    <a:pt x="695" y="824"/>
                  </a:lnTo>
                  <a:lnTo>
                    <a:pt x="696" y="824"/>
                  </a:lnTo>
                  <a:lnTo>
                    <a:pt x="696" y="825"/>
                  </a:lnTo>
                  <a:lnTo>
                    <a:pt x="697" y="826"/>
                  </a:lnTo>
                  <a:lnTo>
                    <a:pt x="697" y="827"/>
                  </a:lnTo>
                  <a:lnTo>
                    <a:pt x="696" y="827"/>
                  </a:lnTo>
                  <a:lnTo>
                    <a:pt x="695" y="827"/>
                  </a:lnTo>
                  <a:lnTo>
                    <a:pt x="695" y="829"/>
                  </a:lnTo>
                  <a:lnTo>
                    <a:pt x="695" y="830"/>
                  </a:lnTo>
                  <a:lnTo>
                    <a:pt x="696" y="830"/>
                  </a:lnTo>
                  <a:lnTo>
                    <a:pt x="697" y="830"/>
                  </a:lnTo>
                  <a:lnTo>
                    <a:pt x="697" y="831"/>
                  </a:lnTo>
                  <a:lnTo>
                    <a:pt x="696" y="831"/>
                  </a:lnTo>
                  <a:lnTo>
                    <a:pt x="695" y="831"/>
                  </a:lnTo>
                  <a:lnTo>
                    <a:pt x="695" y="832"/>
                  </a:lnTo>
                  <a:lnTo>
                    <a:pt x="696" y="831"/>
                  </a:lnTo>
                  <a:lnTo>
                    <a:pt x="696" y="832"/>
                  </a:lnTo>
                  <a:lnTo>
                    <a:pt x="696" y="833"/>
                  </a:lnTo>
                  <a:lnTo>
                    <a:pt x="697" y="833"/>
                  </a:lnTo>
                  <a:lnTo>
                    <a:pt x="697" y="835"/>
                  </a:lnTo>
                  <a:lnTo>
                    <a:pt x="697" y="836"/>
                  </a:lnTo>
                  <a:lnTo>
                    <a:pt x="698" y="836"/>
                  </a:lnTo>
                  <a:lnTo>
                    <a:pt x="698" y="835"/>
                  </a:lnTo>
                  <a:lnTo>
                    <a:pt x="699" y="836"/>
                  </a:lnTo>
                  <a:lnTo>
                    <a:pt x="699" y="836"/>
                  </a:lnTo>
                  <a:lnTo>
                    <a:pt x="699" y="837"/>
                  </a:lnTo>
                  <a:lnTo>
                    <a:pt x="701" y="837"/>
                  </a:lnTo>
                  <a:lnTo>
                    <a:pt x="702" y="836"/>
                  </a:lnTo>
                  <a:lnTo>
                    <a:pt x="703" y="837"/>
                  </a:lnTo>
                  <a:lnTo>
                    <a:pt x="704" y="837"/>
                  </a:lnTo>
                  <a:lnTo>
                    <a:pt x="705" y="837"/>
                  </a:lnTo>
                  <a:lnTo>
                    <a:pt x="705" y="838"/>
                  </a:lnTo>
                  <a:lnTo>
                    <a:pt x="706" y="838"/>
                  </a:lnTo>
                  <a:lnTo>
                    <a:pt x="708" y="838"/>
                  </a:lnTo>
                  <a:lnTo>
                    <a:pt x="708" y="837"/>
                  </a:lnTo>
                  <a:lnTo>
                    <a:pt x="709" y="838"/>
                  </a:lnTo>
                  <a:lnTo>
                    <a:pt x="709" y="837"/>
                  </a:lnTo>
                  <a:lnTo>
                    <a:pt x="710" y="837"/>
                  </a:lnTo>
                  <a:lnTo>
                    <a:pt x="711" y="837"/>
                  </a:lnTo>
                  <a:lnTo>
                    <a:pt x="711" y="838"/>
                  </a:lnTo>
                  <a:lnTo>
                    <a:pt x="711" y="839"/>
                  </a:lnTo>
                  <a:lnTo>
                    <a:pt x="711" y="841"/>
                  </a:lnTo>
                  <a:lnTo>
                    <a:pt x="711" y="841"/>
                  </a:lnTo>
                  <a:lnTo>
                    <a:pt x="711" y="842"/>
                  </a:lnTo>
                  <a:lnTo>
                    <a:pt x="712" y="842"/>
                  </a:lnTo>
                  <a:lnTo>
                    <a:pt x="714" y="842"/>
                  </a:lnTo>
                  <a:lnTo>
                    <a:pt x="714" y="841"/>
                  </a:lnTo>
                  <a:lnTo>
                    <a:pt x="715" y="841"/>
                  </a:lnTo>
                  <a:lnTo>
                    <a:pt x="716" y="841"/>
                  </a:lnTo>
                  <a:lnTo>
                    <a:pt x="716" y="841"/>
                  </a:lnTo>
                  <a:lnTo>
                    <a:pt x="716" y="839"/>
                  </a:lnTo>
                  <a:lnTo>
                    <a:pt x="716" y="838"/>
                  </a:lnTo>
                  <a:lnTo>
                    <a:pt x="716" y="837"/>
                  </a:lnTo>
                  <a:lnTo>
                    <a:pt x="717" y="837"/>
                  </a:lnTo>
                  <a:lnTo>
                    <a:pt x="717" y="838"/>
                  </a:lnTo>
                  <a:lnTo>
                    <a:pt x="718" y="839"/>
                  </a:lnTo>
                  <a:lnTo>
                    <a:pt x="718" y="841"/>
                  </a:lnTo>
                  <a:lnTo>
                    <a:pt x="718" y="841"/>
                  </a:lnTo>
                  <a:lnTo>
                    <a:pt x="718" y="842"/>
                  </a:lnTo>
                  <a:lnTo>
                    <a:pt x="718" y="843"/>
                  </a:lnTo>
                  <a:lnTo>
                    <a:pt x="717" y="843"/>
                  </a:lnTo>
                  <a:lnTo>
                    <a:pt x="716" y="844"/>
                  </a:lnTo>
                  <a:lnTo>
                    <a:pt x="715" y="844"/>
                  </a:lnTo>
                  <a:lnTo>
                    <a:pt x="716" y="845"/>
                  </a:lnTo>
                  <a:lnTo>
                    <a:pt x="716" y="846"/>
                  </a:lnTo>
                  <a:lnTo>
                    <a:pt x="716" y="848"/>
                  </a:lnTo>
                  <a:lnTo>
                    <a:pt x="715" y="848"/>
                  </a:lnTo>
                  <a:lnTo>
                    <a:pt x="715" y="849"/>
                  </a:lnTo>
                  <a:lnTo>
                    <a:pt x="715" y="850"/>
                  </a:lnTo>
                  <a:lnTo>
                    <a:pt x="715" y="851"/>
                  </a:lnTo>
                  <a:lnTo>
                    <a:pt x="715" y="852"/>
                  </a:lnTo>
                  <a:lnTo>
                    <a:pt x="716" y="854"/>
                  </a:lnTo>
                  <a:lnTo>
                    <a:pt x="716" y="855"/>
                  </a:lnTo>
                  <a:lnTo>
                    <a:pt x="717" y="855"/>
                  </a:lnTo>
                  <a:lnTo>
                    <a:pt x="716" y="856"/>
                  </a:lnTo>
                  <a:lnTo>
                    <a:pt x="716" y="857"/>
                  </a:lnTo>
                  <a:lnTo>
                    <a:pt x="715" y="858"/>
                  </a:lnTo>
                  <a:lnTo>
                    <a:pt x="715" y="857"/>
                  </a:lnTo>
                  <a:lnTo>
                    <a:pt x="714" y="857"/>
                  </a:lnTo>
                  <a:lnTo>
                    <a:pt x="714" y="858"/>
                  </a:lnTo>
                  <a:lnTo>
                    <a:pt x="709" y="858"/>
                  </a:lnTo>
                  <a:lnTo>
                    <a:pt x="706" y="860"/>
                  </a:lnTo>
                  <a:lnTo>
                    <a:pt x="708" y="860"/>
                  </a:lnTo>
                  <a:lnTo>
                    <a:pt x="709" y="860"/>
                  </a:lnTo>
                  <a:lnTo>
                    <a:pt x="710" y="860"/>
                  </a:lnTo>
                  <a:lnTo>
                    <a:pt x="711" y="860"/>
                  </a:lnTo>
                  <a:lnTo>
                    <a:pt x="712" y="860"/>
                  </a:lnTo>
                  <a:lnTo>
                    <a:pt x="714" y="860"/>
                  </a:lnTo>
                  <a:lnTo>
                    <a:pt x="715" y="860"/>
                  </a:lnTo>
                  <a:lnTo>
                    <a:pt x="715" y="861"/>
                  </a:lnTo>
                  <a:lnTo>
                    <a:pt x="717" y="862"/>
                  </a:lnTo>
                  <a:lnTo>
                    <a:pt x="716" y="862"/>
                  </a:lnTo>
                  <a:lnTo>
                    <a:pt x="716" y="863"/>
                  </a:lnTo>
                  <a:lnTo>
                    <a:pt x="717" y="863"/>
                  </a:lnTo>
                  <a:lnTo>
                    <a:pt x="717" y="864"/>
                  </a:lnTo>
                  <a:lnTo>
                    <a:pt x="716" y="864"/>
                  </a:lnTo>
                  <a:lnTo>
                    <a:pt x="716" y="866"/>
                  </a:lnTo>
                  <a:lnTo>
                    <a:pt x="717" y="866"/>
                  </a:lnTo>
                  <a:lnTo>
                    <a:pt x="717" y="867"/>
                  </a:lnTo>
                  <a:lnTo>
                    <a:pt x="717" y="868"/>
                  </a:lnTo>
                  <a:lnTo>
                    <a:pt x="716" y="868"/>
                  </a:lnTo>
                  <a:lnTo>
                    <a:pt x="715" y="869"/>
                  </a:lnTo>
                  <a:lnTo>
                    <a:pt x="715" y="869"/>
                  </a:lnTo>
                  <a:lnTo>
                    <a:pt x="716" y="869"/>
                  </a:lnTo>
                  <a:lnTo>
                    <a:pt x="716" y="870"/>
                  </a:lnTo>
                  <a:lnTo>
                    <a:pt x="716" y="872"/>
                  </a:lnTo>
                  <a:lnTo>
                    <a:pt x="715" y="872"/>
                  </a:lnTo>
                  <a:lnTo>
                    <a:pt x="715" y="873"/>
                  </a:lnTo>
                  <a:lnTo>
                    <a:pt x="716" y="873"/>
                  </a:lnTo>
                  <a:lnTo>
                    <a:pt x="716" y="872"/>
                  </a:lnTo>
                  <a:lnTo>
                    <a:pt x="717" y="872"/>
                  </a:lnTo>
                  <a:lnTo>
                    <a:pt x="718" y="872"/>
                  </a:lnTo>
                  <a:lnTo>
                    <a:pt x="720" y="872"/>
                  </a:lnTo>
                  <a:lnTo>
                    <a:pt x="721" y="872"/>
                  </a:lnTo>
                  <a:lnTo>
                    <a:pt x="721" y="873"/>
                  </a:lnTo>
                  <a:lnTo>
                    <a:pt x="721" y="874"/>
                  </a:lnTo>
                  <a:lnTo>
                    <a:pt x="720" y="874"/>
                  </a:lnTo>
                  <a:lnTo>
                    <a:pt x="718" y="874"/>
                  </a:lnTo>
                  <a:lnTo>
                    <a:pt x="717" y="875"/>
                  </a:lnTo>
                  <a:lnTo>
                    <a:pt x="717" y="876"/>
                  </a:lnTo>
                  <a:lnTo>
                    <a:pt x="718" y="876"/>
                  </a:lnTo>
                  <a:lnTo>
                    <a:pt x="720" y="876"/>
                  </a:lnTo>
                  <a:lnTo>
                    <a:pt x="718" y="877"/>
                  </a:lnTo>
                  <a:lnTo>
                    <a:pt x="717" y="877"/>
                  </a:lnTo>
                  <a:lnTo>
                    <a:pt x="718" y="880"/>
                  </a:lnTo>
                  <a:lnTo>
                    <a:pt x="718" y="881"/>
                  </a:lnTo>
                  <a:lnTo>
                    <a:pt x="717" y="881"/>
                  </a:lnTo>
                  <a:lnTo>
                    <a:pt x="717" y="882"/>
                  </a:lnTo>
                  <a:lnTo>
                    <a:pt x="716" y="882"/>
                  </a:lnTo>
                  <a:lnTo>
                    <a:pt x="715" y="881"/>
                  </a:lnTo>
                  <a:lnTo>
                    <a:pt x="716" y="881"/>
                  </a:lnTo>
                  <a:lnTo>
                    <a:pt x="716" y="880"/>
                  </a:lnTo>
                  <a:lnTo>
                    <a:pt x="715" y="880"/>
                  </a:lnTo>
                  <a:lnTo>
                    <a:pt x="716" y="879"/>
                  </a:lnTo>
                  <a:lnTo>
                    <a:pt x="715" y="879"/>
                  </a:lnTo>
                  <a:lnTo>
                    <a:pt x="714" y="877"/>
                  </a:lnTo>
                  <a:lnTo>
                    <a:pt x="714" y="879"/>
                  </a:lnTo>
                  <a:lnTo>
                    <a:pt x="715" y="880"/>
                  </a:lnTo>
                  <a:lnTo>
                    <a:pt x="715" y="881"/>
                  </a:lnTo>
                  <a:lnTo>
                    <a:pt x="715" y="882"/>
                  </a:lnTo>
                  <a:lnTo>
                    <a:pt x="714" y="882"/>
                  </a:lnTo>
                  <a:lnTo>
                    <a:pt x="712" y="882"/>
                  </a:lnTo>
                  <a:lnTo>
                    <a:pt x="711" y="882"/>
                  </a:lnTo>
                  <a:lnTo>
                    <a:pt x="710" y="882"/>
                  </a:lnTo>
                  <a:lnTo>
                    <a:pt x="710" y="883"/>
                  </a:lnTo>
                  <a:lnTo>
                    <a:pt x="711" y="883"/>
                  </a:lnTo>
                  <a:lnTo>
                    <a:pt x="712" y="883"/>
                  </a:lnTo>
                  <a:lnTo>
                    <a:pt x="714" y="883"/>
                  </a:lnTo>
                  <a:lnTo>
                    <a:pt x="714" y="885"/>
                  </a:lnTo>
                  <a:lnTo>
                    <a:pt x="714" y="886"/>
                  </a:lnTo>
                  <a:lnTo>
                    <a:pt x="714" y="887"/>
                  </a:lnTo>
                  <a:lnTo>
                    <a:pt x="715" y="887"/>
                  </a:lnTo>
                  <a:lnTo>
                    <a:pt x="715" y="886"/>
                  </a:lnTo>
                  <a:lnTo>
                    <a:pt x="715" y="885"/>
                  </a:lnTo>
                  <a:lnTo>
                    <a:pt x="716" y="885"/>
                  </a:lnTo>
                  <a:lnTo>
                    <a:pt x="716" y="883"/>
                  </a:lnTo>
                  <a:lnTo>
                    <a:pt x="717" y="883"/>
                  </a:lnTo>
                  <a:lnTo>
                    <a:pt x="717" y="882"/>
                  </a:lnTo>
                  <a:lnTo>
                    <a:pt x="718" y="882"/>
                  </a:lnTo>
                  <a:lnTo>
                    <a:pt x="718" y="881"/>
                  </a:lnTo>
                  <a:lnTo>
                    <a:pt x="720" y="881"/>
                  </a:lnTo>
                  <a:lnTo>
                    <a:pt x="721" y="881"/>
                  </a:lnTo>
                  <a:lnTo>
                    <a:pt x="722" y="880"/>
                  </a:lnTo>
                  <a:lnTo>
                    <a:pt x="723" y="880"/>
                  </a:lnTo>
                  <a:lnTo>
                    <a:pt x="723" y="881"/>
                  </a:lnTo>
                  <a:lnTo>
                    <a:pt x="724" y="881"/>
                  </a:lnTo>
                  <a:lnTo>
                    <a:pt x="726" y="880"/>
                  </a:lnTo>
                  <a:lnTo>
                    <a:pt x="727" y="881"/>
                  </a:lnTo>
                  <a:lnTo>
                    <a:pt x="728" y="881"/>
                  </a:lnTo>
                  <a:lnTo>
                    <a:pt x="728" y="882"/>
                  </a:lnTo>
                  <a:lnTo>
                    <a:pt x="728" y="882"/>
                  </a:lnTo>
                  <a:lnTo>
                    <a:pt x="728" y="883"/>
                  </a:lnTo>
                  <a:lnTo>
                    <a:pt x="728" y="885"/>
                  </a:lnTo>
                  <a:lnTo>
                    <a:pt x="729" y="885"/>
                  </a:lnTo>
                  <a:lnTo>
                    <a:pt x="729" y="886"/>
                  </a:lnTo>
                  <a:lnTo>
                    <a:pt x="728" y="886"/>
                  </a:lnTo>
                  <a:lnTo>
                    <a:pt x="728" y="887"/>
                  </a:lnTo>
                  <a:lnTo>
                    <a:pt x="729" y="887"/>
                  </a:lnTo>
                  <a:lnTo>
                    <a:pt x="729" y="888"/>
                  </a:lnTo>
                  <a:lnTo>
                    <a:pt x="730" y="887"/>
                  </a:lnTo>
                  <a:lnTo>
                    <a:pt x="730" y="888"/>
                  </a:lnTo>
                  <a:lnTo>
                    <a:pt x="732" y="888"/>
                  </a:lnTo>
                  <a:lnTo>
                    <a:pt x="732" y="887"/>
                  </a:lnTo>
                  <a:lnTo>
                    <a:pt x="733" y="887"/>
                  </a:lnTo>
                  <a:lnTo>
                    <a:pt x="733" y="888"/>
                  </a:lnTo>
                  <a:lnTo>
                    <a:pt x="733" y="889"/>
                  </a:lnTo>
                  <a:lnTo>
                    <a:pt x="733" y="891"/>
                  </a:lnTo>
                  <a:lnTo>
                    <a:pt x="733" y="892"/>
                  </a:lnTo>
                  <a:lnTo>
                    <a:pt x="734" y="892"/>
                  </a:lnTo>
                  <a:lnTo>
                    <a:pt x="734" y="891"/>
                  </a:lnTo>
                  <a:lnTo>
                    <a:pt x="734" y="889"/>
                  </a:lnTo>
                  <a:lnTo>
                    <a:pt x="735" y="889"/>
                  </a:lnTo>
                  <a:lnTo>
                    <a:pt x="735" y="891"/>
                  </a:lnTo>
                  <a:lnTo>
                    <a:pt x="735" y="892"/>
                  </a:lnTo>
                  <a:lnTo>
                    <a:pt x="735" y="893"/>
                  </a:lnTo>
                  <a:lnTo>
                    <a:pt x="736" y="893"/>
                  </a:lnTo>
                  <a:lnTo>
                    <a:pt x="736" y="894"/>
                  </a:lnTo>
                  <a:lnTo>
                    <a:pt x="735" y="895"/>
                  </a:lnTo>
                  <a:lnTo>
                    <a:pt x="735" y="897"/>
                  </a:lnTo>
                  <a:lnTo>
                    <a:pt x="735" y="898"/>
                  </a:lnTo>
                  <a:lnTo>
                    <a:pt x="736" y="898"/>
                  </a:lnTo>
                  <a:lnTo>
                    <a:pt x="736" y="897"/>
                  </a:lnTo>
                  <a:lnTo>
                    <a:pt x="735" y="897"/>
                  </a:lnTo>
                  <a:lnTo>
                    <a:pt x="736" y="895"/>
                  </a:lnTo>
                  <a:lnTo>
                    <a:pt x="736" y="894"/>
                  </a:lnTo>
                  <a:lnTo>
                    <a:pt x="737" y="894"/>
                  </a:lnTo>
                  <a:lnTo>
                    <a:pt x="737" y="893"/>
                  </a:lnTo>
                  <a:lnTo>
                    <a:pt x="739" y="893"/>
                  </a:lnTo>
                  <a:lnTo>
                    <a:pt x="739" y="892"/>
                  </a:lnTo>
                  <a:lnTo>
                    <a:pt x="740" y="892"/>
                  </a:lnTo>
                  <a:lnTo>
                    <a:pt x="741" y="891"/>
                  </a:lnTo>
                  <a:lnTo>
                    <a:pt x="741" y="892"/>
                  </a:lnTo>
                  <a:lnTo>
                    <a:pt x="742" y="892"/>
                  </a:lnTo>
                  <a:lnTo>
                    <a:pt x="742" y="891"/>
                  </a:lnTo>
                  <a:lnTo>
                    <a:pt x="742" y="889"/>
                  </a:lnTo>
                  <a:lnTo>
                    <a:pt x="743" y="889"/>
                  </a:lnTo>
                  <a:lnTo>
                    <a:pt x="745" y="889"/>
                  </a:lnTo>
                  <a:lnTo>
                    <a:pt x="745" y="888"/>
                  </a:lnTo>
                  <a:lnTo>
                    <a:pt x="746" y="888"/>
                  </a:lnTo>
                  <a:lnTo>
                    <a:pt x="746" y="887"/>
                  </a:lnTo>
                  <a:lnTo>
                    <a:pt x="747" y="887"/>
                  </a:lnTo>
                  <a:lnTo>
                    <a:pt x="747" y="886"/>
                  </a:lnTo>
                  <a:lnTo>
                    <a:pt x="747" y="885"/>
                  </a:lnTo>
                  <a:lnTo>
                    <a:pt x="748" y="885"/>
                  </a:lnTo>
                  <a:lnTo>
                    <a:pt x="748" y="883"/>
                  </a:lnTo>
                  <a:lnTo>
                    <a:pt x="748" y="882"/>
                  </a:lnTo>
                  <a:lnTo>
                    <a:pt x="749" y="881"/>
                  </a:lnTo>
                  <a:lnTo>
                    <a:pt x="749" y="882"/>
                  </a:lnTo>
                  <a:lnTo>
                    <a:pt x="751" y="882"/>
                  </a:lnTo>
                  <a:lnTo>
                    <a:pt x="751" y="883"/>
                  </a:lnTo>
                  <a:lnTo>
                    <a:pt x="752" y="883"/>
                  </a:lnTo>
                  <a:lnTo>
                    <a:pt x="752" y="885"/>
                  </a:lnTo>
                  <a:lnTo>
                    <a:pt x="752" y="886"/>
                  </a:lnTo>
                  <a:lnTo>
                    <a:pt x="753" y="886"/>
                  </a:lnTo>
                  <a:lnTo>
                    <a:pt x="754" y="886"/>
                  </a:lnTo>
                  <a:lnTo>
                    <a:pt x="754" y="885"/>
                  </a:lnTo>
                  <a:lnTo>
                    <a:pt x="753" y="885"/>
                  </a:lnTo>
                  <a:lnTo>
                    <a:pt x="753" y="883"/>
                  </a:lnTo>
                  <a:lnTo>
                    <a:pt x="752" y="883"/>
                  </a:lnTo>
                  <a:lnTo>
                    <a:pt x="752" y="882"/>
                  </a:lnTo>
                  <a:lnTo>
                    <a:pt x="753" y="881"/>
                  </a:lnTo>
                  <a:lnTo>
                    <a:pt x="753" y="882"/>
                  </a:lnTo>
                  <a:lnTo>
                    <a:pt x="754" y="882"/>
                  </a:lnTo>
                  <a:lnTo>
                    <a:pt x="755" y="882"/>
                  </a:lnTo>
                  <a:lnTo>
                    <a:pt x="755" y="881"/>
                  </a:lnTo>
                  <a:lnTo>
                    <a:pt x="754" y="881"/>
                  </a:lnTo>
                  <a:lnTo>
                    <a:pt x="753" y="881"/>
                  </a:lnTo>
                  <a:lnTo>
                    <a:pt x="753" y="880"/>
                  </a:lnTo>
                  <a:lnTo>
                    <a:pt x="754" y="880"/>
                  </a:lnTo>
                  <a:lnTo>
                    <a:pt x="754" y="879"/>
                  </a:lnTo>
                  <a:lnTo>
                    <a:pt x="755" y="879"/>
                  </a:lnTo>
                  <a:lnTo>
                    <a:pt x="757" y="880"/>
                  </a:lnTo>
                  <a:lnTo>
                    <a:pt x="757" y="879"/>
                  </a:lnTo>
                  <a:lnTo>
                    <a:pt x="757" y="879"/>
                  </a:lnTo>
                  <a:lnTo>
                    <a:pt x="757" y="877"/>
                  </a:lnTo>
                  <a:lnTo>
                    <a:pt x="758" y="877"/>
                  </a:lnTo>
                  <a:lnTo>
                    <a:pt x="758" y="876"/>
                  </a:lnTo>
                  <a:lnTo>
                    <a:pt x="757" y="876"/>
                  </a:lnTo>
                  <a:lnTo>
                    <a:pt x="757" y="877"/>
                  </a:lnTo>
                  <a:lnTo>
                    <a:pt x="757" y="877"/>
                  </a:lnTo>
                  <a:lnTo>
                    <a:pt x="757" y="876"/>
                  </a:lnTo>
                  <a:lnTo>
                    <a:pt x="757" y="875"/>
                  </a:lnTo>
                  <a:lnTo>
                    <a:pt x="757" y="874"/>
                  </a:lnTo>
                  <a:lnTo>
                    <a:pt x="757" y="875"/>
                  </a:lnTo>
                  <a:lnTo>
                    <a:pt x="757" y="874"/>
                  </a:lnTo>
                  <a:lnTo>
                    <a:pt x="757" y="874"/>
                  </a:lnTo>
                  <a:lnTo>
                    <a:pt x="757" y="873"/>
                  </a:lnTo>
                  <a:lnTo>
                    <a:pt x="757" y="872"/>
                  </a:lnTo>
                  <a:lnTo>
                    <a:pt x="759" y="873"/>
                  </a:lnTo>
                  <a:lnTo>
                    <a:pt x="758" y="872"/>
                  </a:lnTo>
                  <a:lnTo>
                    <a:pt x="758" y="870"/>
                  </a:lnTo>
                  <a:lnTo>
                    <a:pt x="757" y="869"/>
                  </a:lnTo>
                  <a:lnTo>
                    <a:pt x="757" y="869"/>
                  </a:lnTo>
                  <a:lnTo>
                    <a:pt x="758" y="869"/>
                  </a:lnTo>
                  <a:lnTo>
                    <a:pt x="759" y="869"/>
                  </a:lnTo>
                  <a:lnTo>
                    <a:pt x="760" y="869"/>
                  </a:lnTo>
                  <a:lnTo>
                    <a:pt x="761" y="870"/>
                  </a:lnTo>
                  <a:lnTo>
                    <a:pt x="761" y="869"/>
                  </a:lnTo>
                  <a:lnTo>
                    <a:pt x="760" y="869"/>
                  </a:lnTo>
                  <a:lnTo>
                    <a:pt x="760" y="869"/>
                  </a:lnTo>
                  <a:lnTo>
                    <a:pt x="759" y="869"/>
                  </a:lnTo>
                  <a:lnTo>
                    <a:pt x="758" y="869"/>
                  </a:lnTo>
                  <a:lnTo>
                    <a:pt x="758" y="867"/>
                  </a:lnTo>
                  <a:lnTo>
                    <a:pt x="757" y="866"/>
                  </a:lnTo>
                  <a:lnTo>
                    <a:pt x="757" y="864"/>
                  </a:lnTo>
                  <a:lnTo>
                    <a:pt x="758" y="864"/>
                  </a:lnTo>
                  <a:lnTo>
                    <a:pt x="757" y="863"/>
                  </a:lnTo>
                  <a:lnTo>
                    <a:pt x="758" y="863"/>
                  </a:lnTo>
                  <a:lnTo>
                    <a:pt x="759" y="862"/>
                  </a:lnTo>
                  <a:lnTo>
                    <a:pt x="760" y="863"/>
                  </a:lnTo>
                  <a:lnTo>
                    <a:pt x="761" y="863"/>
                  </a:lnTo>
                  <a:lnTo>
                    <a:pt x="761" y="864"/>
                  </a:lnTo>
                  <a:lnTo>
                    <a:pt x="763" y="864"/>
                  </a:lnTo>
                  <a:lnTo>
                    <a:pt x="761" y="863"/>
                  </a:lnTo>
                  <a:lnTo>
                    <a:pt x="760" y="862"/>
                  </a:lnTo>
                  <a:lnTo>
                    <a:pt x="761" y="862"/>
                  </a:lnTo>
                  <a:lnTo>
                    <a:pt x="761" y="861"/>
                  </a:lnTo>
                  <a:lnTo>
                    <a:pt x="761" y="860"/>
                  </a:lnTo>
                  <a:lnTo>
                    <a:pt x="761" y="858"/>
                  </a:lnTo>
                  <a:lnTo>
                    <a:pt x="763" y="857"/>
                  </a:lnTo>
                  <a:lnTo>
                    <a:pt x="761" y="857"/>
                  </a:lnTo>
                  <a:lnTo>
                    <a:pt x="763" y="856"/>
                  </a:lnTo>
                  <a:lnTo>
                    <a:pt x="763" y="855"/>
                  </a:lnTo>
                  <a:lnTo>
                    <a:pt x="764" y="855"/>
                  </a:lnTo>
                  <a:lnTo>
                    <a:pt x="763" y="854"/>
                  </a:lnTo>
                  <a:lnTo>
                    <a:pt x="764" y="854"/>
                  </a:lnTo>
                  <a:lnTo>
                    <a:pt x="764" y="852"/>
                  </a:lnTo>
                  <a:lnTo>
                    <a:pt x="764" y="851"/>
                  </a:lnTo>
                  <a:lnTo>
                    <a:pt x="765" y="851"/>
                  </a:lnTo>
                  <a:lnTo>
                    <a:pt x="765" y="852"/>
                  </a:lnTo>
                  <a:lnTo>
                    <a:pt x="766" y="852"/>
                  </a:lnTo>
                  <a:lnTo>
                    <a:pt x="766" y="854"/>
                  </a:lnTo>
                  <a:lnTo>
                    <a:pt x="767" y="854"/>
                  </a:lnTo>
                  <a:lnTo>
                    <a:pt x="766" y="852"/>
                  </a:lnTo>
                  <a:lnTo>
                    <a:pt x="767" y="852"/>
                  </a:lnTo>
                  <a:lnTo>
                    <a:pt x="769" y="852"/>
                  </a:lnTo>
                  <a:lnTo>
                    <a:pt x="769" y="854"/>
                  </a:lnTo>
                  <a:lnTo>
                    <a:pt x="767" y="855"/>
                  </a:lnTo>
                  <a:lnTo>
                    <a:pt x="769" y="855"/>
                  </a:lnTo>
                  <a:lnTo>
                    <a:pt x="769" y="856"/>
                  </a:lnTo>
                  <a:lnTo>
                    <a:pt x="767" y="857"/>
                  </a:lnTo>
                  <a:lnTo>
                    <a:pt x="766" y="857"/>
                  </a:lnTo>
                  <a:lnTo>
                    <a:pt x="766" y="858"/>
                  </a:lnTo>
                  <a:lnTo>
                    <a:pt x="764" y="858"/>
                  </a:lnTo>
                  <a:lnTo>
                    <a:pt x="764" y="860"/>
                  </a:lnTo>
                  <a:lnTo>
                    <a:pt x="766" y="858"/>
                  </a:lnTo>
                  <a:lnTo>
                    <a:pt x="767" y="858"/>
                  </a:lnTo>
                  <a:lnTo>
                    <a:pt x="767" y="860"/>
                  </a:lnTo>
                  <a:lnTo>
                    <a:pt x="769" y="860"/>
                  </a:lnTo>
                  <a:lnTo>
                    <a:pt x="770" y="860"/>
                  </a:lnTo>
                  <a:lnTo>
                    <a:pt x="770" y="861"/>
                  </a:lnTo>
                  <a:lnTo>
                    <a:pt x="771" y="861"/>
                  </a:lnTo>
                  <a:lnTo>
                    <a:pt x="771" y="862"/>
                  </a:lnTo>
                  <a:lnTo>
                    <a:pt x="772" y="862"/>
                  </a:lnTo>
                  <a:lnTo>
                    <a:pt x="772" y="863"/>
                  </a:lnTo>
                  <a:lnTo>
                    <a:pt x="773" y="864"/>
                  </a:lnTo>
                  <a:lnTo>
                    <a:pt x="772" y="864"/>
                  </a:lnTo>
                  <a:lnTo>
                    <a:pt x="772" y="866"/>
                  </a:lnTo>
                  <a:lnTo>
                    <a:pt x="773" y="866"/>
                  </a:lnTo>
                  <a:lnTo>
                    <a:pt x="773" y="867"/>
                  </a:lnTo>
                  <a:lnTo>
                    <a:pt x="774" y="867"/>
                  </a:lnTo>
                  <a:lnTo>
                    <a:pt x="774" y="868"/>
                  </a:lnTo>
                  <a:lnTo>
                    <a:pt x="776" y="868"/>
                  </a:lnTo>
                  <a:lnTo>
                    <a:pt x="776" y="869"/>
                  </a:lnTo>
                  <a:lnTo>
                    <a:pt x="776" y="869"/>
                  </a:lnTo>
                  <a:lnTo>
                    <a:pt x="774" y="869"/>
                  </a:lnTo>
                  <a:lnTo>
                    <a:pt x="774" y="870"/>
                  </a:lnTo>
                  <a:lnTo>
                    <a:pt x="776" y="870"/>
                  </a:lnTo>
                  <a:lnTo>
                    <a:pt x="776" y="872"/>
                  </a:lnTo>
                  <a:lnTo>
                    <a:pt x="777" y="872"/>
                  </a:lnTo>
                  <a:lnTo>
                    <a:pt x="778" y="872"/>
                  </a:lnTo>
                  <a:lnTo>
                    <a:pt x="778" y="873"/>
                  </a:lnTo>
                  <a:lnTo>
                    <a:pt x="777" y="874"/>
                  </a:lnTo>
                  <a:lnTo>
                    <a:pt x="778" y="874"/>
                  </a:lnTo>
                  <a:lnTo>
                    <a:pt x="778" y="875"/>
                  </a:lnTo>
                  <a:lnTo>
                    <a:pt x="779" y="874"/>
                  </a:lnTo>
                  <a:lnTo>
                    <a:pt x="779" y="875"/>
                  </a:lnTo>
                  <a:lnTo>
                    <a:pt x="779" y="876"/>
                  </a:lnTo>
                  <a:lnTo>
                    <a:pt x="778" y="876"/>
                  </a:lnTo>
                  <a:lnTo>
                    <a:pt x="777" y="876"/>
                  </a:lnTo>
                  <a:lnTo>
                    <a:pt x="777" y="877"/>
                  </a:lnTo>
                  <a:lnTo>
                    <a:pt x="778" y="877"/>
                  </a:lnTo>
                  <a:lnTo>
                    <a:pt x="779" y="877"/>
                  </a:lnTo>
                  <a:lnTo>
                    <a:pt x="780" y="879"/>
                  </a:lnTo>
                  <a:lnTo>
                    <a:pt x="782" y="879"/>
                  </a:lnTo>
                  <a:lnTo>
                    <a:pt x="782" y="880"/>
                  </a:lnTo>
                  <a:lnTo>
                    <a:pt x="780" y="881"/>
                  </a:lnTo>
                  <a:lnTo>
                    <a:pt x="782" y="881"/>
                  </a:lnTo>
                  <a:lnTo>
                    <a:pt x="783" y="881"/>
                  </a:lnTo>
                  <a:lnTo>
                    <a:pt x="784" y="882"/>
                  </a:lnTo>
                  <a:lnTo>
                    <a:pt x="784" y="883"/>
                  </a:lnTo>
                  <a:lnTo>
                    <a:pt x="783" y="885"/>
                  </a:lnTo>
                  <a:lnTo>
                    <a:pt x="784" y="885"/>
                  </a:lnTo>
                  <a:lnTo>
                    <a:pt x="785" y="885"/>
                  </a:lnTo>
                  <a:lnTo>
                    <a:pt x="785" y="886"/>
                  </a:lnTo>
                  <a:lnTo>
                    <a:pt x="784" y="886"/>
                  </a:lnTo>
                  <a:lnTo>
                    <a:pt x="784" y="887"/>
                  </a:lnTo>
                  <a:lnTo>
                    <a:pt x="783" y="887"/>
                  </a:lnTo>
                  <a:lnTo>
                    <a:pt x="782" y="888"/>
                  </a:lnTo>
                  <a:lnTo>
                    <a:pt x="780" y="888"/>
                  </a:lnTo>
                  <a:lnTo>
                    <a:pt x="779" y="888"/>
                  </a:lnTo>
                  <a:lnTo>
                    <a:pt x="778" y="888"/>
                  </a:lnTo>
                  <a:lnTo>
                    <a:pt x="778" y="889"/>
                  </a:lnTo>
                  <a:lnTo>
                    <a:pt x="779" y="888"/>
                  </a:lnTo>
                  <a:lnTo>
                    <a:pt x="779" y="889"/>
                  </a:lnTo>
                  <a:lnTo>
                    <a:pt x="779" y="891"/>
                  </a:lnTo>
                  <a:lnTo>
                    <a:pt x="778" y="891"/>
                  </a:lnTo>
                  <a:lnTo>
                    <a:pt x="778" y="892"/>
                  </a:lnTo>
                  <a:lnTo>
                    <a:pt x="777" y="892"/>
                  </a:lnTo>
                  <a:lnTo>
                    <a:pt x="777" y="893"/>
                  </a:lnTo>
                  <a:lnTo>
                    <a:pt x="778" y="892"/>
                  </a:lnTo>
                  <a:lnTo>
                    <a:pt x="779" y="891"/>
                  </a:lnTo>
                  <a:lnTo>
                    <a:pt x="780" y="889"/>
                  </a:lnTo>
                  <a:lnTo>
                    <a:pt x="782" y="889"/>
                  </a:lnTo>
                  <a:lnTo>
                    <a:pt x="782" y="891"/>
                  </a:lnTo>
                  <a:lnTo>
                    <a:pt x="783" y="889"/>
                  </a:lnTo>
                  <a:lnTo>
                    <a:pt x="784" y="889"/>
                  </a:lnTo>
                  <a:lnTo>
                    <a:pt x="785" y="889"/>
                  </a:lnTo>
                  <a:lnTo>
                    <a:pt x="785" y="888"/>
                  </a:lnTo>
                  <a:lnTo>
                    <a:pt x="786" y="888"/>
                  </a:lnTo>
                  <a:lnTo>
                    <a:pt x="786" y="888"/>
                  </a:lnTo>
                  <a:lnTo>
                    <a:pt x="786" y="889"/>
                  </a:lnTo>
                  <a:lnTo>
                    <a:pt x="786" y="891"/>
                  </a:lnTo>
                  <a:lnTo>
                    <a:pt x="786" y="891"/>
                  </a:lnTo>
                  <a:lnTo>
                    <a:pt x="786" y="892"/>
                  </a:lnTo>
                  <a:lnTo>
                    <a:pt x="786" y="893"/>
                  </a:lnTo>
                  <a:lnTo>
                    <a:pt x="786" y="894"/>
                  </a:lnTo>
                  <a:lnTo>
                    <a:pt x="786" y="895"/>
                  </a:lnTo>
                  <a:lnTo>
                    <a:pt x="786" y="897"/>
                  </a:lnTo>
                  <a:lnTo>
                    <a:pt x="786" y="895"/>
                  </a:lnTo>
                  <a:lnTo>
                    <a:pt x="788" y="895"/>
                  </a:lnTo>
                  <a:lnTo>
                    <a:pt x="786" y="897"/>
                  </a:lnTo>
                  <a:lnTo>
                    <a:pt x="788" y="897"/>
                  </a:lnTo>
                  <a:lnTo>
                    <a:pt x="789" y="897"/>
                  </a:lnTo>
                  <a:lnTo>
                    <a:pt x="789" y="898"/>
                  </a:lnTo>
                  <a:lnTo>
                    <a:pt x="789" y="898"/>
                  </a:lnTo>
                  <a:lnTo>
                    <a:pt x="788" y="898"/>
                  </a:lnTo>
                  <a:lnTo>
                    <a:pt x="788" y="898"/>
                  </a:lnTo>
                  <a:lnTo>
                    <a:pt x="786" y="898"/>
                  </a:lnTo>
                  <a:lnTo>
                    <a:pt x="786" y="898"/>
                  </a:lnTo>
                  <a:lnTo>
                    <a:pt x="786" y="899"/>
                  </a:lnTo>
                  <a:lnTo>
                    <a:pt x="786" y="898"/>
                  </a:lnTo>
                  <a:lnTo>
                    <a:pt x="788" y="898"/>
                  </a:lnTo>
                  <a:lnTo>
                    <a:pt x="788" y="899"/>
                  </a:lnTo>
                  <a:lnTo>
                    <a:pt x="788" y="900"/>
                  </a:lnTo>
                  <a:lnTo>
                    <a:pt x="789" y="900"/>
                  </a:lnTo>
                  <a:lnTo>
                    <a:pt x="789" y="899"/>
                  </a:lnTo>
                  <a:lnTo>
                    <a:pt x="790" y="898"/>
                  </a:lnTo>
                  <a:lnTo>
                    <a:pt x="790" y="899"/>
                  </a:lnTo>
                  <a:lnTo>
                    <a:pt x="791" y="898"/>
                  </a:lnTo>
                  <a:lnTo>
                    <a:pt x="791" y="899"/>
                  </a:lnTo>
                  <a:lnTo>
                    <a:pt x="791" y="900"/>
                  </a:lnTo>
                  <a:lnTo>
                    <a:pt x="792" y="899"/>
                  </a:lnTo>
                  <a:lnTo>
                    <a:pt x="794" y="899"/>
                  </a:lnTo>
                  <a:lnTo>
                    <a:pt x="794" y="900"/>
                  </a:lnTo>
                  <a:lnTo>
                    <a:pt x="794" y="901"/>
                  </a:lnTo>
                  <a:lnTo>
                    <a:pt x="792" y="901"/>
                  </a:lnTo>
                  <a:lnTo>
                    <a:pt x="792" y="900"/>
                  </a:lnTo>
                  <a:lnTo>
                    <a:pt x="791" y="901"/>
                  </a:lnTo>
                  <a:lnTo>
                    <a:pt x="792" y="901"/>
                  </a:lnTo>
                  <a:lnTo>
                    <a:pt x="792" y="903"/>
                  </a:lnTo>
                  <a:lnTo>
                    <a:pt x="794" y="903"/>
                  </a:lnTo>
                  <a:lnTo>
                    <a:pt x="792" y="904"/>
                  </a:lnTo>
                  <a:lnTo>
                    <a:pt x="794" y="904"/>
                  </a:lnTo>
                  <a:lnTo>
                    <a:pt x="794" y="905"/>
                  </a:lnTo>
                  <a:lnTo>
                    <a:pt x="795" y="906"/>
                  </a:lnTo>
                  <a:lnTo>
                    <a:pt x="796" y="906"/>
                  </a:lnTo>
                  <a:lnTo>
                    <a:pt x="796" y="907"/>
                  </a:lnTo>
                  <a:lnTo>
                    <a:pt x="795" y="907"/>
                  </a:lnTo>
                  <a:lnTo>
                    <a:pt x="795" y="909"/>
                  </a:lnTo>
                  <a:lnTo>
                    <a:pt x="794" y="909"/>
                  </a:lnTo>
                  <a:lnTo>
                    <a:pt x="794" y="907"/>
                  </a:lnTo>
                  <a:lnTo>
                    <a:pt x="792" y="907"/>
                  </a:lnTo>
                  <a:lnTo>
                    <a:pt x="792" y="906"/>
                  </a:lnTo>
                  <a:lnTo>
                    <a:pt x="792" y="905"/>
                  </a:lnTo>
                  <a:lnTo>
                    <a:pt x="791" y="905"/>
                  </a:lnTo>
                  <a:lnTo>
                    <a:pt x="791" y="906"/>
                  </a:lnTo>
                  <a:lnTo>
                    <a:pt x="790" y="906"/>
                  </a:lnTo>
                  <a:lnTo>
                    <a:pt x="789" y="907"/>
                  </a:lnTo>
                  <a:lnTo>
                    <a:pt x="788" y="907"/>
                  </a:lnTo>
                  <a:lnTo>
                    <a:pt x="788" y="909"/>
                  </a:lnTo>
                  <a:lnTo>
                    <a:pt x="789" y="909"/>
                  </a:lnTo>
                  <a:lnTo>
                    <a:pt x="790" y="909"/>
                  </a:lnTo>
                  <a:lnTo>
                    <a:pt x="790" y="907"/>
                  </a:lnTo>
                  <a:lnTo>
                    <a:pt x="791" y="907"/>
                  </a:lnTo>
                  <a:lnTo>
                    <a:pt x="792" y="907"/>
                  </a:lnTo>
                  <a:lnTo>
                    <a:pt x="794" y="909"/>
                  </a:lnTo>
                  <a:lnTo>
                    <a:pt x="795" y="910"/>
                  </a:lnTo>
                  <a:lnTo>
                    <a:pt x="794" y="910"/>
                  </a:lnTo>
                  <a:lnTo>
                    <a:pt x="794" y="911"/>
                  </a:lnTo>
                  <a:lnTo>
                    <a:pt x="794" y="912"/>
                  </a:lnTo>
                  <a:lnTo>
                    <a:pt x="794" y="913"/>
                  </a:lnTo>
                  <a:lnTo>
                    <a:pt x="795" y="913"/>
                  </a:lnTo>
                  <a:lnTo>
                    <a:pt x="796" y="912"/>
                  </a:lnTo>
                  <a:lnTo>
                    <a:pt x="796" y="913"/>
                  </a:lnTo>
                  <a:lnTo>
                    <a:pt x="797" y="913"/>
                  </a:lnTo>
                  <a:lnTo>
                    <a:pt x="798" y="913"/>
                  </a:lnTo>
                  <a:lnTo>
                    <a:pt x="798" y="914"/>
                  </a:lnTo>
                  <a:lnTo>
                    <a:pt x="800" y="914"/>
                  </a:lnTo>
                  <a:lnTo>
                    <a:pt x="800" y="916"/>
                  </a:lnTo>
                  <a:lnTo>
                    <a:pt x="800" y="917"/>
                  </a:lnTo>
                  <a:lnTo>
                    <a:pt x="798" y="917"/>
                  </a:lnTo>
                  <a:lnTo>
                    <a:pt x="797" y="917"/>
                  </a:lnTo>
                  <a:lnTo>
                    <a:pt x="797" y="918"/>
                  </a:lnTo>
                  <a:lnTo>
                    <a:pt x="796" y="919"/>
                  </a:lnTo>
                  <a:lnTo>
                    <a:pt x="797" y="919"/>
                  </a:lnTo>
                  <a:lnTo>
                    <a:pt x="797" y="918"/>
                  </a:lnTo>
                  <a:lnTo>
                    <a:pt x="798" y="918"/>
                  </a:lnTo>
                  <a:lnTo>
                    <a:pt x="800" y="918"/>
                  </a:lnTo>
                  <a:lnTo>
                    <a:pt x="798" y="919"/>
                  </a:lnTo>
                  <a:lnTo>
                    <a:pt x="797" y="920"/>
                  </a:lnTo>
                  <a:lnTo>
                    <a:pt x="798" y="920"/>
                  </a:lnTo>
                  <a:lnTo>
                    <a:pt x="798" y="922"/>
                  </a:lnTo>
                  <a:lnTo>
                    <a:pt x="800" y="922"/>
                  </a:lnTo>
                  <a:lnTo>
                    <a:pt x="800" y="923"/>
                  </a:lnTo>
                  <a:lnTo>
                    <a:pt x="798" y="923"/>
                  </a:lnTo>
                  <a:lnTo>
                    <a:pt x="800" y="924"/>
                  </a:lnTo>
                  <a:lnTo>
                    <a:pt x="798" y="924"/>
                  </a:lnTo>
                  <a:lnTo>
                    <a:pt x="797" y="923"/>
                  </a:lnTo>
                  <a:lnTo>
                    <a:pt x="797" y="922"/>
                  </a:lnTo>
                  <a:lnTo>
                    <a:pt x="796" y="922"/>
                  </a:lnTo>
                  <a:lnTo>
                    <a:pt x="796" y="920"/>
                  </a:lnTo>
                  <a:lnTo>
                    <a:pt x="795" y="920"/>
                  </a:lnTo>
                  <a:lnTo>
                    <a:pt x="794" y="920"/>
                  </a:lnTo>
                  <a:lnTo>
                    <a:pt x="794" y="922"/>
                  </a:lnTo>
                  <a:lnTo>
                    <a:pt x="795" y="922"/>
                  </a:lnTo>
                  <a:lnTo>
                    <a:pt x="796" y="922"/>
                  </a:lnTo>
                  <a:lnTo>
                    <a:pt x="795" y="923"/>
                  </a:lnTo>
                  <a:lnTo>
                    <a:pt x="796" y="923"/>
                  </a:lnTo>
                  <a:lnTo>
                    <a:pt x="796" y="924"/>
                  </a:lnTo>
                  <a:lnTo>
                    <a:pt x="795" y="924"/>
                  </a:lnTo>
                  <a:lnTo>
                    <a:pt x="794" y="924"/>
                  </a:lnTo>
                  <a:lnTo>
                    <a:pt x="794" y="923"/>
                  </a:lnTo>
                  <a:lnTo>
                    <a:pt x="792" y="923"/>
                  </a:lnTo>
                  <a:lnTo>
                    <a:pt x="791" y="923"/>
                  </a:lnTo>
                  <a:lnTo>
                    <a:pt x="790" y="922"/>
                  </a:lnTo>
                  <a:lnTo>
                    <a:pt x="790" y="923"/>
                  </a:lnTo>
                  <a:lnTo>
                    <a:pt x="791" y="923"/>
                  </a:lnTo>
                  <a:lnTo>
                    <a:pt x="792" y="924"/>
                  </a:lnTo>
                  <a:lnTo>
                    <a:pt x="794" y="924"/>
                  </a:lnTo>
                  <a:lnTo>
                    <a:pt x="795" y="925"/>
                  </a:lnTo>
                  <a:lnTo>
                    <a:pt x="796" y="925"/>
                  </a:lnTo>
                  <a:lnTo>
                    <a:pt x="797" y="925"/>
                  </a:lnTo>
                  <a:lnTo>
                    <a:pt x="798" y="925"/>
                  </a:lnTo>
                  <a:lnTo>
                    <a:pt x="800" y="925"/>
                  </a:lnTo>
                  <a:lnTo>
                    <a:pt x="800" y="926"/>
                  </a:lnTo>
                  <a:lnTo>
                    <a:pt x="801" y="926"/>
                  </a:lnTo>
                  <a:lnTo>
                    <a:pt x="801" y="926"/>
                  </a:lnTo>
                  <a:lnTo>
                    <a:pt x="800" y="926"/>
                  </a:lnTo>
                  <a:lnTo>
                    <a:pt x="798" y="926"/>
                  </a:lnTo>
                  <a:lnTo>
                    <a:pt x="798" y="926"/>
                  </a:lnTo>
                  <a:lnTo>
                    <a:pt x="798" y="928"/>
                  </a:lnTo>
                  <a:lnTo>
                    <a:pt x="798" y="929"/>
                  </a:lnTo>
                  <a:lnTo>
                    <a:pt x="797" y="929"/>
                  </a:lnTo>
                  <a:lnTo>
                    <a:pt x="797" y="928"/>
                  </a:lnTo>
                  <a:lnTo>
                    <a:pt x="797" y="926"/>
                  </a:lnTo>
                  <a:lnTo>
                    <a:pt x="797" y="926"/>
                  </a:lnTo>
                  <a:lnTo>
                    <a:pt x="796" y="926"/>
                  </a:lnTo>
                  <a:lnTo>
                    <a:pt x="795" y="926"/>
                  </a:lnTo>
                  <a:lnTo>
                    <a:pt x="794" y="926"/>
                  </a:lnTo>
                  <a:lnTo>
                    <a:pt x="792" y="926"/>
                  </a:lnTo>
                  <a:lnTo>
                    <a:pt x="792" y="926"/>
                  </a:lnTo>
                  <a:lnTo>
                    <a:pt x="791" y="926"/>
                  </a:lnTo>
                  <a:lnTo>
                    <a:pt x="791" y="926"/>
                  </a:lnTo>
                  <a:lnTo>
                    <a:pt x="792" y="926"/>
                  </a:lnTo>
                  <a:lnTo>
                    <a:pt x="794" y="926"/>
                  </a:lnTo>
                  <a:lnTo>
                    <a:pt x="795" y="926"/>
                  </a:lnTo>
                  <a:lnTo>
                    <a:pt x="797" y="928"/>
                  </a:lnTo>
                  <a:lnTo>
                    <a:pt x="796" y="928"/>
                  </a:lnTo>
                  <a:lnTo>
                    <a:pt x="795" y="928"/>
                  </a:lnTo>
                  <a:lnTo>
                    <a:pt x="796" y="929"/>
                  </a:lnTo>
                  <a:lnTo>
                    <a:pt x="795" y="930"/>
                  </a:lnTo>
                  <a:lnTo>
                    <a:pt x="795" y="929"/>
                  </a:lnTo>
                  <a:lnTo>
                    <a:pt x="794" y="929"/>
                  </a:lnTo>
                  <a:lnTo>
                    <a:pt x="792" y="929"/>
                  </a:lnTo>
                  <a:lnTo>
                    <a:pt x="792" y="930"/>
                  </a:lnTo>
                  <a:lnTo>
                    <a:pt x="794" y="930"/>
                  </a:lnTo>
                  <a:lnTo>
                    <a:pt x="795" y="930"/>
                  </a:lnTo>
                  <a:lnTo>
                    <a:pt x="796" y="930"/>
                  </a:lnTo>
                  <a:lnTo>
                    <a:pt x="797" y="930"/>
                  </a:lnTo>
                  <a:lnTo>
                    <a:pt x="797" y="931"/>
                  </a:lnTo>
                  <a:lnTo>
                    <a:pt x="798" y="930"/>
                  </a:lnTo>
                  <a:lnTo>
                    <a:pt x="800" y="930"/>
                  </a:lnTo>
                  <a:lnTo>
                    <a:pt x="800" y="931"/>
                  </a:lnTo>
                  <a:lnTo>
                    <a:pt x="798" y="931"/>
                  </a:lnTo>
                  <a:lnTo>
                    <a:pt x="798" y="932"/>
                  </a:lnTo>
                  <a:lnTo>
                    <a:pt x="798" y="934"/>
                  </a:lnTo>
                  <a:lnTo>
                    <a:pt x="797" y="935"/>
                  </a:lnTo>
                  <a:lnTo>
                    <a:pt x="798" y="935"/>
                  </a:lnTo>
                  <a:lnTo>
                    <a:pt x="800" y="935"/>
                  </a:lnTo>
                  <a:lnTo>
                    <a:pt x="801" y="935"/>
                  </a:lnTo>
                  <a:lnTo>
                    <a:pt x="802" y="935"/>
                  </a:lnTo>
                  <a:lnTo>
                    <a:pt x="802" y="936"/>
                  </a:lnTo>
                  <a:lnTo>
                    <a:pt x="801" y="936"/>
                  </a:lnTo>
                  <a:lnTo>
                    <a:pt x="801" y="937"/>
                  </a:lnTo>
                  <a:lnTo>
                    <a:pt x="802" y="937"/>
                  </a:lnTo>
                  <a:lnTo>
                    <a:pt x="803" y="937"/>
                  </a:lnTo>
                  <a:lnTo>
                    <a:pt x="804" y="937"/>
                  </a:lnTo>
                  <a:lnTo>
                    <a:pt x="805" y="937"/>
                  </a:lnTo>
                  <a:lnTo>
                    <a:pt x="805" y="938"/>
                  </a:lnTo>
                  <a:lnTo>
                    <a:pt x="804" y="940"/>
                  </a:lnTo>
                  <a:lnTo>
                    <a:pt x="805" y="940"/>
                  </a:lnTo>
                  <a:lnTo>
                    <a:pt x="807" y="938"/>
                  </a:lnTo>
                  <a:lnTo>
                    <a:pt x="807" y="940"/>
                  </a:lnTo>
                  <a:lnTo>
                    <a:pt x="807" y="941"/>
                  </a:lnTo>
                  <a:lnTo>
                    <a:pt x="808" y="941"/>
                  </a:lnTo>
                  <a:lnTo>
                    <a:pt x="808" y="940"/>
                  </a:lnTo>
                  <a:lnTo>
                    <a:pt x="808" y="938"/>
                  </a:lnTo>
                  <a:lnTo>
                    <a:pt x="809" y="938"/>
                  </a:lnTo>
                  <a:lnTo>
                    <a:pt x="810" y="938"/>
                  </a:lnTo>
                  <a:lnTo>
                    <a:pt x="809" y="940"/>
                  </a:lnTo>
                  <a:lnTo>
                    <a:pt x="809" y="941"/>
                  </a:lnTo>
                  <a:lnTo>
                    <a:pt x="809" y="942"/>
                  </a:lnTo>
                  <a:lnTo>
                    <a:pt x="809" y="943"/>
                  </a:lnTo>
                  <a:lnTo>
                    <a:pt x="810" y="942"/>
                  </a:lnTo>
                  <a:lnTo>
                    <a:pt x="810" y="943"/>
                  </a:lnTo>
                  <a:lnTo>
                    <a:pt x="809" y="944"/>
                  </a:lnTo>
                  <a:lnTo>
                    <a:pt x="810" y="944"/>
                  </a:lnTo>
                  <a:lnTo>
                    <a:pt x="810" y="943"/>
                  </a:lnTo>
                  <a:lnTo>
                    <a:pt x="811" y="943"/>
                  </a:lnTo>
                  <a:lnTo>
                    <a:pt x="811" y="944"/>
                  </a:lnTo>
                  <a:lnTo>
                    <a:pt x="811" y="946"/>
                  </a:lnTo>
                  <a:lnTo>
                    <a:pt x="810" y="946"/>
                  </a:lnTo>
                  <a:lnTo>
                    <a:pt x="809" y="946"/>
                  </a:lnTo>
                  <a:lnTo>
                    <a:pt x="808" y="947"/>
                  </a:lnTo>
                  <a:lnTo>
                    <a:pt x="809" y="947"/>
                  </a:lnTo>
                  <a:lnTo>
                    <a:pt x="809" y="948"/>
                  </a:lnTo>
                  <a:lnTo>
                    <a:pt x="808" y="948"/>
                  </a:lnTo>
                  <a:lnTo>
                    <a:pt x="808" y="949"/>
                  </a:lnTo>
                  <a:lnTo>
                    <a:pt x="809" y="949"/>
                  </a:lnTo>
                  <a:lnTo>
                    <a:pt x="808" y="950"/>
                  </a:lnTo>
                  <a:lnTo>
                    <a:pt x="809" y="950"/>
                  </a:lnTo>
                  <a:lnTo>
                    <a:pt x="810" y="949"/>
                  </a:lnTo>
                  <a:lnTo>
                    <a:pt x="810" y="948"/>
                  </a:lnTo>
                  <a:lnTo>
                    <a:pt x="811" y="948"/>
                  </a:lnTo>
                  <a:lnTo>
                    <a:pt x="811" y="949"/>
                  </a:lnTo>
                  <a:lnTo>
                    <a:pt x="813" y="948"/>
                  </a:lnTo>
                  <a:lnTo>
                    <a:pt x="813" y="949"/>
                  </a:lnTo>
                  <a:lnTo>
                    <a:pt x="811" y="950"/>
                  </a:lnTo>
                  <a:lnTo>
                    <a:pt x="811" y="951"/>
                  </a:lnTo>
                  <a:lnTo>
                    <a:pt x="810" y="951"/>
                  </a:lnTo>
                  <a:lnTo>
                    <a:pt x="810" y="953"/>
                  </a:lnTo>
                  <a:lnTo>
                    <a:pt x="811" y="951"/>
                  </a:lnTo>
                  <a:lnTo>
                    <a:pt x="813" y="950"/>
                  </a:lnTo>
                  <a:lnTo>
                    <a:pt x="813" y="949"/>
                  </a:lnTo>
                  <a:lnTo>
                    <a:pt x="814" y="948"/>
                  </a:lnTo>
                  <a:lnTo>
                    <a:pt x="815" y="948"/>
                  </a:lnTo>
                  <a:lnTo>
                    <a:pt x="815" y="947"/>
                  </a:lnTo>
                  <a:lnTo>
                    <a:pt x="815" y="947"/>
                  </a:lnTo>
                  <a:lnTo>
                    <a:pt x="815" y="948"/>
                  </a:lnTo>
                  <a:lnTo>
                    <a:pt x="815" y="949"/>
                  </a:lnTo>
                  <a:lnTo>
                    <a:pt x="815" y="949"/>
                  </a:lnTo>
                  <a:lnTo>
                    <a:pt x="815" y="950"/>
                  </a:lnTo>
                  <a:lnTo>
                    <a:pt x="815" y="950"/>
                  </a:lnTo>
                  <a:lnTo>
                    <a:pt x="816" y="950"/>
                  </a:lnTo>
                  <a:lnTo>
                    <a:pt x="817" y="949"/>
                  </a:lnTo>
                  <a:lnTo>
                    <a:pt x="817" y="950"/>
                  </a:lnTo>
                  <a:lnTo>
                    <a:pt x="817" y="951"/>
                  </a:lnTo>
                  <a:lnTo>
                    <a:pt x="816" y="951"/>
                  </a:lnTo>
                  <a:lnTo>
                    <a:pt x="816" y="953"/>
                  </a:lnTo>
                  <a:lnTo>
                    <a:pt x="815" y="953"/>
                  </a:lnTo>
                  <a:lnTo>
                    <a:pt x="815" y="954"/>
                  </a:lnTo>
                  <a:lnTo>
                    <a:pt x="815" y="955"/>
                  </a:lnTo>
                  <a:lnTo>
                    <a:pt x="815" y="955"/>
                  </a:lnTo>
                  <a:lnTo>
                    <a:pt x="815" y="954"/>
                  </a:lnTo>
                  <a:lnTo>
                    <a:pt x="816" y="954"/>
                  </a:lnTo>
                  <a:lnTo>
                    <a:pt x="817" y="951"/>
                  </a:lnTo>
                  <a:lnTo>
                    <a:pt x="819" y="951"/>
                  </a:lnTo>
                  <a:lnTo>
                    <a:pt x="820" y="950"/>
                  </a:lnTo>
                  <a:lnTo>
                    <a:pt x="820" y="951"/>
                  </a:lnTo>
                  <a:lnTo>
                    <a:pt x="819" y="953"/>
                  </a:lnTo>
                  <a:lnTo>
                    <a:pt x="820" y="953"/>
                  </a:lnTo>
                  <a:lnTo>
                    <a:pt x="820" y="951"/>
                  </a:lnTo>
                  <a:lnTo>
                    <a:pt x="821" y="951"/>
                  </a:lnTo>
                  <a:lnTo>
                    <a:pt x="822" y="951"/>
                  </a:lnTo>
                  <a:lnTo>
                    <a:pt x="822" y="950"/>
                  </a:lnTo>
                  <a:lnTo>
                    <a:pt x="823" y="950"/>
                  </a:lnTo>
                  <a:lnTo>
                    <a:pt x="823" y="951"/>
                  </a:lnTo>
                  <a:lnTo>
                    <a:pt x="822" y="953"/>
                  </a:lnTo>
                  <a:lnTo>
                    <a:pt x="823" y="953"/>
                  </a:lnTo>
                  <a:lnTo>
                    <a:pt x="823" y="954"/>
                  </a:lnTo>
                  <a:lnTo>
                    <a:pt x="822" y="955"/>
                  </a:lnTo>
                  <a:lnTo>
                    <a:pt x="823" y="955"/>
                  </a:lnTo>
                  <a:lnTo>
                    <a:pt x="823" y="955"/>
                  </a:lnTo>
                  <a:lnTo>
                    <a:pt x="825" y="955"/>
                  </a:lnTo>
                  <a:lnTo>
                    <a:pt x="826" y="955"/>
                  </a:lnTo>
                  <a:lnTo>
                    <a:pt x="827" y="955"/>
                  </a:lnTo>
                  <a:lnTo>
                    <a:pt x="827" y="956"/>
                  </a:lnTo>
                  <a:lnTo>
                    <a:pt x="828" y="955"/>
                  </a:lnTo>
                  <a:lnTo>
                    <a:pt x="828" y="956"/>
                  </a:lnTo>
                  <a:lnTo>
                    <a:pt x="829" y="956"/>
                  </a:lnTo>
                  <a:lnTo>
                    <a:pt x="829" y="955"/>
                  </a:lnTo>
                  <a:lnTo>
                    <a:pt x="831" y="955"/>
                  </a:lnTo>
                  <a:lnTo>
                    <a:pt x="831" y="956"/>
                  </a:lnTo>
                  <a:lnTo>
                    <a:pt x="832" y="956"/>
                  </a:lnTo>
                  <a:lnTo>
                    <a:pt x="832" y="955"/>
                  </a:lnTo>
                  <a:lnTo>
                    <a:pt x="831" y="955"/>
                  </a:lnTo>
                  <a:lnTo>
                    <a:pt x="831" y="955"/>
                  </a:lnTo>
                  <a:lnTo>
                    <a:pt x="832" y="955"/>
                  </a:lnTo>
                  <a:lnTo>
                    <a:pt x="833" y="955"/>
                  </a:lnTo>
                  <a:lnTo>
                    <a:pt x="833" y="955"/>
                  </a:lnTo>
                  <a:lnTo>
                    <a:pt x="834" y="955"/>
                  </a:lnTo>
                  <a:lnTo>
                    <a:pt x="833" y="956"/>
                  </a:lnTo>
                  <a:lnTo>
                    <a:pt x="834" y="956"/>
                  </a:lnTo>
                  <a:lnTo>
                    <a:pt x="835" y="957"/>
                  </a:lnTo>
                  <a:lnTo>
                    <a:pt x="837" y="957"/>
                  </a:lnTo>
                  <a:lnTo>
                    <a:pt x="837" y="959"/>
                  </a:lnTo>
                  <a:lnTo>
                    <a:pt x="838" y="959"/>
                  </a:lnTo>
                  <a:lnTo>
                    <a:pt x="838" y="957"/>
                  </a:lnTo>
                  <a:lnTo>
                    <a:pt x="839" y="957"/>
                  </a:lnTo>
                  <a:lnTo>
                    <a:pt x="839" y="959"/>
                  </a:lnTo>
                  <a:lnTo>
                    <a:pt x="840" y="959"/>
                  </a:lnTo>
                  <a:lnTo>
                    <a:pt x="840" y="960"/>
                  </a:lnTo>
                  <a:lnTo>
                    <a:pt x="839" y="961"/>
                  </a:lnTo>
                  <a:lnTo>
                    <a:pt x="838" y="961"/>
                  </a:lnTo>
                  <a:lnTo>
                    <a:pt x="838" y="962"/>
                  </a:lnTo>
                  <a:lnTo>
                    <a:pt x="837" y="962"/>
                  </a:lnTo>
                  <a:lnTo>
                    <a:pt x="837" y="963"/>
                  </a:lnTo>
                  <a:lnTo>
                    <a:pt x="835" y="962"/>
                  </a:lnTo>
                  <a:lnTo>
                    <a:pt x="835" y="963"/>
                  </a:lnTo>
                  <a:lnTo>
                    <a:pt x="834" y="963"/>
                  </a:lnTo>
                  <a:lnTo>
                    <a:pt x="834" y="962"/>
                  </a:lnTo>
                  <a:lnTo>
                    <a:pt x="832" y="963"/>
                  </a:lnTo>
                  <a:lnTo>
                    <a:pt x="831" y="963"/>
                  </a:lnTo>
                  <a:lnTo>
                    <a:pt x="831" y="965"/>
                  </a:lnTo>
                  <a:lnTo>
                    <a:pt x="829" y="965"/>
                  </a:lnTo>
                  <a:lnTo>
                    <a:pt x="828" y="966"/>
                  </a:lnTo>
                  <a:lnTo>
                    <a:pt x="828" y="967"/>
                  </a:lnTo>
                  <a:lnTo>
                    <a:pt x="827" y="967"/>
                  </a:lnTo>
                  <a:lnTo>
                    <a:pt x="827" y="966"/>
                  </a:lnTo>
                  <a:lnTo>
                    <a:pt x="826" y="967"/>
                  </a:lnTo>
                  <a:lnTo>
                    <a:pt x="827" y="967"/>
                  </a:lnTo>
                  <a:lnTo>
                    <a:pt x="827" y="968"/>
                  </a:lnTo>
                  <a:lnTo>
                    <a:pt x="827" y="969"/>
                  </a:lnTo>
                  <a:lnTo>
                    <a:pt x="826" y="969"/>
                  </a:lnTo>
                  <a:lnTo>
                    <a:pt x="825" y="968"/>
                  </a:lnTo>
                  <a:lnTo>
                    <a:pt x="822" y="969"/>
                  </a:lnTo>
                  <a:lnTo>
                    <a:pt x="823" y="969"/>
                  </a:lnTo>
                  <a:lnTo>
                    <a:pt x="823" y="971"/>
                  </a:lnTo>
                  <a:lnTo>
                    <a:pt x="822" y="971"/>
                  </a:lnTo>
                  <a:lnTo>
                    <a:pt x="821" y="971"/>
                  </a:lnTo>
                  <a:lnTo>
                    <a:pt x="820" y="971"/>
                  </a:lnTo>
                  <a:lnTo>
                    <a:pt x="820" y="972"/>
                  </a:lnTo>
                  <a:lnTo>
                    <a:pt x="819" y="972"/>
                  </a:lnTo>
                  <a:lnTo>
                    <a:pt x="819" y="973"/>
                  </a:lnTo>
                  <a:lnTo>
                    <a:pt x="817" y="973"/>
                  </a:lnTo>
                  <a:lnTo>
                    <a:pt x="816" y="973"/>
                  </a:lnTo>
                  <a:lnTo>
                    <a:pt x="815" y="972"/>
                  </a:lnTo>
                  <a:lnTo>
                    <a:pt x="815" y="973"/>
                  </a:lnTo>
                  <a:lnTo>
                    <a:pt x="814" y="973"/>
                  </a:lnTo>
                  <a:lnTo>
                    <a:pt x="813" y="974"/>
                  </a:lnTo>
                  <a:lnTo>
                    <a:pt x="811" y="973"/>
                  </a:lnTo>
                  <a:lnTo>
                    <a:pt x="811" y="974"/>
                  </a:lnTo>
                  <a:lnTo>
                    <a:pt x="813" y="974"/>
                  </a:lnTo>
                  <a:lnTo>
                    <a:pt x="813" y="975"/>
                  </a:lnTo>
                  <a:lnTo>
                    <a:pt x="813" y="977"/>
                  </a:lnTo>
                  <a:lnTo>
                    <a:pt x="813" y="978"/>
                  </a:lnTo>
                  <a:lnTo>
                    <a:pt x="811" y="978"/>
                  </a:lnTo>
                  <a:lnTo>
                    <a:pt x="810" y="977"/>
                  </a:lnTo>
                  <a:lnTo>
                    <a:pt x="810" y="978"/>
                  </a:lnTo>
                  <a:lnTo>
                    <a:pt x="811" y="978"/>
                  </a:lnTo>
                  <a:lnTo>
                    <a:pt x="813" y="979"/>
                  </a:lnTo>
                  <a:lnTo>
                    <a:pt x="811" y="979"/>
                  </a:lnTo>
                  <a:lnTo>
                    <a:pt x="811" y="980"/>
                  </a:lnTo>
                  <a:lnTo>
                    <a:pt x="810" y="980"/>
                  </a:lnTo>
                  <a:lnTo>
                    <a:pt x="809" y="981"/>
                  </a:lnTo>
                  <a:lnTo>
                    <a:pt x="810" y="981"/>
                  </a:lnTo>
                  <a:lnTo>
                    <a:pt x="811" y="981"/>
                  </a:lnTo>
                  <a:lnTo>
                    <a:pt x="810" y="983"/>
                  </a:lnTo>
                  <a:lnTo>
                    <a:pt x="811" y="983"/>
                  </a:lnTo>
                  <a:lnTo>
                    <a:pt x="813" y="983"/>
                  </a:lnTo>
                  <a:lnTo>
                    <a:pt x="813" y="981"/>
                  </a:lnTo>
                  <a:lnTo>
                    <a:pt x="814" y="980"/>
                  </a:lnTo>
                  <a:lnTo>
                    <a:pt x="814" y="979"/>
                  </a:lnTo>
                  <a:lnTo>
                    <a:pt x="815" y="979"/>
                  </a:lnTo>
                  <a:lnTo>
                    <a:pt x="815" y="978"/>
                  </a:lnTo>
                  <a:lnTo>
                    <a:pt x="815" y="978"/>
                  </a:lnTo>
                  <a:lnTo>
                    <a:pt x="816" y="978"/>
                  </a:lnTo>
                  <a:lnTo>
                    <a:pt x="817" y="978"/>
                  </a:lnTo>
                  <a:lnTo>
                    <a:pt x="817" y="977"/>
                  </a:lnTo>
                  <a:lnTo>
                    <a:pt x="819" y="977"/>
                  </a:lnTo>
                  <a:lnTo>
                    <a:pt x="819" y="975"/>
                  </a:lnTo>
                  <a:lnTo>
                    <a:pt x="820" y="975"/>
                  </a:lnTo>
                  <a:lnTo>
                    <a:pt x="821" y="975"/>
                  </a:lnTo>
                  <a:lnTo>
                    <a:pt x="822" y="975"/>
                  </a:lnTo>
                  <a:lnTo>
                    <a:pt x="822" y="974"/>
                  </a:lnTo>
                  <a:lnTo>
                    <a:pt x="822" y="973"/>
                  </a:lnTo>
                  <a:lnTo>
                    <a:pt x="823" y="973"/>
                  </a:lnTo>
                  <a:lnTo>
                    <a:pt x="823" y="972"/>
                  </a:lnTo>
                  <a:lnTo>
                    <a:pt x="825" y="972"/>
                  </a:lnTo>
                  <a:lnTo>
                    <a:pt x="825" y="971"/>
                  </a:lnTo>
                  <a:lnTo>
                    <a:pt x="826" y="971"/>
                  </a:lnTo>
                  <a:lnTo>
                    <a:pt x="828" y="969"/>
                  </a:lnTo>
                  <a:lnTo>
                    <a:pt x="829" y="968"/>
                  </a:lnTo>
                  <a:lnTo>
                    <a:pt x="829" y="967"/>
                  </a:lnTo>
                  <a:lnTo>
                    <a:pt x="829" y="966"/>
                  </a:lnTo>
                  <a:lnTo>
                    <a:pt x="831" y="966"/>
                  </a:lnTo>
                  <a:lnTo>
                    <a:pt x="832" y="966"/>
                  </a:lnTo>
                  <a:lnTo>
                    <a:pt x="833" y="966"/>
                  </a:lnTo>
                  <a:lnTo>
                    <a:pt x="834" y="966"/>
                  </a:lnTo>
                  <a:lnTo>
                    <a:pt x="835" y="966"/>
                  </a:lnTo>
                  <a:lnTo>
                    <a:pt x="837" y="966"/>
                  </a:lnTo>
                  <a:lnTo>
                    <a:pt x="838" y="966"/>
                  </a:lnTo>
                  <a:lnTo>
                    <a:pt x="838" y="967"/>
                  </a:lnTo>
                  <a:lnTo>
                    <a:pt x="839" y="966"/>
                  </a:lnTo>
                  <a:lnTo>
                    <a:pt x="839" y="967"/>
                  </a:lnTo>
                  <a:lnTo>
                    <a:pt x="840" y="967"/>
                  </a:lnTo>
                  <a:lnTo>
                    <a:pt x="840" y="968"/>
                  </a:lnTo>
                  <a:lnTo>
                    <a:pt x="840" y="969"/>
                  </a:lnTo>
                  <a:lnTo>
                    <a:pt x="841" y="971"/>
                  </a:lnTo>
                  <a:lnTo>
                    <a:pt x="841" y="972"/>
                  </a:lnTo>
                  <a:lnTo>
                    <a:pt x="842" y="973"/>
                  </a:lnTo>
                  <a:lnTo>
                    <a:pt x="842" y="974"/>
                  </a:lnTo>
                  <a:lnTo>
                    <a:pt x="841" y="974"/>
                  </a:lnTo>
                  <a:lnTo>
                    <a:pt x="841" y="975"/>
                  </a:lnTo>
                  <a:lnTo>
                    <a:pt x="840" y="975"/>
                  </a:lnTo>
                  <a:lnTo>
                    <a:pt x="839" y="975"/>
                  </a:lnTo>
                  <a:lnTo>
                    <a:pt x="838" y="977"/>
                  </a:lnTo>
                  <a:lnTo>
                    <a:pt x="839" y="977"/>
                  </a:lnTo>
                  <a:lnTo>
                    <a:pt x="840" y="977"/>
                  </a:lnTo>
                  <a:lnTo>
                    <a:pt x="840" y="978"/>
                  </a:lnTo>
                  <a:lnTo>
                    <a:pt x="840" y="979"/>
                  </a:lnTo>
                  <a:lnTo>
                    <a:pt x="841" y="979"/>
                  </a:lnTo>
                  <a:lnTo>
                    <a:pt x="842" y="978"/>
                  </a:lnTo>
                  <a:lnTo>
                    <a:pt x="841" y="978"/>
                  </a:lnTo>
                  <a:lnTo>
                    <a:pt x="842" y="977"/>
                  </a:lnTo>
                  <a:lnTo>
                    <a:pt x="842" y="975"/>
                  </a:lnTo>
                  <a:lnTo>
                    <a:pt x="844" y="975"/>
                  </a:lnTo>
                  <a:lnTo>
                    <a:pt x="844" y="974"/>
                  </a:lnTo>
                  <a:lnTo>
                    <a:pt x="844" y="973"/>
                  </a:lnTo>
                  <a:lnTo>
                    <a:pt x="844" y="973"/>
                  </a:lnTo>
                  <a:lnTo>
                    <a:pt x="845" y="973"/>
                  </a:lnTo>
                  <a:lnTo>
                    <a:pt x="844" y="974"/>
                  </a:lnTo>
                  <a:lnTo>
                    <a:pt x="845" y="974"/>
                  </a:lnTo>
                  <a:lnTo>
                    <a:pt x="846" y="974"/>
                  </a:lnTo>
                  <a:lnTo>
                    <a:pt x="847" y="974"/>
                  </a:lnTo>
                  <a:lnTo>
                    <a:pt x="847" y="975"/>
                  </a:lnTo>
                  <a:lnTo>
                    <a:pt x="846" y="975"/>
                  </a:lnTo>
                  <a:lnTo>
                    <a:pt x="848" y="977"/>
                  </a:lnTo>
                  <a:lnTo>
                    <a:pt x="850" y="977"/>
                  </a:lnTo>
                  <a:lnTo>
                    <a:pt x="851" y="977"/>
                  </a:lnTo>
                  <a:lnTo>
                    <a:pt x="852" y="977"/>
                  </a:lnTo>
                  <a:lnTo>
                    <a:pt x="853" y="978"/>
                  </a:lnTo>
                  <a:lnTo>
                    <a:pt x="853" y="979"/>
                  </a:lnTo>
                  <a:lnTo>
                    <a:pt x="852" y="978"/>
                  </a:lnTo>
                  <a:lnTo>
                    <a:pt x="851" y="978"/>
                  </a:lnTo>
                  <a:lnTo>
                    <a:pt x="852" y="979"/>
                  </a:lnTo>
                  <a:lnTo>
                    <a:pt x="852" y="980"/>
                  </a:lnTo>
                  <a:lnTo>
                    <a:pt x="853" y="981"/>
                  </a:lnTo>
                  <a:lnTo>
                    <a:pt x="853" y="980"/>
                  </a:lnTo>
                  <a:lnTo>
                    <a:pt x="853" y="979"/>
                  </a:lnTo>
                  <a:lnTo>
                    <a:pt x="854" y="979"/>
                  </a:lnTo>
                  <a:lnTo>
                    <a:pt x="854" y="980"/>
                  </a:lnTo>
                  <a:lnTo>
                    <a:pt x="854" y="981"/>
                  </a:lnTo>
                  <a:lnTo>
                    <a:pt x="854" y="983"/>
                  </a:lnTo>
                  <a:lnTo>
                    <a:pt x="856" y="983"/>
                  </a:lnTo>
                  <a:lnTo>
                    <a:pt x="856" y="984"/>
                  </a:lnTo>
                  <a:lnTo>
                    <a:pt x="856" y="984"/>
                  </a:lnTo>
                  <a:lnTo>
                    <a:pt x="854" y="984"/>
                  </a:lnTo>
                  <a:lnTo>
                    <a:pt x="854" y="985"/>
                  </a:lnTo>
                  <a:lnTo>
                    <a:pt x="853" y="986"/>
                  </a:lnTo>
                  <a:lnTo>
                    <a:pt x="852" y="985"/>
                  </a:lnTo>
                  <a:lnTo>
                    <a:pt x="851" y="985"/>
                  </a:lnTo>
                  <a:lnTo>
                    <a:pt x="852" y="986"/>
                  </a:lnTo>
                  <a:lnTo>
                    <a:pt x="853" y="986"/>
                  </a:lnTo>
                  <a:lnTo>
                    <a:pt x="854" y="986"/>
                  </a:lnTo>
                  <a:lnTo>
                    <a:pt x="856" y="986"/>
                  </a:lnTo>
                  <a:lnTo>
                    <a:pt x="856" y="987"/>
                  </a:lnTo>
                  <a:lnTo>
                    <a:pt x="854" y="987"/>
                  </a:lnTo>
                  <a:lnTo>
                    <a:pt x="854" y="988"/>
                  </a:lnTo>
                  <a:lnTo>
                    <a:pt x="854" y="990"/>
                  </a:lnTo>
                  <a:lnTo>
                    <a:pt x="853" y="990"/>
                  </a:lnTo>
                  <a:lnTo>
                    <a:pt x="852" y="990"/>
                  </a:lnTo>
                  <a:lnTo>
                    <a:pt x="852" y="991"/>
                  </a:lnTo>
                  <a:lnTo>
                    <a:pt x="853" y="991"/>
                  </a:lnTo>
                  <a:lnTo>
                    <a:pt x="853" y="992"/>
                  </a:lnTo>
                  <a:lnTo>
                    <a:pt x="852" y="993"/>
                  </a:lnTo>
                  <a:lnTo>
                    <a:pt x="851" y="993"/>
                  </a:lnTo>
                  <a:lnTo>
                    <a:pt x="850" y="993"/>
                  </a:lnTo>
                  <a:lnTo>
                    <a:pt x="850" y="994"/>
                  </a:lnTo>
                  <a:lnTo>
                    <a:pt x="851" y="994"/>
                  </a:lnTo>
                  <a:lnTo>
                    <a:pt x="852" y="993"/>
                  </a:lnTo>
                  <a:lnTo>
                    <a:pt x="852" y="994"/>
                  </a:lnTo>
                  <a:lnTo>
                    <a:pt x="853" y="994"/>
                  </a:lnTo>
                  <a:lnTo>
                    <a:pt x="854" y="994"/>
                  </a:lnTo>
                  <a:lnTo>
                    <a:pt x="856" y="994"/>
                  </a:lnTo>
                  <a:lnTo>
                    <a:pt x="856" y="996"/>
                  </a:lnTo>
                  <a:lnTo>
                    <a:pt x="857" y="996"/>
                  </a:lnTo>
                  <a:lnTo>
                    <a:pt x="857" y="997"/>
                  </a:lnTo>
                  <a:lnTo>
                    <a:pt x="856" y="997"/>
                  </a:lnTo>
                  <a:lnTo>
                    <a:pt x="854" y="997"/>
                  </a:lnTo>
                  <a:lnTo>
                    <a:pt x="853" y="997"/>
                  </a:lnTo>
                  <a:lnTo>
                    <a:pt x="851" y="996"/>
                  </a:lnTo>
                  <a:lnTo>
                    <a:pt x="852" y="997"/>
                  </a:lnTo>
                  <a:lnTo>
                    <a:pt x="853" y="997"/>
                  </a:lnTo>
                  <a:lnTo>
                    <a:pt x="854" y="998"/>
                  </a:lnTo>
                  <a:lnTo>
                    <a:pt x="856" y="998"/>
                  </a:lnTo>
                  <a:lnTo>
                    <a:pt x="856" y="999"/>
                  </a:lnTo>
                  <a:lnTo>
                    <a:pt x="856" y="1000"/>
                  </a:lnTo>
                  <a:lnTo>
                    <a:pt x="856" y="1002"/>
                  </a:lnTo>
                  <a:lnTo>
                    <a:pt x="856" y="1003"/>
                  </a:lnTo>
                  <a:lnTo>
                    <a:pt x="854" y="1003"/>
                  </a:lnTo>
                  <a:lnTo>
                    <a:pt x="853" y="1003"/>
                  </a:lnTo>
                  <a:lnTo>
                    <a:pt x="854" y="1004"/>
                  </a:lnTo>
                  <a:lnTo>
                    <a:pt x="853" y="1004"/>
                  </a:lnTo>
                  <a:lnTo>
                    <a:pt x="853" y="1005"/>
                  </a:lnTo>
                  <a:lnTo>
                    <a:pt x="852" y="1005"/>
                  </a:lnTo>
                  <a:lnTo>
                    <a:pt x="851" y="1005"/>
                  </a:lnTo>
                  <a:lnTo>
                    <a:pt x="851" y="1006"/>
                  </a:lnTo>
                  <a:lnTo>
                    <a:pt x="850" y="1006"/>
                  </a:lnTo>
                  <a:lnTo>
                    <a:pt x="850" y="1008"/>
                  </a:lnTo>
                  <a:lnTo>
                    <a:pt x="848" y="1008"/>
                  </a:lnTo>
                  <a:lnTo>
                    <a:pt x="847" y="1009"/>
                  </a:lnTo>
                  <a:lnTo>
                    <a:pt x="846" y="1009"/>
                  </a:lnTo>
                  <a:lnTo>
                    <a:pt x="846" y="1010"/>
                  </a:lnTo>
                  <a:lnTo>
                    <a:pt x="845" y="1010"/>
                  </a:lnTo>
                  <a:lnTo>
                    <a:pt x="845" y="1011"/>
                  </a:lnTo>
                  <a:lnTo>
                    <a:pt x="844" y="1011"/>
                  </a:lnTo>
                  <a:lnTo>
                    <a:pt x="844" y="1012"/>
                  </a:lnTo>
                  <a:lnTo>
                    <a:pt x="842" y="1012"/>
                  </a:lnTo>
                  <a:lnTo>
                    <a:pt x="841" y="1012"/>
                  </a:lnTo>
                  <a:lnTo>
                    <a:pt x="841" y="1011"/>
                  </a:lnTo>
                  <a:lnTo>
                    <a:pt x="840" y="1011"/>
                  </a:lnTo>
                  <a:lnTo>
                    <a:pt x="839" y="1012"/>
                  </a:lnTo>
                  <a:lnTo>
                    <a:pt x="838" y="1012"/>
                  </a:lnTo>
                  <a:lnTo>
                    <a:pt x="837" y="1012"/>
                  </a:lnTo>
                  <a:lnTo>
                    <a:pt x="835" y="1012"/>
                  </a:lnTo>
                  <a:lnTo>
                    <a:pt x="835" y="1012"/>
                  </a:lnTo>
                  <a:lnTo>
                    <a:pt x="834" y="1012"/>
                  </a:lnTo>
                  <a:lnTo>
                    <a:pt x="833" y="1014"/>
                  </a:lnTo>
                  <a:lnTo>
                    <a:pt x="832" y="1014"/>
                  </a:lnTo>
                  <a:lnTo>
                    <a:pt x="831" y="1014"/>
                  </a:lnTo>
                  <a:lnTo>
                    <a:pt x="829" y="1014"/>
                  </a:lnTo>
                  <a:lnTo>
                    <a:pt x="829" y="1015"/>
                  </a:lnTo>
                  <a:lnTo>
                    <a:pt x="828" y="1015"/>
                  </a:lnTo>
                  <a:lnTo>
                    <a:pt x="827" y="1015"/>
                  </a:lnTo>
                  <a:lnTo>
                    <a:pt x="826" y="1015"/>
                  </a:lnTo>
                  <a:lnTo>
                    <a:pt x="827" y="1016"/>
                  </a:lnTo>
                  <a:lnTo>
                    <a:pt x="826" y="1016"/>
                  </a:lnTo>
                  <a:lnTo>
                    <a:pt x="826" y="1017"/>
                  </a:lnTo>
                  <a:lnTo>
                    <a:pt x="825" y="1017"/>
                  </a:lnTo>
                  <a:lnTo>
                    <a:pt x="825" y="1018"/>
                  </a:lnTo>
                  <a:lnTo>
                    <a:pt x="823" y="1018"/>
                  </a:lnTo>
                  <a:lnTo>
                    <a:pt x="823" y="1020"/>
                  </a:lnTo>
                  <a:lnTo>
                    <a:pt x="823" y="1021"/>
                  </a:lnTo>
                  <a:lnTo>
                    <a:pt x="823" y="1022"/>
                  </a:lnTo>
                  <a:lnTo>
                    <a:pt x="822" y="1022"/>
                  </a:lnTo>
                  <a:lnTo>
                    <a:pt x="822" y="1021"/>
                  </a:lnTo>
                  <a:lnTo>
                    <a:pt x="821" y="1022"/>
                  </a:lnTo>
                  <a:lnTo>
                    <a:pt x="821" y="1023"/>
                  </a:lnTo>
                  <a:lnTo>
                    <a:pt x="820" y="1023"/>
                  </a:lnTo>
                  <a:lnTo>
                    <a:pt x="819" y="1024"/>
                  </a:lnTo>
                  <a:lnTo>
                    <a:pt x="817" y="1024"/>
                  </a:lnTo>
                  <a:lnTo>
                    <a:pt x="817" y="1025"/>
                  </a:lnTo>
                  <a:lnTo>
                    <a:pt x="819" y="1025"/>
                  </a:lnTo>
                  <a:lnTo>
                    <a:pt x="819" y="1024"/>
                  </a:lnTo>
                  <a:lnTo>
                    <a:pt x="820" y="1025"/>
                  </a:lnTo>
                  <a:lnTo>
                    <a:pt x="820" y="1027"/>
                  </a:lnTo>
                  <a:lnTo>
                    <a:pt x="819" y="1027"/>
                  </a:lnTo>
                  <a:close/>
                  <a:moveTo>
                    <a:pt x="831" y="968"/>
                  </a:moveTo>
                  <a:lnTo>
                    <a:pt x="832" y="968"/>
                  </a:lnTo>
                  <a:lnTo>
                    <a:pt x="833" y="968"/>
                  </a:lnTo>
                  <a:lnTo>
                    <a:pt x="833" y="967"/>
                  </a:lnTo>
                  <a:lnTo>
                    <a:pt x="832" y="967"/>
                  </a:lnTo>
                  <a:lnTo>
                    <a:pt x="831" y="967"/>
                  </a:lnTo>
                  <a:lnTo>
                    <a:pt x="831" y="968"/>
                  </a:lnTo>
                  <a:close/>
                  <a:moveTo>
                    <a:pt x="816" y="969"/>
                  </a:moveTo>
                  <a:lnTo>
                    <a:pt x="817" y="969"/>
                  </a:lnTo>
                  <a:lnTo>
                    <a:pt x="819" y="969"/>
                  </a:lnTo>
                  <a:lnTo>
                    <a:pt x="820" y="969"/>
                  </a:lnTo>
                  <a:lnTo>
                    <a:pt x="821" y="968"/>
                  </a:lnTo>
                  <a:lnTo>
                    <a:pt x="823" y="968"/>
                  </a:lnTo>
                  <a:lnTo>
                    <a:pt x="825" y="967"/>
                  </a:lnTo>
                  <a:lnTo>
                    <a:pt x="823" y="967"/>
                  </a:lnTo>
                  <a:lnTo>
                    <a:pt x="822" y="967"/>
                  </a:lnTo>
                  <a:lnTo>
                    <a:pt x="821" y="968"/>
                  </a:lnTo>
                  <a:lnTo>
                    <a:pt x="820" y="968"/>
                  </a:lnTo>
                  <a:lnTo>
                    <a:pt x="819" y="968"/>
                  </a:lnTo>
                  <a:lnTo>
                    <a:pt x="817" y="968"/>
                  </a:lnTo>
                  <a:lnTo>
                    <a:pt x="816" y="968"/>
                  </a:lnTo>
                  <a:lnTo>
                    <a:pt x="816" y="969"/>
                  </a:lnTo>
                  <a:close/>
                  <a:moveTo>
                    <a:pt x="814" y="956"/>
                  </a:moveTo>
                  <a:lnTo>
                    <a:pt x="815" y="956"/>
                  </a:lnTo>
                  <a:lnTo>
                    <a:pt x="815" y="955"/>
                  </a:lnTo>
                  <a:lnTo>
                    <a:pt x="814" y="956"/>
                  </a:lnTo>
                  <a:close/>
                  <a:moveTo>
                    <a:pt x="562" y="700"/>
                  </a:moveTo>
                  <a:lnTo>
                    <a:pt x="563" y="700"/>
                  </a:lnTo>
                  <a:lnTo>
                    <a:pt x="562" y="698"/>
                  </a:lnTo>
                  <a:lnTo>
                    <a:pt x="562" y="700"/>
                  </a:lnTo>
                  <a:close/>
                  <a:moveTo>
                    <a:pt x="560" y="704"/>
                  </a:moveTo>
                  <a:lnTo>
                    <a:pt x="561" y="704"/>
                  </a:lnTo>
                  <a:lnTo>
                    <a:pt x="562" y="704"/>
                  </a:lnTo>
                  <a:lnTo>
                    <a:pt x="562" y="703"/>
                  </a:lnTo>
                  <a:lnTo>
                    <a:pt x="562" y="702"/>
                  </a:lnTo>
                  <a:lnTo>
                    <a:pt x="563" y="702"/>
                  </a:lnTo>
                  <a:lnTo>
                    <a:pt x="565" y="701"/>
                  </a:lnTo>
                  <a:lnTo>
                    <a:pt x="565" y="702"/>
                  </a:lnTo>
                  <a:lnTo>
                    <a:pt x="566" y="702"/>
                  </a:lnTo>
                  <a:lnTo>
                    <a:pt x="566" y="703"/>
                  </a:lnTo>
                  <a:lnTo>
                    <a:pt x="566" y="704"/>
                  </a:lnTo>
                  <a:lnTo>
                    <a:pt x="566" y="706"/>
                  </a:lnTo>
                  <a:lnTo>
                    <a:pt x="567" y="706"/>
                  </a:lnTo>
                  <a:lnTo>
                    <a:pt x="568" y="706"/>
                  </a:lnTo>
                  <a:lnTo>
                    <a:pt x="568" y="707"/>
                  </a:lnTo>
                  <a:lnTo>
                    <a:pt x="568" y="708"/>
                  </a:lnTo>
                  <a:lnTo>
                    <a:pt x="568" y="709"/>
                  </a:lnTo>
                  <a:lnTo>
                    <a:pt x="569" y="709"/>
                  </a:lnTo>
                  <a:lnTo>
                    <a:pt x="569" y="708"/>
                  </a:lnTo>
                  <a:lnTo>
                    <a:pt x="569" y="707"/>
                  </a:lnTo>
                  <a:lnTo>
                    <a:pt x="569" y="706"/>
                  </a:lnTo>
                  <a:lnTo>
                    <a:pt x="568" y="706"/>
                  </a:lnTo>
                  <a:lnTo>
                    <a:pt x="567" y="704"/>
                  </a:lnTo>
                  <a:lnTo>
                    <a:pt x="568" y="704"/>
                  </a:lnTo>
                  <a:lnTo>
                    <a:pt x="569" y="704"/>
                  </a:lnTo>
                  <a:lnTo>
                    <a:pt x="568" y="703"/>
                  </a:lnTo>
                  <a:lnTo>
                    <a:pt x="568" y="702"/>
                  </a:lnTo>
                  <a:lnTo>
                    <a:pt x="567" y="702"/>
                  </a:lnTo>
                  <a:lnTo>
                    <a:pt x="566" y="701"/>
                  </a:lnTo>
                  <a:lnTo>
                    <a:pt x="567" y="701"/>
                  </a:lnTo>
                  <a:lnTo>
                    <a:pt x="568" y="701"/>
                  </a:lnTo>
                  <a:lnTo>
                    <a:pt x="565" y="700"/>
                  </a:lnTo>
                  <a:lnTo>
                    <a:pt x="565" y="701"/>
                  </a:lnTo>
                  <a:lnTo>
                    <a:pt x="561" y="701"/>
                  </a:lnTo>
                  <a:lnTo>
                    <a:pt x="560" y="702"/>
                  </a:lnTo>
                  <a:lnTo>
                    <a:pt x="560" y="703"/>
                  </a:lnTo>
                  <a:lnTo>
                    <a:pt x="560" y="704"/>
                  </a:lnTo>
                  <a:close/>
                  <a:moveTo>
                    <a:pt x="520" y="770"/>
                  </a:moveTo>
                  <a:lnTo>
                    <a:pt x="519" y="770"/>
                  </a:lnTo>
                  <a:lnTo>
                    <a:pt x="519" y="771"/>
                  </a:lnTo>
                  <a:lnTo>
                    <a:pt x="520" y="771"/>
                  </a:lnTo>
                  <a:lnTo>
                    <a:pt x="520" y="770"/>
                  </a:lnTo>
                  <a:close/>
                  <a:moveTo>
                    <a:pt x="501" y="727"/>
                  </a:moveTo>
                  <a:lnTo>
                    <a:pt x="502" y="728"/>
                  </a:lnTo>
                  <a:lnTo>
                    <a:pt x="505" y="728"/>
                  </a:lnTo>
                  <a:lnTo>
                    <a:pt x="506" y="728"/>
                  </a:lnTo>
                  <a:lnTo>
                    <a:pt x="508" y="730"/>
                  </a:lnTo>
                  <a:lnTo>
                    <a:pt x="511" y="730"/>
                  </a:lnTo>
                  <a:lnTo>
                    <a:pt x="512" y="731"/>
                  </a:lnTo>
                  <a:lnTo>
                    <a:pt x="513" y="732"/>
                  </a:lnTo>
                  <a:lnTo>
                    <a:pt x="514" y="732"/>
                  </a:lnTo>
                  <a:lnTo>
                    <a:pt x="516" y="733"/>
                  </a:lnTo>
                  <a:lnTo>
                    <a:pt x="516" y="734"/>
                  </a:lnTo>
                  <a:lnTo>
                    <a:pt x="517" y="735"/>
                  </a:lnTo>
                  <a:lnTo>
                    <a:pt x="517" y="737"/>
                  </a:lnTo>
                  <a:lnTo>
                    <a:pt x="518" y="737"/>
                  </a:lnTo>
                  <a:lnTo>
                    <a:pt x="518" y="738"/>
                  </a:lnTo>
                  <a:lnTo>
                    <a:pt x="519" y="739"/>
                  </a:lnTo>
                  <a:lnTo>
                    <a:pt x="520" y="739"/>
                  </a:lnTo>
                  <a:lnTo>
                    <a:pt x="520" y="740"/>
                  </a:lnTo>
                  <a:lnTo>
                    <a:pt x="520" y="741"/>
                  </a:lnTo>
                  <a:lnTo>
                    <a:pt x="522" y="741"/>
                  </a:lnTo>
                  <a:lnTo>
                    <a:pt x="522" y="743"/>
                  </a:lnTo>
                  <a:lnTo>
                    <a:pt x="523" y="741"/>
                  </a:lnTo>
                  <a:lnTo>
                    <a:pt x="523" y="743"/>
                  </a:lnTo>
                  <a:lnTo>
                    <a:pt x="526" y="743"/>
                  </a:lnTo>
                  <a:lnTo>
                    <a:pt x="530" y="744"/>
                  </a:lnTo>
                  <a:lnTo>
                    <a:pt x="531" y="744"/>
                  </a:lnTo>
                  <a:lnTo>
                    <a:pt x="532" y="744"/>
                  </a:lnTo>
                  <a:lnTo>
                    <a:pt x="533" y="744"/>
                  </a:lnTo>
                  <a:lnTo>
                    <a:pt x="535" y="743"/>
                  </a:lnTo>
                  <a:lnTo>
                    <a:pt x="532" y="743"/>
                  </a:lnTo>
                  <a:lnTo>
                    <a:pt x="531" y="741"/>
                  </a:lnTo>
                  <a:lnTo>
                    <a:pt x="530" y="740"/>
                  </a:lnTo>
                  <a:lnTo>
                    <a:pt x="529" y="740"/>
                  </a:lnTo>
                  <a:lnTo>
                    <a:pt x="529" y="739"/>
                  </a:lnTo>
                  <a:lnTo>
                    <a:pt x="528" y="738"/>
                  </a:lnTo>
                  <a:lnTo>
                    <a:pt x="528" y="737"/>
                  </a:lnTo>
                  <a:lnTo>
                    <a:pt x="526" y="735"/>
                  </a:lnTo>
                  <a:lnTo>
                    <a:pt x="525" y="735"/>
                  </a:lnTo>
                  <a:lnTo>
                    <a:pt x="525" y="734"/>
                  </a:lnTo>
                  <a:lnTo>
                    <a:pt x="526" y="734"/>
                  </a:lnTo>
                  <a:lnTo>
                    <a:pt x="528" y="734"/>
                  </a:lnTo>
                  <a:lnTo>
                    <a:pt x="525" y="733"/>
                  </a:lnTo>
                  <a:lnTo>
                    <a:pt x="524" y="733"/>
                  </a:lnTo>
                  <a:lnTo>
                    <a:pt x="523" y="733"/>
                  </a:lnTo>
                  <a:lnTo>
                    <a:pt x="522" y="732"/>
                  </a:lnTo>
                  <a:lnTo>
                    <a:pt x="520" y="732"/>
                  </a:lnTo>
                  <a:lnTo>
                    <a:pt x="520" y="731"/>
                  </a:lnTo>
                  <a:lnTo>
                    <a:pt x="519" y="731"/>
                  </a:lnTo>
                  <a:lnTo>
                    <a:pt x="519" y="730"/>
                  </a:lnTo>
                  <a:lnTo>
                    <a:pt x="518" y="730"/>
                  </a:lnTo>
                  <a:lnTo>
                    <a:pt x="518" y="728"/>
                  </a:lnTo>
                  <a:lnTo>
                    <a:pt x="517" y="728"/>
                  </a:lnTo>
                  <a:lnTo>
                    <a:pt x="517" y="727"/>
                  </a:lnTo>
                  <a:lnTo>
                    <a:pt x="516" y="727"/>
                  </a:lnTo>
                  <a:lnTo>
                    <a:pt x="514" y="727"/>
                  </a:lnTo>
                  <a:lnTo>
                    <a:pt x="512" y="726"/>
                  </a:lnTo>
                  <a:lnTo>
                    <a:pt x="512" y="727"/>
                  </a:lnTo>
                  <a:lnTo>
                    <a:pt x="514" y="728"/>
                  </a:lnTo>
                  <a:lnTo>
                    <a:pt x="514" y="730"/>
                  </a:lnTo>
                  <a:lnTo>
                    <a:pt x="513" y="730"/>
                  </a:lnTo>
                  <a:lnTo>
                    <a:pt x="513" y="728"/>
                  </a:lnTo>
                  <a:lnTo>
                    <a:pt x="512" y="728"/>
                  </a:lnTo>
                  <a:lnTo>
                    <a:pt x="511" y="728"/>
                  </a:lnTo>
                  <a:lnTo>
                    <a:pt x="510" y="728"/>
                  </a:lnTo>
                  <a:lnTo>
                    <a:pt x="508" y="728"/>
                  </a:lnTo>
                  <a:lnTo>
                    <a:pt x="510" y="727"/>
                  </a:lnTo>
                  <a:lnTo>
                    <a:pt x="507" y="727"/>
                  </a:lnTo>
                  <a:lnTo>
                    <a:pt x="504" y="727"/>
                  </a:lnTo>
                  <a:lnTo>
                    <a:pt x="501" y="727"/>
                  </a:lnTo>
                  <a:close/>
                  <a:moveTo>
                    <a:pt x="498" y="727"/>
                  </a:moveTo>
                  <a:lnTo>
                    <a:pt x="500" y="730"/>
                  </a:lnTo>
                  <a:lnTo>
                    <a:pt x="501" y="731"/>
                  </a:lnTo>
                  <a:lnTo>
                    <a:pt x="501" y="730"/>
                  </a:lnTo>
                  <a:lnTo>
                    <a:pt x="500" y="730"/>
                  </a:lnTo>
                  <a:lnTo>
                    <a:pt x="500" y="728"/>
                  </a:lnTo>
                  <a:lnTo>
                    <a:pt x="500" y="727"/>
                  </a:lnTo>
                  <a:lnTo>
                    <a:pt x="500" y="726"/>
                  </a:lnTo>
                  <a:lnTo>
                    <a:pt x="499" y="727"/>
                  </a:lnTo>
                  <a:lnTo>
                    <a:pt x="499" y="726"/>
                  </a:lnTo>
                  <a:lnTo>
                    <a:pt x="498" y="726"/>
                  </a:lnTo>
                  <a:lnTo>
                    <a:pt x="498" y="727"/>
                  </a:lnTo>
                  <a:close/>
                  <a:moveTo>
                    <a:pt x="488" y="611"/>
                  </a:moveTo>
                  <a:lnTo>
                    <a:pt x="489" y="611"/>
                  </a:lnTo>
                  <a:lnTo>
                    <a:pt x="489" y="610"/>
                  </a:lnTo>
                  <a:lnTo>
                    <a:pt x="488" y="611"/>
                  </a:lnTo>
                  <a:close/>
                  <a:moveTo>
                    <a:pt x="454" y="602"/>
                  </a:moveTo>
                  <a:lnTo>
                    <a:pt x="452" y="602"/>
                  </a:lnTo>
                  <a:lnTo>
                    <a:pt x="451" y="602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4" y="602"/>
                  </a:lnTo>
                  <a:close/>
                  <a:moveTo>
                    <a:pt x="477" y="638"/>
                  </a:moveTo>
                  <a:lnTo>
                    <a:pt x="477" y="636"/>
                  </a:lnTo>
                  <a:lnTo>
                    <a:pt x="476" y="638"/>
                  </a:lnTo>
                  <a:lnTo>
                    <a:pt x="475" y="638"/>
                  </a:lnTo>
                  <a:lnTo>
                    <a:pt x="474" y="638"/>
                  </a:lnTo>
                  <a:lnTo>
                    <a:pt x="473" y="639"/>
                  </a:lnTo>
                  <a:lnTo>
                    <a:pt x="473" y="639"/>
                  </a:lnTo>
                  <a:lnTo>
                    <a:pt x="473" y="640"/>
                  </a:lnTo>
                  <a:lnTo>
                    <a:pt x="473" y="641"/>
                  </a:lnTo>
                  <a:lnTo>
                    <a:pt x="474" y="641"/>
                  </a:lnTo>
                  <a:lnTo>
                    <a:pt x="474" y="640"/>
                  </a:lnTo>
                  <a:lnTo>
                    <a:pt x="475" y="640"/>
                  </a:lnTo>
                  <a:lnTo>
                    <a:pt x="475" y="639"/>
                  </a:lnTo>
                  <a:lnTo>
                    <a:pt x="475" y="639"/>
                  </a:lnTo>
                  <a:lnTo>
                    <a:pt x="476" y="639"/>
                  </a:lnTo>
                  <a:lnTo>
                    <a:pt x="476" y="638"/>
                  </a:lnTo>
                  <a:lnTo>
                    <a:pt x="477" y="638"/>
                  </a:lnTo>
                  <a:close/>
                  <a:moveTo>
                    <a:pt x="474" y="775"/>
                  </a:moveTo>
                  <a:lnTo>
                    <a:pt x="475" y="776"/>
                  </a:lnTo>
                  <a:lnTo>
                    <a:pt x="476" y="777"/>
                  </a:lnTo>
                  <a:lnTo>
                    <a:pt x="477" y="777"/>
                  </a:lnTo>
                  <a:lnTo>
                    <a:pt x="477" y="776"/>
                  </a:lnTo>
                  <a:lnTo>
                    <a:pt x="476" y="775"/>
                  </a:lnTo>
                  <a:lnTo>
                    <a:pt x="477" y="774"/>
                  </a:lnTo>
                  <a:lnTo>
                    <a:pt x="477" y="775"/>
                  </a:lnTo>
                  <a:lnTo>
                    <a:pt x="479" y="776"/>
                  </a:lnTo>
                  <a:lnTo>
                    <a:pt x="480" y="776"/>
                  </a:lnTo>
                  <a:lnTo>
                    <a:pt x="481" y="776"/>
                  </a:lnTo>
                  <a:lnTo>
                    <a:pt x="482" y="777"/>
                  </a:lnTo>
                  <a:lnTo>
                    <a:pt x="483" y="777"/>
                  </a:lnTo>
                  <a:lnTo>
                    <a:pt x="486" y="778"/>
                  </a:lnTo>
                  <a:lnTo>
                    <a:pt x="486" y="777"/>
                  </a:lnTo>
                  <a:lnTo>
                    <a:pt x="485" y="777"/>
                  </a:lnTo>
                  <a:lnTo>
                    <a:pt x="485" y="776"/>
                  </a:lnTo>
                  <a:lnTo>
                    <a:pt x="483" y="776"/>
                  </a:lnTo>
                  <a:lnTo>
                    <a:pt x="482" y="776"/>
                  </a:lnTo>
                  <a:lnTo>
                    <a:pt x="482" y="775"/>
                  </a:lnTo>
                  <a:lnTo>
                    <a:pt x="481" y="775"/>
                  </a:lnTo>
                  <a:lnTo>
                    <a:pt x="480" y="775"/>
                  </a:lnTo>
                  <a:lnTo>
                    <a:pt x="480" y="774"/>
                  </a:lnTo>
                  <a:lnTo>
                    <a:pt x="479" y="774"/>
                  </a:lnTo>
                  <a:lnTo>
                    <a:pt x="477" y="774"/>
                  </a:lnTo>
                  <a:lnTo>
                    <a:pt x="476" y="772"/>
                  </a:lnTo>
                  <a:lnTo>
                    <a:pt x="476" y="771"/>
                  </a:lnTo>
                  <a:lnTo>
                    <a:pt x="475" y="771"/>
                  </a:lnTo>
                  <a:lnTo>
                    <a:pt x="475" y="770"/>
                  </a:lnTo>
                  <a:lnTo>
                    <a:pt x="474" y="770"/>
                  </a:lnTo>
                  <a:lnTo>
                    <a:pt x="475" y="771"/>
                  </a:lnTo>
                  <a:lnTo>
                    <a:pt x="475" y="772"/>
                  </a:lnTo>
                  <a:lnTo>
                    <a:pt x="476" y="772"/>
                  </a:lnTo>
                  <a:lnTo>
                    <a:pt x="475" y="774"/>
                  </a:lnTo>
                  <a:lnTo>
                    <a:pt x="474" y="774"/>
                  </a:lnTo>
                  <a:lnTo>
                    <a:pt x="474" y="775"/>
                  </a:lnTo>
                  <a:close/>
                  <a:moveTo>
                    <a:pt x="429" y="669"/>
                  </a:moveTo>
                  <a:lnTo>
                    <a:pt x="427" y="669"/>
                  </a:lnTo>
                  <a:lnTo>
                    <a:pt x="427" y="670"/>
                  </a:lnTo>
                  <a:lnTo>
                    <a:pt x="427" y="671"/>
                  </a:lnTo>
                  <a:lnTo>
                    <a:pt x="429" y="671"/>
                  </a:lnTo>
                  <a:lnTo>
                    <a:pt x="429" y="670"/>
                  </a:lnTo>
                  <a:lnTo>
                    <a:pt x="429" y="669"/>
                  </a:lnTo>
                  <a:close/>
                  <a:moveTo>
                    <a:pt x="68" y="641"/>
                  </a:moveTo>
                  <a:lnTo>
                    <a:pt x="67" y="641"/>
                  </a:lnTo>
                  <a:lnTo>
                    <a:pt x="67" y="642"/>
                  </a:lnTo>
                  <a:lnTo>
                    <a:pt x="68" y="642"/>
                  </a:lnTo>
                  <a:lnTo>
                    <a:pt x="68" y="641"/>
                  </a:lnTo>
                  <a:close/>
                  <a:moveTo>
                    <a:pt x="80" y="654"/>
                  </a:moveTo>
                  <a:lnTo>
                    <a:pt x="79" y="654"/>
                  </a:lnTo>
                  <a:lnTo>
                    <a:pt x="80" y="656"/>
                  </a:lnTo>
                  <a:lnTo>
                    <a:pt x="78" y="654"/>
                  </a:lnTo>
                  <a:lnTo>
                    <a:pt x="78" y="653"/>
                  </a:lnTo>
                  <a:lnTo>
                    <a:pt x="77" y="652"/>
                  </a:lnTo>
                  <a:lnTo>
                    <a:pt x="75" y="651"/>
                  </a:lnTo>
                  <a:lnTo>
                    <a:pt x="74" y="652"/>
                  </a:lnTo>
                  <a:lnTo>
                    <a:pt x="75" y="652"/>
                  </a:lnTo>
                  <a:lnTo>
                    <a:pt x="75" y="653"/>
                  </a:lnTo>
                  <a:lnTo>
                    <a:pt x="77" y="653"/>
                  </a:lnTo>
                  <a:lnTo>
                    <a:pt x="77" y="654"/>
                  </a:lnTo>
                  <a:lnTo>
                    <a:pt x="78" y="654"/>
                  </a:lnTo>
                  <a:lnTo>
                    <a:pt x="78" y="656"/>
                  </a:lnTo>
                  <a:lnTo>
                    <a:pt x="79" y="656"/>
                  </a:lnTo>
                  <a:lnTo>
                    <a:pt x="80" y="656"/>
                  </a:lnTo>
                  <a:lnTo>
                    <a:pt x="80" y="654"/>
                  </a:lnTo>
                  <a:close/>
                  <a:moveTo>
                    <a:pt x="86" y="651"/>
                  </a:moveTo>
                  <a:lnTo>
                    <a:pt x="85" y="650"/>
                  </a:lnTo>
                  <a:lnTo>
                    <a:pt x="85" y="651"/>
                  </a:lnTo>
                  <a:lnTo>
                    <a:pt x="84" y="650"/>
                  </a:lnTo>
                  <a:lnTo>
                    <a:pt x="84" y="651"/>
                  </a:lnTo>
                  <a:lnTo>
                    <a:pt x="83" y="651"/>
                  </a:lnTo>
                  <a:lnTo>
                    <a:pt x="83" y="650"/>
                  </a:lnTo>
                  <a:lnTo>
                    <a:pt x="81" y="650"/>
                  </a:lnTo>
                  <a:lnTo>
                    <a:pt x="81" y="648"/>
                  </a:lnTo>
                  <a:lnTo>
                    <a:pt x="83" y="648"/>
                  </a:lnTo>
                  <a:lnTo>
                    <a:pt x="83" y="647"/>
                  </a:lnTo>
                  <a:lnTo>
                    <a:pt x="81" y="647"/>
                  </a:lnTo>
                  <a:lnTo>
                    <a:pt x="80" y="647"/>
                  </a:lnTo>
                  <a:lnTo>
                    <a:pt x="80" y="646"/>
                  </a:lnTo>
                  <a:lnTo>
                    <a:pt x="80" y="645"/>
                  </a:lnTo>
                  <a:lnTo>
                    <a:pt x="79" y="645"/>
                  </a:lnTo>
                  <a:lnTo>
                    <a:pt x="78" y="645"/>
                  </a:lnTo>
                  <a:lnTo>
                    <a:pt x="78" y="646"/>
                  </a:lnTo>
                  <a:lnTo>
                    <a:pt x="78" y="647"/>
                  </a:lnTo>
                  <a:lnTo>
                    <a:pt x="78" y="648"/>
                  </a:lnTo>
                  <a:lnTo>
                    <a:pt x="78" y="650"/>
                  </a:lnTo>
                  <a:lnTo>
                    <a:pt x="77" y="650"/>
                  </a:lnTo>
                  <a:lnTo>
                    <a:pt x="77" y="651"/>
                  </a:lnTo>
                  <a:lnTo>
                    <a:pt x="78" y="651"/>
                  </a:lnTo>
                  <a:lnTo>
                    <a:pt x="78" y="652"/>
                  </a:lnTo>
                  <a:lnTo>
                    <a:pt x="79" y="652"/>
                  </a:lnTo>
                  <a:lnTo>
                    <a:pt x="80" y="652"/>
                  </a:lnTo>
                  <a:lnTo>
                    <a:pt x="80" y="651"/>
                  </a:lnTo>
                  <a:lnTo>
                    <a:pt x="81" y="651"/>
                  </a:lnTo>
                  <a:lnTo>
                    <a:pt x="81" y="652"/>
                  </a:lnTo>
                  <a:lnTo>
                    <a:pt x="83" y="652"/>
                  </a:lnTo>
                  <a:lnTo>
                    <a:pt x="85" y="652"/>
                  </a:lnTo>
                  <a:lnTo>
                    <a:pt x="86" y="652"/>
                  </a:lnTo>
                  <a:lnTo>
                    <a:pt x="86" y="651"/>
                  </a:lnTo>
                  <a:close/>
                  <a:moveTo>
                    <a:pt x="89" y="641"/>
                  </a:moveTo>
                  <a:lnTo>
                    <a:pt x="87" y="642"/>
                  </a:lnTo>
                  <a:lnTo>
                    <a:pt x="89" y="642"/>
                  </a:lnTo>
                  <a:lnTo>
                    <a:pt x="89" y="641"/>
                  </a:lnTo>
                  <a:close/>
                  <a:moveTo>
                    <a:pt x="99" y="638"/>
                  </a:moveTo>
                  <a:lnTo>
                    <a:pt x="98" y="638"/>
                  </a:lnTo>
                  <a:lnTo>
                    <a:pt x="98" y="639"/>
                  </a:lnTo>
                  <a:lnTo>
                    <a:pt x="99" y="638"/>
                  </a:lnTo>
                  <a:close/>
                  <a:moveTo>
                    <a:pt x="110" y="960"/>
                  </a:moveTo>
                  <a:lnTo>
                    <a:pt x="109" y="961"/>
                  </a:lnTo>
                  <a:lnTo>
                    <a:pt x="110" y="961"/>
                  </a:lnTo>
                  <a:lnTo>
                    <a:pt x="110" y="960"/>
                  </a:lnTo>
                  <a:close/>
                  <a:moveTo>
                    <a:pt x="109" y="974"/>
                  </a:moveTo>
                  <a:lnTo>
                    <a:pt x="108" y="974"/>
                  </a:lnTo>
                  <a:lnTo>
                    <a:pt x="109" y="975"/>
                  </a:lnTo>
                  <a:lnTo>
                    <a:pt x="109" y="974"/>
                  </a:lnTo>
                  <a:close/>
                  <a:moveTo>
                    <a:pt x="111" y="949"/>
                  </a:moveTo>
                  <a:lnTo>
                    <a:pt x="112" y="948"/>
                  </a:lnTo>
                  <a:lnTo>
                    <a:pt x="111" y="948"/>
                  </a:lnTo>
                  <a:lnTo>
                    <a:pt x="111" y="949"/>
                  </a:lnTo>
                  <a:close/>
                  <a:moveTo>
                    <a:pt x="112" y="968"/>
                  </a:moveTo>
                  <a:lnTo>
                    <a:pt x="111" y="968"/>
                  </a:lnTo>
                  <a:lnTo>
                    <a:pt x="111" y="969"/>
                  </a:lnTo>
                  <a:lnTo>
                    <a:pt x="112" y="969"/>
                  </a:lnTo>
                  <a:lnTo>
                    <a:pt x="112" y="968"/>
                  </a:lnTo>
                  <a:close/>
                  <a:moveTo>
                    <a:pt x="114" y="966"/>
                  </a:moveTo>
                  <a:lnTo>
                    <a:pt x="112" y="966"/>
                  </a:lnTo>
                  <a:lnTo>
                    <a:pt x="114" y="967"/>
                  </a:lnTo>
                  <a:lnTo>
                    <a:pt x="114" y="966"/>
                  </a:lnTo>
                  <a:close/>
                  <a:moveTo>
                    <a:pt x="114" y="944"/>
                  </a:moveTo>
                  <a:lnTo>
                    <a:pt x="112" y="944"/>
                  </a:lnTo>
                  <a:lnTo>
                    <a:pt x="112" y="946"/>
                  </a:lnTo>
                  <a:lnTo>
                    <a:pt x="111" y="946"/>
                  </a:lnTo>
                  <a:lnTo>
                    <a:pt x="112" y="947"/>
                  </a:lnTo>
                  <a:lnTo>
                    <a:pt x="114" y="947"/>
                  </a:lnTo>
                  <a:lnTo>
                    <a:pt x="114" y="946"/>
                  </a:lnTo>
                  <a:lnTo>
                    <a:pt x="114" y="944"/>
                  </a:lnTo>
                  <a:close/>
                  <a:moveTo>
                    <a:pt x="116" y="965"/>
                  </a:moveTo>
                  <a:lnTo>
                    <a:pt x="115" y="966"/>
                  </a:lnTo>
                  <a:lnTo>
                    <a:pt x="116" y="966"/>
                  </a:lnTo>
                  <a:lnTo>
                    <a:pt x="116" y="965"/>
                  </a:lnTo>
                  <a:close/>
                  <a:moveTo>
                    <a:pt x="120" y="975"/>
                  </a:moveTo>
                  <a:lnTo>
                    <a:pt x="121" y="975"/>
                  </a:lnTo>
                  <a:lnTo>
                    <a:pt x="122" y="975"/>
                  </a:lnTo>
                  <a:lnTo>
                    <a:pt x="123" y="975"/>
                  </a:lnTo>
                  <a:lnTo>
                    <a:pt x="123" y="974"/>
                  </a:lnTo>
                  <a:lnTo>
                    <a:pt x="123" y="973"/>
                  </a:lnTo>
                  <a:lnTo>
                    <a:pt x="124" y="973"/>
                  </a:lnTo>
                  <a:lnTo>
                    <a:pt x="124" y="972"/>
                  </a:lnTo>
                  <a:lnTo>
                    <a:pt x="126" y="973"/>
                  </a:lnTo>
                  <a:lnTo>
                    <a:pt x="126" y="972"/>
                  </a:lnTo>
                  <a:lnTo>
                    <a:pt x="124" y="972"/>
                  </a:lnTo>
                  <a:lnTo>
                    <a:pt x="124" y="971"/>
                  </a:lnTo>
                  <a:lnTo>
                    <a:pt x="124" y="969"/>
                  </a:lnTo>
                  <a:lnTo>
                    <a:pt x="123" y="969"/>
                  </a:lnTo>
                  <a:lnTo>
                    <a:pt x="123" y="971"/>
                  </a:lnTo>
                  <a:lnTo>
                    <a:pt x="123" y="972"/>
                  </a:lnTo>
                  <a:lnTo>
                    <a:pt x="122" y="972"/>
                  </a:lnTo>
                  <a:lnTo>
                    <a:pt x="121" y="972"/>
                  </a:lnTo>
                  <a:lnTo>
                    <a:pt x="121" y="973"/>
                  </a:lnTo>
                  <a:lnTo>
                    <a:pt x="122" y="973"/>
                  </a:lnTo>
                  <a:lnTo>
                    <a:pt x="121" y="974"/>
                  </a:lnTo>
                  <a:lnTo>
                    <a:pt x="120" y="974"/>
                  </a:lnTo>
                  <a:lnTo>
                    <a:pt x="120" y="975"/>
                  </a:lnTo>
                  <a:lnTo>
                    <a:pt x="118" y="975"/>
                  </a:lnTo>
                  <a:lnTo>
                    <a:pt x="118" y="977"/>
                  </a:lnTo>
                  <a:lnTo>
                    <a:pt x="120" y="975"/>
                  </a:lnTo>
                  <a:close/>
                  <a:moveTo>
                    <a:pt x="122" y="985"/>
                  </a:moveTo>
                  <a:lnTo>
                    <a:pt x="121" y="984"/>
                  </a:lnTo>
                  <a:lnTo>
                    <a:pt x="121" y="985"/>
                  </a:lnTo>
                  <a:lnTo>
                    <a:pt x="121" y="986"/>
                  </a:lnTo>
                  <a:lnTo>
                    <a:pt x="122" y="986"/>
                  </a:lnTo>
                  <a:lnTo>
                    <a:pt x="122" y="985"/>
                  </a:lnTo>
                  <a:close/>
                  <a:moveTo>
                    <a:pt x="123" y="984"/>
                  </a:moveTo>
                  <a:lnTo>
                    <a:pt x="123" y="983"/>
                  </a:lnTo>
                  <a:lnTo>
                    <a:pt x="122" y="983"/>
                  </a:lnTo>
                  <a:lnTo>
                    <a:pt x="122" y="981"/>
                  </a:lnTo>
                  <a:lnTo>
                    <a:pt x="122" y="980"/>
                  </a:lnTo>
                  <a:lnTo>
                    <a:pt x="122" y="979"/>
                  </a:lnTo>
                  <a:lnTo>
                    <a:pt x="121" y="979"/>
                  </a:lnTo>
                  <a:lnTo>
                    <a:pt x="122" y="980"/>
                  </a:lnTo>
                  <a:lnTo>
                    <a:pt x="121" y="981"/>
                  </a:lnTo>
                  <a:lnTo>
                    <a:pt x="121" y="983"/>
                  </a:lnTo>
                  <a:lnTo>
                    <a:pt x="122" y="983"/>
                  </a:lnTo>
                  <a:lnTo>
                    <a:pt x="123" y="984"/>
                  </a:lnTo>
                  <a:close/>
                  <a:moveTo>
                    <a:pt x="124" y="987"/>
                  </a:moveTo>
                  <a:lnTo>
                    <a:pt x="123" y="987"/>
                  </a:lnTo>
                  <a:lnTo>
                    <a:pt x="123" y="988"/>
                  </a:lnTo>
                  <a:lnTo>
                    <a:pt x="124" y="988"/>
                  </a:lnTo>
                  <a:lnTo>
                    <a:pt x="124" y="987"/>
                  </a:lnTo>
                  <a:close/>
                  <a:moveTo>
                    <a:pt x="126" y="984"/>
                  </a:moveTo>
                  <a:lnTo>
                    <a:pt x="124" y="984"/>
                  </a:lnTo>
                  <a:lnTo>
                    <a:pt x="126" y="986"/>
                  </a:lnTo>
                  <a:lnTo>
                    <a:pt x="126" y="985"/>
                  </a:lnTo>
                  <a:lnTo>
                    <a:pt x="126" y="984"/>
                  </a:lnTo>
                  <a:close/>
                  <a:moveTo>
                    <a:pt x="127" y="979"/>
                  </a:moveTo>
                  <a:lnTo>
                    <a:pt x="126" y="979"/>
                  </a:lnTo>
                  <a:lnTo>
                    <a:pt x="124" y="979"/>
                  </a:lnTo>
                  <a:lnTo>
                    <a:pt x="124" y="978"/>
                  </a:lnTo>
                  <a:lnTo>
                    <a:pt x="123" y="978"/>
                  </a:lnTo>
                  <a:lnTo>
                    <a:pt x="123" y="977"/>
                  </a:lnTo>
                  <a:lnTo>
                    <a:pt x="122" y="977"/>
                  </a:lnTo>
                  <a:lnTo>
                    <a:pt x="121" y="977"/>
                  </a:lnTo>
                  <a:lnTo>
                    <a:pt x="120" y="978"/>
                  </a:lnTo>
                  <a:lnTo>
                    <a:pt x="121" y="978"/>
                  </a:lnTo>
                  <a:lnTo>
                    <a:pt x="122" y="978"/>
                  </a:lnTo>
                  <a:lnTo>
                    <a:pt x="123" y="978"/>
                  </a:lnTo>
                  <a:lnTo>
                    <a:pt x="123" y="979"/>
                  </a:lnTo>
                  <a:lnTo>
                    <a:pt x="124" y="979"/>
                  </a:lnTo>
                  <a:lnTo>
                    <a:pt x="126" y="980"/>
                  </a:lnTo>
                  <a:lnTo>
                    <a:pt x="127" y="979"/>
                  </a:lnTo>
                  <a:close/>
                  <a:moveTo>
                    <a:pt x="129" y="987"/>
                  </a:moveTo>
                  <a:lnTo>
                    <a:pt x="128" y="987"/>
                  </a:lnTo>
                  <a:lnTo>
                    <a:pt x="128" y="988"/>
                  </a:lnTo>
                  <a:lnTo>
                    <a:pt x="129" y="987"/>
                  </a:lnTo>
                  <a:close/>
                  <a:moveTo>
                    <a:pt x="130" y="981"/>
                  </a:moveTo>
                  <a:lnTo>
                    <a:pt x="129" y="980"/>
                  </a:lnTo>
                  <a:lnTo>
                    <a:pt x="129" y="981"/>
                  </a:lnTo>
                  <a:lnTo>
                    <a:pt x="130" y="981"/>
                  </a:lnTo>
                  <a:close/>
                  <a:moveTo>
                    <a:pt x="131" y="983"/>
                  </a:moveTo>
                  <a:lnTo>
                    <a:pt x="130" y="983"/>
                  </a:lnTo>
                  <a:lnTo>
                    <a:pt x="131" y="984"/>
                  </a:lnTo>
                  <a:lnTo>
                    <a:pt x="131" y="983"/>
                  </a:lnTo>
                  <a:close/>
                  <a:moveTo>
                    <a:pt x="139" y="993"/>
                  </a:moveTo>
                  <a:lnTo>
                    <a:pt x="137" y="993"/>
                  </a:lnTo>
                  <a:lnTo>
                    <a:pt x="137" y="994"/>
                  </a:lnTo>
                  <a:lnTo>
                    <a:pt x="139" y="993"/>
                  </a:lnTo>
                  <a:close/>
                  <a:moveTo>
                    <a:pt x="134" y="1000"/>
                  </a:moveTo>
                  <a:lnTo>
                    <a:pt x="133" y="1002"/>
                  </a:lnTo>
                  <a:lnTo>
                    <a:pt x="133" y="1003"/>
                  </a:lnTo>
                  <a:lnTo>
                    <a:pt x="133" y="1004"/>
                  </a:lnTo>
                  <a:lnTo>
                    <a:pt x="134" y="1003"/>
                  </a:lnTo>
                  <a:lnTo>
                    <a:pt x="134" y="1002"/>
                  </a:lnTo>
                  <a:lnTo>
                    <a:pt x="134" y="1000"/>
                  </a:lnTo>
                  <a:close/>
                  <a:moveTo>
                    <a:pt x="141" y="992"/>
                  </a:moveTo>
                  <a:lnTo>
                    <a:pt x="141" y="991"/>
                  </a:lnTo>
                  <a:lnTo>
                    <a:pt x="141" y="990"/>
                  </a:lnTo>
                  <a:lnTo>
                    <a:pt x="141" y="988"/>
                  </a:lnTo>
                  <a:lnTo>
                    <a:pt x="140" y="988"/>
                  </a:lnTo>
                  <a:lnTo>
                    <a:pt x="140" y="990"/>
                  </a:lnTo>
                  <a:lnTo>
                    <a:pt x="140" y="991"/>
                  </a:lnTo>
                  <a:lnTo>
                    <a:pt x="140" y="992"/>
                  </a:lnTo>
                  <a:lnTo>
                    <a:pt x="141" y="992"/>
                  </a:lnTo>
                  <a:close/>
                  <a:moveTo>
                    <a:pt x="143" y="1000"/>
                  </a:moveTo>
                  <a:lnTo>
                    <a:pt x="142" y="1000"/>
                  </a:lnTo>
                  <a:lnTo>
                    <a:pt x="141" y="1000"/>
                  </a:lnTo>
                  <a:lnTo>
                    <a:pt x="142" y="1002"/>
                  </a:lnTo>
                  <a:lnTo>
                    <a:pt x="143" y="1002"/>
                  </a:lnTo>
                  <a:lnTo>
                    <a:pt x="143" y="1000"/>
                  </a:lnTo>
                  <a:close/>
                  <a:moveTo>
                    <a:pt x="135" y="1025"/>
                  </a:moveTo>
                  <a:lnTo>
                    <a:pt x="134" y="1025"/>
                  </a:lnTo>
                  <a:lnTo>
                    <a:pt x="134" y="1027"/>
                  </a:lnTo>
                  <a:lnTo>
                    <a:pt x="134" y="1028"/>
                  </a:lnTo>
                  <a:lnTo>
                    <a:pt x="135" y="1028"/>
                  </a:lnTo>
                  <a:lnTo>
                    <a:pt x="134" y="1027"/>
                  </a:lnTo>
                  <a:lnTo>
                    <a:pt x="135" y="1027"/>
                  </a:lnTo>
                  <a:lnTo>
                    <a:pt x="135" y="1025"/>
                  </a:lnTo>
                  <a:close/>
                  <a:moveTo>
                    <a:pt x="155" y="1024"/>
                  </a:moveTo>
                  <a:lnTo>
                    <a:pt x="155" y="1024"/>
                  </a:lnTo>
                  <a:lnTo>
                    <a:pt x="155" y="1023"/>
                  </a:lnTo>
                  <a:lnTo>
                    <a:pt x="155" y="1024"/>
                  </a:lnTo>
                  <a:close/>
                  <a:moveTo>
                    <a:pt x="154" y="1017"/>
                  </a:moveTo>
                  <a:lnTo>
                    <a:pt x="155" y="1018"/>
                  </a:lnTo>
                  <a:lnTo>
                    <a:pt x="155" y="1017"/>
                  </a:lnTo>
                  <a:lnTo>
                    <a:pt x="154" y="1017"/>
                  </a:lnTo>
                  <a:close/>
                  <a:moveTo>
                    <a:pt x="146" y="1040"/>
                  </a:moveTo>
                  <a:lnTo>
                    <a:pt x="147" y="1039"/>
                  </a:lnTo>
                  <a:lnTo>
                    <a:pt x="146" y="1039"/>
                  </a:lnTo>
                  <a:lnTo>
                    <a:pt x="146" y="1040"/>
                  </a:lnTo>
                  <a:lnTo>
                    <a:pt x="145" y="1040"/>
                  </a:lnTo>
                  <a:lnTo>
                    <a:pt x="145" y="1039"/>
                  </a:lnTo>
                  <a:lnTo>
                    <a:pt x="143" y="1037"/>
                  </a:lnTo>
                  <a:lnTo>
                    <a:pt x="143" y="1036"/>
                  </a:lnTo>
                  <a:lnTo>
                    <a:pt x="142" y="1036"/>
                  </a:lnTo>
                  <a:lnTo>
                    <a:pt x="142" y="1037"/>
                  </a:lnTo>
                  <a:lnTo>
                    <a:pt x="143" y="1037"/>
                  </a:lnTo>
                  <a:lnTo>
                    <a:pt x="143" y="1039"/>
                  </a:lnTo>
                  <a:lnTo>
                    <a:pt x="145" y="1040"/>
                  </a:lnTo>
                  <a:lnTo>
                    <a:pt x="145" y="1041"/>
                  </a:lnTo>
                  <a:lnTo>
                    <a:pt x="146" y="1041"/>
                  </a:lnTo>
                  <a:lnTo>
                    <a:pt x="147" y="1041"/>
                  </a:lnTo>
                  <a:lnTo>
                    <a:pt x="146" y="1040"/>
                  </a:lnTo>
                  <a:close/>
                  <a:moveTo>
                    <a:pt x="149" y="1040"/>
                  </a:moveTo>
                  <a:lnTo>
                    <a:pt x="148" y="1040"/>
                  </a:lnTo>
                  <a:lnTo>
                    <a:pt x="148" y="1041"/>
                  </a:lnTo>
                  <a:lnTo>
                    <a:pt x="149" y="1041"/>
                  </a:lnTo>
                  <a:lnTo>
                    <a:pt x="149" y="1040"/>
                  </a:lnTo>
                  <a:close/>
                  <a:moveTo>
                    <a:pt x="154" y="1047"/>
                  </a:moveTo>
                  <a:lnTo>
                    <a:pt x="153" y="1048"/>
                  </a:lnTo>
                  <a:lnTo>
                    <a:pt x="154" y="1048"/>
                  </a:lnTo>
                  <a:lnTo>
                    <a:pt x="154" y="1047"/>
                  </a:lnTo>
                  <a:close/>
                  <a:moveTo>
                    <a:pt x="154" y="1028"/>
                  </a:moveTo>
                  <a:lnTo>
                    <a:pt x="153" y="1027"/>
                  </a:lnTo>
                  <a:lnTo>
                    <a:pt x="152" y="1027"/>
                  </a:lnTo>
                  <a:lnTo>
                    <a:pt x="152" y="1028"/>
                  </a:lnTo>
                  <a:lnTo>
                    <a:pt x="151" y="1028"/>
                  </a:lnTo>
                  <a:lnTo>
                    <a:pt x="149" y="1027"/>
                  </a:lnTo>
                  <a:lnTo>
                    <a:pt x="148" y="1027"/>
                  </a:lnTo>
                  <a:lnTo>
                    <a:pt x="147" y="1027"/>
                  </a:lnTo>
                  <a:lnTo>
                    <a:pt x="146" y="1027"/>
                  </a:lnTo>
                  <a:lnTo>
                    <a:pt x="146" y="1028"/>
                  </a:lnTo>
                  <a:lnTo>
                    <a:pt x="147" y="1027"/>
                  </a:lnTo>
                  <a:lnTo>
                    <a:pt x="148" y="1028"/>
                  </a:lnTo>
                  <a:lnTo>
                    <a:pt x="149" y="1028"/>
                  </a:lnTo>
                  <a:lnTo>
                    <a:pt x="151" y="1028"/>
                  </a:lnTo>
                  <a:lnTo>
                    <a:pt x="151" y="1029"/>
                  </a:lnTo>
                  <a:lnTo>
                    <a:pt x="152" y="1029"/>
                  </a:lnTo>
                  <a:lnTo>
                    <a:pt x="153" y="1029"/>
                  </a:lnTo>
                  <a:lnTo>
                    <a:pt x="153" y="1028"/>
                  </a:lnTo>
                  <a:lnTo>
                    <a:pt x="154" y="1028"/>
                  </a:lnTo>
                  <a:close/>
                  <a:moveTo>
                    <a:pt x="155" y="1022"/>
                  </a:moveTo>
                  <a:lnTo>
                    <a:pt x="154" y="1022"/>
                  </a:lnTo>
                  <a:lnTo>
                    <a:pt x="154" y="1023"/>
                  </a:lnTo>
                  <a:lnTo>
                    <a:pt x="153" y="1023"/>
                  </a:lnTo>
                  <a:lnTo>
                    <a:pt x="152" y="1023"/>
                  </a:lnTo>
                  <a:lnTo>
                    <a:pt x="152" y="1024"/>
                  </a:lnTo>
                  <a:lnTo>
                    <a:pt x="151" y="1024"/>
                  </a:lnTo>
                  <a:lnTo>
                    <a:pt x="149" y="1025"/>
                  </a:lnTo>
                  <a:lnTo>
                    <a:pt x="151" y="1025"/>
                  </a:lnTo>
                  <a:lnTo>
                    <a:pt x="152" y="1024"/>
                  </a:lnTo>
                  <a:lnTo>
                    <a:pt x="153" y="1024"/>
                  </a:lnTo>
                  <a:lnTo>
                    <a:pt x="154" y="1024"/>
                  </a:lnTo>
                  <a:lnTo>
                    <a:pt x="154" y="1023"/>
                  </a:lnTo>
                  <a:lnTo>
                    <a:pt x="155" y="1022"/>
                  </a:lnTo>
                  <a:close/>
                  <a:moveTo>
                    <a:pt x="159" y="1028"/>
                  </a:moveTo>
                  <a:lnTo>
                    <a:pt x="158" y="1028"/>
                  </a:lnTo>
                  <a:lnTo>
                    <a:pt x="158" y="1027"/>
                  </a:lnTo>
                  <a:lnTo>
                    <a:pt x="157" y="1028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8"/>
                  </a:lnTo>
                  <a:lnTo>
                    <a:pt x="155" y="1028"/>
                  </a:lnTo>
                  <a:lnTo>
                    <a:pt x="155" y="1029"/>
                  </a:lnTo>
                  <a:lnTo>
                    <a:pt x="155" y="1029"/>
                  </a:lnTo>
                  <a:lnTo>
                    <a:pt x="155" y="1028"/>
                  </a:lnTo>
                  <a:lnTo>
                    <a:pt x="157" y="1028"/>
                  </a:lnTo>
                  <a:lnTo>
                    <a:pt x="158" y="1028"/>
                  </a:lnTo>
                  <a:lnTo>
                    <a:pt x="158" y="1029"/>
                  </a:lnTo>
                  <a:lnTo>
                    <a:pt x="159" y="1029"/>
                  </a:lnTo>
                  <a:lnTo>
                    <a:pt x="159" y="1028"/>
                  </a:lnTo>
                  <a:close/>
                  <a:moveTo>
                    <a:pt x="160" y="629"/>
                  </a:moveTo>
                  <a:lnTo>
                    <a:pt x="161" y="628"/>
                  </a:lnTo>
                  <a:lnTo>
                    <a:pt x="161" y="627"/>
                  </a:lnTo>
                  <a:lnTo>
                    <a:pt x="161" y="626"/>
                  </a:lnTo>
                  <a:lnTo>
                    <a:pt x="160" y="626"/>
                  </a:lnTo>
                  <a:lnTo>
                    <a:pt x="160" y="627"/>
                  </a:lnTo>
                  <a:lnTo>
                    <a:pt x="160" y="628"/>
                  </a:lnTo>
                  <a:lnTo>
                    <a:pt x="160" y="629"/>
                  </a:lnTo>
                  <a:close/>
                  <a:moveTo>
                    <a:pt x="161" y="1024"/>
                  </a:moveTo>
                  <a:lnTo>
                    <a:pt x="160" y="1025"/>
                  </a:lnTo>
                  <a:lnTo>
                    <a:pt x="160" y="1027"/>
                  </a:lnTo>
                  <a:lnTo>
                    <a:pt x="161" y="1025"/>
                  </a:lnTo>
                  <a:lnTo>
                    <a:pt x="161" y="1024"/>
                  </a:lnTo>
                  <a:close/>
                  <a:moveTo>
                    <a:pt x="162" y="1020"/>
                  </a:moveTo>
                  <a:lnTo>
                    <a:pt x="161" y="1020"/>
                  </a:lnTo>
                  <a:lnTo>
                    <a:pt x="161" y="1021"/>
                  </a:lnTo>
                  <a:lnTo>
                    <a:pt x="160" y="1022"/>
                  </a:lnTo>
                  <a:lnTo>
                    <a:pt x="160" y="1023"/>
                  </a:lnTo>
                  <a:lnTo>
                    <a:pt x="161" y="1023"/>
                  </a:lnTo>
                  <a:lnTo>
                    <a:pt x="161" y="1022"/>
                  </a:lnTo>
                  <a:lnTo>
                    <a:pt x="161" y="1021"/>
                  </a:lnTo>
                  <a:lnTo>
                    <a:pt x="162" y="1021"/>
                  </a:lnTo>
                  <a:lnTo>
                    <a:pt x="162" y="1020"/>
                  </a:lnTo>
                  <a:close/>
                  <a:moveTo>
                    <a:pt x="165" y="1028"/>
                  </a:moveTo>
                  <a:lnTo>
                    <a:pt x="164" y="1028"/>
                  </a:lnTo>
                  <a:lnTo>
                    <a:pt x="164" y="1029"/>
                  </a:lnTo>
                  <a:lnTo>
                    <a:pt x="165" y="1029"/>
                  </a:lnTo>
                  <a:lnTo>
                    <a:pt x="165" y="1028"/>
                  </a:lnTo>
                  <a:close/>
                  <a:moveTo>
                    <a:pt x="167" y="1027"/>
                  </a:moveTo>
                  <a:lnTo>
                    <a:pt x="166" y="1027"/>
                  </a:lnTo>
                  <a:lnTo>
                    <a:pt x="166" y="1028"/>
                  </a:lnTo>
                  <a:lnTo>
                    <a:pt x="167" y="1027"/>
                  </a:lnTo>
                  <a:close/>
                  <a:moveTo>
                    <a:pt x="173" y="1034"/>
                  </a:moveTo>
                  <a:lnTo>
                    <a:pt x="172" y="1033"/>
                  </a:lnTo>
                  <a:lnTo>
                    <a:pt x="171" y="1031"/>
                  </a:lnTo>
                  <a:lnTo>
                    <a:pt x="171" y="1033"/>
                  </a:lnTo>
                  <a:lnTo>
                    <a:pt x="172" y="1033"/>
                  </a:lnTo>
                  <a:lnTo>
                    <a:pt x="172" y="1034"/>
                  </a:lnTo>
                  <a:lnTo>
                    <a:pt x="171" y="1035"/>
                  </a:lnTo>
                  <a:lnTo>
                    <a:pt x="172" y="1035"/>
                  </a:lnTo>
                  <a:lnTo>
                    <a:pt x="173" y="1034"/>
                  </a:lnTo>
                  <a:close/>
                  <a:moveTo>
                    <a:pt x="179" y="1040"/>
                  </a:moveTo>
                  <a:lnTo>
                    <a:pt x="178" y="1040"/>
                  </a:lnTo>
                  <a:lnTo>
                    <a:pt x="178" y="1041"/>
                  </a:lnTo>
                  <a:lnTo>
                    <a:pt x="179" y="1041"/>
                  </a:lnTo>
                  <a:lnTo>
                    <a:pt x="179" y="1040"/>
                  </a:lnTo>
                  <a:close/>
                  <a:moveTo>
                    <a:pt x="436" y="664"/>
                  </a:moveTo>
                  <a:lnTo>
                    <a:pt x="437" y="664"/>
                  </a:lnTo>
                  <a:lnTo>
                    <a:pt x="437" y="663"/>
                  </a:lnTo>
                  <a:lnTo>
                    <a:pt x="436" y="663"/>
                  </a:lnTo>
                  <a:lnTo>
                    <a:pt x="436" y="664"/>
                  </a:lnTo>
                  <a:close/>
                  <a:moveTo>
                    <a:pt x="433" y="665"/>
                  </a:moveTo>
                  <a:lnTo>
                    <a:pt x="434" y="665"/>
                  </a:lnTo>
                  <a:lnTo>
                    <a:pt x="434" y="664"/>
                  </a:lnTo>
                  <a:lnTo>
                    <a:pt x="433" y="664"/>
                  </a:lnTo>
                  <a:lnTo>
                    <a:pt x="433" y="665"/>
                  </a:lnTo>
                  <a:close/>
                  <a:moveTo>
                    <a:pt x="440" y="678"/>
                  </a:moveTo>
                  <a:lnTo>
                    <a:pt x="439" y="678"/>
                  </a:lnTo>
                  <a:lnTo>
                    <a:pt x="439" y="677"/>
                  </a:lnTo>
                  <a:lnTo>
                    <a:pt x="438" y="677"/>
                  </a:lnTo>
                  <a:lnTo>
                    <a:pt x="437" y="676"/>
                  </a:lnTo>
                  <a:lnTo>
                    <a:pt x="436" y="675"/>
                  </a:lnTo>
                  <a:lnTo>
                    <a:pt x="436" y="673"/>
                  </a:lnTo>
                  <a:lnTo>
                    <a:pt x="434" y="673"/>
                  </a:lnTo>
                  <a:lnTo>
                    <a:pt x="434" y="675"/>
                  </a:lnTo>
                  <a:lnTo>
                    <a:pt x="433" y="675"/>
                  </a:lnTo>
                  <a:lnTo>
                    <a:pt x="432" y="676"/>
                  </a:lnTo>
                  <a:lnTo>
                    <a:pt x="431" y="676"/>
                  </a:lnTo>
                  <a:lnTo>
                    <a:pt x="431" y="677"/>
                  </a:lnTo>
                  <a:lnTo>
                    <a:pt x="431" y="678"/>
                  </a:lnTo>
                  <a:lnTo>
                    <a:pt x="430" y="678"/>
                  </a:lnTo>
                  <a:lnTo>
                    <a:pt x="431" y="681"/>
                  </a:lnTo>
                  <a:lnTo>
                    <a:pt x="432" y="681"/>
                  </a:lnTo>
                  <a:lnTo>
                    <a:pt x="432" y="682"/>
                  </a:lnTo>
                  <a:lnTo>
                    <a:pt x="432" y="683"/>
                  </a:lnTo>
                  <a:lnTo>
                    <a:pt x="433" y="683"/>
                  </a:lnTo>
                  <a:lnTo>
                    <a:pt x="434" y="683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5"/>
                  </a:lnTo>
                  <a:lnTo>
                    <a:pt x="437" y="685"/>
                  </a:lnTo>
                  <a:lnTo>
                    <a:pt x="438" y="685"/>
                  </a:lnTo>
                  <a:lnTo>
                    <a:pt x="438" y="684"/>
                  </a:lnTo>
                  <a:lnTo>
                    <a:pt x="439" y="683"/>
                  </a:lnTo>
                  <a:lnTo>
                    <a:pt x="439" y="684"/>
                  </a:lnTo>
                  <a:lnTo>
                    <a:pt x="440" y="684"/>
                  </a:lnTo>
                  <a:lnTo>
                    <a:pt x="440" y="683"/>
                  </a:lnTo>
                  <a:lnTo>
                    <a:pt x="440" y="682"/>
                  </a:lnTo>
                  <a:lnTo>
                    <a:pt x="439" y="682"/>
                  </a:lnTo>
                  <a:lnTo>
                    <a:pt x="440" y="681"/>
                  </a:lnTo>
                  <a:lnTo>
                    <a:pt x="440" y="679"/>
                  </a:lnTo>
                  <a:lnTo>
                    <a:pt x="440" y="678"/>
                  </a:lnTo>
                  <a:close/>
                  <a:moveTo>
                    <a:pt x="460" y="701"/>
                  </a:moveTo>
                  <a:lnTo>
                    <a:pt x="458" y="700"/>
                  </a:lnTo>
                  <a:lnTo>
                    <a:pt x="458" y="701"/>
                  </a:lnTo>
                  <a:lnTo>
                    <a:pt x="457" y="701"/>
                  </a:lnTo>
                  <a:lnTo>
                    <a:pt x="457" y="702"/>
                  </a:lnTo>
                  <a:lnTo>
                    <a:pt x="456" y="702"/>
                  </a:lnTo>
                  <a:lnTo>
                    <a:pt x="455" y="701"/>
                  </a:lnTo>
                  <a:lnTo>
                    <a:pt x="454" y="701"/>
                  </a:lnTo>
                  <a:lnTo>
                    <a:pt x="452" y="702"/>
                  </a:lnTo>
                  <a:lnTo>
                    <a:pt x="452" y="701"/>
                  </a:lnTo>
                  <a:lnTo>
                    <a:pt x="451" y="700"/>
                  </a:lnTo>
                  <a:lnTo>
                    <a:pt x="451" y="701"/>
                  </a:lnTo>
                  <a:lnTo>
                    <a:pt x="450" y="701"/>
                  </a:lnTo>
                  <a:lnTo>
                    <a:pt x="449" y="701"/>
                  </a:lnTo>
                  <a:lnTo>
                    <a:pt x="449" y="700"/>
                  </a:lnTo>
                  <a:lnTo>
                    <a:pt x="449" y="698"/>
                  </a:lnTo>
                  <a:lnTo>
                    <a:pt x="448" y="698"/>
                  </a:lnTo>
                  <a:lnTo>
                    <a:pt x="448" y="697"/>
                  </a:lnTo>
                  <a:lnTo>
                    <a:pt x="446" y="698"/>
                  </a:lnTo>
                  <a:lnTo>
                    <a:pt x="446" y="700"/>
                  </a:lnTo>
                  <a:lnTo>
                    <a:pt x="448" y="700"/>
                  </a:lnTo>
                  <a:lnTo>
                    <a:pt x="448" y="701"/>
                  </a:lnTo>
                  <a:lnTo>
                    <a:pt x="449" y="701"/>
                  </a:lnTo>
                  <a:lnTo>
                    <a:pt x="449" y="702"/>
                  </a:lnTo>
                  <a:lnTo>
                    <a:pt x="450" y="703"/>
                  </a:lnTo>
                  <a:lnTo>
                    <a:pt x="450" y="704"/>
                  </a:lnTo>
                  <a:lnTo>
                    <a:pt x="451" y="704"/>
                  </a:lnTo>
                  <a:lnTo>
                    <a:pt x="452" y="707"/>
                  </a:lnTo>
                  <a:lnTo>
                    <a:pt x="454" y="708"/>
                  </a:lnTo>
                  <a:lnTo>
                    <a:pt x="454" y="707"/>
                  </a:lnTo>
                  <a:lnTo>
                    <a:pt x="452" y="707"/>
                  </a:lnTo>
                  <a:lnTo>
                    <a:pt x="452" y="706"/>
                  </a:lnTo>
                  <a:lnTo>
                    <a:pt x="452" y="704"/>
                  </a:lnTo>
                  <a:lnTo>
                    <a:pt x="451" y="704"/>
                  </a:lnTo>
                  <a:lnTo>
                    <a:pt x="451" y="703"/>
                  </a:lnTo>
                  <a:lnTo>
                    <a:pt x="450" y="703"/>
                  </a:lnTo>
                  <a:lnTo>
                    <a:pt x="450" y="702"/>
                  </a:lnTo>
                  <a:lnTo>
                    <a:pt x="451" y="702"/>
                  </a:lnTo>
                  <a:lnTo>
                    <a:pt x="452" y="702"/>
                  </a:lnTo>
                  <a:lnTo>
                    <a:pt x="454" y="702"/>
                  </a:lnTo>
                  <a:lnTo>
                    <a:pt x="454" y="703"/>
                  </a:lnTo>
                  <a:lnTo>
                    <a:pt x="455" y="702"/>
                  </a:lnTo>
                  <a:lnTo>
                    <a:pt x="456" y="702"/>
                  </a:lnTo>
                  <a:lnTo>
                    <a:pt x="456" y="703"/>
                  </a:lnTo>
                  <a:lnTo>
                    <a:pt x="457" y="703"/>
                  </a:lnTo>
                  <a:lnTo>
                    <a:pt x="457" y="702"/>
                  </a:lnTo>
                  <a:lnTo>
                    <a:pt x="458" y="703"/>
                  </a:lnTo>
                  <a:lnTo>
                    <a:pt x="458" y="702"/>
                  </a:lnTo>
                  <a:lnTo>
                    <a:pt x="460" y="702"/>
                  </a:lnTo>
                  <a:lnTo>
                    <a:pt x="460" y="701"/>
                  </a:lnTo>
                  <a:close/>
                  <a:moveTo>
                    <a:pt x="469" y="887"/>
                  </a:moveTo>
                  <a:lnTo>
                    <a:pt x="470" y="886"/>
                  </a:lnTo>
                  <a:lnTo>
                    <a:pt x="469" y="886"/>
                  </a:lnTo>
                  <a:lnTo>
                    <a:pt x="469" y="887"/>
                  </a:lnTo>
                  <a:lnTo>
                    <a:pt x="469" y="888"/>
                  </a:lnTo>
                  <a:lnTo>
                    <a:pt x="469" y="889"/>
                  </a:lnTo>
                  <a:lnTo>
                    <a:pt x="469" y="891"/>
                  </a:lnTo>
                  <a:lnTo>
                    <a:pt x="470" y="891"/>
                  </a:lnTo>
                  <a:lnTo>
                    <a:pt x="470" y="889"/>
                  </a:lnTo>
                  <a:lnTo>
                    <a:pt x="469" y="889"/>
                  </a:lnTo>
                  <a:lnTo>
                    <a:pt x="470" y="888"/>
                  </a:lnTo>
                  <a:lnTo>
                    <a:pt x="469" y="887"/>
                  </a:lnTo>
                  <a:close/>
                  <a:moveTo>
                    <a:pt x="604" y="1016"/>
                  </a:moveTo>
                  <a:lnTo>
                    <a:pt x="603" y="1017"/>
                  </a:lnTo>
                  <a:lnTo>
                    <a:pt x="603" y="1018"/>
                  </a:lnTo>
                  <a:lnTo>
                    <a:pt x="604" y="1017"/>
                  </a:lnTo>
                  <a:lnTo>
                    <a:pt x="604" y="1016"/>
                  </a:lnTo>
                  <a:close/>
                  <a:moveTo>
                    <a:pt x="616" y="1018"/>
                  </a:moveTo>
                  <a:lnTo>
                    <a:pt x="615" y="1018"/>
                  </a:lnTo>
                  <a:lnTo>
                    <a:pt x="616" y="1020"/>
                  </a:lnTo>
                  <a:lnTo>
                    <a:pt x="616" y="1018"/>
                  </a:lnTo>
                  <a:close/>
                  <a:moveTo>
                    <a:pt x="623" y="1015"/>
                  </a:moveTo>
                  <a:lnTo>
                    <a:pt x="622" y="1015"/>
                  </a:lnTo>
                  <a:lnTo>
                    <a:pt x="623" y="1016"/>
                  </a:lnTo>
                  <a:lnTo>
                    <a:pt x="623" y="1015"/>
                  </a:lnTo>
                  <a:close/>
                  <a:moveTo>
                    <a:pt x="671" y="1102"/>
                  </a:moveTo>
                  <a:lnTo>
                    <a:pt x="671" y="1101"/>
                  </a:lnTo>
                  <a:lnTo>
                    <a:pt x="669" y="1101"/>
                  </a:lnTo>
                  <a:lnTo>
                    <a:pt x="669" y="1102"/>
                  </a:lnTo>
                  <a:lnTo>
                    <a:pt x="671" y="1102"/>
                  </a:lnTo>
                  <a:close/>
                  <a:moveTo>
                    <a:pt x="673" y="1099"/>
                  </a:moveTo>
                  <a:lnTo>
                    <a:pt x="674" y="1099"/>
                  </a:lnTo>
                  <a:lnTo>
                    <a:pt x="674" y="1098"/>
                  </a:lnTo>
                  <a:lnTo>
                    <a:pt x="673" y="1099"/>
                  </a:lnTo>
                  <a:close/>
                  <a:moveTo>
                    <a:pt x="677" y="1102"/>
                  </a:moveTo>
                  <a:lnTo>
                    <a:pt x="675" y="1102"/>
                  </a:lnTo>
                  <a:lnTo>
                    <a:pt x="674" y="1102"/>
                  </a:lnTo>
                  <a:lnTo>
                    <a:pt x="673" y="1102"/>
                  </a:lnTo>
                  <a:lnTo>
                    <a:pt x="672" y="1102"/>
                  </a:lnTo>
                  <a:lnTo>
                    <a:pt x="672" y="1103"/>
                  </a:lnTo>
                  <a:lnTo>
                    <a:pt x="672" y="1104"/>
                  </a:lnTo>
                  <a:lnTo>
                    <a:pt x="673" y="1104"/>
                  </a:lnTo>
                  <a:lnTo>
                    <a:pt x="673" y="1103"/>
                  </a:lnTo>
                  <a:lnTo>
                    <a:pt x="674" y="1103"/>
                  </a:lnTo>
                  <a:lnTo>
                    <a:pt x="675" y="1102"/>
                  </a:lnTo>
                  <a:lnTo>
                    <a:pt x="675" y="1103"/>
                  </a:lnTo>
                  <a:lnTo>
                    <a:pt x="677" y="1102"/>
                  </a:lnTo>
                  <a:close/>
                  <a:moveTo>
                    <a:pt x="678" y="1098"/>
                  </a:moveTo>
                  <a:lnTo>
                    <a:pt x="677" y="1098"/>
                  </a:lnTo>
                  <a:lnTo>
                    <a:pt x="675" y="1098"/>
                  </a:lnTo>
                  <a:lnTo>
                    <a:pt x="675" y="1099"/>
                  </a:lnTo>
                  <a:lnTo>
                    <a:pt x="677" y="1098"/>
                  </a:lnTo>
                  <a:lnTo>
                    <a:pt x="677" y="1099"/>
                  </a:lnTo>
                  <a:lnTo>
                    <a:pt x="677" y="1101"/>
                  </a:lnTo>
                  <a:lnTo>
                    <a:pt x="678" y="1099"/>
                  </a:lnTo>
                  <a:lnTo>
                    <a:pt x="678" y="1098"/>
                  </a:lnTo>
                  <a:lnTo>
                    <a:pt x="678" y="1098"/>
                  </a:lnTo>
                  <a:close/>
                  <a:moveTo>
                    <a:pt x="680" y="1096"/>
                  </a:moveTo>
                  <a:lnTo>
                    <a:pt x="679" y="1097"/>
                  </a:lnTo>
                  <a:lnTo>
                    <a:pt x="680" y="1097"/>
                  </a:lnTo>
                  <a:lnTo>
                    <a:pt x="680" y="1096"/>
                  </a:lnTo>
                  <a:close/>
                  <a:moveTo>
                    <a:pt x="681" y="1093"/>
                  </a:moveTo>
                  <a:lnTo>
                    <a:pt x="680" y="1093"/>
                  </a:lnTo>
                  <a:lnTo>
                    <a:pt x="680" y="1095"/>
                  </a:lnTo>
                  <a:lnTo>
                    <a:pt x="681" y="1093"/>
                  </a:lnTo>
                  <a:close/>
                  <a:moveTo>
                    <a:pt x="689" y="1089"/>
                  </a:moveTo>
                  <a:lnTo>
                    <a:pt x="687" y="1089"/>
                  </a:lnTo>
                  <a:lnTo>
                    <a:pt x="686" y="1091"/>
                  </a:lnTo>
                  <a:lnTo>
                    <a:pt x="685" y="1091"/>
                  </a:lnTo>
                  <a:lnTo>
                    <a:pt x="684" y="1091"/>
                  </a:lnTo>
                  <a:lnTo>
                    <a:pt x="683" y="1091"/>
                  </a:lnTo>
                  <a:lnTo>
                    <a:pt x="683" y="1092"/>
                  </a:lnTo>
                  <a:lnTo>
                    <a:pt x="683" y="1093"/>
                  </a:lnTo>
                  <a:lnTo>
                    <a:pt x="684" y="1093"/>
                  </a:lnTo>
                  <a:lnTo>
                    <a:pt x="685" y="1092"/>
                  </a:lnTo>
                  <a:lnTo>
                    <a:pt x="686" y="1092"/>
                  </a:lnTo>
                  <a:lnTo>
                    <a:pt x="686" y="1091"/>
                  </a:lnTo>
                  <a:lnTo>
                    <a:pt x="687" y="1090"/>
                  </a:lnTo>
                  <a:lnTo>
                    <a:pt x="689" y="1089"/>
                  </a:lnTo>
                  <a:close/>
                  <a:moveTo>
                    <a:pt x="693" y="1085"/>
                  </a:moveTo>
                  <a:lnTo>
                    <a:pt x="692" y="1086"/>
                  </a:lnTo>
                  <a:lnTo>
                    <a:pt x="691" y="1086"/>
                  </a:lnTo>
                  <a:lnTo>
                    <a:pt x="690" y="1086"/>
                  </a:lnTo>
                  <a:lnTo>
                    <a:pt x="690" y="1088"/>
                  </a:lnTo>
                  <a:lnTo>
                    <a:pt x="690" y="1089"/>
                  </a:lnTo>
                  <a:lnTo>
                    <a:pt x="691" y="1088"/>
                  </a:lnTo>
                  <a:lnTo>
                    <a:pt x="692" y="1086"/>
                  </a:lnTo>
                  <a:lnTo>
                    <a:pt x="693" y="1086"/>
                  </a:lnTo>
                  <a:lnTo>
                    <a:pt x="693" y="1085"/>
                  </a:lnTo>
                  <a:close/>
                  <a:moveTo>
                    <a:pt x="772" y="1108"/>
                  </a:moveTo>
                  <a:lnTo>
                    <a:pt x="771" y="1108"/>
                  </a:lnTo>
                  <a:lnTo>
                    <a:pt x="771" y="1109"/>
                  </a:lnTo>
                  <a:lnTo>
                    <a:pt x="772" y="1109"/>
                  </a:lnTo>
                  <a:lnTo>
                    <a:pt x="772" y="1108"/>
                  </a:lnTo>
                  <a:close/>
                  <a:moveTo>
                    <a:pt x="798" y="1099"/>
                  </a:moveTo>
                  <a:lnTo>
                    <a:pt x="800" y="1101"/>
                  </a:lnTo>
                  <a:lnTo>
                    <a:pt x="800" y="1099"/>
                  </a:lnTo>
                  <a:lnTo>
                    <a:pt x="798" y="1099"/>
                  </a:lnTo>
                  <a:close/>
                  <a:moveTo>
                    <a:pt x="699" y="1084"/>
                  </a:moveTo>
                  <a:lnTo>
                    <a:pt x="699" y="1084"/>
                  </a:lnTo>
                  <a:lnTo>
                    <a:pt x="698" y="1084"/>
                  </a:lnTo>
                  <a:lnTo>
                    <a:pt x="697" y="1084"/>
                  </a:lnTo>
                  <a:lnTo>
                    <a:pt x="697" y="1085"/>
                  </a:lnTo>
                  <a:lnTo>
                    <a:pt x="699" y="1084"/>
                  </a:lnTo>
                  <a:close/>
                  <a:moveTo>
                    <a:pt x="702" y="1082"/>
                  </a:moveTo>
                  <a:lnTo>
                    <a:pt x="701" y="1082"/>
                  </a:lnTo>
                  <a:lnTo>
                    <a:pt x="699" y="1083"/>
                  </a:lnTo>
                  <a:lnTo>
                    <a:pt x="701" y="1083"/>
                  </a:lnTo>
                  <a:lnTo>
                    <a:pt x="702" y="1083"/>
                  </a:lnTo>
                  <a:lnTo>
                    <a:pt x="702" y="1082"/>
                  </a:lnTo>
                  <a:close/>
                  <a:moveTo>
                    <a:pt x="705" y="1059"/>
                  </a:moveTo>
                  <a:lnTo>
                    <a:pt x="704" y="1059"/>
                  </a:lnTo>
                  <a:lnTo>
                    <a:pt x="704" y="1060"/>
                  </a:lnTo>
                  <a:lnTo>
                    <a:pt x="705" y="1060"/>
                  </a:lnTo>
                  <a:lnTo>
                    <a:pt x="705" y="1059"/>
                  </a:lnTo>
                  <a:close/>
                  <a:moveTo>
                    <a:pt x="705" y="858"/>
                  </a:moveTo>
                  <a:lnTo>
                    <a:pt x="702" y="857"/>
                  </a:lnTo>
                  <a:lnTo>
                    <a:pt x="703" y="858"/>
                  </a:lnTo>
                  <a:lnTo>
                    <a:pt x="704" y="858"/>
                  </a:lnTo>
                  <a:lnTo>
                    <a:pt x="705" y="858"/>
                  </a:lnTo>
                  <a:close/>
                  <a:moveTo>
                    <a:pt x="722" y="899"/>
                  </a:moveTo>
                  <a:lnTo>
                    <a:pt x="721" y="899"/>
                  </a:lnTo>
                  <a:lnTo>
                    <a:pt x="721" y="900"/>
                  </a:lnTo>
                  <a:lnTo>
                    <a:pt x="722" y="899"/>
                  </a:lnTo>
                  <a:close/>
                  <a:moveTo>
                    <a:pt x="729" y="894"/>
                  </a:moveTo>
                  <a:lnTo>
                    <a:pt x="728" y="895"/>
                  </a:lnTo>
                  <a:lnTo>
                    <a:pt x="728" y="897"/>
                  </a:lnTo>
                  <a:lnTo>
                    <a:pt x="728" y="898"/>
                  </a:lnTo>
                  <a:lnTo>
                    <a:pt x="726" y="898"/>
                  </a:lnTo>
                  <a:lnTo>
                    <a:pt x="724" y="898"/>
                  </a:lnTo>
                  <a:lnTo>
                    <a:pt x="723" y="898"/>
                  </a:lnTo>
                  <a:lnTo>
                    <a:pt x="723" y="899"/>
                  </a:lnTo>
                  <a:lnTo>
                    <a:pt x="726" y="898"/>
                  </a:lnTo>
                  <a:lnTo>
                    <a:pt x="727" y="898"/>
                  </a:lnTo>
                  <a:lnTo>
                    <a:pt x="728" y="898"/>
                  </a:lnTo>
                  <a:lnTo>
                    <a:pt x="728" y="898"/>
                  </a:lnTo>
                  <a:lnTo>
                    <a:pt x="728" y="897"/>
                  </a:lnTo>
                  <a:lnTo>
                    <a:pt x="729" y="897"/>
                  </a:lnTo>
                  <a:lnTo>
                    <a:pt x="729" y="895"/>
                  </a:lnTo>
                  <a:lnTo>
                    <a:pt x="729" y="894"/>
                  </a:lnTo>
                  <a:close/>
                  <a:moveTo>
                    <a:pt x="730" y="892"/>
                  </a:moveTo>
                  <a:lnTo>
                    <a:pt x="730" y="891"/>
                  </a:lnTo>
                  <a:lnTo>
                    <a:pt x="729" y="892"/>
                  </a:lnTo>
                  <a:lnTo>
                    <a:pt x="730" y="892"/>
                  </a:lnTo>
                  <a:close/>
                  <a:moveTo>
                    <a:pt x="734" y="893"/>
                  </a:moveTo>
                  <a:lnTo>
                    <a:pt x="733" y="893"/>
                  </a:lnTo>
                  <a:lnTo>
                    <a:pt x="733" y="894"/>
                  </a:lnTo>
                  <a:lnTo>
                    <a:pt x="732" y="894"/>
                  </a:lnTo>
                  <a:lnTo>
                    <a:pt x="732" y="895"/>
                  </a:lnTo>
                  <a:lnTo>
                    <a:pt x="730" y="897"/>
                  </a:lnTo>
                  <a:lnTo>
                    <a:pt x="732" y="897"/>
                  </a:lnTo>
                  <a:lnTo>
                    <a:pt x="732" y="895"/>
                  </a:lnTo>
                  <a:lnTo>
                    <a:pt x="733" y="895"/>
                  </a:lnTo>
                  <a:lnTo>
                    <a:pt x="733" y="894"/>
                  </a:lnTo>
                  <a:lnTo>
                    <a:pt x="734" y="894"/>
                  </a:lnTo>
                  <a:lnTo>
                    <a:pt x="734" y="893"/>
                  </a:lnTo>
                  <a:close/>
                  <a:moveTo>
                    <a:pt x="753" y="891"/>
                  </a:moveTo>
                  <a:lnTo>
                    <a:pt x="752" y="891"/>
                  </a:lnTo>
                  <a:lnTo>
                    <a:pt x="752" y="892"/>
                  </a:lnTo>
                  <a:lnTo>
                    <a:pt x="753" y="892"/>
                  </a:lnTo>
                  <a:lnTo>
                    <a:pt x="753" y="891"/>
                  </a:lnTo>
                  <a:close/>
                  <a:moveTo>
                    <a:pt x="754" y="887"/>
                  </a:moveTo>
                  <a:lnTo>
                    <a:pt x="753" y="887"/>
                  </a:lnTo>
                  <a:lnTo>
                    <a:pt x="753" y="888"/>
                  </a:lnTo>
                  <a:lnTo>
                    <a:pt x="754" y="888"/>
                  </a:lnTo>
                  <a:lnTo>
                    <a:pt x="754" y="887"/>
                  </a:lnTo>
                  <a:close/>
                  <a:moveTo>
                    <a:pt x="771" y="863"/>
                  </a:moveTo>
                  <a:lnTo>
                    <a:pt x="770" y="863"/>
                  </a:lnTo>
                  <a:lnTo>
                    <a:pt x="770" y="864"/>
                  </a:lnTo>
                  <a:lnTo>
                    <a:pt x="771" y="866"/>
                  </a:lnTo>
                  <a:lnTo>
                    <a:pt x="771" y="864"/>
                  </a:lnTo>
                  <a:lnTo>
                    <a:pt x="771" y="863"/>
                  </a:lnTo>
                  <a:close/>
                  <a:moveTo>
                    <a:pt x="774" y="877"/>
                  </a:moveTo>
                  <a:lnTo>
                    <a:pt x="773" y="876"/>
                  </a:lnTo>
                  <a:lnTo>
                    <a:pt x="773" y="877"/>
                  </a:lnTo>
                  <a:lnTo>
                    <a:pt x="773" y="879"/>
                  </a:lnTo>
                  <a:lnTo>
                    <a:pt x="774" y="879"/>
                  </a:lnTo>
                  <a:lnTo>
                    <a:pt x="774" y="877"/>
                  </a:lnTo>
                  <a:close/>
                  <a:moveTo>
                    <a:pt x="776" y="873"/>
                  </a:moveTo>
                  <a:lnTo>
                    <a:pt x="774" y="873"/>
                  </a:lnTo>
                  <a:lnTo>
                    <a:pt x="774" y="874"/>
                  </a:lnTo>
                  <a:lnTo>
                    <a:pt x="776" y="874"/>
                  </a:lnTo>
                  <a:lnTo>
                    <a:pt x="776" y="873"/>
                  </a:lnTo>
                  <a:close/>
                  <a:moveTo>
                    <a:pt x="784" y="895"/>
                  </a:moveTo>
                  <a:lnTo>
                    <a:pt x="783" y="895"/>
                  </a:lnTo>
                  <a:lnTo>
                    <a:pt x="783" y="897"/>
                  </a:lnTo>
                  <a:lnTo>
                    <a:pt x="782" y="897"/>
                  </a:lnTo>
                  <a:lnTo>
                    <a:pt x="780" y="898"/>
                  </a:lnTo>
                  <a:lnTo>
                    <a:pt x="780" y="898"/>
                  </a:lnTo>
                  <a:lnTo>
                    <a:pt x="782" y="898"/>
                  </a:lnTo>
                  <a:lnTo>
                    <a:pt x="782" y="898"/>
                  </a:lnTo>
                  <a:lnTo>
                    <a:pt x="783" y="898"/>
                  </a:lnTo>
                  <a:lnTo>
                    <a:pt x="783" y="897"/>
                  </a:lnTo>
                  <a:lnTo>
                    <a:pt x="784" y="897"/>
                  </a:lnTo>
                  <a:lnTo>
                    <a:pt x="784" y="895"/>
                  </a:lnTo>
                  <a:close/>
                  <a:moveTo>
                    <a:pt x="785" y="893"/>
                  </a:moveTo>
                  <a:lnTo>
                    <a:pt x="784" y="893"/>
                  </a:lnTo>
                  <a:lnTo>
                    <a:pt x="784" y="894"/>
                  </a:lnTo>
                  <a:lnTo>
                    <a:pt x="785" y="894"/>
                  </a:lnTo>
                  <a:lnTo>
                    <a:pt x="785" y="893"/>
                  </a:lnTo>
                  <a:close/>
                  <a:moveTo>
                    <a:pt x="789" y="922"/>
                  </a:moveTo>
                  <a:lnTo>
                    <a:pt x="788" y="920"/>
                  </a:lnTo>
                  <a:lnTo>
                    <a:pt x="788" y="919"/>
                  </a:lnTo>
                  <a:lnTo>
                    <a:pt x="786" y="919"/>
                  </a:lnTo>
                  <a:lnTo>
                    <a:pt x="786" y="920"/>
                  </a:lnTo>
                  <a:lnTo>
                    <a:pt x="788" y="922"/>
                  </a:lnTo>
                  <a:lnTo>
                    <a:pt x="789" y="922"/>
                  </a:lnTo>
                  <a:close/>
                  <a:moveTo>
                    <a:pt x="790" y="920"/>
                  </a:moveTo>
                  <a:lnTo>
                    <a:pt x="792" y="920"/>
                  </a:lnTo>
                  <a:lnTo>
                    <a:pt x="791" y="919"/>
                  </a:lnTo>
                  <a:lnTo>
                    <a:pt x="789" y="919"/>
                  </a:lnTo>
                  <a:lnTo>
                    <a:pt x="789" y="920"/>
                  </a:lnTo>
                  <a:lnTo>
                    <a:pt x="790" y="920"/>
                  </a:lnTo>
                  <a:close/>
                  <a:moveTo>
                    <a:pt x="808" y="975"/>
                  </a:moveTo>
                  <a:lnTo>
                    <a:pt x="807" y="974"/>
                  </a:lnTo>
                  <a:lnTo>
                    <a:pt x="805" y="974"/>
                  </a:lnTo>
                  <a:lnTo>
                    <a:pt x="804" y="973"/>
                  </a:lnTo>
                  <a:lnTo>
                    <a:pt x="804" y="974"/>
                  </a:lnTo>
                  <a:lnTo>
                    <a:pt x="805" y="974"/>
                  </a:lnTo>
                  <a:lnTo>
                    <a:pt x="805" y="975"/>
                  </a:lnTo>
                  <a:lnTo>
                    <a:pt x="807" y="975"/>
                  </a:lnTo>
                  <a:lnTo>
                    <a:pt x="808" y="975"/>
                  </a:lnTo>
                  <a:close/>
                  <a:moveTo>
                    <a:pt x="808" y="951"/>
                  </a:moveTo>
                  <a:lnTo>
                    <a:pt x="807" y="951"/>
                  </a:lnTo>
                  <a:lnTo>
                    <a:pt x="807" y="953"/>
                  </a:lnTo>
                  <a:lnTo>
                    <a:pt x="808" y="951"/>
                  </a:lnTo>
                  <a:close/>
                  <a:moveTo>
                    <a:pt x="622" y="936"/>
                  </a:moveTo>
                  <a:lnTo>
                    <a:pt x="621" y="937"/>
                  </a:lnTo>
                  <a:lnTo>
                    <a:pt x="622" y="937"/>
                  </a:lnTo>
                  <a:lnTo>
                    <a:pt x="622" y="936"/>
                  </a:lnTo>
                  <a:close/>
                  <a:moveTo>
                    <a:pt x="859" y="1010"/>
                  </a:moveTo>
                  <a:lnTo>
                    <a:pt x="858" y="1010"/>
                  </a:lnTo>
                  <a:lnTo>
                    <a:pt x="859" y="1011"/>
                  </a:lnTo>
                  <a:lnTo>
                    <a:pt x="859" y="1010"/>
                  </a:lnTo>
                  <a:close/>
                  <a:moveTo>
                    <a:pt x="678" y="761"/>
                  </a:moveTo>
                  <a:lnTo>
                    <a:pt x="677" y="762"/>
                  </a:lnTo>
                  <a:lnTo>
                    <a:pt x="678" y="762"/>
                  </a:lnTo>
                  <a:lnTo>
                    <a:pt x="678" y="761"/>
                  </a:lnTo>
                  <a:close/>
                  <a:moveTo>
                    <a:pt x="794" y="1073"/>
                  </a:moveTo>
                  <a:lnTo>
                    <a:pt x="794" y="1074"/>
                  </a:lnTo>
                  <a:lnTo>
                    <a:pt x="795" y="1073"/>
                  </a:lnTo>
                  <a:lnTo>
                    <a:pt x="794" y="1073"/>
                  </a:lnTo>
                  <a:close/>
                  <a:moveTo>
                    <a:pt x="331" y="690"/>
                  </a:moveTo>
                  <a:lnTo>
                    <a:pt x="331" y="691"/>
                  </a:lnTo>
                  <a:lnTo>
                    <a:pt x="332" y="691"/>
                  </a:lnTo>
                  <a:lnTo>
                    <a:pt x="332" y="690"/>
                  </a:lnTo>
                  <a:lnTo>
                    <a:pt x="332" y="689"/>
                  </a:lnTo>
                  <a:lnTo>
                    <a:pt x="332" y="688"/>
                  </a:lnTo>
                  <a:lnTo>
                    <a:pt x="331" y="689"/>
                  </a:lnTo>
                  <a:lnTo>
                    <a:pt x="330" y="689"/>
                  </a:lnTo>
                  <a:lnTo>
                    <a:pt x="330" y="690"/>
                  </a:lnTo>
                  <a:lnTo>
                    <a:pt x="331" y="690"/>
                  </a:lnTo>
                  <a:close/>
                  <a:moveTo>
                    <a:pt x="797" y="1070"/>
                  </a:moveTo>
                  <a:lnTo>
                    <a:pt x="797" y="1071"/>
                  </a:lnTo>
                  <a:lnTo>
                    <a:pt x="798" y="1071"/>
                  </a:lnTo>
                  <a:lnTo>
                    <a:pt x="800" y="1070"/>
                  </a:lnTo>
                  <a:lnTo>
                    <a:pt x="798" y="1070"/>
                  </a:lnTo>
                  <a:lnTo>
                    <a:pt x="797" y="1070"/>
                  </a:lnTo>
                  <a:close/>
                  <a:moveTo>
                    <a:pt x="666" y="651"/>
                  </a:moveTo>
                  <a:lnTo>
                    <a:pt x="665" y="651"/>
                  </a:lnTo>
                  <a:lnTo>
                    <a:pt x="664" y="652"/>
                  </a:lnTo>
                  <a:lnTo>
                    <a:pt x="664" y="653"/>
                  </a:lnTo>
                  <a:lnTo>
                    <a:pt x="665" y="653"/>
                  </a:lnTo>
                  <a:lnTo>
                    <a:pt x="666" y="653"/>
                  </a:lnTo>
                  <a:lnTo>
                    <a:pt x="666" y="652"/>
                  </a:lnTo>
                  <a:lnTo>
                    <a:pt x="666" y="651"/>
                  </a:lnTo>
                  <a:close/>
                  <a:moveTo>
                    <a:pt x="671" y="759"/>
                  </a:moveTo>
                  <a:lnTo>
                    <a:pt x="671" y="761"/>
                  </a:lnTo>
                  <a:lnTo>
                    <a:pt x="671" y="759"/>
                  </a:lnTo>
                  <a:lnTo>
                    <a:pt x="671" y="759"/>
                  </a:lnTo>
                  <a:close/>
                  <a:moveTo>
                    <a:pt x="613" y="625"/>
                  </a:moveTo>
                  <a:lnTo>
                    <a:pt x="613" y="626"/>
                  </a:lnTo>
                  <a:lnTo>
                    <a:pt x="613" y="626"/>
                  </a:lnTo>
                  <a:lnTo>
                    <a:pt x="613" y="627"/>
                  </a:lnTo>
                  <a:lnTo>
                    <a:pt x="612" y="626"/>
                  </a:lnTo>
                  <a:lnTo>
                    <a:pt x="611" y="627"/>
                  </a:lnTo>
                  <a:lnTo>
                    <a:pt x="611" y="626"/>
                  </a:lnTo>
                  <a:lnTo>
                    <a:pt x="611" y="625"/>
                  </a:lnTo>
                  <a:lnTo>
                    <a:pt x="610" y="625"/>
                  </a:lnTo>
                  <a:lnTo>
                    <a:pt x="609" y="625"/>
                  </a:lnTo>
                  <a:lnTo>
                    <a:pt x="607" y="625"/>
                  </a:lnTo>
                  <a:lnTo>
                    <a:pt x="607" y="626"/>
                  </a:lnTo>
                  <a:lnTo>
                    <a:pt x="607" y="627"/>
                  </a:lnTo>
                  <a:lnTo>
                    <a:pt x="609" y="627"/>
                  </a:lnTo>
                  <a:lnTo>
                    <a:pt x="609" y="628"/>
                  </a:lnTo>
                  <a:lnTo>
                    <a:pt x="607" y="628"/>
                  </a:lnTo>
                  <a:lnTo>
                    <a:pt x="607" y="629"/>
                  </a:lnTo>
                  <a:lnTo>
                    <a:pt x="609" y="629"/>
                  </a:lnTo>
                  <a:lnTo>
                    <a:pt x="609" y="630"/>
                  </a:lnTo>
                  <a:lnTo>
                    <a:pt x="609" y="632"/>
                  </a:lnTo>
                  <a:lnTo>
                    <a:pt x="610" y="632"/>
                  </a:lnTo>
                  <a:lnTo>
                    <a:pt x="611" y="633"/>
                  </a:lnTo>
                  <a:lnTo>
                    <a:pt x="612" y="633"/>
                  </a:lnTo>
                  <a:lnTo>
                    <a:pt x="613" y="633"/>
                  </a:lnTo>
                  <a:lnTo>
                    <a:pt x="613" y="632"/>
                  </a:lnTo>
                  <a:lnTo>
                    <a:pt x="612" y="629"/>
                  </a:lnTo>
                  <a:lnTo>
                    <a:pt x="613" y="629"/>
                  </a:lnTo>
                  <a:lnTo>
                    <a:pt x="613" y="630"/>
                  </a:lnTo>
                  <a:lnTo>
                    <a:pt x="613" y="630"/>
                  </a:lnTo>
                  <a:lnTo>
                    <a:pt x="616" y="629"/>
                  </a:lnTo>
                  <a:lnTo>
                    <a:pt x="618" y="627"/>
                  </a:lnTo>
                  <a:lnTo>
                    <a:pt x="618" y="626"/>
                  </a:lnTo>
                  <a:lnTo>
                    <a:pt x="617" y="626"/>
                  </a:lnTo>
                  <a:lnTo>
                    <a:pt x="618" y="625"/>
                  </a:lnTo>
                  <a:lnTo>
                    <a:pt x="617" y="625"/>
                  </a:lnTo>
                  <a:lnTo>
                    <a:pt x="616" y="625"/>
                  </a:lnTo>
                  <a:lnTo>
                    <a:pt x="615" y="623"/>
                  </a:lnTo>
                  <a:lnTo>
                    <a:pt x="615" y="625"/>
                  </a:lnTo>
                  <a:lnTo>
                    <a:pt x="613" y="625"/>
                  </a:lnTo>
                  <a:close/>
                  <a:moveTo>
                    <a:pt x="606" y="627"/>
                  </a:moveTo>
                  <a:lnTo>
                    <a:pt x="606" y="626"/>
                  </a:lnTo>
                  <a:lnTo>
                    <a:pt x="605" y="626"/>
                  </a:lnTo>
                  <a:lnTo>
                    <a:pt x="605" y="627"/>
                  </a:lnTo>
                  <a:lnTo>
                    <a:pt x="604" y="627"/>
                  </a:lnTo>
                  <a:lnTo>
                    <a:pt x="604" y="628"/>
                  </a:lnTo>
                  <a:lnTo>
                    <a:pt x="605" y="628"/>
                  </a:lnTo>
                  <a:lnTo>
                    <a:pt x="606" y="628"/>
                  </a:lnTo>
                  <a:lnTo>
                    <a:pt x="607" y="628"/>
                  </a:lnTo>
                  <a:lnTo>
                    <a:pt x="607" y="627"/>
                  </a:lnTo>
                  <a:lnTo>
                    <a:pt x="606" y="627"/>
                  </a:lnTo>
                  <a:close/>
                  <a:moveTo>
                    <a:pt x="795" y="1072"/>
                  </a:moveTo>
                  <a:lnTo>
                    <a:pt x="795" y="1073"/>
                  </a:lnTo>
                  <a:lnTo>
                    <a:pt x="796" y="1072"/>
                  </a:lnTo>
                  <a:lnTo>
                    <a:pt x="795" y="1072"/>
                  </a:lnTo>
                  <a:close/>
                  <a:moveTo>
                    <a:pt x="772" y="1088"/>
                  </a:moveTo>
                  <a:lnTo>
                    <a:pt x="772" y="1089"/>
                  </a:lnTo>
                  <a:lnTo>
                    <a:pt x="773" y="1089"/>
                  </a:lnTo>
                  <a:lnTo>
                    <a:pt x="774" y="1089"/>
                  </a:lnTo>
                  <a:lnTo>
                    <a:pt x="774" y="1088"/>
                  </a:lnTo>
                  <a:lnTo>
                    <a:pt x="774" y="1086"/>
                  </a:lnTo>
                  <a:lnTo>
                    <a:pt x="774" y="1085"/>
                  </a:lnTo>
                  <a:lnTo>
                    <a:pt x="773" y="1085"/>
                  </a:lnTo>
                  <a:lnTo>
                    <a:pt x="773" y="1084"/>
                  </a:lnTo>
                  <a:lnTo>
                    <a:pt x="772" y="1084"/>
                  </a:lnTo>
                  <a:lnTo>
                    <a:pt x="772" y="1083"/>
                  </a:lnTo>
                  <a:lnTo>
                    <a:pt x="773" y="1082"/>
                  </a:lnTo>
                  <a:lnTo>
                    <a:pt x="773" y="1080"/>
                  </a:lnTo>
                  <a:lnTo>
                    <a:pt x="773" y="1079"/>
                  </a:lnTo>
                  <a:lnTo>
                    <a:pt x="772" y="1079"/>
                  </a:lnTo>
                  <a:lnTo>
                    <a:pt x="771" y="1080"/>
                  </a:lnTo>
                  <a:lnTo>
                    <a:pt x="771" y="1082"/>
                  </a:lnTo>
                  <a:lnTo>
                    <a:pt x="770" y="1082"/>
                  </a:lnTo>
                  <a:lnTo>
                    <a:pt x="770" y="1083"/>
                  </a:lnTo>
                  <a:lnTo>
                    <a:pt x="769" y="1084"/>
                  </a:lnTo>
                  <a:lnTo>
                    <a:pt x="769" y="1085"/>
                  </a:lnTo>
                  <a:lnTo>
                    <a:pt x="770" y="1085"/>
                  </a:lnTo>
                  <a:lnTo>
                    <a:pt x="771" y="1085"/>
                  </a:lnTo>
                  <a:lnTo>
                    <a:pt x="771" y="1086"/>
                  </a:lnTo>
                  <a:lnTo>
                    <a:pt x="772" y="1085"/>
                  </a:lnTo>
                  <a:lnTo>
                    <a:pt x="772" y="1086"/>
                  </a:lnTo>
                  <a:lnTo>
                    <a:pt x="772" y="1088"/>
                  </a:lnTo>
                  <a:close/>
                  <a:moveTo>
                    <a:pt x="126" y="1004"/>
                  </a:moveTo>
                  <a:lnTo>
                    <a:pt x="126" y="1005"/>
                  </a:lnTo>
                  <a:lnTo>
                    <a:pt x="127" y="1004"/>
                  </a:lnTo>
                  <a:lnTo>
                    <a:pt x="126" y="1004"/>
                  </a:lnTo>
                  <a:close/>
                  <a:moveTo>
                    <a:pt x="270" y="678"/>
                  </a:moveTo>
                  <a:lnTo>
                    <a:pt x="270" y="677"/>
                  </a:lnTo>
                  <a:lnTo>
                    <a:pt x="270" y="677"/>
                  </a:lnTo>
                  <a:lnTo>
                    <a:pt x="269" y="677"/>
                  </a:lnTo>
                  <a:lnTo>
                    <a:pt x="270" y="678"/>
                  </a:lnTo>
                  <a:close/>
                  <a:moveTo>
                    <a:pt x="792" y="1076"/>
                  </a:moveTo>
                  <a:lnTo>
                    <a:pt x="792" y="1077"/>
                  </a:lnTo>
                  <a:lnTo>
                    <a:pt x="794" y="1077"/>
                  </a:lnTo>
                  <a:lnTo>
                    <a:pt x="795" y="1077"/>
                  </a:lnTo>
                  <a:lnTo>
                    <a:pt x="794" y="1076"/>
                  </a:lnTo>
                  <a:lnTo>
                    <a:pt x="792" y="1076"/>
                  </a:lnTo>
                  <a:close/>
                  <a:moveTo>
                    <a:pt x="332" y="693"/>
                  </a:moveTo>
                  <a:lnTo>
                    <a:pt x="331" y="691"/>
                  </a:lnTo>
                  <a:lnTo>
                    <a:pt x="331" y="693"/>
                  </a:lnTo>
                  <a:lnTo>
                    <a:pt x="332" y="693"/>
                  </a:lnTo>
                  <a:close/>
                  <a:moveTo>
                    <a:pt x="330" y="691"/>
                  </a:moveTo>
                  <a:lnTo>
                    <a:pt x="331" y="691"/>
                  </a:lnTo>
                  <a:lnTo>
                    <a:pt x="330" y="690"/>
                  </a:lnTo>
                  <a:lnTo>
                    <a:pt x="330" y="691"/>
                  </a:lnTo>
                  <a:close/>
                  <a:moveTo>
                    <a:pt x="783" y="1095"/>
                  </a:moveTo>
                  <a:lnTo>
                    <a:pt x="784" y="1093"/>
                  </a:lnTo>
                  <a:lnTo>
                    <a:pt x="783" y="1093"/>
                  </a:lnTo>
                  <a:lnTo>
                    <a:pt x="783" y="1095"/>
                  </a:lnTo>
                  <a:close/>
                  <a:moveTo>
                    <a:pt x="796" y="1047"/>
                  </a:moveTo>
                  <a:lnTo>
                    <a:pt x="795" y="1047"/>
                  </a:lnTo>
                  <a:lnTo>
                    <a:pt x="795" y="1046"/>
                  </a:lnTo>
                  <a:lnTo>
                    <a:pt x="795" y="1045"/>
                  </a:lnTo>
                  <a:lnTo>
                    <a:pt x="794" y="1045"/>
                  </a:lnTo>
                  <a:lnTo>
                    <a:pt x="792" y="1045"/>
                  </a:lnTo>
                  <a:lnTo>
                    <a:pt x="792" y="1043"/>
                  </a:lnTo>
                  <a:lnTo>
                    <a:pt x="791" y="1043"/>
                  </a:lnTo>
                  <a:lnTo>
                    <a:pt x="790" y="1043"/>
                  </a:lnTo>
                  <a:lnTo>
                    <a:pt x="790" y="1042"/>
                  </a:lnTo>
                  <a:lnTo>
                    <a:pt x="789" y="1042"/>
                  </a:lnTo>
                  <a:lnTo>
                    <a:pt x="788" y="1041"/>
                  </a:lnTo>
                  <a:lnTo>
                    <a:pt x="786" y="1041"/>
                  </a:lnTo>
                  <a:lnTo>
                    <a:pt x="786" y="1041"/>
                  </a:lnTo>
                  <a:lnTo>
                    <a:pt x="785" y="1041"/>
                  </a:lnTo>
                  <a:lnTo>
                    <a:pt x="785" y="1040"/>
                  </a:lnTo>
                  <a:lnTo>
                    <a:pt x="784" y="1040"/>
                  </a:lnTo>
                  <a:lnTo>
                    <a:pt x="783" y="1039"/>
                  </a:lnTo>
                  <a:lnTo>
                    <a:pt x="782" y="1039"/>
                  </a:lnTo>
                  <a:lnTo>
                    <a:pt x="780" y="1039"/>
                  </a:lnTo>
                  <a:lnTo>
                    <a:pt x="779" y="1037"/>
                  </a:lnTo>
                  <a:lnTo>
                    <a:pt x="778" y="1037"/>
                  </a:lnTo>
                  <a:lnTo>
                    <a:pt x="777" y="1037"/>
                  </a:lnTo>
                  <a:lnTo>
                    <a:pt x="776" y="1037"/>
                  </a:lnTo>
                  <a:lnTo>
                    <a:pt x="773" y="1036"/>
                  </a:lnTo>
                  <a:lnTo>
                    <a:pt x="772" y="1036"/>
                  </a:lnTo>
                  <a:lnTo>
                    <a:pt x="771" y="1036"/>
                  </a:lnTo>
                  <a:lnTo>
                    <a:pt x="770" y="1036"/>
                  </a:lnTo>
                  <a:lnTo>
                    <a:pt x="769" y="1036"/>
                  </a:lnTo>
                  <a:lnTo>
                    <a:pt x="767" y="1037"/>
                  </a:lnTo>
                  <a:lnTo>
                    <a:pt x="769" y="1037"/>
                  </a:lnTo>
                  <a:lnTo>
                    <a:pt x="770" y="1039"/>
                  </a:lnTo>
                  <a:lnTo>
                    <a:pt x="771" y="1040"/>
                  </a:lnTo>
                  <a:lnTo>
                    <a:pt x="772" y="1040"/>
                  </a:lnTo>
                  <a:lnTo>
                    <a:pt x="773" y="1040"/>
                  </a:lnTo>
                  <a:lnTo>
                    <a:pt x="776" y="1041"/>
                  </a:lnTo>
                  <a:lnTo>
                    <a:pt x="776" y="1041"/>
                  </a:lnTo>
                  <a:lnTo>
                    <a:pt x="777" y="1042"/>
                  </a:lnTo>
                  <a:lnTo>
                    <a:pt x="777" y="1043"/>
                  </a:lnTo>
                  <a:lnTo>
                    <a:pt x="778" y="1045"/>
                  </a:lnTo>
                  <a:lnTo>
                    <a:pt x="779" y="1045"/>
                  </a:lnTo>
                  <a:lnTo>
                    <a:pt x="780" y="1045"/>
                  </a:lnTo>
                  <a:lnTo>
                    <a:pt x="780" y="1046"/>
                  </a:lnTo>
                  <a:lnTo>
                    <a:pt x="782" y="1046"/>
                  </a:lnTo>
                  <a:lnTo>
                    <a:pt x="783" y="1046"/>
                  </a:lnTo>
                  <a:lnTo>
                    <a:pt x="784" y="1047"/>
                  </a:lnTo>
                  <a:lnTo>
                    <a:pt x="786" y="1048"/>
                  </a:lnTo>
                  <a:lnTo>
                    <a:pt x="788" y="1048"/>
                  </a:lnTo>
                  <a:lnTo>
                    <a:pt x="789" y="1048"/>
                  </a:lnTo>
                  <a:lnTo>
                    <a:pt x="790" y="1049"/>
                  </a:lnTo>
                  <a:lnTo>
                    <a:pt x="791" y="1048"/>
                  </a:lnTo>
                  <a:lnTo>
                    <a:pt x="792" y="1049"/>
                  </a:lnTo>
                  <a:lnTo>
                    <a:pt x="794" y="1048"/>
                  </a:lnTo>
                  <a:lnTo>
                    <a:pt x="795" y="1049"/>
                  </a:lnTo>
                  <a:lnTo>
                    <a:pt x="795" y="1048"/>
                  </a:lnTo>
                  <a:lnTo>
                    <a:pt x="796" y="1048"/>
                  </a:lnTo>
                  <a:lnTo>
                    <a:pt x="796" y="1047"/>
                  </a:lnTo>
                  <a:close/>
                  <a:moveTo>
                    <a:pt x="786" y="1091"/>
                  </a:moveTo>
                  <a:lnTo>
                    <a:pt x="788" y="1092"/>
                  </a:lnTo>
                  <a:lnTo>
                    <a:pt x="788" y="1091"/>
                  </a:lnTo>
                  <a:lnTo>
                    <a:pt x="789" y="1091"/>
                  </a:lnTo>
                  <a:lnTo>
                    <a:pt x="789" y="1090"/>
                  </a:lnTo>
                  <a:lnTo>
                    <a:pt x="790" y="1090"/>
                  </a:lnTo>
                  <a:lnTo>
                    <a:pt x="791" y="1090"/>
                  </a:lnTo>
                  <a:lnTo>
                    <a:pt x="792" y="1089"/>
                  </a:lnTo>
                  <a:lnTo>
                    <a:pt x="792" y="1088"/>
                  </a:lnTo>
                  <a:lnTo>
                    <a:pt x="791" y="1088"/>
                  </a:lnTo>
                  <a:lnTo>
                    <a:pt x="790" y="1088"/>
                  </a:lnTo>
                  <a:lnTo>
                    <a:pt x="789" y="1088"/>
                  </a:lnTo>
                  <a:lnTo>
                    <a:pt x="788" y="1088"/>
                  </a:lnTo>
                  <a:lnTo>
                    <a:pt x="786" y="1088"/>
                  </a:lnTo>
                  <a:lnTo>
                    <a:pt x="786" y="1088"/>
                  </a:lnTo>
                  <a:lnTo>
                    <a:pt x="786" y="1089"/>
                  </a:lnTo>
                  <a:lnTo>
                    <a:pt x="785" y="1089"/>
                  </a:lnTo>
                  <a:lnTo>
                    <a:pt x="784" y="1089"/>
                  </a:lnTo>
                  <a:lnTo>
                    <a:pt x="783" y="1089"/>
                  </a:lnTo>
                  <a:lnTo>
                    <a:pt x="782" y="1089"/>
                  </a:lnTo>
                  <a:lnTo>
                    <a:pt x="780" y="1089"/>
                  </a:lnTo>
                  <a:lnTo>
                    <a:pt x="780" y="1088"/>
                  </a:lnTo>
                  <a:lnTo>
                    <a:pt x="779" y="1088"/>
                  </a:lnTo>
                  <a:lnTo>
                    <a:pt x="778" y="1088"/>
                  </a:lnTo>
                  <a:lnTo>
                    <a:pt x="778" y="1086"/>
                  </a:lnTo>
                  <a:lnTo>
                    <a:pt x="777" y="1086"/>
                  </a:lnTo>
                  <a:lnTo>
                    <a:pt x="776" y="1086"/>
                  </a:lnTo>
                  <a:lnTo>
                    <a:pt x="776" y="1088"/>
                  </a:lnTo>
                  <a:lnTo>
                    <a:pt x="776" y="1089"/>
                  </a:lnTo>
                  <a:lnTo>
                    <a:pt x="776" y="1090"/>
                  </a:lnTo>
                  <a:lnTo>
                    <a:pt x="774" y="1090"/>
                  </a:lnTo>
                  <a:lnTo>
                    <a:pt x="776" y="1091"/>
                  </a:lnTo>
                  <a:lnTo>
                    <a:pt x="777" y="1092"/>
                  </a:lnTo>
                  <a:lnTo>
                    <a:pt x="778" y="1092"/>
                  </a:lnTo>
                  <a:lnTo>
                    <a:pt x="779" y="1092"/>
                  </a:lnTo>
                  <a:lnTo>
                    <a:pt x="780" y="1092"/>
                  </a:lnTo>
                  <a:lnTo>
                    <a:pt x="780" y="1093"/>
                  </a:lnTo>
                  <a:lnTo>
                    <a:pt x="782" y="1092"/>
                  </a:lnTo>
                  <a:lnTo>
                    <a:pt x="782" y="1091"/>
                  </a:lnTo>
                  <a:lnTo>
                    <a:pt x="783" y="1091"/>
                  </a:lnTo>
                  <a:lnTo>
                    <a:pt x="783" y="1090"/>
                  </a:lnTo>
                  <a:lnTo>
                    <a:pt x="784" y="1090"/>
                  </a:lnTo>
                  <a:lnTo>
                    <a:pt x="783" y="1091"/>
                  </a:lnTo>
                  <a:lnTo>
                    <a:pt x="782" y="1092"/>
                  </a:lnTo>
                  <a:lnTo>
                    <a:pt x="783" y="1092"/>
                  </a:lnTo>
                  <a:lnTo>
                    <a:pt x="784" y="1092"/>
                  </a:lnTo>
                  <a:lnTo>
                    <a:pt x="785" y="1093"/>
                  </a:lnTo>
                  <a:lnTo>
                    <a:pt x="784" y="1093"/>
                  </a:lnTo>
                  <a:lnTo>
                    <a:pt x="784" y="1095"/>
                  </a:lnTo>
                  <a:lnTo>
                    <a:pt x="785" y="1096"/>
                  </a:lnTo>
                  <a:lnTo>
                    <a:pt x="786" y="1096"/>
                  </a:lnTo>
                  <a:lnTo>
                    <a:pt x="786" y="1096"/>
                  </a:lnTo>
                  <a:lnTo>
                    <a:pt x="788" y="1095"/>
                  </a:lnTo>
                  <a:lnTo>
                    <a:pt x="788" y="1093"/>
                  </a:lnTo>
                  <a:lnTo>
                    <a:pt x="786" y="1093"/>
                  </a:lnTo>
                  <a:lnTo>
                    <a:pt x="786" y="1092"/>
                  </a:lnTo>
                  <a:lnTo>
                    <a:pt x="786" y="1091"/>
                  </a:lnTo>
                  <a:close/>
                  <a:moveTo>
                    <a:pt x="786" y="1098"/>
                  </a:moveTo>
                  <a:lnTo>
                    <a:pt x="788" y="1098"/>
                  </a:lnTo>
                  <a:lnTo>
                    <a:pt x="786" y="1097"/>
                  </a:lnTo>
                  <a:lnTo>
                    <a:pt x="786" y="1098"/>
                  </a:lnTo>
                  <a:close/>
                  <a:moveTo>
                    <a:pt x="480" y="819"/>
                  </a:moveTo>
                  <a:lnTo>
                    <a:pt x="479" y="819"/>
                  </a:lnTo>
                  <a:lnTo>
                    <a:pt x="479" y="820"/>
                  </a:lnTo>
                  <a:lnTo>
                    <a:pt x="480" y="820"/>
                  </a:lnTo>
                  <a:lnTo>
                    <a:pt x="481" y="821"/>
                  </a:lnTo>
                  <a:lnTo>
                    <a:pt x="481" y="820"/>
                  </a:lnTo>
                  <a:lnTo>
                    <a:pt x="482" y="820"/>
                  </a:lnTo>
                  <a:lnTo>
                    <a:pt x="481" y="819"/>
                  </a:lnTo>
                  <a:lnTo>
                    <a:pt x="480" y="819"/>
                  </a:lnTo>
                  <a:close/>
                  <a:moveTo>
                    <a:pt x="512" y="543"/>
                  </a:moveTo>
                  <a:lnTo>
                    <a:pt x="513" y="543"/>
                  </a:lnTo>
                  <a:lnTo>
                    <a:pt x="513" y="542"/>
                  </a:lnTo>
                  <a:lnTo>
                    <a:pt x="512" y="543"/>
                  </a:lnTo>
                  <a:close/>
                  <a:moveTo>
                    <a:pt x="557" y="548"/>
                  </a:moveTo>
                  <a:lnTo>
                    <a:pt x="556" y="548"/>
                  </a:lnTo>
                  <a:lnTo>
                    <a:pt x="556" y="549"/>
                  </a:lnTo>
                  <a:lnTo>
                    <a:pt x="557" y="549"/>
                  </a:lnTo>
                  <a:lnTo>
                    <a:pt x="557" y="548"/>
                  </a:lnTo>
                  <a:close/>
                  <a:moveTo>
                    <a:pt x="666" y="657"/>
                  </a:moveTo>
                  <a:lnTo>
                    <a:pt x="665" y="657"/>
                  </a:lnTo>
                  <a:lnTo>
                    <a:pt x="664" y="658"/>
                  </a:lnTo>
                  <a:lnTo>
                    <a:pt x="664" y="659"/>
                  </a:lnTo>
                  <a:lnTo>
                    <a:pt x="665" y="659"/>
                  </a:lnTo>
                  <a:lnTo>
                    <a:pt x="667" y="659"/>
                  </a:lnTo>
                  <a:lnTo>
                    <a:pt x="667" y="658"/>
                  </a:lnTo>
                  <a:lnTo>
                    <a:pt x="666" y="658"/>
                  </a:lnTo>
                  <a:lnTo>
                    <a:pt x="666" y="657"/>
                  </a:lnTo>
                  <a:close/>
                  <a:moveTo>
                    <a:pt x="662" y="657"/>
                  </a:moveTo>
                  <a:lnTo>
                    <a:pt x="662" y="656"/>
                  </a:lnTo>
                  <a:lnTo>
                    <a:pt x="661" y="656"/>
                  </a:lnTo>
                  <a:lnTo>
                    <a:pt x="660" y="656"/>
                  </a:lnTo>
                  <a:lnTo>
                    <a:pt x="659" y="656"/>
                  </a:lnTo>
                  <a:lnTo>
                    <a:pt x="659" y="657"/>
                  </a:lnTo>
                  <a:lnTo>
                    <a:pt x="659" y="658"/>
                  </a:lnTo>
                  <a:lnTo>
                    <a:pt x="659" y="659"/>
                  </a:lnTo>
                  <a:lnTo>
                    <a:pt x="659" y="660"/>
                  </a:lnTo>
                  <a:lnTo>
                    <a:pt x="659" y="662"/>
                  </a:lnTo>
                  <a:lnTo>
                    <a:pt x="660" y="663"/>
                  </a:lnTo>
                  <a:lnTo>
                    <a:pt x="662" y="664"/>
                  </a:lnTo>
                  <a:lnTo>
                    <a:pt x="662" y="665"/>
                  </a:lnTo>
                  <a:lnTo>
                    <a:pt x="662" y="666"/>
                  </a:lnTo>
                  <a:lnTo>
                    <a:pt x="664" y="665"/>
                  </a:lnTo>
                  <a:lnTo>
                    <a:pt x="664" y="664"/>
                  </a:lnTo>
                  <a:lnTo>
                    <a:pt x="664" y="663"/>
                  </a:lnTo>
                  <a:lnTo>
                    <a:pt x="665" y="663"/>
                  </a:lnTo>
                  <a:lnTo>
                    <a:pt x="665" y="662"/>
                  </a:lnTo>
                  <a:lnTo>
                    <a:pt x="664" y="660"/>
                  </a:lnTo>
                  <a:lnTo>
                    <a:pt x="664" y="659"/>
                  </a:lnTo>
                  <a:lnTo>
                    <a:pt x="662" y="658"/>
                  </a:lnTo>
                  <a:lnTo>
                    <a:pt x="662" y="657"/>
                  </a:lnTo>
                  <a:close/>
                  <a:moveTo>
                    <a:pt x="530" y="609"/>
                  </a:moveTo>
                  <a:lnTo>
                    <a:pt x="529" y="609"/>
                  </a:lnTo>
                  <a:lnTo>
                    <a:pt x="529" y="610"/>
                  </a:lnTo>
                  <a:lnTo>
                    <a:pt x="530" y="610"/>
                  </a:lnTo>
                  <a:lnTo>
                    <a:pt x="531" y="610"/>
                  </a:lnTo>
                  <a:lnTo>
                    <a:pt x="531" y="609"/>
                  </a:lnTo>
                  <a:lnTo>
                    <a:pt x="530" y="609"/>
                  </a:lnTo>
                  <a:close/>
                  <a:moveTo>
                    <a:pt x="615" y="541"/>
                  </a:moveTo>
                  <a:lnTo>
                    <a:pt x="613" y="541"/>
                  </a:lnTo>
                  <a:lnTo>
                    <a:pt x="613" y="540"/>
                  </a:lnTo>
                  <a:lnTo>
                    <a:pt x="613" y="541"/>
                  </a:lnTo>
                  <a:lnTo>
                    <a:pt x="613" y="542"/>
                  </a:lnTo>
                  <a:lnTo>
                    <a:pt x="615" y="542"/>
                  </a:lnTo>
                  <a:lnTo>
                    <a:pt x="615" y="541"/>
                  </a:lnTo>
                  <a:close/>
                  <a:moveTo>
                    <a:pt x="734" y="652"/>
                  </a:moveTo>
                  <a:lnTo>
                    <a:pt x="733" y="652"/>
                  </a:lnTo>
                  <a:lnTo>
                    <a:pt x="730" y="652"/>
                  </a:lnTo>
                  <a:lnTo>
                    <a:pt x="734" y="653"/>
                  </a:lnTo>
                  <a:lnTo>
                    <a:pt x="734" y="652"/>
                  </a:lnTo>
                  <a:close/>
                  <a:moveTo>
                    <a:pt x="729" y="653"/>
                  </a:moveTo>
                  <a:lnTo>
                    <a:pt x="728" y="652"/>
                  </a:lnTo>
                  <a:lnTo>
                    <a:pt x="728" y="653"/>
                  </a:lnTo>
                  <a:lnTo>
                    <a:pt x="728" y="653"/>
                  </a:lnTo>
                  <a:lnTo>
                    <a:pt x="729" y="653"/>
                  </a:lnTo>
                  <a:close/>
                  <a:moveTo>
                    <a:pt x="722" y="611"/>
                  </a:moveTo>
                  <a:lnTo>
                    <a:pt x="723" y="613"/>
                  </a:lnTo>
                  <a:lnTo>
                    <a:pt x="723" y="611"/>
                  </a:lnTo>
                  <a:lnTo>
                    <a:pt x="722" y="611"/>
                  </a:lnTo>
                  <a:close/>
                  <a:moveTo>
                    <a:pt x="678" y="576"/>
                  </a:moveTo>
                  <a:lnTo>
                    <a:pt x="678" y="574"/>
                  </a:lnTo>
                  <a:lnTo>
                    <a:pt x="677" y="576"/>
                  </a:lnTo>
                  <a:lnTo>
                    <a:pt x="677" y="577"/>
                  </a:lnTo>
                  <a:lnTo>
                    <a:pt x="678" y="577"/>
                  </a:lnTo>
                  <a:lnTo>
                    <a:pt x="678" y="576"/>
                  </a:lnTo>
                  <a:close/>
                  <a:moveTo>
                    <a:pt x="732" y="640"/>
                  </a:moveTo>
                  <a:lnTo>
                    <a:pt x="730" y="640"/>
                  </a:lnTo>
                  <a:lnTo>
                    <a:pt x="730" y="641"/>
                  </a:lnTo>
                  <a:lnTo>
                    <a:pt x="732" y="640"/>
                  </a:lnTo>
                  <a:close/>
                  <a:moveTo>
                    <a:pt x="693" y="787"/>
                  </a:moveTo>
                  <a:lnTo>
                    <a:pt x="695" y="787"/>
                  </a:lnTo>
                  <a:lnTo>
                    <a:pt x="695" y="786"/>
                  </a:lnTo>
                  <a:lnTo>
                    <a:pt x="693" y="786"/>
                  </a:lnTo>
                  <a:lnTo>
                    <a:pt x="693" y="787"/>
                  </a:lnTo>
                  <a:close/>
                  <a:moveTo>
                    <a:pt x="728" y="653"/>
                  </a:moveTo>
                  <a:lnTo>
                    <a:pt x="728" y="652"/>
                  </a:lnTo>
                  <a:lnTo>
                    <a:pt x="727" y="652"/>
                  </a:lnTo>
                  <a:lnTo>
                    <a:pt x="728" y="653"/>
                  </a:lnTo>
                  <a:close/>
                  <a:moveTo>
                    <a:pt x="701" y="795"/>
                  </a:moveTo>
                  <a:lnTo>
                    <a:pt x="701" y="796"/>
                  </a:lnTo>
                  <a:lnTo>
                    <a:pt x="702" y="796"/>
                  </a:lnTo>
                  <a:lnTo>
                    <a:pt x="702" y="795"/>
                  </a:lnTo>
                  <a:lnTo>
                    <a:pt x="701" y="795"/>
                  </a:lnTo>
                  <a:close/>
                  <a:moveTo>
                    <a:pt x="714" y="801"/>
                  </a:moveTo>
                  <a:lnTo>
                    <a:pt x="715" y="801"/>
                  </a:lnTo>
                  <a:lnTo>
                    <a:pt x="714" y="800"/>
                  </a:lnTo>
                  <a:lnTo>
                    <a:pt x="714" y="801"/>
                  </a:lnTo>
                  <a:close/>
                  <a:moveTo>
                    <a:pt x="730" y="789"/>
                  </a:moveTo>
                  <a:lnTo>
                    <a:pt x="730" y="790"/>
                  </a:lnTo>
                  <a:lnTo>
                    <a:pt x="732" y="792"/>
                  </a:lnTo>
                  <a:lnTo>
                    <a:pt x="732" y="790"/>
                  </a:lnTo>
                  <a:lnTo>
                    <a:pt x="730" y="789"/>
                  </a:lnTo>
                  <a:close/>
                  <a:moveTo>
                    <a:pt x="852" y="1023"/>
                  </a:moveTo>
                  <a:lnTo>
                    <a:pt x="852" y="1022"/>
                  </a:lnTo>
                  <a:lnTo>
                    <a:pt x="851" y="1022"/>
                  </a:lnTo>
                  <a:lnTo>
                    <a:pt x="852" y="1023"/>
                  </a:lnTo>
                  <a:close/>
                  <a:moveTo>
                    <a:pt x="665" y="666"/>
                  </a:moveTo>
                  <a:lnTo>
                    <a:pt x="664" y="665"/>
                  </a:lnTo>
                  <a:lnTo>
                    <a:pt x="664" y="666"/>
                  </a:lnTo>
                  <a:lnTo>
                    <a:pt x="665" y="666"/>
                  </a:lnTo>
                  <a:close/>
                  <a:moveTo>
                    <a:pt x="693" y="781"/>
                  </a:moveTo>
                  <a:lnTo>
                    <a:pt x="695" y="780"/>
                  </a:lnTo>
                  <a:lnTo>
                    <a:pt x="693" y="780"/>
                  </a:lnTo>
                  <a:lnTo>
                    <a:pt x="693" y="781"/>
                  </a:lnTo>
                  <a:close/>
                  <a:moveTo>
                    <a:pt x="671" y="764"/>
                  </a:moveTo>
                  <a:lnTo>
                    <a:pt x="671" y="764"/>
                  </a:lnTo>
                  <a:lnTo>
                    <a:pt x="671" y="765"/>
                  </a:lnTo>
                  <a:lnTo>
                    <a:pt x="671" y="765"/>
                  </a:lnTo>
                  <a:lnTo>
                    <a:pt x="672" y="765"/>
                  </a:lnTo>
                  <a:lnTo>
                    <a:pt x="672" y="764"/>
                  </a:lnTo>
                  <a:lnTo>
                    <a:pt x="672" y="763"/>
                  </a:lnTo>
                  <a:lnTo>
                    <a:pt x="671" y="763"/>
                  </a:lnTo>
                  <a:lnTo>
                    <a:pt x="671" y="764"/>
                  </a:lnTo>
                  <a:close/>
                  <a:moveTo>
                    <a:pt x="678" y="767"/>
                  </a:moveTo>
                  <a:lnTo>
                    <a:pt x="678" y="768"/>
                  </a:lnTo>
                  <a:lnTo>
                    <a:pt x="679" y="768"/>
                  </a:lnTo>
                  <a:lnTo>
                    <a:pt x="679" y="767"/>
                  </a:lnTo>
                  <a:lnTo>
                    <a:pt x="679" y="765"/>
                  </a:lnTo>
                  <a:lnTo>
                    <a:pt x="678" y="765"/>
                  </a:lnTo>
                  <a:lnTo>
                    <a:pt x="678" y="767"/>
                  </a:lnTo>
                  <a:close/>
                  <a:moveTo>
                    <a:pt x="692" y="781"/>
                  </a:moveTo>
                  <a:lnTo>
                    <a:pt x="693" y="780"/>
                  </a:lnTo>
                  <a:lnTo>
                    <a:pt x="692" y="780"/>
                  </a:lnTo>
                  <a:lnTo>
                    <a:pt x="692" y="781"/>
                  </a:lnTo>
                  <a:close/>
                  <a:moveTo>
                    <a:pt x="763" y="807"/>
                  </a:moveTo>
                  <a:lnTo>
                    <a:pt x="763" y="808"/>
                  </a:lnTo>
                  <a:lnTo>
                    <a:pt x="763" y="809"/>
                  </a:lnTo>
                  <a:lnTo>
                    <a:pt x="765" y="809"/>
                  </a:lnTo>
                  <a:lnTo>
                    <a:pt x="766" y="809"/>
                  </a:lnTo>
                  <a:lnTo>
                    <a:pt x="767" y="809"/>
                  </a:lnTo>
                  <a:lnTo>
                    <a:pt x="767" y="808"/>
                  </a:lnTo>
                  <a:lnTo>
                    <a:pt x="769" y="808"/>
                  </a:lnTo>
                  <a:lnTo>
                    <a:pt x="767" y="807"/>
                  </a:lnTo>
                  <a:lnTo>
                    <a:pt x="769" y="807"/>
                  </a:lnTo>
                  <a:lnTo>
                    <a:pt x="769" y="806"/>
                  </a:lnTo>
                  <a:lnTo>
                    <a:pt x="767" y="806"/>
                  </a:lnTo>
                  <a:lnTo>
                    <a:pt x="766" y="806"/>
                  </a:lnTo>
                  <a:lnTo>
                    <a:pt x="765" y="806"/>
                  </a:lnTo>
                  <a:lnTo>
                    <a:pt x="764" y="806"/>
                  </a:lnTo>
                  <a:lnTo>
                    <a:pt x="764" y="807"/>
                  </a:lnTo>
                  <a:lnTo>
                    <a:pt x="763" y="807"/>
                  </a:lnTo>
                  <a:close/>
                  <a:moveTo>
                    <a:pt x="743" y="665"/>
                  </a:moveTo>
                  <a:lnTo>
                    <a:pt x="743" y="664"/>
                  </a:lnTo>
                  <a:lnTo>
                    <a:pt x="745" y="664"/>
                  </a:lnTo>
                  <a:lnTo>
                    <a:pt x="745" y="663"/>
                  </a:lnTo>
                  <a:lnTo>
                    <a:pt x="743" y="663"/>
                  </a:lnTo>
                  <a:lnTo>
                    <a:pt x="742" y="663"/>
                  </a:lnTo>
                  <a:lnTo>
                    <a:pt x="742" y="662"/>
                  </a:lnTo>
                  <a:lnTo>
                    <a:pt x="741" y="662"/>
                  </a:lnTo>
                  <a:lnTo>
                    <a:pt x="741" y="663"/>
                  </a:lnTo>
                  <a:lnTo>
                    <a:pt x="741" y="664"/>
                  </a:lnTo>
                  <a:lnTo>
                    <a:pt x="741" y="665"/>
                  </a:lnTo>
                  <a:lnTo>
                    <a:pt x="742" y="665"/>
                  </a:lnTo>
                  <a:lnTo>
                    <a:pt x="743" y="665"/>
                  </a:lnTo>
                  <a:close/>
                  <a:moveTo>
                    <a:pt x="884" y="1064"/>
                  </a:moveTo>
                  <a:lnTo>
                    <a:pt x="883" y="1064"/>
                  </a:lnTo>
                  <a:lnTo>
                    <a:pt x="883" y="1065"/>
                  </a:lnTo>
                  <a:lnTo>
                    <a:pt x="884" y="1065"/>
                  </a:lnTo>
                  <a:lnTo>
                    <a:pt x="884" y="1064"/>
                  </a:lnTo>
                  <a:close/>
                  <a:moveTo>
                    <a:pt x="730" y="727"/>
                  </a:moveTo>
                  <a:lnTo>
                    <a:pt x="730" y="726"/>
                  </a:lnTo>
                  <a:lnTo>
                    <a:pt x="729" y="726"/>
                  </a:lnTo>
                  <a:lnTo>
                    <a:pt x="730" y="727"/>
                  </a:lnTo>
                  <a:close/>
                  <a:moveTo>
                    <a:pt x="868" y="1041"/>
                  </a:moveTo>
                  <a:lnTo>
                    <a:pt x="866" y="1041"/>
                  </a:lnTo>
                  <a:lnTo>
                    <a:pt x="866" y="1041"/>
                  </a:lnTo>
                  <a:lnTo>
                    <a:pt x="868" y="1041"/>
                  </a:lnTo>
                  <a:lnTo>
                    <a:pt x="869" y="1041"/>
                  </a:lnTo>
                  <a:lnTo>
                    <a:pt x="868" y="1041"/>
                  </a:lnTo>
                  <a:close/>
                  <a:moveTo>
                    <a:pt x="877" y="1065"/>
                  </a:moveTo>
                  <a:lnTo>
                    <a:pt x="877" y="1064"/>
                  </a:lnTo>
                  <a:lnTo>
                    <a:pt x="877" y="1062"/>
                  </a:lnTo>
                  <a:lnTo>
                    <a:pt x="876" y="1064"/>
                  </a:lnTo>
                  <a:lnTo>
                    <a:pt x="877" y="1065"/>
                  </a:lnTo>
                  <a:close/>
                  <a:moveTo>
                    <a:pt x="737" y="666"/>
                  </a:moveTo>
                  <a:lnTo>
                    <a:pt x="737" y="665"/>
                  </a:lnTo>
                  <a:lnTo>
                    <a:pt x="736" y="666"/>
                  </a:lnTo>
                  <a:lnTo>
                    <a:pt x="737" y="666"/>
                  </a:lnTo>
                  <a:close/>
                  <a:moveTo>
                    <a:pt x="857" y="1041"/>
                  </a:moveTo>
                  <a:lnTo>
                    <a:pt x="857" y="1041"/>
                  </a:lnTo>
                  <a:lnTo>
                    <a:pt x="856" y="1041"/>
                  </a:lnTo>
                  <a:lnTo>
                    <a:pt x="856" y="1041"/>
                  </a:lnTo>
                  <a:lnTo>
                    <a:pt x="856" y="1042"/>
                  </a:lnTo>
                  <a:lnTo>
                    <a:pt x="857" y="1042"/>
                  </a:lnTo>
                  <a:lnTo>
                    <a:pt x="857" y="1041"/>
                  </a:lnTo>
                  <a:close/>
                  <a:moveTo>
                    <a:pt x="860" y="1041"/>
                  </a:moveTo>
                  <a:lnTo>
                    <a:pt x="860" y="1042"/>
                  </a:lnTo>
                  <a:lnTo>
                    <a:pt x="862" y="1041"/>
                  </a:lnTo>
                  <a:lnTo>
                    <a:pt x="860" y="1041"/>
                  </a:lnTo>
                  <a:close/>
                  <a:moveTo>
                    <a:pt x="865" y="1042"/>
                  </a:moveTo>
                  <a:lnTo>
                    <a:pt x="866" y="1042"/>
                  </a:lnTo>
                  <a:lnTo>
                    <a:pt x="866" y="1041"/>
                  </a:lnTo>
                  <a:lnTo>
                    <a:pt x="865" y="1041"/>
                  </a:lnTo>
                  <a:lnTo>
                    <a:pt x="865" y="1042"/>
                  </a:lnTo>
                  <a:close/>
                  <a:moveTo>
                    <a:pt x="864" y="1043"/>
                  </a:moveTo>
                  <a:lnTo>
                    <a:pt x="864" y="1045"/>
                  </a:lnTo>
                  <a:lnTo>
                    <a:pt x="865" y="1045"/>
                  </a:lnTo>
                  <a:lnTo>
                    <a:pt x="865" y="1043"/>
                  </a:lnTo>
                  <a:lnTo>
                    <a:pt x="864" y="1043"/>
                  </a:lnTo>
                  <a:close/>
                  <a:moveTo>
                    <a:pt x="883" y="1071"/>
                  </a:moveTo>
                  <a:lnTo>
                    <a:pt x="884" y="1070"/>
                  </a:lnTo>
                  <a:lnTo>
                    <a:pt x="883" y="1070"/>
                  </a:lnTo>
                  <a:lnTo>
                    <a:pt x="883" y="1071"/>
                  </a:lnTo>
                  <a:close/>
                  <a:moveTo>
                    <a:pt x="778" y="693"/>
                  </a:moveTo>
                  <a:lnTo>
                    <a:pt x="777" y="693"/>
                  </a:lnTo>
                  <a:lnTo>
                    <a:pt x="777" y="691"/>
                  </a:lnTo>
                  <a:lnTo>
                    <a:pt x="776" y="693"/>
                  </a:lnTo>
                  <a:lnTo>
                    <a:pt x="774" y="693"/>
                  </a:lnTo>
                  <a:lnTo>
                    <a:pt x="774" y="694"/>
                  </a:lnTo>
                  <a:lnTo>
                    <a:pt x="776" y="694"/>
                  </a:lnTo>
                  <a:lnTo>
                    <a:pt x="778" y="694"/>
                  </a:lnTo>
                  <a:lnTo>
                    <a:pt x="779" y="694"/>
                  </a:lnTo>
                  <a:lnTo>
                    <a:pt x="779" y="693"/>
                  </a:lnTo>
                  <a:lnTo>
                    <a:pt x="778" y="693"/>
                  </a:lnTo>
                  <a:close/>
                  <a:moveTo>
                    <a:pt x="857" y="1020"/>
                  </a:moveTo>
                  <a:lnTo>
                    <a:pt x="857" y="1021"/>
                  </a:lnTo>
                  <a:lnTo>
                    <a:pt x="858" y="1021"/>
                  </a:lnTo>
                  <a:lnTo>
                    <a:pt x="857" y="1020"/>
                  </a:lnTo>
                  <a:close/>
                  <a:moveTo>
                    <a:pt x="857" y="1023"/>
                  </a:moveTo>
                  <a:lnTo>
                    <a:pt x="858" y="1023"/>
                  </a:lnTo>
                  <a:lnTo>
                    <a:pt x="858" y="1022"/>
                  </a:lnTo>
                  <a:lnTo>
                    <a:pt x="857" y="1022"/>
                  </a:lnTo>
                  <a:lnTo>
                    <a:pt x="857" y="1023"/>
                  </a:lnTo>
                  <a:close/>
                  <a:moveTo>
                    <a:pt x="751" y="669"/>
                  </a:moveTo>
                  <a:lnTo>
                    <a:pt x="751" y="667"/>
                  </a:lnTo>
                  <a:lnTo>
                    <a:pt x="751" y="667"/>
                  </a:lnTo>
                  <a:lnTo>
                    <a:pt x="749" y="667"/>
                  </a:lnTo>
                  <a:lnTo>
                    <a:pt x="749" y="667"/>
                  </a:lnTo>
                  <a:lnTo>
                    <a:pt x="748" y="667"/>
                  </a:lnTo>
                  <a:lnTo>
                    <a:pt x="747" y="667"/>
                  </a:lnTo>
                  <a:lnTo>
                    <a:pt x="746" y="667"/>
                  </a:lnTo>
                  <a:lnTo>
                    <a:pt x="746" y="669"/>
                  </a:lnTo>
                  <a:lnTo>
                    <a:pt x="747" y="669"/>
                  </a:lnTo>
                  <a:lnTo>
                    <a:pt x="749" y="670"/>
                  </a:lnTo>
                  <a:lnTo>
                    <a:pt x="751" y="670"/>
                  </a:lnTo>
                  <a:lnTo>
                    <a:pt x="751" y="669"/>
                  </a:lnTo>
                  <a:close/>
                  <a:moveTo>
                    <a:pt x="753" y="670"/>
                  </a:moveTo>
                  <a:lnTo>
                    <a:pt x="753" y="671"/>
                  </a:lnTo>
                  <a:lnTo>
                    <a:pt x="754" y="671"/>
                  </a:lnTo>
                  <a:lnTo>
                    <a:pt x="754" y="670"/>
                  </a:lnTo>
                  <a:lnTo>
                    <a:pt x="753" y="670"/>
                  </a:lnTo>
                  <a:close/>
                  <a:moveTo>
                    <a:pt x="748" y="679"/>
                  </a:moveTo>
                  <a:lnTo>
                    <a:pt x="749" y="679"/>
                  </a:lnTo>
                  <a:lnTo>
                    <a:pt x="748" y="678"/>
                  </a:lnTo>
                  <a:lnTo>
                    <a:pt x="748" y="679"/>
                  </a:lnTo>
                  <a:close/>
                  <a:moveTo>
                    <a:pt x="853" y="1070"/>
                  </a:moveTo>
                  <a:lnTo>
                    <a:pt x="852" y="1070"/>
                  </a:lnTo>
                  <a:lnTo>
                    <a:pt x="852" y="1071"/>
                  </a:lnTo>
                  <a:lnTo>
                    <a:pt x="853" y="1071"/>
                  </a:lnTo>
                  <a:lnTo>
                    <a:pt x="852" y="1072"/>
                  </a:lnTo>
                  <a:lnTo>
                    <a:pt x="851" y="1072"/>
                  </a:lnTo>
                  <a:lnTo>
                    <a:pt x="852" y="1073"/>
                  </a:lnTo>
                  <a:lnTo>
                    <a:pt x="853" y="1072"/>
                  </a:lnTo>
                  <a:lnTo>
                    <a:pt x="854" y="1072"/>
                  </a:lnTo>
                  <a:lnTo>
                    <a:pt x="854" y="1071"/>
                  </a:lnTo>
                  <a:lnTo>
                    <a:pt x="853" y="1070"/>
                  </a:lnTo>
                  <a:close/>
                  <a:moveTo>
                    <a:pt x="871" y="1073"/>
                  </a:moveTo>
                  <a:lnTo>
                    <a:pt x="872" y="1072"/>
                  </a:lnTo>
                  <a:lnTo>
                    <a:pt x="872" y="1072"/>
                  </a:lnTo>
                  <a:lnTo>
                    <a:pt x="872" y="1071"/>
                  </a:lnTo>
                  <a:lnTo>
                    <a:pt x="872" y="1070"/>
                  </a:lnTo>
                  <a:lnTo>
                    <a:pt x="872" y="1070"/>
                  </a:lnTo>
                  <a:lnTo>
                    <a:pt x="872" y="1071"/>
                  </a:lnTo>
                  <a:lnTo>
                    <a:pt x="871" y="1071"/>
                  </a:lnTo>
                  <a:lnTo>
                    <a:pt x="871" y="1072"/>
                  </a:lnTo>
                  <a:lnTo>
                    <a:pt x="870" y="1073"/>
                  </a:lnTo>
                  <a:lnTo>
                    <a:pt x="871" y="1074"/>
                  </a:lnTo>
                  <a:lnTo>
                    <a:pt x="871" y="1073"/>
                  </a:lnTo>
                  <a:close/>
                  <a:moveTo>
                    <a:pt x="748" y="719"/>
                  </a:moveTo>
                  <a:lnTo>
                    <a:pt x="747" y="719"/>
                  </a:lnTo>
                  <a:lnTo>
                    <a:pt x="747" y="720"/>
                  </a:lnTo>
                  <a:lnTo>
                    <a:pt x="747" y="721"/>
                  </a:lnTo>
                  <a:lnTo>
                    <a:pt x="748" y="721"/>
                  </a:lnTo>
                  <a:lnTo>
                    <a:pt x="749" y="721"/>
                  </a:lnTo>
                  <a:lnTo>
                    <a:pt x="749" y="720"/>
                  </a:lnTo>
                  <a:lnTo>
                    <a:pt x="748" y="720"/>
                  </a:lnTo>
                  <a:lnTo>
                    <a:pt x="748" y="719"/>
                  </a:lnTo>
                  <a:close/>
                  <a:moveTo>
                    <a:pt x="887" y="1070"/>
                  </a:moveTo>
                  <a:lnTo>
                    <a:pt x="887" y="1070"/>
                  </a:lnTo>
                  <a:lnTo>
                    <a:pt x="887" y="1071"/>
                  </a:lnTo>
                  <a:lnTo>
                    <a:pt x="887" y="1072"/>
                  </a:lnTo>
                  <a:lnTo>
                    <a:pt x="887" y="1073"/>
                  </a:lnTo>
                  <a:lnTo>
                    <a:pt x="887" y="1074"/>
                  </a:lnTo>
                  <a:lnTo>
                    <a:pt x="885" y="1074"/>
                  </a:lnTo>
                  <a:lnTo>
                    <a:pt x="885" y="1076"/>
                  </a:lnTo>
                  <a:lnTo>
                    <a:pt x="885" y="1077"/>
                  </a:lnTo>
                  <a:lnTo>
                    <a:pt x="884" y="1077"/>
                  </a:lnTo>
                  <a:lnTo>
                    <a:pt x="884" y="1078"/>
                  </a:lnTo>
                  <a:lnTo>
                    <a:pt x="884" y="1079"/>
                  </a:lnTo>
                  <a:lnTo>
                    <a:pt x="884" y="1080"/>
                  </a:lnTo>
                  <a:lnTo>
                    <a:pt x="884" y="1082"/>
                  </a:lnTo>
                  <a:lnTo>
                    <a:pt x="884" y="1083"/>
                  </a:lnTo>
                  <a:lnTo>
                    <a:pt x="883" y="1083"/>
                  </a:lnTo>
                  <a:lnTo>
                    <a:pt x="883" y="1084"/>
                  </a:lnTo>
                  <a:lnTo>
                    <a:pt x="882" y="1085"/>
                  </a:lnTo>
                  <a:lnTo>
                    <a:pt x="881" y="1085"/>
                  </a:lnTo>
                  <a:lnTo>
                    <a:pt x="881" y="1084"/>
                  </a:lnTo>
                  <a:lnTo>
                    <a:pt x="879" y="1084"/>
                  </a:lnTo>
                  <a:lnTo>
                    <a:pt x="878" y="1085"/>
                  </a:lnTo>
                  <a:lnTo>
                    <a:pt x="877" y="1085"/>
                  </a:lnTo>
                  <a:lnTo>
                    <a:pt x="876" y="1085"/>
                  </a:lnTo>
                  <a:lnTo>
                    <a:pt x="876" y="1084"/>
                  </a:lnTo>
                  <a:lnTo>
                    <a:pt x="877" y="1084"/>
                  </a:lnTo>
                  <a:lnTo>
                    <a:pt x="877" y="1083"/>
                  </a:lnTo>
                  <a:lnTo>
                    <a:pt x="876" y="1083"/>
                  </a:lnTo>
                  <a:lnTo>
                    <a:pt x="877" y="1082"/>
                  </a:lnTo>
                  <a:lnTo>
                    <a:pt x="877" y="1080"/>
                  </a:lnTo>
                  <a:lnTo>
                    <a:pt x="876" y="1080"/>
                  </a:lnTo>
                  <a:lnTo>
                    <a:pt x="876" y="1079"/>
                  </a:lnTo>
                  <a:lnTo>
                    <a:pt x="877" y="1079"/>
                  </a:lnTo>
                  <a:lnTo>
                    <a:pt x="877" y="1078"/>
                  </a:lnTo>
                  <a:lnTo>
                    <a:pt x="876" y="1078"/>
                  </a:lnTo>
                  <a:lnTo>
                    <a:pt x="876" y="1079"/>
                  </a:lnTo>
                  <a:lnTo>
                    <a:pt x="875" y="1079"/>
                  </a:lnTo>
                  <a:lnTo>
                    <a:pt x="875" y="1080"/>
                  </a:lnTo>
                  <a:lnTo>
                    <a:pt x="873" y="1080"/>
                  </a:lnTo>
                  <a:lnTo>
                    <a:pt x="873" y="1082"/>
                  </a:lnTo>
                  <a:lnTo>
                    <a:pt x="873" y="1083"/>
                  </a:lnTo>
                  <a:lnTo>
                    <a:pt x="872" y="1083"/>
                  </a:lnTo>
                  <a:lnTo>
                    <a:pt x="872" y="1083"/>
                  </a:lnTo>
                  <a:lnTo>
                    <a:pt x="871" y="1082"/>
                  </a:lnTo>
                  <a:lnTo>
                    <a:pt x="872" y="1082"/>
                  </a:lnTo>
                  <a:lnTo>
                    <a:pt x="872" y="1080"/>
                  </a:lnTo>
                  <a:lnTo>
                    <a:pt x="872" y="1079"/>
                  </a:lnTo>
                  <a:lnTo>
                    <a:pt x="872" y="1077"/>
                  </a:lnTo>
                  <a:lnTo>
                    <a:pt x="873" y="1077"/>
                  </a:lnTo>
                  <a:lnTo>
                    <a:pt x="872" y="1076"/>
                  </a:lnTo>
                  <a:lnTo>
                    <a:pt x="873" y="1076"/>
                  </a:lnTo>
                  <a:lnTo>
                    <a:pt x="873" y="1074"/>
                  </a:lnTo>
                  <a:lnTo>
                    <a:pt x="873" y="1073"/>
                  </a:lnTo>
                  <a:lnTo>
                    <a:pt x="873" y="1072"/>
                  </a:lnTo>
                  <a:lnTo>
                    <a:pt x="873" y="1071"/>
                  </a:lnTo>
                  <a:lnTo>
                    <a:pt x="873" y="1070"/>
                  </a:lnTo>
                  <a:lnTo>
                    <a:pt x="872" y="1070"/>
                  </a:lnTo>
                  <a:lnTo>
                    <a:pt x="872" y="1068"/>
                  </a:lnTo>
                  <a:lnTo>
                    <a:pt x="872" y="1067"/>
                  </a:lnTo>
                  <a:lnTo>
                    <a:pt x="872" y="1067"/>
                  </a:lnTo>
                  <a:lnTo>
                    <a:pt x="871" y="1067"/>
                  </a:lnTo>
                  <a:lnTo>
                    <a:pt x="872" y="1068"/>
                  </a:lnTo>
                  <a:lnTo>
                    <a:pt x="871" y="1068"/>
                  </a:lnTo>
                  <a:lnTo>
                    <a:pt x="871" y="1070"/>
                  </a:lnTo>
                  <a:lnTo>
                    <a:pt x="871" y="1070"/>
                  </a:lnTo>
                  <a:lnTo>
                    <a:pt x="870" y="1070"/>
                  </a:lnTo>
                  <a:lnTo>
                    <a:pt x="870" y="1071"/>
                  </a:lnTo>
                  <a:lnTo>
                    <a:pt x="870" y="1072"/>
                  </a:lnTo>
                  <a:lnTo>
                    <a:pt x="869" y="1072"/>
                  </a:lnTo>
                  <a:lnTo>
                    <a:pt x="869" y="1073"/>
                  </a:lnTo>
                  <a:lnTo>
                    <a:pt x="868" y="1073"/>
                  </a:lnTo>
                  <a:lnTo>
                    <a:pt x="866" y="1074"/>
                  </a:lnTo>
                  <a:lnTo>
                    <a:pt x="865" y="1074"/>
                  </a:lnTo>
                  <a:lnTo>
                    <a:pt x="864" y="1074"/>
                  </a:lnTo>
                  <a:lnTo>
                    <a:pt x="864" y="1076"/>
                  </a:lnTo>
                  <a:lnTo>
                    <a:pt x="863" y="1076"/>
                  </a:lnTo>
                  <a:lnTo>
                    <a:pt x="863" y="1077"/>
                  </a:lnTo>
                  <a:lnTo>
                    <a:pt x="863" y="1078"/>
                  </a:lnTo>
                  <a:lnTo>
                    <a:pt x="863" y="1079"/>
                  </a:lnTo>
                  <a:lnTo>
                    <a:pt x="862" y="1079"/>
                  </a:lnTo>
                  <a:lnTo>
                    <a:pt x="862" y="1080"/>
                  </a:lnTo>
                  <a:lnTo>
                    <a:pt x="860" y="1080"/>
                  </a:lnTo>
                  <a:lnTo>
                    <a:pt x="860" y="1082"/>
                  </a:lnTo>
                  <a:lnTo>
                    <a:pt x="859" y="1082"/>
                  </a:lnTo>
                  <a:lnTo>
                    <a:pt x="858" y="1082"/>
                  </a:lnTo>
                  <a:lnTo>
                    <a:pt x="857" y="1082"/>
                  </a:lnTo>
                  <a:lnTo>
                    <a:pt x="856" y="1082"/>
                  </a:lnTo>
                  <a:lnTo>
                    <a:pt x="854" y="1082"/>
                  </a:lnTo>
                  <a:lnTo>
                    <a:pt x="853" y="1082"/>
                  </a:lnTo>
                  <a:lnTo>
                    <a:pt x="853" y="1080"/>
                  </a:lnTo>
                  <a:lnTo>
                    <a:pt x="853" y="1079"/>
                  </a:lnTo>
                  <a:lnTo>
                    <a:pt x="854" y="1079"/>
                  </a:lnTo>
                  <a:lnTo>
                    <a:pt x="856" y="1078"/>
                  </a:lnTo>
                  <a:lnTo>
                    <a:pt x="857" y="1078"/>
                  </a:lnTo>
                  <a:lnTo>
                    <a:pt x="858" y="1078"/>
                  </a:lnTo>
                  <a:lnTo>
                    <a:pt x="858" y="1077"/>
                  </a:lnTo>
                  <a:lnTo>
                    <a:pt x="859" y="1077"/>
                  </a:lnTo>
                  <a:lnTo>
                    <a:pt x="859" y="1076"/>
                  </a:lnTo>
                  <a:lnTo>
                    <a:pt x="860" y="1076"/>
                  </a:lnTo>
                  <a:lnTo>
                    <a:pt x="860" y="1074"/>
                  </a:lnTo>
                  <a:lnTo>
                    <a:pt x="860" y="1073"/>
                  </a:lnTo>
                  <a:lnTo>
                    <a:pt x="862" y="1073"/>
                  </a:lnTo>
                  <a:lnTo>
                    <a:pt x="862" y="1072"/>
                  </a:lnTo>
                  <a:lnTo>
                    <a:pt x="863" y="1072"/>
                  </a:lnTo>
                  <a:lnTo>
                    <a:pt x="864" y="1072"/>
                  </a:lnTo>
                  <a:lnTo>
                    <a:pt x="865" y="1071"/>
                  </a:lnTo>
                  <a:lnTo>
                    <a:pt x="865" y="1070"/>
                  </a:lnTo>
                  <a:lnTo>
                    <a:pt x="864" y="1071"/>
                  </a:lnTo>
                  <a:lnTo>
                    <a:pt x="863" y="1071"/>
                  </a:lnTo>
                  <a:lnTo>
                    <a:pt x="862" y="1071"/>
                  </a:lnTo>
                  <a:lnTo>
                    <a:pt x="862" y="1070"/>
                  </a:lnTo>
                  <a:lnTo>
                    <a:pt x="860" y="1070"/>
                  </a:lnTo>
                  <a:lnTo>
                    <a:pt x="859" y="1070"/>
                  </a:lnTo>
                  <a:lnTo>
                    <a:pt x="858" y="1070"/>
                  </a:lnTo>
                  <a:lnTo>
                    <a:pt x="858" y="1071"/>
                  </a:lnTo>
                  <a:lnTo>
                    <a:pt x="859" y="1071"/>
                  </a:lnTo>
                  <a:lnTo>
                    <a:pt x="859" y="1072"/>
                  </a:lnTo>
                  <a:lnTo>
                    <a:pt x="859" y="1073"/>
                  </a:lnTo>
                  <a:lnTo>
                    <a:pt x="858" y="1073"/>
                  </a:lnTo>
                  <a:lnTo>
                    <a:pt x="857" y="1073"/>
                  </a:lnTo>
                  <a:lnTo>
                    <a:pt x="857" y="1072"/>
                  </a:lnTo>
                  <a:lnTo>
                    <a:pt x="856" y="1072"/>
                  </a:lnTo>
                  <a:lnTo>
                    <a:pt x="854" y="1073"/>
                  </a:lnTo>
                  <a:lnTo>
                    <a:pt x="853" y="1073"/>
                  </a:lnTo>
                  <a:lnTo>
                    <a:pt x="854" y="1072"/>
                  </a:lnTo>
                  <a:lnTo>
                    <a:pt x="856" y="1071"/>
                  </a:lnTo>
                  <a:lnTo>
                    <a:pt x="856" y="1070"/>
                  </a:lnTo>
                  <a:lnTo>
                    <a:pt x="854" y="1071"/>
                  </a:lnTo>
                  <a:lnTo>
                    <a:pt x="854" y="1070"/>
                  </a:lnTo>
                  <a:lnTo>
                    <a:pt x="854" y="1070"/>
                  </a:lnTo>
                  <a:lnTo>
                    <a:pt x="853" y="1070"/>
                  </a:lnTo>
                  <a:lnTo>
                    <a:pt x="852" y="1070"/>
                  </a:lnTo>
                  <a:lnTo>
                    <a:pt x="852" y="1070"/>
                  </a:lnTo>
                  <a:lnTo>
                    <a:pt x="851" y="1070"/>
                  </a:lnTo>
                  <a:lnTo>
                    <a:pt x="851" y="1070"/>
                  </a:lnTo>
                  <a:lnTo>
                    <a:pt x="850" y="1071"/>
                  </a:lnTo>
                  <a:lnTo>
                    <a:pt x="848" y="1071"/>
                  </a:lnTo>
                  <a:lnTo>
                    <a:pt x="847" y="1071"/>
                  </a:lnTo>
                  <a:lnTo>
                    <a:pt x="846" y="1071"/>
                  </a:lnTo>
                  <a:lnTo>
                    <a:pt x="845" y="1071"/>
                  </a:lnTo>
                  <a:lnTo>
                    <a:pt x="845" y="1072"/>
                  </a:lnTo>
                  <a:lnTo>
                    <a:pt x="844" y="1072"/>
                  </a:lnTo>
                  <a:lnTo>
                    <a:pt x="844" y="1071"/>
                  </a:lnTo>
                  <a:lnTo>
                    <a:pt x="844" y="1071"/>
                  </a:lnTo>
                  <a:lnTo>
                    <a:pt x="842" y="1071"/>
                  </a:lnTo>
                  <a:lnTo>
                    <a:pt x="841" y="1070"/>
                  </a:lnTo>
                  <a:lnTo>
                    <a:pt x="841" y="1071"/>
                  </a:lnTo>
                  <a:lnTo>
                    <a:pt x="840" y="1071"/>
                  </a:lnTo>
                  <a:lnTo>
                    <a:pt x="839" y="1071"/>
                  </a:lnTo>
                  <a:lnTo>
                    <a:pt x="839" y="1070"/>
                  </a:lnTo>
                  <a:lnTo>
                    <a:pt x="838" y="1070"/>
                  </a:lnTo>
                  <a:lnTo>
                    <a:pt x="838" y="1071"/>
                  </a:lnTo>
                  <a:lnTo>
                    <a:pt x="837" y="1071"/>
                  </a:lnTo>
                  <a:lnTo>
                    <a:pt x="837" y="1070"/>
                  </a:lnTo>
                  <a:lnTo>
                    <a:pt x="835" y="1070"/>
                  </a:lnTo>
                  <a:lnTo>
                    <a:pt x="834" y="1070"/>
                  </a:lnTo>
                  <a:lnTo>
                    <a:pt x="833" y="1070"/>
                  </a:lnTo>
                  <a:lnTo>
                    <a:pt x="832" y="1070"/>
                  </a:lnTo>
                  <a:lnTo>
                    <a:pt x="831" y="1070"/>
                  </a:lnTo>
                  <a:lnTo>
                    <a:pt x="829" y="1070"/>
                  </a:lnTo>
                  <a:lnTo>
                    <a:pt x="828" y="1070"/>
                  </a:lnTo>
                  <a:lnTo>
                    <a:pt x="827" y="1070"/>
                  </a:lnTo>
                  <a:lnTo>
                    <a:pt x="827" y="1071"/>
                  </a:lnTo>
                  <a:lnTo>
                    <a:pt x="826" y="1071"/>
                  </a:lnTo>
                  <a:lnTo>
                    <a:pt x="825" y="1071"/>
                  </a:lnTo>
                  <a:lnTo>
                    <a:pt x="823" y="1071"/>
                  </a:lnTo>
                  <a:lnTo>
                    <a:pt x="822" y="1071"/>
                  </a:lnTo>
                  <a:lnTo>
                    <a:pt x="821" y="1071"/>
                  </a:lnTo>
                  <a:lnTo>
                    <a:pt x="820" y="1071"/>
                  </a:lnTo>
                  <a:lnTo>
                    <a:pt x="820" y="1070"/>
                  </a:lnTo>
                  <a:lnTo>
                    <a:pt x="820" y="1070"/>
                  </a:lnTo>
                  <a:lnTo>
                    <a:pt x="819" y="1068"/>
                  </a:lnTo>
                  <a:lnTo>
                    <a:pt x="819" y="1067"/>
                  </a:lnTo>
                  <a:lnTo>
                    <a:pt x="820" y="1067"/>
                  </a:lnTo>
                  <a:lnTo>
                    <a:pt x="820" y="1066"/>
                  </a:lnTo>
                  <a:lnTo>
                    <a:pt x="821" y="1065"/>
                  </a:lnTo>
                  <a:lnTo>
                    <a:pt x="822" y="1064"/>
                  </a:lnTo>
                  <a:lnTo>
                    <a:pt x="823" y="1064"/>
                  </a:lnTo>
                  <a:lnTo>
                    <a:pt x="823" y="1062"/>
                  </a:lnTo>
                  <a:lnTo>
                    <a:pt x="825" y="1062"/>
                  </a:lnTo>
                  <a:lnTo>
                    <a:pt x="825" y="1061"/>
                  </a:lnTo>
                  <a:lnTo>
                    <a:pt x="826" y="1061"/>
                  </a:lnTo>
                  <a:lnTo>
                    <a:pt x="826" y="1060"/>
                  </a:lnTo>
                  <a:lnTo>
                    <a:pt x="827" y="1060"/>
                  </a:lnTo>
                  <a:lnTo>
                    <a:pt x="827" y="1059"/>
                  </a:lnTo>
                  <a:lnTo>
                    <a:pt x="828" y="1059"/>
                  </a:lnTo>
                  <a:lnTo>
                    <a:pt x="828" y="1058"/>
                  </a:lnTo>
                  <a:lnTo>
                    <a:pt x="827" y="1058"/>
                  </a:lnTo>
                  <a:lnTo>
                    <a:pt x="826" y="1056"/>
                  </a:lnTo>
                  <a:lnTo>
                    <a:pt x="826" y="1055"/>
                  </a:lnTo>
                  <a:lnTo>
                    <a:pt x="826" y="1054"/>
                  </a:lnTo>
                  <a:lnTo>
                    <a:pt x="827" y="1054"/>
                  </a:lnTo>
                  <a:lnTo>
                    <a:pt x="827" y="1053"/>
                  </a:lnTo>
                  <a:lnTo>
                    <a:pt x="827" y="1052"/>
                  </a:lnTo>
                  <a:lnTo>
                    <a:pt x="828" y="1052"/>
                  </a:lnTo>
                  <a:lnTo>
                    <a:pt x="828" y="1051"/>
                  </a:lnTo>
                  <a:lnTo>
                    <a:pt x="828" y="1049"/>
                  </a:lnTo>
                  <a:lnTo>
                    <a:pt x="828" y="1048"/>
                  </a:lnTo>
                  <a:lnTo>
                    <a:pt x="829" y="1048"/>
                  </a:lnTo>
                  <a:lnTo>
                    <a:pt x="829" y="1049"/>
                  </a:lnTo>
                  <a:lnTo>
                    <a:pt x="831" y="1049"/>
                  </a:lnTo>
                  <a:lnTo>
                    <a:pt x="832" y="1049"/>
                  </a:lnTo>
                  <a:lnTo>
                    <a:pt x="832" y="1051"/>
                  </a:lnTo>
                  <a:lnTo>
                    <a:pt x="833" y="1051"/>
                  </a:lnTo>
                  <a:lnTo>
                    <a:pt x="833" y="1049"/>
                  </a:lnTo>
                  <a:lnTo>
                    <a:pt x="832" y="1049"/>
                  </a:lnTo>
                  <a:lnTo>
                    <a:pt x="832" y="1048"/>
                  </a:lnTo>
                  <a:lnTo>
                    <a:pt x="833" y="1048"/>
                  </a:lnTo>
                  <a:lnTo>
                    <a:pt x="834" y="1048"/>
                  </a:lnTo>
                  <a:lnTo>
                    <a:pt x="833" y="1047"/>
                  </a:lnTo>
                  <a:lnTo>
                    <a:pt x="832" y="1046"/>
                  </a:lnTo>
                  <a:lnTo>
                    <a:pt x="831" y="1046"/>
                  </a:lnTo>
                  <a:lnTo>
                    <a:pt x="831" y="1045"/>
                  </a:lnTo>
                  <a:lnTo>
                    <a:pt x="831" y="1043"/>
                  </a:lnTo>
                  <a:lnTo>
                    <a:pt x="832" y="1043"/>
                  </a:lnTo>
                  <a:lnTo>
                    <a:pt x="832" y="1042"/>
                  </a:lnTo>
                  <a:lnTo>
                    <a:pt x="833" y="1041"/>
                  </a:lnTo>
                  <a:lnTo>
                    <a:pt x="834" y="1041"/>
                  </a:lnTo>
                  <a:lnTo>
                    <a:pt x="834" y="1042"/>
                  </a:lnTo>
                  <a:lnTo>
                    <a:pt x="835" y="1042"/>
                  </a:lnTo>
                  <a:lnTo>
                    <a:pt x="835" y="1041"/>
                  </a:lnTo>
                  <a:lnTo>
                    <a:pt x="834" y="1041"/>
                  </a:lnTo>
                  <a:lnTo>
                    <a:pt x="834" y="1041"/>
                  </a:lnTo>
                  <a:lnTo>
                    <a:pt x="834" y="1040"/>
                  </a:lnTo>
                  <a:lnTo>
                    <a:pt x="834" y="1039"/>
                  </a:lnTo>
                  <a:lnTo>
                    <a:pt x="834" y="1037"/>
                  </a:lnTo>
                  <a:lnTo>
                    <a:pt x="835" y="1037"/>
                  </a:lnTo>
                  <a:lnTo>
                    <a:pt x="835" y="1036"/>
                  </a:lnTo>
                  <a:lnTo>
                    <a:pt x="835" y="1035"/>
                  </a:lnTo>
                  <a:lnTo>
                    <a:pt x="837" y="1034"/>
                  </a:lnTo>
                  <a:lnTo>
                    <a:pt x="838" y="1033"/>
                  </a:lnTo>
                  <a:lnTo>
                    <a:pt x="838" y="1031"/>
                  </a:lnTo>
                  <a:lnTo>
                    <a:pt x="838" y="1030"/>
                  </a:lnTo>
                  <a:lnTo>
                    <a:pt x="838" y="1029"/>
                  </a:lnTo>
                  <a:lnTo>
                    <a:pt x="839" y="1028"/>
                  </a:lnTo>
                  <a:lnTo>
                    <a:pt x="839" y="1027"/>
                  </a:lnTo>
                  <a:lnTo>
                    <a:pt x="840" y="1027"/>
                  </a:lnTo>
                  <a:lnTo>
                    <a:pt x="840" y="1025"/>
                  </a:lnTo>
                  <a:lnTo>
                    <a:pt x="841" y="1025"/>
                  </a:lnTo>
                  <a:lnTo>
                    <a:pt x="842" y="1024"/>
                  </a:lnTo>
                  <a:lnTo>
                    <a:pt x="841" y="1024"/>
                  </a:lnTo>
                  <a:lnTo>
                    <a:pt x="840" y="1024"/>
                  </a:lnTo>
                  <a:lnTo>
                    <a:pt x="839" y="1023"/>
                  </a:lnTo>
                  <a:lnTo>
                    <a:pt x="840" y="1023"/>
                  </a:lnTo>
                  <a:lnTo>
                    <a:pt x="841" y="1023"/>
                  </a:lnTo>
                  <a:lnTo>
                    <a:pt x="842" y="1023"/>
                  </a:lnTo>
                  <a:lnTo>
                    <a:pt x="842" y="1022"/>
                  </a:lnTo>
                  <a:lnTo>
                    <a:pt x="844" y="1022"/>
                  </a:lnTo>
                  <a:lnTo>
                    <a:pt x="844" y="1021"/>
                  </a:lnTo>
                  <a:lnTo>
                    <a:pt x="844" y="1020"/>
                  </a:lnTo>
                  <a:lnTo>
                    <a:pt x="844" y="1020"/>
                  </a:lnTo>
                  <a:lnTo>
                    <a:pt x="844" y="1018"/>
                  </a:lnTo>
                  <a:lnTo>
                    <a:pt x="844" y="1017"/>
                  </a:lnTo>
                  <a:lnTo>
                    <a:pt x="845" y="1016"/>
                  </a:lnTo>
                  <a:lnTo>
                    <a:pt x="845" y="1015"/>
                  </a:lnTo>
                  <a:lnTo>
                    <a:pt x="845" y="1014"/>
                  </a:lnTo>
                  <a:lnTo>
                    <a:pt x="846" y="1012"/>
                  </a:lnTo>
                  <a:lnTo>
                    <a:pt x="847" y="1012"/>
                  </a:lnTo>
                  <a:lnTo>
                    <a:pt x="848" y="1012"/>
                  </a:lnTo>
                  <a:lnTo>
                    <a:pt x="850" y="1012"/>
                  </a:lnTo>
                  <a:lnTo>
                    <a:pt x="851" y="1012"/>
                  </a:lnTo>
                  <a:lnTo>
                    <a:pt x="851" y="1011"/>
                  </a:lnTo>
                  <a:lnTo>
                    <a:pt x="852" y="1011"/>
                  </a:lnTo>
                  <a:lnTo>
                    <a:pt x="853" y="1010"/>
                  </a:lnTo>
                  <a:lnTo>
                    <a:pt x="854" y="1010"/>
                  </a:lnTo>
                  <a:lnTo>
                    <a:pt x="854" y="1011"/>
                  </a:lnTo>
                  <a:lnTo>
                    <a:pt x="856" y="1011"/>
                  </a:lnTo>
                  <a:lnTo>
                    <a:pt x="856" y="1012"/>
                  </a:lnTo>
                  <a:lnTo>
                    <a:pt x="857" y="1012"/>
                  </a:lnTo>
                  <a:lnTo>
                    <a:pt x="857" y="1011"/>
                  </a:lnTo>
                  <a:lnTo>
                    <a:pt x="856" y="1011"/>
                  </a:lnTo>
                  <a:lnTo>
                    <a:pt x="856" y="1010"/>
                  </a:lnTo>
                  <a:lnTo>
                    <a:pt x="857" y="1010"/>
                  </a:lnTo>
                  <a:lnTo>
                    <a:pt x="858" y="1010"/>
                  </a:lnTo>
                  <a:lnTo>
                    <a:pt x="858" y="1011"/>
                  </a:lnTo>
                  <a:lnTo>
                    <a:pt x="858" y="1012"/>
                  </a:lnTo>
                  <a:lnTo>
                    <a:pt x="858" y="1012"/>
                  </a:lnTo>
                  <a:lnTo>
                    <a:pt x="857" y="1014"/>
                  </a:lnTo>
                  <a:lnTo>
                    <a:pt x="856" y="1014"/>
                  </a:lnTo>
                  <a:lnTo>
                    <a:pt x="854" y="1012"/>
                  </a:lnTo>
                  <a:lnTo>
                    <a:pt x="853" y="1012"/>
                  </a:lnTo>
                  <a:lnTo>
                    <a:pt x="852" y="1012"/>
                  </a:lnTo>
                  <a:lnTo>
                    <a:pt x="852" y="1014"/>
                  </a:lnTo>
                  <a:lnTo>
                    <a:pt x="853" y="1014"/>
                  </a:lnTo>
                  <a:lnTo>
                    <a:pt x="853" y="1015"/>
                  </a:lnTo>
                  <a:lnTo>
                    <a:pt x="853" y="1016"/>
                  </a:lnTo>
                  <a:lnTo>
                    <a:pt x="854" y="1015"/>
                  </a:lnTo>
                  <a:lnTo>
                    <a:pt x="856" y="1015"/>
                  </a:lnTo>
                  <a:lnTo>
                    <a:pt x="856" y="1016"/>
                  </a:lnTo>
                  <a:lnTo>
                    <a:pt x="856" y="1017"/>
                  </a:lnTo>
                  <a:lnTo>
                    <a:pt x="854" y="1017"/>
                  </a:lnTo>
                  <a:lnTo>
                    <a:pt x="854" y="1018"/>
                  </a:lnTo>
                  <a:lnTo>
                    <a:pt x="854" y="1020"/>
                  </a:lnTo>
                  <a:lnTo>
                    <a:pt x="854" y="1021"/>
                  </a:lnTo>
                  <a:lnTo>
                    <a:pt x="853" y="1021"/>
                  </a:lnTo>
                  <a:lnTo>
                    <a:pt x="853" y="1022"/>
                  </a:lnTo>
                  <a:lnTo>
                    <a:pt x="852" y="1022"/>
                  </a:lnTo>
                  <a:lnTo>
                    <a:pt x="852" y="1021"/>
                  </a:lnTo>
                  <a:lnTo>
                    <a:pt x="851" y="1021"/>
                  </a:lnTo>
                  <a:lnTo>
                    <a:pt x="851" y="1022"/>
                  </a:lnTo>
                  <a:lnTo>
                    <a:pt x="851" y="1023"/>
                  </a:lnTo>
                  <a:lnTo>
                    <a:pt x="851" y="1024"/>
                  </a:lnTo>
                  <a:lnTo>
                    <a:pt x="851" y="1025"/>
                  </a:lnTo>
                  <a:lnTo>
                    <a:pt x="851" y="1027"/>
                  </a:lnTo>
                  <a:lnTo>
                    <a:pt x="850" y="1027"/>
                  </a:lnTo>
                  <a:lnTo>
                    <a:pt x="850" y="1028"/>
                  </a:lnTo>
                  <a:lnTo>
                    <a:pt x="848" y="1028"/>
                  </a:lnTo>
                  <a:lnTo>
                    <a:pt x="848" y="1029"/>
                  </a:lnTo>
                  <a:lnTo>
                    <a:pt x="848" y="1030"/>
                  </a:lnTo>
                  <a:lnTo>
                    <a:pt x="847" y="1031"/>
                  </a:lnTo>
                  <a:lnTo>
                    <a:pt x="846" y="1033"/>
                  </a:lnTo>
                  <a:lnTo>
                    <a:pt x="846" y="1034"/>
                  </a:lnTo>
                  <a:lnTo>
                    <a:pt x="845" y="1034"/>
                  </a:lnTo>
                  <a:lnTo>
                    <a:pt x="845" y="1035"/>
                  </a:lnTo>
                  <a:lnTo>
                    <a:pt x="845" y="1036"/>
                  </a:lnTo>
                  <a:lnTo>
                    <a:pt x="845" y="1037"/>
                  </a:lnTo>
                  <a:lnTo>
                    <a:pt x="845" y="1039"/>
                  </a:lnTo>
                  <a:lnTo>
                    <a:pt x="844" y="1039"/>
                  </a:lnTo>
                  <a:lnTo>
                    <a:pt x="844" y="1040"/>
                  </a:lnTo>
                  <a:lnTo>
                    <a:pt x="845" y="1040"/>
                  </a:lnTo>
                  <a:lnTo>
                    <a:pt x="846" y="1039"/>
                  </a:lnTo>
                  <a:lnTo>
                    <a:pt x="847" y="1037"/>
                  </a:lnTo>
                  <a:lnTo>
                    <a:pt x="848" y="1036"/>
                  </a:lnTo>
                  <a:lnTo>
                    <a:pt x="850" y="1035"/>
                  </a:lnTo>
                  <a:lnTo>
                    <a:pt x="850" y="1034"/>
                  </a:lnTo>
                  <a:lnTo>
                    <a:pt x="851" y="1034"/>
                  </a:lnTo>
                  <a:lnTo>
                    <a:pt x="851" y="1033"/>
                  </a:lnTo>
                  <a:lnTo>
                    <a:pt x="852" y="1033"/>
                  </a:lnTo>
                  <a:lnTo>
                    <a:pt x="852" y="1034"/>
                  </a:lnTo>
                  <a:lnTo>
                    <a:pt x="852" y="1035"/>
                  </a:lnTo>
                  <a:lnTo>
                    <a:pt x="851" y="1035"/>
                  </a:lnTo>
                  <a:lnTo>
                    <a:pt x="851" y="1036"/>
                  </a:lnTo>
                  <a:lnTo>
                    <a:pt x="852" y="1036"/>
                  </a:lnTo>
                  <a:lnTo>
                    <a:pt x="852" y="1035"/>
                  </a:lnTo>
                  <a:lnTo>
                    <a:pt x="853" y="1035"/>
                  </a:lnTo>
                  <a:lnTo>
                    <a:pt x="854" y="1035"/>
                  </a:lnTo>
                  <a:lnTo>
                    <a:pt x="854" y="1036"/>
                  </a:lnTo>
                  <a:lnTo>
                    <a:pt x="856" y="1036"/>
                  </a:lnTo>
                  <a:lnTo>
                    <a:pt x="857" y="1035"/>
                  </a:lnTo>
                  <a:lnTo>
                    <a:pt x="858" y="1035"/>
                  </a:lnTo>
                  <a:lnTo>
                    <a:pt x="858" y="1036"/>
                  </a:lnTo>
                  <a:lnTo>
                    <a:pt x="857" y="1036"/>
                  </a:lnTo>
                  <a:lnTo>
                    <a:pt x="857" y="1037"/>
                  </a:lnTo>
                  <a:lnTo>
                    <a:pt x="856" y="1037"/>
                  </a:lnTo>
                  <a:lnTo>
                    <a:pt x="854" y="1039"/>
                  </a:lnTo>
                  <a:lnTo>
                    <a:pt x="853" y="1040"/>
                  </a:lnTo>
                  <a:lnTo>
                    <a:pt x="854" y="1040"/>
                  </a:lnTo>
                  <a:lnTo>
                    <a:pt x="854" y="1041"/>
                  </a:lnTo>
                  <a:lnTo>
                    <a:pt x="853" y="1041"/>
                  </a:lnTo>
                  <a:lnTo>
                    <a:pt x="853" y="1041"/>
                  </a:lnTo>
                  <a:lnTo>
                    <a:pt x="853" y="1042"/>
                  </a:lnTo>
                  <a:lnTo>
                    <a:pt x="852" y="1042"/>
                  </a:lnTo>
                  <a:lnTo>
                    <a:pt x="852" y="1043"/>
                  </a:lnTo>
                  <a:lnTo>
                    <a:pt x="853" y="1042"/>
                  </a:lnTo>
                  <a:lnTo>
                    <a:pt x="854" y="1042"/>
                  </a:lnTo>
                  <a:lnTo>
                    <a:pt x="856" y="1042"/>
                  </a:lnTo>
                  <a:lnTo>
                    <a:pt x="856" y="1043"/>
                  </a:lnTo>
                  <a:lnTo>
                    <a:pt x="857" y="1043"/>
                  </a:lnTo>
                  <a:lnTo>
                    <a:pt x="857" y="1045"/>
                  </a:lnTo>
                  <a:lnTo>
                    <a:pt x="858" y="1043"/>
                  </a:lnTo>
                  <a:lnTo>
                    <a:pt x="857" y="1043"/>
                  </a:lnTo>
                  <a:lnTo>
                    <a:pt x="857" y="1042"/>
                  </a:lnTo>
                  <a:lnTo>
                    <a:pt x="858" y="1042"/>
                  </a:lnTo>
                  <a:lnTo>
                    <a:pt x="859" y="1042"/>
                  </a:lnTo>
                  <a:lnTo>
                    <a:pt x="860" y="1042"/>
                  </a:lnTo>
                  <a:lnTo>
                    <a:pt x="862" y="1042"/>
                  </a:lnTo>
                  <a:lnTo>
                    <a:pt x="862" y="1043"/>
                  </a:lnTo>
                  <a:lnTo>
                    <a:pt x="860" y="1045"/>
                  </a:lnTo>
                  <a:lnTo>
                    <a:pt x="862" y="1045"/>
                  </a:lnTo>
                  <a:lnTo>
                    <a:pt x="862" y="1046"/>
                  </a:lnTo>
                  <a:lnTo>
                    <a:pt x="860" y="1046"/>
                  </a:lnTo>
                  <a:lnTo>
                    <a:pt x="860" y="1047"/>
                  </a:lnTo>
                  <a:lnTo>
                    <a:pt x="859" y="1048"/>
                  </a:lnTo>
                  <a:lnTo>
                    <a:pt x="860" y="1048"/>
                  </a:lnTo>
                  <a:lnTo>
                    <a:pt x="859" y="1049"/>
                  </a:lnTo>
                  <a:lnTo>
                    <a:pt x="860" y="1049"/>
                  </a:lnTo>
                  <a:lnTo>
                    <a:pt x="860" y="1048"/>
                  </a:lnTo>
                  <a:lnTo>
                    <a:pt x="860" y="1047"/>
                  </a:lnTo>
                  <a:lnTo>
                    <a:pt x="862" y="1046"/>
                  </a:lnTo>
                  <a:lnTo>
                    <a:pt x="863" y="1046"/>
                  </a:lnTo>
                  <a:lnTo>
                    <a:pt x="864" y="1046"/>
                  </a:lnTo>
                  <a:lnTo>
                    <a:pt x="865" y="1046"/>
                  </a:lnTo>
                  <a:lnTo>
                    <a:pt x="865" y="1045"/>
                  </a:lnTo>
                  <a:lnTo>
                    <a:pt x="866" y="1045"/>
                  </a:lnTo>
                  <a:lnTo>
                    <a:pt x="866" y="1043"/>
                  </a:lnTo>
                  <a:lnTo>
                    <a:pt x="868" y="1043"/>
                  </a:lnTo>
                  <a:lnTo>
                    <a:pt x="868" y="1042"/>
                  </a:lnTo>
                  <a:lnTo>
                    <a:pt x="868" y="1041"/>
                  </a:lnTo>
                  <a:lnTo>
                    <a:pt x="869" y="1041"/>
                  </a:lnTo>
                  <a:lnTo>
                    <a:pt x="869" y="1042"/>
                  </a:lnTo>
                  <a:lnTo>
                    <a:pt x="869" y="1043"/>
                  </a:lnTo>
                  <a:lnTo>
                    <a:pt x="869" y="1045"/>
                  </a:lnTo>
                  <a:lnTo>
                    <a:pt x="870" y="1045"/>
                  </a:lnTo>
                  <a:lnTo>
                    <a:pt x="870" y="1043"/>
                  </a:lnTo>
                  <a:lnTo>
                    <a:pt x="871" y="1043"/>
                  </a:lnTo>
                  <a:lnTo>
                    <a:pt x="872" y="1043"/>
                  </a:lnTo>
                  <a:lnTo>
                    <a:pt x="872" y="1042"/>
                  </a:lnTo>
                  <a:lnTo>
                    <a:pt x="872" y="1042"/>
                  </a:lnTo>
                  <a:lnTo>
                    <a:pt x="872" y="1043"/>
                  </a:lnTo>
                  <a:lnTo>
                    <a:pt x="873" y="1043"/>
                  </a:lnTo>
                  <a:lnTo>
                    <a:pt x="875" y="1043"/>
                  </a:lnTo>
                  <a:lnTo>
                    <a:pt x="876" y="1043"/>
                  </a:lnTo>
                  <a:lnTo>
                    <a:pt x="876" y="1045"/>
                  </a:lnTo>
                  <a:lnTo>
                    <a:pt x="877" y="1045"/>
                  </a:lnTo>
                  <a:lnTo>
                    <a:pt x="877" y="1046"/>
                  </a:lnTo>
                  <a:lnTo>
                    <a:pt x="878" y="1046"/>
                  </a:lnTo>
                  <a:lnTo>
                    <a:pt x="878" y="1047"/>
                  </a:lnTo>
                  <a:lnTo>
                    <a:pt x="877" y="1047"/>
                  </a:lnTo>
                  <a:lnTo>
                    <a:pt x="877" y="1048"/>
                  </a:lnTo>
                  <a:lnTo>
                    <a:pt x="877" y="1049"/>
                  </a:lnTo>
                  <a:lnTo>
                    <a:pt x="876" y="1049"/>
                  </a:lnTo>
                  <a:lnTo>
                    <a:pt x="875" y="1051"/>
                  </a:lnTo>
                  <a:lnTo>
                    <a:pt x="875" y="1052"/>
                  </a:lnTo>
                  <a:lnTo>
                    <a:pt x="873" y="1052"/>
                  </a:lnTo>
                  <a:lnTo>
                    <a:pt x="872" y="1052"/>
                  </a:lnTo>
                  <a:lnTo>
                    <a:pt x="873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1" y="1054"/>
                  </a:lnTo>
                  <a:lnTo>
                    <a:pt x="872" y="1054"/>
                  </a:lnTo>
                  <a:lnTo>
                    <a:pt x="872" y="1053"/>
                  </a:lnTo>
                  <a:lnTo>
                    <a:pt x="872" y="1054"/>
                  </a:lnTo>
                  <a:lnTo>
                    <a:pt x="873" y="1053"/>
                  </a:lnTo>
                  <a:lnTo>
                    <a:pt x="875" y="1054"/>
                  </a:lnTo>
                  <a:lnTo>
                    <a:pt x="875" y="1055"/>
                  </a:lnTo>
                  <a:lnTo>
                    <a:pt x="876" y="1055"/>
                  </a:lnTo>
                  <a:lnTo>
                    <a:pt x="875" y="1056"/>
                  </a:lnTo>
                  <a:lnTo>
                    <a:pt x="875" y="1058"/>
                  </a:lnTo>
                  <a:lnTo>
                    <a:pt x="873" y="1058"/>
                  </a:lnTo>
                  <a:lnTo>
                    <a:pt x="875" y="1059"/>
                  </a:lnTo>
                  <a:lnTo>
                    <a:pt x="873" y="1059"/>
                  </a:lnTo>
                  <a:lnTo>
                    <a:pt x="873" y="1060"/>
                  </a:lnTo>
                  <a:lnTo>
                    <a:pt x="875" y="1060"/>
                  </a:lnTo>
                  <a:lnTo>
                    <a:pt x="875" y="1059"/>
                  </a:lnTo>
                  <a:lnTo>
                    <a:pt x="875" y="1058"/>
                  </a:lnTo>
                  <a:lnTo>
                    <a:pt x="876" y="1058"/>
                  </a:lnTo>
                  <a:lnTo>
                    <a:pt x="877" y="1058"/>
                  </a:lnTo>
                  <a:lnTo>
                    <a:pt x="876" y="1059"/>
                  </a:lnTo>
                  <a:lnTo>
                    <a:pt x="877" y="1059"/>
                  </a:lnTo>
                  <a:lnTo>
                    <a:pt x="878" y="1058"/>
                  </a:lnTo>
                  <a:lnTo>
                    <a:pt x="878" y="1056"/>
                  </a:lnTo>
                  <a:lnTo>
                    <a:pt x="879" y="1056"/>
                  </a:lnTo>
                  <a:lnTo>
                    <a:pt x="881" y="1056"/>
                  </a:lnTo>
                  <a:lnTo>
                    <a:pt x="882" y="1055"/>
                  </a:lnTo>
                  <a:lnTo>
                    <a:pt x="883" y="1055"/>
                  </a:lnTo>
                  <a:lnTo>
                    <a:pt x="883" y="1056"/>
                  </a:lnTo>
                  <a:lnTo>
                    <a:pt x="883" y="1058"/>
                  </a:lnTo>
                  <a:lnTo>
                    <a:pt x="883" y="1059"/>
                  </a:lnTo>
                  <a:lnTo>
                    <a:pt x="882" y="1059"/>
                  </a:lnTo>
                  <a:lnTo>
                    <a:pt x="882" y="1060"/>
                  </a:lnTo>
                  <a:lnTo>
                    <a:pt x="881" y="1060"/>
                  </a:lnTo>
                  <a:lnTo>
                    <a:pt x="879" y="1060"/>
                  </a:lnTo>
                  <a:lnTo>
                    <a:pt x="879" y="1061"/>
                  </a:lnTo>
                  <a:lnTo>
                    <a:pt x="878" y="1061"/>
                  </a:lnTo>
                  <a:lnTo>
                    <a:pt x="877" y="1062"/>
                  </a:lnTo>
                  <a:lnTo>
                    <a:pt x="876" y="1062"/>
                  </a:lnTo>
                  <a:lnTo>
                    <a:pt x="875" y="1062"/>
                  </a:lnTo>
                  <a:lnTo>
                    <a:pt x="876" y="1064"/>
                  </a:lnTo>
                  <a:lnTo>
                    <a:pt x="875" y="1064"/>
                  </a:lnTo>
                  <a:lnTo>
                    <a:pt x="873" y="1064"/>
                  </a:lnTo>
                  <a:lnTo>
                    <a:pt x="873" y="1065"/>
                  </a:lnTo>
                  <a:lnTo>
                    <a:pt x="873" y="1066"/>
                  </a:lnTo>
                  <a:lnTo>
                    <a:pt x="875" y="1066"/>
                  </a:lnTo>
                  <a:lnTo>
                    <a:pt x="875" y="1065"/>
                  </a:lnTo>
                  <a:lnTo>
                    <a:pt x="876" y="1065"/>
                  </a:lnTo>
                  <a:lnTo>
                    <a:pt x="877" y="1065"/>
                  </a:lnTo>
                  <a:lnTo>
                    <a:pt x="877" y="1066"/>
                  </a:lnTo>
                  <a:lnTo>
                    <a:pt x="876" y="1066"/>
                  </a:lnTo>
                  <a:lnTo>
                    <a:pt x="876" y="1067"/>
                  </a:lnTo>
                  <a:lnTo>
                    <a:pt x="876" y="1068"/>
                  </a:lnTo>
                  <a:lnTo>
                    <a:pt x="875" y="1068"/>
                  </a:lnTo>
                  <a:lnTo>
                    <a:pt x="873" y="1068"/>
                  </a:lnTo>
                  <a:lnTo>
                    <a:pt x="873" y="1070"/>
                  </a:lnTo>
                  <a:lnTo>
                    <a:pt x="875" y="1070"/>
                  </a:lnTo>
                  <a:lnTo>
                    <a:pt x="875" y="1071"/>
                  </a:lnTo>
                  <a:lnTo>
                    <a:pt x="876" y="1071"/>
                  </a:lnTo>
                  <a:lnTo>
                    <a:pt x="877" y="1071"/>
                  </a:lnTo>
                  <a:lnTo>
                    <a:pt x="877" y="1070"/>
                  </a:lnTo>
                  <a:lnTo>
                    <a:pt x="878" y="1070"/>
                  </a:lnTo>
                  <a:lnTo>
                    <a:pt x="878" y="1070"/>
                  </a:lnTo>
                  <a:lnTo>
                    <a:pt x="878" y="1068"/>
                  </a:lnTo>
                  <a:lnTo>
                    <a:pt x="878" y="1067"/>
                  </a:lnTo>
                  <a:lnTo>
                    <a:pt x="879" y="1067"/>
                  </a:lnTo>
                  <a:lnTo>
                    <a:pt x="879" y="1066"/>
                  </a:lnTo>
                  <a:lnTo>
                    <a:pt x="881" y="1065"/>
                  </a:lnTo>
                  <a:lnTo>
                    <a:pt x="882" y="1065"/>
                  </a:lnTo>
                  <a:lnTo>
                    <a:pt x="883" y="1065"/>
                  </a:lnTo>
                  <a:lnTo>
                    <a:pt x="883" y="1066"/>
                  </a:lnTo>
                  <a:lnTo>
                    <a:pt x="883" y="1067"/>
                  </a:lnTo>
                  <a:lnTo>
                    <a:pt x="882" y="1067"/>
                  </a:lnTo>
                  <a:lnTo>
                    <a:pt x="882" y="1068"/>
                  </a:lnTo>
                  <a:lnTo>
                    <a:pt x="882" y="1070"/>
                  </a:lnTo>
                  <a:lnTo>
                    <a:pt x="881" y="1070"/>
                  </a:lnTo>
                  <a:lnTo>
                    <a:pt x="881" y="1071"/>
                  </a:lnTo>
                  <a:lnTo>
                    <a:pt x="881" y="1072"/>
                  </a:lnTo>
                  <a:lnTo>
                    <a:pt x="882" y="1072"/>
                  </a:lnTo>
                  <a:lnTo>
                    <a:pt x="881" y="1073"/>
                  </a:lnTo>
                  <a:lnTo>
                    <a:pt x="882" y="1073"/>
                  </a:lnTo>
                  <a:lnTo>
                    <a:pt x="883" y="1072"/>
                  </a:lnTo>
                  <a:lnTo>
                    <a:pt x="884" y="1071"/>
                  </a:lnTo>
                  <a:lnTo>
                    <a:pt x="884" y="1070"/>
                  </a:lnTo>
                  <a:lnTo>
                    <a:pt x="885" y="1070"/>
                  </a:lnTo>
                  <a:lnTo>
                    <a:pt x="887" y="1070"/>
                  </a:lnTo>
                  <a:close/>
                  <a:moveTo>
                    <a:pt x="852" y="1041"/>
                  </a:moveTo>
                  <a:lnTo>
                    <a:pt x="851" y="1041"/>
                  </a:lnTo>
                  <a:lnTo>
                    <a:pt x="851" y="1041"/>
                  </a:lnTo>
                  <a:lnTo>
                    <a:pt x="852" y="1041"/>
                  </a:lnTo>
                  <a:close/>
                  <a:moveTo>
                    <a:pt x="854" y="1068"/>
                  </a:moveTo>
                  <a:lnTo>
                    <a:pt x="856" y="1067"/>
                  </a:lnTo>
                  <a:lnTo>
                    <a:pt x="854" y="1067"/>
                  </a:lnTo>
                  <a:lnTo>
                    <a:pt x="854" y="1068"/>
                  </a:lnTo>
                  <a:close/>
                  <a:moveTo>
                    <a:pt x="312" y="672"/>
                  </a:moveTo>
                  <a:lnTo>
                    <a:pt x="312" y="671"/>
                  </a:lnTo>
                  <a:lnTo>
                    <a:pt x="310" y="671"/>
                  </a:lnTo>
                  <a:lnTo>
                    <a:pt x="309" y="671"/>
                  </a:lnTo>
                  <a:lnTo>
                    <a:pt x="309" y="672"/>
                  </a:lnTo>
                  <a:lnTo>
                    <a:pt x="310" y="672"/>
                  </a:lnTo>
                  <a:lnTo>
                    <a:pt x="312" y="672"/>
                  </a:lnTo>
                  <a:close/>
                  <a:moveTo>
                    <a:pt x="743" y="1113"/>
                  </a:moveTo>
                  <a:lnTo>
                    <a:pt x="743" y="1114"/>
                  </a:lnTo>
                  <a:lnTo>
                    <a:pt x="745" y="1114"/>
                  </a:lnTo>
                  <a:lnTo>
                    <a:pt x="746" y="1114"/>
                  </a:lnTo>
                  <a:lnTo>
                    <a:pt x="746" y="1113"/>
                  </a:lnTo>
                  <a:lnTo>
                    <a:pt x="746" y="1111"/>
                  </a:lnTo>
                  <a:lnTo>
                    <a:pt x="745" y="1113"/>
                  </a:lnTo>
                  <a:lnTo>
                    <a:pt x="743" y="1113"/>
                  </a:lnTo>
                  <a:close/>
                  <a:moveTo>
                    <a:pt x="102" y="966"/>
                  </a:moveTo>
                  <a:lnTo>
                    <a:pt x="102" y="967"/>
                  </a:lnTo>
                  <a:lnTo>
                    <a:pt x="103" y="967"/>
                  </a:lnTo>
                  <a:lnTo>
                    <a:pt x="102" y="966"/>
                  </a:lnTo>
                  <a:close/>
                  <a:moveTo>
                    <a:pt x="432" y="311"/>
                  </a:moveTo>
                  <a:lnTo>
                    <a:pt x="433" y="311"/>
                  </a:lnTo>
                  <a:lnTo>
                    <a:pt x="433" y="309"/>
                  </a:lnTo>
                  <a:lnTo>
                    <a:pt x="432" y="309"/>
                  </a:lnTo>
                  <a:lnTo>
                    <a:pt x="432" y="311"/>
                  </a:lnTo>
                  <a:close/>
                  <a:moveTo>
                    <a:pt x="179" y="1054"/>
                  </a:moveTo>
                  <a:lnTo>
                    <a:pt x="180" y="1054"/>
                  </a:lnTo>
                  <a:lnTo>
                    <a:pt x="180" y="1053"/>
                  </a:lnTo>
                  <a:lnTo>
                    <a:pt x="179" y="1053"/>
                  </a:lnTo>
                  <a:lnTo>
                    <a:pt x="179" y="1054"/>
                  </a:lnTo>
                  <a:close/>
                  <a:moveTo>
                    <a:pt x="114" y="985"/>
                  </a:moveTo>
                  <a:lnTo>
                    <a:pt x="115" y="985"/>
                  </a:lnTo>
                  <a:lnTo>
                    <a:pt x="114" y="984"/>
                  </a:lnTo>
                  <a:lnTo>
                    <a:pt x="114" y="985"/>
                  </a:lnTo>
                  <a:close/>
                  <a:moveTo>
                    <a:pt x="772" y="1116"/>
                  </a:moveTo>
                  <a:lnTo>
                    <a:pt x="772" y="1115"/>
                  </a:lnTo>
                  <a:lnTo>
                    <a:pt x="771" y="1116"/>
                  </a:lnTo>
                  <a:lnTo>
                    <a:pt x="772" y="1116"/>
                  </a:lnTo>
                  <a:close/>
                  <a:moveTo>
                    <a:pt x="803" y="1105"/>
                  </a:moveTo>
                  <a:lnTo>
                    <a:pt x="803" y="1104"/>
                  </a:lnTo>
                  <a:lnTo>
                    <a:pt x="802" y="1104"/>
                  </a:lnTo>
                  <a:lnTo>
                    <a:pt x="802" y="1105"/>
                  </a:lnTo>
                  <a:lnTo>
                    <a:pt x="803" y="1105"/>
                  </a:lnTo>
                  <a:close/>
                  <a:moveTo>
                    <a:pt x="767" y="1067"/>
                  </a:moveTo>
                  <a:lnTo>
                    <a:pt x="766" y="1067"/>
                  </a:lnTo>
                  <a:lnTo>
                    <a:pt x="766" y="1068"/>
                  </a:lnTo>
                  <a:lnTo>
                    <a:pt x="766" y="1070"/>
                  </a:lnTo>
                  <a:lnTo>
                    <a:pt x="767" y="1068"/>
                  </a:lnTo>
                  <a:lnTo>
                    <a:pt x="767" y="1067"/>
                  </a:lnTo>
                  <a:close/>
                  <a:moveTo>
                    <a:pt x="803" y="1102"/>
                  </a:moveTo>
                  <a:lnTo>
                    <a:pt x="803" y="1101"/>
                  </a:lnTo>
                  <a:lnTo>
                    <a:pt x="802" y="1101"/>
                  </a:lnTo>
                  <a:lnTo>
                    <a:pt x="802" y="1102"/>
                  </a:lnTo>
                  <a:lnTo>
                    <a:pt x="803" y="1102"/>
                  </a:lnTo>
                  <a:close/>
                  <a:moveTo>
                    <a:pt x="788" y="1098"/>
                  </a:moveTo>
                  <a:lnTo>
                    <a:pt x="788" y="1099"/>
                  </a:lnTo>
                  <a:lnTo>
                    <a:pt x="789" y="1098"/>
                  </a:lnTo>
                  <a:lnTo>
                    <a:pt x="788" y="1098"/>
                  </a:lnTo>
                  <a:close/>
                  <a:moveTo>
                    <a:pt x="802" y="1033"/>
                  </a:moveTo>
                  <a:lnTo>
                    <a:pt x="801" y="1031"/>
                  </a:lnTo>
                  <a:lnTo>
                    <a:pt x="801" y="1033"/>
                  </a:lnTo>
                  <a:lnTo>
                    <a:pt x="802" y="1033"/>
                  </a:lnTo>
                  <a:close/>
                  <a:moveTo>
                    <a:pt x="161" y="619"/>
                  </a:moveTo>
                  <a:lnTo>
                    <a:pt x="162" y="619"/>
                  </a:lnTo>
                  <a:lnTo>
                    <a:pt x="162" y="617"/>
                  </a:lnTo>
                  <a:lnTo>
                    <a:pt x="161" y="619"/>
                  </a:lnTo>
                  <a:close/>
                  <a:moveTo>
                    <a:pt x="96" y="992"/>
                  </a:moveTo>
                  <a:lnTo>
                    <a:pt x="96" y="991"/>
                  </a:lnTo>
                  <a:lnTo>
                    <a:pt x="94" y="991"/>
                  </a:lnTo>
                  <a:lnTo>
                    <a:pt x="93" y="991"/>
                  </a:lnTo>
                  <a:lnTo>
                    <a:pt x="94" y="992"/>
                  </a:lnTo>
                  <a:lnTo>
                    <a:pt x="96" y="992"/>
                  </a:lnTo>
                  <a:close/>
                  <a:moveTo>
                    <a:pt x="162" y="617"/>
                  </a:moveTo>
                  <a:lnTo>
                    <a:pt x="164" y="617"/>
                  </a:lnTo>
                  <a:lnTo>
                    <a:pt x="164" y="616"/>
                  </a:lnTo>
                  <a:lnTo>
                    <a:pt x="162" y="616"/>
                  </a:lnTo>
                  <a:lnTo>
                    <a:pt x="161" y="616"/>
                  </a:lnTo>
                  <a:lnTo>
                    <a:pt x="160" y="616"/>
                  </a:lnTo>
                  <a:lnTo>
                    <a:pt x="159" y="616"/>
                  </a:lnTo>
                  <a:lnTo>
                    <a:pt x="159" y="617"/>
                  </a:lnTo>
                  <a:lnTo>
                    <a:pt x="158" y="617"/>
                  </a:lnTo>
                  <a:lnTo>
                    <a:pt x="158" y="619"/>
                  </a:lnTo>
                  <a:lnTo>
                    <a:pt x="158" y="620"/>
                  </a:lnTo>
                  <a:lnTo>
                    <a:pt x="159" y="620"/>
                  </a:lnTo>
                  <a:lnTo>
                    <a:pt x="159" y="619"/>
                  </a:lnTo>
                  <a:lnTo>
                    <a:pt x="160" y="619"/>
                  </a:lnTo>
                  <a:lnTo>
                    <a:pt x="161" y="619"/>
                  </a:lnTo>
                  <a:lnTo>
                    <a:pt x="161" y="617"/>
                  </a:lnTo>
                  <a:lnTo>
                    <a:pt x="162" y="617"/>
                  </a:lnTo>
                  <a:close/>
                  <a:moveTo>
                    <a:pt x="102" y="962"/>
                  </a:moveTo>
                  <a:lnTo>
                    <a:pt x="102" y="963"/>
                  </a:lnTo>
                  <a:lnTo>
                    <a:pt x="103" y="963"/>
                  </a:lnTo>
                  <a:lnTo>
                    <a:pt x="103" y="962"/>
                  </a:lnTo>
                  <a:lnTo>
                    <a:pt x="102" y="961"/>
                  </a:lnTo>
                  <a:lnTo>
                    <a:pt x="100" y="962"/>
                  </a:lnTo>
                  <a:lnTo>
                    <a:pt x="102" y="962"/>
                  </a:lnTo>
                  <a:close/>
                  <a:moveTo>
                    <a:pt x="80" y="965"/>
                  </a:moveTo>
                  <a:lnTo>
                    <a:pt x="79" y="965"/>
                  </a:lnTo>
                  <a:lnTo>
                    <a:pt x="79" y="966"/>
                  </a:lnTo>
                  <a:lnTo>
                    <a:pt x="80" y="966"/>
                  </a:lnTo>
                  <a:lnTo>
                    <a:pt x="80" y="965"/>
                  </a:lnTo>
                  <a:close/>
                  <a:moveTo>
                    <a:pt x="98" y="998"/>
                  </a:moveTo>
                  <a:lnTo>
                    <a:pt x="98" y="998"/>
                  </a:lnTo>
                  <a:lnTo>
                    <a:pt x="97" y="998"/>
                  </a:lnTo>
                  <a:lnTo>
                    <a:pt x="98" y="997"/>
                  </a:lnTo>
                  <a:lnTo>
                    <a:pt x="98" y="996"/>
                  </a:lnTo>
                  <a:lnTo>
                    <a:pt x="97" y="996"/>
                  </a:lnTo>
                  <a:lnTo>
                    <a:pt x="97" y="997"/>
                  </a:lnTo>
                  <a:lnTo>
                    <a:pt x="96" y="997"/>
                  </a:lnTo>
                  <a:lnTo>
                    <a:pt x="94" y="997"/>
                  </a:lnTo>
                  <a:lnTo>
                    <a:pt x="94" y="998"/>
                  </a:lnTo>
                  <a:lnTo>
                    <a:pt x="96" y="998"/>
                  </a:lnTo>
                  <a:lnTo>
                    <a:pt x="96" y="999"/>
                  </a:lnTo>
                  <a:lnTo>
                    <a:pt x="97" y="999"/>
                  </a:lnTo>
                  <a:lnTo>
                    <a:pt x="98" y="1000"/>
                  </a:lnTo>
                  <a:lnTo>
                    <a:pt x="98" y="1000"/>
                  </a:lnTo>
                  <a:lnTo>
                    <a:pt x="98" y="1002"/>
                  </a:lnTo>
                  <a:lnTo>
                    <a:pt x="98" y="1003"/>
                  </a:lnTo>
                  <a:lnTo>
                    <a:pt x="99" y="1004"/>
                  </a:lnTo>
                  <a:lnTo>
                    <a:pt x="99" y="1003"/>
                  </a:lnTo>
                  <a:lnTo>
                    <a:pt x="99" y="1002"/>
                  </a:lnTo>
                  <a:lnTo>
                    <a:pt x="99" y="1000"/>
                  </a:lnTo>
                  <a:lnTo>
                    <a:pt x="99" y="999"/>
                  </a:lnTo>
                  <a:lnTo>
                    <a:pt x="98" y="999"/>
                  </a:lnTo>
                  <a:lnTo>
                    <a:pt x="99" y="998"/>
                  </a:lnTo>
                  <a:lnTo>
                    <a:pt x="98" y="998"/>
                  </a:lnTo>
                  <a:close/>
                  <a:moveTo>
                    <a:pt x="103" y="959"/>
                  </a:moveTo>
                  <a:lnTo>
                    <a:pt x="102" y="959"/>
                  </a:lnTo>
                  <a:lnTo>
                    <a:pt x="100" y="959"/>
                  </a:lnTo>
                  <a:lnTo>
                    <a:pt x="100" y="960"/>
                  </a:lnTo>
                  <a:lnTo>
                    <a:pt x="100" y="961"/>
                  </a:lnTo>
                  <a:lnTo>
                    <a:pt x="102" y="961"/>
                  </a:lnTo>
                  <a:lnTo>
                    <a:pt x="102" y="960"/>
                  </a:lnTo>
                  <a:lnTo>
                    <a:pt x="103" y="959"/>
                  </a:lnTo>
                  <a:close/>
                  <a:moveTo>
                    <a:pt x="94" y="993"/>
                  </a:moveTo>
                  <a:lnTo>
                    <a:pt x="93" y="993"/>
                  </a:lnTo>
                  <a:lnTo>
                    <a:pt x="93" y="994"/>
                  </a:lnTo>
                  <a:lnTo>
                    <a:pt x="92" y="993"/>
                  </a:lnTo>
                  <a:lnTo>
                    <a:pt x="91" y="993"/>
                  </a:lnTo>
                  <a:lnTo>
                    <a:pt x="91" y="992"/>
                  </a:lnTo>
                  <a:lnTo>
                    <a:pt x="90" y="992"/>
                  </a:lnTo>
                  <a:lnTo>
                    <a:pt x="90" y="991"/>
                  </a:lnTo>
                  <a:lnTo>
                    <a:pt x="90" y="990"/>
                  </a:lnTo>
                  <a:lnTo>
                    <a:pt x="91" y="991"/>
                  </a:lnTo>
                  <a:lnTo>
                    <a:pt x="91" y="990"/>
                  </a:lnTo>
                  <a:lnTo>
                    <a:pt x="90" y="990"/>
                  </a:lnTo>
                  <a:lnTo>
                    <a:pt x="89" y="990"/>
                  </a:lnTo>
                  <a:lnTo>
                    <a:pt x="87" y="988"/>
                  </a:lnTo>
                  <a:lnTo>
                    <a:pt x="87" y="987"/>
                  </a:lnTo>
                  <a:lnTo>
                    <a:pt x="89" y="987"/>
                  </a:lnTo>
                  <a:lnTo>
                    <a:pt x="89" y="986"/>
                  </a:lnTo>
                  <a:lnTo>
                    <a:pt x="87" y="986"/>
                  </a:lnTo>
                  <a:lnTo>
                    <a:pt x="87" y="985"/>
                  </a:lnTo>
                  <a:lnTo>
                    <a:pt x="86" y="985"/>
                  </a:lnTo>
                  <a:lnTo>
                    <a:pt x="85" y="985"/>
                  </a:lnTo>
                  <a:lnTo>
                    <a:pt x="85" y="984"/>
                  </a:lnTo>
                  <a:lnTo>
                    <a:pt x="86" y="984"/>
                  </a:lnTo>
                  <a:lnTo>
                    <a:pt x="85" y="984"/>
                  </a:lnTo>
                  <a:lnTo>
                    <a:pt x="85" y="983"/>
                  </a:lnTo>
                  <a:lnTo>
                    <a:pt x="84" y="983"/>
                  </a:lnTo>
                  <a:lnTo>
                    <a:pt x="84" y="981"/>
                  </a:lnTo>
                  <a:lnTo>
                    <a:pt x="85" y="981"/>
                  </a:lnTo>
                  <a:lnTo>
                    <a:pt x="86" y="981"/>
                  </a:lnTo>
                  <a:lnTo>
                    <a:pt x="85" y="980"/>
                  </a:lnTo>
                  <a:lnTo>
                    <a:pt x="84" y="980"/>
                  </a:lnTo>
                  <a:lnTo>
                    <a:pt x="84" y="979"/>
                  </a:lnTo>
                  <a:lnTo>
                    <a:pt x="83" y="979"/>
                  </a:lnTo>
                  <a:lnTo>
                    <a:pt x="81" y="979"/>
                  </a:lnTo>
                  <a:lnTo>
                    <a:pt x="81" y="978"/>
                  </a:lnTo>
                  <a:lnTo>
                    <a:pt x="80" y="978"/>
                  </a:lnTo>
                  <a:lnTo>
                    <a:pt x="80" y="977"/>
                  </a:lnTo>
                  <a:lnTo>
                    <a:pt x="81" y="977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79" y="974"/>
                  </a:lnTo>
                  <a:lnTo>
                    <a:pt x="79" y="973"/>
                  </a:lnTo>
                  <a:lnTo>
                    <a:pt x="79" y="972"/>
                  </a:lnTo>
                  <a:lnTo>
                    <a:pt x="78" y="972"/>
                  </a:lnTo>
                  <a:lnTo>
                    <a:pt x="79" y="971"/>
                  </a:lnTo>
                  <a:lnTo>
                    <a:pt x="79" y="969"/>
                  </a:lnTo>
                  <a:lnTo>
                    <a:pt x="79" y="968"/>
                  </a:lnTo>
                  <a:lnTo>
                    <a:pt x="79" y="967"/>
                  </a:lnTo>
                  <a:lnTo>
                    <a:pt x="79" y="966"/>
                  </a:lnTo>
                  <a:lnTo>
                    <a:pt x="80" y="967"/>
                  </a:lnTo>
                  <a:lnTo>
                    <a:pt x="81" y="967"/>
                  </a:lnTo>
                  <a:lnTo>
                    <a:pt x="83" y="967"/>
                  </a:lnTo>
                  <a:lnTo>
                    <a:pt x="84" y="967"/>
                  </a:lnTo>
                  <a:lnTo>
                    <a:pt x="85" y="968"/>
                  </a:lnTo>
                  <a:lnTo>
                    <a:pt x="85" y="969"/>
                  </a:lnTo>
                  <a:lnTo>
                    <a:pt x="84" y="969"/>
                  </a:lnTo>
                  <a:lnTo>
                    <a:pt x="84" y="971"/>
                  </a:lnTo>
                  <a:lnTo>
                    <a:pt x="85" y="969"/>
                  </a:lnTo>
                  <a:lnTo>
                    <a:pt x="86" y="968"/>
                  </a:lnTo>
                  <a:lnTo>
                    <a:pt x="87" y="968"/>
                  </a:lnTo>
                  <a:lnTo>
                    <a:pt x="89" y="968"/>
                  </a:lnTo>
                  <a:lnTo>
                    <a:pt x="87" y="969"/>
                  </a:lnTo>
                  <a:lnTo>
                    <a:pt x="89" y="969"/>
                  </a:lnTo>
                  <a:lnTo>
                    <a:pt x="90" y="969"/>
                  </a:lnTo>
                  <a:lnTo>
                    <a:pt x="91" y="969"/>
                  </a:lnTo>
                  <a:lnTo>
                    <a:pt x="92" y="968"/>
                  </a:lnTo>
                  <a:lnTo>
                    <a:pt x="93" y="968"/>
                  </a:lnTo>
                  <a:lnTo>
                    <a:pt x="93" y="969"/>
                  </a:lnTo>
                  <a:lnTo>
                    <a:pt x="93" y="971"/>
                  </a:lnTo>
                  <a:lnTo>
                    <a:pt x="92" y="972"/>
                  </a:lnTo>
                  <a:lnTo>
                    <a:pt x="92" y="973"/>
                  </a:lnTo>
                  <a:lnTo>
                    <a:pt x="92" y="974"/>
                  </a:lnTo>
                  <a:lnTo>
                    <a:pt x="92" y="975"/>
                  </a:lnTo>
                  <a:lnTo>
                    <a:pt x="91" y="975"/>
                  </a:lnTo>
                  <a:lnTo>
                    <a:pt x="91" y="977"/>
                  </a:lnTo>
                  <a:lnTo>
                    <a:pt x="91" y="978"/>
                  </a:lnTo>
                  <a:lnTo>
                    <a:pt x="91" y="979"/>
                  </a:lnTo>
                  <a:lnTo>
                    <a:pt x="91" y="980"/>
                  </a:lnTo>
                  <a:lnTo>
                    <a:pt x="91" y="981"/>
                  </a:lnTo>
                  <a:lnTo>
                    <a:pt x="91" y="983"/>
                  </a:lnTo>
                  <a:lnTo>
                    <a:pt x="90" y="983"/>
                  </a:lnTo>
                  <a:lnTo>
                    <a:pt x="89" y="983"/>
                  </a:lnTo>
                  <a:lnTo>
                    <a:pt x="89" y="984"/>
                  </a:lnTo>
                  <a:lnTo>
                    <a:pt x="89" y="984"/>
                  </a:lnTo>
                  <a:lnTo>
                    <a:pt x="90" y="984"/>
                  </a:lnTo>
                  <a:lnTo>
                    <a:pt x="90" y="984"/>
                  </a:lnTo>
                  <a:lnTo>
                    <a:pt x="91" y="984"/>
                  </a:lnTo>
                  <a:lnTo>
                    <a:pt x="91" y="983"/>
                  </a:lnTo>
                  <a:lnTo>
                    <a:pt x="92" y="983"/>
                  </a:lnTo>
                  <a:lnTo>
                    <a:pt x="93" y="984"/>
                  </a:lnTo>
                  <a:lnTo>
                    <a:pt x="92" y="984"/>
                  </a:lnTo>
                  <a:lnTo>
                    <a:pt x="93" y="984"/>
                  </a:lnTo>
                  <a:lnTo>
                    <a:pt x="94" y="984"/>
                  </a:lnTo>
                  <a:lnTo>
                    <a:pt x="94" y="985"/>
                  </a:lnTo>
                  <a:lnTo>
                    <a:pt x="93" y="985"/>
                  </a:lnTo>
                  <a:lnTo>
                    <a:pt x="92" y="985"/>
                  </a:lnTo>
                  <a:lnTo>
                    <a:pt x="93" y="986"/>
                  </a:lnTo>
                  <a:lnTo>
                    <a:pt x="94" y="986"/>
                  </a:lnTo>
                  <a:lnTo>
                    <a:pt x="94" y="987"/>
                  </a:lnTo>
                  <a:lnTo>
                    <a:pt x="93" y="988"/>
                  </a:lnTo>
                  <a:lnTo>
                    <a:pt x="93" y="990"/>
                  </a:lnTo>
                  <a:lnTo>
                    <a:pt x="92" y="990"/>
                  </a:lnTo>
                  <a:lnTo>
                    <a:pt x="92" y="991"/>
                  </a:lnTo>
                  <a:lnTo>
                    <a:pt x="93" y="991"/>
                  </a:lnTo>
                  <a:lnTo>
                    <a:pt x="93" y="992"/>
                  </a:lnTo>
                  <a:lnTo>
                    <a:pt x="94" y="993"/>
                  </a:lnTo>
                  <a:close/>
                  <a:moveTo>
                    <a:pt x="92" y="988"/>
                  </a:moveTo>
                  <a:lnTo>
                    <a:pt x="92" y="987"/>
                  </a:lnTo>
                  <a:lnTo>
                    <a:pt x="91" y="987"/>
                  </a:lnTo>
                  <a:lnTo>
                    <a:pt x="92" y="988"/>
                  </a:lnTo>
                  <a:close/>
                  <a:moveTo>
                    <a:pt x="94" y="996"/>
                  </a:moveTo>
                  <a:lnTo>
                    <a:pt x="96" y="996"/>
                  </a:lnTo>
                  <a:lnTo>
                    <a:pt x="96" y="994"/>
                  </a:lnTo>
                  <a:lnTo>
                    <a:pt x="94" y="994"/>
                  </a:lnTo>
                  <a:lnTo>
                    <a:pt x="94" y="996"/>
                  </a:lnTo>
                  <a:close/>
                  <a:moveTo>
                    <a:pt x="116" y="986"/>
                  </a:moveTo>
                  <a:lnTo>
                    <a:pt x="117" y="986"/>
                  </a:lnTo>
                  <a:lnTo>
                    <a:pt x="117" y="985"/>
                  </a:lnTo>
                  <a:lnTo>
                    <a:pt x="116" y="984"/>
                  </a:lnTo>
                  <a:lnTo>
                    <a:pt x="116" y="985"/>
                  </a:lnTo>
                  <a:lnTo>
                    <a:pt x="116" y="986"/>
                  </a:lnTo>
                  <a:close/>
                  <a:moveTo>
                    <a:pt x="177" y="1054"/>
                  </a:moveTo>
                  <a:lnTo>
                    <a:pt x="176" y="1053"/>
                  </a:lnTo>
                  <a:lnTo>
                    <a:pt x="176" y="1054"/>
                  </a:lnTo>
                  <a:lnTo>
                    <a:pt x="177" y="1054"/>
                  </a:lnTo>
                  <a:close/>
                  <a:moveTo>
                    <a:pt x="178" y="1055"/>
                  </a:moveTo>
                  <a:lnTo>
                    <a:pt x="177" y="1055"/>
                  </a:lnTo>
                  <a:lnTo>
                    <a:pt x="178" y="1056"/>
                  </a:lnTo>
                  <a:lnTo>
                    <a:pt x="178" y="1055"/>
                  </a:lnTo>
                  <a:close/>
                  <a:moveTo>
                    <a:pt x="141" y="1024"/>
                  </a:moveTo>
                  <a:lnTo>
                    <a:pt x="140" y="1024"/>
                  </a:lnTo>
                  <a:lnTo>
                    <a:pt x="141" y="1025"/>
                  </a:lnTo>
                  <a:lnTo>
                    <a:pt x="142" y="1024"/>
                  </a:lnTo>
                  <a:lnTo>
                    <a:pt x="141" y="1024"/>
                  </a:lnTo>
                  <a:close/>
                  <a:moveTo>
                    <a:pt x="757" y="1130"/>
                  </a:moveTo>
                  <a:lnTo>
                    <a:pt x="757" y="1130"/>
                  </a:lnTo>
                  <a:lnTo>
                    <a:pt x="757" y="1129"/>
                  </a:lnTo>
                  <a:lnTo>
                    <a:pt x="757" y="1129"/>
                  </a:lnTo>
                  <a:lnTo>
                    <a:pt x="757" y="1130"/>
                  </a:lnTo>
                  <a:close/>
                  <a:moveTo>
                    <a:pt x="128" y="1000"/>
                  </a:moveTo>
                  <a:lnTo>
                    <a:pt x="127" y="1000"/>
                  </a:lnTo>
                  <a:lnTo>
                    <a:pt x="127" y="999"/>
                  </a:lnTo>
                  <a:lnTo>
                    <a:pt x="127" y="999"/>
                  </a:lnTo>
                  <a:lnTo>
                    <a:pt x="126" y="999"/>
                  </a:lnTo>
                  <a:lnTo>
                    <a:pt x="126" y="1000"/>
                  </a:lnTo>
                  <a:lnTo>
                    <a:pt x="127" y="1000"/>
                  </a:lnTo>
                  <a:lnTo>
                    <a:pt x="127" y="1002"/>
                  </a:lnTo>
                  <a:lnTo>
                    <a:pt x="127" y="1002"/>
                  </a:lnTo>
                  <a:lnTo>
                    <a:pt x="127" y="1003"/>
                  </a:lnTo>
                  <a:lnTo>
                    <a:pt x="128" y="1003"/>
                  </a:lnTo>
                  <a:lnTo>
                    <a:pt x="128" y="1002"/>
                  </a:lnTo>
                  <a:lnTo>
                    <a:pt x="128" y="1000"/>
                  </a:lnTo>
                  <a:close/>
                  <a:moveTo>
                    <a:pt x="127" y="997"/>
                  </a:moveTo>
                  <a:lnTo>
                    <a:pt x="127" y="998"/>
                  </a:lnTo>
                  <a:lnTo>
                    <a:pt x="128" y="998"/>
                  </a:lnTo>
                  <a:lnTo>
                    <a:pt x="128" y="997"/>
                  </a:lnTo>
                  <a:lnTo>
                    <a:pt x="128" y="996"/>
                  </a:lnTo>
                  <a:lnTo>
                    <a:pt x="127" y="996"/>
                  </a:lnTo>
                  <a:lnTo>
                    <a:pt x="127" y="997"/>
                  </a:lnTo>
                  <a:close/>
                  <a:moveTo>
                    <a:pt x="143" y="1025"/>
                  </a:moveTo>
                  <a:lnTo>
                    <a:pt x="145" y="1027"/>
                  </a:lnTo>
                  <a:lnTo>
                    <a:pt x="145" y="1025"/>
                  </a:lnTo>
                  <a:lnTo>
                    <a:pt x="143" y="1025"/>
                  </a:lnTo>
                  <a:close/>
                  <a:moveTo>
                    <a:pt x="118" y="984"/>
                  </a:moveTo>
                  <a:lnTo>
                    <a:pt x="118" y="983"/>
                  </a:lnTo>
                  <a:lnTo>
                    <a:pt x="117" y="984"/>
                  </a:lnTo>
                  <a:lnTo>
                    <a:pt x="117" y="984"/>
                  </a:lnTo>
                  <a:lnTo>
                    <a:pt x="117" y="985"/>
                  </a:lnTo>
                  <a:lnTo>
                    <a:pt x="118" y="984"/>
                  </a:lnTo>
                  <a:lnTo>
                    <a:pt x="118" y="984"/>
                  </a:lnTo>
                  <a:close/>
                  <a:moveTo>
                    <a:pt x="177" y="1051"/>
                  </a:moveTo>
                  <a:lnTo>
                    <a:pt x="176" y="1051"/>
                  </a:lnTo>
                  <a:lnTo>
                    <a:pt x="177" y="1052"/>
                  </a:lnTo>
                  <a:lnTo>
                    <a:pt x="177" y="1051"/>
                  </a:lnTo>
                  <a:close/>
                  <a:moveTo>
                    <a:pt x="177" y="1053"/>
                  </a:moveTo>
                  <a:lnTo>
                    <a:pt x="176" y="1052"/>
                  </a:lnTo>
                  <a:lnTo>
                    <a:pt x="174" y="1053"/>
                  </a:lnTo>
                  <a:lnTo>
                    <a:pt x="176" y="1053"/>
                  </a:lnTo>
                  <a:lnTo>
                    <a:pt x="177" y="1053"/>
                  </a:lnTo>
                  <a:close/>
                  <a:moveTo>
                    <a:pt x="742" y="1110"/>
                  </a:moveTo>
                  <a:lnTo>
                    <a:pt x="743" y="1109"/>
                  </a:lnTo>
                  <a:lnTo>
                    <a:pt x="743" y="1108"/>
                  </a:lnTo>
                  <a:lnTo>
                    <a:pt x="742" y="1109"/>
                  </a:lnTo>
                  <a:lnTo>
                    <a:pt x="742" y="1110"/>
                  </a:lnTo>
                  <a:close/>
                  <a:moveTo>
                    <a:pt x="743" y="1111"/>
                  </a:moveTo>
                  <a:lnTo>
                    <a:pt x="743" y="1110"/>
                  </a:lnTo>
                  <a:lnTo>
                    <a:pt x="742" y="1110"/>
                  </a:lnTo>
                  <a:lnTo>
                    <a:pt x="742" y="1111"/>
                  </a:lnTo>
                  <a:lnTo>
                    <a:pt x="743" y="1111"/>
                  </a:lnTo>
                  <a:close/>
                  <a:moveTo>
                    <a:pt x="763" y="1104"/>
                  </a:moveTo>
                  <a:lnTo>
                    <a:pt x="764" y="1104"/>
                  </a:lnTo>
                  <a:lnTo>
                    <a:pt x="764" y="1103"/>
                  </a:lnTo>
                  <a:lnTo>
                    <a:pt x="763" y="1103"/>
                  </a:lnTo>
                  <a:lnTo>
                    <a:pt x="763" y="1104"/>
                  </a:lnTo>
                  <a:close/>
                  <a:moveTo>
                    <a:pt x="770" y="1104"/>
                  </a:moveTo>
                  <a:lnTo>
                    <a:pt x="769" y="1104"/>
                  </a:lnTo>
                  <a:lnTo>
                    <a:pt x="769" y="1105"/>
                  </a:lnTo>
                  <a:lnTo>
                    <a:pt x="770" y="1105"/>
                  </a:lnTo>
                  <a:lnTo>
                    <a:pt x="770" y="1104"/>
                  </a:lnTo>
                  <a:close/>
                  <a:moveTo>
                    <a:pt x="83" y="981"/>
                  </a:moveTo>
                  <a:lnTo>
                    <a:pt x="84" y="981"/>
                  </a:lnTo>
                  <a:lnTo>
                    <a:pt x="83" y="980"/>
                  </a:lnTo>
                  <a:lnTo>
                    <a:pt x="83" y="981"/>
                  </a:lnTo>
                  <a:close/>
                  <a:moveTo>
                    <a:pt x="174" y="1052"/>
                  </a:moveTo>
                  <a:lnTo>
                    <a:pt x="176" y="1052"/>
                  </a:lnTo>
                  <a:lnTo>
                    <a:pt x="174" y="1051"/>
                  </a:lnTo>
                  <a:lnTo>
                    <a:pt x="174" y="1052"/>
                  </a:lnTo>
                  <a:close/>
                  <a:moveTo>
                    <a:pt x="173" y="1047"/>
                  </a:moveTo>
                  <a:lnTo>
                    <a:pt x="172" y="1047"/>
                  </a:lnTo>
                  <a:lnTo>
                    <a:pt x="172" y="1048"/>
                  </a:lnTo>
                  <a:lnTo>
                    <a:pt x="173" y="1048"/>
                  </a:lnTo>
                  <a:lnTo>
                    <a:pt x="173" y="1047"/>
                  </a:lnTo>
                  <a:close/>
                  <a:moveTo>
                    <a:pt x="164" y="1040"/>
                  </a:moveTo>
                  <a:lnTo>
                    <a:pt x="165" y="1040"/>
                  </a:lnTo>
                  <a:lnTo>
                    <a:pt x="165" y="1039"/>
                  </a:lnTo>
                  <a:lnTo>
                    <a:pt x="164" y="1039"/>
                  </a:lnTo>
                  <a:lnTo>
                    <a:pt x="164" y="1040"/>
                  </a:lnTo>
                  <a:close/>
                  <a:moveTo>
                    <a:pt x="168" y="1042"/>
                  </a:moveTo>
                  <a:lnTo>
                    <a:pt x="170" y="1042"/>
                  </a:lnTo>
                  <a:lnTo>
                    <a:pt x="168" y="1041"/>
                  </a:lnTo>
                  <a:lnTo>
                    <a:pt x="167" y="1041"/>
                  </a:lnTo>
                  <a:lnTo>
                    <a:pt x="167" y="1040"/>
                  </a:lnTo>
                  <a:lnTo>
                    <a:pt x="166" y="1040"/>
                  </a:lnTo>
                  <a:lnTo>
                    <a:pt x="165" y="1040"/>
                  </a:lnTo>
                  <a:lnTo>
                    <a:pt x="166" y="1041"/>
                  </a:lnTo>
                  <a:lnTo>
                    <a:pt x="168" y="1042"/>
                  </a:lnTo>
                  <a:close/>
                  <a:moveTo>
                    <a:pt x="174" y="1049"/>
                  </a:moveTo>
                  <a:lnTo>
                    <a:pt x="174" y="1051"/>
                  </a:lnTo>
                  <a:lnTo>
                    <a:pt x="176" y="1051"/>
                  </a:lnTo>
                  <a:lnTo>
                    <a:pt x="174" y="1049"/>
                  </a:lnTo>
                  <a:close/>
                  <a:moveTo>
                    <a:pt x="433" y="436"/>
                  </a:moveTo>
                  <a:lnTo>
                    <a:pt x="432" y="436"/>
                  </a:lnTo>
                  <a:lnTo>
                    <a:pt x="432" y="437"/>
                  </a:lnTo>
                  <a:lnTo>
                    <a:pt x="433" y="436"/>
                  </a:lnTo>
                  <a:close/>
                  <a:moveTo>
                    <a:pt x="426" y="382"/>
                  </a:moveTo>
                  <a:lnTo>
                    <a:pt x="426" y="381"/>
                  </a:lnTo>
                  <a:lnTo>
                    <a:pt x="427" y="381"/>
                  </a:lnTo>
                  <a:lnTo>
                    <a:pt x="427" y="382"/>
                  </a:lnTo>
                  <a:lnTo>
                    <a:pt x="427" y="383"/>
                  </a:lnTo>
                  <a:lnTo>
                    <a:pt x="429" y="385"/>
                  </a:lnTo>
                  <a:lnTo>
                    <a:pt x="427" y="385"/>
                  </a:lnTo>
                  <a:lnTo>
                    <a:pt x="427" y="386"/>
                  </a:lnTo>
                  <a:lnTo>
                    <a:pt x="429" y="386"/>
                  </a:lnTo>
                  <a:lnTo>
                    <a:pt x="430" y="386"/>
                  </a:lnTo>
                  <a:lnTo>
                    <a:pt x="431" y="387"/>
                  </a:lnTo>
                  <a:lnTo>
                    <a:pt x="433" y="388"/>
                  </a:lnTo>
                  <a:lnTo>
                    <a:pt x="434" y="389"/>
                  </a:lnTo>
                  <a:lnTo>
                    <a:pt x="434" y="391"/>
                  </a:lnTo>
                  <a:lnTo>
                    <a:pt x="434" y="392"/>
                  </a:lnTo>
                  <a:lnTo>
                    <a:pt x="434" y="393"/>
                  </a:lnTo>
                  <a:lnTo>
                    <a:pt x="434" y="394"/>
                  </a:lnTo>
                  <a:lnTo>
                    <a:pt x="434" y="395"/>
                  </a:lnTo>
                  <a:lnTo>
                    <a:pt x="433" y="397"/>
                  </a:lnTo>
                  <a:lnTo>
                    <a:pt x="434" y="397"/>
                  </a:lnTo>
                  <a:lnTo>
                    <a:pt x="434" y="398"/>
                  </a:lnTo>
                  <a:lnTo>
                    <a:pt x="434" y="399"/>
                  </a:lnTo>
                  <a:lnTo>
                    <a:pt x="436" y="401"/>
                  </a:lnTo>
                  <a:lnTo>
                    <a:pt x="437" y="401"/>
                  </a:lnTo>
                  <a:lnTo>
                    <a:pt x="437" y="403"/>
                  </a:lnTo>
                  <a:lnTo>
                    <a:pt x="437" y="404"/>
                  </a:lnTo>
                  <a:lnTo>
                    <a:pt x="437" y="405"/>
                  </a:lnTo>
                  <a:lnTo>
                    <a:pt x="437" y="406"/>
                  </a:lnTo>
                  <a:lnTo>
                    <a:pt x="436" y="406"/>
                  </a:lnTo>
                  <a:lnTo>
                    <a:pt x="436" y="407"/>
                  </a:lnTo>
                  <a:lnTo>
                    <a:pt x="436" y="409"/>
                  </a:lnTo>
                  <a:lnTo>
                    <a:pt x="436" y="410"/>
                  </a:lnTo>
                  <a:lnTo>
                    <a:pt x="436" y="410"/>
                  </a:lnTo>
                  <a:lnTo>
                    <a:pt x="436" y="411"/>
                  </a:lnTo>
                  <a:lnTo>
                    <a:pt x="436" y="412"/>
                  </a:lnTo>
                  <a:lnTo>
                    <a:pt x="436" y="413"/>
                  </a:lnTo>
                  <a:lnTo>
                    <a:pt x="436" y="414"/>
                  </a:lnTo>
                  <a:lnTo>
                    <a:pt x="436" y="416"/>
                  </a:lnTo>
                  <a:lnTo>
                    <a:pt x="436" y="417"/>
                  </a:lnTo>
                  <a:lnTo>
                    <a:pt x="436" y="418"/>
                  </a:lnTo>
                  <a:lnTo>
                    <a:pt x="434" y="418"/>
                  </a:lnTo>
                  <a:lnTo>
                    <a:pt x="434" y="419"/>
                  </a:lnTo>
                  <a:lnTo>
                    <a:pt x="433" y="419"/>
                  </a:lnTo>
                  <a:lnTo>
                    <a:pt x="432" y="420"/>
                  </a:lnTo>
                  <a:lnTo>
                    <a:pt x="434" y="422"/>
                  </a:lnTo>
                  <a:lnTo>
                    <a:pt x="436" y="422"/>
                  </a:lnTo>
                  <a:lnTo>
                    <a:pt x="436" y="423"/>
                  </a:lnTo>
                  <a:lnTo>
                    <a:pt x="438" y="423"/>
                  </a:lnTo>
                  <a:lnTo>
                    <a:pt x="438" y="424"/>
                  </a:lnTo>
                  <a:lnTo>
                    <a:pt x="438" y="425"/>
                  </a:lnTo>
                  <a:lnTo>
                    <a:pt x="438" y="426"/>
                  </a:lnTo>
                  <a:lnTo>
                    <a:pt x="438" y="428"/>
                  </a:lnTo>
                  <a:lnTo>
                    <a:pt x="438" y="429"/>
                  </a:lnTo>
                  <a:lnTo>
                    <a:pt x="438" y="430"/>
                  </a:lnTo>
                  <a:lnTo>
                    <a:pt x="438" y="432"/>
                  </a:lnTo>
                  <a:lnTo>
                    <a:pt x="438" y="434"/>
                  </a:lnTo>
                  <a:lnTo>
                    <a:pt x="439" y="435"/>
                  </a:lnTo>
                  <a:lnTo>
                    <a:pt x="438" y="435"/>
                  </a:lnTo>
                  <a:lnTo>
                    <a:pt x="437" y="434"/>
                  </a:lnTo>
                  <a:lnTo>
                    <a:pt x="437" y="432"/>
                  </a:lnTo>
                  <a:lnTo>
                    <a:pt x="437" y="431"/>
                  </a:lnTo>
                  <a:lnTo>
                    <a:pt x="434" y="428"/>
                  </a:lnTo>
                  <a:lnTo>
                    <a:pt x="434" y="429"/>
                  </a:lnTo>
                  <a:lnTo>
                    <a:pt x="433" y="429"/>
                  </a:lnTo>
                  <a:lnTo>
                    <a:pt x="433" y="430"/>
                  </a:lnTo>
                  <a:lnTo>
                    <a:pt x="432" y="430"/>
                  </a:lnTo>
                  <a:lnTo>
                    <a:pt x="432" y="431"/>
                  </a:lnTo>
                  <a:lnTo>
                    <a:pt x="431" y="431"/>
                  </a:lnTo>
                  <a:lnTo>
                    <a:pt x="431" y="432"/>
                  </a:lnTo>
                  <a:lnTo>
                    <a:pt x="431" y="434"/>
                  </a:lnTo>
                  <a:lnTo>
                    <a:pt x="432" y="432"/>
                  </a:lnTo>
                  <a:lnTo>
                    <a:pt x="433" y="434"/>
                  </a:lnTo>
                  <a:lnTo>
                    <a:pt x="434" y="434"/>
                  </a:lnTo>
                  <a:lnTo>
                    <a:pt x="433" y="435"/>
                  </a:lnTo>
                  <a:lnTo>
                    <a:pt x="431" y="435"/>
                  </a:lnTo>
                  <a:lnTo>
                    <a:pt x="431" y="436"/>
                  </a:lnTo>
                  <a:lnTo>
                    <a:pt x="430" y="436"/>
                  </a:lnTo>
                  <a:lnTo>
                    <a:pt x="430" y="437"/>
                  </a:lnTo>
                  <a:lnTo>
                    <a:pt x="431" y="437"/>
                  </a:lnTo>
                  <a:lnTo>
                    <a:pt x="431" y="438"/>
                  </a:lnTo>
                  <a:lnTo>
                    <a:pt x="430" y="438"/>
                  </a:lnTo>
                  <a:lnTo>
                    <a:pt x="431" y="438"/>
                  </a:lnTo>
                  <a:lnTo>
                    <a:pt x="431" y="438"/>
                  </a:lnTo>
                  <a:lnTo>
                    <a:pt x="432" y="438"/>
                  </a:lnTo>
                  <a:lnTo>
                    <a:pt x="432" y="438"/>
                  </a:lnTo>
                  <a:lnTo>
                    <a:pt x="433" y="438"/>
                  </a:lnTo>
                  <a:lnTo>
                    <a:pt x="433" y="440"/>
                  </a:lnTo>
                  <a:lnTo>
                    <a:pt x="434" y="441"/>
                  </a:lnTo>
                  <a:lnTo>
                    <a:pt x="434" y="442"/>
                  </a:lnTo>
                  <a:lnTo>
                    <a:pt x="433" y="442"/>
                  </a:lnTo>
                  <a:lnTo>
                    <a:pt x="434" y="443"/>
                  </a:lnTo>
                  <a:lnTo>
                    <a:pt x="436" y="444"/>
                  </a:lnTo>
                  <a:lnTo>
                    <a:pt x="436" y="446"/>
                  </a:lnTo>
                  <a:lnTo>
                    <a:pt x="434" y="446"/>
                  </a:lnTo>
                  <a:lnTo>
                    <a:pt x="433" y="446"/>
                  </a:lnTo>
                  <a:lnTo>
                    <a:pt x="431" y="444"/>
                  </a:lnTo>
                  <a:lnTo>
                    <a:pt x="431" y="443"/>
                  </a:lnTo>
                  <a:lnTo>
                    <a:pt x="431" y="442"/>
                  </a:lnTo>
                  <a:lnTo>
                    <a:pt x="430" y="443"/>
                  </a:lnTo>
                  <a:lnTo>
                    <a:pt x="430" y="444"/>
                  </a:lnTo>
                  <a:lnTo>
                    <a:pt x="431" y="444"/>
                  </a:lnTo>
                  <a:lnTo>
                    <a:pt x="431" y="446"/>
                  </a:lnTo>
                  <a:lnTo>
                    <a:pt x="432" y="446"/>
                  </a:lnTo>
                  <a:lnTo>
                    <a:pt x="432" y="447"/>
                  </a:lnTo>
                  <a:lnTo>
                    <a:pt x="432" y="448"/>
                  </a:lnTo>
                  <a:lnTo>
                    <a:pt x="432" y="449"/>
                  </a:lnTo>
                  <a:lnTo>
                    <a:pt x="432" y="450"/>
                  </a:lnTo>
                  <a:lnTo>
                    <a:pt x="431" y="449"/>
                  </a:lnTo>
                  <a:lnTo>
                    <a:pt x="427" y="450"/>
                  </a:lnTo>
                  <a:lnTo>
                    <a:pt x="424" y="450"/>
                  </a:lnTo>
                  <a:lnTo>
                    <a:pt x="424" y="449"/>
                  </a:lnTo>
                  <a:lnTo>
                    <a:pt x="423" y="450"/>
                  </a:lnTo>
                  <a:lnTo>
                    <a:pt x="423" y="449"/>
                  </a:lnTo>
                  <a:lnTo>
                    <a:pt x="423" y="448"/>
                  </a:lnTo>
                  <a:lnTo>
                    <a:pt x="421" y="448"/>
                  </a:lnTo>
                  <a:lnTo>
                    <a:pt x="421" y="449"/>
                  </a:lnTo>
                  <a:lnTo>
                    <a:pt x="421" y="450"/>
                  </a:lnTo>
                  <a:lnTo>
                    <a:pt x="417" y="450"/>
                  </a:lnTo>
                  <a:lnTo>
                    <a:pt x="417" y="449"/>
                  </a:lnTo>
                  <a:lnTo>
                    <a:pt x="415" y="449"/>
                  </a:lnTo>
                  <a:lnTo>
                    <a:pt x="417" y="450"/>
                  </a:lnTo>
                  <a:lnTo>
                    <a:pt x="415" y="450"/>
                  </a:lnTo>
                  <a:lnTo>
                    <a:pt x="415" y="451"/>
                  </a:lnTo>
                  <a:lnTo>
                    <a:pt x="414" y="451"/>
                  </a:lnTo>
                  <a:lnTo>
                    <a:pt x="412" y="450"/>
                  </a:lnTo>
                  <a:lnTo>
                    <a:pt x="408" y="450"/>
                  </a:lnTo>
                  <a:lnTo>
                    <a:pt x="408" y="449"/>
                  </a:lnTo>
                  <a:lnTo>
                    <a:pt x="408" y="448"/>
                  </a:lnTo>
                  <a:lnTo>
                    <a:pt x="408" y="447"/>
                  </a:lnTo>
                  <a:lnTo>
                    <a:pt x="408" y="446"/>
                  </a:lnTo>
                  <a:lnTo>
                    <a:pt x="407" y="444"/>
                  </a:lnTo>
                  <a:lnTo>
                    <a:pt x="408" y="444"/>
                  </a:lnTo>
                  <a:lnTo>
                    <a:pt x="408" y="443"/>
                  </a:lnTo>
                  <a:lnTo>
                    <a:pt x="407" y="443"/>
                  </a:lnTo>
                  <a:lnTo>
                    <a:pt x="406" y="443"/>
                  </a:lnTo>
                  <a:lnTo>
                    <a:pt x="406" y="442"/>
                  </a:lnTo>
                  <a:lnTo>
                    <a:pt x="407" y="441"/>
                  </a:lnTo>
                  <a:lnTo>
                    <a:pt x="411" y="441"/>
                  </a:lnTo>
                  <a:lnTo>
                    <a:pt x="411" y="440"/>
                  </a:lnTo>
                  <a:lnTo>
                    <a:pt x="409" y="440"/>
                  </a:lnTo>
                  <a:lnTo>
                    <a:pt x="408" y="440"/>
                  </a:lnTo>
                  <a:lnTo>
                    <a:pt x="407" y="440"/>
                  </a:lnTo>
                  <a:lnTo>
                    <a:pt x="408" y="438"/>
                  </a:lnTo>
                  <a:lnTo>
                    <a:pt x="409" y="438"/>
                  </a:lnTo>
                  <a:lnTo>
                    <a:pt x="409" y="438"/>
                  </a:lnTo>
                  <a:lnTo>
                    <a:pt x="407" y="438"/>
                  </a:lnTo>
                  <a:lnTo>
                    <a:pt x="406" y="438"/>
                  </a:lnTo>
                  <a:lnTo>
                    <a:pt x="405" y="438"/>
                  </a:lnTo>
                  <a:lnTo>
                    <a:pt x="403" y="437"/>
                  </a:lnTo>
                  <a:lnTo>
                    <a:pt x="405" y="436"/>
                  </a:lnTo>
                  <a:lnTo>
                    <a:pt x="405" y="437"/>
                  </a:lnTo>
                  <a:lnTo>
                    <a:pt x="406" y="437"/>
                  </a:lnTo>
                  <a:lnTo>
                    <a:pt x="406" y="436"/>
                  </a:lnTo>
                  <a:lnTo>
                    <a:pt x="407" y="436"/>
                  </a:lnTo>
                  <a:lnTo>
                    <a:pt x="406" y="435"/>
                  </a:lnTo>
                  <a:lnTo>
                    <a:pt x="406" y="434"/>
                  </a:lnTo>
                  <a:lnTo>
                    <a:pt x="408" y="434"/>
                  </a:lnTo>
                  <a:lnTo>
                    <a:pt x="412" y="432"/>
                  </a:lnTo>
                  <a:lnTo>
                    <a:pt x="412" y="431"/>
                  </a:lnTo>
                  <a:lnTo>
                    <a:pt x="409" y="430"/>
                  </a:lnTo>
                  <a:lnTo>
                    <a:pt x="413" y="429"/>
                  </a:lnTo>
                  <a:lnTo>
                    <a:pt x="413" y="429"/>
                  </a:lnTo>
                  <a:lnTo>
                    <a:pt x="412" y="429"/>
                  </a:lnTo>
                  <a:lnTo>
                    <a:pt x="413" y="428"/>
                  </a:lnTo>
                  <a:lnTo>
                    <a:pt x="414" y="426"/>
                  </a:lnTo>
                  <a:lnTo>
                    <a:pt x="413" y="426"/>
                  </a:lnTo>
                  <a:lnTo>
                    <a:pt x="413" y="425"/>
                  </a:lnTo>
                  <a:lnTo>
                    <a:pt x="413" y="425"/>
                  </a:lnTo>
                  <a:lnTo>
                    <a:pt x="413" y="424"/>
                  </a:lnTo>
                  <a:lnTo>
                    <a:pt x="414" y="424"/>
                  </a:lnTo>
                  <a:lnTo>
                    <a:pt x="417" y="424"/>
                  </a:lnTo>
                  <a:lnTo>
                    <a:pt x="421" y="423"/>
                  </a:lnTo>
                  <a:lnTo>
                    <a:pt x="423" y="423"/>
                  </a:lnTo>
                  <a:lnTo>
                    <a:pt x="423" y="422"/>
                  </a:lnTo>
                  <a:lnTo>
                    <a:pt x="421" y="422"/>
                  </a:lnTo>
                  <a:lnTo>
                    <a:pt x="418" y="423"/>
                  </a:lnTo>
                  <a:lnTo>
                    <a:pt x="414" y="424"/>
                  </a:lnTo>
                  <a:lnTo>
                    <a:pt x="414" y="423"/>
                  </a:lnTo>
                  <a:lnTo>
                    <a:pt x="413" y="423"/>
                  </a:lnTo>
                  <a:lnTo>
                    <a:pt x="409" y="424"/>
                  </a:lnTo>
                  <a:lnTo>
                    <a:pt x="408" y="425"/>
                  </a:lnTo>
                  <a:lnTo>
                    <a:pt x="408" y="424"/>
                  </a:lnTo>
                  <a:lnTo>
                    <a:pt x="407" y="425"/>
                  </a:lnTo>
                  <a:lnTo>
                    <a:pt x="406" y="425"/>
                  </a:lnTo>
                  <a:lnTo>
                    <a:pt x="403" y="425"/>
                  </a:lnTo>
                  <a:lnTo>
                    <a:pt x="401" y="426"/>
                  </a:lnTo>
                  <a:lnTo>
                    <a:pt x="400" y="426"/>
                  </a:lnTo>
                  <a:lnTo>
                    <a:pt x="399" y="428"/>
                  </a:lnTo>
                  <a:lnTo>
                    <a:pt x="398" y="428"/>
                  </a:lnTo>
                  <a:lnTo>
                    <a:pt x="398" y="426"/>
                  </a:lnTo>
                  <a:lnTo>
                    <a:pt x="396" y="426"/>
                  </a:lnTo>
                  <a:lnTo>
                    <a:pt x="394" y="428"/>
                  </a:lnTo>
                  <a:lnTo>
                    <a:pt x="390" y="429"/>
                  </a:lnTo>
                  <a:lnTo>
                    <a:pt x="389" y="429"/>
                  </a:lnTo>
                  <a:lnTo>
                    <a:pt x="387" y="429"/>
                  </a:lnTo>
                  <a:lnTo>
                    <a:pt x="384" y="431"/>
                  </a:lnTo>
                  <a:lnTo>
                    <a:pt x="384" y="430"/>
                  </a:lnTo>
                  <a:lnTo>
                    <a:pt x="384" y="430"/>
                  </a:lnTo>
                  <a:lnTo>
                    <a:pt x="384" y="429"/>
                  </a:lnTo>
                  <a:lnTo>
                    <a:pt x="384" y="428"/>
                  </a:lnTo>
                  <a:lnTo>
                    <a:pt x="383" y="426"/>
                  </a:lnTo>
                  <a:lnTo>
                    <a:pt x="383" y="425"/>
                  </a:lnTo>
                  <a:lnTo>
                    <a:pt x="384" y="426"/>
                  </a:lnTo>
                  <a:lnTo>
                    <a:pt x="384" y="426"/>
                  </a:lnTo>
                  <a:lnTo>
                    <a:pt x="384" y="425"/>
                  </a:lnTo>
                  <a:lnTo>
                    <a:pt x="384" y="424"/>
                  </a:lnTo>
                  <a:lnTo>
                    <a:pt x="384" y="424"/>
                  </a:lnTo>
                  <a:lnTo>
                    <a:pt x="384" y="423"/>
                  </a:lnTo>
                  <a:lnTo>
                    <a:pt x="386" y="423"/>
                  </a:lnTo>
                  <a:lnTo>
                    <a:pt x="386" y="422"/>
                  </a:lnTo>
                  <a:lnTo>
                    <a:pt x="388" y="422"/>
                  </a:lnTo>
                  <a:lnTo>
                    <a:pt x="390" y="423"/>
                  </a:lnTo>
                  <a:lnTo>
                    <a:pt x="389" y="422"/>
                  </a:lnTo>
                  <a:lnTo>
                    <a:pt x="390" y="422"/>
                  </a:lnTo>
                  <a:lnTo>
                    <a:pt x="389" y="420"/>
                  </a:lnTo>
                  <a:lnTo>
                    <a:pt x="390" y="419"/>
                  </a:lnTo>
                  <a:lnTo>
                    <a:pt x="389" y="418"/>
                  </a:lnTo>
                  <a:lnTo>
                    <a:pt x="388" y="419"/>
                  </a:lnTo>
                  <a:lnTo>
                    <a:pt x="387" y="419"/>
                  </a:lnTo>
                  <a:lnTo>
                    <a:pt x="387" y="418"/>
                  </a:lnTo>
                  <a:lnTo>
                    <a:pt x="387" y="417"/>
                  </a:lnTo>
                  <a:lnTo>
                    <a:pt x="388" y="417"/>
                  </a:lnTo>
                  <a:lnTo>
                    <a:pt x="388" y="416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6"/>
                  </a:lnTo>
                  <a:lnTo>
                    <a:pt x="394" y="416"/>
                  </a:lnTo>
                  <a:lnTo>
                    <a:pt x="395" y="417"/>
                  </a:lnTo>
                  <a:lnTo>
                    <a:pt x="396" y="418"/>
                  </a:lnTo>
                  <a:lnTo>
                    <a:pt x="396" y="419"/>
                  </a:lnTo>
                  <a:lnTo>
                    <a:pt x="398" y="420"/>
                  </a:lnTo>
                  <a:lnTo>
                    <a:pt x="399" y="420"/>
                  </a:lnTo>
                  <a:lnTo>
                    <a:pt x="399" y="419"/>
                  </a:lnTo>
                  <a:lnTo>
                    <a:pt x="398" y="419"/>
                  </a:lnTo>
                  <a:lnTo>
                    <a:pt x="398" y="418"/>
                  </a:lnTo>
                  <a:lnTo>
                    <a:pt x="398" y="417"/>
                  </a:lnTo>
                  <a:lnTo>
                    <a:pt x="398" y="416"/>
                  </a:lnTo>
                  <a:lnTo>
                    <a:pt x="396" y="416"/>
                  </a:lnTo>
                  <a:lnTo>
                    <a:pt x="395" y="416"/>
                  </a:lnTo>
                  <a:lnTo>
                    <a:pt x="395" y="414"/>
                  </a:lnTo>
                  <a:lnTo>
                    <a:pt x="395" y="413"/>
                  </a:lnTo>
                  <a:lnTo>
                    <a:pt x="395" y="412"/>
                  </a:lnTo>
                  <a:lnTo>
                    <a:pt x="396" y="412"/>
                  </a:lnTo>
                  <a:lnTo>
                    <a:pt x="398" y="411"/>
                  </a:lnTo>
                  <a:lnTo>
                    <a:pt x="398" y="410"/>
                  </a:lnTo>
                  <a:lnTo>
                    <a:pt x="399" y="410"/>
                  </a:lnTo>
                  <a:lnTo>
                    <a:pt x="398" y="410"/>
                  </a:lnTo>
                  <a:lnTo>
                    <a:pt x="398" y="410"/>
                  </a:lnTo>
                  <a:lnTo>
                    <a:pt x="394" y="410"/>
                  </a:lnTo>
                  <a:lnTo>
                    <a:pt x="393" y="410"/>
                  </a:lnTo>
                  <a:lnTo>
                    <a:pt x="393" y="410"/>
                  </a:lnTo>
                  <a:lnTo>
                    <a:pt x="392" y="409"/>
                  </a:lnTo>
                  <a:lnTo>
                    <a:pt x="392" y="407"/>
                  </a:lnTo>
                  <a:lnTo>
                    <a:pt x="392" y="406"/>
                  </a:lnTo>
                  <a:lnTo>
                    <a:pt x="393" y="405"/>
                  </a:lnTo>
                  <a:lnTo>
                    <a:pt x="393" y="404"/>
                  </a:lnTo>
                  <a:lnTo>
                    <a:pt x="394" y="404"/>
                  </a:lnTo>
                  <a:lnTo>
                    <a:pt x="394" y="403"/>
                  </a:lnTo>
                  <a:lnTo>
                    <a:pt x="395" y="401"/>
                  </a:lnTo>
                  <a:lnTo>
                    <a:pt x="398" y="400"/>
                  </a:lnTo>
                  <a:lnTo>
                    <a:pt x="393" y="401"/>
                  </a:lnTo>
                  <a:lnTo>
                    <a:pt x="390" y="401"/>
                  </a:lnTo>
                  <a:lnTo>
                    <a:pt x="389" y="400"/>
                  </a:lnTo>
                  <a:lnTo>
                    <a:pt x="390" y="400"/>
                  </a:lnTo>
                  <a:lnTo>
                    <a:pt x="390" y="399"/>
                  </a:lnTo>
                  <a:lnTo>
                    <a:pt x="390" y="398"/>
                  </a:lnTo>
                  <a:lnTo>
                    <a:pt x="390" y="397"/>
                  </a:lnTo>
                  <a:lnTo>
                    <a:pt x="390" y="395"/>
                  </a:lnTo>
                  <a:lnTo>
                    <a:pt x="392" y="395"/>
                  </a:lnTo>
                  <a:lnTo>
                    <a:pt x="392" y="394"/>
                  </a:lnTo>
                  <a:lnTo>
                    <a:pt x="390" y="394"/>
                  </a:lnTo>
                  <a:lnTo>
                    <a:pt x="390" y="393"/>
                  </a:lnTo>
                  <a:lnTo>
                    <a:pt x="392" y="393"/>
                  </a:lnTo>
                  <a:lnTo>
                    <a:pt x="392" y="392"/>
                  </a:lnTo>
                  <a:lnTo>
                    <a:pt x="393" y="391"/>
                  </a:lnTo>
                  <a:lnTo>
                    <a:pt x="398" y="392"/>
                  </a:lnTo>
                  <a:lnTo>
                    <a:pt x="398" y="393"/>
                  </a:lnTo>
                  <a:lnTo>
                    <a:pt x="399" y="393"/>
                  </a:lnTo>
                  <a:lnTo>
                    <a:pt x="399" y="394"/>
                  </a:lnTo>
                  <a:lnTo>
                    <a:pt x="400" y="395"/>
                  </a:lnTo>
                  <a:lnTo>
                    <a:pt x="401" y="397"/>
                  </a:lnTo>
                  <a:lnTo>
                    <a:pt x="400" y="398"/>
                  </a:lnTo>
                  <a:lnTo>
                    <a:pt x="400" y="400"/>
                  </a:lnTo>
                  <a:lnTo>
                    <a:pt x="402" y="401"/>
                  </a:lnTo>
                  <a:lnTo>
                    <a:pt x="403" y="401"/>
                  </a:lnTo>
                  <a:lnTo>
                    <a:pt x="403" y="403"/>
                  </a:lnTo>
                  <a:lnTo>
                    <a:pt x="405" y="404"/>
                  </a:lnTo>
                  <a:lnTo>
                    <a:pt x="405" y="405"/>
                  </a:lnTo>
                  <a:lnTo>
                    <a:pt x="406" y="406"/>
                  </a:lnTo>
                  <a:lnTo>
                    <a:pt x="405" y="406"/>
                  </a:lnTo>
                  <a:lnTo>
                    <a:pt x="405" y="407"/>
                  </a:lnTo>
                  <a:lnTo>
                    <a:pt x="407" y="406"/>
                  </a:lnTo>
                  <a:lnTo>
                    <a:pt x="406" y="407"/>
                  </a:lnTo>
                  <a:lnTo>
                    <a:pt x="408" y="409"/>
                  </a:lnTo>
                  <a:lnTo>
                    <a:pt x="408" y="410"/>
                  </a:lnTo>
                  <a:lnTo>
                    <a:pt x="409" y="410"/>
                  </a:lnTo>
                  <a:lnTo>
                    <a:pt x="409" y="411"/>
                  </a:lnTo>
                  <a:lnTo>
                    <a:pt x="411" y="411"/>
                  </a:lnTo>
                  <a:lnTo>
                    <a:pt x="411" y="412"/>
                  </a:lnTo>
                  <a:lnTo>
                    <a:pt x="411" y="413"/>
                  </a:lnTo>
                  <a:lnTo>
                    <a:pt x="412" y="413"/>
                  </a:lnTo>
                  <a:lnTo>
                    <a:pt x="412" y="414"/>
                  </a:lnTo>
                  <a:lnTo>
                    <a:pt x="412" y="416"/>
                  </a:lnTo>
                  <a:lnTo>
                    <a:pt x="413" y="414"/>
                  </a:lnTo>
                  <a:lnTo>
                    <a:pt x="413" y="413"/>
                  </a:lnTo>
                  <a:lnTo>
                    <a:pt x="413" y="413"/>
                  </a:lnTo>
                  <a:lnTo>
                    <a:pt x="414" y="413"/>
                  </a:lnTo>
                  <a:lnTo>
                    <a:pt x="414" y="412"/>
                  </a:lnTo>
                  <a:lnTo>
                    <a:pt x="415" y="412"/>
                  </a:lnTo>
                  <a:lnTo>
                    <a:pt x="417" y="411"/>
                  </a:lnTo>
                  <a:lnTo>
                    <a:pt x="415" y="411"/>
                  </a:lnTo>
                  <a:lnTo>
                    <a:pt x="413" y="412"/>
                  </a:lnTo>
                  <a:lnTo>
                    <a:pt x="413" y="412"/>
                  </a:lnTo>
                  <a:lnTo>
                    <a:pt x="413" y="411"/>
                  </a:lnTo>
                  <a:lnTo>
                    <a:pt x="413" y="410"/>
                  </a:lnTo>
                  <a:lnTo>
                    <a:pt x="412" y="410"/>
                  </a:lnTo>
                  <a:lnTo>
                    <a:pt x="412" y="410"/>
                  </a:lnTo>
                  <a:lnTo>
                    <a:pt x="411" y="409"/>
                  </a:lnTo>
                  <a:lnTo>
                    <a:pt x="411" y="407"/>
                  </a:lnTo>
                  <a:lnTo>
                    <a:pt x="411" y="406"/>
                  </a:lnTo>
                  <a:lnTo>
                    <a:pt x="409" y="405"/>
                  </a:lnTo>
                  <a:lnTo>
                    <a:pt x="411" y="405"/>
                  </a:lnTo>
                  <a:lnTo>
                    <a:pt x="411" y="404"/>
                  </a:lnTo>
                  <a:lnTo>
                    <a:pt x="412" y="404"/>
                  </a:lnTo>
                  <a:lnTo>
                    <a:pt x="412" y="405"/>
                  </a:lnTo>
                  <a:lnTo>
                    <a:pt x="413" y="405"/>
                  </a:lnTo>
                  <a:lnTo>
                    <a:pt x="413" y="406"/>
                  </a:lnTo>
                  <a:lnTo>
                    <a:pt x="414" y="406"/>
                  </a:lnTo>
                  <a:lnTo>
                    <a:pt x="415" y="405"/>
                  </a:lnTo>
                  <a:lnTo>
                    <a:pt x="417" y="405"/>
                  </a:lnTo>
                  <a:lnTo>
                    <a:pt x="417" y="404"/>
                  </a:lnTo>
                  <a:lnTo>
                    <a:pt x="414" y="405"/>
                  </a:lnTo>
                  <a:lnTo>
                    <a:pt x="413" y="405"/>
                  </a:lnTo>
                  <a:lnTo>
                    <a:pt x="413" y="404"/>
                  </a:lnTo>
                  <a:lnTo>
                    <a:pt x="413" y="404"/>
                  </a:lnTo>
                  <a:lnTo>
                    <a:pt x="412" y="403"/>
                  </a:lnTo>
                  <a:lnTo>
                    <a:pt x="411" y="403"/>
                  </a:lnTo>
                  <a:lnTo>
                    <a:pt x="407" y="400"/>
                  </a:lnTo>
                  <a:lnTo>
                    <a:pt x="407" y="399"/>
                  </a:lnTo>
                  <a:lnTo>
                    <a:pt x="411" y="399"/>
                  </a:lnTo>
                  <a:lnTo>
                    <a:pt x="413" y="399"/>
                  </a:lnTo>
                  <a:lnTo>
                    <a:pt x="412" y="398"/>
                  </a:lnTo>
                  <a:lnTo>
                    <a:pt x="412" y="397"/>
                  </a:lnTo>
                  <a:lnTo>
                    <a:pt x="411" y="397"/>
                  </a:lnTo>
                  <a:lnTo>
                    <a:pt x="409" y="395"/>
                  </a:lnTo>
                  <a:lnTo>
                    <a:pt x="411" y="394"/>
                  </a:lnTo>
                  <a:lnTo>
                    <a:pt x="409" y="394"/>
                  </a:lnTo>
                  <a:lnTo>
                    <a:pt x="408" y="394"/>
                  </a:lnTo>
                  <a:lnTo>
                    <a:pt x="405" y="394"/>
                  </a:lnTo>
                  <a:lnTo>
                    <a:pt x="402" y="389"/>
                  </a:lnTo>
                  <a:lnTo>
                    <a:pt x="401" y="388"/>
                  </a:lnTo>
                  <a:lnTo>
                    <a:pt x="405" y="387"/>
                  </a:lnTo>
                  <a:lnTo>
                    <a:pt x="405" y="386"/>
                  </a:lnTo>
                  <a:lnTo>
                    <a:pt x="406" y="385"/>
                  </a:lnTo>
                  <a:lnTo>
                    <a:pt x="407" y="383"/>
                  </a:lnTo>
                  <a:lnTo>
                    <a:pt x="408" y="383"/>
                  </a:lnTo>
                  <a:lnTo>
                    <a:pt x="408" y="382"/>
                  </a:lnTo>
                  <a:lnTo>
                    <a:pt x="409" y="382"/>
                  </a:lnTo>
                  <a:lnTo>
                    <a:pt x="413" y="383"/>
                  </a:lnTo>
                  <a:lnTo>
                    <a:pt x="413" y="383"/>
                  </a:lnTo>
                  <a:lnTo>
                    <a:pt x="413" y="382"/>
                  </a:lnTo>
                  <a:lnTo>
                    <a:pt x="414" y="382"/>
                  </a:lnTo>
                  <a:lnTo>
                    <a:pt x="415" y="383"/>
                  </a:lnTo>
                  <a:lnTo>
                    <a:pt x="415" y="385"/>
                  </a:lnTo>
                  <a:lnTo>
                    <a:pt x="418" y="388"/>
                  </a:lnTo>
                  <a:lnTo>
                    <a:pt x="419" y="389"/>
                  </a:lnTo>
                  <a:lnTo>
                    <a:pt x="419" y="391"/>
                  </a:lnTo>
                  <a:lnTo>
                    <a:pt x="419" y="392"/>
                  </a:lnTo>
                  <a:lnTo>
                    <a:pt x="419" y="393"/>
                  </a:lnTo>
                  <a:lnTo>
                    <a:pt x="420" y="393"/>
                  </a:lnTo>
                  <a:lnTo>
                    <a:pt x="420" y="392"/>
                  </a:lnTo>
                  <a:lnTo>
                    <a:pt x="420" y="391"/>
                  </a:lnTo>
                  <a:lnTo>
                    <a:pt x="421" y="391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1"/>
                  </a:lnTo>
                  <a:lnTo>
                    <a:pt x="423" y="389"/>
                  </a:lnTo>
                  <a:lnTo>
                    <a:pt x="421" y="388"/>
                  </a:lnTo>
                  <a:lnTo>
                    <a:pt x="421" y="387"/>
                  </a:lnTo>
                  <a:lnTo>
                    <a:pt x="420" y="387"/>
                  </a:lnTo>
                  <a:lnTo>
                    <a:pt x="420" y="386"/>
                  </a:lnTo>
                  <a:lnTo>
                    <a:pt x="421" y="385"/>
                  </a:lnTo>
                  <a:lnTo>
                    <a:pt x="421" y="383"/>
                  </a:lnTo>
                  <a:lnTo>
                    <a:pt x="423" y="383"/>
                  </a:lnTo>
                  <a:lnTo>
                    <a:pt x="424" y="383"/>
                  </a:lnTo>
                  <a:lnTo>
                    <a:pt x="425" y="383"/>
                  </a:lnTo>
                  <a:lnTo>
                    <a:pt x="426" y="383"/>
                  </a:lnTo>
                  <a:lnTo>
                    <a:pt x="426" y="382"/>
                  </a:lnTo>
                  <a:close/>
                  <a:moveTo>
                    <a:pt x="402" y="418"/>
                  </a:moveTo>
                  <a:lnTo>
                    <a:pt x="401" y="418"/>
                  </a:lnTo>
                  <a:lnTo>
                    <a:pt x="401" y="419"/>
                  </a:lnTo>
                  <a:lnTo>
                    <a:pt x="402" y="418"/>
                  </a:lnTo>
                  <a:close/>
                  <a:moveTo>
                    <a:pt x="418" y="446"/>
                  </a:moveTo>
                  <a:lnTo>
                    <a:pt x="417" y="447"/>
                  </a:lnTo>
                  <a:lnTo>
                    <a:pt x="417" y="448"/>
                  </a:lnTo>
                  <a:lnTo>
                    <a:pt x="418" y="447"/>
                  </a:lnTo>
                  <a:lnTo>
                    <a:pt x="418" y="446"/>
                  </a:lnTo>
                  <a:close/>
                  <a:moveTo>
                    <a:pt x="423" y="382"/>
                  </a:moveTo>
                  <a:lnTo>
                    <a:pt x="424" y="382"/>
                  </a:lnTo>
                  <a:lnTo>
                    <a:pt x="425" y="382"/>
                  </a:lnTo>
                  <a:lnTo>
                    <a:pt x="426" y="381"/>
                  </a:lnTo>
                  <a:lnTo>
                    <a:pt x="423" y="381"/>
                  </a:lnTo>
                  <a:lnTo>
                    <a:pt x="423" y="382"/>
                  </a:lnTo>
                  <a:close/>
                  <a:moveTo>
                    <a:pt x="411" y="216"/>
                  </a:moveTo>
                  <a:lnTo>
                    <a:pt x="411" y="218"/>
                  </a:lnTo>
                  <a:lnTo>
                    <a:pt x="411" y="219"/>
                  </a:lnTo>
                  <a:lnTo>
                    <a:pt x="411" y="220"/>
                  </a:lnTo>
                  <a:lnTo>
                    <a:pt x="409" y="220"/>
                  </a:lnTo>
                  <a:lnTo>
                    <a:pt x="411" y="221"/>
                  </a:lnTo>
                  <a:lnTo>
                    <a:pt x="411" y="222"/>
                  </a:lnTo>
                  <a:lnTo>
                    <a:pt x="414" y="222"/>
                  </a:lnTo>
                  <a:lnTo>
                    <a:pt x="414" y="221"/>
                  </a:lnTo>
                  <a:lnTo>
                    <a:pt x="415" y="221"/>
                  </a:lnTo>
                  <a:lnTo>
                    <a:pt x="418" y="224"/>
                  </a:lnTo>
                  <a:lnTo>
                    <a:pt x="418" y="225"/>
                  </a:lnTo>
                  <a:lnTo>
                    <a:pt x="418" y="226"/>
                  </a:lnTo>
                  <a:lnTo>
                    <a:pt x="418" y="227"/>
                  </a:lnTo>
                  <a:lnTo>
                    <a:pt x="418" y="228"/>
                  </a:lnTo>
                  <a:lnTo>
                    <a:pt x="418" y="230"/>
                  </a:lnTo>
                  <a:lnTo>
                    <a:pt x="421" y="231"/>
                  </a:lnTo>
                  <a:lnTo>
                    <a:pt x="423" y="232"/>
                  </a:lnTo>
                  <a:lnTo>
                    <a:pt x="423" y="233"/>
                  </a:lnTo>
                  <a:lnTo>
                    <a:pt x="423" y="234"/>
                  </a:lnTo>
                  <a:lnTo>
                    <a:pt x="424" y="234"/>
                  </a:lnTo>
                  <a:lnTo>
                    <a:pt x="424" y="232"/>
                  </a:lnTo>
                  <a:lnTo>
                    <a:pt x="424" y="231"/>
                  </a:lnTo>
                  <a:lnTo>
                    <a:pt x="424" y="230"/>
                  </a:lnTo>
                  <a:lnTo>
                    <a:pt x="425" y="228"/>
                  </a:lnTo>
                  <a:lnTo>
                    <a:pt x="425" y="227"/>
                  </a:lnTo>
                  <a:lnTo>
                    <a:pt x="425" y="226"/>
                  </a:lnTo>
                  <a:lnTo>
                    <a:pt x="425" y="225"/>
                  </a:lnTo>
                  <a:lnTo>
                    <a:pt x="424" y="222"/>
                  </a:lnTo>
                  <a:lnTo>
                    <a:pt x="424" y="221"/>
                  </a:lnTo>
                  <a:lnTo>
                    <a:pt x="424" y="220"/>
                  </a:lnTo>
                  <a:lnTo>
                    <a:pt x="424" y="219"/>
                  </a:lnTo>
                  <a:lnTo>
                    <a:pt x="424" y="218"/>
                  </a:lnTo>
                  <a:lnTo>
                    <a:pt x="424" y="216"/>
                  </a:lnTo>
                  <a:lnTo>
                    <a:pt x="424" y="215"/>
                  </a:lnTo>
                  <a:lnTo>
                    <a:pt x="424" y="214"/>
                  </a:lnTo>
                  <a:lnTo>
                    <a:pt x="423" y="213"/>
                  </a:lnTo>
                  <a:lnTo>
                    <a:pt x="423" y="212"/>
                  </a:lnTo>
                  <a:lnTo>
                    <a:pt x="423" y="210"/>
                  </a:lnTo>
                  <a:lnTo>
                    <a:pt x="421" y="209"/>
                  </a:lnTo>
                  <a:lnTo>
                    <a:pt x="420" y="208"/>
                  </a:lnTo>
                  <a:lnTo>
                    <a:pt x="420" y="208"/>
                  </a:lnTo>
                  <a:lnTo>
                    <a:pt x="417" y="208"/>
                  </a:lnTo>
                  <a:lnTo>
                    <a:pt x="415" y="208"/>
                  </a:lnTo>
                  <a:lnTo>
                    <a:pt x="413" y="207"/>
                  </a:lnTo>
                  <a:lnTo>
                    <a:pt x="411" y="209"/>
                  </a:lnTo>
                  <a:lnTo>
                    <a:pt x="411" y="210"/>
                  </a:lnTo>
                  <a:lnTo>
                    <a:pt x="411" y="212"/>
                  </a:lnTo>
                  <a:lnTo>
                    <a:pt x="409" y="213"/>
                  </a:lnTo>
                  <a:lnTo>
                    <a:pt x="409" y="214"/>
                  </a:lnTo>
                  <a:lnTo>
                    <a:pt x="411" y="214"/>
                  </a:lnTo>
                  <a:lnTo>
                    <a:pt x="411" y="215"/>
                  </a:lnTo>
                  <a:lnTo>
                    <a:pt x="411" y="216"/>
                  </a:lnTo>
                  <a:close/>
                  <a:moveTo>
                    <a:pt x="409" y="397"/>
                  </a:moveTo>
                  <a:lnTo>
                    <a:pt x="409" y="398"/>
                  </a:lnTo>
                  <a:lnTo>
                    <a:pt x="411" y="398"/>
                  </a:lnTo>
                  <a:lnTo>
                    <a:pt x="409" y="397"/>
                  </a:lnTo>
                  <a:close/>
                  <a:moveTo>
                    <a:pt x="381" y="308"/>
                  </a:moveTo>
                  <a:lnTo>
                    <a:pt x="380" y="312"/>
                  </a:lnTo>
                  <a:lnTo>
                    <a:pt x="378" y="312"/>
                  </a:lnTo>
                  <a:lnTo>
                    <a:pt x="378" y="313"/>
                  </a:lnTo>
                  <a:lnTo>
                    <a:pt x="378" y="314"/>
                  </a:lnTo>
                  <a:lnTo>
                    <a:pt x="380" y="315"/>
                  </a:lnTo>
                  <a:lnTo>
                    <a:pt x="381" y="315"/>
                  </a:lnTo>
                  <a:lnTo>
                    <a:pt x="383" y="312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4" y="309"/>
                  </a:lnTo>
                  <a:lnTo>
                    <a:pt x="383" y="308"/>
                  </a:lnTo>
                  <a:lnTo>
                    <a:pt x="383" y="307"/>
                  </a:lnTo>
                  <a:lnTo>
                    <a:pt x="382" y="307"/>
                  </a:lnTo>
                  <a:lnTo>
                    <a:pt x="381" y="308"/>
                  </a:lnTo>
                  <a:close/>
                  <a:moveTo>
                    <a:pt x="278" y="307"/>
                  </a:moveTo>
                  <a:lnTo>
                    <a:pt x="281" y="307"/>
                  </a:lnTo>
                  <a:lnTo>
                    <a:pt x="282" y="306"/>
                  </a:lnTo>
                  <a:lnTo>
                    <a:pt x="283" y="306"/>
                  </a:lnTo>
                  <a:lnTo>
                    <a:pt x="283" y="305"/>
                  </a:lnTo>
                  <a:lnTo>
                    <a:pt x="287" y="304"/>
                  </a:lnTo>
                  <a:lnTo>
                    <a:pt x="289" y="302"/>
                  </a:lnTo>
                  <a:lnTo>
                    <a:pt x="291" y="304"/>
                  </a:lnTo>
                  <a:lnTo>
                    <a:pt x="293" y="305"/>
                  </a:lnTo>
                  <a:lnTo>
                    <a:pt x="293" y="306"/>
                  </a:lnTo>
                  <a:lnTo>
                    <a:pt x="293" y="307"/>
                  </a:lnTo>
                  <a:lnTo>
                    <a:pt x="294" y="307"/>
                  </a:lnTo>
                  <a:lnTo>
                    <a:pt x="297" y="307"/>
                  </a:lnTo>
                  <a:lnTo>
                    <a:pt x="297" y="306"/>
                  </a:lnTo>
                  <a:lnTo>
                    <a:pt x="297" y="305"/>
                  </a:lnTo>
                  <a:lnTo>
                    <a:pt x="298" y="305"/>
                  </a:lnTo>
                  <a:lnTo>
                    <a:pt x="298" y="304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8" y="301"/>
                  </a:lnTo>
                  <a:lnTo>
                    <a:pt x="300" y="302"/>
                  </a:lnTo>
                  <a:lnTo>
                    <a:pt x="301" y="304"/>
                  </a:lnTo>
                  <a:lnTo>
                    <a:pt x="302" y="304"/>
                  </a:lnTo>
                  <a:lnTo>
                    <a:pt x="302" y="305"/>
                  </a:lnTo>
                  <a:lnTo>
                    <a:pt x="302" y="306"/>
                  </a:lnTo>
                  <a:lnTo>
                    <a:pt x="304" y="306"/>
                  </a:lnTo>
                  <a:lnTo>
                    <a:pt x="307" y="307"/>
                  </a:lnTo>
                  <a:lnTo>
                    <a:pt x="310" y="305"/>
                  </a:lnTo>
                  <a:lnTo>
                    <a:pt x="312" y="305"/>
                  </a:lnTo>
                  <a:lnTo>
                    <a:pt x="312" y="306"/>
                  </a:lnTo>
                  <a:lnTo>
                    <a:pt x="313" y="306"/>
                  </a:lnTo>
                  <a:lnTo>
                    <a:pt x="316" y="305"/>
                  </a:lnTo>
                  <a:lnTo>
                    <a:pt x="316" y="306"/>
                  </a:lnTo>
                  <a:lnTo>
                    <a:pt x="318" y="306"/>
                  </a:lnTo>
                  <a:lnTo>
                    <a:pt x="318" y="305"/>
                  </a:lnTo>
                  <a:lnTo>
                    <a:pt x="318" y="304"/>
                  </a:lnTo>
                  <a:lnTo>
                    <a:pt x="318" y="302"/>
                  </a:lnTo>
                  <a:lnTo>
                    <a:pt x="318" y="301"/>
                  </a:lnTo>
                  <a:lnTo>
                    <a:pt x="318" y="300"/>
                  </a:lnTo>
                  <a:lnTo>
                    <a:pt x="318" y="299"/>
                  </a:lnTo>
                  <a:lnTo>
                    <a:pt x="319" y="298"/>
                  </a:lnTo>
                  <a:lnTo>
                    <a:pt x="319" y="296"/>
                  </a:lnTo>
                  <a:lnTo>
                    <a:pt x="318" y="296"/>
                  </a:lnTo>
                  <a:lnTo>
                    <a:pt x="318" y="295"/>
                  </a:lnTo>
                  <a:lnTo>
                    <a:pt x="318" y="294"/>
                  </a:lnTo>
                  <a:lnTo>
                    <a:pt x="318" y="294"/>
                  </a:lnTo>
                  <a:lnTo>
                    <a:pt x="316" y="293"/>
                  </a:lnTo>
                  <a:lnTo>
                    <a:pt x="316" y="292"/>
                  </a:lnTo>
                  <a:lnTo>
                    <a:pt x="315" y="293"/>
                  </a:lnTo>
                  <a:lnTo>
                    <a:pt x="314" y="292"/>
                  </a:lnTo>
                  <a:lnTo>
                    <a:pt x="313" y="290"/>
                  </a:lnTo>
                  <a:lnTo>
                    <a:pt x="313" y="289"/>
                  </a:lnTo>
                  <a:lnTo>
                    <a:pt x="313" y="288"/>
                  </a:lnTo>
                  <a:lnTo>
                    <a:pt x="312" y="288"/>
                  </a:lnTo>
                  <a:lnTo>
                    <a:pt x="310" y="287"/>
                  </a:lnTo>
                  <a:lnTo>
                    <a:pt x="309" y="287"/>
                  </a:lnTo>
                  <a:lnTo>
                    <a:pt x="308" y="284"/>
                  </a:lnTo>
                  <a:lnTo>
                    <a:pt x="307" y="284"/>
                  </a:lnTo>
                  <a:lnTo>
                    <a:pt x="307" y="283"/>
                  </a:lnTo>
                  <a:lnTo>
                    <a:pt x="303" y="283"/>
                  </a:lnTo>
                  <a:lnTo>
                    <a:pt x="302" y="284"/>
                  </a:lnTo>
                  <a:lnTo>
                    <a:pt x="301" y="286"/>
                  </a:lnTo>
                  <a:lnTo>
                    <a:pt x="298" y="287"/>
                  </a:lnTo>
                  <a:lnTo>
                    <a:pt x="298" y="288"/>
                  </a:lnTo>
                  <a:lnTo>
                    <a:pt x="298" y="289"/>
                  </a:lnTo>
                  <a:lnTo>
                    <a:pt x="297" y="289"/>
                  </a:lnTo>
                  <a:lnTo>
                    <a:pt x="297" y="290"/>
                  </a:lnTo>
                  <a:lnTo>
                    <a:pt x="297" y="292"/>
                  </a:lnTo>
                  <a:lnTo>
                    <a:pt x="293" y="294"/>
                  </a:lnTo>
                  <a:lnTo>
                    <a:pt x="291" y="294"/>
                  </a:lnTo>
                  <a:lnTo>
                    <a:pt x="290" y="294"/>
                  </a:lnTo>
                  <a:lnTo>
                    <a:pt x="288" y="294"/>
                  </a:lnTo>
                  <a:lnTo>
                    <a:pt x="287" y="295"/>
                  </a:lnTo>
                  <a:lnTo>
                    <a:pt x="284" y="296"/>
                  </a:lnTo>
                  <a:lnTo>
                    <a:pt x="283" y="298"/>
                  </a:lnTo>
                  <a:lnTo>
                    <a:pt x="279" y="300"/>
                  </a:lnTo>
                  <a:lnTo>
                    <a:pt x="278" y="301"/>
                  </a:lnTo>
                  <a:lnTo>
                    <a:pt x="278" y="302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7" y="306"/>
                  </a:lnTo>
                  <a:lnTo>
                    <a:pt x="278" y="307"/>
                  </a:lnTo>
                  <a:close/>
                  <a:moveTo>
                    <a:pt x="353" y="338"/>
                  </a:moveTo>
                  <a:lnTo>
                    <a:pt x="353" y="339"/>
                  </a:lnTo>
                  <a:lnTo>
                    <a:pt x="353" y="340"/>
                  </a:lnTo>
                  <a:lnTo>
                    <a:pt x="353" y="342"/>
                  </a:lnTo>
                  <a:lnTo>
                    <a:pt x="353" y="343"/>
                  </a:lnTo>
                  <a:lnTo>
                    <a:pt x="355" y="343"/>
                  </a:lnTo>
                  <a:lnTo>
                    <a:pt x="355" y="344"/>
                  </a:lnTo>
                  <a:lnTo>
                    <a:pt x="355" y="345"/>
                  </a:lnTo>
                  <a:lnTo>
                    <a:pt x="353" y="346"/>
                  </a:lnTo>
                  <a:lnTo>
                    <a:pt x="355" y="348"/>
                  </a:lnTo>
                  <a:lnTo>
                    <a:pt x="355" y="349"/>
                  </a:lnTo>
                  <a:lnTo>
                    <a:pt x="356" y="349"/>
                  </a:lnTo>
                  <a:lnTo>
                    <a:pt x="355" y="350"/>
                  </a:lnTo>
                  <a:lnTo>
                    <a:pt x="356" y="350"/>
                  </a:lnTo>
                  <a:lnTo>
                    <a:pt x="356" y="351"/>
                  </a:lnTo>
                  <a:lnTo>
                    <a:pt x="356" y="352"/>
                  </a:lnTo>
                  <a:lnTo>
                    <a:pt x="356" y="352"/>
                  </a:lnTo>
                  <a:lnTo>
                    <a:pt x="356" y="354"/>
                  </a:lnTo>
                  <a:lnTo>
                    <a:pt x="356" y="355"/>
                  </a:lnTo>
                  <a:lnTo>
                    <a:pt x="357" y="355"/>
                  </a:lnTo>
                  <a:lnTo>
                    <a:pt x="357" y="356"/>
                  </a:lnTo>
                  <a:lnTo>
                    <a:pt x="357" y="357"/>
                  </a:lnTo>
                  <a:lnTo>
                    <a:pt x="358" y="357"/>
                  </a:lnTo>
                  <a:lnTo>
                    <a:pt x="358" y="358"/>
                  </a:lnTo>
                  <a:lnTo>
                    <a:pt x="358" y="360"/>
                  </a:lnTo>
                  <a:lnTo>
                    <a:pt x="359" y="360"/>
                  </a:lnTo>
                  <a:lnTo>
                    <a:pt x="359" y="358"/>
                  </a:lnTo>
                  <a:lnTo>
                    <a:pt x="361" y="360"/>
                  </a:lnTo>
                  <a:lnTo>
                    <a:pt x="362" y="360"/>
                  </a:lnTo>
                  <a:lnTo>
                    <a:pt x="362" y="362"/>
                  </a:lnTo>
                  <a:lnTo>
                    <a:pt x="363" y="362"/>
                  </a:lnTo>
                  <a:lnTo>
                    <a:pt x="364" y="361"/>
                  </a:lnTo>
                  <a:lnTo>
                    <a:pt x="365" y="361"/>
                  </a:lnTo>
                  <a:lnTo>
                    <a:pt x="366" y="361"/>
                  </a:lnTo>
                  <a:lnTo>
                    <a:pt x="366" y="358"/>
                  </a:lnTo>
                  <a:lnTo>
                    <a:pt x="368" y="356"/>
                  </a:lnTo>
                  <a:lnTo>
                    <a:pt x="366" y="355"/>
                  </a:lnTo>
                  <a:lnTo>
                    <a:pt x="366" y="354"/>
                  </a:lnTo>
                  <a:lnTo>
                    <a:pt x="366" y="352"/>
                  </a:lnTo>
                  <a:lnTo>
                    <a:pt x="365" y="352"/>
                  </a:lnTo>
                  <a:lnTo>
                    <a:pt x="364" y="350"/>
                  </a:lnTo>
                  <a:lnTo>
                    <a:pt x="363" y="349"/>
                  </a:lnTo>
                  <a:lnTo>
                    <a:pt x="361" y="349"/>
                  </a:lnTo>
                  <a:lnTo>
                    <a:pt x="361" y="348"/>
                  </a:lnTo>
                  <a:lnTo>
                    <a:pt x="361" y="346"/>
                  </a:lnTo>
                  <a:lnTo>
                    <a:pt x="362" y="345"/>
                  </a:lnTo>
                  <a:lnTo>
                    <a:pt x="361" y="344"/>
                  </a:lnTo>
                  <a:lnTo>
                    <a:pt x="361" y="343"/>
                  </a:lnTo>
                  <a:lnTo>
                    <a:pt x="358" y="338"/>
                  </a:lnTo>
                  <a:lnTo>
                    <a:pt x="356" y="335"/>
                  </a:lnTo>
                  <a:lnTo>
                    <a:pt x="356" y="333"/>
                  </a:lnTo>
                  <a:lnTo>
                    <a:pt x="356" y="332"/>
                  </a:lnTo>
                  <a:lnTo>
                    <a:pt x="352" y="332"/>
                  </a:lnTo>
                  <a:lnTo>
                    <a:pt x="351" y="333"/>
                  </a:lnTo>
                  <a:lnTo>
                    <a:pt x="351" y="335"/>
                  </a:lnTo>
                  <a:lnTo>
                    <a:pt x="351" y="336"/>
                  </a:lnTo>
                  <a:lnTo>
                    <a:pt x="352" y="337"/>
                  </a:lnTo>
                  <a:lnTo>
                    <a:pt x="353" y="338"/>
                  </a:lnTo>
                  <a:close/>
                  <a:moveTo>
                    <a:pt x="278" y="333"/>
                  </a:moveTo>
                  <a:lnTo>
                    <a:pt x="278" y="335"/>
                  </a:lnTo>
                  <a:lnTo>
                    <a:pt x="278" y="336"/>
                  </a:lnTo>
                  <a:lnTo>
                    <a:pt x="278" y="337"/>
                  </a:lnTo>
                  <a:lnTo>
                    <a:pt x="279" y="338"/>
                  </a:lnTo>
                  <a:lnTo>
                    <a:pt x="279" y="339"/>
                  </a:lnTo>
                  <a:lnTo>
                    <a:pt x="278" y="340"/>
                  </a:lnTo>
                  <a:lnTo>
                    <a:pt x="278" y="342"/>
                  </a:lnTo>
                  <a:lnTo>
                    <a:pt x="278" y="343"/>
                  </a:lnTo>
                  <a:lnTo>
                    <a:pt x="279" y="344"/>
                  </a:lnTo>
                  <a:lnTo>
                    <a:pt x="281" y="344"/>
                  </a:lnTo>
                  <a:lnTo>
                    <a:pt x="281" y="345"/>
                  </a:lnTo>
                  <a:lnTo>
                    <a:pt x="281" y="346"/>
                  </a:lnTo>
                  <a:lnTo>
                    <a:pt x="282" y="346"/>
                  </a:lnTo>
                  <a:lnTo>
                    <a:pt x="283" y="348"/>
                  </a:lnTo>
                  <a:lnTo>
                    <a:pt x="284" y="346"/>
                  </a:lnTo>
                  <a:lnTo>
                    <a:pt x="285" y="346"/>
                  </a:lnTo>
                  <a:lnTo>
                    <a:pt x="285" y="349"/>
                  </a:lnTo>
                  <a:lnTo>
                    <a:pt x="285" y="350"/>
                  </a:lnTo>
                  <a:lnTo>
                    <a:pt x="287" y="351"/>
                  </a:lnTo>
                  <a:lnTo>
                    <a:pt x="290" y="352"/>
                  </a:lnTo>
                  <a:lnTo>
                    <a:pt x="291" y="352"/>
                  </a:lnTo>
                  <a:lnTo>
                    <a:pt x="293" y="352"/>
                  </a:lnTo>
                  <a:lnTo>
                    <a:pt x="297" y="350"/>
                  </a:lnTo>
                  <a:lnTo>
                    <a:pt x="298" y="348"/>
                  </a:lnTo>
                  <a:lnTo>
                    <a:pt x="298" y="349"/>
                  </a:lnTo>
                  <a:lnTo>
                    <a:pt x="302" y="349"/>
                  </a:lnTo>
                  <a:lnTo>
                    <a:pt x="302" y="348"/>
                  </a:lnTo>
                  <a:lnTo>
                    <a:pt x="303" y="348"/>
                  </a:lnTo>
                  <a:lnTo>
                    <a:pt x="304" y="346"/>
                  </a:lnTo>
                  <a:lnTo>
                    <a:pt x="308" y="344"/>
                  </a:lnTo>
                  <a:lnTo>
                    <a:pt x="309" y="343"/>
                  </a:lnTo>
                  <a:lnTo>
                    <a:pt x="310" y="342"/>
                  </a:lnTo>
                  <a:lnTo>
                    <a:pt x="310" y="340"/>
                  </a:lnTo>
                  <a:lnTo>
                    <a:pt x="309" y="340"/>
                  </a:lnTo>
                  <a:lnTo>
                    <a:pt x="309" y="339"/>
                  </a:lnTo>
                  <a:lnTo>
                    <a:pt x="310" y="339"/>
                  </a:lnTo>
                  <a:lnTo>
                    <a:pt x="310" y="338"/>
                  </a:lnTo>
                  <a:lnTo>
                    <a:pt x="310" y="337"/>
                  </a:lnTo>
                  <a:lnTo>
                    <a:pt x="309" y="336"/>
                  </a:lnTo>
                  <a:lnTo>
                    <a:pt x="309" y="335"/>
                  </a:lnTo>
                  <a:lnTo>
                    <a:pt x="310" y="333"/>
                  </a:lnTo>
                  <a:lnTo>
                    <a:pt x="310" y="332"/>
                  </a:lnTo>
                  <a:lnTo>
                    <a:pt x="309" y="331"/>
                  </a:lnTo>
                  <a:lnTo>
                    <a:pt x="307" y="331"/>
                  </a:lnTo>
                  <a:lnTo>
                    <a:pt x="303" y="332"/>
                  </a:lnTo>
                  <a:lnTo>
                    <a:pt x="303" y="331"/>
                  </a:lnTo>
                  <a:lnTo>
                    <a:pt x="303" y="330"/>
                  </a:lnTo>
                  <a:lnTo>
                    <a:pt x="302" y="329"/>
                  </a:lnTo>
                  <a:lnTo>
                    <a:pt x="301" y="327"/>
                  </a:lnTo>
                  <a:lnTo>
                    <a:pt x="302" y="326"/>
                  </a:lnTo>
                  <a:lnTo>
                    <a:pt x="306" y="326"/>
                  </a:lnTo>
                  <a:lnTo>
                    <a:pt x="308" y="325"/>
                  </a:lnTo>
                  <a:lnTo>
                    <a:pt x="309" y="324"/>
                  </a:lnTo>
                  <a:lnTo>
                    <a:pt x="310" y="324"/>
                  </a:lnTo>
                  <a:lnTo>
                    <a:pt x="313" y="323"/>
                  </a:lnTo>
                  <a:lnTo>
                    <a:pt x="314" y="323"/>
                  </a:lnTo>
                  <a:lnTo>
                    <a:pt x="314" y="321"/>
                  </a:lnTo>
                  <a:lnTo>
                    <a:pt x="315" y="320"/>
                  </a:lnTo>
                  <a:lnTo>
                    <a:pt x="315" y="319"/>
                  </a:lnTo>
                  <a:lnTo>
                    <a:pt x="315" y="318"/>
                  </a:lnTo>
                  <a:lnTo>
                    <a:pt x="314" y="317"/>
                  </a:lnTo>
                  <a:lnTo>
                    <a:pt x="310" y="317"/>
                  </a:lnTo>
                  <a:lnTo>
                    <a:pt x="307" y="317"/>
                  </a:lnTo>
                  <a:lnTo>
                    <a:pt x="303" y="317"/>
                  </a:lnTo>
                  <a:lnTo>
                    <a:pt x="302" y="318"/>
                  </a:lnTo>
                  <a:lnTo>
                    <a:pt x="301" y="318"/>
                  </a:lnTo>
                  <a:lnTo>
                    <a:pt x="301" y="317"/>
                  </a:lnTo>
                  <a:lnTo>
                    <a:pt x="298" y="317"/>
                  </a:lnTo>
                  <a:lnTo>
                    <a:pt x="298" y="317"/>
                  </a:lnTo>
                  <a:lnTo>
                    <a:pt x="297" y="318"/>
                  </a:lnTo>
                  <a:lnTo>
                    <a:pt x="296" y="318"/>
                  </a:lnTo>
                  <a:lnTo>
                    <a:pt x="295" y="319"/>
                  </a:lnTo>
                  <a:lnTo>
                    <a:pt x="295" y="320"/>
                  </a:lnTo>
                  <a:lnTo>
                    <a:pt x="294" y="320"/>
                  </a:lnTo>
                  <a:lnTo>
                    <a:pt x="294" y="319"/>
                  </a:lnTo>
                  <a:lnTo>
                    <a:pt x="293" y="319"/>
                  </a:lnTo>
                  <a:lnTo>
                    <a:pt x="291" y="320"/>
                  </a:lnTo>
                  <a:lnTo>
                    <a:pt x="290" y="320"/>
                  </a:lnTo>
                  <a:lnTo>
                    <a:pt x="289" y="321"/>
                  </a:lnTo>
                  <a:lnTo>
                    <a:pt x="288" y="320"/>
                  </a:lnTo>
                  <a:lnTo>
                    <a:pt x="285" y="323"/>
                  </a:lnTo>
                  <a:lnTo>
                    <a:pt x="282" y="324"/>
                  </a:lnTo>
                  <a:lnTo>
                    <a:pt x="282" y="325"/>
                  </a:lnTo>
                  <a:lnTo>
                    <a:pt x="281" y="325"/>
                  </a:lnTo>
                  <a:lnTo>
                    <a:pt x="279" y="324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7"/>
                  </a:lnTo>
                  <a:lnTo>
                    <a:pt x="277" y="329"/>
                  </a:lnTo>
                  <a:lnTo>
                    <a:pt x="277" y="330"/>
                  </a:lnTo>
                  <a:lnTo>
                    <a:pt x="277" y="331"/>
                  </a:lnTo>
                  <a:lnTo>
                    <a:pt x="278" y="332"/>
                  </a:lnTo>
                  <a:lnTo>
                    <a:pt x="278" y="333"/>
                  </a:lnTo>
                  <a:close/>
                  <a:moveTo>
                    <a:pt x="362" y="268"/>
                  </a:moveTo>
                  <a:lnTo>
                    <a:pt x="363" y="268"/>
                  </a:lnTo>
                  <a:lnTo>
                    <a:pt x="364" y="269"/>
                  </a:lnTo>
                  <a:lnTo>
                    <a:pt x="363" y="271"/>
                  </a:lnTo>
                  <a:lnTo>
                    <a:pt x="363" y="274"/>
                  </a:lnTo>
                  <a:lnTo>
                    <a:pt x="363" y="275"/>
                  </a:lnTo>
                  <a:lnTo>
                    <a:pt x="362" y="275"/>
                  </a:lnTo>
                  <a:lnTo>
                    <a:pt x="362" y="276"/>
                  </a:lnTo>
                  <a:lnTo>
                    <a:pt x="361" y="278"/>
                  </a:lnTo>
                  <a:lnTo>
                    <a:pt x="361" y="280"/>
                  </a:lnTo>
                  <a:lnTo>
                    <a:pt x="361" y="281"/>
                  </a:lnTo>
                  <a:lnTo>
                    <a:pt x="362" y="281"/>
                  </a:lnTo>
                  <a:lnTo>
                    <a:pt x="363" y="281"/>
                  </a:lnTo>
                  <a:lnTo>
                    <a:pt x="364" y="278"/>
                  </a:lnTo>
                  <a:lnTo>
                    <a:pt x="365" y="277"/>
                  </a:lnTo>
                  <a:lnTo>
                    <a:pt x="365" y="276"/>
                  </a:lnTo>
                  <a:lnTo>
                    <a:pt x="366" y="274"/>
                  </a:lnTo>
                  <a:lnTo>
                    <a:pt x="366" y="272"/>
                  </a:lnTo>
                  <a:lnTo>
                    <a:pt x="366" y="271"/>
                  </a:lnTo>
                  <a:lnTo>
                    <a:pt x="368" y="271"/>
                  </a:lnTo>
                  <a:lnTo>
                    <a:pt x="369" y="270"/>
                  </a:lnTo>
                  <a:lnTo>
                    <a:pt x="370" y="271"/>
                  </a:lnTo>
                  <a:lnTo>
                    <a:pt x="371" y="271"/>
                  </a:lnTo>
                  <a:lnTo>
                    <a:pt x="371" y="272"/>
                  </a:lnTo>
                  <a:lnTo>
                    <a:pt x="371" y="274"/>
                  </a:lnTo>
                  <a:lnTo>
                    <a:pt x="372" y="275"/>
                  </a:lnTo>
                  <a:lnTo>
                    <a:pt x="372" y="276"/>
                  </a:lnTo>
                  <a:lnTo>
                    <a:pt x="370" y="280"/>
                  </a:lnTo>
                  <a:lnTo>
                    <a:pt x="369" y="282"/>
                  </a:lnTo>
                  <a:lnTo>
                    <a:pt x="370" y="282"/>
                  </a:lnTo>
                  <a:lnTo>
                    <a:pt x="370" y="283"/>
                  </a:lnTo>
                  <a:lnTo>
                    <a:pt x="371" y="283"/>
                  </a:lnTo>
                  <a:lnTo>
                    <a:pt x="372" y="283"/>
                  </a:lnTo>
                  <a:lnTo>
                    <a:pt x="372" y="282"/>
                  </a:lnTo>
                  <a:lnTo>
                    <a:pt x="372" y="281"/>
                  </a:lnTo>
                  <a:lnTo>
                    <a:pt x="374" y="281"/>
                  </a:lnTo>
                  <a:lnTo>
                    <a:pt x="375" y="281"/>
                  </a:lnTo>
                  <a:lnTo>
                    <a:pt x="374" y="282"/>
                  </a:lnTo>
                  <a:lnTo>
                    <a:pt x="374" y="283"/>
                  </a:lnTo>
                  <a:lnTo>
                    <a:pt x="375" y="282"/>
                  </a:lnTo>
                  <a:lnTo>
                    <a:pt x="376" y="283"/>
                  </a:lnTo>
                  <a:lnTo>
                    <a:pt x="376" y="282"/>
                  </a:lnTo>
                  <a:lnTo>
                    <a:pt x="377" y="282"/>
                  </a:lnTo>
                  <a:lnTo>
                    <a:pt x="378" y="283"/>
                  </a:lnTo>
                  <a:lnTo>
                    <a:pt x="378" y="284"/>
                  </a:lnTo>
                  <a:lnTo>
                    <a:pt x="378" y="286"/>
                  </a:lnTo>
                  <a:lnTo>
                    <a:pt x="377" y="286"/>
                  </a:lnTo>
                  <a:lnTo>
                    <a:pt x="376" y="286"/>
                  </a:lnTo>
                  <a:lnTo>
                    <a:pt x="376" y="287"/>
                  </a:lnTo>
                  <a:lnTo>
                    <a:pt x="376" y="288"/>
                  </a:lnTo>
                  <a:lnTo>
                    <a:pt x="372" y="288"/>
                  </a:lnTo>
                  <a:lnTo>
                    <a:pt x="371" y="289"/>
                  </a:lnTo>
                  <a:lnTo>
                    <a:pt x="371" y="290"/>
                  </a:lnTo>
                  <a:lnTo>
                    <a:pt x="374" y="290"/>
                  </a:lnTo>
                  <a:lnTo>
                    <a:pt x="377" y="290"/>
                  </a:lnTo>
                  <a:lnTo>
                    <a:pt x="377" y="292"/>
                  </a:lnTo>
                  <a:lnTo>
                    <a:pt x="377" y="293"/>
                  </a:lnTo>
                  <a:lnTo>
                    <a:pt x="376" y="294"/>
                  </a:lnTo>
                  <a:lnTo>
                    <a:pt x="377" y="294"/>
                  </a:lnTo>
                  <a:lnTo>
                    <a:pt x="377" y="294"/>
                  </a:lnTo>
                  <a:lnTo>
                    <a:pt x="376" y="295"/>
                  </a:lnTo>
                  <a:lnTo>
                    <a:pt x="374" y="294"/>
                  </a:lnTo>
                  <a:lnTo>
                    <a:pt x="371" y="295"/>
                  </a:lnTo>
                  <a:lnTo>
                    <a:pt x="368" y="294"/>
                  </a:lnTo>
                  <a:lnTo>
                    <a:pt x="364" y="293"/>
                  </a:lnTo>
                  <a:lnTo>
                    <a:pt x="363" y="293"/>
                  </a:lnTo>
                  <a:lnTo>
                    <a:pt x="362" y="294"/>
                  </a:lnTo>
                  <a:lnTo>
                    <a:pt x="361" y="294"/>
                  </a:lnTo>
                  <a:lnTo>
                    <a:pt x="361" y="295"/>
                  </a:lnTo>
                  <a:lnTo>
                    <a:pt x="361" y="296"/>
                  </a:lnTo>
                  <a:lnTo>
                    <a:pt x="361" y="299"/>
                  </a:lnTo>
                  <a:lnTo>
                    <a:pt x="362" y="301"/>
                  </a:lnTo>
                  <a:lnTo>
                    <a:pt x="363" y="302"/>
                  </a:lnTo>
                  <a:lnTo>
                    <a:pt x="363" y="304"/>
                  </a:lnTo>
                  <a:lnTo>
                    <a:pt x="364" y="304"/>
                  </a:lnTo>
                  <a:lnTo>
                    <a:pt x="364" y="305"/>
                  </a:lnTo>
                  <a:lnTo>
                    <a:pt x="366" y="307"/>
                  </a:lnTo>
                  <a:lnTo>
                    <a:pt x="369" y="308"/>
                  </a:lnTo>
                  <a:lnTo>
                    <a:pt x="371" y="309"/>
                  </a:lnTo>
                  <a:lnTo>
                    <a:pt x="372" y="308"/>
                  </a:lnTo>
                  <a:lnTo>
                    <a:pt x="372" y="307"/>
                  </a:lnTo>
                  <a:lnTo>
                    <a:pt x="374" y="306"/>
                  </a:lnTo>
                  <a:lnTo>
                    <a:pt x="375" y="305"/>
                  </a:lnTo>
                  <a:lnTo>
                    <a:pt x="376" y="305"/>
                  </a:lnTo>
                  <a:lnTo>
                    <a:pt x="377" y="305"/>
                  </a:lnTo>
                  <a:lnTo>
                    <a:pt x="378" y="304"/>
                  </a:lnTo>
                  <a:lnTo>
                    <a:pt x="381" y="302"/>
                  </a:lnTo>
                  <a:lnTo>
                    <a:pt x="384" y="302"/>
                  </a:lnTo>
                  <a:lnTo>
                    <a:pt x="384" y="302"/>
                  </a:lnTo>
                  <a:lnTo>
                    <a:pt x="383" y="305"/>
                  </a:lnTo>
                  <a:lnTo>
                    <a:pt x="383" y="306"/>
                  </a:lnTo>
                  <a:lnTo>
                    <a:pt x="383" y="307"/>
                  </a:lnTo>
                  <a:lnTo>
                    <a:pt x="384" y="307"/>
                  </a:lnTo>
                  <a:lnTo>
                    <a:pt x="384" y="309"/>
                  </a:lnTo>
                  <a:lnTo>
                    <a:pt x="386" y="309"/>
                  </a:lnTo>
                  <a:lnTo>
                    <a:pt x="389" y="307"/>
                  </a:lnTo>
                  <a:lnTo>
                    <a:pt x="393" y="308"/>
                  </a:lnTo>
                  <a:lnTo>
                    <a:pt x="396" y="309"/>
                  </a:lnTo>
                  <a:lnTo>
                    <a:pt x="399" y="312"/>
                  </a:lnTo>
                  <a:lnTo>
                    <a:pt x="400" y="311"/>
                  </a:lnTo>
                  <a:lnTo>
                    <a:pt x="401" y="311"/>
                  </a:lnTo>
                  <a:lnTo>
                    <a:pt x="401" y="312"/>
                  </a:lnTo>
                  <a:lnTo>
                    <a:pt x="401" y="313"/>
                  </a:lnTo>
                  <a:lnTo>
                    <a:pt x="401" y="314"/>
                  </a:lnTo>
                  <a:lnTo>
                    <a:pt x="402" y="315"/>
                  </a:lnTo>
                  <a:lnTo>
                    <a:pt x="403" y="317"/>
                  </a:lnTo>
                  <a:lnTo>
                    <a:pt x="403" y="318"/>
                  </a:lnTo>
                  <a:lnTo>
                    <a:pt x="403" y="319"/>
                  </a:lnTo>
                  <a:lnTo>
                    <a:pt x="403" y="320"/>
                  </a:lnTo>
                  <a:lnTo>
                    <a:pt x="403" y="321"/>
                  </a:lnTo>
                  <a:lnTo>
                    <a:pt x="403" y="323"/>
                  </a:lnTo>
                  <a:lnTo>
                    <a:pt x="405" y="324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6" y="327"/>
                  </a:lnTo>
                  <a:lnTo>
                    <a:pt x="408" y="329"/>
                  </a:lnTo>
                  <a:lnTo>
                    <a:pt x="409" y="330"/>
                  </a:lnTo>
                  <a:lnTo>
                    <a:pt x="411" y="330"/>
                  </a:lnTo>
                  <a:lnTo>
                    <a:pt x="413" y="331"/>
                  </a:lnTo>
                  <a:lnTo>
                    <a:pt x="413" y="330"/>
                  </a:lnTo>
                  <a:lnTo>
                    <a:pt x="413" y="330"/>
                  </a:lnTo>
                  <a:lnTo>
                    <a:pt x="415" y="329"/>
                  </a:lnTo>
                  <a:lnTo>
                    <a:pt x="419" y="329"/>
                  </a:lnTo>
                  <a:lnTo>
                    <a:pt x="419" y="327"/>
                  </a:lnTo>
                  <a:lnTo>
                    <a:pt x="420" y="327"/>
                  </a:lnTo>
                  <a:lnTo>
                    <a:pt x="420" y="326"/>
                  </a:lnTo>
                  <a:lnTo>
                    <a:pt x="421" y="326"/>
                  </a:lnTo>
                  <a:lnTo>
                    <a:pt x="421" y="325"/>
                  </a:lnTo>
                  <a:lnTo>
                    <a:pt x="420" y="325"/>
                  </a:lnTo>
                  <a:lnTo>
                    <a:pt x="420" y="324"/>
                  </a:lnTo>
                  <a:lnTo>
                    <a:pt x="420" y="323"/>
                  </a:lnTo>
                  <a:lnTo>
                    <a:pt x="421" y="321"/>
                  </a:lnTo>
                  <a:lnTo>
                    <a:pt x="421" y="320"/>
                  </a:lnTo>
                  <a:lnTo>
                    <a:pt x="421" y="319"/>
                  </a:lnTo>
                  <a:lnTo>
                    <a:pt x="421" y="318"/>
                  </a:lnTo>
                  <a:lnTo>
                    <a:pt x="420" y="318"/>
                  </a:lnTo>
                  <a:lnTo>
                    <a:pt x="418" y="312"/>
                  </a:lnTo>
                  <a:lnTo>
                    <a:pt x="417" y="311"/>
                  </a:lnTo>
                  <a:lnTo>
                    <a:pt x="417" y="309"/>
                  </a:lnTo>
                  <a:lnTo>
                    <a:pt x="415" y="307"/>
                  </a:lnTo>
                  <a:lnTo>
                    <a:pt x="415" y="306"/>
                  </a:lnTo>
                  <a:lnTo>
                    <a:pt x="413" y="306"/>
                  </a:lnTo>
                  <a:lnTo>
                    <a:pt x="413" y="305"/>
                  </a:lnTo>
                  <a:lnTo>
                    <a:pt x="413" y="302"/>
                  </a:lnTo>
                  <a:lnTo>
                    <a:pt x="413" y="301"/>
                  </a:lnTo>
                  <a:lnTo>
                    <a:pt x="413" y="300"/>
                  </a:lnTo>
                  <a:lnTo>
                    <a:pt x="413" y="299"/>
                  </a:lnTo>
                  <a:lnTo>
                    <a:pt x="413" y="298"/>
                  </a:lnTo>
                  <a:lnTo>
                    <a:pt x="414" y="296"/>
                  </a:lnTo>
                  <a:lnTo>
                    <a:pt x="414" y="295"/>
                  </a:lnTo>
                  <a:lnTo>
                    <a:pt x="414" y="294"/>
                  </a:lnTo>
                  <a:lnTo>
                    <a:pt x="414" y="294"/>
                  </a:lnTo>
                  <a:lnTo>
                    <a:pt x="415" y="294"/>
                  </a:lnTo>
                  <a:lnTo>
                    <a:pt x="415" y="293"/>
                  </a:lnTo>
                  <a:lnTo>
                    <a:pt x="415" y="292"/>
                  </a:lnTo>
                  <a:lnTo>
                    <a:pt x="414" y="292"/>
                  </a:lnTo>
                  <a:lnTo>
                    <a:pt x="413" y="292"/>
                  </a:lnTo>
                  <a:lnTo>
                    <a:pt x="413" y="290"/>
                  </a:lnTo>
                  <a:lnTo>
                    <a:pt x="413" y="289"/>
                  </a:lnTo>
                  <a:lnTo>
                    <a:pt x="413" y="290"/>
                  </a:lnTo>
                  <a:lnTo>
                    <a:pt x="412" y="290"/>
                  </a:lnTo>
                  <a:lnTo>
                    <a:pt x="411" y="289"/>
                  </a:lnTo>
                  <a:lnTo>
                    <a:pt x="412" y="289"/>
                  </a:lnTo>
                  <a:lnTo>
                    <a:pt x="413" y="288"/>
                  </a:lnTo>
                  <a:lnTo>
                    <a:pt x="413" y="287"/>
                  </a:lnTo>
                  <a:lnTo>
                    <a:pt x="412" y="284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1"/>
                  </a:lnTo>
                  <a:lnTo>
                    <a:pt x="408" y="280"/>
                  </a:lnTo>
                  <a:lnTo>
                    <a:pt x="406" y="280"/>
                  </a:lnTo>
                  <a:lnTo>
                    <a:pt x="406" y="281"/>
                  </a:lnTo>
                  <a:lnTo>
                    <a:pt x="403" y="281"/>
                  </a:lnTo>
                  <a:lnTo>
                    <a:pt x="402" y="282"/>
                  </a:lnTo>
                  <a:lnTo>
                    <a:pt x="401" y="282"/>
                  </a:lnTo>
                  <a:lnTo>
                    <a:pt x="401" y="281"/>
                  </a:lnTo>
                  <a:lnTo>
                    <a:pt x="400" y="281"/>
                  </a:lnTo>
                  <a:lnTo>
                    <a:pt x="399" y="280"/>
                  </a:lnTo>
                  <a:lnTo>
                    <a:pt x="400" y="278"/>
                  </a:lnTo>
                  <a:lnTo>
                    <a:pt x="400" y="277"/>
                  </a:lnTo>
                  <a:lnTo>
                    <a:pt x="401" y="275"/>
                  </a:lnTo>
                  <a:lnTo>
                    <a:pt x="401" y="274"/>
                  </a:lnTo>
                  <a:lnTo>
                    <a:pt x="401" y="272"/>
                  </a:lnTo>
                  <a:lnTo>
                    <a:pt x="400" y="271"/>
                  </a:lnTo>
                  <a:lnTo>
                    <a:pt x="400" y="272"/>
                  </a:lnTo>
                  <a:lnTo>
                    <a:pt x="399" y="271"/>
                  </a:lnTo>
                  <a:lnTo>
                    <a:pt x="398" y="270"/>
                  </a:lnTo>
                  <a:lnTo>
                    <a:pt x="395" y="267"/>
                  </a:lnTo>
                  <a:lnTo>
                    <a:pt x="395" y="265"/>
                  </a:lnTo>
                  <a:lnTo>
                    <a:pt x="392" y="265"/>
                  </a:lnTo>
                  <a:lnTo>
                    <a:pt x="389" y="268"/>
                  </a:lnTo>
                  <a:lnTo>
                    <a:pt x="388" y="268"/>
                  </a:lnTo>
                  <a:lnTo>
                    <a:pt x="388" y="269"/>
                  </a:lnTo>
                  <a:lnTo>
                    <a:pt x="387" y="269"/>
                  </a:lnTo>
                  <a:lnTo>
                    <a:pt x="387" y="270"/>
                  </a:lnTo>
                  <a:lnTo>
                    <a:pt x="387" y="271"/>
                  </a:lnTo>
                  <a:lnTo>
                    <a:pt x="387" y="272"/>
                  </a:lnTo>
                  <a:lnTo>
                    <a:pt x="387" y="274"/>
                  </a:lnTo>
                  <a:lnTo>
                    <a:pt x="386" y="276"/>
                  </a:lnTo>
                  <a:lnTo>
                    <a:pt x="386" y="277"/>
                  </a:lnTo>
                  <a:lnTo>
                    <a:pt x="384" y="277"/>
                  </a:lnTo>
                  <a:lnTo>
                    <a:pt x="384" y="276"/>
                  </a:lnTo>
                  <a:lnTo>
                    <a:pt x="384" y="275"/>
                  </a:lnTo>
                  <a:lnTo>
                    <a:pt x="384" y="274"/>
                  </a:lnTo>
                  <a:lnTo>
                    <a:pt x="384" y="272"/>
                  </a:lnTo>
                  <a:lnTo>
                    <a:pt x="384" y="272"/>
                  </a:lnTo>
                  <a:lnTo>
                    <a:pt x="384" y="271"/>
                  </a:lnTo>
                  <a:lnTo>
                    <a:pt x="384" y="271"/>
                  </a:lnTo>
                  <a:lnTo>
                    <a:pt x="384" y="269"/>
                  </a:lnTo>
                  <a:lnTo>
                    <a:pt x="384" y="268"/>
                  </a:lnTo>
                  <a:lnTo>
                    <a:pt x="384" y="267"/>
                  </a:lnTo>
                  <a:lnTo>
                    <a:pt x="384" y="265"/>
                  </a:lnTo>
                  <a:lnTo>
                    <a:pt x="384" y="265"/>
                  </a:lnTo>
                  <a:lnTo>
                    <a:pt x="384" y="265"/>
                  </a:lnTo>
                  <a:lnTo>
                    <a:pt x="384" y="264"/>
                  </a:lnTo>
                  <a:lnTo>
                    <a:pt x="384" y="263"/>
                  </a:lnTo>
                  <a:lnTo>
                    <a:pt x="383" y="262"/>
                  </a:lnTo>
                  <a:lnTo>
                    <a:pt x="382" y="261"/>
                  </a:lnTo>
                  <a:lnTo>
                    <a:pt x="382" y="259"/>
                  </a:lnTo>
                  <a:lnTo>
                    <a:pt x="383" y="258"/>
                  </a:lnTo>
                  <a:lnTo>
                    <a:pt x="382" y="258"/>
                  </a:lnTo>
                  <a:lnTo>
                    <a:pt x="381" y="256"/>
                  </a:lnTo>
                  <a:lnTo>
                    <a:pt x="381" y="255"/>
                  </a:lnTo>
                  <a:lnTo>
                    <a:pt x="378" y="255"/>
                  </a:lnTo>
                  <a:lnTo>
                    <a:pt x="377" y="255"/>
                  </a:lnTo>
                  <a:lnTo>
                    <a:pt x="375" y="252"/>
                  </a:lnTo>
                  <a:lnTo>
                    <a:pt x="374" y="251"/>
                  </a:lnTo>
                  <a:lnTo>
                    <a:pt x="369" y="252"/>
                  </a:lnTo>
                  <a:lnTo>
                    <a:pt x="364" y="253"/>
                  </a:lnTo>
                  <a:lnTo>
                    <a:pt x="359" y="255"/>
                  </a:lnTo>
                  <a:lnTo>
                    <a:pt x="357" y="252"/>
                  </a:lnTo>
                  <a:lnTo>
                    <a:pt x="356" y="253"/>
                  </a:lnTo>
                  <a:lnTo>
                    <a:pt x="356" y="255"/>
                  </a:lnTo>
                  <a:lnTo>
                    <a:pt x="356" y="256"/>
                  </a:lnTo>
                  <a:lnTo>
                    <a:pt x="356" y="257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5"/>
                  </a:lnTo>
                  <a:lnTo>
                    <a:pt x="356" y="265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6" y="269"/>
                  </a:lnTo>
                  <a:lnTo>
                    <a:pt x="357" y="269"/>
                  </a:lnTo>
                  <a:lnTo>
                    <a:pt x="362" y="268"/>
                  </a:lnTo>
                  <a:close/>
                  <a:moveTo>
                    <a:pt x="433" y="432"/>
                  </a:moveTo>
                  <a:lnTo>
                    <a:pt x="434" y="432"/>
                  </a:lnTo>
                  <a:lnTo>
                    <a:pt x="434" y="431"/>
                  </a:lnTo>
                  <a:lnTo>
                    <a:pt x="433" y="430"/>
                  </a:lnTo>
                  <a:lnTo>
                    <a:pt x="433" y="431"/>
                  </a:lnTo>
                  <a:lnTo>
                    <a:pt x="433" y="432"/>
                  </a:lnTo>
                  <a:close/>
                  <a:moveTo>
                    <a:pt x="430" y="385"/>
                  </a:moveTo>
                  <a:lnTo>
                    <a:pt x="429" y="385"/>
                  </a:lnTo>
                  <a:lnTo>
                    <a:pt x="429" y="386"/>
                  </a:lnTo>
                  <a:lnTo>
                    <a:pt x="430" y="385"/>
                  </a:lnTo>
                  <a:close/>
                  <a:moveTo>
                    <a:pt x="431" y="301"/>
                  </a:moveTo>
                  <a:lnTo>
                    <a:pt x="431" y="302"/>
                  </a:lnTo>
                  <a:lnTo>
                    <a:pt x="431" y="304"/>
                  </a:lnTo>
                  <a:lnTo>
                    <a:pt x="431" y="305"/>
                  </a:lnTo>
                  <a:lnTo>
                    <a:pt x="431" y="306"/>
                  </a:lnTo>
                  <a:lnTo>
                    <a:pt x="432" y="307"/>
                  </a:lnTo>
                  <a:lnTo>
                    <a:pt x="433" y="307"/>
                  </a:lnTo>
                  <a:lnTo>
                    <a:pt x="434" y="308"/>
                  </a:lnTo>
                  <a:lnTo>
                    <a:pt x="433" y="309"/>
                  </a:lnTo>
                  <a:lnTo>
                    <a:pt x="437" y="311"/>
                  </a:lnTo>
                  <a:lnTo>
                    <a:pt x="438" y="311"/>
                  </a:lnTo>
                  <a:lnTo>
                    <a:pt x="439" y="312"/>
                  </a:lnTo>
                  <a:lnTo>
                    <a:pt x="440" y="312"/>
                  </a:lnTo>
                  <a:lnTo>
                    <a:pt x="442" y="314"/>
                  </a:lnTo>
                  <a:lnTo>
                    <a:pt x="442" y="313"/>
                  </a:lnTo>
                  <a:lnTo>
                    <a:pt x="442" y="314"/>
                  </a:lnTo>
                  <a:lnTo>
                    <a:pt x="442" y="315"/>
                  </a:lnTo>
                  <a:lnTo>
                    <a:pt x="443" y="315"/>
                  </a:lnTo>
                  <a:lnTo>
                    <a:pt x="442" y="317"/>
                  </a:lnTo>
                  <a:lnTo>
                    <a:pt x="442" y="318"/>
                  </a:lnTo>
                  <a:lnTo>
                    <a:pt x="439" y="317"/>
                  </a:lnTo>
                  <a:lnTo>
                    <a:pt x="436" y="317"/>
                  </a:lnTo>
                  <a:lnTo>
                    <a:pt x="434" y="318"/>
                  </a:lnTo>
                  <a:lnTo>
                    <a:pt x="436" y="318"/>
                  </a:lnTo>
                  <a:lnTo>
                    <a:pt x="436" y="319"/>
                  </a:lnTo>
                  <a:lnTo>
                    <a:pt x="434" y="319"/>
                  </a:lnTo>
                  <a:lnTo>
                    <a:pt x="434" y="320"/>
                  </a:lnTo>
                  <a:lnTo>
                    <a:pt x="437" y="321"/>
                  </a:lnTo>
                  <a:lnTo>
                    <a:pt x="438" y="323"/>
                  </a:lnTo>
                  <a:lnTo>
                    <a:pt x="442" y="324"/>
                  </a:lnTo>
                  <a:lnTo>
                    <a:pt x="442" y="325"/>
                  </a:lnTo>
                  <a:lnTo>
                    <a:pt x="440" y="326"/>
                  </a:lnTo>
                  <a:lnTo>
                    <a:pt x="440" y="327"/>
                  </a:lnTo>
                  <a:lnTo>
                    <a:pt x="442" y="327"/>
                  </a:lnTo>
                  <a:lnTo>
                    <a:pt x="442" y="329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2" y="330"/>
                  </a:lnTo>
                  <a:lnTo>
                    <a:pt x="442" y="331"/>
                  </a:lnTo>
                  <a:lnTo>
                    <a:pt x="443" y="331"/>
                  </a:lnTo>
                  <a:lnTo>
                    <a:pt x="443" y="330"/>
                  </a:lnTo>
                  <a:lnTo>
                    <a:pt x="444" y="329"/>
                  </a:lnTo>
                  <a:lnTo>
                    <a:pt x="445" y="327"/>
                  </a:lnTo>
                  <a:lnTo>
                    <a:pt x="444" y="327"/>
                  </a:lnTo>
                  <a:lnTo>
                    <a:pt x="444" y="326"/>
                  </a:lnTo>
                  <a:lnTo>
                    <a:pt x="445" y="326"/>
                  </a:lnTo>
                  <a:lnTo>
                    <a:pt x="445" y="325"/>
                  </a:lnTo>
                  <a:lnTo>
                    <a:pt x="446" y="325"/>
                  </a:lnTo>
                  <a:lnTo>
                    <a:pt x="448" y="326"/>
                  </a:lnTo>
                  <a:lnTo>
                    <a:pt x="446" y="326"/>
                  </a:lnTo>
                  <a:lnTo>
                    <a:pt x="448" y="327"/>
                  </a:lnTo>
                  <a:lnTo>
                    <a:pt x="450" y="326"/>
                  </a:lnTo>
                  <a:lnTo>
                    <a:pt x="454" y="325"/>
                  </a:lnTo>
                  <a:lnTo>
                    <a:pt x="455" y="324"/>
                  </a:lnTo>
                  <a:lnTo>
                    <a:pt x="456" y="324"/>
                  </a:lnTo>
                  <a:lnTo>
                    <a:pt x="456" y="323"/>
                  </a:lnTo>
                  <a:lnTo>
                    <a:pt x="457" y="323"/>
                  </a:lnTo>
                  <a:lnTo>
                    <a:pt x="457" y="323"/>
                  </a:lnTo>
                  <a:lnTo>
                    <a:pt x="458" y="323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61" y="323"/>
                  </a:lnTo>
                  <a:lnTo>
                    <a:pt x="461" y="323"/>
                  </a:lnTo>
                  <a:lnTo>
                    <a:pt x="462" y="321"/>
                  </a:lnTo>
                  <a:lnTo>
                    <a:pt x="462" y="320"/>
                  </a:lnTo>
                  <a:lnTo>
                    <a:pt x="462" y="319"/>
                  </a:lnTo>
                  <a:lnTo>
                    <a:pt x="463" y="318"/>
                  </a:lnTo>
                  <a:lnTo>
                    <a:pt x="463" y="317"/>
                  </a:lnTo>
                  <a:lnTo>
                    <a:pt x="463" y="315"/>
                  </a:lnTo>
                  <a:lnTo>
                    <a:pt x="461" y="313"/>
                  </a:lnTo>
                  <a:lnTo>
                    <a:pt x="461" y="312"/>
                  </a:lnTo>
                  <a:lnTo>
                    <a:pt x="460" y="311"/>
                  </a:lnTo>
                  <a:lnTo>
                    <a:pt x="458" y="311"/>
                  </a:lnTo>
                  <a:lnTo>
                    <a:pt x="457" y="309"/>
                  </a:lnTo>
                  <a:lnTo>
                    <a:pt x="458" y="308"/>
                  </a:lnTo>
                  <a:lnTo>
                    <a:pt x="463" y="305"/>
                  </a:lnTo>
                  <a:lnTo>
                    <a:pt x="463" y="304"/>
                  </a:lnTo>
                  <a:lnTo>
                    <a:pt x="463" y="302"/>
                  </a:lnTo>
                  <a:lnTo>
                    <a:pt x="463" y="301"/>
                  </a:lnTo>
                  <a:lnTo>
                    <a:pt x="462" y="301"/>
                  </a:lnTo>
                  <a:lnTo>
                    <a:pt x="461" y="298"/>
                  </a:lnTo>
                  <a:lnTo>
                    <a:pt x="460" y="298"/>
                  </a:lnTo>
                  <a:lnTo>
                    <a:pt x="457" y="295"/>
                  </a:lnTo>
                  <a:lnTo>
                    <a:pt x="455" y="294"/>
                  </a:lnTo>
                  <a:lnTo>
                    <a:pt x="454" y="295"/>
                  </a:lnTo>
                  <a:lnTo>
                    <a:pt x="452" y="296"/>
                  </a:lnTo>
                  <a:lnTo>
                    <a:pt x="449" y="294"/>
                  </a:lnTo>
                  <a:lnTo>
                    <a:pt x="449" y="294"/>
                  </a:lnTo>
                  <a:lnTo>
                    <a:pt x="449" y="293"/>
                  </a:lnTo>
                  <a:lnTo>
                    <a:pt x="449" y="292"/>
                  </a:lnTo>
                  <a:lnTo>
                    <a:pt x="450" y="292"/>
                  </a:lnTo>
                  <a:lnTo>
                    <a:pt x="450" y="290"/>
                  </a:lnTo>
                  <a:lnTo>
                    <a:pt x="449" y="290"/>
                  </a:lnTo>
                  <a:lnTo>
                    <a:pt x="448" y="290"/>
                  </a:lnTo>
                  <a:lnTo>
                    <a:pt x="445" y="287"/>
                  </a:lnTo>
                  <a:lnTo>
                    <a:pt x="444" y="287"/>
                  </a:lnTo>
                  <a:lnTo>
                    <a:pt x="442" y="286"/>
                  </a:lnTo>
                  <a:lnTo>
                    <a:pt x="442" y="284"/>
                  </a:lnTo>
                  <a:lnTo>
                    <a:pt x="438" y="282"/>
                  </a:lnTo>
                  <a:lnTo>
                    <a:pt x="437" y="281"/>
                  </a:lnTo>
                  <a:lnTo>
                    <a:pt x="433" y="281"/>
                  </a:lnTo>
                  <a:lnTo>
                    <a:pt x="430" y="280"/>
                  </a:lnTo>
                  <a:lnTo>
                    <a:pt x="427" y="282"/>
                  </a:lnTo>
                  <a:lnTo>
                    <a:pt x="427" y="283"/>
                  </a:lnTo>
                  <a:lnTo>
                    <a:pt x="429" y="283"/>
                  </a:lnTo>
                  <a:lnTo>
                    <a:pt x="429" y="284"/>
                  </a:lnTo>
                  <a:lnTo>
                    <a:pt x="427" y="284"/>
                  </a:lnTo>
                  <a:lnTo>
                    <a:pt x="427" y="286"/>
                  </a:lnTo>
                  <a:lnTo>
                    <a:pt x="429" y="286"/>
                  </a:lnTo>
                  <a:lnTo>
                    <a:pt x="429" y="287"/>
                  </a:lnTo>
                  <a:lnTo>
                    <a:pt x="429" y="289"/>
                  </a:lnTo>
                  <a:lnTo>
                    <a:pt x="429" y="290"/>
                  </a:lnTo>
                  <a:lnTo>
                    <a:pt x="429" y="292"/>
                  </a:lnTo>
                  <a:lnTo>
                    <a:pt x="430" y="292"/>
                  </a:lnTo>
                  <a:lnTo>
                    <a:pt x="431" y="293"/>
                  </a:lnTo>
                  <a:lnTo>
                    <a:pt x="431" y="294"/>
                  </a:lnTo>
                  <a:lnTo>
                    <a:pt x="431" y="294"/>
                  </a:lnTo>
                  <a:lnTo>
                    <a:pt x="429" y="294"/>
                  </a:lnTo>
                  <a:lnTo>
                    <a:pt x="427" y="294"/>
                  </a:lnTo>
                  <a:lnTo>
                    <a:pt x="429" y="295"/>
                  </a:lnTo>
                  <a:lnTo>
                    <a:pt x="427" y="295"/>
                  </a:lnTo>
                  <a:lnTo>
                    <a:pt x="427" y="296"/>
                  </a:lnTo>
                  <a:lnTo>
                    <a:pt x="427" y="298"/>
                  </a:lnTo>
                  <a:lnTo>
                    <a:pt x="427" y="299"/>
                  </a:lnTo>
                  <a:lnTo>
                    <a:pt x="430" y="300"/>
                  </a:lnTo>
                  <a:lnTo>
                    <a:pt x="431" y="301"/>
                  </a:lnTo>
                  <a:close/>
                  <a:moveTo>
                    <a:pt x="436" y="443"/>
                  </a:moveTo>
                  <a:lnTo>
                    <a:pt x="434" y="442"/>
                  </a:lnTo>
                  <a:lnTo>
                    <a:pt x="434" y="443"/>
                  </a:lnTo>
                  <a:lnTo>
                    <a:pt x="436" y="443"/>
                  </a:lnTo>
                  <a:close/>
                  <a:moveTo>
                    <a:pt x="48" y="645"/>
                  </a:moveTo>
                  <a:lnTo>
                    <a:pt x="49" y="644"/>
                  </a:lnTo>
                  <a:lnTo>
                    <a:pt x="48" y="642"/>
                  </a:lnTo>
                  <a:lnTo>
                    <a:pt x="48" y="644"/>
                  </a:lnTo>
                  <a:lnTo>
                    <a:pt x="48" y="645"/>
                  </a:lnTo>
                  <a:close/>
                  <a:moveTo>
                    <a:pt x="108" y="955"/>
                  </a:moveTo>
                  <a:lnTo>
                    <a:pt x="108" y="955"/>
                  </a:lnTo>
                  <a:lnTo>
                    <a:pt x="108" y="954"/>
                  </a:lnTo>
                  <a:lnTo>
                    <a:pt x="105" y="955"/>
                  </a:lnTo>
                  <a:lnTo>
                    <a:pt x="105" y="955"/>
                  </a:lnTo>
                  <a:lnTo>
                    <a:pt x="104" y="956"/>
                  </a:lnTo>
                  <a:lnTo>
                    <a:pt x="104" y="957"/>
                  </a:lnTo>
                  <a:lnTo>
                    <a:pt x="105" y="956"/>
                  </a:lnTo>
                  <a:lnTo>
                    <a:pt x="106" y="956"/>
                  </a:lnTo>
                  <a:lnTo>
                    <a:pt x="106" y="955"/>
                  </a:lnTo>
                  <a:lnTo>
                    <a:pt x="108" y="955"/>
                  </a:lnTo>
                  <a:close/>
                  <a:moveTo>
                    <a:pt x="106" y="956"/>
                  </a:moveTo>
                  <a:lnTo>
                    <a:pt x="106" y="957"/>
                  </a:lnTo>
                  <a:lnTo>
                    <a:pt x="108" y="956"/>
                  </a:lnTo>
                  <a:lnTo>
                    <a:pt x="106" y="956"/>
                  </a:lnTo>
                  <a:close/>
                  <a:moveTo>
                    <a:pt x="408" y="432"/>
                  </a:moveTo>
                  <a:lnTo>
                    <a:pt x="412" y="432"/>
                  </a:lnTo>
                  <a:lnTo>
                    <a:pt x="409" y="431"/>
                  </a:lnTo>
                  <a:lnTo>
                    <a:pt x="408" y="432"/>
                  </a:lnTo>
                  <a:close/>
                  <a:moveTo>
                    <a:pt x="109" y="953"/>
                  </a:moveTo>
                  <a:lnTo>
                    <a:pt x="108" y="953"/>
                  </a:lnTo>
                  <a:lnTo>
                    <a:pt x="108" y="954"/>
                  </a:lnTo>
                  <a:lnTo>
                    <a:pt x="109" y="954"/>
                  </a:lnTo>
                  <a:lnTo>
                    <a:pt x="109" y="953"/>
                  </a:lnTo>
                  <a:close/>
                  <a:moveTo>
                    <a:pt x="419" y="388"/>
                  </a:moveTo>
                  <a:lnTo>
                    <a:pt x="419" y="389"/>
                  </a:lnTo>
                  <a:lnTo>
                    <a:pt x="420" y="389"/>
                  </a:lnTo>
                  <a:lnTo>
                    <a:pt x="419" y="388"/>
                  </a:lnTo>
                  <a:close/>
                  <a:moveTo>
                    <a:pt x="160" y="614"/>
                  </a:moveTo>
                  <a:lnTo>
                    <a:pt x="160" y="613"/>
                  </a:lnTo>
                  <a:lnTo>
                    <a:pt x="159" y="613"/>
                  </a:lnTo>
                  <a:lnTo>
                    <a:pt x="159" y="614"/>
                  </a:lnTo>
                  <a:lnTo>
                    <a:pt x="160" y="614"/>
                  </a:lnTo>
                  <a:close/>
                  <a:moveTo>
                    <a:pt x="155" y="558"/>
                  </a:moveTo>
                  <a:lnTo>
                    <a:pt x="157" y="556"/>
                  </a:lnTo>
                  <a:lnTo>
                    <a:pt x="160" y="556"/>
                  </a:lnTo>
                  <a:lnTo>
                    <a:pt x="160" y="558"/>
                  </a:lnTo>
                  <a:lnTo>
                    <a:pt x="158" y="558"/>
                  </a:lnTo>
                  <a:lnTo>
                    <a:pt x="160" y="560"/>
                  </a:lnTo>
                  <a:lnTo>
                    <a:pt x="161" y="561"/>
                  </a:lnTo>
                  <a:lnTo>
                    <a:pt x="164" y="562"/>
                  </a:lnTo>
                  <a:lnTo>
                    <a:pt x="166" y="565"/>
                  </a:lnTo>
                  <a:lnTo>
                    <a:pt x="170" y="566"/>
                  </a:lnTo>
                  <a:lnTo>
                    <a:pt x="171" y="568"/>
                  </a:lnTo>
                  <a:lnTo>
                    <a:pt x="172" y="571"/>
                  </a:lnTo>
                  <a:lnTo>
                    <a:pt x="172" y="572"/>
                  </a:lnTo>
                  <a:lnTo>
                    <a:pt x="173" y="572"/>
                  </a:lnTo>
                  <a:lnTo>
                    <a:pt x="174" y="573"/>
                  </a:lnTo>
                  <a:lnTo>
                    <a:pt x="174" y="574"/>
                  </a:lnTo>
                  <a:lnTo>
                    <a:pt x="176" y="577"/>
                  </a:lnTo>
                  <a:lnTo>
                    <a:pt x="177" y="582"/>
                  </a:lnTo>
                  <a:lnTo>
                    <a:pt x="177" y="582"/>
                  </a:lnTo>
                  <a:lnTo>
                    <a:pt x="178" y="584"/>
                  </a:lnTo>
                  <a:lnTo>
                    <a:pt x="179" y="585"/>
                  </a:lnTo>
                  <a:lnTo>
                    <a:pt x="180" y="585"/>
                  </a:lnTo>
                  <a:lnTo>
                    <a:pt x="183" y="585"/>
                  </a:lnTo>
                  <a:lnTo>
                    <a:pt x="184" y="585"/>
                  </a:lnTo>
                  <a:lnTo>
                    <a:pt x="184" y="584"/>
                  </a:lnTo>
                  <a:lnTo>
                    <a:pt x="184" y="583"/>
                  </a:lnTo>
                  <a:lnTo>
                    <a:pt x="184" y="583"/>
                  </a:lnTo>
                  <a:lnTo>
                    <a:pt x="186" y="582"/>
                  </a:lnTo>
                  <a:lnTo>
                    <a:pt x="188" y="582"/>
                  </a:lnTo>
                  <a:lnTo>
                    <a:pt x="189" y="580"/>
                  </a:lnTo>
                  <a:lnTo>
                    <a:pt x="190" y="579"/>
                  </a:lnTo>
                  <a:lnTo>
                    <a:pt x="190" y="578"/>
                  </a:lnTo>
                  <a:lnTo>
                    <a:pt x="191" y="578"/>
                  </a:lnTo>
                  <a:lnTo>
                    <a:pt x="191" y="576"/>
                  </a:lnTo>
                  <a:lnTo>
                    <a:pt x="192" y="574"/>
                  </a:lnTo>
                  <a:lnTo>
                    <a:pt x="194" y="574"/>
                  </a:lnTo>
                  <a:lnTo>
                    <a:pt x="195" y="574"/>
                  </a:lnTo>
                  <a:lnTo>
                    <a:pt x="195" y="576"/>
                  </a:lnTo>
                  <a:lnTo>
                    <a:pt x="195" y="577"/>
                  </a:lnTo>
                  <a:lnTo>
                    <a:pt x="196" y="577"/>
                  </a:lnTo>
                  <a:lnTo>
                    <a:pt x="198" y="576"/>
                  </a:lnTo>
                  <a:lnTo>
                    <a:pt x="201" y="576"/>
                  </a:lnTo>
                  <a:lnTo>
                    <a:pt x="203" y="574"/>
                  </a:lnTo>
                  <a:lnTo>
                    <a:pt x="204" y="573"/>
                  </a:lnTo>
                  <a:lnTo>
                    <a:pt x="205" y="572"/>
                  </a:lnTo>
                  <a:lnTo>
                    <a:pt x="207" y="568"/>
                  </a:lnTo>
                  <a:lnTo>
                    <a:pt x="207" y="567"/>
                  </a:lnTo>
                  <a:lnTo>
                    <a:pt x="207" y="566"/>
                  </a:lnTo>
                  <a:lnTo>
                    <a:pt x="207" y="565"/>
                  </a:lnTo>
                  <a:lnTo>
                    <a:pt x="207" y="564"/>
                  </a:lnTo>
                  <a:lnTo>
                    <a:pt x="207" y="562"/>
                  </a:lnTo>
                  <a:lnTo>
                    <a:pt x="207" y="561"/>
                  </a:lnTo>
                  <a:lnTo>
                    <a:pt x="207" y="560"/>
                  </a:lnTo>
                  <a:lnTo>
                    <a:pt x="207" y="559"/>
                  </a:lnTo>
                  <a:lnTo>
                    <a:pt x="207" y="558"/>
                  </a:lnTo>
                  <a:lnTo>
                    <a:pt x="207" y="556"/>
                  </a:lnTo>
                  <a:lnTo>
                    <a:pt x="208" y="556"/>
                  </a:lnTo>
                  <a:lnTo>
                    <a:pt x="208" y="555"/>
                  </a:lnTo>
                  <a:lnTo>
                    <a:pt x="209" y="553"/>
                  </a:lnTo>
                  <a:lnTo>
                    <a:pt x="209" y="553"/>
                  </a:lnTo>
                  <a:lnTo>
                    <a:pt x="209" y="552"/>
                  </a:lnTo>
                  <a:lnTo>
                    <a:pt x="209" y="551"/>
                  </a:lnTo>
                  <a:lnTo>
                    <a:pt x="209" y="549"/>
                  </a:lnTo>
                  <a:lnTo>
                    <a:pt x="208" y="549"/>
                  </a:lnTo>
                  <a:lnTo>
                    <a:pt x="208" y="548"/>
                  </a:lnTo>
                  <a:lnTo>
                    <a:pt x="209" y="548"/>
                  </a:lnTo>
                  <a:lnTo>
                    <a:pt x="210" y="548"/>
                  </a:lnTo>
                  <a:lnTo>
                    <a:pt x="209" y="549"/>
                  </a:lnTo>
                  <a:lnTo>
                    <a:pt x="211" y="549"/>
                  </a:lnTo>
                  <a:lnTo>
                    <a:pt x="213" y="549"/>
                  </a:lnTo>
                  <a:lnTo>
                    <a:pt x="213" y="549"/>
                  </a:lnTo>
                  <a:lnTo>
                    <a:pt x="214" y="548"/>
                  </a:lnTo>
                  <a:lnTo>
                    <a:pt x="216" y="547"/>
                  </a:lnTo>
                  <a:lnTo>
                    <a:pt x="216" y="546"/>
                  </a:lnTo>
                  <a:lnTo>
                    <a:pt x="217" y="546"/>
                  </a:lnTo>
                  <a:lnTo>
                    <a:pt x="217" y="545"/>
                  </a:lnTo>
                  <a:lnTo>
                    <a:pt x="217" y="543"/>
                  </a:lnTo>
                  <a:lnTo>
                    <a:pt x="217" y="542"/>
                  </a:lnTo>
                  <a:lnTo>
                    <a:pt x="217" y="541"/>
                  </a:lnTo>
                  <a:lnTo>
                    <a:pt x="217" y="540"/>
                  </a:lnTo>
                  <a:lnTo>
                    <a:pt x="219" y="540"/>
                  </a:lnTo>
                  <a:lnTo>
                    <a:pt x="219" y="539"/>
                  </a:lnTo>
                  <a:lnTo>
                    <a:pt x="219" y="537"/>
                  </a:lnTo>
                  <a:lnTo>
                    <a:pt x="219" y="536"/>
                  </a:lnTo>
                  <a:lnTo>
                    <a:pt x="219" y="535"/>
                  </a:lnTo>
                  <a:lnTo>
                    <a:pt x="221" y="534"/>
                  </a:lnTo>
                  <a:lnTo>
                    <a:pt x="223" y="531"/>
                  </a:lnTo>
                  <a:lnTo>
                    <a:pt x="225" y="531"/>
                  </a:lnTo>
                  <a:lnTo>
                    <a:pt x="226" y="531"/>
                  </a:lnTo>
                  <a:lnTo>
                    <a:pt x="226" y="530"/>
                  </a:lnTo>
                  <a:lnTo>
                    <a:pt x="226" y="529"/>
                  </a:lnTo>
                  <a:lnTo>
                    <a:pt x="228" y="528"/>
                  </a:lnTo>
                  <a:lnTo>
                    <a:pt x="230" y="527"/>
                  </a:lnTo>
                  <a:lnTo>
                    <a:pt x="232" y="525"/>
                  </a:lnTo>
                  <a:lnTo>
                    <a:pt x="233" y="524"/>
                  </a:lnTo>
                  <a:lnTo>
                    <a:pt x="234" y="524"/>
                  </a:lnTo>
                  <a:lnTo>
                    <a:pt x="238" y="522"/>
                  </a:lnTo>
                  <a:lnTo>
                    <a:pt x="239" y="522"/>
                  </a:lnTo>
                  <a:lnTo>
                    <a:pt x="240" y="521"/>
                  </a:lnTo>
                  <a:lnTo>
                    <a:pt x="241" y="519"/>
                  </a:lnTo>
                  <a:lnTo>
                    <a:pt x="241" y="518"/>
                  </a:lnTo>
                  <a:lnTo>
                    <a:pt x="242" y="517"/>
                  </a:lnTo>
                  <a:lnTo>
                    <a:pt x="244" y="517"/>
                  </a:lnTo>
                  <a:lnTo>
                    <a:pt x="245" y="516"/>
                  </a:lnTo>
                  <a:lnTo>
                    <a:pt x="246" y="515"/>
                  </a:lnTo>
                  <a:lnTo>
                    <a:pt x="248" y="514"/>
                  </a:lnTo>
                  <a:lnTo>
                    <a:pt x="251" y="512"/>
                  </a:lnTo>
                  <a:lnTo>
                    <a:pt x="253" y="511"/>
                  </a:lnTo>
                  <a:lnTo>
                    <a:pt x="254" y="509"/>
                  </a:lnTo>
                  <a:lnTo>
                    <a:pt x="256" y="509"/>
                  </a:lnTo>
                  <a:lnTo>
                    <a:pt x="257" y="509"/>
                  </a:lnTo>
                  <a:lnTo>
                    <a:pt x="257" y="508"/>
                  </a:lnTo>
                  <a:lnTo>
                    <a:pt x="257" y="506"/>
                  </a:lnTo>
                  <a:lnTo>
                    <a:pt x="258" y="506"/>
                  </a:lnTo>
                  <a:lnTo>
                    <a:pt x="258" y="505"/>
                  </a:lnTo>
                  <a:lnTo>
                    <a:pt x="257" y="504"/>
                  </a:lnTo>
                  <a:lnTo>
                    <a:pt x="257" y="503"/>
                  </a:lnTo>
                  <a:lnTo>
                    <a:pt x="256" y="502"/>
                  </a:lnTo>
                  <a:lnTo>
                    <a:pt x="256" y="500"/>
                  </a:lnTo>
                  <a:lnTo>
                    <a:pt x="254" y="500"/>
                  </a:lnTo>
                  <a:lnTo>
                    <a:pt x="254" y="499"/>
                  </a:lnTo>
                  <a:lnTo>
                    <a:pt x="253" y="499"/>
                  </a:lnTo>
                  <a:lnTo>
                    <a:pt x="251" y="497"/>
                  </a:lnTo>
                  <a:lnTo>
                    <a:pt x="251" y="496"/>
                  </a:lnTo>
                  <a:lnTo>
                    <a:pt x="248" y="494"/>
                  </a:lnTo>
                  <a:lnTo>
                    <a:pt x="248" y="493"/>
                  </a:lnTo>
                  <a:lnTo>
                    <a:pt x="247" y="493"/>
                  </a:lnTo>
                  <a:lnTo>
                    <a:pt x="247" y="492"/>
                  </a:lnTo>
                  <a:lnTo>
                    <a:pt x="246" y="492"/>
                  </a:lnTo>
                  <a:lnTo>
                    <a:pt x="244" y="488"/>
                  </a:lnTo>
                  <a:lnTo>
                    <a:pt x="241" y="485"/>
                  </a:lnTo>
                  <a:lnTo>
                    <a:pt x="240" y="483"/>
                  </a:lnTo>
                  <a:lnTo>
                    <a:pt x="236" y="479"/>
                  </a:lnTo>
                  <a:lnTo>
                    <a:pt x="234" y="479"/>
                  </a:lnTo>
                  <a:lnTo>
                    <a:pt x="230" y="478"/>
                  </a:lnTo>
                  <a:lnTo>
                    <a:pt x="227" y="479"/>
                  </a:lnTo>
                  <a:lnTo>
                    <a:pt x="226" y="479"/>
                  </a:lnTo>
                  <a:lnTo>
                    <a:pt x="225" y="479"/>
                  </a:lnTo>
                  <a:lnTo>
                    <a:pt x="225" y="480"/>
                  </a:lnTo>
                  <a:lnTo>
                    <a:pt x="223" y="480"/>
                  </a:lnTo>
                  <a:lnTo>
                    <a:pt x="222" y="480"/>
                  </a:lnTo>
                  <a:lnTo>
                    <a:pt x="222" y="481"/>
                  </a:lnTo>
                  <a:lnTo>
                    <a:pt x="222" y="483"/>
                  </a:lnTo>
                  <a:lnTo>
                    <a:pt x="222" y="484"/>
                  </a:lnTo>
                  <a:lnTo>
                    <a:pt x="222" y="485"/>
                  </a:lnTo>
                  <a:lnTo>
                    <a:pt x="221" y="486"/>
                  </a:lnTo>
                  <a:lnTo>
                    <a:pt x="221" y="487"/>
                  </a:lnTo>
                  <a:lnTo>
                    <a:pt x="221" y="488"/>
                  </a:lnTo>
                  <a:lnTo>
                    <a:pt x="220" y="487"/>
                  </a:lnTo>
                  <a:lnTo>
                    <a:pt x="219" y="488"/>
                  </a:lnTo>
                  <a:lnTo>
                    <a:pt x="219" y="487"/>
                  </a:lnTo>
                  <a:lnTo>
                    <a:pt x="219" y="486"/>
                  </a:lnTo>
                  <a:lnTo>
                    <a:pt x="219" y="485"/>
                  </a:lnTo>
                  <a:lnTo>
                    <a:pt x="220" y="485"/>
                  </a:lnTo>
                  <a:lnTo>
                    <a:pt x="220" y="484"/>
                  </a:lnTo>
                  <a:lnTo>
                    <a:pt x="219" y="484"/>
                  </a:lnTo>
                  <a:lnTo>
                    <a:pt x="220" y="483"/>
                  </a:lnTo>
                  <a:lnTo>
                    <a:pt x="220" y="481"/>
                  </a:lnTo>
                  <a:lnTo>
                    <a:pt x="219" y="480"/>
                  </a:lnTo>
                  <a:lnTo>
                    <a:pt x="217" y="480"/>
                  </a:lnTo>
                  <a:lnTo>
                    <a:pt x="216" y="480"/>
                  </a:lnTo>
                  <a:lnTo>
                    <a:pt x="215" y="480"/>
                  </a:lnTo>
                  <a:lnTo>
                    <a:pt x="215" y="481"/>
                  </a:lnTo>
                  <a:lnTo>
                    <a:pt x="214" y="483"/>
                  </a:lnTo>
                  <a:lnTo>
                    <a:pt x="214" y="484"/>
                  </a:lnTo>
                  <a:lnTo>
                    <a:pt x="213" y="484"/>
                  </a:lnTo>
                  <a:lnTo>
                    <a:pt x="213" y="485"/>
                  </a:lnTo>
                  <a:lnTo>
                    <a:pt x="213" y="486"/>
                  </a:lnTo>
                  <a:lnTo>
                    <a:pt x="213" y="486"/>
                  </a:lnTo>
                  <a:lnTo>
                    <a:pt x="213" y="485"/>
                  </a:lnTo>
                  <a:lnTo>
                    <a:pt x="213" y="483"/>
                  </a:lnTo>
                  <a:lnTo>
                    <a:pt x="214" y="481"/>
                  </a:lnTo>
                  <a:lnTo>
                    <a:pt x="214" y="480"/>
                  </a:lnTo>
                  <a:lnTo>
                    <a:pt x="214" y="479"/>
                  </a:lnTo>
                  <a:lnTo>
                    <a:pt x="213" y="479"/>
                  </a:lnTo>
                  <a:lnTo>
                    <a:pt x="211" y="478"/>
                  </a:lnTo>
                  <a:lnTo>
                    <a:pt x="209" y="478"/>
                  </a:lnTo>
                  <a:lnTo>
                    <a:pt x="205" y="475"/>
                  </a:lnTo>
                  <a:lnTo>
                    <a:pt x="202" y="472"/>
                  </a:lnTo>
                  <a:lnTo>
                    <a:pt x="201" y="472"/>
                  </a:lnTo>
                  <a:lnTo>
                    <a:pt x="201" y="471"/>
                  </a:lnTo>
                  <a:lnTo>
                    <a:pt x="199" y="468"/>
                  </a:lnTo>
                  <a:lnTo>
                    <a:pt x="198" y="468"/>
                  </a:lnTo>
                  <a:lnTo>
                    <a:pt x="196" y="468"/>
                  </a:lnTo>
                  <a:lnTo>
                    <a:pt x="195" y="467"/>
                  </a:lnTo>
                  <a:lnTo>
                    <a:pt x="192" y="467"/>
                  </a:lnTo>
                  <a:lnTo>
                    <a:pt x="189" y="469"/>
                  </a:lnTo>
                  <a:lnTo>
                    <a:pt x="186" y="469"/>
                  </a:lnTo>
                  <a:lnTo>
                    <a:pt x="184" y="471"/>
                  </a:lnTo>
                  <a:lnTo>
                    <a:pt x="182" y="471"/>
                  </a:lnTo>
                  <a:lnTo>
                    <a:pt x="178" y="471"/>
                  </a:lnTo>
                  <a:lnTo>
                    <a:pt x="176" y="472"/>
                  </a:lnTo>
                  <a:lnTo>
                    <a:pt x="173" y="472"/>
                  </a:lnTo>
                  <a:lnTo>
                    <a:pt x="173" y="473"/>
                  </a:lnTo>
                  <a:lnTo>
                    <a:pt x="170" y="473"/>
                  </a:lnTo>
                  <a:lnTo>
                    <a:pt x="170" y="474"/>
                  </a:lnTo>
                  <a:lnTo>
                    <a:pt x="168" y="474"/>
                  </a:lnTo>
                  <a:lnTo>
                    <a:pt x="166" y="474"/>
                  </a:lnTo>
                  <a:lnTo>
                    <a:pt x="164" y="475"/>
                  </a:lnTo>
                  <a:lnTo>
                    <a:pt x="164" y="477"/>
                  </a:lnTo>
                  <a:lnTo>
                    <a:pt x="164" y="478"/>
                  </a:lnTo>
                  <a:lnTo>
                    <a:pt x="165" y="478"/>
                  </a:lnTo>
                  <a:lnTo>
                    <a:pt x="165" y="479"/>
                  </a:lnTo>
                  <a:lnTo>
                    <a:pt x="165" y="480"/>
                  </a:lnTo>
                  <a:lnTo>
                    <a:pt x="165" y="481"/>
                  </a:lnTo>
                  <a:lnTo>
                    <a:pt x="165" y="483"/>
                  </a:lnTo>
                  <a:lnTo>
                    <a:pt x="166" y="483"/>
                  </a:lnTo>
                  <a:lnTo>
                    <a:pt x="166" y="484"/>
                  </a:lnTo>
                  <a:lnTo>
                    <a:pt x="166" y="485"/>
                  </a:lnTo>
                  <a:lnTo>
                    <a:pt x="166" y="486"/>
                  </a:lnTo>
                  <a:lnTo>
                    <a:pt x="166" y="487"/>
                  </a:lnTo>
                  <a:lnTo>
                    <a:pt x="167" y="488"/>
                  </a:lnTo>
                  <a:lnTo>
                    <a:pt x="167" y="490"/>
                  </a:lnTo>
                  <a:lnTo>
                    <a:pt x="167" y="491"/>
                  </a:lnTo>
                  <a:lnTo>
                    <a:pt x="168" y="491"/>
                  </a:lnTo>
                  <a:lnTo>
                    <a:pt x="168" y="492"/>
                  </a:lnTo>
                  <a:lnTo>
                    <a:pt x="168" y="493"/>
                  </a:lnTo>
                  <a:lnTo>
                    <a:pt x="168" y="494"/>
                  </a:lnTo>
                  <a:lnTo>
                    <a:pt x="172" y="494"/>
                  </a:lnTo>
                  <a:lnTo>
                    <a:pt x="172" y="496"/>
                  </a:lnTo>
                  <a:lnTo>
                    <a:pt x="172" y="496"/>
                  </a:lnTo>
                  <a:lnTo>
                    <a:pt x="173" y="496"/>
                  </a:lnTo>
                  <a:lnTo>
                    <a:pt x="172" y="497"/>
                  </a:lnTo>
                  <a:lnTo>
                    <a:pt x="172" y="498"/>
                  </a:lnTo>
                  <a:lnTo>
                    <a:pt x="171" y="498"/>
                  </a:lnTo>
                  <a:lnTo>
                    <a:pt x="171" y="499"/>
                  </a:lnTo>
                  <a:lnTo>
                    <a:pt x="170" y="499"/>
                  </a:lnTo>
                  <a:lnTo>
                    <a:pt x="170" y="500"/>
                  </a:lnTo>
                  <a:lnTo>
                    <a:pt x="170" y="502"/>
                  </a:lnTo>
                  <a:lnTo>
                    <a:pt x="170" y="503"/>
                  </a:lnTo>
                  <a:lnTo>
                    <a:pt x="170" y="504"/>
                  </a:lnTo>
                  <a:lnTo>
                    <a:pt x="170" y="505"/>
                  </a:lnTo>
                  <a:lnTo>
                    <a:pt x="168" y="505"/>
                  </a:lnTo>
                  <a:lnTo>
                    <a:pt x="168" y="506"/>
                  </a:lnTo>
                  <a:lnTo>
                    <a:pt x="167" y="506"/>
                  </a:lnTo>
                  <a:lnTo>
                    <a:pt x="167" y="508"/>
                  </a:lnTo>
                  <a:lnTo>
                    <a:pt x="166" y="508"/>
                  </a:lnTo>
                  <a:lnTo>
                    <a:pt x="166" y="509"/>
                  </a:lnTo>
                  <a:lnTo>
                    <a:pt x="166" y="510"/>
                  </a:lnTo>
                  <a:lnTo>
                    <a:pt x="166" y="511"/>
                  </a:lnTo>
                  <a:lnTo>
                    <a:pt x="165" y="511"/>
                  </a:lnTo>
                  <a:lnTo>
                    <a:pt x="165" y="514"/>
                  </a:lnTo>
                  <a:lnTo>
                    <a:pt x="165" y="515"/>
                  </a:lnTo>
                  <a:lnTo>
                    <a:pt x="164" y="515"/>
                  </a:lnTo>
                  <a:lnTo>
                    <a:pt x="164" y="517"/>
                  </a:lnTo>
                  <a:lnTo>
                    <a:pt x="164" y="518"/>
                  </a:lnTo>
                  <a:lnTo>
                    <a:pt x="162" y="518"/>
                  </a:lnTo>
                  <a:lnTo>
                    <a:pt x="162" y="519"/>
                  </a:lnTo>
                  <a:lnTo>
                    <a:pt x="161" y="519"/>
                  </a:lnTo>
                  <a:lnTo>
                    <a:pt x="161" y="521"/>
                  </a:lnTo>
                  <a:lnTo>
                    <a:pt x="161" y="522"/>
                  </a:lnTo>
                  <a:lnTo>
                    <a:pt x="162" y="523"/>
                  </a:lnTo>
                  <a:lnTo>
                    <a:pt x="164" y="523"/>
                  </a:lnTo>
                  <a:lnTo>
                    <a:pt x="164" y="524"/>
                  </a:lnTo>
                  <a:lnTo>
                    <a:pt x="165" y="524"/>
                  </a:lnTo>
                  <a:lnTo>
                    <a:pt x="165" y="524"/>
                  </a:lnTo>
                  <a:lnTo>
                    <a:pt x="165" y="525"/>
                  </a:lnTo>
                  <a:lnTo>
                    <a:pt x="162" y="527"/>
                  </a:lnTo>
                  <a:lnTo>
                    <a:pt x="160" y="528"/>
                  </a:lnTo>
                  <a:lnTo>
                    <a:pt x="159" y="527"/>
                  </a:lnTo>
                  <a:lnTo>
                    <a:pt x="159" y="528"/>
                  </a:lnTo>
                  <a:lnTo>
                    <a:pt x="160" y="529"/>
                  </a:lnTo>
                  <a:lnTo>
                    <a:pt x="160" y="530"/>
                  </a:lnTo>
                  <a:lnTo>
                    <a:pt x="160" y="531"/>
                  </a:lnTo>
                  <a:lnTo>
                    <a:pt x="160" y="533"/>
                  </a:lnTo>
                  <a:lnTo>
                    <a:pt x="160" y="534"/>
                  </a:lnTo>
                  <a:lnTo>
                    <a:pt x="159" y="534"/>
                  </a:lnTo>
                  <a:lnTo>
                    <a:pt x="159" y="535"/>
                  </a:lnTo>
                  <a:lnTo>
                    <a:pt x="159" y="536"/>
                  </a:lnTo>
                  <a:lnTo>
                    <a:pt x="160" y="536"/>
                  </a:lnTo>
                  <a:lnTo>
                    <a:pt x="160" y="537"/>
                  </a:lnTo>
                  <a:lnTo>
                    <a:pt x="159" y="539"/>
                  </a:lnTo>
                  <a:lnTo>
                    <a:pt x="158" y="540"/>
                  </a:lnTo>
                  <a:lnTo>
                    <a:pt x="157" y="541"/>
                  </a:lnTo>
                  <a:lnTo>
                    <a:pt x="157" y="542"/>
                  </a:lnTo>
                  <a:lnTo>
                    <a:pt x="157" y="543"/>
                  </a:lnTo>
                  <a:lnTo>
                    <a:pt x="155" y="543"/>
                  </a:lnTo>
                  <a:lnTo>
                    <a:pt x="155" y="545"/>
                  </a:lnTo>
                  <a:lnTo>
                    <a:pt x="155" y="546"/>
                  </a:lnTo>
                  <a:lnTo>
                    <a:pt x="155" y="546"/>
                  </a:lnTo>
                  <a:lnTo>
                    <a:pt x="155" y="547"/>
                  </a:lnTo>
                  <a:lnTo>
                    <a:pt x="155" y="547"/>
                  </a:lnTo>
                  <a:lnTo>
                    <a:pt x="155" y="548"/>
                  </a:lnTo>
                  <a:lnTo>
                    <a:pt x="155" y="548"/>
                  </a:lnTo>
                  <a:lnTo>
                    <a:pt x="155" y="549"/>
                  </a:lnTo>
                  <a:lnTo>
                    <a:pt x="154" y="548"/>
                  </a:lnTo>
                  <a:lnTo>
                    <a:pt x="154" y="549"/>
                  </a:lnTo>
                  <a:lnTo>
                    <a:pt x="154" y="551"/>
                  </a:lnTo>
                  <a:lnTo>
                    <a:pt x="154" y="552"/>
                  </a:lnTo>
                  <a:lnTo>
                    <a:pt x="153" y="553"/>
                  </a:lnTo>
                  <a:lnTo>
                    <a:pt x="153" y="553"/>
                  </a:lnTo>
                  <a:lnTo>
                    <a:pt x="154" y="553"/>
                  </a:lnTo>
                  <a:lnTo>
                    <a:pt x="154" y="554"/>
                  </a:lnTo>
                  <a:lnTo>
                    <a:pt x="153" y="554"/>
                  </a:lnTo>
                  <a:lnTo>
                    <a:pt x="153" y="555"/>
                  </a:lnTo>
                  <a:lnTo>
                    <a:pt x="153" y="556"/>
                  </a:lnTo>
                  <a:lnTo>
                    <a:pt x="152" y="558"/>
                  </a:lnTo>
                  <a:lnTo>
                    <a:pt x="153" y="558"/>
                  </a:lnTo>
                  <a:lnTo>
                    <a:pt x="155" y="558"/>
                  </a:lnTo>
                  <a:close/>
                  <a:moveTo>
                    <a:pt x="162" y="477"/>
                  </a:moveTo>
                  <a:lnTo>
                    <a:pt x="164" y="475"/>
                  </a:lnTo>
                  <a:lnTo>
                    <a:pt x="162" y="475"/>
                  </a:lnTo>
                  <a:lnTo>
                    <a:pt x="162" y="477"/>
                  </a:lnTo>
                  <a:close/>
                  <a:moveTo>
                    <a:pt x="215" y="479"/>
                  </a:moveTo>
                  <a:lnTo>
                    <a:pt x="214" y="479"/>
                  </a:lnTo>
                  <a:lnTo>
                    <a:pt x="215" y="480"/>
                  </a:lnTo>
                  <a:lnTo>
                    <a:pt x="215" y="479"/>
                  </a:lnTo>
                  <a:close/>
                  <a:moveTo>
                    <a:pt x="324" y="451"/>
                  </a:moveTo>
                  <a:lnTo>
                    <a:pt x="326" y="451"/>
                  </a:lnTo>
                  <a:lnTo>
                    <a:pt x="324" y="450"/>
                  </a:lnTo>
                  <a:lnTo>
                    <a:pt x="324" y="451"/>
                  </a:lnTo>
                  <a:close/>
                  <a:moveTo>
                    <a:pt x="128" y="602"/>
                  </a:moveTo>
                  <a:lnTo>
                    <a:pt x="129" y="601"/>
                  </a:lnTo>
                  <a:lnTo>
                    <a:pt x="129" y="599"/>
                  </a:lnTo>
                  <a:lnTo>
                    <a:pt x="128" y="599"/>
                  </a:lnTo>
                  <a:lnTo>
                    <a:pt x="128" y="598"/>
                  </a:lnTo>
                  <a:lnTo>
                    <a:pt x="127" y="599"/>
                  </a:lnTo>
                  <a:lnTo>
                    <a:pt x="127" y="601"/>
                  </a:lnTo>
                  <a:lnTo>
                    <a:pt x="128" y="601"/>
                  </a:lnTo>
                  <a:lnTo>
                    <a:pt x="128" y="602"/>
                  </a:lnTo>
                  <a:close/>
                  <a:moveTo>
                    <a:pt x="54" y="635"/>
                  </a:moveTo>
                  <a:lnTo>
                    <a:pt x="54" y="634"/>
                  </a:lnTo>
                  <a:lnTo>
                    <a:pt x="53" y="633"/>
                  </a:lnTo>
                  <a:lnTo>
                    <a:pt x="52" y="633"/>
                  </a:lnTo>
                  <a:lnTo>
                    <a:pt x="52" y="634"/>
                  </a:lnTo>
                  <a:lnTo>
                    <a:pt x="53" y="634"/>
                  </a:lnTo>
                  <a:lnTo>
                    <a:pt x="54" y="635"/>
                  </a:lnTo>
                  <a:close/>
                  <a:moveTo>
                    <a:pt x="48" y="641"/>
                  </a:moveTo>
                  <a:lnTo>
                    <a:pt x="47" y="641"/>
                  </a:lnTo>
                  <a:lnTo>
                    <a:pt x="48" y="642"/>
                  </a:lnTo>
                  <a:lnTo>
                    <a:pt x="48" y="641"/>
                  </a:lnTo>
                  <a:close/>
                  <a:moveTo>
                    <a:pt x="55" y="630"/>
                  </a:moveTo>
                  <a:lnTo>
                    <a:pt x="56" y="629"/>
                  </a:lnTo>
                  <a:lnTo>
                    <a:pt x="56" y="628"/>
                  </a:lnTo>
                  <a:lnTo>
                    <a:pt x="55" y="628"/>
                  </a:lnTo>
                  <a:lnTo>
                    <a:pt x="55" y="629"/>
                  </a:lnTo>
                  <a:lnTo>
                    <a:pt x="54" y="630"/>
                  </a:lnTo>
                  <a:lnTo>
                    <a:pt x="54" y="632"/>
                  </a:lnTo>
                  <a:lnTo>
                    <a:pt x="55" y="632"/>
                  </a:lnTo>
                  <a:lnTo>
                    <a:pt x="55" y="630"/>
                  </a:lnTo>
                  <a:close/>
                  <a:moveTo>
                    <a:pt x="157" y="625"/>
                  </a:moveTo>
                  <a:lnTo>
                    <a:pt x="158" y="625"/>
                  </a:lnTo>
                  <a:lnTo>
                    <a:pt x="158" y="623"/>
                  </a:lnTo>
                  <a:lnTo>
                    <a:pt x="157" y="623"/>
                  </a:lnTo>
                  <a:lnTo>
                    <a:pt x="157" y="625"/>
                  </a:lnTo>
                  <a:close/>
                  <a:moveTo>
                    <a:pt x="275" y="400"/>
                  </a:moveTo>
                  <a:lnTo>
                    <a:pt x="273" y="403"/>
                  </a:lnTo>
                  <a:lnTo>
                    <a:pt x="271" y="401"/>
                  </a:lnTo>
                  <a:lnTo>
                    <a:pt x="271" y="403"/>
                  </a:lnTo>
                  <a:lnTo>
                    <a:pt x="270" y="403"/>
                  </a:lnTo>
                  <a:lnTo>
                    <a:pt x="270" y="401"/>
                  </a:lnTo>
                  <a:lnTo>
                    <a:pt x="270" y="400"/>
                  </a:lnTo>
                  <a:lnTo>
                    <a:pt x="270" y="399"/>
                  </a:lnTo>
                  <a:lnTo>
                    <a:pt x="270" y="398"/>
                  </a:lnTo>
                  <a:lnTo>
                    <a:pt x="270" y="397"/>
                  </a:lnTo>
                  <a:lnTo>
                    <a:pt x="270" y="395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70" y="392"/>
                  </a:lnTo>
                  <a:lnTo>
                    <a:pt x="270" y="391"/>
                  </a:lnTo>
                  <a:lnTo>
                    <a:pt x="269" y="391"/>
                  </a:lnTo>
                  <a:lnTo>
                    <a:pt x="266" y="389"/>
                  </a:lnTo>
                  <a:lnTo>
                    <a:pt x="264" y="389"/>
                  </a:lnTo>
                  <a:lnTo>
                    <a:pt x="264" y="388"/>
                  </a:lnTo>
                  <a:lnTo>
                    <a:pt x="263" y="388"/>
                  </a:lnTo>
                  <a:lnTo>
                    <a:pt x="262" y="388"/>
                  </a:lnTo>
                  <a:lnTo>
                    <a:pt x="262" y="389"/>
                  </a:lnTo>
                  <a:lnTo>
                    <a:pt x="260" y="389"/>
                  </a:lnTo>
                  <a:lnTo>
                    <a:pt x="256" y="391"/>
                  </a:lnTo>
                  <a:lnTo>
                    <a:pt x="252" y="395"/>
                  </a:lnTo>
                  <a:lnTo>
                    <a:pt x="252" y="397"/>
                  </a:lnTo>
                  <a:lnTo>
                    <a:pt x="252" y="398"/>
                  </a:lnTo>
                  <a:lnTo>
                    <a:pt x="251" y="399"/>
                  </a:lnTo>
                  <a:lnTo>
                    <a:pt x="252" y="400"/>
                  </a:lnTo>
                  <a:lnTo>
                    <a:pt x="253" y="400"/>
                  </a:lnTo>
                  <a:lnTo>
                    <a:pt x="256" y="400"/>
                  </a:lnTo>
                  <a:lnTo>
                    <a:pt x="258" y="400"/>
                  </a:lnTo>
                  <a:lnTo>
                    <a:pt x="260" y="401"/>
                  </a:lnTo>
                  <a:lnTo>
                    <a:pt x="262" y="404"/>
                  </a:lnTo>
                  <a:lnTo>
                    <a:pt x="263" y="404"/>
                  </a:lnTo>
                  <a:lnTo>
                    <a:pt x="264" y="404"/>
                  </a:lnTo>
                  <a:lnTo>
                    <a:pt x="263" y="405"/>
                  </a:lnTo>
                  <a:lnTo>
                    <a:pt x="262" y="404"/>
                  </a:lnTo>
                  <a:lnTo>
                    <a:pt x="260" y="404"/>
                  </a:lnTo>
                  <a:lnTo>
                    <a:pt x="259" y="404"/>
                  </a:lnTo>
                  <a:lnTo>
                    <a:pt x="257" y="403"/>
                  </a:lnTo>
                  <a:lnTo>
                    <a:pt x="254" y="403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48" y="403"/>
                  </a:lnTo>
                  <a:lnTo>
                    <a:pt x="245" y="404"/>
                  </a:lnTo>
                  <a:lnTo>
                    <a:pt x="245" y="405"/>
                  </a:lnTo>
                  <a:lnTo>
                    <a:pt x="244" y="406"/>
                  </a:lnTo>
                  <a:lnTo>
                    <a:pt x="244" y="407"/>
                  </a:lnTo>
                  <a:lnTo>
                    <a:pt x="244" y="409"/>
                  </a:lnTo>
                  <a:lnTo>
                    <a:pt x="244" y="410"/>
                  </a:lnTo>
                  <a:lnTo>
                    <a:pt x="245" y="410"/>
                  </a:lnTo>
                  <a:lnTo>
                    <a:pt x="245" y="410"/>
                  </a:lnTo>
                  <a:lnTo>
                    <a:pt x="246" y="410"/>
                  </a:lnTo>
                  <a:lnTo>
                    <a:pt x="246" y="411"/>
                  </a:lnTo>
                  <a:lnTo>
                    <a:pt x="245" y="411"/>
                  </a:lnTo>
                  <a:lnTo>
                    <a:pt x="244" y="411"/>
                  </a:lnTo>
                  <a:lnTo>
                    <a:pt x="242" y="412"/>
                  </a:lnTo>
                  <a:lnTo>
                    <a:pt x="242" y="413"/>
                  </a:lnTo>
                  <a:lnTo>
                    <a:pt x="244" y="414"/>
                  </a:lnTo>
                  <a:lnTo>
                    <a:pt x="248" y="416"/>
                  </a:lnTo>
                  <a:lnTo>
                    <a:pt x="253" y="414"/>
                  </a:lnTo>
                  <a:lnTo>
                    <a:pt x="258" y="414"/>
                  </a:lnTo>
                  <a:lnTo>
                    <a:pt x="263" y="413"/>
                  </a:lnTo>
                  <a:lnTo>
                    <a:pt x="263" y="414"/>
                  </a:lnTo>
                  <a:lnTo>
                    <a:pt x="263" y="416"/>
                  </a:lnTo>
                  <a:lnTo>
                    <a:pt x="259" y="416"/>
                  </a:lnTo>
                  <a:lnTo>
                    <a:pt x="254" y="417"/>
                  </a:lnTo>
                  <a:lnTo>
                    <a:pt x="253" y="416"/>
                  </a:lnTo>
                  <a:lnTo>
                    <a:pt x="253" y="417"/>
                  </a:lnTo>
                  <a:lnTo>
                    <a:pt x="248" y="418"/>
                  </a:lnTo>
                  <a:lnTo>
                    <a:pt x="245" y="418"/>
                  </a:lnTo>
                  <a:lnTo>
                    <a:pt x="241" y="419"/>
                  </a:lnTo>
                  <a:lnTo>
                    <a:pt x="241" y="420"/>
                  </a:lnTo>
                  <a:lnTo>
                    <a:pt x="239" y="425"/>
                  </a:lnTo>
                  <a:lnTo>
                    <a:pt x="239" y="426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6" y="428"/>
                  </a:lnTo>
                  <a:lnTo>
                    <a:pt x="250" y="428"/>
                  </a:lnTo>
                  <a:lnTo>
                    <a:pt x="251" y="426"/>
                  </a:lnTo>
                  <a:lnTo>
                    <a:pt x="253" y="425"/>
                  </a:lnTo>
                  <a:lnTo>
                    <a:pt x="257" y="424"/>
                  </a:lnTo>
                  <a:lnTo>
                    <a:pt x="260" y="422"/>
                  </a:lnTo>
                  <a:lnTo>
                    <a:pt x="262" y="423"/>
                  </a:lnTo>
                  <a:lnTo>
                    <a:pt x="260" y="423"/>
                  </a:lnTo>
                  <a:lnTo>
                    <a:pt x="258" y="425"/>
                  </a:lnTo>
                  <a:lnTo>
                    <a:pt x="258" y="426"/>
                  </a:lnTo>
                  <a:lnTo>
                    <a:pt x="254" y="428"/>
                  </a:lnTo>
                  <a:lnTo>
                    <a:pt x="250" y="431"/>
                  </a:lnTo>
                  <a:lnTo>
                    <a:pt x="248" y="432"/>
                  </a:lnTo>
                  <a:lnTo>
                    <a:pt x="247" y="431"/>
                  </a:lnTo>
                  <a:lnTo>
                    <a:pt x="246" y="432"/>
                  </a:lnTo>
                  <a:lnTo>
                    <a:pt x="242" y="432"/>
                  </a:lnTo>
                  <a:lnTo>
                    <a:pt x="239" y="431"/>
                  </a:lnTo>
                  <a:lnTo>
                    <a:pt x="238" y="432"/>
                  </a:lnTo>
                  <a:lnTo>
                    <a:pt x="235" y="437"/>
                  </a:lnTo>
                  <a:lnTo>
                    <a:pt x="235" y="438"/>
                  </a:lnTo>
                  <a:lnTo>
                    <a:pt x="234" y="438"/>
                  </a:lnTo>
                  <a:lnTo>
                    <a:pt x="234" y="440"/>
                  </a:lnTo>
                  <a:lnTo>
                    <a:pt x="234" y="441"/>
                  </a:lnTo>
                  <a:lnTo>
                    <a:pt x="235" y="441"/>
                  </a:lnTo>
                  <a:lnTo>
                    <a:pt x="236" y="442"/>
                  </a:lnTo>
                  <a:lnTo>
                    <a:pt x="241" y="444"/>
                  </a:lnTo>
                  <a:lnTo>
                    <a:pt x="241" y="444"/>
                  </a:lnTo>
                  <a:lnTo>
                    <a:pt x="242" y="446"/>
                  </a:lnTo>
                  <a:lnTo>
                    <a:pt x="244" y="446"/>
                  </a:lnTo>
                  <a:lnTo>
                    <a:pt x="244" y="443"/>
                  </a:lnTo>
                  <a:lnTo>
                    <a:pt x="245" y="443"/>
                  </a:lnTo>
                  <a:lnTo>
                    <a:pt x="246" y="443"/>
                  </a:lnTo>
                  <a:lnTo>
                    <a:pt x="248" y="442"/>
                  </a:lnTo>
                  <a:lnTo>
                    <a:pt x="248" y="443"/>
                  </a:lnTo>
                  <a:lnTo>
                    <a:pt x="248" y="444"/>
                  </a:lnTo>
                  <a:lnTo>
                    <a:pt x="247" y="444"/>
                  </a:lnTo>
                  <a:lnTo>
                    <a:pt x="247" y="446"/>
                  </a:lnTo>
                  <a:lnTo>
                    <a:pt x="247" y="447"/>
                  </a:lnTo>
                  <a:lnTo>
                    <a:pt x="250" y="446"/>
                  </a:lnTo>
                  <a:lnTo>
                    <a:pt x="250" y="447"/>
                  </a:lnTo>
                  <a:lnTo>
                    <a:pt x="248" y="448"/>
                  </a:lnTo>
                  <a:lnTo>
                    <a:pt x="248" y="449"/>
                  </a:lnTo>
                  <a:lnTo>
                    <a:pt x="251" y="449"/>
                  </a:lnTo>
                  <a:lnTo>
                    <a:pt x="251" y="450"/>
                  </a:lnTo>
                  <a:lnTo>
                    <a:pt x="253" y="451"/>
                  </a:lnTo>
                  <a:lnTo>
                    <a:pt x="254" y="451"/>
                  </a:lnTo>
                  <a:lnTo>
                    <a:pt x="254" y="450"/>
                  </a:lnTo>
                  <a:lnTo>
                    <a:pt x="256" y="449"/>
                  </a:lnTo>
                  <a:lnTo>
                    <a:pt x="256" y="448"/>
                  </a:lnTo>
                  <a:lnTo>
                    <a:pt x="254" y="447"/>
                  </a:lnTo>
                  <a:lnTo>
                    <a:pt x="254" y="446"/>
                  </a:lnTo>
                  <a:lnTo>
                    <a:pt x="254" y="444"/>
                  </a:lnTo>
                  <a:lnTo>
                    <a:pt x="256" y="446"/>
                  </a:lnTo>
                  <a:lnTo>
                    <a:pt x="257" y="447"/>
                  </a:lnTo>
                  <a:lnTo>
                    <a:pt x="258" y="444"/>
                  </a:lnTo>
                  <a:lnTo>
                    <a:pt x="258" y="443"/>
                  </a:lnTo>
                  <a:lnTo>
                    <a:pt x="259" y="444"/>
                  </a:lnTo>
                  <a:lnTo>
                    <a:pt x="259" y="446"/>
                  </a:lnTo>
                  <a:lnTo>
                    <a:pt x="259" y="447"/>
                  </a:lnTo>
                  <a:lnTo>
                    <a:pt x="259" y="448"/>
                  </a:lnTo>
                  <a:lnTo>
                    <a:pt x="259" y="449"/>
                  </a:lnTo>
                  <a:lnTo>
                    <a:pt x="259" y="450"/>
                  </a:lnTo>
                  <a:lnTo>
                    <a:pt x="259" y="451"/>
                  </a:lnTo>
                  <a:lnTo>
                    <a:pt x="260" y="451"/>
                  </a:lnTo>
                  <a:lnTo>
                    <a:pt x="262" y="451"/>
                  </a:lnTo>
                  <a:lnTo>
                    <a:pt x="264" y="449"/>
                  </a:lnTo>
                  <a:lnTo>
                    <a:pt x="266" y="448"/>
                  </a:lnTo>
                  <a:lnTo>
                    <a:pt x="267" y="447"/>
                  </a:lnTo>
                  <a:lnTo>
                    <a:pt x="267" y="446"/>
                  </a:lnTo>
                  <a:lnTo>
                    <a:pt x="267" y="444"/>
                  </a:lnTo>
                  <a:lnTo>
                    <a:pt x="269" y="444"/>
                  </a:lnTo>
                  <a:lnTo>
                    <a:pt x="269" y="443"/>
                  </a:lnTo>
                  <a:lnTo>
                    <a:pt x="267" y="442"/>
                  </a:lnTo>
                  <a:lnTo>
                    <a:pt x="267" y="441"/>
                  </a:lnTo>
                  <a:lnTo>
                    <a:pt x="267" y="440"/>
                  </a:lnTo>
                  <a:lnTo>
                    <a:pt x="266" y="440"/>
                  </a:lnTo>
                  <a:lnTo>
                    <a:pt x="265" y="440"/>
                  </a:lnTo>
                  <a:lnTo>
                    <a:pt x="265" y="438"/>
                  </a:lnTo>
                  <a:lnTo>
                    <a:pt x="265" y="438"/>
                  </a:lnTo>
                  <a:lnTo>
                    <a:pt x="266" y="438"/>
                  </a:lnTo>
                  <a:lnTo>
                    <a:pt x="266" y="438"/>
                  </a:lnTo>
                  <a:lnTo>
                    <a:pt x="267" y="438"/>
                  </a:lnTo>
                  <a:lnTo>
                    <a:pt x="267" y="440"/>
                  </a:lnTo>
                  <a:lnTo>
                    <a:pt x="269" y="441"/>
                  </a:lnTo>
                  <a:lnTo>
                    <a:pt x="270" y="441"/>
                  </a:lnTo>
                  <a:lnTo>
                    <a:pt x="270" y="440"/>
                  </a:lnTo>
                  <a:lnTo>
                    <a:pt x="270" y="438"/>
                  </a:lnTo>
                  <a:lnTo>
                    <a:pt x="270" y="437"/>
                  </a:lnTo>
                  <a:lnTo>
                    <a:pt x="270" y="436"/>
                  </a:lnTo>
                  <a:lnTo>
                    <a:pt x="270" y="435"/>
                  </a:lnTo>
                  <a:lnTo>
                    <a:pt x="270" y="434"/>
                  </a:lnTo>
                  <a:lnTo>
                    <a:pt x="270" y="432"/>
                  </a:lnTo>
                  <a:lnTo>
                    <a:pt x="271" y="434"/>
                  </a:lnTo>
                  <a:lnTo>
                    <a:pt x="271" y="436"/>
                  </a:lnTo>
                  <a:lnTo>
                    <a:pt x="276" y="435"/>
                  </a:lnTo>
                  <a:lnTo>
                    <a:pt x="276" y="434"/>
                  </a:lnTo>
                  <a:lnTo>
                    <a:pt x="277" y="435"/>
                  </a:lnTo>
                  <a:lnTo>
                    <a:pt x="275" y="436"/>
                  </a:lnTo>
                  <a:lnTo>
                    <a:pt x="275" y="437"/>
                  </a:lnTo>
                  <a:lnTo>
                    <a:pt x="273" y="437"/>
                  </a:lnTo>
                  <a:lnTo>
                    <a:pt x="272" y="437"/>
                  </a:lnTo>
                  <a:lnTo>
                    <a:pt x="272" y="438"/>
                  </a:lnTo>
                  <a:lnTo>
                    <a:pt x="272" y="438"/>
                  </a:lnTo>
                  <a:lnTo>
                    <a:pt x="271" y="441"/>
                  </a:lnTo>
                  <a:lnTo>
                    <a:pt x="271" y="443"/>
                  </a:lnTo>
                  <a:lnTo>
                    <a:pt x="273" y="442"/>
                  </a:lnTo>
                  <a:lnTo>
                    <a:pt x="273" y="443"/>
                  </a:lnTo>
                  <a:lnTo>
                    <a:pt x="271" y="444"/>
                  </a:lnTo>
                  <a:lnTo>
                    <a:pt x="271" y="446"/>
                  </a:lnTo>
                  <a:lnTo>
                    <a:pt x="271" y="448"/>
                  </a:lnTo>
                  <a:lnTo>
                    <a:pt x="273" y="448"/>
                  </a:lnTo>
                  <a:lnTo>
                    <a:pt x="275" y="448"/>
                  </a:lnTo>
                  <a:lnTo>
                    <a:pt x="276" y="447"/>
                  </a:lnTo>
                  <a:lnTo>
                    <a:pt x="277" y="447"/>
                  </a:lnTo>
                  <a:lnTo>
                    <a:pt x="278" y="447"/>
                  </a:lnTo>
                  <a:lnTo>
                    <a:pt x="279" y="446"/>
                  </a:lnTo>
                  <a:lnTo>
                    <a:pt x="281" y="447"/>
                  </a:lnTo>
                  <a:lnTo>
                    <a:pt x="282" y="446"/>
                  </a:lnTo>
                  <a:lnTo>
                    <a:pt x="283" y="444"/>
                  </a:lnTo>
                  <a:lnTo>
                    <a:pt x="284" y="444"/>
                  </a:lnTo>
                  <a:lnTo>
                    <a:pt x="284" y="443"/>
                  </a:lnTo>
                  <a:lnTo>
                    <a:pt x="283" y="442"/>
                  </a:lnTo>
                  <a:lnTo>
                    <a:pt x="283" y="441"/>
                  </a:lnTo>
                  <a:lnTo>
                    <a:pt x="284" y="441"/>
                  </a:lnTo>
                  <a:lnTo>
                    <a:pt x="284" y="440"/>
                  </a:lnTo>
                  <a:lnTo>
                    <a:pt x="285" y="441"/>
                  </a:lnTo>
                  <a:lnTo>
                    <a:pt x="284" y="441"/>
                  </a:lnTo>
                  <a:lnTo>
                    <a:pt x="284" y="442"/>
                  </a:lnTo>
                  <a:lnTo>
                    <a:pt x="285" y="443"/>
                  </a:lnTo>
                  <a:lnTo>
                    <a:pt x="287" y="443"/>
                  </a:lnTo>
                  <a:lnTo>
                    <a:pt x="287" y="442"/>
                  </a:lnTo>
                  <a:lnTo>
                    <a:pt x="287" y="441"/>
                  </a:lnTo>
                  <a:lnTo>
                    <a:pt x="288" y="441"/>
                  </a:lnTo>
                  <a:lnTo>
                    <a:pt x="288" y="442"/>
                  </a:lnTo>
                  <a:lnTo>
                    <a:pt x="288" y="443"/>
                  </a:lnTo>
                  <a:lnTo>
                    <a:pt x="287" y="443"/>
                  </a:lnTo>
                  <a:lnTo>
                    <a:pt x="287" y="444"/>
                  </a:lnTo>
                  <a:lnTo>
                    <a:pt x="287" y="446"/>
                  </a:lnTo>
                  <a:lnTo>
                    <a:pt x="288" y="446"/>
                  </a:lnTo>
                  <a:lnTo>
                    <a:pt x="289" y="446"/>
                  </a:lnTo>
                  <a:lnTo>
                    <a:pt x="290" y="444"/>
                  </a:lnTo>
                  <a:lnTo>
                    <a:pt x="291" y="444"/>
                  </a:lnTo>
                  <a:lnTo>
                    <a:pt x="293" y="444"/>
                  </a:lnTo>
                  <a:lnTo>
                    <a:pt x="294" y="443"/>
                  </a:lnTo>
                  <a:lnTo>
                    <a:pt x="294" y="444"/>
                  </a:lnTo>
                  <a:lnTo>
                    <a:pt x="295" y="444"/>
                  </a:lnTo>
                  <a:lnTo>
                    <a:pt x="296" y="444"/>
                  </a:lnTo>
                  <a:lnTo>
                    <a:pt x="295" y="443"/>
                  </a:lnTo>
                  <a:lnTo>
                    <a:pt x="296" y="443"/>
                  </a:lnTo>
                  <a:lnTo>
                    <a:pt x="297" y="443"/>
                  </a:lnTo>
                  <a:lnTo>
                    <a:pt x="298" y="442"/>
                  </a:lnTo>
                  <a:lnTo>
                    <a:pt x="298" y="441"/>
                  </a:lnTo>
                  <a:lnTo>
                    <a:pt x="298" y="440"/>
                  </a:lnTo>
                  <a:lnTo>
                    <a:pt x="300" y="440"/>
                  </a:lnTo>
                  <a:lnTo>
                    <a:pt x="301" y="440"/>
                  </a:lnTo>
                  <a:lnTo>
                    <a:pt x="301" y="441"/>
                  </a:lnTo>
                  <a:lnTo>
                    <a:pt x="300" y="442"/>
                  </a:lnTo>
                  <a:lnTo>
                    <a:pt x="300" y="443"/>
                  </a:lnTo>
                  <a:lnTo>
                    <a:pt x="300" y="444"/>
                  </a:lnTo>
                  <a:lnTo>
                    <a:pt x="298" y="444"/>
                  </a:lnTo>
                  <a:lnTo>
                    <a:pt x="298" y="446"/>
                  </a:lnTo>
                  <a:lnTo>
                    <a:pt x="298" y="447"/>
                  </a:lnTo>
                  <a:lnTo>
                    <a:pt x="297" y="448"/>
                  </a:lnTo>
                  <a:lnTo>
                    <a:pt x="296" y="448"/>
                  </a:lnTo>
                  <a:lnTo>
                    <a:pt x="296" y="449"/>
                  </a:lnTo>
                  <a:lnTo>
                    <a:pt x="296" y="450"/>
                  </a:lnTo>
                  <a:lnTo>
                    <a:pt x="295" y="450"/>
                  </a:lnTo>
                  <a:lnTo>
                    <a:pt x="294" y="451"/>
                  </a:lnTo>
                  <a:lnTo>
                    <a:pt x="293" y="450"/>
                  </a:lnTo>
                  <a:lnTo>
                    <a:pt x="290" y="450"/>
                  </a:lnTo>
                  <a:lnTo>
                    <a:pt x="288" y="450"/>
                  </a:lnTo>
                  <a:lnTo>
                    <a:pt x="285" y="450"/>
                  </a:lnTo>
                  <a:lnTo>
                    <a:pt x="284" y="451"/>
                  </a:lnTo>
                  <a:lnTo>
                    <a:pt x="283" y="451"/>
                  </a:lnTo>
                  <a:lnTo>
                    <a:pt x="281" y="451"/>
                  </a:lnTo>
                  <a:lnTo>
                    <a:pt x="281" y="453"/>
                  </a:lnTo>
                  <a:lnTo>
                    <a:pt x="279" y="453"/>
                  </a:lnTo>
                  <a:lnTo>
                    <a:pt x="279" y="454"/>
                  </a:lnTo>
                  <a:lnTo>
                    <a:pt x="278" y="454"/>
                  </a:lnTo>
                  <a:lnTo>
                    <a:pt x="278" y="455"/>
                  </a:lnTo>
                  <a:lnTo>
                    <a:pt x="278" y="456"/>
                  </a:lnTo>
                  <a:lnTo>
                    <a:pt x="277" y="456"/>
                  </a:lnTo>
                  <a:lnTo>
                    <a:pt x="276" y="456"/>
                  </a:lnTo>
                  <a:lnTo>
                    <a:pt x="275" y="456"/>
                  </a:lnTo>
                  <a:lnTo>
                    <a:pt x="272" y="457"/>
                  </a:lnTo>
                  <a:lnTo>
                    <a:pt x="271" y="459"/>
                  </a:lnTo>
                  <a:lnTo>
                    <a:pt x="269" y="460"/>
                  </a:lnTo>
                  <a:lnTo>
                    <a:pt x="269" y="461"/>
                  </a:lnTo>
                  <a:lnTo>
                    <a:pt x="267" y="462"/>
                  </a:lnTo>
                  <a:lnTo>
                    <a:pt x="266" y="463"/>
                  </a:lnTo>
                  <a:lnTo>
                    <a:pt x="267" y="463"/>
                  </a:lnTo>
                  <a:lnTo>
                    <a:pt x="267" y="465"/>
                  </a:lnTo>
                  <a:lnTo>
                    <a:pt x="270" y="467"/>
                  </a:lnTo>
                  <a:lnTo>
                    <a:pt x="272" y="471"/>
                  </a:lnTo>
                  <a:lnTo>
                    <a:pt x="273" y="472"/>
                  </a:lnTo>
                  <a:lnTo>
                    <a:pt x="276" y="472"/>
                  </a:lnTo>
                  <a:lnTo>
                    <a:pt x="278" y="473"/>
                  </a:lnTo>
                  <a:lnTo>
                    <a:pt x="281" y="473"/>
                  </a:lnTo>
                  <a:lnTo>
                    <a:pt x="284" y="473"/>
                  </a:lnTo>
                  <a:lnTo>
                    <a:pt x="287" y="473"/>
                  </a:lnTo>
                  <a:lnTo>
                    <a:pt x="287" y="472"/>
                  </a:lnTo>
                  <a:lnTo>
                    <a:pt x="288" y="472"/>
                  </a:lnTo>
                  <a:lnTo>
                    <a:pt x="289" y="471"/>
                  </a:lnTo>
                  <a:lnTo>
                    <a:pt x="291" y="471"/>
                  </a:lnTo>
                  <a:lnTo>
                    <a:pt x="295" y="469"/>
                  </a:lnTo>
                  <a:lnTo>
                    <a:pt x="296" y="468"/>
                  </a:lnTo>
                  <a:lnTo>
                    <a:pt x="297" y="467"/>
                  </a:lnTo>
                  <a:lnTo>
                    <a:pt x="298" y="467"/>
                  </a:lnTo>
                  <a:lnTo>
                    <a:pt x="298" y="467"/>
                  </a:lnTo>
                  <a:lnTo>
                    <a:pt x="298" y="467"/>
                  </a:lnTo>
                  <a:lnTo>
                    <a:pt x="300" y="466"/>
                  </a:lnTo>
                  <a:lnTo>
                    <a:pt x="301" y="466"/>
                  </a:lnTo>
                  <a:lnTo>
                    <a:pt x="301" y="465"/>
                  </a:lnTo>
                  <a:lnTo>
                    <a:pt x="302" y="465"/>
                  </a:lnTo>
                  <a:lnTo>
                    <a:pt x="303" y="463"/>
                  </a:lnTo>
                  <a:lnTo>
                    <a:pt x="304" y="462"/>
                  </a:lnTo>
                  <a:lnTo>
                    <a:pt x="304" y="461"/>
                  </a:lnTo>
                  <a:lnTo>
                    <a:pt x="304" y="460"/>
                  </a:lnTo>
                  <a:lnTo>
                    <a:pt x="303" y="460"/>
                  </a:lnTo>
                  <a:lnTo>
                    <a:pt x="304" y="459"/>
                  </a:lnTo>
                  <a:lnTo>
                    <a:pt x="307" y="459"/>
                  </a:lnTo>
                  <a:lnTo>
                    <a:pt x="308" y="459"/>
                  </a:lnTo>
                  <a:lnTo>
                    <a:pt x="307" y="457"/>
                  </a:lnTo>
                  <a:lnTo>
                    <a:pt x="307" y="456"/>
                  </a:lnTo>
                  <a:lnTo>
                    <a:pt x="308" y="456"/>
                  </a:lnTo>
                  <a:lnTo>
                    <a:pt x="309" y="457"/>
                  </a:lnTo>
                  <a:lnTo>
                    <a:pt x="310" y="456"/>
                  </a:lnTo>
                  <a:lnTo>
                    <a:pt x="312" y="455"/>
                  </a:lnTo>
                  <a:lnTo>
                    <a:pt x="315" y="456"/>
                  </a:lnTo>
                  <a:lnTo>
                    <a:pt x="316" y="454"/>
                  </a:lnTo>
                  <a:lnTo>
                    <a:pt x="318" y="454"/>
                  </a:lnTo>
                  <a:lnTo>
                    <a:pt x="318" y="453"/>
                  </a:lnTo>
                  <a:lnTo>
                    <a:pt x="320" y="450"/>
                  </a:lnTo>
                  <a:lnTo>
                    <a:pt x="321" y="450"/>
                  </a:lnTo>
                  <a:lnTo>
                    <a:pt x="322" y="450"/>
                  </a:lnTo>
                  <a:lnTo>
                    <a:pt x="322" y="449"/>
                  </a:lnTo>
                  <a:lnTo>
                    <a:pt x="322" y="448"/>
                  </a:lnTo>
                  <a:lnTo>
                    <a:pt x="324" y="448"/>
                  </a:lnTo>
                  <a:lnTo>
                    <a:pt x="325" y="448"/>
                  </a:lnTo>
                  <a:lnTo>
                    <a:pt x="326" y="449"/>
                  </a:lnTo>
                  <a:lnTo>
                    <a:pt x="326" y="450"/>
                  </a:lnTo>
                  <a:lnTo>
                    <a:pt x="326" y="451"/>
                  </a:lnTo>
                  <a:lnTo>
                    <a:pt x="326" y="453"/>
                  </a:lnTo>
                  <a:lnTo>
                    <a:pt x="327" y="453"/>
                  </a:lnTo>
                  <a:lnTo>
                    <a:pt x="327" y="454"/>
                  </a:lnTo>
                  <a:lnTo>
                    <a:pt x="330" y="453"/>
                  </a:lnTo>
                  <a:lnTo>
                    <a:pt x="331" y="453"/>
                  </a:lnTo>
                  <a:lnTo>
                    <a:pt x="331" y="451"/>
                  </a:lnTo>
                  <a:lnTo>
                    <a:pt x="331" y="450"/>
                  </a:lnTo>
                  <a:lnTo>
                    <a:pt x="331" y="449"/>
                  </a:lnTo>
                  <a:lnTo>
                    <a:pt x="332" y="450"/>
                  </a:lnTo>
                  <a:lnTo>
                    <a:pt x="333" y="449"/>
                  </a:lnTo>
                  <a:lnTo>
                    <a:pt x="333" y="448"/>
                  </a:lnTo>
                  <a:lnTo>
                    <a:pt x="333" y="447"/>
                  </a:lnTo>
                  <a:lnTo>
                    <a:pt x="334" y="447"/>
                  </a:lnTo>
                  <a:lnTo>
                    <a:pt x="334" y="448"/>
                  </a:lnTo>
                  <a:lnTo>
                    <a:pt x="334" y="449"/>
                  </a:lnTo>
                  <a:lnTo>
                    <a:pt x="333" y="449"/>
                  </a:lnTo>
                  <a:lnTo>
                    <a:pt x="334" y="450"/>
                  </a:lnTo>
                  <a:lnTo>
                    <a:pt x="334" y="451"/>
                  </a:lnTo>
                  <a:lnTo>
                    <a:pt x="335" y="453"/>
                  </a:lnTo>
                  <a:lnTo>
                    <a:pt x="338" y="453"/>
                  </a:lnTo>
                  <a:lnTo>
                    <a:pt x="339" y="454"/>
                  </a:lnTo>
                  <a:lnTo>
                    <a:pt x="341" y="454"/>
                  </a:lnTo>
                  <a:lnTo>
                    <a:pt x="344" y="451"/>
                  </a:lnTo>
                  <a:lnTo>
                    <a:pt x="344" y="450"/>
                  </a:lnTo>
                  <a:lnTo>
                    <a:pt x="347" y="449"/>
                  </a:lnTo>
                  <a:lnTo>
                    <a:pt x="351" y="448"/>
                  </a:lnTo>
                  <a:lnTo>
                    <a:pt x="351" y="447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52" y="444"/>
                  </a:lnTo>
                  <a:lnTo>
                    <a:pt x="352" y="443"/>
                  </a:lnTo>
                  <a:lnTo>
                    <a:pt x="353" y="443"/>
                  </a:lnTo>
                  <a:lnTo>
                    <a:pt x="352" y="442"/>
                  </a:lnTo>
                  <a:lnTo>
                    <a:pt x="352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5" y="438"/>
                  </a:lnTo>
                  <a:lnTo>
                    <a:pt x="355" y="437"/>
                  </a:lnTo>
                  <a:lnTo>
                    <a:pt x="355" y="436"/>
                  </a:lnTo>
                  <a:lnTo>
                    <a:pt x="355" y="435"/>
                  </a:lnTo>
                  <a:lnTo>
                    <a:pt x="355" y="434"/>
                  </a:lnTo>
                  <a:lnTo>
                    <a:pt x="356" y="434"/>
                  </a:lnTo>
                  <a:lnTo>
                    <a:pt x="356" y="432"/>
                  </a:lnTo>
                  <a:lnTo>
                    <a:pt x="356" y="431"/>
                  </a:lnTo>
                  <a:lnTo>
                    <a:pt x="355" y="431"/>
                  </a:lnTo>
                  <a:lnTo>
                    <a:pt x="355" y="430"/>
                  </a:lnTo>
                  <a:lnTo>
                    <a:pt x="356" y="429"/>
                  </a:lnTo>
                  <a:lnTo>
                    <a:pt x="356" y="429"/>
                  </a:lnTo>
                  <a:lnTo>
                    <a:pt x="356" y="428"/>
                  </a:lnTo>
                  <a:lnTo>
                    <a:pt x="356" y="426"/>
                  </a:lnTo>
                  <a:lnTo>
                    <a:pt x="356" y="425"/>
                  </a:lnTo>
                  <a:lnTo>
                    <a:pt x="357" y="425"/>
                  </a:lnTo>
                  <a:lnTo>
                    <a:pt x="357" y="424"/>
                  </a:lnTo>
                  <a:lnTo>
                    <a:pt x="357" y="423"/>
                  </a:lnTo>
                  <a:lnTo>
                    <a:pt x="357" y="422"/>
                  </a:lnTo>
                  <a:lnTo>
                    <a:pt x="356" y="422"/>
                  </a:lnTo>
                  <a:lnTo>
                    <a:pt x="356" y="420"/>
                  </a:lnTo>
                  <a:lnTo>
                    <a:pt x="356" y="419"/>
                  </a:lnTo>
                  <a:lnTo>
                    <a:pt x="356" y="418"/>
                  </a:lnTo>
                  <a:lnTo>
                    <a:pt x="356" y="417"/>
                  </a:lnTo>
                  <a:lnTo>
                    <a:pt x="356" y="416"/>
                  </a:lnTo>
                  <a:lnTo>
                    <a:pt x="356" y="414"/>
                  </a:lnTo>
                  <a:lnTo>
                    <a:pt x="356" y="412"/>
                  </a:lnTo>
                  <a:lnTo>
                    <a:pt x="355" y="410"/>
                  </a:lnTo>
                  <a:lnTo>
                    <a:pt x="351" y="410"/>
                  </a:lnTo>
                  <a:lnTo>
                    <a:pt x="347" y="409"/>
                  </a:lnTo>
                  <a:lnTo>
                    <a:pt x="345" y="409"/>
                  </a:lnTo>
                  <a:lnTo>
                    <a:pt x="344" y="410"/>
                  </a:lnTo>
                  <a:lnTo>
                    <a:pt x="343" y="411"/>
                  </a:lnTo>
                  <a:lnTo>
                    <a:pt x="343" y="412"/>
                  </a:lnTo>
                  <a:lnTo>
                    <a:pt x="343" y="413"/>
                  </a:lnTo>
                  <a:lnTo>
                    <a:pt x="343" y="414"/>
                  </a:lnTo>
                  <a:lnTo>
                    <a:pt x="343" y="416"/>
                  </a:lnTo>
                  <a:lnTo>
                    <a:pt x="343" y="417"/>
                  </a:lnTo>
                  <a:lnTo>
                    <a:pt x="345" y="418"/>
                  </a:lnTo>
                  <a:lnTo>
                    <a:pt x="344" y="418"/>
                  </a:lnTo>
                  <a:lnTo>
                    <a:pt x="343" y="419"/>
                  </a:lnTo>
                  <a:lnTo>
                    <a:pt x="343" y="420"/>
                  </a:lnTo>
                  <a:lnTo>
                    <a:pt x="343" y="422"/>
                  </a:lnTo>
                  <a:lnTo>
                    <a:pt x="341" y="423"/>
                  </a:lnTo>
                  <a:lnTo>
                    <a:pt x="343" y="424"/>
                  </a:lnTo>
                  <a:lnTo>
                    <a:pt x="343" y="425"/>
                  </a:lnTo>
                  <a:lnTo>
                    <a:pt x="341" y="424"/>
                  </a:lnTo>
                  <a:lnTo>
                    <a:pt x="341" y="423"/>
                  </a:lnTo>
                  <a:lnTo>
                    <a:pt x="341" y="422"/>
                  </a:lnTo>
                  <a:lnTo>
                    <a:pt x="341" y="420"/>
                  </a:lnTo>
                  <a:lnTo>
                    <a:pt x="340" y="419"/>
                  </a:lnTo>
                  <a:lnTo>
                    <a:pt x="341" y="419"/>
                  </a:lnTo>
                  <a:lnTo>
                    <a:pt x="341" y="418"/>
                  </a:lnTo>
                  <a:lnTo>
                    <a:pt x="340" y="418"/>
                  </a:lnTo>
                  <a:lnTo>
                    <a:pt x="340" y="417"/>
                  </a:lnTo>
                  <a:lnTo>
                    <a:pt x="340" y="416"/>
                  </a:lnTo>
                  <a:lnTo>
                    <a:pt x="340" y="414"/>
                  </a:lnTo>
                  <a:lnTo>
                    <a:pt x="339" y="414"/>
                  </a:lnTo>
                  <a:lnTo>
                    <a:pt x="339" y="413"/>
                  </a:lnTo>
                  <a:lnTo>
                    <a:pt x="338" y="413"/>
                  </a:lnTo>
                  <a:lnTo>
                    <a:pt x="337" y="413"/>
                  </a:lnTo>
                  <a:lnTo>
                    <a:pt x="333" y="414"/>
                  </a:lnTo>
                  <a:lnTo>
                    <a:pt x="333" y="416"/>
                  </a:lnTo>
                  <a:lnTo>
                    <a:pt x="332" y="417"/>
                  </a:lnTo>
                  <a:lnTo>
                    <a:pt x="332" y="418"/>
                  </a:lnTo>
                  <a:lnTo>
                    <a:pt x="332" y="419"/>
                  </a:lnTo>
                  <a:lnTo>
                    <a:pt x="331" y="419"/>
                  </a:lnTo>
                  <a:lnTo>
                    <a:pt x="331" y="418"/>
                  </a:lnTo>
                  <a:lnTo>
                    <a:pt x="330" y="418"/>
                  </a:lnTo>
                  <a:lnTo>
                    <a:pt x="331" y="417"/>
                  </a:lnTo>
                  <a:lnTo>
                    <a:pt x="331" y="416"/>
                  </a:lnTo>
                  <a:lnTo>
                    <a:pt x="331" y="414"/>
                  </a:lnTo>
                  <a:lnTo>
                    <a:pt x="332" y="414"/>
                  </a:lnTo>
                  <a:lnTo>
                    <a:pt x="333" y="414"/>
                  </a:lnTo>
                  <a:lnTo>
                    <a:pt x="333" y="413"/>
                  </a:lnTo>
                  <a:lnTo>
                    <a:pt x="333" y="411"/>
                  </a:lnTo>
                  <a:lnTo>
                    <a:pt x="334" y="411"/>
                  </a:lnTo>
                  <a:lnTo>
                    <a:pt x="334" y="410"/>
                  </a:lnTo>
                  <a:lnTo>
                    <a:pt x="334" y="410"/>
                  </a:lnTo>
                  <a:lnTo>
                    <a:pt x="333" y="410"/>
                  </a:lnTo>
                  <a:lnTo>
                    <a:pt x="332" y="409"/>
                  </a:lnTo>
                  <a:lnTo>
                    <a:pt x="331" y="409"/>
                  </a:lnTo>
                  <a:lnTo>
                    <a:pt x="328" y="409"/>
                  </a:lnTo>
                  <a:lnTo>
                    <a:pt x="327" y="409"/>
                  </a:lnTo>
                  <a:lnTo>
                    <a:pt x="327" y="410"/>
                  </a:lnTo>
                  <a:lnTo>
                    <a:pt x="327" y="409"/>
                  </a:lnTo>
                  <a:lnTo>
                    <a:pt x="327" y="407"/>
                  </a:lnTo>
                  <a:lnTo>
                    <a:pt x="327" y="406"/>
                  </a:lnTo>
                  <a:lnTo>
                    <a:pt x="327" y="405"/>
                  </a:lnTo>
                  <a:lnTo>
                    <a:pt x="327" y="404"/>
                  </a:lnTo>
                  <a:lnTo>
                    <a:pt x="327" y="403"/>
                  </a:lnTo>
                  <a:lnTo>
                    <a:pt x="330" y="401"/>
                  </a:lnTo>
                  <a:lnTo>
                    <a:pt x="328" y="400"/>
                  </a:lnTo>
                  <a:lnTo>
                    <a:pt x="328" y="399"/>
                  </a:lnTo>
                  <a:lnTo>
                    <a:pt x="330" y="400"/>
                  </a:lnTo>
                  <a:lnTo>
                    <a:pt x="330" y="399"/>
                  </a:lnTo>
                  <a:lnTo>
                    <a:pt x="328" y="397"/>
                  </a:lnTo>
                  <a:lnTo>
                    <a:pt x="328" y="395"/>
                  </a:lnTo>
                  <a:lnTo>
                    <a:pt x="328" y="394"/>
                  </a:lnTo>
                  <a:lnTo>
                    <a:pt x="327" y="393"/>
                  </a:lnTo>
                  <a:lnTo>
                    <a:pt x="327" y="393"/>
                  </a:lnTo>
                  <a:lnTo>
                    <a:pt x="326" y="393"/>
                  </a:lnTo>
                  <a:lnTo>
                    <a:pt x="325" y="392"/>
                  </a:lnTo>
                  <a:lnTo>
                    <a:pt x="326" y="392"/>
                  </a:lnTo>
                  <a:lnTo>
                    <a:pt x="326" y="391"/>
                  </a:lnTo>
                  <a:lnTo>
                    <a:pt x="326" y="389"/>
                  </a:lnTo>
                  <a:lnTo>
                    <a:pt x="326" y="388"/>
                  </a:lnTo>
                  <a:lnTo>
                    <a:pt x="325" y="388"/>
                  </a:lnTo>
                  <a:lnTo>
                    <a:pt x="326" y="387"/>
                  </a:lnTo>
                  <a:lnTo>
                    <a:pt x="326" y="386"/>
                  </a:lnTo>
                  <a:lnTo>
                    <a:pt x="325" y="386"/>
                  </a:lnTo>
                  <a:lnTo>
                    <a:pt x="325" y="385"/>
                  </a:lnTo>
                  <a:lnTo>
                    <a:pt x="324" y="382"/>
                  </a:lnTo>
                  <a:lnTo>
                    <a:pt x="325" y="382"/>
                  </a:lnTo>
                  <a:lnTo>
                    <a:pt x="326" y="382"/>
                  </a:lnTo>
                  <a:lnTo>
                    <a:pt x="326" y="381"/>
                  </a:lnTo>
                  <a:lnTo>
                    <a:pt x="327" y="381"/>
                  </a:lnTo>
                  <a:lnTo>
                    <a:pt x="327" y="381"/>
                  </a:lnTo>
                  <a:lnTo>
                    <a:pt x="327" y="380"/>
                  </a:lnTo>
                  <a:lnTo>
                    <a:pt x="327" y="379"/>
                  </a:lnTo>
                  <a:lnTo>
                    <a:pt x="326" y="377"/>
                  </a:lnTo>
                  <a:lnTo>
                    <a:pt x="325" y="377"/>
                  </a:lnTo>
                  <a:lnTo>
                    <a:pt x="325" y="376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5"/>
                  </a:lnTo>
                  <a:lnTo>
                    <a:pt x="322" y="376"/>
                  </a:lnTo>
                  <a:lnTo>
                    <a:pt x="321" y="375"/>
                  </a:lnTo>
                  <a:lnTo>
                    <a:pt x="320" y="375"/>
                  </a:lnTo>
                  <a:lnTo>
                    <a:pt x="319" y="375"/>
                  </a:lnTo>
                  <a:lnTo>
                    <a:pt x="319" y="376"/>
                  </a:lnTo>
                  <a:lnTo>
                    <a:pt x="318" y="376"/>
                  </a:lnTo>
                  <a:lnTo>
                    <a:pt x="318" y="377"/>
                  </a:lnTo>
                  <a:lnTo>
                    <a:pt x="318" y="379"/>
                  </a:lnTo>
                  <a:lnTo>
                    <a:pt x="316" y="380"/>
                  </a:lnTo>
                  <a:lnTo>
                    <a:pt x="316" y="381"/>
                  </a:lnTo>
                  <a:lnTo>
                    <a:pt x="315" y="381"/>
                  </a:lnTo>
                  <a:lnTo>
                    <a:pt x="315" y="381"/>
                  </a:lnTo>
                  <a:lnTo>
                    <a:pt x="315" y="382"/>
                  </a:lnTo>
                  <a:lnTo>
                    <a:pt x="315" y="383"/>
                  </a:lnTo>
                  <a:lnTo>
                    <a:pt x="314" y="383"/>
                  </a:lnTo>
                  <a:lnTo>
                    <a:pt x="314" y="385"/>
                  </a:lnTo>
                  <a:lnTo>
                    <a:pt x="313" y="385"/>
                  </a:lnTo>
                  <a:lnTo>
                    <a:pt x="313" y="386"/>
                  </a:lnTo>
                  <a:lnTo>
                    <a:pt x="313" y="387"/>
                  </a:lnTo>
                  <a:lnTo>
                    <a:pt x="314" y="387"/>
                  </a:lnTo>
                  <a:lnTo>
                    <a:pt x="314" y="388"/>
                  </a:lnTo>
                  <a:lnTo>
                    <a:pt x="313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09" y="391"/>
                  </a:lnTo>
                  <a:lnTo>
                    <a:pt x="308" y="392"/>
                  </a:lnTo>
                  <a:lnTo>
                    <a:pt x="307" y="392"/>
                  </a:lnTo>
                  <a:lnTo>
                    <a:pt x="307" y="393"/>
                  </a:lnTo>
                  <a:lnTo>
                    <a:pt x="307" y="394"/>
                  </a:lnTo>
                  <a:lnTo>
                    <a:pt x="307" y="395"/>
                  </a:lnTo>
                  <a:lnTo>
                    <a:pt x="307" y="397"/>
                  </a:lnTo>
                  <a:lnTo>
                    <a:pt x="307" y="398"/>
                  </a:lnTo>
                  <a:lnTo>
                    <a:pt x="309" y="399"/>
                  </a:lnTo>
                  <a:lnTo>
                    <a:pt x="310" y="401"/>
                  </a:lnTo>
                  <a:lnTo>
                    <a:pt x="312" y="403"/>
                  </a:lnTo>
                  <a:lnTo>
                    <a:pt x="312" y="401"/>
                  </a:lnTo>
                  <a:lnTo>
                    <a:pt x="313" y="400"/>
                  </a:lnTo>
                  <a:lnTo>
                    <a:pt x="314" y="401"/>
                  </a:lnTo>
                  <a:lnTo>
                    <a:pt x="314" y="403"/>
                  </a:lnTo>
                  <a:lnTo>
                    <a:pt x="315" y="403"/>
                  </a:lnTo>
                  <a:lnTo>
                    <a:pt x="316" y="403"/>
                  </a:lnTo>
                  <a:lnTo>
                    <a:pt x="316" y="404"/>
                  </a:lnTo>
                  <a:lnTo>
                    <a:pt x="316" y="405"/>
                  </a:lnTo>
                  <a:lnTo>
                    <a:pt x="318" y="405"/>
                  </a:lnTo>
                  <a:lnTo>
                    <a:pt x="318" y="406"/>
                  </a:lnTo>
                  <a:lnTo>
                    <a:pt x="318" y="407"/>
                  </a:lnTo>
                  <a:lnTo>
                    <a:pt x="318" y="409"/>
                  </a:lnTo>
                  <a:lnTo>
                    <a:pt x="319" y="409"/>
                  </a:lnTo>
                  <a:lnTo>
                    <a:pt x="319" y="410"/>
                  </a:lnTo>
                  <a:lnTo>
                    <a:pt x="318" y="410"/>
                  </a:lnTo>
                  <a:lnTo>
                    <a:pt x="316" y="410"/>
                  </a:lnTo>
                  <a:lnTo>
                    <a:pt x="315" y="410"/>
                  </a:lnTo>
                  <a:lnTo>
                    <a:pt x="315" y="411"/>
                  </a:lnTo>
                  <a:lnTo>
                    <a:pt x="314" y="412"/>
                  </a:lnTo>
                  <a:lnTo>
                    <a:pt x="312" y="413"/>
                  </a:lnTo>
                  <a:lnTo>
                    <a:pt x="310" y="413"/>
                  </a:lnTo>
                  <a:lnTo>
                    <a:pt x="310" y="414"/>
                  </a:lnTo>
                  <a:lnTo>
                    <a:pt x="312" y="416"/>
                  </a:lnTo>
                  <a:lnTo>
                    <a:pt x="313" y="416"/>
                  </a:lnTo>
                  <a:lnTo>
                    <a:pt x="314" y="414"/>
                  </a:lnTo>
                  <a:lnTo>
                    <a:pt x="314" y="416"/>
                  </a:lnTo>
                  <a:lnTo>
                    <a:pt x="314" y="417"/>
                  </a:lnTo>
                  <a:lnTo>
                    <a:pt x="314" y="418"/>
                  </a:lnTo>
                  <a:lnTo>
                    <a:pt x="316" y="418"/>
                  </a:lnTo>
                  <a:lnTo>
                    <a:pt x="318" y="419"/>
                  </a:lnTo>
                  <a:lnTo>
                    <a:pt x="320" y="420"/>
                  </a:lnTo>
                  <a:lnTo>
                    <a:pt x="321" y="420"/>
                  </a:lnTo>
                  <a:lnTo>
                    <a:pt x="321" y="422"/>
                  </a:lnTo>
                  <a:lnTo>
                    <a:pt x="321" y="423"/>
                  </a:lnTo>
                  <a:lnTo>
                    <a:pt x="322" y="423"/>
                  </a:lnTo>
                  <a:lnTo>
                    <a:pt x="322" y="424"/>
                  </a:lnTo>
                  <a:lnTo>
                    <a:pt x="324" y="426"/>
                  </a:lnTo>
                  <a:lnTo>
                    <a:pt x="322" y="426"/>
                  </a:lnTo>
                  <a:lnTo>
                    <a:pt x="322" y="428"/>
                  </a:lnTo>
                  <a:lnTo>
                    <a:pt x="321" y="428"/>
                  </a:lnTo>
                  <a:lnTo>
                    <a:pt x="321" y="429"/>
                  </a:lnTo>
                  <a:lnTo>
                    <a:pt x="322" y="429"/>
                  </a:lnTo>
                  <a:lnTo>
                    <a:pt x="322" y="430"/>
                  </a:lnTo>
                  <a:lnTo>
                    <a:pt x="322" y="431"/>
                  </a:lnTo>
                  <a:lnTo>
                    <a:pt x="322" y="432"/>
                  </a:lnTo>
                  <a:lnTo>
                    <a:pt x="321" y="431"/>
                  </a:lnTo>
                  <a:lnTo>
                    <a:pt x="316" y="430"/>
                  </a:lnTo>
                  <a:lnTo>
                    <a:pt x="310" y="429"/>
                  </a:lnTo>
                  <a:lnTo>
                    <a:pt x="309" y="429"/>
                  </a:lnTo>
                  <a:lnTo>
                    <a:pt x="308" y="430"/>
                  </a:lnTo>
                  <a:lnTo>
                    <a:pt x="307" y="429"/>
                  </a:lnTo>
                  <a:lnTo>
                    <a:pt x="306" y="428"/>
                  </a:lnTo>
                  <a:lnTo>
                    <a:pt x="302" y="429"/>
                  </a:lnTo>
                  <a:lnTo>
                    <a:pt x="300" y="430"/>
                  </a:lnTo>
                  <a:lnTo>
                    <a:pt x="298" y="430"/>
                  </a:lnTo>
                  <a:lnTo>
                    <a:pt x="298" y="430"/>
                  </a:lnTo>
                  <a:lnTo>
                    <a:pt x="298" y="429"/>
                  </a:lnTo>
                  <a:lnTo>
                    <a:pt x="298" y="428"/>
                  </a:lnTo>
                  <a:lnTo>
                    <a:pt x="297" y="426"/>
                  </a:lnTo>
                  <a:lnTo>
                    <a:pt x="297" y="425"/>
                  </a:lnTo>
                  <a:lnTo>
                    <a:pt x="297" y="424"/>
                  </a:lnTo>
                  <a:lnTo>
                    <a:pt x="297" y="423"/>
                  </a:lnTo>
                  <a:lnTo>
                    <a:pt x="297" y="422"/>
                  </a:lnTo>
                  <a:lnTo>
                    <a:pt x="297" y="420"/>
                  </a:lnTo>
                  <a:lnTo>
                    <a:pt x="297" y="419"/>
                  </a:lnTo>
                  <a:lnTo>
                    <a:pt x="295" y="418"/>
                  </a:lnTo>
                  <a:lnTo>
                    <a:pt x="296" y="418"/>
                  </a:lnTo>
                  <a:lnTo>
                    <a:pt x="297" y="417"/>
                  </a:lnTo>
                  <a:lnTo>
                    <a:pt x="293" y="417"/>
                  </a:lnTo>
                  <a:lnTo>
                    <a:pt x="291" y="418"/>
                  </a:lnTo>
                  <a:lnTo>
                    <a:pt x="291" y="417"/>
                  </a:lnTo>
                  <a:lnTo>
                    <a:pt x="290" y="417"/>
                  </a:lnTo>
                  <a:lnTo>
                    <a:pt x="289" y="418"/>
                  </a:lnTo>
                  <a:lnTo>
                    <a:pt x="289" y="417"/>
                  </a:lnTo>
                  <a:lnTo>
                    <a:pt x="289" y="416"/>
                  </a:lnTo>
                  <a:lnTo>
                    <a:pt x="290" y="416"/>
                  </a:lnTo>
                  <a:lnTo>
                    <a:pt x="294" y="414"/>
                  </a:lnTo>
                  <a:lnTo>
                    <a:pt x="294" y="413"/>
                  </a:lnTo>
                  <a:lnTo>
                    <a:pt x="294" y="412"/>
                  </a:lnTo>
                  <a:lnTo>
                    <a:pt x="293" y="412"/>
                  </a:lnTo>
                  <a:lnTo>
                    <a:pt x="290" y="410"/>
                  </a:lnTo>
                  <a:lnTo>
                    <a:pt x="288" y="410"/>
                  </a:lnTo>
                  <a:lnTo>
                    <a:pt x="287" y="409"/>
                  </a:lnTo>
                  <a:lnTo>
                    <a:pt x="287" y="407"/>
                  </a:lnTo>
                  <a:lnTo>
                    <a:pt x="285" y="406"/>
                  </a:lnTo>
                  <a:lnTo>
                    <a:pt x="285" y="405"/>
                  </a:lnTo>
                  <a:lnTo>
                    <a:pt x="287" y="404"/>
                  </a:lnTo>
                  <a:lnTo>
                    <a:pt x="287" y="403"/>
                  </a:lnTo>
                  <a:lnTo>
                    <a:pt x="285" y="403"/>
                  </a:lnTo>
                  <a:lnTo>
                    <a:pt x="284" y="403"/>
                  </a:lnTo>
                  <a:lnTo>
                    <a:pt x="283" y="403"/>
                  </a:lnTo>
                  <a:lnTo>
                    <a:pt x="283" y="401"/>
                  </a:lnTo>
                  <a:lnTo>
                    <a:pt x="282" y="401"/>
                  </a:lnTo>
                  <a:lnTo>
                    <a:pt x="282" y="400"/>
                  </a:lnTo>
                  <a:lnTo>
                    <a:pt x="282" y="399"/>
                  </a:lnTo>
                  <a:lnTo>
                    <a:pt x="281" y="399"/>
                  </a:lnTo>
                  <a:lnTo>
                    <a:pt x="279" y="400"/>
                  </a:lnTo>
                  <a:lnTo>
                    <a:pt x="278" y="400"/>
                  </a:lnTo>
                  <a:lnTo>
                    <a:pt x="278" y="399"/>
                  </a:lnTo>
                  <a:lnTo>
                    <a:pt x="277" y="399"/>
                  </a:lnTo>
                  <a:lnTo>
                    <a:pt x="277" y="400"/>
                  </a:lnTo>
                  <a:lnTo>
                    <a:pt x="276" y="400"/>
                  </a:lnTo>
                  <a:lnTo>
                    <a:pt x="275" y="400"/>
                  </a:lnTo>
                  <a:close/>
                  <a:moveTo>
                    <a:pt x="275" y="374"/>
                  </a:moveTo>
                  <a:lnTo>
                    <a:pt x="273" y="373"/>
                  </a:lnTo>
                  <a:lnTo>
                    <a:pt x="272" y="372"/>
                  </a:lnTo>
                  <a:lnTo>
                    <a:pt x="270" y="373"/>
                  </a:lnTo>
                  <a:lnTo>
                    <a:pt x="269" y="373"/>
                  </a:lnTo>
                  <a:lnTo>
                    <a:pt x="266" y="373"/>
                  </a:lnTo>
                  <a:lnTo>
                    <a:pt x="265" y="374"/>
                  </a:lnTo>
                  <a:lnTo>
                    <a:pt x="263" y="376"/>
                  </a:lnTo>
                  <a:lnTo>
                    <a:pt x="263" y="377"/>
                  </a:lnTo>
                  <a:lnTo>
                    <a:pt x="263" y="379"/>
                  </a:lnTo>
                  <a:lnTo>
                    <a:pt x="266" y="379"/>
                  </a:lnTo>
                  <a:lnTo>
                    <a:pt x="267" y="380"/>
                  </a:lnTo>
                  <a:lnTo>
                    <a:pt x="270" y="380"/>
                  </a:lnTo>
                  <a:lnTo>
                    <a:pt x="272" y="380"/>
                  </a:lnTo>
                  <a:lnTo>
                    <a:pt x="273" y="381"/>
                  </a:lnTo>
                  <a:lnTo>
                    <a:pt x="275" y="380"/>
                  </a:lnTo>
                  <a:lnTo>
                    <a:pt x="276" y="377"/>
                  </a:lnTo>
                  <a:lnTo>
                    <a:pt x="276" y="376"/>
                  </a:lnTo>
                  <a:lnTo>
                    <a:pt x="276" y="375"/>
                  </a:lnTo>
                  <a:lnTo>
                    <a:pt x="275" y="375"/>
                  </a:lnTo>
                  <a:lnTo>
                    <a:pt x="275" y="374"/>
                  </a:lnTo>
                  <a:close/>
                  <a:moveTo>
                    <a:pt x="222" y="430"/>
                  </a:moveTo>
                  <a:lnTo>
                    <a:pt x="223" y="431"/>
                  </a:lnTo>
                  <a:lnTo>
                    <a:pt x="225" y="431"/>
                  </a:lnTo>
                  <a:lnTo>
                    <a:pt x="228" y="426"/>
                  </a:lnTo>
                  <a:lnTo>
                    <a:pt x="230" y="422"/>
                  </a:lnTo>
                  <a:lnTo>
                    <a:pt x="232" y="422"/>
                  </a:lnTo>
                  <a:lnTo>
                    <a:pt x="232" y="420"/>
                  </a:lnTo>
                  <a:lnTo>
                    <a:pt x="232" y="419"/>
                  </a:lnTo>
                  <a:lnTo>
                    <a:pt x="232" y="418"/>
                  </a:lnTo>
                  <a:lnTo>
                    <a:pt x="232" y="417"/>
                  </a:lnTo>
                  <a:lnTo>
                    <a:pt x="233" y="417"/>
                  </a:lnTo>
                  <a:lnTo>
                    <a:pt x="233" y="416"/>
                  </a:lnTo>
                  <a:lnTo>
                    <a:pt x="233" y="414"/>
                  </a:lnTo>
                  <a:lnTo>
                    <a:pt x="233" y="413"/>
                  </a:lnTo>
                  <a:lnTo>
                    <a:pt x="234" y="413"/>
                  </a:lnTo>
                  <a:lnTo>
                    <a:pt x="234" y="412"/>
                  </a:lnTo>
                  <a:lnTo>
                    <a:pt x="235" y="411"/>
                  </a:lnTo>
                  <a:lnTo>
                    <a:pt x="235" y="410"/>
                  </a:lnTo>
                  <a:lnTo>
                    <a:pt x="235" y="410"/>
                  </a:lnTo>
                  <a:lnTo>
                    <a:pt x="236" y="409"/>
                  </a:lnTo>
                  <a:lnTo>
                    <a:pt x="236" y="407"/>
                  </a:lnTo>
                  <a:lnTo>
                    <a:pt x="235" y="406"/>
                  </a:lnTo>
                  <a:lnTo>
                    <a:pt x="234" y="405"/>
                  </a:lnTo>
                  <a:lnTo>
                    <a:pt x="233" y="406"/>
                  </a:lnTo>
                  <a:lnTo>
                    <a:pt x="232" y="407"/>
                  </a:lnTo>
                  <a:lnTo>
                    <a:pt x="232" y="409"/>
                  </a:lnTo>
                  <a:lnTo>
                    <a:pt x="230" y="410"/>
                  </a:lnTo>
                  <a:lnTo>
                    <a:pt x="229" y="410"/>
                  </a:lnTo>
                  <a:lnTo>
                    <a:pt x="229" y="410"/>
                  </a:lnTo>
                  <a:lnTo>
                    <a:pt x="229" y="411"/>
                  </a:lnTo>
                  <a:lnTo>
                    <a:pt x="228" y="411"/>
                  </a:lnTo>
                  <a:lnTo>
                    <a:pt x="227" y="411"/>
                  </a:lnTo>
                  <a:lnTo>
                    <a:pt x="225" y="413"/>
                  </a:lnTo>
                  <a:lnTo>
                    <a:pt x="223" y="414"/>
                  </a:lnTo>
                  <a:lnTo>
                    <a:pt x="223" y="416"/>
                  </a:lnTo>
                  <a:lnTo>
                    <a:pt x="222" y="417"/>
                  </a:lnTo>
                  <a:lnTo>
                    <a:pt x="221" y="418"/>
                  </a:lnTo>
                  <a:lnTo>
                    <a:pt x="221" y="419"/>
                  </a:lnTo>
                  <a:lnTo>
                    <a:pt x="221" y="420"/>
                  </a:lnTo>
                  <a:lnTo>
                    <a:pt x="220" y="420"/>
                  </a:lnTo>
                  <a:lnTo>
                    <a:pt x="217" y="424"/>
                  </a:lnTo>
                  <a:lnTo>
                    <a:pt x="216" y="426"/>
                  </a:lnTo>
                  <a:lnTo>
                    <a:pt x="219" y="429"/>
                  </a:lnTo>
                  <a:lnTo>
                    <a:pt x="220" y="428"/>
                  </a:lnTo>
                  <a:lnTo>
                    <a:pt x="220" y="429"/>
                  </a:lnTo>
                  <a:lnTo>
                    <a:pt x="221" y="429"/>
                  </a:lnTo>
                  <a:lnTo>
                    <a:pt x="221" y="430"/>
                  </a:lnTo>
                  <a:lnTo>
                    <a:pt x="222" y="430"/>
                  </a:lnTo>
                  <a:close/>
                  <a:moveTo>
                    <a:pt x="85" y="627"/>
                  </a:moveTo>
                  <a:lnTo>
                    <a:pt x="84" y="627"/>
                  </a:lnTo>
                  <a:lnTo>
                    <a:pt x="84" y="628"/>
                  </a:lnTo>
                  <a:lnTo>
                    <a:pt x="85" y="628"/>
                  </a:lnTo>
                  <a:lnTo>
                    <a:pt x="85" y="627"/>
                  </a:lnTo>
                  <a:close/>
                  <a:moveTo>
                    <a:pt x="151" y="556"/>
                  </a:moveTo>
                  <a:lnTo>
                    <a:pt x="151" y="558"/>
                  </a:lnTo>
                  <a:lnTo>
                    <a:pt x="152" y="558"/>
                  </a:lnTo>
                  <a:lnTo>
                    <a:pt x="151" y="556"/>
                  </a:lnTo>
                  <a:close/>
                  <a:moveTo>
                    <a:pt x="265" y="332"/>
                  </a:moveTo>
                  <a:lnTo>
                    <a:pt x="266" y="332"/>
                  </a:lnTo>
                  <a:lnTo>
                    <a:pt x="265" y="331"/>
                  </a:lnTo>
                  <a:lnTo>
                    <a:pt x="265" y="332"/>
                  </a:lnTo>
                  <a:close/>
                  <a:moveTo>
                    <a:pt x="199" y="422"/>
                  </a:moveTo>
                  <a:lnTo>
                    <a:pt x="199" y="420"/>
                  </a:lnTo>
                  <a:lnTo>
                    <a:pt x="201" y="420"/>
                  </a:lnTo>
                  <a:lnTo>
                    <a:pt x="202" y="418"/>
                  </a:lnTo>
                  <a:lnTo>
                    <a:pt x="202" y="417"/>
                  </a:lnTo>
                  <a:lnTo>
                    <a:pt x="202" y="416"/>
                  </a:lnTo>
                  <a:lnTo>
                    <a:pt x="202" y="414"/>
                  </a:lnTo>
                  <a:lnTo>
                    <a:pt x="202" y="413"/>
                  </a:lnTo>
                  <a:lnTo>
                    <a:pt x="202" y="412"/>
                  </a:lnTo>
                  <a:lnTo>
                    <a:pt x="201" y="412"/>
                  </a:lnTo>
                  <a:lnTo>
                    <a:pt x="201" y="413"/>
                  </a:lnTo>
                  <a:lnTo>
                    <a:pt x="201" y="414"/>
                  </a:lnTo>
                  <a:lnTo>
                    <a:pt x="201" y="416"/>
                  </a:lnTo>
                  <a:lnTo>
                    <a:pt x="201" y="417"/>
                  </a:lnTo>
                  <a:lnTo>
                    <a:pt x="201" y="418"/>
                  </a:lnTo>
                  <a:lnTo>
                    <a:pt x="199" y="418"/>
                  </a:lnTo>
                  <a:lnTo>
                    <a:pt x="198" y="419"/>
                  </a:lnTo>
                  <a:lnTo>
                    <a:pt x="197" y="420"/>
                  </a:lnTo>
                  <a:lnTo>
                    <a:pt x="198" y="420"/>
                  </a:lnTo>
                  <a:lnTo>
                    <a:pt x="198" y="422"/>
                  </a:lnTo>
                  <a:lnTo>
                    <a:pt x="199" y="422"/>
                  </a:lnTo>
                  <a:close/>
                  <a:moveTo>
                    <a:pt x="182" y="406"/>
                  </a:moveTo>
                  <a:lnTo>
                    <a:pt x="183" y="405"/>
                  </a:lnTo>
                  <a:lnTo>
                    <a:pt x="183" y="404"/>
                  </a:lnTo>
                  <a:lnTo>
                    <a:pt x="184" y="404"/>
                  </a:lnTo>
                  <a:lnTo>
                    <a:pt x="184" y="404"/>
                  </a:lnTo>
                  <a:lnTo>
                    <a:pt x="184" y="405"/>
                  </a:lnTo>
                  <a:lnTo>
                    <a:pt x="185" y="405"/>
                  </a:lnTo>
                  <a:lnTo>
                    <a:pt x="184" y="406"/>
                  </a:lnTo>
                  <a:lnTo>
                    <a:pt x="185" y="406"/>
                  </a:lnTo>
                  <a:lnTo>
                    <a:pt x="185" y="407"/>
                  </a:lnTo>
                  <a:lnTo>
                    <a:pt x="184" y="409"/>
                  </a:lnTo>
                  <a:lnTo>
                    <a:pt x="185" y="409"/>
                  </a:lnTo>
                  <a:lnTo>
                    <a:pt x="184" y="410"/>
                  </a:lnTo>
                  <a:lnTo>
                    <a:pt x="184" y="410"/>
                  </a:lnTo>
                  <a:lnTo>
                    <a:pt x="184" y="410"/>
                  </a:lnTo>
                  <a:lnTo>
                    <a:pt x="184" y="411"/>
                  </a:lnTo>
                  <a:lnTo>
                    <a:pt x="184" y="412"/>
                  </a:lnTo>
                  <a:lnTo>
                    <a:pt x="185" y="412"/>
                  </a:lnTo>
                  <a:lnTo>
                    <a:pt x="186" y="412"/>
                  </a:lnTo>
                  <a:lnTo>
                    <a:pt x="189" y="411"/>
                  </a:lnTo>
                  <a:lnTo>
                    <a:pt x="189" y="410"/>
                  </a:lnTo>
                  <a:lnTo>
                    <a:pt x="189" y="410"/>
                  </a:lnTo>
                  <a:lnTo>
                    <a:pt x="190" y="410"/>
                  </a:lnTo>
                  <a:lnTo>
                    <a:pt x="192" y="409"/>
                  </a:lnTo>
                  <a:lnTo>
                    <a:pt x="192" y="410"/>
                  </a:lnTo>
                  <a:lnTo>
                    <a:pt x="194" y="410"/>
                  </a:lnTo>
                  <a:lnTo>
                    <a:pt x="195" y="410"/>
                  </a:lnTo>
                  <a:lnTo>
                    <a:pt x="196" y="410"/>
                  </a:lnTo>
                  <a:lnTo>
                    <a:pt x="196" y="411"/>
                  </a:lnTo>
                  <a:lnTo>
                    <a:pt x="196" y="412"/>
                  </a:lnTo>
                  <a:lnTo>
                    <a:pt x="197" y="412"/>
                  </a:lnTo>
                  <a:lnTo>
                    <a:pt x="197" y="413"/>
                  </a:lnTo>
                  <a:lnTo>
                    <a:pt x="198" y="412"/>
                  </a:lnTo>
                  <a:lnTo>
                    <a:pt x="198" y="411"/>
                  </a:lnTo>
                  <a:lnTo>
                    <a:pt x="199" y="410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1" y="409"/>
                  </a:lnTo>
                  <a:lnTo>
                    <a:pt x="201" y="407"/>
                  </a:lnTo>
                  <a:lnTo>
                    <a:pt x="201" y="406"/>
                  </a:lnTo>
                  <a:lnTo>
                    <a:pt x="201" y="405"/>
                  </a:lnTo>
                  <a:lnTo>
                    <a:pt x="201" y="404"/>
                  </a:lnTo>
                  <a:lnTo>
                    <a:pt x="201" y="403"/>
                  </a:lnTo>
                  <a:lnTo>
                    <a:pt x="202" y="403"/>
                  </a:lnTo>
                  <a:lnTo>
                    <a:pt x="203" y="404"/>
                  </a:lnTo>
                  <a:lnTo>
                    <a:pt x="204" y="404"/>
                  </a:lnTo>
                  <a:lnTo>
                    <a:pt x="204" y="405"/>
                  </a:lnTo>
                  <a:lnTo>
                    <a:pt x="203" y="405"/>
                  </a:lnTo>
                  <a:lnTo>
                    <a:pt x="203" y="406"/>
                  </a:lnTo>
                  <a:lnTo>
                    <a:pt x="203" y="407"/>
                  </a:lnTo>
                  <a:lnTo>
                    <a:pt x="203" y="409"/>
                  </a:lnTo>
                  <a:lnTo>
                    <a:pt x="203" y="410"/>
                  </a:lnTo>
                  <a:lnTo>
                    <a:pt x="204" y="410"/>
                  </a:lnTo>
                  <a:lnTo>
                    <a:pt x="205" y="410"/>
                  </a:lnTo>
                  <a:lnTo>
                    <a:pt x="207" y="410"/>
                  </a:lnTo>
                  <a:lnTo>
                    <a:pt x="207" y="410"/>
                  </a:lnTo>
                  <a:lnTo>
                    <a:pt x="207" y="411"/>
                  </a:lnTo>
                  <a:lnTo>
                    <a:pt x="207" y="412"/>
                  </a:lnTo>
                  <a:lnTo>
                    <a:pt x="207" y="413"/>
                  </a:lnTo>
                  <a:lnTo>
                    <a:pt x="207" y="414"/>
                  </a:lnTo>
                  <a:lnTo>
                    <a:pt x="205" y="416"/>
                  </a:lnTo>
                  <a:lnTo>
                    <a:pt x="205" y="417"/>
                  </a:lnTo>
                  <a:lnTo>
                    <a:pt x="207" y="417"/>
                  </a:lnTo>
                  <a:lnTo>
                    <a:pt x="207" y="418"/>
                  </a:lnTo>
                  <a:lnTo>
                    <a:pt x="208" y="418"/>
                  </a:lnTo>
                  <a:lnTo>
                    <a:pt x="208" y="417"/>
                  </a:lnTo>
                  <a:lnTo>
                    <a:pt x="209" y="417"/>
                  </a:lnTo>
                  <a:lnTo>
                    <a:pt x="209" y="416"/>
                  </a:lnTo>
                  <a:lnTo>
                    <a:pt x="209" y="414"/>
                  </a:lnTo>
                  <a:lnTo>
                    <a:pt x="210" y="414"/>
                  </a:lnTo>
                  <a:lnTo>
                    <a:pt x="210" y="416"/>
                  </a:lnTo>
                  <a:lnTo>
                    <a:pt x="210" y="417"/>
                  </a:lnTo>
                  <a:lnTo>
                    <a:pt x="213" y="416"/>
                  </a:lnTo>
                  <a:lnTo>
                    <a:pt x="213" y="414"/>
                  </a:lnTo>
                  <a:lnTo>
                    <a:pt x="213" y="413"/>
                  </a:lnTo>
                  <a:lnTo>
                    <a:pt x="214" y="413"/>
                  </a:lnTo>
                  <a:lnTo>
                    <a:pt x="214" y="412"/>
                  </a:lnTo>
                  <a:lnTo>
                    <a:pt x="213" y="412"/>
                  </a:lnTo>
                  <a:lnTo>
                    <a:pt x="214" y="411"/>
                  </a:lnTo>
                  <a:lnTo>
                    <a:pt x="214" y="410"/>
                  </a:lnTo>
                  <a:lnTo>
                    <a:pt x="215" y="411"/>
                  </a:lnTo>
                  <a:lnTo>
                    <a:pt x="215" y="410"/>
                  </a:lnTo>
                  <a:lnTo>
                    <a:pt x="215" y="410"/>
                  </a:lnTo>
                  <a:lnTo>
                    <a:pt x="215" y="409"/>
                  </a:lnTo>
                  <a:lnTo>
                    <a:pt x="213" y="407"/>
                  </a:lnTo>
                  <a:lnTo>
                    <a:pt x="213" y="406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4" y="405"/>
                  </a:lnTo>
                  <a:lnTo>
                    <a:pt x="213" y="404"/>
                  </a:lnTo>
                  <a:lnTo>
                    <a:pt x="214" y="404"/>
                  </a:lnTo>
                  <a:lnTo>
                    <a:pt x="215" y="404"/>
                  </a:lnTo>
                  <a:lnTo>
                    <a:pt x="214" y="403"/>
                  </a:lnTo>
                  <a:lnTo>
                    <a:pt x="213" y="400"/>
                  </a:lnTo>
                  <a:lnTo>
                    <a:pt x="213" y="399"/>
                  </a:lnTo>
                  <a:lnTo>
                    <a:pt x="214" y="399"/>
                  </a:lnTo>
                  <a:lnTo>
                    <a:pt x="214" y="398"/>
                  </a:lnTo>
                  <a:lnTo>
                    <a:pt x="214" y="397"/>
                  </a:lnTo>
                  <a:lnTo>
                    <a:pt x="215" y="397"/>
                  </a:lnTo>
                  <a:lnTo>
                    <a:pt x="215" y="399"/>
                  </a:lnTo>
                  <a:lnTo>
                    <a:pt x="216" y="400"/>
                  </a:lnTo>
                  <a:lnTo>
                    <a:pt x="216" y="401"/>
                  </a:lnTo>
                  <a:lnTo>
                    <a:pt x="217" y="401"/>
                  </a:lnTo>
                  <a:lnTo>
                    <a:pt x="217" y="403"/>
                  </a:lnTo>
                  <a:lnTo>
                    <a:pt x="217" y="405"/>
                  </a:lnTo>
                  <a:lnTo>
                    <a:pt x="217" y="406"/>
                  </a:lnTo>
                  <a:lnTo>
                    <a:pt x="219" y="406"/>
                  </a:lnTo>
                  <a:lnTo>
                    <a:pt x="219" y="407"/>
                  </a:lnTo>
                  <a:lnTo>
                    <a:pt x="220" y="407"/>
                  </a:lnTo>
                  <a:lnTo>
                    <a:pt x="220" y="406"/>
                  </a:lnTo>
                  <a:lnTo>
                    <a:pt x="220" y="405"/>
                  </a:lnTo>
                  <a:lnTo>
                    <a:pt x="221" y="405"/>
                  </a:lnTo>
                  <a:lnTo>
                    <a:pt x="221" y="404"/>
                  </a:lnTo>
                  <a:lnTo>
                    <a:pt x="221" y="403"/>
                  </a:lnTo>
                  <a:lnTo>
                    <a:pt x="221" y="401"/>
                  </a:lnTo>
                  <a:lnTo>
                    <a:pt x="221" y="400"/>
                  </a:lnTo>
                  <a:lnTo>
                    <a:pt x="221" y="399"/>
                  </a:lnTo>
                  <a:lnTo>
                    <a:pt x="222" y="399"/>
                  </a:lnTo>
                  <a:lnTo>
                    <a:pt x="223" y="399"/>
                  </a:lnTo>
                  <a:lnTo>
                    <a:pt x="225" y="398"/>
                  </a:lnTo>
                  <a:lnTo>
                    <a:pt x="225" y="397"/>
                  </a:lnTo>
                  <a:lnTo>
                    <a:pt x="225" y="395"/>
                  </a:lnTo>
                  <a:lnTo>
                    <a:pt x="225" y="394"/>
                  </a:lnTo>
                  <a:lnTo>
                    <a:pt x="225" y="392"/>
                  </a:lnTo>
                  <a:lnTo>
                    <a:pt x="223" y="392"/>
                  </a:lnTo>
                  <a:lnTo>
                    <a:pt x="223" y="391"/>
                  </a:lnTo>
                  <a:lnTo>
                    <a:pt x="222" y="391"/>
                  </a:lnTo>
                  <a:lnTo>
                    <a:pt x="222" y="389"/>
                  </a:lnTo>
                  <a:lnTo>
                    <a:pt x="221" y="389"/>
                  </a:lnTo>
                  <a:lnTo>
                    <a:pt x="221" y="388"/>
                  </a:lnTo>
                  <a:lnTo>
                    <a:pt x="221" y="387"/>
                  </a:lnTo>
                  <a:lnTo>
                    <a:pt x="222" y="388"/>
                  </a:lnTo>
                  <a:lnTo>
                    <a:pt x="222" y="387"/>
                  </a:lnTo>
                  <a:lnTo>
                    <a:pt x="222" y="386"/>
                  </a:lnTo>
                  <a:lnTo>
                    <a:pt x="223" y="387"/>
                  </a:lnTo>
                  <a:lnTo>
                    <a:pt x="223" y="388"/>
                  </a:lnTo>
                  <a:lnTo>
                    <a:pt x="226" y="388"/>
                  </a:lnTo>
                  <a:lnTo>
                    <a:pt x="226" y="387"/>
                  </a:lnTo>
                  <a:lnTo>
                    <a:pt x="227" y="387"/>
                  </a:lnTo>
                  <a:lnTo>
                    <a:pt x="228" y="387"/>
                  </a:lnTo>
                  <a:lnTo>
                    <a:pt x="228" y="386"/>
                  </a:lnTo>
                  <a:lnTo>
                    <a:pt x="227" y="385"/>
                  </a:lnTo>
                  <a:lnTo>
                    <a:pt x="227" y="382"/>
                  </a:lnTo>
                  <a:lnTo>
                    <a:pt x="226" y="381"/>
                  </a:lnTo>
                  <a:lnTo>
                    <a:pt x="226" y="381"/>
                  </a:lnTo>
                  <a:lnTo>
                    <a:pt x="226" y="380"/>
                  </a:lnTo>
                  <a:lnTo>
                    <a:pt x="227" y="381"/>
                  </a:lnTo>
                  <a:lnTo>
                    <a:pt x="228" y="380"/>
                  </a:lnTo>
                  <a:lnTo>
                    <a:pt x="228" y="379"/>
                  </a:lnTo>
                  <a:lnTo>
                    <a:pt x="227" y="379"/>
                  </a:lnTo>
                  <a:lnTo>
                    <a:pt x="227" y="377"/>
                  </a:lnTo>
                  <a:lnTo>
                    <a:pt x="230" y="379"/>
                  </a:lnTo>
                  <a:lnTo>
                    <a:pt x="230" y="377"/>
                  </a:lnTo>
                  <a:lnTo>
                    <a:pt x="232" y="377"/>
                  </a:lnTo>
                  <a:lnTo>
                    <a:pt x="232" y="376"/>
                  </a:lnTo>
                  <a:lnTo>
                    <a:pt x="232" y="375"/>
                  </a:lnTo>
                  <a:lnTo>
                    <a:pt x="233" y="375"/>
                  </a:lnTo>
                  <a:lnTo>
                    <a:pt x="233" y="376"/>
                  </a:lnTo>
                  <a:lnTo>
                    <a:pt x="234" y="377"/>
                  </a:lnTo>
                  <a:lnTo>
                    <a:pt x="233" y="379"/>
                  </a:lnTo>
                  <a:lnTo>
                    <a:pt x="232" y="381"/>
                  </a:lnTo>
                  <a:lnTo>
                    <a:pt x="232" y="381"/>
                  </a:lnTo>
                  <a:lnTo>
                    <a:pt x="232" y="382"/>
                  </a:lnTo>
                  <a:lnTo>
                    <a:pt x="232" y="383"/>
                  </a:lnTo>
                  <a:lnTo>
                    <a:pt x="230" y="385"/>
                  </a:lnTo>
                  <a:lnTo>
                    <a:pt x="232" y="385"/>
                  </a:lnTo>
                  <a:lnTo>
                    <a:pt x="232" y="386"/>
                  </a:lnTo>
                  <a:lnTo>
                    <a:pt x="232" y="387"/>
                  </a:lnTo>
                  <a:lnTo>
                    <a:pt x="230" y="388"/>
                  </a:lnTo>
                  <a:lnTo>
                    <a:pt x="230" y="389"/>
                  </a:lnTo>
                  <a:lnTo>
                    <a:pt x="230" y="391"/>
                  </a:lnTo>
                  <a:lnTo>
                    <a:pt x="230" y="392"/>
                  </a:lnTo>
                  <a:lnTo>
                    <a:pt x="230" y="393"/>
                  </a:lnTo>
                  <a:lnTo>
                    <a:pt x="232" y="395"/>
                  </a:lnTo>
                  <a:lnTo>
                    <a:pt x="232" y="397"/>
                  </a:lnTo>
                  <a:lnTo>
                    <a:pt x="233" y="397"/>
                  </a:lnTo>
                  <a:lnTo>
                    <a:pt x="234" y="397"/>
                  </a:lnTo>
                  <a:lnTo>
                    <a:pt x="234" y="398"/>
                  </a:lnTo>
                  <a:lnTo>
                    <a:pt x="235" y="399"/>
                  </a:lnTo>
                  <a:lnTo>
                    <a:pt x="238" y="400"/>
                  </a:lnTo>
                  <a:lnTo>
                    <a:pt x="238" y="399"/>
                  </a:lnTo>
                  <a:lnTo>
                    <a:pt x="239" y="399"/>
                  </a:lnTo>
                  <a:lnTo>
                    <a:pt x="240" y="398"/>
                  </a:lnTo>
                  <a:lnTo>
                    <a:pt x="241" y="397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1" y="394"/>
                  </a:lnTo>
                  <a:lnTo>
                    <a:pt x="241" y="394"/>
                  </a:lnTo>
                  <a:lnTo>
                    <a:pt x="241" y="393"/>
                  </a:lnTo>
                  <a:lnTo>
                    <a:pt x="241" y="392"/>
                  </a:lnTo>
                  <a:lnTo>
                    <a:pt x="241" y="391"/>
                  </a:lnTo>
                  <a:lnTo>
                    <a:pt x="241" y="389"/>
                  </a:lnTo>
                  <a:lnTo>
                    <a:pt x="240" y="389"/>
                  </a:lnTo>
                  <a:lnTo>
                    <a:pt x="240" y="388"/>
                  </a:lnTo>
                  <a:lnTo>
                    <a:pt x="241" y="387"/>
                  </a:lnTo>
                  <a:lnTo>
                    <a:pt x="241" y="386"/>
                  </a:lnTo>
                  <a:lnTo>
                    <a:pt x="241" y="387"/>
                  </a:lnTo>
                  <a:lnTo>
                    <a:pt x="242" y="386"/>
                  </a:lnTo>
                  <a:lnTo>
                    <a:pt x="245" y="386"/>
                  </a:lnTo>
                  <a:lnTo>
                    <a:pt x="246" y="386"/>
                  </a:lnTo>
                  <a:lnTo>
                    <a:pt x="247" y="386"/>
                  </a:lnTo>
                  <a:lnTo>
                    <a:pt x="250" y="383"/>
                  </a:lnTo>
                  <a:lnTo>
                    <a:pt x="250" y="382"/>
                  </a:lnTo>
                  <a:lnTo>
                    <a:pt x="251" y="381"/>
                  </a:lnTo>
                  <a:lnTo>
                    <a:pt x="251" y="381"/>
                  </a:lnTo>
                  <a:lnTo>
                    <a:pt x="252" y="381"/>
                  </a:lnTo>
                  <a:lnTo>
                    <a:pt x="251" y="379"/>
                  </a:lnTo>
                  <a:lnTo>
                    <a:pt x="251" y="377"/>
                  </a:lnTo>
                  <a:lnTo>
                    <a:pt x="251" y="376"/>
                  </a:lnTo>
                  <a:lnTo>
                    <a:pt x="250" y="375"/>
                  </a:lnTo>
                  <a:lnTo>
                    <a:pt x="248" y="375"/>
                  </a:lnTo>
                  <a:lnTo>
                    <a:pt x="247" y="373"/>
                  </a:lnTo>
                  <a:lnTo>
                    <a:pt x="247" y="372"/>
                  </a:lnTo>
                  <a:lnTo>
                    <a:pt x="247" y="370"/>
                  </a:lnTo>
                  <a:lnTo>
                    <a:pt x="248" y="370"/>
                  </a:lnTo>
                  <a:lnTo>
                    <a:pt x="251" y="372"/>
                  </a:lnTo>
                  <a:lnTo>
                    <a:pt x="252" y="372"/>
                  </a:lnTo>
                  <a:lnTo>
                    <a:pt x="253" y="370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48" y="366"/>
                  </a:lnTo>
                  <a:lnTo>
                    <a:pt x="248" y="364"/>
                  </a:lnTo>
                  <a:lnTo>
                    <a:pt x="247" y="363"/>
                  </a:lnTo>
                  <a:lnTo>
                    <a:pt x="247" y="362"/>
                  </a:lnTo>
                  <a:lnTo>
                    <a:pt x="246" y="361"/>
                  </a:lnTo>
                  <a:lnTo>
                    <a:pt x="247" y="361"/>
                  </a:lnTo>
                  <a:lnTo>
                    <a:pt x="247" y="360"/>
                  </a:lnTo>
                  <a:lnTo>
                    <a:pt x="247" y="358"/>
                  </a:lnTo>
                  <a:lnTo>
                    <a:pt x="248" y="358"/>
                  </a:lnTo>
                  <a:lnTo>
                    <a:pt x="251" y="357"/>
                  </a:lnTo>
                  <a:lnTo>
                    <a:pt x="252" y="357"/>
                  </a:lnTo>
                  <a:lnTo>
                    <a:pt x="252" y="356"/>
                  </a:lnTo>
                  <a:lnTo>
                    <a:pt x="253" y="356"/>
                  </a:lnTo>
                  <a:lnTo>
                    <a:pt x="254" y="355"/>
                  </a:lnTo>
                  <a:lnTo>
                    <a:pt x="256" y="355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7" y="352"/>
                  </a:lnTo>
                  <a:lnTo>
                    <a:pt x="256" y="352"/>
                  </a:lnTo>
                  <a:lnTo>
                    <a:pt x="257" y="352"/>
                  </a:lnTo>
                  <a:lnTo>
                    <a:pt x="256" y="351"/>
                  </a:lnTo>
                  <a:lnTo>
                    <a:pt x="254" y="351"/>
                  </a:lnTo>
                  <a:lnTo>
                    <a:pt x="254" y="350"/>
                  </a:lnTo>
                  <a:lnTo>
                    <a:pt x="253" y="348"/>
                  </a:lnTo>
                  <a:lnTo>
                    <a:pt x="252" y="348"/>
                  </a:lnTo>
                  <a:lnTo>
                    <a:pt x="250" y="346"/>
                  </a:lnTo>
                  <a:lnTo>
                    <a:pt x="250" y="345"/>
                  </a:lnTo>
                  <a:lnTo>
                    <a:pt x="248" y="344"/>
                  </a:lnTo>
                  <a:lnTo>
                    <a:pt x="247" y="343"/>
                  </a:lnTo>
                  <a:lnTo>
                    <a:pt x="246" y="343"/>
                  </a:lnTo>
                  <a:lnTo>
                    <a:pt x="246" y="342"/>
                  </a:lnTo>
                  <a:lnTo>
                    <a:pt x="241" y="343"/>
                  </a:lnTo>
                  <a:lnTo>
                    <a:pt x="242" y="344"/>
                  </a:lnTo>
                  <a:lnTo>
                    <a:pt x="241" y="346"/>
                  </a:lnTo>
                  <a:lnTo>
                    <a:pt x="241" y="346"/>
                  </a:lnTo>
                  <a:lnTo>
                    <a:pt x="240" y="346"/>
                  </a:lnTo>
                  <a:lnTo>
                    <a:pt x="241" y="348"/>
                  </a:lnTo>
                  <a:lnTo>
                    <a:pt x="241" y="349"/>
                  </a:lnTo>
                  <a:lnTo>
                    <a:pt x="241" y="350"/>
                  </a:lnTo>
                  <a:lnTo>
                    <a:pt x="241" y="349"/>
                  </a:lnTo>
                  <a:lnTo>
                    <a:pt x="241" y="350"/>
                  </a:lnTo>
                  <a:lnTo>
                    <a:pt x="242" y="350"/>
                  </a:lnTo>
                  <a:lnTo>
                    <a:pt x="244" y="350"/>
                  </a:lnTo>
                  <a:lnTo>
                    <a:pt x="244" y="351"/>
                  </a:lnTo>
                  <a:lnTo>
                    <a:pt x="242" y="351"/>
                  </a:lnTo>
                  <a:lnTo>
                    <a:pt x="242" y="352"/>
                  </a:lnTo>
                  <a:lnTo>
                    <a:pt x="242" y="352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40" y="351"/>
                  </a:lnTo>
                  <a:lnTo>
                    <a:pt x="239" y="351"/>
                  </a:lnTo>
                  <a:lnTo>
                    <a:pt x="239" y="352"/>
                  </a:lnTo>
                  <a:lnTo>
                    <a:pt x="240" y="352"/>
                  </a:lnTo>
                  <a:lnTo>
                    <a:pt x="241" y="354"/>
                  </a:lnTo>
                  <a:lnTo>
                    <a:pt x="240" y="354"/>
                  </a:lnTo>
                  <a:lnTo>
                    <a:pt x="239" y="354"/>
                  </a:lnTo>
                  <a:lnTo>
                    <a:pt x="238" y="352"/>
                  </a:lnTo>
                  <a:lnTo>
                    <a:pt x="236" y="352"/>
                  </a:lnTo>
                  <a:lnTo>
                    <a:pt x="236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3" y="352"/>
                  </a:lnTo>
                  <a:lnTo>
                    <a:pt x="233" y="351"/>
                  </a:lnTo>
                  <a:lnTo>
                    <a:pt x="232" y="351"/>
                  </a:lnTo>
                  <a:lnTo>
                    <a:pt x="232" y="350"/>
                  </a:lnTo>
                  <a:lnTo>
                    <a:pt x="229" y="350"/>
                  </a:lnTo>
                  <a:lnTo>
                    <a:pt x="229" y="351"/>
                  </a:lnTo>
                  <a:lnTo>
                    <a:pt x="226" y="351"/>
                  </a:lnTo>
                  <a:lnTo>
                    <a:pt x="223" y="351"/>
                  </a:lnTo>
                  <a:lnTo>
                    <a:pt x="222" y="351"/>
                  </a:lnTo>
                  <a:lnTo>
                    <a:pt x="222" y="352"/>
                  </a:lnTo>
                  <a:lnTo>
                    <a:pt x="221" y="352"/>
                  </a:lnTo>
                  <a:lnTo>
                    <a:pt x="219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7" y="356"/>
                  </a:lnTo>
                  <a:lnTo>
                    <a:pt x="216" y="356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4" y="362"/>
                  </a:lnTo>
                  <a:lnTo>
                    <a:pt x="213" y="362"/>
                  </a:lnTo>
                  <a:lnTo>
                    <a:pt x="213" y="363"/>
                  </a:lnTo>
                  <a:lnTo>
                    <a:pt x="213" y="364"/>
                  </a:lnTo>
                  <a:lnTo>
                    <a:pt x="211" y="366"/>
                  </a:lnTo>
                  <a:lnTo>
                    <a:pt x="213" y="366"/>
                  </a:lnTo>
                  <a:lnTo>
                    <a:pt x="211" y="367"/>
                  </a:lnTo>
                  <a:lnTo>
                    <a:pt x="210" y="367"/>
                  </a:lnTo>
                  <a:lnTo>
                    <a:pt x="210" y="368"/>
                  </a:lnTo>
                  <a:lnTo>
                    <a:pt x="210" y="369"/>
                  </a:lnTo>
                  <a:lnTo>
                    <a:pt x="209" y="369"/>
                  </a:lnTo>
                  <a:lnTo>
                    <a:pt x="209" y="370"/>
                  </a:lnTo>
                  <a:lnTo>
                    <a:pt x="209" y="372"/>
                  </a:lnTo>
                  <a:lnTo>
                    <a:pt x="207" y="373"/>
                  </a:lnTo>
                  <a:lnTo>
                    <a:pt x="207" y="374"/>
                  </a:lnTo>
                  <a:lnTo>
                    <a:pt x="207" y="375"/>
                  </a:lnTo>
                  <a:lnTo>
                    <a:pt x="207" y="376"/>
                  </a:lnTo>
                  <a:lnTo>
                    <a:pt x="205" y="377"/>
                  </a:lnTo>
                  <a:lnTo>
                    <a:pt x="205" y="379"/>
                  </a:lnTo>
                  <a:lnTo>
                    <a:pt x="203" y="380"/>
                  </a:lnTo>
                  <a:lnTo>
                    <a:pt x="202" y="381"/>
                  </a:lnTo>
                  <a:lnTo>
                    <a:pt x="201" y="381"/>
                  </a:lnTo>
                  <a:lnTo>
                    <a:pt x="199" y="381"/>
                  </a:lnTo>
                  <a:lnTo>
                    <a:pt x="199" y="381"/>
                  </a:lnTo>
                  <a:lnTo>
                    <a:pt x="198" y="381"/>
                  </a:lnTo>
                  <a:lnTo>
                    <a:pt x="198" y="381"/>
                  </a:lnTo>
                  <a:lnTo>
                    <a:pt x="198" y="382"/>
                  </a:lnTo>
                  <a:lnTo>
                    <a:pt x="198" y="383"/>
                  </a:lnTo>
                  <a:lnTo>
                    <a:pt x="197" y="385"/>
                  </a:lnTo>
                  <a:lnTo>
                    <a:pt x="197" y="386"/>
                  </a:lnTo>
                  <a:lnTo>
                    <a:pt x="196" y="387"/>
                  </a:lnTo>
                  <a:lnTo>
                    <a:pt x="196" y="388"/>
                  </a:lnTo>
                  <a:lnTo>
                    <a:pt x="196" y="389"/>
                  </a:lnTo>
                  <a:lnTo>
                    <a:pt x="196" y="391"/>
                  </a:lnTo>
                  <a:lnTo>
                    <a:pt x="195" y="392"/>
                  </a:lnTo>
                  <a:lnTo>
                    <a:pt x="192" y="392"/>
                  </a:lnTo>
                  <a:lnTo>
                    <a:pt x="190" y="392"/>
                  </a:lnTo>
                  <a:lnTo>
                    <a:pt x="186" y="393"/>
                  </a:lnTo>
                  <a:lnTo>
                    <a:pt x="185" y="394"/>
                  </a:lnTo>
                  <a:lnTo>
                    <a:pt x="184" y="395"/>
                  </a:lnTo>
                  <a:lnTo>
                    <a:pt x="184" y="397"/>
                  </a:lnTo>
                  <a:lnTo>
                    <a:pt x="184" y="398"/>
                  </a:lnTo>
                  <a:lnTo>
                    <a:pt x="184" y="398"/>
                  </a:lnTo>
                  <a:lnTo>
                    <a:pt x="184" y="399"/>
                  </a:lnTo>
                  <a:lnTo>
                    <a:pt x="184" y="400"/>
                  </a:lnTo>
                  <a:lnTo>
                    <a:pt x="184" y="401"/>
                  </a:lnTo>
                  <a:lnTo>
                    <a:pt x="183" y="400"/>
                  </a:lnTo>
                  <a:lnTo>
                    <a:pt x="183" y="403"/>
                  </a:lnTo>
                  <a:lnTo>
                    <a:pt x="182" y="403"/>
                  </a:lnTo>
                  <a:lnTo>
                    <a:pt x="182" y="404"/>
                  </a:lnTo>
                  <a:lnTo>
                    <a:pt x="182" y="405"/>
                  </a:lnTo>
                  <a:lnTo>
                    <a:pt x="180" y="406"/>
                  </a:lnTo>
                  <a:lnTo>
                    <a:pt x="180" y="407"/>
                  </a:lnTo>
                  <a:lnTo>
                    <a:pt x="182" y="407"/>
                  </a:lnTo>
                  <a:lnTo>
                    <a:pt x="182" y="406"/>
                  </a:lnTo>
                  <a:close/>
                  <a:moveTo>
                    <a:pt x="264" y="330"/>
                  </a:moveTo>
                  <a:lnTo>
                    <a:pt x="265" y="330"/>
                  </a:lnTo>
                  <a:lnTo>
                    <a:pt x="266" y="331"/>
                  </a:lnTo>
                  <a:lnTo>
                    <a:pt x="266" y="332"/>
                  </a:lnTo>
                  <a:lnTo>
                    <a:pt x="269" y="335"/>
                  </a:lnTo>
                  <a:lnTo>
                    <a:pt x="270" y="335"/>
                  </a:lnTo>
                  <a:lnTo>
                    <a:pt x="273" y="332"/>
                  </a:lnTo>
                  <a:lnTo>
                    <a:pt x="275" y="330"/>
                  </a:lnTo>
                  <a:lnTo>
                    <a:pt x="275" y="329"/>
                  </a:lnTo>
                  <a:lnTo>
                    <a:pt x="273" y="327"/>
                  </a:lnTo>
                  <a:lnTo>
                    <a:pt x="273" y="326"/>
                  </a:lnTo>
                  <a:lnTo>
                    <a:pt x="273" y="325"/>
                  </a:lnTo>
                  <a:lnTo>
                    <a:pt x="271" y="324"/>
                  </a:lnTo>
                  <a:lnTo>
                    <a:pt x="270" y="324"/>
                  </a:lnTo>
                  <a:lnTo>
                    <a:pt x="270" y="323"/>
                  </a:lnTo>
                  <a:lnTo>
                    <a:pt x="270" y="321"/>
                  </a:lnTo>
                  <a:lnTo>
                    <a:pt x="269" y="321"/>
                  </a:lnTo>
                  <a:lnTo>
                    <a:pt x="269" y="320"/>
                  </a:lnTo>
                  <a:lnTo>
                    <a:pt x="267" y="320"/>
                  </a:lnTo>
                  <a:lnTo>
                    <a:pt x="269" y="319"/>
                  </a:lnTo>
                  <a:lnTo>
                    <a:pt x="269" y="318"/>
                  </a:lnTo>
                  <a:lnTo>
                    <a:pt x="267" y="318"/>
                  </a:lnTo>
                  <a:lnTo>
                    <a:pt x="266" y="319"/>
                  </a:lnTo>
                  <a:lnTo>
                    <a:pt x="264" y="320"/>
                  </a:lnTo>
                  <a:lnTo>
                    <a:pt x="264" y="321"/>
                  </a:lnTo>
                  <a:lnTo>
                    <a:pt x="263" y="323"/>
                  </a:lnTo>
                  <a:lnTo>
                    <a:pt x="262" y="323"/>
                  </a:lnTo>
                  <a:lnTo>
                    <a:pt x="262" y="323"/>
                  </a:lnTo>
                  <a:lnTo>
                    <a:pt x="260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4" y="330"/>
                  </a:lnTo>
                  <a:close/>
                  <a:moveTo>
                    <a:pt x="815" y="1125"/>
                  </a:moveTo>
                  <a:lnTo>
                    <a:pt x="815" y="1123"/>
                  </a:lnTo>
                  <a:lnTo>
                    <a:pt x="815" y="1123"/>
                  </a:lnTo>
                  <a:lnTo>
                    <a:pt x="815" y="1125"/>
                  </a:lnTo>
                  <a:close/>
                  <a:moveTo>
                    <a:pt x="692" y="819"/>
                  </a:moveTo>
                  <a:lnTo>
                    <a:pt x="691" y="819"/>
                  </a:lnTo>
                  <a:lnTo>
                    <a:pt x="691" y="820"/>
                  </a:lnTo>
                  <a:lnTo>
                    <a:pt x="692" y="820"/>
                  </a:lnTo>
                  <a:lnTo>
                    <a:pt x="692" y="819"/>
                  </a:lnTo>
                  <a:close/>
                  <a:moveTo>
                    <a:pt x="755" y="873"/>
                  </a:moveTo>
                  <a:lnTo>
                    <a:pt x="755" y="874"/>
                  </a:lnTo>
                  <a:lnTo>
                    <a:pt x="757" y="874"/>
                  </a:lnTo>
                  <a:lnTo>
                    <a:pt x="757" y="873"/>
                  </a:lnTo>
                  <a:lnTo>
                    <a:pt x="755" y="873"/>
                  </a:lnTo>
                  <a:close/>
                  <a:moveTo>
                    <a:pt x="720" y="879"/>
                  </a:moveTo>
                  <a:lnTo>
                    <a:pt x="721" y="880"/>
                  </a:lnTo>
                  <a:lnTo>
                    <a:pt x="721" y="879"/>
                  </a:lnTo>
                  <a:lnTo>
                    <a:pt x="721" y="877"/>
                  </a:lnTo>
                  <a:lnTo>
                    <a:pt x="722" y="877"/>
                  </a:lnTo>
                  <a:lnTo>
                    <a:pt x="722" y="876"/>
                  </a:lnTo>
                  <a:lnTo>
                    <a:pt x="722" y="875"/>
                  </a:lnTo>
                  <a:lnTo>
                    <a:pt x="721" y="876"/>
                  </a:lnTo>
                  <a:lnTo>
                    <a:pt x="721" y="875"/>
                  </a:lnTo>
                  <a:lnTo>
                    <a:pt x="720" y="875"/>
                  </a:lnTo>
                  <a:lnTo>
                    <a:pt x="720" y="876"/>
                  </a:lnTo>
                  <a:lnTo>
                    <a:pt x="720" y="877"/>
                  </a:lnTo>
                  <a:lnTo>
                    <a:pt x="720" y="879"/>
                  </a:lnTo>
                  <a:close/>
                  <a:moveTo>
                    <a:pt x="770" y="858"/>
                  </a:moveTo>
                  <a:lnTo>
                    <a:pt x="770" y="860"/>
                  </a:lnTo>
                  <a:lnTo>
                    <a:pt x="771" y="858"/>
                  </a:lnTo>
                  <a:lnTo>
                    <a:pt x="770" y="858"/>
                  </a:lnTo>
                  <a:close/>
                  <a:moveTo>
                    <a:pt x="769" y="857"/>
                  </a:moveTo>
                  <a:lnTo>
                    <a:pt x="767" y="858"/>
                  </a:lnTo>
                  <a:lnTo>
                    <a:pt x="769" y="858"/>
                  </a:lnTo>
                  <a:lnTo>
                    <a:pt x="769" y="857"/>
                  </a:lnTo>
                  <a:close/>
                  <a:moveTo>
                    <a:pt x="780" y="877"/>
                  </a:moveTo>
                  <a:lnTo>
                    <a:pt x="780" y="876"/>
                  </a:lnTo>
                  <a:lnTo>
                    <a:pt x="779" y="876"/>
                  </a:lnTo>
                  <a:lnTo>
                    <a:pt x="779" y="877"/>
                  </a:lnTo>
                  <a:lnTo>
                    <a:pt x="780" y="877"/>
                  </a:lnTo>
                  <a:close/>
                  <a:moveTo>
                    <a:pt x="804" y="935"/>
                  </a:moveTo>
                  <a:lnTo>
                    <a:pt x="804" y="936"/>
                  </a:lnTo>
                  <a:lnTo>
                    <a:pt x="804" y="937"/>
                  </a:lnTo>
                  <a:lnTo>
                    <a:pt x="805" y="936"/>
                  </a:lnTo>
                  <a:lnTo>
                    <a:pt x="804" y="935"/>
                  </a:lnTo>
                  <a:close/>
                  <a:moveTo>
                    <a:pt x="800" y="919"/>
                  </a:moveTo>
                  <a:lnTo>
                    <a:pt x="798" y="919"/>
                  </a:lnTo>
                  <a:lnTo>
                    <a:pt x="798" y="920"/>
                  </a:lnTo>
                  <a:lnTo>
                    <a:pt x="800" y="919"/>
                  </a:lnTo>
                  <a:close/>
                  <a:moveTo>
                    <a:pt x="821" y="949"/>
                  </a:moveTo>
                  <a:lnTo>
                    <a:pt x="820" y="950"/>
                  </a:lnTo>
                  <a:lnTo>
                    <a:pt x="821" y="950"/>
                  </a:lnTo>
                  <a:lnTo>
                    <a:pt x="821" y="949"/>
                  </a:lnTo>
                  <a:close/>
                  <a:moveTo>
                    <a:pt x="795" y="903"/>
                  </a:moveTo>
                  <a:lnTo>
                    <a:pt x="796" y="903"/>
                  </a:lnTo>
                  <a:lnTo>
                    <a:pt x="796" y="901"/>
                  </a:lnTo>
                  <a:lnTo>
                    <a:pt x="796" y="900"/>
                  </a:lnTo>
                  <a:lnTo>
                    <a:pt x="795" y="900"/>
                  </a:lnTo>
                  <a:lnTo>
                    <a:pt x="794" y="901"/>
                  </a:lnTo>
                  <a:lnTo>
                    <a:pt x="795" y="901"/>
                  </a:lnTo>
                  <a:lnTo>
                    <a:pt x="795" y="903"/>
                  </a:lnTo>
                  <a:close/>
                  <a:moveTo>
                    <a:pt x="638" y="943"/>
                  </a:moveTo>
                  <a:lnTo>
                    <a:pt x="640" y="942"/>
                  </a:lnTo>
                  <a:lnTo>
                    <a:pt x="638" y="942"/>
                  </a:lnTo>
                  <a:lnTo>
                    <a:pt x="638" y="943"/>
                  </a:lnTo>
                  <a:close/>
                  <a:moveTo>
                    <a:pt x="637" y="944"/>
                  </a:moveTo>
                  <a:lnTo>
                    <a:pt x="638" y="943"/>
                  </a:lnTo>
                  <a:lnTo>
                    <a:pt x="636" y="944"/>
                  </a:lnTo>
                  <a:lnTo>
                    <a:pt x="637" y="944"/>
                  </a:lnTo>
                  <a:close/>
                  <a:moveTo>
                    <a:pt x="590" y="950"/>
                  </a:moveTo>
                  <a:lnTo>
                    <a:pt x="588" y="950"/>
                  </a:lnTo>
                  <a:lnTo>
                    <a:pt x="588" y="951"/>
                  </a:lnTo>
                  <a:lnTo>
                    <a:pt x="590" y="951"/>
                  </a:lnTo>
                  <a:lnTo>
                    <a:pt x="590" y="950"/>
                  </a:lnTo>
                  <a:close/>
                  <a:moveTo>
                    <a:pt x="635" y="805"/>
                  </a:moveTo>
                  <a:lnTo>
                    <a:pt x="634" y="805"/>
                  </a:lnTo>
                  <a:lnTo>
                    <a:pt x="631" y="805"/>
                  </a:lnTo>
                  <a:lnTo>
                    <a:pt x="631" y="806"/>
                  </a:lnTo>
                  <a:lnTo>
                    <a:pt x="633" y="806"/>
                  </a:lnTo>
                  <a:lnTo>
                    <a:pt x="634" y="806"/>
                  </a:lnTo>
                  <a:lnTo>
                    <a:pt x="635" y="806"/>
                  </a:lnTo>
                  <a:lnTo>
                    <a:pt x="636" y="806"/>
                  </a:lnTo>
                  <a:lnTo>
                    <a:pt x="636" y="805"/>
                  </a:lnTo>
                  <a:lnTo>
                    <a:pt x="635" y="805"/>
                  </a:lnTo>
                  <a:close/>
                  <a:moveTo>
                    <a:pt x="487" y="813"/>
                  </a:moveTo>
                  <a:lnTo>
                    <a:pt x="486" y="813"/>
                  </a:lnTo>
                  <a:lnTo>
                    <a:pt x="487" y="814"/>
                  </a:lnTo>
                  <a:lnTo>
                    <a:pt x="487" y="813"/>
                  </a:lnTo>
                  <a:close/>
                  <a:moveTo>
                    <a:pt x="625" y="887"/>
                  </a:moveTo>
                  <a:lnTo>
                    <a:pt x="628" y="888"/>
                  </a:lnTo>
                  <a:lnTo>
                    <a:pt x="628" y="887"/>
                  </a:lnTo>
                  <a:lnTo>
                    <a:pt x="625" y="886"/>
                  </a:lnTo>
                  <a:lnTo>
                    <a:pt x="625" y="887"/>
                  </a:lnTo>
                  <a:close/>
                  <a:moveTo>
                    <a:pt x="640" y="942"/>
                  </a:moveTo>
                  <a:lnTo>
                    <a:pt x="641" y="941"/>
                  </a:lnTo>
                  <a:lnTo>
                    <a:pt x="640" y="941"/>
                  </a:lnTo>
                  <a:lnTo>
                    <a:pt x="640" y="942"/>
                  </a:lnTo>
                  <a:close/>
                  <a:moveTo>
                    <a:pt x="625" y="843"/>
                  </a:moveTo>
                  <a:lnTo>
                    <a:pt x="625" y="844"/>
                  </a:lnTo>
                  <a:lnTo>
                    <a:pt x="627" y="844"/>
                  </a:lnTo>
                  <a:lnTo>
                    <a:pt x="629" y="843"/>
                  </a:lnTo>
                  <a:lnTo>
                    <a:pt x="630" y="842"/>
                  </a:lnTo>
                  <a:lnTo>
                    <a:pt x="627" y="843"/>
                  </a:lnTo>
                  <a:lnTo>
                    <a:pt x="625" y="843"/>
                  </a:lnTo>
                  <a:close/>
                  <a:moveTo>
                    <a:pt x="644" y="913"/>
                  </a:moveTo>
                  <a:lnTo>
                    <a:pt x="644" y="914"/>
                  </a:lnTo>
                  <a:lnTo>
                    <a:pt x="644" y="916"/>
                  </a:lnTo>
                  <a:lnTo>
                    <a:pt x="646" y="916"/>
                  </a:lnTo>
                  <a:lnTo>
                    <a:pt x="646" y="914"/>
                  </a:lnTo>
                  <a:lnTo>
                    <a:pt x="644" y="913"/>
                  </a:lnTo>
                  <a:close/>
                  <a:moveTo>
                    <a:pt x="822" y="950"/>
                  </a:moveTo>
                  <a:lnTo>
                    <a:pt x="821" y="950"/>
                  </a:lnTo>
                  <a:lnTo>
                    <a:pt x="821" y="951"/>
                  </a:lnTo>
                  <a:lnTo>
                    <a:pt x="822" y="950"/>
                  </a:lnTo>
                  <a:close/>
                  <a:moveTo>
                    <a:pt x="766" y="851"/>
                  </a:moveTo>
                  <a:lnTo>
                    <a:pt x="767" y="852"/>
                  </a:lnTo>
                  <a:lnTo>
                    <a:pt x="767" y="851"/>
                  </a:lnTo>
                  <a:lnTo>
                    <a:pt x="767" y="850"/>
                  </a:lnTo>
                  <a:lnTo>
                    <a:pt x="766" y="849"/>
                  </a:lnTo>
                  <a:lnTo>
                    <a:pt x="765" y="849"/>
                  </a:lnTo>
                  <a:lnTo>
                    <a:pt x="764" y="849"/>
                  </a:lnTo>
                  <a:lnTo>
                    <a:pt x="764" y="850"/>
                  </a:lnTo>
                  <a:lnTo>
                    <a:pt x="765" y="851"/>
                  </a:lnTo>
                  <a:lnTo>
                    <a:pt x="766" y="852"/>
                  </a:lnTo>
                  <a:lnTo>
                    <a:pt x="766" y="851"/>
                  </a:lnTo>
                  <a:close/>
                  <a:moveTo>
                    <a:pt x="506" y="653"/>
                  </a:moveTo>
                  <a:lnTo>
                    <a:pt x="507" y="652"/>
                  </a:lnTo>
                  <a:lnTo>
                    <a:pt x="506" y="652"/>
                  </a:lnTo>
                  <a:lnTo>
                    <a:pt x="506" y="653"/>
                  </a:lnTo>
                  <a:close/>
                  <a:moveTo>
                    <a:pt x="779" y="874"/>
                  </a:moveTo>
                  <a:lnTo>
                    <a:pt x="779" y="873"/>
                  </a:lnTo>
                  <a:lnTo>
                    <a:pt x="778" y="873"/>
                  </a:lnTo>
                  <a:lnTo>
                    <a:pt x="778" y="874"/>
                  </a:lnTo>
                  <a:lnTo>
                    <a:pt x="779" y="874"/>
                  </a:lnTo>
                  <a:close/>
                  <a:moveTo>
                    <a:pt x="500" y="639"/>
                  </a:moveTo>
                  <a:lnTo>
                    <a:pt x="500" y="639"/>
                  </a:lnTo>
                  <a:lnTo>
                    <a:pt x="501" y="639"/>
                  </a:lnTo>
                  <a:lnTo>
                    <a:pt x="500" y="639"/>
                  </a:lnTo>
                  <a:close/>
                  <a:moveTo>
                    <a:pt x="757" y="877"/>
                  </a:moveTo>
                  <a:lnTo>
                    <a:pt x="755" y="877"/>
                  </a:lnTo>
                  <a:lnTo>
                    <a:pt x="755" y="879"/>
                  </a:lnTo>
                  <a:lnTo>
                    <a:pt x="757" y="879"/>
                  </a:lnTo>
                  <a:lnTo>
                    <a:pt x="757" y="877"/>
                  </a:lnTo>
                  <a:close/>
                  <a:moveTo>
                    <a:pt x="715" y="860"/>
                  </a:moveTo>
                  <a:lnTo>
                    <a:pt x="715" y="858"/>
                  </a:lnTo>
                  <a:lnTo>
                    <a:pt x="714" y="858"/>
                  </a:lnTo>
                  <a:lnTo>
                    <a:pt x="715" y="860"/>
                  </a:lnTo>
                  <a:close/>
                  <a:moveTo>
                    <a:pt x="560" y="642"/>
                  </a:moveTo>
                  <a:lnTo>
                    <a:pt x="560" y="644"/>
                  </a:lnTo>
                  <a:lnTo>
                    <a:pt x="561" y="644"/>
                  </a:lnTo>
                  <a:lnTo>
                    <a:pt x="561" y="642"/>
                  </a:lnTo>
                  <a:lnTo>
                    <a:pt x="560" y="642"/>
                  </a:lnTo>
                  <a:close/>
                  <a:moveTo>
                    <a:pt x="737" y="893"/>
                  </a:moveTo>
                  <a:lnTo>
                    <a:pt x="737" y="892"/>
                  </a:lnTo>
                  <a:lnTo>
                    <a:pt x="736" y="891"/>
                  </a:lnTo>
                  <a:lnTo>
                    <a:pt x="736" y="892"/>
                  </a:lnTo>
                  <a:lnTo>
                    <a:pt x="735" y="892"/>
                  </a:lnTo>
                  <a:lnTo>
                    <a:pt x="736" y="893"/>
                  </a:lnTo>
                  <a:lnTo>
                    <a:pt x="737" y="893"/>
                  </a:lnTo>
                  <a:close/>
                  <a:moveTo>
                    <a:pt x="487" y="809"/>
                  </a:moveTo>
                  <a:lnTo>
                    <a:pt x="486" y="808"/>
                  </a:lnTo>
                  <a:lnTo>
                    <a:pt x="486" y="809"/>
                  </a:lnTo>
                  <a:lnTo>
                    <a:pt x="487" y="809"/>
                  </a:lnTo>
                  <a:close/>
                  <a:moveTo>
                    <a:pt x="834" y="954"/>
                  </a:moveTo>
                  <a:lnTo>
                    <a:pt x="833" y="954"/>
                  </a:lnTo>
                  <a:lnTo>
                    <a:pt x="833" y="955"/>
                  </a:lnTo>
                  <a:lnTo>
                    <a:pt x="834" y="955"/>
                  </a:lnTo>
                  <a:lnTo>
                    <a:pt x="834" y="954"/>
                  </a:lnTo>
                  <a:close/>
                  <a:moveTo>
                    <a:pt x="832" y="965"/>
                  </a:moveTo>
                  <a:lnTo>
                    <a:pt x="832" y="963"/>
                  </a:lnTo>
                  <a:lnTo>
                    <a:pt x="831" y="965"/>
                  </a:lnTo>
                  <a:lnTo>
                    <a:pt x="832" y="965"/>
                  </a:lnTo>
                  <a:close/>
                  <a:moveTo>
                    <a:pt x="847" y="973"/>
                  </a:moveTo>
                  <a:lnTo>
                    <a:pt x="847" y="974"/>
                  </a:lnTo>
                  <a:lnTo>
                    <a:pt x="848" y="974"/>
                  </a:lnTo>
                  <a:lnTo>
                    <a:pt x="847" y="973"/>
                  </a:lnTo>
                  <a:close/>
                  <a:moveTo>
                    <a:pt x="856" y="985"/>
                  </a:moveTo>
                  <a:lnTo>
                    <a:pt x="854" y="985"/>
                  </a:lnTo>
                  <a:lnTo>
                    <a:pt x="856" y="986"/>
                  </a:lnTo>
                  <a:lnTo>
                    <a:pt x="856" y="985"/>
                  </a:lnTo>
                  <a:close/>
                  <a:moveTo>
                    <a:pt x="346" y="664"/>
                  </a:moveTo>
                  <a:lnTo>
                    <a:pt x="345" y="664"/>
                  </a:lnTo>
                  <a:lnTo>
                    <a:pt x="345" y="663"/>
                  </a:lnTo>
                  <a:lnTo>
                    <a:pt x="346" y="663"/>
                  </a:lnTo>
                  <a:lnTo>
                    <a:pt x="346" y="662"/>
                  </a:lnTo>
                  <a:lnTo>
                    <a:pt x="347" y="660"/>
                  </a:lnTo>
                  <a:lnTo>
                    <a:pt x="346" y="660"/>
                  </a:lnTo>
                  <a:lnTo>
                    <a:pt x="351" y="659"/>
                  </a:lnTo>
                  <a:lnTo>
                    <a:pt x="351" y="658"/>
                  </a:lnTo>
                  <a:lnTo>
                    <a:pt x="352" y="657"/>
                  </a:lnTo>
                  <a:lnTo>
                    <a:pt x="353" y="658"/>
                  </a:lnTo>
                  <a:lnTo>
                    <a:pt x="355" y="658"/>
                  </a:lnTo>
                  <a:lnTo>
                    <a:pt x="355" y="657"/>
                  </a:lnTo>
                  <a:lnTo>
                    <a:pt x="356" y="657"/>
                  </a:lnTo>
                  <a:lnTo>
                    <a:pt x="356" y="656"/>
                  </a:lnTo>
                  <a:lnTo>
                    <a:pt x="356" y="654"/>
                  </a:lnTo>
                  <a:lnTo>
                    <a:pt x="356" y="653"/>
                  </a:lnTo>
                  <a:lnTo>
                    <a:pt x="355" y="652"/>
                  </a:lnTo>
                  <a:lnTo>
                    <a:pt x="355" y="651"/>
                  </a:lnTo>
                  <a:lnTo>
                    <a:pt x="353" y="651"/>
                  </a:lnTo>
                  <a:lnTo>
                    <a:pt x="353" y="650"/>
                  </a:lnTo>
                  <a:lnTo>
                    <a:pt x="351" y="650"/>
                  </a:lnTo>
                  <a:lnTo>
                    <a:pt x="350" y="648"/>
                  </a:lnTo>
                  <a:lnTo>
                    <a:pt x="349" y="648"/>
                  </a:lnTo>
                  <a:lnTo>
                    <a:pt x="349" y="650"/>
                  </a:lnTo>
                  <a:lnTo>
                    <a:pt x="347" y="650"/>
                  </a:lnTo>
                  <a:lnTo>
                    <a:pt x="346" y="651"/>
                  </a:lnTo>
                  <a:lnTo>
                    <a:pt x="345" y="651"/>
                  </a:lnTo>
                  <a:lnTo>
                    <a:pt x="345" y="652"/>
                  </a:lnTo>
                  <a:lnTo>
                    <a:pt x="344" y="652"/>
                  </a:lnTo>
                  <a:lnTo>
                    <a:pt x="343" y="652"/>
                  </a:lnTo>
                  <a:lnTo>
                    <a:pt x="341" y="653"/>
                  </a:lnTo>
                  <a:lnTo>
                    <a:pt x="340" y="654"/>
                  </a:lnTo>
                  <a:lnTo>
                    <a:pt x="339" y="654"/>
                  </a:lnTo>
                  <a:lnTo>
                    <a:pt x="338" y="656"/>
                  </a:lnTo>
                  <a:lnTo>
                    <a:pt x="337" y="656"/>
                  </a:lnTo>
                  <a:lnTo>
                    <a:pt x="335" y="656"/>
                  </a:lnTo>
                  <a:lnTo>
                    <a:pt x="334" y="657"/>
                  </a:lnTo>
                  <a:lnTo>
                    <a:pt x="333" y="657"/>
                  </a:lnTo>
                  <a:lnTo>
                    <a:pt x="327" y="658"/>
                  </a:lnTo>
                  <a:lnTo>
                    <a:pt x="327" y="659"/>
                  </a:lnTo>
                  <a:lnTo>
                    <a:pt x="326" y="664"/>
                  </a:lnTo>
                  <a:lnTo>
                    <a:pt x="324" y="665"/>
                  </a:lnTo>
                  <a:lnTo>
                    <a:pt x="324" y="666"/>
                  </a:lnTo>
                  <a:lnTo>
                    <a:pt x="324" y="667"/>
                  </a:lnTo>
                  <a:lnTo>
                    <a:pt x="324" y="667"/>
                  </a:lnTo>
                  <a:lnTo>
                    <a:pt x="325" y="667"/>
                  </a:lnTo>
                  <a:lnTo>
                    <a:pt x="326" y="667"/>
                  </a:lnTo>
                  <a:lnTo>
                    <a:pt x="326" y="667"/>
                  </a:lnTo>
                  <a:lnTo>
                    <a:pt x="327" y="666"/>
                  </a:lnTo>
                  <a:lnTo>
                    <a:pt x="327" y="667"/>
                  </a:lnTo>
                  <a:lnTo>
                    <a:pt x="327" y="667"/>
                  </a:lnTo>
                  <a:lnTo>
                    <a:pt x="327" y="667"/>
                  </a:lnTo>
                  <a:lnTo>
                    <a:pt x="327" y="669"/>
                  </a:lnTo>
                  <a:lnTo>
                    <a:pt x="327" y="670"/>
                  </a:lnTo>
                  <a:lnTo>
                    <a:pt x="327" y="670"/>
                  </a:lnTo>
                  <a:lnTo>
                    <a:pt x="327" y="671"/>
                  </a:lnTo>
                  <a:lnTo>
                    <a:pt x="328" y="670"/>
                  </a:lnTo>
                  <a:lnTo>
                    <a:pt x="330" y="670"/>
                  </a:lnTo>
                  <a:lnTo>
                    <a:pt x="331" y="670"/>
                  </a:lnTo>
                  <a:lnTo>
                    <a:pt x="332" y="670"/>
                  </a:lnTo>
                  <a:lnTo>
                    <a:pt x="332" y="669"/>
                  </a:lnTo>
                  <a:lnTo>
                    <a:pt x="333" y="669"/>
                  </a:lnTo>
                  <a:lnTo>
                    <a:pt x="333" y="667"/>
                  </a:lnTo>
                  <a:lnTo>
                    <a:pt x="332" y="667"/>
                  </a:lnTo>
                  <a:lnTo>
                    <a:pt x="332" y="667"/>
                  </a:lnTo>
                  <a:lnTo>
                    <a:pt x="332" y="666"/>
                  </a:lnTo>
                  <a:lnTo>
                    <a:pt x="332" y="665"/>
                  </a:lnTo>
                  <a:lnTo>
                    <a:pt x="333" y="665"/>
                  </a:lnTo>
                  <a:lnTo>
                    <a:pt x="333" y="666"/>
                  </a:lnTo>
                  <a:lnTo>
                    <a:pt x="334" y="666"/>
                  </a:lnTo>
                  <a:lnTo>
                    <a:pt x="335" y="665"/>
                  </a:lnTo>
                  <a:lnTo>
                    <a:pt x="335" y="666"/>
                  </a:lnTo>
                  <a:lnTo>
                    <a:pt x="337" y="666"/>
                  </a:lnTo>
                  <a:lnTo>
                    <a:pt x="338" y="666"/>
                  </a:lnTo>
                  <a:lnTo>
                    <a:pt x="338" y="667"/>
                  </a:lnTo>
                  <a:lnTo>
                    <a:pt x="339" y="667"/>
                  </a:lnTo>
                  <a:lnTo>
                    <a:pt x="340" y="667"/>
                  </a:lnTo>
                  <a:lnTo>
                    <a:pt x="340" y="666"/>
                  </a:lnTo>
                  <a:lnTo>
                    <a:pt x="340" y="665"/>
                  </a:lnTo>
                  <a:lnTo>
                    <a:pt x="341" y="665"/>
                  </a:lnTo>
                  <a:lnTo>
                    <a:pt x="341" y="664"/>
                  </a:lnTo>
                  <a:lnTo>
                    <a:pt x="343" y="664"/>
                  </a:lnTo>
                  <a:lnTo>
                    <a:pt x="344" y="664"/>
                  </a:lnTo>
                  <a:lnTo>
                    <a:pt x="344" y="665"/>
                  </a:lnTo>
                  <a:lnTo>
                    <a:pt x="345" y="665"/>
                  </a:lnTo>
                  <a:lnTo>
                    <a:pt x="345" y="666"/>
                  </a:lnTo>
                  <a:lnTo>
                    <a:pt x="346" y="665"/>
                  </a:lnTo>
                  <a:lnTo>
                    <a:pt x="346" y="664"/>
                  </a:lnTo>
                  <a:close/>
                  <a:moveTo>
                    <a:pt x="841" y="961"/>
                  </a:moveTo>
                  <a:lnTo>
                    <a:pt x="841" y="960"/>
                  </a:lnTo>
                  <a:lnTo>
                    <a:pt x="840" y="960"/>
                  </a:lnTo>
                  <a:lnTo>
                    <a:pt x="840" y="961"/>
                  </a:lnTo>
                  <a:lnTo>
                    <a:pt x="841" y="961"/>
                  </a:lnTo>
                  <a:close/>
                  <a:moveTo>
                    <a:pt x="337" y="697"/>
                  </a:moveTo>
                  <a:lnTo>
                    <a:pt x="335" y="696"/>
                  </a:lnTo>
                  <a:lnTo>
                    <a:pt x="334" y="696"/>
                  </a:lnTo>
                  <a:lnTo>
                    <a:pt x="334" y="696"/>
                  </a:lnTo>
                  <a:lnTo>
                    <a:pt x="335" y="697"/>
                  </a:lnTo>
                  <a:lnTo>
                    <a:pt x="335" y="698"/>
                  </a:lnTo>
                  <a:lnTo>
                    <a:pt x="337" y="698"/>
                  </a:lnTo>
                  <a:lnTo>
                    <a:pt x="338" y="697"/>
                  </a:lnTo>
                  <a:lnTo>
                    <a:pt x="337" y="697"/>
                  </a:lnTo>
                  <a:close/>
                  <a:moveTo>
                    <a:pt x="854" y="993"/>
                  </a:moveTo>
                  <a:lnTo>
                    <a:pt x="856" y="993"/>
                  </a:lnTo>
                  <a:lnTo>
                    <a:pt x="856" y="992"/>
                  </a:lnTo>
                  <a:lnTo>
                    <a:pt x="854" y="991"/>
                  </a:lnTo>
                  <a:lnTo>
                    <a:pt x="853" y="992"/>
                  </a:lnTo>
                  <a:lnTo>
                    <a:pt x="854" y="992"/>
                  </a:lnTo>
                  <a:lnTo>
                    <a:pt x="854" y="993"/>
                  </a:lnTo>
                  <a:close/>
                  <a:moveTo>
                    <a:pt x="345" y="666"/>
                  </a:moveTo>
                  <a:lnTo>
                    <a:pt x="345" y="667"/>
                  </a:lnTo>
                  <a:lnTo>
                    <a:pt x="346" y="667"/>
                  </a:lnTo>
                  <a:lnTo>
                    <a:pt x="346" y="666"/>
                  </a:lnTo>
                  <a:lnTo>
                    <a:pt x="345" y="666"/>
                  </a:lnTo>
                  <a:close/>
                  <a:moveTo>
                    <a:pt x="828" y="1017"/>
                  </a:moveTo>
                  <a:lnTo>
                    <a:pt x="828" y="1016"/>
                  </a:lnTo>
                  <a:lnTo>
                    <a:pt x="827" y="1016"/>
                  </a:lnTo>
                  <a:lnTo>
                    <a:pt x="827" y="1017"/>
                  </a:lnTo>
                  <a:lnTo>
                    <a:pt x="828" y="1017"/>
                  </a:lnTo>
                  <a:close/>
                  <a:moveTo>
                    <a:pt x="98" y="633"/>
                  </a:moveTo>
                  <a:lnTo>
                    <a:pt x="98" y="632"/>
                  </a:lnTo>
                  <a:lnTo>
                    <a:pt x="98" y="632"/>
                  </a:lnTo>
                  <a:lnTo>
                    <a:pt x="98" y="633"/>
                  </a:lnTo>
                  <a:close/>
                  <a:moveTo>
                    <a:pt x="122" y="620"/>
                  </a:moveTo>
                  <a:lnTo>
                    <a:pt x="122" y="619"/>
                  </a:lnTo>
                  <a:lnTo>
                    <a:pt x="121" y="619"/>
                  </a:lnTo>
                  <a:lnTo>
                    <a:pt x="121" y="620"/>
                  </a:lnTo>
                  <a:lnTo>
                    <a:pt x="121" y="621"/>
                  </a:lnTo>
                  <a:lnTo>
                    <a:pt x="122" y="621"/>
                  </a:lnTo>
                  <a:lnTo>
                    <a:pt x="122" y="620"/>
                  </a:lnTo>
                  <a:close/>
                  <a:moveTo>
                    <a:pt x="155" y="633"/>
                  </a:moveTo>
                  <a:lnTo>
                    <a:pt x="155" y="633"/>
                  </a:lnTo>
                  <a:lnTo>
                    <a:pt x="155" y="634"/>
                  </a:lnTo>
                  <a:lnTo>
                    <a:pt x="155" y="635"/>
                  </a:lnTo>
                  <a:lnTo>
                    <a:pt x="155" y="634"/>
                  </a:lnTo>
                  <a:lnTo>
                    <a:pt x="157" y="634"/>
                  </a:lnTo>
                  <a:lnTo>
                    <a:pt x="157" y="635"/>
                  </a:lnTo>
                  <a:lnTo>
                    <a:pt x="158" y="635"/>
                  </a:lnTo>
                  <a:lnTo>
                    <a:pt x="158" y="634"/>
                  </a:lnTo>
                  <a:lnTo>
                    <a:pt x="158" y="633"/>
                  </a:lnTo>
                  <a:lnTo>
                    <a:pt x="157" y="633"/>
                  </a:lnTo>
                  <a:lnTo>
                    <a:pt x="155" y="633"/>
                  </a:lnTo>
                  <a:close/>
                  <a:moveTo>
                    <a:pt x="166" y="614"/>
                  </a:moveTo>
                  <a:lnTo>
                    <a:pt x="165" y="614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2" y="615"/>
                  </a:lnTo>
                  <a:lnTo>
                    <a:pt x="164" y="615"/>
                  </a:lnTo>
                  <a:lnTo>
                    <a:pt x="165" y="615"/>
                  </a:lnTo>
                  <a:lnTo>
                    <a:pt x="165" y="616"/>
                  </a:lnTo>
                  <a:lnTo>
                    <a:pt x="166" y="615"/>
                  </a:lnTo>
                  <a:lnTo>
                    <a:pt x="166" y="614"/>
                  </a:lnTo>
                  <a:close/>
                  <a:moveTo>
                    <a:pt x="100" y="632"/>
                  </a:moveTo>
                  <a:lnTo>
                    <a:pt x="99" y="632"/>
                  </a:lnTo>
                  <a:lnTo>
                    <a:pt x="99" y="633"/>
                  </a:lnTo>
                  <a:lnTo>
                    <a:pt x="100" y="634"/>
                  </a:lnTo>
                  <a:lnTo>
                    <a:pt x="100" y="633"/>
                  </a:lnTo>
                  <a:lnTo>
                    <a:pt x="100" y="632"/>
                  </a:lnTo>
                  <a:close/>
                  <a:moveTo>
                    <a:pt x="98" y="632"/>
                  </a:moveTo>
                  <a:lnTo>
                    <a:pt x="99" y="632"/>
                  </a:lnTo>
                  <a:lnTo>
                    <a:pt x="98" y="630"/>
                  </a:lnTo>
                  <a:lnTo>
                    <a:pt x="98" y="632"/>
                  </a:lnTo>
                  <a:close/>
                  <a:moveTo>
                    <a:pt x="165" y="616"/>
                  </a:moveTo>
                  <a:lnTo>
                    <a:pt x="165" y="617"/>
                  </a:lnTo>
                  <a:lnTo>
                    <a:pt x="166" y="617"/>
                  </a:lnTo>
                  <a:lnTo>
                    <a:pt x="165" y="616"/>
                  </a:lnTo>
                  <a:close/>
                  <a:moveTo>
                    <a:pt x="308" y="672"/>
                  </a:moveTo>
                  <a:lnTo>
                    <a:pt x="308" y="673"/>
                  </a:lnTo>
                  <a:lnTo>
                    <a:pt x="309" y="673"/>
                  </a:lnTo>
                  <a:lnTo>
                    <a:pt x="309" y="672"/>
                  </a:lnTo>
                  <a:lnTo>
                    <a:pt x="308" y="672"/>
                  </a:lnTo>
                  <a:close/>
                  <a:moveTo>
                    <a:pt x="331" y="702"/>
                  </a:moveTo>
                  <a:lnTo>
                    <a:pt x="331" y="701"/>
                  </a:lnTo>
                  <a:lnTo>
                    <a:pt x="330" y="701"/>
                  </a:lnTo>
                  <a:lnTo>
                    <a:pt x="330" y="702"/>
                  </a:lnTo>
                  <a:lnTo>
                    <a:pt x="331" y="703"/>
                  </a:lnTo>
                  <a:lnTo>
                    <a:pt x="331" y="702"/>
                  </a:lnTo>
                  <a:close/>
                  <a:moveTo>
                    <a:pt x="296" y="681"/>
                  </a:moveTo>
                  <a:lnTo>
                    <a:pt x="296" y="682"/>
                  </a:lnTo>
                  <a:lnTo>
                    <a:pt x="297" y="681"/>
                  </a:lnTo>
                  <a:lnTo>
                    <a:pt x="296" y="681"/>
                  </a:lnTo>
                  <a:close/>
                  <a:moveTo>
                    <a:pt x="110" y="615"/>
                  </a:moveTo>
                  <a:lnTo>
                    <a:pt x="110" y="616"/>
                  </a:lnTo>
                  <a:lnTo>
                    <a:pt x="111" y="615"/>
                  </a:lnTo>
                  <a:lnTo>
                    <a:pt x="110" y="615"/>
                  </a:lnTo>
                  <a:close/>
                  <a:moveTo>
                    <a:pt x="18" y="632"/>
                  </a:moveTo>
                  <a:lnTo>
                    <a:pt x="19" y="630"/>
                  </a:lnTo>
                  <a:lnTo>
                    <a:pt x="21" y="630"/>
                  </a:lnTo>
                  <a:lnTo>
                    <a:pt x="21" y="629"/>
                  </a:lnTo>
                  <a:lnTo>
                    <a:pt x="19" y="629"/>
                  </a:lnTo>
                  <a:lnTo>
                    <a:pt x="18" y="629"/>
                  </a:lnTo>
                  <a:lnTo>
                    <a:pt x="17" y="629"/>
                  </a:lnTo>
                  <a:lnTo>
                    <a:pt x="16" y="630"/>
                  </a:lnTo>
                  <a:lnTo>
                    <a:pt x="16" y="632"/>
                  </a:lnTo>
                  <a:lnTo>
                    <a:pt x="17" y="632"/>
                  </a:lnTo>
                  <a:lnTo>
                    <a:pt x="18" y="632"/>
                  </a:lnTo>
                  <a:close/>
                  <a:moveTo>
                    <a:pt x="106" y="972"/>
                  </a:moveTo>
                  <a:lnTo>
                    <a:pt x="106" y="973"/>
                  </a:lnTo>
                  <a:lnTo>
                    <a:pt x="105" y="973"/>
                  </a:lnTo>
                  <a:lnTo>
                    <a:pt x="105" y="972"/>
                  </a:lnTo>
                  <a:lnTo>
                    <a:pt x="104" y="972"/>
                  </a:lnTo>
                  <a:lnTo>
                    <a:pt x="104" y="971"/>
                  </a:lnTo>
                  <a:lnTo>
                    <a:pt x="103" y="971"/>
                  </a:lnTo>
                  <a:lnTo>
                    <a:pt x="103" y="969"/>
                  </a:lnTo>
                  <a:lnTo>
                    <a:pt x="104" y="969"/>
                  </a:lnTo>
                  <a:lnTo>
                    <a:pt x="105" y="968"/>
                  </a:lnTo>
                  <a:lnTo>
                    <a:pt x="106" y="968"/>
                  </a:lnTo>
                  <a:lnTo>
                    <a:pt x="108" y="969"/>
                  </a:lnTo>
                  <a:lnTo>
                    <a:pt x="108" y="971"/>
                  </a:lnTo>
                  <a:lnTo>
                    <a:pt x="106" y="972"/>
                  </a:lnTo>
                  <a:close/>
                  <a:moveTo>
                    <a:pt x="106" y="971"/>
                  </a:moveTo>
                  <a:lnTo>
                    <a:pt x="106" y="969"/>
                  </a:lnTo>
                  <a:lnTo>
                    <a:pt x="105" y="969"/>
                  </a:lnTo>
                  <a:lnTo>
                    <a:pt x="105" y="971"/>
                  </a:lnTo>
                  <a:lnTo>
                    <a:pt x="106" y="971"/>
                  </a:lnTo>
                  <a:close/>
                  <a:moveTo>
                    <a:pt x="105" y="965"/>
                  </a:moveTo>
                  <a:lnTo>
                    <a:pt x="106" y="965"/>
                  </a:lnTo>
                  <a:lnTo>
                    <a:pt x="105" y="963"/>
                  </a:lnTo>
                  <a:lnTo>
                    <a:pt x="105" y="965"/>
                  </a:lnTo>
                  <a:close/>
                  <a:moveTo>
                    <a:pt x="115" y="984"/>
                  </a:moveTo>
                  <a:lnTo>
                    <a:pt x="115" y="984"/>
                  </a:lnTo>
                  <a:lnTo>
                    <a:pt x="116" y="984"/>
                  </a:lnTo>
                  <a:lnTo>
                    <a:pt x="116" y="984"/>
                  </a:lnTo>
                  <a:lnTo>
                    <a:pt x="116" y="983"/>
                  </a:lnTo>
                  <a:lnTo>
                    <a:pt x="115" y="983"/>
                  </a:lnTo>
                  <a:lnTo>
                    <a:pt x="115" y="984"/>
                  </a:lnTo>
                  <a:close/>
                  <a:moveTo>
                    <a:pt x="103" y="973"/>
                  </a:moveTo>
                  <a:lnTo>
                    <a:pt x="104" y="973"/>
                  </a:lnTo>
                  <a:lnTo>
                    <a:pt x="104" y="972"/>
                  </a:lnTo>
                  <a:lnTo>
                    <a:pt x="103" y="972"/>
                  </a:lnTo>
                  <a:lnTo>
                    <a:pt x="103" y="973"/>
                  </a:lnTo>
                  <a:close/>
                  <a:moveTo>
                    <a:pt x="104" y="613"/>
                  </a:moveTo>
                  <a:lnTo>
                    <a:pt x="104" y="614"/>
                  </a:lnTo>
                  <a:lnTo>
                    <a:pt x="105" y="613"/>
                  </a:lnTo>
                  <a:lnTo>
                    <a:pt x="104" y="613"/>
                  </a:lnTo>
                  <a:close/>
                  <a:moveTo>
                    <a:pt x="55" y="636"/>
                  </a:moveTo>
                  <a:lnTo>
                    <a:pt x="54" y="636"/>
                  </a:lnTo>
                  <a:lnTo>
                    <a:pt x="56" y="638"/>
                  </a:lnTo>
                  <a:lnTo>
                    <a:pt x="56" y="636"/>
                  </a:lnTo>
                  <a:lnTo>
                    <a:pt x="55" y="636"/>
                  </a:lnTo>
                  <a:close/>
                  <a:moveTo>
                    <a:pt x="332" y="703"/>
                  </a:moveTo>
                  <a:lnTo>
                    <a:pt x="331" y="704"/>
                  </a:lnTo>
                  <a:lnTo>
                    <a:pt x="332" y="704"/>
                  </a:lnTo>
                  <a:lnTo>
                    <a:pt x="332" y="703"/>
                  </a:lnTo>
                  <a:close/>
                  <a:moveTo>
                    <a:pt x="71" y="630"/>
                  </a:moveTo>
                  <a:lnTo>
                    <a:pt x="71" y="629"/>
                  </a:lnTo>
                  <a:lnTo>
                    <a:pt x="69" y="630"/>
                  </a:lnTo>
                  <a:lnTo>
                    <a:pt x="69" y="632"/>
                  </a:lnTo>
                  <a:lnTo>
                    <a:pt x="71" y="632"/>
                  </a:lnTo>
                  <a:lnTo>
                    <a:pt x="71" y="630"/>
                  </a:lnTo>
                  <a:close/>
                  <a:moveTo>
                    <a:pt x="491" y="601"/>
                  </a:moveTo>
                  <a:lnTo>
                    <a:pt x="489" y="601"/>
                  </a:lnTo>
                  <a:lnTo>
                    <a:pt x="489" y="602"/>
                  </a:lnTo>
                  <a:lnTo>
                    <a:pt x="491" y="602"/>
                  </a:lnTo>
                  <a:lnTo>
                    <a:pt x="491" y="601"/>
                  </a:lnTo>
                  <a:close/>
                  <a:moveTo>
                    <a:pt x="330" y="684"/>
                  </a:moveTo>
                  <a:lnTo>
                    <a:pt x="330" y="685"/>
                  </a:lnTo>
                  <a:lnTo>
                    <a:pt x="330" y="687"/>
                  </a:lnTo>
                  <a:lnTo>
                    <a:pt x="331" y="687"/>
                  </a:lnTo>
                  <a:lnTo>
                    <a:pt x="331" y="685"/>
                  </a:lnTo>
                  <a:lnTo>
                    <a:pt x="331" y="684"/>
                  </a:lnTo>
                  <a:lnTo>
                    <a:pt x="331" y="683"/>
                  </a:lnTo>
                  <a:lnTo>
                    <a:pt x="330" y="683"/>
                  </a:lnTo>
                  <a:lnTo>
                    <a:pt x="330" y="684"/>
                  </a:lnTo>
                  <a:close/>
                  <a:moveTo>
                    <a:pt x="559" y="642"/>
                  </a:moveTo>
                  <a:lnTo>
                    <a:pt x="560" y="642"/>
                  </a:lnTo>
                  <a:lnTo>
                    <a:pt x="560" y="641"/>
                  </a:lnTo>
                  <a:lnTo>
                    <a:pt x="559" y="642"/>
                  </a:lnTo>
                  <a:close/>
                  <a:moveTo>
                    <a:pt x="562" y="622"/>
                  </a:moveTo>
                  <a:lnTo>
                    <a:pt x="563" y="623"/>
                  </a:lnTo>
                  <a:lnTo>
                    <a:pt x="563" y="622"/>
                  </a:lnTo>
                  <a:lnTo>
                    <a:pt x="562" y="622"/>
                  </a:lnTo>
                  <a:close/>
                  <a:moveTo>
                    <a:pt x="545" y="690"/>
                  </a:moveTo>
                  <a:lnTo>
                    <a:pt x="545" y="691"/>
                  </a:lnTo>
                  <a:lnTo>
                    <a:pt x="547" y="691"/>
                  </a:lnTo>
                  <a:lnTo>
                    <a:pt x="545" y="690"/>
                  </a:lnTo>
                  <a:close/>
                  <a:moveTo>
                    <a:pt x="575" y="734"/>
                  </a:moveTo>
                  <a:lnTo>
                    <a:pt x="576" y="734"/>
                  </a:lnTo>
                  <a:lnTo>
                    <a:pt x="575" y="733"/>
                  </a:lnTo>
                  <a:lnTo>
                    <a:pt x="575" y="734"/>
                  </a:lnTo>
                  <a:close/>
                  <a:moveTo>
                    <a:pt x="513" y="775"/>
                  </a:moveTo>
                  <a:lnTo>
                    <a:pt x="513" y="774"/>
                  </a:lnTo>
                  <a:lnTo>
                    <a:pt x="512" y="774"/>
                  </a:lnTo>
                  <a:lnTo>
                    <a:pt x="512" y="775"/>
                  </a:lnTo>
                  <a:lnTo>
                    <a:pt x="513" y="775"/>
                  </a:lnTo>
                  <a:close/>
                  <a:moveTo>
                    <a:pt x="578" y="734"/>
                  </a:moveTo>
                  <a:lnTo>
                    <a:pt x="579" y="735"/>
                  </a:lnTo>
                  <a:lnTo>
                    <a:pt x="579" y="734"/>
                  </a:lnTo>
                  <a:lnTo>
                    <a:pt x="580" y="734"/>
                  </a:lnTo>
                  <a:lnTo>
                    <a:pt x="580" y="733"/>
                  </a:lnTo>
                  <a:lnTo>
                    <a:pt x="580" y="732"/>
                  </a:lnTo>
                  <a:lnTo>
                    <a:pt x="579" y="732"/>
                  </a:lnTo>
                  <a:lnTo>
                    <a:pt x="578" y="732"/>
                  </a:lnTo>
                  <a:lnTo>
                    <a:pt x="578" y="733"/>
                  </a:lnTo>
                  <a:lnTo>
                    <a:pt x="576" y="733"/>
                  </a:lnTo>
                  <a:lnTo>
                    <a:pt x="576" y="734"/>
                  </a:lnTo>
                  <a:lnTo>
                    <a:pt x="578" y="734"/>
                  </a:lnTo>
                  <a:close/>
                  <a:moveTo>
                    <a:pt x="574" y="732"/>
                  </a:moveTo>
                  <a:lnTo>
                    <a:pt x="574" y="733"/>
                  </a:lnTo>
                  <a:lnTo>
                    <a:pt x="575" y="733"/>
                  </a:lnTo>
                  <a:lnTo>
                    <a:pt x="576" y="733"/>
                  </a:lnTo>
                  <a:lnTo>
                    <a:pt x="576" y="732"/>
                  </a:lnTo>
                  <a:lnTo>
                    <a:pt x="575" y="731"/>
                  </a:lnTo>
                  <a:lnTo>
                    <a:pt x="575" y="732"/>
                  </a:lnTo>
                  <a:lnTo>
                    <a:pt x="574" y="732"/>
                  </a:lnTo>
                  <a:close/>
                  <a:moveTo>
                    <a:pt x="498" y="782"/>
                  </a:moveTo>
                  <a:lnTo>
                    <a:pt x="498" y="782"/>
                  </a:lnTo>
                  <a:lnTo>
                    <a:pt x="497" y="782"/>
                  </a:lnTo>
                  <a:lnTo>
                    <a:pt x="497" y="782"/>
                  </a:lnTo>
                  <a:lnTo>
                    <a:pt x="498" y="782"/>
                  </a:lnTo>
                  <a:close/>
                  <a:moveTo>
                    <a:pt x="556" y="626"/>
                  </a:moveTo>
                  <a:lnTo>
                    <a:pt x="557" y="626"/>
                  </a:lnTo>
                  <a:lnTo>
                    <a:pt x="557" y="625"/>
                  </a:lnTo>
                  <a:lnTo>
                    <a:pt x="556" y="626"/>
                  </a:lnTo>
                  <a:close/>
                  <a:moveTo>
                    <a:pt x="333" y="672"/>
                  </a:moveTo>
                  <a:lnTo>
                    <a:pt x="333" y="671"/>
                  </a:lnTo>
                  <a:lnTo>
                    <a:pt x="332" y="671"/>
                  </a:lnTo>
                  <a:lnTo>
                    <a:pt x="332" y="672"/>
                  </a:lnTo>
                  <a:lnTo>
                    <a:pt x="332" y="673"/>
                  </a:lnTo>
                  <a:lnTo>
                    <a:pt x="333" y="673"/>
                  </a:lnTo>
                  <a:lnTo>
                    <a:pt x="333" y="672"/>
                  </a:lnTo>
                  <a:close/>
                  <a:moveTo>
                    <a:pt x="473" y="531"/>
                  </a:moveTo>
                  <a:lnTo>
                    <a:pt x="473" y="533"/>
                  </a:lnTo>
                  <a:lnTo>
                    <a:pt x="474" y="533"/>
                  </a:lnTo>
                  <a:lnTo>
                    <a:pt x="473" y="531"/>
                  </a:lnTo>
                  <a:close/>
                  <a:moveTo>
                    <a:pt x="615" y="955"/>
                  </a:moveTo>
                  <a:lnTo>
                    <a:pt x="615" y="955"/>
                  </a:lnTo>
                  <a:lnTo>
                    <a:pt x="616" y="955"/>
                  </a:lnTo>
                  <a:lnTo>
                    <a:pt x="618" y="955"/>
                  </a:lnTo>
                  <a:lnTo>
                    <a:pt x="617" y="955"/>
                  </a:lnTo>
                  <a:lnTo>
                    <a:pt x="615" y="955"/>
                  </a:lnTo>
                  <a:close/>
                  <a:moveTo>
                    <a:pt x="332" y="675"/>
                  </a:moveTo>
                  <a:lnTo>
                    <a:pt x="333" y="675"/>
                  </a:lnTo>
                  <a:lnTo>
                    <a:pt x="332" y="673"/>
                  </a:lnTo>
                  <a:lnTo>
                    <a:pt x="332" y="675"/>
                  </a:lnTo>
                  <a:close/>
                  <a:moveTo>
                    <a:pt x="334" y="669"/>
                  </a:moveTo>
                  <a:lnTo>
                    <a:pt x="333" y="669"/>
                  </a:lnTo>
                  <a:lnTo>
                    <a:pt x="334" y="670"/>
                  </a:lnTo>
                  <a:lnTo>
                    <a:pt x="334" y="669"/>
                  </a:lnTo>
                  <a:close/>
                  <a:moveTo>
                    <a:pt x="450" y="683"/>
                  </a:moveTo>
                  <a:lnTo>
                    <a:pt x="449" y="683"/>
                  </a:lnTo>
                  <a:lnTo>
                    <a:pt x="449" y="684"/>
                  </a:lnTo>
                  <a:lnTo>
                    <a:pt x="450" y="683"/>
                  </a:lnTo>
                  <a:close/>
                  <a:moveTo>
                    <a:pt x="473" y="650"/>
                  </a:moveTo>
                  <a:lnTo>
                    <a:pt x="471" y="651"/>
                  </a:lnTo>
                  <a:lnTo>
                    <a:pt x="473" y="651"/>
                  </a:lnTo>
                  <a:lnTo>
                    <a:pt x="473" y="650"/>
                  </a:lnTo>
                  <a:close/>
                  <a:moveTo>
                    <a:pt x="426" y="664"/>
                  </a:moveTo>
                  <a:lnTo>
                    <a:pt x="427" y="665"/>
                  </a:lnTo>
                  <a:lnTo>
                    <a:pt x="427" y="664"/>
                  </a:lnTo>
                  <a:lnTo>
                    <a:pt x="426" y="664"/>
                  </a:lnTo>
                  <a:close/>
                  <a:moveTo>
                    <a:pt x="446" y="667"/>
                  </a:moveTo>
                  <a:lnTo>
                    <a:pt x="446" y="667"/>
                  </a:lnTo>
                  <a:lnTo>
                    <a:pt x="448" y="666"/>
                  </a:lnTo>
                  <a:lnTo>
                    <a:pt x="446" y="666"/>
                  </a:lnTo>
                  <a:lnTo>
                    <a:pt x="445" y="667"/>
                  </a:lnTo>
                  <a:lnTo>
                    <a:pt x="445" y="669"/>
                  </a:lnTo>
                  <a:lnTo>
                    <a:pt x="446" y="667"/>
                  </a:lnTo>
                  <a:close/>
                  <a:moveTo>
                    <a:pt x="424" y="665"/>
                  </a:moveTo>
                  <a:lnTo>
                    <a:pt x="425" y="665"/>
                  </a:lnTo>
                  <a:lnTo>
                    <a:pt x="425" y="664"/>
                  </a:lnTo>
                  <a:lnTo>
                    <a:pt x="424" y="665"/>
                  </a:lnTo>
                  <a:close/>
                  <a:moveTo>
                    <a:pt x="394" y="524"/>
                  </a:moveTo>
                  <a:lnTo>
                    <a:pt x="393" y="524"/>
                  </a:lnTo>
                  <a:lnTo>
                    <a:pt x="394" y="524"/>
                  </a:lnTo>
                  <a:lnTo>
                    <a:pt x="394" y="524"/>
                  </a:lnTo>
                  <a:close/>
                  <a:moveTo>
                    <a:pt x="407" y="522"/>
                  </a:moveTo>
                  <a:lnTo>
                    <a:pt x="407" y="523"/>
                  </a:lnTo>
                  <a:lnTo>
                    <a:pt x="407" y="524"/>
                  </a:lnTo>
                  <a:lnTo>
                    <a:pt x="408" y="523"/>
                  </a:lnTo>
                  <a:lnTo>
                    <a:pt x="407" y="522"/>
                  </a:lnTo>
                  <a:close/>
                  <a:moveTo>
                    <a:pt x="407" y="524"/>
                  </a:moveTo>
                  <a:lnTo>
                    <a:pt x="408" y="524"/>
                  </a:lnTo>
                  <a:lnTo>
                    <a:pt x="407" y="524"/>
                  </a:lnTo>
                  <a:lnTo>
                    <a:pt x="407" y="524"/>
                  </a:lnTo>
                  <a:close/>
                  <a:moveTo>
                    <a:pt x="456" y="465"/>
                  </a:moveTo>
                  <a:lnTo>
                    <a:pt x="455" y="465"/>
                  </a:lnTo>
                  <a:lnTo>
                    <a:pt x="454" y="466"/>
                  </a:lnTo>
                  <a:lnTo>
                    <a:pt x="454" y="467"/>
                  </a:lnTo>
                  <a:lnTo>
                    <a:pt x="452" y="467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5" y="468"/>
                  </a:lnTo>
                  <a:lnTo>
                    <a:pt x="458" y="469"/>
                  </a:lnTo>
                  <a:lnTo>
                    <a:pt x="460" y="468"/>
                  </a:lnTo>
                  <a:lnTo>
                    <a:pt x="460" y="467"/>
                  </a:lnTo>
                  <a:lnTo>
                    <a:pt x="458" y="467"/>
                  </a:lnTo>
                  <a:lnTo>
                    <a:pt x="457" y="466"/>
                  </a:lnTo>
                  <a:lnTo>
                    <a:pt x="457" y="465"/>
                  </a:lnTo>
                  <a:lnTo>
                    <a:pt x="456" y="465"/>
                  </a:lnTo>
                  <a:close/>
                  <a:moveTo>
                    <a:pt x="400" y="498"/>
                  </a:moveTo>
                  <a:lnTo>
                    <a:pt x="401" y="497"/>
                  </a:lnTo>
                  <a:lnTo>
                    <a:pt x="400" y="497"/>
                  </a:lnTo>
                  <a:lnTo>
                    <a:pt x="400" y="498"/>
                  </a:lnTo>
                  <a:close/>
                  <a:moveTo>
                    <a:pt x="409" y="524"/>
                  </a:moveTo>
                  <a:lnTo>
                    <a:pt x="408" y="524"/>
                  </a:lnTo>
                  <a:lnTo>
                    <a:pt x="409" y="525"/>
                  </a:lnTo>
                  <a:lnTo>
                    <a:pt x="409" y="524"/>
                  </a:lnTo>
                  <a:close/>
                  <a:moveTo>
                    <a:pt x="412" y="490"/>
                  </a:moveTo>
                  <a:lnTo>
                    <a:pt x="412" y="491"/>
                  </a:lnTo>
                  <a:lnTo>
                    <a:pt x="411" y="491"/>
                  </a:lnTo>
                  <a:lnTo>
                    <a:pt x="409" y="491"/>
                  </a:lnTo>
                  <a:lnTo>
                    <a:pt x="409" y="492"/>
                  </a:lnTo>
                  <a:lnTo>
                    <a:pt x="408" y="493"/>
                  </a:lnTo>
                  <a:lnTo>
                    <a:pt x="409" y="493"/>
                  </a:lnTo>
                  <a:lnTo>
                    <a:pt x="409" y="494"/>
                  </a:lnTo>
                  <a:lnTo>
                    <a:pt x="411" y="494"/>
                  </a:lnTo>
                  <a:lnTo>
                    <a:pt x="412" y="494"/>
                  </a:lnTo>
                  <a:lnTo>
                    <a:pt x="412" y="493"/>
                  </a:lnTo>
                  <a:lnTo>
                    <a:pt x="413" y="492"/>
                  </a:lnTo>
                  <a:lnTo>
                    <a:pt x="413" y="491"/>
                  </a:lnTo>
                  <a:lnTo>
                    <a:pt x="412" y="490"/>
                  </a:lnTo>
                  <a:close/>
                  <a:moveTo>
                    <a:pt x="443" y="531"/>
                  </a:moveTo>
                  <a:lnTo>
                    <a:pt x="443" y="533"/>
                  </a:lnTo>
                  <a:lnTo>
                    <a:pt x="444" y="533"/>
                  </a:lnTo>
                  <a:lnTo>
                    <a:pt x="444" y="531"/>
                  </a:lnTo>
                  <a:lnTo>
                    <a:pt x="444" y="530"/>
                  </a:lnTo>
                  <a:lnTo>
                    <a:pt x="444" y="529"/>
                  </a:lnTo>
                  <a:lnTo>
                    <a:pt x="444" y="528"/>
                  </a:lnTo>
                  <a:lnTo>
                    <a:pt x="444" y="527"/>
                  </a:lnTo>
                  <a:lnTo>
                    <a:pt x="443" y="527"/>
                  </a:lnTo>
                  <a:lnTo>
                    <a:pt x="443" y="528"/>
                  </a:lnTo>
                  <a:lnTo>
                    <a:pt x="442" y="528"/>
                  </a:lnTo>
                  <a:lnTo>
                    <a:pt x="442" y="529"/>
                  </a:lnTo>
                  <a:lnTo>
                    <a:pt x="442" y="530"/>
                  </a:lnTo>
                  <a:lnTo>
                    <a:pt x="442" y="530"/>
                  </a:lnTo>
                  <a:lnTo>
                    <a:pt x="442" y="531"/>
                  </a:lnTo>
                  <a:lnTo>
                    <a:pt x="443" y="531"/>
                  </a:lnTo>
                  <a:close/>
                  <a:moveTo>
                    <a:pt x="408" y="524"/>
                  </a:moveTo>
                  <a:lnTo>
                    <a:pt x="407" y="525"/>
                  </a:lnTo>
                  <a:lnTo>
                    <a:pt x="408" y="527"/>
                  </a:lnTo>
                  <a:lnTo>
                    <a:pt x="408" y="525"/>
                  </a:lnTo>
                  <a:lnTo>
                    <a:pt x="408" y="524"/>
                  </a:lnTo>
                  <a:close/>
                  <a:moveTo>
                    <a:pt x="469" y="465"/>
                  </a:moveTo>
                  <a:lnTo>
                    <a:pt x="469" y="463"/>
                  </a:lnTo>
                  <a:lnTo>
                    <a:pt x="468" y="465"/>
                  </a:lnTo>
                  <a:lnTo>
                    <a:pt x="464" y="465"/>
                  </a:lnTo>
                  <a:lnTo>
                    <a:pt x="464" y="463"/>
                  </a:lnTo>
                  <a:lnTo>
                    <a:pt x="463" y="463"/>
                  </a:lnTo>
                  <a:lnTo>
                    <a:pt x="462" y="463"/>
                  </a:lnTo>
                  <a:lnTo>
                    <a:pt x="461" y="463"/>
                  </a:lnTo>
                  <a:lnTo>
                    <a:pt x="461" y="462"/>
                  </a:lnTo>
                  <a:lnTo>
                    <a:pt x="461" y="461"/>
                  </a:lnTo>
                  <a:lnTo>
                    <a:pt x="458" y="459"/>
                  </a:lnTo>
                  <a:lnTo>
                    <a:pt x="457" y="459"/>
                  </a:lnTo>
                  <a:lnTo>
                    <a:pt x="456" y="457"/>
                  </a:lnTo>
                  <a:lnTo>
                    <a:pt x="455" y="457"/>
                  </a:lnTo>
                  <a:lnTo>
                    <a:pt x="455" y="456"/>
                  </a:lnTo>
                  <a:lnTo>
                    <a:pt x="454" y="456"/>
                  </a:lnTo>
                  <a:lnTo>
                    <a:pt x="454" y="457"/>
                  </a:lnTo>
                  <a:lnTo>
                    <a:pt x="452" y="457"/>
                  </a:lnTo>
                  <a:lnTo>
                    <a:pt x="452" y="456"/>
                  </a:lnTo>
                  <a:lnTo>
                    <a:pt x="451" y="456"/>
                  </a:lnTo>
                  <a:lnTo>
                    <a:pt x="451" y="455"/>
                  </a:lnTo>
                  <a:lnTo>
                    <a:pt x="450" y="454"/>
                  </a:lnTo>
                  <a:lnTo>
                    <a:pt x="450" y="453"/>
                  </a:lnTo>
                  <a:lnTo>
                    <a:pt x="451" y="453"/>
                  </a:lnTo>
                  <a:lnTo>
                    <a:pt x="451" y="451"/>
                  </a:lnTo>
                  <a:lnTo>
                    <a:pt x="450" y="451"/>
                  </a:lnTo>
                  <a:lnTo>
                    <a:pt x="449" y="451"/>
                  </a:lnTo>
                  <a:lnTo>
                    <a:pt x="449" y="453"/>
                  </a:lnTo>
                  <a:lnTo>
                    <a:pt x="449" y="454"/>
                  </a:lnTo>
                  <a:lnTo>
                    <a:pt x="448" y="454"/>
                  </a:lnTo>
                  <a:lnTo>
                    <a:pt x="448" y="453"/>
                  </a:lnTo>
                  <a:lnTo>
                    <a:pt x="448" y="451"/>
                  </a:lnTo>
                  <a:lnTo>
                    <a:pt x="448" y="450"/>
                  </a:lnTo>
                  <a:lnTo>
                    <a:pt x="446" y="450"/>
                  </a:lnTo>
                  <a:lnTo>
                    <a:pt x="445" y="450"/>
                  </a:lnTo>
                  <a:lnTo>
                    <a:pt x="445" y="449"/>
                  </a:lnTo>
                  <a:lnTo>
                    <a:pt x="445" y="448"/>
                  </a:lnTo>
                  <a:lnTo>
                    <a:pt x="445" y="447"/>
                  </a:lnTo>
                  <a:lnTo>
                    <a:pt x="445" y="446"/>
                  </a:lnTo>
                  <a:lnTo>
                    <a:pt x="446" y="444"/>
                  </a:lnTo>
                  <a:lnTo>
                    <a:pt x="446" y="443"/>
                  </a:lnTo>
                  <a:lnTo>
                    <a:pt x="448" y="443"/>
                  </a:lnTo>
                  <a:lnTo>
                    <a:pt x="448" y="442"/>
                  </a:lnTo>
                  <a:lnTo>
                    <a:pt x="448" y="441"/>
                  </a:lnTo>
                  <a:lnTo>
                    <a:pt x="450" y="441"/>
                  </a:lnTo>
                  <a:lnTo>
                    <a:pt x="451" y="440"/>
                  </a:lnTo>
                  <a:lnTo>
                    <a:pt x="450" y="440"/>
                  </a:lnTo>
                  <a:lnTo>
                    <a:pt x="451" y="438"/>
                  </a:lnTo>
                  <a:lnTo>
                    <a:pt x="450" y="438"/>
                  </a:lnTo>
                  <a:lnTo>
                    <a:pt x="450" y="438"/>
                  </a:lnTo>
                  <a:lnTo>
                    <a:pt x="451" y="438"/>
                  </a:lnTo>
                  <a:lnTo>
                    <a:pt x="451" y="436"/>
                  </a:lnTo>
                  <a:lnTo>
                    <a:pt x="452" y="436"/>
                  </a:lnTo>
                  <a:lnTo>
                    <a:pt x="452" y="437"/>
                  </a:lnTo>
                  <a:lnTo>
                    <a:pt x="454" y="436"/>
                  </a:lnTo>
                  <a:lnTo>
                    <a:pt x="451" y="435"/>
                  </a:lnTo>
                  <a:lnTo>
                    <a:pt x="450" y="435"/>
                  </a:lnTo>
                  <a:lnTo>
                    <a:pt x="451" y="434"/>
                  </a:lnTo>
                  <a:lnTo>
                    <a:pt x="452" y="434"/>
                  </a:lnTo>
                  <a:lnTo>
                    <a:pt x="452" y="435"/>
                  </a:lnTo>
                  <a:lnTo>
                    <a:pt x="454" y="435"/>
                  </a:lnTo>
                  <a:lnTo>
                    <a:pt x="455" y="435"/>
                  </a:lnTo>
                  <a:lnTo>
                    <a:pt x="455" y="434"/>
                  </a:lnTo>
                  <a:lnTo>
                    <a:pt x="454" y="434"/>
                  </a:lnTo>
                  <a:lnTo>
                    <a:pt x="452" y="432"/>
                  </a:lnTo>
                  <a:lnTo>
                    <a:pt x="454" y="431"/>
                  </a:lnTo>
                  <a:lnTo>
                    <a:pt x="456" y="429"/>
                  </a:lnTo>
                  <a:lnTo>
                    <a:pt x="457" y="428"/>
                  </a:lnTo>
                  <a:lnTo>
                    <a:pt x="457" y="429"/>
                  </a:lnTo>
                  <a:lnTo>
                    <a:pt x="458" y="429"/>
                  </a:lnTo>
                  <a:lnTo>
                    <a:pt x="458" y="428"/>
                  </a:lnTo>
                  <a:lnTo>
                    <a:pt x="458" y="426"/>
                  </a:lnTo>
                  <a:lnTo>
                    <a:pt x="460" y="428"/>
                  </a:lnTo>
                  <a:lnTo>
                    <a:pt x="461" y="428"/>
                  </a:lnTo>
                  <a:lnTo>
                    <a:pt x="461" y="426"/>
                  </a:lnTo>
                  <a:lnTo>
                    <a:pt x="462" y="426"/>
                  </a:lnTo>
                  <a:lnTo>
                    <a:pt x="462" y="425"/>
                  </a:lnTo>
                  <a:lnTo>
                    <a:pt x="463" y="425"/>
                  </a:lnTo>
                  <a:lnTo>
                    <a:pt x="466" y="425"/>
                  </a:lnTo>
                  <a:lnTo>
                    <a:pt x="468" y="426"/>
                  </a:lnTo>
                  <a:lnTo>
                    <a:pt x="470" y="432"/>
                  </a:lnTo>
                  <a:lnTo>
                    <a:pt x="470" y="434"/>
                  </a:lnTo>
                  <a:lnTo>
                    <a:pt x="471" y="434"/>
                  </a:lnTo>
                  <a:lnTo>
                    <a:pt x="473" y="435"/>
                  </a:lnTo>
                  <a:lnTo>
                    <a:pt x="473" y="436"/>
                  </a:lnTo>
                  <a:lnTo>
                    <a:pt x="474" y="437"/>
                  </a:lnTo>
                  <a:lnTo>
                    <a:pt x="475" y="437"/>
                  </a:lnTo>
                  <a:lnTo>
                    <a:pt x="475" y="438"/>
                  </a:lnTo>
                  <a:lnTo>
                    <a:pt x="474" y="438"/>
                  </a:lnTo>
                  <a:lnTo>
                    <a:pt x="473" y="438"/>
                  </a:lnTo>
                  <a:lnTo>
                    <a:pt x="473" y="438"/>
                  </a:lnTo>
                  <a:lnTo>
                    <a:pt x="475" y="438"/>
                  </a:lnTo>
                  <a:lnTo>
                    <a:pt x="476" y="440"/>
                  </a:lnTo>
                  <a:lnTo>
                    <a:pt x="476" y="441"/>
                  </a:lnTo>
                  <a:lnTo>
                    <a:pt x="475" y="442"/>
                  </a:lnTo>
                  <a:lnTo>
                    <a:pt x="475" y="443"/>
                  </a:lnTo>
                  <a:lnTo>
                    <a:pt x="476" y="444"/>
                  </a:lnTo>
                  <a:lnTo>
                    <a:pt x="476" y="446"/>
                  </a:lnTo>
                  <a:lnTo>
                    <a:pt x="476" y="447"/>
                  </a:lnTo>
                  <a:lnTo>
                    <a:pt x="476" y="448"/>
                  </a:lnTo>
                  <a:lnTo>
                    <a:pt x="475" y="448"/>
                  </a:lnTo>
                  <a:lnTo>
                    <a:pt x="475" y="449"/>
                  </a:lnTo>
                  <a:lnTo>
                    <a:pt x="476" y="448"/>
                  </a:lnTo>
                  <a:lnTo>
                    <a:pt x="476" y="449"/>
                  </a:lnTo>
                  <a:lnTo>
                    <a:pt x="476" y="450"/>
                  </a:lnTo>
                  <a:lnTo>
                    <a:pt x="477" y="451"/>
                  </a:lnTo>
                  <a:lnTo>
                    <a:pt x="477" y="453"/>
                  </a:lnTo>
                  <a:lnTo>
                    <a:pt x="477" y="454"/>
                  </a:lnTo>
                  <a:lnTo>
                    <a:pt x="477" y="455"/>
                  </a:lnTo>
                  <a:lnTo>
                    <a:pt x="477" y="456"/>
                  </a:lnTo>
                  <a:lnTo>
                    <a:pt x="477" y="459"/>
                  </a:lnTo>
                  <a:lnTo>
                    <a:pt x="476" y="460"/>
                  </a:lnTo>
                  <a:lnTo>
                    <a:pt x="476" y="461"/>
                  </a:lnTo>
                  <a:lnTo>
                    <a:pt x="476" y="462"/>
                  </a:lnTo>
                  <a:lnTo>
                    <a:pt x="476" y="463"/>
                  </a:lnTo>
                  <a:lnTo>
                    <a:pt x="475" y="465"/>
                  </a:lnTo>
                  <a:lnTo>
                    <a:pt x="471" y="465"/>
                  </a:lnTo>
                  <a:lnTo>
                    <a:pt x="470" y="465"/>
                  </a:lnTo>
                  <a:lnTo>
                    <a:pt x="469" y="465"/>
                  </a:lnTo>
                  <a:close/>
                  <a:moveTo>
                    <a:pt x="451" y="449"/>
                  </a:moveTo>
                  <a:lnTo>
                    <a:pt x="450" y="449"/>
                  </a:lnTo>
                  <a:lnTo>
                    <a:pt x="450" y="450"/>
                  </a:lnTo>
                  <a:lnTo>
                    <a:pt x="451" y="450"/>
                  </a:lnTo>
                  <a:lnTo>
                    <a:pt x="451" y="449"/>
                  </a:lnTo>
                  <a:close/>
                  <a:moveTo>
                    <a:pt x="575" y="417"/>
                  </a:moveTo>
                  <a:lnTo>
                    <a:pt x="574" y="418"/>
                  </a:lnTo>
                  <a:lnTo>
                    <a:pt x="575" y="418"/>
                  </a:lnTo>
                  <a:lnTo>
                    <a:pt x="575" y="417"/>
                  </a:lnTo>
                  <a:close/>
                  <a:moveTo>
                    <a:pt x="456" y="461"/>
                  </a:moveTo>
                  <a:lnTo>
                    <a:pt x="457" y="461"/>
                  </a:lnTo>
                  <a:lnTo>
                    <a:pt x="457" y="460"/>
                  </a:lnTo>
                  <a:lnTo>
                    <a:pt x="457" y="459"/>
                  </a:lnTo>
                  <a:lnTo>
                    <a:pt x="456" y="460"/>
                  </a:lnTo>
                  <a:lnTo>
                    <a:pt x="456" y="461"/>
                  </a:lnTo>
                  <a:close/>
                  <a:moveTo>
                    <a:pt x="501" y="410"/>
                  </a:moveTo>
                  <a:lnTo>
                    <a:pt x="501" y="410"/>
                  </a:lnTo>
                  <a:lnTo>
                    <a:pt x="500" y="410"/>
                  </a:lnTo>
                  <a:lnTo>
                    <a:pt x="501" y="410"/>
                  </a:lnTo>
                  <a:close/>
                  <a:moveTo>
                    <a:pt x="541" y="619"/>
                  </a:moveTo>
                  <a:lnTo>
                    <a:pt x="542" y="617"/>
                  </a:lnTo>
                  <a:lnTo>
                    <a:pt x="543" y="619"/>
                  </a:lnTo>
                  <a:lnTo>
                    <a:pt x="544" y="619"/>
                  </a:lnTo>
                  <a:lnTo>
                    <a:pt x="547" y="619"/>
                  </a:lnTo>
                  <a:lnTo>
                    <a:pt x="548" y="619"/>
                  </a:lnTo>
                  <a:lnTo>
                    <a:pt x="548" y="617"/>
                  </a:lnTo>
                  <a:lnTo>
                    <a:pt x="547" y="617"/>
                  </a:lnTo>
                  <a:lnTo>
                    <a:pt x="547" y="616"/>
                  </a:lnTo>
                  <a:lnTo>
                    <a:pt x="547" y="615"/>
                  </a:lnTo>
                  <a:lnTo>
                    <a:pt x="545" y="615"/>
                  </a:lnTo>
                  <a:lnTo>
                    <a:pt x="544" y="615"/>
                  </a:lnTo>
                  <a:lnTo>
                    <a:pt x="542" y="615"/>
                  </a:lnTo>
                  <a:lnTo>
                    <a:pt x="541" y="614"/>
                  </a:lnTo>
                  <a:lnTo>
                    <a:pt x="539" y="615"/>
                  </a:lnTo>
                  <a:lnTo>
                    <a:pt x="538" y="615"/>
                  </a:lnTo>
                  <a:lnTo>
                    <a:pt x="538" y="616"/>
                  </a:lnTo>
                  <a:lnTo>
                    <a:pt x="539" y="616"/>
                  </a:lnTo>
                  <a:lnTo>
                    <a:pt x="539" y="617"/>
                  </a:lnTo>
                  <a:lnTo>
                    <a:pt x="541" y="619"/>
                  </a:lnTo>
                  <a:close/>
                  <a:moveTo>
                    <a:pt x="493" y="462"/>
                  </a:moveTo>
                  <a:lnTo>
                    <a:pt x="494" y="462"/>
                  </a:lnTo>
                  <a:lnTo>
                    <a:pt x="494" y="461"/>
                  </a:lnTo>
                  <a:lnTo>
                    <a:pt x="493" y="461"/>
                  </a:lnTo>
                  <a:lnTo>
                    <a:pt x="493" y="462"/>
                  </a:lnTo>
                  <a:close/>
                  <a:moveTo>
                    <a:pt x="504" y="462"/>
                  </a:moveTo>
                  <a:lnTo>
                    <a:pt x="504" y="461"/>
                  </a:lnTo>
                  <a:lnTo>
                    <a:pt x="502" y="461"/>
                  </a:lnTo>
                  <a:lnTo>
                    <a:pt x="502" y="462"/>
                  </a:lnTo>
                  <a:lnTo>
                    <a:pt x="502" y="463"/>
                  </a:lnTo>
                  <a:lnTo>
                    <a:pt x="501" y="462"/>
                  </a:lnTo>
                  <a:lnTo>
                    <a:pt x="501" y="461"/>
                  </a:lnTo>
                  <a:lnTo>
                    <a:pt x="502" y="460"/>
                  </a:lnTo>
                  <a:lnTo>
                    <a:pt x="502" y="459"/>
                  </a:lnTo>
                  <a:lnTo>
                    <a:pt x="504" y="457"/>
                  </a:lnTo>
                  <a:lnTo>
                    <a:pt x="504" y="456"/>
                  </a:lnTo>
                  <a:lnTo>
                    <a:pt x="504" y="455"/>
                  </a:lnTo>
                  <a:lnTo>
                    <a:pt x="502" y="455"/>
                  </a:lnTo>
                  <a:lnTo>
                    <a:pt x="502" y="456"/>
                  </a:lnTo>
                  <a:lnTo>
                    <a:pt x="500" y="460"/>
                  </a:lnTo>
                  <a:lnTo>
                    <a:pt x="499" y="460"/>
                  </a:lnTo>
                  <a:lnTo>
                    <a:pt x="499" y="461"/>
                  </a:lnTo>
                  <a:lnTo>
                    <a:pt x="499" y="462"/>
                  </a:lnTo>
                  <a:lnTo>
                    <a:pt x="499" y="463"/>
                  </a:lnTo>
                  <a:lnTo>
                    <a:pt x="500" y="465"/>
                  </a:lnTo>
                  <a:lnTo>
                    <a:pt x="499" y="465"/>
                  </a:lnTo>
                  <a:lnTo>
                    <a:pt x="498" y="465"/>
                  </a:lnTo>
                  <a:lnTo>
                    <a:pt x="497" y="465"/>
                  </a:lnTo>
                  <a:lnTo>
                    <a:pt x="495" y="463"/>
                  </a:lnTo>
                  <a:lnTo>
                    <a:pt x="495" y="462"/>
                  </a:lnTo>
                  <a:lnTo>
                    <a:pt x="495" y="461"/>
                  </a:lnTo>
                  <a:lnTo>
                    <a:pt x="494" y="461"/>
                  </a:lnTo>
                  <a:lnTo>
                    <a:pt x="493" y="460"/>
                  </a:lnTo>
                  <a:lnTo>
                    <a:pt x="492" y="460"/>
                  </a:lnTo>
                  <a:lnTo>
                    <a:pt x="492" y="459"/>
                  </a:lnTo>
                  <a:lnTo>
                    <a:pt x="492" y="457"/>
                  </a:lnTo>
                  <a:lnTo>
                    <a:pt x="492" y="456"/>
                  </a:lnTo>
                  <a:lnTo>
                    <a:pt x="492" y="455"/>
                  </a:lnTo>
                  <a:lnTo>
                    <a:pt x="492" y="454"/>
                  </a:lnTo>
                  <a:lnTo>
                    <a:pt x="492" y="453"/>
                  </a:lnTo>
                  <a:lnTo>
                    <a:pt x="492" y="451"/>
                  </a:lnTo>
                  <a:lnTo>
                    <a:pt x="489" y="449"/>
                  </a:lnTo>
                  <a:lnTo>
                    <a:pt x="489" y="448"/>
                  </a:lnTo>
                  <a:lnTo>
                    <a:pt x="489" y="447"/>
                  </a:lnTo>
                  <a:lnTo>
                    <a:pt x="491" y="447"/>
                  </a:lnTo>
                  <a:lnTo>
                    <a:pt x="492" y="447"/>
                  </a:lnTo>
                  <a:lnTo>
                    <a:pt x="491" y="446"/>
                  </a:lnTo>
                  <a:lnTo>
                    <a:pt x="491" y="444"/>
                  </a:lnTo>
                  <a:lnTo>
                    <a:pt x="489" y="444"/>
                  </a:lnTo>
                  <a:lnTo>
                    <a:pt x="488" y="444"/>
                  </a:lnTo>
                  <a:lnTo>
                    <a:pt x="488" y="443"/>
                  </a:lnTo>
                  <a:lnTo>
                    <a:pt x="488" y="442"/>
                  </a:lnTo>
                  <a:lnTo>
                    <a:pt x="487" y="442"/>
                  </a:lnTo>
                  <a:lnTo>
                    <a:pt x="487" y="441"/>
                  </a:lnTo>
                  <a:lnTo>
                    <a:pt x="487" y="440"/>
                  </a:lnTo>
                  <a:lnTo>
                    <a:pt x="487" y="438"/>
                  </a:lnTo>
                  <a:lnTo>
                    <a:pt x="487" y="438"/>
                  </a:lnTo>
                  <a:lnTo>
                    <a:pt x="487" y="437"/>
                  </a:lnTo>
                  <a:lnTo>
                    <a:pt x="488" y="437"/>
                  </a:lnTo>
                  <a:lnTo>
                    <a:pt x="488" y="436"/>
                  </a:lnTo>
                  <a:lnTo>
                    <a:pt x="487" y="436"/>
                  </a:lnTo>
                  <a:lnTo>
                    <a:pt x="488" y="432"/>
                  </a:lnTo>
                  <a:lnTo>
                    <a:pt x="489" y="430"/>
                  </a:lnTo>
                  <a:lnTo>
                    <a:pt x="489" y="429"/>
                  </a:lnTo>
                  <a:lnTo>
                    <a:pt x="491" y="428"/>
                  </a:lnTo>
                  <a:lnTo>
                    <a:pt x="492" y="428"/>
                  </a:lnTo>
                  <a:lnTo>
                    <a:pt x="492" y="426"/>
                  </a:lnTo>
                  <a:lnTo>
                    <a:pt x="491" y="425"/>
                  </a:lnTo>
                  <a:lnTo>
                    <a:pt x="492" y="425"/>
                  </a:lnTo>
                  <a:lnTo>
                    <a:pt x="492" y="424"/>
                  </a:lnTo>
                  <a:lnTo>
                    <a:pt x="492" y="423"/>
                  </a:lnTo>
                  <a:lnTo>
                    <a:pt x="491" y="422"/>
                  </a:lnTo>
                  <a:lnTo>
                    <a:pt x="491" y="420"/>
                  </a:lnTo>
                  <a:lnTo>
                    <a:pt x="491" y="418"/>
                  </a:lnTo>
                  <a:lnTo>
                    <a:pt x="491" y="417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89" y="414"/>
                  </a:lnTo>
                  <a:lnTo>
                    <a:pt x="488" y="413"/>
                  </a:lnTo>
                  <a:lnTo>
                    <a:pt x="487" y="412"/>
                  </a:lnTo>
                  <a:lnTo>
                    <a:pt x="487" y="411"/>
                  </a:lnTo>
                  <a:lnTo>
                    <a:pt x="486" y="411"/>
                  </a:lnTo>
                  <a:lnTo>
                    <a:pt x="486" y="410"/>
                  </a:lnTo>
                  <a:lnTo>
                    <a:pt x="486" y="410"/>
                  </a:lnTo>
                  <a:lnTo>
                    <a:pt x="486" y="409"/>
                  </a:lnTo>
                  <a:lnTo>
                    <a:pt x="485" y="407"/>
                  </a:lnTo>
                  <a:lnTo>
                    <a:pt x="486" y="406"/>
                  </a:lnTo>
                  <a:lnTo>
                    <a:pt x="485" y="406"/>
                  </a:lnTo>
                  <a:lnTo>
                    <a:pt x="485" y="405"/>
                  </a:lnTo>
                  <a:lnTo>
                    <a:pt x="485" y="404"/>
                  </a:lnTo>
                  <a:lnTo>
                    <a:pt x="483" y="404"/>
                  </a:lnTo>
                  <a:lnTo>
                    <a:pt x="483" y="403"/>
                  </a:lnTo>
                  <a:lnTo>
                    <a:pt x="483" y="401"/>
                  </a:lnTo>
                  <a:lnTo>
                    <a:pt x="482" y="400"/>
                  </a:lnTo>
                  <a:lnTo>
                    <a:pt x="481" y="399"/>
                  </a:lnTo>
                  <a:lnTo>
                    <a:pt x="481" y="398"/>
                  </a:lnTo>
                  <a:lnTo>
                    <a:pt x="481" y="397"/>
                  </a:lnTo>
                  <a:lnTo>
                    <a:pt x="481" y="395"/>
                  </a:lnTo>
                  <a:lnTo>
                    <a:pt x="480" y="394"/>
                  </a:lnTo>
                  <a:lnTo>
                    <a:pt x="479" y="394"/>
                  </a:lnTo>
                  <a:lnTo>
                    <a:pt x="475" y="398"/>
                  </a:lnTo>
                  <a:lnTo>
                    <a:pt x="475" y="397"/>
                  </a:lnTo>
                  <a:lnTo>
                    <a:pt x="474" y="397"/>
                  </a:lnTo>
                  <a:lnTo>
                    <a:pt x="474" y="398"/>
                  </a:lnTo>
                  <a:lnTo>
                    <a:pt x="474" y="399"/>
                  </a:lnTo>
                  <a:lnTo>
                    <a:pt x="475" y="399"/>
                  </a:lnTo>
                  <a:lnTo>
                    <a:pt x="475" y="400"/>
                  </a:lnTo>
                  <a:lnTo>
                    <a:pt x="474" y="400"/>
                  </a:lnTo>
                  <a:lnTo>
                    <a:pt x="473" y="399"/>
                  </a:lnTo>
                  <a:lnTo>
                    <a:pt x="471" y="399"/>
                  </a:lnTo>
                  <a:lnTo>
                    <a:pt x="470" y="400"/>
                  </a:lnTo>
                  <a:lnTo>
                    <a:pt x="470" y="399"/>
                  </a:lnTo>
                  <a:lnTo>
                    <a:pt x="466" y="399"/>
                  </a:lnTo>
                  <a:lnTo>
                    <a:pt x="466" y="398"/>
                  </a:lnTo>
                  <a:lnTo>
                    <a:pt x="466" y="397"/>
                  </a:lnTo>
                  <a:lnTo>
                    <a:pt x="464" y="397"/>
                  </a:lnTo>
                  <a:lnTo>
                    <a:pt x="464" y="398"/>
                  </a:lnTo>
                  <a:lnTo>
                    <a:pt x="464" y="399"/>
                  </a:lnTo>
                  <a:lnTo>
                    <a:pt x="463" y="399"/>
                  </a:lnTo>
                  <a:lnTo>
                    <a:pt x="462" y="400"/>
                  </a:lnTo>
                  <a:lnTo>
                    <a:pt x="461" y="401"/>
                  </a:lnTo>
                  <a:lnTo>
                    <a:pt x="460" y="400"/>
                  </a:lnTo>
                  <a:lnTo>
                    <a:pt x="457" y="400"/>
                  </a:lnTo>
                  <a:lnTo>
                    <a:pt x="457" y="399"/>
                  </a:lnTo>
                  <a:lnTo>
                    <a:pt x="458" y="398"/>
                  </a:lnTo>
                  <a:lnTo>
                    <a:pt x="461" y="398"/>
                  </a:lnTo>
                  <a:lnTo>
                    <a:pt x="461" y="397"/>
                  </a:lnTo>
                  <a:lnTo>
                    <a:pt x="462" y="397"/>
                  </a:lnTo>
                  <a:lnTo>
                    <a:pt x="463" y="397"/>
                  </a:lnTo>
                  <a:lnTo>
                    <a:pt x="461" y="395"/>
                  </a:lnTo>
                  <a:lnTo>
                    <a:pt x="460" y="395"/>
                  </a:lnTo>
                  <a:lnTo>
                    <a:pt x="460" y="394"/>
                  </a:lnTo>
                  <a:lnTo>
                    <a:pt x="458" y="394"/>
                  </a:lnTo>
                  <a:lnTo>
                    <a:pt x="458" y="395"/>
                  </a:lnTo>
                  <a:lnTo>
                    <a:pt x="457" y="395"/>
                  </a:lnTo>
                  <a:lnTo>
                    <a:pt x="457" y="394"/>
                  </a:lnTo>
                  <a:lnTo>
                    <a:pt x="458" y="393"/>
                  </a:lnTo>
                  <a:lnTo>
                    <a:pt x="457" y="393"/>
                  </a:lnTo>
                  <a:lnTo>
                    <a:pt x="456" y="394"/>
                  </a:lnTo>
                  <a:lnTo>
                    <a:pt x="454" y="393"/>
                  </a:lnTo>
                  <a:lnTo>
                    <a:pt x="452" y="393"/>
                  </a:lnTo>
                  <a:lnTo>
                    <a:pt x="452" y="392"/>
                  </a:lnTo>
                  <a:lnTo>
                    <a:pt x="451" y="392"/>
                  </a:lnTo>
                  <a:lnTo>
                    <a:pt x="451" y="391"/>
                  </a:lnTo>
                  <a:lnTo>
                    <a:pt x="450" y="389"/>
                  </a:lnTo>
                  <a:lnTo>
                    <a:pt x="450" y="388"/>
                  </a:lnTo>
                  <a:lnTo>
                    <a:pt x="451" y="388"/>
                  </a:lnTo>
                  <a:lnTo>
                    <a:pt x="454" y="388"/>
                  </a:lnTo>
                  <a:lnTo>
                    <a:pt x="455" y="387"/>
                  </a:lnTo>
                  <a:lnTo>
                    <a:pt x="456" y="385"/>
                  </a:lnTo>
                  <a:lnTo>
                    <a:pt x="456" y="383"/>
                  </a:lnTo>
                  <a:lnTo>
                    <a:pt x="455" y="385"/>
                  </a:lnTo>
                  <a:lnTo>
                    <a:pt x="454" y="386"/>
                  </a:lnTo>
                  <a:lnTo>
                    <a:pt x="452" y="387"/>
                  </a:lnTo>
                  <a:lnTo>
                    <a:pt x="451" y="387"/>
                  </a:lnTo>
                  <a:lnTo>
                    <a:pt x="451" y="386"/>
                  </a:lnTo>
                  <a:lnTo>
                    <a:pt x="451" y="385"/>
                  </a:lnTo>
                  <a:lnTo>
                    <a:pt x="450" y="386"/>
                  </a:lnTo>
                  <a:lnTo>
                    <a:pt x="450" y="385"/>
                  </a:lnTo>
                  <a:lnTo>
                    <a:pt x="449" y="385"/>
                  </a:lnTo>
                  <a:lnTo>
                    <a:pt x="449" y="383"/>
                  </a:lnTo>
                  <a:lnTo>
                    <a:pt x="449" y="382"/>
                  </a:lnTo>
                  <a:lnTo>
                    <a:pt x="448" y="382"/>
                  </a:lnTo>
                  <a:lnTo>
                    <a:pt x="446" y="382"/>
                  </a:lnTo>
                  <a:lnTo>
                    <a:pt x="446" y="381"/>
                  </a:lnTo>
                  <a:lnTo>
                    <a:pt x="446" y="381"/>
                  </a:lnTo>
                  <a:lnTo>
                    <a:pt x="444" y="381"/>
                  </a:lnTo>
                  <a:lnTo>
                    <a:pt x="443" y="381"/>
                  </a:lnTo>
                  <a:lnTo>
                    <a:pt x="442" y="381"/>
                  </a:lnTo>
                  <a:lnTo>
                    <a:pt x="442" y="380"/>
                  </a:lnTo>
                  <a:lnTo>
                    <a:pt x="442" y="379"/>
                  </a:lnTo>
                  <a:lnTo>
                    <a:pt x="443" y="377"/>
                  </a:lnTo>
                  <a:lnTo>
                    <a:pt x="442" y="377"/>
                  </a:lnTo>
                  <a:lnTo>
                    <a:pt x="442" y="376"/>
                  </a:lnTo>
                  <a:lnTo>
                    <a:pt x="443" y="376"/>
                  </a:lnTo>
                  <a:lnTo>
                    <a:pt x="444" y="376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5" y="377"/>
                  </a:lnTo>
                  <a:lnTo>
                    <a:pt x="446" y="379"/>
                  </a:lnTo>
                  <a:lnTo>
                    <a:pt x="446" y="377"/>
                  </a:lnTo>
                  <a:lnTo>
                    <a:pt x="446" y="376"/>
                  </a:lnTo>
                  <a:lnTo>
                    <a:pt x="448" y="376"/>
                  </a:lnTo>
                  <a:lnTo>
                    <a:pt x="445" y="375"/>
                  </a:lnTo>
                  <a:lnTo>
                    <a:pt x="445" y="374"/>
                  </a:lnTo>
                  <a:lnTo>
                    <a:pt x="444" y="374"/>
                  </a:lnTo>
                  <a:lnTo>
                    <a:pt x="443" y="374"/>
                  </a:lnTo>
                  <a:lnTo>
                    <a:pt x="443" y="373"/>
                  </a:lnTo>
                  <a:lnTo>
                    <a:pt x="442" y="372"/>
                  </a:lnTo>
                  <a:lnTo>
                    <a:pt x="443" y="370"/>
                  </a:lnTo>
                  <a:lnTo>
                    <a:pt x="444" y="370"/>
                  </a:lnTo>
                  <a:lnTo>
                    <a:pt x="444" y="369"/>
                  </a:lnTo>
                  <a:lnTo>
                    <a:pt x="443" y="369"/>
                  </a:lnTo>
                  <a:lnTo>
                    <a:pt x="443" y="368"/>
                  </a:lnTo>
                  <a:lnTo>
                    <a:pt x="446" y="369"/>
                  </a:lnTo>
                  <a:lnTo>
                    <a:pt x="448" y="368"/>
                  </a:lnTo>
                  <a:lnTo>
                    <a:pt x="449" y="368"/>
                  </a:lnTo>
                  <a:lnTo>
                    <a:pt x="449" y="367"/>
                  </a:lnTo>
                  <a:lnTo>
                    <a:pt x="448" y="367"/>
                  </a:lnTo>
                  <a:lnTo>
                    <a:pt x="448" y="366"/>
                  </a:lnTo>
                  <a:lnTo>
                    <a:pt x="451" y="366"/>
                  </a:lnTo>
                  <a:lnTo>
                    <a:pt x="452" y="364"/>
                  </a:lnTo>
                  <a:lnTo>
                    <a:pt x="454" y="363"/>
                  </a:lnTo>
                  <a:lnTo>
                    <a:pt x="455" y="364"/>
                  </a:lnTo>
                  <a:lnTo>
                    <a:pt x="457" y="364"/>
                  </a:lnTo>
                  <a:lnTo>
                    <a:pt x="458" y="366"/>
                  </a:lnTo>
                  <a:lnTo>
                    <a:pt x="460" y="367"/>
                  </a:lnTo>
                  <a:lnTo>
                    <a:pt x="462" y="368"/>
                  </a:lnTo>
                  <a:lnTo>
                    <a:pt x="467" y="369"/>
                  </a:lnTo>
                  <a:lnTo>
                    <a:pt x="467" y="370"/>
                  </a:lnTo>
                  <a:lnTo>
                    <a:pt x="468" y="372"/>
                  </a:lnTo>
                  <a:lnTo>
                    <a:pt x="469" y="372"/>
                  </a:lnTo>
                  <a:lnTo>
                    <a:pt x="469" y="373"/>
                  </a:lnTo>
                  <a:lnTo>
                    <a:pt x="470" y="373"/>
                  </a:lnTo>
                  <a:lnTo>
                    <a:pt x="470" y="373"/>
                  </a:lnTo>
                  <a:lnTo>
                    <a:pt x="470" y="372"/>
                  </a:lnTo>
                  <a:lnTo>
                    <a:pt x="471" y="370"/>
                  </a:lnTo>
                  <a:lnTo>
                    <a:pt x="473" y="370"/>
                  </a:lnTo>
                  <a:lnTo>
                    <a:pt x="474" y="372"/>
                  </a:lnTo>
                  <a:lnTo>
                    <a:pt x="475" y="372"/>
                  </a:lnTo>
                  <a:lnTo>
                    <a:pt x="475" y="373"/>
                  </a:lnTo>
                  <a:lnTo>
                    <a:pt x="475" y="374"/>
                  </a:lnTo>
                  <a:lnTo>
                    <a:pt x="476" y="374"/>
                  </a:lnTo>
                  <a:lnTo>
                    <a:pt x="476" y="375"/>
                  </a:lnTo>
                  <a:lnTo>
                    <a:pt x="477" y="375"/>
                  </a:lnTo>
                  <a:lnTo>
                    <a:pt x="477" y="376"/>
                  </a:lnTo>
                  <a:lnTo>
                    <a:pt x="479" y="377"/>
                  </a:lnTo>
                  <a:lnTo>
                    <a:pt x="479" y="379"/>
                  </a:lnTo>
                  <a:lnTo>
                    <a:pt x="480" y="379"/>
                  </a:lnTo>
                  <a:lnTo>
                    <a:pt x="480" y="380"/>
                  </a:lnTo>
                  <a:lnTo>
                    <a:pt x="480" y="381"/>
                  </a:lnTo>
                  <a:lnTo>
                    <a:pt x="479" y="383"/>
                  </a:lnTo>
                  <a:lnTo>
                    <a:pt x="479" y="385"/>
                  </a:lnTo>
                  <a:lnTo>
                    <a:pt x="479" y="386"/>
                  </a:lnTo>
                  <a:lnTo>
                    <a:pt x="479" y="387"/>
                  </a:lnTo>
                  <a:lnTo>
                    <a:pt x="477" y="387"/>
                  </a:lnTo>
                  <a:lnTo>
                    <a:pt x="477" y="388"/>
                  </a:lnTo>
                  <a:lnTo>
                    <a:pt x="476" y="389"/>
                  </a:lnTo>
                  <a:lnTo>
                    <a:pt x="475" y="391"/>
                  </a:lnTo>
                  <a:lnTo>
                    <a:pt x="475" y="392"/>
                  </a:lnTo>
                  <a:lnTo>
                    <a:pt x="476" y="391"/>
                  </a:lnTo>
                  <a:lnTo>
                    <a:pt x="477" y="391"/>
                  </a:lnTo>
                  <a:lnTo>
                    <a:pt x="477" y="389"/>
                  </a:lnTo>
                  <a:lnTo>
                    <a:pt x="479" y="389"/>
                  </a:lnTo>
                  <a:lnTo>
                    <a:pt x="479" y="388"/>
                  </a:lnTo>
                  <a:lnTo>
                    <a:pt x="479" y="387"/>
                  </a:lnTo>
                  <a:lnTo>
                    <a:pt x="480" y="386"/>
                  </a:lnTo>
                  <a:lnTo>
                    <a:pt x="481" y="385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1" y="383"/>
                  </a:lnTo>
                  <a:lnTo>
                    <a:pt x="482" y="383"/>
                  </a:lnTo>
                  <a:lnTo>
                    <a:pt x="483" y="383"/>
                  </a:lnTo>
                  <a:lnTo>
                    <a:pt x="485" y="385"/>
                  </a:lnTo>
                  <a:lnTo>
                    <a:pt x="487" y="383"/>
                  </a:lnTo>
                  <a:lnTo>
                    <a:pt x="488" y="385"/>
                  </a:lnTo>
                  <a:lnTo>
                    <a:pt x="489" y="383"/>
                  </a:lnTo>
                  <a:lnTo>
                    <a:pt x="491" y="383"/>
                  </a:lnTo>
                  <a:lnTo>
                    <a:pt x="492" y="382"/>
                  </a:lnTo>
                  <a:lnTo>
                    <a:pt x="492" y="381"/>
                  </a:lnTo>
                  <a:lnTo>
                    <a:pt x="495" y="381"/>
                  </a:lnTo>
                  <a:lnTo>
                    <a:pt x="498" y="381"/>
                  </a:lnTo>
                  <a:lnTo>
                    <a:pt x="500" y="381"/>
                  </a:lnTo>
                  <a:lnTo>
                    <a:pt x="500" y="382"/>
                  </a:lnTo>
                  <a:lnTo>
                    <a:pt x="501" y="382"/>
                  </a:lnTo>
                  <a:lnTo>
                    <a:pt x="502" y="382"/>
                  </a:lnTo>
                  <a:lnTo>
                    <a:pt x="502" y="383"/>
                  </a:lnTo>
                  <a:lnTo>
                    <a:pt x="502" y="385"/>
                  </a:lnTo>
                  <a:lnTo>
                    <a:pt x="504" y="385"/>
                  </a:lnTo>
                  <a:lnTo>
                    <a:pt x="506" y="386"/>
                  </a:lnTo>
                  <a:lnTo>
                    <a:pt x="506" y="387"/>
                  </a:lnTo>
                  <a:lnTo>
                    <a:pt x="506" y="388"/>
                  </a:lnTo>
                  <a:lnTo>
                    <a:pt x="506" y="389"/>
                  </a:lnTo>
                  <a:lnTo>
                    <a:pt x="507" y="389"/>
                  </a:lnTo>
                  <a:lnTo>
                    <a:pt x="506" y="391"/>
                  </a:lnTo>
                  <a:lnTo>
                    <a:pt x="505" y="391"/>
                  </a:lnTo>
                  <a:lnTo>
                    <a:pt x="502" y="389"/>
                  </a:lnTo>
                  <a:lnTo>
                    <a:pt x="501" y="389"/>
                  </a:lnTo>
                  <a:lnTo>
                    <a:pt x="500" y="389"/>
                  </a:lnTo>
                  <a:lnTo>
                    <a:pt x="499" y="388"/>
                  </a:lnTo>
                  <a:lnTo>
                    <a:pt x="497" y="388"/>
                  </a:lnTo>
                  <a:lnTo>
                    <a:pt x="497" y="389"/>
                  </a:lnTo>
                  <a:lnTo>
                    <a:pt x="498" y="389"/>
                  </a:lnTo>
                  <a:lnTo>
                    <a:pt x="498" y="391"/>
                  </a:lnTo>
                  <a:lnTo>
                    <a:pt x="501" y="391"/>
                  </a:lnTo>
                  <a:lnTo>
                    <a:pt x="501" y="392"/>
                  </a:lnTo>
                  <a:lnTo>
                    <a:pt x="504" y="392"/>
                  </a:lnTo>
                  <a:lnTo>
                    <a:pt x="504" y="393"/>
                  </a:lnTo>
                  <a:lnTo>
                    <a:pt x="505" y="393"/>
                  </a:lnTo>
                  <a:lnTo>
                    <a:pt x="506" y="394"/>
                  </a:lnTo>
                  <a:lnTo>
                    <a:pt x="506" y="393"/>
                  </a:lnTo>
                  <a:lnTo>
                    <a:pt x="507" y="393"/>
                  </a:lnTo>
                  <a:lnTo>
                    <a:pt x="511" y="394"/>
                  </a:lnTo>
                  <a:lnTo>
                    <a:pt x="514" y="397"/>
                  </a:lnTo>
                  <a:lnTo>
                    <a:pt x="519" y="398"/>
                  </a:lnTo>
                  <a:lnTo>
                    <a:pt x="519" y="399"/>
                  </a:lnTo>
                  <a:lnTo>
                    <a:pt x="520" y="399"/>
                  </a:lnTo>
                  <a:lnTo>
                    <a:pt x="520" y="400"/>
                  </a:lnTo>
                  <a:lnTo>
                    <a:pt x="520" y="401"/>
                  </a:lnTo>
                  <a:lnTo>
                    <a:pt x="519" y="401"/>
                  </a:lnTo>
                  <a:lnTo>
                    <a:pt x="519" y="403"/>
                  </a:lnTo>
                  <a:lnTo>
                    <a:pt x="518" y="403"/>
                  </a:lnTo>
                  <a:lnTo>
                    <a:pt x="514" y="403"/>
                  </a:lnTo>
                  <a:lnTo>
                    <a:pt x="511" y="403"/>
                  </a:lnTo>
                  <a:lnTo>
                    <a:pt x="507" y="404"/>
                  </a:lnTo>
                  <a:lnTo>
                    <a:pt x="511" y="405"/>
                  </a:lnTo>
                  <a:lnTo>
                    <a:pt x="510" y="405"/>
                  </a:lnTo>
                  <a:lnTo>
                    <a:pt x="505" y="404"/>
                  </a:lnTo>
                  <a:lnTo>
                    <a:pt x="499" y="403"/>
                  </a:lnTo>
                  <a:lnTo>
                    <a:pt x="499" y="404"/>
                  </a:lnTo>
                  <a:lnTo>
                    <a:pt x="498" y="404"/>
                  </a:lnTo>
                  <a:lnTo>
                    <a:pt x="498" y="405"/>
                  </a:lnTo>
                  <a:lnTo>
                    <a:pt x="499" y="405"/>
                  </a:lnTo>
                  <a:lnTo>
                    <a:pt x="499" y="404"/>
                  </a:lnTo>
                  <a:lnTo>
                    <a:pt x="504" y="405"/>
                  </a:lnTo>
                  <a:lnTo>
                    <a:pt x="504" y="406"/>
                  </a:lnTo>
                  <a:lnTo>
                    <a:pt x="504" y="407"/>
                  </a:lnTo>
                  <a:lnTo>
                    <a:pt x="502" y="407"/>
                  </a:lnTo>
                  <a:lnTo>
                    <a:pt x="502" y="409"/>
                  </a:lnTo>
                  <a:lnTo>
                    <a:pt x="504" y="409"/>
                  </a:lnTo>
                  <a:lnTo>
                    <a:pt x="505" y="409"/>
                  </a:lnTo>
                  <a:lnTo>
                    <a:pt x="505" y="407"/>
                  </a:lnTo>
                  <a:lnTo>
                    <a:pt x="506" y="407"/>
                  </a:lnTo>
                  <a:lnTo>
                    <a:pt x="510" y="409"/>
                  </a:lnTo>
                  <a:lnTo>
                    <a:pt x="508" y="410"/>
                  </a:lnTo>
                  <a:lnTo>
                    <a:pt x="505" y="410"/>
                  </a:lnTo>
                  <a:lnTo>
                    <a:pt x="501" y="410"/>
                  </a:lnTo>
                  <a:lnTo>
                    <a:pt x="500" y="410"/>
                  </a:lnTo>
                  <a:lnTo>
                    <a:pt x="499" y="410"/>
                  </a:lnTo>
                  <a:lnTo>
                    <a:pt x="500" y="410"/>
                  </a:lnTo>
                  <a:lnTo>
                    <a:pt x="500" y="411"/>
                  </a:lnTo>
                  <a:lnTo>
                    <a:pt x="501" y="411"/>
                  </a:lnTo>
                  <a:lnTo>
                    <a:pt x="501" y="412"/>
                  </a:lnTo>
                  <a:lnTo>
                    <a:pt x="500" y="413"/>
                  </a:lnTo>
                  <a:lnTo>
                    <a:pt x="500" y="414"/>
                  </a:lnTo>
                  <a:lnTo>
                    <a:pt x="501" y="413"/>
                  </a:lnTo>
                  <a:lnTo>
                    <a:pt x="502" y="412"/>
                  </a:lnTo>
                  <a:lnTo>
                    <a:pt x="502" y="411"/>
                  </a:lnTo>
                  <a:lnTo>
                    <a:pt x="504" y="410"/>
                  </a:lnTo>
                  <a:lnTo>
                    <a:pt x="505" y="410"/>
                  </a:lnTo>
                  <a:lnTo>
                    <a:pt x="505" y="411"/>
                  </a:lnTo>
                  <a:lnTo>
                    <a:pt x="504" y="411"/>
                  </a:lnTo>
                  <a:lnTo>
                    <a:pt x="505" y="412"/>
                  </a:lnTo>
                  <a:lnTo>
                    <a:pt x="505" y="411"/>
                  </a:lnTo>
                  <a:lnTo>
                    <a:pt x="506" y="411"/>
                  </a:lnTo>
                  <a:lnTo>
                    <a:pt x="506" y="410"/>
                  </a:lnTo>
                  <a:lnTo>
                    <a:pt x="507" y="411"/>
                  </a:lnTo>
                  <a:lnTo>
                    <a:pt x="506" y="412"/>
                  </a:lnTo>
                  <a:lnTo>
                    <a:pt x="506" y="413"/>
                  </a:lnTo>
                  <a:lnTo>
                    <a:pt x="507" y="412"/>
                  </a:lnTo>
                  <a:lnTo>
                    <a:pt x="508" y="412"/>
                  </a:lnTo>
                  <a:lnTo>
                    <a:pt x="508" y="411"/>
                  </a:lnTo>
                  <a:lnTo>
                    <a:pt x="510" y="411"/>
                  </a:lnTo>
                  <a:lnTo>
                    <a:pt x="510" y="412"/>
                  </a:lnTo>
                  <a:lnTo>
                    <a:pt x="511" y="412"/>
                  </a:lnTo>
                  <a:lnTo>
                    <a:pt x="511" y="411"/>
                  </a:lnTo>
                  <a:lnTo>
                    <a:pt x="511" y="410"/>
                  </a:lnTo>
                  <a:lnTo>
                    <a:pt x="512" y="410"/>
                  </a:lnTo>
                  <a:lnTo>
                    <a:pt x="512" y="410"/>
                  </a:lnTo>
                  <a:lnTo>
                    <a:pt x="512" y="411"/>
                  </a:lnTo>
                  <a:lnTo>
                    <a:pt x="513" y="411"/>
                  </a:lnTo>
                  <a:lnTo>
                    <a:pt x="513" y="412"/>
                  </a:lnTo>
                  <a:lnTo>
                    <a:pt x="514" y="413"/>
                  </a:lnTo>
                  <a:lnTo>
                    <a:pt x="514" y="414"/>
                  </a:lnTo>
                  <a:lnTo>
                    <a:pt x="514" y="417"/>
                  </a:lnTo>
                  <a:lnTo>
                    <a:pt x="516" y="417"/>
                  </a:lnTo>
                  <a:lnTo>
                    <a:pt x="517" y="417"/>
                  </a:lnTo>
                  <a:lnTo>
                    <a:pt x="517" y="416"/>
                  </a:lnTo>
                  <a:lnTo>
                    <a:pt x="518" y="416"/>
                  </a:lnTo>
                  <a:lnTo>
                    <a:pt x="519" y="418"/>
                  </a:lnTo>
                  <a:lnTo>
                    <a:pt x="520" y="418"/>
                  </a:lnTo>
                  <a:lnTo>
                    <a:pt x="520" y="419"/>
                  </a:lnTo>
                  <a:lnTo>
                    <a:pt x="520" y="420"/>
                  </a:lnTo>
                  <a:lnTo>
                    <a:pt x="520" y="422"/>
                  </a:lnTo>
                  <a:lnTo>
                    <a:pt x="519" y="424"/>
                  </a:lnTo>
                  <a:lnTo>
                    <a:pt x="519" y="425"/>
                  </a:lnTo>
                  <a:lnTo>
                    <a:pt x="518" y="426"/>
                  </a:lnTo>
                  <a:lnTo>
                    <a:pt x="516" y="426"/>
                  </a:lnTo>
                  <a:lnTo>
                    <a:pt x="514" y="428"/>
                  </a:lnTo>
                  <a:lnTo>
                    <a:pt x="516" y="428"/>
                  </a:lnTo>
                  <a:lnTo>
                    <a:pt x="514" y="429"/>
                  </a:lnTo>
                  <a:lnTo>
                    <a:pt x="516" y="429"/>
                  </a:lnTo>
                  <a:lnTo>
                    <a:pt x="517" y="429"/>
                  </a:lnTo>
                  <a:lnTo>
                    <a:pt x="517" y="428"/>
                  </a:lnTo>
                  <a:lnTo>
                    <a:pt x="518" y="428"/>
                  </a:lnTo>
                  <a:lnTo>
                    <a:pt x="520" y="428"/>
                  </a:lnTo>
                  <a:lnTo>
                    <a:pt x="520" y="429"/>
                  </a:lnTo>
                  <a:lnTo>
                    <a:pt x="520" y="430"/>
                  </a:lnTo>
                  <a:lnTo>
                    <a:pt x="520" y="431"/>
                  </a:lnTo>
                  <a:lnTo>
                    <a:pt x="522" y="431"/>
                  </a:lnTo>
                  <a:lnTo>
                    <a:pt x="522" y="432"/>
                  </a:lnTo>
                  <a:lnTo>
                    <a:pt x="523" y="432"/>
                  </a:lnTo>
                  <a:lnTo>
                    <a:pt x="523" y="434"/>
                  </a:lnTo>
                  <a:lnTo>
                    <a:pt x="524" y="434"/>
                  </a:lnTo>
                  <a:lnTo>
                    <a:pt x="525" y="432"/>
                  </a:lnTo>
                  <a:lnTo>
                    <a:pt x="525" y="431"/>
                  </a:lnTo>
                  <a:lnTo>
                    <a:pt x="524" y="430"/>
                  </a:lnTo>
                  <a:lnTo>
                    <a:pt x="524" y="429"/>
                  </a:lnTo>
                  <a:lnTo>
                    <a:pt x="523" y="426"/>
                  </a:lnTo>
                  <a:lnTo>
                    <a:pt x="524" y="425"/>
                  </a:lnTo>
                  <a:lnTo>
                    <a:pt x="525" y="425"/>
                  </a:lnTo>
                  <a:lnTo>
                    <a:pt x="525" y="424"/>
                  </a:lnTo>
                  <a:lnTo>
                    <a:pt x="525" y="423"/>
                  </a:lnTo>
                  <a:lnTo>
                    <a:pt x="526" y="424"/>
                  </a:lnTo>
                  <a:lnTo>
                    <a:pt x="528" y="426"/>
                  </a:lnTo>
                  <a:lnTo>
                    <a:pt x="528" y="429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29" y="431"/>
                  </a:lnTo>
                  <a:lnTo>
                    <a:pt x="529" y="432"/>
                  </a:lnTo>
                  <a:lnTo>
                    <a:pt x="530" y="431"/>
                  </a:lnTo>
                  <a:lnTo>
                    <a:pt x="531" y="430"/>
                  </a:lnTo>
                  <a:lnTo>
                    <a:pt x="531" y="429"/>
                  </a:lnTo>
                  <a:lnTo>
                    <a:pt x="532" y="429"/>
                  </a:lnTo>
                  <a:lnTo>
                    <a:pt x="533" y="428"/>
                  </a:lnTo>
                  <a:lnTo>
                    <a:pt x="535" y="428"/>
                  </a:lnTo>
                  <a:lnTo>
                    <a:pt x="535" y="429"/>
                  </a:lnTo>
                  <a:lnTo>
                    <a:pt x="535" y="430"/>
                  </a:lnTo>
                  <a:lnTo>
                    <a:pt x="536" y="430"/>
                  </a:lnTo>
                  <a:lnTo>
                    <a:pt x="536" y="431"/>
                  </a:lnTo>
                  <a:lnTo>
                    <a:pt x="537" y="431"/>
                  </a:lnTo>
                  <a:lnTo>
                    <a:pt x="536" y="432"/>
                  </a:lnTo>
                  <a:lnTo>
                    <a:pt x="536" y="434"/>
                  </a:lnTo>
                  <a:lnTo>
                    <a:pt x="537" y="432"/>
                  </a:lnTo>
                  <a:lnTo>
                    <a:pt x="537" y="431"/>
                  </a:lnTo>
                  <a:lnTo>
                    <a:pt x="537" y="430"/>
                  </a:lnTo>
                  <a:lnTo>
                    <a:pt x="536" y="429"/>
                  </a:lnTo>
                  <a:lnTo>
                    <a:pt x="537" y="429"/>
                  </a:lnTo>
                  <a:lnTo>
                    <a:pt x="537" y="428"/>
                  </a:lnTo>
                  <a:lnTo>
                    <a:pt x="538" y="426"/>
                  </a:lnTo>
                  <a:lnTo>
                    <a:pt x="539" y="426"/>
                  </a:lnTo>
                  <a:lnTo>
                    <a:pt x="541" y="426"/>
                  </a:lnTo>
                  <a:lnTo>
                    <a:pt x="541" y="428"/>
                  </a:lnTo>
                  <a:lnTo>
                    <a:pt x="541" y="429"/>
                  </a:lnTo>
                  <a:lnTo>
                    <a:pt x="544" y="432"/>
                  </a:lnTo>
                  <a:lnTo>
                    <a:pt x="547" y="432"/>
                  </a:lnTo>
                  <a:lnTo>
                    <a:pt x="548" y="434"/>
                  </a:lnTo>
                  <a:lnTo>
                    <a:pt x="549" y="434"/>
                  </a:lnTo>
                  <a:lnTo>
                    <a:pt x="548" y="435"/>
                  </a:lnTo>
                  <a:lnTo>
                    <a:pt x="545" y="436"/>
                  </a:lnTo>
                  <a:lnTo>
                    <a:pt x="548" y="436"/>
                  </a:lnTo>
                  <a:lnTo>
                    <a:pt x="550" y="435"/>
                  </a:lnTo>
                  <a:lnTo>
                    <a:pt x="553" y="435"/>
                  </a:lnTo>
                  <a:lnTo>
                    <a:pt x="554" y="435"/>
                  </a:lnTo>
                  <a:lnTo>
                    <a:pt x="556" y="435"/>
                  </a:lnTo>
                  <a:lnTo>
                    <a:pt x="555" y="434"/>
                  </a:lnTo>
                  <a:lnTo>
                    <a:pt x="554" y="434"/>
                  </a:lnTo>
                  <a:lnTo>
                    <a:pt x="554" y="432"/>
                  </a:lnTo>
                  <a:lnTo>
                    <a:pt x="551" y="431"/>
                  </a:lnTo>
                  <a:lnTo>
                    <a:pt x="550" y="431"/>
                  </a:lnTo>
                  <a:lnTo>
                    <a:pt x="551" y="430"/>
                  </a:lnTo>
                  <a:lnTo>
                    <a:pt x="553" y="430"/>
                  </a:lnTo>
                  <a:lnTo>
                    <a:pt x="555" y="429"/>
                  </a:lnTo>
                  <a:lnTo>
                    <a:pt x="556" y="426"/>
                  </a:lnTo>
                  <a:lnTo>
                    <a:pt x="556" y="426"/>
                  </a:lnTo>
                  <a:lnTo>
                    <a:pt x="556" y="428"/>
                  </a:lnTo>
                  <a:lnTo>
                    <a:pt x="556" y="429"/>
                  </a:lnTo>
                  <a:lnTo>
                    <a:pt x="557" y="428"/>
                  </a:lnTo>
                  <a:lnTo>
                    <a:pt x="560" y="429"/>
                  </a:lnTo>
                  <a:lnTo>
                    <a:pt x="560" y="428"/>
                  </a:lnTo>
                  <a:lnTo>
                    <a:pt x="559" y="428"/>
                  </a:lnTo>
                  <a:lnTo>
                    <a:pt x="559" y="426"/>
                  </a:lnTo>
                  <a:lnTo>
                    <a:pt x="560" y="426"/>
                  </a:lnTo>
                  <a:lnTo>
                    <a:pt x="560" y="425"/>
                  </a:lnTo>
                  <a:lnTo>
                    <a:pt x="561" y="425"/>
                  </a:lnTo>
                  <a:lnTo>
                    <a:pt x="561" y="424"/>
                  </a:lnTo>
                  <a:lnTo>
                    <a:pt x="563" y="424"/>
                  </a:lnTo>
                  <a:lnTo>
                    <a:pt x="565" y="425"/>
                  </a:lnTo>
                  <a:lnTo>
                    <a:pt x="566" y="424"/>
                  </a:lnTo>
                  <a:lnTo>
                    <a:pt x="565" y="423"/>
                  </a:lnTo>
                  <a:lnTo>
                    <a:pt x="569" y="422"/>
                  </a:lnTo>
                  <a:lnTo>
                    <a:pt x="569" y="420"/>
                  </a:lnTo>
                  <a:lnTo>
                    <a:pt x="570" y="420"/>
                  </a:lnTo>
                  <a:lnTo>
                    <a:pt x="572" y="419"/>
                  </a:lnTo>
                  <a:lnTo>
                    <a:pt x="573" y="418"/>
                  </a:lnTo>
                  <a:lnTo>
                    <a:pt x="572" y="417"/>
                  </a:lnTo>
                  <a:lnTo>
                    <a:pt x="574" y="418"/>
                  </a:lnTo>
                  <a:lnTo>
                    <a:pt x="575" y="419"/>
                  </a:lnTo>
                  <a:lnTo>
                    <a:pt x="576" y="418"/>
                  </a:lnTo>
                  <a:lnTo>
                    <a:pt x="578" y="420"/>
                  </a:lnTo>
                  <a:lnTo>
                    <a:pt x="579" y="420"/>
                  </a:lnTo>
                  <a:lnTo>
                    <a:pt x="580" y="420"/>
                  </a:lnTo>
                  <a:lnTo>
                    <a:pt x="581" y="420"/>
                  </a:lnTo>
                  <a:lnTo>
                    <a:pt x="585" y="417"/>
                  </a:lnTo>
                  <a:lnTo>
                    <a:pt x="586" y="417"/>
                  </a:lnTo>
                  <a:lnTo>
                    <a:pt x="587" y="417"/>
                  </a:lnTo>
                  <a:lnTo>
                    <a:pt x="588" y="417"/>
                  </a:lnTo>
                  <a:lnTo>
                    <a:pt x="592" y="417"/>
                  </a:lnTo>
                  <a:lnTo>
                    <a:pt x="597" y="418"/>
                  </a:lnTo>
                  <a:lnTo>
                    <a:pt x="601" y="419"/>
                  </a:lnTo>
                  <a:lnTo>
                    <a:pt x="601" y="420"/>
                  </a:lnTo>
                  <a:lnTo>
                    <a:pt x="600" y="420"/>
                  </a:lnTo>
                  <a:lnTo>
                    <a:pt x="600" y="422"/>
                  </a:lnTo>
                  <a:lnTo>
                    <a:pt x="599" y="423"/>
                  </a:lnTo>
                  <a:lnTo>
                    <a:pt x="599" y="424"/>
                  </a:lnTo>
                  <a:lnTo>
                    <a:pt x="600" y="424"/>
                  </a:lnTo>
                  <a:lnTo>
                    <a:pt x="601" y="425"/>
                  </a:lnTo>
                  <a:lnTo>
                    <a:pt x="605" y="425"/>
                  </a:lnTo>
                  <a:lnTo>
                    <a:pt x="607" y="424"/>
                  </a:lnTo>
                  <a:lnTo>
                    <a:pt x="607" y="425"/>
                  </a:lnTo>
                  <a:lnTo>
                    <a:pt x="609" y="425"/>
                  </a:lnTo>
                  <a:lnTo>
                    <a:pt x="610" y="426"/>
                  </a:lnTo>
                  <a:lnTo>
                    <a:pt x="611" y="426"/>
                  </a:lnTo>
                  <a:lnTo>
                    <a:pt x="611" y="428"/>
                  </a:lnTo>
                  <a:lnTo>
                    <a:pt x="612" y="428"/>
                  </a:lnTo>
                  <a:lnTo>
                    <a:pt x="612" y="429"/>
                  </a:lnTo>
                  <a:lnTo>
                    <a:pt x="613" y="429"/>
                  </a:lnTo>
                  <a:lnTo>
                    <a:pt x="612" y="430"/>
                  </a:lnTo>
                  <a:lnTo>
                    <a:pt x="609" y="431"/>
                  </a:lnTo>
                  <a:lnTo>
                    <a:pt x="609" y="432"/>
                  </a:lnTo>
                  <a:lnTo>
                    <a:pt x="612" y="432"/>
                  </a:lnTo>
                  <a:lnTo>
                    <a:pt x="615" y="432"/>
                  </a:lnTo>
                  <a:lnTo>
                    <a:pt x="616" y="432"/>
                  </a:lnTo>
                  <a:lnTo>
                    <a:pt x="615" y="434"/>
                  </a:lnTo>
                  <a:lnTo>
                    <a:pt x="616" y="435"/>
                  </a:lnTo>
                  <a:lnTo>
                    <a:pt x="617" y="435"/>
                  </a:lnTo>
                  <a:lnTo>
                    <a:pt x="617" y="436"/>
                  </a:lnTo>
                  <a:lnTo>
                    <a:pt x="617" y="437"/>
                  </a:lnTo>
                  <a:lnTo>
                    <a:pt x="616" y="438"/>
                  </a:lnTo>
                  <a:lnTo>
                    <a:pt x="616" y="438"/>
                  </a:lnTo>
                  <a:lnTo>
                    <a:pt x="617" y="438"/>
                  </a:lnTo>
                  <a:lnTo>
                    <a:pt x="617" y="440"/>
                  </a:lnTo>
                  <a:lnTo>
                    <a:pt x="617" y="441"/>
                  </a:lnTo>
                  <a:lnTo>
                    <a:pt x="616" y="442"/>
                  </a:lnTo>
                  <a:lnTo>
                    <a:pt x="616" y="443"/>
                  </a:lnTo>
                  <a:lnTo>
                    <a:pt x="613" y="443"/>
                  </a:lnTo>
                  <a:lnTo>
                    <a:pt x="613" y="444"/>
                  </a:lnTo>
                  <a:lnTo>
                    <a:pt x="613" y="444"/>
                  </a:lnTo>
                  <a:lnTo>
                    <a:pt x="613" y="446"/>
                  </a:lnTo>
                  <a:lnTo>
                    <a:pt x="613" y="447"/>
                  </a:lnTo>
                  <a:lnTo>
                    <a:pt x="610" y="448"/>
                  </a:lnTo>
                  <a:lnTo>
                    <a:pt x="609" y="449"/>
                  </a:lnTo>
                  <a:lnTo>
                    <a:pt x="607" y="449"/>
                  </a:lnTo>
                  <a:lnTo>
                    <a:pt x="609" y="450"/>
                  </a:lnTo>
                  <a:lnTo>
                    <a:pt x="610" y="450"/>
                  </a:lnTo>
                  <a:lnTo>
                    <a:pt x="611" y="451"/>
                  </a:lnTo>
                  <a:lnTo>
                    <a:pt x="610" y="451"/>
                  </a:lnTo>
                  <a:lnTo>
                    <a:pt x="610" y="453"/>
                  </a:lnTo>
                  <a:lnTo>
                    <a:pt x="609" y="454"/>
                  </a:lnTo>
                  <a:lnTo>
                    <a:pt x="609" y="455"/>
                  </a:lnTo>
                  <a:lnTo>
                    <a:pt x="611" y="457"/>
                  </a:lnTo>
                  <a:lnTo>
                    <a:pt x="611" y="459"/>
                  </a:lnTo>
                  <a:lnTo>
                    <a:pt x="610" y="460"/>
                  </a:lnTo>
                  <a:lnTo>
                    <a:pt x="611" y="461"/>
                  </a:lnTo>
                  <a:lnTo>
                    <a:pt x="611" y="462"/>
                  </a:lnTo>
                  <a:lnTo>
                    <a:pt x="610" y="463"/>
                  </a:lnTo>
                  <a:lnTo>
                    <a:pt x="611" y="463"/>
                  </a:lnTo>
                  <a:lnTo>
                    <a:pt x="611" y="465"/>
                  </a:lnTo>
                  <a:lnTo>
                    <a:pt x="611" y="466"/>
                  </a:lnTo>
                  <a:lnTo>
                    <a:pt x="610" y="466"/>
                  </a:lnTo>
                  <a:lnTo>
                    <a:pt x="610" y="467"/>
                  </a:lnTo>
                  <a:lnTo>
                    <a:pt x="609" y="467"/>
                  </a:lnTo>
                  <a:lnTo>
                    <a:pt x="607" y="467"/>
                  </a:lnTo>
                  <a:lnTo>
                    <a:pt x="607" y="467"/>
                  </a:lnTo>
                  <a:lnTo>
                    <a:pt x="604" y="467"/>
                  </a:lnTo>
                  <a:lnTo>
                    <a:pt x="601" y="467"/>
                  </a:lnTo>
                  <a:lnTo>
                    <a:pt x="599" y="467"/>
                  </a:lnTo>
                  <a:lnTo>
                    <a:pt x="598" y="468"/>
                  </a:lnTo>
                  <a:lnTo>
                    <a:pt x="597" y="468"/>
                  </a:lnTo>
                  <a:lnTo>
                    <a:pt x="597" y="469"/>
                  </a:lnTo>
                  <a:lnTo>
                    <a:pt x="596" y="469"/>
                  </a:lnTo>
                  <a:lnTo>
                    <a:pt x="594" y="471"/>
                  </a:lnTo>
                  <a:lnTo>
                    <a:pt x="593" y="471"/>
                  </a:lnTo>
                  <a:lnTo>
                    <a:pt x="592" y="469"/>
                  </a:lnTo>
                  <a:lnTo>
                    <a:pt x="591" y="469"/>
                  </a:lnTo>
                  <a:lnTo>
                    <a:pt x="590" y="469"/>
                  </a:lnTo>
                  <a:lnTo>
                    <a:pt x="590" y="468"/>
                  </a:lnTo>
                  <a:lnTo>
                    <a:pt x="587" y="468"/>
                  </a:lnTo>
                  <a:lnTo>
                    <a:pt x="587" y="467"/>
                  </a:lnTo>
                  <a:lnTo>
                    <a:pt x="586" y="468"/>
                  </a:lnTo>
                  <a:lnTo>
                    <a:pt x="585" y="468"/>
                  </a:lnTo>
                  <a:lnTo>
                    <a:pt x="585" y="468"/>
                  </a:lnTo>
                  <a:lnTo>
                    <a:pt x="584" y="467"/>
                  </a:lnTo>
                  <a:lnTo>
                    <a:pt x="582" y="467"/>
                  </a:lnTo>
                  <a:lnTo>
                    <a:pt x="581" y="465"/>
                  </a:lnTo>
                  <a:lnTo>
                    <a:pt x="581" y="463"/>
                  </a:lnTo>
                  <a:lnTo>
                    <a:pt x="581" y="462"/>
                  </a:lnTo>
                  <a:lnTo>
                    <a:pt x="581" y="461"/>
                  </a:lnTo>
                  <a:lnTo>
                    <a:pt x="581" y="460"/>
                  </a:lnTo>
                  <a:lnTo>
                    <a:pt x="582" y="460"/>
                  </a:lnTo>
                  <a:lnTo>
                    <a:pt x="582" y="459"/>
                  </a:lnTo>
                  <a:lnTo>
                    <a:pt x="581" y="459"/>
                  </a:lnTo>
                  <a:lnTo>
                    <a:pt x="581" y="457"/>
                  </a:lnTo>
                  <a:lnTo>
                    <a:pt x="580" y="457"/>
                  </a:lnTo>
                  <a:lnTo>
                    <a:pt x="579" y="456"/>
                  </a:lnTo>
                  <a:lnTo>
                    <a:pt x="578" y="455"/>
                  </a:lnTo>
                  <a:lnTo>
                    <a:pt x="578" y="454"/>
                  </a:lnTo>
                  <a:lnTo>
                    <a:pt x="576" y="454"/>
                  </a:lnTo>
                  <a:lnTo>
                    <a:pt x="576" y="455"/>
                  </a:lnTo>
                  <a:lnTo>
                    <a:pt x="576" y="456"/>
                  </a:lnTo>
                  <a:lnTo>
                    <a:pt x="578" y="457"/>
                  </a:lnTo>
                  <a:lnTo>
                    <a:pt x="578" y="459"/>
                  </a:lnTo>
                  <a:lnTo>
                    <a:pt x="579" y="459"/>
                  </a:lnTo>
                  <a:lnTo>
                    <a:pt x="579" y="460"/>
                  </a:lnTo>
                  <a:lnTo>
                    <a:pt x="579" y="461"/>
                  </a:lnTo>
                  <a:lnTo>
                    <a:pt x="579" y="462"/>
                  </a:lnTo>
                  <a:lnTo>
                    <a:pt x="579" y="463"/>
                  </a:lnTo>
                  <a:lnTo>
                    <a:pt x="578" y="463"/>
                  </a:lnTo>
                  <a:lnTo>
                    <a:pt x="578" y="465"/>
                  </a:lnTo>
                  <a:lnTo>
                    <a:pt x="578" y="466"/>
                  </a:lnTo>
                  <a:lnTo>
                    <a:pt x="578" y="467"/>
                  </a:lnTo>
                  <a:lnTo>
                    <a:pt x="576" y="467"/>
                  </a:lnTo>
                  <a:lnTo>
                    <a:pt x="575" y="467"/>
                  </a:lnTo>
                  <a:lnTo>
                    <a:pt x="572" y="467"/>
                  </a:lnTo>
                  <a:lnTo>
                    <a:pt x="570" y="468"/>
                  </a:lnTo>
                  <a:lnTo>
                    <a:pt x="569" y="468"/>
                  </a:lnTo>
                  <a:lnTo>
                    <a:pt x="567" y="468"/>
                  </a:lnTo>
                  <a:lnTo>
                    <a:pt x="566" y="469"/>
                  </a:lnTo>
                  <a:lnTo>
                    <a:pt x="566" y="468"/>
                  </a:lnTo>
                  <a:lnTo>
                    <a:pt x="565" y="468"/>
                  </a:lnTo>
                  <a:lnTo>
                    <a:pt x="563" y="469"/>
                  </a:lnTo>
                  <a:lnTo>
                    <a:pt x="562" y="468"/>
                  </a:lnTo>
                  <a:lnTo>
                    <a:pt x="562" y="467"/>
                  </a:lnTo>
                  <a:lnTo>
                    <a:pt x="562" y="467"/>
                  </a:lnTo>
                  <a:lnTo>
                    <a:pt x="562" y="466"/>
                  </a:lnTo>
                  <a:lnTo>
                    <a:pt x="562" y="465"/>
                  </a:lnTo>
                  <a:lnTo>
                    <a:pt x="562" y="463"/>
                  </a:lnTo>
                  <a:lnTo>
                    <a:pt x="562" y="462"/>
                  </a:lnTo>
                  <a:lnTo>
                    <a:pt x="561" y="462"/>
                  </a:lnTo>
                  <a:lnTo>
                    <a:pt x="561" y="463"/>
                  </a:lnTo>
                  <a:lnTo>
                    <a:pt x="561" y="465"/>
                  </a:lnTo>
                  <a:lnTo>
                    <a:pt x="561" y="466"/>
                  </a:lnTo>
                  <a:lnTo>
                    <a:pt x="561" y="467"/>
                  </a:lnTo>
                  <a:lnTo>
                    <a:pt x="561" y="467"/>
                  </a:lnTo>
                  <a:lnTo>
                    <a:pt x="561" y="468"/>
                  </a:lnTo>
                  <a:lnTo>
                    <a:pt x="560" y="469"/>
                  </a:lnTo>
                  <a:lnTo>
                    <a:pt x="559" y="469"/>
                  </a:lnTo>
                  <a:lnTo>
                    <a:pt x="557" y="469"/>
                  </a:lnTo>
                  <a:lnTo>
                    <a:pt x="557" y="468"/>
                  </a:lnTo>
                  <a:lnTo>
                    <a:pt x="557" y="467"/>
                  </a:lnTo>
                  <a:lnTo>
                    <a:pt x="557" y="467"/>
                  </a:lnTo>
                  <a:lnTo>
                    <a:pt x="556" y="463"/>
                  </a:lnTo>
                  <a:lnTo>
                    <a:pt x="556" y="465"/>
                  </a:lnTo>
                  <a:lnTo>
                    <a:pt x="556" y="466"/>
                  </a:lnTo>
                  <a:lnTo>
                    <a:pt x="556" y="467"/>
                  </a:lnTo>
                  <a:lnTo>
                    <a:pt x="556" y="468"/>
                  </a:lnTo>
                  <a:lnTo>
                    <a:pt x="556" y="469"/>
                  </a:lnTo>
                  <a:lnTo>
                    <a:pt x="554" y="469"/>
                  </a:lnTo>
                  <a:lnTo>
                    <a:pt x="551" y="469"/>
                  </a:lnTo>
                  <a:lnTo>
                    <a:pt x="551" y="467"/>
                  </a:lnTo>
                  <a:lnTo>
                    <a:pt x="550" y="467"/>
                  </a:lnTo>
                  <a:lnTo>
                    <a:pt x="550" y="467"/>
                  </a:lnTo>
                  <a:lnTo>
                    <a:pt x="550" y="468"/>
                  </a:lnTo>
                  <a:lnTo>
                    <a:pt x="549" y="468"/>
                  </a:lnTo>
                  <a:lnTo>
                    <a:pt x="549" y="469"/>
                  </a:lnTo>
                  <a:lnTo>
                    <a:pt x="548" y="469"/>
                  </a:lnTo>
                  <a:lnTo>
                    <a:pt x="545" y="467"/>
                  </a:lnTo>
                  <a:lnTo>
                    <a:pt x="544" y="467"/>
                  </a:lnTo>
                  <a:lnTo>
                    <a:pt x="544" y="468"/>
                  </a:lnTo>
                  <a:lnTo>
                    <a:pt x="545" y="469"/>
                  </a:lnTo>
                  <a:lnTo>
                    <a:pt x="545" y="471"/>
                  </a:lnTo>
                  <a:lnTo>
                    <a:pt x="543" y="471"/>
                  </a:lnTo>
                  <a:lnTo>
                    <a:pt x="542" y="469"/>
                  </a:lnTo>
                  <a:lnTo>
                    <a:pt x="541" y="471"/>
                  </a:lnTo>
                  <a:lnTo>
                    <a:pt x="539" y="471"/>
                  </a:lnTo>
                  <a:lnTo>
                    <a:pt x="538" y="469"/>
                  </a:lnTo>
                  <a:lnTo>
                    <a:pt x="538" y="468"/>
                  </a:lnTo>
                  <a:lnTo>
                    <a:pt x="538" y="467"/>
                  </a:lnTo>
                  <a:lnTo>
                    <a:pt x="537" y="467"/>
                  </a:lnTo>
                  <a:lnTo>
                    <a:pt x="537" y="468"/>
                  </a:lnTo>
                  <a:lnTo>
                    <a:pt x="537" y="469"/>
                  </a:lnTo>
                  <a:lnTo>
                    <a:pt x="536" y="471"/>
                  </a:lnTo>
                  <a:lnTo>
                    <a:pt x="535" y="471"/>
                  </a:lnTo>
                  <a:lnTo>
                    <a:pt x="533" y="471"/>
                  </a:lnTo>
                  <a:lnTo>
                    <a:pt x="533" y="469"/>
                  </a:lnTo>
                  <a:lnTo>
                    <a:pt x="532" y="469"/>
                  </a:lnTo>
                  <a:lnTo>
                    <a:pt x="531" y="469"/>
                  </a:lnTo>
                  <a:lnTo>
                    <a:pt x="530" y="469"/>
                  </a:lnTo>
                  <a:lnTo>
                    <a:pt x="529" y="469"/>
                  </a:lnTo>
                  <a:lnTo>
                    <a:pt x="528" y="469"/>
                  </a:lnTo>
                  <a:lnTo>
                    <a:pt x="528" y="468"/>
                  </a:lnTo>
                  <a:lnTo>
                    <a:pt x="526" y="468"/>
                  </a:lnTo>
                  <a:lnTo>
                    <a:pt x="526" y="467"/>
                  </a:lnTo>
                  <a:lnTo>
                    <a:pt x="526" y="467"/>
                  </a:lnTo>
                  <a:lnTo>
                    <a:pt x="526" y="466"/>
                  </a:lnTo>
                  <a:lnTo>
                    <a:pt x="528" y="465"/>
                  </a:lnTo>
                  <a:lnTo>
                    <a:pt x="528" y="463"/>
                  </a:lnTo>
                  <a:lnTo>
                    <a:pt x="528" y="462"/>
                  </a:lnTo>
                  <a:lnTo>
                    <a:pt x="528" y="461"/>
                  </a:lnTo>
                  <a:lnTo>
                    <a:pt x="528" y="461"/>
                  </a:lnTo>
                  <a:lnTo>
                    <a:pt x="528" y="460"/>
                  </a:lnTo>
                  <a:lnTo>
                    <a:pt x="529" y="460"/>
                  </a:lnTo>
                  <a:lnTo>
                    <a:pt x="529" y="459"/>
                  </a:lnTo>
                  <a:lnTo>
                    <a:pt x="528" y="459"/>
                  </a:lnTo>
                  <a:lnTo>
                    <a:pt x="528" y="459"/>
                  </a:lnTo>
                  <a:lnTo>
                    <a:pt x="528" y="457"/>
                  </a:lnTo>
                  <a:lnTo>
                    <a:pt x="528" y="456"/>
                  </a:lnTo>
                  <a:lnTo>
                    <a:pt x="528" y="454"/>
                  </a:lnTo>
                  <a:lnTo>
                    <a:pt x="526" y="454"/>
                  </a:lnTo>
                  <a:lnTo>
                    <a:pt x="526" y="455"/>
                  </a:lnTo>
                  <a:lnTo>
                    <a:pt x="526" y="456"/>
                  </a:lnTo>
                  <a:lnTo>
                    <a:pt x="525" y="456"/>
                  </a:lnTo>
                  <a:lnTo>
                    <a:pt x="525" y="457"/>
                  </a:lnTo>
                  <a:lnTo>
                    <a:pt x="525" y="459"/>
                  </a:lnTo>
                  <a:lnTo>
                    <a:pt x="525" y="460"/>
                  </a:lnTo>
                  <a:lnTo>
                    <a:pt x="525" y="461"/>
                  </a:lnTo>
                  <a:lnTo>
                    <a:pt x="524" y="462"/>
                  </a:lnTo>
                  <a:lnTo>
                    <a:pt x="524" y="463"/>
                  </a:lnTo>
                  <a:lnTo>
                    <a:pt x="523" y="463"/>
                  </a:lnTo>
                  <a:lnTo>
                    <a:pt x="523" y="462"/>
                  </a:lnTo>
                  <a:lnTo>
                    <a:pt x="523" y="461"/>
                  </a:lnTo>
                  <a:lnTo>
                    <a:pt x="523" y="460"/>
                  </a:lnTo>
                  <a:lnTo>
                    <a:pt x="523" y="459"/>
                  </a:lnTo>
                  <a:lnTo>
                    <a:pt x="522" y="457"/>
                  </a:lnTo>
                  <a:lnTo>
                    <a:pt x="522" y="459"/>
                  </a:lnTo>
                  <a:lnTo>
                    <a:pt x="522" y="461"/>
                  </a:lnTo>
                  <a:lnTo>
                    <a:pt x="520" y="461"/>
                  </a:lnTo>
                  <a:lnTo>
                    <a:pt x="520" y="462"/>
                  </a:lnTo>
                  <a:lnTo>
                    <a:pt x="522" y="463"/>
                  </a:lnTo>
                  <a:lnTo>
                    <a:pt x="520" y="465"/>
                  </a:lnTo>
                  <a:lnTo>
                    <a:pt x="520" y="466"/>
                  </a:lnTo>
                  <a:lnTo>
                    <a:pt x="520" y="467"/>
                  </a:lnTo>
                  <a:lnTo>
                    <a:pt x="519" y="467"/>
                  </a:lnTo>
                  <a:lnTo>
                    <a:pt x="518" y="467"/>
                  </a:lnTo>
                  <a:lnTo>
                    <a:pt x="518" y="467"/>
                  </a:lnTo>
                  <a:lnTo>
                    <a:pt x="516" y="467"/>
                  </a:lnTo>
                  <a:lnTo>
                    <a:pt x="514" y="468"/>
                  </a:lnTo>
                  <a:lnTo>
                    <a:pt x="513" y="467"/>
                  </a:lnTo>
                  <a:lnTo>
                    <a:pt x="512" y="468"/>
                  </a:lnTo>
                  <a:lnTo>
                    <a:pt x="512" y="467"/>
                  </a:lnTo>
                  <a:lnTo>
                    <a:pt x="512" y="467"/>
                  </a:lnTo>
                  <a:lnTo>
                    <a:pt x="511" y="467"/>
                  </a:lnTo>
                  <a:lnTo>
                    <a:pt x="511" y="467"/>
                  </a:lnTo>
                  <a:lnTo>
                    <a:pt x="507" y="466"/>
                  </a:lnTo>
                  <a:lnTo>
                    <a:pt x="508" y="466"/>
                  </a:lnTo>
                  <a:lnTo>
                    <a:pt x="508" y="465"/>
                  </a:lnTo>
                  <a:lnTo>
                    <a:pt x="507" y="466"/>
                  </a:lnTo>
                  <a:lnTo>
                    <a:pt x="506" y="466"/>
                  </a:lnTo>
                  <a:lnTo>
                    <a:pt x="505" y="465"/>
                  </a:lnTo>
                  <a:lnTo>
                    <a:pt x="504" y="463"/>
                  </a:lnTo>
                  <a:lnTo>
                    <a:pt x="504" y="462"/>
                  </a:lnTo>
                  <a:close/>
                  <a:moveTo>
                    <a:pt x="476" y="393"/>
                  </a:moveTo>
                  <a:lnTo>
                    <a:pt x="475" y="393"/>
                  </a:lnTo>
                  <a:lnTo>
                    <a:pt x="475" y="394"/>
                  </a:lnTo>
                  <a:lnTo>
                    <a:pt x="476" y="394"/>
                  </a:lnTo>
                  <a:lnTo>
                    <a:pt x="476" y="393"/>
                  </a:lnTo>
                  <a:close/>
                  <a:moveTo>
                    <a:pt x="757" y="1113"/>
                  </a:moveTo>
                  <a:lnTo>
                    <a:pt x="755" y="1113"/>
                  </a:lnTo>
                  <a:lnTo>
                    <a:pt x="755" y="1114"/>
                  </a:lnTo>
                  <a:lnTo>
                    <a:pt x="757" y="1114"/>
                  </a:lnTo>
                  <a:lnTo>
                    <a:pt x="757" y="1113"/>
                  </a:lnTo>
                  <a:close/>
                  <a:moveTo>
                    <a:pt x="517" y="428"/>
                  </a:moveTo>
                  <a:lnTo>
                    <a:pt x="516" y="428"/>
                  </a:lnTo>
                  <a:lnTo>
                    <a:pt x="516" y="429"/>
                  </a:lnTo>
                  <a:lnTo>
                    <a:pt x="517" y="428"/>
                  </a:lnTo>
                  <a:close/>
                  <a:moveTo>
                    <a:pt x="610" y="454"/>
                  </a:moveTo>
                  <a:lnTo>
                    <a:pt x="610" y="455"/>
                  </a:lnTo>
                  <a:lnTo>
                    <a:pt x="611" y="455"/>
                  </a:lnTo>
                  <a:lnTo>
                    <a:pt x="611" y="456"/>
                  </a:lnTo>
                  <a:lnTo>
                    <a:pt x="613" y="457"/>
                  </a:lnTo>
                  <a:lnTo>
                    <a:pt x="613" y="457"/>
                  </a:lnTo>
                  <a:lnTo>
                    <a:pt x="618" y="455"/>
                  </a:lnTo>
                  <a:lnTo>
                    <a:pt x="618" y="454"/>
                  </a:lnTo>
                  <a:lnTo>
                    <a:pt x="617" y="454"/>
                  </a:lnTo>
                  <a:lnTo>
                    <a:pt x="617" y="453"/>
                  </a:lnTo>
                  <a:lnTo>
                    <a:pt x="616" y="451"/>
                  </a:lnTo>
                  <a:lnTo>
                    <a:pt x="616" y="450"/>
                  </a:lnTo>
                  <a:lnTo>
                    <a:pt x="617" y="450"/>
                  </a:lnTo>
                  <a:lnTo>
                    <a:pt x="616" y="449"/>
                  </a:lnTo>
                  <a:lnTo>
                    <a:pt x="615" y="449"/>
                  </a:lnTo>
                  <a:lnTo>
                    <a:pt x="613" y="449"/>
                  </a:lnTo>
                  <a:lnTo>
                    <a:pt x="612" y="451"/>
                  </a:lnTo>
                  <a:lnTo>
                    <a:pt x="611" y="451"/>
                  </a:lnTo>
                  <a:lnTo>
                    <a:pt x="610" y="453"/>
                  </a:lnTo>
                  <a:lnTo>
                    <a:pt x="610" y="454"/>
                  </a:lnTo>
                  <a:close/>
                  <a:moveTo>
                    <a:pt x="443" y="547"/>
                  </a:moveTo>
                  <a:lnTo>
                    <a:pt x="442" y="546"/>
                  </a:lnTo>
                  <a:lnTo>
                    <a:pt x="444" y="546"/>
                  </a:lnTo>
                  <a:lnTo>
                    <a:pt x="444" y="547"/>
                  </a:lnTo>
                  <a:lnTo>
                    <a:pt x="446" y="546"/>
                  </a:lnTo>
                  <a:lnTo>
                    <a:pt x="446" y="545"/>
                  </a:lnTo>
                  <a:lnTo>
                    <a:pt x="446" y="543"/>
                  </a:lnTo>
                  <a:lnTo>
                    <a:pt x="448" y="543"/>
                  </a:lnTo>
                  <a:lnTo>
                    <a:pt x="448" y="542"/>
                  </a:lnTo>
                  <a:lnTo>
                    <a:pt x="448" y="541"/>
                  </a:lnTo>
                  <a:lnTo>
                    <a:pt x="448" y="540"/>
                  </a:lnTo>
                  <a:lnTo>
                    <a:pt x="448" y="539"/>
                  </a:lnTo>
                  <a:lnTo>
                    <a:pt x="446" y="537"/>
                  </a:lnTo>
                  <a:lnTo>
                    <a:pt x="446" y="536"/>
                  </a:lnTo>
                  <a:lnTo>
                    <a:pt x="446" y="535"/>
                  </a:lnTo>
                  <a:lnTo>
                    <a:pt x="445" y="534"/>
                  </a:lnTo>
                  <a:lnTo>
                    <a:pt x="445" y="533"/>
                  </a:lnTo>
                  <a:lnTo>
                    <a:pt x="445" y="531"/>
                  </a:lnTo>
                  <a:lnTo>
                    <a:pt x="444" y="533"/>
                  </a:lnTo>
                  <a:lnTo>
                    <a:pt x="442" y="534"/>
                  </a:lnTo>
                  <a:lnTo>
                    <a:pt x="442" y="536"/>
                  </a:lnTo>
                  <a:lnTo>
                    <a:pt x="440" y="536"/>
                  </a:lnTo>
                  <a:lnTo>
                    <a:pt x="440" y="535"/>
                  </a:lnTo>
                  <a:lnTo>
                    <a:pt x="440" y="534"/>
                  </a:lnTo>
                  <a:lnTo>
                    <a:pt x="442" y="533"/>
                  </a:lnTo>
                  <a:lnTo>
                    <a:pt x="442" y="531"/>
                  </a:lnTo>
                  <a:lnTo>
                    <a:pt x="442" y="530"/>
                  </a:lnTo>
                  <a:lnTo>
                    <a:pt x="440" y="530"/>
                  </a:lnTo>
                  <a:lnTo>
                    <a:pt x="440" y="529"/>
                  </a:lnTo>
                  <a:lnTo>
                    <a:pt x="439" y="529"/>
                  </a:lnTo>
                  <a:lnTo>
                    <a:pt x="439" y="528"/>
                  </a:lnTo>
                  <a:lnTo>
                    <a:pt x="438" y="528"/>
                  </a:lnTo>
                  <a:lnTo>
                    <a:pt x="439" y="527"/>
                  </a:lnTo>
                  <a:lnTo>
                    <a:pt x="439" y="525"/>
                  </a:lnTo>
                  <a:lnTo>
                    <a:pt x="439" y="524"/>
                  </a:lnTo>
                  <a:lnTo>
                    <a:pt x="436" y="523"/>
                  </a:lnTo>
                  <a:lnTo>
                    <a:pt x="433" y="522"/>
                  </a:lnTo>
                  <a:lnTo>
                    <a:pt x="432" y="522"/>
                  </a:lnTo>
                  <a:lnTo>
                    <a:pt x="431" y="522"/>
                  </a:lnTo>
                  <a:lnTo>
                    <a:pt x="431" y="523"/>
                  </a:lnTo>
                  <a:lnTo>
                    <a:pt x="430" y="523"/>
                  </a:lnTo>
                  <a:lnTo>
                    <a:pt x="430" y="524"/>
                  </a:lnTo>
                  <a:lnTo>
                    <a:pt x="429" y="524"/>
                  </a:lnTo>
                  <a:lnTo>
                    <a:pt x="429" y="524"/>
                  </a:lnTo>
                  <a:lnTo>
                    <a:pt x="427" y="525"/>
                  </a:lnTo>
                  <a:lnTo>
                    <a:pt x="427" y="524"/>
                  </a:lnTo>
                  <a:lnTo>
                    <a:pt x="426" y="524"/>
                  </a:lnTo>
                  <a:lnTo>
                    <a:pt x="427" y="524"/>
                  </a:lnTo>
                  <a:lnTo>
                    <a:pt x="426" y="524"/>
                  </a:lnTo>
                  <a:lnTo>
                    <a:pt x="426" y="523"/>
                  </a:lnTo>
                  <a:lnTo>
                    <a:pt x="427" y="523"/>
                  </a:lnTo>
                  <a:lnTo>
                    <a:pt x="427" y="522"/>
                  </a:lnTo>
                  <a:lnTo>
                    <a:pt x="430" y="521"/>
                  </a:lnTo>
                  <a:lnTo>
                    <a:pt x="430" y="519"/>
                  </a:lnTo>
                  <a:lnTo>
                    <a:pt x="433" y="516"/>
                  </a:lnTo>
                  <a:lnTo>
                    <a:pt x="433" y="515"/>
                  </a:lnTo>
                  <a:lnTo>
                    <a:pt x="433" y="514"/>
                  </a:lnTo>
                  <a:lnTo>
                    <a:pt x="434" y="512"/>
                  </a:lnTo>
                  <a:lnTo>
                    <a:pt x="436" y="512"/>
                  </a:lnTo>
                  <a:lnTo>
                    <a:pt x="439" y="511"/>
                  </a:lnTo>
                  <a:lnTo>
                    <a:pt x="440" y="511"/>
                  </a:lnTo>
                  <a:lnTo>
                    <a:pt x="440" y="510"/>
                  </a:lnTo>
                  <a:lnTo>
                    <a:pt x="440" y="509"/>
                  </a:lnTo>
                  <a:lnTo>
                    <a:pt x="439" y="509"/>
                  </a:lnTo>
                  <a:lnTo>
                    <a:pt x="439" y="508"/>
                  </a:lnTo>
                  <a:lnTo>
                    <a:pt x="440" y="508"/>
                  </a:lnTo>
                  <a:lnTo>
                    <a:pt x="440" y="506"/>
                  </a:lnTo>
                  <a:lnTo>
                    <a:pt x="439" y="506"/>
                  </a:lnTo>
                  <a:lnTo>
                    <a:pt x="438" y="506"/>
                  </a:lnTo>
                  <a:lnTo>
                    <a:pt x="437" y="505"/>
                  </a:lnTo>
                  <a:lnTo>
                    <a:pt x="437" y="506"/>
                  </a:lnTo>
                  <a:lnTo>
                    <a:pt x="436" y="506"/>
                  </a:lnTo>
                  <a:lnTo>
                    <a:pt x="436" y="505"/>
                  </a:lnTo>
                  <a:lnTo>
                    <a:pt x="436" y="504"/>
                  </a:lnTo>
                  <a:lnTo>
                    <a:pt x="437" y="505"/>
                  </a:lnTo>
                  <a:lnTo>
                    <a:pt x="438" y="504"/>
                  </a:lnTo>
                  <a:lnTo>
                    <a:pt x="437" y="504"/>
                  </a:lnTo>
                  <a:lnTo>
                    <a:pt x="437" y="503"/>
                  </a:lnTo>
                  <a:lnTo>
                    <a:pt x="438" y="503"/>
                  </a:lnTo>
                  <a:lnTo>
                    <a:pt x="439" y="504"/>
                  </a:lnTo>
                  <a:lnTo>
                    <a:pt x="440" y="503"/>
                  </a:lnTo>
                  <a:lnTo>
                    <a:pt x="442" y="502"/>
                  </a:lnTo>
                  <a:lnTo>
                    <a:pt x="442" y="500"/>
                  </a:lnTo>
                  <a:lnTo>
                    <a:pt x="442" y="499"/>
                  </a:lnTo>
                  <a:lnTo>
                    <a:pt x="442" y="498"/>
                  </a:lnTo>
                  <a:lnTo>
                    <a:pt x="442" y="497"/>
                  </a:lnTo>
                  <a:lnTo>
                    <a:pt x="442" y="497"/>
                  </a:lnTo>
                  <a:lnTo>
                    <a:pt x="442" y="496"/>
                  </a:lnTo>
                  <a:lnTo>
                    <a:pt x="440" y="494"/>
                  </a:lnTo>
                  <a:lnTo>
                    <a:pt x="439" y="493"/>
                  </a:lnTo>
                  <a:lnTo>
                    <a:pt x="437" y="493"/>
                  </a:lnTo>
                  <a:lnTo>
                    <a:pt x="436" y="492"/>
                  </a:lnTo>
                  <a:lnTo>
                    <a:pt x="434" y="493"/>
                  </a:lnTo>
                  <a:lnTo>
                    <a:pt x="433" y="493"/>
                  </a:lnTo>
                  <a:lnTo>
                    <a:pt x="434" y="492"/>
                  </a:lnTo>
                  <a:lnTo>
                    <a:pt x="434" y="491"/>
                  </a:lnTo>
                  <a:lnTo>
                    <a:pt x="432" y="492"/>
                  </a:lnTo>
                  <a:lnTo>
                    <a:pt x="432" y="493"/>
                  </a:lnTo>
                  <a:lnTo>
                    <a:pt x="432" y="494"/>
                  </a:lnTo>
                  <a:lnTo>
                    <a:pt x="431" y="494"/>
                  </a:lnTo>
                  <a:lnTo>
                    <a:pt x="431" y="496"/>
                  </a:lnTo>
                  <a:lnTo>
                    <a:pt x="426" y="496"/>
                  </a:lnTo>
                  <a:lnTo>
                    <a:pt x="425" y="496"/>
                  </a:lnTo>
                  <a:lnTo>
                    <a:pt x="424" y="496"/>
                  </a:lnTo>
                  <a:lnTo>
                    <a:pt x="424" y="497"/>
                  </a:lnTo>
                  <a:lnTo>
                    <a:pt x="423" y="496"/>
                  </a:lnTo>
                  <a:lnTo>
                    <a:pt x="420" y="497"/>
                  </a:lnTo>
                  <a:lnTo>
                    <a:pt x="419" y="497"/>
                  </a:lnTo>
                  <a:lnTo>
                    <a:pt x="418" y="496"/>
                  </a:lnTo>
                  <a:lnTo>
                    <a:pt x="417" y="496"/>
                  </a:lnTo>
                  <a:lnTo>
                    <a:pt x="415" y="494"/>
                  </a:lnTo>
                  <a:lnTo>
                    <a:pt x="414" y="494"/>
                  </a:lnTo>
                  <a:lnTo>
                    <a:pt x="413" y="493"/>
                  </a:lnTo>
                  <a:lnTo>
                    <a:pt x="413" y="492"/>
                  </a:lnTo>
                  <a:lnTo>
                    <a:pt x="413" y="493"/>
                  </a:lnTo>
                  <a:lnTo>
                    <a:pt x="413" y="494"/>
                  </a:lnTo>
                  <a:lnTo>
                    <a:pt x="412" y="496"/>
                  </a:lnTo>
                  <a:lnTo>
                    <a:pt x="412" y="496"/>
                  </a:lnTo>
                  <a:lnTo>
                    <a:pt x="412" y="497"/>
                  </a:lnTo>
                  <a:lnTo>
                    <a:pt x="411" y="496"/>
                  </a:lnTo>
                  <a:lnTo>
                    <a:pt x="409" y="496"/>
                  </a:lnTo>
                  <a:lnTo>
                    <a:pt x="408" y="496"/>
                  </a:lnTo>
                  <a:lnTo>
                    <a:pt x="407" y="494"/>
                  </a:lnTo>
                  <a:lnTo>
                    <a:pt x="405" y="493"/>
                  </a:lnTo>
                  <a:lnTo>
                    <a:pt x="405" y="494"/>
                  </a:lnTo>
                  <a:lnTo>
                    <a:pt x="405" y="496"/>
                  </a:lnTo>
                  <a:lnTo>
                    <a:pt x="403" y="496"/>
                  </a:lnTo>
                  <a:lnTo>
                    <a:pt x="402" y="494"/>
                  </a:lnTo>
                  <a:lnTo>
                    <a:pt x="402" y="496"/>
                  </a:lnTo>
                  <a:lnTo>
                    <a:pt x="401" y="496"/>
                  </a:lnTo>
                  <a:lnTo>
                    <a:pt x="401" y="496"/>
                  </a:lnTo>
                  <a:lnTo>
                    <a:pt x="401" y="497"/>
                  </a:lnTo>
                  <a:lnTo>
                    <a:pt x="401" y="498"/>
                  </a:lnTo>
                  <a:lnTo>
                    <a:pt x="401" y="499"/>
                  </a:lnTo>
                  <a:lnTo>
                    <a:pt x="402" y="499"/>
                  </a:lnTo>
                  <a:lnTo>
                    <a:pt x="402" y="500"/>
                  </a:lnTo>
                  <a:lnTo>
                    <a:pt x="402" y="502"/>
                  </a:lnTo>
                  <a:lnTo>
                    <a:pt x="403" y="502"/>
                  </a:lnTo>
                  <a:lnTo>
                    <a:pt x="405" y="502"/>
                  </a:lnTo>
                  <a:lnTo>
                    <a:pt x="406" y="502"/>
                  </a:lnTo>
                  <a:lnTo>
                    <a:pt x="406" y="503"/>
                  </a:lnTo>
                  <a:lnTo>
                    <a:pt x="406" y="504"/>
                  </a:lnTo>
                  <a:lnTo>
                    <a:pt x="406" y="505"/>
                  </a:lnTo>
                  <a:lnTo>
                    <a:pt x="406" y="506"/>
                  </a:lnTo>
                  <a:lnTo>
                    <a:pt x="407" y="508"/>
                  </a:lnTo>
                  <a:lnTo>
                    <a:pt x="407" y="509"/>
                  </a:lnTo>
                  <a:lnTo>
                    <a:pt x="406" y="509"/>
                  </a:lnTo>
                  <a:lnTo>
                    <a:pt x="406" y="508"/>
                  </a:lnTo>
                  <a:lnTo>
                    <a:pt x="405" y="508"/>
                  </a:lnTo>
                  <a:lnTo>
                    <a:pt x="405" y="506"/>
                  </a:lnTo>
                  <a:lnTo>
                    <a:pt x="405" y="505"/>
                  </a:lnTo>
                  <a:lnTo>
                    <a:pt x="403" y="504"/>
                  </a:lnTo>
                  <a:lnTo>
                    <a:pt x="403" y="503"/>
                  </a:lnTo>
                  <a:lnTo>
                    <a:pt x="402" y="503"/>
                  </a:lnTo>
                  <a:lnTo>
                    <a:pt x="402" y="502"/>
                  </a:lnTo>
                  <a:lnTo>
                    <a:pt x="401" y="503"/>
                  </a:lnTo>
                  <a:lnTo>
                    <a:pt x="399" y="502"/>
                  </a:lnTo>
                  <a:lnTo>
                    <a:pt x="399" y="503"/>
                  </a:lnTo>
                  <a:lnTo>
                    <a:pt x="399" y="504"/>
                  </a:lnTo>
                  <a:lnTo>
                    <a:pt x="398" y="504"/>
                  </a:lnTo>
                  <a:lnTo>
                    <a:pt x="396" y="504"/>
                  </a:lnTo>
                  <a:lnTo>
                    <a:pt x="396" y="505"/>
                  </a:lnTo>
                  <a:lnTo>
                    <a:pt x="396" y="506"/>
                  </a:lnTo>
                  <a:lnTo>
                    <a:pt x="395" y="506"/>
                  </a:lnTo>
                  <a:lnTo>
                    <a:pt x="395" y="508"/>
                  </a:lnTo>
                  <a:lnTo>
                    <a:pt x="396" y="508"/>
                  </a:lnTo>
                  <a:lnTo>
                    <a:pt x="396" y="509"/>
                  </a:lnTo>
                  <a:lnTo>
                    <a:pt x="398" y="509"/>
                  </a:lnTo>
                  <a:lnTo>
                    <a:pt x="398" y="510"/>
                  </a:lnTo>
                  <a:lnTo>
                    <a:pt x="399" y="511"/>
                  </a:lnTo>
                  <a:lnTo>
                    <a:pt x="401" y="512"/>
                  </a:lnTo>
                  <a:lnTo>
                    <a:pt x="401" y="514"/>
                  </a:lnTo>
                  <a:lnTo>
                    <a:pt x="402" y="515"/>
                  </a:lnTo>
                  <a:lnTo>
                    <a:pt x="405" y="514"/>
                  </a:lnTo>
                  <a:lnTo>
                    <a:pt x="407" y="512"/>
                  </a:lnTo>
                  <a:lnTo>
                    <a:pt x="408" y="512"/>
                  </a:lnTo>
                  <a:lnTo>
                    <a:pt x="408" y="511"/>
                  </a:lnTo>
                  <a:lnTo>
                    <a:pt x="407" y="511"/>
                  </a:lnTo>
                  <a:lnTo>
                    <a:pt x="408" y="510"/>
                  </a:lnTo>
                  <a:lnTo>
                    <a:pt x="409" y="511"/>
                  </a:lnTo>
                  <a:lnTo>
                    <a:pt x="409" y="512"/>
                  </a:lnTo>
                  <a:lnTo>
                    <a:pt x="411" y="514"/>
                  </a:lnTo>
                  <a:lnTo>
                    <a:pt x="411" y="515"/>
                  </a:lnTo>
                  <a:lnTo>
                    <a:pt x="412" y="515"/>
                  </a:lnTo>
                  <a:lnTo>
                    <a:pt x="412" y="516"/>
                  </a:lnTo>
                  <a:lnTo>
                    <a:pt x="413" y="516"/>
                  </a:lnTo>
                  <a:lnTo>
                    <a:pt x="413" y="516"/>
                  </a:lnTo>
                  <a:lnTo>
                    <a:pt x="413" y="517"/>
                  </a:lnTo>
                  <a:lnTo>
                    <a:pt x="412" y="517"/>
                  </a:lnTo>
                  <a:lnTo>
                    <a:pt x="411" y="516"/>
                  </a:lnTo>
                  <a:lnTo>
                    <a:pt x="411" y="515"/>
                  </a:lnTo>
                  <a:lnTo>
                    <a:pt x="409" y="516"/>
                  </a:lnTo>
                  <a:lnTo>
                    <a:pt x="409" y="515"/>
                  </a:lnTo>
                  <a:lnTo>
                    <a:pt x="409" y="514"/>
                  </a:lnTo>
                  <a:lnTo>
                    <a:pt x="408" y="514"/>
                  </a:lnTo>
                  <a:lnTo>
                    <a:pt x="407" y="515"/>
                  </a:lnTo>
                  <a:lnTo>
                    <a:pt x="406" y="516"/>
                  </a:lnTo>
                  <a:lnTo>
                    <a:pt x="407" y="516"/>
                  </a:lnTo>
                  <a:lnTo>
                    <a:pt x="407" y="517"/>
                  </a:lnTo>
                  <a:lnTo>
                    <a:pt x="406" y="517"/>
                  </a:lnTo>
                  <a:lnTo>
                    <a:pt x="406" y="518"/>
                  </a:lnTo>
                  <a:lnTo>
                    <a:pt x="406" y="519"/>
                  </a:lnTo>
                  <a:lnTo>
                    <a:pt x="406" y="521"/>
                  </a:lnTo>
                  <a:lnTo>
                    <a:pt x="407" y="521"/>
                  </a:lnTo>
                  <a:lnTo>
                    <a:pt x="407" y="519"/>
                  </a:lnTo>
                  <a:lnTo>
                    <a:pt x="408" y="519"/>
                  </a:lnTo>
                  <a:lnTo>
                    <a:pt x="408" y="518"/>
                  </a:lnTo>
                  <a:lnTo>
                    <a:pt x="409" y="518"/>
                  </a:lnTo>
                  <a:lnTo>
                    <a:pt x="409" y="519"/>
                  </a:lnTo>
                  <a:lnTo>
                    <a:pt x="408" y="519"/>
                  </a:lnTo>
                  <a:lnTo>
                    <a:pt x="408" y="521"/>
                  </a:lnTo>
                  <a:lnTo>
                    <a:pt x="409" y="521"/>
                  </a:lnTo>
                  <a:lnTo>
                    <a:pt x="409" y="522"/>
                  </a:lnTo>
                  <a:lnTo>
                    <a:pt x="411" y="522"/>
                  </a:lnTo>
                  <a:lnTo>
                    <a:pt x="411" y="523"/>
                  </a:lnTo>
                  <a:lnTo>
                    <a:pt x="411" y="524"/>
                  </a:lnTo>
                  <a:lnTo>
                    <a:pt x="409" y="524"/>
                  </a:lnTo>
                  <a:lnTo>
                    <a:pt x="412" y="524"/>
                  </a:lnTo>
                  <a:lnTo>
                    <a:pt x="412" y="525"/>
                  </a:lnTo>
                  <a:lnTo>
                    <a:pt x="411" y="525"/>
                  </a:lnTo>
                  <a:lnTo>
                    <a:pt x="411" y="527"/>
                  </a:lnTo>
                  <a:lnTo>
                    <a:pt x="409" y="527"/>
                  </a:lnTo>
                  <a:lnTo>
                    <a:pt x="408" y="527"/>
                  </a:lnTo>
                  <a:lnTo>
                    <a:pt x="407" y="527"/>
                  </a:lnTo>
                  <a:lnTo>
                    <a:pt x="407" y="528"/>
                  </a:lnTo>
                  <a:lnTo>
                    <a:pt x="408" y="528"/>
                  </a:lnTo>
                  <a:lnTo>
                    <a:pt x="408" y="529"/>
                  </a:lnTo>
                  <a:lnTo>
                    <a:pt x="408" y="530"/>
                  </a:lnTo>
                  <a:lnTo>
                    <a:pt x="408" y="531"/>
                  </a:lnTo>
                  <a:lnTo>
                    <a:pt x="407" y="531"/>
                  </a:lnTo>
                  <a:lnTo>
                    <a:pt x="406" y="531"/>
                  </a:lnTo>
                  <a:lnTo>
                    <a:pt x="403" y="531"/>
                  </a:lnTo>
                  <a:lnTo>
                    <a:pt x="402" y="531"/>
                  </a:lnTo>
                  <a:lnTo>
                    <a:pt x="403" y="533"/>
                  </a:lnTo>
                  <a:lnTo>
                    <a:pt x="402" y="534"/>
                  </a:lnTo>
                  <a:lnTo>
                    <a:pt x="401" y="534"/>
                  </a:lnTo>
                  <a:lnTo>
                    <a:pt x="400" y="533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0"/>
                  </a:lnTo>
                  <a:lnTo>
                    <a:pt x="398" y="530"/>
                  </a:lnTo>
                  <a:lnTo>
                    <a:pt x="396" y="530"/>
                  </a:lnTo>
                  <a:lnTo>
                    <a:pt x="396" y="529"/>
                  </a:lnTo>
                  <a:lnTo>
                    <a:pt x="396" y="528"/>
                  </a:lnTo>
                  <a:lnTo>
                    <a:pt x="396" y="527"/>
                  </a:lnTo>
                  <a:lnTo>
                    <a:pt x="395" y="527"/>
                  </a:lnTo>
                  <a:lnTo>
                    <a:pt x="394" y="527"/>
                  </a:lnTo>
                  <a:lnTo>
                    <a:pt x="394" y="525"/>
                  </a:lnTo>
                  <a:lnTo>
                    <a:pt x="393" y="524"/>
                  </a:lnTo>
                  <a:lnTo>
                    <a:pt x="393" y="524"/>
                  </a:lnTo>
                  <a:lnTo>
                    <a:pt x="394" y="523"/>
                  </a:lnTo>
                  <a:lnTo>
                    <a:pt x="393" y="523"/>
                  </a:lnTo>
                  <a:lnTo>
                    <a:pt x="392" y="523"/>
                  </a:lnTo>
                  <a:lnTo>
                    <a:pt x="392" y="522"/>
                  </a:lnTo>
                  <a:lnTo>
                    <a:pt x="392" y="521"/>
                  </a:lnTo>
                  <a:lnTo>
                    <a:pt x="390" y="521"/>
                  </a:lnTo>
                  <a:lnTo>
                    <a:pt x="389" y="521"/>
                  </a:lnTo>
                  <a:lnTo>
                    <a:pt x="388" y="521"/>
                  </a:lnTo>
                  <a:lnTo>
                    <a:pt x="388" y="522"/>
                  </a:lnTo>
                  <a:lnTo>
                    <a:pt x="387" y="522"/>
                  </a:lnTo>
                  <a:lnTo>
                    <a:pt x="386" y="522"/>
                  </a:lnTo>
                  <a:lnTo>
                    <a:pt x="386" y="523"/>
                  </a:lnTo>
                  <a:lnTo>
                    <a:pt x="386" y="524"/>
                  </a:lnTo>
                  <a:lnTo>
                    <a:pt x="384" y="524"/>
                  </a:lnTo>
                  <a:lnTo>
                    <a:pt x="384" y="524"/>
                  </a:lnTo>
                  <a:lnTo>
                    <a:pt x="384" y="525"/>
                  </a:lnTo>
                  <a:lnTo>
                    <a:pt x="384" y="528"/>
                  </a:lnTo>
                  <a:lnTo>
                    <a:pt x="384" y="529"/>
                  </a:lnTo>
                  <a:lnTo>
                    <a:pt x="384" y="530"/>
                  </a:lnTo>
                  <a:lnTo>
                    <a:pt x="384" y="531"/>
                  </a:lnTo>
                  <a:lnTo>
                    <a:pt x="384" y="533"/>
                  </a:lnTo>
                  <a:lnTo>
                    <a:pt x="384" y="534"/>
                  </a:lnTo>
                  <a:lnTo>
                    <a:pt x="384" y="535"/>
                  </a:lnTo>
                  <a:lnTo>
                    <a:pt x="387" y="537"/>
                  </a:lnTo>
                  <a:lnTo>
                    <a:pt x="388" y="539"/>
                  </a:lnTo>
                  <a:lnTo>
                    <a:pt x="389" y="539"/>
                  </a:lnTo>
                  <a:lnTo>
                    <a:pt x="390" y="540"/>
                  </a:lnTo>
                  <a:lnTo>
                    <a:pt x="392" y="541"/>
                  </a:lnTo>
                  <a:lnTo>
                    <a:pt x="392" y="542"/>
                  </a:lnTo>
                  <a:lnTo>
                    <a:pt x="392" y="543"/>
                  </a:lnTo>
                  <a:lnTo>
                    <a:pt x="393" y="545"/>
                  </a:lnTo>
                  <a:lnTo>
                    <a:pt x="392" y="545"/>
                  </a:lnTo>
                  <a:lnTo>
                    <a:pt x="392" y="546"/>
                  </a:lnTo>
                  <a:lnTo>
                    <a:pt x="393" y="546"/>
                  </a:lnTo>
                  <a:lnTo>
                    <a:pt x="393" y="547"/>
                  </a:lnTo>
                  <a:lnTo>
                    <a:pt x="394" y="547"/>
                  </a:lnTo>
                  <a:lnTo>
                    <a:pt x="395" y="547"/>
                  </a:lnTo>
                  <a:lnTo>
                    <a:pt x="396" y="547"/>
                  </a:lnTo>
                  <a:lnTo>
                    <a:pt x="396" y="548"/>
                  </a:lnTo>
                  <a:lnTo>
                    <a:pt x="396" y="549"/>
                  </a:lnTo>
                  <a:lnTo>
                    <a:pt x="398" y="549"/>
                  </a:lnTo>
                  <a:lnTo>
                    <a:pt x="398" y="548"/>
                  </a:lnTo>
                  <a:lnTo>
                    <a:pt x="398" y="547"/>
                  </a:lnTo>
                  <a:lnTo>
                    <a:pt x="399" y="547"/>
                  </a:lnTo>
                  <a:lnTo>
                    <a:pt x="399" y="546"/>
                  </a:lnTo>
                  <a:lnTo>
                    <a:pt x="400" y="547"/>
                  </a:lnTo>
                  <a:lnTo>
                    <a:pt x="401" y="548"/>
                  </a:lnTo>
                  <a:lnTo>
                    <a:pt x="401" y="549"/>
                  </a:lnTo>
                  <a:lnTo>
                    <a:pt x="401" y="551"/>
                  </a:lnTo>
                  <a:lnTo>
                    <a:pt x="401" y="552"/>
                  </a:lnTo>
                  <a:lnTo>
                    <a:pt x="402" y="552"/>
                  </a:lnTo>
                  <a:lnTo>
                    <a:pt x="402" y="551"/>
                  </a:lnTo>
                  <a:lnTo>
                    <a:pt x="403" y="551"/>
                  </a:lnTo>
                  <a:lnTo>
                    <a:pt x="405" y="552"/>
                  </a:lnTo>
                  <a:lnTo>
                    <a:pt x="406" y="552"/>
                  </a:lnTo>
                  <a:lnTo>
                    <a:pt x="406" y="553"/>
                  </a:lnTo>
                  <a:lnTo>
                    <a:pt x="407" y="553"/>
                  </a:lnTo>
                  <a:lnTo>
                    <a:pt x="407" y="554"/>
                  </a:lnTo>
                  <a:lnTo>
                    <a:pt x="408" y="555"/>
                  </a:lnTo>
                  <a:lnTo>
                    <a:pt x="408" y="556"/>
                  </a:lnTo>
                  <a:lnTo>
                    <a:pt x="409" y="558"/>
                  </a:lnTo>
                  <a:lnTo>
                    <a:pt x="411" y="559"/>
                  </a:lnTo>
                  <a:lnTo>
                    <a:pt x="411" y="560"/>
                  </a:lnTo>
                  <a:lnTo>
                    <a:pt x="412" y="560"/>
                  </a:lnTo>
                  <a:lnTo>
                    <a:pt x="412" y="561"/>
                  </a:lnTo>
                  <a:lnTo>
                    <a:pt x="413" y="561"/>
                  </a:lnTo>
                  <a:lnTo>
                    <a:pt x="413" y="562"/>
                  </a:lnTo>
                  <a:lnTo>
                    <a:pt x="413" y="564"/>
                  </a:lnTo>
                  <a:lnTo>
                    <a:pt x="414" y="564"/>
                  </a:lnTo>
                  <a:lnTo>
                    <a:pt x="414" y="565"/>
                  </a:lnTo>
                  <a:lnTo>
                    <a:pt x="414" y="566"/>
                  </a:lnTo>
                  <a:lnTo>
                    <a:pt x="414" y="567"/>
                  </a:lnTo>
                  <a:lnTo>
                    <a:pt x="415" y="568"/>
                  </a:lnTo>
                  <a:lnTo>
                    <a:pt x="415" y="570"/>
                  </a:lnTo>
                  <a:lnTo>
                    <a:pt x="417" y="570"/>
                  </a:lnTo>
                  <a:lnTo>
                    <a:pt x="418" y="571"/>
                  </a:lnTo>
                  <a:lnTo>
                    <a:pt x="417" y="571"/>
                  </a:lnTo>
                  <a:lnTo>
                    <a:pt x="417" y="572"/>
                  </a:lnTo>
                  <a:lnTo>
                    <a:pt x="418" y="573"/>
                  </a:lnTo>
                  <a:lnTo>
                    <a:pt x="418" y="574"/>
                  </a:lnTo>
                  <a:lnTo>
                    <a:pt x="418" y="576"/>
                  </a:lnTo>
                  <a:lnTo>
                    <a:pt x="418" y="577"/>
                  </a:lnTo>
                  <a:lnTo>
                    <a:pt x="419" y="577"/>
                  </a:lnTo>
                  <a:lnTo>
                    <a:pt x="419" y="578"/>
                  </a:lnTo>
                  <a:lnTo>
                    <a:pt x="420" y="578"/>
                  </a:lnTo>
                  <a:lnTo>
                    <a:pt x="421" y="577"/>
                  </a:lnTo>
                  <a:lnTo>
                    <a:pt x="423" y="579"/>
                  </a:lnTo>
                  <a:lnTo>
                    <a:pt x="424" y="580"/>
                  </a:lnTo>
                  <a:lnTo>
                    <a:pt x="425" y="579"/>
                  </a:lnTo>
                  <a:lnTo>
                    <a:pt x="426" y="580"/>
                  </a:lnTo>
                  <a:lnTo>
                    <a:pt x="426" y="579"/>
                  </a:lnTo>
                  <a:lnTo>
                    <a:pt x="427" y="578"/>
                  </a:lnTo>
                  <a:lnTo>
                    <a:pt x="429" y="577"/>
                  </a:lnTo>
                  <a:lnTo>
                    <a:pt x="430" y="576"/>
                  </a:lnTo>
                  <a:lnTo>
                    <a:pt x="430" y="574"/>
                  </a:lnTo>
                  <a:lnTo>
                    <a:pt x="431" y="573"/>
                  </a:lnTo>
                  <a:lnTo>
                    <a:pt x="431" y="572"/>
                  </a:lnTo>
                  <a:lnTo>
                    <a:pt x="430" y="572"/>
                  </a:lnTo>
                  <a:lnTo>
                    <a:pt x="430" y="571"/>
                  </a:lnTo>
                  <a:lnTo>
                    <a:pt x="430" y="570"/>
                  </a:lnTo>
                  <a:lnTo>
                    <a:pt x="429" y="570"/>
                  </a:lnTo>
                  <a:lnTo>
                    <a:pt x="429" y="568"/>
                  </a:lnTo>
                  <a:lnTo>
                    <a:pt x="427" y="568"/>
                  </a:lnTo>
                  <a:lnTo>
                    <a:pt x="427" y="567"/>
                  </a:lnTo>
                  <a:lnTo>
                    <a:pt x="427" y="566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7" y="562"/>
                  </a:lnTo>
                  <a:lnTo>
                    <a:pt x="429" y="561"/>
                  </a:lnTo>
                  <a:lnTo>
                    <a:pt x="429" y="560"/>
                  </a:lnTo>
                  <a:lnTo>
                    <a:pt x="430" y="560"/>
                  </a:lnTo>
                  <a:lnTo>
                    <a:pt x="429" y="562"/>
                  </a:lnTo>
                  <a:lnTo>
                    <a:pt x="429" y="564"/>
                  </a:lnTo>
                  <a:lnTo>
                    <a:pt x="427" y="565"/>
                  </a:lnTo>
                  <a:lnTo>
                    <a:pt x="427" y="566"/>
                  </a:lnTo>
                  <a:lnTo>
                    <a:pt x="429" y="566"/>
                  </a:lnTo>
                  <a:lnTo>
                    <a:pt x="429" y="567"/>
                  </a:lnTo>
                  <a:lnTo>
                    <a:pt x="430" y="567"/>
                  </a:lnTo>
                  <a:lnTo>
                    <a:pt x="430" y="568"/>
                  </a:lnTo>
                  <a:lnTo>
                    <a:pt x="431" y="568"/>
                  </a:lnTo>
                  <a:lnTo>
                    <a:pt x="432" y="567"/>
                  </a:lnTo>
                  <a:lnTo>
                    <a:pt x="432" y="568"/>
                  </a:lnTo>
                  <a:lnTo>
                    <a:pt x="434" y="568"/>
                  </a:lnTo>
                  <a:lnTo>
                    <a:pt x="434" y="570"/>
                  </a:lnTo>
                  <a:lnTo>
                    <a:pt x="437" y="570"/>
                  </a:lnTo>
                  <a:lnTo>
                    <a:pt x="437" y="568"/>
                  </a:lnTo>
                  <a:lnTo>
                    <a:pt x="439" y="567"/>
                  </a:lnTo>
                  <a:lnTo>
                    <a:pt x="442" y="566"/>
                  </a:lnTo>
                  <a:lnTo>
                    <a:pt x="442" y="565"/>
                  </a:lnTo>
                  <a:lnTo>
                    <a:pt x="442" y="564"/>
                  </a:lnTo>
                  <a:lnTo>
                    <a:pt x="442" y="562"/>
                  </a:lnTo>
                  <a:lnTo>
                    <a:pt x="443" y="562"/>
                  </a:lnTo>
                  <a:lnTo>
                    <a:pt x="443" y="561"/>
                  </a:lnTo>
                  <a:lnTo>
                    <a:pt x="444" y="561"/>
                  </a:lnTo>
                  <a:lnTo>
                    <a:pt x="444" y="562"/>
                  </a:lnTo>
                  <a:lnTo>
                    <a:pt x="444" y="564"/>
                  </a:lnTo>
                  <a:lnTo>
                    <a:pt x="445" y="562"/>
                  </a:lnTo>
                  <a:lnTo>
                    <a:pt x="445" y="561"/>
                  </a:lnTo>
                  <a:lnTo>
                    <a:pt x="446" y="559"/>
                  </a:lnTo>
                  <a:lnTo>
                    <a:pt x="445" y="559"/>
                  </a:lnTo>
                  <a:lnTo>
                    <a:pt x="444" y="559"/>
                  </a:lnTo>
                  <a:lnTo>
                    <a:pt x="444" y="560"/>
                  </a:lnTo>
                  <a:lnTo>
                    <a:pt x="443" y="559"/>
                  </a:lnTo>
                  <a:lnTo>
                    <a:pt x="444" y="558"/>
                  </a:lnTo>
                  <a:lnTo>
                    <a:pt x="445" y="558"/>
                  </a:lnTo>
                  <a:lnTo>
                    <a:pt x="446" y="558"/>
                  </a:lnTo>
                  <a:lnTo>
                    <a:pt x="446" y="556"/>
                  </a:lnTo>
                  <a:lnTo>
                    <a:pt x="446" y="555"/>
                  </a:lnTo>
                  <a:lnTo>
                    <a:pt x="444" y="555"/>
                  </a:lnTo>
                  <a:lnTo>
                    <a:pt x="443" y="555"/>
                  </a:lnTo>
                  <a:lnTo>
                    <a:pt x="442" y="555"/>
                  </a:lnTo>
                  <a:lnTo>
                    <a:pt x="445" y="554"/>
                  </a:lnTo>
                  <a:lnTo>
                    <a:pt x="446" y="553"/>
                  </a:lnTo>
                  <a:lnTo>
                    <a:pt x="446" y="553"/>
                  </a:lnTo>
                  <a:lnTo>
                    <a:pt x="446" y="552"/>
                  </a:lnTo>
                  <a:lnTo>
                    <a:pt x="445" y="551"/>
                  </a:lnTo>
                  <a:lnTo>
                    <a:pt x="445" y="549"/>
                  </a:lnTo>
                  <a:lnTo>
                    <a:pt x="445" y="548"/>
                  </a:lnTo>
                  <a:lnTo>
                    <a:pt x="444" y="548"/>
                  </a:lnTo>
                  <a:lnTo>
                    <a:pt x="444" y="547"/>
                  </a:lnTo>
                  <a:lnTo>
                    <a:pt x="443" y="547"/>
                  </a:lnTo>
                  <a:close/>
                  <a:moveTo>
                    <a:pt x="409" y="601"/>
                  </a:moveTo>
                  <a:lnTo>
                    <a:pt x="408" y="601"/>
                  </a:lnTo>
                  <a:lnTo>
                    <a:pt x="409" y="602"/>
                  </a:lnTo>
                  <a:lnTo>
                    <a:pt x="409" y="601"/>
                  </a:lnTo>
                  <a:close/>
                  <a:moveTo>
                    <a:pt x="403" y="609"/>
                  </a:moveTo>
                  <a:lnTo>
                    <a:pt x="403" y="610"/>
                  </a:lnTo>
                  <a:lnTo>
                    <a:pt x="405" y="610"/>
                  </a:lnTo>
                  <a:lnTo>
                    <a:pt x="403" y="609"/>
                  </a:lnTo>
                  <a:close/>
                  <a:moveTo>
                    <a:pt x="444" y="212"/>
                  </a:moveTo>
                  <a:lnTo>
                    <a:pt x="443" y="210"/>
                  </a:lnTo>
                  <a:lnTo>
                    <a:pt x="443" y="209"/>
                  </a:lnTo>
                  <a:lnTo>
                    <a:pt x="443" y="208"/>
                  </a:lnTo>
                  <a:lnTo>
                    <a:pt x="443" y="208"/>
                  </a:lnTo>
                  <a:lnTo>
                    <a:pt x="444" y="208"/>
                  </a:lnTo>
                  <a:lnTo>
                    <a:pt x="444" y="207"/>
                  </a:lnTo>
                  <a:lnTo>
                    <a:pt x="448" y="208"/>
                  </a:lnTo>
                  <a:lnTo>
                    <a:pt x="451" y="210"/>
                  </a:lnTo>
                  <a:lnTo>
                    <a:pt x="455" y="212"/>
                  </a:lnTo>
                  <a:lnTo>
                    <a:pt x="457" y="212"/>
                  </a:lnTo>
                  <a:lnTo>
                    <a:pt x="460" y="213"/>
                  </a:lnTo>
                  <a:lnTo>
                    <a:pt x="462" y="213"/>
                  </a:lnTo>
                  <a:lnTo>
                    <a:pt x="463" y="213"/>
                  </a:lnTo>
                  <a:lnTo>
                    <a:pt x="468" y="216"/>
                  </a:lnTo>
                  <a:lnTo>
                    <a:pt x="468" y="215"/>
                  </a:lnTo>
                  <a:lnTo>
                    <a:pt x="468" y="214"/>
                  </a:lnTo>
                  <a:lnTo>
                    <a:pt x="467" y="214"/>
                  </a:lnTo>
                  <a:lnTo>
                    <a:pt x="467" y="213"/>
                  </a:lnTo>
                  <a:lnTo>
                    <a:pt x="466" y="212"/>
                  </a:lnTo>
                  <a:lnTo>
                    <a:pt x="464" y="210"/>
                  </a:lnTo>
                  <a:lnTo>
                    <a:pt x="464" y="209"/>
                  </a:lnTo>
                  <a:lnTo>
                    <a:pt x="467" y="207"/>
                  </a:lnTo>
                  <a:lnTo>
                    <a:pt x="470" y="206"/>
                  </a:lnTo>
                  <a:lnTo>
                    <a:pt x="470" y="204"/>
                  </a:lnTo>
                  <a:lnTo>
                    <a:pt x="467" y="203"/>
                  </a:lnTo>
                  <a:lnTo>
                    <a:pt x="467" y="202"/>
                  </a:lnTo>
                  <a:lnTo>
                    <a:pt x="466" y="202"/>
                  </a:lnTo>
                  <a:lnTo>
                    <a:pt x="466" y="203"/>
                  </a:lnTo>
                  <a:lnTo>
                    <a:pt x="466" y="204"/>
                  </a:lnTo>
                  <a:lnTo>
                    <a:pt x="462" y="208"/>
                  </a:lnTo>
                  <a:lnTo>
                    <a:pt x="457" y="208"/>
                  </a:lnTo>
                  <a:lnTo>
                    <a:pt x="455" y="206"/>
                  </a:lnTo>
                  <a:lnTo>
                    <a:pt x="455" y="204"/>
                  </a:lnTo>
                  <a:lnTo>
                    <a:pt x="456" y="203"/>
                  </a:lnTo>
                  <a:lnTo>
                    <a:pt x="458" y="203"/>
                  </a:lnTo>
                  <a:lnTo>
                    <a:pt x="460" y="202"/>
                  </a:lnTo>
                  <a:lnTo>
                    <a:pt x="460" y="201"/>
                  </a:lnTo>
                  <a:lnTo>
                    <a:pt x="458" y="201"/>
                  </a:lnTo>
                  <a:lnTo>
                    <a:pt x="458" y="202"/>
                  </a:lnTo>
                  <a:lnTo>
                    <a:pt x="456" y="202"/>
                  </a:lnTo>
                  <a:lnTo>
                    <a:pt x="456" y="201"/>
                  </a:lnTo>
                  <a:lnTo>
                    <a:pt x="455" y="201"/>
                  </a:lnTo>
                  <a:lnTo>
                    <a:pt x="452" y="204"/>
                  </a:lnTo>
                  <a:lnTo>
                    <a:pt x="451" y="204"/>
                  </a:lnTo>
                  <a:lnTo>
                    <a:pt x="448" y="200"/>
                  </a:lnTo>
                  <a:lnTo>
                    <a:pt x="445" y="200"/>
                  </a:lnTo>
                  <a:lnTo>
                    <a:pt x="445" y="198"/>
                  </a:lnTo>
                  <a:lnTo>
                    <a:pt x="446" y="197"/>
                  </a:lnTo>
                  <a:lnTo>
                    <a:pt x="446" y="196"/>
                  </a:lnTo>
                  <a:lnTo>
                    <a:pt x="445" y="196"/>
                  </a:lnTo>
                  <a:lnTo>
                    <a:pt x="444" y="195"/>
                  </a:lnTo>
                  <a:lnTo>
                    <a:pt x="445" y="194"/>
                  </a:lnTo>
                  <a:lnTo>
                    <a:pt x="446" y="195"/>
                  </a:lnTo>
                  <a:lnTo>
                    <a:pt x="448" y="195"/>
                  </a:lnTo>
                  <a:lnTo>
                    <a:pt x="449" y="196"/>
                  </a:lnTo>
                  <a:lnTo>
                    <a:pt x="449" y="195"/>
                  </a:lnTo>
                  <a:lnTo>
                    <a:pt x="449" y="194"/>
                  </a:lnTo>
                  <a:lnTo>
                    <a:pt x="450" y="193"/>
                  </a:lnTo>
                  <a:lnTo>
                    <a:pt x="452" y="193"/>
                  </a:lnTo>
                  <a:lnTo>
                    <a:pt x="454" y="194"/>
                  </a:lnTo>
                  <a:lnTo>
                    <a:pt x="455" y="194"/>
                  </a:lnTo>
                  <a:lnTo>
                    <a:pt x="456" y="195"/>
                  </a:lnTo>
                  <a:lnTo>
                    <a:pt x="457" y="195"/>
                  </a:lnTo>
                  <a:lnTo>
                    <a:pt x="457" y="194"/>
                  </a:lnTo>
                  <a:lnTo>
                    <a:pt x="457" y="193"/>
                  </a:lnTo>
                  <a:lnTo>
                    <a:pt x="456" y="193"/>
                  </a:lnTo>
                  <a:lnTo>
                    <a:pt x="455" y="191"/>
                  </a:lnTo>
                  <a:lnTo>
                    <a:pt x="454" y="190"/>
                  </a:lnTo>
                  <a:lnTo>
                    <a:pt x="454" y="189"/>
                  </a:lnTo>
                  <a:lnTo>
                    <a:pt x="451" y="187"/>
                  </a:lnTo>
                  <a:lnTo>
                    <a:pt x="450" y="185"/>
                  </a:lnTo>
                  <a:lnTo>
                    <a:pt x="451" y="184"/>
                  </a:lnTo>
                  <a:lnTo>
                    <a:pt x="452" y="184"/>
                  </a:lnTo>
                  <a:lnTo>
                    <a:pt x="452" y="183"/>
                  </a:lnTo>
                  <a:lnTo>
                    <a:pt x="451" y="182"/>
                  </a:lnTo>
                  <a:lnTo>
                    <a:pt x="451" y="181"/>
                  </a:lnTo>
                  <a:lnTo>
                    <a:pt x="455" y="179"/>
                  </a:lnTo>
                  <a:lnTo>
                    <a:pt x="458" y="179"/>
                  </a:lnTo>
                  <a:lnTo>
                    <a:pt x="461" y="179"/>
                  </a:lnTo>
                  <a:lnTo>
                    <a:pt x="462" y="179"/>
                  </a:lnTo>
                  <a:lnTo>
                    <a:pt x="464" y="181"/>
                  </a:lnTo>
                  <a:lnTo>
                    <a:pt x="467" y="182"/>
                  </a:lnTo>
                  <a:lnTo>
                    <a:pt x="469" y="181"/>
                  </a:lnTo>
                  <a:lnTo>
                    <a:pt x="470" y="182"/>
                  </a:lnTo>
                  <a:lnTo>
                    <a:pt x="471" y="182"/>
                  </a:lnTo>
                  <a:lnTo>
                    <a:pt x="471" y="183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3"/>
                  </a:lnTo>
                  <a:lnTo>
                    <a:pt x="471" y="179"/>
                  </a:lnTo>
                  <a:lnTo>
                    <a:pt x="468" y="179"/>
                  </a:lnTo>
                  <a:lnTo>
                    <a:pt x="467" y="179"/>
                  </a:lnTo>
                  <a:lnTo>
                    <a:pt x="467" y="178"/>
                  </a:lnTo>
                  <a:lnTo>
                    <a:pt x="466" y="177"/>
                  </a:lnTo>
                  <a:lnTo>
                    <a:pt x="466" y="176"/>
                  </a:lnTo>
                  <a:lnTo>
                    <a:pt x="466" y="175"/>
                  </a:lnTo>
                  <a:lnTo>
                    <a:pt x="469" y="173"/>
                  </a:lnTo>
                  <a:lnTo>
                    <a:pt x="470" y="173"/>
                  </a:lnTo>
                  <a:lnTo>
                    <a:pt x="470" y="172"/>
                  </a:lnTo>
                  <a:lnTo>
                    <a:pt x="469" y="172"/>
                  </a:lnTo>
                  <a:lnTo>
                    <a:pt x="469" y="171"/>
                  </a:lnTo>
                  <a:lnTo>
                    <a:pt x="468" y="171"/>
                  </a:lnTo>
                  <a:lnTo>
                    <a:pt x="467" y="172"/>
                  </a:lnTo>
                  <a:lnTo>
                    <a:pt x="466" y="171"/>
                  </a:lnTo>
                  <a:lnTo>
                    <a:pt x="462" y="169"/>
                  </a:lnTo>
                  <a:lnTo>
                    <a:pt x="461" y="169"/>
                  </a:lnTo>
                  <a:lnTo>
                    <a:pt x="463" y="167"/>
                  </a:lnTo>
                  <a:lnTo>
                    <a:pt x="463" y="166"/>
                  </a:lnTo>
                  <a:lnTo>
                    <a:pt x="462" y="166"/>
                  </a:lnTo>
                  <a:lnTo>
                    <a:pt x="461" y="167"/>
                  </a:lnTo>
                  <a:lnTo>
                    <a:pt x="456" y="166"/>
                  </a:lnTo>
                  <a:lnTo>
                    <a:pt x="456" y="165"/>
                  </a:lnTo>
                  <a:lnTo>
                    <a:pt x="457" y="164"/>
                  </a:lnTo>
                  <a:lnTo>
                    <a:pt x="460" y="163"/>
                  </a:lnTo>
                  <a:lnTo>
                    <a:pt x="461" y="161"/>
                  </a:lnTo>
                  <a:lnTo>
                    <a:pt x="457" y="161"/>
                  </a:lnTo>
                  <a:lnTo>
                    <a:pt x="457" y="160"/>
                  </a:lnTo>
                  <a:lnTo>
                    <a:pt x="458" y="158"/>
                  </a:lnTo>
                  <a:lnTo>
                    <a:pt x="458" y="157"/>
                  </a:lnTo>
                  <a:lnTo>
                    <a:pt x="460" y="153"/>
                  </a:lnTo>
                  <a:lnTo>
                    <a:pt x="460" y="152"/>
                  </a:lnTo>
                  <a:lnTo>
                    <a:pt x="461" y="152"/>
                  </a:lnTo>
                  <a:lnTo>
                    <a:pt x="463" y="151"/>
                  </a:lnTo>
                  <a:lnTo>
                    <a:pt x="467" y="152"/>
                  </a:lnTo>
                  <a:lnTo>
                    <a:pt x="468" y="153"/>
                  </a:lnTo>
                  <a:lnTo>
                    <a:pt x="467" y="154"/>
                  </a:lnTo>
                  <a:lnTo>
                    <a:pt x="467" y="156"/>
                  </a:lnTo>
                  <a:lnTo>
                    <a:pt x="468" y="157"/>
                  </a:lnTo>
                  <a:lnTo>
                    <a:pt x="468" y="156"/>
                  </a:lnTo>
                  <a:lnTo>
                    <a:pt x="469" y="156"/>
                  </a:lnTo>
                  <a:lnTo>
                    <a:pt x="469" y="154"/>
                  </a:lnTo>
                  <a:lnTo>
                    <a:pt x="469" y="153"/>
                  </a:lnTo>
                  <a:lnTo>
                    <a:pt x="470" y="153"/>
                  </a:lnTo>
                  <a:lnTo>
                    <a:pt x="470" y="152"/>
                  </a:lnTo>
                  <a:lnTo>
                    <a:pt x="471" y="152"/>
                  </a:lnTo>
                  <a:lnTo>
                    <a:pt x="470" y="151"/>
                  </a:lnTo>
                  <a:lnTo>
                    <a:pt x="471" y="151"/>
                  </a:lnTo>
                  <a:lnTo>
                    <a:pt x="471" y="151"/>
                  </a:lnTo>
                  <a:lnTo>
                    <a:pt x="470" y="151"/>
                  </a:lnTo>
                  <a:lnTo>
                    <a:pt x="470" y="150"/>
                  </a:lnTo>
                  <a:lnTo>
                    <a:pt x="469" y="150"/>
                  </a:lnTo>
                  <a:lnTo>
                    <a:pt x="469" y="148"/>
                  </a:lnTo>
                  <a:lnTo>
                    <a:pt x="468" y="148"/>
                  </a:lnTo>
                  <a:lnTo>
                    <a:pt x="469" y="147"/>
                  </a:lnTo>
                  <a:lnTo>
                    <a:pt x="470" y="148"/>
                  </a:lnTo>
                  <a:lnTo>
                    <a:pt x="473" y="148"/>
                  </a:lnTo>
                  <a:lnTo>
                    <a:pt x="476" y="151"/>
                  </a:lnTo>
                  <a:lnTo>
                    <a:pt x="476" y="150"/>
                  </a:lnTo>
                  <a:lnTo>
                    <a:pt x="479" y="150"/>
                  </a:lnTo>
                  <a:lnTo>
                    <a:pt x="480" y="148"/>
                  </a:lnTo>
                  <a:lnTo>
                    <a:pt x="480" y="147"/>
                  </a:lnTo>
                  <a:lnTo>
                    <a:pt x="480" y="146"/>
                  </a:lnTo>
                  <a:lnTo>
                    <a:pt x="480" y="145"/>
                  </a:lnTo>
                  <a:lnTo>
                    <a:pt x="480" y="144"/>
                  </a:lnTo>
                  <a:lnTo>
                    <a:pt x="480" y="142"/>
                  </a:lnTo>
                  <a:lnTo>
                    <a:pt x="479" y="142"/>
                  </a:lnTo>
                  <a:lnTo>
                    <a:pt x="479" y="141"/>
                  </a:lnTo>
                  <a:lnTo>
                    <a:pt x="475" y="140"/>
                  </a:lnTo>
                  <a:lnTo>
                    <a:pt x="474" y="141"/>
                  </a:lnTo>
                  <a:lnTo>
                    <a:pt x="471" y="141"/>
                  </a:lnTo>
                  <a:lnTo>
                    <a:pt x="470" y="140"/>
                  </a:lnTo>
                  <a:lnTo>
                    <a:pt x="469" y="139"/>
                  </a:lnTo>
                  <a:lnTo>
                    <a:pt x="468" y="138"/>
                  </a:lnTo>
                  <a:lnTo>
                    <a:pt x="468" y="136"/>
                  </a:lnTo>
                  <a:lnTo>
                    <a:pt x="468" y="135"/>
                  </a:lnTo>
                  <a:lnTo>
                    <a:pt x="469" y="133"/>
                  </a:lnTo>
                  <a:lnTo>
                    <a:pt x="469" y="132"/>
                  </a:lnTo>
                  <a:lnTo>
                    <a:pt x="469" y="130"/>
                  </a:lnTo>
                  <a:lnTo>
                    <a:pt x="470" y="130"/>
                  </a:lnTo>
                  <a:lnTo>
                    <a:pt x="471" y="130"/>
                  </a:lnTo>
                  <a:lnTo>
                    <a:pt x="475" y="132"/>
                  </a:lnTo>
                  <a:lnTo>
                    <a:pt x="475" y="134"/>
                  </a:lnTo>
                  <a:lnTo>
                    <a:pt x="476" y="134"/>
                  </a:lnTo>
                  <a:lnTo>
                    <a:pt x="476" y="133"/>
                  </a:lnTo>
                  <a:lnTo>
                    <a:pt x="476" y="132"/>
                  </a:lnTo>
                  <a:lnTo>
                    <a:pt x="476" y="130"/>
                  </a:lnTo>
                  <a:lnTo>
                    <a:pt x="475" y="129"/>
                  </a:lnTo>
                  <a:lnTo>
                    <a:pt x="476" y="129"/>
                  </a:lnTo>
                  <a:lnTo>
                    <a:pt x="479" y="129"/>
                  </a:lnTo>
                  <a:lnTo>
                    <a:pt x="481" y="132"/>
                  </a:lnTo>
                  <a:lnTo>
                    <a:pt x="483" y="134"/>
                  </a:lnTo>
                  <a:lnTo>
                    <a:pt x="485" y="135"/>
                  </a:lnTo>
                  <a:lnTo>
                    <a:pt x="487" y="135"/>
                  </a:lnTo>
                  <a:lnTo>
                    <a:pt x="488" y="138"/>
                  </a:lnTo>
                  <a:lnTo>
                    <a:pt x="489" y="138"/>
                  </a:lnTo>
                  <a:lnTo>
                    <a:pt x="494" y="145"/>
                  </a:lnTo>
                  <a:lnTo>
                    <a:pt x="494" y="146"/>
                  </a:lnTo>
                  <a:lnTo>
                    <a:pt x="493" y="147"/>
                  </a:lnTo>
                  <a:lnTo>
                    <a:pt x="494" y="147"/>
                  </a:lnTo>
                  <a:lnTo>
                    <a:pt x="494" y="148"/>
                  </a:lnTo>
                  <a:lnTo>
                    <a:pt x="494" y="150"/>
                  </a:lnTo>
                  <a:lnTo>
                    <a:pt x="493" y="150"/>
                  </a:lnTo>
                  <a:lnTo>
                    <a:pt x="495" y="152"/>
                  </a:lnTo>
                  <a:lnTo>
                    <a:pt x="497" y="156"/>
                  </a:lnTo>
                  <a:lnTo>
                    <a:pt x="497" y="157"/>
                  </a:lnTo>
                  <a:lnTo>
                    <a:pt x="497" y="158"/>
                  </a:lnTo>
                  <a:lnTo>
                    <a:pt x="498" y="159"/>
                  </a:lnTo>
                  <a:lnTo>
                    <a:pt x="498" y="160"/>
                  </a:lnTo>
                  <a:lnTo>
                    <a:pt x="499" y="160"/>
                  </a:lnTo>
                  <a:lnTo>
                    <a:pt x="499" y="161"/>
                  </a:lnTo>
                  <a:lnTo>
                    <a:pt x="499" y="165"/>
                  </a:lnTo>
                  <a:lnTo>
                    <a:pt x="500" y="166"/>
                  </a:lnTo>
                  <a:lnTo>
                    <a:pt x="500" y="167"/>
                  </a:lnTo>
                  <a:lnTo>
                    <a:pt x="500" y="170"/>
                  </a:lnTo>
                  <a:lnTo>
                    <a:pt x="500" y="171"/>
                  </a:lnTo>
                  <a:lnTo>
                    <a:pt x="504" y="173"/>
                  </a:lnTo>
                  <a:lnTo>
                    <a:pt x="505" y="177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4" y="181"/>
                  </a:lnTo>
                  <a:lnTo>
                    <a:pt x="505" y="182"/>
                  </a:lnTo>
                  <a:lnTo>
                    <a:pt x="505" y="181"/>
                  </a:lnTo>
                  <a:lnTo>
                    <a:pt x="506" y="182"/>
                  </a:lnTo>
                  <a:lnTo>
                    <a:pt x="512" y="183"/>
                  </a:lnTo>
                  <a:lnTo>
                    <a:pt x="512" y="184"/>
                  </a:lnTo>
                  <a:lnTo>
                    <a:pt x="513" y="185"/>
                  </a:lnTo>
                  <a:lnTo>
                    <a:pt x="514" y="188"/>
                  </a:lnTo>
                  <a:lnTo>
                    <a:pt x="514" y="187"/>
                  </a:lnTo>
                  <a:lnTo>
                    <a:pt x="513" y="184"/>
                  </a:lnTo>
                  <a:lnTo>
                    <a:pt x="513" y="183"/>
                  </a:lnTo>
                  <a:lnTo>
                    <a:pt x="514" y="183"/>
                  </a:lnTo>
                  <a:lnTo>
                    <a:pt x="516" y="183"/>
                  </a:lnTo>
                  <a:lnTo>
                    <a:pt x="519" y="183"/>
                  </a:lnTo>
                  <a:lnTo>
                    <a:pt x="522" y="188"/>
                  </a:lnTo>
                  <a:lnTo>
                    <a:pt x="522" y="189"/>
                  </a:lnTo>
                  <a:lnTo>
                    <a:pt x="520" y="189"/>
                  </a:lnTo>
                  <a:lnTo>
                    <a:pt x="519" y="190"/>
                  </a:lnTo>
                  <a:lnTo>
                    <a:pt x="519" y="191"/>
                  </a:lnTo>
                  <a:lnTo>
                    <a:pt x="520" y="193"/>
                  </a:lnTo>
                  <a:lnTo>
                    <a:pt x="520" y="191"/>
                  </a:lnTo>
                  <a:lnTo>
                    <a:pt x="522" y="191"/>
                  </a:lnTo>
                  <a:lnTo>
                    <a:pt x="520" y="194"/>
                  </a:lnTo>
                  <a:lnTo>
                    <a:pt x="520" y="195"/>
                  </a:lnTo>
                  <a:lnTo>
                    <a:pt x="522" y="195"/>
                  </a:lnTo>
                  <a:lnTo>
                    <a:pt x="520" y="196"/>
                  </a:lnTo>
                  <a:lnTo>
                    <a:pt x="520" y="197"/>
                  </a:lnTo>
                  <a:lnTo>
                    <a:pt x="519" y="197"/>
                  </a:lnTo>
                  <a:lnTo>
                    <a:pt x="519" y="198"/>
                  </a:lnTo>
                  <a:lnTo>
                    <a:pt x="519" y="200"/>
                  </a:lnTo>
                  <a:lnTo>
                    <a:pt x="520" y="202"/>
                  </a:lnTo>
                  <a:lnTo>
                    <a:pt x="522" y="204"/>
                  </a:lnTo>
                  <a:lnTo>
                    <a:pt x="526" y="208"/>
                  </a:lnTo>
                  <a:lnTo>
                    <a:pt x="526" y="209"/>
                  </a:lnTo>
                  <a:lnTo>
                    <a:pt x="528" y="209"/>
                  </a:lnTo>
                  <a:lnTo>
                    <a:pt x="528" y="208"/>
                  </a:lnTo>
                  <a:lnTo>
                    <a:pt x="528" y="208"/>
                  </a:lnTo>
                  <a:lnTo>
                    <a:pt x="528" y="207"/>
                  </a:lnTo>
                  <a:lnTo>
                    <a:pt x="528" y="208"/>
                  </a:lnTo>
                  <a:lnTo>
                    <a:pt x="529" y="208"/>
                  </a:lnTo>
                  <a:lnTo>
                    <a:pt x="530" y="209"/>
                  </a:lnTo>
                  <a:lnTo>
                    <a:pt x="530" y="208"/>
                  </a:lnTo>
                  <a:lnTo>
                    <a:pt x="528" y="207"/>
                  </a:lnTo>
                  <a:lnTo>
                    <a:pt x="528" y="206"/>
                  </a:lnTo>
                  <a:lnTo>
                    <a:pt x="528" y="204"/>
                  </a:lnTo>
                  <a:lnTo>
                    <a:pt x="528" y="204"/>
                  </a:lnTo>
                  <a:lnTo>
                    <a:pt x="529" y="206"/>
                  </a:lnTo>
                  <a:lnTo>
                    <a:pt x="529" y="204"/>
                  </a:lnTo>
                  <a:lnTo>
                    <a:pt x="528" y="203"/>
                  </a:lnTo>
                  <a:lnTo>
                    <a:pt x="528" y="203"/>
                  </a:lnTo>
                  <a:lnTo>
                    <a:pt x="526" y="202"/>
                  </a:lnTo>
                  <a:lnTo>
                    <a:pt x="526" y="201"/>
                  </a:lnTo>
                  <a:lnTo>
                    <a:pt x="526" y="200"/>
                  </a:lnTo>
                  <a:lnTo>
                    <a:pt x="525" y="198"/>
                  </a:lnTo>
                  <a:lnTo>
                    <a:pt x="525" y="196"/>
                  </a:lnTo>
                  <a:lnTo>
                    <a:pt x="525" y="195"/>
                  </a:lnTo>
                  <a:lnTo>
                    <a:pt x="525" y="194"/>
                  </a:lnTo>
                  <a:lnTo>
                    <a:pt x="525" y="193"/>
                  </a:lnTo>
                  <a:lnTo>
                    <a:pt x="526" y="191"/>
                  </a:lnTo>
                  <a:lnTo>
                    <a:pt x="526" y="190"/>
                  </a:lnTo>
                  <a:lnTo>
                    <a:pt x="528" y="189"/>
                  </a:lnTo>
                  <a:lnTo>
                    <a:pt x="530" y="190"/>
                  </a:lnTo>
                  <a:lnTo>
                    <a:pt x="535" y="191"/>
                  </a:lnTo>
                  <a:lnTo>
                    <a:pt x="535" y="193"/>
                  </a:lnTo>
                  <a:lnTo>
                    <a:pt x="536" y="195"/>
                  </a:lnTo>
                  <a:lnTo>
                    <a:pt x="536" y="196"/>
                  </a:lnTo>
                  <a:lnTo>
                    <a:pt x="536" y="198"/>
                  </a:lnTo>
                  <a:lnTo>
                    <a:pt x="536" y="200"/>
                  </a:lnTo>
                  <a:lnTo>
                    <a:pt x="536" y="201"/>
                  </a:lnTo>
                  <a:lnTo>
                    <a:pt x="536" y="202"/>
                  </a:lnTo>
                  <a:lnTo>
                    <a:pt x="536" y="204"/>
                  </a:lnTo>
                  <a:lnTo>
                    <a:pt x="536" y="206"/>
                  </a:lnTo>
                  <a:lnTo>
                    <a:pt x="535" y="206"/>
                  </a:lnTo>
                  <a:lnTo>
                    <a:pt x="535" y="207"/>
                  </a:lnTo>
                  <a:lnTo>
                    <a:pt x="531" y="208"/>
                  </a:lnTo>
                  <a:lnTo>
                    <a:pt x="531" y="208"/>
                  </a:lnTo>
                  <a:lnTo>
                    <a:pt x="531" y="209"/>
                  </a:lnTo>
                  <a:lnTo>
                    <a:pt x="532" y="209"/>
                  </a:lnTo>
                  <a:lnTo>
                    <a:pt x="532" y="210"/>
                  </a:lnTo>
                  <a:lnTo>
                    <a:pt x="532" y="212"/>
                  </a:lnTo>
                  <a:lnTo>
                    <a:pt x="535" y="210"/>
                  </a:lnTo>
                  <a:lnTo>
                    <a:pt x="539" y="210"/>
                  </a:lnTo>
                  <a:lnTo>
                    <a:pt x="539" y="213"/>
                  </a:lnTo>
                  <a:lnTo>
                    <a:pt x="539" y="214"/>
                  </a:lnTo>
                  <a:lnTo>
                    <a:pt x="541" y="215"/>
                  </a:lnTo>
                  <a:lnTo>
                    <a:pt x="542" y="218"/>
                  </a:lnTo>
                  <a:lnTo>
                    <a:pt x="542" y="219"/>
                  </a:lnTo>
                  <a:lnTo>
                    <a:pt x="541" y="219"/>
                  </a:lnTo>
                  <a:lnTo>
                    <a:pt x="541" y="220"/>
                  </a:lnTo>
                  <a:lnTo>
                    <a:pt x="539" y="220"/>
                  </a:lnTo>
                  <a:lnTo>
                    <a:pt x="538" y="222"/>
                  </a:lnTo>
                  <a:lnTo>
                    <a:pt x="537" y="224"/>
                  </a:lnTo>
                  <a:lnTo>
                    <a:pt x="537" y="225"/>
                  </a:lnTo>
                  <a:lnTo>
                    <a:pt x="538" y="225"/>
                  </a:lnTo>
                  <a:lnTo>
                    <a:pt x="542" y="220"/>
                  </a:lnTo>
                  <a:lnTo>
                    <a:pt x="542" y="222"/>
                  </a:lnTo>
                  <a:lnTo>
                    <a:pt x="542" y="226"/>
                  </a:lnTo>
                  <a:lnTo>
                    <a:pt x="541" y="227"/>
                  </a:lnTo>
                  <a:lnTo>
                    <a:pt x="541" y="228"/>
                  </a:lnTo>
                  <a:lnTo>
                    <a:pt x="541" y="230"/>
                  </a:lnTo>
                  <a:lnTo>
                    <a:pt x="541" y="231"/>
                  </a:lnTo>
                  <a:lnTo>
                    <a:pt x="541" y="232"/>
                  </a:lnTo>
                  <a:lnTo>
                    <a:pt x="541" y="234"/>
                  </a:lnTo>
                  <a:lnTo>
                    <a:pt x="541" y="235"/>
                  </a:lnTo>
                  <a:lnTo>
                    <a:pt x="541" y="237"/>
                  </a:lnTo>
                  <a:lnTo>
                    <a:pt x="539" y="237"/>
                  </a:lnTo>
                  <a:lnTo>
                    <a:pt x="537" y="238"/>
                  </a:lnTo>
                  <a:lnTo>
                    <a:pt x="537" y="239"/>
                  </a:lnTo>
                  <a:lnTo>
                    <a:pt x="537" y="240"/>
                  </a:lnTo>
                  <a:lnTo>
                    <a:pt x="537" y="241"/>
                  </a:lnTo>
                  <a:lnTo>
                    <a:pt x="537" y="243"/>
                  </a:lnTo>
                  <a:lnTo>
                    <a:pt x="538" y="243"/>
                  </a:lnTo>
                  <a:lnTo>
                    <a:pt x="539" y="243"/>
                  </a:lnTo>
                  <a:lnTo>
                    <a:pt x="539" y="241"/>
                  </a:lnTo>
                  <a:lnTo>
                    <a:pt x="539" y="240"/>
                  </a:lnTo>
                  <a:lnTo>
                    <a:pt x="539" y="239"/>
                  </a:lnTo>
                  <a:lnTo>
                    <a:pt x="541" y="239"/>
                  </a:lnTo>
                  <a:lnTo>
                    <a:pt x="541" y="238"/>
                  </a:lnTo>
                  <a:lnTo>
                    <a:pt x="542" y="237"/>
                  </a:lnTo>
                  <a:lnTo>
                    <a:pt x="543" y="238"/>
                  </a:lnTo>
                  <a:lnTo>
                    <a:pt x="544" y="238"/>
                  </a:lnTo>
                  <a:lnTo>
                    <a:pt x="543" y="239"/>
                  </a:lnTo>
                  <a:lnTo>
                    <a:pt x="543" y="240"/>
                  </a:lnTo>
                  <a:lnTo>
                    <a:pt x="544" y="240"/>
                  </a:lnTo>
                  <a:lnTo>
                    <a:pt x="544" y="239"/>
                  </a:lnTo>
                  <a:lnTo>
                    <a:pt x="545" y="239"/>
                  </a:lnTo>
                  <a:lnTo>
                    <a:pt x="544" y="238"/>
                  </a:lnTo>
                  <a:lnTo>
                    <a:pt x="544" y="237"/>
                  </a:lnTo>
                  <a:lnTo>
                    <a:pt x="544" y="237"/>
                  </a:lnTo>
                  <a:lnTo>
                    <a:pt x="545" y="235"/>
                  </a:lnTo>
                  <a:lnTo>
                    <a:pt x="549" y="235"/>
                  </a:lnTo>
                  <a:lnTo>
                    <a:pt x="549" y="237"/>
                  </a:lnTo>
                  <a:lnTo>
                    <a:pt x="550" y="237"/>
                  </a:lnTo>
                  <a:lnTo>
                    <a:pt x="551" y="238"/>
                  </a:lnTo>
                  <a:lnTo>
                    <a:pt x="551" y="239"/>
                  </a:lnTo>
                  <a:lnTo>
                    <a:pt x="551" y="240"/>
                  </a:lnTo>
                  <a:lnTo>
                    <a:pt x="551" y="241"/>
                  </a:lnTo>
                  <a:lnTo>
                    <a:pt x="551" y="243"/>
                  </a:lnTo>
                  <a:lnTo>
                    <a:pt x="551" y="244"/>
                  </a:lnTo>
                  <a:lnTo>
                    <a:pt x="551" y="245"/>
                  </a:lnTo>
                  <a:lnTo>
                    <a:pt x="550" y="245"/>
                  </a:lnTo>
                  <a:lnTo>
                    <a:pt x="551" y="246"/>
                  </a:lnTo>
                  <a:lnTo>
                    <a:pt x="551" y="247"/>
                  </a:lnTo>
                  <a:lnTo>
                    <a:pt x="553" y="246"/>
                  </a:lnTo>
                  <a:lnTo>
                    <a:pt x="553" y="244"/>
                  </a:lnTo>
                  <a:lnTo>
                    <a:pt x="554" y="244"/>
                  </a:lnTo>
                  <a:lnTo>
                    <a:pt x="554" y="243"/>
                  </a:lnTo>
                  <a:lnTo>
                    <a:pt x="554" y="241"/>
                  </a:lnTo>
                  <a:lnTo>
                    <a:pt x="554" y="238"/>
                  </a:lnTo>
                  <a:lnTo>
                    <a:pt x="555" y="237"/>
                  </a:lnTo>
                  <a:lnTo>
                    <a:pt x="556" y="237"/>
                  </a:lnTo>
                  <a:lnTo>
                    <a:pt x="556" y="239"/>
                  </a:lnTo>
                  <a:lnTo>
                    <a:pt x="556" y="240"/>
                  </a:lnTo>
                  <a:lnTo>
                    <a:pt x="556" y="241"/>
                  </a:lnTo>
                  <a:lnTo>
                    <a:pt x="557" y="243"/>
                  </a:lnTo>
                  <a:lnTo>
                    <a:pt x="557" y="244"/>
                  </a:lnTo>
                  <a:lnTo>
                    <a:pt x="557" y="245"/>
                  </a:lnTo>
                  <a:lnTo>
                    <a:pt x="557" y="246"/>
                  </a:lnTo>
                  <a:lnTo>
                    <a:pt x="559" y="246"/>
                  </a:lnTo>
                  <a:lnTo>
                    <a:pt x="559" y="247"/>
                  </a:lnTo>
                  <a:lnTo>
                    <a:pt x="559" y="249"/>
                  </a:lnTo>
                  <a:lnTo>
                    <a:pt x="561" y="251"/>
                  </a:lnTo>
                  <a:lnTo>
                    <a:pt x="561" y="253"/>
                  </a:lnTo>
                  <a:lnTo>
                    <a:pt x="562" y="255"/>
                  </a:lnTo>
                  <a:lnTo>
                    <a:pt x="562" y="256"/>
                  </a:lnTo>
                  <a:lnTo>
                    <a:pt x="562" y="257"/>
                  </a:lnTo>
                  <a:lnTo>
                    <a:pt x="560" y="258"/>
                  </a:lnTo>
                  <a:lnTo>
                    <a:pt x="559" y="259"/>
                  </a:lnTo>
                  <a:lnTo>
                    <a:pt x="559" y="261"/>
                  </a:lnTo>
                  <a:lnTo>
                    <a:pt x="557" y="261"/>
                  </a:lnTo>
                  <a:lnTo>
                    <a:pt x="557" y="262"/>
                  </a:lnTo>
                  <a:lnTo>
                    <a:pt x="556" y="262"/>
                  </a:lnTo>
                  <a:lnTo>
                    <a:pt x="556" y="262"/>
                  </a:lnTo>
                  <a:lnTo>
                    <a:pt x="556" y="263"/>
                  </a:lnTo>
                  <a:lnTo>
                    <a:pt x="551" y="265"/>
                  </a:lnTo>
                  <a:lnTo>
                    <a:pt x="547" y="267"/>
                  </a:lnTo>
                  <a:lnTo>
                    <a:pt x="547" y="268"/>
                  </a:lnTo>
                  <a:lnTo>
                    <a:pt x="547" y="269"/>
                  </a:lnTo>
                  <a:lnTo>
                    <a:pt x="547" y="270"/>
                  </a:lnTo>
                  <a:lnTo>
                    <a:pt x="547" y="271"/>
                  </a:lnTo>
                  <a:lnTo>
                    <a:pt x="545" y="271"/>
                  </a:lnTo>
                  <a:lnTo>
                    <a:pt x="544" y="272"/>
                  </a:lnTo>
                  <a:lnTo>
                    <a:pt x="544" y="271"/>
                  </a:lnTo>
                  <a:lnTo>
                    <a:pt x="543" y="269"/>
                  </a:lnTo>
                  <a:lnTo>
                    <a:pt x="542" y="267"/>
                  </a:lnTo>
                  <a:lnTo>
                    <a:pt x="542" y="268"/>
                  </a:lnTo>
                  <a:lnTo>
                    <a:pt x="542" y="269"/>
                  </a:lnTo>
                  <a:lnTo>
                    <a:pt x="542" y="270"/>
                  </a:lnTo>
                  <a:lnTo>
                    <a:pt x="542" y="271"/>
                  </a:lnTo>
                  <a:lnTo>
                    <a:pt x="542" y="272"/>
                  </a:lnTo>
                  <a:lnTo>
                    <a:pt x="542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39" y="280"/>
                  </a:lnTo>
                  <a:lnTo>
                    <a:pt x="538" y="281"/>
                  </a:lnTo>
                  <a:lnTo>
                    <a:pt x="538" y="283"/>
                  </a:lnTo>
                  <a:lnTo>
                    <a:pt x="537" y="286"/>
                  </a:lnTo>
                  <a:lnTo>
                    <a:pt x="536" y="287"/>
                  </a:lnTo>
                  <a:lnTo>
                    <a:pt x="536" y="288"/>
                  </a:lnTo>
                  <a:lnTo>
                    <a:pt x="536" y="289"/>
                  </a:lnTo>
                  <a:lnTo>
                    <a:pt x="535" y="289"/>
                  </a:lnTo>
                  <a:lnTo>
                    <a:pt x="532" y="287"/>
                  </a:lnTo>
                  <a:lnTo>
                    <a:pt x="532" y="286"/>
                  </a:lnTo>
                  <a:lnTo>
                    <a:pt x="532" y="284"/>
                  </a:lnTo>
                  <a:lnTo>
                    <a:pt x="531" y="281"/>
                  </a:lnTo>
                  <a:lnTo>
                    <a:pt x="531" y="280"/>
                  </a:lnTo>
                  <a:lnTo>
                    <a:pt x="531" y="278"/>
                  </a:lnTo>
                  <a:lnTo>
                    <a:pt x="532" y="275"/>
                  </a:lnTo>
                  <a:lnTo>
                    <a:pt x="532" y="274"/>
                  </a:lnTo>
                  <a:lnTo>
                    <a:pt x="531" y="272"/>
                  </a:lnTo>
                  <a:lnTo>
                    <a:pt x="531" y="271"/>
                  </a:lnTo>
                  <a:lnTo>
                    <a:pt x="532" y="271"/>
                  </a:lnTo>
                  <a:lnTo>
                    <a:pt x="533" y="270"/>
                  </a:lnTo>
                  <a:lnTo>
                    <a:pt x="533" y="269"/>
                  </a:lnTo>
                  <a:lnTo>
                    <a:pt x="533" y="268"/>
                  </a:lnTo>
                  <a:lnTo>
                    <a:pt x="533" y="267"/>
                  </a:lnTo>
                  <a:lnTo>
                    <a:pt x="535" y="265"/>
                  </a:lnTo>
                  <a:lnTo>
                    <a:pt x="533" y="265"/>
                  </a:lnTo>
                  <a:lnTo>
                    <a:pt x="532" y="268"/>
                  </a:lnTo>
                  <a:lnTo>
                    <a:pt x="532" y="269"/>
                  </a:lnTo>
                  <a:lnTo>
                    <a:pt x="532" y="270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9" y="272"/>
                  </a:lnTo>
                  <a:lnTo>
                    <a:pt x="529" y="274"/>
                  </a:lnTo>
                  <a:lnTo>
                    <a:pt x="530" y="275"/>
                  </a:lnTo>
                  <a:lnTo>
                    <a:pt x="530" y="276"/>
                  </a:lnTo>
                  <a:lnTo>
                    <a:pt x="529" y="278"/>
                  </a:lnTo>
                  <a:lnTo>
                    <a:pt x="529" y="280"/>
                  </a:lnTo>
                  <a:lnTo>
                    <a:pt x="529" y="281"/>
                  </a:lnTo>
                  <a:lnTo>
                    <a:pt x="529" y="282"/>
                  </a:lnTo>
                  <a:lnTo>
                    <a:pt x="529" y="283"/>
                  </a:lnTo>
                  <a:lnTo>
                    <a:pt x="530" y="286"/>
                  </a:lnTo>
                  <a:lnTo>
                    <a:pt x="530" y="287"/>
                  </a:lnTo>
                  <a:lnTo>
                    <a:pt x="530" y="288"/>
                  </a:lnTo>
                  <a:lnTo>
                    <a:pt x="531" y="288"/>
                  </a:lnTo>
                  <a:lnTo>
                    <a:pt x="531" y="289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3"/>
                  </a:lnTo>
                  <a:lnTo>
                    <a:pt x="532" y="294"/>
                  </a:lnTo>
                  <a:lnTo>
                    <a:pt x="531" y="296"/>
                  </a:lnTo>
                  <a:lnTo>
                    <a:pt x="529" y="298"/>
                  </a:lnTo>
                  <a:lnTo>
                    <a:pt x="529" y="296"/>
                  </a:lnTo>
                  <a:lnTo>
                    <a:pt x="526" y="292"/>
                  </a:lnTo>
                  <a:lnTo>
                    <a:pt x="524" y="290"/>
                  </a:lnTo>
                  <a:lnTo>
                    <a:pt x="524" y="292"/>
                  </a:lnTo>
                  <a:lnTo>
                    <a:pt x="525" y="293"/>
                  </a:lnTo>
                  <a:lnTo>
                    <a:pt x="525" y="294"/>
                  </a:lnTo>
                  <a:lnTo>
                    <a:pt x="526" y="298"/>
                  </a:lnTo>
                  <a:lnTo>
                    <a:pt x="526" y="299"/>
                  </a:lnTo>
                  <a:lnTo>
                    <a:pt x="526" y="300"/>
                  </a:lnTo>
                  <a:lnTo>
                    <a:pt x="526" y="301"/>
                  </a:lnTo>
                  <a:lnTo>
                    <a:pt x="526" y="302"/>
                  </a:lnTo>
                  <a:lnTo>
                    <a:pt x="525" y="305"/>
                  </a:lnTo>
                  <a:lnTo>
                    <a:pt x="525" y="306"/>
                  </a:lnTo>
                  <a:lnTo>
                    <a:pt x="525" y="307"/>
                  </a:lnTo>
                  <a:lnTo>
                    <a:pt x="525" y="308"/>
                  </a:lnTo>
                  <a:lnTo>
                    <a:pt x="525" y="309"/>
                  </a:lnTo>
                  <a:lnTo>
                    <a:pt x="525" y="311"/>
                  </a:lnTo>
                  <a:lnTo>
                    <a:pt x="524" y="312"/>
                  </a:lnTo>
                  <a:lnTo>
                    <a:pt x="524" y="313"/>
                  </a:lnTo>
                  <a:lnTo>
                    <a:pt x="522" y="313"/>
                  </a:lnTo>
                  <a:lnTo>
                    <a:pt x="522" y="312"/>
                  </a:lnTo>
                  <a:lnTo>
                    <a:pt x="519" y="308"/>
                  </a:lnTo>
                  <a:lnTo>
                    <a:pt x="519" y="306"/>
                  </a:lnTo>
                  <a:lnTo>
                    <a:pt x="519" y="305"/>
                  </a:lnTo>
                  <a:lnTo>
                    <a:pt x="518" y="305"/>
                  </a:lnTo>
                  <a:lnTo>
                    <a:pt x="518" y="304"/>
                  </a:lnTo>
                  <a:lnTo>
                    <a:pt x="517" y="302"/>
                  </a:lnTo>
                  <a:lnTo>
                    <a:pt x="517" y="301"/>
                  </a:lnTo>
                  <a:lnTo>
                    <a:pt x="517" y="300"/>
                  </a:lnTo>
                  <a:lnTo>
                    <a:pt x="516" y="299"/>
                  </a:lnTo>
                  <a:lnTo>
                    <a:pt x="513" y="295"/>
                  </a:lnTo>
                  <a:lnTo>
                    <a:pt x="513" y="294"/>
                  </a:lnTo>
                  <a:lnTo>
                    <a:pt x="513" y="294"/>
                  </a:lnTo>
                  <a:lnTo>
                    <a:pt x="512" y="292"/>
                  </a:lnTo>
                  <a:lnTo>
                    <a:pt x="512" y="290"/>
                  </a:lnTo>
                  <a:lnTo>
                    <a:pt x="511" y="292"/>
                  </a:lnTo>
                  <a:lnTo>
                    <a:pt x="511" y="293"/>
                  </a:lnTo>
                  <a:lnTo>
                    <a:pt x="511" y="294"/>
                  </a:lnTo>
                  <a:lnTo>
                    <a:pt x="511" y="294"/>
                  </a:lnTo>
                  <a:lnTo>
                    <a:pt x="511" y="295"/>
                  </a:lnTo>
                  <a:lnTo>
                    <a:pt x="511" y="296"/>
                  </a:lnTo>
                  <a:lnTo>
                    <a:pt x="512" y="296"/>
                  </a:lnTo>
                  <a:lnTo>
                    <a:pt x="512" y="298"/>
                  </a:lnTo>
                  <a:lnTo>
                    <a:pt x="512" y="299"/>
                  </a:lnTo>
                  <a:lnTo>
                    <a:pt x="514" y="301"/>
                  </a:lnTo>
                  <a:lnTo>
                    <a:pt x="516" y="307"/>
                  </a:lnTo>
                  <a:lnTo>
                    <a:pt x="516" y="309"/>
                  </a:lnTo>
                  <a:lnTo>
                    <a:pt x="517" y="311"/>
                  </a:lnTo>
                  <a:lnTo>
                    <a:pt x="517" y="312"/>
                  </a:lnTo>
                  <a:lnTo>
                    <a:pt x="517" y="313"/>
                  </a:lnTo>
                  <a:lnTo>
                    <a:pt x="517" y="314"/>
                  </a:lnTo>
                  <a:lnTo>
                    <a:pt x="516" y="313"/>
                  </a:lnTo>
                  <a:lnTo>
                    <a:pt x="516" y="312"/>
                  </a:lnTo>
                  <a:lnTo>
                    <a:pt x="516" y="311"/>
                  </a:lnTo>
                  <a:lnTo>
                    <a:pt x="514" y="309"/>
                  </a:lnTo>
                  <a:lnTo>
                    <a:pt x="513" y="311"/>
                  </a:lnTo>
                  <a:lnTo>
                    <a:pt x="512" y="309"/>
                  </a:lnTo>
                  <a:lnTo>
                    <a:pt x="512" y="308"/>
                  </a:lnTo>
                  <a:lnTo>
                    <a:pt x="511" y="306"/>
                  </a:lnTo>
                  <a:lnTo>
                    <a:pt x="510" y="305"/>
                  </a:lnTo>
                  <a:lnTo>
                    <a:pt x="508" y="305"/>
                  </a:lnTo>
                  <a:lnTo>
                    <a:pt x="506" y="305"/>
                  </a:lnTo>
                  <a:lnTo>
                    <a:pt x="504" y="305"/>
                  </a:lnTo>
                  <a:lnTo>
                    <a:pt x="504" y="306"/>
                  </a:lnTo>
                  <a:lnTo>
                    <a:pt x="505" y="307"/>
                  </a:lnTo>
                  <a:lnTo>
                    <a:pt x="507" y="307"/>
                  </a:lnTo>
                  <a:lnTo>
                    <a:pt x="508" y="307"/>
                  </a:lnTo>
                  <a:lnTo>
                    <a:pt x="508" y="308"/>
                  </a:lnTo>
                  <a:lnTo>
                    <a:pt x="507" y="308"/>
                  </a:lnTo>
                  <a:lnTo>
                    <a:pt x="507" y="309"/>
                  </a:lnTo>
                  <a:lnTo>
                    <a:pt x="508" y="311"/>
                  </a:lnTo>
                  <a:lnTo>
                    <a:pt x="508" y="312"/>
                  </a:lnTo>
                  <a:lnTo>
                    <a:pt x="508" y="313"/>
                  </a:lnTo>
                  <a:lnTo>
                    <a:pt x="508" y="314"/>
                  </a:lnTo>
                  <a:lnTo>
                    <a:pt x="505" y="313"/>
                  </a:lnTo>
                  <a:lnTo>
                    <a:pt x="502" y="314"/>
                  </a:lnTo>
                  <a:lnTo>
                    <a:pt x="499" y="313"/>
                  </a:lnTo>
                  <a:lnTo>
                    <a:pt x="497" y="312"/>
                  </a:lnTo>
                  <a:lnTo>
                    <a:pt x="494" y="309"/>
                  </a:lnTo>
                  <a:lnTo>
                    <a:pt x="493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1" y="309"/>
                  </a:lnTo>
                  <a:lnTo>
                    <a:pt x="489" y="308"/>
                  </a:lnTo>
                  <a:lnTo>
                    <a:pt x="489" y="307"/>
                  </a:lnTo>
                  <a:lnTo>
                    <a:pt x="488" y="307"/>
                  </a:lnTo>
                  <a:lnTo>
                    <a:pt x="489" y="306"/>
                  </a:lnTo>
                  <a:lnTo>
                    <a:pt x="491" y="306"/>
                  </a:lnTo>
                  <a:lnTo>
                    <a:pt x="489" y="305"/>
                  </a:lnTo>
                  <a:lnTo>
                    <a:pt x="488" y="306"/>
                  </a:lnTo>
                  <a:lnTo>
                    <a:pt x="487" y="306"/>
                  </a:lnTo>
                  <a:lnTo>
                    <a:pt x="486" y="305"/>
                  </a:lnTo>
                  <a:lnTo>
                    <a:pt x="486" y="304"/>
                  </a:lnTo>
                  <a:lnTo>
                    <a:pt x="486" y="302"/>
                  </a:lnTo>
                  <a:lnTo>
                    <a:pt x="485" y="302"/>
                  </a:lnTo>
                  <a:lnTo>
                    <a:pt x="483" y="301"/>
                  </a:lnTo>
                  <a:lnTo>
                    <a:pt x="482" y="299"/>
                  </a:lnTo>
                  <a:lnTo>
                    <a:pt x="481" y="298"/>
                  </a:lnTo>
                  <a:lnTo>
                    <a:pt x="482" y="296"/>
                  </a:lnTo>
                  <a:lnTo>
                    <a:pt x="482" y="295"/>
                  </a:lnTo>
                  <a:lnTo>
                    <a:pt x="486" y="296"/>
                  </a:lnTo>
                  <a:lnTo>
                    <a:pt x="487" y="295"/>
                  </a:lnTo>
                  <a:lnTo>
                    <a:pt x="491" y="294"/>
                  </a:lnTo>
                  <a:lnTo>
                    <a:pt x="494" y="294"/>
                  </a:lnTo>
                  <a:lnTo>
                    <a:pt x="495" y="294"/>
                  </a:lnTo>
                  <a:lnTo>
                    <a:pt x="495" y="294"/>
                  </a:lnTo>
                  <a:lnTo>
                    <a:pt x="495" y="293"/>
                  </a:lnTo>
                  <a:lnTo>
                    <a:pt x="494" y="294"/>
                  </a:lnTo>
                  <a:lnTo>
                    <a:pt x="489" y="293"/>
                  </a:lnTo>
                  <a:lnTo>
                    <a:pt x="485" y="292"/>
                  </a:lnTo>
                  <a:lnTo>
                    <a:pt x="485" y="290"/>
                  </a:lnTo>
                  <a:lnTo>
                    <a:pt x="483" y="289"/>
                  </a:lnTo>
                  <a:lnTo>
                    <a:pt x="482" y="290"/>
                  </a:lnTo>
                  <a:lnTo>
                    <a:pt x="482" y="292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6" y="289"/>
                  </a:lnTo>
                  <a:lnTo>
                    <a:pt x="476" y="288"/>
                  </a:lnTo>
                  <a:lnTo>
                    <a:pt x="477" y="288"/>
                  </a:lnTo>
                  <a:lnTo>
                    <a:pt x="477" y="287"/>
                  </a:lnTo>
                  <a:lnTo>
                    <a:pt x="476" y="288"/>
                  </a:lnTo>
                  <a:lnTo>
                    <a:pt x="476" y="287"/>
                  </a:lnTo>
                  <a:lnTo>
                    <a:pt x="475" y="287"/>
                  </a:lnTo>
                  <a:lnTo>
                    <a:pt x="475" y="286"/>
                  </a:lnTo>
                  <a:lnTo>
                    <a:pt x="474" y="283"/>
                  </a:lnTo>
                  <a:lnTo>
                    <a:pt x="473" y="283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80" y="284"/>
                  </a:lnTo>
                  <a:lnTo>
                    <a:pt x="481" y="284"/>
                  </a:lnTo>
                  <a:lnTo>
                    <a:pt x="481" y="283"/>
                  </a:lnTo>
                  <a:lnTo>
                    <a:pt x="481" y="282"/>
                  </a:lnTo>
                  <a:lnTo>
                    <a:pt x="479" y="281"/>
                  </a:lnTo>
                  <a:lnTo>
                    <a:pt x="477" y="280"/>
                  </a:lnTo>
                  <a:lnTo>
                    <a:pt x="476" y="278"/>
                  </a:lnTo>
                  <a:lnTo>
                    <a:pt x="474" y="280"/>
                  </a:lnTo>
                  <a:lnTo>
                    <a:pt x="473" y="280"/>
                  </a:lnTo>
                  <a:lnTo>
                    <a:pt x="471" y="278"/>
                  </a:lnTo>
                  <a:lnTo>
                    <a:pt x="471" y="277"/>
                  </a:lnTo>
                  <a:lnTo>
                    <a:pt x="471" y="276"/>
                  </a:lnTo>
                  <a:lnTo>
                    <a:pt x="470" y="275"/>
                  </a:lnTo>
                  <a:lnTo>
                    <a:pt x="469" y="271"/>
                  </a:lnTo>
                  <a:lnTo>
                    <a:pt x="470" y="270"/>
                  </a:lnTo>
                  <a:lnTo>
                    <a:pt x="470" y="269"/>
                  </a:lnTo>
                  <a:lnTo>
                    <a:pt x="471" y="268"/>
                  </a:lnTo>
                  <a:lnTo>
                    <a:pt x="473" y="268"/>
                  </a:lnTo>
                  <a:lnTo>
                    <a:pt x="474" y="267"/>
                  </a:lnTo>
                  <a:lnTo>
                    <a:pt x="475" y="267"/>
                  </a:lnTo>
                  <a:lnTo>
                    <a:pt x="475" y="265"/>
                  </a:lnTo>
                  <a:lnTo>
                    <a:pt x="476" y="264"/>
                  </a:lnTo>
                  <a:lnTo>
                    <a:pt x="477" y="263"/>
                  </a:lnTo>
                  <a:lnTo>
                    <a:pt x="477" y="262"/>
                  </a:lnTo>
                  <a:lnTo>
                    <a:pt x="479" y="262"/>
                  </a:lnTo>
                  <a:lnTo>
                    <a:pt x="481" y="263"/>
                  </a:lnTo>
                  <a:lnTo>
                    <a:pt x="483" y="263"/>
                  </a:lnTo>
                  <a:lnTo>
                    <a:pt x="485" y="262"/>
                  </a:lnTo>
                  <a:lnTo>
                    <a:pt x="487" y="262"/>
                  </a:lnTo>
                  <a:lnTo>
                    <a:pt x="489" y="263"/>
                  </a:lnTo>
                  <a:lnTo>
                    <a:pt x="493" y="262"/>
                  </a:lnTo>
                  <a:lnTo>
                    <a:pt x="497" y="262"/>
                  </a:lnTo>
                  <a:lnTo>
                    <a:pt x="499" y="261"/>
                  </a:lnTo>
                  <a:lnTo>
                    <a:pt x="499" y="261"/>
                  </a:lnTo>
                  <a:lnTo>
                    <a:pt x="501" y="259"/>
                  </a:lnTo>
                  <a:lnTo>
                    <a:pt x="505" y="259"/>
                  </a:lnTo>
                  <a:lnTo>
                    <a:pt x="506" y="259"/>
                  </a:lnTo>
                  <a:lnTo>
                    <a:pt x="507" y="258"/>
                  </a:lnTo>
                  <a:lnTo>
                    <a:pt x="507" y="257"/>
                  </a:lnTo>
                  <a:lnTo>
                    <a:pt x="504" y="257"/>
                  </a:lnTo>
                  <a:lnTo>
                    <a:pt x="501" y="257"/>
                  </a:lnTo>
                  <a:lnTo>
                    <a:pt x="499" y="258"/>
                  </a:lnTo>
                  <a:lnTo>
                    <a:pt x="494" y="259"/>
                  </a:lnTo>
                  <a:lnTo>
                    <a:pt x="493" y="259"/>
                  </a:lnTo>
                  <a:lnTo>
                    <a:pt x="491" y="259"/>
                  </a:lnTo>
                  <a:lnTo>
                    <a:pt x="488" y="259"/>
                  </a:lnTo>
                  <a:lnTo>
                    <a:pt x="486" y="258"/>
                  </a:lnTo>
                  <a:lnTo>
                    <a:pt x="485" y="257"/>
                  </a:lnTo>
                  <a:lnTo>
                    <a:pt x="485" y="256"/>
                  </a:lnTo>
                  <a:lnTo>
                    <a:pt x="486" y="255"/>
                  </a:lnTo>
                  <a:lnTo>
                    <a:pt x="491" y="255"/>
                  </a:lnTo>
                  <a:lnTo>
                    <a:pt x="492" y="255"/>
                  </a:lnTo>
                  <a:lnTo>
                    <a:pt x="493" y="255"/>
                  </a:lnTo>
                  <a:lnTo>
                    <a:pt x="493" y="253"/>
                  </a:lnTo>
                  <a:lnTo>
                    <a:pt x="494" y="253"/>
                  </a:lnTo>
                  <a:lnTo>
                    <a:pt x="495" y="252"/>
                  </a:lnTo>
                  <a:lnTo>
                    <a:pt x="498" y="252"/>
                  </a:lnTo>
                  <a:lnTo>
                    <a:pt x="499" y="251"/>
                  </a:lnTo>
                  <a:lnTo>
                    <a:pt x="500" y="251"/>
                  </a:lnTo>
                  <a:lnTo>
                    <a:pt x="500" y="250"/>
                  </a:lnTo>
                  <a:lnTo>
                    <a:pt x="499" y="249"/>
                  </a:lnTo>
                  <a:lnTo>
                    <a:pt x="499" y="250"/>
                  </a:lnTo>
                  <a:lnTo>
                    <a:pt x="498" y="250"/>
                  </a:lnTo>
                  <a:lnTo>
                    <a:pt x="494" y="251"/>
                  </a:lnTo>
                  <a:lnTo>
                    <a:pt x="494" y="252"/>
                  </a:lnTo>
                  <a:lnTo>
                    <a:pt x="492" y="251"/>
                  </a:lnTo>
                  <a:lnTo>
                    <a:pt x="491" y="252"/>
                  </a:lnTo>
                  <a:lnTo>
                    <a:pt x="488" y="251"/>
                  </a:lnTo>
                  <a:lnTo>
                    <a:pt x="487" y="251"/>
                  </a:lnTo>
                  <a:lnTo>
                    <a:pt x="486" y="251"/>
                  </a:lnTo>
                  <a:lnTo>
                    <a:pt x="486" y="250"/>
                  </a:lnTo>
                  <a:lnTo>
                    <a:pt x="487" y="249"/>
                  </a:lnTo>
                  <a:lnTo>
                    <a:pt x="487" y="247"/>
                  </a:lnTo>
                  <a:lnTo>
                    <a:pt x="488" y="247"/>
                  </a:lnTo>
                  <a:lnTo>
                    <a:pt x="489" y="247"/>
                  </a:lnTo>
                  <a:lnTo>
                    <a:pt x="489" y="246"/>
                  </a:lnTo>
                  <a:lnTo>
                    <a:pt x="486" y="246"/>
                  </a:lnTo>
                  <a:lnTo>
                    <a:pt x="483" y="249"/>
                  </a:lnTo>
                  <a:lnTo>
                    <a:pt x="482" y="249"/>
                  </a:lnTo>
                  <a:lnTo>
                    <a:pt x="482" y="247"/>
                  </a:lnTo>
                  <a:lnTo>
                    <a:pt x="481" y="244"/>
                  </a:lnTo>
                  <a:lnTo>
                    <a:pt x="480" y="244"/>
                  </a:lnTo>
                  <a:lnTo>
                    <a:pt x="480" y="245"/>
                  </a:lnTo>
                  <a:lnTo>
                    <a:pt x="480" y="246"/>
                  </a:lnTo>
                  <a:lnTo>
                    <a:pt x="481" y="247"/>
                  </a:lnTo>
                  <a:lnTo>
                    <a:pt x="481" y="249"/>
                  </a:lnTo>
                  <a:lnTo>
                    <a:pt x="481" y="250"/>
                  </a:lnTo>
                  <a:lnTo>
                    <a:pt x="481" y="251"/>
                  </a:lnTo>
                  <a:lnTo>
                    <a:pt x="477" y="252"/>
                  </a:lnTo>
                  <a:lnTo>
                    <a:pt x="477" y="251"/>
                  </a:lnTo>
                  <a:lnTo>
                    <a:pt x="479" y="250"/>
                  </a:lnTo>
                  <a:lnTo>
                    <a:pt x="479" y="249"/>
                  </a:lnTo>
                  <a:lnTo>
                    <a:pt x="479" y="247"/>
                  </a:lnTo>
                  <a:lnTo>
                    <a:pt x="479" y="246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7" y="249"/>
                  </a:lnTo>
                  <a:lnTo>
                    <a:pt x="476" y="250"/>
                  </a:lnTo>
                  <a:lnTo>
                    <a:pt x="476" y="251"/>
                  </a:lnTo>
                  <a:lnTo>
                    <a:pt x="475" y="251"/>
                  </a:lnTo>
                  <a:lnTo>
                    <a:pt x="474" y="251"/>
                  </a:lnTo>
                  <a:lnTo>
                    <a:pt x="475" y="252"/>
                  </a:lnTo>
                  <a:lnTo>
                    <a:pt x="475" y="253"/>
                  </a:lnTo>
                  <a:lnTo>
                    <a:pt x="474" y="255"/>
                  </a:lnTo>
                  <a:lnTo>
                    <a:pt x="473" y="256"/>
                  </a:lnTo>
                  <a:lnTo>
                    <a:pt x="471" y="257"/>
                  </a:lnTo>
                  <a:lnTo>
                    <a:pt x="470" y="257"/>
                  </a:lnTo>
                  <a:lnTo>
                    <a:pt x="470" y="256"/>
                  </a:lnTo>
                  <a:lnTo>
                    <a:pt x="470" y="255"/>
                  </a:lnTo>
                  <a:lnTo>
                    <a:pt x="470" y="253"/>
                  </a:lnTo>
                  <a:lnTo>
                    <a:pt x="470" y="252"/>
                  </a:lnTo>
                  <a:lnTo>
                    <a:pt x="471" y="251"/>
                  </a:lnTo>
                  <a:lnTo>
                    <a:pt x="473" y="250"/>
                  </a:lnTo>
                  <a:lnTo>
                    <a:pt x="473" y="249"/>
                  </a:lnTo>
                  <a:lnTo>
                    <a:pt x="470" y="250"/>
                  </a:lnTo>
                  <a:lnTo>
                    <a:pt x="467" y="247"/>
                  </a:lnTo>
                  <a:lnTo>
                    <a:pt x="467" y="249"/>
                  </a:lnTo>
                  <a:lnTo>
                    <a:pt x="467" y="250"/>
                  </a:lnTo>
                  <a:lnTo>
                    <a:pt x="468" y="250"/>
                  </a:lnTo>
                  <a:lnTo>
                    <a:pt x="468" y="251"/>
                  </a:lnTo>
                  <a:lnTo>
                    <a:pt x="467" y="252"/>
                  </a:lnTo>
                  <a:lnTo>
                    <a:pt x="462" y="255"/>
                  </a:lnTo>
                  <a:lnTo>
                    <a:pt x="462" y="256"/>
                  </a:lnTo>
                  <a:lnTo>
                    <a:pt x="462" y="257"/>
                  </a:lnTo>
                  <a:lnTo>
                    <a:pt x="461" y="256"/>
                  </a:lnTo>
                  <a:lnTo>
                    <a:pt x="460" y="256"/>
                  </a:lnTo>
                  <a:lnTo>
                    <a:pt x="460" y="255"/>
                  </a:lnTo>
                  <a:lnTo>
                    <a:pt x="460" y="253"/>
                  </a:lnTo>
                  <a:lnTo>
                    <a:pt x="458" y="253"/>
                  </a:lnTo>
                  <a:lnTo>
                    <a:pt x="458" y="252"/>
                  </a:lnTo>
                  <a:lnTo>
                    <a:pt x="460" y="252"/>
                  </a:lnTo>
                  <a:lnTo>
                    <a:pt x="460" y="251"/>
                  </a:lnTo>
                  <a:lnTo>
                    <a:pt x="458" y="251"/>
                  </a:lnTo>
                  <a:lnTo>
                    <a:pt x="458" y="250"/>
                  </a:lnTo>
                  <a:lnTo>
                    <a:pt x="458" y="249"/>
                  </a:lnTo>
                  <a:lnTo>
                    <a:pt x="457" y="249"/>
                  </a:lnTo>
                  <a:lnTo>
                    <a:pt x="457" y="250"/>
                  </a:lnTo>
                  <a:lnTo>
                    <a:pt x="456" y="250"/>
                  </a:lnTo>
                  <a:lnTo>
                    <a:pt x="455" y="250"/>
                  </a:lnTo>
                  <a:lnTo>
                    <a:pt x="455" y="249"/>
                  </a:lnTo>
                  <a:lnTo>
                    <a:pt x="454" y="249"/>
                  </a:lnTo>
                  <a:lnTo>
                    <a:pt x="454" y="247"/>
                  </a:lnTo>
                  <a:lnTo>
                    <a:pt x="454" y="246"/>
                  </a:lnTo>
                  <a:lnTo>
                    <a:pt x="455" y="246"/>
                  </a:lnTo>
                  <a:lnTo>
                    <a:pt x="455" y="245"/>
                  </a:lnTo>
                  <a:lnTo>
                    <a:pt x="454" y="245"/>
                  </a:lnTo>
                  <a:lnTo>
                    <a:pt x="454" y="244"/>
                  </a:lnTo>
                  <a:lnTo>
                    <a:pt x="455" y="244"/>
                  </a:lnTo>
                  <a:lnTo>
                    <a:pt x="455" y="243"/>
                  </a:lnTo>
                  <a:lnTo>
                    <a:pt x="454" y="241"/>
                  </a:lnTo>
                  <a:lnTo>
                    <a:pt x="454" y="240"/>
                  </a:lnTo>
                  <a:lnTo>
                    <a:pt x="455" y="240"/>
                  </a:lnTo>
                  <a:lnTo>
                    <a:pt x="460" y="238"/>
                  </a:lnTo>
                  <a:lnTo>
                    <a:pt x="464" y="237"/>
                  </a:lnTo>
                  <a:lnTo>
                    <a:pt x="466" y="237"/>
                  </a:lnTo>
                  <a:lnTo>
                    <a:pt x="469" y="233"/>
                  </a:lnTo>
                  <a:lnTo>
                    <a:pt x="468" y="232"/>
                  </a:lnTo>
                  <a:lnTo>
                    <a:pt x="468" y="231"/>
                  </a:lnTo>
                  <a:lnTo>
                    <a:pt x="469" y="230"/>
                  </a:lnTo>
                  <a:lnTo>
                    <a:pt x="469" y="228"/>
                  </a:lnTo>
                  <a:lnTo>
                    <a:pt x="469" y="227"/>
                  </a:lnTo>
                  <a:lnTo>
                    <a:pt x="468" y="228"/>
                  </a:lnTo>
                  <a:lnTo>
                    <a:pt x="468" y="230"/>
                  </a:lnTo>
                  <a:lnTo>
                    <a:pt x="467" y="231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4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60" y="235"/>
                  </a:lnTo>
                  <a:lnTo>
                    <a:pt x="456" y="235"/>
                  </a:lnTo>
                  <a:lnTo>
                    <a:pt x="452" y="235"/>
                  </a:lnTo>
                  <a:lnTo>
                    <a:pt x="450" y="231"/>
                  </a:lnTo>
                  <a:lnTo>
                    <a:pt x="449" y="231"/>
                  </a:lnTo>
                  <a:lnTo>
                    <a:pt x="449" y="230"/>
                  </a:lnTo>
                  <a:lnTo>
                    <a:pt x="449" y="228"/>
                  </a:lnTo>
                  <a:lnTo>
                    <a:pt x="449" y="227"/>
                  </a:lnTo>
                  <a:lnTo>
                    <a:pt x="448" y="225"/>
                  </a:lnTo>
                  <a:lnTo>
                    <a:pt x="446" y="225"/>
                  </a:lnTo>
                  <a:lnTo>
                    <a:pt x="446" y="224"/>
                  </a:lnTo>
                  <a:lnTo>
                    <a:pt x="448" y="224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5" y="222"/>
                  </a:lnTo>
                  <a:lnTo>
                    <a:pt x="445" y="221"/>
                  </a:lnTo>
                  <a:lnTo>
                    <a:pt x="446" y="221"/>
                  </a:lnTo>
                  <a:lnTo>
                    <a:pt x="446" y="220"/>
                  </a:lnTo>
                  <a:lnTo>
                    <a:pt x="448" y="220"/>
                  </a:lnTo>
                  <a:lnTo>
                    <a:pt x="448" y="221"/>
                  </a:lnTo>
                  <a:lnTo>
                    <a:pt x="449" y="221"/>
                  </a:lnTo>
                  <a:lnTo>
                    <a:pt x="450" y="221"/>
                  </a:lnTo>
                  <a:lnTo>
                    <a:pt x="450" y="220"/>
                  </a:lnTo>
                  <a:lnTo>
                    <a:pt x="449" y="219"/>
                  </a:lnTo>
                  <a:lnTo>
                    <a:pt x="445" y="218"/>
                  </a:lnTo>
                  <a:lnTo>
                    <a:pt x="445" y="216"/>
                  </a:lnTo>
                  <a:lnTo>
                    <a:pt x="444" y="215"/>
                  </a:lnTo>
                  <a:lnTo>
                    <a:pt x="444" y="214"/>
                  </a:lnTo>
                  <a:lnTo>
                    <a:pt x="444" y="213"/>
                  </a:lnTo>
                  <a:lnTo>
                    <a:pt x="444" y="212"/>
                  </a:lnTo>
                  <a:close/>
                  <a:moveTo>
                    <a:pt x="528" y="289"/>
                  </a:moveTo>
                  <a:lnTo>
                    <a:pt x="529" y="288"/>
                  </a:lnTo>
                  <a:lnTo>
                    <a:pt x="528" y="288"/>
                  </a:lnTo>
                  <a:lnTo>
                    <a:pt x="528" y="289"/>
                  </a:lnTo>
                  <a:close/>
                  <a:moveTo>
                    <a:pt x="445" y="213"/>
                  </a:moveTo>
                  <a:lnTo>
                    <a:pt x="448" y="212"/>
                  </a:lnTo>
                  <a:lnTo>
                    <a:pt x="445" y="212"/>
                  </a:lnTo>
                  <a:lnTo>
                    <a:pt x="445" y="213"/>
                  </a:lnTo>
                  <a:close/>
                  <a:moveTo>
                    <a:pt x="411" y="667"/>
                  </a:moveTo>
                  <a:lnTo>
                    <a:pt x="411" y="666"/>
                  </a:lnTo>
                  <a:lnTo>
                    <a:pt x="409" y="666"/>
                  </a:lnTo>
                  <a:lnTo>
                    <a:pt x="411" y="667"/>
                  </a:lnTo>
                  <a:close/>
                  <a:moveTo>
                    <a:pt x="406" y="598"/>
                  </a:moveTo>
                  <a:lnTo>
                    <a:pt x="405" y="598"/>
                  </a:lnTo>
                  <a:lnTo>
                    <a:pt x="405" y="599"/>
                  </a:lnTo>
                  <a:lnTo>
                    <a:pt x="405" y="601"/>
                  </a:lnTo>
                  <a:lnTo>
                    <a:pt x="405" y="602"/>
                  </a:lnTo>
                  <a:lnTo>
                    <a:pt x="407" y="604"/>
                  </a:lnTo>
                  <a:lnTo>
                    <a:pt x="408" y="604"/>
                  </a:lnTo>
                  <a:lnTo>
                    <a:pt x="409" y="605"/>
                  </a:lnTo>
                  <a:lnTo>
                    <a:pt x="409" y="604"/>
                  </a:lnTo>
                  <a:lnTo>
                    <a:pt x="408" y="603"/>
                  </a:lnTo>
                  <a:lnTo>
                    <a:pt x="408" y="602"/>
                  </a:lnTo>
                  <a:lnTo>
                    <a:pt x="408" y="601"/>
                  </a:lnTo>
                  <a:lnTo>
                    <a:pt x="408" y="599"/>
                  </a:lnTo>
                  <a:lnTo>
                    <a:pt x="407" y="599"/>
                  </a:lnTo>
                  <a:lnTo>
                    <a:pt x="407" y="598"/>
                  </a:lnTo>
                  <a:lnTo>
                    <a:pt x="406" y="598"/>
                  </a:lnTo>
                  <a:close/>
                  <a:moveTo>
                    <a:pt x="399" y="635"/>
                  </a:moveTo>
                  <a:lnTo>
                    <a:pt x="399" y="636"/>
                  </a:lnTo>
                  <a:lnTo>
                    <a:pt x="400" y="636"/>
                  </a:lnTo>
                  <a:lnTo>
                    <a:pt x="400" y="635"/>
                  </a:lnTo>
                  <a:lnTo>
                    <a:pt x="401" y="635"/>
                  </a:lnTo>
                  <a:lnTo>
                    <a:pt x="401" y="634"/>
                  </a:lnTo>
                  <a:lnTo>
                    <a:pt x="401" y="633"/>
                  </a:lnTo>
                  <a:lnTo>
                    <a:pt x="401" y="632"/>
                  </a:lnTo>
                  <a:lnTo>
                    <a:pt x="400" y="632"/>
                  </a:lnTo>
                  <a:lnTo>
                    <a:pt x="399" y="632"/>
                  </a:lnTo>
                  <a:lnTo>
                    <a:pt x="399" y="630"/>
                  </a:lnTo>
                  <a:lnTo>
                    <a:pt x="398" y="630"/>
                  </a:lnTo>
                  <a:lnTo>
                    <a:pt x="398" y="632"/>
                  </a:lnTo>
                  <a:lnTo>
                    <a:pt x="398" y="633"/>
                  </a:lnTo>
                  <a:lnTo>
                    <a:pt x="399" y="633"/>
                  </a:lnTo>
                  <a:lnTo>
                    <a:pt x="400" y="634"/>
                  </a:lnTo>
                  <a:lnTo>
                    <a:pt x="399" y="634"/>
                  </a:lnTo>
                  <a:lnTo>
                    <a:pt x="399" y="635"/>
                  </a:lnTo>
                  <a:close/>
                  <a:moveTo>
                    <a:pt x="409" y="648"/>
                  </a:moveTo>
                  <a:lnTo>
                    <a:pt x="408" y="648"/>
                  </a:lnTo>
                  <a:lnTo>
                    <a:pt x="408" y="647"/>
                  </a:lnTo>
                  <a:lnTo>
                    <a:pt x="408" y="646"/>
                  </a:lnTo>
                  <a:lnTo>
                    <a:pt x="407" y="646"/>
                  </a:lnTo>
                  <a:lnTo>
                    <a:pt x="406" y="646"/>
                  </a:lnTo>
                  <a:lnTo>
                    <a:pt x="405" y="647"/>
                  </a:lnTo>
                  <a:lnTo>
                    <a:pt x="406" y="648"/>
                  </a:lnTo>
                  <a:lnTo>
                    <a:pt x="406" y="650"/>
                  </a:lnTo>
                  <a:lnTo>
                    <a:pt x="405" y="651"/>
                  </a:lnTo>
                  <a:lnTo>
                    <a:pt x="405" y="653"/>
                  </a:lnTo>
                  <a:lnTo>
                    <a:pt x="406" y="653"/>
                  </a:lnTo>
                  <a:lnTo>
                    <a:pt x="407" y="653"/>
                  </a:lnTo>
                  <a:lnTo>
                    <a:pt x="407" y="654"/>
                  </a:lnTo>
                  <a:lnTo>
                    <a:pt x="407" y="656"/>
                  </a:lnTo>
                  <a:lnTo>
                    <a:pt x="408" y="656"/>
                  </a:lnTo>
                  <a:lnTo>
                    <a:pt x="408" y="654"/>
                  </a:lnTo>
                  <a:lnTo>
                    <a:pt x="408" y="653"/>
                  </a:lnTo>
                  <a:lnTo>
                    <a:pt x="409" y="653"/>
                  </a:lnTo>
                  <a:lnTo>
                    <a:pt x="409" y="652"/>
                  </a:lnTo>
                  <a:lnTo>
                    <a:pt x="409" y="651"/>
                  </a:lnTo>
                  <a:lnTo>
                    <a:pt x="411" y="651"/>
                  </a:lnTo>
                  <a:lnTo>
                    <a:pt x="409" y="650"/>
                  </a:lnTo>
                  <a:lnTo>
                    <a:pt x="411" y="650"/>
                  </a:lnTo>
                  <a:lnTo>
                    <a:pt x="409" y="648"/>
                  </a:lnTo>
                  <a:close/>
                  <a:moveTo>
                    <a:pt x="394" y="644"/>
                  </a:moveTo>
                  <a:lnTo>
                    <a:pt x="394" y="645"/>
                  </a:lnTo>
                  <a:lnTo>
                    <a:pt x="395" y="644"/>
                  </a:lnTo>
                  <a:lnTo>
                    <a:pt x="396" y="642"/>
                  </a:lnTo>
                  <a:lnTo>
                    <a:pt x="396" y="641"/>
                  </a:lnTo>
                  <a:lnTo>
                    <a:pt x="395" y="640"/>
                  </a:lnTo>
                  <a:lnTo>
                    <a:pt x="394" y="641"/>
                  </a:lnTo>
                  <a:lnTo>
                    <a:pt x="394" y="642"/>
                  </a:lnTo>
                  <a:lnTo>
                    <a:pt x="395" y="642"/>
                  </a:lnTo>
                  <a:lnTo>
                    <a:pt x="394" y="644"/>
                  </a:lnTo>
                  <a:close/>
                  <a:moveTo>
                    <a:pt x="412" y="648"/>
                  </a:moveTo>
                  <a:lnTo>
                    <a:pt x="412" y="646"/>
                  </a:lnTo>
                  <a:lnTo>
                    <a:pt x="412" y="645"/>
                  </a:lnTo>
                  <a:lnTo>
                    <a:pt x="412" y="644"/>
                  </a:lnTo>
                  <a:lnTo>
                    <a:pt x="411" y="644"/>
                  </a:lnTo>
                  <a:lnTo>
                    <a:pt x="409" y="644"/>
                  </a:lnTo>
                  <a:lnTo>
                    <a:pt x="409" y="645"/>
                  </a:lnTo>
                  <a:lnTo>
                    <a:pt x="409" y="646"/>
                  </a:lnTo>
                  <a:lnTo>
                    <a:pt x="409" y="647"/>
                  </a:lnTo>
                  <a:lnTo>
                    <a:pt x="411" y="647"/>
                  </a:lnTo>
                  <a:lnTo>
                    <a:pt x="412" y="648"/>
                  </a:lnTo>
                  <a:close/>
                  <a:moveTo>
                    <a:pt x="451" y="640"/>
                  </a:moveTo>
                  <a:lnTo>
                    <a:pt x="450" y="640"/>
                  </a:lnTo>
                  <a:lnTo>
                    <a:pt x="450" y="641"/>
                  </a:lnTo>
                  <a:lnTo>
                    <a:pt x="450" y="642"/>
                  </a:lnTo>
                  <a:lnTo>
                    <a:pt x="450" y="644"/>
                  </a:lnTo>
                  <a:lnTo>
                    <a:pt x="450" y="645"/>
                  </a:lnTo>
                  <a:lnTo>
                    <a:pt x="450" y="646"/>
                  </a:lnTo>
                  <a:lnTo>
                    <a:pt x="449" y="646"/>
                  </a:lnTo>
                  <a:lnTo>
                    <a:pt x="449" y="645"/>
                  </a:lnTo>
                  <a:lnTo>
                    <a:pt x="449" y="644"/>
                  </a:lnTo>
                  <a:lnTo>
                    <a:pt x="449" y="642"/>
                  </a:lnTo>
                  <a:lnTo>
                    <a:pt x="449" y="641"/>
                  </a:lnTo>
                  <a:lnTo>
                    <a:pt x="449" y="640"/>
                  </a:lnTo>
                  <a:lnTo>
                    <a:pt x="450" y="640"/>
                  </a:lnTo>
                  <a:lnTo>
                    <a:pt x="450" y="639"/>
                  </a:lnTo>
                  <a:lnTo>
                    <a:pt x="449" y="639"/>
                  </a:lnTo>
                  <a:lnTo>
                    <a:pt x="449" y="639"/>
                  </a:lnTo>
                  <a:lnTo>
                    <a:pt x="448" y="638"/>
                  </a:lnTo>
                  <a:lnTo>
                    <a:pt x="446" y="636"/>
                  </a:lnTo>
                  <a:lnTo>
                    <a:pt x="445" y="635"/>
                  </a:lnTo>
                  <a:lnTo>
                    <a:pt x="444" y="635"/>
                  </a:lnTo>
                  <a:lnTo>
                    <a:pt x="444" y="634"/>
                  </a:lnTo>
                  <a:lnTo>
                    <a:pt x="443" y="634"/>
                  </a:lnTo>
                  <a:lnTo>
                    <a:pt x="442" y="633"/>
                  </a:lnTo>
                  <a:lnTo>
                    <a:pt x="442" y="632"/>
                  </a:lnTo>
                  <a:lnTo>
                    <a:pt x="442" y="630"/>
                  </a:lnTo>
                  <a:lnTo>
                    <a:pt x="440" y="630"/>
                  </a:lnTo>
                  <a:lnTo>
                    <a:pt x="440" y="629"/>
                  </a:lnTo>
                  <a:lnTo>
                    <a:pt x="439" y="628"/>
                  </a:lnTo>
                  <a:lnTo>
                    <a:pt x="438" y="628"/>
                  </a:lnTo>
                  <a:lnTo>
                    <a:pt x="438" y="629"/>
                  </a:lnTo>
                  <a:lnTo>
                    <a:pt x="437" y="628"/>
                  </a:lnTo>
                  <a:lnTo>
                    <a:pt x="438" y="628"/>
                  </a:lnTo>
                  <a:lnTo>
                    <a:pt x="438" y="627"/>
                  </a:lnTo>
                  <a:lnTo>
                    <a:pt x="437" y="626"/>
                  </a:lnTo>
                  <a:lnTo>
                    <a:pt x="437" y="625"/>
                  </a:lnTo>
                  <a:lnTo>
                    <a:pt x="436" y="625"/>
                  </a:lnTo>
                  <a:lnTo>
                    <a:pt x="434" y="625"/>
                  </a:lnTo>
                  <a:lnTo>
                    <a:pt x="434" y="623"/>
                  </a:lnTo>
                  <a:lnTo>
                    <a:pt x="434" y="622"/>
                  </a:lnTo>
                  <a:lnTo>
                    <a:pt x="433" y="622"/>
                  </a:lnTo>
                  <a:lnTo>
                    <a:pt x="432" y="621"/>
                  </a:lnTo>
                  <a:lnTo>
                    <a:pt x="431" y="622"/>
                  </a:lnTo>
                  <a:lnTo>
                    <a:pt x="431" y="623"/>
                  </a:lnTo>
                  <a:lnTo>
                    <a:pt x="430" y="625"/>
                  </a:lnTo>
                  <a:lnTo>
                    <a:pt x="429" y="626"/>
                  </a:lnTo>
                  <a:lnTo>
                    <a:pt x="429" y="627"/>
                  </a:lnTo>
                  <a:lnTo>
                    <a:pt x="429" y="628"/>
                  </a:lnTo>
                  <a:lnTo>
                    <a:pt x="429" y="629"/>
                  </a:lnTo>
                  <a:lnTo>
                    <a:pt x="427" y="630"/>
                  </a:lnTo>
                  <a:lnTo>
                    <a:pt x="429" y="630"/>
                  </a:lnTo>
                  <a:lnTo>
                    <a:pt x="429" y="632"/>
                  </a:lnTo>
                  <a:lnTo>
                    <a:pt x="430" y="633"/>
                  </a:lnTo>
                  <a:lnTo>
                    <a:pt x="431" y="634"/>
                  </a:lnTo>
                  <a:lnTo>
                    <a:pt x="432" y="635"/>
                  </a:lnTo>
                  <a:lnTo>
                    <a:pt x="431" y="635"/>
                  </a:lnTo>
                  <a:lnTo>
                    <a:pt x="431" y="634"/>
                  </a:lnTo>
                  <a:lnTo>
                    <a:pt x="430" y="634"/>
                  </a:lnTo>
                  <a:lnTo>
                    <a:pt x="429" y="633"/>
                  </a:lnTo>
                  <a:lnTo>
                    <a:pt x="429" y="632"/>
                  </a:lnTo>
                  <a:lnTo>
                    <a:pt x="427" y="632"/>
                  </a:lnTo>
                  <a:lnTo>
                    <a:pt x="426" y="630"/>
                  </a:lnTo>
                  <a:lnTo>
                    <a:pt x="425" y="630"/>
                  </a:lnTo>
                  <a:lnTo>
                    <a:pt x="425" y="632"/>
                  </a:lnTo>
                  <a:lnTo>
                    <a:pt x="425" y="633"/>
                  </a:lnTo>
                  <a:lnTo>
                    <a:pt x="426" y="633"/>
                  </a:lnTo>
                  <a:lnTo>
                    <a:pt x="427" y="634"/>
                  </a:lnTo>
                  <a:lnTo>
                    <a:pt x="426" y="634"/>
                  </a:lnTo>
                  <a:lnTo>
                    <a:pt x="425" y="634"/>
                  </a:lnTo>
                  <a:lnTo>
                    <a:pt x="425" y="635"/>
                  </a:lnTo>
                  <a:lnTo>
                    <a:pt x="426" y="636"/>
                  </a:lnTo>
                  <a:lnTo>
                    <a:pt x="427" y="636"/>
                  </a:lnTo>
                  <a:lnTo>
                    <a:pt x="427" y="638"/>
                  </a:lnTo>
                  <a:lnTo>
                    <a:pt x="427" y="639"/>
                  </a:lnTo>
                  <a:lnTo>
                    <a:pt x="426" y="639"/>
                  </a:lnTo>
                  <a:lnTo>
                    <a:pt x="426" y="639"/>
                  </a:lnTo>
                  <a:lnTo>
                    <a:pt x="425" y="639"/>
                  </a:lnTo>
                  <a:lnTo>
                    <a:pt x="424" y="639"/>
                  </a:lnTo>
                  <a:lnTo>
                    <a:pt x="424" y="640"/>
                  </a:lnTo>
                  <a:lnTo>
                    <a:pt x="424" y="641"/>
                  </a:lnTo>
                  <a:lnTo>
                    <a:pt x="423" y="641"/>
                  </a:lnTo>
                  <a:lnTo>
                    <a:pt x="421" y="641"/>
                  </a:lnTo>
                  <a:lnTo>
                    <a:pt x="421" y="642"/>
                  </a:lnTo>
                  <a:lnTo>
                    <a:pt x="420" y="642"/>
                  </a:lnTo>
                  <a:lnTo>
                    <a:pt x="419" y="642"/>
                  </a:lnTo>
                  <a:lnTo>
                    <a:pt x="418" y="642"/>
                  </a:lnTo>
                  <a:lnTo>
                    <a:pt x="417" y="642"/>
                  </a:lnTo>
                  <a:lnTo>
                    <a:pt x="415" y="644"/>
                  </a:lnTo>
                  <a:lnTo>
                    <a:pt x="415" y="645"/>
                  </a:lnTo>
                  <a:lnTo>
                    <a:pt x="415" y="646"/>
                  </a:lnTo>
                  <a:lnTo>
                    <a:pt x="415" y="647"/>
                  </a:lnTo>
                  <a:lnTo>
                    <a:pt x="417" y="647"/>
                  </a:lnTo>
                  <a:lnTo>
                    <a:pt x="417" y="648"/>
                  </a:lnTo>
                  <a:lnTo>
                    <a:pt x="417" y="650"/>
                  </a:lnTo>
                  <a:lnTo>
                    <a:pt x="418" y="651"/>
                  </a:lnTo>
                  <a:lnTo>
                    <a:pt x="419" y="651"/>
                  </a:lnTo>
                  <a:lnTo>
                    <a:pt x="420" y="651"/>
                  </a:lnTo>
                  <a:lnTo>
                    <a:pt x="420" y="650"/>
                  </a:lnTo>
                  <a:lnTo>
                    <a:pt x="421" y="650"/>
                  </a:lnTo>
                  <a:lnTo>
                    <a:pt x="421" y="648"/>
                  </a:lnTo>
                  <a:lnTo>
                    <a:pt x="423" y="648"/>
                  </a:lnTo>
                  <a:lnTo>
                    <a:pt x="423" y="650"/>
                  </a:lnTo>
                  <a:lnTo>
                    <a:pt x="423" y="651"/>
                  </a:lnTo>
                  <a:lnTo>
                    <a:pt x="423" y="652"/>
                  </a:lnTo>
                  <a:lnTo>
                    <a:pt x="424" y="653"/>
                  </a:lnTo>
                  <a:lnTo>
                    <a:pt x="425" y="653"/>
                  </a:lnTo>
                  <a:lnTo>
                    <a:pt x="426" y="653"/>
                  </a:lnTo>
                  <a:lnTo>
                    <a:pt x="426" y="654"/>
                  </a:lnTo>
                  <a:lnTo>
                    <a:pt x="427" y="654"/>
                  </a:lnTo>
                  <a:lnTo>
                    <a:pt x="427" y="653"/>
                  </a:lnTo>
                  <a:lnTo>
                    <a:pt x="427" y="652"/>
                  </a:lnTo>
                  <a:lnTo>
                    <a:pt x="427" y="651"/>
                  </a:lnTo>
                  <a:lnTo>
                    <a:pt x="429" y="652"/>
                  </a:lnTo>
                  <a:lnTo>
                    <a:pt x="429" y="653"/>
                  </a:lnTo>
                  <a:lnTo>
                    <a:pt x="429" y="654"/>
                  </a:lnTo>
                  <a:lnTo>
                    <a:pt x="430" y="656"/>
                  </a:lnTo>
                  <a:lnTo>
                    <a:pt x="430" y="657"/>
                  </a:lnTo>
                  <a:lnTo>
                    <a:pt x="431" y="657"/>
                  </a:lnTo>
                  <a:lnTo>
                    <a:pt x="431" y="656"/>
                  </a:lnTo>
                  <a:lnTo>
                    <a:pt x="432" y="656"/>
                  </a:lnTo>
                  <a:lnTo>
                    <a:pt x="433" y="657"/>
                  </a:lnTo>
                  <a:lnTo>
                    <a:pt x="434" y="657"/>
                  </a:lnTo>
                  <a:lnTo>
                    <a:pt x="434" y="658"/>
                  </a:lnTo>
                  <a:lnTo>
                    <a:pt x="436" y="658"/>
                  </a:lnTo>
                  <a:lnTo>
                    <a:pt x="436" y="659"/>
                  </a:lnTo>
                  <a:lnTo>
                    <a:pt x="437" y="660"/>
                  </a:lnTo>
                  <a:lnTo>
                    <a:pt x="438" y="660"/>
                  </a:lnTo>
                  <a:lnTo>
                    <a:pt x="439" y="660"/>
                  </a:lnTo>
                  <a:lnTo>
                    <a:pt x="440" y="660"/>
                  </a:lnTo>
                  <a:lnTo>
                    <a:pt x="440" y="659"/>
                  </a:lnTo>
                  <a:lnTo>
                    <a:pt x="442" y="659"/>
                  </a:lnTo>
                  <a:lnTo>
                    <a:pt x="442" y="660"/>
                  </a:lnTo>
                  <a:lnTo>
                    <a:pt x="442" y="660"/>
                  </a:lnTo>
                  <a:lnTo>
                    <a:pt x="444" y="662"/>
                  </a:lnTo>
                  <a:lnTo>
                    <a:pt x="445" y="662"/>
                  </a:lnTo>
                  <a:lnTo>
                    <a:pt x="445" y="663"/>
                  </a:lnTo>
                  <a:lnTo>
                    <a:pt x="446" y="663"/>
                  </a:lnTo>
                  <a:lnTo>
                    <a:pt x="448" y="662"/>
                  </a:lnTo>
                  <a:lnTo>
                    <a:pt x="450" y="659"/>
                  </a:lnTo>
                  <a:lnTo>
                    <a:pt x="451" y="659"/>
                  </a:lnTo>
                  <a:lnTo>
                    <a:pt x="451" y="658"/>
                  </a:lnTo>
                  <a:lnTo>
                    <a:pt x="452" y="658"/>
                  </a:lnTo>
                  <a:lnTo>
                    <a:pt x="452" y="657"/>
                  </a:lnTo>
                  <a:lnTo>
                    <a:pt x="454" y="656"/>
                  </a:lnTo>
                  <a:lnTo>
                    <a:pt x="454" y="654"/>
                  </a:lnTo>
                  <a:lnTo>
                    <a:pt x="456" y="654"/>
                  </a:lnTo>
                  <a:lnTo>
                    <a:pt x="456" y="656"/>
                  </a:lnTo>
                  <a:lnTo>
                    <a:pt x="457" y="654"/>
                  </a:lnTo>
                  <a:lnTo>
                    <a:pt x="458" y="654"/>
                  </a:lnTo>
                  <a:lnTo>
                    <a:pt x="458" y="653"/>
                  </a:lnTo>
                  <a:lnTo>
                    <a:pt x="460" y="652"/>
                  </a:lnTo>
                  <a:lnTo>
                    <a:pt x="460" y="651"/>
                  </a:lnTo>
                  <a:lnTo>
                    <a:pt x="458" y="651"/>
                  </a:lnTo>
                  <a:lnTo>
                    <a:pt x="458" y="650"/>
                  </a:lnTo>
                  <a:lnTo>
                    <a:pt x="457" y="650"/>
                  </a:lnTo>
                  <a:lnTo>
                    <a:pt x="456" y="652"/>
                  </a:lnTo>
                  <a:lnTo>
                    <a:pt x="455" y="652"/>
                  </a:lnTo>
                  <a:lnTo>
                    <a:pt x="455" y="651"/>
                  </a:lnTo>
                  <a:lnTo>
                    <a:pt x="454" y="650"/>
                  </a:lnTo>
                  <a:lnTo>
                    <a:pt x="454" y="651"/>
                  </a:lnTo>
                  <a:lnTo>
                    <a:pt x="452" y="650"/>
                  </a:lnTo>
                  <a:lnTo>
                    <a:pt x="452" y="648"/>
                  </a:lnTo>
                  <a:lnTo>
                    <a:pt x="452" y="647"/>
                  </a:lnTo>
                  <a:lnTo>
                    <a:pt x="452" y="646"/>
                  </a:lnTo>
                  <a:lnTo>
                    <a:pt x="451" y="646"/>
                  </a:lnTo>
                  <a:lnTo>
                    <a:pt x="451" y="645"/>
                  </a:lnTo>
                  <a:lnTo>
                    <a:pt x="452" y="645"/>
                  </a:lnTo>
                  <a:lnTo>
                    <a:pt x="452" y="644"/>
                  </a:lnTo>
                  <a:lnTo>
                    <a:pt x="452" y="642"/>
                  </a:lnTo>
                  <a:lnTo>
                    <a:pt x="451" y="642"/>
                  </a:lnTo>
                  <a:lnTo>
                    <a:pt x="451" y="641"/>
                  </a:lnTo>
                  <a:lnTo>
                    <a:pt x="451" y="640"/>
                  </a:lnTo>
                  <a:close/>
                  <a:moveTo>
                    <a:pt x="161" y="1034"/>
                  </a:moveTo>
                  <a:lnTo>
                    <a:pt x="161" y="1035"/>
                  </a:lnTo>
                  <a:lnTo>
                    <a:pt x="162" y="1035"/>
                  </a:lnTo>
                  <a:lnTo>
                    <a:pt x="162" y="1034"/>
                  </a:lnTo>
                  <a:lnTo>
                    <a:pt x="161" y="1034"/>
                  </a:lnTo>
                  <a:close/>
                  <a:moveTo>
                    <a:pt x="170" y="1040"/>
                  </a:moveTo>
                  <a:lnTo>
                    <a:pt x="170" y="1041"/>
                  </a:lnTo>
                  <a:lnTo>
                    <a:pt x="171" y="1041"/>
                  </a:lnTo>
                  <a:lnTo>
                    <a:pt x="171" y="1042"/>
                  </a:lnTo>
                  <a:lnTo>
                    <a:pt x="172" y="1042"/>
                  </a:lnTo>
                  <a:lnTo>
                    <a:pt x="172" y="1041"/>
                  </a:lnTo>
                  <a:lnTo>
                    <a:pt x="172" y="1041"/>
                  </a:lnTo>
                  <a:lnTo>
                    <a:pt x="171" y="1040"/>
                  </a:lnTo>
                  <a:lnTo>
                    <a:pt x="170" y="1040"/>
                  </a:lnTo>
                  <a:close/>
                  <a:moveTo>
                    <a:pt x="445" y="632"/>
                  </a:moveTo>
                  <a:lnTo>
                    <a:pt x="444" y="632"/>
                  </a:lnTo>
                  <a:lnTo>
                    <a:pt x="444" y="633"/>
                  </a:lnTo>
                  <a:lnTo>
                    <a:pt x="445" y="633"/>
                  </a:lnTo>
                  <a:lnTo>
                    <a:pt x="445" y="634"/>
                  </a:lnTo>
                  <a:lnTo>
                    <a:pt x="446" y="634"/>
                  </a:lnTo>
                  <a:lnTo>
                    <a:pt x="448" y="635"/>
                  </a:lnTo>
                  <a:lnTo>
                    <a:pt x="448" y="636"/>
                  </a:lnTo>
                  <a:lnTo>
                    <a:pt x="449" y="636"/>
                  </a:lnTo>
                  <a:lnTo>
                    <a:pt x="449" y="638"/>
                  </a:lnTo>
                  <a:lnTo>
                    <a:pt x="450" y="638"/>
                  </a:lnTo>
                  <a:lnTo>
                    <a:pt x="450" y="636"/>
                  </a:lnTo>
                  <a:lnTo>
                    <a:pt x="450" y="635"/>
                  </a:lnTo>
                  <a:lnTo>
                    <a:pt x="450" y="634"/>
                  </a:lnTo>
                  <a:lnTo>
                    <a:pt x="450" y="633"/>
                  </a:lnTo>
                  <a:lnTo>
                    <a:pt x="450" y="632"/>
                  </a:lnTo>
                  <a:lnTo>
                    <a:pt x="449" y="632"/>
                  </a:lnTo>
                  <a:lnTo>
                    <a:pt x="448" y="633"/>
                  </a:lnTo>
                  <a:lnTo>
                    <a:pt x="448" y="632"/>
                  </a:lnTo>
                  <a:lnTo>
                    <a:pt x="445" y="632"/>
                  </a:lnTo>
                  <a:close/>
                  <a:moveTo>
                    <a:pt x="160" y="1031"/>
                  </a:moveTo>
                  <a:lnTo>
                    <a:pt x="160" y="1033"/>
                  </a:lnTo>
                  <a:lnTo>
                    <a:pt x="159" y="1033"/>
                  </a:lnTo>
                  <a:lnTo>
                    <a:pt x="159" y="1034"/>
                  </a:lnTo>
                  <a:lnTo>
                    <a:pt x="160" y="1034"/>
                  </a:lnTo>
                  <a:lnTo>
                    <a:pt x="161" y="1034"/>
                  </a:lnTo>
                  <a:lnTo>
                    <a:pt x="161" y="1033"/>
                  </a:lnTo>
                  <a:lnTo>
                    <a:pt x="160" y="1031"/>
                  </a:lnTo>
                  <a:close/>
                  <a:moveTo>
                    <a:pt x="451" y="638"/>
                  </a:moveTo>
                  <a:lnTo>
                    <a:pt x="452" y="638"/>
                  </a:lnTo>
                  <a:lnTo>
                    <a:pt x="452" y="636"/>
                  </a:lnTo>
                  <a:lnTo>
                    <a:pt x="454" y="634"/>
                  </a:lnTo>
                  <a:lnTo>
                    <a:pt x="454" y="633"/>
                  </a:lnTo>
                  <a:lnTo>
                    <a:pt x="454" y="632"/>
                  </a:lnTo>
                  <a:lnTo>
                    <a:pt x="455" y="632"/>
                  </a:lnTo>
                  <a:lnTo>
                    <a:pt x="455" y="633"/>
                  </a:lnTo>
                  <a:lnTo>
                    <a:pt x="455" y="634"/>
                  </a:lnTo>
                  <a:lnTo>
                    <a:pt x="455" y="636"/>
                  </a:lnTo>
                  <a:lnTo>
                    <a:pt x="454" y="638"/>
                  </a:lnTo>
                  <a:lnTo>
                    <a:pt x="455" y="639"/>
                  </a:lnTo>
                  <a:lnTo>
                    <a:pt x="456" y="639"/>
                  </a:lnTo>
                  <a:lnTo>
                    <a:pt x="456" y="638"/>
                  </a:lnTo>
                  <a:lnTo>
                    <a:pt x="457" y="638"/>
                  </a:lnTo>
                  <a:lnTo>
                    <a:pt x="457" y="636"/>
                  </a:lnTo>
                  <a:lnTo>
                    <a:pt x="457" y="635"/>
                  </a:lnTo>
                  <a:lnTo>
                    <a:pt x="457" y="634"/>
                  </a:lnTo>
                  <a:lnTo>
                    <a:pt x="458" y="634"/>
                  </a:lnTo>
                  <a:lnTo>
                    <a:pt x="458" y="633"/>
                  </a:lnTo>
                  <a:lnTo>
                    <a:pt x="457" y="632"/>
                  </a:lnTo>
                  <a:lnTo>
                    <a:pt x="456" y="630"/>
                  </a:lnTo>
                  <a:lnTo>
                    <a:pt x="455" y="629"/>
                  </a:lnTo>
                  <a:lnTo>
                    <a:pt x="454" y="629"/>
                  </a:lnTo>
                  <a:lnTo>
                    <a:pt x="454" y="630"/>
                  </a:lnTo>
                  <a:lnTo>
                    <a:pt x="452" y="630"/>
                  </a:lnTo>
                  <a:lnTo>
                    <a:pt x="451" y="632"/>
                  </a:lnTo>
                  <a:lnTo>
                    <a:pt x="451" y="633"/>
                  </a:lnTo>
                  <a:lnTo>
                    <a:pt x="451" y="634"/>
                  </a:lnTo>
                  <a:lnTo>
                    <a:pt x="451" y="635"/>
                  </a:lnTo>
                  <a:lnTo>
                    <a:pt x="452" y="635"/>
                  </a:lnTo>
                  <a:lnTo>
                    <a:pt x="451" y="636"/>
                  </a:lnTo>
                  <a:lnTo>
                    <a:pt x="451" y="638"/>
                  </a:lnTo>
                  <a:close/>
                  <a:moveTo>
                    <a:pt x="420" y="673"/>
                  </a:moveTo>
                  <a:lnTo>
                    <a:pt x="421" y="675"/>
                  </a:lnTo>
                  <a:lnTo>
                    <a:pt x="421" y="673"/>
                  </a:lnTo>
                  <a:lnTo>
                    <a:pt x="421" y="672"/>
                  </a:lnTo>
                  <a:lnTo>
                    <a:pt x="420" y="672"/>
                  </a:lnTo>
                  <a:lnTo>
                    <a:pt x="420" y="673"/>
                  </a:lnTo>
                  <a:close/>
                  <a:moveTo>
                    <a:pt x="585" y="623"/>
                  </a:moveTo>
                  <a:lnTo>
                    <a:pt x="584" y="625"/>
                  </a:lnTo>
                  <a:lnTo>
                    <a:pt x="585" y="625"/>
                  </a:lnTo>
                  <a:lnTo>
                    <a:pt x="585" y="626"/>
                  </a:lnTo>
                  <a:lnTo>
                    <a:pt x="586" y="626"/>
                  </a:lnTo>
                  <a:lnTo>
                    <a:pt x="586" y="625"/>
                  </a:lnTo>
                  <a:lnTo>
                    <a:pt x="585" y="623"/>
                  </a:lnTo>
                  <a:lnTo>
                    <a:pt x="585" y="623"/>
                  </a:lnTo>
                  <a:close/>
                  <a:moveTo>
                    <a:pt x="439" y="622"/>
                  </a:moveTo>
                  <a:lnTo>
                    <a:pt x="439" y="621"/>
                  </a:lnTo>
                  <a:lnTo>
                    <a:pt x="438" y="621"/>
                  </a:lnTo>
                  <a:lnTo>
                    <a:pt x="438" y="622"/>
                  </a:lnTo>
                  <a:lnTo>
                    <a:pt x="439" y="622"/>
                  </a:lnTo>
                  <a:close/>
                  <a:moveTo>
                    <a:pt x="437" y="620"/>
                  </a:moveTo>
                  <a:lnTo>
                    <a:pt x="437" y="621"/>
                  </a:lnTo>
                  <a:lnTo>
                    <a:pt x="438" y="621"/>
                  </a:lnTo>
                  <a:lnTo>
                    <a:pt x="438" y="620"/>
                  </a:lnTo>
                  <a:lnTo>
                    <a:pt x="437" y="620"/>
                  </a:lnTo>
                  <a:close/>
                  <a:moveTo>
                    <a:pt x="668" y="672"/>
                  </a:moveTo>
                  <a:lnTo>
                    <a:pt x="666" y="672"/>
                  </a:lnTo>
                  <a:lnTo>
                    <a:pt x="665" y="672"/>
                  </a:lnTo>
                  <a:lnTo>
                    <a:pt x="665" y="673"/>
                  </a:lnTo>
                  <a:lnTo>
                    <a:pt x="665" y="675"/>
                  </a:lnTo>
                  <a:lnTo>
                    <a:pt x="665" y="676"/>
                  </a:lnTo>
                  <a:lnTo>
                    <a:pt x="666" y="678"/>
                  </a:lnTo>
                  <a:lnTo>
                    <a:pt x="667" y="679"/>
                  </a:lnTo>
                  <a:lnTo>
                    <a:pt x="668" y="681"/>
                  </a:lnTo>
                  <a:lnTo>
                    <a:pt x="673" y="681"/>
                  </a:lnTo>
                  <a:lnTo>
                    <a:pt x="678" y="681"/>
                  </a:lnTo>
                  <a:lnTo>
                    <a:pt x="678" y="679"/>
                  </a:lnTo>
                  <a:lnTo>
                    <a:pt x="679" y="679"/>
                  </a:lnTo>
                  <a:lnTo>
                    <a:pt x="679" y="678"/>
                  </a:lnTo>
                  <a:lnTo>
                    <a:pt x="678" y="678"/>
                  </a:lnTo>
                  <a:lnTo>
                    <a:pt x="678" y="677"/>
                  </a:lnTo>
                  <a:lnTo>
                    <a:pt x="678" y="676"/>
                  </a:lnTo>
                  <a:lnTo>
                    <a:pt x="678" y="675"/>
                  </a:lnTo>
                  <a:lnTo>
                    <a:pt x="677" y="673"/>
                  </a:lnTo>
                  <a:lnTo>
                    <a:pt x="675" y="673"/>
                  </a:lnTo>
                  <a:lnTo>
                    <a:pt x="674" y="673"/>
                  </a:lnTo>
                  <a:lnTo>
                    <a:pt x="674" y="675"/>
                  </a:lnTo>
                  <a:lnTo>
                    <a:pt x="673" y="673"/>
                  </a:lnTo>
                  <a:lnTo>
                    <a:pt x="671" y="672"/>
                  </a:lnTo>
                  <a:lnTo>
                    <a:pt x="671" y="672"/>
                  </a:lnTo>
                  <a:lnTo>
                    <a:pt x="671" y="671"/>
                  </a:lnTo>
                  <a:lnTo>
                    <a:pt x="671" y="670"/>
                  </a:lnTo>
                  <a:lnTo>
                    <a:pt x="669" y="669"/>
                  </a:lnTo>
                  <a:lnTo>
                    <a:pt x="669" y="670"/>
                  </a:lnTo>
                  <a:lnTo>
                    <a:pt x="669" y="671"/>
                  </a:lnTo>
                  <a:lnTo>
                    <a:pt x="668" y="671"/>
                  </a:lnTo>
                  <a:lnTo>
                    <a:pt x="668" y="672"/>
                  </a:lnTo>
                  <a:close/>
                  <a:moveTo>
                    <a:pt x="598" y="768"/>
                  </a:moveTo>
                  <a:lnTo>
                    <a:pt x="597" y="768"/>
                  </a:lnTo>
                  <a:lnTo>
                    <a:pt x="597" y="769"/>
                  </a:lnTo>
                  <a:lnTo>
                    <a:pt x="598" y="769"/>
                  </a:lnTo>
                  <a:lnTo>
                    <a:pt x="598" y="768"/>
                  </a:lnTo>
                  <a:close/>
                  <a:moveTo>
                    <a:pt x="580" y="720"/>
                  </a:moveTo>
                  <a:lnTo>
                    <a:pt x="581" y="721"/>
                  </a:lnTo>
                  <a:lnTo>
                    <a:pt x="582" y="721"/>
                  </a:lnTo>
                  <a:lnTo>
                    <a:pt x="582" y="720"/>
                  </a:lnTo>
                  <a:lnTo>
                    <a:pt x="581" y="720"/>
                  </a:lnTo>
                  <a:lnTo>
                    <a:pt x="581" y="719"/>
                  </a:lnTo>
                  <a:lnTo>
                    <a:pt x="580" y="719"/>
                  </a:lnTo>
                  <a:lnTo>
                    <a:pt x="579" y="720"/>
                  </a:lnTo>
                  <a:lnTo>
                    <a:pt x="580" y="720"/>
                  </a:lnTo>
                  <a:close/>
                  <a:moveTo>
                    <a:pt x="584" y="719"/>
                  </a:moveTo>
                  <a:lnTo>
                    <a:pt x="582" y="720"/>
                  </a:lnTo>
                  <a:lnTo>
                    <a:pt x="584" y="720"/>
                  </a:lnTo>
                  <a:lnTo>
                    <a:pt x="584" y="719"/>
                  </a:lnTo>
                  <a:close/>
                  <a:moveTo>
                    <a:pt x="579" y="719"/>
                  </a:moveTo>
                  <a:lnTo>
                    <a:pt x="580" y="719"/>
                  </a:lnTo>
                  <a:lnTo>
                    <a:pt x="580" y="718"/>
                  </a:lnTo>
                  <a:lnTo>
                    <a:pt x="579" y="719"/>
                  </a:lnTo>
                  <a:close/>
                  <a:moveTo>
                    <a:pt x="616" y="809"/>
                  </a:moveTo>
                  <a:lnTo>
                    <a:pt x="615" y="809"/>
                  </a:lnTo>
                  <a:lnTo>
                    <a:pt x="613" y="809"/>
                  </a:lnTo>
                  <a:lnTo>
                    <a:pt x="613" y="809"/>
                  </a:lnTo>
                  <a:lnTo>
                    <a:pt x="613" y="811"/>
                  </a:lnTo>
                  <a:lnTo>
                    <a:pt x="612" y="812"/>
                  </a:lnTo>
                  <a:lnTo>
                    <a:pt x="612" y="812"/>
                  </a:lnTo>
                  <a:lnTo>
                    <a:pt x="611" y="812"/>
                  </a:lnTo>
                  <a:lnTo>
                    <a:pt x="611" y="813"/>
                  </a:lnTo>
                  <a:lnTo>
                    <a:pt x="610" y="814"/>
                  </a:lnTo>
                  <a:lnTo>
                    <a:pt x="610" y="815"/>
                  </a:lnTo>
                  <a:lnTo>
                    <a:pt x="610" y="817"/>
                  </a:lnTo>
                  <a:lnTo>
                    <a:pt x="610" y="818"/>
                  </a:lnTo>
                  <a:lnTo>
                    <a:pt x="610" y="819"/>
                  </a:lnTo>
                  <a:lnTo>
                    <a:pt x="610" y="820"/>
                  </a:lnTo>
                  <a:lnTo>
                    <a:pt x="610" y="821"/>
                  </a:lnTo>
                  <a:lnTo>
                    <a:pt x="611" y="821"/>
                  </a:lnTo>
                  <a:lnTo>
                    <a:pt x="611" y="823"/>
                  </a:lnTo>
                  <a:lnTo>
                    <a:pt x="612" y="823"/>
                  </a:lnTo>
                  <a:lnTo>
                    <a:pt x="612" y="824"/>
                  </a:lnTo>
                  <a:lnTo>
                    <a:pt x="613" y="824"/>
                  </a:lnTo>
                  <a:lnTo>
                    <a:pt x="613" y="825"/>
                  </a:lnTo>
                  <a:lnTo>
                    <a:pt x="613" y="826"/>
                  </a:lnTo>
                  <a:lnTo>
                    <a:pt x="613" y="826"/>
                  </a:lnTo>
                  <a:lnTo>
                    <a:pt x="615" y="826"/>
                  </a:lnTo>
                  <a:lnTo>
                    <a:pt x="615" y="825"/>
                  </a:lnTo>
                  <a:lnTo>
                    <a:pt x="616" y="824"/>
                  </a:lnTo>
                  <a:lnTo>
                    <a:pt x="616" y="823"/>
                  </a:lnTo>
                  <a:lnTo>
                    <a:pt x="616" y="821"/>
                  </a:lnTo>
                  <a:lnTo>
                    <a:pt x="617" y="821"/>
                  </a:lnTo>
                  <a:lnTo>
                    <a:pt x="617" y="820"/>
                  </a:lnTo>
                  <a:lnTo>
                    <a:pt x="617" y="819"/>
                  </a:lnTo>
                  <a:lnTo>
                    <a:pt x="617" y="818"/>
                  </a:lnTo>
                  <a:lnTo>
                    <a:pt x="618" y="818"/>
                  </a:lnTo>
                  <a:lnTo>
                    <a:pt x="618" y="817"/>
                  </a:lnTo>
                  <a:lnTo>
                    <a:pt x="618" y="815"/>
                  </a:lnTo>
                  <a:lnTo>
                    <a:pt x="619" y="814"/>
                  </a:lnTo>
                  <a:lnTo>
                    <a:pt x="619" y="813"/>
                  </a:lnTo>
                  <a:lnTo>
                    <a:pt x="619" y="812"/>
                  </a:lnTo>
                  <a:lnTo>
                    <a:pt x="619" y="812"/>
                  </a:lnTo>
                  <a:lnTo>
                    <a:pt x="618" y="812"/>
                  </a:lnTo>
                  <a:lnTo>
                    <a:pt x="618" y="811"/>
                  </a:lnTo>
                  <a:lnTo>
                    <a:pt x="617" y="811"/>
                  </a:lnTo>
                  <a:lnTo>
                    <a:pt x="617" y="809"/>
                  </a:lnTo>
                  <a:lnTo>
                    <a:pt x="616" y="809"/>
                  </a:lnTo>
                  <a:close/>
                  <a:moveTo>
                    <a:pt x="553" y="715"/>
                  </a:moveTo>
                  <a:lnTo>
                    <a:pt x="554" y="715"/>
                  </a:lnTo>
                  <a:lnTo>
                    <a:pt x="554" y="714"/>
                  </a:lnTo>
                  <a:lnTo>
                    <a:pt x="553" y="714"/>
                  </a:lnTo>
                  <a:lnTo>
                    <a:pt x="553" y="715"/>
                  </a:lnTo>
                  <a:close/>
                  <a:moveTo>
                    <a:pt x="628" y="627"/>
                  </a:moveTo>
                  <a:lnTo>
                    <a:pt x="628" y="628"/>
                  </a:lnTo>
                  <a:lnTo>
                    <a:pt x="627" y="629"/>
                  </a:lnTo>
                  <a:lnTo>
                    <a:pt x="625" y="629"/>
                  </a:lnTo>
                  <a:lnTo>
                    <a:pt x="625" y="632"/>
                  </a:lnTo>
                  <a:lnTo>
                    <a:pt x="623" y="633"/>
                  </a:lnTo>
                  <a:lnTo>
                    <a:pt x="623" y="634"/>
                  </a:lnTo>
                  <a:lnTo>
                    <a:pt x="624" y="635"/>
                  </a:lnTo>
                  <a:lnTo>
                    <a:pt x="624" y="634"/>
                  </a:lnTo>
                  <a:lnTo>
                    <a:pt x="625" y="633"/>
                  </a:lnTo>
                  <a:lnTo>
                    <a:pt x="627" y="633"/>
                  </a:lnTo>
                  <a:lnTo>
                    <a:pt x="627" y="634"/>
                  </a:lnTo>
                  <a:lnTo>
                    <a:pt x="628" y="633"/>
                  </a:lnTo>
                  <a:lnTo>
                    <a:pt x="629" y="633"/>
                  </a:lnTo>
                  <a:lnTo>
                    <a:pt x="629" y="632"/>
                  </a:lnTo>
                  <a:lnTo>
                    <a:pt x="631" y="630"/>
                  </a:lnTo>
                  <a:lnTo>
                    <a:pt x="633" y="629"/>
                  </a:lnTo>
                  <a:lnTo>
                    <a:pt x="633" y="628"/>
                  </a:lnTo>
                  <a:lnTo>
                    <a:pt x="633" y="627"/>
                  </a:lnTo>
                  <a:lnTo>
                    <a:pt x="631" y="626"/>
                  </a:lnTo>
                  <a:lnTo>
                    <a:pt x="630" y="626"/>
                  </a:lnTo>
                  <a:lnTo>
                    <a:pt x="629" y="626"/>
                  </a:lnTo>
                  <a:lnTo>
                    <a:pt x="630" y="627"/>
                  </a:lnTo>
                  <a:lnTo>
                    <a:pt x="630" y="628"/>
                  </a:lnTo>
                  <a:lnTo>
                    <a:pt x="629" y="628"/>
                  </a:lnTo>
                  <a:lnTo>
                    <a:pt x="629" y="627"/>
                  </a:lnTo>
                  <a:lnTo>
                    <a:pt x="628" y="627"/>
                  </a:lnTo>
                  <a:close/>
                  <a:moveTo>
                    <a:pt x="610" y="636"/>
                  </a:moveTo>
                  <a:lnTo>
                    <a:pt x="611" y="636"/>
                  </a:lnTo>
                  <a:lnTo>
                    <a:pt x="611" y="635"/>
                  </a:lnTo>
                  <a:lnTo>
                    <a:pt x="610" y="636"/>
                  </a:lnTo>
                  <a:close/>
                  <a:moveTo>
                    <a:pt x="612" y="638"/>
                  </a:moveTo>
                  <a:lnTo>
                    <a:pt x="612" y="636"/>
                  </a:lnTo>
                  <a:lnTo>
                    <a:pt x="611" y="636"/>
                  </a:lnTo>
                  <a:lnTo>
                    <a:pt x="611" y="638"/>
                  </a:lnTo>
                  <a:lnTo>
                    <a:pt x="612" y="638"/>
                  </a:lnTo>
                  <a:close/>
                  <a:moveTo>
                    <a:pt x="561" y="733"/>
                  </a:moveTo>
                  <a:lnTo>
                    <a:pt x="562" y="733"/>
                  </a:lnTo>
                  <a:lnTo>
                    <a:pt x="563" y="733"/>
                  </a:lnTo>
                  <a:lnTo>
                    <a:pt x="563" y="734"/>
                  </a:lnTo>
                  <a:lnTo>
                    <a:pt x="563" y="735"/>
                  </a:lnTo>
                  <a:lnTo>
                    <a:pt x="563" y="737"/>
                  </a:lnTo>
                  <a:lnTo>
                    <a:pt x="565" y="737"/>
                  </a:lnTo>
                  <a:lnTo>
                    <a:pt x="566" y="735"/>
                  </a:lnTo>
                  <a:lnTo>
                    <a:pt x="566" y="734"/>
                  </a:lnTo>
                  <a:lnTo>
                    <a:pt x="566" y="733"/>
                  </a:lnTo>
                  <a:lnTo>
                    <a:pt x="566" y="732"/>
                  </a:lnTo>
                  <a:lnTo>
                    <a:pt x="565" y="732"/>
                  </a:lnTo>
                  <a:lnTo>
                    <a:pt x="565" y="731"/>
                  </a:lnTo>
                  <a:lnTo>
                    <a:pt x="565" y="730"/>
                  </a:lnTo>
                  <a:lnTo>
                    <a:pt x="565" y="728"/>
                  </a:lnTo>
                  <a:lnTo>
                    <a:pt x="563" y="728"/>
                  </a:lnTo>
                  <a:lnTo>
                    <a:pt x="563" y="727"/>
                  </a:lnTo>
                  <a:lnTo>
                    <a:pt x="562" y="727"/>
                  </a:lnTo>
                  <a:lnTo>
                    <a:pt x="563" y="726"/>
                  </a:lnTo>
                  <a:lnTo>
                    <a:pt x="562" y="726"/>
                  </a:lnTo>
                  <a:lnTo>
                    <a:pt x="562" y="725"/>
                  </a:lnTo>
                  <a:lnTo>
                    <a:pt x="561" y="725"/>
                  </a:lnTo>
                  <a:lnTo>
                    <a:pt x="560" y="725"/>
                  </a:lnTo>
                  <a:lnTo>
                    <a:pt x="560" y="726"/>
                  </a:lnTo>
                  <a:lnTo>
                    <a:pt x="560" y="727"/>
                  </a:lnTo>
                  <a:lnTo>
                    <a:pt x="560" y="728"/>
                  </a:lnTo>
                  <a:lnTo>
                    <a:pt x="560" y="730"/>
                  </a:lnTo>
                  <a:lnTo>
                    <a:pt x="560" y="731"/>
                  </a:lnTo>
                  <a:lnTo>
                    <a:pt x="561" y="732"/>
                  </a:lnTo>
                  <a:lnTo>
                    <a:pt x="561" y="733"/>
                  </a:lnTo>
                  <a:close/>
                  <a:moveTo>
                    <a:pt x="591" y="986"/>
                  </a:moveTo>
                  <a:lnTo>
                    <a:pt x="592" y="986"/>
                  </a:lnTo>
                  <a:lnTo>
                    <a:pt x="594" y="987"/>
                  </a:lnTo>
                  <a:lnTo>
                    <a:pt x="596" y="987"/>
                  </a:lnTo>
                  <a:lnTo>
                    <a:pt x="597" y="988"/>
                  </a:lnTo>
                  <a:lnTo>
                    <a:pt x="599" y="988"/>
                  </a:lnTo>
                  <a:lnTo>
                    <a:pt x="600" y="990"/>
                  </a:lnTo>
                  <a:lnTo>
                    <a:pt x="601" y="990"/>
                  </a:lnTo>
                  <a:lnTo>
                    <a:pt x="604" y="991"/>
                  </a:lnTo>
                  <a:lnTo>
                    <a:pt x="605" y="991"/>
                  </a:lnTo>
                  <a:lnTo>
                    <a:pt x="605" y="990"/>
                  </a:lnTo>
                  <a:lnTo>
                    <a:pt x="605" y="988"/>
                  </a:lnTo>
                  <a:lnTo>
                    <a:pt x="605" y="987"/>
                  </a:lnTo>
                  <a:lnTo>
                    <a:pt x="604" y="987"/>
                  </a:lnTo>
                  <a:lnTo>
                    <a:pt x="604" y="985"/>
                  </a:lnTo>
                  <a:lnTo>
                    <a:pt x="603" y="985"/>
                  </a:lnTo>
                  <a:lnTo>
                    <a:pt x="603" y="984"/>
                  </a:lnTo>
                  <a:lnTo>
                    <a:pt x="600" y="984"/>
                  </a:lnTo>
                  <a:lnTo>
                    <a:pt x="598" y="984"/>
                  </a:lnTo>
                  <a:lnTo>
                    <a:pt x="597" y="984"/>
                  </a:lnTo>
                  <a:lnTo>
                    <a:pt x="596" y="984"/>
                  </a:lnTo>
                  <a:lnTo>
                    <a:pt x="594" y="984"/>
                  </a:lnTo>
                  <a:lnTo>
                    <a:pt x="593" y="984"/>
                  </a:lnTo>
                  <a:lnTo>
                    <a:pt x="592" y="984"/>
                  </a:lnTo>
                  <a:lnTo>
                    <a:pt x="592" y="985"/>
                  </a:lnTo>
                  <a:lnTo>
                    <a:pt x="591" y="985"/>
                  </a:lnTo>
                  <a:lnTo>
                    <a:pt x="591" y="986"/>
                  </a:lnTo>
                  <a:close/>
                  <a:moveTo>
                    <a:pt x="615" y="1003"/>
                  </a:moveTo>
                  <a:lnTo>
                    <a:pt x="616" y="1004"/>
                  </a:lnTo>
                  <a:lnTo>
                    <a:pt x="617" y="1004"/>
                  </a:lnTo>
                  <a:lnTo>
                    <a:pt x="618" y="1004"/>
                  </a:lnTo>
                  <a:lnTo>
                    <a:pt x="618" y="1003"/>
                  </a:lnTo>
                  <a:lnTo>
                    <a:pt x="618" y="1002"/>
                  </a:lnTo>
                  <a:lnTo>
                    <a:pt x="617" y="1002"/>
                  </a:lnTo>
                  <a:lnTo>
                    <a:pt x="617" y="1003"/>
                  </a:lnTo>
                  <a:lnTo>
                    <a:pt x="616" y="1003"/>
                  </a:lnTo>
                  <a:lnTo>
                    <a:pt x="615" y="1003"/>
                  </a:lnTo>
                  <a:close/>
                  <a:moveTo>
                    <a:pt x="618" y="955"/>
                  </a:moveTo>
                  <a:lnTo>
                    <a:pt x="619" y="955"/>
                  </a:lnTo>
                  <a:lnTo>
                    <a:pt x="621" y="955"/>
                  </a:lnTo>
                  <a:lnTo>
                    <a:pt x="622" y="954"/>
                  </a:lnTo>
                  <a:lnTo>
                    <a:pt x="619" y="954"/>
                  </a:lnTo>
                  <a:lnTo>
                    <a:pt x="618" y="955"/>
                  </a:lnTo>
                  <a:close/>
                  <a:moveTo>
                    <a:pt x="606" y="867"/>
                  </a:moveTo>
                  <a:lnTo>
                    <a:pt x="607" y="866"/>
                  </a:lnTo>
                  <a:lnTo>
                    <a:pt x="606" y="866"/>
                  </a:lnTo>
                  <a:lnTo>
                    <a:pt x="606" y="867"/>
                  </a:lnTo>
                  <a:close/>
                  <a:moveTo>
                    <a:pt x="616" y="994"/>
                  </a:moveTo>
                  <a:lnTo>
                    <a:pt x="616" y="993"/>
                  </a:lnTo>
                  <a:lnTo>
                    <a:pt x="615" y="994"/>
                  </a:lnTo>
                  <a:lnTo>
                    <a:pt x="616" y="994"/>
                  </a:lnTo>
                  <a:close/>
                  <a:moveTo>
                    <a:pt x="609" y="867"/>
                  </a:moveTo>
                  <a:lnTo>
                    <a:pt x="609" y="866"/>
                  </a:lnTo>
                  <a:lnTo>
                    <a:pt x="607" y="866"/>
                  </a:lnTo>
                  <a:lnTo>
                    <a:pt x="607" y="867"/>
                  </a:lnTo>
                  <a:lnTo>
                    <a:pt x="609" y="867"/>
                  </a:lnTo>
                  <a:close/>
                  <a:moveTo>
                    <a:pt x="611" y="780"/>
                  </a:moveTo>
                  <a:lnTo>
                    <a:pt x="611" y="778"/>
                  </a:lnTo>
                  <a:lnTo>
                    <a:pt x="610" y="778"/>
                  </a:lnTo>
                  <a:lnTo>
                    <a:pt x="609" y="777"/>
                  </a:lnTo>
                  <a:lnTo>
                    <a:pt x="606" y="776"/>
                  </a:lnTo>
                  <a:lnTo>
                    <a:pt x="607" y="776"/>
                  </a:lnTo>
                  <a:lnTo>
                    <a:pt x="607" y="775"/>
                  </a:lnTo>
                  <a:lnTo>
                    <a:pt x="607" y="774"/>
                  </a:lnTo>
                  <a:lnTo>
                    <a:pt x="606" y="774"/>
                  </a:lnTo>
                  <a:lnTo>
                    <a:pt x="605" y="774"/>
                  </a:lnTo>
                  <a:lnTo>
                    <a:pt x="605" y="772"/>
                  </a:lnTo>
                  <a:lnTo>
                    <a:pt x="605" y="771"/>
                  </a:lnTo>
                  <a:lnTo>
                    <a:pt x="604" y="771"/>
                  </a:lnTo>
                  <a:lnTo>
                    <a:pt x="604" y="770"/>
                  </a:lnTo>
                  <a:lnTo>
                    <a:pt x="603" y="770"/>
                  </a:lnTo>
                  <a:lnTo>
                    <a:pt x="603" y="771"/>
                  </a:lnTo>
                  <a:lnTo>
                    <a:pt x="603" y="772"/>
                  </a:lnTo>
                  <a:lnTo>
                    <a:pt x="603" y="774"/>
                  </a:lnTo>
                  <a:lnTo>
                    <a:pt x="601" y="772"/>
                  </a:lnTo>
                  <a:lnTo>
                    <a:pt x="599" y="772"/>
                  </a:lnTo>
                  <a:lnTo>
                    <a:pt x="599" y="771"/>
                  </a:lnTo>
                  <a:lnTo>
                    <a:pt x="598" y="771"/>
                  </a:lnTo>
                  <a:lnTo>
                    <a:pt x="598" y="772"/>
                  </a:lnTo>
                  <a:lnTo>
                    <a:pt x="597" y="772"/>
                  </a:lnTo>
                  <a:lnTo>
                    <a:pt x="596" y="772"/>
                  </a:lnTo>
                  <a:lnTo>
                    <a:pt x="594" y="774"/>
                  </a:lnTo>
                  <a:lnTo>
                    <a:pt x="593" y="774"/>
                  </a:lnTo>
                  <a:lnTo>
                    <a:pt x="592" y="774"/>
                  </a:lnTo>
                  <a:lnTo>
                    <a:pt x="592" y="772"/>
                  </a:lnTo>
                  <a:lnTo>
                    <a:pt x="593" y="772"/>
                  </a:lnTo>
                  <a:lnTo>
                    <a:pt x="593" y="771"/>
                  </a:lnTo>
                  <a:lnTo>
                    <a:pt x="594" y="771"/>
                  </a:lnTo>
                  <a:lnTo>
                    <a:pt x="596" y="770"/>
                  </a:lnTo>
                  <a:lnTo>
                    <a:pt x="596" y="769"/>
                  </a:lnTo>
                  <a:lnTo>
                    <a:pt x="596" y="768"/>
                  </a:lnTo>
                  <a:lnTo>
                    <a:pt x="594" y="768"/>
                  </a:lnTo>
                  <a:lnTo>
                    <a:pt x="594" y="767"/>
                  </a:lnTo>
                  <a:lnTo>
                    <a:pt x="594" y="765"/>
                  </a:lnTo>
                  <a:lnTo>
                    <a:pt x="594" y="764"/>
                  </a:lnTo>
                  <a:lnTo>
                    <a:pt x="594" y="763"/>
                  </a:lnTo>
                  <a:lnTo>
                    <a:pt x="594" y="762"/>
                  </a:lnTo>
                  <a:lnTo>
                    <a:pt x="594" y="761"/>
                  </a:lnTo>
                  <a:lnTo>
                    <a:pt x="593" y="761"/>
                  </a:lnTo>
                  <a:lnTo>
                    <a:pt x="591" y="758"/>
                  </a:lnTo>
                  <a:lnTo>
                    <a:pt x="591" y="757"/>
                  </a:lnTo>
                  <a:lnTo>
                    <a:pt x="590" y="757"/>
                  </a:lnTo>
                  <a:lnTo>
                    <a:pt x="590" y="756"/>
                  </a:lnTo>
                  <a:lnTo>
                    <a:pt x="588" y="756"/>
                  </a:lnTo>
                  <a:lnTo>
                    <a:pt x="588" y="755"/>
                  </a:lnTo>
                  <a:lnTo>
                    <a:pt x="587" y="755"/>
                  </a:lnTo>
                  <a:lnTo>
                    <a:pt x="587" y="756"/>
                  </a:lnTo>
                  <a:lnTo>
                    <a:pt x="586" y="756"/>
                  </a:lnTo>
                  <a:lnTo>
                    <a:pt x="586" y="755"/>
                  </a:lnTo>
                  <a:lnTo>
                    <a:pt x="585" y="755"/>
                  </a:lnTo>
                  <a:lnTo>
                    <a:pt x="585" y="755"/>
                  </a:lnTo>
                  <a:lnTo>
                    <a:pt x="585" y="753"/>
                  </a:lnTo>
                  <a:lnTo>
                    <a:pt x="584" y="753"/>
                  </a:lnTo>
                  <a:lnTo>
                    <a:pt x="582" y="753"/>
                  </a:lnTo>
                  <a:lnTo>
                    <a:pt x="582" y="752"/>
                  </a:lnTo>
                  <a:lnTo>
                    <a:pt x="581" y="752"/>
                  </a:lnTo>
                  <a:lnTo>
                    <a:pt x="580" y="752"/>
                  </a:lnTo>
                  <a:lnTo>
                    <a:pt x="580" y="751"/>
                  </a:lnTo>
                  <a:lnTo>
                    <a:pt x="579" y="750"/>
                  </a:lnTo>
                  <a:lnTo>
                    <a:pt x="579" y="749"/>
                  </a:lnTo>
                  <a:lnTo>
                    <a:pt x="579" y="747"/>
                  </a:lnTo>
                  <a:lnTo>
                    <a:pt x="578" y="747"/>
                  </a:lnTo>
                  <a:lnTo>
                    <a:pt x="578" y="746"/>
                  </a:lnTo>
                  <a:lnTo>
                    <a:pt x="576" y="746"/>
                  </a:lnTo>
                  <a:lnTo>
                    <a:pt x="575" y="746"/>
                  </a:lnTo>
                  <a:lnTo>
                    <a:pt x="574" y="746"/>
                  </a:lnTo>
                  <a:lnTo>
                    <a:pt x="573" y="746"/>
                  </a:lnTo>
                  <a:lnTo>
                    <a:pt x="572" y="745"/>
                  </a:lnTo>
                  <a:lnTo>
                    <a:pt x="570" y="745"/>
                  </a:lnTo>
                  <a:lnTo>
                    <a:pt x="570" y="744"/>
                  </a:lnTo>
                  <a:lnTo>
                    <a:pt x="569" y="744"/>
                  </a:lnTo>
                  <a:lnTo>
                    <a:pt x="570" y="743"/>
                  </a:lnTo>
                  <a:lnTo>
                    <a:pt x="570" y="741"/>
                  </a:lnTo>
                  <a:lnTo>
                    <a:pt x="569" y="741"/>
                  </a:lnTo>
                  <a:lnTo>
                    <a:pt x="568" y="741"/>
                  </a:lnTo>
                  <a:lnTo>
                    <a:pt x="568" y="740"/>
                  </a:lnTo>
                  <a:lnTo>
                    <a:pt x="567" y="740"/>
                  </a:lnTo>
                  <a:lnTo>
                    <a:pt x="568" y="739"/>
                  </a:lnTo>
                  <a:lnTo>
                    <a:pt x="567" y="739"/>
                  </a:lnTo>
                  <a:lnTo>
                    <a:pt x="566" y="738"/>
                  </a:lnTo>
                  <a:lnTo>
                    <a:pt x="566" y="739"/>
                  </a:lnTo>
                  <a:lnTo>
                    <a:pt x="565" y="741"/>
                  </a:lnTo>
                  <a:lnTo>
                    <a:pt x="565" y="743"/>
                  </a:lnTo>
                  <a:lnTo>
                    <a:pt x="565" y="744"/>
                  </a:lnTo>
                  <a:lnTo>
                    <a:pt x="563" y="744"/>
                  </a:lnTo>
                  <a:lnTo>
                    <a:pt x="563" y="745"/>
                  </a:lnTo>
                  <a:lnTo>
                    <a:pt x="562" y="745"/>
                  </a:lnTo>
                  <a:lnTo>
                    <a:pt x="562" y="744"/>
                  </a:lnTo>
                  <a:lnTo>
                    <a:pt x="561" y="743"/>
                  </a:lnTo>
                  <a:lnTo>
                    <a:pt x="561" y="741"/>
                  </a:lnTo>
                  <a:lnTo>
                    <a:pt x="561" y="740"/>
                  </a:lnTo>
                  <a:lnTo>
                    <a:pt x="561" y="739"/>
                  </a:lnTo>
                  <a:lnTo>
                    <a:pt x="560" y="738"/>
                  </a:lnTo>
                  <a:lnTo>
                    <a:pt x="559" y="738"/>
                  </a:lnTo>
                  <a:lnTo>
                    <a:pt x="559" y="737"/>
                  </a:lnTo>
                  <a:lnTo>
                    <a:pt x="561" y="735"/>
                  </a:lnTo>
                  <a:lnTo>
                    <a:pt x="561" y="734"/>
                  </a:lnTo>
                  <a:lnTo>
                    <a:pt x="560" y="733"/>
                  </a:lnTo>
                  <a:lnTo>
                    <a:pt x="560" y="732"/>
                  </a:lnTo>
                  <a:lnTo>
                    <a:pt x="560" y="731"/>
                  </a:lnTo>
                  <a:lnTo>
                    <a:pt x="559" y="730"/>
                  </a:lnTo>
                  <a:lnTo>
                    <a:pt x="557" y="730"/>
                  </a:lnTo>
                  <a:lnTo>
                    <a:pt x="557" y="731"/>
                  </a:lnTo>
                  <a:lnTo>
                    <a:pt x="556" y="731"/>
                  </a:lnTo>
                  <a:lnTo>
                    <a:pt x="556" y="730"/>
                  </a:lnTo>
                  <a:lnTo>
                    <a:pt x="556" y="728"/>
                  </a:lnTo>
                  <a:lnTo>
                    <a:pt x="556" y="727"/>
                  </a:lnTo>
                  <a:lnTo>
                    <a:pt x="556" y="727"/>
                  </a:lnTo>
                  <a:lnTo>
                    <a:pt x="555" y="728"/>
                  </a:lnTo>
                  <a:lnTo>
                    <a:pt x="553" y="732"/>
                  </a:lnTo>
                  <a:lnTo>
                    <a:pt x="553" y="733"/>
                  </a:lnTo>
                  <a:lnTo>
                    <a:pt x="551" y="734"/>
                  </a:lnTo>
                  <a:lnTo>
                    <a:pt x="553" y="734"/>
                  </a:lnTo>
                  <a:lnTo>
                    <a:pt x="551" y="735"/>
                  </a:lnTo>
                  <a:lnTo>
                    <a:pt x="551" y="737"/>
                  </a:lnTo>
                  <a:lnTo>
                    <a:pt x="551" y="738"/>
                  </a:lnTo>
                  <a:lnTo>
                    <a:pt x="551" y="739"/>
                  </a:lnTo>
                  <a:lnTo>
                    <a:pt x="551" y="740"/>
                  </a:lnTo>
                  <a:lnTo>
                    <a:pt x="550" y="740"/>
                  </a:lnTo>
                  <a:lnTo>
                    <a:pt x="550" y="741"/>
                  </a:lnTo>
                  <a:lnTo>
                    <a:pt x="551" y="741"/>
                  </a:lnTo>
                  <a:lnTo>
                    <a:pt x="550" y="743"/>
                  </a:lnTo>
                  <a:lnTo>
                    <a:pt x="550" y="744"/>
                  </a:lnTo>
                  <a:lnTo>
                    <a:pt x="550" y="745"/>
                  </a:lnTo>
                  <a:lnTo>
                    <a:pt x="551" y="746"/>
                  </a:lnTo>
                  <a:lnTo>
                    <a:pt x="551" y="747"/>
                  </a:lnTo>
                  <a:lnTo>
                    <a:pt x="550" y="749"/>
                  </a:lnTo>
                  <a:lnTo>
                    <a:pt x="550" y="750"/>
                  </a:lnTo>
                  <a:lnTo>
                    <a:pt x="550" y="751"/>
                  </a:lnTo>
                  <a:lnTo>
                    <a:pt x="550" y="752"/>
                  </a:lnTo>
                  <a:lnTo>
                    <a:pt x="550" y="753"/>
                  </a:lnTo>
                  <a:lnTo>
                    <a:pt x="550" y="753"/>
                  </a:lnTo>
                  <a:lnTo>
                    <a:pt x="550" y="755"/>
                  </a:lnTo>
                  <a:lnTo>
                    <a:pt x="549" y="758"/>
                  </a:lnTo>
                  <a:lnTo>
                    <a:pt x="548" y="758"/>
                  </a:lnTo>
                  <a:lnTo>
                    <a:pt x="548" y="759"/>
                  </a:lnTo>
                  <a:lnTo>
                    <a:pt x="548" y="761"/>
                  </a:lnTo>
                  <a:lnTo>
                    <a:pt x="548" y="762"/>
                  </a:lnTo>
                  <a:lnTo>
                    <a:pt x="548" y="763"/>
                  </a:lnTo>
                  <a:lnTo>
                    <a:pt x="549" y="764"/>
                  </a:lnTo>
                  <a:lnTo>
                    <a:pt x="548" y="764"/>
                  </a:lnTo>
                  <a:lnTo>
                    <a:pt x="548" y="765"/>
                  </a:lnTo>
                  <a:lnTo>
                    <a:pt x="549" y="765"/>
                  </a:lnTo>
                  <a:lnTo>
                    <a:pt x="549" y="767"/>
                  </a:lnTo>
                  <a:lnTo>
                    <a:pt x="549" y="768"/>
                  </a:lnTo>
                  <a:lnTo>
                    <a:pt x="549" y="769"/>
                  </a:lnTo>
                  <a:lnTo>
                    <a:pt x="550" y="769"/>
                  </a:lnTo>
                  <a:lnTo>
                    <a:pt x="550" y="770"/>
                  </a:lnTo>
                  <a:lnTo>
                    <a:pt x="550" y="771"/>
                  </a:lnTo>
                  <a:lnTo>
                    <a:pt x="549" y="771"/>
                  </a:lnTo>
                  <a:lnTo>
                    <a:pt x="548" y="772"/>
                  </a:lnTo>
                  <a:lnTo>
                    <a:pt x="547" y="772"/>
                  </a:lnTo>
                  <a:lnTo>
                    <a:pt x="547" y="774"/>
                  </a:lnTo>
                  <a:lnTo>
                    <a:pt x="545" y="774"/>
                  </a:lnTo>
                  <a:lnTo>
                    <a:pt x="543" y="775"/>
                  </a:lnTo>
                  <a:lnTo>
                    <a:pt x="542" y="776"/>
                  </a:lnTo>
                  <a:lnTo>
                    <a:pt x="539" y="780"/>
                  </a:lnTo>
                  <a:lnTo>
                    <a:pt x="539" y="781"/>
                  </a:lnTo>
                  <a:lnTo>
                    <a:pt x="539" y="782"/>
                  </a:lnTo>
                  <a:lnTo>
                    <a:pt x="539" y="782"/>
                  </a:lnTo>
                  <a:lnTo>
                    <a:pt x="541" y="783"/>
                  </a:lnTo>
                  <a:lnTo>
                    <a:pt x="543" y="783"/>
                  </a:lnTo>
                  <a:lnTo>
                    <a:pt x="544" y="782"/>
                  </a:lnTo>
                  <a:lnTo>
                    <a:pt x="545" y="782"/>
                  </a:lnTo>
                  <a:lnTo>
                    <a:pt x="547" y="781"/>
                  </a:lnTo>
                  <a:lnTo>
                    <a:pt x="549" y="782"/>
                  </a:lnTo>
                  <a:lnTo>
                    <a:pt x="550" y="782"/>
                  </a:lnTo>
                  <a:lnTo>
                    <a:pt x="553" y="781"/>
                  </a:lnTo>
                  <a:lnTo>
                    <a:pt x="554" y="781"/>
                  </a:lnTo>
                  <a:lnTo>
                    <a:pt x="555" y="781"/>
                  </a:lnTo>
                  <a:lnTo>
                    <a:pt x="556" y="781"/>
                  </a:lnTo>
                  <a:lnTo>
                    <a:pt x="556" y="782"/>
                  </a:lnTo>
                  <a:lnTo>
                    <a:pt x="556" y="782"/>
                  </a:lnTo>
                  <a:lnTo>
                    <a:pt x="556" y="783"/>
                  </a:lnTo>
                  <a:lnTo>
                    <a:pt x="556" y="784"/>
                  </a:lnTo>
                  <a:lnTo>
                    <a:pt x="556" y="786"/>
                  </a:lnTo>
                  <a:lnTo>
                    <a:pt x="556" y="787"/>
                  </a:lnTo>
                  <a:lnTo>
                    <a:pt x="556" y="788"/>
                  </a:lnTo>
                  <a:lnTo>
                    <a:pt x="556" y="789"/>
                  </a:lnTo>
                  <a:lnTo>
                    <a:pt x="556" y="790"/>
                  </a:lnTo>
                  <a:lnTo>
                    <a:pt x="556" y="792"/>
                  </a:lnTo>
                  <a:lnTo>
                    <a:pt x="556" y="793"/>
                  </a:lnTo>
                  <a:lnTo>
                    <a:pt x="557" y="793"/>
                  </a:lnTo>
                  <a:lnTo>
                    <a:pt x="559" y="793"/>
                  </a:lnTo>
                  <a:lnTo>
                    <a:pt x="561" y="792"/>
                  </a:lnTo>
                  <a:lnTo>
                    <a:pt x="562" y="792"/>
                  </a:lnTo>
                  <a:lnTo>
                    <a:pt x="563" y="790"/>
                  </a:lnTo>
                  <a:lnTo>
                    <a:pt x="565" y="789"/>
                  </a:lnTo>
                  <a:lnTo>
                    <a:pt x="566" y="789"/>
                  </a:lnTo>
                  <a:lnTo>
                    <a:pt x="566" y="788"/>
                  </a:lnTo>
                  <a:lnTo>
                    <a:pt x="567" y="787"/>
                  </a:lnTo>
                  <a:lnTo>
                    <a:pt x="567" y="786"/>
                  </a:lnTo>
                  <a:lnTo>
                    <a:pt x="567" y="784"/>
                  </a:lnTo>
                  <a:lnTo>
                    <a:pt x="568" y="783"/>
                  </a:lnTo>
                  <a:lnTo>
                    <a:pt x="568" y="782"/>
                  </a:lnTo>
                  <a:lnTo>
                    <a:pt x="569" y="782"/>
                  </a:lnTo>
                  <a:lnTo>
                    <a:pt x="569" y="782"/>
                  </a:lnTo>
                  <a:lnTo>
                    <a:pt x="570" y="782"/>
                  </a:lnTo>
                  <a:lnTo>
                    <a:pt x="570" y="782"/>
                  </a:lnTo>
                  <a:lnTo>
                    <a:pt x="572" y="782"/>
                  </a:lnTo>
                  <a:lnTo>
                    <a:pt x="572" y="781"/>
                  </a:lnTo>
                  <a:lnTo>
                    <a:pt x="573" y="781"/>
                  </a:lnTo>
                  <a:lnTo>
                    <a:pt x="574" y="778"/>
                  </a:lnTo>
                  <a:lnTo>
                    <a:pt x="575" y="778"/>
                  </a:lnTo>
                  <a:lnTo>
                    <a:pt x="576" y="778"/>
                  </a:lnTo>
                  <a:lnTo>
                    <a:pt x="576" y="777"/>
                  </a:lnTo>
                  <a:lnTo>
                    <a:pt x="575" y="777"/>
                  </a:lnTo>
                  <a:lnTo>
                    <a:pt x="575" y="776"/>
                  </a:lnTo>
                  <a:lnTo>
                    <a:pt x="576" y="776"/>
                  </a:lnTo>
                  <a:lnTo>
                    <a:pt x="576" y="775"/>
                  </a:lnTo>
                  <a:lnTo>
                    <a:pt x="575" y="774"/>
                  </a:lnTo>
                  <a:lnTo>
                    <a:pt x="575" y="772"/>
                  </a:lnTo>
                  <a:lnTo>
                    <a:pt x="576" y="772"/>
                  </a:lnTo>
                  <a:lnTo>
                    <a:pt x="576" y="771"/>
                  </a:lnTo>
                  <a:lnTo>
                    <a:pt x="578" y="770"/>
                  </a:lnTo>
                  <a:lnTo>
                    <a:pt x="578" y="771"/>
                  </a:lnTo>
                  <a:lnTo>
                    <a:pt x="579" y="771"/>
                  </a:lnTo>
                  <a:lnTo>
                    <a:pt x="579" y="770"/>
                  </a:lnTo>
                  <a:lnTo>
                    <a:pt x="580" y="770"/>
                  </a:lnTo>
                  <a:lnTo>
                    <a:pt x="581" y="770"/>
                  </a:lnTo>
                  <a:lnTo>
                    <a:pt x="581" y="769"/>
                  </a:lnTo>
                  <a:lnTo>
                    <a:pt x="582" y="769"/>
                  </a:lnTo>
                  <a:lnTo>
                    <a:pt x="582" y="770"/>
                  </a:lnTo>
                  <a:lnTo>
                    <a:pt x="582" y="771"/>
                  </a:lnTo>
                  <a:lnTo>
                    <a:pt x="582" y="772"/>
                  </a:lnTo>
                  <a:lnTo>
                    <a:pt x="581" y="772"/>
                  </a:lnTo>
                  <a:lnTo>
                    <a:pt x="581" y="774"/>
                  </a:lnTo>
                  <a:lnTo>
                    <a:pt x="581" y="775"/>
                  </a:lnTo>
                  <a:lnTo>
                    <a:pt x="582" y="775"/>
                  </a:lnTo>
                  <a:lnTo>
                    <a:pt x="582" y="774"/>
                  </a:lnTo>
                  <a:lnTo>
                    <a:pt x="584" y="774"/>
                  </a:lnTo>
                  <a:lnTo>
                    <a:pt x="585" y="774"/>
                  </a:lnTo>
                  <a:lnTo>
                    <a:pt x="586" y="774"/>
                  </a:lnTo>
                  <a:lnTo>
                    <a:pt x="586" y="775"/>
                  </a:lnTo>
                  <a:lnTo>
                    <a:pt x="587" y="775"/>
                  </a:lnTo>
                  <a:lnTo>
                    <a:pt x="588" y="776"/>
                  </a:lnTo>
                  <a:lnTo>
                    <a:pt x="588" y="777"/>
                  </a:lnTo>
                  <a:lnTo>
                    <a:pt x="587" y="777"/>
                  </a:lnTo>
                  <a:lnTo>
                    <a:pt x="587" y="778"/>
                  </a:lnTo>
                  <a:lnTo>
                    <a:pt x="586" y="778"/>
                  </a:lnTo>
                  <a:lnTo>
                    <a:pt x="586" y="780"/>
                  </a:lnTo>
                  <a:lnTo>
                    <a:pt x="586" y="781"/>
                  </a:lnTo>
                  <a:lnTo>
                    <a:pt x="587" y="781"/>
                  </a:lnTo>
                  <a:lnTo>
                    <a:pt x="588" y="782"/>
                  </a:lnTo>
                  <a:lnTo>
                    <a:pt x="588" y="781"/>
                  </a:lnTo>
                  <a:lnTo>
                    <a:pt x="590" y="781"/>
                  </a:lnTo>
                  <a:lnTo>
                    <a:pt x="591" y="781"/>
                  </a:lnTo>
                  <a:lnTo>
                    <a:pt x="592" y="782"/>
                  </a:lnTo>
                  <a:lnTo>
                    <a:pt x="593" y="782"/>
                  </a:lnTo>
                  <a:lnTo>
                    <a:pt x="594" y="782"/>
                  </a:lnTo>
                  <a:lnTo>
                    <a:pt x="594" y="782"/>
                  </a:lnTo>
                  <a:lnTo>
                    <a:pt x="596" y="782"/>
                  </a:lnTo>
                  <a:lnTo>
                    <a:pt x="597" y="782"/>
                  </a:lnTo>
                  <a:lnTo>
                    <a:pt x="598" y="783"/>
                  </a:lnTo>
                  <a:lnTo>
                    <a:pt x="600" y="784"/>
                  </a:lnTo>
                  <a:lnTo>
                    <a:pt x="601" y="786"/>
                  </a:lnTo>
                  <a:lnTo>
                    <a:pt x="603" y="786"/>
                  </a:lnTo>
                  <a:lnTo>
                    <a:pt x="603" y="784"/>
                  </a:lnTo>
                  <a:lnTo>
                    <a:pt x="603" y="783"/>
                  </a:lnTo>
                  <a:lnTo>
                    <a:pt x="604" y="783"/>
                  </a:lnTo>
                  <a:lnTo>
                    <a:pt x="605" y="782"/>
                  </a:lnTo>
                  <a:lnTo>
                    <a:pt x="606" y="782"/>
                  </a:lnTo>
                  <a:lnTo>
                    <a:pt x="607" y="781"/>
                  </a:lnTo>
                  <a:lnTo>
                    <a:pt x="607" y="780"/>
                  </a:lnTo>
                  <a:lnTo>
                    <a:pt x="610" y="780"/>
                  </a:lnTo>
                  <a:lnTo>
                    <a:pt x="611" y="780"/>
                  </a:lnTo>
                  <a:close/>
                  <a:moveTo>
                    <a:pt x="575" y="813"/>
                  </a:moveTo>
                  <a:lnTo>
                    <a:pt x="575" y="814"/>
                  </a:lnTo>
                  <a:lnTo>
                    <a:pt x="578" y="812"/>
                  </a:lnTo>
                  <a:lnTo>
                    <a:pt x="580" y="812"/>
                  </a:lnTo>
                  <a:lnTo>
                    <a:pt x="581" y="813"/>
                  </a:lnTo>
                  <a:lnTo>
                    <a:pt x="584" y="812"/>
                  </a:lnTo>
                  <a:lnTo>
                    <a:pt x="585" y="812"/>
                  </a:lnTo>
                  <a:lnTo>
                    <a:pt x="585" y="809"/>
                  </a:lnTo>
                  <a:lnTo>
                    <a:pt x="587" y="808"/>
                  </a:lnTo>
                  <a:lnTo>
                    <a:pt x="587" y="807"/>
                  </a:lnTo>
                  <a:lnTo>
                    <a:pt x="587" y="806"/>
                  </a:lnTo>
                  <a:lnTo>
                    <a:pt x="588" y="806"/>
                  </a:lnTo>
                  <a:lnTo>
                    <a:pt x="588" y="805"/>
                  </a:lnTo>
                  <a:lnTo>
                    <a:pt x="590" y="805"/>
                  </a:lnTo>
                  <a:lnTo>
                    <a:pt x="591" y="805"/>
                  </a:lnTo>
                  <a:lnTo>
                    <a:pt x="591" y="804"/>
                  </a:lnTo>
                  <a:lnTo>
                    <a:pt x="592" y="804"/>
                  </a:lnTo>
                  <a:lnTo>
                    <a:pt x="592" y="802"/>
                  </a:lnTo>
                  <a:lnTo>
                    <a:pt x="592" y="801"/>
                  </a:lnTo>
                  <a:lnTo>
                    <a:pt x="592" y="800"/>
                  </a:lnTo>
                  <a:lnTo>
                    <a:pt x="592" y="799"/>
                  </a:lnTo>
                  <a:lnTo>
                    <a:pt x="593" y="799"/>
                  </a:lnTo>
                  <a:lnTo>
                    <a:pt x="593" y="798"/>
                  </a:lnTo>
                  <a:lnTo>
                    <a:pt x="592" y="796"/>
                  </a:lnTo>
                  <a:lnTo>
                    <a:pt x="591" y="796"/>
                  </a:lnTo>
                  <a:lnTo>
                    <a:pt x="590" y="796"/>
                  </a:lnTo>
                  <a:lnTo>
                    <a:pt x="588" y="796"/>
                  </a:lnTo>
                  <a:lnTo>
                    <a:pt x="587" y="796"/>
                  </a:lnTo>
                  <a:lnTo>
                    <a:pt x="587" y="798"/>
                  </a:lnTo>
                  <a:lnTo>
                    <a:pt x="585" y="798"/>
                  </a:lnTo>
                  <a:lnTo>
                    <a:pt x="585" y="798"/>
                  </a:lnTo>
                  <a:lnTo>
                    <a:pt x="582" y="799"/>
                  </a:lnTo>
                  <a:lnTo>
                    <a:pt x="581" y="800"/>
                  </a:lnTo>
                  <a:lnTo>
                    <a:pt x="581" y="799"/>
                  </a:lnTo>
                  <a:lnTo>
                    <a:pt x="580" y="799"/>
                  </a:lnTo>
                  <a:lnTo>
                    <a:pt x="580" y="798"/>
                  </a:lnTo>
                  <a:lnTo>
                    <a:pt x="579" y="798"/>
                  </a:lnTo>
                  <a:lnTo>
                    <a:pt x="578" y="799"/>
                  </a:lnTo>
                  <a:lnTo>
                    <a:pt x="576" y="800"/>
                  </a:lnTo>
                  <a:lnTo>
                    <a:pt x="576" y="801"/>
                  </a:lnTo>
                  <a:lnTo>
                    <a:pt x="576" y="802"/>
                  </a:lnTo>
                  <a:lnTo>
                    <a:pt x="576" y="804"/>
                  </a:lnTo>
                  <a:lnTo>
                    <a:pt x="575" y="804"/>
                  </a:lnTo>
                  <a:lnTo>
                    <a:pt x="575" y="805"/>
                  </a:lnTo>
                  <a:lnTo>
                    <a:pt x="575" y="806"/>
                  </a:lnTo>
                  <a:lnTo>
                    <a:pt x="573" y="807"/>
                  </a:lnTo>
                  <a:lnTo>
                    <a:pt x="573" y="808"/>
                  </a:lnTo>
                  <a:lnTo>
                    <a:pt x="573" y="809"/>
                  </a:lnTo>
                  <a:lnTo>
                    <a:pt x="574" y="812"/>
                  </a:lnTo>
                  <a:lnTo>
                    <a:pt x="575" y="812"/>
                  </a:lnTo>
                  <a:lnTo>
                    <a:pt x="575" y="812"/>
                  </a:lnTo>
                  <a:lnTo>
                    <a:pt x="575" y="813"/>
                  </a:lnTo>
                  <a:close/>
                  <a:moveTo>
                    <a:pt x="623" y="641"/>
                  </a:moveTo>
                  <a:lnTo>
                    <a:pt x="623" y="642"/>
                  </a:lnTo>
                  <a:lnTo>
                    <a:pt x="623" y="644"/>
                  </a:lnTo>
                  <a:lnTo>
                    <a:pt x="622" y="644"/>
                  </a:lnTo>
                  <a:lnTo>
                    <a:pt x="621" y="644"/>
                  </a:lnTo>
                  <a:lnTo>
                    <a:pt x="619" y="645"/>
                  </a:lnTo>
                  <a:lnTo>
                    <a:pt x="618" y="647"/>
                  </a:lnTo>
                  <a:lnTo>
                    <a:pt x="618" y="648"/>
                  </a:lnTo>
                  <a:lnTo>
                    <a:pt x="617" y="648"/>
                  </a:lnTo>
                  <a:lnTo>
                    <a:pt x="617" y="650"/>
                  </a:lnTo>
                  <a:lnTo>
                    <a:pt x="618" y="650"/>
                  </a:lnTo>
                  <a:lnTo>
                    <a:pt x="618" y="651"/>
                  </a:lnTo>
                  <a:lnTo>
                    <a:pt x="619" y="652"/>
                  </a:lnTo>
                  <a:lnTo>
                    <a:pt x="621" y="651"/>
                  </a:lnTo>
                  <a:lnTo>
                    <a:pt x="622" y="650"/>
                  </a:lnTo>
                  <a:lnTo>
                    <a:pt x="623" y="650"/>
                  </a:lnTo>
                  <a:lnTo>
                    <a:pt x="624" y="650"/>
                  </a:lnTo>
                  <a:lnTo>
                    <a:pt x="624" y="648"/>
                  </a:lnTo>
                  <a:lnTo>
                    <a:pt x="625" y="647"/>
                  </a:lnTo>
                  <a:lnTo>
                    <a:pt x="625" y="646"/>
                  </a:lnTo>
                  <a:lnTo>
                    <a:pt x="627" y="645"/>
                  </a:lnTo>
                  <a:lnTo>
                    <a:pt x="627" y="644"/>
                  </a:lnTo>
                  <a:lnTo>
                    <a:pt x="627" y="642"/>
                  </a:lnTo>
                  <a:lnTo>
                    <a:pt x="628" y="642"/>
                  </a:lnTo>
                  <a:lnTo>
                    <a:pt x="628" y="641"/>
                  </a:lnTo>
                  <a:lnTo>
                    <a:pt x="629" y="641"/>
                  </a:lnTo>
                  <a:lnTo>
                    <a:pt x="629" y="640"/>
                  </a:lnTo>
                  <a:lnTo>
                    <a:pt x="629" y="639"/>
                  </a:lnTo>
                  <a:lnTo>
                    <a:pt x="630" y="639"/>
                  </a:lnTo>
                  <a:lnTo>
                    <a:pt x="630" y="639"/>
                  </a:lnTo>
                  <a:lnTo>
                    <a:pt x="629" y="638"/>
                  </a:lnTo>
                  <a:lnTo>
                    <a:pt x="629" y="636"/>
                  </a:lnTo>
                  <a:lnTo>
                    <a:pt x="628" y="636"/>
                  </a:lnTo>
                  <a:lnTo>
                    <a:pt x="627" y="636"/>
                  </a:lnTo>
                  <a:lnTo>
                    <a:pt x="625" y="638"/>
                  </a:lnTo>
                  <a:lnTo>
                    <a:pt x="624" y="639"/>
                  </a:lnTo>
                  <a:lnTo>
                    <a:pt x="625" y="639"/>
                  </a:lnTo>
                  <a:lnTo>
                    <a:pt x="625" y="639"/>
                  </a:lnTo>
                  <a:lnTo>
                    <a:pt x="624" y="639"/>
                  </a:lnTo>
                  <a:lnTo>
                    <a:pt x="623" y="640"/>
                  </a:lnTo>
                  <a:lnTo>
                    <a:pt x="623" y="641"/>
                  </a:lnTo>
                  <a:close/>
                  <a:moveTo>
                    <a:pt x="615" y="906"/>
                  </a:moveTo>
                  <a:lnTo>
                    <a:pt x="615" y="905"/>
                  </a:lnTo>
                  <a:lnTo>
                    <a:pt x="613" y="905"/>
                  </a:lnTo>
                  <a:lnTo>
                    <a:pt x="613" y="906"/>
                  </a:lnTo>
                  <a:lnTo>
                    <a:pt x="615" y="907"/>
                  </a:lnTo>
                  <a:lnTo>
                    <a:pt x="615" y="906"/>
                  </a:lnTo>
                  <a:close/>
                  <a:moveTo>
                    <a:pt x="635" y="775"/>
                  </a:moveTo>
                  <a:lnTo>
                    <a:pt x="636" y="774"/>
                  </a:lnTo>
                  <a:lnTo>
                    <a:pt x="636" y="772"/>
                  </a:lnTo>
                  <a:lnTo>
                    <a:pt x="635" y="772"/>
                  </a:lnTo>
                  <a:lnTo>
                    <a:pt x="634" y="772"/>
                  </a:lnTo>
                  <a:lnTo>
                    <a:pt x="633" y="772"/>
                  </a:lnTo>
                  <a:lnTo>
                    <a:pt x="633" y="774"/>
                  </a:lnTo>
                  <a:lnTo>
                    <a:pt x="633" y="775"/>
                  </a:lnTo>
                  <a:lnTo>
                    <a:pt x="634" y="775"/>
                  </a:lnTo>
                  <a:lnTo>
                    <a:pt x="635" y="775"/>
                  </a:lnTo>
                  <a:close/>
                  <a:moveTo>
                    <a:pt x="625" y="660"/>
                  </a:moveTo>
                  <a:lnTo>
                    <a:pt x="625" y="659"/>
                  </a:lnTo>
                  <a:lnTo>
                    <a:pt x="624" y="660"/>
                  </a:lnTo>
                  <a:lnTo>
                    <a:pt x="623" y="660"/>
                  </a:lnTo>
                  <a:lnTo>
                    <a:pt x="623" y="662"/>
                  </a:lnTo>
                  <a:lnTo>
                    <a:pt x="623" y="663"/>
                  </a:lnTo>
                  <a:lnTo>
                    <a:pt x="624" y="663"/>
                  </a:lnTo>
                  <a:lnTo>
                    <a:pt x="625" y="662"/>
                  </a:lnTo>
                  <a:lnTo>
                    <a:pt x="625" y="660"/>
                  </a:lnTo>
                  <a:close/>
                  <a:moveTo>
                    <a:pt x="643" y="642"/>
                  </a:moveTo>
                  <a:lnTo>
                    <a:pt x="642" y="642"/>
                  </a:lnTo>
                  <a:lnTo>
                    <a:pt x="642" y="644"/>
                  </a:lnTo>
                  <a:lnTo>
                    <a:pt x="643" y="642"/>
                  </a:lnTo>
                  <a:close/>
                  <a:moveTo>
                    <a:pt x="628" y="659"/>
                  </a:moveTo>
                  <a:lnTo>
                    <a:pt x="628" y="658"/>
                  </a:lnTo>
                  <a:lnTo>
                    <a:pt x="627" y="658"/>
                  </a:lnTo>
                  <a:lnTo>
                    <a:pt x="625" y="657"/>
                  </a:lnTo>
                  <a:lnTo>
                    <a:pt x="623" y="657"/>
                  </a:lnTo>
                  <a:lnTo>
                    <a:pt x="624" y="658"/>
                  </a:lnTo>
                  <a:lnTo>
                    <a:pt x="625" y="658"/>
                  </a:lnTo>
                  <a:lnTo>
                    <a:pt x="625" y="659"/>
                  </a:lnTo>
                  <a:lnTo>
                    <a:pt x="627" y="660"/>
                  </a:lnTo>
                  <a:lnTo>
                    <a:pt x="628" y="659"/>
                  </a:lnTo>
                  <a:close/>
                  <a:moveTo>
                    <a:pt x="613" y="971"/>
                  </a:moveTo>
                  <a:lnTo>
                    <a:pt x="613" y="971"/>
                  </a:lnTo>
                  <a:lnTo>
                    <a:pt x="613" y="972"/>
                  </a:lnTo>
                  <a:lnTo>
                    <a:pt x="613" y="972"/>
                  </a:lnTo>
                  <a:lnTo>
                    <a:pt x="613" y="971"/>
                  </a:lnTo>
                  <a:close/>
                  <a:moveTo>
                    <a:pt x="638" y="639"/>
                  </a:moveTo>
                  <a:lnTo>
                    <a:pt x="638" y="640"/>
                  </a:lnTo>
                  <a:lnTo>
                    <a:pt x="640" y="641"/>
                  </a:lnTo>
                  <a:lnTo>
                    <a:pt x="640" y="642"/>
                  </a:lnTo>
                  <a:lnTo>
                    <a:pt x="641" y="644"/>
                  </a:lnTo>
                  <a:lnTo>
                    <a:pt x="642" y="642"/>
                  </a:lnTo>
                  <a:lnTo>
                    <a:pt x="642" y="642"/>
                  </a:lnTo>
                  <a:lnTo>
                    <a:pt x="642" y="641"/>
                  </a:lnTo>
                  <a:lnTo>
                    <a:pt x="642" y="640"/>
                  </a:lnTo>
                  <a:lnTo>
                    <a:pt x="643" y="640"/>
                  </a:lnTo>
                  <a:lnTo>
                    <a:pt x="643" y="639"/>
                  </a:lnTo>
                  <a:lnTo>
                    <a:pt x="644" y="639"/>
                  </a:lnTo>
                  <a:lnTo>
                    <a:pt x="644" y="639"/>
                  </a:lnTo>
                  <a:lnTo>
                    <a:pt x="646" y="638"/>
                  </a:lnTo>
                  <a:lnTo>
                    <a:pt x="646" y="636"/>
                  </a:lnTo>
                  <a:lnTo>
                    <a:pt x="644" y="636"/>
                  </a:lnTo>
                  <a:lnTo>
                    <a:pt x="642" y="636"/>
                  </a:lnTo>
                  <a:lnTo>
                    <a:pt x="642" y="635"/>
                  </a:lnTo>
                  <a:lnTo>
                    <a:pt x="640" y="635"/>
                  </a:lnTo>
                  <a:lnTo>
                    <a:pt x="638" y="636"/>
                  </a:lnTo>
                  <a:lnTo>
                    <a:pt x="640" y="638"/>
                  </a:lnTo>
                  <a:lnTo>
                    <a:pt x="640" y="639"/>
                  </a:lnTo>
                  <a:lnTo>
                    <a:pt x="638" y="639"/>
                  </a:lnTo>
                  <a:close/>
                  <a:moveTo>
                    <a:pt x="368" y="650"/>
                  </a:moveTo>
                  <a:lnTo>
                    <a:pt x="369" y="650"/>
                  </a:lnTo>
                  <a:lnTo>
                    <a:pt x="368" y="648"/>
                  </a:lnTo>
                  <a:lnTo>
                    <a:pt x="368" y="650"/>
                  </a:lnTo>
                  <a:close/>
                  <a:moveTo>
                    <a:pt x="669" y="663"/>
                  </a:moveTo>
                  <a:lnTo>
                    <a:pt x="668" y="663"/>
                  </a:lnTo>
                  <a:lnTo>
                    <a:pt x="668" y="664"/>
                  </a:lnTo>
                  <a:lnTo>
                    <a:pt x="669" y="664"/>
                  </a:lnTo>
                  <a:lnTo>
                    <a:pt x="669" y="665"/>
                  </a:lnTo>
                  <a:lnTo>
                    <a:pt x="671" y="666"/>
                  </a:lnTo>
                  <a:lnTo>
                    <a:pt x="671" y="667"/>
                  </a:lnTo>
                  <a:lnTo>
                    <a:pt x="671" y="667"/>
                  </a:lnTo>
                  <a:lnTo>
                    <a:pt x="671" y="667"/>
                  </a:lnTo>
                  <a:lnTo>
                    <a:pt x="671" y="667"/>
                  </a:lnTo>
                  <a:lnTo>
                    <a:pt x="671" y="666"/>
                  </a:lnTo>
                  <a:lnTo>
                    <a:pt x="671" y="665"/>
                  </a:lnTo>
                  <a:lnTo>
                    <a:pt x="671" y="664"/>
                  </a:lnTo>
                  <a:lnTo>
                    <a:pt x="671" y="663"/>
                  </a:lnTo>
                  <a:lnTo>
                    <a:pt x="669" y="663"/>
                  </a:lnTo>
                  <a:close/>
                  <a:moveTo>
                    <a:pt x="658" y="667"/>
                  </a:moveTo>
                  <a:lnTo>
                    <a:pt x="656" y="666"/>
                  </a:lnTo>
                  <a:lnTo>
                    <a:pt x="653" y="665"/>
                  </a:lnTo>
                  <a:lnTo>
                    <a:pt x="652" y="666"/>
                  </a:lnTo>
                  <a:lnTo>
                    <a:pt x="652" y="667"/>
                  </a:lnTo>
                  <a:lnTo>
                    <a:pt x="650" y="667"/>
                  </a:lnTo>
                  <a:lnTo>
                    <a:pt x="649" y="666"/>
                  </a:lnTo>
                  <a:lnTo>
                    <a:pt x="644" y="667"/>
                  </a:lnTo>
                  <a:lnTo>
                    <a:pt x="644" y="667"/>
                  </a:lnTo>
                  <a:lnTo>
                    <a:pt x="643" y="670"/>
                  </a:lnTo>
                  <a:lnTo>
                    <a:pt x="642" y="671"/>
                  </a:lnTo>
                  <a:lnTo>
                    <a:pt x="642" y="672"/>
                  </a:lnTo>
                  <a:lnTo>
                    <a:pt x="641" y="678"/>
                  </a:lnTo>
                  <a:lnTo>
                    <a:pt x="640" y="678"/>
                  </a:lnTo>
                  <a:lnTo>
                    <a:pt x="640" y="682"/>
                  </a:lnTo>
                  <a:lnTo>
                    <a:pt x="640" y="683"/>
                  </a:lnTo>
                  <a:lnTo>
                    <a:pt x="640" y="685"/>
                  </a:lnTo>
                  <a:lnTo>
                    <a:pt x="641" y="687"/>
                  </a:lnTo>
                  <a:lnTo>
                    <a:pt x="640" y="688"/>
                  </a:lnTo>
                  <a:lnTo>
                    <a:pt x="641" y="688"/>
                  </a:lnTo>
                  <a:lnTo>
                    <a:pt x="640" y="689"/>
                  </a:lnTo>
                  <a:lnTo>
                    <a:pt x="641" y="689"/>
                  </a:lnTo>
                  <a:lnTo>
                    <a:pt x="641" y="690"/>
                  </a:lnTo>
                  <a:lnTo>
                    <a:pt x="642" y="693"/>
                  </a:lnTo>
                  <a:lnTo>
                    <a:pt x="642" y="694"/>
                  </a:lnTo>
                  <a:lnTo>
                    <a:pt x="642" y="695"/>
                  </a:lnTo>
                  <a:lnTo>
                    <a:pt x="642" y="695"/>
                  </a:lnTo>
                  <a:lnTo>
                    <a:pt x="646" y="695"/>
                  </a:lnTo>
                  <a:lnTo>
                    <a:pt x="647" y="695"/>
                  </a:lnTo>
                  <a:lnTo>
                    <a:pt x="648" y="695"/>
                  </a:lnTo>
                  <a:lnTo>
                    <a:pt x="649" y="694"/>
                  </a:lnTo>
                  <a:lnTo>
                    <a:pt x="650" y="695"/>
                  </a:lnTo>
                  <a:lnTo>
                    <a:pt x="652" y="695"/>
                  </a:lnTo>
                  <a:lnTo>
                    <a:pt x="653" y="695"/>
                  </a:lnTo>
                  <a:lnTo>
                    <a:pt x="655" y="694"/>
                  </a:lnTo>
                  <a:lnTo>
                    <a:pt x="656" y="693"/>
                  </a:lnTo>
                  <a:lnTo>
                    <a:pt x="658" y="691"/>
                  </a:lnTo>
                  <a:lnTo>
                    <a:pt x="659" y="691"/>
                  </a:lnTo>
                  <a:lnTo>
                    <a:pt x="659" y="690"/>
                  </a:lnTo>
                  <a:lnTo>
                    <a:pt x="660" y="690"/>
                  </a:lnTo>
                  <a:lnTo>
                    <a:pt x="660" y="689"/>
                  </a:lnTo>
                  <a:lnTo>
                    <a:pt x="661" y="689"/>
                  </a:lnTo>
                  <a:lnTo>
                    <a:pt x="661" y="688"/>
                  </a:lnTo>
                  <a:lnTo>
                    <a:pt x="661" y="687"/>
                  </a:lnTo>
                  <a:lnTo>
                    <a:pt x="662" y="687"/>
                  </a:lnTo>
                  <a:lnTo>
                    <a:pt x="662" y="685"/>
                  </a:lnTo>
                  <a:lnTo>
                    <a:pt x="662" y="684"/>
                  </a:lnTo>
                  <a:lnTo>
                    <a:pt x="662" y="683"/>
                  </a:lnTo>
                  <a:lnTo>
                    <a:pt x="662" y="682"/>
                  </a:lnTo>
                  <a:lnTo>
                    <a:pt x="662" y="681"/>
                  </a:lnTo>
                  <a:lnTo>
                    <a:pt x="662" y="679"/>
                  </a:lnTo>
                  <a:lnTo>
                    <a:pt x="662" y="678"/>
                  </a:lnTo>
                  <a:lnTo>
                    <a:pt x="661" y="678"/>
                  </a:lnTo>
                  <a:lnTo>
                    <a:pt x="661" y="676"/>
                  </a:lnTo>
                  <a:lnTo>
                    <a:pt x="661" y="675"/>
                  </a:lnTo>
                  <a:lnTo>
                    <a:pt x="662" y="673"/>
                  </a:lnTo>
                  <a:lnTo>
                    <a:pt x="662" y="672"/>
                  </a:lnTo>
                  <a:lnTo>
                    <a:pt x="662" y="671"/>
                  </a:lnTo>
                  <a:lnTo>
                    <a:pt x="662" y="670"/>
                  </a:lnTo>
                  <a:lnTo>
                    <a:pt x="662" y="669"/>
                  </a:lnTo>
                  <a:lnTo>
                    <a:pt x="661" y="669"/>
                  </a:lnTo>
                  <a:lnTo>
                    <a:pt x="661" y="667"/>
                  </a:lnTo>
                  <a:lnTo>
                    <a:pt x="658" y="667"/>
                  </a:lnTo>
                  <a:close/>
                  <a:moveTo>
                    <a:pt x="615" y="926"/>
                  </a:moveTo>
                  <a:lnTo>
                    <a:pt x="615" y="928"/>
                  </a:lnTo>
                  <a:lnTo>
                    <a:pt x="616" y="926"/>
                  </a:lnTo>
                  <a:lnTo>
                    <a:pt x="615" y="926"/>
                  </a:lnTo>
                  <a:close/>
                  <a:moveTo>
                    <a:pt x="594" y="635"/>
                  </a:moveTo>
                  <a:lnTo>
                    <a:pt x="593" y="635"/>
                  </a:lnTo>
                  <a:lnTo>
                    <a:pt x="593" y="636"/>
                  </a:lnTo>
                  <a:lnTo>
                    <a:pt x="593" y="638"/>
                  </a:lnTo>
                  <a:lnTo>
                    <a:pt x="594" y="638"/>
                  </a:lnTo>
                  <a:lnTo>
                    <a:pt x="596" y="638"/>
                  </a:lnTo>
                  <a:lnTo>
                    <a:pt x="597" y="638"/>
                  </a:lnTo>
                  <a:lnTo>
                    <a:pt x="597" y="636"/>
                  </a:lnTo>
                  <a:lnTo>
                    <a:pt x="597" y="635"/>
                  </a:lnTo>
                  <a:lnTo>
                    <a:pt x="596" y="635"/>
                  </a:lnTo>
                  <a:lnTo>
                    <a:pt x="594" y="635"/>
                  </a:lnTo>
                  <a:close/>
                  <a:moveTo>
                    <a:pt x="615" y="920"/>
                  </a:moveTo>
                  <a:lnTo>
                    <a:pt x="615" y="919"/>
                  </a:lnTo>
                  <a:lnTo>
                    <a:pt x="613" y="918"/>
                  </a:lnTo>
                  <a:lnTo>
                    <a:pt x="613" y="918"/>
                  </a:lnTo>
                  <a:lnTo>
                    <a:pt x="613" y="919"/>
                  </a:lnTo>
                  <a:lnTo>
                    <a:pt x="613" y="920"/>
                  </a:lnTo>
                  <a:lnTo>
                    <a:pt x="613" y="922"/>
                  </a:lnTo>
                  <a:lnTo>
                    <a:pt x="613" y="920"/>
                  </a:lnTo>
                  <a:lnTo>
                    <a:pt x="615" y="920"/>
                  </a:lnTo>
                  <a:close/>
                  <a:moveTo>
                    <a:pt x="613" y="862"/>
                  </a:moveTo>
                  <a:lnTo>
                    <a:pt x="612" y="862"/>
                  </a:lnTo>
                  <a:lnTo>
                    <a:pt x="611" y="862"/>
                  </a:lnTo>
                  <a:lnTo>
                    <a:pt x="611" y="863"/>
                  </a:lnTo>
                  <a:lnTo>
                    <a:pt x="611" y="864"/>
                  </a:lnTo>
                  <a:lnTo>
                    <a:pt x="612" y="864"/>
                  </a:lnTo>
                  <a:lnTo>
                    <a:pt x="612" y="863"/>
                  </a:lnTo>
                  <a:lnTo>
                    <a:pt x="613" y="863"/>
                  </a:lnTo>
                  <a:lnTo>
                    <a:pt x="613" y="862"/>
                  </a:lnTo>
                  <a:close/>
                  <a:moveTo>
                    <a:pt x="616" y="922"/>
                  </a:moveTo>
                  <a:lnTo>
                    <a:pt x="616" y="923"/>
                  </a:lnTo>
                  <a:lnTo>
                    <a:pt x="617" y="923"/>
                  </a:lnTo>
                  <a:lnTo>
                    <a:pt x="617" y="922"/>
                  </a:lnTo>
                  <a:lnTo>
                    <a:pt x="617" y="920"/>
                  </a:lnTo>
                  <a:lnTo>
                    <a:pt x="616" y="920"/>
                  </a:lnTo>
                  <a:lnTo>
                    <a:pt x="616" y="922"/>
                  </a:lnTo>
                  <a:close/>
                  <a:moveTo>
                    <a:pt x="613" y="981"/>
                  </a:moveTo>
                  <a:lnTo>
                    <a:pt x="612" y="981"/>
                  </a:lnTo>
                  <a:lnTo>
                    <a:pt x="612" y="983"/>
                  </a:lnTo>
                  <a:lnTo>
                    <a:pt x="613" y="983"/>
                  </a:lnTo>
                  <a:lnTo>
                    <a:pt x="613" y="981"/>
                  </a:lnTo>
                  <a:close/>
                  <a:moveTo>
                    <a:pt x="613" y="931"/>
                  </a:moveTo>
                  <a:lnTo>
                    <a:pt x="615" y="929"/>
                  </a:lnTo>
                  <a:lnTo>
                    <a:pt x="615" y="928"/>
                  </a:lnTo>
                  <a:lnTo>
                    <a:pt x="613" y="928"/>
                  </a:lnTo>
                  <a:lnTo>
                    <a:pt x="613" y="928"/>
                  </a:lnTo>
                  <a:lnTo>
                    <a:pt x="613" y="929"/>
                  </a:lnTo>
                  <a:lnTo>
                    <a:pt x="612" y="929"/>
                  </a:lnTo>
                  <a:lnTo>
                    <a:pt x="611" y="930"/>
                  </a:lnTo>
                  <a:lnTo>
                    <a:pt x="611" y="931"/>
                  </a:lnTo>
                  <a:lnTo>
                    <a:pt x="612" y="931"/>
                  </a:lnTo>
                  <a:lnTo>
                    <a:pt x="613" y="931"/>
                  </a:lnTo>
                  <a:close/>
                  <a:moveTo>
                    <a:pt x="610" y="864"/>
                  </a:moveTo>
                  <a:lnTo>
                    <a:pt x="610" y="866"/>
                  </a:lnTo>
                  <a:lnTo>
                    <a:pt x="611" y="866"/>
                  </a:lnTo>
                  <a:lnTo>
                    <a:pt x="610" y="864"/>
                  </a:lnTo>
                  <a:close/>
                  <a:moveTo>
                    <a:pt x="613" y="984"/>
                  </a:moveTo>
                  <a:lnTo>
                    <a:pt x="613" y="984"/>
                  </a:lnTo>
                  <a:lnTo>
                    <a:pt x="613" y="984"/>
                  </a:lnTo>
                  <a:lnTo>
                    <a:pt x="613" y="984"/>
                  </a:lnTo>
                  <a:lnTo>
                    <a:pt x="613" y="985"/>
                  </a:lnTo>
                  <a:lnTo>
                    <a:pt x="613" y="985"/>
                  </a:lnTo>
                  <a:lnTo>
                    <a:pt x="613" y="984"/>
                  </a:lnTo>
                  <a:close/>
                  <a:moveTo>
                    <a:pt x="621" y="665"/>
                  </a:moveTo>
                  <a:lnTo>
                    <a:pt x="621" y="666"/>
                  </a:lnTo>
                  <a:lnTo>
                    <a:pt x="619" y="666"/>
                  </a:lnTo>
                  <a:lnTo>
                    <a:pt x="619" y="667"/>
                  </a:lnTo>
                  <a:lnTo>
                    <a:pt x="619" y="667"/>
                  </a:lnTo>
                  <a:lnTo>
                    <a:pt x="621" y="669"/>
                  </a:lnTo>
                  <a:lnTo>
                    <a:pt x="622" y="670"/>
                  </a:lnTo>
                  <a:lnTo>
                    <a:pt x="622" y="669"/>
                  </a:lnTo>
                  <a:lnTo>
                    <a:pt x="623" y="667"/>
                  </a:lnTo>
                  <a:lnTo>
                    <a:pt x="624" y="667"/>
                  </a:lnTo>
                  <a:lnTo>
                    <a:pt x="624" y="667"/>
                  </a:lnTo>
                  <a:lnTo>
                    <a:pt x="623" y="666"/>
                  </a:lnTo>
                  <a:lnTo>
                    <a:pt x="623" y="665"/>
                  </a:lnTo>
                  <a:lnTo>
                    <a:pt x="621" y="665"/>
                  </a:lnTo>
                  <a:close/>
                  <a:moveTo>
                    <a:pt x="403" y="610"/>
                  </a:moveTo>
                  <a:lnTo>
                    <a:pt x="403" y="610"/>
                  </a:lnTo>
                  <a:lnTo>
                    <a:pt x="402" y="610"/>
                  </a:lnTo>
                  <a:lnTo>
                    <a:pt x="403" y="610"/>
                  </a:lnTo>
                  <a:close/>
                  <a:moveTo>
                    <a:pt x="517" y="391"/>
                  </a:moveTo>
                  <a:lnTo>
                    <a:pt x="516" y="391"/>
                  </a:lnTo>
                  <a:lnTo>
                    <a:pt x="516" y="392"/>
                  </a:lnTo>
                  <a:lnTo>
                    <a:pt x="518" y="392"/>
                  </a:lnTo>
                  <a:lnTo>
                    <a:pt x="517" y="391"/>
                  </a:lnTo>
                  <a:close/>
                  <a:moveTo>
                    <a:pt x="600" y="404"/>
                  </a:moveTo>
                  <a:lnTo>
                    <a:pt x="600" y="403"/>
                  </a:lnTo>
                  <a:lnTo>
                    <a:pt x="599" y="403"/>
                  </a:lnTo>
                  <a:lnTo>
                    <a:pt x="598" y="403"/>
                  </a:lnTo>
                  <a:lnTo>
                    <a:pt x="598" y="404"/>
                  </a:lnTo>
                  <a:lnTo>
                    <a:pt x="598" y="405"/>
                  </a:lnTo>
                  <a:lnTo>
                    <a:pt x="599" y="405"/>
                  </a:lnTo>
                  <a:lnTo>
                    <a:pt x="599" y="404"/>
                  </a:lnTo>
                  <a:lnTo>
                    <a:pt x="600" y="404"/>
                  </a:lnTo>
                  <a:close/>
                  <a:moveTo>
                    <a:pt x="514" y="379"/>
                  </a:moveTo>
                  <a:lnTo>
                    <a:pt x="513" y="376"/>
                  </a:lnTo>
                  <a:lnTo>
                    <a:pt x="512" y="375"/>
                  </a:lnTo>
                  <a:lnTo>
                    <a:pt x="510" y="375"/>
                  </a:lnTo>
                  <a:lnTo>
                    <a:pt x="508" y="375"/>
                  </a:lnTo>
                  <a:lnTo>
                    <a:pt x="506" y="377"/>
                  </a:lnTo>
                  <a:lnTo>
                    <a:pt x="505" y="379"/>
                  </a:lnTo>
                  <a:lnTo>
                    <a:pt x="505" y="380"/>
                  </a:lnTo>
                  <a:lnTo>
                    <a:pt x="506" y="380"/>
                  </a:lnTo>
                  <a:lnTo>
                    <a:pt x="508" y="386"/>
                  </a:lnTo>
                  <a:lnTo>
                    <a:pt x="510" y="388"/>
                  </a:lnTo>
                  <a:lnTo>
                    <a:pt x="511" y="389"/>
                  </a:lnTo>
                  <a:lnTo>
                    <a:pt x="512" y="389"/>
                  </a:lnTo>
                  <a:lnTo>
                    <a:pt x="512" y="388"/>
                  </a:lnTo>
                  <a:lnTo>
                    <a:pt x="513" y="388"/>
                  </a:lnTo>
                  <a:lnTo>
                    <a:pt x="513" y="389"/>
                  </a:lnTo>
                  <a:lnTo>
                    <a:pt x="514" y="389"/>
                  </a:lnTo>
                  <a:lnTo>
                    <a:pt x="514" y="388"/>
                  </a:lnTo>
                  <a:lnTo>
                    <a:pt x="513" y="387"/>
                  </a:lnTo>
                  <a:lnTo>
                    <a:pt x="513" y="385"/>
                  </a:lnTo>
                  <a:lnTo>
                    <a:pt x="513" y="383"/>
                  </a:lnTo>
                  <a:lnTo>
                    <a:pt x="513" y="382"/>
                  </a:lnTo>
                  <a:lnTo>
                    <a:pt x="513" y="381"/>
                  </a:lnTo>
                  <a:lnTo>
                    <a:pt x="514" y="381"/>
                  </a:lnTo>
                  <a:lnTo>
                    <a:pt x="514" y="381"/>
                  </a:lnTo>
                  <a:lnTo>
                    <a:pt x="516" y="381"/>
                  </a:lnTo>
                  <a:lnTo>
                    <a:pt x="514" y="380"/>
                  </a:lnTo>
                  <a:lnTo>
                    <a:pt x="516" y="380"/>
                  </a:lnTo>
                  <a:lnTo>
                    <a:pt x="514" y="379"/>
                  </a:lnTo>
                  <a:close/>
                  <a:moveTo>
                    <a:pt x="508" y="338"/>
                  </a:moveTo>
                  <a:lnTo>
                    <a:pt x="505" y="338"/>
                  </a:lnTo>
                  <a:lnTo>
                    <a:pt x="502" y="337"/>
                  </a:lnTo>
                  <a:lnTo>
                    <a:pt x="501" y="337"/>
                  </a:lnTo>
                  <a:lnTo>
                    <a:pt x="500" y="339"/>
                  </a:lnTo>
                  <a:lnTo>
                    <a:pt x="499" y="339"/>
                  </a:lnTo>
                  <a:lnTo>
                    <a:pt x="499" y="340"/>
                  </a:lnTo>
                  <a:lnTo>
                    <a:pt x="499" y="342"/>
                  </a:lnTo>
                  <a:lnTo>
                    <a:pt x="499" y="343"/>
                  </a:lnTo>
                  <a:lnTo>
                    <a:pt x="499" y="344"/>
                  </a:lnTo>
                  <a:lnTo>
                    <a:pt x="499" y="348"/>
                  </a:lnTo>
                  <a:lnTo>
                    <a:pt x="499" y="349"/>
                  </a:lnTo>
                  <a:lnTo>
                    <a:pt x="499" y="350"/>
                  </a:lnTo>
                  <a:lnTo>
                    <a:pt x="500" y="350"/>
                  </a:lnTo>
                  <a:lnTo>
                    <a:pt x="500" y="351"/>
                  </a:lnTo>
                  <a:lnTo>
                    <a:pt x="500" y="352"/>
                  </a:lnTo>
                  <a:lnTo>
                    <a:pt x="502" y="352"/>
                  </a:lnTo>
                  <a:lnTo>
                    <a:pt x="505" y="355"/>
                  </a:lnTo>
                  <a:lnTo>
                    <a:pt x="507" y="356"/>
                  </a:lnTo>
                  <a:lnTo>
                    <a:pt x="507" y="357"/>
                  </a:lnTo>
                  <a:lnTo>
                    <a:pt x="507" y="358"/>
                  </a:lnTo>
                  <a:lnTo>
                    <a:pt x="510" y="357"/>
                  </a:lnTo>
                  <a:lnTo>
                    <a:pt x="511" y="357"/>
                  </a:lnTo>
                  <a:lnTo>
                    <a:pt x="513" y="355"/>
                  </a:lnTo>
                  <a:lnTo>
                    <a:pt x="516" y="352"/>
                  </a:lnTo>
                  <a:lnTo>
                    <a:pt x="516" y="352"/>
                  </a:lnTo>
                  <a:lnTo>
                    <a:pt x="516" y="351"/>
                  </a:lnTo>
                  <a:lnTo>
                    <a:pt x="514" y="351"/>
                  </a:lnTo>
                  <a:lnTo>
                    <a:pt x="514" y="350"/>
                  </a:lnTo>
                  <a:lnTo>
                    <a:pt x="514" y="349"/>
                  </a:lnTo>
                  <a:lnTo>
                    <a:pt x="514" y="348"/>
                  </a:lnTo>
                  <a:lnTo>
                    <a:pt x="514" y="346"/>
                  </a:lnTo>
                  <a:lnTo>
                    <a:pt x="514" y="345"/>
                  </a:lnTo>
                  <a:lnTo>
                    <a:pt x="510" y="340"/>
                  </a:lnTo>
                  <a:lnTo>
                    <a:pt x="510" y="339"/>
                  </a:lnTo>
                  <a:lnTo>
                    <a:pt x="508" y="338"/>
                  </a:lnTo>
                  <a:close/>
                  <a:moveTo>
                    <a:pt x="628" y="499"/>
                  </a:moveTo>
                  <a:lnTo>
                    <a:pt x="624" y="500"/>
                  </a:lnTo>
                  <a:lnTo>
                    <a:pt x="624" y="499"/>
                  </a:lnTo>
                  <a:lnTo>
                    <a:pt x="623" y="499"/>
                  </a:lnTo>
                  <a:lnTo>
                    <a:pt x="623" y="500"/>
                  </a:lnTo>
                  <a:lnTo>
                    <a:pt x="622" y="500"/>
                  </a:lnTo>
                  <a:lnTo>
                    <a:pt x="617" y="500"/>
                  </a:lnTo>
                  <a:lnTo>
                    <a:pt x="616" y="499"/>
                  </a:lnTo>
                  <a:lnTo>
                    <a:pt x="615" y="499"/>
                  </a:lnTo>
                  <a:lnTo>
                    <a:pt x="613" y="498"/>
                  </a:lnTo>
                  <a:lnTo>
                    <a:pt x="612" y="497"/>
                  </a:lnTo>
                  <a:lnTo>
                    <a:pt x="612" y="498"/>
                  </a:lnTo>
                  <a:lnTo>
                    <a:pt x="611" y="498"/>
                  </a:lnTo>
                  <a:lnTo>
                    <a:pt x="609" y="496"/>
                  </a:lnTo>
                  <a:lnTo>
                    <a:pt x="607" y="496"/>
                  </a:lnTo>
                  <a:lnTo>
                    <a:pt x="606" y="496"/>
                  </a:lnTo>
                  <a:lnTo>
                    <a:pt x="605" y="496"/>
                  </a:lnTo>
                  <a:lnTo>
                    <a:pt x="604" y="497"/>
                  </a:lnTo>
                  <a:lnTo>
                    <a:pt x="604" y="498"/>
                  </a:lnTo>
                  <a:lnTo>
                    <a:pt x="604" y="499"/>
                  </a:lnTo>
                  <a:lnTo>
                    <a:pt x="604" y="502"/>
                  </a:lnTo>
                  <a:lnTo>
                    <a:pt x="603" y="502"/>
                  </a:lnTo>
                  <a:lnTo>
                    <a:pt x="604" y="503"/>
                  </a:lnTo>
                  <a:lnTo>
                    <a:pt x="604" y="504"/>
                  </a:lnTo>
                  <a:lnTo>
                    <a:pt x="604" y="505"/>
                  </a:lnTo>
                  <a:lnTo>
                    <a:pt x="605" y="506"/>
                  </a:lnTo>
                  <a:lnTo>
                    <a:pt x="604" y="506"/>
                  </a:lnTo>
                  <a:lnTo>
                    <a:pt x="604" y="508"/>
                  </a:lnTo>
                  <a:lnTo>
                    <a:pt x="604" y="509"/>
                  </a:lnTo>
                  <a:lnTo>
                    <a:pt x="604" y="510"/>
                  </a:lnTo>
                  <a:lnTo>
                    <a:pt x="603" y="510"/>
                  </a:lnTo>
                  <a:lnTo>
                    <a:pt x="604" y="511"/>
                  </a:lnTo>
                  <a:lnTo>
                    <a:pt x="604" y="512"/>
                  </a:lnTo>
                  <a:lnTo>
                    <a:pt x="604" y="514"/>
                  </a:lnTo>
                  <a:lnTo>
                    <a:pt x="605" y="514"/>
                  </a:lnTo>
                  <a:lnTo>
                    <a:pt x="606" y="515"/>
                  </a:lnTo>
                  <a:lnTo>
                    <a:pt x="607" y="515"/>
                  </a:lnTo>
                  <a:lnTo>
                    <a:pt x="609" y="515"/>
                  </a:lnTo>
                  <a:lnTo>
                    <a:pt x="610" y="515"/>
                  </a:lnTo>
                  <a:lnTo>
                    <a:pt x="611" y="516"/>
                  </a:lnTo>
                  <a:lnTo>
                    <a:pt x="611" y="517"/>
                  </a:lnTo>
                  <a:lnTo>
                    <a:pt x="611" y="518"/>
                  </a:lnTo>
                  <a:lnTo>
                    <a:pt x="611" y="519"/>
                  </a:lnTo>
                  <a:lnTo>
                    <a:pt x="611" y="521"/>
                  </a:lnTo>
                  <a:lnTo>
                    <a:pt x="611" y="522"/>
                  </a:lnTo>
                  <a:lnTo>
                    <a:pt x="611" y="523"/>
                  </a:lnTo>
                  <a:lnTo>
                    <a:pt x="611" y="524"/>
                  </a:lnTo>
                  <a:lnTo>
                    <a:pt x="611" y="524"/>
                  </a:lnTo>
                  <a:lnTo>
                    <a:pt x="612" y="524"/>
                  </a:lnTo>
                  <a:lnTo>
                    <a:pt x="612" y="525"/>
                  </a:lnTo>
                  <a:lnTo>
                    <a:pt x="612" y="528"/>
                  </a:lnTo>
                  <a:lnTo>
                    <a:pt x="613" y="528"/>
                  </a:lnTo>
                  <a:lnTo>
                    <a:pt x="613" y="529"/>
                  </a:lnTo>
                  <a:lnTo>
                    <a:pt x="616" y="531"/>
                  </a:lnTo>
                  <a:lnTo>
                    <a:pt x="618" y="531"/>
                  </a:lnTo>
                  <a:lnTo>
                    <a:pt x="621" y="531"/>
                  </a:lnTo>
                  <a:lnTo>
                    <a:pt x="623" y="530"/>
                  </a:lnTo>
                  <a:lnTo>
                    <a:pt x="623" y="529"/>
                  </a:lnTo>
                  <a:lnTo>
                    <a:pt x="625" y="529"/>
                  </a:lnTo>
                  <a:lnTo>
                    <a:pt x="625" y="528"/>
                  </a:lnTo>
                  <a:lnTo>
                    <a:pt x="630" y="527"/>
                  </a:lnTo>
                  <a:lnTo>
                    <a:pt x="631" y="527"/>
                  </a:lnTo>
                  <a:lnTo>
                    <a:pt x="635" y="527"/>
                  </a:lnTo>
                  <a:lnTo>
                    <a:pt x="638" y="527"/>
                  </a:lnTo>
                  <a:lnTo>
                    <a:pt x="640" y="528"/>
                  </a:lnTo>
                  <a:lnTo>
                    <a:pt x="642" y="528"/>
                  </a:lnTo>
                  <a:lnTo>
                    <a:pt x="643" y="529"/>
                  </a:lnTo>
                  <a:lnTo>
                    <a:pt x="644" y="528"/>
                  </a:lnTo>
                  <a:lnTo>
                    <a:pt x="646" y="529"/>
                  </a:lnTo>
                  <a:lnTo>
                    <a:pt x="649" y="529"/>
                  </a:lnTo>
                  <a:lnTo>
                    <a:pt x="650" y="528"/>
                  </a:lnTo>
                  <a:lnTo>
                    <a:pt x="652" y="528"/>
                  </a:lnTo>
                  <a:lnTo>
                    <a:pt x="650" y="527"/>
                  </a:lnTo>
                  <a:lnTo>
                    <a:pt x="652" y="527"/>
                  </a:lnTo>
                  <a:lnTo>
                    <a:pt x="650" y="524"/>
                  </a:lnTo>
                  <a:lnTo>
                    <a:pt x="649" y="524"/>
                  </a:lnTo>
                  <a:lnTo>
                    <a:pt x="648" y="524"/>
                  </a:lnTo>
                  <a:lnTo>
                    <a:pt x="649" y="524"/>
                  </a:lnTo>
                  <a:lnTo>
                    <a:pt x="649" y="523"/>
                  </a:lnTo>
                  <a:lnTo>
                    <a:pt x="649" y="522"/>
                  </a:lnTo>
                  <a:lnTo>
                    <a:pt x="649" y="521"/>
                  </a:lnTo>
                  <a:lnTo>
                    <a:pt x="648" y="519"/>
                  </a:lnTo>
                  <a:lnTo>
                    <a:pt x="647" y="519"/>
                  </a:lnTo>
                  <a:lnTo>
                    <a:pt x="646" y="518"/>
                  </a:lnTo>
                  <a:lnTo>
                    <a:pt x="646" y="517"/>
                  </a:lnTo>
                  <a:lnTo>
                    <a:pt x="646" y="516"/>
                  </a:lnTo>
                  <a:lnTo>
                    <a:pt x="644" y="515"/>
                  </a:lnTo>
                  <a:lnTo>
                    <a:pt x="644" y="514"/>
                  </a:lnTo>
                  <a:lnTo>
                    <a:pt x="644" y="512"/>
                  </a:lnTo>
                  <a:lnTo>
                    <a:pt x="643" y="512"/>
                  </a:lnTo>
                  <a:lnTo>
                    <a:pt x="642" y="512"/>
                  </a:lnTo>
                  <a:lnTo>
                    <a:pt x="642" y="511"/>
                  </a:lnTo>
                  <a:lnTo>
                    <a:pt x="642" y="510"/>
                  </a:lnTo>
                  <a:lnTo>
                    <a:pt x="642" y="509"/>
                  </a:lnTo>
                  <a:lnTo>
                    <a:pt x="641" y="508"/>
                  </a:lnTo>
                  <a:lnTo>
                    <a:pt x="641" y="506"/>
                  </a:lnTo>
                  <a:lnTo>
                    <a:pt x="641" y="505"/>
                  </a:lnTo>
                  <a:lnTo>
                    <a:pt x="640" y="505"/>
                  </a:lnTo>
                  <a:lnTo>
                    <a:pt x="638" y="504"/>
                  </a:lnTo>
                  <a:lnTo>
                    <a:pt x="634" y="502"/>
                  </a:lnTo>
                  <a:lnTo>
                    <a:pt x="633" y="500"/>
                  </a:lnTo>
                  <a:lnTo>
                    <a:pt x="631" y="500"/>
                  </a:lnTo>
                  <a:lnTo>
                    <a:pt x="631" y="499"/>
                  </a:lnTo>
                  <a:lnTo>
                    <a:pt x="628" y="499"/>
                  </a:lnTo>
                  <a:close/>
                  <a:moveTo>
                    <a:pt x="635" y="331"/>
                  </a:moveTo>
                  <a:lnTo>
                    <a:pt x="636" y="330"/>
                  </a:lnTo>
                  <a:lnTo>
                    <a:pt x="637" y="329"/>
                  </a:lnTo>
                  <a:lnTo>
                    <a:pt x="636" y="329"/>
                  </a:lnTo>
                  <a:lnTo>
                    <a:pt x="636" y="327"/>
                  </a:lnTo>
                  <a:lnTo>
                    <a:pt x="636" y="326"/>
                  </a:lnTo>
                  <a:lnTo>
                    <a:pt x="634" y="327"/>
                  </a:lnTo>
                  <a:lnTo>
                    <a:pt x="633" y="329"/>
                  </a:lnTo>
                  <a:lnTo>
                    <a:pt x="634" y="330"/>
                  </a:lnTo>
                  <a:lnTo>
                    <a:pt x="634" y="331"/>
                  </a:lnTo>
                  <a:lnTo>
                    <a:pt x="635" y="331"/>
                  </a:lnTo>
                  <a:close/>
                  <a:moveTo>
                    <a:pt x="622" y="417"/>
                  </a:moveTo>
                  <a:lnTo>
                    <a:pt x="622" y="416"/>
                  </a:lnTo>
                  <a:lnTo>
                    <a:pt x="621" y="416"/>
                  </a:lnTo>
                  <a:lnTo>
                    <a:pt x="622" y="417"/>
                  </a:lnTo>
                  <a:close/>
                  <a:moveTo>
                    <a:pt x="618" y="417"/>
                  </a:moveTo>
                  <a:lnTo>
                    <a:pt x="617" y="417"/>
                  </a:lnTo>
                  <a:lnTo>
                    <a:pt x="617" y="418"/>
                  </a:lnTo>
                  <a:lnTo>
                    <a:pt x="618" y="417"/>
                  </a:lnTo>
                  <a:close/>
                  <a:moveTo>
                    <a:pt x="623" y="417"/>
                  </a:moveTo>
                  <a:lnTo>
                    <a:pt x="623" y="416"/>
                  </a:lnTo>
                  <a:lnTo>
                    <a:pt x="623" y="414"/>
                  </a:lnTo>
                  <a:lnTo>
                    <a:pt x="622" y="414"/>
                  </a:lnTo>
                  <a:lnTo>
                    <a:pt x="622" y="416"/>
                  </a:lnTo>
                  <a:lnTo>
                    <a:pt x="623" y="417"/>
                  </a:lnTo>
                  <a:close/>
                  <a:moveTo>
                    <a:pt x="448" y="429"/>
                  </a:moveTo>
                  <a:lnTo>
                    <a:pt x="446" y="429"/>
                  </a:lnTo>
                  <a:lnTo>
                    <a:pt x="446" y="430"/>
                  </a:lnTo>
                  <a:lnTo>
                    <a:pt x="448" y="431"/>
                  </a:lnTo>
                  <a:lnTo>
                    <a:pt x="449" y="431"/>
                  </a:lnTo>
                  <a:lnTo>
                    <a:pt x="449" y="432"/>
                  </a:lnTo>
                  <a:lnTo>
                    <a:pt x="450" y="432"/>
                  </a:lnTo>
                  <a:lnTo>
                    <a:pt x="450" y="431"/>
                  </a:lnTo>
                  <a:lnTo>
                    <a:pt x="451" y="430"/>
                  </a:lnTo>
                  <a:lnTo>
                    <a:pt x="452" y="429"/>
                  </a:lnTo>
                  <a:lnTo>
                    <a:pt x="452" y="428"/>
                  </a:lnTo>
                  <a:lnTo>
                    <a:pt x="451" y="426"/>
                  </a:lnTo>
                  <a:lnTo>
                    <a:pt x="450" y="426"/>
                  </a:lnTo>
                  <a:lnTo>
                    <a:pt x="449" y="425"/>
                  </a:lnTo>
                  <a:lnTo>
                    <a:pt x="448" y="424"/>
                  </a:lnTo>
                  <a:lnTo>
                    <a:pt x="446" y="425"/>
                  </a:lnTo>
                  <a:lnTo>
                    <a:pt x="446" y="426"/>
                  </a:lnTo>
                  <a:lnTo>
                    <a:pt x="446" y="428"/>
                  </a:lnTo>
                  <a:lnTo>
                    <a:pt x="448" y="428"/>
                  </a:lnTo>
                  <a:lnTo>
                    <a:pt x="448" y="429"/>
                  </a:lnTo>
                  <a:close/>
                  <a:moveTo>
                    <a:pt x="426" y="487"/>
                  </a:moveTo>
                  <a:lnTo>
                    <a:pt x="424" y="487"/>
                  </a:lnTo>
                  <a:lnTo>
                    <a:pt x="423" y="488"/>
                  </a:lnTo>
                  <a:lnTo>
                    <a:pt x="421" y="488"/>
                  </a:lnTo>
                  <a:lnTo>
                    <a:pt x="421" y="490"/>
                  </a:lnTo>
                  <a:lnTo>
                    <a:pt x="420" y="490"/>
                  </a:lnTo>
                  <a:lnTo>
                    <a:pt x="417" y="491"/>
                  </a:lnTo>
                  <a:lnTo>
                    <a:pt x="417" y="492"/>
                  </a:lnTo>
                  <a:lnTo>
                    <a:pt x="417" y="493"/>
                  </a:lnTo>
                  <a:lnTo>
                    <a:pt x="418" y="493"/>
                  </a:lnTo>
                  <a:lnTo>
                    <a:pt x="419" y="493"/>
                  </a:lnTo>
                  <a:lnTo>
                    <a:pt x="423" y="493"/>
                  </a:lnTo>
                  <a:lnTo>
                    <a:pt x="423" y="494"/>
                  </a:lnTo>
                  <a:lnTo>
                    <a:pt x="424" y="496"/>
                  </a:lnTo>
                  <a:lnTo>
                    <a:pt x="424" y="494"/>
                  </a:lnTo>
                  <a:lnTo>
                    <a:pt x="424" y="493"/>
                  </a:lnTo>
                  <a:lnTo>
                    <a:pt x="425" y="494"/>
                  </a:lnTo>
                  <a:lnTo>
                    <a:pt x="427" y="493"/>
                  </a:lnTo>
                  <a:lnTo>
                    <a:pt x="430" y="493"/>
                  </a:lnTo>
                  <a:lnTo>
                    <a:pt x="431" y="492"/>
                  </a:lnTo>
                  <a:lnTo>
                    <a:pt x="431" y="491"/>
                  </a:lnTo>
                  <a:lnTo>
                    <a:pt x="432" y="491"/>
                  </a:lnTo>
                  <a:lnTo>
                    <a:pt x="432" y="490"/>
                  </a:lnTo>
                  <a:lnTo>
                    <a:pt x="433" y="490"/>
                  </a:lnTo>
                  <a:lnTo>
                    <a:pt x="434" y="487"/>
                  </a:lnTo>
                  <a:lnTo>
                    <a:pt x="436" y="486"/>
                  </a:lnTo>
                  <a:lnTo>
                    <a:pt x="436" y="485"/>
                  </a:lnTo>
                  <a:lnTo>
                    <a:pt x="434" y="484"/>
                  </a:lnTo>
                  <a:lnTo>
                    <a:pt x="430" y="485"/>
                  </a:lnTo>
                  <a:lnTo>
                    <a:pt x="426" y="487"/>
                  </a:lnTo>
                  <a:close/>
                  <a:moveTo>
                    <a:pt x="421" y="496"/>
                  </a:moveTo>
                  <a:lnTo>
                    <a:pt x="423" y="496"/>
                  </a:lnTo>
                  <a:lnTo>
                    <a:pt x="423" y="494"/>
                  </a:lnTo>
                  <a:lnTo>
                    <a:pt x="420" y="494"/>
                  </a:lnTo>
                  <a:lnTo>
                    <a:pt x="421" y="496"/>
                  </a:lnTo>
                  <a:close/>
                  <a:moveTo>
                    <a:pt x="436" y="471"/>
                  </a:moveTo>
                  <a:lnTo>
                    <a:pt x="437" y="468"/>
                  </a:lnTo>
                  <a:lnTo>
                    <a:pt x="438" y="468"/>
                  </a:lnTo>
                  <a:lnTo>
                    <a:pt x="439" y="467"/>
                  </a:lnTo>
                  <a:lnTo>
                    <a:pt x="439" y="467"/>
                  </a:lnTo>
                  <a:lnTo>
                    <a:pt x="439" y="466"/>
                  </a:lnTo>
                  <a:lnTo>
                    <a:pt x="438" y="465"/>
                  </a:lnTo>
                  <a:lnTo>
                    <a:pt x="437" y="465"/>
                  </a:lnTo>
                  <a:lnTo>
                    <a:pt x="437" y="466"/>
                  </a:lnTo>
                  <a:lnTo>
                    <a:pt x="437" y="467"/>
                  </a:lnTo>
                  <a:lnTo>
                    <a:pt x="436" y="467"/>
                  </a:lnTo>
                  <a:lnTo>
                    <a:pt x="436" y="467"/>
                  </a:lnTo>
                  <a:lnTo>
                    <a:pt x="434" y="468"/>
                  </a:lnTo>
                  <a:lnTo>
                    <a:pt x="433" y="469"/>
                  </a:lnTo>
                  <a:lnTo>
                    <a:pt x="434" y="469"/>
                  </a:lnTo>
                  <a:lnTo>
                    <a:pt x="434" y="471"/>
                  </a:lnTo>
                  <a:lnTo>
                    <a:pt x="436" y="471"/>
                  </a:lnTo>
                  <a:close/>
                  <a:moveTo>
                    <a:pt x="364" y="438"/>
                  </a:moveTo>
                  <a:lnTo>
                    <a:pt x="364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3" y="441"/>
                  </a:lnTo>
                  <a:lnTo>
                    <a:pt x="363" y="442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2" y="444"/>
                  </a:lnTo>
                  <a:lnTo>
                    <a:pt x="362" y="446"/>
                  </a:lnTo>
                  <a:lnTo>
                    <a:pt x="363" y="447"/>
                  </a:lnTo>
                  <a:lnTo>
                    <a:pt x="364" y="448"/>
                  </a:lnTo>
                  <a:lnTo>
                    <a:pt x="365" y="448"/>
                  </a:lnTo>
                  <a:lnTo>
                    <a:pt x="365" y="449"/>
                  </a:lnTo>
                  <a:lnTo>
                    <a:pt x="366" y="449"/>
                  </a:lnTo>
                  <a:lnTo>
                    <a:pt x="368" y="449"/>
                  </a:lnTo>
                  <a:lnTo>
                    <a:pt x="369" y="449"/>
                  </a:lnTo>
                  <a:lnTo>
                    <a:pt x="370" y="449"/>
                  </a:lnTo>
                  <a:lnTo>
                    <a:pt x="372" y="448"/>
                  </a:lnTo>
                  <a:lnTo>
                    <a:pt x="374" y="447"/>
                  </a:lnTo>
                  <a:lnTo>
                    <a:pt x="375" y="444"/>
                  </a:lnTo>
                  <a:lnTo>
                    <a:pt x="376" y="443"/>
                  </a:lnTo>
                  <a:lnTo>
                    <a:pt x="375" y="443"/>
                  </a:lnTo>
                  <a:lnTo>
                    <a:pt x="375" y="442"/>
                  </a:lnTo>
                  <a:lnTo>
                    <a:pt x="374" y="441"/>
                  </a:lnTo>
                  <a:lnTo>
                    <a:pt x="374" y="438"/>
                  </a:lnTo>
                  <a:lnTo>
                    <a:pt x="374" y="437"/>
                  </a:lnTo>
                  <a:lnTo>
                    <a:pt x="374" y="436"/>
                  </a:lnTo>
                  <a:lnTo>
                    <a:pt x="372" y="436"/>
                  </a:lnTo>
                  <a:lnTo>
                    <a:pt x="371" y="435"/>
                  </a:lnTo>
                  <a:lnTo>
                    <a:pt x="370" y="435"/>
                  </a:lnTo>
                  <a:lnTo>
                    <a:pt x="370" y="434"/>
                  </a:lnTo>
                  <a:lnTo>
                    <a:pt x="366" y="434"/>
                  </a:lnTo>
                  <a:lnTo>
                    <a:pt x="366" y="435"/>
                  </a:lnTo>
                  <a:lnTo>
                    <a:pt x="364" y="437"/>
                  </a:lnTo>
                  <a:lnTo>
                    <a:pt x="364" y="438"/>
                  </a:lnTo>
                  <a:close/>
                  <a:moveTo>
                    <a:pt x="622" y="405"/>
                  </a:moveTo>
                  <a:lnTo>
                    <a:pt x="621" y="405"/>
                  </a:lnTo>
                  <a:lnTo>
                    <a:pt x="621" y="406"/>
                  </a:lnTo>
                  <a:lnTo>
                    <a:pt x="621" y="407"/>
                  </a:lnTo>
                  <a:lnTo>
                    <a:pt x="619" y="407"/>
                  </a:lnTo>
                  <a:lnTo>
                    <a:pt x="619" y="409"/>
                  </a:lnTo>
                  <a:lnTo>
                    <a:pt x="619" y="410"/>
                  </a:lnTo>
                  <a:lnTo>
                    <a:pt x="618" y="410"/>
                  </a:lnTo>
                  <a:lnTo>
                    <a:pt x="617" y="410"/>
                  </a:lnTo>
                  <a:lnTo>
                    <a:pt x="617" y="411"/>
                  </a:lnTo>
                  <a:lnTo>
                    <a:pt x="616" y="412"/>
                  </a:lnTo>
                  <a:lnTo>
                    <a:pt x="616" y="413"/>
                  </a:lnTo>
                  <a:lnTo>
                    <a:pt x="616" y="414"/>
                  </a:lnTo>
                  <a:lnTo>
                    <a:pt x="615" y="414"/>
                  </a:lnTo>
                  <a:lnTo>
                    <a:pt x="613" y="414"/>
                  </a:lnTo>
                  <a:lnTo>
                    <a:pt x="615" y="416"/>
                  </a:lnTo>
                  <a:lnTo>
                    <a:pt x="616" y="416"/>
                  </a:lnTo>
                  <a:lnTo>
                    <a:pt x="616" y="417"/>
                  </a:lnTo>
                  <a:lnTo>
                    <a:pt x="617" y="417"/>
                  </a:lnTo>
                  <a:lnTo>
                    <a:pt x="617" y="416"/>
                  </a:lnTo>
                  <a:lnTo>
                    <a:pt x="618" y="416"/>
                  </a:lnTo>
                  <a:lnTo>
                    <a:pt x="619" y="414"/>
                  </a:lnTo>
                  <a:lnTo>
                    <a:pt x="621" y="416"/>
                  </a:lnTo>
                  <a:lnTo>
                    <a:pt x="622" y="414"/>
                  </a:lnTo>
                  <a:lnTo>
                    <a:pt x="621" y="413"/>
                  </a:lnTo>
                  <a:lnTo>
                    <a:pt x="621" y="412"/>
                  </a:lnTo>
                  <a:lnTo>
                    <a:pt x="621" y="411"/>
                  </a:lnTo>
                  <a:lnTo>
                    <a:pt x="623" y="409"/>
                  </a:lnTo>
                  <a:lnTo>
                    <a:pt x="624" y="409"/>
                  </a:lnTo>
                  <a:lnTo>
                    <a:pt x="624" y="407"/>
                  </a:lnTo>
                  <a:lnTo>
                    <a:pt x="624" y="406"/>
                  </a:lnTo>
                  <a:lnTo>
                    <a:pt x="623" y="406"/>
                  </a:lnTo>
                  <a:lnTo>
                    <a:pt x="622" y="405"/>
                  </a:lnTo>
                  <a:close/>
                  <a:moveTo>
                    <a:pt x="444" y="517"/>
                  </a:moveTo>
                  <a:lnTo>
                    <a:pt x="443" y="517"/>
                  </a:lnTo>
                  <a:lnTo>
                    <a:pt x="442" y="517"/>
                  </a:lnTo>
                  <a:lnTo>
                    <a:pt x="442" y="518"/>
                  </a:lnTo>
                  <a:lnTo>
                    <a:pt x="442" y="518"/>
                  </a:lnTo>
                  <a:lnTo>
                    <a:pt x="442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22"/>
                  </a:lnTo>
                  <a:lnTo>
                    <a:pt x="440" y="523"/>
                  </a:lnTo>
                  <a:lnTo>
                    <a:pt x="440" y="524"/>
                  </a:lnTo>
                  <a:lnTo>
                    <a:pt x="442" y="524"/>
                  </a:lnTo>
                  <a:lnTo>
                    <a:pt x="442" y="525"/>
                  </a:lnTo>
                  <a:lnTo>
                    <a:pt x="443" y="525"/>
                  </a:lnTo>
                  <a:lnTo>
                    <a:pt x="444" y="524"/>
                  </a:lnTo>
                  <a:lnTo>
                    <a:pt x="444" y="524"/>
                  </a:lnTo>
                  <a:lnTo>
                    <a:pt x="445" y="524"/>
                  </a:lnTo>
                  <a:lnTo>
                    <a:pt x="445" y="523"/>
                  </a:lnTo>
                  <a:lnTo>
                    <a:pt x="445" y="522"/>
                  </a:lnTo>
                  <a:lnTo>
                    <a:pt x="445" y="521"/>
                  </a:lnTo>
                  <a:lnTo>
                    <a:pt x="444" y="519"/>
                  </a:lnTo>
                  <a:lnTo>
                    <a:pt x="443" y="519"/>
                  </a:lnTo>
                  <a:lnTo>
                    <a:pt x="444" y="518"/>
                  </a:lnTo>
                  <a:lnTo>
                    <a:pt x="444" y="517"/>
                  </a:lnTo>
                  <a:close/>
                  <a:moveTo>
                    <a:pt x="466" y="411"/>
                  </a:moveTo>
                  <a:lnTo>
                    <a:pt x="463" y="412"/>
                  </a:lnTo>
                  <a:lnTo>
                    <a:pt x="463" y="413"/>
                  </a:lnTo>
                  <a:lnTo>
                    <a:pt x="463" y="414"/>
                  </a:lnTo>
                  <a:lnTo>
                    <a:pt x="463" y="417"/>
                  </a:lnTo>
                  <a:lnTo>
                    <a:pt x="463" y="418"/>
                  </a:lnTo>
                  <a:lnTo>
                    <a:pt x="464" y="419"/>
                  </a:lnTo>
                  <a:lnTo>
                    <a:pt x="464" y="420"/>
                  </a:lnTo>
                  <a:lnTo>
                    <a:pt x="466" y="420"/>
                  </a:lnTo>
                  <a:lnTo>
                    <a:pt x="469" y="419"/>
                  </a:lnTo>
                  <a:lnTo>
                    <a:pt x="469" y="418"/>
                  </a:lnTo>
                  <a:lnTo>
                    <a:pt x="468" y="416"/>
                  </a:lnTo>
                  <a:lnTo>
                    <a:pt x="468" y="414"/>
                  </a:lnTo>
                  <a:lnTo>
                    <a:pt x="468" y="413"/>
                  </a:lnTo>
                  <a:lnTo>
                    <a:pt x="468" y="412"/>
                  </a:lnTo>
                  <a:lnTo>
                    <a:pt x="468" y="411"/>
                  </a:lnTo>
                  <a:lnTo>
                    <a:pt x="467" y="411"/>
                  </a:lnTo>
                  <a:lnTo>
                    <a:pt x="467" y="410"/>
                  </a:lnTo>
                  <a:lnTo>
                    <a:pt x="466" y="411"/>
                  </a:lnTo>
                  <a:close/>
                  <a:moveTo>
                    <a:pt x="442" y="436"/>
                  </a:moveTo>
                  <a:lnTo>
                    <a:pt x="442" y="437"/>
                  </a:lnTo>
                  <a:lnTo>
                    <a:pt x="443" y="437"/>
                  </a:lnTo>
                  <a:lnTo>
                    <a:pt x="443" y="436"/>
                  </a:lnTo>
                  <a:lnTo>
                    <a:pt x="444" y="436"/>
                  </a:lnTo>
                  <a:lnTo>
                    <a:pt x="445" y="435"/>
                  </a:lnTo>
                  <a:lnTo>
                    <a:pt x="444" y="435"/>
                  </a:lnTo>
                  <a:lnTo>
                    <a:pt x="444" y="434"/>
                  </a:lnTo>
                  <a:lnTo>
                    <a:pt x="445" y="434"/>
                  </a:lnTo>
                  <a:lnTo>
                    <a:pt x="445" y="432"/>
                  </a:lnTo>
                  <a:lnTo>
                    <a:pt x="446" y="432"/>
                  </a:lnTo>
                  <a:lnTo>
                    <a:pt x="445" y="431"/>
                  </a:lnTo>
                  <a:lnTo>
                    <a:pt x="445" y="430"/>
                  </a:lnTo>
                  <a:lnTo>
                    <a:pt x="446" y="429"/>
                  </a:lnTo>
                  <a:lnTo>
                    <a:pt x="446" y="428"/>
                  </a:lnTo>
                  <a:lnTo>
                    <a:pt x="445" y="428"/>
                  </a:lnTo>
                  <a:lnTo>
                    <a:pt x="444" y="429"/>
                  </a:lnTo>
                  <a:lnTo>
                    <a:pt x="444" y="428"/>
                  </a:lnTo>
                  <a:lnTo>
                    <a:pt x="442" y="431"/>
                  </a:lnTo>
                  <a:lnTo>
                    <a:pt x="442" y="432"/>
                  </a:lnTo>
                  <a:lnTo>
                    <a:pt x="442" y="434"/>
                  </a:lnTo>
                  <a:lnTo>
                    <a:pt x="442" y="435"/>
                  </a:lnTo>
                  <a:lnTo>
                    <a:pt x="442" y="435"/>
                  </a:lnTo>
                  <a:lnTo>
                    <a:pt x="442" y="436"/>
                  </a:lnTo>
                  <a:close/>
                  <a:moveTo>
                    <a:pt x="448" y="340"/>
                  </a:moveTo>
                  <a:lnTo>
                    <a:pt x="450" y="343"/>
                  </a:lnTo>
                  <a:lnTo>
                    <a:pt x="450" y="344"/>
                  </a:lnTo>
                  <a:lnTo>
                    <a:pt x="450" y="345"/>
                  </a:lnTo>
                  <a:lnTo>
                    <a:pt x="451" y="345"/>
                  </a:lnTo>
                  <a:lnTo>
                    <a:pt x="456" y="345"/>
                  </a:lnTo>
                  <a:lnTo>
                    <a:pt x="460" y="345"/>
                  </a:lnTo>
                  <a:lnTo>
                    <a:pt x="464" y="346"/>
                  </a:lnTo>
                  <a:lnTo>
                    <a:pt x="469" y="346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1" y="346"/>
                  </a:lnTo>
                  <a:lnTo>
                    <a:pt x="471" y="348"/>
                  </a:lnTo>
                  <a:lnTo>
                    <a:pt x="473" y="348"/>
                  </a:lnTo>
                  <a:lnTo>
                    <a:pt x="473" y="346"/>
                  </a:lnTo>
                  <a:lnTo>
                    <a:pt x="474" y="348"/>
                  </a:lnTo>
                  <a:lnTo>
                    <a:pt x="475" y="348"/>
                  </a:lnTo>
                  <a:lnTo>
                    <a:pt x="476" y="348"/>
                  </a:lnTo>
                  <a:lnTo>
                    <a:pt x="476" y="346"/>
                  </a:lnTo>
                  <a:lnTo>
                    <a:pt x="476" y="345"/>
                  </a:lnTo>
                  <a:lnTo>
                    <a:pt x="476" y="344"/>
                  </a:lnTo>
                  <a:lnTo>
                    <a:pt x="476" y="343"/>
                  </a:lnTo>
                  <a:lnTo>
                    <a:pt x="476" y="342"/>
                  </a:lnTo>
                  <a:lnTo>
                    <a:pt x="477" y="340"/>
                  </a:lnTo>
                  <a:lnTo>
                    <a:pt x="477" y="339"/>
                  </a:lnTo>
                  <a:lnTo>
                    <a:pt x="477" y="338"/>
                  </a:lnTo>
                  <a:lnTo>
                    <a:pt x="479" y="338"/>
                  </a:lnTo>
                  <a:lnTo>
                    <a:pt x="480" y="338"/>
                  </a:lnTo>
                  <a:lnTo>
                    <a:pt x="480" y="337"/>
                  </a:lnTo>
                  <a:lnTo>
                    <a:pt x="480" y="336"/>
                  </a:lnTo>
                  <a:lnTo>
                    <a:pt x="480" y="335"/>
                  </a:lnTo>
                  <a:lnTo>
                    <a:pt x="479" y="333"/>
                  </a:lnTo>
                  <a:lnTo>
                    <a:pt x="477" y="333"/>
                  </a:lnTo>
                  <a:lnTo>
                    <a:pt x="477" y="332"/>
                  </a:lnTo>
                  <a:lnTo>
                    <a:pt x="476" y="332"/>
                  </a:lnTo>
                  <a:lnTo>
                    <a:pt x="475" y="331"/>
                  </a:lnTo>
                  <a:lnTo>
                    <a:pt x="474" y="332"/>
                  </a:lnTo>
                  <a:lnTo>
                    <a:pt x="473" y="332"/>
                  </a:lnTo>
                  <a:lnTo>
                    <a:pt x="473" y="333"/>
                  </a:lnTo>
                  <a:lnTo>
                    <a:pt x="471" y="333"/>
                  </a:lnTo>
                  <a:lnTo>
                    <a:pt x="471" y="332"/>
                  </a:lnTo>
                  <a:lnTo>
                    <a:pt x="470" y="332"/>
                  </a:lnTo>
                  <a:lnTo>
                    <a:pt x="470" y="331"/>
                  </a:lnTo>
                  <a:lnTo>
                    <a:pt x="470" y="332"/>
                  </a:lnTo>
                  <a:lnTo>
                    <a:pt x="469" y="331"/>
                  </a:lnTo>
                  <a:lnTo>
                    <a:pt x="469" y="332"/>
                  </a:lnTo>
                  <a:lnTo>
                    <a:pt x="468" y="332"/>
                  </a:lnTo>
                  <a:lnTo>
                    <a:pt x="468" y="331"/>
                  </a:lnTo>
                  <a:lnTo>
                    <a:pt x="466" y="331"/>
                  </a:lnTo>
                  <a:lnTo>
                    <a:pt x="462" y="331"/>
                  </a:lnTo>
                  <a:lnTo>
                    <a:pt x="461" y="332"/>
                  </a:lnTo>
                  <a:lnTo>
                    <a:pt x="460" y="333"/>
                  </a:lnTo>
                  <a:lnTo>
                    <a:pt x="458" y="332"/>
                  </a:lnTo>
                  <a:lnTo>
                    <a:pt x="458" y="333"/>
                  </a:lnTo>
                  <a:lnTo>
                    <a:pt x="457" y="333"/>
                  </a:lnTo>
                  <a:lnTo>
                    <a:pt x="457" y="332"/>
                  </a:lnTo>
                  <a:lnTo>
                    <a:pt x="457" y="331"/>
                  </a:lnTo>
                  <a:lnTo>
                    <a:pt x="457" y="330"/>
                  </a:lnTo>
                  <a:lnTo>
                    <a:pt x="456" y="330"/>
                  </a:lnTo>
                  <a:lnTo>
                    <a:pt x="455" y="331"/>
                  </a:lnTo>
                  <a:lnTo>
                    <a:pt x="454" y="332"/>
                  </a:lnTo>
                  <a:lnTo>
                    <a:pt x="452" y="332"/>
                  </a:lnTo>
                  <a:lnTo>
                    <a:pt x="451" y="333"/>
                  </a:lnTo>
                  <a:lnTo>
                    <a:pt x="450" y="335"/>
                  </a:lnTo>
                  <a:lnTo>
                    <a:pt x="449" y="335"/>
                  </a:lnTo>
                  <a:lnTo>
                    <a:pt x="449" y="336"/>
                  </a:lnTo>
                  <a:lnTo>
                    <a:pt x="449" y="337"/>
                  </a:lnTo>
                  <a:lnTo>
                    <a:pt x="449" y="338"/>
                  </a:lnTo>
                  <a:lnTo>
                    <a:pt x="448" y="338"/>
                  </a:lnTo>
                  <a:lnTo>
                    <a:pt x="449" y="339"/>
                  </a:lnTo>
                  <a:lnTo>
                    <a:pt x="448" y="339"/>
                  </a:lnTo>
                  <a:lnTo>
                    <a:pt x="448" y="340"/>
                  </a:lnTo>
                  <a:close/>
                  <a:moveTo>
                    <a:pt x="733" y="627"/>
                  </a:moveTo>
                  <a:lnTo>
                    <a:pt x="733" y="628"/>
                  </a:lnTo>
                  <a:lnTo>
                    <a:pt x="734" y="628"/>
                  </a:lnTo>
                  <a:lnTo>
                    <a:pt x="734" y="627"/>
                  </a:lnTo>
                  <a:lnTo>
                    <a:pt x="733" y="627"/>
                  </a:lnTo>
                  <a:close/>
                  <a:moveTo>
                    <a:pt x="129" y="1006"/>
                  </a:moveTo>
                  <a:lnTo>
                    <a:pt x="128" y="1006"/>
                  </a:lnTo>
                  <a:lnTo>
                    <a:pt x="128" y="1008"/>
                  </a:lnTo>
                  <a:lnTo>
                    <a:pt x="129" y="1008"/>
                  </a:lnTo>
                  <a:lnTo>
                    <a:pt x="130" y="1006"/>
                  </a:lnTo>
                  <a:lnTo>
                    <a:pt x="129" y="1006"/>
                  </a:lnTo>
                  <a:close/>
                  <a:moveTo>
                    <a:pt x="130" y="1010"/>
                  </a:moveTo>
                  <a:lnTo>
                    <a:pt x="130" y="1009"/>
                  </a:lnTo>
                  <a:lnTo>
                    <a:pt x="129" y="1008"/>
                  </a:lnTo>
                  <a:lnTo>
                    <a:pt x="129" y="1009"/>
                  </a:lnTo>
                  <a:lnTo>
                    <a:pt x="128" y="1009"/>
                  </a:lnTo>
                  <a:lnTo>
                    <a:pt x="128" y="1010"/>
                  </a:lnTo>
                  <a:lnTo>
                    <a:pt x="129" y="1011"/>
                  </a:lnTo>
                  <a:lnTo>
                    <a:pt x="129" y="1012"/>
                  </a:lnTo>
                  <a:lnTo>
                    <a:pt x="130" y="1012"/>
                  </a:lnTo>
                  <a:lnTo>
                    <a:pt x="131" y="1012"/>
                  </a:lnTo>
                  <a:lnTo>
                    <a:pt x="131" y="1011"/>
                  </a:lnTo>
                  <a:lnTo>
                    <a:pt x="130" y="1011"/>
                  </a:lnTo>
                  <a:lnTo>
                    <a:pt x="130" y="1010"/>
                  </a:lnTo>
                  <a:close/>
                  <a:moveTo>
                    <a:pt x="563" y="326"/>
                  </a:moveTo>
                  <a:lnTo>
                    <a:pt x="563" y="325"/>
                  </a:lnTo>
                  <a:lnTo>
                    <a:pt x="562" y="325"/>
                  </a:lnTo>
                  <a:lnTo>
                    <a:pt x="562" y="326"/>
                  </a:lnTo>
                  <a:lnTo>
                    <a:pt x="561" y="326"/>
                  </a:lnTo>
                  <a:lnTo>
                    <a:pt x="560" y="326"/>
                  </a:lnTo>
                  <a:lnTo>
                    <a:pt x="559" y="326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30"/>
                  </a:lnTo>
                  <a:lnTo>
                    <a:pt x="559" y="330"/>
                  </a:lnTo>
                  <a:lnTo>
                    <a:pt x="560" y="329"/>
                  </a:lnTo>
                  <a:lnTo>
                    <a:pt x="561" y="329"/>
                  </a:lnTo>
                  <a:lnTo>
                    <a:pt x="561" y="327"/>
                  </a:lnTo>
                  <a:lnTo>
                    <a:pt x="562" y="329"/>
                  </a:lnTo>
                  <a:lnTo>
                    <a:pt x="562" y="327"/>
                  </a:lnTo>
                  <a:lnTo>
                    <a:pt x="563" y="326"/>
                  </a:lnTo>
                  <a:close/>
                  <a:moveTo>
                    <a:pt x="130" y="994"/>
                  </a:moveTo>
                  <a:lnTo>
                    <a:pt x="129" y="994"/>
                  </a:lnTo>
                  <a:lnTo>
                    <a:pt x="129" y="996"/>
                  </a:lnTo>
                  <a:lnTo>
                    <a:pt x="129" y="997"/>
                  </a:lnTo>
                  <a:lnTo>
                    <a:pt x="130" y="997"/>
                  </a:lnTo>
                  <a:lnTo>
                    <a:pt x="130" y="996"/>
                  </a:lnTo>
                  <a:lnTo>
                    <a:pt x="130" y="994"/>
                  </a:lnTo>
                  <a:close/>
                  <a:moveTo>
                    <a:pt x="529" y="307"/>
                  </a:moveTo>
                  <a:lnTo>
                    <a:pt x="530" y="306"/>
                  </a:lnTo>
                  <a:lnTo>
                    <a:pt x="530" y="305"/>
                  </a:lnTo>
                  <a:lnTo>
                    <a:pt x="530" y="304"/>
                  </a:lnTo>
                  <a:lnTo>
                    <a:pt x="530" y="302"/>
                  </a:lnTo>
                  <a:lnTo>
                    <a:pt x="530" y="301"/>
                  </a:lnTo>
                  <a:lnTo>
                    <a:pt x="531" y="300"/>
                  </a:lnTo>
                  <a:lnTo>
                    <a:pt x="531" y="299"/>
                  </a:lnTo>
                  <a:lnTo>
                    <a:pt x="531" y="298"/>
                  </a:lnTo>
                  <a:lnTo>
                    <a:pt x="530" y="298"/>
                  </a:lnTo>
                  <a:lnTo>
                    <a:pt x="530" y="299"/>
                  </a:lnTo>
                  <a:lnTo>
                    <a:pt x="529" y="299"/>
                  </a:lnTo>
                  <a:lnTo>
                    <a:pt x="529" y="300"/>
                  </a:lnTo>
                  <a:lnTo>
                    <a:pt x="529" y="301"/>
                  </a:lnTo>
                  <a:lnTo>
                    <a:pt x="529" y="302"/>
                  </a:lnTo>
                  <a:lnTo>
                    <a:pt x="529" y="304"/>
                  </a:lnTo>
                  <a:lnTo>
                    <a:pt x="528" y="305"/>
                  </a:lnTo>
                  <a:lnTo>
                    <a:pt x="528" y="306"/>
                  </a:lnTo>
                  <a:lnTo>
                    <a:pt x="528" y="307"/>
                  </a:lnTo>
                  <a:lnTo>
                    <a:pt x="528" y="308"/>
                  </a:lnTo>
                  <a:lnTo>
                    <a:pt x="528" y="309"/>
                  </a:lnTo>
                  <a:lnTo>
                    <a:pt x="529" y="308"/>
                  </a:lnTo>
                  <a:lnTo>
                    <a:pt x="529" y="307"/>
                  </a:lnTo>
                  <a:close/>
                  <a:moveTo>
                    <a:pt x="455" y="177"/>
                  </a:moveTo>
                  <a:lnTo>
                    <a:pt x="457" y="178"/>
                  </a:lnTo>
                  <a:lnTo>
                    <a:pt x="460" y="179"/>
                  </a:lnTo>
                  <a:lnTo>
                    <a:pt x="462" y="178"/>
                  </a:lnTo>
                  <a:lnTo>
                    <a:pt x="462" y="177"/>
                  </a:lnTo>
                  <a:lnTo>
                    <a:pt x="462" y="176"/>
                  </a:lnTo>
                  <a:lnTo>
                    <a:pt x="461" y="176"/>
                  </a:lnTo>
                  <a:lnTo>
                    <a:pt x="461" y="175"/>
                  </a:lnTo>
                  <a:lnTo>
                    <a:pt x="460" y="173"/>
                  </a:lnTo>
                  <a:lnTo>
                    <a:pt x="457" y="173"/>
                  </a:lnTo>
                  <a:lnTo>
                    <a:pt x="456" y="173"/>
                  </a:lnTo>
                  <a:lnTo>
                    <a:pt x="454" y="173"/>
                  </a:lnTo>
                  <a:lnTo>
                    <a:pt x="455" y="175"/>
                  </a:lnTo>
                  <a:lnTo>
                    <a:pt x="451" y="175"/>
                  </a:lnTo>
                  <a:lnTo>
                    <a:pt x="450" y="175"/>
                  </a:lnTo>
                  <a:lnTo>
                    <a:pt x="450" y="176"/>
                  </a:lnTo>
                  <a:lnTo>
                    <a:pt x="452" y="177"/>
                  </a:lnTo>
                  <a:lnTo>
                    <a:pt x="455" y="177"/>
                  </a:lnTo>
                  <a:close/>
                  <a:moveTo>
                    <a:pt x="486" y="294"/>
                  </a:moveTo>
                  <a:lnTo>
                    <a:pt x="486" y="295"/>
                  </a:lnTo>
                  <a:lnTo>
                    <a:pt x="487" y="295"/>
                  </a:lnTo>
                  <a:lnTo>
                    <a:pt x="487" y="294"/>
                  </a:lnTo>
                  <a:lnTo>
                    <a:pt x="486" y="294"/>
                  </a:lnTo>
                  <a:close/>
                  <a:moveTo>
                    <a:pt x="494" y="114"/>
                  </a:moveTo>
                  <a:lnTo>
                    <a:pt x="493" y="114"/>
                  </a:lnTo>
                  <a:lnTo>
                    <a:pt x="493" y="113"/>
                  </a:lnTo>
                  <a:lnTo>
                    <a:pt x="493" y="111"/>
                  </a:lnTo>
                  <a:lnTo>
                    <a:pt x="493" y="110"/>
                  </a:lnTo>
                  <a:lnTo>
                    <a:pt x="494" y="110"/>
                  </a:lnTo>
                  <a:lnTo>
                    <a:pt x="494" y="109"/>
                  </a:lnTo>
                  <a:lnTo>
                    <a:pt x="494" y="108"/>
                  </a:lnTo>
                  <a:lnTo>
                    <a:pt x="495" y="107"/>
                  </a:lnTo>
                  <a:lnTo>
                    <a:pt x="494" y="105"/>
                  </a:lnTo>
                  <a:lnTo>
                    <a:pt x="495" y="105"/>
                  </a:lnTo>
                  <a:lnTo>
                    <a:pt x="497" y="104"/>
                  </a:lnTo>
                  <a:lnTo>
                    <a:pt x="498" y="103"/>
                  </a:lnTo>
                  <a:lnTo>
                    <a:pt x="498" y="102"/>
                  </a:lnTo>
                  <a:lnTo>
                    <a:pt x="499" y="103"/>
                  </a:lnTo>
                  <a:lnTo>
                    <a:pt x="500" y="103"/>
                  </a:lnTo>
                  <a:lnTo>
                    <a:pt x="501" y="103"/>
                  </a:lnTo>
                  <a:lnTo>
                    <a:pt x="500" y="101"/>
                  </a:lnTo>
                  <a:lnTo>
                    <a:pt x="500" y="98"/>
                  </a:lnTo>
                  <a:lnTo>
                    <a:pt x="501" y="97"/>
                  </a:lnTo>
                  <a:lnTo>
                    <a:pt x="504" y="97"/>
                  </a:lnTo>
                  <a:lnTo>
                    <a:pt x="505" y="97"/>
                  </a:lnTo>
                  <a:lnTo>
                    <a:pt x="505" y="96"/>
                  </a:lnTo>
                  <a:lnTo>
                    <a:pt x="505" y="95"/>
                  </a:lnTo>
                  <a:lnTo>
                    <a:pt x="510" y="93"/>
                  </a:lnTo>
                  <a:lnTo>
                    <a:pt x="512" y="95"/>
                  </a:lnTo>
                  <a:lnTo>
                    <a:pt x="512" y="93"/>
                  </a:lnTo>
                  <a:lnTo>
                    <a:pt x="512" y="93"/>
                  </a:lnTo>
                  <a:lnTo>
                    <a:pt x="513" y="93"/>
                  </a:lnTo>
                  <a:lnTo>
                    <a:pt x="514" y="92"/>
                  </a:lnTo>
                  <a:lnTo>
                    <a:pt x="514" y="93"/>
                  </a:lnTo>
                  <a:lnTo>
                    <a:pt x="514" y="93"/>
                  </a:lnTo>
                  <a:lnTo>
                    <a:pt x="516" y="96"/>
                  </a:lnTo>
                  <a:lnTo>
                    <a:pt x="517" y="97"/>
                  </a:lnTo>
                  <a:lnTo>
                    <a:pt x="517" y="98"/>
                  </a:lnTo>
                  <a:lnTo>
                    <a:pt x="518" y="99"/>
                  </a:lnTo>
                  <a:lnTo>
                    <a:pt x="518" y="98"/>
                  </a:lnTo>
                  <a:lnTo>
                    <a:pt x="519" y="97"/>
                  </a:lnTo>
                  <a:lnTo>
                    <a:pt x="520" y="95"/>
                  </a:lnTo>
                  <a:lnTo>
                    <a:pt x="520" y="93"/>
                  </a:lnTo>
                  <a:lnTo>
                    <a:pt x="518" y="93"/>
                  </a:lnTo>
                  <a:lnTo>
                    <a:pt x="518" y="92"/>
                  </a:lnTo>
                  <a:lnTo>
                    <a:pt x="518" y="91"/>
                  </a:lnTo>
                  <a:lnTo>
                    <a:pt x="519" y="91"/>
                  </a:lnTo>
                  <a:lnTo>
                    <a:pt x="522" y="93"/>
                  </a:lnTo>
                  <a:lnTo>
                    <a:pt x="523" y="92"/>
                  </a:lnTo>
                  <a:lnTo>
                    <a:pt x="522" y="91"/>
                  </a:lnTo>
                  <a:lnTo>
                    <a:pt x="523" y="91"/>
                  </a:lnTo>
                  <a:lnTo>
                    <a:pt x="522" y="88"/>
                  </a:lnTo>
                  <a:lnTo>
                    <a:pt x="522" y="86"/>
                  </a:lnTo>
                  <a:lnTo>
                    <a:pt x="525" y="83"/>
                  </a:lnTo>
                  <a:lnTo>
                    <a:pt x="529" y="80"/>
                  </a:lnTo>
                  <a:lnTo>
                    <a:pt x="530" y="80"/>
                  </a:lnTo>
                  <a:lnTo>
                    <a:pt x="530" y="79"/>
                  </a:lnTo>
                  <a:lnTo>
                    <a:pt x="531" y="79"/>
                  </a:lnTo>
                  <a:lnTo>
                    <a:pt x="533" y="80"/>
                  </a:lnTo>
                  <a:lnTo>
                    <a:pt x="536" y="80"/>
                  </a:lnTo>
                  <a:lnTo>
                    <a:pt x="538" y="80"/>
                  </a:lnTo>
                  <a:lnTo>
                    <a:pt x="539" y="84"/>
                  </a:lnTo>
                  <a:lnTo>
                    <a:pt x="539" y="85"/>
                  </a:lnTo>
                  <a:lnTo>
                    <a:pt x="538" y="89"/>
                  </a:lnTo>
                  <a:lnTo>
                    <a:pt x="538" y="90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4" y="93"/>
                  </a:lnTo>
                  <a:lnTo>
                    <a:pt x="544" y="92"/>
                  </a:lnTo>
                  <a:lnTo>
                    <a:pt x="541" y="90"/>
                  </a:lnTo>
                  <a:lnTo>
                    <a:pt x="541" y="89"/>
                  </a:lnTo>
                  <a:lnTo>
                    <a:pt x="543" y="88"/>
                  </a:lnTo>
                  <a:lnTo>
                    <a:pt x="542" y="85"/>
                  </a:lnTo>
                  <a:lnTo>
                    <a:pt x="542" y="84"/>
                  </a:lnTo>
                  <a:lnTo>
                    <a:pt x="542" y="83"/>
                  </a:lnTo>
                  <a:lnTo>
                    <a:pt x="545" y="83"/>
                  </a:lnTo>
                  <a:lnTo>
                    <a:pt x="549" y="83"/>
                  </a:lnTo>
                  <a:lnTo>
                    <a:pt x="550" y="83"/>
                  </a:lnTo>
                  <a:lnTo>
                    <a:pt x="551" y="84"/>
                  </a:lnTo>
                  <a:lnTo>
                    <a:pt x="553" y="85"/>
                  </a:lnTo>
                  <a:lnTo>
                    <a:pt x="555" y="91"/>
                  </a:lnTo>
                  <a:lnTo>
                    <a:pt x="557" y="96"/>
                  </a:lnTo>
                  <a:lnTo>
                    <a:pt x="557" y="93"/>
                  </a:lnTo>
                  <a:lnTo>
                    <a:pt x="556" y="91"/>
                  </a:lnTo>
                  <a:lnTo>
                    <a:pt x="555" y="88"/>
                  </a:lnTo>
                  <a:lnTo>
                    <a:pt x="555" y="86"/>
                  </a:lnTo>
                  <a:lnTo>
                    <a:pt x="559" y="86"/>
                  </a:lnTo>
                  <a:lnTo>
                    <a:pt x="560" y="88"/>
                  </a:lnTo>
                  <a:lnTo>
                    <a:pt x="561" y="92"/>
                  </a:lnTo>
                  <a:lnTo>
                    <a:pt x="562" y="93"/>
                  </a:lnTo>
                  <a:lnTo>
                    <a:pt x="563" y="95"/>
                  </a:lnTo>
                  <a:lnTo>
                    <a:pt x="562" y="92"/>
                  </a:lnTo>
                  <a:lnTo>
                    <a:pt x="561" y="88"/>
                  </a:lnTo>
                  <a:lnTo>
                    <a:pt x="561" y="86"/>
                  </a:lnTo>
                  <a:lnTo>
                    <a:pt x="563" y="88"/>
                  </a:lnTo>
                  <a:lnTo>
                    <a:pt x="563" y="89"/>
                  </a:lnTo>
                  <a:lnTo>
                    <a:pt x="563" y="91"/>
                  </a:lnTo>
                  <a:lnTo>
                    <a:pt x="563" y="92"/>
                  </a:lnTo>
                  <a:lnTo>
                    <a:pt x="565" y="93"/>
                  </a:lnTo>
                  <a:lnTo>
                    <a:pt x="566" y="93"/>
                  </a:lnTo>
                  <a:lnTo>
                    <a:pt x="566" y="93"/>
                  </a:lnTo>
                  <a:lnTo>
                    <a:pt x="565" y="92"/>
                  </a:lnTo>
                  <a:lnTo>
                    <a:pt x="565" y="90"/>
                  </a:lnTo>
                  <a:lnTo>
                    <a:pt x="565" y="89"/>
                  </a:lnTo>
                  <a:lnTo>
                    <a:pt x="565" y="88"/>
                  </a:lnTo>
                  <a:lnTo>
                    <a:pt x="559" y="85"/>
                  </a:lnTo>
                  <a:lnTo>
                    <a:pt x="555" y="82"/>
                  </a:lnTo>
                  <a:lnTo>
                    <a:pt x="550" y="79"/>
                  </a:lnTo>
                  <a:lnTo>
                    <a:pt x="544" y="77"/>
                  </a:lnTo>
                  <a:lnTo>
                    <a:pt x="543" y="72"/>
                  </a:lnTo>
                  <a:lnTo>
                    <a:pt x="543" y="71"/>
                  </a:lnTo>
                  <a:lnTo>
                    <a:pt x="543" y="70"/>
                  </a:lnTo>
                  <a:lnTo>
                    <a:pt x="547" y="68"/>
                  </a:lnTo>
                  <a:lnTo>
                    <a:pt x="549" y="70"/>
                  </a:lnTo>
                  <a:lnTo>
                    <a:pt x="553" y="68"/>
                  </a:lnTo>
                  <a:lnTo>
                    <a:pt x="556" y="68"/>
                  </a:lnTo>
                  <a:lnTo>
                    <a:pt x="556" y="66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7" y="65"/>
                  </a:lnTo>
                  <a:lnTo>
                    <a:pt x="556" y="64"/>
                  </a:lnTo>
                  <a:lnTo>
                    <a:pt x="556" y="62"/>
                  </a:lnTo>
                  <a:lnTo>
                    <a:pt x="557" y="61"/>
                  </a:lnTo>
                  <a:lnTo>
                    <a:pt x="556" y="61"/>
                  </a:lnTo>
                  <a:lnTo>
                    <a:pt x="556" y="60"/>
                  </a:lnTo>
                  <a:lnTo>
                    <a:pt x="556" y="58"/>
                  </a:lnTo>
                  <a:lnTo>
                    <a:pt x="556" y="55"/>
                  </a:lnTo>
                  <a:lnTo>
                    <a:pt x="555" y="56"/>
                  </a:lnTo>
                  <a:lnTo>
                    <a:pt x="555" y="55"/>
                  </a:lnTo>
                  <a:lnTo>
                    <a:pt x="554" y="55"/>
                  </a:lnTo>
                  <a:lnTo>
                    <a:pt x="553" y="54"/>
                  </a:lnTo>
                  <a:lnTo>
                    <a:pt x="554" y="54"/>
                  </a:lnTo>
                  <a:lnTo>
                    <a:pt x="554" y="53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61" y="51"/>
                  </a:lnTo>
                  <a:lnTo>
                    <a:pt x="565" y="51"/>
                  </a:lnTo>
                  <a:lnTo>
                    <a:pt x="565" y="52"/>
                  </a:lnTo>
                  <a:lnTo>
                    <a:pt x="566" y="53"/>
                  </a:lnTo>
                  <a:lnTo>
                    <a:pt x="566" y="54"/>
                  </a:lnTo>
                  <a:lnTo>
                    <a:pt x="562" y="54"/>
                  </a:lnTo>
                  <a:lnTo>
                    <a:pt x="562" y="55"/>
                  </a:lnTo>
                  <a:lnTo>
                    <a:pt x="567" y="58"/>
                  </a:lnTo>
                  <a:lnTo>
                    <a:pt x="568" y="59"/>
                  </a:lnTo>
                  <a:lnTo>
                    <a:pt x="568" y="60"/>
                  </a:lnTo>
                  <a:lnTo>
                    <a:pt x="568" y="61"/>
                  </a:lnTo>
                  <a:lnTo>
                    <a:pt x="570" y="59"/>
                  </a:lnTo>
                  <a:lnTo>
                    <a:pt x="573" y="60"/>
                  </a:lnTo>
                  <a:lnTo>
                    <a:pt x="575" y="61"/>
                  </a:lnTo>
                  <a:lnTo>
                    <a:pt x="578" y="65"/>
                  </a:lnTo>
                  <a:lnTo>
                    <a:pt x="579" y="65"/>
                  </a:lnTo>
                  <a:lnTo>
                    <a:pt x="579" y="66"/>
                  </a:lnTo>
                  <a:lnTo>
                    <a:pt x="579" y="67"/>
                  </a:lnTo>
                  <a:lnTo>
                    <a:pt x="579" y="68"/>
                  </a:lnTo>
                  <a:lnTo>
                    <a:pt x="579" y="70"/>
                  </a:lnTo>
                  <a:lnTo>
                    <a:pt x="582" y="73"/>
                  </a:lnTo>
                  <a:lnTo>
                    <a:pt x="582" y="74"/>
                  </a:lnTo>
                  <a:lnTo>
                    <a:pt x="582" y="77"/>
                  </a:lnTo>
                  <a:lnTo>
                    <a:pt x="582" y="79"/>
                  </a:lnTo>
                  <a:lnTo>
                    <a:pt x="582" y="80"/>
                  </a:lnTo>
                  <a:lnTo>
                    <a:pt x="581" y="80"/>
                  </a:lnTo>
                  <a:lnTo>
                    <a:pt x="581" y="82"/>
                  </a:lnTo>
                  <a:lnTo>
                    <a:pt x="585" y="82"/>
                  </a:lnTo>
                  <a:lnTo>
                    <a:pt x="587" y="82"/>
                  </a:lnTo>
                  <a:lnTo>
                    <a:pt x="591" y="83"/>
                  </a:lnTo>
                  <a:lnTo>
                    <a:pt x="592" y="84"/>
                  </a:lnTo>
                  <a:lnTo>
                    <a:pt x="593" y="84"/>
                  </a:lnTo>
                  <a:lnTo>
                    <a:pt x="593" y="83"/>
                  </a:lnTo>
                  <a:lnTo>
                    <a:pt x="592" y="82"/>
                  </a:lnTo>
                  <a:lnTo>
                    <a:pt x="591" y="79"/>
                  </a:lnTo>
                  <a:lnTo>
                    <a:pt x="586" y="79"/>
                  </a:lnTo>
                  <a:lnTo>
                    <a:pt x="585" y="79"/>
                  </a:lnTo>
                  <a:lnTo>
                    <a:pt x="584" y="72"/>
                  </a:lnTo>
                  <a:lnTo>
                    <a:pt x="582" y="70"/>
                  </a:lnTo>
                  <a:lnTo>
                    <a:pt x="582" y="68"/>
                  </a:lnTo>
                  <a:lnTo>
                    <a:pt x="582" y="67"/>
                  </a:lnTo>
                  <a:lnTo>
                    <a:pt x="582" y="65"/>
                  </a:lnTo>
                  <a:lnTo>
                    <a:pt x="582" y="65"/>
                  </a:lnTo>
                  <a:lnTo>
                    <a:pt x="586" y="68"/>
                  </a:lnTo>
                  <a:lnTo>
                    <a:pt x="587" y="68"/>
                  </a:lnTo>
                  <a:lnTo>
                    <a:pt x="591" y="72"/>
                  </a:lnTo>
                  <a:lnTo>
                    <a:pt x="593" y="76"/>
                  </a:lnTo>
                  <a:lnTo>
                    <a:pt x="596" y="78"/>
                  </a:lnTo>
                  <a:lnTo>
                    <a:pt x="601" y="82"/>
                  </a:lnTo>
                  <a:lnTo>
                    <a:pt x="606" y="85"/>
                  </a:lnTo>
                  <a:lnTo>
                    <a:pt x="606" y="86"/>
                  </a:lnTo>
                  <a:lnTo>
                    <a:pt x="606" y="88"/>
                  </a:lnTo>
                  <a:lnTo>
                    <a:pt x="607" y="88"/>
                  </a:lnTo>
                  <a:lnTo>
                    <a:pt x="607" y="86"/>
                  </a:lnTo>
                  <a:lnTo>
                    <a:pt x="612" y="89"/>
                  </a:lnTo>
                  <a:lnTo>
                    <a:pt x="616" y="96"/>
                  </a:lnTo>
                  <a:lnTo>
                    <a:pt x="616" y="98"/>
                  </a:lnTo>
                  <a:lnTo>
                    <a:pt x="619" y="99"/>
                  </a:lnTo>
                  <a:lnTo>
                    <a:pt x="615" y="91"/>
                  </a:lnTo>
                  <a:lnTo>
                    <a:pt x="615" y="90"/>
                  </a:lnTo>
                  <a:lnTo>
                    <a:pt x="613" y="89"/>
                  </a:lnTo>
                  <a:lnTo>
                    <a:pt x="613" y="89"/>
                  </a:lnTo>
                  <a:lnTo>
                    <a:pt x="613" y="88"/>
                  </a:lnTo>
                  <a:lnTo>
                    <a:pt x="613" y="86"/>
                  </a:lnTo>
                  <a:lnTo>
                    <a:pt x="613" y="86"/>
                  </a:lnTo>
                  <a:lnTo>
                    <a:pt x="613" y="85"/>
                  </a:lnTo>
                  <a:lnTo>
                    <a:pt x="610" y="83"/>
                  </a:lnTo>
                  <a:lnTo>
                    <a:pt x="606" y="80"/>
                  </a:lnTo>
                  <a:lnTo>
                    <a:pt x="603" y="79"/>
                  </a:lnTo>
                  <a:lnTo>
                    <a:pt x="603" y="78"/>
                  </a:lnTo>
                  <a:lnTo>
                    <a:pt x="603" y="77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599" y="74"/>
                  </a:lnTo>
                  <a:lnTo>
                    <a:pt x="594" y="68"/>
                  </a:lnTo>
                  <a:lnTo>
                    <a:pt x="590" y="65"/>
                  </a:lnTo>
                  <a:lnTo>
                    <a:pt x="585" y="59"/>
                  </a:lnTo>
                  <a:lnTo>
                    <a:pt x="585" y="58"/>
                  </a:lnTo>
                  <a:lnTo>
                    <a:pt x="585" y="56"/>
                  </a:lnTo>
                  <a:lnTo>
                    <a:pt x="585" y="54"/>
                  </a:lnTo>
                  <a:lnTo>
                    <a:pt x="586" y="48"/>
                  </a:lnTo>
                  <a:lnTo>
                    <a:pt x="592" y="49"/>
                  </a:lnTo>
                  <a:lnTo>
                    <a:pt x="596" y="49"/>
                  </a:lnTo>
                  <a:lnTo>
                    <a:pt x="597" y="49"/>
                  </a:lnTo>
                  <a:lnTo>
                    <a:pt x="597" y="48"/>
                  </a:lnTo>
                  <a:lnTo>
                    <a:pt x="596" y="49"/>
                  </a:lnTo>
                  <a:lnTo>
                    <a:pt x="593" y="47"/>
                  </a:lnTo>
                  <a:lnTo>
                    <a:pt x="592" y="47"/>
                  </a:lnTo>
                  <a:lnTo>
                    <a:pt x="588" y="42"/>
                  </a:lnTo>
                  <a:lnTo>
                    <a:pt x="587" y="40"/>
                  </a:lnTo>
                  <a:lnTo>
                    <a:pt x="588" y="37"/>
                  </a:lnTo>
                  <a:lnTo>
                    <a:pt x="588" y="36"/>
                  </a:lnTo>
                  <a:lnTo>
                    <a:pt x="591" y="36"/>
                  </a:lnTo>
                  <a:lnTo>
                    <a:pt x="594" y="36"/>
                  </a:lnTo>
                  <a:lnTo>
                    <a:pt x="598" y="39"/>
                  </a:lnTo>
                  <a:lnTo>
                    <a:pt x="600" y="42"/>
                  </a:lnTo>
                  <a:lnTo>
                    <a:pt x="604" y="46"/>
                  </a:lnTo>
                  <a:lnTo>
                    <a:pt x="606" y="46"/>
                  </a:lnTo>
                  <a:lnTo>
                    <a:pt x="606" y="45"/>
                  </a:lnTo>
                  <a:lnTo>
                    <a:pt x="604" y="40"/>
                  </a:lnTo>
                  <a:lnTo>
                    <a:pt x="601" y="36"/>
                  </a:lnTo>
                  <a:lnTo>
                    <a:pt x="600" y="35"/>
                  </a:lnTo>
                  <a:lnTo>
                    <a:pt x="600" y="33"/>
                  </a:lnTo>
                  <a:lnTo>
                    <a:pt x="599" y="31"/>
                  </a:lnTo>
                  <a:lnTo>
                    <a:pt x="598" y="29"/>
                  </a:lnTo>
                  <a:lnTo>
                    <a:pt x="597" y="29"/>
                  </a:lnTo>
                  <a:lnTo>
                    <a:pt x="597" y="27"/>
                  </a:lnTo>
                  <a:lnTo>
                    <a:pt x="596" y="25"/>
                  </a:lnTo>
                  <a:lnTo>
                    <a:pt x="597" y="24"/>
                  </a:lnTo>
                  <a:lnTo>
                    <a:pt x="597" y="23"/>
                  </a:lnTo>
                  <a:lnTo>
                    <a:pt x="601" y="24"/>
                  </a:lnTo>
                  <a:lnTo>
                    <a:pt x="605" y="25"/>
                  </a:lnTo>
                  <a:lnTo>
                    <a:pt x="610" y="27"/>
                  </a:lnTo>
                  <a:lnTo>
                    <a:pt x="610" y="28"/>
                  </a:lnTo>
                  <a:lnTo>
                    <a:pt x="610" y="29"/>
                  </a:lnTo>
                  <a:lnTo>
                    <a:pt x="611" y="31"/>
                  </a:lnTo>
                  <a:lnTo>
                    <a:pt x="611" y="33"/>
                  </a:lnTo>
                  <a:lnTo>
                    <a:pt x="611" y="34"/>
                  </a:lnTo>
                  <a:lnTo>
                    <a:pt x="611" y="36"/>
                  </a:lnTo>
                  <a:lnTo>
                    <a:pt x="613" y="36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613" y="36"/>
                  </a:lnTo>
                  <a:lnTo>
                    <a:pt x="613" y="36"/>
                  </a:lnTo>
                  <a:lnTo>
                    <a:pt x="612" y="35"/>
                  </a:lnTo>
                  <a:lnTo>
                    <a:pt x="613" y="33"/>
                  </a:lnTo>
                  <a:lnTo>
                    <a:pt x="617" y="35"/>
                  </a:lnTo>
                  <a:lnTo>
                    <a:pt x="621" y="36"/>
                  </a:lnTo>
                  <a:lnTo>
                    <a:pt x="622" y="36"/>
                  </a:lnTo>
                  <a:lnTo>
                    <a:pt x="623" y="36"/>
                  </a:lnTo>
                  <a:lnTo>
                    <a:pt x="627" y="36"/>
                  </a:lnTo>
                  <a:lnTo>
                    <a:pt x="627" y="35"/>
                  </a:lnTo>
                  <a:lnTo>
                    <a:pt x="622" y="33"/>
                  </a:lnTo>
                  <a:lnTo>
                    <a:pt x="617" y="31"/>
                  </a:lnTo>
                  <a:lnTo>
                    <a:pt x="613" y="29"/>
                  </a:lnTo>
                  <a:lnTo>
                    <a:pt x="613" y="28"/>
                  </a:lnTo>
                  <a:lnTo>
                    <a:pt x="613" y="25"/>
                  </a:lnTo>
                  <a:lnTo>
                    <a:pt x="612" y="25"/>
                  </a:lnTo>
                  <a:lnTo>
                    <a:pt x="613" y="24"/>
                  </a:lnTo>
                  <a:lnTo>
                    <a:pt x="615" y="24"/>
                  </a:lnTo>
                  <a:lnTo>
                    <a:pt x="615" y="23"/>
                  </a:lnTo>
                  <a:lnTo>
                    <a:pt x="612" y="22"/>
                  </a:lnTo>
                  <a:lnTo>
                    <a:pt x="609" y="21"/>
                  </a:lnTo>
                  <a:lnTo>
                    <a:pt x="609" y="19"/>
                  </a:lnTo>
                  <a:lnTo>
                    <a:pt x="609" y="17"/>
                  </a:lnTo>
                  <a:lnTo>
                    <a:pt x="610" y="17"/>
                  </a:lnTo>
                  <a:lnTo>
                    <a:pt x="610" y="16"/>
                  </a:lnTo>
                  <a:lnTo>
                    <a:pt x="611" y="16"/>
                  </a:lnTo>
                  <a:lnTo>
                    <a:pt x="611" y="14"/>
                  </a:lnTo>
                  <a:lnTo>
                    <a:pt x="615" y="12"/>
                  </a:lnTo>
                  <a:lnTo>
                    <a:pt x="618" y="11"/>
                  </a:lnTo>
                  <a:lnTo>
                    <a:pt x="619" y="12"/>
                  </a:lnTo>
                  <a:lnTo>
                    <a:pt x="619" y="14"/>
                  </a:lnTo>
                  <a:lnTo>
                    <a:pt x="619" y="15"/>
                  </a:lnTo>
                  <a:lnTo>
                    <a:pt x="621" y="15"/>
                  </a:lnTo>
                  <a:lnTo>
                    <a:pt x="621" y="16"/>
                  </a:lnTo>
                  <a:lnTo>
                    <a:pt x="621" y="17"/>
                  </a:lnTo>
                  <a:lnTo>
                    <a:pt x="621" y="19"/>
                  </a:lnTo>
                  <a:lnTo>
                    <a:pt x="622" y="19"/>
                  </a:lnTo>
                  <a:lnTo>
                    <a:pt x="624" y="14"/>
                  </a:lnTo>
                  <a:lnTo>
                    <a:pt x="625" y="14"/>
                  </a:lnTo>
                  <a:lnTo>
                    <a:pt x="627" y="14"/>
                  </a:lnTo>
                  <a:lnTo>
                    <a:pt x="627" y="15"/>
                  </a:lnTo>
                  <a:lnTo>
                    <a:pt x="627" y="16"/>
                  </a:lnTo>
                  <a:lnTo>
                    <a:pt x="627" y="17"/>
                  </a:lnTo>
                  <a:lnTo>
                    <a:pt x="627" y="21"/>
                  </a:lnTo>
                  <a:lnTo>
                    <a:pt x="627" y="22"/>
                  </a:lnTo>
                  <a:lnTo>
                    <a:pt x="628" y="21"/>
                  </a:lnTo>
                  <a:lnTo>
                    <a:pt x="628" y="19"/>
                  </a:lnTo>
                  <a:lnTo>
                    <a:pt x="629" y="19"/>
                  </a:lnTo>
                  <a:lnTo>
                    <a:pt x="629" y="21"/>
                  </a:lnTo>
                  <a:lnTo>
                    <a:pt x="629" y="22"/>
                  </a:lnTo>
                  <a:lnTo>
                    <a:pt x="630" y="22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0" y="22"/>
                  </a:lnTo>
                  <a:lnTo>
                    <a:pt x="630" y="21"/>
                  </a:lnTo>
                  <a:lnTo>
                    <a:pt x="630" y="19"/>
                  </a:lnTo>
                  <a:lnTo>
                    <a:pt x="631" y="21"/>
                  </a:lnTo>
                  <a:lnTo>
                    <a:pt x="633" y="21"/>
                  </a:lnTo>
                  <a:lnTo>
                    <a:pt x="633" y="19"/>
                  </a:lnTo>
                  <a:lnTo>
                    <a:pt x="631" y="18"/>
                  </a:lnTo>
                  <a:lnTo>
                    <a:pt x="631" y="17"/>
                  </a:lnTo>
                  <a:lnTo>
                    <a:pt x="634" y="15"/>
                  </a:lnTo>
                  <a:lnTo>
                    <a:pt x="637" y="18"/>
                  </a:lnTo>
                  <a:lnTo>
                    <a:pt x="641" y="21"/>
                  </a:lnTo>
                  <a:lnTo>
                    <a:pt x="642" y="25"/>
                  </a:lnTo>
                  <a:lnTo>
                    <a:pt x="642" y="27"/>
                  </a:lnTo>
                  <a:lnTo>
                    <a:pt x="642" y="28"/>
                  </a:lnTo>
                  <a:lnTo>
                    <a:pt x="642" y="29"/>
                  </a:lnTo>
                  <a:lnTo>
                    <a:pt x="643" y="29"/>
                  </a:lnTo>
                  <a:lnTo>
                    <a:pt x="644" y="30"/>
                  </a:lnTo>
                  <a:lnTo>
                    <a:pt x="646" y="36"/>
                  </a:lnTo>
                  <a:lnTo>
                    <a:pt x="648" y="36"/>
                  </a:lnTo>
                  <a:lnTo>
                    <a:pt x="648" y="37"/>
                  </a:lnTo>
                  <a:lnTo>
                    <a:pt x="649" y="39"/>
                  </a:lnTo>
                  <a:lnTo>
                    <a:pt x="650" y="39"/>
                  </a:lnTo>
                  <a:lnTo>
                    <a:pt x="653" y="41"/>
                  </a:lnTo>
                  <a:lnTo>
                    <a:pt x="653" y="42"/>
                  </a:lnTo>
                  <a:lnTo>
                    <a:pt x="652" y="43"/>
                  </a:lnTo>
                  <a:lnTo>
                    <a:pt x="652" y="46"/>
                  </a:lnTo>
                  <a:lnTo>
                    <a:pt x="650" y="47"/>
                  </a:lnTo>
                  <a:lnTo>
                    <a:pt x="650" y="48"/>
                  </a:lnTo>
                  <a:lnTo>
                    <a:pt x="649" y="49"/>
                  </a:lnTo>
                  <a:lnTo>
                    <a:pt x="649" y="52"/>
                  </a:lnTo>
                  <a:lnTo>
                    <a:pt x="649" y="53"/>
                  </a:lnTo>
                  <a:lnTo>
                    <a:pt x="650" y="53"/>
                  </a:lnTo>
                  <a:lnTo>
                    <a:pt x="653" y="47"/>
                  </a:lnTo>
                  <a:lnTo>
                    <a:pt x="655" y="42"/>
                  </a:lnTo>
                  <a:lnTo>
                    <a:pt x="658" y="41"/>
                  </a:lnTo>
                  <a:lnTo>
                    <a:pt x="659" y="40"/>
                  </a:lnTo>
                  <a:lnTo>
                    <a:pt x="658" y="39"/>
                  </a:lnTo>
                  <a:lnTo>
                    <a:pt x="654" y="36"/>
                  </a:lnTo>
                  <a:lnTo>
                    <a:pt x="650" y="35"/>
                  </a:lnTo>
                  <a:lnTo>
                    <a:pt x="652" y="35"/>
                  </a:lnTo>
                  <a:lnTo>
                    <a:pt x="652" y="34"/>
                  </a:lnTo>
                  <a:lnTo>
                    <a:pt x="650" y="34"/>
                  </a:lnTo>
                  <a:lnTo>
                    <a:pt x="649" y="31"/>
                  </a:lnTo>
                  <a:lnTo>
                    <a:pt x="649" y="29"/>
                  </a:lnTo>
                  <a:lnTo>
                    <a:pt x="649" y="28"/>
                  </a:lnTo>
                  <a:lnTo>
                    <a:pt x="652" y="28"/>
                  </a:lnTo>
                  <a:lnTo>
                    <a:pt x="653" y="27"/>
                  </a:lnTo>
                  <a:lnTo>
                    <a:pt x="648" y="27"/>
                  </a:lnTo>
                  <a:lnTo>
                    <a:pt x="647" y="24"/>
                  </a:lnTo>
                  <a:lnTo>
                    <a:pt x="646" y="19"/>
                  </a:lnTo>
                  <a:lnTo>
                    <a:pt x="642" y="15"/>
                  </a:lnTo>
                  <a:lnTo>
                    <a:pt x="638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41" y="6"/>
                  </a:lnTo>
                  <a:lnTo>
                    <a:pt x="641" y="8"/>
                  </a:lnTo>
                  <a:lnTo>
                    <a:pt x="641" y="8"/>
                  </a:lnTo>
                  <a:lnTo>
                    <a:pt x="644" y="8"/>
                  </a:lnTo>
                  <a:lnTo>
                    <a:pt x="649" y="8"/>
                  </a:lnTo>
                  <a:lnTo>
                    <a:pt x="650" y="5"/>
                  </a:lnTo>
                  <a:lnTo>
                    <a:pt x="654" y="6"/>
                  </a:lnTo>
                  <a:lnTo>
                    <a:pt x="658" y="6"/>
                  </a:lnTo>
                  <a:lnTo>
                    <a:pt x="659" y="8"/>
                  </a:lnTo>
                  <a:lnTo>
                    <a:pt x="660" y="8"/>
                  </a:lnTo>
                  <a:lnTo>
                    <a:pt x="661" y="8"/>
                  </a:lnTo>
                  <a:lnTo>
                    <a:pt x="662" y="6"/>
                  </a:lnTo>
                  <a:lnTo>
                    <a:pt x="666" y="8"/>
                  </a:lnTo>
                  <a:lnTo>
                    <a:pt x="671" y="9"/>
                  </a:lnTo>
                  <a:lnTo>
                    <a:pt x="671" y="12"/>
                  </a:lnTo>
                  <a:lnTo>
                    <a:pt x="672" y="12"/>
                  </a:lnTo>
                  <a:lnTo>
                    <a:pt x="672" y="14"/>
                  </a:lnTo>
                  <a:lnTo>
                    <a:pt x="672" y="15"/>
                  </a:lnTo>
                  <a:lnTo>
                    <a:pt x="673" y="16"/>
                  </a:lnTo>
                  <a:lnTo>
                    <a:pt x="673" y="17"/>
                  </a:lnTo>
                  <a:lnTo>
                    <a:pt x="673" y="18"/>
                  </a:lnTo>
                  <a:lnTo>
                    <a:pt x="673" y="21"/>
                  </a:lnTo>
                  <a:lnTo>
                    <a:pt x="678" y="25"/>
                  </a:lnTo>
                  <a:lnTo>
                    <a:pt x="683" y="29"/>
                  </a:lnTo>
                  <a:lnTo>
                    <a:pt x="686" y="34"/>
                  </a:lnTo>
                  <a:lnTo>
                    <a:pt x="686" y="33"/>
                  </a:lnTo>
                  <a:lnTo>
                    <a:pt x="687" y="33"/>
                  </a:lnTo>
                  <a:lnTo>
                    <a:pt x="687" y="31"/>
                  </a:lnTo>
                  <a:lnTo>
                    <a:pt x="684" y="29"/>
                  </a:lnTo>
                  <a:lnTo>
                    <a:pt x="681" y="27"/>
                  </a:lnTo>
                  <a:lnTo>
                    <a:pt x="679" y="22"/>
                  </a:lnTo>
                  <a:lnTo>
                    <a:pt x="678" y="22"/>
                  </a:lnTo>
                  <a:lnTo>
                    <a:pt x="679" y="21"/>
                  </a:lnTo>
                  <a:lnTo>
                    <a:pt x="678" y="18"/>
                  </a:lnTo>
                  <a:lnTo>
                    <a:pt x="678" y="17"/>
                  </a:lnTo>
                  <a:lnTo>
                    <a:pt x="677" y="16"/>
                  </a:lnTo>
                  <a:lnTo>
                    <a:pt x="675" y="15"/>
                  </a:lnTo>
                  <a:lnTo>
                    <a:pt x="675" y="14"/>
                  </a:lnTo>
                  <a:lnTo>
                    <a:pt x="677" y="12"/>
                  </a:lnTo>
                  <a:lnTo>
                    <a:pt x="678" y="11"/>
                  </a:lnTo>
                  <a:lnTo>
                    <a:pt x="680" y="8"/>
                  </a:lnTo>
                  <a:lnTo>
                    <a:pt x="683" y="6"/>
                  </a:lnTo>
                  <a:lnTo>
                    <a:pt x="684" y="5"/>
                  </a:lnTo>
                  <a:lnTo>
                    <a:pt x="683" y="5"/>
                  </a:lnTo>
                  <a:lnTo>
                    <a:pt x="683" y="4"/>
                  </a:lnTo>
                  <a:lnTo>
                    <a:pt x="685" y="3"/>
                  </a:lnTo>
                  <a:lnTo>
                    <a:pt x="685" y="2"/>
                  </a:lnTo>
                  <a:lnTo>
                    <a:pt x="686" y="2"/>
                  </a:lnTo>
                  <a:lnTo>
                    <a:pt x="687" y="3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7" y="2"/>
                  </a:lnTo>
                  <a:lnTo>
                    <a:pt x="697" y="3"/>
                  </a:lnTo>
                  <a:lnTo>
                    <a:pt x="695" y="6"/>
                  </a:lnTo>
                  <a:lnTo>
                    <a:pt x="695" y="8"/>
                  </a:lnTo>
                  <a:lnTo>
                    <a:pt x="695" y="9"/>
                  </a:lnTo>
                  <a:lnTo>
                    <a:pt x="697" y="12"/>
                  </a:lnTo>
                  <a:lnTo>
                    <a:pt x="697" y="14"/>
                  </a:lnTo>
                  <a:lnTo>
                    <a:pt x="699" y="16"/>
                  </a:lnTo>
                  <a:lnTo>
                    <a:pt x="704" y="18"/>
                  </a:lnTo>
                  <a:lnTo>
                    <a:pt x="703" y="17"/>
                  </a:lnTo>
                  <a:lnTo>
                    <a:pt x="699" y="10"/>
                  </a:lnTo>
                  <a:lnTo>
                    <a:pt x="698" y="9"/>
                  </a:lnTo>
                  <a:lnTo>
                    <a:pt x="698" y="8"/>
                  </a:lnTo>
                  <a:lnTo>
                    <a:pt x="698" y="8"/>
                  </a:lnTo>
                  <a:lnTo>
                    <a:pt x="699" y="5"/>
                  </a:lnTo>
                  <a:lnTo>
                    <a:pt x="701" y="4"/>
                  </a:lnTo>
                  <a:lnTo>
                    <a:pt x="701" y="3"/>
                  </a:lnTo>
                  <a:lnTo>
                    <a:pt x="701" y="2"/>
                  </a:lnTo>
                  <a:lnTo>
                    <a:pt x="702" y="2"/>
                  </a:lnTo>
                  <a:lnTo>
                    <a:pt x="703" y="3"/>
                  </a:lnTo>
                  <a:lnTo>
                    <a:pt x="704" y="2"/>
                  </a:lnTo>
                  <a:lnTo>
                    <a:pt x="703" y="2"/>
                  </a:lnTo>
                  <a:lnTo>
                    <a:pt x="704" y="0"/>
                  </a:lnTo>
                  <a:lnTo>
                    <a:pt x="708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16" y="2"/>
                  </a:lnTo>
                  <a:lnTo>
                    <a:pt x="715" y="2"/>
                  </a:lnTo>
                  <a:lnTo>
                    <a:pt x="715" y="3"/>
                  </a:lnTo>
                  <a:lnTo>
                    <a:pt x="716" y="3"/>
                  </a:lnTo>
                  <a:lnTo>
                    <a:pt x="716" y="4"/>
                  </a:lnTo>
                  <a:lnTo>
                    <a:pt x="715" y="5"/>
                  </a:lnTo>
                  <a:lnTo>
                    <a:pt x="716" y="5"/>
                  </a:lnTo>
                  <a:lnTo>
                    <a:pt x="716" y="6"/>
                  </a:lnTo>
                  <a:lnTo>
                    <a:pt x="717" y="6"/>
                  </a:lnTo>
                  <a:lnTo>
                    <a:pt x="718" y="6"/>
                  </a:lnTo>
                  <a:lnTo>
                    <a:pt x="717" y="8"/>
                  </a:lnTo>
                  <a:lnTo>
                    <a:pt x="716" y="9"/>
                  </a:lnTo>
                  <a:lnTo>
                    <a:pt x="716" y="10"/>
                  </a:lnTo>
                  <a:lnTo>
                    <a:pt x="721" y="8"/>
                  </a:lnTo>
                  <a:lnTo>
                    <a:pt x="722" y="6"/>
                  </a:lnTo>
                  <a:lnTo>
                    <a:pt x="723" y="6"/>
                  </a:lnTo>
                  <a:lnTo>
                    <a:pt x="723" y="8"/>
                  </a:lnTo>
                  <a:lnTo>
                    <a:pt x="723" y="9"/>
                  </a:lnTo>
                  <a:lnTo>
                    <a:pt x="723" y="10"/>
                  </a:lnTo>
                  <a:lnTo>
                    <a:pt x="727" y="10"/>
                  </a:lnTo>
                  <a:lnTo>
                    <a:pt x="728" y="8"/>
                  </a:lnTo>
                  <a:lnTo>
                    <a:pt x="730" y="9"/>
                  </a:lnTo>
                  <a:lnTo>
                    <a:pt x="730" y="10"/>
                  </a:lnTo>
                  <a:lnTo>
                    <a:pt x="730" y="11"/>
                  </a:lnTo>
                  <a:lnTo>
                    <a:pt x="730" y="14"/>
                  </a:lnTo>
                  <a:lnTo>
                    <a:pt x="730" y="15"/>
                  </a:lnTo>
                  <a:lnTo>
                    <a:pt x="732" y="14"/>
                  </a:lnTo>
                  <a:lnTo>
                    <a:pt x="733" y="12"/>
                  </a:lnTo>
                  <a:lnTo>
                    <a:pt x="736" y="11"/>
                  </a:lnTo>
                  <a:lnTo>
                    <a:pt x="741" y="15"/>
                  </a:lnTo>
                  <a:lnTo>
                    <a:pt x="741" y="14"/>
                  </a:lnTo>
                  <a:lnTo>
                    <a:pt x="741" y="12"/>
                  </a:lnTo>
                  <a:lnTo>
                    <a:pt x="743" y="12"/>
                  </a:lnTo>
                  <a:lnTo>
                    <a:pt x="743" y="14"/>
                  </a:lnTo>
                  <a:lnTo>
                    <a:pt x="742" y="15"/>
                  </a:lnTo>
                  <a:lnTo>
                    <a:pt x="743" y="15"/>
                  </a:lnTo>
                  <a:lnTo>
                    <a:pt x="745" y="15"/>
                  </a:lnTo>
                  <a:lnTo>
                    <a:pt x="745" y="12"/>
                  </a:lnTo>
                  <a:lnTo>
                    <a:pt x="746" y="12"/>
                  </a:lnTo>
                  <a:lnTo>
                    <a:pt x="746" y="14"/>
                  </a:lnTo>
                  <a:lnTo>
                    <a:pt x="749" y="14"/>
                  </a:lnTo>
                  <a:lnTo>
                    <a:pt x="749" y="15"/>
                  </a:lnTo>
                  <a:lnTo>
                    <a:pt x="749" y="16"/>
                  </a:lnTo>
                  <a:lnTo>
                    <a:pt x="749" y="17"/>
                  </a:lnTo>
                  <a:lnTo>
                    <a:pt x="749" y="18"/>
                  </a:lnTo>
                  <a:lnTo>
                    <a:pt x="745" y="23"/>
                  </a:lnTo>
                  <a:lnTo>
                    <a:pt x="745" y="24"/>
                  </a:lnTo>
                  <a:lnTo>
                    <a:pt x="741" y="27"/>
                  </a:lnTo>
                  <a:lnTo>
                    <a:pt x="740" y="28"/>
                  </a:lnTo>
                  <a:lnTo>
                    <a:pt x="737" y="29"/>
                  </a:lnTo>
                  <a:lnTo>
                    <a:pt x="737" y="30"/>
                  </a:lnTo>
                  <a:lnTo>
                    <a:pt x="736" y="30"/>
                  </a:lnTo>
                  <a:lnTo>
                    <a:pt x="735" y="31"/>
                  </a:lnTo>
                  <a:lnTo>
                    <a:pt x="734" y="31"/>
                  </a:lnTo>
                  <a:lnTo>
                    <a:pt x="734" y="33"/>
                  </a:lnTo>
                  <a:lnTo>
                    <a:pt x="730" y="34"/>
                  </a:lnTo>
                  <a:lnTo>
                    <a:pt x="728" y="35"/>
                  </a:lnTo>
                  <a:lnTo>
                    <a:pt x="728" y="36"/>
                  </a:lnTo>
                  <a:lnTo>
                    <a:pt x="727" y="36"/>
                  </a:lnTo>
                  <a:lnTo>
                    <a:pt x="727" y="37"/>
                  </a:lnTo>
                  <a:lnTo>
                    <a:pt x="727" y="39"/>
                  </a:lnTo>
                  <a:lnTo>
                    <a:pt x="730" y="37"/>
                  </a:lnTo>
                  <a:lnTo>
                    <a:pt x="734" y="37"/>
                  </a:lnTo>
                  <a:lnTo>
                    <a:pt x="737" y="36"/>
                  </a:lnTo>
                  <a:lnTo>
                    <a:pt x="740" y="35"/>
                  </a:lnTo>
                  <a:lnTo>
                    <a:pt x="741" y="34"/>
                  </a:lnTo>
                  <a:lnTo>
                    <a:pt x="741" y="33"/>
                  </a:lnTo>
                  <a:lnTo>
                    <a:pt x="743" y="33"/>
                  </a:lnTo>
                  <a:lnTo>
                    <a:pt x="746" y="33"/>
                  </a:lnTo>
                  <a:lnTo>
                    <a:pt x="746" y="31"/>
                  </a:lnTo>
                  <a:lnTo>
                    <a:pt x="746" y="30"/>
                  </a:lnTo>
                  <a:lnTo>
                    <a:pt x="747" y="29"/>
                  </a:lnTo>
                  <a:lnTo>
                    <a:pt x="751" y="25"/>
                  </a:lnTo>
                  <a:lnTo>
                    <a:pt x="754" y="22"/>
                  </a:lnTo>
                  <a:lnTo>
                    <a:pt x="757" y="22"/>
                  </a:lnTo>
                  <a:lnTo>
                    <a:pt x="758" y="23"/>
                  </a:lnTo>
                  <a:lnTo>
                    <a:pt x="758" y="24"/>
                  </a:lnTo>
                  <a:lnTo>
                    <a:pt x="757" y="25"/>
                  </a:lnTo>
                  <a:lnTo>
                    <a:pt x="757" y="27"/>
                  </a:lnTo>
                  <a:lnTo>
                    <a:pt x="758" y="28"/>
                  </a:lnTo>
                  <a:lnTo>
                    <a:pt x="760" y="28"/>
                  </a:lnTo>
                  <a:lnTo>
                    <a:pt x="760" y="27"/>
                  </a:lnTo>
                  <a:lnTo>
                    <a:pt x="759" y="27"/>
                  </a:lnTo>
                  <a:lnTo>
                    <a:pt x="759" y="25"/>
                  </a:lnTo>
                  <a:lnTo>
                    <a:pt x="760" y="22"/>
                  </a:lnTo>
                  <a:lnTo>
                    <a:pt x="761" y="22"/>
                  </a:lnTo>
                  <a:lnTo>
                    <a:pt x="761" y="21"/>
                  </a:lnTo>
                  <a:lnTo>
                    <a:pt x="760" y="21"/>
                  </a:lnTo>
                  <a:lnTo>
                    <a:pt x="759" y="19"/>
                  </a:lnTo>
                  <a:lnTo>
                    <a:pt x="760" y="19"/>
                  </a:lnTo>
                  <a:lnTo>
                    <a:pt x="761" y="17"/>
                  </a:lnTo>
                  <a:lnTo>
                    <a:pt x="765" y="17"/>
                  </a:lnTo>
                  <a:lnTo>
                    <a:pt x="766" y="17"/>
                  </a:lnTo>
                  <a:lnTo>
                    <a:pt x="766" y="18"/>
                  </a:lnTo>
                  <a:lnTo>
                    <a:pt x="765" y="19"/>
                  </a:lnTo>
                  <a:lnTo>
                    <a:pt x="764" y="18"/>
                  </a:lnTo>
                  <a:lnTo>
                    <a:pt x="763" y="19"/>
                  </a:lnTo>
                  <a:lnTo>
                    <a:pt x="764" y="21"/>
                  </a:lnTo>
                  <a:lnTo>
                    <a:pt x="765" y="21"/>
                  </a:lnTo>
                  <a:lnTo>
                    <a:pt x="765" y="22"/>
                  </a:lnTo>
                  <a:lnTo>
                    <a:pt x="765" y="23"/>
                  </a:lnTo>
                  <a:lnTo>
                    <a:pt x="765" y="24"/>
                  </a:lnTo>
                  <a:lnTo>
                    <a:pt x="767" y="27"/>
                  </a:lnTo>
                  <a:lnTo>
                    <a:pt x="767" y="29"/>
                  </a:lnTo>
                  <a:lnTo>
                    <a:pt x="769" y="29"/>
                  </a:lnTo>
                  <a:lnTo>
                    <a:pt x="769" y="28"/>
                  </a:lnTo>
                  <a:lnTo>
                    <a:pt x="769" y="27"/>
                  </a:lnTo>
                  <a:lnTo>
                    <a:pt x="770" y="27"/>
                  </a:lnTo>
                  <a:lnTo>
                    <a:pt x="771" y="23"/>
                  </a:lnTo>
                  <a:lnTo>
                    <a:pt x="774" y="23"/>
                  </a:lnTo>
                  <a:lnTo>
                    <a:pt x="778" y="23"/>
                  </a:lnTo>
                  <a:lnTo>
                    <a:pt x="779" y="24"/>
                  </a:lnTo>
                  <a:lnTo>
                    <a:pt x="779" y="25"/>
                  </a:lnTo>
                  <a:lnTo>
                    <a:pt x="779" y="27"/>
                  </a:lnTo>
                  <a:lnTo>
                    <a:pt x="779" y="28"/>
                  </a:lnTo>
                  <a:lnTo>
                    <a:pt x="779" y="30"/>
                  </a:lnTo>
                  <a:lnTo>
                    <a:pt x="778" y="30"/>
                  </a:lnTo>
                  <a:lnTo>
                    <a:pt x="774" y="33"/>
                  </a:lnTo>
                  <a:lnTo>
                    <a:pt x="777" y="33"/>
                  </a:lnTo>
                  <a:lnTo>
                    <a:pt x="777" y="34"/>
                  </a:lnTo>
                  <a:lnTo>
                    <a:pt x="778" y="34"/>
                  </a:lnTo>
                  <a:lnTo>
                    <a:pt x="777" y="35"/>
                  </a:lnTo>
                  <a:lnTo>
                    <a:pt x="777" y="36"/>
                  </a:lnTo>
                  <a:lnTo>
                    <a:pt x="778" y="36"/>
                  </a:lnTo>
                  <a:lnTo>
                    <a:pt x="779" y="36"/>
                  </a:lnTo>
                  <a:lnTo>
                    <a:pt x="780" y="36"/>
                  </a:lnTo>
                  <a:lnTo>
                    <a:pt x="780" y="37"/>
                  </a:lnTo>
                  <a:lnTo>
                    <a:pt x="780" y="39"/>
                  </a:lnTo>
                  <a:lnTo>
                    <a:pt x="779" y="39"/>
                  </a:lnTo>
                  <a:lnTo>
                    <a:pt x="779" y="40"/>
                  </a:lnTo>
                  <a:lnTo>
                    <a:pt x="784" y="42"/>
                  </a:lnTo>
                  <a:lnTo>
                    <a:pt x="784" y="43"/>
                  </a:lnTo>
                  <a:lnTo>
                    <a:pt x="783" y="45"/>
                  </a:lnTo>
                  <a:lnTo>
                    <a:pt x="783" y="46"/>
                  </a:lnTo>
                  <a:lnTo>
                    <a:pt x="783" y="47"/>
                  </a:lnTo>
                  <a:lnTo>
                    <a:pt x="783" y="48"/>
                  </a:lnTo>
                  <a:lnTo>
                    <a:pt x="783" y="49"/>
                  </a:lnTo>
                  <a:lnTo>
                    <a:pt x="783" y="51"/>
                  </a:lnTo>
                  <a:lnTo>
                    <a:pt x="783" y="52"/>
                  </a:lnTo>
                  <a:lnTo>
                    <a:pt x="780" y="52"/>
                  </a:lnTo>
                  <a:lnTo>
                    <a:pt x="779" y="53"/>
                  </a:lnTo>
                  <a:lnTo>
                    <a:pt x="779" y="54"/>
                  </a:lnTo>
                  <a:lnTo>
                    <a:pt x="783" y="53"/>
                  </a:lnTo>
                  <a:lnTo>
                    <a:pt x="783" y="52"/>
                  </a:lnTo>
                  <a:lnTo>
                    <a:pt x="784" y="48"/>
                  </a:lnTo>
                  <a:lnTo>
                    <a:pt x="785" y="48"/>
                  </a:lnTo>
                  <a:lnTo>
                    <a:pt x="785" y="49"/>
                  </a:lnTo>
                  <a:lnTo>
                    <a:pt x="785" y="51"/>
                  </a:lnTo>
                  <a:lnTo>
                    <a:pt x="786" y="51"/>
                  </a:lnTo>
                  <a:lnTo>
                    <a:pt x="786" y="49"/>
                  </a:lnTo>
                  <a:lnTo>
                    <a:pt x="785" y="48"/>
                  </a:lnTo>
                  <a:lnTo>
                    <a:pt x="786" y="47"/>
                  </a:lnTo>
                  <a:lnTo>
                    <a:pt x="788" y="47"/>
                  </a:lnTo>
                  <a:lnTo>
                    <a:pt x="789" y="47"/>
                  </a:lnTo>
                  <a:lnTo>
                    <a:pt x="789" y="48"/>
                  </a:lnTo>
                  <a:lnTo>
                    <a:pt x="789" y="49"/>
                  </a:lnTo>
                  <a:lnTo>
                    <a:pt x="789" y="51"/>
                  </a:lnTo>
                  <a:lnTo>
                    <a:pt x="790" y="51"/>
                  </a:lnTo>
                  <a:lnTo>
                    <a:pt x="790" y="49"/>
                  </a:lnTo>
                  <a:lnTo>
                    <a:pt x="790" y="48"/>
                  </a:lnTo>
                  <a:lnTo>
                    <a:pt x="791" y="48"/>
                  </a:lnTo>
                  <a:lnTo>
                    <a:pt x="791" y="49"/>
                  </a:lnTo>
                  <a:lnTo>
                    <a:pt x="794" y="49"/>
                  </a:lnTo>
                  <a:lnTo>
                    <a:pt x="797" y="51"/>
                  </a:lnTo>
                  <a:lnTo>
                    <a:pt x="800" y="53"/>
                  </a:lnTo>
                  <a:lnTo>
                    <a:pt x="802" y="59"/>
                  </a:lnTo>
                  <a:lnTo>
                    <a:pt x="802" y="60"/>
                  </a:lnTo>
                  <a:lnTo>
                    <a:pt x="802" y="62"/>
                  </a:lnTo>
                  <a:lnTo>
                    <a:pt x="802" y="65"/>
                  </a:lnTo>
                  <a:lnTo>
                    <a:pt x="802" y="65"/>
                  </a:lnTo>
                  <a:lnTo>
                    <a:pt x="802" y="67"/>
                  </a:lnTo>
                  <a:lnTo>
                    <a:pt x="801" y="68"/>
                  </a:lnTo>
                  <a:lnTo>
                    <a:pt x="800" y="72"/>
                  </a:lnTo>
                  <a:lnTo>
                    <a:pt x="796" y="74"/>
                  </a:lnTo>
                  <a:lnTo>
                    <a:pt x="792" y="77"/>
                  </a:lnTo>
                  <a:lnTo>
                    <a:pt x="794" y="77"/>
                  </a:lnTo>
                  <a:lnTo>
                    <a:pt x="794" y="78"/>
                  </a:lnTo>
                  <a:lnTo>
                    <a:pt x="794" y="79"/>
                  </a:lnTo>
                  <a:lnTo>
                    <a:pt x="792" y="80"/>
                  </a:lnTo>
                  <a:lnTo>
                    <a:pt x="791" y="83"/>
                  </a:lnTo>
                  <a:lnTo>
                    <a:pt x="790" y="85"/>
                  </a:lnTo>
                  <a:lnTo>
                    <a:pt x="789" y="85"/>
                  </a:lnTo>
                  <a:lnTo>
                    <a:pt x="788" y="85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85" y="90"/>
                  </a:lnTo>
                  <a:lnTo>
                    <a:pt x="783" y="93"/>
                  </a:lnTo>
                  <a:lnTo>
                    <a:pt x="782" y="93"/>
                  </a:lnTo>
                  <a:lnTo>
                    <a:pt x="778" y="96"/>
                  </a:lnTo>
                  <a:lnTo>
                    <a:pt x="773" y="101"/>
                  </a:lnTo>
                  <a:lnTo>
                    <a:pt x="771" y="101"/>
                  </a:lnTo>
                  <a:lnTo>
                    <a:pt x="770" y="98"/>
                  </a:lnTo>
                  <a:lnTo>
                    <a:pt x="770" y="99"/>
                  </a:lnTo>
                  <a:lnTo>
                    <a:pt x="772" y="103"/>
                  </a:lnTo>
                  <a:lnTo>
                    <a:pt x="771" y="104"/>
                  </a:lnTo>
                  <a:lnTo>
                    <a:pt x="770" y="105"/>
                  </a:lnTo>
                  <a:lnTo>
                    <a:pt x="769" y="105"/>
                  </a:lnTo>
                  <a:lnTo>
                    <a:pt x="765" y="105"/>
                  </a:lnTo>
                  <a:lnTo>
                    <a:pt x="764" y="104"/>
                  </a:lnTo>
                  <a:lnTo>
                    <a:pt x="763" y="103"/>
                  </a:lnTo>
                  <a:lnTo>
                    <a:pt x="761" y="104"/>
                  </a:lnTo>
                  <a:lnTo>
                    <a:pt x="759" y="103"/>
                  </a:lnTo>
                  <a:lnTo>
                    <a:pt x="759" y="104"/>
                  </a:lnTo>
                  <a:lnTo>
                    <a:pt x="759" y="105"/>
                  </a:lnTo>
                  <a:lnTo>
                    <a:pt x="757" y="107"/>
                  </a:lnTo>
                  <a:lnTo>
                    <a:pt x="753" y="108"/>
                  </a:lnTo>
                  <a:lnTo>
                    <a:pt x="753" y="109"/>
                  </a:lnTo>
                  <a:lnTo>
                    <a:pt x="754" y="108"/>
                  </a:lnTo>
                  <a:lnTo>
                    <a:pt x="757" y="109"/>
                  </a:lnTo>
                  <a:lnTo>
                    <a:pt x="759" y="108"/>
                  </a:lnTo>
                  <a:lnTo>
                    <a:pt x="759" y="109"/>
                  </a:lnTo>
                  <a:lnTo>
                    <a:pt x="754" y="113"/>
                  </a:lnTo>
                  <a:lnTo>
                    <a:pt x="754" y="111"/>
                  </a:lnTo>
                  <a:lnTo>
                    <a:pt x="753" y="111"/>
                  </a:lnTo>
                  <a:lnTo>
                    <a:pt x="752" y="113"/>
                  </a:lnTo>
                  <a:lnTo>
                    <a:pt x="749" y="114"/>
                  </a:lnTo>
                  <a:lnTo>
                    <a:pt x="747" y="114"/>
                  </a:lnTo>
                  <a:lnTo>
                    <a:pt x="742" y="114"/>
                  </a:lnTo>
                  <a:lnTo>
                    <a:pt x="739" y="115"/>
                  </a:lnTo>
                  <a:lnTo>
                    <a:pt x="735" y="115"/>
                  </a:lnTo>
                  <a:lnTo>
                    <a:pt x="733" y="116"/>
                  </a:lnTo>
                  <a:lnTo>
                    <a:pt x="730" y="117"/>
                  </a:lnTo>
                  <a:lnTo>
                    <a:pt x="727" y="114"/>
                  </a:lnTo>
                  <a:lnTo>
                    <a:pt x="723" y="110"/>
                  </a:lnTo>
                  <a:lnTo>
                    <a:pt x="721" y="108"/>
                  </a:lnTo>
                  <a:lnTo>
                    <a:pt x="724" y="113"/>
                  </a:lnTo>
                  <a:lnTo>
                    <a:pt x="728" y="117"/>
                  </a:lnTo>
                  <a:lnTo>
                    <a:pt x="728" y="119"/>
                  </a:lnTo>
                  <a:lnTo>
                    <a:pt x="724" y="119"/>
                  </a:lnTo>
                  <a:lnTo>
                    <a:pt x="727" y="121"/>
                  </a:lnTo>
                  <a:lnTo>
                    <a:pt x="730" y="120"/>
                  </a:lnTo>
                  <a:lnTo>
                    <a:pt x="735" y="119"/>
                  </a:lnTo>
                  <a:lnTo>
                    <a:pt x="740" y="117"/>
                  </a:lnTo>
                  <a:lnTo>
                    <a:pt x="743" y="119"/>
                  </a:lnTo>
                  <a:lnTo>
                    <a:pt x="746" y="120"/>
                  </a:lnTo>
                  <a:lnTo>
                    <a:pt x="747" y="121"/>
                  </a:lnTo>
                  <a:lnTo>
                    <a:pt x="746" y="122"/>
                  </a:lnTo>
                  <a:lnTo>
                    <a:pt x="743" y="122"/>
                  </a:lnTo>
                  <a:lnTo>
                    <a:pt x="741" y="123"/>
                  </a:lnTo>
                  <a:lnTo>
                    <a:pt x="740" y="125"/>
                  </a:lnTo>
                  <a:lnTo>
                    <a:pt x="735" y="127"/>
                  </a:lnTo>
                  <a:lnTo>
                    <a:pt x="732" y="129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8" y="134"/>
                  </a:lnTo>
                  <a:lnTo>
                    <a:pt x="728" y="134"/>
                  </a:lnTo>
                  <a:lnTo>
                    <a:pt x="727" y="135"/>
                  </a:lnTo>
                  <a:lnTo>
                    <a:pt x="726" y="135"/>
                  </a:lnTo>
                  <a:lnTo>
                    <a:pt x="724" y="136"/>
                  </a:lnTo>
                  <a:lnTo>
                    <a:pt x="723" y="136"/>
                  </a:lnTo>
                  <a:lnTo>
                    <a:pt x="723" y="138"/>
                  </a:lnTo>
                  <a:lnTo>
                    <a:pt x="718" y="136"/>
                  </a:lnTo>
                  <a:lnTo>
                    <a:pt x="718" y="138"/>
                  </a:lnTo>
                  <a:lnTo>
                    <a:pt x="720" y="138"/>
                  </a:lnTo>
                  <a:lnTo>
                    <a:pt x="720" y="139"/>
                  </a:lnTo>
                  <a:lnTo>
                    <a:pt x="717" y="141"/>
                  </a:lnTo>
                  <a:lnTo>
                    <a:pt x="716" y="141"/>
                  </a:lnTo>
                  <a:lnTo>
                    <a:pt x="714" y="142"/>
                  </a:lnTo>
                  <a:lnTo>
                    <a:pt x="711" y="142"/>
                  </a:lnTo>
                  <a:lnTo>
                    <a:pt x="710" y="144"/>
                  </a:lnTo>
                  <a:lnTo>
                    <a:pt x="711" y="145"/>
                  </a:lnTo>
                  <a:lnTo>
                    <a:pt x="716" y="144"/>
                  </a:lnTo>
                  <a:lnTo>
                    <a:pt x="715" y="145"/>
                  </a:lnTo>
                  <a:lnTo>
                    <a:pt x="715" y="146"/>
                  </a:lnTo>
                  <a:lnTo>
                    <a:pt x="712" y="147"/>
                  </a:lnTo>
                  <a:lnTo>
                    <a:pt x="712" y="148"/>
                  </a:lnTo>
                  <a:lnTo>
                    <a:pt x="716" y="146"/>
                  </a:lnTo>
                  <a:lnTo>
                    <a:pt x="717" y="144"/>
                  </a:lnTo>
                  <a:lnTo>
                    <a:pt x="718" y="142"/>
                  </a:lnTo>
                  <a:lnTo>
                    <a:pt x="722" y="140"/>
                  </a:lnTo>
                  <a:lnTo>
                    <a:pt x="727" y="138"/>
                  </a:lnTo>
                  <a:lnTo>
                    <a:pt x="730" y="136"/>
                  </a:lnTo>
                  <a:lnTo>
                    <a:pt x="734" y="134"/>
                  </a:lnTo>
                  <a:lnTo>
                    <a:pt x="734" y="133"/>
                  </a:lnTo>
                  <a:lnTo>
                    <a:pt x="737" y="132"/>
                  </a:lnTo>
                  <a:lnTo>
                    <a:pt x="740" y="129"/>
                  </a:lnTo>
                  <a:lnTo>
                    <a:pt x="745" y="128"/>
                  </a:lnTo>
                  <a:lnTo>
                    <a:pt x="747" y="127"/>
                  </a:lnTo>
                  <a:lnTo>
                    <a:pt x="751" y="125"/>
                  </a:lnTo>
                  <a:lnTo>
                    <a:pt x="753" y="123"/>
                  </a:lnTo>
                  <a:lnTo>
                    <a:pt x="755" y="122"/>
                  </a:lnTo>
                  <a:lnTo>
                    <a:pt x="760" y="121"/>
                  </a:lnTo>
                  <a:lnTo>
                    <a:pt x="763" y="120"/>
                  </a:lnTo>
                  <a:lnTo>
                    <a:pt x="767" y="119"/>
                  </a:lnTo>
                  <a:lnTo>
                    <a:pt x="767" y="120"/>
                  </a:lnTo>
                  <a:lnTo>
                    <a:pt x="767" y="121"/>
                  </a:lnTo>
                  <a:lnTo>
                    <a:pt x="769" y="122"/>
                  </a:lnTo>
                  <a:lnTo>
                    <a:pt x="769" y="122"/>
                  </a:lnTo>
                  <a:lnTo>
                    <a:pt x="769" y="123"/>
                  </a:lnTo>
                  <a:lnTo>
                    <a:pt x="767" y="123"/>
                  </a:lnTo>
                  <a:lnTo>
                    <a:pt x="765" y="128"/>
                  </a:lnTo>
                  <a:lnTo>
                    <a:pt x="761" y="133"/>
                  </a:lnTo>
                  <a:lnTo>
                    <a:pt x="758" y="136"/>
                  </a:lnTo>
                  <a:lnTo>
                    <a:pt x="757" y="138"/>
                  </a:lnTo>
                  <a:lnTo>
                    <a:pt x="757" y="138"/>
                  </a:lnTo>
                  <a:lnTo>
                    <a:pt x="754" y="140"/>
                  </a:lnTo>
                  <a:lnTo>
                    <a:pt x="753" y="140"/>
                  </a:lnTo>
                  <a:lnTo>
                    <a:pt x="752" y="142"/>
                  </a:lnTo>
                  <a:lnTo>
                    <a:pt x="751" y="144"/>
                  </a:lnTo>
                  <a:lnTo>
                    <a:pt x="751" y="145"/>
                  </a:lnTo>
                  <a:lnTo>
                    <a:pt x="749" y="145"/>
                  </a:lnTo>
                  <a:lnTo>
                    <a:pt x="748" y="147"/>
                  </a:lnTo>
                  <a:lnTo>
                    <a:pt x="748" y="150"/>
                  </a:lnTo>
                  <a:lnTo>
                    <a:pt x="747" y="150"/>
                  </a:lnTo>
                  <a:lnTo>
                    <a:pt x="746" y="151"/>
                  </a:lnTo>
                  <a:lnTo>
                    <a:pt x="743" y="153"/>
                  </a:lnTo>
                  <a:lnTo>
                    <a:pt x="740" y="158"/>
                  </a:lnTo>
                  <a:lnTo>
                    <a:pt x="736" y="158"/>
                  </a:lnTo>
                  <a:lnTo>
                    <a:pt x="736" y="159"/>
                  </a:lnTo>
                  <a:lnTo>
                    <a:pt x="737" y="160"/>
                  </a:lnTo>
                  <a:lnTo>
                    <a:pt x="736" y="161"/>
                  </a:lnTo>
                  <a:lnTo>
                    <a:pt x="736" y="163"/>
                  </a:lnTo>
                  <a:lnTo>
                    <a:pt x="735" y="164"/>
                  </a:lnTo>
                  <a:lnTo>
                    <a:pt x="734" y="164"/>
                  </a:lnTo>
                  <a:lnTo>
                    <a:pt x="734" y="165"/>
                  </a:lnTo>
                  <a:lnTo>
                    <a:pt x="734" y="166"/>
                  </a:lnTo>
                  <a:lnTo>
                    <a:pt x="733" y="166"/>
                  </a:lnTo>
                  <a:lnTo>
                    <a:pt x="733" y="167"/>
                  </a:lnTo>
                  <a:lnTo>
                    <a:pt x="729" y="170"/>
                  </a:lnTo>
                  <a:lnTo>
                    <a:pt x="728" y="172"/>
                  </a:lnTo>
                  <a:lnTo>
                    <a:pt x="728" y="173"/>
                  </a:lnTo>
                  <a:lnTo>
                    <a:pt x="727" y="175"/>
                  </a:lnTo>
                  <a:lnTo>
                    <a:pt x="727" y="176"/>
                  </a:lnTo>
                  <a:lnTo>
                    <a:pt x="726" y="178"/>
                  </a:lnTo>
                  <a:lnTo>
                    <a:pt x="723" y="179"/>
                  </a:lnTo>
                  <a:lnTo>
                    <a:pt x="724" y="179"/>
                  </a:lnTo>
                  <a:lnTo>
                    <a:pt x="723" y="181"/>
                  </a:lnTo>
                  <a:lnTo>
                    <a:pt x="722" y="183"/>
                  </a:lnTo>
                  <a:lnTo>
                    <a:pt x="721" y="184"/>
                  </a:lnTo>
                  <a:lnTo>
                    <a:pt x="721" y="187"/>
                  </a:lnTo>
                  <a:lnTo>
                    <a:pt x="720" y="188"/>
                  </a:lnTo>
                  <a:lnTo>
                    <a:pt x="720" y="189"/>
                  </a:lnTo>
                  <a:lnTo>
                    <a:pt x="720" y="190"/>
                  </a:lnTo>
                  <a:lnTo>
                    <a:pt x="720" y="191"/>
                  </a:lnTo>
                  <a:lnTo>
                    <a:pt x="718" y="191"/>
                  </a:lnTo>
                  <a:lnTo>
                    <a:pt x="716" y="195"/>
                  </a:lnTo>
                  <a:lnTo>
                    <a:pt x="712" y="195"/>
                  </a:lnTo>
                  <a:lnTo>
                    <a:pt x="709" y="194"/>
                  </a:lnTo>
                  <a:lnTo>
                    <a:pt x="710" y="191"/>
                  </a:lnTo>
                  <a:lnTo>
                    <a:pt x="710" y="190"/>
                  </a:lnTo>
                  <a:lnTo>
                    <a:pt x="710" y="188"/>
                  </a:lnTo>
                  <a:lnTo>
                    <a:pt x="709" y="187"/>
                  </a:lnTo>
                  <a:lnTo>
                    <a:pt x="704" y="181"/>
                  </a:lnTo>
                  <a:lnTo>
                    <a:pt x="704" y="182"/>
                  </a:lnTo>
                  <a:lnTo>
                    <a:pt x="704" y="183"/>
                  </a:lnTo>
                  <a:lnTo>
                    <a:pt x="705" y="183"/>
                  </a:lnTo>
                  <a:lnTo>
                    <a:pt x="705" y="184"/>
                  </a:lnTo>
                  <a:lnTo>
                    <a:pt x="706" y="187"/>
                  </a:lnTo>
                  <a:lnTo>
                    <a:pt x="708" y="188"/>
                  </a:lnTo>
                  <a:lnTo>
                    <a:pt x="708" y="189"/>
                  </a:lnTo>
                  <a:lnTo>
                    <a:pt x="708" y="190"/>
                  </a:lnTo>
                  <a:lnTo>
                    <a:pt x="709" y="191"/>
                  </a:lnTo>
                  <a:lnTo>
                    <a:pt x="708" y="191"/>
                  </a:lnTo>
                  <a:lnTo>
                    <a:pt x="708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12" y="198"/>
                  </a:lnTo>
                  <a:lnTo>
                    <a:pt x="712" y="200"/>
                  </a:lnTo>
                  <a:lnTo>
                    <a:pt x="712" y="201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0" y="204"/>
                  </a:lnTo>
                  <a:lnTo>
                    <a:pt x="708" y="204"/>
                  </a:lnTo>
                  <a:lnTo>
                    <a:pt x="704" y="203"/>
                  </a:lnTo>
                  <a:lnTo>
                    <a:pt x="701" y="204"/>
                  </a:lnTo>
                  <a:lnTo>
                    <a:pt x="699" y="207"/>
                  </a:lnTo>
                  <a:lnTo>
                    <a:pt x="698" y="208"/>
                  </a:lnTo>
                  <a:lnTo>
                    <a:pt x="696" y="208"/>
                  </a:lnTo>
                  <a:lnTo>
                    <a:pt x="695" y="208"/>
                  </a:lnTo>
                  <a:lnTo>
                    <a:pt x="693" y="206"/>
                  </a:lnTo>
                  <a:lnTo>
                    <a:pt x="692" y="204"/>
                  </a:lnTo>
                  <a:lnTo>
                    <a:pt x="691" y="204"/>
                  </a:lnTo>
                  <a:lnTo>
                    <a:pt x="690" y="202"/>
                  </a:lnTo>
                  <a:lnTo>
                    <a:pt x="689" y="202"/>
                  </a:lnTo>
                  <a:lnTo>
                    <a:pt x="689" y="203"/>
                  </a:lnTo>
                  <a:lnTo>
                    <a:pt x="692" y="207"/>
                  </a:lnTo>
                  <a:lnTo>
                    <a:pt x="693" y="208"/>
                  </a:lnTo>
                  <a:lnTo>
                    <a:pt x="691" y="210"/>
                  </a:lnTo>
                  <a:lnTo>
                    <a:pt x="689" y="209"/>
                  </a:lnTo>
                  <a:lnTo>
                    <a:pt x="689" y="210"/>
                  </a:lnTo>
                  <a:lnTo>
                    <a:pt x="689" y="212"/>
                  </a:lnTo>
                  <a:lnTo>
                    <a:pt x="691" y="212"/>
                  </a:lnTo>
                  <a:lnTo>
                    <a:pt x="695" y="212"/>
                  </a:lnTo>
                  <a:lnTo>
                    <a:pt x="696" y="210"/>
                  </a:lnTo>
                  <a:lnTo>
                    <a:pt x="698" y="210"/>
                  </a:lnTo>
                  <a:lnTo>
                    <a:pt x="699" y="209"/>
                  </a:lnTo>
                  <a:lnTo>
                    <a:pt x="702" y="208"/>
                  </a:lnTo>
                  <a:lnTo>
                    <a:pt x="705" y="208"/>
                  </a:lnTo>
                  <a:lnTo>
                    <a:pt x="706" y="208"/>
                  </a:lnTo>
                  <a:lnTo>
                    <a:pt x="706" y="208"/>
                  </a:lnTo>
                  <a:lnTo>
                    <a:pt x="706" y="209"/>
                  </a:lnTo>
                  <a:lnTo>
                    <a:pt x="708" y="209"/>
                  </a:lnTo>
                  <a:lnTo>
                    <a:pt x="708" y="210"/>
                  </a:lnTo>
                  <a:lnTo>
                    <a:pt x="708" y="212"/>
                  </a:lnTo>
                  <a:lnTo>
                    <a:pt x="706" y="213"/>
                  </a:lnTo>
                  <a:lnTo>
                    <a:pt x="705" y="213"/>
                  </a:lnTo>
                  <a:lnTo>
                    <a:pt x="705" y="214"/>
                  </a:lnTo>
                  <a:lnTo>
                    <a:pt x="705" y="215"/>
                  </a:lnTo>
                  <a:lnTo>
                    <a:pt x="702" y="218"/>
                  </a:lnTo>
                  <a:lnTo>
                    <a:pt x="699" y="219"/>
                  </a:lnTo>
                  <a:lnTo>
                    <a:pt x="698" y="220"/>
                  </a:lnTo>
                  <a:lnTo>
                    <a:pt x="698" y="221"/>
                  </a:lnTo>
                  <a:lnTo>
                    <a:pt x="701" y="220"/>
                  </a:lnTo>
                  <a:lnTo>
                    <a:pt x="703" y="221"/>
                  </a:lnTo>
                  <a:lnTo>
                    <a:pt x="703" y="222"/>
                  </a:lnTo>
                  <a:lnTo>
                    <a:pt x="702" y="224"/>
                  </a:lnTo>
                  <a:lnTo>
                    <a:pt x="702" y="225"/>
                  </a:lnTo>
                  <a:lnTo>
                    <a:pt x="702" y="226"/>
                  </a:lnTo>
                  <a:lnTo>
                    <a:pt x="701" y="226"/>
                  </a:lnTo>
                  <a:lnTo>
                    <a:pt x="701" y="227"/>
                  </a:lnTo>
                  <a:lnTo>
                    <a:pt x="699" y="230"/>
                  </a:lnTo>
                  <a:lnTo>
                    <a:pt x="698" y="231"/>
                  </a:lnTo>
                  <a:lnTo>
                    <a:pt x="693" y="233"/>
                  </a:lnTo>
                  <a:lnTo>
                    <a:pt x="692" y="234"/>
                  </a:lnTo>
                  <a:lnTo>
                    <a:pt x="691" y="234"/>
                  </a:lnTo>
                  <a:lnTo>
                    <a:pt x="690" y="235"/>
                  </a:lnTo>
                  <a:lnTo>
                    <a:pt x="689" y="233"/>
                  </a:lnTo>
                  <a:lnTo>
                    <a:pt x="686" y="234"/>
                  </a:lnTo>
                  <a:lnTo>
                    <a:pt x="683" y="232"/>
                  </a:lnTo>
                  <a:lnTo>
                    <a:pt x="683" y="231"/>
                  </a:lnTo>
                  <a:lnTo>
                    <a:pt x="683" y="230"/>
                  </a:lnTo>
                  <a:lnTo>
                    <a:pt x="683" y="228"/>
                  </a:lnTo>
                  <a:lnTo>
                    <a:pt x="681" y="228"/>
                  </a:lnTo>
                  <a:lnTo>
                    <a:pt x="681" y="227"/>
                  </a:lnTo>
                  <a:lnTo>
                    <a:pt x="681" y="226"/>
                  </a:lnTo>
                  <a:lnTo>
                    <a:pt x="680" y="226"/>
                  </a:lnTo>
                  <a:lnTo>
                    <a:pt x="678" y="225"/>
                  </a:lnTo>
                  <a:lnTo>
                    <a:pt x="674" y="226"/>
                  </a:lnTo>
                  <a:lnTo>
                    <a:pt x="673" y="225"/>
                  </a:lnTo>
                  <a:lnTo>
                    <a:pt x="674" y="224"/>
                  </a:lnTo>
                  <a:lnTo>
                    <a:pt x="671" y="221"/>
                  </a:lnTo>
                  <a:lnTo>
                    <a:pt x="669" y="222"/>
                  </a:lnTo>
                  <a:lnTo>
                    <a:pt x="667" y="224"/>
                  </a:lnTo>
                  <a:lnTo>
                    <a:pt x="665" y="224"/>
                  </a:lnTo>
                  <a:lnTo>
                    <a:pt x="665" y="225"/>
                  </a:lnTo>
                  <a:lnTo>
                    <a:pt x="665" y="226"/>
                  </a:lnTo>
                  <a:lnTo>
                    <a:pt x="666" y="227"/>
                  </a:lnTo>
                  <a:lnTo>
                    <a:pt x="669" y="226"/>
                  </a:lnTo>
                  <a:lnTo>
                    <a:pt x="672" y="228"/>
                  </a:lnTo>
                  <a:lnTo>
                    <a:pt x="677" y="230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78" y="230"/>
                  </a:lnTo>
                  <a:lnTo>
                    <a:pt x="678" y="231"/>
                  </a:lnTo>
                  <a:lnTo>
                    <a:pt x="679" y="231"/>
                  </a:lnTo>
                  <a:lnTo>
                    <a:pt x="679" y="232"/>
                  </a:lnTo>
                  <a:lnTo>
                    <a:pt x="679" y="233"/>
                  </a:lnTo>
                  <a:lnTo>
                    <a:pt x="679" y="234"/>
                  </a:lnTo>
                  <a:lnTo>
                    <a:pt x="680" y="234"/>
                  </a:lnTo>
                  <a:lnTo>
                    <a:pt x="680" y="235"/>
                  </a:lnTo>
                  <a:lnTo>
                    <a:pt x="680" y="237"/>
                  </a:lnTo>
                  <a:lnTo>
                    <a:pt x="680" y="237"/>
                  </a:lnTo>
                  <a:lnTo>
                    <a:pt x="680" y="238"/>
                  </a:lnTo>
                  <a:lnTo>
                    <a:pt x="681" y="239"/>
                  </a:lnTo>
                  <a:lnTo>
                    <a:pt x="681" y="240"/>
                  </a:lnTo>
                  <a:lnTo>
                    <a:pt x="680" y="240"/>
                  </a:lnTo>
                  <a:lnTo>
                    <a:pt x="680" y="241"/>
                  </a:lnTo>
                  <a:lnTo>
                    <a:pt x="679" y="243"/>
                  </a:lnTo>
                  <a:lnTo>
                    <a:pt x="678" y="243"/>
                  </a:lnTo>
                  <a:lnTo>
                    <a:pt x="675" y="243"/>
                  </a:lnTo>
                  <a:lnTo>
                    <a:pt x="674" y="244"/>
                  </a:lnTo>
                  <a:lnTo>
                    <a:pt x="674" y="243"/>
                  </a:lnTo>
                  <a:lnTo>
                    <a:pt x="673" y="240"/>
                  </a:lnTo>
                  <a:lnTo>
                    <a:pt x="672" y="239"/>
                  </a:lnTo>
                  <a:lnTo>
                    <a:pt x="672" y="240"/>
                  </a:lnTo>
                  <a:lnTo>
                    <a:pt x="672" y="241"/>
                  </a:lnTo>
                  <a:lnTo>
                    <a:pt x="672" y="243"/>
                  </a:lnTo>
                  <a:lnTo>
                    <a:pt x="672" y="244"/>
                  </a:lnTo>
                  <a:lnTo>
                    <a:pt x="672" y="245"/>
                  </a:lnTo>
                  <a:lnTo>
                    <a:pt x="672" y="246"/>
                  </a:lnTo>
                  <a:lnTo>
                    <a:pt x="669" y="246"/>
                  </a:lnTo>
                  <a:lnTo>
                    <a:pt x="668" y="246"/>
                  </a:lnTo>
                  <a:lnTo>
                    <a:pt x="666" y="246"/>
                  </a:lnTo>
                  <a:lnTo>
                    <a:pt x="665" y="245"/>
                  </a:lnTo>
                  <a:lnTo>
                    <a:pt x="664" y="244"/>
                  </a:lnTo>
                  <a:lnTo>
                    <a:pt x="664" y="243"/>
                  </a:lnTo>
                  <a:lnTo>
                    <a:pt x="662" y="243"/>
                  </a:lnTo>
                  <a:lnTo>
                    <a:pt x="662" y="244"/>
                  </a:lnTo>
                  <a:lnTo>
                    <a:pt x="662" y="245"/>
                  </a:lnTo>
                  <a:lnTo>
                    <a:pt x="662" y="246"/>
                  </a:lnTo>
                  <a:lnTo>
                    <a:pt x="664" y="247"/>
                  </a:lnTo>
                  <a:lnTo>
                    <a:pt x="664" y="249"/>
                  </a:lnTo>
                  <a:lnTo>
                    <a:pt x="662" y="250"/>
                  </a:lnTo>
                  <a:lnTo>
                    <a:pt x="662" y="251"/>
                  </a:lnTo>
                  <a:lnTo>
                    <a:pt x="658" y="249"/>
                  </a:lnTo>
                  <a:lnTo>
                    <a:pt x="656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47"/>
                  </a:lnTo>
                  <a:lnTo>
                    <a:pt x="654" y="246"/>
                  </a:lnTo>
                  <a:lnTo>
                    <a:pt x="653" y="247"/>
                  </a:lnTo>
                  <a:lnTo>
                    <a:pt x="652" y="247"/>
                  </a:lnTo>
                  <a:lnTo>
                    <a:pt x="650" y="244"/>
                  </a:lnTo>
                  <a:lnTo>
                    <a:pt x="646" y="243"/>
                  </a:lnTo>
                  <a:lnTo>
                    <a:pt x="642" y="241"/>
                  </a:lnTo>
                  <a:lnTo>
                    <a:pt x="642" y="240"/>
                  </a:lnTo>
                  <a:lnTo>
                    <a:pt x="641" y="240"/>
                  </a:lnTo>
                  <a:lnTo>
                    <a:pt x="641" y="241"/>
                  </a:lnTo>
                  <a:lnTo>
                    <a:pt x="641" y="243"/>
                  </a:lnTo>
                  <a:lnTo>
                    <a:pt x="641" y="244"/>
                  </a:lnTo>
                  <a:lnTo>
                    <a:pt x="642" y="244"/>
                  </a:lnTo>
                  <a:lnTo>
                    <a:pt x="643" y="244"/>
                  </a:lnTo>
                  <a:lnTo>
                    <a:pt x="644" y="244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50" y="245"/>
                  </a:lnTo>
                  <a:lnTo>
                    <a:pt x="650" y="246"/>
                  </a:lnTo>
                  <a:lnTo>
                    <a:pt x="650" y="247"/>
                  </a:lnTo>
                  <a:lnTo>
                    <a:pt x="650" y="249"/>
                  </a:lnTo>
                  <a:lnTo>
                    <a:pt x="650" y="250"/>
                  </a:lnTo>
                  <a:lnTo>
                    <a:pt x="652" y="251"/>
                  </a:lnTo>
                  <a:lnTo>
                    <a:pt x="653" y="251"/>
                  </a:lnTo>
                  <a:lnTo>
                    <a:pt x="653" y="252"/>
                  </a:lnTo>
                  <a:lnTo>
                    <a:pt x="650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3" y="251"/>
                  </a:lnTo>
                  <a:lnTo>
                    <a:pt x="643" y="252"/>
                  </a:lnTo>
                  <a:lnTo>
                    <a:pt x="642" y="251"/>
                  </a:lnTo>
                  <a:lnTo>
                    <a:pt x="642" y="249"/>
                  </a:lnTo>
                  <a:lnTo>
                    <a:pt x="642" y="247"/>
                  </a:lnTo>
                  <a:lnTo>
                    <a:pt x="642" y="246"/>
                  </a:lnTo>
                  <a:lnTo>
                    <a:pt x="642" y="245"/>
                  </a:lnTo>
                  <a:lnTo>
                    <a:pt x="641" y="245"/>
                  </a:lnTo>
                  <a:lnTo>
                    <a:pt x="641" y="246"/>
                  </a:lnTo>
                  <a:lnTo>
                    <a:pt x="640" y="246"/>
                  </a:lnTo>
                  <a:lnTo>
                    <a:pt x="640" y="245"/>
                  </a:lnTo>
                  <a:lnTo>
                    <a:pt x="638" y="246"/>
                  </a:lnTo>
                  <a:lnTo>
                    <a:pt x="638" y="247"/>
                  </a:lnTo>
                  <a:lnTo>
                    <a:pt x="640" y="249"/>
                  </a:lnTo>
                  <a:lnTo>
                    <a:pt x="640" y="250"/>
                  </a:lnTo>
                  <a:lnTo>
                    <a:pt x="641" y="251"/>
                  </a:lnTo>
                  <a:lnTo>
                    <a:pt x="641" y="252"/>
                  </a:lnTo>
                  <a:lnTo>
                    <a:pt x="641" y="253"/>
                  </a:lnTo>
                  <a:lnTo>
                    <a:pt x="637" y="252"/>
                  </a:lnTo>
                  <a:lnTo>
                    <a:pt x="635" y="251"/>
                  </a:lnTo>
                  <a:lnTo>
                    <a:pt x="634" y="251"/>
                  </a:lnTo>
                  <a:lnTo>
                    <a:pt x="633" y="251"/>
                  </a:lnTo>
                  <a:lnTo>
                    <a:pt x="631" y="251"/>
                  </a:lnTo>
                  <a:lnTo>
                    <a:pt x="631" y="252"/>
                  </a:lnTo>
                  <a:lnTo>
                    <a:pt x="634" y="253"/>
                  </a:lnTo>
                  <a:lnTo>
                    <a:pt x="636" y="253"/>
                  </a:lnTo>
                  <a:lnTo>
                    <a:pt x="638" y="256"/>
                  </a:lnTo>
                  <a:lnTo>
                    <a:pt x="640" y="257"/>
                  </a:lnTo>
                  <a:lnTo>
                    <a:pt x="642" y="257"/>
                  </a:lnTo>
                  <a:lnTo>
                    <a:pt x="644" y="256"/>
                  </a:lnTo>
                  <a:lnTo>
                    <a:pt x="647" y="257"/>
                  </a:lnTo>
                  <a:lnTo>
                    <a:pt x="649" y="257"/>
                  </a:lnTo>
                  <a:lnTo>
                    <a:pt x="650" y="256"/>
                  </a:lnTo>
                  <a:lnTo>
                    <a:pt x="653" y="258"/>
                  </a:lnTo>
                  <a:lnTo>
                    <a:pt x="655" y="258"/>
                  </a:lnTo>
                  <a:lnTo>
                    <a:pt x="659" y="258"/>
                  </a:lnTo>
                  <a:lnTo>
                    <a:pt x="662" y="258"/>
                  </a:lnTo>
                  <a:lnTo>
                    <a:pt x="665" y="258"/>
                  </a:lnTo>
                  <a:lnTo>
                    <a:pt x="668" y="258"/>
                  </a:lnTo>
                  <a:lnTo>
                    <a:pt x="668" y="259"/>
                  </a:lnTo>
                  <a:lnTo>
                    <a:pt x="667" y="261"/>
                  </a:lnTo>
                  <a:lnTo>
                    <a:pt x="665" y="261"/>
                  </a:lnTo>
                  <a:lnTo>
                    <a:pt x="665" y="262"/>
                  </a:lnTo>
                  <a:lnTo>
                    <a:pt x="665" y="263"/>
                  </a:lnTo>
                  <a:lnTo>
                    <a:pt x="666" y="262"/>
                  </a:lnTo>
                  <a:lnTo>
                    <a:pt x="667" y="263"/>
                  </a:lnTo>
                  <a:lnTo>
                    <a:pt x="666" y="263"/>
                  </a:lnTo>
                  <a:lnTo>
                    <a:pt x="666" y="264"/>
                  </a:lnTo>
                  <a:lnTo>
                    <a:pt x="667" y="264"/>
                  </a:lnTo>
                  <a:lnTo>
                    <a:pt x="667" y="265"/>
                  </a:lnTo>
                  <a:lnTo>
                    <a:pt x="667" y="265"/>
                  </a:lnTo>
                  <a:lnTo>
                    <a:pt x="668" y="265"/>
                  </a:lnTo>
                  <a:lnTo>
                    <a:pt x="668" y="267"/>
                  </a:lnTo>
                  <a:lnTo>
                    <a:pt x="668" y="268"/>
                  </a:lnTo>
                  <a:lnTo>
                    <a:pt x="665" y="268"/>
                  </a:lnTo>
                  <a:lnTo>
                    <a:pt x="661" y="269"/>
                  </a:lnTo>
                  <a:lnTo>
                    <a:pt x="658" y="267"/>
                  </a:lnTo>
                  <a:lnTo>
                    <a:pt x="655" y="265"/>
                  </a:lnTo>
                  <a:lnTo>
                    <a:pt x="654" y="265"/>
                  </a:lnTo>
                  <a:lnTo>
                    <a:pt x="654" y="265"/>
                  </a:lnTo>
                  <a:lnTo>
                    <a:pt x="654" y="264"/>
                  </a:lnTo>
                  <a:lnTo>
                    <a:pt x="653" y="264"/>
                  </a:lnTo>
                  <a:lnTo>
                    <a:pt x="654" y="263"/>
                  </a:lnTo>
                  <a:lnTo>
                    <a:pt x="653" y="262"/>
                  </a:lnTo>
                  <a:lnTo>
                    <a:pt x="652" y="259"/>
                  </a:lnTo>
                  <a:lnTo>
                    <a:pt x="648" y="261"/>
                  </a:lnTo>
                  <a:lnTo>
                    <a:pt x="646" y="261"/>
                  </a:lnTo>
                  <a:lnTo>
                    <a:pt x="642" y="261"/>
                  </a:lnTo>
                  <a:lnTo>
                    <a:pt x="641" y="261"/>
                  </a:lnTo>
                  <a:lnTo>
                    <a:pt x="636" y="261"/>
                  </a:lnTo>
                  <a:lnTo>
                    <a:pt x="630" y="261"/>
                  </a:lnTo>
                  <a:lnTo>
                    <a:pt x="630" y="262"/>
                  </a:lnTo>
                  <a:lnTo>
                    <a:pt x="631" y="262"/>
                  </a:lnTo>
                  <a:lnTo>
                    <a:pt x="635" y="262"/>
                  </a:lnTo>
                  <a:lnTo>
                    <a:pt x="640" y="263"/>
                  </a:lnTo>
                  <a:lnTo>
                    <a:pt x="642" y="263"/>
                  </a:lnTo>
                  <a:lnTo>
                    <a:pt x="644" y="263"/>
                  </a:lnTo>
                  <a:lnTo>
                    <a:pt x="647" y="264"/>
                  </a:lnTo>
                  <a:lnTo>
                    <a:pt x="650" y="264"/>
                  </a:lnTo>
                  <a:lnTo>
                    <a:pt x="650" y="265"/>
                  </a:lnTo>
                  <a:lnTo>
                    <a:pt x="652" y="265"/>
                  </a:lnTo>
                  <a:lnTo>
                    <a:pt x="650" y="265"/>
                  </a:lnTo>
                  <a:lnTo>
                    <a:pt x="648" y="265"/>
                  </a:lnTo>
                  <a:lnTo>
                    <a:pt x="644" y="265"/>
                  </a:lnTo>
                  <a:lnTo>
                    <a:pt x="642" y="267"/>
                  </a:lnTo>
                  <a:lnTo>
                    <a:pt x="641" y="267"/>
                  </a:lnTo>
                  <a:lnTo>
                    <a:pt x="637" y="269"/>
                  </a:lnTo>
                  <a:lnTo>
                    <a:pt x="636" y="268"/>
                  </a:lnTo>
                  <a:lnTo>
                    <a:pt x="635" y="268"/>
                  </a:lnTo>
                  <a:lnTo>
                    <a:pt x="635" y="267"/>
                  </a:lnTo>
                  <a:lnTo>
                    <a:pt x="631" y="265"/>
                  </a:lnTo>
                  <a:lnTo>
                    <a:pt x="629" y="265"/>
                  </a:lnTo>
                  <a:lnTo>
                    <a:pt x="625" y="265"/>
                  </a:lnTo>
                  <a:lnTo>
                    <a:pt x="623" y="267"/>
                  </a:lnTo>
                  <a:lnTo>
                    <a:pt x="628" y="267"/>
                  </a:lnTo>
                  <a:lnTo>
                    <a:pt x="630" y="267"/>
                  </a:lnTo>
                  <a:lnTo>
                    <a:pt x="634" y="267"/>
                  </a:lnTo>
                  <a:lnTo>
                    <a:pt x="635" y="268"/>
                  </a:lnTo>
                  <a:lnTo>
                    <a:pt x="635" y="269"/>
                  </a:lnTo>
                  <a:lnTo>
                    <a:pt x="635" y="270"/>
                  </a:lnTo>
                  <a:lnTo>
                    <a:pt x="633" y="272"/>
                  </a:lnTo>
                  <a:lnTo>
                    <a:pt x="633" y="274"/>
                  </a:lnTo>
                  <a:lnTo>
                    <a:pt x="631" y="277"/>
                  </a:lnTo>
                  <a:lnTo>
                    <a:pt x="630" y="280"/>
                  </a:lnTo>
                  <a:lnTo>
                    <a:pt x="629" y="281"/>
                  </a:lnTo>
                  <a:lnTo>
                    <a:pt x="629" y="282"/>
                  </a:lnTo>
                  <a:lnTo>
                    <a:pt x="630" y="282"/>
                  </a:lnTo>
                  <a:lnTo>
                    <a:pt x="631" y="281"/>
                  </a:lnTo>
                  <a:lnTo>
                    <a:pt x="631" y="280"/>
                  </a:lnTo>
                  <a:lnTo>
                    <a:pt x="631" y="277"/>
                  </a:lnTo>
                  <a:lnTo>
                    <a:pt x="634" y="272"/>
                  </a:lnTo>
                  <a:lnTo>
                    <a:pt x="635" y="271"/>
                  </a:lnTo>
                  <a:lnTo>
                    <a:pt x="641" y="270"/>
                  </a:lnTo>
                  <a:lnTo>
                    <a:pt x="644" y="268"/>
                  </a:lnTo>
                  <a:lnTo>
                    <a:pt x="649" y="270"/>
                  </a:lnTo>
                  <a:lnTo>
                    <a:pt x="654" y="271"/>
                  </a:lnTo>
                  <a:lnTo>
                    <a:pt x="655" y="271"/>
                  </a:lnTo>
                  <a:lnTo>
                    <a:pt x="655" y="272"/>
                  </a:lnTo>
                  <a:lnTo>
                    <a:pt x="654" y="274"/>
                  </a:lnTo>
                  <a:lnTo>
                    <a:pt x="649" y="275"/>
                  </a:lnTo>
                  <a:lnTo>
                    <a:pt x="648" y="277"/>
                  </a:lnTo>
                  <a:lnTo>
                    <a:pt x="647" y="277"/>
                  </a:lnTo>
                  <a:lnTo>
                    <a:pt x="647" y="278"/>
                  </a:lnTo>
                  <a:lnTo>
                    <a:pt x="648" y="278"/>
                  </a:lnTo>
                  <a:lnTo>
                    <a:pt x="649" y="276"/>
                  </a:lnTo>
                  <a:lnTo>
                    <a:pt x="654" y="276"/>
                  </a:lnTo>
                  <a:lnTo>
                    <a:pt x="655" y="276"/>
                  </a:lnTo>
                  <a:lnTo>
                    <a:pt x="656" y="276"/>
                  </a:lnTo>
                  <a:lnTo>
                    <a:pt x="659" y="276"/>
                  </a:lnTo>
                  <a:lnTo>
                    <a:pt x="661" y="277"/>
                  </a:lnTo>
                  <a:lnTo>
                    <a:pt x="664" y="278"/>
                  </a:lnTo>
                  <a:lnTo>
                    <a:pt x="664" y="280"/>
                  </a:lnTo>
                  <a:lnTo>
                    <a:pt x="665" y="280"/>
                  </a:lnTo>
                  <a:lnTo>
                    <a:pt x="665" y="281"/>
                  </a:lnTo>
                  <a:lnTo>
                    <a:pt x="664" y="281"/>
                  </a:lnTo>
                  <a:lnTo>
                    <a:pt x="664" y="282"/>
                  </a:lnTo>
                  <a:lnTo>
                    <a:pt x="665" y="282"/>
                  </a:lnTo>
                  <a:lnTo>
                    <a:pt x="665" y="283"/>
                  </a:lnTo>
                  <a:lnTo>
                    <a:pt x="665" y="284"/>
                  </a:lnTo>
                  <a:lnTo>
                    <a:pt x="665" y="286"/>
                  </a:lnTo>
                  <a:lnTo>
                    <a:pt x="666" y="286"/>
                  </a:lnTo>
                  <a:lnTo>
                    <a:pt x="665" y="287"/>
                  </a:lnTo>
                  <a:lnTo>
                    <a:pt x="664" y="287"/>
                  </a:lnTo>
                  <a:lnTo>
                    <a:pt x="664" y="288"/>
                  </a:lnTo>
                  <a:lnTo>
                    <a:pt x="665" y="288"/>
                  </a:lnTo>
                  <a:lnTo>
                    <a:pt x="665" y="289"/>
                  </a:lnTo>
                  <a:lnTo>
                    <a:pt x="664" y="289"/>
                  </a:lnTo>
                  <a:lnTo>
                    <a:pt x="665" y="290"/>
                  </a:lnTo>
                  <a:lnTo>
                    <a:pt x="666" y="290"/>
                  </a:lnTo>
                  <a:lnTo>
                    <a:pt x="666" y="292"/>
                  </a:lnTo>
                  <a:lnTo>
                    <a:pt x="665" y="293"/>
                  </a:lnTo>
                  <a:lnTo>
                    <a:pt x="662" y="294"/>
                  </a:lnTo>
                  <a:lnTo>
                    <a:pt x="661" y="294"/>
                  </a:lnTo>
                  <a:lnTo>
                    <a:pt x="659" y="295"/>
                  </a:lnTo>
                  <a:lnTo>
                    <a:pt x="654" y="294"/>
                  </a:lnTo>
                  <a:lnTo>
                    <a:pt x="650" y="294"/>
                  </a:lnTo>
                  <a:lnTo>
                    <a:pt x="647" y="294"/>
                  </a:lnTo>
                  <a:lnTo>
                    <a:pt x="646" y="294"/>
                  </a:lnTo>
                  <a:lnTo>
                    <a:pt x="644" y="295"/>
                  </a:lnTo>
                  <a:lnTo>
                    <a:pt x="649" y="295"/>
                  </a:lnTo>
                  <a:lnTo>
                    <a:pt x="650" y="295"/>
                  </a:lnTo>
                  <a:lnTo>
                    <a:pt x="650" y="296"/>
                  </a:lnTo>
                  <a:lnTo>
                    <a:pt x="652" y="298"/>
                  </a:lnTo>
                  <a:lnTo>
                    <a:pt x="656" y="300"/>
                  </a:lnTo>
                  <a:lnTo>
                    <a:pt x="661" y="302"/>
                  </a:lnTo>
                  <a:lnTo>
                    <a:pt x="662" y="304"/>
                  </a:lnTo>
                  <a:lnTo>
                    <a:pt x="662" y="305"/>
                  </a:lnTo>
                  <a:lnTo>
                    <a:pt x="662" y="306"/>
                  </a:lnTo>
                  <a:lnTo>
                    <a:pt x="661" y="306"/>
                  </a:lnTo>
                  <a:lnTo>
                    <a:pt x="660" y="306"/>
                  </a:lnTo>
                  <a:lnTo>
                    <a:pt x="659" y="306"/>
                  </a:lnTo>
                  <a:lnTo>
                    <a:pt x="659" y="308"/>
                  </a:lnTo>
                  <a:lnTo>
                    <a:pt x="658" y="308"/>
                  </a:lnTo>
                  <a:lnTo>
                    <a:pt x="658" y="311"/>
                  </a:lnTo>
                  <a:lnTo>
                    <a:pt x="656" y="311"/>
                  </a:lnTo>
                  <a:lnTo>
                    <a:pt x="653" y="309"/>
                  </a:lnTo>
                  <a:lnTo>
                    <a:pt x="650" y="308"/>
                  </a:lnTo>
                  <a:lnTo>
                    <a:pt x="648" y="309"/>
                  </a:lnTo>
                  <a:lnTo>
                    <a:pt x="646" y="308"/>
                  </a:lnTo>
                  <a:lnTo>
                    <a:pt x="644" y="309"/>
                  </a:lnTo>
                  <a:lnTo>
                    <a:pt x="643" y="309"/>
                  </a:lnTo>
                  <a:lnTo>
                    <a:pt x="642" y="311"/>
                  </a:lnTo>
                  <a:lnTo>
                    <a:pt x="643" y="312"/>
                  </a:lnTo>
                  <a:lnTo>
                    <a:pt x="644" y="312"/>
                  </a:lnTo>
                  <a:lnTo>
                    <a:pt x="644" y="313"/>
                  </a:lnTo>
                  <a:lnTo>
                    <a:pt x="646" y="313"/>
                  </a:lnTo>
                  <a:lnTo>
                    <a:pt x="649" y="313"/>
                  </a:lnTo>
                  <a:lnTo>
                    <a:pt x="650" y="314"/>
                  </a:lnTo>
                  <a:lnTo>
                    <a:pt x="653" y="314"/>
                  </a:lnTo>
                  <a:lnTo>
                    <a:pt x="655" y="314"/>
                  </a:lnTo>
                  <a:lnTo>
                    <a:pt x="656" y="314"/>
                  </a:lnTo>
                  <a:lnTo>
                    <a:pt x="656" y="315"/>
                  </a:lnTo>
                  <a:lnTo>
                    <a:pt x="656" y="317"/>
                  </a:lnTo>
                  <a:lnTo>
                    <a:pt x="655" y="319"/>
                  </a:lnTo>
                  <a:lnTo>
                    <a:pt x="654" y="321"/>
                  </a:lnTo>
                  <a:lnTo>
                    <a:pt x="653" y="323"/>
                  </a:lnTo>
                  <a:lnTo>
                    <a:pt x="652" y="323"/>
                  </a:lnTo>
                  <a:lnTo>
                    <a:pt x="652" y="321"/>
                  </a:lnTo>
                  <a:lnTo>
                    <a:pt x="650" y="321"/>
                  </a:lnTo>
                  <a:lnTo>
                    <a:pt x="650" y="320"/>
                  </a:lnTo>
                  <a:lnTo>
                    <a:pt x="649" y="320"/>
                  </a:lnTo>
                  <a:lnTo>
                    <a:pt x="647" y="321"/>
                  </a:lnTo>
                  <a:lnTo>
                    <a:pt x="647" y="323"/>
                  </a:lnTo>
                  <a:lnTo>
                    <a:pt x="647" y="323"/>
                  </a:lnTo>
                  <a:lnTo>
                    <a:pt x="644" y="324"/>
                  </a:lnTo>
                  <a:lnTo>
                    <a:pt x="643" y="325"/>
                  </a:lnTo>
                  <a:lnTo>
                    <a:pt x="642" y="325"/>
                  </a:lnTo>
                  <a:lnTo>
                    <a:pt x="641" y="323"/>
                  </a:lnTo>
                  <a:lnTo>
                    <a:pt x="637" y="323"/>
                  </a:lnTo>
                  <a:lnTo>
                    <a:pt x="634" y="323"/>
                  </a:lnTo>
                  <a:lnTo>
                    <a:pt x="630" y="321"/>
                  </a:lnTo>
                  <a:lnTo>
                    <a:pt x="629" y="323"/>
                  </a:lnTo>
                  <a:lnTo>
                    <a:pt x="630" y="323"/>
                  </a:lnTo>
                  <a:lnTo>
                    <a:pt x="629" y="324"/>
                  </a:lnTo>
                  <a:lnTo>
                    <a:pt x="628" y="324"/>
                  </a:lnTo>
                  <a:lnTo>
                    <a:pt x="628" y="325"/>
                  </a:lnTo>
                  <a:lnTo>
                    <a:pt x="629" y="326"/>
                  </a:lnTo>
                  <a:lnTo>
                    <a:pt x="629" y="327"/>
                  </a:lnTo>
                  <a:lnTo>
                    <a:pt x="630" y="327"/>
                  </a:lnTo>
                  <a:lnTo>
                    <a:pt x="631" y="327"/>
                  </a:lnTo>
                  <a:lnTo>
                    <a:pt x="631" y="329"/>
                  </a:lnTo>
                  <a:lnTo>
                    <a:pt x="633" y="330"/>
                  </a:lnTo>
                  <a:lnTo>
                    <a:pt x="633" y="331"/>
                  </a:lnTo>
                  <a:lnTo>
                    <a:pt x="633" y="332"/>
                  </a:lnTo>
                  <a:lnTo>
                    <a:pt x="633" y="333"/>
                  </a:lnTo>
                  <a:lnTo>
                    <a:pt x="633" y="335"/>
                  </a:lnTo>
                  <a:lnTo>
                    <a:pt x="633" y="336"/>
                  </a:lnTo>
                  <a:lnTo>
                    <a:pt x="631" y="336"/>
                  </a:lnTo>
                  <a:lnTo>
                    <a:pt x="633" y="337"/>
                  </a:lnTo>
                  <a:lnTo>
                    <a:pt x="634" y="336"/>
                  </a:lnTo>
                  <a:lnTo>
                    <a:pt x="634" y="337"/>
                  </a:lnTo>
                  <a:lnTo>
                    <a:pt x="634" y="338"/>
                  </a:lnTo>
                  <a:lnTo>
                    <a:pt x="635" y="338"/>
                  </a:lnTo>
                  <a:lnTo>
                    <a:pt x="635" y="339"/>
                  </a:lnTo>
                  <a:lnTo>
                    <a:pt x="635" y="340"/>
                  </a:lnTo>
                  <a:lnTo>
                    <a:pt x="634" y="342"/>
                  </a:lnTo>
                  <a:lnTo>
                    <a:pt x="633" y="342"/>
                  </a:lnTo>
                  <a:lnTo>
                    <a:pt x="633" y="343"/>
                  </a:lnTo>
                  <a:lnTo>
                    <a:pt x="633" y="344"/>
                  </a:lnTo>
                  <a:lnTo>
                    <a:pt x="633" y="346"/>
                  </a:lnTo>
                  <a:lnTo>
                    <a:pt x="630" y="348"/>
                  </a:lnTo>
                  <a:lnTo>
                    <a:pt x="629" y="348"/>
                  </a:lnTo>
                  <a:lnTo>
                    <a:pt x="630" y="349"/>
                  </a:lnTo>
                  <a:lnTo>
                    <a:pt x="630" y="350"/>
                  </a:lnTo>
                  <a:lnTo>
                    <a:pt x="629" y="351"/>
                  </a:lnTo>
                  <a:lnTo>
                    <a:pt x="627" y="351"/>
                  </a:lnTo>
                  <a:lnTo>
                    <a:pt x="625" y="352"/>
                  </a:lnTo>
                  <a:lnTo>
                    <a:pt x="624" y="352"/>
                  </a:lnTo>
                  <a:lnTo>
                    <a:pt x="623" y="352"/>
                  </a:lnTo>
                  <a:lnTo>
                    <a:pt x="624" y="351"/>
                  </a:lnTo>
                  <a:lnTo>
                    <a:pt x="625" y="351"/>
                  </a:lnTo>
                  <a:lnTo>
                    <a:pt x="624" y="350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2"/>
                  </a:lnTo>
                  <a:lnTo>
                    <a:pt x="621" y="354"/>
                  </a:lnTo>
                  <a:lnTo>
                    <a:pt x="618" y="352"/>
                  </a:lnTo>
                  <a:lnTo>
                    <a:pt x="615" y="352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1" y="354"/>
                  </a:lnTo>
                  <a:lnTo>
                    <a:pt x="610" y="354"/>
                  </a:lnTo>
                  <a:lnTo>
                    <a:pt x="609" y="354"/>
                  </a:lnTo>
                  <a:lnTo>
                    <a:pt x="607" y="352"/>
                  </a:lnTo>
                  <a:lnTo>
                    <a:pt x="606" y="352"/>
                  </a:lnTo>
                  <a:lnTo>
                    <a:pt x="604" y="352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1" y="349"/>
                  </a:lnTo>
                  <a:lnTo>
                    <a:pt x="600" y="349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8" y="346"/>
                  </a:lnTo>
                  <a:lnTo>
                    <a:pt x="598" y="345"/>
                  </a:lnTo>
                  <a:lnTo>
                    <a:pt x="597" y="345"/>
                  </a:lnTo>
                  <a:lnTo>
                    <a:pt x="597" y="344"/>
                  </a:lnTo>
                  <a:lnTo>
                    <a:pt x="596" y="344"/>
                  </a:lnTo>
                  <a:lnTo>
                    <a:pt x="596" y="343"/>
                  </a:lnTo>
                  <a:lnTo>
                    <a:pt x="597" y="343"/>
                  </a:lnTo>
                  <a:lnTo>
                    <a:pt x="596" y="342"/>
                  </a:lnTo>
                  <a:lnTo>
                    <a:pt x="596" y="340"/>
                  </a:lnTo>
                  <a:lnTo>
                    <a:pt x="593" y="339"/>
                  </a:lnTo>
                  <a:lnTo>
                    <a:pt x="593" y="338"/>
                  </a:lnTo>
                  <a:lnTo>
                    <a:pt x="593" y="337"/>
                  </a:lnTo>
                  <a:lnTo>
                    <a:pt x="593" y="336"/>
                  </a:lnTo>
                  <a:lnTo>
                    <a:pt x="592" y="336"/>
                  </a:lnTo>
                  <a:lnTo>
                    <a:pt x="592" y="337"/>
                  </a:lnTo>
                  <a:lnTo>
                    <a:pt x="592" y="338"/>
                  </a:lnTo>
                  <a:lnTo>
                    <a:pt x="593" y="339"/>
                  </a:lnTo>
                  <a:lnTo>
                    <a:pt x="594" y="340"/>
                  </a:lnTo>
                  <a:lnTo>
                    <a:pt x="594" y="342"/>
                  </a:lnTo>
                  <a:lnTo>
                    <a:pt x="594" y="343"/>
                  </a:lnTo>
                  <a:lnTo>
                    <a:pt x="596" y="344"/>
                  </a:lnTo>
                  <a:lnTo>
                    <a:pt x="594" y="345"/>
                  </a:lnTo>
                  <a:lnTo>
                    <a:pt x="594" y="346"/>
                  </a:lnTo>
                  <a:lnTo>
                    <a:pt x="594" y="348"/>
                  </a:lnTo>
                  <a:lnTo>
                    <a:pt x="594" y="349"/>
                  </a:lnTo>
                  <a:lnTo>
                    <a:pt x="596" y="349"/>
                  </a:lnTo>
                  <a:lnTo>
                    <a:pt x="596" y="350"/>
                  </a:lnTo>
                  <a:lnTo>
                    <a:pt x="597" y="351"/>
                  </a:lnTo>
                  <a:lnTo>
                    <a:pt x="600" y="351"/>
                  </a:lnTo>
                  <a:lnTo>
                    <a:pt x="600" y="352"/>
                  </a:lnTo>
                  <a:lnTo>
                    <a:pt x="600" y="352"/>
                  </a:lnTo>
                  <a:lnTo>
                    <a:pt x="597" y="352"/>
                  </a:lnTo>
                  <a:lnTo>
                    <a:pt x="593" y="354"/>
                  </a:lnTo>
                  <a:lnTo>
                    <a:pt x="590" y="352"/>
                  </a:lnTo>
                  <a:lnTo>
                    <a:pt x="590" y="354"/>
                  </a:lnTo>
                  <a:lnTo>
                    <a:pt x="592" y="355"/>
                  </a:lnTo>
                  <a:lnTo>
                    <a:pt x="593" y="356"/>
                  </a:lnTo>
                  <a:lnTo>
                    <a:pt x="593" y="357"/>
                  </a:lnTo>
                  <a:lnTo>
                    <a:pt x="593" y="358"/>
                  </a:lnTo>
                  <a:lnTo>
                    <a:pt x="593" y="360"/>
                  </a:lnTo>
                  <a:lnTo>
                    <a:pt x="594" y="360"/>
                  </a:lnTo>
                  <a:lnTo>
                    <a:pt x="596" y="358"/>
                  </a:lnTo>
                  <a:lnTo>
                    <a:pt x="597" y="357"/>
                  </a:lnTo>
                  <a:lnTo>
                    <a:pt x="601" y="354"/>
                  </a:lnTo>
                  <a:lnTo>
                    <a:pt x="605" y="355"/>
                  </a:lnTo>
                  <a:lnTo>
                    <a:pt x="609" y="356"/>
                  </a:lnTo>
                  <a:lnTo>
                    <a:pt x="609" y="357"/>
                  </a:lnTo>
                  <a:lnTo>
                    <a:pt x="610" y="357"/>
                  </a:lnTo>
                  <a:lnTo>
                    <a:pt x="611" y="357"/>
                  </a:lnTo>
                  <a:lnTo>
                    <a:pt x="611" y="358"/>
                  </a:lnTo>
                  <a:lnTo>
                    <a:pt x="610" y="360"/>
                  </a:lnTo>
                  <a:lnTo>
                    <a:pt x="610" y="362"/>
                  </a:lnTo>
                  <a:lnTo>
                    <a:pt x="609" y="363"/>
                  </a:lnTo>
                  <a:lnTo>
                    <a:pt x="609" y="364"/>
                  </a:lnTo>
                  <a:lnTo>
                    <a:pt x="610" y="363"/>
                  </a:lnTo>
                  <a:lnTo>
                    <a:pt x="612" y="358"/>
                  </a:lnTo>
                  <a:lnTo>
                    <a:pt x="615" y="356"/>
                  </a:lnTo>
                  <a:lnTo>
                    <a:pt x="617" y="356"/>
                  </a:lnTo>
                  <a:lnTo>
                    <a:pt x="618" y="357"/>
                  </a:lnTo>
                  <a:lnTo>
                    <a:pt x="619" y="357"/>
                  </a:lnTo>
                  <a:lnTo>
                    <a:pt x="621" y="360"/>
                  </a:lnTo>
                  <a:lnTo>
                    <a:pt x="622" y="360"/>
                  </a:lnTo>
                  <a:lnTo>
                    <a:pt x="622" y="361"/>
                  </a:lnTo>
                  <a:lnTo>
                    <a:pt x="622" y="362"/>
                  </a:lnTo>
                  <a:lnTo>
                    <a:pt x="622" y="363"/>
                  </a:lnTo>
                  <a:lnTo>
                    <a:pt x="621" y="364"/>
                  </a:lnTo>
                  <a:lnTo>
                    <a:pt x="618" y="368"/>
                  </a:lnTo>
                  <a:lnTo>
                    <a:pt x="618" y="369"/>
                  </a:lnTo>
                  <a:lnTo>
                    <a:pt x="618" y="370"/>
                  </a:lnTo>
                  <a:lnTo>
                    <a:pt x="621" y="370"/>
                  </a:lnTo>
                  <a:lnTo>
                    <a:pt x="622" y="370"/>
                  </a:lnTo>
                  <a:lnTo>
                    <a:pt x="623" y="370"/>
                  </a:lnTo>
                  <a:lnTo>
                    <a:pt x="623" y="372"/>
                  </a:lnTo>
                  <a:lnTo>
                    <a:pt x="623" y="373"/>
                  </a:lnTo>
                  <a:lnTo>
                    <a:pt x="623" y="374"/>
                  </a:lnTo>
                  <a:lnTo>
                    <a:pt x="622" y="374"/>
                  </a:lnTo>
                  <a:lnTo>
                    <a:pt x="622" y="375"/>
                  </a:lnTo>
                  <a:lnTo>
                    <a:pt x="625" y="375"/>
                  </a:lnTo>
                  <a:lnTo>
                    <a:pt x="625" y="374"/>
                  </a:lnTo>
                  <a:lnTo>
                    <a:pt x="625" y="373"/>
                  </a:lnTo>
                  <a:lnTo>
                    <a:pt x="627" y="373"/>
                  </a:lnTo>
                  <a:lnTo>
                    <a:pt x="627" y="372"/>
                  </a:lnTo>
                  <a:lnTo>
                    <a:pt x="627" y="370"/>
                  </a:lnTo>
                  <a:lnTo>
                    <a:pt x="627" y="369"/>
                  </a:lnTo>
                  <a:lnTo>
                    <a:pt x="628" y="369"/>
                  </a:lnTo>
                  <a:lnTo>
                    <a:pt x="628" y="368"/>
                  </a:lnTo>
                  <a:lnTo>
                    <a:pt x="628" y="367"/>
                  </a:lnTo>
                  <a:lnTo>
                    <a:pt x="629" y="367"/>
                  </a:lnTo>
                  <a:lnTo>
                    <a:pt x="631" y="366"/>
                  </a:lnTo>
                  <a:lnTo>
                    <a:pt x="631" y="367"/>
                  </a:lnTo>
                  <a:lnTo>
                    <a:pt x="634" y="369"/>
                  </a:lnTo>
                  <a:lnTo>
                    <a:pt x="634" y="370"/>
                  </a:lnTo>
                  <a:lnTo>
                    <a:pt x="634" y="372"/>
                  </a:lnTo>
                  <a:lnTo>
                    <a:pt x="634" y="373"/>
                  </a:lnTo>
                  <a:lnTo>
                    <a:pt x="634" y="374"/>
                  </a:lnTo>
                  <a:lnTo>
                    <a:pt x="635" y="374"/>
                  </a:lnTo>
                  <a:lnTo>
                    <a:pt x="635" y="375"/>
                  </a:lnTo>
                  <a:lnTo>
                    <a:pt x="635" y="376"/>
                  </a:lnTo>
                  <a:lnTo>
                    <a:pt x="635" y="377"/>
                  </a:lnTo>
                  <a:lnTo>
                    <a:pt x="635" y="379"/>
                  </a:lnTo>
                  <a:lnTo>
                    <a:pt x="635" y="380"/>
                  </a:lnTo>
                  <a:lnTo>
                    <a:pt x="635" y="381"/>
                  </a:lnTo>
                  <a:lnTo>
                    <a:pt x="634" y="381"/>
                  </a:lnTo>
                  <a:lnTo>
                    <a:pt x="635" y="381"/>
                  </a:lnTo>
                  <a:lnTo>
                    <a:pt x="634" y="382"/>
                  </a:lnTo>
                  <a:lnTo>
                    <a:pt x="634" y="383"/>
                  </a:lnTo>
                  <a:lnTo>
                    <a:pt x="633" y="382"/>
                  </a:lnTo>
                  <a:lnTo>
                    <a:pt x="633" y="383"/>
                  </a:lnTo>
                  <a:lnTo>
                    <a:pt x="631" y="383"/>
                  </a:lnTo>
                  <a:lnTo>
                    <a:pt x="631" y="385"/>
                  </a:lnTo>
                  <a:lnTo>
                    <a:pt x="630" y="386"/>
                  </a:lnTo>
                  <a:lnTo>
                    <a:pt x="630" y="387"/>
                  </a:lnTo>
                  <a:lnTo>
                    <a:pt x="631" y="387"/>
                  </a:lnTo>
                  <a:lnTo>
                    <a:pt x="631" y="388"/>
                  </a:lnTo>
                  <a:lnTo>
                    <a:pt x="629" y="389"/>
                  </a:lnTo>
                  <a:lnTo>
                    <a:pt x="629" y="391"/>
                  </a:lnTo>
                  <a:lnTo>
                    <a:pt x="627" y="391"/>
                  </a:lnTo>
                  <a:lnTo>
                    <a:pt x="625" y="389"/>
                  </a:lnTo>
                  <a:lnTo>
                    <a:pt x="627" y="388"/>
                  </a:lnTo>
                  <a:lnTo>
                    <a:pt x="627" y="387"/>
                  </a:lnTo>
                  <a:lnTo>
                    <a:pt x="625" y="387"/>
                  </a:lnTo>
                  <a:lnTo>
                    <a:pt x="627" y="386"/>
                  </a:lnTo>
                  <a:lnTo>
                    <a:pt x="625" y="386"/>
                  </a:lnTo>
                  <a:lnTo>
                    <a:pt x="624" y="386"/>
                  </a:lnTo>
                  <a:lnTo>
                    <a:pt x="624" y="387"/>
                  </a:lnTo>
                  <a:lnTo>
                    <a:pt x="623" y="387"/>
                  </a:lnTo>
                  <a:lnTo>
                    <a:pt x="623" y="388"/>
                  </a:lnTo>
                  <a:lnTo>
                    <a:pt x="623" y="391"/>
                  </a:lnTo>
                  <a:lnTo>
                    <a:pt x="622" y="392"/>
                  </a:lnTo>
                  <a:lnTo>
                    <a:pt x="621" y="393"/>
                  </a:lnTo>
                  <a:lnTo>
                    <a:pt x="619" y="393"/>
                  </a:lnTo>
                  <a:lnTo>
                    <a:pt x="619" y="394"/>
                  </a:lnTo>
                  <a:lnTo>
                    <a:pt x="619" y="395"/>
                  </a:lnTo>
                  <a:lnTo>
                    <a:pt x="619" y="397"/>
                  </a:lnTo>
                  <a:lnTo>
                    <a:pt x="619" y="398"/>
                  </a:lnTo>
                  <a:lnTo>
                    <a:pt x="618" y="398"/>
                  </a:lnTo>
                  <a:lnTo>
                    <a:pt x="617" y="397"/>
                  </a:lnTo>
                  <a:lnTo>
                    <a:pt x="616" y="397"/>
                  </a:lnTo>
                  <a:lnTo>
                    <a:pt x="613" y="399"/>
                  </a:lnTo>
                  <a:lnTo>
                    <a:pt x="611" y="401"/>
                  </a:lnTo>
                  <a:lnTo>
                    <a:pt x="611" y="400"/>
                  </a:lnTo>
                  <a:lnTo>
                    <a:pt x="610" y="400"/>
                  </a:lnTo>
                  <a:lnTo>
                    <a:pt x="609" y="401"/>
                  </a:lnTo>
                  <a:lnTo>
                    <a:pt x="609" y="403"/>
                  </a:lnTo>
                  <a:lnTo>
                    <a:pt x="607" y="403"/>
                  </a:lnTo>
                  <a:lnTo>
                    <a:pt x="606" y="403"/>
                  </a:lnTo>
                  <a:lnTo>
                    <a:pt x="606" y="404"/>
                  </a:lnTo>
                  <a:lnTo>
                    <a:pt x="605" y="404"/>
                  </a:lnTo>
                  <a:lnTo>
                    <a:pt x="604" y="404"/>
                  </a:lnTo>
                  <a:lnTo>
                    <a:pt x="603" y="405"/>
                  </a:lnTo>
                  <a:lnTo>
                    <a:pt x="601" y="405"/>
                  </a:lnTo>
                  <a:lnTo>
                    <a:pt x="601" y="404"/>
                  </a:lnTo>
                  <a:lnTo>
                    <a:pt x="603" y="403"/>
                  </a:lnTo>
                  <a:lnTo>
                    <a:pt x="601" y="401"/>
                  </a:lnTo>
                  <a:lnTo>
                    <a:pt x="601" y="400"/>
                  </a:lnTo>
                  <a:lnTo>
                    <a:pt x="601" y="399"/>
                  </a:lnTo>
                  <a:lnTo>
                    <a:pt x="603" y="399"/>
                  </a:lnTo>
                  <a:lnTo>
                    <a:pt x="603" y="397"/>
                  </a:lnTo>
                  <a:lnTo>
                    <a:pt x="604" y="397"/>
                  </a:lnTo>
                  <a:lnTo>
                    <a:pt x="604" y="395"/>
                  </a:lnTo>
                  <a:lnTo>
                    <a:pt x="604" y="394"/>
                  </a:lnTo>
                  <a:lnTo>
                    <a:pt x="605" y="394"/>
                  </a:lnTo>
                  <a:lnTo>
                    <a:pt x="605" y="393"/>
                  </a:lnTo>
                  <a:lnTo>
                    <a:pt x="604" y="392"/>
                  </a:lnTo>
                  <a:lnTo>
                    <a:pt x="603" y="392"/>
                  </a:lnTo>
                  <a:lnTo>
                    <a:pt x="603" y="391"/>
                  </a:lnTo>
                  <a:lnTo>
                    <a:pt x="603" y="389"/>
                  </a:lnTo>
                  <a:lnTo>
                    <a:pt x="601" y="389"/>
                  </a:lnTo>
                  <a:lnTo>
                    <a:pt x="600" y="389"/>
                  </a:lnTo>
                  <a:lnTo>
                    <a:pt x="600" y="388"/>
                  </a:lnTo>
                  <a:lnTo>
                    <a:pt x="600" y="387"/>
                  </a:lnTo>
                  <a:lnTo>
                    <a:pt x="600" y="386"/>
                  </a:lnTo>
                  <a:lnTo>
                    <a:pt x="599" y="387"/>
                  </a:lnTo>
                  <a:lnTo>
                    <a:pt x="599" y="388"/>
                  </a:lnTo>
                  <a:lnTo>
                    <a:pt x="599" y="389"/>
                  </a:lnTo>
                  <a:lnTo>
                    <a:pt x="598" y="389"/>
                  </a:lnTo>
                  <a:lnTo>
                    <a:pt x="597" y="391"/>
                  </a:lnTo>
                  <a:lnTo>
                    <a:pt x="592" y="389"/>
                  </a:lnTo>
                  <a:lnTo>
                    <a:pt x="591" y="388"/>
                  </a:lnTo>
                  <a:lnTo>
                    <a:pt x="591" y="387"/>
                  </a:lnTo>
                  <a:lnTo>
                    <a:pt x="592" y="386"/>
                  </a:lnTo>
                  <a:lnTo>
                    <a:pt x="592" y="385"/>
                  </a:lnTo>
                  <a:lnTo>
                    <a:pt x="591" y="383"/>
                  </a:lnTo>
                  <a:lnTo>
                    <a:pt x="592" y="383"/>
                  </a:lnTo>
                  <a:lnTo>
                    <a:pt x="593" y="382"/>
                  </a:lnTo>
                  <a:lnTo>
                    <a:pt x="593" y="381"/>
                  </a:lnTo>
                  <a:lnTo>
                    <a:pt x="594" y="381"/>
                  </a:lnTo>
                  <a:lnTo>
                    <a:pt x="594" y="381"/>
                  </a:lnTo>
                  <a:lnTo>
                    <a:pt x="593" y="381"/>
                  </a:lnTo>
                  <a:lnTo>
                    <a:pt x="590" y="383"/>
                  </a:lnTo>
                  <a:lnTo>
                    <a:pt x="588" y="383"/>
                  </a:lnTo>
                  <a:lnTo>
                    <a:pt x="588" y="382"/>
                  </a:lnTo>
                  <a:lnTo>
                    <a:pt x="587" y="381"/>
                  </a:lnTo>
                  <a:lnTo>
                    <a:pt x="586" y="380"/>
                  </a:lnTo>
                  <a:lnTo>
                    <a:pt x="586" y="379"/>
                  </a:lnTo>
                  <a:lnTo>
                    <a:pt x="586" y="377"/>
                  </a:lnTo>
                  <a:lnTo>
                    <a:pt x="585" y="376"/>
                  </a:lnTo>
                  <a:lnTo>
                    <a:pt x="585" y="375"/>
                  </a:lnTo>
                  <a:lnTo>
                    <a:pt x="585" y="376"/>
                  </a:lnTo>
                  <a:lnTo>
                    <a:pt x="585" y="376"/>
                  </a:lnTo>
                  <a:lnTo>
                    <a:pt x="585" y="377"/>
                  </a:lnTo>
                  <a:lnTo>
                    <a:pt x="585" y="379"/>
                  </a:lnTo>
                  <a:lnTo>
                    <a:pt x="586" y="380"/>
                  </a:lnTo>
                  <a:lnTo>
                    <a:pt x="586" y="381"/>
                  </a:lnTo>
                  <a:lnTo>
                    <a:pt x="586" y="381"/>
                  </a:lnTo>
                  <a:lnTo>
                    <a:pt x="587" y="383"/>
                  </a:lnTo>
                  <a:lnTo>
                    <a:pt x="588" y="383"/>
                  </a:lnTo>
                  <a:lnTo>
                    <a:pt x="591" y="386"/>
                  </a:lnTo>
                  <a:lnTo>
                    <a:pt x="590" y="387"/>
                  </a:lnTo>
                  <a:lnTo>
                    <a:pt x="590" y="388"/>
                  </a:lnTo>
                  <a:lnTo>
                    <a:pt x="590" y="389"/>
                  </a:lnTo>
                  <a:lnTo>
                    <a:pt x="591" y="391"/>
                  </a:lnTo>
                  <a:lnTo>
                    <a:pt x="591" y="392"/>
                  </a:lnTo>
                  <a:lnTo>
                    <a:pt x="590" y="392"/>
                  </a:lnTo>
                  <a:lnTo>
                    <a:pt x="588" y="393"/>
                  </a:lnTo>
                  <a:lnTo>
                    <a:pt x="586" y="394"/>
                  </a:lnTo>
                  <a:lnTo>
                    <a:pt x="585" y="394"/>
                  </a:lnTo>
                  <a:lnTo>
                    <a:pt x="585" y="393"/>
                  </a:lnTo>
                  <a:lnTo>
                    <a:pt x="584" y="393"/>
                  </a:lnTo>
                  <a:lnTo>
                    <a:pt x="582" y="392"/>
                  </a:lnTo>
                  <a:lnTo>
                    <a:pt x="581" y="391"/>
                  </a:lnTo>
                  <a:lnTo>
                    <a:pt x="581" y="389"/>
                  </a:lnTo>
                  <a:lnTo>
                    <a:pt x="581" y="388"/>
                  </a:lnTo>
                  <a:lnTo>
                    <a:pt x="581" y="387"/>
                  </a:lnTo>
                  <a:lnTo>
                    <a:pt x="581" y="386"/>
                  </a:lnTo>
                  <a:lnTo>
                    <a:pt x="581" y="385"/>
                  </a:lnTo>
                  <a:lnTo>
                    <a:pt x="580" y="385"/>
                  </a:lnTo>
                  <a:lnTo>
                    <a:pt x="580" y="383"/>
                  </a:lnTo>
                  <a:lnTo>
                    <a:pt x="579" y="381"/>
                  </a:lnTo>
                  <a:lnTo>
                    <a:pt x="578" y="381"/>
                  </a:lnTo>
                  <a:lnTo>
                    <a:pt x="578" y="380"/>
                  </a:lnTo>
                  <a:lnTo>
                    <a:pt x="579" y="380"/>
                  </a:lnTo>
                  <a:lnTo>
                    <a:pt x="579" y="379"/>
                  </a:lnTo>
                  <a:lnTo>
                    <a:pt x="578" y="379"/>
                  </a:lnTo>
                  <a:lnTo>
                    <a:pt x="576" y="380"/>
                  </a:lnTo>
                  <a:lnTo>
                    <a:pt x="576" y="381"/>
                  </a:lnTo>
                  <a:lnTo>
                    <a:pt x="578" y="381"/>
                  </a:lnTo>
                  <a:lnTo>
                    <a:pt x="578" y="382"/>
                  </a:lnTo>
                  <a:lnTo>
                    <a:pt x="579" y="382"/>
                  </a:lnTo>
                  <a:lnTo>
                    <a:pt x="579" y="383"/>
                  </a:lnTo>
                  <a:lnTo>
                    <a:pt x="579" y="385"/>
                  </a:lnTo>
                  <a:lnTo>
                    <a:pt x="580" y="385"/>
                  </a:lnTo>
                  <a:lnTo>
                    <a:pt x="580" y="386"/>
                  </a:lnTo>
                  <a:lnTo>
                    <a:pt x="580" y="387"/>
                  </a:lnTo>
                  <a:lnTo>
                    <a:pt x="580" y="388"/>
                  </a:lnTo>
                  <a:lnTo>
                    <a:pt x="580" y="389"/>
                  </a:lnTo>
                  <a:lnTo>
                    <a:pt x="580" y="391"/>
                  </a:lnTo>
                  <a:lnTo>
                    <a:pt x="580" y="392"/>
                  </a:lnTo>
                  <a:lnTo>
                    <a:pt x="580" y="393"/>
                  </a:lnTo>
                  <a:lnTo>
                    <a:pt x="575" y="392"/>
                  </a:lnTo>
                  <a:lnTo>
                    <a:pt x="575" y="391"/>
                  </a:lnTo>
                  <a:lnTo>
                    <a:pt x="574" y="389"/>
                  </a:lnTo>
                  <a:lnTo>
                    <a:pt x="573" y="389"/>
                  </a:lnTo>
                  <a:lnTo>
                    <a:pt x="573" y="388"/>
                  </a:lnTo>
                  <a:lnTo>
                    <a:pt x="572" y="387"/>
                  </a:lnTo>
                  <a:lnTo>
                    <a:pt x="572" y="386"/>
                  </a:lnTo>
                  <a:lnTo>
                    <a:pt x="572" y="383"/>
                  </a:lnTo>
                  <a:lnTo>
                    <a:pt x="570" y="383"/>
                  </a:lnTo>
                  <a:lnTo>
                    <a:pt x="569" y="382"/>
                  </a:lnTo>
                  <a:lnTo>
                    <a:pt x="569" y="381"/>
                  </a:lnTo>
                  <a:lnTo>
                    <a:pt x="568" y="382"/>
                  </a:lnTo>
                  <a:lnTo>
                    <a:pt x="569" y="382"/>
                  </a:lnTo>
                  <a:lnTo>
                    <a:pt x="569" y="383"/>
                  </a:lnTo>
                  <a:lnTo>
                    <a:pt x="570" y="383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7"/>
                  </a:lnTo>
                  <a:lnTo>
                    <a:pt x="569" y="388"/>
                  </a:lnTo>
                  <a:lnTo>
                    <a:pt x="570" y="389"/>
                  </a:lnTo>
                  <a:lnTo>
                    <a:pt x="570" y="388"/>
                  </a:lnTo>
                  <a:lnTo>
                    <a:pt x="572" y="388"/>
                  </a:lnTo>
                  <a:lnTo>
                    <a:pt x="572" y="389"/>
                  </a:lnTo>
                  <a:lnTo>
                    <a:pt x="573" y="389"/>
                  </a:lnTo>
                  <a:lnTo>
                    <a:pt x="573" y="391"/>
                  </a:lnTo>
                  <a:lnTo>
                    <a:pt x="573" y="392"/>
                  </a:lnTo>
                  <a:lnTo>
                    <a:pt x="572" y="392"/>
                  </a:lnTo>
                  <a:lnTo>
                    <a:pt x="570" y="391"/>
                  </a:lnTo>
                  <a:lnTo>
                    <a:pt x="569" y="391"/>
                  </a:lnTo>
                  <a:lnTo>
                    <a:pt x="569" y="392"/>
                  </a:lnTo>
                  <a:lnTo>
                    <a:pt x="566" y="392"/>
                  </a:lnTo>
                  <a:lnTo>
                    <a:pt x="565" y="391"/>
                  </a:lnTo>
                  <a:lnTo>
                    <a:pt x="563" y="389"/>
                  </a:lnTo>
                  <a:lnTo>
                    <a:pt x="563" y="388"/>
                  </a:lnTo>
                  <a:lnTo>
                    <a:pt x="563" y="387"/>
                  </a:lnTo>
                  <a:lnTo>
                    <a:pt x="562" y="386"/>
                  </a:lnTo>
                  <a:lnTo>
                    <a:pt x="562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61" y="387"/>
                  </a:lnTo>
                  <a:lnTo>
                    <a:pt x="561" y="388"/>
                  </a:lnTo>
                  <a:lnTo>
                    <a:pt x="561" y="389"/>
                  </a:lnTo>
                  <a:lnTo>
                    <a:pt x="561" y="391"/>
                  </a:lnTo>
                  <a:lnTo>
                    <a:pt x="562" y="391"/>
                  </a:lnTo>
                  <a:lnTo>
                    <a:pt x="562" y="392"/>
                  </a:lnTo>
                  <a:lnTo>
                    <a:pt x="565" y="394"/>
                  </a:lnTo>
                  <a:lnTo>
                    <a:pt x="568" y="397"/>
                  </a:lnTo>
                  <a:lnTo>
                    <a:pt x="568" y="398"/>
                  </a:lnTo>
                  <a:lnTo>
                    <a:pt x="563" y="398"/>
                  </a:lnTo>
                  <a:lnTo>
                    <a:pt x="560" y="399"/>
                  </a:lnTo>
                  <a:lnTo>
                    <a:pt x="559" y="398"/>
                  </a:lnTo>
                  <a:lnTo>
                    <a:pt x="559" y="397"/>
                  </a:lnTo>
                  <a:lnTo>
                    <a:pt x="557" y="398"/>
                  </a:lnTo>
                  <a:lnTo>
                    <a:pt x="556" y="398"/>
                  </a:lnTo>
                  <a:lnTo>
                    <a:pt x="556" y="397"/>
                  </a:lnTo>
                  <a:lnTo>
                    <a:pt x="556" y="397"/>
                  </a:lnTo>
                  <a:lnTo>
                    <a:pt x="555" y="395"/>
                  </a:lnTo>
                  <a:lnTo>
                    <a:pt x="554" y="395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0" y="394"/>
                  </a:lnTo>
                  <a:lnTo>
                    <a:pt x="549" y="394"/>
                  </a:lnTo>
                  <a:lnTo>
                    <a:pt x="548" y="393"/>
                  </a:lnTo>
                  <a:lnTo>
                    <a:pt x="548" y="392"/>
                  </a:lnTo>
                  <a:lnTo>
                    <a:pt x="548" y="391"/>
                  </a:lnTo>
                  <a:lnTo>
                    <a:pt x="548" y="389"/>
                  </a:lnTo>
                  <a:lnTo>
                    <a:pt x="550" y="388"/>
                  </a:lnTo>
                  <a:lnTo>
                    <a:pt x="550" y="387"/>
                  </a:lnTo>
                  <a:lnTo>
                    <a:pt x="548" y="385"/>
                  </a:lnTo>
                  <a:lnTo>
                    <a:pt x="547" y="383"/>
                  </a:lnTo>
                  <a:lnTo>
                    <a:pt x="547" y="382"/>
                  </a:lnTo>
                  <a:lnTo>
                    <a:pt x="545" y="382"/>
                  </a:lnTo>
                  <a:lnTo>
                    <a:pt x="549" y="387"/>
                  </a:lnTo>
                  <a:lnTo>
                    <a:pt x="549" y="388"/>
                  </a:lnTo>
                  <a:lnTo>
                    <a:pt x="547" y="389"/>
                  </a:lnTo>
                  <a:lnTo>
                    <a:pt x="545" y="389"/>
                  </a:lnTo>
                  <a:lnTo>
                    <a:pt x="545" y="391"/>
                  </a:lnTo>
                  <a:lnTo>
                    <a:pt x="545" y="393"/>
                  </a:lnTo>
                  <a:lnTo>
                    <a:pt x="544" y="395"/>
                  </a:lnTo>
                  <a:lnTo>
                    <a:pt x="543" y="394"/>
                  </a:lnTo>
                  <a:lnTo>
                    <a:pt x="541" y="394"/>
                  </a:lnTo>
                  <a:lnTo>
                    <a:pt x="541" y="393"/>
                  </a:lnTo>
                  <a:lnTo>
                    <a:pt x="541" y="392"/>
                  </a:lnTo>
                  <a:lnTo>
                    <a:pt x="537" y="391"/>
                  </a:lnTo>
                  <a:lnTo>
                    <a:pt x="537" y="389"/>
                  </a:lnTo>
                  <a:lnTo>
                    <a:pt x="538" y="389"/>
                  </a:lnTo>
                  <a:lnTo>
                    <a:pt x="537" y="388"/>
                  </a:lnTo>
                  <a:lnTo>
                    <a:pt x="537" y="387"/>
                  </a:lnTo>
                  <a:lnTo>
                    <a:pt x="537" y="386"/>
                  </a:lnTo>
                  <a:lnTo>
                    <a:pt x="537" y="385"/>
                  </a:lnTo>
                  <a:lnTo>
                    <a:pt x="536" y="383"/>
                  </a:lnTo>
                  <a:lnTo>
                    <a:pt x="536" y="385"/>
                  </a:lnTo>
                  <a:lnTo>
                    <a:pt x="536" y="386"/>
                  </a:lnTo>
                  <a:lnTo>
                    <a:pt x="536" y="387"/>
                  </a:lnTo>
                  <a:lnTo>
                    <a:pt x="536" y="388"/>
                  </a:lnTo>
                  <a:lnTo>
                    <a:pt x="537" y="388"/>
                  </a:lnTo>
                  <a:lnTo>
                    <a:pt x="537" y="389"/>
                  </a:lnTo>
                  <a:lnTo>
                    <a:pt x="536" y="391"/>
                  </a:lnTo>
                  <a:lnTo>
                    <a:pt x="536" y="392"/>
                  </a:lnTo>
                  <a:lnTo>
                    <a:pt x="537" y="392"/>
                  </a:lnTo>
                  <a:lnTo>
                    <a:pt x="537" y="393"/>
                  </a:lnTo>
                  <a:lnTo>
                    <a:pt x="537" y="394"/>
                  </a:lnTo>
                  <a:lnTo>
                    <a:pt x="537" y="395"/>
                  </a:lnTo>
                  <a:lnTo>
                    <a:pt x="536" y="394"/>
                  </a:lnTo>
                  <a:lnTo>
                    <a:pt x="536" y="395"/>
                  </a:lnTo>
                  <a:lnTo>
                    <a:pt x="535" y="397"/>
                  </a:lnTo>
                  <a:lnTo>
                    <a:pt x="533" y="395"/>
                  </a:lnTo>
                  <a:lnTo>
                    <a:pt x="533" y="393"/>
                  </a:lnTo>
                  <a:lnTo>
                    <a:pt x="532" y="393"/>
                  </a:lnTo>
                  <a:lnTo>
                    <a:pt x="532" y="394"/>
                  </a:lnTo>
                  <a:lnTo>
                    <a:pt x="532" y="395"/>
                  </a:lnTo>
                  <a:lnTo>
                    <a:pt x="528" y="394"/>
                  </a:lnTo>
                  <a:lnTo>
                    <a:pt x="528" y="393"/>
                  </a:lnTo>
                  <a:lnTo>
                    <a:pt x="528" y="393"/>
                  </a:lnTo>
                  <a:lnTo>
                    <a:pt x="528" y="392"/>
                  </a:lnTo>
                  <a:lnTo>
                    <a:pt x="528" y="391"/>
                  </a:lnTo>
                  <a:lnTo>
                    <a:pt x="528" y="391"/>
                  </a:lnTo>
                  <a:lnTo>
                    <a:pt x="528" y="389"/>
                  </a:lnTo>
                  <a:lnTo>
                    <a:pt x="528" y="388"/>
                  </a:lnTo>
                  <a:lnTo>
                    <a:pt x="528" y="387"/>
                  </a:lnTo>
                  <a:lnTo>
                    <a:pt x="528" y="387"/>
                  </a:lnTo>
                  <a:lnTo>
                    <a:pt x="528" y="388"/>
                  </a:lnTo>
                  <a:lnTo>
                    <a:pt x="526" y="391"/>
                  </a:lnTo>
                  <a:lnTo>
                    <a:pt x="526" y="392"/>
                  </a:lnTo>
                  <a:lnTo>
                    <a:pt x="526" y="393"/>
                  </a:lnTo>
                  <a:lnTo>
                    <a:pt x="525" y="393"/>
                  </a:lnTo>
                  <a:lnTo>
                    <a:pt x="525" y="392"/>
                  </a:lnTo>
                  <a:lnTo>
                    <a:pt x="525" y="391"/>
                  </a:lnTo>
                  <a:lnTo>
                    <a:pt x="526" y="389"/>
                  </a:lnTo>
                  <a:lnTo>
                    <a:pt x="525" y="388"/>
                  </a:lnTo>
                  <a:lnTo>
                    <a:pt x="525" y="387"/>
                  </a:lnTo>
                  <a:lnTo>
                    <a:pt x="525" y="386"/>
                  </a:lnTo>
                  <a:lnTo>
                    <a:pt x="524" y="387"/>
                  </a:lnTo>
                  <a:lnTo>
                    <a:pt x="524" y="388"/>
                  </a:lnTo>
                  <a:lnTo>
                    <a:pt x="524" y="389"/>
                  </a:lnTo>
                  <a:lnTo>
                    <a:pt x="524" y="391"/>
                  </a:lnTo>
                  <a:lnTo>
                    <a:pt x="524" y="392"/>
                  </a:lnTo>
                  <a:lnTo>
                    <a:pt x="523" y="392"/>
                  </a:lnTo>
                  <a:lnTo>
                    <a:pt x="523" y="393"/>
                  </a:lnTo>
                  <a:lnTo>
                    <a:pt x="522" y="393"/>
                  </a:lnTo>
                  <a:lnTo>
                    <a:pt x="522" y="392"/>
                  </a:lnTo>
                  <a:lnTo>
                    <a:pt x="520" y="392"/>
                  </a:lnTo>
                  <a:lnTo>
                    <a:pt x="519" y="392"/>
                  </a:lnTo>
                  <a:lnTo>
                    <a:pt x="519" y="391"/>
                  </a:lnTo>
                  <a:lnTo>
                    <a:pt x="518" y="389"/>
                  </a:lnTo>
                  <a:lnTo>
                    <a:pt x="518" y="388"/>
                  </a:lnTo>
                  <a:lnTo>
                    <a:pt x="518" y="387"/>
                  </a:lnTo>
                  <a:lnTo>
                    <a:pt x="518" y="386"/>
                  </a:lnTo>
                  <a:lnTo>
                    <a:pt x="517" y="386"/>
                  </a:lnTo>
                  <a:lnTo>
                    <a:pt x="517" y="387"/>
                  </a:lnTo>
                  <a:lnTo>
                    <a:pt x="516" y="386"/>
                  </a:lnTo>
                  <a:lnTo>
                    <a:pt x="516" y="385"/>
                  </a:lnTo>
                  <a:lnTo>
                    <a:pt x="516" y="383"/>
                  </a:lnTo>
                  <a:lnTo>
                    <a:pt x="518" y="382"/>
                  </a:lnTo>
                  <a:lnTo>
                    <a:pt x="518" y="381"/>
                  </a:lnTo>
                  <a:lnTo>
                    <a:pt x="518" y="381"/>
                  </a:lnTo>
                  <a:lnTo>
                    <a:pt x="517" y="380"/>
                  </a:lnTo>
                  <a:lnTo>
                    <a:pt x="518" y="380"/>
                  </a:lnTo>
                  <a:lnTo>
                    <a:pt x="518" y="379"/>
                  </a:lnTo>
                  <a:lnTo>
                    <a:pt x="517" y="379"/>
                  </a:lnTo>
                  <a:lnTo>
                    <a:pt x="517" y="377"/>
                  </a:lnTo>
                  <a:lnTo>
                    <a:pt x="517" y="376"/>
                  </a:lnTo>
                  <a:lnTo>
                    <a:pt x="517" y="375"/>
                  </a:lnTo>
                  <a:lnTo>
                    <a:pt x="517" y="374"/>
                  </a:lnTo>
                  <a:lnTo>
                    <a:pt x="517" y="373"/>
                  </a:lnTo>
                  <a:lnTo>
                    <a:pt x="522" y="369"/>
                  </a:lnTo>
                  <a:lnTo>
                    <a:pt x="523" y="369"/>
                  </a:lnTo>
                  <a:lnTo>
                    <a:pt x="522" y="368"/>
                  </a:lnTo>
                  <a:lnTo>
                    <a:pt x="523" y="368"/>
                  </a:lnTo>
                  <a:lnTo>
                    <a:pt x="525" y="367"/>
                  </a:lnTo>
                  <a:lnTo>
                    <a:pt x="526" y="366"/>
                  </a:lnTo>
                  <a:lnTo>
                    <a:pt x="528" y="364"/>
                  </a:lnTo>
                  <a:lnTo>
                    <a:pt x="528" y="363"/>
                  </a:lnTo>
                  <a:lnTo>
                    <a:pt x="528" y="362"/>
                  </a:lnTo>
                  <a:lnTo>
                    <a:pt x="529" y="361"/>
                  </a:lnTo>
                  <a:lnTo>
                    <a:pt x="530" y="361"/>
                  </a:lnTo>
                  <a:lnTo>
                    <a:pt x="530" y="362"/>
                  </a:lnTo>
                  <a:lnTo>
                    <a:pt x="532" y="361"/>
                  </a:lnTo>
                  <a:lnTo>
                    <a:pt x="533" y="361"/>
                  </a:lnTo>
                  <a:lnTo>
                    <a:pt x="535" y="361"/>
                  </a:lnTo>
                  <a:lnTo>
                    <a:pt x="536" y="362"/>
                  </a:lnTo>
                  <a:lnTo>
                    <a:pt x="536" y="363"/>
                  </a:lnTo>
                  <a:lnTo>
                    <a:pt x="537" y="362"/>
                  </a:lnTo>
                  <a:lnTo>
                    <a:pt x="538" y="362"/>
                  </a:lnTo>
                  <a:lnTo>
                    <a:pt x="537" y="361"/>
                  </a:lnTo>
                  <a:lnTo>
                    <a:pt x="538" y="360"/>
                  </a:lnTo>
                  <a:lnTo>
                    <a:pt x="541" y="358"/>
                  </a:lnTo>
                  <a:lnTo>
                    <a:pt x="542" y="358"/>
                  </a:lnTo>
                  <a:lnTo>
                    <a:pt x="542" y="360"/>
                  </a:lnTo>
                  <a:lnTo>
                    <a:pt x="542" y="361"/>
                  </a:lnTo>
                  <a:lnTo>
                    <a:pt x="543" y="361"/>
                  </a:lnTo>
                  <a:lnTo>
                    <a:pt x="544" y="361"/>
                  </a:lnTo>
                  <a:lnTo>
                    <a:pt x="543" y="360"/>
                  </a:lnTo>
                  <a:lnTo>
                    <a:pt x="545" y="358"/>
                  </a:lnTo>
                  <a:lnTo>
                    <a:pt x="543" y="358"/>
                  </a:lnTo>
                  <a:lnTo>
                    <a:pt x="541" y="357"/>
                  </a:lnTo>
                  <a:lnTo>
                    <a:pt x="541" y="358"/>
                  </a:lnTo>
                  <a:lnTo>
                    <a:pt x="539" y="358"/>
                  </a:lnTo>
                  <a:lnTo>
                    <a:pt x="539" y="357"/>
                  </a:lnTo>
                  <a:lnTo>
                    <a:pt x="541" y="356"/>
                  </a:lnTo>
                  <a:lnTo>
                    <a:pt x="542" y="355"/>
                  </a:lnTo>
                  <a:lnTo>
                    <a:pt x="542" y="354"/>
                  </a:lnTo>
                  <a:lnTo>
                    <a:pt x="539" y="355"/>
                  </a:lnTo>
                  <a:lnTo>
                    <a:pt x="539" y="354"/>
                  </a:lnTo>
                  <a:lnTo>
                    <a:pt x="539" y="352"/>
                  </a:lnTo>
                  <a:lnTo>
                    <a:pt x="541" y="352"/>
                  </a:lnTo>
                  <a:lnTo>
                    <a:pt x="542" y="352"/>
                  </a:lnTo>
                  <a:lnTo>
                    <a:pt x="543" y="352"/>
                  </a:lnTo>
                  <a:lnTo>
                    <a:pt x="543" y="351"/>
                  </a:lnTo>
                  <a:lnTo>
                    <a:pt x="541" y="351"/>
                  </a:lnTo>
                  <a:lnTo>
                    <a:pt x="538" y="352"/>
                  </a:lnTo>
                  <a:lnTo>
                    <a:pt x="535" y="352"/>
                  </a:lnTo>
                  <a:lnTo>
                    <a:pt x="535" y="351"/>
                  </a:lnTo>
                  <a:lnTo>
                    <a:pt x="535" y="350"/>
                  </a:lnTo>
                  <a:lnTo>
                    <a:pt x="533" y="349"/>
                  </a:lnTo>
                  <a:lnTo>
                    <a:pt x="533" y="348"/>
                  </a:lnTo>
                  <a:lnTo>
                    <a:pt x="533" y="346"/>
                  </a:lnTo>
                  <a:lnTo>
                    <a:pt x="535" y="346"/>
                  </a:lnTo>
                  <a:lnTo>
                    <a:pt x="535" y="345"/>
                  </a:lnTo>
                  <a:lnTo>
                    <a:pt x="535" y="344"/>
                  </a:lnTo>
                  <a:lnTo>
                    <a:pt x="535" y="343"/>
                  </a:lnTo>
                  <a:lnTo>
                    <a:pt x="533" y="343"/>
                  </a:lnTo>
                  <a:lnTo>
                    <a:pt x="533" y="342"/>
                  </a:lnTo>
                  <a:lnTo>
                    <a:pt x="533" y="340"/>
                  </a:lnTo>
                  <a:lnTo>
                    <a:pt x="532" y="340"/>
                  </a:lnTo>
                  <a:lnTo>
                    <a:pt x="531" y="339"/>
                  </a:lnTo>
                  <a:lnTo>
                    <a:pt x="530" y="338"/>
                  </a:lnTo>
                  <a:lnTo>
                    <a:pt x="529" y="337"/>
                  </a:lnTo>
                  <a:lnTo>
                    <a:pt x="529" y="336"/>
                  </a:lnTo>
                  <a:lnTo>
                    <a:pt x="530" y="335"/>
                  </a:lnTo>
                  <a:lnTo>
                    <a:pt x="530" y="333"/>
                  </a:lnTo>
                  <a:lnTo>
                    <a:pt x="530" y="332"/>
                  </a:lnTo>
                  <a:lnTo>
                    <a:pt x="529" y="332"/>
                  </a:lnTo>
                  <a:lnTo>
                    <a:pt x="529" y="331"/>
                  </a:lnTo>
                  <a:lnTo>
                    <a:pt x="530" y="331"/>
                  </a:lnTo>
                  <a:lnTo>
                    <a:pt x="530" y="330"/>
                  </a:lnTo>
                  <a:lnTo>
                    <a:pt x="530" y="329"/>
                  </a:lnTo>
                  <a:lnTo>
                    <a:pt x="531" y="329"/>
                  </a:lnTo>
                  <a:lnTo>
                    <a:pt x="536" y="327"/>
                  </a:lnTo>
                  <a:lnTo>
                    <a:pt x="539" y="325"/>
                  </a:lnTo>
                  <a:lnTo>
                    <a:pt x="543" y="326"/>
                  </a:lnTo>
                  <a:lnTo>
                    <a:pt x="545" y="327"/>
                  </a:lnTo>
                  <a:lnTo>
                    <a:pt x="548" y="329"/>
                  </a:lnTo>
                  <a:lnTo>
                    <a:pt x="550" y="331"/>
                  </a:lnTo>
                  <a:lnTo>
                    <a:pt x="551" y="333"/>
                  </a:lnTo>
                  <a:lnTo>
                    <a:pt x="553" y="335"/>
                  </a:lnTo>
                  <a:lnTo>
                    <a:pt x="553" y="336"/>
                  </a:lnTo>
                  <a:lnTo>
                    <a:pt x="553" y="337"/>
                  </a:lnTo>
                  <a:lnTo>
                    <a:pt x="554" y="338"/>
                  </a:lnTo>
                  <a:lnTo>
                    <a:pt x="554" y="339"/>
                  </a:lnTo>
                  <a:lnTo>
                    <a:pt x="554" y="340"/>
                  </a:lnTo>
                  <a:lnTo>
                    <a:pt x="554" y="342"/>
                  </a:lnTo>
                  <a:lnTo>
                    <a:pt x="554" y="343"/>
                  </a:lnTo>
                  <a:lnTo>
                    <a:pt x="555" y="344"/>
                  </a:lnTo>
                  <a:lnTo>
                    <a:pt x="555" y="345"/>
                  </a:lnTo>
                  <a:lnTo>
                    <a:pt x="555" y="346"/>
                  </a:lnTo>
                  <a:lnTo>
                    <a:pt x="555" y="349"/>
                  </a:lnTo>
                  <a:lnTo>
                    <a:pt x="556" y="346"/>
                  </a:lnTo>
                  <a:lnTo>
                    <a:pt x="556" y="346"/>
                  </a:lnTo>
                  <a:lnTo>
                    <a:pt x="556" y="348"/>
                  </a:lnTo>
                  <a:lnTo>
                    <a:pt x="557" y="349"/>
                  </a:lnTo>
                  <a:lnTo>
                    <a:pt x="557" y="350"/>
                  </a:lnTo>
                  <a:lnTo>
                    <a:pt x="561" y="350"/>
                  </a:lnTo>
                  <a:lnTo>
                    <a:pt x="562" y="351"/>
                  </a:lnTo>
                  <a:lnTo>
                    <a:pt x="565" y="352"/>
                  </a:lnTo>
                  <a:lnTo>
                    <a:pt x="567" y="354"/>
                  </a:lnTo>
                  <a:lnTo>
                    <a:pt x="567" y="352"/>
                  </a:lnTo>
                  <a:lnTo>
                    <a:pt x="566" y="352"/>
                  </a:lnTo>
                  <a:lnTo>
                    <a:pt x="566" y="351"/>
                  </a:lnTo>
                  <a:lnTo>
                    <a:pt x="566" y="350"/>
                  </a:lnTo>
                  <a:lnTo>
                    <a:pt x="566" y="349"/>
                  </a:lnTo>
                  <a:lnTo>
                    <a:pt x="567" y="349"/>
                  </a:lnTo>
                  <a:lnTo>
                    <a:pt x="568" y="350"/>
                  </a:lnTo>
                  <a:lnTo>
                    <a:pt x="572" y="349"/>
                  </a:lnTo>
                  <a:lnTo>
                    <a:pt x="574" y="351"/>
                  </a:lnTo>
                  <a:lnTo>
                    <a:pt x="578" y="352"/>
                  </a:lnTo>
                  <a:lnTo>
                    <a:pt x="578" y="351"/>
                  </a:lnTo>
                  <a:lnTo>
                    <a:pt x="578" y="350"/>
                  </a:lnTo>
                  <a:lnTo>
                    <a:pt x="574" y="348"/>
                  </a:lnTo>
                  <a:lnTo>
                    <a:pt x="574" y="346"/>
                  </a:lnTo>
                  <a:lnTo>
                    <a:pt x="576" y="346"/>
                  </a:lnTo>
                  <a:lnTo>
                    <a:pt x="576" y="345"/>
                  </a:lnTo>
                  <a:lnTo>
                    <a:pt x="578" y="345"/>
                  </a:lnTo>
                  <a:lnTo>
                    <a:pt x="578" y="344"/>
                  </a:lnTo>
                  <a:lnTo>
                    <a:pt x="579" y="344"/>
                  </a:lnTo>
                  <a:lnTo>
                    <a:pt x="579" y="343"/>
                  </a:lnTo>
                  <a:lnTo>
                    <a:pt x="579" y="342"/>
                  </a:lnTo>
                  <a:lnTo>
                    <a:pt x="580" y="342"/>
                  </a:lnTo>
                  <a:lnTo>
                    <a:pt x="582" y="337"/>
                  </a:lnTo>
                  <a:lnTo>
                    <a:pt x="582" y="336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3"/>
                  </a:lnTo>
                  <a:lnTo>
                    <a:pt x="585" y="331"/>
                  </a:lnTo>
                  <a:lnTo>
                    <a:pt x="585" y="330"/>
                  </a:lnTo>
                  <a:lnTo>
                    <a:pt x="585" y="329"/>
                  </a:lnTo>
                  <a:lnTo>
                    <a:pt x="585" y="327"/>
                  </a:lnTo>
                  <a:lnTo>
                    <a:pt x="585" y="326"/>
                  </a:lnTo>
                  <a:lnTo>
                    <a:pt x="585" y="325"/>
                  </a:lnTo>
                  <a:lnTo>
                    <a:pt x="586" y="324"/>
                  </a:lnTo>
                  <a:lnTo>
                    <a:pt x="586" y="323"/>
                  </a:lnTo>
                  <a:lnTo>
                    <a:pt x="586" y="323"/>
                  </a:lnTo>
                  <a:lnTo>
                    <a:pt x="586" y="321"/>
                  </a:lnTo>
                  <a:lnTo>
                    <a:pt x="586" y="320"/>
                  </a:lnTo>
                  <a:lnTo>
                    <a:pt x="586" y="319"/>
                  </a:lnTo>
                  <a:lnTo>
                    <a:pt x="587" y="319"/>
                  </a:lnTo>
                  <a:lnTo>
                    <a:pt x="588" y="319"/>
                  </a:lnTo>
                  <a:lnTo>
                    <a:pt x="588" y="318"/>
                  </a:lnTo>
                  <a:lnTo>
                    <a:pt x="588" y="317"/>
                  </a:lnTo>
                  <a:lnTo>
                    <a:pt x="586" y="318"/>
                  </a:lnTo>
                  <a:lnTo>
                    <a:pt x="585" y="318"/>
                  </a:lnTo>
                  <a:lnTo>
                    <a:pt x="585" y="320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5" y="323"/>
                  </a:lnTo>
                  <a:lnTo>
                    <a:pt x="585" y="324"/>
                  </a:lnTo>
                  <a:lnTo>
                    <a:pt x="584" y="326"/>
                  </a:lnTo>
                  <a:lnTo>
                    <a:pt x="582" y="326"/>
                  </a:lnTo>
                  <a:lnTo>
                    <a:pt x="582" y="327"/>
                  </a:lnTo>
                  <a:lnTo>
                    <a:pt x="582" y="329"/>
                  </a:lnTo>
                  <a:lnTo>
                    <a:pt x="581" y="330"/>
                  </a:lnTo>
                  <a:lnTo>
                    <a:pt x="581" y="331"/>
                  </a:lnTo>
                  <a:lnTo>
                    <a:pt x="580" y="335"/>
                  </a:lnTo>
                  <a:lnTo>
                    <a:pt x="580" y="336"/>
                  </a:lnTo>
                  <a:lnTo>
                    <a:pt x="579" y="337"/>
                  </a:lnTo>
                  <a:lnTo>
                    <a:pt x="579" y="339"/>
                  </a:lnTo>
                  <a:lnTo>
                    <a:pt x="578" y="339"/>
                  </a:lnTo>
                  <a:lnTo>
                    <a:pt x="575" y="343"/>
                  </a:lnTo>
                  <a:lnTo>
                    <a:pt x="573" y="345"/>
                  </a:lnTo>
                  <a:lnTo>
                    <a:pt x="573" y="344"/>
                  </a:lnTo>
                  <a:lnTo>
                    <a:pt x="572" y="344"/>
                  </a:lnTo>
                  <a:lnTo>
                    <a:pt x="568" y="343"/>
                  </a:lnTo>
                  <a:lnTo>
                    <a:pt x="565" y="344"/>
                  </a:lnTo>
                  <a:lnTo>
                    <a:pt x="563" y="344"/>
                  </a:lnTo>
                  <a:lnTo>
                    <a:pt x="563" y="343"/>
                  </a:lnTo>
                  <a:lnTo>
                    <a:pt x="563" y="342"/>
                  </a:lnTo>
                  <a:lnTo>
                    <a:pt x="563" y="340"/>
                  </a:lnTo>
                  <a:lnTo>
                    <a:pt x="566" y="339"/>
                  </a:lnTo>
                  <a:lnTo>
                    <a:pt x="566" y="338"/>
                  </a:lnTo>
                  <a:lnTo>
                    <a:pt x="566" y="337"/>
                  </a:lnTo>
                  <a:lnTo>
                    <a:pt x="567" y="336"/>
                  </a:lnTo>
                  <a:lnTo>
                    <a:pt x="566" y="336"/>
                  </a:lnTo>
                  <a:lnTo>
                    <a:pt x="566" y="337"/>
                  </a:lnTo>
                  <a:lnTo>
                    <a:pt x="565" y="338"/>
                  </a:lnTo>
                  <a:lnTo>
                    <a:pt x="562" y="339"/>
                  </a:lnTo>
                  <a:lnTo>
                    <a:pt x="561" y="339"/>
                  </a:lnTo>
                  <a:lnTo>
                    <a:pt x="559" y="337"/>
                  </a:lnTo>
                  <a:lnTo>
                    <a:pt x="559" y="336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60" y="332"/>
                  </a:lnTo>
                  <a:lnTo>
                    <a:pt x="560" y="331"/>
                  </a:lnTo>
                  <a:lnTo>
                    <a:pt x="560" y="330"/>
                  </a:lnTo>
                  <a:lnTo>
                    <a:pt x="561" y="330"/>
                  </a:lnTo>
                  <a:lnTo>
                    <a:pt x="562" y="330"/>
                  </a:lnTo>
                  <a:lnTo>
                    <a:pt x="562" y="329"/>
                  </a:lnTo>
                  <a:lnTo>
                    <a:pt x="565" y="325"/>
                  </a:lnTo>
                  <a:lnTo>
                    <a:pt x="568" y="326"/>
                  </a:lnTo>
                  <a:lnTo>
                    <a:pt x="568" y="325"/>
                  </a:lnTo>
                  <a:lnTo>
                    <a:pt x="566" y="324"/>
                  </a:lnTo>
                  <a:lnTo>
                    <a:pt x="562" y="324"/>
                  </a:lnTo>
                  <a:lnTo>
                    <a:pt x="559" y="325"/>
                  </a:lnTo>
                  <a:lnTo>
                    <a:pt x="557" y="326"/>
                  </a:lnTo>
                  <a:lnTo>
                    <a:pt x="556" y="326"/>
                  </a:lnTo>
                  <a:lnTo>
                    <a:pt x="556" y="325"/>
                  </a:lnTo>
                  <a:lnTo>
                    <a:pt x="556" y="324"/>
                  </a:lnTo>
                  <a:lnTo>
                    <a:pt x="556" y="323"/>
                  </a:lnTo>
                  <a:lnTo>
                    <a:pt x="557" y="321"/>
                  </a:lnTo>
                  <a:lnTo>
                    <a:pt x="561" y="318"/>
                  </a:lnTo>
                  <a:lnTo>
                    <a:pt x="562" y="319"/>
                  </a:lnTo>
                  <a:lnTo>
                    <a:pt x="565" y="320"/>
                  </a:lnTo>
                  <a:lnTo>
                    <a:pt x="565" y="319"/>
                  </a:lnTo>
                  <a:lnTo>
                    <a:pt x="566" y="318"/>
                  </a:lnTo>
                  <a:lnTo>
                    <a:pt x="567" y="318"/>
                  </a:lnTo>
                  <a:lnTo>
                    <a:pt x="568" y="318"/>
                  </a:lnTo>
                  <a:lnTo>
                    <a:pt x="569" y="317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9"/>
                  </a:lnTo>
                  <a:lnTo>
                    <a:pt x="561" y="317"/>
                  </a:lnTo>
                  <a:lnTo>
                    <a:pt x="561" y="315"/>
                  </a:lnTo>
                  <a:lnTo>
                    <a:pt x="562" y="313"/>
                  </a:lnTo>
                  <a:lnTo>
                    <a:pt x="561" y="313"/>
                  </a:lnTo>
                  <a:lnTo>
                    <a:pt x="561" y="312"/>
                  </a:lnTo>
                  <a:lnTo>
                    <a:pt x="563" y="313"/>
                  </a:lnTo>
                  <a:lnTo>
                    <a:pt x="566" y="311"/>
                  </a:lnTo>
                  <a:lnTo>
                    <a:pt x="568" y="312"/>
                  </a:lnTo>
                  <a:lnTo>
                    <a:pt x="569" y="313"/>
                  </a:lnTo>
                  <a:lnTo>
                    <a:pt x="572" y="312"/>
                  </a:lnTo>
                  <a:lnTo>
                    <a:pt x="569" y="312"/>
                  </a:lnTo>
                  <a:lnTo>
                    <a:pt x="568" y="311"/>
                  </a:lnTo>
                  <a:lnTo>
                    <a:pt x="566" y="311"/>
                  </a:lnTo>
                  <a:lnTo>
                    <a:pt x="565" y="311"/>
                  </a:lnTo>
                  <a:lnTo>
                    <a:pt x="563" y="311"/>
                  </a:lnTo>
                  <a:lnTo>
                    <a:pt x="562" y="311"/>
                  </a:lnTo>
                  <a:lnTo>
                    <a:pt x="562" y="309"/>
                  </a:lnTo>
                  <a:lnTo>
                    <a:pt x="562" y="308"/>
                  </a:lnTo>
                  <a:lnTo>
                    <a:pt x="563" y="307"/>
                  </a:lnTo>
                  <a:lnTo>
                    <a:pt x="563" y="306"/>
                  </a:lnTo>
                  <a:lnTo>
                    <a:pt x="563" y="305"/>
                  </a:lnTo>
                  <a:lnTo>
                    <a:pt x="566" y="304"/>
                  </a:lnTo>
                  <a:lnTo>
                    <a:pt x="566" y="302"/>
                  </a:lnTo>
                  <a:lnTo>
                    <a:pt x="565" y="304"/>
                  </a:lnTo>
                  <a:lnTo>
                    <a:pt x="563" y="304"/>
                  </a:lnTo>
                  <a:lnTo>
                    <a:pt x="563" y="302"/>
                  </a:lnTo>
                  <a:lnTo>
                    <a:pt x="563" y="301"/>
                  </a:lnTo>
                  <a:lnTo>
                    <a:pt x="563" y="300"/>
                  </a:lnTo>
                  <a:lnTo>
                    <a:pt x="563" y="299"/>
                  </a:lnTo>
                  <a:lnTo>
                    <a:pt x="563" y="298"/>
                  </a:lnTo>
                  <a:lnTo>
                    <a:pt x="562" y="298"/>
                  </a:lnTo>
                  <a:lnTo>
                    <a:pt x="562" y="299"/>
                  </a:lnTo>
                  <a:lnTo>
                    <a:pt x="562" y="300"/>
                  </a:lnTo>
                  <a:lnTo>
                    <a:pt x="562" y="301"/>
                  </a:lnTo>
                  <a:lnTo>
                    <a:pt x="562" y="302"/>
                  </a:lnTo>
                  <a:lnTo>
                    <a:pt x="562" y="304"/>
                  </a:lnTo>
                  <a:lnTo>
                    <a:pt x="561" y="305"/>
                  </a:lnTo>
                  <a:lnTo>
                    <a:pt x="561" y="306"/>
                  </a:lnTo>
                  <a:lnTo>
                    <a:pt x="561" y="307"/>
                  </a:lnTo>
                  <a:lnTo>
                    <a:pt x="560" y="309"/>
                  </a:lnTo>
                  <a:lnTo>
                    <a:pt x="559" y="311"/>
                  </a:lnTo>
                  <a:lnTo>
                    <a:pt x="557" y="313"/>
                  </a:lnTo>
                  <a:lnTo>
                    <a:pt x="557" y="314"/>
                  </a:lnTo>
                  <a:lnTo>
                    <a:pt x="556" y="315"/>
                  </a:lnTo>
                  <a:lnTo>
                    <a:pt x="554" y="317"/>
                  </a:lnTo>
                  <a:lnTo>
                    <a:pt x="550" y="318"/>
                  </a:lnTo>
                  <a:lnTo>
                    <a:pt x="549" y="318"/>
                  </a:lnTo>
                  <a:lnTo>
                    <a:pt x="549" y="317"/>
                  </a:lnTo>
                  <a:lnTo>
                    <a:pt x="549" y="315"/>
                  </a:lnTo>
                  <a:lnTo>
                    <a:pt x="550" y="314"/>
                  </a:lnTo>
                  <a:lnTo>
                    <a:pt x="550" y="313"/>
                  </a:lnTo>
                  <a:lnTo>
                    <a:pt x="551" y="313"/>
                  </a:lnTo>
                  <a:lnTo>
                    <a:pt x="551" y="312"/>
                  </a:lnTo>
                  <a:lnTo>
                    <a:pt x="553" y="311"/>
                  </a:lnTo>
                  <a:lnTo>
                    <a:pt x="553" y="309"/>
                  </a:lnTo>
                  <a:lnTo>
                    <a:pt x="553" y="308"/>
                  </a:lnTo>
                  <a:lnTo>
                    <a:pt x="554" y="307"/>
                  </a:lnTo>
                  <a:lnTo>
                    <a:pt x="554" y="306"/>
                  </a:lnTo>
                  <a:lnTo>
                    <a:pt x="554" y="305"/>
                  </a:lnTo>
                  <a:lnTo>
                    <a:pt x="554" y="304"/>
                  </a:lnTo>
                  <a:lnTo>
                    <a:pt x="553" y="305"/>
                  </a:lnTo>
                  <a:lnTo>
                    <a:pt x="553" y="306"/>
                  </a:lnTo>
                  <a:lnTo>
                    <a:pt x="551" y="306"/>
                  </a:lnTo>
                  <a:lnTo>
                    <a:pt x="551" y="307"/>
                  </a:lnTo>
                  <a:lnTo>
                    <a:pt x="551" y="308"/>
                  </a:lnTo>
                  <a:lnTo>
                    <a:pt x="550" y="309"/>
                  </a:lnTo>
                  <a:lnTo>
                    <a:pt x="550" y="311"/>
                  </a:lnTo>
                  <a:lnTo>
                    <a:pt x="549" y="312"/>
                  </a:lnTo>
                  <a:lnTo>
                    <a:pt x="549" y="311"/>
                  </a:lnTo>
                  <a:lnTo>
                    <a:pt x="548" y="311"/>
                  </a:lnTo>
                  <a:lnTo>
                    <a:pt x="547" y="311"/>
                  </a:lnTo>
                  <a:lnTo>
                    <a:pt x="547" y="312"/>
                  </a:lnTo>
                  <a:lnTo>
                    <a:pt x="544" y="315"/>
                  </a:lnTo>
                  <a:lnTo>
                    <a:pt x="541" y="315"/>
                  </a:lnTo>
                  <a:lnTo>
                    <a:pt x="537" y="315"/>
                  </a:lnTo>
                  <a:lnTo>
                    <a:pt x="536" y="314"/>
                  </a:lnTo>
                  <a:lnTo>
                    <a:pt x="537" y="313"/>
                  </a:lnTo>
                  <a:lnTo>
                    <a:pt x="537" y="312"/>
                  </a:lnTo>
                  <a:lnTo>
                    <a:pt x="541" y="311"/>
                  </a:lnTo>
                  <a:lnTo>
                    <a:pt x="539" y="311"/>
                  </a:lnTo>
                  <a:lnTo>
                    <a:pt x="539" y="309"/>
                  </a:lnTo>
                  <a:lnTo>
                    <a:pt x="538" y="311"/>
                  </a:lnTo>
                  <a:lnTo>
                    <a:pt x="537" y="311"/>
                  </a:lnTo>
                  <a:lnTo>
                    <a:pt x="536" y="309"/>
                  </a:lnTo>
                  <a:lnTo>
                    <a:pt x="537" y="308"/>
                  </a:lnTo>
                  <a:lnTo>
                    <a:pt x="537" y="307"/>
                  </a:lnTo>
                  <a:lnTo>
                    <a:pt x="537" y="306"/>
                  </a:lnTo>
                  <a:lnTo>
                    <a:pt x="536" y="306"/>
                  </a:lnTo>
                  <a:lnTo>
                    <a:pt x="536" y="305"/>
                  </a:lnTo>
                  <a:lnTo>
                    <a:pt x="536" y="304"/>
                  </a:lnTo>
                  <a:lnTo>
                    <a:pt x="537" y="302"/>
                  </a:lnTo>
                  <a:lnTo>
                    <a:pt x="537" y="301"/>
                  </a:lnTo>
                  <a:lnTo>
                    <a:pt x="536" y="300"/>
                  </a:lnTo>
                  <a:lnTo>
                    <a:pt x="536" y="299"/>
                  </a:lnTo>
                  <a:lnTo>
                    <a:pt x="537" y="299"/>
                  </a:lnTo>
                  <a:lnTo>
                    <a:pt x="541" y="294"/>
                  </a:lnTo>
                  <a:lnTo>
                    <a:pt x="543" y="294"/>
                  </a:lnTo>
                  <a:lnTo>
                    <a:pt x="543" y="293"/>
                  </a:lnTo>
                  <a:lnTo>
                    <a:pt x="541" y="293"/>
                  </a:lnTo>
                  <a:lnTo>
                    <a:pt x="541" y="292"/>
                  </a:lnTo>
                  <a:lnTo>
                    <a:pt x="542" y="289"/>
                  </a:lnTo>
                  <a:lnTo>
                    <a:pt x="542" y="288"/>
                  </a:lnTo>
                  <a:lnTo>
                    <a:pt x="542" y="287"/>
                  </a:lnTo>
                  <a:lnTo>
                    <a:pt x="542" y="286"/>
                  </a:lnTo>
                  <a:lnTo>
                    <a:pt x="545" y="281"/>
                  </a:lnTo>
                  <a:lnTo>
                    <a:pt x="547" y="281"/>
                  </a:lnTo>
                  <a:lnTo>
                    <a:pt x="553" y="278"/>
                  </a:lnTo>
                  <a:lnTo>
                    <a:pt x="555" y="280"/>
                  </a:lnTo>
                  <a:lnTo>
                    <a:pt x="556" y="277"/>
                  </a:lnTo>
                  <a:lnTo>
                    <a:pt x="557" y="276"/>
                  </a:lnTo>
                  <a:lnTo>
                    <a:pt x="559" y="275"/>
                  </a:lnTo>
                  <a:lnTo>
                    <a:pt x="560" y="275"/>
                  </a:lnTo>
                  <a:lnTo>
                    <a:pt x="561" y="275"/>
                  </a:lnTo>
                  <a:lnTo>
                    <a:pt x="565" y="277"/>
                  </a:lnTo>
                  <a:lnTo>
                    <a:pt x="569" y="278"/>
                  </a:lnTo>
                  <a:lnTo>
                    <a:pt x="574" y="278"/>
                  </a:lnTo>
                  <a:lnTo>
                    <a:pt x="576" y="281"/>
                  </a:lnTo>
                  <a:lnTo>
                    <a:pt x="579" y="282"/>
                  </a:lnTo>
                  <a:lnTo>
                    <a:pt x="580" y="283"/>
                  </a:lnTo>
                  <a:lnTo>
                    <a:pt x="581" y="284"/>
                  </a:lnTo>
                  <a:lnTo>
                    <a:pt x="585" y="287"/>
                  </a:lnTo>
                  <a:lnTo>
                    <a:pt x="585" y="288"/>
                  </a:lnTo>
                  <a:lnTo>
                    <a:pt x="585" y="289"/>
                  </a:lnTo>
                  <a:lnTo>
                    <a:pt x="585" y="290"/>
                  </a:lnTo>
                  <a:lnTo>
                    <a:pt x="586" y="292"/>
                  </a:lnTo>
                  <a:lnTo>
                    <a:pt x="587" y="293"/>
                  </a:lnTo>
                  <a:lnTo>
                    <a:pt x="588" y="293"/>
                  </a:lnTo>
                  <a:lnTo>
                    <a:pt x="590" y="292"/>
                  </a:lnTo>
                  <a:lnTo>
                    <a:pt x="586" y="288"/>
                  </a:lnTo>
                  <a:lnTo>
                    <a:pt x="586" y="286"/>
                  </a:lnTo>
                  <a:lnTo>
                    <a:pt x="587" y="284"/>
                  </a:lnTo>
                  <a:lnTo>
                    <a:pt x="590" y="286"/>
                  </a:lnTo>
                  <a:lnTo>
                    <a:pt x="590" y="284"/>
                  </a:lnTo>
                  <a:lnTo>
                    <a:pt x="588" y="283"/>
                  </a:lnTo>
                  <a:lnTo>
                    <a:pt x="585" y="284"/>
                  </a:lnTo>
                  <a:lnTo>
                    <a:pt x="584" y="283"/>
                  </a:lnTo>
                  <a:lnTo>
                    <a:pt x="584" y="282"/>
                  </a:lnTo>
                  <a:lnTo>
                    <a:pt x="582" y="282"/>
                  </a:lnTo>
                  <a:lnTo>
                    <a:pt x="581" y="281"/>
                  </a:lnTo>
                  <a:lnTo>
                    <a:pt x="580" y="281"/>
                  </a:lnTo>
                  <a:lnTo>
                    <a:pt x="580" y="280"/>
                  </a:lnTo>
                  <a:lnTo>
                    <a:pt x="580" y="278"/>
                  </a:lnTo>
                  <a:lnTo>
                    <a:pt x="582" y="278"/>
                  </a:lnTo>
                  <a:lnTo>
                    <a:pt x="585" y="278"/>
                  </a:lnTo>
                  <a:lnTo>
                    <a:pt x="587" y="280"/>
                  </a:lnTo>
                  <a:lnTo>
                    <a:pt x="588" y="278"/>
                  </a:lnTo>
                  <a:lnTo>
                    <a:pt x="592" y="277"/>
                  </a:lnTo>
                  <a:lnTo>
                    <a:pt x="594" y="277"/>
                  </a:lnTo>
                  <a:lnTo>
                    <a:pt x="596" y="277"/>
                  </a:lnTo>
                  <a:lnTo>
                    <a:pt x="596" y="276"/>
                  </a:lnTo>
                  <a:lnTo>
                    <a:pt x="596" y="275"/>
                  </a:lnTo>
                  <a:lnTo>
                    <a:pt x="594" y="275"/>
                  </a:lnTo>
                  <a:lnTo>
                    <a:pt x="594" y="274"/>
                  </a:lnTo>
                  <a:lnTo>
                    <a:pt x="594" y="272"/>
                  </a:lnTo>
                  <a:lnTo>
                    <a:pt x="594" y="271"/>
                  </a:lnTo>
                  <a:lnTo>
                    <a:pt x="596" y="270"/>
                  </a:lnTo>
                  <a:lnTo>
                    <a:pt x="597" y="268"/>
                  </a:lnTo>
                  <a:lnTo>
                    <a:pt x="597" y="267"/>
                  </a:lnTo>
                  <a:lnTo>
                    <a:pt x="593" y="269"/>
                  </a:lnTo>
                  <a:lnTo>
                    <a:pt x="592" y="270"/>
                  </a:lnTo>
                  <a:lnTo>
                    <a:pt x="592" y="271"/>
                  </a:lnTo>
                  <a:lnTo>
                    <a:pt x="591" y="272"/>
                  </a:lnTo>
                  <a:lnTo>
                    <a:pt x="591" y="275"/>
                  </a:lnTo>
                  <a:lnTo>
                    <a:pt x="586" y="276"/>
                  </a:lnTo>
                  <a:lnTo>
                    <a:pt x="585" y="275"/>
                  </a:lnTo>
                  <a:lnTo>
                    <a:pt x="582" y="274"/>
                  </a:lnTo>
                  <a:lnTo>
                    <a:pt x="579" y="274"/>
                  </a:lnTo>
                  <a:lnTo>
                    <a:pt x="575" y="274"/>
                  </a:lnTo>
                  <a:lnTo>
                    <a:pt x="573" y="272"/>
                  </a:lnTo>
                  <a:lnTo>
                    <a:pt x="569" y="272"/>
                  </a:lnTo>
                  <a:lnTo>
                    <a:pt x="567" y="269"/>
                  </a:lnTo>
                  <a:lnTo>
                    <a:pt x="565" y="268"/>
                  </a:lnTo>
                  <a:lnTo>
                    <a:pt x="563" y="268"/>
                  </a:lnTo>
                  <a:lnTo>
                    <a:pt x="563" y="265"/>
                  </a:lnTo>
                  <a:lnTo>
                    <a:pt x="565" y="265"/>
                  </a:lnTo>
                  <a:lnTo>
                    <a:pt x="566" y="265"/>
                  </a:lnTo>
                  <a:lnTo>
                    <a:pt x="567" y="263"/>
                  </a:lnTo>
                  <a:lnTo>
                    <a:pt x="568" y="264"/>
                  </a:lnTo>
                  <a:lnTo>
                    <a:pt x="570" y="264"/>
                  </a:lnTo>
                  <a:lnTo>
                    <a:pt x="572" y="265"/>
                  </a:lnTo>
                  <a:lnTo>
                    <a:pt x="572" y="265"/>
                  </a:lnTo>
                  <a:lnTo>
                    <a:pt x="572" y="267"/>
                  </a:lnTo>
                  <a:lnTo>
                    <a:pt x="572" y="268"/>
                  </a:lnTo>
                  <a:lnTo>
                    <a:pt x="575" y="268"/>
                  </a:lnTo>
                  <a:lnTo>
                    <a:pt x="578" y="269"/>
                  </a:lnTo>
                  <a:lnTo>
                    <a:pt x="579" y="268"/>
                  </a:lnTo>
                  <a:lnTo>
                    <a:pt x="579" y="267"/>
                  </a:lnTo>
                  <a:lnTo>
                    <a:pt x="578" y="267"/>
                  </a:lnTo>
                  <a:lnTo>
                    <a:pt x="578" y="268"/>
                  </a:lnTo>
                  <a:lnTo>
                    <a:pt x="576" y="268"/>
                  </a:lnTo>
                  <a:lnTo>
                    <a:pt x="575" y="267"/>
                  </a:lnTo>
                  <a:lnTo>
                    <a:pt x="575" y="265"/>
                  </a:lnTo>
                  <a:lnTo>
                    <a:pt x="573" y="264"/>
                  </a:lnTo>
                  <a:lnTo>
                    <a:pt x="572" y="264"/>
                  </a:lnTo>
                  <a:lnTo>
                    <a:pt x="572" y="263"/>
                  </a:lnTo>
                  <a:lnTo>
                    <a:pt x="572" y="262"/>
                  </a:lnTo>
                  <a:lnTo>
                    <a:pt x="573" y="261"/>
                  </a:lnTo>
                  <a:lnTo>
                    <a:pt x="573" y="259"/>
                  </a:lnTo>
                  <a:lnTo>
                    <a:pt x="572" y="259"/>
                  </a:lnTo>
                  <a:lnTo>
                    <a:pt x="572" y="261"/>
                  </a:lnTo>
                  <a:lnTo>
                    <a:pt x="570" y="262"/>
                  </a:lnTo>
                  <a:lnTo>
                    <a:pt x="568" y="261"/>
                  </a:lnTo>
                  <a:lnTo>
                    <a:pt x="568" y="259"/>
                  </a:lnTo>
                  <a:lnTo>
                    <a:pt x="568" y="258"/>
                  </a:lnTo>
                  <a:lnTo>
                    <a:pt x="568" y="257"/>
                  </a:lnTo>
                  <a:lnTo>
                    <a:pt x="568" y="256"/>
                  </a:lnTo>
                  <a:lnTo>
                    <a:pt x="568" y="255"/>
                  </a:lnTo>
                  <a:lnTo>
                    <a:pt x="567" y="255"/>
                  </a:lnTo>
                  <a:lnTo>
                    <a:pt x="567" y="253"/>
                  </a:lnTo>
                  <a:lnTo>
                    <a:pt x="567" y="251"/>
                  </a:lnTo>
                  <a:lnTo>
                    <a:pt x="567" y="250"/>
                  </a:lnTo>
                  <a:lnTo>
                    <a:pt x="567" y="249"/>
                  </a:lnTo>
                  <a:lnTo>
                    <a:pt x="567" y="247"/>
                  </a:lnTo>
                  <a:lnTo>
                    <a:pt x="566" y="246"/>
                  </a:lnTo>
                  <a:lnTo>
                    <a:pt x="565" y="246"/>
                  </a:lnTo>
                  <a:lnTo>
                    <a:pt x="563" y="244"/>
                  </a:lnTo>
                  <a:lnTo>
                    <a:pt x="562" y="244"/>
                  </a:lnTo>
                  <a:lnTo>
                    <a:pt x="563" y="243"/>
                  </a:lnTo>
                  <a:lnTo>
                    <a:pt x="562" y="243"/>
                  </a:lnTo>
                  <a:lnTo>
                    <a:pt x="562" y="241"/>
                  </a:lnTo>
                  <a:lnTo>
                    <a:pt x="562" y="240"/>
                  </a:lnTo>
                  <a:lnTo>
                    <a:pt x="562" y="239"/>
                  </a:lnTo>
                  <a:lnTo>
                    <a:pt x="561" y="239"/>
                  </a:lnTo>
                  <a:lnTo>
                    <a:pt x="561" y="238"/>
                  </a:lnTo>
                  <a:lnTo>
                    <a:pt x="561" y="237"/>
                  </a:lnTo>
                  <a:lnTo>
                    <a:pt x="560" y="235"/>
                  </a:lnTo>
                  <a:lnTo>
                    <a:pt x="559" y="234"/>
                  </a:lnTo>
                  <a:lnTo>
                    <a:pt x="556" y="232"/>
                  </a:lnTo>
                  <a:lnTo>
                    <a:pt x="554" y="233"/>
                  </a:lnTo>
                  <a:lnTo>
                    <a:pt x="550" y="231"/>
                  </a:lnTo>
                  <a:lnTo>
                    <a:pt x="548" y="230"/>
                  </a:lnTo>
                  <a:lnTo>
                    <a:pt x="547" y="228"/>
                  </a:lnTo>
                  <a:lnTo>
                    <a:pt x="547" y="226"/>
                  </a:lnTo>
                  <a:lnTo>
                    <a:pt x="548" y="226"/>
                  </a:lnTo>
                  <a:lnTo>
                    <a:pt x="548" y="225"/>
                  </a:lnTo>
                  <a:lnTo>
                    <a:pt x="548" y="224"/>
                  </a:lnTo>
                  <a:lnTo>
                    <a:pt x="548" y="222"/>
                  </a:lnTo>
                  <a:lnTo>
                    <a:pt x="548" y="221"/>
                  </a:lnTo>
                  <a:lnTo>
                    <a:pt x="548" y="220"/>
                  </a:lnTo>
                  <a:lnTo>
                    <a:pt x="548" y="219"/>
                  </a:lnTo>
                  <a:lnTo>
                    <a:pt x="548" y="218"/>
                  </a:lnTo>
                  <a:lnTo>
                    <a:pt x="549" y="216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6" y="219"/>
                  </a:lnTo>
                  <a:lnTo>
                    <a:pt x="557" y="221"/>
                  </a:lnTo>
                  <a:lnTo>
                    <a:pt x="559" y="221"/>
                  </a:lnTo>
                  <a:lnTo>
                    <a:pt x="559" y="220"/>
                  </a:lnTo>
                  <a:lnTo>
                    <a:pt x="557" y="219"/>
                  </a:lnTo>
                  <a:lnTo>
                    <a:pt x="556" y="218"/>
                  </a:lnTo>
                  <a:lnTo>
                    <a:pt x="554" y="216"/>
                  </a:lnTo>
                  <a:lnTo>
                    <a:pt x="553" y="215"/>
                  </a:lnTo>
                  <a:lnTo>
                    <a:pt x="548" y="214"/>
                  </a:lnTo>
                  <a:lnTo>
                    <a:pt x="547" y="213"/>
                  </a:lnTo>
                  <a:lnTo>
                    <a:pt x="547" y="212"/>
                  </a:lnTo>
                  <a:lnTo>
                    <a:pt x="545" y="210"/>
                  </a:lnTo>
                  <a:lnTo>
                    <a:pt x="545" y="209"/>
                  </a:lnTo>
                  <a:lnTo>
                    <a:pt x="545" y="208"/>
                  </a:lnTo>
                  <a:lnTo>
                    <a:pt x="545" y="208"/>
                  </a:lnTo>
                  <a:lnTo>
                    <a:pt x="545" y="207"/>
                  </a:lnTo>
                  <a:lnTo>
                    <a:pt x="547" y="204"/>
                  </a:lnTo>
                  <a:lnTo>
                    <a:pt x="547" y="203"/>
                  </a:lnTo>
                  <a:lnTo>
                    <a:pt x="547" y="202"/>
                  </a:lnTo>
                  <a:lnTo>
                    <a:pt x="547" y="201"/>
                  </a:lnTo>
                  <a:lnTo>
                    <a:pt x="547" y="200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8" y="196"/>
                  </a:lnTo>
                  <a:lnTo>
                    <a:pt x="550" y="196"/>
                  </a:lnTo>
                  <a:lnTo>
                    <a:pt x="554" y="195"/>
                  </a:lnTo>
                  <a:lnTo>
                    <a:pt x="555" y="197"/>
                  </a:lnTo>
                  <a:lnTo>
                    <a:pt x="559" y="200"/>
                  </a:lnTo>
                  <a:lnTo>
                    <a:pt x="562" y="200"/>
                  </a:lnTo>
                  <a:lnTo>
                    <a:pt x="566" y="200"/>
                  </a:lnTo>
                  <a:lnTo>
                    <a:pt x="568" y="200"/>
                  </a:lnTo>
                  <a:lnTo>
                    <a:pt x="572" y="200"/>
                  </a:lnTo>
                  <a:lnTo>
                    <a:pt x="574" y="201"/>
                  </a:lnTo>
                  <a:lnTo>
                    <a:pt x="579" y="207"/>
                  </a:lnTo>
                  <a:lnTo>
                    <a:pt x="581" y="210"/>
                  </a:lnTo>
                  <a:lnTo>
                    <a:pt x="585" y="215"/>
                  </a:lnTo>
                  <a:lnTo>
                    <a:pt x="587" y="219"/>
                  </a:lnTo>
                  <a:lnTo>
                    <a:pt x="590" y="222"/>
                  </a:lnTo>
                  <a:lnTo>
                    <a:pt x="591" y="225"/>
                  </a:lnTo>
                  <a:lnTo>
                    <a:pt x="591" y="226"/>
                  </a:lnTo>
                  <a:lnTo>
                    <a:pt x="592" y="228"/>
                  </a:lnTo>
                  <a:lnTo>
                    <a:pt x="592" y="230"/>
                  </a:lnTo>
                  <a:lnTo>
                    <a:pt x="592" y="231"/>
                  </a:lnTo>
                  <a:lnTo>
                    <a:pt x="593" y="233"/>
                  </a:lnTo>
                  <a:lnTo>
                    <a:pt x="596" y="233"/>
                  </a:lnTo>
                  <a:lnTo>
                    <a:pt x="596" y="234"/>
                  </a:lnTo>
                  <a:lnTo>
                    <a:pt x="596" y="235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4" y="237"/>
                  </a:lnTo>
                  <a:lnTo>
                    <a:pt x="596" y="238"/>
                  </a:lnTo>
                  <a:lnTo>
                    <a:pt x="598" y="237"/>
                  </a:lnTo>
                  <a:lnTo>
                    <a:pt x="603" y="237"/>
                  </a:lnTo>
                  <a:lnTo>
                    <a:pt x="606" y="239"/>
                  </a:lnTo>
                  <a:lnTo>
                    <a:pt x="606" y="238"/>
                  </a:lnTo>
                  <a:lnTo>
                    <a:pt x="606" y="237"/>
                  </a:lnTo>
                  <a:lnTo>
                    <a:pt x="609" y="237"/>
                  </a:lnTo>
                  <a:lnTo>
                    <a:pt x="612" y="235"/>
                  </a:lnTo>
                  <a:lnTo>
                    <a:pt x="613" y="235"/>
                  </a:lnTo>
                  <a:lnTo>
                    <a:pt x="613" y="232"/>
                  </a:lnTo>
                  <a:lnTo>
                    <a:pt x="612" y="233"/>
                  </a:lnTo>
                  <a:lnTo>
                    <a:pt x="609" y="233"/>
                  </a:lnTo>
                  <a:lnTo>
                    <a:pt x="607" y="234"/>
                  </a:lnTo>
                  <a:lnTo>
                    <a:pt x="604" y="235"/>
                  </a:lnTo>
                  <a:lnTo>
                    <a:pt x="599" y="232"/>
                  </a:lnTo>
                  <a:lnTo>
                    <a:pt x="597" y="232"/>
                  </a:lnTo>
                  <a:lnTo>
                    <a:pt x="597" y="231"/>
                  </a:lnTo>
                  <a:lnTo>
                    <a:pt x="597" y="230"/>
                  </a:lnTo>
                  <a:lnTo>
                    <a:pt x="596" y="228"/>
                  </a:lnTo>
                  <a:lnTo>
                    <a:pt x="596" y="227"/>
                  </a:lnTo>
                  <a:lnTo>
                    <a:pt x="597" y="227"/>
                  </a:lnTo>
                  <a:lnTo>
                    <a:pt x="597" y="226"/>
                  </a:lnTo>
                  <a:lnTo>
                    <a:pt x="596" y="224"/>
                  </a:lnTo>
                  <a:lnTo>
                    <a:pt x="596" y="222"/>
                  </a:lnTo>
                  <a:lnTo>
                    <a:pt x="596" y="221"/>
                  </a:lnTo>
                  <a:lnTo>
                    <a:pt x="596" y="220"/>
                  </a:lnTo>
                  <a:lnTo>
                    <a:pt x="597" y="220"/>
                  </a:lnTo>
                  <a:lnTo>
                    <a:pt x="598" y="220"/>
                  </a:lnTo>
                  <a:lnTo>
                    <a:pt x="598" y="219"/>
                  </a:lnTo>
                  <a:lnTo>
                    <a:pt x="598" y="218"/>
                  </a:lnTo>
                  <a:lnTo>
                    <a:pt x="594" y="216"/>
                  </a:lnTo>
                  <a:lnTo>
                    <a:pt x="592" y="215"/>
                  </a:lnTo>
                  <a:lnTo>
                    <a:pt x="591" y="214"/>
                  </a:lnTo>
                  <a:lnTo>
                    <a:pt x="590" y="214"/>
                  </a:lnTo>
                  <a:lnTo>
                    <a:pt x="586" y="208"/>
                  </a:lnTo>
                  <a:lnTo>
                    <a:pt x="584" y="201"/>
                  </a:lnTo>
                  <a:lnTo>
                    <a:pt x="582" y="200"/>
                  </a:lnTo>
                  <a:lnTo>
                    <a:pt x="580" y="197"/>
                  </a:lnTo>
                  <a:lnTo>
                    <a:pt x="580" y="196"/>
                  </a:lnTo>
                  <a:lnTo>
                    <a:pt x="581" y="196"/>
                  </a:lnTo>
                  <a:lnTo>
                    <a:pt x="584" y="195"/>
                  </a:lnTo>
                  <a:lnTo>
                    <a:pt x="586" y="194"/>
                  </a:lnTo>
                  <a:lnTo>
                    <a:pt x="588" y="193"/>
                  </a:lnTo>
                  <a:lnTo>
                    <a:pt x="592" y="191"/>
                  </a:lnTo>
                  <a:lnTo>
                    <a:pt x="596" y="191"/>
                  </a:lnTo>
                  <a:lnTo>
                    <a:pt x="600" y="190"/>
                  </a:lnTo>
                  <a:lnTo>
                    <a:pt x="605" y="189"/>
                  </a:lnTo>
                  <a:lnTo>
                    <a:pt x="609" y="187"/>
                  </a:lnTo>
                  <a:lnTo>
                    <a:pt x="610" y="187"/>
                  </a:lnTo>
                  <a:lnTo>
                    <a:pt x="610" y="185"/>
                  </a:lnTo>
                  <a:lnTo>
                    <a:pt x="609" y="185"/>
                  </a:lnTo>
                  <a:lnTo>
                    <a:pt x="612" y="184"/>
                  </a:lnTo>
                  <a:lnTo>
                    <a:pt x="613" y="183"/>
                  </a:lnTo>
                  <a:lnTo>
                    <a:pt x="617" y="183"/>
                  </a:lnTo>
                  <a:lnTo>
                    <a:pt x="617" y="182"/>
                  </a:lnTo>
                  <a:lnTo>
                    <a:pt x="622" y="182"/>
                  </a:lnTo>
                  <a:lnTo>
                    <a:pt x="623" y="182"/>
                  </a:lnTo>
                  <a:lnTo>
                    <a:pt x="624" y="182"/>
                  </a:lnTo>
                  <a:lnTo>
                    <a:pt x="625" y="181"/>
                  </a:lnTo>
                  <a:lnTo>
                    <a:pt x="628" y="181"/>
                  </a:lnTo>
                  <a:lnTo>
                    <a:pt x="631" y="182"/>
                  </a:lnTo>
                  <a:lnTo>
                    <a:pt x="631" y="181"/>
                  </a:lnTo>
                  <a:lnTo>
                    <a:pt x="633" y="181"/>
                  </a:lnTo>
                  <a:lnTo>
                    <a:pt x="633" y="179"/>
                  </a:lnTo>
                  <a:lnTo>
                    <a:pt x="628" y="179"/>
                  </a:lnTo>
                  <a:lnTo>
                    <a:pt x="624" y="179"/>
                  </a:lnTo>
                  <a:lnTo>
                    <a:pt x="619" y="179"/>
                  </a:lnTo>
                  <a:lnTo>
                    <a:pt x="616" y="179"/>
                  </a:lnTo>
                  <a:lnTo>
                    <a:pt x="613" y="179"/>
                  </a:lnTo>
                  <a:lnTo>
                    <a:pt x="613" y="178"/>
                  </a:lnTo>
                  <a:lnTo>
                    <a:pt x="616" y="176"/>
                  </a:lnTo>
                  <a:lnTo>
                    <a:pt x="618" y="173"/>
                  </a:lnTo>
                  <a:lnTo>
                    <a:pt x="621" y="173"/>
                  </a:lnTo>
                  <a:lnTo>
                    <a:pt x="623" y="171"/>
                  </a:lnTo>
                  <a:lnTo>
                    <a:pt x="625" y="170"/>
                  </a:lnTo>
                  <a:lnTo>
                    <a:pt x="627" y="169"/>
                  </a:lnTo>
                  <a:lnTo>
                    <a:pt x="629" y="169"/>
                  </a:lnTo>
                  <a:lnTo>
                    <a:pt x="630" y="167"/>
                  </a:lnTo>
                  <a:lnTo>
                    <a:pt x="630" y="166"/>
                  </a:lnTo>
                  <a:lnTo>
                    <a:pt x="635" y="166"/>
                  </a:lnTo>
                  <a:lnTo>
                    <a:pt x="637" y="165"/>
                  </a:lnTo>
                  <a:lnTo>
                    <a:pt x="641" y="165"/>
                  </a:lnTo>
                  <a:lnTo>
                    <a:pt x="643" y="165"/>
                  </a:lnTo>
                  <a:lnTo>
                    <a:pt x="646" y="164"/>
                  </a:lnTo>
                  <a:lnTo>
                    <a:pt x="647" y="164"/>
                  </a:lnTo>
                  <a:lnTo>
                    <a:pt x="647" y="161"/>
                  </a:lnTo>
                  <a:lnTo>
                    <a:pt x="646" y="160"/>
                  </a:lnTo>
                  <a:lnTo>
                    <a:pt x="644" y="160"/>
                  </a:lnTo>
                  <a:lnTo>
                    <a:pt x="642" y="161"/>
                  </a:lnTo>
                  <a:lnTo>
                    <a:pt x="638" y="160"/>
                  </a:lnTo>
                  <a:lnTo>
                    <a:pt x="636" y="160"/>
                  </a:lnTo>
                  <a:lnTo>
                    <a:pt x="633" y="160"/>
                  </a:lnTo>
                  <a:lnTo>
                    <a:pt x="631" y="161"/>
                  </a:lnTo>
                  <a:lnTo>
                    <a:pt x="628" y="163"/>
                  </a:lnTo>
                  <a:lnTo>
                    <a:pt x="623" y="164"/>
                  </a:lnTo>
                  <a:lnTo>
                    <a:pt x="623" y="163"/>
                  </a:lnTo>
                  <a:lnTo>
                    <a:pt x="623" y="161"/>
                  </a:lnTo>
                  <a:lnTo>
                    <a:pt x="623" y="160"/>
                  </a:lnTo>
                  <a:lnTo>
                    <a:pt x="623" y="159"/>
                  </a:lnTo>
                  <a:lnTo>
                    <a:pt x="623" y="157"/>
                  </a:lnTo>
                  <a:lnTo>
                    <a:pt x="623" y="156"/>
                  </a:lnTo>
                  <a:lnTo>
                    <a:pt x="623" y="154"/>
                  </a:lnTo>
                  <a:lnTo>
                    <a:pt x="623" y="153"/>
                  </a:lnTo>
                  <a:lnTo>
                    <a:pt x="628" y="148"/>
                  </a:lnTo>
                  <a:lnTo>
                    <a:pt x="628" y="147"/>
                  </a:lnTo>
                  <a:lnTo>
                    <a:pt x="628" y="145"/>
                  </a:lnTo>
                  <a:lnTo>
                    <a:pt x="628" y="144"/>
                  </a:lnTo>
                  <a:lnTo>
                    <a:pt x="629" y="144"/>
                  </a:lnTo>
                  <a:lnTo>
                    <a:pt x="630" y="144"/>
                  </a:lnTo>
                  <a:lnTo>
                    <a:pt x="630" y="142"/>
                  </a:lnTo>
                  <a:lnTo>
                    <a:pt x="631" y="140"/>
                  </a:lnTo>
                  <a:lnTo>
                    <a:pt x="633" y="139"/>
                  </a:lnTo>
                  <a:lnTo>
                    <a:pt x="634" y="136"/>
                  </a:lnTo>
                  <a:lnTo>
                    <a:pt x="636" y="134"/>
                  </a:lnTo>
                  <a:lnTo>
                    <a:pt x="636" y="133"/>
                  </a:lnTo>
                  <a:lnTo>
                    <a:pt x="638" y="132"/>
                  </a:lnTo>
                  <a:lnTo>
                    <a:pt x="641" y="129"/>
                  </a:lnTo>
                  <a:lnTo>
                    <a:pt x="642" y="129"/>
                  </a:lnTo>
                  <a:lnTo>
                    <a:pt x="642" y="127"/>
                  </a:lnTo>
                  <a:lnTo>
                    <a:pt x="644" y="126"/>
                  </a:lnTo>
                  <a:lnTo>
                    <a:pt x="644" y="125"/>
                  </a:lnTo>
                  <a:lnTo>
                    <a:pt x="643" y="125"/>
                  </a:lnTo>
                  <a:lnTo>
                    <a:pt x="640" y="127"/>
                  </a:lnTo>
                  <a:lnTo>
                    <a:pt x="635" y="130"/>
                  </a:lnTo>
                  <a:lnTo>
                    <a:pt x="634" y="133"/>
                  </a:lnTo>
                  <a:lnTo>
                    <a:pt x="630" y="134"/>
                  </a:lnTo>
                  <a:lnTo>
                    <a:pt x="628" y="140"/>
                  </a:lnTo>
                  <a:lnTo>
                    <a:pt x="627" y="141"/>
                  </a:lnTo>
                  <a:lnTo>
                    <a:pt x="625" y="142"/>
                  </a:lnTo>
                  <a:lnTo>
                    <a:pt x="625" y="144"/>
                  </a:lnTo>
                  <a:lnTo>
                    <a:pt x="624" y="145"/>
                  </a:lnTo>
                  <a:lnTo>
                    <a:pt x="624" y="146"/>
                  </a:lnTo>
                  <a:lnTo>
                    <a:pt x="624" y="147"/>
                  </a:lnTo>
                  <a:lnTo>
                    <a:pt x="623" y="148"/>
                  </a:lnTo>
                  <a:lnTo>
                    <a:pt x="619" y="145"/>
                  </a:lnTo>
                  <a:lnTo>
                    <a:pt x="617" y="141"/>
                  </a:lnTo>
                  <a:lnTo>
                    <a:pt x="617" y="144"/>
                  </a:lnTo>
                  <a:lnTo>
                    <a:pt x="621" y="148"/>
                  </a:lnTo>
                  <a:lnTo>
                    <a:pt x="622" y="150"/>
                  </a:lnTo>
                  <a:lnTo>
                    <a:pt x="621" y="151"/>
                  </a:lnTo>
                  <a:lnTo>
                    <a:pt x="619" y="151"/>
                  </a:lnTo>
                  <a:lnTo>
                    <a:pt x="618" y="152"/>
                  </a:lnTo>
                  <a:lnTo>
                    <a:pt x="618" y="153"/>
                  </a:lnTo>
                  <a:lnTo>
                    <a:pt x="618" y="154"/>
                  </a:lnTo>
                  <a:lnTo>
                    <a:pt x="619" y="154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7"/>
                  </a:lnTo>
                  <a:lnTo>
                    <a:pt x="619" y="159"/>
                  </a:lnTo>
                  <a:lnTo>
                    <a:pt x="618" y="159"/>
                  </a:lnTo>
                  <a:lnTo>
                    <a:pt x="617" y="159"/>
                  </a:lnTo>
                  <a:lnTo>
                    <a:pt x="617" y="160"/>
                  </a:lnTo>
                  <a:lnTo>
                    <a:pt x="617" y="161"/>
                  </a:lnTo>
                  <a:lnTo>
                    <a:pt x="617" y="163"/>
                  </a:lnTo>
                  <a:lnTo>
                    <a:pt x="616" y="165"/>
                  </a:lnTo>
                  <a:lnTo>
                    <a:pt x="613" y="167"/>
                  </a:lnTo>
                  <a:lnTo>
                    <a:pt x="612" y="170"/>
                  </a:lnTo>
                  <a:lnTo>
                    <a:pt x="611" y="170"/>
                  </a:lnTo>
                  <a:lnTo>
                    <a:pt x="609" y="171"/>
                  </a:lnTo>
                  <a:lnTo>
                    <a:pt x="606" y="173"/>
                  </a:lnTo>
                  <a:lnTo>
                    <a:pt x="604" y="176"/>
                  </a:lnTo>
                  <a:lnTo>
                    <a:pt x="600" y="178"/>
                  </a:lnTo>
                  <a:lnTo>
                    <a:pt x="597" y="178"/>
                  </a:lnTo>
                  <a:lnTo>
                    <a:pt x="593" y="179"/>
                  </a:lnTo>
                  <a:lnTo>
                    <a:pt x="591" y="181"/>
                  </a:lnTo>
                  <a:lnTo>
                    <a:pt x="588" y="181"/>
                  </a:lnTo>
                  <a:lnTo>
                    <a:pt x="587" y="182"/>
                  </a:lnTo>
                  <a:lnTo>
                    <a:pt x="585" y="182"/>
                  </a:lnTo>
                  <a:lnTo>
                    <a:pt x="584" y="183"/>
                  </a:lnTo>
                  <a:lnTo>
                    <a:pt x="581" y="182"/>
                  </a:lnTo>
                  <a:lnTo>
                    <a:pt x="581" y="179"/>
                  </a:lnTo>
                  <a:lnTo>
                    <a:pt x="581" y="179"/>
                  </a:lnTo>
                  <a:lnTo>
                    <a:pt x="581" y="178"/>
                  </a:lnTo>
                  <a:lnTo>
                    <a:pt x="581" y="177"/>
                  </a:lnTo>
                  <a:lnTo>
                    <a:pt x="582" y="177"/>
                  </a:lnTo>
                  <a:lnTo>
                    <a:pt x="584" y="176"/>
                  </a:lnTo>
                  <a:lnTo>
                    <a:pt x="584" y="175"/>
                  </a:lnTo>
                  <a:lnTo>
                    <a:pt x="586" y="173"/>
                  </a:lnTo>
                  <a:lnTo>
                    <a:pt x="590" y="172"/>
                  </a:lnTo>
                  <a:lnTo>
                    <a:pt x="592" y="170"/>
                  </a:lnTo>
                  <a:lnTo>
                    <a:pt x="594" y="166"/>
                  </a:lnTo>
                  <a:lnTo>
                    <a:pt x="594" y="165"/>
                  </a:lnTo>
                  <a:lnTo>
                    <a:pt x="593" y="165"/>
                  </a:lnTo>
                  <a:lnTo>
                    <a:pt x="592" y="165"/>
                  </a:lnTo>
                  <a:lnTo>
                    <a:pt x="591" y="166"/>
                  </a:lnTo>
                  <a:lnTo>
                    <a:pt x="588" y="169"/>
                  </a:lnTo>
                  <a:lnTo>
                    <a:pt x="587" y="169"/>
                  </a:lnTo>
                  <a:lnTo>
                    <a:pt x="586" y="169"/>
                  </a:lnTo>
                  <a:lnTo>
                    <a:pt x="586" y="170"/>
                  </a:lnTo>
                  <a:lnTo>
                    <a:pt x="586" y="171"/>
                  </a:lnTo>
                  <a:lnTo>
                    <a:pt x="582" y="172"/>
                  </a:lnTo>
                  <a:lnTo>
                    <a:pt x="579" y="173"/>
                  </a:lnTo>
                  <a:lnTo>
                    <a:pt x="578" y="173"/>
                  </a:lnTo>
                  <a:lnTo>
                    <a:pt x="576" y="173"/>
                  </a:lnTo>
                  <a:lnTo>
                    <a:pt x="576" y="172"/>
                  </a:lnTo>
                  <a:lnTo>
                    <a:pt x="576" y="171"/>
                  </a:lnTo>
                  <a:lnTo>
                    <a:pt x="576" y="170"/>
                  </a:lnTo>
                  <a:lnTo>
                    <a:pt x="579" y="169"/>
                  </a:lnTo>
                  <a:lnTo>
                    <a:pt x="581" y="166"/>
                  </a:lnTo>
                  <a:lnTo>
                    <a:pt x="581" y="165"/>
                  </a:lnTo>
                  <a:lnTo>
                    <a:pt x="580" y="164"/>
                  </a:lnTo>
                  <a:lnTo>
                    <a:pt x="579" y="165"/>
                  </a:lnTo>
                  <a:lnTo>
                    <a:pt x="579" y="166"/>
                  </a:lnTo>
                  <a:lnTo>
                    <a:pt x="576" y="169"/>
                  </a:lnTo>
                  <a:lnTo>
                    <a:pt x="575" y="170"/>
                  </a:lnTo>
                  <a:lnTo>
                    <a:pt x="575" y="171"/>
                  </a:lnTo>
                  <a:lnTo>
                    <a:pt x="574" y="171"/>
                  </a:lnTo>
                  <a:lnTo>
                    <a:pt x="574" y="170"/>
                  </a:lnTo>
                  <a:lnTo>
                    <a:pt x="573" y="170"/>
                  </a:lnTo>
                  <a:lnTo>
                    <a:pt x="574" y="171"/>
                  </a:lnTo>
                  <a:lnTo>
                    <a:pt x="574" y="172"/>
                  </a:lnTo>
                  <a:lnTo>
                    <a:pt x="574" y="173"/>
                  </a:lnTo>
                  <a:lnTo>
                    <a:pt x="574" y="175"/>
                  </a:lnTo>
                  <a:lnTo>
                    <a:pt x="574" y="176"/>
                  </a:lnTo>
                  <a:lnTo>
                    <a:pt x="575" y="177"/>
                  </a:lnTo>
                  <a:lnTo>
                    <a:pt x="575" y="178"/>
                  </a:lnTo>
                  <a:lnTo>
                    <a:pt x="575" y="179"/>
                  </a:lnTo>
                  <a:lnTo>
                    <a:pt x="574" y="181"/>
                  </a:lnTo>
                  <a:lnTo>
                    <a:pt x="574" y="182"/>
                  </a:lnTo>
                  <a:lnTo>
                    <a:pt x="574" y="183"/>
                  </a:lnTo>
                  <a:lnTo>
                    <a:pt x="573" y="183"/>
                  </a:lnTo>
                  <a:lnTo>
                    <a:pt x="572" y="183"/>
                  </a:lnTo>
                  <a:lnTo>
                    <a:pt x="568" y="184"/>
                  </a:lnTo>
                  <a:lnTo>
                    <a:pt x="565" y="183"/>
                  </a:lnTo>
                  <a:lnTo>
                    <a:pt x="562" y="183"/>
                  </a:lnTo>
                  <a:lnTo>
                    <a:pt x="560" y="185"/>
                  </a:lnTo>
                  <a:lnTo>
                    <a:pt x="556" y="184"/>
                  </a:lnTo>
                  <a:lnTo>
                    <a:pt x="556" y="183"/>
                  </a:lnTo>
                  <a:lnTo>
                    <a:pt x="555" y="183"/>
                  </a:lnTo>
                  <a:lnTo>
                    <a:pt x="554" y="183"/>
                  </a:lnTo>
                  <a:lnTo>
                    <a:pt x="555" y="181"/>
                  </a:lnTo>
                  <a:lnTo>
                    <a:pt x="556" y="179"/>
                  </a:lnTo>
                  <a:lnTo>
                    <a:pt x="556" y="178"/>
                  </a:lnTo>
                  <a:lnTo>
                    <a:pt x="555" y="179"/>
                  </a:lnTo>
                  <a:lnTo>
                    <a:pt x="551" y="183"/>
                  </a:lnTo>
                  <a:lnTo>
                    <a:pt x="548" y="181"/>
                  </a:lnTo>
                  <a:lnTo>
                    <a:pt x="544" y="179"/>
                  </a:lnTo>
                  <a:lnTo>
                    <a:pt x="545" y="177"/>
                  </a:lnTo>
                  <a:lnTo>
                    <a:pt x="547" y="172"/>
                  </a:lnTo>
                  <a:lnTo>
                    <a:pt x="550" y="165"/>
                  </a:lnTo>
                  <a:lnTo>
                    <a:pt x="554" y="158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7" y="154"/>
                  </a:lnTo>
                  <a:lnTo>
                    <a:pt x="559" y="153"/>
                  </a:lnTo>
                  <a:lnTo>
                    <a:pt x="560" y="153"/>
                  </a:lnTo>
                  <a:lnTo>
                    <a:pt x="560" y="152"/>
                  </a:lnTo>
                  <a:lnTo>
                    <a:pt x="561" y="152"/>
                  </a:lnTo>
                  <a:lnTo>
                    <a:pt x="562" y="151"/>
                  </a:lnTo>
                  <a:lnTo>
                    <a:pt x="562" y="152"/>
                  </a:lnTo>
                  <a:lnTo>
                    <a:pt x="563" y="152"/>
                  </a:lnTo>
                  <a:lnTo>
                    <a:pt x="566" y="151"/>
                  </a:lnTo>
                  <a:lnTo>
                    <a:pt x="569" y="151"/>
                  </a:lnTo>
                  <a:lnTo>
                    <a:pt x="570" y="151"/>
                  </a:lnTo>
                  <a:lnTo>
                    <a:pt x="575" y="148"/>
                  </a:lnTo>
                  <a:lnTo>
                    <a:pt x="580" y="147"/>
                  </a:lnTo>
                  <a:lnTo>
                    <a:pt x="585" y="146"/>
                  </a:lnTo>
                  <a:lnTo>
                    <a:pt x="585" y="145"/>
                  </a:lnTo>
                  <a:lnTo>
                    <a:pt x="587" y="145"/>
                  </a:lnTo>
                  <a:lnTo>
                    <a:pt x="588" y="144"/>
                  </a:lnTo>
                  <a:lnTo>
                    <a:pt x="587" y="142"/>
                  </a:lnTo>
                  <a:lnTo>
                    <a:pt x="584" y="145"/>
                  </a:lnTo>
                  <a:lnTo>
                    <a:pt x="579" y="146"/>
                  </a:lnTo>
                  <a:lnTo>
                    <a:pt x="574" y="147"/>
                  </a:lnTo>
                  <a:lnTo>
                    <a:pt x="569" y="148"/>
                  </a:lnTo>
                  <a:lnTo>
                    <a:pt x="565" y="150"/>
                  </a:lnTo>
                  <a:lnTo>
                    <a:pt x="560" y="151"/>
                  </a:lnTo>
                  <a:lnTo>
                    <a:pt x="559" y="151"/>
                  </a:lnTo>
                  <a:lnTo>
                    <a:pt x="557" y="151"/>
                  </a:lnTo>
                  <a:lnTo>
                    <a:pt x="556" y="151"/>
                  </a:lnTo>
                  <a:lnTo>
                    <a:pt x="555" y="152"/>
                  </a:lnTo>
                  <a:lnTo>
                    <a:pt x="551" y="154"/>
                  </a:lnTo>
                  <a:lnTo>
                    <a:pt x="549" y="159"/>
                  </a:lnTo>
                  <a:lnTo>
                    <a:pt x="548" y="161"/>
                  </a:lnTo>
                  <a:lnTo>
                    <a:pt x="547" y="163"/>
                  </a:lnTo>
                  <a:lnTo>
                    <a:pt x="545" y="164"/>
                  </a:lnTo>
                  <a:lnTo>
                    <a:pt x="545" y="165"/>
                  </a:lnTo>
                  <a:lnTo>
                    <a:pt x="541" y="171"/>
                  </a:lnTo>
                  <a:lnTo>
                    <a:pt x="541" y="172"/>
                  </a:lnTo>
                  <a:lnTo>
                    <a:pt x="541" y="175"/>
                  </a:lnTo>
                  <a:lnTo>
                    <a:pt x="541" y="176"/>
                  </a:lnTo>
                  <a:lnTo>
                    <a:pt x="539" y="178"/>
                  </a:lnTo>
                  <a:lnTo>
                    <a:pt x="537" y="178"/>
                  </a:lnTo>
                  <a:lnTo>
                    <a:pt x="535" y="177"/>
                  </a:lnTo>
                  <a:lnTo>
                    <a:pt x="532" y="176"/>
                  </a:lnTo>
                  <a:lnTo>
                    <a:pt x="530" y="175"/>
                  </a:lnTo>
                  <a:lnTo>
                    <a:pt x="528" y="172"/>
                  </a:lnTo>
                  <a:lnTo>
                    <a:pt x="526" y="169"/>
                  </a:lnTo>
                  <a:lnTo>
                    <a:pt x="523" y="167"/>
                  </a:lnTo>
                  <a:lnTo>
                    <a:pt x="520" y="164"/>
                  </a:lnTo>
                  <a:lnTo>
                    <a:pt x="518" y="161"/>
                  </a:lnTo>
                  <a:lnTo>
                    <a:pt x="517" y="160"/>
                  </a:lnTo>
                  <a:lnTo>
                    <a:pt x="517" y="159"/>
                  </a:lnTo>
                  <a:lnTo>
                    <a:pt x="518" y="159"/>
                  </a:lnTo>
                  <a:lnTo>
                    <a:pt x="518" y="158"/>
                  </a:lnTo>
                  <a:lnTo>
                    <a:pt x="519" y="157"/>
                  </a:lnTo>
                  <a:lnTo>
                    <a:pt x="522" y="157"/>
                  </a:lnTo>
                  <a:lnTo>
                    <a:pt x="524" y="156"/>
                  </a:lnTo>
                  <a:lnTo>
                    <a:pt x="528" y="154"/>
                  </a:lnTo>
                  <a:lnTo>
                    <a:pt x="530" y="154"/>
                  </a:lnTo>
                  <a:lnTo>
                    <a:pt x="533" y="154"/>
                  </a:lnTo>
                  <a:lnTo>
                    <a:pt x="536" y="156"/>
                  </a:lnTo>
                  <a:lnTo>
                    <a:pt x="541" y="154"/>
                  </a:lnTo>
                  <a:lnTo>
                    <a:pt x="542" y="153"/>
                  </a:lnTo>
                  <a:lnTo>
                    <a:pt x="545" y="153"/>
                  </a:lnTo>
                  <a:lnTo>
                    <a:pt x="548" y="152"/>
                  </a:lnTo>
                  <a:lnTo>
                    <a:pt x="549" y="151"/>
                  </a:lnTo>
                  <a:lnTo>
                    <a:pt x="553" y="150"/>
                  </a:lnTo>
                  <a:lnTo>
                    <a:pt x="554" y="150"/>
                  </a:lnTo>
                  <a:lnTo>
                    <a:pt x="554" y="148"/>
                  </a:lnTo>
                  <a:lnTo>
                    <a:pt x="553" y="147"/>
                  </a:lnTo>
                  <a:lnTo>
                    <a:pt x="554" y="147"/>
                  </a:lnTo>
                  <a:lnTo>
                    <a:pt x="554" y="146"/>
                  </a:lnTo>
                  <a:lnTo>
                    <a:pt x="555" y="146"/>
                  </a:lnTo>
                  <a:lnTo>
                    <a:pt x="556" y="145"/>
                  </a:lnTo>
                  <a:lnTo>
                    <a:pt x="556" y="144"/>
                  </a:lnTo>
                  <a:lnTo>
                    <a:pt x="556" y="142"/>
                  </a:lnTo>
                  <a:lnTo>
                    <a:pt x="560" y="139"/>
                  </a:lnTo>
                  <a:lnTo>
                    <a:pt x="563" y="138"/>
                  </a:lnTo>
                  <a:lnTo>
                    <a:pt x="565" y="136"/>
                  </a:lnTo>
                  <a:lnTo>
                    <a:pt x="565" y="135"/>
                  </a:lnTo>
                  <a:lnTo>
                    <a:pt x="563" y="135"/>
                  </a:lnTo>
                  <a:lnTo>
                    <a:pt x="562" y="134"/>
                  </a:lnTo>
                  <a:lnTo>
                    <a:pt x="561" y="134"/>
                  </a:lnTo>
                  <a:lnTo>
                    <a:pt x="559" y="135"/>
                  </a:lnTo>
                  <a:lnTo>
                    <a:pt x="556" y="136"/>
                  </a:lnTo>
                  <a:lnTo>
                    <a:pt x="554" y="139"/>
                  </a:lnTo>
                  <a:lnTo>
                    <a:pt x="550" y="142"/>
                  </a:lnTo>
                  <a:lnTo>
                    <a:pt x="549" y="145"/>
                  </a:lnTo>
                  <a:lnTo>
                    <a:pt x="547" y="147"/>
                  </a:lnTo>
                  <a:lnTo>
                    <a:pt x="543" y="147"/>
                  </a:lnTo>
                  <a:lnTo>
                    <a:pt x="538" y="151"/>
                  </a:lnTo>
                  <a:lnTo>
                    <a:pt x="532" y="150"/>
                  </a:lnTo>
                  <a:lnTo>
                    <a:pt x="528" y="151"/>
                  </a:lnTo>
                  <a:lnTo>
                    <a:pt x="524" y="151"/>
                  </a:lnTo>
                  <a:lnTo>
                    <a:pt x="518" y="152"/>
                  </a:lnTo>
                  <a:lnTo>
                    <a:pt x="513" y="153"/>
                  </a:lnTo>
                  <a:lnTo>
                    <a:pt x="512" y="152"/>
                  </a:lnTo>
                  <a:lnTo>
                    <a:pt x="511" y="151"/>
                  </a:lnTo>
                  <a:lnTo>
                    <a:pt x="510" y="151"/>
                  </a:lnTo>
                  <a:lnTo>
                    <a:pt x="510" y="150"/>
                  </a:lnTo>
                  <a:lnTo>
                    <a:pt x="508" y="147"/>
                  </a:lnTo>
                  <a:lnTo>
                    <a:pt x="508" y="146"/>
                  </a:lnTo>
                  <a:lnTo>
                    <a:pt x="508" y="145"/>
                  </a:lnTo>
                  <a:lnTo>
                    <a:pt x="508" y="144"/>
                  </a:lnTo>
                  <a:lnTo>
                    <a:pt x="508" y="142"/>
                  </a:lnTo>
                  <a:lnTo>
                    <a:pt x="512" y="139"/>
                  </a:lnTo>
                  <a:lnTo>
                    <a:pt x="513" y="139"/>
                  </a:lnTo>
                  <a:lnTo>
                    <a:pt x="516" y="141"/>
                  </a:lnTo>
                  <a:lnTo>
                    <a:pt x="517" y="141"/>
                  </a:lnTo>
                  <a:lnTo>
                    <a:pt x="519" y="140"/>
                  </a:lnTo>
                  <a:lnTo>
                    <a:pt x="523" y="139"/>
                  </a:lnTo>
                  <a:lnTo>
                    <a:pt x="522" y="138"/>
                  </a:lnTo>
                  <a:lnTo>
                    <a:pt x="518" y="138"/>
                  </a:lnTo>
                  <a:lnTo>
                    <a:pt x="516" y="135"/>
                  </a:lnTo>
                  <a:lnTo>
                    <a:pt x="513" y="134"/>
                  </a:lnTo>
                  <a:lnTo>
                    <a:pt x="512" y="133"/>
                  </a:lnTo>
                  <a:lnTo>
                    <a:pt x="512" y="132"/>
                  </a:lnTo>
                  <a:lnTo>
                    <a:pt x="516" y="130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23" y="123"/>
                  </a:lnTo>
                  <a:lnTo>
                    <a:pt x="523" y="125"/>
                  </a:lnTo>
                  <a:lnTo>
                    <a:pt x="524" y="125"/>
                  </a:lnTo>
                  <a:lnTo>
                    <a:pt x="524" y="123"/>
                  </a:lnTo>
                  <a:lnTo>
                    <a:pt x="523" y="122"/>
                  </a:lnTo>
                  <a:lnTo>
                    <a:pt x="523" y="122"/>
                  </a:lnTo>
                  <a:lnTo>
                    <a:pt x="528" y="121"/>
                  </a:lnTo>
                  <a:lnTo>
                    <a:pt x="529" y="121"/>
                  </a:lnTo>
                  <a:lnTo>
                    <a:pt x="531" y="120"/>
                  </a:lnTo>
                  <a:lnTo>
                    <a:pt x="531" y="121"/>
                  </a:lnTo>
                  <a:lnTo>
                    <a:pt x="532" y="121"/>
                  </a:lnTo>
                  <a:lnTo>
                    <a:pt x="533" y="120"/>
                  </a:lnTo>
                  <a:lnTo>
                    <a:pt x="535" y="121"/>
                  </a:lnTo>
                  <a:lnTo>
                    <a:pt x="536" y="121"/>
                  </a:lnTo>
                  <a:lnTo>
                    <a:pt x="538" y="122"/>
                  </a:lnTo>
                  <a:lnTo>
                    <a:pt x="539" y="122"/>
                  </a:lnTo>
                  <a:lnTo>
                    <a:pt x="538" y="121"/>
                  </a:lnTo>
                  <a:lnTo>
                    <a:pt x="535" y="119"/>
                  </a:lnTo>
                  <a:lnTo>
                    <a:pt x="531" y="117"/>
                  </a:lnTo>
                  <a:lnTo>
                    <a:pt x="530" y="117"/>
                  </a:lnTo>
                  <a:lnTo>
                    <a:pt x="529" y="117"/>
                  </a:lnTo>
                  <a:lnTo>
                    <a:pt x="529" y="116"/>
                  </a:lnTo>
                  <a:lnTo>
                    <a:pt x="528" y="116"/>
                  </a:lnTo>
                  <a:lnTo>
                    <a:pt x="528" y="117"/>
                  </a:lnTo>
                  <a:lnTo>
                    <a:pt x="526" y="119"/>
                  </a:lnTo>
                  <a:lnTo>
                    <a:pt x="523" y="119"/>
                  </a:lnTo>
                  <a:lnTo>
                    <a:pt x="519" y="122"/>
                  </a:lnTo>
                  <a:lnTo>
                    <a:pt x="517" y="122"/>
                  </a:lnTo>
                  <a:lnTo>
                    <a:pt x="514" y="125"/>
                  </a:lnTo>
                  <a:lnTo>
                    <a:pt x="508" y="128"/>
                  </a:lnTo>
                  <a:lnTo>
                    <a:pt x="508" y="129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6" y="129"/>
                  </a:lnTo>
                  <a:lnTo>
                    <a:pt x="506" y="128"/>
                  </a:lnTo>
                  <a:lnTo>
                    <a:pt x="502" y="125"/>
                  </a:lnTo>
                  <a:lnTo>
                    <a:pt x="502" y="123"/>
                  </a:lnTo>
                  <a:lnTo>
                    <a:pt x="507" y="121"/>
                  </a:lnTo>
                  <a:lnTo>
                    <a:pt x="511" y="117"/>
                  </a:lnTo>
                  <a:lnTo>
                    <a:pt x="512" y="117"/>
                  </a:lnTo>
                  <a:lnTo>
                    <a:pt x="512" y="116"/>
                  </a:lnTo>
                  <a:lnTo>
                    <a:pt x="512" y="115"/>
                  </a:lnTo>
                  <a:lnTo>
                    <a:pt x="516" y="115"/>
                  </a:lnTo>
                  <a:lnTo>
                    <a:pt x="516" y="113"/>
                  </a:lnTo>
                  <a:lnTo>
                    <a:pt x="513" y="113"/>
                  </a:lnTo>
                  <a:lnTo>
                    <a:pt x="511" y="113"/>
                  </a:lnTo>
                  <a:lnTo>
                    <a:pt x="511" y="111"/>
                  </a:lnTo>
                  <a:lnTo>
                    <a:pt x="510" y="110"/>
                  </a:lnTo>
                  <a:lnTo>
                    <a:pt x="510" y="108"/>
                  </a:lnTo>
                  <a:lnTo>
                    <a:pt x="508" y="108"/>
                  </a:lnTo>
                  <a:lnTo>
                    <a:pt x="508" y="109"/>
                  </a:lnTo>
                  <a:lnTo>
                    <a:pt x="508" y="110"/>
                  </a:lnTo>
                  <a:lnTo>
                    <a:pt x="508" y="111"/>
                  </a:lnTo>
                  <a:lnTo>
                    <a:pt x="507" y="110"/>
                  </a:lnTo>
                  <a:lnTo>
                    <a:pt x="506" y="110"/>
                  </a:lnTo>
                  <a:lnTo>
                    <a:pt x="505" y="109"/>
                  </a:lnTo>
                  <a:lnTo>
                    <a:pt x="504" y="109"/>
                  </a:lnTo>
                  <a:lnTo>
                    <a:pt x="504" y="111"/>
                  </a:lnTo>
                  <a:lnTo>
                    <a:pt x="502" y="113"/>
                  </a:lnTo>
                  <a:lnTo>
                    <a:pt x="501" y="113"/>
                  </a:lnTo>
                  <a:lnTo>
                    <a:pt x="501" y="114"/>
                  </a:lnTo>
                  <a:lnTo>
                    <a:pt x="501" y="115"/>
                  </a:lnTo>
                  <a:lnTo>
                    <a:pt x="501" y="117"/>
                  </a:lnTo>
                  <a:lnTo>
                    <a:pt x="501" y="119"/>
                  </a:lnTo>
                  <a:lnTo>
                    <a:pt x="500" y="119"/>
                  </a:lnTo>
                  <a:lnTo>
                    <a:pt x="500" y="117"/>
                  </a:lnTo>
                  <a:lnTo>
                    <a:pt x="498" y="120"/>
                  </a:lnTo>
                  <a:lnTo>
                    <a:pt x="498" y="119"/>
                  </a:lnTo>
                  <a:lnTo>
                    <a:pt x="498" y="116"/>
                  </a:lnTo>
                  <a:lnTo>
                    <a:pt x="498" y="115"/>
                  </a:lnTo>
                  <a:lnTo>
                    <a:pt x="494" y="115"/>
                  </a:lnTo>
                  <a:lnTo>
                    <a:pt x="494" y="114"/>
                  </a:lnTo>
                  <a:close/>
                  <a:moveTo>
                    <a:pt x="566" y="292"/>
                  </a:moveTo>
                  <a:lnTo>
                    <a:pt x="565" y="292"/>
                  </a:lnTo>
                  <a:lnTo>
                    <a:pt x="565" y="293"/>
                  </a:lnTo>
                  <a:lnTo>
                    <a:pt x="566" y="293"/>
                  </a:lnTo>
                  <a:lnTo>
                    <a:pt x="566" y="292"/>
                  </a:lnTo>
                  <a:close/>
                  <a:moveTo>
                    <a:pt x="528" y="375"/>
                  </a:moveTo>
                  <a:lnTo>
                    <a:pt x="526" y="376"/>
                  </a:lnTo>
                  <a:lnTo>
                    <a:pt x="526" y="377"/>
                  </a:lnTo>
                  <a:lnTo>
                    <a:pt x="526" y="379"/>
                  </a:lnTo>
                  <a:lnTo>
                    <a:pt x="525" y="380"/>
                  </a:lnTo>
                  <a:lnTo>
                    <a:pt x="525" y="381"/>
                  </a:lnTo>
                  <a:lnTo>
                    <a:pt x="526" y="382"/>
                  </a:lnTo>
                  <a:lnTo>
                    <a:pt x="526" y="383"/>
                  </a:lnTo>
                  <a:lnTo>
                    <a:pt x="525" y="385"/>
                  </a:lnTo>
                  <a:lnTo>
                    <a:pt x="526" y="385"/>
                  </a:lnTo>
                  <a:lnTo>
                    <a:pt x="528" y="386"/>
                  </a:lnTo>
                  <a:lnTo>
                    <a:pt x="528" y="385"/>
                  </a:lnTo>
                  <a:lnTo>
                    <a:pt x="528" y="383"/>
                  </a:lnTo>
                  <a:lnTo>
                    <a:pt x="528" y="382"/>
                  </a:lnTo>
                  <a:lnTo>
                    <a:pt x="528" y="381"/>
                  </a:lnTo>
                  <a:lnTo>
                    <a:pt x="526" y="381"/>
                  </a:lnTo>
                  <a:lnTo>
                    <a:pt x="526" y="380"/>
                  </a:lnTo>
                  <a:lnTo>
                    <a:pt x="526" y="379"/>
                  </a:lnTo>
                  <a:lnTo>
                    <a:pt x="528" y="377"/>
                  </a:lnTo>
                  <a:lnTo>
                    <a:pt x="528" y="376"/>
                  </a:lnTo>
                  <a:lnTo>
                    <a:pt x="528" y="375"/>
                  </a:lnTo>
                  <a:close/>
                  <a:moveTo>
                    <a:pt x="562" y="343"/>
                  </a:moveTo>
                  <a:lnTo>
                    <a:pt x="562" y="342"/>
                  </a:lnTo>
                  <a:lnTo>
                    <a:pt x="561" y="340"/>
                  </a:lnTo>
                  <a:lnTo>
                    <a:pt x="559" y="340"/>
                  </a:lnTo>
                  <a:lnTo>
                    <a:pt x="557" y="340"/>
                  </a:lnTo>
                  <a:lnTo>
                    <a:pt x="557" y="342"/>
                  </a:lnTo>
                  <a:lnTo>
                    <a:pt x="556" y="342"/>
                  </a:lnTo>
                  <a:lnTo>
                    <a:pt x="556" y="343"/>
                  </a:lnTo>
                  <a:lnTo>
                    <a:pt x="559" y="343"/>
                  </a:lnTo>
                  <a:lnTo>
                    <a:pt x="560" y="344"/>
                  </a:lnTo>
                  <a:lnTo>
                    <a:pt x="560" y="345"/>
                  </a:lnTo>
                  <a:lnTo>
                    <a:pt x="560" y="346"/>
                  </a:lnTo>
                  <a:lnTo>
                    <a:pt x="561" y="346"/>
                  </a:lnTo>
                  <a:lnTo>
                    <a:pt x="563" y="345"/>
                  </a:lnTo>
                  <a:lnTo>
                    <a:pt x="563" y="344"/>
                  </a:lnTo>
                  <a:lnTo>
                    <a:pt x="562" y="344"/>
                  </a:lnTo>
                  <a:lnTo>
                    <a:pt x="562" y="343"/>
                  </a:lnTo>
                  <a:close/>
                  <a:moveTo>
                    <a:pt x="786" y="700"/>
                  </a:moveTo>
                  <a:lnTo>
                    <a:pt x="786" y="698"/>
                  </a:lnTo>
                  <a:lnTo>
                    <a:pt x="786" y="698"/>
                  </a:lnTo>
                  <a:lnTo>
                    <a:pt x="786" y="697"/>
                  </a:lnTo>
                  <a:lnTo>
                    <a:pt x="789" y="696"/>
                  </a:lnTo>
                  <a:lnTo>
                    <a:pt x="789" y="696"/>
                  </a:lnTo>
                  <a:lnTo>
                    <a:pt x="788" y="696"/>
                  </a:lnTo>
                  <a:lnTo>
                    <a:pt x="786" y="696"/>
                  </a:lnTo>
                  <a:lnTo>
                    <a:pt x="786" y="696"/>
                  </a:lnTo>
                  <a:lnTo>
                    <a:pt x="786" y="696"/>
                  </a:lnTo>
                  <a:lnTo>
                    <a:pt x="786" y="697"/>
                  </a:lnTo>
                  <a:lnTo>
                    <a:pt x="785" y="697"/>
                  </a:lnTo>
                  <a:lnTo>
                    <a:pt x="785" y="698"/>
                  </a:lnTo>
                  <a:lnTo>
                    <a:pt x="784" y="698"/>
                  </a:lnTo>
                  <a:lnTo>
                    <a:pt x="785" y="700"/>
                  </a:lnTo>
                  <a:lnTo>
                    <a:pt x="786" y="700"/>
                  </a:lnTo>
                  <a:close/>
                  <a:moveTo>
                    <a:pt x="737" y="632"/>
                  </a:moveTo>
                  <a:lnTo>
                    <a:pt x="739" y="633"/>
                  </a:lnTo>
                  <a:lnTo>
                    <a:pt x="740" y="632"/>
                  </a:lnTo>
                  <a:lnTo>
                    <a:pt x="739" y="632"/>
                  </a:lnTo>
                  <a:lnTo>
                    <a:pt x="739" y="630"/>
                  </a:lnTo>
                  <a:lnTo>
                    <a:pt x="737" y="630"/>
                  </a:lnTo>
                  <a:lnTo>
                    <a:pt x="736" y="632"/>
                  </a:lnTo>
                  <a:lnTo>
                    <a:pt x="735" y="632"/>
                  </a:lnTo>
                  <a:lnTo>
                    <a:pt x="735" y="633"/>
                  </a:lnTo>
                  <a:lnTo>
                    <a:pt x="736" y="633"/>
                  </a:lnTo>
                  <a:lnTo>
                    <a:pt x="737" y="632"/>
                  </a:lnTo>
                  <a:close/>
                  <a:moveTo>
                    <a:pt x="730" y="653"/>
                  </a:moveTo>
                  <a:lnTo>
                    <a:pt x="733" y="656"/>
                  </a:lnTo>
                  <a:lnTo>
                    <a:pt x="735" y="656"/>
                  </a:lnTo>
                  <a:lnTo>
                    <a:pt x="732" y="653"/>
                  </a:lnTo>
                  <a:lnTo>
                    <a:pt x="730" y="653"/>
                  </a:lnTo>
                  <a:close/>
                  <a:moveTo>
                    <a:pt x="732" y="628"/>
                  </a:moveTo>
                  <a:lnTo>
                    <a:pt x="730" y="629"/>
                  </a:lnTo>
                  <a:lnTo>
                    <a:pt x="730" y="630"/>
                  </a:lnTo>
                  <a:lnTo>
                    <a:pt x="729" y="630"/>
                  </a:lnTo>
                  <a:lnTo>
                    <a:pt x="733" y="633"/>
                  </a:lnTo>
                  <a:lnTo>
                    <a:pt x="733" y="632"/>
                  </a:lnTo>
                  <a:lnTo>
                    <a:pt x="734" y="630"/>
                  </a:lnTo>
                  <a:lnTo>
                    <a:pt x="734" y="629"/>
                  </a:lnTo>
                  <a:lnTo>
                    <a:pt x="735" y="629"/>
                  </a:lnTo>
                  <a:lnTo>
                    <a:pt x="735" y="628"/>
                  </a:lnTo>
                  <a:lnTo>
                    <a:pt x="734" y="628"/>
                  </a:lnTo>
                  <a:lnTo>
                    <a:pt x="733" y="629"/>
                  </a:lnTo>
                  <a:lnTo>
                    <a:pt x="732" y="628"/>
                  </a:lnTo>
                  <a:close/>
                  <a:moveTo>
                    <a:pt x="389" y="410"/>
                  </a:moveTo>
                  <a:lnTo>
                    <a:pt x="387" y="411"/>
                  </a:lnTo>
                  <a:lnTo>
                    <a:pt x="386" y="411"/>
                  </a:lnTo>
                  <a:lnTo>
                    <a:pt x="384" y="412"/>
                  </a:lnTo>
                  <a:lnTo>
                    <a:pt x="381" y="413"/>
                  </a:lnTo>
                  <a:lnTo>
                    <a:pt x="381" y="414"/>
                  </a:lnTo>
                  <a:lnTo>
                    <a:pt x="381" y="416"/>
                  </a:lnTo>
                  <a:lnTo>
                    <a:pt x="381" y="417"/>
                  </a:lnTo>
                  <a:lnTo>
                    <a:pt x="380" y="417"/>
                  </a:lnTo>
                  <a:lnTo>
                    <a:pt x="378" y="417"/>
                  </a:lnTo>
                  <a:lnTo>
                    <a:pt x="378" y="418"/>
                  </a:lnTo>
                  <a:lnTo>
                    <a:pt x="377" y="419"/>
                  </a:lnTo>
                  <a:lnTo>
                    <a:pt x="378" y="420"/>
                  </a:lnTo>
                  <a:lnTo>
                    <a:pt x="383" y="420"/>
                  </a:lnTo>
                  <a:lnTo>
                    <a:pt x="383" y="419"/>
                  </a:lnTo>
                  <a:lnTo>
                    <a:pt x="384" y="420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6" y="418"/>
                  </a:lnTo>
                  <a:lnTo>
                    <a:pt x="386" y="417"/>
                  </a:lnTo>
                  <a:lnTo>
                    <a:pt x="387" y="416"/>
                  </a:lnTo>
                  <a:lnTo>
                    <a:pt x="387" y="414"/>
                  </a:lnTo>
                  <a:lnTo>
                    <a:pt x="390" y="413"/>
                  </a:lnTo>
                  <a:lnTo>
                    <a:pt x="392" y="412"/>
                  </a:lnTo>
                  <a:lnTo>
                    <a:pt x="390" y="412"/>
                  </a:lnTo>
                  <a:lnTo>
                    <a:pt x="390" y="411"/>
                  </a:lnTo>
                  <a:lnTo>
                    <a:pt x="389" y="410"/>
                  </a:lnTo>
                  <a:close/>
                  <a:moveTo>
                    <a:pt x="801" y="934"/>
                  </a:moveTo>
                  <a:lnTo>
                    <a:pt x="803" y="935"/>
                  </a:lnTo>
                  <a:lnTo>
                    <a:pt x="803" y="934"/>
                  </a:lnTo>
                  <a:lnTo>
                    <a:pt x="803" y="932"/>
                  </a:lnTo>
                  <a:lnTo>
                    <a:pt x="802" y="932"/>
                  </a:lnTo>
                  <a:lnTo>
                    <a:pt x="801" y="932"/>
                  </a:lnTo>
                  <a:lnTo>
                    <a:pt x="801" y="934"/>
                  </a:lnTo>
                  <a:close/>
                  <a:moveTo>
                    <a:pt x="671" y="287"/>
                  </a:moveTo>
                  <a:lnTo>
                    <a:pt x="671" y="286"/>
                  </a:lnTo>
                  <a:lnTo>
                    <a:pt x="671" y="284"/>
                  </a:lnTo>
                  <a:lnTo>
                    <a:pt x="669" y="283"/>
                  </a:lnTo>
                  <a:lnTo>
                    <a:pt x="667" y="282"/>
                  </a:lnTo>
                  <a:lnTo>
                    <a:pt x="666" y="282"/>
                  </a:lnTo>
                  <a:lnTo>
                    <a:pt x="666" y="283"/>
                  </a:lnTo>
                  <a:lnTo>
                    <a:pt x="666" y="284"/>
                  </a:lnTo>
                  <a:lnTo>
                    <a:pt x="666" y="286"/>
                  </a:lnTo>
                  <a:lnTo>
                    <a:pt x="669" y="288"/>
                  </a:lnTo>
                  <a:lnTo>
                    <a:pt x="671" y="287"/>
                  </a:lnTo>
                  <a:close/>
                  <a:moveTo>
                    <a:pt x="526" y="362"/>
                  </a:moveTo>
                  <a:lnTo>
                    <a:pt x="528" y="363"/>
                  </a:lnTo>
                  <a:lnTo>
                    <a:pt x="528" y="362"/>
                  </a:lnTo>
                  <a:lnTo>
                    <a:pt x="528" y="362"/>
                  </a:lnTo>
                  <a:lnTo>
                    <a:pt x="526" y="362"/>
                  </a:lnTo>
                  <a:close/>
                  <a:moveTo>
                    <a:pt x="802" y="923"/>
                  </a:moveTo>
                  <a:lnTo>
                    <a:pt x="801" y="923"/>
                  </a:lnTo>
                  <a:lnTo>
                    <a:pt x="801" y="924"/>
                  </a:lnTo>
                  <a:lnTo>
                    <a:pt x="802" y="924"/>
                  </a:lnTo>
                  <a:lnTo>
                    <a:pt x="802" y="923"/>
                  </a:lnTo>
                  <a:close/>
                  <a:moveTo>
                    <a:pt x="529" y="327"/>
                  </a:moveTo>
                  <a:lnTo>
                    <a:pt x="530" y="329"/>
                  </a:lnTo>
                  <a:lnTo>
                    <a:pt x="530" y="327"/>
                  </a:lnTo>
                  <a:lnTo>
                    <a:pt x="529" y="327"/>
                  </a:lnTo>
                  <a:close/>
                  <a:moveTo>
                    <a:pt x="371" y="381"/>
                  </a:moveTo>
                  <a:lnTo>
                    <a:pt x="368" y="381"/>
                  </a:lnTo>
                  <a:lnTo>
                    <a:pt x="364" y="385"/>
                  </a:lnTo>
                  <a:lnTo>
                    <a:pt x="364" y="386"/>
                  </a:lnTo>
                  <a:lnTo>
                    <a:pt x="364" y="387"/>
                  </a:lnTo>
                  <a:lnTo>
                    <a:pt x="365" y="387"/>
                  </a:lnTo>
                  <a:lnTo>
                    <a:pt x="365" y="388"/>
                  </a:lnTo>
                  <a:lnTo>
                    <a:pt x="365" y="389"/>
                  </a:lnTo>
                  <a:lnTo>
                    <a:pt x="366" y="389"/>
                  </a:lnTo>
                  <a:lnTo>
                    <a:pt x="366" y="391"/>
                  </a:lnTo>
                  <a:lnTo>
                    <a:pt x="368" y="392"/>
                  </a:lnTo>
                  <a:lnTo>
                    <a:pt x="366" y="393"/>
                  </a:lnTo>
                  <a:lnTo>
                    <a:pt x="366" y="394"/>
                  </a:lnTo>
                  <a:lnTo>
                    <a:pt x="368" y="394"/>
                  </a:lnTo>
                  <a:lnTo>
                    <a:pt x="368" y="395"/>
                  </a:lnTo>
                  <a:lnTo>
                    <a:pt x="366" y="397"/>
                  </a:lnTo>
                  <a:lnTo>
                    <a:pt x="368" y="397"/>
                  </a:lnTo>
                  <a:lnTo>
                    <a:pt x="371" y="397"/>
                  </a:lnTo>
                  <a:lnTo>
                    <a:pt x="372" y="397"/>
                  </a:lnTo>
                  <a:lnTo>
                    <a:pt x="375" y="397"/>
                  </a:lnTo>
                  <a:lnTo>
                    <a:pt x="378" y="397"/>
                  </a:lnTo>
                  <a:lnTo>
                    <a:pt x="382" y="393"/>
                  </a:lnTo>
                  <a:lnTo>
                    <a:pt x="382" y="392"/>
                  </a:lnTo>
                  <a:lnTo>
                    <a:pt x="382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80" y="389"/>
                  </a:lnTo>
                  <a:lnTo>
                    <a:pt x="380" y="388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7" y="389"/>
                  </a:lnTo>
                  <a:lnTo>
                    <a:pt x="376" y="388"/>
                  </a:lnTo>
                  <a:lnTo>
                    <a:pt x="376" y="387"/>
                  </a:lnTo>
                  <a:lnTo>
                    <a:pt x="376" y="386"/>
                  </a:lnTo>
                  <a:lnTo>
                    <a:pt x="375" y="386"/>
                  </a:lnTo>
                  <a:lnTo>
                    <a:pt x="374" y="383"/>
                  </a:lnTo>
                  <a:lnTo>
                    <a:pt x="372" y="383"/>
                  </a:lnTo>
                  <a:lnTo>
                    <a:pt x="372" y="386"/>
                  </a:lnTo>
                  <a:lnTo>
                    <a:pt x="371" y="386"/>
                  </a:lnTo>
                  <a:lnTo>
                    <a:pt x="370" y="386"/>
                  </a:lnTo>
                  <a:lnTo>
                    <a:pt x="372" y="383"/>
                  </a:lnTo>
                  <a:lnTo>
                    <a:pt x="372" y="382"/>
                  </a:lnTo>
                  <a:lnTo>
                    <a:pt x="371" y="381"/>
                  </a:lnTo>
                  <a:close/>
                  <a:moveTo>
                    <a:pt x="297" y="546"/>
                  </a:moveTo>
                  <a:lnTo>
                    <a:pt x="297" y="545"/>
                  </a:lnTo>
                  <a:lnTo>
                    <a:pt x="298" y="543"/>
                  </a:lnTo>
                  <a:lnTo>
                    <a:pt x="298" y="542"/>
                  </a:lnTo>
                  <a:lnTo>
                    <a:pt x="298" y="541"/>
                  </a:lnTo>
                  <a:lnTo>
                    <a:pt x="298" y="542"/>
                  </a:lnTo>
                  <a:lnTo>
                    <a:pt x="297" y="542"/>
                  </a:lnTo>
                  <a:lnTo>
                    <a:pt x="297" y="543"/>
                  </a:lnTo>
                  <a:lnTo>
                    <a:pt x="296" y="543"/>
                  </a:lnTo>
                  <a:lnTo>
                    <a:pt x="296" y="545"/>
                  </a:lnTo>
                  <a:lnTo>
                    <a:pt x="295" y="545"/>
                  </a:lnTo>
                  <a:lnTo>
                    <a:pt x="295" y="546"/>
                  </a:lnTo>
                  <a:lnTo>
                    <a:pt x="296" y="546"/>
                  </a:lnTo>
                  <a:lnTo>
                    <a:pt x="297" y="546"/>
                  </a:lnTo>
                  <a:close/>
                  <a:moveTo>
                    <a:pt x="310" y="539"/>
                  </a:moveTo>
                  <a:lnTo>
                    <a:pt x="309" y="537"/>
                  </a:lnTo>
                  <a:lnTo>
                    <a:pt x="308" y="537"/>
                  </a:lnTo>
                  <a:lnTo>
                    <a:pt x="308" y="539"/>
                  </a:lnTo>
                  <a:lnTo>
                    <a:pt x="310" y="540"/>
                  </a:lnTo>
                  <a:lnTo>
                    <a:pt x="310" y="539"/>
                  </a:lnTo>
                  <a:close/>
                  <a:moveTo>
                    <a:pt x="322" y="676"/>
                  </a:moveTo>
                  <a:lnTo>
                    <a:pt x="322" y="675"/>
                  </a:lnTo>
                  <a:lnTo>
                    <a:pt x="321" y="675"/>
                  </a:lnTo>
                  <a:lnTo>
                    <a:pt x="321" y="676"/>
                  </a:lnTo>
                  <a:lnTo>
                    <a:pt x="320" y="675"/>
                  </a:lnTo>
                  <a:lnTo>
                    <a:pt x="319" y="675"/>
                  </a:lnTo>
                  <a:lnTo>
                    <a:pt x="320" y="676"/>
                  </a:lnTo>
                  <a:lnTo>
                    <a:pt x="322" y="677"/>
                  </a:lnTo>
                  <a:lnTo>
                    <a:pt x="322" y="676"/>
                  </a:lnTo>
                  <a:close/>
                  <a:moveTo>
                    <a:pt x="307" y="536"/>
                  </a:moveTo>
                  <a:lnTo>
                    <a:pt x="308" y="536"/>
                  </a:lnTo>
                  <a:lnTo>
                    <a:pt x="308" y="535"/>
                  </a:lnTo>
                  <a:lnTo>
                    <a:pt x="307" y="535"/>
                  </a:lnTo>
                  <a:lnTo>
                    <a:pt x="307" y="536"/>
                  </a:lnTo>
                  <a:close/>
                  <a:moveTo>
                    <a:pt x="357" y="528"/>
                  </a:moveTo>
                  <a:lnTo>
                    <a:pt x="358" y="528"/>
                  </a:lnTo>
                  <a:lnTo>
                    <a:pt x="358" y="527"/>
                  </a:lnTo>
                  <a:lnTo>
                    <a:pt x="357" y="525"/>
                  </a:lnTo>
                  <a:lnTo>
                    <a:pt x="358" y="525"/>
                  </a:lnTo>
                  <a:lnTo>
                    <a:pt x="357" y="524"/>
                  </a:lnTo>
                  <a:lnTo>
                    <a:pt x="358" y="524"/>
                  </a:lnTo>
                  <a:lnTo>
                    <a:pt x="359" y="524"/>
                  </a:lnTo>
                  <a:lnTo>
                    <a:pt x="361" y="523"/>
                  </a:lnTo>
                  <a:lnTo>
                    <a:pt x="361" y="521"/>
                  </a:lnTo>
                  <a:lnTo>
                    <a:pt x="362" y="521"/>
                  </a:lnTo>
                  <a:lnTo>
                    <a:pt x="362" y="518"/>
                  </a:lnTo>
                  <a:lnTo>
                    <a:pt x="363" y="518"/>
                  </a:lnTo>
                  <a:lnTo>
                    <a:pt x="363" y="517"/>
                  </a:lnTo>
                  <a:lnTo>
                    <a:pt x="363" y="516"/>
                  </a:lnTo>
                  <a:lnTo>
                    <a:pt x="364" y="514"/>
                  </a:lnTo>
                  <a:lnTo>
                    <a:pt x="365" y="512"/>
                  </a:lnTo>
                  <a:lnTo>
                    <a:pt x="365" y="511"/>
                  </a:lnTo>
                  <a:lnTo>
                    <a:pt x="365" y="510"/>
                  </a:lnTo>
                  <a:lnTo>
                    <a:pt x="365" y="509"/>
                  </a:lnTo>
                  <a:lnTo>
                    <a:pt x="365" y="508"/>
                  </a:lnTo>
                  <a:lnTo>
                    <a:pt x="365" y="506"/>
                  </a:lnTo>
                  <a:lnTo>
                    <a:pt x="365" y="505"/>
                  </a:lnTo>
                  <a:lnTo>
                    <a:pt x="366" y="505"/>
                  </a:lnTo>
                  <a:lnTo>
                    <a:pt x="366" y="504"/>
                  </a:lnTo>
                  <a:lnTo>
                    <a:pt x="366" y="503"/>
                  </a:lnTo>
                  <a:lnTo>
                    <a:pt x="365" y="503"/>
                  </a:lnTo>
                  <a:lnTo>
                    <a:pt x="364" y="500"/>
                  </a:lnTo>
                  <a:lnTo>
                    <a:pt x="363" y="500"/>
                  </a:lnTo>
                  <a:lnTo>
                    <a:pt x="362" y="499"/>
                  </a:lnTo>
                  <a:lnTo>
                    <a:pt x="361" y="498"/>
                  </a:lnTo>
                  <a:lnTo>
                    <a:pt x="361" y="497"/>
                  </a:lnTo>
                  <a:lnTo>
                    <a:pt x="359" y="497"/>
                  </a:lnTo>
                  <a:lnTo>
                    <a:pt x="357" y="496"/>
                  </a:lnTo>
                  <a:lnTo>
                    <a:pt x="356" y="496"/>
                  </a:lnTo>
                  <a:lnTo>
                    <a:pt x="355" y="497"/>
                  </a:lnTo>
                  <a:lnTo>
                    <a:pt x="350" y="498"/>
                  </a:lnTo>
                  <a:lnTo>
                    <a:pt x="345" y="498"/>
                  </a:lnTo>
                  <a:lnTo>
                    <a:pt x="345" y="499"/>
                  </a:lnTo>
                  <a:lnTo>
                    <a:pt x="344" y="500"/>
                  </a:lnTo>
                  <a:lnTo>
                    <a:pt x="343" y="503"/>
                  </a:lnTo>
                  <a:lnTo>
                    <a:pt x="343" y="504"/>
                  </a:lnTo>
                  <a:lnTo>
                    <a:pt x="341" y="504"/>
                  </a:lnTo>
                  <a:lnTo>
                    <a:pt x="341" y="505"/>
                  </a:lnTo>
                  <a:lnTo>
                    <a:pt x="340" y="505"/>
                  </a:lnTo>
                  <a:lnTo>
                    <a:pt x="340" y="506"/>
                  </a:lnTo>
                  <a:lnTo>
                    <a:pt x="341" y="506"/>
                  </a:lnTo>
                  <a:lnTo>
                    <a:pt x="343" y="506"/>
                  </a:lnTo>
                  <a:lnTo>
                    <a:pt x="344" y="508"/>
                  </a:lnTo>
                  <a:lnTo>
                    <a:pt x="345" y="509"/>
                  </a:lnTo>
                  <a:lnTo>
                    <a:pt x="346" y="509"/>
                  </a:lnTo>
                  <a:lnTo>
                    <a:pt x="347" y="510"/>
                  </a:lnTo>
                  <a:lnTo>
                    <a:pt x="347" y="511"/>
                  </a:lnTo>
                  <a:lnTo>
                    <a:pt x="350" y="514"/>
                  </a:lnTo>
                  <a:lnTo>
                    <a:pt x="350" y="515"/>
                  </a:lnTo>
                  <a:lnTo>
                    <a:pt x="351" y="515"/>
                  </a:lnTo>
                  <a:lnTo>
                    <a:pt x="351" y="516"/>
                  </a:lnTo>
                  <a:lnTo>
                    <a:pt x="351" y="517"/>
                  </a:lnTo>
                  <a:lnTo>
                    <a:pt x="350" y="517"/>
                  </a:lnTo>
                  <a:lnTo>
                    <a:pt x="352" y="518"/>
                  </a:lnTo>
                  <a:lnTo>
                    <a:pt x="352" y="519"/>
                  </a:lnTo>
                  <a:lnTo>
                    <a:pt x="353" y="519"/>
                  </a:lnTo>
                  <a:lnTo>
                    <a:pt x="353" y="521"/>
                  </a:lnTo>
                  <a:lnTo>
                    <a:pt x="355" y="522"/>
                  </a:lnTo>
                  <a:lnTo>
                    <a:pt x="356" y="524"/>
                  </a:lnTo>
                  <a:lnTo>
                    <a:pt x="356" y="525"/>
                  </a:lnTo>
                  <a:lnTo>
                    <a:pt x="356" y="527"/>
                  </a:lnTo>
                  <a:lnTo>
                    <a:pt x="357" y="527"/>
                  </a:lnTo>
                  <a:lnTo>
                    <a:pt x="357" y="528"/>
                  </a:lnTo>
                  <a:close/>
                  <a:moveTo>
                    <a:pt x="393" y="659"/>
                  </a:moveTo>
                  <a:lnTo>
                    <a:pt x="393" y="658"/>
                  </a:lnTo>
                  <a:lnTo>
                    <a:pt x="393" y="657"/>
                  </a:lnTo>
                  <a:lnTo>
                    <a:pt x="394" y="657"/>
                  </a:lnTo>
                  <a:lnTo>
                    <a:pt x="394" y="656"/>
                  </a:lnTo>
                  <a:lnTo>
                    <a:pt x="394" y="654"/>
                  </a:lnTo>
                  <a:lnTo>
                    <a:pt x="394" y="653"/>
                  </a:lnTo>
                  <a:lnTo>
                    <a:pt x="393" y="653"/>
                  </a:lnTo>
                  <a:lnTo>
                    <a:pt x="392" y="652"/>
                  </a:lnTo>
                  <a:lnTo>
                    <a:pt x="390" y="652"/>
                  </a:lnTo>
                  <a:lnTo>
                    <a:pt x="390" y="653"/>
                  </a:lnTo>
                  <a:lnTo>
                    <a:pt x="390" y="654"/>
                  </a:lnTo>
                  <a:lnTo>
                    <a:pt x="389" y="654"/>
                  </a:lnTo>
                  <a:lnTo>
                    <a:pt x="389" y="656"/>
                  </a:lnTo>
                  <a:lnTo>
                    <a:pt x="388" y="656"/>
                  </a:lnTo>
                  <a:lnTo>
                    <a:pt x="387" y="656"/>
                  </a:lnTo>
                  <a:lnTo>
                    <a:pt x="388" y="657"/>
                  </a:lnTo>
                  <a:lnTo>
                    <a:pt x="389" y="657"/>
                  </a:lnTo>
                  <a:lnTo>
                    <a:pt x="389" y="658"/>
                  </a:lnTo>
                  <a:lnTo>
                    <a:pt x="390" y="658"/>
                  </a:lnTo>
                  <a:lnTo>
                    <a:pt x="392" y="658"/>
                  </a:lnTo>
                  <a:lnTo>
                    <a:pt x="392" y="659"/>
                  </a:lnTo>
                  <a:lnTo>
                    <a:pt x="393" y="659"/>
                  </a:lnTo>
                  <a:close/>
                  <a:moveTo>
                    <a:pt x="401" y="628"/>
                  </a:moveTo>
                  <a:lnTo>
                    <a:pt x="400" y="628"/>
                  </a:lnTo>
                  <a:lnTo>
                    <a:pt x="399" y="628"/>
                  </a:lnTo>
                  <a:lnTo>
                    <a:pt x="398" y="628"/>
                  </a:lnTo>
                  <a:lnTo>
                    <a:pt x="398" y="627"/>
                  </a:lnTo>
                  <a:lnTo>
                    <a:pt x="398" y="626"/>
                  </a:lnTo>
                  <a:lnTo>
                    <a:pt x="396" y="626"/>
                  </a:lnTo>
                  <a:lnTo>
                    <a:pt x="396" y="623"/>
                  </a:lnTo>
                  <a:lnTo>
                    <a:pt x="398" y="622"/>
                  </a:lnTo>
                  <a:lnTo>
                    <a:pt x="398" y="621"/>
                  </a:lnTo>
                  <a:lnTo>
                    <a:pt x="396" y="621"/>
                  </a:lnTo>
                  <a:lnTo>
                    <a:pt x="395" y="625"/>
                  </a:lnTo>
                  <a:lnTo>
                    <a:pt x="395" y="626"/>
                  </a:lnTo>
                  <a:lnTo>
                    <a:pt x="395" y="627"/>
                  </a:lnTo>
                  <a:lnTo>
                    <a:pt x="395" y="628"/>
                  </a:lnTo>
                  <a:lnTo>
                    <a:pt x="394" y="629"/>
                  </a:lnTo>
                  <a:lnTo>
                    <a:pt x="394" y="628"/>
                  </a:lnTo>
                  <a:lnTo>
                    <a:pt x="393" y="626"/>
                  </a:lnTo>
                  <a:lnTo>
                    <a:pt x="392" y="626"/>
                  </a:lnTo>
                  <a:lnTo>
                    <a:pt x="392" y="625"/>
                  </a:lnTo>
                  <a:lnTo>
                    <a:pt x="390" y="625"/>
                  </a:lnTo>
                  <a:lnTo>
                    <a:pt x="390" y="623"/>
                  </a:lnTo>
                  <a:lnTo>
                    <a:pt x="389" y="623"/>
                  </a:lnTo>
                  <a:lnTo>
                    <a:pt x="389" y="622"/>
                  </a:lnTo>
                  <a:lnTo>
                    <a:pt x="389" y="621"/>
                  </a:lnTo>
                  <a:lnTo>
                    <a:pt x="388" y="621"/>
                  </a:lnTo>
                  <a:lnTo>
                    <a:pt x="388" y="622"/>
                  </a:lnTo>
                  <a:lnTo>
                    <a:pt x="388" y="623"/>
                  </a:lnTo>
                  <a:lnTo>
                    <a:pt x="388" y="625"/>
                  </a:lnTo>
                  <a:lnTo>
                    <a:pt x="388" y="626"/>
                  </a:lnTo>
                  <a:lnTo>
                    <a:pt x="387" y="626"/>
                  </a:lnTo>
                  <a:lnTo>
                    <a:pt x="387" y="625"/>
                  </a:lnTo>
                  <a:lnTo>
                    <a:pt x="386" y="625"/>
                  </a:lnTo>
                  <a:lnTo>
                    <a:pt x="386" y="626"/>
                  </a:lnTo>
                  <a:lnTo>
                    <a:pt x="384" y="626"/>
                  </a:lnTo>
                  <a:lnTo>
                    <a:pt x="384" y="627"/>
                  </a:lnTo>
                  <a:lnTo>
                    <a:pt x="386" y="628"/>
                  </a:lnTo>
                  <a:lnTo>
                    <a:pt x="386" y="629"/>
                  </a:lnTo>
                  <a:lnTo>
                    <a:pt x="386" y="630"/>
                  </a:lnTo>
                  <a:lnTo>
                    <a:pt x="386" y="632"/>
                  </a:lnTo>
                  <a:lnTo>
                    <a:pt x="384" y="632"/>
                  </a:lnTo>
                  <a:lnTo>
                    <a:pt x="384" y="632"/>
                  </a:lnTo>
                  <a:lnTo>
                    <a:pt x="383" y="632"/>
                  </a:lnTo>
                  <a:lnTo>
                    <a:pt x="382" y="630"/>
                  </a:lnTo>
                  <a:lnTo>
                    <a:pt x="381" y="630"/>
                  </a:lnTo>
                  <a:lnTo>
                    <a:pt x="380" y="629"/>
                  </a:lnTo>
                  <a:lnTo>
                    <a:pt x="378" y="628"/>
                  </a:lnTo>
                  <a:lnTo>
                    <a:pt x="377" y="628"/>
                  </a:lnTo>
                  <a:lnTo>
                    <a:pt x="377" y="627"/>
                  </a:lnTo>
                  <a:lnTo>
                    <a:pt x="376" y="627"/>
                  </a:lnTo>
                  <a:lnTo>
                    <a:pt x="377" y="628"/>
                  </a:lnTo>
                  <a:lnTo>
                    <a:pt x="376" y="628"/>
                  </a:lnTo>
                  <a:lnTo>
                    <a:pt x="376" y="629"/>
                  </a:lnTo>
                  <a:lnTo>
                    <a:pt x="377" y="629"/>
                  </a:lnTo>
                  <a:lnTo>
                    <a:pt x="378" y="630"/>
                  </a:lnTo>
                  <a:lnTo>
                    <a:pt x="380" y="632"/>
                  </a:lnTo>
                  <a:lnTo>
                    <a:pt x="380" y="633"/>
                  </a:lnTo>
                  <a:lnTo>
                    <a:pt x="381" y="635"/>
                  </a:lnTo>
                  <a:lnTo>
                    <a:pt x="381" y="634"/>
                  </a:lnTo>
                  <a:lnTo>
                    <a:pt x="381" y="633"/>
                  </a:lnTo>
                  <a:lnTo>
                    <a:pt x="382" y="634"/>
                  </a:lnTo>
                  <a:lnTo>
                    <a:pt x="382" y="635"/>
                  </a:lnTo>
                  <a:lnTo>
                    <a:pt x="382" y="636"/>
                  </a:lnTo>
                  <a:lnTo>
                    <a:pt x="381" y="636"/>
                  </a:lnTo>
                  <a:lnTo>
                    <a:pt x="381" y="638"/>
                  </a:lnTo>
                  <a:lnTo>
                    <a:pt x="382" y="638"/>
                  </a:lnTo>
                  <a:lnTo>
                    <a:pt x="382" y="639"/>
                  </a:lnTo>
                  <a:lnTo>
                    <a:pt x="383" y="639"/>
                  </a:lnTo>
                  <a:lnTo>
                    <a:pt x="383" y="638"/>
                  </a:lnTo>
                  <a:lnTo>
                    <a:pt x="383" y="636"/>
                  </a:lnTo>
                  <a:lnTo>
                    <a:pt x="384" y="636"/>
                  </a:lnTo>
                  <a:lnTo>
                    <a:pt x="384" y="636"/>
                  </a:lnTo>
                  <a:lnTo>
                    <a:pt x="384" y="635"/>
                  </a:lnTo>
                  <a:lnTo>
                    <a:pt x="386" y="635"/>
                  </a:lnTo>
                  <a:lnTo>
                    <a:pt x="386" y="634"/>
                  </a:lnTo>
                  <a:lnTo>
                    <a:pt x="387" y="634"/>
                  </a:lnTo>
                  <a:lnTo>
                    <a:pt x="388" y="633"/>
                  </a:lnTo>
                  <a:lnTo>
                    <a:pt x="389" y="634"/>
                  </a:lnTo>
                  <a:lnTo>
                    <a:pt x="390" y="634"/>
                  </a:lnTo>
                  <a:lnTo>
                    <a:pt x="392" y="635"/>
                  </a:lnTo>
                  <a:lnTo>
                    <a:pt x="392" y="636"/>
                  </a:lnTo>
                  <a:lnTo>
                    <a:pt x="390" y="638"/>
                  </a:lnTo>
                  <a:lnTo>
                    <a:pt x="389" y="638"/>
                  </a:lnTo>
                  <a:lnTo>
                    <a:pt x="389" y="639"/>
                  </a:lnTo>
                  <a:lnTo>
                    <a:pt x="390" y="638"/>
                  </a:lnTo>
                  <a:lnTo>
                    <a:pt x="390" y="639"/>
                  </a:lnTo>
                  <a:lnTo>
                    <a:pt x="390" y="639"/>
                  </a:lnTo>
                  <a:lnTo>
                    <a:pt x="390" y="640"/>
                  </a:lnTo>
                  <a:lnTo>
                    <a:pt x="389" y="639"/>
                  </a:lnTo>
                  <a:lnTo>
                    <a:pt x="389" y="640"/>
                  </a:lnTo>
                  <a:lnTo>
                    <a:pt x="389" y="641"/>
                  </a:lnTo>
                  <a:lnTo>
                    <a:pt x="390" y="641"/>
                  </a:lnTo>
                  <a:lnTo>
                    <a:pt x="390" y="640"/>
                  </a:lnTo>
                  <a:lnTo>
                    <a:pt x="392" y="640"/>
                  </a:lnTo>
                  <a:lnTo>
                    <a:pt x="393" y="640"/>
                  </a:lnTo>
                  <a:lnTo>
                    <a:pt x="393" y="641"/>
                  </a:lnTo>
                  <a:lnTo>
                    <a:pt x="394" y="642"/>
                  </a:lnTo>
                  <a:lnTo>
                    <a:pt x="394" y="644"/>
                  </a:lnTo>
                  <a:lnTo>
                    <a:pt x="393" y="644"/>
                  </a:lnTo>
                  <a:lnTo>
                    <a:pt x="393" y="646"/>
                  </a:lnTo>
                  <a:lnTo>
                    <a:pt x="393" y="647"/>
                  </a:lnTo>
                  <a:lnTo>
                    <a:pt x="392" y="647"/>
                  </a:lnTo>
                  <a:lnTo>
                    <a:pt x="390" y="647"/>
                  </a:lnTo>
                  <a:lnTo>
                    <a:pt x="389" y="647"/>
                  </a:lnTo>
                  <a:lnTo>
                    <a:pt x="389" y="648"/>
                  </a:lnTo>
                  <a:lnTo>
                    <a:pt x="388" y="648"/>
                  </a:lnTo>
                  <a:lnTo>
                    <a:pt x="387" y="648"/>
                  </a:lnTo>
                  <a:lnTo>
                    <a:pt x="387" y="650"/>
                  </a:lnTo>
                  <a:lnTo>
                    <a:pt x="386" y="650"/>
                  </a:lnTo>
                  <a:lnTo>
                    <a:pt x="386" y="651"/>
                  </a:lnTo>
                  <a:lnTo>
                    <a:pt x="384" y="651"/>
                  </a:lnTo>
                  <a:lnTo>
                    <a:pt x="384" y="650"/>
                  </a:lnTo>
                  <a:lnTo>
                    <a:pt x="384" y="651"/>
                  </a:lnTo>
                  <a:lnTo>
                    <a:pt x="384" y="652"/>
                  </a:lnTo>
                  <a:lnTo>
                    <a:pt x="383" y="652"/>
                  </a:lnTo>
                  <a:lnTo>
                    <a:pt x="382" y="652"/>
                  </a:lnTo>
                  <a:lnTo>
                    <a:pt x="382" y="653"/>
                  </a:lnTo>
                  <a:lnTo>
                    <a:pt x="381" y="652"/>
                  </a:lnTo>
                  <a:lnTo>
                    <a:pt x="380" y="652"/>
                  </a:lnTo>
                  <a:lnTo>
                    <a:pt x="378" y="652"/>
                  </a:lnTo>
                  <a:lnTo>
                    <a:pt x="378" y="653"/>
                  </a:lnTo>
                  <a:lnTo>
                    <a:pt x="377" y="653"/>
                  </a:lnTo>
                  <a:lnTo>
                    <a:pt x="376" y="652"/>
                  </a:lnTo>
                  <a:lnTo>
                    <a:pt x="375" y="652"/>
                  </a:lnTo>
                  <a:lnTo>
                    <a:pt x="374" y="652"/>
                  </a:lnTo>
                  <a:lnTo>
                    <a:pt x="372" y="652"/>
                  </a:lnTo>
                  <a:lnTo>
                    <a:pt x="372" y="651"/>
                  </a:lnTo>
                  <a:lnTo>
                    <a:pt x="371" y="651"/>
                  </a:lnTo>
                  <a:lnTo>
                    <a:pt x="370" y="651"/>
                  </a:lnTo>
                  <a:lnTo>
                    <a:pt x="369" y="651"/>
                  </a:lnTo>
                  <a:lnTo>
                    <a:pt x="369" y="650"/>
                  </a:lnTo>
                  <a:lnTo>
                    <a:pt x="369" y="648"/>
                  </a:lnTo>
                  <a:lnTo>
                    <a:pt x="368" y="648"/>
                  </a:lnTo>
                  <a:lnTo>
                    <a:pt x="366" y="648"/>
                  </a:lnTo>
                  <a:lnTo>
                    <a:pt x="366" y="650"/>
                  </a:lnTo>
                  <a:lnTo>
                    <a:pt x="365" y="651"/>
                  </a:lnTo>
                  <a:lnTo>
                    <a:pt x="362" y="651"/>
                  </a:lnTo>
                  <a:lnTo>
                    <a:pt x="359" y="650"/>
                  </a:lnTo>
                  <a:lnTo>
                    <a:pt x="358" y="648"/>
                  </a:lnTo>
                  <a:lnTo>
                    <a:pt x="358" y="647"/>
                  </a:lnTo>
                  <a:lnTo>
                    <a:pt x="359" y="647"/>
                  </a:lnTo>
                  <a:lnTo>
                    <a:pt x="361" y="647"/>
                  </a:lnTo>
                  <a:lnTo>
                    <a:pt x="361" y="646"/>
                  </a:lnTo>
                  <a:lnTo>
                    <a:pt x="362" y="646"/>
                  </a:lnTo>
                  <a:lnTo>
                    <a:pt x="362" y="645"/>
                  </a:lnTo>
                  <a:lnTo>
                    <a:pt x="361" y="644"/>
                  </a:lnTo>
                  <a:lnTo>
                    <a:pt x="359" y="644"/>
                  </a:lnTo>
                  <a:lnTo>
                    <a:pt x="361" y="645"/>
                  </a:lnTo>
                  <a:lnTo>
                    <a:pt x="358" y="645"/>
                  </a:lnTo>
                  <a:lnTo>
                    <a:pt x="358" y="644"/>
                  </a:lnTo>
                  <a:lnTo>
                    <a:pt x="356" y="644"/>
                  </a:lnTo>
                  <a:lnTo>
                    <a:pt x="356" y="642"/>
                  </a:lnTo>
                  <a:lnTo>
                    <a:pt x="356" y="642"/>
                  </a:lnTo>
                  <a:lnTo>
                    <a:pt x="352" y="641"/>
                  </a:lnTo>
                  <a:lnTo>
                    <a:pt x="352" y="642"/>
                  </a:lnTo>
                  <a:lnTo>
                    <a:pt x="351" y="642"/>
                  </a:lnTo>
                  <a:lnTo>
                    <a:pt x="350" y="642"/>
                  </a:lnTo>
                  <a:lnTo>
                    <a:pt x="349" y="641"/>
                  </a:lnTo>
                  <a:lnTo>
                    <a:pt x="347" y="641"/>
                  </a:lnTo>
                  <a:lnTo>
                    <a:pt x="347" y="640"/>
                  </a:lnTo>
                  <a:lnTo>
                    <a:pt x="349" y="639"/>
                  </a:lnTo>
                  <a:lnTo>
                    <a:pt x="349" y="639"/>
                  </a:lnTo>
                  <a:lnTo>
                    <a:pt x="349" y="638"/>
                  </a:lnTo>
                  <a:lnTo>
                    <a:pt x="349" y="636"/>
                  </a:lnTo>
                  <a:lnTo>
                    <a:pt x="347" y="635"/>
                  </a:lnTo>
                  <a:lnTo>
                    <a:pt x="346" y="634"/>
                  </a:lnTo>
                  <a:lnTo>
                    <a:pt x="346" y="633"/>
                  </a:lnTo>
                  <a:lnTo>
                    <a:pt x="345" y="633"/>
                  </a:lnTo>
                  <a:lnTo>
                    <a:pt x="345" y="634"/>
                  </a:lnTo>
                  <a:lnTo>
                    <a:pt x="344" y="634"/>
                  </a:lnTo>
                  <a:lnTo>
                    <a:pt x="344" y="635"/>
                  </a:lnTo>
                  <a:lnTo>
                    <a:pt x="344" y="636"/>
                  </a:lnTo>
                  <a:lnTo>
                    <a:pt x="341" y="638"/>
                  </a:lnTo>
                  <a:lnTo>
                    <a:pt x="341" y="639"/>
                  </a:lnTo>
                  <a:lnTo>
                    <a:pt x="341" y="639"/>
                  </a:lnTo>
                  <a:lnTo>
                    <a:pt x="341" y="640"/>
                  </a:lnTo>
                  <a:lnTo>
                    <a:pt x="341" y="641"/>
                  </a:lnTo>
                  <a:lnTo>
                    <a:pt x="340" y="641"/>
                  </a:lnTo>
                  <a:lnTo>
                    <a:pt x="340" y="642"/>
                  </a:lnTo>
                  <a:lnTo>
                    <a:pt x="339" y="642"/>
                  </a:lnTo>
                  <a:lnTo>
                    <a:pt x="338" y="645"/>
                  </a:lnTo>
                  <a:lnTo>
                    <a:pt x="338" y="646"/>
                  </a:lnTo>
                  <a:lnTo>
                    <a:pt x="335" y="647"/>
                  </a:lnTo>
                  <a:lnTo>
                    <a:pt x="332" y="648"/>
                  </a:lnTo>
                  <a:lnTo>
                    <a:pt x="331" y="648"/>
                  </a:lnTo>
                  <a:lnTo>
                    <a:pt x="328" y="648"/>
                  </a:lnTo>
                  <a:lnTo>
                    <a:pt x="327" y="648"/>
                  </a:lnTo>
                  <a:lnTo>
                    <a:pt x="326" y="648"/>
                  </a:lnTo>
                  <a:lnTo>
                    <a:pt x="326" y="650"/>
                  </a:lnTo>
                  <a:lnTo>
                    <a:pt x="326" y="651"/>
                  </a:lnTo>
                  <a:lnTo>
                    <a:pt x="325" y="652"/>
                  </a:lnTo>
                  <a:lnTo>
                    <a:pt x="324" y="653"/>
                  </a:lnTo>
                  <a:lnTo>
                    <a:pt x="322" y="653"/>
                  </a:lnTo>
                  <a:lnTo>
                    <a:pt x="322" y="654"/>
                  </a:lnTo>
                  <a:lnTo>
                    <a:pt x="321" y="654"/>
                  </a:lnTo>
                  <a:lnTo>
                    <a:pt x="318" y="656"/>
                  </a:lnTo>
                  <a:lnTo>
                    <a:pt x="315" y="657"/>
                  </a:lnTo>
                  <a:lnTo>
                    <a:pt x="313" y="658"/>
                  </a:lnTo>
                  <a:lnTo>
                    <a:pt x="312" y="657"/>
                  </a:lnTo>
                  <a:lnTo>
                    <a:pt x="310" y="658"/>
                  </a:lnTo>
                  <a:lnTo>
                    <a:pt x="309" y="658"/>
                  </a:lnTo>
                  <a:lnTo>
                    <a:pt x="308" y="658"/>
                  </a:lnTo>
                  <a:lnTo>
                    <a:pt x="307" y="659"/>
                  </a:lnTo>
                  <a:lnTo>
                    <a:pt x="307" y="658"/>
                  </a:lnTo>
                  <a:lnTo>
                    <a:pt x="306" y="658"/>
                  </a:lnTo>
                  <a:lnTo>
                    <a:pt x="304" y="658"/>
                  </a:lnTo>
                  <a:lnTo>
                    <a:pt x="304" y="659"/>
                  </a:lnTo>
                  <a:lnTo>
                    <a:pt x="304" y="660"/>
                  </a:lnTo>
                  <a:lnTo>
                    <a:pt x="303" y="660"/>
                  </a:lnTo>
                  <a:lnTo>
                    <a:pt x="303" y="659"/>
                  </a:lnTo>
                  <a:lnTo>
                    <a:pt x="301" y="660"/>
                  </a:lnTo>
                  <a:lnTo>
                    <a:pt x="300" y="659"/>
                  </a:lnTo>
                  <a:lnTo>
                    <a:pt x="301" y="659"/>
                  </a:lnTo>
                  <a:lnTo>
                    <a:pt x="302" y="658"/>
                  </a:lnTo>
                  <a:lnTo>
                    <a:pt x="300" y="658"/>
                  </a:lnTo>
                  <a:lnTo>
                    <a:pt x="300" y="659"/>
                  </a:lnTo>
                  <a:lnTo>
                    <a:pt x="298" y="659"/>
                  </a:lnTo>
                  <a:lnTo>
                    <a:pt x="298" y="660"/>
                  </a:lnTo>
                  <a:lnTo>
                    <a:pt x="298" y="660"/>
                  </a:lnTo>
                  <a:lnTo>
                    <a:pt x="296" y="660"/>
                  </a:lnTo>
                  <a:lnTo>
                    <a:pt x="293" y="660"/>
                  </a:lnTo>
                  <a:lnTo>
                    <a:pt x="289" y="660"/>
                  </a:lnTo>
                  <a:lnTo>
                    <a:pt x="288" y="660"/>
                  </a:lnTo>
                  <a:lnTo>
                    <a:pt x="288" y="662"/>
                  </a:lnTo>
                  <a:lnTo>
                    <a:pt x="287" y="662"/>
                  </a:lnTo>
                  <a:lnTo>
                    <a:pt x="285" y="662"/>
                  </a:lnTo>
                  <a:lnTo>
                    <a:pt x="284" y="662"/>
                  </a:lnTo>
                  <a:lnTo>
                    <a:pt x="283" y="663"/>
                  </a:lnTo>
                  <a:lnTo>
                    <a:pt x="282" y="662"/>
                  </a:lnTo>
                  <a:lnTo>
                    <a:pt x="278" y="663"/>
                  </a:lnTo>
                  <a:lnTo>
                    <a:pt x="277" y="662"/>
                  </a:lnTo>
                  <a:lnTo>
                    <a:pt x="278" y="662"/>
                  </a:lnTo>
                  <a:lnTo>
                    <a:pt x="281" y="662"/>
                  </a:lnTo>
                  <a:lnTo>
                    <a:pt x="279" y="660"/>
                  </a:lnTo>
                  <a:lnTo>
                    <a:pt x="278" y="659"/>
                  </a:lnTo>
                  <a:lnTo>
                    <a:pt x="277" y="659"/>
                  </a:lnTo>
                  <a:lnTo>
                    <a:pt x="277" y="658"/>
                  </a:lnTo>
                  <a:lnTo>
                    <a:pt x="276" y="658"/>
                  </a:lnTo>
                  <a:lnTo>
                    <a:pt x="276" y="657"/>
                  </a:lnTo>
                  <a:lnTo>
                    <a:pt x="276" y="656"/>
                  </a:lnTo>
                  <a:lnTo>
                    <a:pt x="275" y="654"/>
                  </a:lnTo>
                  <a:lnTo>
                    <a:pt x="275" y="653"/>
                  </a:lnTo>
                  <a:lnTo>
                    <a:pt x="273" y="653"/>
                  </a:lnTo>
                  <a:lnTo>
                    <a:pt x="273" y="652"/>
                  </a:lnTo>
                  <a:lnTo>
                    <a:pt x="275" y="651"/>
                  </a:lnTo>
                  <a:lnTo>
                    <a:pt x="273" y="651"/>
                  </a:lnTo>
                  <a:lnTo>
                    <a:pt x="273" y="650"/>
                  </a:lnTo>
                  <a:lnTo>
                    <a:pt x="273" y="648"/>
                  </a:lnTo>
                  <a:lnTo>
                    <a:pt x="275" y="648"/>
                  </a:lnTo>
                  <a:lnTo>
                    <a:pt x="275" y="647"/>
                  </a:lnTo>
                  <a:lnTo>
                    <a:pt x="275" y="646"/>
                  </a:lnTo>
                  <a:lnTo>
                    <a:pt x="275" y="645"/>
                  </a:lnTo>
                  <a:lnTo>
                    <a:pt x="273" y="645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73" y="641"/>
                  </a:lnTo>
                  <a:lnTo>
                    <a:pt x="275" y="641"/>
                  </a:lnTo>
                  <a:lnTo>
                    <a:pt x="271" y="640"/>
                  </a:lnTo>
                  <a:lnTo>
                    <a:pt x="271" y="639"/>
                  </a:lnTo>
                  <a:lnTo>
                    <a:pt x="270" y="640"/>
                  </a:lnTo>
                  <a:lnTo>
                    <a:pt x="270" y="640"/>
                  </a:lnTo>
                  <a:lnTo>
                    <a:pt x="270" y="639"/>
                  </a:lnTo>
                  <a:lnTo>
                    <a:pt x="269" y="639"/>
                  </a:lnTo>
                  <a:lnTo>
                    <a:pt x="267" y="639"/>
                  </a:lnTo>
                  <a:lnTo>
                    <a:pt x="263" y="639"/>
                  </a:lnTo>
                  <a:lnTo>
                    <a:pt x="262" y="639"/>
                  </a:lnTo>
                  <a:lnTo>
                    <a:pt x="260" y="639"/>
                  </a:lnTo>
                  <a:lnTo>
                    <a:pt x="260" y="640"/>
                  </a:lnTo>
                  <a:lnTo>
                    <a:pt x="259" y="640"/>
                  </a:lnTo>
                  <a:lnTo>
                    <a:pt x="254" y="639"/>
                  </a:lnTo>
                  <a:lnTo>
                    <a:pt x="251" y="639"/>
                  </a:lnTo>
                  <a:lnTo>
                    <a:pt x="250" y="638"/>
                  </a:lnTo>
                  <a:lnTo>
                    <a:pt x="248" y="638"/>
                  </a:lnTo>
                  <a:lnTo>
                    <a:pt x="246" y="636"/>
                  </a:lnTo>
                  <a:lnTo>
                    <a:pt x="245" y="635"/>
                  </a:lnTo>
                  <a:lnTo>
                    <a:pt x="244" y="634"/>
                  </a:lnTo>
                  <a:lnTo>
                    <a:pt x="245" y="633"/>
                  </a:lnTo>
                  <a:lnTo>
                    <a:pt x="244" y="633"/>
                  </a:lnTo>
                  <a:lnTo>
                    <a:pt x="244" y="632"/>
                  </a:lnTo>
                  <a:lnTo>
                    <a:pt x="242" y="630"/>
                  </a:lnTo>
                  <a:lnTo>
                    <a:pt x="241" y="630"/>
                  </a:lnTo>
                  <a:lnTo>
                    <a:pt x="241" y="629"/>
                  </a:lnTo>
                  <a:lnTo>
                    <a:pt x="241" y="628"/>
                  </a:lnTo>
                  <a:lnTo>
                    <a:pt x="241" y="628"/>
                  </a:lnTo>
                  <a:lnTo>
                    <a:pt x="241" y="627"/>
                  </a:lnTo>
                  <a:lnTo>
                    <a:pt x="240" y="627"/>
                  </a:lnTo>
                  <a:lnTo>
                    <a:pt x="240" y="626"/>
                  </a:lnTo>
                  <a:lnTo>
                    <a:pt x="239" y="626"/>
                  </a:lnTo>
                  <a:lnTo>
                    <a:pt x="239" y="625"/>
                  </a:lnTo>
                  <a:lnTo>
                    <a:pt x="239" y="623"/>
                  </a:lnTo>
                  <a:lnTo>
                    <a:pt x="238" y="622"/>
                  </a:lnTo>
                  <a:lnTo>
                    <a:pt x="238" y="621"/>
                  </a:lnTo>
                  <a:lnTo>
                    <a:pt x="238" y="620"/>
                  </a:lnTo>
                  <a:lnTo>
                    <a:pt x="236" y="620"/>
                  </a:lnTo>
                  <a:lnTo>
                    <a:pt x="236" y="619"/>
                  </a:lnTo>
                  <a:lnTo>
                    <a:pt x="236" y="617"/>
                  </a:lnTo>
                  <a:lnTo>
                    <a:pt x="238" y="617"/>
                  </a:lnTo>
                  <a:lnTo>
                    <a:pt x="238" y="616"/>
                  </a:lnTo>
                  <a:lnTo>
                    <a:pt x="239" y="615"/>
                  </a:lnTo>
                  <a:lnTo>
                    <a:pt x="241" y="614"/>
                  </a:lnTo>
                  <a:lnTo>
                    <a:pt x="242" y="614"/>
                  </a:lnTo>
                  <a:lnTo>
                    <a:pt x="245" y="613"/>
                  </a:lnTo>
                  <a:lnTo>
                    <a:pt x="250" y="611"/>
                  </a:lnTo>
                  <a:lnTo>
                    <a:pt x="254" y="610"/>
                  </a:lnTo>
                  <a:lnTo>
                    <a:pt x="258" y="610"/>
                  </a:lnTo>
                  <a:lnTo>
                    <a:pt x="260" y="610"/>
                  </a:lnTo>
                  <a:lnTo>
                    <a:pt x="264" y="610"/>
                  </a:lnTo>
                  <a:lnTo>
                    <a:pt x="266" y="610"/>
                  </a:lnTo>
                  <a:lnTo>
                    <a:pt x="270" y="610"/>
                  </a:lnTo>
                  <a:lnTo>
                    <a:pt x="270" y="610"/>
                  </a:lnTo>
                  <a:lnTo>
                    <a:pt x="273" y="610"/>
                  </a:lnTo>
                  <a:lnTo>
                    <a:pt x="276" y="610"/>
                  </a:lnTo>
                  <a:lnTo>
                    <a:pt x="278" y="610"/>
                  </a:lnTo>
                  <a:lnTo>
                    <a:pt x="281" y="611"/>
                  </a:lnTo>
                  <a:lnTo>
                    <a:pt x="281" y="610"/>
                  </a:lnTo>
                  <a:lnTo>
                    <a:pt x="282" y="610"/>
                  </a:lnTo>
                  <a:lnTo>
                    <a:pt x="283" y="611"/>
                  </a:lnTo>
                  <a:lnTo>
                    <a:pt x="285" y="613"/>
                  </a:lnTo>
                  <a:lnTo>
                    <a:pt x="285" y="611"/>
                  </a:lnTo>
                  <a:lnTo>
                    <a:pt x="285" y="610"/>
                  </a:lnTo>
                  <a:lnTo>
                    <a:pt x="287" y="610"/>
                  </a:lnTo>
                  <a:lnTo>
                    <a:pt x="287" y="611"/>
                  </a:lnTo>
                  <a:lnTo>
                    <a:pt x="288" y="611"/>
                  </a:lnTo>
                  <a:lnTo>
                    <a:pt x="288" y="610"/>
                  </a:lnTo>
                  <a:lnTo>
                    <a:pt x="289" y="610"/>
                  </a:lnTo>
                  <a:lnTo>
                    <a:pt x="290" y="610"/>
                  </a:lnTo>
                  <a:lnTo>
                    <a:pt x="288" y="610"/>
                  </a:lnTo>
                  <a:lnTo>
                    <a:pt x="289" y="610"/>
                  </a:lnTo>
                  <a:lnTo>
                    <a:pt x="291" y="610"/>
                  </a:lnTo>
                  <a:lnTo>
                    <a:pt x="293" y="610"/>
                  </a:lnTo>
                  <a:lnTo>
                    <a:pt x="294" y="610"/>
                  </a:lnTo>
                  <a:lnTo>
                    <a:pt x="295" y="610"/>
                  </a:lnTo>
                  <a:lnTo>
                    <a:pt x="296" y="610"/>
                  </a:lnTo>
                  <a:lnTo>
                    <a:pt x="296" y="610"/>
                  </a:lnTo>
                  <a:lnTo>
                    <a:pt x="295" y="610"/>
                  </a:lnTo>
                  <a:lnTo>
                    <a:pt x="296" y="609"/>
                  </a:lnTo>
                  <a:lnTo>
                    <a:pt x="296" y="608"/>
                  </a:lnTo>
                  <a:lnTo>
                    <a:pt x="294" y="609"/>
                  </a:lnTo>
                  <a:lnTo>
                    <a:pt x="293" y="608"/>
                  </a:lnTo>
                  <a:lnTo>
                    <a:pt x="291" y="608"/>
                  </a:lnTo>
                  <a:lnTo>
                    <a:pt x="291" y="607"/>
                  </a:lnTo>
                  <a:lnTo>
                    <a:pt x="290" y="607"/>
                  </a:lnTo>
                  <a:lnTo>
                    <a:pt x="290" y="605"/>
                  </a:lnTo>
                  <a:lnTo>
                    <a:pt x="290" y="604"/>
                  </a:lnTo>
                  <a:lnTo>
                    <a:pt x="289" y="604"/>
                  </a:lnTo>
                  <a:lnTo>
                    <a:pt x="288" y="604"/>
                  </a:lnTo>
                  <a:lnTo>
                    <a:pt x="288" y="603"/>
                  </a:lnTo>
                  <a:lnTo>
                    <a:pt x="287" y="603"/>
                  </a:lnTo>
                  <a:lnTo>
                    <a:pt x="285" y="603"/>
                  </a:lnTo>
                  <a:lnTo>
                    <a:pt x="284" y="602"/>
                  </a:lnTo>
                  <a:lnTo>
                    <a:pt x="283" y="602"/>
                  </a:lnTo>
                  <a:lnTo>
                    <a:pt x="282" y="602"/>
                  </a:lnTo>
                  <a:lnTo>
                    <a:pt x="281" y="601"/>
                  </a:lnTo>
                  <a:lnTo>
                    <a:pt x="279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6" y="599"/>
                  </a:lnTo>
                  <a:lnTo>
                    <a:pt x="276" y="598"/>
                  </a:lnTo>
                  <a:lnTo>
                    <a:pt x="275" y="598"/>
                  </a:lnTo>
                  <a:lnTo>
                    <a:pt x="275" y="599"/>
                  </a:lnTo>
                  <a:lnTo>
                    <a:pt x="273" y="598"/>
                  </a:lnTo>
                  <a:lnTo>
                    <a:pt x="270" y="597"/>
                  </a:lnTo>
                  <a:lnTo>
                    <a:pt x="270" y="598"/>
                  </a:lnTo>
                  <a:lnTo>
                    <a:pt x="267" y="598"/>
                  </a:lnTo>
                  <a:lnTo>
                    <a:pt x="266" y="599"/>
                  </a:lnTo>
                  <a:lnTo>
                    <a:pt x="263" y="599"/>
                  </a:lnTo>
                  <a:lnTo>
                    <a:pt x="260" y="601"/>
                  </a:lnTo>
                  <a:lnTo>
                    <a:pt x="258" y="601"/>
                  </a:lnTo>
                  <a:lnTo>
                    <a:pt x="256" y="601"/>
                  </a:lnTo>
                  <a:lnTo>
                    <a:pt x="256" y="602"/>
                  </a:lnTo>
                  <a:lnTo>
                    <a:pt x="254" y="602"/>
                  </a:lnTo>
                  <a:lnTo>
                    <a:pt x="253" y="601"/>
                  </a:lnTo>
                  <a:lnTo>
                    <a:pt x="250" y="602"/>
                  </a:lnTo>
                  <a:lnTo>
                    <a:pt x="248" y="601"/>
                  </a:lnTo>
                  <a:lnTo>
                    <a:pt x="248" y="599"/>
                  </a:lnTo>
                  <a:lnTo>
                    <a:pt x="245" y="599"/>
                  </a:lnTo>
                  <a:lnTo>
                    <a:pt x="244" y="601"/>
                  </a:lnTo>
                  <a:lnTo>
                    <a:pt x="241" y="601"/>
                  </a:lnTo>
                  <a:lnTo>
                    <a:pt x="239" y="601"/>
                  </a:lnTo>
                  <a:lnTo>
                    <a:pt x="238" y="601"/>
                  </a:lnTo>
                  <a:lnTo>
                    <a:pt x="238" y="599"/>
                  </a:lnTo>
                  <a:lnTo>
                    <a:pt x="236" y="601"/>
                  </a:lnTo>
                  <a:lnTo>
                    <a:pt x="235" y="601"/>
                  </a:lnTo>
                  <a:lnTo>
                    <a:pt x="234" y="599"/>
                  </a:lnTo>
                  <a:lnTo>
                    <a:pt x="234" y="598"/>
                  </a:lnTo>
                  <a:lnTo>
                    <a:pt x="234" y="597"/>
                  </a:lnTo>
                  <a:lnTo>
                    <a:pt x="233" y="597"/>
                  </a:lnTo>
                  <a:lnTo>
                    <a:pt x="233" y="596"/>
                  </a:lnTo>
                  <a:lnTo>
                    <a:pt x="232" y="596"/>
                  </a:lnTo>
                  <a:lnTo>
                    <a:pt x="229" y="593"/>
                  </a:lnTo>
                  <a:lnTo>
                    <a:pt x="228" y="592"/>
                  </a:lnTo>
                  <a:lnTo>
                    <a:pt x="227" y="591"/>
                  </a:lnTo>
                  <a:lnTo>
                    <a:pt x="227" y="589"/>
                  </a:lnTo>
                  <a:lnTo>
                    <a:pt x="227" y="588"/>
                  </a:lnTo>
                  <a:lnTo>
                    <a:pt x="229" y="585"/>
                  </a:lnTo>
                  <a:lnTo>
                    <a:pt x="233" y="583"/>
                  </a:lnTo>
                  <a:lnTo>
                    <a:pt x="236" y="582"/>
                  </a:lnTo>
                  <a:lnTo>
                    <a:pt x="240" y="582"/>
                  </a:lnTo>
                  <a:lnTo>
                    <a:pt x="241" y="582"/>
                  </a:lnTo>
                  <a:lnTo>
                    <a:pt x="242" y="580"/>
                  </a:lnTo>
                  <a:lnTo>
                    <a:pt x="247" y="578"/>
                  </a:lnTo>
                  <a:lnTo>
                    <a:pt x="250" y="577"/>
                  </a:lnTo>
                  <a:lnTo>
                    <a:pt x="248" y="578"/>
                  </a:lnTo>
                  <a:lnTo>
                    <a:pt x="250" y="578"/>
                  </a:lnTo>
                  <a:lnTo>
                    <a:pt x="253" y="577"/>
                  </a:lnTo>
                  <a:lnTo>
                    <a:pt x="252" y="577"/>
                  </a:lnTo>
                  <a:lnTo>
                    <a:pt x="250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50" y="574"/>
                  </a:lnTo>
                  <a:lnTo>
                    <a:pt x="253" y="573"/>
                  </a:lnTo>
                  <a:lnTo>
                    <a:pt x="254" y="573"/>
                  </a:lnTo>
                  <a:lnTo>
                    <a:pt x="256" y="574"/>
                  </a:lnTo>
                  <a:lnTo>
                    <a:pt x="257" y="574"/>
                  </a:lnTo>
                  <a:lnTo>
                    <a:pt x="258" y="573"/>
                  </a:lnTo>
                  <a:lnTo>
                    <a:pt x="259" y="573"/>
                  </a:lnTo>
                  <a:lnTo>
                    <a:pt x="260" y="572"/>
                  </a:lnTo>
                  <a:lnTo>
                    <a:pt x="258" y="573"/>
                  </a:lnTo>
                  <a:lnTo>
                    <a:pt x="257" y="573"/>
                  </a:lnTo>
                  <a:lnTo>
                    <a:pt x="256" y="573"/>
                  </a:lnTo>
                  <a:lnTo>
                    <a:pt x="256" y="572"/>
                  </a:lnTo>
                  <a:lnTo>
                    <a:pt x="257" y="572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2" y="572"/>
                  </a:lnTo>
                  <a:lnTo>
                    <a:pt x="251" y="572"/>
                  </a:lnTo>
                  <a:lnTo>
                    <a:pt x="250" y="572"/>
                  </a:lnTo>
                  <a:lnTo>
                    <a:pt x="250" y="573"/>
                  </a:lnTo>
                  <a:lnTo>
                    <a:pt x="248" y="573"/>
                  </a:lnTo>
                  <a:lnTo>
                    <a:pt x="245" y="573"/>
                  </a:lnTo>
                  <a:lnTo>
                    <a:pt x="244" y="574"/>
                  </a:lnTo>
                  <a:lnTo>
                    <a:pt x="242" y="574"/>
                  </a:lnTo>
                  <a:lnTo>
                    <a:pt x="242" y="576"/>
                  </a:lnTo>
                  <a:lnTo>
                    <a:pt x="241" y="576"/>
                  </a:lnTo>
                  <a:lnTo>
                    <a:pt x="241" y="576"/>
                  </a:lnTo>
                  <a:lnTo>
                    <a:pt x="240" y="576"/>
                  </a:lnTo>
                  <a:lnTo>
                    <a:pt x="239" y="576"/>
                  </a:lnTo>
                  <a:lnTo>
                    <a:pt x="239" y="577"/>
                  </a:lnTo>
                  <a:lnTo>
                    <a:pt x="238" y="576"/>
                  </a:lnTo>
                  <a:lnTo>
                    <a:pt x="238" y="577"/>
                  </a:lnTo>
                  <a:lnTo>
                    <a:pt x="236" y="577"/>
                  </a:lnTo>
                  <a:lnTo>
                    <a:pt x="235" y="577"/>
                  </a:lnTo>
                  <a:lnTo>
                    <a:pt x="234" y="577"/>
                  </a:lnTo>
                  <a:lnTo>
                    <a:pt x="233" y="577"/>
                  </a:lnTo>
                  <a:lnTo>
                    <a:pt x="232" y="577"/>
                  </a:lnTo>
                  <a:lnTo>
                    <a:pt x="229" y="577"/>
                  </a:lnTo>
                  <a:lnTo>
                    <a:pt x="228" y="577"/>
                  </a:lnTo>
                  <a:lnTo>
                    <a:pt x="228" y="576"/>
                  </a:lnTo>
                  <a:lnTo>
                    <a:pt x="228" y="574"/>
                  </a:lnTo>
                  <a:lnTo>
                    <a:pt x="228" y="573"/>
                  </a:lnTo>
                  <a:lnTo>
                    <a:pt x="229" y="572"/>
                  </a:lnTo>
                  <a:lnTo>
                    <a:pt x="232" y="572"/>
                  </a:lnTo>
                  <a:lnTo>
                    <a:pt x="233" y="572"/>
                  </a:lnTo>
                  <a:lnTo>
                    <a:pt x="233" y="571"/>
                  </a:lnTo>
                  <a:lnTo>
                    <a:pt x="234" y="571"/>
                  </a:lnTo>
                  <a:lnTo>
                    <a:pt x="233" y="570"/>
                  </a:lnTo>
                  <a:lnTo>
                    <a:pt x="232" y="570"/>
                  </a:lnTo>
                  <a:lnTo>
                    <a:pt x="232" y="568"/>
                  </a:lnTo>
                  <a:lnTo>
                    <a:pt x="234" y="567"/>
                  </a:lnTo>
                  <a:lnTo>
                    <a:pt x="230" y="567"/>
                  </a:lnTo>
                  <a:lnTo>
                    <a:pt x="229" y="568"/>
                  </a:lnTo>
                  <a:lnTo>
                    <a:pt x="229" y="570"/>
                  </a:lnTo>
                  <a:lnTo>
                    <a:pt x="228" y="570"/>
                  </a:lnTo>
                  <a:lnTo>
                    <a:pt x="227" y="570"/>
                  </a:lnTo>
                  <a:lnTo>
                    <a:pt x="227" y="568"/>
                  </a:lnTo>
                  <a:lnTo>
                    <a:pt x="226" y="568"/>
                  </a:lnTo>
                  <a:lnTo>
                    <a:pt x="226" y="567"/>
                  </a:lnTo>
                  <a:lnTo>
                    <a:pt x="225" y="567"/>
                  </a:lnTo>
                  <a:lnTo>
                    <a:pt x="225" y="568"/>
                  </a:lnTo>
                  <a:lnTo>
                    <a:pt x="223" y="568"/>
                  </a:lnTo>
                  <a:lnTo>
                    <a:pt x="223" y="567"/>
                  </a:lnTo>
                  <a:lnTo>
                    <a:pt x="222" y="567"/>
                  </a:lnTo>
                  <a:lnTo>
                    <a:pt x="222" y="568"/>
                  </a:lnTo>
                  <a:lnTo>
                    <a:pt x="221" y="568"/>
                  </a:lnTo>
                  <a:lnTo>
                    <a:pt x="221" y="570"/>
                  </a:lnTo>
                  <a:lnTo>
                    <a:pt x="220" y="570"/>
                  </a:lnTo>
                  <a:lnTo>
                    <a:pt x="220" y="568"/>
                  </a:lnTo>
                  <a:lnTo>
                    <a:pt x="220" y="567"/>
                  </a:lnTo>
                  <a:lnTo>
                    <a:pt x="219" y="565"/>
                  </a:lnTo>
                  <a:lnTo>
                    <a:pt x="219" y="564"/>
                  </a:lnTo>
                  <a:lnTo>
                    <a:pt x="220" y="561"/>
                  </a:lnTo>
                  <a:lnTo>
                    <a:pt x="220" y="560"/>
                  </a:lnTo>
                  <a:lnTo>
                    <a:pt x="220" y="559"/>
                  </a:lnTo>
                  <a:lnTo>
                    <a:pt x="221" y="556"/>
                  </a:lnTo>
                  <a:lnTo>
                    <a:pt x="222" y="555"/>
                  </a:lnTo>
                  <a:lnTo>
                    <a:pt x="223" y="554"/>
                  </a:lnTo>
                  <a:lnTo>
                    <a:pt x="223" y="553"/>
                  </a:lnTo>
                  <a:lnTo>
                    <a:pt x="223" y="553"/>
                  </a:lnTo>
                  <a:lnTo>
                    <a:pt x="225" y="552"/>
                  </a:lnTo>
                  <a:lnTo>
                    <a:pt x="226" y="552"/>
                  </a:lnTo>
                  <a:lnTo>
                    <a:pt x="229" y="549"/>
                  </a:lnTo>
                  <a:lnTo>
                    <a:pt x="229" y="547"/>
                  </a:lnTo>
                  <a:lnTo>
                    <a:pt x="229" y="546"/>
                  </a:lnTo>
                  <a:lnTo>
                    <a:pt x="228" y="546"/>
                  </a:lnTo>
                  <a:lnTo>
                    <a:pt x="226" y="546"/>
                  </a:lnTo>
                  <a:lnTo>
                    <a:pt x="226" y="545"/>
                  </a:lnTo>
                  <a:lnTo>
                    <a:pt x="225" y="545"/>
                  </a:lnTo>
                  <a:lnTo>
                    <a:pt x="225" y="543"/>
                  </a:lnTo>
                  <a:lnTo>
                    <a:pt x="225" y="541"/>
                  </a:lnTo>
                  <a:lnTo>
                    <a:pt x="226" y="540"/>
                  </a:lnTo>
                  <a:lnTo>
                    <a:pt x="228" y="537"/>
                  </a:lnTo>
                  <a:lnTo>
                    <a:pt x="228" y="536"/>
                  </a:lnTo>
                  <a:lnTo>
                    <a:pt x="229" y="535"/>
                  </a:lnTo>
                  <a:lnTo>
                    <a:pt x="230" y="534"/>
                  </a:lnTo>
                  <a:lnTo>
                    <a:pt x="232" y="534"/>
                  </a:lnTo>
                  <a:lnTo>
                    <a:pt x="233" y="531"/>
                  </a:lnTo>
                  <a:lnTo>
                    <a:pt x="235" y="530"/>
                  </a:lnTo>
                  <a:lnTo>
                    <a:pt x="235" y="529"/>
                  </a:lnTo>
                  <a:lnTo>
                    <a:pt x="236" y="528"/>
                  </a:lnTo>
                  <a:lnTo>
                    <a:pt x="236" y="525"/>
                  </a:lnTo>
                  <a:lnTo>
                    <a:pt x="238" y="525"/>
                  </a:lnTo>
                  <a:lnTo>
                    <a:pt x="239" y="525"/>
                  </a:lnTo>
                  <a:lnTo>
                    <a:pt x="240" y="524"/>
                  </a:lnTo>
                  <a:lnTo>
                    <a:pt x="241" y="524"/>
                  </a:lnTo>
                  <a:lnTo>
                    <a:pt x="244" y="523"/>
                  </a:lnTo>
                  <a:lnTo>
                    <a:pt x="245" y="522"/>
                  </a:lnTo>
                  <a:lnTo>
                    <a:pt x="246" y="522"/>
                  </a:lnTo>
                  <a:lnTo>
                    <a:pt x="246" y="521"/>
                  </a:lnTo>
                  <a:lnTo>
                    <a:pt x="247" y="521"/>
                  </a:lnTo>
                  <a:lnTo>
                    <a:pt x="248" y="519"/>
                  </a:lnTo>
                  <a:lnTo>
                    <a:pt x="251" y="518"/>
                  </a:lnTo>
                  <a:lnTo>
                    <a:pt x="253" y="517"/>
                  </a:lnTo>
                  <a:lnTo>
                    <a:pt x="256" y="517"/>
                  </a:lnTo>
                  <a:lnTo>
                    <a:pt x="257" y="516"/>
                  </a:lnTo>
                  <a:lnTo>
                    <a:pt x="257" y="515"/>
                  </a:lnTo>
                  <a:lnTo>
                    <a:pt x="258" y="515"/>
                  </a:lnTo>
                  <a:lnTo>
                    <a:pt x="259" y="515"/>
                  </a:lnTo>
                  <a:lnTo>
                    <a:pt x="259" y="514"/>
                  </a:lnTo>
                  <a:lnTo>
                    <a:pt x="262" y="512"/>
                  </a:lnTo>
                  <a:lnTo>
                    <a:pt x="264" y="511"/>
                  </a:lnTo>
                  <a:lnTo>
                    <a:pt x="264" y="510"/>
                  </a:lnTo>
                  <a:lnTo>
                    <a:pt x="265" y="510"/>
                  </a:lnTo>
                  <a:lnTo>
                    <a:pt x="267" y="511"/>
                  </a:lnTo>
                  <a:lnTo>
                    <a:pt x="269" y="512"/>
                  </a:lnTo>
                  <a:lnTo>
                    <a:pt x="270" y="512"/>
                  </a:lnTo>
                  <a:lnTo>
                    <a:pt x="270" y="516"/>
                  </a:lnTo>
                  <a:lnTo>
                    <a:pt x="270" y="517"/>
                  </a:lnTo>
                  <a:lnTo>
                    <a:pt x="271" y="518"/>
                  </a:lnTo>
                  <a:lnTo>
                    <a:pt x="271" y="519"/>
                  </a:lnTo>
                  <a:lnTo>
                    <a:pt x="270" y="522"/>
                  </a:lnTo>
                  <a:lnTo>
                    <a:pt x="270" y="523"/>
                  </a:lnTo>
                  <a:lnTo>
                    <a:pt x="270" y="524"/>
                  </a:lnTo>
                  <a:lnTo>
                    <a:pt x="270" y="524"/>
                  </a:lnTo>
                  <a:lnTo>
                    <a:pt x="270" y="525"/>
                  </a:lnTo>
                  <a:lnTo>
                    <a:pt x="270" y="527"/>
                  </a:lnTo>
                  <a:lnTo>
                    <a:pt x="270" y="528"/>
                  </a:lnTo>
                  <a:lnTo>
                    <a:pt x="271" y="529"/>
                  </a:lnTo>
                  <a:lnTo>
                    <a:pt x="270" y="529"/>
                  </a:lnTo>
                  <a:lnTo>
                    <a:pt x="270" y="530"/>
                  </a:lnTo>
                  <a:lnTo>
                    <a:pt x="269" y="530"/>
                  </a:lnTo>
                  <a:lnTo>
                    <a:pt x="269" y="531"/>
                  </a:lnTo>
                  <a:lnTo>
                    <a:pt x="267" y="531"/>
                  </a:lnTo>
                  <a:lnTo>
                    <a:pt x="267" y="533"/>
                  </a:lnTo>
                  <a:lnTo>
                    <a:pt x="267" y="534"/>
                  </a:lnTo>
                  <a:lnTo>
                    <a:pt x="269" y="534"/>
                  </a:lnTo>
                  <a:lnTo>
                    <a:pt x="267" y="535"/>
                  </a:lnTo>
                  <a:lnTo>
                    <a:pt x="266" y="536"/>
                  </a:lnTo>
                  <a:lnTo>
                    <a:pt x="265" y="536"/>
                  </a:lnTo>
                  <a:lnTo>
                    <a:pt x="265" y="537"/>
                  </a:lnTo>
                  <a:lnTo>
                    <a:pt x="266" y="537"/>
                  </a:lnTo>
                  <a:lnTo>
                    <a:pt x="267" y="539"/>
                  </a:lnTo>
                  <a:lnTo>
                    <a:pt x="267" y="537"/>
                  </a:lnTo>
                  <a:lnTo>
                    <a:pt x="269" y="537"/>
                  </a:lnTo>
                  <a:lnTo>
                    <a:pt x="270" y="535"/>
                  </a:lnTo>
                  <a:lnTo>
                    <a:pt x="271" y="535"/>
                  </a:lnTo>
                  <a:lnTo>
                    <a:pt x="272" y="535"/>
                  </a:lnTo>
                  <a:lnTo>
                    <a:pt x="275" y="534"/>
                  </a:lnTo>
                  <a:lnTo>
                    <a:pt x="273" y="535"/>
                  </a:lnTo>
                  <a:lnTo>
                    <a:pt x="273" y="536"/>
                  </a:lnTo>
                  <a:lnTo>
                    <a:pt x="275" y="536"/>
                  </a:lnTo>
                  <a:lnTo>
                    <a:pt x="275" y="535"/>
                  </a:lnTo>
                  <a:lnTo>
                    <a:pt x="276" y="535"/>
                  </a:lnTo>
                  <a:lnTo>
                    <a:pt x="276" y="534"/>
                  </a:lnTo>
                  <a:lnTo>
                    <a:pt x="276" y="533"/>
                  </a:lnTo>
                  <a:lnTo>
                    <a:pt x="276" y="531"/>
                  </a:lnTo>
                  <a:lnTo>
                    <a:pt x="275" y="531"/>
                  </a:lnTo>
                  <a:lnTo>
                    <a:pt x="275" y="530"/>
                  </a:lnTo>
                  <a:lnTo>
                    <a:pt x="276" y="528"/>
                  </a:lnTo>
                  <a:lnTo>
                    <a:pt x="277" y="525"/>
                  </a:lnTo>
                  <a:lnTo>
                    <a:pt x="278" y="524"/>
                  </a:lnTo>
                  <a:lnTo>
                    <a:pt x="281" y="523"/>
                  </a:lnTo>
                  <a:lnTo>
                    <a:pt x="282" y="524"/>
                  </a:lnTo>
                  <a:lnTo>
                    <a:pt x="283" y="524"/>
                  </a:lnTo>
                  <a:lnTo>
                    <a:pt x="285" y="524"/>
                  </a:lnTo>
                  <a:lnTo>
                    <a:pt x="288" y="525"/>
                  </a:lnTo>
                  <a:lnTo>
                    <a:pt x="288" y="527"/>
                  </a:lnTo>
                  <a:lnTo>
                    <a:pt x="290" y="527"/>
                  </a:lnTo>
                  <a:lnTo>
                    <a:pt x="291" y="527"/>
                  </a:lnTo>
                  <a:lnTo>
                    <a:pt x="293" y="528"/>
                  </a:lnTo>
                  <a:lnTo>
                    <a:pt x="294" y="529"/>
                  </a:lnTo>
                  <a:lnTo>
                    <a:pt x="295" y="529"/>
                  </a:lnTo>
                  <a:lnTo>
                    <a:pt x="296" y="529"/>
                  </a:lnTo>
                  <a:lnTo>
                    <a:pt x="296" y="530"/>
                  </a:lnTo>
                  <a:lnTo>
                    <a:pt x="297" y="530"/>
                  </a:lnTo>
                  <a:lnTo>
                    <a:pt x="297" y="531"/>
                  </a:lnTo>
                  <a:lnTo>
                    <a:pt x="298" y="531"/>
                  </a:lnTo>
                  <a:lnTo>
                    <a:pt x="298" y="533"/>
                  </a:lnTo>
                  <a:lnTo>
                    <a:pt x="298" y="534"/>
                  </a:lnTo>
                  <a:lnTo>
                    <a:pt x="298" y="535"/>
                  </a:lnTo>
                  <a:lnTo>
                    <a:pt x="298" y="536"/>
                  </a:lnTo>
                  <a:lnTo>
                    <a:pt x="298" y="537"/>
                  </a:lnTo>
                  <a:lnTo>
                    <a:pt x="298" y="539"/>
                  </a:lnTo>
                  <a:lnTo>
                    <a:pt x="296" y="540"/>
                  </a:lnTo>
                  <a:lnTo>
                    <a:pt x="297" y="540"/>
                  </a:lnTo>
                  <a:lnTo>
                    <a:pt x="297" y="541"/>
                  </a:lnTo>
                  <a:lnTo>
                    <a:pt x="296" y="542"/>
                  </a:lnTo>
                  <a:lnTo>
                    <a:pt x="293" y="545"/>
                  </a:lnTo>
                  <a:lnTo>
                    <a:pt x="293" y="546"/>
                  </a:lnTo>
                  <a:lnTo>
                    <a:pt x="293" y="547"/>
                  </a:lnTo>
                  <a:lnTo>
                    <a:pt x="294" y="547"/>
                  </a:lnTo>
                  <a:lnTo>
                    <a:pt x="294" y="548"/>
                  </a:lnTo>
                  <a:lnTo>
                    <a:pt x="294" y="549"/>
                  </a:lnTo>
                  <a:lnTo>
                    <a:pt x="295" y="548"/>
                  </a:lnTo>
                  <a:lnTo>
                    <a:pt x="295" y="547"/>
                  </a:lnTo>
                  <a:lnTo>
                    <a:pt x="296" y="547"/>
                  </a:lnTo>
                  <a:lnTo>
                    <a:pt x="297" y="546"/>
                  </a:lnTo>
                  <a:lnTo>
                    <a:pt x="298" y="546"/>
                  </a:lnTo>
                  <a:lnTo>
                    <a:pt x="298" y="545"/>
                  </a:lnTo>
                  <a:lnTo>
                    <a:pt x="298" y="545"/>
                  </a:lnTo>
                  <a:lnTo>
                    <a:pt x="298" y="546"/>
                  </a:lnTo>
                  <a:lnTo>
                    <a:pt x="300" y="546"/>
                  </a:lnTo>
                  <a:lnTo>
                    <a:pt x="300" y="545"/>
                  </a:lnTo>
                  <a:lnTo>
                    <a:pt x="300" y="543"/>
                  </a:lnTo>
                  <a:lnTo>
                    <a:pt x="300" y="542"/>
                  </a:lnTo>
                  <a:lnTo>
                    <a:pt x="301" y="542"/>
                  </a:lnTo>
                  <a:lnTo>
                    <a:pt x="301" y="541"/>
                  </a:lnTo>
                  <a:lnTo>
                    <a:pt x="302" y="541"/>
                  </a:lnTo>
                  <a:lnTo>
                    <a:pt x="302" y="540"/>
                  </a:lnTo>
                  <a:lnTo>
                    <a:pt x="303" y="537"/>
                  </a:lnTo>
                  <a:lnTo>
                    <a:pt x="304" y="539"/>
                  </a:lnTo>
                  <a:lnTo>
                    <a:pt x="306" y="539"/>
                  </a:lnTo>
                  <a:lnTo>
                    <a:pt x="304" y="540"/>
                  </a:lnTo>
                  <a:lnTo>
                    <a:pt x="304" y="541"/>
                  </a:lnTo>
                  <a:lnTo>
                    <a:pt x="306" y="541"/>
                  </a:lnTo>
                  <a:lnTo>
                    <a:pt x="306" y="542"/>
                  </a:lnTo>
                  <a:lnTo>
                    <a:pt x="307" y="542"/>
                  </a:lnTo>
                  <a:lnTo>
                    <a:pt x="307" y="543"/>
                  </a:lnTo>
                  <a:lnTo>
                    <a:pt x="308" y="542"/>
                  </a:lnTo>
                  <a:lnTo>
                    <a:pt x="306" y="541"/>
                  </a:lnTo>
                  <a:lnTo>
                    <a:pt x="306" y="540"/>
                  </a:lnTo>
                  <a:lnTo>
                    <a:pt x="307" y="540"/>
                  </a:lnTo>
                  <a:lnTo>
                    <a:pt x="307" y="539"/>
                  </a:lnTo>
                  <a:lnTo>
                    <a:pt x="308" y="539"/>
                  </a:lnTo>
                  <a:lnTo>
                    <a:pt x="308" y="540"/>
                  </a:lnTo>
                  <a:lnTo>
                    <a:pt x="309" y="541"/>
                  </a:lnTo>
                  <a:lnTo>
                    <a:pt x="309" y="542"/>
                  </a:lnTo>
                  <a:lnTo>
                    <a:pt x="310" y="542"/>
                  </a:lnTo>
                  <a:lnTo>
                    <a:pt x="312" y="542"/>
                  </a:lnTo>
                  <a:lnTo>
                    <a:pt x="313" y="542"/>
                  </a:lnTo>
                  <a:lnTo>
                    <a:pt x="310" y="541"/>
                  </a:lnTo>
                  <a:lnTo>
                    <a:pt x="310" y="540"/>
                  </a:lnTo>
                  <a:lnTo>
                    <a:pt x="312" y="541"/>
                  </a:lnTo>
                  <a:lnTo>
                    <a:pt x="313" y="541"/>
                  </a:lnTo>
                  <a:lnTo>
                    <a:pt x="313" y="540"/>
                  </a:lnTo>
                  <a:lnTo>
                    <a:pt x="313" y="539"/>
                  </a:lnTo>
                  <a:lnTo>
                    <a:pt x="312" y="539"/>
                  </a:lnTo>
                  <a:lnTo>
                    <a:pt x="312" y="537"/>
                  </a:lnTo>
                  <a:lnTo>
                    <a:pt x="312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8" y="535"/>
                  </a:lnTo>
                  <a:lnTo>
                    <a:pt x="308" y="534"/>
                  </a:lnTo>
                  <a:lnTo>
                    <a:pt x="309" y="534"/>
                  </a:lnTo>
                  <a:lnTo>
                    <a:pt x="309" y="533"/>
                  </a:lnTo>
                  <a:lnTo>
                    <a:pt x="310" y="533"/>
                  </a:lnTo>
                  <a:lnTo>
                    <a:pt x="312" y="534"/>
                  </a:lnTo>
                  <a:lnTo>
                    <a:pt x="313" y="534"/>
                  </a:lnTo>
                  <a:lnTo>
                    <a:pt x="313" y="533"/>
                  </a:lnTo>
                  <a:lnTo>
                    <a:pt x="312" y="533"/>
                  </a:lnTo>
                  <a:lnTo>
                    <a:pt x="312" y="531"/>
                  </a:lnTo>
                  <a:lnTo>
                    <a:pt x="310" y="531"/>
                  </a:lnTo>
                  <a:lnTo>
                    <a:pt x="309" y="531"/>
                  </a:lnTo>
                  <a:lnTo>
                    <a:pt x="309" y="530"/>
                  </a:lnTo>
                  <a:lnTo>
                    <a:pt x="309" y="529"/>
                  </a:lnTo>
                  <a:lnTo>
                    <a:pt x="308" y="529"/>
                  </a:lnTo>
                  <a:lnTo>
                    <a:pt x="306" y="528"/>
                  </a:lnTo>
                  <a:lnTo>
                    <a:pt x="304" y="528"/>
                  </a:lnTo>
                  <a:lnTo>
                    <a:pt x="304" y="527"/>
                  </a:lnTo>
                  <a:lnTo>
                    <a:pt x="304" y="525"/>
                  </a:lnTo>
                  <a:lnTo>
                    <a:pt x="303" y="525"/>
                  </a:lnTo>
                  <a:lnTo>
                    <a:pt x="303" y="524"/>
                  </a:lnTo>
                  <a:lnTo>
                    <a:pt x="303" y="524"/>
                  </a:lnTo>
                  <a:lnTo>
                    <a:pt x="303" y="523"/>
                  </a:lnTo>
                  <a:lnTo>
                    <a:pt x="307" y="524"/>
                  </a:lnTo>
                  <a:lnTo>
                    <a:pt x="310" y="524"/>
                  </a:lnTo>
                  <a:lnTo>
                    <a:pt x="312" y="524"/>
                  </a:lnTo>
                  <a:lnTo>
                    <a:pt x="312" y="525"/>
                  </a:lnTo>
                  <a:lnTo>
                    <a:pt x="313" y="525"/>
                  </a:lnTo>
                  <a:lnTo>
                    <a:pt x="314" y="525"/>
                  </a:lnTo>
                  <a:lnTo>
                    <a:pt x="315" y="525"/>
                  </a:lnTo>
                  <a:lnTo>
                    <a:pt x="314" y="527"/>
                  </a:lnTo>
                  <a:lnTo>
                    <a:pt x="318" y="530"/>
                  </a:lnTo>
                  <a:lnTo>
                    <a:pt x="318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21" y="534"/>
                  </a:lnTo>
                  <a:lnTo>
                    <a:pt x="322" y="534"/>
                  </a:lnTo>
                  <a:lnTo>
                    <a:pt x="322" y="535"/>
                  </a:lnTo>
                  <a:lnTo>
                    <a:pt x="321" y="535"/>
                  </a:lnTo>
                  <a:lnTo>
                    <a:pt x="321" y="536"/>
                  </a:lnTo>
                  <a:lnTo>
                    <a:pt x="321" y="537"/>
                  </a:lnTo>
                  <a:lnTo>
                    <a:pt x="322" y="537"/>
                  </a:lnTo>
                  <a:lnTo>
                    <a:pt x="322" y="536"/>
                  </a:lnTo>
                  <a:lnTo>
                    <a:pt x="325" y="537"/>
                  </a:lnTo>
                  <a:lnTo>
                    <a:pt x="325" y="539"/>
                  </a:lnTo>
                  <a:lnTo>
                    <a:pt x="326" y="540"/>
                  </a:lnTo>
                  <a:lnTo>
                    <a:pt x="326" y="541"/>
                  </a:lnTo>
                  <a:lnTo>
                    <a:pt x="325" y="541"/>
                  </a:lnTo>
                  <a:lnTo>
                    <a:pt x="325" y="542"/>
                  </a:lnTo>
                  <a:lnTo>
                    <a:pt x="325" y="543"/>
                  </a:lnTo>
                  <a:lnTo>
                    <a:pt x="325" y="545"/>
                  </a:lnTo>
                  <a:lnTo>
                    <a:pt x="325" y="546"/>
                  </a:lnTo>
                  <a:lnTo>
                    <a:pt x="325" y="547"/>
                  </a:lnTo>
                  <a:lnTo>
                    <a:pt x="326" y="547"/>
                  </a:lnTo>
                  <a:lnTo>
                    <a:pt x="326" y="548"/>
                  </a:lnTo>
                  <a:lnTo>
                    <a:pt x="326" y="551"/>
                  </a:lnTo>
                  <a:lnTo>
                    <a:pt x="326" y="552"/>
                  </a:lnTo>
                  <a:lnTo>
                    <a:pt x="326" y="553"/>
                  </a:lnTo>
                  <a:lnTo>
                    <a:pt x="327" y="553"/>
                  </a:lnTo>
                  <a:lnTo>
                    <a:pt x="327" y="553"/>
                  </a:lnTo>
                  <a:lnTo>
                    <a:pt x="327" y="554"/>
                  </a:lnTo>
                  <a:lnTo>
                    <a:pt x="327" y="555"/>
                  </a:lnTo>
                  <a:lnTo>
                    <a:pt x="327" y="556"/>
                  </a:lnTo>
                  <a:lnTo>
                    <a:pt x="327" y="556"/>
                  </a:lnTo>
                  <a:lnTo>
                    <a:pt x="327" y="558"/>
                  </a:lnTo>
                  <a:lnTo>
                    <a:pt x="327" y="559"/>
                  </a:lnTo>
                  <a:lnTo>
                    <a:pt x="328" y="558"/>
                  </a:lnTo>
                  <a:lnTo>
                    <a:pt x="328" y="559"/>
                  </a:lnTo>
                  <a:lnTo>
                    <a:pt x="328" y="560"/>
                  </a:lnTo>
                  <a:lnTo>
                    <a:pt x="327" y="560"/>
                  </a:lnTo>
                  <a:lnTo>
                    <a:pt x="327" y="561"/>
                  </a:lnTo>
                  <a:lnTo>
                    <a:pt x="328" y="561"/>
                  </a:lnTo>
                  <a:lnTo>
                    <a:pt x="328" y="562"/>
                  </a:lnTo>
                  <a:lnTo>
                    <a:pt x="327" y="562"/>
                  </a:lnTo>
                  <a:lnTo>
                    <a:pt x="328" y="564"/>
                  </a:lnTo>
                  <a:lnTo>
                    <a:pt x="328" y="565"/>
                  </a:lnTo>
                  <a:lnTo>
                    <a:pt x="328" y="566"/>
                  </a:lnTo>
                  <a:lnTo>
                    <a:pt x="330" y="566"/>
                  </a:lnTo>
                  <a:lnTo>
                    <a:pt x="331" y="566"/>
                  </a:lnTo>
                  <a:lnTo>
                    <a:pt x="331" y="567"/>
                  </a:lnTo>
                  <a:lnTo>
                    <a:pt x="331" y="568"/>
                  </a:lnTo>
                  <a:lnTo>
                    <a:pt x="332" y="568"/>
                  </a:lnTo>
                  <a:lnTo>
                    <a:pt x="332" y="570"/>
                  </a:lnTo>
                  <a:lnTo>
                    <a:pt x="333" y="570"/>
                  </a:lnTo>
                  <a:lnTo>
                    <a:pt x="333" y="568"/>
                  </a:lnTo>
                  <a:lnTo>
                    <a:pt x="333" y="567"/>
                  </a:lnTo>
                  <a:lnTo>
                    <a:pt x="332" y="567"/>
                  </a:lnTo>
                  <a:lnTo>
                    <a:pt x="332" y="566"/>
                  </a:lnTo>
                  <a:lnTo>
                    <a:pt x="333" y="565"/>
                  </a:lnTo>
                  <a:lnTo>
                    <a:pt x="333" y="566"/>
                  </a:lnTo>
                  <a:lnTo>
                    <a:pt x="334" y="566"/>
                  </a:lnTo>
                  <a:lnTo>
                    <a:pt x="334" y="565"/>
                  </a:lnTo>
                  <a:lnTo>
                    <a:pt x="335" y="564"/>
                  </a:lnTo>
                  <a:lnTo>
                    <a:pt x="338" y="562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60"/>
                  </a:lnTo>
                  <a:lnTo>
                    <a:pt x="338" y="560"/>
                  </a:lnTo>
                  <a:lnTo>
                    <a:pt x="338" y="559"/>
                  </a:lnTo>
                  <a:lnTo>
                    <a:pt x="337" y="559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4" y="556"/>
                  </a:lnTo>
                  <a:lnTo>
                    <a:pt x="334" y="555"/>
                  </a:lnTo>
                  <a:lnTo>
                    <a:pt x="334" y="554"/>
                  </a:lnTo>
                  <a:lnTo>
                    <a:pt x="334" y="553"/>
                  </a:lnTo>
                  <a:lnTo>
                    <a:pt x="334" y="553"/>
                  </a:lnTo>
                  <a:lnTo>
                    <a:pt x="333" y="553"/>
                  </a:lnTo>
                  <a:lnTo>
                    <a:pt x="333" y="552"/>
                  </a:lnTo>
                  <a:lnTo>
                    <a:pt x="333" y="549"/>
                  </a:lnTo>
                  <a:lnTo>
                    <a:pt x="333" y="548"/>
                  </a:lnTo>
                  <a:lnTo>
                    <a:pt x="332" y="548"/>
                  </a:lnTo>
                  <a:lnTo>
                    <a:pt x="332" y="547"/>
                  </a:lnTo>
                  <a:lnTo>
                    <a:pt x="333" y="547"/>
                  </a:lnTo>
                  <a:lnTo>
                    <a:pt x="333" y="546"/>
                  </a:lnTo>
                  <a:lnTo>
                    <a:pt x="332" y="546"/>
                  </a:lnTo>
                  <a:lnTo>
                    <a:pt x="333" y="545"/>
                  </a:lnTo>
                  <a:lnTo>
                    <a:pt x="332" y="543"/>
                  </a:lnTo>
                  <a:lnTo>
                    <a:pt x="332" y="542"/>
                  </a:lnTo>
                  <a:lnTo>
                    <a:pt x="333" y="542"/>
                  </a:lnTo>
                  <a:lnTo>
                    <a:pt x="332" y="541"/>
                  </a:lnTo>
                  <a:lnTo>
                    <a:pt x="331" y="541"/>
                  </a:lnTo>
                  <a:lnTo>
                    <a:pt x="331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7"/>
                  </a:lnTo>
                  <a:lnTo>
                    <a:pt x="331" y="536"/>
                  </a:lnTo>
                  <a:lnTo>
                    <a:pt x="331" y="535"/>
                  </a:lnTo>
                  <a:lnTo>
                    <a:pt x="331" y="534"/>
                  </a:lnTo>
                  <a:lnTo>
                    <a:pt x="331" y="533"/>
                  </a:lnTo>
                  <a:lnTo>
                    <a:pt x="330" y="533"/>
                  </a:lnTo>
                  <a:lnTo>
                    <a:pt x="330" y="531"/>
                  </a:lnTo>
                  <a:lnTo>
                    <a:pt x="330" y="530"/>
                  </a:lnTo>
                  <a:lnTo>
                    <a:pt x="330" y="528"/>
                  </a:lnTo>
                  <a:lnTo>
                    <a:pt x="330" y="527"/>
                  </a:lnTo>
                  <a:lnTo>
                    <a:pt x="330" y="525"/>
                  </a:lnTo>
                  <a:lnTo>
                    <a:pt x="328" y="524"/>
                  </a:lnTo>
                  <a:lnTo>
                    <a:pt x="330" y="524"/>
                  </a:lnTo>
                  <a:lnTo>
                    <a:pt x="328" y="523"/>
                  </a:lnTo>
                  <a:lnTo>
                    <a:pt x="328" y="522"/>
                  </a:lnTo>
                  <a:lnTo>
                    <a:pt x="330" y="522"/>
                  </a:lnTo>
                  <a:lnTo>
                    <a:pt x="328" y="521"/>
                  </a:lnTo>
                  <a:lnTo>
                    <a:pt x="327" y="519"/>
                  </a:lnTo>
                  <a:lnTo>
                    <a:pt x="328" y="517"/>
                  </a:lnTo>
                  <a:lnTo>
                    <a:pt x="328" y="516"/>
                  </a:lnTo>
                  <a:lnTo>
                    <a:pt x="330" y="516"/>
                  </a:lnTo>
                  <a:lnTo>
                    <a:pt x="332" y="517"/>
                  </a:lnTo>
                  <a:lnTo>
                    <a:pt x="332" y="516"/>
                  </a:lnTo>
                  <a:lnTo>
                    <a:pt x="330" y="516"/>
                  </a:lnTo>
                  <a:lnTo>
                    <a:pt x="330" y="515"/>
                  </a:lnTo>
                  <a:lnTo>
                    <a:pt x="330" y="514"/>
                  </a:lnTo>
                  <a:lnTo>
                    <a:pt x="330" y="512"/>
                  </a:lnTo>
                  <a:lnTo>
                    <a:pt x="331" y="512"/>
                  </a:lnTo>
                  <a:lnTo>
                    <a:pt x="330" y="511"/>
                  </a:lnTo>
                  <a:lnTo>
                    <a:pt x="331" y="511"/>
                  </a:lnTo>
                  <a:lnTo>
                    <a:pt x="333" y="512"/>
                  </a:lnTo>
                  <a:lnTo>
                    <a:pt x="334" y="512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5"/>
                  </a:lnTo>
                  <a:lnTo>
                    <a:pt x="338" y="516"/>
                  </a:lnTo>
                  <a:lnTo>
                    <a:pt x="339" y="516"/>
                  </a:lnTo>
                  <a:lnTo>
                    <a:pt x="339" y="517"/>
                  </a:lnTo>
                  <a:lnTo>
                    <a:pt x="340" y="517"/>
                  </a:lnTo>
                  <a:lnTo>
                    <a:pt x="341" y="517"/>
                  </a:lnTo>
                  <a:lnTo>
                    <a:pt x="340" y="516"/>
                  </a:lnTo>
                  <a:lnTo>
                    <a:pt x="340" y="515"/>
                  </a:lnTo>
                  <a:lnTo>
                    <a:pt x="340" y="514"/>
                  </a:lnTo>
                  <a:lnTo>
                    <a:pt x="341" y="512"/>
                  </a:lnTo>
                  <a:lnTo>
                    <a:pt x="343" y="512"/>
                  </a:lnTo>
                  <a:lnTo>
                    <a:pt x="344" y="514"/>
                  </a:lnTo>
                  <a:lnTo>
                    <a:pt x="344" y="515"/>
                  </a:lnTo>
                  <a:lnTo>
                    <a:pt x="344" y="516"/>
                  </a:lnTo>
                  <a:lnTo>
                    <a:pt x="345" y="516"/>
                  </a:lnTo>
                  <a:lnTo>
                    <a:pt x="346" y="516"/>
                  </a:lnTo>
                  <a:lnTo>
                    <a:pt x="346" y="517"/>
                  </a:lnTo>
                  <a:lnTo>
                    <a:pt x="347" y="517"/>
                  </a:lnTo>
                  <a:lnTo>
                    <a:pt x="347" y="518"/>
                  </a:lnTo>
                  <a:lnTo>
                    <a:pt x="349" y="519"/>
                  </a:lnTo>
                  <a:lnTo>
                    <a:pt x="349" y="521"/>
                  </a:lnTo>
                  <a:lnTo>
                    <a:pt x="350" y="521"/>
                  </a:lnTo>
                  <a:lnTo>
                    <a:pt x="351" y="522"/>
                  </a:lnTo>
                  <a:lnTo>
                    <a:pt x="352" y="522"/>
                  </a:lnTo>
                  <a:lnTo>
                    <a:pt x="353" y="522"/>
                  </a:lnTo>
                  <a:lnTo>
                    <a:pt x="353" y="523"/>
                  </a:lnTo>
                  <a:lnTo>
                    <a:pt x="353" y="524"/>
                  </a:lnTo>
                  <a:lnTo>
                    <a:pt x="355" y="524"/>
                  </a:lnTo>
                  <a:lnTo>
                    <a:pt x="356" y="524"/>
                  </a:lnTo>
                  <a:lnTo>
                    <a:pt x="356" y="525"/>
                  </a:lnTo>
                  <a:lnTo>
                    <a:pt x="356" y="527"/>
                  </a:lnTo>
                  <a:lnTo>
                    <a:pt x="356" y="527"/>
                  </a:lnTo>
                  <a:lnTo>
                    <a:pt x="356" y="528"/>
                  </a:lnTo>
                  <a:lnTo>
                    <a:pt x="356" y="528"/>
                  </a:lnTo>
                  <a:lnTo>
                    <a:pt x="356" y="529"/>
                  </a:lnTo>
                  <a:lnTo>
                    <a:pt x="357" y="530"/>
                  </a:lnTo>
                  <a:lnTo>
                    <a:pt x="357" y="531"/>
                  </a:lnTo>
                  <a:lnTo>
                    <a:pt x="356" y="531"/>
                  </a:lnTo>
                  <a:lnTo>
                    <a:pt x="356" y="533"/>
                  </a:lnTo>
                  <a:lnTo>
                    <a:pt x="356" y="534"/>
                  </a:lnTo>
                  <a:lnTo>
                    <a:pt x="357" y="534"/>
                  </a:lnTo>
                  <a:lnTo>
                    <a:pt x="357" y="535"/>
                  </a:lnTo>
                  <a:lnTo>
                    <a:pt x="358" y="535"/>
                  </a:lnTo>
                  <a:lnTo>
                    <a:pt x="357" y="536"/>
                  </a:lnTo>
                  <a:lnTo>
                    <a:pt x="357" y="537"/>
                  </a:lnTo>
                  <a:lnTo>
                    <a:pt x="357" y="539"/>
                  </a:lnTo>
                  <a:lnTo>
                    <a:pt x="358" y="539"/>
                  </a:lnTo>
                  <a:lnTo>
                    <a:pt x="358" y="540"/>
                  </a:lnTo>
                  <a:lnTo>
                    <a:pt x="358" y="541"/>
                  </a:lnTo>
                  <a:lnTo>
                    <a:pt x="358" y="542"/>
                  </a:lnTo>
                  <a:lnTo>
                    <a:pt x="358" y="543"/>
                  </a:lnTo>
                  <a:lnTo>
                    <a:pt x="358" y="545"/>
                  </a:lnTo>
                  <a:lnTo>
                    <a:pt x="359" y="546"/>
                  </a:lnTo>
                  <a:lnTo>
                    <a:pt x="359" y="547"/>
                  </a:lnTo>
                  <a:lnTo>
                    <a:pt x="359" y="548"/>
                  </a:lnTo>
                  <a:lnTo>
                    <a:pt x="361" y="548"/>
                  </a:lnTo>
                  <a:lnTo>
                    <a:pt x="361" y="549"/>
                  </a:lnTo>
                  <a:lnTo>
                    <a:pt x="361" y="551"/>
                  </a:lnTo>
                  <a:lnTo>
                    <a:pt x="362" y="552"/>
                  </a:lnTo>
                  <a:lnTo>
                    <a:pt x="361" y="553"/>
                  </a:lnTo>
                  <a:lnTo>
                    <a:pt x="361" y="553"/>
                  </a:lnTo>
                  <a:lnTo>
                    <a:pt x="361" y="554"/>
                  </a:lnTo>
                  <a:lnTo>
                    <a:pt x="362" y="554"/>
                  </a:lnTo>
                  <a:lnTo>
                    <a:pt x="362" y="555"/>
                  </a:lnTo>
                  <a:lnTo>
                    <a:pt x="362" y="556"/>
                  </a:lnTo>
                  <a:lnTo>
                    <a:pt x="363" y="558"/>
                  </a:lnTo>
                  <a:lnTo>
                    <a:pt x="363" y="559"/>
                  </a:lnTo>
                  <a:lnTo>
                    <a:pt x="363" y="560"/>
                  </a:lnTo>
                  <a:lnTo>
                    <a:pt x="363" y="561"/>
                  </a:lnTo>
                  <a:lnTo>
                    <a:pt x="364" y="562"/>
                  </a:lnTo>
                  <a:lnTo>
                    <a:pt x="364" y="564"/>
                  </a:lnTo>
                  <a:lnTo>
                    <a:pt x="365" y="564"/>
                  </a:lnTo>
                  <a:lnTo>
                    <a:pt x="365" y="565"/>
                  </a:lnTo>
                  <a:lnTo>
                    <a:pt x="365" y="566"/>
                  </a:lnTo>
                  <a:lnTo>
                    <a:pt x="365" y="567"/>
                  </a:lnTo>
                  <a:lnTo>
                    <a:pt x="366" y="567"/>
                  </a:lnTo>
                  <a:lnTo>
                    <a:pt x="368" y="570"/>
                  </a:lnTo>
                  <a:lnTo>
                    <a:pt x="368" y="571"/>
                  </a:lnTo>
                  <a:lnTo>
                    <a:pt x="366" y="573"/>
                  </a:lnTo>
                  <a:lnTo>
                    <a:pt x="368" y="573"/>
                  </a:lnTo>
                  <a:lnTo>
                    <a:pt x="368" y="574"/>
                  </a:lnTo>
                  <a:lnTo>
                    <a:pt x="368" y="576"/>
                  </a:lnTo>
                  <a:lnTo>
                    <a:pt x="368" y="577"/>
                  </a:lnTo>
                  <a:lnTo>
                    <a:pt x="368" y="578"/>
                  </a:lnTo>
                  <a:lnTo>
                    <a:pt x="366" y="577"/>
                  </a:lnTo>
                  <a:lnTo>
                    <a:pt x="366" y="578"/>
                  </a:lnTo>
                  <a:lnTo>
                    <a:pt x="366" y="579"/>
                  </a:lnTo>
                  <a:lnTo>
                    <a:pt x="366" y="580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5" y="583"/>
                  </a:lnTo>
                  <a:lnTo>
                    <a:pt x="364" y="584"/>
                  </a:lnTo>
                  <a:lnTo>
                    <a:pt x="364" y="585"/>
                  </a:lnTo>
                  <a:lnTo>
                    <a:pt x="365" y="585"/>
                  </a:lnTo>
                  <a:lnTo>
                    <a:pt x="368" y="589"/>
                  </a:lnTo>
                  <a:lnTo>
                    <a:pt x="369" y="589"/>
                  </a:lnTo>
                  <a:lnTo>
                    <a:pt x="369" y="590"/>
                  </a:lnTo>
                  <a:lnTo>
                    <a:pt x="370" y="590"/>
                  </a:lnTo>
                  <a:lnTo>
                    <a:pt x="370" y="591"/>
                  </a:lnTo>
                  <a:lnTo>
                    <a:pt x="371" y="595"/>
                  </a:lnTo>
                  <a:lnTo>
                    <a:pt x="371" y="596"/>
                  </a:lnTo>
                  <a:lnTo>
                    <a:pt x="372" y="596"/>
                  </a:lnTo>
                  <a:lnTo>
                    <a:pt x="374" y="597"/>
                  </a:lnTo>
                  <a:lnTo>
                    <a:pt x="374" y="598"/>
                  </a:lnTo>
                  <a:lnTo>
                    <a:pt x="375" y="598"/>
                  </a:lnTo>
                  <a:lnTo>
                    <a:pt x="375" y="601"/>
                  </a:lnTo>
                  <a:lnTo>
                    <a:pt x="376" y="601"/>
                  </a:lnTo>
                  <a:lnTo>
                    <a:pt x="378" y="601"/>
                  </a:lnTo>
                  <a:lnTo>
                    <a:pt x="380" y="602"/>
                  </a:lnTo>
                  <a:lnTo>
                    <a:pt x="380" y="603"/>
                  </a:lnTo>
                  <a:lnTo>
                    <a:pt x="382" y="604"/>
                  </a:lnTo>
                  <a:lnTo>
                    <a:pt x="382" y="603"/>
                  </a:lnTo>
                  <a:lnTo>
                    <a:pt x="381" y="603"/>
                  </a:lnTo>
                  <a:lnTo>
                    <a:pt x="381" y="602"/>
                  </a:lnTo>
                  <a:lnTo>
                    <a:pt x="381" y="601"/>
                  </a:lnTo>
                  <a:lnTo>
                    <a:pt x="380" y="599"/>
                  </a:lnTo>
                  <a:lnTo>
                    <a:pt x="380" y="598"/>
                  </a:lnTo>
                  <a:lnTo>
                    <a:pt x="381" y="598"/>
                  </a:lnTo>
                  <a:lnTo>
                    <a:pt x="382" y="599"/>
                  </a:lnTo>
                  <a:lnTo>
                    <a:pt x="382" y="601"/>
                  </a:lnTo>
                  <a:lnTo>
                    <a:pt x="383" y="601"/>
                  </a:lnTo>
                  <a:lnTo>
                    <a:pt x="383" y="602"/>
                  </a:lnTo>
                  <a:lnTo>
                    <a:pt x="383" y="603"/>
                  </a:lnTo>
                  <a:lnTo>
                    <a:pt x="384" y="604"/>
                  </a:lnTo>
                  <a:lnTo>
                    <a:pt x="384" y="604"/>
                  </a:lnTo>
                  <a:lnTo>
                    <a:pt x="384" y="605"/>
                  </a:lnTo>
                  <a:lnTo>
                    <a:pt x="386" y="605"/>
                  </a:lnTo>
                  <a:lnTo>
                    <a:pt x="387" y="607"/>
                  </a:lnTo>
                  <a:lnTo>
                    <a:pt x="388" y="608"/>
                  </a:lnTo>
                  <a:lnTo>
                    <a:pt x="389" y="609"/>
                  </a:lnTo>
                  <a:lnTo>
                    <a:pt x="390" y="609"/>
                  </a:lnTo>
                  <a:lnTo>
                    <a:pt x="390" y="610"/>
                  </a:lnTo>
                  <a:lnTo>
                    <a:pt x="392" y="610"/>
                  </a:lnTo>
                  <a:lnTo>
                    <a:pt x="393" y="610"/>
                  </a:lnTo>
                  <a:lnTo>
                    <a:pt x="393" y="610"/>
                  </a:lnTo>
                  <a:lnTo>
                    <a:pt x="394" y="610"/>
                  </a:lnTo>
                  <a:lnTo>
                    <a:pt x="395" y="610"/>
                  </a:lnTo>
                  <a:lnTo>
                    <a:pt x="395" y="610"/>
                  </a:lnTo>
                  <a:lnTo>
                    <a:pt x="395" y="611"/>
                  </a:lnTo>
                  <a:lnTo>
                    <a:pt x="395" y="613"/>
                  </a:lnTo>
                  <a:lnTo>
                    <a:pt x="395" y="614"/>
                  </a:lnTo>
                  <a:lnTo>
                    <a:pt x="395" y="615"/>
                  </a:lnTo>
                  <a:lnTo>
                    <a:pt x="396" y="615"/>
                  </a:lnTo>
                  <a:lnTo>
                    <a:pt x="396" y="614"/>
                  </a:lnTo>
                  <a:lnTo>
                    <a:pt x="398" y="614"/>
                  </a:lnTo>
                  <a:lnTo>
                    <a:pt x="398" y="613"/>
                  </a:lnTo>
                  <a:lnTo>
                    <a:pt x="399" y="614"/>
                  </a:lnTo>
                  <a:lnTo>
                    <a:pt x="400" y="614"/>
                  </a:lnTo>
                  <a:lnTo>
                    <a:pt x="400" y="613"/>
                  </a:lnTo>
                  <a:lnTo>
                    <a:pt x="401" y="613"/>
                  </a:lnTo>
                  <a:lnTo>
                    <a:pt x="401" y="614"/>
                  </a:lnTo>
                  <a:lnTo>
                    <a:pt x="401" y="615"/>
                  </a:lnTo>
                  <a:lnTo>
                    <a:pt x="401" y="616"/>
                  </a:lnTo>
                  <a:lnTo>
                    <a:pt x="402" y="617"/>
                  </a:lnTo>
                  <a:lnTo>
                    <a:pt x="402" y="619"/>
                  </a:lnTo>
                  <a:lnTo>
                    <a:pt x="402" y="620"/>
                  </a:lnTo>
                  <a:lnTo>
                    <a:pt x="402" y="621"/>
                  </a:lnTo>
                  <a:lnTo>
                    <a:pt x="402" y="622"/>
                  </a:lnTo>
                  <a:lnTo>
                    <a:pt x="402" y="625"/>
                  </a:lnTo>
                  <a:lnTo>
                    <a:pt x="402" y="626"/>
                  </a:lnTo>
                  <a:lnTo>
                    <a:pt x="402" y="627"/>
                  </a:lnTo>
                  <a:lnTo>
                    <a:pt x="402" y="628"/>
                  </a:lnTo>
                  <a:lnTo>
                    <a:pt x="401" y="628"/>
                  </a:lnTo>
                  <a:close/>
                  <a:moveTo>
                    <a:pt x="380" y="642"/>
                  </a:moveTo>
                  <a:lnTo>
                    <a:pt x="381" y="642"/>
                  </a:lnTo>
                  <a:lnTo>
                    <a:pt x="381" y="641"/>
                  </a:lnTo>
                  <a:lnTo>
                    <a:pt x="382" y="640"/>
                  </a:lnTo>
                  <a:lnTo>
                    <a:pt x="382" y="639"/>
                  </a:lnTo>
                  <a:lnTo>
                    <a:pt x="381" y="639"/>
                  </a:lnTo>
                  <a:lnTo>
                    <a:pt x="381" y="640"/>
                  </a:lnTo>
                  <a:lnTo>
                    <a:pt x="380" y="641"/>
                  </a:lnTo>
                  <a:lnTo>
                    <a:pt x="380" y="642"/>
                  </a:lnTo>
                  <a:close/>
                  <a:moveTo>
                    <a:pt x="364" y="664"/>
                  </a:moveTo>
                  <a:lnTo>
                    <a:pt x="365" y="664"/>
                  </a:lnTo>
                  <a:lnTo>
                    <a:pt x="366" y="664"/>
                  </a:lnTo>
                  <a:lnTo>
                    <a:pt x="366" y="663"/>
                  </a:lnTo>
                  <a:lnTo>
                    <a:pt x="366" y="662"/>
                  </a:lnTo>
                  <a:lnTo>
                    <a:pt x="366" y="660"/>
                  </a:lnTo>
                  <a:lnTo>
                    <a:pt x="365" y="660"/>
                  </a:lnTo>
                  <a:lnTo>
                    <a:pt x="365" y="659"/>
                  </a:lnTo>
                  <a:lnTo>
                    <a:pt x="364" y="659"/>
                  </a:lnTo>
                  <a:lnTo>
                    <a:pt x="362" y="659"/>
                  </a:lnTo>
                  <a:lnTo>
                    <a:pt x="361" y="659"/>
                  </a:lnTo>
                  <a:lnTo>
                    <a:pt x="359" y="660"/>
                  </a:lnTo>
                  <a:lnTo>
                    <a:pt x="361" y="660"/>
                  </a:lnTo>
                  <a:lnTo>
                    <a:pt x="361" y="662"/>
                  </a:lnTo>
                  <a:lnTo>
                    <a:pt x="362" y="663"/>
                  </a:lnTo>
                  <a:lnTo>
                    <a:pt x="363" y="663"/>
                  </a:lnTo>
                  <a:lnTo>
                    <a:pt x="363" y="664"/>
                  </a:lnTo>
                  <a:lnTo>
                    <a:pt x="364" y="664"/>
                  </a:lnTo>
                  <a:close/>
                  <a:moveTo>
                    <a:pt x="388" y="628"/>
                  </a:moveTo>
                  <a:lnTo>
                    <a:pt x="389" y="628"/>
                  </a:lnTo>
                  <a:lnTo>
                    <a:pt x="389" y="627"/>
                  </a:lnTo>
                  <a:lnTo>
                    <a:pt x="389" y="626"/>
                  </a:lnTo>
                  <a:lnTo>
                    <a:pt x="388" y="627"/>
                  </a:lnTo>
                  <a:lnTo>
                    <a:pt x="388" y="628"/>
                  </a:lnTo>
                  <a:close/>
                  <a:moveTo>
                    <a:pt x="401" y="381"/>
                  </a:moveTo>
                  <a:lnTo>
                    <a:pt x="400" y="381"/>
                  </a:lnTo>
                  <a:lnTo>
                    <a:pt x="400" y="382"/>
                  </a:lnTo>
                  <a:lnTo>
                    <a:pt x="399" y="382"/>
                  </a:lnTo>
                  <a:lnTo>
                    <a:pt x="396" y="382"/>
                  </a:lnTo>
                  <a:lnTo>
                    <a:pt x="396" y="383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8" y="386"/>
                  </a:lnTo>
                  <a:lnTo>
                    <a:pt x="400" y="386"/>
                  </a:lnTo>
                  <a:lnTo>
                    <a:pt x="403" y="382"/>
                  </a:lnTo>
                  <a:lnTo>
                    <a:pt x="408" y="380"/>
                  </a:lnTo>
                  <a:lnTo>
                    <a:pt x="409" y="380"/>
                  </a:lnTo>
                  <a:lnTo>
                    <a:pt x="406" y="379"/>
                  </a:lnTo>
                  <a:lnTo>
                    <a:pt x="401" y="380"/>
                  </a:lnTo>
                  <a:lnTo>
                    <a:pt x="401" y="381"/>
                  </a:lnTo>
                  <a:close/>
                  <a:moveTo>
                    <a:pt x="252" y="603"/>
                  </a:moveTo>
                  <a:lnTo>
                    <a:pt x="252" y="602"/>
                  </a:lnTo>
                  <a:lnTo>
                    <a:pt x="251" y="602"/>
                  </a:lnTo>
                  <a:lnTo>
                    <a:pt x="250" y="602"/>
                  </a:lnTo>
                  <a:lnTo>
                    <a:pt x="251" y="603"/>
                  </a:lnTo>
                  <a:lnTo>
                    <a:pt x="252" y="603"/>
                  </a:lnTo>
                  <a:close/>
                  <a:moveTo>
                    <a:pt x="245" y="602"/>
                  </a:moveTo>
                  <a:lnTo>
                    <a:pt x="244" y="602"/>
                  </a:lnTo>
                  <a:lnTo>
                    <a:pt x="242" y="602"/>
                  </a:lnTo>
                  <a:lnTo>
                    <a:pt x="242" y="603"/>
                  </a:lnTo>
                  <a:lnTo>
                    <a:pt x="245" y="603"/>
                  </a:lnTo>
                  <a:lnTo>
                    <a:pt x="245" y="602"/>
                  </a:lnTo>
                  <a:close/>
                  <a:moveTo>
                    <a:pt x="241" y="602"/>
                  </a:moveTo>
                  <a:lnTo>
                    <a:pt x="241" y="602"/>
                  </a:lnTo>
                  <a:lnTo>
                    <a:pt x="241" y="603"/>
                  </a:lnTo>
                  <a:lnTo>
                    <a:pt x="241" y="602"/>
                  </a:lnTo>
                  <a:close/>
                  <a:moveTo>
                    <a:pt x="291" y="609"/>
                  </a:moveTo>
                  <a:lnTo>
                    <a:pt x="290" y="609"/>
                  </a:lnTo>
                  <a:lnTo>
                    <a:pt x="288" y="608"/>
                  </a:lnTo>
                  <a:lnTo>
                    <a:pt x="288" y="609"/>
                  </a:lnTo>
                  <a:lnTo>
                    <a:pt x="290" y="610"/>
                  </a:lnTo>
                  <a:lnTo>
                    <a:pt x="295" y="610"/>
                  </a:lnTo>
                  <a:lnTo>
                    <a:pt x="293" y="609"/>
                  </a:lnTo>
                  <a:lnTo>
                    <a:pt x="291" y="609"/>
                  </a:lnTo>
                  <a:close/>
                  <a:moveTo>
                    <a:pt x="239" y="602"/>
                  </a:moveTo>
                  <a:lnTo>
                    <a:pt x="239" y="603"/>
                  </a:lnTo>
                  <a:lnTo>
                    <a:pt x="241" y="602"/>
                  </a:lnTo>
                  <a:lnTo>
                    <a:pt x="239" y="601"/>
                  </a:lnTo>
                  <a:lnTo>
                    <a:pt x="238" y="602"/>
                  </a:lnTo>
                  <a:lnTo>
                    <a:pt x="239" y="602"/>
                  </a:lnTo>
                  <a:close/>
                  <a:moveTo>
                    <a:pt x="222" y="570"/>
                  </a:moveTo>
                  <a:lnTo>
                    <a:pt x="221" y="570"/>
                  </a:lnTo>
                  <a:lnTo>
                    <a:pt x="221" y="571"/>
                  </a:lnTo>
                  <a:lnTo>
                    <a:pt x="222" y="570"/>
                  </a:lnTo>
                  <a:close/>
                  <a:moveTo>
                    <a:pt x="227" y="571"/>
                  </a:moveTo>
                  <a:lnTo>
                    <a:pt x="227" y="570"/>
                  </a:lnTo>
                  <a:lnTo>
                    <a:pt x="226" y="571"/>
                  </a:lnTo>
                  <a:lnTo>
                    <a:pt x="227" y="571"/>
                  </a:lnTo>
                  <a:close/>
                  <a:moveTo>
                    <a:pt x="244" y="604"/>
                  </a:moveTo>
                  <a:lnTo>
                    <a:pt x="242" y="603"/>
                  </a:lnTo>
                  <a:lnTo>
                    <a:pt x="241" y="603"/>
                  </a:lnTo>
                  <a:lnTo>
                    <a:pt x="242" y="604"/>
                  </a:lnTo>
                  <a:lnTo>
                    <a:pt x="244" y="604"/>
                  </a:lnTo>
                  <a:close/>
                  <a:moveTo>
                    <a:pt x="245" y="604"/>
                  </a:moveTo>
                  <a:lnTo>
                    <a:pt x="244" y="604"/>
                  </a:lnTo>
                  <a:lnTo>
                    <a:pt x="245" y="605"/>
                  </a:lnTo>
                  <a:lnTo>
                    <a:pt x="245" y="604"/>
                  </a:lnTo>
                  <a:close/>
                  <a:moveTo>
                    <a:pt x="295" y="546"/>
                  </a:moveTo>
                  <a:lnTo>
                    <a:pt x="294" y="546"/>
                  </a:lnTo>
                  <a:lnTo>
                    <a:pt x="294" y="547"/>
                  </a:lnTo>
                  <a:lnTo>
                    <a:pt x="295" y="547"/>
                  </a:lnTo>
                  <a:lnTo>
                    <a:pt x="295" y="546"/>
                  </a:lnTo>
                  <a:close/>
                  <a:moveTo>
                    <a:pt x="333" y="504"/>
                  </a:moveTo>
                  <a:lnTo>
                    <a:pt x="334" y="503"/>
                  </a:lnTo>
                  <a:lnTo>
                    <a:pt x="335" y="502"/>
                  </a:lnTo>
                  <a:lnTo>
                    <a:pt x="334" y="502"/>
                  </a:lnTo>
                  <a:lnTo>
                    <a:pt x="332" y="500"/>
                  </a:lnTo>
                  <a:lnTo>
                    <a:pt x="331" y="502"/>
                  </a:lnTo>
                  <a:lnTo>
                    <a:pt x="330" y="503"/>
                  </a:lnTo>
                  <a:lnTo>
                    <a:pt x="331" y="504"/>
                  </a:lnTo>
                  <a:lnTo>
                    <a:pt x="333" y="504"/>
                  </a:lnTo>
                  <a:close/>
                  <a:moveTo>
                    <a:pt x="270" y="658"/>
                  </a:moveTo>
                  <a:lnTo>
                    <a:pt x="270" y="658"/>
                  </a:lnTo>
                  <a:lnTo>
                    <a:pt x="270" y="657"/>
                  </a:lnTo>
                  <a:lnTo>
                    <a:pt x="270" y="657"/>
                  </a:lnTo>
                  <a:lnTo>
                    <a:pt x="270" y="658"/>
                  </a:lnTo>
                  <a:close/>
                  <a:moveTo>
                    <a:pt x="248" y="602"/>
                  </a:moveTo>
                  <a:lnTo>
                    <a:pt x="247" y="602"/>
                  </a:lnTo>
                  <a:lnTo>
                    <a:pt x="247" y="603"/>
                  </a:lnTo>
                  <a:lnTo>
                    <a:pt x="248" y="603"/>
                  </a:lnTo>
                  <a:lnTo>
                    <a:pt x="250" y="603"/>
                  </a:lnTo>
                  <a:lnTo>
                    <a:pt x="248" y="602"/>
                  </a:lnTo>
                  <a:close/>
                  <a:moveTo>
                    <a:pt x="267" y="651"/>
                  </a:moveTo>
                  <a:lnTo>
                    <a:pt x="267" y="650"/>
                  </a:lnTo>
                  <a:lnTo>
                    <a:pt x="266" y="650"/>
                  </a:lnTo>
                  <a:lnTo>
                    <a:pt x="266" y="651"/>
                  </a:lnTo>
                  <a:lnTo>
                    <a:pt x="267" y="651"/>
                  </a:lnTo>
                  <a:close/>
                  <a:moveTo>
                    <a:pt x="306" y="536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6"/>
                  </a:lnTo>
                  <a:close/>
                  <a:moveTo>
                    <a:pt x="395" y="326"/>
                  </a:moveTo>
                  <a:lnTo>
                    <a:pt x="394" y="325"/>
                  </a:lnTo>
                  <a:lnTo>
                    <a:pt x="393" y="325"/>
                  </a:lnTo>
                  <a:lnTo>
                    <a:pt x="390" y="325"/>
                  </a:lnTo>
                  <a:lnTo>
                    <a:pt x="387" y="326"/>
                  </a:lnTo>
                  <a:lnTo>
                    <a:pt x="386" y="327"/>
                  </a:lnTo>
                  <a:lnTo>
                    <a:pt x="386" y="329"/>
                  </a:lnTo>
                  <a:lnTo>
                    <a:pt x="386" y="330"/>
                  </a:lnTo>
                  <a:lnTo>
                    <a:pt x="386" y="331"/>
                  </a:lnTo>
                  <a:lnTo>
                    <a:pt x="386" y="332"/>
                  </a:lnTo>
                  <a:lnTo>
                    <a:pt x="387" y="332"/>
                  </a:lnTo>
                  <a:lnTo>
                    <a:pt x="387" y="333"/>
                  </a:lnTo>
                  <a:lnTo>
                    <a:pt x="388" y="335"/>
                  </a:lnTo>
                  <a:lnTo>
                    <a:pt x="389" y="336"/>
                  </a:lnTo>
                  <a:lnTo>
                    <a:pt x="393" y="336"/>
                  </a:lnTo>
                  <a:lnTo>
                    <a:pt x="395" y="335"/>
                  </a:lnTo>
                  <a:lnTo>
                    <a:pt x="395" y="333"/>
                  </a:lnTo>
                  <a:lnTo>
                    <a:pt x="396" y="333"/>
                  </a:lnTo>
                  <a:lnTo>
                    <a:pt x="396" y="335"/>
                  </a:lnTo>
                  <a:lnTo>
                    <a:pt x="398" y="335"/>
                  </a:lnTo>
                  <a:lnTo>
                    <a:pt x="398" y="333"/>
                  </a:lnTo>
                  <a:lnTo>
                    <a:pt x="400" y="335"/>
                  </a:lnTo>
                  <a:lnTo>
                    <a:pt x="401" y="333"/>
                  </a:lnTo>
                  <a:lnTo>
                    <a:pt x="402" y="333"/>
                  </a:lnTo>
                  <a:lnTo>
                    <a:pt x="402" y="332"/>
                  </a:lnTo>
                  <a:lnTo>
                    <a:pt x="399" y="329"/>
                  </a:lnTo>
                  <a:lnTo>
                    <a:pt x="395" y="326"/>
                  </a:lnTo>
                  <a:close/>
                  <a:moveTo>
                    <a:pt x="300" y="662"/>
                  </a:moveTo>
                  <a:lnTo>
                    <a:pt x="301" y="662"/>
                  </a:lnTo>
                  <a:lnTo>
                    <a:pt x="303" y="662"/>
                  </a:lnTo>
                  <a:lnTo>
                    <a:pt x="303" y="660"/>
                  </a:lnTo>
                  <a:lnTo>
                    <a:pt x="302" y="660"/>
                  </a:lnTo>
                  <a:lnTo>
                    <a:pt x="300" y="662"/>
                  </a:lnTo>
                  <a:close/>
                  <a:moveTo>
                    <a:pt x="384" y="398"/>
                  </a:moveTo>
                  <a:lnTo>
                    <a:pt x="384" y="397"/>
                  </a:lnTo>
                  <a:lnTo>
                    <a:pt x="381" y="398"/>
                  </a:lnTo>
                  <a:lnTo>
                    <a:pt x="377" y="399"/>
                  </a:lnTo>
                  <a:lnTo>
                    <a:pt x="376" y="399"/>
                  </a:lnTo>
                  <a:lnTo>
                    <a:pt x="376" y="400"/>
                  </a:lnTo>
                  <a:lnTo>
                    <a:pt x="375" y="399"/>
                  </a:lnTo>
                  <a:lnTo>
                    <a:pt x="374" y="400"/>
                  </a:lnTo>
                  <a:lnTo>
                    <a:pt x="372" y="400"/>
                  </a:lnTo>
                  <a:lnTo>
                    <a:pt x="370" y="401"/>
                  </a:lnTo>
                  <a:lnTo>
                    <a:pt x="369" y="401"/>
                  </a:lnTo>
                  <a:lnTo>
                    <a:pt x="368" y="401"/>
                  </a:lnTo>
                  <a:lnTo>
                    <a:pt x="368" y="403"/>
                  </a:lnTo>
                  <a:lnTo>
                    <a:pt x="368" y="404"/>
                  </a:lnTo>
                  <a:lnTo>
                    <a:pt x="366" y="404"/>
                  </a:lnTo>
                  <a:lnTo>
                    <a:pt x="366" y="405"/>
                  </a:lnTo>
                  <a:lnTo>
                    <a:pt x="366" y="407"/>
                  </a:lnTo>
                  <a:lnTo>
                    <a:pt x="368" y="407"/>
                  </a:lnTo>
                  <a:lnTo>
                    <a:pt x="370" y="409"/>
                  </a:lnTo>
                  <a:lnTo>
                    <a:pt x="372" y="409"/>
                  </a:lnTo>
                  <a:lnTo>
                    <a:pt x="371" y="410"/>
                  </a:lnTo>
                  <a:lnTo>
                    <a:pt x="374" y="410"/>
                  </a:lnTo>
                  <a:lnTo>
                    <a:pt x="376" y="410"/>
                  </a:lnTo>
                  <a:lnTo>
                    <a:pt x="380" y="409"/>
                  </a:lnTo>
                  <a:lnTo>
                    <a:pt x="383" y="407"/>
                  </a:lnTo>
                  <a:lnTo>
                    <a:pt x="384" y="406"/>
                  </a:lnTo>
                  <a:lnTo>
                    <a:pt x="384" y="405"/>
                  </a:lnTo>
                  <a:lnTo>
                    <a:pt x="384" y="404"/>
                  </a:lnTo>
                  <a:lnTo>
                    <a:pt x="386" y="404"/>
                  </a:lnTo>
                  <a:lnTo>
                    <a:pt x="384" y="403"/>
                  </a:lnTo>
                  <a:lnTo>
                    <a:pt x="386" y="401"/>
                  </a:lnTo>
                  <a:lnTo>
                    <a:pt x="384" y="400"/>
                  </a:lnTo>
                  <a:lnTo>
                    <a:pt x="384" y="399"/>
                  </a:lnTo>
                  <a:lnTo>
                    <a:pt x="384" y="398"/>
                  </a:lnTo>
                  <a:close/>
                  <a:moveTo>
                    <a:pt x="378" y="410"/>
                  </a:moveTo>
                  <a:lnTo>
                    <a:pt x="376" y="411"/>
                  </a:lnTo>
                  <a:lnTo>
                    <a:pt x="374" y="411"/>
                  </a:lnTo>
                  <a:lnTo>
                    <a:pt x="374" y="412"/>
                  </a:lnTo>
                  <a:lnTo>
                    <a:pt x="371" y="412"/>
                  </a:lnTo>
                  <a:lnTo>
                    <a:pt x="372" y="413"/>
                  </a:lnTo>
                  <a:lnTo>
                    <a:pt x="372" y="414"/>
                  </a:lnTo>
                  <a:lnTo>
                    <a:pt x="374" y="414"/>
                  </a:lnTo>
                  <a:lnTo>
                    <a:pt x="375" y="414"/>
                  </a:lnTo>
                  <a:lnTo>
                    <a:pt x="378" y="413"/>
                  </a:lnTo>
                  <a:lnTo>
                    <a:pt x="382" y="412"/>
                  </a:lnTo>
                  <a:lnTo>
                    <a:pt x="384" y="410"/>
                  </a:lnTo>
                  <a:lnTo>
                    <a:pt x="387" y="410"/>
                  </a:lnTo>
                  <a:lnTo>
                    <a:pt x="388" y="410"/>
                  </a:lnTo>
                  <a:lnTo>
                    <a:pt x="388" y="409"/>
                  </a:lnTo>
                  <a:lnTo>
                    <a:pt x="387" y="407"/>
                  </a:lnTo>
                  <a:lnTo>
                    <a:pt x="384" y="409"/>
                  </a:lnTo>
                  <a:lnTo>
                    <a:pt x="381" y="409"/>
                  </a:lnTo>
                  <a:lnTo>
                    <a:pt x="380" y="409"/>
                  </a:lnTo>
                  <a:lnTo>
                    <a:pt x="380" y="410"/>
                  </a:lnTo>
                  <a:lnTo>
                    <a:pt x="378" y="410"/>
                  </a:lnTo>
                  <a:close/>
                  <a:moveTo>
                    <a:pt x="300" y="678"/>
                  </a:moveTo>
                  <a:lnTo>
                    <a:pt x="301" y="677"/>
                  </a:lnTo>
                  <a:lnTo>
                    <a:pt x="300" y="677"/>
                  </a:lnTo>
                  <a:lnTo>
                    <a:pt x="300" y="678"/>
                  </a:lnTo>
                  <a:close/>
                  <a:moveTo>
                    <a:pt x="313" y="670"/>
                  </a:moveTo>
                  <a:lnTo>
                    <a:pt x="314" y="670"/>
                  </a:lnTo>
                  <a:lnTo>
                    <a:pt x="314" y="669"/>
                  </a:lnTo>
                  <a:lnTo>
                    <a:pt x="314" y="667"/>
                  </a:lnTo>
                  <a:lnTo>
                    <a:pt x="313" y="669"/>
                  </a:lnTo>
                  <a:lnTo>
                    <a:pt x="313" y="670"/>
                  </a:lnTo>
                  <a:close/>
                  <a:moveTo>
                    <a:pt x="302" y="677"/>
                  </a:moveTo>
                  <a:lnTo>
                    <a:pt x="302" y="676"/>
                  </a:lnTo>
                  <a:lnTo>
                    <a:pt x="301" y="677"/>
                  </a:lnTo>
                  <a:lnTo>
                    <a:pt x="302" y="677"/>
                  </a:lnTo>
                  <a:close/>
                  <a:moveTo>
                    <a:pt x="319" y="679"/>
                  </a:moveTo>
                  <a:lnTo>
                    <a:pt x="320" y="681"/>
                  </a:lnTo>
                  <a:lnTo>
                    <a:pt x="321" y="681"/>
                  </a:lnTo>
                  <a:lnTo>
                    <a:pt x="321" y="679"/>
                  </a:lnTo>
                  <a:lnTo>
                    <a:pt x="320" y="679"/>
                  </a:lnTo>
                  <a:lnTo>
                    <a:pt x="319" y="679"/>
                  </a:lnTo>
                  <a:close/>
                  <a:moveTo>
                    <a:pt x="316" y="673"/>
                  </a:moveTo>
                  <a:lnTo>
                    <a:pt x="318" y="675"/>
                  </a:lnTo>
                  <a:lnTo>
                    <a:pt x="318" y="673"/>
                  </a:lnTo>
                  <a:lnTo>
                    <a:pt x="318" y="672"/>
                  </a:lnTo>
                  <a:lnTo>
                    <a:pt x="316" y="672"/>
                  </a:lnTo>
                  <a:lnTo>
                    <a:pt x="315" y="672"/>
                  </a:lnTo>
                  <a:lnTo>
                    <a:pt x="316" y="673"/>
                  </a:lnTo>
                  <a:close/>
                  <a:moveTo>
                    <a:pt x="276" y="676"/>
                  </a:moveTo>
                  <a:lnTo>
                    <a:pt x="277" y="677"/>
                  </a:lnTo>
                  <a:lnTo>
                    <a:pt x="278" y="677"/>
                  </a:lnTo>
                  <a:lnTo>
                    <a:pt x="278" y="676"/>
                  </a:lnTo>
                  <a:lnTo>
                    <a:pt x="277" y="676"/>
                  </a:lnTo>
                  <a:lnTo>
                    <a:pt x="276" y="676"/>
                  </a:lnTo>
                  <a:close/>
                  <a:moveTo>
                    <a:pt x="272" y="659"/>
                  </a:moveTo>
                  <a:lnTo>
                    <a:pt x="272" y="658"/>
                  </a:lnTo>
                  <a:lnTo>
                    <a:pt x="271" y="658"/>
                  </a:lnTo>
                  <a:lnTo>
                    <a:pt x="272" y="659"/>
                  </a:lnTo>
                  <a:close/>
                  <a:moveTo>
                    <a:pt x="294" y="667"/>
                  </a:moveTo>
                  <a:lnTo>
                    <a:pt x="294" y="667"/>
                  </a:lnTo>
                  <a:lnTo>
                    <a:pt x="295" y="667"/>
                  </a:lnTo>
                  <a:lnTo>
                    <a:pt x="295" y="667"/>
                  </a:lnTo>
                  <a:lnTo>
                    <a:pt x="296" y="667"/>
                  </a:lnTo>
                  <a:lnTo>
                    <a:pt x="296" y="666"/>
                  </a:lnTo>
                  <a:lnTo>
                    <a:pt x="295" y="666"/>
                  </a:lnTo>
                  <a:lnTo>
                    <a:pt x="294" y="666"/>
                  </a:lnTo>
                  <a:lnTo>
                    <a:pt x="294" y="667"/>
                  </a:lnTo>
                  <a:close/>
                  <a:moveTo>
                    <a:pt x="281" y="676"/>
                  </a:moveTo>
                  <a:lnTo>
                    <a:pt x="279" y="676"/>
                  </a:lnTo>
                  <a:lnTo>
                    <a:pt x="279" y="677"/>
                  </a:lnTo>
                  <a:lnTo>
                    <a:pt x="281" y="676"/>
                  </a:lnTo>
                  <a:close/>
                  <a:moveTo>
                    <a:pt x="282" y="676"/>
                  </a:moveTo>
                  <a:lnTo>
                    <a:pt x="283" y="676"/>
                  </a:lnTo>
                  <a:lnTo>
                    <a:pt x="283" y="675"/>
                  </a:lnTo>
                  <a:lnTo>
                    <a:pt x="282" y="675"/>
                  </a:lnTo>
                  <a:lnTo>
                    <a:pt x="282" y="67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3" name="Freeform 3332">
              <a:extLst>
                <a:ext uri="{FF2B5EF4-FFF2-40B4-BE49-F238E27FC236}">
                  <a16:creationId xmlns:a16="http://schemas.microsoft.com/office/drawing/2014/main" id="{43C21CB3-EE7C-9176-B6DD-AC073D59C7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6214" y="2084388"/>
              <a:ext cx="504825" cy="315913"/>
            </a:xfrm>
            <a:custGeom>
              <a:avLst/>
              <a:gdLst>
                <a:gd name="T0" fmla="*/ 206 w 318"/>
                <a:gd name="T1" fmla="*/ 113 h 199"/>
                <a:gd name="T2" fmla="*/ 207 w 318"/>
                <a:gd name="T3" fmla="*/ 123 h 199"/>
                <a:gd name="T4" fmla="*/ 224 w 318"/>
                <a:gd name="T5" fmla="*/ 151 h 199"/>
                <a:gd name="T6" fmla="*/ 237 w 318"/>
                <a:gd name="T7" fmla="*/ 158 h 199"/>
                <a:gd name="T8" fmla="*/ 258 w 318"/>
                <a:gd name="T9" fmla="*/ 157 h 199"/>
                <a:gd name="T10" fmla="*/ 271 w 318"/>
                <a:gd name="T11" fmla="*/ 157 h 199"/>
                <a:gd name="T12" fmla="*/ 280 w 318"/>
                <a:gd name="T13" fmla="*/ 143 h 199"/>
                <a:gd name="T14" fmla="*/ 296 w 318"/>
                <a:gd name="T15" fmla="*/ 126 h 199"/>
                <a:gd name="T16" fmla="*/ 312 w 318"/>
                <a:gd name="T17" fmla="*/ 126 h 199"/>
                <a:gd name="T18" fmla="*/ 310 w 318"/>
                <a:gd name="T19" fmla="*/ 139 h 199"/>
                <a:gd name="T20" fmla="*/ 310 w 318"/>
                <a:gd name="T21" fmla="*/ 149 h 199"/>
                <a:gd name="T22" fmla="*/ 302 w 318"/>
                <a:gd name="T23" fmla="*/ 156 h 199"/>
                <a:gd name="T24" fmla="*/ 271 w 318"/>
                <a:gd name="T25" fmla="*/ 172 h 199"/>
                <a:gd name="T26" fmla="*/ 271 w 318"/>
                <a:gd name="T27" fmla="*/ 182 h 199"/>
                <a:gd name="T28" fmla="*/ 254 w 318"/>
                <a:gd name="T29" fmla="*/ 191 h 199"/>
                <a:gd name="T30" fmla="*/ 237 w 318"/>
                <a:gd name="T31" fmla="*/ 181 h 199"/>
                <a:gd name="T32" fmla="*/ 229 w 318"/>
                <a:gd name="T33" fmla="*/ 183 h 199"/>
                <a:gd name="T34" fmla="*/ 200 w 318"/>
                <a:gd name="T35" fmla="*/ 180 h 199"/>
                <a:gd name="T36" fmla="*/ 171 w 318"/>
                <a:gd name="T37" fmla="*/ 168 h 199"/>
                <a:gd name="T38" fmla="*/ 148 w 318"/>
                <a:gd name="T39" fmla="*/ 156 h 199"/>
                <a:gd name="T40" fmla="*/ 129 w 318"/>
                <a:gd name="T41" fmla="*/ 137 h 199"/>
                <a:gd name="T42" fmla="*/ 128 w 318"/>
                <a:gd name="T43" fmla="*/ 115 h 199"/>
                <a:gd name="T44" fmla="*/ 107 w 318"/>
                <a:gd name="T45" fmla="*/ 93 h 199"/>
                <a:gd name="T46" fmla="*/ 101 w 318"/>
                <a:gd name="T47" fmla="*/ 88 h 199"/>
                <a:gd name="T48" fmla="*/ 94 w 318"/>
                <a:gd name="T49" fmla="*/ 83 h 199"/>
                <a:gd name="T50" fmla="*/ 89 w 318"/>
                <a:gd name="T51" fmla="*/ 80 h 199"/>
                <a:gd name="T52" fmla="*/ 85 w 318"/>
                <a:gd name="T53" fmla="*/ 67 h 199"/>
                <a:gd name="T54" fmla="*/ 73 w 318"/>
                <a:gd name="T55" fmla="*/ 55 h 199"/>
                <a:gd name="T56" fmla="*/ 60 w 318"/>
                <a:gd name="T57" fmla="*/ 36 h 199"/>
                <a:gd name="T58" fmla="*/ 46 w 318"/>
                <a:gd name="T59" fmla="*/ 14 h 199"/>
                <a:gd name="T60" fmla="*/ 36 w 318"/>
                <a:gd name="T61" fmla="*/ 10 h 199"/>
                <a:gd name="T62" fmla="*/ 43 w 318"/>
                <a:gd name="T63" fmla="*/ 36 h 199"/>
                <a:gd name="T64" fmla="*/ 55 w 318"/>
                <a:gd name="T65" fmla="*/ 49 h 199"/>
                <a:gd name="T66" fmla="*/ 67 w 318"/>
                <a:gd name="T67" fmla="*/ 68 h 199"/>
                <a:gd name="T68" fmla="*/ 74 w 318"/>
                <a:gd name="T69" fmla="*/ 86 h 199"/>
                <a:gd name="T70" fmla="*/ 82 w 318"/>
                <a:gd name="T71" fmla="*/ 95 h 199"/>
                <a:gd name="T72" fmla="*/ 81 w 318"/>
                <a:gd name="T73" fmla="*/ 104 h 199"/>
                <a:gd name="T74" fmla="*/ 66 w 318"/>
                <a:gd name="T75" fmla="*/ 90 h 199"/>
                <a:gd name="T76" fmla="*/ 63 w 318"/>
                <a:gd name="T77" fmla="*/ 80 h 199"/>
                <a:gd name="T78" fmla="*/ 48 w 318"/>
                <a:gd name="T79" fmla="*/ 69 h 199"/>
                <a:gd name="T80" fmla="*/ 33 w 318"/>
                <a:gd name="T81" fmla="*/ 56 h 199"/>
                <a:gd name="T82" fmla="*/ 43 w 318"/>
                <a:gd name="T83" fmla="*/ 55 h 199"/>
                <a:gd name="T84" fmla="*/ 31 w 318"/>
                <a:gd name="T85" fmla="*/ 37 h 199"/>
                <a:gd name="T86" fmla="*/ 20 w 318"/>
                <a:gd name="T87" fmla="*/ 18 h 199"/>
                <a:gd name="T88" fmla="*/ 24 w 318"/>
                <a:gd name="T89" fmla="*/ 1 h 199"/>
                <a:gd name="T90" fmla="*/ 75 w 318"/>
                <a:gd name="T91" fmla="*/ 15 h 199"/>
                <a:gd name="T92" fmla="*/ 105 w 318"/>
                <a:gd name="T93" fmla="*/ 10 h 199"/>
                <a:gd name="T94" fmla="*/ 132 w 318"/>
                <a:gd name="T95" fmla="*/ 22 h 199"/>
                <a:gd name="T96" fmla="*/ 151 w 318"/>
                <a:gd name="T97" fmla="*/ 43 h 199"/>
                <a:gd name="T98" fmla="*/ 171 w 318"/>
                <a:gd name="T99" fmla="*/ 34 h 199"/>
                <a:gd name="T100" fmla="*/ 186 w 318"/>
                <a:gd name="T101" fmla="*/ 58 h 199"/>
                <a:gd name="T102" fmla="*/ 202 w 318"/>
                <a:gd name="T103" fmla="*/ 75 h 199"/>
                <a:gd name="T104" fmla="*/ 119 w 318"/>
                <a:gd name="T105" fmla="*/ 125 h 199"/>
                <a:gd name="T106" fmla="*/ 67 w 318"/>
                <a:gd name="T107" fmla="*/ 95 h 199"/>
                <a:gd name="T108" fmla="*/ 61 w 318"/>
                <a:gd name="T109" fmla="*/ 89 h 199"/>
                <a:gd name="T110" fmla="*/ 71 w 318"/>
                <a:gd name="T111" fmla="*/ 76 h 199"/>
                <a:gd name="T112" fmla="*/ 61 w 318"/>
                <a:gd name="T113" fmla="*/ 45 h 199"/>
                <a:gd name="T114" fmla="*/ 49 w 318"/>
                <a:gd name="T115" fmla="*/ 39 h 199"/>
                <a:gd name="T116" fmla="*/ 312 w 318"/>
                <a:gd name="T117" fmla="*/ 155 h 199"/>
                <a:gd name="T118" fmla="*/ 209 w 318"/>
                <a:gd name="T119" fmla="*/ 121 h 199"/>
                <a:gd name="T120" fmla="*/ 289 w 318"/>
                <a:gd name="T121" fmla="*/ 11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8" h="199">
                  <a:moveTo>
                    <a:pt x="213" y="77"/>
                  </a:moveTo>
                  <a:lnTo>
                    <a:pt x="213" y="78"/>
                  </a:lnTo>
                  <a:lnTo>
                    <a:pt x="213" y="80"/>
                  </a:lnTo>
                  <a:lnTo>
                    <a:pt x="213" y="81"/>
                  </a:lnTo>
                  <a:lnTo>
                    <a:pt x="212" y="81"/>
                  </a:lnTo>
                  <a:lnTo>
                    <a:pt x="212" y="82"/>
                  </a:lnTo>
                  <a:lnTo>
                    <a:pt x="212" y="83"/>
                  </a:lnTo>
                  <a:lnTo>
                    <a:pt x="210" y="86"/>
                  </a:lnTo>
                  <a:lnTo>
                    <a:pt x="209" y="89"/>
                  </a:lnTo>
                  <a:lnTo>
                    <a:pt x="209" y="93"/>
                  </a:lnTo>
                  <a:lnTo>
                    <a:pt x="207" y="98"/>
                  </a:lnTo>
                  <a:lnTo>
                    <a:pt x="207" y="99"/>
                  </a:lnTo>
                  <a:lnTo>
                    <a:pt x="207" y="100"/>
                  </a:lnTo>
                  <a:lnTo>
                    <a:pt x="207" y="101"/>
                  </a:lnTo>
                  <a:lnTo>
                    <a:pt x="206" y="101"/>
                  </a:lnTo>
                  <a:lnTo>
                    <a:pt x="207" y="101"/>
                  </a:lnTo>
                  <a:lnTo>
                    <a:pt x="207" y="102"/>
                  </a:lnTo>
                  <a:lnTo>
                    <a:pt x="207" y="101"/>
                  </a:lnTo>
                  <a:lnTo>
                    <a:pt x="207" y="104"/>
                  </a:lnTo>
                  <a:lnTo>
                    <a:pt x="207" y="105"/>
                  </a:lnTo>
                  <a:lnTo>
                    <a:pt x="207" y="107"/>
                  </a:lnTo>
                  <a:lnTo>
                    <a:pt x="207" y="110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6" y="112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5" y="114"/>
                  </a:lnTo>
                  <a:lnTo>
                    <a:pt x="206" y="114"/>
                  </a:lnTo>
                  <a:lnTo>
                    <a:pt x="206" y="113"/>
                  </a:lnTo>
                  <a:lnTo>
                    <a:pt x="206" y="114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8"/>
                  </a:lnTo>
                  <a:lnTo>
                    <a:pt x="207" y="118"/>
                  </a:lnTo>
                  <a:lnTo>
                    <a:pt x="207" y="118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10" y="123"/>
                  </a:lnTo>
                  <a:lnTo>
                    <a:pt x="210" y="124"/>
                  </a:lnTo>
                  <a:lnTo>
                    <a:pt x="211" y="124"/>
                  </a:lnTo>
                  <a:lnTo>
                    <a:pt x="212" y="125"/>
                  </a:lnTo>
                  <a:lnTo>
                    <a:pt x="211" y="125"/>
                  </a:lnTo>
                  <a:lnTo>
                    <a:pt x="211" y="126"/>
                  </a:lnTo>
                  <a:lnTo>
                    <a:pt x="211" y="127"/>
                  </a:lnTo>
                  <a:lnTo>
                    <a:pt x="210" y="126"/>
                  </a:lnTo>
                  <a:lnTo>
                    <a:pt x="211" y="125"/>
                  </a:lnTo>
                  <a:lnTo>
                    <a:pt x="211" y="126"/>
                  </a:lnTo>
                  <a:lnTo>
                    <a:pt x="211" y="125"/>
                  </a:lnTo>
                  <a:lnTo>
                    <a:pt x="210" y="124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0"/>
                  </a:lnTo>
                  <a:lnTo>
                    <a:pt x="207" y="120"/>
                  </a:lnTo>
                  <a:lnTo>
                    <a:pt x="207" y="119"/>
                  </a:lnTo>
                  <a:lnTo>
                    <a:pt x="206" y="119"/>
                  </a:lnTo>
                  <a:lnTo>
                    <a:pt x="207" y="119"/>
                  </a:lnTo>
                  <a:lnTo>
                    <a:pt x="207" y="120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4"/>
                  </a:lnTo>
                  <a:lnTo>
                    <a:pt x="209" y="124"/>
                  </a:lnTo>
                  <a:lnTo>
                    <a:pt x="209" y="125"/>
                  </a:lnTo>
                  <a:lnTo>
                    <a:pt x="210" y="125"/>
                  </a:lnTo>
                  <a:lnTo>
                    <a:pt x="210" y="126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30"/>
                  </a:lnTo>
                  <a:lnTo>
                    <a:pt x="212" y="132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5" y="136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8"/>
                  </a:lnTo>
                  <a:lnTo>
                    <a:pt x="216" y="139"/>
                  </a:lnTo>
                  <a:lnTo>
                    <a:pt x="217" y="139"/>
                  </a:lnTo>
                  <a:lnTo>
                    <a:pt x="217" y="141"/>
                  </a:lnTo>
                  <a:lnTo>
                    <a:pt x="218" y="142"/>
                  </a:lnTo>
                  <a:lnTo>
                    <a:pt x="219" y="143"/>
                  </a:lnTo>
                  <a:lnTo>
                    <a:pt x="219" y="144"/>
                  </a:lnTo>
                  <a:lnTo>
                    <a:pt x="221" y="145"/>
                  </a:lnTo>
                  <a:lnTo>
                    <a:pt x="221" y="147"/>
                  </a:lnTo>
                  <a:lnTo>
                    <a:pt x="221" y="148"/>
                  </a:lnTo>
                  <a:lnTo>
                    <a:pt x="222" y="148"/>
                  </a:lnTo>
                  <a:lnTo>
                    <a:pt x="222" y="149"/>
                  </a:lnTo>
                  <a:lnTo>
                    <a:pt x="223" y="149"/>
                  </a:lnTo>
                  <a:lnTo>
                    <a:pt x="223" y="150"/>
                  </a:lnTo>
                  <a:lnTo>
                    <a:pt x="223" y="151"/>
                  </a:lnTo>
                  <a:lnTo>
                    <a:pt x="224" y="151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4"/>
                  </a:lnTo>
                  <a:lnTo>
                    <a:pt x="227" y="154"/>
                  </a:lnTo>
                  <a:lnTo>
                    <a:pt x="227" y="155"/>
                  </a:lnTo>
                  <a:lnTo>
                    <a:pt x="227" y="154"/>
                  </a:lnTo>
                  <a:lnTo>
                    <a:pt x="225" y="154"/>
                  </a:lnTo>
                  <a:lnTo>
                    <a:pt x="224" y="154"/>
                  </a:lnTo>
                  <a:lnTo>
                    <a:pt x="225" y="154"/>
                  </a:lnTo>
                  <a:lnTo>
                    <a:pt x="225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7" y="155"/>
                  </a:lnTo>
                  <a:lnTo>
                    <a:pt x="228" y="155"/>
                  </a:lnTo>
                  <a:lnTo>
                    <a:pt x="229" y="155"/>
                  </a:lnTo>
                  <a:lnTo>
                    <a:pt x="229" y="156"/>
                  </a:lnTo>
                  <a:lnTo>
                    <a:pt x="229" y="155"/>
                  </a:lnTo>
                  <a:lnTo>
                    <a:pt x="228" y="155"/>
                  </a:lnTo>
                  <a:lnTo>
                    <a:pt x="227" y="155"/>
                  </a:lnTo>
                  <a:lnTo>
                    <a:pt x="227" y="154"/>
                  </a:lnTo>
                  <a:lnTo>
                    <a:pt x="228" y="155"/>
                  </a:lnTo>
                  <a:lnTo>
                    <a:pt x="229" y="155"/>
                  </a:lnTo>
                  <a:lnTo>
                    <a:pt x="231" y="155"/>
                  </a:lnTo>
                  <a:lnTo>
                    <a:pt x="233" y="155"/>
                  </a:lnTo>
                  <a:lnTo>
                    <a:pt x="234" y="156"/>
                  </a:lnTo>
                  <a:lnTo>
                    <a:pt x="235" y="156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7" y="157"/>
                  </a:lnTo>
                  <a:lnTo>
                    <a:pt x="237" y="158"/>
                  </a:lnTo>
                  <a:lnTo>
                    <a:pt x="239" y="160"/>
                  </a:lnTo>
                  <a:lnTo>
                    <a:pt x="240" y="161"/>
                  </a:lnTo>
                  <a:lnTo>
                    <a:pt x="241" y="161"/>
                  </a:lnTo>
                  <a:lnTo>
                    <a:pt x="243" y="161"/>
                  </a:lnTo>
                  <a:lnTo>
                    <a:pt x="243" y="161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8" y="160"/>
                  </a:lnTo>
                  <a:lnTo>
                    <a:pt x="248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7" y="158"/>
                  </a:lnTo>
                  <a:lnTo>
                    <a:pt x="248" y="158"/>
                  </a:lnTo>
                  <a:lnTo>
                    <a:pt x="249" y="158"/>
                  </a:lnTo>
                  <a:lnTo>
                    <a:pt x="252" y="158"/>
                  </a:lnTo>
                  <a:lnTo>
                    <a:pt x="253" y="158"/>
                  </a:lnTo>
                  <a:lnTo>
                    <a:pt x="253" y="160"/>
                  </a:lnTo>
                  <a:lnTo>
                    <a:pt x="253" y="158"/>
                  </a:lnTo>
                  <a:lnTo>
                    <a:pt x="254" y="158"/>
                  </a:lnTo>
                  <a:lnTo>
                    <a:pt x="253" y="158"/>
                  </a:lnTo>
                  <a:lnTo>
                    <a:pt x="255" y="158"/>
                  </a:lnTo>
                  <a:lnTo>
                    <a:pt x="256" y="157"/>
                  </a:lnTo>
                  <a:lnTo>
                    <a:pt x="258" y="156"/>
                  </a:lnTo>
                  <a:lnTo>
                    <a:pt x="258" y="157"/>
                  </a:lnTo>
                  <a:lnTo>
                    <a:pt x="258" y="158"/>
                  </a:lnTo>
                  <a:lnTo>
                    <a:pt x="258" y="157"/>
                  </a:lnTo>
                  <a:lnTo>
                    <a:pt x="258" y="156"/>
                  </a:lnTo>
                  <a:lnTo>
                    <a:pt x="259" y="156"/>
                  </a:lnTo>
                  <a:lnTo>
                    <a:pt x="260" y="156"/>
                  </a:lnTo>
                  <a:lnTo>
                    <a:pt x="261" y="156"/>
                  </a:lnTo>
                  <a:lnTo>
                    <a:pt x="262" y="155"/>
                  </a:lnTo>
                  <a:lnTo>
                    <a:pt x="265" y="155"/>
                  </a:lnTo>
                  <a:lnTo>
                    <a:pt x="266" y="155"/>
                  </a:lnTo>
                  <a:lnTo>
                    <a:pt x="266" y="156"/>
                  </a:lnTo>
                  <a:lnTo>
                    <a:pt x="265" y="156"/>
                  </a:lnTo>
                  <a:lnTo>
                    <a:pt x="265" y="157"/>
                  </a:lnTo>
                  <a:lnTo>
                    <a:pt x="266" y="157"/>
                  </a:lnTo>
                  <a:lnTo>
                    <a:pt x="265" y="157"/>
                  </a:lnTo>
                  <a:lnTo>
                    <a:pt x="265" y="156"/>
                  </a:lnTo>
                  <a:lnTo>
                    <a:pt x="266" y="156"/>
                  </a:lnTo>
                  <a:lnTo>
                    <a:pt x="266" y="157"/>
                  </a:lnTo>
                  <a:lnTo>
                    <a:pt x="267" y="157"/>
                  </a:lnTo>
                  <a:lnTo>
                    <a:pt x="266" y="158"/>
                  </a:lnTo>
                  <a:lnTo>
                    <a:pt x="267" y="158"/>
                  </a:lnTo>
                  <a:lnTo>
                    <a:pt x="267" y="157"/>
                  </a:lnTo>
                  <a:lnTo>
                    <a:pt x="268" y="157"/>
                  </a:lnTo>
                  <a:lnTo>
                    <a:pt x="268" y="158"/>
                  </a:lnTo>
                  <a:lnTo>
                    <a:pt x="268" y="157"/>
                  </a:lnTo>
                  <a:lnTo>
                    <a:pt x="268" y="158"/>
                  </a:lnTo>
                  <a:lnTo>
                    <a:pt x="270" y="158"/>
                  </a:lnTo>
                  <a:lnTo>
                    <a:pt x="270" y="157"/>
                  </a:lnTo>
                  <a:lnTo>
                    <a:pt x="270" y="158"/>
                  </a:lnTo>
                  <a:lnTo>
                    <a:pt x="271" y="158"/>
                  </a:lnTo>
                  <a:lnTo>
                    <a:pt x="271" y="157"/>
                  </a:lnTo>
                  <a:lnTo>
                    <a:pt x="270" y="157"/>
                  </a:lnTo>
                  <a:lnTo>
                    <a:pt x="271" y="157"/>
                  </a:lnTo>
                  <a:lnTo>
                    <a:pt x="272" y="157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5"/>
                  </a:lnTo>
                  <a:lnTo>
                    <a:pt x="272" y="154"/>
                  </a:lnTo>
                  <a:lnTo>
                    <a:pt x="272" y="155"/>
                  </a:lnTo>
                  <a:lnTo>
                    <a:pt x="271" y="154"/>
                  </a:lnTo>
                  <a:lnTo>
                    <a:pt x="272" y="154"/>
                  </a:lnTo>
                  <a:lnTo>
                    <a:pt x="272" y="152"/>
                  </a:lnTo>
                  <a:lnTo>
                    <a:pt x="272" y="152"/>
                  </a:lnTo>
                  <a:lnTo>
                    <a:pt x="272" y="152"/>
                  </a:lnTo>
                  <a:lnTo>
                    <a:pt x="271" y="154"/>
                  </a:lnTo>
                  <a:lnTo>
                    <a:pt x="270" y="154"/>
                  </a:lnTo>
                  <a:lnTo>
                    <a:pt x="271" y="154"/>
                  </a:lnTo>
                  <a:lnTo>
                    <a:pt x="272" y="152"/>
                  </a:lnTo>
                  <a:lnTo>
                    <a:pt x="272" y="151"/>
                  </a:lnTo>
                  <a:lnTo>
                    <a:pt x="273" y="151"/>
                  </a:lnTo>
                  <a:lnTo>
                    <a:pt x="274" y="150"/>
                  </a:lnTo>
                  <a:lnTo>
                    <a:pt x="275" y="149"/>
                  </a:lnTo>
                  <a:lnTo>
                    <a:pt x="277" y="149"/>
                  </a:lnTo>
                  <a:lnTo>
                    <a:pt x="277" y="148"/>
                  </a:lnTo>
                  <a:lnTo>
                    <a:pt x="277" y="147"/>
                  </a:lnTo>
                  <a:lnTo>
                    <a:pt x="278" y="147"/>
                  </a:lnTo>
                  <a:lnTo>
                    <a:pt x="277" y="145"/>
                  </a:lnTo>
                  <a:lnTo>
                    <a:pt x="278" y="145"/>
                  </a:lnTo>
                  <a:lnTo>
                    <a:pt x="278" y="144"/>
                  </a:lnTo>
                  <a:lnTo>
                    <a:pt x="279" y="143"/>
                  </a:lnTo>
                  <a:lnTo>
                    <a:pt x="280" y="143"/>
                  </a:lnTo>
                  <a:lnTo>
                    <a:pt x="280" y="142"/>
                  </a:lnTo>
                  <a:lnTo>
                    <a:pt x="279" y="142"/>
                  </a:lnTo>
                  <a:lnTo>
                    <a:pt x="279" y="141"/>
                  </a:lnTo>
                  <a:lnTo>
                    <a:pt x="279" y="139"/>
                  </a:lnTo>
                  <a:lnTo>
                    <a:pt x="279" y="138"/>
                  </a:lnTo>
                  <a:lnTo>
                    <a:pt x="280" y="137"/>
                  </a:lnTo>
                  <a:lnTo>
                    <a:pt x="279" y="137"/>
                  </a:lnTo>
                  <a:lnTo>
                    <a:pt x="279" y="136"/>
                  </a:lnTo>
                  <a:lnTo>
                    <a:pt x="280" y="135"/>
                  </a:lnTo>
                  <a:lnTo>
                    <a:pt x="280" y="133"/>
                  </a:lnTo>
                  <a:lnTo>
                    <a:pt x="280" y="132"/>
                  </a:lnTo>
                  <a:lnTo>
                    <a:pt x="281" y="131"/>
                  </a:lnTo>
                  <a:lnTo>
                    <a:pt x="281" y="132"/>
                  </a:lnTo>
                  <a:lnTo>
                    <a:pt x="280" y="132"/>
                  </a:lnTo>
                  <a:lnTo>
                    <a:pt x="280" y="133"/>
                  </a:lnTo>
                  <a:lnTo>
                    <a:pt x="281" y="131"/>
                  </a:lnTo>
                  <a:lnTo>
                    <a:pt x="283" y="130"/>
                  </a:lnTo>
                  <a:lnTo>
                    <a:pt x="284" y="129"/>
                  </a:lnTo>
                  <a:lnTo>
                    <a:pt x="285" y="129"/>
                  </a:lnTo>
                  <a:lnTo>
                    <a:pt x="286" y="129"/>
                  </a:lnTo>
                  <a:lnTo>
                    <a:pt x="287" y="127"/>
                  </a:lnTo>
                  <a:lnTo>
                    <a:pt x="289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3" y="127"/>
                  </a:lnTo>
                  <a:lnTo>
                    <a:pt x="293" y="126"/>
                  </a:lnTo>
                  <a:lnTo>
                    <a:pt x="293" y="127"/>
                  </a:lnTo>
                  <a:lnTo>
                    <a:pt x="295" y="127"/>
                  </a:lnTo>
                  <a:lnTo>
                    <a:pt x="295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8" y="126"/>
                  </a:lnTo>
                  <a:lnTo>
                    <a:pt x="298" y="125"/>
                  </a:lnTo>
                  <a:lnTo>
                    <a:pt x="299" y="125"/>
                  </a:lnTo>
                  <a:lnTo>
                    <a:pt x="301" y="125"/>
                  </a:lnTo>
                  <a:lnTo>
                    <a:pt x="301" y="125"/>
                  </a:lnTo>
                  <a:lnTo>
                    <a:pt x="302" y="125"/>
                  </a:lnTo>
                  <a:lnTo>
                    <a:pt x="303" y="125"/>
                  </a:lnTo>
                  <a:lnTo>
                    <a:pt x="303" y="124"/>
                  </a:lnTo>
                  <a:lnTo>
                    <a:pt x="302" y="125"/>
                  </a:lnTo>
                  <a:lnTo>
                    <a:pt x="302" y="124"/>
                  </a:lnTo>
                  <a:lnTo>
                    <a:pt x="303" y="124"/>
                  </a:lnTo>
                  <a:lnTo>
                    <a:pt x="304" y="124"/>
                  </a:lnTo>
                  <a:lnTo>
                    <a:pt x="305" y="124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8" y="125"/>
                  </a:lnTo>
                  <a:lnTo>
                    <a:pt x="306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8" y="125"/>
                  </a:lnTo>
                  <a:lnTo>
                    <a:pt x="309" y="125"/>
                  </a:lnTo>
                  <a:lnTo>
                    <a:pt x="308" y="125"/>
                  </a:lnTo>
                  <a:lnTo>
                    <a:pt x="309" y="125"/>
                  </a:lnTo>
                  <a:lnTo>
                    <a:pt x="310" y="125"/>
                  </a:lnTo>
                  <a:lnTo>
                    <a:pt x="310" y="126"/>
                  </a:lnTo>
                  <a:lnTo>
                    <a:pt x="310" y="125"/>
                  </a:lnTo>
                  <a:lnTo>
                    <a:pt x="310" y="126"/>
                  </a:lnTo>
                  <a:lnTo>
                    <a:pt x="311" y="126"/>
                  </a:lnTo>
                  <a:lnTo>
                    <a:pt x="312" y="126"/>
                  </a:lnTo>
                  <a:lnTo>
                    <a:pt x="314" y="126"/>
                  </a:lnTo>
                  <a:lnTo>
                    <a:pt x="314" y="125"/>
                  </a:lnTo>
                  <a:lnTo>
                    <a:pt x="312" y="125"/>
                  </a:lnTo>
                  <a:lnTo>
                    <a:pt x="311" y="125"/>
                  </a:lnTo>
                  <a:lnTo>
                    <a:pt x="310" y="125"/>
                  </a:lnTo>
                  <a:lnTo>
                    <a:pt x="311" y="125"/>
                  </a:lnTo>
                  <a:lnTo>
                    <a:pt x="310" y="125"/>
                  </a:lnTo>
                  <a:lnTo>
                    <a:pt x="311" y="125"/>
                  </a:lnTo>
                  <a:lnTo>
                    <a:pt x="312" y="125"/>
                  </a:lnTo>
                  <a:lnTo>
                    <a:pt x="314" y="124"/>
                  </a:lnTo>
                  <a:lnTo>
                    <a:pt x="315" y="124"/>
                  </a:lnTo>
                  <a:lnTo>
                    <a:pt x="315" y="125"/>
                  </a:lnTo>
                  <a:lnTo>
                    <a:pt x="316" y="125"/>
                  </a:lnTo>
                  <a:lnTo>
                    <a:pt x="316" y="126"/>
                  </a:lnTo>
                  <a:lnTo>
                    <a:pt x="317" y="126"/>
                  </a:lnTo>
                  <a:lnTo>
                    <a:pt x="317" y="127"/>
                  </a:lnTo>
                  <a:lnTo>
                    <a:pt x="317" y="129"/>
                  </a:lnTo>
                  <a:lnTo>
                    <a:pt x="317" y="130"/>
                  </a:lnTo>
                  <a:lnTo>
                    <a:pt x="317" y="131"/>
                  </a:lnTo>
                  <a:lnTo>
                    <a:pt x="316" y="131"/>
                  </a:lnTo>
                  <a:lnTo>
                    <a:pt x="316" y="132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4" y="135"/>
                  </a:lnTo>
                  <a:lnTo>
                    <a:pt x="314" y="136"/>
                  </a:lnTo>
                  <a:lnTo>
                    <a:pt x="312" y="136"/>
                  </a:lnTo>
                  <a:lnTo>
                    <a:pt x="312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0" y="139"/>
                  </a:lnTo>
                  <a:lnTo>
                    <a:pt x="310" y="141"/>
                  </a:lnTo>
                  <a:lnTo>
                    <a:pt x="310" y="142"/>
                  </a:lnTo>
                  <a:lnTo>
                    <a:pt x="310" y="143"/>
                  </a:lnTo>
                  <a:lnTo>
                    <a:pt x="310" y="144"/>
                  </a:lnTo>
                  <a:lnTo>
                    <a:pt x="310" y="143"/>
                  </a:lnTo>
                  <a:lnTo>
                    <a:pt x="310" y="144"/>
                  </a:lnTo>
                  <a:lnTo>
                    <a:pt x="309" y="144"/>
                  </a:lnTo>
                  <a:lnTo>
                    <a:pt x="309" y="145"/>
                  </a:lnTo>
                  <a:lnTo>
                    <a:pt x="308" y="145"/>
                  </a:lnTo>
                  <a:lnTo>
                    <a:pt x="308" y="147"/>
                  </a:lnTo>
                  <a:lnTo>
                    <a:pt x="308" y="145"/>
                  </a:lnTo>
                  <a:lnTo>
                    <a:pt x="306" y="145"/>
                  </a:lnTo>
                  <a:lnTo>
                    <a:pt x="306" y="147"/>
                  </a:lnTo>
                  <a:lnTo>
                    <a:pt x="308" y="147"/>
                  </a:lnTo>
                  <a:lnTo>
                    <a:pt x="308" y="147"/>
                  </a:lnTo>
                  <a:lnTo>
                    <a:pt x="309" y="147"/>
                  </a:lnTo>
                  <a:lnTo>
                    <a:pt x="310" y="147"/>
                  </a:lnTo>
                  <a:lnTo>
                    <a:pt x="309" y="147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09" y="148"/>
                  </a:lnTo>
                  <a:lnTo>
                    <a:pt x="309" y="147"/>
                  </a:lnTo>
                  <a:lnTo>
                    <a:pt x="309" y="148"/>
                  </a:lnTo>
                  <a:lnTo>
                    <a:pt x="308" y="148"/>
                  </a:lnTo>
                  <a:lnTo>
                    <a:pt x="308" y="149"/>
                  </a:lnTo>
                  <a:lnTo>
                    <a:pt x="309" y="149"/>
                  </a:lnTo>
                  <a:lnTo>
                    <a:pt x="309" y="148"/>
                  </a:lnTo>
                  <a:lnTo>
                    <a:pt x="310" y="148"/>
                  </a:lnTo>
                  <a:lnTo>
                    <a:pt x="309" y="149"/>
                  </a:lnTo>
                  <a:lnTo>
                    <a:pt x="310" y="149"/>
                  </a:lnTo>
                  <a:lnTo>
                    <a:pt x="309" y="149"/>
                  </a:lnTo>
                  <a:lnTo>
                    <a:pt x="309" y="150"/>
                  </a:lnTo>
                  <a:lnTo>
                    <a:pt x="309" y="151"/>
                  </a:lnTo>
                  <a:lnTo>
                    <a:pt x="308" y="152"/>
                  </a:lnTo>
                  <a:lnTo>
                    <a:pt x="308" y="155"/>
                  </a:lnTo>
                  <a:lnTo>
                    <a:pt x="308" y="156"/>
                  </a:lnTo>
                  <a:lnTo>
                    <a:pt x="306" y="156"/>
                  </a:lnTo>
                  <a:lnTo>
                    <a:pt x="308" y="157"/>
                  </a:lnTo>
                  <a:lnTo>
                    <a:pt x="306" y="157"/>
                  </a:lnTo>
                  <a:lnTo>
                    <a:pt x="306" y="158"/>
                  </a:lnTo>
                  <a:lnTo>
                    <a:pt x="306" y="160"/>
                  </a:lnTo>
                  <a:lnTo>
                    <a:pt x="306" y="161"/>
                  </a:lnTo>
                  <a:lnTo>
                    <a:pt x="305" y="161"/>
                  </a:lnTo>
                  <a:lnTo>
                    <a:pt x="305" y="160"/>
                  </a:lnTo>
                  <a:lnTo>
                    <a:pt x="305" y="161"/>
                  </a:lnTo>
                  <a:lnTo>
                    <a:pt x="305" y="160"/>
                  </a:lnTo>
                  <a:lnTo>
                    <a:pt x="305" y="158"/>
                  </a:lnTo>
                  <a:lnTo>
                    <a:pt x="304" y="157"/>
                  </a:lnTo>
                  <a:lnTo>
                    <a:pt x="303" y="157"/>
                  </a:lnTo>
                  <a:lnTo>
                    <a:pt x="304" y="157"/>
                  </a:lnTo>
                  <a:lnTo>
                    <a:pt x="304" y="156"/>
                  </a:lnTo>
                  <a:lnTo>
                    <a:pt x="304" y="155"/>
                  </a:lnTo>
                  <a:lnTo>
                    <a:pt x="304" y="154"/>
                  </a:lnTo>
                  <a:lnTo>
                    <a:pt x="303" y="154"/>
                  </a:lnTo>
                  <a:lnTo>
                    <a:pt x="303" y="155"/>
                  </a:lnTo>
                  <a:lnTo>
                    <a:pt x="302" y="155"/>
                  </a:lnTo>
                  <a:lnTo>
                    <a:pt x="303" y="155"/>
                  </a:lnTo>
                  <a:lnTo>
                    <a:pt x="302" y="155"/>
                  </a:lnTo>
                  <a:lnTo>
                    <a:pt x="303" y="155"/>
                  </a:lnTo>
                  <a:lnTo>
                    <a:pt x="302" y="156"/>
                  </a:lnTo>
                  <a:lnTo>
                    <a:pt x="302" y="157"/>
                  </a:lnTo>
                  <a:lnTo>
                    <a:pt x="301" y="157"/>
                  </a:lnTo>
                  <a:lnTo>
                    <a:pt x="301" y="157"/>
                  </a:lnTo>
                  <a:lnTo>
                    <a:pt x="301" y="158"/>
                  </a:lnTo>
                  <a:lnTo>
                    <a:pt x="299" y="158"/>
                  </a:lnTo>
                  <a:lnTo>
                    <a:pt x="299" y="160"/>
                  </a:lnTo>
                  <a:lnTo>
                    <a:pt x="299" y="161"/>
                  </a:lnTo>
                  <a:lnTo>
                    <a:pt x="298" y="161"/>
                  </a:lnTo>
                  <a:lnTo>
                    <a:pt x="298" y="162"/>
                  </a:lnTo>
                  <a:lnTo>
                    <a:pt x="297" y="162"/>
                  </a:lnTo>
                  <a:lnTo>
                    <a:pt x="297" y="163"/>
                  </a:lnTo>
                  <a:lnTo>
                    <a:pt x="297" y="164"/>
                  </a:lnTo>
                  <a:lnTo>
                    <a:pt x="296" y="164"/>
                  </a:lnTo>
                  <a:lnTo>
                    <a:pt x="296" y="163"/>
                  </a:lnTo>
                  <a:lnTo>
                    <a:pt x="295" y="163"/>
                  </a:lnTo>
                  <a:lnTo>
                    <a:pt x="293" y="163"/>
                  </a:lnTo>
                  <a:lnTo>
                    <a:pt x="293" y="164"/>
                  </a:lnTo>
                  <a:lnTo>
                    <a:pt x="291" y="164"/>
                  </a:lnTo>
                  <a:lnTo>
                    <a:pt x="289" y="164"/>
                  </a:lnTo>
                  <a:lnTo>
                    <a:pt x="286" y="164"/>
                  </a:lnTo>
                  <a:lnTo>
                    <a:pt x="284" y="164"/>
                  </a:lnTo>
                  <a:lnTo>
                    <a:pt x="281" y="164"/>
                  </a:lnTo>
                  <a:lnTo>
                    <a:pt x="279" y="164"/>
                  </a:lnTo>
                  <a:lnTo>
                    <a:pt x="278" y="164"/>
                  </a:lnTo>
                  <a:lnTo>
                    <a:pt x="275" y="164"/>
                  </a:lnTo>
                  <a:lnTo>
                    <a:pt x="274" y="164"/>
                  </a:lnTo>
                  <a:lnTo>
                    <a:pt x="274" y="168"/>
                  </a:lnTo>
                  <a:lnTo>
                    <a:pt x="274" y="172"/>
                  </a:lnTo>
                  <a:lnTo>
                    <a:pt x="271" y="170"/>
                  </a:lnTo>
                  <a:lnTo>
                    <a:pt x="271" y="172"/>
                  </a:lnTo>
                  <a:lnTo>
                    <a:pt x="272" y="172"/>
                  </a:lnTo>
                  <a:lnTo>
                    <a:pt x="272" y="172"/>
                  </a:lnTo>
                  <a:lnTo>
                    <a:pt x="272" y="173"/>
                  </a:lnTo>
                  <a:lnTo>
                    <a:pt x="272" y="174"/>
                  </a:lnTo>
                  <a:lnTo>
                    <a:pt x="273" y="174"/>
                  </a:lnTo>
                  <a:lnTo>
                    <a:pt x="273" y="175"/>
                  </a:lnTo>
                  <a:lnTo>
                    <a:pt x="274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7" y="175"/>
                  </a:lnTo>
                  <a:lnTo>
                    <a:pt x="278" y="176"/>
                  </a:lnTo>
                  <a:lnTo>
                    <a:pt x="278" y="178"/>
                  </a:lnTo>
                  <a:lnTo>
                    <a:pt x="278" y="176"/>
                  </a:lnTo>
                  <a:lnTo>
                    <a:pt x="278" y="178"/>
                  </a:lnTo>
                  <a:lnTo>
                    <a:pt x="278" y="179"/>
                  </a:lnTo>
                  <a:lnTo>
                    <a:pt x="278" y="178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79" y="179"/>
                  </a:lnTo>
                  <a:lnTo>
                    <a:pt x="280" y="179"/>
                  </a:lnTo>
                  <a:lnTo>
                    <a:pt x="280" y="180"/>
                  </a:lnTo>
                  <a:lnTo>
                    <a:pt x="280" y="181"/>
                  </a:lnTo>
                  <a:lnTo>
                    <a:pt x="280" y="182"/>
                  </a:lnTo>
                  <a:lnTo>
                    <a:pt x="279" y="182"/>
                  </a:lnTo>
                  <a:lnTo>
                    <a:pt x="277" y="182"/>
                  </a:lnTo>
                  <a:lnTo>
                    <a:pt x="275" y="182"/>
                  </a:lnTo>
                  <a:lnTo>
                    <a:pt x="274" y="182"/>
                  </a:lnTo>
                  <a:lnTo>
                    <a:pt x="273" y="182"/>
                  </a:lnTo>
                  <a:lnTo>
                    <a:pt x="272" y="182"/>
                  </a:lnTo>
                  <a:lnTo>
                    <a:pt x="271" y="182"/>
                  </a:lnTo>
                  <a:lnTo>
                    <a:pt x="270" y="182"/>
                  </a:lnTo>
                  <a:lnTo>
                    <a:pt x="268" y="182"/>
                  </a:lnTo>
                  <a:lnTo>
                    <a:pt x="267" y="182"/>
                  </a:lnTo>
                  <a:lnTo>
                    <a:pt x="267" y="183"/>
                  </a:lnTo>
                  <a:lnTo>
                    <a:pt x="267" y="185"/>
                  </a:lnTo>
                  <a:lnTo>
                    <a:pt x="266" y="186"/>
                  </a:lnTo>
                  <a:lnTo>
                    <a:pt x="265" y="187"/>
                  </a:lnTo>
                  <a:lnTo>
                    <a:pt x="265" y="188"/>
                  </a:lnTo>
                  <a:lnTo>
                    <a:pt x="264" y="189"/>
                  </a:lnTo>
                  <a:lnTo>
                    <a:pt x="264" y="191"/>
                  </a:lnTo>
                  <a:lnTo>
                    <a:pt x="262" y="191"/>
                  </a:lnTo>
                  <a:lnTo>
                    <a:pt x="262" y="192"/>
                  </a:lnTo>
                  <a:lnTo>
                    <a:pt x="264" y="193"/>
                  </a:lnTo>
                  <a:lnTo>
                    <a:pt x="264" y="194"/>
                  </a:lnTo>
                  <a:lnTo>
                    <a:pt x="264" y="195"/>
                  </a:lnTo>
                  <a:lnTo>
                    <a:pt x="262" y="195"/>
                  </a:lnTo>
                  <a:lnTo>
                    <a:pt x="262" y="197"/>
                  </a:lnTo>
                  <a:lnTo>
                    <a:pt x="264" y="197"/>
                  </a:lnTo>
                  <a:lnTo>
                    <a:pt x="264" y="198"/>
                  </a:lnTo>
                  <a:lnTo>
                    <a:pt x="262" y="199"/>
                  </a:lnTo>
                  <a:lnTo>
                    <a:pt x="261" y="198"/>
                  </a:lnTo>
                  <a:lnTo>
                    <a:pt x="260" y="197"/>
                  </a:lnTo>
                  <a:lnTo>
                    <a:pt x="258" y="194"/>
                  </a:lnTo>
                  <a:lnTo>
                    <a:pt x="256" y="193"/>
                  </a:lnTo>
                  <a:lnTo>
                    <a:pt x="256" y="192"/>
                  </a:lnTo>
                  <a:lnTo>
                    <a:pt x="256" y="193"/>
                  </a:lnTo>
                  <a:lnTo>
                    <a:pt x="258" y="193"/>
                  </a:lnTo>
                  <a:lnTo>
                    <a:pt x="256" y="192"/>
                  </a:lnTo>
                  <a:lnTo>
                    <a:pt x="255" y="192"/>
                  </a:lnTo>
                  <a:lnTo>
                    <a:pt x="254" y="191"/>
                  </a:lnTo>
                  <a:lnTo>
                    <a:pt x="253" y="189"/>
                  </a:lnTo>
                  <a:lnTo>
                    <a:pt x="253" y="188"/>
                  </a:lnTo>
                  <a:lnTo>
                    <a:pt x="252" y="188"/>
                  </a:lnTo>
                  <a:lnTo>
                    <a:pt x="249" y="187"/>
                  </a:lnTo>
                  <a:lnTo>
                    <a:pt x="248" y="185"/>
                  </a:lnTo>
                  <a:lnTo>
                    <a:pt x="247" y="185"/>
                  </a:lnTo>
                  <a:lnTo>
                    <a:pt x="244" y="183"/>
                  </a:lnTo>
                  <a:lnTo>
                    <a:pt x="246" y="183"/>
                  </a:lnTo>
                  <a:lnTo>
                    <a:pt x="246" y="182"/>
                  </a:lnTo>
                  <a:lnTo>
                    <a:pt x="244" y="182"/>
                  </a:lnTo>
                  <a:lnTo>
                    <a:pt x="243" y="182"/>
                  </a:lnTo>
                  <a:lnTo>
                    <a:pt x="243" y="181"/>
                  </a:lnTo>
                  <a:lnTo>
                    <a:pt x="243" y="181"/>
                  </a:lnTo>
                  <a:lnTo>
                    <a:pt x="242" y="181"/>
                  </a:lnTo>
                  <a:lnTo>
                    <a:pt x="242" y="180"/>
                  </a:lnTo>
                  <a:lnTo>
                    <a:pt x="241" y="180"/>
                  </a:lnTo>
                  <a:lnTo>
                    <a:pt x="241" y="181"/>
                  </a:lnTo>
                  <a:lnTo>
                    <a:pt x="242" y="181"/>
                  </a:lnTo>
                  <a:lnTo>
                    <a:pt x="242" y="182"/>
                  </a:lnTo>
                  <a:lnTo>
                    <a:pt x="242" y="181"/>
                  </a:lnTo>
                  <a:lnTo>
                    <a:pt x="243" y="181"/>
                  </a:lnTo>
                  <a:lnTo>
                    <a:pt x="243" y="182"/>
                  </a:lnTo>
                  <a:lnTo>
                    <a:pt x="243" y="182"/>
                  </a:lnTo>
                  <a:lnTo>
                    <a:pt x="243" y="183"/>
                  </a:lnTo>
                  <a:lnTo>
                    <a:pt x="244" y="183"/>
                  </a:lnTo>
                  <a:lnTo>
                    <a:pt x="242" y="182"/>
                  </a:lnTo>
                  <a:lnTo>
                    <a:pt x="241" y="181"/>
                  </a:lnTo>
                  <a:lnTo>
                    <a:pt x="240" y="181"/>
                  </a:lnTo>
                  <a:lnTo>
                    <a:pt x="239" y="181"/>
                  </a:lnTo>
                  <a:lnTo>
                    <a:pt x="237" y="181"/>
                  </a:lnTo>
                  <a:lnTo>
                    <a:pt x="239" y="181"/>
                  </a:lnTo>
                  <a:lnTo>
                    <a:pt x="239" y="180"/>
                  </a:lnTo>
                  <a:lnTo>
                    <a:pt x="240" y="180"/>
                  </a:lnTo>
                  <a:lnTo>
                    <a:pt x="239" y="180"/>
                  </a:lnTo>
                  <a:lnTo>
                    <a:pt x="237" y="180"/>
                  </a:lnTo>
                  <a:lnTo>
                    <a:pt x="237" y="181"/>
                  </a:lnTo>
                  <a:lnTo>
                    <a:pt x="237" y="180"/>
                  </a:lnTo>
                  <a:lnTo>
                    <a:pt x="237" y="179"/>
                  </a:lnTo>
                  <a:lnTo>
                    <a:pt x="236" y="179"/>
                  </a:lnTo>
                  <a:lnTo>
                    <a:pt x="235" y="180"/>
                  </a:lnTo>
                  <a:lnTo>
                    <a:pt x="234" y="180"/>
                  </a:lnTo>
                  <a:lnTo>
                    <a:pt x="234" y="181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6" y="180"/>
                  </a:lnTo>
                  <a:lnTo>
                    <a:pt x="236" y="181"/>
                  </a:lnTo>
                  <a:lnTo>
                    <a:pt x="235" y="181"/>
                  </a:lnTo>
                  <a:lnTo>
                    <a:pt x="236" y="181"/>
                  </a:lnTo>
                  <a:lnTo>
                    <a:pt x="237" y="181"/>
                  </a:lnTo>
                  <a:lnTo>
                    <a:pt x="236" y="181"/>
                  </a:lnTo>
                  <a:lnTo>
                    <a:pt x="235" y="181"/>
                  </a:lnTo>
                  <a:lnTo>
                    <a:pt x="234" y="181"/>
                  </a:lnTo>
                  <a:lnTo>
                    <a:pt x="233" y="181"/>
                  </a:lnTo>
                  <a:lnTo>
                    <a:pt x="234" y="181"/>
                  </a:lnTo>
                  <a:lnTo>
                    <a:pt x="233" y="181"/>
                  </a:lnTo>
                  <a:lnTo>
                    <a:pt x="233" y="182"/>
                  </a:lnTo>
                  <a:lnTo>
                    <a:pt x="231" y="182"/>
                  </a:lnTo>
                  <a:lnTo>
                    <a:pt x="231" y="183"/>
                  </a:lnTo>
                  <a:lnTo>
                    <a:pt x="230" y="183"/>
                  </a:lnTo>
                  <a:lnTo>
                    <a:pt x="229" y="183"/>
                  </a:lnTo>
                  <a:lnTo>
                    <a:pt x="228" y="183"/>
                  </a:lnTo>
                  <a:lnTo>
                    <a:pt x="228" y="185"/>
                  </a:lnTo>
                  <a:lnTo>
                    <a:pt x="227" y="185"/>
                  </a:lnTo>
                  <a:lnTo>
                    <a:pt x="225" y="185"/>
                  </a:lnTo>
                  <a:lnTo>
                    <a:pt x="224" y="185"/>
                  </a:lnTo>
                  <a:lnTo>
                    <a:pt x="224" y="186"/>
                  </a:lnTo>
                  <a:lnTo>
                    <a:pt x="223" y="186"/>
                  </a:lnTo>
                  <a:lnTo>
                    <a:pt x="222" y="187"/>
                  </a:lnTo>
                  <a:lnTo>
                    <a:pt x="221" y="187"/>
                  </a:lnTo>
                  <a:lnTo>
                    <a:pt x="219" y="187"/>
                  </a:lnTo>
                  <a:lnTo>
                    <a:pt x="218" y="187"/>
                  </a:lnTo>
                  <a:lnTo>
                    <a:pt x="217" y="187"/>
                  </a:lnTo>
                  <a:lnTo>
                    <a:pt x="216" y="186"/>
                  </a:lnTo>
                  <a:lnTo>
                    <a:pt x="215" y="186"/>
                  </a:lnTo>
                  <a:lnTo>
                    <a:pt x="215" y="186"/>
                  </a:lnTo>
                  <a:lnTo>
                    <a:pt x="215" y="185"/>
                  </a:lnTo>
                  <a:lnTo>
                    <a:pt x="213" y="185"/>
                  </a:lnTo>
                  <a:lnTo>
                    <a:pt x="212" y="183"/>
                  </a:lnTo>
                  <a:lnTo>
                    <a:pt x="211" y="183"/>
                  </a:lnTo>
                  <a:lnTo>
                    <a:pt x="210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6" y="183"/>
                  </a:lnTo>
                  <a:lnTo>
                    <a:pt x="205" y="182"/>
                  </a:lnTo>
                  <a:lnTo>
                    <a:pt x="204" y="181"/>
                  </a:lnTo>
                  <a:lnTo>
                    <a:pt x="203" y="181"/>
                  </a:lnTo>
                  <a:lnTo>
                    <a:pt x="204" y="181"/>
                  </a:lnTo>
                  <a:lnTo>
                    <a:pt x="203" y="181"/>
                  </a:lnTo>
                  <a:lnTo>
                    <a:pt x="202" y="181"/>
                  </a:lnTo>
                  <a:lnTo>
                    <a:pt x="200" y="180"/>
                  </a:lnTo>
                  <a:lnTo>
                    <a:pt x="199" y="180"/>
                  </a:lnTo>
                  <a:lnTo>
                    <a:pt x="198" y="180"/>
                  </a:lnTo>
                  <a:lnTo>
                    <a:pt x="198" y="179"/>
                  </a:lnTo>
                  <a:lnTo>
                    <a:pt x="197" y="179"/>
                  </a:lnTo>
                  <a:lnTo>
                    <a:pt x="197" y="178"/>
                  </a:lnTo>
                  <a:lnTo>
                    <a:pt x="196" y="178"/>
                  </a:lnTo>
                  <a:lnTo>
                    <a:pt x="194" y="178"/>
                  </a:lnTo>
                  <a:lnTo>
                    <a:pt x="193" y="176"/>
                  </a:lnTo>
                  <a:lnTo>
                    <a:pt x="191" y="176"/>
                  </a:lnTo>
                  <a:lnTo>
                    <a:pt x="190" y="176"/>
                  </a:lnTo>
                  <a:lnTo>
                    <a:pt x="188" y="176"/>
                  </a:lnTo>
                  <a:lnTo>
                    <a:pt x="187" y="176"/>
                  </a:lnTo>
                  <a:lnTo>
                    <a:pt x="187" y="175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5" y="175"/>
                  </a:lnTo>
                  <a:lnTo>
                    <a:pt x="184" y="174"/>
                  </a:lnTo>
                  <a:lnTo>
                    <a:pt x="182" y="174"/>
                  </a:lnTo>
                  <a:lnTo>
                    <a:pt x="181" y="174"/>
                  </a:lnTo>
                  <a:lnTo>
                    <a:pt x="179" y="173"/>
                  </a:lnTo>
                  <a:lnTo>
                    <a:pt x="178" y="173"/>
                  </a:lnTo>
                  <a:lnTo>
                    <a:pt x="178" y="172"/>
                  </a:lnTo>
                  <a:lnTo>
                    <a:pt x="176" y="172"/>
                  </a:lnTo>
                  <a:lnTo>
                    <a:pt x="175" y="172"/>
                  </a:lnTo>
                  <a:lnTo>
                    <a:pt x="174" y="170"/>
                  </a:lnTo>
                  <a:lnTo>
                    <a:pt x="173" y="170"/>
                  </a:lnTo>
                  <a:lnTo>
                    <a:pt x="173" y="169"/>
                  </a:lnTo>
                  <a:lnTo>
                    <a:pt x="172" y="169"/>
                  </a:lnTo>
                  <a:lnTo>
                    <a:pt x="171" y="168"/>
                  </a:lnTo>
                  <a:lnTo>
                    <a:pt x="169" y="168"/>
                  </a:lnTo>
                  <a:lnTo>
                    <a:pt x="169" y="167"/>
                  </a:lnTo>
                  <a:lnTo>
                    <a:pt x="168" y="167"/>
                  </a:lnTo>
                  <a:lnTo>
                    <a:pt x="168" y="166"/>
                  </a:lnTo>
                  <a:lnTo>
                    <a:pt x="167" y="166"/>
                  </a:lnTo>
                  <a:lnTo>
                    <a:pt x="167" y="164"/>
                  </a:lnTo>
                  <a:lnTo>
                    <a:pt x="166" y="164"/>
                  </a:lnTo>
                  <a:lnTo>
                    <a:pt x="166" y="163"/>
                  </a:lnTo>
                  <a:lnTo>
                    <a:pt x="165" y="163"/>
                  </a:lnTo>
                  <a:lnTo>
                    <a:pt x="163" y="163"/>
                  </a:lnTo>
                  <a:lnTo>
                    <a:pt x="162" y="163"/>
                  </a:lnTo>
                  <a:lnTo>
                    <a:pt x="161" y="163"/>
                  </a:lnTo>
                  <a:lnTo>
                    <a:pt x="160" y="163"/>
                  </a:lnTo>
                  <a:lnTo>
                    <a:pt x="159" y="163"/>
                  </a:lnTo>
                  <a:lnTo>
                    <a:pt x="159" y="162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56" y="162"/>
                  </a:lnTo>
                  <a:lnTo>
                    <a:pt x="155" y="161"/>
                  </a:lnTo>
                  <a:lnTo>
                    <a:pt x="154" y="161"/>
                  </a:lnTo>
                  <a:lnTo>
                    <a:pt x="153" y="161"/>
                  </a:lnTo>
                  <a:lnTo>
                    <a:pt x="151" y="160"/>
                  </a:lnTo>
                  <a:lnTo>
                    <a:pt x="150" y="160"/>
                  </a:lnTo>
                  <a:lnTo>
                    <a:pt x="149" y="160"/>
                  </a:lnTo>
                  <a:lnTo>
                    <a:pt x="149" y="158"/>
                  </a:lnTo>
                  <a:lnTo>
                    <a:pt x="149" y="157"/>
                  </a:lnTo>
                  <a:lnTo>
                    <a:pt x="148" y="157"/>
                  </a:lnTo>
                  <a:lnTo>
                    <a:pt x="148" y="156"/>
                  </a:lnTo>
                  <a:lnTo>
                    <a:pt x="147" y="156"/>
                  </a:lnTo>
                  <a:lnTo>
                    <a:pt x="148" y="156"/>
                  </a:lnTo>
                  <a:lnTo>
                    <a:pt x="147" y="155"/>
                  </a:lnTo>
                  <a:lnTo>
                    <a:pt x="144" y="154"/>
                  </a:lnTo>
                  <a:lnTo>
                    <a:pt x="143" y="152"/>
                  </a:lnTo>
                  <a:lnTo>
                    <a:pt x="142" y="152"/>
                  </a:lnTo>
                  <a:lnTo>
                    <a:pt x="142" y="151"/>
                  </a:lnTo>
                  <a:lnTo>
                    <a:pt x="141" y="151"/>
                  </a:lnTo>
                  <a:lnTo>
                    <a:pt x="141" y="150"/>
                  </a:lnTo>
                  <a:lnTo>
                    <a:pt x="141" y="151"/>
                  </a:lnTo>
                  <a:lnTo>
                    <a:pt x="139" y="151"/>
                  </a:lnTo>
                  <a:lnTo>
                    <a:pt x="139" y="150"/>
                  </a:lnTo>
                  <a:lnTo>
                    <a:pt x="138" y="150"/>
                  </a:lnTo>
                  <a:lnTo>
                    <a:pt x="137" y="150"/>
                  </a:lnTo>
                  <a:lnTo>
                    <a:pt x="137" y="149"/>
                  </a:lnTo>
                  <a:lnTo>
                    <a:pt x="136" y="149"/>
                  </a:lnTo>
                  <a:lnTo>
                    <a:pt x="135" y="149"/>
                  </a:lnTo>
                  <a:lnTo>
                    <a:pt x="134" y="148"/>
                  </a:lnTo>
                  <a:lnTo>
                    <a:pt x="134" y="147"/>
                  </a:lnTo>
                  <a:lnTo>
                    <a:pt x="132" y="147"/>
                  </a:lnTo>
                  <a:lnTo>
                    <a:pt x="132" y="147"/>
                  </a:lnTo>
                  <a:lnTo>
                    <a:pt x="131" y="145"/>
                  </a:lnTo>
                  <a:lnTo>
                    <a:pt x="130" y="144"/>
                  </a:lnTo>
                  <a:lnTo>
                    <a:pt x="130" y="143"/>
                  </a:lnTo>
                  <a:lnTo>
                    <a:pt x="129" y="143"/>
                  </a:lnTo>
                  <a:lnTo>
                    <a:pt x="129" y="142"/>
                  </a:lnTo>
                  <a:lnTo>
                    <a:pt x="129" y="141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8"/>
                  </a:lnTo>
                  <a:lnTo>
                    <a:pt x="128" y="137"/>
                  </a:lnTo>
                  <a:lnTo>
                    <a:pt x="129" y="137"/>
                  </a:lnTo>
                  <a:lnTo>
                    <a:pt x="129" y="137"/>
                  </a:lnTo>
                  <a:lnTo>
                    <a:pt x="130" y="136"/>
                  </a:lnTo>
                  <a:lnTo>
                    <a:pt x="131" y="136"/>
                  </a:lnTo>
                  <a:lnTo>
                    <a:pt x="131" y="135"/>
                  </a:lnTo>
                  <a:lnTo>
                    <a:pt x="130" y="133"/>
                  </a:lnTo>
                  <a:lnTo>
                    <a:pt x="129" y="133"/>
                  </a:lnTo>
                  <a:lnTo>
                    <a:pt x="129" y="133"/>
                  </a:lnTo>
                  <a:lnTo>
                    <a:pt x="129" y="133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0" y="131"/>
                  </a:lnTo>
                  <a:lnTo>
                    <a:pt x="131" y="131"/>
                  </a:lnTo>
                  <a:lnTo>
                    <a:pt x="131" y="130"/>
                  </a:lnTo>
                  <a:lnTo>
                    <a:pt x="131" y="129"/>
                  </a:lnTo>
                  <a:lnTo>
                    <a:pt x="131" y="127"/>
                  </a:lnTo>
                  <a:lnTo>
                    <a:pt x="131" y="126"/>
                  </a:lnTo>
                  <a:lnTo>
                    <a:pt x="132" y="126"/>
                  </a:lnTo>
                  <a:lnTo>
                    <a:pt x="131" y="126"/>
                  </a:lnTo>
                  <a:lnTo>
                    <a:pt x="131" y="125"/>
                  </a:lnTo>
                  <a:lnTo>
                    <a:pt x="130" y="125"/>
                  </a:lnTo>
                  <a:lnTo>
                    <a:pt x="130" y="124"/>
                  </a:lnTo>
                  <a:lnTo>
                    <a:pt x="129" y="124"/>
                  </a:lnTo>
                  <a:lnTo>
                    <a:pt x="129" y="121"/>
                  </a:lnTo>
                  <a:lnTo>
                    <a:pt x="129" y="120"/>
                  </a:lnTo>
                  <a:lnTo>
                    <a:pt x="128" y="120"/>
                  </a:lnTo>
                  <a:lnTo>
                    <a:pt x="128" y="119"/>
                  </a:lnTo>
                  <a:lnTo>
                    <a:pt x="129" y="118"/>
                  </a:lnTo>
                  <a:lnTo>
                    <a:pt x="128" y="118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8" y="114"/>
                  </a:lnTo>
                  <a:lnTo>
                    <a:pt x="128" y="115"/>
                  </a:lnTo>
                  <a:lnTo>
                    <a:pt x="126" y="114"/>
                  </a:lnTo>
                  <a:lnTo>
                    <a:pt x="125" y="113"/>
                  </a:lnTo>
                  <a:lnTo>
                    <a:pt x="125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0" y="107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18" y="105"/>
                  </a:lnTo>
                  <a:lnTo>
                    <a:pt x="118" y="104"/>
                  </a:lnTo>
                  <a:lnTo>
                    <a:pt x="117" y="104"/>
                  </a:lnTo>
                  <a:lnTo>
                    <a:pt x="117" y="102"/>
                  </a:lnTo>
                  <a:lnTo>
                    <a:pt x="116" y="102"/>
                  </a:lnTo>
                  <a:lnTo>
                    <a:pt x="116" y="101"/>
                  </a:lnTo>
                  <a:lnTo>
                    <a:pt x="116" y="100"/>
                  </a:lnTo>
                  <a:lnTo>
                    <a:pt x="113" y="99"/>
                  </a:lnTo>
                  <a:lnTo>
                    <a:pt x="113" y="98"/>
                  </a:lnTo>
                  <a:lnTo>
                    <a:pt x="112" y="98"/>
                  </a:lnTo>
                  <a:lnTo>
                    <a:pt x="111" y="96"/>
                  </a:lnTo>
                  <a:lnTo>
                    <a:pt x="110" y="96"/>
                  </a:lnTo>
                  <a:lnTo>
                    <a:pt x="110" y="95"/>
                  </a:lnTo>
                  <a:lnTo>
                    <a:pt x="108" y="95"/>
                  </a:lnTo>
                  <a:lnTo>
                    <a:pt x="108" y="94"/>
                  </a:lnTo>
                  <a:lnTo>
                    <a:pt x="106" y="93"/>
                  </a:lnTo>
                  <a:lnTo>
                    <a:pt x="107" y="93"/>
                  </a:lnTo>
                  <a:lnTo>
                    <a:pt x="108" y="94"/>
                  </a:lnTo>
                  <a:lnTo>
                    <a:pt x="108" y="93"/>
                  </a:lnTo>
                  <a:lnTo>
                    <a:pt x="107" y="93"/>
                  </a:lnTo>
                  <a:lnTo>
                    <a:pt x="108" y="93"/>
                  </a:lnTo>
                  <a:lnTo>
                    <a:pt x="107" y="93"/>
                  </a:lnTo>
                  <a:lnTo>
                    <a:pt x="106" y="93"/>
                  </a:lnTo>
                  <a:lnTo>
                    <a:pt x="106" y="92"/>
                  </a:lnTo>
                  <a:lnTo>
                    <a:pt x="105" y="92"/>
                  </a:lnTo>
                  <a:lnTo>
                    <a:pt x="104" y="92"/>
                  </a:lnTo>
                  <a:lnTo>
                    <a:pt x="105" y="92"/>
                  </a:lnTo>
                  <a:lnTo>
                    <a:pt x="106" y="93"/>
                  </a:lnTo>
                  <a:lnTo>
                    <a:pt x="105" y="93"/>
                  </a:lnTo>
                  <a:lnTo>
                    <a:pt x="105" y="92"/>
                  </a:lnTo>
                  <a:lnTo>
                    <a:pt x="104" y="90"/>
                  </a:lnTo>
                  <a:lnTo>
                    <a:pt x="104" y="89"/>
                  </a:lnTo>
                  <a:lnTo>
                    <a:pt x="103" y="89"/>
                  </a:lnTo>
                  <a:lnTo>
                    <a:pt x="104" y="89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3" y="88"/>
                  </a:lnTo>
                  <a:lnTo>
                    <a:pt x="104" y="89"/>
                  </a:lnTo>
                  <a:lnTo>
                    <a:pt x="104" y="89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01" y="88"/>
                  </a:lnTo>
                  <a:lnTo>
                    <a:pt x="100" y="87"/>
                  </a:lnTo>
                  <a:lnTo>
                    <a:pt x="101" y="87"/>
                  </a:lnTo>
                  <a:lnTo>
                    <a:pt x="101" y="88"/>
                  </a:lnTo>
                  <a:lnTo>
                    <a:pt x="103" y="88"/>
                  </a:lnTo>
                  <a:lnTo>
                    <a:pt x="101" y="88"/>
                  </a:lnTo>
                  <a:lnTo>
                    <a:pt x="103" y="88"/>
                  </a:lnTo>
                  <a:lnTo>
                    <a:pt x="103" y="87"/>
                  </a:lnTo>
                  <a:lnTo>
                    <a:pt x="103" y="88"/>
                  </a:lnTo>
                  <a:lnTo>
                    <a:pt x="104" y="88"/>
                  </a:lnTo>
                  <a:lnTo>
                    <a:pt x="103" y="87"/>
                  </a:lnTo>
                  <a:lnTo>
                    <a:pt x="101" y="87"/>
                  </a:lnTo>
                  <a:lnTo>
                    <a:pt x="101" y="86"/>
                  </a:lnTo>
                  <a:lnTo>
                    <a:pt x="101" y="87"/>
                  </a:lnTo>
                  <a:lnTo>
                    <a:pt x="101" y="86"/>
                  </a:lnTo>
                  <a:lnTo>
                    <a:pt x="100" y="87"/>
                  </a:lnTo>
                  <a:lnTo>
                    <a:pt x="100" y="86"/>
                  </a:lnTo>
                  <a:lnTo>
                    <a:pt x="100" y="84"/>
                  </a:lnTo>
                  <a:lnTo>
                    <a:pt x="100" y="86"/>
                  </a:lnTo>
                  <a:lnTo>
                    <a:pt x="100" y="87"/>
                  </a:lnTo>
                  <a:lnTo>
                    <a:pt x="100" y="86"/>
                  </a:lnTo>
                  <a:lnTo>
                    <a:pt x="100" y="84"/>
                  </a:lnTo>
                  <a:lnTo>
                    <a:pt x="99" y="84"/>
                  </a:lnTo>
                  <a:lnTo>
                    <a:pt x="98" y="84"/>
                  </a:lnTo>
                  <a:lnTo>
                    <a:pt x="97" y="84"/>
                  </a:lnTo>
                  <a:lnTo>
                    <a:pt x="98" y="83"/>
                  </a:lnTo>
                  <a:lnTo>
                    <a:pt x="99" y="84"/>
                  </a:lnTo>
                  <a:lnTo>
                    <a:pt x="98" y="84"/>
                  </a:lnTo>
                  <a:lnTo>
                    <a:pt x="98" y="83"/>
                  </a:lnTo>
                  <a:lnTo>
                    <a:pt x="97" y="83"/>
                  </a:lnTo>
                  <a:lnTo>
                    <a:pt x="97" y="82"/>
                  </a:lnTo>
                  <a:lnTo>
                    <a:pt x="95" y="82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4" y="82"/>
                  </a:lnTo>
                  <a:lnTo>
                    <a:pt x="94" y="83"/>
                  </a:lnTo>
                  <a:lnTo>
                    <a:pt x="94" y="82"/>
                  </a:lnTo>
                  <a:lnTo>
                    <a:pt x="93" y="82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4" y="81"/>
                  </a:lnTo>
                  <a:lnTo>
                    <a:pt x="95" y="81"/>
                  </a:lnTo>
                  <a:lnTo>
                    <a:pt x="95" y="80"/>
                  </a:lnTo>
                  <a:lnTo>
                    <a:pt x="97" y="80"/>
                  </a:lnTo>
                  <a:lnTo>
                    <a:pt x="97" y="78"/>
                  </a:lnTo>
                  <a:lnTo>
                    <a:pt x="95" y="78"/>
                  </a:lnTo>
                  <a:lnTo>
                    <a:pt x="95" y="80"/>
                  </a:lnTo>
                  <a:lnTo>
                    <a:pt x="95" y="81"/>
                  </a:lnTo>
                  <a:lnTo>
                    <a:pt x="94" y="81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2" y="80"/>
                  </a:lnTo>
                  <a:lnTo>
                    <a:pt x="92" y="81"/>
                  </a:lnTo>
                  <a:lnTo>
                    <a:pt x="93" y="81"/>
                  </a:lnTo>
                  <a:lnTo>
                    <a:pt x="93" y="82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91" y="80"/>
                  </a:lnTo>
                  <a:lnTo>
                    <a:pt x="92" y="80"/>
                  </a:lnTo>
                  <a:lnTo>
                    <a:pt x="91" y="80"/>
                  </a:lnTo>
                  <a:lnTo>
                    <a:pt x="91" y="81"/>
                  </a:lnTo>
                  <a:lnTo>
                    <a:pt x="91" y="80"/>
                  </a:lnTo>
                  <a:lnTo>
                    <a:pt x="89" y="80"/>
                  </a:lnTo>
                  <a:lnTo>
                    <a:pt x="89" y="78"/>
                  </a:lnTo>
                  <a:lnTo>
                    <a:pt x="89" y="77"/>
                  </a:lnTo>
                  <a:lnTo>
                    <a:pt x="89" y="76"/>
                  </a:lnTo>
                  <a:lnTo>
                    <a:pt x="91" y="76"/>
                  </a:lnTo>
                  <a:lnTo>
                    <a:pt x="91" y="75"/>
                  </a:lnTo>
                  <a:lnTo>
                    <a:pt x="92" y="74"/>
                  </a:lnTo>
                  <a:lnTo>
                    <a:pt x="92" y="73"/>
                  </a:lnTo>
                  <a:lnTo>
                    <a:pt x="92" y="74"/>
                  </a:lnTo>
                  <a:lnTo>
                    <a:pt x="92" y="75"/>
                  </a:lnTo>
                  <a:lnTo>
                    <a:pt x="92" y="74"/>
                  </a:lnTo>
                  <a:lnTo>
                    <a:pt x="92" y="73"/>
                  </a:lnTo>
                  <a:lnTo>
                    <a:pt x="93" y="73"/>
                  </a:lnTo>
                  <a:lnTo>
                    <a:pt x="93" y="74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2" y="71"/>
                  </a:lnTo>
                  <a:lnTo>
                    <a:pt x="92" y="70"/>
                  </a:lnTo>
                  <a:lnTo>
                    <a:pt x="91" y="70"/>
                  </a:lnTo>
                  <a:lnTo>
                    <a:pt x="91" y="69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8" y="68"/>
                  </a:lnTo>
                  <a:lnTo>
                    <a:pt x="89" y="68"/>
                  </a:lnTo>
                  <a:lnTo>
                    <a:pt x="89" y="69"/>
                  </a:lnTo>
                  <a:lnTo>
                    <a:pt x="88" y="69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5" y="67"/>
                  </a:lnTo>
                  <a:lnTo>
                    <a:pt x="85" y="65"/>
                  </a:lnTo>
                  <a:lnTo>
                    <a:pt x="85" y="64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2" y="63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79" y="62"/>
                  </a:lnTo>
                  <a:lnTo>
                    <a:pt x="80" y="62"/>
                  </a:lnTo>
                  <a:lnTo>
                    <a:pt x="79" y="62"/>
                  </a:lnTo>
                  <a:lnTo>
                    <a:pt x="79" y="61"/>
                  </a:lnTo>
                  <a:lnTo>
                    <a:pt x="77" y="61"/>
                  </a:lnTo>
                  <a:lnTo>
                    <a:pt x="79" y="61"/>
                  </a:lnTo>
                  <a:lnTo>
                    <a:pt x="77" y="61"/>
                  </a:lnTo>
                  <a:lnTo>
                    <a:pt x="77" y="59"/>
                  </a:lnTo>
                  <a:lnTo>
                    <a:pt x="77" y="58"/>
                  </a:lnTo>
                  <a:lnTo>
                    <a:pt x="77" y="57"/>
                  </a:lnTo>
                  <a:lnTo>
                    <a:pt x="79" y="57"/>
                  </a:lnTo>
                  <a:lnTo>
                    <a:pt x="77" y="57"/>
                  </a:lnTo>
                  <a:lnTo>
                    <a:pt x="77" y="56"/>
                  </a:lnTo>
                  <a:lnTo>
                    <a:pt x="79" y="56"/>
                  </a:lnTo>
                  <a:lnTo>
                    <a:pt x="77" y="56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4" y="56"/>
                  </a:lnTo>
                  <a:lnTo>
                    <a:pt x="74" y="55"/>
                  </a:lnTo>
                  <a:lnTo>
                    <a:pt x="73" y="55"/>
                  </a:lnTo>
                  <a:lnTo>
                    <a:pt x="71" y="55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2"/>
                  </a:lnTo>
                  <a:lnTo>
                    <a:pt x="70" y="52"/>
                  </a:lnTo>
                  <a:lnTo>
                    <a:pt x="70" y="51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6" y="46"/>
                  </a:lnTo>
                  <a:lnTo>
                    <a:pt x="64" y="45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2" y="43"/>
                  </a:lnTo>
                  <a:lnTo>
                    <a:pt x="62" y="41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1" y="37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1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5" y="28"/>
                  </a:lnTo>
                  <a:lnTo>
                    <a:pt x="55" y="27"/>
                  </a:lnTo>
                  <a:lnTo>
                    <a:pt x="55" y="26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4" y="19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1" y="16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6" y="39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8" y="41"/>
                  </a:lnTo>
                  <a:lnTo>
                    <a:pt x="48" y="43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49" y="43"/>
                  </a:lnTo>
                  <a:lnTo>
                    <a:pt x="49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5" y="49"/>
                  </a:lnTo>
                  <a:lnTo>
                    <a:pt x="55" y="50"/>
                  </a:lnTo>
                  <a:lnTo>
                    <a:pt x="55" y="49"/>
                  </a:lnTo>
                  <a:lnTo>
                    <a:pt x="55" y="50"/>
                  </a:lnTo>
                  <a:lnTo>
                    <a:pt x="55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2" y="61"/>
                  </a:lnTo>
                  <a:lnTo>
                    <a:pt x="62" y="62"/>
                  </a:lnTo>
                  <a:lnTo>
                    <a:pt x="62" y="63"/>
                  </a:lnTo>
                  <a:lnTo>
                    <a:pt x="63" y="63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6" y="68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70"/>
                  </a:lnTo>
                  <a:lnTo>
                    <a:pt x="68" y="70"/>
                  </a:lnTo>
                  <a:lnTo>
                    <a:pt x="67" y="69"/>
                  </a:lnTo>
                  <a:lnTo>
                    <a:pt x="67" y="68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8"/>
                  </a:lnTo>
                  <a:lnTo>
                    <a:pt x="68" y="68"/>
                  </a:lnTo>
                  <a:lnTo>
                    <a:pt x="69" y="69"/>
                  </a:lnTo>
                  <a:lnTo>
                    <a:pt x="69" y="70"/>
                  </a:lnTo>
                  <a:lnTo>
                    <a:pt x="70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70" y="73"/>
                  </a:lnTo>
                  <a:lnTo>
                    <a:pt x="70" y="74"/>
                  </a:lnTo>
                  <a:lnTo>
                    <a:pt x="70" y="75"/>
                  </a:lnTo>
                  <a:lnTo>
                    <a:pt x="71" y="75"/>
                  </a:lnTo>
                  <a:lnTo>
                    <a:pt x="71" y="76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1" y="78"/>
                  </a:lnTo>
                  <a:lnTo>
                    <a:pt x="71" y="80"/>
                  </a:lnTo>
                  <a:lnTo>
                    <a:pt x="71" y="80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3"/>
                  </a:lnTo>
                  <a:lnTo>
                    <a:pt x="74" y="83"/>
                  </a:lnTo>
                  <a:lnTo>
                    <a:pt x="74" y="84"/>
                  </a:lnTo>
                  <a:lnTo>
                    <a:pt x="74" y="86"/>
                  </a:lnTo>
                  <a:lnTo>
                    <a:pt x="74" y="87"/>
                  </a:lnTo>
                  <a:lnTo>
                    <a:pt x="75" y="87"/>
                  </a:lnTo>
                  <a:lnTo>
                    <a:pt x="75" y="88"/>
                  </a:lnTo>
                  <a:lnTo>
                    <a:pt x="76" y="88"/>
                  </a:lnTo>
                  <a:lnTo>
                    <a:pt x="76" y="89"/>
                  </a:lnTo>
                  <a:lnTo>
                    <a:pt x="76" y="89"/>
                  </a:lnTo>
                  <a:lnTo>
                    <a:pt x="77" y="89"/>
                  </a:lnTo>
                  <a:lnTo>
                    <a:pt x="76" y="89"/>
                  </a:lnTo>
                  <a:lnTo>
                    <a:pt x="76" y="90"/>
                  </a:lnTo>
                  <a:lnTo>
                    <a:pt x="76" y="92"/>
                  </a:lnTo>
                  <a:lnTo>
                    <a:pt x="76" y="93"/>
                  </a:lnTo>
                  <a:lnTo>
                    <a:pt x="76" y="94"/>
                  </a:lnTo>
                  <a:lnTo>
                    <a:pt x="77" y="94"/>
                  </a:lnTo>
                  <a:lnTo>
                    <a:pt x="77" y="95"/>
                  </a:lnTo>
                  <a:lnTo>
                    <a:pt x="77" y="96"/>
                  </a:lnTo>
                  <a:lnTo>
                    <a:pt x="79" y="96"/>
                  </a:lnTo>
                  <a:lnTo>
                    <a:pt x="80" y="96"/>
                  </a:lnTo>
                  <a:lnTo>
                    <a:pt x="81" y="96"/>
                  </a:lnTo>
                  <a:lnTo>
                    <a:pt x="80" y="96"/>
                  </a:lnTo>
                  <a:lnTo>
                    <a:pt x="80" y="98"/>
                  </a:lnTo>
                  <a:lnTo>
                    <a:pt x="80" y="96"/>
                  </a:lnTo>
                  <a:lnTo>
                    <a:pt x="81" y="96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80" y="94"/>
                  </a:lnTo>
                  <a:lnTo>
                    <a:pt x="81" y="94"/>
                  </a:lnTo>
                  <a:lnTo>
                    <a:pt x="81" y="95"/>
                  </a:lnTo>
                  <a:lnTo>
                    <a:pt x="82" y="95"/>
                  </a:lnTo>
                  <a:lnTo>
                    <a:pt x="82" y="96"/>
                  </a:lnTo>
                  <a:lnTo>
                    <a:pt x="83" y="96"/>
                  </a:lnTo>
                  <a:lnTo>
                    <a:pt x="83" y="98"/>
                  </a:lnTo>
                  <a:lnTo>
                    <a:pt x="85" y="98"/>
                  </a:lnTo>
                  <a:lnTo>
                    <a:pt x="86" y="98"/>
                  </a:lnTo>
                  <a:lnTo>
                    <a:pt x="86" y="99"/>
                  </a:lnTo>
                  <a:lnTo>
                    <a:pt x="86" y="100"/>
                  </a:lnTo>
                  <a:lnTo>
                    <a:pt x="87" y="100"/>
                  </a:lnTo>
                  <a:lnTo>
                    <a:pt x="87" y="101"/>
                  </a:lnTo>
                  <a:lnTo>
                    <a:pt x="87" y="102"/>
                  </a:lnTo>
                  <a:lnTo>
                    <a:pt x="88" y="102"/>
                  </a:lnTo>
                  <a:lnTo>
                    <a:pt x="88" y="104"/>
                  </a:lnTo>
                  <a:lnTo>
                    <a:pt x="89" y="104"/>
                  </a:lnTo>
                  <a:lnTo>
                    <a:pt x="89" y="105"/>
                  </a:lnTo>
                  <a:lnTo>
                    <a:pt x="89" y="106"/>
                  </a:lnTo>
                  <a:lnTo>
                    <a:pt x="89" y="107"/>
                  </a:lnTo>
                  <a:lnTo>
                    <a:pt x="89" y="108"/>
                  </a:lnTo>
                  <a:lnTo>
                    <a:pt x="88" y="108"/>
                  </a:lnTo>
                  <a:lnTo>
                    <a:pt x="87" y="110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5" y="111"/>
                  </a:lnTo>
                  <a:lnTo>
                    <a:pt x="83" y="111"/>
                  </a:lnTo>
                  <a:lnTo>
                    <a:pt x="83" y="110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1" y="105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80" y="102"/>
                  </a:lnTo>
                  <a:lnTo>
                    <a:pt x="79" y="102"/>
                  </a:lnTo>
                  <a:lnTo>
                    <a:pt x="77" y="102"/>
                  </a:lnTo>
                  <a:lnTo>
                    <a:pt x="77" y="101"/>
                  </a:lnTo>
                  <a:lnTo>
                    <a:pt x="76" y="100"/>
                  </a:lnTo>
                  <a:lnTo>
                    <a:pt x="75" y="99"/>
                  </a:lnTo>
                  <a:lnTo>
                    <a:pt x="74" y="98"/>
                  </a:lnTo>
                  <a:lnTo>
                    <a:pt x="73" y="98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71" y="95"/>
                  </a:lnTo>
                  <a:lnTo>
                    <a:pt x="70" y="95"/>
                  </a:lnTo>
                  <a:lnTo>
                    <a:pt x="70" y="94"/>
                  </a:lnTo>
                  <a:lnTo>
                    <a:pt x="70" y="95"/>
                  </a:lnTo>
                  <a:lnTo>
                    <a:pt x="70" y="94"/>
                  </a:lnTo>
                  <a:lnTo>
                    <a:pt x="69" y="94"/>
                  </a:lnTo>
                  <a:lnTo>
                    <a:pt x="68" y="93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8" y="92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6" y="93"/>
                  </a:lnTo>
                  <a:lnTo>
                    <a:pt x="66" y="92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9"/>
                  </a:lnTo>
                  <a:lnTo>
                    <a:pt x="66" y="90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64" y="90"/>
                  </a:lnTo>
                  <a:lnTo>
                    <a:pt x="64" y="89"/>
                  </a:lnTo>
                  <a:lnTo>
                    <a:pt x="64" y="90"/>
                  </a:lnTo>
                  <a:lnTo>
                    <a:pt x="64" y="89"/>
                  </a:lnTo>
                  <a:lnTo>
                    <a:pt x="63" y="89"/>
                  </a:lnTo>
                  <a:lnTo>
                    <a:pt x="64" y="89"/>
                  </a:lnTo>
                  <a:lnTo>
                    <a:pt x="63" y="89"/>
                  </a:lnTo>
                  <a:lnTo>
                    <a:pt x="63" y="89"/>
                  </a:lnTo>
                  <a:lnTo>
                    <a:pt x="63" y="88"/>
                  </a:lnTo>
                  <a:lnTo>
                    <a:pt x="63" y="89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3" y="88"/>
                  </a:lnTo>
                  <a:lnTo>
                    <a:pt x="63" y="87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3" y="81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3" y="82"/>
                  </a:lnTo>
                  <a:lnTo>
                    <a:pt x="63" y="81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2" y="77"/>
                  </a:lnTo>
                  <a:lnTo>
                    <a:pt x="62" y="76"/>
                  </a:lnTo>
                  <a:lnTo>
                    <a:pt x="61" y="76"/>
                  </a:lnTo>
                  <a:lnTo>
                    <a:pt x="61" y="75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8" y="74"/>
                  </a:lnTo>
                  <a:lnTo>
                    <a:pt x="58" y="73"/>
                  </a:lnTo>
                  <a:lnTo>
                    <a:pt x="58" y="74"/>
                  </a:lnTo>
                  <a:lnTo>
                    <a:pt x="58" y="73"/>
                  </a:lnTo>
                  <a:lnTo>
                    <a:pt x="57" y="73"/>
                  </a:lnTo>
                  <a:lnTo>
                    <a:pt x="56" y="73"/>
                  </a:lnTo>
                  <a:lnTo>
                    <a:pt x="56" y="71"/>
                  </a:lnTo>
                  <a:lnTo>
                    <a:pt x="55" y="71"/>
                  </a:lnTo>
                  <a:lnTo>
                    <a:pt x="54" y="70"/>
                  </a:lnTo>
                  <a:lnTo>
                    <a:pt x="54" y="69"/>
                  </a:lnTo>
                  <a:lnTo>
                    <a:pt x="52" y="69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1" y="65"/>
                  </a:lnTo>
                  <a:lnTo>
                    <a:pt x="51" y="67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4" y="65"/>
                  </a:lnTo>
                  <a:lnTo>
                    <a:pt x="43" y="65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9" y="61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5" y="57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6" y="57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3" y="58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8"/>
                  </a:lnTo>
                  <a:lnTo>
                    <a:pt x="44" y="58"/>
                  </a:lnTo>
                  <a:lnTo>
                    <a:pt x="44" y="57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8"/>
                  </a:lnTo>
                  <a:lnTo>
                    <a:pt x="43" y="57"/>
                  </a:lnTo>
                  <a:lnTo>
                    <a:pt x="43" y="56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3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3" y="53"/>
                  </a:lnTo>
                  <a:lnTo>
                    <a:pt x="43" y="53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0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6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40" y="45"/>
                  </a:lnTo>
                  <a:lnTo>
                    <a:pt x="40" y="44"/>
                  </a:lnTo>
                  <a:lnTo>
                    <a:pt x="39" y="44"/>
                  </a:lnTo>
                  <a:lnTo>
                    <a:pt x="38" y="43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1" y="37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40" y="3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52" y="8"/>
                  </a:lnTo>
                  <a:lnTo>
                    <a:pt x="56" y="9"/>
                  </a:lnTo>
                  <a:lnTo>
                    <a:pt x="61" y="10"/>
                  </a:lnTo>
                  <a:lnTo>
                    <a:pt x="66" y="13"/>
                  </a:lnTo>
                  <a:lnTo>
                    <a:pt x="69" y="14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80" y="15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6" y="15"/>
                  </a:lnTo>
                  <a:lnTo>
                    <a:pt x="87" y="15"/>
                  </a:lnTo>
                  <a:lnTo>
                    <a:pt x="88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3" y="15"/>
                  </a:lnTo>
                  <a:lnTo>
                    <a:pt x="94" y="15"/>
                  </a:lnTo>
                  <a:lnTo>
                    <a:pt x="95" y="15"/>
                  </a:lnTo>
                  <a:lnTo>
                    <a:pt x="97" y="15"/>
                  </a:lnTo>
                  <a:lnTo>
                    <a:pt x="98" y="15"/>
                  </a:lnTo>
                  <a:lnTo>
                    <a:pt x="99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1" y="15"/>
                  </a:lnTo>
                  <a:lnTo>
                    <a:pt x="101" y="14"/>
                  </a:lnTo>
                  <a:lnTo>
                    <a:pt x="101" y="13"/>
                  </a:lnTo>
                  <a:lnTo>
                    <a:pt x="101" y="12"/>
                  </a:lnTo>
                  <a:lnTo>
                    <a:pt x="101" y="10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6" y="10"/>
                  </a:lnTo>
                  <a:lnTo>
                    <a:pt x="117" y="10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2" y="13"/>
                  </a:lnTo>
                  <a:lnTo>
                    <a:pt x="122" y="14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5" y="16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29" y="19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30" y="21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2" y="24"/>
                  </a:lnTo>
                  <a:lnTo>
                    <a:pt x="134" y="24"/>
                  </a:lnTo>
                  <a:lnTo>
                    <a:pt x="134" y="25"/>
                  </a:lnTo>
                  <a:lnTo>
                    <a:pt x="135" y="25"/>
                  </a:lnTo>
                  <a:lnTo>
                    <a:pt x="135" y="26"/>
                  </a:lnTo>
                  <a:lnTo>
                    <a:pt x="135" y="27"/>
                  </a:lnTo>
                  <a:lnTo>
                    <a:pt x="136" y="27"/>
                  </a:lnTo>
                  <a:lnTo>
                    <a:pt x="136" y="28"/>
                  </a:lnTo>
                  <a:lnTo>
                    <a:pt x="137" y="28"/>
                  </a:lnTo>
                  <a:lnTo>
                    <a:pt x="137" y="30"/>
                  </a:lnTo>
                  <a:lnTo>
                    <a:pt x="137" y="31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8" y="33"/>
                  </a:lnTo>
                  <a:lnTo>
                    <a:pt x="138" y="34"/>
                  </a:lnTo>
                  <a:lnTo>
                    <a:pt x="139" y="36"/>
                  </a:lnTo>
                  <a:lnTo>
                    <a:pt x="141" y="37"/>
                  </a:lnTo>
                  <a:lnTo>
                    <a:pt x="142" y="37"/>
                  </a:lnTo>
                  <a:lnTo>
                    <a:pt x="143" y="38"/>
                  </a:lnTo>
                  <a:lnTo>
                    <a:pt x="143" y="39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47" y="39"/>
                  </a:lnTo>
                  <a:lnTo>
                    <a:pt x="147" y="40"/>
                  </a:lnTo>
                  <a:lnTo>
                    <a:pt x="148" y="40"/>
                  </a:lnTo>
                  <a:lnTo>
                    <a:pt x="149" y="40"/>
                  </a:lnTo>
                  <a:lnTo>
                    <a:pt x="149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1" y="43"/>
                  </a:lnTo>
                  <a:lnTo>
                    <a:pt x="151" y="41"/>
                  </a:lnTo>
                  <a:lnTo>
                    <a:pt x="151" y="43"/>
                  </a:lnTo>
                  <a:lnTo>
                    <a:pt x="153" y="43"/>
                  </a:lnTo>
                  <a:lnTo>
                    <a:pt x="154" y="43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5" y="40"/>
                  </a:lnTo>
                  <a:lnTo>
                    <a:pt x="156" y="40"/>
                  </a:lnTo>
                  <a:lnTo>
                    <a:pt x="156" y="39"/>
                  </a:lnTo>
                  <a:lnTo>
                    <a:pt x="156" y="38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4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9" y="33"/>
                  </a:lnTo>
                  <a:lnTo>
                    <a:pt x="160" y="33"/>
                  </a:lnTo>
                  <a:lnTo>
                    <a:pt x="160" y="32"/>
                  </a:lnTo>
                  <a:lnTo>
                    <a:pt x="161" y="32"/>
                  </a:lnTo>
                  <a:lnTo>
                    <a:pt x="162" y="32"/>
                  </a:lnTo>
                  <a:lnTo>
                    <a:pt x="162" y="33"/>
                  </a:lnTo>
                  <a:lnTo>
                    <a:pt x="163" y="33"/>
                  </a:lnTo>
                  <a:lnTo>
                    <a:pt x="165" y="33"/>
                  </a:lnTo>
                  <a:lnTo>
                    <a:pt x="166" y="33"/>
                  </a:lnTo>
                  <a:lnTo>
                    <a:pt x="168" y="33"/>
                  </a:lnTo>
                  <a:lnTo>
                    <a:pt x="169" y="33"/>
                  </a:lnTo>
                  <a:lnTo>
                    <a:pt x="168" y="33"/>
                  </a:lnTo>
                  <a:lnTo>
                    <a:pt x="169" y="33"/>
                  </a:lnTo>
                  <a:lnTo>
                    <a:pt x="171" y="33"/>
                  </a:lnTo>
                  <a:lnTo>
                    <a:pt x="171" y="34"/>
                  </a:lnTo>
                  <a:lnTo>
                    <a:pt x="172" y="34"/>
                  </a:lnTo>
                  <a:lnTo>
                    <a:pt x="172" y="36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8"/>
                  </a:lnTo>
                  <a:lnTo>
                    <a:pt x="175" y="39"/>
                  </a:lnTo>
                  <a:lnTo>
                    <a:pt x="176" y="39"/>
                  </a:lnTo>
                  <a:lnTo>
                    <a:pt x="176" y="40"/>
                  </a:lnTo>
                  <a:lnTo>
                    <a:pt x="178" y="41"/>
                  </a:lnTo>
                  <a:lnTo>
                    <a:pt x="178" y="43"/>
                  </a:lnTo>
                  <a:lnTo>
                    <a:pt x="179" y="43"/>
                  </a:lnTo>
                  <a:lnTo>
                    <a:pt x="179" y="44"/>
                  </a:lnTo>
                  <a:lnTo>
                    <a:pt x="179" y="45"/>
                  </a:lnTo>
                  <a:lnTo>
                    <a:pt x="180" y="46"/>
                  </a:lnTo>
                  <a:lnTo>
                    <a:pt x="180" y="47"/>
                  </a:lnTo>
                  <a:lnTo>
                    <a:pt x="181" y="47"/>
                  </a:lnTo>
                  <a:lnTo>
                    <a:pt x="181" y="49"/>
                  </a:lnTo>
                  <a:lnTo>
                    <a:pt x="181" y="50"/>
                  </a:lnTo>
                  <a:lnTo>
                    <a:pt x="182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85" y="53"/>
                  </a:lnTo>
                  <a:lnTo>
                    <a:pt x="185" y="55"/>
                  </a:lnTo>
                  <a:lnTo>
                    <a:pt x="186" y="55"/>
                  </a:lnTo>
                  <a:lnTo>
                    <a:pt x="186" y="56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6" y="58"/>
                  </a:lnTo>
                  <a:lnTo>
                    <a:pt x="187" y="58"/>
                  </a:lnTo>
                  <a:lnTo>
                    <a:pt x="188" y="58"/>
                  </a:lnTo>
                  <a:lnTo>
                    <a:pt x="188" y="59"/>
                  </a:lnTo>
                  <a:lnTo>
                    <a:pt x="188" y="61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88" y="62"/>
                  </a:lnTo>
                  <a:lnTo>
                    <a:pt x="190" y="62"/>
                  </a:lnTo>
                  <a:lnTo>
                    <a:pt x="190" y="63"/>
                  </a:lnTo>
                  <a:lnTo>
                    <a:pt x="190" y="64"/>
                  </a:lnTo>
                  <a:lnTo>
                    <a:pt x="190" y="65"/>
                  </a:lnTo>
                  <a:lnTo>
                    <a:pt x="191" y="65"/>
                  </a:lnTo>
                  <a:lnTo>
                    <a:pt x="191" y="67"/>
                  </a:lnTo>
                  <a:lnTo>
                    <a:pt x="192" y="67"/>
                  </a:lnTo>
                  <a:lnTo>
                    <a:pt x="192" y="68"/>
                  </a:lnTo>
                  <a:lnTo>
                    <a:pt x="192" y="69"/>
                  </a:lnTo>
                  <a:lnTo>
                    <a:pt x="192" y="70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4" y="71"/>
                  </a:lnTo>
                  <a:lnTo>
                    <a:pt x="194" y="73"/>
                  </a:lnTo>
                  <a:lnTo>
                    <a:pt x="196" y="73"/>
                  </a:lnTo>
                  <a:lnTo>
                    <a:pt x="197" y="73"/>
                  </a:lnTo>
                  <a:lnTo>
                    <a:pt x="197" y="74"/>
                  </a:lnTo>
                  <a:lnTo>
                    <a:pt x="198" y="74"/>
                  </a:lnTo>
                  <a:lnTo>
                    <a:pt x="199" y="74"/>
                  </a:lnTo>
                  <a:lnTo>
                    <a:pt x="200" y="74"/>
                  </a:lnTo>
                  <a:lnTo>
                    <a:pt x="200" y="75"/>
                  </a:lnTo>
                  <a:lnTo>
                    <a:pt x="202" y="75"/>
                  </a:lnTo>
                  <a:lnTo>
                    <a:pt x="203" y="76"/>
                  </a:lnTo>
                  <a:lnTo>
                    <a:pt x="204" y="76"/>
                  </a:lnTo>
                  <a:lnTo>
                    <a:pt x="205" y="76"/>
                  </a:lnTo>
                  <a:lnTo>
                    <a:pt x="206" y="76"/>
                  </a:lnTo>
                  <a:lnTo>
                    <a:pt x="207" y="76"/>
                  </a:lnTo>
                  <a:lnTo>
                    <a:pt x="209" y="76"/>
                  </a:lnTo>
                  <a:lnTo>
                    <a:pt x="209" y="77"/>
                  </a:lnTo>
                  <a:lnTo>
                    <a:pt x="210" y="77"/>
                  </a:lnTo>
                  <a:lnTo>
                    <a:pt x="210" y="78"/>
                  </a:lnTo>
                  <a:lnTo>
                    <a:pt x="211" y="78"/>
                  </a:lnTo>
                  <a:lnTo>
                    <a:pt x="211" y="77"/>
                  </a:lnTo>
                  <a:lnTo>
                    <a:pt x="212" y="77"/>
                  </a:lnTo>
                  <a:lnTo>
                    <a:pt x="213" y="77"/>
                  </a:lnTo>
                  <a:close/>
                  <a:moveTo>
                    <a:pt x="36" y="158"/>
                  </a:moveTo>
                  <a:lnTo>
                    <a:pt x="37" y="158"/>
                  </a:lnTo>
                  <a:lnTo>
                    <a:pt x="37" y="160"/>
                  </a:lnTo>
                  <a:lnTo>
                    <a:pt x="36" y="160"/>
                  </a:lnTo>
                  <a:lnTo>
                    <a:pt x="36" y="158"/>
                  </a:lnTo>
                  <a:close/>
                  <a:moveTo>
                    <a:pt x="74" y="154"/>
                  </a:moveTo>
                  <a:lnTo>
                    <a:pt x="74" y="155"/>
                  </a:lnTo>
                  <a:lnTo>
                    <a:pt x="73" y="155"/>
                  </a:lnTo>
                  <a:lnTo>
                    <a:pt x="73" y="154"/>
                  </a:lnTo>
                  <a:lnTo>
                    <a:pt x="74" y="154"/>
                  </a:lnTo>
                  <a:close/>
                  <a:moveTo>
                    <a:pt x="75" y="148"/>
                  </a:moveTo>
                  <a:lnTo>
                    <a:pt x="75" y="149"/>
                  </a:lnTo>
                  <a:lnTo>
                    <a:pt x="75" y="148"/>
                  </a:lnTo>
                  <a:close/>
                  <a:moveTo>
                    <a:pt x="120" y="125"/>
                  </a:moveTo>
                  <a:lnTo>
                    <a:pt x="120" y="126"/>
                  </a:lnTo>
                  <a:lnTo>
                    <a:pt x="119" y="126"/>
                  </a:lnTo>
                  <a:lnTo>
                    <a:pt x="119" y="125"/>
                  </a:lnTo>
                  <a:lnTo>
                    <a:pt x="120" y="125"/>
                  </a:lnTo>
                  <a:close/>
                  <a:moveTo>
                    <a:pt x="119" y="124"/>
                  </a:moveTo>
                  <a:lnTo>
                    <a:pt x="119" y="125"/>
                  </a:lnTo>
                  <a:lnTo>
                    <a:pt x="118" y="125"/>
                  </a:lnTo>
                  <a:lnTo>
                    <a:pt x="118" y="124"/>
                  </a:lnTo>
                  <a:lnTo>
                    <a:pt x="118" y="123"/>
                  </a:lnTo>
                  <a:lnTo>
                    <a:pt x="118" y="124"/>
                  </a:lnTo>
                  <a:lnTo>
                    <a:pt x="119" y="124"/>
                  </a:lnTo>
                  <a:close/>
                  <a:moveTo>
                    <a:pt x="118" y="123"/>
                  </a:moveTo>
                  <a:lnTo>
                    <a:pt x="117" y="123"/>
                  </a:lnTo>
                  <a:lnTo>
                    <a:pt x="118" y="123"/>
                  </a:lnTo>
                  <a:close/>
                  <a:moveTo>
                    <a:pt x="86" y="95"/>
                  </a:moveTo>
                  <a:lnTo>
                    <a:pt x="86" y="96"/>
                  </a:lnTo>
                  <a:lnTo>
                    <a:pt x="85" y="96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6" y="95"/>
                  </a:lnTo>
                  <a:close/>
                  <a:moveTo>
                    <a:pt x="69" y="94"/>
                  </a:moveTo>
                  <a:lnTo>
                    <a:pt x="70" y="94"/>
                  </a:lnTo>
                  <a:lnTo>
                    <a:pt x="69" y="94"/>
                  </a:lnTo>
                  <a:lnTo>
                    <a:pt x="68" y="94"/>
                  </a:lnTo>
                  <a:lnTo>
                    <a:pt x="69" y="94"/>
                  </a:lnTo>
                  <a:close/>
                  <a:moveTo>
                    <a:pt x="67" y="93"/>
                  </a:moveTo>
                  <a:lnTo>
                    <a:pt x="67" y="94"/>
                  </a:lnTo>
                  <a:lnTo>
                    <a:pt x="68" y="94"/>
                  </a:lnTo>
                  <a:lnTo>
                    <a:pt x="67" y="94"/>
                  </a:lnTo>
                  <a:lnTo>
                    <a:pt x="68" y="94"/>
                  </a:lnTo>
                  <a:lnTo>
                    <a:pt x="67" y="94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3"/>
                  </a:lnTo>
                  <a:lnTo>
                    <a:pt x="64" y="93"/>
                  </a:lnTo>
                  <a:lnTo>
                    <a:pt x="66" y="93"/>
                  </a:lnTo>
                  <a:lnTo>
                    <a:pt x="67" y="93"/>
                  </a:lnTo>
                  <a:close/>
                  <a:moveTo>
                    <a:pt x="81" y="93"/>
                  </a:moveTo>
                  <a:lnTo>
                    <a:pt x="81" y="94"/>
                  </a:lnTo>
                  <a:lnTo>
                    <a:pt x="80" y="94"/>
                  </a:lnTo>
                  <a:lnTo>
                    <a:pt x="80" y="93"/>
                  </a:lnTo>
                  <a:lnTo>
                    <a:pt x="80" y="94"/>
                  </a:lnTo>
                  <a:lnTo>
                    <a:pt x="80" y="93"/>
                  </a:lnTo>
                  <a:lnTo>
                    <a:pt x="80" y="92"/>
                  </a:lnTo>
                  <a:lnTo>
                    <a:pt x="80" y="93"/>
                  </a:lnTo>
                  <a:lnTo>
                    <a:pt x="81" y="93"/>
                  </a:lnTo>
                  <a:close/>
                  <a:moveTo>
                    <a:pt x="76" y="87"/>
                  </a:moveTo>
                  <a:lnTo>
                    <a:pt x="76" y="88"/>
                  </a:lnTo>
                  <a:lnTo>
                    <a:pt x="77" y="88"/>
                  </a:lnTo>
                  <a:lnTo>
                    <a:pt x="77" y="89"/>
                  </a:lnTo>
                  <a:lnTo>
                    <a:pt x="79" y="89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6" y="88"/>
                  </a:lnTo>
                  <a:lnTo>
                    <a:pt x="76" y="87"/>
                  </a:lnTo>
                  <a:close/>
                  <a:moveTo>
                    <a:pt x="63" y="92"/>
                  </a:moveTo>
                  <a:lnTo>
                    <a:pt x="62" y="90"/>
                  </a:lnTo>
                  <a:lnTo>
                    <a:pt x="63" y="90"/>
                  </a:lnTo>
                  <a:lnTo>
                    <a:pt x="62" y="90"/>
                  </a:lnTo>
                  <a:lnTo>
                    <a:pt x="62" y="89"/>
                  </a:lnTo>
                  <a:lnTo>
                    <a:pt x="61" y="89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2" y="87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6"/>
                  </a:lnTo>
                  <a:lnTo>
                    <a:pt x="62" y="87"/>
                  </a:lnTo>
                  <a:lnTo>
                    <a:pt x="62" y="88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63" y="90"/>
                  </a:lnTo>
                  <a:lnTo>
                    <a:pt x="63" y="92"/>
                  </a:lnTo>
                  <a:close/>
                  <a:moveTo>
                    <a:pt x="97" y="83"/>
                  </a:moveTo>
                  <a:lnTo>
                    <a:pt x="95" y="83"/>
                  </a:lnTo>
                  <a:lnTo>
                    <a:pt x="94" y="83"/>
                  </a:lnTo>
                  <a:lnTo>
                    <a:pt x="95" y="83"/>
                  </a:lnTo>
                  <a:lnTo>
                    <a:pt x="97" y="83"/>
                  </a:lnTo>
                  <a:close/>
                  <a:moveTo>
                    <a:pt x="76" y="81"/>
                  </a:moveTo>
                  <a:lnTo>
                    <a:pt x="75" y="81"/>
                  </a:lnTo>
                  <a:lnTo>
                    <a:pt x="75" y="80"/>
                  </a:lnTo>
                  <a:lnTo>
                    <a:pt x="76" y="80"/>
                  </a:lnTo>
                  <a:lnTo>
                    <a:pt x="76" y="81"/>
                  </a:lnTo>
                  <a:close/>
                  <a:moveTo>
                    <a:pt x="73" y="76"/>
                  </a:moveTo>
                  <a:lnTo>
                    <a:pt x="73" y="77"/>
                  </a:lnTo>
                  <a:lnTo>
                    <a:pt x="73" y="76"/>
                  </a:lnTo>
                  <a:lnTo>
                    <a:pt x="73" y="77"/>
                  </a:lnTo>
                  <a:lnTo>
                    <a:pt x="71" y="77"/>
                  </a:lnTo>
                  <a:lnTo>
                    <a:pt x="71" y="78"/>
                  </a:lnTo>
                  <a:lnTo>
                    <a:pt x="71" y="77"/>
                  </a:lnTo>
                  <a:lnTo>
                    <a:pt x="71" y="76"/>
                  </a:lnTo>
                  <a:lnTo>
                    <a:pt x="73" y="76"/>
                  </a:lnTo>
                  <a:close/>
                  <a:moveTo>
                    <a:pt x="83" y="64"/>
                  </a:moveTo>
                  <a:lnTo>
                    <a:pt x="85" y="64"/>
                  </a:lnTo>
                  <a:lnTo>
                    <a:pt x="83" y="64"/>
                  </a:lnTo>
                  <a:close/>
                  <a:moveTo>
                    <a:pt x="77" y="62"/>
                  </a:moveTo>
                  <a:lnTo>
                    <a:pt x="77" y="61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close/>
                  <a:moveTo>
                    <a:pt x="32" y="50"/>
                  </a:moveTo>
                  <a:lnTo>
                    <a:pt x="32" y="51"/>
                  </a:lnTo>
                  <a:lnTo>
                    <a:pt x="32" y="52"/>
                  </a:lnTo>
                  <a:lnTo>
                    <a:pt x="32" y="53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32" y="55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1" y="50"/>
                  </a:lnTo>
                  <a:lnTo>
                    <a:pt x="32" y="50"/>
                  </a:lnTo>
                  <a:close/>
                  <a:moveTo>
                    <a:pt x="55" y="46"/>
                  </a:moveTo>
                  <a:lnTo>
                    <a:pt x="56" y="47"/>
                  </a:lnTo>
                  <a:lnTo>
                    <a:pt x="55" y="46"/>
                  </a:lnTo>
                  <a:close/>
                  <a:moveTo>
                    <a:pt x="57" y="46"/>
                  </a:moveTo>
                  <a:lnTo>
                    <a:pt x="58" y="46"/>
                  </a:lnTo>
                  <a:lnTo>
                    <a:pt x="57" y="46"/>
                  </a:lnTo>
                  <a:close/>
                  <a:moveTo>
                    <a:pt x="61" y="45"/>
                  </a:moveTo>
                  <a:lnTo>
                    <a:pt x="60" y="45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58" y="43"/>
                  </a:lnTo>
                  <a:lnTo>
                    <a:pt x="58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61" y="40"/>
                  </a:lnTo>
                  <a:lnTo>
                    <a:pt x="61" y="39"/>
                  </a:lnTo>
                  <a:lnTo>
                    <a:pt x="62" y="39"/>
                  </a:lnTo>
                  <a:lnTo>
                    <a:pt x="61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1" y="41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4"/>
                  </a:lnTo>
                  <a:lnTo>
                    <a:pt x="62" y="45"/>
                  </a:lnTo>
                  <a:lnTo>
                    <a:pt x="61" y="45"/>
                  </a:lnTo>
                  <a:lnTo>
                    <a:pt x="62" y="45"/>
                  </a:lnTo>
                  <a:lnTo>
                    <a:pt x="61" y="45"/>
                  </a:lnTo>
                  <a:close/>
                  <a:moveTo>
                    <a:pt x="52" y="41"/>
                  </a:moveTo>
                  <a:lnTo>
                    <a:pt x="52" y="43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49" y="39"/>
                  </a:lnTo>
                  <a:lnTo>
                    <a:pt x="48" y="39"/>
                  </a:lnTo>
                  <a:lnTo>
                    <a:pt x="48" y="38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8" y="37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1" y="39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2" y="40"/>
                  </a:lnTo>
                  <a:lnTo>
                    <a:pt x="52" y="41"/>
                  </a:lnTo>
                  <a:close/>
                  <a:moveTo>
                    <a:pt x="36" y="10"/>
                  </a:moveTo>
                  <a:lnTo>
                    <a:pt x="37" y="10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10"/>
                  </a:lnTo>
                  <a:close/>
                  <a:moveTo>
                    <a:pt x="311" y="157"/>
                  </a:moveTo>
                  <a:lnTo>
                    <a:pt x="311" y="156"/>
                  </a:lnTo>
                  <a:lnTo>
                    <a:pt x="311" y="157"/>
                  </a:lnTo>
                  <a:lnTo>
                    <a:pt x="311" y="158"/>
                  </a:lnTo>
                  <a:lnTo>
                    <a:pt x="311" y="157"/>
                  </a:lnTo>
                  <a:close/>
                  <a:moveTo>
                    <a:pt x="312" y="155"/>
                  </a:moveTo>
                  <a:lnTo>
                    <a:pt x="312" y="156"/>
                  </a:lnTo>
                  <a:lnTo>
                    <a:pt x="312" y="155"/>
                  </a:lnTo>
                  <a:close/>
                  <a:moveTo>
                    <a:pt x="270" y="155"/>
                  </a:moveTo>
                  <a:lnTo>
                    <a:pt x="270" y="154"/>
                  </a:lnTo>
                  <a:lnTo>
                    <a:pt x="270" y="155"/>
                  </a:lnTo>
                  <a:lnTo>
                    <a:pt x="268" y="155"/>
                  </a:lnTo>
                  <a:lnTo>
                    <a:pt x="268" y="156"/>
                  </a:lnTo>
                  <a:lnTo>
                    <a:pt x="268" y="155"/>
                  </a:lnTo>
                  <a:lnTo>
                    <a:pt x="267" y="156"/>
                  </a:lnTo>
                  <a:lnTo>
                    <a:pt x="267" y="155"/>
                  </a:lnTo>
                  <a:lnTo>
                    <a:pt x="268" y="155"/>
                  </a:lnTo>
                  <a:lnTo>
                    <a:pt x="270" y="155"/>
                  </a:lnTo>
                  <a:close/>
                  <a:moveTo>
                    <a:pt x="317" y="136"/>
                  </a:moveTo>
                  <a:lnTo>
                    <a:pt x="317" y="137"/>
                  </a:lnTo>
                  <a:lnTo>
                    <a:pt x="316" y="137"/>
                  </a:lnTo>
                  <a:lnTo>
                    <a:pt x="316" y="138"/>
                  </a:lnTo>
                  <a:lnTo>
                    <a:pt x="315" y="139"/>
                  </a:lnTo>
                  <a:lnTo>
                    <a:pt x="315" y="138"/>
                  </a:lnTo>
                  <a:lnTo>
                    <a:pt x="315" y="137"/>
                  </a:lnTo>
                  <a:lnTo>
                    <a:pt x="316" y="136"/>
                  </a:lnTo>
                  <a:lnTo>
                    <a:pt x="317" y="136"/>
                  </a:lnTo>
                  <a:close/>
                  <a:moveTo>
                    <a:pt x="318" y="129"/>
                  </a:moveTo>
                  <a:lnTo>
                    <a:pt x="317" y="129"/>
                  </a:lnTo>
                  <a:lnTo>
                    <a:pt x="317" y="127"/>
                  </a:lnTo>
                  <a:lnTo>
                    <a:pt x="317" y="129"/>
                  </a:lnTo>
                  <a:lnTo>
                    <a:pt x="318" y="129"/>
                  </a:lnTo>
                  <a:close/>
                  <a:moveTo>
                    <a:pt x="209" y="123"/>
                  </a:moveTo>
                  <a:lnTo>
                    <a:pt x="207" y="123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close/>
                  <a:moveTo>
                    <a:pt x="206" y="113"/>
                  </a:moveTo>
                  <a:lnTo>
                    <a:pt x="206" y="112"/>
                  </a:lnTo>
                  <a:lnTo>
                    <a:pt x="206" y="113"/>
                  </a:lnTo>
                  <a:close/>
                  <a:moveTo>
                    <a:pt x="1" y="41"/>
                  </a:moveTo>
                  <a:lnTo>
                    <a:pt x="1" y="43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1" y="41"/>
                  </a:lnTo>
                  <a:close/>
                  <a:moveTo>
                    <a:pt x="51" y="68"/>
                  </a:moveTo>
                  <a:lnTo>
                    <a:pt x="52" y="68"/>
                  </a:lnTo>
                  <a:lnTo>
                    <a:pt x="52" y="69"/>
                  </a:lnTo>
                  <a:lnTo>
                    <a:pt x="51" y="69"/>
                  </a:lnTo>
                  <a:lnTo>
                    <a:pt x="51" y="68"/>
                  </a:lnTo>
                  <a:close/>
                  <a:moveTo>
                    <a:pt x="289" y="117"/>
                  </a:moveTo>
                  <a:lnTo>
                    <a:pt x="287" y="117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7" y="114"/>
                  </a:lnTo>
                  <a:lnTo>
                    <a:pt x="287" y="115"/>
                  </a:lnTo>
                  <a:lnTo>
                    <a:pt x="287" y="114"/>
                  </a:lnTo>
                  <a:lnTo>
                    <a:pt x="289" y="114"/>
                  </a:lnTo>
                  <a:lnTo>
                    <a:pt x="289" y="115"/>
                  </a:lnTo>
                  <a:lnTo>
                    <a:pt x="289" y="117"/>
                  </a:lnTo>
                  <a:close/>
                  <a:moveTo>
                    <a:pt x="76" y="84"/>
                  </a:moveTo>
                  <a:lnTo>
                    <a:pt x="76" y="86"/>
                  </a:lnTo>
                  <a:lnTo>
                    <a:pt x="76" y="84"/>
                  </a:lnTo>
                  <a:close/>
                  <a:moveTo>
                    <a:pt x="63" y="82"/>
                  </a:moveTo>
                  <a:lnTo>
                    <a:pt x="63" y="83"/>
                  </a:lnTo>
                  <a:lnTo>
                    <a:pt x="63" y="84"/>
                  </a:lnTo>
                  <a:lnTo>
                    <a:pt x="63" y="83"/>
                  </a:lnTo>
                  <a:lnTo>
                    <a:pt x="63" y="82"/>
                  </a:lnTo>
                  <a:close/>
                  <a:moveTo>
                    <a:pt x="73" y="80"/>
                  </a:moveTo>
                  <a:lnTo>
                    <a:pt x="73" y="81"/>
                  </a:lnTo>
                  <a:lnTo>
                    <a:pt x="73" y="80"/>
                  </a:lnTo>
                  <a:close/>
                  <a:moveTo>
                    <a:pt x="71" y="78"/>
                  </a:moveTo>
                  <a:lnTo>
                    <a:pt x="71" y="80"/>
                  </a:lnTo>
                  <a:lnTo>
                    <a:pt x="71" y="78"/>
                  </a:lnTo>
                  <a:close/>
                  <a:moveTo>
                    <a:pt x="63" y="62"/>
                  </a:moveTo>
                  <a:lnTo>
                    <a:pt x="63" y="63"/>
                  </a:lnTo>
                  <a:lnTo>
                    <a:pt x="63" y="62"/>
                  </a:lnTo>
                  <a:close/>
                  <a:moveTo>
                    <a:pt x="27" y="51"/>
                  </a:moveTo>
                  <a:lnTo>
                    <a:pt x="29" y="51"/>
                  </a:lnTo>
                  <a:lnTo>
                    <a:pt x="27" y="51"/>
                  </a:lnTo>
                  <a:close/>
                  <a:moveTo>
                    <a:pt x="49" y="41"/>
                  </a:moveTo>
                  <a:lnTo>
                    <a:pt x="49" y="43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9" y="41"/>
                  </a:lnTo>
                  <a:close/>
                  <a:moveTo>
                    <a:pt x="12" y="2"/>
                  </a:moveTo>
                  <a:lnTo>
                    <a:pt x="12" y="3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4" name="Freeform 3334">
              <a:extLst>
                <a:ext uri="{FF2B5EF4-FFF2-40B4-BE49-F238E27FC236}">
                  <a16:creationId xmlns:a16="http://schemas.microsoft.com/office/drawing/2014/main" id="{D3C083F0-96D9-48DA-2F70-49D884C577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9763" y="2333625"/>
              <a:ext cx="22225" cy="44450"/>
            </a:xfrm>
            <a:custGeom>
              <a:avLst/>
              <a:gdLst>
                <a:gd name="T0" fmla="*/ 1 w 14"/>
                <a:gd name="T1" fmla="*/ 21 h 28"/>
                <a:gd name="T2" fmla="*/ 1 w 14"/>
                <a:gd name="T3" fmla="*/ 16 h 28"/>
                <a:gd name="T4" fmla="*/ 1 w 14"/>
                <a:gd name="T5" fmla="*/ 10 h 28"/>
                <a:gd name="T6" fmla="*/ 1 w 14"/>
                <a:gd name="T7" fmla="*/ 6 h 28"/>
                <a:gd name="T8" fmla="*/ 4 w 14"/>
                <a:gd name="T9" fmla="*/ 6 h 28"/>
                <a:gd name="T10" fmla="*/ 5 w 14"/>
                <a:gd name="T11" fmla="*/ 7 h 28"/>
                <a:gd name="T12" fmla="*/ 5 w 14"/>
                <a:gd name="T13" fmla="*/ 5 h 28"/>
                <a:gd name="T14" fmla="*/ 6 w 14"/>
                <a:gd name="T15" fmla="*/ 4 h 28"/>
                <a:gd name="T16" fmla="*/ 7 w 14"/>
                <a:gd name="T17" fmla="*/ 3 h 28"/>
                <a:gd name="T18" fmla="*/ 9 w 14"/>
                <a:gd name="T19" fmla="*/ 1 h 28"/>
                <a:gd name="T20" fmla="*/ 9 w 14"/>
                <a:gd name="T21" fmla="*/ 0 h 28"/>
                <a:gd name="T22" fmla="*/ 10 w 14"/>
                <a:gd name="T23" fmla="*/ 1 h 28"/>
                <a:gd name="T24" fmla="*/ 9 w 14"/>
                <a:gd name="T25" fmla="*/ 3 h 28"/>
                <a:gd name="T26" fmla="*/ 10 w 14"/>
                <a:gd name="T27" fmla="*/ 3 h 28"/>
                <a:gd name="T28" fmla="*/ 11 w 14"/>
                <a:gd name="T29" fmla="*/ 1 h 28"/>
                <a:gd name="T30" fmla="*/ 11 w 14"/>
                <a:gd name="T31" fmla="*/ 4 h 28"/>
                <a:gd name="T32" fmla="*/ 11 w 14"/>
                <a:gd name="T33" fmla="*/ 6 h 28"/>
                <a:gd name="T34" fmla="*/ 10 w 14"/>
                <a:gd name="T35" fmla="*/ 9 h 28"/>
                <a:gd name="T36" fmla="*/ 10 w 14"/>
                <a:gd name="T37" fmla="*/ 11 h 28"/>
                <a:gd name="T38" fmla="*/ 10 w 14"/>
                <a:gd name="T39" fmla="*/ 11 h 28"/>
                <a:gd name="T40" fmla="*/ 10 w 14"/>
                <a:gd name="T41" fmla="*/ 13 h 28"/>
                <a:gd name="T42" fmla="*/ 10 w 14"/>
                <a:gd name="T43" fmla="*/ 16 h 28"/>
                <a:gd name="T44" fmla="*/ 10 w 14"/>
                <a:gd name="T45" fmla="*/ 18 h 28"/>
                <a:gd name="T46" fmla="*/ 10 w 14"/>
                <a:gd name="T47" fmla="*/ 18 h 28"/>
                <a:gd name="T48" fmla="*/ 10 w 14"/>
                <a:gd name="T49" fmla="*/ 19 h 28"/>
                <a:gd name="T50" fmla="*/ 9 w 14"/>
                <a:gd name="T51" fmla="*/ 21 h 28"/>
                <a:gd name="T52" fmla="*/ 9 w 14"/>
                <a:gd name="T53" fmla="*/ 21 h 28"/>
                <a:gd name="T54" fmla="*/ 9 w 14"/>
                <a:gd name="T55" fmla="*/ 22 h 28"/>
                <a:gd name="T56" fmla="*/ 7 w 14"/>
                <a:gd name="T57" fmla="*/ 23 h 28"/>
                <a:gd name="T58" fmla="*/ 7 w 14"/>
                <a:gd name="T59" fmla="*/ 23 h 28"/>
                <a:gd name="T60" fmla="*/ 7 w 14"/>
                <a:gd name="T61" fmla="*/ 23 h 28"/>
                <a:gd name="T62" fmla="*/ 6 w 14"/>
                <a:gd name="T63" fmla="*/ 24 h 28"/>
                <a:gd name="T64" fmla="*/ 5 w 14"/>
                <a:gd name="T65" fmla="*/ 25 h 28"/>
                <a:gd name="T66" fmla="*/ 4 w 14"/>
                <a:gd name="T67" fmla="*/ 26 h 28"/>
                <a:gd name="T68" fmla="*/ 3 w 14"/>
                <a:gd name="T69" fmla="*/ 28 h 28"/>
                <a:gd name="T70" fmla="*/ 0 w 14"/>
                <a:gd name="T71" fmla="*/ 28 h 28"/>
                <a:gd name="T72" fmla="*/ 1 w 14"/>
                <a:gd name="T73" fmla="*/ 24 h 28"/>
                <a:gd name="T74" fmla="*/ 14 w 14"/>
                <a:gd name="T75" fmla="*/ 12 h 28"/>
                <a:gd name="T76" fmla="*/ 14 w 14"/>
                <a:gd name="T77" fmla="*/ 12 h 28"/>
                <a:gd name="T78" fmla="*/ 14 w 14"/>
                <a:gd name="T79" fmla="*/ 11 h 28"/>
                <a:gd name="T80" fmla="*/ 13 w 14"/>
                <a:gd name="T81" fmla="*/ 12 h 28"/>
                <a:gd name="T82" fmla="*/ 13 w 14"/>
                <a:gd name="T83" fmla="*/ 12 h 28"/>
                <a:gd name="T84" fmla="*/ 14 w 14"/>
                <a:gd name="T85" fmla="*/ 11 h 28"/>
                <a:gd name="T86" fmla="*/ 12 w 14"/>
                <a:gd name="T87" fmla="*/ 10 h 28"/>
                <a:gd name="T88" fmla="*/ 12 w 14"/>
                <a:gd name="T89" fmla="*/ 10 h 28"/>
                <a:gd name="T90" fmla="*/ 11 w 14"/>
                <a:gd name="T91" fmla="*/ 10 h 28"/>
                <a:gd name="T92" fmla="*/ 12 w 14"/>
                <a:gd name="T93" fmla="*/ 9 h 28"/>
                <a:gd name="T94" fmla="*/ 11 w 14"/>
                <a:gd name="T95" fmla="*/ 10 h 28"/>
                <a:gd name="T96" fmla="*/ 13 w 14"/>
                <a:gd name="T97" fmla="*/ 5 h 28"/>
                <a:gd name="T98" fmla="*/ 12 w 14"/>
                <a:gd name="T99" fmla="*/ 6 h 28"/>
                <a:gd name="T100" fmla="*/ 12 w 14"/>
                <a:gd name="T101" fmla="*/ 6 h 28"/>
                <a:gd name="T102" fmla="*/ 13 w 14"/>
                <a:gd name="T103" fmla="*/ 5 h 28"/>
                <a:gd name="T104" fmla="*/ 14 w 14"/>
                <a:gd name="T105" fmla="*/ 4 h 28"/>
                <a:gd name="T106" fmla="*/ 13 w 14"/>
                <a:gd name="T107" fmla="*/ 6 h 28"/>
                <a:gd name="T108" fmla="*/ 11 w 14"/>
                <a:gd name="T109" fmla="*/ 11 h 28"/>
                <a:gd name="T110" fmla="*/ 12 w 14"/>
                <a:gd name="T111" fmla="*/ 12 h 28"/>
                <a:gd name="T112" fmla="*/ 11 w 14"/>
                <a:gd name="T113" fmla="*/ 11 h 28"/>
                <a:gd name="T114" fmla="*/ 12 w 14"/>
                <a:gd name="T115" fmla="*/ 5 h 28"/>
                <a:gd name="T116" fmla="*/ 12 w 14"/>
                <a:gd name="T117" fmla="*/ 5 h 28"/>
                <a:gd name="T118" fmla="*/ 13 w 14"/>
                <a:gd name="T119" fmla="*/ 5 h 28"/>
                <a:gd name="T120" fmla="*/ 13 w 14"/>
                <a:gd name="T12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" h="28">
                  <a:moveTo>
                    <a:pt x="1" y="22"/>
                  </a:move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2"/>
                  </a:lnTo>
                  <a:close/>
                  <a:moveTo>
                    <a:pt x="14" y="12"/>
                  </a:moveTo>
                  <a:lnTo>
                    <a:pt x="14" y="13"/>
                  </a:lnTo>
                  <a:lnTo>
                    <a:pt x="14" y="12"/>
                  </a:lnTo>
                  <a:lnTo>
                    <a:pt x="14" y="12"/>
                  </a:lnTo>
                  <a:close/>
                  <a:moveTo>
                    <a:pt x="14" y="11"/>
                  </a:moveTo>
                  <a:lnTo>
                    <a:pt x="14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1"/>
                  </a:lnTo>
                  <a:close/>
                  <a:moveTo>
                    <a:pt x="12" y="10"/>
                  </a:moveTo>
                  <a:lnTo>
                    <a:pt x="12" y="11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11" y="10"/>
                  </a:moveTo>
                  <a:lnTo>
                    <a:pt x="11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0"/>
                  </a:lnTo>
                  <a:close/>
                  <a:moveTo>
                    <a:pt x="13" y="5"/>
                  </a:move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5"/>
                  </a:lnTo>
                  <a:close/>
                  <a:moveTo>
                    <a:pt x="11" y="11"/>
                  </a:move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12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close/>
                  <a:moveTo>
                    <a:pt x="13" y="5"/>
                  </a:moveTo>
                  <a:lnTo>
                    <a:pt x="13" y="5"/>
                  </a:lnTo>
                  <a:close/>
                  <a:moveTo>
                    <a:pt x="13" y="4"/>
                  </a:moveTo>
                  <a:lnTo>
                    <a:pt x="13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5" name="Freeform 3335">
              <a:extLst>
                <a:ext uri="{FF2B5EF4-FFF2-40B4-BE49-F238E27FC236}">
                  <a16:creationId xmlns:a16="http://schemas.microsoft.com/office/drawing/2014/main" id="{13B3D7ED-84CA-85E1-7154-04ABE9D775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9763" y="2333625"/>
              <a:ext cx="22225" cy="44450"/>
            </a:xfrm>
            <a:custGeom>
              <a:avLst/>
              <a:gdLst>
                <a:gd name="T0" fmla="*/ 1 w 14"/>
                <a:gd name="T1" fmla="*/ 21 h 28"/>
                <a:gd name="T2" fmla="*/ 1 w 14"/>
                <a:gd name="T3" fmla="*/ 16 h 28"/>
                <a:gd name="T4" fmla="*/ 1 w 14"/>
                <a:gd name="T5" fmla="*/ 10 h 28"/>
                <a:gd name="T6" fmla="*/ 1 w 14"/>
                <a:gd name="T7" fmla="*/ 6 h 28"/>
                <a:gd name="T8" fmla="*/ 4 w 14"/>
                <a:gd name="T9" fmla="*/ 6 h 28"/>
                <a:gd name="T10" fmla="*/ 5 w 14"/>
                <a:gd name="T11" fmla="*/ 7 h 28"/>
                <a:gd name="T12" fmla="*/ 5 w 14"/>
                <a:gd name="T13" fmla="*/ 5 h 28"/>
                <a:gd name="T14" fmla="*/ 6 w 14"/>
                <a:gd name="T15" fmla="*/ 4 h 28"/>
                <a:gd name="T16" fmla="*/ 7 w 14"/>
                <a:gd name="T17" fmla="*/ 3 h 28"/>
                <a:gd name="T18" fmla="*/ 9 w 14"/>
                <a:gd name="T19" fmla="*/ 1 h 28"/>
                <a:gd name="T20" fmla="*/ 9 w 14"/>
                <a:gd name="T21" fmla="*/ 0 h 28"/>
                <a:gd name="T22" fmla="*/ 10 w 14"/>
                <a:gd name="T23" fmla="*/ 1 h 28"/>
                <a:gd name="T24" fmla="*/ 9 w 14"/>
                <a:gd name="T25" fmla="*/ 3 h 28"/>
                <a:gd name="T26" fmla="*/ 10 w 14"/>
                <a:gd name="T27" fmla="*/ 3 h 28"/>
                <a:gd name="T28" fmla="*/ 11 w 14"/>
                <a:gd name="T29" fmla="*/ 1 h 28"/>
                <a:gd name="T30" fmla="*/ 11 w 14"/>
                <a:gd name="T31" fmla="*/ 4 h 28"/>
                <a:gd name="T32" fmla="*/ 11 w 14"/>
                <a:gd name="T33" fmla="*/ 6 h 28"/>
                <a:gd name="T34" fmla="*/ 10 w 14"/>
                <a:gd name="T35" fmla="*/ 9 h 28"/>
                <a:gd name="T36" fmla="*/ 10 w 14"/>
                <a:gd name="T37" fmla="*/ 11 h 28"/>
                <a:gd name="T38" fmla="*/ 10 w 14"/>
                <a:gd name="T39" fmla="*/ 11 h 28"/>
                <a:gd name="T40" fmla="*/ 10 w 14"/>
                <a:gd name="T41" fmla="*/ 13 h 28"/>
                <a:gd name="T42" fmla="*/ 10 w 14"/>
                <a:gd name="T43" fmla="*/ 16 h 28"/>
                <a:gd name="T44" fmla="*/ 10 w 14"/>
                <a:gd name="T45" fmla="*/ 18 h 28"/>
                <a:gd name="T46" fmla="*/ 10 w 14"/>
                <a:gd name="T47" fmla="*/ 18 h 28"/>
                <a:gd name="T48" fmla="*/ 10 w 14"/>
                <a:gd name="T49" fmla="*/ 19 h 28"/>
                <a:gd name="T50" fmla="*/ 9 w 14"/>
                <a:gd name="T51" fmla="*/ 21 h 28"/>
                <a:gd name="T52" fmla="*/ 9 w 14"/>
                <a:gd name="T53" fmla="*/ 21 h 28"/>
                <a:gd name="T54" fmla="*/ 9 w 14"/>
                <a:gd name="T55" fmla="*/ 22 h 28"/>
                <a:gd name="T56" fmla="*/ 7 w 14"/>
                <a:gd name="T57" fmla="*/ 23 h 28"/>
                <a:gd name="T58" fmla="*/ 7 w 14"/>
                <a:gd name="T59" fmla="*/ 23 h 28"/>
                <a:gd name="T60" fmla="*/ 7 w 14"/>
                <a:gd name="T61" fmla="*/ 23 h 28"/>
                <a:gd name="T62" fmla="*/ 6 w 14"/>
                <a:gd name="T63" fmla="*/ 24 h 28"/>
                <a:gd name="T64" fmla="*/ 5 w 14"/>
                <a:gd name="T65" fmla="*/ 25 h 28"/>
                <a:gd name="T66" fmla="*/ 4 w 14"/>
                <a:gd name="T67" fmla="*/ 26 h 28"/>
                <a:gd name="T68" fmla="*/ 3 w 14"/>
                <a:gd name="T69" fmla="*/ 28 h 28"/>
                <a:gd name="T70" fmla="*/ 0 w 14"/>
                <a:gd name="T71" fmla="*/ 28 h 28"/>
                <a:gd name="T72" fmla="*/ 1 w 14"/>
                <a:gd name="T73" fmla="*/ 24 h 28"/>
                <a:gd name="T74" fmla="*/ 14 w 14"/>
                <a:gd name="T75" fmla="*/ 12 h 28"/>
                <a:gd name="T76" fmla="*/ 14 w 14"/>
                <a:gd name="T77" fmla="*/ 12 h 28"/>
                <a:gd name="T78" fmla="*/ 14 w 14"/>
                <a:gd name="T79" fmla="*/ 11 h 28"/>
                <a:gd name="T80" fmla="*/ 13 w 14"/>
                <a:gd name="T81" fmla="*/ 12 h 28"/>
                <a:gd name="T82" fmla="*/ 13 w 14"/>
                <a:gd name="T83" fmla="*/ 12 h 28"/>
                <a:gd name="T84" fmla="*/ 14 w 14"/>
                <a:gd name="T85" fmla="*/ 11 h 28"/>
                <a:gd name="T86" fmla="*/ 12 w 14"/>
                <a:gd name="T87" fmla="*/ 10 h 28"/>
                <a:gd name="T88" fmla="*/ 12 w 14"/>
                <a:gd name="T89" fmla="*/ 10 h 28"/>
                <a:gd name="T90" fmla="*/ 11 w 14"/>
                <a:gd name="T91" fmla="*/ 10 h 28"/>
                <a:gd name="T92" fmla="*/ 12 w 14"/>
                <a:gd name="T93" fmla="*/ 9 h 28"/>
                <a:gd name="T94" fmla="*/ 11 w 14"/>
                <a:gd name="T95" fmla="*/ 10 h 28"/>
                <a:gd name="T96" fmla="*/ 13 w 14"/>
                <a:gd name="T97" fmla="*/ 5 h 28"/>
                <a:gd name="T98" fmla="*/ 12 w 14"/>
                <a:gd name="T99" fmla="*/ 6 h 28"/>
                <a:gd name="T100" fmla="*/ 12 w 14"/>
                <a:gd name="T101" fmla="*/ 6 h 28"/>
                <a:gd name="T102" fmla="*/ 13 w 14"/>
                <a:gd name="T103" fmla="*/ 5 h 28"/>
                <a:gd name="T104" fmla="*/ 14 w 14"/>
                <a:gd name="T105" fmla="*/ 4 h 28"/>
                <a:gd name="T106" fmla="*/ 13 w 14"/>
                <a:gd name="T107" fmla="*/ 6 h 28"/>
                <a:gd name="T108" fmla="*/ 11 w 14"/>
                <a:gd name="T109" fmla="*/ 11 h 28"/>
                <a:gd name="T110" fmla="*/ 12 w 14"/>
                <a:gd name="T111" fmla="*/ 12 h 28"/>
                <a:gd name="T112" fmla="*/ 11 w 14"/>
                <a:gd name="T113" fmla="*/ 11 h 28"/>
                <a:gd name="T114" fmla="*/ 12 w 14"/>
                <a:gd name="T115" fmla="*/ 5 h 28"/>
                <a:gd name="T116" fmla="*/ 12 w 14"/>
                <a:gd name="T117" fmla="*/ 5 h 28"/>
                <a:gd name="T118" fmla="*/ 13 w 14"/>
                <a:gd name="T119" fmla="*/ 5 h 28"/>
                <a:gd name="T120" fmla="*/ 13 w 14"/>
                <a:gd name="T12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" h="28">
                  <a:moveTo>
                    <a:pt x="1" y="22"/>
                  </a:move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2"/>
                  </a:lnTo>
                  <a:moveTo>
                    <a:pt x="14" y="12"/>
                  </a:moveTo>
                  <a:lnTo>
                    <a:pt x="14" y="13"/>
                  </a:lnTo>
                  <a:lnTo>
                    <a:pt x="14" y="12"/>
                  </a:lnTo>
                  <a:lnTo>
                    <a:pt x="14" y="12"/>
                  </a:lnTo>
                  <a:moveTo>
                    <a:pt x="14" y="11"/>
                  </a:moveTo>
                  <a:lnTo>
                    <a:pt x="14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1"/>
                  </a:lnTo>
                  <a:moveTo>
                    <a:pt x="12" y="10"/>
                  </a:moveTo>
                  <a:lnTo>
                    <a:pt x="12" y="11"/>
                  </a:lnTo>
                  <a:lnTo>
                    <a:pt x="12" y="10"/>
                  </a:lnTo>
                  <a:lnTo>
                    <a:pt x="12" y="10"/>
                  </a:lnTo>
                  <a:moveTo>
                    <a:pt x="11" y="10"/>
                  </a:moveTo>
                  <a:lnTo>
                    <a:pt x="11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0"/>
                  </a:lnTo>
                  <a:moveTo>
                    <a:pt x="13" y="5"/>
                  </a:move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5"/>
                  </a:lnTo>
                  <a:moveTo>
                    <a:pt x="11" y="11"/>
                  </a:move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moveTo>
                    <a:pt x="12" y="5"/>
                  </a:move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moveTo>
                    <a:pt x="13" y="5"/>
                  </a:moveTo>
                  <a:lnTo>
                    <a:pt x="13" y="5"/>
                  </a:lnTo>
                  <a:moveTo>
                    <a:pt x="13" y="4"/>
                  </a:moveTo>
                  <a:lnTo>
                    <a:pt x="13" y="4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6" name="Freeform 3336">
              <a:extLst>
                <a:ext uri="{FF2B5EF4-FFF2-40B4-BE49-F238E27FC236}">
                  <a16:creationId xmlns:a16="http://schemas.microsoft.com/office/drawing/2014/main" id="{74E31DCB-79AB-D111-C229-8E2452B543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9776" y="2479675"/>
              <a:ext cx="93663" cy="38100"/>
            </a:xfrm>
            <a:custGeom>
              <a:avLst/>
              <a:gdLst>
                <a:gd name="T0" fmla="*/ 5 w 59"/>
                <a:gd name="T1" fmla="*/ 4 h 24"/>
                <a:gd name="T2" fmla="*/ 8 w 59"/>
                <a:gd name="T3" fmla="*/ 5 h 24"/>
                <a:gd name="T4" fmla="*/ 9 w 59"/>
                <a:gd name="T5" fmla="*/ 6 h 24"/>
                <a:gd name="T6" fmla="*/ 11 w 59"/>
                <a:gd name="T7" fmla="*/ 5 h 24"/>
                <a:gd name="T8" fmla="*/ 15 w 59"/>
                <a:gd name="T9" fmla="*/ 8 h 24"/>
                <a:gd name="T10" fmla="*/ 22 w 59"/>
                <a:gd name="T11" fmla="*/ 7 h 24"/>
                <a:gd name="T12" fmla="*/ 29 w 59"/>
                <a:gd name="T13" fmla="*/ 5 h 24"/>
                <a:gd name="T14" fmla="*/ 31 w 59"/>
                <a:gd name="T15" fmla="*/ 3 h 24"/>
                <a:gd name="T16" fmla="*/ 36 w 59"/>
                <a:gd name="T17" fmla="*/ 0 h 24"/>
                <a:gd name="T18" fmla="*/ 40 w 59"/>
                <a:gd name="T19" fmla="*/ 0 h 24"/>
                <a:gd name="T20" fmla="*/ 43 w 59"/>
                <a:gd name="T21" fmla="*/ 3 h 24"/>
                <a:gd name="T22" fmla="*/ 51 w 59"/>
                <a:gd name="T23" fmla="*/ 4 h 24"/>
                <a:gd name="T24" fmla="*/ 53 w 59"/>
                <a:gd name="T25" fmla="*/ 7 h 24"/>
                <a:gd name="T26" fmla="*/ 55 w 59"/>
                <a:gd name="T27" fmla="*/ 11 h 24"/>
                <a:gd name="T28" fmla="*/ 59 w 59"/>
                <a:gd name="T29" fmla="*/ 14 h 24"/>
                <a:gd name="T30" fmla="*/ 56 w 59"/>
                <a:gd name="T31" fmla="*/ 19 h 24"/>
                <a:gd name="T32" fmla="*/ 52 w 59"/>
                <a:gd name="T33" fmla="*/ 22 h 24"/>
                <a:gd name="T34" fmla="*/ 51 w 59"/>
                <a:gd name="T35" fmla="*/ 22 h 24"/>
                <a:gd name="T36" fmla="*/ 46 w 59"/>
                <a:gd name="T37" fmla="*/ 17 h 24"/>
                <a:gd name="T38" fmla="*/ 48 w 59"/>
                <a:gd name="T39" fmla="*/ 13 h 24"/>
                <a:gd name="T40" fmla="*/ 51 w 59"/>
                <a:gd name="T41" fmla="*/ 13 h 24"/>
                <a:gd name="T42" fmla="*/ 52 w 59"/>
                <a:gd name="T43" fmla="*/ 13 h 24"/>
                <a:gd name="T44" fmla="*/ 49 w 59"/>
                <a:gd name="T45" fmla="*/ 12 h 24"/>
                <a:gd name="T46" fmla="*/ 47 w 59"/>
                <a:gd name="T47" fmla="*/ 12 h 24"/>
                <a:gd name="T48" fmla="*/ 46 w 59"/>
                <a:gd name="T49" fmla="*/ 12 h 24"/>
                <a:gd name="T50" fmla="*/ 45 w 59"/>
                <a:gd name="T51" fmla="*/ 10 h 24"/>
                <a:gd name="T52" fmla="*/ 39 w 59"/>
                <a:gd name="T53" fmla="*/ 6 h 24"/>
                <a:gd name="T54" fmla="*/ 35 w 59"/>
                <a:gd name="T55" fmla="*/ 7 h 24"/>
                <a:gd name="T56" fmla="*/ 31 w 59"/>
                <a:gd name="T57" fmla="*/ 10 h 24"/>
                <a:gd name="T58" fmla="*/ 31 w 59"/>
                <a:gd name="T59" fmla="*/ 11 h 24"/>
                <a:gd name="T60" fmla="*/ 27 w 59"/>
                <a:gd name="T61" fmla="*/ 12 h 24"/>
                <a:gd name="T62" fmla="*/ 28 w 59"/>
                <a:gd name="T63" fmla="*/ 17 h 24"/>
                <a:gd name="T64" fmla="*/ 27 w 59"/>
                <a:gd name="T65" fmla="*/ 22 h 24"/>
                <a:gd name="T66" fmla="*/ 21 w 59"/>
                <a:gd name="T67" fmla="*/ 24 h 24"/>
                <a:gd name="T68" fmla="*/ 21 w 59"/>
                <a:gd name="T69" fmla="*/ 19 h 24"/>
                <a:gd name="T70" fmla="*/ 18 w 59"/>
                <a:gd name="T71" fmla="*/ 18 h 24"/>
                <a:gd name="T72" fmla="*/ 18 w 59"/>
                <a:gd name="T73" fmla="*/ 19 h 24"/>
                <a:gd name="T74" fmla="*/ 15 w 59"/>
                <a:gd name="T75" fmla="*/ 18 h 24"/>
                <a:gd name="T76" fmla="*/ 14 w 59"/>
                <a:gd name="T77" fmla="*/ 16 h 24"/>
                <a:gd name="T78" fmla="*/ 9 w 59"/>
                <a:gd name="T79" fmla="*/ 13 h 24"/>
                <a:gd name="T80" fmla="*/ 8 w 59"/>
                <a:gd name="T81" fmla="*/ 13 h 24"/>
                <a:gd name="T82" fmla="*/ 3 w 59"/>
                <a:gd name="T83" fmla="*/ 12 h 24"/>
                <a:gd name="T84" fmla="*/ 2 w 59"/>
                <a:gd name="T85" fmla="*/ 13 h 24"/>
                <a:gd name="T86" fmla="*/ 2 w 59"/>
                <a:gd name="T87" fmla="*/ 8 h 24"/>
                <a:gd name="T88" fmla="*/ 2 w 59"/>
                <a:gd name="T89" fmla="*/ 0 h 24"/>
                <a:gd name="T90" fmla="*/ 12 w 59"/>
                <a:gd name="T91" fmla="*/ 23 h 24"/>
                <a:gd name="T92" fmla="*/ 18 w 59"/>
                <a:gd name="T93" fmla="*/ 22 h 24"/>
                <a:gd name="T94" fmla="*/ 11 w 59"/>
                <a:gd name="T95" fmla="*/ 22 h 24"/>
                <a:gd name="T96" fmla="*/ 12 w 59"/>
                <a:gd name="T97" fmla="*/ 22 h 24"/>
                <a:gd name="T98" fmla="*/ 8 w 59"/>
                <a:gd name="T99" fmla="*/ 13 h 24"/>
                <a:gd name="T100" fmla="*/ 39 w 59"/>
                <a:gd name="T101" fmla="*/ 13 h 24"/>
                <a:gd name="T102" fmla="*/ 9 w 59"/>
                <a:gd name="T103" fmla="*/ 4 h 24"/>
                <a:gd name="T104" fmla="*/ 8 w 59"/>
                <a:gd name="T105" fmla="*/ 3 h 24"/>
                <a:gd name="T106" fmla="*/ 41 w 59"/>
                <a:gd name="T107" fmla="*/ 12 h 24"/>
                <a:gd name="T108" fmla="*/ 41 w 59"/>
                <a:gd name="T109" fmla="*/ 12 h 24"/>
                <a:gd name="T110" fmla="*/ 10 w 59"/>
                <a:gd name="T1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" h="24">
                  <a:moveTo>
                    <a:pt x="4" y="0"/>
                  </a:moveTo>
                  <a:lnTo>
                    <a:pt x="5" y="1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5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9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1" y="24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49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8" y="13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1" y="13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2" y="13"/>
                  </a:lnTo>
                  <a:lnTo>
                    <a:pt x="52" y="14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1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5" y="11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45" y="10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8"/>
                  </a:lnTo>
                  <a:lnTo>
                    <a:pt x="30" y="19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close/>
                  <a:moveTo>
                    <a:pt x="11" y="23"/>
                  </a:moveTo>
                  <a:lnTo>
                    <a:pt x="12" y="23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1" y="23"/>
                  </a:lnTo>
                  <a:close/>
                  <a:moveTo>
                    <a:pt x="18" y="20"/>
                  </a:moveTo>
                  <a:lnTo>
                    <a:pt x="19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8" y="20"/>
                  </a:lnTo>
                  <a:close/>
                  <a:moveTo>
                    <a:pt x="14" y="22"/>
                  </a:moveTo>
                  <a:lnTo>
                    <a:pt x="14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4" y="22"/>
                  </a:lnTo>
                  <a:close/>
                  <a:moveTo>
                    <a:pt x="8" y="13"/>
                  </a:moveTo>
                  <a:lnTo>
                    <a:pt x="8" y="14"/>
                  </a:lnTo>
                  <a:lnTo>
                    <a:pt x="6" y="13"/>
                  </a:lnTo>
                  <a:lnTo>
                    <a:pt x="8" y="13"/>
                  </a:lnTo>
                  <a:close/>
                  <a:moveTo>
                    <a:pt x="6" y="13"/>
                  </a:moveTo>
                  <a:lnTo>
                    <a:pt x="5" y="13"/>
                  </a:lnTo>
                  <a:lnTo>
                    <a:pt x="6" y="13"/>
                  </a:lnTo>
                  <a:close/>
                  <a:moveTo>
                    <a:pt x="39" y="12"/>
                  </a:moveTo>
                  <a:lnTo>
                    <a:pt x="39" y="13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2"/>
                  </a:lnTo>
                  <a:close/>
                  <a:moveTo>
                    <a:pt x="39" y="12"/>
                  </a:move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close/>
                  <a:moveTo>
                    <a:pt x="9" y="4"/>
                  </a:move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close/>
                  <a:moveTo>
                    <a:pt x="6" y="3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6" y="3"/>
                  </a:lnTo>
                  <a:close/>
                  <a:moveTo>
                    <a:pt x="41" y="12"/>
                  </a:moveTo>
                  <a:lnTo>
                    <a:pt x="41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1" y="12"/>
                  </a:lnTo>
                  <a:close/>
                  <a:moveTo>
                    <a:pt x="15" y="5"/>
                  </a:moveTo>
                  <a:lnTo>
                    <a:pt x="15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5" y="5"/>
                  </a:lnTo>
                  <a:close/>
                  <a:moveTo>
                    <a:pt x="9" y="5"/>
                  </a:moveTo>
                  <a:lnTo>
                    <a:pt x="10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7" name="Freeform 3337">
              <a:extLst>
                <a:ext uri="{FF2B5EF4-FFF2-40B4-BE49-F238E27FC236}">
                  <a16:creationId xmlns:a16="http://schemas.microsoft.com/office/drawing/2014/main" id="{4C03522D-2988-9938-20FE-2BFFCA081F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2176" y="2438400"/>
              <a:ext cx="217488" cy="184150"/>
            </a:xfrm>
            <a:custGeom>
              <a:avLst/>
              <a:gdLst>
                <a:gd name="T0" fmla="*/ 130 w 137"/>
                <a:gd name="T1" fmla="*/ 45 h 116"/>
                <a:gd name="T2" fmla="*/ 131 w 137"/>
                <a:gd name="T3" fmla="*/ 52 h 116"/>
                <a:gd name="T4" fmla="*/ 123 w 137"/>
                <a:gd name="T5" fmla="*/ 60 h 116"/>
                <a:gd name="T6" fmla="*/ 126 w 137"/>
                <a:gd name="T7" fmla="*/ 68 h 116"/>
                <a:gd name="T8" fmla="*/ 122 w 137"/>
                <a:gd name="T9" fmla="*/ 79 h 116"/>
                <a:gd name="T10" fmla="*/ 108 w 137"/>
                <a:gd name="T11" fmla="*/ 82 h 116"/>
                <a:gd name="T12" fmla="*/ 101 w 137"/>
                <a:gd name="T13" fmla="*/ 83 h 116"/>
                <a:gd name="T14" fmla="*/ 87 w 137"/>
                <a:gd name="T15" fmla="*/ 80 h 116"/>
                <a:gd name="T16" fmla="*/ 93 w 137"/>
                <a:gd name="T17" fmla="*/ 92 h 116"/>
                <a:gd name="T18" fmla="*/ 101 w 137"/>
                <a:gd name="T19" fmla="*/ 98 h 116"/>
                <a:gd name="T20" fmla="*/ 93 w 137"/>
                <a:gd name="T21" fmla="*/ 107 h 116"/>
                <a:gd name="T22" fmla="*/ 81 w 137"/>
                <a:gd name="T23" fmla="*/ 113 h 116"/>
                <a:gd name="T24" fmla="*/ 74 w 137"/>
                <a:gd name="T25" fmla="*/ 116 h 116"/>
                <a:gd name="T26" fmla="*/ 64 w 137"/>
                <a:gd name="T27" fmla="*/ 106 h 116"/>
                <a:gd name="T28" fmla="*/ 58 w 137"/>
                <a:gd name="T29" fmla="*/ 95 h 116"/>
                <a:gd name="T30" fmla="*/ 59 w 137"/>
                <a:gd name="T31" fmla="*/ 86 h 116"/>
                <a:gd name="T32" fmla="*/ 56 w 137"/>
                <a:gd name="T33" fmla="*/ 73 h 116"/>
                <a:gd name="T34" fmla="*/ 61 w 137"/>
                <a:gd name="T35" fmla="*/ 62 h 116"/>
                <a:gd name="T36" fmla="*/ 49 w 137"/>
                <a:gd name="T37" fmla="*/ 61 h 116"/>
                <a:gd name="T38" fmla="*/ 37 w 137"/>
                <a:gd name="T39" fmla="*/ 57 h 116"/>
                <a:gd name="T40" fmla="*/ 25 w 137"/>
                <a:gd name="T41" fmla="*/ 52 h 116"/>
                <a:gd name="T42" fmla="*/ 13 w 137"/>
                <a:gd name="T43" fmla="*/ 49 h 116"/>
                <a:gd name="T44" fmla="*/ 9 w 137"/>
                <a:gd name="T45" fmla="*/ 38 h 116"/>
                <a:gd name="T46" fmla="*/ 2 w 137"/>
                <a:gd name="T47" fmla="*/ 30 h 116"/>
                <a:gd name="T48" fmla="*/ 6 w 137"/>
                <a:gd name="T49" fmla="*/ 17 h 116"/>
                <a:gd name="T50" fmla="*/ 17 w 137"/>
                <a:gd name="T51" fmla="*/ 5 h 116"/>
                <a:gd name="T52" fmla="*/ 18 w 137"/>
                <a:gd name="T53" fmla="*/ 11 h 116"/>
                <a:gd name="T54" fmla="*/ 15 w 137"/>
                <a:gd name="T55" fmla="*/ 20 h 116"/>
                <a:gd name="T56" fmla="*/ 14 w 137"/>
                <a:gd name="T57" fmla="*/ 27 h 116"/>
                <a:gd name="T58" fmla="*/ 21 w 137"/>
                <a:gd name="T59" fmla="*/ 31 h 116"/>
                <a:gd name="T60" fmla="*/ 23 w 137"/>
                <a:gd name="T61" fmla="*/ 23 h 116"/>
                <a:gd name="T62" fmla="*/ 20 w 137"/>
                <a:gd name="T63" fmla="*/ 13 h 116"/>
                <a:gd name="T64" fmla="*/ 28 w 137"/>
                <a:gd name="T65" fmla="*/ 9 h 116"/>
                <a:gd name="T66" fmla="*/ 37 w 137"/>
                <a:gd name="T67" fmla="*/ 6 h 116"/>
                <a:gd name="T68" fmla="*/ 36 w 137"/>
                <a:gd name="T69" fmla="*/ 0 h 116"/>
                <a:gd name="T70" fmla="*/ 44 w 137"/>
                <a:gd name="T71" fmla="*/ 8 h 116"/>
                <a:gd name="T72" fmla="*/ 51 w 137"/>
                <a:gd name="T73" fmla="*/ 14 h 116"/>
                <a:gd name="T74" fmla="*/ 64 w 137"/>
                <a:gd name="T75" fmla="*/ 15 h 116"/>
                <a:gd name="T76" fmla="*/ 77 w 137"/>
                <a:gd name="T77" fmla="*/ 20 h 116"/>
                <a:gd name="T78" fmla="*/ 87 w 137"/>
                <a:gd name="T79" fmla="*/ 20 h 116"/>
                <a:gd name="T80" fmla="*/ 93 w 137"/>
                <a:gd name="T81" fmla="*/ 18 h 116"/>
                <a:gd name="T82" fmla="*/ 94 w 137"/>
                <a:gd name="T83" fmla="*/ 17 h 116"/>
                <a:gd name="T84" fmla="*/ 101 w 137"/>
                <a:gd name="T85" fmla="*/ 15 h 116"/>
                <a:gd name="T86" fmla="*/ 108 w 137"/>
                <a:gd name="T87" fmla="*/ 14 h 116"/>
                <a:gd name="T88" fmla="*/ 108 w 137"/>
                <a:gd name="T89" fmla="*/ 17 h 116"/>
                <a:gd name="T90" fmla="*/ 106 w 137"/>
                <a:gd name="T91" fmla="*/ 19 h 116"/>
                <a:gd name="T92" fmla="*/ 107 w 137"/>
                <a:gd name="T93" fmla="*/ 23 h 116"/>
                <a:gd name="T94" fmla="*/ 112 w 137"/>
                <a:gd name="T95" fmla="*/ 24 h 116"/>
                <a:gd name="T96" fmla="*/ 114 w 137"/>
                <a:gd name="T97" fmla="*/ 23 h 116"/>
                <a:gd name="T98" fmla="*/ 118 w 137"/>
                <a:gd name="T99" fmla="*/ 23 h 116"/>
                <a:gd name="T100" fmla="*/ 126 w 137"/>
                <a:gd name="T101" fmla="*/ 27 h 116"/>
                <a:gd name="T102" fmla="*/ 123 w 137"/>
                <a:gd name="T103" fmla="*/ 36 h 116"/>
                <a:gd name="T104" fmla="*/ 125 w 137"/>
                <a:gd name="T105" fmla="*/ 38 h 116"/>
                <a:gd name="T106" fmla="*/ 124 w 137"/>
                <a:gd name="T107" fmla="*/ 38 h 116"/>
                <a:gd name="T108" fmla="*/ 124 w 137"/>
                <a:gd name="T109" fmla="*/ 33 h 116"/>
                <a:gd name="T110" fmla="*/ 127 w 137"/>
                <a:gd name="T111" fmla="*/ 31 h 116"/>
                <a:gd name="T112" fmla="*/ 96 w 137"/>
                <a:gd name="T113" fmla="*/ 11 h 116"/>
                <a:gd name="T114" fmla="*/ 95 w 137"/>
                <a:gd name="T115" fmla="*/ 9 h 116"/>
                <a:gd name="T116" fmla="*/ 68 w 137"/>
                <a:gd name="T117" fmla="*/ 5 h 116"/>
                <a:gd name="T118" fmla="*/ 120 w 137"/>
                <a:gd name="T119" fmla="*/ 37 h 116"/>
                <a:gd name="T120" fmla="*/ 127 w 137"/>
                <a:gd name="T121" fmla="*/ 34 h 116"/>
                <a:gd name="T122" fmla="*/ 111 w 137"/>
                <a:gd name="T123" fmla="*/ 24 h 116"/>
                <a:gd name="T124" fmla="*/ 107 w 137"/>
                <a:gd name="T125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" h="116">
                  <a:moveTo>
                    <a:pt x="135" y="37"/>
                  </a:moveTo>
                  <a:lnTo>
                    <a:pt x="136" y="38"/>
                  </a:lnTo>
                  <a:lnTo>
                    <a:pt x="137" y="38"/>
                  </a:lnTo>
                  <a:lnTo>
                    <a:pt x="137" y="39"/>
                  </a:lnTo>
                  <a:lnTo>
                    <a:pt x="136" y="39"/>
                  </a:lnTo>
                  <a:lnTo>
                    <a:pt x="136" y="40"/>
                  </a:lnTo>
                  <a:lnTo>
                    <a:pt x="135" y="42"/>
                  </a:lnTo>
                  <a:lnTo>
                    <a:pt x="133" y="42"/>
                  </a:lnTo>
                  <a:lnTo>
                    <a:pt x="132" y="43"/>
                  </a:lnTo>
                  <a:lnTo>
                    <a:pt x="132" y="44"/>
                  </a:lnTo>
                  <a:lnTo>
                    <a:pt x="131" y="44"/>
                  </a:lnTo>
                  <a:lnTo>
                    <a:pt x="130" y="44"/>
                  </a:lnTo>
                  <a:lnTo>
                    <a:pt x="129" y="45"/>
                  </a:lnTo>
                  <a:lnTo>
                    <a:pt x="130" y="45"/>
                  </a:lnTo>
                  <a:lnTo>
                    <a:pt x="129" y="45"/>
                  </a:lnTo>
                  <a:lnTo>
                    <a:pt x="129" y="46"/>
                  </a:lnTo>
                  <a:lnTo>
                    <a:pt x="127" y="46"/>
                  </a:lnTo>
                  <a:lnTo>
                    <a:pt x="127" y="48"/>
                  </a:lnTo>
                  <a:lnTo>
                    <a:pt x="129" y="48"/>
                  </a:lnTo>
                  <a:lnTo>
                    <a:pt x="129" y="49"/>
                  </a:lnTo>
                  <a:lnTo>
                    <a:pt x="129" y="50"/>
                  </a:lnTo>
                  <a:lnTo>
                    <a:pt x="130" y="51"/>
                  </a:lnTo>
                  <a:lnTo>
                    <a:pt x="130" y="50"/>
                  </a:lnTo>
                  <a:lnTo>
                    <a:pt x="131" y="50"/>
                  </a:lnTo>
                  <a:lnTo>
                    <a:pt x="131" y="51"/>
                  </a:lnTo>
                  <a:lnTo>
                    <a:pt x="132" y="51"/>
                  </a:lnTo>
                  <a:lnTo>
                    <a:pt x="132" y="52"/>
                  </a:lnTo>
                  <a:lnTo>
                    <a:pt x="131" y="52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30" y="54"/>
                  </a:lnTo>
                  <a:lnTo>
                    <a:pt x="129" y="54"/>
                  </a:lnTo>
                  <a:lnTo>
                    <a:pt x="129" y="55"/>
                  </a:lnTo>
                  <a:lnTo>
                    <a:pt x="127" y="55"/>
                  </a:lnTo>
                  <a:lnTo>
                    <a:pt x="126" y="55"/>
                  </a:lnTo>
                  <a:lnTo>
                    <a:pt x="125" y="55"/>
                  </a:lnTo>
                  <a:lnTo>
                    <a:pt x="124" y="55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4" y="58"/>
                  </a:lnTo>
                  <a:lnTo>
                    <a:pt x="123" y="60"/>
                  </a:lnTo>
                  <a:lnTo>
                    <a:pt x="124" y="60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3" y="62"/>
                  </a:lnTo>
                  <a:lnTo>
                    <a:pt x="122" y="62"/>
                  </a:lnTo>
                  <a:lnTo>
                    <a:pt x="122" y="63"/>
                  </a:lnTo>
                  <a:lnTo>
                    <a:pt x="120" y="63"/>
                  </a:lnTo>
                  <a:lnTo>
                    <a:pt x="122" y="64"/>
                  </a:lnTo>
                  <a:lnTo>
                    <a:pt x="122" y="66"/>
                  </a:lnTo>
                  <a:lnTo>
                    <a:pt x="123" y="66"/>
                  </a:lnTo>
                  <a:lnTo>
                    <a:pt x="124" y="67"/>
                  </a:lnTo>
                  <a:lnTo>
                    <a:pt x="124" y="67"/>
                  </a:lnTo>
                  <a:lnTo>
                    <a:pt x="125" y="68"/>
                  </a:lnTo>
                  <a:lnTo>
                    <a:pt x="126" y="68"/>
                  </a:lnTo>
                  <a:lnTo>
                    <a:pt x="126" y="69"/>
                  </a:lnTo>
                  <a:lnTo>
                    <a:pt x="127" y="70"/>
                  </a:lnTo>
                  <a:lnTo>
                    <a:pt x="129" y="70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7" y="74"/>
                  </a:lnTo>
                  <a:lnTo>
                    <a:pt x="127" y="75"/>
                  </a:lnTo>
                  <a:lnTo>
                    <a:pt x="126" y="75"/>
                  </a:lnTo>
                  <a:lnTo>
                    <a:pt x="125" y="76"/>
                  </a:lnTo>
                  <a:lnTo>
                    <a:pt x="125" y="77"/>
                  </a:lnTo>
                  <a:lnTo>
                    <a:pt x="124" y="77"/>
                  </a:lnTo>
                  <a:lnTo>
                    <a:pt x="123" y="77"/>
                  </a:lnTo>
                  <a:lnTo>
                    <a:pt x="122" y="77"/>
                  </a:lnTo>
                  <a:lnTo>
                    <a:pt x="122" y="79"/>
                  </a:lnTo>
                  <a:lnTo>
                    <a:pt x="120" y="79"/>
                  </a:lnTo>
                  <a:lnTo>
                    <a:pt x="119" y="79"/>
                  </a:lnTo>
                  <a:lnTo>
                    <a:pt x="119" y="80"/>
                  </a:lnTo>
                  <a:lnTo>
                    <a:pt x="118" y="80"/>
                  </a:lnTo>
                  <a:lnTo>
                    <a:pt x="117" y="80"/>
                  </a:lnTo>
                  <a:lnTo>
                    <a:pt x="117" y="81"/>
                  </a:lnTo>
                  <a:lnTo>
                    <a:pt x="116" y="81"/>
                  </a:lnTo>
                  <a:lnTo>
                    <a:pt x="114" y="81"/>
                  </a:lnTo>
                  <a:lnTo>
                    <a:pt x="113" y="81"/>
                  </a:lnTo>
                  <a:lnTo>
                    <a:pt x="112" y="81"/>
                  </a:lnTo>
                  <a:lnTo>
                    <a:pt x="111" y="81"/>
                  </a:lnTo>
                  <a:lnTo>
                    <a:pt x="110" y="81"/>
                  </a:lnTo>
                  <a:lnTo>
                    <a:pt x="108" y="81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7" y="83"/>
                  </a:lnTo>
                  <a:lnTo>
                    <a:pt x="107" y="85"/>
                  </a:lnTo>
                  <a:lnTo>
                    <a:pt x="108" y="85"/>
                  </a:lnTo>
                  <a:lnTo>
                    <a:pt x="108" y="86"/>
                  </a:lnTo>
                  <a:lnTo>
                    <a:pt x="107" y="86"/>
                  </a:lnTo>
                  <a:lnTo>
                    <a:pt x="107" y="87"/>
                  </a:lnTo>
                  <a:lnTo>
                    <a:pt x="106" y="87"/>
                  </a:lnTo>
                  <a:lnTo>
                    <a:pt x="105" y="87"/>
                  </a:lnTo>
                  <a:lnTo>
                    <a:pt x="105" y="86"/>
                  </a:lnTo>
                  <a:lnTo>
                    <a:pt x="104" y="85"/>
                  </a:lnTo>
                  <a:lnTo>
                    <a:pt x="102" y="83"/>
                  </a:lnTo>
                  <a:lnTo>
                    <a:pt x="101" y="83"/>
                  </a:lnTo>
                  <a:lnTo>
                    <a:pt x="101" y="82"/>
                  </a:lnTo>
                  <a:lnTo>
                    <a:pt x="100" y="83"/>
                  </a:lnTo>
                  <a:lnTo>
                    <a:pt x="99" y="83"/>
                  </a:lnTo>
                  <a:lnTo>
                    <a:pt x="98" y="83"/>
                  </a:lnTo>
                  <a:lnTo>
                    <a:pt x="96" y="83"/>
                  </a:lnTo>
                  <a:lnTo>
                    <a:pt x="95" y="83"/>
                  </a:lnTo>
                  <a:lnTo>
                    <a:pt x="94" y="83"/>
                  </a:lnTo>
                  <a:lnTo>
                    <a:pt x="94" y="82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7" y="80"/>
                  </a:lnTo>
                  <a:lnTo>
                    <a:pt x="86" y="80"/>
                  </a:lnTo>
                  <a:lnTo>
                    <a:pt x="87" y="81"/>
                  </a:lnTo>
                  <a:lnTo>
                    <a:pt x="88" y="82"/>
                  </a:lnTo>
                  <a:lnTo>
                    <a:pt x="88" y="83"/>
                  </a:lnTo>
                  <a:lnTo>
                    <a:pt x="89" y="83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2" y="86"/>
                  </a:lnTo>
                  <a:lnTo>
                    <a:pt x="93" y="87"/>
                  </a:lnTo>
                  <a:lnTo>
                    <a:pt x="93" y="88"/>
                  </a:lnTo>
                  <a:lnTo>
                    <a:pt x="92" y="88"/>
                  </a:lnTo>
                  <a:lnTo>
                    <a:pt x="93" y="89"/>
                  </a:lnTo>
                  <a:lnTo>
                    <a:pt x="93" y="91"/>
                  </a:lnTo>
                  <a:lnTo>
                    <a:pt x="93" y="92"/>
                  </a:lnTo>
                  <a:lnTo>
                    <a:pt x="93" y="93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7"/>
                  </a:lnTo>
                  <a:lnTo>
                    <a:pt x="94" y="98"/>
                  </a:lnTo>
                  <a:lnTo>
                    <a:pt x="95" y="98"/>
                  </a:lnTo>
                  <a:lnTo>
                    <a:pt x="96" y="98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100" y="98"/>
                  </a:lnTo>
                  <a:lnTo>
                    <a:pt x="101" y="98"/>
                  </a:lnTo>
                  <a:lnTo>
                    <a:pt x="101" y="99"/>
                  </a:lnTo>
                  <a:lnTo>
                    <a:pt x="101" y="100"/>
                  </a:lnTo>
                  <a:lnTo>
                    <a:pt x="100" y="100"/>
                  </a:lnTo>
                  <a:lnTo>
                    <a:pt x="100" y="101"/>
                  </a:lnTo>
                  <a:lnTo>
                    <a:pt x="99" y="101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4" y="103"/>
                  </a:lnTo>
                  <a:lnTo>
                    <a:pt x="94" y="104"/>
                  </a:lnTo>
                  <a:lnTo>
                    <a:pt x="94" y="105"/>
                  </a:lnTo>
                  <a:lnTo>
                    <a:pt x="94" y="106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2" y="107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89" y="107"/>
                  </a:lnTo>
                  <a:lnTo>
                    <a:pt x="89" y="108"/>
                  </a:lnTo>
                  <a:lnTo>
                    <a:pt x="88" y="108"/>
                  </a:lnTo>
                  <a:lnTo>
                    <a:pt x="87" y="110"/>
                  </a:lnTo>
                  <a:lnTo>
                    <a:pt x="86" y="110"/>
                  </a:lnTo>
                  <a:lnTo>
                    <a:pt x="85" y="111"/>
                  </a:lnTo>
                  <a:lnTo>
                    <a:pt x="83" y="111"/>
                  </a:lnTo>
                  <a:lnTo>
                    <a:pt x="82" y="112"/>
                  </a:lnTo>
                  <a:lnTo>
                    <a:pt x="82" y="113"/>
                  </a:lnTo>
                  <a:lnTo>
                    <a:pt x="81" y="113"/>
                  </a:lnTo>
                  <a:lnTo>
                    <a:pt x="80" y="114"/>
                  </a:lnTo>
                  <a:lnTo>
                    <a:pt x="80" y="116"/>
                  </a:lnTo>
                  <a:lnTo>
                    <a:pt x="79" y="116"/>
                  </a:lnTo>
                  <a:lnTo>
                    <a:pt x="79" y="114"/>
                  </a:lnTo>
                  <a:lnTo>
                    <a:pt x="79" y="113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79" y="113"/>
                  </a:lnTo>
                  <a:lnTo>
                    <a:pt x="79" y="112"/>
                  </a:lnTo>
                  <a:lnTo>
                    <a:pt x="77" y="113"/>
                  </a:lnTo>
                  <a:lnTo>
                    <a:pt x="76" y="113"/>
                  </a:lnTo>
                  <a:lnTo>
                    <a:pt x="75" y="114"/>
                  </a:lnTo>
                  <a:lnTo>
                    <a:pt x="74" y="114"/>
                  </a:lnTo>
                  <a:lnTo>
                    <a:pt x="74" y="116"/>
                  </a:lnTo>
                  <a:lnTo>
                    <a:pt x="73" y="114"/>
                  </a:lnTo>
                  <a:lnTo>
                    <a:pt x="73" y="116"/>
                  </a:lnTo>
                  <a:lnTo>
                    <a:pt x="71" y="114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69" y="113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4" y="104"/>
                  </a:lnTo>
                  <a:lnTo>
                    <a:pt x="64" y="103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99"/>
                  </a:lnTo>
                  <a:lnTo>
                    <a:pt x="63" y="99"/>
                  </a:lnTo>
                  <a:lnTo>
                    <a:pt x="63" y="98"/>
                  </a:lnTo>
                  <a:lnTo>
                    <a:pt x="62" y="98"/>
                  </a:lnTo>
                  <a:lnTo>
                    <a:pt x="61" y="98"/>
                  </a:lnTo>
                  <a:lnTo>
                    <a:pt x="61" y="97"/>
                  </a:lnTo>
                  <a:lnTo>
                    <a:pt x="59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7" y="95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6" y="95"/>
                  </a:lnTo>
                  <a:lnTo>
                    <a:pt x="56" y="94"/>
                  </a:lnTo>
                  <a:lnTo>
                    <a:pt x="57" y="93"/>
                  </a:lnTo>
                  <a:lnTo>
                    <a:pt x="58" y="92"/>
                  </a:lnTo>
                  <a:lnTo>
                    <a:pt x="59" y="91"/>
                  </a:lnTo>
                  <a:lnTo>
                    <a:pt x="61" y="91"/>
                  </a:lnTo>
                  <a:lnTo>
                    <a:pt x="61" y="89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1" y="88"/>
                  </a:lnTo>
                  <a:lnTo>
                    <a:pt x="59" y="86"/>
                  </a:lnTo>
                  <a:lnTo>
                    <a:pt x="58" y="86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7" y="83"/>
                  </a:lnTo>
                  <a:lnTo>
                    <a:pt x="57" y="82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80"/>
                  </a:lnTo>
                  <a:lnTo>
                    <a:pt x="56" y="79"/>
                  </a:lnTo>
                  <a:lnTo>
                    <a:pt x="56" y="77"/>
                  </a:lnTo>
                  <a:lnTo>
                    <a:pt x="56" y="76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3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7" y="68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59" y="64"/>
                  </a:lnTo>
                  <a:lnTo>
                    <a:pt x="59" y="63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59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7" y="60"/>
                  </a:lnTo>
                  <a:lnTo>
                    <a:pt x="56" y="60"/>
                  </a:lnTo>
                  <a:lnTo>
                    <a:pt x="55" y="60"/>
                  </a:lnTo>
                  <a:lnTo>
                    <a:pt x="55" y="61"/>
                  </a:lnTo>
                  <a:lnTo>
                    <a:pt x="54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9" y="61"/>
                  </a:lnTo>
                  <a:lnTo>
                    <a:pt x="49" y="62"/>
                  </a:lnTo>
                  <a:lnTo>
                    <a:pt x="48" y="61"/>
                  </a:lnTo>
                  <a:lnTo>
                    <a:pt x="46" y="61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3" y="62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0" y="62"/>
                  </a:lnTo>
                  <a:lnTo>
                    <a:pt x="40" y="61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8" y="58"/>
                  </a:lnTo>
                  <a:lnTo>
                    <a:pt x="37" y="57"/>
                  </a:lnTo>
                  <a:lnTo>
                    <a:pt x="36" y="56"/>
                  </a:lnTo>
                  <a:lnTo>
                    <a:pt x="36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7" y="51"/>
                  </a:lnTo>
                  <a:lnTo>
                    <a:pt x="26" y="51"/>
                  </a:lnTo>
                  <a:lnTo>
                    <a:pt x="25" y="51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3" y="50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3" y="27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4" y="8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1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3" y="15"/>
                  </a:lnTo>
                  <a:lnTo>
                    <a:pt x="64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5" y="18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0"/>
                  </a:lnTo>
                  <a:lnTo>
                    <a:pt x="77" y="19"/>
                  </a:lnTo>
                  <a:lnTo>
                    <a:pt x="76" y="19"/>
                  </a:lnTo>
                  <a:lnTo>
                    <a:pt x="79" y="20"/>
                  </a:lnTo>
                  <a:lnTo>
                    <a:pt x="80" y="20"/>
                  </a:lnTo>
                  <a:lnTo>
                    <a:pt x="81" y="20"/>
                  </a:lnTo>
                  <a:lnTo>
                    <a:pt x="82" y="21"/>
                  </a:lnTo>
                  <a:lnTo>
                    <a:pt x="83" y="21"/>
                  </a:lnTo>
                  <a:lnTo>
                    <a:pt x="82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6" y="21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8" y="20"/>
                  </a:lnTo>
                  <a:lnTo>
                    <a:pt x="87" y="20"/>
                  </a:lnTo>
                  <a:lnTo>
                    <a:pt x="88" y="20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1" y="18"/>
                  </a:lnTo>
                  <a:lnTo>
                    <a:pt x="91" y="19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3" y="17"/>
                  </a:lnTo>
                  <a:lnTo>
                    <a:pt x="94" y="17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6" y="18"/>
                  </a:lnTo>
                  <a:lnTo>
                    <a:pt x="98" y="17"/>
                  </a:lnTo>
                  <a:lnTo>
                    <a:pt x="99" y="17"/>
                  </a:lnTo>
                  <a:lnTo>
                    <a:pt x="98" y="17"/>
                  </a:lnTo>
                  <a:lnTo>
                    <a:pt x="96" y="17"/>
                  </a:lnTo>
                  <a:lnTo>
                    <a:pt x="95" y="17"/>
                  </a:lnTo>
                  <a:lnTo>
                    <a:pt x="95" y="15"/>
                  </a:lnTo>
                  <a:lnTo>
                    <a:pt x="94" y="15"/>
                  </a:lnTo>
                  <a:lnTo>
                    <a:pt x="94" y="17"/>
                  </a:lnTo>
                  <a:lnTo>
                    <a:pt x="93" y="15"/>
                  </a:lnTo>
                  <a:lnTo>
                    <a:pt x="93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3" y="15"/>
                  </a:lnTo>
                  <a:lnTo>
                    <a:pt x="94" y="15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4"/>
                  </a:lnTo>
                  <a:lnTo>
                    <a:pt x="96" y="15"/>
                  </a:lnTo>
                  <a:lnTo>
                    <a:pt x="98" y="15"/>
                  </a:lnTo>
                  <a:lnTo>
                    <a:pt x="99" y="15"/>
                  </a:lnTo>
                  <a:lnTo>
                    <a:pt x="100" y="15"/>
                  </a:lnTo>
                  <a:lnTo>
                    <a:pt x="101" y="15"/>
                  </a:lnTo>
                  <a:lnTo>
                    <a:pt x="101" y="14"/>
                  </a:lnTo>
                  <a:lnTo>
                    <a:pt x="101" y="15"/>
                  </a:lnTo>
                  <a:lnTo>
                    <a:pt x="101" y="14"/>
                  </a:lnTo>
                  <a:lnTo>
                    <a:pt x="102" y="14"/>
                  </a:lnTo>
                  <a:lnTo>
                    <a:pt x="102" y="15"/>
                  </a:lnTo>
                  <a:lnTo>
                    <a:pt x="102" y="14"/>
                  </a:lnTo>
                  <a:lnTo>
                    <a:pt x="102" y="15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6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11" y="14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6" y="15"/>
                  </a:lnTo>
                  <a:lnTo>
                    <a:pt x="116" y="14"/>
                  </a:lnTo>
                  <a:lnTo>
                    <a:pt x="116" y="15"/>
                  </a:lnTo>
                  <a:lnTo>
                    <a:pt x="114" y="15"/>
                  </a:lnTo>
                  <a:lnTo>
                    <a:pt x="113" y="15"/>
                  </a:lnTo>
                  <a:lnTo>
                    <a:pt x="112" y="15"/>
                  </a:lnTo>
                  <a:lnTo>
                    <a:pt x="111" y="17"/>
                  </a:lnTo>
                  <a:lnTo>
                    <a:pt x="110" y="17"/>
                  </a:lnTo>
                  <a:lnTo>
                    <a:pt x="108" y="17"/>
                  </a:lnTo>
                  <a:lnTo>
                    <a:pt x="108" y="17"/>
                  </a:lnTo>
                  <a:lnTo>
                    <a:pt x="106" y="17"/>
                  </a:lnTo>
                  <a:lnTo>
                    <a:pt x="105" y="17"/>
                  </a:lnTo>
                  <a:lnTo>
                    <a:pt x="105" y="18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6" y="18"/>
                  </a:lnTo>
                  <a:lnTo>
                    <a:pt x="105" y="18"/>
                  </a:lnTo>
                  <a:lnTo>
                    <a:pt x="106" y="18"/>
                  </a:lnTo>
                  <a:lnTo>
                    <a:pt x="105" y="19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106" y="19"/>
                  </a:lnTo>
                  <a:lnTo>
                    <a:pt x="106" y="18"/>
                  </a:lnTo>
                  <a:lnTo>
                    <a:pt x="107" y="18"/>
                  </a:lnTo>
                  <a:lnTo>
                    <a:pt x="108" y="18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5" y="21"/>
                  </a:lnTo>
                  <a:lnTo>
                    <a:pt x="106" y="21"/>
                  </a:lnTo>
                  <a:lnTo>
                    <a:pt x="107" y="21"/>
                  </a:lnTo>
                  <a:lnTo>
                    <a:pt x="107" y="23"/>
                  </a:lnTo>
                  <a:lnTo>
                    <a:pt x="107" y="21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8" y="20"/>
                  </a:lnTo>
                  <a:lnTo>
                    <a:pt x="110" y="20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1" y="23"/>
                  </a:lnTo>
                  <a:lnTo>
                    <a:pt x="111" y="24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4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3" y="25"/>
                  </a:lnTo>
                  <a:lnTo>
                    <a:pt x="112" y="26"/>
                  </a:lnTo>
                  <a:lnTo>
                    <a:pt x="113" y="25"/>
                  </a:lnTo>
                  <a:lnTo>
                    <a:pt x="113" y="24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1"/>
                  </a:lnTo>
                  <a:lnTo>
                    <a:pt x="113" y="23"/>
                  </a:lnTo>
                  <a:lnTo>
                    <a:pt x="114" y="23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7" y="25"/>
                  </a:lnTo>
                  <a:lnTo>
                    <a:pt x="116" y="25"/>
                  </a:lnTo>
                  <a:lnTo>
                    <a:pt x="116" y="26"/>
                  </a:lnTo>
                  <a:lnTo>
                    <a:pt x="117" y="26"/>
                  </a:lnTo>
                  <a:lnTo>
                    <a:pt x="117" y="25"/>
                  </a:lnTo>
                  <a:lnTo>
                    <a:pt x="117" y="26"/>
                  </a:lnTo>
                  <a:lnTo>
                    <a:pt x="117" y="25"/>
                  </a:lnTo>
                  <a:lnTo>
                    <a:pt x="117" y="24"/>
                  </a:lnTo>
                  <a:lnTo>
                    <a:pt x="118" y="24"/>
                  </a:lnTo>
                  <a:lnTo>
                    <a:pt x="119" y="24"/>
                  </a:lnTo>
                  <a:lnTo>
                    <a:pt x="118" y="24"/>
                  </a:lnTo>
                  <a:lnTo>
                    <a:pt x="118" y="23"/>
                  </a:lnTo>
                  <a:lnTo>
                    <a:pt x="118" y="24"/>
                  </a:lnTo>
                  <a:lnTo>
                    <a:pt x="119" y="24"/>
                  </a:lnTo>
                  <a:lnTo>
                    <a:pt x="120" y="24"/>
                  </a:lnTo>
                  <a:lnTo>
                    <a:pt x="120" y="25"/>
                  </a:lnTo>
                  <a:lnTo>
                    <a:pt x="120" y="24"/>
                  </a:lnTo>
                  <a:lnTo>
                    <a:pt x="119" y="24"/>
                  </a:lnTo>
                  <a:lnTo>
                    <a:pt x="120" y="24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6"/>
                  </a:lnTo>
                  <a:lnTo>
                    <a:pt x="124" y="26"/>
                  </a:lnTo>
                  <a:lnTo>
                    <a:pt x="125" y="26"/>
                  </a:lnTo>
                  <a:lnTo>
                    <a:pt x="125" y="27"/>
                  </a:lnTo>
                  <a:lnTo>
                    <a:pt x="126" y="27"/>
                  </a:lnTo>
                  <a:lnTo>
                    <a:pt x="126" y="29"/>
                  </a:lnTo>
                  <a:lnTo>
                    <a:pt x="127" y="29"/>
                  </a:lnTo>
                  <a:lnTo>
                    <a:pt x="127" y="30"/>
                  </a:lnTo>
                  <a:lnTo>
                    <a:pt x="126" y="30"/>
                  </a:lnTo>
                  <a:lnTo>
                    <a:pt x="125" y="30"/>
                  </a:lnTo>
                  <a:lnTo>
                    <a:pt x="125" y="31"/>
                  </a:lnTo>
                  <a:lnTo>
                    <a:pt x="124" y="31"/>
                  </a:lnTo>
                  <a:lnTo>
                    <a:pt x="124" y="32"/>
                  </a:lnTo>
                  <a:lnTo>
                    <a:pt x="125" y="31"/>
                  </a:lnTo>
                  <a:lnTo>
                    <a:pt x="125" y="32"/>
                  </a:lnTo>
                  <a:lnTo>
                    <a:pt x="124" y="32"/>
                  </a:lnTo>
                  <a:lnTo>
                    <a:pt x="124" y="33"/>
                  </a:lnTo>
                  <a:lnTo>
                    <a:pt x="124" y="34"/>
                  </a:lnTo>
                  <a:lnTo>
                    <a:pt x="123" y="36"/>
                  </a:lnTo>
                  <a:lnTo>
                    <a:pt x="123" y="37"/>
                  </a:lnTo>
                  <a:lnTo>
                    <a:pt x="122" y="37"/>
                  </a:lnTo>
                  <a:lnTo>
                    <a:pt x="119" y="37"/>
                  </a:lnTo>
                  <a:lnTo>
                    <a:pt x="118" y="37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20" y="38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123" y="38"/>
                  </a:lnTo>
                  <a:lnTo>
                    <a:pt x="124" y="38"/>
                  </a:lnTo>
                  <a:lnTo>
                    <a:pt x="125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5" y="38"/>
                  </a:lnTo>
                  <a:lnTo>
                    <a:pt x="125" y="37"/>
                  </a:lnTo>
                  <a:lnTo>
                    <a:pt x="126" y="37"/>
                  </a:lnTo>
                  <a:lnTo>
                    <a:pt x="129" y="37"/>
                  </a:lnTo>
                  <a:lnTo>
                    <a:pt x="130" y="37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5" y="37"/>
                  </a:lnTo>
                  <a:close/>
                  <a:moveTo>
                    <a:pt x="125" y="37"/>
                  </a:moveTo>
                  <a:lnTo>
                    <a:pt x="124" y="37"/>
                  </a:lnTo>
                  <a:lnTo>
                    <a:pt x="124" y="38"/>
                  </a:lnTo>
                  <a:lnTo>
                    <a:pt x="123" y="38"/>
                  </a:lnTo>
                  <a:lnTo>
                    <a:pt x="122" y="38"/>
                  </a:lnTo>
                  <a:lnTo>
                    <a:pt x="123" y="37"/>
                  </a:lnTo>
                  <a:lnTo>
                    <a:pt x="124" y="37"/>
                  </a:lnTo>
                  <a:lnTo>
                    <a:pt x="125" y="37"/>
                  </a:lnTo>
                  <a:close/>
                  <a:moveTo>
                    <a:pt x="126" y="32"/>
                  </a:moveTo>
                  <a:lnTo>
                    <a:pt x="126" y="33"/>
                  </a:lnTo>
                  <a:lnTo>
                    <a:pt x="125" y="33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5" y="33"/>
                  </a:lnTo>
                  <a:lnTo>
                    <a:pt x="125" y="32"/>
                  </a:lnTo>
                  <a:lnTo>
                    <a:pt x="126" y="32"/>
                  </a:lnTo>
                  <a:close/>
                  <a:moveTo>
                    <a:pt x="124" y="33"/>
                  </a:moveTo>
                  <a:lnTo>
                    <a:pt x="124" y="32"/>
                  </a:lnTo>
                  <a:lnTo>
                    <a:pt x="125" y="32"/>
                  </a:lnTo>
                  <a:lnTo>
                    <a:pt x="126" y="32"/>
                  </a:lnTo>
                  <a:lnTo>
                    <a:pt x="125" y="32"/>
                  </a:lnTo>
                  <a:lnTo>
                    <a:pt x="125" y="33"/>
                  </a:lnTo>
                  <a:lnTo>
                    <a:pt x="124" y="33"/>
                  </a:lnTo>
                  <a:close/>
                  <a:moveTo>
                    <a:pt x="126" y="31"/>
                  </a:moveTo>
                  <a:lnTo>
                    <a:pt x="126" y="32"/>
                  </a:lnTo>
                  <a:lnTo>
                    <a:pt x="125" y="32"/>
                  </a:lnTo>
                  <a:lnTo>
                    <a:pt x="125" y="31"/>
                  </a:lnTo>
                  <a:lnTo>
                    <a:pt x="126" y="31"/>
                  </a:lnTo>
                  <a:close/>
                  <a:moveTo>
                    <a:pt x="126" y="31"/>
                  </a:moveTo>
                  <a:lnTo>
                    <a:pt x="127" y="30"/>
                  </a:lnTo>
                  <a:lnTo>
                    <a:pt x="127" y="31"/>
                  </a:lnTo>
                  <a:lnTo>
                    <a:pt x="126" y="31"/>
                  </a:lnTo>
                  <a:close/>
                  <a:moveTo>
                    <a:pt x="95" y="13"/>
                  </a:moveTo>
                  <a:lnTo>
                    <a:pt x="95" y="14"/>
                  </a:lnTo>
                  <a:lnTo>
                    <a:pt x="95" y="13"/>
                  </a:lnTo>
                  <a:close/>
                  <a:moveTo>
                    <a:pt x="82" y="12"/>
                  </a:moveTo>
                  <a:lnTo>
                    <a:pt x="82" y="13"/>
                  </a:lnTo>
                  <a:lnTo>
                    <a:pt x="81" y="13"/>
                  </a:lnTo>
                  <a:lnTo>
                    <a:pt x="81" y="12"/>
                  </a:lnTo>
                  <a:lnTo>
                    <a:pt x="80" y="13"/>
                  </a:lnTo>
                  <a:lnTo>
                    <a:pt x="80" y="12"/>
                  </a:lnTo>
                  <a:lnTo>
                    <a:pt x="81" y="12"/>
                  </a:lnTo>
                  <a:lnTo>
                    <a:pt x="82" y="12"/>
                  </a:lnTo>
                  <a:close/>
                  <a:moveTo>
                    <a:pt x="96" y="9"/>
                  </a:moveTo>
                  <a:lnTo>
                    <a:pt x="96" y="11"/>
                  </a:lnTo>
                  <a:lnTo>
                    <a:pt x="96" y="12"/>
                  </a:lnTo>
                  <a:lnTo>
                    <a:pt x="95" y="13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1" y="12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3" y="11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5" y="11"/>
                  </a:lnTo>
                  <a:lnTo>
                    <a:pt x="95" y="9"/>
                  </a:lnTo>
                  <a:lnTo>
                    <a:pt x="96" y="9"/>
                  </a:lnTo>
                  <a:close/>
                  <a:moveTo>
                    <a:pt x="69" y="5"/>
                  </a:moveTo>
                  <a:lnTo>
                    <a:pt x="68" y="5"/>
                  </a:lnTo>
                  <a:lnTo>
                    <a:pt x="69" y="3"/>
                  </a:lnTo>
                  <a:lnTo>
                    <a:pt x="69" y="5"/>
                  </a:lnTo>
                  <a:close/>
                  <a:moveTo>
                    <a:pt x="74" y="3"/>
                  </a:moveTo>
                  <a:lnTo>
                    <a:pt x="74" y="5"/>
                  </a:lnTo>
                  <a:lnTo>
                    <a:pt x="73" y="3"/>
                  </a:lnTo>
                  <a:lnTo>
                    <a:pt x="74" y="3"/>
                  </a:lnTo>
                  <a:close/>
                  <a:moveTo>
                    <a:pt x="88" y="3"/>
                  </a:moveTo>
                  <a:lnTo>
                    <a:pt x="89" y="3"/>
                  </a:lnTo>
                  <a:lnTo>
                    <a:pt x="88" y="3"/>
                  </a:lnTo>
                  <a:close/>
                  <a:moveTo>
                    <a:pt x="67" y="5"/>
                  </a:moveTo>
                  <a:lnTo>
                    <a:pt x="68" y="5"/>
                  </a:lnTo>
                  <a:lnTo>
                    <a:pt x="67" y="5"/>
                  </a:lnTo>
                  <a:close/>
                  <a:moveTo>
                    <a:pt x="68" y="3"/>
                  </a:moveTo>
                  <a:lnTo>
                    <a:pt x="67" y="3"/>
                  </a:lnTo>
                  <a:lnTo>
                    <a:pt x="68" y="3"/>
                  </a:lnTo>
                  <a:close/>
                  <a:moveTo>
                    <a:pt x="57" y="2"/>
                  </a:moveTo>
                  <a:lnTo>
                    <a:pt x="58" y="2"/>
                  </a:lnTo>
                  <a:lnTo>
                    <a:pt x="57" y="2"/>
                  </a:lnTo>
                  <a:close/>
                  <a:moveTo>
                    <a:pt x="120" y="37"/>
                  </a:moveTo>
                  <a:lnTo>
                    <a:pt x="122" y="37"/>
                  </a:lnTo>
                  <a:lnTo>
                    <a:pt x="122" y="38"/>
                  </a:lnTo>
                  <a:lnTo>
                    <a:pt x="123" y="38"/>
                  </a:lnTo>
                  <a:lnTo>
                    <a:pt x="122" y="38"/>
                  </a:lnTo>
                  <a:lnTo>
                    <a:pt x="120" y="38"/>
                  </a:lnTo>
                  <a:lnTo>
                    <a:pt x="120" y="37"/>
                  </a:lnTo>
                  <a:lnTo>
                    <a:pt x="119" y="37"/>
                  </a:lnTo>
                  <a:lnTo>
                    <a:pt x="120" y="37"/>
                  </a:lnTo>
                  <a:close/>
                  <a:moveTo>
                    <a:pt x="127" y="36"/>
                  </a:moveTo>
                  <a:lnTo>
                    <a:pt x="129" y="36"/>
                  </a:lnTo>
                  <a:lnTo>
                    <a:pt x="129" y="34"/>
                  </a:lnTo>
                  <a:lnTo>
                    <a:pt x="129" y="36"/>
                  </a:lnTo>
                  <a:lnTo>
                    <a:pt x="129" y="37"/>
                  </a:lnTo>
                  <a:lnTo>
                    <a:pt x="127" y="37"/>
                  </a:lnTo>
                  <a:lnTo>
                    <a:pt x="127" y="36"/>
                  </a:lnTo>
                  <a:close/>
                  <a:moveTo>
                    <a:pt x="125" y="34"/>
                  </a:moveTo>
                  <a:lnTo>
                    <a:pt x="126" y="34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4"/>
                  </a:lnTo>
                  <a:lnTo>
                    <a:pt x="129" y="34"/>
                  </a:lnTo>
                  <a:lnTo>
                    <a:pt x="127" y="34"/>
                  </a:lnTo>
                  <a:lnTo>
                    <a:pt x="127" y="36"/>
                  </a:lnTo>
                  <a:lnTo>
                    <a:pt x="126" y="36"/>
                  </a:lnTo>
                  <a:lnTo>
                    <a:pt x="126" y="37"/>
                  </a:lnTo>
                  <a:lnTo>
                    <a:pt x="125" y="37"/>
                  </a:lnTo>
                  <a:lnTo>
                    <a:pt x="124" y="37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4" y="36"/>
                  </a:lnTo>
                  <a:lnTo>
                    <a:pt x="124" y="34"/>
                  </a:lnTo>
                  <a:lnTo>
                    <a:pt x="125" y="34"/>
                  </a:lnTo>
                  <a:close/>
                  <a:moveTo>
                    <a:pt x="111" y="23"/>
                  </a:moveTo>
                  <a:lnTo>
                    <a:pt x="111" y="24"/>
                  </a:lnTo>
                  <a:lnTo>
                    <a:pt x="111" y="23"/>
                  </a:lnTo>
                  <a:close/>
                  <a:moveTo>
                    <a:pt x="111" y="21"/>
                  </a:moveTo>
                  <a:lnTo>
                    <a:pt x="111" y="23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1" y="21"/>
                  </a:lnTo>
                  <a:close/>
                  <a:moveTo>
                    <a:pt x="112" y="21"/>
                  </a:moveTo>
                  <a:lnTo>
                    <a:pt x="112" y="23"/>
                  </a:lnTo>
                  <a:lnTo>
                    <a:pt x="111" y="23"/>
                  </a:lnTo>
                  <a:lnTo>
                    <a:pt x="112" y="21"/>
                  </a:lnTo>
                  <a:close/>
                  <a:moveTo>
                    <a:pt x="108" y="18"/>
                  </a:moveTo>
                  <a:lnTo>
                    <a:pt x="108" y="19"/>
                  </a:lnTo>
                  <a:lnTo>
                    <a:pt x="108" y="18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08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8" name="Freeform 3338">
              <a:extLst>
                <a:ext uri="{FF2B5EF4-FFF2-40B4-BE49-F238E27FC236}">
                  <a16:creationId xmlns:a16="http://schemas.microsoft.com/office/drawing/2014/main" id="{77BD4977-0AF7-1885-8CA0-E82CB93C1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6888" y="2654300"/>
              <a:ext cx="241300" cy="163513"/>
            </a:xfrm>
            <a:custGeom>
              <a:avLst/>
              <a:gdLst>
                <a:gd name="T0" fmla="*/ 19 w 152"/>
                <a:gd name="T1" fmla="*/ 18 h 103"/>
                <a:gd name="T2" fmla="*/ 34 w 152"/>
                <a:gd name="T3" fmla="*/ 24 h 103"/>
                <a:gd name="T4" fmla="*/ 49 w 152"/>
                <a:gd name="T5" fmla="*/ 33 h 103"/>
                <a:gd name="T6" fmla="*/ 57 w 152"/>
                <a:gd name="T7" fmla="*/ 43 h 103"/>
                <a:gd name="T8" fmla="*/ 71 w 152"/>
                <a:gd name="T9" fmla="*/ 51 h 103"/>
                <a:gd name="T10" fmla="*/ 63 w 152"/>
                <a:gd name="T11" fmla="*/ 60 h 103"/>
                <a:gd name="T12" fmla="*/ 75 w 152"/>
                <a:gd name="T13" fmla="*/ 70 h 103"/>
                <a:gd name="T14" fmla="*/ 84 w 152"/>
                <a:gd name="T15" fmla="*/ 77 h 103"/>
                <a:gd name="T16" fmla="*/ 89 w 152"/>
                <a:gd name="T17" fmla="*/ 85 h 103"/>
                <a:gd name="T18" fmla="*/ 100 w 152"/>
                <a:gd name="T19" fmla="*/ 89 h 103"/>
                <a:gd name="T20" fmla="*/ 93 w 152"/>
                <a:gd name="T21" fmla="*/ 93 h 103"/>
                <a:gd name="T22" fmla="*/ 86 w 152"/>
                <a:gd name="T23" fmla="*/ 91 h 103"/>
                <a:gd name="T24" fmla="*/ 74 w 152"/>
                <a:gd name="T25" fmla="*/ 88 h 103"/>
                <a:gd name="T26" fmla="*/ 61 w 152"/>
                <a:gd name="T27" fmla="*/ 79 h 103"/>
                <a:gd name="T28" fmla="*/ 53 w 152"/>
                <a:gd name="T29" fmla="*/ 70 h 103"/>
                <a:gd name="T30" fmla="*/ 43 w 152"/>
                <a:gd name="T31" fmla="*/ 64 h 103"/>
                <a:gd name="T32" fmla="*/ 35 w 152"/>
                <a:gd name="T33" fmla="*/ 64 h 103"/>
                <a:gd name="T34" fmla="*/ 30 w 152"/>
                <a:gd name="T35" fmla="*/ 64 h 103"/>
                <a:gd name="T36" fmla="*/ 27 w 152"/>
                <a:gd name="T37" fmla="*/ 69 h 103"/>
                <a:gd name="T38" fmla="*/ 15 w 152"/>
                <a:gd name="T39" fmla="*/ 69 h 103"/>
                <a:gd name="T40" fmla="*/ 20 w 152"/>
                <a:gd name="T41" fmla="*/ 79 h 103"/>
                <a:gd name="T42" fmla="*/ 4 w 152"/>
                <a:gd name="T43" fmla="*/ 77 h 103"/>
                <a:gd name="T44" fmla="*/ 0 w 152"/>
                <a:gd name="T45" fmla="*/ 52 h 103"/>
                <a:gd name="T46" fmla="*/ 1 w 152"/>
                <a:gd name="T47" fmla="*/ 21 h 103"/>
                <a:gd name="T48" fmla="*/ 125 w 152"/>
                <a:gd name="T49" fmla="*/ 101 h 103"/>
                <a:gd name="T50" fmla="*/ 135 w 152"/>
                <a:gd name="T51" fmla="*/ 100 h 103"/>
                <a:gd name="T52" fmla="*/ 102 w 152"/>
                <a:gd name="T53" fmla="*/ 94 h 103"/>
                <a:gd name="T54" fmla="*/ 105 w 152"/>
                <a:gd name="T55" fmla="*/ 88 h 103"/>
                <a:gd name="T56" fmla="*/ 105 w 152"/>
                <a:gd name="T57" fmla="*/ 86 h 103"/>
                <a:gd name="T58" fmla="*/ 101 w 152"/>
                <a:gd name="T59" fmla="*/ 83 h 103"/>
                <a:gd name="T60" fmla="*/ 120 w 152"/>
                <a:gd name="T61" fmla="*/ 79 h 103"/>
                <a:gd name="T62" fmla="*/ 123 w 152"/>
                <a:gd name="T63" fmla="*/ 77 h 103"/>
                <a:gd name="T64" fmla="*/ 26 w 152"/>
                <a:gd name="T65" fmla="*/ 73 h 103"/>
                <a:gd name="T66" fmla="*/ 151 w 152"/>
                <a:gd name="T67" fmla="*/ 52 h 103"/>
                <a:gd name="T68" fmla="*/ 139 w 152"/>
                <a:gd name="T69" fmla="*/ 45 h 103"/>
                <a:gd name="T70" fmla="*/ 146 w 152"/>
                <a:gd name="T71" fmla="*/ 45 h 103"/>
                <a:gd name="T72" fmla="*/ 68 w 152"/>
                <a:gd name="T73" fmla="*/ 40 h 103"/>
                <a:gd name="T74" fmla="*/ 137 w 152"/>
                <a:gd name="T75" fmla="*/ 38 h 103"/>
                <a:gd name="T76" fmla="*/ 52 w 152"/>
                <a:gd name="T77" fmla="*/ 33 h 103"/>
                <a:gd name="T78" fmla="*/ 112 w 152"/>
                <a:gd name="T79" fmla="*/ 36 h 103"/>
                <a:gd name="T80" fmla="*/ 107 w 152"/>
                <a:gd name="T81" fmla="*/ 43 h 103"/>
                <a:gd name="T82" fmla="*/ 94 w 152"/>
                <a:gd name="T83" fmla="*/ 49 h 103"/>
                <a:gd name="T84" fmla="*/ 81 w 152"/>
                <a:gd name="T85" fmla="*/ 45 h 103"/>
                <a:gd name="T86" fmla="*/ 84 w 152"/>
                <a:gd name="T87" fmla="*/ 43 h 103"/>
                <a:gd name="T88" fmla="*/ 92 w 152"/>
                <a:gd name="T89" fmla="*/ 38 h 103"/>
                <a:gd name="T90" fmla="*/ 101 w 152"/>
                <a:gd name="T91" fmla="*/ 42 h 103"/>
                <a:gd name="T92" fmla="*/ 107 w 152"/>
                <a:gd name="T93" fmla="*/ 29 h 103"/>
                <a:gd name="T94" fmla="*/ 43 w 152"/>
                <a:gd name="T95" fmla="*/ 26 h 103"/>
                <a:gd name="T96" fmla="*/ 119 w 152"/>
                <a:gd name="T97" fmla="*/ 17 h 103"/>
                <a:gd name="T98" fmla="*/ 111 w 152"/>
                <a:gd name="T99" fmla="*/ 15 h 103"/>
                <a:gd name="T100" fmla="*/ 118 w 152"/>
                <a:gd name="T101" fmla="*/ 26 h 103"/>
                <a:gd name="T102" fmla="*/ 102 w 152"/>
                <a:gd name="T103" fmla="*/ 14 h 103"/>
                <a:gd name="T104" fmla="*/ 108 w 152"/>
                <a:gd name="T105" fmla="*/ 17 h 103"/>
                <a:gd name="T106" fmla="*/ 121 w 152"/>
                <a:gd name="T107" fmla="*/ 26 h 103"/>
                <a:gd name="T108" fmla="*/ 70 w 152"/>
                <a:gd name="T109" fmla="*/ 9 h 103"/>
                <a:gd name="T110" fmla="*/ 59 w 152"/>
                <a:gd name="T111" fmla="*/ 8 h 103"/>
                <a:gd name="T112" fmla="*/ 64 w 152"/>
                <a:gd name="T113" fmla="*/ 7 h 103"/>
                <a:gd name="T114" fmla="*/ 135 w 152"/>
                <a:gd name="T115" fmla="*/ 31 h 103"/>
                <a:gd name="T116" fmla="*/ 33 w 152"/>
                <a:gd name="T117" fmla="*/ 18 h 103"/>
                <a:gd name="T118" fmla="*/ 28 w 152"/>
                <a:gd name="T119" fmla="*/ 68 h 103"/>
                <a:gd name="T120" fmla="*/ 92 w 152"/>
                <a:gd name="T121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" h="103">
                  <a:moveTo>
                    <a:pt x="1" y="13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5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3" y="29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5" y="30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7" y="32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49" y="38"/>
                  </a:lnTo>
                  <a:lnTo>
                    <a:pt x="49" y="39"/>
                  </a:lnTo>
                  <a:lnTo>
                    <a:pt x="49" y="40"/>
                  </a:lnTo>
                  <a:lnTo>
                    <a:pt x="49" y="42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3" y="43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61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8" y="45"/>
                  </a:lnTo>
                  <a:lnTo>
                    <a:pt x="68" y="46"/>
                  </a:lnTo>
                  <a:lnTo>
                    <a:pt x="69" y="48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50"/>
                  </a:lnTo>
                  <a:lnTo>
                    <a:pt x="71" y="50"/>
                  </a:lnTo>
                  <a:lnTo>
                    <a:pt x="71" y="51"/>
                  </a:lnTo>
                  <a:lnTo>
                    <a:pt x="70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0" y="52"/>
                  </a:lnTo>
                  <a:lnTo>
                    <a:pt x="71" y="52"/>
                  </a:lnTo>
                  <a:lnTo>
                    <a:pt x="70" y="54"/>
                  </a:lnTo>
                  <a:lnTo>
                    <a:pt x="68" y="54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4" y="54"/>
                  </a:lnTo>
                  <a:lnTo>
                    <a:pt x="63" y="54"/>
                  </a:lnTo>
                  <a:lnTo>
                    <a:pt x="62" y="54"/>
                  </a:lnTo>
                  <a:lnTo>
                    <a:pt x="62" y="55"/>
                  </a:lnTo>
                  <a:lnTo>
                    <a:pt x="62" y="56"/>
                  </a:lnTo>
                  <a:lnTo>
                    <a:pt x="63" y="56"/>
                  </a:lnTo>
                  <a:lnTo>
                    <a:pt x="63" y="57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4" y="61"/>
                  </a:lnTo>
                  <a:lnTo>
                    <a:pt x="65" y="62"/>
                  </a:lnTo>
                  <a:lnTo>
                    <a:pt x="67" y="62"/>
                  </a:lnTo>
                  <a:lnTo>
                    <a:pt x="67" y="63"/>
                  </a:lnTo>
                  <a:lnTo>
                    <a:pt x="68" y="63"/>
                  </a:lnTo>
                  <a:lnTo>
                    <a:pt x="68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7"/>
                  </a:lnTo>
                  <a:lnTo>
                    <a:pt x="72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2"/>
                  </a:lnTo>
                  <a:lnTo>
                    <a:pt x="75" y="73"/>
                  </a:lnTo>
                  <a:lnTo>
                    <a:pt x="76" y="73"/>
                  </a:lnTo>
                  <a:lnTo>
                    <a:pt x="76" y="74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7" y="75"/>
                  </a:lnTo>
                  <a:lnTo>
                    <a:pt x="77" y="76"/>
                  </a:lnTo>
                  <a:lnTo>
                    <a:pt x="78" y="77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3" y="76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6" y="77"/>
                  </a:lnTo>
                  <a:lnTo>
                    <a:pt x="84" y="77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3" y="80"/>
                  </a:lnTo>
                  <a:lnTo>
                    <a:pt x="83" y="81"/>
                  </a:lnTo>
                  <a:lnTo>
                    <a:pt x="84" y="81"/>
                  </a:lnTo>
                  <a:lnTo>
                    <a:pt x="86" y="81"/>
                  </a:lnTo>
                  <a:lnTo>
                    <a:pt x="86" y="82"/>
                  </a:lnTo>
                  <a:lnTo>
                    <a:pt x="87" y="82"/>
                  </a:lnTo>
                  <a:lnTo>
                    <a:pt x="86" y="82"/>
                  </a:lnTo>
                  <a:lnTo>
                    <a:pt x="87" y="82"/>
                  </a:lnTo>
                  <a:lnTo>
                    <a:pt x="88" y="82"/>
                  </a:lnTo>
                  <a:lnTo>
                    <a:pt x="89" y="82"/>
                  </a:lnTo>
                  <a:lnTo>
                    <a:pt x="90" y="82"/>
                  </a:lnTo>
                  <a:lnTo>
                    <a:pt x="92" y="82"/>
                  </a:lnTo>
                  <a:lnTo>
                    <a:pt x="93" y="83"/>
                  </a:lnTo>
                  <a:lnTo>
                    <a:pt x="92" y="83"/>
                  </a:lnTo>
                  <a:lnTo>
                    <a:pt x="90" y="85"/>
                  </a:lnTo>
                  <a:lnTo>
                    <a:pt x="89" y="85"/>
                  </a:lnTo>
                  <a:lnTo>
                    <a:pt x="89" y="86"/>
                  </a:lnTo>
                  <a:lnTo>
                    <a:pt x="90" y="86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3" y="87"/>
                  </a:lnTo>
                  <a:lnTo>
                    <a:pt x="93" y="88"/>
                  </a:lnTo>
                  <a:lnTo>
                    <a:pt x="94" y="88"/>
                  </a:lnTo>
                  <a:lnTo>
                    <a:pt x="94" y="87"/>
                  </a:lnTo>
                  <a:lnTo>
                    <a:pt x="94" y="88"/>
                  </a:lnTo>
                  <a:lnTo>
                    <a:pt x="95" y="88"/>
                  </a:lnTo>
                  <a:lnTo>
                    <a:pt x="96" y="88"/>
                  </a:lnTo>
                  <a:lnTo>
                    <a:pt x="98" y="88"/>
                  </a:lnTo>
                  <a:lnTo>
                    <a:pt x="99" y="88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100" y="89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99" y="89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96" y="89"/>
                  </a:lnTo>
                  <a:lnTo>
                    <a:pt x="95" y="91"/>
                  </a:lnTo>
                  <a:lnTo>
                    <a:pt x="96" y="91"/>
                  </a:lnTo>
                  <a:lnTo>
                    <a:pt x="98" y="91"/>
                  </a:lnTo>
                  <a:lnTo>
                    <a:pt x="99" y="92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6" y="93"/>
                  </a:lnTo>
                  <a:lnTo>
                    <a:pt x="96" y="94"/>
                  </a:lnTo>
                  <a:lnTo>
                    <a:pt x="95" y="93"/>
                  </a:lnTo>
                  <a:lnTo>
                    <a:pt x="95" y="94"/>
                  </a:lnTo>
                  <a:lnTo>
                    <a:pt x="94" y="94"/>
                  </a:lnTo>
                  <a:lnTo>
                    <a:pt x="94" y="93"/>
                  </a:lnTo>
                  <a:lnTo>
                    <a:pt x="93" y="93"/>
                  </a:lnTo>
                  <a:lnTo>
                    <a:pt x="92" y="93"/>
                  </a:lnTo>
                  <a:lnTo>
                    <a:pt x="93" y="93"/>
                  </a:lnTo>
                  <a:lnTo>
                    <a:pt x="92" y="93"/>
                  </a:lnTo>
                  <a:lnTo>
                    <a:pt x="92" y="92"/>
                  </a:lnTo>
                  <a:lnTo>
                    <a:pt x="90" y="92"/>
                  </a:lnTo>
                  <a:lnTo>
                    <a:pt x="90" y="93"/>
                  </a:lnTo>
                  <a:lnTo>
                    <a:pt x="90" y="92"/>
                  </a:lnTo>
                  <a:lnTo>
                    <a:pt x="92" y="92"/>
                  </a:lnTo>
                  <a:lnTo>
                    <a:pt x="93" y="92"/>
                  </a:lnTo>
                  <a:lnTo>
                    <a:pt x="92" y="92"/>
                  </a:lnTo>
                  <a:lnTo>
                    <a:pt x="92" y="91"/>
                  </a:lnTo>
                  <a:lnTo>
                    <a:pt x="92" y="92"/>
                  </a:lnTo>
                  <a:lnTo>
                    <a:pt x="90" y="92"/>
                  </a:lnTo>
                  <a:lnTo>
                    <a:pt x="90" y="91"/>
                  </a:lnTo>
                  <a:lnTo>
                    <a:pt x="89" y="91"/>
                  </a:lnTo>
                  <a:lnTo>
                    <a:pt x="88" y="91"/>
                  </a:lnTo>
                  <a:lnTo>
                    <a:pt x="87" y="91"/>
                  </a:lnTo>
                  <a:lnTo>
                    <a:pt x="86" y="91"/>
                  </a:lnTo>
                  <a:lnTo>
                    <a:pt x="87" y="91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3" y="89"/>
                  </a:lnTo>
                  <a:lnTo>
                    <a:pt x="82" y="89"/>
                  </a:lnTo>
                  <a:lnTo>
                    <a:pt x="81" y="89"/>
                  </a:lnTo>
                  <a:lnTo>
                    <a:pt x="80" y="89"/>
                  </a:lnTo>
                  <a:lnTo>
                    <a:pt x="78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78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6" y="88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8"/>
                  </a:lnTo>
                  <a:lnTo>
                    <a:pt x="72" y="88"/>
                  </a:lnTo>
                  <a:lnTo>
                    <a:pt x="71" y="88"/>
                  </a:lnTo>
                  <a:lnTo>
                    <a:pt x="71" y="87"/>
                  </a:lnTo>
                  <a:lnTo>
                    <a:pt x="70" y="87"/>
                  </a:lnTo>
                  <a:lnTo>
                    <a:pt x="69" y="87"/>
                  </a:lnTo>
                  <a:lnTo>
                    <a:pt x="69" y="86"/>
                  </a:lnTo>
                  <a:lnTo>
                    <a:pt x="68" y="86"/>
                  </a:lnTo>
                  <a:lnTo>
                    <a:pt x="68" y="85"/>
                  </a:lnTo>
                  <a:lnTo>
                    <a:pt x="67" y="85"/>
                  </a:lnTo>
                  <a:lnTo>
                    <a:pt x="67" y="83"/>
                  </a:lnTo>
                  <a:lnTo>
                    <a:pt x="65" y="82"/>
                  </a:lnTo>
                  <a:lnTo>
                    <a:pt x="65" y="81"/>
                  </a:lnTo>
                  <a:lnTo>
                    <a:pt x="64" y="81"/>
                  </a:lnTo>
                  <a:lnTo>
                    <a:pt x="63" y="81"/>
                  </a:lnTo>
                  <a:lnTo>
                    <a:pt x="62" y="81"/>
                  </a:lnTo>
                  <a:lnTo>
                    <a:pt x="62" y="80"/>
                  </a:lnTo>
                  <a:lnTo>
                    <a:pt x="62" y="79"/>
                  </a:lnTo>
                  <a:lnTo>
                    <a:pt x="61" y="79"/>
                  </a:lnTo>
                  <a:lnTo>
                    <a:pt x="61" y="77"/>
                  </a:lnTo>
                  <a:lnTo>
                    <a:pt x="62" y="77"/>
                  </a:lnTo>
                  <a:lnTo>
                    <a:pt x="62" y="76"/>
                  </a:lnTo>
                  <a:lnTo>
                    <a:pt x="61" y="77"/>
                  </a:lnTo>
                  <a:lnTo>
                    <a:pt x="59" y="76"/>
                  </a:lnTo>
                  <a:lnTo>
                    <a:pt x="58" y="76"/>
                  </a:lnTo>
                  <a:lnTo>
                    <a:pt x="57" y="76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6" y="74"/>
                  </a:lnTo>
                  <a:lnTo>
                    <a:pt x="56" y="73"/>
                  </a:lnTo>
                  <a:lnTo>
                    <a:pt x="55" y="73"/>
                  </a:lnTo>
                  <a:lnTo>
                    <a:pt x="55" y="72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3" y="69"/>
                  </a:lnTo>
                  <a:lnTo>
                    <a:pt x="52" y="69"/>
                  </a:lnTo>
                  <a:lnTo>
                    <a:pt x="52" y="68"/>
                  </a:lnTo>
                  <a:lnTo>
                    <a:pt x="51" y="67"/>
                  </a:lnTo>
                  <a:lnTo>
                    <a:pt x="50" y="67"/>
                  </a:lnTo>
                  <a:lnTo>
                    <a:pt x="49" y="67"/>
                  </a:lnTo>
                  <a:lnTo>
                    <a:pt x="49" y="66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6" y="66"/>
                  </a:lnTo>
                  <a:lnTo>
                    <a:pt x="45" y="66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3" y="64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3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8" y="62"/>
                  </a:lnTo>
                  <a:lnTo>
                    <a:pt x="37" y="62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7" y="63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30" y="62"/>
                  </a:lnTo>
                  <a:lnTo>
                    <a:pt x="28" y="61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7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30" y="67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7" y="67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8" y="69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5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3" y="69"/>
                  </a:lnTo>
                  <a:lnTo>
                    <a:pt x="14" y="69"/>
                  </a:lnTo>
                  <a:lnTo>
                    <a:pt x="15" y="69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9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4" y="73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2" y="76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9" y="79"/>
                  </a:lnTo>
                  <a:lnTo>
                    <a:pt x="19" y="80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0" y="79"/>
                  </a:lnTo>
                  <a:lnTo>
                    <a:pt x="9" y="79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6" y="77"/>
                  </a:lnTo>
                  <a:lnTo>
                    <a:pt x="4" y="77"/>
                  </a:lnTo>
                  <a:lnTo>
                    <a:pt x="3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72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1" y="64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close/>
                  <a:moveTo>
                    <a:pt x="130" y="103"/>
                  </a:moveTo>
                  <a:lnTo>
                    <a:pt x="129" y="103"/>
                  </a:lnTo>
                  <a:lnTo>
                    <a:pt x="127" y="103"/>
                  </a:lnTo>
                  <a:lnTo>
                    <a:pt x="129" y="103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5" y="103"/>
                  </a:lnTo>
                  <a:lnTo>
                    <a:pt x="125" y="101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101"/>
                  </a:lnTo>
                  <a:lnTo>
                    <a:pt x="126" y="101"/>
                  </a:lnTo>
                  <a:lnTo>
                    <a:pt x="127" y="101"/>
                  </a:lnTo>
                  <a:lnTo>
                    <a:pt x="127" y="103"/>
                  </a:lnTo>
                  <a:lnTo>
                    <a:pt x="129" y="103"/>
                  </a:lnTo>
                  <a:lnTo>
                    <a:pt x="130" y="103"/>
                  </a:lnTo>
                  <a:lnTo>
                    <a:pt x="130" y="103"/>
                  </a:lnTo>
                  <a:close/>
                  <a:moveTo>
                    <a:pt x="135" y="101"/>
                  </a:moveTo>
                  <a:lnTo>
                    <a:pt x="135" y="101"/>
                  </a:lnTo>
                  <a:lnTo>
                    <a:pt x="133" y="101"/>
                  </a:lnTo>
                  <a:lnTo>
                    <a:pt x="132" y="101"/>
                  </a:lnTo>
                  <a:lnTo>
                    <a:pt x="133" y="101"/>
                  </a:lnTo>
                  <a:lnTo>
                    <a:pt x="133" y="100"/>
                  </a:lnTo>
                  <a:lnTo>
                    <a:pt x="133" y="101"/>
                  </a:lnTo>
                  <a:lnTo>
                    <a:pt x="135" y="101"/>
                  </a:lnTo>
                  <a:lnTo>
                    <a:pt x="133" y="101"/>
                  </a:lnTo>
                  <a:lnTo>
                    <a:pt x="133" y="100"/>
                  </a:lnTo>
                  <a:lnTo>
                    <a:pt x="135" y="100"/>
                  </a:lnTo>
                  <a:lnTo>
                    <a:pt x="135" y="100"/>
                  </a:lnTo>
                  <a:lnTo>
                    <a:pt x="135" y="101"/>
                  </a:lnTo>
                  <a:close/>
                  <a:moveTo>
                    <a:pt x="124" y="100"/>
                  </a:moveTo>
                  <a:lnTo>
                    <a:pt x="124" y="99"/>
                  </a:lnTo>
                  <a:lnTo>
                    <a:pt x="125" y="100"/>
                  </a:lnTo>
                  <a:lnTo>
                    <a:pt x="124" y="100"/>
                  </a:lnTo>
                  <a:close/>
                  <a:moveTo>
                    <a:pt x="120" y="93"/>
                  </a:moveTo>
                  <a:lnTo>
                    <a:pt x="121" y="93"/>
                  </a:lnTo>
                  <a:lnTo>
                    <a:pt x="121" y="94"/>
                  </a:lnTo>
                  <a:lnTo>
                    <a:pt x="120" y="94"/>
                  </a:lnTo>
                  <a:lnTo>
                    <a:pt x="119" y="94"/>
                  </a:lnTo>
                  <a:lnTo>
                    <a:pt x="118" y="93"/>
                  </a:lnTo>
                  <a:lnTo>
                    <a:pt x="119" y="93"/>
                  </a:lnTo>
                  <a:lnTo>
                    <a:pt x="120" y="93"/>
                  </a:lnTo>
                  <a:close/>
                  <a:moveTo>
                    <a:pt x="103" y="93"/>
                  </a:moveTo>
                  <a:lnTo>
                    <a:pt x="102" y="93"/>
                  </a:lnTo>
                  <a:lnTo>
                    <a:pt x="103" y="93"/>
                  </a:lnTo>
                  <a:lnTo>
                    <a:pt x="103" y="94"/>
                  </a:lnTo>
                  <a:lnTo>
                    <a:pt x="102" y="94"/>
                  </a:lnTo>
                  <a:lnTo>
                    <a:pt x="102" y="93"/>
                  </a:lnTo>
                  <a:lnTo>
                    <a:pt x="102" y="94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3"/>
                  </a:lnTo>
                  <a:lnTo>
                    <a:pt x="103" y="93"/>
                  </a:lnTo>
                  <a:close/>
                  <a:moveTo>
                    <a:pt x="101" y="92"/>
                  </a:moveTo>
                  <a:lnTo>
                    <a:pt x="101" y="93"/>
                  </a:lnTo>
                  <a:lnTo>
                    <a:pt x="100" y="93"/>
                  </a:lnTo>
                  <a:lnTo>
                    <a:pt x="101" y="93"/>
                  </a:lnTo>
                  <a:lnTo>
                    <a:pt x="100" y="93"/>
                  </a:lnTo>
                  <a:lnTo>
                    <a:pt x="100" y="92"/>
                  </a:lnTo>
                  <a:lnTo>
                    <a:pt x="101" y="92"/>
                  </a:lnTo>
                  <a:close/>
                  <a:moveTo>
                    <a:pt x="105" y="86"/>
                  </a:moveTo>
                  <a:lnTo>
                    <a:pt x="106" y="86"/>
                  </a:lnTo>
                  <a:lnTo>
                    <a:pt x="106" y="87"/>
                  </a:lnTo>
                  <a:lnTo>
                    <a:pt x="105" y="87"/>
                  </a:lnTo>
                  <a:lnTo>
                    <a:pt x="105" y="88"/>
                  </a:lnTo>
                  <a:lnTo>
                    <a:pt x="103" y="88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2" y="86"/>
                  </a:lnTo>
                  <a:lnTo>
                    <a:pt x="101" y="87"/>
                  </a:lnTo>
                  <a:lnTo>
                    <a:pt x="101" y="86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100" y="83"/>
                  </a:lnTo>
                  <a:lnTo>
                    <a:pt x="101" y="83"/>
                  </a:lnTo>
                  <a:lnTo>
                    <a:pt x="101" y="85"/>
                  </a:lnTo>
                  <a:lnTo>
                    <a:pt x="102" y="86"/>
                  </a:lnTo>
                  <a:lnTo>
                    <a:pt x="103" y="86"/>
                  </a:lnTo>
                  <a:lnTo>
                    <a:pt x="102" y="86"/>
                  </a:lnTo>
                  <a:lnTo>
                    <a:pt x="102" y="87"/>
                  </a:lnTo>
                  <a:lnTo>
                    <a:pt x="103" y="87"/>
                  </a:lnTo>
                  <a:lnTo>
                    <a:pt x="103" y="86"/>
                  </a:lnTo>
                  <a:lnTo>
                    <a:pt x="105" y="86"/>
                  </a:lnTo>
                  <a:close/>
                  <a:moveTo>
                    <a:pt x="100" y="83"/>
                  </a:moveTo>
                  <a:lnTo>
                    <a:pt x="99" y="83"/>
                  </a:lnTo>
                  <a:lnTo>
                    <a:pt x="99" y="82"/>
                  </a:lnTo>
                  <a:lnTo>
                    <a:pt x="98" y="82"/>
                  </a:lnTo>
                  <a:lnTo>
                    <a:pt x="96" y="82"/>
                  </a:lnTo>
                  <a:lnTo>
                    <a:pt x="98" y="82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99" y="80"/>
                  </a:lnTo>
                  <a:lnTo>
                    <a:pt x="99" y="81"/>
                  </a:lnTo>
                  <a:lnTo>
                    <a:pt x="100" y="81"/>
                  </a:lnTo>
                  <a:lnTo>
                    <a:pt x="100" y="80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1" y="82"/>
                  </a:lnTo>
                  <a:lnTo>
                    <a:pt x="101" y="83"/>
                  </a:lnTo>
                  <a:lnTo>
                    <a:pt x="101" y="82"/>
                  </a:lnTo>
                  <a:lnTo>
                    <a:pt x="100" y="83"/>
                  </a:lnTo>
                  <a:close/>
                  <a:moveTo>
                    <a:pt x="96" y="80"/>
                  </a:moveTo>
                  <a:lnTo>
                    <a:pt x="95" y="81"/>
                  </a:lnTo>
                  <a:lnTo>
                    <a:pt x="96" y="81"/>
                  </a:lnTo>
                  <a:lnTo>
                    <a:pt x="95" y="81"/>
                  </a:lnTo>
                  <a:lnTo>
                    <a:pt x="94" y="81"/>
                  </a:lnTo>
                  <a:lnTo>
                    <a:pt x="94" y="80"/>
                  </a:lnTo>
                  <a:lnTo>
                    <a:pt x="93" y="80"/>
                  </a:lnTo>
                  <a:lnTo>
                    <a:pt x="93" y="79"/>
                  </a:lnTo>
                  <a:lnTo>
                    <a:pt x="94" y="79"/>
                  </a:lnTo>
                  <a:lnTo>
                    <a:pt x="95" y="79"/>
                  </a:lnTo>
                  <a:lnTo>
                    <a:pt x="95" y="80"/>
                  </a:lnTo>
                  <a:lnTo>
                    <a:pt x="96" y="80"/>
                  </a:lnTo>
                  <a:close/>
                  <a:moveTo>
                    <a:pt x="123" y="77"/>
                  </a:moveTo>
                  <a:lnTo>
                    <a:pt x="121" y="77"/>
                  </a:lnTo>
                  <a:lnTo>
                    <a:pt x="121" y="79"/>
                  </a:lnTo>
                  <a:lnTo>
                    <a:pt x="120" y="79"/>
                  </a:lnTo>
                  <a:lnTo>
                    <a:pt x="119" y="77"/>
                  </a:lnTo>
                  <a:lnTo>
                    <a:pt x="119" y="79"/>
                  </a:lnTo>
                  <a:lnTo>
                    <a:pt x="119" y="77"/>
                  </a:lnTo>
                  <a:lnTo>
                    <a:pt x="118" y="77"/>
                  </a:lnTo>
                  <a:lnTo>
                    <a:pt x="118" y="76"/>
                  </a:lnTo>
                  <a:lnTo>
                    <a:pt x="117" y="76"/>
                  </a:lnTo>
                  <a:lnTo>
                    <a:pt x="117" y="75"/>
                  </a:lnTo>
                  <a:lnTo>
                    <a:pt x="117" y="76"/>
                  </a:lnTo>
                  <a:lnTo>
                    <a:pt x="115" y="76"/>
                  </a:lnTo>
                  <a:lnTo>
                    <a:pt x="115" y="75"/>
                  </a:lnTo>
                  <a:lnTo>
                    <a:pt x="117" y="75"/>
                  </a:lnTo>
                  <a:lnTo>
                    <a:pt x="117" y="76"/>
                  </a:lnTo>
                  <a:lnTo>
                    <a:pt x="118" y="76"/>
                  </a:lnTo>
                  <a:lnTo>
                    <a:pt x="119" y="76"/>
                  </a:lnTo>
                  <a:lnTo>
                    <a:pt x="120" y="76"/>
                  </a:lnTo>
                  <a:lnTo>
                    <a:pt x="121" y="76"/>
                  </a:lnTo>
                  <a:lnTo>
                    <a:pt x="121" y="77"/>
                  </a:lnTo>
                  <a:lnTo>
                    <a:pt x="123" y="77"/>
                  </a:lnTo>
                  <a:close/>
                  <a:moveTo>
                    <a:pt x="103" y="74"/>
                  </a:moveTo>
                  <a:lnTo>
                    <a:pt x="102" y="74"/>
                  </a:lnTo>
                  <a:lnTo>
                    <a:pt x="103" y="74"/>
                  </a:lnTo>
                  <a:lnTo>
                    <a:pt x="103" y="73"/>
                  </a:lnTo>
                  <a:lnTo>
                    <a:pt x="102" y="73"/>
                  </a:lnTo>
                  <a:lnTo>
                    <a:pt x="102" y="72"/>
                  </a:lnTo>
                  <a:lnTo>
                    <a:pt x="103" y="72"/>
                  </a:lnTo>
                  <a:lnTo>
                    <a:pt x="103" y="73"/>
                  </a:lnTo>
                  <a:lnTo>
                    <a:pt x="103" y="74"/>
                  </a:lnTo>
                  <a:lnTo>
                    <a:pt x="103" y="74"/>
                  </a:lnTo>
                  <a:close/>
                  <a:moveTo>
                    <a:pt x="27" y="74"/>
                  </a:moveTo>
                  <a:lnTo>
                    <a:pt x="28" y="74"/>
                  </a:lnTo>
                  <a:lnTo>
                    <a:pt x="27" y="74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6" y="73"/>
                  </a:lnTo>
                  <a:lnTo>
                    <a:pt x="27" y="74"/>
                  </a:lnTo>
                  <a:close/>
                  <a:moveTo>
                    <a:pt x="25" y="72"/>
                  </a:moveTo>
                  <a:lnTo>
                    <a:pt x="25" y="70"/>
                  </a:lnTo>
                  <a:lnTo>
                    <a:pt x="26" y="70"/>
                  </a:lnTo>
                  <a:lnTo>
                    <a:pt x="27" y="70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close/>
                  <a:moveTo>
                    <a:pt x="72" y="43"/>
                  </a:moveTo>
                  <a:lnTo>
                    <a:pt x="72" y="44"/>
                  </a:lnTo>
                  <a:lnTo>
                    <a:pt x="72" y="45"/>
                  </a:lnTo>
                  <a:lnTo>
                    <a:pt x="71" y="44"/>
                  </a:lnTo>
                  <a:lnTo>
                    <a:pt x="70" y="44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2" y="43"/>
                  </a:lnTo>
                  <a:close/>
                  <a:moveTo>
                    <a:pt x="151" y="52"/>
                  </a:moveTo>
                  <a:lnTo>
                    <a:pt x="152" y="54"/>
                  </a:lnTo>
                  <a:lnTo>
                    <a:pt x="151" y="54"/>
                  </a:lnTo>
                  <a:lnTo>
                    <a:pt x="150" y="54"/>
                  </a:lnTo>
                  <a:lnTo>
                    <a:pt x="150" y="55"/>
                  </a:lnTo>
                  <a:lnTo>
                    <a:pt x="149" y="55"/>
                  </a:lnTo>
                  <a:lnTo>
                    <a:pt x="148" y="55"/>
                  </a:lnTo>
                  <a:lnTo>
                    <a:pt x="146" y="54"/>
                  </a:lnTo>
                  <a:lnTo>
                    <a:pt x="145" y="54"/>
                  </a:lnTo>
                  <a:lnTo>
                    <a:pt x="145" y="52"/>
                  </a:lnTo>
                  <a:lnTo>
                    <a:pt x="144" y="51"/>
                  </a:lnTo>
                  <a:lnTo>
                    <a:pt x="144" y="50"/>
                  </a:lnTo>
                  <a:lnTo>
                    <a:pt x="144" y="49"/>
                  </a:lnTo>
                  <a:lnTo>
                    <a:pt x="143" y="49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4"/>
                  </a:lnTo>
                  <a:lnTo>
                    <a:pt x="139" y="43"/>
                  </a:lnTo>
                  <a:lnTo>
                    <a:pt x="139" y="42"/>
                  </a:lnTo>
                  <a:lnTo>
                    <a:pt x="139" y="40"/>
                  </a:lnTo>
                  <a:lnTo>
                    <a:pt x="139" y="42"/>
                  </a:lnTo>
                  <a:lnTo>
                    <a:pt x="140" y="42"/>
                  </a:lnTo>
                  <a:lnTo>
                    <a:pt x="140" y="43"/>
                  </a:lnTo>
                  <a:lnTo>
                    <a:pt x="140" y="42"/>
                  </a:lnTo>
                  <a:lnTo>
                    <a:pt x="142" y="42"/>
                  </a:lnTo>
                  <a:lnTo>
                    <a:pt x="142" y="43"/>
                  </a:lnTo>
                  <a:lnTo>
                    <a:pt x="143" y="42"/>
                  </a:lnTo>
                  <a:lnTo>
                    <a:pt x="143" y="43"/>
                  </a:lnTo>
                  <a:lnTo>
                    <a:pt x="143" y="44"/>
                  </a:lnTo>
                  <a:lnTo>
                    <a:pt x="144" y="44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6" y="45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49" y="48"/>
                  </a:lnTo>
                  <a:lnTo>
                    <a:pt x="149" y="49"/>
                  </a:lnTo>
                  <a:lnTo>
                    <a:pt x="150" y="49"/>
                  </a:lnTo>
                  <a:lnTo>
                    <a:pt x="150" y="50"/>
                  </a:lnTo>
                  <a:lnTo>
                    <a:pt x="151" y="50"/>
                  </a:lnTo>
                  <a:lnTo>
                    <a:pt x="151" y="51"/>
                  </a:lnTo>
                  <a:lnTo>
                    <a:pt x="151" y="52"/>
                  </a:lnTo>
                  <a:close/>
                  <a:moveTo>
                    <a:pt x="74" y="40"/>
                  </a:moveTo>
                  <a:lnTo>
                    <a:pt x="74" y="42"/>
                  </a:lnTo>
                  <a:lnTo>
                    <a:pt x="72" y="40"/>
                  </a:lnTo>
                  <a:lnTo>
                    <a:pt x="74" y="40"/>
                  </a:lnTo>
                  <a:close/>
                  <a:moveTo>
                    <a:pt x="68" y="39"/>
                  </a:moveTo>
                  <a:lnTo>
                    <a:pt x="69" y="39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8" y="39"/>
                  </a:lnTo>
                  <a:close/>
                  <a:moveTo>
                    <a:pt x="64" y="39"/>
                  </a:moveTo>
                  <a:lnTo>
                    <a:pt x="64" y="40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3" y="38"/>
                  </a:lnTo>
                  <a:lnTo>
                    <a:pt x="64" y="39"/>
                  </a:lnTo>
                  <a:close/>
                  <a:moveTo>
                    <a:pt x="139" y="38"/>
                  </a:moveTo>
                  <a:lnTo>
                    <a:pt x="139" y="39"/>
                  </a:lnTo>
                  <a:lnTo>
                    <a:pt x="139" y="40"/>
                  </a:lnTo>
                  <a:lnTo>
                    <a:pt x="138" y="40"/>
                  </a:lnTo>
                  <a:lnTo>
                    <a:pt x="138" y="42"/>
                  </a:lnTo>
                  <a:lnTo>
                    <a:pt x="138" y="40"/>
                  </a:lnTo>
                  <a:lnTo>
                    <a:pt x="137" y="39"/>
                  </a:lnTo>
                  <a:lnTo>
                    <a:pt x="137" y="38"/>
                  </a:lnTo>
                  <a:lnTo>
                    <a:pt x="138" y="38"/>
                  </a:lnTo>
                  <a:lnTo>
                    <a:pt x="137" y="38"/>
                  </a:lnTo>
                  <a:lnTo>
                    <a:pt x="137" y="37"/>
                  </a:lnTo>
                  <a:lnTo>
                    <a:pt x="138" y="37"/>
                  </a:lnTo>
                  <a:lnTo>
                    <a:pt x="138" y="38"/>
                  </a:lnTo>
                  <a:lnTo>
                    <a:pt x="139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53" y="35"/>
                  </a:moveTo>
                  <a:lnTo>
                    <a:pt x="55" y="35"/>
                  </a:lnTo>
                  <a:lnTo>
                    <a:pt x="53" y="35"/>
                  </a:lnTo>
                  <a:close/>
                  <a:moveTo>
                    <a:pt x="87" y="33"/>
                  </a:moveTo>
                  <a:lnTo>
                    <a:pt x="88" y="33"/>
                  </a:lnTo>
                  <a:lnTo>
                    <a:pt x="87" y="33"/>
                  </a:lnTo>
                  <a:close/>
                  <a:moveTo>
                    <a:pt x="51" y="32"/>
                  </a:moveTo>
                  <a:lnTo>
                    <a:pt x="52" y="32"/>
                  </a:lnTo>
                  <a:lnTo>
                    <a:pt x="52" y="33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51" y="32"/>
                  </a:lnTo>
                  <a:close/>
                  <a:moveTo>
                    <a:pt x="117" y="30"/>
                  </a:moveTo>
                  <a:lnTo>
                    <a:pt x="115" y="31"/>
                  </a:lnTo>
                  <a:lnTo>
                    <a:pt x="115" y="32"/>
                  </a:lnTo>
                  <a:lnTo>
                    <a:pt x="115" y="33"/>
                  </a:lnTo>
                  <a:lnTo>
                    <a:pt x="115" y="35"/>
                  </a:lnTo>
                  <a:lnTo>
                    <a:pt x="115" y="36"/>
                  </a:lnTo>
                  <a:lnTo>
                    <a:pt x="114" y="36"/>
                  </a:lnTo>
                  <a:lnTo>
                    <a:pt x="114" y="37"/>
                  </a:lnTo>
                  <a:lnTo>
                    <a:pt x="113" y="37"/>
                  </a:lnTo>
                  <a:lnTo>
                    <a:pt x="112" y="37"/>
                  </a:lnTo>
                  <a:lnTo>
                    <a:pt x="112" y="36"/>
                  </a:lnTo>
                  <a:lnTo>
                    <a:pt x="112" y="37"/>
                  </a:lnTo>
                  <a:lnTo>
                    <a:pt x="112" y="36"/>
                  </a:lnTo>
                  <a:lnTo>
                    <a:pt x="112" y="37"/>
                  </a:lnTo>
                  <a:lnTo>
                    <a:pt x="112" y="38"/>
                  </a:lnTo>
                  <a:lnTo>
                    <a:pt x="112" y="39"/>
                  </a:lnTo>
                  <a:lnTo>
                    <a:pt x="113" y="39"/>
                  </a:lnTo>
                  <a:lnTo>
                    <a:pt x="113" y="40"/>
                  </a:lnTo>
                  <a:lnTo>
                    <a:pt x="113" y="42"/>
                  </a:lnTo>
                  <a:lnTo>
                    <a:pt x="112" y="42"/>
                  </a:lnTo>
                  <a:lnTo>
                    <a:pt x="111" y="42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9" y="42"/>
                  </a:lnTo>
                  <a:lnTo>
                    <a:pt x="108" y="42"/>
                  </a:lnTo>
                  <a:lnTo>
                    <a:pt x="108" y="43"/>
                  </a:lnTo>
                  <a:lnTo>
                    <a:pt x="107" y="43"/>
                  </a:lnTo>
                  <a:lnTo>
                    <a:pt x="107" y="42"/>
                  </a:lnTo>
                  <a:lnTo>
                    <a:pt x="106" y="42"/>
                  </a:lnTo>
                  <a:lnTo>
                    <a:pt x="106" y="43"/>
                  </a:lnTo>
                  <a:lnTo>
                    <a:pt x="107" y="43"/>
                  </a:lnTo>
                  <a:lnTo>
                    <a:pt x="107" y="44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05" y="45"/>
                  </a:lnTo>
                  <a:lnTo>
                    <a:pt x="105" y="45"/>
                  </a:lnTo>
                  <a:lnTo>
                    <a:pt x="103" y="45"/>
                  </a:lnTo>
                  <a:lnTo>
                    <a:pt x="103" y="46"/>
                  </a:lnTo>
                  <a:lnTo>
                    <a:pt x="102" y="46"/>
                  </a:lnTo>
                  <a:lnTo>
                    <a:pt x="101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99" y="48"/>
                  </a:lnTo>
                  <a:lnTo>
                    <a:pt x="98" y="48"/>
                  </a:lnTo>
                  <a:lnTo>
                    <a:pt x="98" y="49"/>
                  </a:lnTo>
                  <a:lnTo>
                    <a:pt x="96" y="49"/>
                  </a:lnTo>
                  <a:lnTo>
                    <a:pt x="95" y="49"/>
                  </a:lnTo>
                  <a:lnTo>
                    <a:pt x="94" y="49"/>
                  </a:lnTo>
                  <a:lnTo>
                    <a:pt x="93" y="49"/>
                  </a:lnTo>
                  <a:lnTo>
                    <a:pt x="92" y="49"/>
                  </a:lnTo>
                  <a:lnTo>
                    <a:pt x="90" y="49"/>
                  </a:lnTo>
                  <a:lnTo>
                    <a:pt x="89" y="49"/>
                  </a:lnTo>
                  <a:lnTo>
                    <a:pt x="88" y="49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6" y="46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2" y="48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2" y="46"/>
                  </a:lnTo>
                  <a:lnTo>
                    <a:pt x="81" y="45"/>
                  </a:lnTo>
                  <a:lnTo>
                    <a:pt x="80" y="45"/>
                  </a:lnTo>
                  <a:lnTo>
                    <a:pt x="81" y="45"/>
                  </a:lnTo>
                  <a:lnTo>
                    <a:pt x="80" y="45"/>
                  </a:lnTo>
                  <a:lnTo>
                    <a:pt x="80" y="45"/>
                  </a:lnTo>
                  <a:lnTo>
                    <a:pt x="78" y="45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6" y="43"/>
                  </a:lnTo>
                  <a:lnTo>
                    <a:pt x="76" y="42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3" y="43"/>
                  </a:lnTo>
                  <a:lnTo>
                    <a:pt x="84" y="43"/>
                  </a:lnTo>
                  <a:lnTo>
                    <a:pt x="86" y="43"/>
                  </a:lnTo>
                  <a:lnTo>
                    <a:pt x="87" y="43"/>
                  </a:lnTo>
                  <a:lnTo>
                    <a:pt x="87" y="42"/>
                  </a:lnTo>
                  <a:lnTo>
                    <a:pt x="88" y="42"/>
                  </a:lnTo>
                  <a:lnTo>
                    <a:pt x="89" y="42"/>
                  </a:lnTo>
                  <a:lnTo>
                    <a:pt x="88" y="42"/>
                  </a:lnTo>
                  <a:lnTo>
                    <a:pt x="89" y="42"/>
                  </a:lnTo>
                  <a:lnTo>
                    <a:pt x="89" y="43"/>
                  </a:lnTo>
                  <a:lnTo>
                    <a:pt x="89" y="42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2" y="38"/>
                  </a:lnTo>
                  <a:lnTo>
                    <a:pt x="92" y="37"/>
                  </a:lnTo>
                  <a:lnTo>
                    <a:pt x="93" y="37"/>
                  </a:lnTo>
                  <a:lnTo>
                    <a:pt x="94" y="37"/>
                  </a:lnTo>
                  <a:lnTo>
                    <a:pt x="94" y="38"/>
                  </a:lnTo>
                  <a:lnTo>
                    <a:pt x="93" y="38"/>
                  </a:lnTo>
                  <a:lnTo>
                    <a:pt x="93" y="39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4" y="42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99" y="42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1" y="42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3" y="38"/>
                  </a:lnTo>
                  <a:lnTo>
                    <a:pt x="105" y="37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3"/>
                  </a:lnTo>
                  <a:lnTo>
                    <a:pt x="108" y="32"/>
                  </a:lnTo>
                  <a:lnTo>
                    <a:pt x="108" y="31"/>
                  </a:lnTo>
                  <a:lnTo>
                    <a:pt x="107" y="31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8" y="29"/>
                  </a:lnTo>
                  <a:lnTo>
                    <a:pt x="109" y="29"/>
                  </a:lnTo>
                  <a:lnTo>
                    <a:pt x="111" y="29"/>
                  </a:lnTo>
                  <a:lnTo>
                    <a:pt x="111" y="30"/>
                  </a:lnTo>
                  <a:lnTo>
                    <a:pt x="112" y="30"/>
                  </a:lnTo>
                  <a:lnTo>
                    <a:pt x="112" y="29"/>
                  </a:lnTo>
                  <a:lnTo>
                    <a:pt x="113" y="29"/>
                  </a:lnTo>
                  <a:lnTo>
                    <a:pt x="113" y="27"/>
                  </a:lnTo>
                  <a:lnTo>
                    <a:pt x="114" y="27"/>
                  </a:lnTo>
                  <a:lnTo>
                    <a:pt x="114" y="29"/>
                  </a:lnTo>
                  <a:lnTo>
                    <a:pt x="113" y="29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7" y="30"/>
                  </a:lnTo>
                  <a:close/>
                  <a:moveTo>
                    <a:pt x="43" y="26"/>
                  </a:moveTo>
                  <a:lnTo>
                    <a:pt x="43" y="27"/>
                  </a:lnTo>
                  <a:lnTo>
                    <a:pt x="43" y="26"/>
                  </a:lnTo>
                  <a:close/>
                  <a:moveTo>
                    <a:pt x="124" y="20"/>
                  </a:moveTo>
                  <a:lnTo>
                    <a:pt x="125" y="20"/>
                  </a:lnTo>
                  <a:lnTo>
                    <a:pt x="125" y="21"/>
                  </a:lnTo>
                  <a:lnTo>
                    <a:pt x="125" y="20"/>
                  </a:lnTo>
                  <a:lnTo>
                    <a:pt x="124" y="20"/>
                  </a:lnTo>
                  <a:close/>
                  <a:moveTo>
                    <a:pt x="125" y="19"/>
                  </a:moveTo>
                  <a:lnTo>
                    <a:pt x="126" y="19"/>
                  </a:lnTo>
                  <a:lnTo>
                    <a:pt x="126" y="20"/>
                  </a:lnTo>
                  <a:lnTo>
                    <a:pt x="125" y="20"/>
                  </a:lnTo>
                  <a:lnTo>
                    <a:pt x="125" y="19"/>
                  </a:lnTo>
                  <a:close/>
                  <a:moveTo>
                    <a:pt x="138" y="18"/>
                  </a:moveTo>
                  <a:lnTo>
                    <a:pt x="138" y="19"/>
                  </a:lnTo>
                  <a:lnTo>
                    <a:pt x="139" y="20"/>
                  </a:lnTo>
                  <a:lnTo>
                    <a:pt x="138" y="19"/>
                  </a:lnTo>
                  <a:lnTo>
                    <a:pt x="138" y="18"/>
                  </a:lnTo>
                  <a:lnTo>
                    <a:pt x="137" y="18"/>
                  </a:lnTo>
                  <a:lnTo>
                    <a:pt x="138" y="18"/>
                  </a:lnTo>
                  <a:close/>
                  <a:moveTo>
                    <a:pt x="119" y="17"/>
                  </a:moveTo>
                  <a:lnTo>
                    <a:pt x="119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close/>
                  <a:moveTo>
                    <a:pt x="102" y="17"/>
                  </a:moveTo>
                  <a:lnTo>
                    <a:pt x="101" y="17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1" y="15"/>
                  </a:lnTo>
                  <a:lnTo>
                    <a:pt x="102" y="17"/>
                  </a:lnTo>
                  <a:close/>
                  <a:moveTo>
                    <a:pt x="112" y="15"/>
                  </a:moveTo>
                  <a:lnTo>
                    <a:pt x="113" y="17"/>
                  </a:lnTo>
                  <a:lnTo>
                    <a:pt x="112" y="17"/>
                  </a:lnTo>
                  <a:lnTo>
                    <a:pt x="112" y="15"/>
                  </a:lnTo>
                  <a:close/>
                  <a:moveTo>
                    <a:pt x="112" y="15"/>
                  </a:moveTo>
                  <a:lnTo>
                    <a:pt x="111" y="15"/>
                  </a:lnTo>
                  <a:lnTo>
                    <a:pt x="111" y="14"/>
                  </a:lnTo>
                  <a:lnTo>
                    <a:pt x="112" y="14"/>
                  </a:lnTo>
                  <a:lnTo>
                    <a:pt x="112" y="15"/>
                  </a:lnTo>
                  <a:close/>
                  <a:moveTo>
                    <a:pt x="124" y="29"/>
                  </a:moveTo>
                  <a:lnTo>
                    <a:pt x="124" y="30"/>
                  </a:lnTo>
                  <a:lnTo>
                    <a:pt x="123" y="31"/>
                  </a:lnTo>
                  <a:lnTo>
                    <a:pt x="123" y="32"/>
                  </a:lnTo>
                  <a:lnTo>
                    <a:pt x="123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3"/>
                  </a:lnTo>
                  <a:lnTo>
                    <a:pt x="119" y="33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8" y="26"/>
                  </a:lnTo>
                  <a:lnTo>
                    <a:pt x="118" y="25"/>
                  </a:lnTo>
                  <a:lnTo>
                    <a:pt x="117" y="25"/>
                  </a:lnTo>
                  <a:lnTo>
                    <a:pt x="117" y="24"/>
                  </a:lnTo>
                  <a:lnTo>
                    <a:pt x="115" y="23"/>
                  </a:lnTo>
                  <a:lnTo>
                    <a:pt x="114" y="21"/>
                  </a:lnTo>
                  <a:lnTo>
                    <a:pt x="113" y="20"/>
                  </a:lnTo>
                  <a:lnTo>
                    <a:pt x="112" y="20"/>
                  </a:lnTo>
                  <a:lnTo>
                    <a:pt x="111" y="20"/>
                  </a:lnTo>
                  <a:lnTo>
                    <a:pt x="109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5" y="17"/>
                  </a:lnTo>
                  <a:lnTo>
                    <a:pt x="105" y="15"/>
                  </a:lnTo>
                  <a:lnTo>
                    <a:pt x="103" y="15"/>
                  </a:lnTo>
                  <a:lnTo>
                    <a:pt x="102" y="15"/>
                  </a:lnTo>
                  <a:lnTo>
                    <a:pt x="102" y="14"/>
                  </a:lnTo>
                  <a:lnTo>
                    <a:pt x="101" y="14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3"/>
                  </a:lnTo>
                  <a:lnTo>
                    <a:pt x="100" y="13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3" y="14"/>
                  </a:lnTo>
                  <a:lnTo>
                    <a:pt x="105" y="14"/>
                  </a:lnTo>
                  <a:lnTo>
                    <a:pt x="105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09" y="17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2" y="19"/>
                  </a:lnTo>
                  <a:lnTo>
                    <a:pt x="113" y="19"/>
                  </a:lnTo>
                  <a:lnTo>
                    <a:pt x="113" y="20"/>
                  </a:lnTo>
                  <a:lnTo>
                    <a:pt x="114" y="20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8" y="23"/>
                  </a:lnTo>
                  <a:lnTo>
                    <a:pt x="118" y="24"/>
                  </a:lnTo>
                  <a:lnTo>
                    <a:pt x="119" y="24"/>
                  </a:lnTo>
                  <a:lnTo>
                    <a:pt x="119" y="25"/>
                  </a:lnTo>
                  <a:lnTo>
                    <a:pt x="120" y="25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4" y="29"/>
                  </a:lnTo>
                  <a:close/>
                  <a:moveTo>
                    <a:pt x="96" y="12"/>
                  </a:moveTo>
                  <a:lnTo>
                    <a:pt x="96" y="13"/>
                  </a:lnTo>
                  <a:lnTo>
                    <a:pt x="95" y="13"/>
                  </a:lnTo>
                  <a:lnTo>
                    <a:pt x="94" y="13"/>
                  </a:lnTo>
                  <a:lnTo>
                    <a:pt x="93" y="13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2" y="11"/>
                  </a:lnTo>
                  <a:lnTo>
                    <a:pt x="92" y="12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6" y="12"/>
                  </a:lnTo>
                  <a:close/>
                  <a:moveTo>
                    <a:pt x="70" y="9"/>
                  </a:moveTo>
                  <a:lnTo>
                    <a:pt x="71" y="9"/>
                  </a:lnTo>
                  <a:lnTo>
                    <a:pt x="70" y="9"/>
                  </a:lnTo>
                  <a:lnTo>
                    <a:pt x="70" y="11"/>
                  </a:lnTo>
                  <a:lnTo>
                    <a:pt x="70" y="9"/>
                  </a:lnTo>
                  <a:lnTo>
                    <a:pt x="69" y="9"/>
                  </a:lnTo>
                  <a:lnTo>
                    <a:pt x="70" y="9"/>
                  </a:lnTo>
                  <a:close/>
                  <a:moveTo>
                    <a:pt x="67" y="6"/>
                  </a:move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3" y="8"/>
                  </a:lnTo>
                  <a:lnTo>
                    <a:pt x="62" y="8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7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7" y="6"/>
                  </a:lnTo>
                  <a:lnTo>
                    <a:pt x="65" y="6"/>
                  </a:lnTo>
                  <a:lnTo>
                    <a:pt x="67" y="6"/>
                  </a:lnTo>
                  <a:close/>
                  <a:moveTo>
                    <a:pt x="89" y="1"/>
                  </a:moveTo>
                  <a:lnTo>
                    <a:pt x="89" y="2"/>
                  </a:lnTo>
                  <a:lnTo>
                    <a:pt x="90" y="2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7" y="1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89" y="1"/>
                  </a:lnTo>
                  <a:close/>
                  <a:moveTo>
                    <a:pt x="135" y="31"/>
                  </a:moveTo>
                  <a:lnTo>
                    <a:pt x="135" y="31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5" y="31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5" y="31"/>
                  </a:lnTo>
                  <a:close/>
                  <a:moveTo>
                    <a:pt x="135" y="31"/>
                  </a:moveTo>
                  <a:lnTo>
                    <a:pt x="135" y="30"/>
                  </a:lnTo>
                  <a:lnTo>
                    <a:pt x="135" y="31"/>
                  </a:lnTo>
                  <a:close/>
                  <a:moveTo>
                    <a:pt x="117" y="27"/>
                  </a:moveTo>
                  <a:lnTo>
                    <a:pt x="117" y="29"/>
                  </a:lnTo>
                  <a:lnTo>
                    <a:pt x="117" y="27"/>
                  </a:lnTo>
                  <a:close/>
                  <a:moveTo>
                    <a:pt x="129" y="26"/>
                  </a:moveTo>
                  <a:lnTo>
                    <a:pt x="130" y="27"/>
                  </a:lnTo>
                  <a:lnTo>
                    <a:pt x="129" y="27"/>
                  </a:lnTo>
                  <a:lnTo>
                    <a:pt x="129" y="26"/>
                  </a:lnTo>
                  <a:close/>
                  <a:moveTo>
                    <a:pt x="32" y="18"/>
                  </a:moveTo>
                  <a:lnTo>
                    <a:pt x="33" y="18"/>
                  </a:lnTo>
                  <a:lnTo>
                    <a:pt x="32" y="18"/>
                  </a:lnTo>
                  <a:close/>
                  <a:moveTo>
                    <a:pt x="20" y="3"/>
                  </a:moveTo>
                  <a:lnTo>
                    <a:pt x="20" y="3"/>
                  </a:lnTo>
                  <a:lnTo>
                    <a:pt x="20" y="3"/>
                  </a:lnTo>
                  <a:close/>
                  <a:moveTo>
                    <a:pt x="102" y="82"/>
                  </a:moveTo>
                  <a:lnTo>
                    <a:pt x="102" y="83"/>
                  </a:lnTo>
                  <a:lnTo>
                    <a:pt x="102" y="82"/>
                  </a:lnTo>
                  <a:close/>
                  <a:moveTo>
                    <a:pt x="30" y="72"/>
                  </a:moveTo>
                  <a:lnTo>
                    <a:pt x="30" y="73"/>
                  </a:lnTo>
                  <a:lnTo>
                    <a:pt x="30" y="72"/>
                  </a:lnTo>
                  <a:close/>
                  <a:moveTo>
                    <a:pt x="28" y="70"/>
                  </a:moveTo>
                  <a:lnTo>
                    <a:pt x="28" y="72"/>
                  </a:lnTo>
                  <a:lnTo>
                    <a:pt x="27" y="72"/>
                  </a:lnTo>
                  <a:lnTo>
                    <a:pt x="27" y="70"/>
                  </a:lnTo>
                  <a:lnTo>
                    <a:pt x="28" y="70"/>
                  </a:lnTo>
                  <a:close/>
                  <a:moveTo>
                    <a:pt x="28" y="68"/>
                  </a:moveTo>
                  <a:lnTo>
                    <a:pt x="27" y="68"/>
                  </a:lnTo>
                  <a:lnTo>
                    <a:pt x="28" y="68"/>
                  </a:lnTo>
                  <a:close/>
                  <a:moveTo>
                    <a:pt x="28" y="67"/>
                  </a:moveTo>
                  <a:lnTo>
                    <a:pt x="28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8" y="67"/>
                  </a:lnTo>
                  <a:close/>
                  <a:moveTo>
                    <a:pt x="105" y="36"/>
                  </a:moveTo>
                  <a:lnTo>
                    <a:pt x="103" y="36"/>
                  </a:lnTo>
                  <a:lnTo>
                    <a:pt x="105" y="36"/>
                  </a:lnTo>
                  <a:close/>
                  <a:moveTo>
                    <a:pt x="27" y="19"/>
                  </a:moveTo>
                  <a:lnTo>
                    <a:pt x="26" y="19"/>
                  </a:lnTo>
                  <a:lnTo>
                    <a:pt x="27" y="19"/>
                  </a:lnTo>
                  <a:close/>
                  <a:moveTo>
                    <a:pt x="92" y="3"/>
                  </a:moveTo>
                  <a:lnTo>
                    <a:pt x="93" y="3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39" name="Freeform 3339">
              <a:extLst>
                <a:ext uri="{FF2B5EF4-FFF2-40B4-BE49-F238E27FC236}">
                  <a16:creationId xmlns:a16="http://schemas.microsoft.com/office/drawing/2014/main" id="{1566A722-1FE2-F3B3-1972-17ABF7EB05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5863" y="2103437"/>
              <a:ext cx="195263" cy="171450"/>
            </a:xfrm>
            <a:custGeom>
              <a:avLst/>
              <a:gdLst>
                <a:gd name="T0" fmla="*/ 98 w 123"/>
                <a:gd name="T1" fmla="*/ 15 h 108"/>
                <a:gd name="T2" fmla="*/ 102 w 123"/>
                <a:gd name="T3" fmla="*/ 26 h 108"/>
                <a:gd name="T4" fmla="*/ 99 w 123"/>
                <a:gd name="T5" fmla="*/ 32 h 108"/>
                <a:gd name="T6" fmla="*/ 97 w 123"/>
                <a:gd name="T7" fmla="*/ 40 h 108"/>
                <a:gd name="T8" fmla="*/ 97 w 123"/>
                <a:gd name="T9" fmla="*/ 45 h 108"/>
                <a:gd name="T10" fmla="*/ 91 w 123"/>
                <a:gd name="T11" fmla="*/ 41 h 108"/>
                <a:gd name="T12" fmla="*/ 86 w 123"/>
                <a:gd name="T13" fmla="*/ 34 h 108"/>
                <a:gd name="T14" fmla="*/ 83 w 123"/>
                <a:gd name="T15" fmla="*/ 27 h 108"/>
                <a:gd name="T16" fmla="*/ 79 w 123"/>
                <a:gd name="T17" fmla="*/ 20 h 108"/>
                <a:gd name="T18" fmla="*/ 77 w 123"/>
                <a:gd name="T19" fmla="*/ 25 h 108"/>
                <a:gd name="T20" fmla="*/ 81 w 123"/>
                <a:gd name="T21" fmla="*/ 33 h 108"/>
                <a:gd name="T22" fmla="*/ 87 w 123"/>
                <a:gd name="T23" fmla="*/ 41 h 108"/>
                <a:gd name="T24" fmla="*/ 90 w 123"/>
                <a:gd name="T25" fmla="*/ 45 h 108"/>
                <a:gd name="T26" fmla="*/ 92 w 123"/>
                <a:gd name="T27" fmla="*/ 50 h 108"/>
                <a:gd name="T28" fmla="*/ 93 w 123"/>
                <a:gd name="T29" fmla="*/ 57 h 108"/>
                <a:gd name="T30" fmla="*/ 97 w 123"/>
                <a:gd name="T31" fmla="*/ 65 h 108"/>
                <a:gd name="T32" fmla="*/ 103 w 123"/>
                <a:gd name="T33" fmla="*/ 77 h 108"/>
                <a:gd name="T34" fmla="*/ 108 w 123"/>
                <a:gd name="T35" fmla="*/ 84 h 108"/>
                <a:gd name="T36" fmla="*/ 110 w 123"/>
                <a:gd name="T37" fmla="*/ 87 h 108"/>
                <a:gd name="T38" fmla="*/ 109 w 123"/>
                <a:gd name="T39" fmla="*/ 95 h 108"/>
                <a:gd name="T40" fmla="*/ 111 w 123"/>
                <a:gd name="T41" fmla="*/ 99 h 108"/>
                <a:gd name="T42" fmla="*/ 117 w 123"/>
                <a:gd name="T43" fmla="*/ 103 h 108"/>
                <a:gd name="T44" fmla="*/ 123 w 123"/>
                <a:gd name="T45" fmla="*/ 107 h 108"/>
                <a:gd name="T46" fmla="*/ 104 w 123"/>
                <a:gd name="T47" fmla="*/ 108 h 108"/>
                <a:gd name="T48" fmla="*/ 84 w 123"/>
                <a:gd name="T49" fmla="*/ 108 h 108"/>
                <a:gd name="T50" fmla="*/ 73 w 123"/>
                <a:gd name="T51" fmla="*/ 108 h 108"/>
                <a:gd name="T52" fmla="*/ 68 w 123"/>
                <a:gd name="T53" fmla="*/ 106 h 108"/>
                <a:gd name="T54" fmla="*/ 61 w 123"/>
                <a:gd name="T55" fmla="*/ 108 h 108"/>
                <a:gd name="T56" fmla="*/ 50 w 123"/>
                <a:gd name="T57" fmla="*/ 108 h 108"/>
                <a:gd name="T58" fmla="*/ 40 w 123"/>
                <a:gd name="T59" fmla="*/ 108 h 108"/>
                <a:gd name="T60" fmla="*/ 30 w 123"/>
                <a:gd name="T61" fmla="*/ 108 h 108"/>
                <a:gd name="T62" fmla="*/ 19 w 123"/>
                <a:gd name="T63" fmla="*/ 108 h 108"/>
                <a:gd name="T64" fmla="*/ 10 w 123"/>
                <a:gd name="T65" fmla="*/ 108 h 108"/>
                <a:gd name="T66" fmla="*/ 4 w 123"/>
                <a:gd name="T67" fmla="*/ 96 h 108"/>
                <a:gd name="T68" fmla="*/ 4 w 123"/>
                <a:gd name="T69" fmla="*/ 66 h 108"/>
                <a:gd name="T70" fmla="*/ 4 w 123"/>
                <a:gd name="T71" fmla="*/ 43 h 108"/>
                <a:gd name="T72" fmla="*/ 1 w 123"/>
                <a:gd name="T73" fmla="*/ 25 h 108"/>
                <a:gd name="T74" fmla="*/ 1 w 123"/>
                <a:gd name="T75" fmla="*/ 16 h 108"/>
                <a:gd name="T76" fmla="*/ 1 w 123"/>
                <a:gd name="T77" fmla="*/ 6 h 108"/>
                <a:gd name="T78" fmla="*/ 6 w 123"/>
                <a:gd name="T79" fmla="*/ 2 h 108"/>
                <a:gd name="T80" fmla="*/ 22 w 123"/>
                <a:gd name="T81" fmla="*/ 2 h 108"/>
                <a:gd name="T82" fmla="*/ 30 w 123"/>
                <a:gd name="T83" fmla="*/ 6 h 108"/>
                <a:gd name="T84" fmla="*/ 38 w 123"/>
                <a:gd name="T85" fmla="*/ 7 h 108"/>
                <a:gd name="T86" fmla="*/ 48 w 123"/>
                <a:gd name="T87" fmla="*/ 8 h 108"/>
                <a:gd name="T88" fmla="*/ 54 w 123"/>
                <a:gd name="T89" fmla="*/ 4 h 108"/>
                <a:gd name="T90" fmla="*/ 56 w 123"/>
                <a:gd name="T91" fmla="*/ 3 h 108"/>
                <a:gd name="T92" fmla="*/ 59 w 123"/>
                <a:gd name="T93" fmla="*/ 3 h 108"/>
                <a:gd name="T94" fmla="*/ 65 w 123"/>
                <a:gd name="T95" fmla="*/ 1 h 108"/>
                <a:gd name="T96" fmla="*/ 71 w 123"/>
                <a:gd name="T97" fmla="*/ 2 h 108"/>
                <a:gd name="T98" fmla="*/ 73 w 123"/>
                <a:gd name="T99" fmla="*/ 2 h 108"/>
                <a:gd name="T100" fmla="*/ 71 w 123"/>
                <a:gd name="T101" fmla="*/ 3 h 108"/>
                <a:gd name="T102" fmla="*/ 74 w 123"/>
                <a:gd name="T103" fmla="*/ 7 h 108"/>
                <a:gd name="T104" fmla="*/ 77 w 123"/>
                <a:gd name="T105" fmla="*/ 4 h 108"/>
                <a:gd name="T106" fmla="*/ 81 w 123"/>
                <a:gd name="T107" fmla="*/ 7 h 108"/>
                <a:gd name="T108" fmla="*/ 84 w 123"/>
                <a:gd name="T109" fmla="*/ 6 h 108"/>
                <a:gd name="T110" fmla="*/ 86 w 123"/>
                <a:gd name="T111" fmla="*/ 7 h 108"/>
                <a:gd name="T112" fmla="*/ 97 w 123"/>
                <a:gd name="T113" fmla="*/ 6 h 108"/>
                <a:gd name="T114" fmla="*/ 98 w 123"/>
                <a:gd name="T115" fmla="*/ 106 h 108"/>
                <a:gd name="T116" fmla="*/ 94 w 123"/>
                <a:gd name="T117" fmla="*/ 49 h 108"/>
                <a:gd name="T118" fmla="*/ 87 w 123"/>
                <a:gd name="T119" fmla="*/ 6 h 108"/>
                <a:gd name="T120" fmla="*/ 84 w 123"/>
                <a:gd name="T121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08">
                  <a:moveTo>
                    <a:pt x="97" y="6"/>
                  </a:moveTo>
                  <a:lnTo>
                    <a:pt x="97" y="7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0"/>
                  </a:lnTo>
                  <a:lnTo>
                    <a:pt x="98" y="12"/>
                  </a:lnTo>
                  <a:lnTo>
                    <a:pt x="98" y="13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5"/>
                  </a:lnTo>
                  <a:lnTo>
                    <a:pt x="99" y="16"/>
                  </a:lnTo>
                  <a:lnTo>
                    <a:pt x="100" y="19"/>
                  </a:lnTo>
                  <a:lnTo>
                    <a:pt x="100" y="20"/>
                  </a:lnTo>
                  <a:lnTo>
                    <a:pt x="100" y="21"/>
                  </a:lnTo>
                  <a:lnTo>
                    <a:pt x="102" y="21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6"/>
                  </a:lnTo>
                  <a:lnTo>
                    <a:pt x="100" y="26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29"/>
                  </a:lnTo>
                  <a:lnTo>
                    <a:pt x="99" y="29"/>
                  </a:lnTo>
                  <a:lnTo>
                    <a:pt x="99" y="31"/>
                  </a:lnTo>
                  <a:lnTo>
                    <a:pt x="100" y="31"/>
                  </a:lnTo>
                  <a:lnTo>
                    <a:pt x="99" y="31"/>
                  </a:lnTo>
                  <a:lnTo>
                    <a:pt x="99" y="32"/>
                  </a:lnTo>
                  <a:lnTo>
                    <a:pt x="99" y="33"/>
                  </a:lnTo>
                  <a:lnTo>
                    <a:pt x="99" y="34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8" y="37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8" y="40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3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7" y="45"/>
                  </a:lnTo>
                  <a:lnTo>
                    <a:pt x="96" y="45"/>
                  </a:lnTo>
                  <a:lnTo>
                    <a:pt x="97" y="45"/>
                  </a:lnTo>
                  <a:lnTo>
                    <a:pt x="96" y="45"/>
                  </a:lnTo>
                  <a:lnTo>
                    <a:pt x="94" y="45"/>
                  </a:lnTo>
                  <a:lnTo>
                    <a:pt x="93" y="44"/>
                  </a:lnTo>
                  <a:lnTo>
                    <a:pt x="93" y="43"/>
                  </a:lnTo>
                  <a:lnTo>
                    <a:pt x="92" y="43"/>
                  </a:lnTo>
                  <a:lnTo>
                    <a:pt x="91" y="43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0" y="40"/>
                  </a:lnTo>
                  <a:lnTo>
                    <a:pt x="90" y="39"/>
                  </a:lnTo>
                  <a:lnTo>
                    <a:pt x="88" y="38"/>
                  </a:lnTo>
                  <a:lnTo>
                    <a:pt x="87" y="38"/>
                  </a:lnTo>
                  <a:lnTo>
                    <a:pt x="87" y="37"/>
                  </a:lnTo>
                  <a:lnTo>
                    <a:pt x="86" y="37"/>
                  </a:lnTo>
                  <a:lnTo>
                    <a:pt x="86" y="35"/>
                  </a:lnTo>
                  <a:lnTo>
                    <a:pt x="86" y="34"/>
                  </a:lnTo>
                  <a:lnTo>
                    <a:pt x="86" y="33"/>
                  </a:lnTo>
                  <a:lnTo>
                    <a:pt x="85" y="33"/>
                  </a:lnTo>
                  <a:lnTo>
                    <a:pt x="85" y="32"/>
                  </a:lnTo>
                  <a:lnTo>
                    <a:pt x="85" y="31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4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1" y="25"/>
                  </a:lnTo>
                  <a:lnTo>
                    <a:pt x="80" y="25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80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77" y="22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8" y="25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2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3" y="37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5" y="38"/>
                  </a:lnTo>
                  <a:lnTo>
                    <a:pt x="85" y="39"/>
                  </a:lnTo>
                  <a:lnTo>
                    <a:pt x="86" y="40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87" y="43"/>
                  </a:lnTo>
                  <a:lnTo>
                    <a:pt x="88" y="43"/>
                  </a:lnTo>
                  <a:lnTo>
                    <a:pt x="88" y="44"/>
                  </a:lnTo>
                  <a:lnTo>
                    <a:pt x="90" y="44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0" y="46"/>
                  </a:lnTo>
                  <a:lnTo>
                    <a:pt x="88" y="46"/>
                  </a:lnTo>
                  <a:lnTo>
                    <a:pt x="88" y="47"/>
                  </a:lnTo>
                  <a:lnTo>
                    <a:pt x="90" y="47"/>
                  </a:lnTo>
                  <a:lnTo>
                    <a:pt x="90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50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3"/>
                  </a:lnTo>
                  <a:lnTo>
                    <a:pt x="93" y="55"/>
                  </a:lnTo>
                  <a:lnTo>
                    <a:pt x="94" y="55"/>
                  </a:lnTo>
                  <a:lnTo>
                    <a:pt x="93" y="55"/>
                  </a:lnTo>
                  <a:lnTo>
                    <a:pt x="93" y="56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4" y="58"/>
                  </a:lnTo>
                  <a:lnTo>
                    <a:pt x="94" y="59"/>
                  </a:lnTo>
                  <a:lnTo>
                    <a:pt x="96" y="59"/>
                  </a:lnTo>
                  <a:lnTo>
                    <a:pt x="96" y="61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97" y="65"/>
                  </a:lnTo>
                  <a:lnTo>
                    <a:pt x="97" y="66"/>
                  </a:lnTo>
                  <a:lnTo>
                    <a:pt x="98" y="68"/>
                  </a:lnTo>
                  <a:lnTo>
                    <a:pt x="99" y="70"/>
                  </a:lnTo>
                  <a:lnTo>
                    <a:pt x="100" y="71"/>
                  </a:lnTo>
                  <a:lnTo>
                    <a:pt x="100" y="72"/>
                  </a:lnTo>
                  <a:lnTo>
                    <a:pt x="102" y="74"/>
                  </a:lnTo>
                  <a:lnTo>
                    <a:pt x="102" y="75"/>
                  </a:lnTo>
                  <a:lnTo>
                    <a:pt x="103" y="76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04" y="77"/>
                  </a:lnTo>
                  <a:lnTo>
                    <a:pt x="104" y="78"/>
                  </a:lnTo>
                  <a:lnTo>
                    <a:pt x="104" y="80"/>
                  </a:lnTo>
                  <a:lnTo>
                    <a:pt x="105" y="80"/>
                  </a:lnTo>
                  <a:lnTo>
                    <a:pt x="105" y="81"/>
                  </a:lnTo>
                  <a:lnTo>
                    <a:pt x="105" y="82"/>
                  </a:lnTo>
                  <a:lnTo>
                    <a:pt x="108" y="83"/>
                  </a:lnTo>
                  <a:lnTo>
                    <a:pt x="108" y="84"/>
                  </a:lnTo>
                  <a:lnTo>
                    <a:pt x="109" y="86"/>
                  </a:lnTo>
                  <a:lnTo>
                    <a:pt x="109" y="84"/>
                  </a:lnTo>
                  <a:lnTo>
                    <a:pt x="109" y="86"/>
                  </a:lnTo>
                  <a:lnTo>
                    <a:pt x="110" y="86"/>
                  </a:lnTo>
                  <a:lnTo>
                    <a:pt x="110" y="87"/>
                  </a:lnTo>
                  <a:lnTo>
                    <a:pt x="111" y="87"/>
                  </a:lnTo>
                  <a:lnTo>
                    <a:pt x="111" y="88"/>
                  </a:lnTo>
                  <a:lnTo>
                    <a:pt x="111" y="87"/>
                  </a:lnTo>
                  <a:lnTo>
                    <a:pt x="110" y="87"/>
                  </a:lnTo>
                  <a:lnTo>
                    <a:pt x="109" y="87"/>
                  </a:lnTo>
                  <a:lnTo>
                    <a:pt x="109" y="88"/>
                  </a:lnTo>
                  <a:lnTo>
                    <a:pt x="108" y="89"/>
                  </a:lnTo>
                  <a:lnTo>
                    <a:pt x="109" y="89"/>
                  </a:lnTo>
                  <a:lnTo>
                    <a:pt x="109" y="90"/>
                  </a:lnTo>
                  <a:lnTo>
                    <a:pt x="109" y="92"/>
                  </a:lnTo>
                  <a:lnTo>
                    <a:pt x="109" y="93"/>
                  </a:lnTo>
                  <a:lnTo>
                    <a:pt x="109" y="94"/>
                  </a:lnTo>
                  <a:lnTo>
                    <a:pt x="109" y="95"/>
                  </a:lnTo>
                  <a:lnTo>
                    <a:pt x="110" y="96"/>
                  </a:lnTo>
                  <a:lnTo>
                    <a:pt x="108" y="98"/>
                  </a:lnTo>
                  <a:lnTo>
                    <a:pt x="105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0" y="96"/>
                  </a:lnTo>
                  <a:lnTo>
                    <a:pt x="110" y="98"/>
                  </a:lnTo>
                  <a:lnTo>
                    <a:pt x="110" y="99"/>
                  </a:lnTo>
                  <a:lnTo>
                    <a:pt x="111" y="99"/>
                  </a:lnTo>
                  <a:lnTo>
                    <a:pt x="111" y="100"/>
                  </a:lnTo>
                  <a:lnTo>
                    <a:pt x="112" y="100"/>
                  </a:lnTo>
                  <a:lnTo>
                    <a:pt x="112" y="101"/>
                  </a:lnTo>
                  <a:lnTo>
                    <a:pt x="114" y="101"/>
                  </a:lnTo>
                  <a:lnTo>
                    <a:pt x="115" y="101"/>
                  </a:lnTo>
                  <a:lnTo>
                    <a:pt x="116" y="101"/>
                  </a:lnTo>
                  <a:lnTo>
                    <a:pt x="116" y="102"/>
                  </a:lnTo>
                  <a:lnTo>
                    <a:pt x="117" y="102"/>
                  </a:lnTo>
                  <a:lnTo>
                    <a:pt x="117" y="103"/>
                  </a:lnTo>
                  <a:lnTo>
                    <a:pt x="118" y="103"/>
                  </a:lnTo>
                  <a:lnTo>
                    <a:pt x="118" y="105"/>
                  </a:lnTo>
                  <a:lnTo>
                    <a:pt x="119" y="105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22" y="106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3" y="108"/>
                  </a:lnTo>
                  <a:lnTo>
                    <a:pt x="121" y="108"/>
                  </a:lnTo>
                  <a:lnTo>
                    <a:pt x="118" y="108"/>
                  </a:lnTo>
                  <a:lnTo>
                    <a:pt x="116" y="108"/>
                  </a:lnTo>
                  <a:lnTo>
                    <a:pt x="114" y="108"/>
                  </a:lnTo>
                  <a:lnTo>
                    <a:pt x="111" y="108"/>
                  </a:lnTo>
                  <a:lnTo>
                    <a:pt x="109" y="108"/>
                  </a:lnTo>
                  <a:lnTo>
                    <a:pt x="106" y="108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98" y="108"/>
                  </a:lnTo>
                  <a:lnTo>
                    <a:pt x="97" y="108"/>
                  </a:lnTo>
                  <a:lnTo>
                    <a:pt x="94" y="108"/>
                  </a:lnTo>
                  <a:lnTo>
                    <a:pt x="92" y="108"/>
                  </a:lnTo>
                  <a:lnTo>
                    <a:pt x="90" y="108"/>
                  </a:lnTo>
                  <a:lnTo>
                    <a:pt x="87" y="108"/>
                  </a:lnTo>
                  <a:lnTo>
                    <a:pt x="85" y="108"/>
                  </a:lnTo>
                  <a:lnTo>
                    <a:pt x="84" y="108"/>
                  </a:lnTo>
                  <a:lnTo>
                    <a:pt x="83" y="108"/>
                  </a:lnTo>
                  <a:lnTo>
                    <a:pt x="81" y="108"/>
                  </a:lnTo>
                  <a:lnTo>
                    <a:pt x="80" y="108"/>
                  </a:lnTo>
                  <a:lnTo>
                    <a:pt x="79" y="108"/>
                  </a:lnTo>
                  <a:lnTo>
                    <a:pt x="78" y="108"/>
                  </a:lnTo>
                  <a:lnTo>
                    <a:pt x="77" y="108"/>
                  </a:lnTo>
                  <a:lnTo>
                    <a:pt x="75" y="108"/>
                  </a:lnTo>
                  <a:lnTo>
                    <a:pt x="74" y="108"/>
                  </a:lnTo>
                  <a:lnTo>
                    <a:pt x="73" y="108"/>
                  </a:lnTo>
                  <a:lnTo>
                    <a:pt x="72" y="108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7" y="107"/>
                  </a:lnTo>
                  <a:lnTo>
                    <a:pt x="67" y="108"/>
                  </a:lnTo>
                  <a:lnTo>
                    <a:pt x="66" y="108"/>
                  </a:lnTo>
                  <a:lnTo>
                    <a:pt x="65" y="108"/>
                  </a:lnTo>
                  <a:lnTo>
                    <a:pt x="63" y="108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60" y="108"/>
                  </a:lnTo>
                  <a:lnTo>
                    <a:pt x="59" y="108"/>
                  </a:lnTo>
                  <a:lnTo>
                    <a:pt x="57" y="108"/>
                  </a:lnTo>
                  <a:lnTo>
                    <a:pt x="56" y="108"/>
                  </a:lnTo>
                  <a:lnTo>
                    <a:pt x="55" y="108"/>
                  </a:lnTo>
                  <a:lnTo>
                    <a:pt x="54" y="108"/>
                  </a:lnTo>
                  <a:lnTo>
                    <a:pt x="53" y="108"/>
                  </a:lnTo>
                  <a:lnTo>
                    <a:pt x="52" y="108"/>
                  </a:lnTo>
                  <a:lnTo>
                    <a:pt x="50" y="108"/>
                  </a:lnTo>
                  <a:lnTo>
                    <a:pt x="49" y="108"/>
                  </a:lnTo>
                  <a:lnTo>
                    <a:pt x="48" y="108"/>
                  </a:lnTo>
                  <a:lnTo>
                    <a:pt x="47" y="108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8"/>
                  </a:lnTo>
                  <a:lnTo>
                    <a:pt x="42" y="108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6" y="108"/>
                  </a:lnTo>
                  <a:lnTo>
                    <a:pt x="35" y="108"/>
                  </a:lnTo>
                  <a:lnTo>
                    <a:pt x="34" y="108"/>
                  </a:lnTo>
                  <a:lnTo>
                    <a:pt x="32" y="108"/>
                  </a:lnTo>
                  <a:lnTo>
                    <a:pt x="31" y="108"/>
                  </a:lnTo>
                  <a:lnTo>
                    <a:pt x="30" y="108"/>
                  </a:lnTo>
                  <a:lnTo>
                    <a:pt x="29" y="108"/>
                  </a:lnTo>
                  <a:lnTo>
                    <a:pt x="28" y="108"/>
                  </a:lnTo>
                  <a:lnTo>
                    <a:pt x="26" y="108"/>
                  </a:lnTo>
                  <a:lnTo>
                    <a:pt x="25" y="108"/>
                  </a:lnTo>
                  <a:lnTo>
                    <a:pt x="24" y="108"/>
                  </a:lnTo>
                  <a:lnTo>
                    <a:pt x="23" y="108"/>
                  </a:lnTo>
                  <a:lnTo>
                    <a:pt x="22" y="108"/>
                  </a:lnTo>
                  <a:lnTo>
                    <a:pt x="20" y="108"/>
                  </a:lnTo>
                  <a:lnTo>
                    <a:pt x="19" y="108"/>
                  </a:lnTo>
                  <a:lnTo>
                    <a:pt x="18" y="108"/>
                  </a:lnTo>
                  <a:lnTo>
                    <a:pt x="17" y="108"/>
                  </a:lnTo>
                  <a:lnTo>
                    <a:pt x="16" y="108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2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0" y="108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8"/>
                  </a:lnTo>
                  <a:lnTo>
                    <a:pt x="5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4" y="102"/>
                  </a:lnTo>
                  <a:lnTo>
                    <a:pt x="4" y="99"/>
                  </a:lnTo>
                  <a:lnTo>
                    <a:pt x="4" y="96"/>
                  </a:lnTo>
                  <a:lnTo>
                    <a:pt x="4" y="93"/>
                  </a:lnTo>
                  <a:lnTo>
                    <a:pt x="4" y="89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4" y="80"/>
                  </a:lnTo>
                  <a:lnTo>
                    <a:pt x="4" y="77"/>
                  </a:lnTo>
                  <a:lnTo>
                    <a:pt x="4" y="74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4" y="61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6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37"/>
                  </a:lnTo>
                  <a:lnTo>
                    <a:pt x="4" y="32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3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1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2" y="2"/>
                  </a:lnTo>
                  <a:lnTo>
                    <a:pt x="63" y="2"/>
                  </a:lnTo>
                  <a:lnTo>
                    <a:pt x="65" y="1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2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5" y="4"/>
                  </a:lnTo>
                  <a:lnTo>
                    <a:pt x="74" y="3"/>
                  </a:lnTo>
                  <a:lnTo>
                    <a:pt x="73" y="3"/>
                  </a:lnTo>
                  <a:lnTo>
                    <a:pt x="73" y="2"/>
                  </a:lnTo>
                  <a:lnTo>
                    <a:pt x="72" y="2"/>
                  </a:lnTo>
                  <a:lnTo>
                    <a:pt x="72" y="1"/>
                  </a:lnTo>
                  <a:lnTo>
                    <a:pt x="72" y="2"/>
                  </a:lnTo>
                  <a:lnTo>
                    <a:pt x="72" y="1"/>
                  </a:lnTo>
                  <a:lnTo>
                    <a:pt x="72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2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4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7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7" y="4"/>
                  </a:lnTo>
                  <a:lnTo>
                    <a:pt x="75" y="4"/>
                  </a:lnTo>
                  <a:lnTo>
                    <a:pt x="77" y="4"/>
                  </a:lnTo>
                  <a:lnTo>
                    <a:pt x="78" y="6"/>
                  </a:lnTo>
                  <a:lnTo>
                    <a:pt x="78" y="7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3" y="7"/>
                  </a:lnTo>
                  <a:lnTo>
                    <a:pt x="84" y="7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5" y="7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0" y="7"/>
                  </a:lnTo>
                  <a:lnTo>
                    <a:pt x="92" y="6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7" y="4"/>
                  </a:lnTo>
                  <a:lnTo>
                    <a:pt x="97" y="6"/>
                  </a:lnTo>
                  <a:close/>
                  <a:moveTo>
                    <a:pt x="102" y="101"/>
                  </a:moveTo>
                  <a:lnTo>
                    <a:pt x="100" y="103"/>
                  </a:lnTo>
                  <a:lnTo>
                    <a:pt x="102" y="102"/>
                  </a:lnTo>
                  <a:lnTo>
                    <a:pt x="102" y="101"/>
                  </a:lnTo>
                  <a:close/>
                  <a:moveTo>
                    <a:pt x="100" y="106"/>
                  </a:moveTo>
                  <a:lnTo>
                    <a:pt x="97" y="106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8" y="106"/>
                  </a:lnTo>
                  <a:lnTo>
                    <a:pt x="100" y="106"/>
                  </a:lnTo>
                  <a:close/>
                  <a:moveTo>
                    <a:pt x="93" y="56"/>
                  </a:moveTo>
                  <a:lnTo>
                    <a:pt x="94" y="56"/>
                  </a:lnTo>
                  <a:lnTo>
                    <a:pt x="93" y="56"/>
                  </a:lnTo>
                  <a:close/>
                  <a:moveTo>
                    <a:pt x="94" y="49"/>
                  </a:moveTo>
                  <a:lnTo>
                    <a:pt x="93" y="49"/>
                  </a:lnTo>
                  <a:lnTo>
                    <a:pt x="93" y="47"/>
                  </a:lnTo>
                  <a:lnTo>
                    <a:pt x="93" y="49"/>
                  </a:lnTo>
                  <a:lnTo>
                    <a:pt x="94" y="49"/>
                  </a:lnTo>
                  <a:close/>
                  <a:moveTo>
                    <a:pt x="99" y="43"/>
                  </a:moveTo>
                  <a:lnTo>
                    <a:pt x="99" y="44"/>
                  </a:lnTo>
                  <a:lnTo>
                    <a:pt x="98" y="44"/>
                  </a:lnTo>
                  <a:lnTo>
                    <a:pt x="98" y="43"/>
                  </a:lnTo>
                  <a:lnTo>
                    <a:pt x="99" y="43"/>
                  </a:lnTo>
                  <a:close/>
                  <a:moveTo>
                    <a:pt x="87" y="6"/>
                  </a:moveTo>
                  <a:lnTo>
                    <a:pt x="88" y="6"/>
                  </a:lnTo>
                  <a:lnTo>
                    <a:pt x="86" y="6"/>
                  </a:lnTo>
                  <a:lnTo>
                    <a:pt x="87" y="6"/>
                  </a:lnTo>
                  <a:close/>
                  <a:moveTo>
                    <a:pt x="84" y="4"/>
                  </a:moveTo>
                  <a:lnTo>
                    <a:pt x="85" y="4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4"/>
                  </a:lnTo>
                  <a:lnTo>
                    <a:pt x="84" y="6"/>
                  </a:lnTo>
                  <a:lnTo>
                    <a:pt x="83" y="6"/>
                  </a:lnTo>
                  <a:lnTo>
                    <a:pt x="84" y="6"/>
                  </a:lnTo>
                  <a:lnTo>
                    <a:pt x="84" y="4"/>
                  </a:lnTo>
                  <a:close/>
                  <a:moveTo>
                    <a:pt x="100" y="43"/>
                  </a:moveTo>
                  <a:lnTo>
                    <a:pt x="100" y="44"/>
                  </a:lnTo>
                  <a:lnTo>
                    <a:pt x="99" y="44"/>
                  </a:lnTo>
                  <a:lnTo>
                    <a:pt x="100" y="4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0" name="Freeform 3340">
              <a:extLst>
                <a:ext uri="{FF2B5EF4-FFF2-40B4-BE49-F238E27FC236}">
                  <a16:creationId xmlns:a16="http://schemas.microsoft.com/office/drawing/2014/main" id="{15DED3D7-D8AC-F16B-5526-57D86EF48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026" y="2325687"/>
              <a:ext cx="192088" cy="114300"/>
            </a:xfrm>
            <a:custGeom>
              <a:avLst/>
              <a:gdLst>
                <a:gd name="T0" fmla="*/ 97 w 121"/>
                <a:gd name="T1" fmla="*/ 6 h 72"/>
                <a:gd name="T2" fmla="*/ 100 w 121"/>
                <a:gd name="T3" fmla="*/ 14 h 72"/>
                <a:gd name="T4" fmla="*/ 104 w 121"/>
                <a:gd name="T5" fmla="*/ 21 h 72"/>
                <a:gd name="T6" fmla="*/ 103 w 121"/>
                <a:gd name="T7" fmla="*/ 26 h 72"/>
                <a:gd name="T8" fmla="*/ 97 w 121"/>
                <a:gd name="T9" fmla="*/ 29 h 72"/>
                <a:gd name="T10" fmla="*/ 96 w 121"/>
                <a:gd name="T11" fmla="*/ 36 h 72"/>
                <a:gd name="T12" fmla="*/ 91 w 121"/>
                <a:gd name="T13" fmla="*/ 39 h 72"/>
                <a:gd name="T14" fmla="*/ 86 w 121"/>
                <a:gd name="T15" fmla="*/ 41 h 72"/>
                <a:gd name="T16" fmla="*/ 78 w 121"/>
                <a:gd name="T17" fmla="*/ 43 h 72"/>
                <a:gd name="T18" fmla="*/ 71 w 121"/>
                <a:gd name="T19" fmla="*/ 45 h 72"/>
                <a:gd name="T20" fmla="*/ 65 w 121"/>
                <a:gd name="T21" fmla="*/ 49 h 72"/>
                <a:gd name="T22" fmla="*/ 61 w 121"/>
                <a:gd name="T23" fmla="*/ 52 h 72"/>
                <a:gd name="T24" fmla="*/ 55 w 121"/>
                <a:gd name="T25" fmla="*/ 52 h 72"/>
                <a:gd name="T26" fmla="*/ 44 w 121"/>
                <a:gd name="T27" fmla="*/ 57 h 72"/>
                <a:gd name="T28" fmla="*/ 36 w 121"/>
                <a:gd name="T29" fmla="*/ 58 h 72"/>
                <a:gd name="T30" fmla="*/ 30 w 121"/>
                <a:gd name="T31" fmla="*/ 60 h 72"/>
                <a:gd name="T32" fmla="*/ 25 w 121"/>
                <a:gd name="T33" fmla="*/ 64 h 72"/>
                <a:gd name="T34" fmla="*/ 24 w 121"/>
                <a:gd name="T35" fmla="*/ 65 h 72"/>
                <a:gd name="T36" fmla="*/ 18 w 121"/>
                <a:gd name="T37" fmla="*/ 66 h 72"/>
                <a:gd name="T38" fmla="*/ 13 w 121"/>
                <a:gd name="T39" fmla="*/ 66 h 72"/>
                <a:gd name="T40" fmla="*/ 10 w 121"/>
                <a:gd name="T41" fmla="*/ 64 h 72"/>
                <a:gd name="T42" fmla="*/ 7 w 121"/>
                <a:gd name="T43" fmla="*/ 59 h 72"/>
                <a:gd name="T44" fmla="*/ 5 w 121"/>
                <a:gd name="T45" fmla="*/ 52 h 72"/>
                <a:gd name="T46" fmla="*/ 5 w 121"/>
                <a:gd name="T47" fmla="*/ 48 h 72"/>
                <a:gd name="T48" fmla="*/ 4 w 121"/>
                <a:gd name="T49" fmla="*/ 43 h 72"/>
                <a:gd name="T50" fmla="*/ 4 w 121"/>
                <a:gd name="T51" fmla="*/ 42 h 72"/>
                <a:gd name="T52" fmla="*/ 3 w 121"/>
                <a:gd name="T53" fmla="*/ 40 h 72"/>
                <a:gd name="T54" fmla="*/ 3 w 121"/>
                <a:gd name="T55" fmla="*/ 37 h 72"/>
                <a:gd name="T56" fmla="*/ 4 w 121"/>
                <a:gd name="T57" fmla="*/ 33 h 72"/>
                <a:gd name="T58" fmla="*/ 4 w 121"/>
                <a:gd name="T59" fmla="*/ 26 h 72"/>
                <a:gd name="T60" fmla="*/ 5 w 121"/>
                <a:gd name="T61" fmla="*/ 23 h 72"/>
                <a:gd name="T62" fmla="*/ 6 w 121"/>
                <a:gd name="T63" fmla="*/ 20 h 72"/>
                <a:gd name="T64" fmla="*/ 8 w 121"/>
                <a:gd name="T65" fmla="*/ 16 h 72"/>
                <a:gd name="T66" fmla="*/ 14 w 121"/>
                <a:gd name="T67" fmla="*/ 18 h 72"/>
                <a:gd name="T68" fmla="*/ 19 w 121"/>
                <a:gd name="T69" fmla="*/ 17 h 72"/>
                <a:gd name="T70" fmla="*/ 28 w 121"/>
                <a:gd name="T71" fmla="*/ 17 h 72"/>
                <a:gd name="T72" fmla="*/ 38 w 121"/>
                <a:gd name="T73" fmla="*/ 20 h 72"/>
                <a:gd name="T74" fmla="*/ 47 w 121"/>
                <a:gd name="T75" fmla="*/ 22 h 72"/>
                <a:gd name="T76" fmla="*/ 53 w 121"/>
                <a:gd name="T77" fmla="*/ 16 h 72"/>
                <a:gd name="T78" fmla="*/ 61 w 121"/>
                <a:gd name="T79" fmla="*/ 8 h 72"/>
                <a:gd name="T80" fmla="*/ 67 w 121"/>
                <a:gd name="T81" fmla="*/ 4 h 72"/>
                <a:gd name="T82" fmla="*/ 78 w 121"/>
                <a:gd name="T83" fmla="*/ 3 h 72"/>
                <a:gd name="T84" fmla="*/ 87 w 121"/>
                <a:gd name="T85" fmla="*/ 2 h 72"/>
                <a:gd name="T86" fmla="*/ 108 w 121"/>
                <a:gd name="T87" fmla="*/ 72 h 72"/>
                <a:gd name="T88" fmla="*/ 105 w 121"/>
                <a:gd name="T89" fmla="*/ 71 h 72"/>
                <a:gd name="T90" fmla="*/ 96 w 121"/>
                <a:gd name="T91" fmla="*/ 71 h 72"/>
                <a:gd name="T92" fmla="*/ 118 w 121"/>
                <a:gd name="T93" fmla="*/ 68 h 72"/>
                <a:gd name="T94" fmla="*/ 113 w 121"/>
                <a:gd name="T95" fmla="*/ 70 h 72"/>
                <a:gd name="T96" fmla="*/ 110 w 121"/>
                <a:gd name="T97" fmla="*/ 67 h 72"/>
                <a:gd name="T98" fmla="*/ 113 w 121"/>
                <a:gd name="T99" fmla="*/ 66 h 72"/>
                <a:gd name="T100" fmla="*/ 118 w 121"/>
                <a:gd name="T101" fmla="*/ 67 h 72"/>
                <a:gd name="T102" fmla="*/ 3 w 121"/>
                <a:gd name="T103" fmla="*/ 54 h 72"/>
                <a:gd name="T104" fmla="*/ 3 w 121"/>
                <a:gd name="T105" fmla="*/ 52 h 72"/>
                <a:gd name="T106" fmla="*/ 1 w 121"/>
                <a:gd name="T107" fmla="*/ 3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72">
                  <a:moveTo>
                    <a:pt x="94" y="0"/>
                  </a:moveTo>
                  <a:lnTo>
                    <a:pt x="96" y="2"/>
                  </a:lnTo>
                  <a:lnTo>
                    <a:pt x="96" y="3"/>
                  </a:lnTo>
                  <a:lnTo>
                    <a:pt x="97" y="4"/>
                  </a:lnTo>
                  <a:lnTo>
                    <a:pt x="97" y="5"/>
                  </a:lnTo>
                  <a:lnTo>
                    <a:pt x="97" y="6"/>
                  </a:lnTo>
                  <a:lnTo>
                    <a:pt x="98" y="8"/>
                  </a:lnTo>
                  <a:lnTo>
                    <a:pt x="98" y="9"/>
                  </a:lnTo>
                  <a:lnTo>
                    <a:pt x="99" y="10"/>
                  </a:lnTo>
                  <a:lnTo>
                    <a:pt x="99" y="11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0" y="15"/>
                  </a:lnTo>
                  <a:lnTo>
                    <a:pt x="102" y="16"/>
                  </a:lnTo>
                  <a:lnTo>
                    <a:pt x="102" y="17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4" y="21"/>
                  </a:lnTo>
                  <a:lnTo>
                    <a:pt x="105" y="23"/>
                  </a:lnTo>
                  <a:lnTo>
                    <a:pt x="105" y="23"/>
                  </a:lnTo>
                  <a:lnTo>
                    <a:pt x="106" y="24"/>
                  </a:lnTo>
                  <a:lnTo>
                    <a:pt x="105" y="24"/>
                  </a:lnTo>
                  <a:lnTo>
                    <a:pt x="104" y="26"/>
                  </a:lnTo>
                  <a:lnTo>
                    <a:pt x="103" y="26"/>
                  </a:lnTo>
                  <a:lnTo>
                    <a:pt x="102" y="27"/>
                  </a:lnTo>
                  <a:lnTo>
                    <a:pt x="100" y="27"/>
                  </a:lnTo>
                  <a:lnTo>
                    <a:pt x="99" y="28"/>
                  </a:lnTo>
                  <a:lnTo>
                    <a:pt x="98" y="28"/>
                  </a:lnTo>
                  <a:lnTo>
                    <a:pt x="98" y="29"/>
                  </a:lnTo>
                  <a:lnTo>
                    <a:pt x="97" y="29"/>
                  </a:lnTo>
                  <a:lnTo>
                    <a:pt x="97" y="30"/>
                  </a:lnTo>
                  <a:lnTo>
                    <a:pt x="97" y="31"/>
                  </a:lnTo>
                  <a:lnTo>
                    <a:pt x="97" y="33"/>
                  </a:lnTo>
                  <a:lnTo>
                    <a:pt x="97" y="34"/>
                  </a:lnTo>
                  <a:lnTo>
                    <a:pt x="97" y="35"/>
                  </a:lnTo>
                  <a:lnTo>
                    <a:pt x="96" y="36"/>
                  </a:lnTo>
                  <a:lnTo>
                    <a:pt x="94" y="36"/>
                  </a:lnTo>
                  <a:lnTo>
                    <a:pt x="93" y="36"/>
                  </a:lnTo>
                  <a:lnTo>
                    <a:pt x="93" y="37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1" y="39"/>
                  </a:lnTo>
                  <a:lnTo>
                    <a:pt x="92" y="39"/>
                  </a:lnTo>
                  <a:lnTo>
                    <a:pt x="91" y="39"/>
                  </a:lnTo>
                  <a:lnTo>
                    <a:pt x="90" y="39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6" y="41"/>
                  </a:lnTo>
                  <a:lnTo>
                    <a:pt x="84" y="41"/>
                  </a:lnTo>
                  <a:lnTo>
                    <a:pt x="82" y="41"/>
                  </a:lnTo>
                  <a:lnTo>
                    <a:pt x="81" y="41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8" y="43"/>
                  </a:lnTo>
                  <a:lnTo>
                    <a:pt x="76" y="43"/>
                  </a:lnTo>
                  <a:lnTo>
                    <a:pt x="75" y="45"/>
                  </a:lnTo>
                  <a:lnTo>
                    <a:pt x="75" y="43"/>
                  </a:lnTo>
                  <a:lnTo>
                    <a:pt x="74" y="43"/>
                  </a:lnTo>
                  <a:lnTo>
                    <a:pt x="73" y="45"/>
                  </a:lnTo>
                  <a:lnTo>
                    <a:pt x="71" y="45"/>
                  </a:lnTo>
                  <a:lnTo>
                    <a:pt x="69" y="46"/>
                  </a:lnTo>
                  <a:lnTo>
                    <a:pt x="68" y="46"/>
                  </a:lnTo>
                  <a:lnTo>
                    <a:pt x="67" y="47"/>
                  </a:lnTo>
                  <a:lnTo>
                    <a:pt x="66" y="47"/>
                  </a:lnTo>
                  <a:lnTo>
                    <a:pt x="65" y="48"/>
                  </a:lnTo>
                  <a:lnTo>
                    <a:pt x="65" y="49"/>
                  </a:lnTo>
                  <a:lnTo>
                    <a:pt x="63" y="49"/>
                  </a:lnTo>
                  <a:lnTo>
                    <a:pt x="63" y="51"/>
                  </a:lnTo>
                  <a:lnTo>
                    <a:pt x="63" y="52"/>
                  </a:lnTo>
                  <a:lnTo>
                    <a:pt x="62" y="52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4" y="52"/>
                  </a:lnTo>
                  <a:lnTo>
                    <a:pt x="51" y="53"/>
                  </a:lnTo>
                  <a:lnTo>
                    <a:pt x="50" y="54"/>
                  </a:lnTo>
                  <a:lnTo>
                    <a:pt x="49" y="55"/>
                  </a:lnTo>
                  <a:lnTo>
                    <a:pt x="47" y="57"/>
                  </a:lnTo>
                  <a:lnTo>
                    <a:pt x="44" y="57"/>
                  </a:lnTo>
                  <a:lnTo>
                    <a:pt x="43" y="58"/>
                  </a:lnTo>
                  <a:lnTo>
                    <a:pt x="42" y="58"/>
                  </a:lnTo>
                  <a:lnTo>
                    <a:pt x="41" y="58"/>
                  </a:lnTo>
                  <a:lnTo>
                    <a:pt x="40" y="58"/>
                  </a:lnTo>
                  <a:lnTo>
                    <a:pt x="37" y="58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1" y="60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29" y="61"/>
                  </a:lnTo>
                  <a:lnTo>
                    <a:pt x="28" y="63"/>
                  </a:lnTo>
                  <a:lnTo>
                    <a:pt x="26" y="63"/>
                  </a:lnTo>
                  <a:lnTo>
                    <a:pt x="26" y="64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0" y="65"/>
                  </a:lnTo>
                  <a:lnTo>
                    <a:pt x="19" y="66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7" y="59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3" y="20"/>
                  </a:lnTo>
                  <a:lnTo>
                    <a:pt x="44" y="21"/>
                  </a:lnTo>
                  <a:lnTo>
                    <a:pt x="44" y="22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8"/>
                  </a:lnTo>
                  <a:lnTo>
                    <a:pt x="51" y="17"/>
                  </a:lnTo>
                  <a:lnTo>
                    <a:pt x="53" y="16"/>
                  </a:lnTo>
                  <a:lnTo>
                    <a:pt x="54" y="14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1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4" y="0"/>
                  </a:lnTo>
                  <a:close/>
                  <a:moveTo>
                    <a:pt x="108" y="72"/>
                  </a:moveTo>
                  <a:lnTo>
                    <a:pt x="109" y="72"/>
                  </a:lnTo>
                  <a:lnTo>
                    <a:pt x="108" y="72"/>
                  </a:lnTo>
                  <a:close/>
                  <a:moveTo>
                    <a:pt x="106" y="71"/>
                  </a:moveTo>
                  <a:lnTo>
                    <a:pt x="106" y="72"/>
                  </a:lnTo>
                  <a:lnTo>
                    <a:pt x="105" y="72"/>
                  </a:lnTo>
                  <a:lnTo>
                    <a:pt x="105" y="71"/>
                  </a:lnTo>
                  <a:lnTo>
                    <a:pt x="106" y="71"/>
                  </a:lnTo>
                  <a:close/>
                  <a:moveTo>
                    <a:pt x="98" y="71"/>
                  </a:moveTo>
                  <a:lnTo>
                    <a:pt x="99" y="71"/>
                  </a:lnTo>
                  <a:lnTo>
                    <a:pt x="98" y="71"/>
                  </a:lnTo>
                  <a:lnTo>
                    <a:pt x="97" y="71"/>
                  </a:lnTo>
                  <a:lnTo>
                    <a:pt x="96" y="71"/>
                  </a:lnTo>
                  <a:lnTo>
                    <a:pt x="97" y="71"/>
                  </a:lnTo>
                  <a:lnTo>
                    <a:pt x="98" y="71"/>
                  </a:lnTo>
                  <a:close/>
                  <a:moveTo>
                    <a:pt x="119" y="67"/>
                  </a:moveTo>
                  <a:lnTo>
                    <a:pt x="121" y="67"/>
                  </a:lnTo>
                  <a:lnTo>
                    <a:pt x="119" y="67"/>
                  </a:lnTo>
                  <a:lnTo>
                    <a:pt x="118" y="68"/>
                  </a:lnTo>
                  <a:lnTo>
                    <a:pt x="118" y="68"/>
                  </a:lnTo>
                  <a:lnTo>
                    <a:pt x="117" y="68"/>
                  </a:lnTo>
                  <a:lnTo>
                    <a:pt x="117" y="70"/>
                  </a:lnTo>
                  <a:lnTo>
                    <a:pt x="116" y="70"/>
                  </a:lnTo>
                  <a:lnTo>
                    <a:pt x="115" y="70"/>
                  </a:lnTo>
                  <a:lnTo>
                    <a:pt x="113" y="70"/>
                  </a:lnTo>
                  <a:lnTo>
                    <a:pt x="112" y="70"/>
                  </a:lnTo>
                  <a:lnTo>
                    <a:pt x="111" y="70"/>
                  </a:lnTo>
                  <a:lnTo>
                    <a:pt x="111" y="68"/>
                  </a:lnTo>
                  <a:lnTo>
                    <a:pt x="110" y="68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0" y="66"/>
                  </a:lnTo>
                  <a:lnTo>
                    <a:pt x="110" y="65"/>
                  </a:lnTo>
                  <a:lnTo>
                    <a:pt x="111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16" y="66"/>
                  </a:lnTo>
                  <a:lnTo>
                    <a:pt x="117" y="66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8" y="67"/>
                  </a:lnTo>
                  <a:lnTo>
                    <a:pt x="119" y="67"/>
                  </a:lnTo>
                  <a:close/>
                  <a:moveTo>
                    <a:pt x="3" y="54"/>
                  </a:moveTo>
                  <a:lnTo>
                    <a:pt x="4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4"/>
                  </a:lnTo>
                  <a:close/>
                  <a:moveTo>
                    <a:pt x="3" y="52"/>
                  </a:moveTo>
                  <a:lnTo>
                    <a:pt x="4" y="52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3" y="52"/>
                  </a:lnTo>
                  <a:close/>
                  <a:moveTo>
                    <a:pt x="1" y="37"/>
                  </a:moveTo>
                  <a:lnTo>
                    <a:pt x="1" y="39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3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1" name="Freeform 3341">
              <a:extLst>
                <a:ext uri="{FF2B5EF4-FFF2-40B4-BE49-F238E27FC236}">
                  <a16:creationId xmlns:a16="http://schemas.microsoft.com/office/drawing/2014/main" id="{B4300905-3365-C5B9-C8D2-651416AC45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0701" y="2182812"/>
              <a:ext cx="193675" cy="214313"/>
            </a:xfrm>
            <a:custGeom>
              <a:avLst/>
              <a:gdLst>
                <a:gd name="T0" fmla="*/ 98 w 122"/>
                <a:gd name="T1" fmla="*/ 9 h 135"/>
                <a:gd name="T2" fmla="*/ 114 w 122"/>
                <a:gd name="T3" fmla="*/ 19 h 135"/>
                <a:gd name="T4" fmla="*/ 117 w 122"/>
                <a:gd name="T5" fmla="*/ 26 h 135"/>
                <a:gd name="T6" fmla="*/ 105 w 122"/>
                <a:gd name="T7" fmla="*/ 27 h 135"/>
                <a:gd name="T8" fmla="*/ 107 w 122"/>
                <a:gd name="T9" fmla="*/ 37 h 135"/>
                <a:gd name="T10" fmla="*/ 108 w 122"/>
                <a:gd name="T11" fmla="*/ 48 h 135"/>
                <a:gd name="T12" fmla="*/ 109 w 122"/>
                <a:gd name="T13" fmla="*/ 57 h 135"/>
                <a:gd name="T14" fmla="*/ 110 w 122"/>
                <a:gd name="T15" fmla="*/ 68 h 135"/>
                <a:gd name="T16" fmla="*/ 111 w 122"/>
                <a:gd name="T17" fmla="*/ 77 h 135"/>
                <a:gd name="T18" fmla="*/ 113 w 122"/>
                <a:gd name="T19" fmla="*/ 87 h 135"/>
                <a:gd name="T20" fmla="*/ 113 w 122"/>
                <a:gd name="T21" fmla="*/ 96 h 135"/>
                <a:gd name="T22" fmla="*/ 114 w 122"/>
                <a:gd name="T23" fmla="*/ 106 h 135"/>
                <a:gd name="T24" fmla="*/ 115 w 122"/>
                <a:gd name="T25" fmla="*/ 114 h 135"/>
                <a:gd name="T26" fmla="*/ 116 w 122"/>
                <a:gd name="T27" fmla="*/ 121 h 135"/>
                <a:gd name="T28" fmla="*/ 113 w 122"/>
                <a:gd name="T29" fmla="*/ 126 h 135"/>
                <a:gd name="T30" fmla="*/ 101 w 122"/>
                <a:gd name="T31" fmla="*/ 126 h 135"/>
                <a:gd name="T32" fmla="*/ 88 w 122"/>
                <a:gd name="T33" fmla="*/ 126 h 135"/>
                <a:gd name="T34" fmla="*/ 78 w 122"/>
                <a:gd name="T35" fmla="*/ 126 h 135"/>
                <a:gd name="T36" fmla="*/ 71 w 122"/>
                <a:gd name="T37" fmla="*/ 127 h 135"/>
                <a:gd name="T38" fmla="*/ 63 w 122"/>
                <a:gd name="T39" fmla="*/ 129 h 135"/>
                <a:gd name="T40" fmla="*/ 57 w 122"/>
                <a:gd name="T41" fmla="*/ 125 h 135"/>
                <a:gd name="T42" fmla="*/ 53 w 122"/>
                <a:gd name="T43" fmla="*/ 131 h 135"/>
                <a:gd name="T44" fmla="*/ 49 w 122"/>
                <a:gd name="T45" fmla="*/ 135 h 135"/>
                <a:gd name="T46" fmla="*/ 42 w 122"/>
                <a:gd name="T47" fmla="*/ 130 h 135"/>
                <a:gd name="T48" fmla="*/ 41 w 122"/>
                <a:gd name="T49" fmla="*/ 126 h 135"/>
                <a:gd name="T50" fmla="*/ 39 w 122"/>
                <a:gd name="T51" fmla="*/ 124 h 135"/>
                <a:gd name="T52" fmla="*/ 35 w 122"/>
                <a:gd name="T53" fmla="*/ 120 h 135"/>
                <a:gd name="T54" fmla="*/ 30 w 122"/>
                <a:gd name="T55" fmla="*/ 118 h 135"/>
                <a:gd name="T56" fmla="*/ 24 w 122"/>
                <a:gd name="T57" fmla="*/ 114 h 135"/>
                <a:gd name="T58" fmla="*/ 15 w 122"/>
                <a:gd name="T59" fmla="*/ 116 h 135"/>
                <a:gd name="T60" fmla="*/ 8 w 122"/>
                <a:gd name="T61" fmla="*/ 116 h 135"/>
                <a:gd name="T62" fmla="*/ 5 w 122"/>
                <a:gd name="T63" fmla="*/ 121 h 135"/>
                <a:gd name="T64" fmla="*/ 8 w 122"/>
                <a:gd name="T65" fmla="*/ 111 h 135"/>
                <a:gd name="T66" fmla="*/ 10 w 122"/>
                <a:gd name="T67" fmla="*/ 95 h 135"/>
                <a:gd name="T68" fmla="*/ 6 w 122"/>
                <a:gd name="T69" fmla="*/ 88 h 135"/>
                <a:gd name="T70" fmla="*/ 6 w 122"/>
                <a:gd name="T71" fmla="*/ 85 h 135"/>
                <a:gd name="T72" fmla="*/ 6 w 122"/>
                <a:gd name="T73" fmla="*/ 85 h 135"/>
                <a:gd name="T74" fmla="*/ 8 w 122"/>
                <a:gd name="T75" fmla="*/ 76 h 135"/>
                <a:gd name="T76" fmla="*/ 5 w 122"/>
                <a:gd name="T77" fmla="*/ 71 h 135"/>
                <a:gd name="T78" fmla="*/ 3 w 122"/>
                <a:gd name="T79" fmla="*/ 71 h 135"/>
                <a:gd name="T80" fmla="*/ 0 w 122"/>
                <a:gd name="T81" fmla="*/ 69 h 135"/>
                <a:gd name="T82" fmla="*/ 0 w 122"/>
                <a:gd name="T83" fmla="*/ 65 h 135"/>
                <a:gd name="T84" fmla="*/ 21 w 122"/>
                <a:gd name="T85" fmla="*/ 65 h 135"/>
                <a:gd name="T86" fmla="*/ 40 w 122"/>
                <a:gd name="T87" fmla="*/ 65 h 135"/>
                <a:gd name="T88" fmla="*/ 39 w 122"/>
                <a:gd name="T89" fmla="*/ 50 h 135"/>
                <a:gd name="T90" fmla="*/ 47 w 122"/>
                <a:gd name="T91" fmla="*/ 44 h 135"/>
                <a:gd name="T92" fmla="*/ 51 w 122"/>
                <a:gd name="T93" fmla="*/ 36 h 135"/>
                <a:gd name="T94" fmla="*/ 51 w 122"/>
                <a:gd name="T95" fmla="*/ 27 h 135"/>
                <a:gd name="T96" fmla="*/ 51 w 122"/>
                <a:gd name="T97" fmla="*/ 18 h 135"/>
                <a:gd name="T98" fmla="*/ 57 w 122"/>
                <a:gd name="T99" fmla="*/ 14 h 135"/>
                <a:gd name="T100" fmla="*/ 65 w 122"/>
                <a:gd name="T101" fmla="*/ 14 h 135"/>
                <a:gd name="T102" fmla="*/ 74 w 122"/>
                <a:gd name="T103" fmla="*/ 14 h 135"/>
                <a:gd name="T104" fmla="*/ 84 w 122"/>
                <a:gd name="T105" fmla="*/ 14 h 135"/>
                <a:gd name="T106" fmla="*/ 84 w 122"/>
                <a:gd name="T107" fmla="*/ 5 h 135"/>
                <a:gd name="T108" fmla="*/ 6 w 122"/>
                <a:gd name="T109" fmla="*/ 83 h 135"/>
                <a:gd name="T110" fmla="*/ 6 w 122"/>
                <a:gd name="T111" fmla="*/ 8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2" h="135">
                  <a:moveTo>
                    <a:pt x="84" y="0"/>
                  </a:moveTo>
                  <a:lnTo>
                    <a:pt x="86" y="1"/>
                  </a:lnTo>
                  <a:lnTo>
                    <a:pt x="88" y="2"/>
                  </a:lnTo>
                  <a:lnTo>
                    <a:pt x="90" y="3"/>
                  </a:lnTo>
                  <a:lnTo>
                    <a:pt x="91" y="5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8" y="9"/>
                  </a:lnTo>
                  <a:lnTo>
                    <a:pt x="99" y="11"/>
                  </a:lnTo>
                  <a:lnTo>
                    <a:pt x="102" y="12"/>
                  </a:lnTo>
                  <a:lnTo>
                    <a:pt x="104" y="13"/>
                  </a:lnTo>
                  <a:lnTo>
                    <a:pt x="107" y="14"/>
                  </a:lnTo>
                  <a:lnTo>
                    <a:pt x="108" y="15"/>
                  </a:lnTo>
                  <a:lnTo>
                    <a:pt x="110" y="16"/>
                  </a:lnTo>
                  <a:lnTo>
                    <a:pt x="111" y="18"/>
                  </a:lnTo>
                  <a:lnTo>
                    <a:pt x="114" y="19"/>
                  </a:lnTo>
                  <a:lnTo>
                    <a:pt x="115" y="20"/>
                  </a:lnTo>
                  <a:lnTo>
                    <a:pt x="115" y="21"/>
                  </a:lnTo>
                  <a:lnTo>
                    <a:pt x="117" y="22"/>
                  </a:lnTo>
                  <a:lnTo>
                    <a:pt x="119" y="24"/>
                  </a:lnTo>
                  <a:lnTo>
                    <a:pt x="121" y="25"/>
                  </a:lnTo>
                  <a:lnTo>
                    <a:pt x="122" y="26"/>
                  </a:lnTo>
                  <a:lnTo>
                    <a:pt x="120" y="26"/>
                  </a:lnTo>
                  <a:lnTo>
                    <a:pt x="117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3" y="26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5" y="26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8"/>
                  </a:lnTo>
                  <a:lnTo>
                    <a:pt x="105" y="30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7" y="33"/>
                  </a:lnTo>
                  <a:lnTo>
                    <a:pt x="107" y="34"/>
                  </a:lnTo>
                  <a:lnTo>
                    <a:pt x="107" y="36"/>
                  </a:lnTo>
                  <a:lnTo>
                    <a:pt x="107" y="37"/>
                  </a:lnTo>
                  <a:lnTo>
                    <a:pt x="107" y="38"/>
                  </a:lnTo>
                  <a:lnTo>
                    <a:pt x="107" y="39"/>
                  </a:lnTo>
                  <a:lnTo>
                    <a:pt x="107" y="40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8" y="48"/>
                  </a:lnTo>
                  <a:lnTo>
                    <a:pt x="108" y="49"/>
                  </a:lnTo>
                  <a:lnTo>
                    <a:pt x="108" y="50"/>
                  </a:lnTo>
                  <a:lnTo>
                    <a:pt x="108" y="51"/>
                  </a:lnTo>
                  <a:lnTo>
                    <a:pt x="108" y="52"/>
                  </a:lnTo>
                  <a:lnTo>
                    <a:pt x="108" y="55"/>
                  </a:lnTo>
                  <a:lnTo>
                    <a:pt x="109" y="56"/>
                  </a:lnTo>
                  <a:lnTo>
                    <a:pt x="109" y="56"/>
                  </a:lnTo>
                  <a:lnTo>
                    <a:pt x="109" y="57"/>
                  </a:lnTo>
                  <a:lnTo>
                    <a:pt x="109" y="58"/>
                  </a:lnTo>
                  <a:lnTo>
                    <a:pt x="109" y="59"/>
                  </a:lnTo>
                  <a:lnTo>
                    <a:pt x="109" y="61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0" y="69"/>
                  </a:lnTo>
                  <a:lnTo>
                    <a:pt x="110" y="70"/>
                  </a:lnTo>
                  <a:lnTo>
                    <a:pt x="110" y="71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10" y="75"/>
                  </a:lnTo>
                  <a:lnTo>
                    <a:pt x="111" y="76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3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3" y="86"/>
                  </a:lnTo>
                  <a:lnTo>
                    <a:pt x="113" y="87"/>
                  </a:lnTo>
                  <a:lnTo>
                    <a:pt x="113" y="88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3"/>
                  </a:lnTo>
                  <a:lnTo>
                    <a:pt x="113" y="94"/>
                  </a:lnTo>
                  <a:lnTo>
                    <a:pt x="113" y="95"/>
                  </a:lnTo>
                  <a:lnTo>
                    <a:pt x="113" y="96"/>
                  </a:lnTo>
                  <a:lnTo>
                    <a:pt x="114" y="98"/>
                  </a:lnTo>
                  <a:lnTo>
                    <a:pt x="114" y="99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2"/>
                  </a:lnTo>
                  <a:lnTo>
                    <a:pt x="114" y="104"/>
                  </a:lnTo>
                  <a:lnTo>
                    <a:pt x="114" y="105"/>
                  </a:lnTo>
                  <a:lnTo>
                    <a:pt x="114" y="106"/>
                  </a:lnTo>
                  <a:lnTo>
                    <a:pt x="114" y="107"/>
                  </a:lnTo>
                  <a:lnTo>
                    <a:pt x="115" y="108"/>
                  </a:lnTo>
                  <a:lnTo>
                    <a:pt x="115" y="110"/>
                  </a:lnTo>
                  <a:lnTo>
                    <a:pt x="115" y="111"/>
                  </a:lnTo>
                  <a:lnTo>
                    <a:pt x="115" y="112"/>
                  </a:lnTo>
                  <a:lnTo>
                    <a:pt x="115" y="113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5" y="117"/>
                  </a:lnTo>
                  <a:lnTo>
                    <a:pt x="116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6" y="119"/>
                  </a:lnTo>
                  <a:lnTo>
                    <a:pt x="116" y="120"/>
                  </a:lnTo>
                  <a:lnTo>
                    <a:pt x="116" y="121"/>
                  </a:lnTo>
                  <a:lnTo>
                    <a:pt x="116" y="123"/>
                  </a:lnTo>
                  <a:lnTo>
                    <a:pt x="116" y="124"/>
                  </a:lnTo>
                  <a:lnTo>
                    <a:pt x="116" y="125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4" y="126"/>
                  </a:lnTo>
                  <a:lnTo>
                    <a:pt x="113" y="126"/>
                  </a:lnTo>
                  <a:lnTo>
                    <a:pt x="111" y="126"/>
                  </a:lnTo>
                  <a:lnTo>
                    <a:pt x="110" y="126"/>
                  </a:lnTo>
                  <a:lnTo>
                    <a:pt x="109" y="126"/>
                  </a:lnTo>
                  <a:lnTo>
                    <a:pt x="108" y="126"/>
                  </a:lnTo>
                  <a:lnTo>
                    <a:pt x="105" y="126"/>
                  </a:lnTo>
                  <a:lnTo>
                    <a:pt x="104" y="126"/>
                  </a:lnTo>
                  <a:lnTo>
                    <a:pt x="103" y="126"/>
                  </a:lnTo>
                  <a:lnTo>
                    <a:pt x="101" y="126"/>
                  </a:lnTo>
                  <a:lnTo>
                    <a:pt x="99" y="126"/>
                  </a:lnTo>
                  <a:lnTo>
                    <a:pt x="97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0" y="126"/>
                  </a:lnTo>
                  <a:lnTo>
                    <a:pt x="89" y="126"/>
                  </a:lnTo>
                  <a:lnTo>
                    <a:pt x="88" y="126"/>
                  </a:lnTo>
                  <a:lnTo>
                    <a:pt x="86" y="126"/>
                  </a:lnTo>
                  <a:lnTo>
                    <a:pt x="85" y="126"/>
                  </a:lnTo>
                  <a:lnTo>
                    <a:pt x="84" y="126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0" y="126"/>
                  </a:lnTo>
                  <a:lnTo>
                    <a:pt x="79" y="126"/>
                  </a:lnTo>
                  <a:lnTo>
                    <a:pt x="78" y="126"/>
                  </a:lnTo>
                  <a:lnTo>
                    <a:pt x="78" y="125"/>
                  </a:lnTo>
                  <a:lnTo>
                    <a:pt x="77" y="125"/>
                  </a:lnTo>
                  <a:lnTo>
                    <a:pt x="77" y="126"/>
                  </a:lnTo>
                  <a:lnTo>
                    <a:pt x="77" y="127"/>
                  </a:lnTo>
                  <a:lnTo>
                    <a:pt x="74" y="127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1" y="127"/>
                  </a:lnTo>
                  <a:lnTo>
                    <a:pt x="70" y="129"/>
                  </a:lnTo>
                  <a:lnTo>
                    <a:pt x="68" y="127"/>
                  </a:lnTo>
                  <a:lnTo>
                    <a:pt x="67" y="127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3" y="127"/>
                  </a:lnTo>
                  <a:lnTo>
                    <a:pt x="63" y="129"/>
                  </a:lnTo>
                  <a:lnTo>
                    <a:pt x="61" y="130"/>
                  </a:lnTo>
                  <a:lnTo>
                    <a:pt x="61" y="131"/>
                  </a:lnTo>
                  <a:lnTo>
                    <a:pt x="60" y="130"/>
                  </a:lnTo>
                  <a:lnTo>
                    <a:pt x="60" y="129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58" y="125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5" y="126"/>
                  </a:lnTo>
                  <a:lnTo>
                    <a:pt x="54" y="126"/>
                  </a:lnTo>
                  <a:lnTo>
                    <a:pt x="54" y="127"/>
                  </a:lnTo>
                  <a:lnTo>
                    <a:pt x="53" y="127"/>
                  </a:lnTo>
                  <a:lnTo>
                    <a:pt x="53" y="129"/>
                  </a:lnTo>
                  <a:lnTo>
                    <a:pt x="53" y="130"/>
                  </a:lnTo>
                  <a:lnTo>
                    <a:pt x="53" y="131"/>
                  </a:lnTo>
                  <a:lnTo>
                    <a:pt x="53" y="132"/>
                  </a:lnTo>
                  <a:lnTo>
                    <a:pt x="53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2" y="133"/>
                  </a:lnTo>
                  <a:lnTo>
                    <a:pt x="52" y="135"/>
                  </a:lnTo>
                  <a:lnTo>
                    <a:pt x="51" y="135"/>
                  </a:lnTo>
                  <a:lnTo>
                    <a:pt x="49" y="135"/>
                  </a:lnTo>
                  <a:lnTo>
                    <a:pt x="48" y="135"/>
                  </a:lnTo>
                  <a:lnTo>
                    <a:pt x="47" y="133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3" y="131"/>
                  </a:lnTo>
                  <a:lnTo>
                    <a:pt x="42" y="130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1" y="129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40" y="127"/>
                  </a:lnTo>
                  <a:lnTo>
                    <a:pt x="40" y="126"/>
                  </a:lnTo>
                  <a:lnTo>
                    <a:pt x="40" y="125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9" y="124"/>
                  </a:lnTo>
                  <a:lnTo>
                    <a:pt x="37" y="124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6" y="121"/>
                  </a:lnTo>
                  <a:lnTo>
                    <a:pt x="36" y="120"/>
                  </a:lnTo>
                  <a:lnTo>
                    <a:pt x="35" y="120"/>
                  </a:lnTo>
                  <a:lnTo>
                    <a:pt x="35" y="119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3" y="120"/>
                  </a:lnTo>
                  <a:lnTo>
                    <a:pt x="32" y="120"/>
                  </a:lnTo>
                  <a:lnTo>
                    <a:pt x="32" y="119"/>
                  </a:lnTo>
                  <a:lnTo>
                    <a:pt x="30" y="119"/>
                  </a:lnTo>
                  <a:lnTo>
                    <a:pt x="30" y="118"/>
                  </a:lnTo>
                  <a:lnTo>
                    <a:pt x="30" y="117"/>
                  </a:lnTo>
                  <a:lnTo>
                    <a:pt x="29" y="117"/>
                  </a:lnTo>
                  <a:lnTo>
                    <a:pt x="29" y="116"/>
                  </a:lnTo>
                  <a:lnTo>
                    <a:pt x="28" y="116"/>
                  </a:lnTo>
                  <a:lnTo>
                    <a:pt x="28" y="114"/>
                  </a:lnTo>
                  <a:lnTo>
                    <a:pt x="27" y="114"/>
                  </a:lnTo>
                  <a:lnTo>
                    <a:pt x="26" y="114"/>
                  </a:lnTo>
                  <a:lnTo>
                    <a:pt x="24" y="114"/>
                  </a:lnTo>
                  <a:lnTo>
                    <a:pt x="22" y="114"/>
                  </a:lnTo>
                  <a:lnTo>
                    <a:pt x="21" y="114"/>
                  </a:lnTo>
                  <a:lnTo>
                    <a:pt x="20" y="114"/>
                  </a:lnTo>
                  <a:lnTo>
                    <a:pt x="20" y="116"/>
                  </a:lnTo>
                  <a:lnTo>
                    <a:pt x="18" y="116"/>
                  </a:lnTo>
                  <a:lnTo>
                    <a:pt x="17" y="116"/>
                  </a:lnTo>
                  <a:lnTo>
                    <a:pt x="16" y="116"/>
                  </a:lnTo>
                  <a:lnTo>
                    <a:pt x="15" y="116"/>
                  </a:lnTo>
                  <a:lnTo>
                    <a:pt x="14" y="116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2" y="116"/>
                  </a:lnTo>
                  <a:lnTo>
                    <a:pt x="11" y="116"/>
                  </a:lnTo>
                  <a:lnTo>
                    <a:pt x="10" y="116"/>
                  </a:lnTo>
                  <a:lnTo>
                    <a:pt x="9" y="116"/>
                  </a:lnTo>
                  <a:lnTo>
                    <a:pt x="8" y="116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5" y="119"/>
                  </a:lnTo>
                  <a:lnTo>
                    <a:pt x="5" y="120"/>
                  </a:lnTo>
                  <a:lnTo>
                    <a:pt x="5" y="121"/>
                  </a:lnTo>
                  <a:lnTo>
                    <a:pt x="5" y="123"/>
                  </a:lnTo>
                  <a:lnTo>
                    <a:pt x="5" y="124"/>
                  </a:lnTo>
                  <a:lnTo>
                    <a:pt x="5" y="121"/>
                  </a:lnTo>
                  <a:lnTo>
                    <a:pt x="5" y="120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5" y="116"/>
                  </a:lnTo>
                  <a:lnTo>
                    <a:pt x="5" y="114"/>
                  </a:lnTo>
                  <a:lnTo>
                    <a:pt x="6" y="113"/>
                  </a:lnTo>
                  <a:lnTo>
                    <a:pt x="6" y="112"/>
                  </a:lnTo>
                  <a:lnTo>
                    <a:pt x="8" y="111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10" y="106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5"/>
                  </a:lnTo>
                  <a:lnTo>
                    <a:pt x="9" y="94"/>
                  </a:lnTo>
                  <a:lnTo>
                    <a:pt x="9" y="93"/>
                  </a:lnTo>
                  <a:lnTo>
                    <a:pt x="9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8" y="89"/>
                  </a:lnTo>
                  <a:lnTo>
                    <a:pt x="8" y="88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5" y="87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5" y="85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5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8" y="81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3" y="73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2" y="70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8" y="65"/>
                  </a:lnTo>
                  <a:lnTo>
                    <a:pt x="10" y="65"/>
                  </a:lnTo>
                  <a:lnTo>
                    <a:pt x="14" y="65"/>
                  </a:lnTo>
                  <a:lnTo>
                    <a:pt x="17" y="65"/>
                  </a:lnTo>
                  <a:lnTo>
                    <a:pt x="21" y="65"/>
                  </a:lnTo>
                  <a:lnTo>
                    <a:pt x="24" y="65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0" y="65"/>
                  </a:lnTo>
                  <a:lnTo>
                    <a:pt x="40" y="63"/>
                  </a:lnTo>
                  <a:lnTo>
                    <a:pt x="40" y="62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0" y="53"/>
                  </a:lnTo>
                  <a:lnTo>
                    <a:pt x="40" y="52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40" y="49"/>
                  </a:lnTo>
                  <a:lnTo>
                    <a:pt x="40" y="48"/>
                  </a:lnTo>
                  <a:lnTo>
                    <a:pt x="41" y="46"/>
                  </a:lnTo>
                  <a:lnTo>
                    <a:pt x="42" y="46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9" y="43"/>
                  </a:lnTo>
                  <a:lnTo>
                    <a:pt x="51" y="43"/>
                  </a:lnTo>
                  <a:lnTo>
                    <a:pt x="51" y="42"/>
                  </a:lnTo>
                  <a:lnTo>
                    <a:pt x="51" y="40"/>
                  </a:lnTo>
                  <a:lnTo>
                    <a:pt x="51" y="39"/>
                  </a:lnTo>
                  <a:lnTo>
                    <a:pt x="51" y="38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1" y="34"/>
                  </a:lnTo>
                  <a:lnTo>
                    <a:pt x="51" y="33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6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8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3" y="14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9" y="14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4" y="14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7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4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6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4" y="0"/>
                  </a:lnTo>
                  <a:close/>
                  <a:moveTo>
                    <a:pt x="6" y="82"/>
                  </a:moveTo>
                  <a:lnTo>
                    <a:pt x="6" y="81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close/>
                  <a:moveTo>
                    <a:pt x="6" y="83"/>
                  </a:moveTo>
                  <a:lnTo>
                    <a:pt x="8" y="83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6" y="8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2" name="Freeform 3342">
              <a:extLst>
                <a:ext uri="{FF2B5EF4-FFF2-40B4-BE49-F238E27FC236}">
                  <a16:creationId xmlns:a16="http://schemas.microsoft.com/office/drawing/2014/main" id="{335E927E-1FDC-110A-5305-63307BB82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3501" y="2559050"/>
              <a:ext cx="127000" cy="147638"/>
            </a:xfrm>
            <a:custGeom>
              <a:avLst/>
              <a:gdLst>
                <a:gd name="T0" fmla="*/ 4 w 80"/>
                <a:gd name="T1" fmla="*/ 0 h 93"/>
                <a:gd name="T2" fmla="*/ 10 w 80"/>
                <a:gd name="T3" fmla="*/ 0 h 93"/>
                <a:gd name="T4" fmla="*/ 16 w 80"/>
                <a:gd name="T5" fmla="*/ 0 h 93"/>
                <a:gd name="T6" fmla="*/ 21 w 80"/>
                <a:gd name="T7" fmla="*/ 1 h 93"/>
                <a:gd name="T8" fmla="*/ 29 w 80"/>
                <a:gd name="T9" fmla="*/ 1 h 93"/>
                <a:gd name="T10" fmla="*/ 32 w 80"/>
                <a:gd name="T11" fmla="*/ 5 h 93"/>
                <a:gd name="T12" fmla="*/ 38 w 80"/>
                <a:gd name="T13" fmla="*/ 9 h 93"/>
                <a:gd name="T14" fmla="*/ 43 w 80"/>
                <a:gd name="T15" fmla="*/ 11 h 93"/>
                <a:gd name="T16" fmla="*/ 47 w 80"/>
                <a:gd name="T17" fmla="*/ 11 h 93"/>
                <a:gd name="T18" fmla="*/ 53 w 80"/>
                <a:gd name="T19" fmla="*/ 12 h 93"/>
                <a:gd name="T20" fmla="*/ 59 w 80"/>
                <a:gd name="T21" fmla="*/ 10 h 93"/>
                <a:gd name="T22" fmla="*/ 61 w 80"/>
                <a:gd name="T23" fmla="*/ 6 h 93"/>
                <a:gd name="T24" fmla="*/ 66 w 80"/>
                <a:gd name="T25" fmla="*/ 5 h 93"/>
                <a:gd name="T26" fmla="*/ 71 w 80"/>
                <a:gd name="T27" fmla="*/ 5 h 93"/>
                <a:gd name="T28" fmla="*/ 75 w 80"/>
                <a:gd name="T29" fmla="*/ 7 h 93"/>
                <a:gd name="T30" fmla="*/ 79 w 80"/>
                <a:gd name="T31" fmla="*/ 7 h 93"/>
                <a:gd name="T32" fmla="*/ 75 w 80"/>
                <a:gd name="T33" fmla="*/ 13 h 93"/>
                <a:gd name="T34" fmla="*/ 71 w 80"/>
                <a:gd name="T35" fmla="*/ 19 h 93"/>
                <a:gd name="T36" fmla="*/ 71 w 80"/>
                <a:gd name="T37" fmla="*/ 24 h 93"/>
                <a:gd name="T38" fmla="*/ 71 w 80"/>
                <a:gd name="T39" fmla="*/ 30 h 93"/>
                <a:gd name="T40" fmla="*/ 71 w 80"/>
                <a:gd name="T41" fmla="*/ 36 h 93"/>
                <a:gd name="T42" fmla="*/ 71 w 80"/>
                <a:gd name="T43" fmla="*/ 43 h 93"/>
                <a:gd name="T44" fmla="*/ 71 w 80"/>
                <a:gd name="T45" fmla="*/ 48 h 93"/>
                <a:gd name="T46" fmla="*/ 71 w 80"/>
                <a:gd name="T47" fmla="*/ 54 h 93"/>
                <a:gd name="T48" fmla="*/ 73 w 80"/>
                <a:gd name="T49" fmla="*/ 59 h 93"/>
                <a:gd name="T50" fmla="*/ 75 w 80"/>
                <a:gd name="T51" fmla="*/ 65 h 93"/>
                <a:gd name="T52" fmla="*/ 72 w 80"/>
                <a:gd name="T53" fmla="*/ 67 h 93"/>
                <a:gd name="T54" fmla="*/ 69 w 80"/>
                <a:gd name="T55" fmla="*/ 66 h 93"/>
                <a:gd name="T56" fmla="*/ 69 w 80"/>
                <a:gd name="T57" fmla="*/ 69 h 93"/>
                <a:gd name="T58" fmla="*/ 66 w 80"/>
                <a:gd name="T59" fmla="*/ 72 h 93"/>
                <a:gd name="T60" fmla="*/ 62 w 80"/>
                <a:gd name="T61" fmla="*/ 75 h 93"/>
                <a:gd name="T62" fmla="*/ 61 w 80"/>
                <a:gd name="T63" fmla="*/ 79 h 93"/>
                <a:gd name="T64" fmla="*/ 60 w 80"/>
                <a:gd name="T65" fmla="*/ 81 h 93"/>
                <a:gd name="T66" fmla="*/ 58 w 80"/>
                <a:gd name="T67" fmla="*/ 85 h 93"/>
                <a:gd name="T68" fmla="*/ 56 w 80"/>
                <a:gd name="T69" fmla="*/ 87 h 93"/>
                <a:gd name="T70" fmla="*/ 56 w 80"/>
                <a:gd name="T71" fmla="*/ 90 h 93"/>
                <a:gd name="T72" fmla="*/ 54 w 80"/>
                <a:gd name="T73" fmla="*/ 92 h 93"/>
                <a:gd name="T74" fmla="*/ 48 w 80"/>
                <a:gd name="T75" fmla="*/ 90 h 93"/>
                <a:gd name="T76" fmla="*/ 43 w 80"/>
                <a:gd name="T77" fmla="*/ 86 h 93"/>
                <a:gd name="T78" fmla="*/ 38 w 80"/>
                <a:gd name="T79" fmla="*/ 83 h 93"/>
                <a:gd name="T80" fmla="*/ 36 w 80"/>
                <a:gd name="T81" fmla="*/ 79 h 93"/>
                <a:gd name="T82" fmla="*/ 35 w 80"/>
                <a:gd name="T83" fmla="*/ 77 h 93"/>
                <a:gd name="T84" fmla="*/ 25 w 80"/>
                <a:gd name="T85" fmla="*/ 71 h 93"/>
                <a:gd name="T86" fmla="*/ 15 w 80"/>
                <a:gd name="T87" fmla="*/ 65 h 93"/>
                <a:gd name="T88" fmla="*/ 5 w 80"/>
                <a:gd name="T89" fmla="*/ 60 h 93"/>
                <a:gd name="T90" fmla="*/ 0 w 80"/>
                <a:gd name="T91" fmla="*/ 54 h 93"/>
                <a:gd name="T92" fmla="*/ 0 w 80"/>
                <a:gd name="T93" fmla="*/ 47 h 93"/>
                <a:gd name="T94" fmla="*/ 3 w 80"/>
                <a:gd name="T95" fmla="*/ 42 h 93"/>
                <a:gd name="T96" fmla="*/ 4 w 80"/>
                <a:gd name="T97" fmla="*/ 37 h 93"/>
                <a:gd name="T98" fmla="*/ 6 w 80"/>
                <a:gd name="T99" fmla="*/ 35 h 93"/>
                <a:gd name="T100" fmla="*/ 9 w 80"/>
                <a:gd name="T101" fmla="*/ 32 h 93"/>
                <a:gd name="T102" fmla="*/ 10 w 80"/>
                <a:gd name="T103" fmla="*/ 27 h 93"/>
                <a:gd name="T104" fmla="*/ 10 w 80"/>
                <a:gd name="T105" fmla="*/ 22 h 93"/>
                <a:gd name="T106" fmla="*/ 9 w 80"/>
                <a:gd name="T107" fmla="*/ 19 h 93"/>
                <a:gd name="T108" fmla="*/ 6 w 80"/>
                <a:gd name="T109" fmla="*/ 17 h 93"/>
                <a:gd name="T110" fmla="*/ 4 w 80"/>
                <a:gd name="T111" fmla="*/ 12 h 93"/>
                <a:gd name="T112" fmla="*/ 3 w 80"/>
                <a:gd name="T113" fmla="*/ 9 h 93"/>
                <a:gd name="T114" fmla="*/ 1 w 80"/>
                <a:gd name="T115" fmla="*/ 5 h 93"/>
                <a:gd name="T116" fmla="*/ 72 w 80"/>
                <a:gd name="T117" fmla="*/ 6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93">
                  <a:moveTo>
                    <a:pt x="0" y="4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5" y="12"/>
                  </a:lnTo>
                  <a:lnTo>
                    <a:pt x="56" y="12"/>
                  </a:lnTo>
                  <a:lnTo>
                    <a:pt x="58" y="11"/>
                  </a:lnTo>
                  <a:lnTo>
                    <a:pt x="59" y="10"/>
                  </a:lnTo>
                  <a:lnTo>
                    <a:pt x="59" y="9"/>
                  </a:lnTo>
                  <a:lnTo>
                    <a:pt x="60" y="9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71" y="5"/>
                  </a:lnTo>
                  <a:lnTo>
                    <a:pt x="72" y="6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7" y="6"/>
                  </a:lnTo>
                  <a:lnTo>
                    <a:pt x="78" y="6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79" y="7"/>
                  </a:lnTo>
                  <a:lnTo>
                    <a:pt x="78" y="10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5" y="12"/>
                  </a:lnTo>
                  <a:lnTo>
                    <a:pt x="75" y="13"/>
                  </a:lnTo>
                  <a:lnTo>
                    <a:pt x="74" y="15"/>
                  </a:lnTo>
                  <a:lnTo>
                    <a:pt x="73" y="16"/>
                  </a:lnTo>
                  <a:lnTo>
                    <a:pt x="72" y="17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4"/>
                  </a:lnTo>
                  <a:lnTo>
                    <a:pt x="71" y="35"/>
                  </a:lnTo>
                  <a:lnTo>
                    <a:pt x="71" y="36"/>
                  </a:lnTo>
                  <a:lnTo>
                    <a:pt x="71" y="37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71" y="42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7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1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6"/>
                  </a:lnTo>
                  <a:lnTo>
                    <a:pt x="72" y="56"/>
                  </a:lnTo>
                  <a:lnTo>
                    <a:pt x="73" y="58"/>
                  </a:lnTo>
                  <a:lnTo>
                    <a:pt x="73" y="59"/>
                  </a:lnTo>
                  <a:lnTo>
                    <a:pt x="74" y="60"/>
                  </a:lnTo>
                  <a:lnTo>
                    <a:pt x="75" y="61"/>
                  </a:lnTo>
                  <a:lnTo>
                    <a:pt x="77" y="62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4" y="65"/>
                  </a:lnTo>
                  <a:lnTo>
                    <a:pt x="74" y="66"/>
                  </a:lnTo>
                  <a:lnTo>
                    <a:pt x="73" y="66"/>
                  </a:lnTo>
                  <a:lnTo>
                    <a:pt x="72" y="66"/>
                  </a:lnTo>
                  <a:lnTo>
                    <a:pt x="72" y="67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7"/>
                  </a:lnTo>
                  <a:lnTo>
                    <a:pt x="69" y="67"/>
                  </a:lnTo>
                  <a:lnTo>
                    <a:pt x="69" y="66"/>
                  </a:lnTo>
                  <a:lnTo>
                    <a:pt x="69" y="67"/>
                  </a:lnTo>
                  <a:lnTo>
                    <a:pt x="69" y="68"/>
                  </a:lnTo>
                  <a:lnTo>
                    <a:pt x="71" y="68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8"/>
                  </a:lnTo>
                  <a:lnTo>
                    <a:pt x="68" y="69"/>
                  </a:lnTo>
                  <a:lnTo>
                    <a:pt x="68" y="71"/>
                  </a:lnTo>
                  <a:lnTo>
                    <a:pt x="67" y="72"/>
                  </a:lnTo>
                  <a:lnTo>
                    <a:pt x="66" y="72"/>
                  </a:lnTo>
                  <a:lnTo>
                    <a:pt x="65" y="72"/>
                  </a:lnTo>
                  <a:lnTo>
                    <a:pt x="63" y="73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1" y="77"/>
                  </a:lnTo>
                  <a:lnTo>
                    <a:pt x="61" y="7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60" y="83"/>
                  </a:lnTo>
                  <a:lnTo>
                    <a:pt x="59" y="85"/>
                  </a:lnTo>
                  <a:lnTo>
                    <a:pt x="58" y="85"/>
                  </a:lnTo>
                  <a:lnTo>
                    <a:pt x="59" y="85"/>
                  </a:lnTo>
                  <a:lnTo>
                    <a:pt x="59" y="86"/>
                  </a:lnTo>
                  <a:lnTo>
                    <a:pt x="58" y="86"/>
                  </a:lnTo>
                  <a:lnTo>
                    <a:pt x="56" y="86"/>
                  </a:lnTo>
                  <a:lnTo>
                    <a:pt x="56" y="87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7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6" y="91"/>
                  </a:lnTo>
                  <a:lnTo>
                    <a:pt x="55" y="92"/>
                  </a:lnTo>
                  <a:lnTo>
                    <a:pt x="55" y="91"/>
                  </a:lnTo>
                  <a:lnTo>
                    <a:pt x="55" y="92"/>
                  </a:lnTo>
                  <a:lnTo>
                    <a:pt x="54" y="92"/>
                  </a:lnTo>
                  <a:lnTo>
                    <a:pt x="53" y="93"/>
                  </a:lnTo>
                  <a:lnTo>
                    <a:pt x="52" y="92"/>
                  </a:lnTo>
                  <a:lnTo>
                    <a:pt x="50" y="91"/>
                  </a:lnTo>
                  <a:lnTo>
                    <a:pt x="49" y="91"/>
                  </a:lnTo>
                  <a:lnTo>
                    <a:pt x="48" y="90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4" y="87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2" y="85"/>
                  </a:lnTo>
                  <a:lnTo>
                    <a:pt x="41" y="85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8" y="83"/>
                  </a:lnTo>
                  <a:lnTo>
                    <a:pt x="37" y="83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6" y="80"/>
                  </a:lnTo>
                  <a:lnTo>
                    <a:pt x="36" y="79"/>
                  </a:lnTo>
                  <a:lnTo>
                    <a:pt x="37" y="79"/>
                  </a:lnTo>
                  <a:lnTo>
                    <a:pt x="37" y="78"/>
                  </a:lnTo>
                  <a:lnTo>
                    <a:pt x="37" y="77"/>
                  </a:lnTo>
                  <a:lnTo>
                    <a:pt x="36" y="77"/>
                  </a:lnTo>
                  <a:lnTo>
                    <a:pt x="35" y="77"/>
                  </a:lnTo>
                  <a:lnTo>
                    <a:pt x="34" y="75"/>
                  </a:lnTo>
                  <a:lnTo>
                    <a:pt x="32" y="74"/>
                  </a:lnTo>
                  <a:lnTo>
                    <a:pt x="30" y="73"/>
                  </a:lnTo>
                  <a:lnTo>
                    <a:pt x="28" y="72"/>
                  </a:lnTo>
                  <a:lnTo>
                    <a:pt x="25" y="71"/>
                  </a:lnTo>
                  <a:lnTo>
                    <a:pt x="23" y="69"/>
                  </a:lnTo>
                  <a:lnTo>
                    <a:pt x="22" y="68"/>
                  </a:lnTo>
                  <a:lnTo>
                    <a:pt x="19" y="67"/>
                  </a:lnTo>
                  <a:lnTo>
                    <a:pt x="17" y="66"/>
                  </a:lnTo>
                  <a:lnTo>
                    <a:pt x="15" y="65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5" y="60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close/>
                  <a:moveTo>
                    <a:pt x="71" y="67"/>
                  </a:moveTo>
                  <a:lnTo>
                    <a:pt x="72" y="67"/>
                  </a:lnTo>
                  <a:lnTo>
                    <a:pt x="72" y="68"/>
                  </a:lnTo>
                  <a:lnTo>
                    <a:pt x="71" y="68"/>
                  </a:lnTo>
                  <a:lnTo>
                    <a:pt x="71" y="6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3" name="Freeform 3343">
              <a:extLst>
                <a:ext uri="{FF2B5EF4-FFF2-40B4-BE49-F238E27FC236}">
                  <a16:creationId xmlns:a16="http://schemas.microsoft.com/office/drawing/2014/main" id="{63004B5C-2D37-0E28-51B2-16AF9309EA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2651" y="2573337"/>
              <a:ext cx="92075" cy="82550"/>
            </a:xfrm>
            <a:custGeom>
              <a:avLst/>
              <a:gdLst>
                <a:gd name="T0" fmla="*/ 42 w 58"/>
                <a:gd name="T1" fmla="*/ 14 h 52"/>
                <a:gd name="T2" fmla="*/ 43 w 58"/>
                <a:gd name="T3" fmla="*/ 15 h 52"/>
                <a:gd name="T4" fmla="*/ 46 w 58"/>
                <a:gd name="T5" fmla="*/ 15 h 52"/>
                <a:gd name="T6" fmla="*/ 52 w 58"/>
                <a:gd name="T7" fmla="*/ 15 h 52"/>
                <a:gd name="T8" fmla="*/ 58 w 58"/>
                <a:gd name="T9" fmla="*/ 15 h 52"/>
                <a:gd name="T10" fmla="*/ 58 w 58"/>
                <a:gd name="T11" fmla="*/ 20 h 52"/>
                <a:gd name="T12" fmla="*/ 58 w 58"/>
                <a:gd name="T13" fmla="*/ 25 h 52"/>
                <a:gd name="T14" fmla="*/ 54 w 58"/>
                <a:gd name="T15" fmla="*/ 27 h 52"/>
                <a:gd name="T16" fmla="*/ 48 w 58"/>
                <a:gd name="T17" fmla="*/ 27 h 52"/>
                <a:gd name="T18" fmla="*/ 43 w 58"/>
                <a:gd name="T19" fmla="*/ 27 h 52"/>
                <a:gd name="T20" fmla="*/ 42 w 58"/>
                <a:gd name="T21" fmla="*/ 28 h 52"/>
                <a:gd name="T22" fmla="*/ 41 w 58"/>
                <a:gd name="T23" fmla="*/ 27 h 52"/>
                <a:gd name="T24" fmla="*/ 41 w 58"/>
                <a:gd name="T25" fmla="*/ 27 h 52"/>
                <a:gd name="T26" fmla="*/ 41 w 58"/>
                <a:gd name="T27" fmla="*/ 27 h 52"/>
                <a:gd name="T28" fmla="*/ 40 w 58"/>
                <a:gd name="T29" fmla="*/ 26 h 52"/>
                <a:gd name="T30" fmla="*/ 39 w 58"/>
                <a:gd name="T31" fmla="*/ 27 h 52"/>
                <a:gd name="T32" fmla="*/ 37 w 58"/>
                <a:gd name="T33" fmla="*/ 26 h 52"/>
                <a:gd name="T34" fmla="*/ 37 w 58"/>
                <a:gd name="T35" fmla="*/ 26 h 52"/>
                <a:gd name="T36" fmla="*/ 37 w 58"/>
                <a:gd name="T37" fmla="*/ 23 h 52"/>
                <a:gd name="T38" fmla="*/ 39 w 58"/>
                <a:gd name="T39" fmla="*/ 22 h 52"/>
                <a:gd name="T40" fmla="*/ 41 w 58"/>
                <a:gd name="T41" fmla="*/ 21 h 52"/>
                <a:gd name="T42" fmla="*/ 40 w 58"/>
                <a:gd name="T43" fmla="*/ 20 h 52"/>
                <a:gd name="T44" fmla="*/ 41 w 58"/>
                <a:gd name="T45" fmla="*/ 19 h 52"/>
                <a:gd name="T46" fmla="*/ 41 w 58"/>
                <a:gd name="T47" fmla="*/ 18 h 52"/>
                <a:gd name="T48" fmla="*/ 41 w 58"/>
                <a:gd name="T49" fmla="*/ 14 h 52"/>
                <a:gd name="T50" fmla="*/ 0 w 58"/>
                <a:gd name="T51" fmla="*/ 52 h 52"/>
                <a:gd name="T52" fmla="*/ 0 w 58"/>
                <a:gd name="T53" fmla="*/ 52 h 52"/>
                <a:gd name="T54" fmla="*/ 33 w 58"/>
                <a:gd name="T55" fmla="*/ 0 h 52"/>
                <a:gd name="T56" fmla="*/ 33 w 58"/>
                <a:gd name="T57" fmla="*/ 2 h 52"/>
                <a:gd name="T58" fmla="*/ 31 w 58"/>
                <a:gd name="T59" fmla="*/ 3 h 52"/>
                <a:gd name="T60" fmla="*/ 30 w 58"/>
                <a:gd name="T61" fmla="*/ 4 h 52"/>
                <a:gd name="T62" fmla="*/ 30 w 58"/>
                <a:gd name="T63" fmla="*/ 6 h 52"/>
                <a:gd name="T64" fmla="*/ 29 w 58"/>
                <a:gd name="T65" fmla="*/ 4 h 52"/>
                <a:gd name="T66" fmla="*/ 28 w 58"/>
                <a:gd name="T67" fmla="*/ 3 h 52"/>
                <a:gd name="T68" fmla="*/ 30 w 58"/>
                <a:gd name="T69" fmla="*/ 3 h 52"/>
                <a:gd name="T70" fmla="*/ 30 w 58"/>
                <a:gd name="T71" fmla="*/ 1 h 52"/>
                <a:gd name="T72" fmla="*/ 30 w 58"/>
                <a:gd name="T73" fmla="*/ 0 h 52"/>
                <a:gd name="T74" fmla="*/ 33 w 58"/>
                <a:gd name="T7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8" h="52">
                  <a:moveTo>
                    <a:pt x="41" y="14"/>
                  </a:moveTo>
                  <a:lnTo>
                    <a:pt x="42" y="14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52" y="15"/>
                  </a:lnTo>
                  <a:lnTo>
                    <a:pt x="54" y="15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5"/>
                  </a:lnTo>
                  <a:lnTo>
                    <a:pt x="58" y="27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2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1" y="19"/>
                  </a:lnTo>
                  <a:lnTo>
                    <a:pt x="42" y="18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1" y="14"/>
                  </a:lnTo>
                  <a:close/>
                  <a:moveTo>
                    <a:pt x="0" y="52"/>
                  </a:moveTo>
                  <a:lnTo>
                    <a:pt x="0" y="51"/>
                  </a:lnTo>
                  <a:lnTo>
                    <a:pt x="0" y="52"/>
                  </a:lnTo>
                  <a:lnTo>
                    <a:pt x="0" y="52"/>
                  </a:lnTo>
                  <a:close/>
                  <a:moveTo>
                    <a:pt x="33" y="0"/>
                  </a:moveTo>
                  <a:lnTo>
                    <a:pt x="33" y="1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4" name="Freeform 3344">
              <a:extLst>
                <a:ext uri="{FF2B5EF4-FFF2-40B4-BE49-F238E27FC236}">
                  <a16:creationId xmlns:a16="http://schemas.microsoft.com/office/drawing/2014/main" id="{E982AE2E-BB26-39EB-A429-58A73D6D3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6" y="2411412"/>
              <a:ext cx="47625" cy="11113"/>
            </a:xfrm>
            <a:custGeom>
              <a:avLst/>
              <a:gdLst>
                <a:gd name="T0" fmla="*/ 0 w 30"/>
                <a:gd name="T1" fmla="*/ 7 h 7"/>
                <a:gd name="T2" fmla="*/ 0 w 30"/>
                <a:gd name="T3" fmla="*/ 5 h 7"/>
                <a:gd name="T4" fmla="*/ 1 w 30"/>
                <a:gd name="T5" fmla="*/ 4 h 7"/>
                <a:gd name="T6" fmla="*/ 1 w 30"/>
                <a:gd name="T7" fmla="*/ 4 h 7"/>
                <a:gd name="T8" fmla="*/ 2 w 30"/>
                <a:gd name="T9" fmla="*/ 5 h 7"/>
                <a:gd name="T10" fmla="*/ 3 w 30"/>
                <a:gd name="T11" fmla="*/ 6 h 7"/>
                <a:gd name="T12" fmla="*/ 4 w 30"/>
                <a:gd name="T13" fmla="*/ 5 h 7"/>
                <a:gd name="T14" fmla="*/ 4 w 30"/>
                <a:gd name="T15" fmla="*/ 5 h 7"/>
                <a:gd name="T16" fmla="*/ 4 w 30"/>
                <a:gd name="T17" fmla="*/ 5 h 7"/>
                <a:gd name="T18" fmla="*/ 6 w 30"/>
                <a:gd name="T19" fmla="*/ 6 h 7"/>
                <a:gd name="T20" fmla="*/ 7 w 30"/>
                <a:gd name="T21" fmla="*/ 5 h 7"/>
                <a:gd name="T22" fmla="*/ 6 w 30"/>
                <a:gd name="T23" fmla="*/ 5 h 7"/>
                <a:gd name="T24" fmla="*/ 8 w 30"/>
                <a:gd name="T25" fmla="*/ 4 h 7"/>
                <a:gd name="T26" fmla="*/ 10 w 30"/>
                <a:gd name="T27" fmla="*/ 4 h 7"/>
                <a:gd name="T28" fmla="*/ 13 w 30"/>
                <a:gd name="T29" fmla="*/ 4 h 7"/>
                <a:gd name="T30" fmla="*/ 14 w 30"/>
                <a:gd name="T31" fmla="*/ 3 h 7"/>
                <a:gd name="T32" fmla="*/ 14 w 30"/>
                <a:gd name="T33" fmla="*/ 3 h 7"/>
                <a:gd name="T34" fmla="*/ 15 w 30"/>
                <a:gd name="T35" fmla="*/ 4 h 7"/>
                <a:gd name="T36" fmla="*/ 15 w 30"/>
                <a:gd name="T37" fmla="*/ 4 h 7"/>
                <a:gd name="T38" fmla="*/ 14 w 30"/>
                <a:gd name="T39" fmla="*/ 3 h 7"/>
                <a:gd name="T40" fmla="*/ 13 w 30"/>
                <a:gd name="T41" fmla="*/ 4 h 7"/>
                <a:gd name="T42" fmla="*/ 12 w 30"/>
                <a:gd name="T43" fmla="*/ 4 h 7"/>
                <a:gd name="T44" fmla="*/ 8 w 30"/>
                <a:gd name="T45" fmla="*/ 4 h 7"/>
                <a:gd name="T46" fmla="*/ 6 w 30"/>
                <a:gd name="T47" fmla="*/ 4 h 7"/>
                <a:gd name="T48" fmla="*/ 6 w 30"/>
                <a:gd name="T49" fmla="*/ 4 h 7"/>
                <a:gd name="T50" fmla="*/ 4 w 30"/>
                <a:gd name="T51" fmla="*/ 5 h 7"/>
                <a:gd name="T52" fmla="*/ 3 w 30"/>
                <a:gd name="T53" fmla="*/ 4 h 7"/>
                <a:gd name="T54" fmla="*/ 2 w 30"/>
                <a:gd name="T55" fmla="*/ 3 h 7"/>
                <a:gd name="T56" fmla="*/ 4 w 30"/>
                <a:gd name="T57" fmla="*/ 3 h 7"/>
                <a:gd name="T58" fmla="*/ 7 w 30"/>
                <a:gd name="T59" fmla="*/ 3 h 7"/>
                <a:gd name="T60" fmla="*/ 9 w 30"/>
                <a:gd name="T61" fmla="*/ 3 h 7"/>
                <a:gd name="T62" fmla="*/ 12 w 30"/>
                <a:gd name="T63" fmla="*/ 3 h 7"/>
                <a:gd name="T64" fmla="*/ 14 w 30"/>
                <a:gd name="T65" fmla="*/ 3 h 7"/>
                <a:gd name="T66" fmla="*/ 14 w 30"/>
                <a:gd name="T67" fmla="*/ 0 h 7"/>
                <a:gd name="T68" fmla="*/ 16 w 30"/>
                <a:gd name="T69" fmla="*/ 0 h 7"/>
                <a:gd name="T70" fmla="*/ 19 w 30"/>
                <a:gd name="T71" fmla="*/ 0 h 7"/>
                <a:gd name="T72" fmla="*/ 21 w 30"/>
                <a:gd name="T73" fmla="*/ 0 h 7"/>
                <a:gd name="T74" fmla="*/ 22 w 30"/>
                <a:gd name="T75" fmla="*/ 1 h 7"/>
                <a:gd name="T76" fmla="*/ 24 w 30"/>
                <a:gd name="T77" fmla="*/ 3 h 7"/>
                <a:gd name="T78" fmla="*/ 25 w 30"/>
                <a:gd name="T79" fmla="*/ 4 h 7"/>
                <a:gd name="T80" fmla="*/ 27 w 30"/>
                <a:gd name="T81" fmla="*/ 3 h 7"/>
                <a:gd name="T82" fmla="*/ 28 w 30"/>
                <a:gd name="T83" fmla="*/ 3 h 7"/>
                <a:gd name="T84" fmla="*/ 30 w 30"/>
                <a:gd name="T85" fmla="*/ 4 h 7"/>
                <a:gd name="T86" fmla="*/ 28 w 30"/>
                <a:gd name="T87" fmla="*/ 5 h 7"/>
                <a:gd name="T88" fmla="*/ 27 w 30"/>
                <a:gd name="T89" fmla="*/ 6 h 7"/>
                <a:gd name="T90" fmla="*/ 25 w 30"/>
                <a:gd name="T91" fmla="*/ 6 h 7"/>
                <a:gd name="T92" fmla="*/ 24 w 30"/>
                <a:gd name="T93" fmla="*/ 5 h 7"/>
                <a:gd name="T94" fmla="*/ 21 w 30"/>
                <a:gd name="T95" fmla="*/ 5 h 7"/>
                <a:gd name="T96" fmla="*/ 20 w 30"/>
                <a:gd name="T97" fmla="*/ 4 h 7"/>
                <a:gd name="T98" fmla="*/ 18 w 30"/>
                <a:gd name="T99" fmla="*/ 3 h 7"/>
                <a:gd name="T100" fmla="*/ 16 w 30"/>
                <a:gd name="T101" fmla="*/ 4 h 7"/>
                <a:gd name="T102" fmla="*/ 14 w 30"/>
                <a:gd name="T103" fmla="*/ 4 h 7"/>
                <a:gd name="T104" fmla="*/ 13 w 30"/>
                <a:gd name="T105" fmla="*/ 5 h 7"/>
                <a:gd name="T106" fmla="*/ 10 w 30"/>
                <a:gd name="T107" fmla="*/ 5 h 7"/>
                <a:gd name="T108" fmla="*/ 9 w 30"/>
                <a:gd name="T109" fmla="*/ 6 h 7"/>
                <a:gd name="T110" fmla="*/ 6 w 30"/>
                <a:gd name="T111" fmla="*/ 6 h 7"/>
                <a:gd name="T112" fmla="*/ 2 w 30"/>
                <a:gd name="T113" fmla="*/ 6 h 7"/>
                <a:gd name="T114" fmla="*/ 1 w 30"/>
                <a:gd name="T1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7">
                  <a:moveTo>
                    <a:pt x="1" y="7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5" name="Freeform 3345">
              <a:extLst>
                <a:ext uri="{FF2B5EF4-FFF2-40B4-BE49-F238E27FC236}">
                  <a16:creationId xmlns:a16="http://schemas.microsoft.com/office/drawing/2014/main" id="{5E540897-2C7F-E036-A3CE-97C7BAD0B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6676" y="2265362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1 h 4"/>
                <a:gd name="T4" fmla="*/ 5 w 5"/>
                <a:gd name="T5" fmla="*/ 0 h 4"/>
                <a:gd name="T6" fmla="*/ 5 w 5"/>
                <a:gd name="T7" fmla="*/ 1 h 4"/>
                <a:gd name="T8" fmla="*/ 5 w 5"/>
                <a:gd name="T9" fmla="*/ 1 h 4"/>
                <a:gd name="T10" fmla="*/ 5 w 5"/>
                <a:gd name="T11" fmla="*/ 1 h 4"/>
                <a:gd name="T12" fmla="*/ 3 w 5"/>
                <a:gd name="T13" fmla="*/ 1 h 4"/>
                <a:gd name="T14" fmla="*/ 5 w 5"/>
                <a:gd name="T15" fmla="*/ 3 h 4"/>
                <a:gd name="T16" fmla="*/ 5 w 5"/>
                <a:gd name="T17" fmla="*/ 1 h 4"/>
                <a:gd name="T18" fmla="*/ 5 w 5"/>
                <a:gd name="T19" fmla="*/ 3 h 4"/>
                <a:gd name="T20" fmla="*/ 5 w 5"/>
                <a:gd name="T21" fmla="*/ 1 h 4"/>
                <a:gd name="T22" fmla="*/ 5 w 5"/>
                <a:gd name="T23" fmla="*/ 1 h 4"/>
                <a:gd name="T24" fmla="*/ 5 w 5"/>
                <a:gd name="T25" fmla="*/ 3 h 4"/>
                <a:gd name="T26" fmla="*/ 5 w 5"/>
                <a:gd name="T27" fmla="*/ 1 h 4"/>
                <a:gd name="T28" fmla="*/ 5 w 5"/>
                <a:gd name="T29" fmla="*/ 3 h 4"/>
                <a:gd name="T30" fmla="*/ 5 w 5"/>
                <a:gd name="T31" fmla="*/ 1 h 4"/>
                <a:gd name="T32" fmla="*/ 5 w 5"/>
                <a:gd name="T33" fmla="*/ 3 h 4"/>
                <a:gd name="T34" fmla="*/ 5 w 5"/>
                <a:gd name="T35" fmla="*/ 3 h 4"/>
                <a:gd name="T36" fmla="*/ 5 w 5"/>
                <a:gd name="T37" fmla="*/ 4 h 4"/>
                <a:gd name="T38" fmla="*/ 5 w 5"/>
                <a:gd name="T39" fmla="*/ 4 h 4"/>
                <a:gd name="T40" fmla="*/ 5 w 5"/>
                <a:gd name="T41" fmla="*/ 4 h 4"/>
                <a:gd name="T42" fmla="*/ 3 w 5"/>
                <a:gd name="T43" fmla="*/ 4 h 4"/>
                <a:gd name="T44" fmla="*/ 3 w 5"/>
                <a:gd name="T45" fmla="*/ 3 h 4"/>
                <a:gd name="T46" fmla="*/ 2 w 5"/>
                <a:gd name="T47" fmla="*/ 3 h 4"/>
                <a:gd name="T48" fmla="*/ 1 w 5"/>
                <a:gd name="T49" fmla="*/ 3 h 4"/>
                <a:gd name="T50" fmla="*/ 2 w 5"/>
                <a:gd name="T51" fmla="*/ 3 h 4"/>
                <a:gd name="T52" fmla="*/ 1 w 5"/>
                <a:gd name="T53" fmla="*/ 3 h 4"/>
                <a:gd name="T54" fmla="*/ 1 w 5"/>
                <a:gd name="T55" fmla="*/ 1 h 4"/>
                <a:gd name="T56" fmla="*/ 2 w 5"/>
                <a:gd name="T57" fmla="*/ 1 h 4"/>
                <a:gd name="T58" fmla="*/ 3 w 5"/>
                <a:gd name="T59" fmla="*/ 1 h 4"/>
                <a:gd name="T60" fmla="*/ 3 w 5"/>
                <a:gd name="T61" fmla="*/ 0 h 4"/>
                <a:gd name="T62" fmla="*/ 5 w 5"/>
                <a:gd name="T63" fmla="*/ 0 h 4"/>
                <a:gd name="T64" fmla="*/ 5 w 5"/>
                <a:gd name="T65" fmla="*/ 0 h 4"/>
                <a:gd name="T66" fmla="*/ 3 w 5"/>
                <a:gd name="T67" fmla="*/ 4 h 4"/>
                <a:gd name="T68" fmla="*/ 3 w 5"/>
                <a:gd name="T69" fmla="*/ 4 h 4"/>
                <a:gd name="T70" fmla="*/ 3 w 5"/>
                <a:gd name="T71" fmla="*/ 4 h 4"/>
                <a:gd name="T72" fmla="*/ 3 w 5"/>
                <a:gd name="T73" fmla="*/ 4 h 4"/>
                <a:gd name="T74" fmla="*/ 5 w 5"/>
                <a:gd name="T75" fmla="*/ 4 h 4"/>
                <a:gd name="T76" fmla="*/ 5 w 5"/>
                <a:gd name="T77" fmla="*/ 4 h 4"/>
                <a:gd name="T78" fmla="*/ 5 w 5"/>
                <a:gd name="T79" fmla="*/ 4 h 4"/>
                <a:gd name="T80" fmla="*/ 5 w 5"/>
                <a:gd name="T81" fmla="*/ 4 h 4"/>
                <a:gd name="T82" fmla="*/ 3 w 5"/>
                <a:gd name="T83" fmla="*/ 4 h 4"/>
                <a:gd name="T84" fmla="*/ 5 w 5"/>
                <a:gd name="T85" fmla="*/ 4 h 4"/>
                <a:gd name="T86" fmla="*/ 3 w 5"/>
                <a:gd name="T87" fmla="*/ 4 h 4"/>
                <a:gd name="T88" fmla="*/ 3 w 5"/>
                <a:gd name="T89" fmla="*/ 4 h 4"/>
                <a:gd name="T90" fmla="*/ 5 w 5"/>
                <a:gd name="T91" fmla="*/ 4 h 4"/>
                <a:gd name="T92" fmla="*/ 5 w 5"/>
                <a:gd name="T93" fmla="*/ 4 h 4"/>
                <a:gd name="T94" fmla="*/ 0 w 5"/>
                <a:gd name="T95" fmla="*/ 4 h 4"/>
                <a:gd name="T96" fmla="*/ 0 w 5"/>
                <a:gd name="T97" fmla="*/ 4 h 4"/>
                <a:gd name="T98" fmla="*/ 1 w 5"/>
                <a:gd name="T99" fmla="*/ 4 h 4"/>
                <a:gd name="T100" fmla="*/ 0 w 5"/>
                <a:gd name="T101" fmla="*/ 4 h 4"/>
                <a:gd name="T102" fmla="*/ 1 w 5"/>
                <a:gd name="T103" fmla="*/ 4 h 4"/>
                <a:gd name="T104" fmla="*/ 2 w 5"/>
                <a:gd name="T105" fmla="*/ 4 h 4"/>
                <a:gd name="T106" fmla="*/ 2 w 5"/>
                <a:gd name="T107" fmla="*/ 3 h 4"/>
                <a:gd name="T108" fmla="*/ 2 w 5"/>
                <a:gd name="T109" fmla="*/ 4 h 4"/>
                <a:gd name="T110" fmla="*/ 2 w 5"/>
                <a:gd name="T111" fmla="*/ 4 h 4"/>
                <a:gd name="T112" fmla="*/ 2 w 5"/>
                <a:gd name="T113" fmla="*/ 4 h 4"/>
                <a:gd name="T114" fmla="*/ 1 w 5"/>
                <a:gd name="T115" fmla="*/ 4 h 4"/>
                <a:gd name="T116" fmla="*/ 1 w 5"/>
                <a:gd name="T117" fmla="*/ 4 h 4"/>
                <a:gd name="T118" fmla="*/ 1 w 5"/>
                <a:gd name="T119" fmla="*/ 4 h 4"/>
                <a:gd name="T120" fmla="*/ 1 w 5"/>
                <a:gd name="T121" fmla="*/ 4 h 4"/>
                <a:gd name="T122" fmla="*/ 0 w 5"/>
                <a:gd name="T1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3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  <a:moveTo>
                    <a:pt x="5" y="4"/>
                  </a:move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close/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6" name="Line 3346">
              <a:extLst>
                <a:ext uri="{FF2B5EF4-FFF2-40B4-BE49-F238E27FC236}">
                  <a16:creationId xmlns:a16="http://schemas.microsoft.com/office/drawing/2014/main" id="{692822CB-84B5-3714-F4EB-556DAC4FF3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0601" y="1900237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7" name="Line 3347">
              <a:extLst>
                <a:ext uri="{FF2B5EF4-FFF2-40B4-BE49-F238E27FC236}">
                  <a16:creationId xmlns:a16="http://schemas.microsoft.com/office/drawing/2014/main" id="{67E5FB40-2302-F631-2F0D-9AEB057B2B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0601" y="1900237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8" name="Freeform 3348">
              <a:extLst>
                <a:ext uri="{FF2B5EF4-FFF2-40B4-BE49-F238E27FC236}">
                  <a16:creationId xmlns:a16="http://schemas.microsoft.com/office/drawing/2014/main" id="{3C4359F9-AAD1-9C71-25DF-77E4B796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1" y="2044700"/>
              <a:ext cx="4763" cy="3175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2 h 2"/>
                <a:gd name="T4" fmla="*/ 2 w 3"/>
                <a:gd name="T5" fmla="*/ 2 h 2"/>
                <a:gd name="T6" fmla="*/ 2 w 3"/>
                <a:gd name="T7" fmla="*/ 1 h 2"/>
                <a:gd name="T8" fmla="*/ 0 w 3"/>
                <a:gd name="T9" fmla="*/ 1 h 2"/>
                <a:gd name="T10" fmla="*/ 0 w 3"/>
                <a:gd name="T11" fmla="*/ 0 h 2"/>
                <a:gd name="T12" fmla="*/ 2 w 3"/>
                <a:gd name="T13" fmla="*/ 0 h 2"/>
                <a:gd name="T14" fmla="*/ 2 w 3"/>
                <a:gd name="T15" fmla="*/ 1 h 2"/>
                <a:gd name="T16" fmla="*/ 3 w 3"/>
                <a:gd name="T17" fmla="*/ 1 h 2"/>
                <a:gd name="T18" fmla="*/ 2 w 3"/>
                <a:gd name="T19" fmla="*/ 1 h 2"/>
                <a:gd name="T20" fmla="*/ 3 w 3"/>
                <a:gd name="T21" fmla="*/ 1 h 2"/>
                <a:gd name="T22" fmla="*/ 3 w 3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49" name="Freeform 3349">
              <a:extLst>
                <a:ext uri="{FF2B5EF4-FFF2-40B4-BE49-F238E27FC236}">
                  <a16:creationId xmlns:a16="http://schemas.microsoft.com/office/drawing/2014/main" id="{88F66495-668E-4137-BF1E-A1D5B5BEF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1" y="2274887"/>
              <a:ext cx="14288" cy="4763"/>
            </a:xfrm>
            <a:custGeom>
              <a:avLst/>
              <a:gdLst>
                <a:gd name="T0" fmla="*/ 0 w 9"/>
                <a:gd name="T1" fmla="*/ 0 h 3"/>
                <a:gd name="T2" fmla="*/ 2 w 9"/>
                <a:gd name="T3" fmla="*/ 0 h 3"/>
                <a:gd name="T4" fmla="*/ 5 w 9"/>
                <a:gd name="T5" fmla="*/ 0 h 3"/>
                <a:gd name="T6" fmla="*/ 7 w 9"/>
                <a:gd name="T7" fmla="*/ 0 h 3"/>
                <a:gd name="T8" fmla="*/ 9 w 9"/>
                <a:gd name="T9" fmla="*/ 0 h 3"/>
                <a:gd name="T10" fmla="*/ 9 w 9"/>
                <a:gd name="T11" fmla="*/ 3 h 3"/>
                <a:gd name="T12" fmla="*/ 7 w 9"/>
                <a:gd name="T13" fmla="*/ 3 h 3"/>
                <a:gd name="T14" fmla="*/ 6 w 9"/>
                <a:gd name="T15" fmla="*/ 3 h 3"/>
                <a:gd name="T16" fmla="*/ 5 w 9"/>
                <a:gd name="T17" fmla="*/ 3 h 3"/>
                <a:gd name="T18" fmla="*/ 3 w 9"/>
                <a:gd name="T19" fmla="*/ 1 h 3"/>
                <a:gd name="T20" fmla="*/ 1 w 9"/>
                <a:gd name="T21" fmla="*/ 0 h 3"/>
                <a:gd name="T22" fmla="*/ 0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0" name="Freeform 3351">
              <a:extLst>
                <a:ext uri="{FF2B5EF4-FFF2-40B4-BE49-F238E27FC236}">
                  <a16:creationId xmlns:a16="http://schemas.microsoft.com/office/drawing/2014/main" id="{5A2D18B2-C048-7CA7-47AE-B3E1625E4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3667125"/>
              <a:ext cx="1588" cy="7938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0 h 5"/>
                <a:gd name="T4" fmla="*/ 1 w 1"/>
                <a:gd name="T5" fmla="*/ 0 h 5"/>
                <a:gd name="T6" fmla="*/ 1 w 1"/>
                <a:gd name="T7" fmla="*/ 2 h 5"/>
                <a:gd name="T8" fmla="*/ 1 w 1"/>
                <a:gd name="T9" fmla="*/ 3 h 5"/>
                <a:gd name="T10" fmla="*/ 0 w 1"/>
                <a:gd name="T11" fmla="*/ 4 h 5"/>
                <a:gd name="T12" fmla="*/ 0 w 1"/>
                <a:gd name="T13" fmla="*/ 5 h 5"/>
                <a:gd name="T14" fmla="*/ 0 w 1"/>
                <a:gd name="T15" fmla="*/ 4 h 5"/>
                <a:gd name="T16" fmla="*/ 0 w 1"/>
                <a:gd name="T17" fmla="*/ 3 h 5"/>
                <a:gd name="T18" fmla="*/ 0 w 1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1" name="Freeform 3352">
              <a:extLst>
                <a:ext uri="{FF2B5EF4-FFF2-40B4-BE49-F238E27FC236}">
                  <a16:creationId xmlns:a16="http://schemas.microsoft.com/office/drawing/2014/main" id="{BE538AB0-5C2C-AB15-DA7F-2CD31F142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0801" y="2781300"/>
              <a:ext cx="650875" cy="622300"/>
            </a:xfrm>
            <a:custGeom>
              <a:avLst/>
              <a:gdLst>
                <a:gd name="T0" fmla="*/ 239 w 410"/>
                <a:gd name="T1" fmla="*/ 289 h 392"/>
                <a:gd name="T2" fmla="*/ 353 w 410"/>
                <a:gd name="T3" fmla="*/ 377 h 392"/>
                <a:gd name="T4" fmla="*/ 376 w 410"/>
                <a:gd name="T5" fmla="*/ 128 h 392"/>
                <a:gd name="T6" fmla="*/ 240 w 410"/>
                <a:gd name="T7" fmla="*/ 45 h 392"/>
                <a:gd name="T8" fmla="*/ 240 w 410"/>
                <a:gd name="T9" fmla="*/ 19 h 392"/>
                <a:gd name="T10" fmla="*/ 177 w 410"/>
                <a:gd name="T11" fmla="*/ 23 h 392"/>
                <a:gd name="T12" fmla="*/ 3 w 410"/>
                <a:gd name="T13" fmla="*/ 175 h 392"/>
                <a:gd name="T14" fmla="*/ 238 w 410"/>
                <a:gd name="T15" fmla="*/ 25 h 392"/>
                <a:gd name="T16" fmla="*/ 239 w 410"/>
                <a:gd name="T17" fmla="*/ 64 h 392"/>
                <a:gd name="T18" fmla="*/ 405 w 410"/>
                <a:gd name="T19" fmla="*/ 221 h 392"/>
                <a:gd name="T20" fmla="*/ 390 w 410"/>
                <a:gd name="T21" fmla="*/ 254 h 392"/>
                <a:gd name="T22" fmla="*/ 379 w 410"/>
                <a:gd name="T23" fmla="*/ 284 h 392"/>
                <a:gd name="T24" fmla="*/ 363 w 410"/>
                <a:gd name="T25" fmla="*/ 314 h 392"/>
                <a:gd name="T26" fmla="*/ 326 w 410"/>
                <a:gd name="T27" fmla="*/ 320 h 392"/>
                <a:gd name="T28" fmla="*/ 309 w 410"/>
                <a:gd name="T29" fmla="*/ 327 h 392"/>
                <a:gd name="T30" fmla="*/ 270 w 410"/>
                <a:gd name="T31" fmla="*/ 308 h 392"/>
                <a:gd name="T32" fmla="*/ 254 w 410"/>
                <a:gd name="T33" fmla="*/ 285 h 392"/>
                <a:gd name="T34" fmla="*/ 243 w 410"/>
                <a:gd name="T35" fmla="*/ 283 h 392"/>
                <a:gd name="T36" fmla="*/ 250 w 410"/>
                <a:gd name="T37" fmla="*/ 252 h 392"/>
                <a:gd name="T38" fmla="*/ 231 w 410"/>
                <a:gd name="T39" fmla="*/ 278 h 392"/>
                <a:gd name="T40" fmla="*/ 215 w 410"/>
                <a:gd name="T41" fmla="*/ 250 h 392"/>
                <a:gd name="T42" fmla="*/ 173 w 410"/>
                <a:gd name="T43" fmla="*/ 239 h 392"/>
                <a:gd name="T44" fmla="*/ 120 w 410"/>
                <a:gd name="T45" fmla="*/ 254 h 392"/>
                <a:gd name="T46" fmla="*/ 89 w 410"/>
                <a:gd name="T47" fmla="*/ 266 h 392"/>
                <a:gd name="T48" fmla="*/ 53 w 410"/>
                <a:gd name="T49" fmla="*/ 279 h 392"/>
                <a:gd name="T50" fmla="*/ 22 w 410"/>
                <a:gd name="T51" fmla="*/ 262 h 392"/>
                <a:gd name="T52" fmla="*/ 22 w 410"/>
                <a:gd name="T53" fmla="*/ 224 h 392"/>
                <a:gd name="T54" fmla="*/ 6 w 410"/>
                <a:gd name="T55" fmla="*/ 180 h 392"/>
                <a:gd name="T56" fmla="*/ 6 w 410"/>
                <a:gd name="T57" fmla="*/ 155 h 392"/>
                <a:gd name="T58" fmla="*/ 17 w 410"/>
                <a:gd name="T59" fmla="*/ 131 h 392"/>
                <a:gd name="T60" fmla="*/ 58 w 410"/>
                <a:gd name="T61" fmla="*/ 113 h 392"/>
                <a:gd name="T62" fmla="*/ 96 w 410"/>
                <a:gd name="T63" fmla="*/ 88 h 392"/>
                <a:gd name="T64" fmla="*/ 109 w 410"/>
                <a:gd name="T65" fmla="*/ 80 h 392"/>
                <a:gd name="T66" fmla="*/ 118 w 410"/>
                <a:gd name="T67" fmla="*/ 67 h 392"/>
                <a:gd name="T68" fmla="*/ 130 w 410"/>
                <a:gd name="T69" fmla="*/ 52 h 392"/>
                <a:gd name="T70" fmla="*/ 153 w 410"/>
                <a:gd name="T71" fmla="*/ 52 h 392"/>
                <a:gd name="T72" fmla="*/ 167 w 410"/>
                <a:gd name="T73" fmla="*/ 58 h 392"/>
                <a:gd name="T74" fmla="*/ 175 w 410"/>
                <a:gd name="T75" fmla="*/ 37 h 392"/>
                <a:gd name="T76" fmla="*/ 197 w 410"/>
                <a:gd name="T77" fmla="*/ 29 h 392"/>
                <a:gd name="T78" fmla="*/ 207 w 410"/>
                <a:gd name="T79" fmla="*/ 24 h 392"/>
                <a:gd name="T80" fmla="*/ 232 w 410"/>
                <a:gd name="T81" fmla="*/ 29 h 392"/>
                <a:gd name="T82" fmla="*/ 233 w 410"/>
                <a:gd name="T83" fmla="*/ 39 h 392"/>
                <a:gd name="T84" fmla="*/ 239 w 410"/>
                <a:gd name="T85" fmla="*/ 66 h 392"/>
                <a:gd name="T86" fmla="*/ 272 w 410"/>
                <a:gd name="T87" fmla="*/ 85 h 392"/>
                <a:gd name="T88" fmla="*/ 288 w 410"/>
                <a:gd name="T89" fmla="*/ 48 h 392"/>
                <a:gd name="T90" fmla="*/ 297 w 410"/>
                <a:gd name="T91" fmla="*/ 14 h 392"/>
                <a:gd name="T92" fmla="*/ 308 w 410"/>
                <a:gd name="T93" fmla="*/ 48 h 392"/>
                <a:gd name="T94" fmla="*/ 328 w 410"/>
                <a:gd name="T95" fmla="*/ 70 h 392"/>
                <a:gd name="T96" fmla="*/ 342 w 410"/>
                <a:gd name="T97" fmla="*/ 102 h 392"/>
                <a:gd name="T98" fmla="*/ 363 w 410"/>
                <a:gd name="T99" fmla="*/ 120 h 392"/>
                <a:gd name="T100" fmla="*/ 379 w 410"/>
                <a:gd name="T101" fmla="*/ 137 h 392"/>
                <a:gd name="T102" fmla="*/ 396 w 410"/>
                <a:gd name="T103" fmla="*/ 161 h 392"/>
                <a:gd name="T104" fmla="*/ 405 w 410"/>
                <a:gd name="T105" fmla="*/ 188 h 392"/>
                <a:gd name="T106" fmla="*/ 246 w 410"/>
                <a:gd name="T107" fmla="*/ 273 h 392"/>
                <a:gd name="T108" fmla="*/ 124 w 410"/>
                <a:gd name="T109" fmla="*/ 58 h 392"/>
                <a:gd name="T110" fmla="*/ 336 w 410"/>
                <a:gd name="T111" fmla="*/ 330 h 392"/>
                <a:gd name="T112" fmla="*/ 352 w 410"/>
                <a:gd name="T113" fmla="*/ 344 h 392"/>
                <a:gd name="T114" fmla="*/ 356 w 410"/>
                <a:gd name="T115" fmla="*/ 361 h 392"/>
                <a:gd name="T116" fmla="*/ 343 w 410"/>
                <a:gd name="T117" fmla="*/ 387 h 392"/>
                <a:gd name="T118" fmla="*/ 327 w 410"/>
                <a:gd name="T119" fmla="*/ 376 h 392"/>
                <a:gd name="T120" fmla="*/ 331 w 410"/>
                <a:gd name="T121" fmla="*/ 357 h 392"/>
                <a:gd name="T122" fmla="*/ 346 w 410"/>
                <a:gd name="T123" fmla="*/ 379 h 392"/>
                <a:gd name="T124" fmla="*/ 197 w 410"/>
                <a:gd name="T125" fmla="*/ 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0" h="392">
                  <a:moveTo>
                    <a:pt x="346" y="384"/>
                  </a:moveTo>
                  <a:lnTo>
                    <a:pt x="348" y="384"/>
                  </a:lnTo>
                  <a:lnTo>
                    <a:pt x="348" y="385"/>
                  </a:lnTo>
                  <a:lnTo>
                    <a:pt x="348" y="387"/>
                  </a:lnTo>
                  <a:lnTo>
                    <a:pt x="346" y="387"/>
                  </a:lnTo>
                  <a:lnTo>
                    <a:pt x="346" y="385"/>
                  </a:lnTo>
                  <a:lnTo>
                    <a:pt x="346" y="384"/>
                  </a:lnTo>
                  <a:close/>
                  <a:moveTo>
                    <a:pt x="356" y="371"/>
                  </a:moveTo>
                  <a:lnTo>
                    <a:pt x="356" y="372"/>
                  </a:lnTo>
                  <a:lnTo>
                    <a:pt x="357" y="372"/>
                  </a:lnTo>
                  <a:lnTo>
                    <a:pt x="357" y="371"/>
                  </a:lnTo>
                  <a:lnTo>
                    <a:pt x="357" y="370"/>
                  </a:lnTo>
                  <a:lnTo>
                    <a:pt x="356" y="370"/>
                  </a:lnTo>
                  <a:lnTo>
                    <a:pt x="356" y="371"/>
                  </a:lnTo>
                  <a:close/>
                  <a:moveTo>
                    <a:pt x="344" y="390"/>
                  </a:moveTo>
                  <a:lnTo>
                    <a:pt x="345" y="390"/>
                  </a:lnTo>
                  <a:lnTo>
                    <a:pt x="344" y="389"/>
                  </a:lnTo>
                  <a:lnTo>
                    <a:pt x="344" y="390"/>
                  </a:lnTo>
                  <a:close/>
                  <a:moveTo>
                    <a:pt x="251" y="289"/>
                  </a:moveTo>
                  <a:lnTo>
                    <a:pt x="251" y="290"/>
                  </a:lnTo>
                  <a:lnTo>
                    <a:pt x="252" y="290"/>
                  </a:lnTo>
                  <a:lnTo>
                    <a:pt x="252" y="291"/>
                  </a:lnTo>
                  <a:lnTo>
                    <a:pt x="253" y="291"/>
                  </a:lnTo>
                  <a:lnTo>
                    <a:pt x="253" y="290"/>
                  </a:lnTo>
                  <a:lnTo>
                    <a:pt x="253" y="289"/>
                  </a:lnTo>
                  <a:lnTo>
                    <a:pt x="252" y="289"/>
                  </a:lnTo>
                  <a:lnTo>
                    <a:pt x="251" y="289"/>
                  </a:lnTo>
                  <a:close/>
                  <a:moveTo>
                    <a:pt x="248" y="289"/>
                  </a:moveTo>
                  <a:lnTo>
                    <a:pt x="247" y="289"/>
                  </a:lnTo>
                  <a:lnTo>
                    <a:pt x="248" y="287"/>
                  </a:lnTo>
                  <a:lnTo>
                    <a:pt x="248" y="286"/>
                  </a:lnTo>
                  <a:lnTo>
                    <a:pt x="247" y="286"/>
                  </a:lnTo>
                  <a:lnTo>
                    <a:pt x="246" y="286"/>
                  </a:lnTo>
                  <a:lnTo>
                    <a:pt x="246" y="287"/>
                  </a:lnTo>
                  <a:lnTo>
                    <a:pt x="245" y="286"/>
                  </a:lnTo>
                  <a:lnTo>
                    <a:pt x="245" y="287"/>
                  </a:lnTo>
                  <a:lnTo>
                    <a:pt x="244" y="287"/>
                  </a:lnTo>
                  <a:lnTo>
                    <a:pt x="244" y="287"/>
                  </a:lnTo>
                  <a:lnTo>
                    <a:pt x="241" y="289"/>
                  </a:lnTo>
                  <a:lnTo>
                    <a:pt x="240" y="289"/>
                  </a:lnTo>
                  <a:lnTo>
                    <a:pt x="239" y="289"/>
                  </a:lnTo>
                  <a:lnTo>
                    <a:pt x="239" y="290"/>
                  </a:lnTo>
                  <a:lnTo>
                    <a:pt x="238" y="290"/>
                  </a:lnTo>
                  <a:lnTo>
                    <a:pt x="238" y="291"/>
                  </a:lnTo>
                  <a:lnTo>
                    <a:pt x="239" y="291"/>
                  </a:lnTo>
                  <a:lnTo>
                    <a:pt x="240" y="292"/>
                  </a:lnTo>
                  <a:lnTo>
                    <a:pt x="241" y="292"/>
                  </a:lnTo>
                  <a:lnTo>
                    <a:pt x="243" y="292"/>
                  </a:lnTo>
                  <a:lnTo>
                    <a:pt x="244" y="292"/>
                  </a:lnTo>
                  <a:lnTo>
                    <a:pt x="244" y="292"/>
                  </a:lnTo>
                  <a:lnTo>
                    <a:pt x="244" y="291"/>
                  </a:lnTo>
                  <a:lnTo>
                    <a:pt x="245" y="292"/>
                  </a:lnTo>
                  <a:lnTo>
                    <a:pt x="246" y="292"/>
                  </a:lnTo>
                  <a:lnTo>
                    <a:pt x="246" y="293"/>
                  </a:lnTo>
                  <a:lnTo>
                    <a:pt x="247" y="292"/>
                  </a:lnTo>
                  <a:lnTo>
                    <a:pt x="248" y="292"/>
                  </a:lnTo>
                  <a:lnTo>
                    <a:pt x="248" y="291"/>
                  </a:lnTo>
                  <a:lnTo>
                    <a:pt x="250" y="290"/>
                  </a:lnTo>
                  <a:lnTo>
                    <a:pt x="250" y="289"/>
                  </a:lnTo>
                  <a:lnTo>
                    <a:pt x="248" y="289"/>
                  </a:lnTo>
                  <a:close/>
                  <a:moveTo>
                    <a:pt x="313" y="338"/>
                  </a:moveTo>
                  <a:lnTo>
                    <a:pt x="312" y="338"/>
                  </a:lnTo>
                  <a:lnTo>
                    <a:pt x="312" y="339"/>
                  </a:lnTo>
                  <a:lnTo>
                    <a:pt x="312" y="339"/>
                  </a:lnTo>
                  <a:lnTo>
                    <a:pt x="312" y="340"/>
                  </a:lnTo>
                  <a:lnTo>
                    <a:pt x="311" y="340"/>
                  </a:lnTo>
                  <a:lnTo>
                    <a:pt x="311" y="341"/>
                  </a:lnTo>
                  <a:lnTo>
                    <a:pt x="312" y="342"/>
                  </a:lnTo>
                  <a:lnTo>
                    <a:pt x="312" y="344"/>
                  </a:lnTo>
                  <a:lnTo>
                    <a:pt x="313" y="344"/>
                  </a:lnTo>
                  <a:lnTo>
                    <a:pt x="314" y="342"/>
                  </a:lnTo>
                  <a:lnTo>
                    <a:pt x="314" y="341"/>
                  </a:lnTo>
                  <a:lnTo>
                    <a:pt x="314" y="340"/>
                  </a:lnTo>
                  <a:lnTo>
                    <a:pt x="314" y="339"/>
                  </a:lnTo>
                  <a:lnTo>
                    <a:pt x="314" y="339"/>
                  </a:lnTo>
                  <a:lnTo>
                    <a:pt x="313" y="339"/>
                  </a:lnTo>
                  <a:lnTo>
                    <a:pt x="313" y="338"/>
                  </a:lnTo>
                  <a:close/>
                  <a:moveTo>
                    <a:pt x="353" y="379"/>
                  </a:moveTo>
                  <a:lnTo>
                    <a:pt x="355" y="379"/>
                  </a:lnTo>
                  <a:lnTo>
                    <a:pt x="355" y="378"/>
                  </a:lnTo>
                  <a:lnTo>
                    <a:pt x="355" y="377"/>
                  </a:lnTo>
                  <a:lnTo>
                    <a:pt x="353" y="377"/>
                  </a:lnTo>
                  <a:lnTo>
                    <a:pt x="353" y="378"/>
                  </a:lnTo>
                  <a:lnTo>
                    <a:pt x="353" y="379"/>
                  </a:lnTo>
                  <a:close/>
                  <a:moveTo>
                    <a:pt x="345" y="389"/>
                  </a:moveTo>
                  <a:lnTo>
                    <a:pt x="345" y="390"/>
                  </a:lnTo>
                  <a:lnTo>
                    <a:pt x="346" y="390"/>
                  </a:lnTo>
                  <a:lnTo>
                    <a:pt x="346" y="389"/>
                  </a:lnTo>
                  <a:lnTo>
                    <a:pt x="346" y="388"/>
                  </a:lnTo>
                  <a:lnTo>
                    <a:pt x="346" y="387"/>
                  </a:lnTo>
                  <a:lnTo>
                    <a:pt x="345" y="388"/>
                  </a:lnTo>
                  <a:lnTo>
                    <a:pt x="345" y="389"/>
                  </a:lnTo>
                  <a:close/>
                  <a:moveTo>
                    <a:pt x="216" y="265"/>
                  </a:moveTo>
                  <a:lnTo>
                    <a:pt x="217" y="265"/>
                  </a:lnTo>
                  <a:lnTo>
                    <a:pt x="217" y="264"/>
                  </a:lnTo>
                  <a:lnTo>
                    <a:pt x="216" y="264"/>
                  </a:lnTo>
                  <a:lnTo>
                    <a:pt x="216" y="265"/>
                  </a:lnTo>
                  <a:close/>
                  <a:moveTo>
                    <a:pt x="352" y="383"/>
                  </a:moveTo>
                  <a:lnTo>
                    <a:pt x="353" y="383"/>
                  </a:lnTo>
                  <a:lnTo>
                    <a:pt x="353" y="382"/>
                  </a:lnTo>
                  <a:lnTo>
                    <a:pt x="353" y="381"/>
                  </a:lnTo>
                  <a:lnTo>
                    <a:pt x="352" y="381"/>
                  </a:lnTo>
                  <a:lnTo>
                    <a:pt x="352" y="382"/>
                  </a:lnTo>
                  <a:lnTo>
                    <a:pt x="352" y="383"/>
                  </a:lnTo>
                  <a:close/>
                  <a:moveTo>
                    <a:pt x="351" y="384"/>
                  </a:moveTo>
                  <a:lnTo>
                    <a:pt x="351" y="383"/>
                  </a:lnTo>
                  <a:lnTo>
                    <a:pt x="350" y="383"/>
                  </a:lnTo>
                  <a:lnTo>
                    <a:pt x="349" y="383"/>
                  </a:lnTo>
                  <a:lnTo>
                    <a:pt x="350" y="384"/>
                  </a:lnTo>
                  <a:lnTo>
                    <a:pt x="350" y="385"/>
                  </a:lnTo>
                  <a:lnTo>
                    <a:pt x="351" y="387"/>
                  </a:lnTo>
                  <a:lnTo>
                    <a:pt x="351" y="385"/>
                  </a:lnTo>
                  <a:lnTo>
                    <a:pt x="352" y="385"/>
                  </a:lnTo>
                  <a:lnTo>
                    <a:pt x="352" y="387"/>
                  </a:lnTo>
                  <a:lnTo>
                    <a:pt x="353" y="387"/>
                  </a:lnTo>
                  <a:lnTo>
                    <a:pt x="353" y="385"/>
                  </a:lnTo>
                  <a:lnTo>
                    <a:pt x="353" y="384"/>
                  </a:lnTo>
                  <a:lnTo>
                    <a:pt x="352" y="383"/>
                  </a:lnTo>
                  <a:lnTo>
                    <a:pt x="352" y="384"/>
                  </a:lnTo>
                  <a:lnTo>
                    <a:pt x="351" y="384"/>
                  </a:lnTo>
                  <a:close/>
                  <a:moveTo>
                    <a:pt x="375" y="128"/>
                  </a:moveTo>
                  <a:lnTo>
                    <a:pt x="375" y="129"/>
                  </a:lnTo>
                  <a:lnTo>
                    <a:pt x="376" y="128"/>
                  </a:lnTo>
                  <a:lnTo>
                    <a:pt x="375" y="128"/>
                  </a:lnTo>
                  <a:close/>
                  <a:moveTo>
                    <a:pt x="333" y="391"/>
                  </a:moveTo>
                  <a:lnTo>
                    <a:pt x="333" y="390"/>
                  </a:lnTo>
                  <a:lnTo>
                    <a:pt x="332" y="391"/>
                  </a:lnTo>
                  <a:lnTo>
                    <a:pt x="333" y="391"/>
                  </a:lnTo>
                  <a:close/>
                  <a:moveTo>
                    <a:pt x="406" y="162"/>
                  </a:moveTo>
                  <a:lnTo>
                    <a:pt x="406" y="161"/>
                  </a:lnTo>
                  <a:lnTo>
                    <a:pt x="405" y="162"/>
                  </a:lnTo>
                  <a:lnTo>
                    <a:pt x="405" y="163"/>
                  </a:lnTo>
                  <a:lnTo>
                    <a:pt x="406" y="163"/>
                  </a:lnTo>
                  <a:lnTo>
                    <a:pt x="406" y="162"/>
                  </a:lnTo>
                  <a:close/>
                  <a:moveTo>
                    <a:pt x="348" y="382"/>
                  </a:moveTo>
                  <a:lnTo>
                    <a:pt x="348" y="383"/>
                  </a:lnTo>
                  <a:lnTo>
                    <a:pt x="349" y="383"/>
                  </a:lnTo>
                  <a:lnTo>
                    <a:pt x="349" y="382"/>
                  </a:lnTo>
                  <a:lnTo>
                    <a:pt x="348" y="382"/>
                  </a:lnTo>
                  <a:close/>
                  <a:moveTo>
                    <a:pt x="301" y="0"/>
                  </a:moveTo>
                  <a:lnTo>
                    <a:pt x="300" y="0"/>
                  </a:lnTo>
                  <a:lnTo>
                    <a:pt x="300" y="1"/>
                  </a:lnTo>
                  <a:lnTo>
                    <a:pt x="301" y="0"/>
                  </a:lnTo>
                  <a:close/>
                  <a:moveTo>
                    <a:pt x="322" y="351"/>
                  </a:moveTo>
                  <a:lnTo>
                    <a:pt x="321" y="352"/>
                  </a:lnTo>
                  <a:lnTo>
                    <a:pt x="322" y="352"/>
                  </a:lnTo>
                  <a:lnTo>
                    <a:pt x="322" y="351"/>
                  </a:lnTo>
                  <a:close/>
                  <a:moveTo>
                    <a:pt x="363" y="112"/>
                  </a:moveTo>
                  <a:lnTo>
                    <a:pt x="362" y="111"/>
                  </a:lnTo>
                  <a:lnTo>
                    <a:pt x="362" y="112"/>
                  </a:lnTo>
                  <a:lnTo>
                    <a:pt x="362" y="113"/>
                  </a:lnTo>
                  <a:lnTo>
                    <a:pt x="363" y="113"/>
                  </a:lnTo>
                  <a:lnTo>
                    <a:pt x="363" y="112"/>
                  </a:lnTo>
                  <a:close/>
                  <a:moveTo>
                    <a:pt x="243" y="51"/>
                  </a:moveTo>
                  <a:lnTo>
                    <a:pt x="243" y="50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1" y="48"/>
                  </a:lnTo>
                  <a:lnTo>
                    <a:pt x="240" y="48"/>
                  </a:lnTo>
                  <a:lnTo>
                    <a:pt x="241" y="46"/>
                  </a:lnTo>
                  <a:lnTo>
                    <a:pt x="240" y="46"/>
                  </a:lnTo>
                  <a:lnTo>
                    <a:pt x="240" y="45"/>
                  </a:lnTo>
                  <a:lnTo>
                    <a:pt x="240" y="44"/>
                  </a:lnTo>
                  <a:lnTo>
                    <a:pt x="239" y="45"/>
                  </a:lnTo>
                  <a:lnTo>
                    <a:pt x="239" y="46"/>
                  </a:lnTo>
                  <a:lnTo>
                    <a:pt x="238" y="46"/>
                  </a:lnTo>
                  <a:lnTo>
                    <a:pt x="237" y="46"/>
                  </a:lnTo>
                  <a:lnTo>
                    <a:pt x="237" y="48"/>
                  </a:lnTo>
                  <a:lnTo>
                    <a:pt x="237" y="49"/>
                  </a:lnTo>
                  <a:lnTo>
                    <a:pt x="237" y="50"/>
                  </a:lnTo>
                  <a:lnTo>
                    <a:pt x="238" y="50"/>
                  </a:lnTo>
                  <a:lnTo>
                    <a:pt x="239" y="51"/>
                  </a:lnTo>
                  <a:lnTo>
                    <a:pt x="240" y="51"/>
                  </a:lnTo>
                  <a:lnTo>
                    <a:pt x="241" y="51"/>
                  </a:lnTo>
                  <a:lnTo>
                    <a:pt x="243" y="51"/>
                  </a:lnTo>
                  <a:close/>
                  <a:moveTo>
                    <a:pt x="233" y="40"/>
                  </a:moveTo>
                  <a:lnTo>
                    <a:pt x="234" y="42"/>
                  </a:lnTo>
                  <a:lnTo>
                    <a:pt x="234" y="40"/>
                  </a:lnTo>
                  <a:lnTo>
                    <a:pt x="233" y="40"/>
                  </a:lnTo>
                  <a:close/>
                  <a:moveTo>
                    <a:pt x="243" y="45"/>
                  </a:moveTo>
                  <a:lnTo>
                    <a:pt x="241" y="45"/>
                  </a:lnTo>
                  <a:lnTo>
                    <a:pt x="241" y="46"/>
                  </a:lnTo>
                  <a:lnTo>
                    <a:pt x="243" y="46"/>
                  </a:lnTo>
                  <a:lnTo>
                    <a:pt x="243" y="45"/>
                  </a:lnTo>
                  <a:close/>
                  <a:moveTo>
                    <a:pt x="296" y="9"/>
                  </a:moveTo>
                  <a:lnTo>
                    <a:pt x="296" y="8"/>
                  </a:lnTo>
                  <a:lnTo>
                    <a:pt x="295" y="8"/>
                  </a:lnTo>
                  <a:lnTo>
                    <a:pt x="295" y="9"/>
                  </a:lnTo>
                  <a:lnTo>
                    <a:pt x="296" y="9"/>
                  </a:lnTo>
                  <a:close/>
                  <a:moveTo>
                    <a:pt x="235" y="45"/>
                  </a:moveTo>
                  <a:lnTo>
                    <a:pt x="235" y="44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6"/>
                  </a:lnTo>
                  <a:lnTo>
                    <a:pt x="235" y="46"/>
                  </a:lnTo>
                  <a:lnTo>
                    <a:pt x="235" y="45"/>
                  </a:lnTo>
                  <a:close/>
                  <a:moveTo>
                    <a:pt x="268" y="81"/>
                  </a:moveTo>
                  <a:lnTo>
                    <a:pt x="268" y="80"/>
                  </a:lnTo>
                  <a:lnTo>
                    <a:pt x="266" y="80"/>
                  </a:lnTo>
                  <a:lnTo>
                    <a:pt x="268" y="81"/>
                  </a:lnTo>
                  <a:close/>
                  <a:moveTo>
                    <a:pt x="239" y="19"/>
                  </a:moveTo>
                  <a:lnTo>
                    <a:pt x="239" y="20"/>
                  </a:lnTo>
                  <a:lnTo>
                    <a:pt x="240" y="19"/>
                  </a:lnTo>
                  <a:lnTo>
                    <a:pt x="239" y="19"/>
                  </a:lnTo>
                  <a:close/>
                  <a:moveTo>
                    <a:pt x="268" y="80"/>
                  </a:moveTo>
                  <a:lnTo>
                    <a:pt x="269" y="80"/>
                  </a:lnTo>
                  <a:lnTo>
                    <a:pt x="268" y="79"/>
                  </a:lnTo>
                  <a:lnTo>
                    <a:pt x="268" y="80"/>
                  </a:lnTo>
                  <a:close/>
                  <a:moveTo>
                    <a:pt x="266" y="76"/>
                  </a:moveTo>
                  <a:lnTo>
                    <a:pt x="266" y="75"/>
                  </a:lnTo>
                  <a:lnTo>
                    <a:pt x="268" y="75"/>
                  </a:lnTo>
                  <a:lnTo>
                    <a:pt x="268" y="74"/>
                  </a:lnTo>
                  <a:lnTo>
                    <a:pt x="269" y="74"/>
                  </a:lnTo>
                  <a:lnTo>
                    <a:pt x="270" y="74"/>
                  </a:lnTo>
                  <a:lnTo>
                    <a:pt x="270" y="73"/>
                  </a:lnTo>
                  <a:lnTo>
                    <a:pt x="269" y="73"/>
                  </a:lnTo>
                  <a:lnTo>
                    <a:pt x="268" y="73"/>
                  </a:lnTo>
                  <a:lnTo>
                    <a:pt x="266" y="73"/>
                  </a:lnTo>
                  <a:lnTo>
                    <a:pt x="265" y="74"/>
                  </a:lnTo>
                  <a:lnTo>
                    <a:pt x="265" y="75"/>
                  </a:lnTo>
                  <a:lnTo>
                    <a:pt x="264" y="75"/>
                  </a:lnTo>
                  <a:lnTo>
                    <a:pt x="264" y="76"/>
                  </a:lnTo>
                  <a:lnTo>
                    <a:pt x="265" y="76"/>
                  </a:lnTo>
                  <a:lnTo>
                    <a:pt x="266" y="76"/>
                  </a:lnTo>
                  <a:close/>
                  <a:moveTo>
                    <a:pt x="296" y="14"/>
                  </a:moveTo>
                  <a:lnTo>
                    <a:pt x="295" y="13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4"/>
                  </a:lnTo>
                  <a:lnTo>
                    <a:pt x="296" y="14"/>
                  </a:lnTo>
                  <a:close/>
                  <a:moveTo>
                    <a:pt x="173" y="25"/>
                  </a:moveTo>
                  <a:lnTo>
                    <a:pt x="172" y="25"/>
                  </a:lnTo>
                  <a:lnTo>
                    <a:pt x="172" y="24"/>
                  </a:lnTo>
                  <a:lnTo>
                    <a:pt x="173" y="24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3" y="23"/>
                  </a:lnTo>
                  <a:lnTo>
                    <a:pt x="175" y="21"/>
                  </a:lnTo>
                  <a:lnTo>
                    <a:pt x="175" y="20"/>
                  </a:lnTo>
                  <a:lnTo>
                    <a:pt x="176" y="20"/>
                  </a:lnTo>
                  <a:lnTo>
                    <a:pt x="176" y="21"/>
                  </a:lnTo>
                  <a:lnTo>
                    <a:pt x="177" y="21"/>
                  </a:lnTo>
                  <a:lnTo>
                    <a:pt x="176" y="23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6" y="20"/>
                  </a:lnTo>
                  <a:lnTo>
                    <a:pt x="176" y="19"/>
                  </a:lnTo>
                  <a:lnTo>
                    <a:pt x="177" y="19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0"/>
                  </a:lnTo>
                  <a:lnTo>
                    <a:pt x="179" y="21"/>
                  </a:lnTo>
                  <a:lnTo>
                    <a:pt x="180" y="21"/>
                  </a:lnTo>
                  <a:lnTo>
                    <a:pt x="182" y="20"/>
                  </a:lnTo>
                  <a:lnTo>
                    <a:pt x="183" y="20"/>
                  </a:lnTo>
                  <a:lnTo>
                    <a:pt x="184" y="20"/>
                  </a:lnTo>
                  <a:lnTo>
                    <a:pt x="185" y="21"/>
                  </a:lnTo>
                  <a:lnTo>
                    <a:pt x="185" y="20"/>
                  </a:lnTo>
                  <a:lnTo>
                    <a:pt x="186" y="20"/>
                  </a:lnTo>
                  <a:lnTo>
                    <a:pt x="186" y="20"/>
                  </a:lnTo>
                  <a:lnTo>
                    <a:pt x="186" y="21"/>
                  </a:lnTo>
                  <a:lnTo>
                    <a:pt x="188" y="21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5" y="24"/>
                  </a:lnTo>
                  <a:lnTo>
                    <a:pt x="184" y="25"/>
                  </a:lnTo>
                  <a:lnTo>
                    <a:pt x="183" y="26"/>
                  </a:lnTo>
                  <a:lnTo>
                    <a:pt x="182" y="26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79" y="25"/>
                  </a:lnTo>
                  <a:lnTo>
                    <a:pt x="178" y="25"/>
                  </a:lnTo>
                  <a:lnTo>
                    <a:pt x="177" y="25"/>
                  </a:lnTo>
                  <a:lnTo>
                    <a:pt x="176" y="25"/>
                  </a:lnTo>
                  <a:lnTo>
                    <a:pt x="176" y="24"/>
                  </a:lnTo>
                  <a:lnTo>
                    <a:pt x="175" y="24"/>
                  </a:lnTo>
                  <a:lnTo>
                    <a:pt x="173" y="25"/>
                  </a:lnTo>
                  <a:close/>
                  <a:moveTo>
                    <a:pt x="177" y="24"/>
                  </a:moveTo>
                  <a:lnTo>
                    <a:pt x="178" y="24"/>
                  </a:lnTo>
                  <a:lnTo>
                    <a:pt x="178" y="23"/>
                  </a:lnTo>
                  <a:lnTo>
                    <a:pt x="177" y="23"/>
                  </a:lnTo>
                  <a:lnTo>
                    <a:pt x="177" y="24"/>
                  </a:lnTo>
                  <a:close/>
                  <a:moveTo>
                    <a:pt x="3" y="175"/>
                  </a:moveTo>
                  <a:lnTo>
                    <a:pt x="4" y="176"/>
                  </a:lnTo>
                  <a:lnTo>
                    <a:pt x="4" y="175"/>
                  </a:lnTo>
                  <a:lnTo>
                    <a:pt x="3" y="175"/>
                  </a:lnTo>
                  <a:close/>
                  <a:moveTo>
                    <a:pt x="3" y="167"/>
                  </a:moveTo>
                  <a:lnTo>
                    <a:pt x="2" y="167"/>
                  </a:lnTo>
                  <a:lnTo>
                    <a:pt x="3" y="167"/>
                  </a:lnTo>
                  <a:lnTo>
                    <a:pt x="3" y="167"/>
                  </a:lnTo>
                  <a:close/>
                  <a:moveTo>
                    <a:pt x="25" y="118"/>
                  </a:moveTo>
                  <a:lnTo>
                    <a:pt x="27" y="118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4" y="118"/>
                  </a:lnTo>
                  <a:lnTo>
                    <a:pt x="24" y="119"/>
                  </a:lnTo>
                  <a:lnTo>
                    <a:pt x="25" y="119"/>
                  </a:lnTo>
                  <a:lnTo>
                    <a:pt x="25" y="118"/>
                  </a:lnTo>
                  <a:close/>
                  <a:moveTo>
                    <a:pt x="2" y="169"/>
                  </a:moveTo>
                  <a:lnTo>
                    <a:pt x="0" y="169"/>
                  </a:lnTo>
                  <a:lnTo>
                    <a:pt x="0" y="171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2" y="169"/>
                  </a:lnTo>
                  <a:close/>
                  <a:moveTo>
                    <a:pt x="233" y="23"/>
                  </a:moveTo>
                  <a:lnTo>
                    <a:pt x="232" y="23"/>
                  </a:lnTo>
                  <a:lnTo>
                    <a:pt x="232" y="24"/>
                  </a:lnTo>
                  <a:lnTo>
                    <a:pt x="233" y="24"/>
                  </a:lnTo>
                  <a:lnTo>
                    <a:pt x="233" y="23"/>
                  </a:lnTo>
                  <a:close/>
                  <a:moveTo>
                    <a:pt x="2" y="174"/>
                  </a:moveTo>
                  <a:lnTo>
                    <a:pt x="3" y="174"/>
                  </a:lnTo>
                  <a:lnTo>
                    <a:pt x="3" y="173"/>
                  </a:lnTo>
                  <a:lnTo>
                    <a:pt x="3" y="172"/>
                  </a:lnTo>
                  <a:lnTo>
                    <a:pt x="2" y="172"/>
                  </a:lnTo>
                  <a:lnTo>
                    <a:pt x="2" y="173"/>
                  </a:lnTo>
                  <a:lnTo>
                    <a:pt x="2" y="174"/>
                  </a:lnTo>
                  <a:close/>
                  <a:moveTo>
                    <a:pt x="208" y="21"/>
                  </a:moveTo>
                  <a:lnTo>
                    <a:pt x="207" y="23"/>
                  </a:lnTo>
                  <a:lnTo>
                    <a:pt x="208" y="23"/>
                  </a:lnTo>
                  <a:lnTo>
                    <a:pt x="208" y="21"/>
                  </a:lnTo>
                  <a:close/>
                  <a:moveTo>
                    <a:pt x="238" y="25"/>
                  </a:moveTo>
                  <a:lnTo>
                    <a:pt x="239" y="24"/>
                  </a:lnTo>
                  <a:lnTo>
                    <a:pt x="238" y="24"/>
                  </a:lnTo>
                  <a:lnTo>
                    <a:pt x="238" y="25"/>
                  </a:lnTo>
                  <a:close/>
                  <a:moveTo>
                    <a:pt x="295" y="7"/>
                  </a:moveTo>
                  <a:lnTo>
                    <a:pt x="294" y="7"/>
                  </a:lnTo>
                  <a:lnTo>
                    <a:pt x="294" y="8"/>
                  </a:lnTo>
                  <a:lnTo>
                    <a:pt x="295" y="8"/>
                  </a:lnTo>
                  <a:lnTo>
                    <a:pt x="295" y="7"/>
                  </a:lnTo>
                  <a:close/>
                  <a:moveTo>
                    <a:pt x="243" y="64"/>
                  </a:moveTo>
                  <a:lnTo>
                    <a:pt x="243" y="66"/>
                  </a:lnTo>
                  <a:lnTo>
                    <a:pt x="244" y="66"/>
                  </a:lnTo>
                  <a:lnTo>
                    <a:pt x="244" y="64"/>
                  </a:lnTo>
                  <a:lnTo>
                    <a:pt x="243" y="64"/>
                  </a:lnTo>
                  <a:close/>
                  <a:moveTo>
                    <a:pt x="362" y="116"/>
                  </a:moveTo>
                  <a:lnTo>
                    <a:pt x="362" y="114"/>
                  </a:lnTo>
                  <a:lnTo>
                    <a:pt x="361" y="114"/>
                  </a:lnTo>
                  <a:lnTo>
                    <a:pt x="361" y="116"/>
                  </a:lnTo>
                  <a:lnTo>
                    <a:pt x="362" y="116"/>
                  </a:lnTo>
                  <a:close/>
                  <a:moveTo>
                    <a:pt x="332" y="77"/>
                  </a:moveTo>
                  <a:lnTo>
                    <a:pt x="331" y="77"/>
                  </a:lnTo>
                  <a:lnTo>
                    <a:pt x="331" y="79"/>
                  </a:lnTo>
                  <a:lnTo>
                    <a:pt x="332" y="79"/>
                  </a:lnTo>
                  <a:lnTo>
                    <a:pt x="332" y="77"/>
                  </a:lnTo>
                  <a:close/>
                  <a:moveTo>
                    <a:pt x="384" y="147"/>
                  </a:moveTo>
                  <a:lnTo>
                    <a:pt x="383" y="147"/>
                  </a:lnTo>
                  <a:lnTo>
                    <a:pt x="383" y="148"/>
                  </a:lnTo>
                  <a:lnTo>
                    <a:pt x="384" y="148"/>
                  </a:lnTo>
                  <a:lnTo>
                    <a:pt x="384" y="147"/>
                  </a:lnTo>
                  <a:close/>
                  <a:moveTo>
                    <a:pt x="381" y="137"/>
                  </a:moveTo>
                  <a:lnTo>
                    <a:pt x="380" y="137"/>
                  </a:lnTo>
                  <a:lnTo>
                    <a:pt x="381" y="138"/>
                  </a:lnTo>
                  <a:lnTo>
                    <a:pt x="381" y="137"/>
                  </a:lnTo>
                  <a:close/>
                  <a:moveTo>
                    <a:pt x="289" y="32"/>
                  </a:moveTo>
                  <a:lnTo>
                    <a:pt x="289" y="31"/>
                  </a:lnTo>
                  <a:lnTo>
                    <a:pt x="289" y="31"/>
                  </a:lnTo>
                  <a:lnTo>
                    <a:pt x="289" y="32"/>
                  </a:lnTo>
                  <a:close/>
                  <a:moveTo>
                    <a:pt x="233" y="27"/>
                  </a:moveTo>
                  <a:lnTo>
                    <a:pt x="232" y="29"/>
                  </a:lnTo>
                  <a:lnTo>
                    <a:pt x="233" y="29"/>
                  </a:lnTo>
                  <a:lnTo>
                    <a:pt x="233" y="27"/>
                  </a:lnTo>
                  <a:close/>
                  <a:moveTo>
                    <a:pt x="240" y="66"/>
                  </a:moveTo>
                  <a:lnTo>
                    <a:pt x="241" y="66"/>
                  </a:lnTo>
                  <a:lnTo>
                    <a:pt x="240" y="64"/>
                  </a:lnTo>
                  <a:lnTo>
                    <a:pt x="239" y="64"/>
                  </a:lnTo>
                  <a:lnTo>
                    <a:pt x="239" y="66"/>
                  </a:lnTo>
                  <a:lnTo>
                    <a:pt x="240" y="66"/>
                  </a:lnTo>
                  <a:close/>
                  <a:moveTo>
                    <a:pt x="231" y="25"/>
                  </a:moveTo>
                  <a:lnTo>
                    <a:pt x="231" y="26"/>
                  </a:lnTo>
                  <a:lnTo>
                    <a:pt x="232" y="25"/>
                  </a:lnTo>
                  <a:lnTo>
                    <a:pt x="231" y="25"/>
                  </a:lnTo>
                  <a:close/>
                  <a:moveTo>
                    <a:pt x="223" y="29"/>
                  </a:moveTo>
                  <a:lnTo>
                    <a:pt x="225" y="30"/>
                  </a:lnTo>
                  <a:lnTo>
                    <a:pt x="225" y="29"/>
                  </a:lnTo>
                  <a:lnTo>
                    <a:pt x="223" y="29"/>
                  </a:lnTo>
                  <a:close/>
                  <a:moveTo>
                    <a:pt x="239" y="63"/>
                  </a:move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39" y="63"/>
                  </a:lnTo>
                  <a:close/>
                  <a:moveTo>
                    <a:pt x="388" y="153"/>
                  </a:moveTo>
                  <a:lnTo>
                    <a:pt x="389" y="154"/>
                  </a:lnTo>
                  <a:lnTo>
                    <a:pt x="389" y="153"/>
                  </a:lnTo>
                  <a:lnTo>
                    <a:pt x="388" y="153"/>
                  </a:lnTo>
                  <a:close/>
                  <a:moveTo>
                    <a:pt x="410" y="199"/>
                  </a:moveTo>
                  <a:lnTo>
                    <a:pt x="410" y="200"/>
                  </a:lnTo>
                  <a:lnTo>
                    <a:pt x="410" y="203"/>
                  </a:lnTo>
                  <a:lnTo>
                    <a:pt x="410" y="204"/>
                  </a:lnTo>
                  <a:lnTo>
                    <a:pt x="410" y="205"/>
                  </a:lnTo>
                  <a:lnTo>
                    <a:pt x="410" y="206"/>
                  </a:lnTo>
                  <a:lnTo>
                    <a:pt x="410" y="208"/>
                  </a:lnTo>
                  <a:lnTo>
                    <a:pt x="408" y="209"/>
                  </a:lnTo>
                  <a:lnTo>
                    <a:pt x="408" y="210"/>
                  </a:lnTo>
                  <a:lnTo>
                    <a:pt x="407" y="210"/>
                  </a:lnTo>
                  <a:lnTo>
                    <a:pt x="408" y="211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7" y="213"/>
                  </a:lnTo>
                  <a:lnTo>
                    <a:pt x="407" y="215"/>
                  </a:lnTo>
                  <a:lnTo>
                    <a:pt x="407" y="216"/>
                  </a:lnTo>
                  <a:lnTo>
                    <a:pt x="406" y="216"/>
                  </a:lnTo>
                  <a:lnTo>
                    <a:pt x="406" y="217"/>
                  </a:lnTo>
                  <a:lnTo>
                    <a:pt x="406" y="218"/>
                  </a:lnTo>
                  <a:lnTo>
                    <a:pt x="406" y="219"/>
                  </a:lnTo>
                  <a:lnTo>
                    <a:pt x="406" y="221"/>
                  </a:lnTo>
                  <a:lnTo>
                    <a:pt x="405" y="221"/>
                  </a:lnTo>
                  <a:lnTo>
                    <a:pt x="405" y="222"/>
                  </a:lnTo>
                  <a:lnTo>
                    <a:pt x="405" y="223"/>
                  </a:lnTo>
                  <a:lnTo>
                    <a:pt x="405" y="224"/>
                  </a:lnTo>
                  <a:lnTo>
                    <a:pt x="405" y="224"/>
                  </a:lnTo>
                  <a:lnTo>
                    <a:pt x="404" y="224"/>
                  </a:lnTo>
                  <a:lnTo>
                    <a:pt x="404" y="225"/>
                  </a:lnTo>
                  <a:lnTo>
                    <a:pt x="404" y="227"/>
                  </a:lnTo>
                  <a:lnTo>
                    <a:pt x="404" y="228"/>
                  </a:lnTo>
                  <a:lnTo>
                    <a:pt x="404" y="229"/>
                  </a:lnTo>
                  <a:lnTo>
                    <a:pt x="404" y="230"/>
                  </a:lnTo>
                  <a:lnTo>
                    <a:pt x="404" y="231"/>
                  </a:lnTo>
                  <a:lnTo>
                    <a:pt x="404" y="233"/>
                  </a:lnTo>
                  <a:lnTo>
                    <a:pt x="404" y="234"/>
                  </a:lnTo>
                  <a:lnTo>
                    <a:pt x="402" y="234"/>
                  </a:lnTo>
                  <a:lnTo>
                    <a:pt x="402" y="235"/>
                  </a:lnTo>
                  <a:lnTo>
                    <a:pt x="402" y="236"/>
                  </a:lnTo>
                  <a:lnTo>
                    <a:pt x="402" y="237"/>
                  </a:lnTo>
                  <a:lnTo>
                    <a:pt x="402" y="239"/>
                  </a:lnTo>
                  <a:lnTo>
                    <a:pt x="401" y="239"/>
                  </a:lnTo>
                  <a:lnTo>
                    <a:pt x="401" y="240"/>
                  </a:lnTo>
                  <a:lnTo>
                    <a:pt x="401" y="241"/>
                  </a:lnTo>
                  <a:lnTo>
                    <a:pt x="400" y="241"/>
                  </a:lnTo>
                  <a:lnTo>
                    <a:pt x="400" y="242"/>
                  </a:lnTo>
                  <a:lnTo>
                    <a:pt x="400" y="243"/>
                  </a:lnTo>
                  <a:lnTo>
                    <a:pt x="399" y="243"/>
                  </a:lnTo>
                  <a:lnTo>
                    <a:pt x="399" y="245"/>
                  </a:lnTo>
                  <a:lnTo>
                    <a:pt x="398" y="246"/>
                  </a:lnTo>
                  <a:lnTo>
                    <a:pt x="399" y="246"/>
                  </a:lnTo>
                  <a:lnTo>
                    <a:pt x="399" y="247"/>
                  </a:lnTo>
                  <a:lnTo>
                    <a:pt x="398" y="248"/>
                  </a:lnTo>
                  <a:lnTo>
                    <a:pt x="399" y="248"/>
                  </a:lnTo>
                  <a:lnTo>
                    <a:pt x="398" y="249"/>
                  </a:lnTo>
                  <a:lnTo>
                    <a:pt x="399" y="249"/>
                  </a:lnTo>
                  <a:lnTo>
                    <a:pt x="396" y="250"/>
                  </a:lnTo>
                  <a:lnTo>
                    <a:pt x="395" y="250"/>
                  </a:lnTo>
                  <a:lnTo>
                    <a:pt x="395" y="252"/>
                  </a:lnTo>
                  <a:lnTo>
                    <a:pt x="395" y="253"/>
                  </a:lnTo>
                  <a:lnTo>
                    <a:pt x="394" y="253"/>
                  </a:lnTo>
                  <a:lnTo>
                    <a:pt x="393" y="253"/>
                  </a:lnTo>
                  <a:lnTo>
                    <a:pt x="392" y="253"/>
                  </a:lnTo>
                  <a:lnTo>
                    <a:pt x="390" y="254"/>
                  </a:lnTo>
                  <a:lnTo>
                    <a:pt x="390" y="255"/>
                  </a:lnTo>
                  <a:lnTo>
                    <a:pt x="389" y="255"/>
                  </a:lnTo>
                  <a:lnTo>
                    <a:pt x="389" y="256"/>
                  </a:lnTo>
                  <a:lnTo>
                    <a:pt x="389" y="258"/>
                  </a:lnTo>
                  <a:lnTo>
                    <a:pt x="388" y="258"/>
                  </a:lnTo>
                  <a:lnTo>
                    <a:pt x="388" y="259"/>
                  </a:lnTo>
                  <a:lnTo>
                    <a:pt x="387" y="259"/>
                  </a:lnTo>
                  <a:lnTo>
                    <a:pt x="388" y="260"/>
                  </a:lnTo>
                  <a:lnTo>
                    <a:pt x="387" y="260"/>
                  </a:lnTo>
                  <a:lnTo>
                    <a:pt x="387" y="261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87" y="264"/>
                  </a:lnTo>
                  <a:lnTo>
                    <a:pt x="387" y="265"/>
                  </a:lnTo>
                  <a:lnTo>
                    <a:pt x="387" y="266"/>
                  </a:lnTo>
                  <a:lnTo>
                    <a:pt x="387" y="267"/>
                  </a:lnTo>
                  <a:lnTo>
                    <a:pt x="386" y="267"/>
                  </a:lnTo>
                  <a:lnTo>
                    <a:pt x="384" y="267"/>
                  </a:lnTo>
                  <a:lnTo>
                    <a:pt x="384" y="268"/>
                  </a:lnTo>
                  <a:lnTo>
                    <a:pt x="386" y="268"/>
                  </a:lnTo>
                  <a:lnTo>
                    <a:pt x="386" y="270"/>
                  </a:lnTo>
                  <a:lnTo>
                    <a:pt x="384" y="270"/>
                  </a:lnTo>
                  <a:lnTo>
                    <a:pt x="383" y="271"/>
                  </a:lnTo>
                  <a:lnTo>
                    <a:pt x="383" y="272"/>
                  </a:lnTo>
                  <a:lnTo>
                    <a:pt x="382" y="272"/>
                  </a:lnTo>
                  <a:lnTo>
                    <a:pt x="382" y="273"/>
                  </a:lnTo>
                  <a:lnTo>
                    <a:pt x="382" y="274"/>
                  </a:lnTo>
                  <a:lnTo>
                    <a:pt x="382" y="276"/>
                  </a:lnTo>
                  <a:lnTo>
                    <a:pt x="382" y="277"/>
                  </a:lnTo>
                  <a:lnTo>
                    <a:pt x="382" y="278"/>
                  </a:lnTo>
                  <a:lnTo>
                    <a:pt x="381" y="278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80" y="280"/>
                  </a:lnTo>
                  <a:lnTo>
                    <a:pt x="380" y="281"/>
                  </a:lnTo>
                  <a:lnTo>
                    <a:pt x="381" y="281"/>
                  </a:lnTo>
                  <a:lnTo>
                    <a:pt x="381" y="281"/>
                  </a:lnTo>
                  <a:lnTo>
                    <a:pt x="380" y="281"/>
                  </a:lnTo>
                  <a:lnTo>
                    <a:pt x="379" y="281"/>
                  </a:lnTo>
                  <a:lnTo>
                    <a:pt x="379" y="283"/>
                  </a:lnTo>
                  <a:lnTo>
                    <a:pt x="379" y="284"/>
                  </a:lnTo>
                  <a:lnTo>
                    <a:pt x="377" y="284"/>
                  </a:lnTo>
                  <a:lnTo>
                    <a:pt x="377" y="285"/>
                  </a:lnTo>
                  <a:lnTo>
                    <a:pt x="377" y="286"/>
                  </a:lnTo>
                  <a:lnTo>
                    <a:pt x="376" y="287"/>
                  </a:lnTo>
                  <a:lnTo>
                    <a:pt x="376" y="289"/>
                  </a:lnTo>
                  <a:lnTo>
                    <a:pt x="375" y="289"/>
                  </a:lnTo>
                  <a:lnTo>
                    <a:pt x="375" y="290"/>
                  </a:lnTo>
                  <a:lnTo>
                    <a:pt x="375" y="291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3"/>
                  </a:lnTo>
                  <a:lnTo>
                    <a:pt x="374" y="295"/>
                  </a:lnTo>
                  <a:lnTo>
                    <a:pt x="375" y="295"/>
                  </a:lnTo>
                  <a:lnTo>
                    <a:pt x="375" y="296"/>
                  </a:lnTo>
                  <a:lnTo>
                    <a:pt x="374" y="296"/>
                  </a:lnTo>
                  <a:lnTo>
                    <a:pt x="374" y="297"/>
                  </a:lnTo>
                  <a:lnTo>
                    <a:pt x="374" y="298"/>
                  </a:lnTo>
                  <a:lnTo>
                    <a:pt x="374" y="299"/>
                  </a:lnTo>
                  <a:lnTo>
                    <a:pt x="373" y="301"/>
                  </a:lnTo>
                  <a:lnTo>
                    <a:pt x="373" y="302"/>
                  </a:lnTo>
                  <a:lnTo>
                    <a:pt x="373" y="303"/>
                  </a:lnTo>
                  <a:lnTo>
                    <a:pt x="373" y="304"/>
                  </a:lnTo>
                  <a:lnTo>
                    <a:pt x="373" y="305"/>
                  </a:lnTo>
                  <a:lnTo>
                    <a:pt x="371" y="305"/>
                  </a:lnTo>
                  <a:lnTo>
                    <a:pt x="371" y="307"/>
                  </a:lnTo>
                  <a:lnTo>
                    <a:pt x="373" y="307"/>
                  </a:lnTo>
                  <a:lnTo>
                    <a:pt x="373" y="308"/>
                  </a:lnTo>
                  <a:lnTo>
                    <a:pt x="373" y="309"/>
                  </a:lnTo>
                  <a:lnTo>
                    <a:pt x="373" y="310"/>
                  </a:lnTo>
                  <a:lnTo>
                    <a:pt x="373" y="310"/>
                  </a:lnTo>
                  <a:lnTo>
                    <a:pt x="371" y="311"/>
                  </a:lnTo>
                  <a:lnTo>
                    <a:pt x="370" y="310"/>
                  </a:lnTo>
                  <a:lnTo>
                    <a:pt x="370" y="311"/>
                  </a:lnTo>
                  <a:lnTo>
                    <a:pt x="370" y="313"/>
                  </a:lnTo>
                  <a:lnTo>
                    <a:pt x="369" y="313"/>
                  </a:lnTo>
                  <a:lnTo>
                    <a:pt x="369" y="314"/>
                  </a:lnTo>
                  <a:lnTo>
                    <a:pt x="368" y="314"/>
                  </a:lnTo>
                  <a:lnTo>
                    <a:pt x="367" y="314"/>
                  </a:lnTo>
                  <a:lnTo>
                    <a:pt x="365" y="314"/>
                  </a:lnTo>
                  <a:lnTo>
                    <a:pt x="364" y="314"/>
                  </a:lnTo>
                  <a:lnTo>
                    <a:pt x="363" y="314"/>
                  </a:lnTo>
                  <a:lnTo>
                    <a:pt x="362" y="314"/>
                  </a:lnTo>
                  <a:lnTo>
                    <a:pt x="361" y="314"/>
                  </a:lnTo>
                  <a:lnTo>
                    <a:pt x="359" y="315"/>
                  </a:lnTo>
                  <a:lnTo>
                    <a:pt x="358" y="314"/>
                  </a:lnTo>
                  <a:lnTo>
                    <a:pt x="356" y="315"/>
                  </a:lnTo>
                  <a:lnTo>
                    <a:pt x="355" y="315"/>
                  </a:lnTo>
                  <a:lnTo>
                    <a:pt x="352" y="316"/>
                  </a:lnTo>
                  <a:lnTo>
                    <a:pt x="351" y="316"/>
                  </a:lnTo>
                  <a:lnTo>
                    <a:pt x="349" y="317"/>
                  </a:lnTo>
                  <a:lnTo>
                    <a:pt x="348" y="320"/>
                  </a:lnTo>
                  <a:lnTo>
                    <a:pt x="345" y="322"/>
                  </a:lnTo>
                  <a:lnTo>
                    <a:pt x="344" y="323"/>
                  </a:lnTo>
                  <a:lnTo>
                    <a:pt x="343" y="324"/>
                  </a:lnTo>
                  <a:lnTo>
                    <a:pt x="342" y="326"/>
                  </a:lnTo>
                  <a:lnTo>
                    <a:pt x="339" y="326"/>
                  </a:lnTo>
                  <a:lnTo>
                    <a:pt x="338" y="326"/>
                  </a:lnTo>
                  <a:lnTo>
                    <a:pt x="337" y="326"/>
                  </a:lnTo>
                  <a:lnTo>
                    <a:pt x="336" y="326"/>
                  </a:lnTo>
                  <a:lnTo>
                    <a:pt x="334" y="326"/>
                  </a:lnTo>
                  <a:lnTo>
                    <a:pt x="334" y="327"/>
                  </a:lnTo>
                  <a:lnTo>
                    <a:pt x="334" y="328"/>
                  </a:lnTo>
                  <a:lnTo>
                    <a:pt x="333" y="328"/>
                  </a:lnTo>
                  <a:lnTo>
                    <a:pt x="332" y="328"/>
                  </a:lnTo>
                  <a:lnTo>
                    <a:pt x="332" y="329"/>
                  </a:lnTo>
                  <a:lnTo>
                    <a:pt x="331" y="328"/>
                  </a:lnTo>
                  <a:lnTo>
                    <a:pt x="331" y="327"/>
                  </a:lnTo>
                  <a:lnTo>
                    <a:pt x="330" y="326"/>
                  </a:lnTo>
                  <a:lnTo>
                    <a:pt x="330" y="326"/>
                  </a:lnTo>
                  <a:lnTo>
                    <a:pt x="328" y="324"/>
                  </a:lnTo>
                  <a:lnTo>
                    <a:pt x="327" y="324"/>
                  </a:lnTo>
                  <a:lnTo>
                    <a:pt x="326" y="324"/>
                  </a:lnTo>
                  <a:lnTo>
                    <a:pt x="326" y="323"/>
                  </a:lnTo>
                  <a:lnTo>
                    <a:pt x="327" y="323"/>
                  </a:lnTo>
                  <a:lnTo>
                    <a:pt x="327" y="322"/>
                  </a:lnTo>
                  <a:lnTo>
                    <a:pt x="326" y="322"/>
                  </a:lnTo>
                  <a:lnTo>
                    <a:pt x="326" y="321"/>
                  </a:lnTo>
                  <a:lnTo>
                    <a:pt x="327" y="321"/>
                  </a:lnTo>
                  <a:lnTo>
                    <a:pt x="328" y="321"/>
                  </a:lnTo>
                  <a:lnTo>
                    <a:pt x="328" y="320"/>
                  </a:lnTo>
                  <a:lnTo>
                    <a:pt x="327" y="320"/>
                  </a:lnTo>
                  <a:lnTo>
                    <a:pt x="326" y="320"/>
                  </a:lnTo>
                  <a:lnTo>
                    <a:pt x="326" y="321"/>
                  </a:lnTo>
                  <a:lnTo>
                    <a:pt x="325" y="321"/>
                  </a:lnTo>
                  <a:lnTo>
                    <a:pt x="325" y="322"/>
                  </a:lnTo>
                  <a:lnTo>
                    <a:pt x="324" y="322"/>
                  </a:lnTo>
                  <a:lnTo>
                    <a:pt x="324" y="323"/>
                  </a:lnTo>
                  <a:lnTo>
                    <a:pt x="322" y="323"/>
                  </a:lnTo>
                  <a:lnTo>
                    <a:pt x="321" y="322"/>
                  </a:lnTo>
                  <a:lnTo>
                    <a:pt x="322" y="322"/>
                  </a:lnTo>
                  <a:lnTo>
                    <a:pt x="322" y="321"/>
                  </a:lnTo>
                  <a:lnTo>
                    <a:pt x="324" y="321"/>
                  </a:lnTo>
                  <a:lnTo>
                    <a:pt x="324" y="320"/>
                  </a:lnTo>
                  <a:lnTo>
                    <a:pt x="325" y="318"/>
                  </a:lnTo>
                  <a:lnTo>
                    <a:pt x="324" y="317"/>
                  </a:lnTo>
                  <a:lnTo>
                    <a:pt x="324" y="316"/>
                  </a:lnTo>
                  <a:lnTo>
                    <a:pt x="322" y="316"/>
                  </a:lnTo>
                  <a:lnTo>
                    <a:pt x="322" y="315"/>
                  </a:lnTo>
                  <a:lnTo>
                    <a:pt x="321" y="315"/>
                  </a:lnTo>
                  <a:lnTo>
                    <a:pt x="321" y="316"/>
                  </a:lnTo>
                  <a:lnTo>
                    <a:pt x="320" y="316"/>
                  </a:lnTo>
                  <a:lnTo>
                    <a:pt x="320" y="317"/>
                  </a:lnTo>
                  <a:lnTo>
                    <a:pt x="319" y="317"/>
                  </a:lnTo>
                  <a:lnTo>
                    <a:pt x="318" y="317"/>
                  </a:lnTo>
                  <a:lnTo>
                    <a:pt x="318" y="318"/>
                  </a:lnTo>
                  <a:lnTo>
                    <a:pt x="318" y="320"/>
                  </a:lnTo>
                  <a:lnTo>
                    <a:pt x="319" y="318"/>
                  </a:lnTo>
                  <a:lnTo>
                    <a:pt x="320" y="318"/>
                  </a:lnTo>
                  <a:lnTo>
                    <a:pt x="320" y="320"/>
                  </a:lnTo>
                  <a:lnTo>
                    <a:pt x="319" y="320"/>
                  </a:lnTo>
                  <a:lnTo>
                    <a:pt x="319" y="321"/>
                  </a:lnTo>
                  <a:lnTo>
                    <a:pt x="318" y="321"/>
                  </a:lnTo>
                  <a:lnTo>
                    <a:pt x="316" y="321"/>
                  </a:lnTo>
                  <a:lnTo>
                    <a:pt x="315" y="322"/>
                  </a:lnTo>
                  <a:lnTo>
                    <a:pt x="314" y="322"/>
                  </a:lnTo>
                  <a:lnTo>
                    <a:pt x="314" y="323"/>
                  </a:lnTo>
                  <a:lnTo>
                    <a:pt x="313" y="323"/>
                  </a:lnTo>
                  <a:lnTo>
                    <a:pt x="313" y="324"/>
                  </a:lnTo>
                  <a:lnTo>
                    <a:pt x="312" y="324"/>
                  </a:lnTo>
                  <a:lnTo>
                    <a:pt x="312" y="326"/>
                  </a:lnTo>
                  <a:lnTo>
                    <a:pt x="311" y="326"/>
                  </a:lnTo>
                  <a:lnTo>
                    <a:pt x="311" y="327"/>
                  </a:lnTo>
                  <a:lnTo>
                    <a:pt x="309" y="327"/>
                  </a:lnTo>
                  <a:lnTo>
                    <a:pt x="308" y="328"/>
                  </a:lnTo>
                  <a:lnTo>
                    <a:pt x="307" y="328"/>
                  </a:lnTo>
                  <a:lnTo>
                    <a:pt x="307" y="327"/>
                  </a:lnTo>
                  <a:lnTo>
                    <a:pt x="306" y="327"/>
                  </a:lnTo>
                  <a:lnTo>
                    <a:pt x="305" y="327"/>
                  </a:lnTo>
                  <a:lnTo>
                    <a:pt x="305" y="326"/>
                  </a:lnTo>
                  <a:lnTo>
                    <a:pt x="303" y="326"/>
                  </a:lnTo>
                  <a:lnTo>
                    <a:pt x="302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3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5" y="322"/>
                  </a:lnTo>
                  <a:lnTo>
                    <a:pt x="294" y="322"/>
                  </a:lnTo>
                  <a:lnTo>
                    <a:pt x="293" y="321"/>
                  </a:lnTo>
                  <a:lnTo>
                    <a:pt x="291" y="321"/>
                  </a:lnTo>
                  <a:lnTo>
                    <a:pt x="290" y="320"/>
                  </a:lnTo>
                  <a:lnTo>
                    <a:pt x="290" y="321"/>
                  </a:lnTo>
                  <a:lnTo>
                    <a:pt x="289" y="321"/>
                  </a:lnTo>
                  <a:lnTo>
                    <a:pt x="289" y="322"/>
                  </a:lnTo>
                  <a:lnTo>
                    <a:pt x="288" y="322"/>
                  </a:lnTo>
                  <a:lnTo>
                    <a:pt x="287" y="322"/>
                  </a:lnTo>
                  <a:lnTo>
                    <a:pt x="287" y="321"/>
                  </a:lnTo>
                  <a:lnTo>
                    <a:pt x="284" y="318"/>
                  </a:lnTo>
                  <a:lnTo>
                    <a:pt x="282" y="317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7" y="316"/>
                  </a:lnTo>
                  <a:lnTo>
                    <a:pt x="276" y="316"/>
                  </a:lnTo>
                  <a:lnTo>
                    <a:pt x="276" y="315"/>
                  </a:lnTo>
                  <a:lnTo>
                    <a:pt x="275" y="314"/>
                  </a:lnTo>
                  <a:lnTo>
                    <a:pt x="275" y="313"/>
                  </a:lnTo>
                  <a:lnTo>
                    <a:pt x="274" y="311"/>
                  </a:lnTo>
                  <a:lnTo>
                    <a:pt x="274" y="310"/>
                  </a:lnTo>
                  <a:lnTo>
                    <a:pt x="272" y="310"/>
                  </a:lnTo>
                  <a:lnTo>
                    <a:pt x="271" y="309"/>
                  </a:lnTo>
                  <a:lnTo>
                    <a:pt x="271" y="308"/>
                  </a:lnTo>
                  <a:lnTo>
                    <a:pt x="270" y="308"/>
                  </a:lnTo>
                  <a:lnTo>
                    <a:pt x="270" y="307"/>
                  </a:lnTo>
                  <a:lnTo>
                    <a:pt x="271" y="307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71" y="304"/>
                  </a:lnTo>
                  <a:lnTo>
                    <a:pt x="271" y="303"/>
                  </a:lnTo>
                  <a:lnTo>
                    <a:pt x="271" y="302"/>
                  </a:lnTo>
                  <a:lnTo>
                    <a:pt x="271" y="301"/>
                  </a:lnTo>
                  <a:lnTo>
                    <a:pt x="271" y="299"/>
                  </a:lnTo>
                  <a:lnTo>
                    <a:pt x="270" y="297"/>
                  </a:lnTo>
                  <a:lnTo>
                    <a:pt x="269" y="295"/>
                  </a:lnTo>
                  <a:lnTo>
                    <a:pt x="269" y="293"/>
                  </a:lnTo>
                  <a:lnTo>
                    <a:pt x="269" y="292"/>
                  </a:lnTo>
                  <a:lnTo>
                    <a:pt x="268" y="292"/>
                  </a:lnTo>
                  <a:lnTo>
                    <a:pt x="268" y="291"/>
                  </a:lnTo>
                  <a:lnTo>
                    <a:pt x="268" y="290"/>
                  </a:lnTo>
                  <a:lnTo>
                    <a:pt x="266" y="290"/>
                  </a:lnTo>
                  <a:lnTo>
                    <a:pt x="265" y="287"/>
                  </a:lnTo>
                  <a:lnTo>
                    <a:pt x="266" y="287"/>
                  </a:lnTo>
                  <a:lnTo>
                    <a:pt x="266" y="286"/>
                  </a:lnTo>
                  <a:lnTo>
                    <a:pt x="265" y="286"/>
                  </a:lnTo>
                  <a:lnTo>
                    <a:pt x="265" y="285"/>
                  </a:lnTo>
                  <a:lnTo>
                    <a:pt x="266" y="285"/>
                  </a:lnTo>
                  <a:lnTo>
                    <a:pt x="266" y="284"/>
                  </a:lnTo>
                  <a:lnTo>
                    <a:pt x="265" y="284"/>
                  </a:lnTo>
                  <a:lnTo>
                    <a:pt x="264" y="284"/>
                  </a:lnTo>
                  <a:lnTo>
                    <a:pt x="263" y="284"/>
                  </a:lnTo>
                  <a:lnTo>
                    <a:pt x="263" y="285"/>
                  </a:lnTo>
                  <a:lnTo>
                    <a:pt x="262" y="285"/>
                  </a:lnTo>
                  <a:lnTo>
                    <a:pt x="262" y="286"/>
                  </a:lnTo>
                  <a:lnTo>
                    <a:pt x="260" y="286"/>
                  </a:lnTo>
                  <a:lnTo>
                    <a:pt x="259" y="286"/>
                  </a:lnTo>
                  <a:lnTo>
                    <a:pt x="258" y="287"/>
                  </a:lnTo>
                  <a:lnTo>
                    <a:pt x="257" y="287"/>
                  </a:lnTo>
                  <a:lnTo>
                    <a:pt x="256" y="287"/>
                  </a:lnTo>
                  <a:lnTo>
                    <a:pt x="254" y="287"/>
                  </a:lnTo>
                  <a:lnTo>
                    <a:pt x="253" y="287"/>
                  </a:lnTo>
                  <a:lnTo>
                    <a:pt x="253" y="286"/>
                  </a:lnTo>
                  <a:lnTo>
                    <a:pt x="254" y="286"/>
                  </a:lnTo>
                  <a:lnTo>
                    <a:pt x="254" y="285"/>
                  </a:lnTo>
                  <a:lnTo>
                    <a:pt x="256" y="285"/>
                  </a:lnTo>
                  <a:lnTo>
                    <a:pt x="256" y="284"/>
                  </a:lnTo>
                  <a:lnTo>
                    <a:pt x="257" y="284"/>
                  </a:lnTo>
                  <a:lnTo>
                    <a:pt x="257" y="283"/>
                  </a:lnTo>
                  <a:lnTo>
                    <a:pt x="257" y="281"/>
                  </a:lnTo>
                  <a:lnTo>
                    <a:pt x="257" y="281"/>
                  </a:lnTo>
                  <a:lnTo>
                    <a:pt x="258" y="281"/>
                  </a:lnTo>
                  <a:lnTo>
                    <a:pt x="258" y="280"/>
                  </a:lnTo>
                  <a:lnTo>
                    <a:pt x="257" y="279"/>
                  </a:lnTo>
                  <a:lnTo>
                    <a:pt x="257" y="278"/>
                  </a:lnTo>
                  <a:lnTo>
                    <a:pt x="258" y="278"/>
                  </a:lnTo>
                  <a:lnTo>
                    <a:pt x="258" y="277"/>
                  </a:lnTo>
                  <a:lnTo>
                    <a:pt x="257" y="277"/>
                  </a:lnTo>
                  <a:lnTo>
                    <a:pt x="257" y="276"/>
                  </a:lnTo>
                  <a:lnTo>
                    <a:pt x="256" y="276"/>
                  </a:lnTo>
                  <a:lnTo>
                    <a:pt x="256" y="274"/>
                  </a:lnTo>
                  <a:lnTo>
                    <a:pt x="254" y="273"/>
                  </a:lnTo>
                  <a:lnTo>
                    <a:pt x="254" y="272"/>
                  </a:lnTo>
                  <a:lnTo>
                    <a:pt x="254" y="271"/>
                  </a:lnTo>
                  <a:lnTo>
                    <a:pt x="253" y="270"/>
                  </a:lnTo>
                  <a:lnTo>
                    <a:pt x="252" y="271"/>
                  </a:lnTo>
                  <a:lnTo>
                    <a:pt x="252" y="272"/>
                  </a:lnTo>
                  <a:lnTo>
                    <a:pt x="252" y="273"/>
                  </a:lnTo>
                  <a:lnTo>
                    <a:pt x="251" y="274"/>
                  </a:lnTo>
                  <a:lnTo>
                    <a:pt x="251" y="276"/>
                  </a:lnTo>
                  <a:lnTo>
                    <a:pt x="251" y="277"/>
                  </a:lnTo>
                  <a:lnTo>
                    <a:pt x="251" y="278"/>
                  </a:lnTo>
                  <a:lnTo>
                    <a:pt x="251" y="279"/>
                  </a:lnTo>
                  <a:lnTo>
                    <a:pt x="250" y="279"/>
                  </a:lnTo>
                  <a:lnTo>
                    <a:pt x="250" y="280"/>
                  </a:lnTo>
                  <a:lnTo>
                    <a:pt x="250" y="281"/>
                  </a:lnTo>
                  <a:lnTo>
                    <a:pt x="250" y="281"/>
                  </a:lnTo>
                  <a:lnTo>
                    <a:pt x="248" y="281"/>
                  </a:lnTo>
                  <a:lnTo>
                    <a:pt x="247" y="281"/>
                  </a:lnTo>
                  <a:lnTo>
                    <a:pt x="246" y="281"/>
                  </a:lnTo>
                  <a:lnTo>
                    <a:pt x="245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3" y="283"/>
                  </a:lnTo>
                  <a:lnTo>
                    <a:pt x="241" y="283"/>
                  </a:lnTo>
                  <a:lnTo>
                    <a:pt x="241" y="281"/>
                  </a:lnTo>
                  <a:lnTo>
                    <a:pt x="243" y="281"/>
                  </a:lnTo>
                  <a:lnTo>
                    <a:pt x="243" y="281"/>
                  </a:lnTo>
                  <a:lnTo>
                    <a:pt x="243" y="280"/>
                  </a:lnTo>
                  <a:lnTo>
                    <a:pt x="244" y="279"/>
                  </a:lnTo>
                  <a:lnTo>
                    <a:pt x="244" y="279"/>
                  </a:lnTo>
                  <a:lnTo>
                    <a:pt x="245" y="279"/>
                  </a:lnTo>
                  <a:lnTo>
                    <a:pt x="246" y="279"/>
                  </a:lnTo>
                  <a:lnTo>
                    <a:pt x="246" y="278"/>
                  </a:lnTo>
                  <a:lnTo>
                    <a:pt x="247" y="278"/>
                  </a:lnTo>
                  <a:lnTo>
                    <a:pt x="247" y="277"/>
                  </a:lnTo>
                  <a:lnTo>
                    <a:pt x="247" y="276"/>
                  </a:lnTo>
                  <a:lnTo>
                    <a:pt x="247" y="274"/>
                  </a:lnTo>
                  <a:lnTo>
                    <a:pt x="247" y="273"/>
                  </a:lnTo>
                  <a:lnTo>
                    <a:pt x="247" y="272"/>
                  </a:lnTo>
                  <a:lnTo>
                    <a:pt x="247" y="271"/>
                  </a:lnTo>
                  <a:lnTo>
                    <a:pt x="247" y="270"/>
                  </a:lnTo>
                  <a:lnTo>
                    <a:pt x="247" y="268"/>
                  </a:lnTo>
                  <a:lnTo>
                    <a:pt x="247" y="267"/>
                  </a:lnTo>
                  <a:lnTo>
                    <a:pt x="248" y="267"/>
                  </a:lnTo>
                  <a:lnTo>
                    <a:pt x="248" y="266"/>
                  </a:lnTo>
                  <a:lnTo>
                    <a:pt x="250" y="265"/>
                  </a:lnTo>
                  <a:lnTo>
                    <a:pt x="250" y="264"/>
                  </a:lnTo>
                  <a:lnTo>
                    <a:pt x="251" y="262"/>
                  </a:lnTo>
                  <a:lnTo>
                    <a:pt x="252" y="262"/>
                  </a:lnTo>
                  <a:lnTo>
                    <a:pt x="252" y="261"/>
                  </a:lnTo>
                  <a:lnTo>
                    <a:pt x="251" y="261"/>
                  </a:lnTo>
                  <a:lnTo>
                    <a:pt x="251" y="260"/>
                  </a:lnTo>
                  <a:lnTo>
                    <a:pt x="251" y="259"/>
                  </a:lnTo>
                  <a:lnTo>
                    <a:pt x="251" y="258"/>
                  </a:lnTo>
                  <a:lnTo>
                    <a:pt x="252" y="256"/>
                  </a:lnTo>
                  <a:lnTo>
                    <a:pt x="252" y="255"/>
                  </a:lnTo>
                  <a:lnTo>
                    <a:pt x="251" y="253"/>
                  </a:lnTo>
                  <a:lnTo>
                    <a:pt x="252" y="253"/>
                  </a:lnTo>
                  <a:lnTo>
                    <a:pt x="251" y="253"/>
                  </a:lnTo>
                  <a:lnTo>
                    <a:pt x="251" y="252"/>
                  </a:lnTo>
                  <a:lnTo>
                    <a:pt x="250" y="252"/>
                  </a:lnTo>
                  <a:lnTo>
                    <a:pt x="251" y="250"/>
                  </a:lnTo>
                  <a:lnTo>
                    <a:pt x="250" y="250"/>
                  </a:lnTo>
                  <a:lnTo>
                    <a:pt x="250" y="252"/>
                  </a:lnTo>
                  <a:lnTo>
                    <a:pt x="250" y="253"/>
                  </a:lnTo>
                  <a:lnTo>
                    <a:pt x="250" y="253"/>
                  </a:lnTo>
                  <a:lnTo>
                    <a:pt x="250" y="254"/>
                  </a:lnTo>
                  <a:lnTo>
                    <a:pt x="250" y="255"/>
                  </a:lnTo>
                  <a:lnTo>
                    <a:pt x="248" y="254"/>
                  </a:lnTo>
                  <a:lnTo>
                    <a:pt x="248" y="255"/>
                  </a:lnTo>
                  <a:lnTo>
                    <a:pt x="247" y="256"/>
                  </a:lnTo>
                  <a:lnTo>
                    <a:pt x="246" y="256"/>
                  </a:lnTo>
                  <a:lnTo>
                    <a:pt x="246" y="258"/>
                  </a:lnTo>
                  <a:lnTo>
                    <a:pt x="246" y="259"/>
                  </a:lnTo>
                  <a:lnTo>
                    <a:pt x="246" y="260"/>
                  </a:lnTo>
                  <a:lnTo>
                    <a:pt x="245" y="261"/>
                  </a:lnTo>
                  <a:lnTo>
                    <a:pt x="245" y="262"/>
                  </a:lnTo>
                  <a:lnTo>
                    <a:pt x="244" y="264"/>
                  </a:lnTo>
                  <a:lnTo>
                    <a:pt x="244" y="264"/>
                  </a:lnTo>
                  <a:lnTo>
                    <a:pt x="244" y="265"/>
                  </a:lnTo>
                  <a:lnTo>
                    <a:pt x="243" y="265"/>
                  </a:lnTo>
                  <a:lnTo>
                    <a:pt x="241" y="265"/>
                  </a:lnTo>
                  <a:lnTo>
                    <a:pt x="240" y="266"/>
                  </a:lnTo>
                  <a:lnTo>
                    <a:pt x="239" y="266"/>
                  </a:lnTo>
                  <a:lnTo>
                    <a:pt x="239" y="267"/>
                  </a:lnTo>
                  <a:lnTo>
                    <a:pt x="238" y="267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70"/>
                  </a:lnTo>
                  <a:lnTo>
                    <a:pt x="235" y="270"/>
                  </a:lnTo>
                  <a:lnTo>
                    <a:pt x="235" y="271"/>
                  </a:lnTo>
                  <a:lnTo>
                    <a:pt x="235" y="272"/>
                  </a:lnTo>
                  <a:lnTo>
                    <a:pt x="234" y="272"/>
                  </a:lnTo>
                  <a:lnTo>
                    <a:pt x="234" y="273"/>
                  </a:lnTo>
                  <a:lnTo>
                    <a:pt x="234" y="274"/>
                  </a:lnTo>
                  <a:lnTo>
                    <a:pt x="233" y="274"/>
                  </a:lnTo>
                  <a:lnTo>
                    <a:pt x="232" y="274"/>
                  </a:lnTo>
                  <a:lnTo>
                    <a:pt x="232" y="276"/>
                  </a:lnTo>
                  <a:lnTo>
                    <a:pt x="231" y="276"/>
                  </a:lnTo>
                  <a:lnTo>
                    <a:pt x="231" y="277"/>
                  </a:lnTo>
                  <a:lnTo>
                    <a:pt x="232" y="277"/>
                  </a:lnTo>
                  <a:lnTo>
                    <a:pt x="232" y="278"/>
                  </a:lnTo>
                  <a:lnTo>
                    <a:pt x="232" y="279"/>
                  </a:lnTo>
                  <a:lnTo>
                    <a:pt x="231" y="279"/>
                  </a:lnTo>
                  <a:lnTo>
                    <a:pt x="231" y="278"/>
                  </a:lnTo>
                  <a:lnTo>
                    <a:pt x="229" y="279"/>
                  </a:lnTo>
                  <a:lnTo>
                    <a:pt x="228" y="279"/>
                  </a:lnTo>
                  <a:lnTo>
                    <a:pt x="227" y="278"/>
                  </a:lnTo>
                  <a:lnTo>
                    <a:pt x="227" y="277"/>
                  </a:lnTo>
                  <a:lnTo>
                    <a:pt x="226" y="277"/>
                  </a:lnTo>
                  <a:lnTo>
                    <a:pt x="226" y="276"/>
                  </a:lnTo>
                  <a:lnTo>
                    <a:pt x="227" y="276"/>
                  </a:lnTo>
                  <a:lnTo>
                    <a:pt x="227" y="274"/>
                  </a:lnTo>
                  <a:lnTo>
                    <a:pt x="226" y="274"/>
                  </a:lnTo>
                  <a:lnTo>
                    <a:pt x="226" y="273"/>
                  </a:lnTo>
                  <a:lnTo>
                    <a:pt x="226" y="271"/>
                  </a:lnTo>
                  <a:lnTo>
                    <a:pt x="225" y="270"/>
                  </a:lnTo>
                  <a:lnTo>
                    <a:pt x="225" y="268"/>
                  </a:lnTo>
                  <a:lnTo>
                    <a:pt x="225" y="267"/>
                  </a:lnTo>
                  <a:lnTo>
                    <a:pt x="225" y="266"/>
                  </a:lnTo>
                  <a:lnTo>
                    <a:pt x="223" y="266"/>
                  </a:lnTo>
                  <a:lnTo>
                    <a:pt x="222" y="265"/>
                  </a:lnTo>
                  <a:lnTo>
                    <a:pt x="221" y="264"/>
                  </a:lnTo>
                  <a:lnTo>
                    <a:pt x="220" y="264"/>
                  </a:lnTo>
                  <a:lnTo>
                    <a:pt x="221" y="262"/>
                  </a:lnTo>
                  <a:lnTo>
                    <a:pt x="221" y="261"/>
                  </a:lnTo>
                  <a:lnTo>
                    <a:pt x="220" y="260"/>
                  </a:lnTo>
                  <a:lnTo>
                    <a:pt x="220" y="259"/>
                  </a:lnTo>
                  <a:lnTo>
                    <a:pt x="219" y="259"/>
                  </a:lnTo>
                  <a:lnTo>
                    <a:pt x="217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6" y="258"/>
                  </a:lnTo>
                  <a:lnTo>
                    <a:pt x="215" y="258"/>
                  </a:lnTo>
                  <a:lnTo>
                    <a:pt x="215" y="256"/>
                  </a:lnTo>
                  <a:lnTo>
                    <a:pt x="215" y="255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4" y="253"/>
                  </a:lnTo>
                  <a:lnTo>
                    <a:pt x="214" y="253"/>
                  </a:lnTo>
                  <a:lnTo>
                    <a:pt x="215" y="253"/>
                  </a:lnTo>
                  <a:lnTo>
                    <a:pt x="215" y="253"/>
                  </a:lnTo>
                  <a:lnTo>
                    <a:pt x="215" y="252"/>
                  </a:lnTo>
                  <a:lnTo>
                    <a:pt x="215" y="252"/>
                  </a:lnTo>
                  <a:lnTo>
                    <a:pt x="215" y="250"/>
                  </a:lnTo>
                  <a:lnTo>
                    <a:pt x="214" y="249"/>
                  </a:lnTo>
                  <a:lnTo>
                    <a:pt x="213" y="249"/>
                  </a:lnTo>
                  <a:lnTo>
                    <a:pt x="213" y="248"/>
                  </a:lnTo>
                  <a:lnTo>
                    <a:pt x="212" y="248"/>
                  </a:lnTo>
                  <a:lnTo>
                    <a:pt x="212" y="247"/>
                  </a:lnTo>
                  <a:lnTo>
                    <a:pt x="210" y="247"/>
                  </a:lnTo>
                  <a:lnTo>
                    <a:pt x="209" y="247"/>
                  </a:lnTo>
                  <a:lnTo>
                    <a:pt x="209" y="246"/>
                  </a:lnTo>
                  <a:lnTo>
                    <a:pt x="208" y="246"/>
                  </a:lnTo>
                  <a:lnTo>
                    <a:pt x="207" y="246"/>
                  </a:lnTo>
                  <a:lnTo>
                    <a:pt x="208" y="247"/>
                  </a:lnTo>
                  <a:lnTo>
                    <a:pt x="207" y="247"/>
                  </a:lnTo>
                  <a:lnTo>
                    <a:pt x="206" y="247"/>
                  </a:lnTo>
                  <a:lnTo>
                    <a:pt x="204" y="247"/>
                  </a:lnTo>
                  <a:lnTo>
                    <a:pt x="204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5"/>
                  </a:lnTo>
                  <a:lnTo>
                    <a:pt x="201" y="245"/>
                  </a:lnTo>
                  <a:lnTo>
                    <a:pt x="201" y="243"/>
                  </a:lnTo>
                  <a:lnTo>
                    <a:pt x="200" y="243"/>
                  </a:lnTo>
                  <a:lnTo>
                    <a:pt x="198" y="243"/>
                  </a:lnTo>
                  <a:lnTo>
                    <a:pt x="197" y="243"/>
                  </a:lnTo>
                  <a:lnTo>
                    <a:pt x="197" y="245"/>
                  </a:lnTo>
                  <a:lnTo>
                    <a:pt x="196" y="245"/>
                  </a:lnTo>
                  <a:lnTo>
                    <a:pt x="195" y="245"/>
                  </a:lnTo>
                  <a:lnTo>
                    <a:pt x="194" y="245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2"/>
                  </a:lnTo>
                  <a:lnTo>
                    <a:pt x="190" y="241"/>
                  </a:lnTo>
                  <a:lnTo>
                    <a:pt x="186" y="240"/>
                  </a:lnTo>
                  <a:lnTo>
                    <a:pt x="186" y="239"/>
                  </a:lnTo>
                  <a:lnTo>
                    <a:pt x="184" y="237"/>
                  </a:lnTo>
                  <a:lnTo>
                    <a:pt x="183" y="239"/>
                  </a:lnTo>
                  <a:lnTo>
                    <a:pt x="180" y="240"/>
                  </a:lnTo>
                  <a:lnTo>
                    <a:pt x="179" y="240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5" y="239"/>
                  </a:lnTo>
                  <a:lnTo>
                    <a:pt x="173" y="239"/>
                  </a:lnTo>
                  <a:lnTo>
                    <a:pt x="172" y="239"/>
                  </a:lnTo>
                  <a:lnTo>
                    <a:pt x="170" y="240"/>
                  </a:lnTo>
                  <a:lnTo>
                    <a:pt x="167" y="240"/>
                  </a:lnTo>
                  <a:lnTo>
                    <a:pt x="166" y="240"/>
                  </a:lnTo>
                  <a:lnTo>
                    <a:pt x="165" y="240"/>
                  </a:lnTo>
                  <a:lnTo>
                    <a:pt x="164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41"/>
                  </a:lnTo>
                  <a:lnTo>
                    <a:pt x="159" y="241"/>
                  </a:lnTo>
                  <a:lnTo>
                    <a:pt x="159" y="242"/>
                  </a:lnTo>
                  <a:lnTo>
                    <a:pt x="158" y="242"/>
                  </a:lnTo>
                  <a:lnTo>
                    <a:pt x="154" y="245"/>
                  </a:lnTo>
                  <a:lnTo>
                    <a:pt x="153" y="245"/>
                  </a:lnTo>
                  <a:lnTo>
                    <a:pt x="149" y="246"/>
                  </a:lnTo>
                  <a:lnTo>
                    <a:pt x="148" y="246"/>
                  </a:lnTo>
                  <a:lnTo>
                    <a:pt x="148" y="247"/>
                  </a:lnTo>
                  <a:lnTo>
                    <a:pt x="147" y="247"/>
                  </a:lnTo>
                  <a:lnTo>
                    <a:pt x="145" y="247"/>
                  </a:lnTo>
                  <a:lnTo>
                    <a:pt x="144" y="248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40" y="248"/>
                  </a:lnTo>
                  <a:lnTo>
                    <a:pt x="139" y="248"/>
                  </a:lnTo>
                  <a:lnTo>
                    <a:pt x="135" y="248"/>
                  </a:lnTo>
                  <a:lnTo>
                    <a:pt x="134" y="247"/>
                  </a:lnTo>
                  <a:lnTo>
                    <a:pt x="133" y="247"/>
                  </a:lnTo>
                  <a:lnTo>
                    <a:pt x="132" y="247"/>
                  </a:lnTo>
                  <a:lnTo>
                    <a:pt x="132" y="248"/>
                  </a:lnTo>
                  <a:lnTo>
                    <a:pt x="130" y="248"/>
                  </a:lnTo>
                  <a:lnTo>
                    <a:pt x="129" y="248"/>
                  </a:lnTo>
                  <a:lnTo>
                    <a:pt x="129" y="249"/>
                  </a:lnTo>
                  <a:lnTo>
                    <a:pt x="128" y="250"/>
                  </a:lnTo>
                  <a:lnTo>
                    <a:pt x="127" y="250"/>
                  </a:lnTo>
                  <a:lnTo>
                    <a:pt x="126" y="252"/>
                  </a:lnTo>
                  <a:lnTo>
                    <a:pt x="124" y="252"/>
                  </a:lnTo>
                  <a:lnTo>
                    <a:pt x="123" y="253"/>
                  </a:lnTo>
                  <a:lnTo>
                    <a:pt x="122" y="253"/>
                  </a:lnTo>
                  <a:lnTo>
                    <a:pt x="121" y="253"/>
                  </a:lnTo>
                  <a:lnTo>
                    <a:pt x="121" y="254"/>
                  </a:lnTo>
                  <a:lnTo>
                    <a:pt x="120" y="254"/>
                  </a:lnTo>
                  <a:lnTo>
                    <a:pt x="117" y="254"/>
                  </a:lnTo>
                  <a:lnTo>
                    <a:pt x="116" y="254"/>
                  </a:lnTo>
                  <a:lnTo>
                    <a:pt x="115" y="255"/>
                  </a:lnTo>
                  <a:lnTo>
                    <a:pt x="114" y="255"/>
                  </a:lnTo>
                  <a:lnTo>
                    <a:pt x="114" y="256"/>
                  </a:lnTo>
                  <a:lnTo>
                    <a:pt x="112" y="256"/>
                  </a:lnTo>
                  <a:lnTo>
                    <a:pt x="112" y="258"/>
                  </a:lnTo>
                  <a:lnTo>
                    <a:pt x="112" y="259"/>
                  </a:lnTo>
                  <a:lnTo>
                    <a:pt x="112" y="260"/>
                  </a:lnTo>
                  <a:lnTo>
                    <a:pt x="111" y="260"/>
                  </a:lnTo>
                  <a:lnTo>
                    <a:pt x="111" y="261"/>
                  </a:lnTo>
                  <a:lnTo>
                    <a:pt x="111" y="262"/>
                  </a:lnTo>
                  <a:lnTo>
                    <a:pt x="110" y="262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9" y="265"/>
                  </a:lnTo>
                  <a:lnTo>
                    <a:pt x="109" y="266"/>
                  </a:lnTo>
                  <a:lnTo>
                    <a:pt x="108" y="266"/>
                  </a:lnTo>
                  <a:lnTo>
                    <a:pt x="107" y="267"/>
                  </a:lnTo>
                  <a:lnTo>
                    <a:pt x="107" y="266"/>
                  </a:lnTo>
                  <a:lnTo>
                    <a:pt x="105" y="266"/>
                  </a:lnTo>
                  <a:lnTo>
                    <a:pt x="104" y="267"/>
                  </a:lnTo>
                  <a:lnTo>
                    <a:pt x="103" y="267"/>
                  </a:lnTo>
                  <a:lnTo>
                    <a:pt x="103" y="266"/>
                  </a:lnTo>
                  <a:lnTo>
                    <a:pt x="102" y="266"/>
                  </a:lnTo>
                  <a:lnTo>
                    <a:pt x="101" y="266"/>
                  </a:lnTo>
                  <a:lnTo>
                    <a:pt x="101" y="266"/>
                  </a:lnTo>
                  <a:lnTo>
                    <a:pt x="99" y="266"/>
                  </a:lnTo>
                  <a:lnTo>
                    <a:pt x="98" y="266"/>
                  </a:lnTo>
                  <a:lnTo>
                    <a:pt x="98" y="267"/>
                  </a:lnTo>
                  <a:lnTo>
                    <a:pt x="97" y="267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5" y="268"/>
                  </a:lnTo>
                  <a:lnTo>
                    <a:pt x="93" y="268"/>
                  </a:lnTo>
                  <a:lnTo>
                    <a:pt x="93" y="267"/>
                  </a:lnTo>
                  <a:lnTo>
                    <a:pt x="93" y="266"/>
                  </a:lnTo>
                  <a:lnTo>
                    <a:pt x="92" y="266"/>
                  </a:lnTo>
                  <a:lnTo>
                    <a:pt x="91" y="266"/>
                  </a:lnTo>
                  <a:lnTo>
                    <a:pt x="90" y="266"/>
                  </a:lnTo>
                  <a:lnTo>
                    <a:pt x="89" y="266"/>
                  </a:lnTo>
                  <a:lnTo>
                    <a:pt x="87" y="266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6"/>
                  </a:lnTo>
                  <a:lnTo>
                    <a:pt x="81" y="266"/>
                  </a:lnTo>
                  <a:lnTo>
                    <a:pt x="80" y="266"/>
                  </a:lnTo>
                  <a:lnTo>
                    <a:pt x="79" y="266"/>
                  </a:lnTo>
                  <a:lnTo>
                    <a:pt x="77" y="266"/>
                  </a:lnTo>
                  <a:lnTo>
                    <a:pt x="77" y="267"/>
                  </a:lnTo>
                  <a:lnTo>
                    <a:pt x="76" y="267"/>
                  </a:lnTo>
                  <a:lnTo>
                    <a:pt x="74" y="267"/>
                  </a:lnTo>
                  <a:lnTo>
                    <a:pt x="73" y="267"/>
                  </a:lnTo>
                  <a:lnTo>
                    <a:pt x="72" y="267"/>
                  </a:lnTo>
                  <a:lnTo>
                    <a:pt x="72" y="267"/>
                  </a:lnTo>
                  <a:lnTo>
                    <a:pt x="71" y="267"/>
                  </a:lnTo>
                  <a:lnTo>
                    <a:pt x="70" y="268"/>
                  </a:lnTo>
                  <a:lnTo>
                    <a:pt x="68" y="268"/>
                  </a:lnTo>
                  <a:lnTo>
                    <a:pt x="68" y="270"/>
                  </a:lnTo>
                  <a:lnTo>
                    <a:pt x="67" y="271"/>
                  </a:lnTo>
                  <a:lnTo>
                    <a:pt x="67" y="272"/>
                  </a:lnTo>
                  <a:lnTo>
                    <a:pt x="68" y="272"/>
                  </a:lnTo>
                  <a:lnTo>
                    <a:pt x="67" y="273"/>
                  </a:lnTo>
                  <a:lnTo>
                    <a:pt x="66" y="272"/>
                  </a:lnTo>
                  <a:lnTo>
                    <a:pt x="66" y="273"/>
                  </a:lnTo>
                  <a:lnTo>
                    <a:pt x="65" y="273"/>
                  </a:lnTo>
                  <a:lnTo>
                    <a:pt x="65" y="274"/>
                  </a:lnTo>
                  <a:lnTo>
                    <a:pt x="64" y="274"/>
                  </a:lnTo>
                  <a:lnTo>
                    <a:pt x="64" y="273"/>
                  </a:lnTo>
                  <a:lnTo>
                    <a:pt x="61" y="273"/>
                  </a:lnTo>
                  <a:lnTo>
                    <a:pt x="60" y="273"/>
                  </a:lnTo>
                  <a:lnTo>
                    <a:pt x="61" y="274"/>
                  </a:lnTo>
                  <a:lnTo>
                    <a:pt x="60" y="274"/>
                  </a:lnTo>
                  <a:lnTo>
                    <a:pt x="59" y="274"/>
                  </a:lnTo>
                  <a:lnTo>
                    <a:pt x="59" y="276"/>
                  </a:lnTo>
                  <a:lnTo>
                    <a:pt x="58" y="277"/>
                  </a:lnTo>
                  <a:lnTo>
                    <a:pt x="56" y="277"/>
                  </a:lnTo>
                  <a:lnTo>
                    <a:pt x="55" y="278"/>
                  </a:lnTo>
                  <a:lnTo>
                    <a:pt x="55" y="279"/>
                  </a:lnTo>
                  <a:lnTo>
                    <a:pt x="54" y="279"/>
                  </a:lnTo>
                  <a:lnTo>
                    <a:pt x="53" y="279"/>
                  </a:lnTo>
                  <a:lnTo>
                    <a:pt x="53" y="280"/>
                  </a:lnTo>
                  <a:lnTo>
                    <a:pt x="52" y="280"/>
                  </a:lnTo>
                  <a:lnTo>
                    <a:pt x="50" y="280"/>
                  </a:lnTo>
                  <a:lnTo>
                    <a:pt x="49" y="280"/>
                  </a:lnTo>
                  <a:lnTo>
                    <a:pt x="49" y="281"/>
                  </a:lnTo>
                  <a:lnTo>
                    <a:pt x="48" y="280"/>
                  </a:lnTo>
                  <a:lnTo>
                    <a:pt x="48" y="281"/>
                  </a:lnTo>
                  <a:lnTo>
                    <a:pt x="47" y="281"/>
                  </a:lnTo>
                  <a:lnTo>
                    <a:pt x="46" y="281"/>
                  </a:lnTo>
                  <a:lnTo>
                    <a:pt x="46" y="280"/>
                  </a:lnTo>
                  <a:lnTo>
                    <a:pt x="44" y="280"/>
                  </a:lnTo>
                  <a:lnTo>
                    <a:pt x="43" y="280"/>
                  </a:lnTo>
                  <a:lnTo>
                    <a:pt x="43" y="280"/>
                  </a:lnTo>
                  <a:lnTo>
                    <a:pt x="42" y="280"/>
                  </a:lnTo>
                  <a:lnTo>
                    <a:pt x="41" y="280"/>
                  </a:lnTo>
                  <a:lnTo>
                    <a:pt x="40" y="280"/>
                  </a:lnTo>
                  <a:lnTo>
                    <a:pt x="39" y="280"/>
                  </a:lnTo>
                  <a:lnTo>
                    <a:pt x="37" y="280"/>
                  </a:lnTo>
                  <a:lnTo>
                    <a:pt x="36" y="280"/>
                  </a:lnTo>
                  <a:lnTo>
                    <a:pt x="36" y="279"/>
                  </a:lnTo>
                  <a:lnTo>
                    <a:pt x="35" y="279"/>
                  </a:lnTo>
                  <a:lnTo>
                    <a:pt x="34" y="279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0" y="277"/>
                  </a:lnTo>
                  <a:lnTo>
                    <a:pt x="29" y="274"/>
                  </a:lnTo>
                  <a:lnTo>
                    <a:pt x="28" y="273"/>
                  </a:lnTo>
                  <a:lnTo>
                    <a:pt x="27" y="273"/>
                  </a:lnTo>
                  <a:lnTo>
                    <a:pt x="27" y="272"/>
                  </a:lnTo>
                  <a:lnTo>
                    <a:pt x="24" y="272"/>
                  </a:lnTo>
                  <a:lnTo>
                    <a:pt x="23" y="272"/>
                  </a:lnTo>
                  <a:lnTo>
                    <a:pt x="22" y="271"/>
                  </a:lnTo>
                  <a:lnTo>
                    <a:pt x="22" y="270"/>
                  </a:lnTo>
                  <a:lnTo>
                    <a:pt x="21" y="268"/>
                  </a:lnTo>
                  <a:lnTo>
                    <a:pt x="21" y="267"/>
                  </a:lnTo>
                  <a:lnTo>
                    <a:pt x="21" y="266"/>
                  </a:lnTo>
                  <a:lnTo>
                    <a:pt x="21" y="265"/>
                  </a:lnTo>
                  <a:lnTo>
                    <a:pt x="21" y="264"/>
                  </a:lnTo>
                  <a:lnTo>
                    <a:pt x="22" y="264"/>
                  </a:lnTo>
                  <a:lnTo>
                    <a:pt x="22" y="262"/>
                  </a:lnTo>
                  <a:lnTo>
                    <a:pt x="23" y="262"/>
                  </a:lnTo>
                  <a:lnTo>
                    <a:pt x="23" y="264"/>
                  </a:lnTo>
                  <a:lnTo>
                    <a:pt x="24" y="264"/>
                  </a:lnTo>
                  <a:lnTo>
                    <a:pt x="25" y="264"/>
                  </a:lnTo>
                  <a:lnTo>
                    <a:pt x="25" y="262"/>
                  </a:lnTo>
                  <a:lnTo>
                    <a:pt x="27" y="261"/>
                  </a:lnTo>
                  <a:lnTo>
                    <a:pt x="28" y="260"/>
                  </a:lnTo>
                  <a:lnTo>
                    <a:pt x="28" y="259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9"/>
                  </a:lnTo>
                  <a:lnTo>
                    <a:pt x="28" y="256"/>
                  </a:lnTo>
                  <a:lnTo>
                    <a:pt x="28" y="255"/>
                  </a:lnTo>
                  <a:lnTo>
                    <a:pt x="28" y="254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49"/>
                  </a:lnTo>
                  <a:lnTo>
                    <a:pt x="29" y="248"/>
                  </a:lnTo>
                  <a:lnTo>
                    <a:pt x="28" y="247"/>
                  </a:lnTo>
                  <a:lnTo>
                    <a:pt x="29" y="247"/>
                  </a:lnTo>
                  <a:lnTo>
                    <a:pt x="29" y="246"/>
                  </a:lnTo>
                  <a:lnTo>
                    <a:pt x="29" y="245"/>
                  </a:lnTo>
                  <a:lnTo>
                    <a:pt x="29" y="243"/>
                  </a:lnTo>
                  <a:lnTo>
                    <a:pt x="29" y="241"/>
                  </a:lnTo>
                  <a:lnTo>
                    <a:pt x="29" y="240"/>
                  </a:lnTo>
                  <a:lnTo>
                    <a:pt x="28" y="239"/>
                  </a:lnTo>
                  <a:lnTo>
                    <a:pt x="27" y="237"/>
                  </a:lnTo>
                  <a:lnTo>
                    <a:pt x="27" y="235"/>
                  </a:lnTo>
                  <a:lnTo>
                    <a:pt x="25" y="234"/>
                  </a:lnTo>
                  <a:lnTo>
                    <a:pt x="24" y="231"/>
                  </a:lnTo>
                  <a:lnTo>
                    <a:pt x="24" y="230"/>
                  </a:lnTo>
                  <a:lnTo>
                    <a:pt x="23" y="230"/>
                  </a:lnTo>
                  <a:lnTo>
                    <a:pt x="23" y="229"/>
                  </a:lnTo>
                  <a:lnTo>
                    <a:pt x="22" y="228"/>
                  </a:lnTo>
                  <a:lnTo>
                    <a:pt x="22" y="227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2" y="224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2"/>
                  </a:lnTo>
                  <a:lnTo>
                    <a:pt x="21" y="219"/>
                  </a:lnTo>
                  <a:lnTo>
                    <a:pt x="21" y="218"/>
                  </a:lnTo>
                  <a:lnTo>
                    <a:pt x="21" y="217"/>
                  </a:lnTo>
                  <a:lnTo>
                    <a:pt x="21" y="216"/>
                  </a:lnTo>
                  <a:lnTo>
                    <a:pt x="21" y="215"/>
                  </a:lnTo>
                  <a:lnTo>
                    <a:pt x="21" y="213"/>
                  </a:lnTo>
                  <a:lnTo>
                    <a:pt x="21" y="212"/>
                  </a:lnTo>
                  <a:lnTo>
                    <a:pt x="19" y="210"/>
                  </a:lnTo>
                  <a:lnTo>
                    <a:pt x="18" y="208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5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5" y="199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3" y="196"/>
                  </a:lnTo>
                  <a:lnTo>
                    <a:pt x="13" y="194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1" y="188"/>
                  </a:lnTo>
                  <a:lnTo>
                    <a:pt x="10" y="186"/>
                  </a:lnTo>
                  <a:lnTo>
                    <a:pt x="9" y="184"/>
                  </a:lnTo>
                  <a:lnTo>
                    <a:pt x="8" y="182"/>
                  </a:lnTo>
                  <a:lnTo>
                    <a:pt x="6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4" y="179"/>
                  </a:lnTo>
                  <a:lnTo>
                    <a:pt x="4" y="178"/>
                  </a:lnTo>
                  <a:lnTo>
                    <a:pt x="5" y="176"/>
                  </a:lnTo>
                  <a:lnTo>
                    <a:pt x="6" y="176"/>
                  </a:lnTo>
                  <a:lnTo>
                    <a:pt x="6" y="178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8" y="180"/>
                  </a:lnTo>
                  <a:lnTo>
                    <a:pt x="9" y="180"/>
                  </a:lnTo>
                  <a:lnTo>
                    <a:pt x="9" y="181"/>
                  </a:lnTo>
                  <a:lnTo>
                    <a:pt x="9" y="182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1"/>
                  </a:lnTo>
                  <a:lnTo>
                    <a:pt x="11" y="180"/>
                  </a:lnTo>
                  <a:lnTo>
                    <a:pt x="11" y="179"/>
                  </a:lnTo>
                  <a:lnTo>
                    <a:pt x="12" y="179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3" y="179"/>
                  </a:lnTo>
                  <a:lnTo>
                    <a:pt x="15" y="179"/>
                  </a:lnTo>
                  <a:lnTo>
                    <a:pt x="15" y="178"/>
                  </a:lnTo>
                  <a:lnTo>
                    <a:pt x="13" y="178"/>
                  </a:lnTo>
                  <a:lnTo>
                    <a:pt x="15" y="176"/>
                  </a:lnTo>
                  <a:lnTo>
                    <a:pt x="15" y="175"/>
                  </a:lnTo>
                  <a:lnTo>
                    <a:pt x="15" y="174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2"/>
                  </a:lnTo>
                  <a:lnTo>
                    <a:pt x="12" y="171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1" y="167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10" y="166"/>
                  </a:lnTo>
                  <a:lnTo>
                    <a:pt x="9" y="166"/>
                  </a:lnTo>
                  <a:lnTo>
                    <a:pt x="9" y="165"/>
                  </a:lnTo>
                  <a:lnTo>
                    <a:pt x="9" y="163"/>
                  </a:lnTo>
                  <a:lnTo>
                    <a:pt x="8" y="163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6" y="160"/>
                  </a:lnTo>
                  <a:lnTo>
                    <a:pt x="6" y="159"/>
                  </a:lnTo>
                  <a:lnTo>
                    <a:pt x="5" y="157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6" y="155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8" y="150"/>
                  </a:lnTo>
                  <a:lnTo>
                    <a:pt x="8" y="149"/>
                  </a:lnTo>
                  <a:lnTo>
                    <a:pt x="9" y="149"/>
                  </a:lnTo>
                  <a:lnTo>
                    <a:pt x="9" y="148"/>
                  </a:lnTo>
                  <a:lnTo>
                    <a:pt x="10" y="148"/>
                  </a:lnTo>
                  <a:lnTo>
                    <a:pt x="10" y="147"/>
                  </a:lnTo>
                  <a:lnTo>
                    <a:pt x="10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9" y="139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9" y="137"/>
                  </a:lnTo>
                  <a:lnTo>
                    <a:pt x="10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2" y="134"/>
                  </a:lnTo>
                  <a:lnTo>
                    <a:pt x="13" y="135"/>
                  </a:lnTo>
                  <a:lnTo>
                    <a:pt x="13" y="136"/>
                  </a:lnTo>
                  <a:lnTo>
                    <a:pt x="13" y="13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6" y="135"/>
                  </a:lnTo>
                  <a:lnTo>
                    <a:pt x="16" y="134"/>
                  </a:lnTo>
                  <a:lnTo>
                    <a:pt x="16" y="132"/>
                  </a:lnTo>
                  <a:lnTo>
                    <a:pt x="17" y="132"/>
                  </a:lnTo>
                  <a:lnTo>
                    <a:pt x="17" y="131"/>
                  </a:lnTo>
                  <a:lnTo>
                    <a:pt x="17" y="130"/>
                  </a:lnTo>
                  <a:lnTo>
                    <a:pt x="18" y="130"/>
                  </a:lnTo>
                  <a:lnTo>
                    <a:pt x="19" y="130"/>
                  </a:lnTo>
                  <a:lnTo>
                    <a:pt x="21" y="129"/>
                  </a:lnTo>
                  <a:lnTo>
                    <a:pt x="22" y="129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7" y="126"/>
                  </a:lnTo>
                  <a:lnTo>
                    <a:pt x="27" y="125"/>
                  </a:lnTo>
                  <a:lnTo>
                    <a:pt x="28" y="124"/>
                  </a:lnTo>
                  <a:lnTo>
                    <a:pt x="30" y="123"/>
                  </a:lnTo>
                  <a:lnTo>
                    <a:pt x="30" y="122"/>
                  </a:lnTo>
                  <a:lnTo>
                    <a:pt x="31" y="122"/>
                  </a:lnTo>
                  <a:lnTo>
                    <a:pt x="33" y="120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5" y="119"/>
                  </a:lnTo>
                  <a:lnTo>
                    <a:pt x="36" y="119"/>
                  </a:lnTo>
                  <a:lnTo>
                    <a:pt x="36" y="118"/>
                  </a:lnTo>
                  <a:lnTo>
                    <a:pt x="37" y="118"/>
                  </a:lnTo>
                  <a:lnTo>
                    <a:pt x="39" y="117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2" y="117"/>
                  </a:lnTo>
                  <a:lnTo>
                    <a:pt x="43" y="117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7"/>
                  </a:lnTo>
                  <a:lnTo>
                    <a:pt x="43" y="118"/>
                  </a:lnTo>
                  <a:lnTo>
                    <a:pt x="44" y="118"/>
                  </a:lnTo>
                  <a:lnTo>
                    <a:pt x="46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7"/>
                  </a:lnTo>
                  <a:lnTo>
                    <a:pt x="50" y="117"/>
                  </a:lnTo>
                  <a:lnTo>
                    <a:pt x="50" y="116"/>
                  </a:lnTo>
                  <a:lnTo>
                    <a:pt x="50" y="114"/>
                  </a:lnTo>
                  <a:lnTo>
                    <a:pt x="53" y="113"/>
                  </a:lnTo>
                  <a:lnTo>
                    <a:pt x="54" y="113"/>
                  </a:lnTo>
                  <a:lnTo>
                    <a:pt x="55" y="113"/>
                  </a:lnTo>
                  <a:lnTo>
                    <a:pt x="58" y="113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0" y="112"/>
                  </a:lnTo>
                  <a:lnTo>
                    <a:pt x="61" y="112"/>
                  </a:lnTo>
                  <a:lnTo>
                    <a:pt x="61" y="111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64" y="110"/>
                  </a:lnTo>
                  <a:lnTo>
                    <a:pt x="65" y="110"/>
                  </a:lnTo>
                  <a:lnTo>
                    <a:pt x="66" y="110"/>
                  </a:lnTo>
                  <a:lnTo>
                    <a:pt x="67" y="110"/>
                  </a:lnTo>
                  <a:lnTo>
                    <a:pt x="68" y="111"/>
                  </a:lnTo>
                  <a:lnTo>
                    <a:pt x="68" y="110"/>
                  </a:lnTo>
                  <a:lnTo>
                    <a:pt x="70" y="110"/>
                  </a:lnTo>
                  <a:lnTo>
                    <a:pt x="71" y="110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6" y="110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6"/>
                  </a:lnTo>
                  <a:lnTo>
                    <a:pt x="83" y="105"/>
                  </a:lnTo>
                  <a:lnTo>
                    <a:pt x="84" y="105"/>
                  </a:lnTo>
                  <a:lnTo>
                    <a:pt x="85" y="104"/>
                  </a:lnTo>
                  <a:lnTo>
                    <a:pt x="86" y="102"/>
                  </a:lnTo>
                  <a:lnTo>
                    <a:pt x="87" y="100"/>
                  </a:lnTo>
                  <a:lnTo>
                    <a:pt x="87" y="99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0" y="94"/>
                  </a:lnTo>
                  <a:lnTo>
                    <a:pt x="91" y="94"/>
                  </a:lnTo>
                  <a:lnTo>
                    <a:pt x="92" y="93"/>
                  </a:lnTo>
                  <a:lnTo>
                    <a:pt x="92" y="92"/>
                  </a:lnTo>
                  <a:lnTo>
                    <a:pt x="93" y="92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6" y="91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3" y="85"/>
                  </a:lnTo>
                  <a:lnTo>
                    <a:pt x="93" y="83"/>
                  </a:lnTo>
                  <a:lnTo>
                    <a:pt x="93" y="81"/>
                  </a:lnTo>
                  <a:lnTo>
                    <a:pt x="95" y="81"/>
                  </a:lnTo>
                  <a:lnTo>
                    <a:pt x="95" y="80"/>
                  </a:lnTo>
                  <a:lnTo>
                    <a:pt x="97" y="79"/>
                  </a:lnTo>
                  <a:lnTo>
                    <a:pt x="98" y="79"/>
                  </a:lnTo>
                  <a:lnTo>
                    <a:pt x="98" y="77"/>
                  </a:lnTo>
                  <a:lnTo>
                    <a:pt x="99" y="77"/>
                  </a:lnTo>
                  <a:lnTo>
                    <a:pt x="99" y="76"/>
                  </a:lnTo>
                  <a:lnTo>
                    <a:pt x="99" y="75"/>
                  </a:lnTo>
                  <a:lnTo>
                    <a:pt x="101" y="75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101" y="73"/>
                  </a:lnTo>
                  <a:lnTo>
                    <a:pt x="102" y="73"/>
                  </a:lnTo>
                  <a:lnTo>
                    <a:pt x="102" y="74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2" y="76"/>
                  </a:lnTo>
                  <a:lnTo>
                    <a:pt x="103" y="76"/>
                  </a:lnTo>
                  <a:lnTo>
                    <a:pt x="103" y="77"/>
                  </a:lnTo>
                  <a:lnTo>
                    <a:pt x="103" y="79"/>
                  </a:lnTo>
                  <a:lnTo>
                    <a:pt x="104" y="79"/>
                  </a:lnTo>
                  <a:lnTo>
                    <a:pt x="104" y="80"/>
                  </a:lnTo>
                  <a:lnTo>
                    <a:pt x="104" y="81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7" y="82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09" y="79"/>
                  </a:lnTo>
                  <a:lnTo>
                    <a:pt x="109" y="80"/>
                  </a:lnTo>
                  <a:lnTo>
                    <a:pt x="109" y="81"/>
                  </a:lnTo>
                  <a:lnTo>
                    <a:pt x="110" y="81"/>
                  </a:lnTo>
                  <a:lnTo>
                    <a:pt x="110" y="80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9" y="76"/>
                  </a:lnTo>
                  <a:lnTo>
                    <a:pt x="108" y="76"/>
                  </a:lnTo>
                  <a:lnTo>
                    <a:pt x="108" y="75"/>
                  </a:lnTo>
                  <a:lnTo>
                    <a:pt x="108" y="74"/>
                  </a:lnTo>
                  <a:lnTo>
                    <a:pt x="107" y="73"/>
                  </a:lnTo>
                  <a:lnTo>
                    <a:pt x="108" y="73"/>
                  </a:lnTo>
                  <a:lnTo>
                    <a:pt x="109" y="73"/>
                  </a:lnTo>
                  <a:lnTo>
                    <a:pt x="109" y="71"/>
                  </a:lnTo>
                  <a:lnTo>
                    <a:pt x="108" y="71"/>
                  </a:lnTo>
                  <a:lnTo>
                    <a:pt x="108" y="70"/>
                  </a:lnTo>
                  <a:lnTo>
                    <a:pt x="109" y="70"/>
                  </a:lnTo>
                  <a:lnTo>
                    <a:pt x="110" y="70"/>
                  </a:lnTo>
                  <a:lnTo>
                    <a:pt x="110" y="71"/>
                  </a:lnTo>
                  <a:lnTo>
                    <a:pt x="110" y="73"/>
                  </a:lnTo>
                  <a:lnTo>
                    <a:pt x="111" y="71"/>
                  </a:lnTo>
                  <a:lnTo>
                    <a:pt x="111" y="70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5" y="73"/>
                  </a:lnTo>
                  <a:lnTo>
                    <a:pt x="116" y="73"/>
                  </a:lnTo>
                  <a:lnTo>
                    <a:pt x="117" y="73"/>
                  </a:lnTo>
                  <a:lnTo>
                    <a:pt x="118" y="73"/>
                  </a:lnTo>
                  <a:lnTo>
                    <a:pt x="120" y="73"/>
                  </a:lnTo>
                  <a:lnTo>
                    <a:pt x="120" y="71"/>
                  </a:lnTo>
                  <a:lnTo>
                    <a:pt x="118" y="71"/>
                  </a:lnTo>
                  <a:lnTo>
                    <a:pt x="117" y="71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18" y="68"/>
                  </a:lnTo>
                  <a:lnTo>
                    <a:pt x="118" y="67"/>
                  </a:lnTo>
                  <a:lnTo>
                    <a:pt x="120" y="67"/>
                  </a:lnTo>
                  <a:lnTo>
                    <a:pt x="120" y="66"/>
                  </a:lnTo>
                  <a:lnTo>
                    <a:pt x="118" y="66"/>
                  </a:lnTo>
                  <a:lnTo>
                    <a:pt x="118" y="67"/>
                  </a:lnTo>
                  <a:lnTo>
                    <a:pt x="117" y="67"/>
                  </a:lnTo>
                  <a:lnTo>
                    <a:pt x="116" y="67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6" y="63"/>
                  </a:lnTo>
                  <a:lnTo>
                    <a:pt x="117" y="62"/>
                  </a:lnTo>
                  <a:lnTo>
                    <a:pt x="117" y="63"/>
                  </a:lnTo>
                  <a:lnTo>
                    <a:pt x="118" y="63"/>
                  </a:lnTo>
                  <a:lnTo>
                    <a:pt x="118" y="62"/>
                  </a:lnTo>
                  <a:lnTo>
                    <a:pt x="120" y="62"/>
                  </a:lnTo>
                  <a:lnTo>
                    <a:pt x="120" y="61"/>
                  </a:lnTo>
                  <a:lnTo>
                    <a:pt x="121" y="61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2" y="58"/>
                  </a:lnTo>
                  <a:lnTo>
                    <a:pt x="122" y="57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4" y="60"/>
                  </a:lnTo>
                  <a:lnTo>
                    <a:pt x="124" y="58"/>
                  </a:lnTo>
                  <a:lnTo>
                    <a:pt x="126" y="58"/>
                  </a:lnTo>
                  <a:lnTo>
                    <a:pt x="127" y="60"/>
                  </a:lnTo>
                  <a:lnTo>
                    <a:pt x="127" y="58"/>
                  </a:lnTo>
                  <a:lnTo>
                    <a:pt x="127" y="57"/>
                  </a:lnTo>
                  <a:lnTo>
                    <a:pt x="126" y="57"/>
                  </a:lnTo>
                  <a:lnTo>
                    <a:pt x="124" y="57"/>
                  </a:lnTo>
                  <a:lnTo>
                    <a:pt x="124" y="56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6" y="52"/>
                  </a:lnTo>
                  <a:lnTo>
                    <a:pt x="127" y="52"/>
                  </a:lnTo>
                  <a:lnTo>
                    <a:pt x="128" y="52"/>
                  </a:lnTo>
                  <a:lnTo>
                    <a:pt x="129" y="52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32" y="51"/>
                  </a:lnTo>
                  <a:lnTo>
                    <a:pt x="133" y="51"/>
                  </a:lnTo>
                  <a:lnTo>
                    <a:pt x="133" y="50"/>
                  </a:lnTo>
                  <a:lnTo>
                    <a:pt x="133" y="49"/>
                  </a:lnTo>
                  <a:lnTo>
                    <a:pt x="132" y="49"/>
                  </a:lnTo>
                  <a:lnTo>
                    <a:pt x="132" y="48"/>
                  </a:lnTo>
                  <a:lnTo>
                    <a:pt x="133" y="48"/>
                  </a:lnTo>
                  <a:lnTo>
                    <a:pt x="134" y="48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5" y="50"/>
                  </a:lnTo>
                  <a:lnTo>
                    <a:pt x="135" y="49"/>
                  </a:lnTo>
                  <a:lnTo>
                    <a:pt x="135" y="48"/>
                  </a:lnTo>
                  <a:lnTo>
                    <a:pt x="136" y="48"/>
                  </a:lnTo>
                  <a:lnTo>
                    <a:pt x="136" y="49"/>
                  </a:lnTo>
                  <a:lnTo>
                    <a:pt x="138" y="50"/>
                  </a:lnTo>
                  <a:lnTo>
                    <a:pt x="139" y="50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2" y="46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5" y="48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47" y="49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49" y="50"/>
                  </a:lnTo>
                  <a:lnTo>
                    <a:pt x="149" y="51"/>
                  </a:lnTo>
                  <a:lnTo>
                    <a:pt x="151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3" y="52"/>
                  </a:lnTo>
                  <a:lnTo>
                    <a:pt x="153" y="54"/>
                  </a:lnTo>
                  <a:lnTo>
                    <a:pt x="154" y="54"/>
                  </a:lnTo>
                  <a:lnTo>
                    <a:pt x="154" y="55"/>
                  </a:lnTo>
                  <a:lnTo>
                    <a:pt x="154" y="56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3" y="61"/>
                  </a:lnTo>
                  <a:lnTo>
                    <a:pt x="153" y="62"/>
                  </a:lnTo>
                  <a:lnTo>
                    <a:pt x="154" y="61"/>
                  </a:lnTo>
                  <a:lnTo>
                    <a:pt x="155" y="61"/>
                  </a:lnTo>
                  <a:lnTo>
                    <a:pt x="155" y="60"/>
                  </a:lnTo>
                  <a:lnTo>
                    <a:pt x="154" y="60"/>
                  </a:lnTo>
                  <a:lnTo>
                    <a:pt x="154" y="58"/>
                  </a:lnTo>
                  <a:lnTo>
                    <a:pt x="154" y="57"/>
                  </a:lnTo>
                  <a:lnTo>
                    <a:pt x="155" y="57"/>
                  </a:lnTo>
                  <a:lnTo>
                    <a:pt x="157" y="57"/>
                  </a:lnTo>
                  <a:lnTo>
                    <a:pt x="157" y="58"/>
                  </a:lnTo>
                  <a:lnTo>
                    <a:pt x="158" y="57"/>
                  </a:lnTo>
                  <a:lnTo>
                    <a:pt x="157" y="57"/>
                  </a:lnTo>
                  <a:lnTo>
                    <a:pt x="157" y="56"/>
                  </a:lnTo>
                  <a:lnTo>
                    <a:pt x="157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9" y="55"/>
                  </a:lnTo>
                  <a:lnTo>
                    <a:pt x="159" y="56"/>
                  </a:lnTo>
                  <a:lnTo>
                    <a:pt x="160" y="56"/>
                  </a:lnTo>
                  <a:lnTo>
                    <a:pt x="161" y="56"/>
                  </a:lnTo>
                  <a:lnTo>
                    <a:pt x="163" y="56"/>
                  </a:lnTo>
                  <a:lnTo>
                    <a:pt x="163" y="57"/>
                  </a:lnTo>
                  <a:lnTo>
                    <a:pt x="164" y="57"/>
                  </a:lnTo>
                  <a:lnTo>
                    <a:pt x="164" y="58"/>
                  </a:lnTo>
                  <a:lnTo>
                    <a:pt x="165" y="58"/>
                  </a:lnTo>
                  <a:lnTo>
                    <a:pt x="165" y="57"/>
                  </a:lnTo>
                  <a:lnTo>
                    <a:pt x="164" y="57"/>
                  </a:lnTo>
                  <a:lnTo>
                    <a:pt x="164" y="56"/>
                  </a:lnTo>
                  <a:lnTo>
                    <a:pt x="165" y="56"/>
                  </a:lnTo>
                  <a:lnTo>
                    <a:pt x="166" y="56"/>
                  </a:lnTo>
                  <a:lnTo>
                    <a:pt x="166" y="57"/>
                  </a:lnTo>
                  <a:lnTo>
                    <a:pt x="167" y="57"/>
                  </a:lnTo>
                  <a:lnTo>
                    <a:pt x="167" y="58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0" y="60"/>
                  </a:lnTo>
                  <a:lnTo>
                    <a:pt x="169" y="58"/>
                  </a:lnTo>
                  <a:lnTo>
                    <a:pt x="169" y="57"/>
                  </a:lnTo>
                  <a:lnTo>
                    <a:pt x="169" y="56"/>
                  </a:lnTo>
                  <a:lnTo>
                    <a:pt x="170" y="56"/>
                  </a:lnTo>
                  <a:lnTo>
                    <a:pt x="171" y="56"/>
                  </a:lnTo>
                  <a:lnTo>
                    <a:pt x="171" y="55"/>
                  </a:lnTo>
                  <a:lnTo>
                    <a:pt x="170" y="56"/>
                  </a:lnTo>
                  <a:lnTo>
                    <a:pt x="170" y="55"/>
                  </a:lnTo>
                  <a:lnTo>
                    <a:pt x="169" y="55"/>
                  </a:lnTo>
                  <a:lnTo>
                    <a:pt x="169" y="54"/>
                  </a:lnTo>
                  <a:lnTo>
                    <a:pt x="170" y="54"/>
                  </a:lnTo>
                  <a:lnTo>
                    <a:pt x="170" y="52"/>
                  </a:lnTo>
                  <a:lnTo>
                    <a:pt x="169" y="52"/>
                  </a:lnTo>
                  <a:lnTo>
                    <a:pt x="167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5" y="52"/>
                  </a:lnTo>
                  <a:lnTo>
                    <a:pt x="166" y="51"/>
                  </a:lnTo>
                  <a:lnTo>
                    <a:pt x="166" y="50"/>
                  </a:lnTo>
                  <a:lnTo>
                    <a:pt x="167" y="50"/>
                  </a:lnTo>
                  <a:lnTo>
                    <a:pt x="167" y="49"/>
                  </a:lnTo>
                  <a:lnTo>
                    <a:pt x="169" y="49"/>
                  </a:lnTo>
                  <a:lnTo>
                    <a:pt x="167" y="48"/>
                  </a:lnTo>
                  <a:lnTo>
                    <a:pt x="169" y="48"/>
                  </a:lnTo>
                  <a:lnTo>
                    <a:pt x="170" y="48"/>
                  </a:lnTo>
                  <a:lnTo>
                    <a:pt x="170" y="46"/>
                  </a:lnTo>
                  <a:lnTo>
                    <a:pt x="170" y="45"/>
                  </a:lnTo>
                  <a:lnTo>
                    <a:pt x="170" y="44"/>
                  </a:lnTo>
                  <a:lnTo>
                    <a:pt x="171" y="43"/>
                  </a:lnTo>
                  <a:lnTo>
                    <a:pt x="172" y="43"/>
                  </a:lnTo>
                  <a:lnTo>
                    <a:pt x="173" y="43"/>
                  </a:lnTo>
                  <a:lnTo>
                    <a:pt x="173" y="42"/>
                  </a:lnTo>
                  <a:lnTo>
                    <a:pt x="175" y="40"/>
                  </a:lnTo>
                  <a:lnTo>
                    <a:pt x="175" y="39"/>
                  </a:lnTo>
                  <a:lnTo>
                    <a:pt x="173" y="39"/>
                  </a:lnTo>
                  <a:lnTo>
                    <a:pt x="173" y="38"/>
                  </a:lnTo>
                  <a:lnTo>
                    <a:pt x="173" y="37"/>
                  </a:lnTo>
                  <a:lnTo>
                    <a:pt x="175" y="37"/>
                  </a:lnTo>
                  <a:lnTo>
                    <a:pt x="176" y="37"/>
                  </a:lnTo>
                  <a:lnTo>
                    <a:pt x="176" y="36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7" y="33"/>
                  </a:lnTo>
                  <a:lnTo>
                    <a:pt x="178" y="33"/>
                  </a:lnTo>
                  <a:lnTo>
                    <a:pt x="178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78" y="33"/>
                  </a:lnTo>
                  <a:lnTo>
                    <a:pt x="178" y="32"/>
                  </a:lnTo>
                  <a:lnTo>
                    <a:pt x="178" y="31"/>
                  </a:lnTo>
                  <a:lnTo>
                    <a:pt x="179" y="31"/>
                  </a:lnTo>
                  <a:lnTo>
                    <a:pt x="180" y="31"/>
                  </a:lnTo>
                  <a:lnTo>
                    <a:pt x="180" y="32"/>
                  </a:lnTo>
                  <a:lnTo>
                    <a:pt x="182" y="33"/>
                  </a:lnTo>
                  <a:lnTo>
                    <a:pt x="182" y="32"/>
                  </a:lnTo>
                  <a:lnTo>
                    <a:pt x="182" y="31"/>
                  </a:lnTo>
                  <a:lnTo>
                    <a:pt x="182" y="30"/>
                  </a:lnTo>
                  <a:lnTo>
                    <a:pt x="183" y="31"/>
                  </a:lnTo>
                  <a:lnTo>
                    <a:pt x="183" y="30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5" y="27"/>
                  </a:lnTo>
                  <a:lnTo>
                    <a:pt x="186" y="27"/>
                  </a:lnTo>
                  <a:lnTo>
                    <a:pt x="186" y="29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8" y="30"/>
                  </a:lnTo>
                  <a:lnTo>
                    <a:pt x="189" y="30"/>
                  </a:lnTo>
                  <a:lnTo>
                    <a:pt x="190" y="30"/>
                  </a:lnTo>
                  <a:lnTo>
                    <a:pt x="190" y="29"/>
                  </a:lnTo>
                  <a:lnTo>
                    <a:pt x="191" y="29"/>
                  </a:lnTo>
                  <a:lnTo>
                    <a:pt x="191" y="30"/>
                  </a:lnTo>
                  <a:lnTo>
                    <a:pt x="192" y="30"/>
                  </a:lnTo>
                  <a:lnTo>
                    <a:pt x="194" y="30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6" y="29"/>
                  </a:lnTo>
                  <a:lnTo>
                    <a:pt x="197" y="29"/>
                  </a:lnTo>
                  <a:lnTo>
                    <a:pt x="197" y="27"/>
                  </a:lnTo>
                  <a:lnTo>
                    <a:pt x="198" y="27"/>
                  </a:lnTo>
                  <a:lnTo>
                    <a:pt x="200" y="29"/>
                  </a:lnTo>
                  <a:lnTo>
                    <a:pt x="200" y="27"/>
                  </a:lnTo>
                  <a:lnTo>
                    <a:pt x="198" y="27"/>
                  </a:lnTo>
                  <a:lnTo>
                    <a:pt x="198" y="26"/>
                  </a:lnTo>
                  <a:lnTo>
                    <a:pt x="198" y="25"/>
                  </a:lnTo>
                  <a:lnTo>
                    <a:pt x="198" y="24"/>
                  </a:lnTo>
                  <a:lnTo>
                    <a:pt x="197" y="24"/>
                  </a:lnTo>
                  <a:lnTo>
                    <a:pt x="197" y="23"/>
                  </a:lnTo>
                  <a:lnTo>
                    <a:pt x="197" y="23"/>
                  </a:lnTo>
                  <a:lnTo>
                    <a:pt x="196" y="21"/>
                  </a:lnTo>
                  <a:lnTo>
                    <a:pt x="195" y="23"/>
                  </a:lnTo>
                  <a:lnTo>
                    <a:pt x="194" y="23"/>
                  </a:lnTo>
                  <a:lnTo>
                    <a:pt x="192" y="23"/>
                  </a:lnTo>
                  <a:lnTo>
                    <a:pt x="192" y="21"/>
                  </a:lnTo>
                  <a:lnTo>
                    <a:pt x="191" y="21"/>
                  </a:lnTo>
                  <a:lnTo>
                    <a:pt x="191" y="20"/>
                  </a:lnTo>
                  <a:lnTo>
                    <a:pt x="190" y="20"/>
                  </a:lnTo>
                  <a:lnTo>
                    <a:pt x="190" y="19"/>
                  </a:lnTo>
                  <a:lnTo>
                    <a:pt x="191" y="19"/>
                  </a:lnTo>
                  <a:lnTo>
                    <a:pt x="192" y="19"/>
                  </a:lnTo>
                  <a:lnTo>
                    <a:pt x="194" y="19"/>
                  </a:lnTo>
                  <a:lnTo>
                    <a:pt x="195" y="19"/>
                  </a:lnTo>
                  <a:lnTo>
                    <a:pt x="196" y="19"/>
                  </a:lnTo>
                  <a:lnTo>
                    <a:pt x="197" y="20"/>
                  </a:lnTo>
                  <a:lnTo>
                    <a:pt x="197" y="21"/>
                  </a:lnTo>
                  <a:lnTo>
                    <a:pt x="198" y="21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0" y="21"/>
                  </a:lnTo>
                  <a:lnTo>
                    <a:pt x="201" y="21"/>
                  </a:lnTo>
                  <a:lnTo>
                    <a:pt x="201" y="20"/>
                  </a:lnTo>
                  <a:lnTo>
                    <a:pt x="202" y="20"/>
                  </a:lnTo>
                  <a:lnTo>
                    <a:pt x="202" y="21"/>
                  </a:lnTo>
                  <a:lnTo>
                    <a:pt x="203" y="23"/>
                  </a:lnTo>
                  <a:lnTo>
                    <a:pt x="203" y="23"/>
                  </a:lnTo>
                  <a:lnTo>
                    <a:pt x="204" y="23"/>
                  </a:lnTo>
                  <a:lnTo>
                    <a:pt x="204" y="24"/>
                  </a:lnTo>
                  <a:lnTo>
                    <a:pt x="206" y="24"/>
                  </a:lnTo>
                  <a:lnTo>
                    <a:pt x="207" y="24"/>
                  </a:lnTo>
                  <a:lnTo>
                    <a:pt x="208" y="24"/>
                  </a:lnTo>
                  <a:lnTo>
                    <a:pt x="208" y="25"/>
                  </a:lnTo>
                  <a:lnTo>
                    <a:pt x="209" y="25"/>
                  </a:lnTo>
                  <a:lnTo>
                    <a:pt x="209" y="24"/>
                  </a:lnTo>
                  <a:lnTo>
                    <a:pt x="210" y="24"/>
                  </a:lnTo>
                  <a:lnTo>
                    <a:pt x="212" y="24"/>
                  </a:lnTo>
                  <a:lnTo>
                    <a:pt x="212" y="25"/>
                  </a:lnTo>
                  <a:lnTo>
                    <a:pt x="213" y="26"/>
                  </a:lnTo>
                  <a:lnTo>
                    <a:pt x="213" y="25"/>
                  </a:lnTo>
                  <a:lnTo>
                    <a:pt x="214" y="25"/>
                  </a:lnTo>
                  <a:lnTo>
                    <a:pt x="214" y="26"/>
                  </a:lnTo>
                  <a:lnTo>
                    <a:pt x="215" y="26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7"/>
                  </a:lnTo>
                  <a:lnTo>
                    <a:pt x="219" y="27"/>
                  </a:lnTo>
                  <a:lnTo>
                    <a:pt x="219" y="26"/>
                  </a:lnTo>
                  <a:lnTo>
                    <a:pt x="220" y="26"/>
                  </a:lnTo>
                  <a:lnTo>
                    <a:pt x="220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2" y="29"/>
                  </a:lnTo>
                  <a:lnTo>
                    <a:pt x="222" y="30"/>
                  </a:lnTo>
                  <a:lnTo>
                    <a:pt x="223" y="30"/>
                  </a:lnTo>
                  <a:lnTo>
                    <a:pt x="225" y="30"/>
                  </a:lnTo>
                  <a:lnTo>
                    <a:pt x="226" y="30"/>
                  </a:lnTo>
                  <a:lnTo>
                    <a:pt x="226" y="29"/>
                  </a:lnTo>
                  <a:lnTo>
                    <a:pt x="226" y="27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28" y="26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7"/>
                  </a:lnTo>
                  <a:lnTo>
                    <a:pt x="229" y="27"/>
                  </a:lnTo>
                  <a:lnTo>
                    <a:pt x="229" y="29"/>
                  </a:lnTo>
                  <a:lnTo>
                    <a:pt x="229" y="30"/>
                  </a:lnTo>
                  <a:lnTo>
                    <a:pt x="231" y="30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2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5" y="31"/>
                  </a:lnTo>
                  <a:lnTo>
                    <a:pt x="237" y="30"/>
                  </a:lnTo>
                  <a:lnTo>
                    <a:pt x="237" y="29"/>
                  </a:lnTo>
                  <a:lnTo>
                    <a:pt x="235" y="29"/>
                  </a:lnTo>
                  <a:lnTo>
                    <a:pt x="235" y="27"/>
                  </a:lnTo>
                  <a:lnTo>
                    <a:pt x="237" y="27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38" y="27"/>
                  </a:lnTo>
                  <a:lnTo>
                    <a:pt x="239" y="27"/>
                  </a:lnTo>
                  <a:lnTo>
                    <a:pt x="239" y="29"/>
                  </a:lnTo>
                  <a:lnTo>
                    <a:pt x="239" y="30"/>
                  </a:lnTo>
                  <a:lnTo>
                    <a:pt x="240" y="30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30"/>
                  </a:lnTo>
                  <a:lnTo>
                    <a:pt x="243" y="31"/>
                  </a:lnTo>
                  <a:lnTo>
                    <a:pt x="241" y="31"/>
                  </a:lnTo>
                  <a:lnTo>
                    <a:pt x="240" y="31"/>
                  </a:lnTo>
                  <a:lnTo>
                    <a:pt x="240" y="32"/>
                  </a:lnTo>
                  <a:lnTo>
                    <a:pt x="240" y="33"/>
                  </a:lnTo>
                  <a:lnTo>
                    <a:pt x="240" y="34"/>
                  </a:lnTo>
                  <a:lnTo>
                    <a:pt x="239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9" y="36"/>
                  </a:lnTo>
                  <a:lnTo>
                    <a:pt x="239" y="37"/>
                  </a:lnTo>
                  <a:lnTo>
                    <a:pt x="238" y="37"/>
                  </a:lnTo>
                  <a:lnTo>
                    <a:pt x="238" y="38"/>
                  </a:lnTo>
                  <a:lnTo>
                    <a:pt x="238" y="39"/>
                  </a:lnTo>
                  <a:lnTo>
                    <a:pt x="237" y="39"/>
                  </a:lnTo>
                  <a:lnTo>
                    <a:pt x="237" y="38"/>
                  </a:lnTo>
                  <a:lnTo>
                    <a:pt x="235" y="38"/>
                  </a:lnTo>
                  <a:lnTo>
                    <a:pt x="235" y="39"/>
                  </a:lnTo>
                  <a:lnTo>
                    <a:pt x="234" y="39"/>
                  </a:lnTo>
                  <a:lnTo>
                    <a:pt x="233" y="39"/>
                  </a:lnTo>
                  <a:lnTo>
                    <a:pt x="232" y="39"/>
                  </a:lnTo>
                  <a:lnTo>
                    <a:pt x="232" y="40"/>
                  </a:lnTo>
                  <a:lnTo>
                    <a:pt x="232" y="42"/>
                  </a:lnTo>
                  <a:lnTo>
                    <a:pt x="231" y="42"/>
                  </a:lnTo>
                  <a:lnTo>
                    <a:pt x="231" y="43"/>
                  </a:lnTo>
                  <a:lnTo>
                    <a:pt x="231" y="44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3" y="45"/>
                  </a:lnTo>
                  <a:lnTo>
                    <a:pt x="233" y="46"/>
                  </a:lnTo>
                  <a:lnTo>
                    <a:pt x="232" y="48"/>
                  </a:lnTo>
                  <a:lnTo>
                    <a:pt x="232" y="49"/>
                  </a:lnTo>
                  <a:lnTo>
                    <a:pt x="232" y="50"/>
                  </a:lnTo>
                  <a:lnTo>
                    <a:pt x="231" y="50"/>
                  </a:lnTo>
                  <a:lnTo>
                    <a:pt x="231" y="51"/>
                  </a:lnTo>
                  <a:lnTo>
                    <a:pt x="229" y="51"/>
                  </a:lnTo>
                  <a:lnTo>
                    <a:pt x="229" y="52"/>
                  </a:lnTo>
                  <a:lnTo>
                    <a:pt x="228" y="52"/>
                  </a:lnTo>
                  <a:lnTo>
                    <a:pt x="228" y="52"/>
                  </a:lnTo>
                  <a:lnTo>
                    <a:pt x="227" y="54"/>
                  </a:lnTo>
                  <a:lnTo>
                    <a:pt x="227" y="55"/>
                  </a:lnTo>
                  <a:lnTo>
                    <a:pt x="226" y="55"/>
                  </a:lnTo>
                  <a:lnTo>
                    <a:pt x="226" y="56"/>
                  </a:lnTo>
                  <a:lnTo>
                    <a:pt x="227" y="56"/>
                  </a:lnTo>
                  <a:lnTo>
                    <a:pt x="227" y="57"/>
                  </a:lnTo>
                  <a:lnTo>
                    <a:pt x="228" y="57"/>
                  </a:lnTo>
                  <a:lnTo>
                    <a:pt x="228" y="58"/>
                  </a:lnTo>
                  <a:lnTo>
                    <a:pt x="229" y="58"/>
                  </a:lnTo>
                  <a:lnTo>
                    <a:pt x="231" y="58"/>
                  </a:lnTo>
                  <a:lnTo>
                    <a:pt x="231" y="60"/>
                  </a:lnTo>
                  <a:lnTo>
                    <a:pt x="232" y="60"/>
                  </a:lnTo>
                  <a:lnTo>
                    <a:pt x="232" y="61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5" y="62"/>
                  </a:lnTo>
                  <a:lnTo>
                    <a:pt x="235" y="63"/>
                  </a:lnTo>
                  <a:lnTo>
                    <a:pt x="237" y="64"/>
                  </a:lnTo>
                  <a:lnTo>
                    <a:pt x="238" y="64"/>
                  </a:lnTo>
                  <a:lnTo>
                    <a:pt x="238" y="66"/>
                  </a:lnTo>
                  <a:lnTo>
                    <a:pt x="239" y="66"/>
                  </a:lnTo>
                  <a:lnTo>
                    <a:pt x="240" y="67"/>
                  </a:lnTo>
                  <a:lnTo>
                    <a:pt x="241" y="67"/>
                  </a:lnTo>
                  <a:lnTo>
                    <a:pt x="243" y="68"/>
                  </a:lnTo>
                  <a:lnTo>
                    <a:pt x="243" y="67"/>
                  </a:lnTo>
                  <a:lnTo>
                    <a:pt x="244" y="68"/>
                  </a:lnTo>
                  <a:lnTo>
                    <a:pt x="244" y="68"/>
                  </a:lnTo>
                  <a:lnTo>
                    <a:pt x="245" y="68"/>
                  </a:lnTo>
                  <a:lnTo>
                    <a:pt x="245" y="69"/>
                  </a:lnTo>
                  <a:lnTo>
                    <a:pt x="246" y="69"/>
                  </a:lnTo>
                  <a:lnTo>
                    <a:pt x="246" y="70"/>
                  </a:lnTo>
                  <a:lnTo>
                    <a:pt x="247" y="70"/>
                  </a:lnTo>
                  <a:lnTo>
                    <a:pt x="248" y="70"/>
                  </a:lnTo>
                  <a:lnTo>
                    <a:pt x="250" y="70"/>
                  </a:lnTo>
                  <a:lnTo>
                    <a:pt x="250" y="71"/>
                  </a:lnTo>
                  <a:lnTo>
                    <a:pt x="251" y="73"/>
                  </a:lnTo>
                  <a:lnTo>
                    <a:pt x="251" y="74"/>
                  </a:lnTo>
                  <a:lnTo>
                    <a:pt x="252" y="74"/>
                  </a:lnTo>
                  <a:lnTo>
                    <a:pt x="253" y="75"/>
                  </a:lnTo>
                  <a:lnTo>
                    <a:pt x="254" y="76"/>
                  </a:lnTo>
                  <a:lnTo>
                    <a:pt x="256" y="76"/>
                  </a:lnTo>
                  <a:lnTo>
                    <a:pt x="257" y="76"/>
                  </a:lnTo>
                  <a:lnTo>
                    <a:pt x="258" y="76"/>
                  </a:lnTo>
                  <a:lnTo>
                    <a:pt x="259" y="76"/>
                  </a:lnTo>
                  <a:lnTo>
                    <a:pt x="259" y="77"/>
                  </a:lnTo>
                  <a:lnTo>
                    <a:pt x="260" y="77"/>
                  </a:lnTo>
                  <a:lnTo>
                    <a:pt x="262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4" y="80"/>
                  </a:lnTo>
                  <a:lnTo>
                    <a:pt x="264" y="81"/>
                  </a:lnTo>
                  <a:lnTo>
                    <a:pt x="265" y="81"/>
                  </a:lnTo>
                  <a:lnTo>
                    <a:pt x="265" y="82"/>
                  </a:lnTo>
                  <a:lnTo>
                    <a:pt x="266" y="82"/>
                  </a:lnTo>
                  <a:lnTo>
                    <a:pt x="268" y="82"/>
                  </a:lnTo>
                  <a:lnTo>
                    <a:pt x="269" y="82"/>
                  </a:lnTo>
                  <a:lnTo>
                    <a:pt x="269" y="83"/>
                  </a:lnTo>
                  <a:lnTo>
                    <a:pt x="270" y="83"/>
                  </a:lnTo>
                  <a:lnTo>
                    <a:pt x="271" y="83"/>
                  </a:lnTo>
                  <a:lnTo>
                    <a:pt x="271" y="85"/>
                  </a:lnTo>
                  <a:lnTo>
                    <a:pt x="272" y="85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5" y="86"/>
                  </a:lnTo>
                  <a:lnTo>
                    <a:pt x="276" y="85"/>
                  </a:lnTo>
                  <a:lnTo>
                    <a:pt x="277" y="85"/>
                  </a:lnTo>
                  <a:lnTo>
                    <a:pt x="278" y="85"/>
                  </a:lnTo>
                  <a:lnTo>
                    <a:pt x="278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1" y="82"/>
                  </a:lnTo>
                  <a:lnTo>
                    <a:pt x="281" y="81"/>
                  </a:lnTo>
                  <a:lnTo>
                    <a:pt x="282" y="81"/>
                  </a:lnTo>
                  <a:lnTo>
                    <a:pt x="282" y="81"/>
                  </a:lnTo>
                  <a:lnTo>
                    <a:pt x="282" y="80"/>
                  </a:lnTo>
                  <a:lnTo>
                    <a:pt x="282" y="79"/>
                  </a:lnTo>
                  <a:lnTo>
                    <a:pt x="283" y="77"/>
                  </a:lnTo>
                  <a:lnTo>
                    <a:pt x="283" y="76"/>
                  </a:lnTo>
                  <a:lnTo>
                    <a:pt x="284" y="76"/>
                  </a:lnTo>
                  <a:lnTo>
                    <a:pt x="284" y="75"/>
                  </a:lnTo>
                  <a:lnTo>
                    <a:pt x="285" y="74"/>
                  </a:lnTo>
                  <a:lnTo>
                    <a:pt x="285" y="73"/>
                  </a:lnTo>
                  <a:lnTo>
                    <a:pt x="285" y="71"/>
                  </a:lnTo>
                  <a:lnTo>
                    <a:pt x="287" y="71"/>
                  </a:lnTo>
                  <a:lnTo>
                    <a:pt x="287" y="70"/>
                  </a:lnTo>
                  <a:lnTo>
                    <a:pt x="287" y="69"/>
                  </a:lnTo>
                  <a:lnTo>
                    <a:pt x="287" y="68"/>
                  </a:lnTo>
                  <a:lnTo>
                    <a:pt x="287" y="67"/>
                  </a:lnTo>
                  <a:lnTo>
                    <a:pt x="287" y="64"/>
                  </a:lnTo>
                  <a:lnTo>
                    <a:pt x="288" y="63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8"/>
                  </a:lnTo>
                  <a:lnTo>
                    <a:pt x="289" y="57"/>
                  </a:lnTo>
                  <a:lnTo>
                    <a:pt x="289" y="56"/>
                  </a:lnTo>
                  <a:lnTo>
                    <a:pt x="288" y="54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9" y="50"/>
                  </a:lnTo>
                  <a:lnTo>
                    <a:pt x="289" y="49"/>
                  </a:lnTo>
                  <a:lnTo>
                    <a:pt x="288" y="49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5"/>
                  </a:lnTo>
                  <a:lnTo>
                    <a:pt x="288" y="43"/>
                  </a:lnTo>
                  <a:lnTo>
                    <a:pt x="289" y="42"/>
                  </a:lnTo>
                  <a:lnTo>
                    <a:pt x="289" y="40"/>
                  </a:lnTo>
                  <a:lnTo>
                    <a:pt x="290" y="40"/>
                  </a:lnTo>
                  <a:lnTo>
                    <a:pt x="290" y="39"/>
                  </a:lnTo>
                  <a:lnTo>
                    <a:pt x="289" y="39"/>
                  </a:lnTo>
                  <a:lnTo>
                    <a:pt x="289" y="38"/>
                  </a:lnTo>
                  <a:lnTo>
                    <a:pt x="289" y="37"/>
                  </a:lnTo>
                  <a:lnTo>
                    <a:pt x="289" y="36"/>
                  </a:lnTo>
                  <a:lnTo>
                    <a:pt x="290" y="36"/>
                  </a:lnTo>
                  <a:lnTo>
                    <a:pt x="290" y="34"/>
                  </a:lnTo>
                  <a:lnTo>
                    <a:pt x="290" y="33"/>
                  </a:lnTo>
                  <a:lnTo>
                    <a:pt x="291" y="33"/>
                  </a:lnTo>
                  <a:lnTo>
                    <a:pt x="293" y="33"/>
                  </a:lnTo>
                  <a:lnTo>
                    <a:pt x="293" y="32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0" y="32"/>
                  </a:lnTo>
                  <a:lnTo>
                    <a:pt x="290" y="31"/>
                  </a:lnTo>
                  <a:lnTo>
                    <a:pt x="289" y="31"/>
                  </a:lnTo>
                  <a:lnTo>
                    <a:pt x="290" y="30"/>
                  </a:lnTo>
                  <a:lnTo>
                    <a:pt x="290" y="29"/>
                  </a:lnTo>
                  <a:lnTo>
                    <a:pt x="290" y="27"/>
                  </a:lnTo>
                  <a:lnTo>
                    <a:pt x="291" y="26"/>
                  </a:lnTo>
                  <a:lnTo>
                    <a:pt x="291" y="27"/>
                  </a:lnTo>
                  <a:lnTo>
                    <a:pt x="293" y="27"/>
                  </a:lnTo>
                  <a:lnTo>
                    <a:pt x="293" y="26"/>
                  </a:lnTo>
                  <a:lnTo>
                    <a:pt x="293" y="25"/>
                  </a:lnTo>
                  <a:lnTo>
                    <a:pt x="293" y="24"/>
                  </a:lnTo>
                  <a:lnTo>
                    <a:pt x="294" y="20"/>
                  </a:lnTo>
                  <a:lnTo>
                    <a:pt x="294" y="19"/>
                  </a:lnTo>
                  <a:lnTo>
                    <a:pt x="295" y="19"/>
                  </a:lnTo>
                  <a:lnTo>
                    <a:pt x="295" y="18"/>
                  </a:lnTo>
                  <a:lnTo>
                    <a:pt x="294" y="17"/>
                  </a:lnTo>
                  <a:lnTo>
                    <a:pt x="295" y="17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7" y="15"/>
                  </a:lnTo>
                  <a:lnTo>
                    <a:pt x="297" y="14"/>
                  </a:lnTo>
                  <a:lnTo>
                    <a:pt x="299" y="14"/>
                  </a:lnTo>
                  <a:lnTo>
                    <a:pt x="299" y="15"/>
                  </a:lnTo>
                  <a:lnTo>
                    <a:pt x="300" y="15"/>
                  </a:lnTo>
                  <a:lnTo>
                    <a:pt x="300" y="17"/>
                  </a:lnTo>
                  <a:lnTo>
                    <a:pt x="301" y="17"/>
                  </a:lnTo>
                  <a:lnTo>
                    <a:pt x="301" y="18"/>
                  </a:lnTo>
                  <a:lnTo>
                    <a:pt x="301" y="19"/>
                  </a:lnTo>
                  <a:lnTo>
                    <a:pt x="301" y="20"/>
                  </a:lnTo>
                  <a:lnTo>
                    <a:pt x="301" y="20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301" y="23"/>
                  </a:lnTo>
                  <a:lnTo>
                    <a:pt x="301" y="23"/>
                  </a:lnTo>
                  <a:lnTo>
                    <a:pt x="301" y="23"/>
                  </a:lnTo>
                  <a:lnTo>
                    <a:pt x="301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3" y="25"/>
                  </a:lnTo>
                  <a:lnTo>
                    <a:pt x="303" y="26"/>
                  </a:lnTo>
                  <a:lnTo>
                    <a:pt x="305" y="26"/>
                  </a:lnTo>
                  <a:lnTo>
                    <a:pt x="303" y="29"/>
                  </a:lnTo>
                  <a:lnTo>
                    <a:pt x="303" y="30"/>
                  </a:lnTo>
                  <a:lnTo>
                    <a:pt x="305" y="30"/>
                  </a:lnTo>
                  <a:lnTo>
                    <a:pt x="305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06" y="34"/>
                  </a:lnTo>
                  <a:lnTo>
                    <a:pt x="306" y="36"/>
                  </a:lnTo>
                  <a:lnTo>
                    <a:pt x="307" y="36"/>
                  </a:lnTo>
                  <a:lnTo>
                    <a:pt x="308" y="36"/>
                  </a:lnTo>
                  <a:lnTo>
                    <a:pt x="307" y="37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8" y="42"/>
                  </a:lnTo>
                  <a:lnTo>
                    <a:pt x="308" y="43"/>
                  </a:lnTo>
                  <a:lnTo>
                    <a:pt x="308" y="44"/>
                  </a:lnTo>
                  <a:lnTo>
                    <a:pt x="308" y="45"/>
                  </a:lnTo>
                  <a:lnTo>
                    <a:pt x="308" y="46"/>
                  </a:lnTo>
                  <a:lnTo>
                    <a:pt x="308" y="48"/>
                  </a:lnTo>
                  <a:lnTo>
                    <a:pt x="309" y="48"/>
                  </a:lnTo>
                  <a:lnTo>
                    <a:pt x="309" y="49"/>
                  </a:lnTo>
                  <a:lnTo>
                    <a:pt x="309" y="50"/>
                  </a:lnTo>
                  <a:lnTo>
                    <a:pt x="311" y="51"/>
                  </a:lnTo>
                  <a:lnTo>
                    <a:pt x="311" y="52"/>
                  </a:lnTo>
                  <a:lnTo>
                    <a:pt x="312" y="52"/>
                  </a:lnTo>
                  <a:lnTo>
                    <a:pt x="312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4" y="52"/>
                  </a:lnTo>
                  <a:lnTo>
                    <a:pt x="314" y="51"/>
                  </a:lnTo>
                  <a:lnTo>
                    <a:pt x="315" y="50"/>
                  </a:lnTo>
                  <a:lnTo>
                    <a:pt x="315" y="51"/>
                  </a:lnTo>
                  <a:lnTo>
                    <a:pt x="318" y="50"/>
                  </a:lnTo>
                  <a:lnTo>
                    <a:pt x="319" y="50"/>
                  </a:lnTo>
                  <a:lnTo>
                    <a:pt x="319" y="51"/>
                  </a:lnTo>
                  <a:lnTo>
                    <a:pt x="319" y="52"/>
                  </a:lnTo>
                  <a:lnTo>
                    <a:pt x="319" y="52"/>
                  </a:lnTo>
                  <a:lnTo>
                    <a:pt x="320" y="52"/>
                  </a:lnTo>
                  <a:lnTo>
                    <a:pt x="321" y="52"/>
                  </a:lnTo>
                  <a:lnTo>
                    <a:pt x="321" y="54"/>
                  </a:lnTo>
                  <a:lnTo>
                    <a:pt x="322" y="54"/>
                  </a:lnTo>
                  <a:lnTo>
                    <a:pt x="322" y="55"/>
                  </a:lnTo>
                  <a:lnTo>
                    <a:pt x="324" y="55"/>
                  </a:lnTo>
                  <a:lnTo>
                    <a:pt x="324" y="56"/>
                  </a:lnTo>
                  <a:lnTo>
                    <a:pt x="325" y="56"/>
                  </a:lnTo>
                  <a:lnTo>
                    <a:pt x="326" y="57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7" y="60"/>
                  </a:lnTo>
                  <a:lnTo>
                    <a:pt x="327" y="61"/>
                  </a:lnTo>
                  <a:lnTo>
                    <a:pt x="326" y="61"/>
                  </a:lnTo>
                  <a:lnTo>
                    <a:pt x="326" y="62"/>
                  </a:lnTo>
                  <a:lnTo>
                    <a:pt x="326" y="63"/>
                  </a:lnTo>
                  <a:lnTo>
                    <a:pt x="326" y="64"/>
                  </a:lnTo>
                  <a:lnTo>
                    <a:pt x="327" y="66"/>
                  </a:lnTo>
                  <a:lnTo>
                    <a:pt x="327" y="67"/>
                  </a:lnTo>
                  <a:lnTo>
                    <a:pt x="327" y="68"/>
                  </a:lnTo>
                  <a:lnTo>
                    <a:pt x="328" y="69"/>
                  </a:lnTo>
                  <a:lnTo>
                    <a:pt x="327" y="70"/>
                  </a:lnTo>
                  <a:lnTo>
                    <a:pt x="328" y="70"/>
                  </a:lnTo>
                  <a:lnTo>
                    <a:pt x="328" y="71"/>
                  </a:lnTo>
                  <a:lnTo>
                    <a:pt x="327" y="71"/>
                  </a:lnTo>
                  <a:lnTo>
                    <a:pt x="327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5"/>
                  </a:lnTo>
                  <a:lnTo>
                    <a:pt x="330" y="75"/>
                  </a:lnTo>
                  <a:lnTo>
                    <a:pt x="330" y="76"/>
                  </a:lnTo>
                  <a:lnTo>
                    <a:pt x="330" y="76"/>
                  </a:lnTo>
                  <a:lnTo>
                    <a:pt x="330" y="77"/>
                  </a:lnTo>
                  <a:lnTo>
                    <a:pt x="330" y="79"/>
                  </a:lnTo>
                  <a:lnTo>
                    <a:pt x="331" y="79"/>
                  </a:lnTo>
                  <a:lnTo>
                    <a:pt x="331" y="80"/>
                  </a:lnTo>
                  <a:lnTo>
                    <a:pt x="332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3" y="82"/>
                  </a:lnTo>
                  <a:lnTo>
                    <a:pt x="333" y="83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2" y="89"/>
                  </a:lnTo>
                  <a:lnTo>
                    <a:pt x="332" y="91"/>
                  </a:lnTo>
                  <a:lnTo>
                    <a:pt x="332" y="92"/>
                  </a:lnTo>
                  <a:lnTo>
                    <a:pt x="333" y="93"/>
                  </a:lnTo>
                  <a:lnTo>
                    <a:pt x="334" y="93"/>
                  </a:lnTo>
                  <a:lnTo>
                    <a:pt x="334" y="92"/>
                  </a:lnTo>
                  <a:lnTo>
                    <a:pt x="336" y="92"/>
                  </a:lnTo>
                  <a:lnTo>
                    <a:pt x="336" y="93"/>
                  </a:lnTo>
                  <a:lnTo>
                    <a:pt x="336" y="94"/>
                  </a:lnTo>
                  <a:lnTo>
                    <a:pt x="336" y="95"/>
                  </a:lnTo>
                  <a:lnTo>
                    <a:pt x="336" y="97"/>
                  </a:lnTo>
                  <a:lnTo>
                    <a:pt x="336" y="98"/>
                  </a:lnTo>
                  <a:lnTo>
                    <a:pt x="336" y="99"/>
                  </a:lnTo>
                  <a:lnTo>
                    <a:pt x="337" y="100"/>
                  </a:lnTo>
                  <a:lnTo>
                    <a:pt x="338" y="101"/>
                  </a:lnTo>
                  <a:lnTo>
                    <a:pt x="339" y="101"/>
                  </a:lnTo>
                  <a:lnTo>
                    <a:pt x="340" y="101"/>
                  </a:lnTo>
                  <a:lnTo>
                    <a:pt x="340" y="102"/>
                  </a:lnTo>
                  <a:lnTo>
                    <a:pt x="342" y="102"/>
                  </a:lnTo>
                  <a:lnTo>
                    <a:pt x="343" y="102"/>
                  </a:lnTo>
                  <a:lnTo>
                    <a:pt x="344" y="104"/>
                  </a:lnTo>
                  <a:lnTo>
                    <a:pt x="345" y="104"/>
                  </a:lnTo>
                  <a:lnTo>
                    <a:pt x="345" y="105"/>
                  </a:lnTo>
                  <a:lnTo>
                    <a:pt x="346" y="104"/>
                  </a:lnTo>
                  <a:lnTo>
                    <a:pt x="348" y="104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6"/>
                  </a:lnTo>
                  <a:lnTo>
                    <a:pt x="349" y="107"/>
                  </a:lnTo>
                  <a:lnTo>
                    <a:pt x="349" y="108"/>
                  </a:lnTo>
                  <a:lnTo>
                    <a:pt x="350" y="108"/>
                  </a:lnTo>
                  <a:lnTo>
                    <a:pt x="351" y="108"/>
                  </a:lnTo>
                  <a:lnTo>
                    <a:pt x="351" y="107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3" y="110"/>
                  </a:lnTo>
                  <a:lnTo>
                    <a:pt x="355" y="110"/>
                  </a:lnTo>
                  <a:lnTo>
                    <a:pt x="356" y="110"/>
                  </a:lnTo>
                  <a:lnTo>
                    <a:pt x="356" y="110"/>
                  </a:lnTo>
                  <a:lnTo>
                    <a:pt x="356" y="111"/>
                  </a:lnTo>
                  <a:lnTo>
                    <a:pt x="357" y="111"/>
                  </a:lnTo>
                  <a:lnTo>
                    <a:pt x="357" y="112"/>
                  </a:lnTo>
                  <a:lnTo>
                    <a:pt x="358" y="112"/>
                  </a:lnTo>
                  <a:lnTo>
                    <a:pt x="358" y="111"/>
                  </a:lnTo>
                  <a:lnTo>
                    <a:pt x="358" y="110"/>
                  </a:lnTo>
                  <a:lnTo>
                    <a:pt x="358" y="111"/>
                  </a:lnTo>
                  <a:lnTo>
                    <a:pt x="359" y="111"/>
                  </a:lnTo>
                  <a:lnTo>
                    <a:pt x="359" y="112"/>
                  </a:lnTo>
                  <a:lnTo>
                    <a:pt x="361" y="112"/>
                  </a:lnTo>
                  <a:lnTo>
                    <a:pt x="361" y="113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6"/>
                  </a:lnTo>
                  <a:lnTo>
                    <a:pt x="359" y="117"/>
                  </a:lnTo>
                  <a:lnTo>
                    <a:pt x="359" y="118"/>
                  </a:lnTo>
                  <a:lnTo>
                    <a:pt x="361" y="118"/>
                  </a:lnTo>
                  <a:lnTo>
                    <a:pt x="361" y="119"/>
                  </a:lnTo>
                  <a:lnTo>
                    <a:pt x="362" y="119"/>
                  </a:lnTo>
                  <a:lnTo>
                    <a:pt x="363" y="119"/>
                  </a:lnTo>
                  <a:lnTo>
                    <a:pt x="363" y="120"/>
                  </a:lnTo>
                  <a:lnTo>
                    <a:pt x="364" y="120"/>
                  </a:lnTo>
                  <a:lnTo>
                    <a:pt x="364" y="122"/>
                  </a:lnTo>
                  <a:lnTo>
                    <a:pt x="365" y="122"/>
                  </a:lnTo>
                  <a:lnTo>
                    <a:pt x="364" y="123"/>
                  </a:lnTo>
                  <a:lnTo>
                    <a:pt x="365" y="124"/>
                  </a:lnTo>
                  <a:lnTo>
                    <a:pt x="365" y="125"/>
                  </a:lnTo>
                  <a:lnTo>
                    <a:pt x="365" y="126"/>
                  </a:lnTo>
                  <a:lnTo>
                    <a:pt x="367" y="126"/>
                  </a:lnTo>
                  <a:lnTo>
                    <a:pt x="367" y="128"/>
                  </a:lnTo>
                  <a:lnTo>
                    <a:pt x="368" y="129"/>
                  </a:lnTo>
                  <a:lnTo>
                    <a:pt x="367" y="129"/>
                  </a:lnTo>
                  <a:lnTo>
                    <a:pt x="367" y="130"/>
                  </a:lnTo>
                  <a:lnTo>
                    <a:pt x="368" y="130"/>
                  </a:lnTo>
                  <a:lnTo>
                    <a:pt x="368" y="131"/>
                  </a:lnTo>
                  <a:lnTo>
                    <a:pt x="368" y="132"/>
                  </a:lnTo>
                  <a:lnTo>
                    <a:pt x="369" y="134"/>
                  </a:lnTo>
                  <a:lnTo>
                    <a:pt x="369" y="135"/>
                  </a:lnTo>
                  <a:lnTo>
                    <a:pt x="369" y="136"/>
                  </a:lnTo>
                  <a:lnTo>
                    <a:pt x="370" y="136"/>
                  </a:lnTo>
                  <a:lnTo>
                    <a:pt x="370" y="137"/>
                  </a:lnTo>
                  <a:lnTo>
                    <a:pt x="371" y="136"/>
                  </a:lnTo>
                  <a:lnTo>
                    <a:pt x="371" y="137"/>
                  </a:lnTo>
                  <a:lnTo>
                    <a:pt x="373" y="138"/>
                  </a:lnTo>
                  <a:lnTo>
                    <a:pt x="374" y="138"/>
                  </a:lnTo>
                  <a:lnTo>
                    <a:pt x="374" y="138"/>
                  </a:lnTo>
                  <a:lnTo>
                    <a:pt x="373" y="136"/>
                  </a:lnTo>
                  <a:lnTo>
                    <a:pt x="373" y="135"/>
                  </a:lnTo>
                  <a:lnTo>
                    <a:pt x="371" y="135"/>
                  </a:lnTo>
                  <a:lnTo>
                    <a:pt x="371" y="134"/>
                  </a:lnTo>
                  <a:lnTo>
                    <a:pt x="371" y="132"/>
                  </a:lnTo>
                  <a:lnTo>
                    <a:pt x="373" y="132"/>
                  </a:lnTo>
                  <a:lnTo>
                    <a:pt x="373" y="134"/>
                  </a:lnTo>
                  <a:lnTo>
                    <a:pt x="374" y="134"/>
                  </a:lnTo>
                  <a:lnTo>
                    <a:pt x="374" y="135"/>
                  </a:lnTo>
                  <a:lnTo>
                    <a:pt x="375" y="135"/>
                  </a:lnTo>
                  <a:lnTo>
                    <a:pt x="375" y="136"/>
                  </a:lnTo>
                  <a:lnTo>
                    <a:pt x="376" y="136"/>
                  </a:lnTo>
                  <a:lnTo>
                    <a:pt x="376" y="137"/>
                  </a:lnTo>
                  <a:lnTo>
                    <a:pt x="377" y="137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9" y="136"/>
                  </a:lnTo>
                  <a:lnTo>
                    <a:pt x="380" y="136"/>
                  </a:lnTo>
                  <a:lnTo>
                    <a:pt x="380" y="137"/>
                  </a:lnTo>
                  <a:lnTo>
                    <a:pt x="380" y="138"/>
                  </a:lnTo>
                  <a:lnTo>
                    <a:pt x="381" y="138"/>
                  </a:lnTo>
                  <a:lnTo>
                    <a:pt x="381" y="138"/>
                  </a:lnTo>
                  <a:lnTo>
                    <a:pt x="382" y="138"/>
                  </a:lnTo>
                  <a:lnTo>
                    <a:pt x="381" y="139"/>
                  </a:lnTo>
                  <a:lnTo>
                    <a:pt x="381" y="141"/>
                  </a:lnTo>
                  <a:lnTo>
                    <a:pt x="381" y="142"/>
                  </a:lnTo>
                  <a:lnTo>
                    <a:pt x="381" y="143"/>
                  </a:lnTo>
                  <a:lnTo>
                    <a:pt x="381" y="144"/>
                  </a:lnTo>
                  <a:lnTo>
                    <a:pt x="382" y="144"/>
                  </a:lnTo>
                  <a:lnTo>
                    <a:pt x="382" y="145"/>
                  </a:lnTo>
                  <a:lnTo>
                    <a:pt x="381" y="145"/>
                  </a:lnTo>
                  <a:lnTo>
                    <a:pt x="381" y="147"/>
                  </a:lnTo>
                  <a:lnTo>
                    <a:pt x="382" y="147"/>
                  </a:lnTo>
                  <a:lnTo>
                    <a:pt x="382" y="148"/>
                  </a:lnTo>
                  <a:lnTo>
                    <a:pt x="383" y="148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6" y="149"/>
                  </a:lnTo>
                  <a:lnTo>
                    <a:pt x="387" y="149"/>
                  </a:lnTo>
                  <a:lnTo>
                    <a:pt x="387" y="150"/>
                  </a:lnTo>
                  <a:lnTo>
                    <a:pt x="386" y="150"/>
                  </a:lnTo>
                  <a:lnTo>
                    <a:pt x="386" y="151"/>
                  </a:lnTo>
                  <a:lnTo>
                    <a:pt x="387" y="151"/>
                  </a:lnTo>
                  <a:lnTo>
                    <a:pt x="387" y="153"/>
                  </a:lnTo>
                  <a:lnTo>
                    <a:pt x="387" y="153"/>
                  </a:lnTo>
                  <a:lnTo>
                    <a:pt x="388" y="154"/>
                  </a:lnTo>
                  <a:lnTo>
                    <a:pt x="389" y="154"/>
                  </a:lnTo>
                  <a:lnTo>
                    <a:pt x="390" y="154"/>
                  </a:lnTo>
                  <a:lnTo>
                    <a:pt x="390" y="155"/>
                  </a:lnTo>
                  <a:lnTo>
                    <a:pt x="392" y="155"/>
                  </a:lnTo>
                  <a:lnTo>
                    <a:pt x="392" y="156"/>
                  </a:lnTo>
                  <a:lnTo>
                    <a:pt x="393" y="157"/>
                  </a:lnTo>
                  <a:lnTo>
                    <a:pt x="393" y="159"/>
                  </a:lnTo>
                  <a:lnTo>
                    <a:pt x="394" y="160"/>
                  </a:lnTo>
                  <a:lnTo>
                    <a:pt x="396" y="161"/>
                  </a:lnTo>
                  <a:lnTo>
                    <a:pt x="396" y="162"/>
                  </a:lnTo>
                  <a:lnTo>
                    <a:pt x="398" y="162"/>
                  </a:lnTo>
                  <a:lnTo>
                    <a:pt x="398" y="163"/>
                  </a:lnTo>
                  <a:lnTo>
                    <a:pt x="398" y="165"/>
                  </a:lnTo>
                  <a:lnTo>
                    <a:pt x="399" y="166"/>
                  </a:lnTo>
                  <a:lnTo>
                    <a:pt x="399" y="167"/>
                  </a:lnTo>
                  <a:lnTo>
                    <a:pt x="400" y="167"/>
                  </a:lnTo>
                  <a:lnTo>
                    <a:pt x="400" y="167"/>
                  </a:lnTo>
                  <a:lnTo>
                    <a:pt x="401" y="167"/>
                  </a:lnTo>
                  <a:lnTo>
                    <a:pt x="402" y="167"/>
                  </a:lnTo>
                  <a:lnTo>
                    <a:pt x="402" y="168"/>
                  </a:lnTo>
                  <a:lnTo>
                    <a:pt x="402" y="169"/>
                  </a:lnTo>
                  <a:lnTo>
                    <a:pt x="404" y="169"/>
                  </a:lnTo>
                  <a:lnTo>
                    <a:pt x="404" y="168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5" y="166"/>
                  </a:lnTo>
                  <a:lnTo>
                    <a:pt x="406" y="165"/>
                  </a:lnTo>
                  <a:lnTo>
                    <a:pt x="407" y="165"/>
                  </a:lnTo>
                  <a:lnTo>
                    <a:pt x="407" y="166"/>
                  </a:lnTo>
                  <a:lnTo>
                    <a:pt x="406" y="167"/>
                  </a:lnTo>
                  <a:lnTo>
                    <a:pt x="405" y="169"/>
                  </a:lnTo>
                  <a:lnTo>
                    <a:pt x="404" y="171"/>
                  </a:lnTo>
                  <a:lnTo>
                    <a:pt x="404" y="172"/>
                  </a:lnTo>
                  <a:lnTo>
                    <a:pt x="402" y="171"/>
                  </a:lnTo>
                  <a:lnTo>
                    <a:pt x="402" y="172"/>
                  </a:lnTo>
                  <a:lnTo>
                    <a:pt x="404" y="173"/>
                  </a:lnTo>
                  <a:lnTo>
                    <a:pt x="405" y="174"/>
                  </a:lnTo>
                  <a:lnTo>
                    <a:pt x="405" y="175"/>
                  </a:lnTo>
                  <a:lnTo>
                    <a:pt x="405" y="176"/>
                  </a:lnTo>
                  <a:lnTo>
                    <a:pt x="404" y="178"/>
                  </a:lnTo>
                  <a:lnTo>
                    <a:pt x="404" y="179"/>
                  </a:lnTo>
                  <a:lnTo>
                    <a:pt x="405" y="179"/>
                  </a:lnTo>
                  <a:lnTo>
                    <a:pt x="405" y="180"/>
                  </a:lnTo>
                  <a:lnTo>
                    <a:pt x="405" y="182"/>
                  </a:lnTo>
                  <a:lnTo>
                    <a:pt x="405" y="184"/>
                  </a:lnTo>
                  <a:lnTo>
                    <a:pt x="405" y="185"/>
                  </a:lnTo>
                  <a:lnTo>
                    <a:pt x="405" y="186"/>
                  </a:lnTo>
                  <a:lnTo>
                    <a:pt x="405" y="187"/>
                  </a:lnTo>
                  <a:lnTo>
                    <a:pt x="404" y="188"/>
                  </a:lnTo>
                  <a:lnTo>
                    <a:pt x="405" y="188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4" y="191"/>
                  </a:lnTo>
                  <a:lnTo>
                    <a:pt x="405" y="191"/>
                  </a:lnTo>
                  <a:lnTo>
                    <a:pt x="405" y="192"/>
                  </a:lnTo>
                  <a:lnTo>
                    <a:pt x="406" y="192"/>
                  </a:lnTo>
                  <a:lnTo>
                    <a:pt x="406" y="193"/>
                  </a:lnTo>
                  <a:lnTo>
                    <a:pt x="406" y="194"/>
                  </a:lnTo>
                  <a:lnTo>
                    <a:pt x="407" y="194"/>
                  </a:lnTo>
                  <a:lnTo>
                    <a:pt x="407" y="193"/>
                  </a:lnTo>
                  <a:lnTo>
                    <a:pt x="407" y="192"/>
                  </a:lnTo>
                  <a:lnTo>
                    <a:pt x="407" y="191"/>
                  </a:lnTo>
                  <a:lnTo>
                    <a:pt x="408" y="191"/>
                  </a:lnTo>
                  <a:lnTo>
                    <a:pt x="408" y="192"/>
                  </a:lnTo>
                  <a:lnTo>
                    <a:pt x="408" y="196"/>
                  </a:lnTo>
                  <a:lnTo>
                    <a:pt x="407" y="196"/>
                  </a:lnTo>
                  <a:lnTo>
                    <a:pt x="407" y="197"/>
                  </a:lnTo>
                  <a:lnTo>
                    <a:pt x="408" y="197"/>
                  </a:lnTo>
                  <a:lnTo>
                    <a:pt x="408" y="198"/>
                  </a:lnTo>
                  <a:lnTo>
                    <a:pt x="408" y="199"/>
                  </a:lnTo>
                  <a:lnTo>
                    <a:pt x="410" y="199"/>
                  </a:lnTo>
                  <a:close/>
                  <a:moveTo>
                    <a:pt x="195" y="20"/>
                  </a:moveTo>
                  <a:lnTo>
                    <a:pt x="194" y="20"/>
                  </a:lnTo>
                  <a:lnTo>
                    <a:pt x="194" y="21"/>
                  </a:lnTo>
                  <a:lnTo>
                    <a:pt x="195" y="21"/>
                  </a:lnTo>
                  <a:lnTo>
                    <a:pt x="195" y="20"/>
                  </a:lnTo>
                  <a:close/>
                  <a:moveTo>
                    <a:pt x="123" y="62"/>
                  </a:moveTo>
                  <a:lnTo>
                    <a:pt x="123" y="61"/>
                  </a:lnTo>
                  <a:lnTo>
                    <a:pt x="122" y="61"/>
                  </a:lnTo>
                  <a:lnTo>
                    <a:pt x="122" y="62"/>
                  </a:lnTo>
                  <a:lnTo>
                    <a:pt x="122" y="63"/>
                  </a:lnTo>
                  <a:lnTo>
                    <a:pt x="123" y="63"/>
                  </a:lnTo>
                  <a:lnTo>
                    <a:pt x="123" y="62"/>
                  </a:lnTo>
                  <a:close/>
                  <a:moveTo>
                    <a:pt x="293" y="36"/>
                  </a:moveTo>
                  <a:lnTo>
                    <a:pt x="291" y="34"/>
                  </a:lnTo>
                  <a:lnTo>
                    <a:pt x="291" y="36"/>
                  </a:lnTo>
                  <a:lnTo>
                    <a:pt x="293" y="36"/>
                  </a:lnTo>
                  <a:close/>
                  <a:moveTo>
                    <a:pt x="246" y="273"/>
                  </a:moveTo>
                  <a:lnTo>
                    <a:pt x="245" y="274"/>
                  </a:lnTo>
                  <a:lnTo>
                    <a:pt x="246" y="274"/>
                  </a:lnTo>
                  <a:lnTo>
                    <a:pt x="246" y="273"/>
                  </a:lnTo>
                  <a:close/>
                  <a:moveTo>
                    <a:pt x="8" y="169"/>
                  </a:moveTo>
                  <a:lnTo>
                    <a:pt x="6" y="169"/>
                  </a:lnTo>
                  <a:lnTo>
                    <a:pt x="6" y="171"/>
                  </a:lnTo>
                  <a:lnTo>
                    <a:pt x="6" y="172"/>
                  </a:lnTo>
                  <a:lnTo>
                    <a:pt x="6" y="173"/>
                  </a:lnTo>
                  <a:lnTo>
                    <a:pt x="8" y="173"/>
                  </a:lnTo>
                  <a:lnTo>
                    <a:pt x="8" y="174"/>
                  </a:lnTo>
                  <a:lnTo>
                    <a:pt x="8" y="175"/>
                  </a:lnTo>
                  <a:lnTo>
                    <a:pt x="8" y="176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3"/>
                  </a:lnTo>
                  <a:lnTo>
                    <a:pt x="9" y="172"/>
                  </a:lnTo>
                  <a:lnTo>
                    <a:pt x="8" y="172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07" y="188"/>
                  </a:moveTo>
                  <a:lnTo>
                    <a:pt x="408" y="187"/>
                  </a:lnTo>
                  <a:lnTo>
                    <a:pt x="407" y="187"/>
                  </a:lnTo>
                  <a:lnTo>
                    <a:pt x="407" y="188"/>
                  </a:lnTo>
                  <a:close/>
                  <a:moveTo>
                    <a:pt x="221" y="26"/>
                  </a:moveTo>
                  <a:lnTo>
                    <a:pt x="221" y="27"/>
                  </a:lnTo>
                  <a:lnTo>
                    <a:pt x="222" y="27"/>
                  </a:lnTo>
                  <a:lnTo>
                    <a:pt x="221" y="26"/>
                  </a:lnTo>
                  <a:close/>
                  <a:moveTo>
                    <a:pt x="11" y="174"/>
                  </a:moveTo>
                  <a:lnTo>
                    <a:pt x="10" y="174"/>
                  </a:lnTo>
                  <a:lnTo>
                    <a:pt x="11" y="175"/>
                  </a:lnTo>
                  <a:lnTo>
                    <a:pt x="11" y="174"/>
                  </a:lnTo>
                  <a:close/>
                  <a:moveTo>
                    <a:pt x="405" y="172"/>
                  </a:moveTo>
                  <a:lnTo>
                    <a:pt x="404" y="172"/>
                  </a:lnTo>
                  <a:lnTo>
                    <a:pt x="404" y="173"/>
                  </a:lnTo>
                  <a:lnTo>
                    <a:pt x="405" y="172"/>
                  </a:lnTo>
                  <a:close/>
                  <a:moveTo>
                    <a:pt x="265" y="289"/>
                  </a:moveTo>
                  <a:lnTo>
                    <a:pt x="265" y="290"/>
                  </a:lnTo>
                  <a:lnTo>
                    <a:pt x="268" y="291"/>
                  </a:lnTo>
                  <a:lnTo>
                    <a:pt x="266" y="290"/>
                  </a:lnTo>
                  <a:lnTo>
                    <a:pt x="265" y="289"/>
                  </a:lnTo>
                  <a:close/>
                  <a:moveTo>
                    <a:pt x="124" y="57"/>
                  </a:moveTo>
                  <a:lnTo>
                    <a:pt x="123" y="57"/>
                  </a:lnTo>
                  <a:lnTo>
                    <a:pt x="124" y="58"/>
                  </a:lnTo>
                  <a:lnTo>
                    <a:pt x="124" y="57"/>
                  </a:lnTo>
                  <a:close/>
                  <a:moveTo>
                    <a:pt x="154" y="60"/>
                  </a:moveTo>
                  <a:lnTo>
                    <a:pt x="153" y="60"/>
                  </a:lnTo>
                  <a:lnTo>
                    <a:pt x="154" y="61"/>
                  </a:lnTo>
                  <a:lnTo>
                    <a:pt x="154" y="60"/>
                  </a:lnTo>
                  <a:close/>
                  <a:moveTo>
                    <a:pt x="265" y="287"/>
                  </a:moveTo>
                  <a:lnTo>
                    <a:pt x="265" y="286"/>
                  </a:lnTo>
                  <a:lnTo>
                    <a:pt x="264" y="285"/>
                  </a:lnTo>
                  <a:lnTo>
                    <a:pt x="264" y="286"/>
                  </a:lnTo>
                  <a:lnTo>
                    <a:pt x="263" y="286"/>
                  </a:lnTo>
                  <a:lnTo>
                    <a:pt x="263" y="287"/>
                  </a:lnTo>
                  <a:lnTo>
                    <a:pt x="264" y="287"/>
                  </a:lnTo>
                  <a:lnTo>
                    <a:pt x="264" y="287"/>
                  </a:lnTo>
                  <a:lnTo>
                    <a:pt x="264" y="287"/>
                  </a:lnTo>
                  <a:lnTo>
                    <a:pt x="265" y="287"/>
                  </a:lnTo>
                  <a:close/>
                  <a:moveTo>
                    <a:pt x="265" y="289"/>
                  </a:moveTo>
                  <a:lnTo>
                    <a:pt x="265" y="289"/>
                  </a:lnTo>
                  <a:lnTo>
                    <a:pt x="265" y="289"/>
                  </a:lnTo>
                  <a:lnTo>
                    <a:pt x="265" y="289"/>
                  </a:lnTo>
                  <a:close/>
                  <a:moveTo>
                    <a:pt x="124" y="52"/>
                  </a:moveTo>
                  <a:lnTo>
                    <a:pt x="123" y="52"/>
                  </a:lnTo>
                  <a:lnTo>
                    <a:pt x="123" y="52"/>
                  </a:lnTo>
                  <a:lnTo>
                    <a:pt x="123" y="54"/>
                  </a:lnTo>
                  <a:lnTo>
                    <a:pt x="124" y="54"/>
                  </a:lnTo>
                  <a:lnTo>
                    <a:pt x="124" y="52"/>
                  </a:lnTo>
                  <a:lnTo>
                    <a:pt x="124" y="52"/>
                  </a:lnTo>
                  <a:close/>
                  <a:moveTo>
                    <a:pt x="264" y="289"/>
                  </a:moveTo>
                  <a:lnTo>
                    <a:pt x="265" y="289"/>
                  </a:lnTo>
                  <a:lnTo>
                    <a:pt x="264" y="287"/>
                  </a:lnTo>
                  <a:lnTo>
                    <a:pt x="264" y="289"/>
                  </a:lnTo>
                  <a:close/>
                  <a:moveTo>
                    <a:pt x="336" y="330"/>
                  </a:moveTo>
                  <a:lnTo>
                    <a:pt x="336" y="332"/>
                  </a:lnTo>
                  <a:lnTo>
                    <a:pt x="337" y="332"/>
                  </a:lnTo>
                  <a:lnTo>
                    <a:pt x="338" y="330"/>
                  </a:lnTo>
                  <a:lnTo>
                    <a:pt x="337" y="330"/>
                  </a:lnTo>
                  <a:lnTo>
                    <a:pt x="337" y="329"/>
                  </a:lnTo>
                  <a:lnTo>
                    <a:pt x="337" y="328"/>
                  </a:lnTo>
                  <a:lnTo>
                    <a:pt x="336" y="328"/>
                  </a:lnTo>
                  <a:lnTo>
                    <a:pt x="334" y="328"/>
                  </a:lnTo>
                  <a:lnTo>
                    <a:pt x="334" y="329"/>
                  </a:lnTo>
                  <a:lnTo>
                    <a:pt x="336" y="330"/>
                  </a:lnTo>
                  <a:close/>
                  <a:moveTo>
                    <a:pt x="382" y="281"/>
                  </a:moveTo>
                  <a:lnTo>
                    <a:pt x="382" y="280"/>
                  </a:lnTo>
                  <a:lnTo>
                    <a:pt x="381" y="280"/>
                  </a:lnTo>
                  <a:lnTo>
                    <a:pt x="381" y="281"/>
                  </a:lnTo>
                  <a:lnTo>
                    <a:pt x="382" y="281"/>
                  </a:lnTo>
                  <a:close/>
                  <a:moveTo>
                    <a:pt x="223" y="273"/>
                  </a:moveTo>
                  <a:lnTo>
                    <a:pt x="223" y="274"/>
                  </a:lnTo>
                  <a:lnTo>
                    <a:pt x="225" y="274"/>
                  </a:lnTo>
                  <a:lnTo>
                    <a:pt x="225" y="273"/>
                  </a:lnTo>
                  <a:lnTo>
                    <a:pt x="223" y="273"/>
                  </a:lnTo>
                  <a:close/>
                  <a:moveTo>
                    <a:pt x="225" y="274"/>
                  </a:moveTo>
                  <a:lnTo>
                    <a:pt x="225" y="276"/>
                  </a:lnTo>
                  <a:lnTo>
                    <a:pt x="226" y="276"/>
                  </a:lnTo>
                  <a:lnTo>
                    <a:pt x="226" y="274"/>
                  </a:lnTo>
                  <a:lnTo>
                    <a:pt x="225" y="274"/>
                  </a:lnTo>
                  <a:close/>
                  <a:moveTo>
                    <a:pt x="233" y="280"/>
                  </a:moveTo>
                  <a:lnTo>
                    <a:pt x="234" y="280"/>
                  </a:lnTo>
                  <a:lnTo>
                    <a:pt x="234" y="279"/>
                  </a:lnTo>
                  <a:lnTo>
                    <a:pt x="233" y="279"/>
                  </a:lnTo>
                  <a:lnTo>
                    <a:pt x="232" y="279"/>
                  </a:lnTo>
                  <a:lnTo>
                    <a:pt x="232" y="280"/>
                  </a:lnTo>
                  <a:lnTo>
                    <a:pt x="233" y="280"/>
                  </a:lnTo>
                  <a:close/>
                  <a:moveTo>
                    <a:pt x="320" y="350"/>
                  </a:moveTo>
                  <a:lnTo>
                    <a:pt x="321" y="350"/>
                  </a:lnTo>
                  <a:lnTo>
                    <a:pt x="321" y="348"/>
                  </a:lnTo>
                  <a:lnTo>
                    <a:pt x="320" y="348"/>
                  </a:lnTo>
                  <a:lnTo>
                    <a:pt x="320" y="350"/>
                  </a:lnTo>
                  <a:close/>
                  <a:moveTo>
                    <a:pt x="322" y="347"/>
                  </a:moveTo>
                  <a:lnTo>
                    <a:pt x="321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47"/>
                  </a:lnTo>
                  <a:close/>
                  <a:moveTo>
                    <a:pt x="356" y="341"/>
                  </a:moveTo>
                  <a:lnTo>
                    <a:pt x="355" y="341"/>
                  </a:lnTo>
                  <a:lnTo>
                    <a:pt x="352" y="339"/>
                  </a:lnTo>
                  <a:lnTo>
                    <a:pt x="352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2" y="341"/>
                  </a:lnTo>
                  <a:lnTo>
                    <a:pt x="352" y="342"/>
                  </a:lnTo>
                  <a:lnTo>
                    <a:pt x="352" y="344"/>
                  </a:lnTo>
                  <a:lnTo>
                    <a:pt x="353" y="344"/>
                  </a:lnTo>
                  <a:lnTo>
                    <a:pt x="353" y="345"/>
                  </a:lnTo>
                  <a:lnTo>
                    <a:pt x="353" y="346"/>
                  </a:lnTo>
                  <a:lnTo>
                    <a:pt x="355" y="346"/>
                  </a:lnTo>
                  <a:lnTo>
                    <a:pt x="356" y="346"/>
                  </a:lnTo>
                  <a:lnTo>
                    <a:pt x="357" y="346"/>
                  </a:lnTo>
                  <a:lnTo>
                    <a:pt x="357" y="345"/>
                  </a:lnTo>
                  <a:lnTo>
                    <a:pt x="357" y="344"/>
                  </a:lnTo>
                  <a:lnTo>
                    <a:pt x="356" y="344"/>
                  </a:lnTo>
                  <a:lnTo>
                    <a:pt x="356" y="342"/>
                  </a:lnTo>
                  <a:lnTo>
                    <a:pt x="356" y="341"/>
                  </a:lnTo>
                  <a:close/>
                  <a:moveTo>
                    <a:pt x="356" y="347"/>
                  </a:moveTo>
                  <a:lnTo>
                    <a:pt x="355" y="347"/>
                  </a:lnTo>
                  <a:lnTo>
                    <a:pt x="353" y="347"/>
                  </a:lnTo>
                  <a:lnTo>
                    <a:pt x="353" y="348"/>
                  </a:lnTo>
                  <a:lnTo>
                    <a:pt x="355" y="348"/>
                  </a:lnTo>
                  <a:lnTo>
                    <a:pt x="356" y="348"/>
                  </a:lnTo>
                  <a:lnTo>
                    <a:pt x="357" y="348"/>
                  </a:lnTo>
                  <a:lnTo>
                    <a:pt x="358" y="348"/>
                  </a:lnTo>
                  <a:lnTo>
                    <a:pt x="358" y="347"/>
                  </a:lnTo>
                  <a:lnTo>
                    <a:pt x="357" y="347"/>
                  </a:lnTo>
                  <a:lnTo>
                    <a:pt x="356" y="347"/>
                  </a:lnTo>
                  <a:close/>
                  <a:moveTo>
                    <a:pt x="356" y="350"/>
                  </a:moveTo>
                  <a:lnTo>
                    <a:pt x="355" y="350"/>
                  </a:lnTo>
                  <a:lnTo>
                    <a:pt x="355" y="351"/>
                  </a:lnTo>
                  <a:lnTo>
                    <a:pt x="356" y="351"/>
                  </a:lnTo>
                  <a:lnTo>
                    <a:pt x="356" y="350"/>
                  </a:lnTo>
                  <a:close/>
                  <a:moveTo>
                    <a:pt x="28" y="252"/>
                  </a:moveTo>
                  <a:lnTo>
                    <a:pt x="29" y="250"/>
                  </a:lnTo>
                  <a:lnTo>
                    <a:pt x="28" y="250"/>
                  </a:lnTo>
                  <a:lnTo>
                    <a:pt x="28" y="252"/>
                  </a:lnTo>
                  <a:close/>
                  <a:moveTo>
                    <a:pt x="356" y="355"/>
                  </a:moveTo>
                  <a:lnTo>
                    <a:pt x="357" y="355"/>
                  </a:lnTo>
                  <a:lnTo>
                    <a:pt x="357" y="357"/>
                  </a:lnTo>
                  <a:lnTo>
                    <a:pt x="356" y="357"/>
                  </a:lnTo>
                  <a:lnTo>
                    <a:pt x="356" y="358"/>
                  </a:lnTo>
                  <a:lnTo>
                    <a:pt x="356" y="359"/>
                  </a:lnTo>
                  <a:lnTo>
                    <a:pt x="357" y="359"/>
                  </a:lnTo>
                  <a:lnTo>
                    <a:pt x="357" y="360"/>
                  </a:lnTo>
                  <a:lnTo>
                    <a:pt x="356" y="360"/>
                  </a:lnTo>
                  <a:lnTo>
                    <a:pt x="356" y="361"/>
                  </a:lnTo>
                  <a:lnTo>
                    <a:pt x="357" y="360"/>
                  </a:lnTo>
                  <a:lnTo>
                    <a:pt x="356" y="363"/>
                  </a:lnTo>
                  <a:lnTo>
                    <a:pt x="356" y="364"/>
                  </a:lnTo>
                  <a:lnTo>
                    <a:pt x="357" y="364"/>
                  </a:lnTo>
                  <a:lnTo>
                    <a:pt x="357" y="365"/>
                  </a:lnTo>
                  <a:lnTo>
                    <a:pt x="356" y="365"/>
                  </a:lnTo>
                  <a:lnTo>
                    <a:pt x="356" y="366"/>
                  </a:lnTo>
                  <a:lnTo>
                    <a:pt x="356" y="367"/>
                  </a:lnTo>
                  <a:lnTo>
                    <a:pt x="356" y="367"/>
                  </a:lnTo>
                  <a:lnTo>
                    <a:pt x="357" y="367"/>
                  </a:lnTo>
                  <a:lnTo>
                    <a:pt x="357" y="369"/>
                  </a:lnTo>
                  <a:lnTo>
                    <a:pt x="356" y="369"/>
                  </a:lnTo>
                  <a:lnTo>
                    <a:pt x="355" y="369"/>
                  </a:lnTo>
                  <a:lnTo>
                    <a:pt x="355" y="370"/>
                  </a:lnTo>
                  <a:lnTo>
                    <a:pt x="355" y="371"/>
                  </a:lnTo>
                  <a:lnTo>
                    <a:pt x="353" y="372"/>
                  </a:lnTo>
                  <a:lnTo>
                    <a:pt x="353" y="373"/>
                  </a:lnTo>
                  <a:lnTo>
                    <a:pt x="353" y="375"/>
                  </a:lnTo>
                  <a:lnTo>
                    <a:pt x="353" y="376"/>
                  </a:lnTo>
                  <a:lnTo>
                    <a:pt x="353" y="377"/>
                  </a:lnTo>
                  <a:lnTo>
                    <a:pt x="352" y="377"/>
                  </a:lnTo>
                  <a:lnTo>
                    <a:pt x="352" y="378"/>
                  </a:lnTo>
                  <a:lnTo>
                    <a:pt x="352" y="379"/>
                  </a:lnTo>
                  <a:lnTo>
                    <a:pt x="352" y="381"/>
                  </a:lnTo>
                  <a:lnTo>
                    <a:pt x="351" y="381"/>
                  </a:lnTo>
                  <a:lnTo>
                    <a:pt x="351" y="382"/>
                  </a:lnTo>
                  <a:lnTo>
                    <a:pt x="350" y="382"/>
                  </a:lnTo>
                  <a:lnTo>
                    <a:pt x="350" y="381"/>
                  </a:lnTo>
                  <a:lnTo>
                    <a:pt x="349" y="381"/>
                  </a:lnTo>
                  <a:lnTo>
                    <a:pt x="348" y="381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3"/>
                  </a:lnTo>
                  <a:lnTo>
                    <a:pt x="345" y="383"/>
                  </a:lnTo>
                  <a:lnTo>
                    <a:pt x="345" y="384"/>
                  </a:lnTo>
                  <a:lnTo>
                    <a:pt x="345" y="385"/>
                  </a:lnTo>
                  <a:lnTo>
                    <a:pt x="345" y="387"/>
                  </a:lnTo>
                  <a:lnTo>
                    <a:pt x="344" y="387"/>
                  </a:lnTo>
                  <a:lnTo>
                    <a:pt x="344" y="385"/>
                  </a:lnTo>
                  <a:lnTo>
                    <a:pt x="343" y="385"/>
                  </a:lnTo>
                  <a:lnTo>
                    <a:pt x="343" y="387"/>
                  </a:lnTo>
                  <a:lnTo>
                    <a:pt x="344" y="387"/>
                  </a:lnTo>
                  <a:lnTo>
                    <a:pt x="344" y="388"/>
                  </a:lnTo>
                  <a:lnTo>
                    <a:pt x="343" y="389"/>
                  </a:lnTo>
                  <a:lnTo>
                    <a:pt x="343" y="390"/>
                  </a:lnTo>
                  <a:lnTo>
                    <a:pt x="342" y="390"/>
                  </a:lnTo>
                  <a:lnTo>
                    <a:pt x="342" y="391"/>
                  </a:lnTo>
                  <a:lnTo>
                    <a:pt x="340" y="391"/>
                  </a:lnTo>
                  <a:lnTo>
                    <a:pt x="340" y="392"/>
                  </a:lnTo>
                  <a:lnTo>
                    <a:pt x="339" y="392"/>
                  </a:lnTo>
                  <a:lnTo>
                    <a:pt x="339" y="391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6" y="390"/>
                  </a:lnTo>
                  <a:lnTo>
                    <a:pt x="334" y="390"/>
                  </a:lnTo>
                  <a:lnTo>
                    <a:pt x="333" y="390"/>
                  </a:lnTo>
                  <a:lnTo>
                    <a:pt x="332" y="389"/>
                  </a:lnTo>
                  <a:lnTo>
                    <a:pt x="332" y="388"/>
                  </a:lnTo>
                  <a:lnTo>
                    <a:pt x="331" y="388"/>
                  </a:lnTo>
                  <a:lnTo>
                    <a:pt x="331" y="387"/>
                  </a:lnTo>
                  <a:lnTo>
                    <a:pt x="330" y="385"/>
                  </a:lnTo>
                  <a:lnTo>
                    <a:pt x="330" y="384"/>
                  </a:lnTo>
                  <a:lnTo>
                    <a:pt x="330" y="384"/>
                  </a:lnTo>
                  <a:lnTo>
                    <a:pt x="330" y="383"/>
                  </a:lnTo>
                  <a:lnTo>
                    <a:pt x="328" y="383"/>
                  </a:lnTo>
                  <a:lnTo>
                    <a:pt x="328" y="382"/>
                  </a:lnTo>
                  <a:lnTo>
                    <a:pt x="327" y="382"/>
                  </a:lnTo>
                  <a:lnTo>
                    <a:pt x="327" y="381"/>
                  </a:lnTo>
                  <a:lnTo>
                    <a:pt x="327" y="379"/>
                  </a:lnTo>
                  <a:lnTo>
                    <a:pt x="327" y="378"/>
                  </a:lnTo>
                  <a:lnTo>
                    <a:pt x="326" y="378"/>
                  </a:lnTo>
                  <a:lnTo>
                    <a:pt x="326" y="377"/>
                  </a:lnTo>
                  <a:lnTo>
                    <a:pt x="326" y="376"/>
                  </a:lnTo>
                  <a:lnTo>
                    <a:pt x="326" y="375"/>
                  </a:lnTo>
                  <a:lnTo>
                    <a:pt x="325" y="375"/>
                  </a:lnTo>
                  <a:lnTo>
                    <a:pt x="325" y="373"/>
                  </a:lnTo>
                  <a:lnTo>
                    <a:pt x="325" y="372"/>
                  </a:lnTo>
                  <a:lnTo>
                    <a:pt x="326" y="372"/>
                  </a:lnTo>
                  <a:lnTo>
                    <a:pt x="326" y="373"/>
                  </a:lnTo>
                  <a:lnTo>
                    <a:pt x="327" y="373"/>
                  </a:lnTo>
                  <a:lnTo>
                    <a:pt x="327" y="375"/>
                  </a:lnTo>
                  <a:lnTo>
                    <a:pt x="327" y="376"/>
                  </a:lnTo>
                  <a:lnTo>
                    <a:pt x="328" y="376"/>
                  </a:lnTo>
                  <a:lnTo>
                    <a:pt x="328" y="375"/>
                  </a:lnTo>
                  <a:lnTo>
                    <a:pt x="328" y="373"/>
                  </a:lnTo>
                  <a:lnTo>
                    <a:pt x="327" y="372"/>
                  </a:lnTo>
                  <a:lnTo>
                    <a:pt x="327" y="371"/>
                  </a:lnTo>
                  <a:lnTo>
                    <a:pt x="326" y="371"/>
                  </a:lnTo>
                  <a:lnTo>
                    <a:pt x="326" y="370"/>
                  </a:lnTo>
                  <a:lnTo>
                    <a:pt x="325" y="369"/>
                  </a:lnTo>
                  <a:lnTo>
                    <a:pt x="325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2" y="366"/>
                  </a:lnTo>
                  <a:lnTo>
                    <a:pt x="322" y="365"/>
                  </a:lnTo>
                  <a:lnTo>
                    <a:pt x="321" y="364"/>
                  </a:lnTo>
                  <a:lnTo>
                    <a:pt x="321" y="363"/>
                  </a:lnTo>
                  <a:lnTo>
                    <a:pt x="320" y="363"/>
                  </a:lnTo>
                  <a:lnTo>
                    <a:pt x="320" y="361"/>
                  </a:lnTo>
                  <a:lnTo>
                    <a:pt x="321" y="361"/>
                  </a:lnTo>
                  <a:lnTo>
                    <a:pt x="320" y="360"/>
                  </a:lnTo>
                  <a:lnTo>
                    <a:pt x="320" y="359"/>
                  </a:lnTo>
                  <a:lnTo>
                    <a:pt x="320" y="358"/>
                  </a:lnTo>
                  <a:lnTo>
                    <a:pt x="320" y="357"/>
                  </a:lnTo>
                  <a:lnTo>
                    <a:pt x="319" y="357"/>
                  </a:lnTo>
                  <a:lnTo>
                    <a:pt x="319" y="355"/>
                  </a:lnTo>
                  <a:lnTo>
                    <a:pt x="319" y="354"/>
                  </a:lnTo>
                  <a:lnTo>
                    <a:pt x="320" y="354"/>
                  </a:lnTo>
                  <a:lnTo>
                    <a:pt x="320" y="353"/>
                  </a:lnTo>
                  <a:lnTo>
                    <a:pt x="320" y="352"/>
                  </a:lnTo>
                  <a:lnTo>
                    <a:pt x="321" y="352"/>
                  </a:lnTo>
                  <a:lnTo>
                    <a:pt x="322" y="353"/>
                  </a:lnTo>
                  <a:lnTo>
                    <a:pt x="324" y="353"/>
                  </a:lnTo>
                  <a:lnTo>
                    <a:pt x="325" y="353"/>
                  </a:lnTo>
                  <a:lnTo>
                    <a:pt x="326" y="353"/>
                  </a:lnTo>
                  <a:lnTo>
                    <a:pt x="326" y="354"/>
                  </a:lnTo>
                  <a:lnTo>
                    <a:pt x="327" y="354"/>
                  </a:lnTo>
                  <a:lnTo>
                    <a:pt x="328" y="354"/>
                  </a:lnTo>
                  <a:lnTo>
                    <a:pt x="330" y="354"/>
                  </a:lnTo>
                  <a:lnTo>
                    <a:pt x="330" y="355"/>
                  </a:lnTo>
                  <a:lnTo>
                    <a:pt x="330" y="355"/>
                  </a:lnTo>
                  <a:lnTo>
                    <a:pt x="330" y="357"/>
                  </a:lnTo>
                  <a:lnTo>
                    <a:pt x="331" y="357"/>
                  </a:lnTo>
                  <a:lnTo>
                    <a:pt x="332" y="357"/>
                  </a:lnTo>
                  <a:lnTo>
                    <a:pt x="332" y="358"/>
                  </a:lnTo>
                  <a:lnTo>
                    <a:pt x="333" y="358"/>
                  </a:lnTo>
                  <a:lnTo>
                    <a:pt x="334" y="358"/>
                  </a:lnTo>
                  <a:lnTo>
                    <a:pt x="336" y="358"/>
                  </a:lnTo>
                  <a:lnTo>
                    <a:pt x="337" y="358"/>
                  </a:lnTo>
                  <a:lnTo>
                    <a:pt x="338" y="358"/>
                  </a:lnTo>
                  <a:lnTo>
                    <a:pt x="338" y="359"/>
                  </a:lnTo>
                  <a:lnTo>
                    <a:pt x="339" y="359"/>
                  </a:lnTo>
                  <a:lnTo>
                    <a:pt x="338" y="358"/>
                  </a:lnTo>
                  <a:lnTo>
                    <a:pt x="339" y="358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3" y="357"/>
                  </a:lnTo>
                  <a:lnTo>
                    <a:pt x="343" y="355"/>
                  </a:lnTo>
                  <a:lnTo>
                    <a:pt x="345" y="357"/>
                  </a:lnTo>
                  <a:lnTo>
                    <a:pt x="345" y="355"/>
                  </a:lnTo>
                  <a:lnTo>
                    <a:pt x="346" y="355"/>
                  </a:lnTo>
                  <a:lnTo>
                    <a:pt x="348" y="355"/>
                  </a:lnTo>
                  <a:lnTo>
                    <a:pt x="349" y="355"/>
                  </a:lnTo>
                  <a:lnTo>
                    <a:pt x="349" y="354"/>
                  </a:lnTo>
                  <a:lnTo>
                    <a:pt x="350" y="354"/>
                  </a:lnTo>
                  <a:lnTo>
                    <a:pt x="351" y="354"/>
                  </a:lnTo>
                  <a:lnTo>
                    <a:pt x="352" y="354"/>
                  </a:lnTo>
                  <a:lnTo>
                    <a:pt x="352" y="353"/>
                  </a:lnTo>
                  <a:lnTo>
                    <a:pt x="353" y="353"/>
                  </a:lnTo>
                  <a:lnTo>
                    <a:pt x="355" y="353"/>
                  </a:lnTo>
                  <a:lnTo>
                    <a:pt x="355" y="354"/>
                  </a:lnTo>
                  <a:lnTo>
                    <a:pt x="356" y="354"/>
                  </a:lnTo>
                  <a:lnTo>
                    <a:pt x="356" y="355"/>
                  </a:lnTo>
                  <a:close/>
                  <a:moveTo>
                    <a:pt x="334" y="387"/>
                  </a:moveTo>
                  <a:lnTo>
                    <a:pt x="333" y="388"/>
                  </a:lnTo>
                  <a:lnTo>
                    <a:pt x="333" y="389"/>
                  </a:lnTo>
                  <a:lnTo>
                    <a:pt x="334" y="389"/>
                  </a:lnTo>
                  <a:lnTo>
                    <a:pt x="334" y="388"/>
                  </a:lnTo>
                  <a:lnTo>
                    <a:pt x="334" y="387"/>
                  </a:lnTo>
                  <a:close/>
                  <a:moveTo>
                    <a:pt x="346" y="379"/>
                  </a:moveTo>
                  <a:lnTo>
                    <a:pt x="345" y="379"/>
                  </a:lnTo>
                  <a:lnTo>
                    <a:pt x="345" y="381"/>
                  </a:lnTo>
                  <a:lnTo>
                    <a:pt x="346" y="381"/>
                  </a:lnTo>
                  <a:lnTo>
                    <a:pt x="346" y="379"/>
                  </a:lnTo>
                  <a:close/>
                  <a:moveTo>
                    <a:pt x="118" y="61"/>
                  </a:moveTo>
                  <a:lnTo>
                    <a:pt x="117" y="61"/>
                  </a:lnTo>
                  <a:lnTo>
                    <a:pt x="116" y="61"/>
                  </a:lnTo>
                  <a:lnTo>
                    <a:pt x="117" y="62"/>
                  </a:lnTo>
                  <a:lnTo>
                    <a:pt x="118" y="62"/>
                  </a:lnTo>
                  <a:lnTo>
                    <a:pt x="118" y="61"/>
                  </a:lnTo>
                  <a:close/>
                  <a:moveTo>
                    <a:pt x="167" y="56"/>
                  </a:moveTo>
                  <a:lnTo>
                    <a:pt x="169" y="56"/>
                  </a:lnTo>
                  <a:lnTo>
                    <a:pt x="167" y="55"/>
                  </a:lnTo>
                  <a:lnTo>
                    <a:pt x="167" y="56"/>
                  </a:lnTo>
                  <a:close/>
                  <a:moveTo>
                    <a:pt x="212" y="250"/>
                  </a:moveTo>
                  <a:lnTo>
                    <a:pt x="213" y="250"/>
                  </a:lnTo>
                  <a:lnTo>
                    <a:pt x="213" y="249"/>
                  </a:lnTo>
                  <a:lnTo>
                    <a:pt x="212" y="249"/>
                  </a:lnTo>
                  <a:lnTo>
                    <a:pt x="212" y="250"/>
                  </a:lnTo>
                  <a:close/>
                  <a:moveTo>
                    <a:pt x="13" y="175"/>
                  </a:moveTo>
                  <a:lnTo>
                    <a:pt x="15" y="175"/>
                  </a:lnTo>
                  <a:lnTo>
                    <a:pt x="13" y="174"/>
                  </a:lnTo>
                  <a:lnTo>
                    <a:pt x="13" y="175"/>
                  </a:lnTo>
                  <a:close/>
                  <a:moveTo>
                    <a:pt x="129" y="50"/>
                  </a:moveTo>
                  <a:lnTo>
                    <a:pt x="128" y="50"/>
                  </a:lnTo>
                  <a:lnTo>
                    <a:pt x="128" y="51"/>
                  </a:lnTo>
                  <a:lnTo>
                    <a:pt x="128" y="52"/>
                  </a:lnTo>
                  <a:lnTo>
                    <a:pt x="129" y="52"/>
                  </a:lnTo>
                  <a:lnTo>
                    <a:pt x="129" y="51"/>
                  </a:lnTo>
                  <a:lnTo>
                    <a:pt x="129" y="50"/>
                  </a:lnTo>
                  <a:close/>
                  <a:moveTo>
                    <a:pt x="21" y="261"/>
                  </a:moveTo>
                  <a:lnTo>
                    <a:pt x="21" y="262"/>
                  </a:lnTo>
                  <a:lnTo>
                    <a:pt x="22" y="262"/>
                  </a:lnTo>
                  <a:lnTo>
                    <a:pt x="22" y="261"/>
                  </a:lnTo>
                  <a:lnTo>
                    <a:pt x="21" y="261"/>
                  </a:lnTo>
                  <a:close/>
                  <a:moveTo>
                    <a:pt x="208" y="248"/>
                  </a:moveTo>
                  <a:lnTo>
                    <a:pt x="209" y="248"/>
                  </a:lnTo>
                  <a:lnTo>
                    <a:pt x="209" y="247"/>
                  </a:lnTo>
                  <a:lnTo>
                    <a:pt x="208" y="247"/>
                  </a:lnTo>
                  <a:lnTo>
                    <a:pt x="208" y="248"/>
                  </a:lnTo>
                  <a:close/>
                  <a:moveTo>
                    <a:pt x="198" y="19"/>
                  </a:moveTo>
                  <a:lnTo>
                    <a:pt x="198" y="18"/>
                  </a:lnTo>
                  <a:lnTo>
                    <a:pt x="198" y="17"/>
                  </a:lnTo>
                  <a:lnTo>
                    <a:pt x="197" y="17"/>
                  </a:lnTo>
                  <a:lnTo>
                    <a:pt x="197" y="18"/>
                  </a:lnTo>
                  <a:lnTo>
                    <a:pt x="197" y="19"/>
                  </a:lnTo>
                  <a:lnTo>
                    <a:pt x="197" y="20"/>
                  </a:lnTo>
                  <a:lnTo>
                    <a:pt x="198" y="20"/>
                  </a:lnTo>
                  <a:lnTo>
                    <a:pt x="198" y="19"/>
                  </a:lnTo>
                  <a:close/>
                  <a:moveTo>
                    <a:pt x="11" y="176"/>
                  </a:moveTo>
                  <a:lnTo>
                    <a:pt x="10" y="176"/>
                  </a:lnTo>
                  <a:lnTo>
                    <a:pt x="10" y="178"/>
                  </a:lnTo>
                  <a:lnTo>
                    <a:pt x="10" y="179"/>
                  </a:lnTo>
                  <a:lnTo>
                    <a:pt x="11" y="179"/>
                  </a:lnTo>
                  <a:lnTo>
                    <a:pt x="11" y="178"/>
                  </a:lnTo>
                  <a:lnTo>
                    <a:pt x="11" y="17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2" name="Freeform 3353">
              <a:extLst>
                <a:ext uri="{FF2B5EF4-FFF2-40B4-BE49-F238E27FC236}">
                  <a16:creationId xmlns:a16="http://schemas.microsoft.com/office/drawing/2014/main" id="{55A57FB6-9ADC-DB3B-656D-BF6E53DF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638" y="1279525"/>
              <a:ext cx="6350" cy="3175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0 h 2"/>
                <a:gd name="T4" fmla="*/ 3 w 4"/>
                <a:gd name="T5" fmla="*/ 0 h 2"/>
                <a:gd name="T6" fmla="*/ 3 w 4"/>
                <a:gd name="T7" fmla="*/ 1 h 2"/>
                <a:gd name="T8" fmla="*/ 4 w 4"/>
                <a:gd name="T9" fmla="*/ 1 h 2"/>
                <a:gd name="T10" fmla="*/ 3 w 4"/>
                <a:gd name="T11" fmla="*/ 2 h 2"/>
                <a:gd name="T12" fmla="*/ 2 w 4"/>
                <a:gd name="T13" fmla="*/ 2 h 2"/>
                <a:gd name="T14" fmla="*/ 0 w 4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3" name="Freeform 3354">
              <a:extLst>
                <a:ext uri="{FF2B5EF4-FFF2-40B4-BE49-F238E27FC236}">
                  <a16:creationId xmlns:a16="http://schemas.microsoft.com/office/drawing/2014/main" id="{9E8A2404-CF19-CE5A-9730-D940A575F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363" y="1273175"/>
              <a:ext cx="14288" cy="9525"/>
            </a:xfrm>
            <a:custGeom>
              <a:avLst/>
              <a:gdLst>
                <a:gd name="T0" fmla="*/ 4 w 9"/>
                <a:gd name="T1" fmla="*/ 2 h 6"/>
                <a:gd name="T2" fmla="*/ 3 w 9"/>
                <a:gd name="T3" fmla="*/ 2 h 6"/>
                <a:gd name="T4" fmla="*/ 1 w 9"/>
                <a:gd name="T5" fmla="*/ 2 h 6"/>
                <a:gd name="T6" fmla="*/ 0 w 9"/>
                <a:gd name="T7" fmla="*/ 2 h 6"/>
                <a:gd name="T8" fmla="*/ 0 w 9"/>
                <a:gd name="T9" fmla="*/ 1 h 6"/>
                <a:gd name="T10" fmla="*/ 1 w 9"/>
                <a:gd name="T11" fmla="*/ 1 h 6"/>
                <a:gd name="T12" fmla="*/ 3 w 9"/>
                <a:gd name="T13" fmla="*/ 1 h 6"/>
                <a:gd name="T14" fmla="*/ 4 w 9"/>
                <a:gd name="T15" fmla="*/ 1 h 6"/>
                <a:gd name="T16" fmla="*/ 5 w 9"/>
                <a:gd name="T17" fmla="*/ 1 h 6"/>
                <a:gd name="T18" fmla="*/ 5 w 9"/>
                <a:gd name="T19" fmla="*/ 0 h 6"/>
                <a:gd name="T20" fmla="*/ 6 w 9"/>
                <a:gd name="T21" fmla="*/ 0 h 6"/>
                <a:gd name="T22" fmla="*/ 7 w 9"/>
                <a:gd name="T23" fmla="*/ 0 h 6"/>
                <a:gd name="T24" fmla="*/ 7 w 9"/>
                <a:gd name="T25" fmla="*/ 1 h 6"/>
                <a:gd name="T26" fmla="*/ 7 w 9"/>
                <a:gd name="T27" fmla="*/ 2 h 6"/>
                <a:gd name="T28" fmla="*/ 7 w 9"/>
                <a:gd name="T29" fmla="*/ 4 h 6"/>
                <a:gd name="T30" fmla="*/ 9 w 9"/>
                <a:gd name="T31" fmla="*/ 5 h 6"/>
                <a:gd name="T32" fmla="*/ 7 w 9"/>
                <a:gd name="T33" fmla="*/ 5 h 6"/>
                <a:gd name="T34" fmla="*/ 7 w 9"/>
                <a:gd name="T35" fmla="*/ 6 h 6"/>
                <a:gd name="T36" fmla="*/ 6 w 9"/>
                <a:gd name="T37" fmla="*/ 6 h 6"/>
                <a:gd name="T38" fmla="*/ 4 w 9"/>
                <a:gd name="T39" fmla="*/ 5 h 6"/>
                <a:gd name="T40" fmla="*/ 5 w 9"/>
                <a:gd name="T41" fmla="*/ 4 h 6"/>
                <a:gd name="T42" fmla="*/ 4 w 9"/>
                <a:gd name="T43" fmla="*/ 4 h 6"/>
                <a:gd name="T44" fmla="*/ 3 w 9"/>
                <a:gd name="T45" fmla="*/ 4 h 6"/>
                <a:gd name="T46" fmla="*/ 4 w 9"/>
                <a:gd name="T4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6">
                  <a:moveTo>
                    <a:pt x="4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4" name="Freeform 3355">
              <a:extLst>
                <a:ext uri="{FF2B5EF4-FFF2-40B4-BE49-F238E27FC236}">
                  <a16:creationId xmlns:a16="http://schemas.microsoft.com/office/drawing/2014/main" id="{DFD810D5-7D80-2DB9-60CD-8FB7F3C03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288" y="1265237"/>
              <a:ext cx="6350" cy="6350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1 h 4"/>
                <a:gd name="T4" fmla="*/ 1 w 4"/>
                <a:gd name="T5" fmla="*/ 0 h 4"/>
                <a:gd name="T6" fmla="*/ 2 w 4"/>
                <a:gd name="T7" fmla="*/ 0 h 4"/>
                <a:gd name="T8" fmla="*/ 2 w 4"/>
                <a:gd name="T9" fmla="*/ 1 h 4"/>
                <a:gd name="T10" fmla="*/ 3 w 4"/>
                <a:gd name="T11" fmla="*/ 1 h 4"/>
                <a:gd name="T12" fmla="*/ 4 w 4"/>
                <a:gd name="T13" fmla="*/ 1 h 4"/>
                <a:gd name="T14" fmla="*/ 3 w 4"/>
                <a:gd name="T15" fmla="*/ 1 h 4"/>
                <a:gd name="T16" fmla="*/ 3 w 4"/>
                <a:gd name="T17" fmla="*/ 3 h 4"/>
                <a:gd name="T18" fmla="*/ 4 w 4"/>
                <a:gd name="T19" fmla="*/ 3 h 4"/>
                <a:gd name="T20" fmla="*/ 4 w 4"/>
                <a:gd name="T21" fmla="*/ 4 h 4"/>
                <a:gd name="T22" fmla="*/ 3 w 4"/>
                <a:gd name="T23" fmla="*/ 4 h 4"/>
                <a:gd name="T24" fmla="*/ 2 w 4"/>
                <a:gd name="T25" fmla="*/ 4 h 4"/>
                <a:gd name="T26" fmla="*/ 2 w 4"/>
                <a:gd name="T27" fmla="*/ 3 h 4"/>
                <a:gd name="T28" fmla="*/ 1 w 4"/>
                <a:gd name="T29" fmla="*/ 3 h 4"/>
                <a:gd name="T30" fmla="*/ 1 w 4"/>
                <a:gd name="T31" fmla="*/ 1 h 4"/>
                <a:gd name="T32" fmla="*/ 1 w 4"/>
                <a:gd name="T3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5" name="Freeform 3356">
              <a:extLst>
                <a:ext uri="{FF2B5EF4-FFF2-40B4-BE49-F238E27FC236}">
                  <a16:creationId xmlns:a16="http://schemas.microsoft.com/office/drawing/2014/main" id="{F602A574-C23A-DA0B-A3D4-89865E7A4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6" y="1233487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0 h 2"/>
                <a:gd name="T6" fmla="*/ 2 w 2"/>
                <a:gd name="T7" fmla="*/ 0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2 h 2"/>
                <a:gd name="T14" fmla="*/ 2 w 2"/>
                <a:gd name="T15" fmla="*/ 2 h 2"/>
                <a:gd name="T16" fmla="*/ 1 w 2"/>
                <a:gd name="T17" fmla="*/ 2 h 2"/>
                <a:gd name="T18" fmla="*/ 1 w 2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6" name="Freeform 3357">
              <a:extLst>
                <a:ext uri="{FF2B5EF4-FFF2-40B4-BE49-F238E27FC236}">
                  <a16:creationId xmlns:a16="http://schemas.microsoft.com/office/drawing/2014/main" id="{7C4AC3EF-F92A-4E5A-8340-DC80BD58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201" y="1227137"/>
              <a:ext cx="1588" cy="6350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3 h 4"/>
                <a:gd name="T4" fmla="*/ 0 w 1"/>
                <a:gd name="T5" fmla="*/ 2 h 4"/>
                <a:gd name="T6" fmla="*/ 0 w 1"/>
                <a:gd name="T7" fmla="*/ 2 h 4"/>
                <a:gd name="T8" fmla="*/ 1 w 1"/>
                <a:gd name="T9" fmla="*/ 0 h 4"/>
                <a:gd name="T10" fmla="*/ 1 w 1"/>
                <a:gd name="T11" fmla="*/ 2 h 4"/>
                <a:gd name="T12" fmla="*/ 1 w 1"/>
                <a:gd name="T13" fmla="*/ 4 h 4"/>
                <a:gd name="T14" fmla="*/ 0 w 1"/>
                <a:gd name="T15" fmla="*/ 4 h 4"/>
                <a:gd name="T16" fmla="*/ 0 w 1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7" name="Freeform 3358">
              <a:extLst>
                <a:ext uri="{FF2B5EF4-FFF2-40B4-BE49-F238E27FC236}">
                  <a16:creationId xmlns:a16="http://schemas.microsoft.com/office/drawing/2014/main" id="{4FF28290-C68D-5B0C-D95D-4313A2786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738" y="1130300"/>
              <a:ext cx="6350" cy="4763"/>
            </a:xfrm>
            <a:custGeom>
              <a:avLst/>
              <a:gdLst>
                <a:gd name="T0" fmla="*/ 1 w 4"/>
                <a:gd name="T1" fmla="*/ 2 h 3"/>
                <a:gd name="T2" fmla="*/ 0 w 4"/>
                <a:gd name="T3" fmla="*/ 2 h 3"/>
                <a:gd name="T4" fmla="*/ 1 w 4"/>
                <a:gd name="T5" fmla="*/ 0 h 3"/>
                <a:gd name="T6" fmla="*/ 3 w 4"/>
                <a:gd name="T7" fmla="*/ 0 h 3"/>
                <a:gd name="T8" fmla="*/ 4 w 4"/>
                <a:gd name="T9" fmla="*/ 0 h 3"/>
                <a:gd name="T10" fmla="*/ 4 w 4"/>
                <a:gd name="T11" fmla="*/ 2 h 3"/>
                <a:gd name="T12" fmla="*/ 4 w 4"/>
                <a:gd name="T13" fmla="*/ 3 h 3"/>
                <a:gd name="T14" fmla="*/ 3 w 4"/>
                <a:gd name="T15" fmla="*/ 3 h 3"/>
                <a:gd name="T16" fmla="*/ 1 w 4"/>
                <a:gd name="T17" fmla="*/ 3 h 3"/>
                <a:gd name="T18" fmla="*/ 1 w 4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8" name="Freeform 3359">
              <a:extLst>
                <a:ext uri="{FF2B5EF4-FFF2-40B4-BE49-F238E27FC236}">
                  <a16:creationId xmlns:a16="http://schemas.microsoft.com/office/drawing/2014/main" id="{270378F2-870C-2286-5DB9-760B5CF0C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11239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0 w 3"/>
                <a:gd name="T5" fmla="*/ 0 h 2"/>
                <a:gd name="T6" fmla="*/ 1 w 3"/>
                <a:gd name="T7" fmla="*/ 0 h 2"/>
                <a:gd name="T8" fmla="*/ 2 w 3"/>
                <a:gd name="T9" fmla="*/ 0 h 2"/>
                <a:gd name="T10" fmla="*/ 3 w 3"/>
                <a:gd name="T11" fmla="*/ 0 h 2"/>
                <a:gd name="T12" fmla="*/ 3 w 3"/>
                <a:gd name="T13" fmla="*/ 1 h 2"/>
                <a:gd name="T14" fmla="*/ 2 w 3"/>
                <a:gd name="T15" fmla="*/ 2 h 2"/>
                <a:gd name="T16" fmla="*/ 1 w 3"/>
                <a:gd name="T17" fmla="*/ 2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59" name="Freeform 3360">
              <a:extLst>
                <a:ext uri="{FF2B5EF4-FFF2-40B4-BE49-F238E27FC236}">
                  <a16:creationId xmlns:a16="http://schemas.microsoft.com/office/drawing/2014/main" id="{F21A363A-FA7E-4B15-99C4-AFBA3B9C5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138" y="1114425"/>
              <a:ext cx="9525" cy="3175"/>
            </a:xfrm>
            <a:custGeom>
              <a:avLst/>
              <a:gdLst>
                <a:gd name="T0" fmla="*/ 1 w 6"/>
                <a:gd name="T1" fmla="*/ 1 h 2"/>
                <a:gd name="T2" fmla="*/ 2 w 6"/>
                <a:gd name="T3" fmla="*/ 0 h 2"/>
                <a:gd name="T4" fmla="*/ 4 w 6"/>
                <a:gd name="T5" fmla="*/ 1 h 2"/>
                <a:gd name="T6" fmla="*/ 5 w 6"/>
                <a:gd name="T7" fmla="*/ 1 h 2"/>
                <a:gd name="T8" fmla="*/ 5 w 6"/>
                <a:gd name="T9" fmla="*/ 0 h 2"/>
                <a:gd name="T10" fmla="*/ 6 w 6"/>
                <a:gd name="T11" fmla="*/ 0 h 2"/>
                <a:gd name="T12" fmla="*/ 6 w 6"/>
                <a:gd name="T13" fmla="*/ 1 h 2"/>
                <a:gd name="T14" fmla="*/ 4 w 6"/>
                <a:gd name="T15" fmla="*/ 2 h 2"/>
                <a:gd name="T16" fmla="*/ 2 w 6"/>
                <a:gd name="T17" fmla="*/ 2 h 2"/>
                <a:gd name="T18" fmla="*/ 1 w 6"/>
                <a:gd name="T19" fmla="*/ 2 h 2"/>
                <a:gd name="T20" fmla="*/ 0 w 6"/>
                <a:gd name="T21" fmla="*/ 2 h 2"/>
                <a:gd name="T22" fmla="*/ 0 w 6"/>
                <a:gd name="T23" fmla="*/ 1 h 2"/>
                <a:gd name="T24" fmla="*/ 1 w 6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">
                  <a:moveTo>
                    <a:pt x="1" y="1"/>
                  </a:moveTo>
                  <a:lnTo>
                    <a:pt x="2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0" name="Freeform 3361">
              <a:extLst>
                <a:ext uri="{FF2B5EF4-FFF2-40B4-BE49-F238E27FC236}">
                  <a16:creationId xmlns:a16="http://schemas.microsoft.com/office/drawing/2014/main" id="{51863792-3FF2-AC0B-652F-DCD027DF8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1" y="1038225"/>
              <a:ext cx="49213" cy="47625"/>
            </a:xfrm>
            <a:custGeom>
              <a:avLst/>
              <a:gdLst>
                <a:gd name="T0" fmla="*/ 5 w 31"/>
                <a:gd name="T1" fmla="*/ 1 h 30"/>
                <a:gd name="T2" fmla="*/ 7 w 31"/>
                <a:gd name="T3" fmla="*/ 0 h 30"/>
                <a:gd name="T4" fmla="*/ 11 w 31"/>
                <a:gd name="T5" fmla="*/ 1 h 30"/>
                <a:gd name="T6" fmla="*/ 15 w 31"/>
                <a:gd name="T7" fmla="*/ 2 h 30"/>
                <a:gd name="T8" fmla="*/ 17 w 31"/>
                <a:gd name="T9" fmla="*/ 4 h 30"/>
                <a:gd name="T10" fmla="*/ 19 w 31"/>
                <a:gd name="T11" fmla="*/ 6 h 30"/>
                <a:gd name="T12" fmla="*/ 20 w 31"/>
                <a:gd name="T13" fmla="*/ 8 h 30"/>
                <a:gd name="T14" fmla="*/ 21 w 31"/>
                <a:gd name="T15" fmla="*/ 11 h 30"/>
                <a:gd name="T16" fmla="*/ 23 w 31"/>
                <a:gd name="T17" fmla="*/ 12 h 30"/>
                <a:gd name="T18" fmla="*/ 25 w 31"/>
                <a:gd name="T19" fmla="*/ 13 h 30"/>
                <a:gd name="T20" fmla="*/ 27 w 31"/>
                <a:gd name="T21" fmla="*/ 14 h 30"/>
                <a:gd name="T22" fmla="*/ 31 w 31"/>
                <a:gd name="T23" fmla="*/ 17 h 30"/>
                <a:gd name="T24" fmla="*/ 30 w 31"/>
                <a:gd name="T25" fmla="*/ 19 h 30"/>
                <a:gd name="T26" fmla="*/ 31 w 31"/>
                <a:gd name="T27" fmla="*/ 21 h 30"/>
                <a:gd name="T28" fmla="*/ 29 w 31"/>
                <a:gd name="T29" fmla="*/ 24 h 30"/>
                <a:gd name="T30" fmla="*/ 26 w 31"/>
                <a:gd name="T31" fmla="*/ 26 h 30"/>
                <a:gd name="T32" fmla="*/ 20 w 31"/>
                <a:gd name="T33" fmla="*/ 29 h 30"/>
                <a:gd name="T34" fmla="*/ 15 w 31"/>
                <a:gd name="T35" fmla="*/ 30 h 30"/>
                <a:gd name="T36" fmla="*/ 12 w 31"/>
                <a:gd name="T37" fmla="*/ 30 h 30"/>
                <a:gd name="T38" fmla="*/ 9 w 31"/>
                <a:gd name="T39" fmla="*/ 30 h 30"/>
                <a:gd name="T40" fmla="*/ 8 w 31"/>
                <a:gd name="T41" fmla="*/ 29 h 30"/>
                <a:gd name="T42" fmla="*/ 7 w 31"/>
                <a:gd name="T43" fmla="*/ 27 h 30"/>
                <a:gd name="T44" fmla="*/ 8 w 31"/>
                <a:gd name="T45" fmla="*/ 26 h 30"/>
                <a:gd name="T46" fmla="*/ 11 w 31"/>
                <a:gd name="T47" fmla="*/ 26 h 30"/>
                <a:gd name="T48" fmla="*/ 13 w 31"/>
                <a:gd name="T49" fmla="*/ 26 h 30"/>
                <a:gd name="T50" fmla="*/ 15 w 31"/>
                <a:gd name="T51" fmla="*/ 26 h 30"/>
                <a:gd name="T52" fmla="*/ 13 w 31"/>
                <a:gd name="T53" fmla="*/ 24 h 30"/>
                <a:gd name="T54" fmla="*/ 15 w 31"/>
                <a:gd name="T55" fmla="*/ 23 h 30"/>
                <a:gd name="T56" fmla="*/ 14 w 31"/>
                <a:gd name="T57" fmla="*/ 21 h 30"/>
                <a:gd name="T58" fmla="*/ 13 w 31"/>
                <a:gd name="T59" fmla="*/ 24 h 30"/>
                <a:gd name="T60" fmla="*/ 11 w 31"/>
                <a:gd name="T61" fmla="*/ 25 h 30"/>
                <a:gd name="T62" fmla="*/ 8 w 31"/>
                <a:gd name="T63" fmla="*/ 25 h 30"/>
                <a:gd name="T64" fmla="*/ 9 w 31"/>
                <a:gd name="T65" fmla="*/ 23 h 30"/>
                <a:gd name="T66" fmla="*/ 8 w 31"/>
                <a:gd name="T67" fmla="*/ 21 h 30"/>
                <a:gd name="T68" fmla="*/ 8 w 31"/>
                <a:gd name="T69" fmla="*/ 23 h 30"/>
                <a:gd name="T70" fmla="*/ 6 w 31"/>
                <a:gd name="T71" fmla="*/ 23 h 30"/>
                <a:gd name="T72" fmla="*/ 1 w 31"/>
                <a:gd name="T73" fmla="*/ 21 h 30"/>
                <a:gd name="T74" fmla="*/ 0 w 31"/>
                <a:gd name="T75" fmla="*/ 19 h 30"/>
                <a:gd name="T76" fmla="*/ 0 w 31"/>
                <a:gd name="T77" fmla="*/ 17 h 30"/>
                <a:gd name="T78" fmla="*/ 2 w 31"/>
                <a:gd name="T79" fmla="*/ 17 h 30"/>
                <a:gd name="T80" fmla="*/ 4 w 31"/>
                <a:gd name="T81" fmla="*/ 18 h 30"/>
                <a:gd name="T82" fmla="*/ 5 w 31"/>
                <a:gd name="T83" fmla="*/ 19 h 30"/>
                <a:gd name="T84" fmla="*/ 5 w 31"/>
                <a:gd name="T85" fmla="*/ 18 h 30"/>
                <a:gd name="T86" fmla="*/ 4 w 31"/>
                <a:gd name="T87" fmla="*/ 16 h 30"/>
                <a:gd name="T88" fmla="*/ 0 w 31"/>
                <a:gd name="T89" fmla="*/ 14 h 30"/>
                <a:gd name="T90" fmla="*/ 1 w 31"/>
                <a:gd name="T91" fmla="*/ 13 h 30"/>
                <a:gd name="T92" fmla="*/ 1 w 31"/>
                <a:gd name="T93" fmla="*/ 11 h 30"/>
                <a:gd name="T94" fmla="*/ 2 w 31"/>
                <a:gd name="T95" fmla="*/ 10 h 30"/>
                <a:gd name="T96" fmla="*/ 7 w 31"/>
                <a:gd name="T97" fmla="*/ 12 h 30"/>
                <a:gd name="T98" fmla="*/ 5 w 31"/>
                <a:gd name="T99" fmla="*/ 10 h 30"/>
                <a:gd name="T100" fmla="*/ 1 w 31"/>
                <a:gd name="T101" fmla="*/ 7 h 30"/>
                <a:gd name="T102" fmla="*/ 1 w 31"/>
                <a:gd name="T103" fmla="*/ 4 h 30"/>
                <a:gd name="T104" fmla="*/ 2 w 31"/>
                <a:gd name="T10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" h="30">
                  <a:moveTo>
                    <a:pt x="4" y="1"/>
                  </a:move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30" y="16"/>
                  </a:lnTo>
                  <a:lnTo>
                    <a:pt x="31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0" y="24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1" name="Freeform 3362">
              <a:extLst>
                <a:ext uri="{FF2B5EF4-FFF2-40B4-BE49-F238E27FC236}">
                  <a16:creationId xmlns:a16="http://schemas.microsoft.com/office/drawing/2014/main" id="{736B6A1C-DE25-8F5F-E138-E7EF91729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601" y="1057275"/>
              <a:ext cx="9525" cy="19050"/>
            </a:xfrm>
            <a:custGeom>
              <a:avLst/>
              <a:gdLst>
                <a:gd name="T0" fmla="*/ 2 w 6"/>
                <a:gd name="T1" fmla="*/ 1 h 12"/>
                <a:gd name="T2" fmla="*/ 1 w 6"/>
                <a:gd name="T3" fmla="*/ 1 h 12"/>
                <a:gd name="T4" fmla="*/ 1 w 6"/>
                <a:gd name="T5" fmla="*/ 2 h 12"/>
                <a:gd name="T6" fmla="*/ 0 w 6"/>
                <a:gd name="T7" fmla="*/ 1 h 12"/>
                <a:gd name="T8" fmla="*/ 1 w 6"/>
                <a:gd name="T9" fmla="*/ 1 h 12"/>
                <a:gd name="T10" fmla="*/ 1 w 6"/>
                <a:gd name="T11" fmla="*/ 1 h 12"/>
                <a:gd name="T12" fmla="*/ 1 w 6"/>
                <a:gd name="T13" fmla="*/ 0 h 12"/>
                <a:gd name="T14" fmla="*/ 2 w 6"/>
                <a:gd name="T15" fmla="*/ 0 h 12"/>
                <a:gd name="T16" fmla="*/ 3 w 6"/>
                <a:gd name="T17" fmla="*/ 0 h 12"/>
                <a:gd name="T18" fmla="*/ 4 w 6"/>
                <a:gd name="T19" fmla="*/ 0 h 12"/>
                <a:gd name="T20" fmla="*/ 4 w 6"/>
                <a:gd name="T21" fmla="*/ 1 h 12"/>
                <a:gd name="T22" fmla="*/ 6 w 6"/>
                <a:gd name="T23" fmla="*/ 1 h 12"/>
                <a:gd name="T24" fmla="*/ 6 w 6"/>
                <a:gd name="T25" fmla="*/ 2 h 12"/>
                <a:gd name="T26" fmla="*/ 6 w 6"/>
                <a:gd name="T27" fmla="*/ 4 h 12"/>
                <a:gd name="T28" fmla="*/ 4 w 6"/>
                <a:gd name="T29" fmla="*/ 5 h 12"/>
                <a:gd name="T30" fmla="*/ 4 w 6"/>
                <a:gd name="T31" fmla="*/ 4 h 12"/>
                <a:gd name="T32" fmla="*/ 3 w 6"/>
                <a:gd name="T33" fmla="*/ 4 h 12"/>
                <a:gd name="T34" fmla="*/ 3 w 6"/>
                <a:gd name="T35" fmla="*/ 5 h 12"/>
                <a:gd name="T36" fmla="*/ 3 w 6"/>
                <a:gd name="T37" fmla="*/ 6 h 12"/>
                <a:gd name="T38" fmla="*/ 3 w 6"/>
                <a:gd name="T39" fmla="*/ 7 h 12"/>
                <a:gd name="T40" fmla="*/ 3 w 6"/>
                <a:gd name="T41" fmla="*/ 8 h 12"/>
                <a:gd name="T42" fmla="*/ 3 w 6"/>
                <a:gd name="T43" fmla="*/ 9 h 12"/>
                <a:gd name="T44" fmla="*/ 3 w 6"/>
                <a:gd name="T45" fmla="*/ 11 h 12"/>
                <a:gd name="T46" fmla="*/ 2 w 6"/>
                <a:gd name="T47" fmla="*/ 11 h 12"/>
                <a:gd name="T48" fmla="*/ 1 w 6"/>
                <a:gd name="T49" fmla="*/ 12 h 12"/>
                <a:gd name="T50" fmla="*/ 1 w 6"/>
                <a:gd name="T51" fmla="*/ 11 h 12"/>
                <a:gd name="T52" fmla="*/ 1 w 6"/>
                <a:gd name="T53" fmla="*/ 9 h 12"/>
                <a:gd name="T54" fmla="*/ 1 w 6"/>
                <a:gd name="T55" fmla="*/ 8 h 12"/>
                <a:gd name="T56" fmla="*/ 1 w 6"/>
                <a:gd name="T57" fmla="*/ 7 h 12"/>
                <a:gd name="T58" fmla="*/ 0 w 6"/>
                <a:gd name="T59" fmla="*/ 6 h 12"/>
                <a:gd name="T60" fmla="*/ 0 w 6"/>
                <a:gd name="T61" fmla="*/ 5 h 12"/>
                <a:gd name="T62" fmla="*/ 1 w 6"/>
                <a:gd name="T63" fmla="*/ 5 h 12"/>
                <a:gd name="T64" fmla="*/ 1 w 6"/>
                <a:gd name="T65" fmla="*/ 4 h 12"/>
                <a:gd name="T66" fmla="*/ 1 w 6"/>
                <a:gd name="T67" fmla="*/ 2 h 12"/>
                <a:gd name="T68" fmla="*/ 2 w 6"/>
                <a:gd name="T6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" h="12">
                  <a:moveTo>
                    <a:pt x="2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2" name="Freeform 3363">
              <a:extLst>
                <a:ext uri="{FF2B5EF4-FFF2-40B4-BE49-F238E27FC236}">
                  <a16:creationId xmlns:a16="http://schemas.microsoft.com/office/drawing/2014/main" id="{5CAF8935-8252-7FEC-30CF-71BF221EF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863" y="1030287"/>
              <a:ext cx="4763" cy="6350"/>
            </a:xfrm>
            <a:custGeom>
              <a:avLst/>
              <a:gdLst>
                <a:gd name="T0" fmla="*/ 1 w 3"/>
                <a:gd name="T1" fmla="*/ 3 h 4"/>
                <a:gd name="T2" fmla="*/ 0 w 3"/>
                <a:gd name="T3" fmla="*/ 3 h 4"/>
                <a:gd name="T4" fmla="*/ 0 w 3"/>
                <a:gd name="T5" fmla="*/ 1 h 4"/>
                <a:gd name="T6" fmla="*/ 0 w 3"/>
                <a:gd name="T7" fmla="*/ 0 h 4"/>
                <a:gd name="T8" fmla="*/ 2 w 3"/>
                <a:gd name="T9" fmla="*/ 1 h 4"/>
                <a:gd name="T10" fmla="*/ 3 w 3"/>
                <a:gd name="T11" fmla="*/ 3 h 4"/>
                <a:gd name="T12" fmla="*/ 3 w 3"/>
                <a:gd name="T13" fmla="*/ 4 h 4"/>
                <a:gd name="T14" fmla="*/ 2 w 3"/>
                <a:gd name="T15" fmla="*/ 4 h 4"/>
                <a:gd name="T16" fmla="*/ 1 w 3"/>
                <a:gd name="T17" fmla="*/ 4 h 4"/>
                <a:gd name="T18" fmla="*/ 1 w 3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3" name="Freeform 3364">
              <a:extLst>
                <a:ext uri="{FF2B5EF4-FFF2-40B4-BE49-F238E27FC236}">
                  <a16:creationId xmlns:a16="http://schemas.microsoft.com/office/drawing/2014/main" id="{75B50F49-EEA3-1889-F74B-5DCD7D07F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1" y="1000125"/>
              <a:ext cx="46038" cy="34925"/>
            </a:xfrm>
            <a:custGeom>
              <a:avLst/>
              <a:gdLst>
                <a:gd name="T0" fmla="*/ 22 w 29"/>
                <a:gd name="T1" fmla="*/ 3 h 22"/>
                <a:gd name="T2" fmla="*/ 25 w 29"/>
                <a:gd name="T3" fmla="*/ 1 h 22"/>
                <a:gd name="T4" fmla="*/ 25 w 29"/>
                <a:gd name="T5" fmla="*/ 4 h 22"/>
                <a:gd name="T6" fmla="*/ 28 w 29"/>
                <a:gd name="T7" fmla="*/ 5 h 22"/>
                <a:gd name="T8" fmla="*/ 28 w 29"/>
                <a:gd name="T9" fmla="*/ 7 h 22"/>
                <a:gd name="T10" fmla="*/ 28 w 29"/>
                <a:gd name="T11" fmla="*/ 10 h 22"/>
                <a:gd name="T12" fmla="*/ 27 w 29"/>
                <a:gd name="T13" fmla="*/ 11 h 22"/>
                <a:gd name="T14" fmla="*/ 29 w 29"/>
                <a:gd name="T15" fmla="*/ 11 h 22"/>
                <a:gd name="T16" fmla="*/ 29 w 29"/>
                <a:gd name="T17" fmla="*/ 13 h 22"/>
                <a:gd name="T18" fmla="*/ 28 w 29"/>
                <a:gd name="T19" fmla="*/ 14 h 22"/>
                <a:gd name="T20" fmla="*/ 27 w 29"/>
                <a:gd name="T21" fmla="*/ 16 h 22"/>
                <a:gd name="T22" fmla="*/ 24 w 29"/>
                <a:gd name="T23" fmla="*/ 16 h 22"/>
                <a:gd name="T24" fmla="*/ 22 w 29"/>
                <a:gd name="T25" fmla="*/ 18 h 22"/>
                <a:gd name="T26" fmla="*/ 21 w 29"/>
                <a:gd name="T27" fmla="*/ 20 h 22"/>
                <a:gd name="T28" fmla="*/ 19 w 29"/>
                <a:gd name="T29" fmla="*/ 19 h 22"/>
                <a:gd name="T30" fmla="*/ 18 w 29"/>
                <a:gd name="T31" fmla="*/ 18 h 22"/>
                <a:gd name="T32" fmla="*/ 21 w 29"/>
                <a:gd name="T33" fmla="*/ 18 h 22"/>
                <a:gd name="T34" fmla="*/ 21 w 29"/>
                <a:gd name="T35" fmla="*/ 17 h 22"/>
                <a:gd name="T36" fmla="*/ 19 w 29"/>
                <a:gd name="T37" fmla="*/ 16 h 22"/>
                <a:gd name="T38" fmla="*/ 17 w 29"/>
                <a:gd name="T39" fmla="*/ 17 h 22"/>
                <a:gd name="T40" fmla="*/ 13 w 29"/>
                <a:gd name="T41" fmla="*/ 18 h 22"/>
                <a:gd name="T42" fmla="*/ 12 w 29"/>
                <a:gd name="T43" fmla="*/ 19 h 22"/>
                <a:gd name="T44" fmla="*/ 5 w 29"/>
                <a:gd name="T45" fmla="*/ 20 h 22"/>
                <a:gd name="T46" fmla="*/ 0 w 29"/>
                <a:gd name="T47" fmla="*/ 20 h 22"/>
                <a:gd name="T48" fmla="*/ 2 w 29"/>
                <a:gd name="T49" fmla="*/ 18 h 22"/>
                <a:gd name="T50" fmla="*/ 2 w 29"/>
                <a:gd name="T51" fmla="*/ 16 h 22"/>
                <a:gd name="T52" fmla="*/ 3 w 29"/>
                <a:gd name="T53" fmla="*/ 14 h 22"/>
                <a:gd name="T54" fmla="*/ 5 w 29"/>
                <a:gd name="T55" fmla="*/ 13 h 22"/>
                <a:gd name="T56" fmla="*/ 8 w 29"/>
                <a:gd name="T57" fmla="*/ 11 h 22"/>
                <a:gd name="T58" fmla="*/ 10 w 29"/>
                <a:gd name="T59" fmla="*/ 8 h 22"/>
                <a:gd name="T60" fmla="*/ 11 w 29"/>
                <a:gd name="T61" fmla="*/ 6 h 22"/>
                <a:gd name="T62" fmla="*/ 19 w 29"/>
                <a:gd name="T63" fmla="*/ 5 h 22"/>
                <a:gd name="T64" fmla="*/ 21 w 29"/>
                <a:gd name="T6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2">
                  <a:moveTo>
                    <a:pt x="22" y="4"/>
                  </a:moveTo>
                  <a:lnTo>
                    <a:pt x="22" y="3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4" y="16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9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9" y="19"/>
                  </a:lnTo>
                  <a:lnTo>
                    <a:pt x="5" y="20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4" name="Freeform 3365">
              <a:extLst>
                <a:ext uri="{FF2B5EF4-FFF2-40B4-BE49-F238E27FC236}">
                  <a16:creationId xmlns:a16="http://schemas.microsoft.com/office/drawing/2014/main" id="{7C3CFF38-72EB-B160-50E0-3312E0B89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1017587"/>
              <a:ext cx="6350" cy="476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1 w 4"/>
                <a:gd name="T5" fmla="*/ 1 h 3"/>
                <a:gd name="T6" fmla="*/ 2 w 4"/>
                <a:gd name="T7" fmla="*/ 1 h 3"/>
                <a:gd name="T8" fmla="*/ 4 w 4"/>
                <a:gd name="T9" fmla="*/ 2 h 3"/>
                <a:gd name="T10" fmla="*/ 4 w 4"/>
                <a:gd name="T11" fmla="*/ 3 h 3"/>
                <a:gd name="T12" fmla="*/ 2 w 4"/>
                <a:gd name="T13" fmla="*/ 3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5" name="Freeform 3366">
              <a:extLst>
                <a:ext uri="{FF2B5EF4-FFF2-40B4-BE49-F238E27FC236}">
                  <a16:creationId xmlns:a16="http://schemas.microsoft.com/office/drawing/2014/main" id="{4555A854-B8CF-2FCD-B6A3-82D076FB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1006475"/>
              <a:ext cx="12700" cy="6350"/>
            </a:xfrm>
            <a:custGeom>
              <a:avLst/>
              <a:gdLst>
                <a:gd name="T0" fmla="*/ 2 w 8"/>
                <a:gd name="T1" fmla="*/ 1 h 4"/>
                <a:gd name="T2" fmla="*/ 2 w 8"/>
                <a:gd name="T3" fmla="*/ 0 h 4"/>
                <a:gd name="T4" fmla="*/ 3 w 8"/>
                <a:gd name="T5" fmla="*/ 0 h 4"/>
                <a:gd name="T6" fmla="*/ 4 w 8"/>
                <a:gd name="T7" fmla="*/ 1 h 4"/>
                <a:gd name="T8" fmla="*/ 5 w 8"/>
                <a:gd name="T9" fmla="*/ 1 h 4"/>
                <a:gd name="T10" fmla="*/ 6 w 8"/>
                <a:gd name="T11" fmla="*/ 2 h 4"/>
                <a:gd name="T12" fmla="*/ 8 w 8"/>
                <a:gd name="T13" fmla="*/ 3 h 4"/>
                <a:gd name="T14" fmla="*/ 6 w 8"/>
                <a:gd name="T15" fmla="*/ 3 h 4"/>
                <a:gd name="T16" fmla="*/ 6 w 8"/>
                <a:gd name="T17" fmla="*/ 4 h 4"/>
                <a:gd name="T18" fmla="*/ 4 w 8"/>
                <a:gd name="T19" fmla="*/ 3 h 4"/>
                <a:gd name="T20" fmla="*/ 3 w 8"/>
                <a:gd name="T21" fmla="*/ 3 h 4"/>
                <a:gd name="T22" fmla="*/ 2 w 8"/>
                <a:gd name="T23" fmla="*/ 3 h 4"/>
                <a:gd name="T24" fmla="*/ 0 w 8"/>
                <a:gd name="T25" fmla="*/ 3 h 4"/>
                <a:gd name="T26" fmla="*/ 0 w 8"/>
                <a:gd name="T27" fmla="*/ 2 h 4"/>
                <a:gd name="T28" fmla="*/ 0 w 8"/>
                <a:gd name="T29" fmla="*/ 1 h 4"/>
                <a:gd name="T30" fmla="*/ 2 w 8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4">
                  <a:moveTo>
                    <a:pt x="2" y="1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6" name="Freeform 3367">
              <a:extLst>
                <a:ext uri="{FF2B5EF4-FFF2-40B4-BE49-F238E27FC236}">
                  <a16:creationId xmlns:a16="http://schemas.microsoft.com/office/drawing/2014/main" id="{869312D8-C004-8989-3D79-6E8CA8E75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151" y="990600"/>
              <a:ext cx="11113" cy="14288"/>
            </a:xfrm>
            <a:custGeom>
              <a:avLst/>
              <a:gdLst>
                <a:gd name="T0" fmla="*/ 1 w 7"/>
                <a:gd name="T1" fmla="*/ 4 h 9"/>
                <a:gd name="T2" fmla="*/ 1 w 7"/>
                <a:gd name="T3" fmla="*/ 3 h 9"/>
                <a:gd name="T4" fmla="*/ 3 w 7"/>
                <a:gd name="T5" fmla="*/ 3 h 9"/>
                <a:gd name="T6" fmla="*/ 3 w 7"/>
                <a:gd name="T7" fmla="*/ 1 h 9"/>
                <a:gd name="T8" fmla="*/ 4 w 7"/>
                <a:gd name="T9" fmla="*/ 0 h 9"/>
                <a:gd name="T10" fmla="*/ 5 w 7"/>
                <a:gd name="T11" fmla="*/ 0 h 9"/>
                <a:gd name="T12" fmla="*/ 6 w 7"/>
                <a:gd name="T13" fmla="*/ 3 h 9"/>
                <a:gd name="T14" fmla="*/ 6 w 7"/>
                <a:gd name="T15" fmla="*/ 3 h 9"/>
                <a:gd name="T16" fmla="*/ 6 w 7"/>
                <a:gd name="T17" fmla="*/ 4 h 9"/>
                <a:gd name="T18" fmla="*/ 7 w 7"/>
                <a:gd name="T19" fmla="*/ 4 h 9"/>
                <a:gd name="T20" fmla="*/ 7 w 7"/>
                <a:gd name="T21" fmla="*/ 5 h 9"/>
                <a:gd name="T22" fmla="*/ 6 w 7"/>
                <a:gd name="T23" fmla="*/ 6 h 9"/>
                <a:gd name="T24" fmla="*/ 6 w 7"/>
                <a:gd name="T25" fmla="*/ 7 h 9"/>
                <a:gd name="T26" fmla="*/ 5 w 7"/>
                <a:gd name="T27" fmla="*/ 7 h 9"/>
                <a:gd name="T28" fmla="*/ 4 w 7"/>
                <a:gd name="T29" fmla="*/ 9 h 9"/>
                <a:gd name="T30" fmla="*/ 1 w 7"/>
                <a:gd name="T31" fmla="*/ 6 h 9"/>
                <a:gd name="T32" fmla="*/ 0 w 7"/>
                <a:gd name="T33" fmla="*/ 5 h 9"/>
                <a:gd name="T34" fmla="*/ 0 w 7"/>
                <a:gd name="T35" fmla="*/ 4 h 9"/>
                <a:gd name="T36" fmla="*/ 1 w 7"/>
                <a:gd name="T3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1" y="4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9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7" name="Freeform 3368">
              <a:extLst>
                <a:ext uri="{FF2B5EF4-FFF2-40B4-BE49-F238E27FC236}">
                  <a16:creationId xmlns:a16="http://schemas.microsoft.com/office/drawing/2014/main" id="{90EE2AE4-7C46-824E-5A5C-0796E2AC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1" y="936625"/>
              <a:ext cx="11113" cy="12700"/>
            </a:xfrm>
            <a:custGeom>
              <a:avLst/>
              <a:gdLst>
                <a:gd name="T0" fmla="*/ 3 w 7"/>
                <a:gd name="T1" fmla="*/ 3 h 8"/>
                <a:gd name="T2" fmla="*/ 2 w 7"/>
                <a:gd name="T3" fmla="*/ 3 h 8"/>
                <a:gd name="T4" fmla="*/ 1 w 7"/>
                <a:gd name="T5" fmla="*/ 3 h 8"/>
                <a:gd name="T6" fmla="*/ 1 w 7"/>
                <a:gd name="T7" fmla="*/ 2 h 8"/>
                <a:gd name="T8" fmla="*/ 3 w 7"/>
                <a:gd name="T9" fmla="*/ 2 h 8"/>
                <a:gd name="T10" fmla="*/ 4 w 7"/>
                <a:gd name="T11" fmla="*/ 2 h 8"/>
                <a:gd name="T12" fmla="*/ 4 w 7"/>
                <a:gd name="T13" fmla="*/ 1 h 8"/>
                <a:gd name="T14" fmla="*/ 6 w 7"/>
                <a:gd name="T15" fmla="*/ 1 h 8"/>
                <a:gd name="T16" fmla="*/ 6 w 7"/>
                <a:gd name="T17" fmla="*/ 0 h 8"/>
                <a:gd name="T18" fmla="*/ 7 w 7"/>
                <a:gd name="T19" fmla="*/ 0 h 8"/>
                <a:gd name="T20" fmla="*/ 7 w 7"/>
                <a:gd name="T21" fmla="*/ 1 h 8"/>
                <a:gd name="T22" fmla="*/ 7 w 7"/>
                <a:gd name="T23" fmla="*/ 2 h 8"/>
                <a:gd name="T24" fmla="*/ 6 w 7"/>
                <a:gd name="T25" fmla="*/ 2 h 8"/>
                <a:gd name="T26" fmla="*/ 6 w 7"/>
                <a:gd name="T27" fmla="*/ 3 h 8"/>
                <a:gd name="T28" fmla="*/ 6 w 7"/>
                <a:gd name="T29" fmla="*/ 4 h 8"/>
                <a:gd name="T30" fmla="*/ 4 w 7"/>
                <a:gd name="T31" fmla="*/ 4 h 8"/>
                <a:gd name="T32" fmla="*/ 4 w 7"/>
                <a:gd name="T33" fmla="*/ 6 h 8"/>
                <a:gd name="T34" fmla="*/ 3 w 7"/>
                <a:gd name="T35" fmla="*/ 7 h 8"/>
                <a:gd name="T36" fmla="*/ 2 w 7"/>
                <a:gd name="T37" fmla="*/ 8 h 8"/>
                <a:gd name="T38" fmla="*/ 2 w 7"/>
                <a:gd name="T39" fmla="*/ 7 h 8"/>
                <a:gd name="T40" fmla="*/ 1 w 7"/>
                <a:gd name="T41" fmla="*/ 7 h 8"/>
                <a:gd name="T42" fmla="*/ 0 w 7"/>
                <a:gd name="T43" fmla="*/ 6 h 8"/>
                <a:gd name="T44" fmla="*/ 1 w 7"/>
                <a:gd name="T45" fmla="*/ 6 h 8"/>
                <a:gd name="T46" fmla="*/ 1 w 7"/>
                <a:gd name="T47" fmla="*/ 4 h 8"/>
                <a:gd name="T48" fmla="*/ 3 w 7"/>
                <a:gd name="T4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8">
                  <a:moveTo>
                    <a:pt x="3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8" name="Freeform 3369">
              <a:extLst>
                <a:ext uri="{FF2B5EF4-FFF2-40B4-BE49-F238E27FC236}">
                  <a16:creationId xmlns:a16="http://schemas.microsoft.com/office/drawing/2014/main" id="{BFEC425C-6A93-C216-717D-F92A5682D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908050"/>
              <a:ext cx="39688" cy="41275"/>
            </a:xfrm>
            <a:custGeom>
              <a:avLst/>
              <a:gdLst>
                <a:gd name="T0" fmla="*/ 6 w 25"/>
                <a:gd name="T1" fmla="*/ 0 h 26"/>
                <a:gd name="T2" fmla="*/ 9 w 25"/>
                <a:gd name="T3" fmla="*/ 1 h 26"/>
                <a:gd name="T4" fmla="*/ 15 w 25"/>
                <a:gd name="T5" fmla="*/ 1 h 26"/>
                <a:gd name="T6" fmla="*/ 15 w 25"/>
                <a:gd name="T7" fmla="*/ 3 h 26"/>
                <a:gd name="T8" fmla="*/ 16 w 25"/>
                <a:gd name="T9" fmla="*/ 6 h 26"/>
                <a:gd name="T10" fmla="*/ 17 w 25"/>
                <a:gd name="T11" fmla="*/ 7 h 26"/>
                <a:gd name="T12" fmla="*/ 18 w 25"/>
                <a:gd name="T13" fmla="*/ 9 h 26"/>
                <a:gd name="T14" fmla="*/ 21 w 25"/>
                <a:gd name="T15" fmla="*/ 9 h 26"/>
                <a:gd name="T16" fmla="*/ 22 w 25"/>
                <a:gd name="T17" fmla="*/ 10 h 26"/>
                <a:gd name="T18" fmla="*/ 23 w 25"/>
                <a:gd name="T19" fmla="*/ 13 h 26"/>
                <a:gd name="T20" fmla="*/ 24 w 25"/>
                <a:gd name="T21" fmla="*/ 13 h 26"/>
                <a:gd name="T22" fmla="*/ 25 w 25"/>
                <a:gd name="T23" fmla="*/ 14 h 26"/>
                <a:gd name="T24" fmla="*/ 25 w 25"/>
                <a:gd name="T25" fmla="*/ 16 h 26"/>
                <a:gd name="T26" fmla="*/ 24 w 25"/>
                <a:gd name="T27" fmla="*/ 18 h 26"/>
                <a:gd name="T28" fmla="*/ 22 w 25"/>
                <a:gd name="T29" fmla="*/ 16 h 26"/>
                <a:gd name="T30" fmla="*/ 18 w 25"/>
                <a:gd name="T31" fmla="*/ 15 h 26"/>
                <a:gd name="T32" fmla="*/ 18 w 25"/>
                <a:gd name="T33" fmla="*/ 16 h 26"/>
                <a:gd name="T34" fmla="*/ 18 w 25"/>
                <a:gd name="T35" fmla="*/ 18 h 26"/>
                <a:gd name="T36" fmla="*/ 22 w 25"/>
                <a:gd name="T37" fmla="*/ 21 h 26"/>
                <a:gd name="T38" fmla="*/ 24 w 25"/>
                <a:gd name="T39" fmla="*/ 21 h 26"/>
                <a:gd name="T40" fmla="*/ 23 w 25"/>
                <a:gd name="T41" fmla="*/ 24 h 26"/>
                <a:gd name="T42" fmla="*/ 24 w 25"/>
                <a:gd name="T43" fmla="*/ 25 h 26"/>
                <a:gd name="T44" fmla="*/ 19 w 25"/>
                <a:gd name="T45" fmla="*/ 26 h 26"/>
                <a:gd name="T46" fmla="*/ 19 w 25"/>
                <a:gd name="T47" fmla="*/ 25 h 26"/>
                <a:gd name="T48" fmla="*/ 18 w 25"/>
                <a:gd name="T49" fmla="*/ 25 h 26"/>
                <a:gd name="T50" fmla="*/ 18 w 25"/>
                <a:gd name="T51" fmla="*/ 24 h 26"/>
                <a:gd name="T52" fmla="*/ 16 w 25"/>
                <a:gd name="T53" fmla="*/ 21 h 26"/>
                <a:gd name="T54" fmla="*/ 12 w 25"/>
                <a:gd name="T55" fmla="*/ 18 h 26"/>
                <a:gd name="T56" fmla="*/ 7 w 25"/>
                <a:gd name="T57" fmla="*/ 16 h 26"/>
                <a:gd name="T58" fmla="*/ 5 w 25"/>
                <a:gd name="T59" fmla="*/ 14 h 26"/>
                <a:gd name="T60" fmla="*/ 4 w 25"/>
                <a:gd name="T61" fmla="*/ 15 h 26"/>
                <a:gd name="T62" fmla="*/ 5 w 25"/>
                <a:gd name="T63" fmla="*/ 14 h 26"/>
                <a:gd name="T64" fmla="*/ 5 w 25"/>
                <a:gd name="T65" fmla="*/ 12 h 26"/>
                <a:gd name="T66" fmla="*/ 4 w 25"/>
                <a:gd name="T67" fmla="*/ 13 h 26"/>
                <a:gd name="T68" fmla="*/ 3 w 25"/>
                <a:gd name="T69" fmla="*/ 10 h 26"/>
                <a:gd name="T70" fmla="*/ 2 w 25"/>
                <a:gd name="T71" fmla="*/ 9 h 26"/>
                <a:gd name="T72" fmla="*/ 2 w 25"/>
                <a:gd name="T73" fmla="*/ 7 h 26"/>
                <a:gd name="T74" fmla="*/ 2 w 25"/>
                <a:gd name="T75" fmla="*/ 4 h 26"/>
                <a:gd name="T76" fmla="*/ 0 w 25"/>
                <a:gd name="T77" fmla="*/ 3 h 26"/>
                <a:gd name="T78" fmla="*/ 0 w 25"/>
                <a:gd name="T7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6">
                  <a:moveTo>
                    <a:pt x="2" y="1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3" y="26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2" y="18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69" name="Freeform 3370">
              <a:extLst>
                <a:ext uri="{FF2B5EF4-FFF2-40B4-BE49-F238E27FC236}">
                  <a16:creationId xmlns:a16="http://schemas.microsoft.com/office/drawing/2014/main" id="{040829E0-28AC-151E-095E-ADD750D06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909637"/>
              <a:ext cx="15875" cy="17463"/>
            </a:xfrm>
            <a:custGeom>
              <a:avLst/>
              <a:gdLst>
                <a:gd name="T0" fmla="*/ 8 w 10"/>
                <a:gd name="T1" fmla="*/ 1 h 11"/>
                <a:gd name="T2" fmla="*/ 6 w 10"/>
                <a:gd name="T3" fmla="*/ 1 h 11"/>
                <a:gd name="T4" fmla="*/ 6 w 10"/>
                <a:gd name="T5" fmla="*/ 0 h 11"/>
                <a:gd name="T6" fmla="*/ 8 w 10"/>
                <a:gd name="T7" fmla="*/ 0 h 11"/>
                <a:gd name="T8" fmla="*/ 10 w 10"/>
                <a:gd name="T9" fmla="*/ 1 h 11"/>
                <a:gd name="T10" fmla="*/ 10 w 10"/>
                <a:gd name="T11" fmla="*/ 2 h 11"/>
                <a:gd name="T12" fmla="*/ 9 w 10"/>
                <a:gd name="T13" fmla="*/ 2 h 11"/>
                <a:gd name="T14" fmla="*/ 9 w 10"/>
                <a:gd name="T15" fmla="*/ 3 h 11"/>
                <a:gd name="T16" fmla="*/ 9 w 10"/>
                <a:gd name="T17" fmla="*/ 5 h 11"/>
                <a:gd name="T18" fmla="*/ 8 w 10"/>
                <a:gd name="T19" fmla="*/ 5 h 11"/>
                <a:gd name="T20" fmla="*/ 6 w 10"/>
                <a:gd name="T21" fmla="*/ 5 h 11"/>
                <a:gd name="T22" fmla="*/ 6 w 10"/>
                <a:gd name="T23" fmla="*/ 6 h 11"/>
                <a:gd name="T24" fmla="*/ 6 w 10"/>
                <a:gd name="T25" fmla="*/ 7 h 11"/>
                <a:gd name="T26" fmla="*/ 5 w 10"/>
                <a:gd name="T27" fmla="*/ 7 h 11"/>
                <a:gd name="T28" fmla="*/ 5 w 10"/>
                <a:gd name="T29" fmla="*/ 8 h 11"/>
                <a:gd name="T30" fmla="*/ 4 w 10"/>
                <a:gd name="T31" fmla="*/ 9 h 11"/>
                <a:gd name="T32" fmla="*/ 4 w 10"/>
                <a:gd name="T33" fmla="*/ 11 h 11"/>
                <a:gd name="T34" fmla="*/ 3 w 10"/>
                <a:gd name="T35" fmla="*/ 9 h 11"/>
                <a:gd name="T36" fmla="*/ 4 w 10"/>
                <a:gd name="T37" fmla="*/ 8 h 11"/>
                <a:gd name="T38" fmla="*/ 3 w 10"/>
                <a:gd name="T39" fmla="*/ 8 h 11"/>
                <a:gd name="T40" fmla="*/ 2 w 10"/>
                <a:gd name="T41" fmla="*/ 8 h 11"/>
                <a:gd name="T42" fmla="*/ 0 w 10"/>
                <a:gd name="T43" fmla="*/ 8 h 11"/>
                <a:gd name="T44" fmla="*/ 0 w 10"/>
                <a:gd name="T45" fmla="*/ 7 h 11"/>
                <a:gd name="T46" fmla="*/ 2 w 10"/>
                <a:gd name="T47" fmla="*/ 7 h 11"/>
                <a:gd name="T48" fmla="*/ 3 w 10"/>
                <a:gd name="T49" fmla="*/ 6 h 11"/>
                <a:gd name="T50" fmla="*/ 3 w 10"/>
                <a:gd name="T51" fmla="*/ 5 h 11"/>
                <a:gd name="T52" fmla="*/ 3 w 10"/>
                <a:gd name="T53" fmla="*/ 3 h 11"/>
                <a:gd name="T54" fmla="*/ 4 w 10"/>
                <a:gd name="T55" fmla="*/ 3 h 11"/>
                <a:gd name="T56" fmla="*/ 5 w 10"/>
                <a:gd name="T57" fmla="*/ 2 h 11"/>
                <a:gd name="T58" fmla="*/ 6 w 10"/>
                <a:gd name="T59" fmla="*/ 1 h 11"/>
                <a:gd name="T60" fmla="*/ 8 w 10"/>
                <a:gd name="T61" fmla="*/ 2 h 11"/>
                <a:gd name="T62" fmla="*/ 8 w 10"/>
                <a:gd name="T6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1">
                  <a:moveTo>
                    <a:pt x="8" y="1"/>
                  </a:move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11"/>
                  </a:lnTo>
                  <a:lnTo>
                    <a:pt x="3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2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0" name="Freeform 3371">
              <a:extLst>
                <a:ext uri="{FF2B5EF4-FFF2-40B4-BE49-F238E27FC236}">
                  <a16:creationId xmlns:a16="http://schemas.microsoft.com/office/drawing/2014/main" id="{EE8581F1-FE11-CB2F-F35C-5ECDF3995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3" y="912812"/>
              <a:ext cx="9525" cy="7938"/>
            </a:xfrm>
            <a:custGeom>
              <a:avLst/>
              <a:gdLst>
                <a:gd name="T0" fmla="*/ 3 w 6"/>
                <a:gd name="T1" fmla="*/ 3 h 5"/>
                <a:gd name="T2" fmla="*/ 2 w 6"/>
                <a:gd name="T3" fmla="*/ 3 h 5"/>
                <a:gd name="T4" fmla="*/ 2 w 6"/>
                <a:gd name="T5" fmla="*/ 4 h 5"/>
                <a:gd name="T6" fmla="*/ 1 w 6"/>
                <a:gd name="T7" fmla="*/ 5 h 5"/>
                <a:gd name="T8" fmla="*/ 0 w 6"/>
                <a:gd name="T9" fmla="*/ 5 h 5"/>
                <a:gd name="T10" fmla="*/ 0 w 6"/>
                <a:gd name="T11" fmla="*/ 4 h 5"/>
                <a:gd name="T12" fmla="*/ 0 w 6"/>
                <a:gd name="T13" fmla="*/ 3 h 5"/>
                <a:gd name="T14" fmla="*/ 1 w 6"/>
                <a:gd name="T15" fmla="*/ 3 h 5"/>
                <a:gd name="T16" fmla="*/ 2 w 6"/>
                <a:gd name="T17" fmla="*/ 1 h 5"/>
                <a:gd name="T18" fmla="*/ 2 w 6"/>
                <a:gd name="T19" fmla="*/ 0 h 5"/>
                <a:gd name="T20" fmla="*/ 3 w 6"/>
                <a:gd name="T21" fmla="*/ 0 h 5"/>
                <a:gd name="T22" fmla="*/ 5 w 6"/>
                <a:gd name="T23" fmla="*/ 0 h 5"/>
                <a:gd name="T24" fmla="*/ 6 w 6"/>
                <a:gd name="T25" fmla="*/ 0 h 5"/>
                <a:gd name="T26" fmla="*/ 6 w 6"/>
                <a:gd name="T27" fmla="*/ 1 h 5"/>
                <a:gd name="T28" fmla="*/ 5 w 6"/>
                <a:gd name="T29" fmla="*/ 1 h 5"/>
                <a:gd name="T30" fmla="*/ 5 w 6"/>
                <a:gd name="T31" fmla="*/ 3 h 5"/>
                <a:gd name="T32" fmla="*/ 5 w 6"/>
                <a:gd name="T33" fmla="*/ 4 h 5"/>
                <a:gd name="T34" fmla="*/ 3 w 6"/>
                <a:gd name="T35" fmla="*/ 4 h 5"/>
                <a:gd name="T36" fmla="*/ 3 w 6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3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1" name="Freeform 3372">
              <a:extLst>
                <a:ext uri="{FF2B5EF4-FFF2-40B4-BE49-F238E27FC236}">
                  <a16:creationId xmlns:a16="http://schemas.microsoft.com/office/drawing/2014/main" id="{5EC100B1-8D60-5452-C2E8-7B6C6B888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938" y="904875"/>
              <a:ext cx="7938" cy="7938"/>
            </a:xfrm>
            <a:custGeom>
              <a:avLst/>
              <a:gdLst>
                <a:gd name="T0" fmla="*/ 1 w 5"/>
                <a:gd name="T1" fmla="*/ 3 h 5"/>
                <a:gd name="T2" fmla="*/ 1 w 5"/>
                <a:gd name="T3" fmla="*/ 2 h 5"/>
                <a:gd name="T4" fmla="*/ 2 w 5"/>
                <a:gd name="T5" fmla="*/ 2 h 5"/>
                <a:gd name="T6" fmla="*/ 4 w 5"/>
                <a:gd name="T7" fmla="*/ 0 h 5"/>
                <a:gd name="T8" fmla="*/ 5 w 5"/>
                <a:gd name="T9" fmla="*/ 0 h 5"/>
                <a:gd name="T10" fmla="*/ 5 w 5"/>
                <a:gd name="T11" fmla="*/ 2 h 5"/>
                <a:gd name="T12" fmla="*/ 4 w 5"/>
                <a:gd name="T13" fmla="*/ 3 h 5"/>
                <a:gd name="T14" fmla="*/ 5 w 5"/>
                <a:gd name="T15" fmla="*/ 3 h 5"/>
                <a:gd name="T16" fmla="*/ 5 w 5"/>
                <a:gd name="T17" fmla="*/ 4 h 5"/>
                <a:gd name="T18" fmla="*/ 5 w 5"/>
                <a:gd name="T19" fmla="*/ 5 h 5"/>
                <a:gd name="T20" fmla="*/ 4 w 5"/>
                <a:gd name="T21" fmla="*/ 5 h 5"/>
                <a:gd name="T22" fmla="*/ 2 w 5"/>
                <a:gd name="T23" fmla="*/ 5 h 5"/>
                <a:gd name="T24" fmla="*/ 2 w 5"/>
                <a:gd name="T25" fmla="*/ 4 h 5"/>
                <a:gd name="T26" fmla="*/ 0 w 5"/>
                <a:gd name="T27" fmla="*/ 4 h 5"/>
                <a:gd name="T28" fmla="*/ 0 w 5"/>
                <a:gd name="T29" fmla="*/ 3 h 5"/>
                <a:gd name="T30" fmla="*/ 1 w 5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2" name="Freeform 3373">
              <a:extLst>
                <a:ext uri="{FF2B5EF4-FFF2-40B4-BE49-F238E27FC236}">
                  <a16:creationId xmlns:a16="http://schemas.microsoft.com/office/drawing/2014/main" id="{EAC9BF6C-B073-F6DC-6077-8059701A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1" y="898525"/>
              <a:ext cx="44450" cy="20638"/>
            </a:xfrm>
            <a:custGeom>
              <a:avLst/>
              <a:gdLst>
                <a:gd name="T0" fmla="*/ 19 w 28"/>
                <a:gd name="T1" fmla="*/ 2 h 13"/>
                <a:gd name="T2" fmla="*/ 23 w 28"/>
                <a:gd name="T3" fmla="*/ 3 h 13"/>
                <a:gd name="T4" fmla="*/ 25 w 28"/>
                <a:gd name="T5" fmla="*/ 4 h 13"/>
                <a:gd name="T6" fmla="*/ 25 w 28"/>
                <a:gd name="T7" fmla="*/ 3 h 13"/>
                <a:gd name="T8" fmla="*/ 26 w 28"/>
                <a:gd name="T9" fmla="*/ 4 h 13"/>
                <a:gd name="T10" fmla="*/ 28 w 28"/>
                <a:gd name="T11" fmla="*/ 4 h 13"/>
                <a:gd name="T12" fmla="*/ 28 w 28"/>
                <a:gd name="T13" fmla="*/ 6 h 13"/>
                <a:gd name="T14" fmla="*/ 26 w 28"/>
                <a:gd name="T15" fmla="*/ 6 h 13"/>
                <a:gd name="T16" fmla="*/ 26 w 28"/>
                <a:gd name="T17" fmla="*/ 7 h 13"/>
                <a:gd name="T18" fmla="*/ 25 w 28"/>
                <a:gd name="T19" fmla="*/ 7 h 13"/>
                <a:gd name="T20" fmla="*/ 25 w 28"/>
                <a:gd name="T21" fmla="*/ 8 h 13"/>
                <a:gd name="T22" fmla="*/ 24 w 28"/>
                <a:gd name="T23" fmla="*/ 8 h 13"/>
                <a:gd name="T24" fmla="*/ 24 w 28"/>
                <a:gd name="T25" fmla="*/ 9 h 13"/>
                <a:gd name="T26" fmla="*/ 25 w 28"/>
                <a:gd name="T27" fmla="*/ 9 h 13"/>
                <a:gd name="T28" fmla="*/ 26 w 28"/>
                <a:gd name="T29" fmla="*/ 9 h 13"/>
                <a:gd name="T30" fmla="*/ 26 w 28"/>
                <a:gd name="T31" fmla="*/ 10 h 13"/>
                <a:gd name="T32" fmla="*/ 28 w 28"/>
                <a:gd name="T33" fmla="*/ 12 h 13"/>
                <a:gd name="T34" fmla="*/ 28 w 28"/>
                <a:gd name="T35" fmla="*/ 13 h 13"/>
                <a:gd name="T36" fmla="*/ 26 w 28"/>
                <a:gd name="T37" fmla="*/ 13 h 13"/>
                <a:gd name="T38" fmla="*/ 25 w 28"/>
                <a:gd name="T39" fmla="*/ 13 h 13"/>
                <a:gd name="T40" fmla="*/ 25 w 28"/>
                <a:gd name="T41" fmla="*/ 12 h 13"/>
                <a:gd name="T42" fmla="*/ 24 w 28"/>
                <a:gd name="T43" fmla="*/ 13 h 13"/>
                <a:gd name="T44" fmla="*/ 23 w 28"/>
                <a:gd name="T45" fmla="*/ 12 h 13"/>
                <a:gd name="T46" fmla="*/ 19 w 28"/>
                <a:gd name="T47" fmla="*/ 13 h 13"/>
                <a:gd name="T48" fmla="*/ 19 w 28"/>
                <a:gd name="T49" fmla="*/ 12 h 13"/>
                <a:gd name="T50" fmla="*/ 19 w 28"/>
                <a:gd name="T51" fmla="*/ 10 h 13"/>
                <a:gd name="T52" fmla="*/ 19 w 28"/>
                <a:gd name="T53" fmla="*/ 10 h 13"/>
                <a:gd name="T54" fmla="*/ 19 w 28"/>
                <a:gd name="T55" fmla="*/ 9 h 13"/>
                <a:gd name="T56" fmla="*/ 19 w 28"/>
                <a:gd name="T57" fmla="*/ 8 h 13"/>
                <a:gd name="T58" fmla="*/ 16 w 28"/>
                <a:gd name="T59" fmla="*/ 6 h 13"/>
                <a:gd name="T60" fmla="*/ 14 w 28"/>
                <a:gd name="T61" fmla="*/ 7 h 13"/>
                <a:gd name="T62" fmla="*/ 13 w 28"/>
                <a:gd name="T63" fmla="*/ 6 h 13"/>
                <a:gd name="T64" fmla="*/ 12 w 28"/>
                <a:gd name="T65" fmla="*/ 6 h 13"/>
                <a:gd name="T66" fmla="*/ 11 w 28"/>
                <a:gd name="T67" fmla="*/ 7 h 13"/>
                <a:gd name="T68" fmla="*/ 10 w 28"/>
                <a:gd name="T69" fmla="*/ 6 h 13"/>
                <a:gd name="T70" fmla="*/ 8 w 28"/>
                <a:gd name="T71" fmla="*/ 4 h 13"/>
                <a:gd name="T72" fmla="*/ 5 w 28"/>
                <a:gd name="T73" fmla="*/ 6 h 13"/>
                <a:gd name="T74" fmla="*/ 1 w 28"/>
                <a:gd name="T75" fmla="*/ 6 h 13"/>
                <a:gd name="T76" fmla="*/ 0 w 28"/>
                <a:gd name="T77" fmla="*/ 4 h 13"/>
                <a:gd name="T78" fmla="*/ 0 w 28"/>
                <a:gd name="T79" fmla="*/ 3 h 13"/>
                <a:gd name="T80" fmla="*/ 0 w 28"/>
                <a:gd name="T81" fmla="*/ 3 h 13"/>
                <a:gd name="T82" fmla="*/ 5 w 28"/>
                <a:gd name="T83" fmla="*/ 3 h 13"/>
                <a:gd name="T84" fmla="*/ 8 w 28"/>
                <a:gd name="T85" fmla="*/ 2 h 13"/>
                <a:gd name="T86" fmla="*/ 10 w 28"/>
                <a:gd name="T87" fmla="*/ 2 h 13"/>
                <a:gd name="T88" fmla="*/ 11 w 28"/>
                <a:gd name="T89" fmla="*/ 2 h 13"/>
                <a:gd name="T90" fmla="*/ 14 w 28"/>
                <a:gd name="T91" fmla="*/ 0 h 13"/>
                <a:gd name="T92" fmla="*/ 18 w 28"/>
                <a:gd name="T93" fmla="*/ 1 h 13"/>
                <a:gd name="T94" fmla="*/ 19 w 28"/>
                <a:gd name="T95" fmla="*/ 1 h 13"/>
                <a:gd name="T96" fmla="*/ 19 w 28"/>
                <a:gd name="T9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13">
                  <a:moveTo>
                    <a:pt x="19" y="2"/>
                  </a:moveTo>
                  <a:lnTo>
                    <a:pt x="23" y="3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3" y="12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5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3" name="Freeform 3374">
              <a:extLst>
                <a:ext uri="{FF2B5EF4-FFF2-40B4-BE49-F238E27FC236}">
                  <a16:creationId xmlns:a16="http://schemas.microsoft.com/office/drawing/2014/main" id="{E3B13EBB-A113-1645-1B9B-71217978D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1" y="900112"/>
              <a:ext cx="11113" cy="4763"/>
            </a:xfrm>
            <a:custGeom>
              <a:avLst/>
              <a:gdLst>
                <a:gd name="T0" fmla="*/ 1 w 7"/>
                <a:gd name="T1" fmla="*/ 2 h 3"/>
                <a:gd name="T2" fmla="*/ 0 w 7"/>
                <a:gd name="T3" fmla="*/ 2 h 3"/>
                <a:gd name="T4" fmla="*/ 1 w 7"/>
                <a:gd name="T5" fmla="*/ 1 h 3"/>
                <a:gd name="T6" fmla="*/ 1 w 7"/>
                <a:gd name="T7" fmla="*/ 0 h 3"/>
                <a:gd name="T8" fmla="*/ 2 w 7"/>
                <a:gd name="T9" fmla="*/ 0 h 3"/>
                <a:gd name="T10" fmla="*/ 6 w 7"/>
                <a:gd name="T11" fmla="*/ 2 h 3"/>
                <a:gd name="T12" fmla="*/ 7 w 7"/>
                <a:gd name="T13" fmla="*/ 2 h 3"/>
                <a:gd name="T14" fmla="*/ 7 w 7"/>
                <a:gd name="T15" fmla="*/ 2 h 3"/>
                <a:gd name="T16" fmla="*/ 6 w 7"/>
                <a:gd name="T17" fmla="*/ 2 h 3"/>
                <a:gd name="T18" fmla="*/ 6 w 7"/>
                <a:gd name="T19" fmla="*/ 3 h 3"/>
                <a:gd name="T20" fmla="*/ 4 w 7"/>
                <a:gd name="T21" fmla="*/ 3 h 3"/>
                <a:gd name="T22" fmla="*/ 4 w 7"/>
                <a:gd name="T23" fmla="*/ 2 h 3"/>
                <a:gd name="T24" fmla="*/ 3 w 7"/>
                <a:gd name="T25" fmla="*/ 2 h 3"/>
                <a:gd name="T26" fmla="*/ 2 w 7"/>
                <a:gd name="T27" fmla="*/ 2 h 3"/>
                <a:gd name="T28" fmla="*/ 1 w 7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4" name="Freeform 3375">
              <a:extLst>
                <a:ext uri="{FF2B5EF4-FFF2-40B4-BE49-F238E27FC236}">
                  <a16:creationId xmlns:a16="http://schemas.microsoft.com/office/drawing/2014/main" id="{44D55AE7-234E-7D29-53B4-B2173A7C72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2588" y="879475"/>
              <a:ext cx="46038" cy="22225"/>
            </a:xfrm>
            <a:custGeom>
              <a:avLst/>
              <a:gdLst>
                <a:gd name="T0" fmla="*/ 22 w 29"/>
                <a:gd name="T1" fmla="*/ 3 h 14"/>
                <a:gd name="T2" fmla="*/ 25 w 29"/>
                <a:gd name="T3" fmla="*/ 6 h 14"/>
                <a:gd name="T4" fmla="*/ 25 w 29"/>
                <a:gd name="T5" fmla="*/ 7 h 14"/>
                <a:gd name="T6" fmla="*/ 21 w 29"/>
                <a:gd name="T7" fmla="*/ 6 h 14"/>
                <a:gd name="T8" fmla="*/ 16 w 29"/>
                <a:gd name="T9" fmla="*/ 5 h 14"/>
                <a:gd name="T10" fmla="*/ 12 w 29"/>
                <a:gd name="T11" fmla="*/ 5 h 14"/>
                <a:gd name="T12" fmla="*/ 14 w 29"/>
                <a:gd name="T13" fmla="*/ 6 h 14"/>
                <a:gd name="T14" fmla="*/ 17 w 29"/>
                <a:gd name="T15" fmla="*/ 7 h 14"/>
                <a:gd name="T16" fmla="*/ 19 w 29"/>
                <a:gd name="T17" fmla="*/ 8 h 14"/>
                <a:gd name="T18" fmla="*/ 23 w 29"/>
                <a:gd name="T19" fmla="*/ 8 h 14"/>
                <a:gd name="T20" fmla="*/ 27 w 29"/>
                <a:gd name="T21" fmla="*/ 8 h 14"/>
                <a:gd name="T22" fmla="*/ 28 w 29"/>
                <a:gd name="T23" fmla="*/ 9 h 14"/>
                <a:gd name="T24" fmla="*/ 29 w 29"/>
                <a:gd name="T25" fmla="*/ 9 h 14"/>
                <a:gd name="T26" fmla="*/ 28 w 29"/>
                <a:gd name="T27" fmla="*/ 10 h 14"/>
                <a:gd name="T28" fmla="*/ 23 w 29"/>
                <a:gd name="T29" fmla="*/ 12 h 14"/>
                <a:gd name="T30" fmla="*/ 17 w 29"/>
                <a:gd name="T31" fmla="*/ 13 h 14"/>
                <a:gd name="T32" fmla="*/ 12 w 29"/>
                <a:gd name="T33" fmla="*/ 14 h 14"/>
                <a:gd name="T34" fmla="*/ 12 w 29"/>
                <a:gd name="T35" fmla="*/ 13 h 14"/>
                <a:gd name="T36" fmla="*/ 11 w 29"/>
                <a:gd name="T37" fmla="*/ 13 h 14"/>
                <a:gd name="T38" fmla="*/ 10 w 29"/>
                <a:gd name="T39" fmla="*/ 13 h 14"/>
                <a:gd name="T40" fmla="*/ 10 w 29"/>
                <a:gd name="T41" fmla="*/ 12 h 14"/>
                <a:gd name="T42" fmla="*/ 8 w 29"/>
                <a:gd name="T43" fmla="*/ 12 h 14"/>
                <a:gd name="T44" fmla="*/ 6 w 29"/>
                <a:gd name="T45" fmla="*/ 10 h 14"/>
                <a:gd name="T46" fmla="*/ 3 w 29"/>
                <a:gd name="T47" fmla="*/ 10 h 14"/>
                <a:gd name="T48" fmla="*/ 2 w 29"/>
                <a:gd name="T49" fmla="*/ 9 h 14"/>
                <a:gd name="T50" fmla="*/ 2 w 29"/>
                <a:gd name="T51" fmla="*/ 8 h 14"/>
                <a:gd name="T52" fmla="*/ 0 w 29"/>
                <a:gd name="T53" fmla="*/ 8 h 14"/>
                <a:gd name="T54" fmla="*/ 0 w 29"/>
                <a:gd name="T55" fmla="*/ 7 h 14"/>
                <a:gd name="T56" fmla="*/ 2 w 29"/>
                <a:gd name="T57" fmla="*/ 7 h 14"/>
                <a:gd name="T58" fmla="*/ 2 w 29"/>
                <a:gd name="T59" fmla="*/ 6 h 14"/>
                <a:gd name="T60" fmla="*/ 2 w 29"/>
                <a:gd name="T61" fmla="*/ 5 h 14"/>
                <a:gd name="T62" fmla="*/ 4 w 29"/>
                <a:gd name="T63" fmla="*/ 3 h 14"/>
                <a:gd name="T64" fmla="*/ 4 w 29"/>
                <a:gd name="T65" fmla="*/ 2 h 14"/>
                <a:gd name="T66" fmla="*/ 4 w 29"/>
                <a:gd name="T67" fmla="*/ 1 h 14"/>
                <a:gd name="T68" fmla="*/ 4 w 29"/>
                <a:gd name="T69" fmla="*/ 0 h 14"/>
                <a:gd name="T70" fmla="*/ 9 w 29"/>
                <a:gd name="T71" fmla="*/ 0 h 14"/>
                <a:gd name="T72" fmla="*/ 12 w 29"/>
                <a:gd name="T73" fmla="*/ 0 h 14"/>
                <a:gd name="T74" fmla="*/ 14 w 29"/>
                <a:gd name="T75" fmla="*/ 0 h 14"/>
                <a:gd name="T76" fmla="*/ 17 w 29"/>
                <a:gd name="T77" fmla="*/ 2 h 14"/>
                <a:gd name="T78" fmla="*/ 22 w 29"/>
                <a:gd name="T79" fmla="*/ 3 h 14"/>
                <a:gd name="T80" fmla="*/ 8 w 29"/>
                <a:gd name="T81" fmla="*/ 3 h 14"/>
                <a:gd name="T82" fmla="*/ 9 w 29"/>
                <a:gd name="T83" fmla="*/ 5 h 14"/>
                <a:gd name="T84" fmla="*/ 11 w 29"/>
                <a:gd name="T85" fmla="*/ 5 h 14"/>
                <a:gd name="T86" fmla="*/ 8 w 29"/>
                <a:gd name="T8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" h="14">
                  <a:moveTo>
                    <a:pt x="22" y="3"/>
                  </a:moveTo>
                  <a:lnTo>
                    <a:pt x="25" y="6"/>
                  </a:lnTo>
                  <a:lnTo>
                    <a:pt x="25" y="7"/>
                  </a:lnTo>
                  <a:lnTo>
                    <a:pt x="21" y="6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7" y="7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8" y="10"/>
                  </a:lnTo>
                  <a:lnTo>
                    <a:pt x="23" y="12"/>
                  </a:lnTo>
                  <a:lnTo>
                    <a:pt x="17" y="13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22" y="3"/>
                  </a:lnTo>
                  <a:close/>
                  <a:moveTo>
                    <a:pt x="8" y="3"/>
                  </a:moveTo>
                  <a:lnTo>
                    <a:pt x="9" y="5"/>
                  </a:lnTo>
                  <a:lnTo>
                    <a:pt x="11" y="5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5" name="Freeform 3376">
              <a:extLst>
                <a:ext uri="{FF2B5EF4-FFF2-40B4-BE49-F238E27FC236}">
                  <a16:creationId xmlns:a16="http://schemas.microsoft.com/office/drawing/2014/main" id="{82205565-7FBE-DDB7-64DD-430A898BB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401" y="86995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1 w 2"/>
                <a:gd name="T5" fmla="*/ 1 h 2"/>
                <a:gd name="T6" fmla="*/ 2 w 2"/>
                <a:gd name="T7" fmla="*/ 1 h 2"/>
                <a:gd name="T8" fmla="*/ 2 w 2"/>
                <a:gd name="T9" fmla="*/ 2 h 2"/>
                <a:gd name="T10" fmla="*/ 1 w 2"/>
                <a:gd name="T11" fmla="*/ 2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6" name="Freeform 3377">
              <a:extLst>
                <a:ext uri="{FF2B5EF4-FFF2-40B4-BE49-F238E27FC236}">
                  <a16:creationId xmlns:a16="http://schemas.microsoft.com/office/drawing/2014/main" id="{808BFAAE-0B65-5C5E-1205-06C91262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288" y="850900"/>
              <a:ext cx="12700" cy="7938"/>
            </a:xfrm>
            <a:custGeom>
              <a:avLst/>
              <a:gdLst>
                <a:gd name="T0" fmla="*/ 8 w 8"/>
                <a:gd name="T1" fmla="*/ 2 h 5"/>
                <a:gd name="T2" fmla="*/ 8 w 8"/>
                <a:gd name="T3" fmla="*/ 3 h 5"/>
                <a:gd name="T4" fmla="*/ 8 w 8"/>
                <a:gd name="T5" fmla="*/ 5 h 5"/>
                <a:gd name="T6" fmla="*/ 7 w 8"/>
                <a:gd name="T7" fmla="*/ 3 h 5"/>
                <a:gd name="T8" fmla="*/ 6 w 8"/>
                <a:gd name="T9" fmla="*/ 3 h 5"/>
                <a:gd name="T10" fmla="*/ 6 w 8"/>
                <a:gd name="T11" fmla="*/ 5 h 5"/>
                <a:gd name="T12" fmla="*/ 5 w 8"/>
                <a:gd name="T13" fmla="*/ 5 h 5"/>
                <a:gd name="T14" fmla="*/ 5 w 8"/>
                <a:gd name="T15" fmla="*/ 5 h 5"/>
                <a:gd name="T16" fmla="*/ 5 w 8"/>
                <a:gd name="T17" fmla="*/ 3 h 5"/>
                <a:gd name="T18" fmla="*/ 1 w 8"/>
                <a:gd name="T19" fmla="*/ 5 h 5"/>
                <a:gd name="T20" fmla="*/ 1 w 8"/>
                <a:gd name="T21" fmla="*/ 3 h 5"/>
                <a:gd name="T22" fmla="*/ 1 w 8"/>
                <a:gd name="T23" fmla="*/ 2 h 5"/>
                <a:gd name="T24" fmla="*/ 0 w 8"/>
                <a:gd name="T25" fmla="*/ 2 h 5"/>
                <a:gd name="T26" fmla="*/ 1 w 8"/>
                <a:gd name="T27" fmla="*/ 0 h 5"/>
                <a:gd name="T28" fmla="*/ 2 w 8"/>
                <a:gd name="T29" fmla="*/ 1 h 5"/>
                <a:gd name="T30" fmla="*/ 5 w 8"/>
                <a:gd name="T31" fmla="*/ 1 h 5"/>
                <a:gd name="T32" fmla="*/ 8 w 8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8" y="3"/>
                  </a:lnTo>
                  <a:lnTo>
                    <a:pt x="8" y="5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1"/>
                  </a:lnTo>
                  <a:lnTo>
                    <a:pt x="5" y="1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7" name="Freeform 3378">
              <a:extLst>
                <a:ext uri="{FF2B5EF4-FFF2-40B4-BE49-F238E27FC236}">
                  <a16:creationId xmlns:a16="http://schemas.microsoft.com/office/drawing/2014/main" id="{9E3CD10A-82DA-E739-1D06-B5A385DB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6" y="812800"/>
              <a:ext cx="15875" cy="6350"/>
            </a:xfrm>
            <a:custGeom>
              <a:avLst/>
              <a:gdLst>
                <a:gd name="T0" fmla="*/ 3 w 10"/>
                <a:gd name="T1" fmla="*/ 1 h 4"/>
                <a:gd name="T2" fmla="*/ 6 w 10"/>
                <a:gd name="T3" fmla="*/ 0 h 4"/>
                <a:gd name="T4" fmla="*/ 7 w 10"/>
                <a:gd name="T5" fmla="*/ 0 h 4"/>
                <a:gd name="T6" fmla="*/ 8 w 10"/>
                <a:gd name="T7" fmla="*/ 0 h 4"/>
                <a:gd name="T8" fmla="*/ 9 w 10"/>
                <a:gd name="T9" fmla="*/ 1 h 4"/>
                <a:gd name="T10" fmla="*/ 10 w 10"/>
                <a:gd name="T11" fmla="*/ 1 h 4"/>
                <a:gd name="T12" fmla="*/ 9 w 10"/>
                <a:gd name="T13" fmla="*/ 2 h 4"/>
                <a:gd name="T14" fmla="*/ 7 w 10"/>
                <a:gd name="T15" fmla="*/ 2 h 4"/>
                <a:gd name="T16" fmla="*/ 4 w 10"/>
                <a:gd name="T17" fmla="*/ 2 h 4"/>
                <a:gd name="T18" fmla="*/ 3 w 10"/>
                <a:gd name="T19" fmla="*/ 4 h 4"/>
                <a:gd name="T20" fmla="*/ 0 w 10"/>
                <a:gd name="T21" fmla="*/ 2 h 4"/>
                <a:gd name="T22" fmla="*/ 3 w 10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4">
                  <a:moveTo>
                    <a:pt x="3" y="1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8" name="Freeform 3379">
              <a:extLst>
                <a:ext uri="{FF2B5EF4-FFF2-40B4-BE49-F238E27FC236}">
                  <a16:creationId xmlns:a16="http://schemas.microsoft.com/office/drawing/2014/main" id="{1B314D86-A058-0445-7B0B-DB2B59CAE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888" y="803275"/>
              <a:ext cx="3175" cy="6350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1 h 4"/>
                <a:gd name="T4" fmla="*/ 0 w 2"/>
                <a:gd name="T5" fmla="*/ 0 h 4"/>
                <a:gd name="T6" fmla="*/ 1 w 2"/>
                <a:gd name="T7" fmla="*/ 1 h 4"/>
                <a:gd name="T8" fmla="*/ 1 w 2"/>
                <a:gd name="T9" fmla="*/ 2 h 4"/>
                <a:gd name="T10" fmla="*/ 2 w 2"/>
                <a:gd name="T11" fmla="*/ 2 h 4"/>
                <a:gd name="T12" fmla="*/ 2 w 2"/>
                <a:gd name="T13" fmla="*/ 4 h 4"/>
                <a:gd name="T14" fmla="*/ 1 w 2"/>
                <a:gd name="T15" fmla="*/ 4 h 4"/>
                <a:gd name="T16" fmla="*/ 0 w 2"/>
                <a:gd name="T17" fmla="*/ 4 h 4"/>
                <a:gd name="T18" fmla="*/ 0 w 2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79" name="Freeform 3380">
              <a:extLst>
                <a:ext uri="{FF2B5EF4-FFF2-40B4-BE49-F238E27FC236}">
                  <a16:creationId xmlns:a16="http://schemas.microsoft.com/office/drawing/2014/main" id="{BDE28643-0699-2DC6-8692-5DA1774FC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8" y="762000"/>
              <a:ext cx="26988" cy="28575"/>
            </a:xfrm>
            <a:custGeom>
              <a:avLst/>
              <a:gdLst>
                <a:gd name="T0" fmla="*/ 0 w 17"/>
                <a:gd name="T1" fmla="*/ 3 h 18"/>
                <a:gd name="T2" fmla="*/ 2 w 17"/>
                <a:gd name="T3" fmla="*/ 2 h 18"/>
                <a:gd name="T4" fmla="*/ 4 w 17"/>
                <a:gd name="T5" fmla="*/ 1 h 18"/>
                <a:gd name="T6" fmla="*/ 5 w 17"/>
                <a:gd name="T7" fmla="*/ 3 h 18"/>
                <a:gd name="T8" fmla="*/ 6 w 17"/>
                <a:gd name="T9" fmla="*/ 3 h 18"/>
                <a:gd name="T10" fmla="*/ 9 w 17"/>
                <a:gd name="T11" fmla="*/ 2 h 18"/>
                <a:gd name="T12" fmla="*/ 9 w 17"/>
                <a:gd name="T13" fmla="*/ 0 h 18"/>
                <a:gd name="T14" fmla="*/ 10 w 17"/>
                <a:gd name="T15" fmla="*/ 1 h 18"/>
                <a:gd name="T16" fmla="*/ 11 w 17"/>
                <a:gd name="T17" fmla="*/ 3 h 18"/>
                <a:gd name="T18" fmla="*/ 10 w 17"/>
                <a:gd name="T19" fmla="*/ 5 h 18"/>
                <a:gd name="T20" fmla="*/ 8 w 17"/>
                <a:gd name="T21" fmla="*/ 6 h 18"/>
                <a:gd name="T22" fmla="*/ 10 w 17"/>
                <a:gd name="T23" fmla="*/ 6 h 18"/>
                <a:gd name="T24" fmla="*/ 9 w 17"/>
                <a:gd name="T25" fmla="*/ 8 h 18"/>
                <a:gd name="T26" fmla="*/ 11 w 17"/>
                <a:gd name="T27" fmla="*/ 9 h 18"/>
                <a:gd name="T28" fmla="*/ 11 w 17"/>
                <a:gd name="T29" fmla="*/ 12 h 18"/>
                <a:gd name="T30" fmla="*/ 14 w 17"/>
                <a:gd name="T31" fmla="*/ 12 h 18"/>
                <a:gd name="T32" fmla="*/ 14 w 17"/>
                <a:gd name="T33" fmla="*/ 9 h 18"/>
                <a:gd name="T34" fmla="*/ 16 w 17"/>
                <a:gd name="T35" fmla="*/ 9 h 18"/>
                <a:gd name="T36" fmla="*/ 16 w 17"/>
                <a:gd name="T37" fmla="*/ 12 h 18"/>
                <a:gd name="T38" fmla="*/ 16 w 17"/>
                <a:gd name="T39" fmla="*/ 14 h 18"/>
                <a:gd name="T40" fmla="*/ 15 w 17"/>
                <a:gd name="T41" fmla="*/ 15 h 18"/>
                <a:gd name="T42" fmla="*/ 15 w 17"/>
                <a:gd name="T43" fmla="*/ 18 h 18"/>
                <a:gd name="T44" fmla="*/ 14 w 17"/>
                <a:gd name="T45" fmla="*/ 16 h 18"/>
                <a:gd name="T46" fmla="*/ 12 w 17"/>
                <a:gd name="T47" fmla="*/ 15 h 18"/>
                <a:gd name="T48" fmla="*/ 11 w 17"/>
                <a:gd name="T49" fmla="*/ 14 h 18"/>
                <a:gd name="T50" fmla="*/ 8 w 17"/>
                <a:gd name="T51" fmla="*/ 14 h 18"/>
                <a:gd name="T52" fmla="*/ 2 w 17"/>
                <a:gd name="T53" fmla="*/ 15 h 18"/>
                <a:gd name="T54" fmla="*/ 0 w 17"/>
                <a:gd name="T55" fmla="*/ 14 h 18"/>
                <a:gd name="T56" fmla="*/ 0 w 17"/>
                <a:gd name="T57" fmla="*/ 12 h 18"/>
                <a:gd name="T58" fmla="*/ 0 w 17"/>
                <a:gd name="T59" fmla="*/ 9 h 18"/>
                <a:gd name="T60" fmla="*/ 0 w 17"/>
                <a:gd name="T61" fmla="*/ 7 h 18"/>
                <a:gd name="T62" fmla="*/ 0 w 17"/>
                <a:gd name="T6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8">
                  <a:moveTo>
                    <a:pt x="0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5" y="16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0" name="Freeform 3381">
              <a:extLst>
                <a:ext uri="{FF2B5EF4-FFF2-40B4-BE49-F238E27FC236}">
                  <a16:creationId xmlns:a16="http://schemas.microsoft.com/office/drawing/2014/main" id="{7DC0F539-2F20-16C3-379D-D31465A27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826" y="704850"/>
              <a:ext cx="19050" cy="17463"/>
            </a:xfrm>
            <a:custGeom>
              <a:avLst/>
              <a:gdLst>
                <a:gd name="T0" fmla="*/ 6 w 12"/>
                <a:gd name="T1" fmla="*/ 4 h 11"/>
                <a:gd name="T2" fmla="*/ 5 w 12"/>
                <a:gd name="T3" fmla="*/ 5 h 11"/>
                <a:gd name="T4" fmla="*/ 5 w 12"/>
                <a:gd name="T5" fmla="*/ 6 h 11"/>
                <a:gd name="T6" fmla="*/ 5 w 12"/>
                <a:gd name="T7" fmla="*/ 8 h 11"/>
                <a:gd name="T8" fmla="*/ 5 w 12"/>
                <a:gd name="T9" fmla="*/ 10 h 11"/>
                <a:gd name="T10" fmla="*/ 5 w 12"/>
                <a:gd name="T11" fmla="*/ 11 h 11"/>
                <a:gd name="T12" fmla="*/ 3 w 12"/>
                <a:gd name="T13" fmla="*/ 11 h 11"/>
                <a:gd name="T14" fmla="*/ 3 w 12"/>
                <a:gd name="T15" fmla="*/ 10 h 11"/>
                <a:gd name="T16" fmla="*/ 1 w 12"/>
                <a:gd name="T17" fmla="*/ 10 h 11"/>
                <a:gd name="T18" fmla="*/ 1 w 12"/>
                <a:gd name="T19" fmla="*/ 8 h 11"/>
                <a:gd name="T20" fmla="*/ 0 w 12"/>
                <a:gd name="T21" fmla="*/ 8 h 11"/>
                <a:gd name="T22" fmla="*/ 0 w 12"/>
                <a:gd name="T23" fmla="*/ 7 h 11"/>
                <a:gd name="T24" fmla="*/ 1 w 12"/>
                <a:gd name="T25" fmla="*/ 6 h 11"/>
                <a:gd name="T26" fmla="*/ 1 w 12"/>
                <a:gd name="T27" fmla="*/ 5 h 11"/>
                <a:gd name="T28" fmla="*/ 1 w 12"/>
                <a:gd name="T29" fmla="*/ 4 h 11"/>
                <a:gd name="T30" fmla="*/ 1 w 12"/>
                <a:gd name="T31" fmla="*/ 2 h 11"/>
                <a:gd name="T32" fmla="*/ 3 w 12"/>
                <a:gd name="T33" fmla="*/ 2 h 11"/>
                <a:gd name="T34" fmla="*/ 3 w 12"/>
                <a:gd name="T35" fmla="*/ 1 h 11"/>
                <a:gd name="T36" fmla="*/ 3 w 12"/>
                <a:gd name="T37" fmla="*/ 0 h 11"/>
                <a:gd name="T38" fmla="*/ 12 w 12"/>
                <a:gd name="T39" fmla="*/ 0 h 11"/>
                <a:gd name="T40" fmla="*/ 12 w 12"/>
                <a:gd name="T41" fmla="*/ 1 h 11"/>
                <a:gd name="T42" fmla="*/ 12 w 12"/>
                <a:gd name="T43" fmla="*/ 2 h 11"/>
                <a:gd name="T44" fmla="*/ 12 w 12"/>
                <a:gd name="T45" fmla="*/ 4 h 11"/>
                <a:gd name="T46" fmla="*/ 11 w 12"/>
                <a:gd name="T47" fmla="*/ 5 h 11"/>
                <a:gd name="T48" fmla="*/ 10 w 12"/>
                <a:gd name="T49" fmla="*/ 5 h 11"/>
                <a:gd name="T50" fmla="*/ 9 w 12"/>
                <a:gd name="T51" fmla="*/ 5 h 11"/>
                <a:gd name="T52" fmla="*/ 9 w 12"/>
                <a:gd name="T53" fmla="*/ 6 h 11"/>
                <a:gd name="T54" fmla="*/ 9 w 12"/>
                <a:gd name="T55" fmla="*/ 7 h 11"/>
                <a:gd name="T56" fmla="*/ 7 w 12"/>
                <a:gd name="T57" fmla="*/ 6 h 11"/>
                <a:gd name="T58" fmla="*/ 6 w 12"/>
                <a:gd name="T59" fmla="*/ 6 h 11"/>
                <a:gd name="T60" fmla="*/ 6 w 12"/>
                <a:gd name="T61" fmla="*/ 5 h 11"/>
                <a:gd name="T62" fmla="*/ 6 w 12"/>
                <a:gd name="T6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11">
                  <a:moveTo>
                    <a:pt x="6" y="4"/>
                  </a:move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1" name="Freeform 3382">
              <a:extLst>
                <a:ext uri="{FF2B5EF4-FFF2-40B4-BE49-F238E27FC236}">
                  <a16:creationId xmlns:a16="http://schemas.microsoft.com/office/drawing/2014/main" id="{5B9282E3-68C8-E90C-78CB-46C49B60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363" y="673100"/>
              <a:ext cx="9525" cy="55563"/>
            </a:xfrm>
            <a:custGeom>
              <a:avLst/>
              <a:gdLst>
                <a:gd name="T0" fmla="*/ 4 w 6"/>
                <a:gd name="T1" fmla="*/ 4 h 35"/>
                <a:gd name="T2" fmla="*/ 2 w 6"/>
                <a:gd name="T3" fmla="*/ 4 h 35"/>
                <a:gd name="T4" fmla="*/ 1 w 6"/>
                <a:gd name="T5" fmla="*/ 4 h 35"/>
                <a:gd name="T6" fmla="*/ 1 w 6"/>
                <a:gd name="T7" fmla="*/ 3 h 35"/>
                <a:gd name="T8" fmla="*/ 1 w 6"/>
                <a:gd name="T9" fmla="*/ 2 h 35"/>
                <a:gd name="T10" fmla="*/ 1 w 6"/>
                <a:gd name="T11" fmla="*/ 2 h 35"/>
                <a:gd name="T12" fmla="*/ 0 w 6"/>
                <a:gd name="T13" fmla="*/ 1 h 35"/>
                <a:gd name="T14" fmla="*/ 1 w 6"/>
                <a:gd name="T15" fmla="*/ 0 h 35"/>
                <a:gd name="T16" fmla="*/ 2 w 6"/>
                <a:gd name="T17" fmla="*/ 0 h 35"/>
                <a:gd name="T18" fmla="*/ 4 w 6"/>
                <a:gd name="T19" fmla="*/ 2 h 35"/>
                <a:gd name="T20" fmla="*/ 5 w 6"/>
                <a:gd name="T21" fmla="*/ 2 h 35"/>
                <a:gd name="T22" fmla="*/ 5 w 6"/>
                <a:gd name="T23" fmla="*/ 3 h 35"/>
                <a:gd name="T24" fmla="*/ 5 w 6"/>
                <a:gd name="T25" fmla="*/ 4 h 35"/>
                <a:gd name="T26" fmla="*/ 5 w 6"/>
                <a:gd name="T27" fmla="*/ 7 h 35"/>
                <a:gd name="T28" fmla="*/ 5 w 6"/>
                <a:gd name="T29" fmla="*/ 8 h 35"/>
                <a:gd name="T30" fmla="*/ 4 w 6"/>
                <a:gd name="T31" fmla="*/ 9 h 35"/>
                <a:gd name="T32" fmla="*/ 4 w 6"/>
                <a:gd name="T33" fmla="*/ 10 h 35"/>
                <a:gd name="T34" fmla="*/ 5 w 6"/>
                <a:gd name="T35" fmla="*/ 10 h 35"/>
                <a:gd name="T36" fmla="*/ 5 w 6"/>
                <a:gd name="T37" fmla="*/ 12 h 35"/>
                <a:gd name="T38" fmla="*/ 5 w 6"/>
                <a:gd name="T39" fmla="*/ 13 h 35"/>
                <a:gd name="T40" fmla="*/ 5 w 6"/>
                <a:gd name="T41" fmla="*/ 14 h 35"/>
                <a:gd name="T42" fmla="*/ 5 w 6"/>
                <a:gd name="T43" fmla="*/ 15 h 35"/>
                <a:gd name="T44" fmla="*/ 5 w 6"/>
                <a:gd name="T45" fmla="*/ 16 h 35"/>
                <a:gd name="T46" fmla="*/ 5 w 6"/>
                <a:gd name="T47" fmla="*/ 18 h 35"/>
                <a:gd name="T48" fmla="*/ 5 w 6"/>
                <a:gd name="T49" fmla="*/ 19 h 35"/>
                <a:gd name="T50" fmla="*/ 5 w 6"/>
                <a:gd name="T51" fmla="*/ 21 h 35"/>
                <a:gd name="T52" fmla="*/ 5 w 6"/>
                <a:gd name="T53" fmla="*/ 22 h 35"/>
                <a:gd name="T54" fmla="*/ 5 w 6"/>
                <a:gd name="T55" fmla="*/ 24 h 35"/>
                <a:gd name="T56" fmla="*/ 5 w 6"/>
                <a:gd name="T57" fmla="*/ 25 h 35"/>
                <a:gd name="T58" fmla="*/ 5 w 6"/>
                <a:gd name="T59" fmla="*/ 26 h 35"/>
                <a:gd name="T60" fmla="*/ 5 w 6"/>
                <a:gd name="T61" fmla="*/ 27 h 35"/>
                <a:gd name="T62" fmla="*/ 6 w 6"/>
                <a:gd name="T63" fmla="*/ 28 h 35"/>
                <a:gd name="T64" fmla="*/ 6 w 6"/>
                <a:gd name="T65" fmla="*/ 30 h 35"/>
                <a:gd name="T66" fmla="*/ 6 w 6"/>
                <a:gd name="T67" fmla="*/ 31 h 35"/>
                <a:gd name="T68" fmla="*/ 6 w 6"/>
                <a:gd name="T69" fmla="*/ 31 h 35"/>
                <a:gd name="T70" fmla="*/ 6 w 6"/>
                <a:gd name="T71" fmla="*/ 32 h 35"/>
                <a:gd name="T72" fmla="*/ 6 w 6"/>
                <a:gd name="T73" fmla="*/ 33 h 35"/>
                <a:gd name="T74" fmla="*/ 6 w 6"/>
                <a:gd name="T75" fmla="*/ 34 h 35"/>
                <a:gd name="T76" fmla="*/ 5 w 6"/>
                <a:gd name="T77" fmla="*/ 35 h 35"/>
                <a:gd name="T78" fmla="*/ 5 w 6"/>
                <a:gd name="T79" fmla="*/ 34 h 35"/>
                <a:gd name="T80" fmla="*/ 5 w 6"/>
                <a:gd name="T81" fmla="*/ 33 h 35"/>
                <a:gd name="T82" fmla="*/ 5 w 6"/>
                <a:gd name="T83" fmla="*/ 32 h 35"/>
                <a:gd name="T84" fmla="*/ 2 w 6"/>
                <a:gd name="T85" fmla="*/ 24 h 35"/>
                <a:gd name="T86" fmla="*/ 2 w 6"/>
                <a:gd name="T87" fmla="*/ 21 h 35"/>
                <a:gd name="T88" fmla="*/ 2 w 6"/>
                <a:gd name="T89" fmla="*/ 20 h 35"/>
                <a:gd name="T90" fmla="*/ 2 w 6"/>
                <a:gd name="T91" fmla="*/ 19 h 35"/>
                <a:gd name="T92" fmla="*/ 1 w 6"/>
                <a:gd name="T93" fmla="*/ 18 h 35"/>
                <a:gd name="T94" fmla="*/ 0 w 6"/>
                <a:gd name="T95" fmla="*/ 12 h 35"/>
                <a:gd name="T96" fmla="*/ 0 w 6"/>
                <a:gd name="T97" fmla="*/ 9 h 35"/>
                <a:gd name="T98" fmla="*/ 0 w 6"/>
                <a:gd name="T99" fmla="*/ 8 h 35"/>
                <a:gd name="T100" fmla="*/ 0 w 6"/>
                <a:gd name="T101" fmla="*/ 7 h 35"/>
                <a:gd name="T102" fmla="*/ 0 w 6"/>
                <a:gd name="T103" fmla="*/ 6 h 35"/>
                <a:gd name="T104" fmla="*/ 1 w 6"/>
                <a:gd name="T105" fmla="*/ 6 h 35"/>
                <a:gd name="T106" fmla="*/ 4 w 6"/>
                <a:gd name="T107" fmla="*/ 6 h 35"/>
                <a:gd name="T108" fmla="*/ 4 w 6"/>
                <a:gd name="T10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" h="35">
                  <a:moveTo>
                    <a:pt x="4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2" name="Freeform 3383">
              <a:extLst>
                <a:ext uri="{FF2B5EF4-FFF2-40B4-BE49-F238E27FC236}">
                  <a16:creationId xmlns:a16="http://schemas.microsoft.com/office/drawing/2014/main" id="{7CFD340C-7D76-DCAE-AD07-A5D3F96FD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151" y="679450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5 w 6"/>
                <a:gd name="T3" fmla="*/ 0 h 4"/>
                <a:gd name="T4" fmla="*/ 5 w 6"/>
                <a:gd name="T5" fmla="*/ 2 h 4"/>
                <a:gd name="T6" fmla="*/ 6 w 6"/>
                <a:gd name="T7" fmla="*/ 2 h 4"/>
                <a:gd name="T8" fmla="*/ 6 w 6"/>
                <a:gd name="T9" fmla="*/ 3 h 4"/>
                <a:gd name="T10" fmla="*/ 5 w 6"/>
                <a:gd name="T11" fmla="*/ 3 h 4"/>
                <a:gd name="T12" fmla="*/ 5 w 6"/>
                <a:gd name="T13" fmla="*/ 4 h 4"/>
                <a:gd name="T14" fmla="*/ 4 w 6"/>
                <a:gd name="T15" fmla="*/ 4 h 4"/>
                <a:gd name="T16" fmla="*/ 0 w 6"/>
                <a:gd name="T17" fmla="*/ 3 h 4"/>
                <a:gd name="T18" fmla="*/ 0 w 6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3" name="Freeform 3384">
              <a:extLst>
                <a:ext uri="{FF2B5EF4-FFF2-40B4-BE49-F238E27FC236}">
                  <a16:creationId xmlns:a16="http://schemas.microsoft.com/office/drawing/2014/main" id="{2CF418CA-85BF-866A-FD7D-678A639AC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6" y="620712"/>
              <a:ext cx="20638" cy="9525"/>
            </a:xfrm>
            <a:custGeom>
              <a:avLst/>
              <a:gdLst>
                <a:gd name="T0" fmla="*/ 1 w 13"/>
                <a:gd name="T1" fmla="*/ 3 h 6"/>
                <a:gd name="T2" fmla="*/ 1 w 13"/>
                <a:gd name="T3" fmla="*/ 2 h 6"/>
                <a:gd name="T4" fmla="*/ 3 w 13"/>
                <a:gd name="T5" fmla="*/ 2 h 6"/>
                <a:gd name="T6" fmla="*/ 3 w 13"/>
                <a:gd name="T7" fmla="*/ 0 h 6"/>
                <a:gd name="T8" fmla="*/ 4 w 13"/>
                <a:gd name="T9" fmla="*/ 0 h 6"/>
                <a:gd name="T10" fmla="*/ 5 w 13"/>
                <a:gd name="T11" fmla="*/ 2 h 6"/>
                <a:gd name="T12" fmla="*/ 10 w 13"/>
                <a:gd name="T13" fmla="*/ 3 h 6"/>
                <a:gd name="T14" fmla="*/ 11 w 13"/>
                <a:gd name="T15" fmla="*/ 3 h 6"/>
                <a:gd name="T16" fmla="*/ 11 w 13"/>
                <a:gd name="T17" fmla="*/ 4 h 6"/>
                <a:gd name="T18" fmla="*/ 12 w 13"/>
                <a:gd name="T19" fmla="*/ 4 h 6"/>
                <a:gd name="T20" fmla="*/ 13 w 13"/>
                <a:gd name="T21" fmla="*/ 4 h 6"/>
                <a:gd name="T22" fmla="*/ 13 w 13"/>
                <a:gd name="T23" fmla="*/ 5 h 6"/>
                <a:gd name="T24" fmla="*/ 12 w 13"/>
                <a:gd name="T25" fmla="*/ 6 h 6"/>
                <a:gd name="T26" fmla="*/ 11 w 13"/>
                <a:gd name="T27" fmla="*/ 6 h 6"/>
                <a:gd name="T28" fmla="*/ 10 w 13"/>
                <a:gd name="T29" fmla="*/ 6 h 6"/>
                <a:gd name="T30" fmla="*/ 10 w 13"/>
                <a:gd name="T31" fmla="*/ 6 h 6"/>
                <a:gd name="T32" fmla="*/ 5 w 13"/>
                <a:gd name="T33" fmla="*/ 6 h 6"/>
                <a:gd name="T34" fmla="*/ 5 w 13"/>
                <a:gd name="T35" fmla="*/ 6 h 6"/>
                <a:gd name="T36" fmla="*/ 6 w 13"/>
                <a:gd name="T37" fmla="*/ 6 h 6"/>
                <a:gd name="T38" fmla="*/ 5 w 13"/>
                <a:gd name="T39" fmla="*/ 5 h 6"/>
                <a:gd name="T40" fmla="*/ 4 w 13"/>
                <a:gd name="T41" fmla="*/ 5 h 6"/>
                <a:gd name="T42" fmla="*/ 1 w 13"/>
                <a:gd name="T43" fmla="*/ 4 h 6"/>
                <a:gd name="T44" fmla="*/ 0 w 13"/>
                <a:gd name="T45" fmla="*/ 3 h 6"/>
                <a:gd name="T46" fmla="*/ 1 w 1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6">
                  <a:moveTo>
                    <a:pt x="1" y="3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4" name="Freeform 3385">
              <a:extLst>
                <a:ext uri="{FF2B5EF4-FFF2-40B4-BE49-F238E27FC236}">
                  <a16:creationId xmlns:a16="http://schemas.microsoft.com/office/drawing/2014/main" id="{08E4AF15-5064-76EF-3CC0-77187AFA2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513" y="620712"/>
              <a:ext cx="19050" cy="7938"/>
            </a:xfrm>
            <a:custGeom>
              <a:avLst/>
              <a:gdLst>
                <a:gd name="T0" fmla="*/ 2 w 12"/>
                <a:gd name="T1" fmla="*/ 3 h 5"/>
                <a:gd name="T2" fmla="*/ 0 w 12"/>
                <a:gd name="T3" fmla="*/ 2 h 5"/>
                <a:gd name="T4" fmla="*/ 0 w 12"/>
                <a:gd name="T5" fmla="*/ 0 h 5"/>
                <a:gd name="T6" fmla="*/ 2 w 12"/>
                <a:gd name="T7" fmla="*/ 0 h 5"/>
                <a:gd name="T8" fmla="*/ 3 w 12"/>
                <a:gd name="T9" fmla="*/ 0 h 5"/>
                <a:gd name="T10" fmla="*/ 4 w 12"/>
                <a:gd name="T11" fmla="*/ 0 h 5"/>
                <a:gd name="T12" fmla="*/ 6 w 12"/>
                <a:gd name="T13" fmla="*/ 2 h 5"/>
                <a:gd name="T14" fmla="*/ 10 w 12"/>
                <a:gd name="T15" fmla="*/ 3 h 5"/>
                <a:gd name="T16" fmla="*/ 12 w 12"/>
                <a:gd name="T17" fmla="*/ 3 h 5"/>
                <a:gd name="T18" fmla="*/ 12 w 12"/>
                <a:gd name="T19" fmla="*/ 4 h 5"/>
                <a:gd name="T20" fmla="*/ 11 w 12"/>
                <a:gd name="T21" fmla="*/ 4 h 5"/>
                <a:gd name="T22" fmla="*/ 6 w 12"/>
                <a:gd name="T23" fmla="*/ 4 h 5"/>
                <a:gd name="T24" fmla="*/ 3 w 12"/>
                <a:gd name="T25" fmla="*/ 5 h 5"/>
                <a:gd name="T26" fmla="*/ 2 w 12"/>
                <a:gd name="T27" fmla="*/ 4 h 5"/>
                <a:gd name="T28" fmla="*/ 2 w 12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5">
                  <a:moveTo>
                    <a:pt x="2" y="3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6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5" name="Freeform 3386">
              <a:extLst>
                <a:ext uri="{FF2B5EF4-FFF2-40B4-BE49-F238E27FC236}">
                  <a16:creationId xmlns:a16="http://schemas.microsoft.com/office/drawing/2014/main" id="{4F59A1F7-11B5-1972-365D-D9EBBA357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6" y="581025"/>
              <a:ext cx="19050" cy="14288"/>
            </a:xfrm>
            <a:custGeom>
              <a:avLst/>
              <a:gdLst>
                <a:gd name="T0" fmla="*/ 3 w 12"/>
                <a:gd name="T1" fmla="*/ 4 h 9"/>
                <a:gd name="T2" fmla="*/ 0 w 12"/>
                <a:gd name="T3" fmla="*/ 2 h 9"/>
                <a:gd name="T4" fmla="*/ 0 w 12"/>
                <a:gd name="T5" fmla="*/ 2 h 9"/>
                <a:gd name="T6" fmla="*/ 2 w 12"/>
                <a:gd name="T7" fmla="*/ 2 h 9"/>
                <a:gd name="T8" fmla="*/ 3 w 12"/>
                <a:gd name="T9" fmla="*/ 2 h 9"/>
                <a:gd name="T10" fmla="*/ 3 w 12"/>
                <a:gd name="T11" fmla="*/ 0 h 9"/>
                <a:gd name="T12" fmla="*/ 5 w 12"/>
                <a:gd name="T13" fmla="*/ 0 h 9"/>
                <a:gd name="T14" fmla="*/ 6 w 12"/>
                <a:gd name="T15" fmla="*/ 2 h 9"/>
                <a:gd name="T16" fmla="*/ 6 w 12"/>
                <a:gd name="T17" fmla="*/ 2 h 9"/>
                <a:gd name="T18" fmla="*/ 6 w 12"/>
                <a:gd name="T19" fmla="*/ 3 h 9"/>
                <a:gd name="T20" fmla="*/ 6 w 12"/>
                <a:gd name="T21" fmla="*/ 4 h 9"/>
                <a:gd name="T22" fmla="*/ 11 w 12"/>
                <a:gd name="T23" fmla="*/ 4 h 9"/>
                <a:gd name="T24" fmla="*/ 11 w 12"/>
                <a:gd name="T25" fmla="*/ 5 h 9"/>
                <a:gd name="T26" fmla="*/ 12 w 12"/>
                <a:gd name="T27" fmla="*/ 6 h 9"/>
                <a:gd name="T28" fmla="*/ 12 w 12"/>
                <a:gd name="T29" fmla="*/ 8 h 9"/>
                <a:gd name="T30" fmla="*/ 12 w 12"/>
                <a:gd name="T31" fmla="*/ 9 h 9"/>
                <a:gd name="T32" fmla="*/ 11 w 12"/>
                <a:gd name="T33" fmla="*/ 9 h 9"/>
                <a:gd name="T34" fmla="*/ 7 w 12"/>
                <a:gd name="T35" fmla="*/ 6 h 9"/>
                <a:gd name="T36" fmla="*/ 3 w 12"/>
                <a:gd name="T3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9">
                  <a:moveTo>
                    <a:pt x="3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7" y="6"/>
                  </a:lnTo>
                  <a:lnTo>
                    <a:pt x="3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6" name="Freeform 3387">
              <a:extLst>
                <a:ext uri="{FF2B5EF4-FFF2-40B4-BE49-F238E27FC236}">
                  <a16:creationId xmlns:a16="http://schemas.microsoft.com/office/drawing/2014/main" id="{06A9537F-CA87-D96D-42F8-C8C3585D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569912"/>
              <a:ext cx="6350" cy="15875"/>
            </a:xfrm>
            <a:custGeom>
              <a:avLst/>
              <a:gdLst>
                <a:gd name="T0" fmla="*/ 4 w 4"/>
                <a:gd name="T1" fmla="*/ 3 h 10"/>
                <a:gd name="T2" fmla="*/ 4 w 4"/>
                <a:gd name="T3" fmla="*/ 4 h 10"/>
                <a:gd name="T4" fmla="*/ 4 w 4"/>
                <a:gd name="T5" fmla="*/ 5 h 10"/>
                <a:gd name="T6" fmla="*/ 2 w 4"/>
                <a:gd name="T7" fmla="*/ 10 h 10"/>
                <a:gd name="T8" fmla="*/ 1 w 4"/>
                <a:gd name="T9" fmla="*/ 10 h 10"/>
                <a:gd name="T10" fmla="*/ 1 w 4"/>
                <a:gd name="T11" fmla="*/ 9 h 10"/>
                <a:gd name="T12" fmla="*/ 1 w 4"/>
                <a:gd name="T13" fmla="*/ 9 h 10"/>
                <a:gd name="T14" fmla="*/ 1 w 4"/>
                <a:gd name="T15" fmla="*/ 7 h 10"/>
                <a:gd name="T16" fmla="*/ 2 w 4"/>
                <a:gd name="T17" fmla="*/ 6 h 10"/>
                <a:gd name="T18" fmla="*/ 2 w 4"/>
                <a:gd name="T19" fmla="*/ 5 h 10"/>
                <a:gd name="T20" fmla="*/ 2 w 4"/>
                <a:gd name="T21" fmla="*/ 4 h 10"/>
                <a:gd name="T22" fmla="*/ 1 w 4"/>
                <a:gd name="T23" fmla="*/ 3 h 10"/>
                <a:gd name="T24" fmla="*/ 0 w 4"/>
                <a:gd name="T25" fmla="*/ 3 h 10"/>
                <a:gd name="T26" fmla="*/ 0 w 4"/>
                <a:gd name="T27" fmla="*/ 0 h 10"/>
                <a:gd name="T28" fmla="*/ 1 w 4"/>
                <a:gd name="T29" fmla="*/ 1 h 10"/>
                <a:gd name="T30" fmla="*/ 2 w 4"/>
                <a:gd name="T31" fmla="*/ 1 h 10"/>
                <a:gd name="T32" fmla="*/ 3 w 4"/>
                <a:gd name="T33" fmla="*/ 1 h 10"/>
                <a:gd name="T34" fmla="*/ 4 w 4"/>
                <a:gd name="T35" fmla="*/ 0 h 10"/>
                <a:gd name="T36" fmla="*/ 4 w 4"/>
                <a:gd name="T37" fmla="*/ 1 h 10"/>
                <a:gd name="T38" fmla="*/ 4 w 4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10">
                  <a:moveTo>
                    <a:pt x="4" y="3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7" name="Freeform 3388">
              <a:extLst>
                <a:ext uri="{FF2B5EF4-FFF2-40B4-BE49-F238E27FC236}">
                  <a16:creationId xmlns:a16="http://schemas.microsoft.com/office/drawing/2014/main" id="{F579ED8F-431C-6924-467E-3DB1E149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376" y="560387"/>
              <a:ext cx="7938" cy="11113"/>
            </a:xfrm>
            <a:custGeom>
              <a:avLst/>
              <a:gdLst>
                <a:gd name="T0" fmla="*/ 3 w 5"/>
                <a:gd name="T1" fmla="*/ 1 h 7"/>
                <a:gd name="T2" fmla="*/ 4 w 5"/>
                <a:gd name="T3" fmla="*/ 0 h 7"/>
                <a:gd name="T4" fmla="*/ 4 w 5"/>
                <a:gd name="T5" fmla="*/ 1 h 7"/>
                <a:gd name="T6" fmla="*/ 5 w 5"/>
                <a:gd name="T7" fmla="*/ 1 h 7"/>
                <a:gd name="T8" fmla="*/ 5 w 5"/>
                <a:gd name="T9" fmla="*/ 3 h 7"/>
                <a:gd name="T10" fmla="*/ 5 w 5"/>
                <a:gd name="T11" fmla="*/ 4 h 7"/>
                <a:gd name="T12" fmla="*/ 5 w 5"/>
                <a:gd name="T13" fmla="*/ 5 h 7"/>
                <a:gd name="T14" fmla="*/ 5 w 5"/>
                <a:gd name="T15" fmla="*/ 6 h 7"/>
                <a:gd name="T16" fmla="*/ 4 w 5"/>
                <a:gd name="T17" fmla="*/ 7 h 7"/>
                <a:gd name="T18" fmla="*/ 3 w 5"/>
                <a:gd name="T19" fmla="*/ 6 h 7"/>
                <a:gd name="T20" fmla="*/ 0 w 5"/>
                <a:gd name="T21" fmla="*/ 5 h 7"/>
                <a:gd name="T22" fmla="*/ 0 w 5"/>
                <a:gd name="T23" fmla="*/ 4 h 7"/>
                <a:gd name="T24" fmla="*/ 2 w 5"/>
                <a:gd name="T25" fmla="*/ 4 h 7"/>
                <a:gd name="T26" fmla="*/ 3 w 5"/>
                <a:gd name="T2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7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8" name="Freeform 3389">
              <a:extLst>
                <a:ext uri="{FF2B5EF4-FFF2-40B4-BE49-F238E27FC236}">
                  <a16:creationId xmlns:a16="http://schemas.microsoft.com/office/drawing/2014/main" id="{CF324941-6188-E9D1-59BB-2750A591D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8" y="550862"/>
              <a:ext cx="3175" cy="11113"/>
            </a:xfrm>
            <a:custGeom>
              <a:avLst/>
              <a:gdLst>
                <a:gd name="T0" fmla="*/ 1 w 2"/>
                <a:gd name="T1" fmla="*/ 6 h 7"/>
                <a:gd name="T2" fmla="*/ 0 w 2"/>
                <a:gd name="T3" fmla="*/ 6 h 7"/>
                <a:gd name="T4" fmla="*/ 0 w 2"/>
                <a:gd name="T5" fmla="*/ 5 h 7"/>
                <a:gd name="T6" fmla="*/ 0 w 2"/>
                <a:gd name="T7" fmla="*/ 4 h 7"/>
                <a:gd name="T8" fmla="*/ 0 w 2"/>
                <a:gd name="T9" fmla="*/ 3 h 7"/>
                <a:gd name="T10" fmla="*/ 0 w 2"/>
                <a:gd name="T11" fmla="*/ 2 h 7"/>
                <a:gd name="T12" fmla="*/ 0 w 2"/>
                <a:gd name="T13" fmla="*/ 0 h 7"/>
                <a:gd name="T14" fmla="*/ 1 w 2"/>
                <a:gd name="T15" fmla="*/ 2 h 7"/>
                <a:gd name="T16" fmla="*/ 2 w 2"/>
                <a:gd name="T17" fmla="*/ 4 h 7"/>
                <a:gd name="T18" fmla="*/ 2 w 2"/>
                <a:gd name="T19" fmla="*/ 5 h 7"/>
                <a:gd name="T20" fmla="*/ 2 w 2"/>
                <a:gd name="T21" fmla="*/ 7 h 7"/>
                <a:gd name="T22" fmla="*/ 2 w 2"/>
                <a:gd name="T23" fmla="*/ 7 h 7"/>
                <a:gd name="T24" fmla="*/ 1 w 2"/>
                <a:gd name="T2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1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89" name="Freeform 3390">
              <a:extLst>
                <a:ext uri="{FF2B5EF4-FFF2-40B4-BE49-F238E27FC236}">
                  <a16:creationId xmlns:a16="http://schemas.microsoft.com/office/drawing/2014/main" id="{271C87B3-C148-A93F-EBEF-0249E0C9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544512"/>
              <a:ext cx="6350" cy="22225"/>
            </a:xfrm>
            <a:custGeom>
              <a:avLst/>
              <a:gdLst>
                <a:gd name="T0" fmla="*/ 1 w 4"/>
                <a:gd name="T1" fmla="*/ 8 h 14"/>
                <a:gd name="T2" fmla="*/ 0 w 4"/>
                <a:gd name="T3" fmla="*/ 7 h 14"/>
                <a:gd name="T4" fmla="*/ 0 w 4"/>
                <a:gd name="T5" fmla="*/ 6 h 14"/>
                <a:gd name="T6" fmla="*/ 0 w 4"/>
                <a:gd name="T7" fmla="*/ 4 h 14"/>
                <a:gd name="T8" fmla="*/ 1 w 4"/>
                <a:gd name="T9" fmla="*/ 4 h 14"/>
                <a:gd name="T10" fmla="*/ 4 w 4"/>
                <a:gd name="T11" fmla="*/ 0 h 14"/>
                <a:gd name="T12" fmla="*/ 4 w 4"/>
                <a:gd name="T13" fmla="*/ 1 h 14"/>
                <a:gd name="T14" fmla="*/ 4 w 4"/>
                <a:gd name="T15" fmla="*/ 3 h 14"/>
                <a:gd name="T16" fmla="*/ 4 w 4"/>
                <a:gd name="T17" fmla="*/ 4 h 14"/>
                <a:gd name="T18" fmla="*/ 4 w 4"/>
                <a:gd name="T19" fmla="*/ 6 h 14"/>
                <a:gd name="T20" fmla="*/ 4 w 4"/>
                <a:gd name="T21" fmla="*/ 7 h 14"/>
                <a:gd name="T22" fmla="*/ 3 w 4"/>
                <a:gd name="T23" fmla="*/ 7 h 14"/>
                <a:gd name="T24" fmla="*/ 2 w 4"/>
                <a:gd name="T25" fmla="*/ 8 h 14"/>
                <a:gd name="T26" fmla="*/ 3 w 4"/>
                <a:gd name="T27" fmla="*/ 8 h 14"/>
                <a:gd name="T28" fmla="*/ 3 w 4"/>
                <a:gd name="T29" fmla="*/ 9 h 14"/>
                <a:gd name="T30" fmla="*/ 4 w 4"/>
                <a:gd name="T31" fmla="*/ 11 h 14"/>
                <a:gd name="T32" fmla="*/ 4 w 4"/>
                <a:gd name="T33" fmla="*/ 13 h 14"/>
                <a:gd name="T34" fmla="*/ 3 w 4"/>
                <a:gd name="T35" fmla="*/ 14 h 14"/>
                <a:gd name="T36" fmla="*/ 2 w 4"/>
                <a:gd name="T37" fmla="*/ 14 h 14"/>
                <a:gd name="T38" fmla="*/ 1 w 4"/>
                <a:gd name="T39" fmla="*/ 11 h 14"/>
                <a:gd name="T40" fmla="*/ 1 w 4"/>
                <a:gd name="T41" fmla="*/ 10 h 14"/>
                <a:gd name="T42" fmla="*/ 1 w 4"/>
                <a:gd name="T43" fmla="*/ 9 h 14"/>
                <a:gd name="T44" fmla="*/ 1 w 4"/>
                <a:gd name="T4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4">
                  <a:moveTo>
                    <a:pt x="1" y="8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0" name="Freeform 3391">
              <a:extLst>
                <a:ext uri="{FF2B5EF4-FFF2-40B4-BE49-F238E27FC236}">
                  <a16:creationId xmlns:a16="http://schemas.microsoft.com/office/drawing/2014/main" id="{5C305289-BE6D-119E-C8F9-6F398EED2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6" y="506412"/>
              <a:ext cx="9525" cy="20638"/>
            </a:xfrm>
            <a:custGeom>
              <a:avLst/>
              <a:gdLst>
                <a:gd name="T0" fmla="*/ 6 w 6"/>
                <a:gd name="T1" fmla="*/ 4 h 13"/>
                <a:gd name="T2" fmla="*/ 5 w 6"/>
                <a:gd name="T3" fmla="*/ 4 h 13"/>
                <a:gd name="T4" fmla="*/ 4 w 6"/>
                <a:gd name="T5" fmla="*/ 6 h 13"/>
                <a:gd name="T6" fmla="*/ 5 w 6"/>
                <a:gd name="T7" fmla="*/ 6 h 13"/>
                <a:gd name="T8" fmla="*/ 5 w 6"/>
                <a:gd name="T9" fmla="*/ 7 h 13"/>
                <a:gd name="T10" fmla="*/ 4 w 6"/>
                <a:gd name="T11" fmla="*/ 7 h 13"/>
                <a:gd name="T12" fmla="*/ 4 w 6"/>
                <a:gd name="T13" fmla="*/ 8 h 13"/>
                <a:gd name="T14" fmla="*/ 6 w 6"/>
                <a:gd name="T15" fmla="*/ 7 h 13"/>
                <a:gd name="T16" fmla="*/ 5 w 6"/>
                <a:gd name="T17" fmla="*/ 8 h 13"/>
                <a:gd name="T18" fmla="*/ 6 w 6"/>
                <a:gd name="T19" fmla="*/ 8 h 13"/>
                <a:gd name="T20" fmla="*/ 5 w 6"/>
                <a:gd name="T21" fmla="*/ 9 h 13"/>
                <a:gd name="T22" fmla="*/ 6 w 6"/>
                <a:gd name="T23" fmla="*/ 9 h 13"/>
                <a:gd name="T24" fmla="*/ 6 w 6"/>
                <a:gd name="T25" fmla="*/ 10 h 13"/>
                <a:gd name="T26" fmla="*/ 5 w 6"/>
                <a:gd name="T27" fmla="*/ 12 h 13"/>
                <a:gd name="T28" fmla="*/ 5 w 6"/>
                <a:gd name="T29" fmla="*/ 13 h 13"/>
                <a:gd name="T30" fmla="*/ 3 w 6"/>
                <a:gd name="T31" fmla="*/ 13 h 13"/>
                <a:gd name="T32" fmla="*/ 3 w 6"/>
                <a:gd name="T33" fmla="*/ 12 h 13"/>
                <a:gd name="T34" fmla="*/ 1 w 6"/>
                <a:gd name="T35" fmla="*/ 10 h 13"/>
                <a:gd name="T36" fmla="*/ 0 w 6"/>
                <a:gd name="T37" fmla="*/ 9 h 13"/>
                <a:gd name="T38" fmla="*/ 0 w 6"/>
                <a:gd name="T39" fmla="*/ 8 h 13"/>
                <a:gd name="T40" fmla="*/ 5 w 6"/>
                <a:gd name="T41" fmla="*/ 0 h 13"/>
                <a:gd name="T42" fmla="*/ 6 w 6"/>
                <a:gd name="T43" fmla="*/ 0 h 13"/>
                <a:gd name="T44" fmla="*/ 6 w 6"/>
                <a:gd name="T45" fmla="*/ 1 h 13"/>
                <a:gd name="T46" fmla="*/ 5 w 6"/>
                <a:gd name="T47" fmla="*/ 2 h 13"/>
                <a:gd name="T48" fmla="*/ 5 w 6"/>
                <a:gd name="T49" fmla="*/ 3 h 13"/>
                <a:gd name="T50" fmla="*/ 6 w 6"/>
                <a:gd name="T51" fmla="*/ 3 h 13"/>
                <a:gd name="T52" fmla="*/ 6 w 6"/>
                <a:gd name="T5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3">
                  <a:moveTo>
                    <a:pt x="6" y="4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6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1" name="Freeform 3392">
              <a:extLst>
                <a:ext uri="{FF2B5EF4-FFF2-40B4-BE49-F238E27FC236}">
                  <a16:creationId xmlns:a16="http://schemas.microsoft.com/office/drawing/2014/main" id="{7DE1692E-11FC-34F8-105C-302F4735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13" y="485775"/>
              <a:ext cx="9525" cy="15875"/>
            </a:xfrm>
            <a:custGeom>
              <a:avLst/>
              <a:gdLst>
                <a:gd name="T0" fmla="*/ 4 w 6"/>
                <a:gd name="T1" fmla="*/ 7 h 10"/>
                <a:gd name="T2" fmla="*/ 2 w 6"/>
                <a:gd name="T3" fmla="*/ 8 h 10"/>
                <a:gd name="T4" fmla="*/ 4 w 6"/>
                <a:gd name="T5" fmla="*/ 8 h 10"/>
                <a:gd name="T6" fmla="*/ 2 w 6"/>
                <a:gd name="T7" fmla="*/ 9 h 10"/>
                <a:gd name="T8" fmla="*/ 2 w 6"/>
                <a:gd name="T9" fmla="*/ 10 h 10"/>
                <a:gd name="T10" fmla="*/ 1 w 6"/>
                <a:gd name="T11" fmla="*/ 10 h 10"/>
                <a:gd name="T12" fmla="*/ 0 w 6"/>
                <a:gd name="T13" fmla="*/ 10 h 10"/>
                <a:gd name="T14" fmla="*/ 0 w 6"/>
                <a:gd name="T15" fmla="*/ 9 h 10"/>
                <a:gd name="T16" fmla="*/ 0 w 6"/>
                <a:gd name="T17" fmla="*/ 7 h 10"/>
                <a:gd name="T18" fmla="*/ 0 w 6"/>
                <a:gd name="T19" fmla="*/ 6 h 10"/>
                <a:gd name="T20" fmla="*/ 2 w 6"/>
                <a:gd name="T21" fmla="*/ 4 h 10"/>
                <a:gd name="T22" fmla="*/ 2 w 6"/>
                <a:gd name="T23" fmla="*/ 2 h 10"/>
                <a:gd name="T24" fmla="*/ 4 w 6"/>
                <a:gd name="T25" fmla="*/ 1 h 10"/>
                <a:gd name="T26" fmla="*/ 4 w 6"/>
                <a:gd name="T27" fmla="*/ 0 h 10"/>
                <a:gd name="T28" fmla="*/ 5 w 6"/>
                <a:gd name="T29" fmla="*/ 1 h 10"/>
                <a:gd name="T30" fmla="*/ 6 w 6"/>
                <a:gd name="T31" fmla="*/ 3 h 10"/>
                <a:gd name="T32" fmla="*/ 6 w 6"/>
                <a:gd name="T33" fmla="*/ 4 h 10"/>
                <a:gd name="T34" fmla="*/ 6 w 6"/>
                <a:gd name="T35" fmla="*/ 4 h 10"/>
                <a:gd name="T36" fmla="*/ 6 w 6"/>
                <a:gd name="T37" fmla="*/ 7 h 10"/>
                <a:gd name="T38" fmla="*/ 5 w 6"/>
                <a:gd name="T39" fmla="*/ 7 h 10"/>
                <a:gd name="T40" fmla="*/ 5 w 6"/>
                <a:gd name="T41" fmla="*/ 8 h 10"/>
                <a:gd name="T42" fmla="*/ 4 w 6"/>
                <a:gd name="T4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10">
                  <a:moveTo>
                    <a:pt x="4" y="7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2" name="Freeform 3393">
              <a:extLst>
                <a:ext uri="{FF2B5EF4-FFF2-40B4-BE49-F238E27FC236}">
                  <a16:creationId xmlns:a16="http://schemas.microsoft.com/office/drawing/2014/main" id="{171A1BDC-EE40-0430-4B1A-7C5F9CF1A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403225"/>
              <a:ext cx="36513" cy="38100"/>
            </a:xfrm>
            <a:custGeom>
              <a:avLst/>
              <a:gdLst>
                <a:gd name="T0" fmla="*/ 5 w 23"/>
                <a:gd name="T1" fmla="*/ 7 h 24"/>
                <a:gd name="T2" fmla="*/ 5 w 23"/>
                <a:gd name="T3" fmla="*/ 6 h 24"/>
                <a:gd name="T4" fmla="*/ 5 w 23"/>
                <a:gd name="T5" fmla="*/ 5 h 24"/>
                <a:gd name="T6" fmla="*/ 6 w 23"/>
                <a:gd name="T7" fmla="*/ 4 h 24"/>
                <a:gd name="T8" fmla="*/ 8 w 23"/>
                <a:gd name="T9" fmla="*/ 5 h 24"/>
                <a:gd name="T10" fmla="*/ 8 w 23"/>
                <a:gd name="T11" fmla="*/ 6 h 24"/>
                <a:gd name="T12" fmla="*/ 8 w 23"/>
                <a:gd name="T13" fmla="*/ 7 h 24"/>
                <a:gd name="T14" fmla="*/ 9 w 23"/>
                <a:gd name="T15" fmla="*/ 7 h 24"/>
                <a:gd name="T16" fmla="*/ 10 w 23"/>
                <a:gd name="T17" fmla="*/ 5 h 24"/>
                <a:gd name="T18" fmla="*/ 14 w 23"/>
                <a:gd name="T19" fmla="*/ 3 h 24"/>
                <a:gd name="T20" fmla="*/ 18 w 23"/>
                <a:gd name="T21" fmla="*/ 0 h 24"/>
                <a:gd name="T22" fmla="*/ 20 w 23"/>
                <a:gd name="T23" fmla="*/ 0 h 24"/>
                <a:gd name="T24" fmla="*/ 23 w 23"/>
                <a:gd name="T25" fmla="*/ 5 h 24"/>
                <a:gd name="T26" fmla="*/ 23 w 23"/>
                <a:gd name="T27" fmla="*/ 6 h 24"/>
                <a:gd name="T28" fmla="*/ 23 w 23"/>
                <a:gd name="T29" fmla="*/ 7 h 24"/>
                <a:gd name="T30" fmla="*/ 23 w 23"/>
                <a:gd name="T31" fmla="*/ 9 h 24"/>
                <a:gd name="T32" fmla="*/ 22 w 23"/>
                <a:gd name="T33" fmla="*/ 10 h 24"/>
                <a:gd name="T34" fmla="*/ 20 w 23"/>
                <a:gd name="T35" fmla="*/ 16 h 24"/>
                <a:gd name="T36" fmla="*/ 17 w 23"/>
                <a:gd name="T37" fmla="*/ 22 h 24"/>
                <a:gd name="T38" fmla="*/ 14 w 23"/>
                <a:gd name="T39" fmla="*/ 24 h 24"/>
                <a:gd name="T40" fmla="*/ 11 w 23"/>
                <a:gd name="T41" fmla="*/ 24 h 24"/>
                <a:gd name="T42" fmla="*/ 10 w 23"/>
                <a:gd name="T43" fmla="*/ 23 h 24"/>
                <a:gd name="T44" fmla="*/ 6 w 23"/>
                <a:gd name="T45" fmla="*/ 22 h 24"/>
                <a:gd name="T46" fmla="*/ 4 w 23"/>
                <a:gd name="T47" fmla="*/ 19 h 24"/>
                <a:gd name="T48" fmla="*/ 4 w 23"/>
                <a:gd name="T49" fmla="*/ 18 h 24"/>
                <a:gd name="T50" fmla="*/ 3 w 23"/>
                <a:gd name="T51" fmla="*/ 16 h 24"/>
                <a:gd name="T52" fmla="*/ 2 w 23"/>
                <a:gd name="T53" fmla="*/ 15 h 24"/>
                <a:gd name="T54" fmla="*/ 0 w 23"/>
                <a:gd name="T55" fmla="*/ 15 h 24"/>
                <a:gd name="T56" fmla="*/ 2 w 23"/>
                <a:gd name="T57" fmla="*/ 13 h 24"/>
                <a:gd name="T58" fmla="*/ 4 w 23"/>
                <a:gd name="T59" fmla="*/ 12 h 24"/>
                <a:gd name="T60" fmla="*/ 4 w 23"/>
                <a:gd name="T61" fmla="*/ 10 h 24"/>
                <a:gd name="T62" fmla="*/ 5 w 23"/>
                <a:gd name="T63" fmla="*/ 10 h 24"/>
                <a:gd name="T64" fmla="*/ 6 w 23"/>
                <a:gd name="T65" fmla="*/ 10 h 24"/>
                <a:gd name="T66" fmla="*/ 6 w 23"/>
                <a:gd name="T67" fmla="*/ 9 h 24"/>
                <a:gd name="T68" fmla="*/ 5 w 23"/>
                <a:gd name="T6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4">
                  <a:moveTo>
                    <a:pt x="5" y="7"/>
                  </a:moveTo>
                  <a:lnTo>
                    <a:pt x="5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17" y="22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0" y="23"/>
                  </a:lnTo>
                  <a:lnTo>
                    <a:pt x="6" y="22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3" name="Freeform 3394">
              <a:extLst>
                <a:ext uri="{FF2B5EF4-FFF2-40B4-BE49-F238E27FC236}">
                  <a16:creationId xmlns:a16="http://schemas.microsoft.com/office/drawing/2014/main" id="{2E7E0338-64E3-98C9-2544-2ADC0FE20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8" y="393700"/>
              <a:ext cx="17463" cy="17463"/>
            </a:xfrm>
            <a:custGeom>
              <a:avLst/>
              <a:gdLst>
                <a:gd name="T0" fmla="*/ 1 w 11"/>
                <a:gd name="T1" fmla="*/ 5 h 11"/>
                <a:gd name="T2" fmla="*/ 1 w 11"/>
                <a:gd name="T3" fmla="*/ 4 h 11"/>
                <a:gd name="T4" fmla="*/ 1 w 11"/>
                <a:gd name="T5" fmla="*/ 3 h 11"/>
                <a:gd name="T6" fmla="*/ 2 w 11"/>
                <a:gd name="T7" fmla="*/ 1 h 11"/>
                <a:gd name="T8" fmla="*/ 4 w 11"/>
                <a:gd name="T9" fmla="*/ 0 h 11"/>
                <a:gd name="T10" fmla="*/ 5 w 11"/>
                <a:gd name="T11" fmla="*/ 0 h 11"/>
                <a:gd name="T12" fmla="*/ 10 w 11"/>
                <a:gd name="T13" fmla="*/ 5 h 11"/>
                <a:gd name="T14" fmla="*/ 11 w 11"/>
                <a:gd name="T15" fmla="*/ 5 h 11"/>
                <a:gd name="T16" fmla="*/ 10 w 11"/>
                <a:gd name="T17" fmla="*/ 5 h 11"/>
                <a:gd name="T18" fmla="*/ 6 w 11"/>
                <a:gd name="T19" fmla="*/ 7 h 11"/>
                <a:gd name="T20" fmla="*/ 1 w 11"/>
                <a:gd name="T21" fmla="*/ 10 h 11"/>
                <a:gd name="T22" fmla="*/ 0 w 11"/>
                <a:gd name="T23" fmla="*/ 11 h 11"/>
                <a:gd name="T24" fmla="*/ 0 w 11"/>
                <a:gd name="T25" fmla="*/ 10 h 11"/>
                <a:gd name="T26" fmla="*/ 0 w 11"/>
                <a:gd name="T27" fmla="*/ 9 h 11"/>
                <a:gd name="T28" fmla="*/ 0 w 11"/>
                <a:gd name="T29" fmla="*/ 7 h 11"/>
                <a:gd name="T30" fmla="*/ 0 w 11"/>
                <a:gd name="T31" fmla="*/ 6 h 11"/>
                <a:gd name="T32" fmla="*/ 1 w 11"/>
                <a:gd name="T33" fmla="*/ 5 h 11"/>
                <a:gd name="T34" fmla="*/ 1 w 11"/>
                <a:gd name="T3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1">
                  <a:moveTo>
                    <a:pt x="1" y="5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6" y="7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4" name="Freeform 3395">
              <a:extLst>
                <a:ext uri="{FF2B5EF4-FFF2-40B4-BE49-F238E27FC236}">
                  <a16:creationId xmlns:a16="http://schemas.microsoft.com/office/drawing/2014/main" id="{4940CD7E-DFFC-1A70-165C-0B1A4805E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363" y="350837"/>
              <a:ext cx="6350" cy="4763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2 w 4"/>
                <a:gd name="T5" fmla="*/ 0 h 3"/>
                <a:gd name="T6" fmla="*/ 2 w 4"/>
                <a:gd name="T7" fmla="*/ 1 h 3"/>
                <a:gd name="T8" fmla="*/ 3 w 4"/>
                <a:gd name="T9" fmla="*/ 1 h 3"/>
                <a:gd name="T10" fmla="*/ 3 w 4"/>
                <a:gd name="T11" fmla="*/ 2 h 3"/>
                <a:gd name="T12" fmla="*/ 4 w 4"/>
                <a:gd name="T13" fmla="*/ 2 h 3"/>
                <a:gd name="T14" fmla="*/ 4 w 4"/>
                <a:gd name="T15" fmla="*/ 3 h 3"/>
                <a:gd name="T16" fmla="*/ 3 w 4"/>
                <a:gd name="T17" fmla="*/ 3 h 3"/>
                <a:gd name="T18" fmla="*/ 2 w 4"/>
                <a:gd name="T19" fmla="*/ 3 h 3"/>
                <a:gd name="T20" fmla="*/ 0 w 4"/>
                <a:gd name="T21" fmla="*/ 3 h 3"/>
                <a:gd name="T22" fmla="*/ 0 w 4"/>
                <a:gd name="T23" fmla="*/ 2 h 3"/>
                <a:gd name="T24" fmla="*/ 0 w 4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5" name="Freeform 3396">
              <a:extLst>
                <a:ext uri="{FF2B5EF4-FFF2-40B4-BE49-F238E27FC236}">
                  <a16:creationId xmlns:a16="http://schemas.microsoft.com/office/drawing/2014/main" id="{A79E1EFA-EBD3-131A-D1B2-E4159FDCA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063" y="236537"/>
              <a:ext cx="17463" cy="17463"/>
            </a:xfrm>
            <a:custGeom>
              <a:avLst/>
              <a:gdLst>
                <a:gd name="T0" fmla="*/ 10 w 11"/>
                <a:gd name="T1" fmla="*/ 10 h 11"/>
                <a:gd name="T2" fmla="*/ 11 w 11"/>
                <a:gd name="T3" fmla="*/ 10 h 11"/>
                <a:gd name="T4" fmla="*/ 11 w 11"/>
                <a:gd name="T5" fmla="*/ 11 h 11"/>
                <a:gd name="T6" fmla="*/ 10 w 11"/>
                <a:gd name="T7" fmla="*/ 11 h 11"/>
                <a:gd name="T8" fmla="*/ 6 w 11"/>
                <a:gd name="T9" fmla="*/ 11 h 11"/>
                <a:gd name="T10" fmla="*/ 6 w 11"/>
                <a:gd name="T11" fmla="*/ 10 h 11"/>
                <a:gd name="T12" fmla="*/ 2 w 11"/>
                <a:gd name="T13" fmla="*/ 4 h 11"/>
                <a:gd name="T14" fmla="*/ 0 w 11"/>
                <a:gd name="T15" fmla="*/ 3 h 11"/>
                <a:gd name="T16" fmla="*/ 2 w 11"/>
                <a:gd name="T17" fmla="*/ 1 h 11"/>
                <a:gd name="T18" fmla="*/ 6 w 11"/>
                <a:gd name="T19" fmla="*/ 0 h 11"/>
                <a:gd name="T20" fmla="*/ 6 w 11"/>
                <a:gd name="T21" fmla="*/ 1 h 11"/>
                <a:gd name="T22" fmla="*/ 6 w 11"/>
                <a:gd name="T23" fmla="*/ 3 h 11"/>
                <a:gd name="T24" fmla="*/ 8 w 11"/>
                <a:gd name="T25" fmla="*/ 4 h 11"/>
                <a:gd name="T26" fmla="*/ 9 w 11"/>
                <a:gd name="T27" fmla="*/ 6 h 11"/>
                <a:gd name="T28" fmla="*/ 9 w 11"/>
                <a:gd name="T29" fmla="*/ 7 h 11"/>
                <a:gd name="T30" fmla="*/ 9 w 11"/>
                <a:gd name="T31" fmla="*/ 9 h 11"/>
                <a:gd name="T32" fmla="*/ 10 w 11"/>
                <a:gd name="T33" fmla="*/ 9 h 11"/>
                <a:gd name="T34" fmla="*/ 10 w 11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1">
                  <a:moveTo>
                    <a:pt x="10" y="10"/>
                  </a:moveTo>
                  <a:lnTo>
                    <a:pt x="11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2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8" y="4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1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6" name="Freeform 3397">
              <a:extLst>
                <a:ext uri="{FF2B5EF4-FFF2-40B4-BE49-F238E27FC236}">
                  <a16:creationId xmlns:a16="http://schemas.microsoft.com/office/drawing/2014/main" id="{AE33AB31-9390-3542-A239-B74989D8D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263" y="169862"/>
              <a:ext cx="34925" cy="42863"/>
            </a:xfrm>
            <a:custGeom>
              <a:avLst/>
              <a:gdLst>
                <a:gd name="T0" fmla="*/ 17 w 22"/>
                <a:gd name="T1" fmla="*/ 26 h 27"/>
                <a:gd name="T2" fmla="*/ 14 w 22"/>
                <a:gd name="T3" fmla="*/ 26 h 27"/>
                <a:gd name="T4" fmla="*/ 12 w 22"/>
                <a:gd name="T5" fmla="*/ 23 h 27"/>
                <a:gd name="T6" fmla="*/ 9 w 22"/>
                <a:gd name="T7" fmla="*/ 21 h 27"/>
                <a:gd name="T8" fmla="*/ 8 w 22"/>
                <a:gd name="T9" fmla="*/ 20 h 27"/>
                <a:gd name="T10" fmla="*/ 4 w 22"/>
                <a:gd name="T11" fmla="*/ 18 h 27"/>
                <a:gd name="T12" fmla="*/ 3 w 22"/>
                <a:gd name="T13" fmla="*/ 17 h 27"/>
                <a:gd name="T14" fmla="*/ 2 w 22"/>
                <a:gd name="T15" fmla="*/ 16 h 27"/>
                <a:gd name="T16" fmla="*/ 2 w 22"/>
                <a:gd name="T17" fmla="*/ 15 h 27"/>
                <a:gd name="T18" fmla="*/ 2 w 22"/>
                <a:gd name="T19" fmla="*/ 14 h 27"/>
                <a:gd name="T20" fmla="*/ 2 w 22"/>
                <a:gd name="T21" fmla="*/ 12 h 27"/>
                <a:gd name="T22" fmla="*/ 2 w 22"/>
                <a:gd name="T23" fmla="*/ 11 h 27"/>
                <a:gd name="T24" fmla="*/ 0 w 22"/>
                <a:gd name="T25" fmla="*/ 10 h 27"/>
                <a:gd name="T26" fmla="*/ 0 w 22"/>
                <a:gd name="T27" fmla="*/ 5 h 27"/>
                <a:gd name="T28" fmla="*/ 2 w 22"/>
                <a:gd name="T29" fmla="*/ 3 h 27"/>
                <a:gd name="T30" fmla="*/ 4 w 22"/>
                <a:gd name="T31" fmla="*/ 0 h 27"/>
                <a:gd name="T32" fmla="*/ 6 w 22"/>
                <a:gd name="T33" fmla="*/ 2 h 27"/>
                <a:gd name="T34" fmla="*/ 9 w 22"/>
                <a:gd name="T35" fmla="*/ 4 h 27"/>
                <a:gd name="T36" fmla="*/ 8 w 22"/>
                <a:gd name="T37" fmla="*/ 4 h 27"/>
                <a:gd name="T38" fmla="*/ 9 w 22"/>
                <a:gd name="T39" fmla="*/ 5 h 27"/>
                <a:gd name="T40" fmla="*/ 9 w 22"/>
                <a:gd name="T41" fmla="*/ 8 h 27"/>
                <a:gd name="T42" fmla="*/ 9 w 22"/>
                <a:gd name="T43" fmla="*/ 9 h 27"/>
                <a:gd name="T44" fmla="*/ 10 w 22"/>
                <a:gd name="T45" fmla="*/ 10 h 27"/>
                <a:gd name="T46" fmla="*/ 14 w 22"/>
                <a:gd name="T47" fmla="*/ 15 h 27"/>
                <a:gd name="T48" fmla="*/ 18 w 22"/>
                <a:gd name="T49" fmla="*/ 20 h 27"/>
                <a:gd name="T50" fmla="*/ 22 w 22"/>
                <a:gd name="T51" fmla="*/ 23 h 27"/>
                <a:gd name="T52" fmla="*/ 22 w 22"/>
                <a:gd name="T53" fmla="*/ 26 h 27"/>
                <a:gd name="T54" fmla="*/ 22 w 22"/>
                <a:gd name="T55" fmla="*/ 26 h 27"/>
                <a:gd name="T56" fmla="*/ 22 w 22"/>
                <a:gd name="T57" fmla="*/ 27 h 27"/>
                <a:gd name="T58" fmla="*/ 17 w 22"/>
                <a:gd name="T5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27">
                  <a:moveTo>
                    <a:pt x="17" y="26"/>
                  </a:moveTo>
                  <a:lnTo>
                    <a:pt x="14" y="26"/>
                  </a:lnTo>
                  <a:lnTo>
                    <a:pt x="12" y="23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6" y="2"/>
                  </a:lnTo>
                  <a:lnTo>
                    <a:pt x="9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8"/>
                  </a:lnTo>
                  <a:lnTo>
                    <a:pt x="9" y="9"/>
                  </a:lnTo>
                  <a:lnTo>
                    <a:pt x="10" y="10"/>
                  </a:lnTo>
                  <a:lnTo>
                    <a:pt x="14" y="15"/>
                  </a:lnTo>
                  <a:lnTo>
                    <a:pt x="18" y="20"/>
                  </a:lnTo>
                  <a:lnTo>
                    <a:pt x="22" y="23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17" y="2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7" name="Freeform 3398">
              <a:extLst>
                <a:ext uri="{FF2B5EF4-FFF2-40B4-BE49-F238E27FC236}">
                  <a16:creationId xmlns:a16="http://schemas.microsoft.com/office/drawing/2014/main" id="{7EF05E0B-68F3-55D6-B327-D5D8650BF3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1701" y="-1588"/>
              <a:ext cx="981075" cy="1441450"/>
            </a:xfrm>
            <a:custGeom>
              <a:avLst/>
              <a:gdLst>
                <a:gd name="T0" fmla="*/ 451 w 618"/>
                <a:gd name="T1" fmla="*/ 18 h 908"/>
                <a:gd name="T2" fmla="*/ 429 w 618"/>
                <a:gd name="T3" fmla="*/ 45 h 908"/>
                <a:gd name="T4" fmla="*/ 466 w 618"/>
                <a:gd name="T5" fmla="*/ 116 h 908"/>
                <a:gd name="T6" fmla="*/ 464 w 618"/>
                <a:gd name="T7" fmla="*/ 163 h 908"/>
                <a:gd name="T8" fmla="*/ 500 w 618"/>
                <a:gd name="T9" fmla="*/ 218 h 908"/>
                <a:gd name="T10" fmla="*/ 578 w 618"/>
                <a:gd name="T11" fmla="*/ 145 h 908"/>
                <a:gd name="T12" fmla="*/ 566 w 618"/>
                <a:gd name="T13" fmla="*/ 247 h 908"/>
                <a:gd name="T14" fmla="*/ 532 w 618"/>
                <a:gd name="T15" fmla="*/ 323 h 908"/>
                <a:gd name="T16" fmla="*/ 526 w 618"/>
                <a:gd name="T17" fmla="*/ 392 h 908"/>
                <a:gd name="T18" fmla="*/ 503 w 618"/>
                <a:gd name="T19" fmla="*/ 427 h 908"/>
                <a:gd name="T20" fmla="*/ 534 w 618"/>
                <a:gd name="T21" fmla="*/ 490 h 908"/>
                <a:gd name="T22" fmla="*/ 533 w 618"/>
                <a:gd name="T23" fmla="*/ 502 h 908"/>
                <a:gd name="T24" fmla="*/ 512 w 618"/>
                <a:gd name="T25" fmla="*/ 519 h 908"/>
                <a:gd name="T26" fmla="*/ 485 w 618"/>
                <a:gd name="T27" fmla="*/ 546 h 908"/>
                <a:gd name="T28" fmla="*/ 472 w 618"/>
                <a:gd name="T29" fmla="*/ 574 h 908"/>
                <a:gd name="T30" fmla="*/ 502 w 618"/>
                <a:gd name="T31" fmla="*/ 602 h 908"/>
                <a:gd name="T32" fmla="*/ 514 w 618"/>
                <a:gd name="T33" fmla="*/ 641 h 908"/>
                <a:gd name="T34" fmla="*/ 463 w 618"/>
                <a:gd name="T35" fmla="*/ 617 h 908"/>
                <a:gd name="T36" fmla="*/ 451 w 618"/>
                <a:gd name="T37" fmla="*/ 635 h 908"/>
                <a:gd name="T38" fmla="*/ 477 w 618"/>
                <a:gd name="T39" fmla="*/ 656 h 908"/>
                <a:gd name="T40" fmla="*/ 481 w 618"/>
                <a:gd name="T41" fmla="*/ 687 h 908"/>
                <a:gd name="T42" fmla="*/ 428 w 618"/>
                <a:gd name="T43" fmla="*/ 717 h 908"/>
                <a:gd name="T44" fmla="*/ 393 w 618"/>
                <a:gd name="T45" fmla="*/ 737 h 908"/>
                <a:gd name="T46" fmla="*/ 362 w 618"/>
                <a:gd name="T47" fmla="*/ 777 h 908"/>
                <a:gd name="T48" fmla="*/ 348 w 618"/>
                <a:gd name="T49" fmla="*/ 779 h 908"/>
                <a:gd name="T50" fmla="*/ 324 w 618"/>
                <a:gd name="T51" fmla="*/ 811 h 908"/>
                <a:gd name="T52" fmla="*/ 314 w 618"/>
                <a:gd name="T53" fmla="*/ 840 h 908"/>
                <a:gd name="T54" fmla="*/ 306 w 618"/>
                <a:gd name="T55" fmla="*/ 871 h 908"/>
                <a:gd name="T56" fmla="*/ 291 w 618"/>
                <a:gd name="T57" fmla="*/ 906 h 908"/>
                <a:gd name="T58" fmla="*/ 274 w 618"/>
                <a:gd name="T59" fmla="*/ 892 h 908"/>
                <a:gd name="T60" fmla="*/ 250 w 618"/>
                <a:gd name="T61" fmla="*/ 890 h 908"/>
                <a:gd name="T62" fmla="*/ 232 w 618"/>
                <a:gd name="T63" fmla="*/ 859 h 908"/>
                <a:gd name="T64" fmla="*/ 217 w 618"/>
                <a:gd name="T65" fmla="*/ 818 h 908"/>
                <a:gd name="T66" fmla="*/ 217 w 618"/>
                <a:gd name="T67" fmla="*/ 804 h 908"/>
                <a:gd name="T68" fmla="*/ 201 w 618"/>
                <a:gd name="T69" fmla="*/ 783 h 908"/>
                <a:gd name="T70" fmla="*/ 210 w 618"/>
                <a:gd name="T71" fmla="*/ 756 h 908"/>
                <a:gd name="T72" fmla="*/ 207 w 618"/>
                <a:gd name="T73" fmla="*/ 737 h 908"/>
                <a:gd name="T74" fmla="*/ 219 w 618"/>
                <a:gd name="T75" fmla="*/ 725 h 908"/>
                <a:gd name="T76" fmla="*/ 226 w 618"/>
                <a:gd name="T77" fmla="*/ 723 h 908"/>
                <a:gd name="T78" fmla="*/ 217 w 618"/>
                <a:gd name="T79" fmla="*/ 696 h 908"/>
                <a:gd name="T80" fmla="*/ 217 w 618"/>
                <a:gd name="T81" fmla="*/ 662 h 908"/>
                <a:gd name="T82" fmla="*/ 222 w 618"/>
                <a:gd name="T83" fmla="*/ 643 h 908"/>
                <a:gd name="T84" fmla="*/ 197 w 618"/>
                <a:gd name="T85" fmla="*/ 611 h 908"/>
                <a:gd name="T86" fmla="*/ 181 w 618"/>
                <a:gd name="T87" fmla="*/ 604 h 908"/>
                <a:gd name="T88" fmla="*/ 175 w 618"/>
                <a:gd name="T89" fmla="*/ 558 h 908"/>
                <a:gd name="T90" fmla="*/ 160 w 618"/>
                <a:gd name="T91" fmla="*/ 506 h 908"/>
                <a:gd name="T92" fmla="*/ 123 w 618"/>
                <a:gd name="T93" fmla="*/ 456 h 908"/>
                <a:gd name="T94" fmla="*/ 63 w 618"/>
                <a:gd name="T95" fmla="*/ 458 h 908"/>
                <a:gd name="T96" fmla="*/ 37 w 618"/>
                <a:gd name="T97" fmla="*/ 403 h 908"/>
                <a:gd name="T98" fmla="*/ 24 w 618"/>
                <a:gd name="T99" fmla="*/ 373 h 908"/>
                <a:gd name="T100" fmla="*/ 61 w 618"/>
                <a:gd name="T101" fmla="*/ 311 h 908"/>
                <a:gd name="T102" fmla="*/ 53 w 618"/>
                <a:gd name="T103" fmla="*/ 249 h 908"/>
                <a:gd name="T104" fmla="*/ 118 w 618"/>
                <a:gd name="T105" fmla="*/ 184 h 908"/>
                <a:gd name="T106" fmla="*/ 167 w 618"/>
                <a:gd name="T107" fmla="*/ 118 h 908"/>
                <a:gd name="T108" fmla="*/ 209 w 618"/>
                <a:gd name="T109" fmla="*/ 137 h 908"/>
                <a:gd name="T110" fmla="*/ 280 w 618"/>
                <a:gd name="T111" fmla="*/ 130 h 908"/>
                <a:gd name="T112" fmla="*/ 331 w 618"/>
                <a:gd name="T113" fmla="*/ 105 h 908"/>
                <a:gd name="T114" fmla="*/ 278 w 618"/>
                <a:gd name="T115" fmla="*/ 43 h 908"/>
                <a:gd name="T116" fmla="*/ 342 w 618"/>
                <a:gd name="T117" fmla="*/ 27 h 908"/>
                <a:gd name="T118" fmla="*/ 274 w 618"/>
                <a:gd name="T119" fmla="*/ 885 h 908"/>
                <a:gd name="T120" fmla="*/ 228 w 618"/>
                <a:gd name="T121" fmla="*/ 692 h 908"/>
                <a:gd name="T122" fmla="*/ 199 w 618"/>
                <a:gd name="T123" fmla="*/ 771 h 908"/>
                <a:gd name="T124" fmla="*/ 222 w 618"/>
                <a:gd name="T125" fmla="*/ 645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8" h="908">
                  <a:moveTo>
                    <a:pt x="246" y="872"/>
                  </a:moveTo>
                  <a:lnTo>
                    <a:pt x="244" y="873"/>
                  </a:lnTo>
                  <a:lnTo>
                    <a:pt x="243" y="873"/>
                  </a:lnTo>
                  <a:lnTo>
                    <a:pt x="242" y="875"/>
                  </a:lnTo>
                  <a:lnTo>
                    <a:pt x="243" y="875"/>
                  </a:lnTo>
                  <a:lnTo>
                    <a:pt x="246" y="873"/>
                  </a:lnTo>
                  <a:lnTo>
                    <a:pt x="246" y="873"/>
                  </a:lnTo>
                  <a:lnTo>
                    <a:pt x="246" y="872"/>
                  </a:lnTo>
                  <a:close/>
                  <a:moveTo>
                    <a:pt x="508" y="546"/>
                  </a:moveTo>
                  <a:lnTo>
                    <a:pt x="507" y="548"/>
                  </a:lnTo>
                  <a:lnTo>
                    <a:pt x="508" y="548"/>
                  </a:lnTo>
                  <a:lnTo>
                    <a:pt x="508" y="546"/>
                  </a:lnTo>
                  <a:close/>
                  <a:moveTo>
                    <a:pt x="512" y="455"/>
                  </a:moveTo>
                  <a:lnTo>
                    <a:pt x="510" y="455"/>
                  </a:lnTo>
                  <a:lnTo>
                    <a:pt x="510" y="456"/>
                  </a:lnTo>
                  <a:lnTo>
                    <a:pt x="510" y="456"/>
                  </a:lnTo>
                  <a:lnTo>
                    <a:pt x="512" y="457"/>
                  </a:lnTo>
                  <a:lnTo>
                    <a:pt x="512" y="458"/>
                  </a:lnTo>
                  <a:lnTo>
                    <a:pt x="514" y="457"/>
                  </a:lnTo>
                  <a:lnTo>
                    <a:pt x="513" y="457"/>
                  </a:lnTo>
                  <a:lnTo>
                    <a:pt x="512" y="456"/>
                  </a:lnTo>
                  <a:lnTo>
                    <a:pt x="512" y="455"/>
                  </a:lnTo>
                  <a:close/>
                  <a:moveTo>
                    <a:pt x="294" y="903"/>
                  </a:moveTo>
                  <a:lnTo>
                    <a:pt x="294" y="904"/>
                  </a:lnTo>
                  <a:lnTo>
                    <a:pt x="296" y="904"/>
                  </a:lnTo>
                  <a:lnTo>
                    <a:pt x="294" y="903"/>
                  </a:lnTo>
                  <a:close/>
                  <a:moveTo>
                    <a:pt x="521" y="446"/>
                  </a:moveTo>
                  <a:lnTo>
                    <a:pt x="521" y="447"/>
                  </a:lnTo>
                  <a:lnTo>
                    <a:pt x="522" y="447"/>
                  </a:lnTo>
                  <a:lnTo>
                    <a:pt x="522" y="449"/>
                  </a:lnTo>
                  <a:lnTo>
                    <a:pt x="524" y="450"/>
                  </a:lnTo>
                  <a:lnTo>
                    <a:pt x="525" y="450"/>
                  </a:lnTo>
                  <a:lnTo>
                    <a:pt x="525" y="451"/>
                  </a:lnTo>
                  <a:lnTo>
                    <a:pt x="524" y="451"/>
                  </a:lnTo>
                  <a:lnTo>
                    <a:pt x="524" y="452"/>
                  </a:lnTo>
                  <a:lnTo>
                    <a:pt x="526" y="451"/>
                  </a:lnTo>
                  <a:lnTo>
                    <a:pt x="525" y="450"/>
                  </a:lnTo>
                  <a:lnTo>
                    <a:pt x="525" y="449"/>
                  </a:lnTo>
                  <a:lnTo>
                    <a:pt x="524" y="449"/>
                  </a:lnTo>
                  <a:lnTo>
                    <a:pt x="522" y="447"/>
                  </a:lnTo>
                  <a:lnTo>
                    <a:pt x="521" y="446"/>
                  </a:lnTo>
                  <a:close/>
                  <a:moveTo>
                    <a:pt x="507" y="435"/>
                  </a:moveTo>
                  <a:lnTo>
                    <a:pt x="506" y="435"/>
                  </a:lnTo>
                  <a:lnTo>
                    <a:pt x="507" y="437"/>
                  </a:lnTo>
                  <a:lnTo>
                    <a:pt x="506" y="437"/>
                  </a:lnTo>
                  <a:lnTo>
                    <a:pt x="506" y="438"/>
                  </a:lnTo>
                  <a:lnTo>
                    <a:pt x="507" y="438"/>
                  </a:lnTo>
                  <a:lnTo>
                    <a:pt x="508" y="439"/>
                  </a:lnTo>
                  <a:lnTo>
                    <a:pt x="512" y="438"/>
                  </a:lnTo>
                  <a:lnTo>
                    <a:pt x="508" y="438"/>
                  </a:lnTo>
                  <a:lnTo>
                    <a:pt x="508" y="437"/>
                  </a:lnTo>
                  <a:lnTo>
                    <a:pt x="507" y="437"/>
                  </a:lnTo>
                  <a:lnTo>
                    <a:pt x="507" y="435"/>
                  </a:lnTo>
                  <a:close/>
                  <a:moveTo>
                    <a:pt x="288" y="891"/>
                  </a:moveTo>
                  <a:lnTo>
                    <a:pt x="287" y="891"/>
                  </a:lnTo>
                  <a:lnTo>
                    <a:pt x="287" y="892"/>
                  </a:lnTo>
                  <a:lnTo>
                    <a:pt x="288" y="892"/>
                  </a:lnTo>
                  <a:lnTo>
                    <a:pt x="288" y="891"/>
                  </a:lnTo>
                  <a:close/>
                  <a:moveTo>
                    <a:pt x="535" y="303"/>
                  </a:moveTo>
                  <a:lnTo>
                    <a:pt x="534" y="303"/>
                  </a:lnTo>
                  <a:lnTo>
                    <a:pt x="534" y="305"/>
                  </a:lnTo>
                  <a:lnTo>
                    <a:pt x="535" y="304"/>
                  </a:lnTo>
                  <a:lnTo>
                    <a:pt x="535" y="303"/>
                  </a:lnTo>
                  <a:close/>
                  <a:moveTo>
                    <a:pt x="343" y="74"/>
                  </a:moveTo>
                  <a:lnTo>
                    <a:pt x="343" y="75"/>
                  </a:lnTo>
                  <a:lnTo>
                    <a:pt x="343" y="76"/>
                  </a:lnTo>
                  <a:lnTo>
                    <a:pt x="345" y="75"/>
                  </a:lnTo>
                  <a:lnTo>
                    <a:pt x="343" y="74"/>
                  </a:lnTo>
                  <a:close/>
                  <a:moveTo>
                    <a:pt x="397" y="2"/>
                  </a:moveTo>
                  <a:lnTo>
                    <a:pt x="401" y="1"/>
                  </a:lnTo>
                  <a:lnTo>
                    <a:pt x="405" y="0"/>
                  </a:lnTo>
                  <a:lnTo>
                    <a:pt x="405" y="2"/>
                  </a:lnTo>
                  <a:lnTo>
                    <a:pt x="408" y="2"/>
                  </a:lnTo>
                  <a:lnTo>
                    <a:pt x="408" y="3"/>
                  </a:lnTo>
                  <a:lnTo>
                    <a:pt x="407" y="5"/>
                  </a:lnTo>
                  <a:lnTo>
                    <a:pt x="408" y="5"/>
                  </a:lnTo>
                  <a:lnTo>
                    <a:pt x="407" y="6"/>
                  </a:lnTo>
                  <a:lnTo>
                    <a:pt x="410" y="5"/>
                  </a:lnTo>
                  <a:lnTo>
                    <a:pt x="413" y="2"/>
                  </a:lnTo>
                  <a:lnTo>
                    <a:pt x="414" y="5"/>
                  </a:lnTo>
                  <a:lnTo>
                    <a:pt x="417" y="5"/>
                  </a:lnTo>
                  <a:lnTo>
                    <a:pt x="422" y="5"/>
                  </a:lnTo>
                  <a:lnTo>
                    <a:pt x="423" y="3"/>
                  </a:lnTo>
                  <a:lnTo>
                    <a:pt x="428" y="6"/>
                  </a:lnTo>
                  <a:lnTo>
                    <a:pt x="433" y="7"/>
                  </a:lnTo>
                  <a:lnTo>
                    <a:pt x="438" y="9"/>
                  </a:lnTo>
                  <a:lnTo>
                    <a:pt x="438" y="11"/>
                  </a:lnTo>
                  <a:lnTo>
                    <a:pt x="438" y="12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0" y="14"/>
                  </a:lnTo>
                  <a:lnTo>
                    <a:pt x="440" y="12"/>
                  </a:lnTo>
                  <a:lnTo>
                    <a:pt x="445" y="11"/>
                  </a:lnTo>
                  <a:lnTo>
                    <a:pt x="445" y="12"/>
                  </a:lnTo>
                  <a:lnTo>
                    <a:pt x="446" y="14"/>
                  </a:lnTo>
                  <a:lnTo>
                    <a:pt x="444" y="15"/>
                  </a:lnTo>
                  <a:lnTo>
                    <a:pt x="442" y="14"/>
                  </a:lnTo>
                  <a:lnTo>
                    <a:pt x="441" y="15"/>
                  </a:lnTo>
                  <a:lnTo>
                    <a:pt x="441" y="17"/>
                  </a:lnTo>
                  <a:lnTo>
                    <a:pt x="445" y="20"/>
                  </a:lnTo>
                  <a:lnTo>
                    <a:pt x="448" y="19"/>
                  </a:lnTo>
                  <a:lnTo>
                    <a:pt x="447" y="19"/>
                  </a:lnTo>
                  <a:lnTo>
                    <a:pt x="446" y="17"/>
                  </a:lnTo>
                  <a:lnTo>
                    <a:pt x="446" y="17"/>
                  </a:lnTo>
                  <a:lnTo>
                    <a:pt x="446" y="15"/>
                  </a:lnTo>
                  <a:lnTo>
                    <a:pt x="451" y="18"/>
                  </a:lnTo>
                  <a:lnTo>
                    <a:pt x="456" y="20"/>
                  </a:lnTo>
                  <a:lnTo>
                    <a:pt x="460" y="24"/>
                  </a:lnTo>
                  <a:lnTo>
                    <a:pt x="465" y="25"/>
                  </a:lnTo>
                  <a:lnTo>
                    <a:pt x="470" y="27"/>
                  </a:lnTo>
                  <a:lnTo>
                    <a:pt x="475" y="30"/>
                  </a:lnTo>
                  <a:lnTo>
                    <a:pt x="473" y="32"/>
                  </a:lnTo>
                  <a:lnTo>
                    <a:pt x="472" y="33"/>
                  </a:lnTo>
                  <a:lnTo>
                    <a:pt x="471" y="36"/>
                  </a:lnTo>
                  <a:lnTo>
                    <a:pt x="470" y="37"/>
                  </a:lnTo>
                  <a:lnTo>
                    <a:pt x="470" y="38"/>
                  </a:lnTo>
                  <a:lnTo>
                    <a:pt x="465" y="38"/>
                  </a:lnTo>
                  <a:lnTo>
                    <a:pt x="460" y="39"/>
                  </a:lnTo>
                  <a:lnTo>
                    <a:pt x="456" y="39"/>
                  </a:lnTo>
                  <a:lnTo>
                    <a:pt x="451" y="40"/>
                  </a:lnTo>
                  <a:lnTo>
                    <a:pt x="446" y="42"/>
                  </a:lnTo>
                  <a:lnTo>
                    <a:pt x="441" y="42"/>
                  </a:lnTo>
                  <a:lnTo>
                    <a:pt x="436" y="43"/>
                  </a:lnTo>
                  <a:lnTo>
                    <a:pt x="432" y="43"/>
                  </a:lnTo>
                  <a:lnTo>
                    <a:pt x="427" y="44"/>
                  </a:lnTo>
                  <a:lnTo>
                    <a:pt x="422" y="44"/>
                  </a:lnTo>
                  <a:lnTo>
                    <a:pt x="421" y="46"/>
                  </a:lnTo>
                  <a:lnTo>
                    <a:pt x="417" y="49"/>
                  </a:lnTo>
                  <a:lnTo>
                    <a:pt x="413" y="50"/>
                  </a:lnTo>
                  <a:lnTo>
                    <a:pt x="409" y="51"/>
                  </a:lnTo>
                  <a:lnTo>
                    <a:pt x="408" y="50"/>
                  </a:lnTo>
                  <a:lnTo>
                    <a:pt x="407" y="49"/>
                  </a:lnTo>
                  <a:lnTo>
                    <a:pt x="405" y="46"/>
                  </a:lnTo>
                  <a:lnTo>
                    <a:pt x="401" y="44"/>
                  </a:lnTo>
                  <a:lnTo>
                    <a:pt x="395" y="42"/>
                  </a:lnTo>
                  <a:lnTo>
                    <a:pt x="395" y="43"/>
                  </a:lnTo>
                  <a:lnTo>
                    <a:pt x="396" y="44"/>
                  </a:lnTo>
                  <a:lnTo>
                    <a:pt x="397" y="46"/>
                  </a:lnTo>
                  <a:lnTo>
                    <a:pt x="398" y="44"/>
                  </a:lnTo>
                  <a:lnTo>
                    <a:pt x="402" y="48"/>
                  </a:lnTo>
                  <a:lnTo>
                    <a:pt x="405" y="50"/>
                  </a:lnTo>
                  <a:lnTo>
                    <a:pt x="405" y="51"/>
                  </a:lnTo>
                  <a:lnTo>
                    <a:pt x="405" y="52"/>
                  </a:lnTo>
                  <a:lnTo>
                    <a:pt x="401" y="54"/>
                  </a:lnTo>
                  <a:lnTo>
                    <a:pt x="399" y="55"/>
                  </a:lnTo>
                  <a:lnTo>
                    <a:pt x="395" y="56"/>
                  </a:lnTo>
                  <a:lnTo>
                    <a:pt x="390" y="57"/>
                  </a:lnTo>
                  <a:lnTo>
                    <a:pt x="388" y="58"/>
                  </a:lnTo>
                  <a:lnTo>
                    <a:pt x="383" y="60"/>
                  </a:lnTo>
                  <a:lnTo>
                    <a:pt x="378" y="61"/>
                  </a:lnTo>
                  <a:lnTo>
                    <a:pt x="374" y="62"/>
                  </a:lnTo>
                  <a:lnTo>
                    <a:pt x="373" y="63"/>
                  </a:lnTo>
                  <a:lnTo>
                    <a:pt x="374" y="64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6" y="65"/>
                  </a:lnTo>
                  <a:lnTo>
                    <a:pt x="376" y="67"/>
                  </a:lnTo>
                  <a:lnTo>
                    <a:pt x="376" y="68"/>
                  </a:lnTo>
                  <a:lnTo>
                    <a:pt x="376" y="69"/>
                  </a:lnTo>
                  <a:lnTo>
                    <a:pt x="376" y="70"/>
                  </a:lnTo>
                  <a:lnTo>
                    <a:pt x="376" y="71"/>
                  </a:lnTo>
                  <a:lnTo>
                    <a:pt x="374" y="73"/>
                  </a:lnTo>
                  <a:lnTo>
                    <a:pt x="374" y="75"/>
                  </a:lnTo>
                  <a:lnTo>
                    <a:pt x="374" y="76"/>
                  </a:lnTo>
                  <a:lnTo>
                    <a:pt x="376" y="76"/>
                  </a:lnTo>
                  <a:lnTo>
                    <a:pt x="376" y="75"/>
                  </a:lnTo>
                  <a:lnTo>
                    <a:pt x="376" y="74"/>
                  </a:lnTo>
                  <a:lnTo>
                    <a:pt x="376" y="73"/>
                  </a:lnTo>
                  <a:lnTo>
                    <a:pt x="376" y="71"/>
                  </a:lnTo>
                  <a:lnTo>
                    <a:pt x="377" y="70"/>
                  </a:lnTo>
                  <a:lnTo>
                    <a:pt x="377" y="69"/>
                  </a:lnTo>
                  <a:lnTo>
                    <a:pt x="377" y="68"/>
                  </a:lnTo>
                  <a:lnTo>
                    <a:pt x="377" y="67"/>
                  </a:lnTo>
                  <a:lnTo>
                    <a:pt x="380" y="63"/>
                  </a:lnTo>
                  <a:lnTo>
                    <a:pt x="385" y="62"/>
                  </a:lnTo>
                  <a:lnTo>
                    <a:pt x="389" y="62"/>
                  </a:lnTo>
                  <a:lnTo>
                    <a:pt x="391" y="64"/>
                  </a:lnTo>
                  <a:lnTo>
                    <a:pt x="391" y="65"/>
                  </a:lnTo>
                  <a:lnTo>
                    <a:pt x="391" y="68"/>
                  </a:lnTo>
                  <a:lnTo>
                    <a:pt x="391" y="70"/>
                  </a:lnTo>
                  <a:lnTo>
                    <a:pt x="390" y="71"/>
                  </a:lnTo>
                  <a:lnTo>
                    <a:pt x="391" y="73"/>
                  </a:lnTo>
                  <a:lnTo>
                    <a:pt x="392" y="70"/>
                  </a:lnTo>
                  <a:lnTo>
                    <a:pt x="392" y="69"/>
                  </a:lnTo>
                  <a:lnTo>
                    <a:pt x="392" y="68"/>
                  </a:lnTo>
                  <a:lnTo>
                    <a:pt x="392" y="64"/>
                  </a:lnTo>
                  <a:lnTo>
                    <a:pt x="392" y="63"/>
                  </a:lnTo>
                  <a:lnTo>
                    <a:pt x="392" y="62"/>
                  </a:lnTo>
                  <a:lnTo>
                    <a:pt x="393" y="60"/>
                  </a:lnTo>
                  <a:lnTo>
                    <a:pt x="398" y="57"/>
                  </a:lnTo>
                  <a:lnTo>
                    <a:pt x="399" y="56"/>
                  </a:lnTo>
                  <a:lnTo>
                    <a:pt x="404" y="56"/>
                  </a:lnTo>
                  <a:lnTo>
                    <a:pt x="409" y="56"/>
                  </a:lnTo>
                  <a:lnTo>
                    <a:pt x="409" y="55"/>
                  </a:lnTo>
                  <a:lnTo>
                    <a:pt x="413" y="55"/>
                  </a:lnTo>
                  <a:lnTo>
                    <a:pt x="413" y="56"/>
                  </a:lnTo>
                  <a:lnTo>
                    <a:pt x="413" y="57"/>
                  </a:lnTo>
                  <a:lnTo>
                    <a:pt x="414" y="57"/>
                  </a:lnTo>
                  <a:lnTo>
                    <a:pt x="414" y="58"/>
                  </a:lnTo>
                  <a:lnTo>
                    <a:pt x="413" y="60"/>
                  </a:lnTo>
                  <a:lnTo>
                    <a:pt x="414" y="61"/>
                  </a:lnTo>
                  <a:lnTo>
                    <a:pt x="415" y="60"/>
                  </a:lnTo>
                  <a:lnTo>
                    <a:pt x="415" y="58"/>
                  </a:lnTo>
                  <a:lnTo>
                    <a:pt x="415" y="57"/>
                  </a:lnTo>
                  <a:lnTo>
                    <a:pt x="415" y="56"/>
                  </a:lnTo>
                  <a:lnTo>
                    <a:pt x="415" y="55"/>
                  </a:lnTo>
                  <a:lnTo>
                    <a:pt x="416" y="55"/>
                  </a:lnTo>
                  <a:lnTo>
                    <a:pt x="416" y="54"/>
                  </a:lnTo>
                  <a:lnTo>
                    <a:pt x="420" y="52"/>
                  </a:lnTo>
                  <a:lnTo>
                    <a:pt x="423" y="50"/>
                  </a:lnTo>
                  <a:lnTo>
                    <a:pt x="427" y="48"/>
                  </a:lnTo>
                  <a:lnTo>
                    <a:pt x="429" y="45"/>
                  </a:lnTo>
                  <a:lnTo>
                    <a:pt x="434" y="46"/>
                  </a:lnTo>
                  <a:lnTo>
                    <a:pt x="439" y="46"/>
                  </a:lnTo>
                  <a:lnTo>
                    <a:pt x="444" y="48"/>
                  </a:lnTo>
                  <a:lnTo>
                    <a:pt x="447" y="49"/>
                  </a:lnTo>
                  <a:lnTo>
                    <a:pt x="447" y="51"/>
                  </a:lnTo>
                  <a:lnTo>
                    <a:pt x="447" y="52"/>
                  </a:lnTo>
                  <a:lnTo>
                    <a:pt x="448" y="52"/>
                  </a:lnTo>
                  <a:lnTo>
                    <a:pt x="448" y="51"/>
                  </a:lnTo>
                  <a:lnTo>
                    <a:pt x="451" y="49"/>
                  </a:lnTo>
                  <a:lnTo>
                    <a:pt x="456" y="50"/>
                  </a:lnTo>
                  <a:lnTo>
                    <a:pt x="457" y="51"/>
                  </a:lnTo>
                  <a:lnTo>
                    <a:pt x="460" y="50"/>
                  </a:lnTo>
                  <a:lnTo>
                    <a:pt x="464" y="50"/>
                  </a:lnTo>
                  <a:lnTo>
                    <a:pt x="465" y="49"/>
                  </a:lnTo>
                  <a:lnTo>
                    <a:pt x="470" y="46"/>
                  </a:lnTo>
                  <a:lnTo>
                    <a:pt x="475" y="44"/>
                  </a:lnTo>
                  <a:lnTo>
                    <a:pt x="477" y="42"/>
                  </a:lnTo>
                  <a:lnTo>
                    <a:pt x="479" y="43"/>
                  </a:lnTo>
                  <a:lnTo>
                    <a:pt x="482" y="46"/>
                  </a:lnTo>
                  <a:lnTo>
                    <a:pt x="481" y="48"/>
                  </a:lnTo>
                  <a:lnTo>
                    <a:pt x="481" y="49"/>
                  </a:lnTo>
                  <a:lnTo>
                    <a:pt x="481" y="50"/>
                  </a:lnTo>
                  <a:lnTo>
                    <a:pt x="481" y="52"/>
                  </a:lnTo>
                  <a:lnTo>
                    <a:pt x="482" y="54"/>
                  </a:lnTo>
                  <a:lnTo>
                    <a:pt x="483" y="54"/>
                  </a:lnTo>
                  <a:lnTo>
                    <a:pt x="483" y="55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8"/>
                  </a:lnTo>
                  <a:lnTo>
                    <a:pt x="479" y="62"/>
                  </a:lnTo>
                  <a:lnTo>
                    <a:pt x="478" y="63"/>
                  </a:lnTo>
                  <a:lnTo>
                    <a:pt x="478" y="64"/>
                  </a:lnTo>
                  <a:lnTo>
                    <a:pt x="478" y="65"/>
                  </a:lnTo>
                  <a:lnTo>
                    <a:pt x="478" y="68"/>
                  </a:lnTo>
                  <a:lnTo>
                    <a:pt x="475" y="73"/>
                  </a:lnTo>
                  <a:lnTo>
                    <a:pt x="471" y="73"/>
                  </a:lnTo>
                  <a:lnTo>
                    <a:pt x="472" y="74"/>
                  </a:lnTo>
                  <a:lnTo>
                    <a:pt x="473" y="74"/>
                  </a:lnTo>
                  <a:lnTo>
                    <a:pt x="475" y="74"/>
                  </a:lnTo>
                  <a:lnTo>
                    <a:pt x="475" y="73"/>
                  </a:lnTo>
                  <a:lnTo>
                    <a:pt x="478" y="70"/>
                  </a:lnTo>
                  <a:lnTo>
                    <a:pt x="482" y="67"/>
                  </a:lnTo>
                  <a:lnTo>
                    <a:pt x="485" y="63"/>
                  </a:lnTo>
                  <a:lnTo>
                    <a:pt x="488" y="64"/>
                  </a:lnTo>
                  <a:lnTo>
                    <a:pt x="490" y="63"/>
                  </a:lnTo>
                  <a:lnTo>
                    <a:pt x="490" y="62"/>
                  </a:lnTo>
                  <a:lnTo>
                    <a:pt x="491" y="62"/>
                  </a:lnTo>
                  <a:lnTo>
                    <a:pt x="491" y="63"/>
                  </a:lnTo>
                  <a:lnTo>
                    <a:pt x="492" y="64"/>
                  </a:lnTo>
                  <a:lnTo>
                    <a:pt x="491" y="64"/>
                  </a:lnTo>
                  <a:lnTo>
                    <a:pt x="490" y="65"/>
                  </a:lnTo>
                  <a:lnTo>
                    <a:pt x="490" y="68"/>
                  </a:lnTo>
                  <a:lnTo>
                    <a:pt x="491" y="70"/>
                  </a:lnTo>
                  <a:lnTo>
                    <a:pt x="491" y="71"/>
                  </a:lnTo>
                  <a:lnTo>
                    <a:pt x="491" y="74"/>
                  </a:lnTo>
                  <a:lnTo>
                    <a:pt x="490" y="74"/>
                  </a:lnTo>
                  <a:lnTo>
                    <a:pt x="490" y="75"/>
                  </a:lnTo>
                  <a:lnTo>
                    <a:pt x="492" y="74"/>
                  </a:lnTo>
                  <a:lnTo>
                    <a:pt x="492" y="71"/>
                  </a:lnTo>
                  <a:lnTo>
                    <a:pt x="492" y="70"/>
                  </a:lnTo>
                  <a:lnTo>
                    <a:pt x="494" y="69"/>
                  </a:lnTo>
                  <a:lnTo>
                    <a:pt x="497" y="68"/>
                  </a:lnTo>
                  <a:lnTo>
                    <a:pt x="498" y="69"/>
                  </a:lnTo>
                  <a:lnTo>
                    <a:pt x="498" y="71"/>
                  </a:lnTo>
                  <a:lnTo>
                    <a:pt x="500" y="73"/>
                  </a:lnTo>
                  <a:lnTo>
                    <a:pt x="502" y="71"/>
                  </a:lnTo>
                  <a:lnTo>
                    <a:pt x="502" y="75"/>
                  </a:lnTo>
                  <a:lnTo>
                    <a:pt x="503" y="74"/>
                  </a:lnTo>
                  <a:lnTo>
                    <a:pt x="503" y="74"/>
                  </a:lnTo>
                  <a:lnTo>
                    <a:pt x="503" y="73"/>
                  </a:lnTo>
                  <a:lnTo>
                    <a:pt x="503" y="71"/>
                  </a:lnTo>
                  <a:lnTo>
                    <a:pt x="504" y="73"/>
                  </a:lnTo>
                  <a:lnTo>
                    <a:pt x="506" y="75"/>
                  </a:lnTo>
                  <a:lnTo>
                    <a:pt x="508" y="76"/>
                  </a:lnTo>
                  <a:lnTo>
                    <a:pt x="509" y="77"/>
                  </a:lnTo>
                  <a:lnTo>
                    <a:pt x="509" y="79"/>
                  </a:lnTo>
                  <a:lnTo>
                    <a:pt x="510" y="79"/>
                  </a:lnTo>
                  <a:lnTo>
                    <a:pt x="512" y="80"/>
                  </a:lnTo>
                  <a:lnTo>
                    <a:pt x="513" y="80"/>
                  </a:lnTo>
                  <a:lnTo>
                    <a:pt x="513" y="82"/>
                  </a:lnTo>
                  <a:lnTo>
                    <a:pt x="514" y="82"/>
                  </a:lnTo>
                  <a:lnTo>
                    <a:pt x="515" y="83"/>
                  </a:lnTo>
                  <a:lnTo>
                    <a:pt x="516" y="85"/>
                  </a:lnTo>
                  <a:lnTo>
                    <a:pt x="518" y="86"/>
                  </a:lnTo>
                  <a:lnTo>
                    <a:pt x="518" y="87"/>
                  </a:lnTo>
                  <a:lnTo>
                    <a:pt x="516" y="88"/>
                  </a:lnTo>
                  <a:lnTo>
                    <a:pt x="516" y="89"/>
                  </a:lnTo>
                  <a:lnTo>
                    <a:pt x="516" y="91"/>
                  </a:lnTo>
                  <a:lnTo>
                    <a:pt x="516" y="92"/>
                  </a:lnTo>
                  <a:lnTo>
                    <a:pt x="515" y="92"/>
                  </a:lnTo>
                  <a:lnTo>
                    <a:pt x="512" y="97"/>
                  </a:lnTo>
                  <a:lnTo>
                    <a:pt x="508" y="98"/>
                  </a:lnTo>
                  <a:lnTo>
                    <a:pt x="507" y="101"/>
                  </a:lnTo>
                  <a:lnTo>
                    <a:pt x="508" y="102"/>
                  </a:lnTo>
                  <a:lnTo>
                    <a:pt x="508" y="104"/>
                  </a:lnTo>
                  <a:lnTo>
                    <a:pt x="508" y="105"/>
                  </a:lnTo>
                  <a:lnTo>
                    <a:pt x="506" y="107"/>
                  </a:lnTo>
                  <a:lnTo>
                    <a:pt x="502" y="110"/>
                  </a:lnTo>
                  <a:lnTo>
                    <a:pt x="497" y="111"/>
                  </a:lnTo>
                  <a:lnTo>
                    <a:pt x="492" y="111"/>
                  </a:lnTo>
                  <a:lnTo>
                    <a:pt x="491" y="111"/>
                  </a:lnTo>
                  <a:lnTo>
                    <a:pt x="487" y="112"/>
                  </a:lnTo>
                  <a:lnTo>
                    <a:pt x="481" y="113"/>
                  </a:lnTo>
                  <a:lnTo>
                    <a:pt x="476" y="114"/>
                  </a:lnTo>
                  <a:lnTo>
                    <a:pt x="472" y="116"/>
                  </a:lnTo>
                  <a:lnTo>
                    <a:pt x="466" y="116"/>
                  </a:lnTo>
                  <a:lnTo>
                    <a:pt x="461" y="117"/>
                  </a:lnTo>
                  <a:lnTo>
                    <a:pt x="457" y="118"/>
                  </a:lnTo>
                  <a:lnTo>
                    <a:pt x="451" y="119"/>
                  </a:lnTo>
                  <a:lnTo>
                    <a:pt x="446" y="119"/>
                  </a:lnTo>
                  <a:lnTo>
                    <a:pt x="442" y="120"/>
                  </a:lnTo>
                  <a:lnTo>
                    <a:pt x="436" y="122"/>
                  </a:lnTo>
                  <a:lnTo>
                    <a:pt x="432" y="123"/>
                  </a:lnTo>
                  <a:lnTo>
                    <a:pt x="432" y="122"/>
                  </a:lnTo>
                  <a:lnTo>
                    <a:pt x="430" y="120"/>
                  </a:lnTo>
                  <a:lnTo>
                    <a:pt x="428" y="119"/>
                  </a:lnTo>
                  <a:lnTo>
                    <a:pt x="426" y="118"/>
                  </a:lnTo>
                  <a:lnTo>
                    <a:pt x="422" y="117"/>
                  </a:lnTo>
                  <a:lnTo>
                    <a:pt x="419" y="117"/>
                  </a:lnTo>
                  <a:lnTo>
                    <a:pt x="416" y="117"/>
                  </a:lnTo>
                  <a:lnTo>
                    <a:pt x="415" y="116"/>
                  </a:lnTo>
                  <a:lnTo>
                    <a:pt x="414" y="117"/>
                  </a:lnTo>
                  <a:lnTo>
                    <a:pt x="417" y="118"/>
                  </a:lnTo>
                  <a:lnTo>
                    <a:pt x="422" y="119"/>
                  </a:lnTo>
                  <a:lnTo>
                    <a:pt x="427" y="120"/>
                  </a:lnTo>
                  <a:lnTo>
                    <a:pt x="428" y="120"/>
                  </a:lnTo>
                  <a:lnTo>
                    <a:pt x="429" y="122"/>
                  </a:lnTo>
                  <a:lnTo>
                    <a:pt x="429" y="123"/>
                  </a:lnTo>
                  <a:lnTo>
                    <a:pt x="430" y="124"/>
                  </a:lnTo>
                  <a:lnTo>
                    <a:pt x="430" y="125"/>
                  </a:lnTo>
                  <a:lnTo>
                    <a:pt x="430" y="126"/>
                  </a:lnTo>
                  <a:lnTo>
                    <a:pt x="427" y="129"/>
                  </a:lnTo>
                  <a:lnTo>
                    <a:pt x="423" y="130"/>
                  </a:lnTo>
                  <a:lnTo>
                    <a:pt x="419" y="132"/>
                  </a:lnTo>
                  <a:lnTo>
                    <a:pt x="419" y="134"/>
                  </a:lnTo>
                  <a:lnTo>
                    <a:pt x="417" y="135"/>
                  </a:lnTo>
                  <a:lnTo>
                    <a:pt x="415" y="136"/>
                  </a:lnTo>
                  <a:lnTo>
                    <a:pt x="413" y="136"/>
                  </a:lnTo>
                  <a:lnTo>
                    <a:pt x="413" y="137"/>
                  </a:lnTo>
                  <a:lnTo>
                    <a:pt x="411" y="137"/>
                  </a:lnTo>
                  <a:lnTo>
                    <a:pt x="410" y="138"/>
                  </a:lnTo>
                  <a:lnTo>
                    <a:pt x="409" y="138"/>
                  </a:lnTo>
                  <a:lnTo>
                    <a:pt x="404" y="141"/>
                  </a:lnTo>
                  <a:lnTo>
                    <a:pt x="403" y="143"/>
                  </a:lnTo>
                  <a:lnTo>
                    <a:pt x="402" y="143"/>
                  </a:lnTo>
                  <a:lnTo>
                    <a:pt x="402" y="144"/>
                  </a:lnTo>
                  <a:lnTo>
                    <a:pt x="402" y="145"/>
                  </a:lnTo>
                  <a:lnTo>
                    <a:pt x="402" y="147"/>
                  </a:lnTo>
                  <a:lnTo>
                    <a:pt x="402" y="148"/>
                  </a:lnTo>
                  <a:lnTo>
                    <a:pt x="402" y="149"/>
                  </a:lnTo>
                  <a:lnTo>
                    <a:pt x="402" y="150"/>
                  </a:lnTo>
                  <a:lnTo>
                    <a:pt x="403" y="150"/>
                  </a:lnTo>
                  <a:lnTo>
                    <a:pt x="403" y="151"/>
                  </a:lnTo>
                  <a:lnTo>
                    <a:pt x="403" y="153"/>
                  </a:lnTo>
                  <a:lnTo>
                    <a:pt x="403" y="154"/>
                  </a:lnTo>
                  <a:lnTo>
                    <a:pt x="403" y="155"/>
                  </a:lnTo>
                  <a:lnTo>
                    <a:pt x="404" y="155"/>
                  </a:lnTo>
                  <a:lnTo>
                    <a:pt x="405" y="155"/>
                  </a:lnTo>
                  <a:lnTo>
                    <a:pt x="409" y="155"/>
                  </a:lnTo>
                  <a:lnTo>
                    <a:pt x="409" y="154"/>
                  </a:lnTo>
                  <a:lnTo>
                    <a:pt x="409" y="151"/>
                  </a:lnTo>
                  <a:lnTo>
                    <a:pt x="411" y="147"/>
                  </a:lnTo>
                  <a:lnTo>
                    <a:pt x="414" y="144"/>
                  </a:lnTo>
                  <a:lnTo>
                    <a:pt x="417" y="143"/>
                  </a:lnTo>
                  <a:lnTo>
                    <a:pt x="422" y="142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39"/>
                  </a:lnTo>
                  <a:lnTo>
                    <a:pt x="429" y="138"/>
                  </a:lnTo>
                  <a:lnTo>
                    <a:pt x="432" y="137"/>
                  </a:lnTo>
                  <a:lnTo>
                    <a:pt x="433" y="137"/>
                  </a:lnTo>
                  <a:lnTo>
                    <a:pt x="434" y="137"/>
                  </a:lnTo>
                  <a:lnTo>
                    <a:pt x="434" y="139"/>
                  </a:lnTo>
                  <a:lnTo>
                    <a:pt x="434" y="139"/>
                  </a:lnTo>
                  <a:lnTo>
                    <a:pt x="435" y="139"/>
                  </a:lnTo>
                  <a:lnTo>
                    <a:pt x="436" y="139"/>
                  </a:lnTo>
                  <a:lnTo>
                    <a:pt x="438" y="139"/>
                  </a:lnTo>
                  <a:lnTo>
                    <a:pt x="438" y="138"/>
                  </a:lnTo>
                  <a:lnTo>
                    <a:pt x="438" y="137"/>
                  </a:lnTo>
                  <a:lnTo>
                    <a:pt x="438" y="136"/>
                  </a:lnTo>
                  <a:lnTo>
                    <a:pt x="438" y="135"/>
                  </a:lnTo>
                  <a:lnTo>
                    <a:pt x="440" y="132"/>
                  </a:lnTo>
                  <a:lnTo>
                    <a:pt x="442" y="132"/>
                  </a:lnTo>
                  <a:lnTo>
                    <a:pt x="444" y="131"/>
                  </a:lnTo>
                  <a:lnTo>
                    <a:pt x="445" y="132"/>
                  </a:lnTo>
                  <a:lnTo>
                    <a:pt x="446" y="130"/>
                  </a:lnTo>
                  <a:lnTo>
                    <a:pt x="447" y="131"/>
                  </a:lnTo>
                  <a:lnTo>
                    <a:pt x="451" y="131"/>
                  </a:lnTo>
                  <a:lnTo>
                    <a:pt x="452" y="129"/>
                  </a:lnTo>
                  <a:lnTo>
                    <a:pt x="452" y="128"/>
                  </a:lnTo>
                  <a:lnTo>
                    <a:pt x="457" y="129"/>
                  </a:lnTo>
                  <a:lnTo>
                    <a:pt x="461" y="130"/>
                  </a:lnTo>
                  <a:lnTo>
                    <a:pt x="466" y="130"/>
                  </a:lnTo>
                  <a:lnTo>
                    <a:pt x="471" y="131"/>
                  </a:lnTo>
                  <a:lnTo>
                    <a:pt x="475" y="132"/>
                  </a:lnTo>
                  <a:lnTo>
                    <a:pt x="479" y="132"/>
                  </a:lnTo>
                  <a:lnTo>
                    <a:pt x="484" y="134"/>
                  </a:lnTo>
                  <a:lnTo>
                    <a:pt x="484" y="135"/>
                  </a:lnTo>
                  <a:lnTo>
                    <a:pt x="483" y="137"/>
                  </a:lnTo>
                  <a:lnTo>
                    <a:pt x="483" y="138"/>
                  </a:lnTo>
                  <a:lnTo>
                    <a:pt x="483" y="139"/>
                  </a:lnTo>
                  <a:lnTo>
                    <a:pt x="484" y="141"/>
                  </a:lnTo>
                  <a:lnTo>
                    <a:pt x="484" y="143"/>
                  </a:lnTo>
                  <a:lnTo>
                    <a:pt x="484" y="145"/>
                  </a:lnTo>
                  <a:lnTo>
                    <a:pt x="483" y="147"/>
                  </a:lnTo>
                  <a:lnTo>
                    <a:pt x="483" y="148"/>
                  </a:lnTo>
                  <a:lnTo>
                    <a:pt x="478" y="150"/>
                  </a:lnTo>
                  <a:lnTo>
                    <a:pt x="475" y="154"/>
                  </a:lnTo>
                  <a:lnTo>
                    <a:pt x="471" y="156"/>
                  </a:lnTo>
                  <a:lnTo>
                    <a:pt x="467" y="160"/>
                  </a:lnTo>
                  <a:lnTo>
                    <a:pt x="466" y="162"/>
                  </a:lnTo>
                  <a:lnTo>
                    <a:pt x="464" y="163"/>
                  </a:lnTo>
                  <a:lnTo>
                    <a:pt x="463" y="165"/>
                  </a:lnTo>
                  <a:lnTo>
                    <a:pt x="463" y="166"/>
                  </a:lnTo>
                  <a:lnTo>
                    <a:pt x="464" y="166"/>
                  </a:lnTo>
                  <a:lnTo>
                    <a:pt x="465" y="167"/>
                  </a:lnTo>
                  <a:lnTo>
                    <a:pt x="466" y="168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6" y="172"/>
                  </a:lnTo>
                  <a:lnTo>
                    <a:pt x="471" y="168"/>
                  </a:lnTo>
                  <a:lnTo>
                    <a:pt x="475" y="163"/>
                  </a:lnTo>
                  <a:lnTo>
                    <a:pt x="475" y="165"/>
                  </a:lnTo>
                  <a:lnTo>
                    <a:pt x="479" y="161"/>
                  </a:lnTo>
                  <a:lnTo>
                    <a:pt x="485" y="157"/>
                  </a:lnTo>
                  <a:lnTo>
                    <a:pt x="485" y="159"/>
                  </a:lnTo>
                  <a:lnTo>
                    <a:pt x="487" y="157"/>
                  </a:lnTo>
                  <a:lnTo>
                    <a:pt x="487" y="156"/>
                  </a:lnTo>
                  <a:lnTo>
                    <a:pt x="487" y="155"/>
                  </a:lnTo>
                  <a:lnTo>
                    <a:pt x="490" y="153"/>
                  </a:lnTo>
                  <a:lnTo>
                    <a:pt x="492" y="150"/>
                  </a:lnTo>
                  <a:lnTo>
                    <a:pt x="496" y="153"/>
                  </a:lnTo>
                  <a:lnTo>
                    <a:pt x="497" y="151"/>
                  </a:lnTo>
                  <a:lnTo>
                    <a:pt x="497" y="150"/>
                  </a:lnTo>
                  <a:lnTo>
                    <a:pt x="497" y="148"/>
                  </a:lnTo>
                  <a:lnTo>
                    <a:pt x="497" y="147"/>
                  </a:lnTo>
                  <a:lnTo>
                    <a:pt x="497" y="145"/>
                  </a:lnTo>
                  <a:lnTo>
                    <a:pt x="497" y="144"/>
                  </a:lnTo>
                  <a:lnTo>
                    <a:pt x="497" y="143"/>
                  </a:lnTo>
                  <a:lnTo>
                    <a:pt x="497" y="142"/>
                  </a:lnTo>
                  <a:lnTo>
                    <a:pt x="497" y="141"/>
                  </a:lnTo>
                  <a:lnTo>
                    <a:pt x="497" y="139"/>
                  </a:lnTo>
                  <a:lnTo>
                    <a:pt x="498" y="138"/>
                  </a:lnTo>
                  <a:lnTo>
                    <a:pt x="498" y="137"/>
                  </a:lnTo>
                  <a:lnTo>
                    <a:pt x="497" y="136"/>
                  </a:lnTo>
                  <a:lnTo>
                    <a:pt x="498" y="134"/>
                  </a:lnTo>
                  <a:lnTo>
                    <a:pt x="498" y="132"/>
                  </a:lnTo>
                  <a:lnTo>
                    <a:pt x="498" y="131"/>
                  </a:lnTo>
                  <a:lnTo>
                    <a:pt x="500" y="131"/>
                  </a:lnTo>
                  <a:lnTo>
                    <a:pt x="500" y="132"/>
                  </a:lnTo>
                  <a:lnTo>
                    <a:pt x="501" y="130"/>
                  </a:lnTo>
                  <a:lnTo>
                    <a:pt x="504" y="129"/>
                  </a:lnTo>
                  <a:lnTo>
                    <a:pt x="508" y="128"/>
                  </a:lnTo>
                  <a:lnTo>
                    <a:pt x="513" y="128"/>
                  </a:lnTo>
                  <a:lnTo>
                    <a:pt x="516" y="126"/>
                  </a:lnTo>
                  <a:lnTo>
                    <a:pt x="518" y="128"/>
                  </a:lnTo>
                  <a:lnTo>
                    <a:pt x="519" y="135"/>
                  </a:lnTo>
                  <a:lnTo>
                    <a:pt x="520" y="136"/>
                  </a:lnTo>
                  <a:lnTo>
                    <a:pt x="520" y="138"/>
                  </a:lnTo>
                  <a:lnTo>
                    <a:pt x="520" y="139"/>
                  </a:lnTo>
                  <a:lnTo>
                    <a:pt x="520" y="139"/>
                  </a:lnTo>
                  <a:lnTo>
                    <a:pt x="520" y="142"/>
                  </a:lnTo>
                  <a:lnTo>
                    <a:pt x="520" y="143"/>
                  </a:lnTo>
                  <a:lnTo>
                    <a:pt x="520" y="144"/>
                  </a:lnTo>
                  <a:lnTo>
                    <a:pt x="520" y="145"/>
                  </a:lnTo>
                  <a:lnTo>
                    <a:pt x="520" y="147"/>
                  </a:lnTo>
                  <a:lnTo>
                    <a:pt x="520" y="149"/>
                  </a:lnTo>
                  <a:lnTo>
                    <a:pt x="520" y="150"/>
                  </a:lnTo>
                  <a:lnTo>
                    <a:pt x="520" y="151"/>
                  </a:lnTo>
                  <a:lnTo>
                    <a:pt x="520" y="153"/>
                  </a:lnTo>
                  <a:lnTo>
                    <a:pt x="520" y="154"/>
                  </a:lnTo>
                  <a:lnTo>
                    <a:pt x="520" y="156"/>
                  </a:lnTo>
                  <a:lnTo>
                    <a:pt x="519" y="157"/>
                  </a:lnTo>
                  <a:lnTo>
                    <a:pt x="519" y="159"/>
                  </a:lnTo>
                  <a:lnTo>
                    <a:pt x="519" y="160"/>
                  </a:lnTo>
                  <a:lnTo>
                    <a:pt x="519" y="163"/>
                  </a:lnTo>
                  <a:lnTo>
                    <a:pt x="518" y="166"/>
                  </a:lnTo>
                  <a:lnTo>
                    <a:pt x="518" y="167"/>
                  </a:lnTo>
                  <a:lnTo>
                    <a:pt x="515" y="173"/>
                  </a:lnTo>
                  <a:lnTo>
                    <a:pt x="512" y="180"/>
                  </a:lnTo>
                  <a:lnTo>
                    <a:pt x="509" y="182"/>
                  </a:lnTo>
                  <a:lnTo>
                    <a:pt x="509" y="184"/>
                  </a:lnTo>
                  <a:lnTo>
                    <a:pt x="509" y="186"/>
                  </a:lnTo>
                  <a:lnTo>
                    <a:pt x="508" y="187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90"/>
                  </a:lnTo>
                  <a:lnTo>
                    <a:pt x="507" y="191"/>
                  </a:lnTo>
                  <a:lnTo>
                    <a:pt x="506" y="193"/>
                  </a:lnTo>
                  <a:lnTo>
                    <a:pt x="504" y="193"/>
                  </a:lnTo>
                  <a:lnTo>
                    <a:pt x="504" y="194"/>
                  </a:lnTo>
                  <a:lnTo>
                    <a:pt x="504" y="196"/>
                  </a:lnTo>
                  <a:lnTo>
                    <a:pt x="503" y="196"/>
                  </a:lnTo>
                  <a:lnTo>
                    <a:pt x="503" y="197"/>
                  </a:lnTo>
                  <a:lnTo>
                    <a:pt x="500" y="205"/>
                  </a:lnTo>
                  <a:lnTo>
                    <a:pt x="498" y="205"/>
                  </a:lnTo>
                  <a:lnTo>
                    <a:pt x="498" y="206"/>
                  </a:lnTo>
                  <a:lnTo>
                    <a:pt x="498" y="207"/>
                  </a:lnTo>
                  <a:lnTo>
                    <a:pt x="498" y="209"/>
                  </a:lnTo>
                  <a:lnTo>
                    <a:pt x="498" y="210"/>
                  </a:lnTo>
                  <a:lnTo>
                    <a:pt x="498" y="211"/>
                  </a:lnTo>
                  <a:lnTo>
                    <a:pt x="498" y="212"/>
                  </a:lnTo>
                  <a:lnTo>
                    <a:pt x="498" y="213"/>
                  </a:lnTo>
                  <a:lnTo>
                    <a:pt x="497" y="213"/>
                  </a:lnTo>
                  <a:lnTo>
                    <a:pt x="497" y="215"/>
                  </a:lnTo>
                  <a:lnTo>
                    <a:pt x="496" y="216"/>
                  </a:lnTo>
                  <a:lnTo>
                    <a:pt x="496" y="217"/>
                  </a:lnTo>
                  <a:lnTo>
                    <a:pt x="496" y="218"/>
                  </a:lnTo>
                  <a:lnTo>
                    <a:pt x="496" y="219"/>
                  </a:lnTo>
                  <a:lnTo>
                    <a:pt x="495" y="221"/>
                  </a:lnTo>
                  <a:lnTo>
                    <a:pt x="494" y="221"/>
                  </a:lnTo>
                  <a:lnTo>
                    <a:pt x="491" y="224"/>
                  </a:lnTo>
                  <a:lnTo>
                    <a:pt x="491" y="225"/>
                  </a:lnTo>
                  <a:lnTo>
                    <a:pt x="491" y="225"/>
                  </a:lnTo>
                  <a:lnTo>
                    <a:pt x="491" y="227"/>
                  </a:lnTo>
                  <a:lnTo>
                    <a:pt x="495" y="223"/>
                  </a:lnTo>
                  <a:lnTo>
                    <a:pt x="498" y="219"/>
                  </a:lnTo>
                  <a:lnTo>
                    <a:pt x="500" y="218"/>
                  </a:lnTo>
                  <a:lnTo>
                    <a:pt x="500" y="216"/>
                  </a:lnTo>
                  <a:lnTo>
                    <a:pt x="500" y="215"/>
                  </a:lnTo>
                  <a:lnTo>
                    <a:pt x="500" y="213"/>
                  </a:lnTo>
                  <a:lnTo>
                    <a:pt x="502" y="212"/>
                  </a:lnTo>
                  <a:lnTo>
                    <a:pt x="502" y="211"/>
                  </a:lnTo>
                  <a:lnTo>
                    <a:pt x="502" y="210"/>
                  </a:lnTo>
                  <a:lnTo>
                    <a:pt x="501" y="209"/>
                  </a:lnTo>
                  <a:lnTo>
                    <a:pt x="501" y="207"/>
                  </a:lnTo>
                  <a:lnTo>
                    <a:pt x="503" y="205"/>
                  </a:lnTo>
                  <a:lnTo>
                    <a:pt x="507" y="203"/>
                  </a:lnTo>
                  <a:lnTo>
                    <a:pt x="507" y="202"/>
                  </a:lnTo>
                  <a:lnTo>
                    <a:pt x="508" y="199"/>
                  </a:lnTo>
                  <a:lnTo>
                    <a:pt x="508" y="198"/>
                  </a:lnTo>
                  <a:lnTo>
                    <a:pt x="509" y="199"/>
                  </a:lnTo>
                  <a:lnTo>
                    <a:pt x="510" y="199"/>
                  </a:lnTo>
                  <a:lnTo>
                    <a:pt x="510" y="198"/>
                  </a:lnTo>
                  <a:lnTo>
                    <a:pt x="510" y="197"/>
                  </a:lnTo>
                  <a:lnTo>
                    <a:pt x="510" y="197"/>
                  </a:lnTo>
                  <a:lnTo>
                    <a:pt x="512" y="196"/>
                  </a:lnTo>
                  <a:lnTo>
                    <a:pt x="515" y="190"/>
                  </a:lnTo>
                  <a:lnTo>
                    <a:pt x="516" y="188"/>
                  </a:lnTo>
                  <a:lnTo>
                    <a:pt x="516" y="187"/>
                  </a:lnTo>
                  <a:lnTo>
                    <a:pt x="521" y="185"/>
                  </a:lnTo>
                  <a:lnTo>
                    <a:pt x="522" y="182"/>
                  </a:lnTo>
                  <a:lnTo>
                    <a:pt x="524" y="181"/>
                  </a:lnTo>
                  <a:lnTo>
                    <a:pt x="524" y="180"/>
                  </a:lnTo>
                  <a:lnTo>
                    <a:pt x="524" y="178"/>
                  </a:lnTo>
                  <a:lnTo>
                    <a:pt x="524" y="176"/>
                  </a:lnTo>
                  <a:lnTo>
                    <a:pt x="528" y="171"/>
                  </a:lnTo>
                  <a:lnTo>
                    <a:pt x="532" y="165"/>
                  </a:lnTo>
                  <a:lnTo>
                    <a:pt x="531" y="162"/>
                  </a:lnTo>
                  <a:lnTo>
                    <a:pt x="531" y="161"/>
                  </a:lnTo>
                  <a:lnTo>
                    <a:pt x="532" y="160"/>
                  </a:lnTo>
                  <a:lnTo>
                    <a:pt x="532" y="157"/>
                  </a:lnTo>
                  <a:lnTo>
                    <a:pt x="532" y="156"/>
                  </a:lnTo>
                  <a:lnTo>
                    <a:pt x="533" y="154"/>
                  </a:lnTo>
                  <a:lnTo>
                    <a:pt x="533" y="155"/>
                  </a:lnTo>
                  <a:lnTo>
                    <a:pt x="533" y="156"/>
                  </a:lnTo>
                  <a:lnTo>
                    <a:pt x="533" y="157"/>
                  </a:lnTo>
                  <a:lnTo>
                    <a:pt x="533" y="159"/>
                  </a:lnTo>
                  <a:lnTo>
                    <a:pt x="534" y="159"/>
                  </a:lnTo>
                  <a:lnTo>
                    <a:pt x="537" y="159"/>
                  </a:lnTo>
                  <a:lnTo>
                    <a:pt x="537" y="160"/>
                  </a:lnTo>
                  <a:lnTo>
                    <a:pt x="538" y="160"/>
                  </a:lnTo>
                  <a:lnTo>
                    <a:pt x="539" y="159"/>
                  </a:lnTo>
                  <a:lnTo>
                    <a:pt x="540" y="160"/>
                  </a:lnTo>
                  <a:lnTo>
                    <a:pt x="540" y="161"/>
                  </a:lnTo>
                  <a:lnTo>
                    <a:pt x="538" y="165"/>
                  </a:lnTo>
                  <a:lnTo>
                    <a:pt x="537" y="166"/>
                  </a:lnTo>
                  <a:lnTo>
                    <a:pt x="537" y="167"/>
                  </a:lnTo>
                  <a:lnTo>
                    <a:pt x="537" y="168"/>
                  </a:lnTo>
                  <a:lnTo>
                    <a:pt x="537" y="168"/>
                  </a:lnTo>
                  <a:lnTo>
                    <a:pt x="537" y="169"/>
                  </a:lnTo>
                  <a:lnTo>
                    <a:pt x="537" y="172"/>
                  </a:lnTo>
                  <a:lnTo>
                    <a:pt x="535" y="174"/>
                  </a:lnTo>
                  <a:lnTo>
                    <a:pt x="535" y="175"/>
                  </a:lnTo>
                  <a:lnTo>
                    <a:pt x="539" y="172"/>
                  </a:lnTo>
                  <a:lnTo>
                    <a:pt x="544" y="168"/>
                  </a:lnTo>
                  <a:lnTo>
                    <a:pt x="545" y="168"/>
                  </a:lnTo>
                  <a:lnTo>
                    <a:pt x="546" y="168"/>
                  </a:lnTo>
                  <a:lnTo>
                    <a:pt x="546" y="168"/>
                  </a:lnTo>
                  <a:lnTo>
                    <a:pt x="547" y="168"/>
                  </a:lnTo>
                  <a:lnTo>
                    <a:pt x="549" y="168"/>
                  </a:lnTo>
                  <a:lnTo>
                    <a:pt x="551" y="171"/>
                  </a:lnTo>
                  <a:lnTo>
                    <a:pt x="552" y="173"/>
                  </a:lnTo>
                  <a:lnTo>
                    <a:pt x="552" y="172"/>
                  </a:lnTo>
                  <a:lnTo>
                    <a:pt x="552" y="169"/>
                  </a:lnTo>
                  <a:lnTo>
                    <a:pt x="555" y="172"/>
                  </a:lnTo>
                  <a:lnTo>
                    <a:pt x="556" y="174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2"/>
                  </a:lnTo>
                  <a:lnTo>
                    <a:pt x="559" y="171"/>
                  </a:lnTo>
                  <a:lnTo>
                    <a:pt x="559" y="169"/>
                  </a:lnTo>
                  <a:lnTo>
                    <a:pt x="559" y="168"/>
                  </a:lnTo>
                  <a:lnTo>
                    <a:pt x="560" y="168"/>
                  </a:lnTo>
                  <a:lnTo>
                    <a:pt x="560" y="168"/>
                  </a:lnTo>
                  <a:lnTo>
                    <a:pt x="560" y="167"/>
                  </a:lnTo>
                  <a:lnTo>
                    <a:pt x="562" y="166"/>
                  </a:lnTo>
                  <a:lnTo>
                    <a:pt x="562" y="165"/>
                  </a:lnTo>
                  <a:lnTo>
                    <a:pt x="560" y="165"/>
                  </a:lnTo>
                  <a:lnTo>
                    <a:pt x="560" y="163"/>
                  </a:lnTo>
                  <a:lnTo>
                    <a:pt x="560" y="162"/>
                  </a:lnTo>
                  <a:lnTo>
                    <a:pt x="560" y="162"/>
                  </a:lnTo>
                  <a:lnTo>
                    <a:pt x="560" y="161"/>
                  </a:lnTo>
                  <a:lnTo>
                    <a:pt x="562" y="160"/>
                  </a:lnTo>
                  <a:lnTo>
                    <a:pt x="562" y="159"/>
                  </a:lnTo>
                  <a:lnTo>
                    <a:pt x="563" y="159"/>
                  </a:lnTo>
                  <a:lnTo>
                    <a:pt x="564" y="160"/>
                  </a:lnTo>
                  <a:lnTo>
                    <a:pt x="565" y="159"/>
                  </a:lnTo>
                  <a:lnTo>
                    <a:pt x="565" y="157"/>
                  </a:lnTo>
                  <a:lnTo>
                    <a:pt x="565" y="155"/>
                  </a:lnTo>
                  <a:lnTo>
                    <a:pt x="565" y="154"/>
                  </a:lnTo>
                  <a:lnTo>
                    <a:pt x="565" y="151"/>
                  </a:lnTo>
                  <a:lnTo>
                    <a:pt x="565" y="150"/>
                  </a:lnTo>
                  <a:lnTo>
                    <a:pt x="569" y="149"/>
                  </a:lnTo>
                  <a:lnTo>
                    <a:pt x="569" y="148"/>
                  </a:lnTo>
                  <a:lnTo>
                    <a:pt x="571" y="148"/>
                  </a:lnTo>
                  <a:lnTo>
                    <a:pt x="572" y="148"/>
                  </a:lnTo>
                  <a:lnTo>
                    <a:pt x="572" y="147"/>
                  </a:lnTo>
                  <a:lnTo>
                    <a:pt x="572" y="145"/>
                  </a:lnTo>
                  <a:lnTo>
                    <a:pt x="572" y="144"/>
                  </a:lnTo>
                  <a:lnTo>
                    <a:pt x="575" y="144"/>
                  </a:lnTo>
                  <a:lnTo>
                    <a:pt x="578" y="143"/>
                  </a:lnTo>
                  <a:lnTo>
                    <a:pt x="578" y="144"/>
                  </a:lnTo>
                  <a:lnTo>
                    <a:pt x="578" y="145"/>
                  </a:lnTo>
                  <a:lnTo>
                    <a:pt x="583" y="145"/>
                  </a:lnTo>
                  <a:lnTo>
                    <a:pt x="588" y="145"/>
                  </a:lnTo>
                  <a:lnTo>
                    <a:pt x="592" y="145"/>
                  </a:lnTo>
                  <a:lnTo>
                    <a:pt x="595" y="149"/>
                  </a:lnTo>
                  <a:lnTo>
                    <a:pt x="600" y="153"/>
                  </a:lnTo>
                  <a:lnTo>
                    <a:pt x="601" y="151"/>
                  </a:lnTo>
                  <a:lnTo>
                    <a:pt x="602" y="153"/>
                  </a:lnTo>
                  <a:lnTo>
                    <a:pt x="603" y="154"/>
                  </a:lnTo>
                  <a:lnTo>
                    <a:pt x="605" y="154"/>
                  </a:lnTo>
                  <a:lnTo>
                    <a:pt x="608" y="156"/>
                  </a:lnTo>
                  <a:lnTo>
                    <a:pt x="611" y="159"/>
                  </a:lnTo>
                  <a:lnTo>
                    <a:pt x="613" y="161"/>
                  </a:lnTo>
                  <a:lnTo>
                    <a:pt x="614" y="165"/>
                  </a:lnTo>
                  <a:lnTo>
                    <a:pt x="614" y="167"/>
                  </a:lnTo>
                  <a:lnTo>
                    <a:pt x="614" y="168"/>
                  </a:lnTo>
                  <a:lnTo>
                    <a:pt x="617" y="168"/>
                  </a:lnTo>
                  <a:lnTo>
                    <a:pt x="618" y="168"/>
                  </a:lnTo>
                  <a:lnTo>
                    <a:pt x="618" y="169"/>
                  </a:lnTo>
                  <a:lnTo>
                    <a:pt x="615" y="174"/>
                  </a:lnTo>
                  <a:lnTo>
                    <a:pt x="612" y="176"/>
                  </a:lnTo>
                  <a:lnTo>
                    <a:pt x="609" y="179"/>
                  </a:lnTo>
                  <a:lnTo>
                    <a:pt x="609" y="180"/>
                  </a:lnTo>
                  <a:lnTo>
                    <a:pt x="608" y="181"/>
                  </a:lnTo>
                  <a:lnTo>
                    <a:pt x="608" y="182"/>
                  </a:lnTo>
                  <a:lnTo>
                    <a:pt x="607" y="185"/>
                  </a:lnTo>
                  <a:lnTo>
                    <a:pt x="606" y="185"/>
                  </a:lnTo>
                  <a:lnTo>
                    <a:pt x="606" y="186"/>
                  </a:lnTo>
                  <a:lnTo>
                    <a:pt x="606" y="187"/>
                  </a:lnTo>
                  <a:lnTo>
                    <a:pt x="606" y="188"/>
                  </a:lnTo>
                  <a:lnTo>
                    <a:pt x="602" y="192"/>
                  </a:lnTo>
                  <a:lnTo>
                    <a:pt x="599" y="196"/>
                  </a:lnTo>
                  <a:lnTo>
                    <a:pt x="597" y="197"/>
                  </a:lnTo>
                  <a:lnTo>
                    <a:pt x="597" y="197"/>
                  </a:lnTo>
                  <a:lnTo>
                    <a:pt x="597" y="198"/>
                  </a:lnTo>
                  <a:lnTo>
                    <a:pt x="596" y="199"/>
                  </a:lnTo>
                  <a:lnTo>
                    <a:pt x="594" y="200"/>
                  </a:lnTo>
                  <a:lnTo>
                    <a:pt x="589" y="199"/>
                  </a:lnTo>
                  <a:lnTo>
                    <a:pt x="586" y="200"/>
                  </a:lnTo>
                  <a:lnTo>
                    <a:pt x="587" y="202"/>
                  </a:lnTo>
                  <a:lnTo>
                    <a:pt x="589" y="205"/>
                  </a:lnTo>
                  <a:lnTo>
                    <a:pt x="589" y="207"/>
                  </a:lnTo>
                  <a:lnTo>
                    <a:pt x="589" y="211"/>
                  </a:lnTo>
                  <a:lnTo>
                    <a:pt x="589" y="212"/>
                  </a:lnTo>
                  <a:lnTo>
                    <a:pt x="588" y="215"/>
                  </a:lnTo>
                  <a:lnTo>
                    <a:pt x="584" y="217"/>
                  </a:lnTo>
                  <a:lnTo>
                    <a:pt x="583" y="216"/>
                  </a:lnTo>
                  <a:lnTo>
                    <a:pt x="581" y="217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2"/>
                  </a:lnTo>
                  <a:lnTo>
                    <a:pt x="576" y="223"/>
                  </a:lnTo>
                  <a:lnTo>
                    <a:pt x="572" y="223"/>
                  </a:lnTo>
                  <a:lnTo>
                    <a:pt x="568" y="224"/>
                  </a:lnTo>
                  <a:lnTo>
                    <a:pt x="566" y="223"/>
                  </a:lnTo>
                  <a:lnTo>
                    <a:pt x="563" y="222"/>
                  </a:lnTo>
                  <a:lnTo>
                    <a:pt x="560" y="222"/>
                  </a:lnTo>
                  <a:lnTo>
                    <a:pt x="559" y="219"/>
                  </a:lnTo>
                  <a:lnTo>
                    <a:pt x="559" y="218"/>
                  </a:lnTo>
                  <a:lnTo>
                    <a:pt x="558" y="218"/>
                  </a:lnTo>
                  <a:lnTo>
                    <a:pt x="556" y="218"/>
                  </a:lnTo>
                  <a:lnTo>
                    <a:pt x="557" y="221"/>
                  </a:lnTo>
                  <a:lnTo>
                    <a:pt x="557" y="223"/>
                  </a:lnTo>
                  <a:lnTo>
                    <a:pt x="555" y="223"/>
                  </a:lnTo>
                  <a:lnTo>
                    <a:pt x="552" y="224"/>
                  </a:lnTo>
                  <a:lnTo>
                    <a:pt x="550" y="227"/>
                  </a:lnTo>
                  <a:lnTo>
                    <a:pt x="547" y="228"/>
                  </a:lnTo>
                  <a:lnTo>
                    <a:pt x="545" y="227"/>
                  </a:lnTo>
                  <a:lnTo>
                    <a:pt x="540" y="224"/>
                  </a:lnTo>
                  <a:lnTo>
                    <a:pt x="539" y="224"/>
                  </a:lnTo>
                  <a:lnTo>
                    <a:pt x="538" y="223"/>
                  </a:lnTo>
                  <a:lnTo>
                    <a:pt x="535" y="222"/>
                  </a:lnTo>
                  <a:lnTo>
                    <a:pt x="532" y="225"/>
                  </a:lnTo>
                  <a:lnTo>
                    <a:pt x="528" y="227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22" y="229"/>
                  </a:lnTo>
                  <a:lnTo>
                    <a:pt x="527" y="229"/>
                  </a:lnTo>
                  <a:lnTo>
                    <a:pt x="527" y="230"/>
                  </a:lnTo>
                  <a:lnTo>
                    <a:pt x="527" y="231"/>
                  </a:lnTo>
                  <a:lnTo>
                    <a:pt x="527" y="234"/>
                  </a:lnTo>
                  <a:lnTo>
                    <a:pt x="528" y="234"/>
                  </a:lnTo>
                  <a:lnTo>
                    <a:pt x="528" y="231"/>
                  </a:lnTo>
                  <a:lnTo>
                    <a:pt x="532" y="227"/>
                  </a:lnTo>
                  <a:lnTo>
                    <a:pt x="535" y="224"/>
                  </a:lnTo>
                  <a:lnTo>
                    <a:pt x="540" y="225"/>
                  </a:lnTo>
                  <a:lnTo>
                    <a:pt x="540" y="227"/>
                  </a:lnTo>
                  <a:lnTo>
                    <a:pt x="541" y="227"/>
                  </a:lnTo>
                  <a:lnTo>
                    <a:pt x="544" y="229"/>
                  </a:lnTo>
                  <a:lnTo>
                    <a:pt x="546" y="230"/>
                  </a:lnTo>
                  <a:lnTo>
                    <a:pt x="550" y="231"/>
                  </a:lnTo>
                  <a:lnTo>
                    <a:pt x="555" y="231"/>
                  </a:lnTo>
                  <a:lnTo>
                    <a:pt x="558" y="230"/>
                  </a:lnTo>
                  <a:lnTo>
                    <a:pt x="560" y="227"/>
                  </a:lnTo>
                  <a:lnTo>
                    <a:pt x="562" y="227"/>
                  </a:lnTo>
                  <a:lnTo>
                    <a:pt x="563" y="229"/>
                  </a:lnTo>
                  <a:lnTo>
                    <a:pt x="565" y="233"/>
                  </a:lnTo>
                  <a:lnTo>
                    <a:pt x="569" y="234"/>
                  </a:lnTo>
                  <a:lnTo>
                    <a:pt x="572" y="235"/>
                  </a:lnTo>
                  <a:lnTo>
                    <a:pt x="572" y="236"/>
                  </a:lnTo>
                  <a:lnTo>
                    <a:pt x="572" y="237"/>
                  </a:lnTo>
                  <a:lnTo>
                    <a:pt x="568" y="244"/>
                  </a:lnTo>
                  <a:lnTo>
                    <a:pt x="566" y="242"/>
                  </a:lnTo>
                  <a:lnTo>
                    <a:pt x="566" y="243"/>
                  </a:lnTo>
                  <a:lnTo>
                    <a:pt x="566" y="244"/>
                  </a:lnTo>
                  <a:lnTo>
                    <a:pt x="566" y="246"/>
                  </a:lnTo>
                  <a:lnTo>
                    <a:pt x="566" y="247"/>
                  </a:lnTo>
                  <a:lnTo>
                    <a:pt x="566" y="248"/>
                  </a:lnTo>
                  <a:lnTo>
                    <a:pt x="565" y="249"/>
                  </a:lnTo>
                  <a:lnTo>
                    <a:pt x="562" y="250"/>
                  </a:lnTo>
                  <a:lnTo>
                    <a:pt x="560" y="250"/>
                  </a:lnTo>
                  <a:lnTo>
                    <a:pt x="559" y="252"/>
                  </a:lnTo>
                  <a:lnTo>
                    <a:pt x="558" y="249"/>
                  </a:lnTo>
                  <a:lnTo>
                    <a:pt x="555" y="250"/>
                  </a:lnTo>
                  <a:lnTo>
                    <a:pt x="552" y="253"/>
                  </a:lnTo>
                  <a:lnTo>
                    <a:pt x="547" y="252"/>
                  </a:lnTo>
                  <a:lnTo>
                    <a:pt x="544" y="250"/>
                  </a:lnTo>
                  <a:lnTo>
                    <a:pt x="543" y="249"/>
                  </a:lnTo>
                  <a:lnTo>
                    <a:pt x="540" y="248"/>
                  </a:lnTo>
                  <a:lnTo>
                    <a:pt x="538" y="246"/>
                  </a:lnTo>
                  <a:lnTo>
                    <a:pt x="535" y="247"/>
                  </a:lnTo>
                  <a:lnTo>
                    <a:pt x="533" y="249"/>
                  </a:lnTo>
                  <a:lnTo>
                    <a:pt x="533" y="253"/>
                  </a:lnTo>
                  <a:lnTo>
                    <a:pt x="532" y="253"/>
                  </a:lnTo>
                  <a:lnTo>
                    <a:pt x="529" y="255"/>
                  </a:lnTo>
                  <a:lnTo>
                    <a:pt x="531" y="255"/>
                  </a:lnTo>
                  <a:lnTo>
                    <a:pt x="532" y="256"/>
                  </a:lnTo>
                  <a:lnTo>
                    <a:pt x="531" y="256"/>
                  </a:lnTo>
                  <a:lnTo>
                    <a:pt x="531" y="259"/>
                  </a:lnTo>
                  <a:lnTo>
                    <a:pt x="529" y="259"/>
                  </a:lnTo>
                  <a:lnTo>
                    <a:pt x="528" y="260"/>
                  </a:lnTo>
                  <a:lnTo>
                    <a:pt x="529" y="260"/>
                  </a:lnTo>
                  <a:lnTo>
                    <a:pt x="531" y="261"/>
                  </a:lnTo>
                  <a:lnTo>
                    <a:pt x="527" y="268"/>
                  </a:lnTo>
                  <a:lnTo>
                    <a:pt x="527" y="270"/>
                  </a:lnTo>
                  <a:lnTo>
                    <a:pt x="527" y="271"/>
                  </a:lnTo>
                  <a:lnTo>
                    <a:pt x="527" y="272"/>
                  </a:lnTo>
                  <a:lnTo>
                    <a:pt x="529" y="272"/>
                  </a:lnTo>
                  <a:lnTo>
                    <a:pt x="531" y="273"/>
                  </a:lnTo>
                  <a:lnTo>
                    <a:pt x="531" y="274"/>
                  </a:lnTo>
                  <a:lnTo>
                    <a:pt x="531" y="276"/>
                  </a:lnTo>
                  <a:lnTo>
                    <a:pt x="531" y="277"/>
                  </a:lnTo>
                  <a:lnTo>
                    <a:pt x="531" y="278"/>
                  </a:lnTo>
                  <a:lnTo>
                    <a:pt x="531" y="279"/>
                  </a:lnTo>
                  <a:lnTo>
                    <a:pt x="532" y="280"/>
                  </a:lnTo>
                  <a:lnTo>
                    <a:pt x="532" y="280"/>
                  </a:lnTo>
                  <a:lnTo>
                    <a:pt x="532" y="279"/>
                  </a:lnTo>
                  <a:lnTo>
                    <a:pt x="532" y="278"/>
                  </a:lnTo>
                  <a:lnTo>
                    <a:pt x="532" y="277"/>
                  </a:lnTo>
                  <a:lnTo>
                    <a:pt x="535" y="274"/>
                  </a:lnTo>
                  <a:lnTo>
                    <a:pt x="537" y="277"/>
                  </a:lnTo>
                  <a:lnTo>
                    <a:pt x="538" y="278"/>
                  </a:lnTo>
                  <a:lnTo>
                    <a:pt x="538" y="279"/>
                  </a:lnTo>
                  <a:lnTo>
                    <a:pt x="538" y="280"/>
                  </a:lnTo>
                  <a:lnTo>
                    <a:pt x="538" y="281"/>
                  </a:lnTo>
                  <a:lnTo>
                    <a:pt x="537" y="283"/>
                  </a:lnTo>
                  <a:lnTo>
                    <a:pt x="537" y="283"/>
                  </a:lnTo>
                  <a:lnTo>
                    <a:pt x="537" y="284"/>
                  </a:lnTo>
                  <a:lnTo>
                    <a:pt x="537" y="285"/>
                  </a:lnTo>
                  <a:lnTo>
                    <a:pt x="537" y="286"/>
                  </a:lnTo>
                  <a:lnTo>
                    <a:pt x="535" y="289"/>
                  </a:lnTo>
                  <a:lnTo>
                    <a:pt x="535" y="290"/>
                  </a:lnTo>
                  <a:lnTo>
                    <a:pt x="535" y="292"/>
                  </a:lnTo>
                  <a:lnTo>
                    <a:pt x="535" y="293"/>
                  </a:lnTo>
                  <a:lnTo>
                    <a:pt x="534" y="296"/>
                  </a:lnTo>
                  <a:lnTo>
                    <a:pt x="534" y="297"/>
                  </a:lnTo>
                  <a:lnTo>
                    <a:pt x="535" y="297"/>
                  </a:lnTo>
                  <a:lnTo>
                    <a:pt x="535" y="298"/>
                  </a:lnTo>
                  <a:lnTo>
                    <a:pt x="535" y="299"/>
                  </a:lnTo>
                  <a:lnTo>
                    <a:pt x="535" y="301"/>
                  </a:lnTo>
                  <a:lnTo>
                    <a:pt x="535" y="302"/>
                  </a:lnTo>
                  <a:lnTo>
                    <a:pt x="537" y="302"/>
                  </a:lnTo>
                  <a:lnTo>
                    <a:pt x="537" y="301"/>
                  </a:lnTo>
                  <a:lnTo>
                    <a:pt x="537" y="299"/>
                  </a:lnTo>
                  <a:lnTo>
                    <a:pt x="537" y="298"/>
                  </a:lnTo>
                  <a:lnTo>
                    <a:pt x="537" y="297"/>
                  </a:lnTo>
                  <a:lnTo>
                    <a:pt x="537" y="296"/>
                  </a:lnTo>
                  <a:lnTo>
                    <a:pt x="538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8" y="299"/>
                  </a:lnTo>
                  <a:lnTo>
                    <a:pt x="538" y="301"/>
                  </a:lnTo>
                  <a:lnTo>
                    <a:pt x="539" y="301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41" y="303"/>
                  </a:lnTo>
                  <a:lnTo>
                    <a:pt x="541" y="304"/>
                  </a:lnTo>
                  <a:lnTo>
                    <a:pt x="541" y="305"/>
                  </a:lnTo>
                  <a:lnTo>
                    <a:pt x="540" y="304"/>
                  </a:lnTo>
                  <a:lnTo>
                    <a:pt x="540" y="305"/>
                  </a:lnTo>
                  <a:lnTo>
                    <a:pt x="540" y="307"/>
                  </a:lnTo>
                  <a:lnTo>
                    <a:pt x="540" y="308"/>
                  </a:lnTo>
                  <a:lnTo>
                    <a:pt x="540" y="309"/>
                  </a:lnTo>
                  <a:lnTo>
                    <a:pt x="539" y="309"/>
                  </a:lnTo>
                  <a:lnTo>
                    <a:pt x="539" y="308"/>
                  </a:lnTo>
                  <a:lnTo>
                    <a:pt x="538" y="308"/>
                  </a:lnTo>
                  <a:lnTo>
                    <a:pt x="538" y="309"/>
                  </a:lnTo>
                  <a:lnTo>
                    <a:pt x="538" y="311"/>
                  </a:lnTo>
                  <a:lnTo>
                    <a:pt x="538" y="311"/>
                  </a:lnTo>
                  <a:lnTo>
                    <a:pt x="537" y="311"/>
                  </a:lnTo>
                  <a:lnTo>
                    <a:pt x="535" y="311"/>
                  </a:lnTo>
                  <a:lnTo>
                    <a:pt x="534" y="311"/>
                  </a:lnTo>
                  <a:lnTo>
                    <a:pt x="534" y="311"/>
                  </a:lnTo>
                  <a:lnTo>
                    <a:pt x="533" y="313"/>
                  </a:lnTo>
                  <a:lnTo>
                    <a:pt x="532" y="313"/>
                  </a:lnTo>
                  <a:lnTo>
                    <a:pt x="532" y="314"/>
                  </a:lnTo>
                  <a:lnTo>
                    <a:pt x="532" y="315"/>
                  </a:lnTo>
                  <a:lnTo>
                    <a:pt x="532" y="316"/>
                  </a:lnTo>
                  <a:lnTo>
                    <a:pt x="532" y="317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2" y="326"/>
                  </a:lnTo>
                  <a:lnTo>
                    <a:pt x="528" y="326"/>
                  </a:lnTo>
                  <a:lnTo>
                    <a:pt x="527" y="324"/>
                  </a:lnTo>
                  <a:lnTo>
                    <a:pt x="527" y="323"/>
                  </a:lnTo>
                  <a:lnTo>
                    <a:pt x="526" y="323"/>
                  </a:lnTo>
                  <a:lnTo>
                    <a:pt x="525" y="326"/>
                  </a:lnTo>
                  <a:lnTo>
                    <a:pt x="525" y="327"/>
                  </a:lnTo>
                  <a:lnTo>
                    <a:pt x="525" y="328"/>
                  </a:lnTo>
                  <a:lnTo>
                    <a:pt x="524" y="329"/>
                  </a:lnTo>
                  <a:lnTo>
                    <a:pt x="521" y="328"/>
                  </a:lnTo>
                  <a:lnTo>
                    <a:pt x="521" y="329"/>
                  </a:lnTo>
                  <a:lnTo>
                    <a:pt x="522" y="332"/>
                  </a:lnTo>
                  <a:lnTo>
                    <a:pt x="520" y="334"/>
                  </a:lnTo>
                  <a:lnTo>
                    <a:pt x="519" y="335"/>
                  </a:lnTo>
                  <a:lnTo>
                    <a:pt x="519" y="336"/>
                  </a:lnTo>
                  <a:lnTo>
                    <a:pt x="521" y="336"/>
                  </a:lnTo>
                  <a:lnTo>
                    <a:pt x="522" y="336"/>
                  </a:lnTo>
                  <a:lnTo>
                    <a:pt x="522" y="338"/>
                  </a:lnTo>
                  <a:lnTo>
                    <a:pt x="522" y="339"/>
                  </a:lnTo>
                  <a:lnTo>
                    <a:pt x="521" y="340"/>
                  </a:lnTo>
                  <a:lnTo>
                    <a:pt x="520" y="341"/>
                  </a:lnTo>
                  <a:lnTo>
                    <a:pt x="520" y="342"/>
                  </a:lnTo>
                  <a:lnTo>
                    <a:pt x="520" y="344"/>
                  </a:lnTo>
                  <a:lnTo>
                    <a:pt x="520" y="345"/>
                  </a:lnTo>
                  <a:lnTo>
                    <a:pt x="520" y="346"/>
                  </a:lnTo>
                  <a:lnTo>
                    <a:pt x="518" y="350"/>
                  </a:lnTo>
                  <a:lnTo>
                    <a:pt x="518" y="352"/>
                  </a:lnTo>
                  <a:lnTo>
                    <a:pt x="518" y="353"/>
                  </a:lnTo>
                  <a:lnTo>
                    <a:pt x="518" y="354"/>
                  </a:lnTo>
                  <a:lnTo>
                    <a:pt x="518" y="355"/>
                  </a:lnTo>
                  <a:lnTo>
                    <a:pt x="518" y="358"/>
                  </a:lnTo>
                  <a:lnTo>
                    <a:pt x="518" y="359"/>
                  </a:lnTo>
                  <a:lnTo>
                    <a:pt x="516" y="360"/>
                  </a:lnTo>
                  <a:lnTo>
                    <a:pt x="518" y="361"/>
                  </a:lnTo>
                  <a:lnTo>
                    <a:pt x="518" y="363"/>
                  </a:lnTo>
                  <a:lnTo>
                    <a:pt x="518" y="364"/>
                  </a:lnTo>
                  <a:lnTo>
                    <a:pt x="516" y="364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5" y="369"/>
                  </a:lnTo>
                  <a:lnTo>
                    <a:pt x="515" y="370"/>
                  </a:lnTo>
                  <a:lnTo>
                    <a:pt x="515" y="371"/>
                  </a:lnTo>
                  <a:lnTo>
                    <a:pt x="514" y="372"/>
                  </a:lnTo>
                  <a:lnTo>
                    <a:pt x="513" y="373"/>
                  </a:lnTo>
                  <a:lnTo>
                    <a:pt x="512" y="373"/>
                  </a:lnTo>
                  <a:lnTo>
                    <a:pt x="512" y="375"/>
                  </a:lnTo>
                  <a:lnTo>
                    <a:pt x="512" y="376"/>
                  </a:lnTo>
                  <a:lnTo>
                    <a:pt x="512" y="377"/>
                  </a:lnTo>
                  <a:lnTo>
                    <a:pt x="512" y="378"/>
                  </a:lnTo>
                  <a:lnTo>
                    <a:pt x="512" y="379"/>
                  </a:lnTo>
                  <a:lnTo>
                    <a:pt x="510" y="381"/>
                  </a:lnTo>
                  <a:lnTo>
                    <a:pt x="510" y="382"/>
                  </a:lnTo>
                  <a:lnTo>
                    <a:pt x="514" y="383"/>
                  </a:lnTo>
                  <a:lnTo>
                    <a:pt x="515" y="383"/>
                  </a:lnTo>
                  <a:lnTo>
                    <a:pt x="514" y="388"/>
                  </a:lnTo>
                  <a:lnTo>
                    <a:pt x="514" y="389"/>
                  </a:lnTo>
                  <a:lnTo>
                    <a:pt x="515" y="388"/>
                  </a:lnTo>
                  <a:lnTo>
                    <a:pt x="515" y="386"/>
                  </a:lnTo>
                  <a:lnTo>
                    <a:pt x="516" y="383"/>
                  </a:lnTo>
                  <a:lnTo>
                    <a:pt x="518" y="383"/>
                  </a:lnTo>
                  <a:lnTo>
                    <a:pt x="518" y="382"/>
                  </a:lnTo>
                  <a:lnTo>
                    <a:pt x="516" y="382"/>
                  </a:lnTo>
                  <a:lnTo>
                    <a:pt x="516" y="381"/>
                  </a:lnTo>
                  <a:lnTo>
                    <a:pt x="516" y="378"/>
                  </a:lnTo>
                  <a:lnTo>
                    <a:pt x="516" y="377"/>
                  </a:lnTo>
                  <a:lnTo>
                    <a:pt x="521" y="369"/>
                  </a:lnTo>
                  <a:lnTo>
                    <a:pt x="524" y="369"/>
                  </a:lnTo>
                  <a:lnTo>
                    <a:pt x="527" y="371"/>
                  </a:lnTo>
                  <a:lnTo>
                    <a:pt x="531" y="376"/>
                  </a:lnTo>
                  <a:lnTo>
                    <a:pt x="532" y="377"/>
                  </a:lnTo>
                  <a:lnTo>
                    <a:pt x="533" y="378"/>
                  </a:lnTo>
                  <a:lnTo>
                    <a:pt x="537" y="379"/>
                  </a:lnTo>
                  <a:lnTo>
                    <a:pt x="537" y="381"/>
                  </a:lnTo>
                  <a:lnTo>
                    <a:pt x="538" y="381"/>
                  </a:lnTo>
                  <a:lnTo>
                    <a:pt x="538" y="382"/>
                  </a:lnTo>
                  <a:lnTo>
                    <a:pt x="539" y="382"/>
                  </a:lnTo>
                  <a:lnTo>
                    <a:pt x="539" y="383"/>
                  </a:lnTo>
                  <a:lnTo>
                    <a:pt x="540" y="384"/>
                  </a:lnTo>
                  <a:lnTo>
                    <a:pt x="540" y="385"/>
                  </a:lnTo>
                  <a:lnTo>
                    <a:pt x="540" y="386"/>
                  </a:lnTo>
                  <a:lnTo>
                    <a:pt x="539" y="386"/>
                  </a:lnTo>
                  <a:lnTo>
                    <a:pt x="538" y="389"/>
                  </a:lnTo>
                  <a:lnTo>
                    <a:pt x="537" y="390"/>
                  </a:lnTo>
                  <a:lnTo>
                    <a:pt x="537" y="389"/>
                  </a:lnTo>
                  <a:lnTo>
                    <a:pt x="535" y="389"/>
                  </a:lnTo>
                  <a:lnTo>
                    <a:pt x="533" y="385"/>
                  </a:lnTo>
                  <a:lnTo>
                    <a:pt x="531" y="382"/>
                  </a:lnTo>
                  <a:lnTo>
                    <a:pt x="529" y="381"/>
                  </a:lnTo>
                  <a:lnTo>
                    <a:pt x="528" y="382"/>
                  </a:lnTo>
                  <a:lnTo>
                    <a:pt x="527" y="383"/>
                  </a:lnTo>
                  <a:lnTo>
                    <a:pt x="522" y="383"/>
                  </a:lnTo>
                  <a:lnTo>
                    <a:pt x="522" y="384"/>
                  </a:lnTo>
                  <a:lnTo>
                    <a:pt x="522" y="385"/>
                  </a:lnTo>
                  <a:lnTo>
                    <a:pt x="527" y="388"/>
                  </a:lnTo>
                  <a:lnTo>
                    <a:pt x="528" y="389"/>
                  </a:lnTo>
                  <a:lnTo>
                    <a:pt x="528" y="390"/>
                  </a:lnTo>
                  <a:lnTo>
                    <a:pt x="527" y="390"/>
                  </a:lnTo>
                  <a:lnTo>
                    <a:pt x="526" y="390"/>
                  </a:lnTo>
                  <a:lnTo>
                    <a:pt x="526" y="391"/>
                  </a:lnTo>
                  <a:lnTo>
                    <a:pt x="522" y="389"/>
                  </a:lnTo>
                  <a:lnTo>
                    <a:pt x="521" y="389"/>
                  </a:lnTo>
                  <a:lnTo>
                    <a:pt x="521" y="390"/>
                  </a:lnTo>
                  <a:lnTo>
                    <a:pt x="521" y="391"/>
                  </a:lnTo>
                  <a:lnTo>
                    <a:pt x="522" y="391"/>
                  </a:lnTo>
                  <a:lnTo>
                    <a:pt x="526" y="392"/>
                  </a:lnTo>
                  <a:lnTo>
                    <a:pt x="528" y="395"/>
                  </a:lnTo>
                  <a:lnTo>
                    <a:pt x="529" y="395"/>
                  </a:lnTo>
                  <a:lnTo>
                    <a:pt x="529" y="396"/>
                  </a:lnTo>
                  <a:lnTo>
                    <a:pt x="526" y="396"/>
                  </a:lnTo>
                  <a:lnTo>
                    <a:pt x="526" y="397"/>
                  </a:lnTo>
                  <a:lnTo>
                    <a:pt x="528" y="397"/>
                  </a:lnTo>
                  <a:lnTo>
                    <a:pt x="531" y="397"/>
                  </a:lnTo>
                  <a:lnTo>
                    <a:pt x="533" y="398"/>
                  </a:lnTo>
                  <a:lnTo>
                    <a:pt x="533" y="398"/>
                  </a:lnTo>
                  <a:lnTo>
                    <a:pt x="533" y="400"/>
                  </a:lnTo>
                  <a:lnTo>
                    <a:pt x="535" y="400"/>
                  </a:lnTo>
                  <a:lnTo>
                    <a:pt x="535" y="401"/>
                  </a:lnTo>
                  <a:lnTo>
                    <a:pt x="535" y="403"/>
                  </a:lnTo>
                  <a:lnTo>
                    <a:pt x="537" y="403"/>
                  </a:lnTo>
                  <a:lnTo>
                    <a:pt x="538" y="404"/>
                  </a:lnTo>
                  <a:lnTo>
                    <a:pt x="539" y="404"/>
                  </a:lnTo>
                  <a:lnTo>
                    <a:pt x="539" y="403"/>
                  </a:lnTo>
                  <a:lnTo>
                    <a:pt x="539" y="402"/>
                  </a:lnTo>
                  <a:lnTo>
                    <a:pt x="539" y="401"/>
                  </a:lnTo>
                  <a:lnTo>
                    <a:pt x="539" y="400"/>
                  </a:lnTo>
                  <a:lnTo>
                    <a:pt x="539" y="398"/>
                  </a:lnTo>
                  <a:lnTo>
                    <a:pt x="540" y="398"/>
                  </a:lnTo>
                  <a:lnTo>
                    <a:pt x="541" y="400"/>
                  </a:lnTo>
                  <a:lnTo>
                    <a:pt x="544" y="400"/>
                  </a:lnTo>
                  <a:lnTo>
                    <a:pt x="545" y="400"/>
                  </a:lnTo>
                  <a:lnTo>
                    <a:pt x="545" y="401"/>
                  </a:lnTo>
                  <a:lnTo>
                    <a:pt x="546" y="402"/>
                  </a:lnTo>
                  <a:lnTo>
                    <a:pt x="547" y="403"/>
                  </a:lnTo>
                  <a:lnTo>
                    <a:pt x="547" y="404"/>
                  </a:lnTo>
                  <a:lnTo>
                    <a:pt x="547" y="407"/>
                  </a:lnTo>
                  <a:lnTo>
                    <a:pt x="547" y="409"/>
                  </a:lnTo>
                  <a:lnTo>
                    <a:pt x="549" y="410"/>
                  </a:lnTo>
                  <a:lnTo>
                    <a:pt x="547" y="413"/>
                  </a:lnTo>
                  <a:lnTo>
                    <a:pt x="547" y="414"/>
                  </a:lnTo>
                  <a:lnTo>
                    <a:pt x="547" y="416"/>
                  </a:lnTo>
                  <a:lnTo>
                    <a:pt x="547" y="418"/>
                  </a:lnTo>
                  <a:lnTo>
                    <a:pt x="547" y="419"/>
                  </a:lnTo>
                  <a:lnTo>
                    <a:pt x="547" y="420"/>
                  </a:lnTo>
                  <a:lnTo>
                    <a:pt x="547" y="421"/>
                  </a:lnTo>
                  <a:lnTo>
                    <a:pt x="546" y="421"/>
                  </a:lnTo>
                  <a:lnTo>
                    <a:pt x="546" y="422"/>
                  </a:lnTo>
                  <a:lnTo>
                    <a:pt x="545" y="423"/>
                  </a:lnTo>
                  <a:lnTo>
                    <a:pt x="544" y="423"/>
                  </a:lnTo>
                  <a:lnTo>
                    <a:pt x="544" y="425"/>
                  </a:lnTo>
                  <a:lnTo>
                    <a:pt x="544" y="426"/>
                  </a:lnTo>
                  <a:lnTo>
                    <a:pt x="543" y="425"/>
                  </a:lnTo>
                  <a:lnTo>
                    <a:pt x="541" y="423"/>
                  </a:lnTo>
                  <a:lnTo>
                    <a:pt x="540" y="422"/>
                  </a:lnTo>
                  <a:lnTo>
                    <a:pt x="540" y="421"/>
                  </a:lnTo>
                  <a:lnTo>
                    <a:pt x="539" y="421"/>
                  </a:lnTo>
                  <a:lnTo>
                    <a:pt x="537" y="421"/>
                  </a:lnTo>
                  <a:lnTo>
                    <a:pt x="535" y="421"/>
                  </a:lnTo>
                  <a:lnTo>
                    <a:pt x="535" y="420"/>
                  </a:lnTo>
                  <a:lnTo>
                    <a:pt x="535" y="419"/>
                  </a:lnTo>
                  <a:lnTo>
                    <a:pt x="534" y="419"/>
                  </a:lnTo>
                  <a:lnTo>
                    <a:pt x="533" y="419"/>
                  </a:lnTo>
                  <a:lnTo>
                    <a:pt x="532" y="416"/>
                  </a:lnTo>
                  <a:lnTo>
                    <a:pt x="528" y="416"/>
                  </a:lnTo>
                  <a:lnTo>
                    <a:pt x="528" y="418"/>
                  </a:lnTo>
                  <a:lnTo>
                    <a:pt x="527" y="418"/>
                  </a:lnTo>
                  <a:lnTo>
                    <a:pt x="526" y="416"/>
                  </a:lnTo>
                  <a:lnTo>
                    <a:pt x="525" y="416"/>
                  </a:lnTo>
                  <a:lnTo>
                    <a:pt x="525" y="418"/>
                  </a:lnTo>
                  <a:lnTo>
                    <a:pt x="524" y="419"/>
                  </a:lnTo>
                  <a:lnTo>
                    <a:pt x="522" y="419"/>
                  </a:lnTo>
                  <a:lnTo>
                    <a:pt x="520" y="418"/>
                  </a:lnTo>
                  <a:lnTo>
                    <a:pt x="516" y="419"/>
                  </a:lnTo>
                  <a:lnTo>
                    <a:pt x="515" y="418"/>
                  </a:lnTo>
                  <a:lnTo>
                    <a:pt x="513" y="419"/>
                  </a:lnTo>
                  <a:lnTo>
                    <a:pt x="514" y="419"/>
                  </a:lnTo>
                  <a:lnTo>
                    <a:pt x="516" y="420"/>
                  </a:lnTo>
                  <a:lnTo>
                    <a:pt x="520" y="419"/>
                  </a:lnTo>
                  <a:lnTo>
                    <a:pt x="520" y="420"/>
                  </a:lnTo>
                  <a:lnTo>
                    <a:pt x="521" y="420"/>
                  </a:lnTo>
                  <a:lnTo>
                    <a:pt x="521" y="421"/>
                  </a:lnTo>
                  <a:lnTo>
                    <a:pt x="522" y="420"/>
                  </a:lnTo>
                  <a:lnTo>
                    <a:pt x="522" y="421"/>
                  </a:lnTo>
                  <a:lnTo>
                    <a:pt x="521" y="421"/>
                  </a:lnTo>
                  <a:lnTo>
                    <a:pt x="520" y="422"/>
                  </a:lnTo>
                  <a:lnTo>
                    <a:pt x="520" y="423"/>
                  </a:lnTo>
                  <a:lnTo>
                    <a:pt x="519" y="422"/>
                  </a:lnTo>
                  <a:lnTo>
                    <a:pt x="518" y="422"/>
                  </a:lnTo>
                  <a:lnTo>
                    <a:pt x="518" y="423"/>
                  </a:lnTo>
                  <a:lnTo>
                    <a:pt x="518" y="425"/>
                  </a:lnTo>
                  <a:lnTo>
                    <a:pt x="515" y="427"/>
                  </a:lnTo>
                  <a:lnTo>
                    <a:pt x="514" y="427"/>
                  </a:lnTo>
                  <a:lnTo>
                    <a:pt x="514" y="428"/>
                  </a:lnTo>
                  <a:lnTo>
                    <a:pt x="513" y="428"/>
                  </a:lnTo>
                  <a:lnTo>
                    <a:pt x="512" y="427"/>
                  </a:lnTo>
                  <a:lnTo>
                    <a:pt x="512" y="426"/>
                  </a:lnTo>
                  <a:lnTo>
                    <a:pt x="512" y="425"/>
                  </a:lnTo>
                  <a:lnTo>
                    <a:pt x="510" y="425"/>
                  </a:lnTo>
                  <a:lnTo>
                    <a:pt x="510" y="423"/>
                  </a:lnTo>
                  <a:lnTo>
                    <a:pt x="509" y="422"/>
                  </a:lnTo>
                  <a:lnTo>
                    <a:pt x="508" y="420"/>
                  </a:lnTo>
                  <a:lnTo>
                    <a:pt x="507" y="420"/>
                  </a:lnTo>
                  <a:lnTo>
                    <a:pt x="506" y="421"/>
                  </a:lnTo>
                  <a:lnTo>
                    <a:pt x="506" y="422"/>
                  </a:lnTo>
                  <a:lnTo>
                    <a:pt x="507" y="423"/>
                  </a:lnTo>
                  <a:lnTo>
                    <a:pt x="507" y="425"/>
                  </a:lnTo>
                  <a:lnTo>
                    <a:pt x="504" y="425"/>
                  </a:lnTo>
                  <a:lnTo>
                    <a:pt x="503" y="425"/>
                  </a:lnTo>
                  <a:lnTo>
                    <a:pt x="503" y="426"/>
                  </a:lnTo>
                  <a:lnTo>
                    <a:pt x="503" y="427"/>
                  </a:lnTo>
                  <a:lnTo>
                    <a:pt x="503" y="427"/>
                  </a:lnTo>
                  <a:lnTo>
                    <a:pt x="503" y="427"/>
                  </a:lnTo>
                  <a:lnTo>
                    <a:pt x="504" y="427"/>
                  </a:lnTo>
                  <a:lnTo>
                    <a:pt x="504" y="428"/>
                  </a:lnTo>
                  <a:lnTo>
                    <a:pt x="506" y="428"/>
                  </a:lnTo>
                  <a:lnTo>
                    <a:pt x="506" y="429"/>
                  </a:lnTo>
                  <a:lnTo>
                    <a:pt x="504" y="429"/>
                  </a:lnTo>
                  <a:lnTo>
                    <a:pt x="504" y="431"/>
                  </a:lnTo>
                  <a:lnTo>
                    <a:pt x="506" y="432"/>
                  </a:lnTo>
                  <a:lnTo>
                    <a:pt x="506" y="433"/>
                  </a:lnTo>
                  <a:lnTo>
                    <a:pt x="507" y="434"/>
                  </a:lnTo>
                  <a:lnTo>
                    <a:pt x="507" y="433"/>
                  </a:lnTo>
                  <a:lnTo>
                    <a:pt x="507" y="432"/>
                  </a:lnTo>
                  <a:lnTo>
                    <a:pt x="507" y="431"/>
                  </a:lnTo>
                  <a:lnTo>
                    <a:pt x="508" y="429"/>
                  </a:lnTo>
                  <a:lnTo>
                    <a:pt x="508" y="428"/>
                  </a:lnTo>
                  <a:lnTo>
                    <a:pt x="509" y="428"/>
                  </a:lnTo>
                  <a:lnTo>
                    <a:pt x="509" y="429"/>
                  </a:lnTo>
                  <a:lnTo>
                    <a:pt x="510" y="429"/>
                  </a:lnTo>
                  <a:lnTo>
                    <a:pt x="512" y="429"/>
                  </a:lnTo>
                  <a:lnTo>
                    <a:pt x="512" y="431"/>
                  </a:lnTo>
                  <a:lnTo>
                    <a:pt x="512" y="432"/>
                  </a:lnTo>
                  <a:lnTo>
                    <a:pt x="510" y="432"/>
                  </a:lnTo>
                  <a:lnTo>
                    <a:pt x="509" y="433"/>
                  </a:lnTo>
                  <a:lnTo>
                    <a:pt x="510" y="433"/>
                  </a:lnTo>
                  <a:lnTo>
                    <a:pt x="512" y="432"/>
                  </a:lnTo>
                  <a:lnTo>
                    <a:pt x="514" y="434"/>
                  </a:lnTo>
                  <a:lnTo>
                    <a:pt x="510" y="435"/>
                  </a:lnTo>
                  <a:lnTo>
                    <a:pt x="509" y="437"/>
                  </a:lnTo>
                  <a:lnTo>
                    <a:pt x="512" y="435"/>
                  </a:lnTo>
                  <a:lnTo>
                    <a:pt x="513" y="435"/>
                  </a:lnTo>
                  <a:lnTo>
                    <a:pt x="514" y="435"/>
                  </a:lnTo>
                  <a:lnTo>
                    <a:pt x="513" y="437"/>
                  </a:lnTo>
                  <a:lnTo>
                    <a:pt x="513" y="438"/>
                  </a:lnTo>
                  <a:lnTo>
                    <a:pt x="514" y="438"/>
                  </a:lnTo>
                  <a:lnTo>
                    <a:pt x="514" y="439"/>
                  </a:lnTo>
                  <a:lnTo>
                    <a:pt x="514" y="440"/>
                  </a:lnTo>
                  <a:lnTo>
                    <a:pt x="514" y="441"/>
                  </a:lnTo>
                  <a:lnTo>
                    <a:pt x="514" y="443"/>
                  </a:lnTo>
                  <a:lnTo>
                    <a:pt x="514" y="444"/>
                  </a:lnTo>
                  <a:lnTo>
                    <a:pt x="513" y="445"/>
                  </a:lnTo>
                  <a:lnTo>
                    <a:pt x="513" y="446"/>
                  </a:lnTo>
                  <a:lnTo>
                    <a:pt x="514" y="446"/>
                  </a:lnTo>
                  <a:lnTo>
                    <a:pt x="515" y="447"/>
                  </a:lnTo>
                  <a:lnTo>
                    <a:pt x="516" y="446"/>
                  </a:lnTo>
                  <a:lnTo>
                    <a:pt x="515" y="446"/>
                  </a:lnTo>
                  <a:lnTo>
                    <a:pt x="516" y="445"/>
                  </a:lnTo>
                  <a:lnTo>
                    <a:pt x="516" y="444"/>
                  </a:lnTo>
                  <a:lnTo>
                    <a:pt x="518" y="445"/>
                  </a:lnTo>
                  <a:lnTo>
                    <a:pt x="519" y="445"/>
                  </a:lnTo>
                  <a:lnTo>
                    <a:pt x="520" y="445"/>
                  </a:lnTo>
                  <a:lnTo>
                    <a:pt x="520" y="446"/>
                  </a:lnTo>
                  <a:lnTo>
                    <a:pt x="521" y="446"/>
                  </a:lnTo>
                  <a:lnTo>
                    <a:pt x="520" y="445"/>
                  </a:lnTo>
                  <a:lnTo>
                    <a:pt x="520" y="444"/>
                  </a:lnTo>
                  <a:lnTo>
                    <a:pt x="520" y="443"/>
                  </a:lnTo>
                  <a:lnTo>
                    <a:pt x="521" y="444"/>
                  </a:lnTo>
                  <a:lnTo>
                    <a:pt x="524" y="446"/>
                  </a:lnTo>
                  <a:lnTo>
                    <a:pt x="525" y="446"/>
                  </a:lnTo>
                  <a:lnTo>
                    <a:pt x="526" y="447"/>
                  </a:lnTo>
                  <a:lnTo>
                    <a:pt x="528" y="447"/>
                  </a:lnTo>
                  <a:lnTo>
                    <a:pt x="528" y="446"/>
                  </a:lnTo>
                  <a:lnTo>
                    <a:pt x="532" y="446"/>
                  </a:lnTo>
                  <a:lnTo>
                    <a:pt x="532" y="446"/>
                  </a:lnTo>
                  <a:lnTo>
                    <a:pt x="532" y="449"/>
                  </a:lnTo>
                  <a:lnTo>
                    <a:pt x="533" y="451"/>
                  </a:lnTo>
                  <a:lnTo>
                    <a:pt x="533" y="453"/>
                  </a:lnTo>
                  <a:lnTo>
                    <a:pt x="533" y="455"/>
                  </a:lnTo>
                  <a:lnTo>
                    <a:pt x="532" y="455"/>
                  </a:lnTo>
                  <a:lnTo>
                    <a:pt x="531" y="455"/>
                  </a:lnTo>
                  <a:lnTo>
                    <a:pt x="528" y="456"/>
                  </a:lnTo>
                  <a:lnTo>
                    <a:pt x="524" y="456"/>
                  </a:lnTo>
                  <a:lnTo>
                    <a:pt x="519" y="456"/>
                  </a:lnTo>
                  <a:lnTo>
                    <a:pt x="515" y="457"/>
                  </a:lnTo>
                  <a:lnTo>
                    <a:pt x="518" y="457"/>
                  </a:lnTo>
                  <a:lnTo>
                    <a:pt x="521" y="457"/>
                  </a:lnTo>
                  <a:lnTo>
                    <a:pt x="525" y="457"/>
                  </a:lnTo>
                  <a:lnTo>
                    <a:pt x="526" y="458"/>
                  </a:lnTo>
                  <a:lnTo>
                    <a:pt x="527" y="459"/>
                  </a:lnTo>
                  <a:lnTo>
                    <a:pt x="532" y="458"/>
                  </a:lnTo>
                  <a:lnTo>
                    <a:pt x="532" y="460"/>
                  </a:lnTo>
                  <a:lnTo>
                    <a:pt x="533" y="463"/>
                  </a:lnTo>
                  <a:lnTo>
                    <a:pt x="533" y="464"/>
                  </a:lnTo>
                  <a:lnTo>
                    <a:pt x="534" y="465"/>
                  </a:lnTo>
                  <a:lnTo>
                    <a:pt x="535" y="466"/>
                  </a:lnTo>
                  <a:lnTo>
                    <a:pt x="534" y="468"/>
                  </a:lnTo>
                  <a:lnTo>
                    <a:pt x="534" y="469"/>
                  </a:lnTo>
                  <a:lnTo>
                    <a:pt x="534" y="470"/>
                  </a:lnTo>
                  <a:lnTo>
                    <a:pt x="535" y="471"/>
                  </a:lnTo>
                  <a:lnTo>
                    <a:pt x="534" y="471"/>
                  </a:lnTo>
                  <a:lnTo>
                    <a:pt x="535" y="472"/>
                  </a:lnTo>
                  <a:lnTo>
                    <a:pt x="535" y="474"/>
                  </a:lnTo>
                  <a:lnTo>
                    <a:pt x="537" y="475"/>
                  </a:lnTo>
                  <a:lnTo>
                    <a:pt x="537" y="476"/>
                  </a:lnTo>
                  <a:lnTo>
                    <a:pt x="537" y="477"/>
                  </a:lnTo>
                  <a:lnTo>
                    <a:pt x="537" y="478"/>
                  </a:lnTo>
                  <a:lnTo>
                    <a:pt x="537" y="480"/>
                  </a:lnTo>
                  <a:lnTo>
                    <a:pt x="537" y="481"/>
                  </a:lnTo>
                  <a:lnTo>
                    <a:pt x="537" y="482"/>
                  </a:lnTo>
                  <a:lnTo>
                    <a:pt x="537" y="483"/>
                  </a:lnTo>
                  <a:lnTo>
                    <a:pt x="537" y="484"/>
                  </a:lnTo>
                  <a:lnTo>
                    <a:pt x="537" y="486"/>
                  </a:lnTo>
                  <a:lnTo>
                    <a:pt x="535" y="486"/>
                  </a:lnTo>
                  <a:lnTo>
                    <a:pt x="535" y="487"/>
                  </a:lnTo>
                  <a:lnTo>
                    <a:pt x="535" y="488"/>
                  </a:lnTo>
                  <a:lnTo>
                    <a:pt x="535" y="489"/>
                  </a:lnTo>
                  <a:lnTo>
                    <a:pt x="534" y="489"/>
                  </a:lnTo>
                  <a:lnTo>
                    <a:pt x="534" y="490"/>
                  </a:lnTo>
                  <a:lnTo>
                    <a:pt x="532" y="490"/>
                  </a:lnTo>
                  <a:lnTo>
                    <a:pt x="532" y="489"/>
                  </a:lnTo>
                  <a:lnTo>
                    <a:pt x="531" y="489"/>
                  </a:lnTo>
                  <a:lnTo>
                    <a:pt x="531" y="488"/>
                  </a:lnTo>
                  <a:lnTo>
                    <a:pt x="531" y="487"/>
                  </a:lnTo>
                  <a:lnTo>
                    <a:pt x="531" y="486"/>
                  </a:lnTo>
                  <a:lnTo>
                    <a:pt x="532" y="484"/>
                  </a:lnTo>
                  <a:lnTo>
                    <a:pt x="531" y="484"/>
                  </a:lnTo>
                  <a:lnTo>
                    <a:pt x="531" y="484"/>
                  </a:lnTo>
                  <a:lnTo>
                    <a:pt x="529" y="484"/>
                  </a:lnTo>
                  <a:lnTo>
                    <a:pt x="529" y="483"/>
                  </a:lnTo>
                  <a:lnTo>
                    <a:pt x="528" y="484"/>
                  </a:lnTo>
                  <a:lnTo>
                    <a:pt x="527" y="484"/>
                  </a:lnTo>
                  <a:lnTo>
                    <a:pt x="524" y="484"/>
                  </a:lnTo>
                  <a:lnTo>
                    <a:pt x="522" y="483"/>
                  </a:lnTo>
                  <a:lnTo>
                    <a:pt x="520" y="482"/>
                  </a:lnTo>
                  <a:lnTo>
                    <a:pt x="519" y="481"/>
                  </a:lnTo>
                  <a:lnTo>
                    <a:pt x="519" y="478"/>
                  </a:lnTo>
                  <a:lnTo>
                    <a:pt x="518" y="478"/>
                  </a:lnTo>
                  <a:lnTo>
                    <a:pt x="518" y="477"/>
                  </a:lnTo>
                  <a:lnTo>
                    <a:pt x="514" y="474"/>
                  </a:lnTo>
                  <a:lnTo>
                    <a:pt x="510" y="471"/>
                  </a:lnTo>
                  <a:lnTo>
                    <a:pt x="507" y="470"/>
                  </a:lnTo>
                  <a:lnTo>
                    <a:pt x="507" y="471"/>
                  </a:lnTo>
                  <a:lnTo>
                    <a:pt x="510" y="474"/>
                  </a:lnTo>
                  <a:lnTo>
                    <a:pt x="514" y="476"/>
                  </a:lnTo>
                  <a:lnTo>
                    <a:pt x="516" y="478"/>
                  </a:lnTo>
                  <a:lnTo>
                    <a:pt x="516" y="480"/>
                  </a:lnTo>
                  <a:lnTo>
                    <a:pt x="510" y="477"/>
                  </a:lnTo>
                  <a:lnTo>
                    <a:pt x="506" y="476"/>
                  </a:lnTo>
                  <a:lnTo>
                    <a:pt x="506" y="475"/>
                  </a:lnTo>
                  <a:lnTo>
                    <a:pt x="504" y="475"/>
                  </a:lnTo>
                  <a:lnTo>
                    <a:pt x="504" y="476"/>
                  </a:lnTo>
                  <a:lnTo>
                    <a:pt x="506" y="476"/>
                  </a:lnTo>
                  <a:lnTo>
                    <a:pt x="509" y="477"/>
                  </a:lnTo>
                  <a:lnTo>
                    <a:pt x="513" y="478"/>
                  </a:lnTo>
                  <a:lnTo>
                    <a:pt x="516" y="480"/>
                  </a:lnTo>
                  <a:lnTo>
                    <a:pt x="516" y="481"/>
                  </a:lnTo>
                  <a:lnTo>
                    <a:pt x="516" y="482"/>
                  </a:lnTo>
                  <a:lnTo>
                    <a:pt x="518" y="483"/>
                  </a:lnTo>
                  <a:lnTo>
                    <a:pt x="521" y="484"/>
                  </a:lnTo>
                  <a:lnTo>
                    <a:pt x="521" y="484"/>
                  </a:lnTo>
                  <a:lnTo>
                    <a:pt x="522" y="486"/>
                  </a:lnTo>
                  <a:lnTo>
                    <a:pt x="525" y="487"/>
                  </a:lnTo>
                  <a:lnTo>
                    <a:pt x="525" y="488"/>
                  </a:lnTo>
                  <a:lnTo>
                    <a:pt x="526" y="490"/>
                  </a:lnTo>
                  <a:lnTo>
                    <a:pt x="524" y="492"/>
                  </a:lnTo>
                  <a:lnTo>
                    <a:pt x="520" y="490"/>
                  </a:lnTo>
                  <a:lnTo>
                    <a:pt x="520" y="492"/>
                  </a:lnTo>
                  <a:lnTo>
                    <a:pt x="519" y="492"/>
                  </a:lnTo>
                  <a:lnTo>
                    <a:pt x="514" y="496"/>
                  </a:lnTo>
                  <a:lnTo>
                    <a:pt x="513" y="497"/>
                  </a:lnTo>
                  <a:lnTo>
                    <a:pt x="513" y="496"/>
                  </a:lnTo>
                  <a:lnTo>
                    <a:pt x="512" y="496"/>
                  </a:lnTo>
                  <a:lnTo>
                    <a:pt x="512" y="495"/>
                  </a:lnTo>
                  <a:lnTo>
                    <a:pt x="512" y="494"/>
                  </a:lnTo>
                  <a:lnTo>
                    <a:pt x="510" y="493"/>
                  </a:lnTo>
                  <a:lnTo>
                    <a:pt x="507" y="489"/>
                  </a:lnTo>
                  <a:lnTo>
                    <a:pt x="506" y="489"/>
                  </a:lnTo>
                  <a:lnTo>
                    <a:pt x="506" y="490"/>
                  </a:lnTo>
                  <a:lnTo>
                    <a:pt x="507" y="490"/>
                  </a:lnTo>
                  <a:lnTo>
                    <a:pt x="507" y="492"/>
                  </a:lnTo>
                  <a:lnTo>
                    <a:pt x="508" y="492"/>
                  </a:lnTo>
                  <a:lnTo>
                    <a:pt x="510" y="494"/>
                  </a:lnTo>
                  <a:lnTo>
                    <a:pt x="510" y="495"/>
                  </a:lnTo>
                  <a:lnTo>
                    <a:pt x="510" y="496"/>
                  </a:lnTo>
                  <a:lnTo>
                    <a:pt x="512" y="497"/>
                  </a:lnTo>
                  <a:lnTo>
                    <a:pt x="513" y="497"/>
                  </a:lnTo>
                  <a:lnTo>
                    <a:pt x="514" y="497"/>
                  </a:lnTo>
                  <a:lnTo>
                    <a:pt x="515" y="497"/>
                  </a:lnTo>
                  <a:lnTo>
                    <a:pt x="519" y="493"/>
                  </a:lnTo>
                  <a:lnTo>
                    <a:pt x="520" y="493"/>
                  </a:lnTo>
                  <a:lnTo>
                    <a:pt x="521" y="494"/>
                  </a:lnTo>
                  <a:lnTo>
                    <a:pt x="522" y="494"/>
                  </a:lnTo>
                  <a:lnTo>
                    <a:pt x="524" y="493"/>
                  </a:lnTo>
                  <a:lnTo>
                    <a:pt x="524" y="494"/>
                  </a:lnTo>
                  <a:lnTo>
                    <a:pt x="525" y="494"/>
                  </a:lnTo>
                  <a:lnTo>
                    <a:pt x="525" y="495"/>
                  </a:lnTo>
                  <a:lnTo>
                    <a:pt x="524" y="497"/>
                  </a:lnTo>
                  <a:lnTo>
                    <a:pt x="524" y="499"/>
                  </a:lnTo>
                  <a:lnTo>
                    <a:pt x="524" y="500"/>
                  </a:lnTo>
                  <a:lnTo>
                    <a:pt x="524" y="501"/>
                  </a:lnTo>
                  <a:lnTo>
                    <a:pt x="524" y="502"/>
                  </a:lnTo>
                  <a:lnTo>
                    <a:pt x="524" y="503"/>
                  </a:lnTo>
                  <a:lnTo>
                    <a:pt x="525" y="502"/>
                  </a:lnTo>
                  <a:lnTo>
                    <a:pt x="525" y="501"/>
                  </a:lnTo>
                  <a:lnTo>
                    <a:pt x="525" y="500"/>
                  </a:lnTo>
                  <a:lnTo>
                    <a:pt x="525" y="499"/>
                  </a:lnTo>
                  <a:lnTo>
                    <a:pt x="525" y="497"/>
                  </a:lnTo>
                  <a:lnTo>
                    <a:pt x="525" y="496"/>
                  </a:lnTo>
                  <a:lnTo>
                    <a:pt x="526" y="495"/>
                  </a:lnTo>
                  <a:lnTo>
                    <a:pt x="527" y="494"/>
                  </a:lnTo>
                  <a:lnTo>
                    <a:pt x="529" y="495"/>
                  </a:lnTo>
                  <a:lnTo>
                    <a:pt x="531" y="495"/>
                  </a:lnTo>
                  <a:lnTo>
                    <a:pt x="531" y="496"/>
                  </a:lnTo>
                  <a:lnTo>
                    <a:pt x="532" y="496"/>
                  </a:lnTo>
                  <a:lnTo>
                    <a:pt x="532" y="497"/>
                  </a:lnTo>
                  <a:lnTo>
                    <a:pt x="531" y="497"/>
                  </a:lnTo>
                  <a:lnTo>
                    <a:pt x="529" y="499"/>
                  </a:lnTo>
                  <a:lnTo>
                    <a:pt x="528" y="500"/>
                  </a:lnTo>
                  <a:lnTo>
                    <a:pt x="529" y="500"/>
                  </a:lnTo>
                  <a:lnTo>
                    <a:pt x="531" y="499"/>
                  </a:lnTo>
                  <a:lnTo>
                    <a:pt x="531" y="500"/>
                  </a:lnTo>
                  <a:lnTo>
                    <a:pt x="532" y="501"/>
                  </a:lnTo>
                  <a:lnTo>
                    <a:pt x="533" y="501"/>
                  </a:lnTo>
                  <a:lnTo>
                    <a:pt x="533" y="502"/>
                  </a:lnTo>
                  <a:lnTo>
                    <a:pt x="532" y="502"/>
                  </a:lnTo>
                  <a:lnTo>
                    <a:pt x="532" y="503"/>
                  </a:lnTo>
                  <a:lnTo>
                    <a:pt x="532" y="506"/>
                  </a:lnTo>
                  <a:lnTo>
                    <a:pt x="531" y="508"/>
                  </a:lnTo>
                  <a:lnTo>
                    <a:pt x="529" y="508"/>
                  </a:lnTo>
                  <a:lnTo>
                    <a:pt x="528" y="508"/>
                  </a:lnTo>
                  <a:lnTo>
                    <a:pt x="527" y="507"/>
                  </a:lnTo>
                  <a:lnTo>
                    <a:pt x="526" y="507"/>
                  </a:lnTo>
                  <a:lnTo>
                    <a:pt x="525" y="506"/>
                  </a:lnTo>
                  <a:lnTo>
                    <a:pt x="525" y="507"/>
                  </a:lnTo>
                  <a:lnTo>
                    <a:pt x="524" y="507"/>
                  </a:lnTo>
                  <a:lnTo>
                    <a:pt x="524" y="508"/>
                  </a:lnTo>
                  <a:lnTo>
                    <a:pt x="522" y="509"/>
                  </a:lnTo>
                  <a:lnTo>
                    <a:pt x="520" y="509"/>
                  </a:lnTo>
                  <a:lnTo>
                    <a:pt x="519" y="509"/>
                  </a:lnTo>
                  <a:lnTo>
                    <a:pt x="520" y="511"/>
                  </a:lnTo>
                  <a:lnTo>
                    <a:pt x="524" y="511"/>
                  </a:lnTo>
                  <a:lnTo>
                    <a:pt x="525" y="509"/>
                  </a:lnTo>
                  <a:lnTo>
                    <a:pt x="526" y="509"/>
                  </a:lnTo>
                  <a:lnTo>
                    <a:pt x="527" y="509"/>
                  </a:lnTo>
                  <a:lnTo>
                    <a:pt x="528" y="509"/>
                  </a:lnTo>
                  <a:lnTo>
                    <a:pt x="529" y="509"/>
                  </a:lnTo>
                  <a:lnTo>
                    <a:pt x="531" y="509"/>
                  </a:lnTo>
                  <a:lnTo>
                    <a:pt x="531" y="511"/>
                  </a:lnTo>
                  <a:lnTo>
                    <a:pt x="531" y="512"/>
                  </a:lnTo>
                  <a:lnTo>
                    <a:pt x="532" y="511"/>
                  </a:lnTo>
                  <a:lnTo>
                    <a:pt x="532" y="512"/>
                  </a:lnTo>
                  <a:lnTo>
                    <a:pt x="532" y="513"/>
                  </a:lnTo>
                  <a:lnTo>
                    <a:pt x="533" y="513"/>
                  </a:lnTo>
                  <a:lnTo>
                    <a:pt x="533" y="512"/>
                  </a:lnTo>
                  <a:lnTo>
                    <a:pt x="534" y="511"/>
                  </a:lnTo>
                  <a:lnTo>
                    <a:pt x="535" y="509"/>
                  </a:lnTo>
                  <a:lnTo>
                    <a:pt x="535" y="508"/>
                  </a:lnTo>
                  <a:lnTo>
                    <a:pt x="537" y="509"/>
                  </a:lnTo>
                  <a:lnTo>
                    <a:pt x="538" y="511"/>
                  </a:lnTo>
                  <a:lnTo>
                    <a:pt x="537" y="512"/>
                  </a:lnTo>
                  <a:lnTo>
                    <a:pt x="537" y="513"/>
                  </a:lnTo>
                  <a:lnTo>
                    <a:pt x="537" y="513"/>
                  </a:lnTo>
                  <a:lnTo>
                    <a:pt x="538" y="513"/>
                  </a:lnTo>
                  <a:lnTo>
                    <a:pt x="538" y="514"/>
                  </a:lnTo>
                  <a:lnTo>
                    <a:pt x="539" y="515"/>
                  </a:lnTo>
                  <a:lnTo>
                    <a:pt x="540" y="515"/>
                  </a:lnTo>
                  <a:lnTo>
                    <a:pt x="540" y="517"/>
                  </a:lnTo>
                  <a:lnTo>
                    <a:pt x="539" y="518"/>
                  </a:lnTo>
                  <a:lnTo>
                    <a:pt x="539" y="519"/>
                  </a:lnTo>
                  <a:lnTo>
                    <a:pt x="539" y="520"/>
                  </a:lnTo>
                  <a:lnTo>
                    <a:pt x="538" y="520"/>
                  </a:lnTo>
                  <a:lnTo>
                    <a:pt x="538" y="521"/>
                  </a:lnTo>
                  <a:lnTo>
                    <a:pt x="537" y="524"/>
                  </a:lnTo>
                  <a:lnTo>
                    <a:pt x="534" y="525"/>
                  </a:lnTo>
                  <a:lnTo>
                    <a:pt x="532" y="525"/>
                  </a:lnTo>
                  <a:lnTo>
                    <a:pt x="528" y="524"/>
                  </a:lnTo>
                  <a:lnTo>
                    <a:pt x="528" y="523"/>
                  </a:lnTo>
                  <a:lnTo>
                    <a:pt x="528" y="521"/>
                  </a:lnTo>
                  <a:lnTo>
                    <a:pt x="528" y="520"/>
                  </a:lnTo>
                  <a:lnTo>
                    <a:pt x="528" y="519"/>
                  </a:lnTo>
                  <a:lnTo>
                    <a:pt x="528" y="518"/>
                  </a:lnTo>
                  <a:lnTo>
                    <a:pt x="527" y="518"/>
                  </a:lnTo>
                  <a:lnTo>
                    <a:pt x="527" y="517"/>
                  </a:lnTo>
                  <a:lnTo>
                    <a:pt x="526" y="518"/>
                  </a:lnTo>
                  <a:lnTo>
                    <a:pt x="526" y="517"/>
                  </a:lnTo>
                  <a:lnTo>
                    <a:pt x="525" y="517"/>
                  </a:lnTo>
                  <a:lnTo>
                    <a:pt x="524" y="517"/>
                  </a:lnTo>
                  <a:lnTo>
                    <a:pt x="522" y="517"/>
                  </a:lnTo>
                  <a:lnTo>
                    <a:pt x="521" y="517"/>
                  </a:lnTo>
                  <a:lnTo>
                    <a:pt x="521" y="518"/>
                  </a:lnTo>
                  <a:lnTo>
                    <a:pt x="522" y="518"/>
                  </a:lnTo>
                  <a:lnTo>
                    <a:pt x="525" y="519"/>
                  </a:lnTo>
                  <a:lnTo>
                    <a:pt x="526" y="519"/>
                  </a:lnTo>
                  <a:lnTo>
                    <a:pt x="526" y="520"/>
                  </a:lnTo>
                  <a:lnTo>
                    <a:pt x="526" y="521"/>
                  </a:lnTo>
                  <a:lnTo>
                    <a:pt x="526" y="523"/>
                  </a:lnTo>
                  <a:lnTo>
                    <a:pt x="526" y="524"/>
                  </a:lnTo>
                  <a:lnTo>
                    <a:pt x="527" y="524"/>
                  </a:lnTo>
                  <a:lnTo>
                    <a:pt x="527" y="525"/>
                  </a:lnTo>
                  <a:lnTo>
                    <a:pt x="528" y="525"/>
                  </a:lnTo>
                  <a:lnTo>
                    <a:pt x="528" y="526"/>
                  </a:lnTo>
                  <a:lnTo>
                    <a:pt x="529" y="526"/>
                  </a:lnTo>
                  <a:lnTo>
                    <a:pt x="529" y="527"/>
                  </a:lnTo>
                  <a:lnTo>
                    <a:pt x="526" y="529"/>
                  </a:lnTo>
                  <a:lnTo>
                    <a:pt x="524" y="530"/>
                  </a:lnTo>
                  <a:lnTo>
                    <a:pt x="522" y="530"/>
                  </a:lnTo>
                  <a:lnTo>
                    <a:pt x="520" y="531"/>
                  </a:lnTo>
                  <a:lnTo>
                    <a:pt x="518" y="531"/>
                  </a:lnTo>
                  <a:lnTo>
                    <a:pt x="516" y="529"/>
                  </a:lnTo>
                  <a:lnTo>
                    <a:pt x="514" y="527"/>
                  </a:lnTo>
                  <a:lnTo>
                    <a:pt x="510" y="526"/>
                  </a:lnTo>
                  <a:lnTo>
                    <a:pt x="510" y="525"/>
                  </a:lnTo>
                  <a:lnTo>
                    <a:pt x="510" y="524"/>
                  </a:lnTo>
                  <a:lnTo>
                    <a:pt x="510" y="523"/>
                  </a:lnTo>
                  <a:lnTo>
                    <a:pt x="512" y="523"/>
                  </a:lnTo>
                  <a:lnTo>
                    <a:pt x="512" y="521"/>
                  </a:lnTo>
                  <a:lnTo>
                    <a:pt x="515" y="519"/>
                  </a:lnTo>
                  <a:lnTo>
                    <a:pt x="518" y="517"/>
                  </a:lnTo>
                  <a:lnTo>
                    <a:pt x="515" y="517"/>
                  </a:lnTo>
                  <a:lnTo>
                    <a:pt x="514" y="517"/>
                  </a:lnTo>
                  <a:lnTo>
                    <a:pt x="512" y="515"/>
                  </a:lnTo>
                  <a:lnTo>
                    <a:pt x="512" y="514"/>
                  </a:lnTo>
                  <a:lnTo>
                    <a:pt x="512" y="513"/>
                  </a:lnTo>
                  <a:lnTo>
                    <a:pt x="509" y="512"/>
                  </a:lnTo>
                  <a:lnTo>
                    <a:pt x="509" y="513"/>
                  </a:lnTo>
                  <a:lnTo>
                    <a:pt x="510" y="514"/>
                  </a:lnTo>
                  <a:lnTo>
                    <a:pt x="512" y="517"/>
                  </a:lnTo>
                  <a:lnTo>
                    <a:pt x="513" y="518"/>
                  </a:lnTo>
                  <a:lnTo>
                    <a:pt x="513" y="519"/>
                  </a:lnTo>
                  <a:lnTo>
                    <a:pt x="512" y="519"/>
                  </a:lnTo>
                  <a:lnTo>
                    <a:pt x="512" y="520"/>
                  </a:lnTo>
                  <a:lnTo>
                    <a:pt x="510" y="521"/>
                  </a:lnTo>
                  <a:lnTo>
                    <a:pt x="509" y="523"/>
                  </a:lnTo>
                  <a:lnTo>
                    <a:pt x="508" y="521"/>
                  </a:lnTo>
                  <a:lnTo>
                    <a:pt x="507" y="523"/>
                  </a:lnTo>
                  <a:lnTo>
                    <a:pt x="506" y="523"/>
                  </a:lnTo>
                  <a:lnTo>
                    <a:pt x="507" y="524"/>
                  </a:lnTo>
                  <a:lnTo>
                    <a:pt x="508" y="523"/>
                  </a:lnTo>
                  <a:lnTo>
                    <a:pt x="509" y="523"/>
                  </a:lnTo>
                  <a:lnTo>
                    <a:pt x="509" y="525"/>
                  </a:lnTo>
                  <a:lnTo>
                    <a:pt x="509" y="526"/>
                  </a:lnTo>
                  <a:lnTo>
                    <a:pt x="508" y="526"/>
                  </a:lnTo>
                  <a:lnTo>
                    <a:pt x="508" y="527"/>
                  </a:lnTo>
                  <a:lnTo>
                    <a:pt x="507" y="527"/>
                  </a:lnTo>
                  <a:lnTo>
                    <a:pt x="507" y="529"/>
                  </a:lnTo>
                  <a:lnTo>
                    <a:pt x="508" y="527"/>
                  </a:lnTo>
                  <a:lnTo>
                    <a:pt x="508" y="529"/>
                  </a:lnTo>
                  <a:lnTo>
                    <a:pt x="508" y="530"/>
                  </a:lnTo>
                  <a:lnTo>
                    <a:pt x="508" y="531"/>
                  </a:lnTo>
                  <a:lnTo>
                    <a:pt x="507" y="531"/>
                  </a:lnTo>
                  <a:lnTo>
                    <a:pt x="506" y="531"/>
                  </a:lnTo>
                  <a:lnTo>
                    <a:pt x="504" y="531"/>
                  </a:lnTo>
                  <a:lnTo>
                    <a:pt x="506" y="532"/>
                  </a:lnTo>
                  <a:lnTo>
                    <a:pt x="507" y="532"/>
                  </a:lnTo>
                  <a:lnTo>
                    <a:pt x="507" y="533"/>
                  </a:lnTo>
                  <a:lnTo>
                    <a:pt x="509" y="533"/>
                  </a:lnTo>
                  <a:lnTo>
                    <a:pt x="510" y="534"/>
                  </a:lnTo>
                  <a:lnTo>
                    <a:pt x="512" y="534"/>
                  </a:lnTo>
                  <a:lnTo>
                    <a:pt x="512" y="533"/>
                  </a:lnTo>
                  <a:lnTo>
                    <a:pt x="513" y="532"/>
                  </a:lnTo>
                  <a:lnTo>
                    <a:pt x="514" y="532"/>
                  </a:lnTo>
                  <a:lnTo>
                    <a:pt x="519" y="536"/>
                  </a:lnTo>
                  <a:lnTo>
                    <a:pt x="524" y="538"/>
                  </a:lnTo>
                  <a:lnTo>
                    <a:pt x="527" y="538"/>
                  </a:lnTo>
                  <a:lnTo>
                    <a:pt x="528" y="538"/>
                  </a:lnTo>
                  <a:lnTo>
                    <a:pt x="528" y="539"/>
                  </a:lnTo>
                  <a:lnTo>
                    <a:pt x="528" y="540"/>
                  </a:lnTo>
                  <a:lnTo>
                    <a:pt x="528" y="542"/>
                  </a:lnTo>
                  <a:lnTo>
                    <a:pt x="528" y="542"/>
                  </a:lnTo>
                  <a:lnTo>
                    <a:pt x="527" y="542"/>
                  </a:lnTo>
                  <a:lnTo>
                    <a:pt x="526" y="542"/>
                  </a:lnTo>
                  <a:lnTo>
                    <a:pt x="526" y="543"/>
                  </a:lnTo>
                  <a:lnTo>
                    <a:pt x="526" y="544"/>
                  </a:lnTo>
                  <a:lnTo>
                    <a:pt x="526" y="545"/>
                  </a:lnTo>
                  <a:lnTo>
                    <a:pt x="526" y="546"/>
                  </a:lnTo>
                  <a:lnTo>
                    <a:pt x="526" y="548"/>
                  </a:lnTo>
                  <a:lnTo>
                    <a:pt x="526" y="549"/>
                  </a:lnTo>
                  <a:lnTo>
                    <a:pt x="526" y="550"/>
                  </a:lnTo>
                  <a:lnTo>
                    <a:pt x="527" y="550"/>
                  </a:lnTo>
                  <a:lnTo>
                    <a:pt x="527" y="551"/>
                  </a:lnTo>
                  <a:lnTo>
                    <a:pt x="527" y="552"/>
                  </a:lnTo>
                  <a:lnTo>
                    <a:pt x="526" y="552"/>
                  </a:lnTo>
                  <a:lnTo>
                    <a:pt x="526" y="554"/>
                  </a:lnTo>
                  <a:lnTo>
                    <a:pt x="525" y="554"/>
                  </a:lnTo>
                  <a:lnTo>
                    <a:pt x="521" y="554"/>
                  </a:lnTo>
                  <a:lnTo>
                    <a:pt x="518" y="554"/>
                  </a:lnTo>
                  <a:lnTo>
                    <a:pt x="515" y="552"/>
                  </a:lnTo>
                  <a:lnTo>
                    <a:pt x="514" y="554"/>
                  </a:lnTo>
                  <a:lnTo>
                    <a:pt x="515" y="555"/>
                  </a:lnTo>
                  <a:lnTo>
                    <a:pt x="514" y="556"/>
                  </a:lnTo>
                  <a:lnTo>
                    <a:pt x="513" y="556"/>
                  </a:lnTo>
                  <a:lnTo>
                    <a:pt x="510" y="558"/>
                  </a:lnTo>
                  <a:lnTo>
                    <a:pt x="509" y="560"/>
                  </a:lnTo>
                  <a:lnTo>
                    <a:pt x="508" y="561"/>
                  </a:lnTo>
                  <a:lnTo>
                    <a:pt x="507" y="561"/>
                  </a:lnTo>
                  <a:lnTo>
                    <a:pt x="503" y="560"/>
                  </a:lnTo>
                  <a:lnTo>
                    <a:pt x="501" y="558"/>
                  </a:lnTo>
                  <a:lnTo>
                    <a:pt x="501" y="557"/>
                  </a:lnTo>
                  <a:lnTo>
                    <a:pt x="500" y="557"/>
                  </a:lnTo>
                  <a:lnTo>
                    <a:pt x="498" y="556"/>
                  </a:lnTo>
                  <a:lnTo>
                    <a:pt x="496" y="554"/>
                  </a:lnTo>
                  <a:lnTo>
                    <a:pt x="495" y="552"/>
                  </a:lnTo>
                  <a:lnTo>
                    <a:pt x="492" y="550"/>
                  </a:lnTo>
                  <a:lnTo>
                    <a:pt x="491" y="549"/>
                  </a:lnTo>
                  <a:lnTo>
                    <a:pt x="490" y="549"/>
                  </a:lnTo>
                  <a:lnTo>
                    <a:pt x="490" y="548"/>
                  </a:lnTo>
                  <a:lnTo>
                    <a:pt x="490" y="546"/>
                  </a:lnTo>
                  <a:lnTo>
                    <a:pt x="490" y="545"/>
                  </a:lnTo>
                  <a:lnTo>
                    <a:pt x="490" y="544"/>
                  </a:lnTo>
                  <a:lnTo>
                    <a:pt x="491" y="544"/>
                  </a:lnTo>
                  <a:lnTo>
                    <a:pt x="492" y="544"/>
                  </a:lnTo>
                  <a:lnTo>
                    <a:pt x="494" y="544"/>
                  </a:lnTo>
                  <a:lnTo>
                    <a:pt x="495" y="544"/>
                  </a:lnTo>
                  <a:lnTo>
                    <a:pt x="496" y="545"/>
                  </a:lnTo>
                  <a:lnTo>
                    <a:pt x="497" y="545"/>
                  </a:lnTo>
                  <a:lnTo>
                    <a:pt x="497" y="546"/>
                  </a:lnTo>
                  <a:lnTo>
                    <a:pt x="500" y="546"/>
                  </a:lnTo>
                  <a:lnTo>
                    <a:pt x="502" y="550"/>
                  </a:lnTo>
                  <a:lnTo>
                    <a:pt x="503" y="550"/>
                  </a:lnTo>
                  <a:lnTo>
                    <a:pt x="504" y="549"/>
                  </a:lnTo>
                  <a:lnTo>
                    <a:pt x="506" y="548"/>
                  </a:lnTo>
                  <a:lnTo>
                    <a:pt x="503" y="549"/>
                  </a:lnTo>
                  <a:lnTo>
                    <a:pt x="503" y="549"/>
                  </a:lnTo>
                  <a:lnTo>
                    <a:pt x="502" y="549"/>
                  </a:lnTo>
                  <a:lnTo>
                    <a:pt x="501" y="548"/>
                  </a:lnTo>
                  <a:lnTo>
                    <a:pt x="500" y="546"/>
                  </a:lnTo>
                  <a:lnTo>
                    <a:pt x="495" y="543"/>
                  </a:lnTo>
                  <a:lnTo>
                    <a:pt x="492" y="543"/>
                  </a:lnTo>
                  <a:lnTo>
                    <a:pt x="491" y="543"/>
                  </a:lnTo>
                  <a:lnTo>
                    <a:pt x="490" y="542"/>
                  </a:lnTo>
                  <a:lnTo>
                    <a:pt x="489" y="542"/>
                  </a:lnTo>
                  <a:lnTo>
                    <a:pt x="488" y="542"/>
                  </a:lnTo>
                  <a:lnTo>
                    <a:pt x="487" y="542"/>
                  </a:lnTo>
                  <a:lnTo>
                    <a:pt x="487" y="543"/>
                  </a:lnTo>
                  <a:lnTo>
                    <a:pt x="485" y="544"/>
                  </a:lnTo>
                  <a:lnTo>
                    <a:pt x="485" y="546"/>
                  </a:lnTo>
                  <a:lnTo>
                    <a:pt x="487" y="550"/>
                  </a:lnTo>
                  <a:lnTo>
                    <a:pt x="485" y="550"/>
                  </a:lnTo>
                  <a:lnTo>
                    <a:pt x="481" y="548"/>
                  </a:lnTo>
                  <a:lnTo>
                    <a:pt x="479" y="546"/>
                  </a:lnTo>
                  <a:lnTo>
                    <a:pt x="481" y="545"/>
                  </a:lnTo>
                  <a:lnTo>
                    <a:pt x="481" y="544"/>
                  </a:lnTo>
                  <a:lnTo>
                    <a:pt x="479" y="544"/>
                  </a:lnTo>
                  <a:lnTo>
                    <a:pt x="478" y="543"/>
                  </a:lnTo>
                  <a:lnTo>
                    <a:pt x="476" y="540"/>
                  </a:lnTo>
                  <a:lnTo>
                    <a:pt x="475" y="540"/>
                  </a:lnTo>
                  <a:lnTo>
                    <a:pt x="475" y="538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75" y="536"/>
                  </a:lnTo>
                  <a:lnTo>
                    <a:pt x="473" y="536"/>
                  </a:lnTo>
                  <a:lnTo>
                    <a:pt x="473" y="537"/>
                  </a:lnTo>
                  <a:lnTo>
                    <a:pt x="475" y="539"/>
                  </a:lnTo>
                  <a:lnTo>
                    <a:pt x="475" y="540"/>
                  </a:lnTo>
                  <a:lnTo>
                    <a:pt x="475" y="542"/>
                  </a:lnTo>
                  <a:lnTo>
                    <a:pt x="475" y="542"/>
                  </a:lnTo>
                  <a:lnTo>
                    <a:pt x="476" y="543"/>
                  </a:lnTo>
                  <a:lnTo>
                    <a:pt x="477" y="543"/>
                  </a:lnTo>
                  <a:lnTo>
                    <a:pt x="479" y="544"/>
                  </a:lnTo>
                  <a:lnTo>
                    <a:pt x="479" y="545"/>
                  </a:lnTo>
                  <a:lnTo>
                    <a:pt x="479" y="546"/>
                  </a:lnTo>
                  <a:lnTo>
                    <a:pt x="478" y="546"/>
                  </a:lnTo>
                  <a:lnTo>
                    <a:pt x="479" y="548"/>
                  </a:lnTo>
                  <a:lnTo>
                    <a:pt x="479" y="549"/>
                  </a:lnTo>
                  <a:lnTo>
                    <a:pt x="482" y="549"/>
                  </a:lnTo>
                  <a:lnTo>
                    <a:pt x="482" y="550"/>
                  </a:lnTo>
                  <a:lnTo>
                    <a:pt x="483" y="551"/>
                  </a:lnTo>
                  <a:lnTo>
                    <a:pt x="483" y="552"/>
                  </a:lnTo>
                  <a:lnTo>
                    <a:pt x="479" y="552"/>
                  </a:lnTo>
                  <a:lnTo>
                    <a:pt x="477" y="552"/>
                  </a:lnTo>
                  <a:lnTo>
                    <a:pt x="475" y="555"/>
                  </a:lnTo>
                  <a:lnTo>
                    <a:pt x="475" y="556"/>
                  </a:lnTo>
                  <a:lnTo>
                    <a:pt x="476" y="555"/>
                  </a:lnTo>
                  <a:lnTo>
                    <a:pt x="476" y="556"/>
                  </a:lnTo>
                  <a:lnTo>
                    <a:pt x="476" y="557"/>
                  </a:lnTo>
                  <a:lnTo>
                    <a:pt x="475" y="557"/>
                  </a:lnTo>
                  <a:lnTo>
                    <a:pt x="475" y="558"/>
                  </a:lnTo>
                  <a:lnTo>
                    <a:pt x="473" y="560"/>
                  </a:lnTo>
                  <a:lnTo>
                    <a:pt x="473" y="561"/>
                  </a:lnTo>
                  <a:lnTo>
                    <a:pt x="472" y="561"/>
                  </a:lnTo>
                  <a:lnTo>
                    <a:pt x="471" y="561"/>
                  </a:lnTo>
                  <a:lnTo>
                    <a:pt x="469" y="561"/>
                  </a:lnTo>
                  <a:lnTo>
                    <a:pt x="467" y="558"/>
                  </a:lnTo>
                  <a:lnTo>
                    <a:pt x="466" y="557"/>
                  </a:lnTo>
                  <a:lnTo>
                    <a:pt x="465" y="557"/>
                  </a:lnTo>
                  <a:lnTo>
                    <a:pt x="465" y="558"/>
                  </a:lnTo>
                  <a:lnTo>
                    <a:pt x="464" y="558"/>
                  </a:lnTo>
                  <a:lnTo>
                    <a:pt x="461" y="557"/>
                  </a:lnTo>
                  <a:lnTo>
                    <a:pt x="458" y="554"/>
                  </a:lnTo>
                  <a:lnTo>
                    <a:pt x="458" y="552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56" y="554"/>
                  </a:lnTo>
                  <a:lnTo>
                    <a:pt x="457" y="554"/>
                  </a:lnTo>
                  <a:lnTo>
                    <a:pt x="457" y="555"/>
                  </a:lnTo>
                  <a:lnTo>
                    <a:pt x="459" y="557"/>
                  </a:lnTo>
                  <a:lnTo>
                    <a:pt x="461" y="558"/>
                  </a:lnTo>
                  <a:lnTo>
                    <a:pt x="463" y="558"/>
                  </a:lnTo>
                  <a:lnTo>
                    <a:pt x="466" y="560"/>
                  </a:lnTo>
                  <a:lnTo>
                    <a:pt x="466" y="561"/>
                  </a:lnTo>
                  <a:lnTo>
                    <a:pt x="466" y="562"/>
                  </a:lnTo>
                  <a:lnTo>
                    <a:pt x="465" y="562"/>
                  </a:lnTo>
                  <a:lnTo>
                    <a:pt x="464" y="562"/>
                  </a:lnTo>
                  <a:lnTo>
                    <a:pt x="464" y="563"/>
                  </a:lnTo>
                  <a:lnTo>
                    <a:pt x="464" y="564"/>
                  </a:lnTo>
                  <a:lnTo>
                    <a:pt x="463" y="565"/>
                  </a:lnTo>
                  <a:lnTo>
                    <a:pt x="461" y="564"/>
                  </a:lnTo>
                  <a:lnTo>
                    <a:pt x="460" y="563"/>
                  </a:lnTo>
                  <a:lnTo>
                    <a:pt x="459" y="563"/>
                  </a:lnTo>
                  <a:lnTo>
                    <a:pt x="458" y="563"/>
                  </a:lnTo>
                  <a:lnTo>
                    <a:pt x="456" y="564"/>
                  </a:lnTo>
                  <a:lnTo>
                    <a:pt x="454" y="564"/>
                  </a:lnTo>
                  <a:lnTo>
                    <a:pt x="453" y="564"/>
                  </a:lnTo>
                  <a:lnTo>
                    <a:pt x="453" y="565"/>
                  </a:lnTo>
                  <a:lnTo>
                    <a:pt x="456" y="565"/>
                  </a:lnTo>
                  <a:lnTo>
                    <a:pt x="456" y="567"/>
                  </a:lnTo>
                  <a:lnTo>
                    <a:pt x="456" y="568"/>
                  </a:lnTo>
                  <a:lnTo>
                    <a:pt x="457" y="569"/>
                  </a:lnTo>
                  <a:lnTo>
                    <a:pt x="457" y="568"/>
                  </a:lnTo>
                  <a:lnTo>
                    <a:pt x="457" y="567"/>
                  </a:lnTo>
                  <a:lnTo>
                    <a:pt x="457" y="565"/>
                  </a:lnTo>
                  <a:lnTo>
                    <a:pt x="458" y="565"/>
                  </a:lnTo>
                  <a:lnTo>
                    <a:pt x="459" y="564"/>
                  </a:lnTo>
                  <a:lnTo>
                    <a:pt x="463" y="567"/>
                  </a:lnTo>
                  <a:lnTo>
                    <a:pt x="464" y="567"/>
                  </a:lnTo>
                  <a:lnTo>
                    <a:pt x="464" y="565"/>
                  </a:lnTo>
                  <a:lnTo>
                    <a:pt x="465" y="563"/>
                  </a:lnTo>
                  <a:lnTo>
                    <a:pt x="466" y="563"/>
                  </a:lnTo>
                  <a:lnTo>
                    <a:pt x="471" y="563"/>
                  </a:lnTo>
                  <a:lnTo>
                    <a:pt x="472" y="563"/>
                  </a:lnTo>
                  <a:lnTo>
                    <a:pt x="473" y="565"/>
                  </a:lnTo>
                  <a:lnTo>
                    <a:pt x="476" y="565"/>
                  </a:lnTo>
                  <a:lnTo>
                    <a:pt x="479" y="567"/>
                  </a:lnTo>
                  <a:lnTo>
                    <a:pt x="479" y="568"/>
                  </a:lnTo>
                  <a:lnTo>
                    <a:pt x="481" y="569"/>
                  </a:lnTo>
                  <a:lnTo>
                    <a:pt x="479" y="570"/>
                  </a:lnTo>
                  <a:lnTo>
                    <a:pt x="478" y="570"/>
                  </a:lnTo>
                  <a:lnTo>
                    <a:pt x="478" y="571"/>
                  </a:lnTo>
                  <a:lnTo>
                    <a:pt x="477" y="571"/>
                  </a:lnTo>
                  <a:lnTo>
                    <a:pt x="477" y="573"/>
                  </a:lnTo>
                  <a:lnTo>
                    <a:pt x="473" y="573"/>
                  </a:lnTo>
                  <a:lnTo>
                    <a:pt x="472" y="574"/>
                  </a:lnTo>
                  <a:lnTo>
                    <a:pt x="472" y="575"/>
                  </a:lnTo>
                  <a:lnTo>
                    <a:pt x="471" y="576"/>
                  </a:lnTo>
                  <a:lnTo>
                    <a:pt x="470" y="576"/>
                  </a:lnTo>
                  <a:lnTo>
                    <a:pt x="469" y="576"/>
                  </a:lnTo>
                  <a:lnTo>
                    <a:pt x="467" y="576"/>
                  </a:lnTo>
                  <a:lnTo>
                    <a:pt x="464" y="574"/>
                  </a:lnTo>
                  <a:lnTo>
                    <a:pt x="463" y="573"/>
                  </a:lnTo>
                  <a:lnTo>
                    <a:pt x="459" y="575"/>
                  </a:lnTo>
                  <a:lnTo>
                    <a:pt x="457" y="574"/>
                  </a:lnTo>
                  <a:lnTo>
                    <a:pt x="456" y="574"/>
                  </a:lnTo>
                  <a:lnTo>
                    <a:pt x="457" y="575"/>
                  </a:lnTo>
                  <a:lnTo>
                    <a:pt x="459" y="576"/>
                  </a:lnTo>
                  <a:lnTo>
                    <a:pt x="459" y="575"/>
                  </a:lnTo>
                  <a:lnTo>
                    <a:pt x="460" y="575"/>
                  </a:lnTo>
                  <a:lnTo>
                    <a:pt x="464" y="575"/>
                  </a:lnTo>
                  <a:lnTo>
                    <a:pt x="465" y="576"/>
                  </a:lnTo>
                  <a:lnTo>
                    <a:pt x="466" y="576"/>
                  </a:lnTo>
                  <a:lnTo>
                    <a:pt x="465" y="577"/>
                  </a:lnTo>
                  <a:lnTo>
                    <a:pt x="464" y="577"/>
                  </a:lnTo>
                  <a:lnTo>
                    <a:pt x="463" y="579"/>
                  </a:lnTo>
                  <a:lnTo>
                    <a:pt x="467" y="577"/>
                  </a:lnTo>
                  <a:lnTo>
                    <a:pt x="467" y="579"/>
                  </a:lnTo>
                  <a:lnTo>
                    <a:pt x="466" y="581"/>
                  </a:lnTo>
                  <a:lnTo>
                    <a:pt x="466" y="582"/>
                  </a:lnTo>
                  <a:lnTo>
                    <a:pt x="466" y="583"/>
                  </a:lnTo>
                  <a:lnTo>
                    <a:pt x="469" y="580"/>
                  </a:lnTo>
                  <a:lnTo>
                    <a:pt x="469" y="579"/>
                  </a:lnTo>
                  <a:lnTo>
                    <a:pt x="470" y="579"/>
                  </a:lnTo>
                  <a:lnTo>
                    <a:pt x="472" y="577"/>
                  </a:lnTo>
                  <a:lnTo>
                    <a:pt x="473" y="576"/>
                  </a:lnTo>
                  <a:lnTo>
                    <a:pt x="475" y="575"/>
                  </a:lnTo>
                  <a:lnTo>
                    <a:pt x="475" y="574"/>
                  </a:lnTo>
                  <a:lnTo>
                    <a:pt x="475" y="575"/>
                  </a:lnTo>
                  <a:lnTo>
                    <a:pt x="476" y="575"/>
                  </a:lnTo>
                  <a:lnTo>
                    <a:pt x="476" y="576"/>
                  </a:lnTo>
                  <a:lnTo>
                    <a:pt x="477" y="575"/>
                  </a:lnTo>
                  <a:lnTo>
                    <a:pt x="477" y="576"/>
                  </a:lnTo>
                  <a:lnTo>
                    <a:pt x="478" y="576"/>
                  </a:lnTo>
                  <a:lnTo>
                    <a:pt x="478" y="577"/>
                  </a:lnTo>
                  <a:lnTo>
                    <a:pt x="479" y="577"/>
                  </a:lnTo>
                  <a:lnTo>
                    <a:pt x="479" y="579"/>
                  </a:lnTo>
                  <a:lnTo>
                    <a:pt x="482" y="579"/>
                  </a:lnTo>
                  <a:lnTo>
                    <a:pt x="482" y="580"/>
                  </a:lnTo>
                  <a:lnTo>
                    <a:pt x="483" y="580"/>
                  </a:lnTo>
                  <a:lnTo>
                    <a:pt x="483" y="581"/>
                  </a:lnTo>
                  <a:lnTo>
                    <a:pt x="483" y="582"/>
                  </a:lnTo>
                  <a:lnTo>
                    <a:pt x="483" y="583"/>
                  </a:lnTo>
                  <a:lnTo>
                    <a:pt x="483" y="585"/>
                  </a:lnTo>
                  <a:lnTo>
                    <a:pt x="484" y="585"/>
                  </a:lnTo>
                  <a:lnTo>
                    <a:pt x="484" y="586"/>
                  </a:lnTo>
                  <a:lnTo>
                    <a:pt x="483" y="586"/>
                  </a:lnTo>
                  <a:lnTo>
                    <a:pt x="482" y="587"/>
                  </a:lnTo>
                  <a:lnTo>
                    <a:pt x="481" y="587"/>
                  </a:lnTo>
                  <a:lnTo>
                    <a:pt x="478" y="588"/>
                  </a:lnTo>
                  <a:lnTo>
                    <a:pt x="475" y="589"/>
                  </a:lnTo>
                  <a:lnTo>
                    <a:pt x="472" y="589"/>
                  </a:lnTo>
                  <a:lnTo>
                    <a:pt x="473" y="591"/>
                  </a:lnTo>
                  <a:lnTo>
                    <a:pt x="476" y="589"/>
                  </a:lnTo>
                  <a:lnTo>
                    <a:pt x="477" y="589"/>
                  </a:lnTo>
                  <a:lnTo>
                    <a:pt x="477" y="591"/>
                  </a:lnTo>
                  <a:lnTo>
                    <a:pt x="476" y="594"/>
                  </a:lnTo>
                  <a:lnTo>
                    <a:pt x="475" y="594"/>
                  </a:lnTo>
                  <a:lnTo>
                    <a:pt x="475" y="595"/>
                  </a:lnTo>
                  <a:lnTo>
                    <a:pt x="475" y="597"/>
                  </a:lnTo>
                  <a:lnTo>
                    <a:pt x="475" y="598"/>
                  </a:lnTo>
                  <a:lnTo>
                    <a:pt x="475" y="599"/>
                  </a:lnTo>
                  <a:lnTo>
                    <a:pt x="476" y="599"/>
                  </a:lnTo>
                  <a:lnTo>
                    <a:pt x="476" y="598"/>
                  </a:lnTo>
                  <a:lnTo>
                    <a:pt x="476" y="597"/>
                  </a:lnTo>
                  <a:lnTo>
                    <a:pt x="476" y="595"/>
                  </a:lnTo>
                  <a:lnTo>
                    <a:pt x="476" y="594"/>
                  </a:lnTo>
                  <a:lnTo>
                    <a:pt x="477" y="593"/>
                  </a:lnTo>
                  <a:lnTo>
                    <a:pt x="478" y="592"/>
                  </a:lnTo>
                  <a:lnTo>
                    <a:pt x="478" y="591"/>
                  </a:lnTo>
                  <a:lnTo>
                    <a:pt x="479" y="591"/>
                  </a:lnTo>
                  <a:lnTo>
                    <a:pt x="481" y="589"/>
                  </a:lnTo>
                  <a:lnTo>
                    <a:pt x="482" y="588"/>
                  </a:lnTo>
                  <a:lnTo>
                    <a:pt x="482" y="589"/>
                  </a:lnTo>
                  <a:lnTo>
                    <a:pt x="483" y="589"/>
                  </a:lnTo>
                  <a:lnTo>
                    <a:pt x="484" y="589"/>
                  </a:lnTo>
                  <a:lnTo>
                    <a:pt x="485" y="589"/>
                  </a:lnTo>
                  <a:lnTo>
                    <a:pt x="485" y="591"/>
                  </a:lnTo>
                  <a:lnTo>
                    <a:pt x="487" y="592"/>
                  </a:lnTo>
                  <a:lnTo>
                    <a:pt x="488" y="593"/>
                  </a:lnTo>
                  <a:lnTo>
                    <a:pt x="488" y="592"/>
                  </a:lnTo>
                  <a:lnTo>
                    <a:pt x="490" y="594"/>
                  </a:lnTo>
                  <a:lnTo>
                    <a:pt x="491" y="594"/>
                  </a:lnTo>
                  <a:lnTo>
                    <a:pt x="491" y="595"/>
                  </a:lnTo>
                  <a:lnTo>
                    <a:pt x="491" y="597"/>
                  </a:lnTo>
                  <a:lnTo>
                    <a:pt x="492" y="597"/>
                  </a:lnTo>
                  <a:lnTo>
                    <a:pt x="492" y="595"/>
                  </a:lnTo>
                  <a:lnTo>
                    <a:pt x="494" y="595"/>
                  </a:lnTo>
                  <a:lnTo>
                    <a:pt x="494" y="597"/>
                  </a:lnTo>
                  <a:lnTo>
                    <a:pt x="494" y="598"/>
                  </a:lnTo>
                  <a:lnTo>
                    <a:pt x="492" y="599"/>
                  </a:lnTo>
                  <a:lnTo>
                    <a:pt x="494" y="599"/>
                  </a:lnTo>
                  <a:lnTo>
                    <a:pt x="494" y="598"/>
                  </a:lnTo>
                  <a:lnTo>
                    <a:pt x="495" y="598"/>
                  </a:lnTo>
                  <a:lnTo>
                    <a:pt x="495" y="599"/>
                  </a:lnTo>
                  <a:lnTo>
                    <a:pt x="500" y="600"/>
                  </a:lnTo>
                  <a:lnTo>
                    <a:pt x="500" y="601"/>
                  </a:lnTo>
                  <a:lnTo>
                    <a:pt x="498" y="601"/>
                  </a:lnTo>
                  <a:lnTo>
                    <a:pt x="500" y="602"/>
                  </a:lnTo>
                  <a:lnTo>
                    <a:pt x="501" y="601"/>
                  </a:lnTo>
                  <a:lnTo>
                    <a:pt x="501" y="602"/>
                  </a:lnTo>
                  <a:lnTo>
                    <a:pt x="502" y="602"/>
                  </a:lnTo>
                  <a:lnTo>
                    <a:pt x="503" y="604"/>
                  </a:lnTo>
                  <a:lnTo>
                    <a:pt x="503" y="605"/>
                  </a:lnTo>
                  <a:lnTo>
                    <a:pt x="504" y="605"/>
                  </a:lnTo>
                  <a:lnTo>
                    <a:pt x="504" y="606"/>
                  </a:lnTo>
                  <a:lnTo>
                    <a:pt x="503" y="607"/>
                  </a:lnTo>
                  <a:lnTo>
                    <a:pt x="503" y="607"/>
                  </a:lnTo>
                  <a:lnTo>
                    <a:pt x="503" y="608"/>
                  </a:lnTo>
                  <a:lnTo>
                    <a:pt x="503" y="610"/>
                  </a:lnTo>
                  <a:lnTo>
                    <a:pt x="501" y="611"/>
                  </a:lnTo>
                  <a:lnTo>
                    <a:pt x="500" y="612"/>
                  </a:lnTo>
                  <a:lnTo>
                    <a:pt x="500" y="613"/>
                  </a:lnTo>
                  <a:lnTo>
                    <a:pt x="500" y="614"/>
                  </a:lnTo>
                  <a:lnTo>
                    <a:pt x="501" y="614"/>
                  </a:lnTo>
                  <a:lnTo>
                    <a:pt x="501" y="613"/>
                  </a:lnTo>
                  <a:lnTo>
                    <a:pt x="502" y="613"/>
                  </a:lnTo>
                  <a:lnTo>
                    <a:pt x="502" y="612"/>
                  </a:lnTo>
                  <a:lnTo>
                    <a:pt x="504" y="610"/>
                  </a:lnTo>
                  <a:lnTo>
                    <a:pt x="506" y="610"/>
                  </a:lnTo>
                  <a:lnTo>
                    <a:pt x="506" y="611"/>
                  </a:lnTo>
                  <a:lnTo>
                    <a:pt x="504" y="612"/>
                  </a:lnTo>
                  <a:lnTo>
                    <a:pt x="504" y="613"/>
                  </a:lnTo>
                  <a:lnTo>
                    <a:pt x="503" y="613"/>
                  </a:lnTo>
                  <a:lnTo>
                    <a:pt x="503" y="614"/>
                  </a:lnTo>
                  <a:lnTo>
                    <a:pt x="503" y="616"/>
                  </a:lnTo>
                  <a:lnTo>
                    <a:pt x="503" y="617"/>
                  </a:lnTo>
                  <a:lnTo>
                    <a:pt x="504" y="616"/>
                  </a:lnTo>
                  <a:lnTo>
                    <a:pt x="504" y="614"/>
                  </a:lnTo>
                  <a:lnTo>
                    <a:pt x="506" y="614"/>
                  </a:lnTo>
                  <a:lnTo>
                    <a:pt x="506" y="613"/>
                  </a:lnTo>
                  <a:lnTo>
                    <a:pt x="507" y="613"/>
                  </a:lnTo>
                  <a:lnTo>
                    <a:pt x="507" y="612"/>
                  </a:lnTo>
                  <a:lnTo>
                    <a:pt x="507" y="611"/>
                  </a:lnTo>
                  <a:lnTo>
                    <a:pt x="508" y="611"/>
                  </a:lnTo>
                  <a:lnTo>
                    <a:pt x="508" y="612"/>
                  </a:lnTo>
                  <a:lnTo>
                    <a:pt x="510" y="611"/>
                  </a:lnTo>
                  <a:lnTo>
                    <a:pt x="510" y="612"/>
                  </a:lnTo>
                  <a:lnTo>
                    <a:pt x="509" y="612"/>
                  </a:lnTo>
                  <a:lnTo>
                    <a:pt x="510" y="613"/>
                  </a:lnTo>
                  <a:lnTo>
                    <a:pt x="509" y="613"/>
                  </a:lnTo>
                  <a:lnTo>
                    <a:pt x="508" y="614"/>
                  </a:lnTo>
                  <a:lnTo>
                    <a:pt x="509" y="616"/>
                  </a:lnTo>
                  <a:lnTo>
                    <a:pt x="508" y="616"/>
                  </a:lnTo>
                  <a:lnTo>
                    <a:pt x="507" y="616"/>
                  </a:lnTo>
                  <a:lnTo>
                    <a:pt x="506" y="616"/>
                  </a:lnTo>
                  <a:lnTo>
                    <a:pt x="506" y="617"/>
                  </a:lnTo>
                  <a:lnTo>
                    <a:pt x="504" y="617"/>
                  </a:lnTo>
                  <a:lnTo>
                    <a:pt x="504" y="618"/>
                  </a:lnTo>
                  <a:lnTo>
                    <a:pt x="504" y="619"/>
                  </a:lnTo>
                  <a:lnTo>
                    <a:pt x="504" y="620"/>
                  </a:lnTo>
                  <a:lnTo>
                    <a:pt x="504" y="622"/>
                  </a:lnTo>
                  <a:lnTo>
                    <a:pt x="504" y="623"/>
                  </a:lnTo>
                  <a:lnTo>
                    <a:pt x="504" y="624"/>
                  </a:lnTo>
                  <a:lnTo>
                    <a:pt x="506" y="624"/>
                  </a:lnTo>
                  <a:lnTo>
                    <a:pt x="506" y="625"/>
                  </a:lnTo>
                  <a:lnTo>
                    <a:pt x="506" y="626"/>
                  </a:lnTo>
                  <a:lnTo>
                    <a:pt x="507" y="626"/>
                  </a:lnTo>
                  <a:lnTo>
                    <a:pt x="507" y="625"/>
                  </a:lnTo>
                  <a:lnTo>
                    <a:pt x="507" y="624"/>
                  </a:lnTo>
                  <a:lnTo>
                    <a:pt x="507" y="622"/>
                  </a:lnTo>
                  <a:lnTo>
                    <a:pt x="509" y="619"/>
                  </a:lnTo>
                  <a:lnTo>
                    <a:pt x="510" y="619"/>
                  </a:lnTo>
                  <a:lnTo>
                    <a:pt x="512" y="619"/>
                  </a:lnTo>
                  <a:lnTo>
                    <a:pt x="512" y="618"/>
                  </a:lnTo>
                  <a:lnTo>
                    <a:pt x="513" y="618"/>
                  </a:lnTo>
                  <a:lnTo>
                    <a:pt x="513" y="619"/>
                  </a:lnTo>
                  <a:lnTo>
                    <a:pt x="512" y="620"/>
                  </a:lnTo>
                  <a:lnTo>
                    <a:pt x="513" y="620"/>
                  </a:lnTo>
                  <a:lnTo>
                    <a:pt x="513" y="622"/>
                  </a:lnTo>
                  <a:lnTo>
                    <a:pt x="514" y="623"/>
                  </a:lnTo>
                  <a:lnTo>
                    <a:pt x="513" y="623"/>
                  </a:lnTo>
                  <a:lnTo>
                    <a:pt x="512" y="623"/>
                  </a:lnTo>
                  <a:lnTo>
                    <a:pt x="512" y="624"/>
                  </a:lnTo>
                  <a:lnTo>
                    <a:pt x="513" y="624"/>
                  </a:lnTo>
                  <a:lnTo>
                    <a:pt x="514" y="624"/>
                  </a:lnTo>
                  <a:lnTo>
                    <a:pt x="514" y="625"/>
                  </a:lnTo>
                  <a:lnTo>
                    <a:pt x="510" y="626"/>
                  </a:lnTo>
                  <a:lnTo>
                    <a:pt x="512" y="626"/>
                  </a:lnTo>
                  <a:lnTo>
                    <a:pt x="513" y="626"/>
                  </a:lnTo>
                  <a:lnTo>
                    <a:pt x="513" y="628"/>
                  </a:lnTo>
                  <a:lnTo>
                    <a:pt x="513" y="628"/>
                  </a:lnTo>
                  <a:lnTo>
                    <a:pt x="514" y="628"/>
                  </a:lnTo>
                  <a:lnTo>
                    <a:pt x="514" y="629"/>
                  </a:lnTo>
                  <a:lnTo>
                    <a:pt x="513" y="629"/>
                  </a:lnTo>
                  <a:lnTo>
                    <a:pt x="512" y="628"/>
                  </a:lnTo>
                  <a:lnTo>
                    <a:pt x="512" y="629"/>
                  </a:lnTo>
                  <a:lnTo>
                    <a:pt x="513" y="630"/>
                  </a:lnTo>
                  <a:lnTo>
                    <a:pt x="509" y="631"/>
                  </a:lnTo>
                  <a:lnTo>
                    <a:pt x="508" y="632"/>
                  </a:lnTo>
                  <a:lnTo>
                    <a:pt x="510" y="632"/>
                  </a:lnTo>
                  <a:lnTo>
                    <a:pt x="512" y="632"/>
                  </a:lnTo>
                  <a:lnTo>
                    <a:pt x="512" y="631"/>
                  </a:lnTo>
                  <a:lnTo>
                    <a:pt x="513" y="631"/>
                  </a:lnTo>
                  <a:lnTo>
                    <a:pt x="514" y="632"/>
                  </a:lnTo>
                  <a:lnTo>
                    <a:pt x="514" y="634"/>
                  </a:lnTo>
                  <a:lnTo>
                    <a:pt x="513" y="634"/>
                  </a:lnTo>
                  <a:lnTo>
                    <a:pt x="512" y="635"/>
                  </a:lnTo>
                  <a:lnTo>
                    <a:pt x="513" y="635"/>
                  </a:lnTo>
                  <a:lnTo>
                    <a:pt x="512" y="636"/>
                  </a:lnTo>
                  <a:lnTo>
                    <a:pt x="513" y="636"/>
                  </a:lnTo>
                  <a:lnTo>
                    <a:pt x="513" y="635"/>
                  </a:lnTo>
                  <a:lnTo>
                    <a:pt x="514" y="636"/>
                  </a:lnTo>
                  <a:lnTo>
                    <a:pt x="513" y="637"/>
                  </a:lnTo>
                  <a:lnTo>
                    <a:pt x="513" y="638"/>
                  </a:lnTo>
                  <a:lnTo>
                    <a:pt x="513" y="639"/>
                  </a:lnTo>
                  <a:lnTo>
                    <a:pt x="513" y="641"/>
                  </a:lnTo>
                  <a:lnTo>
                    <a:pt x="514" y="641"/>
                  </a:lnTo>
                  <a:lnTo>
                    <a:pt x="514" y="642"/>
                  </a:lnTo>
                  <a:lnTo>
                    <a:pt x="514" y="643"/>
                  </a:lnTo>
                  <a:lnTo>
                    <a:pt x="513" y="643"/>
                  </a:lnTo>
                  <a:lnTo>
                    <a:pt x="513" y="644"/>
                  </a:lnTo>
                  <a:lnTo>
                    <a:pt x="514" y="644"/>
                  </a:lnTo>
                  <a:lnTo>
                    <a:pt x="514" y="645"/>
                  </a:lnTo>
                  <a:lnTo>
                    <a:pt x="513" y="645"/>
                  </a:lnTo>
                  <a:lnTo>
                    <a:pt x="513" y="647"/>
                  </a:lnTo>
                  <a:lnTo>
                    <a:pt x="513" y="648"/>
                  </a:lnTo>
                  <a:lnTo>
                    <a:pt x="514" y="647"/>
                  </a:lnTo>
                  <a:lnTo>
                    <a:pt x="514" y="648"/>
                  </a:lnTo>
                  <a:lnTo>
                    <a:pt x="515" y="648"/>
                  </a:lnTo>
                  <a:lnTo>
                    <a:pt x="515" y="649"/>
                  </a:lnTo>
                  <a:lnTo>
                    <a:pt x="515" y="650"/>
                  </a:lnTo>
                  <a:lnTo>
                    <a:pt x="514" y="650"/>
                  </a:lnTo>
                  <a:lnTo>
                    <a:pt x="514" y="651"/>
                  </a:lnTo>
                  <a:lnTo>
                    <a:pt x="513" y="653"/>
                  </a:lnTo>
                  <a:lnTo>
                    <a:pt x="513" y="651"/>
                  </a:lnTo>
                  <a:lnTo>
                    <a:pt x="512" y="651"/>
                  </a:lnTo>
                  <a:lnTo>
                    <a:pt x="510" y="654"/>
                  </a:lnTo>
                  <a:lnTo>
                    <a:pt x="510" y="653"/>
                  </a:lnTo>
                  <a:lnTo>
                    <a:pt x="510" y="651"/>
                  </a:lnTo>
                  <a:lnTo>
                    <a:pt x="510" y="650"/>
                  </a:lnTo>
                  <a:lnTo>
                    <a:pt x="509" y="650"/>
                  </a:lnTo>
                  <a:lnTo>
                    <a:pt x="507" y="651"/>
                  </a:lnTo>
                  <a:lnTo>
                    <a:pt x="506" y="651"/>
                  </a:lnTo>
                  <a:lnTo>
                    <a:pt x="506" y="650"/>
                  </a:lnTo>
                  <a:lnTo>
                    <a:pt x="506" y="649"/>
                  </a:lnTo>
                  <a:lnTo>
                    <a:pt x="506" y="648"/>
                  </a:lnTo>
                  <a:lnTo>
                    <a:pt x="506" y="645"/>
                  </a:lnTo>
                  <a:lnTo>
                    <a:pt x="506" y="644"/>
                  </a:lnTo>
                  <a:lnTo>
                    <a:pt x="506" y="643"/>
                  </a:lnTo>
                  <a:lnTo>
                    <a:pt x="506" y="642"/>
                  </a:lnTo>
                  <a:lnTo>
                    <a:pt x="506" y="641"/>
                  </a:lnTo>
                  <a:lnTo>
                    <a:pt x="506" y="639"/>
                  </a:lnTo>
                  <a:lnTo>
                    <a:pt x="506" y="638"/>
                  </a:lnTo>
                  <a:lnTo>
                    <a:pt x="504" y="638"/>
                  </a:lnTo>
                  <a:lnTo>
                    <a:pt x="504" y="639"/>
                  </a:lnTo>
                  <a:lnTo>
                    <a:pt x="504" y="641"/>
                  </a:lnTo>
                  <a:lnTo>
                    <a:pt x="503" y="641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4"/>
                  </a:lnTo>
                  <a:lnTo>
                    <a:pt x="503" y="645"/>
                  </a:lnTo>
                  <a:lnTo>
                    <a:pt x="504" y="645"/>
                  </a:lnTo>
                  <a:lnTo>
                    <a:pt x="504" y="647"/>
                  </a:lnTo>
                  <a:lnTo>
                    <a:pt x="504" y="648"/>
                  </a:lnTo>
                  <a:lnTo>
                    <a:pt x="504" y="649"/>
                  </a:lnTo>
                  <a:lnTo>
                    <a:pt x="503" y="650"/>
                  </a:lnTo>
                  <a:lnTo>
                    <a:pt x="503" y="651"/>
                  </a:lnTo>
                  <a:lnTo>
                    <a:pt x="501" y="651"/>
                  </a:lnTo>
                  <a:lnTo>
                    <a:pt x="500" y="653"/>
                  </a:lnTo>
                  <a:lnTo>
                    <a:pt x="497" y="651"/>
                  </a:lnTo>
                  <a:lnTo>
                    <a:pt x="494" y="649"/>
                  </a:lnTo>
                  <a:lnTo>
                    <a:pt x="492" y="648"/>
                  </a:lnTo>
                  <a:lnTo>
                    <a:pt x="491" y="647"/>
                  </a:lnTo>
                  <a:lnTo>
                    <a:pt x="490" y="645"/>
                  </a:lnTo>
                  <a:lnTo>
                    <a:pt x="490" y="644"/>
                  </a:lnTo>
                  <a:lnTo>
                    <a:pt x="489" y="643"/>
                  </a:lnTo>
                  <a:lnTo>
                    <a:pt x="489" y="642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8" y="637"/>
                  </a:lnTo>
                  <a:lnTo>
                    <a:pt x="488" y="636"/>
                  </a:lnTo>
                  <a:lnTo>
                    <a:pt x="488" y="635"/>
                  </a:lnTo>
                  <a:lnTo>
                    <a:pt x="488" y="634"/>
                  </a:lnTo>
                  <a:lnTo>
                    <a:pt x="488" y="632"/>
                  </a:lnTo>
                  <a:lnTo>
                    <a:pt x="488" y="631"/>
                  </a:lnTo>
                  <a:lnTo>
                    <a:pt x="485" y="629"/>
                  </a:lnTo>
                  <a:lnTo>
                    <a:pt x="485" y="628"/>
                  </a:lnTo>
                  <a:lnTo>
                    <a:pt x="484" y="628"/>
                  </a:lnTo>
                  <a:lnTo>
                    <a:pt x="484" y="628"/>
                  </a:lnTo>
                  <a:lnTo>
                    <a:pt x="484" y="626"/>
                  </a:lnTo>
                  <a:lnTo>
                    <a:pt x="483" y="626"/>
                  </a:lnTo>
                  <a:lnTo>
                    <a:pt x="483" y="625"/>
                  </a:lnTo>
                  <a:lnTo>
                    <a:pt x="484" y="624"/>
                  </a:lnTo>
                  <a:lnTo>
                    <a:pt x="483" y="624"/>
                  </a:lnTo>
                  <a:lnTo>
                    <a:pt x="482" y="624"/>
                  </a:lnTo>
                  <a:lnTo>
                    <a:pt x="482" y="625"/>
                  </a:lnTo>
                  <a:lnTo>
                    <a:pt x="481" y="625"/>
                  </a:lnTo>
                  <a:lnTo>
                    <a:pt x="479" y="625"/>
                  </a:lnTo>
                  <a:lnTo>
                    <a:pt x="478" y="625"/>
                  </a:lnTo>
                  <a:lnTo>
                    <a:pt x="478" y="624"/>
                  </a:lnTo>
                  <a:lnTo>
                    <a:pt x="477" y="624"/>
                  </a:lnTo>
                  <a:lnTo>
                    <a:pt x="477" y="623"/>
                  </a:lnTo>
                  <a:lnTo>
                    <a:pt x="477" y="622"/>
                  </a:lnTo>
                  <a:lnTo>
                    <a:pt x="476" y="622"/>
                  </a:lnTo>
                  <a:lnTo>
                    <a:pt x="476" y="620"/>
                  </a:lnTo>
                  <a:lnTo>
                    <a:pt x="475" y="620"/>
                  </a:lnTo>
                  <a:lnTo>
                    <a:pt x="475" y="619"/>
                  </a:lnTo>
                  <a:lnTo>
                    <a:pt x="475" y="618"/>
                  </a:lnTo>
                  <a:lnTo>
                    <a:pt x="473" y="618"/>
                  </a:lnTo>
                  <a:lnTo>
                    <a:pt x="473" y="617"/>
                  </a:lnTo>
                  <a:lnTo>
                    <a:pt x="472" y="617"/>
                  </a:lnTo>
                  <a:lnTo>
                    <a:pt x="471" y="617"/>
                  </a:lnTo>
                  <a:lnTo>
                    <a:pt x="470" y="616"/>
                  </a:lnTo>
                  <a:lnTo>
                    <a:pt x="469" y="617"/>
                  </a:lnTo>
                  <a:lnTo>
                    <a:pt x="467" y="617"/>
                  </a:lnTo>
                  <a:lnTo>
                    <a:pt x="467" y="616"/>
                  </a:lnTo>
                  <a:lnTo>
                    <a:pt x="466" y="614"/>
                  </a:lnTo>
                  <a:lnTo>
                    <a:pt x="466" y="616"/>
                  </a:lnTo>
                  <a:lnTo>
                    <a:pt x="466" y="617"/>
                  </a:lnTo>
                  <a:lnTo>
                    <a:pt x="465" y="617"/>
                  </a:lnTo>
                  <a:lnTo>
                    <a:pt x="464" y="617"/>
                  </a:lnTo>
                  <a:lnTo>
                    <a:pt x="463" y="618"/>
                  </a:lnTo>
                  <a:lnTo>
                    <a:pt x="463" y="617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8" y="613"/>
                  </a:lnTo>
                  <a:lnTo>
                    <a:pt x="458" y="612"/>
                  </a:lnTo>
                  <a:lnTo>
                    <a:pt x="458" y="611"/>
                  </a:lnTo>
                  <a:lnTo>
                    <a:pt x="457" y="610"/>
                  </a:lnTo>
                  <a:lnTo>
                    <a:pt x="456" y="608"/>
                  </a:lnTo>
                  <a:lnTo>
                    <a:pt x="453" y="607"/>
                  </a:lnTo>
                  <a:lnTo>
                    <a:pt x="453" y="606"/>
                  </a:lnTo>
                  <a:lnTo>
                    <a:pt x="454" y="606"/>
                  </a:lnTo>
                  <a:lnTo>
                    <a:pt x="451" y="602"/>
                  </a:lnTo>
                  <a:lnTo>
                    <a:pt x="450" y="602"/>
                  </a:lnTo>
                  <a:lnTo>
                    <a:pt x="448" y="602"/>
                  </a:lnTo>
                  <a:lnTo>
                    <a:pt x="447" y="602"/>
                  </a:lnTo>
                  <a:lnTo>
                    <a:pt x="446" y="600"/>
                  </a:lnTo>
                  <a:lnTo>
                    <a:pt x="446" y="599"/>
                  </a:lnTo>
                  <a:lnTo>
                    <a:pt x="445" y="599"/>
                  </a:lnTo>
                  <a:lnTo>
                    <a:pt x="444" y="599"/>
                  </a:lnTo>
                  <a:lnTo>
                    <a:pt x="444" y="600"/>
                  </a:lnTo>
                  <a:lnTo>
                    <a:pt x="445" y="599"/>
                  </a:lnTo>
                  <a:lnTo>
                    <a:pt x="445" y="600"/>
                  </a:lnTo>
                  <a:lnTo>
                    <a:pt x="446" y="600"/>
                  </a:lnTo>
                  <a:lnTo>
                    <a:pt x="446" y="602"/>
                  </a:lnTo>
                  <a:lnTo>
                    <a:pt x="446" y="602"/>
                  </a:lnTo>
                  <a:lnTo>
                    <a:pt x="446" y="604"/>
                  </a:lnTo>
                  <a:lnTo>
                    <a:pt x="446" y="605"/>
                  </a:lnTo>
                  <a:lnTo>
                    <a:pt x="448" y="605"/>
                  </a:lnTo>
                  <a:lnTo>
                    <a:pt x="451" y="605"/>
                  </a:lnTo>
                  <a:lnTo>
                    <a:pt x="452" y="606"/>
                  </a:lnTo>
                  <a:lnTo>
                    <a:pt x="451" y="606"/>
                  </a:lnTo>
                  <a:lnTo>
                    <a:pt x="450" y="606"/>
                  </a:lnTo>
                  <a:lnTo>
                    <a:pt x="453" y="610"/>
                  </a:lnTo>
                  <a:lnTo>
                    <a:pt x="457" y="612"/>
                  </a:lnTo>
                  <a:lnTo>
                    <a:pt x="457" y="613"/>
                  </a:lnTo>
                  <a:lnTo>
                    <a:pt x="456" y="614"/>
                  </a:lnTo>
                  <a:lnTo>
                    <a:pt x="453" y="614"/>
                  </a:lnTo>
                  <a:lnTo>
                    <a:pt x="452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0" y="614"/>
                  </a:lnTo>
                  <a:lnTo>
                    <a:pt x="450" y="616"/>
                  </a:lnTo>
                  <a:lnTo>
                    <a:pt x="446" y="617"/>
                  </a:lnTo>
                  <a:lnTo>
                    <a:pt x="446" y="616"/>
                  </a:lnTo>
                  <a:lnTo>
                    <a:pt x="446" y="617"/>
                  </a:lnTo>
                  <a:lnTo>
                    <a:pt x="446" y="617"/>
                  </a:lnTo>
                  <a:lnTo>
                    <a:pt x="448" y="617"/>
                  </a:lnTo>
                  <a:lnTo>
                    <a:pt x="451" y="617"/>
                  </a:lnTo>
                  <a:lnTo>
                    <a:pt x="452" y="616"/>
                  </a:lnTo>
                  <a:lnTo>
                    <a:pt x="453" y="616"/>
                  </a:lnTo>
                  <a:lnTo>
                    <a:pt x="456" y="616"/>
                  </a:lnTo>
                  <a:lnTo>
                    <a:pt x="459" y="617"/>
                  </a:lnTo>
                  <a:lnTo>
                    <a:pt x="458" y="618"/>
                  </a:lnTo>
                  <a:lnTo>
                    <a:pt x="457" y="618"/>
                  </a:lnTo>
                  <a:lnTo>
                    <a:pt x="458" y="619"/>
                  </a:lnTo>
                  <a:lnTo>
                    <a:pt x="459" y="618"/>
                  </a:lnTo>
                  <a:lnTo>
                    <a:pt x="460" y="618"/>
                  </a:lnTo>
                  <a:lnTo>
                    <a:pt x="463" y="619"/>
                  </a:lnTo>
                  <a:lnTo>
                    <a:pt x="464" y="619"/>
                  </a:lnTo>
                  <a:lnTo>
                    <a:pt x="465" y="619"/>
                  </a:lnTo>
                  <a:lnTo>
                    <a:pt x="466" y="619"/>
                  </a:lnTo>
                  <a:lnTo>
                    <a:pt x="467" y="619"/>
                  </a:lnTo>
                  <a:lnTo>
                    <a:pt x="469" y="619"/>
                  </a:lnTo>
                  <a:lnTo>
                    <a:pt x="470" y="619"/>
                  </a:lnTo>
                  <a:lnTo>
                    <a:pt x="471" y="619"/>
                  </a:lnTo>
                  <a:lnTo>
                    <a:pt x="472" y="619"/>
                  </a:lnTo>
                  <a:lnTo>
                    <a:pt x="473" y="620"/>
                  </a:lnTo>
                  <a:lnTo>
                    <a:pt x="475" y="620"/>
                  </a:lnTo>
                  <a:lnTo>
                    <a:pt x="475" y="622"/>
                  </a:lnTo>
                  <a:lnTo>
                    <a:pt x="475" y="623"/>
                  </a:lnTo>
                  <a:lnTo>
                    <a:pt x="476" y="623"/>
                  </a:lnTo>
                  <a:lnTo>
                    <a:pt x="476" y="624"/>
                  </a:lnTo>
                  <a:lnTo>
                    <a:pt x="476" y="626"/>
                  </a:lnTo>
                  <a:lnTo>
                    <a:pt x="475" y="628"/>
                  </a:lnTo>
                  <a:lnTo>
                    <a:pt x="475" y="628"/>
                  </a:lnTo>
                  <a:lnTo>
                    <a:pt x="473" y="626"/>
                  </a:lnTo>
                  <a:lnTo>
                    <a:pt x="473" y="628"/>
                  </a:lnTo>
                  <a:lnTo>
                    <a:pt x="475" y="628"/>
                  </a:lnTo>
                  <a:lnTo>
                    <a:pt x="475" y="629"/>
                  </a:lnTo>
                  <a:lnTo>
                    <a:pt x="473" y="629"/>
                  </a:lnTo>
                  <a:lnTo>
                    <a:pt x="473" y="630"/>
                  </a:lnTo>
                  <a:lnTo>
                    <a:pt x="472" y="631"/>
                  </a:lnTo>
                  <a:lnTo>
                    <a:pt x="471" y="631"/>
                  </a:lnTo>
                  <a:lnTo>
                    <a:pt x="471" y="632"/>
                  </a:lnTo>
                  <a:lnTo>
                    <a:pt x="470" y="632"/>
                  </a:lnTo>
                  <a:lnTo>
                    <a:pt x="469" y="632"/>
                  </a:lnTo>
                  <a:lnTo>
                    <a:pt x="467" y="632"/>
                  </a:lnTo>
                  <a:lnTo>
                    <a:pt x="467" y="634"/>
                  </a:lnTo>
                  <a:lnTo>
                    <a:pt x="466" y="635"/>
                  </a:lnTo>
                  <a:lnTo>
                    <a:pt x="461" y="636"/>
                  </a:lnTo>
                  <a:lnTo>
                    <a:pt x="459" y="636"/>
                  </a:lnTo>
                  <a:lnTo>
                    <a:pt x="458" y="636"/>
                  </a:lnTo>
                  <a:lnTo>
                    <a:pt x="454" y="636"/>
                  </a:lnTo>
                  <a:lnTo>
                    <a:pt x="454" y="635"/>
                  </a:lnTo>
                  <a:lnTo>
                    <a:pt x="454" y="634"/>
                  </a:lnTo>
                  <a:lnTo>
                    <a:pt x="452" y="631"/>
                  </a:lnTo>
                  <a:lnTo>
                    <a:pt x="452" y="630"/>
                  </a:lnTo>
                  <a:lnTo>
                    <a:pt x="452" y="629"/>
                  </a:lnTo>
                  <a:lnTo>
                    <a:pt x="451" y="630"/>
                  </a:lnTo>
                  <a:lnTo>
                    <a:pt x="451" y="631"/>
                  </a:lnTo>
                  <a:lnTo>
                    <a:pt x="452" y="632"/>
                  </a:lnTo>
                  <a:lnTo>
                    <a:pt x="452" y="634"/>
                  </a:lnTo>
                  <a:lnTo>
                    <a:pt x="453" y="634"/>
                  </a:lnTo>
                  <a:lnTo>
                    <a:pt x="453" y="635"/>
                  </a:lnTo>
                  <a:lnTo>
                    <a:pt x="453" y="636"/>
                  </a:lnTo>
                  <a:lnTo>
                    <a:pt x="452" y="636"/>
                  </a:lnTo>
                  <a:lnTo>
                    <a:pt x="451" y="635"/>
                  </a:lnTo>
                  <a:lnTo>
                    <a:pt x="450" y="635"/>
                  </a:lnTo>
                  <a:lnTo>
                    <a:pt x="448" y="635"/>
                  </a:lnTo>
                  <a:lnTo>
                    <a:pt x="447" y="635"/>
                  </a:lnTo>
                  <a:lnTo>
                    <a:pt x="446" y="635"/>
                  </a:lnTo>
                  <a:lnTo>
                    <a:pt x="448" y="636"/>
                  </a:lnTo>
                  <a:lnTo>
                    <a:pt x="450" y="637"/>
                  </a:lnTo>
                  <a:lnTo>
                    <a:pt x="451" y="638"/>
                  </a:lnTo>
                  <a:lnTo>
                    <a:pt x="451" y="639"/>
                  </a:lnTo>
                  <a:lnTo>
                    <a:pt x="450" y="639"/>
                  </a:lnTo>
                  <a:lnTo>
                    <a:pt x="450" y="642"/>
                  </a:lnTo>
                  <a:lnTo>
                    <a:pt x="450" y="643"/>
                  </a:lnTo>
                  <a:lnTo>
                    <a:pt x="448" y="645"/>
                  </a:lnTo>
                  <a:lnTo>
                    <a:pt x="447" y="645"/>
                  </a:lnTo>
                  <a:lnTo>
                    <a:pt x="446" y="645"/>
                  </a:lnTo>
                  <a:lnTo>
                    <a:pt x="446" y="647"/>
                  </a:lnTo>
                  <a:lnTo>
                    <a:pt x="447" y="647"/>
                  </a:lnTo>
                  <a:lnTo>
                    <a:pt x="446" y="648"/>
                  </a:lnTo>
                  <a:lnTo>
                    <a:pt x="446" y="649"/>
                  </a:lnTo>
                  <a:lnTo>
                    <a:pt x="445" y="649"/>
                  </a:lnTo>
                  <a:lnTo>
                    <a:pt x="444" y="649"/>
                  </a:lnTo>
                  <a:lnTo>
                    <a:pt x="440" y="650"/>
                  </a:lnTo>
                  <a:lnTo>
                    <a:pt x="440" y="651"/>
                  </a:lnTo>
                  <a:lnTo>
                    <a:pt x="439" y="650"/>
                  </a:lnTo>
                  <a:lnTo>
                    <a:pt x="439" y="651"/>
                  </a:lnTo>
                  <a:lnTo>
                    <a:pt x="438" y="651"/>
                  </a:lnTo>
                  <a:lnTo>
                    <a:pt x="439" y="653"/>
                  </a:lnTo>
                  <a:lnTo>
                    <a:pt x="440" y="653"/>
                  </a:lnTo>
                  <a:lnTo>
                    <a:pt x="441" y="653"/>
                  </a:lnTo>
                  <a:lnTo>
                    <a:pt x="441" y="651"/>
                  </a:lnTo>
                  <a:lnTo>
                    <a:pt x="442" y="651"/>
                  </a:lnTo>
                  <a:lnTo>
                    <a:pt x="445" y="650"/>
                  </a:lnTo>
                  <a:lnTo>
                    <a:pt x="446" y="650"/>
                  </a:lnTo>
                  <a:lnTo>
                    <a:pt x="446" y="650"/>
                  </a:lnTo>
                  <a:lnTo>
                    <a:pt x="447" y="649"/>
                  </a:lnTo>
                  <a:lnTo>
                    <a:pt x="447" y="650"/>
                  </a:lnTo>
                  <a:lnTo>
                    <a:pt x="446" y="650"/>
                  </a:lnTo>
                  <a:lnTo>
                    <a:pt x="446" y="651"/>
                  </a:lnTo>
                  <a:lnTo>
                    <a:pt x="446" y="653"/>
                  </a:lnTo>
                  <a:lnTo>
                    <a:pt x="447" y="654"/>
                  </a:lnTo>
                  <a:lnTo>
                    <a:pt x="448" y="654"/>
                  </a:lnTo>
                  <a:lnTo>
                    <a:pt x="450" y="654"/>
                  </a:lnTo>
                  <a:lnTo>
                    <a:pt x="454" y="653"/>
                  </a:lnTo>
                  <a:lnTo>
                    <a:pt x="458" y="651"/>
                  </a:lnTo>
                  <a:lnTo>
                    <a:pt x="459" y="651"/>
                  </a:lnTo>
                  <a:lnTo>
                    <a:pt x="461" y="651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1"/>
                  </a:lnTo>
                  <a:lnTo>
                    <a:pt x="467" y="654"/>
                  </a:lnTo>
                  <a:lnTo>
                    <a:pt x="466" y="654"/>
                  </a:lnTo>
                  <a:lnTo>
                    <a:pt x="466" y="655"/>
                  </a:lnTo>
                  <a:lnTo>
                    <a:pt x="464" y="656"/>
                  </a:lnTo>
                  <a:lnTo>
                    <a:pt x="463" y="656"/>
                  </a:lnTo>
                  <a:lnTo>
                    <a:pt x="461" y="656"/>
                  </a:lnTo>
                  <a:lnTo>
                    <a:pt x="460" y="655"/>
                  </a:lnTo>
                  <a:lnTo>
                    <a:pt x="460" y="656"/>
                  </a:lnTo>
                  <a:lnTo>
                    <a:pt x="459" y="656"/>
                  </a:lnTo>
                  <a:lnTo>
                    <a:pt x="459" y="656"/>
                  </a:lnTo>
                  <a:lnTo>
                    <a:pt x="458" y="656"/>
                  </a:lnTo>
                  <a:lnTo>
                    <a:pt x="457" y="656"/>
                  </a:lnTo>
                  <a:lnTo>
                    <a:pt x="456" y="659"/>
                  </a:lnTo>
                  <a:lnTo>
                    <a:pt x="453" y="660"/>
                  </a:lnTo>
                  <a:lnTo>
                    <a:pt x="452" y="661"/>
                  </a:lnTo>
                  <a:lnTo>
                    <a:pt x="451" y="661"/>
                  </a:lnTo>
                  <a:lnTo>
                    <a:pt x="448" y="660"/>
                  </a:lnTo>
                  <a:lnTo>
                    <a:pt x="447" y="660"/>
                  </a:lnTo>
                  <a:lnTo>
                    <a:pt x="446" y="660"/>
                  </a:lnTo>
                  <a:lnTo>
                    <a:pt x="446" y="661"/>
                  </a:lnTo>
                  <a:lnTo>
                    <a:pt x="445" y="661"/>
                  </a:lnTo>
                  <a:lnTo>
                    <a:pt x="445" y="662"/>
                  </a:lnTo>
                  <a:lnTo>
                    <a:pt x="446" y="663"/>
                  </a:lnTo>
                  <a:lnTo>
                    <a:pt x="446" y="662"/>
                  </a:lnTo>
                  <a:lnTo>
                    <a:pt x="446" y="662"/>
                  </a:lnTo>
                  <a:lnTo>
                    <a:pt x="447" y="662"/>
                  </a:lnTo>
                  <a:lnTo>
                    <a:pt x="448" y="662"/>
                  </a:lnTo>
                  <a:lnTo>
                    <a:pt x="450" y="663"/>
                  </a:lnTo>
                  <a:lnTo>
                    <a:pt x="451" y="663"/>
                  </a:lnTo>
                  <a:lnTo>
                    <a:pt x="452" y="663"/>
                  </a:lnTo>
                  <a:lnTo>
                    <a:pt x="454" y="662"/>
                  </a:lnTo>
                  <a:lnTo>
                    <a:pt x="454" y="663"/>
                  </a:lnTo>
                  <a:lnTo>
                    <a:pt x="454" y="665"/>
                  </a:lnTo>
                  <a:lnTo>
                    <a:pt x="456" y="666"/>
                  </a:lnTo>
                  <a:lnTo>
                    <a:pt x="457" y="665"/>
                  </a:lnTo>
                  <a:lnTo>
                    <a:pt x="458" y="661"/>
                  </a:lnTo>
                  <a:lnTo>
                    <a:pt x="458" y="660"/>
                  </a:lnTo>
                  <a:lnTo>
                    <a:pt x="458" y="659"/>
                  </a:lnTo>
                  <a:lnTo>
                    <a:pt x="459" y="657"/>
                  </a:lnTo>
                  <a:lnTo>
                    <a:pt x="460" y="657"/>
                  </a:lnTo>
                  <a:lnTo>
                    <a:pt x="461" y="656"/>
                  </a:lnTo>
                  <a:lnTo>
                    <a:pt x="464" y="656"/>
                  </a:lnTo>
                  <a:lnTo>
                    <a:pt x="465" y="657"/>
                  </a:lnTo>
                  <a:lnTo>
                    <a:pt x="467" y="659"/>
                  </a:lnTo>
                  <a:lnTo>
                    <a:pt x="467" y="657"/>
                  </a:lnTo>
                  <a:lnTo>
                    <a:pt x="469" y="657"/>
                  </a:lnTo>
                  <a:lnTo>
                    <a:pt x="471" y="656"/>
                  </a:lnTo>
                  <a:lnTo>
                    <a:pt x="471" y="656"/>
                  </a:lnTo>
                  <a:lnTo>
                    <a:pt x="475" y="654"/>
                  </a:lnTo>
                  <a:lnTo>
                    <a:pt x="476" y="654"/>
                  </a:lnTo>
                  <a:lnTo>
                    <a:pt x="476" y="653"/>
                  </a:lnTo>
                  <a:lnTo>
                    <a:pt x="477" y="653"/>
                  </a:lnTo>
                  <a:lnTo>
                    <a:pt x="478" y="653"/>
                  </a:lnTo>
                  <a:lnTo>
                    <a:pt x="477" y="654"/>
                  </a:lnTo>
                  <a:lnTo>
                    <a:pt x="477" y="655"/>
                  </a:lnTo>
                  <a:lnTo>
                    <a:pt x="476" y="655"/>
                  </a:lnTo>
                  <a:lnTo>
                    <a:pt x="476" y="656"/>
                  </a:lnTo>
                  <a:lnTo>
                    <a:pt x="477" y="656"/>
                  </a:lnTo>
                  <a:lnTo>
                    <a:pt x="477" y="656"/>
                  </a:lnTo>
                  <a:lnTo>
                    <a:pt x="478" y="656"/>
                  </a:lnTo>
                  <a:lnTo>
                    <a:pt x="479" y="654"/>
                  </a:lnTo>
                  <a:lnTo>
                    <a:pt x="481" y="654"/>
                  </a:lnTo>
                  <a:lnTo>
                    <a:pt x="481" y="655"/>
                  </a:lnTo>
                  <a:lnTo>
                    <a:pt x="481" y="656"/>
                  </a:lnTo>
                  <a:lnTo>
                    <a:pt x="482" y="656"/>
                  </a:lnTo>
                  <a:lnTo>
                    <a:pt x="483" y="656"/>
                  </a:lnTo>
                  <a:lnTo>
                    <a:pt x="484" y="656"/>
                  </a:lnTo>
                  <a:lnTo>
                    <a:pt x="485" y="656"/>
                  </a:lnTo>
                  <a:lnTo>
                    <a:pt x="485" y="657"/>
                  </a:lnTo>
                  <a:lnTo>
                    <a:pt x="488" y="657"/>
                  </a:lnTo>
                  <a:lnTo>
                    <a:pt x="489" y="659"/>
                  </a:lnTo>
                  <a:lnTo>
                    <a:pt x="490" y="659"/>
                  </a:lnTo>
                  <a:lnTo>
                    <a:pt x="490" y="660"/>
                  </a:lnTo>
                  <a:lnTo>
                    <a:pt x="491" y="660"/>
                  </a:lnTo>
                  <a:lnTo>
                    <a:pt x="492" y="660"/>
                  </a:lnTo>
                  <a:lnTo>
                    <a:pt x="494" y="660"/>
                  </a:lnTo>
                  <a:lnTo>
                    <a:pt x="495" y="661"/>
                  </a:lnTo>
                  <a:lnTo>
                    <a:pt x="500" y="661"/>
                  </a:lnTo>
                  <a:lnTo>
                    <a:pt x="503" y="661"/>
                  </a:lnTo>
                  <a:lnTo>
                    <a:pt x="506" y="661"/>
                  </a:lnTo>
                  <a:lnTo>
                    <a:pt x="507" y="660"/>
                  </a:lnTo>
                  <a:lnTo>
                    <a:pt x="508" y="660"/>
                  </a:lnTo>
                  <a:lnTo>
                    <a:pt x="509" y="660"/>
                  </a:lnTo>
                  <a:lnTo>
                    <a:pt x="509" y="661"/>
                  </a:lnTo>
                  <a:lnTo>
                    <a:pt x="508" y="662"/>
                  </a:lnTo>
                  <a:lnTo>
                    <a:pt x="508" y="663"/>
                  </a:lnTo>
                  <a:lnTo>
                    <a:pt x="507" y="665"/>
                  </a:lnTo>
                  <a:lnTo>
                    <a:pt x="506" y="665"/>
                  </a:lnTo>
                  <a:lnTo>
                    <a:pt x="504" y="665"/>
                  </a:lnTo>
                  <a:lnTo>
                    <a:pt x="504" y="666"/>
                  </a:lnTo>
                  <a:lnTo>
                    <a:pt x="503" y="666"/>
                  </a:lnTo>
                  <a:lnTo>
                    <a:pt x="502" y="666"/>
                  </a:lnTo>
                  <a:lnTo>
                    <a:pt x="502" y="667"/>
                  </a:lnTo>
                  <a:lnTo>
                    <a:pt x="501" y="667"/>
                  </a:lnTo>
                  <a:lnTo>
                    <a:pt x="501" y="666"/>
                  </a:lnTo>
                  <a:lnTo>
                    <a:pt x="500" y="666"/>
                  </a:lnTo>
                  <a:lnTo>
                    <a:pt x="500" y="667"/>
                  </a:lnTo>
                  <a:lnTo>
                    <a:pt x="501" y="667"/>
                  </a:lnTo>
                  <a:lnTo>
                    <a:pt x="501" y="668"/>
                  </a:lnTo>
                  <a:lnTo>
                    <a:pt x="500" y="668"/>
                  </a:lnTo>
                  <a:lnTo>
                    <a:pt x="498" y="668"/>
                  </a:lnTo>
                  <a:lnTo>
                    <a:pt x="501" y="669"/>
                  </a:lnTo>
                  <a:lnTo>
                    <a:pt x="502" y="669"/>
                  </a:lnTo>
                  <a:lnTo>
                    <a:pt x="502" y="671"/>
                  </a:lnTo>
                  <a:lnTo>
                    <a:pt x="501" y="672"/>
                  </a:lnTo>
                  <a:lnTo>
                    <a:pt x="500" y="672"/>
                  </a:lnTo>
                  <a:lnTo>
                    <a:pt x="498" y="671"/>
                  </a:lnTo>
                  <a:lnTo>
                    <a:pt x="498" y="669"/>
                  </a:lnTo>
                  <a:lnTo>
                    <a:pt x="497" y="668"/>
                  </a:lnTo>
                  <a:lnTo>
                    <a:pt x="497" y="669"/>
                  </a:lnTo>
                  <a:lnTo>
                    <a:pt x="498" y="671"/>
                  </a:lnTo>
                  <a:lnTo>
                    <a:pt x="498" y="672"/>
                  </a:lnTo>
                  <a:lnTo>
                    <a:pt x="497" y="672"/>
                  </a:lnTo>
                  <a:lnTo>
                    <a:pt x="498" y="673"/>
                  </a:lnTo>
                  <a:lnTo>
                    <a:pt x="498" y="674"/>
                  </a:lnTo>
                  <a:lnTo>
                    <a:pt x="498" y="675"/>
                  </a:lnTo>
                  <a:lnTo>
                    <a:pt x="496" y="674"/>
                  </a:lnTo>
                  <a:lnTo>
                    <a:pt x="495" y="674"/>
                  </a:lnTo>
                  <a:lnTo>
                    <a:pt x="495" y="673"/>
                  </a:lnTo>
                  <a:lnTo>
                    <a:pt x="495" y="672"/>
                  </a:lnTo>
                  <a:lnTo>
                    <a:pt x="494" y="672"/>
                  </a:lnTo>
                  <a:lnTo>
                    <a:pt x="491" y="672"/>
                  </a:lnTo>
                  <a:lnTo>
                    <a:pt x="494" y="673"/>
                  </a:lnTo>
                  <a:lnTo>
                    <a:pt x="494" y="674"/>
                  </a:lnTo>
                  <a:lnTo>
                    <a:pt x="494" y="675"/>
                  </a:lnTo>
                  <a:lnTo>
                    <a:pt x="494" y="676"/>
                  </a:lnTo>
                  <a:lnTo>
                    <a:pt x="494" y="678"/>
                  </a:lnTo>
                  <a:lnTo>
                    <a:pt x="492" y="679"/>
                  </a:lnTo>
                  <a:lnTo>
                    <a:pt x="491" y="678"/>
                  </a:lnTo>
                  <a:lnTo>
                    <a:pt x="490" y="676"/>
                  </a:lnTo>
                  <a:lnTo>
                    <a:pt x="490" y="678"/>
                  </a:lnTo>
                  <a:lnTo>
                    <a:pt x="488" y="676"/>
                  </a:lnTo>
                  <a:lnTo>
                    <a:pt x="487" y="676"/>
                  </a:lnTo>
                  <a:lnTo>
                    <a:pt x="488" y="678"/>
                  </a:lnTo>
                  <a:lnTo>
                    <a:pt x="489" y="678"/>
                  </a:lnTo>
                  <a:lnTo>
                    <a:pt x="489" y="679"/>
                  </a:lnTo>
                  <a:lnTo>
                    <a:pt x="490" y="679"/>
                  </a:lnTo>
                  <a:lnTo>
                    <a:pt x="490" y="680"/>
                  </a:lnTo>
                  <a:lnTo>
                    <a:pt x="489" y="680"/>
                  </a:lnTo>
                  <a:lnTo>
                    <a:pt x="489" y="681"/>
                  </a:lnTo>
                  <a:lnTo>
                    <a:pt x="488" y="681"/>
                  </a:lnTo>
                  <a:lnTo>
                    <a:pt x="487" y="681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5" y="684"/>
                  </a:lnTo>
                  <a:lnTo>
                    <a:pt x="485" y="682"/>
                  </a:lnTo>
                  <a:lnTo>
                    <a:pt x="484" y="682"/>
                  </a:lnTo>
                  <a:lnTo>
                    <a:pt x="483" y="682"/>
                  </a:lnTo>
                  <a:lnTo>
                    <a:pt x="483" y="684"/>
                  </a:lnTo>
                  <a:lnTo>
                    <a:pt x="484" y="684"/>
                  </a:lnTo>
                  <a:lnTo>
                    <a:pt x="484" y="685"/>
                  </a:lnTo>
                  <a:lnTo>
                    <a:pt x="483" y="685"/>
                  </a:lnTo>
                  <a:lnTo>
                    <a:pt x="482" y="685"/>
                  </a:lnTo>
                  <a:lnTo>
                    <a:pt x="482" y="685"/>
                  </a:lnTo>
                  <a:lnTo>
                    <a:pt x="481" y="685"/>
                  </a:lnTo>
                  <a:lnTo>
                    <a:pt x="479" y="685"/>
                  </a:lnTo>
                  <a:lnTo>
                    <a:pt x="478" y="685"/>
                  </a:lnTo>
                  <a:lnTo>
                    <a:pt x="478" y="685"/>
                  </a:lnTo>
                  <a:lnTo>
                    <a:pt x="478" y="686"/>
                  </a:lnTo>
                  <a:lnTo>
                    <a:pt x="477" y="685"/>
                  </a:lnTo>
                  <a:lnTo>
                    <a:pt x="477" y="686"/>
                  </a:lnTo>
                  <a:lnTo>
                    <a:pt x="478" y="686"/>
                  </a:lnTo>
                  <a:lnTo>
                    <a:pt x="479" y="686"/>
                  </a:lnTo>
                  <a:lnTo>
                    <a:pt x="481" y="687"/>
                  </a:lnTo>
                  <a:lnTo>
                    <a:pt x="479" y="687"/>
                  </a:lnTo>
                  <a:lnTo>
                    <a:pt x="479" y="688"/>
                  </a:lnTo>
                  <a:lnTo>
                    <a:pt x="479" y="690"/>
                  </a:lnTo>
                  <a:lnTo>
                    <a:pt x="478" y="690"/>
                  </a:lnTo>
                  <a:lnTo>
                    <a:pt x="477" y="688"/>
                  </a:lnTo>
                  <a:lnTo>
                    <a:pt x="477" y="690"/>
                  </a:lnTo>
                  <a:lnTo>
                    <a:pt x="477" y="691"/>
                  </a:lnTo>
                  <a:lnTo>
                    <a:pt x="478" y="691"/>
                  </a:lnTo>
                  <a:lnTo>
                    <a:pt x="477" y="692"/>
                  </a:lnTo>
                  <a:lnTo>
                    <a:pt x="476" y="692"/>
                  </a:lnTo>
                  <a:lnTo>
                    <a:pt x="476" y="691"/>
                  </a:lnTo>
                  <a:lnTo>
                    <a:pt x="475" y="691"/>
                  </a:lnTo>
                  <a:lnTo>
                    <a:pt x="475" y="690"/>
                  </a:lnTo>
                  <a:lnTo>
                    <a:pt x="475" y="692"/>
                  </a:lnTo>
                  <a:lnTo>
                    <a:pt x="475" y="692"/>
                  </a:lnTo>
                  <a:lnTo>
                    <a:pt x="475" y="693"/>
                  </a:lnTo>
                  <a:lnTo>
                    <a:pt x="473" y="694"/>
                  </a:lnTo>
                  <a:lnTo>
                    <a:pt x="475" y="696"/>
                  </a:lnTo>
                  <a:lnTo>
                    <a:pt x="475" y="697"/>
                  </a:lnTo>
                  <a:lnTo>
                    <a:pt x="472" y="696"/>
                  </a:lnTo>
                  <a:lnTo>
                    <a:pt x="472" y="697"/>
                  </a:lnTo>
                  <a:lnTo>
                    <a:pt x="472" y="698"/>
                  </a:lnTo>
                  <a:lnTo>
                    <a:pt x="471" y="699"/>
                  </a:lnTo>
                  <a:lnTo>
                    <a:pt x="470" y="699"/>
                  </a:lnTo>
                  <a:lnTo>
                    <a:pt x="469" y="699"/>
                  </a:lnTo>
                  <a:lnTo>
                    <a:pt x="467" y="699"/>
                  </a:lnTo>
                  <a:lnTo>
                    <a:pt x="467" y="700"/>
                  </a:lnTo>
                  <a:lnTo>
                    <a:pt x="467" y="702"/>
                  </a:lnTo>
                  <a:lnTo>
                    <a:pt x="466" y="703"/>
                  </a:lnTo>
                  <a:lnTo>
                    <a:pt x="465" y="703"/>
                  </a:lnTo>
                  <a:lnTo>
                    <a:pt x="465" y="702"/>
                  </a:lnTo>
                  <a:lnTo>
                    <a:pt x="464" y="703"/>
                  </a:lnTo>
                  <a:lnTo>
                    <a:pt x="463" y="703"/>
                  </a:lnTo>
                  <a:lnTo>
                    <a:pt x="463" y="702"/>
                  </a:lnTo>
                  <a:lnTo>
                    <a:pt x="461" y="703"/>
                  </a:lnTo>
                  <a:lnTo>
                    <a:pt x="460" y="703"/>
                  </a:lnTo>
                  <a:lnTo>
                    <a:pt x="460" y="704"/>
                  </a:lnTo>
                  <a:lnTo>
                    <a:pt x="460" y="705"/>
                  </a:lnTo>
                  <a:lnTo>
                    <a:pt x="459" y="705"/>
                  </a:lnTo>
                  <a:lnTo>
                    <a:pt x="458" y="704"/>
                  </a:lnTo>
                  <a:lnTo>
                    <a:pt x="457" y="704"/>
                  </a:lnTo>
                  <a:lnTo>
                    <a:pt x="457" y="705"/>
                  </a:lnTo>
                  <a:lnTo>
                    <a:pt x="458" y="705"/>
                  </a:lnTo>
                  <a:lnTo>
                    <a:pt x="458" y="706"/>
                  </a:lnTo>
                  <a:lnTo>
                    <a:pt x="457" y="706"/>
                  </a:lnTo>
                  <a:lnTo>
                    <a:pt x="456" y="706"/>
                  </a:lnTo>
                  <a:lnTo>
                    <a:pt x="454" y="706"/>
                  </a:lnTo>
                  <a:lnTo>
                    <a:pt x="454" y="705"/>
                  </a:lnTo>
                  <a:lnTo>
                    <a:pt x="453" y="706"/>
                  </a:lnTo>
                  <a:lnTo>
                    <a:pt x="452" y="706"/>
                  </a:lnTo>
                  <a:lnTo>
                    <a:pt x="454" y="708"/>
                  </a:lnTo>
                  <a:lnTo>
                    <a:pt x="453" y="708"/>
                  </a:lnTo>
                  <a:lnTo>
                    <a:pt x="452" y="708"/>
                  </a:lnTo>
                  <a:lnTo>
                    <a:pt x="451" y="708"/>
                  </a:lnTo>
                  <a:lnTo>
                    <a:pt x="451" y="706"/>
                  </a:lnTo>
                  <a:lnTo>
                    <a:pt x="451" y="705"/>
                  </a:lnTo>
                  <a:lnTo>
                    <a:pt x="450" y="705"/>
                  </a:lnTo>
                  <a:lnTo>
                    <a:pt x="450" y="706"/>
                  </a:lnTo>
                  <a:lnTo>
                    <a:pt x="450" y="708"/>
                  </a:lnTo>
                  <a:lnTo>
                    <a:pt x="450" y="709"/>
                  </a:lnTo>
                  <a:lnTo>
                    <a:pt x="448" y="709"/>
                  </a:lnTo>
                  <a:lnTo>
                    <a:pt x="447" y="708"/>
                  </a:lnTo>
                  <a:lnTo>
                    <a:pt x="447" y="709"/>
                  </a:lnTo>
                  <a:lnTo>
                    <a:pt x="447" y="710"/>
                  </a:lnTo>
                  <a:lnTo>
                    <a:pt x="446" y="709"/>
                  </a:lnTo>
                  <a:lnTo>
                    <a:pt x="446" y="710"/>
                  </a:lnTo>
                  <a:lnTo>
                    <a:pt x="445" y="710"/>
                  </a:lnTo>
                  <a:lnTo>
                    <a:pt x="445" y="711"/>
                  </a:lnTo>
                  <a:lnTo>
                    <a:pt x="444" y="711"/>
                  </a:lnTo>
                  <a:lnTo>
                    <a:pt x="442" y="711"/>
                  </a:lnTo>
                  <a:lnTo>
                    <a:pt x="442" y="712"/>
                  </a:lnTo>
                  <a:lnTo>
                    <a:pt x="441" y="711"/>
                  </a:lnTo>
                  <a:lnTo>
                    <a:pt x="440" y="711"/>
                  </a:lnTo>
                  <a:lnTo>
                    <a:pt x="439" y="711"/>
                  </a:lnTo>
                  <a:lnTo>
                    <a:pt x="439" y="712"/>
                  </a:lnTo>
                  <a:lnTo>
                    <a:pt x="439" y="713"/>
                  </a:lnTo>
                  <a:lnTo>
                    <a:pt x="438" y="712"/>
                  </a:lnTo>
                  <a:lnTo>
                    <a:pt x="436" y="712"/>
                  </a:lnTo>
                  <a:lnTo>
                    <a:pt x="436" y="713"/>
                  </a:lnTo>
                  <a:lnTo>
                    <a:pt x="436" y="713"/>
                  </a:lnTo>
                  <a:lnTo>
                    <a:pt x="435" y="713"/>
                  </a:lnTo>
                  <a:lnTo>
                    <a:pt x="435" y="713"/>
                  </a:lnTo>
                  <a:lnTo>
                    <a:pt x="434" y="713"/>
                  </a:lnTo>
                  <a:lnTo>
                    <a:pt x="434" y="713"/>
                  </a:lnTo>
                  <a:lnTo>
                    <a:pt x="433" y="713"/>
                  </a:lnTo>
                  <a:lnTo>
                    <a:pt x="433" y="712"/>
                  </a:lnTo>
                  <a:lnTo>
                    <a:pt x="432" y="712"/>
                  </a:lnTo>
                  <a:lnTo>
                    <a:pt x="432" y="711"/>
                  </a:lnTo>
                  <a:lnTo>
                    <a:pt x="432" y="710"/>
                  </a:lnTo>
                  <a:lnTo>
                    <a:pt x="430" y="710"/>
                  </a:lnTo>
                  <a:lnTo>
                    <a:pt x="430" y="711"/>
                  </a:lnTo>
                  <a:lnTo>
                    <a:pt x="429" y="712"/>
                  </a:lnTo>
                  <a:lnTo>
                    <a:pt x="429" y="713"/>
                  </a:lnTo>
                  <a:lnTo>
                    <a:pt x="430" y="713"/>
                  </a:lnTo>
                  <a:lnTo>
                    <a:pt x="430" y="713"/>
                  </a:lnTo>
                  <a:lnTo>
                    <a:pt x="429" y="713"/>
                  </a:lnTo>
                  <a:lnTo>
                    <a:pt x="428" y="713"/>
                  </a:lnTo>
                  <a:lnTo>
                    <a:pt x="427" y="713"/>
                  </a:lnTo>
                  <a:lnTo>
                    <a:pt x="427" y="713"/>
                  </a:lnTo>
                  <a:lnTo>
                    <a:pt x="428" y="713"/>
                  </a:lnTo>
                  <a:lnTo>
                    <a:pt x="429" y="713"/>
                  </a:lnTo>
                  <a:lnTo>
                    <a:pt x="429" y="715"/>
                  </a:lnTo>
                  <a:lnTo>
                    <a:pt x="429" y="716"/>
                  </a:lnTo>
                  <a:lnTo>
                    <a:pt x="430" y="717"/>
                  </a:lnTo>
                  <a:lnTo>
                    <a:pt x="429" y="717"/>
                  </a:lnTo>
                  <a:lnTo>
                    <a:pt x="428" y="717"/>
                  </a:lnTo>
                  <a:lnTo>
                    <a:pt x="427" y="717"/>
                  </a:lnTo>
                  <a:lnTo>
                    <a:pt x="426" y="717"/>
                  </a:lnTo>
                  <a:lnTo>
                    <a:pt x="426" y="716"/>
                  </a:lnTo>
                  <a:lnTo>
                    <a:pt x="426" y="715"/>
                  </a:lnTo>
                  <a:lnTo>
                    <a:pt x="426" y="713"/>
                  </a:lnTo>
                  <a:lnTo>
                    <a:pt x="423" y="713"/>
                  </a:lnTo>
                  <a:lnTo>
                    <a:pt x="422" y="713"/>
                  </a:lnTo>
                  <a:lnTo>
                    <a:pt x="424" y="715"/>
                  </a:lnTo>
                  <a:lnTo>
                    <a:pt x="424" y="716"/>
                  </a:lnTo>
                  <a:lnTo>
                    <a:pt x="426" y="717"/>
                  </a:lnTo>
                  <a:lnTo>
                    <a:pt x="426" y="718"/>
                  </a:lnTo>
                  <a:lnTo>
                    <a:pt x="424" y="718"/>
                  </a:lnTo>
                  <a:lnTo>
                    <a:pt x="423" y="718"/>
                  </a:lnTo>
                  <a:lnTo>
                    <a:pt x="422" y="718"/>
                  </a:lnTo>
                  <a:lnTo>
                    <a:pt x="421" y="718"/>
                  </a:lnTo>
                  <a:lnTo>
                    <a:pt x="421" y="719"/>
                  </a:lnTo>
                  <a:lnTo>
                    <a:pt x="420" y="718"/>
                  </a:lnTo>
                  <a:lnTo>
                    <a:pt x="420" y="719"/>
                  </a:lnTo>
                  <a:lnTo>
                    <a:pt x="419" y="718"/>
                  </a:lnTo>
                  <a:lnTo>
                    <a:pt x="417" y="718"/>
                  </a:lnTo>
                  <a:lnTo>
                    <a:pt x="416" y="717"/>
                  </a:lnTo>
                  <a:lnTo>
                    <a:pt x="416" y="716"/>
                  </a:lnTo>
                  <a:lnTo>
                    <a:pt x="415" y="716"/>
                  </a:lnTo>
                  <a:lnTo>
                    <a:pt x="415" y="717"/>
                  </a:lnTo>
                  <a:lnTo>
                    <a:pt x="416" y="717"/>
                  </a:lnTo>
                  <a:lnTo>
                    <a:pt x="416" y="718"/>
                  </a:lnTo>
                  <a:lnTo>
                    <a:pt x="415" y="718"/>
                  </a:lnTo>
                  <a:lnTo>
                    <a:pt x="414" y="717"/>
                  </a:lnTo>
                  <a:lnTo>
                    <a:pt x="414" y="716"/>
                  </a:lnTo>
                  <a:lnTo>
                    <a:pt x="414" y="715"/>
                  </a:lnTo>
                  <a:lnTo>
                    <a:pt x="413" y="715"/>
                  </a:lnTo>
                  <a:lnTo>
                    <a:pt x="414" y="713"/>
                  </a:lnTo>
                  <a:lnTo>
                    <a:pt x="415" y="713"/>
                  </a:lnTo>
                  <a:lnTo>
                    <a:pt x="411" y="713"/>
                  </a:lnTo>
                  <a:lnTo>
                    <a:pt x="411" y="713"/>
                  </a:lnTo>
                  <a:lnTo>
                    <a:pt x="410" y="713"/>
                  </a:lnTo>
                  <a:lnTo>
                    <a:pt x="410" y="713"/>
                  </a:lnTo>
                  <a:lnTo>
                    <a:pt x="409" y="712"/>
                  </a:lnTo>
                  <a:lnTo>
                    <a:pt x="409" y="711"/>
                  </a:lnTo>
                  <a:lnTo>
                    <a:pt x="409" y="710"/>
                  </a:lnTo>
                  <a:lnTo>
                    <a:pt x="409" y="709"/>
                  </a:lnTo>
                  <a:lnTo>
                    <a:pt x="409" y="708"/>
                  </a:lnTo>
                  <a:lnTo>
                    <a:pt x="408" y="708"/>
                  </a:lnTo>
                  <a:lnTo>
                    <a:pt x="408" y="709"/>
                  </a:lnTo>
                  <a:lnTo>
                    <a:pt x="408" y="710"/>
                  </a:lnTo>
                  <a:lnTo>
                    <a:pt x="407" y="709"/>
                  </a:lnTo>
                  <a:lnTo>
                    <a:pt x="407" y="708"/>
                  </a:lnTo>
                  <a:lnTo>
                    <a:pt x="407" y="706"/>
                  </a:lnTo>
                  <a:lnTo>
                    <a:pt x="407" y="705"/>
                  </a:lnTo>
                  <a:lnTo>
                    <a:pt x="405" y="704"/>
                  </a:lnTo>
                  <a:lnTo>
                    <a:pt x="405" y="705"/>
                  </a:lnTo>
                  <a:lnTo>
                    <a:pt x="405" y="706"/>
                  </a:lnTo>
                  <a:lnTo>
                    <a:pt x="405" y="708"/>
                  </a:lnTo>
                  <a:lnTo>
                    <a:pt x="404" y="708"/>
                  </a:lnTo>
                  <a:lnTo>
                    <a:pt x="405" y="709"/>
                  </a:lnTo>
                  <a:lnTo>
                    <a:pt x="405" y="710"/>
                  </a:lnTo>
                  <a:lnTo>
                    <a:pt x="405" y="711"/>
                  </a:lnTo>
                  <a:lnTo>
                    <a:pt x="407" y="711"/>
                  </a:lnTo>
                  <a:lnTo>
                    <a:pt x="408" y="711"/>
                  </a:lnTo>
                  <a:lnTo>
                    <a:pt x="408" y="712"/>
                  </a:lnTo>
                  <a:lnTo>
                    <a:pt x="409" y="713"/>
                  </a:lnTo>
                  <a:lnTo>
                    <a:pt x="409" y="715"/>
                  </a:lnTo>
                  <a:lnTo>
                    <a:pt x="408" y="713"/>
                  </a:lnTo>
                  <a:lnTo>
                    <a:pt x="407" y="713"/>
                  </a:lnTo>
                  <a:lnTo>
                    <a:pt x="405" y="713"/>
                  </a:lnTo>
                  <a:lnTo>
                    <a:pt x="405" y="715"/>
                  </a:lnTo>
                  <a:lnTo>
                    <a:pt x="407" y="715"/>
                  </a:lnTo>
                  <a:lnTo>
                    <a:pt x="408" y="716"/>
                  </a:lnTo>
                  <a:lnTo>
                    <a:pt x="409" y="716"/>
                  </a:lnTo>
                  <a:lnTo>
                    <a:pt x="410" y="716"/>
                  </a:lnTo>
                  <a:lnTo>
                    <a:pt x="410" y="717"/>
                  </a:lnTo>
                  <a:lnTo>
                    <a:pt x="410" y="718"/>
                  </a:lnTo>
                  <a:lnTo>
                    <a:pt x="409" y="718"/>
                  </a:lnTo>
                  <a:lnTo>
                    <a:pt x="409" y="719"/>
                  </a:lnTo>
                  <a:lnTo>
                    <a:pt x="409" y="721"/>
                  </a:lnTo>
                  <a:lnTo>
                    <a:pt x="409" y="722"/>
                  </a:lnTo>
                  <a:lnTo>
                    <a:pt x="408" y="722"/>
                  </a:lnTo>
                  <a:lnTo>
                    <a:pt x="408" y="723"/>
                  </a:lnTo>
                  <a:lnTo>
                    <a:pt x="409" y="723"/>
                  </a:lnTo>
                  <a:lnTo>
                    <a:pt x="409" y="724"/>
                  </a:lnTo>
                  <a:lnTo>
                    <a:pt x="408" y="724"/>
                  </a:lnTo>
                  <a:lnTo>
                    <a:pt x="407" y="723"/>
                  </a:lnTo>
                  <a:lnTo>
                    <a:pt x="405" y="724"/>
                  </a:lnTo>
                  <a:lnTo>
                    <a:pt x="404" y="724"/>
                  </a:lnTo>
                  <a:lnTo>
                    <a:pt x="404" y="725"/>
                  </a:lnTo>
                  <a:lnTo>
                    <a:pt x="403" y="725"/>
                  </a:lnTo>
                  <a:lnTo>
                    <a:pt x="403" y="727"/>
                  </a:lnTo>
                  <a:lnTo>
                    <a:pt x="402" y="728"/>
                  </a:lnTo>
                  <a:lnTo>
                    <a:pt x="401" y="729"/>
                  </a:lnTo>
                  <a:lnTo>
                    <a:pt x="399" y="729"/>
                  </a:lnTo>
                  <a:lnTo>
                    <a:pt x="398" y="729"/>
                  </a:lnTo>
                  <a:lnTo>
                    <a:pt x="398" y="730"/>
                  </a:lnTo>
                  <a:lnTo>
                    <a:pt x="399" y="730"/>
                  </a:lnTo>
                  <a:lnTo>
                    <a:pt x="398" y="731"/>
                  </a:lnTo>
                  <a:lnTo>
                    <a:pt x="398" y="733"/>
                  </a:lnTo>
                  <a:lnTo>
                    <a:pt x="397" y="733"/>
                  </a:lnTo>
                  <a:lnTo>
                    <a:pt x="396" y="733"/>
                  </a:lnTo>
                  <a:lnTo>
                    <a:pt x="396" y="734"/>
                  </a:lnTo>
                  <a:lnTo>
                    <a:pt x="397" y="734"/>
                  </a:lnTo>
                  <a:lnTo>
                    <a:pt x="397" y="735"/>
                  </a:lnTo>
                  <a:lnTo>
                    <a:pt x="396" y="736"/>
                  </a:lnTo>
                  <a:lnTo>
                    <a:pt x="397" y="736"/>
                  </a:lnTo>
                  <a:lnTo>
                    <a:pt x="397" y="737"/>
                  </a:lnTo>
                  <a:lnTo>
                    <a:pt x="396" y="737"/>
                  </a:lnTo>
                  <a:lnTo>
                    <a:pt x="395" y="737"/>
                  </a:lnTo>
                  <a:lnTo>
                    <a:pt x="393" y="737"/>
                  </a:lnTo>
                  <a:lnTo>
                    <a:pt x="393" y="739"/>
                  </a:lnTo>
                  <a:lnTo>
                    <a:pt x="395" y="739"/>
                  </a:lnTo>
                  <a:lnTo>
                    <a:pt x="396" y="740"/>
                  </a:lnTo>
                  <a:lnTo>
                    <a:pt x="396" y="741"/>
                  </a:lnTo>
                  <a:lnTo>
                    <a:pt x="395" y="741"/>
                  </a:lnTo>
                  <a:lnTo>
                    <a:pt x="393" y="741"/>
                  </a:lnTo>
                  <a:lnTo>
                    <a:pt x="392" y="741"/>
                  </a:lnTo>
                  <a:lnTo>
                    <a:pt x="392" y="742"/>
                  </a:lnTo>
                  <a:lnTo>
                    <a:pt x="393" y="742"/>
                  </a:lnTo>
                  <a:lnTo>
                    <a:pt x="395" y="742"/>
                  </a:lnTo>
                  <a:lnTo>
                    <a:pt x="393" y="742"/>
                  </a:lnTo>
                  <a:lnTo>
                    <a:pt x="395" y="742"/>
                  </a:lnTo>
                  <a:lnTo>
                    <a:pt x="395" y="743"/>
                  </a:lnTo>
                  <a:lnTo>
                    <a:pt x="395" y="744"/>
                  </a:lnTo>
                  <a:lnTo>
                    <a:pt x="393" y="744"/>
                  </a:lnTo>
                  <a:lnTo>
                    <a:pt x="393" y="743"/>
                  </a:lnTo>
                  <a:lnTo>
                    <a:pt x="392" y="743"/>
                  </a:lnTo>
                  <a:lnTo>
                    <a:pt x="392" y="744"/>
                  </a:lnTo>
                  <a:lnTo>
                    <a:pt x="391" y="746"/>
                  </a:lnTo>
                  <a:lnTo>
                    <a:pt x="392" y="746"/>
                  </a:lnTo>
                  <a:lnTo>
                    <a:pt x="392" y="747"/>
                  </a:lnTo>
                  <a:lnTo>
                    <a:pt x="391" y="747"/>
                  </a:lnTo>
                  <a:lnTo>
                    <a:pt x="391" y="748"/>
                  </a:lnTo>
                  <a:lnTo>
                    <a:pt x="390" y="748"/>
                  </a:lnTo>
                  <a:lnTo>
                    <a:pt x="390" y="749"/>
                  </a:lnTo>
                  <a:lnTo>
                    <a:pt x="389" y="750"/>
                  </a:lnTo>
                  <a:lnTo>
                    <a:pt x="389" y="752"/>
                  </a:lnTo>
                  <a:lnTo>
                    <a:pt x="389" y="753"/>
                  </a:lnTo>
                  <a:lnTo>
                    <a:pt x="389" y="754"/>
                  </a:lnTo>
                  <a:lnTo>
                    <a:pt x="389" y="754"/>
                  </a:lnTo>
                  <a:lnTo>
                    <a:pt x="389" y="755"/>
                  </a:lnTo>
                  <a:lnTo>
                    <a:pt x="389" y="756"/>
                  </a:lnTo>
                  <a:lnTo>
                    <a:pt x="388" y="758"/>
                  </a:lnTo>
                  <a:lnTo>
                    <a:pt x="388" y="756"/>
                  </a:lnTo>
                  <a:lnTo>
                    <a:pt x="388" y="755"/>
                  </a:lnTo>
                  <a:lnTo>
                    <a:pt x="386" y="756"/>
                  </a:lnTo>
                  <a:lnTo>
                    <a:pt x="386" y="755"/>
                  </a:lnTo>
                  <a:lnTo>
                    <a:pt x="386" y="754"/>
                  </a:lnTo>
                  <a:lnTo>
                    <a:pt x="385" y="755"/>
                  </a:lnTo>
                  <a:lnTo>
                    <a:pt x="385" y="756"/>
                  </a:lnTo>
                  <a:lnTo>
                    <a:pt x="385" y="758"/>
                  </a:lnTo>
                  <a:lnTo>
                    <a:pt x="386" y="758"/>
                  </a:lnTo>
                  <a:lnTo>
                    <a:pt x="386" y="759"/>
                  </a:lnTo>
                  <a:lnTo>
                    <a:pt x="385" y="759"/>
                  </a:lnTo>
                  <a:lnTo>
                    <a:pt x="385" y="760"/>
                  </a:lnTo>
                  <a:lnTo>
                    <a:pt x="385" y="761"/>
                  </a:lnTo>
                  <a:lnTo>
                    <a:pt x="384" y="761"/>
                  </a:lnTo>
                  <a:lnTo>
                    <a:pt x="384" y="762"/>
                  </a:lnTo>
                  <a:lnTo>
                    <a:pt x="383" y="762"/>
                  </a:lnTo>
                  <a:lnTo>
                    <a:pt x="383" y="764"/>
                  </a:lnTo>
                  <a:lnTo>
                    <a:pt x="383" y="765"/>
                  </a:lnTo>
                  <a:lnTo>
                    <a:pt x="382" y="765"/>
                  </a:lnTo>
                  <a:lnTo>
                    <a:pt x="382" y="764"/>
                  </a:lnTo>
                  <a:lnTo>
                    <a:pt x="380" y="764"/>
                  </a:lnTo>
                  <a:lnTo>
                    <a:pt x="382" y="765"/>
                  </a:lnTo>
                  <a:lnTo>
                    <a:pt x="380" y="765"/>
                  </a:lnTo>
                  <a:lnTo>
                    <a:pt x="379" y="764"/>
                  </a:lnTo>
                  <a:lnTo>
                    <a:pt x="379" y="762"/>
                  </a:lnTo>
                  <a:lnTo>
                    <a:pt x="379" y="761"/>
                  </a:lnTo>
                  <a:lnTo>
                    <a:pt x="378" y="762"/>
                  </a:lnTo>
                  <a:lnTo>
                    <a:pt x="378" y="764"/>
                  </a:lnTo>
                  <a:lnTo>
                    <a:pt x="378" y="765"/>
                  </a:lnTo>
                  <a:lnTo>
                    <a:pt x="379" y="765"/>
                  </a:lnTo>
                  <a:lnTo>
                    <a:pt x="379" y="766"/>
                  </a:lnTo>
                  <a:lnTo>
                    <a:pt x="378" y="766"/>
                  </a:lnTo>
                  <a:lnTo>
                    <a:pt x="377" y="765"/>
                  </a:lnTo>
                  <a:lnTo>
                    <a:pt x="376" y="765"/>
                  </a:lnTo>
                  <a:lnTo>
                    <a:pt x="376" y="764"/>
                  </a:lnTo>
                  <a:lnTo>
                    <a:pt x="374" y="765"/>
                  </a:lnTo>
                  <a:lnTo>
                    <a:pt x="373" y="765"/>
                  </a:lnTo>
                  <a:lnTo>
                    <a:pt x="372" y="765"/>
                  </a:lnTo>
                  <a:lnTo>
                    <a:pt x="372" y="766"/>
                  </a:lnTo>
                  <a:lnTo>
                    <a:pt x="373" y="765"/>
                  </a:lnTo>
                  <a:lnTo>
                    <a:pt x="373" y="766"/>
                  </a:lnTo>
                  <a:lnTo>
                    <a:pt x="374" y="766"/>
                  </a:lnTo>
                  <a:lnTo>
                    <a:pt x="373" y="767"/>
                  </a:lnTo>
                  <a:lnTo>
                    <a:pt x="372" y="767"/>
                  </a:lnTo>
                  <a:lnTo>
                    <a:pt x="372" y="768"/>
                  </a:lnTo>
                  <a:lnTo>
                    <a:pt x="373" y="768"/>
                  </a:lnTo>
                  <a:lnTo>
                    <a:pt x="373" y="767"/>
                  </a:lnTo>
                  <a:lnTo>
                    <a:pt x="374" y="768"/>
                  </a:lnTo>
                  <a:lnTo>
                    <a:pt x="374" y="770"/>
                  </a:lnTo>
                  <a:lnTo>
                    <a:pt x="373" y="770"/>
                  </a:lnTo>
                  <a:lnTo>
                    <a:pt x="372" y="770"/>
                  </a:lnTo>
                  <a:lnTo>
                    <a:pt x="371" y="768"/>
                  </a:lnTo>
                  <a:lnTo>
                    <a:pt x="371" y="770"/>
                  </a:lnTo>
                  <a:lnTo>
                    <a:pt x="371" y="771"/>
                  </a:lnTo>
                  <a:lnTo>
                    <a:pt x="371" y="771"/>
                  </a:lnTo>
                  <a:lnTo>
                    <a:pt x="370" y="772"/>
                  </a:lnTo>
                  <a:lnTo>
                    <a:pt x="368" y="773"/>
                  </a:lnTo>
                  <a:lnTo>
                    <a:pt x="367" y="773"/>
                  </a:lnTo>
                  <a:lnTo>
                    <a:pt x="367" y="772"/>
                  </a:lnTo>
                  <a:lnTo>
                    <a:pt x="367" y="771"/>
                  </a:lnTo>
                  <a:lnTo>
                    <a:pt x="366" y="772"/>
                  </a:lnTo>
                  <a:lnTo>
                    <a:pt x="366" y="771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5" y="771"/>
                  </a:lnTo>
                  <a:lnTo>
                    <a:pt x="364" y="772"/>
                  </a:lnTo>
                  <a:lnTo>
                    <a:pt x="365" y="772"/>
                  </a:lnTo>
                  <a:lnTo>
                    <a:pt x="365" y="773"/>
                  </a:lnTo>
                  <a:lnTo>
                    <a:pt x="364" y="773"/>
                  </a:lnTo>
                  <a:lnTo>
                    <a:pt x="364" y="774"/>
                  </a:lnTo>
                  <a:lnTo>
                    <a:pt x="364" y="776"/>
                  </a:lnTo>
                  <a:lnTo>
                    <a:pt x="364" y="777"/>
                  </a:lnTo>
                  <a:lnTo>
                    <a:pt x="362" y="777"/>
                  </a:lnTo>
                  <a:lnTo>
                    <a:pt x="362" y="776"/>
                  </a:lnTo>
                  <a:lnTo>
                    <a:pt x="362" y="774"/>
                  </a:lnTo>
                  <a:lnTo>
                    <a:pt x="361" y="773"/>
                  </a:lnTo>
                  <a:lnTo>
                    <a:pt x="361" y="774"/>
                  </a:lnTo>
                  <a:lnTo>
                    <a:pt x="360" y="774"/>
                  </a:lnTo>
                  <a:lnTo>
                    <a:pt x="360" y="776"/>
                  </a:lnTo>
                  <a:lnTo>
                    <a:pt x="360" y="774"/>
                  </a:lnTo>
                  <a:lnTo>
                    <a:pt x="360" y="773"/>
                  </a:lnTo>
                  <a:lnTo>
                    <a:pt x="359" y="773"/>
                  </a:lnTo>
                  <a:lnTo>
                    <a:pt x="359" y="774"/>
                  </a:lnTo>
                  <a:lnTo>
                    <a:pt x="358" y="773"/>
                  </a:lnTo>
                  <a:lnTo>
                    <a:pt x="358" y="774"/>
                  </a:lnTo>
                  <a:lnTo>
                    <a:pt x="359" y="774"/>
                  </a:lnTo>
                  <a:lnTo>
                    <a:pt x="359" y="776"/>
                  </a:lnTo>
                  <a:lnTo>
                    <a:pt x="359" y="777"/>
                  </a:lnTo>
                  <a:lnTo>
                    <a:pt x="358" y="776"/>
                  </a:lnTo>
                  <a:lnTo>
                    <a:pt x="358" y="777"/>
                  </a:lnTo>
                  <a:lnTo>
                    <a:pt x="356" y="777"/>
                  </a:lnTo>
                  <a:lnTo>
                    <a:pt x="356" y="776"/>
                  </a:lnTo>
                  <a:lnTo>
                    <a:pt x="355" y="776"/>
                  </a:lnTo>
                  <a:lnTo>
                    <a:pt x="356" y="777"/>
                  </a:lnTo>
                  <a:lnTo>
                    <a:pt x="355" y="777"/>
                  </a:lnTo>
                  <a:lnTo>
                    <a:pt x="355" y="778"/>
                  </a:lnTo>
                  <a:lnTo>
                    <a:pt x="355" y="779"/>
                  </a:lnTo>
                  <a:lnTo>
                    <a:pt x="356" y="778"/>
                  </a:lnTo>
                  <a:lnTo>
                    <a:pt x="356" y="779"/>
                  </a:lnTo>
                  <a:lnTo>
                    <a:pt x="356" y="780"/>
                  </a:lnTo>
                  <a:lnTo>
                    <a:pt x="355" y="780"/>
                  </a:lnTo>
                  <a:lnTo>
                    <a:pt x="354" y="780"/>
                  </a:lnTo>
                  <a:lnTo>
                    <a:pt x="353" y="780"/>
                  </a:lnTo>
                  <a:lnTo>
                    <a:pt x="354" y="781"/>
                  </a:lnTo>
                  <a:lnTo>
                    <a:pt x="353" y="783"/>
                  </a:lnTo>
                  <a:lnTo>
                    <a:pt x="352" y="781"/>
                  </a:lnTo>
                  <a:lnTo>
                    <a:pt x="351" y="781"/>
                  </a:lnTo>
                  <a:lnTo>
                    <a:pt x="351" y="780"/>
                  </a:lnTo>
                  <a:lnTo>
                    <a:pt x="351" y="779"/>
                  </a:lnTo>
                  <a:lnTo>
                    <a:pt x="351" y="778"/>
                  </a:lnTo>
                  <a:lnTo>
                    <a:pt x="351" y="777"/>
                  </a:lnTo>
                  <a:lnTo>
                    <a:pt x="352" y="777"/>
                  </a:lnTo>
                  <a:lnTo>
                    <a:pt x="352" y="776"/>
                  </a:lnTo>
                  <a:lnTo>
                    <a:pt x="352" y="774"/>
                  </a:lnTo>
                  <a:lnTo>
                    <a:pt x="353" y="774"/>
                  </a:lnTo>
                  <a:lnTo>
                    <a:pt x="353" y="773"/>
                  </a:lnTo>
                  <a:lnTo>
                    <a:pt x="352" y="773"/>
                  </a:lnTo>
                  <a:lnTo>
                    <a:pt x="353" y="772"/>
                  </a:lnTo>
                  <a:lnTo>
                    <a:pt x="352" y="772"/>
                  </a:lnTo>
                  <a:lnTo>
                    <a:pt x="352" y="771"/>
                  </a:lnTo>
                  <a:lnTo>
                    <a:pt x="352" y="771"/>
                  </a:lnTo>
                  <a:lnTo>
                    <a:pt x="353" y="771"/>
                  </a:lnTo>
                  <a:lnTo>
                    <a:pt x="354" y="770"/>
                  </a:lnTo>
                  <a:lnTo>
                    <a:pt x="354" y="768"/>
                  </a:lnTo>
                  <a:lnTo>
                    <a:pt x="355" y="768"/>
                  </a:lnTo>
                  <a:lnTo>
                    <a:pt x="355" y="767"/>
                  </a:lnTo>
                  <a:lnTo>
                    <a:pt x="356" y="765"/>
                  </a:lnTo>
                  <a:lnTo>
                    <a:pt x="358" y="765"/>
                  </a:lnTo>
                  <a:lnTo>
                    <a:pt x="359" y="765"/>
                  </a:lnTo>
                  <a:lnTo>
                    <a:pt x="359" y="764"/>
                  </a:lnTo>
                  <a:lnTo>
                    <a:pt x="358" y="764"/>
                  </a:lnTo>
                  <a:lnTo>
                    <a:pt x="356" y="764"/>
                  </a:lnTo>
                  <a:lnTo>
                    <a:pt x="355" y="764"/>
                  </a:lnTo>
                  <a:lnTo>
                    <a:pt x="354" y="764"/>
                  </a:lnTo>
                  <a:lnTo>
                    <a:pt x="353" y="764"/>
                  </a:lnTo>
                  <a:lnTo>
                    <a:pt x="352" y="762"/>
                  </a:lnTo>
                  <a:lnTo>
                    <a:pt x="351" y="762"/>
                  </a:lnTo>
                  <a:lnTo>
                    <a:pt x="349" y="762"/>
                  </a:lnTo>
                  <a:lnTo>
                    <a:pt x="348" y="762"/>
                  </a:lnTo>
                  <a:lnTo>
                    <a:pt x="348" y="764"/>
                  </a:lnTo>
                  <a:lnTo>
                    <a:pt x="353" y="765"/>
                  </a:lnTo>
                  <a:lnTo>
                    <a:pt x="353" y="766"/>
                  </a:lnTo>
                  <a:lnTo>
                    <a:pt x="353" y="767"/>
                  </a:lnTo>
                  <a:lnTo>
                    <a:pt x="352" y="767"/>
                  </a:lnTo>
                  <a:lnTo>
                    <a:pt x="352" y="766"/>
                  </a:lnTo>
                  <a:lnTo>
                    <a:pt x="351" y="766"/>
                  </a:lnTo>
                  <a:lnTo>
                    <a:pt x="349" y="766"/>
                  </a:lnTo>
                  <a:lnTo>
                    <a:pt x="351" y="767"/>
                  </a:lnTo>
                  <a:lnTo>
                    <a:pt x="352" y="767"/>
                  </a:lnTo>
                  <a:lnTo>
                    <a:pt x="352" y="768"/>
                  </a:lnTo>
                  <a:lnTo>
                    <a:pt x="351" y="768"/>
                  </a:lnTo>
                  <a:lnTo>
                    <a:pt x="351" y="770"/>
                  </a:lnTo>
                  <a:lnTo>
                    <a:pt x="349" y="770"/>
                  </a:lnTo>
                  <a:lnTo>
                    <a:pt x="349" y="771"/>
                  </a:lnTo>
                  <a:lnTo>
                    <a:pt x="351" y="770"/>
                  </a:lnTo>
                  <a:lnTo>
                    <a:pt x="351" y="771"/>
                  </a:lnTo>
                  <a:lnTo>
                    <a:pt x="349" y="771"/>
                  </a:lnTo>
                  <a:lnTo>
                    <a:pt x="351" y="772"/>
                  </a:lnTo>
                  <a:lnTo>
                    <a:pt x="351" y="773"/>
                  </a:lnTo>
                  <a:lnTo>
                    <a:pt x="349" y="773"/>
                  </a:lnTo>
                  <a:lnTo>
                    <a:pt x="349" y="772"/>
                  </a:lnTo>
                  <a:lnTo>
                    <a:pt x="348" y="773"/>
                  </a:lnTo>
                  <a:lnTo>
                    <a:pt x="347" y="773"/>
                  </a:lnTo>
                  <a:lnTo>
                    <a:pt x="346" y="773"/>
                  </a:lnTo>
                  <a:lnTo>
                    <a:pt x="346" y="772"/>
                  </a:lnTo>
                  <a:lnTo>
                    <a:pt x="346" y="771"/>
                  </a:lnTo>
                  <a:lnTo>
                    <a:pt x="345" y="771"/>
                  </a:lnTo>
                  <a:lnTo>
                    <a:pt x="345" y="772"/>
                  </a:lnTo>
                  <a:lnTo>
                    <a:pt x="345" y="773"/>
                  </a:lnTo>
                  <a:lnTo>
                    <a:pt x="346" y="773"/>
                  </a:lnTo>
                  <a:lnTo>
                    <a:pt x="346" y="774"/>
                  </a:lnTo>
                  <a:lnTo>
                    <a:pt x="347" y="774"/>
                  </a:lnTo>
                  <a:lnTo>
                    <a:pt x="347" y="776"/>
                  </a:lnTo>
                  <a:lnTo>
                    <a:pt x="348" y="776"/>
                  </a:lnTo>
                  <a:lnTo>
                    <a:pt x="349" y="776"/>
                  </a:lnTo>
                  <a:lnTo>
                    <a:pt x="349" y="777"/>
                  </a:lnTo>
                  <a:lnTo>
                    <a:pt x="348" y="777"/>
                  </a:lnTo>
                  <a:lnTo>
                    <a:pt x="348" y="778"/>
                  </a:lnTo>
                  <a:lnTo>
                    <a:pt x="348" y="779"/>
                  </a:lnTo>
                  <a:lnTo>
                    <a:pt x="348" y="780"/>
                  </a:lnTo>
                  <a:lnTo>
                    <a:pt x="347" y="780"/>
                  </a:lnTo>
                  <a:lnTo>
                    <a:pt x="346" y="780"/>
                  </a:lnTo>
                  <a:lnTo>
                    <a:pt x="346" y="781"/>
                  </a:lnTo>
                  <a:lnTo>
                    <a:pt x="345" y="781"/>
                  </a:lnTo>
                  <a:lnTo>
                    <a:pt x="345" y="780"/>
                  </a:lnTo>
                  <a:lnTo>
                    <a:pt x="346" y="779"/>
                  </a:lnTo>
                  <a:lnTo>
                    <a:pt x="345" y="779"/>
                  </a:lnTo>
                  <a:lnTo>
                    <a:pt x="345" y="780"/>
                  </a:lnTo>
                  <a:lnTo>
                    <a:pt x="343" y="780"/>
                  </a:lnTo>
                  <a:lnTo>
                    <a:pt x="343" y="781"/>
                  </a:lnTo>
                  <a:lnTo>
                    <a:pt x="342" y="781"/>
                  </a:lnTo>
                  <a:lnTo>
                    <a:pt x="341" y="781"/>
                  </a:lnTo>
                  <a:lnTo>
                    <a:pt x="340" y="783"/>
                  </a:lnTo>
                  <a:lnTo>
                    <a:pt x="340" y="781"/>
                  </a:lnTo>
                  <a:lnTo>
                    <a:pt x="339" y="783"/>
                  </a:lnTo>
                  <a:lnTo>
                    <a:pt x="339" y="781"/>
                  </a:lnTo>
                  <a:lnTo>
                    <a:pt x="339" y="780"/>
                  </a:lnTo>
                  <a:lnTo>
                    <a:pt x="337" y="780"/>
                  </a:lnTo>
                  <a:lnTo>
                    <a:pt x="337" y="779"/>
                  </a:lnTo>
                  <a:lnTo>
                    <a:pt x="336" y="779"/>
                  </a:lnTo>
                  <a:lnTo>
                    <a:pt x="336" y="778"/>
                  </a:lnTo>
                  <a:lnTo>
                    <a:pt x="335" y="778"/>
                  </a:lnTo>
                  <a:lnTo>
                    <a:pt x="336" y="779"/>
                  </a:lnTo>
                  <a:lnTo>
                    <a:pt x="336" y="780"/>
                  </a:lnTo>
                  <a:lnTo>
                    <a:pt x="337" y="780"/>
                  </a:lnTo>
                  <a:lnTo>
                    <a:pt x="337" y="781"/>
                  </a:lnTo>
                  <a:lnTo>
                    <a:pt x="336" y="781"/>
                  </a:lnTo>
                  <a:lnTo>
                    <a:pt x="335" y="781"/>
                  </a:lnTo>
                  <a:lnTo>
                    <a:pt x="335" y="783"/>
                  </a:lnTo>
                  <a:lnTo>
                    <a:pt x="334" y="781"/>
                  </a:lnTo>
                  <a:lnTo>
                    <a:pt x="334" y="780"/>
                  </a:lnTo>
                  <a:lnTo>
                    <a:pt x="333" y="780"/>
                  </a:lnTo>
                  <a:lnTo>
                    <a:pt x="333" y="779"/>
                  </a:lnTo>
                  <a:lnTo>
                    <a:pt x="331" y="780"/>
                  </a:lnTo>
                  <a:lnTo>
                    <a:pt x="331" y="781"/>
                  </a:lnTo>
                  <a:lnTo>
                    <a:pt x="331" y="781"/>
                  </a:lnTo>
                  <a:lnTo>
                    <a:pt x="331" y="783"/>
                  </a:lnTo>
                  <a:lnTo>
                    <a:pt x="331" y="784"/>
                  </a:lnTo>
                  <a:lnTo>
                    <a:pt x="331" y="784"/>
                  </a:lnTo>
                  <a:lnTo>
                    <a:pt x="330" y="783"/>
                  </a:lnTo>
                  <a:lnTo>
                    <a:pt x="330" y="781"/>
                  </a:lnTo>
                  <a:lnTo>
                    <a:pt x="329" y="781"/>
                  </a:lnTo>
                  <a:lnTo>
                    <a:pt x="329" y="783"/>
                  </a:lnTo>
                  <a:lnTo>
                    <a:pt x="329" y="784"/>
                  </a:lnTo>
                  <a:lnTo>
                    <a:pt x="328" y="784"/>
                  </a:lnTo>
                  <a:lnTo>
                    <a:pt x="328" y="785"/>
                  </a:lnTo>
                  <a:lnTo>
                    <a:pt x="329" y="785"/>
                  </a:lnTo>
                  <a:lnTo>
                    <a:pt x="330" y="785"/>
                  </a:lnTo>
                  <a:lnTo>
                    <a:pt x="331" y="785"/>
                  </a:lnTo>
                  <a:lnTo>
                    <a:pt x="331" y="786"/>
                  </a:lnTo>
                  <a:lnTo>
                    <a:pt x="331" y="787"/>
                  </a:lnTo>
                  <a:lnTo>
                    <a:pt x="330" y="787"/>
                  </a:lnTo>
                  <a:lnTo>
                    <a:pt x="331" y="789"/>
                  </a:lnTo>
                  <a:lnTo>
                    <a:pt x="331" y="790"/>
                  </a:lnTo>
                  <a:lnTo>
                    <a:pt x="331" y="790"/>
                  </a:lnTo>
                  <a:lnTo>
                    <a:pt x="331" y="791"/>
                  </a:lnTo>
                  <a:lnTo>
                    <a:pt x="331" y="791"/>
                  </a:lnTo>
                  <a:lnTo>
                    <a:pt x="330" y="792"/>
                  </a:lnTo>
                  <a:lnTo>
                    <a:pt x="329" y="792"/>
                  </a:lnTo>
                  <a:lnTo>
                    <a:pt x="329" y="793"/>
                  </a:lnTo>
                  <a:lnTo>
                    <a:pt x="330" y="793"/>
                  </a:lnTo>
                  <a:lnTo>
                    <a:pt x="330" y="795"/>
                  </a:lnTo>
                  <a:lnTo>
                    <a:pt x="329" y="795"/>
                  </a:lnTo>
                  <a:lnTo>
                    <a:pt x="328" y="795"/>
                  </a:lnTo>
                  <a:lnTo>
                    <a:pt x="328" y="796"/>
                  </a:lnTo>
                  <a:lnTo>
                    <a:pt x="327" y="797"/>
                  </a:lnTo>
                  <a:lnTo>
                    <a:pt x="327" y="796"/>
                  </a:lnTo>
                  <a:lnTo>
                    <a:pt x="325" y="796"/>
                  </a:lnTo>
                  <a:lnTo>
                    <a:pt x="325" y="795"/>
                  </a:lnTo>
                  <a:lnTo>
                    <a:pt x="324" y="793"/>
                  </a:lnTo>
                  <a:lnTo>
                    <a:pt x="323" y="793"/>
                  </a:lnTo>
                  <a:lnTo>
                    <a:pt x="323" y="795"/>
                  </a:lnTo>
                  <a:lnTo>
                    <a:pt x="323" y="796"/>
                  </a:lnTo>
                  <a:lnTo>
                    <a:pt x="322" y="795"/>
                  </a:lnTo>
                  <a:lnTo>
                    <a:pt x="321" y="795"/>
                  </a:lnTo>
                  <a:lnTo>
                    <a:pt x="320" y="795"/>
                  </a:lnTo>
                  <a:lnTo>
                    <a:pt x="320" y="793"/>
                  </a:lnTo>
                  <a:lnTo>
                    <a:pt x="318" y="793"/>
                  </a:lnTo>
                  <a:lnTo>
                    <a:pt x="318" y="795"/>
                  </a:lnTo>
                  <a:lnTo>
                    <a:pt x="320" y="796"/>
                  </a:lnTo>
                  <a:lnTo>
                    <a:pt x="320" y="797"/>
                  </a:lnTo>
                  <a:lnTo>
                    <a:pt x="318" y="797"/>
                  </a:lnTo>
                  <a:lnTo>
                    <a:pt x="318" y="798"/>
                  </a:lnTo>
                  <a:lnTo>
                    <a:pt x="320" y="799"/>
                  </a:lnTo>
                  <a:lnTo>
                    <a:pt x="321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2" y="802"/>
                  </a:lnTo>
                  <a:lnTo>
                    <a:pt x="323" y="802"/>
                  </a:lnTo>
                  <a:lnTo>
                    <a:pt x="323" y="803"/>
                  </a:lnTo>
                  <a:lnTo>
                    <a:pt x="324" y="803"/>
                  </a:lnTo>
                  <a:lnTo>
                    <a:pt x="325" y="803"/>
                  </a:lnTo>
                  <a:lnTo>
                    <a:pt x="325" y="804"/>
                  </a:lnTo>
                  <a:lnTo>
                    <a:pt x="327" y="804"/>
                  </a:lnTo>
                  <a:lnTo>
                    <a:pt x="325" y="805"/>
                  </a:lnTo>
                  <a:lnTo>
                    <a:pt x="325" y="807"/>
                  </a:lnTo>
                  <a:lnTo>
                    <a:pt x="324" y="807"/>
                  </a:lnTo>
                  <a:lnTo>
                    <a:pt x="324" y="808"/>
                  </a:lnTo>
                  <a:lnTo>
                    <a:pt x="323" y="808"/>
                  </a:lnTo>
                  <a:lnTo>
                    <a:pt x="324" y="809"/>
                  </a:lnTo>
                  <a:lnTo>
                    <a:pt x="325" y="809"/>
                  </a:lnTo>
                  <a:lnTo>
                    <a:pt x="327" y="810"/>
                  </a:lnTo>
                  <a:lnTo>
                    <a:pt x="327" y="811"/>
                  </a:lnTo>
                  <a:lnTo>
                    <a:pt x="325" y="811"/>
                  </a:lnTo>
                  <a:lnTo>
                    <a:pt x="324" y="811"/>
                  </a:lnTo>
                  <a:lnTo>
                    <a:pt x="324" y="810"/>
                  </a:lnTo>
                  <a:lnTo>
                    <a:pt x="323" y="810"/>
                  </a:lnTo>
                  <a:lnTo>
                    <a:pt x="322" y="810"/>
                  </a:lnTo>
                  <a:lnTo>
                    <a:pt x="321" y="811"/>
                  </a:lnTo>
                  <a:lnTo>
                    <a:pt x="320" y="811"/>
                  </a:lnTo>
                  <a:lnTo>
                    <a:pt x="318" y="813"/>
                  </a:lnTo>
                  <a:lnTo>
                    <a:pt x="316" y="811"/>
                  </a:lnTo>
                  <a:lnTo>
                    <a:pt x="315" y="811"/>
                  </a:lnTo>
                  <a:lnTo>
                    <a:pt x="314" y="813"/>
                  </a:lnTo>
                  <a:lnTo>
                    <a:pt x="314" y="814"/>
                  </a:lnTo>
                  <a:lnTo>
                    <a:pt x="315" y="814"/>
                  </a:lnTo>
                  <a:lnTo>
                    <a:pt x="315" y="815"/>
                  </a:lnTo>
                  <a:lnTo>
                    <a:pt x="316" y="815"/>
                  </a:lnTo>
                  <a:lnTo>
                    <a:pt x="318" y="816"/>
                  </a:lnTo>
                  <a:lnTo>
                    <a:pt x="320" y="816"/>
                  </a:lnTo>
                  <a:lnTo>
                    <a:pt x="320" y="817"/>
                  </a:lnTo>
                  <a:lnTo>
                    <a:pt x="321" y="817"/>
                  </a:lnTo>
                  <a:lnTo>
                    <a:pt x="320" y="816"/>
                  </a:lnTo>
                  <a:lnTo>
                    <a:pt x="321" y="816"/>
                  </a:lnTo>
                  <a:lnTo>
                    <a:pt x="322" y="816"/>
                  </a:lnTo>
                  <a:lnTo>
                    <a:pt x="323" y="816"/>
                  </a:lnTo>
                  <a:lnTo>
                    <a:pt x="324" y="816"/>
                  </a:lnTo>
                  <a:lnTo>
                    <a:pt x="324" y="817"/>
                  </a:lnTo>
                  <a:lnTo>
                    <a:pt x="324" y="818"/>
                  </a:lnTo>
                  <a:lnTo>
                    <a:pt x="323" y="818"/>
                  </a:lnTo>
                  <a:lnTo>
                    <a:pt x="323" y="820"/>
                  </a:lnTo>
                  <a:lnTo>
                    <a:pt x="322" y="821"/>
                  </a:lnTo>
                  <a:lnTo>
                    <a:pt x="323" y="821"/>
                  </a:lnTo>
                  <a:lnTo>
                    <a:pt x="323" y="822"/>
                  </a:lnTo>
                  <a:lnTo>
                    <a:pt x="324" y="822"/>
                  </a:lnTo>
                  <a:lnTo>
                    <a:pt x="324" y="823"/>
                  </a:lnTo>
                  <a:lnTo>
                    <a:pt x="324" y="824"/>
                  </a:lnTo>
                  <a:lnTo>
                    <a:pt x="324" y="826"/>
                  </a:lnTo>
                  <a:lnTo>
                    <a:pt x="324" y="827"/>
                  </a:lnTo>
                  <a:lnTo>
                    <a:pt x="323" y="827"/>
                  </a:lnTo>
                  <a:lnTo>
                    <a:pt x="320" y="827"/>
                  </a:lnTo>
                  <a:lnTo>
                    <a:pt x="318" y="826"/>
                  </a:lnTo>
                  <a:lnTo>
                    <a:pt x="316" y="824"/>
                  </a:lnTo>
                  <a:lnTo>
                    <a:pt x="316" y="823"/>
                  </a:lnTo>
                  <a:lnTo>
                    <a:pt x="315" y="823"/>
                  </a:lnTo>
                  <a:lnTo>
                    <a:pt x="314" y="824"/>
                  </a:lnTo>
                  <a:lnTo>
                    <a:pt x="314" y="826"/>
                  </a:lnTo>
                  <a:lnTo>
                    <a:pt x="315" y="826"/>
                  </a:lnTo>
                  <a:lnTo>
                    <a:pt x="316" y="826"/>
                  </a:lnTo>
                  <a:lnTo>
                    <a:pt x="317" y="827"/>
                  </a:lnTo>
                  <a:lnTo>
                    <a:pt x="320" y="827"/>
                  </a:lnTo>
                  <a:lnTo>
                    <a:pt x="321" y="828"/>
                  </a:lnTo>
                  <a:lnTo>
                    <a:pt x="322" y="828"/>
                  </a:lnTo>
                  <a:lnTo>
                    <a:pt x="322" y="829"/>
                  </a:lnTo>
                  <a:lnTo>
                    <a:pt x="321" y="829"/>
                  </a:lnTo>
                  <a:lnTo>
                    <a:pt x="321" y="830"/>
                  </a:lnTo>
                  <a:lnTo>
                    <a:pt x="320" y="829"/>
                  </a:lnTo>
                  <a:lnTo>
                    <a:pt x="320" y="830"/>
                  </a:lnTo>
                  <a:lnTo>
                    <a:pt x="318" y="829"/>
                  </a:lnTo>
                  <a:lnTo>
                    <a:pt x="318" y="830"/>
                  </a:lnTo>
                  <a:lnTo>
                    <a:pt x="318" y="832"/>
                  </a:lnTo>
                  <a:lnTo>
                    <a:pt x="318" y="830"/>
                  </a:lnTo>
                  <a:lnTo>
                    <a:pt x="320" y="830"/>
                  </a:lnTo>
                  <a:lnTo>
                    <a:pt x="320" y="832"/>
                  </a:lnTo>
                  <a:lnTo>
                    <a:pt x="320" y="833"/>
                  </a:lnTo>
                  <a:lnTo>
                    <a:pt x="318" y="833"/>
                  </a:lnTo>
                  <a:lnTo>
                    <a:pt x="317" y="832"/>
                  </a:lnTo>
                  <a:lnTo>
                    <a:pt x="317" y="830"/>
                  </a:lnTo>
                  <a:lnTo>
                    <a:pt x="318" y="830"/>
                  </a:lnTo>
                  <a:lnTo>
                    <a:pt x="317" y="829"/>
                  </a:lnTo>
                  <a:lnTo>
                    <a:pt x="317" y="830"/>
                  </a:lnTo>
                  <a:lnTo>
                    <a:pt x="316" y="829"/>
                  </a:lnTo>
                  <a:lnTo>
                    <a:pt x="316" y="828"/>
                  </a:lnTo>
                  <a:lnTo>
                    <a:pt x="315" y="828"/>
                  </a:lnTo>
                  <a:lnTo>
                    <a:pt x="316" y="830"/>
                  </a:lnTo>
                  <a:lnTo>
                    <a:pt x="317" y="832"/>
                  </a:lnTo>
                  <a:lnTo>
                    <a:pt x="317" y="833"/>
                  </a:lnTo>
                  <a:lnTo>
                    <a:pt x="318" y="834"/>
                  </a:lnTo>
                  <a:lnTo>
                    <a:pt x="317" y="834"/>
                  </a:lnTo>
                  <a:lnTo>
                    <a:pt x="316" y="833"/>
                  </a:lnTo>
                  <a:lnTo>
                    <a:pt x="316" y="832"/>
                  </a:lnTo>
                  <a:lnTo>
                    <a:pt x="315" y="832"/>
                  </a:lnTo>
                  <a:lnTo>
                    <a:pt x="314" y="832"/>
                  </a:lnTo>
                  <a:lnTo>
                    <a:pt x="314" y="830"/>
                  </a:lnTo>
                  <a:lnTo>
                    <a:pt x="312" y="830"/>
                  </a:lnTo>
                  <a:lnTo>
                    <a:pt x="314" y="832"/>
                  </a:lnTo>
                  <a:lnTo>
                    <a:pt x="315" y="833"/>
                  </a:lnTo>
                  <a:lnTo>
                    <a:pt x="315" y="834"/>
                  </a:lnTo>
                  <a:lnTo>
                    <a:pt x="317" y="834"/>
                  </a:lnTo>
                  <a:lnTo>
                    <a:pt x="317" y="835"/>
                  </a:lnTo>
                  <a:lnTo>
                    <a:pt x="317" y="836"/>
                  </a:lnTo>
                  <a:lnTo>
                    <a:pt x="316" y="835"/>
                  </a:lnTo>
                  <a:lnTo>
                    <a:pt x="316" y="836"/>
                  </a:lnTo>
                  <a:lnTo>
                    <a:pt x="317" y="838"/>
                  </a:lnTo>
                  <a:lnTo>
                    <a:pt x="316" y="838"/>
                  </a:lnTo>
                  <a:lnTo>
                    <a:pt x="317" y="839"/>
                  </a:lnTo>
                  <a:lnTo>
                    <a:pt x="316" y="839"/>
                  </a:lnTo>
                  <a:lnTo>
                    <a:pt x="315" y="838"/>
                  </a:lnTo>
                  <a:lnTo>
                    <a:pt x="315" y="839"/>
                  </a:lnTo>
                  <a:lnTo>
                    <a:pt x="316" y="839"/>
                  </a:lnTo>
                  <a:lnTo>
                    <a:pt x="316" y="840"/>
                  </a:lnTo>
                  <a:lnTo>
                    <a:pt x="316" y="841"/>
                  </a:lnTo>
                  <a:lnTo>
                    <a:pt x="315" y="841"/>
                  </a:lnTo>
                  <a:lnTo>
                    <a:pt x="315" y="840"/>
                  </a:lnTo>
                  <a:lnTo>
                    <a:pt x="314" y="840"/>
                  </a:lnTo>
                  <a:lnTo>
                    <a:pt x="314" y="839"/>
                  </a:lnTo>
                  <a:lnTo>
                    <a:pt x="311" y="836"/>
                  </a:lnTo>
                  <a:lnTo>
                    <a:pt x="310" y="836"/>
                  </a:lnTo>
                  <a:lnTo>
                    <a:pt x="311" y="838"/>
                  </a:lnTo>
                  <a:lnTo>
                    <a:pt x="312" y="839"/>
                  </a:lnTo>
                  <a:lnTo>
                    <a:pt x="314" y="840"/>
                  </a:lnTo>
                  <a:lnTo>
                    <a:pt x="314" y="841"/>
                  </a:lnTo>
                  <a:lnTo>
                    <a:pt x="312" y="841"/>
                  </a:lnTo>
                  <a:lnTo>
                    <a:pt x="312" y="840"/>
                  </a:lnTo>
                  <a:lnTo>
                    <a:pt x="311" y="840"/>
                  </a:lnTo>
                  <a:lnTo>
                    <a:pt x="310" y="840"/>
                  </a:lnTo>
                  <a:lnTo>
                    <a:pt x="309" y="839"/>
                  </a:lnTo>
                  <a:lnTo>
                    <a:pt x="309" y="838"/>
                  </a:lnTo>
                  <a:lnTo>
                    <a:pt x="308" y="838"/>
                  </a:lnTo>
                  <a:lnTo>
                    <a:pt x="308" y="839"/>
                  </a:lnTo>
                  <a:lnTo>
                    <a:pt x="308" y="840"/>
                  </a:lnTo>
                  <a:lnTo>
                    <a:pt x="309" y="840"/>
                  </a:lnTo>
                  <a:lnTo>
                    <a:pt x="309" y="841"/>
                  </a:lnTo>
                  <a:lnTo>
                    <a:pt x="311" y="841"/>
                  </a:lnTo>
                  <a:lnTo>
                    <a:pt x="311" y="840"/>
                  </a:lnTo>
                  <a:lnTo>
                    <a:pt x="312" y="841"/>
                  </a:lnTo>
                  <a:lnTo>
                    <a:pt x="312" y="842"/>
                  </a:lnTo>
                  <a:lnTo>
                    <a:pt x="314" y="842"/>
                  </a:lnTo>
                  <a:lnTo>
                    <a:pt x="314" y="841"/>
                  </a:lnTo>
                  <a:lnTo>
                    <a:pt x="315" y="841"/>
                  </a:lnTo>
                  <a:lnTo>
                    <a:pt x="315" y="842"/>
                  </a:lnTo>
                  <a:lnTo>
                    <a:pt x="315" y="844"/>
                  </a:lnTo>
                  <a:lnTo>
                    <a:pt x="314" y="845"/>
                  </a:lnTo>
                  <a:lnTo>
                    <a:pt x="314" y="844"/>
                  </a:lnTo>
                  <a:lnTo>
                    <a:pt x="312" y="844"/>
                  </a:lnTo>
                  <a:lnTo>
                    <a:pt x="311" y="844"/>
                  </a:lnTo>
                  <a:lnTo>
                    <a:pt x="312" y="845"/>
                  </a:lnTo>
                  <a:lnTo>
                    <a:pt x="312" y="846"/>
                  </a:lnTo>
                  <a:lnTo>
                    <a:pt x="311" y="846"/>
                  </a:lnTo>
                  <a:lnTo>
                    <a:pt x="310" y="845"/>
                  </a:lnTo>
                  <a:lnTo>
                    <a:pt x="309" y="845"/>
                  </a:lnTo>
                  <a:lnTo>
                    <a:pt x="309" y="846"/>
                  </a:lnTo>
                  <a:lnTo>
                    <a:pt x="309" y="847"/>
                  </a:lnTo>
                  <a:lnTo>
                    <a:pt x="308" y="846"/>
                  </a:lnTo>
                  <a:lnTo>
                    <a:pt x="306" y="846"/>
                  </a:lnTo>
                  <a:lnTo>
                    <a:pt x="309" y="847"/>
                  </a:lnTo>
                  <a:lnTo>
                    <a:pt x="308" y="848"/>
                  </a:lnTo>
                  <a:lnTo>
                    <a:pt x="306" y="848"/>
                  </a:lnTo>
                  <a:lnTo>
                    <a:pt x="305" y="848"/>
                  </a:lnTo>
                  <a:lnTo>
                    <a:pt x="305" y="847"/>
                  </a:lnTo>
                  <a:lnTo>
                    <a:pt x="305" y="846"/>
                  </a:lnTo>
                  <a:lnTo>
                    <a:pt x="305" y="845"/>
                  </a:lnTo>
                  <a:lnTo>
                    <a:pt x="304" y="845"/>
                  </a:lnTo>
                  <a:lnTo>
                    <a:pt x="303" y="845"/>
                  </a:lnTo>
                  <a:lnTo>
                    <a:pt x="303" y="846"/>
                  </a:lnTo>
                  <a:lnTo>
                    <a:pt x="304" y="848"/>
                  </a:lnTo>
                  <a:lnTo>
                    <a:pt x="303" y="847"/>
                  </a:lnTo>
                  <a:lnTo>
                    <a:pt x="303" y="848"/>
                  </a:lnTo>
                  <a:lnTo>
                    <a:pt x="303" y="847"/>
                  </a:lnTo>
                  <a:lnTo>
                    <a:pt x="303" y="848"/>
                  </a:lnTo>
                  <a:lnTo>
                    <a:pt x="302" y="848"/>
                  </a:lnTo>
                  <a:lnTo>
                    <a:pt x="299" y="848"/>
                  </a:lnTo>
                  <a:lnTo>
                    <a:pt x="299" y="847"/>
                  </a:lnTo>
                  <a:lnTo>
                    <a:pt x="298" y="847"/>
                  </a:lnTo>
                  <a:lnTo>
                    <a:pt x="299" y="848"/>
                  </a:lnTo>
                  <a:lnTo>
                    <a:pt x="302" y="850"/>
                  </a:lnTo>
                  <a:lnTo>
                    <a:pt x="303" y="850"/>
                  </a:lnTo>
                  <a:lnTo>
                    <a:pt x="303" y="851"/>
                  </a:lnTo>
                  <a:lnTo>
                    <a:pt x="303" y="851"/>
                  </a:lnTo>
                  <a:lnTo>
                    <a:pt x="304" y="851"/>
                  </a:lnTo>
                  <a:lnTo>
                    <a:pt x="305" y="852"/>
                  </a:lnTo>
                  <a:lnTo>
                    <a:pt x="305" y="853"/>
                  </a:lnTo>
                  <a:lnTo>
                    <a:pt x="304" y="853"/>
                  </a:lnTo>
                  <a:lnTo>
                    <a:pt x="304" y="854"/>
                  </a:lnTo>
                  <a:lnTo>
                    <a:pt x="305" y="854"/>
                  </a:lnTo>
                  <a:lnTo>
                    <a:pt x="306" y="854"/>
                  </a:lnTo>
                  <a:lnTo>
                    <a:pt x="306" y="855"/>
                  </a:lnTo>
                  <a:lnTo>
                    <a:pt x="305" y="855"/>
                  </a:lnTo>
                  <a:lnTo>
                    <a:pt x="304" y="855"/>
                  </a:lnTo>
                  <a:lnTo>
                    <a:pt x="303" y="854"/>
                  </a:lnTo>
                  <a:lnTo>
                    <a:pt x="303" y="854"/>
                  </a:lnTo>
                  <a:lnTo>
                    <a:pt x="303" y="853"/>
                  </a:lnTo>
                  <a:lnTo>
                    <a:pt x="302" y="853"/>
                  </a:lnTo>
                  <a:lnTo>
                    <a:pt x="300" y="853"/>
                  </a:lnTo>
                  <a:lnTo>
                    <a:pt x="303" y="854"/>
                  </a:lnTo>
                  <a:lnTo>
                    <a:pt x="303" y="855"/>
                  </a:lnTo>
                  <a:lnTo>
                    <a:pt x="303" y="855"/>
                  </a:lnTo>
                  <a:lnTo>
                    <a:pt x="303" y="857"/>
                  </a:lnTo>
                  <a:lnTo>
                    <a:pt x="305" y="857"/>
                  </a:lnTo>
                  <a:lnTo>
                    <a:pt x="306" y="858"/>
                  </a:lnTo>
                  <a:lnTo>
                    <a:pt x="306" y="858"/>
                  </a:lnTo>
                  <a:lnTo>
                    <a:pt x="306" y="859"/>
                  </a:lnTo>
                  <a:lnTo>
                    <a:pt x="306" y="860"/>
                  </a:lnTo>
                  <a:lnTo>
                    <a:pt x="306" y="861"/>
                  </a:lnTo>
                  <a:lnTo>
                    <a:pt x="305" y="861"/>
                  </a:lnTo>
                  <a:lnTo>
                    <a:pt x="305" y="863"/>
                  </a:lnTo>
                  <a:lnTo>
                    <a:pt x="304" y="864"/>
                  </a:lnTo>
                  <a:lnTo>
                    <a:pt x="304" y="865"/>
                  </a:lnTo>
                  <a:lnTo>
                    <a:pt x="305" y="864"/>
                  </a:lnTo>
                  <a:lnTo>
                    <a:pt x="305" y="863"/>
                  </a:lnTo>
                  <a:lnTo>
                    <a:pt x="306" y="863"/>
                  </a:lnTo>
                  <a:lnTo>
                    <a:pt x="308" y="863"/>
                  </a:lnTo>
                  <a:lnTo>
                    <a:pt x="308" y="864"/>
                  </a:lnTo>
                  <a:lnTo>
                    <a:pt x="308" y="865"/>
                  </a:lnTo>
                  <a:lnTo>
                    <a:pt x="306" y="865"/>
                  </a:lnTo>
                  <a:lnTo>
                    <a:pt x="305" y="865"/>
                  </a:lnTo>
                  <a:lnTo>
                    <a:pt x="306" y="866"/>
                  </a:lnTo>
                  <a:lnTo>
                    <a:pt x="308" y="866"/>
                  </a:lnTo>
                  <a:lnTo>
                    <a:pt x="306" y="867"/>
                  </a:lnTo>
                  <a:lnTo>
                    <a:pt x="306" y="869"/>
                  </a:lnTo>
                  <a:lnTo>
                    <a:pt x="305" y="869"/>
                  </a:lnTo>
                  <a:lnTo>
                    <a:pt x="304" y="869"/>
                  </a:lnTo>
                  <a:lnTo>
                    <a:pt x="303" y="869"/>
                  </a:lnTo>
                  <a:lnTo>
                    <a:pt x="303" y="870"/>
                  </a:lnTo>
                  <a:lnTo>
                    <a:pt x="305" y="870"/>
                  </a:lnTo>
                  <a:lnTo>
                    <a:pt x="305" y="871"/>
                  </a:lnTo>
                  <a:lnTo>
                    <a:pt x="306" y="871"/>
                  </a:lnTo>
                  <a:lnTo>
                    <a:pt x="305" y="872"/>
                  </a:lnTo>
                  <a:lnTo>
                    <a:pt x="305" y="873"/>
                  </a:lnTo>
                  <a:lnTo>
                    <a:pt x="304" y="873"/>
                  </a:lnTo>
                  <a:lnTo>
                    <a:pt x="304" y="875"/>
                  </a:lnTo>
                  <a:lnTo>
                    <a:pt x="305" y="875"/>
                  </a:lnTo>
                  <a:lnTo>
                    <a:pt x="305" y="876"/>
                  </a:lnTo>
                  <a:lnTo>
                    <a:pt x="304" y="876"/>
                  </a:lnTo>
                  <a:lnTo>
                    <a:pt x="304" y="877"/>
                  </a:lnTo>
                  <a:lnTo>
                    <a:pt x="303" y="877"/>
                  </a:lnTo>
                  <a:lnTo>
                    <a:pt x="303" y="878"/>
                  </a:lnTo>
                  <a:lnTo>
                    <a:pt x="303" y="879"/>
                  </a:lnTo>
                  <a:lnTo>
                    <a:pt x="303" y="879"/>
                  </a:lnTo>
                  <a:lnTo>
                    <a:pt x="303" y="881"/>
                  </a:lnTo>
                  <a:lnTo>
                    <a:pt x="303" y="881"/>
                  </a:lnTo>
                  <a:lnTo>
                    <a:pt x="302" y="881"/>
                  </a:lnTo>
                  <a:lnTo>
                    <a:pt x="300" y="881"/>
                  </a:lnTo>
                  <a:lnTo>
                    <a:pt x="298" y="881"/>
                  </a:lnTo>
                  <a:lnTo>
                    <a:pt x="302" y="882"/>
                  </a:lnTo>
                  <a:lnTo>
                    <a:pt x="303" y="882"/>
                  </a:lnTo>
                  <a:lnTo>
                    <a:pt x="303" y="883"/>
                  </a:lnTo>
                  <a:lnTo>
                    <a:pt x="303" y="883"/>
                  </a:lnTo>
                  <a:lnTo>
                    <a:pt x="302" y="883"/>
                  </a:lnTo>
                  <a:lnTo>
                    <a:pt x="300" y="883"/>
                  </a:lnTo>
                  <a:lnTo>
                    <a:pt x="298" y="882"/>
                  </a:lnTo>
                  <a:lnTo>
                    <a:pt x="297" y="883"/>
                  </a:lnTo>
                  <a:lnTo>
                    <a:pt x="294" y="882"/>
                  </a:lnTo>
                  <a:lnTo>
                    <a:pt x="293" y="882"/>
                  </a:lnTo>
                  <a:lnTo>
                    <a:pt x="294" y="883"/>
                  </a:lnTo>
                  <a:lnTo>
                    <a:pt x="296" y="883"/>
                  </a:lnTo>
                  <a:lnTo>
                    <a:pt x="297" y="883"/>
                  </a:lnTo>
                  <a:lnTo>
                    <a:pt x="298" y="883"/>
                  </a:lnTo>
                  <a:lnTo>
                    <a:pt x="299" y="883"/>
                  </a:lnTo>
                  <a:lnTo>
                    <a:pt x="300" y="883"/>
                  </a:lnTo>
                  <a:lnTo>
                    <a:pt x="302" y="884"/>
                  </a:lnTo>
                  <a:lnTo>
                    <a:pt x="302" y="885"/>
                  </a:lnTo>
                  <a:lnTo>
                    <a:pt x="302" y="887"/>
                  </a:lnTo>
                  <a:lnTo>
                    <a:pt x="303" y="887"/>
                  </a:lnTo>
                  <a:lnTo>
                    <a:pt x="300" y="887"/>
                  </a:lnTo>
                  <a:lnTo>
                    <a:pt x="299" y="887"/>
                  </a:lnTo>
                  <a:lnTo>
                    <a:pt x="298" y="887"/>
                  </a:lnTo>
                  <a:lnTo>
                    <a:pt x="297" y="887"/>
                  </a:lnTo>
                  <a:lnTo>
                    <a:pt x="296" y="887"/>
                  </a:lnTo>
                  <a:lnTo>
                    <a:pt x="298" y="887"/>
                  </a:lnTo>
                  <a:lnTo>
                    <a:pt x="299" y="887"/>
                  </a:lnTo>
                  <a:lnTo>
                    <a:pt x="302" y="888"/>
                  </a:lnTo>
                  <a:lnTo>
                    <a:pt x="300" y="889"/>
                  </a:lnTo>
                  <a:lnTo>
                    <a:pt x="302" y="889"/>
                  </a:lnTo>
                  <a:lnTo>
                    <a:pt x="303" y="889"/>
                  </a:lnTo>
                  <a:lnTo>
                    <a:pt x="303" y="890"/>
                  </a:lnTo>
                  <a:lnTo>
                    <a:pt x="303" y="891"/>
                  </a:lnTo>
                  <a:lnTo>
                    <a:pt x="302" y="891"/>
                  </a:lnTo>
                  <a:lnTo>
                    <a:pt x="302" y="892"/>
                  </a:lnTo>
                  <a:lnTo>
                    <a:pt x="300" y="892"/>
                  </a:lnTo>
                  <a:lnTo>
                    <a:pt x="300" y="894"/>
                  </a:lnTo>
                  <a:lnTo>
                    <a:pt x="299" y="894"/>
                  </a:lnTo>
                  <a:lnTo>
                    <a:pt x="299" y="895"/>
                  </a:lnTo>
                  <a:lnTo>
                    <a:pt x="298" y="894"/>
                  </a:lnTo>
                  <a:lnTo>
                    <a:pt x="297" y="894"/>
                  </a:lnTo>
                  <a:lnTo>
                    <a:pt x="298" y="895"/>
                  </a:lnTo>
                  <a:lnTo>
                    <a:pt x="294" y="894"/>
                  </a:lnTo>
                  <a:lnTo>
                    <a:pt x="293" y="892"/>
                  </a:lnTo>
                  <a:lnTo>
                    <a:pt x="293" y="894"/>
                  </a:lnTo>
                  <a:lnTo>
                    <a:pt x="292" y="894"/>
                  </a:lnTo>
                  <a:lnTo>
                    <a:pt x="290" y="892"/>
                  </a:lnTo>
                  <a:lnTo>
                    <a:pt x="288" y="892"/>
                  </a:lnTo>
                  <a:lnTo>
                    <a:pt x="290" y="892"/>
                  </a:lnTo>
                  <a:lnTo>
                    <a:pt x="290" y="894"/>
                  </a:lnTo>
                  <a:lnTo>
                    <a:pt x="291" y="894"/>
                  </a:lnTo>
                  <a:lnTo>
                    <a:pt x="291" y="895"/>
                  </a:lnTo>
                  <a:lnTo>
                    <a:pt x="292" y="895"/>
                  </a:lnTo>
                  <a:lnTo>
                    <a:pt x="291" y="896"/>
                  </a:lnTo>
                  <a:lnTo>
                    <a:pt x="292" y="896"/>
                  </a:lnTo>
                  <a:lnTo>
                    <a:pt x="292" y="895"/>
                  </a:lnTo>
                  <a:lnTo>
                    <a:pt x="292" y="894"/>
                  </a:lnTo>
                  <a:lnTo>
                    <a:pt x="296" y="895"/>
                  </a:lnTo>
                  <a:lnTo>
                    <a:pt x="297" y="895"/>
                  </a:lnTo>
                  <a:lnTo>
                    <a:pt x="297" y="896"/>
                  </a:lnTo>
                  <a:lnTo>
                    <a:pt x="296" y="897"/>
                  </a:lnTo>
                  <a:lnTo>
                    <a:pt x="294" y="897"/>
                  </a:lnTo>
                  <a:lnTo>
                    <a:pt x="294" y="898"/>
                  </a:lnTo>
                  <a:lnTo>
                    <a:pt x="296" y="897"/>
                  </a:lnTo>
                  <a:lnTo>
                    <a:pt x="297" y="897"/>
                  </a:lnTo>
                  <a:lnTo>
                    <a:pt x="298" y="898"/>
                  </a:lnTo>
                  <a:lnTo>
                    <a:pt x="299" y="898"/>
                  </a:lnTo>
                  <a:lnTo>
                    <a:pt x="298" y="900"/>
                  </a:lnTo>
                  <a:lnTo>
                    <a:pt x="297" y="900"/>
                  </a:lnTo>
                  <a:lnTo>
                    <a:pt x="297" y="901"/>
                  </a:lnTo>
                  <a:lnTo>
                    <a:pt x="298" y="901"/>
                  </a:lnTo>
                  <a:lnTo>
                    <a:pt x="299" y="901"/>
                  </a:lnTo>
                  <a:lnTo>
                    <a:pt x="299" y="902"/>
                  </a:lnTo>
                  <a:lnTo>
                    <a:pt x="299" y="903"/>
                  </a:lnTo>
                  <a:lnTo>
                    <a:pt x="298" y="903"/>
                  </a:lnTo>
                  <a:lnTo>
                    <a:pt x="298" y="904"/>
                  </a:lnTo>
                  <a:lnTo>
                    <a:pt x="298" y="906"/>
                  </a:lnTo>
                  <a:lnTo>
                    <a:pt x="298" y="907"/>
                  </a:lnTo>
                  <a:lnTo>
                    <a:pt x="297" y="907"/>
                  </a:lnTo>
                  <a:lnTo>
                    <a:pt x="296" y="907"/>
                  </a:lnTo>
                  <a:lnTo>
                    <a:pt x="297" y="906"/>
                  </a:lnTo>
                  <a:lnTo>
                    <a:pt x="297" y="904"/>
                  </a:lnTo>
                  <a:lnTo>
                    <a:pt x="296" y="906"/>
                  </a:lnTo>
                  <a:lnTo>
                    <a:pt x="296" y="907"/>
                  </a:lnTo>
                  <a:lnTo>
                    <a:pt x="294" y="907"/>
                  </a:lnTo>
                  <a:lnTo>
                    <a:pt x="293" y="907"/>
                  </a:lnTo>
                  <a:lnTo>
                    <a:pt x="293" y="906"/>
                  </a:lnTo>
                  <a:lnTo>
                    <a:pt x="292" y="906"/>
                  </a:lnTo>
                  <a:lnTo>
                    <a:pt x="291" y="906"/>
                  </a:lnTo>
                  <a:lnTo>
                    <a:pt x="291" y="904"/>
                  </a:lnTo>
                  <a:lnTo>
                    <a:pt x="292" y="904"/>
                  </a:lnTo>
                  <a:lnTo>
                    <a:pt x="292" y="903"/>
                  </a:lnTo>
                  <a:lnTo>
                    <a:pt x="291" y="904"/>
                  </a:lnTo>
                  <a:lnTo>
                    <a:pt x="290" y="904"/>
                  </a:lnTo>
                  <a:lnTo>
                    <a:pt x="290" y="903"/>
                  </a:lnTo>
                  <a:lnTo>
                    <a:pt x="288" y="903"/>
                  </a:lnTo>
                  <a:lnTo>
                    <a:pt x="288" y="902"/>
                  </a:lnTo>
                  <a:lnTo>
                    <a:pt x="288" y="901"/>
                  </a:lnTo>
                  <a:lnTo>
                    <a:pt x="290" y="901"/>
                  </a:lnTo>
                  <a:lnTo>
                    <a:pt x="290" y="902"/>
                  </a:lnTo>
                  <a:lnTo>
                    <a:pt x="292" y="902"/>
                  </a:lnTo>
                  <a:lnTo>
                    <a:pt x="293" y="902"/>
                  </a:lnTo>
                  <a:lnTo>
                    <a:pt x="290" y="901"/>
                  </a:lnTo>
                  <a:lnTo>
                    <a:pt x="288" y="901"/>
                  </a:lnTo>
                  <a:lnTo>
                    <a:pt x="287" y="902"/>
                  </a:lnTo>
                  <a:lnTo>
                    <a:pt x="287" y="901"/>
                  </a:lnTo>
                  <a:lnTo>
                    <a:pt x="288" y="901"/>
                  </a:lnTo>
                  <a:lnTo>
                    <a:pt x="290" y="898"/>
                  </a:lnTo>
                  <a:lnTo>
                    <a:pt x="288" y="898"/>
                  </a:lnTo>
                  <a:lnTo>
                    <a:pt x="288" y="900"/>
                  </a:lnTo>
                  <a:lnTo>
                    <a:pt x="287" y="900"/>
                  </a:lnTo>
                  <a:lnTo>
                    <a:pt x="287" y="901"/>
                  </a:lnTo>
                  <a:lnTo>
                    <a:pt x="286" y="900"/>
                  </a:lnTo>
                  <a:lnTo>
                    <a:pt x="286" y="901"/>
                  </a:lnTo>
                  <a:lnTo>
                    <a:pt x="287" y="901"/>
                  </a:lnTo>
                  <a:lnTo>
                    <a:pt x="286" y="902"/>
                  </a:lnTo>
                  <a:lnTo>
                    <a:pt x="287" y="903"/>
                  </a:lnTo>
                  <a:lnTo>
                    <a:pt x="288" y="903"/>
                  </a:lnTo>
                  <a:lnTo>
                    <a:pt x="290" y="904"/>
                  </a:lnTo>
                  <a:lnTo>
                    <a:pt x="290" y="906"/>
                  </a:lnTo>
                  <a:lnTo>
                    <a:pt x="288" y="906"/>
                  </a:lnTo>
                  <a:lnTo>
                    <a:pt x="287" y="906"/>
                  </a:lnTo>
                  <a:lnTo>
                    <a:pt x="287" y="907"/>
                  </a:lnTo>
                  <a:lnTo>
                    <a:pt x="286" y="908"/>
                  </a:lnTo>
                  <a:lnTo>
                    <a:pt x="285" y="907"/>
                  </a:lnTo>
                  <a:lnTo>
                    <a:pt x="286" y="907"/>
                  </a:lnTo>
                  <a:lnTo>
                    <a:pt x="286" y="906"/>
                  </a:lnTo>
                  <a:lnTo>
                    <a:pt x="287" y="906"/>
                  </a:lnTo>
                  <a:lnTo>
                    <a:pt x="287" y="904"/>
                  </a:lnTo>
                  <a:lnTo>
                    <a:pt x="286" y="904"/>
                  </a:lnTo>
                  <a:lnTo>
                    <a:pt x="286" y="906"/>
                  </a:lnTo>
                  <a:lnTo>
                    <a:pt x="285" y="906"/>
                  </a:lnTo>
                  <a:lnTo>
                    <a:pt x="285" y="904"/>
                  </a:lnTo>
                  <a:lnTo>
                    <a:pt x="286" y="903"/>
                  </a:lnTo>
                  <a:lnTo>
                    <a:pt x="285" y="903"/>
                  </a:lnTo>
                  <a:lnTo>
                    <a:pt x="284" y="903"/>
                  </a:lnTo>
                  <a:lnTo>
                    <a:pt x="284" y="904"/>
                  </a:lnTo>
                  <a:lnTo>
                    <a:pt x="284" y="906"/>
                  </a:lnTo>
                  <a:lnTo>
                    <a:pt x="283" y="906"/>
                  </a:lnTo>
                  <a:lnTo>
                    <a:pt x="283" y="904"/>
                  </a:lnTo>
                  <a:lnTo>
                    <a:pt x="281" y="906"/>
                  </a:lnTo>
                  <a:lnTo>
                    <a:pt x="281" y="904"/>
                  </a:lnTo>
                  <a:lnTo>
                    <a:pt x="281" y="903"/>
                  </a:lnTo>
                  <a:lnTo>
                    <a:pt x="280" y="903"/>
                  </a:lnTo>
                  <a:lnTo>
                    <a:pt x="279" y="903"/>
                  </a:lnTo>
                  <a:lnTo>
                    <a:pt x="278" y="903"/>
                  </a:lnTo>
                  <a:lnTo>
                    <a:pt x="278" y="902"/>
                  </a:lnTo>
                  <a:lnTo>
                    <a:pt x="279" y="902"/>
                  </a:lnTo>
                  <a:lnTo>
                    <a:pt x="280" y="902"/>
                  </a:lnTo>
                  <a:lnTo>
                    <a:pt x="280" y="901"/>
                  </a:lnTo>
                  <a:lnTo>
                    <a:pt x="281" y="901"/>
                  </a:lnTo>
                  <a:lnTo>
                    <a:pt x="281" y="900"/>
                  </a:lnTo>
                  <a:lnTo>
                    <a:pt x="281" y="898"/>
                  </a:lnTo>
                  <a:lnTo>
                    <a:pt x="283" y="898"/>
                  </a:lnTo>
                  <a:lnTo>
                    <a:pt x="283" y="897"/>
                  </a:lnTo>
                  <a:lnTo>
                    <a:pt x="284" y="896"/>
                  </a:lnTo>
                  <a:lnTo>
                    <a:pt x="284" y="895"/>
                  </a:lnTo>
                  <a:lnTo>
                    <a:pt x="285" y="895"/>
                  </a:lnTo>
                  <a:lnTo>
                    <a:pt x="285" y="894"/>
                  </a:lnTo>
                  <a:lnTo>
                    <a:pt x="284" y="895"/>
                  </a:lnTo>
                  <a:lnTo>
                    <a:pt x="283" y="896"/>
                  </a:lnTo>
                  <a:lnTo>
                    <a:pt x="283" y="897"/>
                  </a:lnTo>
                  <a:lnTo>
                    <a:pt x="281" y="897"/>
                  </a:lnTo>
                  <a:lnTo>
                    <a:pt x="281" y="898"/>
                  </a:lnTo>
                  <a:lnTo>
                    <a:pt x="280" y="900"/>
                  </a:lnTo>
                  <a:lnTo>
                    <a:pt x="280" y="901"/>
                  </a:lnTo>
                  <a:lnTo>
                    <a:pt x="279" y="901"/>
                  </a:lnTo>
                  <a:lnTo>
                    <a:pt x="278" y="901"/>
                  </a:lnTo>
                  <a:lnTo>
                    <a:pt x="277" y="902"/>
                  </a:lnTo>
                  <a:lnTo>
                    <a:pt x="277" y="901"/>
                  </a:lnTo>
                  <a:lnTo>
                    <a:pt x="278" y="900"/>
                  </a:lnTo>
                  <a:lnTo>
                    <a:pt x="279" y="900"/>
                  </a:lnTo>
                  <a:lnTo>
                    <a:pt x="279" y="898"/>
                  </a:lnTo>
                  <a:lnTo>
                    <a:pt x="280" y="898"/>
                  </a:lnTo>
                  <a:lnTo>
                    <a:pt x="280" y="897"/>
                  </a:lnTo>
                  <a:lnTo>
                    <a:pt x="280" y="896"/>
                  </a:lnTo>
                  <a:lnTo>
                    <a:pt x="280" y="895"/>
                  </a:lnTo>
                  <a:lnTo>
                    <a:pt x="281" y="894"/>
                  </a:lnTo>
                  <a:lnTo>
                    <a:pt x="281" y="892"/>
                  </a:lnTo>
                  <a:lnTo>
                    <a:pt x="281" y="891"/>
                  </a:lnTo>
                  <a:lnTo>
                    <a:pt x="280" y="892"/>
                  </a:lnTo>
                  <a:lnTo>
                    <a:pt x="280" y="894"/>
                  </a:lnTo>
                  <a:lnTo>
                    <a:pt x="279" y="895"/>
                  </a:lnTo>
                  <a:lnTo>
                    <a:pt x="278" y="895"/>
                  </a:lnTo>
                  <a:lnTo>
                    <a:pt x="277" y="896"/>
                  </a:lnTo>
                  <a:lnTo>
                    <a:pt x="277" y="895"/>
                  </a:lnTo>
                  <a:lnTo>
                    <a:pt x="277" y="894"/>
                  </a:lnTo>
                  <a:lnTo>
                    <a:pt x="275" y="894"/>
                  </a:lnTo>
                  <a:lnTo>
                    <a:pt x="274" y="895"/>
                  </a:lnTo>
                  <a:lnTo>
                    <a:pt x="274" y="894"/>
                  </a:lnTo>
                  <a:lnTo>
                    <a:pt x="275" y="894"/>
                  </a:lnTo>
                  <a:lnTo>
                    <a:pt x="275" y="892"/>
                  </a:lnTo>
                  <a:lnTo>
                    <a:pt x="275" y="891"/>
                  </a:lnTo>
                  <a:lnTo>
                    <a:pt x="274" y="891"/>
                  </a:lnTo>
                  <a:lnTo>
                    <a:pt x="274" y="892"/>
                  </a:lnTo>
                  <a:lnTo>
                    <a:pt x="274" y="894"/>
                  </a:lnTo>
                  <a:lnTo>
                    <a:pt x="274" y="894"/>
                  </a:lnTo>
                  <a:lnTo>
                    <a:pt x="273" y="894"/>
                  </a:lnTo>
                  <a:lnTo>
                    <a:pt x="273" y="892"/>
                  </a:lnTo>
                  <a:lnTo>
                    <a:pt x="273" y="891"/>
                  </a:lnTo>
                  <a:lnTo>
                    <a:pt x="274" y="890"/>
                  </a:lnTo>
                  <a:lnTo>
                    <a:pt x="273" y="890"/>
                  </a:lnTo>
                  <a:lnTo>
                    <a:pt x="273" y="891"/>
                  </a:lnTo>
                  <a:lnTo>
                    <a:pt x="272" y="891"/>
                  </a:lnTo>
                  <a:lnTo>
                    <a:pt x="272" y="890"/>
                  </a:lnTo>
                  <a:lnTo>
                    <a:pt x="273" y="890"/>
                  </a:lnTo>
                  <a:lnTo>
                    <a:pt x="274" y="889"/>
                  </a:lnTo>
                  <a:lnTo>
                    <a:pt x="274" y="888"/>
                  </a:lnTo>
                  <a:lnTo>
                    <a:pt x="274" y="888"/>
                  </a:lnTo>
                  <a:lnTo>
                    <a:pt x="274" y="887"/>
                  </a:lnTo>
                  <a:lnTo>
                    <a:pt x="275" y="887"/>
                  </a:lnTo>
                  <a:lnTo>
                    <a:pt x="277" y="887"/>
                  </a:lnTo>
                  <a:lnTo>
                    <a:pt x="277" y="887"/>
                  </a:lnTo>
                  <a:lnTo>
                    <a:pt x="275" y="887"/>
                  </a:lnTo>
                  <a:lnTo>
                    <a:pt x="274" y="887"/>
                  </a:lnTo>
                  <a:lnTo>
                    <a:pt x="274" y="887"/>
                  </a:lnTo>
                  <a:lnTo>
                    <a:pt x="274" y="888"/>
                  </a:lnTo>
                  <a:lnTo>
                    <a:pt x="273" y="889"/>
                  </a:lnTo>
                  <a:lnTo>
                    <a:pt x="272" y="889"/>
                  </a:lnTo>
                  <a:lnTo>
                    <a:pt x="271" y="889"/>
                  </a:lnTo>
                  <a:lnTo>
                    <a:pt x="272" y="888"/>
                  </a:lnTo>
                  <a:lnTo>
                    <a:pt x="271" y="888"/>
                  </a:lnTo>
                  <a:lnTo>
                    <a:pt x="269" y="888"/>
                  </a:lnTo>
                  <a:lnTo>
                    <a:pt x="269" y="889"/>
                  </a:lnTo>
                  <a:lnTo>
                    <a:pt x="269" y="890"/>
                  </a:lnTo>
                  <a:lnTo>
                    <a:pt x="269" y="891"/>
                  </a:lnTo>
                  <a:lnTo>
                    <a:pt x="268" y="891"/>
                  </a:lnTo>
                  <a:lnTo>
                    <a:pt x="268" y="890"/>
                  </a:lnTo>
                  <a:lnTo>
                    <a:pt x="268" y="889"/>
                  </a:lnTo>
                  <a:lnTo>
                    <a:pt x="269" y="888"/>
                  </a:lnTo>
                  <a:lnTo>
                    <a:pt x="271" y="887"/>
                  </a:lnTo>
                  <a:lnTo>
                    <a:pt x="269" y="887"/>
                  </a:lnTo>
                  <a:lnTo>
                    <a:pt x="269" y="888"/>
                  </a:lnTo>
                  <a:lnTo>
                    <a:pt x="268" y="888"/>
                  </a:lnTo>
                  <a:lnTo>
                    <a:pt x="269" y="887"/>
                  </a:lnTo>
                  <a:lnTo>
                    <a:pt x="271" y="887"/>
                  </a:lnTo>
                  <a:lnTo>
                    <a:pt x="272" y="887"/>
                  </a:lnTo>
                  <a:lnTo>
                    <a:pt x="272" y="885"/>
                  </a:lnTo>
                  <a:lnTo>
                    <a:pt x="271" y="887"/>
                  </a:lnTo>
                  <a:lnTo>
                    <a:pt x="269" y="887"/>
                  </a:lnTo>
                  <a:lnTo>
                    <a:pt x="268" y="885"/>
                  </a:lnTo>
                  <a:lnTo>
                    <a:pt x="269" y="885"/>
                  </a:lnTo>
                  <a:lnTo>
                    <a:pt x="271" y="884"/>
                  </a:lnTo>
                  <a:lnTo>
                    <a:pt x="272" y="884"/>
                  </a:lnTo>
                  <a:lnTo>
                    <a:pt x="273" y="884"/>
                  </a:lnTo>
                  <a:lnTo>
                    <a:pt x="273" y="883"/>
                  </a:lnTo>
                  <a:lnTo>
                    <a:pt x="273" y="882"/>
                  </a:lnTo>
                  <a:lnTo>
                    <a:pt x="272" y="882"/>
                  </a:lnTo>
                  <a:lnTo>
                    <a:pt x="271" y="882"/>
                  </a:lnTo>
                  <a:lnTo>
                    <a:pt x="271" y="883"/>
                  </a:lnTo>
                  <a:lnTo>
                    <a:pt x="269" y="884"/>
                  </a:lnTo>
                  <a:lnTo>
                    <a:pt x="268" y="884"/>
                  </a:lnTo>
                  <a:lnTo>
                    <a:pt x="268" y="883"/>
                  </a:lnTo>
                  <a:lnTo>
                    <a:pt x="267" y="883"/>
                  </a:lnTo>
                  <a:lnTo>
                    <a:pt x="267" y="884"/>
                  </a:lnTo>
                  <a:lnTo>
                    <a:pt x="266" y="884"/>
                  </a:lnTo>
                  <a:lnTo>
                    <a:pt x="265" y="884"/>
                  </a:lnTo>
                  <a:lnTo>
                    <a:pt x="263" y="884"/>
                  </a:lnTo>
                  <a:lnTo>
                    <a:pt x="263" y="885"/>
                  </a:lnTo>
                  <a:lnTo>
                    <a:pt x="265" y="885"/>
                  </a:lnTo>
                  <a:lnTo>
                    <a:pt x="266" y="887"/>
                  </a:lnTo>
                  <a:lnTo>
                    <a:pt x="265" y="887"/>
                  </a:lnTo>
                  <a:lnTo>
                    <a:pt x="263" y="887"/>
                  </a:lnTo>
                  <a:lnTo>
                    <a:pt x="263" y="887"/>
                  </a:lnTo>
                  <a:lnTo>
                    <a:pt x="262" y="887"/>
                  </a:lnTo>
                  <a:lnTo>
                    <a:pt x="261" y="887"/>
                  </a:lnTo>
                  <a:lnTo>
                    <a:pt x="262" y="887"/>
                  </a:lnTo>
                  <a:lnTo>
                    <a:pt x="262" y="888"/>
                  </a:lnTo>
                  <a:lnTo>
                    <a:pt x="261" y="888"/>
                  </a:lnTo>
                  <a:lnTo>
                    <a:pt x="260" y="888"/>
                  </a:lnTo>
                  <a:lnTo>
                    <a:pt x="261" y="887"/>
                  </a:lnTo>
                  <a:lnTo>
                    <a:pt x="260" y="887"/>
                  </a:lnTo>
                  <a:lnTo>
                    <a:pt x="260" y="888"/>
                  </a:lnTo>
                  <a:lnTo>
                    <a:pt x="260" y="889"/>
                  </a:lnTo>
                  <a:lnTo>
                    <a:pt x="259" y="889"/>
                  </a:lnTo>
                  <a:lnTo>
                    <a:pt x="259" y="888"/>
                  </a:lnTo>
                  <a:lnTo>
                    <a:pt x="257" y="888"/>
                  </a:lnTo>
                  <a:lnTo>
                    <a:pt x="257" y="887"/>
                  </a:lnTo>
                  <a:lnTo>
                    <a:pt x="259" y="887"/>
                  </a:lnTo>
                  <a:lnTo>
                    <a:pt x="259" y="885"/>
                  </a:lnTo>
                  <a:lnTo>
                    <a:pt x="257" y="887"/>
                  </a:lnTo>
                  <a:lnTo>
                    <a:pt x="257" y="887"/>
                  </a:lnTo>
                  <a:lnTo>
                    <a:pt x="256" y="888"/>
                  </a:lnTo>
                  <a:lnTo>
                    <a:pt x="256" y="887"/>
                  </a:lnTo>
                  <a:lnTo>
                    <a:pt x="256" y="887"/>
                  </a:lnTo>
                  <a:lnTo>
                    <a:pt x="255" y="887"/>
                  </a:lnTo>
                  <a:lnTo>
                    <a:pt x="254" y="887"/>
                  </a:lnTo>
                  <a:lnTo>
                    <a:pt x="254" y="887"/>
                  </a:lnTo>
                  <a:lnTo>
                    <a:pt x="253" y="887"/>
                  </a:lnTo>
                  <a:lnTo>
                    <a:pt x="253" y="887"/>
                  </a:lnTo>
                  <a:lnTo>
                    <a:pt x="254" y="887"/>
                  </a:lnTo>
                  <a:lnTo>
                    <a:pt x="255" y="887"/>
                  </a:lnTo>
                  <a:lnTo>
                    <a:pt x="256" y="887"/>
                  </a:lnTo>
                  <a:lnTo>
                    <a:pt x="255" y="888"/>
                  </a:lnTo>
                  <a:lnTo>
                    <a:pt x="254" y="888"/>
                  </a:lnTo>
                  <a:lnTo>
                    <a:pt x="253" y="888"/>
                  </a:lnTo>
                  <a:lnTo>
                    <a:pt x="252" y="888"/>
                  </a:lnTo>
                  <a:lnTo>
                    <a:pt x="252" y="889"/>
                  </a:lnTo>
                  <a:lnTo>
                    <a:pt x="253" y="889"/>
                  </a:lnTo>
                  <a:lnTo>
                    <a:pt x="252" y="890"/>
                  </a:lnTo>
                  <a:lnTo>
                    <a:pt x="250" y="890"/>
                  </a:lnTo>
                  <a:lnTo>
                    <a:pt x="249" y="890"/>
                  </a:lnTo>
                  <a:lnTo>
                    <a:pt x="248" y="890"/>
                  </a:lnTo>
                  <a:lnTo>
                    <a:pt x="248" y="889"/>
                  </a:lnTo>
                  <a:lnTo>
                    <a:pt x="247" y="889"/>
                  </a:lnTo>
                  <a:lnTo>
                    <a:pt x="247" y="888"/>
                  </a:lnTo>
                  <a:lnTo>
                    <a:pt x="247" y="887"/>
                  </a:lnTo>
                  <a:lnTo>
                    <a:pt x="248" y="887"/>
                  </a:lnTo>
                  <a:lnTo>
                    <a:pt x="249" y="887"/>
                  </a:lnTo>
                  <a:lnTo>
                    <a:pt x="250" y="887"/>
                  </a:lnTo>
                  <a:lnTo>
                    <a:pt x="252" y="885"/>
                  </a:lnTo>
                  <a:lnTo>
                    <a:pt x="250" y="885"/>
                  </a:lnTo>
                  <a:lnTo>
                    <a:pt x="250" y="884"/>
                  </a:lnTo>
                  <a:lnTo>
                    <a:pt x="249" y="883"/>
                  </a:lnTo>
                  <a:lnTo>
                    <a:pt x="248" y="883"/>
                  </a:lnTo>
                  <a:lnTo>
                    <a:pt x="248" y="882"/>
                  </a:lnTo>
                  <a:lnTo>
                    <a:pt x="247" y="882"/>
                  </a:lnTo>
                  <a:lnTo>
                    <a:pt x="247" y="881"/>
                  </a:lnTo>
                  <a:lnTo>
                    <a:pt x="248" y="879"/>
                  </a:lnTo>
                  <a:lnTo>
                    <a:pt x="248" y="878"/>
                  </a:lnTo>
                  <a:lnTo>
                    <a:pt x="247" y="878"/>
                  </a:lnTo>
                  <a:lnTo>
                    <a:pt x="247" y="879"/>
                  </a:lnTo>
                  <a:lnTo>
                    <a:pt x="247" y="881"/>
                  </a:lnTo>
                  <a:lnTo>
                    <a:pt x="246" y="881"/>
                  </a:lnTo>
                  <a:lnTo>
                    <a:pt x="246" y="881"/>
                  </a:lnTo>
                  <a:lnTo>
                    <a:pt x="244" y="881"/>
                  </a:lnTo>
                  <a:lnTo>
                    <a:pt x="244" y="879"/>
                  </a:lnTo>
                  <a:lnTo>
                    <a:pt x="246" y="878"/>
                  </a:lnTo>
                  <a:lnTo>
                    <a:pt x="246" y="877"/>
                  </a:lnTo>
                  <a:lnTo>
                    <a:pt x="246" y="878"/>
                  </a:lnTo>
                  <a:lnTo>
                    <a:pt x="246" y="877"/>
                  </a:lnTo>
                  <a:lnTo>
                    <a:pt x="246" y="877"/>
                  </a:lnTo>
                  <a:lnTo>
                    <a:pt x="244" y="877"/>
                  </a:lnTo>
                  <a:lnTo>
                    <a:pt x="244" y="878"/>
                  </a:lnTo>
                  <a:lnTo>
                    <a:pt x="243" y="878"/>
                  </a:lnTo>
                  <a:lnTo>
                    <a:pt x="242" y="878"/>
                  </a:lnTo>
                  <a:lnTo>
                    <a:pt x="242" y="877"/>
                  </a:lnTo>
                  <a:lnTo>
                    <a:pt x="243" y="877"/>
                  </a:lnTo>
                  <a:lnTo>
                    <a:pt x="243" y="876"/>
                  </a:lnTo>
                  <a:lnTo>
                    <a:pt x="242" y="877"/>
                  </a:lnTo>
                  <a:lnTo>
                    <a:pt x="241" y="877"/>
                  </a:lnTo>
                  <a:lnTo>
                    <a:pt x="241" y="876"/>
                  </a:lnTo>
                  <a:lnTo>
                    <a:pt x="241" y="875"/>
                  </a:lnTo>
                  <a:lnTo>
                    <a:pt x="240" y="875"/>
                  </a:lnTo>
                  <a:lnTo>
                    <a:pt x="238" y="875"/>
                  </a:lnTo>
                  <a:lnTo>
                    <a:pt x="238" y="873"/>
                  </a:lnTo>
                  <a:lnTo>
                    <a:pt x="236" y="873"/>
                  </a:lnTo>
                  <a:lnTo>
                    <a:pt x="237" y="872"/>
                  </a:lnTo>
                  <a:lnTo>
                    <a:pt x="240" y="872"/>
                  </a:lnTo>
                  <a:lnTo>
                    <a:pt x="243" y="872"/>
                  </a:lnTo>
                  <a:lnTo>
                    <a:pt x="243" y="871"/>
                  </a:lnTo>
                  <a:lnTo>
                    <a:pt x="242" y="871"/>
                  </a:lnTo>
                  <a:lnTo>
                    <a:pt x="240" y="872"/>
                  </a:lnTo>
                  <a:lnTo>
                    <a:pt x="241" y="871"/>
                  </a:lnTo>
                  <a:lnTo>
                    <a:pt x="240" y="871"/>
                  </a:lnTo>
                  <a:lnTo>
                    <a:pt x="240" y="870"/>
                  </a:lnTo>
                  <a:lnTo>
                    <a:pt x="238" y="869"/>
                  </a:lnTo>
                  <a:lnTo>
                    <a:pt x="238" y="867"/>
                  </a:lnTo>
                  <a:lnTo>
                    <a:pt x="238" y="866"/>
                  </a:lnTo>
                  <a:lnTo>
                    <a:pt x="240" y="866"/>
                  </a:lnTo>
                  <a:lnTo>
                    <a:pt x="241" y="866"/>
                  </a:lnTo>
                  <a:lnTo>
                    <a:pt x="241" y="865"/>
                  </a:lnTo>
                  <a:lnTo>
                    <a:pt x="241" y="864"/>
                  </a:lnTo>
                  <a:lnTo>
                    <a:pt x="240" y="864"/>
                  </a:lnTo>
                  <a:lnTo>
                    <a:pt x="238" y="866"/>
                  </a:lnTo>
                  <a:lnTo>
                    <a:pt x="237" y="866"/>
                  </a:lnTo>
                  <a:lnTo>
                    <a:pt x="236" y="866"/>
                  </a:lnTo>
                  <a:lnTo>
                    <a:pt x="236" y="867"/>
                  </a:lnTo>
                  <a:lnTo>
                    <a:pt x="235" y="867"/>
                  </a:lnTo>
                  <a:lnTo>
                    <a:pt x="235" y="866"/>
                  </a:lnTo>
                  <a:lnTo>
                    <a:pt x="236" y="865"/>
                  </a:lnTo>
                  <a:lnTo>
                    <a:pt x="235" y="865"/>
                  </a:lnTo>
                  <a:lnTo>
                    <a:pt x="236" y="864"/>
                  </a:lnTo>
                  <a:lnTo>
                    <a:pt x="237" y="864"/>
                  </a:lnTo>
                  <a:lnTo>
                    <a:pt x="238" y="864"/>
                  </a:lnTo>
                  <a:lnTo>
                    <a:pt x="238" y="863"/>
                  </a:lnTo>
                  <a:lnTo>
                    <a:pt x="240" y="861"/>
                  </a:lnTo>
                  <a:lnTo>
                    <a:pt x="240" y="863"/>
                  </a:lnTo>
                  <a:lnTo>
                    <a:pt x="241" y="863"/>
                  </a:lnTo>
                  <a:lnTo>
                    <a:pt x="241" y="861"/>
                  </a:lnTo>
                  <a:lnTo>
                    <a:pt x="240" y="861"/>
                  </a:lnTo>
                  <a:lnTo>
                    <a:pt x="238" y="861"/>
                  </a:lnTo>
                  <a:lnTo>
                    <a:pt x="238" y="863"/>
                  </a:lnTo>
                  <a:lnTo>
                    <a:pt x="237" y="863"/>
                  </a:lnTo>
                  <a:lnTo>
                    <a:pt x="236" y="864"/>
                  </a:lnTo>
                  <a:lnTo>
                    <a:pt x="235" y="864"/>
                  </a:lnTo>
                  <a:lnTo>
                    <a:pt x="235" y="863"/>
                  </a:lnTo>
                  <a:lnTo>
                    <a:pt x="236" y="863"/>
                  </a:lnTo>
                  <a:lnTo>
                    <a:pt x="236" y="861"/>
                  </a:lnTo>
                  <a:lnTo>
                    <a:pt x="235" y="860"/>
                  </a:lnTo>
                  <a:lnTo>
                    <a:pt x="236" y="860"/>
                  </a:lnTo>
                  <a:lnTo>
                    <a:pt x="236" y="859"/>
                  </a:lnTo>
                  <a:lnTo>
                    <a:pt x="235" y="859"/>
                  </a:lnTo>
                  <a:lnTo>
                    <a:pt x="235" y="860"/>
                  </a:lnTo>
                  <a:lnTo>
                    <a:pt x="234" y="860"/>
                  </a:lnTo>
                  <a:lnTo>
                    <a:pt x="236" y="861"/>
                  </a:lnTo>
                  <a:lnTo>
                    <a:pt x="235" y="861"/>
                  </a:lnTo>
                  <a:lnTo>
                    <a:pt x="235" y="863"/>
                  </a:lnTo>
                  <a:lnTo>
                    <a:pt x="234" y="863"/>
                  </a:lnTo>
                  <a:lnTo>
                    <a:pt x="234" y="864"/>
                  </a:lnTo>
                  <a:lnTo>
                    <a:pt x="232" y="864"/>
                  </a:lnTo>
                  <a:lnTo>
                    <a:pt x="232" y="863"/>
                  </a:lnTo>
                  <a:lnTo>
                    <a:pt x="234" y="863"/>
                  </a:lnTo>
                  <a:lnTo>
                    <a:pt x="234" y="861"/>
                  </a:lnTo>
                  <a:lnTo>
                    <a:pt x="232" y="861"/>
                  </a:lnTo>
                  <a:lnTo>
                    <a:pt x="232" y="860"/>
                  </a:lnTo>
                  <a:lnTo>
                    <a:pt x="232" y="859"/>
                  </a:lnTo>
                  <a:lnTo>
                    <a:pt x="234" y="859"/>
                  </a:lnTo>
                  <a:lnTo>
                    <a:pt x="234" y="858"/>
                  </a:lnTo>
                  <a:lnTo>
                    <a:pt x="235" y="858"/>
                  </a:lnTo>
                  <a:lnTo>
                    <a:pt x="236" y="858"/>
                  </a:lnTo>
                  <a:lnTo>
                    <a:pt x="235" y="858"/>
                  </a:lnTo>
                  <a:lnTo>
                    <a:pt x="234" y="858"/>
                  </a:lnTo>
                  <a:lnTo>
                    <a:pt x="232" y="858"/>
                  </a:lnTo>
                  <a:lnTo>
                    <a:pt x="232" y="858"/>
                  </a:lnTo>
                  <a:lnTo>
                    <a:pt x="231" y="858"/>
                  </a:lnTo>
                  <a:lnTo>
                    <a:pt x="230" y="858"/>
                  </a:lnTo>
                  <a:lnTo>
                    <a:pt x="229" y="858"/>
                  </a:lnTo>
                  <a:lnTo>
                    <a:pt x="229" y="857"/>
                  </a:lnTo>
                  <a:lnTo>
                    <a:pt x="228" y="855"/>
                  </a:lnTo>
                  <a:lnTo>
                    <a:pt x="226" y="855"/>
                  </a:lnTo>
                  <a:lnTo>
                    <a:pt x="226" y="854"/>
                  </a:lnTo>
                  <a:lnTo>
                    <a:pt x="226" y="853"/>
                  </a:lnTo>
                  <a:lnTo>
                    <a:pt x="226" y="852"/>
                  </a:lnTo>
                  <a:lnTo>
                    <a:pt x="226" y="851"/>
                  </a:lnTo>
                  <a:lnTo>
                    <a:pt x="226" y="850"/>
                  </a:lnTo>
                  <a:lnTo>
                    <a:pt x="228" y="848"/>
                  </a:lnTo>
                  <a:lnTo>
                    <a:pt x="229" y="848"/>
                  </a:lnTo>
                  <a:lnTo>
                    <a:pt x="229" y="847"/>
                  </a:lnTo>
                  <a:lnTo>
                    <a:pt x="229" y="846"/>
                  </a:lnTo>
                  <a:lnTo>
                    <a:pt x="230" y="846"/>
                  </a:lnTo>
                  <a:lnTo>
                    <a:pt x="230" y="845"/>
                  </a:lnTo>
                  <a:lnTo>
                    <a:pt x="229" y="846"/>
                  </a:lnTo>
                  <a:lnTo>
                    <a:pt x="228" y="846"/>
                  </a:lnTo>
                  <a:lnTo>
                    <a:pt x="228" y="847"/>
                  </a:lnTo>
                  <a:lnTo>
                    <a:pt x="226" y="848"/>
                  </a:lnTo>
                  <a:lnTo>
                    <a:pt x="225" y="848"/>
                  </a:lnTo>
                  <a:lnTo>
                    <a:pt x="226" y="847"/>
                  </a:lnTo>
                  <a:lnTo>
                    <a:pt x="226" y="846"/>
                  </a:lnTo>
                  <a:lnTo>
                    <a:pt x="225" y="846"/>
                  </a:lnTo>
                  <a:lnTo>
                    <a:pt x="225" y="845"/>
                  </a:lnTo>
                  <a:lnTo>
                    <a:pt x="225" y="844"/>
                  </a:lnTo>
                  <a:lnTo>
                    <a:pt x="226" y="844"/>
                  </a:lnTo>
                  <a:lnTo>
                    <a:pt x="226" y="842"/>
                  </a:lnTo>
                  <a:lnTo>
                    <a:pt x="228" y="841"/>
                  </a:lnTo>
                  <a:lnTo>
                    <a:pt x="226" y="841"/>
                  </a:lnTo>
                  <a:lnTo>
                    <a:pt x="226" y="842"/>
                  </a:lnTo>
                  <a:lnTo>
                    <a:pt x="225" y="842"/>
                  </a:lnTo>
                  <a:lnTo>
                    <a:pt x="225" y="844"/>
                  </a:lnTo>
                  <a:lnTo>
                    <a:pt x="224" y="842"/>
                  </a:lnTo>
                  <a:lnTo>
                    <a:pt x="223" y="842"/>
                  </a:lnTo>
                  <a:lnTo>
                    <a:pt x="224" y="841"/>
                  </a:lnTo>
                  <a:lnTo>
                    <a:pt x="224" y="840"/>
                  </a:lnTo>
                  <a:lnTo>
                    <a:pt x="224" y="839"/>
                  </a:lnTo>
                  <a:lnTo>
                    <a:pt x="225" y="839"/>
                  </a:lnTo>
                  <a:lnTo>
                    <a:pt x="225" y="838"/>
                  </a:lnTo>
                  <a:lnTo>
                    <a:pt x="229" y="836"/>
                  </a:lnTo>
                  <a:lnTo>
                    <a:pt x="228" y="836"/>
                  </a:lnTo>
                  <a:lnTo>
                    <a:pt x="226" y="836"/>
                  </a:lnTo>
                  <a:lnTo>
                    <a:pt x="225" y="836"/>
                  </a:lnTo>
                  <a:lnTo>
                    <a:pt x="225" y="838"/>
                  </a:lnTo>
                  <a:lnTo>
                    <a:pt x="224" y="838"/>
                  </a:lnTo>
                  <a:lnTo>
                    <a:pt x="224" y="839"/>
                  </a:lnTo>
                  <a:lnTo>
                    <a:pt x="223" y="839"/>
                  </a:lnTo>
                  <a:lnTo>
                    <a:pt x="223" y="840"/>
                  </a:lnTo>
                  <a:lnTo>
                    <a:pt x="222" y="841"/>
                  </a:lnTo>
                  <a:lnTo>
                    <a:pt x="222" y="840"/>
                  </a:lnTo>
                  <a:lnTo>
                    <a:pt x="220" y="840"/>
                  </a:lnTo>
                  <a:lnTo>
                    <a:pt x="220" y="839"/>
                  </a:lnTo>
                  <a:lnTo>
                    <a:pt x="219" y="839"/>
                  </a:lnTo>
                  <a:lnTo>
                    <a:pt x="219" y="838"/>
                  </a:lnTo>
                  <a:lnTo>
                    <a:pt x="220" y="836"/>
                  </a:lnTo>
                  <a:lnTo>
                    <a:pt x="219" y="836"/>
                  </a:lnTo>
                  <a:lnTo>
                    <a:pt x="219" y="838"/>
                  </a:lnTo>
                  <a:lnTo>
                    <a:pt x="218" y="838"/>
                  </a:lnTo>
                  <a:lnTo>
                    <a:pt x="218" y="836"/>
                  </a:lnTo>
                  <a:lnTo>
                    <a:pt x="219" y="836"/>
                  </a:lnTo>
                  <a:lnTo>
                    <a:pt x="218" y="835"/>
                  </a:lnTo>
                  <a:lnTo>
                    <a:pt x="218" y="834"/>
                  </a:lnTo>
                  <a:lnTo>
                    <a:pt x="220" y="834"/>
                  </a:lnTo>
                  <a:lnTo>
                    <a:pt x="224" y="833"/>
                  </a:lnTo>
                  <a:lnTo>
                    <a:pt x="226" y="833"/>
                  </a:lnTo>
                  <a:lnTo>
                    <a:pt x="225" y="832"/>
                  </a:lnTo>
                  <a:lnTo>
                    <a:pt x="224" y="832"/>
                  </a:lnTo>
                  <a:lnTo>
                    <a:pt x="223" y="833"/>
                  </a:lnTo>
                  <a:lnTo>
                    <a:pt x="222" y="833"/>
                  </a:lnTo>
                  <a:lnTo>
                    <a:pt x="220" y="833"/>
                  </a:lnTo>
                  <a:lnTo>
                    <a:pt x="219" y="833"/>
                  </a:lnTo>
                  <a:lnTo>
                    <a:pt x="218" y="833"/>
                  </a:lnTo>
                  <a:lnTo>
                    <a:pt x="217" y="833"/>
                  </a:lnTo>
                  <a:lnTo>
                    <a:pt x="217" y="832"/>
                  </a:lnTo>
                  <a:lnTo>
                    <a:pt x="217" y="830"/>
                  </a:lnTo>
                  <a:lnTo>
                    <a:pt x="218" y="830"/>
                  </a:lnTo>
                  <a:lnTo>
                    <a:pt x="220" y="829"/>
                  </a:lnTo>
                  <a:lnTo>
                    <a:pt x="218" y="829"/>
                  </a:lnTo>
                  <a:lnTo>
                    <a:pt x="217" y="829"/>
                  </a:lnTo>
                  <a:lnTo>
                    <a:pt x="217" y="829"/>
                  </a:lnTo>
                  <a:lnTo>
                    <a:pt x="216" y="829"/>
                  </a:lnTo>
                  <a:lnTo>
                    <a:pt x="216" y="828"/>
                  </a:lnTo>
                  <a:lnTo>
                    <a:pt x="217" y="828"/>
                  </a:lnTo>
                  <a:lnTo>
                    <a:pt x="217" y="828"/>
                  </a:lnTo>
                  <a:lnTo>
                    <a:pt x="216" y="828"/>
                  </a:lnTo>
                  <a:lnTo>
                    <a:pt x="215" y="827"/>
                  </a:lnTo>
                  <a:lnTo>
                    <a:pt x="216" y="826"/>
                  </a:lnTo>
                  <a:lnTo>
                    <a:pt x="215" y="826"/>
                  </a:lnTo>
                  <a:lnTo>
                    <a:pt x="215" y="824"/>
                  </a:lnTo>
                  <a:lnTo>
                    <a:pt x="215" y="823"/>
                  </a:lnTo>
                  <a:lnTo>
                    <a:pt x="216" y="823"/>
                  </a:lnTo>
                  <a:lnTo>
                    <a:pt x="216" y="822"/>
                  </a:lnTo>
                  <a:lnTo>
                    <a:pt x="216" y="821"/>
                  </a:lnTo>
                  <a:lnTo>
                    <a:pt x="216" y="820"/>
                  </a:lnTo>
                  <a:lnTo>
                    <a:pt x="217" y="820"/>
                  </a:lnTo>
                  <a:lnTo>
                    <a:pt x="217" y="818"/>
                  </a:lnTo>
                  <a:lnTo>
                    <a:pt x="216" y="818"/>
                  </a:lnTo>
                  <a:lnTo>
                    <a:pt x="217" y="817"/>
                  </a:lnTo>
                  <a:lnTo>
                    <a:pt x="218" y="817"/>
                  </a:lnTo>
                  <a:lnTo>
                    <a:pt x="219" y="817"/>
                  </a:lnTo>
                  <a:lnTo>
                    <a:pt x="220" y="817"/>
                  </a:lnTo>
                  <a:lnTo>
                    <a:pt x="222" y="815"/>
                  </a:lnTo>
                  <a:lnTo>
                    <a:pt x="223" y="815"/>
                  </a:lnTo>
                  <a:lnTo>
                    <a:pt x="223" y="816"/>
                  </a:lnTo>
                  <a:lnTo>
                    <a:pt x="224" y="816"/>
                  </a:lnTo>
                  <a:lnTo>
                    <a:pt x="225" y="816"/>
                  </a:lnTo>
                  <a:lnTo>
                    <a:pt x="226" y="815"/>
                  </a:lnTo>
                  <a:lnTo>
                    <a:pt x="228" y="815"/>
                  </a:lnTo>
                  <a:lnTo>
                    <a:pt x="228" y="816"/>
                  </a:lnTo>
                  <a:lnTo>
                    <a:pt x="229" y="816"/>
                  </a:lnTo>
                  <a:lnTo>
                    <a:pt x="229" y="815"/>
                  </a:lnTo>
                  <a:lnTo>
                    <a:pt x="228" y="815"/>
                  </a:lnTo>
                  <a:lnTo>
                    <a:pt x="228" y="814"/>
                  </a:lnTo>
                  <a:lnTo>
                    <a:pt x="224" y="815"/>
                  </a:lnTo>
                  <a:lnTo>
                    <a:pt x="224" y="814"/>
                  </a:lnTo>
                  <a:lnTo>
                    <a:pt x="224" y="813"/>
                  </a:lnTo>
                  <a:lnTo>
                    <a:pt x="225" y="813"/>
                  </a:lnTo>
                  <a:lnTo>
                    <a:pt x="225" y="811"/>
                  </a:lnTo>
                  <a:lnTo>
                    <a:pt x="224" y="813"/>
                  </a:lnTo>
                  <a:lnTo>
                    <a:pt x="223" y="814"/>
                  </a:lnTo>
                  <a:lnTo>
                    <a:pt x="222" y="814"/>
                  </a:lnTo>
                  <a:lnTo>
                    <a:pt x="222" y="815"/>
                  </a:lnTo>
                  <a:lnTo>
                    <a:pt x="220" y="815"/>
                  </a:lnTo>
                  <a:lnTo>
                    <a:pt x="217" y="816"/>
                  </a:lnTo>
                  <a:lnTo>
                    <a:pt x="216" y="817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6"/>
                  </a:lnTo>
                  <a:lnTo>
                    <a:pt x="212" y="816"/>
                  </a:lnTo>
                  <a:lnTo>
                    <a:pt x="212" y="815"/>
                  </a:lnTo>
                  <a:lnTo>
                    <a:pt x="213" y="815"/>
                  </a:lnTo>
                  <a:lnTo>
                    <a:pt x="216" y="814"/>
                  </a:lnTo>
                  <a:lnTo>
                    <a:pt x="216" y="815"/>
                  </a:lnTo>
                  <a:lnTo>
                    <a:pt x="217" y="815"/>
                  </a:lnTo>
                  <a:lnTo>
                    <a:pt x="217" y="815"/>
                  </a:lnTo>
                  <a:lnTo>
                    <a:pt x="218" y="814"/>
                  </a:lnTo>
                  <a:lnTo>
                    <a:pt x="219" y="814"/>
                  </a:lnTo>
                  <a:lnTo>
                    <a:pt x="218" y="813"/>
                  </a:lnTo>
                  <a:lnTo>
                    <a:pt x="219" y="813"/>
                  </a:lnTo>
                  <a:lnTo>
                    <a:pt x="219" y="811"/>
                  </a:lnTo>
                  <a:lnTo>
                    <a:pt x="219" y="810"/>
                  </a:lnTo>
                  <a:lnTo>
                    <a:pt x="220" y="809"/>
                  </a:lnTo>
                  <a:lnTo>
                    <a:pt x="222" y="809"/>
                  </a:lnTo>
                  <a:lnTo>
                    <a:pt x="223" y="809"/>
                  </a:lnTo>
                  <a:lnTo>
                    <a:pt x="224" y="810"/>
                  </a:lnTo>
                  <a:lnTo>
                    <a:pt x="225" y="810"/>
                  </a:lnTo>
                  <a:lnTo>
                    <a:pt x="226" y="810"/>
                  </a:lnTo>
                  <a:lnTo>
                    <a:pt x="226" y="809"/>
                  </a:lnTo>
                  <a:lnTo>
                    <a:pt x="228" y="808"/>
                  </a:lnTo>
                  <a:lnTo>
                    <a:pt x="229" y="809"/>
                  </a:lnTo>
                  <a:lnTo>
                    <a:pt x="230" y="809"/>
                  </a:lnTo>
                  <a:lnTo>
                    <a:pt x="230" y="810"/>
                  </a:lnTo>
                  <a:lnTo>
                    <a:pt x="231" y="810"/>
                  </a:lnTo>
                  <a:lnTo>
                    <a:pt x="232" y="811"/>
                  </a:lnTo>
                  <a:lnTo>
                    <a:pt x="234" y="811"/>
                  </a:lnTo>
                  <a:lnTo>
                    <a:pt x="234" y="810"/>
                  </a:lnTo>
                  <a:lnTo>
                    <a:pt x="232" y="810"/>
                  </a:lnTo>
                  <a:lnTo>
                    <a:pt x="232" y="809"/>
                  </a:lnTo>
                  <a:lnTo>
                    <a:pt x="231" y="809"/>
                  </a:lnTo>
                  <a:lnTo>
                    <a:pt x="230" y="808"/>
                  </a:lnTo>
                  <a:lnTo>
                    <a:pt x="229" y="808"/>
                  </a:lnTo>
                  <a:lnTo>
                    <a:pt x="229" y="807"/>
                  </a:lnTo>
                  <a:lnTo>
                    <a:pt x="229" y="805"/>
                  </a:lnTo>
                  <a:lnTo>
                    <a:pt x="228" y="805"/>
                  </a:lnTo>
                  <a:lnTo>
                    <a:pt x="228" y="804"/>
                  </a:lnTo>
                  <a:lnTo>
                    <a:pt x="228" y="803"/>
                  </a:lnTo>
                  <a:lnTo>
                    <a:pt x="229" y="803"/>
                  </a:lnTo>
                  <a:lnTo>
                    <a:pt x="229" y="802"/>
                  </a:lnTo>
                  <a:lnTo>
                    <a:pt x="228" y="803"/>
                  </a:lnTo>
                  <a:lnTo>
                    <a:pt x="226" y="802"/>
                  </a:lnTo>
                  <a:lnTo>
                    <a:pt x="228" y="802"/>
                  </a:lnTo>
                  <a:lnTo>
                    <a:pt x="228" y="801"/>
                  </a:lnTo>
                  <a:lnTo>
                    <a:pt x="228" y="799"/>
                  </a:lnTo>
                  <a:lnTo>
                    <a:pt x="229" y="799"/>
                  </a:lnTo>
                  <a:lnTo>
                    <a:pt x="229" y="799"/>
                  </a:lnTo>
                  <a:lnTo>
                    <a:pt x="228" y="799"/>
                  </a:lnTo>
                  <a:lnTo>
                    <a:pt x="226" y="799"/>
                  </a:lnTo>
                  <a:lnTo>
                    <a:pt x="226" y="801"/>
                  </a:lnTo>
                  <a:lnTo>
                    <a:pt x="226" y="802"/>
                  </a:lnTo>
                  <a:lnTo>
                    <a:pt x="225" y="802"/>
                  </a:lnTo>
                  <a:lnTo>
                    <a:pt x="225" y="801"/>
                  </a:lnTo>
                  <a:lnTo>
                    <a:pt x="224" y="801"/>
                  </a:lnTo>
                  <a:lnTo>
                    <a:pt x="223" y="801"/>
                  </a:lnTo>
                  <a:lnTo>
                    <a:pt x="223" y="799"/>
                  </a:lnTo>
                  <a:lnTo>
                    <a:pt x="223" y="799"/>
                  </a:lnTo>
                  <a:lnTo>
                    <a:pt x="222" y="799"/>
                  </a:lnTo>
                  <a:lnTo>
                    <a:pt x="222" y="799"/>
                  </a:lnTo>
                  <a:lnTo>
                    <a:pt x="222" y="801"/>
                  </a:lnTo>
                  <a:lnTo>
                    <a:pt x="220" y="803"/>
                  </a:lnTo>
                  <a:lnTo>
                    <a:pt x="219" y="803"/>
                  </a:lnTo>
                  <a:lnTo>
                    <a:pt x="218" y="803"/>
                  </a:lnTo>
                  <a:lnTo>
                    <a:pt x="218" y="804"/>
                  </a:lnTo>
                  <a:lnTo>
                    <a:pt x="217" y="804"/>
                  </a:lnTo>
                  <a:lnTo>
                    <a:pt x="217" y="803"/>
                  </a:lnTo>
                  <a:lnTo>
                    <a:pt x="217" y="802"/>
                  </a:lnTo>
                  <a:lnTo>
                    <a:pt x="218" y="802"/>
                  </a:lnTo>
                  <a:lnTo>
                    <a:pt x="218" y="801"/>
                  </a:lnTo>
                  <a:lnTo>
                    <a:pt x="217" y="801"/>
                  </a:lnTo>
                  <a:lnTo>
                    <a:pt x="217" y="801"/>
                  </a:lnTo>
                  <a:lnTo>
                    <a:pt x="217" y="802"/>
                  </a:lnTo>
                  <a:lnTo>
                    <a:pt x="217" y="803"/>
                  </a:lnTo>
                  <a:lnTo>
                    <a:pt x="217" y="804"/>
                  </a:lnTo>
                  <a:lnTo>
                    <a:pt x="216" y="804"/>
                  </a:lnTo>
                  <a:lnTo>
                    <a:pt x="216" y="805"/>
                  </a:lnTo>
                  <a:lnTo>
                    <a:pt x="216" y="807"/>
                  </a:lnTo>
                  <a:lnTo>
                    <a:pt x="215" y="808"/>
                  </a:lnTo>
                  <a:lnTo>
                    <a:pt x="213" y="809"/>
                  </a:lnTo>
                  <a:lnTo>
                    <a:pt x="213" y="810"/>
                  </a:lnTo>
                  <a:lnTo>
                    <a:pt x="212" y="810"/>
                  </a:lnTo>
                  <a:lnTo>
                    <a:pt x="212" y="811"/>
                  </a:lnTo>
                  <a:lnTo>
                    <a:pt x="213" y="813"/>
                  </a:lnTo>
                  <a:lnTo>
                    <a:pt x="212" y="813"/>
                  </a:lnTo>
                  <a:lnTo>
                    <a:pt x="212" y="814"/>
                  </a:lnTo>
                  <a:lnTo>
                    <a:pt x="211" y="814"/>
                  </a:lnTo>
                  <a:lnTo>
                    <a:pt x="210" y="814"/>
                  </a:lnTo>
                  <a:lnTo>
                    <a:pt x="210" y="815"/>
                  </a:lnTo>
                  <a:lnTo>
                    <a:pt x="209" y="815"/>
                  </a:lnTo>
                  <a:lnTo>
                    <a:pt x="209" y="814"/>
                  </a:lnTo>
                  <a:lnTo>
                    <a:pt x="207" y="814"/>
                  </a:lnTo>
                  <a:lnTo>
                    <a:pt x="207" y="813"/>
                  </a:lnTo>
                  <a:lnTo>
                    <a:pt x="209" y="813"/>
                  </a:lnTo>
                  <a:lnTo>
                    <a:pt x="209" y="811"/>
                  </a:lnTo>
                  <a:lnTo>
                    <a:pt x="209" y="810"/>
                  </a:lnTo>
                  <a:lnTo>
                    <a:pt x="207" y="809"/>
                  </a:lnTo>
                  <a:lnTo>
                    <a:pt x="207" y="808"/>
                  </a:lnTo>
                  <a:lnTo>
                    <a:pt x="209" y="809"/>
                  </a:lnTo>
                  <a:lnTo>
                    <a:pt x="209" y="808"/>
                  </a:lnTo>
                  <a:lnTo>
                    <a:pt x="209" y="807"/>
                  </a:lnTo>
                  <a:lnTo>
                    <a:pt x="209" y="805"/>
                  </a:lnTo>
                  <a:lnTo>
                    <a:pt x="209" y="804"/>
                  </a:lnTo>
                  <a:lnTo>
                    <a:pt x="209" y="803"/>
                  </a:lnTo>
                  <a:lnTo>
                    <a:pt x="207" y="803"/>
                  </a:lnTo>
                  <a:lnTo>
                    <a:pt x="209" y="802"/>
                  </a:lnTo>
                  <a:lnTo>
                    <a:pt x="210" y="802"/>
                  </a:lnTo>
                  <a:lnTo>
                    <a:pt x="210" y="801"/>
                  </a:lnTo>
                  <a:lnTo>
                    <a:pt x="211" y="801"/>
                  </a:lnTo>
                  <a:lnTo>
                    <a:pt x="211" y="799"/>
                  </a:lnTo>
                  <a:lnTo>
                    <a:pt x="212" y="799"/>
                  </a:lnTo>
                  <a:lnTo>
                    <a:pt x="212" y="799"/>
                  </a:lnTo>
                  <a:lnTo>
                    <a:pt x="213" y="799"/>
                  </a:lnTo>
                  <a:lnTo>
                    <a:pt x="215" y="799"/>
                  </a:lnTo>
                  <a:lnTo>
                    <a:pt x="215" y="798"/>
                  </a:lnTo>
                  <a:lnTo>
                    <a:pt x="216" y="798"/>
                  </a:lnTo>
                  <a:lnTo>
                    <a:pt x="216" y="797"/>
                  </a:lnTo>
                  <a:lnTo>
                    <a:pt x="217" y="797"/>
                  </a:lnTo>
                  <a:lnTo>
                    <a:pt x="217" y="796"/>
                  </a:lnTo>
                  <a:lnTo>
                    <a:pt x="216" y="797"/>
                  </a:lnTo>
                  <a:lnTo>
                    <a:pt x="215" y="797"/>
                  </a:lnTo>
                  <a:lnTo>
                    <a:pt x="215" y="798"/>
                  </a:lnTo>
                  <a:lnTo>
                    <a:pt x="213" y="798"/>
                  </a:lnTo>
                  <a:lnTo>
                    <a:pt x="213" y="797"/>
                  </a:lnTo>
                  <a:lnTo>
                    <a:pt x="215" y="797"/>
                  </a:lnTo>
                  <a:lnTo>
                    <a:pt x="213" y="796"/>
                  </a:lnTo>
                  <a:lnTo>
                    <a:pt x="212" y="796"/>
                  </a:lnTo>
                  <a:lnTo>
                    <a:pt x="212" y="797"/>
                  </a:lnTo>
                  <a:lnTo>
                    <a:pt x="212" y="798"/>
                  </a:lnTo>
                  <a:lnTo>
                    <a:pt x="212" y="799"/>
                  </a:lnTo>
                  <a:lnTo>
                    <a:pt x="211" y="799"/>
                  </a:lnTo>
                  <a:lnTo>
                    <a:pt x="211" y="799"/>
                  </a:lnTo>
                  <a:lnTo>
                    <a:pt x="210" y="799"/>
                  </a:lnTo>
                  <a:lnTo>
                    <a:pt x="209" y="801"/>
                  </a:lnTo>
                  <a:lnTo>
                    <a:pt x="209" y="799"/>
                  </a:lnTo>
                  <a:lnTo>
                    <a:pt x="210" y="799"/>
                  </a:lnTo>
                  <a:lnTo>
                    <a:pt x="210" y="799"/>
                  </a:lnTo>
                  <a:lnTo>
                    <a:pt x="209" y="799"/>
                  </a:lnTo>
                  <a:lnTo>
                    <a:pt x="209" y="799"/>
                  </a:lnTo>
                  <a:lnTo>
                    <a:pt x="207" y="801"/>
                  </a:lnTo>
                  <a:lnTo>
                    <a:pt x="207" y="799"/>
                  </a:lnTo>
                  <a:lnTo>
                    <a:pt x="207" y="799"/>
                  </a:lnTo>
                  <a:lnTo>
                    <a:pt x="207" y="798"/>
                  </a:lnTo>
                  <a:lnTo>
                    <a:pt x="209" y="798"/>
                  </a:lnTo>
                  <a:lnTo>
                    <a:pt x="209" y="797"/>
                  </a:lnTo>
                  <a:lnTo>
                    <a:pt x="209" y="796"/>
                  </a:lnTo>
                  <a:lnTo>
                    <a:pt x="207" y="796"/>
                  </a:lnTo>
                  <a:lnTo>
                    <a:pt x="207" y="795"/>
                  </a:lnTo>
                  <a:lnTo>
                    <a:pt x="206" y="795"/>
                  </a:lnTo>
                  <a:lnTo>
                    <a:pt x="206" y="793"/>
                  </a:lnTo>
                  <a:lnTo>
                    <a:pt x="207" y="793"/>
                  </a:lnTo>
                  <a:lnTo>
                    <a:pt x="207" y="792"/>
                  </a:lnTo>
                  <a:lnTo>
                    <a:pt x="207" y="791"/>
                  </a:lnTo>
                  <a:lnTo>
                    <a:pt x="206" y="791"/>
                  </a:lnTo>
                  <a:lnTo>
                    <a:pt x="207" y="790"/>
                  </a:lnTo>
                  <a:lnTo>
                    <a:pt x="207" y="789"/>
                  </a:lnTo>
                  <a:lnTo>
                    <a:pt x="206" y="789"/>
                  </a:lnTo>
                  <a:lnTo>
                    <a:pt x="205" y="790"/>
                  </a:lnTo>
                  <a:lnTo>
                    <a:pt x="205" y="789"/>
                  </a:lnTo>
                  <a:lnTo>
                    <a:pt x="204" y="789"/>
                  </a:lnTo>
                  <a:lnTo>
                    <a:pt x="204" y="787"/>
                  </a:lnTo>
                  <a:lnTo>
                    <a:pt x="205" y="787"/>
                  </a:lnTo>
                  <a:lnTo>
                    <a:pt x="205" y="786"/>
                  </a:lnTo>
                  <a:lnTo>
                    <a:pt x="206" y="786"/>
                  </a:lnTo>
                  <a:lnTo>
                    <a:pt x="207" y="786"/>
                  </a:lnTo>
                  <a:lnTo>
                    <a:pt x="207" y="785"/>
                  </a:lnTo>
                  <a:lnTo>
                    <a:pt x="209" y="784"/>
                  </a:lnTo>
                  <a:lnTo>
                    <a:pt x="207" y="784"/>
                  </a:lnTo>
                  <a:lnTo>
                    <a:pt x="207" y="785"/>
                  </a:lnTo>
                  <a:lnTo>
                    <a:pt x="206" y="785"/>
                  </a:lnTo>
                  <a:lnTo>
                    <a:pt x="205" y="785"/>
                  </a:lnTo>
                  <a:lnTo>
                    <a:pt x="205" y="786"/>
                  </a:lnTo>
                  <a:lnTo>
                    <a:pt x="204" y="786"/>
                  </a:lnTo>
                  <a:lnTo>
                    <a:pt x="204" y="785"/>
                  </a:lnTo>
                  <a:lnTo>
                    <a:pt x="205" y="784"/>
                  </a:lnTo>
                  <a:lnTo>
                    <a:pt x="204" y="784"/>
                  </a:lnTo>
                  <a:lnTo>
                    <a:pt x="204" y="785"/>
                  </a:lnTo>
                  <a:lnTo>
                    <a:pt x="203" y="785"/>
                  </a:lnTo>
                  <a:lnTo>
                    <a:pt x="203" y="784"/>
                  </a:lnTo>
                  <a:lnTo>
                    <a:pt x="201" y="784"/>
                  </a:lnTo>
                  <a:lnTo>
                    <a:pt x="201" y="783"/>
                  </a:lnTo>
                  <a:lnTo>
                    <a:pt x="201" y="781"/>
                  </a:lnTo>
                  <a:lnTo>
                    <a:pt x="203" y="780"/>
                  </a:lnTo>
                  <a:lnTo>
                    <a:pt x="204" y="780"/>
                  </a:lnTo>
                  <a:lnTo>
                    <a:pt x="204" y="779"/>
                  </a:lnTo>
                  <a:lnTo>
                    <a:pt x="203" y="779"/>
                  </a:lnTo>
                  <a:lnTo>
                    <a:pt x="203" y="780"/>
                  </a:lnTo>
                  <a:lnTo>
                    <a:pt x="201" y="780"/>
                  </a:lnTo>
                  <a:lnTo>
                    <a:pt x="201" y="779"/>
                  </a:lnTo>
                  <a:lnTo>
                    <a:pt x="203" y="779"/>
                  </a:lnTo>
                  <a:lnTo>
                    <a:pt x="203" y="778"/>
                  </a:lnTo>
                  <a:lnTo>
                    <a:pt x="203" y="777"/>
                  </a:lnTo>
                  <a:lnTo>
                    <a:pt x="201" y="777"/>
                  </a:lnTo>
                  <a:lnTo>
                    <a:pt x="201" y="779"/>
                  </a:lnTo>
                  <a:lnTo>
                    <a:pt x="200" y="779"/>
                  </a:lnTo>
                  <a:lnTo>
                    <a:pt x="199" y="780"/>
                  </a:lnTo>
                  <a:lnTo>
                    <a:pt x="197" y="779"/>
                  </a:lnTo>
                  <a:lnTo>
                    <a:pt x="198" y="778"/>
                  </a:lnTo>
                  <a:lnTo>
                    <a:pt x="199" y="778"/>
                  </a:lnTo>
                  <a:lnTo>
                    <a:pt x="200" y="777"/>
                  </a:lnTo>
                  <a:lnTo>
                    <a:pt x="199" y="777"/>
                  </a:lnTo>
                  <a:lnTo>
                    <a:pt x="198" y="778"/>
                  </a:lnTo>
                  <a:lnTo>
                    <a:pt x="197" y="778"/>
                  </a:lnTo>
                  <a:lnTo>
                    <a:pt x="197" y="777"/>
                  </a:lnTo>
                  <a:lnTo>
                    <a:pt x="198" y="777"/>
                  </a:lnTo>
                  <a:lnTo>
                    <a:pt x="198" y="776"/>
                  </a:lnTo>
                  <a:lnTo>
                    <a:pt x="199" y="776"/>
                  </a:lnTo>
                  <a:lnTo>
                    <a:pt x="199" y="774"/>
                  </a:lnTo>
                  <a:lnTo>
                    <a:pt x="200" y="774"/>
                  </a:lnTo>
                  <a:lnTo>
                    <a:pt x="201" y="773"/>
                  </a:lnTo>
                  <a:lnTo>
                    <a:pt x="203" y="773"/>
                  </a:lnTo>
                  <a:lnTo>
                    <a:pt x="204" y="774"/>
                  </a:lnTo>
                  <a:lnTo>
                    <a:pt x="205" y="774"/>
                  </a:lnTo>
                  <a:lnTo>
                    <a:pt x="206" y="774"/>
                  </a:lnTo>
                  <a:lnTo>
                    <a:pt x="206" y="773"/>
                  </a:lnTo>
                  <a:lnTo>
                    <a:pt x="207" y="773"/>
                  </a:lnTo>
                  <a:lnTo>
                    <a:pt x="207" y="772"/>
                  </a:lnTo>
                  <a:lnTo>
                    <a:pt x="210" y="771"/>
                  </a:lnTo>
                  <a:lnTo>
                    <a:pt x="211" y="772"/>
                  </a:lnTo>
                  <a:lnTo>
                    <a:pt x="212" y="773"/>
                  </a:lnTo>
                  <a:lnTo>
                    <a:pt x="212" y="772"/>
                  </a:lnTo>
                  <a:lnTo>
                    <a:pt x="211" y="772"/>
                  </a:lnTo>
                  <a:lnTo>
                    <a:pt x="211" y="771"/>
                  </a:lnTo>
                  <a:lnTo>
                    <a:pt x="212" y="771"/>
                  </a:lnTo>
                  <a:lnTo>
                    <a:pt x="209" y="771"/>
                  </a:lnTo>
                  <a:lnTo>
                    <a:pt x="207" y="771"/>
                  </a:lnTo>
                  <a:lnTo>
                    <a:pt x="207" y="772"/>
                  </a:lnTo>
                  <a:lnTo>
                    <a:pt x="206" y="773"/>
                  </a:lnTo>
                  <a:lnTo>
                    <a:pt x="204" y="773"/>
                  </a:lnTo>
                  <a:lnTo>
                    <a:pt x="204" y="772"/>
                  </a:lnTo>
                  <a:lnTo>
                    <a:pt x="204" y="771"/>
                  </a:lnTo>
                  <a:lnTo>
                    <a:pt x="203" y="772"/>
                  </a:lnTo>
                  <a:lnTo>
                    <a:pt x="201" y="772"/>
                  </a:lnTo>
                  <a:lnTo>
                    <a:pt x="201" y="773"/>
                  </a:lnTo>
                  <a:lnTo>
                    <a:pt x="200" y="773"/>
                  </a:lnTo>
                  <a:lnTo>
                    <a:pt x="199" y="773"/>
                  </a:lnTo>
                  <a:lnTo>
                    <a:pt x="199" y="774"/>
                  </a:lnTo>
                  <a:lnTo>
                    <a:pt x="198" y="774"/>
                  </a:lnTo>
                  <a:lnTo>
                    <a:pt x="197" y="773"/>
                  </a:lnTo>
                  <a:lnTo>
                    <a:pt x="197" y="772"/>
                  </a:lnTo>
                  <a:lnTo>
                    <a:pt x="195" y="772"/>
                  </a:lnTo>
                  <a:lnTo>
                    <a:pt x="195" y="773"/>
                  </a:lnTo>
                  <a:lnTo>
                    <a:pt x="194" y="773"/>
                  </a:lnTo>
                  <a:lnTo>
                    <a:pt x="194" y="772"/>
                  </a:lnTo>
                  <a:lnTo>
                    <a:pt x="194" y="771"/>
                  </a:lnTo>
                  <a:lnTo>
                    <a:pt x="195" y="771"/>
                  </a:lnTo>
                  <a:lnTo>
                    <a:pt x="198" y="768"/>
                  </a:lnTo>
                  <a:lnTo>
                    <a:pt x="199" y="768"/>
                  </a:lnTo>
                  <a:lnTo>
                    <a:pt x="201" y="766"/>
                  </a:lnTo>
                  <a:lnTo>
                    <a:pt x="201" y="765"/>
                  </a:lnTo>
                  <a:lnTo>
                    <a:pt x="203" y="764"/>
                  </a:lnTo>
                  <a:lnTo>
                    <a:pt x="205" y="762"/>
                  </a:lnTo>
                  <a:lnTo>
                    <a:pt x="206" y="761"/>
                  </a:lnTo>
                  <a:lnTo>
                    <a:pt x="207" y="761"/>
                  </a:lnTo>
                  <a:lnTo>
                    <a:pt x="209" y="760"/>
                  </a:lnTo>
                  <a:lnTo>
                    <a:pt x="210" y="760"/>
                  </a:lnTo>
                  <a:lnTo>
                    <a:pt x="210" y="759"/>
                  </a:lnTo>
                  <a:lnTo>
                    <a:pt x="210" y="758"/>
                  </a:lnTo>
                  <a:lnTo>
                    <a:pt x="210" y="756"/>
                  </a:lnTo>
                  <a:lnTo>
                    <a:pt x="211" y="755"/>
                  </a:lnTo>
                  <a:lnTo>
                    <a:pt x="212" y="755"/>
                  </a:lnTo>
                  <a:lnTo>
                    <a:pt x="213" y="754"/>
                  </a:lnTo>
                  <a:lnTo>
                    <a:pt x="215" y="754"/>
                  </a:lnTo>
                  <a:lnTo>
                    <a:pt x="215" y="753"/>
                  </a:lnTo>
                  <a:lnTo>
                    <a:pt x="216" y="752"/>
                  </a:lnTo>
                  <a:lnTo>
                    <a:pt x="217" y="750"/>
                  </a:lnTo>
                  <a:lnTo>
                    <a:pt x="217" y="750"/>
                  </a:lnTo>
                  <a:lnTo>
                    <a:pt x="217" y="749"/>
                  </a:lnTo>
                  <a:lnTo>
                    <a:pt x="218" y="749"/>
                  </a:lnTo>
                  <a:lnTo>
                    <a:pt x="219" y="750"/>
                  </a:lnTo>
                  <a:lnTo>
                    <a:pt x="220" y="750"/>
                  </a:lnTo>
                  <a:lnTo>
                    <a:pt x="218" y="749"/>
                  </a:lnTo>
                  <a:lnTo>
                    <a:pt x="219" y="748"/>
                  </a:lnTo>
                  <a:lnTo>
                    <a:pt x="220" y="747"/>
                  </a:lnTo>
                  <a:lnTo>
                    <a:pt x="222" y="747"/>
                  </a:lnTo>
                  <a:lnTo>
                    <a:pt x="222" y="746"/>
                  </a:lnTo>
                  <a:lnTo>
                    <a:pt x="220" y="746"/>
                  </a:lnTo>
                  <a:lnTo>
                    <a:pt x="219" y="747"/>
                  </a:lnTo>
                  <a:lnTo>
                    <a:pt x="218" y="748"/>
                  </a:lnTo>
                  <a:lnTo>
                    <a:pt x="217" y="748"/>
                  </a:lnTo>
                  <a:lnTo>
                    <a:pt x="217" y="749"/>
                  </a:lnTo>
                  <a:lnTo>
                    <a:pt x="217" y="749"/>
                  </a:lnTo>
                  <a:lnTo>
                    <a:pt x="216" y="750"/>
                  </a:lnTo>
                  <a:lnTo>
                    <a:pt x="215" y="750"/>
                  </a:lnTo>
                  <a:lnTo>
                    <a:pt x="212" y="754"/>
                  </a:lnTo>
                  <a:lnTo>
                    <a:pt x="210" y="755"/>
                  </a:lnTo>
                  <a:lnTo>
                    <a:pt x="210" y="756"/>
                  </a:lnTo>
                  <a:lnTo>
                    <a:pt x="209" y="759"/>
                  </a:lnTo>
                  <a:lnTo>
                    <a:pt x="206" y="760"/>
                  </a:lnTo>
                  <a:lnTo>
                    <a:pt x="201" y="764"/>
                  </a:lnTo>
                  <a:lnTo>
                    <a:pt x="200" y="766"/>
                  </a:lnTo>
                  <a:lnTo>
                    <a:pt x="199" y="767"/>
                  </a:lnTo>
                  <a:lnTo>
                    <a:pt x="195" y="770"/>
                  </a:lnTo>
                  <a:lnTo>
                    <a:pt x="194" y="770"/>
                  </a:lnTo>
                  <a:lnTo>
                    <a:pt x="193" y="770"/>
                  </a:lnTo>
                  <a:lnTo>
                    <a:pt x="192" y="770"/>
                  </a:lnTo>
                  <a:lnTo>
                    <a:pt x="193" y="768"/>
                  </a:lnTo>
                  <a:lnTo>
                    <a:pt x="193" y="767"/>
                  </a:lnTo>
                  <a:lnTo>
                    <a:pt x="193" y="766"/>
                  </a:lnTo>
                  <a:lnTo>
                    <a:pt x="192" y="766"/>
                  </a:lnTo>
                  <a:lnTo>
                    <a:pt x="192" y="765"/>
                  </a:lnTo>
                  <a:lnTo>
                    <a:pt x="192" y="764"/>
                  </a:lnTo>
                  <a:lnTo>
                    <a:pt x="192" y="762"/>
                  </a:lnTo>
                  <a:lnTo>
                    <a:pt x="193" y="761"/>
                  </a:lnTo>
                  <a:lnTo>
                    <a:pt x="192" y="761"/>
                  </a:lnTo>
                  <a:lnTo>
                    <a:pt x="192" y="760"/>
                  </a:lnTo>
                  <a:lnTo>
                    <a:pt x="193" y="759"/>
                  </a:lnTo>
                  <a:lnTo>
                    <a:pt x="195" y="759"/>
                  </a:lnTo>
                  <a:lnTo>
                    <a:pt x="195" y="760"/>
                  </a:lnTo>
                  <a:lnTo>
                    <a:pt x="197" y="760"/>
                  </a:lnTo>
                  <a:lnTo>
                    <a:pt x="198" y="760"/>
                  </a:lnTo>
                  <a:lnTo>
                    <a:pt x="198" y="759"/>
                  </a:lnTo>
                  <a:lnTo>
                    <a:pt x="199" y="759"/>
                  </a:lnTo>
                  <a:lnTo>
                    <a:pt x="200" y="758"/>
                  </a:lnTo>
                  <a:lnTo>
                    <a:pt x="201" y="759"/>
                  </a:lnTo>
                  <a:lnTo>
                    <a:pt x="205" y="759"/>
                  </a:lnTo>
                  <a:lnTo>
                    <a:pt x="205" y="758"/>
                  </a:lnTo>
                  <a:lnTo>
                    <a:pt x="203" y="758"/>
                  </a:lnTo>
                  <a:lnTo>
                    <a:pt x="201" y="758"/>
                  </a:lnTo>
                  <a:lnTo>
                    <a:pt x="200" y="758"/>
                  </a:lnTo>
                  <a:lnTo>
                    <a:pt x="199" y="758"/>
                  </a:lnTo>
                  <a:lnTo>
                    <a:pt x="198" y="758"/>
                  </a:lnTo>
                  <a:lnTo>
                    <a:pt x="197" y="758"/>
                  </a:lnTo>
                  <a:lnTo>
                    <a:pt x="194" y="758"/>
                  </a:lnTo>
                  <a:lnTo>
                    <a:pt x="195" y="756"/>
                  </a:lnTo>
                  <a:lnTo>
                    <a:pt x="194" y="756"/>
                  </a:lnTo>
                  <a:lnTo>
                    <a:pt x="194" y="755"/>
                  </a:lnTo>
                  <a:lnTo>
                    <a:pt x="195" y="754"/>
                  </a:lnTo>
                  <a:lnTo>
                    <a:pt x="197" y="754"/>
                  </a:lnTo>
                  <a:lnTo>
                    <a:pt x="198" y="754"/>
                  </a:lnTo>
                  <a:lnTo>
                    <a:pt x="198" y="755"/>
                  </a:lnTo>
                  <a:lnTo>
                    <a:pt x="199" y="755"/>
                  </a:lnTo>
                  <a:lnTo>
                    <a:pt x="200" y="754"/>
                  </a:lnTo>
                  <a:lnTo>
                    <a:pt x="201" y="754"/>
                  </a:lnTo>
                  <a:lnTo>
                    <a:pt x="203" y="754"/>
                  </a:lnTo>
                  <a:lnTo>
                    <a:pt x="204" y="754"/>
                  </a:lnTo>
                  <a:lnTo>
                    <a:pt x="204" y="753"/>
                  </a:lnTo>
                  <a:lnTo>
                    <a:pt x="203" y="753"/>
                  </a:lnTo>
                  <a:lnTo>
                    <a:pt x="201" y="753"/>
                  </a:lnTo>
                  <a:lnTo>
                    <a:pt x="199" y="754"/>
                  </a:lnTo>
                  <a:lnTo>
                    <a:pt x="198" y="754"/>
                  </a:lnTo>
                  <a:lnTo>
                    <a:pt x="197" y="753"/>
                  </a:lnTo>
                  <a:lnTo>
                    <a:pt x="198" y="753"/>
                  </a:lnTo>
                  <a:lnTo>
                    <a:pt x="199" y="753"/>
                  </a:lnTo>
                  <a:lnTo>
                    <a:pt x="201" y="753"/>
                  </a:lnTo>
                  <a:lnTo>
                    <a:pt x="201" y="752"/>
                  </a:lnTo>
                  <a:lnTo>
                    <a:pt x="203" y="752"/>
                  </a:lnTo>
                  <a:lnTo>
                    <a:pt x="203" y="750"/>
                  </a:lnTo>
                  <a:lnTo>
                    <a:pt x="204" y="750"/>
                  </a:lnTo>
                  <a:lnTo>
                    <a:pt x="206" y="752"/>
                  </a:lnTo>
                  <a:lnTo>
                    <a:pt x="207" y="750"/>
                  </a:lnTo>
                  <a:lnTo>
                    <a:pt x="206" y="750"/>
                  </a:lnTo>
                  <a:lnTo>
                    <a:pt x="205" y="749"/>
                  </a:lnTo>
                  <a:lnTo>
                    <a:pt x="206" y="749"/>
                  </a:lnTo>
                  <a:lnTo>
                    <a:pt x="206" y="748"/>
                  </a:lnTo>
                  <a:lnTo>
                    <a:pt x="205" y="748"/>
                  </a:lnTo>
                  <a:lnTo>
                    <a:pt x="204" y="748"/>
                  </a:lnTo>
                  <a:lnTo>
                    <a:pt x="205" y="747"/>
                  </a:lnTo>
                  <a:lnTo>
                    <a:pt x="204" y="747"/>
                  </a:lnTo>
                  <a:lnTo>
                    <a:pt x="204" y="748"/>
                  </a:lnTo>
                  <a:lnTo>
                    <a:pt x="203" y="748"/>
                  </a:lnTo>
                  <a:lnTo>
                    <a:pt x="201" y="749"/>
                  </a:lnTo>
                  <a:lnTo>
                    <a:pt x="200" y="748"/>
                  </a:lnTo>
                  <a:lnTo>
                    <a:pt x="198" y="748"/>
                  </a:lnTo>
                  <a:lnTo>
                    <a:pt x="195" y="748"/>
                  </a:lnTo>
                  <a:lnTo>
                    <a:pt x="194" y="748"/>
                  </a:lnTo>
                  <a:lnTo>
                    <a:pt x="192" y="748"/>
                  </a:lnTo>
                  <a:lnTo>
                    <a:pt x="191" y="747"/>
                  </a:lnTo>
                  <a:lnTo>
                    <a:pt x="192" y="747"/>
                  </a:lnTo>
                  <a:lnTo>
                    <a:pt x="192" y="746"/>
                  </a:lnTo>
                  <a:lnTo>
                    <a:pt x="191" y="746"/>
                  </a:lnTo>
                  <a:lnTo>
                    <a:pt x="191" y="744"/>
                  </a:lnTo>
                  <a:lnTo>
                    <a:pt x="192" y="744"/>
                  </a:lnTo>
                  <a:lnTo>
                    <a:pt x="193" y="744"/>
                  </a:lnTo>
                  <a:lnTo>
                    <a:pt x="194" y="743"/>
                  </a:lnTo>
                  <a:lnTo>
                    <a:pt x="193" y="743"/>
                  </a:lnTo>
                  <a:lnTo>
                    <a:pt x="189" y="744"/>
                  </a:lnTo>
                  <a:lnTo>
                    <a:pt x="189" y="743"/>
                  </a:lnTo>
                  <a:lnTo>
                    <a:pt x="189" y="742"/>
                  </a:lnTo>
                  <a:lnTo>
                    <a:pt x="191" y="742"/>
                  </a:lnTo>
                  <a:lnTo>
                    <a:pt x="192" y="742"/>
                  </a:lnTo>
                  <a:lnTo>
                    <a:pt x="193" y="742"/>
                  </a:lnTo>
                  <a:lnTo>
                    <a:pt x="193" y="741"/>
                  </a:lnTo>
                  <a:lnTo>
                    <a:pt x="194" y="741"/>
                  </a:lnTo>
                  <a:lnTo>
                    <a:pt x="195" y="741"/>
                  </a:lnTo>
                  <a:lnTo>
                    <a:pt x="198" y="741"/>
                  </a:lnTo>
                  <a:lnTo>
                    <a:pt x="199" y="740"/>
                  </a:lnTo>
                  <a:lnTo>
                    <a:pt x="200" y="740"/>
                  </a:lnTo>
                  <a:lnTo>
                    <a:pt x="201" y="740"/>
                  </a:lnTo>
                  <a:lnTo>
                    <a:pt x="204" y="739"/>
                  </a:lnTo>
                  <a:lnTo>
                    <a:pt x="205" y="739"/>
                  </a:lnTo>
                  <a:lnTo>
                    <a:pt x="206" y="737"/>
                  </a:lnTo>
                  <a:lnTo>
                    <a:pt x="207" y="737"/>
                  </a:lnTo>
                  <a:lnTo>
                    <a:pt x="209" y="739"/>
                  </a:lnTo>
                  <a:lnTo>
                    <a:pt x="215" y="739"/>
                  </a:lnTo>
                  <a:lnTo>
                    <a:pt x="215" y="740"/>
                  </a:lnTo>
                  <a:lnTo>
                    <a:pt x="216" y="740"/>
                  </a:lnTo>
                  <a:lnTo>
                    <a:pt x="216" y="739"/>
                  </a:lnTo>
                  <a:lnTo>
                    <a:pt x="215" y="739"/>
                  </a:lnTo>
                  <a:lnTo>
                    <a:pt x="215" y="737"/>
                  </a:lnTo>
                  <a:lnTo>
                    <a:pt x="217" y="737"/>
                  </a:lnTo>
                  <a:lnTo>
                    <a:pt x="217" y="736"/>
                  </a:lnTo>
                  <a:lnTo>
                    <a:pt x="218" y="736"/>
                  </a:lnTo>
                  <a:lnTo>
                    <a:pt x="217" y="736"/>
                  </a:lnTo>
                  <a:lnTo>
                    <a:pt x="215" y="737"/>
                  </a:lnTo>
                  <a:lnTo>
                    <a:pt x="210" y="737"/>
                  </a:lnTo>
                  <a:lnTo>
                    <a:pt x="209" y="736"/>
                  </a:lnTo>
                  <a:lnTo>
                    <a:pt x="207" y="736"/>
                  </a:lnTo>
                  <a:lnTo>
                    <a:pt x="205" y="737"/>
                  </a:lnTo>
                  <a:lnTo>
                    <a:pt x="204" y="737"/>
                  </a:lnTo>
                  <a:lnTo>
                    <a:pt x="203" y="739"/>
                  </a:lnTo>
                  <a:lnTo>
                    <a:pt x="200" y="739"/>
                  </a:lnTo>
                  <a:lnTo>
                    <a:pt x="198" y="740"/>
                  </a:lnTo>
                  <a:lnTo>
                    <a:pt x="197" y="740"/>
                  </a:lnTo>
                  <a:lnTo>
                    <a:pt x="197" y="739"/>
                  </a:lnTo>
                  <a:lnTo>
                    <a:pt x="195" y="740"/>
                  </a:lnTo>
                  <a:lnTo>
                    <a:pt x="194" y="740"/>
                  </a:lnTo>
                  <a:lnTo>
                    <a:pt x="193" y="741"/>
                  </a:lnTo>
                  <a:lnTo>
                    <a:pt x="192" y="741"/>
                  </a:lnTo>
                  <a:lnTo>
                    <a:pt x="191" y="742"/>
                  </a:lnTo>
                  <a:lnTo>
                    <a:pt x="191" y="741"/>
                  </a:lnTo>
                  <a:lnTo>
                    <a:pt x="189" y="741"/>
                  </a:lnTo>
                  <a:lnTo>
                    <a:pt x="189" y="740"/>
                  </a:lnTo>
                  <a:lnTo>
                    <a:pt x="189" y="739"/>
                  </a:lnTo>
                  <a:lnTo>
                    <a:pt x="191" y="737"/>
                  </a:lnTo>
                  <a:lnTo>
                    <a:pt x="191" y="736"/>
                  </a:lnTo>
                  <a:lnTo>
                    <a:pt x="192" y="736"/>
                  </a:lnTo>
                  <a:lnTo>
                    <a:pt x="192" y="735"/>
                  </a:lnTo>
                  <a:lnTo>
                    <a:pt x="192" y="734"/>
                  </a:lnTo>
                  <a:lnTo>
                    <a:pt x="192" y="733"/>
                  </a:lnTo>
                  <a:lnTo>
                    <a:pt x="192" y="731"/>
                  </a:lnTo>
                  <a:lnTo>
                    <a:pt x="193" y="730"/>
                  </a:lnTo>
                  <a:lnTo>
                    <a:pt x="193" y="729"/>
                  </a:lnTo>
                  <a:lnTo>
                    <a:pt x="193" y="728"/>
                  </a:lnTo>
                  <a:lnTo>
                    <a:pt x="193" y="727"/>
                  </a:lnTo>
                  <a:lnTo>
                    <a:pt x="192" y="725"/>
                  </a:lnTo>
                  <a:lnTo>
                    <a:pt x="193" y="725"/>
                  </a:lnTo>
                  <a:lnTo>
                    <a:pt x="193" y="724"/>
                  </a:lnTo>
                  <a:lnTo>
                    <a:pt x="194" y="724"/>
                  </a:lnTo>
                  <a:lnTo>
                    <a:pt x="194" y="725"/>
                  </a:lnTo>
                  <a:lnTo>
                    <a:pt x="195" y="725"/>
                  </a:lnTo>
                  <a:lnTo>
                    <a:pt x="194" y="724"/>
                  </a:lnTo>
                  <a:lnTo>
                    <a:pt x="194" y="723"/>
                  </a:lnTo>
                  <a:lnTo>
                    <a:pt x="195" y="723"/>
                  </a:lnTo>
                  <a:lnTo>
                    <a:pt x="195" y="724"/>
                  </a:lnTo>
                  <a:lnTo>
                    <a:pt x="198" y="723"/>
                  </a:lnTo>
                  <a:lnTo>
                    <a:pt x="197" y="723"/>
                  </a:lnTo>
                  <a:lnTo>
                    <a:pt x="195" y="723"/>
                  </a:lnTo>
                  <a:lnTo>
                    <a:pt x="197" y="722"/>
                  </a:lnTo>
                  <a:lnTo>
                    <a:pt x="197" y="721"/>
                  </a:lnTo>
                  <a:lnTo>
                    <a:pt x="198" y="722"/>
                  </a:lnTo>
                  <a:lnTo>
                    <a:pt x="198" y="721"/>
                  </a:lnTo>
                  <a:lnTo>
                    <a:pt x="197" y="721"/>
                  </a:lnTo>
                  <a:lnTo>
                    <a:pt x="197" y="719"/>
                  </a:lnTo>
                  <a:lnTo>
                    <a:pt x="199" y="718"/>
                  </a:lnTo>
                  <a:lnTo>
                    <a:pt x="201" y="721"/>
                  </a:lnTo>
                  <a:lnTo>
                    <a:pt x="201" y="719"/>
                  </a:lnTo>
                  <a:lnTo>
                    <a:pt x="199" y="718"/>
                  </a:lnTo>
                  <a:lnTo>
                    <a:pt x="198" y="717"/>
                  </a:lnTo>
                  <a:lnTo>
                    <a:pt x="198" y="716"/>
                  </a:lnTo>
                  <a:lnTo>
                    <a:pt x="197" y="716"/>
                  </a:lnTo>
                  <a:lnTo>
                    <a:pt x="195" y="717"/>
                  </a:lnTo>
                  <a:lnTo>
                    <a:pt x="195" y="716"/>
                  </a:lnTo>
                  <a:lnTo>
                    <a:pt x="194" y="716"/>
                  </a:lnTo>
                  <a:lnTo>
                    <a:pt x="195" y="715"/>
                  </a:lnTo>
                  <a:lnTo>
                    <a:pt x="198" y="715"/>
                  </a:lnTo>
                  <a:lnTo>
                    <a:pt x="199" y="716"/>
                  </a:lnTo>
                  <a:lnTo>
                    <a:pt x="200" y="716"/>
                  </a:lnTo>
                  <a:lnTo>
                    <a:pt x="201" y="716"/>
                  </a:lnTo>
                  <a:lnTo>
                    <a:pt x="201" y="717"/>
                  </a:lnTo>
                  <a:lnTo>
                    <a:pt x="203" y="717"/>
                  </a:lnTo>
                  <a:lnTo>
                    <a:pt x="204" y="717"/>
                  </a:lnTo>
                  <a:lnTo>
                    <a:pt x="204" y="716"/>
                  </a:lnTo>
                  <a:lnTo>
                    <a:pt x="203" y="717"/>
                  </a:lnTo>
                  <a:lnTo>
                    <a:pt x="203" y="716"/>
                  </a:lnTo>
                  <a:lnTo>
                    <a:pt x="201" y="715"/>
                  </a:lnTo>
                  <a:lnTo>
                    <a:pt x="203" y="715"/>
                  </a:lnTo>
                  <a:lnTo>
                    <a:pt x="204" y="715"/>
                  </a:lnTo>
                  <a:lnTo>
                    <a:pt x="205" y="716"/>
                  </a:lnTo>
                  <a:lnTo>
                    <a:pt x="206" y="717"/>
                  </a:lnTo>
                  <a:lnTo>
                    <a:pt x="207" y="717"/>
                  </a:lnTo>
                  <a:lnTo>
                    <a:pt x="207" y="718"/>
                  </a:lnTo>
                  <a:lnTo>
                    <a:pt x="209" y="718"/>
                  </a:lnTo>
                  <a:lnTo>
                    <a:pt x="210" y="718"/>
                  </a:lnTo>
                  <a:lnTo>
                    <a:pt x="213" y="718"/>
                  </a:lnTo>
                  <a:lnTo>
                    <a:pt x="217" y="718"/>
                  </a:lnTo>
                  <a:lnTo>
                    <a:pt x="218" y="719"/>
                  </a:lnTo>
                  <a:lnTo>
                    <a:pt x="219" y="719"/>
                  </a:lnTo>
                  <a:lnTo>
                    <a:pt x="219" y="721"/>
                  </a:lnTo>
                  <a:lnTo>
                    <a:pt x="220" y="721"/>
                  </a:lnTo>
                  <a:lnTo>
                    <a:pt x="222" y="722"/>
                  </a:lnTo>
                  <a:lnTo>
                    <a:pt x="223" y="723"/>
                  </a:lnTo>
                  <a:lnTo>
                    <a:pt x="222" y="723"/>
                  </a:lnTo>
                  <a:lnTo>
                    <a:pt x="220" y="723"/>
                  </a:lnTo>
                  <a:lnTo>
                    <a:pt x="220" y="724"/>
                  </a:lnTo>
                  <a:lnTo>
                    <a:pt x="222" y="724"/>
                  </a:lnTo>
                  <a:lnTo>
                    <a:pt x="222" y="725"/>
                  </a:lnTo>
                  <a:lnTo>
                    <a:pt x="220" y="725"/>
                  </a:lnTo>
                  <a:lnTo>
                    <a:pt x="219" y="725"/>
                  </a:lnTo>
                  <a:lnTo>
                    <a:pt x="219" y="727"/>
                  </a:lnTo>
                  <a:lnTo>
                    <a:pt x="218" y="727"/>
                  </a:lnTo>
                  <a:lnTo>
                    <a:pt x="217" y="727"/>
                  </a:lnTo>
                  <a:lnTo>
                    <a:pt x="217" y="727"/>
                  </a:lnTo>
                  <a:lnTo>
                    <a:pt x="217" y="725"/>
                  </a:lnTo>
                  <a:lnTo>
                    <a:pt x="216" y="725"/>
                  </a:lnTo>
                  <a:lnTo>
                    <a:pt x="216" y="727"/>
                  </a:lnTo>
                  <a:lnTo>
                    <a:pt x="215" y="728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3" y="728"/>
                  </a:lnTo>
                  <a:lnTo>
                    <a:pt x="212" y="729"/>
                  </a:lnTo>
                  <a:lnTo>
                    <a:pt x="211" y="728"/>
                  </a:lnTo>
                  <a:lnTo>
                    <a:pt x="211" y="727"/>
                  </a:lnTo>
                  <a:lnTo>
                    <a:pt x="212" y="727"/>
                  </a:lnTo>
                  <a:lnTo>
                    <a:pt x="212" y="725"/>
                  </a:lnTo>
                  <a:lnTo>
                    <a:pt x="211" y="727"/>
                  </a:lnTo>
                  <a:lnTo>
                    <a:pt x="207" y="727"/>
                  </a:lnTo>
                  <a:lnTo>
                    <a:pt x="206" y="727"/>
                  </a:lnTo>
                  <a:lnTo>
                    <a:pt x="206" y="725"/>
                  </a:lnTo>
                  <a:lnTo>
                    <a:pt x="206" y="724"/>
                  </a:lnTo>
                  <a:lnTo>
                    <a:pt x="207" y="724"/>
                  </a:lnTo>
                  <a:lnTo>
                    <a:pt x="207" y="723"/>
                  </a:lnTo>
                  <a:lnTo>
                    <a:pt x="206" y="723"/>
                  </a:lnTo>
                  <a:lnTo>
                    <a:pt x="205" y="724"/>
                  </a:lnTo>
                  <a:lnTo>
                    <a:pt x="205" y="725"/>
                  </a:lnTo>
                  <a:lnTo>
                    <a:pt x="204" y="725"/>
                  </a:lnTo>
                  <a:lnTo>
                    <a:pt x="203" y="725"/>
                  </a:lnTo>
                  <a:lnTo>
                    <a:pt x="201" y="725"/>
                  </a:lnTo>
                  <a:lnTo>
                    <a:pt x="200" y="725"/>
                  </a:lnTo>
                  <a:lnTo>
                    <a:pt x="200" y="727"/>
                  </a:lnTo>
                  <a:lnTo>
                    <a:pt x="199" y="727"/>
                  </a:lnTo>
                  <a:lnTo>
                    <a:pt x="198" y="728"/>
                  </a:lnTo>
                  <a:lnTo>
                    <a:pt x="195" y="731"/>
                  </a:lnTo>
                  <a:lnTo>
                    <a:pt x="193" y="734"/>
                  </a:lnTo>
                  <a:lnTo>
                    <a:pt x="194" y="734"/>
                  </a:lnTo>
                  <a:lnTo>
                    <a:pt x="195" y="733"/>
                  </a:lnTo>
                  <a:lnTo>
                    <a:pt x="198" y="731"/>
                  </a:lnTo>
                  <a:lnTo>
                    <a:pt x="197" y="731"/>
                  </a:lnTo>
                  <a:lnTo>
                    <a:pt x="198" y="730"/>
                  </a:lnTo>
                  <a:lnTo>
                    <a:pt x="199" y="730"/>
                  </a:lnTo>
                  <a:lnTo>
                    <a:pt x="200" y="729"/>
                  </a:lnTo>
                  <a:lnTo>
                    <a:pt x="199" y="729"/>
                  </a:lnTo>
                  <a:lnTo>
                    <a:pt x="198" y="730"/>
                  </a:lnTo>
                  <a:lnTo>
                    <a:pt x="198" y="729"/>
                  </a:lnTo>
                  <a:lnTo>
                    <a:pt x="199" y="729"/>
                  </a:lnTo>
                  <a:lnTo>
                    <a:pt x="199" y="728"/>
                  </a:lnTo>
                  <a:lnTo>
                    <a:pt x="200" y="728"/>
                  </a:lnTo>
                  <a:lnTo>
                    <a:pt x="201" y="727"/>
                  </a:lnTo>
                  <a:lnTo>
                    <a:pt x="203" y="727"/>
                  </a:lnTo>
                  <a:lnTo>
                    <a:pt x="204" y="727"/>
                  </a:lnTo>
                  <a:lnTo>
                    <a:pt x="205" y="727"/>
                  </a:lnTo>
                  <a:lnTo>
                    <a:pt x="206" y="728"/>
                  </a:lnTo>
                  <a:lnTo>
                    <a:pt x="207" y="728"/>
                  </a:lnTo>
                  <a:lnTo>
                    <a:pt x="209" y="729"/>
                  </a:lnTo>
                  <a:lnTo>
                    <a:pt x="209" y="728"/>
                  </a:lnTo>
                  <a:lnTo>
                    <a:pt x="210" y="728"/>
                  </a:lnTo>
                  <a:lnTo>
                    <a:pt x="210" y="729"/>
                  </a:lnTo>
                  <a:lnTo>
                    <a:pt x="211" y="729"/>
                  </a:lnTo>
                  <a:lnTo>
                    <a:pt x="211" y="730"/>
                  </a:lnTo>
                  <a:lnTo>
                    <a:pt x="212" y="730"/>
                  </a:lnTo>
                  <a:lnTo>
                    <a:pt x="215" y="729"/>
                  </a:lnTo>
                  <a:lnTo>
                    <a:pt x="216" y="730"/>
                  </a:lnTo>
                  <a:lnTo>
                    <a:pt x="216" y="729"/>
                  </a:lnTo>
                  <a:lnTo>
                    <a:pt x="217" y="729"/>
                  </a:lnTo>
                  <a:lnTo>
                    <a:pt x="217" y="730"/>
                  </a:lnTo>
                  <a:lnTo>
                    <a:pt x="218" y="731"/>
                  </a:lnTo>
                  <a:lnTo>
                    <a:pt x="219" y="731"/>
                  </a:lnTo>
                  <a:lnTo>
                    <a:pt x="219" y="733"/>
                  </a:lnTo>
                  <a:lnTo>
                    <a:pt x="220" y="734"/>
                  </a:lnTo>
                  <a:lnTo>
                    <a:pt x="222" y="734"/>
                  </a:lnTo>
                  <a:lnTo>
                    <a:pt x="223" y="734"/>
                  </a:lnTo>
                  <a:lnTo>
                    <a:pt x="223" y="735"/>
                  </a:lnTo>
                  <a:lnTo>
                    <a:pt x="224" y="735"/>
                  </a:lnTo>
                  <a:lnTo>
                    <a:pt x="224" y="734"/>
                  </a:lnTo>
                  <a:lnTo>
                    <a:pt x="226" y="735"/>
                  </a:lnTo>
                  <a:lnTo>
                    <a:pt x="228" y="734"/>
                  </a:lnTo>
                  <a:lnTo>
                    <a:pt x="226" y="734"/>
                  </a:lnTo>
                  <a:lnTo>
                    <a:pt x="225" y="734"/>
                  </a:lnTo>
                  <a:lnTo>
                    <a:pt x="224" y="734"/>
                  </a:lnTo>
                  <a:lnTo>
                    <a:pt x="223" y="734"/>
                  </a:lnTo>
                  <a:lnTo>
                    <a:pt x="222" y="733"/>
                  </a:lnTo>
                  <a:lnTo>
                    <a:pt x="220" y="731"/>
                  </a:lnTo>
                  <a:lnTo>
                    <a:pt x="220" y="730"/>
                  </a:lnTo>
                  <a:lnTo>
                    <a:pt x="219" y="730"/>
                  </a:lnTo>
                  <a:lnTo>
                    <a:pt x="219" y="729"/>
                  </a:lnTo>
                  <a:lnTo>
                    <a:pt x="218" y="730"/>
                  </a:lnTo>
                  <a:lnTo>
                    <a:pt x="218" y="729"/>
                  </a:lnTo>
                  <a:lnTo>
                    <a:pt x="217" y="729"/>
                  </a:lnTo>
                  <a:lnTo>
                    <a:pt x="217" y="728"/>
                  </a:lnTo>
                  <a:lnTo>
                    <a:pt x="217" y="728"/>
                  </a:lnTo>
                  <a:lnTo>
                    <a:pt x="218" y="728"/>
                  </a:lnTo>
                  <a:lnTo>
                    <a:pt x="219" y="728"/>
                  </a:lnTo>
                  <a:lnTo>
                    <a:pt x="219" y="727"/>
                  </a:lnTo>
                  <a:lnTo>
                    <a:pt x="220" y="727"/>
                  </a:lnTo>
                  <a:lnTo>
                    <a:pt x="222" y="725"/>
                  </a:lnTo>
                  <a:lnTo>
                    <a:pt x="223" y="725"/>
                  </a:lnTo>
                  <a:lnTo>
                    <a:pt x="225" y="725"/>
                  </a:lnTo>
                  <a:lnTo>
                    <a:pt x="226" y="725"/>
                  </a:lnTo>
                  <a:lnTo>
                    <a:pt x="226" y="724"/>
                  </a:lnTo>
                  <a:lnTo>
                    <a:pt x="225" y="724"/>
                  </a:lnTo>
                  <a:lnTo>
                    <a:pt x="224" y="724"/>
                  </a:lnTo>
                  <a:lnTo>
                    <a:pt x="223" y="723"/>
                  </a:lnTo>
                  <a:lnTo>
                    <a:pt x="223" y="722"/>
                  </a:lnTo>
                  <a:lnTo>
                    <a:pt x="224" y="722"/>
                  </a:lnTo>
                  <a:lnTo>
                    <a:pt x="226" y="723"/>
                  </a:lnTo>
                  <a:lnTo>
                    <a:pt x="228" y="722"/>
                  </a:lnTo>
                  <a:lnTo>
                    <a:pt x="226" y="722"/>
                  </a:lnTo>
                  <a:lnTo>
                    <a:pt x="225" y="722"/>
                  </a:lnTo>
                  <a:lnTo>
                    <a:pt x="224" y="722"/>
                  </a:lnTo>
                  <a:lnTo>
                    <a:pt x="224" y="721"/>
                  </a:lnTo>
                  <a:lnTo>
                    <a:pt x="223" y="721"/>
                  </a:lnTo>
                  <a:lnTo>
                    <a:pt x="223" y="719"/>
                  </a:lnTo>
                  <a:lnTo>
                    <a:pt x="222" y="721"/>
                  </a:lnTo>
                  <a:lnTo>
                    <a:pt x="222" y="719"/>
                  </a:lnTo>
                  <a:lnTo>
                    <a:pt x="220" y="719"/>
                  </a:lnTo>
                  <a:lnTo>
                    <a:pt x="220" y="718"/>
                  </a:lnTo>
                  <a:lnTo>
                    <a:pt x="219" y="718"/>
                  </a:lnTo>
                  <a:lnTo>
                    <a:pt x="218" y="718"/>
                  </a:lnTo>
                  <a:lnTo>
                    <a:pt x="218" y="717"/>
                  </a:lnTo>
                  <a:lnTo>
                    <a:pt x="217" y="717"/>
                  </a:lnTo>
                  <a:lnTo>
                    <a:pt x="217" y="716"/>
                  </a:lnTo>
                  <a:lnTo>
                    <a:pt x="217" y="716"/>
                  </a:lnTo>
                  <a:lnTo>
                    <a:pt x="216" y="716"/>
                  </a:lnTo>
                  <a:lnTo>
                    <a:pt x="216" y="715"/>
                  </a:lnTo>
                  <a:lnTo>
                    <a:pt x="218" y="715"/>
                  </a:lnTo>
                  <a:lnTo>
                    <a:pt x="219" y="715"/>
                  </a:lnTo>
                  <a:lnTo>
                    <a:pt x="218" y="713"/>
                  </a:lnTo>
                  <a:lnTo>
                    <a:pt x="218" y="715"/>
                  </a:lnTo>
                  <a:lnTo>
                    <a:pt x="217" y="713"/>
                  </a:lnTo>
                  <a:lnTo>
                    <a:pt x="216" y="713"/>
                  </a:lnTo>
                  <a:lnTo>
                    <a:pt x="216" y="713"/>
                  </a:lnTo>
                  <a:lnTo>
                    <a:pt x="213" y="713"/>
                  </a:lnTo>
                  <a:lnTo>
                    <a:pt x="212" y="713"/>
                  </a:lnTo>
                  <a:lnTo>
                    <a:pt x="212" y="713"/>
                  </a:lnTo>
                  <a:lnTo>
                    <a:pt x="211" y="713"/>
                  </a:lnTo>
                  <a:lnTo>
                    <a:pt x="209" y="713"/>
                  </a:lnTo>
                  <a:lnTo>
                    <a:pt x="207" y="713"/>
                  </a:lnTo>
                  <a:lnTo>
                    <a:pt x="206" y="715"/>
                  </a:lnTo>
                  <a:lnTo>
                    <a:pt x="205" y="715"/>
                  </a:lnTo>
                  <a:lnTo>
                    <a:pt x="204" y="715"/>
                  </a:lnTo>
                  <a:lnTo>
                    <a:pt x="205" y="713"/>
                  </a:lnTo>
                  <a:lnTo>
                    <a:pt x="204" y="713"/>
                  </a:lnTo>
                  <a:lnTo>
                    <a:pt x="204" y="713"/>
                  </a:lnTo>
                  <a:lnTo>
                    <a:pt x="203" y="713"/>
                  </a:lnTo>
                  <a:lnTo>
                    <a:pt x="203" y="713"/>
                  </a:lnTo>
                  <a:lnTo>
                    <a:pt x="201" y="715"/>
                  </a:lnTo>
                  <a:lnTo>
                    <a:pt x="201" y="713"/>
                  </a:lnTo>
                  <a:lnTo>
                    <a:pt x="200" y="713"/>
                  </a:lnTo>
                  <a:lnTo>
                    <a:pt x="200" y="713"/>
                  </a:lnTo>
                  <a:lnTo>
                    <a:pt x="201" y="712"/>
                  </a:lnTo>
                  <a:lnTo>
                    <a:pt x="200" y="712"/>
                  </a:lnTo>
                  <a:lnTo>
                    <a:pt x="198" y="713"/>
                  </a:lnTo>
                  <a:lnTo>
                    <a:pt x="197" y="713"/>
                  </a:lnTo>
                  <a:lnTo>
                    <a:pt x="195" y="713"/>
                  </a:lnTo>
                  <a:lnTo>
                    <a:pt x="195" y="712"/>
                  </a:lnTo>
                  <a:lnTo>
                    <a:pt x="195" y="711"/>
                  </a:lnTo>
                  <a:lnTo>
                    <a:pt x="197" y="711"/>
                  </a:lnTo>
                  <a:lnTo>
                    <a:pt x="198" y="712"/>
                  </a:lnTo>
                  <a:lnTo>
                    <a:pt x="199" y="711"/>
                  </a:lnTo>
                  <a:lnTo>
                    <a:pt x="200" y="711"/>
                  </a:lnTo>
                  <a:lnTo>
                    <a:pt x="201" y="711"/>
                  </a:lnTo>
                  <a:lnTo>
                    <a:pt x="201" y="710"/>
                  </a:lnTo>
                  <a:lnTo>
                    <a:pt x="203" y="709"/>
                  </a:lnTo>
                  <a:lnTo>
                    <a:pt x="204" y="709"/>
                  </a:lnTo>
                  <a:lnTo>
                    <a:pt x="205" y="709"/>
                  </a:lnTo>
                  <a:lnTo>
                    <a:pt x="205" y="708"/>
                  </a:lnTo>
                  <a:lnTo>
                    <a:pt x="205" y="706"/>
                  </a:lnTo>
                  <a:lnTo>
                    <a:pt x="204" y="708"/>
                  </a:lnTo>
                  <a:lnTo>
                    <a:pt x="203" y="708"/>
                  </a:lnTo>
                  <a:lnTo>
                    <a:pt x="203" y="706"/>
                  </a:lnTo>
                  <a:lnTo>
                    <a:pt x="207" y="705"/>
                  </a:lnTo>
                  <a:lnTo>
                    <a:pt x="207" y="706"/>
                  </a:lnTo>
                  <a:lnTo>
                    <a:pt x="209" y="706"/>
                  </a:lnTo>
                  <a:lnTo>
                    <a:pt x="209" y="705"/>
                  </a:lnTo>
                  <a:lnTo>
                    <a:pt x="210" y="705"/>
                  </a:lnTo>
                  <a:lnTo>
                    <a:pt x="210" y="706"/>
                  </a:lnTo>
                  <a:lnTo>
                    <a:pt x="211" y="706"/>
                  </a:lnTo>
                  <a:lnTo>
                    <a:pt x="212" y="706"/>
                  </a:lnTo>
                  <a:lnTo>
                    <a:pt x="213" y="706"/>
                  </a:lnTo>
                  <a:lnTo>
                    <a:pt x="215" y="706"/>
                  </a:lnTo>
                  <a:lnTo>
                    <a:pt x="216" y="706"/>
                  </a:lnTo>
                  <a:lnTo>
                    <a:pt x="217" y="705"/>
                  </a:lnTo>
                  <a:lnTo>
                    <a:pt x="217" y="705"/>
                  </a:lnTo>
                  <a:lnTo>
                    <a:pt x="218" y="704"/>
                  </a:lnTo>
                  <a:lnTo>
                    <a:pt x="218" y="703"/>
                  </a:lnTo>
                  <a:lnTo>
                    <a:pt x="218" y="702"/>
                  </a:lnTo>
                  <a:lnTo>
                    <a:pt x="219" y="703"/>
                  </a:lnTo>
                  <a:lnTo>
                    <a:pt x="219" y="704"/>
                  </a:lnTo>
                  <a:lnTo>
                    <a:pt x="220" y="704"/>
                  </a:lnTo>
                  <a:lnTo>
                    <a:pt x="220" y="703"/>
                  </a:lnTo>
                  <a:lnTo>
                    <a:pt x="220" y="702"/>
                  </a:lnTo>
                  <a:lnTo>
                    <a:pt x="219" y="703"/>
                  </a:lnTo>
                  <a:lnTo>
                    <a:pt x="219" y="702"/>
                  </a:lnTo>
                  <a:lnTo>
                    <a:pt x="219" y="700"/>
                  </a:lnTo>
                  <a:lnTo>
                    <a:pt x="220" y="699"/>
                  </a:lnTo>
                  <a:lnTo>
                    <a:pt x="222" y="699"/>
                  </a:lnTo>
                  <a:lnTo>
                    <a:pt x="222" y="698"/>
                  </a:lnTo>
                  <a:lnTo>
                    <a:pt x="220" y="698"/>
                  </a:lnTo>
                  <a:lnTo>
                    <a:pt x="219" y="699"/>
                  </a:lnTo>
                  <a:lnTo>
                    <a:pt x="218" y="700"/>
                  </a:lnTo>
                  <a:lnTo>
                    <a:pt x="217" y="700"/>
                  </a:lnTo>
                  <a:lnTo>
                    <a:pt x="217" y="699"/>
                  </a:lnTo>
                  <a:lnTo>
                    <a:pt x="217" y="699"/>
                  </a:lnTo>
                  <a:lnTo>
                    <a:pt x="217" y="698"/>
                  </a:lnTo>
                  <a:lnTo>
                    <a:pt x="217" y="697"/>
                  </a:lnTo>
                  <a:lnTo>
                    <a:pt x="218" y="697"/>
                  </a:lnTo>
                  <a:lnTo>
                    <a:pt x="218" y="696"/>
                  </a:lnTo>
                  <a:lnTo>
                    <a:pt x="219" y="696"/>
                  </a:lnTo>
                  <a:lnTo>
                    <a:pt x="219" y="694"/>
                  </a:lnTo>
                  <a:lnTo>
                    <a:pt x="218" y="696"/>
                  </a:lnTo>
                  <a:lnTo>
                    <a:pt x="217" y="696"/>
                  </a:lnTo>
                  <a:lnTo>
                    <a:pt x="218" y="694"/>
                  </a:lnTo>
                  <a:lnTo>
                    <a:pt x="218" y="693"/>
                  </a:lnTo>
                  <a:lnTo>
                    <a:pt x="218" y="692"/>
                  </a:lnTo>
                  <a:lnTo>
                    <a:pt x="218" y="691"/>
                  </a:lnTo>
                  <a:lnTo>
                    <a:pt x="217" y="690"/>
                  </a:lnTo>
                  <a:lnTo>
                    <a:pt x="218" y="690"/>
                  </a:lnTo>
                  <a:lnTo>
                    <a:pt x="218" y="688"/>
                  </a:lnTo>
                  <a:lnTo>
                    <a:pt x="220" y="690"/>
                  </a:lnTo>
                  <a:lnTo>
                    <a:pt x="222" y="690"/>
                  </a:lnTo>
                  <a:lnTo>
                    <a:pt x="222" y="691"/>
                  </a:lnTo>
                  <a:lnTo>
                    <a:pt x="219" y="691"/>
                  </a:lnTo>
                  <a:lnTo>
                    <a:pt x="219" y="692"/>
                  </a:lnTo>
                  <a:lnTo>
                    <a:pt x="222" y="691"/>
                  </a:lnTo>
                  <a:lnTo>
                    <a:pt x="223" y="691"/>
                  </a:lnTo>
                  <a:lnTo>
                    <a:pt x="224" y="692"/>
                  </a:lnTo>
                  <a:lnTo>
                    <a:pt x="225" y="692"/>
                  </a:lnTo>
                  <a:lnTo>
                    <a:pt x="225" y="691"/>
                  </a:lnTo>
                  <a:lnTo>
                    <a:pt x="224" y="691"/>
                  </a:lnTo>
                  <a:lnTo>
                    <a:pt x="222" y="690"/>
                  </a:lnTo>
                  <a:lnTo>
                    <a:pt x="223" y="688"/>
                  </a:lnTo>
                  <a:lnTo>
                    <a:pt x="224" y="690"/>
                  </a:lnTo>
                  <a:lnTo>
                    <a:pt x="225" y="688"/>
                  </a:lnTo>
                  <a:lnTo>
                    <a:pt x="226" y="690"/>
                  </a:lnTo>
                  <a:lnTo>
                    <a:pt x="226" y="688"/>
                  </a:lnTo>
                  <a:lnTo>
                    <a:pt x="228" y="688"/>
                  </a:lnTo>
                  <a:lnTo>
                    <a:pt x="228" y="687"/>
                  </a:lnTo>
                  <a:lnTo>
                    <a:pt x="228" y="686"/>
                  </a:lnTo>
                  <a:lnTo>
                    <a:pt x="226" y="687"/>
                  </a:lnTo>
                  <a:lnTo>
                    <a:pt x="225" y="687"/>
                  </a:lnTo>
                  <a:lnTo>
                    <a:pt x="224" y="687"/>
                  </a:lnTo>
                  <a:lnTo>
                    <a:pt x="224" y="686"/>
                  </a:lnTo>
                  <a:lnTo>
                    <a:pt x="223" y="686"/>
                  </a:lnTo>
                  <a:lnTo>
                    <a:pt x="222" y="686"/>
                  </a:lnTo>
                  <a:lnTo>
                    <a:pt x="222" y="687"/>
                  </a:lnTo>
                  <a:lnTo>
                    <a:pt x="220" y="687"/>
                  </a:lnTo>
                  <a:lnTo>
                    <a:pt x="219" y="687"/>
                  </a:lnTo>
                  <a:lnTo>
                    <a:pt x="218" y="687"/>
                  </a:lnTo>
                  <a:lnTo>
                    <a:pt x="218" y="686"/>
                  </a:lnTo>
                  <a:lnTo>
                    <a:pt x="218" y="685"/>
                  </a:lnTo>
                  <a:lnTo>
                    <a:pt x="219" y="685"/>
                  </a:lnTo>
                  <a:lnTo>
                    <a:pt x="220" y="685"/>
                  </a:lnTo>
                  <a:lnTo>
                    <a:pt x="219" y="685"/>
                  </a:lnTo>
                  <a:lnTo>
                    <a:pt x="219" y="684"/>
                  </a:lnTo>
                  <a:lnTo>
                    <a:pt x="220" y="684"/>
                  </a:lnTo>
                  <a:lnTo>
                    <a:pt x="219" y="682"/>
                  </a:lnTo>
                  <a:lnTo>
                    <a:pt x="220" y="682"/>
                  </a:lnTo>
                  <a:lnTo>
                    <a:pt x="220" y="681"/>
                  </a:lnTo>
                  <a:lnTo>
                    <a:pt x="220" y="680"/>
                  </a:lnTo>
                  <a:lnTo>
                    <a:pt x="222" y="680"/>
                  </a:lnTo>
                  <a:lnTo>
                    <a:pt x="223" y="680"/>
                  </a:lnTo>
                  <a:lnTo>
                    <a:pt x="224" y="681"/>
                  </a:lnTo>
                  <a:lnTo>
                    <a:pt x="224" y="680"/>
                  </a:lnTo>
                  <a:lnTo>
                    <a:pt x="224" y="679"/>
                  </a:lnTo>
                  <a:lnTo>
                    <a:pt x="225" y="679"/>
                  </a:lnTo>
                  <a:lnTo>
                    <a:pt x="225" y="678"/>
                  </a:lnTo>
                  <a:lnTo>
                    <a:pt x="224" y="678"/>
                  </a:lnTo>
                  <a:lnTo>
                    <a:pt x="224" y="679"/>
                  </a:lnTo>
                  <a:lnTo>
                    <a:pt x="223" y="679"/>
                  </a:lnTo>
                  <a:lnTo>
                    <a:pt x="222" y="679"/>
                  </a:lnTo>
                  <a:lnTo>
                    <a:pt x="220" y="680"/>
                  </a:lnTo>
                  <a:lnTo>
                    <a:pt x="220" y="679"/>
                  </a:lnTo>
                  <a:lnTo>
                    <a:pt x="220" y="678"/>
                  </a:lnTo>
                  <a:lnTo>
                    <a:pt x="220" y="676"/>
                  </a:lnTo>
                  <a:lnTo>
                    <a:pt x="220" y="675"/>
                  </a:lnTo>
                  <a:lnTo>
                    <a:pt x="222" y="675"/>
                  </a:lnTo>
                  <a:lnTo>
                    <a:pt x="225" y="676"/>
                  </a:lnTo>
                  <a:lnTo>
                    <a:pt x="225" y="675"/>
                  </a:lnTo>
                  <a:lnTo>
                    <a:pt x="224" y="675"/>
                  </a:lnTo>
                  <a:lnTo>
                    <a:pt x="223" y="674"/>
                  </a:lnTo>
                  <a:lnTo>
                    <a:pt x="222" y="674"/>
                  </a:lnTo>
                  <a:lnTo>
                    <a:pt x="220" y="674"/>
                  </a:lnTo>
                  <a:lnTo>
                    <a:pt x="220" y="673"/>
                  </a:lnTo>
                  <a:lnTo>
                    <a:pt x="222" y="673"/>
                  </a:lnTo>
                  <a:lnTo>
                    <a:pt x="222" y="672"/>
                  </a:lnTo>
                  <a:lnTo>
                    <a:pt x="223" y="672"/>
                  </a:lnTo>
                  <a:lnTo>
                    <a:pt x="223" y="671"/>
                  </a:lnTo>
                  <a:lnTo>
                    <a:pt x="224" y="671"/>
                  </a:lnTo>
                  <a:lnTo>
                    <a:pt x="225" y="671"/>
                  </a:lnTo>
                  <a:lnTo>
                    <a:pt x="225" y="672"/>
                  </a:lnTo>
                  <a:lnTo>
                    <a:pt x="226" y="672"/>
                  </a:lnTo>
                  <a:lnTo>
                    <a:pt x="228" y="672"/>
                  </a:lnTo>
                  <a:lnTo>
                    <a:pt x="226" y="671"/>
                  </a:lnTo>
                  <a:lnTo>
                    <a:pt x="226" y="669"/>
                  </a:lnTo>
                  <a:lnTo>
                    <a:pt x="226" y="668"/>
                  </a:lnTo>
                  <a:lnTo>
                    <a:pt x="225" y="667"/>
                  </a:lnTo>
                  <a:lnTo>
                    <a:pt x="224" y="667"/>
                  </a:lnTo>
                  <a:lnTo>
                    <a:pt x="223" y="667"/>
                  </a:lnTo>
                  <a:lnTo>
                    <a:pt x="223" y="666"/>
                  </a:lnTo>
                  <a:lnTo>
                    <a:pt x="223" y="665"/>
                  </a:lnTo>
                  <a:lnTo>
                    <a:pt x="225" y="665"/>
                  </a:lnTo>
                  <a:lnTo>
                    <a:pt x="226" y="665"/>
                  </a:lnTo>
                  <a:lnTo>
                    <a:pt x="226" y="663"/>
                  </a:lnTo>
                  <a:lnTo>
                    <a:pt x="225" y="663"/>
                  </a:lnTo>
                  <a:lnTo>
                    <a:pt x="224" y="663"/>
                  </a:lnTo>
                  <a:lnTo>
                    <a:pt x="222" y="665"/>
                  </a:lnTo>
                  <a:lnTo>
                    <a:pt x="220" y="665"/>
                  </a:lnTo>
                  <a:lnTo>
                    <a:pt x="219" y="666"/>
                  </a:lnTo>
                  <a:lnTo>
                    <a:pt x="217" y="666"/>
                  </a:lnTo>
                  <a:lnTo>
                    <a:pt x="217" y="665"/>
                  </a:lnTo>
                  <a:lnTo>
                    <a:pt x="217" y="665"/>
                  </a:lnTo>
                  <a:lnTo>
                    <a:pt x="217" y="663"/>
                  </a:lnTo>
                  <a:lnTo>
                    <a:pt x="218" y="663"/>
                  </a:lnTo>
                  <a:lnTo>
                    <a:pt x="219" y="662"/>
                  </a:lnTo>
                  <a:lnTo>
                    <a:pt x="218" y="662"/>
                  </a:lnTo>
                  <a:lnTo>
                    <a:pt x="217" y="662"/>
                  </a:lnTo>
                  <a:lnTo>
                    <a:pt x="217" y="662"/>
                  </a:lnTo>
                  <a:lnTo>
                    <a:pt x="217" y="663"/>
                  </a:lnTo>
                  <a:lnTo>
                    <a:pt x="216" y="665"/>
                  </a:lnTo>
                  <a:lnTo>
                    <a:pt x="216" y="666"/>
                  </a:lnTo>
                  <a:lnTo>
                    <a:pt x="215" y="665"/>
                  </a:lnTo>
                  <a:lnTo>
                    <a:pt x="215" y="663"/>
                  </a:lnTo>
                  <a:lnTo>
                    <a:pt x="213" y="663"/>
                  </a:lnTo>
                  <a:lnTo>
                    <a:pt x="211" y="663"/>
                  </a:lnTo>
                  <a:lnTo>
                    <a:pt x="210" y="663"/>
                  </a:lnTo>
                  <a:lnTo>
                    <a:pt x="209" y="662"/>
                  </a:lnTo>
                  <a:lnTo>
                    <a:pt x="207" y="663"/>
                  </a:lnTo>
                  <a:lnTo>
                    <a:pt x="206" y="662"/>
                  </a:lnTo>
                  <a:lnTo>
                    <a:pt x="205" y="662"/>
                  </a:lnTo>
                  <a:lnTo>
                    <a:pt x="205" y="660"/>
                  </a:lnTo>
                  <a:lnTo>
                    <a:pt x="204" y="660"/>
                  </a:lnTo>
                  <a:lnTo>
                    <a:pt x="204" y="659"/>
                  </a:lnTo>
                  <a:lnTo>
                    <a:pt x="203" y="657"/>
                  </a:lnTo>
                  <a:lnTo>
                    <a:pt x="200" y="656"/>
                  </a:lnTo>
                  <a:lnTo>
                    <a:pt x="197" y="655"/>
                  </a:lnTo>
                  <a:lnTo>
                    <a:pt x="193" y="654"/>
                  </a:lnTo>
                  <a:lnTo>
                    <a:pt x="191" y="654"/>
                  </a:lnTo>
                  <a:lnTo>
                    <a:pt x="188" y="653"/>
                  </a:lnTo>
                  <a:lnTo>
                    <a:pt x="188" y="651"/>
                  </a:lnTo>
                  <a:lnTo>
                    <a:pt x="188" y="651"/>
                  </a:lnTo>
                  <a:lnTo>
                    <a:pt x="188" y="650"/>
                  </a:lnTo>
                  <a:lnTo>
                    <a:pt x="187" y="650"/>
                  </a:lnTo>
                  <a:lnTo>
                    <a:pt x="187" y="649"/>
                  </a:lnTo>
                  <a:lnTo>
                    <a:pt x="186" y="648"/>
                  </a:lnTo>
                  <a:lnTo>
                    <a:pt x="185" y="647"/>
                  </a:lnTo>
                  <a:lnTo>
                    <a:pt x="185" y="645"/>
                  </a:lnTo>
                  <a:lnTo>
                    <a:pt x="184" y="644"/>
                  </a:lnTo>
                  <a:lnTo>
                    <a:pt x="184" y="643"/>
                  </a:lnTo>
                  <a:lnTo>
                    <a:pt x="185" y="642"/>
                  </a:lnTo>
                  <a:lnTo>
                    <a:pt x="186" y="641"/>
                  </a:lnTo>
                  <a:lnTo>
                    <a:pt x="187" y="639"/>
                  </a:lnTo>
                  <a:lnTo>
                    <a:pt x="188" y="639"/>
                  </a:lnTo>
                  <a:lnTo>
                    <a:pt x="188" y="639"/>
                  </a:lnTo>
                  <a:lnTo>
                    <a:pt x="189" y="639"/>
                  </a:lnTo>
                  <a:lnTo>
                    <a:pt x="191" y="641"/>
                  </a:lnTo>
                  <a:lnTo>
                    <a:pt x="192" y="641"/>
                  </a:lnTo>
                  <a:lnTo>
                    <a:pt x="193" y="642"/>
                  </a:lnTo>
                  <a:lnTo>
                    <a:pt x="194" y="642"/>
                  </a:lnTo>
                  <a:lnTo>
                    <a:pt x="197" y="642"/>
                  </a:lnTo>
                  <a:lnTo>
                    <a:pt x="201" y="642"/>
                  </a:lnTo>
                  <a:lnTo>
                    <a:pt x="205" y="643"/>
                  </a:lnTo>
                  <a:lnTo>
                    <a:pt x="206" y="645"/>
                  </a:lnTo>
                  <a:lnTo>
                    <a:pt x="209" y="647"/>
                  </a:lnTo>
                  <a:lnTo>
                    <a:pt x="209" y="648"/>
                  </a:lnTo>
                  <a:lnTo>
                    <a:pt x="210" y="648"/>
                  </a:lnTo>
                  <a:lnTo>
                    <a:pt x="211" y="650"/>
                  </a:lnTo>
                  <a:lnTo>
                    <a:pt x="213" y="650"/>
                  </a:lnTo>
                  <a:lnTo>
                    <a:pt x="215" y="653"/>
                  </a:lnTo>
                  <a:lnTo>
                    <a:pt x="216" y="651"/>
                  </a:lnTo>
                  <a:lnTo>
                    <a:pt x="217" y="653"/>
                  </a:lnTo>
                  <a:lnTo>
                    <a:pt x="218" y="654"/>
                  </a:lnTo>
                  <a:lnTo>
                    <a:pt x="220" y="654"/>
                  </a:lnTo>
                  <a:lnTo>
                    <a:pt x="222" y="655"/>
                  </a:lnTo>
                  <a:lnTo>
                    <a:pt x="223" y="655"/>
                  </a:lnTo>
                  <a:lnTo>
                    <a:pt x="224" y="654"/>
                  </a:lnTo>
                  <a:lnTo>
                    <a:pt x="223" y="654"/>
                  </a:lnTo>
                  <a:lnTo>
                    <a:pt x="222" y="654"/>
                  </a:lnTo>
                  <a:lnTo>
                    <a:pt x="222" y="653"/>
                  </a:lnTo>
                  <a:lnTo>
                    <a:pt x="223" y="651"/>
                  </a:lnTo>
                  <a:lnTo>
                    <a:pt x="222" y="651"/>
                  </a:lnTo>
                  <a:lnTo>
                    <a:pt x="222" y="653"/>
                  </a:lnTo>
                  <a:lnTo>
                    <a:pt x="219" y="653"/>
                  </a:lnTo>
                  <a:lnTo>
                    <a:pt x="218" y="651"/>
                  </a:lnTo>
                  <a:lnTo>
                    <a:pt x="219" y="651"/>
                  </a:lnTo>
                  <a:lnTo>
                    <a:pt x="219" y="650"/>
                  </a:lnTo>
                  <a:lnTo>
                    <a:pt x="218" y="650"/>
                  </a:lnTo>
                  <a:lnTo>
                    <a:pt x="218" y="649"/>
                  </a:lnTo>
                  <a:lnTo>
                    <a:pt x="217" y="650"/>
                  </a:lnTo>
                  <a:lnTo>
                    <a:pt x="217" y="649"/>
                  </a:lnTo>
                  <a:lnTo>
                    <a:pt x="217" y="649"/>
                  </a:lnTo>
                  <a:lnTo>
                    <a:pt x="217" y="648"/>
                  </a:lnTo>
                  <a:lnTo>
                    <a:pt x="217" y="647"/>
                  </a:lnTo>
                  <a:lnTo>
                    <a:pt x="217" y="645"/>
                  </a:lnTo>
                  <a:lnTo>
                    <a:pt x="217" y="647"/>
                  </a:lnTo>
                  <a:lnTo>
                    <a:pt x="217" y="648"/>
                  </a:lnTo>
                  <a:lnTo>
                    <a:pt x="218" y="648"/>
                  </a:lnTo>
                  <a:lnTo>
                    <a:pt x="219" y="649"/>
                  </a:lnTo>
                  <a:lnTo>
                    <a:pt x="220" y="649"/>
                  </a:lnTo>
                  <a:lnTo>
                    <a:pt x="220" y="648"/>
                  </a:lnTo>
                  <a:lnTo>
                    <a:pt x="222" y="649"/>
                  </a:lnTo>
                  <a:lnTo>
                    <a:pt x="222" y="648"/>
                  </a:lnTo>
                  <a:lnTo>
                    <a:pt x="220" y="648"/>
                  </a:lnTo>
                  <a:lnTo>
                    <a:pt x="220" y="647"/>
                  </a:lnTo>
                  <a:lnTo>
                    <a:pt x="219" y="647"/>
                  </a:lnTo>
                  <a:lnTo>
                    <a:pt x="219" y="645"/>
                  </a:lnTo>
                  <a:lnTo>
                    <a:pt x="220" y="644"/>
                  </a:lnTo>
                  <a:lnTo>
                    <a:pt x="219" y="644"/>
                  </a:lnTo>
                  <a:lnTo>
                    <a:pt x="218" y="644"/>
                  </a:lnTo>
                  <a:lnTo>
                    <a:pt x="218" y="643"/>
                  </a:lnTo>
                  <a:lnTo>
                    <a:pt x="218" y="642"/>
                  </a:lnTo>
                  <a:lnTo>
                    <a:pt x="217" y="642"/>
                  </a:lnTo>
                  <a:lnTo>
                    <a:pt x="217" y="643"/>
                  </a:lnTo>
                  <a:lnTo>
                    <a:pt x="217" y="644"/>
                  </a:lnTo>
                  <a:lnTo>
                    <a:pt x="216" y="644"/>
                  </a:lnTo>
                  <a:lnTo>
                    <a:pt x="216" y="643"/>
                  </a:lnTo>
                  <a:lnTo>
                    <a:pt x="216" y="642"/>
                  </a:lnTo>
                  <a:lnTo>
                    <a:pt x="217" y="642"/>
                  </a:lnTo>
                  <a:lnTo>
                    <a:pt x="217" y="641"/>
                  </a:lnTo>
                  <a:lnTo>
                    <a:pt x="217" y="639"/>
                  </a:lnTo>
                  <a:lnTo>
                    <a:pt x="217" y="641"/>
                  </a:lnTo>
                  <a:lnTo>
                    <a:pt x="218" y="641"/>
                  </a:lnTo>
                  <a:lnTo>
                    <a:pt x="220" y="643"/>
                  </a:lnTo>
                  <a:lnTo>
                    <a:pt x="222" y="643"/>
                  </a:lnTo>
                  <a:lnTo>
                    <a:pt x="223" y="643"/>
                  </a:lnTo>
                  <a:lnTo>
                    <a:pt x="223" y="642"/>
                  </a:lnTo>
                  <a:lnTo>
                    <a:pt x="222" y="642"/>
                  </a:lnTo>
                  <a:lnTo>
                    <a:pt x="222" y="641"/>
                  </a:lnTo>
                  <a:lnTo>
                    <a:pt x="219" y="641"/>
                  </a:lnTo>
                  <a:lnTo>
                    <a:pt x="219" y="639"/>
                  </a:lnTo>
                  <a:lnTo>
                    <a:pt x="219" y="638"/>
                  </a:lnTo>
                  <a:lnTo>
                    <a:pt x="218" y="638"/>
                  </a:lnTo>
                  <a:lnTo>
                    <a:pt x="218" y="639"/>
                  </a:lnTo>
                  <a:lnTo>
                    <a:pt x="217" y="639"/>
                  </a:lnTo>
                  <a:lnTo>
                    <a:pt x="217" y="638"/>
                  </a:lnTo>
                  <a:lnTo>
                    <a:pt x="217" y="637"/>
                  </a:lnTo>
                  <a:lnTo>
                    <a:pt x="216" y="637"/>
                  </a:lnTo>
                  <a:lnTo>
                    <a:pt x="215" y="636"/>
                  </a:lnTo>
                  <a:lnTo>
                    <a:pt x="213" y="636"/>
                  </a:lnTo>
                  <a:lnTo>
                    <a:pt x="213" y="635"/>
                  </a:lnTo>
                  <a:lnTo>
                    <a:pt x="210" y="634"/>
                  </a:lnTo>
                  <a:lnTo>
                    <a:pt x="211" y="632"/>
                  </a:lnTo>
                  <a:lnTo>
                    <a:pt x="215" y="634"/>
                  </a:lnTo>
                  <a:lnTo>
                    <a:pt x="217" y="635"/>
                  </a:lnTo>
                  <a:lnTo>
                    <a:pt x="219" y="635"/>
                  </a:lnTo>
                  <a:lnTo>
                    <a:pt x="219" y="634"/>
                  </a:lnTo>
                  <a:lnTo>
                    <a:pt x="217" y="634"/>
                  </a:lnTo>
                  <a:lnTo>
                    <a:pt x="217" y="634"/>
                  </a:lnTo>
                  <a:lnTo>
                    <a:pt x="217" y="632"/>
                  </a:lnTo>
                  <a:lnTo>
                    <a:pt x="216" y="632"/>
                  </a:lnTo>
                  <a:lnTo>
                    <a:pt x="215" y="632"/>
                  </a:lnTo>
                  <a:lnTo>
                    <a:pt x="215" y="631"/>
                  </a:lnTo>
                  <a:lnTo>
                    <a:pt x="216" y="631"/>
                  </a:lnTo>
                  <a:lnTo>
                    <a:pt x="216" y="630"/>
                  </a:lnTo>
                  <a:lnTo>
                    <a:pt x="217" y="630"/>
                  </a:lnTo>
                  <a:lnTo>
                    <a:pt x="217" y="629"/>
                  </a:lnTo>
                  <a:lnTo>
                    <a:pt x="217" y="629"/>
                  </a:lnTo>
                  <a:lnTo>
                    <a:pt x="215" y="630"/>
                  </a:lnTo>
                  <a:lnTo>
                    <a:pt x="213" y="630"/>
                  </a:lnTo>
                  <a:lnTo>
                    <a:pt x="212" y="630"/>
                  </a:lnTo>
                  <a:lnTo>
                    <a:pt x="211" y="630"/>
                  </a:lnTo>
                  <a:lnTo>
                    <a:pt x="210" y="630"/>
                  </a:lnTo>
                  <a:lnTo>
                    <a:pt x="210" y="631"/>
                  </a:lnTo>
                  <a:lnTo>
                    <a:pt x="207" y="631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9"/>
                  </a:lnTo>
                  <a:lnTo>
                    <a:pt x="209" y="628"/>
                  </a:lnTo>
                  <a:lnTo>
                    <a:pt x="210" y="628"/>
                  </a:lnTo>
                  <a:lnTo>
                    <a:pt x="211" y="628"/>
                  </a:lnTo>
                  <a:lnTo>
                    <a:pt x="211" y="626"/>
                  </a:lnTo>
                  <a:lnTo>
                    <a:pt x="213" y="628"/>
                  </a:lnTo>
                  <a:lnTo>
                    <a:pt x="215" y="626"/>
                  </a:lnTo>
                  <a:lnTo>
                    <a:pt x="215" y="625"/>
                  </a:lnTo>
                  <a:lnTo>
                    <a:pt x="213" y="624"/>
                  </a:lnTo>
                  <a:lnTo>
                    <a:pt x="213" y="623"/>
                  </a:lnTo>
                  <a:lnTo>
                    <a:pt x="212" y="624"/>
                  </a:lnTo>
                  <a:lnTo>
                    <a:pt x="209" y="628"/>
                  </a:lnTo>
                  <a:lnTo>
                    <a:pt x="207" y="628"/>
                  </a:lnTo>
                  <a:lnTo>
                    <a:pt x="206" y="629"/>
                  </a:lnTo>
                  <a:lnTo>
                    <a:pt x="205" y="629"/>
                  </a:lnTo>
                  <a:lnTo>
                    <a:pt x="204" y="629"/>
                  </a:lnTo>
                  <a:lnTo>
                    <a:pt x="204" y="628"/>
                  </a:lnTo>
                  <a:lnTo>
                    <a:pt x="204" y="628"/>
                  </a:lnTo>
                  <a:lnTo>
                    <a:pt x="206" y="628"/>
                  </a:lnTo>
                  <a:lnTo>
                    <a:pt x="206" y="626"/>
                  </a:lnTo>
                  <a:lnTo>
                    <a:pt x="207" y="625"/>
                  </a:lnTo>
                  <a:lnTo>
                    <a:pt x="206" y="625"/>
                  </a:lnTo>
                  <a:lnTo>
                    <a:pt x="206" y="624"/>
                  </a:lnTo>
                  <a:lnTo>
                    <a:pt x="209" y="623"/>
                  </a:lnTo>
                  <a:lnTo>
                    <a:pt x="209" y="622"/>
                  </a:lnTo>
                  <a:lnTo>
                    <a:pt x="210" y="622"/>
                  </a:lnTo>
                  <a:lnTo>
                    <a:pt x="211" y="620"/>
                  </a:lnTo>
                  <a:lnTo>
                    <a:pt x="213" y="620"/>
                  </a:lnTo>
                  <a:lnTo>
                    <a:pt x="216" y="620"/>
                  </a:lnTo>
                  <a:lnTo>
                    <a:pt x="216" y="619"/>
                  </a:lnTo>
                  <a:lnTo>
                    <a:pt x="213" y="619"/>
                  </a:lnTo>
                  <a:lnTo>
                    <a:pt x="209" y="620"/>
                  </a:lnTo>
                  <a:lnTo>
                    <a:pt x="207" y="622"/>
                  </a:lnTo>
                  <a:lnTo>
                    <a:pt x="206" y="623"/>
                  </a:lnTo>
                  <a:lnTo>
                    <a:pt x="205" y="623"/>
                  </a:lnTo>
                  <a:lnTo>
                    <a:pt x="203" y="623"/>
                  </a:lnTo>
                  <a:lnTo>
                    <a:pt x="199" y="622"/>
                  </a:lnTo>
                  <a:lnTo>
                    <a:pt x="199" y="620"/>
                  </a:lnTo>
                  <a:lnTo>
                    <a:pt x="200" y="620"/>
                  </a:lnTo>
                  <a:lnTo>
                    <a:pt x="201" y="619"/>
                  </a:lnTo>
                  <a:lnTo>
                    <a:pt x="201" y="618"/>
                  </a:lnTo>
                  <a:lnTo>
                    <a:pt x="203" y="618"/>
                  </a:lnTo>
                  <a:lnTo>
                    <a:pt x="206" y="617"/>
                  </a:lnTo>
                  <a:lnTo>
                    <a:pt x="209" y="617"/>
                  </a:lnTo>
                  <a:lnTo>
                    <a:pt x="212" y="616"/>
                  </a:lnTo>
                  <a:lnTo>
                    <a:pt x="212" y="614"/>
                  </a:lnTo>
                  <a:lnTo>
                    <a:pt x="212" y="613"/>
                  </a:lnTo>
                  <a:lnTo>
                    <a:pt x="213" y="613"/>
                  </a:lnTo>
                  <a:lnTo>
                    <a:pt x="213" y="612"/>
                  </a:lnTo>
                  <a:lnTo>
                    <a:pt x="213" y="611"/>
                  </a:lnTo>
                  <a:lnTo>
                    <a:pt x="212" y="611"/>
                  </a:lnTo>
                  <a:lnTo>
                    <a:pt x="212" y="612"/>
                  </a:lnTo>
                  <a:lnTo>
                    <a:pt x="211" y="612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07" y="616"/>
                  </a:lnTo>
                  <a:lnTo>
                    <a:pt x="204" y="614"/>
                  </a:lnTo>
                  <a:lnTo>
                    <a:pt x="204" y="613"/>
                  </a:lnTo>
                  <a:lnTo>
                    <a:pt x="204" y="612"/>
                  </a:lnTo>
                  <a:lnTo>
                    <a:pt x="203" y="612"/>
                  </a:lnTo>
                  <a:lnTo>
                    <a:pt x="203" y="613"/>
                  </a:lnTo>
                  <a:lnTo>
                    <a:pt x="199" y="612"/>
                  </a:lnTo>
                  <a:lnTo>
                    <a:pt x="197" y="612"/>
                  </a:lnTo>
                  <a:lnTo>
                    <a:pt x="197" y="611"/>
                  </a:lnTo>
                  <a:lnTo>
                    <a:pt x="198" y="610"/>
                  </a:lnTo>
                  <a:lnTo>
                    <a:pt x="199" y="610"/>
                  </a:lnTo>
                  <a:lnTo>
                    <a:pt x="199" y="608"/>
                  </a:lnTo>
                  <a:lnTo>
                    <a:pt x="200" y="607"/>
                  </a:lnTo>
                  <a:lnTo>
                    <a:pt x="200" y="606"/>
                  </a:lnTo>
                  <a:lnTo>
                    <a:pt x="200" y="605"/>
                  </a:lnTo>
                  <a:lnTo>
                    <a:pt x="201" y="605"/>
                  </a:lnTo>
                  <a:lnTo>
                    <a:pt x="201" y="604"/>
                  </a:lnTo>
                  <a:lnTo>
                    <a:pt x="201" y="602"/>
                  </a:lnTo>
                  <a:lnTo>
                    <a:pt x="203" y="602"/>
                  </a:lnTo>
                  <a:lnTo>
                    <a:pt x="201" y="601"/>
                  </a:lnTo>
                  <a:lnTo>
                    <a:pt x="200" y="602"/>
                  </a:lnTo>
                  <a:lnTo>
                    <a:pt x="199" y="605"/>
                  </a:lnTo>
                  <a:lnTo>
                    <a:pt x="199" y="606"/>
                  </a:lnTo>
                  <a:lnTo>
                    <a:pt x="199" y="607"/>
                  </a:lnTo>
                  <a:lnTo>
                    <a:pt x="197" y="608"/>
                  </a:lnTo>
                  <a:lnTo>
                    <a:pt x="195" y="610"/>
                  </a:lnTo>
                  <a:lnTo>
                    <a:pt x="195" y="608"/>
                  </a:lnTo>
                  <a:lnTo>
                    <a:pt x="195" y="607"/>
                  </a:lnTo>
                  <a:lnTo>
                    <a:pt x="195" y="606"/>
                  </a:lnTo>
                  <a:lnTo>
                    <a:pt x="195" y="605"/>
                  </a:lnTo>
                  <a:lnTo>
                    <a:pt x="194" y="604"/>
                  </a:lnTo>
                  <a:lnTo>
                    <a:pt x="194" y="602"/>
                  </a:lnTo>
                  <a:lnTo>
                    <a:pt x="194" y="601"/>
                  </a:lnTo>
                  <a:lnTo>
                    <a:pt x="194" y="600"/>
                  </a:lnTo>
                  <a:lnTo>
                    <a:pt x="192" y="599"/>
                  </a:lnTo>
                  <a:lnTo>
                    <a:pt x="192" y="598"/>
                  </a:lnTo>
                  <a:lnTo>
                    <a:pt x="191" y="597"/>
                  </a:lnTo>
                  <a:lnTo>
                    <a:pt x="191" y="598"/>
                  </a:lnTo>
                  <a:lnTo>
                    <a:pt x="191" y="599"/>
                  </a:lnTo>
                  <a:lnTo>
                    <a:pt x="193" y="600"/>
                  </a:lnTo>
                  <a:lnTo>
                    <a:pt x="193" y="601"/>
                  </a:lnTo>
                  <a:lnTo>
                    <a:pt x="194" y="604"/>
                  </a:lnTo>
                  <a:lnTo>
                    <a:pt x="194" y="605"/>
                  </a:lnTo>
                  <a:lnTo>
                    <a:pt x="194" y="606"/>
                  </a:lnTo>
                  <a:lnTo>
                    <a:pt x="194" y="607"/>
                  </a:lnTo>
                  <a:lnTo>
                    <a:pt x="194" y="608"/>
                  </a:lnTo>
                  <a:lnTo>
                    <a:pt x="194" y="610"/>
                  </a:lnTo>
                  <a:lnTo>
                    <a:pt x="192" y="611"/>
                  </a:lnTo>
                  <a:lnTo>
                    <a:pt x="191" y="611"/>
                  </a:lnTo>
                  <a:lnTo>
                    <a:pt x="191" y="612"/>
                  </a:lnTo>
                  <a:lnTo>
                    <a:pt x="192" y="612"/>
                  </a:lnTo>
                  <a:lnTo>
                    <a:pt x="192" y="613"/>
                  </a:lnTo>
                  <a:lnTo>
                    <a:pt x="192" y="614"/>
                  </a:lnTo>
                  <a:lnTo>
                    <a:pt x="191" y="614"/>
                  </a:lnTo>
                  <a:lnTo>
                    <a:pt x="189" y="614"/>
                  </a:lnTo>
                  <a:lnTo>
                    <a:pt x="189" y="613"/>
                  </a:lnTo>
                  <a:lnTo>
                    <a:pt x="188" y="613"/>
                  </a:lnTo>
                  <a:lnTo>
                    <a:pt x="188" y="614"/>
                  </a:lnTo>
                  <a:lnTo>
                    <a:pt x="188" y="614"/>
                  </a:lnTo>
                  <a:lnTo>
                    <a:pt x="188" y="616"/>
                  </a:lnTo>
                  <a:lnTo>
                    <a:pt x="189" y="616"/>
                  </a:lnTo>
                  <a:lnTo>
                    <a:pt x="189" y="617"/>
                  </a:lnTo>
                  <a:lnTo>
                    <a:pt x="191" y="618"/>
                  </a:lnTo>
                  <a:lnTo>
                    <a:pt x="189" y="619"/>
                  </a:lnTo>
                  <a:lnTo>
                    <a:pt x="189" y="620"/>
                  </a:lnTo>
                  <a:lnTo>
                    <a:pt x="189" y="622"/>
                  </a:lnTo>
                  <a:lnTo>
                    <a:pt x="188" y="622"/>
                  </a:lnTo>
                  <a:lnTo>
                    <a:pt x="187" y="623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3"/>
                  </a:lnTo>
                  <a:lnTo>
                    <a:pt x="184" y="624"/>
                  </a:lnTo>
                  <a:lnTo>
                    <a:pt x="182" y="624"/>
                  </a:lnTo>
                  <a:lnTo>
                    <a:pt x="181" y="624"/>
                  </a:lnTo>
                  <a:lnTo>
                    <a:pt x="180" y="623"/>
                  </a:lnTo>
                  <a:lnTo>
                    <a:pt x="180" y="622"/>
                  </a:lnTo>
                  <a:lnTo>
                    <a:pt x="179" y="622"/>
                  </a:lnTo>
                  <a:lnTo>
                    <a:pt x="178" y="620"/>
                  </a:lnTo>
                  <a:lnTo>
                    <a:pt x="178" y="619"/>
                  </a:lnTo>
                  <a:lnTo>
                    <a:pt x="176" y="619"/>
                  </a:lnTo>
                  <a:lnTo>
                    <a:pt x="176" y="620"/>
                  </a:lnTo>
                  <a:lnTo>
                    <a:pt x="178" y="620"/>
                  </a:lnTo>
                  <a:lnTo>
                    <a:pt x="178" y="622"/>
                  </a:lnTo>
                  <a:lnTo>
                    <a:pt x="178" y="623"/>
                  </a:lnTo>
                  <a:lnTo>
                    <a:pt x="176" y="623"/>
                  </a:lnTo>
                  <a:lnTo>
                    <a:pt x="175" y="622"/>
                  </a:lnTo>
                  <a:lnTo>
                    <a:pt x="174" y="622"/>
                  </a:lnTo>
                  <a:lnTo>
                    <a:pt x="174" y="620"/>
                  </a:lnTo>
                  <a:lnTo>
                    <a:pt x="174" y="619"/>
                  </a:lnTo>
                  <a:lnTo>
                    <a:pt x="173" y="616"/>
                  </a:lnTo>
                  <a:lnTo>
                    <a:pt x="173" y="614"/>
                  </a:lnTo>
                  <a:lnTo>
                    <a:pt x="172" y="613"/>
                  </a:lnTo>
                  <a:lnTo>
                    <a:pt x="170" y="613"/>
                  </a:lnTo>
                  <a:lnTo>
                    <a:pt x="170" y="612"/>
                  </a:lnTo>
                  <a:lnTo>
                    <a:pt x="172" y="611"/>
                  </a:lnTo>
                  <a:lnTo>
                    <a:pt x="173" y="611"/>
                  </a:lnTo>
                  <a:lnTo>
                    <a:pt x="173" y="610"/>
                  </a:lnTo>
                  <a:lnTo>
                    <a:pt x="174" y="608"/>
                  </a:lnTo>
                  <a:lnTo>
                    <a:pt x="175" y="608"/>
                  </a:lnTo>
                  <a:lnTo>
                    <a:pt x="175" y="607"/>
                  </a:lnTo>
                  <a:lnTo>
                    <a:pt x="176" y="606"/>
                  </a:lnTo>
                  <a:lnTo>
                    <a:pt x="181" y="605"/>
                  </a:lnTo>
                  <a:lnTo>
                    <a:pt x="184" y="601"/>
                  </a:lnTo>
                  <a:lnTo>
                    <a:pt x="185" y="600"/>
                  </a:lnTo>
                  <a:lnTo>
                    <a:pt x="185" y="599"/>
                  </a:lnTo>
                  <a:lnTo>
                    <a:pt x="185" y="599"/>
                  </a:lnTo>
                  <a:lnTo>
                    <a:pt x="185" y="598"/>
                  </a:lnTo>
                  <a:lnTo>
                    <a:pt x="184" y="598"/>
                  </a:lnTo>
                  <a:lnTo>
                    <a:pt x="185" y="599"/>
                  </a:lnTo>
                  <a:lnTo>
                    <a:pt x="184" y="599"/>
                  </a:lnTo>
                  <a:lnTo>
                    <a:pt x="184" y="599"/>
                  </a:lnTo>
                  <a:lnTo>
                    <a:pt x="184" y="600"/>
                  </a:lnTo>
                  <a:lnTo>
                    <a:pt x="184" y="601"/>
                  </a:lnTo>
                  <a:lnTo>
                    <a:pt x="182" y="602"/>
                  </a:lnTo>
                  <a:lnTo>
                    <a:pt x="181" y="604"/>
                  </a:lnTo>
                  <a:lnTo>
                    <a:pt x="180" y="605"/>
                  </a:lnTo>
                  <a:lnTo>
                    <a:pt x="176" y="605"/>
                  </a:lnTo>
                  <a:lnTo>
                    <a:pt x="174" y="602"/>
                  </a:lnTo>
                  <a:lnTo>
                    <a:pt x="173" y="602"/>
                  </a:lnTo>
                  <a:lnTo>
                    <a:pt x="173" y="601"/>
                  </a:lnTo>
                  <a:lnTo>
                    <a:pt x="174" y="601"/>
                  </a:lnTo>
                  <a:lnTo>
                    <a:pt x="175" y="600"/>
                  </a:lnTo>
                  <a:lnTo>
                    <a:pt x="176" y="600"/>
                  </a:lnTo>
                  <a:lnTo>
                    <a:pt x="175" y="599"/>
                  </a:lnTo>
                  <a:lnTo>
                    <a:pt x="176" y="599"/>
                  </a:lnTo>
                  <a:lnTo>
                    <a:pt x="179" y="597"/>
                  </a:lnTo>
                  <a:lnTo>
                    <a:pt x="180" y="595"/>
                  </a:lnTo>
                  <a:lnTo>
                    <a:pt x="180" y="594"/>
                  </a:lnTo>
                  <a:lnTo>
                    <a:pt x="180" y="593"/>
                  </a:lnTo>
                  <a:lnTo>
                    <a:pt x="180" y="592"/>
                  </a:lnTo>
                  <a:lnTo>
                    <a:pt x="180" y="591"/>
                  </a:lnTo>
                  <a:lnTo>
                    <a:pt x="181" y="592"/>
                  </a:lnTo>
                  <a:lnTo>
                    <a:pt x="182" y="591"/>
                  </a:lnTo>
                  <a:lnTo>
                    <a:pt x="181" y="591"/>
                  </a:lnTo>
                  <a:lnTo>
                    <a:pt x="180" y="591"/>
                  </a:lnTo>
                  <a:lnTo>
                    <a:pt x="180" y="589"/>
                  </a:lnTo>
                  <a:lnTo>
                    <a:pt x="179" y="589"/>
                  </a:lnTo>
                  <a:lnTo>
                    <a:pt x="178" y="589"/>
                  </a:lnTo>
                  <a:lnTo>
                    <a:pt x="178" y="591"/>
                  </a:lnTo>
                  <a:lnTo>
                    <a:pt x="176" y="591"/>
                  </a:lnTo>
                  <a:lnTo>
                    <a:pt x="176" y="589"/>
                  </a:lnTo>
                  <a:lnTo>
                    <a:pt x="176" y="588"/>
                  </a:lnTo>
                  <a:lnTo>
                    <a:pt x="176" y="587"/>
                  </a:lnTo>
                  <a:lnTo>
                    <a:pt x="175" y="588"/>
                  </a:lnTo>
                  <a:lnTo>
                    <a:pt x="175" y="589"/>
                  </a:lnTo>
                  <a:lnTo>
                    <a:pt x="174" y="589"/>
                  </a:lnTo>
                  <a:lnTo>
                    <a:pt x="173" y="589"/>
                  </a:lnTo>
                  <a:lnTo>
                    <a:pt x="173" y="588"/>
                  </a:lnTo>
                  <a:lnTo>
                    <a:pt x="174" y="586"/>
                  </a:lnTo>
                  <a:lnTo>
                    <a:pt x="175" y="586"/>
                  </a:lnTo>
                  <a:lnTo>
                    <a:pt x="176" y="586"/>
                  </a:lnTo>
                  <a:lnTo>
                    <a:pt x="178" y="586"/>
                  </a:lnTo>
                  <a:lnTo>
                    <a:pt x="180" y="587"/>
                  </a:lnTo>
                  <a:lnTo>
                    <a:pt x="182" y="587"/>
                  </a:lnTo>
                  <a:lnTo>
                    <a:pt x="184" y="587"/>
                  </a:lnTo>
                  <a:lnTo>
                    <a:pt x="185" y="587"/>
                  </a:lnTo>
                  <a:lnTo>
                    <a:pt x="186" y="587"/>
                  </a:lnTo>
                  <a:lnTo>
                    <a:pt x="185" y="586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1" y="586"/>
                  </a:lnTo>
                  <a:lnTo>
                    <a:pt x="180" y="586"/>
                  </a:lnTo>
                  <a:lnTo>
                    <a:pt x="179" y="586"/>
                  </a:lnTo>
                  <a:lnTo>
                    <a:pt x="179" y="585"/>
                  </a:lnTo>
                  <a:lnTo>
                    <a:pt x="179" y="583"/>
                  </a:lnTo>
                  <a:lnTo>
                    <a:pt x="180" y="583"/>
                  </a:lnTo>
                  <a:lnTo>
                    <a:pt x="180" y="582"/>
                  </a:lnTo>
                  <a:lnTo>
                    <a:pt x="182" y="582"/>
                  </a:lnTo>
                  <a:lnTo>
                    <a:pt x="184" y="582"/>
                  </a:lnTo>
                  <a:lnTo>
                    <a:pt x="182" y="581"/>
                  </a:lnTo>
                  <a:lnTo>
                    <a:pt x="182" y="582"/>
                  </a:lnTo>
                  <a:lnTo>
                    <a:pt x="181" y="581"/>
                  </a:lnTo>
                  <a:lnTo>
                    <a:pt x="182" y="580"/>
                  </a:lnTo>
                  <a:lnTo>
                    <a:pt x="182" y="579"/>
                  </a:lnTo>
                  <a:lnTo>
                    <a:pt x="184" y="580"/>
                  </a:lnTo>
                  <a:lnTo>
                    <a:pt x="184" y="579"/>
                  </a:lnTo>
                  <a:lnTo>
                    <a:pt x="182" y="579"/>
                  </a:lnTo>
                  <a:lnTo>
                    <a:pt x="182" y="577"/>
                  </a:lnTo>
                  <a:lnTo>
                    <a:pt x="184" y="577"/>
                  </a:lnTo>
                  <a:lnTo>
                    <a:pt x="185" y="576"/>
                  </a:lnTo>
                  <a:lnTo>
                    <a:pt x="184" y="576"/>
                  </a:lnTo>
                  <a:lnTo>
                    <a:pt x="182" y="577"/>
                  </a:lnTo>
                  <a:lnTo>
                    <a:pt x="181" y="577"/>
                  </a:lnTo>
                  <a:lnTo>
                    <a:pt x="180" y="577"/>
                  </a:lnTo>
                  <a:lnTo>
                    <a:pt x="180" y="576"/>
                  </a:lnTo>
                  <a:lnTo>
                    <a:pt x="181" y="576"/>
                  </a:lnTo>
                  <a:lnTo>
                    <a:pt x="181" y="575"/>
                  </a:lnTo>
                  <a:lnTo>
                    <a:pt x="182" y="575"/>
                  </a:lnTo>
                  <a:lnTo>
                    <a:pt x="184" y="575"/>
                  </a:lnTo>
                  <a:lnTo>
                    <a:pt x="184" y="574"/>
                  </a:lnTo>
                  <a:lnTo>
                    <a:pt x="182" y="574"/>
                  </a:lnTo>
                  <a:lnTo>
                    <a:pt x="182" y="573"/>
                  </a:lnTo>
                  <a:lnTo>
                    <a:pt x="182" y="571"/>
                  </a:lnTo>
                  <a:lnTo>
                    <a:pt x="181" y="571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69"/>
                  </a:lnTo>
                  <a:lnTo>
                    <a:pt x="180" y="570"/>
                  </a:lnTo>
                  <a:lnTo>
                    <a:pt x="179" y="570"/>
                  </a:lnTo>
                  <a:lnTo>
                    <a:pt x="179" y="569"/>
                  </a:lnTo>
                  <a:lnTo>
                    <a:pt x="179" y="568"/>
                  </a:lnTo>
                  <a:lnTo>
                    <a:pt x="178" y="569"/>
                  </a:lnTo>
                  <a:lnTo>
                    <a:pt x="178" y="568"/>
                  </a:lnTo>
                  <a:lnTo>
                    <a:pt x="176" y="568"/>
                  </a:lnTo>
                  <a:lnTo>
                    <a:pt x="175" y="568"/>
                  </a:lnTo>
                  <a:lnTo>
                    <a:pt x="174" y="567"/>
                  </a:lnTo>
                  <a:lnTo>
                    <a:pt x="173" y="568"/>
                  </a:lnTo>
                  <a:lnTo>
                    <a:pt x="172" y="568"/>
                  </a:lnTo>
                  <a:lnTo>
                    <a:pt x="172" y="567"/>
                  </a:lnTo>
                  <a:lnTo>
                    <a:pt x="172" y="565"/>
                  </a:lnTo>
                  <a:lnTo>
                    <a:pt x="173" y="565"/>
                  </a:lnTo>
                  <a:lnTo>
                    <a:pt x="174" y="565"/>
                  </a:lnTo>
                  <a:lnTo>
                    <a:pt x="175" y="565"/>
                  </a:lnTo>
                  <a:lnTo>
                    <a:pt x="175" y="564"/>
                  </a:lnTo>
                  <a:lnTo>
                    <a:pt x="176" y="563"/>
                  </a:lnTo>
                  <a:lnTo>
                    <a:pt x="178" y="563"/>
                  </a:lnTo>
                  <a:lnTo>
                    <a:pt x="178" y="562"/>
                  </a:lnTo>
                  <a:lnTo>
                    <a:pt x="178" y="561"/>
                  </a:lnTo>
                  <a:lnTo>
                    <a:pt x="175" y="561"/>
                  </a:lnTo>
                  <a:lnTo>
                    <a:pt x="175" y="560"/>
                  </a:lnTo>
                  <a:lnTo>
                    <a:pt x="175" y="558"/>
                  </a:lnTo>
                  <a:lnTo>
                    <a:pt x="176" y="556"/>
                  </a:lnTo>
                  <a:lnTo>
                    <a:pt x="178" y="556"/>
                  </a:lnTo>
                  <a:lnTo>
                    <a:pt x="178" y="557"/>
                  </a:lnTo>
                  <a:lnTo>
                    <a:pt x="179" y="557"/>
                  </a:lnTo>
                  <a:lnTo>
                    <a:pt x="179" y="556"/>
                  </a:lnTo>
                  <a:lnTo>
                    <a:pt x="178" y="556"/>
                  </a:lnTo>
                  <a:lnTo>
                    <a:pt x="178" y="555"/>
                  </a:lnTo>
                  <a:lnTo>
                    <a:pt x="174" y="554"/>
                  </a:lnTo>
                  <a:lnTo>
                    <a:pt x="174" y="552"/>
                  </a:lnTo>
                  <a:lnTo>
                    <a:pt x="174" y="551"/>
                  </a:lnTo>
                  <a:lnTo>
                    <a:pt x="173" y="549"/>
                  </a:lnTo>
                  <a:lnTo>
                    <a:pt x="172" y="549"/>
                  </a:lnTo>
                  <a:lnTo>
                    <a:pt x="170" y="548"/>
                  </a:lnTo>
                  <a:lnTo>
                    <a:pt x="169" y="548"/>
                  </a:lnTo>
                  <a:lnTo>
                    <a:pt x="168" y="546"/>
                  </a:lnTo>
                  <a:lnTo>
                    <a:pt x="169" y="546"/>
                  </a:lnTo>
                  <a:lnTo>
                    <a:pt x="170" y="545"/>
                  </a:lnTo>
                  <a:lnTo>
                    <a:pt x="170" y="544"/>
                  </a:lnTo>
                  <a:lnTo>
                    <a:pt x="169" y="545"/>
                  </a:lnTo>
                  <a:lnTo>
                    <a:pt x="168" y="545"/>
                  </a:lnTo>
                  <a:lnTo>
                    <a:pt x="168" y="544"/>
                  </a:lnTo>
                  <a:lnTo>
                    <a:pt x="169" y="544"/>
                  </a:lnTo>
                  <a:lnTo>
                    <a:pt x="169" y="543"/>
                  </a:lnTo>
                  <a:lnTo>
                    <a:pt x="169" y="542"/>
                  </a:lnTo>
                  <a:lnTo>
                    <a:pt x="170" y="543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9" y="539"/>
                  </a:lnTo>
                  <a:lnTo>
                    <a:pt x="170" y="539"/>
                  </a:lnTo>
                  <a:lnTo>
                    <a:pt x="172" y="539"/>
                  </a:lnTo>
                  <a:lnTo>
                    <a:pt x="172" y="540"/>
                  </a:lnTo>
                  <a:lnTo>
                    <a:pt x="173" y="540"/>
                  </a:lnTo>
                  <a:lnTo>
                    <a:pt x="173" y="539"/>
                  </a:lnTo>
                  <a:lnTo>
                    <a:pt x="173" y="538"/>
                  </a:lnTo>
                  <a:lnTo>
                    <a:pt x="172" y="538"/>
                  </a:lnTo>
                  <a:lnTo>
                    <a:pt x="170" y="538"/>
                  </a:lnTo>
                  <a:lnTo>
                    <a:pt x="170" y="537"/>
                  </a:lnTo>
                  <a:lnTo>
                    <a:pt x="169" y="537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8" y="534"/>
                  </a:lnTo>
                  <a:lnTo>
                    <a:pt x="168" y="533"/>
                  </a:lnTo>
                  <a:lnTo>
                    <a:pt x="169" y="533"/>
                  </a:lnTo>
                  <a:lnTo>
                    <a:pt x="166" y="532"/>
                  </a:lnTo>
                  <a:lnTo>
                    <a:pt x="164" y="532"/>
                  </a:lnTo>
                  <a:lnTo>
                    <a:pt x="164" y="531"/>
                  </a:lnTo>
                  <a:lnTo>
                    <a:pt x="166" y="531"/>
                  </a:lnTo>
                  <a:lnTo>
                    <a:pt x="167" y="531"/>
                  </a:lnTo>
                  <a:lnTo>
                    <a:pt x="167" y="530"/>
                  </a:lnTo>
                  <a:lnTo>
                    <a:pt x="166" y="530"/>
                  </a:lnTo>
                  <a:lnTo>
                    <a:pt x="166" y="529"/>
                  </a:lnTo>
                  <a:lnTo>
                    <a:pt x="167" y="529"/>
                  </a:lnTo>
                  <a:lnTo>
                    <a:pt x="166" y="527"/>
                  </a:lnTo>
                  <a:lnTo>
                    <a:pt x="167" y="527"/>
                  </a:lnTo>
                  <a:lnTo>
                    <a:pt x="167" y="526"/>
                  </a:lnTo>
                  <a:lnTo>
                    <a:pt x="167" y="525"/>
                  </a:lnTo>
                  <a:lnTo>
                    <a:pt x="168" y="524"/>
                  </a:lnTo>
                  <a:lnTo>
                    <a:pt x="167" y="524"/>
                  </a:lnTo>
                  <a:lnTo>
                    <a:pt x="166" y="525"/>
                  </a:lnTo>
                  <a:lnTo>
                    <a:pt x="163" y="529"/>
                  </a:lnTo>
                  <a:lnTo>
                    <a:pt x="160" y="530"/>
                  </a:lnTo>
                  <a:lnTo>
                    <a:pt x="156" y="531"/>
                  </a:lnTo>
                  <a:lnTo>
                    <a:pt x="156" y="530"/>
                  </a:lnTo>
                  <a:lnTo>
                    <a:pt x="156" y="529"/>
                  </a:lnTo>
                  <a:lnTo>
                    <a:pt x="157" y="529"/>
                  </a:lnTo>
                  <a:lnTo>
                    <a:pt x="158" y="529"/>
                  </a:lnTo>
                  <a:lnTo>
                    <a:pt x="158" y="527"/>
                  </a:lnTo>
                  <a:lnTo>
                    <a:pt x="160" y="527"/>
                  </a:lnTo>
                  <a:lnTo>
                    <a:pt x="160" y="526"/>
                  </a:lnTo>
                  <a:lnTo>
                    <a:pt x="162" y="526"/>
                  </a:lnTo>
                  <a:lnTo>
                    <a:pt x="163" y="525"/>
                  </a:lnTo>
                  <a:lnTo>
                    <a:pt x="162" y="525"/>
                  </a:lnTo>
                  <a:lnTo>
                    <a:pt x="166" y="524"/>
                  </a:lnTo>
                  <a:lnTo>
                    <a:pt x="166" y="523"/>
                  </a:lnTo>
                  <a:lnTo>
                    <a:pt x="164" y="523"/>
                  </a:lnTo>
                  <a:lnTo>
                    <a:pt x="163" y="523"/>
                  </a:lnTo>
                  <a:lnTo>
                    <a:pt x="163" y="521"/>
                  </a:lnTo>
                  <a:lnTo>
                    <a:pt x="163" y="520"/>
                  </a:lnTo>
                  <a:lnTo>
                    <a:pt x="167" y="520"/>
                  </a:lnTo>
                  <a:lnTo>
                    <a:pt x="168" y="519"/>
                  </a:lnTo>
                  <a:lnTo>
                    <a:pt x="167" y="519"/>
                  </a:lnTo>
                  <a:lnTo>
                    <a:pt x="163" y="518"/>
                  </a:lnTo>
                  <a:lnTo>
                    <a:pt x="163" y="519"/>
                  </a:lnTo>
                  <a:lnTo>
                    <a:pt x="161" y="518"/>
                  </a:lnTo>
                  <a:lnTo>
                    <a:pt x="161" y="517"/>
                  </a:lnTo>
                  <a:lnTo>
                    <a:pt x="162" y="517"/>
                  </a:lnTo>
                  <a:lnTo>
                    <a:pt x="166" y="515"/>
                  </a:lnTo>
                  <a:lnTo>
                    <a:pt x="167" y="515"/>
                  </a:lnTo>
                  <a:lnTo>
                    <a:pt x="166" y="514"/>
                  </a:lnTo>
                  <a:lnTo>
                    <a:pt x="167" y="513"/>
                  </a:lnTo>
                  <a:lnTo>
                    <a:pt x="164" y="513"/>
                  </a:lnTo>
                  <a:lnTo>
                    <a:pt x="164" y="513"/>
                  </a:lnTo>
                  <a:lnTo>
                    <a:pt x="163" y="513"/>
                  </a:lnTo>
                  <a:lnTo>
                    <a:pt x="162" y="512"/>
                  </a:lnTo>
                  <a:lnTo>
                    <a:pt x="163" y="512"/>
                  </a:lnTo>
                  <a:lnTo>
                    <a:pt x="164" y="511"/>
                  </a:lnTo>
                  <a:lnTo>
                    <a:pt x="162" y="511"/>
                  </a:lnTo>
                  <a:lnTo>
                    <a:pt x="161" y="509"/>
                  </a:lnTo>
                  <a:lnTo>
                    <a:pt x="160" y="508"/>
                  </a:lnTo>
                  <a:lnTo>
                    <a:pt x="160" y="508"/>
                  </a:lnTo>
                  <a:lnTo>
                    <a:pt x="158" y="508"/>
                  </a:lnTo>
                  <a:lnTo>
                    <a:pt x="158" y="507"/>
                  </a:lnTo>
                  <a:lnTo>
                    <a:pt x="158" y="506"/>
                  </a:lnTo>
                  <a:lnTo>
                    <a:pt x="157" y="506"/>
                  </a:lnTo>
                  <a:lnTo>
                    <a:pt x="158" y="505"/>
                  </a:lnTo>
                  <a:lnTo>
                    <a:pt x="160" y="506"/>
                  </a:lnTo>
                  <a:lnTo>
                    <a:pt x="160" y="505"/>
                  </a:lnTo>
                  <a:lnTo>
                    <a:pt x="160" y="505"/>
                  </a:lnTo>
                  <a:lnTo>
                    <a:pt x="160" y="503"/>
                  </a:lnTo>
                  <a:lnTo>
                    <a:pt x="161" y="503"/>
                  </a:lnTo>
                  <a:lnTo>
                    <a:pt x="160" y="502"/>
                  </a:lnTo>
                  <a:lnTo>
                    <a:pt x="160" y="502"/>
                  </a:lnTo>
                  <a:lnTo>
                    <a:pt x="160" y="501"/>
                  </a:lnTo>
                  <a:lnTo>
                    <a:pt x="160" y="500"/>
                  </a:lnTo>
                  <a:lnTo>
                    <a:pt x="158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7"/>
                  </a:lnTo>
                  <a:lnTo>
                    <a:pt x="154" y="497"/>
                  </a:lnTo>
                  <a:lnTo>
                    <a:pt x="153" y="496"/>
                  </a:lnTo>
                  <a:lnTo>
                    <a:pt x="153" y="495"/>
                  </a:lnTo>
                  <a:lnTo>
                    <a:pt x="150" y="495"/>
                  </a:lnTo>
                  <a:lnTo>
                    <a:pt x="150" y="494"/>
                  </a:lnTo>
                  <a:lnTo>
                    <a:pt x="149" y="494"/>
                  </a:lnTo>
                  <a:lnTo>
                    <a:pt x="148" y="494"/>
                  </a:lnTo>
                  <a:lnTo>
                    <a:pt x="148" y="493"/>
                  </a:lnTo>
                  <a:lnTo>
                    <a:pt x="148" y="492"/>
                  </a:lnTo>
                  <a:lnTo>
                    <a:pt x="150" y="490"/>
                  </a:lnTo>
                  <a:lnTo>
                    <a:pt x="150" y="489"/>
                  </a:lnTo>
                  <a:lnTo>
                    <a:pt x="149" y="488"/>
                  </a:lnTo>
                  <a:lnTo>
                    <a:pt x="148" y="488"/>
                  </a:lnTo>
                  <a:lnTo>
                    <a:pt x="147" y="488"/>
                  </a:lnTo>
                  <a:lnTo>
                    <a:pt x="147" y="487"/>
                  </a:lnTo>
                  <a:lnTo>
                    <a:pt x="145" y="486"/>
                  </a:lnTo>
                  <a:lnTo>
                    <a:pt x="145" y="484"/>
                  </a:lnTo>
                  <a:lnTo>
                    <a:pt x="144" y="484"/>
                  </a:lnTo>
                  <a:lnTo>
                    <a:pt x="144" y="484"/>
                  </a:lnTo>
                  <a:lnTo>
                    <a:pt x="145" y="484"/>
                  </a:lnTo>
                  <a:lnTo>
                    <a:pt x="145" y="483"/>
                  </a:lnTo>
                  <a:lnTo>
                    <a:pt x="145" y="482"/>
                  </a:lnTo>
                  <a:lnTo>
                    <a:pt x="147" y="482"/>
                  </a:lnTo>
                  <a:lnTo>
                    <a:pt x="147" y="481"/>
                  </a:lnTo>
                  <a:lnTo>
                    <a:pt x="145" y="481"/>
                  </a:lnTo>
                  <a:lnTo>
                    <a:pt x="144" y="481"/>
                  </a:lnTo>
                  <a:lnTo>
                    <a:pt x="144" y="482"/>
                  </a:lnTo>
                  <a:lnTo>
                    <a:pt x="144" y="483"/>
                  </a:lnTo>
                  <a:lnTo>
                    <a:pt x="142" y="483"/>
                  </a:lnTo>
                  <a:lnTo>
                    <a:pt x="142" y="482"/>
                  </a:lnTo>
                  <a:lnTo>
                    <a:pt x="144" y="481"/>
                  </a:lnTo>
                  <a:lnTo>
                    <a:pt x="145" y="480"/>
                  </a:lnTo>
                  <a:lnTo>
                    <a:pt x="147" y="480"/>
                  </a:lnTo>
                  <a:lnTo>
                    <a:pt x="147" y="478"/>
                  </a:lnTo>
                  <a:lnTo>
                    <a:pt x="148" y="477"/>
                  </a:lnTo>
                  <a:lnTo>
                    <a:pt x="148" y="476"/>
                  </a:lnTo>
                  <a:lnTo>
                    <a:pt x="147" y="476"/>
                  </a:lnTo>
                  <a:lnTo>
                    <a:pt x="147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5" y="474"/>
                  </a:lnTo>
                  <a:lnTo>
                    <a:pt x="145" y="472"/>
                  </a:lnTo>
                  <a:lnTo>
                    <a:pt x="145" y="471"/>
                  </a:lnTo>
                  <a:lnTo>
                    <a:pt x="145" y="470"/>
                  </a:lnTo>
                  <a:lnTo>
                    <a:pt x="144" y="471"/>
                  </a:lnTo>
                  <a:lnTo>
                    <a:pt x="143" y="470"/>
                  </a:lnTo>
                  <a:lnTo>
                    <a:pt x="143" y="469"/>
                  </a:lnTo>
                  <a:lnTo>
                    <a:pt x="144" y="469"/>
                  </a:lnTo>
                  <a:lnTo>
                    <a:pt x="145" y="468"/>
                  </a:lnTo>
                  <a:lnTo>
                    <a:pt x="144" y="468"/>
                  </a:lnTo>
                  <a:lnTo>
                    <a:pt x="142" y="468"/>
                  </a:lnTo>
                  <a:lnTo>
                    <a:pt x="141" y="468"/>
                  </a:lnTo>
                  <a:lnTo>
                    <a:pt x="138" y="469"/>
                  </a:lnTo>
                  <a:lnTo>
                    <a:pt x="138" y="468"/>
                  </a:lnTo>
                  <a:lnTo>
                    <a:pt x="138" y="466"/>
                  </a:lnTo>
                  <a:lnTo>
                    <a:pt x="138" y="465"/>
                  </a:lnTo>
                  <a:lnTo>
                    <a:pt x="137" y="465"/>
                  </a:lnTo>
                  <a:lnTo>
                    <a:pt x="137" y="466"/>
                  </a:lnTo>
                  <a:lnTo>
                    <a:pt x="136" y="466"/>
                  </a:lnTo>
                  <a:lnTo>
                    <a:pt x="136" y="465"/>
                  </a:lnTo>
                  <a:lnTo>
                    <a:pt x="136" y="464"/>
                  </a:lnTo>
                  <a:lnTo>
                    <a:pt x="136" y="463"/>
                  </a:lnTo>
                  <a:lnTo>
                    <a:pt x="137" y="463"/>
                  </a:lnTo>
                  <a:lnTo>
                    <a:pt x="137" y="462"/>
                  </a:lnTo>
                  <a:lnTo>
                    <a:pt x="136" y="460"/>
                  </a:lnTo>
                  <a:lnTo>
                    <a:pt x="133" y="462"/>
                  </a:lnTo>
                  <a:lnTo>
                    <a:pt x="132" y="462"/>
                  </a:lnTo>
                  <a:lnTo>
                    <a:pt x="132" y="463"/>
                  </a:lnTo>
                  <a:lnTo>
                    <a:pt x="131" y="463"/>
                  </a:lnTo>
                  <a:lnTo>
                    <a:pt x="131" y="464"/>
                  </a:lnTo>
                  <a:lnTo>
                    <a:pt x="131" y="464"/>
                  </a:lnTo>
                  <a:lnTo>
                    <a:pt x="131" y="463"/>
                  </a:lnTo>
                  <a:lnTo>
                    <a:pt x="131" y="462"/>
                  </a:lnTo>
                  <a:lnTo>
                    <a:pt x="131" y="460"/>
                  </a:lnTo>
                  <a:lnTo>
                    <a:pt x="132" y="460"/>
                  </a:lnTo>
                  <a:lnTo>
                    <a:pt x="132" y="459"/>
                  </a:lnTo>
                  <a:lnTo>
                    <a:pt x="131" y="457"/>
                  </a:lnTo>
                  <a:lnTo>
                    <a:pt x="131" y="458"/>
                  </a:lnTo>
                  <a:lnTo>
                    <a:pt x="130" y="458"/>
                  </a:lnTo>
                  <a:lnTo>
                    <a:pt x="130" y="459"/>
                  </a:lnTo>
                  <a:lnTo>
                    <a:pt x="129" y="458"/>
                  </a:lnTo>
                  <a:lnTo>
                    <a:pt x="130" y="457"/>
                  </a:lnTo>
                  <a:lnTo>
                    <a:pt x="129" y="457"/>
                  </a:lnTo>
                  <a:lnTo>
                    <a:pt x="127" y="457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29" y="456"/>
                  </a:lnTo>
                  <a:lnTo>
                    <a:pt x="125" y="456"/>
                  </a:lnTo>
                  <a:lnTo>
                    <a:pt x="125" y="455"/>
                  </a:lnTo>
                  <a:lnTo>
                    <a:pt x="124" y="455"/>
                  </a:lnTo>
                  <a:lnTo>
                    <a:pt x="124" y="456"/>
                  </a:lnTo>
                  <a:lnTo>
                    <a:pt x="123" y="456"/>
                  </a:lnTo>
                  <a:lnTo>
                    <a:pt x="123" y="456"/>
                  </a:lnTo>
                  <a:lnTo>
                    <a:pt x="121" y="456"/>
                  </a:lnTo>
                  <a:lnTo>
                    <a:pt x="121" y="456"/>
                  </a:lnTo>
                  <a:lnTo>
                    <a:pt x="120" y="456"/>
                  </a:lnTo>
                  <a:lnTo>
                    <a:pt x="120" y="455"/>
                  </a:lnTo>
                  <a:lnTo>
                    <a:pt x="120" y="453"/>
                  </a:lnTo>
                  <a:lnTo>
                    <a:pt x="120" y="452"/>
                  </a:lnTo>
                  <a:lnTo>
                    <a:pt x="120" y="451"/>
                  </a:lnTo>
                  <a:lnTo>
                    <a:pt x="120" y="450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8" y="450"/>
                  </a:lnTo>
                  <a:lnTo>
                    <a:pt x="117" y="450"/>
                  </a:lnTo>
                  <a:lnTo>
                    <a:pt x="114" y="449"/>
                  </a:lnTo>
                  <a:lnTo>
                    <a:pt x="114" y="450"/>
                  </a:lnTo>
                  <a:lnTo>
                    <a:pt x="112" y="449"/>
                  </a:lnTo>
                  <a:lnTo>
                    <a:pt x="111" y="449"/>
                  </a:lnTo>
                  <a:lnTo>
                    <a:pt x="110" y="449"/>
                  </a:lnTo>
                  <a:lnTo>
                    <a:pt x="110" y="447"/>
                  </a:lnTo>
                  <a:lnTo>
                    <a:pt x="110" y="446"/>
                  </a:lnTo>
                  <a:lnTo>
                    <a:pt x="108" y="446"/>
                  </a:lnTo>
                  <a:lnTo>
                    <a:pt x="107" y="447"/>
                  </a:lnTo>
                  <a:lnTo>
                    <a:pt x="106" y="446"/>
                  </a:lnTo>
                  <a:lnTo>
                    <a:pt x="107" y="446"/>
                  </a:lnTo>
                  <a:lnTo>
                    <a:pt x="107" y="445"/>
                  </a:lnTo>
                  <a:lnTo>
                    <a:pt x="106" y="445"/>
                  </a:lnTo>
                  <a:lnTo>
                    <a:pt x="106" y="444"/>
                  </a:lnTo>
                  <a:lnTo>
                    <a:pt x="105" y="445"/>
                  </a:lnTo>
                  <a:lnTo>
                    <a:pt x="105" y="446"/>
                  </a:lnTo>
                  <a:lnTo>
                    <a:pt x="102" y="445"/>
                  </a:lnTo>
                  <a:lnTo>
                    <a:pt x="102" y="446"/>
                  </a:lnTo>
                  <a:lnTo>
                    <a:pt x="101" y="446"/>
                  </a:lnTo>
                  <a:lnTo>
                    <a:pt x="102" y="447"/>
                  </a:lnTo>
                  <a:lnTo>
                    <a:pt x="101" y="449"/>
                  </a:lnTo>
                  <a:lnTo>
                    <a:pt x="101" y="447"/>
                  </a:lnTo>
                  <a:lnTo>
                    <a:pt x="101" y="446"/>
                  </a:lnTo>
                  <a:lnTo>
                    <a:pt x="101" y="445"/>
                  </a:lnTo>
                  <a:lnTo>
                    <a:pt x="101" y="444"/>
                  </a:lnTo>
                  <a:lnTo>
                    <a:pt x="99" y="441"/>
                  </a:lnTo>
                  <a:lnTo>
                    <a:pt x="98" y="441"/>
                  </a:lnTo>
                  <a:lnTo>
                    <a:pt x="96" y="441"/>
                  </a:lnTo>
                  <a:lnTo>
                    <a:pt x="95" y="440"/>
                  </a:lnTo>
                  <a:lnTo>
                    <a:pt x="94" y="440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93" y="445"/>
                  </a:lnTo>
                  <a:lnTo>
                    <a:pt x="93" y="446"/>
                  </a:lnTo>
                  <a:lnTo>
                    <a:pt x="93" y="447"/>
                  </a:lnTo>
                  <a:lnTo>
                    <a:pt x="92" y="447"/>
                  </a:lnTo>
                  <a:lnTo>
                    <a:pt x="92" y="449"/>
                  </a:lnTo>
                  <a:lnTo>
                    <a:pt x="92" y="450"/>
                  </a:lnTo>
                  <a:lnTo>
                    <a:pt x="90" y="450"/>
                  </a:lnTo>
                  <a:lnTo>
                    <a:pt x="88" y="451"/>
                  </a:lnTo>
                  <a:lnTo>
                    <a:pt x="87" y="450"/>
                  </a:lnTo>
                  <a:lnTo>
                    <a:pt x="87" y="447"/>
                  </a:lnTo>
                  <a:lnTo>
                    <a:pt x="87" y="446"/>
                  </a:lnTo>
                  <a:lnTo>
                    <a:pt x="87" y="445"/>
                  </a:lnTo>
                  <a:lnTo>
                    <a:pt x="87" y="444"/>
                  </a:lnTo>
                  <a:lnTo>
                    <a:pt x="87" y="443"/>
                  </a:lnTo>
                  <a:lnTo>
                    <a:pt x="86" y="441"/>
                  </a:lnTo>
                  <a:lnTo>
                    <a:pt x="85" y="441"/>
                  </a:lnTo>
                  <a:lnTo>
                    <a:pt x="85" y="443"/>
                  </a:lnTo>
                  <a:lnTo>
                    <a:pt x="85" y="444"/>
                  </a:lnTo>
                  <a:lnTo>
                    <a:pt x="85" y="445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2" y="445"/>
                  </a:lnTo>
                  <a:lnTo>
                    <a:pt x="73" y="445"/>
                  </a:lnTo>
                  <a:lnTo>
                    <a:pt x="71" y="445"/>
                  </a:lnTo>
                  <a:lnTo>
                    <a:pt x="69" y="446"/>
                  </a:lnTo>
                  <a:lnTo>
                    <a:pt x="68" y="445"/>
                  </a:lnTo>
                  <a:lnTo>
                    <a:pt x="67" y="445"/>
                  </a:lnTo>
                  <a:lnTo>
                    <a:pt x="67" y="446"/>
                  </a:lnTo>
                  <a:lnTo>
                    <a:pt x="67" y="447"/>
                  </a:lnTo>
                  <a:lnTo>
                    <a:pt x="65" y="449"/>
                  </a:lnTo>
                  <a:lnTo>
                    <a:pt x="65" y="450"/>
                  </a:lnTo>
                  <a:lnTo>
                    <a:pt x="64" y="451"/>
                  </a:lnTo>
                  <a:lnTo>
                    <a:pt x="65" y="451"/>
                  </a:lnTo>
                  <a:lnTo>
                    <a:pt x="65" y="452"/>
                  </a:lnTo>
                  <a:lnTo>
                    <a:pt x="65" y="453"/>
                  </a:lnTo>
                  <a:lnTo>
                    <a:pt x="64" y="453"/>
                  </a:lnTo>
                  <a:lnTo>
                    <a:pt x="63" y="453"/>
                  </a:lnTo>
                  <a:lnTo>
                    <a:pt x="63" y="452"/>
                  </a:lnTo>
                  <a:lnTo>
                    <a:pt x="63" y="451"/>
                  </a:lnTo>
                  <a:lnTo>
                    <a:pt x="62" y="450"/>
                  </a:lnTo>
                  <a:lnTo>
                    <a:pt x="61" y="449"/>
                  </a:lnTo>
                  <a:lnTo>
                    <a:pt x="62" y="449"/>
                  </a:lnTo>
                  <a:lnTo>
                    <a:pt x="62" y="447"/>
                  </a:lnTo>
                  <a:lnTo>
                    <a:pt x="61" y="447"/>
                  </a:lnTo>
                  <a:lnTo>
                    <a:pt x="61" y="446"/>
                  </a:lnTo>
                  <a:lnTo>
                    <a:pt x="59" y="446"/>
                  </a:lnTo>
                  <a:lnTo>
                    <a:pt x="59" y="445"/>
                  </a:lnTo>
                  <a:lnTo>
                    <a:pt x="58" y="445"/>
                  </a:lnTo>
                  <a:lnTo>
                    <a:pt x="57" y="446"/>
                  </a:lnTo>
                  <a:lnTo>
                    <a:pt x="57" y="447"/>
                  </a:lnTo>
                  <a:lnTo>
                    <a:pt x="57" y="449"/>
                  </a:lnTo>
                  <a:lnTo>
                    <a:pt x="56" y="449"/>
                  </a:lnTo>
                  <a:lnTo>
                    <a:pt x="56" y="450"/>
                  </a:lnTo>
                  <a:lnTo>
                    <a:pt x="57" y="451"/>
                  </a:lnTo>
                  <a:lnTo>
                    <a:pt x="58" y="451"/>
                  </a:lnTo>
                  <a:lnTo>
                    <a:pt x="58" y="452"/>
                  </a:lnTo>
                  <a:lnTo>
                    <a:pt x="58" y="453"/>
                  </a:lnTo>
                  <a:lnTo>
                    <a:pt x="58" y="455"/>
                  </a:lnTo>
                  <a:lnTo>
                    <a:pt x="61" y="456"/>
                  </a:lnTo>
                  <a:lnTo>
                    <a:pt x="62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4" y="458"/>
                  </a:lnTo>
                  <a:lnTo>
                    <a:pt x="64" y="459"/>
                  </a:lnTo>
                  <a:lnTo>
                    <a:pt x="63" y="459"/>
                  </a:lnTo>
                  <a:lnTo>
                    <a:pt x="61" y="458"/>
                  </a:lnTo>
                  <a:lnTo>
                    <a:pt x="59" y="457"/>
                  </a:lnTo>
                  <a:lnTo>
                    <a:pt x="58" y="457"/>
                  </a:lnTo>
                  <a:lnTo>
                    <a:pt x="57" y="456"/>
                  </a:lnTo>
                  <a:lnTo>
                    <a:pt x="53" y="456"/>
                  </a:lnTo>
                  <a:lnTo>
                    <a:pt x="50" y="456"/>
                  </a:lnTo>
                  <a:lnTo>
                    <a:pt x="48" y="455"/>
                  </a:lnTo>
                  <a:lnTo>
                    <a:pt x="46" y="453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4" y="452"/>
                  </a:lnTo>
                  <a:lnTo>
                    <a:pt x="44" y="451"/>
                  </a:lnTo>
                  <a:lnTo>
                    <a:pt x="44" y="451"/>
                  </a:lnTo>
                  <a:lnTo>
                    <a:pt x="44" y="450"/>
                  </a:lnTo>
                  <a:lnTo>
                    <a:pt x="42" y="450"/>
                  </a:lnTo>
                  <a:lnTo>
                    <a:pt x="42" y="449"/>
                  </a:lnTo>
                  <a:lnTo>
                    <a:pt x="40" y="449"/>
                  </a:lnTo>
                  <a:lnTo>
                    <a:pt x="39" y="447"/>
                  </a:lnTo>
                  <a:lnTo>
                    <a:pt x="39" y="446"/>
                  </a:lnTo>
                  <a:lnTo>
                    <a:pt x="38" y="445"/>
                  </a:lnTo>
                  <a:lnTo>
                    <a:pt x="37" y="445"/>
                  </a:lnTo>
                  <a:lnTo>
                    <a:pt x="37" y="444"/>
                  </a:lnTo>
                  <a:lnTo>
                    <a:pt x="36" y="444"/>
                  </a:lnTo>
                  <a:lnTo>
                    <a:pt x="34" y="444"/>
                  </a:lnTo>
                  <a:lnTo>
                    <a:pt x="33" y="441"/>
                  </a:lnTo>
                  <a:lnTo>
                    <a:pt x="32" y="440"/>
                  </a:lnTo>
                  <a:lnTo>
                    <a:pt x="32" y="439"/>
                  </a:lnTo>
                  <a:lnTo>
                    <a:pt x="32" y="438"/>
                  </a:lnTo>
                  <a:lnTo>
                    <a:pt x="33" y="438"/>
                  </a:lnTo>
                  <a:lnTo>
                    <a:pt x="36" y="437"/>
                  </a:lnTo>
                  <a:lnTo>
                    <a:pt x="38" y="435"/>
                  </a:lnTo>
                  <a:lnTo>
                    <a:pt x="40" y="434"/>
                  </a:lnTo>
                  <a:lnTo>
                    <a:pt x="40" y="433"/>
                  </a:lnTo>
                  <a:lnTo>
                    <a:pt x="40" y="432"/>
                  </a:lnTo>
                  <a:lnTo>
                    <a:pt x="42" y="431"/>
                  </a:lnTo>
                  <a:lnTo>
                    <a:pt x="44" y="431"/>
                  </a:lnTo>
                  <a:lnTo>
                    <a:pt x="48" y="431"/>
                  </a:lnTo>
                  <a:lnTo>
                    <a:pt x="49" y="431"/>
                  </a:lnTo>
                  <a:lnTo>
                    <a:pt x="49" y="429"/>
                  </a:lnTo>
                  <a:lnTo>
                    <a:pt x="48" y="428"/>
                  </a:lnTo>
                  <a:lnTo>
                    <a:pt x="48" y="427"/>
                  </a:lnTo>
                  <a:lnTo>
                    <a:pt x="49" y="427"/>
                  </a:lnTo>
                  <a:lnTo>
                    <a:pt x="48" y="427"/>
                  </a:lnTo>
                  <a:lnTo>
                    <a:pt x="45" y="427"/>
                  </a:lnTo>
                  <a:lnTo>
                    <a:pt x="43" y="427"/>
                  </a:lnTo>
                  <a:lnTo>
                    <a:pt x="40" y="427"/>
                  </a:lnTo>
                  <a:lnTo>
                    <a:pt x="38" y="427"/>
                  </a:lnTo>
                  <a:lnTo>
                    <a:pt x="37" y="427"/>
                  </a:lnTo>
                  <a:lnTo>
                    <a:pt x="36" y="427"/>
                  </a:lnTo>
                  <a:lnTo>
                    <a:pt x="36" y="427"/>
                  </a:lnTo>
                  <a:lnTo>
                    <a:pt x="32" y="426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8" y="423"/>
                  </a:lnTo>
                  <a:lnTo>
                    <a:pt x="27" y="422"/>
                  </a:lnTo>
                  <a:lnTo>
                    <a:pt x="27" y="421"/>
                  </a:lnTo>
                  <a:lnTo>
                    <a:pt x="30" y="420"/>
                  </a:lnTo>
                  <a:lnTo>
                    <a:pt x="30" y="419"/>
                  </a:lnTo>
                  <a:lnTo>
                    <a:pt x="30" y="418"/>
                  </a:lnTo>
                  <a:lnTo>
                    <a:pt x="31" y="415"/>
                  </a:lnTo>
                  <a:lnTo>
                    <a:pt x="32" y="414"/>
                  </a:lnTo>
                  <a:lnTo>
                    <a:pt x="33" y="414"/>
                  </a:lnTo>
                  <a:lnTo>
                    <a:pt x="33" y="413"/>
                  </a:lnTo>
                  <a:lnTo>
                    <a:pt x="31" y="413"/>
                  </a:lnTo>
                  <a:lnTo>
                    <a:pt x="31" y="414"/>
                  </a:lnTo>
                  <a:lnTo>
                    <a:pt x="30" y="416"/>
                  </a:lnTo>
                  <a:lnTo>
                    <a:pt x="28" y="416"/>
                  </a:lnTo>
                  <a:lnTo>
                    <a:pt x="28" y="419"/>
                  </a:lnTo>
                  <a:lnTo>
                    <a:pt x="24" y="422"/>
                  </a:lnTo>
                  <a:lnTo>
                    <a:pt x="22" y="423"/>
                  </a:lnTo>
                  <a:lnTo>
                    <a:pt x="22" y="422"/>
                  </a:lnTo>
                  <a:lnTo>
                    <a:pt x="21" y="422"/>
                  </a:lnTo>
                  <a:lnTo>
                    <a:pt x="20" y="421"/>
                  </a:lnTo>
                  <a:lnTo>
                    <a:pt x="20" y="420"/>
                  </a:lnTo>
                  <a:lnTo>
                    <a:pt x="20" y="419"/>
                  </a:lnTo>
                  <a:lnTo>
                    <a:pt x="19" y="420"/>
                  </a:lnTo>
                  <a:lnTo>
                    <a:pt x="19" y="419"/>
                  </a:lnTo>
                  <a:lnTo>
                    <a:pt x="18" y="418"/>
                  </a:lnTo>
                  <a:lnTo>
                    <a:pt x="19" y="418"/>
                  </a:lnTo>
                  <a:lnTo>
                    <a:pt x="20" y="418"/>
                  </a:lnTo>
                  <a:lnTo>
                    <a:pt x="21" y="416"/>
                  </a:lnTo>
                  <a:lnTo>
                    <a:pt x="20" y="416"/>
                  </a:lnTo>
                  <a:lnTo>
                    <a:pt x="17" y="415"/>
                  </a:lnTo>
                  <a:lnTo>
                    <a:pt x="17" y="416"/>
                  </a:lnTo>
                  <a:lnTo>
                    <a:pt x="15" y="414"/>
                  </a:lnTo>
                  <a:lnTo>
                    <a:pt x="15" y="413"/>
                  </a:lnTo>
                  <a:lnTo>
                    <a:pt x="15" y="410"/>
                  </a:lnTo>
                  <a:lnTo>
                    <a:pt x="15" y="410"/>
                  </a:lnTo>
                  <a:lnTo>
                    <a:pt x="15" y="409"/>
                  </a:lnTo>
                  <a:lnTo>
                    <a:pt x="15" y="408"/>
                  </a:lnTo>
                  <a:lnTo>
                    <a:pt x="17" y="408"/>
                  </a:lnTo>
                  <a:lnTo>
                    <a:pt x="17" y="407"/>
                  </a:lnTo>
                  <a:lnTo>
                    <a:pt x="18" y="406"/>
                  </a:lnTo>
                  <a:lnTo>
                    <a:pt x="19" y="407"/>
                  </a:lnTo>
                  <a:lnTo>
                    <a:pt x="21" y="407"/>
                  </a:lnTo>
                  <a:lnTo>
                    <a:pt x="20" y="406"/>
                  </a:lnTo>
                  <a:lnTo>
                    <a:pt x="19" y="404"/>
                  </a:lnTo>
                  <a:lnTo>
                    <a:pt x="22" y="403"/>
                  </a:lnTo>
                  <a:lnTo>
                    <a:pt x="27" y="403"/>
                  </a:lnTo>
                  <a:lnTo>
                    <a:pt x="31" y="402"/>
                  </a:lnTo>
                  <a:lnTo>
                    <a:pt x="32" y="403"/>
                  </a:lnTo>
                  <a:lnTo>
                    <a:pt x="33" y="403"/>
                  </a:lnTo>
                  <a:lnTo>
                    <a:pt x="37" y="403"/>
                  </a:lnTo>
                  <a:lnTo>
                    <a:pt x="42" y="404"/>
                  </a:lnTo>
                  <a:lnTo>
                    <a:pt x="43" y="406"/>
                  </a:lnTo>
                  <a:lnTo>
                    <a:pt x="45" y="404"/>
                  </a:lnTo>
                  <a:lnTo>
                    <a:pt x="50" y="404"/>
                  </a:lnTo>
                  <a:lnTo>
                    <a:pt x="53" y="406"/>
                  </a:lnTo>
                  <a:lnTo>
                    <a:pt x="58" y="407"/>
                  </a:lnTo>
                  <a:lnTo>
                    <a:pt x="59" y="407"/>
                  </a:lnTo>
                  <a:lnTo>
                    <a:pt x="64" y="407"/>
                  </a:lnTo>
                  <a:lnTo>
                    <a:pt x="64" y="408"/>
                  </a:lnTo>
                  <a:lnTo>
                    <a:pt x="65" y="408"/>
                  </a:lnTo>
                  <a:lnTo>
                    <a:pt x="64" y="407"/>
                  </a:lnTo>
                  <a:lnTo>
                    <a:pt x="64" y="406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2" y="406"/>
                  </a:lnTo>
                  <a:lnTo>
                    <a:pt x="57" y="404"/>
                  </a:lnTo>
                  <a:lnTo>
                    <a:pt x="53" y="404"/>
                  </a:lnTo>
                  <a:lnTo>
                    <a:pt x="49" y="403"/>
                  </a:lnTo>
                  <a:lnTo>
                    <a:pt x="46" y="403"/>
                  </a:lnTo>
                  <a:lnTo>
                    <a:pt x="43" y="402"/>
                  </a:lnTo>
                  <a:lnTo>
                    <a:pt x="38" y="401"/>
                  </a:lnTo>
                  <a:lnTo>
                    <a:pt x="42" y="398"/>
                  </a:lnTo>
                  <a:lnTo>
                    <a:pt x="44" y="397"/>
                  </a:lnTo>
                  <a:lnTo>
                    <a:pt x="49" y="396"/>
                  </a:lnTo>
                  <a:lnTo>
                    <a:pt x="53" y="396"/>
                  </a:lnTo>
                  <a:lnTo>
                    <a:pt x="57" y="397"/>
                  </a:lnTo>
                  <a:lnTo>
                    <a:pt x="61" y="397"/>
                  </a:lnTo>
                  <a:lnTo>
                    <a:pt x="64" y="400"/>
                  </a:lnTo>
                  <a:lnTo>
                    <a:pt x="67" y="402"/>
                  </a:lnTo>
                  <a:lnTo>
                    <a:pt x="67" y="401"/>
                  </a:lnTo>
                  <a:lnTo>
                    <a:pt x="67" y="400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3" y="398"/>
                  </a:lnTo>
                  <a:lnTo>
                    <a:pt x="63" y="397"/>
                  </a:lnTo>
                  <a:lnTo>
                    <a:pt x="63" y="396"/>
                  </a:lnTo>
                  <a:lnTo>
                    <a:pt x="62" y="395"/>
                  </a:lnTo>
                  <a:lnTo>
                    <a:pt x="63" y="394"/>
                  </a:lnTo>
                  <a:lnTo>
                    <a:pt x="67" y="395"/>
                  </a:lnTo>
                  <a:lnTo>
                    <a:pt x="68" y="394"/>
                  </a:lnTo>
                  <a:lnTo>
                    <a:pt x="68" y="392"/>
                  </a:lnTo>
                  <a:lnTo>
                    <a:pt x="68" y="391"/>
                  </a:lnTo>
                  <a:lnTo>
                    <a:pt x="68" y="390"/>
                  </a:lnTo>
                  <a:lnTo>
                    <a:pt x="68" y="389"/>
                  </a:lnTo>
                  <a:lnTo>
                    <a:pt x="67" y="389"/>
                  </a:lnTo>
                  <a:lnTo>
                    <a:pt x="67" y="388"/>
                  </a:lnTo>
                  <a:lnTo>
                    <a:pt x="68" y="388"/>
                  </a:lnTo>
                  <a:lnTo>
                    <a:pt x="67" y="386"/>
                  </a:lnTo>
                  <a:lnTo>
                    <a:pt x="67" y="385"/>
                  </a:lnTo>
                  <a:lnTo>
                    <a:pt x="64" y="384"/>
                  </a:lnTo>
                  <a:lnTo>
                    <a:pt x="63" y="383"/>
                  </a:lnTo>
                  <a:lnTo>
                    <a:pt x="62" y="383"/>
                  </a:lnTo>
                  <a:lnTo>
                    <a:pt x="62" y="382"/>
                  </a:lnTo>
                  <a:lnTo>
                    <a:pt x="62" y="381"/>
                  </a:lnTo>
                  <a:lnTo>
                    <a:pt x="61" y="382"/>
                  </a:lnTo>
                  <a:lnTo>
                    <a:pt x="57" y="383"/>
                  </a:lnTo>
                  <a:lnTo>
                    <a:pt x="57" y="384"/>
                  </a:lnTo>
                  <a:lnTo>
                    <a:pt x="57" y="385"/>
                  </a:lnTo>
                  <a:lnTo>
                    <a:pt x="56" y="386"/>
                  </a:lnTo>
                  <a:lnTo>
                    <a:pt x="56" y="388"/>
                  </a:lnTo>
                  <a:lnTo>
                    <a:pt x="52" y="390"/>
                  </a:lnTo>
                  <a:lnTo>
                    <a:pt x="49" y="390"/>
                  </a:lnTo>
                  <a:lnTo>
                    <a:pt x="44" y="391"/>
                  </a:lnTo>
                  <a:lnTo>
                    <a:pt x="44" y="390"/>
                  </a:lnTo>
                  <a:lnTo>
                    <a:pt x="44" y="389"/>
                  </a:lnTo>
                  <a:lnTo>
                    <a:pt x="44" y="388"/>
                  </a:lnTo>
                  <a:lnTo>
                    <a:pt x="44" y="386"/>
                  </a:lnTo>
                  <a:lnTo>
                    <a:pt x="44" y="385"/>
                  </a:lnTo>
                  <a:lnTo>
                    <a:pt x="43" y="383"/>
                  </a:lnTo>
                  <a:lnTo>
                    <a:pt x="42" y="383"/>
                  </a:lnTo>
                  <a:lnTo>
                    <a:pt x="40" y="383"/>
                  </a:lnTo>
                  <a:lnTo>
                    <a:pt x="43" y="388"/>
                  </a:lnTo>
                  <a:lnTo>
                    <a:pt x="43" y="389"/>
                  </a:lnTo>
                  <a:lnTo>
                    <a:pt x="43" y="390"/>
                  </a:lnTo>
                  <a:lnTo>
                    <a:pt x="39" y="391"/>
                  </a:lnTo>
                  <a:lnTo>
                    <a:pt x="37" y="394"/>
                  </a:lnTo>
                  <a:lnTo>
                    <a:pt x="33" y="391"/>
                  </a:lnTo>
                  <a:lnTo>
                    <a:pt x="30" y="390"/>
                  </a:lnTo>
                  <a:lnTo>
                    <a:pt x="26" y="388"/>
                  </a:lnTo>
                  <a:lnTo>
                    <a:pt x="25" y="388"/>
                  </a:lnTo>
                  <a:lnTo>
                    <a:pt x="26" y="386"/>
                  </a:lnTo>
                  <a:lnTo>
                    <a:pt x="28" y="385"/>
                  </a:lnTo>
                  <a:lnTo>
                    <a:pt x="30" y="384"/>
                  </a:lnTo>
                  <a:lnTo>
                    <a:pt x="31" y="383"/>
                  </a:lnTo>
                  <a:lnTo>
                    <a:pt x="32" y="383"/>
                  </a:lnTo>
                  <a:lnTo>
                    <a:pt x="33" y="382"/>
                  </a:lnTo>
                  <a:lnTo>
                    <a:pt x="33" y="381"/>
                  </a:lnTo>
                  <a:lnTo>
                    <a:pt x="33" y="379"/>
                  </a:lnTo>
                  <a:lnTo>
                    <a:pt x="34" y="378"/>
                  </a:lnTo>
                  <a:lnTo>
                    <a:pt x="33" y="378"/>
                  </a:lnTo>
                  <a:lnTo>
                    <a:pt x="32" y="379"/>
                  </a:lnTo>
                  <a:lnTo>
                    <a:pt x="31" y="381"/>
                  </a:lnTo>
                  <a:lnTo>
                    <a:pt x="28" y="382"/>
                  </a:lnTo>
                  <a:lnTo>
                    <a:pt x="27" y="383"/>
                  </a:lnTo>
                  <a:lnTo>
                    <a:pt x="25" y="382"/>
                  </a:lnTo>
                  <a:lnTo>
                    <a:pt x="21" y="382"/>
                  </a:lnTo>
                  <a:lnTo>
                    <a:pt x="21" y="381"/>
                  </a:lnTo>
                  <a:lnTo>
                    <a:pt x="25" y="378"/>
                  </a:lnTo>
                  <a:lnTo>
                    <a:pt x="26" y="376"/>
                  </a:lnTo>
                  <a:lnTo>
                    <a:pt x="26" y="375"/>
                  </a:lnTo>
                  <a:lnTo>
                    <a:pt x="27" y="375"/>
                  </a:lnTo>
                  <a:lnTo>
                    <a:pt x="28" y="375"/>
                  </a:lnTo>
                  <a:lnTo>
                    <a:pt x="27" y="373"/>
                  </a:lnTo>
                  <a:lnTo>
                    <a:pt x="26" y="373"/>
                  </a:lnTo>
                  <a:lnTo>
                    <a:pt x="25" y="373"/>
                  </a:lnTo>
                  <a:lnTo>
                    <a:pt x="24" y="373"/>
                  </a:lnTo>
                  <a:lnTo>
                    <a:pt x="22" y="375"/>
                  </a:lnTo>
                  <a:lnTo>
                    <a:pt x="21" y="377"/>
                  </a:lnTo>
                  <a:lnTo>
                    <a:pt x="18" y="377"/>
                  </a:lnTo>
                  <a:lnTo>
                    <a:pt x="15" y="378"/>
                  </a:lnTo>
                  <a:lnTo>
                    <a:pt x="14" y="377"/>
                  </a:lnTo>
                  <a:lnTo>
                    <a:pt x="14" y="376"/>
                  </a:lnTo>
                  <a:lnTo>
                    <a:pt x="15" y="376"/>
                  </a:lnTo>
                  <a:lnTo>
                    <a:pt x="15" y="373"/>
                  </a:lnTo>
                  <a:lnTo>
                    <a:pt x="15" y="372"/>
                  </a:lnTo>
                  <a:lnTo>
                    <a:pt x="15" y="372"/>
                  </a:lnTo>
                  <a:lnTo>
                    <a:pt x="14" y="373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3" y="370"/>
                  </a:lnTo>
                  <a:lnTo>
                    <a:pt x="11" y="371"/>
                  </a:lnTo>
                  <a:lnTo>
                    <a:pt x="9" y="372"/>
                  </a:lnTo>
                  <a:lnTo>
                    <a:pt x="9" y="371"/>
                  </a:lnTo>
                  <a:lnTo>
                    <a:pt x="8" y="370"/>
                  </a:lnTo>
                  <a:lnTo>
                    <a:pt x="7" y="370"/>
                  </a:lnTo>
                  <a:lnTo>
                    <a:pt x="6" y="370"/>
                  </a:lnTo>
                  <a:lnTo>
                    <a:pt x="6" y="369"/>
                  </a:lnTo>
                  <a:lnTo>
                    <a:pt x="5" y="367"/>
                  </a:lnTo>
                  <a:lnTo>
                    <a:pt x="5" y="366"/>
                  </a:lnTo>
                  <a:lnTo>
                    <a:pt x="6" y="365"/>
                  </a:lnTo>
                  <a:lnTo>
                    <a:pt x="2" y="364"/>
                  </a:lnTo>
                  <a:lnTo>
                    <a:pt x="2" y="363"/>
                  </a:lnTo>
                  <a:lnTo>
                    <a:pt x="1" y="363"/>
                  </a:lnTo>
                  <a:lnTo>
                    <a:pt x="1" y="361"/>
                  </a:lnTo>
                  <a:lnTo>
                    <a:pt x="0" y="360"/>
                  </a:lnTo>
                  <a:lnTo>
                    <a:pt x="0" y="359"/>
                  </a:lnTo>
                  <a:lnTo>
                    <a:pt x="0" y="358"/>
                  </a:lnTo>
                  <a:lnTo>
                    <a:pt x="1" y="358"/>
                  </a:lnTo>
                  <a:lnTo>
                    <a:pt x="1" y="357"/>
                  </a:lnTo>
                  <a:lnTo>
                    <a:pt x="0" y="357"/>
                  </a:lnTo>
                  <a:lnTo>
                    <a:pt x="0" y="355"/>
                  </a:lnTo>
                  <a:lnTo>
                    <a:pt x="1" y="354"/>
                  </a:lnTo>
                  <a:lnTo>
                    <a:pt x="2" y="353"/>
                  </a:lnTo>
                  <a:lnTo>
                    <a:pt x="2" y="352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2" y="352"/>
                  </a:lnTo>
                  <a:lnTo>
                    <a:pt x="0" y="352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0" y="348"/>
                  </a:lnTo>
                  <a:lnTo>
                    <a:pt x="1" y="348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2" y="345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2" y="341"/>
                  </a:lnTo>
                  <a:lnTo>
                    <a:pt x="6" y="340"/>
                  </a:lnTo>
                  <a:lnTo>
                    <a:pt x="9" y="340"/>
                  </a:lnTo>
                  <a:lnTo>
                    <a:pt x="13" y="335"/>
                  </a:lnTo>
                  <a:lnTo>
                    <a:pt x="15" y="335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20" y="338"/>
                  </a:lnTo>
                  <a:lnTo>
                    <a:pt x="20" y="336"/>
                  </a:lnTo>
                  <a:lnTo>
                    <a:pt x="20" y="335"/>
                  </a:lnTo>
                  <a:lnTo>
                    <a:pt x="20" y="334"/>
                  </a:lnTo>
                  <a:lnTo>
                    <a:pt x="20" y="333"/>
                  </a:lnTo>
                  <a:lnTo>
                    <a:pt x="24" y="332"/>
                  </a:lnTo>
                  <a:lnTo>
                    <a:pt x="24" y="330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30" y="327"/>
                  </a:lnTo>
                  <a:lnTo>
                    <a:pt x="34" y="327"/>
                  </a:lnTo>
                  <a:lnTo>
                    <a:pt x="36" y="327"/>
                  </a:lnTo>
                  <a:lnTo>
                    <a:pt x="36" y="326"/>
                  </a:lnTo>
                  <a:lnTo>
                    <a:pt x="37" y="324"/>
                  </a:lnTo>
                  <a:lnTo>
                    <a:pt x="37" y="323"/>
                  </a:lnTo>
                  <a:lnTo>
                    <a:pt x="37" y="322"/>
                  </a:lnTo>
                  <a:lnTo>
                    <a:pt x="38" y="323"/>
                  </a:lnTo>
                  <a:lnTo>
                    <a:pt x="39" y="323"/>
                  </a:lnTo>
                  <a:lnTo>
                    <a:pt x="40" y="324"/>
                  </a:lnTo>
                  <a:lnTo>
                    <a:pt x="40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7" y="321"/>
                  </a:lnTo>
                  <a:lnTo>
                    <a:pt x="37" y="320"/>
                  </a:lnTo>
                  <a:lnTo>
                    <a:pt x="37" y="318"/>
                  </a:lnTo>
                  <a:lnTo>
                    <a:pt x="38" y="318"/>
                  </a:lnTo>
                  <a:lnTo>
                    <a:pt x="38" y="317"/>
                  </a:lnTo>
                  <a:lnTo>
                    <a:pt x="44" y="315"/>
                  </a:lnTo>
                  <a:lnTo>
                    <a:pt x="48" y="311"/>
                  </a:lnTo>
                  <a:lnTo>
                    <a:pt x="51" y="314"/>
                  </a:lnTo>
                  <a:lnTo>
                    <a:pt x="51" y="313"/>
                  </a:lnTo>
                  <a:lnTo>
                    <a:pt x="51" y="311"/>
                  </a:lnTo>
                  <a:lnTo>
                    <a:pt x="53" y="311"/>
                  </a:lnTo>
                  <a:lnTo>
                    <a:pt x="53" y="310"/>
                  </a:lnTo>
                  <a:lnTo>
                    <a:pt x="56" y="311"/>
                  </a:lnTo>
                  <a:lnTo>
                    <a:pt x="57" y="311"/>
                  </a:lnTo>
                  <a:lnTo>
                    <a:pt x="57" y="310"/>
                  </a:lnTo>
                  <a:lnTo>
                    <a:pt x="58" y="310"/>
                  </a:lnTo>
                  <a:lnTo>
                    <a:pt x="59" y="310"/>
                  </a:lnTo>
                  <a:lnTo>
                    <a:pt x="58" y="309"/>
                  </a:lnTo>
                  <a:lnTo>
                    <a:pt x="59" y="309"/>
                  </a:lnTo>
                  <a:lnTo>
                    <a:pt x="59" y="310"/>
                  </a:lnTo>
                  <a:lnTo>
                    <a:pt x="59" y="311"/>
                  </a:lnTo>
                  <a:lnTo>
                    <a:pt x="61" y="309"/>
                  </a:lnTo>
                  <a:lnTo>
                    <a:pt x="61" y="310"/>
                  </a:lnTo>
                  <a:lnTo>
                    <a:pt x="61" y="311"/>
                  </a:lnTo>
                  <a:lnTo>
                    <a:pt x="62" y="310"/>
                  </a:lnTo>
                  <a:lnTo>
                    <a:pt x="62" y="309"/>
                  </a:lnTo>
                  <a:lnTo>
                    <a:pt x="63" y="309"/>
                  </a:lnTo>
                  <a:lnTo>
                    <a:pt x="63" y="310"/>
                  </a:lnTo>
                  <a:lnTo>
                    <a:pt x="64" y="310"/>
                  </a:lnTo>
                  <a:lnTo>
                    <a:pt x="65" y="309"/>
                  </a:lnTo>
                  <a:lnTo>
                    <a:pt x="65" y="310"/>
                  </a:lnTo>
                  <a:lnTo>
                    <a:pt x="65" y="311"/>
                  </a:lnTo>
                  <a:lnTo>
                    <a:pt x="67" y="311"/>
                  </a:lnTo>
                  <a:lnTo>
                    <a:pt x="68" y="311"/>
                  </a:lnTo>
                  <a:lnTo>
                    <a:pt x="69" y="311"/>
                  </a:lnTo>
                  <a:lnTo>
                    <a:pt x="69" y="310"/>
                  </a:lnTo>
                  <a:lnTo>
                    <a:pt x="70" y="310"/>
                  </a:lnTo>
                  <a:lnTo>
                    <a:pt x="70" y="309"/>
                  </a:lnTo>
                  <a:lnTo>
                    <a:pt x="70" y="308"/>
                  </a:lnTo>
                  <a:lnTo>
                    <a:pt x="73" y="305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2"/>
                  </a:lnTo>
                  <a:lnTo>
                    <a:pt x="73" y="301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4" y="298"/>
                  </a:lnTo>
                  <a:lnTo>
                    <a:pt x="75" y="298"/>
                  </a:lnTo>
                  <a:lnTo>
                    <a:pt x="76" y="297"/>
                  </a:lnTo>
                  <a:lnTo>
                    <a:pt x="76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7" y="295"/>
                  </a:lnTo>
                  <a:lnTo>
                    <a:pt x="77" y="293"/>
                  </a:lnTo>
                  <a:lnTo>
                    <a:pt x="77" y="292"/>
                  </a:lnTo>
                  <a:lnTo>
                    <a:pt x="77" y="291"/>
                  </a:lnTo>
                  <a:lnTo>
                    <a:pt x="79" y="290"/>
                  </a:lnTo>
                  <a:lnTo>
                    <a:pt x="80" y="289"/>
                  </a:lnTo>
                  <a:lnTo>
                    <a:pt x="80" y="287"/>
                  </a:lnTo>
                  <a:lnTo>
                    <a:pt x="80" y="286"/>
                  </a:lnTo>
                  <a:lnTo>
                    <a:pt x="80" y="285"/>
                  </a:lnTo>
                  <a:lnTo>
                    <a:pt x="80" y="284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79" y="281"/>
                  </a:lnTo>
                  <a:lnTo>
                    <a:pt x="79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79" y="277"/>
                  </a:lnTo>
                  <a:lnTo>
                    <a:pt x="79" y="276"/>
                  </a:lnTo>
                  <a:lnTo>
                    <a:pt x="79" y="274"/>
                  </a:lnTo>
                  <a:lnTo>
                    <a:pt x="79" y="273"/>
                  </a:lnTo>
                  <a:lnTo>
                    <a:pt x="77" y="272"/>
                  </a:lnTo>
                  <a:lnTo>
                    <a:pt x="79" y="272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70"/>
                  </a:lnTo>
                  <a:lnTo>
                    <a:pt x="79" y="270"/>
                  </a:lnTo>
                  <a:lnTo>
                    <a:pt x="79" y="268"/>
                  </a:lnTo>
                  <a:lnTo>
                    <a:pt x="77" y="267"/>
                  </a:lnTo>
                  <a:lnTo>
                    <a:pt x="79" y="266"/>
                  </a:lnTo>
                  <a:lnTo>
                    <a:pt x="79" y="265"/>
                  </a:lnTo>
                  <a:lnTo>
                    <a:pt x="79" y="264"/>
                  </a:lnTo>
                  <a:lnTo>
                    <a:pt x="79" y="262"/>
                  </a:lnTo>
                  <a:lnTo>
                    <a:pt x="77" y="260"/>
                  </a:lnTo>
                  <a:lnTo>
                    <a:pt x="81" y="258"/>
                  </a:lnTo>
                  <a:lnTo>
                    <a:pt x="86" y="256"/>
                  </a:lnTo>
                  <a:lnTo>
                    <a:pt x="87" y="254"/>
                  </a:lnTo>
                  <a:lnTo>
                    <a:pt x="88" y="253"/>
                  </a:lnTo>
                  <a:lnTo>
                    <a:pt x="89" y="254"/>
                  </a:lnTo>
                  <a:lnTo>
                    <a:pt x="90" y="254"/>
                  </a:lnTo>
                  <a:lnTo>
                    <a:pt x="92" y="253"/>
                  </a:lnTo>
                  <a:lnTo>
                    <a:pt x="88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7"/>
                  </a:lnTo>
                  <a:lnTo>
                    <a:pt x="86" y="247"/>
                  </a:lnTo>
                  <a:lnTo>
                    <a:pt x="86" y="248"/>
                  </a:lnTo>
                  <a:lnTo>
                    <a:pt x="86" y="249"/>
                  </a:lnTo>
                  <a:lnTo>
                    <a:pt x="86" y="250"/>
                  </a:lnTo>
                  <a:lnTo>
                    <a:pt x="86" y="253"/>
                  </a:lnTo>
                  <a:lnTo>
                    <a:pt x="85" y="254"/>
                  </a:lnTo>
                  <a:lnTo>
                    <a:pt x="83" y="255"/>
                  </a:lnTo>
                  <a:lnTo>
                    <a:pt x="79" y="256"/>
                  </a:lnTo>
                  <a:lnTo>
                    <a:pt x="75" y="255"/>
                  </a:lnTo>
                  <a:lnTo>
                    <a:pt x="74" y="258"/>
                  </a:lnTo>
                  <a:lnTo>
                    <a:pt x="70" y="260"/>
                  </a:lnTo>
                  <a:lnTo>
                    <a:pt x="68" y="260"/>
                  </a:lnTo>
                  <a:lnTo>
                    <a:pt x="68" y="259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67" y="256"/>
                  </a:lnTo>
                  <a:lnTo>
                    <a:pt x="65" y="255"/>
                  </a:lnTo>
                  <a:lnTo>
                    <a:pt x="64" y="254"/>
                  </a:lnTo>
                  <a:lnTo>
                    <a:pt x="64" y="256"/>
                  </a:lnTo>
                  <a:lnTo>
                    <a:pt x="63" y="256"/>
                  </a:lnTo>
                  <a:lnTo>
                    <a:pt x="58" y="258"/>
                  </a:lnTo>
                  <a:lnTo>
                    <a:pt x="58" y="256"/>
                  </a:lnTo>
                  <a:lnTo>
                    <a:pt x="58" y="255"/>
                  </a:lnTo>
                  <a:lnTo>
                    <a:pt x="57" y="254"/>
                  </a:lnTo>
                  <a:lnTo>
                    <a:pt x="57" y="254"/>
                  </a:lnTo>
                  <a:lnTo>
                    <a:pt x="58" y="253"/>
                  </a:lnTo>
                  <a:lnTo>
                    <a:pt x="57" y="253"/>
                  </a:lnTo>
                  <a:lnTo>
                    <a:pt x="57" y="252"/>
                  </a:lnTo>
                  <a:lnTo>
                    <a:pt x="56" y="253"/>
                  </a:lnTo>
                  <a:lnTo>
                    <a:pt x="53" y="250"/>
                  </a:lnTo>
                  <a:lnTo>
                    <a:pt x="53" y="249"/>
                  </a:lnTo>
                  <a:lnTo>
                    <a:pt x="53" y="248"/>
                  </a:lnTo>
                  <a:lnTo>
                    <a:pt x="53" y="247"/>
                  </a:lnTo>
                  <a:lnTo>
                    <a:pt x="53" y="246"/>
                  </a:lnTo>
                  <a:lnTo>
                    <a:pt x="53" y="244"/>
                  </a:lnTo>
                  <a:lnTo>
                    <a:pt x="53" y="243"/>
                  </a:lnTo>
                  <a:lnTo>
                    <a:pt x="53" y="242"/>
                  </a:lnTo>
                  <a:lnTo>
                    <a:pt x="53" y="241"/>
                  </a:lnTo>
                  <a:lnTo>
                    <a:pt x="55" y="240"/>
                  </a:lnTo>
                  <a:lnTo>
                    <a:pt x="56" y="240"/>
                  </a:lnTo>
                  <a:lnTo>
                    <a:pt x="56" y="239"/>
                  </a:lnTo>
                  <a:lnTo>
                    <a:pt x="57" y="239"/>
                  </a:lnTo>
                  <a:lnTo>
                    <a:pt x="58" y="237"/>
                  </a:lnTo>
                  <a:lnTo>
                    <a:pt x="59" y="234"/>
                  </a:lnTo>
                  <a:lnTo>
                    <a:pt x="61" y="234"/>
                  </a:lnTo>
                  <a:lnTo>
                    <a:pt x="61" y="233"/>
                  </a:lnTo>
                  <a:lnTo>
                    <a:pt x="62" y="233"/>
                  </a:lnTo>
                  <a:lnTo>
                    <a:pt x="62" y="231"/>
                  </a:lnTo>
                  <a:lnTo>
                    <a:pt x="62" y="230"/>
                  </a:lnTo>
                  <a:lnTo>
                    <a:pt x="61" y="230"/>
                  </a:lnTo>
                  <a:lnTo>
                    <a:pt x="61" y="229"/>
                  </a:lnTo>
                  <a:lnTo>
                    <a:pt x="61" y="228"/>
                  </a:lnTo>
                  <a:lnTo>
                    <a:pt x="64" y="227"/>
                  </a:lnTo>
                  <a:lnTo>
                    <a:pt x="68" y="225"/>
                  </a:lnTo>
                  <a:lnTo>
                    <a:pt x="68" y="224"/>
                  </a:lnTo>
                  <a:lnTo>
                    <a:pt x="68" y="223"/>
                  </a:lnTo>
                  <a:lnTo>
                    <a:pt x="68" y="222"/>
                  </a:lnTo>
                  <a:lnTo>
                    <a:pt x="69" y="222"/>
                  </a:lnTo>
                  <a:lnTo>
                    <a:pt x="71" y="222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3" y="219"/>
                  </a:lnTo>
                  <a:lnTo>
                    <a:pt x="73" y="218"/>
                  </a:lnTo>
                  <a:lnTo>
                    <a:pt x="75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7" y="212"/>
                  </a:lnTo>
                  <a:lnTo>
                    <a:pt x="77" y="211"/>
                  </a:lnTo>
                  <a:lnTo>
                    <a:pt x="79" y="211"/>
                  </a:lnTo>
                  <a:lnTo>
                    <a:pt x="79" y="210"/>
                  </a:lnTo>
                  <a:lnTo>
                    <a:pt x="77" y="207"/>
                  </a:lnTo>
                  <a:lnTo>
                    <a:pt x="79" y="207"/>
                  </a:lnTo>
                  <a:lnTo>
                    <a:pt x="79" y="206"/>
                  </a:lnTo>
                  <a:lnTo>
                    <a:pt x="81" y="206"/>
                  </a:lnTo>
                  <a:lnTo>
                    <a:pt x="81" y="205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0" y="202"/>
                  </a:lnTo>
                  <a:lnTo>
                    <a:pt x="81" y="200"/>
                  </a:lnTo>
                  <a:lnTo>
                    <a:pt x="83" y="199"/>
                  </a:lnTo>
                  <a:lnTo>
                    <a:pt x="85" y="198"/>
                  </a:lnTo>
                  <a:lnTo>
                    <a:pt x="86" y="198"/>
                  </a:lnTo>
                  <a:lnTo>
                    <a:pt x="88" y="197"/>
                  </a:lnTo>
                  <a:lnTo>
                    <a:pt x="89" y="197"/>
                  </a:lnTo>
                  <a:lnTo>
                    <a:pt x="90" y="193"/>
                  </a:lnTo>
                  <a:lnTo>
                    <a:pt x="92" y="192"/>
                  </a:lnTo>
                  <a:lnTo>
                    <a:pt x="93" y="191"/>
                  </a:lnTo>
                  <a:lnTo>
                    <a:pt x="94" y="192"/>
                  </a:lnTo>
                  <a:lnTo>
                    <a:pt x="94" y="194"/>
                  </a:lnTo>
                  <a:lnTo>
                    <a:pt x="95" y="197"/>
                  </a:lnTo>
                  <a:lnTo>
                    <a:pt x="95" y="198"/>
                  </a:lnTo>
                  <a:lnTo>
                    <a:pt x="96" y="203"/>
                  </a:lnTo>
                  <a:lnTo>
                    <a:pt x="96" y="205"/>
                  </a:lnTo>
                  <a:lnTo>
                    <a:pt x="99" y="209"/>
                  </a:lnTo>
                  <a:lnTo>
                    <a:pt x="99" y="210"/>
                  </a:lnTo>
                  <a:lnTo>
                    <a:pt x="99" y="211"/>
                  </a:lnTo>
                  <a:lnTo>
                    <a:pt x="100" y="213"/>
                  </a:lnTo>
                  <a:lnTo>
                    <a:pt x="101" y="215"/>
                  </a:lnTo>
                  <a:lnTo>
                    <a:pt x="101" y="216"/>
                  </a:lnTo>
                  <a:lnTo>
                    <a:pt x="102" y="215"/>
                  </a:lnTo>
                  <a:lnTo>
                    <a:pt x="101" y="213"/>
                  </a:lnTo>
                  <a:lnTo>
                    <a:pt x="100" y="212"/>
                  </a:lnTo>
                  <a:lnTo>
                    <a:pt x="101" y="211"/>
                  </a:lnTo>
                  <a:lnTo>
                    <a:pt x="100" y="211"/>
                  </a:lnTo>
                  <a:lnTo>
                    <a:pt x="100" y="210"/>
                  </a:lnTo>
                  <a:lnTo>
                    <a:pt x="99" y="207"/>
                  </a:lnTo>
                  <a:lnTo>
                    <a:pt x="99" y="206"/>
                  </a:lnTo>
                  <a:lnTo>
                    <a:pt x="98" y="204"/>
                  </a:lnTo>
                  <a:lnTo>
                    <a:pt x="98" y="203"/>
                  </a:lnTo>
                  <a:lnTo>
                    <a:pt x="95" y="197"/>
                  </a:lnTo>
                  <a:lnTo>
                    <a:pt x="95" y="196"/>
                  </a:lnTo>
                  <a:lnTo>
                    <a:pt x="95" y="194"/>
                  </a:lnTo>
                  <a:lnTo>
                    <a:pt x="95" y="193"/>
                  </a:lnTo>
                  <a:lnTo>
                    <a:pt x="95" y="192"/>
                  </a:lnTo>
                  <a:lnTo>
                    <a:pt x="95" y="191"/>
                  </a:lnTo>
                  <a:lnTo>
                    <a:pt x="98" y="188"/>
                  </a:lnTo>
                  <a:lnTo>
                    <a:pt x="98" y="187"/>
                  </a:lnTo>
                  <a:lnTo>
                    <a:pt x="100" y="186"/>
                  </a:lnTo>
                  <a:lnTo>
                    <a:pt x="101" y="186"/>
                  </a:lnTo>
                  <a:lnTo>
                    <a:pt x="101" y="187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10" y="192"/>
                  </a:lnTo>
                  <a:lnTo>
                    <a:pt x="113" y="197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6" y="193"/>
                  </a:lnTo>
                  <a:lnTo>
                    <a:pt x="118" y="193"/>
                  </a:lnTo>
                  <a:lnTo>
                    <a:pt x="118" y="192"/>
                  </a:lnTo>
                  <a:lnTo>
                    <a:pt x="119" y="192"/>
                  </a:lnTo>
                  <a:lnTo>
                    <a:pt x="119" y="191"/>
                  </a:lnTo>
                  <a:lnTo>
                    <a:pt x="119" y="190"/>
                  </a:lnTo>
                  <a:lnTo>
                    <a:pt x="120" y="190"/>
                  </a:lnTo>
                  <a:lnTo>
                    <a:pt x="119" y="188"/>
                  </a:lnTo>
                  <a:lnTo>
                    <a:pt x="119" y="187"/>
                  </a:lnTo>
                  <a:lnTo>
                    <a:pt x="118" y="186"/>
                  </a:lnTo>
                  <a:lnTo>
                    <a:pt x="118" y="184"/>
                  </a:lnTo>
                  <a:lnTo>
                    <a:pt x="117" y="182"/>
                  </a:lnTo>
                  <a:lnTo>
                    <a:pt x="117" y="180"/>
                  </a:lnTo>
                  <a:lnTo>
                    <a:pt x="116" y="178"/>
                  </a:lnTo>
                  <a:lnTo>
                    <a:pt x="116" y="176"/>
                  </a:lnTo>
                  <a:lnTo>
                    <a:pt x="116" y="175"/>
                  </a:lnTo>
                  <a:lnTo>
                    <a:pt x="120" y="169"/>
                  </a:lnTo>
                  <a:lnTo>
                    <a:pt x="121" y="169"/>
                  </a:lnTo>
                  <a:lnTo>
                    <a:pt x="121" y="168"/>
                  </a:lnTo>
                  <a:lnTo>
                    <a:pt x="121" y="167"/>
                  </a:lnTo>
                  <a:lnTo>
                    <a:pt x="120" y="166"/>
                  </a:lnTo>
                  <a:lnTo>
                    <a:pt x="119" y="165"/>
                  </a:lnTo>
                  <a:lnTo>
                    <a:pt x="119" y="163"/>
                  </a:lnTo>
                  <a:lnTo>
                    <a:pt x="119" y="162"/>
                  </a:lnTo>
                  <a:lnTo>
                    <a:pt x="118" y="162"/>
                  </a:lnTo>
                  <a:lnTo>
                    <a:pt x="117" y="159"/>
                  </a:lnTo>
                  <a:lnTo>
                    <a:pt x="117" y="156"/>
                  </a:lnTo>
                  <a:lnTo>
                    <a:pt x="116" y="155"/>
                  </a:lnTo>
                  <a:lnTo>
                    <a:pt x="116" y="154"/>
                  </a:lnTo>
                  <a:lnTo>
                    <a:pt x="114" y="153"/>
                  </a:lnTo>
                  <a:lnTo>
                    <a:pt x="114" y="150"/>
                  </a:lnTo>
                  <a:lnTo>
                    <a:pt x="114" y="149"/>
                  </a:lnTo>
                  <a:lnTo>
                    <a:pt x="114" y="148"/>
                  </a:lnTo>
                  <a:lnTo>
                    <a:pt x="116" y="145"/>
                  </a:lnTo>
                  <a:lnTo>
                    <a:pt x="120" y="142"/>
                  </a:lnTo>
                  <a:lnTo>
                    <a:pt x="124" y="139"/>
                  </a:lnTo>
                  <a:lnTo>
                    <a:pt x="125" y="138"/>
                  </a:lnTo>
                  <a:lnTo>
                    <a:pt x="126" y="138"/>
                  </a:lnTo>
                  <a:lnTo>
                    <a:pt x="129" y="137"/>
                  </a:lnTo>
                  <a:lnTo>
                    <a:pt x="131" y="138"/>
                  </a:lnTo>
                  <a:lnTo>
                    <a:pt x="132" y="139"/>
                  </a:lnTo>
                  <a:lnTo>
                    <a:pt x="135" y="139"/>
                  </a:lnTo>
                  <a:lnTo>
                    <a:pt x="137" y="141"/>
                  </a:lnTo>
                  <a:lnTo>
                    <a:pt x="141" y="142"/>
                  </a:lnTo>
                  <a:lnTo>
                    <a:pt x="141" y="143"/>
                  </a:lnTo>
                  <a:lnTo>
                    <a:pt x="141" y="144"/>
                  </a:lnTo>
                  <a:lnTo>
                    <a:pt x="142" y="147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2" y="150"/>
                  </a:lnTo>
                  <a:lnTo>
                    <a:pt x="142" y="153"/>
                  </a:lnTo>
                  <a:lnTo>
                    <a:pt x="142" y="154"/>
                  </a:lnTo>
                  <a:lnTo>
                    <a:pt x="142" y="155"/>
                  </a:lnTo>
                  <a:lnTo>
                    <a:pt x="145" y="159"/>
                  </a:lnTo>
                  <a:lnTo>
                    <a:pt x="150" y="161"/>
                  </a:lnTo>
                  <a:lnTo>
                    <a:pt x="153" y="161"/>
                  </a:lnTo>
                  <a:lnTo>
                    <a:pt x="154" y="163"/>
                  </a:lnTo>
                  <a:lnTo>
                    <a:pt x="154" y="165"/>
                  </a:lnTo>
                  <a:lnTo>
                    <a:pt x="157" y="168"/>
                  </a:lnTo>
                  <a:lnTo>
                    <a:pt x="157" y="169"/>
                  </a:lnTo>
                  <a:lnTo>
                    <a:pt x="156" y="169"/>
                  </a:lnTo>
                  <a:lnTo>
                    <a:pt x="157" y="172"/>
                  </a:lnTo>
                  <a:lnTo>
                    <a:pt x="160" y="173"/>
                  </a:lnTo>
                  <a:lnTo>
                    <a:pt x="160" y="174"/>
                  </a:lnTo>
                  <a:lnTo>
                    <a:pt x="161" y="174"/>
                  </a:lnTo>
                  <a:lnTo>
                    <a:pt x="161" y="175"/>
                  </a:lnTo>
                  <a:lnTo>
                    <a:pt x="163" y="178"/>
                  </a:lnTo>
                  <a:lnTo>
                    <a:pt x="163" y="179"/>
                  </a:lnTo>
                  <a:lnTo>
                    <a:pt x="164" y="178"/>
                  </a:lnTo>
                  <a:lnTo>
                    <a:pt x="163" y="176"/>
                  </a:lnTo>
                  <a:lnTo>
                    <a:pt x="163" y="174"/>
                  </a:lnTo>
                  <a:lnTo>
                    <a:pt x="160" y="172"/>
                  </a:lnTo>
                  <a:lnTo>
                    <a:pt x="158" y="171"/>
                  </a:lnTo>
                  <a:lnTo>
                    <a:pt x="158" y="168"/>
                  </a:lnTo>
                  <a:lnTo>
                    <a:pt x="157" y="168"/>
                  </a:lnTo>
                  <a:lnTo>
                    <a:pt x="157" y="167"/>
                  </a:lnTo>
                  <a:lnTo>
                    <a:pt x="157" y="166"/>
                  </a:lnTo>
                  <a:lnTo>
                    <a:pt x="157" y="165"/>
                  </a:lnTo>
                  <a:lnTo>
                    <a:pt x="156" y="165"/>
                  </a:lnTo>
                  <a:lnTo>
                    <a:pt x="154" y="160"/>
                  </a:lnTo>
                  <a:lnTo>
                    <a:pt x="153" y="160"/>
                  </a:lnTo>
                  <a:lnTo>
                    <a:pt x="151" y="157"/>
                  </a:lnTo>
                  <a:lnTo>
                    <a:pt x="148" y="156"/>
                  </a:lnTo>
                  <a:lnTo>
                    <a:pt x="148" y="155"/>
                  </a:lnTo>
                  <a:lnTo>
                    <a:pt x="148" y="154"/>
                  </a:lnTo>
                  <a:lnTo>
                    <a:pt x="147" y="153"/>
                  </a:lnTo>
                  <a:lnTo>
                    <a:pt x="145" y="150"/>
                  </a:lnTo>
                  <a:lnTo>
                    <a:pt x="145" y="145"/>
                  </a:lnTo>
                  <a:lnTo>
                    <a:pt x="144" y="145"/>
                  </a:lnTo>
                  <a:lnTo>
                    <a:pt x="144" y="144"/>
                  </a:lnTo>
                  <a:lnTo>
                    <a:pt x="144" y="143"/>
                  </a:lnTo>
                  <a:lnTo>
                    <a:pt x="144" y="142"/>
                  </a:lnTo>
                  <a:lnTo>
                    <a:pt x="144" y="141"/>
                  </a:lnTo>
                  <a:lnTo>
                    <a:pt x="143" y="139"/>
                  </a:lnTo>
                  <a:lnTo>
                    <a:pt x="141" y="138"/>
                  </a:lnTo>
                  <a:lnTo>
                    <a:pt x="138" y="138"/>
                  </a:lnTo>
                  <a:lnTo>
                    <a:pt x="135" y="135"/>
                  </a:lnTo>
                  <a:lnTo>
                    <a:pt x="133" y="132"/>
                  </a:lnTo>
                  <a:lnTo>
                    <a:pt x="138" y="129"/>
                  </a:lnTo>
                  <a:lnTo>
                    <a:pt x="143" y="125"/>
                  </a:lnTo>
                  <a:lnTo>
                    <a:pt x="145" y="125"/>
                  </a:lnTo>
                  <a:lnTo>
                    <a:pt x="145" y="124"/>
                  </a:lnTo>
                  <a:lnTo>
                    <a:pt x="145" y="123"/>
                  </a:lnTo>
                  <a:lnTo>
                    <a:pt x="149" y="122"/>
                  </a:lnTo>
                  <a:lnTo>
                    <a:pt x="153" y="120"/>
                  </a:lnTo>
                  <a:lnTo>
                    <a:pt x="156" y="119"/>
                  </a:lnTo>
                  <a:lnTo>
                    <a:pt x="160" y="118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61" y="116"/>
                  </a:lnTo>
                  <a:lnTo>
                    <a:pt x="164" y="114"/>
                  </a:lnTo>
                  <a:lnTo>
                    <a:pt x="164" y="116"/>
                  </a:lnTo>
                  <a:lnTo>
                    <a:pt x="166" y="117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7" y="119"/>
                  </a:lnTo>
                  <a:lnTo>
                    <a:pt x="167" y="118"/>
                  </a:lnTo>
                  <a:lnTo>
                    <a:pt x="167" y="117"/>
                  </a:lnTo>
                  <a:lnTo>
                    <a:pt x="167" y="114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69" y="112"/>
                  </a:lnTo>
                  <a:lnTo>
                    <a:pt x="173" y="113"/>
                  </a:lnTo>
                  <a:lnTo>
                    <a:pt x="176" y="113"/>
                  </a:lnTo>
                  <a:lnTo>
                    <a:pt x="176" y="114"/>
                  </a:lnTo>
                  <a:lnTo>
                    <a:pt x="176" y="116"/>
                  </a:lnTo>
                  <a:lnTo>
                    <a:pt x="176" y="117"/>
                  </a:lnTo>
                  <a:lnTo>
                    <a:pt x="176" y="118"/>
                  </a:lnTo>
                  <a:lnTo>
                    <a:pt x="178" y="118"/>
                  </a:lnTo>
                  <a:lnTo>
                    <a:pt x="178" y="120"/>
                  </a:lnTo>
                  <a:lnTo>
                    <a:pt x="179" y="119"/>
                  </a:lnTo>
                  <a:lnTo>
                    <a:pt x="179" y="118"/>
                  </a:lnTo>
                  <a:lnTo>
                    <a:pt x="176" y="117"/>
                  </a:lnTo>
                  <a:lnTo>
                    <a:pt x="178" y="116"/>
                  </a:lnTo>
                  <a:lnTo>
                    <a:pt x="178" y="114"/>
                  </a:lnTo>
                  <a:lnTo>
                    <a:pt x="178" y="113"/>
                  </a:lnTo>
                  <a:lnTo>
                    <a:pt x="176" y="112"/>
                  </a:lnTo>
                  <a:lnTo>
                    <a:pt x="176" y="111"/>
                  </a:lnTo>
                  <a:lnTo>
                    <a:pt x="175" y="111"/>
                  </a:lnTo>
                  <a:lnTo>
                    <a:pt x="173" y="112"/>
                  </a:lnTo>
                  <a:lnTo>
                    <a:pt x="173" y="111"/>
                  </a:lnTo>
                  <a:lnTo>
                    <a:pt x="175" y="111"/>
                  </a:lnTo>
                  <a:lnTo>
                    <a:pt x="176" y="110"/>
                  </a:lnTo>
                  <a:lnTo>
                    <a:pt x="181" y="107"/>
                  </a:lnTo>
                  <a:lnTo>
                    <a:pt x="185" y="105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88" y="111"/>
                  </a:lnTo>
                  <a:lnTo>
                    <a:pt x="188" y="111"/>
                  </a:lnTo>
                  <a:lnTo>
                    <a:pt x="189" y="112"/>
                  </a:lnTo>
                  <a:lnTo>
                    <a:pt x="189" y="114"/>
                  </a:lnTo>
                  <a:lnTo>
                    <a:pt x="191" y="114"/>
                  </a:lnTo>
                  <a:lnTo>
                    <a:pt x="191" y="116"/>
                  </a:lnTo>
                  <a:lnTo>
                    <a:pt x="191" y="117"/>
                  </a:lnTo>
                  <a:lnTo>
                    <a:pt x="191" y="118"/>
                  </a:lnTo>
                  <a:lnTo>
                    <a:pt x="192" y="119"/>
                  </a:lnTo>
                  <a:lnTo>
                    <a:pt x="192" y="120"/>
                  </a:lnTo>
                  <a:lnTo>
                    <a:pt x="192" y="122"/>
                  </a:lnTo>
                  <a:lnTo>
                    <a:pt x="193" y="123"/>
                  </a:lnTo>
                  <a:lnTo>
                    <a:pt x="193" y="124"/>
                  </a:lnTo>
                  <a:lnTo>
                    <a:pt x="193" y="125"/>
                  </a:lnTo>
                  <a:lnTo>
                    <a:pt x="193" y="128"/>
                  </a:lnTo>
                  <a:lnTo>
                    <a:pt x="193" y="129"/>
                  </a:lnTo>
                  <a:lnTo>
                    <a:pt x="193" y="130"/>
                  </a:lnTo>
                  <a:lnTo>
                    <a:pt x="193" y="131"/>
                  </a:lnTo>
                  <a:lnTo>
                    <a:pt x="193" y="132"/>
                  </a:lnTo>
                  <a:lnTo>
                    <a:pt x="193" y="134"/>
                  </a:lnTo>
                  <a:lnTo>
                    <a:pt x="193" y="136"/>
                  </a:lnTo>
                  <a:lnTo>
                    <a:pt x="194" y="137"/>
                  </a:lnTo>
                  <a:lnTo>
                    <a:pt x="194" y="139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3" y="147"/>
                  </a:lnTo>
                  <a:lnTo>
                    <a:pt x="192" y="149"/>
                  </a:lnTo>
                  <a:lnTo>
                    <a:pt x="191" y="150"/>
                  </a:lnTo>
                  <a:lnTo>
                    <a:pt x="191" y="151"/>
                  </a:lnTo>
                  <a:lnTo>
                    <a:pt x="191" y="153"/>
                  </a:lnTo>
                  <a:lnTo>
                    <a:pt x="191" y="154"/>
                  </a:lnTo>
                  <a:lnTo>
                    <a:pt x="191" y="155"/>
                  </a:lnTo>
                  <a:lnTo>
                    <a:pt x="191" y="156"/>
                  </a:lnTo>
                  <a:lnTo>
                    <a:pt x="191" y="157"/>
                  </a:lnTo>
                  <a:lnTo>
                    <a:pt x="191" y="159"/>
                  </a:lnTo>
                  <a:lnTo>
                    <a:pt x="191" y="162"/>
                  </a:lnTo>
                  <a:lnTo>
                    <a:pt x="191" y="163"/>
                  </a:lnTo>
                  <a:lnTo>
                    <a:pt x="191" y="165"/>
                  </a:lnTo>
                  <a:lnTo>
                    <a:pt x="192" y="166"/>
                  </a:lnTo>
                  <a:lnTo>
                    <a:pt x="193" y="167"/>
                  </a:lnTo>
                  <a:lnTo>
                    <a:pt x="194" y="167"/>
                  </a:lnTo>
                  <a:lnTo>
                    <a:pt x="193" y="166"/>
                  </a:lnTo>
                  <a:lnTo>
                    <a:pt x="192" y="166"/>
                  </a:lnTo>
                  <a:lnTo>
                    <a:pt x="192" y="165"/>
                  </a:lnTo>
                  <a:lnTo>
                    <a:pt x="194" y="165"/>
                  </a:lnTo>
                  <a:lnTo>
                    <a:pt x="194" y="163"/>
                  </a:lnTo>
                  <a:lnTo>
                    <a:pt x="194" y="162"/>
                  </a:lnTo>
                  <a:lnTo>
                    <a:pt x="193" y="161"/>
                  </a:lnTo>
                  <a:lnTo>
                    <a:pt x="193" y="157"/>
                  </a:lnTo>
                  <a:lnTo>
                    <a:pt x="193" y="156"/>
                  </a:lnTo>
                  <a:lnTo>
                    <a:pt x="193" y="155"/>
                  </a:lnTo>
                  <a:lnTo>
                    <a:pt x="194" y="155"/>
                  </a:lnTo>
                  <a:lnTo>
                    <a:pt x="197" y="149"/>
                  </a:lnTo>
                  <a:lnTo>
                    <a:pt x="198" y="147"/>
                  </a:lnTo>
                  <a:lnTo>
                    <a:pt x="199" y="145"/>
                  </a:lnTo>
                  <a:lnTo>
                    <a:pt x="199" y="144"/>
                  </a:lnTo>
                  <a:lnTo>
                    <a:pt x="199" y="143"/>
                  </a:lnTo>
                  <a:lnTo>
                    <a:pt x="200" y="142"/>
                  </a:lnTo>
                  <a:lnTo>
                    <a:pt x="200" y="139"/>
                  </a:lnTo>
                  <a:lnTo>
                    <a:pt x="200" y="139"/>
                  </a:lnTo>
                  <a:lnTo>
                    <a:pt x="200" y="138"/>
                  </a:lnTo>
                  <a:lnTo>
                    <a:pt x="199" y="137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4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9" y="130"/>
                  </a:lnTo>
                  <a:lnTo>
                    <a:pt x="200" y="130"/>
                  </a:lnTo>
                  <a:lnTo>
                    <a:pt x="201" y="130"/>
                  </a:lnTo>
                  <a:lnTo>
                    <a:pt x="203" y="131"/>
                  </a:lnTo>
                  <a:lnTo>
                    <a:pt x="204" y="132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9" y="136"/>
                  </a:lnTo>
                  <a:lnTo>
                    <a:pt x="209" y="137"/>
                  </a:lnTo>
                  <a:lnTo>
                    <a:pt x="212" y="138"/>
                  </a:lnTo>
                  <a:lnTo>
                    <a:pt x="216" y="139"/>
                  </a:lnTo>
                  <a:lnTo>
                    <a:pt x="218" y="142"/>
                  </a:lnTo>
                  <a:lnTo>
                    <a:pt x="220" y="147"/>
                  </a:lnTo>
                  <a:lnTo>
                    <a:pt x="222" y="148"/>
                  </a:lnTo>
                  <a:lnTo>
                    <a:pt x="226" y="151"/>
                  </a:lnTo>
                  <a:lnTo>
                    <a:pt x="226" y="153"/>
                  </a:lnTo>
                  <a:lnTo>
                    <a:pt x="226" y="154"/>
                  </a:lnTo>
                  <a:lnTo>
                    <a:pt x="226" y="156"/>
                  </a:lnTo>
                  <a:lnTo>
                    <a:pt x="226" y="157"/>
                  </a:lnTo>
                  <a:lnTo>
                    <a:pt x="228" y="157"/>
                  </a:lnTo>
                  <a:lnTo>
                    <a:pt x="230" y="160"/>
                  </a:lnTo>
                  <a:lnTo>
                    <a:pt x="234" y="157"/>
                  </a:lnTo>
                  <a:lnTo>
                    <a:pt x="231" y="157"/>
                  </a:lnTo>
                  <a:lnTo>
                    <a:pt x="230" y="156"/>
                  </a:lnTo>
                  <a:lnTo>
                    <a:pt x="230" y="155"/>
                  </a:lnTo>
                  <a:lnTo>
                    <a:pt x="230" y="154"/>
                  </a:lnTo>
                  <a:lnTo>
                    <a:pt x="230" y="153"/>
                  </a:lnTo>
                  <a:lnTo>
                    <a:pt x="226" y="150"/>
                  </a:lnTo>
                  <a:lnTo>
                    <a:pt x="224" y="147"/>
                  </a:lnTo>
                  <a:lnTo>
                    <a:pt x="223" y="144"/>
                  </a:lnTo>
                  <a:lnTo>
                    <a:pt x="223" y="143"/>
                  </a:lnTo>
                  <a:lnTo>
                    <a:pt x="223" y="142"/>
                  </a:lnTo>
                  <a:lnTo>
                    <a:pt x="222" y="142"/>
                  </a:lnTo>
                  <a:lnTo>
                    <a:pt x="219" y="141"/>
                  </a:lnTo>
                  <a:lnTo>
                    <a:pt x="218" y="137"/>
                  </a:lnTo>
                  <a:lnTo>
                    <a:pt x="218" y="136"/>
                  </a:lnTo>
                  <a:lnTo>
                    <a:pt x="223" y="138"/>
                  </a:lnTo>
                  <a:lnTo>
                    <a:pt x="226" y="139"/>
                  </a:lnTo>
                  <a:lnTo>
                    <a:pt x="231" y="141"/>
                  </a:lnTo>
                  <a:lnTo>
                    <a:pt x="232" y="141"/>
                  </a:lnTo>
                  <a:lnTo>
                    <a:pt x="235" y="138"/>
                  </a:lnTo>
                  <a:lnTo>
                    <a:pt x="235" y="137"/>
                  </a:lnTo>
                  <a:lnTo>
                    <a:pt x="231" y="131"/>
                  </a:lnTo>
                  <a:lnTo>
                    <a:pt x="226" y="126"/>
                  </a:lnTo>
                  <a:lnTo>
                    <a:pt x="223" y="122"/>
                  </a:lnTo>
                  <a:lnTo>
                    <a:pt x="222" y="117"/>
                  </a:lnTo>
                  <a:lnTo>
                    <a:pt x="222" y="114"/>
                  </a:lnTo>
                  <a:lnTo>
                    <a:pt x="220" y="111"/>
                  </a:lnTo>
                  <a:lnTo>
                    <a:pt x="220" y="110"/>
                  </a:lnTo>
                  <a:lnTo>
                    <a:pt x="220" y="107"/>
                  </a:lnTo>
                  <a:lnTo>
                    <a:pt x="220" y="106"/>
                  </a:lnTo>
                  <a:lnTo>
                    <a:pt x="218" y="100"/>
                  </a:lnTo>
                  <a:lnTo>
                    <a:pt x="218" y="99"/>
                  </a:lnTo>
                  <a:lnTo>
                    <a:pt x="218" y="97"/>
                  </a:lnTo>
                  <a:lnTo>
                    <a:pt x="217" y="95"/>
                  </a:lnTo>
                  <a:lnTo>
                    <a:pt x="218" y="94"/>
                  </a:lnTo>
                  <a:lnTo>
                    <a:pt x="222" y="95"/>
                  </a:lnTo>
                  <a:lnTo>
                    <a:pt x="226" y="97"/>
                  </a:lnTo>
                  <a:lnTo>
                    <a:pt x="231" y="97"/>
                  </a:lnTo>
                  <a:lnTo>
                    <a:pt x="235" y="98"/>
                  </a:lnTo>
                  <a:lnTo>
                    <a:pt x="240" y="99"/>
                  </a:lnTo>
                  <a:lnTo>
                    <a:pt x="241" y="100"/>
                  </a:lnTo>
                  <a:lnTo>
                    <a:pt x="242" y="105"/>
                  </a:lnTo>
                  <a:lnTo>
                    <a:pt x="242" y="106"/>
                  </a:lnTo>
                  <a:lnTo>
                    <a:pt x="246" y="110"/>
                  </a:lnTo>
                  <a:lnTo>
                    <a:pt x="249" y="112"/>
                  </a:lnTo>
                  <a:lnTo>
                    <a:pt x="253" y="116"/>
                  </a:lnTo>
                  <a:lnTo>
                    <a:pt x="254" y="117"/>
                  </a:lnTo>
                  <a:lnTo>
                    <a:pt x="253" y="118"/>
                  </a:lnTo>
                  <a:lnTo>
                    <a:pt x="253" y="119"/>
                  </a:lnTo>
                  <a:lnTo>
                    <a:pt x="254" y="120"/>
                  </a:lnTo>
                  <a:lnTo>
                    <a:pt x="257" y="120"/>
                  </a:lnTo>
                  <a:lnTo>
                    <a:pt x="261" y="123"/>
                  </a:lnTo>
                  <a:lnTo>
                    <a:pt x="266" y="126"/>
                  </a:lnTo>
                  <a:lnTo>
                    <a:pt x="269" y="130"/>
                  </a:lnTo>
                  <a:lnTo>
                    <a:pt x="271" y="131"/>
                  </a:lnTo>
                  <a:lnTo>
                    <a:pt x="269" y="134"/>
                  </a:lnTo>
                  <a:lnTo>
                    <a:pt x="269" y="135"/>
                  </a:lnTo>
                  <a:lnTo>
                    <a:pt x="271" y="135"/>
                  </a:lnTo>
                  <a:lnTo>
                    <a:pt x="271" y="136"/>
                  </a:lnTo>
                  <a:lnTo>
                    <a:pt x="269" y="136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3" y="139"/>
                  </a:lnTo>
                  <a:lnTo>
                    <a:pt x="275" y="142"/>
                  </a:lnTo>
                  <a:lnTo>
                    <a:pt x="275" y="144"/>
                  </a:lnTo>
                  <a:lnTo>
                    <a:pt x="277" y="145"/>
                  </a:lnTo>
                  <a:lnTo>
                    <a:pt x="278" y="147"/>
                  </a:lnTo>
                  <a:lnTo>
                    <a:pt x="281" y="148"/>
                  </a:lnTo>
                  <a:lnTo>
                    <a:pt x="283" y="149"/>
                  </a:lnTo>
                  <a:lnTo>
                    <a:pt x="283" y="148"/>
                  </a:lnTo>
                  <a:lnTo>
                    <a:pt x="286" y="145"/>
                  </a:lnTo>
                  <a:lnTo>
                    <a:pt x="287" y="144"/>
                  </a:lnTo>
                  <a:lnTo>
                    <a:pt x="287" y="143"/>
                  </a:lnTo>
                  <a:lnTo>
                    <a:pt x="286" y="143"/>
                  </a:lnTo>
                  <a:lnTo>
                    <a:pt x="285" y="142"/>
                  </a:lnTo>
                  <a:lnTo>
                    <a:pt x="286" y="142"/>
                  </a:lnTo>
                  <a:lnTo>
                    <a:pt x="285" y="141"/>
                  </a:lnTo>
                  <a:lnTo>
                    <a:pt x="285" y="139"/>
                  </a:lnTo>
                  <a:lnTo>
                    <a:pt x="284" y="139"/>
                  </a:lnTo>
                  <a:lnTo>
                    <a:pt x="284" y="139"/>
                  </a:lnTo>
                  <a:lnTo>
                    <a:pt x="284" y="138"/>
                  </a:lnTo>
                  <a:lnTo>
                    <a:pt x="283" y="138"/>
                  </a:lnTo>
                  <a:lnTo>
                    <a:pt x="281" y="137"/>
                  </a:lnTo>
                  <a:lnTo>
                    <a:pt x="283" y="137"/>
                  </a:lnTo>
                  <a:lnTo>
                    <a:pt x="284" y="137"/>
                  </a:lnTo>
                  <a:lnTo>
                    <a:pt x="285" y="137"/>
                  </a:lnTo>
                  <a:lnTo>
                    <a:pt x="285" y="136"/>
                  </a:lnTo>
                  <a:lnTo>
                    <a:pt x="285" y="135"/>
                  </a:lnTo>
                  <a:lnTo>
                    <a:pt x="284" y="134"/>
                  </a:lnTo>
                  <a:lnTo>
                    <a:pt x="280" y="135"/>
                  </a:lnTo>
                  <a:lnTo>
                    <a:pt x="280" y="134"/>
                  </a:lnTo>
                  <a:lnTo>
                    <a:pt x="280" y="132"/>
                  </a:lnTo>
                  <a:lnTo>
                    <a:pt x="280" y="131"/>
                  </a:lnTo>
                  <a:lnTo>
                    <a:pt x="280" y="130"/>
                  </a:lnTo>
                  <a:lnTo>
                    <a:pt x="281" y="129"/>
                  </a:lnTo>
                  <a:lnTo>
                    <a:pt x="285" y="125"/>
                  </a:lnTo>
                  <a:lnTo>
                    <a:pt x="284" y="125"/>
                  </a:lnTo>
                  <a:lnTo>
                    <a:pt x="284" y="124"/>
                  </a:lnTo>
                  <a:lnTo>
                    <a:pt x="283" y="122"/>
                  </a:lnTo>
                  <a:lnTo>
                    <a:pt x="281" y="119"/>
                  </a:lnTo>
                  <a:lnTo>
                    <a:pt x="281" y="118"/>
                  </a:lnTo>
                  <a:lnTo>
                    <a:pt x="281" y="117"/>
                  </a:lnTo>
                  <a:lnTo>
                    <a:pt x="283" y="113"/>
                  </a:lnTo>
                  <a:lnTo>
                    <a:pt x="284" y="111"/>
                  </a:lnTo>
                  <a:lnTo>
                    <a:pt x="287" y="110"/>
                  </a:lnTo>
                  <a:lnTo>
                    <a:pt x="290" y="111"/>
                  </a:lnTo>
                  <a:lnTo>
                    <a:pt x="293" y="111"/>
                  </a:lnTo>
                  <a:lnTo>
                    <a:pt x="293" y="112"/>
                  </a:lnTo>
                  <a:lnTo>
                    <a:pt x="298" y="113"/>
                  </a:lnTo>
                  <a:lnTo>
                    <a:pt x="303" y="113"/>
                  </a:lnTo>
                  <a:lnTo>
                    <a:pt x="303" y="114"/>
                  </a:lnTo>
                  <a:lnTo>
                    <a:pt x="303" y="116"/>
                  </a:lnTo>
                  <a:lnTo>
                    <a:pt x="303" y="117"/>
                  </a:lnTo>
                  <a:lnTo>
                    <a:pt x="306" y="117"/>
                  </a:lnTo>
                  <a:lnTo>
                    <a:pt x="306" y="116"/>
                  </a:lnTo>
                  <a:lnTo>
                    <a:pt x="303" y="112"/>
                  </a:lnTo>
                  <a:lnTo>
                    <a:pt x="299" y="111"/>
                  </a:lnTo>
                  <a:lnTo>
                    <a:pt x="298" y="112"/>
                  </a:lnTo>
                  <a:lnTo>
                    <a:pt x="294" y="110"/>
                  </a:lnTo>
                  <a:lnTo>
                    <a:pt x="291" y="107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2" y="104"/>
                  </a:lnTo>
                  <a:lnTo>
                    <a:pt x="292" y="102"/>
                  </a:lnTo>
                  <a:lnTo>
                    <a:pt x="292" y="101"/>
                  </a:lnTo>
                  <a:lnTo>
                    <a:pt x="290" y="100"/>
                  </a:lnTo>
                  <a:lnTo>
                    <a:pt x="290" y="99"/>
                  </a:lnTo>
                  <a:lnTo>
                    <a:pt x="287" y="98"/>
                  </a:lnTo>
                  <a:lnTo>
                    <a:pt x="287" y="97"/>
                  </a:lnTo>
                  <a:lnTo>
                    <a:pt x="286" y="97"/>
                  </a:lnTo>
                  <a:lnTo>
                    <a:pt x="285" y="97"/>
                  </a:lnTo>
                  <a:lnTo>
                    <a:pt x="285" y="95"/>
                  </a:lnTo>
                  <a:lnTo>
                    <a:pt x="285" y="94"/>
                  </a:lnTo>
                  <a:lnTo>
                    <a:pt x="284" y="93"/>
                  </a:lnTo>
                  <a:lnTo>
                    <a:pt x="284" y="91"/>
                  </a:lnTo>
                  <a:lnTo>
                    <a:pt x="283" y="88"/>
                  </a:lnTo>
                  <a:lnTo>
                    <a:pt x="281" y="88"/>
                  </a:lnTo>
                  <a:lnTo>
                    <a:pt x="280" y="87"/>
                  </a:lnTo>
                  <a:lnTo>
                    <a:pt x="279" y="86"/>
                  </a:lnTo>
                  <a:lnTo>
                    <a:pt x="278" y="83"/>
                  </a:lnTo>
                  <a:lnTo>
                    <a:pt x="277" y="82"/>
                  </a:lnTo>
                  <a:lnTo>
                    <a:pt x="275" y="81"/>
                  </a:lnTo>
                  <a:lnTo>
                    <a:pt x="273" y="77"/>
                  </a:lnTo>
                  <a:lnTo>
                    <a:pt x="273" y="76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7" y="73"/>
                  </a:lnTo>
                  <a:lnTo>
                    <a:pt x="278" y="71"/>
                  </a:lnTo>
                  <a:lnTo>
                    <a:pt x="279" y="73"/>
                  </a:lnTo>
                  <a:lnTo>
                    <a:pt x="279" y="74"/>
                  </a:lnTo>
                  <a:lnTo>
                    <a:pt x="285" y="75"/>
                  </a:lnTo>
                  <a:lnTo>
                    <a:pt x="290" y="75"/>
                  </a:lnTo>
                  <a:lnTo>
                    <a:pt x="294" y="75"/>
                  </a:lnTo>
                  <a:lnTo>
                    <a:pt x="299" y="75"/>
                  </a:lnTo>
                  <a:lnTo>
                    <a:pt x="304" y="75"/>
                  </a:lnTo>
                  <a:lnTo>
                    <a:pt x="309" y="75"/>
                  </a:lnTo>
                  <a:lnTo>
                    <a:pt x="308" y="77"/>
                  </a:lnTo>
                  <a:lnTo>
                    <a:pt x="308" y="80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1" y="83"/>
                  </a:lnTo>
                  <a:lnTo>
                    <a:pt x="311" y="86"/>
                  </a:lnTo>
                  <a:lnTo>
                    <a:pt x="311" y="89"/>
                  </a:lnTo>
                  <a:lnTo>
                    <a:pt x="311" y="91"/>
                  </a:lnTo>
                  <a:lnTo>
                    <a:pt x="311" y="92"/>
                  </a:lnTo>
                  <a:lnTo>
                    <a:pt x="311" y="93"/>
                  </a:lnTo>
                  <a:lnTo>
                    <a:pt x="312" y="97"/>
                  </a:lnTo>
                  <a:lnTo>
                    <a:pt x="314" y="97"/>
                  </a:lnTo>
                  <a:lnTo>
                    <a:pt x="314" y="93"/>
                  </a:lnTo>
                  <a:lnTo>
                    <a:pt x="314" y="91"/>
                  </a:lnTo>
                  <a:lnTo>
                    <a:pt x="314" y="89"/>
                  </a:lnTo>
                  <a:lnTo>
                    <a:pt x="312" y="88"/>
                  </a:lnTo>
                  <a:lnTo>
                    <a:pt x="314" y="87"/>
                  </a:lnTo>
                  <a:lnTo>
                    <a:pt x="312" y="87"/>
                  </a:lnTo>
                  <a:lnTo>
                    <a:pt x="314" y="85"/>
                  </a:lnTo>
                  <a:lnTo>
                    <a:pt x="314" y="82"/>
                  </a:lnTo>
                  <a:lnTo>
                    <a:pt x="312" y="82"/>
                  </a:lnTo>
                  <a:lnTo>
                    <a:pt x="311" y="80"/>
                  </a:lnTo>
                  <a:lnTo>
                    <a:pt x="310" y="77"/>
                  </a:lnTo>
                  <a:lnTo>
                    <a:pt x="311" y="76"/>
                  </a:lnTo>
                  <a:lnTo>
                    <a:pt x="314" y="76"/>
                  </a:lnTo>
                  <a:lnTo>
                    <a:pt x="315" y="77"/>
                  </a:lnTo>
                  <a:lnTo>
                    <a:pt x="317" y="79"/>
                  </a:lnTo>
                  <a:lnTo>
                    <a:pt x="317" y="80"/>
                  </a:lnTo>
                  <a:lnTo>
                    <a:pt x="318" y="82"/>
                  </a:lnTo>
                  <a:lnTo>
                    <a:pt x="322" y="86"/>
                  </a:lnTo>
                  <a:lnTo>
                    <a:pt x="323" y="89"/>
                  </a:lnTo>
                  <a:lnTo>
                    <a:pt x="324" y="89"/>
                  </a:lnTo>
                  <a:lnTo>
                    <a:pt x="328" y="89"/>
                  </a:lnTo>
                  <a:lnTo>
                    <a:pt x="328" y="91"/>
                  </a:lnTo>
                  <a:lnTo>
                    <a:pt x="328" y="92"/>
                  </a:lnTo>
                  <a:lnTo>
                    <a:pt x="329" y="94"/>
                  </a:lnTo>
                  <a:lnTo>
                    <a:pt x="330" y="97"/>
                  </a:lnTo>
                  <a:lnTo>
                    <a:pt x="329" y="98"/>
                  </a:lnTo>
                  <a:lnTo>
                    <a:pt x="329" y="99"/>
                  </a:lnTo>
                  <a:lnTo>
                    <a:pt x="329" y="101"/>
                  </a:lnTo>
                  <a:lnTo>
                    <a:pt x="329" y="102"/>
                  </a:lnTo>
                  <a:lnTo>
                    <a:pt x="331" y="104"/>
                  </a:lnTo>
                  <a:lnTo>
                    <a:pt x="331" y="105"/>
                  </a:lnTo>
                  <a:lnTo>
                    <a:pt x="331" y="106"/>
                  </a:lnTo>
                  <a:lnTo>
                    <a:pt x="331" y="105"/>
                  </a:lnTo>
                  <a:lnTo>
                    <a:pt x="331" y="104"/>
                  </a:lnTo>
                  <a:lnTo>
                    <a:pt x="331" y="102"/>
                  </a:lnTo>
                  <a:lnTo>
                    <a:pt x="331" y="101"/>
                  </a:lnTo>
                  <a:lnTo>
                    <a:pt x="331" y="100"/>
                  </a:lnTo>
                  <a:lnTo>
                    <a:pt x="331" y="99"/>
                  </a:lnTo>
                  <a:lnTo>
                    <a:pt x="331" y="98"/>
                  </a:lnTo>
                  <a:lnTo>
                    <a:pt x="331" y="97"/>
                  </a:lnTo>
                  <a:lnTo>
                    <a:pt x="331" y="95"/>
                  </a:lnTo>
                  <a:lnTo>
                    <a:pt x="331" y="94"/>
                  </a:lnTo>
                  <a:lnTo>
                    <a:pt x="331" y="94"/>
                  </a:lnTo>
                  <a:lnTo>
                    <a:pt x="330" y="92"/>
                  </a:lnTo>
                  <a:lnTo>
                    <a:pt x="330" y="91"/>
                  </a:lnTo>
                  <a:lnTo>
                    <a:pt x="330" y="89"/>
                  </a:lnTo>
                  <a:lnTo>
                    <a:pt x="330" y="88"/>
                  </a:lnTo>
                  <a:lnTo>
                    <a:pt x="330" y="87"/>
                  </a:lnTo>
                  <a:lnTo>
                    <a:pt x="331" y="87"/>
                  </a:lnTo>
                  <a:lnTo>
                    <a:pt x="331" y="86"/>
                  </a:lnTo>
                  <a:lnTo>
                    <a:pt x="331" y="85"/>
                  </a:lnTo>
                  <a:lnTo>
                    <a:pt x="331" y="83"/>
                  </a:lnTo>
                  <a:lnTo>
                    <a:pt x="331" y="82"/>
                  </a:lnTo>
                  <a:lnTo>
                    <a:pt x="331" y="82"/>
                  </a:lnTo>
                  <a:lnTo>
                    <a:pt x="331" y="81"/>
                  </a:lnTo>
                  <a:lnTo>
                    <a:pt x="330" y="81"/>
                  </a:lnTo>
                  <a:lnTo>
                    <a:pt x="327" y="77"/>
                  </a:lnTo>
                  <a:lnTo>
                    <a:pt x="324" y="79"/>
                  </a:lnTo>
                  <a:lnTo>
                    <a:pt x="322" y="75"/>
                  </a:lnTo>
                  <a:lnTo>
                    <a:pt x="321" y="75"/>
                  </a:lnTo>
                  <a:lnTo>
                    <a:pt x="320" y="74"/>
                  </a:lnTo>
                  <a:lnTo>
                    <a:pt x="315" y="73"/>
                  </a:lnTo>
                  <a:lnTo>
                    <a:pt x="310" y="73"/>
                  </a:lnTo>
                  <a:lnTo>
                    <a:pt x="305" y="71"/>
                  </a:lnTo>
                  <a:lnTo>
                    <a:pt x="302" y="70"/>
                  </a:lnTo>
                  <a:lnTo>
                    <a:pt x="297" y="70"/>
                  </a:lnTo>
                  <a:lnTo>
                    <a:pt x="292" y="69"/>
                  </a:lnTo>
                  <a:lnTo>
                    <a:pt x="287" y="68"/>
                  </a:lnTo>
                  <a:lnTo>
                    <a:pt x="283" y="67"/>
                  </a:lnTo>
                  <a:lnTo>
                    <a:pt x="281" y="67"/>
                  </a:lnTo>
                  <a:lnTo>
                    <a:pt x="281" y="64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80" y="65"/>
                  </a:lnTo>
                  <a:lnTo>
                    <a:pt x="280" y="67"/>
                  </a:lnTo>
                  <a:lnTo>
                    <a:pt x="279" y="68"/>
                  </a:lnTo>
                  <a:lnTo>
                    <a:pt x="275" y="67"/>
                  </a:lnTo>
                  <a:lnTo>
                    <a:pt x="274" y="65"/>
                  </a:lnTo>
                  <a:lnTo>
                    <a:pt x="273" y="65"/>
                  </a:lnTo>
                  <a:lnTo>
                    <a:pt x="273" y="67"/>
                  </a:lnTo>
                  <a:lnTo>
                    <a:pt x="273" y="68"/>
                  </a:lnTo>
                  <a:lnTo>
                    <a:pt x="271" y="68"/>
                  </a:lnTo>
                  <a:lnTo>
                    <a:pt x="269" y="68"/>
                  </a:lnTo>
                  <a:lnTo>
                    <a:pt x="268" y="67"/>
                  </a:lnTo>
                  <a:lnTo>
                    <a:pt x="263" y="64"/>
                  </a:lnTo>
                  <a:lnTo>
                    <a:pt x="263" y="63"/>
                  </a:lnTo>
                  <a:lnTo>
                    <a:pt x="265" y="63"/>
                  </a:lnTo>
                  <a:lnTo>
                    <a:pt x="265" y="62"/>
                  </a:lnTo>
                  <a:lnTo>
                    <a:pt x="263" y="62"/>
                  </a:lnTo>
                  <a:lnTo>
                    <a:pt x="262" y="60"/>
                  </a:lnTo>
                  <a:lnTo>
                    <a:pt x="261" y="58"/>
                  </a:lnTo>
                  <a:lnTo>
                    <a:pt x="261" y="57"/>
                  </a:lnTo>
                  <a:lnTo>
                    <a:pt x="266" y="60"/>
                  </a:lnTo>
                  <a:lnTo>
                    <a:pt x="269" y="62"/>
                  </a:lnTo>
                  <a:lnTo>
                    <a:pt x="267" y="56"/>
                  </a:lnTo>
                  <a:lnTo>
                    <a:pt x="262" y="55"/>
                  </a:lnTo>
                  <a:lnTo>
                    <a:pt x="262" y="54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5" y="54"/>
                  </a:lnTo>
                  <a:lnTo>
                    <a:pt x="265" y="51"/>
                  </a:lnTo>
                  <a:lnTo>
                    <a:pt x="266" y="51"/>
                  </a:lnTo>
                  <a:lnTo>
                    <a:pt x="268" y="51"/>
                  </a:lnTo>
                  <a:lnTo>
                    <a:pt x="269" y="49"/>
                  </a:lnTo>
                  <a:lnTo>
                    <a:pt x="269" y="48"/>
                  </a:lnTo>
                  <a:lnTo>
                    <a:pt x="271" y="48"/>
                  </a:lnTo>
                  <a:lnTo>
                    <a:pt x="271" y="49"/>
                  </a:lnTo>
                  <a:lnTo>
                    <a:pt x="272" y="51"/>
                  </a:lnTo>
                  <a:lnTo>
                    <a:pt x="274" y="54"/>
                  </a:lnTo>
                  <a:lnTo>
                    <a:pt x="278" y="56"/>
                  </a:lnTo>
                  <a:lnTo>
                    <a:pt x="278" y="58"/>
                  </a:lnTo>
                  <a:lnTo>
                    <a:pt x="278" y="60"/>
                  </a:lnTo>
                  <a:lnTo>
                    <a:pt x="278" y="61"/>
                  </a:lnTo>
                  <a:lnTo>
                    <a:pt x="281" y="57"/>
                  </a:lnTo>
                  <a:lnTo>
                    <a:pt x="286" y="58"/>
                  </a:lnTo>
                  <a:lnTo>
                    <a:pt x="291" y="61"/>
                  </a:lnTo>
                  <a:lnTo>
                    <a:pt x="294" y="62"/>
                  </a:lnTo>
                  <a:lnTo>
                    <a:pt x="296" y="62"/>
                  </a:lnTo>
                  <a:lnTo>
                    <a:pt x="296" y="61"/>
                  </a:lnTo>
                  <a:lnTo>
                    <a:pt x="292" y="58"/>
                  </a:lnTo>
                  <a:lnTo>
                    <a:pt x="287" y="56"/>
                  </a:lnTo>
                  <a:lnTo>
                    <a:pt x="283" y="54"/>
                  </a:lnTo>
                  <a:lnTo>
                    <a:pt x="278" y="52"/>
                  </a:lnTo>
                  <a:lnTo>
                    <a:pt x="278" y="51"/>
                  </a:lnTo>
                  <a:lnTo>
                    <a:pt x="277" y="51"/>
                  </a:lnTo>
                  <a:lnTo>
                    <a:pt x="277" y="50"/>
                  </a:lnTo>
                  <a:lnTo>
                    <a:pt x="275" y="49"/>
                  </a:lnTo>
                  <a:lnTo>
                    <a:pt x="274" y="46"/>
                  </a:lnTo>
                  <a:lnTo>
                    <a:pt x="274" y="45"/>
                  </a:lnTo>
                  <a:lnTo>
                    <a:pt x="274" y="44"/>
                  </a:lnTo>
                  <a:lnTo>
                    <a:pt x="274" y="43"/>
                  </a:lnTo>
                  <a:lnTo>
                    <a:pt x="275" y="43"/>
                  </a:lnTo>
                  <a:lnTo>
                    <a:pt x="275" y="44"/>
                  </a:lnTo>
                  <a:lnTo>
                    <a:pt x="275" y="45"/>
                  </a:lnTo>
                  <a:lnTo>
                    <a:pt x="277" y="44"/>
                  </a:lnTo>
                  <a:lnTo>
                    <a:pt x="278" y="42"/>
                  </a:lnTo>
                  <a:lnTo>
                    <a:pt x="278" y="43"/>
                  </a:lnTo>
                  <a:lnTo>
                    <a:pt x="283" y="48"/>
                  </a:lnTo>
                  <a:lnTo>
                    <a:pt x="283" y="46"/>
                  </a:lnTo>
                  <a:lnTo>
                    <a:pt x="283" y="45"/>
                  </a:lnTo>
                  <a:lnTo>
                    <a:pt x="283" y="44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3" y="40"/>
                  </a:lnTo>
                  <a:lnTo>
                    <a:pt x="287" y="43"/>
                  </a:lnTo>
                  <a:lnTo>
                    <a:pt x="292" y="45"/>
                  </a:lnTo>
                  <a:lnTo>
                    <a:pt x="293" y="46"/>
                  </a:lnTo>
                  <a:lnTo>
                    <a:pt x="293" y="45"/>
                  </a:lnTo>
                  <a:lnTo>
                    <a:pt x="293" y="44"/>
                  </a:lnTo>
                  <a:lnTo>
                    <a:pt x="297" y="46"/>
                  </a:lnTo>
                  <a:lnTo>
                    <a:pt x="302" y="48"/>
                  </a:lnTo>
                  <a:lnTo>
                    <a:pt x="302" y="46"/>
                  </a:lnTo>
                  <a:lnTo>
                    <a:pt x="297" y="44"/>
                  </a:lnTo>
                  <a:lnTo>
                    <a:pt x="293" y="42"/>
                  </a:lnTo>
                  <a:lnTo>
                    <a:pt x="290" y="38"/>
                  </a:lnTo>
                  <a:lnTo>
                    <a:pt x="293" y="38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302" y="38"/>
                  </a:lnTo>
                  <a:lnTo>
                    <a:pt x="302" y="37"/>
                  </a:lnTo>
                  <a:lnTo>
                    <a:pt x="299" y="38"/>
                  </a:lnTo>
                  <a:lnTo>
                    <a:pt x="299" y="37"/>
                  </a:lnTo>
                  <a:lnTo>
                    <a:pt x="300" y="36"/>
                  </a:lnTo>
                  <a:lnTo>
                    <a:pt x="297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300" y="32"/>
                  </a:lnTo>
                  <a:lnTo>
                    <a:pt x="303" y="31"/>
                  </a:lnTo>
                  <a:lnTo>
                    <a:pt x="304" y="34"/>
                  </a:lnTo>
                  <a:lnTo>
                    <a:pt x="304" y="36"/>
                  </a:lnTo>
                  <a:lnTo>
                    <a:pt x="305" y="36"/>
                  </a:lnTo>
                  <a:lnTo>
                    <a:pt x="308" y="34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9"/>
                  </a:lnTo>
                  <a:lnTo>
                    <a:pt x="312" y="39"/>
                  </a:lnTo>
                  <a:lnTo>
                    <a:pt x="312" y="40"/>
                  </a:lnTo>
                  <a:lnTo>
                    <a:pt x="310" y="45"/>
                  </a:lnTo>
                  <a:lnTo>
                    <a:pt x="310" y="48"/>
                  </a:lnTo>
                  <a:lnTo>
                    <a:pt x="312" y="44"/>
                  </a:lnTo>
                  <a:lnTo>
                    <a:pt x="316" y="45"/>
                  </a:lnTo>
                  <a:lnTo>
                    <a:pt x="318" y="51"/>
                  </a:lnTo>
                  <a:lnTo>
                    <a:pt x="320" y="51"/>
                  </a:lnTo>
                  <a:lnTo>
                    <a:pt x="322" y="55"/>
                  </a:lnTo>
                  <a:lnTo>
                    <a:pt x="323" y="56"/>
                  </a:lnTo>
                  <a:lnTo>
                    <a:pt x="328" y="57"/>
                  </a:lnTo>
                  <a:lnTo>
                    <a:pt x="331" y="57"/>
                  </a:lnTo>
                  <a:lnTo>
                    <a:pt x="335" y="58"/>
                  </a:lnTo>
                  <a:lnTo>
                    <a:pt x="340" y="63"/>
                  </a:lnTo>
                  <a:lnTo>
                    <a:pt x="339" y="64"/>
                  </a:lnTo>
                  <a:lnTo>
                    <a:pt x="340" y="67"/>
                  </a:lnTo>
                  <a:lnTo>
                    <a:pt x="340" y="69"/>
                  </a:lnTo>
                  <a:lnTo>
                    <a:pt x="341" y="70"/>
                  </a:lnTo>
                  <a:lnTo>
                    <a:pt x="343" y="73"/>
                  </a:lnTo>
                  <a:lnTo>
                    <a:pt x="345" y="70"/>
                  </a:lnTo>
                  <a:lnTo>
                    <a:pt x="345" y="69"/>
                  </a:lnTo>
                  <a:lnTo>
                    <a:pt x="343" y="70"/>
                  </a:lnTo>
                  <a:lnTo>
                    <a:pt x="342" y="69"/>
                  </a:lnTo>
                  <a:lnTo>
                    <a:pt x="342" y="68"/>
                  </a:lnTo>
                  <a:lnTo>
                    <a:pt x="342" y="67"/>
                  </a:lnTo>
                  <a:lnTo>
                    <a:pt x="342" y="63"/>
                  </a:lnTo>
                  <a:lnTo>
                    <a:pt x="341" y="62"/>
                  </a:lnTo>
                  <a:lnTo>
                    <a:pt x="340" y="61"/>
                  </a:lnTo>
                  <a:lnTo>
                    <a:pt x="340" y="60"/>
                  </a:lnTo>
                  <a:lnTo>
                    <a:pt x="339" y="57"/>
                  </a:lnTo>
                  <a:lnTo>
                    <a:pt x="337" y="56"/>
                  </a:lnTo>
                  <a:lnTo>
                    <a:pt x="339" y="55"/>
                  </a:lnTo>
                  <a:lnTo>
                    <a:pt x="343" y="55"/>
                  </a:lnTo>
                  <a:lnTo>
                    <a:pt x="348" y="55"/>
                  </a:lnTo>
                  <a:lnTo>
                    <a:pt x="353" y="55"/>
                  </a:lnTo>
                  <a:lnTo>
                    <a:pt x="358" y="54"/>
                  </a:lnTo>
                  <a:lnTo>
                    <a:pt x="356" y="54"/>
                  </a:lnTo>
                  <a:lnTo>
                    <a:pt x="354" y="52"/>
                  </a:lnTo>
                  <a:lnTo>
                    <a:pt x="351" y="52"/>
                  </a:lnTo>
                  <a:lnTo>
                    <a:pt x="346" y="52"/>
                  </a:lnTo>
                  <a:lnTo>
                    <a:pt x="342" y="52"/>
                  </a:lnTo>
                  <a:lnTo>
                    <a:pt x="341" y="51"/>
                  </a:lnTo>
                  <a:lnTo>
                    <a:pt x="342" y="50"/>
                  </a:lnTo>
                  <a:lnTo>
                    <a:pt x="347" y="49"/>
                  </a:lnTo>
                  <a:lnTo>
                    <a:pt x="352" y="48"/>
                  </a:lnTo>
                  <a:lnTo>
                    <a:pt x="356" y="45"/>
                  </a:lnTo>
                  <a:lnTo>
                    <a:pt x="360" y="44"/>
                  </a:lnTo>
                  <a:lnTo>
                    <a:pt x="360" y="43"/>
                  </a:lnTo>
                  <a:lnTo>
                    <a:pt x="360" y="42"/>
                  </a:lnTo>
                  <a:lnTo>
                    <a:pt x="358" y="43"/>
                  </a:lnTo>
                  <a:lnTo>
                    <a:pt x="354" y="43"/>
                  </a:lnTo>
                  <a:lnTo>
                    <a:pt x="354" y="42"/>
                  </a:lnTo>
                  <a:lnTo>
                    <a:pt x="355" y="42"/>
                  </a:lnTo>
                  <a:lnTo>
                    <a:pt x="354" y="40"/>
                  </a:lnTo>
                  <a:lnTo>
                    <a:pt x="351" y="39"/>
                  </a:lnTo>
                  <a:lnTo>
                    <a:pt x="351" y="38"/>
                  </a:lnTo>
                  <a:lnTo>
                    <a:pt x="347" y="38"/>
                  </a:lnTo>
                  <a:lnTo>
                    <a:pt x="345" y="38"/>
                  </a:lnTo>
                  <a:lnTo>
                    <a:pt x="342" y="38"/>
                  </a:lnTo>
                  <a:lnTo>
                    <a:pt x="342" y="37"/>
                  </a:lnTo>
                  <a:lnTo>
                    <a:pt x="342" y="36"/>
                  </a:lnTo>
                  <a:lnTo>
                    <a:pt x="341" y="33"/>
                  </a:lnTo>
                  <a:lnTo>
                    <a:pt x="341" y="32"/>
                  </a:lnTo>
                  <a:lnTo>
                    <a:pt x="342" y="32"/>
                  </a:lnTo>
                  <a:lnTo>
                    <a:pt x="342" y="31"/>
                  </a:lnTo>
                  <a:lnTo>
                    <a:pt x="342" y="30"/>
                  </a:lnTo>
                  <a:lnTo>
                    <a:pt x="342" y="28"/>
                  </a:lnTo>
                  <a:lnTo>
                    <a:pt x="342" y="27"/>
                  </a:lnTo>
                  <a:lnTo>
                    <a:pt x="341" y="26"/>
                  </a:lnTo>
                  <a:lnTo>
                    <a:pt x="341" y="25"/>
                  </a:lnTo>
                  <a:lnTo>
                    <a:pt x="341" y="25"/>
                  </a:lnTo>
                  <a:lnTo>
                    <a:pt x="342" y="24"/>
                  </a:lnTo>
                  <a:lnTo>
                    <a:pt x="342" y="23"/>
                  </a:lnTo>
                  <a:lnTo>
                    <a:pt x="341" y="21"/>
                  </a:lnTo>
                  <a:lnTo>
                    <a:pt x="341" y="19"/>
                  </a:lnTo>
                  <a:lnTo>
                    <a:pt x="341" y="18"/>
                  </a:lnTo>
                  <a:lnTo>
                    <a:pt x="342" y="19"/>
                  </a:lnTo>
                  <a:lnTo>
                    <a:pt x="342" y="20"/>
                  </a:lnTo>
                  <a:lnTo>
                    <a:pt x="347" y="23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2" y="21"/>
                  </a:lnTo>
                  <a:lnTo>
                    <a:pt x="351" y="20"/>
                  </a:lnTo>
                  <a:lnTo>
                    <a:pt x="349" y="19"/>
                  </a:lnTo>
                  <a:lnTo>
                    <a:pt x="349" y="18"/>
                  </a:lnTo>
                  <a:lnTo>
                    <a:pt x="351" y="17"/>
                  </a:lnTo>
                  <a:lnTo>
                    <a:pt x="351" y="15"/>
                  </a:lnTo>
                  <a:lnTo>
                    <a:pt x="351" y="14"/>
                  </a:lnTo>
                  <a:lnTo>
                    <a:pt x="351" y="13"/>
                  </a:lnTo>
                  <a:lnTo>
                    <a:pt x="354" y="12"/>
                  </a:lnTo>
                  <a:lnTo>
                    <a:pt x="358" y="15"/>
                  </a:lnTo>
                  <a:lnTo>
                    <a:pt x="361" y="19"/>
                  </a:lnTo>
                  <a:lnTo>
                    <a:pt x="361" y="20"/>
                  </a:lnTo>
                  <a:lnTo>
                    <a:pt x="362" y="23"/>
                  </a:lnTo>
                  <a:lnTo>
                    <a:pt x="365" y="25"/>
                  </a:lnTo>
                  <a:lnTo>
                    <a:pt x="364" y="23"/>
                  </a:lnTo>
                  <a:lnTo>
                    <a:pt x="364" y="21"/>
                  </a:lnTo>
                  <a:lnTo>
                    <a:pt x="362" y="21"/>
                  </a:lnTo>
                  <a:lnTo>
                    <a:pt x="362" y="20"/>
                  </a:lnTo>
                  <a:lnTo>
                    <a:pt x="362" y="19"/>
                  </a:lnTo>
                  <a:lnTo>
                    <a:pt x="365" y="19"/>
                  </a:lnTo>
                  <a:lnTo>
                    <a:pt x="364" y="18"/>
                  </a:lnTo>
                  <a:lnTo>
                    <a:pt x="360" y="14"/>
                  </a:lnTo>
                  <a:lnTo>
                    <a:pt x="360" y="13"/>
                  </a:lnTo>
                  <a:lnTo>
                    <a:pt x="361" y="13"/>
                  </a:lnTo>
                  <a:lnTo>
                    <a:pt x="361" y="12"/>
                  </a:lnTo>
                  <a:lnTo>
                    <a:pt x="361" y="11"/>
                  </a:lnTo>
                  <a:lnTo>
                    <a:pt x="362" y="9"/>
                  </a:lnTo>
                  <a:lnTo>
                    <a:pt x="367" y="9"/>
                  </a:lnTo>
                  <a:lnTo>
                    <a:pt x="372" y="9"/>
                  </a:lnTo>
                  <a:lnTo>
                    <a:pt x="378" y="9"/>
                  </a:lnTo>
                  <a:lnTo>
                    <a:pt x="380" y="6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4" y="5"/>
                  </a:lnTo>
                  <a:lnTo>
                    <a:pt x="384" y="6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7"/>
                  </a:lnTo>
                  <a:lnTo>
                    <a:pt x="386" y="6"/>
                  </a:lnTo>
                  <a:lnTo>
                    <a:pt x="386" y="5"/>
                  </a:lnTo>
                  <a:lnTo>
                    <a:pt x="386" y="3"/>
                  </a:lnTo>
                  <a:lnTo>
                    <a:pt x="388" y="3"/>
                  </a:lnTo>
                  <a:lnTo>
                    <a:pt x="388" y="5"/>
                  </a:lnTo>
                  <a:lnTo>
                    <a:pt x="388" y="6"/>
                  </a:lnTo>
                  <a:lnTo>
                    <a:pt x="388" y="7"/>
                  </a:lnTo>
                  <a:lnTo>
                    <a:pt x="388" y="8"/>
                  </a:lnTo>
                  <a:lnTo>
                    <a:pt x="389" y="11"/>
                  </a:lnTo>
                  <a:lnTo>
                    <a:pt x="390" y="14"/>
                  </a:lnTo>
                  <a:lnTo>
                    <a:pt x="390" y="15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1" y="15"/>
                  </a:lnTo>
                  <a:lnTo>
                    <a:pt x="392" y="14"/>
                  </a:lnTo>
                  <a:lnTo>
                    <a:pt x="391" y="13"/>
                  </a:lnTo>
                  <a:lnTo>
                    <a:pt x="389" y="11"/>
                  </a:lnTo>
                  <a:lnTo>
                    <a:pt x="389" y="9"/>
                  </a:lnTo>
                  <a:lnTo>
                    <a:pt x="389" y="7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93" y="3"/>
                  </a:lnTo>
                  <a:lnTo>
                    <a:pt x="397" y="2"/>
                  </a:lnTo>
                  <a:close/>
                  <a:moveTo>
                    <a:pt x="250" y="887"/>
                  </a:moveTo>
                  <a:lnTo>
                    <a:pt x="249" y="887"/>
                  </a:lnTo>
                  <a:lnTo>
                    <a:pt x="249" y="888"/>
                  </a:lnTo>
                  <a:lnTo>
                    <a:pt x="250" y="887"/>
                  </a:lnTo>
                  <a:close/>
                  <a:moveTo>
                    <a:pt x="294" y="902"/>
                  </a:moveTo>
                  <a:lnTo>
                    <a:pt x="293" y="902"/>
                  </a:lnTo>
                  <a:lnTo>
                    <a:pt x="294" y="902"/>
                  </a:lnTo>
                  <a:lnTo>
                    <a:pt x="296" y="903"/>
                  </a:lnTo>
                  <a:lnTo>
                    <a:pt x="297" y="903"/>
                  </a:lnTo>
                  <a:lnTo>
                    <a:pt x="298" y="903"/>
                  </a:lnTo>
                  <a:lnTo>
                    <a:pt x="294" y="902"/>
                  </a:lnTo>
                  <a:lnTo>
                    <a:pt x="294" y="902"/>
                  </a:lnTo>
                  <a:close/>
                  <a:moveTo>
                    <a:pt x="300" y="891"/>
                  </a:moveTo>
                  <a:lnTo>
                    <a:pt x="299" y="891"/>
                  </a:lnTo>
                  <a:lnTo>
                    <a:pt x="298" y="891"/>
                  </a:lnTo>
                  <a:lnTo>
                    <a:pt x="300" y="892"/>
                  </a:lnTo>
                  <a:lnTo>
                    <a:pt x="300" y="891"/>
                  </a:lnTo>
                  <a:close/>
                  <a:moveTo>
                    <a:pt x="298" y="888"/>
                  </a:moveTo>
                  <a:lnTo>
                    <a:pt x="297" y="888"/>
                  </a:lnTo>
                  <a:lnTo>
                    <a:pt x="297" y="889"/>
                  </a:lnTo>
                  <a:lnTo>
                    <a:pt x="298" y="889"/>
                  </a:lnTo>
                  <a:lnTo>
                    <a:pt x="298" y="888"/>
                  </a:lnTo>
                  <a:close/>
                  <a:moveTo>
                    <a:pt x="277" y="882"/>
                  </a:moveTo>
                  <a:lnTo>
                    <a:pt x="275" y="882"/>
                  </a:lnTo>
                  <a:lnTo>
                    <a:pt x="275" y="883"/>
                  </a:lnTo>
                  <a:lnTo>
                    <a:pt x="274" y="882"/>
                  </a:lnTo>
                  <a:lnTo>
                    <a:pt x="274" y="883"/>
                  </a:lnTo>
                  <a:lnTo>
                    <a:pt x="274" y="883"/>
                  </a:lnTo>
                  <a:lnTo>
                    <a:pt x="274" y="884"/>
                  </a:lnTo>
                  <a:lnTo>
                    <a:pt x="273" y="885"/>
                  </a:lnTo>
                  <a:lnTo>
                    <a:pt x="272" y="887"/>
                  </a:lnTo>
                  <a:lnTo>
                    <a:pt x="274" y="885"/>
                  </a:lnTo>
                  <a:lnTo>
                    <a:pt x="274" y="884"/>
                  </a:lnTo>
                  <a:lnTo>
                    <a:pt x="275" y="884"/>
                  </a:lnTo>
                  <a:lnTo>
                    <a:pt x="275" y="883"/>
                  </a:lnTo>
                  <a:lnTo>
                    <a:pt x="277" y="883"/>
                  </a:lnTo>
                  <a:lnTo>
                    <a:pt x="277" y="882"/>
                  </a:lnTo>
                  <a:close/>
                  <a:moveTo>
                    <a:pt x="278" y="890"/>
                  </a:moveTo>
                  <a:lnTo>
                    <a:pt x="277" y="890"/>
                  </a:lnTo>
                  <a:lnTo>
                    <a:pt x="277" y="891"/>
                  </a:lnTo>
                  <a:lnTo>
                    <a:pt x="277" y="892"/>
                  </a:lnTo>
                  <a:lnTo>
                    <a:pt x="278" y="892"/>
                  </a:lnTo>
                  <a:lnTo>
                    <a:pt x="277" y="891"/>
                  </a:lnTo>
                  <a:lnTo>
                    <a:pt x="278" y="891"/>
                  </a:lnTo>
                  <a:lnTo>
                    <a:pt x="278" y="890"/>
                  </a:lnTo>
                  <a:close/>
                  <a:moveTo>
                    <a:pt x="293" y="890"/>
                  </a:moveTo>
                  <a:lnTo>
                    <a:pt x="292" y="890"/>
                  </a:lnTo>
                  <a:lnTo>
                    <a:pt x="292" y="891"/>
                  </a:lnTo>
                  <a:lnTo>
                    <a:pt x="293" y="891"/>
                  </a:lnTo>
                  <a:lnTo>
                    <a:pt x="293" y="890"/>
                  </a:lnTo>
                  <a:close/>
                  <a:moveTo>
                    <a:pt x="252" y="881"/>
                  </a:moveTo>
                  <a:lnTo>
                    <a:pt x="250" y="882"/>
                  </a:lnTo>
                  <a:lnTo>
                    <a:pt x="252" y="882"/>
                  </a:lnTo>
                  <a:lnTo>
                    <a:pt x="252" y="881"/>
                  </a:lnTo>
                  <a:close/>
                  <a:moveTo>
                    <a:pt x="298" y="877"/>
                  </a:moveTo>
                  <a:lnTo>
                    <a:pt x="297" y="878"/>
                  </a:lnTo>
                  <a:lnTo>
                    <a:pt x="298" y="878"/>
                  </a:lnTo>
                  <a:lnTo>
                    <a:pt x="300" y="878"/>
                  </a:lnTo>
                  <a:lnTo>
                    <a:pt x="298" y="877"/>
                  </a:lnTo>
                  <a:close/>
                  <a:moveTo>
                    <a:pt x="300" y="872"/>
                  </a:moveTo>
                  <a:lnTo>
                    <a:pt x="299" y="872"/>
                  </a:lnTo>
                  <a:lnTo>
                    <a:pt x="300" y="873"/>
                  </a:lnTo>
                  <a:lnTo>
                    <a:pt x="302" y="873"/>
                  </a:lnTo>
                  <a:lnTo>
                    <a:pt x="300" y="872"/>
                  </a:lnTo>
                  <a:close/>
                  <a:moveTo>
                    <a:pt x="303" y="867"/>
                  </a:moveTo>
                  <a:lnTo>
                    <a:pt x="302" y="867"/>
                  </a:lnTo>
                  <a:lnTo>
                    <a:pt x="302" y="869"/>
                  </a:lnTo>
                  <a:lnTo>
                    <a:pt x="303" y="867"/>
                  </a:lnTo>
                  <a:lnTo>
                    <a:pt x="303" y="869"/>
                  </a:lnTo>
                  <a:lnTo>
                    <a:pt x="303" y="869"/>
                  </a:lnTo>
                  <a:lnTo>
                    <a:pt x="303" y="867"/>
                  </a:lnTo>
                  <a:close/>
                  <a:moveTo>
                    <a:pt x="210" y="789"/>
                  </a:moveTo>
                  <a:lnTo>
                    <a:pt x="209" y="789"/>
                  </a:lnTo>
                  <a:lnTo>
                    <a:pt x="209" y="790"/>
                  </a:lnTo>
                  <a:lnTo>
                    <a:pt x="210" y="789"/>
                  </a:lnTo>
                  <a:close/>
                  <a:moveTo>
                    <a:pt x="272" y="878"/>
                  </a:moveTo>
                  <a:lnTo>
                    <a:pt x="271" y="879"/>
                  </a:lnTo>
                  <a:lnTo>
                    <a:pt x="271" y="881"/>
                  </a:lnTo>
                  <a:lnTo>
                    <a:pt x="269" y="879"/>
                  </a:lnTo>
                  <a:lnTo>
                    <a:pt x="269" y="881"/>
                  </a:lnTo>
                  <a:lnTo>
                    <a:pt x="271" y="881"/>
                  </a:lnTo>
                  <a:lnTo>
                    <a:pt x="272" y="879"/>
                  </a:lnTo>
                  <a:lnTo>
                    <a:pt x="272" y="878"/>
                  </a:lnTo>
                  <a:close/>
                  <a:moveTo>
                    <a:pt x="220" y="777"/>
                  </a:moveTo>
                  <a:lnTo>
                    <a:pt x="219" y="777"/>
                  </a:lnTo>
                  <a:lnTo>
                    <a:pt x="219" y="778"/>
                  </a:lnTo>
                  <a:lnTo>
                    <a:pt x="220" y="779"/>
                  </a:lnTo>
                  <a:lnTo>
                    <a:pt x="222" y="779"/>
                  </a:lnTo>
                  <a:lnTo>
                    <a:pt x="220" y="778"/>
                  </a:lnTo>
                  <a:lnTo>
                    <a:pt x="220" y="777"/>
                  </a:lnTo>
                  <a:close/>
                  <a:moveTo>
                    <a:pt x="226" y="744"/>
                  </a:moveTo>
                  <a:lnTo>
                    <a:pt x="225" y="744"/>
                  </a:lnTo>
                  <a:lnTo>
                    <a:pt x="223" y="746"/>
                  </a:lnTo>
                  <a:lnTo>
                    <a:pt x="223" y="747"/>
                  </a:lnTo>
                  <a:lnTo>
                    <a:pt x="224" y="747"/>
                  </a:lnTo>
                  <a:lnTo>
                    <a:pt x="226" y="747"/>
                  </a:lnTo>
                  <a:lnTo>
                    <a:pt x="226" y="746"/>
                  </a:lnTo>
                  <a:lnTo>
                    <a:pt x="225" y="746"/>
                  </a:lnTo>
                  <a:lnTo>
                    <a:pt x="224" y="746"/>
                  </a:lnTo>
                  <a:lnTo>
                    <a:pt x="226" y="744"/>
                  </a:lnTo>
                  <a:close/>
                  <a:moveTo>
                    <a:pt x="230" y="728"/>
                  </a:moveTo>
                  <a:lnTo>
                    <a:pt x="229" y="728"/>
                  </a:lnTo>
                  <a:lnTo>
                    <a:pt x="228" y="728"/>
                  </a:lnTo>
                  <a:lnTo>
                    <a:pt x="228" y="729"/>
                  </a:lnTo>
                  <a:lnTo>
                    <a:pt x="229" y="729"/>
                  </a:lnTo>
                  <a:lnTo>
                    <a:pt x="230" y="729"/>
                  </a:lnTo>
                  <a:lnTo>
                    <a:pt x="230" y="728"/>
                  </a:lnTo>
                  <a:close/>
                  <a:moveTo>
                    <a:pt x="213" y="721"/>
                  </a:moveTo>
                  <a:lnTo>
                    <a:pt x="211" y="722"/>
                  </a:lnTo>
                  <a:lnTo>
                    <a:pt x="210" y="723"/>
                  </a:lnTo>
                  <a:lnTo>
                    <a:pt x="211" y="723"/>
                  </a:lnTo>
                  <a:lnTo>
                    <a:pt x="212" y="722"/>
                  </a:lnTo>
                  <a:lnTo>
                    <a:pt x="213" y="722"/>
                  </a:lnTo>
                  <a:lnTo>
                    <a:pt x="213" y="721"/>
                  </a:lnTo>
                  <a:close/>
                  <a:moveTo>
                    <a:pt x="218" y="721"/>
                  </a:moveTo>
                  <a:lnTo>
                    <a:pt x="217" y="721"/>
                  </a:lnTo>
                  <a:lnTo>
                    <a:pt x="217" y="722"/>
                  </a:lnTo>
                  <a:lnTo>
                    <a:pt x="216" y="722"/>
                  </a:lnTo>
                  <a:lnTo>
                    <a:pt x="215" y="722"/>
                  </a:lnTo>
                  <a:lnTo>
                    <a:pt x="215" y="723"/>
                  </a:lnTo>
                  <a:lnTo>
                    <a:pt x="215" y="724"/>
                  </a:lnTo>
                  <a:lnTo>
                    <a:pt x="216" y="724"/>
                  </a:lnTo>
                  <a:lnTo>
                    <a:pt x="216" y="723"/>
                  </a:lnTo>
                  <a:lnTo>
                    <a:pt x="217" y="723"/>
                  </a:lnTo>
                  <a:lnTo>
                    <a:pt x="217" y="723"/>
                  </a:lnTo>
                  <a:lnTo>
                    <a:pt x="218" y="723"/>
                  </a:lnTo>
                  <a:lnTo>
                    <a:pt x="219" y="723"/>
                  </a:lnTo>
                  <a:lnTo>
                    <a:pt x="219" y="722"/>
                  </a:lnTo>
                  <a:lnTo>
                    <a:pt x="218" y="722"/>
                  </a:lnTo>
                  <a:lnTo>
                    <a:pt x="218" y="721"/>
                  </a:lnTo>
                  <a:close/>
                  <a:moveTo>
                    <a:pt x="240" y="858"/>
                  </a:moveTo>
                  <a:lnTo>
                    <a:pt x="238" y="859"/>
                  </a:lnTo>
                  <a:lnTo>
                    <a:pt x="238" y="860"/>
                  </a:lnTo>
                  <a:lnTo>
                    <a:pt x="240" y="859"/>
                  </a:lnTo>
                  <a:lnTo>
                    <a:pt x="240" y="858"/>
                  </a:lnTo>
                  <a:close/>
                  <a:moveTo>
                    <a:pt x="226" y="691"/>
                  </a:moveTo>
                  <a:lnTo>
                    <a:pt x="226" y="692"/>
                  </a:lnTo>
                  <a:lnTo>
                    <a:pt x="228" y="692"/>
                  </a:lnTo>
                  <a:lnTo>
                    <a:pt x="226" y="691"/>
                  </a:lnTo>
                  <a:close/>
                  <a:moveTo>
                    <a:pt x="225" y="684"/>
                  </a:moveTo>
                  <a:lnTo>
                    <a:pt x="224" y="685"/>
                  </a:lnTo>
                  <a:lnTo>
                    <a:pt x="223" y="685"/>
                  </a:lnTo>
                  <a:lnTo>
                    <a:pt x="224" y="685"/>
                  </a:lnTo>
                  <a:lnTo>
                    <a:pt x="224" y="685"/>
                  </a:lnTo>
                  <a:lnTo>
                    <a:pt x="225" y="685"/>
                  </a:lnTo>
                  <a:lnTo>
                    <a:pt x="225" y="684"/>
                  </a:lnTo>
                  <a:close/>
                  <a:moveTo>
                    <a:pt x="232" y="840"/>
                  </a:moveTo>
                  <a:lnTo>
                    <a:pt x="231" y="840"/>
                  </a:lnTo>
                  <a:lnTo>
                    <a:pt x="231" y="841"/>
                  </a:lnTo>
                  <a:lnTo>
                    <a:pt x="229" y="842"/>
                  </a:lnTo>
                  <a:lnTo>
                    <a:pt x="228" y="842"/>
                  </a:lnTo>
                  <a:lnTo>
                    <a:pt x="226" y="845"/>
                  </a:lnTo>
                  <a:lnTo>
                    <a:pt x="228" y="844"/>
                  </a:lnTo>
                  <a:lnTo>
                    <a:pt x="231" y="841"/>
                  </a:lnTo>
                  <a:lnTo>
                    <a:pt x="232" y="841"/>
                  </a:lnTo>
                  <a:lnTo>
                    <a:pt x="232" y="840"/>
                  </a:lnTo>
                  <a:close/>
                  <a:moveTo>
                    <a:pt x="222" y="836"/>
                  </a:moveTo>
                  <a:lnTo>
                    <a:pt x="220" y="838"/>
                  </a:lnTo>
                  <a:lnTo>
                    <a:pt x="222" y="838"/>
                  </a:lnTo>
                  <a:lnTo>
                    <a:pt x="222" y="839"/>
                  </a:lnTo>
                  <a:lnTo>
                    <a:pt x="223" y="838"/>
                  </a:lnTo>
                  <a:lnTo>
                    <a:pt x="222" y="836"/>
                  </a:lnTo>
                  <a:close/>
                  <a:moveTo>
                    <a:pt x="312" y="829"/>
                  </a:moveTo>
                  <a:lnTo>
                    <a:pt x="311" y="830"/>
                  </a:lnTo>
                  <a:lnTo>
                    <a:pt x="310" y="830"/>
                  </a:lnTo>
                  <a:lnTo>
                    <a:pt x="310" y="832"/>
                  </a:lnTo>
                  <a:lnTo>
                    <a:pt x="311" y="833"/>
                  </a:lnTo>
                  <a:lnTo>
                    <a:pt x="312" y="834"/>
                  </a:lnTo>
                  <a:lnTo>
                    <a:pt x="314" y="834"/>
                  </a:lnTo>
                  <a:lnTo>
                    <a:pt x="314" y="835"/>
                  </a:lnTo>
                  <a:lnTo>
                    <a:pt x="315" y="836"/>
                  </a:lnTo>
                  <a:lnTo>
                    <a:pt x="315" y="835"/>
                  </a:lnTo>
                  <a:lnTo>
                    <a:pt x="314" y="834"/>
                  </a:lnTo>
                  <a:lnTo>
                    <a:pt x="312" y="833"/>
                  </a:lnTo>
                  <a:lnTo>
                    <a:pt x="311" y="833"/>
                  </a:lnTo>
                  <a:lnTo>
                    <a:pt x="311" y="832"/>
                  </a:lnTo>
                  <a:lnTo>
                    <a:pt x="311" y="830"/>
                  </a:lnTo>
                  <a:lnTo>
                    <a:pt x="312" y="830"/>
                  </a:lnTo>
                  <a:lnTo>
                    <a:pt x="312" y="829"/>
                  </a:lnTo>
                  <a:close/>
                  <a:moveTo>
                    <a:pt x="224" y="827"/>
                  </a:moveTo>
                  <a:lnTo>
                    <a:pt x="219" y="828"/>
                  </a:lnTo>
                  <a:lnTo>
                    <a:pt x="219" y="828"/>
                  </a:lnTo>
                  <a:lnTo>
                    <a:pt x="220" y="828"/>
                  </a:lnTo>
                  <a:lnTo>
                    <a:pt x="220" y="828"/>
                  </a:lnTo>
                  <a:lnTo>
                    <a:pt x="223" y="828"/>
                  </a:lnTo>
                  <a:lnTo>
                    <a:pt x="224" y="828"/>
                  </a:lnTo>
                  <a:lnTo>
                    <a:pt x="224" y="827"/>
                  </a:lnTo>
                  <a:close/>
                  <a:moveTo>
                    <a:pt x="219" y="821"/>
                  </a:moveTo>
                  <a:lnTo>
                    <a:pt x="218" y="821"/>
                  </a:lnTo>
                  <a:lnTo>
                    <a:pt x="217" y="822"/>
                  </a:lnTo>
                  <a:lnTo>
                    <a:pt x="217" y="823"/>
                  </a:lnTo>
                  <a:lnTo>
                    <a:pt x="216" y="824"/>
                  </a:lnTo>
                  <a:lnTo>
                    <a:pt x="217" y="824"/>
                  </a:lnTo>
                  <a:lnTo>
                    <a:pt x="217" y="823"/>
                  </a:lnTo>
                  <a:lnTo>
                    <a:pt x="217" y="823"/>
                  </a:lnTo>
                  <a:lnTo>
                    <a:pt x="218" y="822"/>
                  </a:lnTo>
                  <a:lnTo>
                    <a:pt x="219" y="822"/>
                  </a:lnTo>
                  <a:lnTo>
                    <a:pt x="219" y="821"/>
                  </a:lnTo>
                  <a:close/>
                  <a:moveTo>
                    <a:pt x="215" y="815"/>
                  </a:moveTo>
                  <a:lnTo>
                    <a:pt x="215" y="816"/>
                  </a:lnTo>
                  <a:lnTo>
                    <a:pt x="216" y="816"/>
                  </a:lnTo>
                  <a:lnTo>
                    <a:pt x="215" y="815"/>
                  </a:lnTo>
                  <a:close/>
                  <a:moveTo>
                    <a:pt x="222" y="796"/>
                  </a:moveTo>
                  <a:lnTo>
                    <a:pt x="220" y="796"/>
                  </a:lnTo>
                  <a:lnTo>
                    <a:pt x="220" y="797"/>
                  </a:lnTo>
                  <a:lnTo>
                    <a:pt x="222" y="796"/>
                  </a:lnTo>
                  <a:close/>
                  <a:moveTo>
                    <a:pt x="222" y="792"/>
                  </a:moveTo>
                  <a:lnTo>
                    <a:pt x="220" y="792"/>
                  </a:lnTo>
                  <a:lnTo>
                    <a:pt x="219" y="792"/>
                  </a:lnTo>
                  <a:lnTo>
                    <a:pt x="219" y="793"/>
                  </a:lnTo>
                  <a:lnTo>
                    <a:pt x="219" y="795"/>
                  </a:lnTo>
                  <a:lnTo>
                    <a:pt x="220" y="795"/>
                  </a:lnTo>
                  <a:lnTo>
                    <a:pt x="220" y="793"/>
                  </a:lnTo>
                  <a:lnTo>
                    <a:pt x="222" y="792"/>
                  </a:lnTo>
                  <a:close/>
                  <a:moveTo>
                    <a:pt x="218" y="777"/>
                  </a:moveTo>
                  <a:lnTo>
                    <a:pt x="217" y="777"/>
                  </a:lnTo>
                  <a:lnTo>
                    <a:pt x="216" y="777"/>
                  </a:lnTo>
                  <a:lnTo>
                    <a:pt x="210" y="780"/>
                  </a:lnTo>
                  <a:lnTo>
                    <a:pt x="210" y="781"/>
                  </a:lnTo>
                  <a:lnTo>
                    <a:pt x="210" y="783"/>
                  </a:lnTo>
                  <a:lnTo>
                    <a:pt x="210" y="784"/>
                  </a:lnTo>
                  <a:lnTo>
                    <a:pt x="211" y="783"/>
                  </a:lnTo>
                  <a:lnTo>
                    <a:pt x="211" y="781"/>
                  </a:lnTo>
                  <a:lnTo>
                    <a:pt x="211" y="780"/>
                  </a:lnTo>
                  <a:lnTo>
                    <a:pt x="212" y="779"/>
                  </a:lnTo>
                  <a:lnTo>
                    <a:pt x="215" y="778"/>
                  </a:lnTo>
                  <a:lnTo>
                    <a:pt x="217" y="778"/>
                  </a:lnTo>
                  <a:lnTo>
                    <a:pt x="218" y="778"/>
                  </a:lnTo>
                  <a:lnTo>
                    <a:pt x="218" y="777"/>
                  </a:lnTo>
                  <a:close/>
                  <a:moveTo>
                    <a:pt x="205" y="779"/>
                  </a:moveTo>
                  <a:lnTo>
                    <a:pt x="204" y="780"/>
                  </a:lnTo>
                  <a:lnTo>
                    <a:pt x="204" y="781"/>
                  </a:lnTo>
                  <a:lnTo>
                    <a:pt x="203" y="781"/>
                  </a:lnTo>
                  <a:lnTo>
                    <a:pt x="203" y="783"/>
                  </a:lnTo>
                  <a:lnTo>
                    <a:pt x="204" y="783"/>
                  </a:lnTo>
                  <a:lnTo>
                    <a:pt x="204" y="781"/>
                  </a:lnTo>
                  <a:lnTo>
                    <a:pt x="205" y="780"/>
                  </a:lnTo>
                  <a:lnTo>
                    <a:pt x="205" y="779"/>
                  </a:lnTo>
                  <a:close/>
                  <a:moveTo>
                    <a:pt x="354" y="773"/>
                  </a:moveTo>
                  <a:lnTo>
                    <a:pt x="354" y="774"/>
                  </a:lnTo>
                  <a:lnTo>
                    <a:pt x="355" y="776"/>
                  </a:lnTo>
                  <a:lnTo>
                    <a:pt x="354" y="773"/>
                  </a:lnTo>
                  <a:close/>
                  <a:moveTo>
                    <a:pt x="200" y="771"/>
                  </a:moveTo>
                  <a:lnTo>
                    <a:pt x="199" y="771"/>
                  </a:lnTo>
                  <a:lnTo>
                    <a:pt x="198" y="772"/>
                  </a:lnTo>
                  <a:lnTo>
                    <a:pt x="200" y="771"/>
                  </a:lnTo>
                  <a:close/>
                  <a:moveTo>
                    <a:pt x="360" y="771"/>
                  </a:moveTo>
                  <a:lnTo>
                    <a:pt x="359" y="771"/>
                  </a:lnTo>
                  <a:lnTo>
                    <a:pt x="359" y="771"/>
                  </a:lnTo>
                  <a:lnTo>
                    <a:pt x="359" y="772"/>
                  </a:lnTo>
                  <a:lnTo>
                    <a:pt x="360" y="772"/>
                  </a:lnTo>
                  <a:lnTo>
                    <a:pt x="360" y="771"/>
                  </a:lnTo>
                  <a:lnTo>
                    <a:pt x="360" y="771"/>
                  </a:lnTo>
                  <a:close/>
                  <a:moveTo>
                    <a:pt x="198" y="765"/>
                  </a:moveTo>
                  <a:lnTo>
                    <a:pt x="197" y="765"/>
                  </a:lnTo>
                  <a:lnTo>
                    <a:pt x="195" y="765"/>
                  </a:lnTo>
                  <a:lnTo>
                    <a:pt x="195" y="766"/>
                  </a:lnTo>
                  <a:lnTo>
                    <a:pt x="198" y="765"/>
                  </a:lnTo>
                  <a:close/>
                  <a:moveTo>
                    <a:pt x="372" y="761"/>
                  </a:moveTo>
                  <a:lnTo>
                    <a:pt x="371" y="761"/>
                  </a:lnTo>
                  <a:lnTo>
                    <a:pt x="371" y="762"/>
                  </a:lnTo>
                  <a:lnTo>
                    <a:pt x="372" y="762"/>
                  </a:lnTo>
                  <a:lnTo>
                    <a:pt x="372" y="764"/>
                  </a:lnTo>
                  <a:lnTo>
                    <a:pt x="373" y="764"/>
                  </a:lnTo>
                  <a:lnTo>
                    <a:pt x="372" y="762"/>
                  </a:lnTo>
                  <a:lnTo>
                    <a:pt x="372" y="761"/>
                  </a:lnTo>
                  <a:close/>
                  <a:moveTo>
                    <a:pt x="197" y="746"/>
                  </a:moveTo>
                  <a:lnTo>
                    <a:pt x="193" y="746"/>
                  </a:lnTo>
                  <a:lnTo>
                    <a:pt x="193" y="747"/>
                  </a:lnTo>
                  <a:lnTo>
                    <a:pt x="194" y="747"/>
                  </a:lnTo>
                  <a:lnTo>
                    <a:pt x="195" y="747"/>
                  </a:lnTo>
                  <a:lnTo>
                    <a:pt x="197" y="747"/>
                  </a:lnTo>
                  <a:lnTo>
                    <a:pt x="197" y="746"/>
                  </a:lnTo>
                  <a:close/>
                  <a:moveTo>
                    <a:pt x="224" y="741"/>
                  </a:moveTo>
                  <a:lnTo>
                    <a:pt x="220" y="742"/>
                  </a:lnTo>
                  <a:lnTo>
                    <a:pt x="218" y="742"/>
                  </a:lnTo>
                  <a:lnTo>
                    <a:pt x="217" y="742"/>
                  </a:lnTo>
                  <a:lnTo>
                    <a:pt x="217" y="742"/>
                  </a:lnTo>
                  <a:lnTo>
                    <a:pt x="217" y="741"/>
                  </a:lnTo>
                  <a:lnTo>
                    <a:pt x="216" y="741"/>
                  </a:lnTo>
                  <a:lnTo>
                    <a:pt x="217" y="742"/>
                  </a:lnTo>
                  <a:lnTo>
                    <a:pt x="217" y="743"/>
                  </a:lnTo>
                  <a:lnTo>
                    <a:pt x="218" y="742"/>
                  </a:lnTo>
                  <a:lnTo>
                    <a:pt x="219" y="742"/>
                  </a:lnTo>
                  <a:lnTo>
                    <a:pt x="220" y="742"/>
                  </a:lnTo>
                  <a:lnTo>
                    <a:pt x="222" y="742"/>
                  </a:lnTo>
                  <a:lnTo>
                    <a:pt x="225" y="742"/>
                  </a:lnTo>
                  <a:lnTo>
                    <a:pt x="225" y="742"/>
                  </a:lnTo>
                  <a:lnTo>
                    <a:pt x="224" y="742"/>
                  </a:lnTo>
                  <a:lnTo>
                    <a:pt x="224" y="741"/>
                  </a:lnTo>
                  <a:close/>
                  <a:moveTo>
                    <a:pt x="225" y="728"/>
                  </a:moveTo>
                  <a:lnTo>
                    <a:pt x="224" y="728"/>
                  </a:lnTo>
                  <a:lnTo>
                    <a:pt x="224" y="729"/>
                  </a:lnTo>
                  <a:lnTo>
                    <a:pt x="223" y="729"/>
                  </a:lnTo>
                  <a:lnTo>
                    <a:pt x="222" y="730"/>
                  </a:lnTo>
                  <a:lnTo>
                    <a:pt x="223" y="730"/>
                  </a:lnTo>
                  <a:lnTo>
                    <a:pt x="224" y="729"/>
                  </a:lnTo>
                  <a:lnTo>
                    <a:pt x="225" y="728"/>
                  </a:lnTo>
                  <a:close/>
                  <a:moveTo>
                    <a:pt x="209" y="721"/>
                  </a:moveTo>
                  <a:lnTo>
                    <a:pt x="207" y="722"/>
                  </a:lnTo>
                  <a:lnTo>
                    <a:pt x="205" y="721"/>
                  </a:lnTo>
                  <a:lnTo>
                    <a:pt x="203" y="721"/>
                  </a:lnTo>
                  <a:lnTo>
                    <a:pt x="203" y="722"/>
                  </a:lnTo>
                  <a:lnTo>
                    <a:pt x="204" y="722"/>
                  </a:lnTo>
                  <a:lnTo>
                    <a:pt x="206" y="722"/>
                  </a:lnTo>
                  <a:lnTo>
                    <a:pt x="207" y="722"/>
                  </a:lnTo>
                  <a:lnTo>
                    <a:pt x="209" y="722"/>
                  </a:lnTo>
                  <a:lnTo>
                    <a:pt x="209" y="721"/>
                  </a:lnTo>
                  <a:close/>
                  <a:moveTo>
                    <a:pt x="204" y="711"/>
                  </a:moveTo>
                  <a:lnTo>
                    <a:pt x="203" y="711"/>
                  </a:lnTo>
                  <a:lnTo>
                    <a:pt x="203" y="712"/>
                  </a:lnTo>
                  <a:lnTo>
                    <a:pt x="204" y="711"/>
                  </a:lnTo>
                  <a:close/>
                  <a:moveTo>
                    <a:pt x="220" y="708"/>
                  </a:moveTo>
                  <a:lnTo>
                    <a:pt x="217" y="710"/>
                  </a:lnTo>
                  <a:lnTo>
                    <a:pt x="216" y="710"/>
                  </a:lnTo>
                  <a:lnTo>
                    <a:pt x="215" y="710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5" y="710"/>
                  </a:lnTo>
                  <a:lnTo>
                    <a:pt x="215" y="711"/>
                  </a:lnTo>
                  <a:lnTo>
                    <a:pt x="217" y="711"/>
                  </a:lnTo>
                  <a:lnTo>
                    <a:pt x="217" y="712"/>
                  </a:lnTo>
                  <a:lnTo>
                    <a:pt x="217" y="713"/>
                  </a:lnTo>
                  <a:lnTo>
                    <a:pt x="217" y="713"/>
                  </a:lnTo>
                  <a:lnTo>
                    <a:pt x="217" y="712"/>
                  </a:lnTo>
                  <a:lnTo>
                    <a:pt x="217" y="711"/>
                  </a:lnTo>
                  <a:lnTo>
                    <a:pt x="217" y="710"/>
                  </a:lnTo>
                  <a:lnTo>
                    <a:pt x="219" y="709"/>
                  </a:lnTo>
                  <a:lnTo>
                    <a:pt x="220" y="708"/>
                  </a:lnTo>
                  <a:close/>
                  <a:moveTo>
                    <a:pt x="225" y="693"/>
                  </a:moveTo>
                  <a:lnTo>
                    <a:pt x="224" y="693"/>
                  </a:lnTo>
                  <a:lnTo>
                    <a:pt x="224" y="694"/>
                  </a:lnTo>
                  <a:lnTo>
                    <a:pt x="225" y="694"/>
                  </a:lnTo>
                  <a:lnTo>
                    <a:pt x="225" y="693"/>
                  </a:lnTo>
                  <a:close/>
                  <a:moveTo>
                    <a:pt x="220" y="663"/>
                  </a:moveTo>
                  <a:lnTo>
                    <a:pt x="219" y="663"/>
                  </a:lnTo>
                  <a:lnTo>
                    <a:pt x="219" y="665"/>
                  </a:lnTo>
                  <a:lnTo>
                    <a:pt x="220" y="663"/>
                  </a:lnTo>
                  <a:close/>
                  <a:moveTo>
                    <a:pt x="512" y="536"/>
                  </a:moveTo>
                  <a:lnTo>
                    <a:pt x="510" y="536"/>
                  </a:lnTo>
                  <a:lnTo>
                    <a:pt x="510" y="537"/>
                  </a:lnTo>
                  <a:lnTo>
                    <a:pt x="512" y="537"/>
                  </a:lnTo>
                  <a:lnTo>
                    <a:pt x="512" y="536"/>
                  </a:lnTo>
                  <a:close/>
                  <a:moveTo>
                    <a:pt x="224" y="649"/>
                  </a:moveTo>
                  <a:lnTo>
                    <a:pt x="223" y="649"/>
                  </a:lnTo>
                  <a:lnTo>
                    <a:pt x="223" y="650"/>
                  </a:lnTo>
                  <a:lnTo>
                    <a:pt x="224" y="650"/>
                  </a:lnTo>
                  <a:lnTo>
                    <a:pt x="224" y="649"/>
                  </a:lnTo>
                  <a:close/>
                  <a:moveTo>
                    <a:pt x="220" y="644"/>
                  </a:moveTo>
                  <a:lnTo>
                    <a:pt x="222" y="645"/>
                  </a:lnTo>
                  <a:lnTo>
                    <a:pt x="223" y="647"/>
                  </a:lnTo>
                  <a:lnTo>
                    <a:pt x="223" y="645"/>
                  </a:lnTo>
                  <a:lnTo>
                    <a:pt x="222" y="645"/>
                  </a:lnTo>
                  <a:lnTo>
                    <a:pt x="222" y="645"/>
                  </a:lnTo>
                  <a:lnTo>
                    <a:pt x="220" y="644"/>
                  </a:lnTo>
                  <a:close/>
                  <a:moveTo>
                    <a:pt x="512" y="639"/>
                  </a:moveTo>
                  <a:lnTo>
                    <a:pt x="510" y="639"/>
                  </a:lnTo>
                  <a:lnTo>
                    <a:pt x="510" y="641"/>
                  </a:lnTo>
                  <a:lnTo>
                    <a:pt x="512" y="641"/>
                  </a:lnTo>
                  <a:lnTo>
                    <a:pt x="512" y="639"/>
                  </a:lnTo>
                  <a:close/>
                  <a:moveTo>
                    <a:pt x="186" y="595"/>
                  </a:moveTo>
                  <a:lnTo>
                    <a:pt x="185" y="595"/>
                  </a:lnTo>
                  <a:lnTo>
                    <a:pt x="185" y="597"/>
                  </a:lnTo>
                  <a:lnTo>
                    <a:pt x="186" y="595"/>
                  </a:lnTo>
                  <a:close/>
                  <a:moveTo>
                    <a:pt x="191" y="592"/>
                  </a:moveTo>
                  <a:lnTo>
                    <a:pt x="189" y="592"/>
                  </a:lnTo>
                  <a:lnTo>
                    <a:pt x="189" y="593"/>
                  </a:lnTo>
                  <a:lnTo>
                    <a:pt x="189" y="594"/>
                  </a:lnTo>
                  <a:lnTo>
                    <a:pt x="191" y="595"/>
                  </a:lnTo>
                  <a:lnTo>
                    <a:pt x="191" y="594"/>
                  </a:lnTo>
                  <a:lnTo>
                    <a:pt x="191" y="593"/>
                  </a:lnTo>
                  <a:lnTo>
                    <a:pt x="191" y="592"/>
                  </a:lnTo>
                  <a:close/>
                  <a:moveTo>
                    <a:pt x="457" y="570"/>
                  </a:moveTo>
                  <a:lnTo>
                    <a:pt x="456" y="570"/>
                  </a:lnTo>
                  <a:lnTo>
                    <a:pt x="454" y="570"/>
                  </a:lnTo>
                  <a:lnTo>
                    <a:pt x="454" y="571"/>
                  </a:lnTo>
                  <a:lnTo>
                    <a:pt x="456" y="571"/>
                  </a:lnTo>
                  <a:lnTo>
                    <a:pt x="456" y="570"/>
                  </a:lnTo>
                  <a:lnTo>
                    <a:pt x="457" y="570"/>
                  </a:lnTo>
                  <a:lnTo>
                    <a:pt x="457" y="570"/>
                  </a:lnTo>
                  <a:close/>
                  <a:moveTo>
                    <a:pt x="222" y="749"/>
                  </a:moveTo>
                  <a:lnTo>
                    <a:pt x="222" y="750"/>
                  </a:lnTo>
                  <a:lnTo>
                    <a:pt x="223" y="750"/>
                  </a:lnTo>
                  <a:lnTo>
                    <a:pt x="222" y="749"/>
                  </a:lnTo>
                  <a:close/>
                  <a:moveTo>
                    <a:pt x="513" y="538"/>
                  </a:moveTo>
                  <a:lnTo>
                    <a:pt x="512" y="538"/>
                  </a:lnTo>
                  <a:lnTo>
                    <a:pt x="512" y="540"/>
                  </a:lnTo>
                  <a:lnTo>
                    <a:pt x="512" y="542"/>
                  </a:lnTo>
                  <a:lnTo>
                    <a:pt x="512" y="542"/>
                  </a:lnTo>
                  <a:lnTo>
                    <a:pt x="512" y="543"/>
                  </a:lnTo>
                  <a:lnTo>
                    <a:pt x="512" y="544"/>
                  </a:lnTo>
                  <a:lnTo>
                    <a:pt x="512" y="545"/>
                  </a:lnTo>
                  <a:lnTo>
                    <a:pt x="513" y="546"/>
                  </a:lnTo>
                  <a:lnTo>
                    <a:pt x="513" y="545"/>
                  </a:lnTo>
                  <a:lnTo>
                    <a:pt x="513" y="544"/>
                  </a:lnTo>
                  <a:lnTo>
                    <a:pt x="513" y="543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0"/>
                  </a:lnTo>
                  <a:lnTo>
                    <a:pt x="513" y="539"/>
                  </a:lnTo>
                  <a:lnTo>
                    <a:pt x="513" y="53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8" name="Freeform 3399">
              <a:extLst>
                <a:ext uri="{FF2B5EF4-FFF2-40B4-BE49-F238E27FC236}">
                  <a16:creationId xmlns:a16="http://schemas.microsoft.com/office/drawing/2014/main" id="{3D682097-182D-0FE7-0BB4-F692F02B0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751" y="128587"/>
              <a:ext cx="52388" cy="74613"/>
            </a:xfrm>
            <a:custGeom>
              <a:avLst/>
              <a:gdLst>
                <a:gd name="T0" fmla="*/ 3 w 33"/>
                <a:gd name="T1" fmla="*/ 10 h 47"/>
                <a:gd name="T2" fmla="*/ 2 w 33"/>
                <a:gd name="T3" fmla="*/ 4 h 47"/>
                <a:gd name="T4" fmla="*/ 0 w 33"/>
                <a:gd name="T5" fmla="*/ 3 h 47"/>
                <a:gd name="T6" fmla="*/ 0 w 33"/>
                <a:gd name="T7" fmla="*/ 1 h 47"/>
                <a:gd name="T8" fmla="*/ 4 w 33"/>
                <a:gd name="T9" fmla="*/ 1 h 47"/>
                <a:gd name="T10" fmla="*/ 9 w 33"/>
                <a:gd name="T11" fmla="*/ 1 h 47"/>
                <a:gd name="T12" fmla="*/ 10 w 33"/>
                <a:gd name="T13" fmla="*/ 1 h 47"/>
                <a:gd name="T14" fmla="*/ 9 w 33"/>
                <a:gd name="T15" fmla="*/ 0 h 47"/>
                <a:gd name="T16" fmla="*/ 9 w 33"/>
                <a:gd name="T17" fmla="*/ 0 h 47"/>
                <a:gd name="T18" fmla="*/ 11 w 33"/>
                <a:gd name="T19" fmla="*/ 0 h 47"/>
                <a:gd name="T20" fmla="*/ 14 w 33"/>
                <a:gd name="T21" fmla="*/ 0 h 47"/>
                <a:gd name="T22" fmla="*/ 17 w 33"/>
                <a:gd name="T23" fmla="*/ 1 h 47"/>
                <a:gd name="T24" fmla="*/ 21 w 33"/>
                <a:gd name="T25" fmla="*/ 5 h 47"/>
                <a:gd name="T26" fmla="*/ 23 w 33"/>
                <a:gd name="T27" fmla="*/ 7 h 47"/>
                <a:gd name="T28" fmla="*/ 23 w 33"/>
                <a:gd name="T29" fmla="*/ 9 h 47"/>
                <a:gd name="T30" fmla="*/ 25 w 33"/>
                <a:gd name="T31" fmla="*/ 9 h 47"/>
                <a:gd name="T32" fmla="*/ 28 w 33"/>
                <a:gd name="T33" fmla="*/ 13 h 47"/>
                <a:gd name="T34" fmla="*/ 29 w 33"/>
                <a:gd name="T35" fmla="*/ 15 h 47"/>
                <a:gd name="T36" fmla="*/ 32 w 33"/>
                <a:gd name="T37" fmla="*/ 20 h 47"/>
                <a:gd name="T38" fmla="*/ 33 w 33"/>
                <a:gd name="T39" fmla="*/ 20 h 47"/>
                <a:gd name="T40" fmla="*/ 33 w 33"/>
                <a:gd name="T41" fmla="*/ 23 h 47"/>
                <a:gd name="T42" fmla="*/ 33 w 33"/>
                <a:gd name="T43" fmla="*/ 24 h 47"/>
                <a:gd name="T44" fmla="*/ 33 w 33"/>
                <a:gd name="T45" fmla="*/ 25 h 47"/>
                <a:gd name="T46" fmla="*/ 32 w 33"/>
                <a:gd name="T47" fmla="*/ 26 h 47"/>
                <a:gd name="T48" fmla="*/ 31 w 33"/>
                <a:gd name="T49" fmla="*/ 28 h 47"/>
                <a:gd name="T50" fmla="*/ 26 w 33"/>
                <a:gd name="T51" fmla="*/ 34 h 47"/>
                <a:gd name="T52" fmla="*/ 27 w 33"/>
                <a:gd name="T53" fmla="*/ 36 h 47"/>
                <a:gd name="T54" fmla="*/ 28 w 33"/>
                <a:gd name="T55" fmla="*/ 38 h 47"/>
                <a:gd name="T56" fmla="*/ 29 w 33"/>
                <a:gd name="T57" fmla="*/ 43 h 47"/>
                <a:gd name="T58" fmla="*/ 29 w 33"/>
                <a:gd name="T59" fmla="*/ 44 h 47"/>
                <a:gd name="T60" fmla="*/ 29 w 33"/>
                <a:gd name="T61" fmla="*/ 46 h 47"/>
                <a:gd name="T62" fmla="*/ 27 w 33"/>
                <a:gd name="T63" fmla="*/ 47 h 47"/>
                <a:gd name="T64" fmla="*/ 26 w 33"/>
                <a:gd name="T65" fmla="*/ 46 h 47"/>
                <a:gd name="T66" fmla="*/ 23 w 33"/>
                <a:gd name="T67" fmla="*/ 41 h 47"/>
                <a:gd name="T68" fmla="*/ 23 w 33"/>
                <a:gd name="T69" fmla="*/ 40 h 47"/>
                <a:gd name="T70" fmla="*/ 22 w 33"/>
                <a:gd name="T71" fmla="*/ 37 h 47"/>
                <a:gd name="T72" fmla="*/ 19 w 33"/>
                <a:gd name="T73" fmla="*/ 32 h 47"/>
                <a:gd name="T74" fmla="*/ 14 w 33"/>
                <a:gd name="T75" fmla="*/ 29 h 47"/>
                <a:gd name="T76" fmla="*/ 9 w 33"/>
                <a:gd name="T77" fmla="*/ 24 h 47"/>
                <a:gd name="T78" fmla="*/ 8 w 33"/>
                <a:gd name="T79" fmla="*/ 22 h 47"/>
                <a:gd name="T80" fmla="*/ 7 w 33"/>
                <a:gd name="T81" fmla="*/ 20 h 47"/>
                <a:gd name="T82" fmla="*/ 8 w 33"/>
                <a:gd name="T83" fmla="*/ 20 h 47"/>
                <a:gd name="T84" fmla="*/ 7 w 33"/>
                <a:gd name="T85" fmla="*/ 18 h 47"/>
                <a:gd name="T86" fmla="*/ 7 w 33"/>
                <a:gd name="T87" fmla="*/ 15 h 47"/>
                <a:gd name="T88" fmla="*/ 5 w 33"/>
                <a:gd name="T89" fmla="*/ 12 h 47"/>
                <a:gd name="T90" fmla="*/ 4 w 33"/>
                <a:gd name="T91" fmla="*/ 11 h 47"/>
                <a:gd name="T92" fmla="*/ 3 w 33"/>
                <a:gd name="T93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" h="47">
                  <a:moveTo>
                    <a:pt x="3" y="10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21" y="5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8" y="13"/>
                  </a:lnTo>
                  <a:lnTo>
                    <a:pt x="29" y="15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2" y="26"/>
                  </a:lnTo>
                  <a:lnTo>
                    <a:pt x="31" y="28"/>
                  </a:lnTo>
                  <a:lnTo>
                    <a:pt x="26" y="34"/>
                  </a:lnTo>
                  <a:lnTo>
                    <a:pt x="27" y="36"/>
                  </a:lnTo>
                  <a:lnTo>
                    <a:pt x="28" y="38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7" y="47"/>
                  </a:lnTo>
                  <a:lnTo>
                    <a:pt x="26" y="46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2" y="37"/>
                  </a:lnTo>
                  <a:lnTo>
                    <a:pt x="19" y="32"/>
                  </a:lnTo>
                  <a:lnTo>
                    <a:pt x="14" y="29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3" y="1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99" name="Freeform 3400">
              <a:extLst>
                <a:ext uri="{FF2B5EF4-FFF2-40B4-BE49-F238E27FC236}">
                  <a16:creationId xmlns:a16="http://schemas.microsoft.com/office/drawing/2014/main" id="{72B054D3-E120-C9CA-6805-C4AE5423B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226" y="98425"/>
              <a:ext cx="14288" cy="15875"/>
            </a:xfrm>
            <a:custGeom>
              <a:avLst/>
              <a:gdLst>
                <a:gd name="T0" fmla="*/ 0 w 9"/>
                <a:gd name="T1" fmla="*/ 8 h 10"/>
                <a:gd name="T2" fmla="*/ 0 w 9"/>
                <a:gd name="T3" fmla="*/ 8 h 10"/>
                <a:gd name="T4" fmla="*/ 0 w 9"/>
                <a:gd name="T5" fmla="*/ 6 h 10"/>
                <a:gd name="T6" fmla="*/ 0 w 9"/>
                <a:gd name="T7" fmla="*/ 5 h 10"/>
                <a:gd name="T8" fmla="*/ 0 w 9"/>
                <a:gd name="T9" fmla="*/ 2 h 10"/>
                <a:gd name="T10" fmla="*/ 0 w 9"/>
                <a:gd name="T11" fmla="*/ 1 h 10"/>
                <a:gd name="T12" fmla="*/ 0 w 9"/>
                <a:gd name="T13" fmla="*/ 0 h 10"/>
                <a:gd name="T14" fmla="*/ 4 w 9"/>
                <a:gd name="T15" fmla="*/ 4 h 10"/>
                <a:gd name="T16" fmla="*/ 8 w 9"/>
                <a:gd name="T17" fmla="*/ 6 h 10"/>
                <a:gd name="T18" fmla="*/ 9 w 9"/>
                <a:gd name="T19" fmla="*/ 8 h 10"/>
                <a:gd name="T20" fmla="*/ 8 w 9"/>
                <a:gd name="T21" fmla="*/ 10 h 10"/>
                <a:gd name="T22" fmla="*/ 4 w 9"/>
                <a:gd name="T23" fmla="*/ 10 h 10"/>
                <a:gd name="T24" fmla="*/ 0 w 9"/>
                <a:gd name="T25" fmla="*/ 10 h 10"/>
                <a:gd name="T26" fmla="*/ 0 w 9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6"/>
                  </a:lnTo>
                  <a:lnTo>
                    <a:pt x="9" y="8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0" name="Freeform 3401">
              <a:extLst>
                <a:ext uri="{FF2B5EF4-FFF2-40B4-BE49-F238E27FC236}">
                  <a16:creationId xmlns:a16="http://schemas.microsoft.com/office/drawing/2014/main" id="{1B2CF33A-9CDF-3C05-48ED-8763494FB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51" y="65087"/>
              <a:ext cx="19050" cy="20638"/>
            </a:xfrm>
            <a:custGeom>
              <a:avLst/>
              <a:gdLst>
                <a:gd name="T0" fmla="*/ 1 w 12"/>
                <a:gd name="T1" fmla="*/ 2 h 13"/>
                <a:gd name="T2" fmla="*/ 0 w 12"/>
                <a:gd name="T3" fmla="*/ 2 h 13"/>
                <a:gd name="T4" fmla="*/ 0 w 12"/>
                <a:gd name="T5" fmla="*/ 1 h 13"/>
                <a:gd name="T6" fmla="*/ 0 w 12"/>
                <a:gd name="T7" fmla="*/ 0 h 13"/>
                <a:gd name="T8" fmla="*/ 4 w 12"/>
                <a:gd name="T9" fmla="*/ 0 h 13"/>
                <a:gd name="T10" fmla="*/ 6 w 12"/>
                <a:gd name="T11" fmla="*/ 0 h 13"/>
                <a:gd name="T12" fmla="*/ 7 w 12"/>
                <a:gd name="T13" fmla="*/ 3 h 13"/>
                <a:gd name="T14" fmla="*/ 11 w 12"/>
                <a:gd name="T15" fmla="*/ 4 h 13"/>
                <a:gd name="T16" fmla="*/ 12 w 12"/>
                <a:gd name="T17" fmla="*/ 6 h 13"/>
                <a:gd name="T18" fmla="*/ 12 w 12"/>
                <a:gd name="T19" fmla="*/ 7 h 13"/>
                <a:gd name="T20" fmla="*/ 12 w 12"/>
                <a:gd name="T21" fmla="*/ 8 h 13"/>
                <a:gd name="T22" fmla="*/ 12 w 12"/>
                <a:gd name="T23" fmla="*/ 9 h 13"/>
                <a:gd name="T24" fmla="*/ 10 w 12"/>
                <a:gd name="T25" fmla="*/ 13 h 13"/>
                <a:gd name="T26" fmla="*/ 9 w 12"/>
                <a:gd name="T27" fmla="*/ 13 h 13"/>
                <a:gd name="T28" fmla="*/ 7 w 12"/>
                <a:gd name="T29" fmla="*/ 13 h 13"/>
                <a:gd name="T30" fmla="*/ 7 w 12"/>
                <a:gd name="T31" fmla="*/ 12 h 13"/>
                <a:gd name="T32" fmla="*/ 7 w 12"/>
                <a:gd name="T33" fmla="*/ 12 h 13"/>
                <a:gd name="T34" fmla="*/ 6 w 12"/>
                <a:gd name="T35" fmla="*/ 9 h 13"/>
                <a:gd name="T36" fmla="*/ 6 w 12"/>
                <a:gd name="T37" fmla="*/ 8 h 13"/>
                <a:gd name="T38" fmla="*/ 3 w 12"/>
                <a:gd name="T39" fmla="*/ 7 h 13"/>
                <a:gd name="T40" fmla="*/ 1 w 12"/>
                <a:gd name="T41" fmla="*/ 6 h 13"/>
                <a:gd name="T42" fmla="*/ 3 w 12"/>
                <a:gd name="T43" fmla="*/ 4 h 13"/>
                <a:gd name="T44" fmla="*/ 1 w 12"/>
                <a:gd name="T45" fmla="*/ 4 h 13"/>
                <a:gd name="T46" fmla="*/ 1 w 12"/>
                <a:gd name="T47" fmla="*/ 3 h 13"/>
                <a:gd name="T48" fmla="*/ 1 w 12"/>
                <a:gd name="T4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3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3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9"/>
                  </a:lnTo>
                  <a:lnTo>
                    <a:pt x="6" y="8"/>
                  </a:lnTo>
                  <a:lnTo>
                    <a:pt x="3" y="7"/>
                  </a:lnTo>
                  <a:lnTo>
                    <a:pt x="1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1" name="Freeform 3402">
              <a:extLst>
                <a:ext uri="{FF2B5EF4-FFF2-40B4-BE49-F238E27FC236}">
                  <a16:creationId xmlns:a16="http://schemas.microsoft.com/office/drawing/2014/main" id="{BF3F775B-2923-748A-7FDE-4F1B0EC89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763" y="61912"/>
              <a:ext cx="25400" cy="25400"/>
            </a:xfrm>
            <a:custGeom>
              <a:avLst/>
              <a:gdLst>
                <a:gd name="T0" fmla="*/ 0 w 16"/>
                <a:gd name="T1" fmla="*/ 2 h 16"/>
                <a:gd name="T2" fmla="*/ 0 w 16"/>
                <a:gd name="T3" fmla="*/ 0 h 16"/>
                <a:gd name="T4" fmla="*/ 3 w 16"/>
                <a:gd name="T5" fmla="*/ 0 h 16"/>
                <a:gd name="T6" fmla="*/ 6 w 16"/>
                <a:gd name="T7" fmla="*/ 2 h 16"/>
                <a:gd name="T8" fmla="*/ 7 w 16"/>
                <a:gd name="T9" fmla="*/ 2 h 16"/>
                <a:gd name="T10" fmla="*/ 7 w 16"/>
                <a:gd name="T11" fmla="*/ 5 h 16"/>
                <a:gd name="T12" fmla="*/ 8 w 16"/>
                <a:gd name="T13" fmla="*/ 5 h 16"/>
                <a:gd name="T14" fmla="*/ 8 w 16"/>
                <a:gd name="T15" fmla="*/ 6 h 16"/>
                <a:gd name="T16" fmla="*/ 10 w 16"/>
                <a:gd name="T17" fmla="*/ 10 h 16"/>
                <a:gd name="T18" fmla="*/ 13 w 16"/>
                <a:gd name="T19" fmla="*/ 10 h 16"/>
                <a:gd name="T20" fmla="*/ 13 w 16"/>
                <a:gd name="T21" fmla="*/ 11 h 16"/>
                <a:gd name="T22" fmla="*/ 14 w 16"/>
                <a:gd name="T23" fmla="*/ 11 h 16"/>
                <a:gd name="T24" fmla="*/ 14 w 16"/>
                <a:gd name="T25" fmla="*/ 14 h 16"/>
                <a:gd name="T26" fmla="*/ 15 w 16"/>
                <a:gd name="T27" fmla="*/ 14 h 16"/>
                <a:gd name="T28" fmla="*/ 15 w 16"/>
                <a:gd name="T29" fmla="*/ 14 h 16"/>
                <a:gd name="T30" fmla="*/ 16 w 16"/>
                <a:gd name="T31" fmla="*/ 16 h 16"/>
                <a:gd name="T32" fmla="*/ 12 w 16"/>
                <a:gd name="T33" fmla="*/ 15 h 16"/>
                <a:gd name="T34" fmla="*/ 8 w 16"/>
                <a:gd name="T35" fmla="*/ 14 h 16"/>
                <a:gd name="T36" fmla="*/ 6 w 16"/>
                <a:gd name="T37" fmla="*/ 10 h 16"/>
                <a:gd name="T38" fmla="*/ 5 w 16"/>
                <a:gd name="T39" fmla="*/ 9 h 16"/>
                <a:gd name="T40" fmla="*/ 3 w 16"/>
                <a:gd name="T41" fmla="*/ 5 h 16"/>
                <a:gd name="T42" fmla="*/ 0 w 16"/>
                <a:gd name="T4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6" y="16"/>
                  </a:lnTo>
                  <a:lnTo>
                    <a:pt x="12" y="15"/>
                  </a:lnTo>
                  <a:lnTo>
                    <a:pt x="8" y="14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2" name="Freeform 3403">
              <a:extLst>
                <a:ext uri="{FF2B5EF4-FFF2-40B4-BE49-F238E27FC236}">
                  <a16:creationId xmlns:a16="http://schemas.microsoft.com/office/drawing/2014/main" id="{3A79B229-86FA-A3FE-C2EC-09A0A619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463" y="38100"/>
              <a:ext cx="31750" cy="33338"/>
            </a:xfrm>
            <a:custGeom>
              <a:avLst/>
              <a:gdLst>
                <a:gd name="T0" fmla="*/ 2 w 20"/>
                <a:gd name="T1" fmla="*/ 0 h 21"/>
                <a:gd name="T2" fmla="*/ 1 w 20"/>
                <a:gd name="T3" fmla="*/ 0 h 21"/>
                <a:gd name="T4" fmla="*/ 2 w 20"/>
                <a:gd name="T5" fmla="*/ 0 h 21"/>
                <a:gd name="T6" fmla="*/ 4 w 20"/>
                <a:gd name="T7" fmla="*/ 0 h 21"/>
                <a:gd name="T8" fmla="*/ 5 w 20"/>
                <a:gd name="T9" fmla="*/ 2 h 21"/>
                <a:gd name="T10" fmla="*/ 7 w 20"/>
                <a:gd name="T11" fmla="*/ 5 h 21"/>
                <a:gd name="T12" fmla="*/ 8 w 20"/>
                <a:gd name="T13" fmla="*/ 5 h 21"/>
                <a:gd name="T14" fmla="*/ 10 w 20"/>
                <a:gd name="T15" fmla="*/ 7 h 21"/>
                <a:gd name="T16" fmla="*/ 11 w 20"/>
                <a:gd name="T17" fmla="*/ 9 h 21"/>
                <a:gd name="T18" fmla="*/ 12 w 20"/>
                <a:gd name="T19" fmla="*/ 12 h 21"/>
                <a:gd name="T20" fmla="*/ 14 w 20"/>
                <a:gd name="T21" fmla="*/ 14 h 21"/>
                <a:gd name="T22" fmla="*/ 18 w 20"/>
                <a:gd name="T23" fmla="*/ 15 h 21"/>
                <a:gd name="T24" fmla="*/ 18 w 20"/>
                <a:gd name="T25" fmla="*/ 17 h 21"/>
                <a:gd name="T26" fmla="*/ 20 w 20"/>
                <a:gd name="T27" fmla="*/ 20 h 21"/>
                <a:gd name="T28" fmla="*/ 17 w 20"/>
                <a:gd name="T29" fmla="*/ 21 h 21"/>
                <a:gd name="T30" fmla="*/ 17 w 20"/>
                <a:gd name="T31" fmla="*/ 20 h 21"/>
                <a:gd name="T32" fmla="*/ 12 w 20"/>
                <a:gd name="T33" fmla="*/ 18 h 21"/>
                <a:gd name="T34" fmla="*/ 8 w 20"/>
                <a:gd name="T35" fmla="*/ 14 h 21"/>
                <a:gd name="T36" fmla="*/ 8 w 20"/>
                <a:gd name="T37" fmla="*/ 13 h 21"/>
                <a:gd name="T38" fmla="*/ 8 w 20"/>
                <a:gd name="T39" fmla="*/ 11 h 21"/>
                <a:gd name="T40" fmla="*/ 6 w 20"/>
                <a:gd name="T41" fmla="*/ 8 h 21"/>
                <a:gd name="T42" fmla="*/ 4 w 20"/>
                <a:gd name="T43" fmla="*/ 8 h 21"/>
                <a:gd name="T44" fmla="*/ 0 w 20"/>
                <a:gd name="T45" fmla="*/ 7 h 21"/>
                <a:gd name="T46" fmla="*/ 0 w 20"/>
                <a:gd name="T47" fmla="*/ 6 h 21"/>
                <a:gd name="T48" fmla="*/ 0 w 20"/>
                <a:gd name="T49" fmla="*/ 5 h 21"/>
                <a:gd name="T50" fmla="*/ 0 w 20"/>
                <a:gd name="T51" fmla="*/ 2 h 21"/>
                <a:gd name="T52" fmla="*/ 1 w 20"/>
                <a:gd name="T53" fmla="*/ 1 h 21"/>
                <a:gd name="T54" fmla="*/ 1 w 20"/>
                <a:gd name="T55" fmla="*/ 0 h 21"/>
                <a:gd name="T56" fmla="*/ 2 w 20"/>
                <a:gd name="T57" fmla="*/ 1 h 21"/>
                <a:gd name="T58" fmla="*/ 2 w 20"/>
                <a:gd name="T5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21">
                  <a:moveTo>
                    <a:pt x="2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1" y="9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8" y="15"/>
                  </a:lnTo>
                  <a:lnTo>
                    <a:pt x="18" y="17"/>
                  </a:lnTo>
                  <a:lnTo>
                    <a:pt x="20" y="20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3" name="Freeform 3404">
              <a:extLst>
                <a:ext uri="{FF2B5EF4-FFF2-40B4-BE49-F238E27FC236}">
                  <a16:creationId xmlns:a16="http://schemas.microsoft.com/office/drawing/2014/main" id="{49D0244B-33BD-77AD-9D56-5DEECB63C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1" y="1436687"/>
              <a:ext cx="7938" cy="4763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2 h 3"/>
                <a:gd name="T4" fmla="*/ 0 w 5"/>
                <a:gd name="T5" fmla="*/ 1 h 3"/>
                <a:gd name="T6" fmla="*/ 2 w 5"/>
                <a:gd name="T7" fmla="*/ 1 h 3"/>
                <a:gd name="T8" fmla="*/ 2 w 5"/>
                <a:gd name="T9" fmla="*/ 0 h 3"/>
                <a:gd name="T10" fmla="*/ 3 w 5"/>
                <a:gd name="T11" fmla="*/ 0 h 3"/>
                <a:gd name="T12" fmla="*/ 4 w 5"/>
                <a:gd name="T13" fmla="*/ 1 h 3"/>
                <a:gd name="T14" fmla="*/ 5 w 5"/>
                <a:gd name="T15" fmla="*/ 2 h 3"/>
                <a:gd name="T16" fmla="*/ 4 w 5"/>
                <a:gd name="T17" fmla="*/ 2 h 3"/>
                <a:gd name="T18" fmla="*/ 3 w 5"/>
                <a:gd name="T19" fmla="*/ 2 h 3"/>
                <a:gd name="T20" fmla="*/ 2 w 5"/>
                <a:gd name="T21" fmla="*/ 2 h 3"/>
                <a:gd name="T22" fmla="*/ 2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4" name="Freeform 3405">
              <a:extLst>
                <a:ext uri="{FF2B5EF4-FFF2-40B4-BE49-F238E27FC236}">
                  <a16:creationId xmlns:a16="http://schemas.microsoft.com/office/drawing/2014/main" id="{32F23C42-E708-2BF1-A54A-12F384CB6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076" y="1439862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5" name="Freeform 3406">
              <a:extLst>
                <a:ext uri="{FF2B5EF4-FFF2-40B4-BE49-F238E27FC236}">
                  <a16:creationId xmlns:a16="http://schemas.microsoft.com/office/drawing/2014/main" id="{4A751A63-44A7-298F-31FA-FADAE6367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313" y="1436687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6" name="Freeform 3407">
              <a:extLst>
                <a:ext uri="{FF2B5EF4-FFF2-40B4-BE49-F238E27FC236}">
                  <a16:creationId xmlns:a16="http://schemas.microsoft.com/office/drawing/2014/main" id="{CAA4D53F-8515-8F11-2A16-E4D0D5DC5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613" y="14319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7" name="Freeform 3408">
              <a:extLst>
                <a:ext uri="{FF2B5EF4-FFF2-40B4-BE49-F238E27FC236}">
                  <a16:creationId xmlns:a16="http://schemas.microsoft.com/office/drawing/2014/main" id="{1F824230-5D95-BC35-6D4E-DEFA97901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3" y="1420812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4 h 5"/>
                <a:gd name="T4" fmla="*/ 0 w 5"/>
                <a:gd name="T5" fmla="*/ 2 h 5"/>
                <a:gd name="T6" fmla="*/ 0 w 5"/>
                <a:gd name="T7" fmla="*/ 1 h 5"/>
                <a:gd name="T8" fmla="*/ 2 w 5"/>
                <a:gd name="T9" fmla="*/ 1 h 5"/>
                <a:gd name="T10" fmla="*/ 3 w 5"/>
                <a:gd name="T11" fmla="*/ 1 h 5"/>
                <a:gd name="T12" fmla="*/ 3 w 5"/>
                <a:gd name="T13" fmla="*/ 0 h 5"/>
                <a:gd name="T14" fmla="*/ 4 w 5"/>
                <a:gd name="T15" fmla="*/ 0 h 5"/>
                <a:gd name="T16" fmla="*/ 5 w 5"/>
                <a:gd name="T17" fmla="*/ 0 h 5"/>
                <a:gd name="T18" fmla="*/ 4 w 5"/>
                <a:gd name="T19" fmla="*/ 1 h 5"/>
                <a:gd name="T20" fmla="*/ 4 w 5"/>
                <a:gd name="T21" fmla="*/ 2 h 5"/>
                <a:gd name="T22" fmla="*/ 3 w 5"/>
                <a:gd name="T23" fmla="*/ 2 h 5"/>
                <a:gd name="T24" fmla="*/ 3 w 5"/>
                <a:gd name="T25" fmla="*/ 4 h 5"/>
                <a:gd name="T26" fmla="*/ 2 w 5"/>
                <a:gd name="T27" fmla="*/ 4 h 5"/>
                <a:gd name="T28" fmla="*/ 0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8" name="Rectangle 3409">
              <a:extLst>
                <a:ext uri="{FF2B5EF4-FFF2-40B4-BE49-F238E27FC236}">
                  <a16:creationId xmlns:a16="http://schemas.microsoft.com/office/drawing/2014/main" id="{0E6CD9F1-37B1-EB93-D5EA-5930C522B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913" y="1414462"/>
              <a:ext cx="1588" cy="3175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09" name="Freeform 3410">
              <a:extLst>
                <a:ext uri="{FF2B5EF4-FFF2-40B4-BE49-F238E27FC236}">
                  <a16:creationId xmlns:a16="http://schemas.microsoft.com/office/drawing/2014/main" id="{F96B3BD0-1FAA-CCEE-2626-46B9A72E8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738" y="1412875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0" name="Freeform 3411">
              <a:extLst>
                <a:ext uri="{FF2B5EF4-FFF2-40B4-BE49-F238E27FC236}">
                  <a16:creationId xmlns:a16="http://schemas.microsoft.com/office/drawing/2014/main" id="{EB092A0A-894A-0701-92F7-94EA10592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388" y="1409700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2 w 2"/>
                <a:gd name="T7" fmla="*/ 0 h 2"/>
                <a:gd name="T8" fmla="*/ 2 w 2"/>
                <a:gd name="T9" fmla="*/ 1 h 2"/>
                <a:gd name="T10" fmla="*/ 1 w 2"/>
                <a:gd name="T11" fmla="*/ 1 h 2"/>
                <a:gd name="T12" fmla="*/ 1 w 2"/>
                <a:gd name="T13" fmla="*/ 2 h 2"/>
                <a:gd name="T14" fmla="*/ 0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1" name="Freeform 3412">
              <a:extLst>
                <a:ext uri="{FF2B5EF4-FFF2-40B4-BE49-F238E27FC236}">
                  <a16:creationId xmlns:a16="http://schemas.microsoft.com/office/drawing/2014/main" id="{9C5E069B-B89C-DE77-A9D0-2815B1AC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13" y="1408112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2" name="Freeform 3413">
              <a:extLst>
                <a:ext uri="{FF2B5EF4-FFF2-40B4-BE49-F238E27FC236}">
                  <a16:creationId xmlns:a16="http://schemas.microsoft.com/office/drawing/2014/main" id="{7FA98321-D7E4-34C5-4CDF-578328F5F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8" y="1406525"/>
              <a:ext cx="11113" cy="3175"/>
            </a:xfrm>
            <a:custGeom>
              <a:avLst/>
              <a:gdLst>
                <a:gd name="T0" fmla="*/ 0 w 7"/>
                <a:gd name="T1" fmla="*/ 2 h 2"/>
                <a:gd name="T2" fmla="*/ 1 w 7"/>
                <a:gd name="T3" fmla="*/ 1 h 2"/>
                <a:gd name="T4" fmla="*/ 4 w 7"/>
                <a:gd name="T5" fmla="*/ 0 h 2"/>
                <a:gd name="T6" fmla="*/ 7 w 7"/>
                <a:gd name="T7" fmla="*/ 0 h 2"/>
                <a:gd name="T8" fmla="*/ 7 w 7"/>
                <a:gd name="T9" fmla="*/ 0 h 2"/>
                <a:gd name="T10" fmla="*/ 6 w 7"/>
                <a:gd name="T11" fmla="*/ 0 h 2"/>
                <a:gd name="T12" fmla="*/ 5 w 7"/>
                <a:gd name="T13" fmla="*/ 1 h 2"/>
                <a:gd name="T14" fmla="*/ 4 w 7"/>
                <a:gd name="T15" fmla="*/ 1 h 2"/>
                <a:gd name="T16" fmla="*/ 2 w 7"/>
                <a:gd name="T17" fmla="*/ 1 h 2"/>
                <a:gd name="T18" fmla="*/ 2 w 7"/>
                <a:gd name="T19" fmla="*/ 2 h 2"/>
                <a:gd name="T20" fmla="*/ 1 w 7"/>
                <a:gd name="T21" fmla="*/ 2 h 2"/>
                <a:gd name="T22" fmla="*/ 0 w 7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3" name="Freeform 3414">
              <a:extLst>
                <a:ext uri="{FF2B5EF4-FFF2-40B4-BE49-F238E27FC236}">
                  <a16:creationId xmlns:a16="http://schemas.microsoft.com/office/drawing/2014/main" id="{54553D9B-5469-A2C7-451F-E1C469511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226" y="1401762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4" name="Freeform 3415">
              <a:extLst>
                <a:ext uri="{FF2B5EF4-FFF2-40B4-BE49-F238E27FC236}">
                  <a16:creationId xmlns:a16="http://schemas.microsoft.com/office/drawing/2014/main" id="{202C3D4E-F64E-0B07-08E5-A943A55B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1" y="1401762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1 w 2"/>
                <a:gd name="T9" fmla="*/ 1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5" name="Freeform 3416">
              <a:extLst>
                <a:ext uri="{FF2B5EF4-FFF2-40B4-BE49-F238E27FC236}">
                  <a16:creationId xmlns:a16="http://schemas.microsoft.com/office/drawing/2014/main" id="{3DF99938-2D20-A3DB-2B23-531AAF35A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388" y="1401762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6" name="Rectangle 3417">
              <a:extLst>
                <a:ext uri="{FF2B5EF4-FFF2-40B4-BE49-F238E27FC236}">
                  <a16:creationId xmlns:a16="http://schemas.microsoft.com/office/drawing/2014/main" id="{E40FD425-1CEC-9158-AC28-F24C07464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563" y="1401762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7" name="Rectangle 3418">
              <a:extLst>
                <a:ext uri="{FF2B5EF4-FFF2-40B4-BE49-F238E27FC236}">
                  <a16:creationId xmlns:a16="http://schemas.microsoft.com/office/drawing/2014/main" id="{ABEC1226-5DA7-C8E2-EE6E-02355250C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713" y="1401762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8" name="Freeform 3419">
              <a:extLst>
                <a:ext uri="{FF2B5EF4-FFF2-40B4-BE49-F238E27FC236}">
                  <a16:creationId xmlns:a16="http://schemas.microsoft.com/office/drawing/2014/main" id="{A0F03C36-B14C-06B0-683F-8823D80F6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226" y="140017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2 w 2"/>
                <a:gd name="T9" fmla="*/ 1 h 1"/>
                <a:gd name="T10" fmla="*/ 1 w 2"/>
                <a:gd name="T11" fmla="*/ 1 h 1"/>
                <a:gd name="T12" fmla="*/ 0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19" name="Freeform 3420">
              <a:extLst>
                <a:ext uri="{FF2B5EF4-FFF2-40B4-BE49-F238E27FC236}">
                  <a16:creationId xmlns:a16="http://schemas.microsoft.com/office/drawing/2014/main" id="{9AEBB56B-34C5-1F83-B002-C43ED32B4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393825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0" name="Rectangle 3421">
              <a:extLst>
                <a:ext uri="{FF2B5EF4-FFF2-40B4-BE49-F238E27FC236}">
                  <a16:creationId xmlns:a16="http://schemas.microsoft.com/office/drawing/2014/main" id="{69A9EB15-47F5-205B-A0BF-701418A72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288" y="1392237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1" name="Freeform 3422">
              <a:extLst>
                <a:ext uri="{FF2B5EF4-FFF2-40B4-BE49-F238E27FC236}">
                  <a16:creationId xmlns:a16="http://schemas.microsoft.com/office/drawing/2014/main" id="{5F8C0416-4B48-2C3D-B535-593D84BF0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6" y="1389062"/>
              <a:ext cx="4763" cy="1588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2 w 3"/>
                <a:gd name="T5" fmla="*/ 0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2" name="Rectangle 3423">
              <a:extLst>
                <a:ext uri="{FF2B5EF4-FFF2-40B4-BE49-F238E27FC236}">
                  <a16:creationId xmlns:a16="http://schemas.microsoft.com/office/drawing/2014/main" id="{1649F57E-5C11-D459-85F3-FADFBC734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938" y="1379537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3" name="Freeform 3424">
              <a:extLst>
                <a:ext uri="{FF2B5EF4-FFF2-40B4-BE49-F238E27FC236}">
                  <a16:creationId xmlns:a16="http://schemas.microsoft.com/office/drawing/2014/main" id="{0B3A3638-2C82-E385-A5C7-CBCC69A0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351" y="1373187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3 h 3"/>
                <a:gd name="T8" fmla="*/ 0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4" name="Freeform 3425">
              <a:extLst>
                <a:ext uri="{FF2B5EF4-FFF2-40B4-BE49-F238E27FC236}">
                  <a16:creationId xmlns:a16="http://schemas.microsoft.com/office/drawing/2014/main" id="{8EE845D5-BFE0-929D-057A-E33E4F12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6" y="1373187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2 w 3"/>
                <a:gd name="T5" fmla="*/ 0 h 3"/>
                <a:gd name="T6" fmla="*/ 3 w 3"/>
                <a:gd name="T7" fmla="*/ 0 h 3"/>
                <a:gd name="T8" fmla="*/ 3 w 3"/>
                <a:gd name="T9" fmla="*/ 1 h 3"/>
                <a:gd name="T10" fmla="*/ 2 w 3"/>
                <a:gd name="T11" fmla="*/ 1 h 3"/>
                <a:gd name="T12" fmla="*/ 2 w 3"/>
                <a:gd name="T13" fmla="*/ 3 h 3"/>
                <a:gd name="T14" fmla="*/ 0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5" name="Freeform 3426">
              <a:extLst>
                <a:ext uri="{FF2B5EF4-FFF2-40B4-BE49-F238E27FC236}">
                  <a16:creationId xmlns:a16="http://schemas.microsoft.com/office/drawing/2014/main" id="{8374D832-3964-5F0F-B654-96451F059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6" y="1355725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6" name="Rectangle 3427">
              <a:extLst>
                <a:ext uri="{FF2B5EF4-FFF2-40B4-BE49-F238E27FC236}">
                  <a16:creationId xmlns:a16="http://schemas.microsoft.com/office/drawing/2014/main" id="{B934A594-3028-BC75-4BE7-DD83BA371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476" y="1350962"/>
              <a:ext cx="3175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7" name="Rectangle 3428">
              <a:extLst>
                <a:ext uri="{FF2B5EF4-FFF2-40B4-BE49-F238E27FC236}">
                  <a16:creationId xmlns:a16="http://schemas.microsoft.com/office/drawing/2014/main" id="{661BEDC9-3479-4544-A734-6E16FFA88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51" y="1344612"/>
              <a:ext cx="1588" cy="3175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8" name="Freeform 3429">
              <a:extLst>
                <a:ext uri="{FF2B5EF4-FFF2-40B4-BE49-F238E27FC236}">
                  <a16:creationId xmlns:a16="http://schemas.microsoft.com/office/drawing/2014/main" id="{4AE49B44-25EE-EA2C-BC2B-E235386E3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8" y="1341437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1 w 2"/>
                <a:gd name="T7" fmla="*/ 0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2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29" name="Freeform 3430">
              <a:extLst>
                <a:ext uri="{FF2B5EF4-FFF2-40B4-BE49-F238E27FC236}">
                  <a16:creationId xmlns:a16="http://schemas.microsoft.com/office/drawing/2014/main" id="{44600362-BC5B-CF2F-8DB5-97BB44FC4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1" y="1341437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0" name="Freeform 3431">
              <a:extLst>
                <a:ext uri="{FF2B5EF4-FFF2-40B4-BE49-F238E27FC236}">
                  <a16:creationId xmlns:a16="http://schemas.microsoft.com/office/drawing/2014/main" id="{DCAE875B-D171-E84E-E59E-7DF93E1D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1331912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1" name="Freeform 3432">
              <a:extLst>
                <a:ext uri="{FF2B5EF4-FFF2-40B4-BE49-F238E27FC236}">
                  <a16:creationId xmlns:a16="http://schemas.microsoft.com/office/drawing/2014/main" id="{2FD6BAA5-F4AE-6FC0-716D-54DFC256D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938" y="132397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2" name="Freeform 3433">
              <a:extLst>
                <a:ext uri="{FF2B5EF4-FFF2-40B4-BE49-F238E27FC236}">
                  <a16:creationId xmlns:a16="http://schemas.microsoft.com/office/drawing/2014/main" id="{AE66543A-D962-B2FF-6D89-05A5F393C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601" y="13144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3" name="Rectangle 3434">
              <a:extLst>
                <a:ext uri="{FF2B5EF4-FFF2-40B4-BE49-F238E27FC236}">
                  <a16:creationId xmlns:a16="http://schemas.microsoft.com/office/drawing/2014/main" id="{3323ED4E-B0AA-F839-892D-59A2F71A8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876" y="1312862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4" name="Freeform 3435">
              <a:extLst>
                <a:ext uri="{FF2B5EF4-FFF2-40B4-BE49-F238E27FC236}">
                  <a16:creationId xmlns:a16="http://schemas.microsoft.com/office/drawing/2014/main" id="{70BD487B-CB7E-BD58-C2CE-2DEB2C723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463" y="1300162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5" name="Freeform 3436">
              <a:extLst>
                <a:ext uri="{FF2B5EF4-FFF2-40B4-BE49-F238E27FC236}">
                  <a16:creationId xmlns:a16="http://schemas.microsoft.com/office/drawing/2014/main" id="{F2D45265-040A-E128-4A2E-6D408DA8E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838" y="1296987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2 w 3"/>
                <a:gd name="T9" fmla="*/ 2 h 2"/>
                <a:gd name="T10" fmla="*/ 0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6" name="Freeform 3437">
              <a:extLst>
                <a:ext uri="{FF2B5EF4-FFF2-40B4-BE49-F238E27FC236}">
                  <a16:creationId xmlns:a16="http://schemas.microsoft.com/office/drawing/2014/main" id="{B376B535-9EA7-0A58-0F08-72AFA58DC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129222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1 w 2"/>
                <a:gd name="T9" fmla="*/ 1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7" name="Freeform 3438">
              <a:extLst>
                <a:ext uri="{FF2B5EF4-FFF2-40B4-BE49-F238E27FC236}">
                  <a16:creationId xmlns:a16="http://schemas.microsoft.com/office/drawing/2014/main" id="{A2820DB0-3566-9021-B4A4-2281C08B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701" y="1289050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1 w 3"/>
                <a:gd name="T7" fmla="*/ 0 h 2"/>
                <a:gd name="T8" fmla="*/ 2 w 3"/>
                <a:gd name="T9" fmla="*/ 0 h 2"/>
                <a:gd name="T10" fmla="*/ 3 w 3"/>
                <a:gd name="T11" fmla="*/ 0 h 2"/>
                <a:gd name="T12" fmla="*/ 3 w 3"/>
                <a:gd name="T13" fmla="*/ 1 h 2"/>
                <a:gd name="T14" fmla="*/ 3 w 3"/>
                <a:gd name="T15" fmla="*/ 2 h 2"/>
                <a:gd name="T16" fmla="*/ 1 w 3"/>
                <a:gd name="T17" fmla="*/ 2 h 2"/>
                <a:gd name="T18" fmla="*/ 0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8" name="Freeform 3439">
              <a:extLst>
                <a:ext uri="{FF2B5EF4-FFF2-40B4-BE49-F238E27FC236}">
                  <a16:creationId xmlns:a16="http://schemas.microsoft.com/office/drawing/2014/main" id="{1203228B-B98B-11C3-7CF0-86B32458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1279525"/>
              <a:ext cx="4763" cy="9525"/>
            </a:xfrm>
            <a:custGeom>
              <a:avLst/>
              <a:gdLst>
                <a:gd name="T0" fmla="*/ 0 w 3"/>
                <a:gd name="T1" fmla="*/ 6 h 6"/>
                <a:gd name="T2" fmla="*/ 0 w 3"/>
                <a:gd name="T3" fmla="*/ 4 h 6"/>
                <a:gd name="T4" fmla="*/ 0 w 3"/>
                <a:gd name="T5" fmla="*/ 3 h 6"/>
                <a:gd name="T6" fmla="*/ 0 w 3"/>
                <a:gd name="T7" fmla="*/ 2 h 6"/>
                <a:gd name="T8" fmla="*/ 1 w 3"/>
                <a:gd name="T9" fmla="*/ 2 h 6"/>
                <a:gd name="T10" fmla="*/ 1 w 3"/>
                <a:gd name="T11" fmla="*/ 1 h 6"/>
                <a:gd name="T12" fmla="*/ 1 w 3"/>
                <a:gd name="T13" fmla="*/ 0 h 6"/>
                <a:gd name="T14" fmla="*/ 3 w 3"/>
                <a:gd name="T15" fmla="*/ 0 h 6"/>
                <a:gd name="T16" fmla="*/ 3 w 3"/>
                <a:gd name="T17" fmla="*/ 1 h 6"/>
                <a:gd name="T18" fmla="*/ 3 w 3"/>
                <a:gd name="T19" fmla="*/ 2 h 6"/>
                <a:gd name="T20" fmla="*/ 2 w 3"/>
                <a:gd name="T21" fmla="*/ 2 h 6"/>
                <a:gd name="T22" fmla="*/ 2 w 3"/>
                <a:gd name="T23" fmla="*/ 3 h 6"/>
                <a:gd name="T24" fmla="*/ 1 w 3"/>
                <a:gd name="T25" fmla="*/ 3 h 6"/>
                <a:gd name="T26" fmla="*/ 1 w 3"/>
                <a:gd name="T27" fmla="*/ 4 h 6"/>
                <a:gd name="T28" fmla="*/ 1 w 3"/>
                <a:gd name="T29" fmla="*/ 6 h 6"/>
                <a:gd name="T30" fmla="*/ 0 w 3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39" name="Freeform 3440">
              <a:extLst>
                <a:ext uri="{FF2B5EF4-FFF2-40B4-BE49-F238E27FC236}">
                  <a16:creationId xmlns:a16="http://schemas.microsoft.com/office/drawing/2014/main" id="{A1270DC3-8159-78EC-BCC9-05D2F438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601" y="1276350"/>
              <a:ext cx="3175" cy="793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4 h 5"/>
                <a:gd name="T4" fmla="*/ 1 w 2"/>
                <a:gd name="T5" fmla="*/ 4 h 5"/>
                <a:gd name="T6" fmla="*/ 0 w 2"/>
                <a:gd name="T7" fmla="*/ 3 h 5"/>
                <a:gd name="T8" fmla="*/ 1 w 2"/>
                <a:gd name="T9" fmla="*/ 2 h 5"/>
                <a:gd name="T10" fmla="*/ 2 w 2"/>
                <a:gd name="T11" fmla="*/ 0 h 5"/>
                <a:gd name="T12" fmla="*/ 2 w 2"/>
                <a:gd name="T13" fmla="*/ 2 h 5"/>
                <a:gd name="T14" fmla="*/ 1 w 2"/>
                <a:gd name="T15" fmla="*/ 2 h 5"/>
                <a:gd name="T16" fmla="*/ 1 w 2"/>
                <a:gd name="T17" fmla="*/ 3 h 5"/>
                <a:gd name="T18" fmla="*/ 1 w 2"/>
                <a:gd name="T19" fmla="*/ 4 h 5"/>
                <a:gd name="T20" fmla="*/ 1 w 2"/>
                <a:gd name="T21" fmla="*/ 5 h 5"/>
                <a:gd name="T22" fmla="*/ 0 w 2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0" name="Freeform 3441">
              <a:extLst>
                <a:ext uri="{FF2B5EF4-FFF2-40B4-BE49-F238E27FC236}">
                  <a16:creationId xmlns:a16="http://schemas.microsoft.com/office/drawing/2014/main" id="{97EF01C3-1296-89B4-5401-D2BDDB48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1274762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1" name="Freeform 3442">
              <a:extLst>
                <a:ext uri="{FF2B5EF4-FFF2-40B4-BE49-F238E27FC236}">
                  <a16:creationId xmlns:a16="http://schemas.microsoft.com/office/drawing/2014/main" id="{EAF807D7-55AD-9119-AE45-254D91D70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6" y="1271587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2" name="Rectangle 3443">
              <a:extLst>
                <a:ext uri="{FF2B5EF4-FFF2-40B4-BE49-F238E27FC236}">
                  <a16:creationId xmlns:a16="http://schemas.microsoft.com/office/drawing/2014/main" id="{D44984F1-7880-B494-4A1E-8A317308A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6" y="1270000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3" name="Freeform 3444">
              <a:extLst>
                <a:ext uri="{FF2B5EF4-FFF2-40B4-BE49-F238E27FC236}">
                  <a16:creationId xmlns:a16="http://schemas.microsoft.com/office/drawing/2014/main" id="{47EFFDA0-EC7B-88EB-7825-19D2CEBC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1247775"/>
              <a:ext cx="4763" cy="476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0 w 3"/>
                <a:gd name="T5" fmla="*/ 0 h 3"/>
                <a:gd name="T6" fmla="*/ 2 w 3"/>
                <a:gd name="T7" fmla="*/ 0 h 3"/>
                <a:gd name="T8" fmla="*/ 3 w 3"/>
                <a:gd name="T9" fmla="*/ 0 h 3"/>
                <a:gd name="T10" fmla="*/ 3 w 3"/>
                <a:gd name="T11" fmla="*/ 2 h 3"/>
                <a:gd name="T12" fmla="*/ 3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4" name="Freeform 3445">
              <a:extLst>
                <a:ext uri="{FF2B5EF4-FFF2-40B4-BE49-F238E27FC236}">
                  <a16:creationId xmlns:a16="http://schemas.microsoft.com/office/drawing/2014/main" id="{D2F20AA1-2E72-5C79-EF3E-038059D19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1236662"/>
              <a:ext cx="4763" cy="4763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1 h 3"/>
                <a:gd name="T4" fmla="*/ 0 w 3"/>
                <a:gd name="T5" fmla="*/ 0 h 3"/>
                <a:gd name="T6" fmla="*/ 2 w 3"/>
                <a:gd name="T7" fmla="*/ 0 h 3"/>
                <a:gd name="T8" fmla="*/ 3 w 3"/>
                <a:gd name="T9" fmla="*/ 0 h 3"/>
                <a:gd name="T10" fmla="*/ 3 w 3"/>
                <a:gd name="T11" fmla="*/ 1 h 3"/>
                <a:gd name="T12" fmla="*/ 2 w 3"/>
                <a:gd name="T13" fmla="*/ 3 h 3"/>
                <a:gd name="T14" fmla="*/ 1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5" name="Freeform 3446">
              <a:extLst>
                <a:ext uri="{FF2B5EF4-FFF2-40B4-BE49-F238E27FC236}">
                  <a16:creationId xmlns:a16="http://schemas.microsoft.com/office/drawing/2014/main" id="{F53412D8-D552-EFE1-998B-D426339A9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6" y="1236662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1 h 3"/>
                <a:gd name="T4" fmla="*/ 1 w 2"/>
                <a:gd name="T5" fmla="*/ 1 h 3"/>
                <a:gd name="T6" fmla="*/ 2 w 2"/>
                <a:gd name="T7" fmla="*/ 0 h 3"/>
                <a:gd name="T8" fmla="*/ 2 w 2"/>
                <a:gd name="T9" fmla="*/ 1 h 3"/>
                <a:gd name="T10" fmla="*/ 2 w 2"/>
                <a:gd name="T11" fmla="*/ 3 h 3"/>
                <a:gd name="T12" fmla="*/ 1 w 2"/>
                <a:gd name="T13" fmla="*/ 3 h 3"/>
                <a:gd name="T14" fmla="*/ 0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6" name="Freeform 3447">
              <a:extLst>
                <a:ext uri="{FF2B5EF4-FFF2-40B4-BE49-F238E27FC236}">
                  <a16:creationId xmlns:a16="http://schemas.microsoft.com/office/drawing/2014/main" id="{AD50D44A-30E6-C062-305C-A22FEEFBD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51" y="1231900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7" name="Freeform 3448">
              <a:extLst>
                <a:ext uri="{FF2B5EF4-FFF2-40B4-BE49-F238E27FC236}">
                  <a16:creationId xmlns:a16="http://schemas.microsoft.com/office/drawing/2014/main" id="{B9A7265E-6E52-4042-0CEE-70F9EB54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726" y="1225550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1 h 3"/>
                <a:gd name="T4" fmla="*/ 0 w 1"/>
                <a:gd name="T5" fmla="*/ 0 h 3"/>
                <a:gd name="T6" fmla="*/ 1 w 1"/>
                <a:gd name="T7" fmla="*/ 0 h 3"/>
                <a:gd name="T8" fmla="*/ 1 w 1"/>
                <a:gd name="T9" fmla="*/ 1 h 3"/>
                <a:gd name="T10" fmla="*/ 1 w 1"/>
                <a:gd name="T11" fmla="*/ 3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8" name="Freeform 3449">
              <a:extLst>
                <a:ext uri="{FF2B5EF4-FFF2-40B4-BE49-F238E27FC236}">
                  <a16:creationId xmlns:a16="http://schemas.microsoft.com/office/drawing/2014/main" id="{49BEEF75-D1BC-1BD2-9545-FCC591D82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3" y="1220787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49" name="Freeform 3450">
              <a:extLst>
                <a:ext uri="{FF2B5EF4-FFF2-40B4-BE49-F238E27FC236}">
                  <a16:creationId xmlns:a16="http://schemas.microsoft.com/office/drawing/2014/main" id="{9FE8183E-1A44-0C56-8D2E-816E309CA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426" y="1214437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1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0" name="Freeform 3451">
              <a:extLst>
                <a:ext uri="{FF2B5EF4-FFF2-40B4-BE49-F238E27FC236}">
                  <a16:creationId xmlns:a16="http://schemas.microsoft.com/office/drawing/2014/main" id="{FB4F41D1-286A-3A3B-D984-476CD8D0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6" y="1189037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2 h 3"/>
                <a:gd name="T4" fmla="*/ 1 w 2"/>
                <a:gd name="T5" fmla="*/ 0 h 3"/>
                <a:gd name="T6" fmla="*/ 2 w 2"/>
                <a:gd name="T7" fmla="*/ 0 h 3"/>
                <a:gd name="T8" fmla="*/ 2 w 2"/>
                <a:gd name="T9" fmla="*/ 2 h 3"/>
                <a:gd name="T10" fmla="*/ 0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1" name="Freeform 3452">
              <a:extLst>
                <a:ext uri="{FF2B5EF4-FFF2-40B4-BE49-F238E27FC236}">
                  <a16:creationId xmlns:a16="http://schemas.microsoft.com/office/drawing/2014/main" id="{CFFAEA00-80CE-DE71-4D64-ACFBDDB4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1192212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2" name="Freeform 3453">
              <a:extLst>
                <a:ext uri="{FF2B5EF4-FFF2-40B4-BE49-F238E27FC236}">
                  <a16:creationId xmlns:a16="http://schemas.microsoft.com/office/drawing/2014/main" id="{C56B2403-DA46-5689-0F37-2C157FC04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01" y="1189037"/>
              <a:ext cx="4763" cy="3175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0 h 2"/>
                <a:gd name="T4" fmla="*/ 3 w 3"/>
                <a:gd name="T5" fmla="*/ 0 h 2"/>
                <a:gd name="T6" fmla="*/ 3 w 3"/>
                <a:gd name="T7" fmla="*/ 0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3" name="Freeform 3454">
              <a:extLst>
                <a:ext uri="{FF2B5EF4-FFF2-40B4-BE49-F238E27FC236}">
                  <a16:creationId xmlns:a16="http://schemas.microsoft.com/office/drawing/2014/main" id="{6055FE6C-114F-DDC4-31EF-64715E4A6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826" y="1187450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1 h 3"/>
                <a:gd name="T4" fmla="*/ 0 w 1"/>
                <a:gd name="T5" fmla="*/ 0 h 3"/>
                <a:gd name="T6" fmla="*/ 1 w 1"/>
                <a:gd name="T7" fmla="*/ 0 h 3"/>
                <a:gd name="T8" fmla="*/ 1 w 1"/>
                <a:gd name="T9" fmla="*/ 1 h 3"/>
                <a:gd name="T10" fmla="*/ 1 w 1"/>
                <a:gd name="T11" fmla="*/ 3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4" name="Rectangle 3455">
              <a:extLst>
                <a:ext uri="{FF2B5EF4-FFF2-40B4-BE49-F238E27FC236}">
                  <a16:creationId xmlns:a16="http://schemas.microsoft.com/office/drawing/2014/main" id="{DA0CA0DA-D5A3-E332-4652-E0E22A9B0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763" y="1176337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5" name="Freeform 3456">
              <a:extLst>
                <a:ext uri="{FF2B5EF4-FFF2-40B4-BE49-F238E27FC236}">
                  <a16:creationId xmlns:a16="http://schemas.microsoft.com/office/drawing/2014/main" id="{B15ABEE0-C83E-8E83-5FF1-1D2BD7170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1" y="117157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6" name="Freeform 3457">
              <a:extLst>
                <a:ext uri="{FF2B5EF4-FFF2-40B4-BE49-F238E27FC236}">
                  <a16:creationId xmlns:a16="http://schemas.microsoft.com/office/drawing/2014/main" id="{4B208A80-2F68-6154-263C-2D03DABF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263" y="1130300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7" name="Freeform 3458">
              <a:extLst>
                <a:ext uri="{FF2B5EF4-FFF2-40B4-BE49-F238E27FC236}">
                  <a16:creationId xmlns:a16="http://schemas.microsoft.com/office/drawing/2014/main" id="{DDAFD37E-0247-BF47-6422-3B62B510F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6" y="1112837"/>
              <a:ext cx="14288" cy="4763"/>
            </a:xfrm>
            <a:custGeom>
              <a:avLst/>
              <a:gdLst>
                <a:gd name="T0" fmla="*/ 0 w 9"/>
                <a:gd name="T1" fmla="*/ 3 h 3"/>
                <a:gd name="T2" fmla="*/ 0 w 9"/>
                <a:gd name="T3" fmla="*/ 2 h 3"/>
                <a:gd name="T4" fmla="*/ 1 w 9"/>
                <a:gd name="T5" fmla="*/ 1 h 3"/>
                <a:gd name="T6" fmla="*/ 2 w 9"/>
                <a:gd name="T7" fmla="*/ 1 h 3"/>
                <a:gd name="T8" fmla="*/ 5 w 9"/>
                <a:gd name="T9" fmla="*/ 0 h 3"/>
                <a:gd name="T10" fmla="*/ 6 w 9"/>
                <a:gd name="T11" fmla="*/ 0 h 3"/>
                <a:gd name="T12" fmla="*/ 8 w 9"/>
                <a:gd name="T13" fmla="*/ 0 h 3"/>
                <a:gd name="T14" fmla="*/ 9 w 9"/>
                <a:gd name="T15" fmla="*/ 0 h 3"/>
                <a:gd name="T16" fmla="*/ 9 w 9"/>
                <a:gd name="T17" fmla="*/ 1 h 3"/>
                <a:gd name="T18" fmla="*/ 8 w 9"/>
                <a:gd name="T19" fmla="*/ 1 h 3"/>
                <a:gd name="T20" fmla="*/ 7 w 9"/>
                <a:gd name="T21" fmla="*/ 1 h 3"/>
                <a:gd name="T22" fmla="*/ 6 w 9"/>
                <a:gd name="T23" fmla="*/ 1 h 3"/>
                <a:gd name="T24" fmla="*/ 5 w 9"/>
                <a:gd name="T25" fmla="*/ 2 h 3"/>
                <a:gd name="T26" fmla="*/ 3 w 9"/>
                <a:gd name="T27" fmla="*/ 2 h 3"/>
                <a:gd name="T28" fmla="*/ 2 w 9"/>
                <a:gd name="T29" fmla="*/ 2 h 3"/>
                <a:gd name="T30" fmla="*/ 0 w 9"/>
                <a:gd name="T3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8" name="Rectangle 3459">
              <a:extLst>
                <a:ext uri="{FF2B5EF4-FFF2-40B4-BE49-F238E27FC236}">
                  <a16:creationId xmlns:a16="http://schemas.microsoft.com/office/drawing/2014/main" id="{CD459450-2314-0310-4D82-606A43F17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763" y="1098550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59" name="Freeform 3460">
              <a:extLst>
                <a:ext uri="{FF2B5EF4-FFF2-40B4-BE49-F238E27FC236}">
                  <a16:creationId xmlns:a16="http://schemas.microsoft.com/office/drawing/2014/main" id="{230384B6-D80F-08F8-CF05-81DFD0624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6" y="1085850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1 w 2"/>
                <a:gd name="T9" fmla="*/ 1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0" name="Rectangle 3461">
              <a:extLst>
                <a:ext uri="{FF2B5EF4-FFF2-40B4-BE49-F238E27FC236}">
                  <a16:creationId xmlns:a16="http://schemas.microsoft.com/office/drawing/2014/main" id="{18360579-4D5B-5F19-30E6-32E6EE585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26" y="1057275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1" name="Freeform 3462">
              <a:extLst>
                <a:ext uri="{FF2B5EF4-FFF2-40B4-BE49-F238E27FC236}">
                  <a16:creationId xmlns:a16="http://schemas.microsoft.com/office/drawing/2014/main" id="{1B9C64EC-DFF3-A8FD-29B2-6D3B36225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1" y="1009650"/>
              <a:ext cx="9525" cy="7938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4 h 5"/>
                <a:gd name="T4" fmla="*/ 0 w 6"/>
                <a:gd name="T5" fmla="*/ 2 h 5"/>
                <a:gd name="T6" fmla="*/ 0 w 6"/>
                <a:gd name="T7" fmla="*/ 1 h 5"/>
                <a:gd name="T8" fmla="*/ 1 w 6"/>
                <a:gd name="T9" fmla="*/ 0 h 5"/>
                <a:gd name="T10" fmla="*/ 2 w 6"/>
                <a:gd name="T11" fmla="*/ 0 h 5"/>
                <a:gd name="T12" fmla="*/ 4 w 6"/>
                <a:gd name="T13" fmla="*/ 0 h 5"/>
                <a:gd name="T14" fmla="*/ 6 w 6"/>
                <a:gd name="T15" fmla="*/ 0 h 5"/>
                <a:gd name="T16" fmla="*/ 6 w 6"/>
                <a:gd name="T17" fmla="*/ 1 h 5"/>
                <a:gd name="T18" fmla="*/ 5 w 6"/>
                <a:gd name="T19" fmla="*/ 1 h 5"/>
                <a:gd name="T20" fmla="*/ 5 w 6"/>
                <a:gd name="T21" fmla="*/ 2 h 5"/>
                <a:gd name="T22" fmla="*/ 4 w 6"/>
                <a:gd name="T23" fmla="*/ 4 h 5"/>
                <a:gd name="T24" fmla="*/ 2 w 6"/>
                <a:gd name="T25" fmla="*/ 5 h 5"/>
                <a:gd name="T26" fmla="*/ 1 w 6"/>
                <a:gd name="T27" fmla="*/ 5 h 5"/>
                <a:gd name="T28" fmla="*/ 0 w 6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2" name="Rectangle 3463">
              <a:extLst>
                <a:ext uri="{FF2B5EF4-FFF2-40B4-BE49-F238E27FC236}">
                  <a16:creationId xmlns:a16="http://schemas.microsoft.com/office/drawing/2014/main" id="{62ED7341-E926-F66B-D68E-F513E8675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351" y="1001712"/>
              <a:ext cx="1588" cy="3175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3" name="Freeform 3464">
              <a:extLst>
                <a:ext uri="{FF2B5EF4-FFF2-40B4-BE49-F238E27FC236}">
                  <a16:creationId xmlns:a16="http://schemas.microsoft.com/office/drawing/2014/main" id="{93EAD24D-F772-6007-8FAF-D191189D4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763" y="10001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4" name="Freeform 3465">
              <a:extLst>
                <a:ext uri="{FF2B5EF4-FFF2-40B4-BE49-F238E27FC236}">
                  <a16:creationId xmlns:a16="http://schemas.microsoft.com/office/drawing/2014/main" id="{9697AB7D-0EE5-960D-CE45-D1DFEB03A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763" y="998537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5" name="Freeform 3466">
              <a:extLst>
                <a:ext uri="{FF2B5EF4-FFF2-40B4-BE49-F238E27FC236}">
                  <a16:creationId xmlns:a16="http://schemas.microsoft.com/office/drawing/2014/main" id="{49CEA51A-CA1D-27EF-12CF-20A2DA7D5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987425"/>
              <a:ext cx="14288" cy="9525"/>
            </a:xfrm>
            <a:custGeom>
              <a:avLst/>
              <a:gdLst>
                <a:gd name="T0" fmla="*/ 2 w 9"/>
                <a:gd name="T1" fmla="*/ 6 h 6"/>
                <a:gd name="T2" fmla="*/ 1 w 9"/>
                <a:gd name="T3" fmla="*/ 5 h 6"/>
                <a:gd name="T4" fmla="*/ 1 w 9"/>
                <a:gd name="T5" fmla="*/ 5 h 6"/>
                <a:gd name="T6" fmla="*/ 0 w 9"/>
                <a:gd name="T7" fmla="*/ 2 h 6"/>
                <a:gd name="T8" fmla="*/ 0 w 9"/>
                <a:gd name="T9" fmla="*/ 1 h 6"/>
                <a:gd name="T10" fmla="*/ 1 w 9"/>
                <a:gd name="T11" fmla="*/ 1 h 6"/>
                <a:gd name="T12" fmla="*/ 2 w 9"/>
                <a:gd name="T13" fmla="*/ 0 h 6"/>
                <a:gd name="T14" fmla="*/ 6 w 9"/>
                <a:gd name="T15" fmla="*/ 0 h 6"/>
                <a:gd name="T16" fmla="*/ 8 w 9"/>
                <a:gd name="T17" fmla="*/ 1 h 6"/>
                <a:gd name="T18" fmla="*/ 9 w 9"/>
                <a:gd name="T19" fmla="*/ 2 h 6"/>
                <a:gd name="T20" fmla="*/ 9 w 9"/>
                <a:gd name="T21" fmla="*/ 3 h 6"/>
                <a:gd name="T22" fmla="*/ 8 w 9"/>
                <a:gd name="T23" fmla="*/ 3 h 6"/>
                <a:gd name="T24" fmla="*/ 7 w 9"/>
                <a:gd name="T25" fmla="*/ 3 h 6"/>
                <a:gd name="T26" fmla="*/ 7 w 9"/>
                <a:gd name="T27" fmla="*/ 5 h 6"/>
                <a:gd name="T28" fmla="*/ 6 w 9"/>
                <a:gd name="T29" fmla="*/ 5 h 6"/>
                <a:gd name="T30" fmla="*/ 6 w 9"/>
                <a:gd name="T31" fmla="*/ 5 h 6"/>
                <a:gd name="T32" fmla="*/ 6 w 9"/>
                <a:gd name="T33" fmla="*/ 6 h 6"/>
                <a:gd name="T34" fmla="*/ 2 w 9"/>
                <a:gd name="T3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6">
                  <a:moveTo>
                    <a:pt x="2" y="6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6" name="Freeform 3467">
              <a:extLst>
                <a:ext uri="{FF2B5EF4-FFF2-40B4-BE49-F238E27FC236}">
                  <a16:creationId xmlns:a16="http://schemas.microsoft.com/office/drawing/2014/main" id="{BF61B6F6-FA02-233E-034D-FBEF70448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6" y="971550"/>
              <a:ext cx="11113" cy="7938"/>
            </a:xfrm>
            <a:custGeom>
              <a:avLst/>
              <a:gdLst>
                <a:gd name="T0" fmla="*/ 0 w 7"/>
                <a:gd name="T1" fmla="*/ 5 h 5"/>
                <a:gd name="T2" fmla="*/ 0 w 7"/>
                <a:gd name="T3" fmla="*/ 4 h 5"/>
                <a:gd name="T4" fmla="*/ 0 w 7"/>
                <a:gd name="T5" fmla="*/ 1 h 5"/>
                <a:gd name="T6" fmla="*/ 0 w 7"/>
                <a:gd name="T7" fmla="*/ 0 h 5"/>
                <a:gd name="T8" fmla="*/ 4 w 7"/>
                <a:gd name="T9" fmla="*/ 0 h 5"/>
                <a:gd name="T10" fmla="*/ 5 w 7"/>
                <a:gd name="T11" fmla="*/ 0 h 5"/>
                <a:gd name="T12" fmla="*/ 7 w 7"/>
                <a:gd name="T13" fmla="*/ 0 h 5"/>
                <a:gd name="T14" fmla="*/ 7 w 7"/>
                <a:gd name="T15" fmla="*/ 1 h 5"/>
                <a:gd name="T16" fmla="*/ 6 w 7"/>
                <a:gd name="T17" fmla="*/ 3 h 5"/>
                <a:gd name="T18" fmla="*/ 4 w 7"/>
                <a:gd name="T19" fmla="*/ 3 h 5"/>
                <a:gd name="T20" fmla="*/ 4 w 7"/>
                <a:gd name="T21" fmla="*/ 4 h 5"/>
                <a:gd name="T22" fmla="*/ 4 w 7"/>
                <a:gd name="T23" fmla="*/ 5 h 5"/>
                <a:gd name="T24" fmla="*/ 3 w 7"/>
                <a:gd name="T25" fmla="*/ 5 h 5"/>
                <a:gd name="T26" fmla="*/ 1 w 7"/>
                <a:gd name="T27" fmla="*/ 5 h 5"/>
                <a:gd name="T28" fmla="*/ 0 w 7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7" name="Freeform 3468">
              <a:extLst>
                <a:ext uri="{FF2B5EF4-FFF2-40B4-BE49-F238E27FC236}">
                  <a16:creationId xmlns:a16="http://schemas.microsoft.com/office/drawing/2014/main" id="{49458702-8249-D7E3-D5F1-C7A76FF8B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326" y="96837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8" name="Freeform 3469">
              <a:extLst>
                <a:ext uri="{FF2B5EF4-FFF2-40B4-BE49-F238E27FC236}">
                  <a16:creationId xmlns:a16="http://schemas.microsoft.com/office/drawing/2014/main" id="{035F7438-B6DC-792E-9147-4BC39BADE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1" y="958850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2 h 3"/>
                <a:gd name="T4" fmla="*/ 0 w 3"/>
                <a:gd name="T5" fmla="*/ 1 h 3"/>
                <a:gd name="T6" fmla="*/ 0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3 w 3"/>
                <a:gd name="T13" fmla="*/ 0 h 3"/>
                <a:gd name="T14" fmla="*/ 3 w 3"/>
                <a:gd name="T15" fmla="*/ 1 h 3"/>
                <a:gd name="T16" fmla="*/ 3 w 3"/>
                <a:gd name="T17" fmla="*/ 2 h 3"/>
                <a:gd name="T18" fmla="*/ 2 w 3"/>
                <a:gd name="T19" fmla="*/ 2 h 3"/>
                <a:gd name="T20" fmla="*/ 2 w 3"/>
                <a:gd name="T21" fmla="*/ 3 h 3"/>
                <a:gd name="T22" fmla="*/ 1 w 3"/>
                <a:gd name="T23" fmla="*/ 3 h 3"/>
                <a:gd name="T24" fmla="*/ 0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69" name="Freeform 3470">
              <a:extLst>
                <a:ext uri="{FF2B5EF4-FFF2-40B4-BE49-F238E27FC236}">
                  <a16:creationId xmlns:a16="http://schemas.microsoft.com/office/drawing/2014/main" id="{E9974383-21C4-BCB2-B0F1-FF2C2377B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941387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0" name="Freeform 3471">
              <a:extLst>
                <a:ext uri="{FF2B5EF4-FFF2-40B4-BE49-F238E27FC236}">
                  <a16:creationId xmlns:a16="http://schemas.microsoft.com/office/drawing/2014/main" id="{9DEAB7C4-D3DF-547B-1F73-C291DB68E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919162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1" name="Freeform 3472">
              <a:extLst>
                <a:ext uri="{FF2B5EF4-FFF2-40B4-BE49-F238E27FC236}">
                  <a16:creationId xmlns:a16="http://schemas.microsoft.com/office/drawing/2014/main" id="{17C10FBD-DF79-236B-7A13-89657F237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1" y="919162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2" name="Freeform 3473">
              <a:extLst>
                <a:ext uri="{FF2B5EF4-FFF2-40B4-BE49-F238E27FC236}">
                  <a16:creationId xmlns:a16="http://schemas.microsoft.com/office/drawing/2014/main" id="{267C59AD-E843-F102-9307-1423D8FE2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893762"/>
              <a:ext cx="6350" cy="4763"/>
            </a:xfrm>
            <a:custGeom>
              <a:avLst/>
              <a:gdLst>
                <a:gd name="T0" fmla="*/ 1 w 4"/>
                <a:gd name="T1" fmla="*/ 3 h 3"/>
                <a:gd name="T2" fmla="*/ 0 w 4"/>
                <a:gd name="T3" fmla="*/ 1 h 3"/>
                <a:gd name="T4" fmla="*/ 1 w 4"/>
                <a:gd name="T5" fmla="*/ 0 h 3"/>
                <a:gd name="T6" fmla="*/ 3 w 4"/>
                <a:gd name="T7" fmla="*/ 0 h 3"/>
                <a:gd name="T8" fmla="*/ 4 w 4"/>
                <a:gd name="T9" fmla="*/ 0 h 3"/>
                <a:gd name="T10" fmla="*/ 4 w 4"/>
                <a:gd name="T11" fmla="*/ 1 h 3"/>
                <a:gd name="T12" fmla="*/ 3 w 4"/>
                <a:gd name="T13" fmla="*/ 3 h 3"/>
                <a:gd name="T14" fmla="*/ 1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3" name="Freeform 3474">
              <a:extLst>
                <a:ext uri="{FF2B5EF4-FFF2-40B4-BE49-F238E27FC236}">
                  <a16:creationId xmlns:a16="http://schemas.microsoft.com/office/drawing/2014/main" id="{C86D83B7-96E6-0C0A-0688-951DE5F5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1" y="877887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1 w 2"/>
                <a:gd name="T7" fmla="*/ 0 h 2"/>
                <a:gd name="T8" fmla="*/ 2 w 2"/>
                <a:gd name="T9" fmla="*/ 0 h 2"/>
                <a:gd name="T10" fmla="*/ 2 w 2"/>
                <a:gd name="T11" fmla="*/ 1 h 2"/>
                <a:gd name="T12" fmla="*/ 1 w 2"/>
                <a:gd name="T13" fmla="*/ 1 h 2"/>
                <a:gd name="T14" fmla="*/ 0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4" name="Freeform 3475">
              <a:extLst>
                <a:ext uri="{FF2B5EF4-FFF2-40B4-BE49-F238E27FC236}">
                  <a16:creationId xmlns:a16="http://schemas.microsoft.com/office/drawing/2014/main" id="{7535EF98-4593-90D6-3DD5-160DCB2A0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873125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2 w 3"/>
                <a:gd name="T5" fmla="*/ 0 h 1"/>
                <a:gd name="T6" fmla="*/ 3 w 3"/>
                <a:gd name="T7" fmla="*/ 1 h 1"/>
                <a:gd name="T8" fmla="*/ 2 w 3"/>
                <a:gd name="T9" fmla="*/ 1 h 1"/>
                <a:gd name="T10" fmla="*/ 0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5" name="Freeform 3476">
              <a:extLst>
                <a:ext uri="{FF2B5EF4-FFF2-40B4-BE49-F238E27FC236}">
                  <a16:creationId xmlns:a16="http://schemas.microsoft.com/office/drawing/2014/main" id="{82CA6E63-AEAD-8CE6-A007-4A8F5A660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288" y="823912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6" name="Freeform 3477">
              <a:extLst>
                <a:ext uri="{FF2B5EF4-FFF2-40B4-BE49-F238E27FC236}">
                  <a16:creationId xmlns:a16="http://schemas.microsoft.com/office/drawing/2014/main" id="{8ED3B704-0A49-985A-A172-CCD39D3FF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776" y="806450"/>
              <a:ext cx="7938" cy="6350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4 h 4"/>
                <a:gd name="T4" fmla="*/ 0 w 5"/>
                <a:gd name="T5" fmla="*/ 3 h 4"/>
                <a:gd name="T6" fmla="*/ 1 w 5"/>
                <a:gd name="T7" fmla="*/ 3 h 4"/>
                <a:gd name="T8" fmla="*/ 1 w 5"/>
                <a:gd name="T9" fmla="*/ 2 h 4"/>
                <a:gd name="T10" fmla="*/ 3 w 5"/>
                <a:gd name="T11" fmla="*/ 0 h 4"/>
                <a:gd name="T12" fmla="*/ 5 w 5"/>
                <a:gd name="T13" fmla="*/ 0 h 4"/>
                <a:gd name="T14" fmla="*/ 5 w 5"/>
                <a:gd name="T15" fmla="*/ 2 h 4"/>
                <a:gd name="T16" fmla="*/ 5 w 5"/>
                <a:gd name="T17" fmla="*/ 3 h 4"/>
                <a:gd name="T18" fmla="*/ 5 w 5"/>
                <a:gd name="T19" fmla="*/ 4 h 4"/>
                <a:gd name="T20" fmla="*/ 5 w 5"/>
                <a:gd name="T21" fmla="*/ 4 h 4"/>
                <a:gd name="T22" fmla="*/ 1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7" name="Freeform 3478">
              <a:extLst>
                <a:ext uri="{FF2B5EF4-FFF2-40B4-BE49-F238E27FC236}">
                  <a16:creationId xmlns:a16="http://schemas.microsoft.com/office/drawing/2014/main" id="{2485A2C5-E779-802D-D12F-8D8FACFD7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288" y="712787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8" name="Freeform 3479">
              <a:extLst>
                <a:ext uri="{FF2B5EF4-FFF2-40B4-BE49-F238E27FC236}">
                  <a16:creationId xmlns:a16="http://schemas.microsoft.com/office/drawing/2014/main" id="{4478D7EB-D85C-3839-6C99-0DCADB7E9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6" y="71120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79" name="Freeform 3480">
              <a:extLst>
                <a:ext uri="{FF2B5EF4-FFF2-40B4-BE49-F238E27FC236}">
                  <a16:creationId xmlns:a16="http://schemas.microsoft.com/office/drawing/2014/main" id="{FD941D44-3AC8-6A94-DD18-EBB657C05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063" y="588962"/>
              <a:ext cx="12700" cy="19050"/>
            </a:xfrm>
            <a:custGeom>
              <a:avLst/>
              <a:gdLst>
                <a:gd name="T0" fmla="*/ 2 w 8"/>
                <a:gd name="T1" fmla="*/ 12 h 12"/>
                <a:gd name="T2" fmla="*/ 0 w 8"/>
                <a:gd name="T3" fmla="*/ 11 h 12"/>
                <a:gd name="T4" fmla="*/ 2 w 8"/>
                <a:gd name="T5" fmla="*/ 11 h 12"/>
                <a:gd name="T6" fmla="*/ 3 w 8"/>
                <a:gd name="T7" fmla="*/ 7 h 12"/>
                <a:gd name="T8" fmla="*/ 4 w 8"/>
                <a:gd name="T9" fmla="*/ 5 h 12"/>
                <a:gd name="T10" fmla="*/ 4 w 8"/>
                <a:gd name="T11" fmla="*/ 3 h 12"/>
                <a:gd name="T12" fmla="*/ 4 w 8"/>
                <a:gd name="T13" fmla="*/ 1 h 12"/>
                <a:gd name="T14" fmla="*/ 5 w 8"/>
                <a:gd name="T15" fmla="*/ 0 h 12"/>
                <a:gd name="T16" fmla="*/ 6 w 8"/>
                <a:gd name="T17" fmla="*/ 0 h 12"/>
                <a:gd name="T18" fmla="*/ 8 w 8"/>
                <a:gd name="T19" fmla="*/ 3 h 12"/>
                <a:gd name="T20" fmla="*/ 8 w 8"/>
                <a:gd name="T21" fmla="*/ 4 h 12"/>
                <a:gd name="T22" fmla="*/ 8 w 8"/>
                <a:gd name="T23" fmla="*/ 5 h 12"/>
                <a:gd name="T24" fmla="*/ 6 w 8"/>
                <a:gd name="T25" fmla="*/ 7 h 12"/>
                <a:gd name="T26" fmla="*/ 6 w 8"/>
                <a:gd name="T27" fmla="*/ 10 h 12"/>
                <a:gd name="T28" fmla="*/ 5 w 8"/>
                <a:gd name="T29" fmla="*/ 11 h 12"/>
                <a:gd name="T30" fmla="*/ 5 w 8"/>
                <a:gd name="T31" fmla="*/ 12 h 12"/>
                <a:gd name="T32" fmla="*/ 4 w 8"/>
                <a:gd name="T33" fmla="*/ 12 h 12"/>
                <a:gd name="T34" fmla="*/ 2 w 8"/>
                <a:gd name="T3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lnTo>
                    <a:pt x="0" y="11"/>
                  </a:lnTo>
                  <a:lnTo>
                    <a:pt x="2" y="11"/>
                  </a:lnTo>
                  <a:lnTo>
                    <a:pt x="3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0" name="Freeform 3481">
              <a:extLst>
                <a:ext uri="{FF2B5EF4-FFF2-40B4-BE49-F238E27FC236}">
                  <a16:creationId xmlns:a16="http://schemas.microsoft.com/office/drawing/2014/main" id="{22A7C774-DD4B-E004-A66E-4AB5AF015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851" y="581025"/>
              <a:ext cx="6350" cy="9525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5 h 6"/>
                <a:gd name="T4" fmla="*/ 0 w 4"/>
                <a:gd name="T5" fmla="*/ 4 h 6"/>
                <a:gd name="T6" fmla="*/ 0 w 4"/>
                <a:gd name="T7" fmla="*/ 3 h 6"/>
                <a:gd name="T8" fmla="*/ 2 w 4"/>
                <a:gd name="T9" fmla="*/ 2 h 6"/>
                <a:gd name="T10" fmla="*/ 2 w 4"/>
                <a:gd name="T11" fmla="*/ 2 h 6"/>
                <a:gd name="T12" fmla="*/ 3 w 4"/>
                <a:gd name="T13" fmla="*/ 0 h 6"/>
                <a:gd name="T14" fmla="*/ 4 w 4"/>
                <a:gd name="T15" fmla="*/ 0 h 6"/>
                <a:gd name="T16" fmla="*/ 4 w 4"/>
                <a:gd name="T17" fmla="*/ 2 h 6"/>
                <a:gd name="T18" fmla="*/ 3 w 4"/>
                <a:gd name="T19" fmla="*/ 2 h 6"/>
                <a:gd name="T20" fmla="*/ 3 w 4"/>
                <a:gd name="T21" fmla="*/ 2 h 6"/>
                <a:gd name="T22" fmla="*/ 3 w 4"/>
                <a:gd name="T23" fmla="*/ 3 h 6"/>
                <a:gd name="T24" fmla="*/ 3 w 4"/>
                <a:gd name="T25" fmla="*/ 4 h 6"/>
                <a:gd name="T26" fmla="*/ 2 w 4"/>
                <a:gd name="T27" fmla="*/ 4 h 6"/>
                <a:gd name="T28" fmla="*/ 2 w 4"/>
                <a:gd name="T29" fmla="*/ 5 h 6"/>
                <a:gd name="T30" fmla="*/ 2 w 4"/>
                <a:gd name="T31" fmla="*/ 6 h 6"/>
                <a:gd name="T32" fmla="*/ 0 w 4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1" name="Freeform 3482">
              <a:extLst>
                <a:ext uri="{FF2B5EF4-FFF2-40B4-BE49-F238E27FC236}">
                  <a16:creationId xmlns:a16="http://schemas.microsoft.com/office/drawing/2014/main" id="{FB0EDCD2-0537-20B2-2749-FF4F2AB4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38" y="566737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2 w 3"/>
                <a:gd name="T5" fmla="*/ 0 h 1"/>
                <a:gd name="T6" fmla="*/ 3 w 3"/>
                <a:gd name="T7" fmla="*/ 1 h 1"/>
                <a:gd name="T8" fmla="*/ 3 w 3"/>
                <a:gd name="T9" fmla="*/ 1 h 1"/>
                <a:gd name="T10" fmla="*/ 0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2" name="Freeform 3483">
              <a:extLst>
                <a:ext uri="{FF2B5EF4-FFF2-40B4-BE49-F238E27FC236}">
                  <a16:creationId xmlns:a16="http://schemas.microsoft.com/office/drawing/2014/main" id="{9E9DA58B-9AAD-0C18-8BFD-9B174FB4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6" y="561975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1 w 3"/>
                <a:gd name="T9" fmla="*/ 2 h 2"/>
                <a:gd name="T10" fmla="*/ 0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3" name="Freeform 3484">
              <a:extLst>
                <a:ext uri="{FF2B5EF4-FFF2-40B4-BE49-F238E27FC236}">
                  <a16:creationId xmlns:a16="http://schemas.microsoft.com/office/drawing/2014/main" id="{A09A3F40-A9FC-67A4-C7E2-858424B89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1" y="530225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0 w 5"/>
                <a:gd name="T5" fmla="*/ 4 h 5"/>
                <a:gd name="T6" fmla="*/ 1 w 5"/>
                <a:gd name="T7" fmla="*/ 4 h 5"/>
                <a:gd name="T8" fmla="*/ 1 w 5"/>
                <a:gd name="T9" fmla="*/ 3 h 5"/>
                <a:gd name="T10" fmla="*/ 2 w 5"/>
                <a:gd name="T11" fmla="*/ 1 h 5"/>
                <a:gd name="T12" fmla="*/ 2 w 5"/>
                <a:gd name="T13" fmla="*/ 0 h 5"/>
                <a:gd name="T14" fmla="*/ 5 w 5"/>
                <a:gd name="T15" fmla="*/ 1 h 5"/>
                <a:gd name="T16" fmla="*/ 5 w 5"/>
                <a:gd name="T17" fmla="*/ 3 h 5"/>
                <a:gd name="T18" fmla="*/ 3 w 5"/>
                <a:gd name="T19" fmla="*/ 4 h 5"/>
                <a:gd name="T20" fmla="*/ 2 w 5"/>
                <a:gd name="T21" fmla="*/ 5 h 5"/>
                <a:gd name="T22" fmla="*/ 2 w 5"/>
                <a:gd name="T23" fmla="*/ 5 h 5"/>
                <a:gd name="T24" fmla="*/ 1 w 5"/>
                <a:gd name="T25" fmla="*/ 5 h 5"/>
                <a:gd name="T26" fmla="*/ 0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4" name="Freeform 3485">
              <a:extLst>
                <a:ext uri="{FF2B5EF4-FFF2-40B4-BE49-F238E27FC236}">
                  <a16:creationId xmlns:a16="http://schemas.microsoft.com/office/drawing/2014/main" id="{1C197C2E-D26C-11AA-145D-8C778C11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238" y="515937"/>
              <a:ext cx="3175" cy="9525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4 h 6"/>
                <a:gd name="T4" fmla="*/ 0 w 2"/>
                <a:gd name="T5" fmla="*/ 3 h 6"/>
                <a:gd name="T6" fmla="*/ 0 w 2"/>
                <a:gd name="T7" fmla="*/ 2 h 6"/>
                <a:gd name="T8" fmla="*/ 0 w 2"/>
                <a:gd name="T9" fmla="*/ 1 h 6"/>
                <a:gd name="T10" fmla="*/ 0 w 2"/>
                <a:gd name="T11" fmla="*/ 0 h 6"/>
                <a:gd name="T12" fmla="*/ 1 w 2"/>
                <a:gd name="T13" fmla="*/ 0 h 6"/>
                <a:gd name="T14" fmla="*/ 1 w 2"/>
                <a:gd name="T15" fmla="*/ 1 h 6"/>
                <a:gd name="T16" fmla="*/ 2 w 2"/>
                <a:gd name="T17" fmla="*/ 2 h 6"/>
                <a:gd name="T18" fmla="*/ 2 w 2"/>
                <a:gd name="T19" fmla="*/ 3 h 6"/>
                <a:gd name="T20" fmla="*/ 1 w 2"/>
                <a:gd name="T21" fmla="*/ 4 h 6"/>
                <a:gd name="T22" fmla="*/ 0 w 2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5" name="Freeform 3486">
              <a:extLst>
                <a:ext uri="{FF2B5EF4-FFF2-40B4-BE49-F238E27FC236}">
                  <a16:creationId xmlns:a16="http://schemas.microsoft.com/office/drawing/2014/main" id="{6A9396AB-FD21-3D68-E74D-1D26794B8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13" y="5016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6" name="Freeform 3487">
              <a:extLst>
                <a:ext uri="{FF2B5EF4-FFF2-40B4-BE49-F238E27FC236}">
                  <a16:creationId xmlns:a16="http://schemas.microsoft.com/office/drawing/2014/main" id="{8AA05CA0-8B6C-4E08-7FC0-60440D18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889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7" name="Freeform 3488">
              <a:extLst>
                <a:ext uri="{FF2B5EF4-FFF2-40B4-BE49-F238E27FC236}">
                  <a16:creationId xmlns:a16="http://schemas.microsoft.com/office/drawing/2014/main" id="{68B135A9-BC62-9081-3972-D588F3C15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8" y="195262"/>
              <a:ext cx="17463" cy="33338"/>
            </a:xfrm>
            <a:custGeom>
              <a:avLst/>
              <a:gdLst>
                <a:gd name="T0" fmla="*/ 11 w 11"/>
                <a:gd name="T1" fmla="*/ 21 h 21"/>
                <a:gd name="T2" fmla="*/ 7 w 11"/>
                <a:gd name="T3" fmla="*/ 20 h 21"/>
                <a:gd name="T4" fmla="*/ 2 w 11"/>
                <a:gd name="T5" fmla="*/ 12 h 21"/>
                <a:gd name="T6" fmla="*/ 1 w 11"/>
                <a:gd name="T7" fmla="*/ 10 h 21"/>
                <a:gd name="T8" fmla="*/ 0 w 11"/>
                <a:gd name="T9" fmla="*/ 7 h 21"/>
                <a:gd name="T10" fmla="*/ 0 w 11"/>
                <a:gd name="T11" fmla="*/ 6 h 21"/>
                <a:gd name="T12" fmla="*/ 0 w 11"/>
                <a:gd name="T13" fmla="*/ 5 h 21"/>
                <a:gd name="T14" fmla="*/ 0 w 11"/>
                <a:gd name="T15" fmla="*/ 4 h 21"/>
                <a:gd name="T16" fmla="*/ 0 w 11"/>
                <a:gd name="T17" fmla="*/ 1 h 21"/>
                <a:gd name="T18" fmla="*/ 1 w 11"/>
                <a:gd name="T19" fmla="*/ 0 h 21"/>
                <a:gd name="T20" fmla="*/ 2 w 11"/>
                <a:gd name="T21" fmla="*/ 0 h 21"/>
                <a:gd name="T22" fmla="*/ 4 w 11"/>
                <a:gd name="T23" fmla="*/ 0 h 21"/>
                <a:gd name="T24" fmla="*/ 4 w 11"/>
                <a:gd name="T25" fmla="*/ 1 h 21"/>
                <a:gd name="T26" fmla="*/ 5 w 11"/>
                <a:gd name="T27" fmla="*/ 2 h 21"/>
                <a:gd name="T28" fmla="*/ 6 w 11"/>
                <a:gd name="T29" fmla="*/ 6 h 21"/>
                <a:gd name="T30" fmla="*/ 6 w 11"/>
                <a:gd name="T31" fmla="*/ 7 h 21"/>
                <a:gd name="T32" fmla="*/ 7 w 11"/>
                <a:gd name="T33" fmla="*/ 10 h 21"/>
                <a:gd name="T34" fmla="*/ 8 w 11"/>
                <a:gd name="T35" fmla="*/ 11 h 21"/>
                <a:gd name="T36" fmla="*/ 11 w 11"/>
                <a:gd name="T37" fmla="*/ 18 h 21"/>
                <a:gd name="T38" fmla="*/ 11 w 11"/>
                <a:gd name="T39" fmla="*/ 19 h 21"/>
                <a:gd name="T40" fmla="*/ 11 w 11"/>
                <a:gd name="T4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21">
                  <a:moveTo>
                    <a:pt x="11" y="21"/>
                  </a:moveTo>
                  <a:lnTo>
                    <a:pt x="7" y="20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1" y="2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8" name="Freeform 3489">
              <a:extLst>
                <a:ext uri="{FF2B5EF4-FFF2-40B4-BE49-F238E27FC236}">
                  <a16:creationId xmlns:a16="http://schemas.microsoft.com/office/drawing/2014/main" id="{E364C9B2-6200-EEF1-8BA1-693E93307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738" y="6032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89" name="Freeform 3490">
              <a:extLst>
                <a:ext uri="{FF2B5EF4-FFF2-40B4-BE49-F238E27FC236}">
                  <a16:creationId xmlns:a16="http://schemas.microsoft.com/office/drawing/2014/main" id="{147A543A-E0AF-73F8-93FE-65B5AE5D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2890837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0" name="Freeform 3491">
              <a:extLst>
                <a:ext uri="{FF2B5EF4-FFF2-40B4-BE49-F238E27FC236}">
                  <a16:creationId xmlns:a16="http://schemas.microsoft.com/office/drawing/2014/main" id="{5A13FE8C-7934-3AF9-F349-C368A73B6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2897187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1" name="Freeform 3492">
              <a:extLst>
                <a:ext uri="{FF2B5EF4-FFF2-40B4-BE49-F238E27FC236}">
                  <a16:creationId xmlns:a16="http://schemas.microsoft.com/office/drawing/2014/main" id="{A3619439-BD9B-324B-1FC1-94C9277D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2900362"/>
              <a:ext cx="1588" cy="6350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1 h 4"/>
                <a:gd name="T4" fmla="*/ 1 w 1"/>
                <a:gd name="T5" fmla="*/ 0 h 4"/>
                <a:gd name="T6" fmla="*/ 1 w 1"/>
                <a:gd name="T7" fmla="*/ 1 h 4"/>
                <a:gd name="T8" fmla="*/ 1 w 1"/>
                <a:gd name="T9" fmla="*/ 2 h 4"/>
                <a:gd name="T10" fmla="*/ 0 w 1"/>
                <a:gd name="T11" fmla="*/ 2 h 4"/>
                <a:gd name="T12" fmla="*/ 0 w 1"/>
                <a:gd name="T13" fmla="*/ 4 h 4"/>
                <a:gd name="T14" fmla="*/ 0 w 1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2" name="Freeform 3493">
              <a:extLst>
                <a:ext uri="{FF2B5EF4-FFF2-40B4-BE49-F238E27FC236}">
                  <a16:creationId xmlns:a16="http://schemas.microsoft.com/office/drawing/2014/main" id="{F0307D2D-0B71-7BA8-2644-DA085D841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776" y="2941637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3" name="Freeform 3494">
              <a:extLst>
                <a:ext uri="{FF2B5EF4-FFF2-40B4-BE49-F238E27FC236}">
                  <a16:creationId xmlns:a16="http://schemas.microsoft.com/office/drawing/2014/main" id="{400C72FB-5A16-05D4-9B87-E1CB35B78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013" y="2938462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4" name="Freeform 3495">
              <a:extLst>
                <a:ext uri="{FF2B5EF4-FFF2-40B4-BE49-F238E27FC236}">
                  <a16:creationId xmlns:a16="http://schemas.microsoft.com/office/drawing/2014/main" id="{4F0A9319-D572-FD39-658F-3B08D107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6" y="2938462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5" name="Rectangle 3496">
              <a:extLst>
                <a:ext uri="{FF2B5EF4-FFF2-40B4-BE49-F238E27FC236}">
                  <a16:creationId xmlns:a16="http://schemas.microsoft.com/office/drawing/2014/main" id="{A34D6FEB-C922-D700-094E-E4B24E4AD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601" y="2925762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6" name="Freeform 3497">
              <a:extLst>
                <a:ext uri="{FF2B5EF4-FFF2-40B4-BE49-F238E27FC236}">
                  <a16:creationId xmlns:a16="http://schemas.microsoft.com/office/drawing/2014/main" id="{911D272F-9760-B86C-C4B8-C1E40AD44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838" y="2921000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7" name="Rectangle 3498">
              <a:extLst>
                <a:ext uri="{FF2B5EF4-FFF2-40B4-BE49-F238E27FC236}">
                  <a16:creationId xmlns:a16="http://schemas.microsoft.com/office/drawing/2014/main" id="{84E4D5B4-51D0-B973-E140-23D8A30B2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951" y="2919412"/>
              <a:ext cx="3175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8" name="Freeform 3499">
              <a:extLst>
                <a:ext uri="{FF2B5EF4-FFF2-40B4-BE49-F238E27FC236}">
                  <a16:creationId xmlns:a16="http://schemas.microsoft.com/office/drawing/2014/main" id="{7186E5D1-91E2-D7B4-FCDA-3E04636F5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838" y="2909887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2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99" name="Freeform 3500">
              <a:extLst>
                <a:ext uri="{FF2B5EF4-FFF2-40B4-BE49-F238E27FC236}">
                  <a16:creationId xmlns:a16="http://schemas.microsoft.com/office/drawing/2014/main" id="{37C697F6-D701-FC3C-3EEF-ABA0B6B5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738" y="28321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0" name="Freeform 3501">
              <a:extLst>
                <a:ext uri="{FF2B5EF4-FFF2-40B4-BE49-F238E27FC236}">
                  <a16:creationId xmlns:a16="http://schemas.microsoft.com/office/drawing/2014/main" id="{209A0863-5BEB-B9EC-912D-0FA5D9B9D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3463" y="2892425"/>
              <a:ext cx="85725" cy="93663"/>
            </a:xfrm>
            <a:custGeom>
              <a:avLst/>
              <a:gdLst>
                <a:gd name="T0" fmla="*/ 54 w 54"/>
                <a:gd name="T1" fmla="*/ 7 h 59"/>
                <a:gd name="T2" fmla="*/ 54 w 54"/>
                <a:gd name="T3" fmla="*/ 0 h 59"/>
                <a:gd name="T4" fmla="*/ 53 w 54"/>
                <a:gd name="T5" fmla="*/ 4 h 59"/>
                <a:gd name="T6" fmla="*/ 51 w 54"/>
                <a:gd name="T7" fmla="*/ 6 h 59"/>
                <a:gd name="T8" fmla="*/ 53 w 54"/>
                <a:gd name="T9" fmla="*/ 4 h 59"/>
                <a:gd name="T10" fmla="*/ 54 w 54"/>
                <a:gd name="T11" fmla="*/ 4 h 59"/>
                <a:gd name="T12" fmla="*/ 54 w 54"/>
                <a:gd name="T13" fmla="*/ 6 h 59"/>
                <a:gd name="T14" fmla="*/ 52 w 54"/>
                <a:gd name="T15" fmla="*/ 6 h 59"/>
                <a:gd name="T16" fmla="*/ 49 w 54"/>
                <a:gd name="T17" fmla="*/ 7 h 59"/>
                <a:gd name="T18" fmla="*/ 48 w 54"/>
                <a:gd name="T19" fmla="*/ 6 h 59"/>
                <a:gd name="T20" fmla="*/ 46 w 54"/>
                <a:gd name="T21" fmla="*/ 7 h 59"/>
                <a:gd name="T22" fmla="*/ 43 w 54"/>
                <a:gd name="T23" fmla="*/ 9 h 59"/>
                <a:gd name="T24" fmla="*/ 41 w 54"/>
                <a:gd name="T25" fmla="*/ 6 h 59"/>
                <a:gd name="T26" fmla="*/ 41 w 54"/>
                <a:gd name="T27" fmla="*/ 6 h 59"/>
                <a:gd name="T28" fmla="*/ 42 w 54"/>
                <a:gd name="T29" fmla="*/ 5 h 59"/>
                <a:gd name="T30" fmla="*/ 45 w 54"/>
                <a:gd name="T31" fmla="*/ 3 h 59"/>
                <a:gd name="T32" fmla="*/ 47 w 54"/>
                <a:gd name="T33" fmla="*/ 3 h 59"/>
                <a:gd name="T34" fmla="*/ 51 w 54"/>
                <a:gd name="T35" fmla="*/ 1 h 59"/>
                <a:gd name="T36" fmla="*/ 52 w 54"/>
                <a:gd name="T37" fmla="*/ 0 h 59"/>
                <a:gd name="T38" fmla="*/ 52 w 54"/>
                <a:gd name="T39" fmla="*/ 0 h 59"/>
                <a:gd name="T40" fmla="*/ 53 w 54"/>
                <a:gd name="T41" fmla="*/ 31 h 59"/>
                <a:gd name="T42" fmla="*/ 40 w 54"/>
                <a:gd name="T43" fmla="*/ 30 h 59"/>
                <a:gd name="T44" fmla="*/ 37 w 54"/>
                <a:gd name="T45" fmla="*/ 30 h 59"/>
                <a:gd name="T46" fmla="*/ 36 w 54"/>
                <a:gd name="T47" fmla="*/ 31 h 59"/>
                <a:gd name="T48" fmla="*/ 35 w 54"/>
                <a:gd name="T49" fmla="*/ 30 h 59"/>
                <a:gd name="T50" fmla="*/ 39 w 54"/>
                <a:gd name="T51" fmla="*/ 29 h 59"/>
                <a:gd name="T52" fmla="*/ 40 w 54"/>
                <a:gd name="T53" fmla="*/ 29 h 59"/>
                <a:gd name="T54" fmla="*/ 54 w 54"/>
                <a:gd name="T55" fmla="*/ 25 h 59"/>
                <a:gd name="T56" fmla="*/ 32 w 54"/>
                <a:gd name="T57" fmla="*/ 24 h 59"/>
                <a:gd name="T58" fmla="*/ 49 w 54"/>
                <a:gd name="T59" fmla="*/ 18 h 59"/>
                <a:gd name="T60" fmla="*/ 48 w 54"/>
                <a:gd name="T61" fmla="*/ 18 h 59"/>
                <a:gd name="T62" fmla="*/ 49 w 54"/>
                <a:gd name="T63" fmla="*/ 17 h 59"/>
                <a:gd name="T64" fmla="*/ 43 w 54"/>
                <a:gd name="T65" fmla="*/ 16 h 59"/>
                <a:gd name="T66" fmla="*/ 42 w 54"/>
                <a:gd name="T67" fmla="*/ 16 h 59"/>
                <a:gd name="T68" fmla="*/ 42 w 54"/>
                <a:gd name="T69" fmla="*/ 19 h 59"/>
                <a:gd name="T70" fmla="*/ 40 w 54"/>
                <a:gd name="T71" fmla="*/ 19 h 59"/>
                <a:gd name="T72" fmla="*/ 37 w 54"/>
                <a:gd name="T73" fmla="*/ 21 h 59"/>
                <a:gd name="T74" fmla="*/ 33 w 54"/>
                <a:gd name="T75" fmla="*/ 22 h 59"/>
                <a:gd name="T76" fmla="*/ 28 w 54"/>
                <a:gd name="T77" fmla="*/ 21 h 59"/>
                <a:gd name="T78" fmla="*/ 28 w 54"/>
                <a:gd name="T79" fmla="*/ 17 h 59"/>
                <a:gd name="T80" fmla="*/ 28 w 54"/>
                <a:gd name="T81" fmla="*/ 15 h 59"/>
                <a:gd name="T82" fmla="*/ 30 w 54"/>
                <a:gd name="T83" fmla="*/ 12 h 59"/>
                <a:gd name="T84" fmla="*/ 33 w 54"/>
                <a:gd name="T85" fmla="*/ 12 h 59"/>
                <a:gd name="T86" fmla="*/ 36 w 54"/>
                <a:gd name="T87" fmla="*/ 11 h 59"/>
                <a:gd name="T88" fmla="*/ 37 w 54"/>
                <a:gd name="T89" fmla="*/ 12 h 59"/>
                <a:gd name="T90" fmla="*/ 40 w 54"/>
                <a:gd name="T91" fmla="*/ 15 h 59"/>
                <a:gd name="T92" fmla="*/ 41 w 54"/>
                <a:gd name="T93" fmla="*/ 18 h 59"/>
                <a:gd name="T94" fmla="*/ 49 w 54"/>
                <a:gd name="T95" fmla="*/ 11 h 59"/>
                <a:gd name="T96" fmla="*/ 28 w 54"/>
                <a:gd name="T97" fmla="*/ 10 h 59"/>
                <a:gd name="T98" fmla="*/ 29 w 54"/>
                <a:gd name="T99" fmla="*/ 7 h 59"/>
                <a:gd name="T100" fmla="*/ 29 w 54"/>
                <a:gd name="T101" fmla="*/ 7 h 59"/>
                <a:gd name="T102" fmla="*/ 39 w 54"/>
                <a:gd name="T103" fmla="*/ 7 h 59"/>
                <a:gd name="T104" fmla="*/ 30 w 54"/>
                <a:gd name="T105" fmla="*/ 5 h 59"/>
                <a:gd name="T106" fmla="*/ 29 w 54"/>
                <a:gd name="T107" fmla="*/ 7 h 59"/>
                <a:gd name="T108" fmla="*/ 54 w 54"/>
                <a:gd name="T109" fmla="*/ 5 h 59"/>
                <a:gd name="T110" fmla="*/ 41 w 54"/>
                <a:gd name="T111" fmla="*/ 5 h 59"/>
                <a:gd name="T112" fmla="*/ 49 w 54"/>
                <a:gd name="T113" fmla="*/ 1 h 59"/>
                <a:gd name="T114" fmla="*/ 0 w 54"/>
                <a:gd name="T115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59">
                  <a:moveTo>
                    <a:pt x="54" y="9"/>
                  </a:move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9"/>
                  </a:lnTo>
                  <a:close/>
                  <a:moveTo>
                    <a:pt x="54" y="0"/>
                  </a:moveTo>
                  <a:lnTo>
                    <a:pt x="54" y="0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4" y="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51" y="7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7" y="6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3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53" y="31"/>
                  </a:moveTo>
                  <a:lnTo>
                    <a:pt x="54" y="31"/>
                  </a:lnTo>
                  <a:lnTo>
                    <a:pt x="53" y="31"/>
                  </a:lnTo>
                  <a:close/>
                  <a:moveTo>
                    <a:pt x="40" y="29"/>
                  </a:moveTo>
                  <a:lnTo>
                    <a:pt x="40" y="30"/>
                  </a:lnTo>
                  <a:lnTo>
                    <a:pt x="39" y="30"/>
                  </a:lnTo>
                  <a:lnTo>
                    <a:pt x="40" y="30"/>
                  </a:lnTo>
                  <a:lnTo>
                    <a:pt x="39" y="30"/>
                  </a:lnTo>
                  <a:lnTo>
                    <a:pt x="37" y="30"/>
                  </a:lnTo>
                  <a:lnTo>
                    <a:pt x="36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40" y="29"/>
                  </a:lnTo>
                  <a:close/>
                  <a:moveTo>
                    <a:pt x="40" y="29"/>
                  </a:moveTo>
                  <a:lnTo>
                    <a:pt x="40" y="28"/>
                  </a:lnTo>
                  <a:lnTo>
                    <a:pt x="40" y="29"/>
                  </a:lnTo>
                  <a:close/>
                  <a:moveTo>
                    <a:pt x="54" y="25"/>
                  </a:moveTo>
                  <a:lnTo>
                    <a:pt x="54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4" y="25"/>
                  </a:lnTo>
                  <a:close/>
                  <a:moveTo>
                    <a:pt x="32" y="24"/>
                  </a:moveTo>
                  <a:lnTo>
                    <a:pt x="32" y="25"/>
                  </a:lnTo>
                  <a:lnTo>
                    <a:pt x="30" y="24"/>
                  </a:lnTo>
                  <a:lnTo>
                    <a:pt x="32" y="24"/>
                  </a:lnTo>
                  <a:close/>
                  <a:moveTo>
                    <a:pt x="49" y="18"/>
                  </a:moveTo>
                  <a:lnTo>
                    <a:pt x="49" y="19"/>
                  </a:lnTo>
                  <a:lnTo>
                    <a:pt x="49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9" y="18"/>
                  </a:lnTo>
                  <a:close/>
                  <a:moveTo>
                    <a:pt x="49" y="17"/>
                  </a:moveTo>
                  <a:lnTo>
                    <a:pt x="49" y="16"/>
                  </a:lnTo>
                  <a:lnTo>
                    <a:pt x="49" y="17"/>
                  </a:lnTo>
                  <a:close/>
                  <a:moveTo>
                    <a:pt x="42" y="16"/>
                  </a:moveTo>
                  <a:lnTo>
                    <a:pt x="43" y="16"/>
                  </a:lnTo>
                  <a:lnTo>
                    <a:pt x="42" y="16"/>
                  </a:lnTo>
                  <a:close/>
                  <a:moveTo>
                    <a:pt x="43" y="15"/>
                  </a:moveTo>
                  <a:lnTo>
                    <a:pt x="43" y="16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3" y="15"/>
                  </a:lnTo>
                  <a:close/>
                  <a:moveTo>
                    <a:pt x="42" y="18"/>
                  </a:moveTo>
                  <a:lnTo>
                    <a:pt x="42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18"/>
                  </a:lnTo>
                  <a:close/>
                  <a:moveTo>
                    <a:pt x="49" y="11"/>
                  </a:moveTo>
                  <a:lnTo>
                    <a:pt x="49" y="12"/>
                  </a:lnTo>
                  <a:lnTo>
                    <a:pt x="49" y="11"/>
                  </a:lnTo>
                  <a:close/>
                  <a:moveTo>
                    <a:pt x="27" y="10"/>
                  </a:moveTo>
                  <a:lnTo>
                    <a:pt x="28" y="10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0"/>
                  </a:lnTo>
                  <a:close/>
                  <a:moveTo>
                    <a:pt x="29" y="7"/>
                  </a:moveTo>
                  <a:lnTo>
                    <a:pt x="29" y="9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9" y="7"/>
                  </a:lnTo>
                  <a:close/>
                  <a:moveTo>
                    <a:pt x="39" y="6"/>
                  </a:moveTo>
                  <a:lnTo>
                    <a:pt x="39" y="7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9" y="6"/>
                  </a:lnTo>
                  <a:close/>
                  <a:moveTo>
                    <a:pt x="30" y="5"/>
                  </a:moveTo>
                  <a:lnTo>
                    <a:pt x="30" y="6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5"/>
                  </a:lnTo>
                  <a:close/>
                  <a:moveTo>
                    <a:pt x="54" y="5"/>
                  </a:moveTo>
                  <a:lnTo>
                    <a:pt x="54" y="5"/>
                  </a:lnTo>
                  <a:lnTo>
                    <a:pt x="54" y="5"/>
                  </a:lnTo>
                  <a:close/>
                  <a:moveTo>
                    <a:pt x="41" y="4"/>
                  </a:moveTo>
                  <a:lnTo>
                    <a:pt x="41" y="5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4"/>
                  </a:lnTo>
                  <a:close/>
                  <a:moveTo>
                    <a:pt x="49" y="1"/>
                  </a:moveTo>
                  <a:lnTo>
                    <a:pt x="48" y="1"/>
                  </a:lnTo>
                  <a:lnTo>
                    <a:pt x="49" y="1"/>
                  </a:lnTo>
                  <a:close/>
                  <a:moveTo>
                    <a:pt x="0" y="59"/>
                  </a:moveTo>
                  <a:lnTo>
                    <a:pt x="0" y="58"/>
                  </a:lnTo>
                  <a:lnTo>
                    <a:pt x="0" y="5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1" name="Freeform 3502">
              <a:extLst>
                <a:ext uri="{FF2B5EF4-FFF2-40B4-BE49-F238E27FC236}">
                  <a16:creationId xmlns:a16="http://schemas.microsoft.com/office/drawing/2014/main" id="{A6B267A0-7D05-7A01-3C5A-7F4C10C81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013" y="293687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2" name="Freeform 3503">
              <a:extLst>
                <a:ext uri="{FF2B5EF4-FFF2-40B4-BE49-F238E27FC236}">
                  <a16:creationId xmlns:a16="http://schemas.microsoft.com/office/drawing/2014/main" id="{0ABE2E9C-E43D-3A1B-7535-E3487B02D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363" y="2932112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3" name="Freeform 3504">
              <a:extLst>
                <a:ext uri="{FF2B5EF4-FFF2-40B4-BE49-F238E27FC236}">
                  <a16:creationId xmlns:a16="http://schemas.microsoft.com/office/drawing/2014/main" id="{39D59023-DAA8-0BAD-C9EE-5139A7264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1" y="2911475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4" name="Rectangle 3505">
              <a:extLst>
                <a:ext uri="{FF2B5EF4-FFF2-40B4-BE49-F238E27FC236}">
                  <a16:creationId xmlns:a16="http://schemas.microsoft.com/office/drawing/2014/main" id="{A500E38D-BC12-FD33-8020-951035395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876" y="3416300"/>
              <a:ext cx="1588" cy="1588"/>
            </a:xfrm>
            <a:prstGeom prst="rect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5" name="Freeform 3506">
              <a:extLst>
                <a:ext uri="{FF2B5EF4-FFF2-40B4-BE49-F238E27FC236}">
                  <a16:creationId xmlns:a16="http://schemas.microsoft.com/office/drawing/2014/main" id="{E7D79BFF-3FFD-23F2-A8F5-5F578EFFE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351" y="3403600"/>
              <a:ext cx="9525" cy="9525"/>
            </a:xfrm>
            <a:custGeom>
              <a:avLst/>
              <a:gdLst>
                <a:gd name="T0" fmla="*/ 5 w 6"/>
                <a:gd name="T1" fmla="*/ 4 h 6"/>
                <a:gd name="T2" fmla="*/ 4 w 6"/>
                <a:gd name="T3" fmla="*/ 4 h 6"/>
                <a:gd name="T4" fmla="*/ 4 w 6"/>
                <a:gd name="T5" fmla="*/ 3 h 6"/>
                <a:gd name="T6" fmla="*/ 5 w 6"/>
                <a:gd name="T7" fmla="*/ 3 h 6"/>
                <a:gd name="T8" fmla="*/ 5 w 6"/>
                <a:gd name="T9" fmla="*/ 2 h 6"/>
                <a:gd name="T10" fmla="*/ 4 w 6"/>
                <a:gd name="T11" fmla="*/ 2 h 6"/>
                <a:gd name="T12" fmla="*/ 2 w 6"/>
                <a:gd name="T13" fmla="*/ 2 h 6"/>
                <a:gd name="T14" fmla="*/ 2 w 6"/>
                <a:gd name="T15" fmla="*/ 3 h 6"/>
                <a:gd name="T16" fmla="*/ 4 w 6"/>
                <a:gd name="T17" fmla="*/ 3 h 6"/>
                <a:gd name="T18" fmla="*/ 2 w 6"/>
                <a:gd name="T19" fmla="*/ 3 h 6"/>
                <a:gd name="T20" fmla="*/ 4 w 6"/>
                <a:gd name="T21" fmla="*/ 4 h 6"/>
                <a:gd name="T22" fmla="*/ 4 w 6"/>
                <a:gd name="T23" fmla="*/ 4 h 6"/>
                <a:gd name="T24" fmla="*/ 4 w 6"/>
                <a:gd name="T25" fmla="*/ 4 h 6"/>
                <a:gd name="T26" fmla="*/ 4 w 6"/>
                <a:gd name="T27" fmla="*/ 4 h 6"/>
                <a:gd name="T28" fmla="*/ 5 w 6"/>
                <a:gd name="T29" fmla="*/ 4 h 6"/>
                <a:gd name="T30" fmla="*/ 5 w 6"/>
                <a:gd name="T31" fmla="*/ 5 h 6"/>
                <a:gd name="T32" fmla="*/ 4 w 6"/>
                <a:gd name="T33" fmla="*/ 5 h 6"/>
                <a:gd name="T34" fmla="*/ 2 w 6"/>
                <a:gd name="T35" fmla="*/ 5 h 6"/>
                <a:gd name="T36" fmla="*/ 2 w 6"/>
                <a:gd name="T37" fmla="*/ 6 h 6"/>
                <a:gd name="T38" fmla="*/ 2 w 6"/>
                <a:gd name="T39" fmla="*/ 5 h 6"/>
                <a:gd name="T40" fmla="*/ 1 w 6"/>
                <a:gd name="T41" fmla="*/ 5 h 6"/>
                <a:gd name="T42" fmla="*/ 1 w 6"/>
                <a:gd name="T43" fmla="*/ 4 h 6"/>
                <a:gd name="T44" fmla="*/ 2 w 6"/>
                <a:gd name="T45" fmla="*/ 4 h 6"/>
                <a:gd name="T46" fmla="*/ 2 w 6"/>
                <a:gd name="T47" fmla="*/ 4 h 6"/>
                <a:gd name="T48" fmla="*/ 2 w 6"/>
                <a:gd name="T49" fmla="*/ 3 h 6"/>
                <a:gd name="T50" fmla="*/ 1 w 6"/>
                <a:gd name="T51" fmla="*/ 3 h 6"/>
                <a:gd name="T52" fmla="*/ 0 w 6"/>
                <a:gd name="T53" fmla="*/ 3 h 6"/>
                <a:gd name="T54" fmla="*/ 0 w 6"/>
                <a:gd name="T55" fmla="*/ 3 h 6"/>
                <a:gd name="T56" fmla="*/ 0 w 6"/>
                <a:gd name="T57" fmla="*/ 3 h 6"/>
                <a:gd name="T58" fmla="*/ 0 w 6"/>
                <a:gd name="T59" fmla="*/ 2 h 6"/>
                <a:gd name="T60" fmla="*/ 1 w 6"/>
                <a:gd name="T61" fmla="*/ 2 h 6"/>
                <a:gd name="T62" fmla="*/ 2 w 6"/>
                <a:gd name="T63" fmla="*/ 2 h 6"/>
                <a:gd name="T64" fmla="*/ 2 w 6"/>
                <a:gd name="T65" fmla="*/ 0 h 6"/>
                <a:gd name="T66" fmla="*/ 2 w 6"/>
                <a:gd name="T67" fmla="*/ 2 h 6"/>
                <a:gd name="T68" fmla="*/ 4 w 6"/>
                <a:gd name="T69" fmla="*/ 2 h 6"/>
                <a:gd name="T70" fmla="*/ 6 w 6"/>
                <a:gd name="T71" fmla="*/ 2 h 6"/>
                <a:gd name="T72" fmla="*/ 5 w 6"/>
                <a:gd name="T73" fmla="*/ 2 h 6"/>
                <a:gd name="T74" fmla="*/ 5 w 6"/>
                <a:gd name="T75" fmla="*/ 3 h 6"/>
                <a:gd name="T76" fmla="*/ 5 w 6"/>
                <a:gd name="T7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6" name="Freeform 3507">
              <a:extLst>
                <a:ext uri="{FF2B5EF4-FFF2-40B4-BE49-F238E27FC236}">
                  <a16:creationId xmlns:a16="http://schemas.microsoft.com/office/drawing/2014/main" id="{916C9126-0013-18CB-B3BA-95616600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3116262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7" name="Freeform 3508">
              <a:extLst>
                <a:ext uri="{FF2B5EF4-FFF2-40B4-BE49-F238E27FC236}">
                  <a16:creationId xmlns:a16="http://schemas.microsoft.com/office/drawing/2014/main" id="{225BF4E9-4BDE-DCBE-8FC1-9D511746E7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5351" y="3209925"/>
              <a:ext cx="206375" cy="406400"/>
            </a:xfrm>
            <a:custGeom>
              <a:avLst/>
              <a:gdLst>
                <a:gd name="T0" fmla="*/ 3 w 130"/>
                <a:gd name="T1" fmla="*/ 225 h 256"/>
                <a:gd name="T2" fmla="*/ 0 w 130"/>
                <a:gd name="T3" fmla="*/ 226 h 256"/>
                <a:gd name="T4" fmla="*/ 8 w 130"/>
                <a:gd name="T5" fmla="*/ 183 h 256"/>
                <a:gd name="T6" fmla="*/ 23 w 130"/>
                <a:gd name="T7" fmla="*/ 171 h 256"/>
                <a:gd name="T8" fmla="*/ 19 w 130"/>
                <a:gd name="T9" fmla="*/ 168 h 256"/>
                <a:gd name="T10" fmla="*/ 9 w 130"/>
                <a:gd name="T11" fmla="*/ 151 h 256"/>
                <a:gd name="T12" fmla="*/ 85 w 130"/>
                <a:gd name="T13" fmla="*/ 88 h 256"/>
                <a:gd name="T14" fmla="*/ 70 w 130"/>
                <a:gd name="T15" fmla="*/ 118 h 256"/>
                <a:gd name="T16" fmla="*/ 71 w 130"/>
                <a:gd name="T17" fmla="*/ 124 h 256"/>
                <a:gd name="T18" fmla="*/ 59 w 130"/>
                <a:gd name="T19" fmla="*/ 127 h 256"/>
                <a:gd name="T20" fmla="*/ 52 w 130"/>
                <a:gd name="T21" fmla="*/ 143 h 256"/>
                <a:gd name="T22" fmla="*/ 49 w 130"/>
                <a:gd name="T23" fmla="*/ 152 h 256"/>
                <a:gd name="T24" fmla="*/ 37 w 130"/>
                <a:gd name="T25" fmla="*/ 163 h 256"/>
                <a:gd name="T26" fmla="*/ 25 w 130"/>
                <a:gd name="T27" fmla="*/ 164 h 256"/>
                <a:gd name="T28" fmla="*/ 21 w 130"/>
                <a:gd name="T29" fmla="*/ 161 h 256"/>
                <a:gd name="T30" fmla="*/ 10 w 130"/>
                <a:gd name="T31" fmla="*/ 155 h 256"/>
                <a:gd name="T32" fmla="*/ 8 w 130"/>
                <a:gd name="T33" fmla="*/ 155 h 256"/>
                <a:gd name="T34" fmla="*/ 10 w 130"/>
                <a:gd name="T35" fmla="*/ 150 h 256"/>
                <a:gd name="T36" fmla="*/ 11 w 130"/>
                <a:gd name="T37" fmla="*/ 146 h 256"/>
                <a:gd name="T38" fmla="*/ 11 w 130"/>
                <a:gd name="T39" fmla="*/ 143 h 256"/>
                <a:gd name="T40" fmla="*/ 16 w 130"/>
                <a:gd name="T41" fmla="*/ 140 h 256"/>
                <a:gd name="T42" fmla="*/ 22 w 130"/>
                <a:gd name="T43" fmla="*/ 136 h 256"/>
                <a:gd name="T44" fmla="*/ 30 w 130"/>
                <a:gd name="T45" fmla="*/ 126 h 256"/>
                <a:gd name="T46" fmla="*/ 45 w 130"/>
                <a:gd name="T47" fmla="*/ 117 h 256"/>
                <a:gd name="T48" fmla="*/ 55 w 130"/>
                <a:gd name="T49" fmla="*/ 103 h 256"/>
                <a:gd name="T50" fmla="*/ 62 w 130"/>
                <a:gd name="T51" fmla="*/ 88 h 256"/>
                <a:gd name="T52" fmla="*/ 70 w 130"/>
                <a:gd name="T53" fmla="*/ 80 h 256"/>
                <a:gd name="T54" fmla="*/ 73 w 130"/>
                <a:gd name="T55" fmla="*/ 89 h 256"/>
                <a:gd name="T56" fmla="*/ 80 w 130"/>
                <a:gd name="T57" fmla="*/ 87 h 256"/>
                <a:gd name="T58" fmla="*/ 83 w 130"/>
                <a:gd name="T59" fmla="*/ 88 h 256"/>
                <a:gd name="T60" fmla="*/ 85 w 130"/>
                <a:gd name="T61" fmla="*/ 87 h 256"/>
                <a:gd name="T62" fmla="*/ 84 w 130"/>
                <a:gd name="T63" fmla="*/ 91 h 256"/>
                <a:gd name="T64" fmla="*/ 82 w 130"/>
                <a:gd name="T65" fmla="*/ 101 h 256"/>
                <a:gd name="T66" fmla="*/ 71 w 130"/>
                <a:gd name="T67" fmla="*/ 114 h 256"/>
                <a:gd name="T68" fmla="*/ 93 w 130"/>
                <a:gd name="T69" fmla="*/ 25 h 256"/>
                <a:gd name="T70" fmla="*/ 97 w 130"/>
                <a:gd name="T71" fmla="*/ 25 h 256"/>
                <a:gd name="T72" fmla="*/ 109 w 130"/>
                <a:gd name="T73" fmla="*/ 77 h 256"/>
                <a:gd name="T74" fmla="*/ 98 w 130"/>
                <a:gd name="T75" fmla="*/ 91 h 256"/>
                <a:gd name="T76" fmla="*/ 90 w 130"/>
                <a:gd name="T77" fmla="*/ 90 h 256"/>
                <a:gd name="T78" fmla="*/ 93 w 130"/>
                <a:gd name="T79" fmla="*/ 78 h 256"/>
                <a:gd name="T80" fmla="*/ 80 w 130"/>
                <a:gd name="T81" fmla="*/ 66 h 256"/>
                <a:gd name="T82" fmla="*/ 90 w 130"/>
                <a:gd name="T83" fmla="*/ 48 h 256"/>
                <a:gd name="T84" fmla="*/ 89 w 130"/>
                <a:gd name="T85" fmla="*/ 39 h 256"/>
                <a:gd name="T86" fmla="*/ 90 w 130"/>
                <a:gd name="T87" fmla="*/ 35 h 256"/>
                <a:gd name="T88" fmla="*/ 85 w 130"/>
                <a:gd name="T89" fmla="*/ 31 h 256"/>
                <a:gd name="T90" fmla="*/ 86 w 130"/>
                <a:gd name="T91" fmla="*/ 23 h 256"/>
                <a:gd name="T92" fmla="*/ 82 w 130"/>
                <a:gd name="T93" fmla="*/ 22 h 256"/>
                <a:gd name="T94" fmla="*/ 78 w 130"/>
                <a:gd name="T95" fmla="*/ 14 h 256"/>
                <a:gd name="T96" fmla="*/ 74 w 130"/>
                <a:gd name="T97" fmla="*/ 14 h 256"/>
                <a:gd name="T98" fmla="*/ 72 w 130"/>
                <a:gd name="T99" fmla="*/ 3 h 256"/>
                <a:gd name="T100" fmla="*/ 76 w 130"/>
                <a:gd name="T101" fmla="*/ 9 h 256"/>
                <a:gd name="T102" fmla="*/ 84 w 130"/>
                <a:gd name="T103" fmla="*/ 13 h 256"/>
                <a:gd name="T104" fmla="*/ 87 w 130"/>
                <a:gd name="T105" fmla="*/ 17 h 256"/>
                <a:gd name="T106" fmla="*/ 89 w 130"/>
                <a:gd name="T107" fmla="*/ 27 h 256"/>
                <a:gd name="T108" fmla="*/ 89 w 130"/>
                <a:gd name="T109" fmla="*/ 33 h 256"/>
                <a:gd name="T110" fmla="*/ 98 w 130"/>
                <a:gd name="T111" fmla="*/ 38 h 256"/>
                <a:gd name="T112" fmla="*/ 97 w 130"/>
                <a:gd name="T113" fmla="*/ 31 h 256"/>
                <a:gd name="T114" fmla="*/ 101 w 130"/>
                <a:gd name="T115" fmla="*/ 37 h 256"/>
                <a:gd name="T116" fmla="*/ 104 w 130"/>
                <a:gd name="T117" fmla="*/ 41 h 256"/>
                <a:gd name="T118" fmla="*/ 119 w 130"/>
                <a:gd name="T119" fmla="*/ 44 h 256"/>
                <a:gd name="T120" fmla="*/ 126 w 130"/>
                <a:gd name="T121" fmla="*/ 48 h 256"/>
                <a:gd name="T122" fmla="*/ 121 w 130"/>
                <a:gd name="T123" fmla="*/ 6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256">
                  <a:moveTo>
                    <a:pt x="3" y="229"/>
                  </a:moveTo>
                  <a:lnTo>
                    <a:pt x="4" y="229"/>
                  </a:lnTo>
                  <a:lnTo>
                    <a:pt x="3" y="229"/>
                  </a:lnTo>
                  <a:lnTo>
                    <a:pt x="3" y="230"/>
                  </a:lnTo>
                  <a:lnTo>
                    <a:pt x="0" y="229"/>
                  </a:lnTo>
                  <a:lnTo>
                    <a:pt x="2" y="229"/>
                  </a:lnTo>
                  <a:lnTo>
                    <a:pt x="3" y="229"/>
                  </a:lnTo>
                  <a:close/>
                  <a:moveTo>
                    <a:pt x="34" y="255"/>
                  </a:moveTo>
                  <a:lnTo>
                    <a:pt x="34" y="256"/>
                  </a:lnTo>
                  <a:lnTo>
                    <a:pt x="33" y="256"/>
                  </a:lnTo>
                  <a:lnTo>
                    <a:pt x="31" y="256"/>
                  </a:lnTo>
                  <a:lnTo>
                    <a:pt x="31" y="255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4" y="255"/>
                  </a:lnTo>
                  <a:close/>
                  <a:moveTo>
                    <a:pt x="4" y="224"/>
                  </a:moveTo>
                  <a:lnTo>
                    <a:pt x="3" y="224"/>
                  </a:lnTo>
                  <a:lnTo>
                    <a:pt x="3" y="225"/>
                  </a:lnTo>
                  <a:lnTo>
                    <a:pt x="4" y="226"/>
                  </a:lnTo>
                  <a:lnTo>
                    <a:pt x="3" y="226"/>
                  </a:lnTo>
                  <a:lnTo>
                    <a:pt x="4" y="226"/>
                  </a:lnTo>
                  <a:lnTo>
                    <a:pt x="4" y="227"/>
                  </a:lnTo>
                  <a:lnTo>
                    <a:pt x="3" y="227"/>
                  </a:lnTo>
                  <a:lnTo>
                    <a:pt x="4" y="227"/>
                  </a:lnTo>
                  <a:lnTo>
                    <a:pt x="4" y="229"/>
                  </a:lnTo>
                  <a:lnTo>
                    <a:pt x="3" y="229"/>
                  </a:lnTo>
                  <a:lnTo>
                    <a:pt x="3" y="227"/>
                  </a:lnTo>
                  <a:lnTo>
                    <a:pt x="2" y="227"/>
                  </a:lnTo>
                  <a:lnTo>
                    <a:pt x="2" y="226"/>
                  </a:lnTo>
                  <a:lnTo>
                    <a:pt x="2" y="227"/>
                  </a:lnTo>
                  <a:lnTo>
                    <a:pt x="2" y="229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2" y="226"/>
                  </a:lnTo>
                  <a:lnTo>
                    <a:pt x="2" y="225"/>
                  </a:lnTo>
                  <a:lnTo>
                    <a:pt x="2" y="224"/>
                  </a:lnTo>
                  <a:lnTo>
                    <a:pt x="3" y="224"/>
                  </a:lnTo>
                  <a:lnTo>
                    <a:pt x="2" y="223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4" y="224"/>
                  </a:lnTo>
                  <a:lnTo>
                    <a:pt x="4" y="223"/>
                  </a:lnTo>
                  <a:lnTo>
                    <a:pt x="4" y="224"/>
                  </a:lnTo>
                  <a:close/>
                  <a:moveTo>
                    <a:pt x="130" y="210"/>
                  </a:moveTo>
                  <a:lnTo>
                    <a:pt x="130" y="211"/>
                  </a:lnTo>
                  <a:lnTo>
                    <a:pt x="129" y="211"/>
                  </a:lnTo>
                  <a:lnTo>
                    <a:pt x="129" y="210"/>
                  </a:lnTo>
                  <a:lnTo>
                    <a:pt x="130" y="210"/>
                  </a:lnTo>
                  <a:close/>
                  <a:moveTo>
                    <a:pt x="8" y="183"/>
                  </a:moveTo>
                  <a:lnTo>
                    <a:pt x="8" y="185"/>
                  </a:lnTo>
                  <a:lnTo>
                    <a:pt x="8" y="183"/>
                  </a:lnTo>
                  <a:close/>
                  <a:moveTo>
                    <a:pt x="16" y="173"/>
                  </a:moveTo>
                  <a:lnTo>
                    <a:pt x="17" y="173"/>
                  </a:lnTo>
                  <a:lnTo>
                    <a:pt x="16" y="173"/>
                  </a:lnTo>
                  <a:lnTo>
                    <a:pt x="16" y="174"/>
                  </a:lnTo>
                  <a:lnTo>
                    <a:pt x="16" y="173"/>
                  </a:lnTo>
                  <a:close/>
                  <a:moveTo>
                    <a:pt x="19" y="167"/>
                  </a:moveTo>
                  <a:lnTo>
                    <a:pt x="18" y="167"/>
                  </a:lnTo>
                  <a:lnTo>
                    <a:pt x="18" y="165"/>
                  </a:lnTo>
                  <a:lnTo>
                    <a:pt x="19" y="165"/>
                  </a:lnTo>
                  <a:lnTo>
                    <a:pt x="19" y="167"/>
                  </a:lnTo>
                  <a:close/>
                  <a:moveTo>
                    <a:pt x="27" y="165"/>
                  </a:moveTo>
                  <a:lnTo>
                    <a:pt x="27" y="167"/>
                  </a:lnTo>
                  <a:lnTo>
                    <a:pt x="27" y="165"/>
                  </a:lnTo>
                  <a:close/>
                  <a:moveTo>
                    <a:pt x="24" y="170"/>
                  </a:moveTo>
                  <a:lnTo>
                    <a:pt x="24" y="171"/>
                  </a:lnTo>
                  <a:lnTo>
                    <a:pt x="24" y="170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2" y="171"/>
                  </a:lnTo>
                  <a:lnTo>
                    <a:pt x="22" y="173"/>
                  </a:lnTo>
                  <a:lnTo>
                    <a:pt x="21" y="173"/>
                  </a:lnTo>
                  <a:lnTo>
                    <a:pt x="19" y="173"/>
                  </a:lnTo>
                  <a:lnTo>
                    <a:pt x="19" y="171"/>
                  </a:lnTo>
                  <a:lnTo>
                    <a:pt x="19" y="173"/>
                  </a:lnTo>
                  <a:lnTo>
                    <a:pt x="18" y="173"/>
                  </a:lnTo>
                  <a:lnTo>
                    <a:pt x="19" y="173"/>
                  </a:lnTo>
                  <a:lnTo>
                    <a:pt x="19" y="174"/>
                  </a:lnTo>
                  <a:lnTo>
                    <a:pt x="18" y="174"/>
                  </a:lnTo>
                  <a:lnTo>
                    <a:pt x="17" y="174"/>
                  </a:lnTo>
                  <a:lnTo>
                    <a:pt x="17" y="173"/>
                  </a:lnTo>
                  <a:lnTo>
                    <a:pt x="18" y="173"/>
                  </a:lnTo>
                  <a:lnTo>
                    <a:pt x="18" y="171"/>
                  </a:lnTo>
                  <a:lnTo>
                    <a:pt x="18" y="170"/>
                  </a:lnTo>
                  <a:lnTo>
                    <a:pt x="19" y="170"/>
                  </a:lnTo>
                  <a:lnTo>
                    <a:pt x="19" y="169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19" y="168"/>
                  </a:lnTo>
                  <a:lnTo>
                    <a:pt x="19" y="167"/>
                  </a:lnTo>
                  <a:lnTo>
                    <a:pt x="19" y="165"/>
                  </a:lnTo>
                  <a:lnTo>
                    <a:pt x="21" y="165"/>
                  </a:lnTo>
                  <a:lnTo>
                    <a:pt x="21" y="164"/>
                  </a:lnTo>
                  <a:lnTo>
                    <a:pt x="22" y="165"/>
                  </a:lnTo>
                  <a:lnTo>
                    <a:pt x="23" y="167"/>
                  </a:lnTo>
                  <a:lnTo>
                    <a:pt x="23" y="168"/>
                  </a:lnTo>
                  <a:lnTo>
                    <a:pt x="24" y="168"/>
                  </a:lnTo>
                  <a:lnTo>
                    <a:pt x="23" y="168"/>
                  </a:lnTo>
                  <a:lnTo>
                    <a:pt x="22" y="168"/>
                  </a:lnTo>
                  <a:lnTo>
                    <a:pt x="22" y="169"/>
                  </a:lnTo>
                  <a:lnTo>
                    <a:pt x="23" y="169"/>
                  </a:lnTo>
                  <a:lnTo>
                    <a:pt x="24" y="169"/>
                  </a:lnTo>
                  <a:lnTo>
                    <a:pt x="24" y="170"/>
                  </a:lnTo>
                  <a:close/>
                  <a:moveTo>
                    <a:pt x="9" y="150"/>
                  </a:moveTo>
                  <a:lnTo>
                    <a:pt x="9" y="151"/>
                  </a:lnTo>
                  <a:lnTo>
                    <a:pt x="9" y="152"/>
                  </a:lnTo>
                  <a:lnTo>
                    <a:pt x="9" y="151"/>
                  </a:lnTo>
                  <a:lnTo>
                    <a:pt x="8" y="151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6" y="151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9" y="150"/>
                  </a:lnTo>
                  <a:close/>
                  <a:moveTo>
                    <a:pt x="11" y="143"/>
                  </a:moveTo>
                  <a:lnTo>
                    <a:pt x="11" y="144"/>
                  </a:lnTo>
                  <a:lnTo>
                    <a:pt x="12" y="145"/>
                  </a:lnTo>
                  <a:lnTo>
                    <a:pt x="11" y="145"/>
                  </a:lnTo>
                  <a:lnTo>
                    <a:pt x="11" y="144"/>
                  </a:lnTo>
                  <a:lnTo>
                    <a:pt x="10" y="144"/>
                  </a:lnTo>
                  <a:lnTo>
                    <a:pt x="11" y="144"/>
                  </a:lnTo>
                  <a:lnTo>
                    <a:pt x="11" y="143"/>
                  </a:lnTo>
                  <a:close/>
                  <a:moveTo>
                    <a:pt x="85" y="88"/>
                  </a:moveTo>
                  <a:lnTo>
                    <a:pt x="85" y="89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5" y="89"/>
                  </a:lnTo>
                  <a:lnTo>
                    <a:pt x="85" y="88"/>
                  </a:lnTo>
                  <a:close/>
                  <a:moveTo>
                    <a:pt x="80" y="84"/>
                  </a:moveTo>
                  <a:lnTo>
                    <a:pt x="80" y="83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82" y="83"/>
                  </a:lnTo>
                  <a:lnTo>
                    <a:pt x="82" y="84"/>
                  </a:lnTo>
                  <a:lnTo>
                    <a:pt x="80" y="84"/>
                  </a:lnTo>
                  <a:lnTo>
                    <a:pt x="80" y="85"/>
                  </a:lnTo>
                  <a:lnTo>
                    <a:pt x="80" y="84"/>
                  </a:lnTo>
                  <a:close/>
                  <a:moveTo>
                    <a:pt x="70" y="117"/>
                  </a:moveTo>
                  <a:lnTo>
                    <a:pt x="70" y="118"/>
                  </a:lnTo>
                  <a:lnTo>
                    <a:pt x="70" y="119"/>
                  </a:lnTo>
                  <a:lnTo>
                    <a:pt x="70" y="120"/>
                  </a:lnTo>
                  <a:lnTo>
                    <a:pt x="70" y="121"/>
                  </a:lnTo>
                  <a:lnTo>
                    <a:pt x="68" y="121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1" y="122"/>
                  </a:lnTo>
                  <a:lnTo>
                    <a:pt x="71" y="121"/>
                  </a:lnTo>
                  <a:lnTo>
                    <a:pt x="71" y="122"/>
                  </a:lnTo>
                  <a:lnTo>
                    <a:pt x="72" y="122"/>
                  </a:lnTo>
                  <a:lnTo>
                    <a:pt x="73" y="122"/>
                  </a:lnTo>
                  <a:lnTo>
                    <a:pt x="73" y="124"/>
                  </a:lnTo>
                  <a:lnTo>
                    <a:pt x="73" y="125"/>
                  </a:lnTo>
                  <a:lnTo>
                    <a:pt x="72" y="125"/>
                  </a:lnTo>
                  <a:lnTo>
                    <a:pt x="72" y="126"/>
                  </a:lnTo>
                  <a:lnTo>
                    <a:pt x="72" y="125"/>
                  </a:lnTo>
                  <a:lnTo>
                    <a:pt x="72" y="124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72" y="126"/>
                  </a:lnTo>
                  <a:lnTo>
                    <a:pt x="71" y="126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68" y="125"/>
                  </a:lnTo>
                  <a:lnTo>
                    <a:pt x="67" y="125"/>
                  </a:lnTo>
                  <a:lnTo>
                    <a:pt x="66" y="125"/>
                  </a:lnTo>
                  <a:lnTo>
                    <a:pt x="68" y="124"/>
                  </a:lnTo>
                  <a:lnTo>
                    <a:pt x="67" y="124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5" y="125"/>
                  </a:lnTo>
                  <a:lnTo>
                    <a:pt x="65" y="126"/>
                  </a:lnTo>
                  <a:lnTo>
                    <a:pt x="64" y="126"/>
                  </a:lnTo>
                  <a:lnTo>
                    <a:pt x="62" y="126"/>
                  </a:lnTo>
                  <a:lnTo>
                    <a:pt x="60" y="127"/>
                  </a:lnTo>
                  <a:lnTo>
                    <a:pt x="59" y="127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5" y="130"/>
                  </a:lnTo>
                  <a:lnTo>
                    <a:pt x="55" y="130"/>
                  </a:lnTo>
                  <a:lnTo>
                    <a:pt x="55" y="131"/>
                  </a:lnTo>
                  <a:lnTo>
                    <a:pt x="55" y="132"/>
                  </a:lnTo>
                  <a:lnTo>
                    <a:pt x="55" y="133"/>
                  </a:lnTo>
                  <a:lnTo>
                    <a:pt x="54" y="133"/>
                  </a:lnTo>
                  <a:lnTo>
                    <a:pt x="54" y="134"/>
                  </a:lnTo>
                  <a:lnTo>
                    <a:pt x="54" y="136"/>
                  </a:lnTo>
                  <a:lnTo>
                    <a:pt x="54" y="137"/>
                  </a:lnTo>
                  <a:lnTo>
                    <a:pt x="54" y="138"/>
                  </a:lnTo>
                  <a:lnTo>
                    <a:pt x="54" y="139"/>
                  </a:lnTo>
                  <a:lnTo>
                    <a:pt x="54" y="140"/>
                  </a:lnTo>
                  <a:lnTo>
                    <a:pt x="53" y="142"/>
                  </a:lnTo>
                  <a:lnTo>
                    <a:pt x="52" y="143"/>
                  </a:lnTo>
                  <a:lnTo>
                    <a:pt x="52" y="144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51" y="146"/>
                  </a:lnTo>
                  <a:lnTo>
                    <a:pt x="52" y="146"/>
                  </a:lnTo>
                  <a:lnTo>
                    <a:pt x="51" y="148"/>
                  </a:lnTo>
                  <a:lnTo>
                    <a:pt x="51" y="149"/>
                  </a:lnTo>
                  <a:lnTo>
                    <a:pt x="49" y="149"/>
                  </a:lnTo>
                  <a:lnTo>
                    <a:pt x="49" y="150"/>
                  </a:lnTo>
                  <a:lnTo>
                    <a:pt x="49" y="151"/>
                  </a:lnTo>
                  <a:lnTo>
                    <a:pt x="48" y="151"/>
                  </a:lnTo>
                  <a:lnTo>
                    <a:pt x="48" y="152"/>
                  </a:lnTo>
                  <a:lnTo>
                    <a:pt x="49" y="152"/>
                  </a:lnTo>
                  <a:lnTo>
                    <a:pt x="49" y="151"/>
                  </a:lnTo>
                  <a:lnTo>
                    <a:pt x="49" y="152"/>
                  </a:lnTo>
                  <a:lnTo>
                    <a:pt x="48" y="154"/>
                  </a:lnTo>
                  <a:lnTo>
                    <a:pt x="49" y="154"/>
                  </a:lnTo>
                  <a:lnTo>
                    <a:pt x="49" y="152"/>
                  </a:lnTo>
                  <a:lnTo>
                    <a:pt x="51" y="152"/>
                  </a:lnTo>
                  <a:lnTo>
                    <a:pt x="51" y="154"/>
                  </a:lnTo>
                  <a:lnTo>
                    <a:pt x="49" y="154"/>
                  </a:lnTo>
                  <a:lnTo>
                    <a:pt x="49" y="155"/>
                  </a:lnTo>
                  <a:lnTo>
                    <a:pt x="47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5" y="155"/>
                  </a:lnTo>
                  <a:lnTo>
                    <a:pt x="45" y="156"/>
                  </a:lnTo>
                  <a:lnTo>
                    <a:pt x="45" y="157"/>
                  </a:lnTo>
                  <a:lnTo>
                    <a:pt x="43" y="157"/>
                  </a:lnTo>
                  <a:lnTo>
                    <a:pt x="42" y="158"/>
                  </a:lnTo>
                  <a:lnTo>
                    <a:pt x="41" y="159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6" y="163"/>
                  </a:lnTo>
                  <a:lnTo>
                    <a:pt x="36" y="164"/>
                  </a:lnTo>
                  <a:lnTo>
                    <a:pt x="35" y="164"/>
                  </a:lnTo>
                  <a:lnTo>
                    <a:pt x="34" y="164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30" y="164"/>
                  </a:lnTo>
                  <a:lnTo>
                    <a:pt x="30" y="163"/>
                  </a:lnTo>
                  <a:lnTo>
                    <a:pt x="29" y="163"/>
                  </a:lnTo>
                  <a:lnTo>
                    <a:pt x="28" y="163"/>
                  </a:lnTo>
                  <a:lnTo>
                    <a:pt x="27" y="164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4"/>
                  </a:lnTo>
                  <a:lnTo>
                    <a:pt x="25" y="164"/>
                  </a:lnTo>
                  <a:lnTo>
                    <a:pt x="25" y="163"/>
                  </a:lnTo>
                  <a:lnTo>
                    <a:pt x="24" y="163"/>
                  </a:lnTo>
                  <a:lnTo>
                    <a:pt x="24" y="162"/>
                  </a:lnTo>
                  <a:lnTo>
                    <a:pt x="25" y="162"/>
                  </a:lnTo>
                  <a:lnTo>
                    <a:pt x="25" y="163"/>
                  </a:lnTo>
                  <a:lnTo>
                    <a:pt x="25" y="162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62"/>
                  </a:lnTo>
                  <a:lnTo>
                    <a:pt x="24" y="161"/>
                  </a:lnTo>
                  <a:lnTo>
                    <a:pt x="24" y="159"/>
                  </a:lnTo>
                  <a:lnTo>
                    <a:pt x="23" y="159"/>
                  </a:lnTo>
                  <a:lnTo>
                    <a:pt x="23" y="161"/>
                  </a:lnTo>
                  <a:lnTo>
                    <a:pt x="22" y="161"/>
                  </a:lnTo>
                  <a:lnTo>
                    <a:pt x="22" y="159"/>
                  </a:lnTo>
                  <a:lnTo>
                    <a:pt x="22" y="161"/>
                  </a:lnTo>
                  <a:lnTo>
                    <a:pt x="21" y="161"/>
                  </a:lnTo>
                  <a:lnTo>
                    <a:pt x="19" y="159"/>
                  </a:lnTo>
                  <a:lnTo>
                    <a:pt x="19" y="158"/>
                  </a:lnTo>
                  <a:lnTo>
                    <a:pt x="19" y="157"/>
                  </a:lnTo>
                  <a:lnTo>
                    <a:pt x="18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6" y="158"/>
                  </a:lnTo>
                  <a:lnTo>
                    <a:pt x="15" y="158"/>
                  </a:lnTo>
                  <a:lnTo>
                    <a:pt x="14" y="158"/>
                  </a:lnTo>
                  <a:lnTo>
                    <a:pt x="12" y="158"/>
                  </a:lnTo>
                  <a:lnTo>
                    <a:pt x="11" y="158"/>
                  </a:lnTo>
                  <a:lnTo>
                    <a:pt x="10" y="158"/>
                  </a:lnTo>
                  <a:lnTo>
                    <a:pt x="9" y="158"/>
                  </a:lnTo>
                  <a:lnTo>
                    <a:pt x="9" y="157"/>
                  </a:lnTo>
                  <a:lnTo>
                    <a:pt x="8" y="157"/>
                  </a:lnTo>
                  <a:lnTo>
                    <a:pt x="9" y="157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5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9" y="155"/>
                  </a:lnTo>
                  <a:lnTo>
                    <a:pt x="10" y="155"/>
                  </a:lnTo>
                  <a:lnTo>
                    <a:pt x="9" y="155"/>
                  </a:lnTo>
                  <a:lnTo>
                    <a:pt x="9" y="156"/>
                  </a:lnTo>
                  <a:lnTo>
                    <a:pt x="9" y="155"/>
                  </a:lnTo>
                  <a:lnTo>
                    <a:pt x="9" y="156"/>
                  </a:lnTo>
                  <a:lnTo>
                    <a:pt x="8" y="156"/>
                  </a:lnTo>
                  <a:lnTo>
                    <a:pt x="8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0" y="155"/>
                  </a:lnTo>
                  <a:lnTo>
                    <a:pt x="9" y="155"/>
                  </a:lnTo>
                  <a:lnTo>
                    <a:pt x="9" y="154"/>
                  </a:lnTo>
                  <a:lnTo>
                    <a:pt x="9" y="155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5"/>
                  </a:lnTo>
                  <a:lnTo>
                    <a:pt x="6" y="154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9" y="152"/>
                  </a:lnTo>
                  <a:lnTo>
                    <a:pt x="10" y="152"/>
                  </a:lnTo>
                  <a:lnTo>
                    <a:pt x="11" y="152"/>
                  </a:lnTo>
                  <a:lnTo>
                    <a:pt x="11" y="151"/>
                  </a:lnTo>
                  <a:lnTo>
                    <a:pt x="12" y="151"/>
                  </a:lnTo>
                  <a:lnTo>
                    <a:pt x="11" y="151"/>
                  </a:lnTo>
                  <a:lnTo>
                    <a:pt x="10" y="151"/>
                  </a:lnTo>
                  <a:lnTo>
                    <a:pt x="9" y="151"/>
                  </a:lnTo>
                  <a:lnTo>
                    <a:pt x="10" y="151"/>
                  </a:lnTo>
                  <a:lnTo>
                    <a:pt x="10" y="150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9"/>
                  </a:lnTo>
                  <a:lnTo>
                    <a:pt x="12" y="149"/>
                  </a:lnTo>
                  <a:lnTo>
                    <a:pt x="12" y="148"/>
                  </a:lnTo>
                  <a:lnTo>
                    <a:pt x="11" y="149"/>
                  </a:lnTo>
                  <a:lnTo>
                    <a:pt x="10" y="149"/>
                  </a:lnTo>
                  <a:lnTo>
                    <a:pt x="9" y="149"/>
                  </a:lnTo>
                  <a:lnTo>
                    <a:pt x="9" y="150"/>
                  </a:lnTo>
                  <a:lnTo>
                    <a:pt x="9" y="149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0" y="146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0" y="146"/>
                  </a:lnTo>
                  <a:lnTo>
                    <a:pt x="10" y="145"/>
                  </a:lnTo>
                  <a:lnTo>
                    <a:pt x="11" y="145"/>
                  </a:lnTo>
                  <a:lnTo>
                    <a:pt x="11" y="146"/>
                  </a:lnTo>
                  <a:lnTo>
                    <a:pt x="12" y="146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4" y="146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5"/>
                  </a:lnTo>
                  <a:lnTo>
                    <a:pt x="14" y="145"/>
                  </a:lnTo>
                  <a:lnTo>
                    <a:pt x="15" y="145"/>
                  </a:lnTo>
                  <a:lnTo>
                    <a:pt x="14" y="145"/>
                  </a:lnTo>
                  <a:lnTo>
                    <a:pt x="15" y="144"/>
                  </a:lnTo>
                  <a:lnTo>
                    <a:pt x="14" y="144"/>
                  </a:lnTo>
                  <a:lnTo>
                    <a:pt x="14" y="145"/>
                  </a:lnTo>
                  <a:lnTo>
                    <a:pt x="12" y="145"/>
                  </a:lnTo>
                  <a:lnTo>
                    <a:pt x="12" y="144"/>
                  </a:lnTo>
                  <a:lnTo>
                    <a:pt x="11" y="144"/>
                  </a:lnTo>
                  <a:lnTo>
                    <a:pt x="11" y="143"/>
                  </a:lnTo>
                  <a:lnTo>
                    <a:pt x="12" y="143"/>
                  </a:lnTo>
                  <a:lnTo>
                    <a:pt x="14" y="144"/>
                  </a:lnTo>
                  <a:lnTo>
                    <a:pt x="14" y="143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4" y="142"/>
                  </a:lnTo>
                  <a:lnTo>
                    <a:pt x="14" y="143"/>
                  </a:lnTo>
                  <a:lnTo>
                    <a:pt x="14" y="142"/>
                  </a:lnTo>
                  <a:lnTo>
                    <a:pt x="15" y="142"/>
                  </a:lnTo>
                  <a:lnTo>
                    <a:pt x="14" y="142"/>
                  </a:lnTo>
                  <a:lnTo>
                    <a:pt x="14" y="140"/>
                  </a:lnTo>
                  <a:lnTo>
                    <a:pt x="15" y="140"/>
                  </a:lnTo>
                  <a:lnTo>
                    <a:pt x="15" y="142"/>
                  </a:lnTo>
                  <a:lnTo>
                    <a:pt x="14" y="140"/>
                  </a:lnTo>
                  <a:lnTo>
                    <a:pt x="15" y="139"/>
                  </a:lnTo>
                  <a:lnTo>
                    <a:pt x="16" y="138"/>
                  </a:lnTo>
                  <a:lnTo>
                    <a:pt x="16" y="139"/>
                  </a:lnTo>
                  <a:lnTo>
                    <a:pt x="16" y="140"/>
                  </a:lnTo>
                  <a:lnTo>
                    <a:pt x="17" y="140"/>
                  </a:lnTo>
                  <a:lnTo>
                    <a:pt x="17" y="139"/>
                  </a:lnTo>
                  <a:lnTo>
                    <a:pt x="16" y="139"/>
                  </a:lnTo>
                  <a:lnTo>
                    <a:pt x="16" y="138"/>
                  </a:lnTo>
                  <a:lnTo>
                    <a:pt x="17" y="137"/>
                  </a:lnTo>
                  <a:lnTo>
                    <a:pt x="17" y="138"/>
                  </a:lnTo>
                  <a:lnTo>
                    <a:pt x="17" y="139"/>
                  </a:lnTo>
                  <a:lnTo>
                    <a:pt x="17" y="138"/>
                  </a:lnTo>
                  <a:lnTo>
                    <a:pt x="18" y="138"/>
                  </a:lnTo>
                  <a:lnTo>
                    <a:pt x="17" y="138"/>
                  </a:lnTo>
                  <a:lnTo>
                    <a:pt x="17" y="137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21" y="136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1" y="136"/>
                  </a:lnTo>
                  <a:lnTo>
                    <a:pt x="21" y="134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3" y="130"/>
                  </a:lnTo>
                  <a:lnTo>
                    <a:pt x="24" y="130"/>
                  </a:lnTo>
                  <a:lnTo>
                    <a:pt x="24" y="128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1" y="126"/>
                  </a:lnTo>
                  <a:lnTo>
                    <a:pt x="31" y="125"/>
                  </a:lnTo>
                  <a:lnTo>
                    <a:pt x="33" y="125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5" y="122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40" y="120"/>
                  </a:lnTo>
                  <a:lnTo>
                    <a:pt x="40" y="119"/>
                  </a:lnTo>
                  <a:lnTo>
                    <a:pt x="41" y="119"/>
                  </a:lnTo>
                  <a:lnTo>
                    <a:pt x="42" y="118"/>
                  </a:lnTo>
                  <a:lnTo>
                    <a:pt x="42" y="117"/>
                  </a:lnTo>
                  <a:lnTo>
                    <a:pt x="43" y="117"/>
                  </a:lnTo>
                  <a:lnTo>
                    <a:pt x="45" y="117"/>
                  </a:lnTo>
                  <a:lnTo>
                    <a:pt x="45" y="115"/>
                  </a:lnTo>
                  <a:lnTo>
                    <a:pt x="43" y="117"/>
                  </a:lnTo>
                  <a:lnTo>
                    <a:pt x="45" y="115"/>
                  </a:lnTo>
                  <a:lnTo>
                    <a:pt x="45" y="114"/>
                  </a:lnTo>
                  <a:lnTo>
                    <a:pt x="46" y="114"/>
                  </a:lnTo>
                  <a:lnTo>
                    <a:pt x="47" y="114"/>
                  </a:lnTo>
                  <a:lnTo>
                    <a:pt x="47" y="113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51" y="112"/>
                  </a:lnTo>
                  <a:lnTo>
                    <a:pt x="51" y="111"/>
                  </a:lnTo>
                  <a:lnTo>
                    <a:pt x="52" y="109"/>
                  </a:lnTo>
                  <a:lnTo>
                    <a:pt x="53" y="108"/>
                  </a:lnTo>
                  <a:lnTo>
                    <a:pt x="53" y="107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5" y="103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5" y="99"/>
                  </a:lnTo>
                  <a:lnTo>
                    <a:pt x="55" y="97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8" y="96"/>
                  </a:lnTo>
                  <a:lnTo>
                    <a:pt x="59" y="96"/>
                  </a:lnTo>
                  <a:lnTo>
                    <a:pt x="59" y="95"/>
                  </a:lnTo>
                  <a:lnTo>
                    <a:pt x="60" y="95"/>
                  </a:lnTo>
                  <a:lnTo>
                    <a:pt x="61" y="94"/>
                  </a:lnTo>
                  <a:lnTo>
                    <a:pt x="61" y="93"/>
                  </a:lnTo>
                  <a:lnTo>
                    <a:pt x="62" y="91"/>
                  </a:lnTo>
                  <a:lnTo>
                    <a:pt x="62" y="90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4" y="83"/>
                  </a:lnTo>
                  <a:lnTo>
                    <a:pt x="65" y="83"/>
                  </a:lnTo>
                  <a:lnTo>
                    <a:pt x="65" y="82"/>
                  </a:lnTo>
                  <a:lnTo>
                    <a:pt x="66" y="81"/>
                  </a:lnTo>
                  <a:lnTo>
                    <a:pt x="67" y="81"/>
                  </a:lnTo>
                  <a:lnTo>
                    <a:pt x="68" y="81"/>
                  </a:lnTo>
                  <a:lnTo>
                    <a:pt x="68" y="80"/>
                  </a:lnTo>
                  <a:lnTo>
                    <a:pt x="67" y="80"/>
                  </a:lnTo>
                  <a:lnTo>
                    <a:pt x="67" y="81"/>
                  </a:lnTo>
                  <a:lnTo>
                    <a:pt x="67" y="80"/>
                  </a:lnTo>
                  <a:lnTo>
                    <a:pt x="68" y="80"/>
                  </a:lnTo>
                  <a:lnTo>
                    <a:pt x="71" y="80"/>
                  </a:lnTo>
                  <a:lnTo>
                    <a:pt x="72" y="80"/>
                  </a:lnTo>
                  <a:lnTo>
                    <a:pt x="70" y="80"/>
                  </a:lnTo>
                  <a:lnTo>
                    <a:pt x="68" y="81"/>
                  </a:lnTo>
                  <a:lnTo>
                    <a:pt x="68" y="82"/>
                  </a:lnTo>
                  <a:lnTo>
                    <a:pt x="68" y="83"/>
                  </a:lnTo>
                  <a:lnTo>
                    <a:pt x="70" y="82"/>
                  </a:lnTo>
                  <a:lnTo>
                    <a:pt x="70" y="83"/>
                  </a:lnTo>
                  <a:lnTo>
                    <a:pt x="71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2" y="84"/>
                  </a:lnTo>
                  <a:lnTo>
                    <a:pt x="73" y="84"/>
                  </a:lnTo>
                  <a:lnTo>
                    <a:pt x="72" y="84"/>
                  </a:lnTo>
                  <a:lnTo>
                    <a:pt x="72" y="85"/>
                  </a:lnTo>
                  <a:lnTo>
                    <a:pt x="72" y="87"/>
                  </a:lnTo>
                  <a:lnTo>
                    <a:pt x="72" y="88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9"/>
                  </a:lnTo>
                  <a:lnTo>
                    <a:pt x="73" y="89"/>
                  </a:lnTo>
                  <a:lnTo>
                    <a:pt x="73" y="90"/>
                  </a:lnTo>
                  <a:lnTo>
                    <a:pt x="74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7" y="88"/>
                  </a:lnTo>
                  <a:lnTo>
                    <a:pt x="78" y="88"/>
                  </a:lnTo>
                  <a:lnTo>
                    <a:pt x="78" y="87"/>
                  </a:lnTo>
                  <a:lnTo>
                    <a:pt x="79" y="87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80" y="85"/>
                  </a:lnTo>
                  <a:lnTo>
                    <a:pt x="82" y="85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2" y="85"/>
                  </a:lnTo>
                  <a:lnTo>
                    <a:pt x="82" y="87"/>
                  </a:lnTo>
                  <a:lnTo>
                    <a:pt x="80" y="87"/>
                  </a:lnTo>
                  <a:lnTo>
                    <a:pt x="80" y="88"/>
                  </a:lnTo>
                  <a:lnTo>
                    <a:pt x="80" y="87"/>
                  </a:lnTo>
                  <a:lnTo>
                    <a:pt x="82" y="87"/>
                  </a:lnTo>
                  <a:lnTo>
                    <a:pt x="82" y="88"/>
                  </a:lnTo>
                  <a:lnTo>
                    <a:pt x="82" y="87"/>
                  </a:lnTo>
                  <a:lnTo>
                    <a:pt x="82" y="88"/>
                  </a:lnTo>
                  <a:lnTo>
                    <a:pt x="80" y="88"/>
                  </a:lnTo>
                  <a:lnTo>
                    <a:pt x="82" y="89"/>
                  </a:lnTo>
                  <a:lnTo>
                    <a:pt x="80" y="89"/>
                  </a:lnTo>
                  <a:lnTo>
                    <a:pt x="80" y="90"/>
                  </a:lnTo>
                  <a:lnTo>
                    <a:pt x="82" y="89"/>
                  </a:lnTo>
                  <a:lnTo>
                    <a:pt x="83" y="89"/>
                  </a:lnTo>
                  <a:lnTo>
                    <a:pt x="84" y="89"/>
                  </a:lnTo>
                  <a:lnTo>
                    <a:pt x="83" y="89"/>
                  </a:lnTo>
                  <a:lnTo>
                    <a:pt x="82" y="89"/>
                  </a:lnTo>
                  <a:lnTo>
                    <a:pt x="82" y="88"/>
                  </a:lnTo>
                  <a:lnTo>
                    <a:pt x="82" y="87"/>
                  </a:lnTo>
                  <a:lnTo>
                    <a:pt x="83" y="88"/>
                  </a:lnTo>
                  <a:lnTo>
                    <a:pt x="82" y="88"/>
                  </a:lnTo>
                  <a:lnTo>
                    <a:pt x="83" y="88"/>
                  </a:lnTo>
                  <a:lnTo>
                    <a:pt x="83" y="87"/>
                  </a:lnTo>
                  <a:lnTo>
                    <a:pt x="82" y="87"/>
                  </a:lnTo>
                  <a:lnTo>
                    <a:pt x="83" y="87"/>
                  </a:lnTo>
                  <a:lnTo>
                    <a:pt x="82" y="87"/>
                  </a:lnTo>
                  <a:lnTo>
                    <a:pt x="82" y="85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4" y="87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84" y="85"/>
                  </a:lnTo>
                  <a:lnTo>
                    <a:pt x="85" y="87"/>
                  </a:lnTo>
                  <a:lnTo>
                    <a:pt x="84" y="87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83" y="89"/>
                  </a:lnTo>
                  <a:lnTo>
                    <a:pt x="82" y="89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89"/>
                  </a:lnTo>
                  <a:lnTo>
                    <a:pt x="84" y="89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89"/>
                  </a:lnTo>
                  <a:lnTo>
                    <a:pt x="85" y="89"/>
                  </a:lnTo>
                  <a:lnTo>
                    <a:pt x="84" y="89"/>
                  </a:lnTo>
                  <a:lnTo>
                    <a:pt x="84" y="90"/>
                  </a:lnTo>
                  <a:lnTo>
                    <a:pt x="84" y="91"/>
                  </a:lnTo>
                  <a:lnTo>
                    <a:pt x="84" y="90"/>
                  </a:lnTo>
                  <a:lnTo>
                    <a:pt x="84" y="91"/>
                  </a:lnTo>
                  <a:lnTo>
                    <a:pt x="83" y="91"/>
                  </a:lnTo>
                  <a:lnTo>
                    <a:pt x="83" y="93"/>
                  </a:lnTo>
                  <a:lnTo>
                    <a:pt x="83" y="94"/>
                  </a:lnTo>
                  <a:lnTo>
                    <a:pt x="84" y="94"/>
                  </a:lnTo>
                  <a:lnTo>
                    <a:pt x="83" y="94"/>
                  </a:lnTo>
                  <a:lnTo>
                    <a:pt x="84" y="94"/>
                  </a:lnTo>
                  <a:lnTo>
                    <a:pt x="84" y="93"/>
                  </a:lnTo>
                  <a:lnTo>
                    <a:pt x="84" y="94"/>
                  </a:lnTo>
                  <a:lnTo>
                    <a:pt x="84" y="95"/>
                  </a:lnTo>
                  <a:lnTo>
                    <a:pt x="84" y="96"/>
                  </a:lnTo>
                  <a:lnTo>
                    <a:pt x="84" y="97"/>
                  </a:lnTo>
                  <a:lnTo>
                    <a:pt x="84" y="97"/>
                  </a:lnTo>
                  <a:lnTo>
                    <a:pt x="83" y="99"/>
                  </a:lnTo>
                  <a:lnTo>
                    <a:pt x="83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2" y="102"/>
                  </a:lnTo>
                  <a:lnTo>
                    <a:pt x="80" y="102"/>
                  </a:lnTo>
                  <a:lnTo>
                    <a:pt x="80" y="103"/>
                  </a:lnTo>
                  <a:lnTo>
                    <a:pt x="79" y="103"/>
                  </a:lnTo>
                  <a:lnTo>
                    <a:pt x="79" y="105"/>
                  </a:lnTo>
                  <a:lnTo>
                    <a:pt x="78" y="105"/>
                  </a:lnTo>
                  <a:lnTo>
                    <a:pt x="78" y="106"/>
                  </a:lnTo>
                  <a:lnTo>
                    <a:pt x="78" y="107"/>
                  </a:lnTo>
                  <a:lnTo>
                    <a:pt x="77" y="107"/>
                  </a:lnTo>
                  <a:lnTo>
                    <a:pt x="77" y="108"/>
                  </a:lnTo>
                  <a:lnTo>
                    <a:pt x="76" y="109"/>
                  </a:lnTo>
                  <a:lnTo>
                    <a:pt x="76" y="111"/>
                  </a:lnTo>
                  <a:lnTo>
                    <a:pt x="76" y="112"/>
                  </a:lnTo>
                  <a:lnTo>
                    <a:pt x="74" y="112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3" y="114"/>
                  </a:lnTo>
                  <a:lnTo>
                    <a:pt x="71" y="114"/>
                  </a:lnTo>
                  <a:lnTo>
                    <a:pt x="71" y="115"/>
                  </a:lnTo>
                  <a:lnTo>
                    <a:pt x="70" y="115"/>
                  </a:lnTo>
                  <a:lnTo>
                    <a:pt x="70" y="117"/>
                  </a:lnTo>
                  <a:close/>
                  <a:moveTo>
                    <a:pt x="93" y="32"/>
                  </a:moveTo>
                  <a:lnTo>
                    <a:pt x="93" y="33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3" y="32"/>
                  </a:lnTo>
                  <a:close/>
                  <a:moveTo>
                    <a:pt x="101" y="29"/>
                  </a:moveTo>
                  <a:lnTo>
                    <a:pt x="101" y="31"/>
                  </a:lnTo>
                  <a:lnTo>
                    <a:pt x="99" y="29"/>
                  </a:lnTo>
                  <a:lnTo>
                    <a:pt x="101" y="29"/>
                  </a:lnTo>
                  <a:close/>
                  <a:moveTo>
                    <a:pt x="90" y="27"/>
                  </a:moveTo>
                  <a:lnTo>
                    <a:pt x="91" y="27"/>
                  </a:lnTo>
                  <a:lnTo>
                    <a:pt x="91" y="28"/>
                  </a:lnTo>
                  <a:lnTo>
                    <a:pt x="90" y="28"/>
                  </a:lnTo>
                  <a:lnTo>
                    <a:pt x="90" y="27"/>
                  </a:lnTo>
                  <a:close/>
                  <a:moveTo>
                    <a:pt x="93" y="25"/>
                  </a:moveTo>
                  <a:lnTo>
                    <a:pt x="92" y="25"/>
                  </a:lnTo>
                  <a:lnTo>
                    <a:pt x="93" y="25"/>
                  </a:lnTo>
                  <a:close/>
                  <a:moveTo>
                    <a:pt x="97" y="26"/>
                  </a:moveTo>
                  <a:lnTo>
                    <a:pt x="97" y="27"/>
                  </a:lnTo>
                  <a:lnTo>
                    <a:pt x="97" y="26"/>
                  </a:lnTo>
                  <a:lnTo>
                    <a:pt x="96" y="26"/>
                  </a:lnTo>
                  <a:lnTo>
                    <a:pt x="96" y="25"/>
                  </a:lnTo>
                  <a:lnTo>
                    <a:pt x="95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7" y="23"/>
                  </a:lnTo>
                  <a:lnTo>
                    <a:pt x="96" y="23"/>
                  </a:lnTo>
                  <a:lnTo>
                    <a:pt x="97" y="23"/>
                  </a:lnTo>
                  <a:lnTo>
                    <a:pt x="97" y="25"/>
                  </a:lnTo>
                  <a:lnTo>
                    <a:pt x="97" y="26"/>
                  </a:lnTo>
                  <a:close/>
                  <a:moveTo>
                    <a:pt x="62" y="0"/>
                  </a:moveTo>
                  <a:lnTo>
                    <a:pt x="64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2" y="0"/>
                  </a:lnTo>
                  <a:close/>
                  <a:moveTo>
                    <a:pt x="113" y="69"/>
                  </a:moveTo>
                  <a:lnTo>
                    <a:pt x="113" y="69"/>
                  </a:lnTo>
                  <a:lnTo>
                    <a:pt x="113" y="69"/>
                  </a:lnTo>
                  <a:lnTo>
                    <a:pt x="113" y="69"/>
                  </a:lnTo>
                  <a:lnTo>
                    <a:pt x="113" y="70"/>
                  </a:lnTo>
                  <a:lnTo>
                    <a:pt x="113" y="71"/>
                  </a:lnTo>
                  <a:lnTo>
                    <a:pt x="111" y="72"/>
                  </a:lnTo>
                  <a:lnTo>
                    <a:pt x="111" y="74"/>
                  </a:lnTo>
                  <a:lnTo>
                    <a:pt x="111" y="75"/>
                  </a:lnTo>
                  <a:lnTo>
                    <a:pt x="110" y="76"/>
                  </a:lnTo>
                  <a:lnTo>
                    <a:pt x="109" y="76"/>
                  </a:lnTo>
                  <a:lnTo>
                    <a:pt x="109" y="77"/>
                  </a:lnTo>
                  <a:lnTo>
                    <a:pt x="109" y="76"/>
                  </a:lnTo>
                  <a:lnTo>
                    <a:pt x="109" y="78"/>
                  </a:lnTo>
                  <a:lnTo>
                    <a:pt x="109" y="80"/>
                  </a:lnTo>
                  <a:lnTo>
                    <a:pt x="108" y="80"/>
                  </a:lnTo>
                  <a:lnTo>
                    <a:pt x="107" y="80"/>
                  </a:lnTo>
                  <a:lnTo>
                    <a:pt x="107" y="81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4" y="84"/>
                  </a:lnTo>
                  <a:lnTo>
                    <a:pt x="104" y="85"/>
                  </a:lnTo>
                  <a:lnTo>
                    <a:pt x="103" y="85"/>
                  </a:lnTo>
                  <a:lnTo>
                    <a:pt x="103" y="87"/>
                  </a:lnTo>
                  <a:lnTo>
                    <a:pt x="103" y="88"/>
                  </a:lnTo>
                  <a:lnTo>
                    <a:pt x="102" y="89"/>
                  </a:lnTo>
                  <a:lnTo>
                    <a:pt x="101" y="90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6" y="94"/>
                  </a:lnTo>
                  <a:lnTo>
                    <a:pt x="95" y="95"/>
                  </a:lnTo>
                  <a:lnTo>
                    <a:pt x="93" y="95"/>
                  </a:lnTo>
                  <a:lnTo>
                    <a:pt x="93" y="94"/>
                  </a:lnTo>
                  <a:lnTo>
                    <a:pt x="93" y="93"/>
                  </a:lnTo>
                  <a:lnTo>
                    <a:pt x="93" y="91"/>
                  </a:lnTo>
                  <a:lnTo>
                    <a:pt x="92" y="91"/>
                  </a:lnTo>
                  <a:lnTo>
                    <a:pt x="91" y="91"/>
                  </a:lnTo>
                  <a:lnTo>
                    <a:pt x="91" y="93"/>
                  </a:lnTo>
                  <a:lnTo>
                    <a:pt x="90" y="93"/>
                  </a:lnTo>
                  <a:lnTo>
                    <a:pt x="90" y="91"/>
                  </a:lnTo>
                  <a:lnTo>
                    <a:pt x="90" y="90"/>
                  </a:lnTo>
                  <a:lnTo>
                    <a:pt x="91" y="90"/>
                  </a:lnTo>
                  <a:lnTo>
                    <a:pt x="91" y="89"/>
                  </a:lnTo>
                  <a:lnTo>
                    <a:pt x="90" y="89"/>
                  </a:lnTo>
                  <a:lnTo>
                    <a:pt x="90" y="90"/>
                  </a:lnTo>
                  <a:lnTo>
                    <a:pt x="89" y="90"/>
                  </a:lnTo>
                  <a:lnTo>
                    <a:pt x="90" y="90"/>
                  </a:lnTo>
                  <a:lnTo>
                    <a:pt x="89" y="90"/>
                  </a:lnTo>
                  <a:lnTo>
                    <a:pt x="89" y="91"/>
                  </a:lnTo>
                  <a:lnTo>
                    <a:pt x="89" y="90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90" y="88"/>
                  </a:lnTo>
                  <a:lnTo>
                    <a:pt x="90" y="87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91" y="84"/>
                  </a:lnTo>
                  <a:lnTo>
                    <a:pt x="92" y="84"/>
                  </a:lnTo>
                  <a:lnTo>
                    <a:pt x="92" y="83"/>
                  </a:lnTo>
                  <a:lnTo>
                    <a:pt x="93" y="82"/>
                  </a:lnTo>
                  <a:lnTo>
                    <a:pt x="93" y="81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5" y="77"/>
                  </a:lnTo>
                  <a:lnTo>
                    <a:pt x="95" y="76"/>
                  </a:lnTo>
                  <a:lnTo>
                    <a:pt x="93" y="76"/>
                  </a:lnTo>
                  <a:lnTo>
                    <a:pt x="93" y="75"/>
                  </a:lnTo>
                  <a:lnTo>
                    <a:pt x="93" y="74"/>
                  </a:lnTo>
                  <a:lnTo>
                    <a:pt x="92" y="72"/>
                  </a:lnTo>
                  <a:lnTo>
                    <a:pt x="91" y="71"/>
                  </a:lnTo>
                  <a:lnTo>
                    <a:pt x="90" y="70"/>
                  </a:lnTo>
                  <a:lnTo>
                    <a:pt x="89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6" y="69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4" y="69"/>
                  </a:lnTo>
                  <a:lnTo>
                    <a:pt x="84" y="68"/>
                  </a:lnTo>
                  <a:lnTo>
                    <a:pt x="83" y="68"/>
                  </a:lnTo>
                  <a:lnTo>
                    <a:pt x="80" y="66"/>
                  </a:lnTo>
                  <a:lnTo>
                    <a:pt x="80" y="65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7" y="57"/>
                  </a:lnTo>
                  <a:lnTo>
                    <a:pt x="87" y="56"/>
                  </a:lnTo>
                  <a:lnTo>
                    <a:pt x="87" y="53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89" y="51"/>
                  </a:lnTo>
                  <a:lnTo>
                    <a:pt x="89" y="50"/>
                  </a:lnTo>
                  <a:lnTo>
                    <a:pt x="89" y="48"/>
                  </a:lnTo>
                  <a:lnTo>
                    <a:pt x="90" y="48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0" y="47"/>
                  </a:lnTo>
                  <a:lnTo>
                    <a:pt x="90" y="48"/>
                  </a:lnTo>
                  <a:lnTo>
                    <a:pt x="90" y="47"/>
                  </a:lnTo>
                  <a:lnTo>
                    <a:pt x="90" y="46"/>
                  </a:lnTo>
                  <a:lnTo>
                    <a:pt x="90" y="47"/>
                  </a:lnTo>
                  <a:lnTo>
                    <a:pt x="90" y="46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91" y="44"/>
                  </a:lnTo>
                  <a:lnTo>
                    <a:pt x="90" y="44"/>
                  </a:lnTo>
                  <a:lnTo>
                    <a:pt x="90" y="41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39"/>
                  </a:lnTo>
                  <a:lnTo>
                    <a:pt x="89" y="39"/>
                  </a:lnTo>
                  <a:lnTo>
                    <a:pt x="89" y="40"/>
                  </a:lnTo>
                  <a:lnTo>
                    <a:pt x="89" y="39"/>
                  </a:lnTo>
                  <a:lnTo>
                    <a:pt x="87" y="38"/>
                  </a:lnTo>
                  <a:lnTo>
                    <a:pt x="87" y="37"/>
                  </a:lnTo>
                  <a:lnTo>
                    <a:pt x="87" y="35"/>
                  </a:lnTo>
                  <a:lnTo>
                    <a:pt x="89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8"/>
                  </a:lnTo>
                  <a:lnTo>
                    <a:pt x="89" y="37"/>
                  </a:lnTo>
                  <a:lnTo>
                    <a:pt x="90" y="38"/>
                  </a:lnTo>
                  <a:lnTo>
                    <a:pt x="90" y="37"/>
                  </a:lnTo>
                  <a:lnTo>
                    <a:pt x="89" y="37"/>
                  </a:lnTo>
                  <a:lnTo>
                    <a:pt x="90" y="37"/>
                  </a:lnTo>
                  <a:lnTo>
                    <a:pt x="90" y="35"/>
                  </a:lnTo>
                  <a:lnTo>
                    <a:pt x="91" y="37"/>
                  </a:lnTo>
                  <a:lnTo>
                    <a:pt x="91" y="35"/>
                  </a:lnTo>
                  <a:lnTo>
                    <a:pt x="90" y="35"/>
                  </a:lnTo>
                  <a:lnTo>
                    <a:pt x="90" y="34"/>
                  </a:lnTo>
                  <a:lnTo>
                    <a:pt x="89" y="34"/>
                  </a:lnTo>
                  <a:lnTo>
                    <a:pt x="87" y="34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6" y="33"/>
                  </a:lnTo>
                  <a:lnTo>
                    <a:pt x="85" y="32"/>
                  </a:lnTo>
                  <a:lnTo>
                    <a:pt x="85" y="31"/>
                  </a:lnTo>
                  <a:lnTo>
                    <a:pt x="84" y="29"/>
                  </a:lnTo>
                  <a:lnTo>
                    <a:pt x="84" y="28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7"/>
                  </a:lnTo>
                  <a:lnTo>
                    <a:pt x="84" y="28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6" y="31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5" y="27"/>
                  </a:lnTo>
                  <a:lnTo>
                    <a:pt x="84" y="27"/>
                  </a:lnTo>
                  <a:lnTo>
                    <a:pt x="84" y="26"/>
                  </a:lnTo>
                  <a:lnTo>
                    <a:pt x="85" y="26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5" y="26"/>
                  </a:lnTo>
                  <a:lnTo>
                    <a:pt x="84" y="26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6" y="23"/>
                  </a:lnTo>
                  <a:lnTo>
                    <a:pt x="85" y="23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6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3" y="22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3" y="25"/>
                  </a:lnTo>
                  <a:lnTo>
                    <a:pt x="84" y="26"/>
                  </a:lnTo>
                  <a:lnTo>
                    <a:pt x="84" y="27"/>
                  </a:lnTo>
                  <a:lnTo>
                    <a:pt x="83" y="27"/>
                  </a:lnTo>
                  <a:lnTo>
                    <a:pt x="83" y="26"/>
                  </a:lnTo>
                  <a:lnTo>
                    <a:pt x="82" y="23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8" y="13"/>
                  </a:lnTo>
                  <a:lnTo>
                    <a:pt x="78" y="14"/>
                  </a:lnTo>
                  <a:lnTo>
                    <a:pt x="78" y="13"/>
                  </a:lnTo>
                  <a:lnTo>
                    <a:pt x="78" y="14"/>
                  </a:lnTo>
                  <a:lnTo>
                    <a:pt x="77" y="14"/>
                  </a:lnTo>
                  <a:lnTo>
                    <a:pt x="76" y="14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6" y="13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4" y="10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4" y="8"/>
                  </a:lnTo>
                  <a:lnTo>
                    <a:pt x="73" y="8"/>
                  </a:lnTo>
                  <a:lnTo>
                    <a:pt x="76" y="9"/>
                  </a:lnTo>
                  <a:lnTo>
                    <a:pt x="74" y="9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7" y="10"/>
                  </a:lnTo>
                  <a:lnTo>
                    <a:pt x="78" y="10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79" y="10"/>
                  </a:lnTo>
                  <a:lnTo>
                    <a:pt x="80" y="10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4" y="11"/>
                  </a:lnTo>
                  <a:lnTo>
                    <a:pt x="84" y="13"/>
                  </a:lnTo>
                  <a:lnTo>
                    <a:pt x="84" y="14"/>
                  </a:lnTo>
                  <a:lnTo>
                    <a:pt x="84" y="14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4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4"/>
                  </a:lnTo>
                  <a:lnTo>
                    <a:pt x="85" y="15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7" y="17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6" y="19"/>
                  </a:lnTo>
                  <a:lnTo>
                    <a:pt x="87" y="19"/>
                  </a:lnTo>
                  <a:lnTo>
                    <a:pt x="87" y="20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5" y="19"/>
                  </a:lnTo>
                  <a:lnTo>
                    <a:pt x="85" y="20"/>
                  </a:lnTo>
                  <a:lnTo>
                    <a:pt x="86" y="20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90" y="26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90" y="27"/>
                  </a:lnTo>
                  <a:lnTo>
                    <a:pt x="90" y="28"/>
                  </a:lnTo>
                  <a:lnTo>
                    <a:pt x="89" y="27"/>
                  </a:lnTo>
                  <a:lnTo>
                    <a:pt x="89" y="28"/>
                  </a:lnTo>
                  <a:lnTo>
                    <a:pt x="89" y="29"/>
                  </a:lnTo>
                  <a:lnTo>
                    <a:pt x="90" y="29"/>
                  </a:lnTo>
                  <a:lnTo>
                    <a:pt x="90" y="31"/>
                  </a:lnTo>
                  <a:lnTo>
                    <a:pt x="89" y="31"/>
                  </a:lnTo>
                  <a:lnTo>
                    <a:pt x="90" y="33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89" y="32"/>
                  </a:lnTo>
                  <a:lnTo>
                    <a:pt x="87" y="32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9" y="33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3"/>
                  </a:lnTo>
                  <a:lnTo>
                    <a:pt x="91" y="33"/>
                  </a:lnTo>
                  <a:lnTo>
                    <a:pt x="90" y="34"/>
                  </a:lnTo>
                  <a:lnTo>
                    <a:pt x="91" y="34"/>
                  </a:lnTo>
                  <a:lnTo>
                    <a:pt x="91" y="33"/>
                  </a:lnTo>
                  <a:lnTo>
                    <a:pt x="91" y="34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3" y="34"/>
                  </a:lnTo>
                  <a:lnTo>
                    <a:pt x="95" y="34"/>
                  </a:lnTo>
                  <a:lnTo>
                    <a:pt x="95" y="35"/>
                  </a:lnTo>
                  <a:lnTo>
                    <a:pt x="95" y="37"/>
                  </a:lnTo>
                  <a:lnTo>
                    <a:pt x="96" y="38"/>
                  </a:lnTo>
                  <a:lnTo>
                    <a:pt x="97" y="38"/>
                  </a:lnTo>
                  <a:lnTo>
                    <a:pt x="98" y="38"/>
                  </a:lnTo>
                  <a:lnTo>
                    <a:pt x="98" y="37"/>
                  </a:lnTo>
                  <a:lnTo>
                    <a:pt x="97" y="37"/>
                  </a:lnTo>
                  <a:lnTo>
                    <a:pt x="97" y="35"/>
                  </a:lnTo>
                  <a:lnTo>
                    <a:pt x="97" y="34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7" y="32"/>
                  </a:lnTo>
                  <a:lnTo>
                    <a:pt x="97" y="31"/>
                  </a:lnTo>
                  <a:lnTo>
                    <a:pt x="97" y="29"/>
                  </a:lnTo>
                  <a:lnTo>
                    <a:pt x="96" y="29"/>
                  </a:lnTo>
                  <a:lnTo>
                    <a:pt x="96" y="28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8" y="29"/>
                  </a:lnTo>
                  <a:lnTo>
                    <a:pt x="98" y="31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9" y="32"/>
                  </a:lnTo>
                  <a:lnTo>
                    <a:pt x="99" y="31"/>
                  </a:lnTo>
                  <a:lnTo>
                    <a:pt x="101" y="31"/>
                  </a:lnTo>
                  <a:lnTo>
                    <a:pt x="101" y="32"/>
                  </a:lnTo>
                  <a:lnTo>
                    <a:pt x="99" y="32"/>
                  </a:lnTo>
                  <a:lnTo>
                    <a:pt x="99" y="33"/>
                  </a:lnTo>
                  <a:lnTo>
                    <a:pt x="101" y="33"/>
                  </a:lnTo>
                  <a:lnTo>
                    <a:pt x="101" y="34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1" y="35"/>
                  </a:lnTo>
                  <a:lnTo>
                    <a:pt x="101" y="37"/>
                  </a:lnTo>
                  <a:lnTo>
                    <a:pt x="102" y="37"/>
                  </a:lnTo>
                  <a:lnTo>
                    <a:pt x="102" y="38"/>
                  </a:lnTo>
                  <a:lnTo>
                    <a:pt x="101" y="38"/>
                  </a:lnTo>
                  <a:lnTo>
                    <a:pt x="101" y="37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2" y="39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3" y="40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3" y="41"/>
                  </a:lnTo>
                  <a:lnTo>
                    <a:pt x="103" y="40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3"/>
                  </a:lnTo>
                  <a:lnTo>
                    <a:pt x="103" y="43"/>
                  </a:lnTo>
                  <a:lnTo>
                    <a:pt x="103" y="41"/>
                  </a:lnTo>
                  <a:lnTo>
                    <a:pt x="103" y="43"/>
                  </a:lnTo>
                  <a:lnTo>
                    <a:pt x="104" y="43"/>
                  </a:lnTo>
                  <a:lnTo>
                    <a:pt x="104" y="41"/>
                  </a:lnTo>
                  <a:lnTo>
                    <a:pt x="104" y="43"/>
                  </a:lnTo>
                  <a:lnTo>
                    <a:pt x="105" y="43"/>
                  </a:lnTo>
                  <a:lnTo>
                    <a:pt x="107" y="44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1" y="46"/>
                  </a:lnTo>
                  <a:lnTo>
                    <a:pt x="113" y="46"/>
                  </a:lnTo>
                  <a:lnTo>
                    <a:pt x="113" y="46"/>
                  </a:lnTo>
                  <a:lnTo>
                    <a:pt x="113" y="47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7"/>
                  </a:lnTo>
                  <a:lnTo>
                    <a:pt x="115" y="47"/>
                  </a:lnTo>
                  <a:lnTo>
                    <a:pt x="115" y="46"/>
                  </a:lnTo>
                  <a:lnTo>
                    <a:pt x="116" y="46"/>
                  </a:lnTo>
                  <a:lnTo>
                    <a:pt x="117" y="46"/>
                  </a:lnTo>
                  <a:lnTo>
                    <a:pt x="117" y="45"/>
                  </a:lnTo>
                  <a:lnTo>
                    <a:pt x="119" y="44"/>
                  </a:lnTo>
                  <a:lnTo>
                    <a:pt x="119" y="43"/>
                  </a:lnTo>
                  <a:lnTo>
                    <a:pt x="120" y="43"/>
                  </a:lnTo>
                  <a:lnTo>
                    <a:pt x="121" y="43"/>
                  </a:lnTo>
                  <a:lnTo>
                    <a:pt x="121" y="41"/>
                  </a:lnTo>
                  <a:lnTo>
                    <a:pt x="122" y="41"/>
                  </a:lnTo>
                  <a:lnTo>
                    <a:pt x="124" y="41"/>
                  </a:lnTo>
                  <a:lnTo>
                    <a:pt x="126" y="41"/>
                  </a:lnTo>
                  <a:lnTo>
                    <a:pt x="124" y="41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8" y="43"/>
                  </a:lnTo>
                  <a:lnTo>
                    <a:pt x="128" y="44"/>
                  </a:lnTo>
                  <a:lnTo>
                    <a:pt x="127" y="44"/>
                  </a:lnTo>
                  <a:lnTo>
                    <a:pt x="127" y="45"/>
                  </a:lnTo>
                  <a:lnTo>
                    <a:pt x="126" y="45"/>
                  </a:lnTo>
                  <a:lnTo>
                    <a:pt x="126" y="46"/>
                  </a:lnTo>
                  <a:lnTo>
                    <a:pt x="126" y="47"/>
                  </a:lnTo>
                  <a:lnTo>
                    <a:pt x="126" y="48"/>
                  </a:lnTo>
                  <a:lnTo>
                    <a:pt x="126" y="50"/>
                  </a:lnTo>
                  <a:lnTo>
                    <a:pt x="126" y="51"/>
                  </a:lnTo>
                  <a:lnTo>
                    <a:pt x="126" y="52"/>
                  </a:lnTo>
                  <a:lnTo>
                    <a:pt x="124" y="53"/>
                  </a:lnTo>
                  <a:lnTo>
                    <a:pt x="124" y="54"/>
                  </a:lnTo>
                  <a:lnTo>
                    <a:pt x="123" y="56"/>
                  </a:lnTo>
                  <a:lnTo>
                    <a:pt x="122" y="56"/>
                  </a:lnTo>
                  <a:lnTo>
                    <a:pt x="122" y="57"/>
                  </a:lnTo>
                  <a:lnTo>
                    <a:pt x="122" y="56"/>
                  </a:lnTo>
                  <a:lnTo>
                    <a:pt x="121" y="56"/>
                  </a:lnTo>
                  <a:lnTo>
                    <a:pt x="121" y="57"/>
                  </a:lnTo>
                  <a:lnTo>
                    <a:pt x="121" y="58"/>
                  </a:lnTo>
                  <a:lnTo>
                    <a:pt x="121" y="59"/>
                  </a:lnTo>
                  <a:lnTo>
                    <a:pt x="121" y="60"/>
                  </a:lnTo>
                  <a:lnTo>
                    <a:pt x="121" y="62"/>
                  </a:lnTo>
                  <a:lnTo>
                    <a:pt x="122" y="62"/>
                  </a:lnTo>
                  <a:lnTo>
                    <a:pt x="121" y="63"/>
                  </a:lnTo>
                  <a:lnTo>
                    <a:pt x="121" y="64"/>
                  </a:lnTo>
                  <a:lnTo>
                    <a:pt x="120" y="63"/>
                  </a:lnTo>
                  <a:lnTo>
                    <a:pt x="120" y="62"/>
                  </a:lnTo>
                  <a:lnTo>
                    <a:pt x="121" y="62"/>
                  </a:lnTo>
                  <a:lnTo>
                    <a:pt x="120" y="62"/>
                  </a:lnTo>
                  <a:lnTo>
                    <a:pt x="117" y="62"/>
                  </a:lnTo>
                  <a:lnTo>
                    <a:pt x="116" y="62"/>
                  </a:lnTo>
                  <a:lnTo>
                    <a:pt x="116" y="60"/>
                  </a:lnTo>
                  <a:lnTo>
                    <a:pt x="115" y="62"/>
                  </a:lnTo>
                  <a:lnTo>
                    <a:pt x="114" y="62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3" y="64"/>
                  </a:lnTo>
                  <a:lnTo>
                    <a:pt x="111" y="65"/>
                  </a:lnTo>
                  <a:lnTo>
                    <a:pt x="111" y="66"/>
                  </a:lnTo>
                  <a:lnTo>
                    <a:pt x="113" y="66"/>
                  </a:lnTo>
                  <a:lnTo>
                    <a:pt x="113" y="68"/>
                  </a:lnTo>
                  <a:lnTo>
                    <a:pt x="113" y="6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8" name="Freeform 3509">
              <a:extLst>
                <a:ext uri="{FF2B5EF4-FFF2-40B4-BE49-F238E27FC236}">
                  <a16:creationId xmlns:a16="http://schemas.microsoft.com/office/drawing/2014/main" id="{F494C559-A203-C11B-AD71-C0B52B434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0426" y="2949575"/>
              <a:ext cx="71438" cy="50800"/>
            </a:xfrm>
            <a:custGeom>
              <a:avLst/>
              <a:gdLst>
                <a:gd name="T0" fmla="*/ 39 w 45"/>
                <a:gd name="T1" fmla="*/ 32 h 32"/>
                <a:gd name="T2" fmla="*/ 38 w 45"/>
                <a:gd name="T3" fmla="*/ 32 h 32"/>
                <a:gd name="T4" fmla="*/ 32 w 45"/>
                <a:gd name="T5" fmla="*/ 31 h 32"/>
                <a:gd name="T6" fmla="*/ 45 w 45"/>
                <a:gd name="T7" fmla="*/ 19 h 32"/>
                <a:gd name="T8" fmla="*/ 43 w 45"/>
                <a:gd name="T9" fmla="*/ 22 h 32"/>
                <a:gd name="T10" fmla="*/ 43 w 45"/>
                <a:gd name="T11" fmla="*/ 19 h 32"/>
                <a:gd name="T12" fmla="*/ 27 w 45"/>
                <a:gd name="T13" fmla="*/ 12 h 32"/>
                <a:gd name="T14" fmla="*/ 38 w 45"/>
                <a:gd name="T15" fmla="*/ 16 h 32"/>
                <a:gd name="T16" fmla="*/ 36 w 45"/>
                <a:gd name="T17" fmla="*/ 16 h 32"/>
                <a:gd name="T18" fmla="*/ 36 w 45"/>
                <a:gd name="T19" fmla="*/ 13 h 32"/>
                <a:gd name="T20" fmla="*/ 36 w 45"/>
                <a:gd name="T21" fmla="*/ 12 h 32"/>
                <a:gd name="T22" fmla="*/ 37 w 45"/>
                <a:gd name="T23" fmla="*/ 14 h 32"/>
                <a:gd name="T24" fmla="*/ 30 w 45"/>
                <a:gd name="T25" fmla="*/ 8 h 32"/>
                <a:gd name="T26" fmla="*/ 28 w 45"/>
                <a:gd name="T27" fmla="*/ 12 h 32"/>
                <a:gd name="T28" fmla="*/ 30 w 45"/>
                <a:gd name="T29" fmla="*/ 10 h 32"/>
                <a:gd name="T30" fmla="*/ 34 w 45"/>
                <a:gd name="T31" fmla="*/ 29 h 32"/>
                <a:gd name="T32" fmla="*/ 32 w 45"/>
                <a:gd name="T33" fmla="*/ 30 h 32"/>
                <a:gd name="T34" fmla="*/ 32 w 45"/>
                <a:gd name="T35" fmla="*/ 30 h 32"/>
                <a:gd name="T36" fmla="*/ 30 w 45"/>
                <a:gd name="T37" fmla="*/ 29 h 32"/>
                <a:gd name="T38" fmla="*/ 28 w 45"/>
                <a:gd name="T39" fmla="*/ 30 h 32"/>
                <a:gd name="T40" fmla="*/ 27 w 45"/>
                <a:gd name="T41" fmla="*/ 28 h 32"/>
                <a:gd name="T42" fmla="*/ 25 w 45"/>
                <a:gd name="T43" fmla="*/ 28 h 32"/>
                <a:gd name="T44" fmla="*/ 25 w 45"/>
                <a:gd name="T45" fmla="*/ 25 h 32"/>
                <a:gd name="T46" fmla="*/ 21 w 45"/>
                <a:gd name="T47" fmla="*/ 24 h 32"/>
                <a:gd name="T48" fmla="*/ 19 w 45"/>
                <a:gd name="T49" fmla="*/ 23 h 32"/>
                <a:gd name="T50" fmla="*/ 16 w 45"/>
                <a:gd name="T51" fmla="*/ 20 h 32"/>
                <a:gd name="T52" fmla="*/ 14 w 45"/>
                <a:gd name="T53" fmla="*/ 18 h 32"/>
                <a:gd name="T54" fmla="*/ 12 w 45"/>
                <a:gd name="T55" fmla="*/ 16 h 32"/>
                <a:gd name="T56" fmla="*/ 9 w 45"/>
                <a:gd name="T57" fmla="*/ 13 h 32"/>
                <a:gd name="T58" fmla="*/ 8 w 45"/>
                <a:gd name="T59" fmla="*/ 12 h 32"/>
                <a:gd name="T60" fmla="*/ 7 w 45"/>
                <a:gd name="T61" fmla="*/ 11 h 32"/>
                <a:gd name="T62" fmla="*/ 5 w 45"/>
                <a:gd name="T63" fmla="*/ 8 h 32"/>
                <a:gd name="T64" fmla="*/ 5 w 45"/>
                <a:gd name="T65" fmla="*/ 7 h 32"/>
                <a:gd name="T66" fmla="*/ 3 w 45"/>
                <a:gd name="T67" fmla="*/ 6 h 32"/>
                <a:gd name="T68" fmla="*/ 5 w 45"/>
                <a:gd name="T69" fmla="*/ 5 h 32"/>
                <a:gd name="T70" fmla="*/ 6 w 45"/>
                <a:gd name="T71" fmla="*/ 7 h 32"/>
                <a:gd name="T72" fmla="*/ 8 w 45"/>
                <a:gd name="T73" fmla="*/ 7 h 32"/>
                <a:gd name="T74" fmla="*/ 12 w 45"/>
                <a:gd name="T75" fmla="*/ 8 h 32"/>
                <a:gd name="T76" fmla="*/ 14 w 45"/>
                <a:gd name="T77" fmla="*/ 12 h 32"/>
                <a:gd name="T78" fmla="*/ 18 w 45"/>
                <a:gd name="T79" fmla="*/ 13 h 32"/>
                <a:gd name="T80" fmla="*/ 20 w 45"/>
                <a:gd name="T81" fmla="*/ 16 h 32"/>
                <a:gd name="T82" fmla="*/ 21 w 45"/>
                <a:gd name="T83" fmla="*/ 18 h 32"/>
                <a:gd name="T84" fmla="*/ 22 w 45"/>
                <a:gd name="T85" fmla="*/ 19 h 32"/>
                <a:gd name="T86" fmla="*/ 24 w 45"/>
                <a:gd name="T87" fmla="*/ 20 h 32"/>
                <a:gd name="T88" fmla="*/ 24 w 45"/>
                <a:gd name="T89" fmla="*/ 20 h 32"/>
                <a:gd name="T90" fmla="*/ 27 w 45"/>
                <a:gd name="T91" fmla="*/ 22 h 32"/>
                <a:gd name="T92" fmla="*/ 30 w 45"/>
                <a:gd name="T93" fmla="*/ 24 h 32"/>
                <a:gd name="T94" fmla="*/ 32 w 45"/>
                <a:gd name="T95" fmla="*/ 26 h 32"/>
                <a:gd name="T96" fmla="*/ 6 w 45"/>
                <a:gd name="T97" fmla="*/ 5 h 32"/>
                <a:gd name="T98" fmla="*/ 6 w 45"/>
                <a:gd name="T99" fmla="*/ 5 h 32"/>
                <a:gd name="T100" fmla="*/ 0 w 45"/>
                <a:gd name="T10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" h="32">
                  <a:moveTo>
                    <a:pt x="3" y="4"/>
                  </a:moveTo>
                  <a:lnTo>
                    <a:pt x="3" y="5"/>
                  </a:lnTo>
                  <a:lnTo>
                    <a:pt x="3" y="4"/>
                  </a:lnTo>
                  <a:close/>
                  <a:moveTo>
                    <a:pt x="39" y="32"/>
                  </a:moveTo>
                  <a:lnTo>
                    <a:pt x="39" y="32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9" y="32"/>
                  </a:lnTo>
                  <a:close/>
                  <a:moveTo>
                    <a:pt x="32" y="30"/>
                  </a:moveTo>
                  <a:lnTo>
                    <a:pt x="32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2" y="30"/>
                  </a:lnTo>
                  <a:close/>
                  <a:moveTo>
                    <a:pt x="45" y="19"/>
                  </a:moveTo>
                  <a:lnTo>
                    <a:pt x="45" y="20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19"/>
                  </a:lnTo>
                  <a:close/>
                  <a:moveTo>
                    <a:pt x="27" y="12"/>
                  </a:moveTo>
                  <a:lnTo>
                    <a:pt x="28" y="12"/>
                  </a:lnTo>
                  <a:lnTo>
                    <a:pt x="27" y="12"/>
                  </a:lnTo>
                  <a:close/>
                  <a:moveTo>
                    <a:pt x="38" y="14"/>
                  </a:moveTo>
                  <a:lnTo>
                    <a:pt x="38" y="16"/>
                  </a:lnTo>
                  <a:lnTo>
                    <a:pt x="38" y="17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8" y="14"/>
                  </a:lnTo>
                  <a:close/>
                  <a:moveTo>
                    <a:pt x="30" y="8"/>
                  </a:moveTo>
                  <a:lnTo>
                    <a:pt x="31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0" y="8"/>
                  </a:lnTo>
                  <a:close/>
                  <a:moveTo>
                    <a:pt x="34" y="29"/>
                  </a:moveTo>
                  <a:lnTo>
                    <a:pt x="33" y="29"/>
                  </a:lnTo>
                  <a:lnTo>
                    <a:pt x="34" y="29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2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30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2"/>
                  </a:lnTo>
                  <a:lnTo>
                    <a:pt x="26" y="22"/>
                  </a:lnTo>
                  <a:lnTo>
                    <a:pt x="27" y="22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6"/>
                  </a:lnTo>
                  <a:lnTo>
                    <a:pt x="32" y="26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4" y="29"/>
                  </a:lnTo>
                  <a:close/>
                  <a:moveTo>
                    <a:pt x="6" y="5"/>
                  </a:moveTo>
                  <a:lnTo>
                    <a:pt x="5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close/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09" name="Freeform 3510">
              <a:extLst>
                <a:ext uri="{FF2B5EF4-FFF2-40B4-BE49-F238E27FC236}">
                  <a16:creationId xmlns:a16="http://schemas.microsoft.com/office/drawing/2014/main" id="{48CF95F2-1628-9D4E-C115-1538CABFBC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551" y="2822575"/>
              <a:ext cx="117475" cy="230188"/>
            </a:xfrm>
            <a:custGeom>
              <a:avLst/>
              <a:gdLst>
                <a:gd name="T0" fmla="*/ 12 w 74"/>
                <a:gd name="T1" fmla="*/ 82 h 145"/>
                <a:gd name="T2" fmla="*/ 11 w 74"/>
                <a:gd name="T3" fmla="*/ 73 h 145"/>
                <a:gd name="T4" fmla="*/ 10 w 74"/>
                <a:gd name="T5" fmla="*/ 65 h 145"/>
                <a:gd name="T6" fmla="*/ 8 w 74"/>
                <a:gd name="T7" fmla="*/ 55 h 145"/>
                <a:gd name="T8" fmla="*/ 12 w 74"/>
                <a:gd name="T9" fmla="*/ 50 h 145"/>
                <a:gd name="T10" fmla="*/ 17 w 74"/>
                <a:gd name="T11" fmla="*/ 44 h 145"/>
                <a:gd name="T12" fmla="*/ 24 w 74"/>
                <a:gd name="T13" fmla="*/ 43 h 145"/>
                <a:gd name="T14" fmla="*/ 26 w 74"/>
                <a:gd name="T15" fmla="*/ 40 h 145"/>
                <a:gd name="T16" fmla="*/ 29 w 74"/>
                <a:gd name="T17" fmla="*/ 40 h 145"/>
                <a:gd name="T18" fmla="*/ 34 w 74"/>
                <a:gd name="T19" fmla="*/ 42 h 145"/>
                <a:gd name="T20" fmla="*/ 32 w 74"/>
                <a:gd name="T21" fmla="*/ 38 h 145"/>
                <a:gd name="T22" fmla="*/ 37 w 74"/>
                <a:gd name="T23" fmla="*/ 34 h 145"/>
                <a:gd name="T24" fmla="*/ 41 w 74"/>
                <a:gd name="T25" fmla="*/ 36 h 145"/>
                <a:gd name="T26" fmla="*/ 39 w 74"/>
                <a:gd name="T27" fmla="*/ 32 h 145"/>
                <a:gd name="T28" fmla="*/ 44 w 74"/>
                <a:gd name="T29" fmla="*/ 28 h 145"/>
                <a:gd name="T30" fmla="*/ 45 w 74"/>
                <a:gd name="T31" fmla="*/ 31 h 145"/>
                <a:gd name="T32" fmla="*/ 49 w 74"/>
                <a:gd name="T33" fmla="*/ 28 h 145"/>
                <a:gd name="T34" fmla="*/ 47 w 74"/>
                <a:gd name="T35" fmla="*/ 28 h 145"/>
                <a:gd name="T36" fmla="*/ 48 w 74"/>
                <a:gd name="T37" fmla="*/ 23 h 145"/>
                <a:gd name="T38" fmla="*/ 50 w 74"/>
                <a:gd name="T39" fmla="*/ 23 h 145"/>
                <a:gd name="T40" fmla="*/ 48 w 74"/>
                <a:gd name="T41" fmla="*/ 18 h 145"/>
                <a:gd name="T42" fmla="*/ 51 w 74"/>
                <a:gd name="T43" fmla="*/ 19 h 145"/>
                <a:gd name="T44" fmla="*/ 55 w 74"/>
                <a:gd name="T45" fmla="*/ 14 h 145"/>
                <a:gd name="T46" fmla="*/ 57 w 74"/>
                <a:gd name="T47" fmla="*/ 12 h 145"/>
                <a:gd name="T48" fmla="*/ 57 w 74"/>
                <a:gd name="T49" fmla="*/ 6 h 145"/>
                <a:gd name="T50" fmla="*/ 60 w 74"/>
                <a:gd name="T51" fmla="*/ 4 h 145"/>
                <a:gd name="T52" fmla="*/ 60 w 74"/>
                <a:gd name="T53" fmla="*/ 1 h 145"/>
                <a:gd name="T54" fmla="*/ 62 w 74"/>
                <a:gd name="T55" fmla="*/ 4 h 145"/>
                <a:gd name="T56" fmla="*/ 65 w 74"/>
                <a:gd name="T57" fmla="*/ 5 h 145"/>
                <a:gd name="T58" fmla="*/ 66 w 74"/>
                <a:gd name="T59" fmla="*/ 8 h 145"/>
                <a:gd name="T60" fmla="*/ 68 w 74"/>
                <a:gd name="T61" fmla="*/ 11 h 145"/>
                <a:gd name="T62" fmla="*/ 70 w 74"/>
                <a:gd name="T63" fmla="*/ 19 h 145"/>
                <a:gd name="T64" fmla="*/ 72 w 74"/>
                <a:gd name="T65" fmla="*/ 28 h 145"/>
                <a:gd name="T66" fmla="*/ 74 w 74"/>
                <a:gd name="T67" fmla="*/ 36 h 145"/>
                <a:gd name="T68" fmla="*/ 69 w 74"/>
                <a:gd name="T69" fmla="*/ 41 h 145"/>
                <a:gd name="T70" fmla="*/ 67 w 74"/>
                <a:gd name="T71" fmla="*/ 36 h 145"/>
                <a:gd name="T72" fmla="*/ 66 w 74"/>
                <a:gd name="T73" fmla="*/ 44 h 145"/>
                <a:gd name="T74" fmla="*/ 66 w 74"/>
                <a:gd name="T75" fmla="*/ 50 h 145"/>
                <a:gd name="T76" fmla="*/ 63 w 74"/>
                <a:gd name="T77" fmla="*/ 55 h 145"/>
                <a:gd name="T78" fmla="*/ 62 w 74"/>
                <a:gd name="T79" fmla="*/ 66 h 145"/>
                <a:gd name="T80" fmla="*/ 57 w 74"/>
                <a:gd name="T81" fmla="*/ 82 h 145"/>
                <a:gd name="T82" fmla="*/ 55 w 74"/>
                <a:gd name="T83" fmla="*/ 90 h 145"/>
                <a:gd name="T84" fmla="*/ 50 w 74"/>
                <a:gd name="T85" fmla="*/ 106 h 145"/>
                <a:gd name="T86" fmla="*/ 45 w 74"/>
                <a:gd name="T87" fmla="*/ 123 h 145"/>
                <a:gd name="T88" fmla="*/ 43 w 74"/>
                <a:gd name="T89" fmla="*/ 130 h 145"/>
                <a:gd name="T90" fmla="*/ 39 w 74"/>
                <a:gd name="T91" fmla="*/ 137 h 145"/>
                <a:gd name="T92" fmla="*/ 34 w 74"/>
                <a:gd name="T93" fmla="*/ 141 h 145"/>
                <a:gd name="T94" fmla="*/ 24 w 74"/>
                <a:gd name="T95" fmla="*/ 145 h 145"/>
                <a:gd name="T96" fmla="*/ 17 w 74"/>
                <a:gd name="T97" fmla="*/ 141 h 145"/>
                <a:gd name="T98" fmla="*/ 11 w 74"/>
                <a:gd name="T99" fmla="*/ 140 h 145"/>
                <a:gd name="T100" fmla="*/ 7 w 74"/>
                <a:gd name="T101" fmla="*/ 133 h 145"/>
                <a:gd name="T102" fmla="*/ 5 w 74"/>
                <a:gd name="T103" fmla="*/ 124 h 145"/>
                <a:gd name="T104" fmla="*/ 4 w 74"/>
                <a:gd name="T105" fmla="*/ 116 h 145"/>
                <a:gd name="T106" fmla="*/ 1 w 74"/>
                <a:gd name="T107" fmla="*/ 110 h 145"/>
                <a:gd name="T108" fmla="*/ 1 w 74"/>
                <a:gd name="T109" fmla="*/ 105 h 145"/>
                <a:gd name="T110" fmla="*/ 5 w 74"/>
                <a:gd name="T111" fmla="*/ 98 h 145"/>
                <a:gd name="T112" fmla="*/ 10 w 74"/>
                <a:gd name="T113" fmla="*/ 90 h 145"/>
                <a:gd name="T114" fmla="*/ 67 w 74"/>
                <a:gd name="T115" fmla="*/ 53 h 145"/>
                <a:gd name="T116" fmla="*/ 51 w 74"/>
                <a:gd name="T117" fmla="*/ 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" h="145">
                  <a:moveTo>
                    <a:pt x="11" y="87"/>
                  </a:moveTo>
                  <a:lnTo>
                    <a:pt x="12" y="87"/>
                  </a:lnTo>
                  <a:lnTo>
                    <a:pt x="12" y="85"/>
                  </a:lnTo>
                  <a:lnTo>
                    <a:pt x="13" y="85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3" y="82"/>
                  </a:lnTo>
                  <a:lnTo>
                    <a:pt x="12" y="82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3" y="79"/>
                  </a:lnTo>
                  <a:lnTo>
                    <a:pt x="13" y="78"/>
                  </a:lnTo>
                  <a:lnTo>
                    <a:pt x="12" y="76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20" y="43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3" y="42"/>
                  </a:lnTo>
                  <a:lnTo>
                    <a:pt x="25" y="42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8" y="40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29" y="40"/>
                  </a:lnTo>
                  <a:lnTo>
                    <a:pt x="29" y="41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1" y="40"/>
                  </a:lnTo>
                  <a:lnTo>
                    <a:pt x="31" y="41"/>
                  </a:lnTo>
                  <a:lnTo>
                    <a:pt x="31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4" y="41"/>
                  </a:lnTo>
                  <a:lnTo>
                    <a:pt x="34" y="42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32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7" y="34"/>
                  </a:lnTo>
                  <a:lnTo>
                    <a:pt x="38" y="34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9" y="37"/>
                  </a:lnTo>
                  <a:lnTo>
                    <a:pt x="39" y="36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39" y="32"/>
                  </a:lnTo>
                  <a:lnTo>
                    <a:pt x="41" y="32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2" y="29"/>
                  </a:lnTo>
                  <a:lnTo>
                    <a:pt x="43" y="28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5" y="31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8" y="28"/>
                  </a:lnTo>
                  <a:lnTo>
                    <a:pt x="49" y="28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4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4" y="16"/>
                  </a:lnTo>
                  <a:lnTo>
                    <a:pt x="55" y="14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3"/>
                  </a:lnTo>
                  <a:lnTo>
                    <a:pt x="56" y="13"/>
                  </a:lnTo>
                  <a:lnTo>
                    <a:pt x="57" y="12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57" y="10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57" y="8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2" y="1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5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6" y="10"/>
                  </a:lnTo>
                  <a:lnTo>
                    <a:pt x="66" y="8"/>
                  </a:lnTo>
                  <a:lnTo>
                    <a:pt x="66" y="10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68" y="13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19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3" y="31"/>
                  </a:lnTo>
                  <a:lnTo>
                    <a:pt x="73" y="32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5"/>
                  </a:lnTo>
                  <a:lnTo>
                    <a:pt x="74" y="36"/>
                  </a:lnTo>
                  <a:lnTo>
                    <a:pt x="74" y="37"/>
                  </a:lnTo>
                  <a:lnTo>
                    <a:pt x="74" y="38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0" y="42"/>
                  </a:lnTo>
                  <a:lnTo>
                    <a:pt x="69" y="41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9" y="38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8" y="36"/>
                  </a:lnTo>
                  <a:lnTo>
                    <a:pt x="67" y="36"/>
                  </a:lnTo>
                  <a:lnTo>
                    <a:pt x="66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7" y="44"/>
                  </a:lnTo>
                  <a:lnTo>
                    <a:pt x="67" y="45"/>
                  </a:lnTo>
                  <a:lnTo>
                    <a:pt x="67" y="47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7" y="49"/>
                  </a:lnTo>
                  <a:lnTo>
                    <a:pt x="66" y="50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5" y="53"/>
                  </a:lnTo>
                  <a:lnTo>
                    <a:pt x="65" y="54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9"/>
                  </a:lnTo>
                  <a:lnTo>
                    <a:pt x="65" y="60"/>
                  </a:lnTo>
                  <a:lnTo>
                    <a:pt x="63" y="61"/>
                  </a:lnTo>
                  <a:lnTo>
                    <a:pt x="63" y="62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2" y="66"/>
                  </a:lnTo>
                  <a:lnTo>
                    <a:pt x="62" y="67"/>
                  </a:lnTo>
                  <a:lnTo>
                    <a:pt x="62" y="68"/>
                  </a:lnTo>
                  <a:lnTo>
                    <a:pt x="61" y="69"/>
                  </a:lnTo>
                  <a:lnTo>
                    <a:pt x="61" y="72"/>
                  </a:lnTo>
                  <a:lnTo>
                    <a:pt x="60" y="74"/>
                  </a:lnTo>
                  <a:lnTo>
                    <a:pt x="59" y="78"/>
                  </a:lnTo>
                  <a:lnTo>
                    <a:pt x="57" y="81"/>
                  </a:lnTo>
                  <a:lnTo>
                    <a:pt x="57" y="82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5" y="86"/>
                  </a:lnTo>
                  <a:lnTo>
                    <a:pt x="55" y="87"/>
                  </a:lnTo>
                  <a:lnTo>
                    <a:pt x="55" y="88"/>
                  </a:lnTo>
                  <a:lnTo>
                    <a:pt x="55" y="90"/>
                  </a:lnTo>
                  <a:lnTo>
                    <a:pt x="54" y="94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4" y="98"/>
                  </a:lnTo>
                  <a:lnTo>
                    <a:pt x="53" y="98"/>
                  </a:lnTo>
                  <a:lnTo>
                    <a:pt x="53" y="99"/>
                  </a:lnTo>
                  <a:lnTo>
                    <a:pt x="51" y="104"/>
                  </a:lnTo>
                  <a:lnTo>
                    <a:pt x="50" y="106"/>
                  </a:lnTo>
                  <a:lnTo>
                    <a:pt x="49" y="110"/>
                  </a:lnTo>
                  <a:lnTo>
                    <a:pt x="48" y="111"/>
                  </a:lnTo>
                  <a:lnTo>
                    <a:pt x="48" y="113"/>
                  </a:lnTo>
                  <a:lnTo>
                    <a:pt x="48" y="115"/>
                  </a:lnTo>
                  <a:lnTo>
                    <a:pt x="48" y="116"/>
                  </a:lnTo>
                  <a:lnTo>
                    <a:pt x="47" y="117"/>
                  </a:lnTo>
                  <a:lnTo>
                    <a:pt x="47" y="118"/>
                  </a:lnTo>
                  <a:lnTo>
                    <a:pt x="45" y="123"/>
                  </a:lnTo>
                  <a:lnTo>
                    <a:pt x="45" y="122"/>
                  </a:lnTo>
                  <a:lnTo>
                    <a:pt x="45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4" y="128"/>
                  </a:lnTo>
                  <a:lnTo>
                    <a:pt x="43" y="128"/>
                  </a:lnTo>
                  <a:lnTo>
                    <a:pt x="43" y="129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42" y="131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1" y="135"/>
                  </a:lnTo>
                  <a:lnTo>
                    <a:pt x="41" y="136"/>
                  </a:lnTo>
                  <a:lnTo>
                    <a:pt x="41" y="137"/>
                  </a:lnTo>
                  <a:lnTo>
                    <a:pt x="39" y="137"/>
                  </a:lnTo>
                  <a:lnTo>
                    <a:pt x="39" y="139"/>
                  </a:lnTo>
                  <a:lnTo>
                    <a:pt x="38" y="140"/>
                  </a:lnTo>
                  <a:lnTo>
                    <a:pt x="38" y="139"/>
                  </a:lnTo>
                  <a:lnTo>
                    <a:pt x="38" y="140"/>
                  </a:lnTo>
                  <a:lnTo>
                    <a:pt x="37" y="140"/>
                  </a:lnTo>
                  <a:lnTo>
                    <a:pt x="36" y="141"/>
                  </a:lnTo>
                  <a:lnTo>
                    <a:pt x="35" y="141"/>
                  </a:lnTo>
                  <a:lnTo>
                    <a:pt x="34" y="141"/>
                  </a:lnTo>
                  <a:lnTo>
                    <a:pt x="32" y="141"/>
                  </a:lnTo>
                  <a:lnTo>
                    <a:pt x="31" y="141"/>
                  </a:lnTo>
                  <a:lnTo>
                    <a:pt x="29" y="141"/>
                  </a:lnTo>
                  <a:lnTo>
                    <a:pt x="28" y="141"/>
                  </a:lnTo>
                  <a:lnTo>
                    <a:pt x="26" y="142"/>
                  </a:lnTo>
                  <a:lnTo>
                    <a:pt x="26" y="143"/>
                  </a:lnTo>
                  <a:lnTo>
                    <a:pt x="25" y="143"/>
                  </a:lnTo>
                  <a:lnTo>
                    <a:pt x="24" y="145"/>
                  </a:lnTo>
                  <a:lnTo>
                    <a:pt x="22" y="145"/>
                  </a:lnTo>
                  <a:lnTo>
                    <a:pt x="20" y="145"/>
                  </a:lnTo>
                  <a:lnTo>
                    <a:pt x="20" y="143"/>
                  </a:lnTo>
                  <a:lnTo>
                    <a:pt x="19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1"/>
                  </a:lnTo>
                  <a:lnTo>
                    <a:pt x="17" y="141"/>
                  </a:lnTo>
                  <a:lnTo>
                    <a:pt x="16" y="141"/>
                  </a:lnTo>
                  <a:lnTo>
                    <a:pt x="14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3" y="141"/>
                  </a:lnTo>
                  <a:lnTo>
                    <a:pt x="12" y="141"/>
                  </a:lnTo>
                  <a:lnTo>
                    <a:pt x="12" y="140"/>
                  </a:lnTo>
                  <a:lnTo>
                    <a:pt x="11" y="140"/>
                  </a:lnTo>
                  <a:lnTo>
                    <a:pt x="10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6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7" y="134"/>
                  </a:lnTo>
                  <a:lnTo>
                    <a:pt x="7" y="133"/>
                  </a:lnTo>
                  <a:lnTo>
                    <a:pt x="6" y="133"/>
                  </a:lnTo>
                  <a:lnTo>
                    <a:pt x="6" y="131"/>
                  </a:lnTo>
                  <a:lnTo>
                    <a:pt x="5" y="131"/>
                  </a:lnTo>
                  <a:lnTo>
                    <a:pt x="5" y="129"/>
                  </a:lnTo>
                  <a:lnTo>
                    <a:pt x="5" y="128"/>
                  </a:lnTo>
                  <a:lnTo>
                    <a:pt x="5" y="127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6" y="122"/>
                  </a:lnTo>
                  <a:lnTo>
                    <a:pt x="6" y="121"/>
                  </a:lnTo>
                  <a:lnTo>
                    <a:pt x="5" y="119"/>
                  </a:lnTo>
                  <a:lnTo>
                    <a:pt x="5" y="118"/>
                  </a:lnTo>
                  <a:lnTo>
                    <a:pt x="5" y="117"/>
                  </a:lnTo>
                  <a:lnTo>
                    <a:pt x="4" y="116"/>
                  </a:lnTo>
                  <a:lnTo>
                    <a:pt x="2" y="116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1" y="11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9"/>
                  </a:lnTo>
                  <a:lnTo>
                    <a:pt x="0" y="109"/>
                  </a:lnTo>
                  <a:lnTo>
                    <a:pt x="1" y="109"/>
                  </a:lnTo>
                  <a:lnTo>
                    <a:pt x="1" y="108"/>
                  </a:lnTo>
                  <a:lnTo>
                    <a:pt x="1" y="106"/>
                  </a:lnTo>
                  <a:lnTo>
                    <a:pt x="1" y="105"/>
                  </a:lnTo>
                  <a:lnTo>
                    <a:pt x="1" y="104"/>
                  </a:lnTo>
                  <a:lnTo>
                    <a:pt x="1" y="105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2" y="103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4" y="99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3"/>
                  </a:lnTo>
                  <a:lnTo>
                    <a:pt x="8" y="92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10" y="90"/>
                  </a:lnTo>
                  <a:lnTo>
                    <a:pt x="11" y="88"/>
                  </a:lnTo>
                  <a:lnTo>
                    <a:pt x="11" y="87"/>
                  </a:lnTo>
                  <a:close/>
                  <a:moveTo>
                    <a:pt x="68" y="50"/>
                  </a:moveTo>
                  <a:lnTo>
                    <a:pt x="69" y="50"/>
                  </a:lnTo>
                  <a:lnTo>
                    <a:pt x="68" y="51"/>
                  </a:lnTo>
                  <a:lnTo>
                    <a:pt x="68" y="53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8" y="50"/>
                  </a:lnTo>
                  <a:close/>
                  <a:moveTo>
                    <a:pt x="53" y="14"/>
                  </a:moveTo>
                  <a:lnTo>
                    <a:pt x="53" y="16"/>
                  </a:lnTo>
                  <a:lnTo>
                    <a:pt x="51" y="16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3" y="1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0" name="Freeform 3511">
              <a:extLst>
                <a:ext uri="{FF2B5EF4-FFF2-40B4-BE49-F238E27FC236}">
                  <a16:creationId xmlns:a16="http://schemas.microsoft.com/office/drawing/2014/main" id="{F19D3844-6779-C8FE-2661-DCDF3458E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7476" y="2290762"/>
              <a:ext cx="152400" cy="266700"/>
            </a:xfrm>
            <a:custGeom>
              <a:avLst/>
              <a:gdLst>
                <a:gd name="T0" fmla="*/ 96 w 96"/>
                <a:gd name="T1" fmla="*/ 142 h 168"/>
                <a:gd name="T2" fmla="*/ 87 w 96"/>
                <a:gd name="T3" fmla="*/ 143 h 168"/>
                <a:gd name="T4" fmla="*/ 81 w 96"/>
                <a:gd name="T5" fmla="*/ 155 h 168"/>
                <a:gd name="T6" fmla="*/ 70 w 96"/>
                <a:gd name="T7" fmla="*/ 138 h 168"/>
                <a:gd name="T8" fmla="*/ 59 w 96"/>
                <a:gd name="T9" fmla="*/ 139 h 168"/>
                <a:gd name="T10" fmla="*/ 50 w 96"/>
                <a:gd name="T11" fmla="*/ 141 h 168"/>
                <a:gd name="T12" fmla="*/ 66 w 96"/>
                <a:gd name="T13" fmla="*/ 129 h 168"/>
                <a:gd name="T14" fmla="*/ 78 w 96"/>
                <a:gd name="T15" fmla="*/ 126 h 168"/>
                <a:gd name="T16" fmla="*/ 90 w 96"/>
                <a:gd name="T17" fmla="*/ 120 h 168"/>
                <a:gd name="T18" fmla="*/ 93 w 96"/>
                <a:gd name="T19" fmla="*/ 132 h 168"/>
                <a:gd name="T20" fmla="*/ 75 w 96"/>
                <a:gd name="T21" fmla="*/ 108 h 168"/>
                <a:gd name="T22" fmla="*/ 54 w 96"/>
                <a:gd name="T23" fmla="*/ 28 h 168"/>
                <a:gd name="T24" fmla="*/ 53 w 96"/>
                <a:gd name="T25" fmla="*/ 49 h 168"/>
                <a:gd name="T26" fmla="*/ 44 w 96"/>
                <a:gd name="T27" fmla="*/ 61 h 168"/>
                <a:gd name="T28" fmla="*/ 53 w 96"/>
                <a:gd name="T29" fmla="*/ 74 h 168"/>
                <a:gd name="T30" fmla="*/ 62 w 96"/>
                <a:gd name="T31" fmla="*/ 74 h 168"/>
                <a:gd name="T32" fmla="*/ 67 w 96"/>
                <a:gd name="T33" fmla="*/ 83 h 168"/>
                <a:gd name="T34" fmla="*/ 67 w 96"/>
                <a:gd name="T35" fmla="*/ 86 h 168"/>
                <a:gd name="T36" fmla="*/ 55 w 96"/>
                <a:gd name="T37" fmla="*/ 77 h 168"/>
                <a:gd name="T38" fmla="*/ 41 w 96"/>
                <a:gd name="T39" fmla="*/ 77 h 168"/>
                <a:gd name="T40" fmla="*/ 39 w 96"/>
                <a:gd name="T41" fmla="*/ 69 h 168"/>
                <a:gd name="T42" fmla="*/ 30 w 96"/>
                <a:gd name="T43" fmla="*/ 67 h 168"/>
                <a:gd name="T44" fmla="*/ 31 w 96"/>
                <a:gd name="T45" fmla="*/ 52 h 168"/>
                <a:gd name="T46" fmla="*/ 35 w 96"/>
                <a:gd name="T47" fmla="*/ 32 h 168"/>
                <a:gd name="T48" fmla="*/ 54 w 96"/>
                <a:gd name="T49" fmla="*/ 28 h 168"/>
                <a:gd name="T50" fmla="*/ 50 w 96"/>
                <a:gd name="T51" fmla="*/ 151 h 168"/>
                <a:gd name="T52" fmla="*/ 1 w 96"/>
                <a:gd name="T53" fmla="*/ 133 h 168"/>
                <a:gd name="T54" fmla="*/ 65 w 96"/>
                <a:gd name="T55" fmla="*/ 123 h 168"/>
                <a:gd name="T56" fmla="*/ 68 w 96"/>
                <a:gd name="T57" fmla="*/ 117 h 168"/>
                <a:gd name="T58" fmla="*/ 86 w 96"/>
                <a:gd name="T59" fmla="*/ 112 h 168"/>
                <a:gd name="T60" fmla="*/ 56 w 96"/>
                <a:gd name="T61" fmla="*/ 107 h 168"/>
                <a:gd name="T62" fmla="*/ 59 w 96"/>
                <a:gd name="T63" fmla="*/ 122 h 168"/>
                <a:gd name="T64" fmla="*/ 60 w 96"/>
                <a:gd name="T65" fmla="*/ 105 h 168"/>
                <a:gd name="T66" fmla="*/ 63 w 96"/>
                <a:gd name="T67" fmla="*/ 117 h 168"/>
                <a:gd name="T68" fmla="*/ 25 w 96"/>
                <a:gd name="T69" fmla="*/ 111 h 168"/>
                <a:gd name="T70" fmla="*/ 10 w 96"/>
                <a:gd name="T71" fmla="*/ 126 h 168"/>
                <a:gd name="T72" fmla="*/ 13 w 96"/>
                <a:gd name="T73" fmla="*/ 119 h 168"/>
                <a:gd name="T74" fmla="*/ 23 w 96"/>
                <a:gd name="T75" fmla="*/ 106 h 168"/>
                <a:gd name="T76" fmla="*/ 26 w 96"/>
                <a:gd name="T77" fmla="*/ 105 h 168"/>
                <a:gd name="T78" fmla="*/ 80 w 96"/>
                <a:gd name="T79" fmla="*/ 112 h 168"/>
                <a:gd name="T80" fmla="*/ 73 w 96"/>
                <a:gd name="T81" fmla="*/ 100 h 168"/>
                <a:gd name="T82" fmla="*/ 61 w 96"/>
                <a:gd name="T83" fmla="*/ 100 h 168"/>
                <a:gd name="T84" fmla="*/ 50 w 96"/>
                <a:gd name="T85" fmla="*/ 106 h 168"/>
                <a:gd name="T86" fmla="*/ 61 w 96"/>
                <a:gd name="T87" fmla="*/ 100 h 168"/>
                <a:gd name="T88" fmla="*/ 29 w 96"/>
                <a:gd name="T89" fmla="*/ 92 h 168"/>
                <a:gd name="T90" fmla="*/ 82 w 96"/>
                <a:gd name="T91" fmla="*/ 104 h 168"/>
                <a:gd name="T92" fmla="*/ 73 w 96"/>
                <a:gd name="T93" fmla="*/ 90 h 168"/>
                <a:gd name="T94" fmla="*/ 86 w 96"/>
                <a:gd name="T95" fmla="*/ 99 h 168"/>
                <a:gd name="T96" fmla="*/ 62 w 96"/>
                <a:gd name="T97" fmla="*/ 94 h 168"/>
                <a:gd name="T98" fmla="*/ 54 w 96"/>
                <a:gd name="T99" fmla="*/ 89 h 168"/>
                <a:gd name="T100" fmla="*/ 62 w 96"/>
                <a:gd name="T101" fmla="*/ 87 h 168"/>
                <a:gd name="T102" fmla="*/ 41 w 96"/>
                <a:gd name="T103" fmla="*/ 92 h 168"/>
                <a:gd name="T104" fmla="*/ 39 w 96"/>
                <a:gd name="T105" fmla="*/ 79 h 168"/>
                <a:gd name="T106" fmla="*/ 51 w 96"/>
                <a:gd name="T107" fmla="*/ 80 h 168"/>
                <a:gd name="T108" fmla="*/ 72 w 96"/>
                <a:gd name="T109" fmla="*/ 74 h 168"/>
                <a:gd name="T110" fmla="*/ 49 w 96"/>
                <a:gd name="T111" fmla="*/ 64 h 168"/>
                <a:gd name="T112" fmla="*/ 50 w 96"/>
                <a:gd name="T113" fmla="*/ 17 h 168"/>
                <a:gd name="T114" fmla="*/ 42 w 96"/>
                <a:gd name="T115" fmla="*/ 159 h 168"/>
                <a:gd name="T116" fmla="*/ 41 w 96"/>
                <a:gd name="T117" fmla="*/ 106 h 168"/>
                <a:gd name="T118" fmla="*/ 28 w 96"/>
                <a:gd name="T119" fmla="*/ 164 h 168"/>
                <a:gd name="T120" fmla="*/ 41 w 96"/>
                <a:gd name="T121" fmla="*/ 93 h 168"/>
                <a:gd name="T122" fmla="*/ 30 w 96"/>
                <a:gd name="T123" fmla="*/ 5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168">
                  <a:moveTo>
                    <a:pt x="38" y="160"/>
                  </a:moveTo>
                  <a:lnTo>
                    <a:pt x="38" y="160"/>
                  </a:lnTo>
                  <a:lnTo>
                    <a:pt x="38" y="160"/>
                  </a:lnTo>
                  <a:close/>
                  <a:moveTo>
                    <a:pt x="49" y="155"/>
                  </a:moveTo>
                  <a:lnTo>
                    <a:pt x="49" y="156"/>
                  </a:lnTo>
                  <a:lnTo>
                    <a:pt x="48" y="155"/>
                  </a:lnTo>
                  <a:lnTo>
                    <a:pt x="49" y="155"/>
                  </a:lnTo>
                  <a:close/>
                  <a:moveTo>
                    <a:pt x="87" y="145"/>
                  </a:moveTo>
                  <a:lnTo>
                    <a:pt x="87" y="147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4"/>
                  </a:lnTo>
                  <a:lnTo>
                    <a:pt x="87" y="145"/>
                  </a:lnTo>
                  <a:close/>
                  <a:moveTo>
                    <a:pt x="59" y="142"/>
                  </a:moveTo>
                  <a:lnTo>
                    <a:pt x="59" y="142"/>
                  </a:lnTo>
                  <a:lnTo>
                    <a:pt x="59" y="141"/>
                  </a:lnTo>
                  <a:lnTo>
                    <a:pt x="59" y="141"/>
                  </a:lnTo>
                  <a:lnTo>
                    <a:pt x="59" y="142"/>
                  </a:lnTo>
                  <a:close/>
                  <a:moveTo>
                    <a:pt x="90" y="118"/>
                  </a:moveTo>
                  <a:lnTo>
                    <a:pt x="90" y="119"/>
                  </a:lnTo>
                  <a:lnTo>
                    <a:pt x="88" y="119"/>
                  </a:lnTo>
                  <a:lnTo>
                    <a:pt x="88" y="118"/>
                  </a:lnTo>
                  <a:lnTo>
                    <a:pt x="90" y="118"/>
                  </a:lnTo>
                  <a:close/>
                  <a:moveTo>
                    <a:pt x="96" y="142"/>
                  </a:moveTo>
                  <a:lnTo>
                    <a:pt x="96" y="143"/>
                  </a:lnTo>
                  <a:lnTo>
                    <a:pt x="96" y="144"/>
                  </a:lnTo>
                  <a:lnTo>
                    <a:pt x="94" y="144"/>
                  </a:lnTo>
                  <a:lnTo>
                    <a:pt x="94" y="145"/>
                  </a:lnTo>
                  <a:lnTo>
                    <a:pt x="93" y="145"/>
                  </a:lnTo>
                  <a:lnTo>
                    <a:pt x="93" y="147"/>
                  </a:lnTo>
                  <a:lnTo>
                    <a:pt x="93" y="148"/>
                  </a:lnTo>
                  <a:lnTo>
                    <a:pt x="93" y="147"/>
                  </a:lnTo>
                  <a:lnTo>
                    <a:pt x="92" y="147"/>
                  </a:lnTo>
                  <a:lnTo>
                    <a:pt x="91" y="147"/>
                  </a:lnTo>
                  <a:lnTo>
                    <a:pt x="92" y="147"/>
                  </a:lnTo>
                  <a:lnTo>
                    <a:pt x="92" y="148"/>
                  </a:lnTo>
                  <a:lnTo>
                    <a:pt x="92" y="149"/>
                  </a:lnTo>
                  <a:lnTo>
                    <a:pt x="92" y="151"/>
                  </a:lnTo>
                  <a:lnTo>
                    <a:pt x="92" y="153"/>
                  </a:lnTo>
                  <a:lnTo>
                    <a:pt x="91" y="151"/>
                  </a:lnTo>
                  <a:lnTo>
                    <a:pt x="91" y="150"/>
                  </a:lnTo>
                  <a:lnTo>
                    <a:pt x="91" y="149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90" y="147"/>
                  </a:lnTo>
                  <a:lnTo>
                    <a:pt x="90" y="145"/>
                  </a:lnTo>
                  <a:lnTo>
                    <a:pt x="88" y="144"/>
                  </a:lnTo>
                  <a:lnTo>
                    <a:pt x="88" y="143"/>
                  </a:lnTo>
                  <a:lnTo>
                    <a:pt x="88" y="142"/>
                  </a:lnTo>
                  <a:lnTo>
                    <a:pt x="87" y="142"/>
                  </a:lnTo>
                  <a:lnTo>
                    <a:pt x="87" y="143"/>
                  </a:lnTo>
                  <a:lnTo>
                    <a:pt x="87" y="144"/>
                  </a:lnTo>
                  <a:lnTo>
                    <a:pt x="86" y="144"/>
                  </a:lnTo>
                  <a:lnTo>
                    <a:pt x="86" y="145"/>
                  </a:lnTo>
                  <a:lnTo>
                    <a:pt x="85" y="145"/>
                  </a:lnTo>
                  <a:lnTo>
                    <a:pt x="85" y="147"/>
                  </a:lnTo>
                  <a:lnTo>
                    <a:pt x="85" y="148"/>
                  </a:lnTo>
                  <a:lnTo>
                    <a:pt x="85" y="149"/>
                  </a:lnTo>
                  <a:lnTo>
                    <a:pt x="85" y="150"/>
                  </a:lnTo>
                  <a:lnTo>
                    <a:pt x="85" y="149"/>
                  </a:lnTo>
                  <a:lnTo>
                    <a:pt x="85" y="150"/>
                  </a:lnTo>
                  <a:lnTo>
                    <a:pt x="86" y="150"/>
                  </a:lnTo>
                  <a:lnTo>
                    <a:pt x="86" y="151"/>
                  </a:lnTo>
                  <a:lnTo>
                    <a:pt x="87" y="153"/>
                  </a:lnTo>
                  <a:lnTo>
                    <a:pt x="87" y="154"/>
                  </a:lnTo>
                  <a:lnTo>
                    <a:pt x="87" y="155"/>
                  </a:lnTo>
                  <a:lnTo>
                    <a:pt x="87" y="156"/>
                  </a:lnTo>
                  <a:lnTo>
                    <a:pt x="86" y="157"/>
                  </a:lnTo>
                  <a:lnTo>
                    <a:pt x="86" y="159"/>
                  </a:lnTo>
                  <a:lnTo>
                    <a:pt x="85" y="160"/>
                  </a:lnTo>
                  <a:lnTo>
                    <a:pt x="84" y="160"/>
                  </a:lnTo>
                  <a:lnTo>
                    <a:pt x="84" y="159"/>
                  </a:lnTo>
                  <a:lnTo>
                    <a:pt x="82" y="159"/>
                  </a:lnTo>
                  <a:lnTo>
                    <a:pt x="82" y="157"/>
                  </a:lnTo>
                  <a:lnTo>
                    <a:pt x="84" y="156"/>
                  </a:lnTo>
                  <a:lnTo>
                    <a:pt x="84" y="155"/>
                  </a:lnTo>
                  <a:lnTo>
                    <a:pt x="82" y="155"/>
                  </a:lnTo>
                  <a:lnTo>
                    <a:pt x="81" y="155"/>
                  </a:lnTo>
                  <a:lnTo>
                    <a:pt x="81" y="156"/>
                  </a:lnTo>
                  <a:lnTo>
                    <a:pt x="81" y="157"/>
                  </a:lnTo>
                  <a:lnTo>
                    <a:pt x="80" y="157"/>
                  </a:lnTo>
                  <a:lnTo>
                    <a:pt x="79" y="156"/>
                  </a:lnTo>
                  <a:lnTo>
                    <a:pt x="78" y="156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5" y="155"/>
                  </a:lnTo>
                  <a:lnTo>
                    <a:pt x="74" y="155"/>
                  </a:lnTo>
                  <a:lnTo>
                    <a:pt x="73" y="154"/>
                  </a:lnTo>
                  <a:lnTo>
                    <a:pt x="72" y="154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69" y="148"/>
                  </a:lnTo>
                  <a:lnTo>
                    <a:pt x="69" y="147"/>
                  </a:lnTo>
                  <a:lnTo>
                    <a:pt x="69" y="145"/>
                  </a:lnTo>
                  <a:lnTo>
                    <a:pt x="70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2" y="141"/>
                  </a:lnTo>
                  <a:lnTo>
                    <a:pt x="70" y="139"/>
                  </a:lnTo>
                  <a:lnTo>
                    <a:pt x="70" y="138"/>
                  </a:lnTo>
                  <a:lnTo>
                    <a:pt x="69" y="138"/>
                  </a:lnTo>
                  <a:lnTo>
                    <a:pt x="68" y="138"/>
                  </a:lnTo>
                  <a:lnTo>
                    <a:pt x="67" y="138"/>
                  </a:lnTo>
                  <a:lnTo>
                    <a:pt x="67" y="137"/>
                  </a:lnTo>
                  <a:lnTo>
                    <a:pt x="66" y="137"/>
                  </a:lnTo>
                  <a:lnTo>
                    <a:pt x="65" y="137"/>
                  </a:lnTo>
                  <a:lnTo>
                    <a:pt x="65" y="138"/>
                  </a:lnTo>
                  <a:lnTo>
                    <a:pt x="63" y="138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5" y="141"/>
                  </a:lnTo>
                  <a:lnTo>
                    <a:pt x="65" y="142"/>
                  </a:lnTo>
                  <a:lnTo>
                    <a:pt x="63" y="142"/>
                  </a:lnTo>
                  <a:lnTo>
                    <a:pt x="63" y="141"/>
                  </a:lnTo>
                  <a:lnTo>
                    <a:pt x="62" y="141"/>
                  </a:lnTo>
                  <a:lnTo>
                    <a:pt x="62" y="139"/>
                  </a:lnTo>
                  <a:lnTo>
                    <a:pt x="62" y="141"/>
                  </a:lnTo>
                  <a:lnTo>
                    <a:pt x="61" y="141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0" y="141"/>
                  </a:lnTo>
                  <a:lnTo>
                    <a:pt x="59" y="141"/>
                  </a:lnTo>
                  <a:lnTo>
                    <a:pt x="59" y="139"/>
                  </a:lnTo>
                  <a:lnTo>
                    <a:pt x="59" y="141"/>
                  </a:lnTo>
                  <a:lnTo>
                    <a:pt x="59" y="141"/>
                  </a:lnTo>
                  <a:lnTo>
                    <a:pt x="59" y="139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7" y="137"/>
                  </a:lnTo>
                  <a:lnTo>
                    <a:pt x="56" y="137"/>
                  </a:lnTo>
                  <a:lnTo>
                    <a:pt x="55" y="138"/>
                  </a:lnTo>
                  <a:lnTo>
                    <a:pt x="55" y="139"/>
                  </a:lnTo>
                  <a:lnTo>
                    <a:pt x="55" y="141"/>
                  </a:lnTo>
                  <a:lnTo>
                    <a:pt x="55" y="139"/>
                  </a:lnTo>
                  <a:lnTo>
                    <a:pt x="54" y="141"/>
                  </a:lnTo>
                  <a:lnTo>
                    <a:pt x="54" y="142"/>
                  </a:lnTo>
                  <a:lnTo>
                    <a:pt x="53" y="142"/>
                  </a:lnTo>
                  <a:lnTo>
                    <a:pt x="53" y="143"/>
                  </a:lnTo>
                  <a:lnTo>
                    <a:pt x="53" y="144"/>
                  </a:lnTo>
                  <a:lnTo>
                    <a:pt x="53" y="145"/>
                  </a:lnTo>
                  <a:lnTo>
                    <a:pt x="51" y="145"/>
                  </a:lnTo>
                  <a:lnTo>
                    <a:pt x="51" y="147"/>
                  </a:lnTo>
                  <a:lnTo>
                    <a:pt x="50" y="147"/>
                  </a:lnTo>
                  <a:lnTo>
                    <a:pt x="50" y="145"/>
                  </a:lnTo>
                  <a:lnTo>
                    <a:pt x="49" y="145"/>
                  </a:lnTo>
                  <a:lnTo>
                    <a:pt x="49" y="144"/>
                  </a:lnTo>
                  <a:lnTo>
                    <a:pt x="49" y="143"/>
                  </a:lnTo>
                  <a:lnTo>
                    <a:pt x="50" y="143"/>
                  </a:lnTo>
                  <a:lnTo>
                    <a:pt x="50" y="142"/>
                  </a:lnTo>
                  <a:lnTo>
                    <a:pt x="50" y="141"/>
                  </a:lnTo>
                  <a:lnTo>
                    <a:pt x="51" y="139"/>
                  </a:lnTo>
                  <a:lnTo>
                    <a:pt x="51" y="138"/>
                  </a:lnTo>
                  <a:lnTo>
                    <a:pt x="51" y="137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4" y="135"/>
                  </a:lnTo>
                  <a:lnTo>
                    <a:pt x="55" y="135"/>
                  </a:lnTo>
                  <a:lnTo>
                    <a:pt x="56" y="133"/>
                  </a:lnTo>
                  <a:lnTo>
                    <a:pt x="57" y="133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60" y="132"/>
                  </a:lnTo>
                  <a:lnTo>
                    <a:pt x="59" y="132"/>
                  </a:lnTo>
                  <a:lnTo>
                    <a:pt x="59" y="131"/>
                  </a:lnTo>
                  <a:lnTo>
                    <a:pt x="60" y="131"/>
                  </a:lnTo>
                  <a:lnTo>
                    <a:pt x="60" y="131"/>
                  </a:lnTo>
                  <a:lnTo>
                    <a:pt x="61" y="131"/>
                  </a:lnTo>
                  <a:lnTo>
                    <a:pt x="61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0"/>
                  </a:lnTo>
                  <a:lnTo>
                    <a:pt x="63" y="130"/>
                  </a:lnTo>
                  <a:lnTo>
                    <a:pt x="63" y="129"/>
                  </a:lnTo>
                  <a:lnTo>
                    <a:pt x="65" y="129"/>
                  </a:lnTo>
                  <a:lnTo>
                    <a:pt x="65" y="130"/>
                  </a:lnTo>
                  <a:lnTo>
                    <a:pt x="66" y="130"/>
                  </a:lnTo>
                  <a:lnTo>
                    <a:pt x="66" y="129"/>
                  </a:lnTo>
                  <a:lnTo>
                    <a:pt x="67" y="130"/>
                  </a:lnTo>
                  <a:lnTo>
                    <a:pt x="68" y="130"/>
                  </a:lnTo>
                  <a:lnTo>
                    <a:pt x="68" y="131"/>
                  </a:lnTo>
                  <a:lnTo>
                    <a:pt x="68" y="131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7" y="135"/>
                  </a:lnTo>
                  <a:lnTo>
                    <a:pt x="67" y="136"/>
                  </a:lnTo>
                  <a:lnTo>
                    <a:pt x="67" y="135"/>
                  </a:lnTo>
                  <a:lnTo>
                    <a:pt x="68" y="133"/>
                  </a:lnTo>
                  <a:lnTo>
                    <a:pt x="69" y="133"/>
                  </a:lnTo>
                  <a:lnTo>
                    <a:pt x="70" y="133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3" y="132"/>
                  </a:lnTo>
                  <a:lnTo>
                    <a:pt x="73" y="131"/>
                  </a:lnTo>
                  <a:lnTo>
                    <a:pt x="73" y="131"/>
                  </a:lnTo>
                  <a:lnTo>
                    <a:pt x="73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5" y="131"/>
                  </a:lnTo>
                  <a:lnTo>
                    <a:pt x="76" y="131"/>
                  </a:lnTo>
                  <a:lnTo>
                    <a:pt x="78" y="131"/>
                  </a:lnTo>
                  <a:lnTo>
                    <a:pt x="78" y="130"/>
                  </a:lnTo>
                  <a:lnTo>
                    <a:pt x="78" y="129"/>
                  </a:lnTo>
                  <a:lnTo>
                    <a:pt x="78" y="127"/>
                  </a:lnTo>
                  <a:lnTo>
                    <a:pt x="78" y="126"/>
                  </a:lnTo>
                  <a:lnTo>
                    <a:pt x="78" y="125"/>
                  </a:lnTo>
                  <a:lnTo>
                    <a:pt x="79" y="125"/>
                  </a:lnTo>
                  <a:lnTo>
                    <a:pt x="80" y="126"/>
                  </a:lnTo>
                  <a:lnTo>
                    <a:pt x="81" y="126"/>
                  </a:lnTo>
                  <a:lnTo>
                    <a:pt x="81" y="127"/>
                  </a:lnTo>
                  <a:lnTo>
                    <a:pt x="82" y="127"/>
                  </a:lnTo>
                  <a:lnTo>
                    <a:pt x="82" y="126"/>
                  </a:lnTo>
                  <a:lnTo>
                    <a:pt x="82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5" y="126"/>
                  </a:lnTo>
                  <a:lnTo>
                    <a:pt x="86" y="125"/>
                  </a:lnTo>
                  <a:lnTo>
                    <a:pt x="86" y="124"/>
                  </a:lnTo>
                  <a:lnTo>
                    <a:pt x="86" y="123"/>
                  </a:lnTo>
                  <a:lnTo>
                    <a:pt x="86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85" y="118"/>
                  </a:lnTo>
                  <a:lnTo>
                    <a:pt x="85" y="117"/>
                  </a:lnTo>
                  <a:lnTo>
                    <a:pt x="86" y="117"/>
                  </a:lnTo>
                  <a:lnTo>
                    <a:pt x="86" y="118"/>
                  </a:lnTo>
                  <a:lnTo>
                    <a:pt x="87" y="118"/>
                  </a:lnTo>
                  <a:lnTo>
                    <a:pt x="87" y="119"/>
                  </a:lnTo>
                  <a:lnTo>
                    <a:pt x="87" y="119"/>
                  </a:lnTo>
                  <a:lnTo>
                    <a:pt x="87" y="120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0" y="123"/>
                  </a:lnTo>
                  <a:lnTo>
                    <a:pt x="91" y="123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2" y="125"/>
                  </a:lnTo>
                  <a:lnTo>
                    <a:pt x="93" y="126"/>
                  </a:lnTo>
                  <a:lnTo>
                    <a:pt x="93" y="127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1" y="129"/>
                  </a:lnTo>
                  <a:lnTo>
                    <a:pt x="91" y="130"/>
                  </a:lnTo>
                  <a:lnTo>
                    <a:pt x="91" y="131"/>
                  </a:lnTo>
                  <a:lnTo>
                    <a:pt x="92" y="131"/>
                  </a:lnTo>
                  <a:lnTo>
                    <a:pt x="92" y="130"/>
                  </a:lnTo>
                  <a:lnTo>
                    <a:pt x="93" y="130"/>
                  </a:lnTo>
                  <a:lnTo>
                    <a:pt x="93" y="131"/>
                  </a:lnTo>
                  <a:lnTo>
                    <a:pt x="94" y="131"/>
                  </a:lnTo>
                  <a:lnTo>
                    <a:pt x="93" y="131"/>
                  </a:lnTo>
                  <a:lnTo>
                    <a:pt x="94" y="131"/>
                  </a:lnTo>
                  <a:lnTo>
                    <a:pt x="93" y="131"/>
                  </a:lnTo>
                  <a:lnTo>
                    <a:pt x="93" y="131"/>
                  </a:lnTo>
                  <a:lnTo>
                    <a:pt x="93" y="132"/>
                  </a:lnTo>
                  <a:lnTo>
                    <a:pt x="93" y="133"/>
                  </a:lnTo>
                  <a:lnTo>
                    <a:pt x="93" y="132"/>
                  </a:lnTo>
                  <a:lnTo>
                    <a:pt x="94" y="132"/>
                  </a:lnTo>
                  <a:lnTo>
                    <a:pt x="94" y="133"/>
                  </a:lnTo>
                  <a:lnTo>
                    <a:pt x="94" y="135"/>
                  </a:lnTo>
                  <a:lnTo>
                    <a:pt x="94" y="136"/>
                  </a:lnTo>
                  <a:lnTo>
                    <a:pt x="93" y="136"/>
                  </a:lnTo>
                  <a:lnTo>
                    <a:pt x="94" y="137"/>
                  </a:lnTo>
                  <a:lnTo>
                    <a:pt x="94" y="138"/>
                  </a:lnTo>
                  <a:lnTo>
                    <a:pt x="96" y="138"/>
                  </a:lnTo>
                  <a:lnTo>
                    <a:pt x="96" y="139"/>
                  </a:lnTo>
                  <a:lnTo>
                    <a:pt x="96" y="141"/>
                  </a:lnTo>
                  <a:lnTo>
                    <a:pt x="96" y="142"/>
                  </a:lnTo>
                  <a:close/>
                  <a:moveTo>
                    <a:pt x="84" y="116"/>
                  </a:moveTo>
                  <a:lnTo>
                    <a:pt x="82" y="116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3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4" y="116"/>
                  </a:lnTo>
                  <a:close/>
                  <a:moveTo>
                    <a:pt x="74" y="107"/>
                  </a:moveTo>
                  <a:lnTo>
                    <a:pt x="74" y="108"/>
                  </a:lnTo>
                  <a:lnTo>
                    <a:pt x="73" y="108"/>
                  </a:lnTo>
                  <a:lnTo>
                    <a:pt x="73" y="107"/>
                  </a:lnTo>
                  <a:lnTo>
                    <a:pt x="74" y="107"/>
                  </a:lnTo>
                  <a:close/>
                  <a:moveTo>
                    <a:pt x="75" y="107"/>
                  </a:moveTo>
                  <a:lnTo>
                    <a:pt x="75" y="108"/>
                  </a:lnTo>
                  <a:lnTo>
                    <a:pt x="74" y="108"/>
                  </a:lnTo>
                  <a:lnTo>
                    <a:pt x="74" y="107"/>
                  </a:lnTo>
                  <a:lnTo>
                    <a:pt x="75" y="107"/>
                  </a:lnTo>
                  <a:close/>
                  <a:moveTo>
                    <a:pt x="87" y="107"/>
                  </a:moveTo>
                  <a:lnTo>
                    <a:pt x="87" y="107"/>
                  </a:lnTo>
                  <a:lnTo>
                    <a:pt x="87" y="106"/>
                  </a:lnTo>
                  <a:lnTo>
                    <a:pt x="87" y="106"/>
                  </a:lnTo>
                  <a:lnTo>
                    <a:pt x="87" y="107"/>
                  </a:lnTo>
                  <a:close/>
                  <a:moveTo>
                    <a:pt x="26" y="104"/>
                  </a:moveTo>
                  <a:lnTo>
                    <a:pt x="26" y="105"/>
                  </a:lnTo>
                  <a:lnTo>
                    <a:pt x="26" y="104"/>
                  </a:lnTo>
                  <a:close/>
                  <a:moveTo>
                    <a:pt x="76" y="100"/>
                  </a:moveTo>
                  <a:lnTo>
                    <a:pt x="75" y="100"/>
                  </a:lnTo>
                  <a:lnTo>
                    <a:pt x="74" y="100"/>
                  </a:lnTo>
                  <a:lnTo>
                    <a:pt x="74" y="99"/>
                  </a:lnTo>
                  <a:lnTo>
                    <a:pt x="73" y="99"/>
                  </a:lnTo>
                  <a:lnTo>
                    <a:pt x="74" y="99"/>
                  </a:lnTo>
                  <a:lnTo>
                    <a:pt x="75" y="99"/>
                  </a:lnTo>
                  <a:lnTo>
                    <a:pt x="76" y="100"/>
                  </a:lnTo>
                  <a:close/>
                  <a:moveTo>
                    <a:pt x="79" y="99"/>
                  </a:moveTo>
                  <a:lnTo>
                    <a:pt x="79" y="100"/>
                  </a:lnTo>
                  <a:lnTo>
                    <a:pt x="78" y="100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78" y="99"/>
                  </a:lnTo>
                  <a:lnTo>
                    <a:pt x="79" y="99"/>
                  </a:lnTo>
                  <a:close/>
                  <a:moveTo>
                    <a:pt x="54" y="28"/>
                  </a:moveTo>
                  <a:lnTo>
                    <a:pt x="54" y="30"/>
                  </a:lnTo>
                  <a:lnTo>
                    <a:pt x="53" y="31"/>
                  </a:lnTo>
                  <a:lnTo>
                    <a:pt x="51" y="32"/>
                  </a:lnTo>
                  <a:lnTo>
                    <a:pt x="53" y="33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53" y="38"/>
                  </a:lnTo>
                  <a:lnTo>
                    <a:pt x="53" y="39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5" y="42"/>
                  </a:lnTo>
                  <a:lnTo>
                    <a:pt x="54" y="42"/>
                  </a:lnTo>
                  <a:lnTo>
                    <a:pt x="55" y="42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5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4" y="46"/>
                  </a:lnTo>
                  <a:lnTo>
                    <a:pt x="54" y="48"/>
                  </a:lnTo>
                  <a:lnTo>
                    <a:pt x="53" y="48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3" y="51"/>
                  </a:lnTo>
                  <a:lnTo>
                    <a:pt x="51" y="51"/>
                  </a:lnTo>
                  <a:lnTo>
                    <a:pt x="51" y="52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50" y="52"/>
                  </a:lnTo>
                  <a:lnTo>
                    <a:pt x="51" y="52"/>
                  </a:lnTo>
                  <a:lnTo>
                    <a:pt x="51" y="51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8" y="52"/>
                  </a:lnTo>
                  <a:lnTo>
                    <a:pt x="47" y="53"/>
                  </a:lnTo>
                  <a:lnTo>
                    <a:pt x="45" y="53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7" y="56"/>
                  </a:lnTo>
                  <a:lnTo>
                    <a:pt x="45" y="57"/>
                  </a:lnTo>
                  <a:lnTo>
                    <a:pt x="47" y="57"/>
                  </a:lnTo>
                  <a:lnTo>
                    <a:pt x="45" y="57"/>
                  </a:lnTo>
                  <a:lnTo>
                    <a:pt x="45" y="58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3" y="61"/>
                  </a:lnTo>
                  <a:lnTo>
                    <a:pt x="44" y="62"/>
                  </a:lnTo>
                  <a:lnTo>
                    <a:pt x="45" y="63"/>
                  </a:lnTo>
                  <a:lnTo>
                    <a:pt x="45" y="64"/>
                  </a:lnTo>
                  <a:lnTo>
                    <a:pt x="45" y="65"/>
                  </a:lnTo>
                  <a:lnTo>
                    <a:pt x="47" y="65"/>
                  </a:lnTo>
                  <a:lnTo>
                    <a:pt x="45" y="65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47" y="67"/>
                  </a:lnTo>
                  <a:lnTo>
                    <a:pt x="47" y="68"/>
                  </a:lnTo>
                  <a:lnTo>
                    <a:pt x="45" y="68"/>
                  </a:lnTo>
                  <a:lnTo>
                    <a:pt x="47" y="69"/>
                  </a:lnTo>
                  <a:lnTo>
                    <a:pt x="47" y="70"/>
                  </a:lnTo>
                  <a:lnTo>
                    <a:pt x="47" y="71"/>
                  </a:lnTo>
                  <a:lnTo>
                    <a:pt x="48" y="71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51" y="74"/>
                  </a:lnTo>
                  <a:lnTo>
                    <a:pt x="53" y="75"/>
                  </a:lnTo>
                  <a:lnTo>
                    <a:pt x="53" y="74"/>
                  </a:lnTo>
                  <a:lnTo>
                    <a:pt x="54" y="74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1" y="74"/>
                  </a:lnTo>
                  <a:lnTo>
                    <a:pt x="51" y="73"/>
                  </a:lnTo>
                  <a:lnTo>
                    <a:pt x="51" y="74"/>
                  </a:lnTo>
                  <a:lnTo>
                    <a:pt x="53" y="74"/>
                  </a:lnTo>
                  <a:lnTo>
                    <a:pt x="53" y="73"/>
                  </a:lnTo>
                  <a:lnTo>
                    <a:pt x="53" y="74"/>
                  </a:lnTo>
                  <a:lnTo>
                    <a:pt x="54" y="74"/>
                  </a:lnTo>
                  <a:lnTo>
                    <a:pt x="54" y="73"/>
                  </a:lnTo>
                  <a:lnTo>
                    <a:pt x="54" y="71"/>
                  </a:lnTo>
                  <a:lnTo>
                    <a:pt x="55" y="71"/>
                  </a:lnTo>
                  <a:lnTo>
                    <a:pt x="56" y="71"/>
                  </a:lnTo>
                  <a:lnTo>
                    <a:pt x="57" y="71"/>
                  </a:lnTo>
                  <a:lnTo>
                    <a:pt x="59" y="71"/>
                  </a:lnTo>
                  <a:lnTo>
                    <a:pt x="59" y="73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1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3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5"/>
                  </a:lnTo>
                  <a:lnTo>
                    <a:pt x="65" y="75"/>
                  </a:lnTo>
                  <a:lnTo>
                    <a:pt x="65" y="74"/>
                  </a:lnTo>
                  <a:lnTo>
                    <a:pt x="65" y="75"/>
                  </a:lnTo>
                  <a:lnTo>
                    <a:pt x="66" y="75"/>
                  </a:lnTo>
                  <a:lnTo>
                    <a:pt x="67" y="75"/>
                  </a:lnTo>
                  <a:lnTo>
                    <a:pt x="68" y="75"/>
                  </a:lnTo>
                  <a:lnTo>
                    <a:pt x="68" y="76"/>
                  </a:lnTo>
                  <a:lnTo>
                    <a:pt x="69" y="76"/>
                  </a:lnTo>
                  <a:lnTo>
                    <a:pt x="68" y="76"/>
                  </a:lnTo>
                  <a:lnTo>
                    <a:pt x="68" y="77"/>
                  </a:lnTo>
                  <a:lnTo>
                    <a:pt x="67" y="77"/>
                  </a:lnTo>
                  <a:lnTo>
                    <a:pt x="67" y="76"/>
                  </a:lnTo>
                  <a:lnTo>
                    <a:pt x="66" y="77"/>
                  </a:lnTo>
                  <a:lnTo>
                    <a:pt x="66" y="76"/>
                  </a:lnTo>
                  <a:lnTo>
                    <a:pt x="66" y="77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6" y="79"/>
                  </a:lnTo>
                  <a:lnTo>
                    <a:pt x="67" y="80"/>
                  </a:lnTo>
                  <a:lnTo>
                    <a:pt x="67" y="81"/>
                  </a:lnTo>
                  <a:lnTo>
                    <a:pt x="68" y="81"/>
                  </a:lnTo>
                  <a:lnTo>
                    <a:pt x="68" y="82"/>
                  </a:lnTo>
                  <a:lnTo>
                    <a:pt x="67" y="82"/>
                  </a:lnTo>
                  <a:lnTo>
                    <a:pt x="67" y="83"/>
                  </a:lnTo>
                  <a:lnTo>
                    <a:pt x="68" y="83"/>
                  </a:lnTo>
                  <a:lnTo>
                    <a:pt x="69" y="83"/>
                  </a:lnTo>
                  <a:lnTo>
                    <a:pt x="70" y="83"/>
                  </a:lnTo>
                  <a:lnTo>
                    <a:pt x="70" y="85"/>
                  </a:lnTo>
                  <a:lnTo>
                    <a:pt x="70" y="83"/>
                  </a:lnTo>
                  <a:lnTo>
                    <a:pt x="72" y="83"/>
                  </a:lnTo>
                  <a:lnTo>
                    <a:pt x="72" y="85"/>
                  </a:lnTo>
                  <a:lnTo>
                    <a:pt x="70" y="86"/>
                  </a:lnTo>
                  <a:lnTo>
                    <a:pt x="72" y="86"/>
                  </a:lnTo>
                  <a:lnTo>
                    <a:pt x="72" y="87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70" y="89"/>
                  </a:lnTo>
                  <a:lnTo>
                    <a:pt x="69" y="89"/>
                  </a:lnTo>
                  <a:lnTo>
                    <a:pt x="69" y="88"/>
                  </a:lnTo>
                  <a:lnTo>
                    <a:pt x="68" y="88"/>
                  </a:lnTo>
                  <a:lnTo>
                    <a:pt x="68" y="87"/>
                  </a:lnTo>
                  <a:lnTo>
                    <a:pt x="68" y="86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0" y="85"/>
                  </a:lnTo>
                  <a:lnTo>
                    <a:pt x="69" y="85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7" y="85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5" y="85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2" y="83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1" y="81"/>
                  </a:lnTo>
                  <a:lnTo>
                    <a:pt x="61" y="80"/>
                  </a:lnTo>
                  <a:lnTo>
                    <a:pt x="60" y="79"/>
                  </a:lnTo>
                  <a:lnTo>
                    <a:pt x="59" y="79"/>
                  </a:lnTo>
                  <a:lnTo>
                    <a:pt x="59" y="77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7" y="75"/>
                  </a:lnTo>
                  <a:lnTo>
                    <a:pt x="57" y="76"/>
                  </a:lnTo>
                  <a:lnTo>
                    <a:pt x="57" y="75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5" y="75"/>
                  </a:lnTo>
                  <a:lnTo>
                    <a:pt x="55" y="76"/>
                  </a:lnTo>
                  <a:lnTo>
                    <a:pt x="55" y="77"/>
                  </a:lnTo>
                  <a:lnTo>
                    <a:pt x="56" y="79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2"/>
                  </a:lnTo>
                  <a:lnTo>
                    <a:pt x="56" y="82"/>
                  </a:lnTo>
                  <a:lnTo>
                    <a:pt x="55" y="82"/>
                  </a:lnTo>
                  <a:lnTo>
                    <a:pt x="55" y="81"/>
                  </a:lnTo>
                  <a:lnTo>
                    <a:pt x="54" y="79"/>
                  </a:lnTo>
                  <a:lnTo>
                    <a:pt x="53" y="79"/>
                  </a:lnTo>
                  <a:lnTo>
                    <a:pt x="53" y="77"/>
                  </a:lnTo>
                  <a:lnTo>
                    <a:pt x="51" y="77"/>
                  </a:lnTo>
                  <a:lnTo>
                    <a:pt x="51" y="76"/>
                  </a:lnTo>
                  <a:lnTo>
                    <a:pt x="50" y="76"/>
                  </a:lnTo>
                  <a:lnTo>
                    <a:pt x="49" y="75"/>
                  </a:lnTo>
                  <a:lnTo>
                    <a:pt x="48" y="75"/>
                  </a:lnTo>
                  <a:lnTo>
                    <a:pt x="48" y="74"/>
                  </a:lnTo>
                  <a:lnTo>
                    <a:pt x="47" y="74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3" y="79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39" y="76"/>
                  </a:lnTo>
                  <a:lnTo>
                    <a:pt x="38" y="77"/>
                  </a:lnTo>
                  <a:lnTo>
                    <a:pt x="38" y="76"/>
                  </a:lnTo>
                  <a:lnTo>
                    <a:pt x="39" y="76"/>
                  </a:lnTo>
                  <a:lnTo>
                    <a:pt x="38" y="76"/>
                  </a:lnTo>
                  <a:lnTo>
                    <a:pt x="38" y="75"/>
                  </a:lnTo>
                  <a:lnTo>
                    <a:pt x="37" y="75"/>
                  </a:lnTo>
                  <a:lnTo>
                    <a:pt x="36" y="75"/>
                  </a:lnTo>
                  <a:lnTo>
                    <a:pt x="37" y="75"/>
                  </a:lnTo>
                  <a:lnTo>
                    <a:pt x="36" y="75"/>
                  </a:lnTo>
                  <a:lnTo>
                    <a:pt x="36" y="76"/>
                  </a:lnTo>
                  <a:lnTo>
                    <a:pt x="36" y="75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6" y="73"/>
                  </a:lnTo>
                  <a:lnTo>
                    <a:pt x="35" y="73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39" y="69"/>
                  </a:lnTo>
                  <a:lnTo>
                    <a:pt x="39" y="68"/>
                  </a:lnTo>
                  <a:lnTo>
                    <a:pt x="38" y="68"/>
                  </a:lnTo>
                  <a:lnTo>
                    <a:pt x="38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8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5" y="70"/>
                  </a:lnTo>
                  <a:lnTo>
                    <a:pt x="34" y="70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2" y="68"/>
                  </a:lnTo>
                  <a:lnTo>
                    <a:pt x="32" y="67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5"/>
                  </a:lnTo>
                  <a:lnTo>
                    <a:pt x="30" y="67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30" y="63"/>
                  </a:lnTo>
                  <a:lnTo>
                    <a:pt x="30" y="62"/>
                  </a:lnTo>
                  <a:lnTo>
                    <a:pt x="30" y="62"/>
                  </a:lnTo>
                  <a:lnTo>
                    <a:pt x="30" y="61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0" y="58"/>
                  </a:lnTo>
                  <a:lnTo>
                    <a:pt x="30" y="57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28" y="55"/>
                  </a:lnTo>
                  <a:lnTo>
                    <a:pt x="28" y="53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29" y="49"/>
                  </a:lnTo>
                  <a:lnTo>
                    <a:pt x="30" y="49"/>
                  </a:lnTo>
                  <a:lnTo>
                    <a:pt x="30" y="50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1" y="53"/>
                  </a:lnTo>
                  <a:lnTo>
                    <a:pt x="32" y="52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4" y="51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4" y="40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5" y="33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6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5" y="28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9" y="30"/>
                  </a:lnTo>
                  <a:lnTo>
                    <a:pt x="50" y="30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4" y="28"/>
                  </a:lnTo>
                  <a:close/>
                  <a:moveTo>
                    <a:pt x="32" y="162"/>
                  </a:moveTo>
                  <a:lnTo>
                    <a:pt x="31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4"/>
                  </a:lnTo>
                  <a:lnTo>
                    <a:pt x="29" y="164"/>
                  </a:lnTo>
                  <a:lnTo>
                    <a:pt x="29" y="163"/>
                  </a:lnTo>
                  <a:lnTo>
                    <a:pt x="30" y="163"/>
                  </a:lnTo>
                  <a:lnTo>
                    <a:pt x="30" y="162"/>
                  </a:lnTo>
                  <a:lnTo>
                    <a:pt x="30" y="162"/>
                  </a:lnTo>
                  <a:lnTo>
                    <a:pt x="31" y="162"/>
                  </a:lnTo>
                  <a:lnTo>
                    <a:pt x="31" y="161"/>
                  </a:lnTo>
                  <a:lnTo>
                    <a:pt x="31" y="162"/>
                  </a:lnTo>
                  <a:lnTo>
                    <a:pt x="32" y="162"/>
                  </a:lnTo>
                  <a:close/>
                  <a:moveTo>
                    <a:pt x="36" y="151"/>
                  </a:moveTo>
                  <a:lnTo>
                    <a:pt x="36" y="153"/>
                  </a:lnTo>
                  <a:lnTo>
                    <a:pt x="35" y="153"/>
                  </a:lnTo>
                  <a:lnTo>
                    <a:pt x="35" y="154"/>
                  </a:lnTo>
                  <a:lnTo>
                    <a:pt x="35" y="153"/>
                  </a:lnTo>
                  <a:lnTo>
                    <a:pt x="35" y="151"/>
                  </a:lnTo>
                  <a:lnTo>
                    <a:pt x="36" y="151"/>
                  </a:lnTo>
                  <a:close/>
                  <a:moveTo>
                    <a:pt x="54" y="149"/>
                  </a:moveTo>
                  <a:lnTo>
                    <a:pt x="54" y="150"/>
                  </a:lnTo>
                  <a:lnTo>
                    <a:pt x="53" y="150"/>
                  </a:lnTo>
                  <a:lnTo>
                    <a:pt x="53" y="151"/>
                  </a:lnTo>
                  <a:lnTo>
                    <a:pt x="51" y="151"/>
                  </a:lnTo>
                  <a:lnTo>
                    <a:pt x="50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8" y="150"/>
                  </a:lnTo>
                  <a:lnTo>
                    <a:pt x="48" y="149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0" y="148"/>
                  </a:lnTo>
                  <a:lnTo>
                    <a:pt x="51" y="148"/>
                  </a:lnTo>
                  <a:lnTo>
                    <a:pt x="51" y="149"/>
                  </a:lnTo>
                  <a:lnTo>
                    <a:pt x="53" y="149"/>
                  </a:lnTo>
                  <a:lnTo>
                    <a:pt x="54" y="149"/>
                  </a:lnTo>
                  <a:close/>
                  <a:moveTo>
                    <a:pt x="16" y="145"/>
                  </a:moveTo>
                  <a:lnTo>
                    <a:pt x="14" y="145"/>
                  </a:lnTo>
                  <a:lnTo>
                    <a:pt x="16" y="145"/>
                  </a:lnTo>
                  <a:close/>
                  <a:moveTo>
                    <a:pt x="1" y="135"/>
                  </a:moveTo>
                  <a:lnTo>
                    <a:pt x="1" y="136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1" y="135"/>
                  </a:lnTo>
                  <a:close/>
                  <a:moveTo>
                    <a:pt x="0" y="135"/>
                  </a:moveTo>
                  <a:lnTo>
                    <a:pt x="0" y="133"/>
                  </a:lnTo>
                  <a:lnTo>
                    <a:pt x="1" y="133"/>
                  </a:lnTo>
                  <a:lnTo>
                    <a:pt x="0" y="135"/>
                  </a:lnTo>
                  <a:close/>
                  <a:moveTo>
                    <a:pt x="1" y="133"/>
                  </a:moveTo>
                  <a:lnTo>
                    <a:pt x="1" y="133"/>
                  </a:lnTo>
                  <a:lnTo>
                    <a:pt x="1" y="133"/>
                  </a:lnTo>
                  <a:close/>
                  <a:moveTo>
                    <a:pt x="2" y="131"/>
                  </a:moveTo>
                  <a:lnTo>
                    <a:pt x="2" y="132"/>
                  </a:lnTo>
                  <a:lnTo>
                    <a:pt x="2" y="133"/>
                  </a:lnTo>
                  <a:lnTo>
                    <a:pt x="2" y="132"/>
                  </a:lnTo>
                  <a:lnTo>
                    <a:pt x="1" y="132"/>
                  </a:lnTo>
                  <a:lnTo>
                    <a:pt x="2" y="132"/>
                  </a:lnTo>
                  <a:lnTo>
                    <a:pt x="2" y="131"/>
                  </a:lnTo>
                  <a:close/>
                  <a:moveTo>
                    <a:pt x="1" y="131"/>
                  </a:moveTo>
                  <a:lnTo>
                    <a:pt x="1" y="132"/>
                  </a:lnTo>
                  <a:lnTo>
                    <a:pt x="1" y="131"/>
                  </a:lnTo>
                  <a:close/>
                  <a:moveTo>
                    <a:pt x="78" y="124"/>
                  </a:moveTo>
                  <a:lnTo>
                    <a:pt x="79" y="124"/>
                  </a:lnTo>
                  <a:lnTo>
                    <a:pt x="78" y="124"/>
                  </a:lnTo>
                  <a:lnTo>
                    <a:pt x="78" y="125"/>
                  </a:lnTo>
                  <a:lnTo>
                    <a:pt x="76" y="124"/>
                  </a:lnTo>
                  <a:lnTo>
                    <a:pt x="76" y="123"/>
                  </a:lnTo>
                  <a:lnTo>
                    <a:pt x="78" y="123"/>
                  </a:lnTo>
                  <a:lnTo>
                    <a:pt x="78" y="124"/>
                  </a:lnTo>
                  <a:close/>
                  <a:moveTo>
                    <a:pt x="67" y="124"/>
                  </a:moveTo>
                  <a:lnTo>
                    <a:pt x="66" y="124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5" y="124"/>
                  </a:lnTo>
                  <a:lnTo>
                    <a:pt x="65" y="123"/>
                  </a:lnTo>
                  <a:lnTo>
                    <a:pt x="65" y="124"/>
                  </a:lnTo>
                  <a:lnTo>
                    <a:pt x="65" y="123"/>
                  </a:lnTo>
                  <a:lnTo>
                    <a:pt x="66" y="123"/>
                  </a:lnTo>
                  <a:lnTo>
                    <a:pt x="67" y="123"/>
                  </a:lnTo>
                  <a:lnTo>
                    <a:pt x="67" y="124"/>
                  </a:lnTo>
                  <a:close/>
                  <a:moveTo>
                    <a:pt x="91" y="117"/>
                  </a:moveTo>
                  <a:lnTo>
                    <a:pt x="92" y="117"/>
                  </a:lnTo>
                  <a:lnTo>
                    <a:pt x="91" y="117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90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1" y="114"/>
                  </a:lnTo>
                  <a:lnTo>
                    <a:pt x="91" y="116"/>
                  </a:lnTo>
                  <a:lnTo>
                    <a:pt x="91" y="117"/>
                  </a:lnTo>
                  <a:close/>
                  <a:moveTo>
                    <a:pt x="75" y="117"/>
                  </a:moveTo>
                  <a:lnTo>
                    <a:pt x="76" y="117"/>
                  </a:lnTo>
                  <a:lnTo>
                    <a:pt x="76" y="118"/>
                  </a:lnTo>
                  <a:lnTo>
                    <a:pt x="75" y="118"/>
                  </a:lnTo>
                  <a:lnTo>
                    <a:pt x="74" y="118"/>
                  </a:lnTo>
                  <a:lnTo>
                    <a:pt x="74" y="119"/>
                  </a:lnTo>
                  <a:lnTo>
                    <a:pt x="73" y="119"/>
                  </a:lnTo>
                  <a:lnTo>
                    <a:pt x="72" y="119"/>
                  </a:lnTo>
                  <a:lnTo>
                    <a:pt x="70" y="119"/>
                  </a:lnTo>
                  <a:lnTo>
                    <a:pt x="69" y="119"/>
                  </a:lnTo>
                  <a:lnTo>
                    <a:pt x="68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6"/>
                  </a:lnTo>
                  <a:lnTo>
                    <a:pt x="69" y="116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2" y="114"/>
                  </a:lnTo>
                  <a:lnTo>
                    <a:pt x="72" y="113"/>
                  </a:lnTo>
                  <a:lnTo>
                    <a:pt x="73" y="113"/>
                  </a:lnTo>
                  <a:lnTo>
                    <a:pt x="74" y="113"/>
                  </a:lnTo>
                  <a:lnTo>
                    <a:pt x="74" y="114"/>
                  </a:lnTo>
                  <a:lnTo>
                    <a:pt x="74" y="113"/>
                  </a:lnTo>
                  <a:lnTo>
                    <a:pt x="74" y="114"/>
                  </a:lnTo>
                  <a:lnTo>
                    <a:pt x="75" y="114"/>
                  </a:lnTo>
                  <a:lnTo>
                    <a:pt x="76" y="114"/>
                  </a:lnTo>
                  <a:lnTo>
                    <a:pt x="76" y="116"/>
                  </a:lnTo>
                  <a:lnTo>
                    <a:pt x="75" y="116"/>
                  </a:lnTo>
                  <a:lnTo>
                    <a:pt x="76" y="116"/>
                  </a:lnTo>
                  <a:lnTo>
                    <a:pt x="76" y="117"/>
                  </a:lnTo>
                  <a:lnTo>
                    <a:pt x="75" y="117"/>
                  </a:lnTo>
                  <a:close/>
                  <a:moveTo>
                    <a:pt x="87" y="116"/>
                  </a:moveTo>
                  <a:lnTo>
                    <a:pt x="87" y="117"/>
                  </a:lnTo>
                  <a:lnTo>
                    <a:pt x="87" y="116"/>
                  </a:lnTo>
                  <a:lnTo>
                    <a:pt x="86" y="116"/>
                  </a:lnTo>
                  <a:lnTo>
                    <a:pt x="86" y="114"/>
                  </a:lnTo>
                  <a:lnTo>
                    <a:pt x="87" y="114"/>
                  </a:lnTo>
                  <a:lnTo>
                    <a:pt x="86" y="114"/>
                  </a:lnTo>
                  <a:lnTo>
                    <a:pt x="86" y="113"/>
                  </a:lnTo>
                  <a:lnTo>
                    <a:pt x="86" y="112"/>
                  </a:lnTo>
                  <a:lnTo>
                    <a:pt x="86" y="111"/>
                  </a:lnTo>
                  <a:lnTo>
                    <a:pt x="87" y="111"/>
                  </a:lnTo>
                  <a:lnTo>
                    <a:pt x="87" y="110"/>
                  </a:lnTo>
                  <a:lnTo>
                    <a:pt x="87" y="111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7" y="114"/>
                  </a:lnTo>
                  <a:lnTo>
                    <a:pt x="87" y="116"/>
                  </a:lnTo>
                  <a:lnTo>
                    <a:pt x="87" y="116"/>
                  </a:lnTo>
                  <a:close/>
                  <a:moveTo>
                    <a:pt x="30" y="108"/>
                  </a:moveTo>
                  <a:lnTo>
                    <a:pt x="30" y="110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9" y="108"/>
                  </a:lnTo>
                  <a:lnTo>
                    <a:pt x="30" y="108"/>
                  </a:lnTo>
                  <a:close/>
                  <a:moveTo>
                    <a:pt x="57" y="107"/>
                  </a:moveTo>
                  <a:lnTo>
                    <a:pt x="57" y="108"/>
                  </a:lnTo>
                  <a:lnTo>
                    <a:pt x="57" y="110"/>
                  </a:lnTo>
                  <a:lnTo>
                    <a:pt x="56" y="111"/>
                  </a:lnTo>
                  <a:lnTo>
                    <a:pt x="56" y="110"/>
                  </a:lnTo>
                  <a:lnTo>
                    <a:pt x="56" y="111"/>
                  </a:lnTo>
                  <a:lnTo>
                    <a:pt x="55" y="111"/>
                  </a:lnTo>
                  <a:lnTo>
                    <a:pt x="55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7" y="107"/>
                  </a:lnTo>
                  <a:close/>
                  <a:moveTo>
                    <a:pt x="66" y="106"/>
                  </a:moveTo>
                  <a:lnTo>
                    <a:pt x="66" y="107"/>
                  </a:lnTo>
                  <a:lnTo>
                    <a:pt x="65" y="107"/>
                  </a:lnTo>
                  <a:lnTo>
                    <a:pt x="65" y="108"/>
                  </a:lnTo>
                  <a:lnTo>
                    <a:pt x="65" y="110"/>
                  </a:lnTo>
                  <a:lnTo>
                    <a:pt x="63" y="111"/>
                  </a:lnTo>
                  <a:lnTo>
                    <a:pt x="63" y="112"/>
                  </a:lnTo>
                  <a:lnTo>
                    <a:pt x="62" y="113"/>
                  </a:lnTo>
                  <a:lnTo>
                    <a:pt x="62" y="114"/>
                  </a:lnTo>
                  <a:lnTo>
                    <a:pt x="62" y="116"/>
                  </a:lnTo>
                  <a:lnTo>
                    <a:pt x="61" y="116"/>
                  </a:lnTo>
                  <a:lnTo>
                    <a:pt x="61" y="117"/>
                  </a:lnTo>
                  <a:lnTo>
                    <a:pt x="61" y="118"/>
                  </a:lnTo>
                  <a:lnTo>
                    <a:pt x="61" y="119"/>
                  </a:lnTo>
                  <a:lnTo>
                    <a:pt x="61" y="120"/>
                  </a:lnTo>
                  <a:lnTo>
                    <a:pt x="62" y="120"/>
                  </a:lnTo>
                  <a:lnTo>
                    <a:pt x="62" y="122"/>
                  </a:lnTo>
                  <a:lnTo>
                    <a:pt x="63" y="123"/>
                  </a:lnTo>
                  <a:lnTo>
                    <a:pt x="62" y="123"/>
                  </a:lnTo>
                  <a:lnTo>
                    <a:pt x="62" y="124"/>
                  </a:lnTo>
                  <a:lnTo>
                    <a:pt x="61" y="125"/>
                  </a:lnTo>
                  <a:lnTo>
                    <a:pt x="60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9" y="122"/>
                  </a:lnTo>
                  <a:lnTo>
                    <a:pt x="57" y="122"/>
                  </a:lnTo>
                  <a:lnTo>
                    <a:pt x="56" y="122"/>
                  </a:lnTo>
                  <a:lnTo>
                    <a:pt x="56" y="120"/>
                  </a:lnTo>
                  <a:lnTo>
                    <a:pt x="55" y="120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4" y="117"/>
                  </a:lnTo>
                  <a:lnTo>
                    <a:pt x="55" y="116"/>
                  </a:lnTo>
                  <a:lnTo>
                    <a:pt x="56" y="116"/>
                  </a:lnTo>
                  <a:lnTo>
                    <a:pt x="57" y="116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59" y="111"/>
                  </a:lnTo>
                  <a:lnTo>
                    <a:pt x="59" y="111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9" y="108"/>
                  </a:lnTo>
                  <a:lnTo>
                    <a:pt x="59" y="107"/>
                  </a:lnTo>
                  <a:lnTo>
                    <a:pt x="59" y="106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61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5" y="105"/>
                  </a:lnTo>
                  <a:lnTo>
                    <a:pt x="65" y="106"/>
                  </a:lnTo>
                  <a:lnTo>
                    <a:pt x="66" y="106"/>
                  </a:lnTo>
                  <a:close/>
                  <a:moveTo>
                    <a:pt x="70" y="106"/>
                  </a:moveTo>
                  <a:lnTo>
                    <a:pt x="70" y="107"/>
                  </a:lnTo>
                  <a:lnTo>
                    <a:pt x="70" y="108"/>
                  </a:lnTo>
                  <a:lnTo>
                    <a:pt x="70" y="110"/>
                  </a:lnTo>
                  <a:lnTo>
                    <a:pt x="70" y="111"/>
                  </a:lnTo>
                  <a:lnTo>
                    <a:pt x="69" y="111"/>
                  </a:lnTo>
                  <a:lnTo>
                    <a:pt x="69" y="112"/>
                  </a:lnTo>
                  <a:lnTo>
                    <a:pt x="68" y="112"/>
                  </a:lnTo>
                  <a:lnTo>
                    <a:pt x="68" y="113"/>
                  </a:lnTo>
                  <a:lnTo>
                    <a:pt x="67" y="113"/>
                  </a:lnTo>
                  <a:lnTo>
                    <a:pt x="67" y="114"/>
                  </a:lnTo>
                  <a:lnTo>
                    <a:pt x="66" y="114"/>
                  </a:lnTo>
                  <a:lnTo>
                    <a:pt x="66" y="116"/>
                  </a:lnTo>
                  <a:lnTo>
                    <a:pt x="66" y="117"/>
                  </a:lnTo>
                  <a:lnTo>
                    <a:pt x="65" y="119"/>
                  </a:lnTo>
                  <a:lnTo>
                    <a:pt x="65" y="120"/>
                  </a:lnTo>
                  <a:lnTo>
                    <a:pt x="63" y="120"/>
                  </a:lnTo>
                  <a:lnTo>
                    <a:pt x="63" y="122"/>
                  </a:lnTo>
                  <a:lnTo>
                    <a:pt x="62" y="122"/>
                  </a:lnTo>
                  <a:lnTo>
                    <a:pt x="62" y="120"/>
                  </a:lnTo>
                  <a:lnTo>
                    <a:pt x="63" y="117"/>
                  </a:lnTo>
                  <a:lnTo>
                    <a:pt x="63" y="116"/>
                  </a:lnTo>
                  <a:lnTo>
                    <a:pt x="63" y="114"/>
                  </a:lnTo>
                  <a:lnTo>
                    <a:pt x="65" y="114"/>
                  </a:lnTo>
                  <a:lnTo>
                    <a:pt x="65" y="113"/>
                  </a:lnTo>
                  <a:lnTo>
                    <a:pt x="66" y="112"/>
                  </a:lnTo>
                  <a:lnTo>
                    <a:pt x="66" y="111"/>
                  </a:lnTo>
                  <a:lnTo>
                    <a:pt x="67" y="110"/>
                  </a:lnTo>
                  <a:lnTo>
                    <a:pt x="67" y="108"/>
                  </a:lnTo>
                  <a:lnTo>
                    <a:pt x="68" y="107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69" y="102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69" y="104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70" y="106"/>
                  </a:lnTo>
                  <a:close/>
                  <a:moveTo>
                    <a:pt x="68" y="102"/>
                  </a:moveTo>
                  <a:lnTo>
                    <a:pt x="67" y="102"/>
                  </a:lnTo>
                  <a:lnTo>
                    <a:pt x="67" y="102"/>
                  </a:lnTo>
                  <a:lnTo>
                    <a:pt x="68" y="102"/>
                  </a:lnTo>
                  <a:close/>
                  <a:moveTo>
                    <a:pt x="28" y="110"/>
                  </a:moveTo>
                  <a:lnTo>
                    <a:pt x="26" y="110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4" y="111"/>
                  </a:lnTo>
                  <a:lnTo>
                    <a:pt x="24" y="112"/>
                  </a:lnTo>
                  <a:lnTo>
                    <a:pt x="23" y="112"/>
                  </a:lnTo>
                  <a:lnTo>
                    <a:pt x="23" y="113"/>
                  </a:lnTo>
                  <a:lnTo>
                    <a:pt x="23" y="114"/>
                  </a:lnTo>
                  <a:lnTo>
                    <a:pt x="22" y="114"/>
                  </a:lnTo>
                  <a:lnTo>
                    <a:pt x="20" y="114"/>
                  </a:lnTo>
                  <a:lnTo>
                    <a:pt x="20" y="116"/>
                  </a:lnTo>
                  <a:lnTo>
                    <a:pt x="19" y="116"/>
                  </a:lnTo>
                  <a:lnTo>
                    <a:pt x="18" y="116"/>
                  </a:lnTo>
                  <a:lnTo>
                    <a:pt x="17" y="116"/>
                  </a:lnTo>
                  <a:lnTo>
                    <a:pt x="17" y="117"/>
                  </a:lnTo>
                  <a:lnTo>
                    <a:pt x="18" y="117"/>
                  </a:lnTo>
                  <a:lnTo>
                    <a:pt x="18" y="118"/>
                  </a:lnTo>
                  <a:lnTo>
                    <a:pt x="17" y="118"/>
                  </a:lnTo>
                  <a:lnTo>
                    <a:pt x="17" y="117"/>
                  </a:lnTo>
                  <a:lnTo>
                    <a:pt x="17" y="118"/>
                  </a:lnTo>
                  <a:lnTo>
                    <a:pt x="17" y="119"/>
                  </a:lnTo>
                  <a:lnTo>
                    <a:pt x="16" y="120"/>
                  </a:lnTo>
                  <a:lnTo>
                    <a:pt x="16" y="122"/>
                  </a:lnTo>
                  <a:lnTo>
                    <a:pt x="14" y="123"/>
                  </a:lnTo>
                  <a:lnTo>
                    <a:pt x="13" y="123"/>
                  </a:lnTo>
                  <a:lnTo>
                    <a:pt x="13" y="124"/>
                  </a:lnTo>
                  <a:lnTo>
                    <a:pt x="12" y="124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0" y="126"/>
                  </a:lnTo>
                  <a:lnTo>
                    <a:pt x="8" y="127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6" y="129"/>
                  </a:lnTo>
                  <a:lnTo>
                    <a:pt x="5" y="129"/>
                  </a:lnTo>
                  <a:lnTo>
                    <a:pt x="5" y="130"/>
                  </a:lnTo>
                  <a:lnTo>
                    <a:pt x="5" y="131"/>
                  </a:lnTo>
                  <a:lnTo>
                    <a:pt x="4" y="131"/>
                  </a:lnTo>
                  <a:lnTo>
                    <a:pt x="2" y="13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30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5" y="126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3" y="119"/>
                  </a:lnTo>
                  <a:lnTo>
                    <a:pt x="13" y="118"/>
                  </a:lnTo>
                  <a:lnTo>
                    <a:pt x="14" y="118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7" y="116"/>
                  </a:lnTo>
                  <a:lnTo>
                    <a:pt x="17" y="114"/>
                  </a:lnTo>
                  <a:lnTo>
                    <a:pt x="18" y="113"/>
                  </a:lnTo>
                  <a:lnTo>
                    <a:pt x="18" y="114"/>
                  </a:lnTo>
                  <a:lnTo>
                    <a:pt x="18" y="113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20" y="112"/>
                  </a:lnTo>
                  <a:lnTo>
                    <a:pt x="20" y="111"/>
                  </a:lnTo>
                  <a:lnTo>
                    <a:pt x="19" y="112"/>
                  </a:lnTo>
                  <a:lnTo>
                    <a:pt x="19" y="111"/>
                  </a:lnTo>
                  <a:lnTo>
                    <a:pt x="20" y="111"/>
                  </a:lnTo>
                  <a:lnTo>
                    <a:pt x="22" y="111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2" y="111"/>
                  </a:lnTo>
                  <a:lnTo>
                    <a:pt x="22" y="110"/>
                  </a:lnTo>
                  <a:lnTo>
                    <a:pt x="23" y="110"/>
                  </a:lnTo>
                  <a:lnTo>
                    <a:pt x="23" y="108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3" y="106"/>
                  </a:lnTo>
                  <a:lnTo>
                    <a:pt x="24" y="106"/>
                  </a:lnTo>
                  <a:lnTo>
                    <a:pt x="24" y="107"/>
                  </a:lnTo>
                  <a:lnTo>
                    <a:pt x="25" y="107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3" y="105"/>
                  </a:lnTo>
                  <a:lnTo>
                    <a:pt x="23" y="104"/>
                  </a:lnTo>
                  <a:lnTo>
                    <a:pt x="24" y="104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3" y="104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6" y="104"/>
                  </a:lnTo>
                  <a:lnTo>
                    <a:pt x="26" y="105"/>
                  </a:lnTo>
                  <a:lnTo>
                    <a:pt x="25" y="105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8" y="110"/>
                  </a:lnTo>
                  <a:close/>
                  <a:moveTo>
                    <a:pt x="29" y="100"/>
                  </a:moveTo>
                  <a:lnTo>
                    <a:pt x="29" y="101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0"/>
                  </a:lnTo>
                  <a:close/>
                  <a:moveTo>
                    <a:pt x="84" y="112"/>
                  </a:moveTo>
                  <a:lnTo>
                    <a:pt x="82" y="112"/>
                  </a:lnTo>
                  <a:lnTo>
                    <a:pt x="81" y="112"/>
                  </a:lnTo>
                  <a:lnTo>
                    <a:pt x="81" y="113"/>
                  </a:lnTo>
                  <a:lnTo>
                    <a:pt x="82" y="113"/>
                  </a:lnTo>
                  <a:lnTo>
                    <a:pt x="81" y="113"/>
                  </a:lnTo>
                  <a:lnTo>
                    <a:pt x="81" y="112"/>
                  </a:lnTo>
                  <a:lnTo>
                    <a:pt x="81" y="111"/>
                  </a:lnTo>
                  <a:lnTo>
                    <a:pt x="80" y="111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0" y="114"/>
                  </a:lnTo>
                  <a:lnTo>
                    <a:pt x="81" y="114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9" y="113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8" y="111"/>
                  </a:lnTo>
                  <a:lnTo>
                    <a:pt x="78" y="110"/>
                  </a:lnTo>
                  <a:lnTo>
                    <a:pt x="78" y="108"/>
                  </a:lnTo>
                  <a:lnTo>
                    <a:pt x="78" y="107"/>
                  </a:lnTo>
                  <a:lnTo>
                    <a:pt x="78" y="106"/>
                  </a:lnTo>
                  <a:lnTo>
                    <a:pt x="78" y="105"/>
                  </a:lnTo>
                  <a:lnTo>
                    <a:pt x="76" y="105"/>
                  </a:lnTo>
                  <a:lnTo>
                    <a:pt x="75" y="105"/>
                  </a:lnTo>
                  <a:lnTo>
                    <a:pt x="75" y="106"/>
                  </a:lnTo>
                  <a:lnTo>
                    <a:pt x="74" y="106"/>
                  </a:lnTo>
                  <a:lnTo>
                    <a:pt x="74" y="105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73" y="102"/>
                  </a:lnTo>
                  <a:lnTo>
                    <a:pt x="74" y="102"/>
                  </a:lnTo>
                  <a:lnTo>
                    <a:pt x="74" y="101"/>
                  </a:lnTo>
                  <a:lnTo>
                    <a:pt x="73" y="101"/>
                  </a:lnTo>
                  <a:lnTo>
                    <a:pt x="73" y="100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5" y="101"/>
                  </a:lnTo>
                  <a:lnTo>
                    <a:pt x="75" y="102"/>
                  </a:lnTo>
                  <a:lnTo>
                    <a:pt x="76" y="102"/>
                  </a:lnTo>
                  <a:lnTo>
                    <a:pt x="78" y="102"/>
                  </a:lnTo>
                  <a:lnTo>
                    <a:pt x="78" y="101"/>
                  </a:lnTo>
                  <a:lnTo>
                    <a:pt x="79" y="101"/>
                  </a:lnTo>
                  <a:lnTo>
                    <a:pt x="80" y="101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0" y="102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81" y="105"/>
                  </a:lnTo>
                  <a:lnTo>
                    <a:pt x="80" y="106"/>
                  </a:lnTo>
                  <a:lnTo>
                    <a:pt x="80" y="107"/>
                  </a:lnTo>
                  <a:lnTo>
                    <a:pt x="81" y="107"/>
                  </a:lnTo>
                  <a:lnTo>
                    <a:pt x="81" y="108"/>
                  </a:lnTo>
                  <a:lnTo>
                    <a:pt x="82" y="108"/>
                  </a:lnTo>
                  <a:lnTo>
                    <a:pt x="82" y="110"/>
                  </a:lnTo>
                  <a:lnTo>
                    <a:pt x="82" y="111"/>
                  </a:lnTo>
                  <a:lnTo>
                    <a:pt x="84" y="111"/>
                  </a:lnTo>
                  <a:lnTo>
                    <a:pt x="84" y="112"/>
                  </a:lnTo>
                  <a:close/>
                  <a:moveTo>
                    <a:pt x="61" y="100"/>
                  </a:moveTo>
                  <a:lnTo>
                    <a:pt x="61" y="101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0" y="102"/>
                  </a:lnTo>
                  <a:lnTo>
                    <a:pt x="60" y="104"/>
                  </a:lnTo>
                  <a:lnTo>
                    <a:pt x="59" y="104"/>
                  </a:lnTo>
                  <a:lnTo>
                    <a:pt x="59" y="105"/>
                  </a:lnTo>
                  <a:lnTo>
                    <a:pt x="59" y="104"/>
                  </a:lnTo>
                  <a:lnTo>
                    <a:pt x="59" y="105"/>
                  </a:lnTo>
                  <a:lnTo>
                    <a:pt x="59" y="106"/>
                  </a:lnTo>
                  <a:lnTo>
                    <a:pt x="57" y="107"/>
                  </a:lnTo>
                  <a:lnTo>
                    <a:pt x="57" y="106"/>
                  </a:lnTo>
                  <a:lnTo>
                    <a:pt x="57" y="107"/>
                  </a:lnTo>
                  <a:lnTo>
                    <a:pt x="56" y="107"/>
                  </a:lnTo>
                  <a:lnTo>
                    <a:pt x="55" y="107"/>
                  </a:lnTo>
                  <a:lnTo>
                    <a:pt x="54" y="108"/>
                  </a:lnTo>
                  <a:lnTo>
                    <a:pt x="53" y="108"/>
                  </a:lnTo>
                  <a:lnTo>
                    <a:pt x="51" y="108"/>
                  </a:lnTo>
                  <a:lnTo>
                    <a:pt x="51" y="110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50" y="108"/>
                  </a:lnTo>
                  <a:lnTo>
                    <a:pt x="50" y="107"/>
                  </a:lnTo>
                  <a:lnTo>
                    <a:pt x="49" y="107"/>
                  </a:lnTo>
                  <a:lnTo>
                    <a:pt x="50" y="106"/>
                  </a:lnTo>
                  <a:lnTo>
                    <a:pt x="50" y="105"/>
                  </a:lnTo>
                  <a:lnTo>
                    <a:pt x="50" y="104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51" y="100"/>
                  </a:lnTo>
                  <a:lnTo>
                    <a:pt x="51" y="99"/>
                  </a:lnTo>
                  <a:lnTo>
                    <a:pt x="51" y="98"/>
                  </a:lnTo>
                  <a:lnTo>
                    <a:pt x="50" y="98"/>
                  </a:lnTo>
                  <a:lnTo>
                    <a:pt x="49" y="98"/>
                  </a:lnTo>
                  <a:lnTo>
                    <a:pt x="49" y="96"/>
                  </a:lnTo>
                  <a:lnTo>
                    <a:pt x="49" y="95"/>
                  </a:lnTo>
                  <a:lnTo>
                    <a:pt x="50" y="95"/>
                  </a:lnTo>
                  <a:lnTo>
                    <a:pt x="50" y="96"/>
                  </a:lnTo>
                  <a:lnTo>
                    <a:pt x="51" y="96"/>
                  </a:lnTo>
                  <a:lnTo>
                    <a:pt x="53" y="98"/>
                  </a:lnTo>
                  <a:lnTo>
                    <a:pt x="54" y="98"/>
                  </a:lnTo>
                  <a:lnTo>
                    <a:pt x="55" y="99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7" y="99"/>
                  </a:lnTo>
                  <a:lnTo>
                    <a:pt x="59" y="99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59" y="101"/>
                  </a:lnTo>
                  <a:lnTo>
                    <a:pt x="60" y="100"/>
                  </a:lnTo>
                  <a:lnTo>
                    <a:pt x="61" y="100"/>
                  </a:lnTo>
                  <a:lnTo>
                    <a:pt x="61" y="99"/>
                  </a:lnTo>
                  <a:lnTo>
                    <a:pt x="61" y="100"/>
                  </a:lnTo>
                  <a:close/>
                  <a:moveTo>
                    <a:pt x="30" y="96"/>
                  </a:moveTo>
                  <a:lnTo>
                    <a:pt x="30" y="98"/>
                  </a:lnTo>
                  <a:lnTo>
                    <a:pt x="30" y="96"/>
                  </a:lnTo>
                  <a:lnTo>
                    <a:pt x="30" y="98"/>
                  </a:lnTo>
                  <a:lnTo>
                    <a:pt x="30" y="99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30" y="96"/>
                  </a:lnTo>
                  <a:lnTo>
                    <a:pt x="29" y="96"/>
                  </a:lnTo>
                  <a:lnTo>
                    <a:pt x="29" y="95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close/>
                  <a:moveTo>
                    <a:pt x="32" y="95"/>
                  </a:moveTo>
                  <a:lnTo>
                    <a:pt x="31" y="95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4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2"/>
                  </a:lnTo>
                  <a:lnTo>
                    <a:pt x="30" y="92"/>
                  </a:lnTo>
                  <a:lnTo>
                    <a:pt x="29" y="92"/>
                  </a:lnTo>
                  <a:lnTo>
                    <a:pt x="30" y="92"/>
                  </a:lnTo>
                  <a:lnTo>
                    <a:pt x="30" y="93"/>
                  </a:lnTo>
                  <a:lnTo>
                    <a:pt x="31" y="94"/>
                  </a:lnTo>
                  <a:lnTo>
                    <a:pt x="31" y="93"/>
                  </a:lnTo>
                  <a:lnTo>
                    <a:pt x="32" y="93"/>
                  </a:lnTo>
                  <a:lnTo>
                    <a:pt x="32" y="94"/>
                  </a:lnTo>
                  <a:lnTo>
                    <a:pt x="32" y="95"/>
                  </a:lnTo>
                  <a:close/>
                  <a:moveTo>
                    <a:pt x="57" y="90"/>
                  </a:moveTo>
                  <a:lnTo>
                    <a:pt x="57" y="92"/>
                  </a:lnTo>
                  <a:lnTo>
                    <a:pt x="56" y="92"/>
                  </a:lnTo>
                  <a:lnTo>
                    <a:pt x="55" y="90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7" y="90"/>
                  </a:lnTo>
                  <a:close/>
                  <a:moveTo>
                    <a:pt x="87" y="102"/>
                  </a:moveTo>
                  <a:lnTo>
                    <a:pt x="87" y="104"/>
                  </a:lnTo>
                  <a:lnTo>
                    <a:pt x="87" y="104"/>
                  </a:lnTo>
                  <a:lnTo>
                    <a:pt x="87" y="102"/>
                  </a:lnTo>
                  <a:lnTo>
                    <a:pt x="87" y="104"/>
                  </a:lnTo>
                  <a:lnTo>
                    <a:pt x="86" y="104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5" y="104"/>
                  </a:lnTo>
                  <a:lnTo>
                    <a:pt x="84" y="104"/>
                  </a:lnTo>
                  <a:lnTo>
                    <a:pt x="84" y="102"/>
                  </a:lnTo>
                  <a:lnTo>
                    <a:pt x="84" y="104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81" y="102"/>
                  </a:lnTo>
                  <a:lnTo>
                    <a:pt x="80" y="102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79" y="100"/>
                  </a:lnTo>
                  <a:lnTo>
                    <a:pt x="79" y="101"/>
                  </a:lnTo>
                  <a:lnTo>
                    <a:pt x="79" y="100"/>
                  </a:lnTo>
                  <a:lnTo>
                    <a:pt x="80" y="100"/>
                  </a:lnTo>
                  <a:lnTo>
                    <a:pt x="80" y="99"/>
                  </a:lnTo>
                  <a:lnTo>
                    <a:pt x="80" y="98"/>
                  </a:lnTo>
                  <a:lnTo>
                    <a:pt x="81" y="98"/>
                  </a:lnTo>
                  <a:lnTo>
                    <a:pt x="80" y="98"/>
                  </a:lnTo>
                  <a:lnTo>
                    <a:pt x="79" y="98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8" y="95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5" y="94"/>
                  </a:lnTo>
                  <a:lnTo>
                    <a:pt x="74" y="93"/>
                  </a:lnTo>
                  <a:lnTo>
                    <a:pt x="73" y="90"/>
                  </a:lnTo>
                  <a:lnTo>
                    <a:pt x="73" y="89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6" y="89"/>
                  </a:lnTo>
                  <a:lnTo>
                    <a:pt x="79" y="89"/>
                  </a:lnTo>
                  <a:lnTo>
                    <a:pt x="80" y="89"/>
                  </a:lnTo>
                  <a:lnTo>
                    <a:pt x="81" y="89"/>
                  </a:lnTo>
                  <a:lnTo>
                    <a:pt x="82" y="89"/>
                  </a:lnTo>
                  <a:lnTo>
                    <a:pt x="84" y="89"/>
                  </a:lnTo>
                  <a:lnTo>
                    <a:pt x="84" y="90"/>
                  </a:lnTo>
                  <a:lnTo>
                    <a:pt x="84" y="92"/>
                  </a:lnTo>
                  <a:lnTo>
                    <a:pt x="85" y="92"/>
                  </a:lnTo>
                  <a:lnTo>
                    <a:pt x="85" y="93"/>
                  </a:lnTo>
                  <a:lnTo>
                    <a:pt x="86" y="93"/>
                  </a:lnTo>
                  <a:lnTo>
                    <a:pt x="85" y="93"/>
                  </a:lnTo>
                  <a:lnTo>
                    <a:pt x="86" y="93"/>
                  </a:lnTo>
                  <a:lnTo>
                    <a:pt x="85" y="94"/>
                  </a:lnTo>
                  <a:lnTo>
                    <a:pt x="86" y="94"/>
                  </a:lnTo>
                  <a:lnTo>
                    <a:pt x="86" y="95"/>
                  </a:lnTo>
                  <a:lnTo>
                    <a:pt x="85" y="95"/>
                  </a:lnTo>
                  <a:lnTo>
                    <a:pt x="85" y="96"/>
                  </a:lnTo>
                  <a:lnTo>
                    <a:pt x="86" y="98"/>
                  </a:lnTo>
                  <a:lnTo>
                    <a:pt x="85" y="98"/>
                  </a:lnTo>
                  <a:lnTo>
                    <a:pt x="86" y="98"/>
                  </a:lnTo>
                  <a:lnTo>
                    <a:pt x="86" y="99"/>
                  </a:lnTo>
                  <a:lnTo>
                    <a:pt x="85" y="99"/>
                  </a:lnTo>
                  <a:lnTo>
                    <a:pt x="86" y="99"/>
                  </a:lnTo>
                  <a:lnTo>
                    <a:pt x="86" y="100"/>
                  </a:lnTo>
                  <a:lnTo>
                    <a:pt x="86" y="101"/>
                  </a:lnTo>
                  <a:lnTo>
                    <a:pt x="87" y="101"/>
                  </a:lnTo>
                  <a:lnTo>
                    <a:pt x="87" y="102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7" y="102"/>
                  </a:lnTo>
                  <a:close/>
                  <a:moveTo>
                    <a:pt x="70" y="98"/>
                  </a:moveTo>
                  <a:lnTo>
                    <a:pt x="69" y="96"/>
                  </a:lnTo>
                  <a:lnTo>
                    <a:pt x="68" y="96"/>
                  </a:lnTo>
                  <a:lnTo>
                    <a:pt x="68" y="95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6" y="94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3"/>
                  </a:lnTo>
                  <a:lnTo>
                    <a:pt x="65" y="93"/>
                  </a:lnTo>
                  <a:lnTo>
                    <a:pt x="63" y="93"/>
                  </a:lnTo>
                  <a:lnTo>
                    <a:pt x="63" y="94"/>
                  </a:lnTo>
                  <a:lnTo>
                    <a:pt x="62" y="94"/>
                  </a:lnTo>
                  <a:lnTo>
                    <a:pt x="62" y="95"/>
                  </a:lnTo>
                  <a:lnTo>
                    <a:pt x="61" y="95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61" y="94"/>
                  </a:lnTo>
                  <a:lnTo>
                    <a:pt x="62" y="94"/>
                  </a:lnTo>
                  <a:lnTo>
                    <a:pt x="62" y="93"/>
                  </a:lnTo>
                  <a:lnTo>
                    <a:pt x="62" y="92"/>
                  </a:lnTo>
                  <a:lnTo>
                    <a:pt x="62" y="90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2" y="89"/>
                  </a:lnTo>
                  <a:lnTo>
                    <a:pt x="63" y="89"/>
                  </a:lnTo>
                  <a:lnTo>
                    <a:pt x="63" y="90"/>
                  </a:lnTo>
                  <a:lnTo>
                    <a:pt x="62" y="90"/>
                  </a:lnTo>
                  <a:lnTo>
                    <a:pt x="63" y="90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65" y="90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69" y="93"/>
                  </a:lnTo>
                  <a:lnTo>
                    <a:pt x="69" y="94"/>
                  </a:lnTo>
                  <a:lnTo>
                    <a:pt x="70" y="95"/>
                  </a:lnTo>
                  <a:lnTo>
                    <a:pt x="69" y="95"/>
                  </a:lnTo>
                  <a:lnTo>
                    <a:pt x="70" y="95"/>
                  </a:lnTo>
                  <a:lnTo>
                    <a:pt x="70" y="96"/>
                  </a:lnTo>
                  <a:lnTo>
                    <a:pt x="70" y="98"/>
                  </a:lnTo>
                  <a:close/>
                  <a:moveTo>
                    <a:pt x="53" y="88"/>
                  </a:moveTo>
                  <a:lnTo>
                    <a:pt x="54" y="89"/>
                  </a:lnTo>
                  <a:lnTo>
                    <a:pt x="53" y="90"/>
                  </a:lnTo>
                  <a:lnTo>
                    <a:pt x="53" y="89"/>
                  </a:lnTo>
                  <a:lnTo>
                    <a:pt x="53" y="88"/>
                  </a:lnTo>
                  <a:close/>
                  <a:moveTo>
                    <a:pt x="51" y="88"/>
                  </a:moveTo>
                  <a:lnTo>
                    <a:pt x="51" y="89"/>
                  </a:lnTo>
                  <a:lnTo>
                    <a:pt x="51" y="90"/>
                  </a:lnTo>
                  <a:lnTo>
                    <a:pt x="51" y="92"/>
                  </a:lnTo>
                  <a:lnTo>
                    <a:pt x="50" y="93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50" y="90"/>
                  </a:lnTo>
                  <a:lnTo>
                    <a:pt x="50" y="89"/>
                  </a:lnTo>
                  <a:lnTo>
                    <a:pt x="50" y="88"/>
                  </a:lnTo>
                  <a:lnTo>
                    <a:pt x="51" y="88"/>
                  </a:lnTo>
                  <a:close/>
                  <a:moveTo>
                    <a:pt x="68" y="90"/>
                  </a:moveTo>
                  <a:lnTo>
                    <a:pt x="68" y="92"/>
                  </a:lnTo>
                  <a:lnTo>
                    <a:pt x="67" y="92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7" y="88"/>
                  </a:lnTo>
                  <a:lnTo>
                    <a:pt x="67" y="89"/>
                  </a:lnTo>
                  <a:lnTo>
                    <a:pt x="67" y="90"/>
                  </a:lnTo>
                  <a:lnTo>
                    <a:pt x="68" y="90"/>
                  </a:lnTo>
                  <a:close/>
                  <a:moveTo>
                    <a:pt x="62" y="86"/>
                  </a:moveTo>
                  <a:lnTo>
                    <a:pt x="62" y="87"/>
                  </a:lnTo>
                  <a:lnTo>
                    <a:pt x="63" y="87"/>
                  </a:lnTo>
                  <a:lnTo>
                    <a:pt x="63" y="88"/>
                  </a:lnTo>
                  <a:lnTo>
                    <a:pt x="63" y="87"/>
                  </a:lnTo>
                  <a:lnTo>
                    <a:pt x="62" y="87"/>
                  </a:lnTo>
                  <a:lnTo>
                    <a:pt x="62" y="86"/>
                  </a:lnTo>
                  <a:lnTo>
                    <a:pt x="61" y="86"/>
                  </a:lnTo>
                  <a:lnTo>
                    <a:pt x="61" y="85"/>
                  </a:lnTo>
                  <a:lnTo>
                    <a:pt x="60" y="85"/>
                  </a:lnTo>
                  <a:lnTo>
                    <a:pt x="59" y="85"/>
                  </a:lnTo>
                  <a:lnTo>
                    <a:pt x="59" y="83"/>
                  </a:lnTo>
                  <a:lnTo>
                    <a:pt x="60" y="83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61" y="86"/>
                  </a:lnTo>
                  <a:lnTo>
                    <a:pt x="62" y="86"/>
                  </a:lnTo>
                  <a:close/>
                  <a:moveTo>
                    <a:pt x="45" y="88"/>
                  </a:move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3" y="92"/>
                  </a:lnTo>
                  <a:lnTo>
                    <a:pt x="44" y="92"/>
                  </a:lnTo>
                  <a:lnTo>
                    <a:pt x="43" y="92"/>
                  </a:lnTo>
                  <a:lnTo>
                    <a:pt x="44" y="92"/>
                  </a:lnTo>
                  <a:lnTo>
                    <a:pt x="43" y="92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9"/>
                  </a:lnTo>
                  <a:lnTo>
                    <a:pt x="38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8" y="87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7" y="85"/>
                  </a:lnTo>
                  <a:lnTo>
                    <a:pt x="36" y="83"/>
                  </a:lnTo>
                  <a:lnTo>
                    <a:pt x="36" y="82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4" y="81"/>
                  </a:lnTo>
                  <a:lnTo>
                    <a:pt x="34" y="80"/>
                  </a:lnTo>
                  <a:lnTo>
                    <a:pt x="32" y="80"/>
                  </a:lnTo>
                  <a:lnTo>
                    <a:pt x="32" y="79"/>
                  </a:lnTo>
                  <a:lnTo>
                    <a:pt x="34" y="79"/>
                  </a:lnTo>
                  <a:lnTo>
                    <a:pt x="35" y="79"/>
                  </a:lnTo>
                  <a:lnTo>
                    <a:pt x="36" y="79"/>
                  </a:lnTo>
                  <a:lnTo>
                    <a:pt x="36" y="80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8" y="79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1" y="80"/>
                  </a:lnTo>
                  <a:lnTo>
                    <a:pt x="41" y="81"/>
                  </a:lnTo>
                  <a:lnTo>
                    <a:pt x="41" y="80"/>
                  </a:lnTo>
                  <a:lnTo>
                    <a:pt x="42" y="80"/>
                  </a:lnTo>
                  <a:lnTo>
                    <a:pt x="43" y="81"/>
                  </a:lnTo>
                  <a:lnTo>
                    <a:pt x="43" y="82"/>
                  </a:lnTo>
                  <a:lnTo>
                    <a:pt x="44" y="82"/>
                  </a:lnTo>
                  <a:lnTo>
                    <a:pt x="44" y="83"/>
                  </a:lnTo>
                  <a:lnTo>
                    <a:pt x="45" y="83"/>
                  </a:lnTo>
                  <a:lnTo>
                    <a:pt x="44" y="85"/>
                  </a:lnTo>
                  <a:lnTo>
                    <a:pt x="44" y="86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5" y="88"/>
                  </a:lnTo>
                  <a:close/>
                  <a:moveTo>
                    <a:pt x="51" y="80"/>
                  </a:moveTo>
                  <a:lnTo>
                    <a:pt x="51" y="81"/>
                  </a:lnTo>
                  <a:lnTo>
                    <a:pt x="50" y="81"/>
                  </a:lnTo>
                  <a:lnTo>
                    <a:pt x="50" y="82"/>
                  </a:lnTo>
                  <a:lnTo>
                    <a:pt x="49" y="82"/>
                  </a:lnTo>
                  <a:lnTo>
                    <a:pt x="49" y="81"/>
                  </a:lnTo>
                  <a:lnTo>
                    <a:pt x="48" y="81"/>
                  </a:lnTo>
                  <a:lnTo>
                    <a:pt x="48" y="80"/>
                  </a:lnTo>
                  <a:lnTo>
                    <a:pt x="49" y="79"/>
                  </a:lnTo>
                  <a:lnTo>
                    <a:pt x="50" y="79"/>
                  </a:lnTo>
                  <a:lnTo>
                    <a:pt x="50" y="80"/>
                  </a:lnTo>
                  <a:lnTo>
                    <a:pt x="51" y="80"/>
                  </a:lnTo>
                  <a:close/>
                  <a:moveTo>
                    <a:pt x="32" y="77"/>
                  </a:moveTo>
                  <a:lnTo>
                    <a:pt x="31" y="77"/>
                  </a:lnTo>
                  <a:lnTo>
                    <a:pt x="31" y="76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31" y="75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7"/>
                  </a:lnTo>
                  <a:close/>
                  <a:moveTo>
                    <a:pt x="74" y="75"/>
                  </a:moveTo>
                  <a:lnTo>
                    <a:pt x="74" y="76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2" y="79"/>
                  </a:lnTo>
                  <a:lnTo>
                    <a:pt x="70" y="79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72" y="76"/>
                  </a:lnTo>
                  <a:lnTo>
                    <a:pt x="70" y="75"/>
                  </a:lnTo>
                  <a:lnTo>
                    <a:pt x="72" y="75"/>
                  </a:lnTo>
                  <a:lnTo>
                    <a:pt x="70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75"/>
                  </a:lnTo>
                  <a:lnTo>
                    <a:pt x="74" y="75"/>
                  </a:lnTo>
                  <a:close/>
                  <a:moveTo>
                    <a:pt x="51" y="74"/>
                  </a:moveTo>
                  <a:lnTo>
                    <a:pt x="53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0" y="74"/>
                  </a:lnTo>
                  <a:lnTo>
                    <a:pt x="49" y="73"/>
                  </a:lnTo>
                  <a:lnTo>
                    <a:pt x="50" y="73"/>
                  </a:lnTo>
                  <a:lnTo>
                    <a:pt x="51" y="74"/>
                  </a:lnTo>
                  <a:close/>
                  <a:moveTo>
                    <a:pt x="53" y="67"/>
                  </a:moveTo>
                  <a:lnTo>
                    <a:pt x="51" y="67"/>
                  </a:lnTo>
                  <a:lnTo>
                    <a:pt x="51" y="65"/>
                  </a:lnTo>
                  <a:lnTo>
                    <a:pt x="53" y="65"/>
                  </a:lnTo>
                  <a:lnTo>
                    <a:pt x="53" y="67"/>
                  </a:lnTo>
                  <a:close/>
                  <a:moveTo>
                    <a:pt x="50" y="64"/>
                  </a:moveTo>
                  <a:lnTo>
                    <a:pt x="50" y="65"/>
                  </a:lnTo>
                  <a:lnTo>
                    <a:pt x="50" y="67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9" y="65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0" y="64"/>
                  </a:lnTo>
                  <a:close/>
                  <a:moveTo>
                    <a:pt x="44" y="22"/>
                  </a:moveTo>
                  <a:lnTo>
                    <a:pt x="44" y="24"/>
                  </a:lnTo>
                  <a:lnTo>
                    <a:pt x="43" y="24"/>
                  </a:lnTo>
                  <a:lnTo>
                    <a:pt x="43" y="22"/>
                  </a:lnTo>
                  <a:lnTo>
                    <a:pt x="44" y="22"/>
                  </a:lnTo>
                  <a:close/>
                  <a:moveTo>
                    <a:pt x="50" y="22"/>
                  </a:moveTo>
                  <a:lnTo>
                    <a:pt x="49" y="22"/>
                  </a:lnTo>
                  <a:lnTo>
                    <a:pt x="49" y="24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22"/>
                  </a:lnTo>
                  <a:close/>
                  <a:moveTo>
                    <a:pt x="42" y="20"/>
                  </a:moveTo>
                  <a:lnTo>
                    <a:pt x="42" y="21"/>
                  </a:lnTo>
                  <a:lnTo>
                    <a:pt x="42" y="20"/>
                  </a:lnTo>
                  <a:close/>
                  <a:moveTo>
                    <a:pt x="45" y="19"/>
                  </a:moveTo>
                  <a:lnTo>
                    <a:pt x="44" y="19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close/>
                  <a:moveTo>
                    <a:pt x="50" y="17"/>
                  </a:moveTo>
                  <a:lnTo>
                    <a:pt x="50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50" y="17"/>
                  </a:lnTo>
                  <a:close/>
                  <a:moveTo>
                    <a:pt x="49" y="8"/>
                  </a:moveTo>
                  <a:lnTo>
                    <a:pt x="49" y="9"/>
                  </a:lnTo>
                  <a:lnTo>
                    <a:pt x="48" y="8"/>
                  </a:lnTo>
                  <a:lnTo>
                    <a:pt x="49" y="8"/>
                  </a:lnTo>
                  <a:close/>
                  <a:moveTo>
                    <a:pt x="50" y="7"/>
                  </a:moveTo>
                  <a:lnTo>
                    <a:pt x="50" y="8"/>
                  </a:lnTo>
                  <a:lnTo>
                    <a:pt x="49" y="8"/>
                  </a:lnTo>
                  <a:lnTo>
                    <a:pt x="50" y="7"/>
                  </a:lnTo>
                  <a:close/>
                  <a:moveTo>
                    <a:pt x="49" y="3"/>
                  </a:moveTo>
                  <a:lnTo>
                    <a:pt x="49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3"/>
                  </a:lnTo>
                  <a:close/>
                  <a:moveTo>
                    <a:pt x="25" y="167"/>
                  </a:moveTo>
                  <a:lnTo>
                    <a:pt x="25" y="168"/>
                  </a:lnTo>
                  <a:lnTo>
                    <a:pt x="25" y="167"/>
                  </a:lnTo>
                  <a:lnTo>
                    <a:pt x="24" y="166"/>
                  </a:lnTo>
                  <a:lnTo>
                    <a:pt x="25" y="166"/>
                  </a:lnTo>
                  <a:lnTo>
                    <a:pt x="25" y="167"/>
                  </a:lnTo>
                  <a:close/>
                  <a:moveTo>
                    <a:pt x="42" y="157"/>
                  </a:moveTo>
                  <a:lnTo>
                    <a:pt x="42" y="159"/>
                  </a:lnTo>
                  <a:lnTo>
                    <a:pt x="41" y="159"/>
                  </a:lnTo>
                  <a:lnTo>
                    <a:pt x="41" y="157"/>
                  </a:lnTo>
                  <a:lnTo>
                    <a:pt x="42" y="157"/>
                  </a:lnTo>
                  <a:close/>
                  <a:moveTo>
                    <a:pt x="43" y="156"/>
                  </a:moveTo>
                  <a:lnTo>
                    <a:pt x="44" y="156"/>
                  </a:lnTo>
                  <a:lnTo>
                    <a:pt x="44" y="157"/>
                  </a:lnTo>
                  <a:lnTo>
                    <a:pt x="43" y="157"/>
                  </a:lnTo>
                  <a:lnTo>
                    <a:pt x="42" y="157"/>
                  </a:lnTo>
                  <a:lnTo>
                    <a:pt x="42" y="156"/>
                  </a:lnTo>
                  <a:lnTo>
                    <a:pt x="41" y="157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9" y="157"/>
                  </a:lnTo>
                  <a:lnTo>
                    <a:pt x="38" y="157"/>
                  </a:lnTo>
                  <a:lnTo>
                    <a:pt x="38" y="156"/>
                  </a:lnTo>
                  <a:lnTo>
                    <a:pt x="39" y="155"/>
                  </a:lnTo>
                  <a:lnTo>
                    <a:pt x="41" y="155"/>
                  </a:lnTo>
                  <a:lnTo>
                    <a:pt x="42" y="155"/>
                  </a:lnTo>
                  <a:lnTo>
                    <a:pt x="42" y="156"/>
                  </a:lnTo>
                  <a:lnTo>
                    <a:pt x="43" y="155"/>
                  </a:lnTo>
                  <a:lnTo>
                    <a:pt x="43" y="156"/>
                  </a:lnTo>
                  <a:close/>
                  <a:moveTo>
                    <a:pt x="47" y="149"/>
                  </a:moveTo>
                  <a:lnTo>
                    <a:pt x="47" y="150"/>
                  </a:lnTo>
                  <a:lnTo>
                    <a:pt x="45" y="150"/>
                  </a:lnTo>
                  <a:lnTo>
                    <a:pt x="45" y="149"/>
                  </a:lnTo>
                  <a:lnTo>
                    <a:pt x="47" y="149"/>
                  </a:lnTo>
                  <a:close/>
                  <a:moveTo>
                    <a:pt x="41" y="106"/>
                  </a:moveTo>
                  <a:lnTo>
                    <a:pt x="39" y="106"/>
                  </a:lnTo>
                  <a:lnTo>
                    <a:pt x="41" y="106"/>
                  </a:lnTo>
                  <a:lnTo>
                    <a:pt x="41" y="105"/>
                  </a:lnTo>
                  <a:lnTo>
                    <a:pt x="41" y="106"/>
                  </a:lnTo>
                  <a:close/>
                  <a:moveTo>
                    <a:pt x="32" y="95"/>
                  </a:moveTo>
                  <a:lnTo>
                    <a:pt x="32" y="96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2" y="95"/>
                  </a:lnTo>
                  <a:close/>
                  <a:moveTo>
                    <a:pt x="44" y="94"/>
                  </a:moveTo>
                  <a:lnTo>
                    <a:pt x="44" y="95"/>
                  </a:lnTo>
                  <a:lnTo>
                    <a:pt x="43" y="95"/>
                  </a:lnTo>
                  <a:lnTo>
                    <a:pt x="43" y="94"/>
                  </a:lnTo>
                  <a:lnTo>
                    <a:pt x="44" y="94"/>
                  </a:lnTo>
                  <a:close/>
                  <a:moveTo>
                    <a:pt x="47" y="86"/>
                  </a:moveTo>
                  <a:lnTo>
                    <a:pt x="47" y="85"/>
                  </a:lnTo>
                  <a:lnTo>
                    <a:pt x="48" y="85"/>
                  </a:lnTo>
                  <a:lnTo>
                    <a:pt x="48" y="86"/>
                  </a:lnTo>
                  <a:lnTo>
                    <a:pt x="47" y="86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49" y="0"/>
                  </a:lnTo>
                  <a:close/>
                  <a:moveTo>
                    <a:pt x="29" y="167"/>
                  </a:moveTo>
                  <a:lnTo>
                    <a:pt x="29" y="166"/>
                  </a:lnTo>
                  <a:lnTo>
                    <a:pt x="29" y="167"/>
                  </a:lnTo>
                  <a:close/>
                  <a:moveTo>
                    <a:pt x="29" y="164"/>
                  </a:moveTo>
                  <a:lnTo>
                    <a:pt x="28" y="164"/>
                  </a:lnTo>
                  <a:lnTo>
                    <a:pt x="29" y="163"/>
                  </a:lnTo>
                  <a:lnTo>
                    <a:pt x="29" y="164"/>
                  </a:lnTo>
                  <a:close/>
                  <a:moveTo>
                    <a:pt x="85" y="161"/>
                  </a:moveTo>
                  <a:lnTo>
                    <a:pt x="84" y="161"/>
                  </a:lnTo>
                  <a:lnTo>
                    <a:pt x="85" y="161"/>
                  </a:lnTo>
                  <a:close/>
                  <a:moveTo>
                    <a:pt x="38" y="159"/>
                  </a:moveTo>
                  <a:lnTo>
                    <a:pt x="38" y="160"/>
                  </a:lnTo>
                  <a:lnTo>
                    <a:pt x="37" y="160"/>
                  </a:lnTo>
                  <a:lnTo>
                    <a:pt x="37" y="159"/>
                  </a:lnTo>
                  <a:lnTo>
                    <a:pt x="38" y="159"/>
                  </a:lnTo>
                  <a:close/>
                  <a:moveTo>
                    <a:pt x="38" y="159"/>
                  </a:moveTo>
                  <a:lnTo>
                    <a:pt x="39" y="159"/>
                  </a:lnTo>
                  <a:lnTo>
                    <a:pt x="38" y="159"/>
                  </a:lnTo>
                  <a:close/>
                  <a:moveTo>
                    <a:pt x="68" y="119"/>
                  </a:moveTo>
                  <a:lnTo>
                    <a:pt x="68" y="120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9"/>
                  </a:lnTo>
                  <a:close/>
                  <a:moveTo>
                    <a:pt x="76" y="113"/>
                  </a:moveTo>
                  <a:lnTo>
                    <a:pt x="76" y="114"/>
                  </a:lnTo>
                  <a:lnTo>
                    <a:pt x="75" y="114"/>
                  </a:lnTo>
                  <a:lnTo>
                    <a:pt x="75" y="113"/>
                  </a:lnTo>
                  <a:lnTo>
                    <a:pt x="76" y="113"/>
                  </a:lnTo>
                  <a:close/>
                  <a:moveTo>
                    <a:pt x="44" y="96"/>
                  </a:moveTo>
                  <a:lnTo>
                    <a:pt x="45" y="96"/>
                  </a:lnTo>
                  <a:lnTo>
                    <a:pt x="44" y="96"/>
                  </a:lnTo>
                  <a:close/>
                  <a:moveTo>
                    <a:pt x="41" y="93"/>
                  </a:moveTo>
                  <a:lnTo>
                    <a:pt x="39" y="93"/>
                  </a:lnTo>
                  <a:lnTo>
                    <a:pt x="41" y="92"/>
                  </a:lnTo>
                  <a:lnTo>
                    <a:pt x="41" y="93"/>
                  </a:lnTo>
                  <a:close/>
                  <a:moveTo>
                    <a:pt x="72" y="82"/>
                  </a:moveTo>
                  <a:lnTo>
                    <a:pt x="70" y="82"/>
                  </a:lnTo>
                  <a:lnTo>
                    <a:pt x="72" y="82"/>
                  </a:lnTo>
                  <a:close/>
                  <a:moveTo>
                    <a:pt x="70" y="82"/>
                  </a:moveTo>
                  <a:lnTo>
                    <a:pt x="69" y="82"/>
                  </a:lnTo>
                  <a:lnTo>
                    <a:pt x="69" y="81"/>
                  </a:lnTo>
                  <a:lnTo>
                    <a:pt x="70" y="81"/>
                  </a:lnTo>
                  <a:lnTo>
                    <a:pt x="70" y="82"/>
                  </a:lnTo>
                  <a:close/>
                  <a:moveTo>
                    <a:pt x="68" y="81"/>
                  </a:moveTo>
                  <a:lnTo>
                    <a:pt x="69" y="82"/>
                  </a:lnTo>
                  <a:lnTo>
                    <a:pt x="68" y="82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68" y="81"/>
                  </a:lnTo>
                  <a:close/>
                  <a:moveTo>
                    <a:pt x="68" y="81"/>
                  </a:moveTo>
                  <a:lnTo>
                    <a:pt x="67" y="80"/>
                  </a:lnTo>
                  <a:lnTo>
                    <a:pt x="68" y="80"/>
                  </a:lnTo>
                  <a:lnTo>
                    <a:pt x="68" y="81"/>
                  </a:lnTo>
                  <a:close/>
                  <a:moveTo>
                    <a:pt x="55" y="67"/>
                  </a:moveTo>
                  <a:lnTo>
                    <a:pt x="55" y="68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5" y="67"/>
                  </a:lnTo>
                  <a:close/>
                  <a:moveTo>
                    <a:pt x="30" y="50"/>
                  </a:moveTo>
                  <a:lnTo>
                    <a:pt x="30" y="51"/>
                  </a:lnTo>
                  <a:lnTo>
                    <a:pt x="30" y="50"/>
                  </a:lnTo>
                  <a:close/>
                  <a:moveTo>
                    <a:pt x="69" y="112"/>
                  </a:moveTo>
                  <a:lnTo>
                    <a:pt x="70" y="112"/>
                  </a:lnTo>
                  <a:lnTo>
                    <a:pt x="69" y="1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1" name="Freeform 3512">
              <a:extLst>
                <a:ext uri="{FF2B5EF4-FFF2-40B4-BE49-F238E27FC236}">
                  <a16:creationId xmlns:a16="http://schemas.microsoft.com/office/drawing/2014/main" id="{233024D8-DFBC-7E01-1C4D-8C22DCD6A3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3751" y="2476500"/>
              <a:ext cx="33338" cy="61913"/>
            </a:xfrm>
            <a:custGeom>
              <a:avLst/>
              <a:gdLst>
                <a:gd name="T0" fmla="*/ 21 w 21"/>
                <a:gd name="T1" fmla="*/ 31 h 39"/>
                <a:gd name="T2" fmla="*/ 20 w 21"/>
                <a:gd name="T3" fmla="*/ 34 h 39"/>
                <a:gd name="T4" fmla="*/ 16 w 21"/>
                <a:gd name="T5" fmla="*/ 37 h 39"/>
                <a:gd name="T6" fmla="*/ 14 w 21"/>
                <a:gd name="T7" fmla="*/ 38 h 39"/>
                <a:gd name="T8" fmla="*/ 10 w 21"/>
                <a:gd name="T9" fmla="*/ 38 h 39"/>
                <a:gd name="T10" fmla="*/ 8 w 21"/>
                <a:gd name="T11" fmla="*/ 39 h 39"/>
                <a:gd name="T12" fmla="*/ 4 w 21"/>
                <a:gd name="T13" fmla="*/ 39 h 39"/>
                <a:gd name="T14" fmla="*/ 3 w 21"/>
                <a:gd name="T15" fmla="*/ 37 h 39"/>
                <a:gd name="T16" fmla="*/ 3 w 21"/>
                <a:gd name="T17" fmla="*/ 34 h 39"/>
                <a:gd name="T18" fmla="*/ 3 w 21"/>
                <a:gd name="T19" fmla="*/ 33 h 39"/>
                <a:gd name="T20" fmla="*/ 1 w 21"/>
                <a:gd name="T21" fmla="*/ 30 h 39"/>
                <a:gd name="T22" fmla="*/ 1 w 21"/>
                <a:gd name="T23" fmla="*/ 26 h 39"/>
                <a:gd name="T24" fmla="*/ 2 w 21"/>
                <a:gd name="T25" fmla="*/ 26 h 39"/>
                <a:gd name="T26" fmla="*/ 1 w 21"/>
                <a:gd name="T27" fmla="*/ 21 h 39"/>
                <a:gd name="T28" fmla="*/ 0 w 21"/>
                <a:gd name="T29" fmla="*/ 19 h 39"/>
                <a:gd name="T30" fmla="*/ 0 w 21"/>
                <a:gd name="T31" fmla="*/ 15 h 39"/>
                <a:gd name="T32" fmla="*/ 1 w 21"/>
                <a:gd name="T33" fmla="*/ 15 h 39"/>
                <a:gd name="T34" fmla="*/ 1 w 21"/>
                <a:gd name="T35" fmla="*/ 18 h 39"/>
                <a:gd name="T36" fmla="*/ 1 w 21"/>
                <a:gd name="T37" fmla="*/ 16 h 39"/>
                <a:gd name="T38" fmla="*/ 1 w 21"/>
                <a:gd name="T39" fmla="*/ 14 h 39"/>
                <a:gd name="T40" fmla="*/ 2 w 21"/>
                <a:gd name="T41" fmla="*/ 12 h 39"/>
                <a:gd name="T42" fmla="*/ 3 w 21"/>
                <a:gd name="T43" fmla="*/ 8 h 39"/>
                <a:gd name="T44" fmla="*/ 3 w 21"/>
                <a:gd name="T45" fmla="*/ 6 h 39"/>
                <a:gd name="T46" fmla="*/ 3 w 21"/>
                <a:gd name="T47" fmla="*/ 5 h 39"/>
                <a:gd name="T48" fmla="*/ 3 w 21"/>
                <a:gd name="T49" fmla="*/ 2 h 39"/>
                <a:gd name="T50" fmla="*/ 5 w 21"/>
                <a:gd name="T51" fmla="*/ 3 h 39"/>
                <a:gd name="T52" fmla="*/ 7 w 21"/>
                <a:gd name="T53" fmla="*/ 3 h 39"/>
                <a:gd name="T54" fmla="*/ 3 w 21"/>
                <a:gd name="T55" fmla="*/ 2 h 39"/>
                <a:gd name="T56" fmla="*/ 3 w 21"/>
                <a:gd name="T57" fmla="*/ 2 h 39"/>
                <a:gd name="T58" fmla="*/ 2 w 21"/>
                <a:gd name="T59" fmla="*/ 0 h 39"/>
                <a:gd name="T60" fmla="*/ 3 w 21"/>
                <a:gd name="T61" fmla="*/ 1 h 39"/>
                <a:gd name="T62" fmla="*/ 7 w 21"/>
                <a:gd name="T63" fmla="*/ 2 h 39"/>
                <a:gd name="T64" fmla="*/ 4 w 21"/>
                <a:gd name="T65" fmla="*/ 1 h 39"/>
                <a:gd name="T66" fmla="*/ 4 w 21"/>
                <a:gd name="T67" fmla="*/ 1 h 39"/>
                <a:gd name="T68" fmla="*/ 9 w 21"/>
                <a:gd name="T69" fmla="*/ 5 h 39"/>
                <a:gd name="T70" fmla="*/ 10 w 21"/>
                <a:gd name="T71" fmla="*/ 6 h 39"/>
                <a:gd name="T72" fmla="*/ 11 w 21"/>
                <a:gd name="T73" fmla="*/ 8 h 39"/>
                <a:gd name="T74" fmla="*/ 11 w 21"/>
                <a:gd name="T75" fmla="*/ 9 h 39"/>
                <a:gd name="T76" fmla="*/ 14 w 21"/>
                <a:gd name="T77" fmla="*/ 10 h 39"/>
                <a:gd name="T78" fmla="*/ 15 w 21"/>
                <a:gd name="T79" fmla="*/ 13 h 39"/>
                <a:gd name="T80" fmla="*/ 14 w 21"/>
                <a:gd name="T81" fmla="*/ 13 h 39"/>
                <a:gd name="T82" fmla="*/ 14 w 21"/>
                <a:gd name="T83" fmla="*/ 14 h 39"/>
                <a:gd name="T84" fmla="*/ 16 w 21"/>
                <a:gd name="T85" fmla="*/ 14 h 39"/>
                <a:gd name="T86" fmla="*/ 16 w 21"/>
                <a:gd name="T87" fmla="*/ 15 h 39"/>
                <a:gd name="T88" fmla="*/ 17 w 21"/>
                <a:gd name="T89" fmla="*/ 18 h 39"/>
                <a:gd name="T90" fmla="*/ 19 w 21"/>
                <a:gd name="T91" fmla="*/ 20 h 39"/>
                <a:gd name="T92" fmla="*/ 19 w 21"/>
                <a:gd name="T93" fmla="*/ 21 h 39"/>
                <a:gd name="T94" fmla="*/ 20 w 21"/>
                <a:gd name="T95" fmla="*/ 21 h 39"/>
                <a:gd name="T96" fmla="*/ 21 w 21"/>
                <a:gd name="T97" fmla="*/ 24 h 39"/>
                <a:gd name="T98" fmla="*/ 20 w 21"/>
                <a:gd name="T99" fmla="*/ 21 h 39"/>
                <a:gd name="T100" fmla="*/ 20 w 21"/>
                <a:gd name="T101" fmla="*/ 22 h 39"/>
                <a:gd name="T102" fmla="*/ 20 w 21"/>
                <a:gd name="T103" fmla="*/ 24 h 39"/>
                <a:gd name="T104" fmla="*/ 0 w 21"/>
                <a:gd name="T105" fmla="*/ 8 h 39"/>
                <a:gd name="T106" fmla="*/ 1 w 21"/>
                <a:gd name="T107" fmla="*/ 8 h 39"/>
                <a:gd name="T108" fmla="*/ 2 w 21"/>
                <a:gd name="T109" fmla="*/ 8 h 39"/>
                <a:gd name="T110" fmla="*/ 1 w 21"/>
                <a:gd name="T111" fmla="*/ 8 h 39"/>
                <a:gd name="T112" fmla="*/ 0 w 21"/>
                <a:gd name="T113" fmla="*/ 2 h 39"/>
                <a:gd name="T114" fmla="*/ 1 w 21"/>
                <a:gd name="T115" fmla="*/ 1 h 39"/>
                <a:gd name="T116" fmla="*/ 3 w 21"/>
                <a:gd name="T11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9">
                  <a:moveTo>
                    <a:pt x="21" y="27"/>
                  </a:moveTo>
                  <a:lnTo>
                    <a:pt x="21" y="28"/>
                  </a:lnTo>
                  <a:lnTo>
                    <a:pt x="21" y="31"/>
                  </a:lnTo>
                  <a:lnTo>
                    <a:pt x="21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7" y="34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7"/>
                  </a:lnTo>
                  <a:close/>
                  <a:moveTo>
                    <a:pt x="20" y="21"/>
                  </a:moveTo>
                  <a:lnTo>
                    <a:pt x="20" y="20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1"/>
                  </a:lnTo>
                  <a:close/>
                  <a:moveTo>
                    <a:pt x="0" y="8"/>
                  </a:move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close/>
                  <a:moveTo>
                    <a:pt x="0" y="3"/>
                  </a:moveTo>
                  <a:lnTo>
                    <a:pt x="0" y="2"/>
                  </a:lnTo>
                  <a:lnTo>
                    <a:pt x="0" y="3"/>
                  </a:lnTo>
                  <a:close/>
                  <a:moveTo>
                    <a:pt x="2" y="2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2" name="Freeform 3513">
              <a:extLst>
                <a:ext uri="{FF2B5EF4-FFF2-40B4-BE49-F238E27FC236}">
                  <a16:creationId xmlns:a16="http://schemas.microsoft.com/office/drawing/2014/main" id="{7D8859BA-C92F-744B-F129-BCDCD7EF9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2433637"/>
              <a:ext cx="7938" cy="6350"/>
            </a:xfrm>
            <a:custGeom>
              <a:avLst/>
              <a:gdLst>
                <a:gd name="T0" fmla="*/ 5 w 5"/>
                <a:gd name="T1" fmla="*/ 4 h 4"/>
                <a:gd name="T2" fmla="*/ 3 w 5"/>
                <a:gd name="T3" fmla="*/ 4 h 4"/>
                <a:gd name="T4" fmla="*/ 2 w 5"/>
                <a:gd name="T5" fmla="*/ 4 h 4"/>
                <a:gd name="T6" fmla="*/ 2 w 5"/>
                <a:gd name="T7" fmla="*/ 3 h 4"/>
                <a:gd name="T8" fmla="*/ 1 w 5"/>
                <a:gd name="T9" fmla="*/ 3 h 4"/>
                <a:gd name="T10" fmla="*/ 1 w 5"/>
                <a:gd name="T11" fmla="*/ 2 h 4"/>
                <a:gd name="T12" fmla="*/ 0 w 5"/>
                <a:gd name="T13" fmla="*/ 2 h 4"/>
                <a:gd name="T14" fmla="*/ 0 w 5"/>
                <a:gd name="T15" fmla="*/ 0 h 4"/>
                <a:gd name="T16" fmla="*/ 1 w 5"/>
                <a:gd name="T17" fmla="*/ 2 h 4"/>
                <a:gd name="T18" fmla="*/ 1 w 5"/>
                <a:gd name="T19" fmla="*/ 3 h 4"/>
                <a:gd name="T20" fmla="*/ 2 w 5"/>
                <a:gd name="T21" fmla="*/ 3 h 4"/>
                <a:gd name="T22" fmla="*/ 3 w 5"/>
                <a:gd name="T23" fmla="*/ 3 h 4"/>
                <a:gd name="T24" fmla="*/ 3 w 5"/>
                <a:gd name="T25" fmla="*/ 4 h 4"/>
                <a:gd name="T26" fmla="*/ 5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3" name="Freeform 3514">
              <a:extLst>
                <a:ext uri="{FF2B5EF4-FFF2-40B4-BE49-F238E27FC236}">
                  <a16:creationId xmlns:a16="http://schemas.microsoft.com/office/drawing/2014/main" id="{B811229B-3863-26A1-7D2E-2EDEBBD4D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2430462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3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1 w 3"/>
                <a:gd name="T11" fmla="*/ 2 h 2"/>
                <a:gd name="T12" fmla="*/ 1 w 3"/>
                <a:gd name="T13" fmla="*/ 1 h 2"/>
                <a:gd name="T14" fmla="*/ 0 w 3"/>
                <a:gd name="T15" fmla="*/ 1 h 2"/>
                <a:gd name="T16" fmla="*/ 1 w 3"/>
                <a:gd name="T17" fmla="*/ 1 h 2"/>
                <a:gd name="T18" fmla="*/ 1 w 3"/>
                <a:gd name="T19" fmla="*/ 0 h 2"/>
                <a:gd name="T20" fmla="*/ 0 w 3"/>
                <a:gd name="T21" fmla="*/ 0 h 2"/>
                <a:gd name="T22" fmla="*/ 1 w 3"/>
                <a:gd name="T23" fmla="*/ 0 h 2"/>
                <a:gd name="T24" fmla="*/ 1 w 3"/>
                <a:gd name="T25" fmla="*/ 1 h 2"/>
                <a:gd name="T26" fmla="*/ 1 w 3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4" name="Freeform 3515">
              <a:extLst>
                <a:ext uri="{FF2B5EF4-FFF2-40B4-BE49-F238E27FC236}">
                  <a16:creationId xmlns:a16="http://schemas.microsoft.com/office/drawing/2014/main" id="{2A312A38-6031-7550-7913-D5B4F8C31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3751" y="2187575"/>
              <a:ext cx="109538" cy="106363"/>
            </a:xfrm>
            <a:custGeom>
              <a:avLst/>
              <a:gdLst>
                <a:gd name="T0" fmla="*/ 64 w 69"/>
                <a:gd name="T1" fmla="*/ 50 h 67"/>
                <a:gd name="T2" fmla="*/ 69 w 69"/>
                <a:gd name="T3" fmla="*/ 53 h 67"/>
                <a:gd name="T4" fmla="*/ 61 w 69"/>
                <a:gd name="T5" fmla="*/ 49 h 67"/>
                <a:gd name="T6" fmla="*/ 63 w 69"/>
                <a:gd name="T7" fmla="*/ 65 h 67"/>
                <a:gd name="T8" fmla="*/ 65 w 69"/>
                <a:gd name="T9" fmla="*/ 65 h 67"/>
                <a:gd name="T10" fmla="*/ 61 w 69"/>
                <a:gd name="T11" fmla="*/ 67 h 67"/>
                <a:gd name="T12" fmla="*/ 53 w 69"/>
                <a:gd name="T13" fmla="*/ 49 h 67"/>
                <a:gd name="T14" fmla="*/ 56 w 69"/>
                <a:gd name="T15" fmla="*/ 52 h 67"/>
                <a:gd name="T16" fmla="*/ 55 w 69"/>
                <a:gd name="T17" fmla="*/ 52 h 67"/>
                <a:gd name="T18" fmla="*/ 53 w 69"/>
                <a:gd name="T19" fmla="*/ 48 h 67"/>
                <a:gd name="T20" fmla="*/ 55 w 69"/>
                <a:gd name="T21" fmla="*/ 48 h 67"/>
                <a:gd name="T22" fmla="*/ 42 w 69"/>
                <a:gd name="T23" fmla="*/ 40 h 67"/>
                <a:gd name="T24" fmla="*/ 37 w 69"/>
                <a:gd name="T25" fmla="*/ 39 h 67"/>
                <a:gd name="T26" fmla="*/ 48 w 69"/>
                <a:gd name="T27" fmla="*/ 45 h 67"/>
                <a:gd name="T28" fmla="*/ 45 w 69"/>
                <a:gd name="T29" fmla="*/ 43 h 67"/>
                <a:gd name="T30" fmla="*/ 43 w 69"/>
                <a:gd name="T31" fmla="*/ 39 h 67"/>
                <a:gd name="T32" fmla="*/ 46 w 69"/>
                <a:gd name="T33" fmla="*/ 43 h 67"/>
                <a:gd name="T34" fmla="*/ 48 w 69"/>
                <a:gd name="T35" fmla="*/ 37 h 67"/>
                <a:gd name="T36" fmla="*/ 52 w 69"/>
                <a:gd name="T37" fmla="*/ 34 h 67"/>
                <a:gd name="T38" fmla="*/ 18 w 69"/>
                <a:gd name="T39" fmla="*/ 31 h 67"/>
                <a:gd name="T40" fmla="*/ 17 w 69"/>
                <a:gd name="T41" fmla="*/ 30 h 67"/>
                <a:gd name="T42" fmla="*/ 21 w 69"/>
                <a:gd name="T43" fmla="*/ 36 h 67"/>
                <a:gd name="T44" fmla="*/ 19 w 69"/>
                <a:gd name="T45" fmla="*/ 36 h 67"/>
                <a:gd name="T46" fmla="*/ 18 w 69"/>
                <a:gd name="T47" fmla="*/ 34 h 67"/>
                <a:gd name="T48" fmla="*/ 20 w 69"/>
                <a:gd name="T49" fmla="*/ 30 h 67"/>
                <a:gd name="T50" fmla="*/ 21 w 69"/>
                <a:gd name="T51" fmla="*/ 31 h 67"/>
                <a:gd name="T52" fmla="*/ 19 w 69"/>
                <a:gd name="T53" fmla="*/ 29 h 67"/>
                <a:gd name="T54" fmla="*/ 42 w 69"/>
                <a:gd name="T55" fmla="*/ 31 h 67"/>
                <a:gd name="T56" fmla="*/ 40 w 69"/>
                <a:gd name="T57" fmla="*/ 27 h 67"/>
                <a:gd name="T58" fmla="*/ 43 w 69"/>
                <a:gd name="T59" fmla="*/ 30 h 67"/>
                <a:gd name="T60" fmla="*/ 22 w 69"/>
                <a:gd name="T61" fmla="*/ 23 h 67"/>
                <a:gd name="T62" fmla="*/ 14 w 69"/>
                <a:gd name="T63" fmla="*/ 25 h 67"/>
                <a:gd name="T64" fmla="*/ 14 w 69"/>
                <a:gd name="T65" fmla="*/ 21 h 67"/>
                <a:gd name="T66" fmla="*/ 18 w 69"/>
                <a:gd name="T67" fmla="*/ 24 h 67"/>
                <a:gd name="T68" fmla="*/ 17 w 69"/>
                <a:gd name="T69" fmla="*/ 29 h 67"/>
                <a:gd name="T70" fmla="*/ 12 w 69"/>
                <a:gd name="T71" fmla="*/ 27 h 67"/>
                <a:gd name="T72" fmla="*/ 34 w 69"/>
                <a:gd name="T73" fmla="*/ 24 h 67"/>
                <a:gd name="T74" fmla="*/ 34 w 69"/>
                <a:gd name="T75" fmla="*/ 24 h 67"/>
                <a:gd name="T76" fmla="*/ 30 w 69"/>
                <a:gd name="T77" fmla="*/ 18 h 67"/>
                <a:gd name="T78" fmla="*/ 32 w 69"/>
                <a:gd name="T79" fmla="*/ 19 h 67"/>
                <a:gd name="T80" fmla="*/ 21 w 69"/>
                <a:gd name="T81" fmla="*/ 9 h 67"/>
                <a:gd name="T82" fmla="*/ 7 w 69"/>
                <a:gd name="T83" fmla="*/ 4 h 67"/>
                <a:gd name="T84" fmla="*/ 11 w 69"/>
                <a:gd name="T85" fmla="*/ 3 h 67"/>
                <a:gd name="T86" fmla="*/ 14 w 69"/>
                <a:gd name="T87" fmla="*/ 3 h 67"/>
                <a:gd name="T88" fmla="*/ 18 w 69"/>
                <a:gd name="T89" fmla="*/ 4 h 67"/>
                <a:gd name="T90" fmla="*/ 17 w 69"/>
                <a:gd name="T91" fmla="*/ 2 h 67"/>
                <a:gd name="T92" fmla="*/ 24 w 69"/>
                <a:gd name="T93" fmla="*/ 4 h 67"/>
                <a:gd name="T94" fmla="*/ 26 w 69"/>
                <a:gd name="T95" fmla="*/ 9 h 67"/>
                <a:gd name="T96" fmla="*/ 24 w 69"/>
                <a:gd name="T97" fmla="*/ 11 h 67"/>
                <a:gd name="T98" fmla="*/ 25 w 69"/>
                <a:gd name="T99" fmla="*/ 8 h 67"/>
                <a:gd name="T100" fmla="*/ 22 w 69"/>
                <a:gd name="T101" fmla="*/ 4 h 67"/>
                <a:gd name="T102" fmla="*/ 0 w 69"/>
                <a:gd name="T103" fmla="*/ 39 h 67"/>
                <a:gd name="T104" fmla="*/ 18 w 69"/>
                <a:gd name="T105" fmla="*/ 29 h 67"/>
                <a:gd name="T106" fmla="*/ 2 w 69"/>
                <a:gd name="T107" fmla="*/ 15 h 67"/>
                <a:gd name="T108" fmla="*/ 25 w 69"/>
                <a:gd name="T109" fmla="*/ 6 h 67"/>
                <a:gd name="T110" fmla="*/ 28 w 69"/>
                <a:gd name="T111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67">
                  <a:moveTo>
                    <a:pt x="67" y="61"/>
                  </a:moveTo>
                  <a:lnTo>
                    <a:pt x="65" y="61"/>
                  </a:lnTo>
                  <a:lnTo>
                    <a:pt x="65" y="60"/>
                  </a:lnTo>
                  <a:lnTo>
                    <a:pt x="67" y="60"/>
                  </a:lnTo>
                  <a:lnTo>
                    <a:pt x="67" y="61"/>
                  </a:lnTo>
                  <a:close/>
                  <a:moveTo>
                    <a:pt x="64" y="52"/>
                  </a:moveTo>
                  <a:lnTo>
                    <a:pt x="64" y="50"/>
                  </a:lnTo>
                  <a:lnTo>
                    <a:pt x="65" y="50"/>
                  </a:lnTo>
                  <a:lnTo>
                    <a:pt x="65" y="52"/>
                  </a:lnTo>
                  <a:lnTo>
                    <a:pt x="65" y="50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2"/>
                  </a:lnTo>
                  <a:close/>
                  <a:moveTo>
                    <a:pt x="62" y="49"/>
                  </a:moveTo>
                  <a:lnTo>
                    <a:pt x="61" y="49"/>
                  </a:lnTo>
                  <a:lnTo>
                    <a:pt x="62" y="49"/>
                  </a:lnTo>
                  <a:close/>
                  <a:moveTo>
                    <a:pt x="59" y="65"/>
                  </a:moveTo>
                  <a:lnTo>
                    <a:pt x="61" y="65"/>
                  </a:lnTo>
                  <a:lnTo>
                    <a:pt x="61" y="64"/>
                  </a:lnTo>
                  <a:lnTo>
                    <a:pt x="62" y="64"/>
                  </a:lnTo>
                  <a:lnTo>
                    <a:pt x="63" y="64"/>
                  </a:lnTo>
                  <a:lnTo>
                    <a:pt x="63" y="65"/>
                  </a:lnTo>
                  <a:lnTo>
                    <a:pt x="64" y="65"/>
                  </a:lnTo>
                  <a:lnTo>
                    <a:pt x="64" y="64"/>
                  </a:lnTo>
                  <a:lnTo>
                    <a:pt x="65" y="64"/>
                  </a:lnTo>
                  <a:lnTo>
                    <a:pt x="65" y="62"/>
                  </a:lnTo>
                  <a:lnTo>
                    <a:pt x="67" y="62"/>
                  </a:lnTo>
                  <a:lnTo>
                    <a:pt x="65" y="64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4" y="66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3" y="66"/>
                  </a:lnTo>
                  <a:lnTo>
                    <a:pt x="62" y="67"/>
                  </a:lnTo>
                  <a:lnTo>
                    <a:pt x="61" y="67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9" y="67"/>
                  </a:lnTo>
                  <a:lnTo>
                    <a:pt x="59" y="66"/>
                  </a:lnTo>
                  <a:lnTo>
                    <a:pt x="59" y="65"/>
                  </a:lnTo>
                  <a:close/>
                  <a:moveTo>
                    <a:pt x="53" y="48"/>
                  </a:moveTo>
                  <a:lnTo>
                    <a:pt x="53" y="49"/>
                  </a:lnTo>
                  <a:lnTo>
                    <a:pt x="53" y="48"/>
                  </a:lnTo>
                  <a:close/>
                  <a:moveTo>
                    <a:pt x="56" y="48"/>
                  </a:moveTo>
                  <a:lnTo>
                    <a:pt x="57" y="48"/>
                  </a:lnTo>
                  <a:lnTo>
                    <a:pt x="57" y="49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3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6" y="50"/>
                  </a:lnTo>
                  <a:lnTo>
                    <a:pt x="57" y="50"/>
                  </a:lnTo>
                  <a:lnTo>
                    <a:pt x="57" y="49"/>
                  </a:lnTo>
                  <a:lnTo>
                    <a:pt x="56" y="49"/>
                  </a:lnTo>
                  <a:lnTo>
                    <a:pt x="56" y="48"/>
                  </a:lnTo>
                  <a:close/>
                  <a:moveTo>
                    <a:pt x="53" y="48"/>
                  </a:moveTo>
                  <a:lnTo>
                    <a:pt x="53" y="47"/>
                  </a:lnTo>
                  <a:lnTo>
                    <a:pt x="55" y="47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3" y="48"/>
                  </a:lnTo>
                  <a:close/>
                  <a:moveTo>
                    <a:pt x="59" y="43"/>
                  </a:moveTo>
                  <a:lnTo>
                    <a:pt x="58" y="43"/>
                  </a:lnTo>
                  <a:lnTo>
                    <a:pt x="59" y="43"/>
                  </a:lnTo>
                  <a:close/>
                  <a:moveTo>
                    <a:pt x="39" y="40"/>
                  </a:moveTo>
                  <a:lnTo>
                    <a:pt x="40" y="40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39" y="40"/>
                  </a:lnTo>
                  <a:close/>
                  <a:moveTo>
                    <a:pt x="38" y="39"/>
                  </a:moveTo>
                  <a:lnTo>
                    <a:pt x="39" y="40"/>
                  </a:lnTo>
                  <a:lnTo>
                    <a:pt x="38" y="40"/>
                  </a:lnTo>
                  <a:lnTo>
                    <a:pt x="38" y="39"/>
                  </a:lnTo>
                  <a:lnTo>
                    <a:pt x="37" y="39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8" y="39"/>
                  </a:lnTo>
                  <a:close/>
                  <a:moveTo>
                    <a:pt x="48" y="45"/>
                  </a:moveTo>
                  <a:lnTo>
                    <a:pt x="49" y="46"/>
                  </a:lnTo>
                  <a:lnTo>
                    <a:pt x="48" y="46"/>
                  </a:lnTo>
                  <a:lnTo>
                    <a:pt x="48" y="45"/>
                  </a:lnTo>
                  <a:lnTo>
                    <a:pt x="46" y="45"/>
                  </a:lnTo>
                  <a:lnTo>
                    <a:pt x="46" y="43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4" y="42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6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5" y="41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3" y="37"/>
                  </a:lnTo>
                  <a:lnTo>
                    <a:pt x="44" y="39"/>
                  </a:lnTo>
                  <a:lnTo>
                    <a:pt x="45" y="40"/>
                  </a:lnTo>
                  <a:lnTo>
                    <a:pt x="45" y="41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6" y="43"/>
                  </a:lnTo>
                  <a:lnTo>
                    <a:pt x="48" y="43"/>
                  </a:lnTo>
                  <a:lnTo>
                    <a:pt x="49" y="45"/>
                  </a:lnTo>
                  <a:lnTo>
                    <a:pt x="48" y="45"/>
                  </a:lnTo>
                  <a:close/>
                  <a:moveTo>
                    <a:pt x="48" y="36"/>
                  </a:moveTo>
                  <a:lnTo>
                    <a:pt x="49" y="36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8" y="36"/>
                  </a:lnTo>
                  <a:close/>
                  <a:moveTo>
                    <a:pt x="33" y="34"/>
                  </a:moveTo>
                  <a:lnTo>
                    <a:pt x="32" y="34"/>
                  </a:lnTo>
                  <a:lnTo>
                    <a:pt x="32" y="33"/>
                  </a:lnTo>
                  <a:lnTo>
                    <a:pt x="33" y="34"/>
                  </a:lnTo>
                  <a:close/>
                  <a:moveTo>
                    <a:pt x="52" y="33"/>
                  </a:moveTo>
                  <a:lnTo>
                    <a:pt x="52" y="34"/>
                  </a:lnTo>
                  <a:lnTo>
                    <a:pt x="51" y="34"/>
                  </a:lnTo>
                  <a:lnTo>
                    <a:pt x="51" y="33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2" y="34"/>
                  </a:lnTo>
                  <a:lnTo>
                    <a:pt x="52" y="33"/>
                  </a:lnTo>
                  <a:close/>
                  <a:moveTo>
                    <a:pt x="18" y="31"/>
                  </a:moveTo>
                  <a:lnTo>
                    <a:pt x="17" y="31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8" y="31"/>
                  </a:lnTo>
                  <a:close/>
                  <a:moveTo>
                    <a:pt x="18" y="30"/>
                  </a:moveTo>
                  <a:lnTo>
                    <a:pt x="17" y="30"/>
                  </a:lnTo>
                  <a:lnTo>
                    <a:pt x="18" y="30"/>
                  </a:lnTo>
                  <a:close/>
                  <a:moveTo>
                    <a:pt x="31" y="31"/>
                  </a:moveTo>
                  <a:lnTo>
                    <a:pt x="31" y="30"/>
                  </a:lnTo>
                  <a:lnTo>
                    <a:pt x="31" y="31"/>
                  </a:lnTo>
                  <a:close/>
                  <a:moveTo>
                    <a:pt x="21" y="34"/>
                  </a:moveTo>
                  <a:lnTo>
                    <a:pt x="21" y="35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1" y="35"/>
                  </a:lnTo>
                  <a:lnTo>
                    <a:pt x="20" y="35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4"/>
                  </a:lnTo>
                  <a:close/>
                  <a:moveTo>
                    <a:pt x="19" y="30"/>
                  </a:moveTo>
                  <a:lnTo>
                    <a:pt x="19" y="29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9" y="30"/>
                  </a:lnTo>
                  <a:close/>
                  <a:moveTo>
                    <a:pt x="43" y="31"/>
                  </a:moveTo>
                  <a:lnTo>
                    <a:pt x="44" y="31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0" y="29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42" y="29"/>
                  </a:lnTo>
                  <a:lnTo>
                    <a:pt x="43" y="30"/>
                  </a:lnTo>
                  <a:lnTo>
                    <a:pt x="43" y="31"/>
                  </a:lnTo>
                  <a:close/>
                  <a:moveTo>
                    <a:pt x="21" y="23"/>
                  </a:moveTo>
                  <a:lnTo>
                    <a:pt x="21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3"/>
                  </a:lnTo>
                  <a:close/>
                  <a:moveTo>
                    <a:pt x="13" y="25"/>
                  </a:moveTo>
                  <a:lnTo>
                    <a:pt x="13" y="27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8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3" y="25"/>
                  </a:lnTo>
                  <a:close/>
                  <a:moveTo>
                    <a:pt x="34" y="21"/>
                  </a:moveTo>
                  <a:lnTo>
                    <a:pt x="34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2" y="24"/>
                  </a:lnTo>
                  <a:lnTo>
                    <a:pt x="33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3"/>
                  </a:lnTo>
                  <a:lnTo>
                    <a:pt x="34" y="22"/>
                  </a:lnTo>
                  <a:lnTo>
                    <a:pt x="33" y="21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3" y="21"/>
                  </a:lnTo>
                  <a:lnTo>
                    <a:pt x="34" y="21"/>
                  </a:lnTo>
                  <a:close/>
                  <a:moveTo>
                    <a:pt x="18" y="15"/>
                  </a:moveTo>
                  <a:lnTo>
                    <a:pt x="18" y="13"/>
                  </a:lnTo>
                  <a:lnTo>
                    <a:pt x="18" y="15"/>
                  </a:lnTo>
                  <a:close/>
                  <a:moveTo>
                    <a:pt x="21" y="8"/>
                  </a:moveTo>
                  <a:lnTo>
                    <a:pt x="21" y="9"/>
                  </a:lnTo>
                  <a:lnTo>
                    <a:pt x="21" y="8"/>
                  </a:lnTo>
                  <a:close/>
                  <a:moveTo>
                    <a:pt x="11" y="5"/>
                  </a:move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close/>
                  <a:moveTo>
                    <a:pt x="18" y="2"/>
                  </a:moveTo>
                  <a:lnTo>
                    <a:pt x="17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close/>
                  <a:moveTo>
                    <a:pt x="1" y="39"/>
                  </a:moveTo>
                  <a:lnTo>
                    <a:pt x="0" y="39"/>
                  </a:lnTo>
                  <a:lnTo>
                    <a:pt x="1" y="39"/>
                  </a:lnTo>
                  <a:close/>
                  <a:moveTo>
                    <a:pt x="39" y="53"/>
                  </a:moveTo>
                  <a:lnTo>
                    <a:pt x="39" y="53"/>
                  </a:lnTo>
                  <a:lnTo>
                    <a:pt x="39" y="53"/>
                  </a:lnTo>
                  <a:close/>
                  <a:moveTo>
                    <a:pt x="18" y="29"/>
                  </a:moveTo>
                  <a:lnTo>
                    <a:pt x="18" y="30"/>
                  </a:lnTo>
                  <a:lnTo>
                    <a:pt x="18" y="29"/>
                  </a:lnTo>
                  <a:close/>
                  <a:moveTo>
                    <a:pt x="28" y="27"/>
                  </a:moveTo>
                  <a:lnTo>
                    <a:pt x="28" y="28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8" y="27"/>
                  </a:lnTo>
                  <a:close/>
                  <a:moveTo>
                    <a:pt x="3" y="15"/>
                  </a:moveTo>
                  <a:lnTo>
                    <a:pt x="2" y="15"/>
                  </a:lnTo>
                  <a:lnTo>
                    <a:pt x="3" y="15"/>
                  </a:lnTo>
                  <a:close/>
                  <a:moveTo>
                    <a:pt x="24" y="6"/>
                  </a:moveTo>
                  <a:lnTo>
                    <a:pt x="25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4" y="6"/>
                  </a:lnTo>
                  <a:close/>
                  <a:moveTo>
                    <a:pt x="18" y="5"/>
                  </a:moveTo>
                  <a:lnTo>
                    <a:pt x="18" y="4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5"/>
                  </a:lnTo>
                  <a:close/>
                  <a:moveTo>
                    <a:pt x="28" y="17"/>
                  </a:moveTo>
                  <a:lnTo>
                    <a:pt x="27" y="17"/>
                  </a:lnTo>
                  <a:lnTo>
                    <a:pt x="28" y="1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5" name="Freeform 3516">
              <a:extLst>
                <a:ext uri="{FF2B5EF4-FFF2-40B4-BE49-F238E27FC236}">
                  <a16:creationId xmlns:a16="http://schemas.microsoft.com/office/drawing/2014/main" id="{EF5ACA54-88DC-5F71-0E3C-DCD86AA0C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6463" y="2274887"/>
              <a:ext cx="22225" cy="11113"/>
            </a:xfrm>
            <a:custGeom>
              <a:avLst/>
              <a:gdLst>
                <a:gd name="T0" fmla="*/ 2 w 14"/>
                <a:gd name="T1" fmla="*/ 3 h 7"/>
                <a:gd name="T2" fmla="*/ 0 w 14"/>
                <a:gd name="T3" fmla="*/ 4 h 7"/>
                <a:gd name="T4" fmla="*/ 11 w 14"/>
                <a:gd name="T5" fmla="*/ 3 h 7"/>
                <a:gd name="T6" fmla="*/ 11 w 14"/>
                <a:gd name="T7" fmla="*/ 3 h 7"/>
                <a:gd name="T8" fmla="*/ 11 w 14"/>
                <a:gd name="T9" fmla="*/ 3 h 7"/>
                <a:gd name="T10" fmla="*/ 8 w 14"/>
                <a:gd name="T11" fmla="*/ 1 h 7"/>
                <a:gd name="T12" fmla="*/ 10 w 14"/>
                <a:gd name="T13" fmla="*/ 3 h 7"/>
                <a:gd name="T14" fmla="*/ 9 w 14"/>
                <a:gd name="T15" fmla="*/ 1 h 7"/>
                <a:gd name="T16" fmla="*/ 10 w 14"/>
                <a:gd name="T17" fmla="*/ 3 h 7"/>
                <a:gd name="T18" fmla="*/ 9 w 14"/>
                <a:gd name="T19" fmla="*/ 1 h 7"/>
                <a:gd name="T20" fmla="*/ 2 w 14"/>
                <a:gd name="T21" fmla="*/ 1 h 7"/>
                <a:gd name="T22" fmla="*/ 3 w 14"/>
                <a:gd name="T23" fmla="*/ 3 h 7"/>
                <a:gd name="T24" fmla="*/ 4 w 14"/>
                <a:gd name="T25" fmla="*/ 1 h 7"/>
                <a:gd name="T26" fmla="*/ 4 w 14"/>
                <a:gd name="T27" fmla="*/ 1 h 7"/>
                <a:gd name="T28" fmla="*/ 3 w 14"/>
                <a:gd name="T29" fmla="*/ 3 h 7"/>
                <a:gd name="T30" fmla="*/ 3 w 14"/>
                <a:gd name="T31" fmla="*/ 3 h 7"/>
                <a:gd name="T32" fmla="*/ 3 w 14"/>
                <a:gd name="T33" fmla="*/ 3 h 7"/>
                <a:gd name="T34" fmla="*/ 2 w 14"/>
                <a:gd name="T35" fmla="*/ 1 h 7"/>
                <a:gd name="T36" fmla="*/ 6 w 14"/>
                <a:gd name="T37" fmla="*/ 0 h 7"/>
                <a:gd name="T38" fmla="*/ 8 w 14"/>
                <a:gd name="T39" fmla="*/ 1 h 7"/>
                <a:gd name="T40" fmla="*/ 6 w 14"/>
                <a:gd name="T41" fmla="*/ 0 h 7"/>
                <a:gd name="T42" fmla="*/ 5 w 14"/>
                <a:gd name="T43" fmla="*/ 1 h 7"/>
                <a:gd name="T44" fmla="*/ 14 w 14"/>
                <a:gd name="T45" fmla="*/ 5 h 7"/>
                <a:gd name="T46" fmla="*/ 14 w 14"/>
                <a:gd name="T47" fmla="*/ 5 h 7"/>
                <a:gd name="T48" fmla="*/ 9 w 14"/>
                <a:gd name="T49" fmla="*/ 7 h 7"/>
                <a:gd name="T50" fmla="*/ 10 w 14"/>
                <a:gd name="T51" fmla="*/ 7 h 7"/>
                <a:gd name="T52" fmla="*/ 12 w 14"/>
                <a:gd name="T53" fmla="*/ 7 h 7"/>
                <a:gd name="T54" fmla="*/ 12 w 14"/>
                <a:gd name="T55" fmla="*/ 7 h 7"/>
                <a:gd name="T56" fmla="*/ 11 w 14"/>
                <a:gd name="T57" fmla="*/ 5 h 7"/>
                <a:gd name="T58" fmla="*/ 11 w 14"/>
                <a:gd name="T59" fmla="*/ 5 h 7"/>
                <a:gd name="T60" fmla="*/ 4 w 14"/>
                <a:gd name="T61" fmla="*/ 1 h 7"/>
                <a:gd name="T62" fmla="*/ 5 w 14"/>
                <a:gd name="T6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close/>
                  <a:moveTo>
                    <a:pt x="11" y="3"/>
                  </a:move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3"/>
                  </a:lnTo>
                  <a:close/>
                  <a:moveTo>
                    <a:pt x="8" y="3"/>
                  </a:moveTo>
                  <a:lnTo>
                    <a:pt x="8" y="1"/>
                  </a:lnTo>
                  <a:lnTo>
                    <a:pt x="9" y="1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3"/>
                  </a:lnTo>
                  <a:close/>
                  <a:moveTo>
                    <a:pt x="2" y="1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close/>
                  <a:moveTo>
                    <a:pt x="5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close/>
                  <a:moveTo>
                    <a:pt x="14" y="5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5"/>
                  </a:lnTo>
                  <a:close/>
                  <a:moveTo>
                    <a:pt x="9" y="7"/>
                  </a:moveTo>
                  <a:lnTo>
                    <a:pt x="9" y="7"/>
                  </a:lnTo>
                  <a:close/>
                  <a:moveTo>
                    <a:pt x="10" y="7"/>
                  </a:moveTo>
                  <a:lnTo>
                    <a:pt x="10" y="7"/>
                  </a:lnTo>
                  <a:close/>
                  <a:moveTo>
                    <a:pt x="12" y="7"/>
                  </a:move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close/>
                  <a:moveTo>
                    <a:pt x="11" y="5"/>
                  </a:move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close/>
                  <a:moveTo>
                    <a:pt x="4" y="1"/>
                  </a:moveTo>
                  <a:lnTo>
                    <a:pt x="4" y="1"/>
                  </a:lnTo>
                  <a:close/>
                  <a:moveTo>
                    <a:pt x="5" y="1"/>
                  </a:moveTo>
                  <a:lnTo>
                    <a:pt x="5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6" name="Freeform 3517">
              <a:extLst>
                <a:ext uri="{FF2B5EF4-FFF2-40B4-BE49-F238E27FC236}">
                  <a16:creationId xmlns:a16="http://schemas.microsoft.com/office/drawing/2014/main" id="{4F775830-70CD-0A47-5E4F-62DED988F1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6463" y="2274887"/>
              <a:ext cx="22225" cy="11113"/>
            </a:xfrm>
            <a:custGeom>
              <a:avLst/>
              <a:gdLst>
                <a:gd name="T0" fmla="*/ 2 w 14"/>
                <a:gd name="T1" fmla="*/ 3 h 7"/>
                <a:gd name="T2" fmla="*/ 0 w 14"/>
                <a:gd name="T3" fmla="*/ 4 h 7"/>
                <a:gd name="T4" fmla="*/ 11 w 14"/>
                <a:gd name="T5" fmla="*/ 3 h 7"/>
                <a:gd name="T6" fmla="*/ 11 w 14"/>
                <a:gd name="T7" fmla="*/ 3 h 7"/>
                <a:gd name="T8" fmla="*/ 11 w 14"/>
                <a:gd name="T9" fmla="*/ 3 h 7"/>
                <a:gd name="T10" fmla="*/ 8 w 14"/>
                <a:gd name="T11" fmla="*/ 1 h 7"/>
                <a:gd name="T12" fmla="*/ 10 w 14"/>
                <a:gd name="T13" fmla="*/ 3 h 7"/>
                <a:gd name="T14" fmla="*/ 9 w 14"/>
                <a:gd name="T15" fmla="*/ 1 h 7"/>
                <a:gd name="T16" fmla="*/ 10 w 14"/>
                <a:gd name="T17" fmla="*/ 3 h 7"/>
                <a:gd name="T18" fmla="*/ 9 w 14"/>
                <a:gd name="T19" fmla="*/ 1 h 7"/>
                <a:gd name="T20" fmla="*/ 2 w 14"/>
                <a:gd name="T21" fmla="*/ 1 h 7"/>
                <a:gd name="T22" fmla="*/ 3 w 14"/>
                <a:gd name="T23" fmla="*/ 3 h 7"/>
                <a:gd name="T24" fmla="*/ 4 w 14"/>
                <a:gd name="T25" fmla="*/ 1 h 7"/>
                <a:gd name="T26" fmla="*/ 4 w 14"/>
                <a:gd name="T27" fmla="*/ 1 h 7"/>
                <a:gd name="T28" fmla="*/ 3 w 14"/>
                <a:gd name="T29" fmla="*/ 3 h 7"/>
                <a:gd name="T30" fmla="*/ 3 w 14"/>
                <a:gd name="T31" fmla="*/ 3 h 7"/>
                <a:gd name="T32" fmla="*/ 3 w 14"/>
                <a:gd name="T33" fmla="*/ 3 h 7"/>
                <a:gd name="T34" fmla="*/ 2 w 14"/>
                <a:gd name="T35" fmla="*/ 1 h 7"/>
                <a:gd name="T36" fmla="*/ 6 w 14"/>
                <a:gd name="T37" fmla="*/ 0 h 7"/>
                <a:gd name="T38" fmla="*/ 8 w 14"/>
                <a:gd name="T39" fmla="*/ 1 h 7"/>
                <a:gd name="T40" fmla="*/ 6 w 14"/>
                <a:gd name="T41" fmla="*/ 0 h 7"/>
                <a:gd name="T42" fmla="*/ 5 w 14"/>
                <a:gd name="T43" fmla="*/ 1 h 7"/>
                <a:gd name="T44" fmla="*/ 14 w 14"/>
                <a:gd name="T45" fmla="*/ 5 h 7"/>
                <a:gd name="T46" fmla="*/ 14 w 14"/>
                <a:gd name="T47" fmla="*/ 5 h 7"/>
                <a:gd name="T48" fmla="*/ 9 w 14"/>
                <a:gd name="T49" fmla="*/ 7 h 7"/>
                <a:gd name="T50" fmla="*/ 10 w 14"/>
                <a:gd name="T51" fmla="*/ 7 h 7"/>
                <a:gd name="T52" fmla="*/ 12 w 14"/>
                <a:gd name="T53" fmla="*/ 7 h 7"/>
                <a:gd name="T54" fmla="*/ 12 w 14"/>
                <a:gd name="T55" fmla="*/ 7 h 7"/>
                <a:gd name="T56" fmla="*/ 11 w 14"/>
                <a:gd name="T57" fmla="*/ 5 h 7"/>
                <a:gd name="T58" fmla="*/ 11 w 14"/>
                <a:gd name="T59" fmla="*/ 5 h 7"/>
                <a:gd name="T60" fmla="*/ 4 w 14"/>
                <a:gd name="T61" fmla="*/ 1 h 7"/>
                <a:gd name="T62" fmla="*/ 5 w 14"/>
                <a:gd name="T6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moveTo>
                    <a:pt x="11" y="3"/>
                  </a:move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3"/>
                  </a:lnTo>
                  <a:moveTo>
                    <a:pt x="8" y="3"/>
                  </a:moveTo>
                  <a:lnTo>
                    <a:pt x="8" y="1"/>
                  </a:lnTo>
                  <a:lnTo>
                    <a:pt x="9" y="1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3"/>
                  </a:lnTo>
                  <a:moveTo>
                    <a:pt x="2" y="1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moveTo>
                    <a:pt x="5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moveTo>
                    <a:pt x="14" y="5"/>
                  </a:moveTo>
                  <a:lnTo>
                    <a:pt x="14" y="6"/>
                  </a:lnTo>
                  <a:lnTo>
                    <a:pt x="14" y="5"/>
                  </a:lnTo>
                  <a:lnTo>
                    <a:pt x="14" y="5"/>
                  </a:lnTo>
                  <a:moveTo>
                    <a:pt x="9" y="7"/>
                  </a:moveTo>
                  <a:lnTo>
                    <a:pt x="9" y="7"/>
                  </a:lnTo>
                  <a:moveTo>
                    <a:pt x="10" y="7"/>
                  </a:moveTo>
                  <a:lnTo>
                    <a:pt x="10" y="7"/>
                  </a:lnTo>
                  <a:moveTo>
                    <a:pt x="12" y="7"/>
                  </a:move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moveTo>
                    <a:pt x="11" y="5"/>
                  </a:move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moveTo>
                    <a:pt x="4" y="1"/>
                  </a:moveTo>
                  <a:lnTo>
                    <a:pt x="4" y="1"/>
                  </a:lnTo>
                  <a:moveTo>
                    <a:pt x="5" y="1"/>
                  </a:moveTo>
                  <a:lnTo>
                    <a:pt x="5" y="1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7" name="Freeform 3518">
              <a:extLst>
                <a:ext uri="{FF2B5EF4-FFF2-40B4-BE49-F238E27FC236}">
                  <a16:creationId xmlns:a16="http://schemas.microsoft.com/office/drawing/2014/main" id="{4F2E7565-8B16-BD89-82FF-21ADC28D5A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1138" y="1819275"/>
              <a:ext cx="412750" cy="417513"/>
            </a:xfrm>
            <a:custGeom>
              <a:avLst/>
              <a:gdLst>
                <a:gd name="T0" fmla="*/ 82 w 260"/>
                <a:gd name="T1" fmla="*/ 185 h 263"/>
                <a:gd name="T2" fmla="*/ 76 w 260"/>
                <a:gd name="T3" fmla="*/ 185 h 263"/>
                <a:gd name="T4" fmla="*/ 76 w 260"/>
                <a:gd name="T5" fmla="*/ 164 h 263"/>
                <a:gd name="T6" fmla="*/ 69 w 260"/>
                <a:gd name="T7" fmla="*/ 169 h 263"/>
                <a:gd name="T8" fmla="*/ 68 w 260"/>
                <a:gd name="T9" fmla="*/ 162 h 263"/>
                <a:gd name="T10" fmla="*/ 75 w 260"/>
                <a:gd name="T11" fmla="*/ 156 h 263"/>
                <a:gd name="T12" fmla="*/ 88 w 260"/>
                <a:gd name="T13" fmla="*/ 157 h 263"/>
                <a:gd name="T14" fmla="*/ 91 w 260"/>
                <a:gd name="T15" fmla="*/ 166 h 263"/>
                <a:gd name="T16" fmla="*/ 105 w 260"/>
                <a:gd name="T17" fmla="*/ 158 h 263"/>
                <a:gd name="T18" fmla="*/ 95 w 260"/>
                <a:gd name="T19" fmla="*/ 163 h 263"/>
                <a:gd name="T20" fmla="*/ 99 w 260"/>
                <a:gd name="T21" fmla="*/ 154 h 263"/>
                <a:gd name="T22" fmla="*/ 115 w 260"/>
                <a:gd name="T23" fmla="*/ 148 h 263"/>
                <a:gd name="T24" fmla="*/ 101 w 260"/>
                <a:gd name="T25" fmla="*/ 146 h 263"/>
                <a:gd name="T26" fmla="*/ 88 w 260"/>
                <a:gd name="T27" fmla="*/ 150 h 263"/>
                <a:gd name="T28" fmla="*/ 83 w 260"/>
                <a:gd name="T29" fmla="*/ 145 h 263"/>
                <a:gd name="T30" fmla="*/ 102 w 260"/>
                <a:gd name="T31" fmla="*/ 132 h 263"/>
                <a:gd name="T32" fmla="*/ 126 w 260"/>
                <a:gd name="T33" fmla="*/ 133 h 263"/>
                <a:gd name="T34" fmla="*/ 138 w 260"/>
                <a:gd name="T35" fmla="*/ 118 h 263"/>
                <a:gd name="T36" fmla="*/ 143 w 260"/>
                <a:gd name="T37" fmla="*/ 112 h 263"/>
                <a:gd name="T38" fmla="*/ 167 w 260"/>
                <a:gd name="T39" fmla="*/ 100 h 263"/>
                <a:gd name="T40" fmla="*/ 171 w 260"/>
                <a:gd name="T41" fmla="*/ 70 h 263"/>
                <a:gd name="T42" fmla="*/ 181 w 260"/>
                <a:gd name="T43" fmla="*/ 62 h 263"/>
                <a:gd name="T44" fmla="*/ 187 w 260"/>
                <a:gd name="T45" fmla="*/ 57 h 263"/>
                <a:gd name="T46" fmla="*/ 192 w 260"/>
                <a:gd name="T47" fmla="*/ 81 h 263"/>
                <a:gd name="T48" fmla="*/ 187 w 260"/>
                <a:gd name="T49" fmla="*/ 92 h 263"/>
                <a:gd name="T50" fmla="*/ 182 w 260"/>
                <a:gd name="T51" fmla="*/ 109 h 263"/>
                <a:gd name="T52" fmla="*/ 174 w 260"/>
                <a:gd name="T53" fmla="*/ 138 h 263"/>
                <a:gd name="T54" fmla="*/ 170 w 260"/>
                <a:gd name="T55" fmla="*/ 132 h 263"/>
                <a:gd name="T56" fmla="*/ 161 w 260"/>
                <a:gd name="T57" fmla="*/ 138 h 263"/>
                <a:gd name="T58" fmla="*/ 143 w 260"/>
                <a:gd name="T59" fmla="*/ 140 h 263"/>
                <a:gd name="T60" fmla="*/ 142 w 260"/>
                <a:gd name="T61" fmla="*/ 146 h 263"/>
                <a:gd name="T62" fmla="*/ 130 w 260"/>
                <a:gd name="T63" fmla="*/ 158 h 263"/>
                <a:gd name="T64" fmla="*/ 125 w 260"/>
                <a:gd name="T65" fmla="*/ 142 h 263"/>
                <a:gd name="T66" fmla="*/ 112 w 260"/>
                <a:gd name="T67" fmla="*/ 144 h 263"/>
                <a:gd name="T68" fmla="*/ 219 w 260"/>
                <a:gd name="T69" fmla="*/ 35 h 263"/>
                <a:gd name="T70" fmla="*/ 193 w 260"/>
                <a:gd name="T71" fmla="*/ 43 h 263"/>
                <a:gd name="T72" fmla="*/ 179 w 260"/>
                <a:gd name="T73" fmla="*/ 49 h 263"/>
                <a:gd name="T74" fmla="*/ 173 w 260"/>
                <a:gd name="T75" fmla="*/ 52 h 263"/>
                <a:gd name="T76" fmla="*/ 179 w 260"/>
                <a:gd name="T77" fmla="*/ 33 h 263"/>
                <a:gd name="T78" fmla="*/ 189 w 260"/>
                <a:gd name="T79" fmla="*/ 12 h 263"/>
                <a:gd name="T80" fmla="*/ 208 w 260"/>
                <a:gd name="T81" fmla="*/ 21 h 263"/>
                <a:gd name="T82" fmla="*/ 223 w 260"/>
                <a:gd name="T83" fmla="*/ 26 h 263"/>
                <a:gd name="T84" fmla="*/ 13 w 260"/>
                <a:gd name="T85" fmla="*/ 261 h 263"/>
                <a:gd name="T86" fmla="*/ 54 w 260"/>
                <a:gd name="T87" fmla="*/ 235 h 263"/>
                <a:gd name="T88" fmla="*/ 53 w 260"/>
                <a:gd name="T89" fmla="*/ 235 h 263"/>
                <a:gd name="T90" fmla="*/ 69 w 260"/>
                <a:gd name="T91" fmla="*/ 217 h 263"/>
                <a:gd name="T92" fmla="*/ 78 w 260"/>
                <a:gd name="T93" fmla="*/ 195 h 263"/>
                <a:gd name="T94" fmla="*/ 72 w 260"/>
                <a:gd name="T95" fmla="*/ 171 h 263"/>
                <a:gd name="T96" fmla="*/ 58 w 260"/>
                <a:gd name="T97" fmla="*/ 168 h 263"/>
                <a:gd name="T98" fmla="*/ 66 w 260"/>
                <a:gd name="T99" fmla="*/ 160 h 263"/>
                <a:gd name="T100" fmla="*/ 96 w 260"/>
                <a:gd name="T101" fmla="*/ 150 h 263"/>
                <a:gd name="T102" fmla="*/ 120 w 260"/>
                <a:gd name="T103" fmla="*/ 148 h 263"/>
                <a:gd name="T104" fmla="*/ 65 w 260"/>
                <a:gd name="T105" fmla="*/ 143 h 263"/>
                <a:gd name="T106" fmla="*/ 153 w 260"/>
                <a:gd name="T107" fmla="*/ 102 h 263"/>
                <a:gd name="T108" fmla="*/ 241 w 260"/>
                <a:gd name="T109" fmla="*/ 26 h 263"/>
                <a:gd name="T110" fmla="*/ 226 w 260"/>
                <a:gd name="T111" fmla="*/ 25 h 263"/>
                <a:gd name="T112" fmla="*/ 182 w 260"/>
                <a:gd name="T113" fmla="*/ 1 h 263"/>
                <a:gd name="T114" fmla="*/ 242 w 260"/>
                <a:gd name="T115" fmla="*/ 14 h 263"/>
                <a:gd name="T116" fmla="*/ 257 w 260"/>
                <a:gd name="T117" fmla="*/ 2 h 263"/>
                <a:gd name="T118" fmla="*/ 186 w 260"/>
                <a:gd name="T119" fmla="*/ 262 h 263"/>
                <a:gd name="T120" fmla="*/ 45 w 260"/>
                <a:gd name="T121" fmla="*/ 242 h 263"/>
                <a:gd name="T122" fmla="*/ 62 w 260"/>
                <a:gd name="T123" fmla="*/ 160 h 263"/>
                <a:gd name="T124" fmla="*/ 140 w 260"/>
                <a:gd name="T125" fmla="*/ 14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0" h="263">
                  <a:moveTo>
                    <a:pt x="69" y="177"/>
                  </a:moveTo>
                  <a:lnTo>
                    <a:pt x="69" y="179"/>
                  </a:lnTo>
                  <a:lnTo>
                    <a:pt x="68" y="179"/>
                  </a:lnTo>
                  <a:lnTo>
                    <a:pt x="69" y="177"/>
                  </a:lnTo>
                  <a:close/>
                  <a:moveTo>
                    <a:pt x="88" y="169"/>
                  </a:moveTo>
                  <a:lnTo>
                    <a:pt x="87" y="169"/>
                  </a:lnTo>
                  <a:lnTo>
                    <a:pt x="87" y="170"/>
                  </a:lnTo>
                  <a:lnTo>
                    <a:pt x="87" y="171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4"/>
                  </a:lnTo>
                  <a:lnTo>
                    <a:pt x="85" y="175"/>
                  </a:lnTo>
                  <a:lnTo>
                    <a:pt x="85" y="176"/>
                  </a:lnTo>
                  <a:lnTo>
                    <a:pt x="85" y="177"/>
                  </a:lnTo>
                  <a:lnTo>
                    <a:pt x="85" y="179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5" y="181"/>
                  </a:lnTo>
                  <a:lnTo>
                    <a:pt x="85" y="182"/>
                  </a:lnTo>
                  <a:lnTo>
                    <a:pt x="84" y="182"/>
                  </a:lnTo>
                  <a:lnTo>
                    <a:pt x="84" y="181"/>
                  </a:lnTo>
                  <a:lnTo>
                    <a:pt x="83" y="181"/>
                  </a:lnTo>
                  <a:lnTo>
                    <a:pt x="82" y="181"/>
                  </a:lnTo>
                  <a:lnTo>
                    <a:pt x="82" y="182"/>
                  </a:lnTo>
                  <a:lnTo>
                    <a:pt x="83" y="182"/>
                  </a:lnTo>
                  <a:lnTo>
                    <a:pt x="83" y="183"/>
                  </a:lnTo>
                  <a:lnTo>
                    <a:pt x="82" y="183"/>
                  </a:lnTo>
                  <a:lnTo>
                    <a:pt x="83" y="183"/>
                  </a:lnTo>
                  <a:lnTo>
                    <a:pt x="82" y="183"/>
                  </a:lnTo>
                  <a:lnTo>
                    <a:pt x="82" y="185"/>
                  </a:lnTo>
                  <a:lnTo>
                    <a:pt x="81" y="185"/>
                  </a:lnTo>
                  <a:lnTo>
                    <a:pt x="81" y="186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78" y="186"/>
                  </a:lnTo>
                  <a:lnTo>
                    <a:pt x="79" y="186"/>
                  </a:lnTo>
                  <a:lnTo>
                    <a:pt x="79" y="185"/>
                  </a:lnTo>
                  <a:lnTo>
                    <a:pt x="79" y="183"/>
                  </a:lnTo>
                  <a:lnTo>
                    <a:pt x="79" y="182"/>
                  </a:lnTo>
                  <a:lnTo>
                    <a:pt x="79" y="181"/>
                  </a:lnTo>
                  <a:lnTo>
                    <a:pt x="78" y="181"/>
                  </a:lnTo>
                  <a:lnTo>
                    <a:pt x="78" y="180"/>
                  </a:lnTo>
                  <a:lnTo>
                    <a:pt x="77" y="180"/>
                  </a:lnTo>
                  <a:lnTo>
                    <a:pt x="78" y="179"/>
                  </a:lnTo>
                  <a:lnTo>
                    <a:pt x="78" y="180"/>
                  </a:lnTo>
                  <a:lnTo>
                    <a:pt x="79" y="180"/>
                  </a:lnTo>
                  <a:lnTo>
                    <a:pt x="79" y="179"/>
                  </a:lnTo>
                  <a:lnTo>
                    <a:pt x="79" y="177"/>
                  </a:lnTo>
                  <a:lnTo>
                    <a:pt x="78" y="179"/>
                  </a:lnTo>
                  <a:lnTo>
                    <a:pt x="78" y="177"/>
                  </a:lnTo>
                  <a:lnTo>
                    <a:pt x="77" y="179"/>
                  </a:lnTo>
                  <a:lnTo>
                    <a:pt x="77" y="180"/>
                  </a:lnTo>
                  <a:lnTo>
                    <a:pt x="77" y="181"/>
                  </a:lnTo>
                  <a:lnTo>
                    <a:pt x="77" y="182"/>
                  </a:lnTo>
                  <a:lnTo>
                    <a:pt x="77" y="183"/>
                  </a:lnTo>
                  <a:lnTo>
                    <a:pt x="78" y="183"/>
                  </a:lnTo>
                  <a:lnTo>
                    <a:pt x="78" y="185"/>
                  </a:lnTo>
                  <a:lnTo>
                    <a:pt x="77" y="185"/>
                  </a:lnTo>
                  <a:lnTo>
                    <a:pt x="76" y="185"/>
                  </a:lnTo>
                  <a:lnTo>
                    <a:pt x="76" y="183"/>
                  </a:lnTo>
                  <a:lnTo>
                    <a:pt x="75" y="183"/>
                  </a:lnTo>
                  <a:lnTo>
                    <a:pt x="74" y="183"/>
                  </a:lnTo>
                  <a:lnTo>
                    <a:pt x="74" y="182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5" y="181"/>
                  </a:lnTo>
                  <a:lnTo>
                    <a:pt x="75" y="180"/>
                  </a:lnTo>
                  <a:lnTo>
                    <a:pt x="75" y="179"/>
                  </a:lnTo>
                  <a:lnTo>
                    <a:pt x="74" y="177"/>
                  </a:lnTo>
                  <a:lnTo>
                    <a:pt x="74" y="176"/>
                  </a:lnTo>
                  <a:lnTo>
                    <a:pt x="74" y="175"/>
                  </a:lnTo>
                  <a:lnTo>
                    <a:pt x="74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1"/>
                  </a:lnTo>
                  <a:lnTo>
                    <a:pt x="76" y="170"/>
                  </a:lnTo>
                  <a:lnTo>
                    <a:pt x="77" y="170"/>
                  </a:lnTo>
                  <a:lnTo>
                    <a:pt x="77" y="169"/>
                  </a:lnTo>
                  <a:lnTo>
                    <a:pt x="77" y="169"/>
                  </a:lnTo>
                  <a:lnTo>
                    <a:pt x="78" y="168"/>
                  </a:lnTo>
                  <a:lnTo>
                    <a:pt x="76" y="168"/>
                  </a:lnTo>
                  <a:lnTo>
                    <a:pt x="77" y="168"/>
                  </a:lnTo>
                  <a:lnTo>
                    <a:pt x="77" y="167"/>
                  </a:lnTo>
                  <a:lnTo>
                    <a:pt x="78" y="167"/>
                  </a:lnTo>
                  <a:lnTo>
                    <a:pt x="77" y="167"/>
                  </a:lnTo>
                  <a:lnTo>
                    <a:pt x="77" y="166"/>
                  </a:lnTo>
                  <a:lnTo>
                    <a:pt x="76" y="164"/>
                  </a:lnTo>
                  <a:lnTo>
                    <a:pt x="76" y="163"/>
                  </a:lnTo>
                  <a:lnTo>
                    <a:pt x="76" y="162"/>
                  </a:lnTo>
                  <a:lnTo>
                    <a:pt x="75" y="162"/>
                  </a:lnTo>
                  <a:lnTo>
                    <a:pt x="74" y="161"/>
                  </a:lnTo>
                  <a:lnTo>
                    <a:pt x="74" y="162"/>
                  </a:lnTo>
                  <a:lnTo>
                    <a:pt x="72" y="162"/>
                  </a:lnTo>
                  <a:lnTo>
                    <a:pt x="72" y="163"/>
                  </a:lnTo>
                  <a:lnTo>
                    <a:pt x="74" y="163"/>
                  </a:lnTo>
                  <a:lnTo>
                    <a:pt x="74" y="164"/>
                  </a:lnTo>
                  <a:lnTo>
                    <a:pt x="72" y="164"/>
                  </a:lnTo>
                  <a:lnTo>
                    <a:pt x="72" y="166"/>
                  </a:lnTo>
                  <a:lnTo>
                    <a:pt x="74" y="166"/>
                  </a:lnTo>
                  <a:lnTo>
                    <a:pt x="74" y="164"/>
                  </a:lnTo>
                  <a:lnTo>
                    <a:pt x="75" y="164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8"/>
                  </a:lnTo>
                  <a:lnTo>
                    <a:pt x="74" y="168"/>
                  </a:lnTo>
                  <a:lnTo>
                    <a:pt x="72" y="168"/>
                  </a:lnTo>
                  <a:lnTo>
                    <a:pt x="74" y="168"/>
                  </a:lnTo>
                  <a:lnTo>
                    <a:pt x="72" y="168"/>
                  </a:lnTo>
                  <a:lnTo>
                    <a:pt x="72" y="167"/>
                  </a:lnTo>
                  <a:lnTo>
                    <a:pt x="74" y="167"/>
                  </a:lnTo>
                  <a:lnTo>
                    <a:pt x="74" y="166"/>
                  </a:lnTo>
                  <a:lnTo>
                    <a:pt x="72" y="166"/>
                  </a:lnTo>
                  <a:lnTo>
                    <a:pt x="71" y="167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70" y="167"/>
                  </a:lnTo>
                  <a:lnTo>
                    <a:pt x="69" y="167"/>
                  </a:lnTo>
                  <a:lnTo>
                    <a:pt x="69" y="166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8" y="163"/>
                  </a:lnTo>
                  <a:lnTo>
                    <a:pt x="68" y="162"/>
                  </a:lnTo>
                  <a:lnTo>
                    <a:pt x="69" y="162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70" y="166"/>
                  </a:lnTo>
                  <a:lnTo>
                    <a:pt x="70" y="164"/>
                  </a:lnTo>
                  <a:lnTo>
                    <a:pt x="70" y="166"/>
                  </a:lnTo>
                  <a:lnTo>
                    <a:pt x="71" y="166"/>
                  </a:lnTo>
                  <a:lnTo>
                    <a:pt x="70" y="164"/>
                  </a:lnTo>
                  <a:lnTo>
                    <a:pt x="70" y="163"/>
                  </a:lnTo>
                  <a:lnTo>
                    <a:pt x="71" y="163"/>
                  </a:lnTo>
                  <a:lnTo>
                    <a:pt x="70" y="163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8" y="161"/>
                  </a:lnTo>
                  <a:lnTo>
                    <a:pt x="69" y="162"/>
                  </a:lnTo>
                  <a:lnTo>
                    <a:pt x="68" y="162"/>
                  </a:lnTo>
                  <a:lnTo>
                    <a:pt x="68" y="161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70" y="160"/>
                  </a:lnTo>
                  <a:lnTo>
                    <a:pt x="70" y="158"/>
                  </a:lnTo>
                  <a:lnTo>
                    <a:pt x="69" y="158"/>
                  </a:lnTo>
                  <a:lnTo>
                    <a:pt x="69" y="157"/>
                  </a:lnTo>
                  <a:lnTo>
                    <a:pt x="70" y="157"/>
                  </a:lnTo>
                  <a:lnTo>
                    <a:pt x="70" y="158"/>
                  </a:lnTo>
                  <a:lnTo>
                    <a:pt x="70" y="157"/>
                  </a:lnTo>
                  <a:lnTo>
                    <a:pt x="70" y="156"/>
                  </a:lnTo>
                  <a:lnTo>
                    <a:pt x="70" y="157"/>
                  </a:lnTo>
                  <a:lnTo>
                    <a:pt x="70" y="156"/>
                  </a:lnTo>
                  <a:lnTo>
                    <a:pt x="71" y="157"/>
                  </a:lnTo>
                  <a:lnTo>
                    <a:pt x="71" y="158"/>
                  </a:lnTo>
                  <a:lnTo>
                    <a:pt x="71" y="157"/>
                  </a:lnTo>
                  <a:lnTo>
                    <a:pt x="72" y="157"/>
                  </a:lnTo>
                  <a:lnTo>
                    <a:pt x="74" y="157"/>
                  </a:lnTo>
                  <a:lnTo>
                    <a:pt x="74" y="156"/>
                  </a:lnTo>
                  <a:lnTo>
                    <a:pt x="72" y="156"/>
                  </a:lnTo>
                  <a:lnTo>
                    <a:pt x="72" y="157"/>
                  </a:lnTo>
                  <a:lnTo>
                    <a:pt x="72" y="156"/>
                  </a:lnTo>
                  <a:lnTo>
                    <a:pt x="74" y="156"/>
                  </a:lnTo>
                  <a:lnTo>
                    <a:pt x="74" y="155"/>
                  </a:lnTo>
                  <a:lnTo>
                    <a:pt x="74" y="156"/>
                  </a:lnTo>
                  <a:lnTo>
                    <a:pt x="75" y="156"/>
                  </a:lnTo>
                  <a:lnTo>
                    <a:pt x="76" y="156"/>
                  </a:lnTo>
                  <a:lnTo>
                    <a:pt x="76" y="155"/>
                  </a:lnTo>
                  <a:lnTo>
                    <a:pt x="75" y="155"/>
                  </a:lnTo>
                  <a:lnTo>
                    <a:pt x="76" y="155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7" y="152"/>
                  </a:lnTo>
                  <a:lnTo>
                    <a:pt x="78" y="152"/>
                  </a:lnTo>
                  <a:lnTo>
                    <a:pt x="78" y="151"/>
                  </a:lnTo>
                  <a:lnTo>
                    <a:pt x="79" y="151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1" y="151"/>
                  </a:lnTo>
                  <a:lnTo>
                    <a:pt x="81" y="152"/>
                  </a:lnTo>
                  <a:lnTo>
                    <a:pt x="81" y="151"/>
                  </a:lnTo>
                  <a:lnTo>
                    <a:pt x="82" y="151"/>
                  </a:lnTo>
                  <a:lnTo>
                    <a:pt x="82" y="152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2" y="154"/>
                  </a:lnTo>
                  <a:lnTo>
                    <a:pt x="82" y="155"/>
                  </a:lnTo>
                  <a:lnTo>
                    <a:pt x="83" y="156"/>
                  </a:lnTo>
                  <a:lnTo>
                    <a:pt x="84" y="156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5" y="155"/>
                  </a:lnTo>
                  <a:lnTo>
                    <a:pt x="87" y="155"/>
                  </a:lnTo>
                  <a:lnTo>
                    <a:pt x="88" y="155"/>
                  </a:lnTo>
                  <a:lnTo>
                    <a:pt x="88" y="156"/>
                  </a:lnTo>
                  <a:lnTo>
                    <a:pt x="88" y="157"/>
                  </a:lnTo>
                  <a:lnTo>
                    <a:pt x="88" y="158"/>
                  </a:lnTo>
                  <a:lnTo>
                    <a:pt x="87" y="158"/>
                  </a:lnTo>
                  <a:lnTo>
                    <a:pt x="87" y="160"/>
                  </a:lnTo>
                  <a:lnTo>
                    <a:pt x="85" y="158"/>
                  </a:lnTo>
                  <a:lnTo>
                    <a:pt x="85" y="160"/>
                  </a:lnTo>
                  <a:lnTo>
                    <a:pt x="87" y="161"/>
                  </a:lnTo>
                  <a:lnTo>
                    <a:pt x="88" y="160"/>
                  </a:lnTo>
                  <a:lnTo>
                    <a:pt x="88" y="161"/>
                  </a:lnTo>
                  <a:lnTo>
                    <a:pt x="88" y="160"/>
                  </a:lnTo>
                  <a:lnTo>
                    <a:pt x="88" y="161"/>
                  </a:lnTo>
                  <a:lnTo>
                    <a:pt x="89" y="161"/>
                  </a:lnTo>
                  <a:lnTo>
                    <a:pt x="90" y="160"/>
                  </a:lnTo>
                  <a:lnTo>
                    <a:pt x="90" y="161"/>
                  </a:lnTo>
                  <a:lnTo>
                    <a:pt x="89" y="161"/>
                  </a:lnTo>
                  <a:lnTo>
                    <a:pt x="89" y="162"/>
                  </a:lnTo>
                  <a:lnTo>
                    <a:pt x="90" y="162"/>
                  </a:lnTo>
                  <a:lnTo>
                    <a:pt x="89" y="162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2"/>
                  </a:lnTo>
                  <a:lnTo>
                    <a:pt x="91" y="162"/>
                  </a:lnTo>
                  <a:lnTo>
                    <a:pt x="91" y="163"/>
                  </a:lnTo>
                  <a:lnTo>
                    <a:pt x="90" y="163"/>
                  </a:lnTo>
                  <a:lnTo>
                    <a:pt x="90" y="164"/>
                  </a:lnTo>
                  <a:lnTo>
                    <a:pt x="91" y="164"/>
                  </a:lnTo>
                  <a:lnTo>
                    <a:pt x="90" y="164"/>
                  </a:lnTo>
                  <a:lnTo>
                    <a:pt x="91" y="164"/>
                  </a:lnTo>
                  <a:lnTo>
                    <a:pt x="91" y="166"/>
                  </a:lnTo>
                  <a:lnTo>
                    <a:pt x="90" y="166"/>
                  </a:lnTo>
                  <a:lnTo>
                    <a:pt x="91" y="166"/>
                  </a:lnTo>
                  <a:lnTo>
                    <a:pt x="90" y="166"/>
                  </a:lnTo>
                  <a:lnTo>
                    <a:pt x="89" y="167"/>
                  </a:lnTo>
                  <a:lnTo>
                    <a:pt x="89" y="168"/>
                  </a:lnTo>
                  <a:lnTo>
                    <a:pt x="88" y="168"/>
                  </a:lnTo>
                  <a:lnTo>
                    <a:pt x="88" y="169"/>
                  </a:lnTo>
                  <a:lnTo>
                    <a:pt x="88" y="169"/>
                  </a:lnTo>
                  <a:close/>
                  <a:moveTo>
                    <a:pt x="118" y="154"/>
                  </a:moveTo>
                  <a:lnTo>
                    <a:pt x="118" y="152"/>
                  </a:lnTo>
                  <a:lnTo>
                    <a:pt x="119" y="152"/>
                  </a:lnTo>
                  <a:lnTo>
                    <a:pt x="119" y="154"/>
                  </a:lnTo>
                  <a:lnTo>
                    <a:pt x="118" y="154"/>
                  </a:lnTo>
                  <a:lnTo>
                    <a:pt x="116" y="154"/>
                  </a:lnTo>
                  <a:lnTo>
                    <a:pt x="116" y="155"/>
                  </a:lnTo>
                  <a:lnTo>
                    <a:pt x="115" y="155"/>
                  </a:lnTo>
                  <a:lnTo>
                    <a:pt x="114" y="156"/>
                  </a:lnTo>
                  <a:lnTo>
                    <a:pt x="114" y="157"/>
                  </a:lnTo>
                  <a:lnTo>
                    <a:pt x="114" y="157"/>
                  </a:lnTo>
                  <a:lnTo>
                    <a:pt x="114" y="158"/>
                  </a:lnTo>
                  <a:lnTo>
                    <a:pt x="114" y="160"/>
                  </a:lnTo>
                  <a:lnTo>
                    <a:pt x="114" y="161"/>
                  </a:lnTo>
                  <a:lnTo>
                    <a:pt x="113" y="160"/>
                  </a:lnTo>
                  <a:lnTo>
                    <a:pt x="112" y="158"/>
                  </a:lnTo>
                  <a:lnTo>
                    <a:pt x="112" y="157"/>
                  </a:lnTo>
                  <a:lnTo>
                    <a:pt x="111" y="157"/>
                  </a:lnTo>
                  <a:lnTo>
                    <a:pt x="109" y="157"/>
                  </a:lnTo>
                  <a:lnTo>
                    <a:pt x="108" y="157"/>
                  </a:lnTo>
                  <a:lnTo>
                    <a:pt x="107" y="157"/>
                  </a:lnTo>
                  <a:lnTo>
                    <a:pt x="106" y="157"/>
                  </a:lnTo>
                  <a:lnTo>
                    <a:pt x="106" y="158"/>
                  </a:lnTo>
                  <a:lnTo>
                    <a:pt x="105" y="158"/>
                  </a:lnTo>
                  <a:lnTo>
                    <a:pt x="105" y="160"/>
                  </a:lnTo>
                  <a:lnTo>
                    <a:pt x="105" y="158"/>
                  </a:lnTo>
                  <a:lnTo>
                    <a:pt x="105" y="160"/>
                  </a:lnTo>
                  <a:lnTo>
                    <a:pt x="105" y="161"/>
                  </a:lnTo>
                  <a:lnTo>
                    <a:pt x="103" y="161"/>
                  </a:lnTo>
                  <a:lnTo>
                    <a:pt x="103" y="162"/>
                  </a:lnTo>
                  <a:lnTo>
                    <a:pt x="103" y="161"/>
                  </a:lnTo>
                  <a:lnTo>
                    <a:pt x="103" y="162"/>
                  </a:lnTo>
                  <a:lnTo>
                    <a:pt x="102" y="162"/>
                  </a:lnTo>
                  <a:lnTo>
                    <a:pt x="102" y="163"/>
                  </a:lnTo>
                  <a:lnTo>
                    <a:pt x="101" y="163"/>
                  </a:lnTo>
                  <a:lnTo>
                    <a:pt x="101" y="164"/>
                  </a:lnTo>
                  <a:lnTo>
                    <a:pt x="101" y="166"/>
                  </a:lnTo>
                  <a:lnTo>
                    <a:pt x="101" y="167"/>
                  </a:lnTo>
                  <a:lnTo>
                    <a:pt x="102" y="167"/>
                  </a:lnTo>
                  <a:lnTo>
                    <a:pt x="101" y="167"/>
                  </a:lnTo>
                  <a:lnTo>
                    <a:pt x="101" y="166"/>
                  </a:lnTo>
                  <a:lnTo>
                    <a:pt x="100" y="167"/>
                  </a:lnTo>
                  <a:lnTo>
                    <a:pt x="99" y="167"/>
                  </a:lnTo>
                  <a:lnTo>
                    <a:pt x="99" y="166"/>
                  </a:lnTo>
                  <a:lnTo>
                    <a:pt x="97" y="166"/>
                  </a:lnTo>
                  <a:lnTo>
                    <a:pt x="97" y="167"/>
                  </a:lnTo>
                  <a:lnTo>
                    <a:pt x="97" y="166"/>
                  </a:lnTo>
                  <a:lnTo>
                    <a:pt x="99" y="164"/>
                  </a:lnTo>
                  <a:lnTo>
                    <a:pt x="97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6" y="164"/>
                  </a:lnTo>
                  <a:lnTo>
                    <a:pt x="96" y="163"/>
                  </a:lnTo>
                  <a:lnTo>
                    <a:pt x="95" y="163"/>
                  </a:lnTo>
                  <a:lnTo>
                    <a:pt x="95" y="162"/>
                  </a:lnTo>
                  <a:lnTo>
                    <a:pt x="96" y="163"/>
                  </a:lnTo>
                  <a:lnTo>
                    <a:pt x="96" y="162"/>
                  </a:lnTo>
                  <a:lnTo>
                    <a:pt x="95" y="162"/>
                  </a:lnTo>
                  <a:lnTo>
                    <a:pt x="96" y="162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6" y="161"/>
                  </a:lnTo>
                  <a:lnTo>
                    <a:pt x="95" y="161"/>
                  </a:lnTo>
                  <a:lnTo>
                    <a:pt x="96" y="161"/>
                  </a:lnTo>
                  <a:lnTo>
                    <a:pt x="96" y="160"/>
                  </a:lnTo>
                  <a:lnTo>
                    <a:pt x="95" y="160"/>
                  </a:lnTo>
                  <a:lnTo>
                    <a:pt x="95" y="158"/>
                  </a:lnTo>
                  <a:lnTo>
                    <a:pt x="95" y="157"/>
                  </a:lnTo>
                  <a:lnTo>
                    <a:pt x="94" y="157"/>
                  </a:lnTo>
                  <a:lnTo>
                    <a:pt x="94" y="158"/>
                  </a:lnTo>
                  <a:lnTo>
                    <a:pt x="93" y="158"/>
                  </a:lnTo>
                  <a:lnTo>
                    <a:pt x="91" y="158"/>
                  </a:lnTo>
                  <a:lnTo>
                    <a:pt x="93" y="158"/>
                  </a:lnTo>
                  <a:lnTo>
                    <a:pt x="91" y="158"/>
                  </a:lnTo>
                  <a:lnTo>
                    <a:pt x="91" y="160"/>
                  </a:lnTo>
                  <a:lnTo>
                    <a:pt x="91" y="158"/>
                  </a:lnTo>
                  <a:lnTo>
                    <a:pt x="93" y="158"/>
                  </a:lnTo>
                  <a:lnTo>
                    <a:pt x="93" y="157"/>
                  </a:lnTo>
                  <a:lnTo>
                    <a:pt x="94" y="157"/>
                  </a:lnTo>
                  <a:lnTo>
                    <a:pt x="95" y="157"/>
                  </a:lnTo>
                  <a:lnTo>
                    <a:pt x="95" y="156"/>
                  </a:lnTo>
                  <a:lnTo>
                    <a:pt x="96" y="156"/>
                  </a:lnTo>
                  <a:lnTo>
                    <a:pt x="97" y="155"/>
                  </a:lnTo>
                  <a:lnTo>
                    <a:pt x="99" y="154"/>
                  </a:lnTo>
                  <a:lnTo>
                    <a:pt x="99" y="152"/>
                  </a:lnTo>
                  <a:lnTo>
                    <a:pt x="99" y="151"/>
                  </a:lnTo>
                  <a:lnTo>
                    <a:pt x="100" y="151"/>
                  </a:lnTo>
                  <a:lnTo>
                    <a:pt x="100" y="150"/>
                  </a:lnTo>
                  <a:lnTo>
                    <a:pt x="101" y="150"/>
                  </a:lnTo>
                  <a:lnTo>
                    <a:pt x="100" y="150"/>
                  </a:lnTo>
                  <a:lnTo>
                    <a:pt x="100" y="149"/>
                  </a:lnTo>
                  <a:lnTo>
                    <a:pt x="101" y="149"/>
                  </a:lnTo>
                  <a:lnTo>
                    <a:pt x="101" y="150"/>
                  </a:lnTo>
                  <a:lnTo>
                    <a:pt x="102" y="150"/>
                  </a:lnTo>
                  <a:lnTo>
                    <a:pt x="102" y="151"/>
                  </a:lnTo>
                  <a:lnTo>
                    <a:pt x="103" y="151"/>
                  </a:lnTo>
                  <a:lnTo>
                    <a:pt x="105" y="151"/>
                  </a:lnTo>
                  <a:lnTo>
                    <a:pt x="106" y="151"/>
                  </a:lnTo>
                  <a:lnTo>
                    <a:pt x="107" y="151"/>
                  </a:lnTo>
                  <a:lnTo>
                    <a:pt x="108" y="150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7" y="148"/>
                  </a:lnTo>
                  <a:lnTo>
                    <a:pt x="108" y="148"/>
                  </a:lnTo>
                  <a:lnTo>
                    <a:pt x="109" y="148"/>
                  </a:lnTo>
                  <a:lnTo>
                    <a:pt x="111" y="146"/>
                  </a:lnTo>
                  <a:lnTo>
                    <a:pt x="112" y="146"/>
                  </a:lnTo>
                  <a:lnTo>
                    <a:pt x="113" y="146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5" y="148"/>
                  </a:lnTo>
                  <a:lnTo>
                    <a:pt x="115" y="149"/>
                  </a:lnTo>
                  <a:lnTo>
                    <a:pt x="115" y="148"/>
                  </a:lnTo>
                  <a:lnTo>
                    <a:pt x="116" y="148"/>
                  </a:lnTo>
                  <a:lnTo>
                    <a:pt x="118" y="148"/>
                  </a:lnTo>
                  <a:lnTo>
                    <a:pt x="118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16" y="150"/>
                  </a:lnTo>
                  <a:lnTo>
                    <a:pt x="116" y="151"/>
                  </a:lnTo>
                  <a:lnTo>
                    <a:pt x="118" y="151"/>
                  </a:lnTo>
                  <a:lnTo>
                    <a:pt x="118" y="152"/>
                  </a:lnTo>
                  <a:lnTo>
                    <a:pt x="118" y="154"/>
                  </a:lnTo>
                  <a:close/>
                  <a:moveTo>
                    <a:pt x="102" y="125"/>
                  </a:moveTo>
                  <a:lnTo>
                    <a:pt x="103" y="125"/>
                  </a:lnTo>
                  <a:lnTo>
                    <a:pt x="102" y="126"/>
                  </a:lnTo>
                  <a:lnTo>
                    <a:pt x="102" y="125"/>
                  </a:lnTo>
                  <a:close/>
                  <a:moveTo>
                    <a:pt x="102" y="125"/>
                  </a:moveTo>
                  <a:lnTo>
                    <a:pt x="102" y="126"/>
                  </a:lnTo>
                  <a:lnTo>
                    <a:pt x="101" y="126"/>
                  </a:lnTo>
                  <a:lnTo>
                    <a:pt x="101" y="125"/>
                  </a:lnTo>
                  <a:lnTo>
                    <a:pt x="102" y="125"/>
                  </a:lnTo>
                  <a:close/>
                  <a:moveTo>
                    <a:pt x="106" y="145"/>
                  </a:moveTo>
                  <a:lnTo>
                    <a:pt x="105" y="146"/>
                  </a:lnTo>
                  <a:lnTo>
                    <a:pt x="105" y="145"/>
                  </a:lnTo>
                  <a:lnTo>
                    <a:pt x="103" y="145"/>
                  </a:lnTo>
                  <a:lnTo>
                    <a:pt x="103" y="146"/>
                  </a:lnTo>
                  <a:lnTo>
                    <a:pt x="103" y="148"/>
                  </a:lnTo>
                  <a:lnTo>
                    <a:pt x="102" y="148"/>
                  </a:lnTo>
                  <a:lnTo>
                    <a:pt x="102" y="146"/>
                  </a:lnTo>
                  <a:lnTo>
                    <a:pt x="103" y="146"/>
                  </a:lnTo>
                  <a:lnTo>
                    <a:pt x="102" y="146"/>
                  </a:lnTo>
                  <a:lnTo>
                    <a:pt x="101" y="146"/>
                  </a:lnTo>
                  <a:lnTo>
                    <a:pt x="100" y="148"/>
                  </a:lnTo>
                  <a:lnTo>
                    <a:pt x="100" y="146"/>
                  </a:lnTo>
                  <a:lnTo>
                    <a:pt x="100" y="148"/>
                  </a:lnTo>
                  <a:lnTo>
                    <a:pt x="99" y="148"/>
                  </a:lnTo>
                  <a:lnTo>
                    <a:pt x="97" y="149"/>
                  </a:lnTo>
                  <a:lnTo>
                    <a:pt x="97" y="148"/>
                  </a:lnTo>
                  <a:lnTo>
                    <a:pt x="97" y="149"/>
                  </a:lnTo>
                  <a:lnTo>
                    <a:pt x="96" y="149"/>
                  </a:lnTo>
                  <a:lnTo>
                    <a:pt x="96" y="148"/>
                  </a:lnTo>
                  <a:lnTo>
                    <a:pt x="96" y="146"/>
                  </a:lnTo>
                  <a:lnTo>
                    <a:pt x="95" y="146"/>
                  </a:lnTo>
                  <a:lnTo>
                    <a:pt x="94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3" y="149"/>
                  </a:lnTo>
                  <a:lnTo>
                    <a:pt x="93" y="150"/>
                  </a:lnTo>
                  <a:lnTo>
                    <a:pt x="93" y="151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91" y="152"/>
                  </a:lnTo>
                  <a:lnTo>
                    <a:pt x="91" y="154"/>
                  </a:lnTo>
                  <a:lnTo>
                    <a:pt x="93" y="154"/>
                  </a:lnTo>
                  <a:lnTo>
                    <a:pt x="93" y="152"/>
                  </a:lnTo>
                  <a:lnTo>
                    <a:pt x="91" y="152"/>
                  </a:lnTo>
                  <a:lnTo>
                    <a:pt x="90" y="152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88" y="150"/>
                  </a:lnTo>
                  <a:lnTo>
                    <a:pt x="87" y="150"/>
                  </a:lnTo>
                  <a:lnTo>
                    <a:pt x="87" y="151"/>
                  </a:lnTo>
                  <a:lnTo>
                    <a:pt x="85" y="151"/>
                  </a:lnTo>
                  <a:lnTo>
                    <a:pt x="85" y="150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5" y="150"/>
                  </a:lnTo>
                  <a:lnTo>
                    <a:pt x="85" y="151"/>
                  </a:lnTo>
                  <a:lnTo>
                    <a:pt x="84" y="151"/>
                  </a:lnTo>
                  <a:lnTo>
                    <a:pt x="84" y="152"/>
                  </a:lnTo>
                  <a:lnTo>
                    <a:pt x="84" y="151"/>
                  </a:lnTo>
                  <a:lnTo>
                    <a:pt x="83" y="151"/>
                  </a:lnTo>
                  <a:lnTo>
                    <a:pt x="83" y="150"/>
                  </a:lnTo>
                  <a:lnTo>
                    <a:pt x="82" y="150"/>
                  </a:lnTo>
                  <a:lnTo>
                    <a:pt x="82" y="151"/>
                  </a:lnTo>
                  <a:lnTo>
                    <a:pt x="81" y="151"/>
                  </a:lnTo>
                  <a:lnTo>
                    <a:pt x="81" y="152"/>
                  </a:lnTo>
                  <a:lnTo>
                    <a:pt x="81" y="151"/>
                  </a:lnTo>
                  <a:lnTo>
                    <a:pt x="81" y="150"/>
                  </a:lnTo>
                  <a:lnTo>
                    <a:pt x="81" y="149"/>
                  </a:lnTo>
                  <a:lnTo>
                    <a:pt x="81" y="148"/>
                  </a:lnTo>
                  <a:lnTo>
                    <a:pt x="81" y="146"/>
                  </a:lnTo>
                  <a:lnTo>
                    <a:pt x="82" y="146"/>
                  </a:lnTo>
                  <a:lnTo>
                    <a:pt x="81" y="145"/>
                  </a:lnTo>
                  <a:lnTo>
                    <a:pt x="81" y="146"/>
                  </a:lnTo>
                  <a:lnTo>
                    <a:pt x="81" y="145"/>
                  </a:lnTo>
                  <a:lnTo>
                    <a:pt x="82" y="145"/>
                  </a:lnTo>
                  <a:lnTo>
                    <a:pt x="83" y="145"/>
                  </a:lnTo>
                  <a:lnTo>
                    <a:pt x="83" y="146"/>
                  </a:lnTo>
                  <a:lnTo>
                    <a:pt x="83" y="145"/>
                  </a:lnTo>
                  <a:lnTo>
                    <a:pt x="84" y="145"/>
                  </a:lnTo>
                  <a:lnTo>
                    <a:pt x="84" y="146"/>
                  </a:lnTo>
                  <a:lnTo>
                    <a:pt x="85" y="146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5" y="144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3"/>
                  </a:lnTo>
                  <a:lnTo>
                    <a:pt x="89" y="142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91" y="140"/>
                  </a:lnTo>
                  <a:lnTo>
                    <a:pt x="91" y="140"/>
                  </a:lnTo>
                  <a:lnTo>
                    <a:pt x="93" y="140"/>
                  </a:lnTo>
                  <a:lnTo>
                    <a:pt x="93" y="139"/>
                  </a:lnTo>
                  <a:lnTo>
                    <a:pt x="94" y="139"/>
                  </a:lnTo>
                  <a:lnTo>
                    <a:pt x="94" y="138"/>
                  </a:lnTo>
                  <a:lnTo>
                    <a:pt x="95" y="138"/>
                  </a:lnTo>
                  <a:lnTo>
                    <a:pt x="95" y="137"/>
                  </a:lnTo>
                  <a:lnTo>
                    <a:pt x="96" y="137"/>
                  </a:lnTo>
                  <a:lnTo>
                    <a:pt x="96" y="136"/>
                  </a:lnTo>
                  <a:lnTo>
                    <a:pt x="97" y="136"/>
                  </a:lnTo>
                  <a:lnTo>
                    <a:pt x="97" y="134"/>
                  </a:lnTo>
                  <a:lnTo>
                    <a:pt x="97" y="133"/>
                  </a:lnTo>
                  <a:lnTo>
                    <a:pt x="99" y="133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2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2"/>
                  </a:lnTo>
                  <a:lnTo>
                    <a:pt x="105" y="133"/>
                  </a:lnTo>
                  <a:lnTo>
                    <a:pt x="106" y="133"/>
                  </a:lnTo>
                  <a:lnTo>
                    <a:pt x="107" y="133"/>
                  </a:lnTo>
                  <a:lnTo>
                    <a:pt x="107" y="132"/>
                  </a:lnTo>
                  <a:lnTo>
                    <a:pt x="108" y="133"/>
                  </a:lnTo>
                  <a:lnTo>
                    <a:pt x="109" y="133"/>
                  </a:lnTo>
                  <a:lnTo>
                    <a:pt x="111" y="133"/>
                  </a:lnTo>
                  <a:lnTo>
                    <a:pt x="112" y="132"/>
                  </a:lnTo>
                  <a:lnTo>
                    <a:pt x="112" y="133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5" y="131"/>
                  </a:lnTo>
                  <a:lnTo>
                    <a:pt x="116" y="131"/>
                  </a:lnTo>
                  <a:lnTo>
                    <a:pt x="118" y="131"/>
                  </a:lnTo>
                  <a:lnTo>
                    <a:pt x="119" y="131"/>
                  </a:lnTo>
                  <a:lnTo>
                    <a:pt x="120" y="131"/>
                  </a:lnTo>
                  <a:lnTo>
                    <a:pt x="121" y="131"/>
                  </a:lnTo>
                  <a:lnTo>
                    <a:pt x="122" y="130"/>
                  </a:lnTo>
                  <a:lnTo>
                    <a:pt x="124" y="130"/>
                  </a:lnTo>
                  <a:lnTo>
                    <a:pt x="124" y="131"/>
                  </a:lnTo>
                  <a:lnTo>
                    <a:pt x="125" y="131"/>
                  </a:lnTo>
                  <a:lnTo>
                    <a:pt x="124" y="131"/>
                  </a:lnTo>
                  <a:lnTo>
                    <a:pt x="124" y="132"/>
                  </a:lnTo>
                  <a:lnTo>
                    <a:pt x="124" y="133"/>
                  </a:lnTo>
                  <a:lnTo>
                    <a:pt x="125" y="133"/>
                  </a:lnTo>
                  <a:lnTo>
                    <a:pt x="125" y="132"/>
                  </a:lnTo>
                  <a:lnTo>
                    <a:pt x="126" y="132"/>
                  </a:lnTo>
                  <a:lnTo>
                    <a:pt x="126" y="133"/>
                  </a:lnTo>
                  <a:lnTo>
                    <a:pt x="126" y="132"/>
                  </a:lnTo>
                  <a:lnTo>
                    <a:pt x="126" y="133"/>
                  </a:lnTo>
                  <a:lnTo>
                    <a:pt x="127" y="133"/>
                  </a:lnTo>
                  <a:lnTo>
                    <a:pt x="127" y="132"/>
                  </a:lnTo>
                  <a:lnTo>
                    <a:pt x="128" y="132"/>
                  </a:lnTo>
                  <a:lnTo>
                    <a:pt x="127" y="133"/>
                  </a:lnTo>
                  <a:lnTo>
                    <a:pt x="128" y="133"/>
                  </a:lnTo>
                  <a:lnTo>
                    <a:pt x="128" y="132"/>
                  </a:lnTo>
                  <a:lnTo>
                    <a:pt x="128" y="133"/>
                  </a:lnTo>
                  <a:lnTo>
                    <a:pt x="128" y="132"/>
                  </a:lnTo>
                  <a:lnTo>
                    <a:pt x="130" y="132"/>
                  </a:lnTo>
                  <a:lnTo>
                    <a:pt x="130" y="131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2"/>
                  </a:lnTo>
                  <a:lnTo>
                    <a:pt x="131" y="131"/>
                  </a:lnTo>
                  <a:lnTo>
                    <a:pt x="131" y="130"/>
                  </a:lnTo>
                  <a:lnTo>
                    <a:pt x="132" y="130"/>
                  </a:lnTo>
                  <a:lnTo>
                    <a:pt x="132" y="131"/>
                  </a:lnTo>
                  <a:lnTo>
                    <a:pt x="132" y="130"/>
                  </a:lnTo>
                  <a:lnTo>
                    <a:pt x="132" y="129"/>
                  </a:lnTo>
                  <a:lnTo>
                    <a:pt x="132" y="127"/>
                  </a:lnTo>
                  <a:lnTo>
                    <a:pt x="131" y="127"/>
                  </a:lnTo>
                  <a:lnTo>
                    <a:pt x="131" y="126"/>
                  </a:lnTo>
                  <a:lnTo>
                    <a:pt x="132" y="126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4" y="123"/>
                  </a:lnTo>
                  <a:lnTo>
                    <a:pt x="136" y="121"/>
                  </a:lnTo>
                  <a:lnTo>
                    <a:pt x="138" y="118"/>
                  </a:lnTo>
                  <a:lnTo>
                    <a:pt x="139" y="117"/>
                  </a:lnTo>
                  <a:lnTo>
                    <a:pt x="139" y="115"/>
                  </a:lnTo>
                  <a:lnTo>
                    <a:pt x="139" y="114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8" y="112"/>
                  </a:lnTo>
                  <a:lnTo>
                    <a:pt x="139" y="112"/>
                  </a:lnTo>
                  <a:lnTo>
                    <a:pt x="139" y="112"/>
                  </a:lnTo>
                  <a:lnTo>
                    <a:pt x="139" y="111"/>
                  </a:lnTo>
                  <a:lnTo>
                    <a:pt x="139" y="109"/>
                  </a:lnTo>
                  <a:lnTo>
                    <a:pt x="140" y="109"/>
                  </a:lnTo>
                  <a:lnTo>
                    <a:pt x="142" y="109"/>
                  </a:lnTo>
                  <a:lnTo>
                    <a:pt x="143" y="109"/>
                  </a:lnTo>
                  <a:lnTo>
                    <a:pt x="143" y="108"/>
                  </a:lnTo>
                  <a:lnTo>
                    <a:pt x="144" y="108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4" y="111"/>
                  </a:lnTo>
                  <a:lnTo>
                    <a:pt x="143" y="111"/>
                  </a:lnTo>
                  <a:lnTo>
                    <a:pt x="143" y="111"/>
                  </a:lnTo>
                  <a:lnTo>
                    <a:pt x="143" y="112"/>
                  </a:lnTo>
                  <a:lnTo>
                    <a:pt x="143" y="112"/>
                  </a:lnTo>
                  <a:lnTo>
                    <a:pt x="142" y="112"/>
                  </a:lnTo>
                  <a:lnTo>
                    <a:pt x="140" y="112"/>
                  </a:lnTo>
                  <a:lnTo>
                    <a:pt x="140" y="113"/>
                  </a:lnTo>
                  <a:lnTo>
                    <a:pt x="142" y="113"/>
                  </a:lnTo>
                  <a:lnTo>
                    <a:pt x="143" y="113"/>
                  </a:lnTo>
                  <a:lnTo>
                    <a:pt x="143" y="112"/>
                  </a:lnTo>
                  <a:lnTo>
                    <a:pt x="143" y="113"/>
                  </a:lnTo>
                  <a:lnTo>
                    <a:pt x="143" y="114"/>
                  </a:lnTo>
                  <a:lnTo>
                    <a:pt x="142" y="115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4" y="117"/>
                  </a:lnTo>
                  <a:lnTo>
                    <a:pt x="145" y="117"/>
                  </a:lnTo>
                  <a:lnTo>
                    <a:pt x="145" y="115"/>
                  </a:lnTo>
                  <a:lnTo>
                    <a:pt x="145" y="114"/>
                  </a:lnTo>
                  <a:lnTo>
                    <a:pt x="146" y="114"/>
                  </a:lnTo>
                  <a:lnTo>
                    <a:pt x="147" y="114"/>
                  </a:lnTo>
                  <a:lnTo>
                    <a:pt x="149" y="113"/>
                  </a:lnTo>
                  <a:lnTo>
                    <a:pt x="150" y="113"/>
                  </a:lnTo>
                  <a:lnTo>
                    <a:pt x="151" y="112"/>
                  </a:lnTo>
                  <a:lnTo>
                    <a:pt x="152" y="112"/>
                  </a:lnTo>
                  <a:lnTo>
                    <a:pt x="153" y="112"/>
                  </a:lnTo>
                  <a:lnTo>
                    <a:pt x="155" y="112"/>
                  </a:lnTo>
                  <a:lnTo>
                    <a:pt x="156" y="111"/>
                  </a:lnTo>
                  <a:lnTo>
                    <a:pt x="157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61" y="103"/>
                  </a:lnTo>
                  <a:lnTo>
                    <a:pt x="162" y="102"/>
                  </a:lnTo>
                  <a:lnTo>
                    <a:pt x="163" y="102"/>
                  </a:lnTo>
                  <a:lnTo>
                    <a:pt x="164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8" y="95"/>
                  </a:lnTo>
                  <a:lnTo>
                    <a:pt x="168" y="94"/>
                  </a:lnTo>
                  <a:lnTo>
                    <a:pt x="168" y="93"/>
                  </a:lnTo>
                  <a:lnTo>
                    <a:pt x="169" y="92"/>
                  </a:lnTo>
                  <a:lnTo>
                    <a:pt x="170" y="90"/>
                  </a:lnTo>
                  <a:lnTo>
                    <a:pt x="170" y="89"/>
                  </a:lnTo>
                  <a:lnTo>
                    <a:pt x="170" y="88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1" y="86"/>
                  </a:lnTo>
                  <a:lnTo>
                    <a:pt x="171" y="84"/>
                  </a:lnTo>
                  <a:lnTo>
                    <a:pt x="171" y="84"/>
                  </a:lnTo>
                  <a:lnTo>
                    <a:pt x="171" y="83"/>
                  </a:lnTo>
                  <a:lnTo>
                    <a:pt x="171" y="83"/>
                  </a:lnTo>
                  <a:lnTo>
                    <a:pt x="171" y="81"/>
                  </a:lnTo>
                  <a:lnTo>
                    <a:pt x="171" y="80"/>
                  </a:lnTo>
                  <a:lnTo>
                    <a:pt x="171" y="78"/>
                  </a:lnTo>
                  <a:lnTo>
                    <a:pt x="171" y="77"/>
                  </a:lnTo>
                  <a:lnTo>
                    <a:pt x="170" y="77"/>
                  </a:lnTo>
                  <a:lnTo>
                    <a:pt x="170" y="78"/>
                  </a:lnTo>
                  <a:lnTo>
                    <a:pt x="169" y="77"/>
                  </a:lnTo>
                  <a:lnTo>
                    <a:pt x="169" y="76"/>
                  </a:lnTo>
                  <a:lnTo>
                    <a:pt x="170" y="77"/>
                  </a:lnTo>
                  <a:lnTo>
                    <a:pt x="171" y="76"/>
                  </a:lnTo>
                  <a:lnTo>
                    <a:pt x="171" y="75"/>
                  </a:lnTo>
                  <a:lnTo>
                    <a:pt x="171" y="74"/>
                  </a:lnTo>
                  <a:lnTo>
                    <a:pt x="171" y="72"/>
                  </a:lnTo>
                  <a:lnTo>
                    <a:pt x="171" y="71"/>
                  </a:lnTo>
                  <a:lnTo>
                    <a:pt x="171" y="70"/>
                  </a:lnTo>
                  <a:lnTo>
                    <a:pt x="171" y="69"/>
                  </a:lnTo>
                  <a:lnTo>
                    <a:pt x="171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5"/>
                  </a:lnTo>
                  <a:lnTo>
                    <a:pt x="173" y="65"/>
                  </a:lnTo>
                  <a:lnTo>
                    <a:pt x="173" y="66"/>
                  </a:lnTo>
                  <a:lnTo>
                    <a:pt x="173" y="65"/>
                  </a:lnTo>
                  <a:lnTo>
                    <a:pt x="174" y="65"/>
                  </a:lnTo>
                  <a:lnTo>
                    <a:pt x="174" y="64"/>
                  </a:lnTo>
                  <a:lnTo>
                    <a:pt x="174" y="63"/>
                  </a:lnTo>
                  <a:lnTo>
                    <a:pt x="175" y="62"/>
                  </a:lnTo>
                  <a:lnTo>
                    <a:pt x="175" y="63"/>
                  </a:lnTo>
                  <a:lnTo>
                    <a:pt x="175" y="62"/>
                  </a:lnTo>
                  <a:lnTo>
                    <a:pt x="174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6" y="59"/>
                  </a:lnTo>
                  <a:lnTo>
                    <a:pt x="177" y="59"/>
                  </a:lnTo>
                  <a:lnTo>
                    <a:pt x="177" y="61"/>
                  </a:lnTo>
                  <a:lnTo>
                    <a:pt x="177" y="62"/>
                  </a:lnTo>
                  <a:lnTo>
                    <a:pt x="177" y="63"/>
                  </a:lnTo>
                  <a:lnTo>
                    <a:pt x="179" y="64"/>
                  </a:lnTo>
                  <a:lnTo>
                    <a:pt x="179" y="65"/>
                  </a:lnTo>
                  <a:lnTo>
                    <a:pt x="180" y="64"/>
                  </a:lnTo>
                  <a:lnTo>
                    <a:pt x="180" y="63"/>
                  </a:lnTo>
                  <a:lnTo>
                    <a:pt x="180" y="62"/>
                  </a:lnTo>
                  <a:lnTo>
                    <a:pt x="181" y="62"/>
                  </a:lnTo>
                  <a:lnTo>
                    <a:pt x="181" y="63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3" y="64"/>
                  </a:lnTo>
                  <a:lnTo>
                    <a:pt x="183" y="63"/>
                  </a:lnTo>
                  <a:lnTo>
                    <a:pt x="184" y="62"/>
                  </a:lnTo>
                  <a:lnTo>
                    <a:pt x="184" y="61"/>
                  </a:lnTo>
                  <a:lnTo>
                    <a:pt x="184" y="59"/>
                  </a:lnTo>
                  <a:lnTo>
                    <a:pt x="183" y="59"/>
                  </a:lnTo>
                  <a:lnTo>
                    <a:pt x="183" y="58"/>
                  </a:lnTo>
                  <a:lnTo>
                    <a:pt x="183" y="59"/>
                  </a:lnTo>
                  <a:lnTo>
                    <a:pt x="182" y="59"/>
                  </a:lnTo>
                  <a:lnTo>
                    <a:pt x="181" y="59"/>
                  </a:lnTo>
                  <a:lnTo>
                    <a:pt x="181" y="61"/>
                  </a:lnTo>
                  <a:lnTo>
                    <a:pt x="180" y="61"/>
                  </a:lnTo>
                  <a:lnTo>
                    <a:pt x="179" y="61"/>
                  </a:lnTo>
                  <a:lnTo>
                    <a:pt x="179" y="59"/>
                  </a:lnTo>
                  <a:lnTo>
                    <a:pt x="180" y="59"/>
                  </a:lnTo>
                  <a:lnTo>
                    <a:pt x="180" y="58"/>
                  </a:lnTo>
                  <a:lnTo>
                    <a:pt x="180" y="57"/>
                  </a:lnTo>
                  <a:lnTo>
                    <a:pt x="180" y="56"/>
                  </a:lnTo>
                  <a:lnTo>
                    <a:pt x="181" y="56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6"/>
                  </a:lnTo>
                  <a:lnTo>
                    <a:pt x="183" y="57"/>
                  </a:lnTo>
                  <a:lnTo>
                    <a:pt x="184" y="57"/>
                  </a:lnTo>
                  <a:lnTo>
                    <a:pt x="184" y="58"/>
                  </a:lnTo>
                  <a:lnTo>
                    <a:pt x="186" y="57"/>
                  </a:lnTo>
                  <a:lnTo>
                    <a:pt x="187" y="57"/>
                  </a:lnTo>
                  <a:lnTo>
                    <a:pt x="186" y="57"/>
                  </a:lnTo>
                  <a:lnTo>
                    <a:pt x="187" y="57"/>
                  </a:lnTo>
                  <a:lnTo>
                    <a:pt x="186" y="57"/>
                  </a:lnTo>
                  <a:lnTo>
                    <a:pt x="186" y="58"/>
                  </a:lnTo>
                  <a:lnTo>
                    <a:pt x="186" y="59"/>
                  </a:lnTo>
                  <a:lnTo>
                    <a:pt x="186" y="61"/>
                  </a:lnTo>
                  <a:lnTo>
                    <a:pt x="186" y="62"/>
                  </a:lnTo>
                  <a:lnTo>
                    <a:pt x="186" y="63"/>
                  </a:lnTo>
                  <a:lnTo>
                    <a:pt x="186" y="64"/>
                  </a:lnTo>
                  <a:lnTo>
                    <a:pt x="186" y="65"/>
                  </a:lnTo>
                  <a:lnTo>
                    <a:pt x="186" y="66"/>
                  </a:lnTo>
                  <a:lnTo>
                    <a:pt x="187" y="68"/>
                  </a:lnTo>
                  <a:lnTo>
                    <a:pt x="187" y="69"/>
                  </a:lnTo>
                  <a:lnTo>
                    <a:pt x="188" y="69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71"/>
                  </a:lnTo>
                  <a:lnTo>
                    <a:pt x="189" y="72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5"/>
                  </a:lnTo>
                  <a:lnTo>
                    <a:pt x="192" y="76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0"/>
                  </a:lnTo>
                  <a:lnTo>
                    <a:pt x="192" y="81"/>
                  </a:lnTo>
                  <a:lnTo>
                    <a:pt x="192" y="82"/>
                  </a:lnTo>
                  <a:lnTo>
                    <a:pt x="192" y="81"/>
                  </a:lnTo>
                  <a:lnTo>
                    <a:pt x="193" y="81"/>
                  </a:lnTo>
                  <a:lnTo>
                    <a:pt x="192" y="81"/>
                  </a:lnTo>
                  <a:lnTo>
                    <a:pt x="193" y="81"/>
                  </a:lnTo>
                  <a:lnTo>
                    <a:pt x="192" y="82"/>
                  </a:lnTo>
                  <a:lnTo>
                    <a:pt x="193" y="82"/>
                  </a:lnTo>
                  <a:lnTo>
                    <a:pt x="193" y="83"/>
                  </a:lnTo>
                  <a:lnTo>
                    <a:pt x="192" y="83"/>
                  </a:lnTo>
                  <a:lnTo>
                    <a:pt x="193" y="83"/>
                  </a:lnTo>
                  <a:lnTo>
                    <a:pt x="193" y="83"/>
                  </a:lnTo>
                  <a:lnTo>
                    <a:pt x="192" y="83"/>
                  </a:lnTo>
                  <a:lnTo>
                    <a:pt x="190" y="84"/>
                  </a:lnTo>
                  <a:lnTo>
                    <a:pt x="192" y="84"/>
                  </a:lnTo>
                  <a:lnTo>
                    <a:pt x="192" y="83"/>
                  </a:lnTo>
                  <a:lnTo>
                    <a:pt x="192" y="84"/>
                  </a:lnTo>
                  <a:lnTo>
                    <a:pt x="190" y="84"/>
                  </a:lnTo>
                  <a:lnTo>
                    <a:pt x="192" y="84"/>
                  </a:lnTo>
                  <a:lnTo>
                    <a:pt x="190" y="84"/>
                  </a:lnTo>
                  <a:lnTo>
                    <a:pt x="190" y="86"/>
                  </a:lnTo>
                  <a:lnTo>
                    <a:pt x="192" y="86"/>
                  </a:lnTo>
                  <a:lnTo>
                    <a:pt x="190" y="86"/>
                  </a:lnTo>
                  <a:lnTo>
                    <a:pt x="192" y="86"/>
                  </a:lnTo>
                  <a:lnTo>
                    <a:pt x="190" y="86"/>
                  </a:lnTo>
                  <a:lnTo>
                    <a:pt x="190" y="87"/>
                  </a:lnTo>
                  <a:lnTo>
                    <a:pt x="190" y="88"/>
                  </a:lnTo>
                  <a:lnTo>
                    <a:pt x="189" y="88"/>
                  </a:lnTo>
                  <a:lnTo>
                    <a:pt x="189" y="89"/>
                  </a:lnTo>
                  <a:lnTo>
                    <a:pt x="188" y="89"/>
                  </a:lnTo>
                  <a:lnTo>
                    <a:pt x="189" y="88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90"/>
                  </a:lnTo>
                  <a:lnTo>
                    <a:pt x="187" y="92"/>
                  </a:lnTo>
                  <a:lnTo>
                    <a:pt x="187" y="93"/>
                  </a:lnTo>
                  <a:lnTo>
                    <a:pt x="187" y="94"/>
                  </a:lnTo>
                  <a:lnTo>
                    <a:pt x="187" y="95"/>
                  </a:lnTo>
                  <a:lnTo>
                    <a:pt x="187" y="94"/>
                  </a:lnTo>
                  <a:lnTo>
                    <a:pt x="187" y="95"/>
                  </a:lnTo>
                  <a:lnTo>
                    <a:pt x="187" y="96"/>
                  </a:lnTo>
                  <a:lnTo>
                    <a:pt x="187" y="98"/>
                  </a:lnTo>
                  <a:lnTo>
                    <a:pt x="187" y="99"/>
                  </a:lnTo>
                  <a:lnTo>
                    <a:pt x="187" y="98"/>
                  </a:lnTo>
                  <a:lnTo>
                    <a:pt x="186" y="98"/>
                  </a:lnTo>
                  <a:lnTo>
                    <a:pt x="187" y="98"/>
                  </a:lnTo>
                  <a:lnTo>
                    <a:pt x="186" y="98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3" y="96"/>
                  </a:lnTo>
                  <a:lnTo>
                    <a:pt x="183" y="98"/>
                  </a:lnTo>
                  <a:lnTo>
                    <a:pt x="183" y="96"/>
                  </a:lnTo>
                  <a:lnTo>
                    <a:pt x="182" y="98"/>
                  </a:lnTo>
                  <a:lnTo>
                    <a:pt x="182" y="96"/>
                  </a:lnTo>
                  <a:lnTo>
                    <a:pt x="182" y="98"/>
                  </a:lnTo>
                  <a:lnTo>
                    <a:pt x="182" y="99"/>
                  </a:lnTo>
                  <a:lnTo>
                    <a:pt x="181" y="99"/>
                  </a:lnTo>
                  <a:lnTo>
                    <a:pt x="181" y="100"/>
                  </a:lnTo>
                  <a:lnTo>
                    <a:pt x="181" y="101"/>
                  </a:lnTo>
                  <a:lnTo>
                    <a:pt x="181" y="102"/>
                  </a:lnTo>
                  <a:lnTo>
                    <a:pt x="181" y="103"/>
                  </a:lnTo>
                  <a:lnTo>
                    <a:pt x="181" y="105"/>
                  </a:lnTo>
                  <a:lnTo>
                    <a:pt x="182" y="105"/>
                  </a:lnTo>
                  <a:lnTo>
                    <a:pt x="182" y="106"/>
                  </a:lnTo>
                  <a:lnTo>
                    <a:pt x="182" y="109"/>
                  </a:lnTo>
                  <a:lnTo>
                    <a:pt x="182" y="111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81" y="112"/>
                  </a:lnTo>
                  <a:lnTo>
                    <a:pt x="181" y="113"/>
                  </a:lnTo>
                  <a:lnTo>
                    <a:pt x="181" y="114"/>
                  </a:lnTo>
                  <a:lnTo>
                    <a:pt x="180" y="114"/>
                  </a:lnTo>
                  <a:lnTo>
                    <a:pt x="180" y="115"/>
                  </a:lnTo>
                  <a:lnTo>
                    <a:pt x="179" y="117"/>
                  </a:lnTo>
                  <a:lnTo>
                    <a:pt x="179" y="119"/>
                  </a:lnTo>
                  <a:lnTo>
                    <a:pt x="177" y="120"/>
                  </a:lnTo>
                  <a:lnTo>
                    <a:pt x="177" y="121"/>
                  </a:lnTo>
                  <a:lnTo>
                    <a:pt x="177" y="123"/>
                  </a:lnTo>
                  <a:lnTo>
                    <a:pt x="177" y="124"/>
                  </a:lnTo>
                  <a:lnTo>
                    <a:pt x="177" y="125"/>
                  </a:lnTo>
                  <a:lnTo>
                    <a:pt x="177" y="126"/>
                  </a:lnTo>
                  <a:lnTo>
                    <a:pt x="180" y="129"/>
                  </a:lnTo>
                  <a:lnTo>
                    <a:pt x="180" y="130"/>
                  </a:lnTo>
                  <a:lnTo>
                    <a:pt x="180" y="131"/>
                  </a:lnTo>
                  <a:lnTo>
                    <a:pt x="180" y="130"/>
                  </a:lnTo>
                  <a:lnTo>
                    <a:pt x="180" y="131"/>
                  </a:lnTo>
                  <a:lnTo>
                    <a:pt x="179" y="131"/>
                  </a:lnTo>
                  <a:lnTo>
                    <a:pt x="177" y="131"/>
                  </a:lnTo>
                  <a:lnTo>
                    <a:pt x="176" y="132"/>
                  </a:lnTo>
                  <a:lnTo>
                    <a:pt x="175" y="133"/>
                  </a:lnTo>
                  <a:lnTo>
                    <a:pt x="175" y="134"/>
                  </a:lnTo>
                  <a:lnTo>
                    <a:pt x="175" y="136"/>
                  </a:lnTo>
                  <a:lnTo>
                    <a:pt x="175" y="137"/>
                  </a:lnTo>
                  <a:lnTo>
                    <a:pt x="175" y="138"/>
                  </a:lnTo>
                  <a:lnTo>
                    <a:pt x="174" y="138"/>
                  </a:lnTo>
                  <a:lnTo>
                    <a:pt x="173" y="138"/>
                  </a:lnTo>
                  <a:lnTo>
                    <a:pt x="171" y="138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40"/>
                  </a:lnTo>
                  <a:lnTo>
                    <a:pt x="170" y="140"/>
                  </a:lnTo>
                  <a:lnTo>
                    <a:pt x="170" y="139"/>
                  </a:lnTo>
                  <a:lnTo>
                    <a:pt x="171" y="139"/>
                  </a:lnTo>
                  <a:lnTo>
                    <a:pt x="170" y="139"/>
                  </a:lnTo>
                  <a:lnTo>
                    <a:pt x="170" y="138"/>
                  </a:lnTo>
                  <a:lnTo>
                    <a:pt x="170" y="137"/>
                  </a:lnTo>
                  <a:lnTo>
                    <a:pt x="171" y="137"/>
                  </a:lnTo>
                  <a:lnTo>
                    <a:pt x="170" y="136"/>
                  </a:lnTo>
                  <a:lnTo>
                    <a:pt x="170" y="134"/>
                  </a:lnTo>
                  <a:lnTo>
                    <a:pt x="171" y="134"/>
                  </a:lnTo>
                  <a:lnTo>
                    <a:pt x="171" y="133"/>
                  </a:lnTo>
                  <a:lnTo>
                    <a:pt x="171" y="133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1" y="132"/>
                  </a:lnTo>
                  <a:lnTo>
                    <a:pt x="171" y="131"/>
                  </a:lnTo>
                  <a:lnTo>
                    <a:pt x="171" y="131"/>
                  </a:lnTo>
                  <a:lnTo>
                    <a:pt x="171" y="132"/>
                  </a:lnTo>
                  <a:lnTo>
                    <a:pt x="171" y="131"/>
                  </a:lnTo>
                  <a:lnTo>
                    <a:pt x="170" y="131"/>
                  </a:lnTo>
                  <a:lnTo>
                    <a:pt x="170" y="132"/>
                  </a:lnTo>
                  <a:lnTo>
                    <a:pt x="170" y="131"/>
                  </a:lnTo>
                  <a:lnTo>
                    <a:pt x="170" y="132"/>
                  </a:lnTo>
                  <a:lnTo>
                    <a:pt x="170" y="131"/>
                  </a:lnTo>
                  <a:lnTo>
                    <a:pt x="170" y="132"/>
                  </a:lnTo>
                  <a:lnTo>
                    <a:pt x="170" y="133"/>
                  </a:lnTo>
                  <a:lnTo>
                    <a:pt x="169" y="133"/>
                  </a:lnTo>
                  <a:lnTo>
                    <a:pt x="169" y="134"/>
                  </a:lnTo>
                  <a:lnTo>
                    <a:pt x="168" y="134"/>
                  </a:lnTo>
                  <a:lnTo>
                    <a:pt x="169" y="134"/>
                  </a:lnTo>
                  <a:lnTo>
                    <a:pt x="169" y="136"/>
                  </a:lnTo>
                  <a:lnTo>
                    <a:pt x="169" y="137"/>
                  </a:lnTo>
                  <a:lnTo>
                    <a:pt x="169" y="138"/>
                  </a:lnTo>
                  <a:lnTo>
                    <a:pt x="168" y="138"/>
                  </a:lnTo>
                  <a:lnTo>
                    <a:pt x="168" y="137"/>
                  </a:lnTo>
                  <a:lnTo>
                    <a:pt x="168" y="136"/>
                  </a:lnTo>
                  <a:lnTo>
                    <a:pt x="167" y="136"/>
                  </a:lnTo>
                  <a:lnTo>
                    <a:pt x="165" y="136"/>
                  </a:lnTo>
                  <a:lnTo>
                    <a:pt x="164" y="136"/>
                  </a:lnTo>
                  <a:lnTo>
                    <a:pt x="163" y="137"/>
                  </a:lnTo>
                  <a:lnTo>
                    <a:pt x="163" y="138"/>
                  </a:lnTo>
                  <a:lnTo>
                    <a:pt x="163" y="139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2" y="140"/>
                  </a:lnTo>
                  <a:lnTo>
                    <a:pt x="162" y="142"/>
                  </a:lnTo>
                  <a:lnTo>
                    <a:pt x="162" y="143"/>
                  </a:lnTo>
                  <a:lnTo>
                    <a:pt x="161" y="143"/>
                  </a:lnTo>
                  <a:lnTo>
                    <a:pt x="159" y="143"/>
                  </a:lnTo>
                  <a:lnTo>
                    <a:pt x="159" y="142"/>
                  </a:lnTo>
                  <a:lnTo>
                    <a:pt x="159" y="140"/>
                  </a:lnTo>
                  <a:lnTo>
                    <a:pt x="159" y="140"/>
                  </a:lnTo>
                  <a:lnTo>
                    <a:pt x="159" y="139"/>
                  </a:lnTo>
                  <a:lnTo>
                    <a:pt x="161" y="139"/>
                  </a:lnTo>
                  <a:lnTo>
                    <a:pt x="161" y="138"/>
                  </a:lnTo>
                  <a:lnTo>
                    <a:pt x="159" y="138"/>
                  </a:lnTo>
                  <a:lnTo>
                    <a:pt x="158" y="138"/>
                  </a:lnTo>
                  <a:lnTo>
                    <a:pt x="157" y="138"/>
                  </a:lnTo>
                  <a:lnTo>
                    <a:pt x="157" y="139"/>
                  </a:lnTo>
                  <a:lnTo>
                    <a:pt x="156" y="139"/>
                  </a:lnTo>
                  <a:lnTo>
                    <a:pt x="157" y="139"/>
                  </a:lnTo>
                  <a:lnTo>
                    <a:pt x="156" y="140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5" y="142"/>
                  </a:lnTo>
                  <a:lnTo>
                    <a:pt x="153" y="142"/>
                  </a:lnTo>
                  <a:lnTo>
                    <a:pt x="153" y="143"/>
                  </a:lnTo>
                  <a:lnTo>
                    <a:pt x="152" y="143"/>
                  </a:lnTo>
                  <a:lnTo>
                    <a:pt x="151" y="143"/>
                  </a:lnTo>
                  <a:lnTo>
                    <a:pt x="150" y="143"/>
                  </a:lnTo>
                  <a:lnTo>
                    <a:pt x="149" y="143"/>
                  </a:lnTo>
                  <a:lnTo>
                    <a:pt x="147" y="143"/>
                  </a:lnTo>
                  <a:lnTo>
                    <a:pt x="146" y="143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4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4" y="142"/>
                  </a:lnTo>
                  <a:lnTo>
                    <a:pt x="144" y="140"/>
                  </a:lnTo>
                  <a:lnTo>
                    <a:pt x="143" y="140"/>
                  </a:lnTo>
                  <a:lnTo>
                    <a:pt x="143" y="142"/>
                  </a:lnTo>
                  <a:lnTo>
                    <a:pt x="143" y="140"/>
                  </a:lnTo>
                  <a:lnTo>
                    <a:pt x="143" y="140"/>
                  </a:lnTo>
                  <a:lnTo>
                    <a:pt x="143" y="142"/>
                  </a:lnTo>
                  <a:lnTo>
                    <a:pt x="143" y="140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2" y="142"/>
                  </a:lnTo>
                  <a:lnTo>
                    <a:pt x="140" y="142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40" y="139"/>
                  </a:lnTo>
                  <a:lnTo>
                    <a:pt x="140" y="138"/>
                  </a:lnTo>
                  <a:lnTo>
                    <a:pt x="140" y="139"/>
                  </a:lnTo>
                  <a:lnTo>
                    <a:pt x="140" y="138"/>
                  </a:lnTo>
                  <a:lnTo>
                    <a:pt x="140" y="139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37" y="142"/>
                  </a:lnTo>
                  <a:lnTo>
                    <a:pt x="137" y="143"/>
                  </a:lnTo>
                  <a:lnTo>
                    <a:pt x="138" y="143"/>
                  </a:lnTo>
                  <a:lnTo>
                    <a:pt x="138" y="144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5"/>
                  </a:lnTo>
                  <a:lnTo>
                    <a:pt x="142" y="145"/>
                  </a:lnTo>
                  <a:lnTo>
                    <a:pt x="142" y="146"/>
                  </a:lnTo>
                  <a:lnTo>
                    <a:pt x="140" y="146"/>
                  </a:lnTo>
                  <a:lnTo>
                    <a:pt x="142" y="146"/>
                  </a:lnTo>
                  <a:lnTo>
                    <a:pt x="140" y="146"/>
                  </a:lnTo>
                  <a:lnTo>
                    <a:pt x="140" y="148"/>
                  </a:lnTo>
                  <a:lnTo>
                    <a:pt x="142" y="148"/>
                  </a:lnTo>
                  <a:lnTo>
                    <a:pt x="140" y="148"/>
                  </a:lnTo>
                  <a:lnTo>
                    <a:pt x="139" y="148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40" y="148"/>
                  </a:lnTo>
                  <a:lnTo>
                    <a:pt x="139" y="146"/>
                  </a:lnTo>
                  <a:lnTo>
                    <a:pt x="139" y="148"/>
                  </a:lnTo>
                  <a:lnTo>
                    <a:pt x="139" y="146"/>
                  </a:lnTo>
                  <a:lnTo>
                    <a:pt x="138" y="146"/>
                  </a:lnTo>
                  <a:lnTo>
                    <a:pt x="138" y="148"/>
                  </a:lnTo>
                  <a:lnTo>
                    <a:pt x="137" y="148"/>
                  </a:lnTo>
                  <a:lnTo>
                    <a:pt x="136" y="148"/>
                  </a:lnTo>
                  <a:lnTo>
                    <a:pt x="136" y="149"/>
                  </a:lnTo>
                  <a:lnTo>
                    <a:pt x="134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3" y="151"/>
                  </a:lnTo>
                  <a:lnTo>
                    <a:pt x="134" y="151"/>
                  </a:lnTo>
                  <a:lnTo>
                    <a:pt x="133" y="151"/>
                  </a:lnTo>
                  <a:lnTo>
                    <a:pt x="133" y="152"/>
                  </a:lnTo>
                  <a:lnTo>
                    <a:pt x="132" y="152"/>
                  </a:lnTo>
                  <a:lnTo>
                    <a:pt x="132" y="155"/>
                  </a:lnTo>
                  <a:lnTo>
                    <a:pt x="131" y="155"/>
                  </a:lnTo>
                  <a:lnTo>
                    <a:pt x="131" y="156"/>
                  </a:lnTo>
                  <a:lnTo>
                    <a:pt x="131" y="157"/>
                  </a:lnTo>
                  <a:lnTo>
                    <a:pt x="130" y="157"/>
                  </a:lnTo>
                  <a:lnTo>
                    <a:pt x="130" y="158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28" y="157"/>
                  </a:lnTo>
                  <a:lnTo>
                    <a:pt x="127" y="157"/>
                  </a:lnTo>
                  <a:lnTo>
                    <a:pt x="126" y="157"/>
                  </a:lnTo>
                  <a:lnTo>
                    <a:pt x="126" y="156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4"/>
                  </a:lnTo>
                  <a:lnTo>
                    <a:pt x="124" y="154"/>
                  </a:lnTo>
                  <a:lnTo>
                    <a:pt x="122" y="152"/>
                  </a:lnTo>
                  <a:lnTo>
                    <a:pt x="121" y="152"/>
                  </a:lnTo>
                  <a:lnTo>
                    <a:pt x="122" y="152"/>
                  </a:lnTo>
                  <a:lnTo>
                    <a:pt x="121" y="151"/>
                  </a:lnTo>
                  <a:lnTo>
                    <a:pt x="122" y="151"/>
                  </a:lnTo>
                  <a:lnTo>
                    <a:pt x="122" y="150"/>
                  </a:lnTo>
                  <a:lnTo>
                    <a:pt x="122" y="149"/>
                  </a:lnTo>
                  <a:lnTo>
                    <a:pt x="124" y="149"/>
                  </a:lnTo>
                  <a:lnTo>
                    <a:pt x="122" y="149"/>
                  </a:lnTo>
                  <a:lnTo>
                    <a:pt x="122" y="148"/>
                  </a:lnTo>
                  <a:lnTo>
                    <a:pt x="121" y="148"/>
                  </a:lnTo>
                  <a:lnTo>
                    <a:pt x="122" y="146"/>
                  </a:lnTo>
                  <a:lnTo>
                    <a:pt x="124" y="146"/>
                  </a:lnTo>
                  <a:lnTo>
                    <a:pt x="125" y="145"/>
                  </a:lnTo>
                  <a:lnTo>
                    <a:pt x="125" y="144"/>
                  </a:lnTo>
                  <a:lnTo>
                    <a:pt x="126" y="143"/>
                  </a:lnTo>
                  <a:lnTo>
                    <a:pt x="125" y="143"/>
                  </a:lnTo>
                  <a:lnTo>
                    <a:pt x="125" y="142"/>
                  </a:lnTo>
                  <a:lnTo>
                    <a:pt x="125" y="143"/>
                  </a:lnTo>
                  <a:lnTo>
                    <a:pt x="125" y="142"/>
                  </a:lnTo>
                  <a:lnTo>
                    <a:pt x="124" y="142"/>
                  </a:lnTo>
                  <a:lnTo>
                    <a:pt x="124" y="143"/>
                  </a:lnTo>
                  <a:lnTo>
                    <a:pt x="124" y="142"/>
                  </a:lnTo>
                  <a:lnTo>
                    <a:pt x="124" y="143"/>
                  </a:lnTo>
                  <a:lnTo>
                    <a:pt x="122" y="143"/>
                  </a:lnTo>
                  <a:lnTo>
                    <a:pt x="121" y="143"/>
                  </a:lnTo>
                  <a:lnTo>
                    <a:pt x="120" y="143"/>
                  </a:lnTo>
                  <a:lnTo>
                    <a:pt x="120" y="142"/>
                  </a:lnTo>
                  <a:lnTo>
                    <a:pt x="119" y="142"/>
                  </a:lnTo>
                  <a:lnTo>
                    <a:pt x="118" y="142"/>
                  </a:lnTo>
                  <a:lnTo>
                    <a:pt x="116" y="142"/>
                  </a:lnTo>
                  <a:lnTo>
                    <a:pt x="115" y="142"/>
                  </a:lnTo>
                  <a:lnTo>
                    <a:pt x="115" y="140"/>
                  </a:lnTo>
                  <a:lnTo>
                    <a:pt x="115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4" y="143"/>
                  </a:lnTo>
                  <a:lnTo>
                    <a:pt x="113" y="143"/>
                  </a:lnTo>
                  <a:lnTo>
                    <a:pt x="114" y="143"/>
                  </a:lnTo>
                  <a:lnTo>
                    <a:pt x="113" y="143"/>
                  </a:lnTo>
                  <a:lnTo>
                    <a:pt x="113" y="144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12" y="144"/>
                  </a:lnTo>
                  <a:lnTo>
                    <a:pt x="111" y="144"/>
                  </a:lnTo>
                  <a:lnTo>
                    <a:pt x="112" y="144"/>
                  </a:lnTo>
                  <a:lnTo>
                    <a:pt x="112" y="143"/>
                  </a:lnTo>
                  <a:lnTo>
                    <a:pt x="112" y="144"/>
                  </a:lnTo>
                  <a:lnTo>
                    <a:pt x="112" y="145"/>
                  </a:lnTo>
                  <a:lnTo>
                    <a:pt x="111" y="145"/>
                  </a:lnTo>
                  <a:lnTo>
                    <a:pt x="109" y="145"/>
                  </a:lnTo>
                  <a:lnTo>
                    <a:pt x="109" y="144"/>
                  </a:lnTo>
                  <a:lnTo>
                    <a:pt x="108" y="144"/>
                  </a:lnTo>
                  <a:lnTo>
                    <a:pt x="108" y="145"/>
                  </a:lnTo>
                  <a:lnTo>
                    <a:pt x="107" y="145"/>
                  </a:lnTo>
                  <a:lnTo>
                    <a:pt x="106" y="145"/>
                  </a:lnTo>
                  <a:lnTo>
                    <a:pt x="107" y="145"/>
                  </a:lnTo>
                  <a:lnTo>
                    <a:pt x="106" y="145"/>
                  </a:lnTo>
                  <a:close/>
                  <a:moveTo>
                    <a:pt x="211" y="20"/>
                  </a:moveTo>
                  <a:lnTo>
                    <a:pt x="212" y="20"/>
                  </a:lnTo>
                  <a:lnTo>
                    <a:pt x="211" y="20"/>
                  </a:lnTo>
                  <a:lnTo>
                    <a:pt x="210" y="20"/>
                  </a:lnTo>
                  <a:lnTo>
                    <a:pt x="211" y="20"/>
                  </a:lnTo>
                  <a:close/>
                  <a:moveTo>
                    <a:pt x="229" y="29"/>
                  </a:moveTo>
                  <a:lnTo>
                    <a:pt x="230" y="31"/>
                  </a:lnTo>
                  <a:lnTo>
                    <a:pt x="229" y="31"/>
                  </a:lnTo>
                  <a:lnTo>
                    <a:pt x="229" y="31"/>
                  </a:lnTo>
                  <a:lnTo>
                    <a:pt x="229" y="32"/>
                  </a:lnTo>
                  <a:lnTo>
                    <a:pt x="227" y="32"/>
                  </a:lnTo>
                  <a:lnTo>
                    <a:pt x="227" y="33"/>
                  </a:lnTo>
                  <a:lnTo>
                    <a:pt x="226" y="33"/>
                  </a:lnTo>
                  <a:lnTo>
                    <a:pt x="225" y="33"/>
                  </a:lnTo>
                  <a:lnTo>
                    <a:pt x="224" y="34"/>
                  </a:lnTo>
                  <a:lnTo>
                    <a:pt x="223" y="34"/>
                  </a:lnTo>
                  <a:lnTo>
                    <a:pt x="223" y="35"/>
                  </a:lnTo>
                  <a:lnTo>
                    <a:pt x="221" y="35"/>
                  </a:lnTo>
                  <a:lnTo>
                    <a:pt x="220" y="35"/>
                  </a:lnTo>
                  <a:lnTo>
                    <a:pt x="219" y="35"/>
                  </a:lnTo>
                  <a:lnTo>
                    <a:pt x="219" y="37"/>
                  </a:lnTo>
                  <a:lnTo>
                    <a:pt x="220" y="37"/>
                  </a:lnTo>
                  <a:lnTo>
                    <a:pt x="219" y="37"/>
                  </a:lnTo>
                  <a:lnTo>
                    <a:pt x="218" y="37"/>
                  </a:lnTo>
                  <a:lnTo>
                    <a:pt x="217" y="37"/>
                  </a:lnTo>
                  <a:lnTo>
                    <a:pt x="215" y="37"/>
                  </a:lnTo>
                  <a:lnTo>
                    <a:pt x="215" y="35"/>
                  </a:lnTo>
                  <a:lnTo>
                    <a:pt x="213" y="35"/>
                  </a:lnTo>
                  <a:lnTo>
                    <a:pt x="212" y="37"/>
                  </a:lnTo>
                  <a:lnTo>
                    <a:pt x="211" y="38"/>
                  </a:lnTo>
                  <a:lnTo>
                    <a:pt x="210" y="39"/>
                  </a:lnTo>
                  <a:lnTo>
                    <a:pt x="208" y="40"/>
                  </a:lnTo>
                  <a:lnTo>
                    <a:pt x="207" y="41"/>
                  </a:lnTo>
                  <a:lnTo>
                    <a:pt x="206" y="44"/>
                  </a:lnTo>
                  <a:lnTo>
                    <a:pt x="205" y="45"/>
                  </a:lnTo>
                  <a:lnTo>
                    <a:pt x="205" y="46"/>
                  </a:lnTo>
                  <a:lnTo>
                    <a:pt x="205" y="47"/>
                  </a:lnTo>
                  <a:lnTo>
                    <a:pt x="205" y="49"/>
                  </a:lnTo>
                  <a:lnTo>
                    <a:pt x="205" y="50"/>
                  </a:lnTo>
                  <a:lnTo>
                    <a:pt x="204" y="50"/>
                  </a:lnTo>
                  <a:lnTo>
                    <a:pt x="204" y="51"/>
                  </a:lnTo>
                  <a:lnTo>
                    <a:pt x="204" y="50"/>
                  </a:lnTo>
                  <a:lnTo>
                    <a:pt x="202" y="50"/>
                  </a:lnTo>
                  <a:lnTo>
                    <a:pt x="201" y="49"/>
                  </a:lnTo>
                  <a:lnTo>
                    <a:pt x="200" y="47"/>
                  </a:lnTo>
                  <a:lnTo>
                    <a:pt x="198" y="46"/>
                  </a:lnTo>
                  <a:lnTo>
                    <a:pt x="196" y="46"/>
                  </a:lnTo>
                  <a:lnTo>
                    <a:pt x="195" y="45"/>
                  </a:lnTo>
                  <a:lnTo>
                    <a:pt x="194" y="44"/>
                  </a:lnTo>
                  <a:lnTo>
                    <a:pt x="193" y="43"/>
                  </a:lnTo>
                  <a:lnTo>
                    <a:pt x="192" y="43"/>
                  </a:lnTo>
                  <a:lnTo>
                    <a:pt x="192" y="41"/>
                  </a:lnTo>
                  <a:lnTo>
                    <a:pt x="190" y="41"/>
                  </a:lnTo>
                  <a:lnTo>
                    <a:pt x="189" y="41"/>
                  </a:lnTo>
                  <a:lnTo>
                    <a:pt x="188" y="41"/>
                  </a:lnTo>
                  <a:lnTo>
                    <a:pt x="187" y="41"/>
                  </a:lnTo>
                  <a:lnTo>
                    <a:pt x="186" y="41"/>
                  </a:lnTo>
                  <a:lnTo>
                    <a:pt x="184" y="43"/>
                  </a:lnTo>
                  <a:lnTo>
                    <a:pt x="184" y="44"/>
                  </a:lnTo>
                  <a:lnTo>
                    <a:pt x="183" y="44"/>
                  </a:lnTo>
                  <a:lnTo>
                    <a:pt x="182" y="44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1" y="44"/>
                  </a:lnTo>
                  <a:lnTo>
                    <a:pt x="179" y="41"/>
                  </a:lnTo>
                  <a:lnTo>
                    <a:pt x="177" y="41"/>
                  </a:lnTo>
                  <a:lnTo>
                    <a:pt x="176" y="41"/>
                  </a:lnTo>
                  <a:lnTo>
                    <a:pt x="175" y="43"/>
                  </a:lnTo>
                  <a:lnTo>
                    <a:pt x="175" y="44"/>
                  </a:lnTo>
                  <a:lnTo>
                    <a:pt x="174" y="44"/>
                  </a:lnTo>
                  <a:lnTo>
                    <a:pt x="174" y="45"/>
                  </a:lnTo>
                  <a:lnTo>
                    <a:pt x="174" y="46"/>
                  </a:lnTo>
                  <a:lnTo>
                    <a:pt x="175" y="46"/>
                  </a:lnTo>
                  <a:lnTo>
                    <a:pt x="175" y="47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7" y="49"/>
                  </a:lnTo>
                  <a:lnTo>
                    <a:pt x="179" y="49"/>
                  </a:lnTo>
                  <a:lnTo>
                    <a:pt x="179" y="47"/>
                  </a:lnTo>
                  <a:lnTo>
                    <a:pt x="179" y="49"/>
                  </a:lnTo>
                  <a:lnTo>
                    <a:pt x="180" y="49"/>
                  </a:lnTo>
                  <a:lnTo>
                    <a:pt x="180" y="50"/>
                  </a:lnTo>
                  <a:lnTo>
                    <a:pt x="181" y="50"/>
                  </a:lnTo>
                  <a:lnTo>
                    <a:pt x="181" y="51"/>
                  </a:lnTo>
                  <a:lnTo>
                    <a:pt x="182" y="51"/>
                  </a:lnTo>
                  <a:lnTo>
                    <a:pt x="183" y="52"/>
                  </a:lnTo>
                  <a:lnTo>
                    <a:pt x="183" y="53"/>
                  </a:lnTo>
                  <a:lnTo>
                    <a:pt x="182" y="53"/>
                  </a:lnTo>
                  <a:lnTo>
                    <a:pt x="181" y="53"/>
                  </a:lnTo>
                  <a:lnTo>
                    <a:pt x="180" y="53"/>
                  </a:lnTo>
                  <a:lnTo>
                    <a:pt x="179" y="53"/>
                  </a:lnTo>
                  <a:lnTo>
                    <a:pt x="179" y="52"/>
                  </a:lnTo>
                  <a:lnTo>
                    <a:pt x="177" y="52"/>
                  </a:lnTo>
                  <a:lnTo>
                    <a:pt x="177" y="53"/>
                  </a:lnTo>
                  <a:lnTo>
                    <a:pt x="176" y="53"/>
                  </a:lnTo>
                  <a:lnTo>
                    <a:pt x="176" y="55"/>
                  </a:lnTo>
                  <a:lnTo>
                    <a:pt x="175" y="55"/>
                  </a:lnTo>
                  <a:lnTo>
                    <a:pt x="176" y="55"/>
                  </a:lnTo>
                  <a:lnTo>
                    <a:pt x="175" y="55"/>
                  </a:lnTo>
                  <a:lnTo>
                    <a:pt x="175" y="56"/>
                  </a:lnTo>
                  <a:lnTo>
                    <a:pt x="174" y="56"/>
                  </a:lnTo>
                  <a:lnTo>
                    <a:pt x="174" y="57"/>
                  </a:lnTo>
                  <a:lnTo>
                    <a:pt x="173" y="57"/>
                  </a:lnTo>
                  <a:lnTo>
                    <a:pt x="171" y="57"/>
                  </a:lnTo>
                  <a:lnTo>
                    <a:pt x="171" y="56"/>
                  </a:lnTo>
                  <a:lnTo>
                    <a:pt x="171" y="55"/>
                  </a:lnTo>
                  <a:lnTo>
                    <a:pt x="171" y="55"/>
                  </a:lnTo>
                  <a:lnTo>
                    <a:pt x="171" y="53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3" y="51"/>
                  </a:lnTo>
                  <a:lnTo>
                    <a:pt x="173" y="50"/>
                  </a:lnTo>
                  <a:lnTo>
                    <a:pt x="171" y="49"/>
                  </a:lnTo>
                  <a:lnTo>
                    <a:pt x="171" y="47"/>
                  </a:lnTo>
                  <a:lnTo>
                    <a:pt x="170" y="46"/>
                  </a:lnTo>
                  <a:lnTo>
                    <a:pt x="170" y="45"/>
                  </a:lnTo>
                  <a:lnTo>
                    <a:pt x="170" y="44"/>
                  </a:lnTo>
                  <a:lnTo>
                    <a:pt x="170" y="43"/>
                  </a:lnTo>
                  <a:lnTo>
                    <a:pt x="170" y="41"/>
                  </a:lnTo>
                  <a:lnTo>
                    <a:pt x="171" y="40"/>
                  </a:lnTo>
                  <a:lnTo>
                    <a:pt x="171" y="40"/>
                  </a:lnTo>
                  <a:lnTo>
                    <a:pt x="173" y="39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38"/>
                  </a:lnTo>
                  <a:lnTo>
                    <a:pt x="175" y="38"/>
                  </a:lnTo>
                  <a:lnTo>
                    <a:pt x="175" y="37"/>
                  </a:lnTo>
                  <a:lnTo>
                    <a:pt x="176" y="37"/>
                  </a:lnTo>
                  <a:lnTo>
                    <a:pt x="176" y="35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5" y="33"/>
                  </a:lnTo>
                  <a:lnTo>
                    <a:pt x="175" y="32"/>
                  </a:lnTo>
                  <a:lnTo>
                    <a:pt x="175" y="31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7" y="32"/>
                  </a:lnTo>
                  <a:lnTo>
                    <a:pt x="179" y="32"/>
                  </a:lnTo>
                  <a:lnTo>
                    <a:pt x="179" y="33"/>
                  </a:lnTo>
                  <a:lnTo>
                    <a:pt x="180" y="33"/>
                  </a:lnTo>
                  <a:lnTo>
                    <a:pt x="181" y="33"/>
                  </a:lnTo>
                  <a:lnTo>
                    <a:pt x="181" y="32"/>
                  </a:lnTo>
                  <a:lnTo>
                    <a:pt x="182" y="32"/>
                  </a:lnTo>
                  <a:lnTo>
                    <a:pt x="182" y="33"/>
                  </a:lnTo>
                  <a:lnTo>
                    <a:pt x="181" y="33"/>
                  </a:lnTo>
                  <a:lnTo>
                    <a:pt x="182" y="33"/>
                  </a:lnTo>
                  <a:lnTo>
                    <a:pt x="183" y="33"/>
                  </a:lnTo>
                  <a:lnTo>
                    <a:pt x="184" y="33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6" y="28"/>
                  </a:lnTo>
                  <a:lnTo>
                    <a:pt x="186" y="27"/>
                  </a:lnTo>
                  <a:lnTo>
                    <a:pt x="186" y="26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6" y="26"/>
                  </a:lnTo>
                  <a:lnTo>
                    <a:pt x="186" y="25"/>
                  </a:lnTo>
                  <a:lnTo>
                    <a:pt x="187" y="25"/>
                  </a:lnTo>
                  <a:lnTo>
                    <a:pt x="188" y="25"/>
                  </a:lnTo>
                  <a:lnTo>
                    <a:pt x="188" y="24"/>
                  </a:lnTo>
                  <a:lnTo>
                    <a:pt x="188" y="22"/>
                  </a:lnTo>
                  <a:lnTo>
                    <a:pt x="188" y="21"/>
                  </a:lnTo>
                  <a:lnTo>
                    <a:pt x="188" y="19"/>
                  </a:lnTo>
                  <a:lnTo>
                    <a:pt x="188" y="18"/>
                  </a:lnTo>
                  <a:lnTo>
                    <a:pt x="189" y="16"/>
                  </a:lnTo>
                  <a:lnTo>
                    <a:pt x="189" y="14"/>
                  </a:lnTo>
                  <a:lnTo>
                    <a:pt x="189" y="13"/>
                  </a:lnTo>
                  <a:lnTo>
                    <a:pt x="189" y="12"/>
                  </a:lnTo>
                  <a:lnTo>
                    <a:pt x="189" y="9"/>
                  </a:lnTo>
                  <a:lnTo>
                    <a:pt x="189" y="8"/>
                  </a:lnTo>
                  <a:lnTo>
                    <a:pt x="188" y="6"/>
                  </a:lnTo>
                  <a:lnTo>
                    <a:pt x="187" y="4"/>
                  </a:lnTo>
                  <a:lnTo>
                    <a:pt x="188" y="4"/>
                  </a:lnTo>
                  <a:lnTo>
                    <a:pt x="188" y="3"/>
                  </a:lnTo>
                  <a:lnTo>
                    <a:pt x="188" y="2"/>
                  </a:lnTo>
                  <a:lnTo>
                    <a:pt x="188" y="1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0" y="2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2" y="1"/>
                  </a:lnTo>
                  <a:lnTo>
                    <a:pt x="193" y="2"/>
                  </a:lnTo>
                  <a:lnTo>
                    <a:pt x="194" y="3"/>
                  </a:lnTo>
                  <a:lnTo>
                    <a:pt x="198" y="8"/>
                  </a:lnTo>
                  <a:lnTo>
                    <a:pt x="199" y="9"/>
                  </a:lnTo>
                  <a:lnTo>
                    <a:pt x="199" y="10"/>
                  </a:lnTo>
                  <a:lnTo>
                    <a:pt x="200" y="13"/>
                  </a:lnTo>
                  <a:lnTo>
                    <a:pt x="201" y="14"/>
                  </a:lnTo>
                  <a:lnTo>
                    <a:pt x="202" y="15"/>
                  </a:lnTo>
                  <a:lnTo>
                    <a:pt x="204" y="16"/>
                  </a:lnTo>
                  <a:lnTo>
                    <a:pt x="205" y="16"/>
                  </a:lnTo>
                  <a:lnTo>
                    <a:pt x="205" y="18"/>
                  </a:lnTo>
                  <a:lnTo>
                    <a:pt x="206" y="18"/>
                  </a:lnTo>
                  <a:lnTo>
                    <a:pt x="207" y="19"/>
                  </a:lnTo>
                  <a:lnTo>
                    <a:pt x="210" y="20"/>
                  </a:lnTo>
                  <a:lnTo>
                    <a:pt x="208" y="20"/>
                  </a:lnTo>
                  <a:lnTo>
                    <a:pt x="208" y="21"/>
                  </a:lnTo>
                  <a:lnTo>
                    <a:pt x="210" y="21"/>
                  </a:lnTo>
                  <a:lnTo>
                    <a:pt x="211" y="21"/>
                  </a:lnTo>
                  <a:lnTo>
                    <a:pt x="212" y="20"/>
                  </a:lnTo>
                  <a:lnTo>
                    <a:pt x="213" y="20"/>
                  </a:lnTo>
                  <a:lnTo>
                    <a:pt x="213" y="21"/>
                  </a:lnTo>
                  <a:lnTo>
                    <a:pt x="213" y="22"/>
                  </a:lnTo>
                  <a:lnTo>
                    <a:pt x="213" y="21"/>
                  </a:lnTo>
                  <a:lnTo>
                    <a:pt x="214" y="21"/>
                  </a:lnTo>
                  <a:lnTo>
                    <a:pt x="214" y="22"/>
                  </a:lnTo>
                  <a:lnTo>
                    <a:pt x="215" y="22"/>
                  </a:lnTo>
                  <a:lnTo>
                    <a:pt x="215" y="24"/>
                  </a:lnTo>
                  <a:lnTo>
                    <a:pt x="217" y="24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0" y="24"/>
                  </a:lnTo>
                  <a:lnTo>
                    <a:pt x="221" y="22"/>
                  </a:lnTo>
                  <a:lnTo>
                    <a:pt x="223" y="21"/>
                  </a:lnTo>
                  <a:lnTo>
                    <a:pt x="224" y="20"/>
                  </a:lnTo>
                  <a:lnTo>
                    <a:pt x="225" y="19"/>
                  </a:lnTo>
                  <a:lnTo>
                    <a:pt x="225" y="18"/>
                  </a:lnTo>
                  <a:lnTo>
                    <a:pt x="226" y="18"/>
                  </a:lnTo>
                  <a:lnTo>
                    <a:pt x="226" y="19"/>
                  </a:lnTo>
                  <a:lnTo>
                    <a:pt x="225" y="20"/>
                  </a:lnTo>
                  <a:lnTo>
                    <a:pt x="225" y="21"/>
                  </a:lnTo>
                  <a:lnTo>
                    <a:pt x="224" y="22"/>
                  </a:lnTo>
                  <a:lnTo>
                    <a:pt x="224" y="24"/>
                  </a:lnTo>
                  <a:lnTo>
                    <a:pt x="223" y="24"/>
                  </a:lnTo>
                  <a:lnTo>
                    <a:pt x="224" y="25"/>
                  </a:lnTo>
                  <a:lnTo>
                    <a:pt x="223" y="25"/>
                  </a:lnTo>
                  <a:lnTo>
                    <a:pt x="223" y="26"/>
                  </a:lnTo>
                  <a:lnTo>
                    <a:pt x="224" y="26"/>
                  </a:lnTo>
                  <a:lnTo>
                    <a:pt x="224" y="27"/>
                  </a:lnTo>
                  <a:lnTo>
                    <a:pt x="225" y="28"/>
                  </a:lnTo>
                  <a:lnTo>
                    <a:pt x="225" y="29"/>
                  </a:lnTo>
                  <a:lnTo>
                    <a:pt x="225" y="31"/>
                  </a:lnTo>
                  <a:lnTo>
                    <a:pt x="226" y="31"/>
                  </a:lnTo>
                  <a:lnTo>
                    <a:pt x="225" y="31"/>
                  </a:lnTo>
                  <a:lnTo>
                    <a:pt x="225" y="32"/>
                  </a:lnTo>
                  <a:lnTo>
                    <a:pt x="226" y="32"/>
                  </a:lnTo>
                  <a:lnTo>
                    <a:pt x="227" y="32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29" y="31"/>
                  </a:lnTo>
                  <a:lnTo>
                    <a:pt x="229" y="29"/>
                  </a:lnTo>
                  <a:close/>
                  <a:moveTo>
                    <a:pt x="9" y="261"/>
                  </a:moveTo>
                  <a:lnTo>
                    <a:pt x="10" y="261"/>
                  </a:lnTo>
                  <a:lnTo>
                    <a:pt x="10" y="262"/>
                  </a:lnTo>
                  <a:lnTo>
                    <a:pt x="9" y="262"/>
                  </a:lnTo>
                  <a:lnTo>
                    <a:pt x="8" y="262"/>
                  </a:lnTo>
                  <a:lnTo>
                    <a:pt x="8" y="261"/>
                  </a:lnTo>
                  <a:lnTo>
                    <a:pt x="8" y="262"/>
                  </a:lnTo>
                  <a:lnTo>
                    <a:pt x="8" y="261"/>
                  </a:lnTo>
                  <a:lnTo>
                    <a:pt x="9" y="261"/>
                  </a:lnTo>
                  <a:close/>
                  <a:moveTo>
                    <a:pt x="1" y="260"/>
                  </a:moveTo>
                  <a:lnTo>
                    <a:pt x="0" y="260"/>
                  </a:lnTo>
                  <a:lnTo>
                    <a:pt x="1" y="260"/>
                  </a:lnTo>
                  <a:close/>
                  <a:moveTo>
                    <a:pt x="14" y="259"/>
                  </a:moveTo>
                  <a:lnTo>
                    <a:pt x="14" y="260"/>
                  </a:lnTo>
                  <a:lnTo>
                    <a:pt x="14" y="261"/>
                  </a:lnTo>
                  <a:lnTo>
                    <a:pt x="13" y="261"/>
                  </a:lnTo>
                  <a:lnTo>
                    <a:pt x="11" y="261"/>
                  </a:lnTo>
                  <a:lnTo>
                    <a:pt x="11" y="260"/>
                  </a:lnTo>
                  <a:lnTo>
                    <a:pt x="13" y="260"/>
                  </a:lnTo>
                  <a:lnTo>
                    <a:pt x="14" y="260"/>
                  </a:lnTo>
                  <a:lnTo>
                    <a:pt x="14" y="259"/>
                  </a:lnTo>
                  <a:close/>
                  <a:moveTo>
                    <a:pt x="186" y="256"/>
                  </a:moveTo>
                  <a:lnTo>
                    <a:pt x="184" y="256"/>
                  </a:lnTo>
                  <a:lnTo>
                    <a:pt x="184" y="257"/>
                  </a:lnTo>
                  <a:lnTo>
                    <a:pt x="184" y="256"/>
                  </a:lnTo>
                  <a:lnTo>
                    <a:pt x="186" y="256"/>
                  </a:lnTo>
                  <a:close/>
                  <a:moveTo>
                    <a:pt x="26" y="256"/>
                  </a:moveTo>
                  <a:lnTo>
                    <a:pt x="26" y="257"/>
                  </a:lnTo>
                  <a:lnTo>
                    <a:pt x="25" y="257"/>
                  </a:lnTo>
                  <a:lnTo>
                    <a:pt x="23" y="257"/>
                  </a:lnTo>
                  <a:lnTo>
                    <a:pt x="23" y="256"/>
                  </a:lnTo>
                  <a:lnTo>
                    <a:pt x="25" y="256"/>
                  </a:lnTo>
                  <a:lnTo>
                    <a:pt x="25" y="256"/>
                  </a:lnTo>
                  <a:lnTo>
                    <a:pt x="23" y="256"/>
                  </a:lnTo>
                  <a:lnTo>
                    <a:pt x="25" y="256"/>
                  </a:lnTo>
                  <a:lnTo>
                    <a:pt x="25" y="256"/>
                  </a:lnTo>
                  <a:lnTo>
                    <a:pt x="26" y="256"/>
                  </a:lnTo>
                  <a:close/>
                  <a:moveTo>
                    <a:pt x="39" y="240"/>
                  </a:moveTo>
                  <a:lnTo>
                    <a:pt x="38" y="240"/>
                  </a:lnTo>
                  <a:lnTo>
                    <a:pt x="39" y="240"/>
                  </a:lnTo>
                  <a:close/>
                  <a:moveTo>
                    <a:pt x="194" y="236"/>
                  </a:moveTo>
                  <a:lnTo>
                    <a:pt x="193" y="236"/>
                  </a:lnTo>
                  <a:lnTo>
                    <a:pt x="193" y="235"/>
                  </a:lnTo>
                  <a:lnTo>
                    <a:pt x="193" y="236"/>
                  </a:lnTo>
                  <a:lnTo>
                    <a:pt x="194" y="236"/>
                  </a:lnTo>
                  <a:close/>
                  <a:moveTo>
                    <a:pt x="54" y="235"/>
                  </a:moveTo>
                  <a:lnTo>
                    <a:pt x="54" y="236"/>
                  </a:lnTo>
                  <a:lnTo>
                    <a:pt x="53" y="236"/>
                  </a:lnTo>
                  <a:lnTo>
                    <a:pt x="53" y="237"/>
                  </a:lnTo>
                  <a:lnTo>
                    <a:pt x="52" y="237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50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1"/>
                  </a:lnTo>
                  <a:lnTo>
                    <a:pt x="48" y="241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3"/>
                  </a:lnTo>
                  <a:lnTo>
                    <a:pt x="47" y="243"/>
                  </a:lnTo>
                  <a:lnTo>
                    <a:pt x="47" y="242"/>
                  </a:lnTo>
                  <a:lnTo>
                    <a:pt x="47" y="241"/>
                  </a:lnTo>
                  <a:lnTo>
                    <a:pt x="48" y="241"/>
                  </a:lnTo>
                  <a:lnTo>
                    <a:pt x="48" y="240"/>
                  </a:lnTo>
                  <a:lnTo>
                    <a:pt x="48" y="238"/>
                  </a:lnTo>
                  <a:lnTo>
                    <a:pt x="50" y="238"/>
                  </a:lnTo>
                  <a:lnTo>
                    <a:pt x="50" y="237"/>
                  </a:lnTo>
                  <a:lnTo>
                    <a:pt x="51" y="237"/>
                  </a:lnTo>
                  <a:lnTo>
                    <a:pt x="51" y="236"/>
                  </a:lnTo>
                  <a:lnTo>
                    <a:pt x="50" y="236"/>
                  </a:lnTo>
                  <a:lnTo>
                    <a:pt x="51" y="236"/>
                  </a:lnTo>
                  <a:lnTo>
                    <a:pt x="52" y="236"/>
                  </a:lnTo>
                  <a:lnTo>
                    <a:pt x="51" y="236"/>
                  </a:lnTo>
                  <a:lnTo>
                    <a:pt x="52" y="236"/>
                  </a:lnTo>
                  <a:lnTo>
                    <a:pt x="53" y="235"/>
                  </a:lnTo>
                  <a:lnTo>
                    <a:pt x="54" y="234"/>
                  </a:lnTo>
                  <a:lnTo>
                    <a:pt x="54" y="235"/>
                  </a:lnTo>
                  <a:close/>
                  <a:moveTo>
                    <a:pt x="58" y="228"/>
                  </a:move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7" y="228"/>
                  </a:lnTo>
                  <a:lnTo>
                    <a:pt x="58" y="228"/>
                  </a:lnTo>
                  <a:close/>
                  <a:moveTo>
                    <a:pt x="60" y="224"/>
                  </a:moveTo>
                  <a:lnTo>
                    <a:pt x="62" y="224"/>
                  </a:lnTo>
                  <a:lnTo>
                    <a:pt x="60" y="224"/>
                  </a:lnTo>
                  <a:lnTo>
                    <a:pt x="60" y="225"/>
                  </a:lnTo>
                  <a:lnTo>
                    <a:pt x="59" y="224"/>
                  </a:lnTo>
                  <a:lnTo>
                    <a:pt x="59" y="223"/>
                  </a:lnTo>
                  <a:lnTo>
                    <a:pt x="60" y="223"/>
                  </a:lnTo>
                  <a:lnTo>
                    <a:pt x="60" y="224"/>
                  </a:lnTo>
                  <a:close/>
                  <a:moveTo>
                    <a:pt x="64" y="220"/>
                  </a:moveTo>
                  <a:lnTo>
                    <a:pt x="63" y="220"/>
                  </a:lnTo>
                  <a:lnTo>
                    <a:pt x="63" y="219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4" y="219"/>
                  </a:lnTo>
                  <a:lnTo>
                    <a:pt x="64" y="220"/>
                  </a:lnTo>
                  <a:close/>
                  <a:moveTo>
                    <a:pt x="71" y="217"/>
                  </a:moveTo>
                  <a:lnTo>
                    <a:pt x="71" y="218"/>
                  </a:lnTo>
                  <a:lnTo>
                    <a:pt x="70" y="218"/>
                  </a:lnTo>
                  <a:lnTo>
                    <a:pt x="71" y="217"/>
                  </a:lnTo>
                  <a:close/>
                  <a:moveTo>
                    <a:pt x="68" y="216"/>
                  </a:moveTo>
                  <a:lnTo>
                    <a:pt x="69" y="216"/>
                  </a:lnTo>
                  <a:lnTo>
                    <a:pt x="69" y="217"/>
                  </a:lnTo>
                  <a:lnTo>
                    <a:pt x="68" y="217"/>
                  </a:lnTo>
                  <a:lnTo>
                    <a:pt x="66" y="217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9"/>
                  </a:lnTo>
                  <a:lnTo>
                    <a:pt x="64" y="219"/>
                  </a:lnTo>
                  <a:lnTo>
                    <a:pt x="65" y="219"/>
                  </a:lnTo>
                  <a:lnTo>
                    <a:pt x="65" y="220"/>
                  </a:lnTo>
                  <a:lnTo>
                    <a:pt x="64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4" y="218"/>
                  </a:lnTo>
                  <a:lnTo>
                    <a:pt x="63" y="218"/>
                  </a:lnTo>
                  <a:lnTo>
                    <a:pt x="64" y="218"/>
                  </a:lnTo>
                  <a:lnTo>
                    <a:pt x="64" y="217"/>
                  </a:lnTo>
                  <a:lnTo>
                    <a:pt x="65" y="217"/>
                  </a:lnTo>
                  <a:lnTo>
                    <a:pt x="66" y="217"/>
                  </a:lnTo>
                  <a:lnTo>
                    <a:pt x="66" y="216"/>
                  </a:lnTo>
                  <a:lnTo>
                    <a:pt x="68" y="216"/>
                  </a:lnTo>
                  <a:lnTo>
                    <a:pt x="68" y="217"/>
                  </a:lnTo>
                  <a:lnTo>
                    <a:pt x="68" y="216"/>
                  </a:lnTo>
                  <a:close/>
                  <a:moveTo>
                    <a:pt x="69" y="201"/>
                  </a:moveTo>
                  <a:lnTo>
                    <a:pt x="69" y="203"/>
                  </a:lnTo>
                  <a:lnTo>
                    <a:pt x="69" y="201"/>
                  </a:lnTo>
                  <a:close/>
                  <a:moveTo>
                    <a:pt x="70" y="199"/>
                  </a:moveTo>
                  <a:lnTo>
                    <a:pt x="70" y="200"/>
                  </a:lnTo>
                  <a:lnTo>
                    <a:pt x="70" y="199"/>
                  </a:lnTo>
                  <a:close/>
                  <a:moveTo>
                    <a:pt x="78" y="194"/>
                  </a:moveTo>
                  <a:lnTo>
                    <a:pt x="78" y="195"/>
                  </a:lnTo>
                  <a:lnTo>
                    <a:pt x="77" y="195"/>
                  </a:lnTo>
                  <a:lnTo>
                    <a:pt x="77" y="197"/>
                  </a:lnTo>
                  <a:lnTo>
                    <a:pt x="76" y="197"/>
                  </a:lnTo>
                  <a:lnTo>
                    <a:pt x="76" y="195"/>
                  </a:lnTo>
                  <a:lnTo>
                    <a:pt x="75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4"/>
                  </a:lnTo>
                  <a:close/>
                  <a:moveTo>
                    <a:pt x="82" y="188"/>
                  </a:moveTo>
                  <a:lnTo>
                    <a:pt x="82" y="189"/>
                  </a:lnTo>
                  <a:lnTo>
                    <a:pt x="83" y="189"/>
                  </a:lnTo>
                  <a:lnTo>
                    <a:pt x="82" y="189"/>
                  </a:lnTo>
                  <a:lnTo>
                    <a:pt x="82" y="191"/>
                  </a:lnTo>
                  <a:lnTo>
                    <a:pt x="82" y="192"/>
                  </a:lnTo>
                  <a:lnTo>
                    <a:pt x="82" y="193"/>
                  </a:lnTo>
                  <a:lnTo>
                    <a:pt x="81" y="193"/>
                  </a:lnTo>
                  <a:lnTo>
                    <a:pt x="82" y="193"/>
                  </a:lnTo>
                  <a:lnTo>
                    <a:pt x="82" y="194"/>
                  </a:lnTo>
                  <a:lnTo>
                    <a:pt x="81" y="194"/>
                  </a:lnTo>
                  <a:lnTo>
                    <a:pt x="81" y="193"/>
                  </a:lnTo>
                  <a:lnTo>
                    <a:pt x="79" y="193"/>
                  </a:lnTo>
                  <a:lnTo>
                    <a:pt x="81" y="193"/>
                  </a:lnTo>
                  <a:lnTo>
                    <a:pt x="81" y="192"/>
                  </a:lnTo>
                  <a:lnTo>
                    <a:pt x="81" y="191"/>
                  </a:lnTo>
                  <a:lnTo>
                    <a:pt x="82" y="191"/>
                  </a:lnTo>
                  <a:lnTo>
                    <a:pt x="82" y="189"/>
                  </a:lnTo>
                  <a:lnTo>
                    <a:pt x="82" y="188"/>
                  </a:lnTo>
                  <a:close/>
                  <a:moveTo>
                    <a:pt x="72" y="171"/>
                  </a:moveTo>
                  <a:lnTo>
                    <a:pt x="74" y="171"/>
                  </a:lnTo>
                  <a:lnTo>
                    <a:pt x="74" y="173"/>
                  </a:lnTo>
                  <a:lnTo>
                    <a:pt x="72" y="173"/>
                  </a:lnTo>
                  <a:lnTo>
                    <a:pt x="72" y="171"/>
                  </a:lnTo>
                  <a:close/>
                  <a:moveTo>
                    <a:pt x="76" y="169"/>
                  </a:moveTo>
                  <a:lnTo>
                    <a:pt x="75" y="169"/>
                  </a:lnTo>
                  <a:lnTo>
                    <a:pt x="75" y="170"/>
                  </a:lnTo>
                  <a:lnTo>
                    <a:pt x="75" y="169"/>
                  </a:lnTo>
                  <a:lnTo>
                    <a:pt x="74" y="169"/>
                  </a:lnTo>
                  <a:lnTo>
                    <a:pt x="75" y="169"/>
                  </a:lnTo>
                  <a:lnTo>
                    <a:pt x="76" y="169"/>
                  </a:lnTo>
                  <a:close/>
                  <a:moveTo>
                    <a:pt x="72" y="169"/>
                  </a:moveTo>
                  <a:lnTo>
                    <a:pt x="74" y="169"/>
                  </a:lnTo>
                  <a:lnTo>
                    <a:pt x="74" y="169"/>
                  </a:lnTo>
                  <a:lnTo>
                    <a:pt x="74" y="170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71" y="170"/>
                  </a:lnTo>
                  <a:lnTo>
                    <a:pt x="72" y="170"/>
                  </a:lnTo>
                  <a:lnTo>
                    <a:pt x="71" y="170"/>
                  </a:lnTo>
                  <a:lnTo>
                    <a:pt x="71" y="169"/>
                  </a:lnTo>
                  <a:lnTo>
                    <a:pt x="71" y="169"/>
                  </a:lnTo>
                  <a:lnTo>
                    <a:pt x="72" y="169"/>
                  </a:lnTo>
                  <a:close/>
                  <a:moveTo>
                    <a:pt x="59" y="168"/>
                  </a:moveTo>
                  <a:lnTo>
                    <a:pt x="58" y="168"/>
                  </a:lnTo>
                  <a:lnTo>
                    <a:pt x="58" y="169"/>
                  </a:lnTo>
                  <a:lnTo>
                    <a:pt x="58" y="168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57" y="166"/>
                  </a:lnTo>
                  <a:lnTo>
                    <a:pt x="58" y="167"/>
                  </a:lnTo>
                  <a:lnTo>
                    <a:pt x="58" y="166"/>
                  </a:lnTo>
                  <a:lnTo>
                    <a:pt x="59" y="166"/>
                  </a:lnTo>
                  <a:lnTo>
                    <a:pt x="59" y="167"/>
                  </a:lnTo>
                  <a:lnTo>
                    <a:pt x="59" y="168"/>
                  </a:lnTo>
                  <a:close/>
                  <a:moveTo>
                    <a:pt x="170" y="162"/>
                  </a:moveTo>
                  <a:lnTo>
                    <a:pt x="171" y="162"/>
                  </a:lnTo>
                  <a:lnTo>
                    <a:pt x="170" y="163"/>
                  </a:lnTo>
                  <a:lnTo>
                    <a:pt x="170" y="162"/>
                  </a:lnTo>
                  <a:lnTo>
                    <a:pt x="169" y="162"/>
                  </a:lnTo>
                  <a:lnTo>
                    <a:pt x="170" y="162"/>
                  </a:lnTo>
                  <a:close/>
                  <a:moveTo>
                    <a:pt x="62" y="163"/>
                  </a:moveTo>
                  <a:lnTo>
                    <a:pt x="63" y="163"/>
                  </a:lnTo>
                  <a:lnTo>
                    <a:pt x="63" y="164"/>
                  </a:lnTo>
                  <a:lnTo>
                    <a:pt x="62" y="164"/>
                  </a:lnTo>
                  <a:lnTo>
                    <a:pt x="62" y="166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0" y="163"/>
                  </a:lnTo>
                  <a:lnTo>
                    <a:pt x="62" y="164"/>
                  </a:lnTo>
                  <a:lnTo>
                    <a:pt x="62" y="163"/>
                  </a:lnTo>
                  <a:lnTo>
                    <a:pt x="62" y="162"/>
                  </a:lnTo>
                  <a:lnTo>
                    <a:pt x="62" y="161"/>
                  </a:lnTo>
                  <a:lnTo>
                    <a:pt x="62" y="162"/>
                  </a:lnTo>
                  <a:lnTo>
                    <a:pt x="62" y="163"/>
                  </a:lnTo>
                  <a:close/>
                  <a:moveTo>
                    <a:pt x="66" y="158"/>
                  </a:moveTo>
                  <a:lnTo>
                    <a:pt x="66" y="160"/>
                  </a:lnTo>
                  <a:lnTo>
                    <a:pt x="66" y="161"/>
                  </a:lnTo>
                  <a:lnTo>
                    <a:pt x="65" y="161"/>
                  </a:lnTo>
                  <a:lnTo>
                    <a:pt x="64" y="161"/>
                  </a:lnTo>
                  <a:lnTo>
                    <a:pt x="65" y="161"/>
                  </a:lnTo>
                  <a:lnTo>
                    <a:pt x="65" y="160"/>
                  </a:lnTo>
                  <a:lnTo>
                    <a:pt x="66" y="158"/>
                  </a:lnTo>
                  <a:close/>
                  <a:moveTo>
                    <a:pt x="94" y="154"/>
                  </a:moveTo>
                  <a:lnTo>
                    <a:pt x="93" y="154"/>
                  </a:lnTo>
                  <a:lnTo>
                    <a:pt x="94" y="154"/>
                  </a:lnTo>
                  <a:close/>
                  <a:moveTo>
                    <a:pt x="69" y="154"/>
                  </a:moveTo>
                  <a:lnTo>
                    <a:pt x="69" y="155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69" y="152"/>
                  </a:lnTo>
                  <a:lnTo>
                    <a:pt x="69" y="154"/>
                  </a:lnTo>
                  <a:close/>
                  <a:moveTo>
                    <a:pt x="94" y="152"/>
                  </a:moveTo>
                  <a:lnTo>
                    <a:pt x="93" y="152"/>
                  </a:lnTo>
                  <a:lnTo>
                    <a:pt x="93" y="151"/>
                  </a:lnTo>
                  <a:lnTo>
                    <a:pt x="94" y="151"/>
                  </a:lnTo>
                  <a:lnTo>
                    <a:pt x="94" y="152"/>
                  </a:lnTo>
                  <a:lnTo>
                    <a:pt x="95" y="152"/>
                  </a:lnTo>
                  <a:lnTo>
                    <a:pt x="95" y="151"/>
                  </a:lnTo>
                  <a:lnTo>
                    <a:pt x="96" y="151"/>
                  </a:lnTo>
                  <a:lnTo>
                    <a:pt x="95" y="152"/>
                  </a:lnTo>
                  <a:lnTo>
                    <a:pt x="94" y="152"/>
                  </a:lnTo>
                  <a:close/>
                  <a:moveTo>
                    <a:pt x="167" y="150"/>
                  </a:moveTo>
                  <a:lnTo>
                    <a:pt x="168" y="150"/>
                  </a:lnTo>
                  <a:lnTo>
                    <a:pt x="167" y="150"/>
                  </a:lnTo>
                  <a:close/>
                  <a:moveTo>
                    <a:pt x="96" y="150"/>
                  </a:moveTo>
                  <a:lnTo>
                    <a:pt x="96" y="149"/>
                  </a:lnTo>
                  <a:lnTo>
                    <a:pt x="96" y="150"/>
                  </a:lnTo>
                  <a:lnTo>
                    <a:pt x="97" y="149"/>
                  </a:lnTo>
                  <a:lnTo>
                    <a:pt x="97" y="150"/>
                  </a:lnTo>
                  <a:lnTo>
                    <a:pt x="96" y="150"/>
                  </a:lnTo>
                  <a:close/>
                  <a:moveTo>
                    <a:pt x="101" y="149"/>
                  </a:moveTo>
                  <a:lnTo>
                    <a:pt x="101" y="148"/>
                  </a:lnTo>
                  <a:lnTo>
                    <a:pt x="102" y="148"/>
                  </a:lnTo>
                  <a:lnTo>
                    <a:pt x="102" y="149"/>
                  </a:lnTo>
                  <a:lnTo>
                    <a:pt x="101" y="149"/>
                  </a:lnTo>
                  <a:close/>
                  <a:moveTo>
                    <a:pt x="64" y="148"/>
                  </a:moveTo>
                  <a:lnTo>
                    <a:pt x="64" y="149"/>
                  </a:lnTo>
                  <a:lnTo>
                    <a:pt x="64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8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64" y="146"/>
                  </a:lnTo>
                  <a:lnTo>
                    <a:pt x="64" y="148"/>
                  </a:lnTo>
                  <a:close/>
                  <a:moveTo>
                    <a:pt x="164" y="146"/>
                  </a:moveTo>
                  <a:lnTo>
                    <a:pt x="164" y="145"/>
                  </a:lnTo>
                  <a:lnTo>
                    <a:pt x="165" y="145"/>
                  </a:lnTo>
                  <a:lnTo>
                    <a:pt x="165" y="146"/>
                  </a:lnTo>
                  <a:lnTo>
                    <a:pt x="164" y="146"/>
                  </a:lnTo>
                  <a:close/>
                  <a:moveTo>
                    <a:pt x="121" y="143"/>
                  </a:moveTo>
                  <a:lnTo>
                    <a:pt x="121" y="144"/>
                  </a:lnTo>
                  <a:lnTo>
                    <a:pt x="120" y="145"/>
                  </a:lnTo>
                  <a:lnTo>
                    <a:pt x="120" y="146"/>
                  </a:lnTo>
                  <a:lnTo>
                    <a:pt x="120" y="148"/>
                  </a:lnTo>
                  <a:lnTo>
                    <a:pt x="119" y="148"/>
                  </a:lnTo>
                  <a:lnTo>
                    <a:pt x="119" y="149"/>
                  </a:lnTo>
                  <a:lnTo>
                    <a:pt x="118" y="149"/>
                  </a:lnTo>
                  <a:lnTo>
                    <a:pt x="118" y="148"/>
                  </a:lnTo>
                  <a:lnTo>
                    <a:pt x="118" y="146"/>
                  </a:lnTo>
                  <a:lnTo>
                    <a:pt x="119" y="145"/>
                  </a:lnTo>
                  <a:lnTo>
                    <a:pt x="120" y="145"/>
                  </a:lnTo>
                  <a:lnTo>
                    <a:pt x="120" y="144"/>
                  </a:lnTo>
                  <a:lnTo>
                    <a:pt x="121" y="144"/>
                  </a:lnTo>
                  <a:lnTo>
                    <a:pt x="121" y="143"/>
                  </a:lnTo>
                  <a:close/>
                  <a:moveTo>
                    <a:pt x="65" y="143"/>
                  </a:moveTo>
                  <a:lnTo>
                    <a:pt x="65" y="144"/>
                  </a:lnTo>
                  <a:lnTo>
                    <a:pt x="65" y="145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5" y="146"/>
                  </a:lnTo>
                  <a:lnTo>
                    <a:pt x="65" y="145"/>
                  </a:lnTo>
                  <a:lnTo>
                    <a:pt x="65" y="146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4" y="146"/>
                  </a:lnTo>
                  <a:lnTo>
                    <a:pt x="63" y="146"/>
                  </a:lnTo>
                  <a:lnTo>
                    <a:pt x="64" y="146"/>
                  </a:lnTo>
                  <a:lnTo>
                    <a:pt x="64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5" y="143"/>
                  </a:lnTo>
                  <a:lnTo>
                    <a:pt x="65" y="142"/>
                  </a:lnTo>
                  <a:lnTo>
                    <a:pt x="66" y="143"/>
                  </a:lnTo>
                  <a:lnTo>
                    <a:pt x="65" y="143"/>
                  </a:lnTo>
                  <a:lnTo>
                    <a:pt x="66" y="143"/>
                  </a:lnTo>
                  <a:lnTo>
                    <a:pt x="65" y="143"/>
                  </a:lnTo>
                  <a:close/>
                  <a:moveTo>
                    <a:pt x="167" y="140"/>
                  </a:moveTo>
                  <a:lnTo>
                    <a:pt x="167" y="142"/>
                  </a:lnTo>
                  <a:lnTo>
                    <a:pt x="167" y="143"/>
                  </a:lnTo>
                  <a:lnTo>
                    <a:pt x="165" y="142"/>
                  </a:lnTo>
                  <a:lnTo>
                    <a:pt x="165" y="140"/>
                  </a:lnTo>
                  <a:lnTo>
                    <a:pt x="167" y="140"/>
                  </a:lnTo>
                  <a:close/>
                  <a:moveTo>
                    <a:pt x="101" y="126"/>
                  </a:moveTo>
                  <a:lnTo>
                    <a:pt x="102" y="126"/>
                  </a:lnTo>
                  <a:lnTo>
                    <a:pt x="101" y="126"/>
                  </a:lnTo>
                  <a:close/>
                  <a:moveTo>
                    <a:pt x="106" y="123"/>
                  </a:moveTo>
                  <a:lnTo>
                    <a:pt x="106" y="124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3" y="124"/>
                  </a:lnTo>
                  <a:lnTo>
                    <a:pt x="103" y="123"/>
                  </a:lnTo>
                  <a:lnTo>
                    <a:pt x="105" y="123"/>
                  </a:lnTo>
                  <a:lnTo>
                    <a:pt x="106" y="123"/>
                  </a:lnTo>
                  <a:close/>
                  <a:moveTo>
                    <a:pt x="156" y="101"/>
                  </a:moveTo>
                  <a:lnTo>
                    <a:pt x="157" y="101"/>
                  </a:lnTo>
                  <a:lnTo>
                    <a:pt x="157" y="102"/>
                  </a:lnTo>
                  <a:lnTo>
                    <a:pt x="157" y="103"/>
                  </a:lnTo>
                  <a:lnTo>
                    <a:pt x="156" y="103"/>
                  </a:lnTo>
                  <a:lnTo>
                    <a:pt x="155" y="103"/>
                  </a:lnTo>
                  <a:lnTo>
                    <a:pt x="153" y="105"/>
                  </a:lnTo>
                  <a:lnTo>
                    <a:pt x="153" y="103"/>
                  </a:lnTo>
                  <a:lnTo>
                    <a:pt x="155" y="103"/>
                  </a:lnTo>
                  <a:lnTo>
                    <a:pt x="155" y="102"/>
                  </a:lnTo>
                  <a:lnTo>
                    <a:pt x="153" y="102"/>
                  </a:lnTo>
                  <a:lnTo>
                    <a:pt x="153" y="101"/>
                  </a:lnTo>
                  <a:lnTo>
                    <a:pt x="155" y="100"/>
                  </a:lnTo>
                  <a:lnTo>
                    <a:pt x="155" y="99"/>
                  </a:lnTo>
                  <a:lnTo>
                    <a:pt x="156" y="99"/>
                  </a:lnTo>
                  <a:lnTo>
                    <a:pt x="156" y="98"/>
                  </a:lnTo>
                  <a:lnTo>
                    <a:pt x="157" y="98"/>
                  </a:lnTo>
                  <a:lnTo>
                    <a:pt x="157" y="99"/>
                  </a:lnTo>
                  <a:lnTo>
                    <a:pt x="156" y="100"/>
                  </a:lnTo>
                  <a:lnTo>
                    <a:pt x="156" y="101"/>
                  </a:lnTo>
                  <a:close/>
                  <a:moveTo>
                    <a:pt x="168" y="46"/>
                  </a:moveTo>
                  <a:lnTo>
                    <a:pt x="167" y="47"/>
                  </a:lnTo>
                  <a:lnTo>
                    <a:pt x="167" y="49"/>
                  </a:lnTo>
                  <a:lnTo>
                    <a:pt x="167" y="47"/>
                  </a:lnTo>
                  <a:lnTo>
                    <a:pt x="167" y="46"/>
                  </a:lnTo>
                  <a:lnTo>
                    <a:pt x="168" y="46"/>
                  </a:lnTo>
                  <a:close/>
                  <a:moveTo>
                    <a:pt x="233" y="28"/>
                  </a:moveTo>
                  <a:lnTo>
                    <a:pt x="233" y="29"/>
                  </a:lnTo>
                  <a:lnTo>
                    <a:pt x="232" y="29"/>
                  </a:lnTo>
                  <a:lnTo>
                    <a:pt x="232" y="28"/>
                  </a:lnTo>
                  <a:lnTo>
                    <a:pt x="233" y="28"/>
                  </a:lnTo>
                  <a:close/>
                  <a:moveTo>
                    <a:pt x="225" y="27"/>
                  </a:moveTo>
                  <a:lnTo>
                    <a:pt x="226" y="27"/>
                  </a:lnTo>
                  <a:lnTo>
                    <a:pt x="225" y="28"/>
                  </a:lnTo>
                  <a:lnTo>
                    <a:pt x="225" y="27"/>
                  </a:lnTo>
                  <a:lnTo>
                    <a:pt x="224" y="27"/>
                  </a:lnTo>
                  <a:lnTo>
                    <a:pt x="225" y="27"/>
                  </a:lnTo>
                  <a:close/>
                  <a:moveTo>
                    <a:pt x="241" y="25"/>
                  </a:moveTo>
                  <a:lnTo>
                    <a:pt x="242" y="25"/>
                  </a:lnTo>
                  <a:lnTo>
                    <a:pt x="241" y="25"/>
                  </a:lnTo>
                  <a:lnTo>
                    <a:pt x="241" y="26"/>
                  </a:lnTo>
                  <a:lnTo>
                    <a:pt x="239" y="26"/>
                  </a:lnTo>
                  <a:lnTo>
                    <a:pt x="238" y="26"/>
                  </a:lnTo>
                  <a:lnTo>
                    <a:pt x="239" y="26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38" y="25"/>
                  </a:lnTo>
                  <a:lnTo>
                    <a:pt x="239" y="25"/>
                  </a:lnTo>
                  <a:lnTo>
                    <a:pt x="241" y="25"/>
                  </a:lnTo>
                  <a:close/>
                  <a:moveTo>
                    <a:pt x="236" y="16"/>
                  </a:moveTo>
                  <a:lnTo>
                    <a:pt x="237" y="16"/>
                  </a:lnTo>
                  <a:lnTo>
                    <a:pt x="237" y="18"/>
                  </a:lnTo>
                  <a:lnTo>
                    <a:pt x="236" y="16"/>
                  </a:lnTo>
                  <a:lnTo>
                    <a:pt x="236" y="18"/>
                  </a:lnTo>
                  <a:lnTo>
                    <a:pt x="235" y="18"/>
                  </a:lnTo>
                  <a:lnTo>
                    <a:pt x="235" y="19"/>
                  </a:lnTo>
                  <a:lnTo>
                    <a:pt x="233" y="19"/>
                  </a:lnTo>
                  <a:lnTo>
                    <a:pt x="232" y="19"/>
                  </a:lnTo>
                  <a:lnTo>
                    <a:pt x="232" y="20"/>
                  </a:lnTo>
                  <a:lnTo>
                    <a:pt x="231" y="21"/>
                  </a:lnTo>
                  <a:lnTo>
                    <a:pt x="230" y="21"/>
                  </a:lnTo>
                  <a:lnTo>
                    <a:pt x="230" y="22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5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6" y="26"/>
                  </a:lnTo>
                  <a:lnTo>
                    <a:pt x="226" y="25"/>
                  </a:lnTo>
                  <a:lnTo>
                    <a:pt x="227" y="24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29" y="21"/>
                  </a:lnTo>
                  <a:lnTo>
                    <a:pt x="229" y="20"/>
                  </a:lnTo>
                  <a:lnTo>
                    <a:pt x="230" y="20"/>
                  </a:lnTo>
                  <a:lnTo>
                    <a:pt x="230" y="19"/>
                  </a:lnTo>
                  <a:lnTo>
                    <a:pt x="231" y="19"/>
                  </a:lnTo>
                  <a:lnTo>
                    <a:pt x="231" y="18"/>
                  </a:lnTo>
                  <a:lnTo>
                    <a:pt x="231" y="16"/>
                  </a:lnTo>
                  <a:lnTo>
                    <a:pt x="232" y="16"/>
                  </a:lnTo>
                  <a:lnTo>
                    <a:pt x="232" y="15"/>
                  </a:lnTo>
                  <a:lnTo>
                    <a:pt x="233" y="15"/>
                  </a:lnTo>
                  <a:lnTo>
                    <a:pt x="235" y="15"/>
                  </a:lnTo>
                  <a:lnTo>
                    <a:pt x="235" y="16"/>
                  </a:lnTo>
                  <a:lnTo>
                    <a:pt x="236" y="16"/>
                  </a:lnTo>
                  <a:close/>
                  <a:moveTo>
                    <a:pt x="184" y="6"/>
                  </a:moveTo>
                  <a:lnTo>
                    <a:pt x="184" y="7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4" y="6"/>
                  </a:lnTo>
                  <a:close/>
                  <a:moveTo>
                    <a:pt x="182" y="1"/>
                  </a:moveTo>
                  <a:lnTo>
                    <a:pt x="182" y="2"/>
                  </a:lnTo>
                  <a:lnTo>
                    <a:pt x="182" y="3"/>
                  </a:lnTo>
                  <a:lnTo>
                    <a:pt x="182" y="4"/>
                  </a:lnTo>
                  <a:lnTo>
                    <a:pt x="182" y="3"/>
                  </a:lnTo>
                  <a:lnTo>
                    <a:pt x="181" y="2"/>
                  </a:lnTo>
                  <a:lnTo>
                    <a:pt x="181" y="1"/>
                  </a:lnTo>
                  <a:lnTo>
                    <a:pt x="182" y="1"/>
                  </a:lnTo>
                  <a:close/>
                  <a:moveTo>
                    <a:pt x="260" y="2"/>
                  </a:moveTo>
                  <a:lnTo>
                    <a:pt x="260" y="3"/>
                  </a:lnTo>
                  <a:lnTo>
                    <a:pt x="258" y="3"/>
                  </a:lnTo>
                  <a:lnTo>
                    <a:pt x="257" y="3"/>
                  </a:lnTo>
                  <a:lnTo>
                    <a:pt x="257" y="4"/>
                  </a:lnTo>
                  <a:lnTo>
                    <a:pt x="256" y="4"/>
                  </a:lnTo>
                  <a:lnTo>
                    <a:pt x="255" y="4"/>
                  </a:lnTo>
                  <a:lnTo>
                    <a:pt x="254" y="6"/>
                  </a:lnTo>
                  <a:lnTo>
                    <a:pt x="252" y="7"/>
                  </a:lnTo>
                  <a:lnTo>
                    <a:pt x="252" y="8"/>
                  </a:lnTo>
                  <a:lnTo>
                    <a:pt x="251" y="8"/>
                  </a:lnTo>
                  <a:lnTo>
                    <a:pt x="250" y="8"/>
                  </a:lnTo>
                  <a:lnTo>
                    <a:pt x="250" y="9"/>
                  </a:lnTo>
                  <a:lnTo>
                    <a:pt x="250" y="8"/>
                  </a:lnTo>
                  <a:lnTo>
                    <a:pt x="249" y="8"/>
                  </a:lnTo>
                  <a:lnTo>
                    <a:pt x="248" y="8"/>
                  </a:lnTo>
                  <a:lnTo>
                    <a:pt x="249" y="9"/>
                  </a:lnTo>
                  <a:lnTo>
                    <a:pt x="248" y="9"/>
                  </a:lnTo>
                  <a:lnTo>
                    <a:pt x="248" y="10"/>
                  </a:lnTo>
                  <a:lnTo>
                    <a:pt x="247" y="12"/>
                  </a:lnTo>
                  <a:lnTo>
                    <a:pt x="245" y="12"/>
                  </a:lnTo>
                  <a:lnTo>
                    <a:pt x="245" y="13"/>
                  </a:lnTo>
                  <a:lnTo>
                    <a:pt x="244" y="13"/>
                  </a:lnTo>
                  <a:lnTo>
                    <a:pt x="244" y="14"/>
                  </a:lnTo>
                  <a:lnTo>
                    <a:pt x="243" y="14"/>
                  </a:lnTo>
                  <a:lnTo>
                    <a:pt x="242" y="15"/>
                  </a:lnTo>
                  <a:lnTo>
                    <a:pt x="242" y="16"/>
                  </a:lnTo>
                  <a:lnTo>
                    <a:pt x="241" y="16"/>
                  </a:lnTo>
                  <a:lnTo>
                    <a:pt x="241" y="15"/>
                  </a:lnTo>
                  <a:lnTo>
                    <a:pt x="242" y="14"/>
                  </a:lnTo>
                  <a:lnTo>
                    <a:pt x="241" y="14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4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4" y="12"/>
                  </a:lnTo>
                  <a:lnTo>
                    <a:pt x="243" y="12"/>
                  </a:lnTo>
                  <a:lnTo>
                    <a:pt x="243" y="10"/>
                  </a:lnTo>
                  <a:lnTo>
                    <a:pt x="244" y="10"/>
                  </a:lnTo>
                  <a:lnTo>
                    <a:pt x="244" y="9"/>
                  </a:lnTo>
                  <a:lnTo>
                    <a:pt x="245" y="9"/>
                  </a:lnTo>
                  <a:lnTo>
                    <a:pt x="247" y="9"/>
                  </a:lnTo>
                  <a:lnTo>
                    <a:pt x="247" y="8"/>
                  </a:lnTo>
                  <a:lnTo>
                    <a:pt x="247" y="7"/>
                  </a:lnTo>
                  <a:lnTo>
                    <a:pt x="248" y="7"/>
                  </a:lnTo>
                  <a:lnTo>
                    <a:pt x="249" y="7"/>
                  </a:lnTo>
                  <a:lnTo>
                    <a:pt x="249" y="6"/>
                  </a:lnTo>
                  <a:lnTo>
                    <a:pt x="250" y="6"/>
                  </a:lnTo>
                  <a:lnTo>
                    <a:pt x="250" y="4"/>
                  </a:lnTo>
                  <a:lnTo>
                    <a:pt x="251" y="4"/>
                  </a:lnTo>
                  <a:lnTo>
                    <a:pt x="251" y="3"/>
                  </a:lnTo>
                  <a:lnTo>
                    <a:pt x="251" y="2"/>
                  </a:lnTo>
                  <a:lnTo>
                    <a:pt x="251" y="1"/>
                  </a:lnTo>
                  <a:lnTo>
                    <a:pt x="251" y="2"/>
                  </a:lnTo>
                  <a:lnTo>
                    <a:pt x="252" y="2"/>
                  </a:lnTo>
                  <a:lnTo>
                    <a:pt x="252" y="3"/>
                  </a:lnTo>
                  <a:lnTo>
                    <a:pt x="252" y="4"/>
                  </a:lnTo>
                  <a:lnTo>
                    <a:pt x="256" y="3"/>
                  </a:lnTo>
                  <a:lnTo>
                    <a:pt x="257" y="2"/>
                  </a:lnTo>
                  <a:lnTo>
                    <a:pt x="257" y="1"/>
                  </a:lnTo>
                  <a:lnTo>
                    <a:pt x="257" y="1"/>
                  </a:lnTo>
                  <a:lnTo>
                    <a:pt x="258" y="0"/>
                  </a:lnTo>
                  <a:lnTo>
                    <a:pt x="260" y="0"/>
                  </a:lnTo>
                  <a:lnTo>
                    <a:pt x="260" y="1"/>
                  </a:lnTo>
                  <a:lnTo>
                    <a:pt x="260" y="2"/>
                  </a:lnTo>
                  <a:close/>
                  <a:moveTo>
                    <a:pt x="180" y="230"/>
                  </a:moveTo>
                  <a:lnTo>
                    <a:pt x="180" y="229"/>
                  </a:lnTo>
                  <a:lnTo>
                    <a:pt x="180" y="230"/>
                  </a:lnTo>
                  <a:close/>
                  <a:moveTo>
                    <a:pt x="50" y="235"/>
                  </a:moveTo>
                  <a:lnTo>
                    <a:pt x="50" y="236"/>
                  </a:lnTo>
                  <a:lnTo>
                    <a:pt x="48" y="235"/>
                  </a:lnTo>
                  <a:lnTo>
                    <a:pt x="50" y="235"/>
                  </a:lnTo>
                  <a:close/>
                  <a:moveTo>
                    <a:pt x="51" y="231"/>
                  </a:moveTo>
                  <a:lnTo>
                    <a:pt x="52" y="231"/>
                  </a:lnTo>
                  <a:lnTo>
                    <a:pt x="51" y="231"/>
                  </a:lnTo>
                  <a:lnTo>
                    <a:pt x="51" y="232"/>
                  </a:lnTo>
                  <a:lnTo>
                    <a:pt x="51" y="231"/>
                  </a:lnTo>
                  <a:close/>
                  <a:moveTo>
                    <a:pt x="74" y="193"/>
                  </a:moveTo>
                  <a:lnTo>
                    <a:pt x="74" y="194"/>
                  </a:lnTo>
                  <a:lnTo>
                    <a:pt x="74" y="193"/>
                  </a:lnTo>
                  <a:lnTo>
                    <a:pt x="72" y="193"/>
                  </a:lnTo>
                  <a:lnTo>
                    <a:pt x="74" y="193"/>
                  </a:lnTo>
                  <a:close/>
                  <a:moveTo>
                    <a:pt x="114" y="144"/>
                  </a:moveTo>
                  <a:lnTo>
                    <a:pt x="114" y="145"/>
                  </a:lnTo>
                  <a:lnTo>
                    <a:pt x="114" y="145"/>
                  </a:lnTo>
                  <a:lnTo>
                    <a:pt x="114" y="144"/>
                  </a:lnTo>
                  <a:lnTo>
                    <a:pt x="114" y="144"/>
                  </a:lnTo>
                  <a:close/>
                  <a:moveTo>
                    <a:pt x="186" y="263"/>
                  </a:moveTo>
                  <a:lnTo>
                    <a:pt x="186" y="262"/>
                  </a:lnTo>
                  <a:lnTo>
                    <a:pt x="187" y="262"/>
                  </a:lnTo>
                  <a:lnTo>
                    <a:pt x="187" y="263"/>
                  </a:lnTo>
                  <a:lnTo>
                    <a:pt x="186" y="263"/>
                  </a:lnTo>
                  <a:close/>
                  <a:moveTo>
                    <a:pt x="84" y="244"/>
                  </a:moveTo>
                  <a:lnTo>
                    <a:pt x="85" y="244"/>
                  </a:lnTo>
                  <a:lnTo>
                    <a:pt x="84" y="244"/>
                  </a:lnTo>
                  <a:close/>
                  <a:moveTo>
                    <a:pt x="193" y="225"/>
                  </a:moveTo>
                  <a:lnTo>
                    <a:pt x="193" y="224"/>
                  </a:lnTo>
                  <a:lnTo>
                    <a:pt x="193" y="225"/>
                  </a:lnTo>
                  <a:close/>
                  <a:moveTo>
                    <a:pt x="66" y="204"/>
                  </a:moveTo>
                  <a:lnTo>
                    <a:pt x="68" y="204"/>
                  </a:lnTo>
                  <a:lnTo>
                    <a:pt x="66" y="204"/>
                  </a:lnTo>
                  <a:close/>
                  <a:moveTo>
                    <a:pt x="71" y="199"/>
                  </a:moveTo>
                  <a:lnTo>
                    <a:pt x="70" y="199"/>
                  </a:lnTo>
                  <a:lnTo>
                    <a:pt x="71" y="199"/>
                  </a:lnTo>
                  <a:close/>
                  <a:moveTo>
                    <a:pt x="174" y="193"/>
                  </a:moveTo>
                  <a:lnTo>
                    <a:pt x="175" y="193"/>
                  </a:lnTo>
                  <a:lnTo>
                    <a:pt x="174" y="193"/>
                  </a:lnTo>
                  <a:close/>
                  <a:moveTo>
                    <a:pt x="71" y="188"/>
                  </a:moveTo>
                  <a:lnTo>
                    <a:pt x="71" y="189"/>
                  </a:lnTo>
                  <a:lnTo>
                    <a:pt x="70" y="189"/>
                  </a:lnTo>
                  <a:lnTo>
                    <a:pt x="70" y="188"/>
                  </a:lnTo>
                  <a:lnTo>
                    <a:pt x="71" y="188"/>
                  </a:lnTo>
                  <a:close/>
                  <a:moveTo>
                    <a:pt x="23" y="256"/>
                  </a:moveTo>
                  <a:lnTo>
                    <a:pt x="22" y="256"/>
                  </a:lnTo>
                  <a:lnTo>
                    <a:pt x="23" y="256"/>
                  </a:lnTo>
                  <a:lnTo>
                    <a:pt x="23" y="256"/>
                  </a:lnTo>
                  <a:lnTo>
                    <a:pt x="23" y="256"/>
                  </a:lnTo>
                  <a:close/>
                  <a:moveTo>
                    <a:pt x="45" y="241"/>
                  </a:moveTo>
                  <a:lnTo>
                    <a:pt x="45" y="242"/>
                  </a:lnTo>
                  <a:lnTo>
                    <a:pt x="45" y="241"/>
                  </a:lnTo>
                  <a:close/>
                  <a:moveTo>
                    <a:pt x="193" y="225"/>
                  </a:moveTo>
                  <a:lnTo>
                    <a:pt x="193" y="224"/>
                  </a:lnTo>
                  <a:lnTo>
                    <a:pt x="193" y="225"/>
                  </a:lnTo>
                  <a:close/>
                  <a:moveTo>
                    <a:pt x="70" y="176"/>
                  </a:moveTo>
                  <a:lnTo>
                    <a:pt x="69" y="176"/>
                  </a:lnTo>
                  <a:lnTo>
                    <a:pt x="70" y="176"/>
                  </a:lnTo>
                  <a:close/>
                  <a:moveTo>
                    <a:pt x="74" y="170"/>
                  </a:moveTo>
                  <a:lnTo>
                    <a:pt x="74" y="171"/>
                  </a:lnTo>
                  <a:lnTo>
                    <a:pt x="74" y="170"/>
                  </a:lnTo>
                  <a:close/>
                  <a:moveTo>
                    <a:pt x="76" y="168"/>
                  </a:moveTo>
                  <a:lnTo>
                    <a:pt x="76" y="169"/>
                  </a:lnTo>
                  <a:lnTo>
                    <a:pt x="76" y="168"/>
                  </a:lnTo>
                  <a:close/>
                  <a:moveTo>
                    <a:pt x="96" y="167"/>
                  </a:moveTo>
                  <a:lnTo>
                    <a:pt x="97" y="167"/>
                  </a:lnTo>
                  <a:lnTo>
                    <a:pt x="96" y="167"/>
                  </a:lnTo>
                  <a:close/>
                  <a:moveTo>
                    <a:pt x="59" y="166"/>
                  </a:moveTo>
                  <a:lnTo>
                    <a:pt x="59" y="167"/>
                  </a:lnTo>
                  <a:lnTo>
                    <a:pt x="59" y="166"/>
                  </a:lnTo>
                  <a:close/>
                  <a:moveTo>
                    <a:pt x="60" y="164"/>
                  </a:moveTo>
                  <a:lnTo>
                    <a:pt x="60" y="166"/>
                  </a:lnTo>
                  <a:lnTo>
                    <a:pt x="59" y="166"/>
                  </a:lnTo>
                  <a:lnTo>
                    <a:pt x="60" y="166"/>
                  </a:lnTo>
                  <a:lnTo>
                    <a:pt x="60" y="164"/>
                  </a:lnTo>
                  <a:close/>
                  <a:moveTo>
                    <a:pt x="62" y="164"/>
                  </a:moveTo>
                  <a:lnTo>
                    <a:pt x="62" y="166"/>
                  </a:lnTo>
                  <a:lnTo>
                    <a:pt x="60" y="166"/>
                  </a:lnTo>
                  <a:lnTo>
                    <a:pt x="60" y="164"/>
                  </a:lnTo>
                  <a:lnTo>
                    <a:pt x="62" y="164"/>
                  </a:lnTo>
                  <a:close/>
                  <a:moveTo>
                    <a:pt x="62" y="160"/>
                  </a:moveTo>
                  <a:lnTo>
                    <a:pt x="63" y="160"/>
                  </a:lnTo>
                  <a:lnTo>
                    <a:pt x="62" y="160"/>
                  </a:lnTo>
                  <a:lnTo>
                    <a:pt x="62" y="161"/>
                  </a:lnTo>
                  <a:lnTo>
                    <a:pt x="62" y="160"/>
                  </a:lnTo>
                  <a:close/>
                  <a:moveTo>
                    <a:pt x="102" y="149"/>
                  </a:moveTo>
                  <a:lnTo>
                    <a:pt x="102" y="150"/>
                  </a:lnTo>
                  <a:lnTo>
                    <a:pt x="101" y="149"/>
                  </a:lnTo>
                  <a:lnTo>
                    <a:pt x="102" y="149"/>
                  </a:lnTo>
                  <a:close/>
                  <a:moveTo>
                    <a:pt x="101" y="148"/>
                  </a:moveTo>
                  <a:lnTo>
                    <a:pt x="100" y="149"/>
                  </a:lnTo>
                  <a:lnTo>
                    <a:pt x="100" y="148"/>
                  </a:lnTo>
                  <a:lnTo>
                    <a:pt x="101" y="148"/>
                  </a:lnTo>
                  <a:close/>
                  <a:moveTo>
                    <a:pt x="95" y="148"/>
                  </a:moveTo>
                  <a:lnTo>
                    <a:pt x="94" y="148"/>
                  </a:lnTo>
                  <a:lnTo>
                    <a:pt x="94" y="146"/>
                  </a:lnTo>
                  <a:lnTo>
                    <a:pt x="95" y="148"/>
                  </a:lnTo>
                  <a:close/>
                  <a:moveTo>
                    <a:pt x="109" y="146"/>
                  </a:moveTo>
                  <a:lnTo>
                    <a:pt x="108" y="146"/>
                  </a:lnTo>
                  <a:lnTo>
                    <a:pt x="109" y="146"/>
                  </a:lnTo>
                  <a:close/>
                  <a:moveTo>
                    <a:pt x="113" y="145"/>
                  </a:moveTo>
                  <a:lnTo>
                    <a:pt x="112" y="145"/>
                  </a:lnTo>
                  <a:lnTo>
                    <a:pt x="113" y="145"/>
                  </a:lnTo>
                  <a:lnTo>
                    <a:pt x="113" y="144"/>
                  </a:lnTo>
                  <a:lnTo>
                    <a:pt x="113" y="145"/>
                  </a:lnTo>
                  <a:close/>
                  <a:moveTo>
                    <a:pt x="140" y="144"/>
                  </a:moveTo>
                  <a:lnTo>
                    <a:pt x="142" y="144"/>
                  </a:lnTo>
                  <a:lnTo>
                    <a:pt x="142" y="145"/>
                  </a:lnTo>
                  <a:lnTo>
                    <a:pt x="140" y="145"/>
                  </a:lnTo>
                  <a:lnTo>
                    <a:pt x="140" y="144"/>
                  </a:lnTo>
                  <a:close/>
                  <a:moveTo>
                    <a:pt x="140" y="144"/>
                  </a:moveTo>
                  <a:lnTo>
                    <a:pt x="142" y="144"/>
                  </a:lnTo>
                  <a:lnTo>
                    <a:pt x="140" y="144"/>
                  </a:lnTo>
                  <a:close/>
                  <a:moveTo>
                    <a:pt x="140" y="140"/>
                  </a:moveTo>
                  <a:lnTo>
                    <a:pt x="140" y="140"/>
                  </a:lnTo>
                  <a:lnTo>
                    <a:pt x="140" y="140"/>
                  </a:lnTo>
                  <a:close/>
                  <a:moveTo>
                    <a:pt x="143" y="112"/>
                  </a:moveTo>
                  <a:lnTo>
                    <a:pt x="142" y="112"/>
                  </a:lnTo>
                  <a:lnTo>
                    <a:pt x="143" y="1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8" name="Freeform 3519">
              <a:extLst>
                <a:ext uri="{FF2B5EF4-FFF2-40B4-BE49-F238E27FC236}">
                  <a16:creationId xmlns:a16="http://schemas.microsoft.com/office/drawing/2014/main" id="{0176CE82-986A-0AEA-5D9A-E35490F343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051" y="1782762"/>
              <a:ext cx="4763" cy="9525"/>
            </a:xfrm>
            <a:custGeom>
              <a:avLst/>
              <a:gdLst>
                <a:gd name="T0" fmla="*/ 3 w 3"/>
                <a:gd name="T1" fmla="*/ 5 h 6"/>
                <a:gd name="T2" fmla="*/ 3 w 3"/>
                <a:gd name="T3" fmla="*/ 6 h 6"/>
                <a:gd name="T4" fmla="*/ 3 w 3"/>
                <a:gd name="T5" fmla="*/ 5 h 6"/>
                <a:gd name="T6" fmla="*/ 3 w 3"/>
                <a:gd name="T7" fmla="*/ 5 h 6"/>
                <a:gd name="T8" fmla="*/ 2 w 3"/>
                <a:gd name="T9" fmla="*/ 4 h 6"/>
                <a:gd name="T10" fmla="*/ 3 w 3"/>
                <a:gd name="T11" fmla="*/ 4 h 6"/>
                <a:gd name="T12" fmla="*/ 3 w 3"/>
                <a:gd name="T13" fmla="*/ 5 h 6"/>
                <a:gd name="T14" fmla="*/ 2 w 3"/>
                <a:gd name="T15" fmla="*/ 5 h 6"/>
                <a:gd name="T16" fmla="*/ 0 w 3"/>
                <a:gd name="T17" fmla="*/ 5 h 6"/>
                <a:gd name="T18" fmla="*/ 2 w 3"/>
                <a:gd name="T19" fmla="*/ 4 h 6"/>
                <a:gd name="T20" fmla="*/ 2 w 3"/>
                <a:gd name="T21" fmla="*/ 2 h 6"/>
                <a:gd name="T22" fmla="*/ 0 w 3"/>
                <a:gd name="T23" fmla="*/ 1 h 6"/>
                <a:gd name="T24" fmla="*/ 0 w 3"/>
                <a:gd name="T25" fmla="*/ 0 h 6"/>
                <a:gd name="T26" fmla="*/ 2 w 3"/>
                <a:gd name="T27" fmla="*/ 0 h 6"/>
                <a:gd name="T28" fmla="*/ 0 w 3"/>
                <a:gd name="T29" fmla="*/ 0 h 6"/>
                <a:gd name="T30" fmla="*/ 2 w 3"/>
                <a:gd name="T31" fmla="*/ 0 h 6"/>
                <a:gd name="T32" fmla="*/ 2 w 3"/>
                <a:gd name="T33" fmla="*/ 1 h 6"/>
                <a:gd name="T34" fmla="*/ 2 w 3"/>
                <a:gd name="T35" fmla="*/ 2 h 6"/>
                <a:gd name="T36" fmla="*/ 2 w 3"/>
                <a:gd name="T37" fmla="*/ 4 h 6"/>
                <a:gd name="T38" fmla="*/ 2 w 3"/>
                <a:gd name="T3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6">
                  <a:moveTo>
                    <a:pt x="3" y="5"/>
                  </a:move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2" y="4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19" name="Freeform 3520">
              <a:extLst>
                <a:ext uri="{FF2B5EF4-FFF2-40B4-BE49-F238E27FC236}">
                  <a16:creationId xmlns:a16="http://schemas.microsoft.com/office/drawing/2014/main" id="{ACF65CE8-9134-8FD4-71B0-6120445D2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0051" y="1201737"/>
              <a:ext cx="176213" cy="119063"/>
            </a:xfrm>
            <a:custGeom>
              <a:avLst/>
              <a:gdLst>
                <a:gd name="T0" fmla="*/ 97 w 111"/>
                <a:gd name="T1" fmla="*/ 13 h 75"/>
                <a:gd name="T2" fmla="*/ 99 w 111"/>
                <a:gd name="T3" fmla="*/ 20 h 75"/>
                <a:gd name="T4" fmla="*/ 106 w 111"/>
                <a:gd name="T5" fmla="*/ 23 h 75"/>
                <a:gd name="T6" fmla="*/ 108 w 111"/>
                <a:gd name="T7" fmla="*/ 31 h 75"/>
                <a:gd name="T8" fmla="*/ 110 w 111"/>
                <a:gd name="T9" fmla="*/ 35 h 75"/>
                <a:gd name="T10" fmla="*/ 105 w 111"/>
                <a:gd name="T11" fmla="*/ 40 h 75"/>
                <a:gd name="T12" fmla="*/ 102 w 111"/>
                <a:gd name="T13" fmla="*/ 43 h 75"/>
                <a:gd name="T14" fmla="*/ 102 w 111"/>
                <a:gd name="T15" fmla="*/ 52 h 75"/>
                <a:gd name="T16" fmla="*/ 94 w 111"/>
                <a:gd name="T17" fmla="*/ 55 h 75"/>
                <a:gd name="T18" fmla="*/ 90 w 111"/>
                <a:gd name="T19" fmla="*/ 57 h 75"/>
                <a:gd name="T20" fmla="*/ 78 w 111"/>
                <a:gd name="T21" fmla="*/ 65 h 75"/>
                <a:gd name="T22" fmla="*/ 76 w 111"/>
                <a:gd name="T23" fmla="*/ 66 h 75"/>
                <a:gd name="T24" fmla="*/ 67 w 111"/>
                <a:gd name="T25" fmla="*/ 70 h 75"/>
                <a:gd name="T26" fmla="*/ 62 w 111"/>
                <a:gd name="T27" fmla="*/ 74 h 75"/>
                <a:gd name="T28" fmla="*/ 44 w 111"/>
                <a:gd name="T29" fmla="*/ 70 h 75"/>
                <a:gd name="T30" fmla="*/ 42 w 111"/>
                <a:gd name="T31" fmla="*/ 66 h 75"/>
                <a:gd name="T32" fmla="*/ 40 w 111"/>
                <a:gd name="T33" fmla="*/ 66 h 75"/>
                <a:gd name="T34" fmla="*/ 29 w 111"/>
                <a:gd name="T35" fmla="*/ 64 h 75"/>
                <a:gd name="T36" fmla="*/ 19 w 111"/>
                <a:gd name="T37" fmla="*/ 59 h 75"/>
                <a:gd name="T38" fmla="*/ 26 w 111"/>
                <a:gd name="T39" fmla="*/ 58 h 75"/>
                <a:gd name="T40" fmla="*/ 29 w 111"/>
                <a:gd name="T41" fmla="*/ 53 h 75"/>
                <a:gd name="T42" fmla="*/ 26 w 111"/>
                <a:gd name="T43" fmla="*/ 53 h 75"/>
                <a:gd name="T44" fmla="*/ 29 w 111"/>
                <a:gd name="T45" fmla="*/ 46 h 75"/>
                <a:gd name="T46" fmla="*/ 25 w 111"/>
                <a:gd name="T47" fmla="*/ 50 h 75"/>
                <a:gd name="T48" fmla="*/ 23 w 111"/>
                <a:gd name="T49" fmla="*/ 45 h 75"/>
                <a:gd name="T50" fmla="*/ 13 w 111"/>
                <a:gd name="T51" fmla="*/ 41 h 75"/>
                <a:gd name="T52" fmla="*/ 13 w 111"/>
                <a:gd name="T53" fmla="*/ 40 h 75"/>
                <a:gd name="T54" fmla="*/ 19 w 111"/>
                <a:gd name="T55" fmla="*/ 38 h 75"/>
                <a:gd name="T56" fmla="*/ 26 w 111"/>
                <a:gd name="T57" fmla="*/ 38 h 75"/>
                <a:gd name="T58" fmla="*/ 22 w 111"/>
                <a:gd name="T59" fmla="*/ 32 h 75"/>
                <a:gd name="T60" fmla="*/ 24 w 111"/>
                <a:gd name="T61" fmla="*/ 27 h 75"/>
                <a:gd name="T62" fmla="*/ 20 w 111"/>
                <a:gd name="T63" fmla="*/ 23 h 75"/>
                <a:gd name="T64" fmla="*/ 17 w 111"/>
                <a:gd name="T65" fmla="*/ 23 h 75"/>
                <a:gd name="T66" fmla="*/ 0 w 111"/>
                <a:gd name="T67" fmla="*/ 26 h 75"/>
                <a:gd name="T68" fmla="*/ 7 w 111"/>
                <a:gd name="T69" fmla="*/ 22 h 75"/>
                <a:gd name="T70" fmla="*/ 13 w 111"/>
                <a:gd name="T71" fmla="*/ 22 h 75"/>
                <a:gd name="T72" fmla="*/ 10 w 111"/>
                <a:gd name="T73" fmla="*/ 15 h 75"/>
                <a:gd name="T74" fmla="*/ 11 w 111"/>
                <a:gd name="T75" fmla="*/ 13 h 75"/>
                <a:gd name="T76" fmla="*/ 16 w 111"/>
                <a:gd name="T77" fmla="*/ 10 h 75"/>
                <a:gd name="T78" fmla="*/ 18 w 111"/>
                <a:gd name="T79" fmla="*/ 14 h 75"/>
                <a:gd name="T80" fmla="*/ 19 w 111"/>
                <a:gd name="T81" fmla="*/ 16 h 75"/>
                <a:gd name="T82" fmla="*/ 20 w 111"/>
                <a:gd name="T83" fmla="*/ 12 h 75"/>
                <a:gd name="T84" fmla="*/ 20 w 111"/>
                <a:gd name="T85" fmla="*/ 7 h 75"/>
                <a:gd name="T86" fmla="*/ 14 w 111"/>
                <a:gd name="T87" fmla="*/ 6 h 75"/>
                <a:gd name="T88" fmla="*/ 22 w 111"/>
                <a:gd name="T89" fmla="*/ 3 h 75"/>
                <a:gd name="T90" fmla="*/ 28 w 111"/>
                <a:gd name="T91" fmla="*/ 9 h 75"/>
                <a:gd name="T92" fmla="*/ 30 w 111"/>
                <a:gd name="T93" fmla="*/ 15 h 75"/>
                <a:gd name="T94" fmla="*/ 29 w 111"/>
                <a:gd name="T95" fmla="*/ 19 h 75"/>
                <a:gd name="T96" fmla="*/ 32 w 111"/>
                <a:gd name="T97" fmla="*/ 27 h 75"/>
                <a:gd name="T98" fmla="*/ 36 w 111"/>
                <a:gd name="T99" fmla="*/ 28 h 75"/>
                <a:gd name="T100" fmla="*/ 41 w 111"/>
                <a:gd name="T101" fmla="*/ 26 h 75"/>
                <a:gd name="T102" fmla="*/ 42 w 111"/>
                <a:gd name="T103" fmla="*/ 13 h 75"/>
                <a:gd name="T104" fmla="*/ 49 w 111"/>
                <a:gd name="T105" fmla="*/ 20 h 75"/>
                <a:gd name="T106" fmla="*/ 55 w 111"/>
                <a:gd name="T107" fmla="*/ 12 h 75"/>
                <a:gd name="T108" fmla="*/ 62 w 111"/>
                <a:gd name="T109" fmla="*/ 14 h 75"/>
                <a:gd name="T110" fmla="*/ 63 w 111"/>
                <a:gd name="T111" fmla="*/ 14 h 75"/>
                <a:gd name="T112" fmla="*/ 72 w 111"/>
                <a:gd name="T113" fmla="*/ 14 h 75"/>
                <a:gd name="T114" fmla="*/ 79 w 111"/>
                <a:gd name="T115" fmla="*/ 12 h 75"/>
                <a:gd name="T116" fmla="*/ 81 w 111"/>
                <a:gd name="T117" fmla="*/ 6 h 75"/>
                <a:gd name="T118" fmla="*/ 84 w 111"/>
                <a:gd name="T119" fmla="*/ 2 h 75"/>
                <a:gd name="T120" fmla="*/ 92 w 111"/>
                <a:gd name="T121" fmla="*/ 10 h 75"/>
                <a:gd name="T122" fmla="*/ 67 w 111"/>
                <a:gd name="T123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1" h="75">
                  <a:moveTo>
                    <a:pt x="102" y="4"/>
                  </a:moveTo>
                  <a:lnTo>
                    <a:pt x="100" y="6"/>
                  </a:lnTo>
                  <a:lnTo>
                    <a:pt x="99" y="6"/>
                  </a:lnTo>
                  <a:lnTo>
                    <a:pt x="98" y="7"/>
                  </a:lnTo>
                  <a:lnTo>
                    <a:pt x="97" y="7"/>
                  </a:lnTo>
                  <a:lnTo>
                    <a:pt x="97" y="8"/>
                  </a:lnTo>
                  <a:lnTo>
                    <a:pt x="98" y="8"/>
                  </a:lnTo>
                  <a:lnTo>
                    <a:pt x="98" y="9"/>
                  </a:lnTo>
                  <a:lnTo>
                    <a:pt x="97" y="9"/>
                  </a:lnTo>
                  <a:lnTo>
                    <a:pt x="97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7" y="13"/>
                  </a:lnTo>
                  <a:lnTo>
                    <a:pt x="96" y="13"/>
                  </a:lnTo>
                  <a:lnTo>
                    <a:pt x="97" y="13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5"/>
                  </a:lnTo>
                  <a:lnTo>
                    <a:pt x="100" y="15"/>
                  </a:lnTo>
                  <a:lnTo>
                    <a:pt x="100" y="16"/>
                  </a:lnTo>
                  <a:lnTo>
                    <a:pt x="99" y="18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20"/>
                  </a:lnTo>
                  <a:lnTo>
                    <a:pt x="98" y="20"/>
                  </a:lnTo>
                  <a:lnTo>
                    <a:pt x="99" y="20"/>
                  </a:lnTo>
                  <a:lnTo>
                    <a:pt x="100" y="20"/>
                  </a:lnTo>
                  <a:lnTo>
                    <a:pt x="103" y="19"/>
                  </a:lnTo>
                  <a:lnTo>
                    <a:pt x="104" y="19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3" y="21"/>
                  </a:lnTo>
                  <a:lnTo>
                    <a:pt x="104" y="21"/>
                  </a:lnTo>
                  <a:lnTo>
                    <a:pt x="104" y="22"/>
                  </a:lnTo>
                  <a:lnTo>
                    <a:pt x="103" y="22"/>
                  </a:lnTo>
                  <a:lnTo>
                    <a:pt x="103" y="23"/>
                  </a:lnTo>
                  <a:lnTo>
                    <a:pt x="102" y="25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3" y="25"/>
                  </a:lnTo>
                  <a:lnTo>
                    <a:pt x="104" y="22"/>
                  </a:lnTo>
                  <a:lnTo>
                    <a:pt x="105" y="22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8" y="25"/>
                  </a:lnTo>
                  <a:lnTo>
                    <a:pt x="109" y="25"/>
                  </a:lnTo>
                  <a:lnTo>
                    <a:pt x="109" y="26"/>
                  </a:lnTo>
                  <a:lnTo>
                    <a:pt x="109" y="25"/>
                  </a:lnTo>
                  <a:lnTo>
                    <a:pt x="110" y="25"/>
                  </a:lnTo>
                  <a:lnTo>
                    <a:pt x="110" y="26"/>
                  </a:lnTo>
                  <a:lnTo>
                    <a:pt x="110" y="27"/>
                  </a:lnTo>
                  <a:lnTo>
                    <a:pt x="110" y="28"/>
                  </a:lnTo>
                  <a:lnTo>
                    <a:pt x="110" y="29"/>
                  </a:lnTo>
                  <a:lnTo>
                    <a:pt x="109" y="29"/>
                  </a:lnTo>
                  <a:lnTo>
                    <a:pt x="108" y="29"/>
                  </a:lnTo>
                  <a:lnTo>
                    <a:pt x="109" y="29"/>
                  </a:lnTo>
                  <a:lnTo>
                    <a:pt x="109" y="31"/>
                  </a:lnTo>
                  <a:lnTo>
                    <a:pt x="108" y="31"/>
                  </a:lnTo>
                  <a:lnTo>
                    <a:pt x="106" y="32"/>
                  </a:lnTo>
                  <a:lnTo>
                    <a:pt x="108" y="31"/>
                  </a:lnTo>
                  <a:lnTo>
                    <a:pt x="109" y="31"/>
                  </a:lnTo>
                  <a:lnTo>
                    <a:pt x="110" y="31"/>
                  </a:lnTo>
                  <a:lnTo>
                    <a:pt x="110" y="32"/>
                  </a:lnTo>
                  <a:lnTo>
                    <a:pt x="111" y="32"/>
                  </a:lnTo>
                  <a:lnTo>
                    <a:pt x="110" y="32"/>
                  </a:lnTo>
                  <a:lnTo>
                    <a:pt x="110" y="33"/>
                  </a:lnTo>
                  <a:lnTo>
                    <a:pt x="109" y="33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4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10" y="33"/>
                  </a:lnTo>
                  <a:lnTo>
                    <a:pt x="110" y="34"/>
                  </a:lnTo>
                  <a:lnTo>
                    <a:pt x="109" y="34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1" y="35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0" y="38"/>
                  </a:lnTo>
                  <a:lnTo>
                    <a:pt x="110" y="39"/>
                  </a:lnTo>
                  <a:lnTo>
                    <a:pt x="109" y="39"/>
                  </a:lnTo>
                  <a:lnTo>
                    <a:pt x="108" y="38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8" y="38"/>
                  </a:lnTo>
                  <a:lnTo>
                    <a:pt x="108" y="39"/>
                  </a:lnTo>
                  <a:lnTo>
                    <a:pt x="109" y="40"/>
                  </a:lnTo>
                  <a:lnTo>
                    <a:pt x="108" y="40"/>
                  </a:lnTo>
                  <a:lnTo>
                    <a:pt x="106" y="40"/>
                  </a:lnTo>
                  <a:lnTo>
                    <a:pt x="105" y="40"/>
                  </a:lnTo>
                  <a:lnTo>
                    <a:pt x="106" y="40"/>
                  </a:lnTo>
                  <a:lnTo>
                    <a:pt x="108" y="41"/>
                  </a:lnTo>
                  <a:lnTo>
                    <a:pt x="109" y="41"/>
                  </a:lnTo>
                  <a:lnTo>
                    <a:pt x="109" y="41"/>
                  </a:lnTo>
                  <a:lnTo>
                    <a:pt x="108" y="41"/>
                  </a:lnTo>
                  <a:lnTo>
                    <a:pt x="106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6" y="43"/>
                  </a:lnTo>
                  <a:lnTo>
                    <a:pt x="105" y="43"/>
                  </a:lnTo>
                  <a:lnTo>
                    <a:pt x="106" y="43"/>
                  </a:lnTo>
                  <a:lnTo>
                    <a:pt x="106" y="44"/>
                  </a:lnTo>
                  <a:lnTo>
                    <a:pt x="105" y="44"/>
                  </a:lnTo>
                  <a:lnTo>
                    <a:pt x="104" y="45"/>
                  </a:lnTo>
                  <a:lnTo>
                    <a:pt x="104" y="44"/>
                  </a:lnTo>
                  <a:lnTo>
                    <a:pt x="103" y="43"/>
                  </a:lnTo>
                  <a:lnTo>
                    <a:pt x="102" y="43"/>
                  </a:lnTo>
                  <a:lnTo>
                    <a:pt x="103" y="43"/>
                  </a:lnTo>
                  <a:lnTo>
                    <a:pt x="103" y="44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3" y="45"/>
                  </a:lnTo>
                  <a:lnTo>
                    <a:pt x="103" y="46"/>
                  </a:lnTo>
                  <a:lnTo>
                    <a:pt x="103" y="47"/>
                  </a:lnTo>
                  <a:lnTo>
                    <a:pt x="102" y="47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3" y="47"/>
                  </a:lnTo>
                  <a:lnTo>
                    <a:pt x="104" y="47"/>
                  </a:lnTo>
                  <a:lnTo>
                    <a:pt x="103" y="49"/>
                  </a:lnTo>
                  <a:lnTo>
                    <a:pt x="103" y="50"/>
                  </a:lnTo>
                  <a:lnTo>
                    <a:pt x="102" y="50"/>
                  </a:lnTo>
                  <a:lnTo>
                    <a:pt x="102" y="51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9" y="52"/>
                  </a:lnTo>
                  <a:lnTo>
                    <a:pt x="100" y="52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2"/>
                  </a:lnTo>
                  <a:lnTo>
                    <a:pt x="99" y="52"/>
                  </a:lnTo>
                  <a:lnTo>
                    <a:pt x="98" y="53"/>
                  </a:lnTo>
                  <a:lnTo>
                    <a:pt x="97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4" y="55"/>
                  </a:lnTo>
                  <a:lnTo>
                    <a:pt x="94" y="53"/>
                  </a:lnTo>
                  <a:lnTo>
                    <a:pt x="93" y="53"/>
                  </a:lnTo>
                  <a:lnTo>
                    <a:pt x="93" y="55"/>
                  </a:lnTo>
                  <a:lnTo>
                    <a:pt x="94" y="55"/>
                  </a:lnTo>
                  <a:lnTo>
                    <a:pt x="93" y="55"/>
                  </a:lnTo>
                  <a:lnTo>
                    <a:pt x="93" y="53"/>
                  </a:lnTo>
                  <a:lnTo>
                    <a:pt x="93" y="52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3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92" y="55"/>
                  </a:lnTo>
                  <a:lnTo>
                    <a:pt x="92" y="56"/>
                  </a:lnTo>
                  <a:lnTo>
                    <a:pt x="91" y="56"/>
                  </a:lnTo>
                  <a:lnTo>
                    <a:pt x="90" y="56"/>
                  </a:lnTo>
                  <a:lnTo>
                    <a:pt x="90" y="57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86" y="58"/>
                  </a:lnTo>
                  <a:lnTo>
                    <a:pt x="86" y="59"/>
                  </a:lnTo>
                  <a:lnTo>
                    <a:pt x="85" y="59"/>
                  </a:lnTo>
                  <a:lnTo>
                    <a:pt x="85" y="60"/>
                  </a:lnTo>
                  <a:lnTo>
                    <a:pt x="84" y="60"/>
                  </a:lnTo>
                  <a:lnTo>
                    <a:pt x="84" y="62"/>
                  </a:lnTo>
                  <a:lnTo>
                    <a:pt x="82" y="62"/>
                  </a:lnTo>
                  <a:lnTo>
                    <a:pt x="84" y="62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0" y="64"/>
                  </a:lnTo>
                  <a:lnTo>
                    <a:pt x="79" y="65"/>
                  </a:lnTo>
                  <a:lnTo>
                    <a:pt x="78" y="65"/>
                  </a:lnTo>
                  <a:lnTo>
                    <a:pt x="79" y="65"/>
                  </a:lnTo>
                  <a:lnTo>
                    <a:pt x="78" y="65"/>
                  </a:lnTo>
                  <a:lnTo>
                    <a:pt x="78" y="66"/>
                  </a:lnTo>
                  <a:lnTo>
                    <a:pt x="78" y="65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6" y="65"/>
                  </a:lnTo>
                  <a:lnTo>
                    <a:pt x="76" y="64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4" y="66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72" y="68"/>
                  </a:lnTo>
                  <a:lnTo>
                    <a:pt x="71" y="68"/>
                  </a:lnTo>
                  <a:lnTo>
                    <a:pt x="69" y="69"/>
                  </a:lnTo>
                  <a:lnTo>
                    <a:pt x="69" y="68"/>
                  </a:lnTo>
                  <a:lnTo>
                    <a:pt x="71" y="68"/>
                  </a:lnTo>
                  <a:lnTo>
                    <a:pt x="69" y="66"/>
                  </a:lnTo>
                  <a:lnTo>
                    <a:pt x="69" y="68"/>
                  </a:lnTo>
                  <a:lnTo>
                    <a:pt x="68" y="68"/>
                  </a:lnTo>
                  <a:lnTo>
                    <a:pt x="69" y="68"/>
                  </a:lnTo>
                  <a:lnTo>
                    <a:pt x="68" y="68"/>
                  </a:lnTo>
                  <a:lnTo>
                    <a:pt x="68" y="69"/>
                  </a:lnTo>
                  <a:lnTo>
                    <a:pt x="67" y="69"/>
                  </a:lnTo>
                  <a:lnTo>
                    <a:pt x="67" y="70"/>
                  </a:lnTo>
                  <a:lnTo>
                    <a:pt x="67" y="69"/>
                  </a:lnTo>
                  <a:lnTo>
                    <a:pt x="68" y="69"/>
                  </a:lnTo>
                  <a:lnTo>
                    <a:pt x="69" y="69"/>
                  </a:lnTo>
                  <a:lnTo>
                    <a:pt x="68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8" y="70"/>
                  </a:lnTo>
                  <a:lnTo>
                    <a:pt x="67" y="71"/>
                  </a:lnTo>
                  <a:lnTo>
                    <a:pt x="66" y="72"/>
                  </a:lnTo>
                  <a:lnTo>
                    <a:pt x="65" y="72"/>
                  </a:lnTo>
                  <a:lnTo>
                    <a:pt x="65" y="71"/>
                  </a:lnTo>
                  <a:lnTo>
                    <a:pt x="66" y="71"/>
                  </a:lnTo>
                  <a:lnTo>
                    <a:pt x="65" y="71"/>
                  </a:lnTo>
                  <a:lnTo>
                    <a:pt x="63" y="71"/>
                  </a:lnTo>
                  <a:lnTo>
                    <a:pt x="63" y="72"/>
                  </a:lnTo>
                  <a:lnTo>
                    <a:pt x="65" y="72"/>
                  </a:lnTo>
                  <a:lnTo>
                    <a:pt x="62" y="74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6" y="74"/>
                  </a:lnTo>
                  <a:lnTo>
                    <a:pt x="55" y="74"/>
                  </a:lnTo>
                  <a:lnTo>
                    <a:pt x="53" y="74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49" y="71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5" y="71"/>
                  </a:lnTo>
                  <a:lnTo>
                    <a:pt x="43" y="70"/>
                  </a:lnTo>
                  <a:lnTo>
                    <a:pt x="44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2" y="69"/>
                  </a:lnTo>
                  <a:lnTo>
                    <a:pt x="42" y="70"/>
                  </a:lnTo>
                  <a:lnTo>
                    <a:pt x="42" y="69"/>
                  </a:lnTo>
                  <a:lnTo>
                    <a:pt x="41" y="69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8"/>
                  </a:lnTo>
                  <a:lnTo>
                    <a:pt x="43" y="68"/>
                  </a:lnTo>
                  <a:lnTo>
                    <a:pt x="42" y="66"/>
                  </a:lnTo>
                  <a:lnTo>
                    <a:pt x="43" y="66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0" y="68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0" y="66"/>
                  </a:lnTo>
                  <a:lnTo>
                    <a:pt x="40" y="65"/>
                  </a:lnTo>
                  <a:lnTo>
                    <a:pt x="40" y="64"/>
                  </a:lnTo>
                  <a:lnTo>
                    <a:pt x="40" y="65"/>
                  </a:lnTo>
                  <a:lnTo>
                    <a:pt x="40" y="66"/>
                  </a:lnTo>
                  <a:lnTo>
                    <a:pt x="38" y="66"/>
                  </a:lnTo>
                  <a:lnTo>
                    <a:pt x="37" y="65"/>
                  </a:lnTo>
                  <a:lnTo>
                    <a:pt x="36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4" y="64"/>
                  </a:lnTo>
                  <a:lnTo>
                    <a:pt x="35" y="64"/>
                  </a:lnTo>
                  <a:lnTo>
                    <a:pt x="34" y="64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0" y="65"/>
                  </a:lnTo>
                  <a:lnTo>
                    <a:pt x="29" y="65"/>
                  </a:lnTo>
                  <a:lnTo>
                    <a:pt x="29" y="64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5" y="59"/>
                  </a:lnTo>
                  <a:lnTo>
                    <a:pt x="26" y="58"/>
                  </a:lnTo>
                  <a:lnTo>
                    <a:pt x="26" y="59"/>
                  </a:lnTo>
                  <a:lnTo>
                    <a:pt x="26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30" y="52"/>
                  </a:lnTo>
                  <a:lnTo>
                    <a:pt x="31" y="53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5" y="55"/>
                  </a:lnTo>
                  <a:lnTo>
                    <a:pt x="25" y="53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5" y="51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8" y="49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8" y="49"/>
                  </a:lnTo>
                  <a:lnTo>
                    <a:pt x="28" y="47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9"/>
                  </a:lnTo>
                  <a:lnTo>
                    <a:pt x="25" y="50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4" y="47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4" y="44"/>
                  </a:lnTo>
                  <a:lnTo>
                    <a:pt x="23" y="45"/>
                  </a:lnTo>
                  <a:lnTo>
                    <a:pt x="22" y="45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2" y="41"/>
                  </a:lnTo>
                  <a:lnTo>
                    <a:pt x="22" y="43"/>
                  </a:lnTo>
                  <a:lnTo>
                    <a:pt x="22" y="41"/>
                  </a:lnTo>
                  <a:lnTo>
                    <a:pt x="22" y="43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2" y="43"/>
                  </a:lnTo>
                  <a:lnTo>
                    <a:pt x="11" y="41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7" y="43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1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7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37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3" y="31"/>
                  </a:lnTo>
                  <a:lnTo>
                    <a:pt x="24" y="31"/>
                  </a:lnTo>
                  <a:lnTo>
                    <a:pt x="25" y="29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6" y="29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4" y="28"/>
                  </a:lnTo>
                  <a:lnTo>
                    <a:pt x="23" y="27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10" y="28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30" y="20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2" y="26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6" y="28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8" y="22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2" y="26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3"/>
                  </a:lnTo>
                  <a:lnTo>
                    <a:pt x="43" y="22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2" y="13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8" y="13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8"/>
                  </a:lnTo>
                  <a:lnTo>
                    <a:pt x="53" y="18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5" y="20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5" y="14"/>
                  </a:lnTo>
                  <a:lnTo>
                    <a:pt x="63" y="14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3" y="12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67" y="10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2" y="15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3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10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9" y="10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79" y="12"/>
                  </a:lnTo>
                  <a:lnTo>
                    <a:pt x="80" y="12"/>
                  </a:lnTo>
                  <a:lnTo>
                    <a:pt x="79" y="10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0" y="10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2" y="7"/>
                  </a:lnTo>
                  <a:lnTo>
                    <a:pt x="81" y="7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0" y="2"/>
                  </a:lnTo>
                  <a:lnTo>
                    <a:pt x="81" y="1"/>
                  </a:lnTo>
                  <a:lnTo>
                    <a:pt x="81" y="2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2" y="2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4" y="2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2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1" y="9"/>
                  </a:lnTo>
                  <a:lnTo>
                    <a:pt x="92" y="9"/>
                  </a:lnTo>
                  <a:lnTo>
                    <a:pt x="92" y="10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6" y="7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8" y="4"/>
                  </a:lnTo>
                  <a:lnTo>
                    <a:pt x="99" y="4"/>
                  </a:lnTo>
                  <a:lnTo>
                    <a:pt x="102" y="4"/>
                  </a:lnTo>
                  <a:close/>
                  <a:moveTo>
                    <a:pt x="69" y="68"/>
                  </a:moveTo>
                  <a:lnTo>
                    <a:pt x="69" y="69"/>
                  </a:lnTo>
                  <a:lnTo>
                    <a:pt x="68" y="69"/>
                  </a:lnTo>
                  <a:lnTo>
                    <a:pt x="69" y="69"/>
                  </a:lnTo>
                  <a:lnTo>
                    <a:pt x="69" y="68"/>
                  </a:lnTo>
                  <a:close/>
                  <a:moveTo>
                    <a:pt x="67" y="0"/>
                  </a:moveTo>
                  <a:lnTo>
                    <a:pt x="67" y="1"/>
                  </a:lnTo>
                  <a:lnTo>
                    <a:pt x="67" y="0"/>
                  </a:lnTo>
                  <a:close/>
                  <a:moveTo>
                    <a:pt x="44" y="74"/>
                  </a:moveTo>
                  <a:lnTo>
                    <a:pt x="44" y="75"/>
                  </a:lnTo>
                  <a:lnTo>
                    <a:pt x="44" y="74"/>
                  </a:lnTo>
                  <a:close/>
                  <a:moveTo>
                    <a:pt x="62" y="13"/>
                  </a:moveTo>
                  <a:lnTo>
                    <a:pt x="63" y="13"/>
                  </a:lnTo>
                  <a:lnTo>
                    <a:pt x="63" y="14"/>
                  </a:lnTo>
                  <a:lnTo>
                    <a:pt x="62" y="14"/>
                  </a:lnTo>
                  <a:lnTo>
                    <a:pt x="62" y="1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0" name="Freeform 3521">
              <a:extLst>
                <a:ext uri="{FF2B5EF4-FFF2-40B4-BE49-F238E27FC236}">
                  <a16:creationId xmlns:a16="http://schemas.microsoft.com/office/drawing/2014/main" id="{915B4C33-9510-55F3-4EC0-07BEA91314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7776" y="3024187"/>
              <a:ext cx="95250" cy="20638"/>
            </a:xfrm>
            <a:custGeom>
              <a:avLst/>
              <a:gdLst>
                <a:gd name="T0" fmla="*/ 7 w 60"/>
                <a:gd name="T1" fmla="*/ 13 h 13"/>
                <a:gd name="T2" fmla="*/ 7 w 60"/>
                <a:gd name="T3" fmla="*/ 13 h 13"/>
                <a:gd name="T4" fmla="*/ 60 w 60"/>
                <a:gd name="T5" fmla="*/ 8 h 13"/>
                <a:gd name="T6" fmla="*/ 60 w 60"/>
                <a:gd name="T7" fmla="*/ 8 h 13"/>
                <a:gd name="T8" fmla="*/ 25 w 60"/>
                <a:gd name="T9" fmla="*/ 4 h 13"/>
                <a:gd name="T10" fmla="*/ 25 w 60"/>
                <a:gd name="T11" fmla="*/ 4 h 13"/>
                <a:gd name="T12" fmla="*/ 1 w 60"/>
                <a:gd name="T13" fmla="*/ 0 h 13"/>
                <a:gd name="T14" fmla="*/ 0 w 60"/>
                <a:gd name="T15" fmla="*/ 0 h 13"/>
                <a:gd name="T16" fmla="*/ 1 w 6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3">
                  <a:moveTo>
                    <a:pt x="7" y="13"/>
                  </a:moveTo>
                  <a:lnTo>
                    <a:pt x="7" y="13"/>
                  </a:lnTo>
                  <a:close/>
                  <a:moveTo>
                    <a:pt x="60" y="8"/>
                  </a:moveTo>
                  <a:lnTo>
                    <a:pt x="60" y="8"/>
                  </a:lnTo>
                  <a:close/>
                  <a:moveTo>
                    <a:pt x="25" y="4"/>
                  </a:moveTo>
                  <a:lnTo>
                    <a:pt x="25" y="4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1" name="Freeform 3522">
              <a:extLst>
                <a:ext uri="{FF2B5EF4-FFF2-40B4-BE49-F238E27FC236}">
                  <a16:creationId xmlns:a16="http://schemas.microsoft.com/office/drawing/2014/main" id="{0582E206-F74E-39C0-DCAE-3177D49B99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7776" y="3024187"/>
              <a:ext cx="95250" cy="20638"/>
            </a:xfrm>
            <a:custGeom>
              <a:avLst/>
              <a:gdLst>
                <a:gd name="T0" fmla="*/ 7 w 60"/>
                <a:gd name="T1" fmla="*/ 13 h 13"/>
                <a:gd name="T2" fmla="*/ 7 w 60"/>
                <a:gd name="T3" fmla="*/ 13 h 13"/>
                <a:gd name="T4" fmla="*/ 60 w 60"/>
                <a:gd name="T5" fmla="*/ 8 h 13"/>
                <a:gd name="T6" fmla="*/ 60 w 60"/>
                <a:gd name="T7" fmla="*/ 8 h 13"/>
                <a:gd name="T8" fmla="*/ 25 w 60"/>
                <a:gd name="T9" fmla="*/ 4 h 13"/>
                <a:gd name="T10" fmla="*/ 25 w 60"/>
                <a:gd name="T11" fmla="*/ 4 h 13"/>
                <a:gd name="T12" fmla="*/ 1 w 60"/>
                <a:gd name="T13" fmla="*/ 0 h 13"/>
                <a:gd name="T14" fmla="*/ 0 w 60"/>
                <a:gd name="T15" fmla="*/ 0 h 13"/>
                <a:gd name="T16" fmla="*/ 1 w 6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3">
                  <a:moveTo>
                    <a:pt x="7" y="13"/>
                  </a:moveTo>
                  <a:lnTo>
                    <a:pt x="7" y="13"/>
                  </a:lnTo>
                  <a:moveTo>
                    <a:pt x="60" y="8"/>
                  </a:moveTo>
                  <a:lnTo>
                    <a:pt x="60" y="8"/>
                  </a:lnTo>
                  <a:moveTo>
                    <a:pt x="25" y="4"/>
                  </a:moveTo>
                  <a:lnTo>
                    <a:pt x="25" y="4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2" name="Freeform 3523">
              <a:extLst>
                <a:ext uri="{FF2B5EF4-FFF2-40B4-BE49-F238E27FC236}">
                  <a16:creationId xmlns:a16="http://schemas.microsoft.com/office/drawing/2014/main" id="{AF2BA7DE-2C79-B538-616E-26005EFE8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9951" y="2760662"/>
              <a:ext cx="312738" cy="328613"/>
            </a:xfrm>
            <a:custGeom>
              <a:avLst/>
              <a:gdLst>
                <a:gd name="T0" fmla="*/ 180 w 197"/>
                <a:gd name="T1" fmla="*/ 138 h 207"/>
                <a:gd name="T2" fmla="*/ 133 w 197"/>
                <a:gd name="T3" fmla="*/ 115 h 207"/>
                <a:gd name="T4" fmla="*/ 133 w 197"/>
                <a:gd name="T5" fmla="*/ 115 h 207"/>
                <a:gd name="T6" fmla="*/ 139 w 197"/>
                <a:gd name="T7" fmla="*/ 114 h 207"/>
                <a:gd name="T8" fmla="*/ 116 w 197"/>
                <a:gd name="T9" fmla="*/ 100 h 207"/>
                <a:gd name="T10" fmla="*/ 131 w 197"/>
                <a:gd name="T11" fmla="*/ 95 h 207"/>
                <a:gd name="T12" fmla="*/ 161 w 197"/>
                <a:gd name="T13" fmla="*/ 94 h 207"/>
                <a:gd name="T14" fmla="*/ 49 w 197"/>
                <a:gd name="T15" fmla="*/ 92 h 207"/>
                <a:gd name="T16" fmla="*/ 5 w 197"/>
                <a:gd name="T17" fmla="*/ 89 h 207"/>
                <a:gd name="T18" fmla="*/ 62 w 197"/>
                <a:gd name="T19" fmla="*/ 79 h 207"/>
                <a:gd name="T20" fmla="*/ 81 w 197"/>
                <a:gd name="T21" fmla="*/ 79 h 207"/>
                <a:gd name="T22" fmla="*/ 91 w 197"/>
                <a:gd name="T23" fmla="*/ 75 h 207"/>
                <a:gd name="T24" fmla="*/ 79 w 197"/>
                <a:gd name="T25" fmla="*/ 73 h 207"/>
                <a:gd name="T26" fmla="*/ 68 w 197"/>
                <a:gd name="T27" fmla="*/ 73 h 207"/>
                <a:gd name="T28" fmla="*/ 50 w 197"/>
                <a:gd name="T29" fmla="*/ 158 h 207"/>
                <a:gd name="T30" fmla="*/ 196 w 197"/>
                <a:gd name="T31" fmla="*/ 156 h 207"/>
                <a:gd name="T32" fmla="*/ 139 w 197"/>
                <a:gd name="T33" fmla="*/ 142 h 207"/>
                <a:gd name="T34" fmla="*/ 139 w 197"/>
                <a:gd name="T35" fmla="*/ 99 h 207"/>
                <a:gd name="T36" fmla="*/ 53 w 197"/>
                <a:gd name="T37" fmla="*/ 100 h 207"/>
                <a:gd name="T38" fmla="*/ 49 w 197"/>
                <a:gd name="T39" fmla="*/ 98 h 207"/>
                <a:gd name="T40" fmla="*/ 53 w 197"/>
                <a:gd name="T41" fmla="*/ 98 h 207"/>
                <a:gd name="T42" fmla="*/ 47 w 197"/>
                <a:gd name="T43" fmla="*/ 98 h 207"/>
                <a:gd name="T44" fmla="*/ 35 w 197"/>
                <a:gd name="T45" fmla="*/ 89 h 207"/>
                <a:gd name="T46" fmla="*/ 31 w 197"/>
                <a:gd name="T47" fmla="*/ 90 h 207"/>
                <a:gd name="T48" fmla="*/ 81 w 197"/>
                <a:gd name="T49" fmla="*/ 82 h 207"/>
                <a:gd name="T50" fmla="*/ 159 w 197"/>
                <a:gd name="T51" fmla="*/ 24 h 207"/>
                <a:gd name="T52" fmla="*/ 154 w 197"/>
                <a:gd name="T53" fmla="*/ 19 h 207"/>
                <a:gd name="T54" fmla="*/ 155 w 197"/>
                <a:gd name="T55" fmla="*/ 18 h 207"/>
                <a:gd name="T56" fmla="*/ 158 w 197"/>
                <a:gd name="T57" fmla="*/ 16 h 207"/>
                <a:gd name="T58" fmla="*/ 146 w 197"/>
                <a:gd name="T59" fmla="*/ 13 h 207"/>
                <a:gd name="T60" fmla="*/ 151 w 197"/>
                <a:gd name="T61" fmla="*/ 8 h 207"/>
                <a:gd name="T62" fmla="*/ 143 w 197"/>
                <a:gd name="T63" fmla="*/ 7 h 207"/>
                <a:gd name="T64" fmla="*/ 139 w 197"/>
                <a:gd name="T65" fmla="*/ 0 h 207"/>
                <a:gd name="T66" fmla="*/ 103 w 197"/>
                <a:gd name="T67" fmla="*/ 206 h 207"/>
                <a:gd name="T68" fmla="*/ 183 w 197"/>
                <a:gd name="T69" fmla="*/ 107 h 207"/>
                <a:gd name="T70" fmla="*/ 183 w 197"/>
                <a:gd name="T71" fmla="*/ 108 h 207"/>
                <a:gd name="T72" fmla="*/ 176 w 197"/>
                <a:gd name="T73" fmla="*/ 105 h 207"/>
                <a:gd name="T74" fmla="*/ 137 w 197"/>
                <a:gd name="T75" fmla="*/ 104 h 207"/>
                <a:gd name="T76" fmla="*/ 91 w 197"/>
                <a:gd name="T77" fmla="*/ 96 h 207"/>
                <a:gd name="T78" fmla="*/ 90 w 197"/>
                <a:gd name="T79" fmla="*/ 94 h 207"/>
                <a:gd name="T80" fmla="*/ 111 w 197"/>
                <a:gd name="T81" fmla="*/ 88 h 207"/>
                <a:gd name="T82" fmla="*/ 108 w 197"/>
                <a:gd name="T83" fmla="*/ 87 h 207"/>
                <a:gd name="T84" fmla="*/ 103 w 197"/>
                <a:gd name="T85" fmla="*/ 86 h 207"/>
                <a:gd name="T86" fmla="*/ 90 w 197"/>
                <a:gd name="T87" fmla="*/ 82 h 207"/>
                <a:gd name="T88" fmla="*/ 89 w 197"/>
                <a:gd name="T89" fmla="*/ 82 h 207"/>
                <a:gd name="T90" fmla="*/ 120 w 197"/>
                <a:gd name="T91" fmla="*/ 82 h 207"/>
                <a:gd name="T92" fmla="*/ 93 w 197"/>
                <a:gd name="T93" fmla="*/ 79 h 207"/>
                <a:gd name="T94" fmla="*/ 63 w 197"/>
                <a:gd name="T95" fmla="*/ 69 h 207"/>
                <a:gd name="T96" fmla="*/ 60 w 197"/>
                <a:gd name="T97" fmla="*/ 69 h 207"/>
                <a:gd name="T98" fmla="*/ 93 w 197"/>
                <a:gd name="T99" fmla="*/ 67 h 207"/>
                <a:gd name="T100" fmla="*/ 83 w 197"/>
                <a:gd name="T101" fmla="*/ 65 h 207"/>
                <a:gd name="T102" fmla="*/ 97 w 197"/>
                <a:gd name="T103" fmla="*/ 65 h 207"/>
                <a:gd name="T104" fmla="*/ 87 w 197"/>
                <a:gd name="T105" fmla="*/ 65 h 207"/>
                <a:gd name="T106" fmla="*/ 104 w 197"/>
                <a:gd name="T107" fmla="*/ 8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7" h="207">
                  <a:moveTo>
                    <a:pt x="182" y="139"/>
                  </a:moveTo>
                  <a:lnTo>
                    <a:pt x="182" y="138"/>
                  </a:lnTo>
                  <a:lnTo>
                    <a:pt x="182" y="139"/>
                  </a:lnTo>
                  <a:close/>
                  <a:moveTo>
                    <a:pt x="180" y="137"/>
                  </a:moveTo>
                  <a:lnTo>
                    <a:pt x="180" y="138"/>
                  </a:lnTo>
                  <a:lnTo>
                    <a:pt x="180" y="137"/>
                  </a:lnTo>
                  <a:close/>
                  <a:moveTo>
                    <a:pt x="142" y="119"/>
                  </a:moveTo>
                  <a:lnTo>
                    <a:pt x="142" y="120"/>
                  </a:lnTo>
                  <a:lnTo>
                    <a:pt x="142" y="119"/>
                  </a:lnTo>
                  <a:close/>
                  <a:moveTo>
                    <a:pt x="133" y="115"/>
                  </a:moveTo>
                  <a:lnTo>
                    <a:pt x="133" y="114"/>
                  </a:lnTo>
                  <a:lnTo>
                    <a:pt x="134" y="114"/>
                  </a:lnTo>
                  <a:lnTo>
                    <a:pt x="134" y="115"/>
                  </a:lnTo>
                  <a:lnTo>
                    <a:pt x="133" y="114"/>
                  </a:lnTo>
                  <a:lnTo>
                    <a:pt x="133" y="115"/>
                  </a:lnTo>
                  <a:close/>
                  <a:moveTo>
                    <a:pt x="139" y="114"/>
                  </a:moveTo>
                  <a:lnTo>
                    <a:pt x="140" y="114"/>
                  </a:lnTo>
                  <a:lnTo>
                    <a:pt x="139" y="114"/>
                  </a:lnTo>
                  <a:lnTo>
                    <a:pt x="140" y="114"/>
                  </a:lnTo>
                  <a:lnTo>
                    <a:pt x="139" y="114"/>
                  </a:lnTo>
                  <a:close/>
                  <a:moveTo>
                    <a:pt x="158" y="110"/>
                  </a:moveTo>
                  <a:lnTo>
                    <a:pt x="158" y="111"/>
                  </a:lnTo>
                  <a:lnTo>
                    <a:pt x="158" y="110"/>
                  </a:lnTo>
                  <a:close/>
                  <a:moveTo>
                    <a:pt x="115" y="100"/>
                  </a:moveTo>
                  <a:lnTo>
                    <a:pt x="116" y="100"/>
                  </a:lnTo>
                  <a:lnTo>
                    <a:pt x="115" y="100"/>
                  </a:lnTo>
                  <a:close/>
                  <a:moveTo>
                    <a:pt x="38" y="98"/>
                  </a:moveTo>
                  <a:lnTo>
                    <a:pt x="38" y="99"/>
                  </a:lnTo>
                  <a:lnTo>
                    <a:pt x="38" y="98"/>
                  </a:lnTo>
                  <a:close/>
                  <a:moveTo>
                    <a:pt x="131" y="95"/>
                  </a:moveTo>
                  <a:lnTo>
                    <a:pt x="130" y="95"/>
                  </a:lnTo>
                  <a:lnTo>
                    <a:pt x="131" y="94"/>
                  </a:lnTo>
                  <a:lnTo>
                    <a:pt x="131" y="95"/>
                  </a:lnTo>
                  <a:close/>
                  <a:moveTo>
                    <a:pt x="161" y="95"/>
                  </a:moveTo>
                  <a:lnTo>
                    <a:pt x="161" y="94"/>
                  </a:lnTo>
                  <a:lnTo>
                    <a:pt x="161" y="95"/>
                  </a:lnTo>
                  <a:close/>
                  <a:moveTo>
                    <a:pt x="115" y="92"/>
                  </a:moveTo>
                  <a:lnTo>
                    <a:pt x="116" y="92"/>
                  </a:lnTo>
                  <a:lnTo>
                    <a:pt x="115" y="92"/>
                  </a:lnTo>
                  <a:close/>
                  <a:moveTo>
                    <a:pt x="49" y="92"/>
                  </a:moveTo>
                  <a:lnTo>
                    <a:pt x="50" y="92"/>
                  </a:lnTo>
                  <a:lnTo>
                    <a:pt x="49" y="92"/>
                  </a:lnTo>
                  <a:close/>
                  <a:moveTo>
                    <a:pt x="5" y="89"/>
                  </a:moveTo>
                  <a:lnTo>
                    <a:pt x="5" y="90"/>
                  </a:lnTo>
                  <a:lnTo>
                    <a:pt x="5" y="89"/>
                  </a:lnTo>
                  <a:close/>
                  <a:moveTo>
                    <a:pt x="87" y="80"/>
                  </a:moveTo>
                  <a:lnTo>
                    <a:pt x="86" y="80"/>
                  </a:lnTo>
                  <a:lnTo>
                    <a:pt x="87" y="80"/>
                  </a:lnTo>
                  <a:close/>
                  <a:moveTo>
                    <a:pt x="62" y="80"/>
                  </a:moveTo>
                  <a:lnTo>
                    <a:pt x="62" y="79"/>
                  </a:lnTo>
                  <a:lnTo>
                    <a:pt x="62" y="80"/>
                  </a:lnTo>
                  <a:close/>
                  <a:moveTo>
                    <a:pt x="81" y="79"/>
                  </a:moveTo>
                  <a:lnTo>
                    <a:pt x="81" y="80"/>
                  </a:lnTo>
                  <a:lnTo>
                    <a:pt x="80" y="79"/>
                  </a:lnTo>
                  <a:lnTo>
                    <a:pt x="81" y="79"/>
                  </a:lnTo>
                  <a:close/>
                  <a:moveTo>
                    <a:pt x="0" y="80"/>
                  </a:moveTo>
                  <a:lnTo>
                    <a:pt x="0" y="79"/>
                  </a:lnTo>
                  <a:lnTo>
                    <a:pt x="0" y="80"/>
                  </a:lnTo>
                  <a:close/>
                  <a:moveTo>
                    <a:pt x="91" y="76"/>
                  </a:moveTo>
                  <a:lnTo>
                    <a:pt x="91" y="75"/>
                  </a:lnTo>
                  <a:lnTo>
                    <a:pt x="91" y="76"/>
                  </a:lnTo>
                  <a:close/>
                  <a:moveTo>
                    <a:pt x="84" y="74"/>
                  </a:moveTo>
                  <a:lnTo>
                    <a:pt x="84" y="75"/>
                  </a:lnTo>
                  <a:lnTo>
                    <a:pt x="84" y="74"/>
                  </a:lnTo>
                  <a:close/>
                  <a:moveTo>
                    <a:pt x="79" y="73"/>
                  </a:moveTo>
                  <a:lnTo>
                    <a:pt x="80" y="74"/>
                  </a:lnTo>
                  <a:lnTo>
                    <a:pt x="79" y="74"/>
                  </a:lnTo>
                  <a:lnTo>
                    <a:pt x="79" y="73"/>
                  </a:lnTo>
                  <a:close/>
                  <a:moveTo>
                    <a:pt x="67" y="73"/>
                  </a:moveTo>
                  <a:lnTo>
                    <a:pt x="68" y="73"/>
                  </a:lnTo>
                  <a:lnTo>
                    <a:pt x="67" y="73"/>
                  </a:lnTo>
                  <a:close/>
                  <a:moveTo>
                    <a:pt x="71" y="71"/>
                  </a:moveTo>
                  <a:lnTo>
                    <a:pt x="69" y="71"/>
                  </a:lnTo>
                  <a:lnTo>
                    <a:pt x="71" y="71"/>
                  </a:lnTo>
                  <a:close/>
                  <a:moveTo>
                    <a:pt x="50" y="158"/>
                  </a:moveTo>
                  <a:lnTo>
                    <a:pt x="52" y="158"/>
                  </a:lnTo>
                  <a:lnTo>
                    <a:pt x="52" y="160"/>
                  </a:lnTo>
                  <a:lnTo>
                    <a:pt x="50" y="160"/>
                  </a:lnTo>
                  <a:lnTo>
                    <a:pt x="50" y="158"/>
                  </a:lnTo>
                  <a:close/>
                  <a:moveTo>
                    <a:pt x="196" y="156"/>
                  </a:moveTo>
                  <a:lnTo>
                    <a:pt x="197" y="156"/>
                  </a:lnTo>
                  <a:lnTo>
                    <a:pt x="196" y="156"/>
                  </a:lnTo>
                  <a:close/>
                  <a:moveTo>
                    <a:pt x="140" y="141"/>
                  </a:moveTo>
                  <a:lnTo>
                    <a:pt x="140" y="142"/>
                  </a:lnTo>
                  <a:lnTo>
                    <a:pt x="139" y="142"/>
                  </a:lnTo>
                  <a:lnTo>
                    <a:pt x="140" y="141"/>
                  </a:lnTo>
                  <a:close/>
                  <a:moveTo>
                    <a:pt x="139" y="99"/>
                  </a:moveTo>
                  <a:lnTo>
                    <a:pt x="139" y="100"/>
                  </a:lnTo>
                  <a:lnTo>
                    <a:pt x="137" y="100"/>
                  </a:lnTo>
                  <a:lnTo>
                    <a:pt x="139" y="99"/>
                  </a:lnTo>
                  <a:lnTo>
                    <a:pt x="140" y="99"/>
                  </a:lnTo>
                  <a:lnTo>
                    <a:pt x="139" y="99"/>
                  </a:lnTo>
                  <a:close/>
                  <a:moveTo>
                    <a:pt x="54" y="99"/>
                  </a:moveTo>
                  <a:lnTo>
                    <a:pt x="54" y="100"/>
                  </a:lnTo>
                  <a:lnTo>
                    <a:pt x="53" y="100"/>
                  </a:lnTo>
                  <a:lnTo>
                    <a:pt x="53" y="99"/>
                  </a:lnTo>
                  <a:lnTo>
                    <a:pt x="52" y="99"/>
                  </a:lnTo>
                  <a:lnTo>
                    <a:pt x="50" y="99"/>
                  </a:lnTo>
                  <a:lnTo>
                    <a:pt x="49" y="99"/>
                  </a:lnTo>
                  <a:lnTo>
                    <a:pt x="49" y="98"/>
                  </a:lnTo>
                  <a:lnTo>
                    <a:pt x="49" y="96"/>
                  </a:lnTo>
                  <a:lnTo>
                    <a:pt x="50" y="96"/>
                  </a:lnTo>
                  <a:lnTo>
                    <a:pt x="52" y="96"/>
                  </a:lnTo>
                  <a:lnTo>
                    <a:pt x="53" y="96"/>
                  </a:lnTo>
                  <a:lnTo>
                    <a:pt x="53" y="98"/>
                  </a:lnTo>
                  <a:lnTo>
                    <a:pt x="53" y="99"/>
                  </a:lnTo>
                  <a:lnTo>
                    <a:pt x="54" y="99"/>
                  </a:lnTo>
                  <a:close/>
                  <a:moveTo>
                    <a:pt x="48" y="96"/>
                  </a:moveTo>
                  <a:lnTo>
                    <a:pt x="47" y="96"/>
                  </a:lnTo>
                  <a:lnTo>
                    <a:pt x="47" y="98"/>
                  </a:lnTo>
                  <a:lnTo>
                    <a:pt x="47" y="96"/>
                  </a:lnTo>
                  <a:lnTo>
                    <a:pt x="46" y="96"/>
                  </a:lnTo>
                  <a:lnTo>
                    <a:pt x="47" y="96"/>
                  </a:lnTo>
                  <a:lnTo>
                    <a:pt x="48" y="96"/>
                  </a:lnTo>
                  <a:close/>
                  <a:moveTo>
                    <a:pt x="35" y="89"/>
                  </a:moveTo>
                  <a:lnTo>
                    <a:pt x="35" y="90"/>
                  </a:lnTo>
                  <a:lnTo>
                    <a:pt x="35" y="89"/>
                  </a:lnTo>
                  <a:close/>
                  <a:moveTo>
                    <a:pt x="31" y="89"/>
                  </a:moveTo>
                  <a:lnTo>
                    <a:pt x="32" y="90"/>
                  </a:lnTo>
                  <a:lnTo>
                    <a:pt x="31" y="90"/>
                  </a:lnTo>
                  <a:lnTo>
                    <a:pt x="31" y="89"/>
                  </a:lnTo>
                  <a:close/>
                  <a:moveTo>
                    <a:pt x="31" y="88"/>
                  </a:moveTo>
                  <a:lnTo>
                    <a:pt x="30" y="88"/>
                  </a:lnTo>
                  <a:lnTo>
                    <a:pt x="31" y="88"/>
                  </a:lnTo>
                  <a:close/>
                  <a:moveTo>
                    <a:pt x="81" y="82"/>
                  </a:moveTo>
                  <a:lnTo>
                    <a:pt x="83" y="82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81" y="82"/>
                  </a:lnTo>
                  <a:close/>
                  <a:moveTo>
                    <a:pt x="159" y="24"/>
                  </a:moveTo>
                  <a:lnTo>
                    <a:pt x="159" y="25"/>
                  </a:lnTo>
                  <a:lnTo>
                    <a:pt x="159" y="24"/>
                  </a:lnTo>
                  <a:close/>
                  <a:moveTo>
                    <a:pt x="154" y="19"/>
                  </a:moveTo>
                  <a:lnTo>
                    <a:pt x="155" y="19"/>
                  </a:lnTo>
                  <a:lnTo>
                    <a:pt x="154" y="19"/>
                  </a:lnTo>
                  <a:lnTo>
                    <a:pt x="154" y="20"/>
                  </a:lnTo>
                  <a:lnTo>
                    <a:pt x="154" y="19"/>
                  </a:lnTo>
                  <a:close/>
                  <a:moveTo>
                    <a:pt x="158" y="16"/>
                  </a:moveTo>
                  <a:lnTo>
                    <a:pt x="157" y="18"/>
                  </a:lnTo>
                  <a:lnTo>
                    <a:pt x="155" y="18"/>
                  </a:lnTo>
                  <a:lnTo>
                    <a:pt x="154" y="18"/>
                  </a:lnTo>
                  <a:lnTo>
                    <a:pt x="154" y="16"/>
                  </a:lnTo>
                  <a:lnTo>
                    <a:pt x="155" y="16"/>
                  </a:lnTo>
                  <a:lnTo>
                    <a:pt x="157" y="16"/>
                  </a:lnTo>
                  <a:lnTo>
                    <a:pt x="158" y="16"/>
                  </a:lnTo>
                  <a:close/>
                  <a:moveTo>
                    <a:pt x="146" y="13"/>
                  </a:moveTo>
                  <a:lnTo>
                    <a:pt x="146" y="14"/>
                  </a:lnTo>
                  <a:lnTo>
                    <a:pt x="145" y="14"/>
                  </a:lnTo>
                  <a:lnTo>
                    <a:pt x="145" y="13"/>
                  </a:lnTo>
                  <a:lnTo>
                    <a:pt x="146" y="13"/>
                  </a:lnTo>
                  <a:close/>
                  <a:moveTo>
                    <a:pt x="151" y="8"/>
                  </a:moveTo>
                  <a:lnTo>
                    <a:pt x="149" y="8"/>
                  </a:lnTo>
                  <a:lnTo>
                    <a:pt x="149" y="7"/>
                  </a:lnTo>
                  <a:lnTo>
                    <a:pt x="149" y="8"/>
                  </a:lnTo>
                  <a:lnTo>
                    <a:pt x="151" y="8"/>
                  </a:lnTo>
                  <a:close/>
                  <a:moveTo>
                    <a:pt x="146" y="7"/>
                  </a:moveTo>
                  <a:lnTo>
                    <a:pt x="146" y="8"/>
                  </a:lnTo>
                  <a:lnTo>
                    <a:pt x="145" y="8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5" y="7"/>
                  </a:lnTo>
                  <a:lnTo>
                    <a:pt x="146" y="7"/>
                  </a:lnTo>
                  <a:close/>
                  <a:moveTo>
                    <a:pt x="139" y="0"/>
                  </a:moveTo>
                  <a:lnTo>
                    <a:pt x="140" y="0"/>
                  </a:lnTo>
                  <a:lnTo>
                    <a:pt x="139" y="0"/>
                  </a:lnTo>
                  <a:close/>
                  <a:moveTo>
                    <a:pt x="103" y="206"/>
                  </a:moveTo>
                  <a:lnTo>
                    <a:pt x="103" y="207"/>
                  </a:lnTo>
                  <a:lnTo>
                    <a:pt x="102" y="207"/>
                  </a:lnTo>
                  <a:lnTo>
                    <a:pt x="102" y="206"/>
                  </a:lnTo>
                  <a:lnTo>
                    <a:pt x="103" y="206"/>
                  </a:lnTo>
                  <a:close/>
                  <a:moveTo>
                    <a:pt x="160" y="132"/>
                  </a:moveTo>
                  <a:lnTo>
                    <a:pt x="160" y="131"/>
                  </a:lnTo>
                  <a:lnTo>
                    <a:pt x="160" y="132"/>
                  </a:lnTo>
                  <a:close/>
                  <a:moveTo>
                    <a:pt x="183" y="108"/>
                  </a:moveTo>
                  <a:lnTo>
                    <a:pt x="183" y="107"/>
                  </a:lnTo>
                  <a:lnTo>
                    <a:pt x="182" y="107"/>
                  </a:lnTo>
                  <a:lnTo>
                    <a:pt x="180" y="107"/>
                  </a:lnTo>
                  <a:lnTo>
                    <a:pt x="182" y="107"/>
                  </a:lnTo>
                  <a:lnTo>
                    <a:pt x="183" y="107"/>
                  </a:lnTo>
                  <a:lnTo>
                    <a:pt x="183" y="108"/>
                  </a:lnTo>
                  <a:close/>
                  <a:moveTo>
                    <a:pt x="140" y="106"/>
                  </a:moveTo>
                  <a:lnTo>
                    <a:pt x="139" y="106"/>
                  </a:lnTo>
                  <a:lnTo>
                    <a:pt x="140" y="106"/>
                  </a:lnTo>
                  <a:close/>
                  <a:moveTo>
                    <a:pt x="177" y="106"/>
                  </a:moveTo>
                  <a:lnTo>
                    <a:pt x="176" y="105"/>
                  </a:lnTo>
                  <a:lnTo>
                    <a:pt x="177" y="105"/>
                  </a:lnTo>
                  <a:lnTo>
                    <a:pt x="177" y="106"/>
                  </a:lnTo>
                  <a:close/>
                  <a:moveTo>
                    <a:pt x="137" y="104"/>
                  </a:moveTo>
                  <a:lnTo>
                    <a:pt x="136" y="102"/>
                  </a:lnTo>
                  <a:lnTo>
                    <a:pt x="137" y="104"/>
                  </a:lnTo>
                  <a:close/>
                  <a:moveTo>
                    <a:pt x="120" y="98"/>
                  </a:moveTo>
                  <a:lnTo>
                    <a:pt x="120" y="96"/>
                  </a:lnTo>
                  <a:lnTo>
                    <a:pt x="120" y="96"/>
                  </a:lnTo>
                  <a:lnTo>
                    <a:pt x="120" y="98"/>
                  </a:lnTo>
                  <a:close/>
                  <a:moveTo>
                    <a:pt x="91" y="96"/>
                  </a:moveTo>
                  <a:lnTo>
                    <a:pt x="91" y="95"/>
                  </a:lnTo>
                  <a:lnTo>
                    <a:pt x="91" y="96"/>
                  </a:lnTo>
                  <a:close/>
                  <a:moveTo>
                    <a:pt x="91" y="95"/>
                  </a:moveTo>
                  <a:lnTo>
                    <a:pt x="90" y="95"/>
                  </a:lnTo>
                  <a:lnTo>
                    <a:pt x="90" y="94"/>
                  </a:lnTo>
                  <a:lnTo>
                    <a:pt x="91" y="95"/>
                  </a:lnTo>
                  <a:close/>
                  <a:moveTo>
                    <a:pt x="112" y="88"/>
                  </a:moveTo>
                  <a:lnTo>
                    <a:pt x="111" y="88"/>
                  </a:lnTo>
                  <a:lnTo>
                    <a:pt x="110" y="88"/>
                  </a:lnTo>
                  <a:lnTo>
                    <a:pt x="111" y="88"/>
                  </a:lnTo>
                  <a:lnTo>
                    <a:pt x="112" y="88"/>
                  </a:lnTo>
                  <a:close/>
                  <a:moveTo>
                    <a:pt x="110" y="88"/>
                  </a:moveTo>
                  <a:lnTo>
                    <a:pt x="109" y="88"/>
                  </a:lnTo>
                  <a:lnTo>
                    <a:pt x="110" y="88"/>
                  </a:lnTo>
                  <a:close/>
                  <a:moveTo>
                    <a:pt x="108" y="87"/>
                  </a:moveTo>
                  <a:lnTo>
                    <a:pt x="106" y="86"/>
                  </a:lnTo>
                  <a:lnTo>
                    <a:pt x="108" y="86"/>
                  </a:lnTo>
                  <a:lnTo>
                    <a:pt x="108" y="87"/>
                  </a:lnTo>
                  <a:close/>
                  <a:moveTo>
                    <a:pt x="103" y="87"/>
                  </a:moveTo>
                  <a:lnTo>
                    <a:pt x="103" y="86"/>
                  </a:lnTo>
                  <a:lnTo>
                    <a:pt x="103" y="87"/>
                  </a:lnTo>
                  <a:close/>
                  <a:moveTo>
                    <a:pt x="91" y="84"/>
                  </a:moveTo>
                  <a:lnTo>
                    <a:pt x="91" y="83"/>
                  </a:lnTo>
                  <a:lnTo>
                    <a:pt x="90" y="83"/>
                  </a:lnTo>
                  <a:lnTo>
                    <a:pt x="90" y="82"/>
                  </a:lnTo>
                  <a:lnTo>
                    <a:pt x="90" y="83"/>
                  </a:lnTo>
                  <a:lnTo>
                    <a:pt x="91" y="83"/>
                  </a:lnTo>
                  <a:lnTo>
                    <a:pt x="91" y="84"/>
                  </a:lnTo>
                  <a:close/>
                  <a:moveTo>
                    <a:pt x="90" y="82"/>
                  </a:moveTo>
                  <a:lnTo>
                    <a:pt x="89" y="82"/>
                  </a:lnTo>
                  <a:lnTo>
                    <a:pt x="90" y="82"/>
                  </a:lnTo>
                  <a:close/>
                  <a:moveTo>
                    <a:pt x="120" y="82"/>
                  </a:moveTo>
                  <a:lnTo>
                    <a:pt x="121" y="82"/>
                  </a:lnTo>
                  <a:lnTo>
                    <a:pt x="121" y="81"/>
                  </a:lnTo>
                  <a:lnTo>
                    <a:pt x="120" y="82"/>
                  </a:lnTo>
                  <a:close/>
                  <a:moveTo>
                    <a:pt x="93" y="81"/>
                  </a:moveTo>
                  <a:lnTo>
                    <a:pt x="93" y="80"/>
                  </a:lnTo>
                  <a:lnTo>
                    <a:pt x="93" y="81"/>
                  </a:lnTo>
                  <a:close/>
                  <a:moveTo>
                    <a:pt x="95" y="80"/>
                  </a:moveTo>
                  <a:lnTo>
                    <a:pt x="93" y="79"/>
                  </a:lnTo>
                  <a:lnTo>
                    <a:pt x="95" y="79"/>
                  </a:lnTo>
                  <a:lnTo>
                    <a:pt x="95" y="80"/>
                  </a:lnTo>
                  <a:close/>
                  <a:moveTo>
                    <a:pt x="65" y="70"/>
                  </a:moveTo>
                  <a:lnTo>
                    <a:pt x="63" y="70"/>
                  </a:lnTo>
                  <a:lnTo>
                    <a:pt x="63" y="69"/>
                  </a:lnTo>
                  <a:lnTo>
                    <a:pt x="63" y="70"/>
                  </a:lnTo>
                  <a:lnTo>
                    <a:pt x="65" y="70"/>
                  </a:lnTo>
                  <a:close/>
                  <a:moveTo>
                    <a:pt x="60" y="69"/>
                  </a:moveTo>
                  <a:lnTo>
                    <a:pt x="59" y="69"/>
                  </a:lnTo>
                  <a:lnTo>
                    <a:pt x="60" y="69"/>
                  </a:lnTo>
                  <a:close/>
                  <a:moveTo>
                    <a:pt x="93" y="67"/>
                  </a:moveTo>
                  <a:lnTo>
                    <a:pt x="92" y="67"/>
                  </a:lnTo>
                  <a:lnTo>
                    <a:pt x="92" y="68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2" y="67"/>
                  </a:lnTo>
                  <a:lnTo>
                    <a:pt x="93" y="67"/>
                  </a:lnTo>
                  <a:close/>
                  <a:moveTo>
                    <a:pt x="84" y="65"/>
                  </a:moveTo>
                  <a:lnTo>
                    <a:pt x="84" y="65"/>
                  </a:lnTo>
                  <a:lnTo>
                    <a:pt x="83" y="65"/>
                  </a:lnTo>
                  <a:lnTo>
                    <a:pt x="84" y="65"/>
                  </a:lnTo>
                  <a:lnTo>
                    <a:pt x="84" y="65"/>
                  </a:lnTo>
                  <a:close/>
                  <a:moveTo>
                    <a:pt x="96" y="65"/>
                  </a:moveTo>
                  <a:lnTo>
                    <a:pt x="96" y="65"/>
                  </a:lnTo>
                  <a:lnTo>
                    <a:pt x="97" y="65"/>
                  </a:lnTo>
                  <a:lnTo>
                    <a:pt x="96" y="65"/>
                  </a:lnTo>
                  <a:lnTo>
                    <a:pt x="97" y="65"/>
                  </a:lnTo>
                  <a:lnTo>
                    <a:pt x="96" y="65"/>
                  </a:lnTo>
                  <a:lnTo>
                    <a:pt x="96" y="65"/>
                  </a:lnTo>
                  <a:close/>
                  <a:moveTo>
                    <a:pt x="87" y="65"/>
                  </a:moveTo>
                  <a:lnTo>
                    <a:pt x="87" y="64"/>
                  </a:lnTo>
                  <a:lnTo>
                    <a:pt x="87" y="65"/>
                  </a:lnTo>
                  <a:close/>
                  <a:moveTo>
                    <a:pt x="104" y="89"/>
                  </a:moveTo>
                  <a:lnTo>
                    <a:pt x="105" y="89"/>
                  </a:lnTo>
                  <a:lnTo>
                    <a:pt x="104" y="8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3" name="Freeform 3524">
              <a:extLst>
                <a:ext uri="{FF2B5EF4-FFF2-40B4-BE49-F238E27FC236}">
                  <a16:creationId xmlns:a16="http://schemas.microsoft.com/office/drawing/2014/main" id="{3E2CB246-82D0-1D4C-F882-8265630B35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3513" y="2997200"/>
              <a:ext cx="595313" cy="547688"/>
            </a:xfrm>
            <a:custGeom>
              <a:avLst/>
              <a:gdLst>
                <a:gd name="T0" fmla="*/ 299 w 375"/>
                <a:gd name="T1" fmla="*/ 342 h 345"/>
                <a:gd name="T2" fmla="*/ 286 w 375"/>
                <a:gd name="T3" fmla="*/ 339 h 345"/>
                <a:gd name="T4" fmla="*/ 295 w 375"/>
                <a:gd name="T5" fmla="*/ 336 h 345"/>
                <a:gd name="T6" fmla="*/ 293 w 375"/>
                <a:gd name="T7" fmla="*/ 332 h 345"/>
                <a:gd name="T8" fmla="*/ 292 w 375"/>
                <a:gd name="T9" fmla="*/ 334 h 345"/>
                <a:gd name="T10" fmla="*/ 290 w 375"/>
                <a:gd name="T11" fmla="*/ 333 h 345"/>
                <a:gd name="T12" fmla="*/ 290 w 375"/>
                <a:gd name="T13" fmla="*/ 333 h 345"/>
                <a:gd name="T14" fmla="*/ 294 w 375"/>
                <a:gd name="T15" fmla="*/ 332 h 345"/>
                <a:gd name="T16" fmla="*/ 305 w 375"/>
                <a:gd name="T17" fmla="*/ 339 h 345"/>
                <a:gd name="T18" fmla="*/ 303 w 375"/>
                <a:gd name="T19" fmla="*/ 340 h 345"/>
                <a:gd name="T20" fmla="*/ 299 w 375"/>
                <a:gd name="T21" fmla="*/ 339 h 345"/>
                <a:gd name="T22" fmla="*/ 298 w 375"/>
                <a:gd name="T23" fmla="*/ 340 h 345"/>
                <a:gd name="T24" fmla="*/ 296 w 375"/>
                <a:gd name="T25" fmla="*/ 341 h 345"/>
                <a:gd name="T26" fmla="*/ 296 w 375"/>
                <a:gd name="T27" fmla="*/ 341 h 345"/>
                <a:gd name="T28" fmla="*/ 300 w 375"/>
                <a:gd name="T29" fmla="*/ 344 h 345"/>
                <a:gd name="T30" fmla="*/ 301 w 375"/>
                <a:gd name="T31" fmla="*/ 342 h 345"/>
                <a:gd name="T32" fmla="*/ 301 w 375"/>
                <a:gd name="T33" fmla="*/ 345 h 345"/>
                <a:gd name="T34" fmla="*/ 298 w 375"/>
                <a:gd name="T35" fmla="*/ 344 h 345"/>
                <a:gd name="T36" fmla="*/ 295 w 375"/>
                <a:gd name="T37" fmla="*/ 341 h 345"/>
                <a:gd name="T38" fmla="*/ 296 w 375"/>
                <a:gd name="T39" fmla="*/ 342 h 345"/>
                <a:gd name="T40" fmla="*/ 294 w 375"/>
                <a:gd name="T41" fmla="*/ 344 h 345"/>
                <a:gd name="T42" fmla="*/ 290 w 375"/>
                <a:gd name="T43" fmla="*/ 341 h 345"/>
                <a:gd name="T44" fmla="*/ 290 w 375"/>
                <a:gd name="T45" fmla="*/ 344 h 345"/>
                <a:gd name="T46" fmla="*/ 289 w 375"/>
                <a:gd name="T47" fmla="*/ 345 h 345"/>
                <a:gd name="T48" fmla="*/ 286 w 375"/>
                <a:gd name="T49" fmla="*/ 344 h 345"/>
                <a:gd name="T50" fmla="*/ 287 w 375"/>
                <a:gd name="T51" fmla="*/ 339 h 345"/>
                <a:gd name="T52" fmla="*/ 287 w 375"/>
                <a:gd name="T53" fmla="*/ 338 h 345"/>
                <a:gd name="T54" fmla="*/ 287 w 375"/>
                <a:gd name="T55" fmla="*/ 336 h 345"/>
                <a:gd name="T56" fmla="*/ 287 w 375"/>
                <a:gd name="T57" fmla="*/ 334 h 345"/>
                <a:gd name="T58" fmla="*/ 288 w 375"/>
                <a:gd name="T59" fmla="*/ 329 h 345"/>
                <a:gd name="T60" fmla="*/ 288 w 375"/>
                <a:gd name="T61" fmla="*/ 330 h 345"/>
                <a:gd name="T62" fmla="*/ 289 w 375"/>
                <a:gd name="T63" fmla="*/ 330 h 345"/>
                <a:gd name="T64" fmla="*/ 290 w 375"/>
                <a:gd name="T65" fmla="*/ 330 h 345"/>
                <a:gd name="T66" fmla="*/ 289 w 375"/>
                <a:gd name="T67" fmla="*/ 334 h 345"/>
                <a:gd name="T68" fmla="*/ 289 w 375"/>
                <a:gd name="T69" fmla="*/ 334 h 345"/>
                <a:gd name="T70" fmla="*/ 293 w 375"/>
                <a:gd name="T71" fmla="*/ 334 h 345"/>
                <a:gd name="T72" fmla="*/ 295 w 375"/>
                <a:gd name="T73" fmla="*/ 334 h 345"/>
                <a:gd name="T74" fmla="*/ 294 w 375"/>
                <a:gd name="T75" fmla="*/ 335 h 345"/>
                <a:gd name="T76" fmla="*/ 292 w 375"/>
                <a:gd name="T77" fmla="*/ 336 h 345"/>
                <a:gd name="T78" fmla="*/ 294 w 375"/>
                <a:gd name="T79" fmla="*/ 338 h 345"/>
                <a:gd name="T80" fmla="*/ 296 w 375"/>
                <a:gd name="T81" fmla="*/ 338 h 345"/>
                <a:gd name="T82" fmla="*/ 296 w 375"/>
                <a:gd name="T83" fmla="*/ 339 h 345"/>
                <a:gd name="T84" fmla="*/ 299 w 375"/>
                <a:gd name="T85" fmla="*/ 336 h 345"/>
                <a:gd name="T86" fmla="*/ 301 w 375"/>
                <a:gd name="T87" fmla="*/ 336 h 345"/>
                <a:gd name="T88" fmla="*/ 303 w 375"/>
                <a:gd name="T89" fmla="*/ 334 h 345"/>
                <a:gd name="T90" fmla="*/ 286 w 375"/>
                <a:gd name="T91" fmla="*/ 328 h 345"/>
                <a:gd name="T92" fmla="*/ 287 w 375"/>
                <a:gd name="T93" fmla="*/ 328 h 345"/>
                <a:gd name="T94" fmla="*/ 115 w 375"/>
                <a:gd name="T95" fmla="*/ 295 h 345"/>
                <a:gd name="T96" fmla="*/ 116 w 375"/>
                <a:gd name="T97" fmla="*/ 293 h 345"/>
                <a:gd name="T98" fmla="*/ 101 w 375"/>
                <a:gd name="T99" fmla="*/ 290 h 345"/>
                <a:gd name="T100" fmla="*/ 374 w 375"/>
                <a:gd name="T101" fmla="*/ 179 h 345"/>
                <a:gd name="T102" fmla="*/ 0 w 375"/>
                <a:gd name="T10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5" h="345">
                  <a:moveTo>
                    <a:pt x="299" y="342"/>
                  </a:moveTo>
                  <a:lnTo>
                    <a:pt x="298" y="342"/>
                  </a:lnTo>
                  <a:lnTo>
                    <a:pt x="298" y="341"/>
                  </a:lnTo>
                  <a:lnTo>
                    <a:pt x="299" y="342"/>
                  </a:lnTo>
                  <a:close/>
                  <a:moveTo>
                    <a:pt x="287" y="339"/>
                  </a:moveTo>
                  <a:lnTo>
                    <a:pt x="286" y="339"/>
                  </a:lnTo>
                  <a:lnTo>
                    <a:pt x="286" y="339"/>
                  </a:lnTo>
                  <a:lnTo>
                    <a:pt x="286" y="339"/>
                  </a:lnTo>
                  <a:lnTo>
                    <a:pt x="287" y="339"/>
                  </a:lnTo>
                  <a:close/>
                  <a:moveTo>
                    <a:pt x="295" y="336"/>
                  </a:moveTo>
                  <a:lnTo>
                    <a:pt x="294" y="336"/>
                  </a:lnTo>
                  <a:lnTo>
                    <a:pt x="295" y="336"/>
                  </a:lnTo>
                  <a:close/>
                  <a:moveTo>
                    <a:pt x="290" y="333"/>
                  </a:moveTo>
                  <a:lnTo>
                    <a:pt x="292" y="333"/>
                  </a:lnTo>
                  <a:lnTo>
                    <a:pt x="292" y="332"/>
                  </a:lnTo>
                  <a:lnTo>
                    <a:pt x="293" y="332"/>
                  </a:lnTo>
                  <a:lnTo>
                    <a:pt x="292" y="332"/>
                  </a:lnTo>
                  <a:lnTo>
                    <a:pt x="292" y="333"/>
                  </a:lnTo>
                  <a:lnTo>
                    <a:pt x="293" y="333"/>
                  </a:lnTo>
                  <a:lnTo>
                    <a:pt x="292" y="334"/>
                  </a:lnTo>
                  <a:lnTo>
                    <a:pt x="292" y="335"/>
                  </a:lnTo>
                  <a:lnTo>
                    <a:pt x="290" y="335"/>
                  </a:lnTo>
                  <a:lnTo>
                    <a:pt x="290" y="334"/>
                  </a:lnTo>
                  <a:lnTo>
                    <a:pt x="290" y="333"/>
                  </a:lnTo>
                  <a:close/>
                  <a:moveTo>
                    <a:pt x="290" y="332"/>
                  </a:moveTo>
                  <a:lnTo>
                    <a:pt x="292" y="332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2"/>
                  </a:lnTo>
                  <a:close/>
                  <a:moveTo>
                    <a:pt x="293" y="332"/>
                  </a:moveTo>
                  <a:lnTo>
                    <a:pt x="293" y="330"/>
                  </a:lnTo>
                  <a:lnTo>
                    <a:pt x="294" y="332"/>
                  </a:lnTo>
                  <a:lnTo>
                    <a:pt x="293" y="332"/>
                  </a:lnTo>
                  <a:close/>
                  <a:moveTo>
                    <a:pt x="305" y="336"/>
                  </a:moveTo>
                  <a:lnTo>
                    <a:pt x="305" y="338"/>
                  </a:lnTo>
                  <a:lnTo>
                    <a:pt x="305" y="339"/>
                  </a:lnTo>
                  <a:lnTo>
                    <a:pt x="303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3" y="340"/>
                  </a:lnTo>
                  <a:lnTo>
                    <a:pt x="302" y="340"/>
                  </a:lnTo>
                  <a:lnTo>
                    <a:pt x="301" y="339"/>
                  </a:lnTo>
                  <a:lnTo>
                    <a:pt x="300" y="339"/>
                  </a:lnTo>
                  <a:lnTo>
                    <a:pt x="299" y="339"/>
                  </a:lnTo>
                  <a:lnTo>
                    <a:pt x="298" y="339"/>
                  </a:lnTo>
                  <a:lnTo>
                    <a:pt x="298" y="340"/>
                  </a:lnTo>
                  <a:lnTo>
                    <a:pt x="299" y="340"/>
                  </a:lnTo>
                  <a:lnTo>
                    <a:pt x="298" y="340"/>
                  </a:lnTo>
                  <a:lnTo>
                    <a:pt x="298" y="341"/>
                  </a:lnTo>
                  <a:lnTo>
                    <a:pt x="298" y="340"/>
                  </a:lnTo>
                  <a:lnTo>
                    <a:pt x="296" y="340"/>
                  </a:lnTo>
                  <a:lnTo>
                    <a:pt x="296" y="341"/>
                  </a:lnTo>
                  <a:lnTo>
                    <a:pt x="296" y="340"/>
                  </a:lnTo>
                  <a:lnTo>
                    <a:pt x="295" y="340"/>
                  </a:lnTo>
                  <a:lnTo>
                    <a:pt x="296" y="340"/>
                  </a:lnTo>
                  <a:lnTo>
                    <a:pt x="296" y="341"/>
                  </a:lnTo>
                  <a:lnTo>
                    <a:pt x="296" y="342"/>
                  </a:lnTo>
                  <a:lnTo>
                    <a:pt x="298" y="342"/>
                  </a:lnTo>
                  <a:lnTo>
                    <a:pt x="299" y="342"/>
                  </a:lnTo>
                  <a:lnTo>
                    <a:pt x="300" y="344"/>
                  </a:lnTo>
                  <a:lnTo>
                    <a:pt x="300" y="342"/>
                  </a:lnTo>
                  <a:lnTo>
                    <a:pt x="300" y="341"/>
                  </a:lnTo>
                  <a:lnTo>
                    <a:pt x="301" y="341"/>
                  </a:lnTo>
                  <a:lnTo>
                    <a:pt x="301" y="342"/>
                  </a:lnTo>
                  <a:lnTo>
                    <a:pt x="302" y="342"/>
                  </a:lnTo>
                  <a:lnTo>
                    <a:pt x="301" y="344"/>
                  </a:lnTo>
                  <a:lnTo>
                    <a:pt x="302" y="344"/>
                  </a:lnTo>
                  <a:lnTo>
                    <a:pt x="301" y="345"/>
                  </a:lnTo>
                  <a:lnTo>
                    <a:pt x="300" y="345"/>
                  </a:lnTo>
                  <a:lnTo>
                    <a:pt x="299" y="345"/>
                  </a:lnTo>
                  <a:lnTo>
                    <a:pt x="298" y="345"/>
                  </a:lnTo>
                  <a:lnTo>
                    <a:pt x="298" y="344"/>
                  </a:lnTo>
                  <a:lnTo>
                    <a:pt x="296" y="344"/>
                  </a:lnTo>
                  <a:lnTo>
                    <a:pt x="296" y="342"/>
                  </a:lnTo>
                  <a:lnTo>
                    <a:pt x="296" y="341"/>
                  </a:lnTo>
                  <a:lnTo>
                    <a:pt x="295" y="341"/>
                  </a:lnTo>
                  <a:lnTo>
                    <a:pt x="296" y="342"/>
                  </a:lnTo>
                  <a:lnTo>
                    <a:pt x="295" y="341"/>
                  </a:lnTo>
                  <a:lnTo>
                    <a:pt x="295" y="342"/>
                  </a:lnTo>
                  <a:lnTo>
                    <a:pt x="296" y="342"/>
                  </a:lnTo>
                  <a:lnTo>
                    <a:pt x="296" y="344"/>
                  </a:lnTo>
                  <a:lnTo>
                    <a:pt x="295" y="345"/>
                  </a:lnTo>
                  <a:lnTo>
                    <a:pt x="295" y="344"/>
                  </a:lnTo>
                  <a:lnTo>
                    <a:pt x="294" y="344"/>
                  </a:lnTo>
                  <a:lnTo>
                    <a:pt x="293" y="344"/>
                  </a:lnTo>
                  <a:lnTo>
                    <a:pt x="293" y="342"/>
                  </a:lnTo>
                  <a:lnTo>
                    <a:pt x="292" y="342"/>
                  </a:lnTo>
                  <a:lnTo>
                    <a:pt x="290" y="341"/>
                  </a:lnTo>
                  <a:lnTo>
                    <a:pt x="290" y="342"/>
                  </a:lnTo>
                  <a:lnTo>
                    <a:pt x="290" y="341"/>
                  </a:lnTo>
                  <a:lnTo>
                    <a:pt x="290" y="342"/>
                  </a:lnTo>
                  <a:lnTo>
                    <a:pt x="290" y="344"/>
                  </a:lnTo>
                  <a:lnTo>
                    <a:pt x="289" y="344"/>
                  </a:lnTo>
                  <a:lnTo>
                    <a:pt x="289" y="342"/>
                  </a:lnTo>
                  <a:lnTo>
                    <a:pt x="289" y="344"/>
                  </a:lnTo>
                  <a:lnTo>
                    <a:pt x="289" y="345"/>
                  </a:lnTo>
                  <a:lnTo>
                    <a:pt x="288" y="345"/>
                  </a:lnTo>
                  <a:lnTo>
                    <a:pt x="287" y="345"/>
                  </a:lnTo>
                  <a:lnTo>
                    <a:pt x="286" y="345"/>
                  </a:lnTo>
                  <a:lnTo>
                    <a:pt x="286" y="344"/>
                  </a:lnTo>
                  <a:lnTo>
                    <a:pt x="287" y="342"/>
                  </a:lnTo>
                  <a:lnTo>
                    <a:pt x="287" y="341"/>
                  </a:lnTo>
                  <a:lnTo>
                    <a:pt x="287" y="340"/>
                  </a:lnTo>
                  <a:lnTo>
                    <a:pt x="287" y="339"/>
                  </a:lnTo>
                  <a:lnTo>
                    <a:pt x="288" y="339"/>
                  </a:lnTo>
                  <a:lnTo>
                    <a:pt x="288" y="338"/>
                  </a:lnTo>
                  <a:lnTo>
                    <a:pt x="287" y="339"/>
                  </a:lnTo>
                  <a:lnTo>
                    <a:pt x="287" y="338"/>
                  </a:lnTo>
                  <a:lnTo>
                    <a:pt x="286" y="336"/>
                  </a:lnTo>
                  <a:lnTo>
                    <a:pt x="287" y="336"/>
                  </a:lnTo>
                  <a:lnTo>
                    <a:pt x="288" y="336"/>
                  </a:lnTo>
                  <a:lnTo>
                    <a:pt x="287" y="336"/>
                  </a:lnTo>
                  <a:lnTo>
                    <a:pt x="287" y="335"/>
                  </a:lnTo>
                  <a:lnTo>
                    <a:pt x="286" y="335"/>
                  </a:lnTo>
                  <a:lnTo>
                    <a:pt x="286" y="334"/>
                  </a:lnTo>
                  <a:lnTo>
                    <a:pt x="287" y="334"/>
                  </a:lnTo>
                  <a:lnTo>
                    <a:pt x="287" y="333"/>
                  </a:lnTo>
                  <a:lnTo>
                    <a:pt x="287" y="332"/>
                  </a:lnTo>
                  <a:lnTo>
                    <a:pt x="287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9" y="328"/>
                  </a:lnTo>
                  <a:lnTo>
                    <a:pt x="289" y="329"/>
                  </a:lnTo>
                  <a:lnTo>
                    <a:pt x="288" y="330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9" y="332"/>
                  </a:lnTo>
                  <a:lnTo>
                    <a:pt x="289" y="330"/>
                  </a:lnTo>
                  <a:lnTo>
                    <a:pt x="290" y="329"/>
                  </a:lnTo>
                  <a:lnTo>
                    <a:pt x="290" y="330"/>
                  </a:lnTo>
                  <a:lnTo>
                    <a:pt x="289" y="330"/>
                  </a:lnTo>
                  <a:lnTo>
                    <a:pt x="290" y="330"/>
                  </a:lnTo>
                  <a:lnTo>
                    <a:pt x="290" y="332"/>
                  </a:lnTo>
                  <a:lnTo>
                    <a:pt x="289" y="332"/>
                  </a:lnTo>
                  <a:lnTo>
                    <a:pt x="289" y="333"/>
                  </a:lnTo>
                  <a:lnTo>
                    <a:pt x="289" y="334"/>
                  </a:lnTo>
                  <a:lnTo>
                    <a:pt x="288" y="334"/>
                  </a:lnTo>
                  <a:lnTo>
                    <a:pt x="288" y="335"/>
                  </a:lnTo>
                  <a:lnTo>
                    <a:pt x="289" y="335"/>
                  </a:lnTo>
                  <a:lnTo>
                    <a:pt x="289" y="334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2" y="335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4" y="334"/>
                  </a:lnTo>
                  <a:lnTo>
                    <a:pt x="295" y="333"/>
                  </a:lnTo>
                  <a:lnTo>
                    <a:pt x="295" y="334"/>
                  </a:lnTo>
                  <a:lnTo>
                    <a:pt x="294" y="334"/>
                  </a:lnTo>
                  <a:lnTo>
                    <a:pt x="295" y="334"/>
                  </a:lnTo>
                  <a:lnTo>
                    <a:pt x="295" y="335"/>
                  </a:lnTo>
                  <a:lnTo>
                    <a:pt x="294" y="335"/>
                  </a:lnTo>
                  <a:lnTo>
                    <a:pt x="295" y="335"/>
                  </a:lnTo>
                  <a:lnTo>
                    <a:pt x="294" y="335"/>
                  </a:lnTo>
                  <a:lnTo>
                    <a:pt x="293" y="335"/>
                  </a:lnTo>
                  <a:lnTo>
                    <a:pt x="292" y="336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8"/>
                  </a:lnTo>
                  <a:lnTo>
                    <a:pt x="294" y="338"/>
                  </a:lnTo>
                  <a:lnTo>
                    <a:pt x="293" y="338"/>
                  </a:lnTo>
                  <a:lnTo>
                    <a:pt x="294" y="338"/>
                  </a:lnTo>
                  <a:lnTo>
                    <a:pt x="295" y="338"/>
                  </a:lnTo>
                  <a:lnTo>
                    <a:pt x="296" y="338"/>
                  </a:lnTo>
                  <a:lnTo>
                    <a:pt x="295" y="338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6" y="339"/>
                  </a:lnTo>
                  <a:lnTo>
                    <a:pt x="296" y="338"/>
                  </a:lnTo>
                  <a:lnTo>
                    <a:pt x="298" y="338"/>
                  </a:lnTo>
                  <a:lnTo>
                    <a:pt x="298" y="336"/>
                  </a:lnTo>
                  <a:lnTo>
                    <a:pt x="299" y="336"/>
                  </a:lnTo>
                  <a:lnTo>
                    <a:pt x="299" y="335"/>
                  </a:lnTo>
                  <a:lnTo>
                    <a:pt x="300" y="335"/>
                  </a:lnTo>
                  <a:lnTo>
                    <a:pt x="300" y="336"/>
                  </a:lnTo>
                  <a:lnTo>
                    <a:pt x="301" y="336"/>
                  </a:lnTo>
                  <a:lnTo>
                    <a:pt x="301" y="335"/>
                  </a:lnTo>
                  <a:lnTo>
                    <a:pt x="302" y="335"/>
                  </a:lnTo>
                  <a:lnTo>
                    <a:pt x="302" y="334"/>
                  </a:lnTo>
                  <a:lnTo>
                    <a:pt x="303" y="334"/>
                  </a:lnTo>
                  <a:lnTo>
                    <a:pt x="303" y="335"/>
                  </a:lnTo>
                  <a:lnTo>
                    <a:pt x="305" y="335"/>
                  </a:lnTo>
                  <a:lnTo>
                    <a:pt x="305" y="336"/>
                  </a:lnTo>
                  <a:close/>
                  <a:moveTo>
                    <a:pt x="286" y="328"/>
                  </a:moveTo>
                  <a:lnTo>
                    <a:pt x="286" y="328"/>
                  </a:lnTo>
                  <a:lnTo>
                    <a:pt x="286" y="328"/>
                  </a:lnTo>
                  <a:close/>
                  <a:moveTo>
                    <a:pt x="287" y="327"/>
                  </a:moveTo>
                  <a:lnTo>
                    <a:pt x="287" y="328"/>
                  </a:lnTo>
                  <a:lnTo>
                    <a:pt x="286" y="327"/>
                  </a:lnTo>
                  <a:lnTo>
                    <a:pt x="287" y="327"/>
                  </a:lnTo>
                  <a:close/>
                  <a:moveTo>
                    <a:pt x="116" y="295"/>
                  </a:moveTo>
                  <a:lnTo>
                    <a:pt x="115" y="295"/>
                  </a:lnTo>
                  <a:lnTo>
                    <a:pt x="114" y="295"/>
                  </a:lnTo>
                  <a:lnTo>
                    <a:pt x="114" y="293"/>
                  </a:lnTo>
                  <a:lnTo>
                    <a:pt x="115" y="293"/>
                  </a:lnTo>
                  <a:lnTo>
                    <a:pt x="116" y="293"/>
                  </a:lnTo>
                  <a:lnTo>
                    <a:pt x="116" y="295"/>
                  </a:lnTo>
                  <a:close/>
                  <a:moveTo>
                    <a:pt x="99" y="290"/>
                  </a:moveTo>
                  <a:lnTo>
                    <a:pt x="101" y="289"/>
                  </a:lnTo>
                  <a:lnTo>
                    <a:pt x="101" y="290"/>
                  </a:lnTo>
                  <a:lnTo>
                    <a:pt x="99" y="290"/>
                  </a:lnTo>
                  <a:close/>
                  <a:moveTo>
                    <a:pt x="374" y="179"/>
                  </a:moveTo>
                  <a:lnTo>
                    <a:pt x="375" y="179"/>
                  </a:lnTo>
                  <a:lnTo>
                    <a:pt x="374" y="179"/>
                  </a:lnTo>
                  <a:close/>
                  <a:moveTo>
                    <a:pt x="374" y="190"/>
                  </a:moveTo>
                  <a:lnTo>
                    <a:pt x="374" y="191"/>
                  </a:lnTo>
                  <a:lnTo>
                    <a:pt x="374" y="19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4" name="Freeform 3525">
              <a:extLst>
                <a:ext uri="{FF2B5EF4-FFF2-40B4-BE49-F238E27FC236}">
                  <a16:creationId xmlns:a16="http://schemas.microsoft.com/office/drawing/2014/main" id="{742399CC-66AD-CEC0-CBF8-09C08A669A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2692400"/>
              <a:ext cx="161925" cy="93663"/>
            </a:xfrm>
            <a:custGeom>
              <a:avLst/>
              <a:gdLst>
                <a:gd name="T0" fmla="*/ 3 w 102"/>
                <a:gd name="T1" fmla="*/ 59 h 59"/>
                <a:gd name="T2" fmla="*/ 13 w 102"/>
                <a:gd name="T3" fmla="*/ 59 h 59"/>
                <a:gd name="T4" fmla="*/ 72 w 102"/>
                <a:gd name="T5" fmla="*/ 18 h 59"/>
                <a:gd name="T6" fmla="*/ 72 w 102"/>
                <a:gd name="T7" fmla="*/ 16 h 59"/>
                <a:gd name="T8" fmla="*/ 94 w 102"/>
                <a:gd name="T9" fmla="*/ 0 h 59"/>
                <a:gd name="T10" fmla="*/ 3 w 102"/>
                <a:gd name="T11" fmla="*/ 57 h 59"/>
                <a:gd name="T12" fmla="*/ 0 w 102"/>
                <a:gd name="T13" fmla="*/ 57 h 59"/>
                <a:gd name="T14" fmla="*/ 0 w 102"/>
                <a:gd name="T15" fmla="*/ 57 h 59"/>
                <a:gd name="T16" fmla="*/ 3 w 102"/>
                <a:gd name="T17" fmla="*/ 56 h 59"/>
                <a:gd name="T18" fmla="*/ 0 w 102"/>
                <a:gd name="T19" fmla="*/ 56 h 59"/>
                <a:gd name="T20" fmla="*/ 0 w 102"/>
                <a:gd name="T21" fmla="*/ 56 h 59"/>
                <a:gd name="T22" fmla="*/ 102 w 102"/>
                <a:gd name="T23" fmla="*/ 34 h 59"/>
                <a:gd name="T24" fmla="*/ 102 w 102"/>
                <a:gd name="T25" fmla="*/ 34 h 59"/>
                <a:gd name="T26" fmla="*/ 92 w 102"/>
                <a:gd name="T27" fmla="*/ 9 h 59"/>
                <a:gd name="T28" fmla="*/ 92 w 102"/>
                <a:gd name="T29" fmla="*/ 9 h 59"/>
                <a:gd name="T30" fmla="*/ 93 w 102"/>
                <a:gd name="T31" fmla="*/ 8 h 59"/>
                <a:gd name="T32" fmla="*/ 93 w 102"/>
                <a:gd name="T33" fmla="*/ 11 h 59"/>
                <a:gd name="T34" fmla="*/ 92 w 102"/>
                <a:gd name="T35" fmla="*/ 9 h 59"/>
                <a:gd name="T36" fmla="*/ 91 w 102"/>
                <a:gd name="T37" fmla="*/ 7 h 59"/>
                <a:gd name="T38" fmla="*/ 96 w 102"/>
                <a:gd name="T39" fmla="*/ 6 h 59"/>
                <a:gd name="T40" fmla="*/ 96 w 102"/>
                <a:gd name="T41" fmla="*/ 6 h 59"/>
                <a:gd name="T42" fmla="*/ 96 w 102"/>
                <a:gd name="T43" fmla="*/ 6 h 59"/>
                <a:gd name="T44" fmla="*/ 66 w 102"/>
                <a:gd name="T45" fmla="*/ 32 h 59"/>
                <a:gd name="T46" fmla="*/ 92 w 102"/>
                <a:gd name="T47" fmla="*/ 21 h 59"/>
                <a:gd name="T48" fmla="*/ 92 w 102"/>
                <a:gd name="T49" fmla="*/ 9 h 59"/>
                <a:gd name="T50" fmla="*/ 92 w 102"/>
                <a:gd name="T51" fmla="*/ 9 h 59"/>
                <a:gd name="T52" fmla="*/ 93 w 102"/>
                <a:gd name="T53" fmla="*/ 8 h 59"/>
                <a:gd name="T54" fmla="*/ 93 w 102"/>
                <a:gd name="T55" fmla="*/ 8 h 59"/>
                <a:gd name="T56" fmla="*/ 93 w 102"/>
                <a:gd name="T57" fmla="*/ 8 h 59"/>
                <a:gd name="T58" fmla="*/ 93 w 102"/>
                <a:gd name="T59" fmla="*/ 8 h 59"/>
                <a:gd name="T60" fmla="*/ 96 w 102"/>
                <a:gd name="T61" fmla="*/ 5 h 59"/>
                <a:gd name="T62" fmla="*/ 94 w 102"/>
                <a:gd name="T63" fmla="*/ 6 h 59"/>
                <a:gd name="T64" fmla="*/ 94 w 102"/>
                <a:gd name="T65" fmla="*/ 6 h 59"/>
                <a:gd name="T66" fmla="*/ 94 w 102"/>
                <a:gd name="T67" fmla="*/ 5 h 59"/>
                <a:gd name="T68" fmla="*/ 94 w 102"/>
                <a:gd name="T69" fmla="*/ 5 h 59"/>
                <a:gd name="T70" fmla="*/ 97 w 102"/>
                <a:gd name="T71" fmla="*/ 6 h 59"/>
                <a:gd name="T72" fmla="*/ 97 w 102"/>
                <a:gd name="T73" fmla="*/ 6 h 59"/>
                <a:gd name="T74" fmla="*/ 97 w 102"/>
                <a:gd name="T75" fmla="*/ 5 h 59"/>
                <a:gd name="T76" fmla="*/ 97 w 102"/>
                <a:gd name="T77" fmla="*/ 5 h 59"/>
                <a:gd name="T78" fmla="*/ 98 w 102"/>
                <a:gd name="T79" fmla="*/ 6 h 59"/>
                <a:gd name="T80" fmla="*/ 98 w 102"/>
                <a:gd name="T81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59">
                  <a:moveTo>
                    <a:pt x="3" y="59"/>
                  </a:moveTo>
                  <a:lnTo>
                    <a:pt x="3" y="59"/>
                  </a:lnTo>
                  <a:close/>
                  <a:moveTo>
                    <a:pt x="13" y="59"/>
                  </a:moveTo>
                  <a:lnTo>
                    <a:pt x="13" y="59"/>
                  </a:lnTo>
                  <a:close/>
                  <a:moveTo>
                    <a:pt x="72" y="16"/>
                  </a:moveTo>
                  <a:lnTo>
                    <a:pt x="72" y="18"/>
                  </a:lnTo>
                  <a:lnTo>
                    <a:pt x="72" y="16"/>
                  </a:lnTo>
                  <a:lnTo>
                    <a:pt x="72" y="16"/>
                  </a:lnTo>
                  <a:close/>
                  <a:moveTo>
                    <a:pt x="94" y="0"/>
                  </a:moveTo>
                  <a:lnTo>
                    <a:pt x="94" y="0"/>
                  </a:lnTo>
                  <a:close/>
                  <a:moveTo>
                    <a:pt x="3" y="56"/>
                  </a:moveTo>
                  <a:lnTo>
                    <a:pt x="3" y="57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3" y="56"/>
                  </a:lnTo>
                  <a:close/>
                  <a:moveTo>
                    <a:pt x="0" y="56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close/>
                  <a:moveTo>
                    <a:pt x="102" y="34"/>
                  </a:moveTo>
                  <a:lnTo>
                    <a:pt x="102" y="33"/>
                  </a:lnTo>
                  <a:lnTo>
                    <a:pt x="102" y="34"/>
                  </a:lnTo>
                  <a:lnTo>
                    <a:pt x="102" y="34"/>
                  </a:lnTo>
                  <a:close/>
                  <a:moveTo>
                    <a:pt x="92" y="9"/>
                  </a:moveTo>
                  <a:lnTo>
                    <a:pt x="92" y="8"/>
                  </a:lnTo>
                  <a:lnTo>
                    <a:pt x="92" y="9"/>
                  </a:lnTo>
                  <a:lnTo>
                    <a:pt x="92" y="8"/>
                  </a:lnTo>
                  <a:lnTo>
                    <a:pt x="93" y="8"/>
                  </a:lnTo>
                  <a:lnTo>
                    <a:pt x="93" y="9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92" y="9"/>
                  </a:lnTo>
                  <a:lnTo>
                    <a:pt x="92" y="9"/>
                  </a:lnTo>
                  <a:close/>
                  <a:moveTo>
                    <a:pt x="91" y="7"/>
                  </a:moveTo>
                  <a:lnTo>
                    <a:pt x="91" y="7"/>
                  </a:lnTo>
                  <a:close/>
                  <a:moveTo>
                    <a:pt x="96" y="6"/>
                  </a:moveTo>
                  <a:lnTo>
                    <a:pt x="96" y="5"/>
                  </a:lnTo>
                  <a:lnTo>
                    <a:pt x="96" y="6"/>
                  </a:lnTo>
                  <a:lnTo>
                    <a:pt x="97" y="6"/>
                  </a:lnTo>
                  <a:lnTo>
                    <a:pt x="96" y="6"/>
                  </a:lnTo>
                  <a:lnTo>
                    <a:pt x="96" y="6"/>
                  </a:lnTo>
                  <a:close/>
                  <a:moveTo>
                    <a:pt x="66" y="32"/>
                  </a:moveTo>
                  <a:lnTo>
                    <a:pt x="66" y="32"/>
                  </a:lnTo>
                  <a:close/>
                  <a:moveTo>
                    <a:pt x="92" y="21"/>
                  </a:moveTo>
                  <a:lnTo>
                    <a:pt x="92" y="21"/>
                  </a:lnTo>
                  <a:close/>
                  <a:moveTo>
                    <a:pt x="92" y="9"/>
                  </a:moveTo>
                  <a:lnTo>
                    <a:pt x="92" y="9"/>
                  </a:lnTo>
                  <a:close/>
                  <a:moveTo>
                    <a:pt x="92" y="9"/>
                  </a:moveTo>
                  <a:lnTo>
                    <a:pt x="92" y="9"/>
                  </a:lnTo>
                  <a:close/>
                  <a:moveTo>
                    <a:pt x="93" y="8"/>
                  </a:moveTo>
                  <a:lnTo>
                    <a:pt x="93" y="9"/>
                  </a:lnTo>
                  <a:lnTo>
                    <a:pt x="93" y="8"/>
                  </a:lnTo>
                  <a:lnTo>
                    <a:pt x="93" y="8"/>
                  </a:lnTo>
                  <a:close/>
                  <a:moveTo>
                    <a:pt x="93" y="8"/>
                  </a:moveTo>
                  <a:lnTo>
                    <a:pt x="93" y="8"/>
                  </a:lnTo>
                  <a:close/>
                  <a:moveTo>
                    <a:pt x="93" y="8"/>
                  </a:moveTo>
                  <a:lnTo>
                    <a:pt x="93" y="8"/>
                  </a:lnTo>
                  <a:close/>
                  <a:moveTo>
                    <a:pt x="96" y="5"/>
                  </a:moveTo>
                  <a:lnTo>
                    <a:pt x="96" y="5"/>
                  </a:lnTo>
                  <a:close/>
                  <a:moveTo>
                    <a:pt x="94" y="6"/>
                  </a:moveTo>
                  <a:lnTo>
                    <a:pt x="94" y="6"/>
                  </a:lnTo>
                  <a:close/>
                  <a:moveTo>
                    <a:pt x="94" y="6"/>
                  </a:moveTo>
                  <a:lnTo>
                    <a:pt x="94" y="6"/>
                  </a:lnTo>
                  <a:close/>
                  <a:moveTo>
                    <a:pt x="94" y="5"/>
                  </a:moveTo>
                  <a:lnTo>
                    <a:pt x="96" y="5"/>
                  </a:lnTo>
                  <a:lnTo>
                    <a:pt x="94" y="5"/>
                  </a:lnTo>
                  <a:lnTo>
                    <a:pt x="94" y="5"/>
                  </a:lnTo>
                  <a:close/>
                  <a:moveTo>
                    <a:pt x="97" y="6"/>
                  </a:moveTo>
                  <a:lnTo>
                    <a:pt x="97" y="6"/>
                  </a:lnTo>
                  <a:close/>
                  <a:moveTo>
                    <a:pt x="97" y="6"/>
                  </a:moveTo>
                  <a:lnTo>
                    <a:pt x="97" y="6"/>
                  </a:lnTo>
                  <a:close/>
                  <a:moveTo>
                    <a:pt x="97" y="5"/>
                  </a:moveTo>
                  <a:lnTo>
                    <a:pt x="97" y="6"/>
                  </a:lnTo>
                  <a:lnTo>
                    <a:pt x="97" y="5"/>
                  </a:lnTo>
                  <a:lnTo>
                    <a:pt x="97" y="5"/>
                  </a:lnTo>
                  <a:close/>
                  <a:moveTo>
                    <a:pt x="98" y="6"/>
                  </a:moveTo>
                  <a:lnTo>
                    <a:pt x="98" y="6"/>
                  </a:lnTo>
                  <a:close/>
                  <a:moveTo>
                    <a:pt x="98" y="8"/>
                  </a:moveTo>
                  <a:lnTo>
                    <a:pt x="98" y="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5" name="Freeform 3526">
              <a:extLst>
                <a:ext uri="{FF2B5EF4-FFF2-40B4-BE49-F238E27FC236}">
                  <a16:creationId xmlns:a16="http://schemas.microsoft.com/office/drawing/2014/main" id="{C0A854F4-E24B-5FAE-E8D2-112D815327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2692400"/>
              <a:ext cx="161925" cy="93663"/>
            </a:xfrm>
            <a:custGeom>
              <a:avLst/>
              <a:gdLst>
                <a:gd name="T0" fmla="*/ 3 w 102"/>
                <a:gd name="T1" fmla="*/ 59 h 59"/>
                <a:gd name="T2" fmla="*/ 13 w 102"/>
                <a:gd name="T3" fmla="*/ 59 h 59"/>
                <a:gd name="T4" fmla="*/ 72 w 102"/>
                <a:gd name="T5" fmla="*/ 18 h 59"/>
                <a:gd name="T6" fmla="*/ 72 w 102"/>
                <a:gd name="T7" fmla="*/ 16 h 59"/>
                <a:gd name="T8" fmla="*/ 94 w 102"/>
                <a:gd name="T9" fmla="*/ 0 h 59"/>
                <a:gd name="T10" fmla="*/ 3 w 102"/>
                <a:gd name="T11" fmla="*/ 57 h 59"/>
                <a:gd name="T12" fmla="*/ 0 w 102"/>
                <a:gd name="T13" fmla="*/ 57 h 59"/>
                <a:gd name="T14" fmla="*/ 0 w 102"/>
                <a:gd name="T15" fmla="*/ 57 h 59"/>
                <a:gd name="T16" fmla="*/ 3 w 102"/>
                <a:gd name="T17" fmla="*/ 56 h 59"/>
                <a:gd name="T18" fmla="*/ 0 w 102"/>
                <a:gd name="T19" fmla="*/ 56 h 59"/>
                <a:gd name="T20" fmla="*/ 0 w 102"/>
                <a:gd name="T21" fmla="*/ 56 h 59"/>
                <a:gd name="T22" fmla="*/ 102 w 102"/>
                <a:gd name="T23" fmla="*/ 34 h 59"/>
                <a:gd name="T24" fmla="*/ 102 w 102"/>
                <a:gd name="T25" fmla="*/ 34 h 59"/>
                <a:gd name="T26" fmla="*/ 92 w 102"/>
                <a:gd name="T27" fmla="*/ 9 h 59"/>
                <a:gd name="T28" fmla="*/ 92 w 102"/>
                <a:gd name="T29" fmla="*/ 9 h 59"/>
                <a:gd name="T30" fmla="*/ 93 w 102"/>
                <a:gd name="T31" fmla="*/ 8 h 59"/>
                <a:gd name="T32" fmla="*/ 93 w 102"/>
                <a:gd name="T33" fmla="*/ 11 h 59"/>
                <a:gd name="T34" fmla="*/ 92 w 102"/>
                <a:gd name="T35" fmla="*/ 9 h 59"/>
                <a:gd name="T36" fmla="*/ 91 w 102"/>
                <a:gd name="T37" fmla="*/ 7 h 59"/>
                <a:gd name="T38" fmla="*/ 96 w 102"/>
                <a:gd name="T39" fmla="*/ 6 h 59"/>
                <a:gd name="T40" fmla="*/ 96 w 102"/>
                <a:gd name="T41" fmla="*/ 6 h 59"/>
                <a:gd name="T42" fmla="*/ 96 w 102"/>
                <a:gd name="T43" fmla="*/ 6 h 59"/>
                <a:gd name="T44" fmla="*/ 66 w 102"/>
                <a:gd name="T45" fmla="*/ 32 h 59"/>
                <a:gd name="T46" fmla="*/ 92 w 102"/>
                <a:gd name="T47" fmla="*/ 21 h 59"/>
                <a:gd name="T48" fmla="*/ 92 w 102"/>
                <a:gd name="T49" fmla="*/ 9 h 59"/>
                <a:gd name="T50" fmla="*/ 92 w 102"/>
                <a:gd name="T51" fmla="*/ 9 h 59"/>
                <a:gd name="T52" fmla="*/ 93 w 102"/>
                <a:gd name="T53" fmla="*/ 8 h 59"/>
                <a:gd name="T54" fmla="*/ 93 w 102"/>
                <a:gd name="T55" fmla="*/ 8 h 59"/>
                <a:gd name="T56" fmla="*/ 93 w 102"/>
                <a:gd name="T57" fmla="*/ 8 h 59"/>
                <a:gd name="T58" fmla="*/ 93 w 102"/>
                <a:gd name="T59" fmla="*/ 8 h 59"/>
                <a:gd name="T60" fmla="*/ 96 w 102"/>
                <a:gd name="T61" fmla="*/ 5 h 59"/>
                <a:gd name="T62" fmla="*/ 94 w 102"/>
                <a:gd name="T63" fmla="*/ 6 h 59"/>
                <a:gd name="T64" fmla="*/ 94 w 102"/>
                <a:gd name="T65" fmla="*/ 6 h 59"/>
                <a:gd name="T66" fmla="*/ 94 w 102"/>
                <a:gd name="T67" fmla="*/ 5 h 59"/>
                <a:gd name="T68" fmla="*/ 94 w 102"/>
                <a:gd name="T69" fmla="*/ 5 h 59"/>
                <a:gd name="T70" fmla="*/ 97 w 102"/>
                <a:gd name="T71" fmla="*/ 6 h 59"/>
                <a:gd name="T72" fmla="*/ 97 w 102"/>
                <a:gd name="T73" fmla="*/ 6 h 59"/>
                <a:gd name="T74" fmla="*/ 97 w 102"/>
                <a:gd name="T75" fmla="*/ 5 h 59"/>
                <a:gd name="T76" fmla="*/ 97 w 102"/>
                <a:gd name="T77" fmla="*/ 5 h 59"/>
                <a:gd name="T78" fmla="*/ 98 w 102"/>
                <a:gd name="T79" fmla="*/ 6 h 59"/>
                <a:gd name="T80" fmla="*/ 98 w 102"/>
                <a:gd name="T81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59">
                  <a:moveTo>
                    <a:pt x="3" y="59"/>
                  </a:moveTo>
                  <a:lnTo>
                    <a:pt x="3" y="59"/>
                  </a:lnTo>
                  <a:moveTo>
                    <a:pt x="13" y="59"/>
                  </a:moveTo>
                  <a:lnTo>
                    <a:pt x="13" y="59"/>
                  </a:lnTo>
                  <a:moveTo>
                    <a:pt x="72" y="16"/>
                  </a:moveTo>
                  <a:lnTo>
                    <a:pt x="72" y="18"/>
                  </a:lnTo>
                  <a:lnTo>
                    <a:pt x="72" y="16"/>
                  </a:lnTo>
                  <a:lnTo>
                    <a:pt x="72" y="16"/>
                  </a:lnTo>
                  <a:moveTo>
                    <a:pt x="94" y="0"/>
                  </a:moveTo>
                  <a:lnTo>
                    <a:pt x="94" y="0"/>
                  </a:lnTo>
                  <a:moveTo>
                    <a:pt x="3" y="56"/>
                  </a:moveTo>
                  <a:lnTo>
                    <a:pt x="3" y="57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3" y="56"/>
                  </a:lnTo>
                  <a:moveTo>
                    <a:pt x="0" y="56"/>
                  </a:move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moveTo>
                    <a:pt x="102" y="34"/>
                  </a:moveTo>
                  <a:lnTo>
                    <a:pt x="102" y="33"/>
                  </a:lnTo>
                  <a:lnTo>
                    <a:pt x="102" y="34"/>
                  </a:lnTo>
                  <a:lnTo>
                    <a:pt x="102" y="34"/>
                  </a:lnTo>
                  <a:moveTo>
                    <a:pt x="92" y="9"/>
                  </a:moveTo>
                  <a:lnTo>
                    <a:pt x="92" y="8"/>
                  </a:lnTo>
                  <a:lnTo>
                    <a:pt x="92" y="9"/>
                  </a:lnTo>
                  <a:lnTo>
                    <a:pt x="92" y="8"/>
                  </a:lnTo>
                  <a:lnTo>
                    <a:pt x="93" y="8"/>
                  </a:lnTo>
                  <a:lnTo>
                    <a:pt x="93" y="9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92" y="9"/>
                  </a:lnTo>
                  <a:lnTo>
                    <a:pt x="92" y="9"/>
                  </a:lnTo>
                  <a:moveTo>
                    <a:pt x="91" y="7"/>
                  </a:moveTo>
                  <a:lnTo>
                    <a:pt x="91" y="7"/>
                  </a:lnTo>
                  <a:moveTo>
                    <a:pt x="96" y="6"/>
                  </a:moveTo>
                  <a:lnTo>
                    <a:pt x="96" y="5"/>
                  </a:lnTo>
                  <a:lnTo>
                    <a:pt x="96" y="6"/>
                  </a:lnTo>
                  <a:lnTo>
                    <a:pt x="97" y="6"/>
                  </a:lnTo>
                  <a:lnTo>
                    <a:pt x="96" y="6"/>
                  </a:lnTo>
                  <a:lnTo>
                    <a:pt x="96" y="6"/>
                  </a:lnTo>
                  <a:moveTo>
                    <a:pt x="66" y="32"/>
                  </a:moveTo>
                  <a:lnTo>
                    <a:pt x="66" y="32"/>
                  </a:lnTo>
                  <a:moveTo>
                    <a:pt x="92" y="21"/>
                  </a:moveTo>
                  <a:lnTo>
                    <a:pt x="92" y="21"/>
                  </a:lnTo>
                  <a:moveTo>
                    <a:pt x="92" y="9"/>
                  </a:moveTo>
                  <a:lnTo>
                    <a:pt x="92" y="9"/>
                  </a:lnTo>
                  <a:moveTo>
                    <a:pt x="92" y="9"/>
                  </a:moveTo>
                  <a:lnTo>
                    <a:pt x="92" y="9"/>
                  </a:lnTo>
                  <a:moveTo>
                    <a:pt x="93" y="8"/>
                  </a:moveTo>
                  <a:lnTo>
                    <a:pt x="93" y="9"/>
                  </a:lnTo>
                  <a:lnTo>
                    <a:pt x="93" y="8"/>
                  </a:lnTo>
                  <a:lnTo>
                    <a:pt x="93" y="8"/>
                  </a:lnTo>
                  <a:moveTo>
                    <a:pt x="93" y="8"/>
                  </a:moveTo>
                  <a:lnTo>
                    <a:pt x="93" y="8"/>
                  </a:lnTo>
                  <a:moveTo>
                    <a:pt x="93" y="8"/>
                  </a:moveTo>
                  <a:lnTo>
                    <a:pt x="93" y="8"/>
                  </a:lnTo>
                  <a:moveTo>
                    <a:pt x="96" y="5"/>
                  </a:moveTo>
                  <a:lnTo>
                    <a:pt x="96" y="5"/>
                  </a:lnTo>
                  <a:moveTo>
                    <a:pt x="94" y="6"/>
                  </a:moveTo>
                  <a:lnTo>
                    <a:pt x="94" y="6"/>
                  </a:lnTo>
                  <a:moveTo>
                    <a:pt x="94" y="6"/>
                  </a:moveTo>
                  <a:lnTo>
                    <a:pt x="94" y="6"/>
                  </a:lnTo>
                  <a:moveTo>
                    <a:pt x="94" y="5"/>
                  </a:moveTo>
                  <a:lnTo>
                    <a:pt x="96" y="5"/>
                  </a:lnTo>
                  <a:lnTo>
                    <a:pt x="94" y="5"/>
                  </a:lnTo>
                  <a:lnTo>
                    <a:pt x="94" y="5"/>
                  </a:lnTo>
                  <a:moveTo>
                    <a:pt x="97" y="6"/>
                  </a:moveTo>
                  <a:lnTo>
                    <a:pt x="97" y="6"/>
                  </a:lnTo>
                  <a:moveTo>
                    <a:pt x="97" y="6"/>
                  </a:moveTo>
                  <a:lnTo>
                    <a:pt x="97" y="6"/>
                  </a:lnTo>
                  <a:moveTo>
                    <a:pt x="97" y="5"/>
                  </a:moveTo>
                  <a:lnTo>
                    <a:pt x="97" y="6"/>
                  </a:lnTo>
                  <a:lnTo>
                    <a:pt x="97" y="5"/>
                  </a:lnTo>
                  <a:lnTo>
                    <a:pt x="97" y="5"/>
                  </a:lnTo>
                  <a:moveTo>
                    <a:pt x="98" y="6"/>
                  </a:moveTo>
                  <a:lnTo>
                    <a:pt x="98" y="6"/>
                  </a:lnTo>
                  <a:moveTo>
                    <a:pt x="98" y="8"/>
                  </a:moveTo>
                  <a:lnTo>
                    <a:pt x="98" y="8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6" name="Freeform 3527">
              <a:extLst>
                <a:ext uri="{FF2B5EF4-FFF2-40B4-BE49-F238E27FC236}">
                  <a16:creationId xmlns:a16="http://schemas.microsoft.com/office/drawing/2014/main" id="{94E789CE-FC89-9A92-D26F-7A943D349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8963" y="2557462"/>
              <a:ext cx="5562600" cy="260350"/>
            </a:xfrm>
            <a:custGeom>
              <a:avLst/>
              <a:gdLst>
                <a:gd name="T0" fmla="*/ 3465 w 3504"/>
                <a:gd name="T1" fmla="*/ 33 h 164"/>
                <a:gd name="T2" fmla="*/ 205 w 3504"/>
                <a:gd name="T3" fmla="*/ 162 h 164"/>
                <a:gd name="T4" fmla="*/ 172 w 3504"/>
                <a:gd name="T5" fmla="*/ 87 h 164"/>
                <a:gd name="T6" fmla="*/ 5 w 3504"/>
                <a:gd name="T7" fmla="*/ 76 h 164"/>
                <a:gd name="T8" fmla="*/ 5 w 3504"/>
                <a:gd name="T9" fmla="*/ 75 h 164"/>
                <a:gd name="T10" fmla="*/ 3504 w 3504"/>
                <a:gd name="T11" fmla="*/ 74 h 164"/>
                <a:gd name="T12" fmla="*/ 3491 w 3504"/>
                <a:gd name="T13" fmla="*/ 67 h 164"/>
                <a:gd name="T14" fmla="*/ 3491 w 3504"/>
                <a:gd name="T15" fmla="*/ 66 h 164"/>
                <a:gd name="T16" fmla="*/ 3485 w 3504"/>
                <a:gd name="T17" fmla="*/ 62 h 164"/>
                <a:gd name="T18" fmla="*/ 3500 w 3504"/>
                <a:gd name="T19" fmla="*/ 61 h 164"/>
                <a:gd name="T20" fmla="*/ 3495 w 3504"/>
                <a:gd name="T21" fmla="*/ 61 h 164"/>
                <a:gd name="T22" fmla="*/ 3482 w 3504"/>
                <a:gd name="T23" fmla="*/ 60 h 164"/>
                <a:gd name="T24" fmla="*/ 3479 w 3504"/>
                <a:gd name="T25" fmla="*/ 54 h 164"/>
                <a:gd name="T26" fmla="*/ 3479 w 3504"/>
                <a:gd name="T27" fmla="*/ 54 h 164"/>
                <a:gd name="T28" fmla="*/ 3471 w 3504"/>
                <a:gd name="T29" fmla="*/ 47 h 164"/>
                <a:gd name="T30" fmla="*/ 3472 w 3504"/>
                <a:gd name="T31" fmla="*/ 45 h 164"/>
                <a:gd name="T32" fmla="*/ 3473 w 3504"/>
                <a:gd name="T33" fmla="*/ 43 h 164"/>
                <a:gd name="T34" fmla="*/ 3475 w 3504"/>
                <a:gd name="T35" fmla="*/ 43 h 164"/>
                <a:gd name="T36" fmla="*/ 3465 w 3504"/>
                <a:gd name="T37" fmla="*/ 38 h 164"/>
                <a:gd name="T38" fmla="*/ 3466 w 3504"/>
                <a:gd name="T39" fmla="*/ 38 h 164"/>
                <a:gd name="T40" fmla="*/ 3466 w 3504"/>
                <a:gd name="T41" fmla="*/ 38 h 164"/>
                <a:gd name="T42" fmla="*/ 3464 w 3504"/>
                <a:gd name="T43" fmla="*/ 31 h 164"/>
                <a:gd name="T44" fmla="*/ 3465 w 3504"/>
                <a:gd name="T45" fmla="*/ 30 h 164"/>
                <a:gd name="T46" fmla="*/ 3465 w 3504"/>
                <a:gd name="T47" fmla="*/ 29 h 164"/>
                <a:gd name="T48" fmla="*/ 3465 w 3504"/>
                <a:gd name="T49" fmla="*/ 28 h 164"/>
                <a:gd name="T50" fmla="*/ 150 w 3504"/>
                <a:gd name="T51" fmla="*/ 30 h 164"/>
                <a:gd name="T52" fmla="*/ 146 w 3504"/>
                <a:gd name="T53" fmla="*/ 29 h 164"/>
                <a:gd name="T54" fmla="*/ 147 w 3504"/>
                <a:gd name="T55" fmla="*/ 29 h 164"/>
                <a:gd name="T56" fmla="*/ 149 w 3504"/>
                <a:gd name="T57" fmla="*/ 29 h 164"/>
                <a:gd name="T58" fmla="*/ 147 w 3504"/>
                <a:gd name="T59" fmla="*/ 26 h 164"/>
                <a:gd name="T60" fmla="*/ 149 w 3504"/>
                <a:gd name="T61" fmla="*/ 26 h 164"/>
                <a:gd name="T62" fmla="*/ 149 w 3504"/>
                <a:gd name="T63" fmla="*/ 28 h 164"/>
                <a:gd name="T64" fmla="*/ 150 w 3504"/>
                <a:gd name="T65" fmla="*/ 30 h 164"/>
                <a:gd name="T66" fmla="*/ 3463 w 3504"/>
                <a:gd name="T67" fmla="*/ 17 h 164"/>
                <a:gd name="T68" fmla="*/ 3465 w 3504"/>
                <a:gd name="T69" fmla="*/ 17 h 164"/>
                <a:gd name="T70" fmla="*/ 128 w 3504"/>
                <a:gd name="T71" fmla="*/ 8 h 164"/>
                <a:gd name="T72" fmla="*/ 128 w 3504"/>
                <a:gd name="T73" fmla="*/ 8 h 164"/>
                <a:gd name="T74" fmla="*/ 127 w 3504"/>
                <a:gd name="T75" fmla="*/ 8 h 164"/>
                <a:gd name="T76" fmla="*/ 0 w 3504"/>
                <a:gd name="T77" fmla="*/ 93 h 164"/>
                <a:gd name="T78" fmla="*/ 10 w 3504"/>
                <a:gd name="T79" fmla="*/ 92 h 164"/>
                <a:gd name="T80" fmla="*/ 3429 w 3504"/>
                <a:gd name="T81" fmla="*/ 56 h 164"/>
                <a:gd name="T82" fmla="*/ 3430 w 3504"/>
                <a:gd name="T83" fmla="*/ 56 h 164"/>
                <a:gd name="T84" fmla="*/ 3467 w 3504"/>
                <a:gd name="T85" fmla="*/ 26 h 164"/>
                <a:gd name="T86" fmla="*/ 3467 w 3504"/>
                <a:gd name="T87" fmla="*/ 28 h 164"/>
                <a:gd name="T88" fmla="*/ 3467 w 3504"/>
                <a:gd name="T89" fmla="*/ 26 h 164"/>
                <a:gd name="T90" fmla="*/ 118 w 3504"/>
                <a:gd name="T9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04" h="164">
                  <a:moveTo>
                    <a:pt x="3465" y="33"/>
                  </a:moveTo>
                  <a:lnTo>
                    <a:pt x="3466" y="33"/>
                  </a:lnTo>
                  <a:lnTo>
                    <a:pt x="3465" y="33"/>
                  </a:lnTo>
                  <a:close/>
                  <a:moveTo>
                    <a:pt x="205" y="162"/>
                  </a:moveTo>
                  <a:lnTo>
                    <a:pt x="205" y="164"/>
                  </a:lnTo>
                  <a:lnTo>
                    <a:pt x="205" y="162"/>
                  </a:lnTo>
                  <a:close/>
                  <a:moveTo>
                    <a:pt x="172" y="87"/>
                  </a:moveTo>
                  <a:lnTo>
                    <a:pt x="172" y="88"/>
                  </a:lnTo>
                  <a:lnTo>
                    <a:pt x="172" y="87"/>
                  </a:lnTo>
                  <a:close/>
                  <a:moveTo>
                    <a:pt x="5" y="76"/>
                  </a:moveTo>
                  <a:lnTo>
                    <a:pt x="4" y="76"/>
                  </a:lnTo>
                  <a:lnTo>
                    <a:pt x="5" y="76"/>
                  </a:lnTo>
                  <a:lnTo>
                    <a:pt x="5" y="75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5" y="76"/>
                  </a:lnTo>
                  <a:close/>
                  <a:moveTo>
                    <a:pt x="3503" y="74"/>
                  </a:moveTo>
                  <a:lnTo>
                    <a:pt x="3504" y="74"/>
                  </a:lnTo>
                  <a:lnTo>
                    <a:pt x="3503" y="74"/>
                  </a:lnTo>
                  <a:close/>
                  <a:moveTo>
                    <a:pt x="3491" y="66"/>
                  </a:moveTo>
                  <a:lnTo>
                    <a:pt x="3491" y="67"/>
                  </a:lnTo>
                  <a:lnTo>
                    <a:pt x="3491" y="66"/>
                  </a:lnTo>
                  <a:lnTo>
                    <a:pt x="3490" y="66"/>
                  </a:lnTo>
                  <a:lnTo>
                    <a:pt x="3491" y="66"/>
                  </a:lnTo>
                  <a:close/>
                  <a:moveTo>
                    <a:pt x="3485" y="62"/>
                  </a:moveTo>
                  <a:lnTo>
                    <a:pt x="3485" y="63"/>
                  </a:lnTo>
                  <a:lnTo>
                    <a:pt x="3485" y="62"/>
                  </a:lnTo>
                  <a:close/>
                  <a:moveTo>
                    <a:pt x="3500" y="61"/>
                  </a:moveTo>
                  <a:lnTo>
                    <a:pt x="3500" y="62"/>
                  </a:lnTo>
                  <a:lnTo>
                    <a:pt x="3500" y="61"/>
                  </a:lnTo>
                  <a:close/>
                  <a:moveTo>
                    <a:pt x="3495" y="61"/>
                  </a:moveTo>
                  <a:lnTo>
                    <a:pt x="3495" y="60"/>
                  </a:lnTo>
                  <a:lnTo>
                    <a:pt x="3495" y="61"/>
                  </a:lnTo>
                  <a:close/>
                  <a:moveTo>
                    <a:pt x="3482" y="60"/>
                  </a:moveTo>
                  <a:lnTo>
                    <a:pt x="3483" y="60"/>
                  </a:lnTo>
                  <a:lnTo>
                    <a:pt x="3482" y="60"/>
                  </a:lnTo>
                  <a:lnTo>
                    <a:pt x="3482" y="59"/>
                  </a:lnTo>
                  <a:lnTo>
                    <a:pt x="3482" y="60"/>
                  </a:lnTo>
                  <a:close/>
                  <a:moveTo>
                    <a:pt x="3479" y="54"/>
                  </a:moveTo>
                  <a:lnTo>
                    <a:pt x="3479" y="55"/>
                  </a:lnTo>
                  <a:lnTo>
                    <a:pt x="3479" y="54"/>
                  </a:lnTo>
                  <a:close/>
                  <a:moveTo>
                    <a:pt x="3479" y="54"/>
                  </a:moveTo>
                  <a:lnTo>
                    <a:pt x="3478" y="53"/>
                  </a:lnTo>
                  <a:lnTo>
                    <a:pt x="3479" y="54"/>
                  </a:lnTo>
                  <a:close/>
                  <a:moveTo>
                    <a:pt x="3471" y="47"/>
                  </a:moveTo>
                  <a:lnTo>
                    <a:pt x="3472" y="45"/>
                  </a:lnTo>
                  <a:lnTo>
                    <a:pt x="3471" y="45"/>
                  </a:lnTo>
                  <a:lnTo>
                    <a:pt x="3472" y="45"/>
                  </a:lnTo>
                  <a:lnTo>
                    <a:pt x="3472" y="47"/>
                  </a:lnTo>
                  <a:lnTo>
                    <a:pt x="3471" y="47"/>
                  </a:lnTo>
                  <a:close/>
                  <a:moveTo>
                    <a:pt x="3473" y="43"/>
                  </a:moveTo>
                  <a:lnTo>
                    <a:pt x="3475" y="43"/>
                  </a:lnTo>
                  <a:lnTo>
                    <a:pt x="3475" y="44"/>
                  </a:lnTo>
                  <a:lnTo>
                    <a:pt x="3475" y="43"/>
                  </a:lnTo>
                  <a:lnTo>
                    <a:pt x="3473" y="43"/>
                  </a:lnTo>
                  <a:close/>
                  <a:moveTo>
                    <a:pt x="3466" y="38"/>
                  </a:moveTo>
                  <a:lnTo>
                    <a:pt x="3465" y="38"/>
                  </a:lnTo>
                  <a:lnTo>
                    <a:pt x="3465" y="39"/>
                  </a:lnTo>
                  <a:lnTo>
                    <a:pt x="3465" y="38"/>
                  </a:lnTo>
                  <a:lnTo>
                    <a:pt x="3466" y="38"/>
                  </a:lnTo>
                  <a:lnTo>
                    <a:pt x="3465" y="38"/>
                  </a:lnTo>
                  <a:lnTo>
                    <a:pt x="3465" y="37"/>
                  </a:lnTo>
                  <a:lnTo>
                    <a:pt x="3466" y="38"/>
                  </a:lnTo>
                  <a:close/>
                  <a:moveTo>
                    <a:pt x="3465" y="32"/>
                  </a:moveTo>
                  <a:lnTo>
                    <a:pt x="3465" y="31"/>
                  </a:lnTo>
                  <a:lnTo>
                    <a:pt x="3464" y="31"/>
                  </a:lnTo>
                  <a:lnTo>
                    <a:pt x="3465" y="31"/>
                  </a:lnTo>
                  <a:lnTo>
                    <a:pt x="3465" y="32"/>
                  </a:lnTo>
                  <a:close/>
                  <a:moveTo>
                    <a:pt x="3465" y="30"/>
                  </a:moveTo>
                  <a:lnTo>
                    <a:pt x="3465" y="29"/>
                  </a:lnTo>
                  <a:lnTo>
                    <a:pt x="3465" y="30"/>
                  </a:lnTo>
                  <a:close/>
                  <a:moveTo>
                    <a:pt x="3465" y="29"/>
                  </a:moveTo>
                  <a:lnTo>
                    <a:pt x="3465" y="28"/>
                  </a:lnTo>
                  <a:lnTo>
                    <a:pt x="3464" y="28"/>
                  </a:lnTo>
                  <a:lnTo>
                    <a:pt x="3465" y="28"/>
                  </a:lnTo>
                  <a:lnTo>
                    <a:pt x="3465" y="29"/>
                  </a:lnTo>
                  <a:close/>
                  <a:moveTo>
                    <a:pt x="151" y="30"/>
                  </a:moveTo>
                  <a:lnTo>
                    <a:pt x="150" y="30"/>
                  </a:lnTo>
                  <a:lnTo>
                    <a:pt x="149" y="30"/>
                  </a:lnTo>
                  <a:lnTo>
                    <a:pt x="147" y="29"/>
                  </a:lnTo>
                  <a:lnTo>
                    <a:pt x="146" y="29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28"/>
                  </a:lnTo>
                  <a:lnTo>
                    <a:pt x="147" y="28"/>
                  </a:lnTo>
                  <a:lnTo>
                    <a:pt x="147" y="26"/>
                  </a:lnTo>
                  <a:lnTo>
                    <a:pt x="147" y="28"/>
                  </a:lnTo>
                  <a:lnTo>
                    <a:pt x="147" y="26"/>
                  </a:lnTo>
                  <a:lnTo>
                    <a:pt x="149" y="26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49" y="28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30"/>
                  </a:lnTo>
                  <a:lnTo>
                    <a:pt x="151" y="30"/>
                  </a:lnTo>
                  <a:close/>
                  <a:moveTo>
                    <a:pt x="3463" y="18"/>
                  </a:moveTo>
                  <a:lnTo>
                    <a:pt x="3463" y="17"/>
                  </a:lnTo>
                  <a:lnTo>
                    <a:pt x="3464" y="17"/>
                  </a:lnTo>
                  <a:lnTo>
                    <a:pt x="3463" y="18"/>
                  </a:lnTo>
                  <a:close/>
                  <a:moveTo>
                    <a:pt x="3465" y="17"/>
                  </a:moveTo>
                  <a:lnTo>
                    <a:pt x="3464" y="17"/>
                  </a:lnTo>
                  <a:lnTo>
                    <a:pt x="3465" y="17"/>
                  </a:lnTo>
                  <a:close/>
                  <a:moveTo>
                    <a:pt x="128" y="8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8" y="8"/>
                  </a:lnTo>
                  <a:lnTo>
                    <a:pt x="127" y="8"/>
                  </a:lnTo>
                  <a:lnTo>
                    <a:pt x="128" y="10"/>
                  </a:lnTo>
                  <a:lnTo>
                    <a:pt x="127" y="8"/>
                  </a:lnTo>
                  <a:lnTo>
                    <a:pt x="128" y="8"/>
                  </a:lnTo>
                  <a:close/>
                  <a:moveTo>
                    <a:pt x="0" y="92"/>
                  </a:moveTo>
                  <a:lnTo>
                    <a:pt x="0" y="93"/>
                  </a:lnTo>
                  <a:lnTo>
                    <a:pt x="0" y="92"/>
                  </a:lnTo>
                  <a:close/>
                  <a:moveTo>
                    <a:pt x="9" y="92"/>
                  </a:moveTo>
                  <a:lnTo>
                    <a:pt x="10" y="92"/>
                  </a:lnTo>
                  <a:lnTo>
                    <a:pt x="9" y="92"/>
                  </a:lnTo>
                  <a:close/>
                  <a:moveTo>
                    <a:pt x="3430" y="56"/>
                  </a:moveTo>
                  <a:lnTo>
                    <a:pt x="3429" y="56"/>
                  </a:lnTo>
                  <a:lnTo>
                    <a:pt x="3429" y="55"/>
                  </a:lnTo>
                  <a:lnTo>
                    <a:pt x="3430" y="55"/>
                  </a:lnTo>
                  <a:lnTo>
                    <a:pt x="3430" y="56"/>
                  </a:lnTo>
                  <a:close/>
                  <a:moveTo>
                    <a:pt x="3467" y="26"/>
                  </a:moveTo>
                  <a:lnTo>
                    <a:pt x="3467" y="28"/>
                  </a:lnTo>
                  <a:lnTo>
                    <a:pt x="3467" y="26"/>
                  </a:lnTo>
                  <a:lnTo>
                    <a:pt x="3469" y="26"/>
                  </a:lnTo>
                  <a:lnTo>
                    <a:pt x="3469" y="28"/>
                  </a:lnTo>
                  <a:lnTo>
                    <a:pt x="3467" y="28"/>
                  </a:lnTo>
                  <a:lnTo>
                    <a:pt x="3469" y="28"/>
                  </a:lnTo>
                  <a:lnTo>
                    <a:pt x="3467" y="28"/>
                  </a:lnTo>
                  <a:lnTo>
                    <a:pt x="3467" y="26"/>
                  </a:lnTo>
                  <a:close/>
                  <a:moveTo>
                    <a:pt x="118" y="0"/>
                  </a:moveTo>
                  <a:lnTo>
                    <a:pt x="119" y="0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7" name="Freeform 3528">
              <a:extLst>
                <a:ext uri="{FF2B5EF4-FFF2-40B4-BE49-F238E27FC236}">
                  <a16:creationId xmlns:a16="http://schemas.microsoft.com/office/drawing/2014/main" id="{7BBE4BC8-1403-5980-D2AA-5CBF9A1D0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5826" y="2398712"/>
              <a:ext cx="106363" cy="160338"/>
            </a:xfrm>
            <a:custGeom>
              <a:avLst/>
              <a:gdLst>
                <a:gd name="T0" fmla="*/ 29 w 67"/>
                <a:gd name="T1" fmla="*/ 92 h 101"/>
                <a:gd name="T2" fmla="*/ 65 w 67"/>
                <a:gd name="T3" fmla="*/ 87 h 101"/>
                <a:gd name="T4" fmla="*/ 67 w 67"/>
                <a:gd name="T5" fmla="*/ 76 h 101"/>
                <a:gd name="T6" fmla="*/ 66 w 67"/>
                <a:gd name="T7" fmla="*/ 76 h 101"/>
                <a:gd name="T8" fmla="*/ 35 w 67"/>
                <a:gd name="T9" fmla="*/ 101 h 101"/>
                <a:gd name="T10" fmla="*/ 34 w 67"/>
                <a:gd name="T11" fmla="*/ 101 h 101"/>
                <a:gd name="T12" fmla="*/ 45 w 67"/>
                <a:gd name="T13" fmla="*/ 88 h 101"/>
                <a:gd name="T14" fmla="*/ 43 w 67"/>
                <a:gd name="T15" fmla="*/ 89 h 101"/>
                <a:gd name="T16" fmla="*/ 67 w 67"/>
                <a:gd name="T17" fmla="*/ 87 h 101"/>
                <a:gd name="T18" fmla="*/ 65 w 67"/>
                <a:gd name="T19" fmla="*/ 77 h 101"/>
                <a:gd name="T20" fmla="*/ 62 w 67"/>
                <a:gd name="T21" fmla="*/ 77 h 101"/>
                <a:gd name="T22" fmla="*/ 65 w 67"/>
                <a:gd name="T23" fmla="*/ 77 h 101"/>
                <a:gd name="T24" fmla="*/ 61 w 67"/>
                <a:gd name="T25" fmla="*/ 76 h 101"/>
                <a:gd name="T26" fmla="*/ 60 w 67"/>
                <a:gd name="T27" fmla="*/ 76 h 101"/>
                <a:gd name="T28" fmla="*/ 59 w 67"/>
                <a:gd name="T29" fmla="*/ 75 h 101"/>
                <a:gd name="T30" fmla="*/ 60 w 67"/>
                <a:gd name="T31" fmla="*/ 76 h 101"/>
                <a:gd name="T32" fmla="*/ 61 w 67"/>
                <a:gd name="T33" fmla="*/ 76 h 101"/>
                <a:gd name="T34" fmla="*/ 34 w 67"/>
                <a:gd name="T35" fmla="*/ 74 h 101"/>
                <a:gd name="T36" fmla="*/ 35 w 67"/>
                <a:gd name="T37" fmla="*/ 74 h 101"/>
                <a:gd name="T38" fmla="*/ 33 w 67"/>
                <a:gd name="T39" fmla="*/ 73 h 101"/>
                <a:gd name="T40" fmla="*/ 16 w 67"/>
                <a:gd name="T41" fmla="*/ 34 h 101"/>
                <a:gd name="T42" fmla="*/ 39 w 67"/>
                <a:gd name="T43" fmla="*/ 92 h 101"/>
                <a:gd name="T44" fmla="*/ 65 w 67"/>
                <a:gd name="T45" fmla="*/ 76 h 101"/>
                <a:gd name="T46" fmla="*/ 65 w 67"/>
                <a:gd name="T47" fmla="*/ 76 h 101"/>
                <a:gd name="T48" fmla="*/ 36 w 67"/>
                <a:gd name="T49" fmla="*/ 71 h 101"/>
                <a:gd name="T50" fmla="*/ 37 w 67"/>
                <a:gd name="T51" fmla="*/ 71 h 101"/>
                <a:gd name="T52" fmla="*/ 22 w 67"/>
                <a:gd name="T53" fmla="*/ 63 h 101"/>
                <a:gd name="T54" fmla="*/ 25 w 67"/>
                <a:gd name="T55" fmla="*/ 61 h 101"/>
                <a:gd name="T56" fmla="*/ 57 w 67"/>
                <a:gd name="T57" fmla="*/ 58 h 101"/>
                <a:gd name="T58" fmla="*/ 51 w 67"/>
                <a:gd name="T59" fmla="*/ 52 h 101"/>
                <a:gd name="T60" fmla="*/ 57 w 67"/>
                <a:gd name="T61" fmla="*/ 44 h 101"/>
                <a:gd name="T62" fmla="*/ 4 w 67"/>
                <a:gd name="T63" fmla="*/ 31 h 101"/>
                <a:gd name="T64" fmla="*/ 0 w 67"/>
                <a:gd name="T65" fmla="*/ 30 h 101"/>
                <a:gd name="T66" fmla="*/ 37 w 67"/>
                <a:gd name="T67" fmla="*/ 0 h 101"/>
                <a:gd name="T68" fmla="*/ 37 w 67"/>
                <a:gd name="T6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" h="101">
                  <a:moveTo>
                    <a:pt x="29" y="92"/>
                  </a:moveTo>
                  <a:lnTo>
                    <a:pt x="29" y="92"/>
                  </a:lnTo>
                  <a:close/>
                  <a:moveTo>
                    <a:pt x="65" y="87"/>
                  </a:moveTo>
                  <a:lnTo>
                    <a:pt x="65" y="87"/>
                  </a:lnTo>
                  <a:close/>
                  <a:moveTo>
                    <a:pt x="66" y="76"/>
                  </a:moveTo>
                  <a:lnTo>
                    <a:pt x="67" y="76"/>
                  </a:lnTo>
                  <a:lnTo>
                    <a:pt x="66" y="76"/>
                  </a:lnTo>
                  <a:lnTo>
                    <a:pt x="66" y="76"/>
                  </a:lnTo>
                  <a:close/>
                  <a:moveTo>
                    <a:pt x="34" y="101"/>
                  </a:moveTo>
                  <a:lnTo>
                    <a:pt x="35" y="101"/>
                  </a:lnTo>
                  <a:lnTo>
                    <a:pt x="34" y="101"/>
                  </a:lnTo>
                  <a:lnTo>
                    <a:pt x="34" y="101"/>
                  </a:lnTo>
                  <a:close/>
                  <a:moveTo>
                    <a:pt x="43" y="89"/>
                  </a:moveTo>
                  <a:lnTo>
                    <a:pt x="45" y="88"/>
                  </a:lnTo>
                  <a:lnTo>
                    <a:pt x="45" y="89"/>
                  </a:lnTo>
                  <a:lnTo>
                    <a:pt x="43" y="89"/>
                  </a:lnTo>
                  <a:lnTo>
                    <a:pt x="43" y="89"/>
                  </a:lnTo>
                  <a:close/>
                  <a:moveTo>
                    <a:pt x="67" y="87"/>
                  </a:moveTo>
                  <a:lnTo>
                    <a:pt x="67" y="87"/>
                  </a:lnTo>
                  <a:close/>
                  <a:moveTo>
                    <a:pt x="65" y="77"/>
                  </a:move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5" y="77"/>
                  </a:lnTo>
                  <a:lnTo>
                    <a:pt x="65" y="77"/>
                  </a:lnTo>
                  <a:close/>
                  <a:moveTo>
                    <a:pt x="61" y="76"/>
                  </a:moveTo>
                  <a:lnTo>
                    <a:pt x="61" y="76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5"/>
                  </a:lnTo>
                  <a:lnTo>
                    <a:pt x="59" y="76"/>
                  </a:lnTo>
                  <a:lnTo>
                    <a:pt x="60" y="76"/>
                  </a:lnTo>
                  <a:lnTo>
                    <a:pt x="61" y="76"/>
                  </a:lnTo>
                  <a:lnTo>
                    <a:pt x="61" y="76"/>
                  </a:lnTo>
                  <a:close/>
                  <a:moveTo>
                    <a:pt x="35" y="74"/>
                  </a:moveTo>
                  <a:lnTo>
                    <a:pt x="34" y="74"/>
                  </a:lnTo>
                  <a:lnTo>
                    <a:pt x="35" y="74"/>
                  </a:lnTo>
                  <a:lnTo>
                    <a:pt x="35" y="74"/>
                  </a:lnTo>
                  <a:close/>
                  <a:moveTo>
                    <a:pt x="33" y="73"/>
                  </a:moveTo>
                  <a:lnTo>
                    <a:pt x="33" y="73"/>
                  </a:lnTo>
                  <a:close/>
                  <a:moveTo>
                    <a:pt x="17" y="34"/>
                  </a:moveTo>
                  <a:lnTo>
                    <a:pt x="16" y="34"/>
                  </a:lnTo>
                  <a:lnTo>
                    <a:pt x="17" y="34"/>
                  </a:lnTo>
                  <a:close/>
                  <a:moveTo>
                    <a:pt x="39" y="92"/>
                  </a:moveTo>
                  <a:lnTo>
                    <a:pt x="39" y="92"/>
                  </a:lnTo>
                  <a:close/>
                  <a:moveTo>
                    <a:pt x="65" y="76"/>
                  </a:moveTo>
                  <a:lnTo>
                    <a:pt x="65" y="77"/>
                  </a:lnTo>
                  <a:lnTo>
                    <a:pt x="65" y="76"/>
                  </a:lnTo>
                  <a:close/>
                  <a:moveTo>
                    <a:pt x="37" y="71"/>
                  </a:moveTo>
                  <a:lnTo>
                    <a:pt x="36" y="71"/>
                  </a:lnTo>
                  <a:lnTo>
                    <a:pt x="37" y="71"/>
                  </a:lnTo>
                  <a:lnTo>
                    <a:pt x="37" y="71"/>
                  </a:lnTo>
                  <a:close/>
                  <a:moveTo>
                    <a:pt x="22" y="63"/>
                  </a:moveTo>
                  <a:lnTo>
                    <a:pt x="22" y="63"/>
                  </a:lnTo>
                  <a:close/>
                  <a:moveTo>
                    <a:pt x="25" y="61"/>
                  </a:moveTo>
                  <a:lnTo>
                    <a:pt x="25" y="61"/>
                  </a:lnTo>
                  <a:close/>
                  <a:moveTo>
                    <a:pt x="57" y="58"/>
                  </a:moveTo>
                  <a:lnTo>
                    <a:pt x="57" y="58"/>
                  </a:lnTo>
                  <a:close/>
                  <a:moveTo>
                    <a:pt x="51" y="52"/>
                  </a:moveTo>
                  <a:lnTo>
                    <a:pt x="51" y="52"/>
                  </a:lnTo>
                  <a:close/>
                  <a:moveTo>
                    <a:pt x="57" y="44"/>
                  </a:moveTo>
                  <a:lnTo>
                    <a:pt x="57" y="44"/>
                  </a:lnTo>
                  <a:close/>
                  <a:moveTo>
                    <a:pt x="4" y="31"/>
                  </a:moveTo>
                  <a:lnTo>
                    <a:pt x="4" y="31"/>
                  </a:lnTo>
                  <a:close/>
                  <a:moveTo>
                    <a:pt x="0" y="31"/>
                  </a:moveTo>
                  <a:lnTo>
                    <a:pt x="0" y="30"/>
                  </a:lnTo>
                  <a:lnTo>
                    <a:pt x="0" y="31"/>
                  </a:lnTo>
                  <a:close/>
                  <a:moveTo>
                    <a:pt x="37" y="0"/>
                  </a:moveTo>
                  <a:lnTo>
                    <a:pt x="37" y="1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8" name="Freeform 3529">
              <a:extLst>
                <a:ext uri="{FF2B5EF4-FFF2-40B4-BE49-F238E27FC236}">
                  <a16:creationId xmlns:a16="http://schemas.microsoft.com/office/drawing/2014/main" id="{A2F4C78F-0331-121C-7DF2-7ADD67C681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5826" y="2398712"/>
              <a:ext cx="106363" cy="160338"/>
            </a:xfrm>
            <a:custGeom>
              <a:avLst/>
              <a:gdLst>
                <a:gd name="T0" fmla="*/ 29 w 67"/>
                <a:gd name="T1" fmla="*/ 92 h 101"/>
                <a:gd name="T2" fmla="*/ 65 w 67"/>
                <a:gd name="T3" fmla="*/ 87 h 101"/>
                <a:gd name="T4" fmla="*/ 67 w 67"/>
                <a:gd name="T5" fmla="*/ 76 h 101"/>
                <a:gd name="T6" fmla="*/ 66 w 67"/>
                <a:gd name="T7" fmla="*/ 76 h 101"/>
                <a:gd name="T8" fmla="*/ 35 w 67"/>
                <a:gd name="T9" fmla="*/ 101 h 101"/>
                <a:gd name="T10" fmla="*/ 34 w 67"/>
                <a:gd name="T11" fmla="*/ 101 h 101"/>
                <a:gd name="T12" fmla="*/ 45 w 67"/>
                <a:gd name="T13" fmla="*/ 88 h 101"/>
                <a:gd name="T14" fmla="*/ 43 w 67"/>
                <a:gd name="T15" fmla="*/ 89 h 101"/>
                <a:gd name="T16" fmla="*/ 67 w 67"/>
                <a:gd name="T17" fmla="*/ 87 h 101"/>
                <a:gd name="T18" fmla="*/ 65 w 67"/>
                <a:gd name="T19" fmla="*/ 77 h 101"/>
                <a:gd name="T20" fmla="*/ 62 w 67"/>
                <a:gd name="T21" fmla="*/ 77 h 101"/>
                <a:gd name="T22" fmla="*/ 65 w 67"/>
                <a:gd name="T23" fmla="*/ 77 h 101"/>
                <a:gd name="T24" fmla="*/ 61 w 67"/>
                <a:gd name="T25" fmla="*/ 76 h 101"/>
                <a:gd name="T26" fmla="*/ 60 w 67"/>
                <a:gd name="T27" fmla="*/ 76 h 101"/>
                <a:gd name="T28" fmla="*/ 59 w 67"/>
                <a:gd name="T29" fmla="*/ 75 h 101"/>
                <a:gd name="T30" fmla="*/ 60 w 67"/>
                <a:gd name="T31" fmla="*/ 76 h 101"/>
                <a:gd name="T32" fmla="*/ 61 w 67"/>
                <a:gd name="T33" fmla="*/ 76 h 101"/>
                <a:gd name="T34" fmla="*/ 34 w 67"/>
                <a:gd name="T35" fmla="*/ 74 h 101"/>
                <a:gd name="T36" fmla="*/ 35 w 67"/>
                <a:gd name="T37" fmla="*/ 74 h 101"/>
                <a:gd name="T38" fmla="*/ 33 w 67"/>
                <a:gd name="T39" fmla="*/ 73 h 101"/>
                <a:gd name="T40" fmla="*/ 16 w 67"/>
                <a:gd name="T41" fmla="*/ 34 h 101"/>
                <a:gd name="T42" fmla="*/ 39 w 67"/>
                <a:gd name="T43" fmla="*/ 92 h 101"/>
                <a:gd name="T44" fmla="*/ 65 w 67"/>
                <a:gd name="T45" fmla="*/ 76 h 101"/>
                <a:gd name="T46" fmla="*/ 65 w 67"/>
                <a:gd name="T47" fmla="*/ 76 h 101"/>
                <a:gd name="T48" fmla="*/ 36 w 67"/>
                <a:gd name="T49" fmla="*/ 71 h 101"/>
                <a:gd name="T50" fmla="*/ 37 w 67"/>
                <a:gd name="T51" fmla="*/ 71 h 101"/>
                <a:gd name="T52" fmla="*/ 22 w 67"/>
                <a:gd name="T53" fmla="*/ 63 h 101"/>
                <a:gd name="T54" fmla="*/ 25 w 67"/>
                <a:gd name="T55" fmla="*/ 61 h 101"/>
                <a:gd name="T56" fmla="*/ 57 w 67"/>
                <a:gd name="T57" fmla="*/ 58 h 101"/>
                <a:gd name="T58" fmla="*/ 51 w 67"/>
                <a:gd name="T59" fmla="*/ 52 h 101"/>
                <a:gd name="T60" fmla="*/ 57 w 67"/>
                <a:gd name="T61" fmla="*/ 44 h 101"/>
                <a:gd name="T62" fmla="*/ 4 w 67"/>
                <a:gd name="T63" fmla="*/ 31 h 101"/>
                <a:gd name="T64" fmla="*/ 0 w 67"/>
                <a:gd name="T65" fmla="*/ 30 h 101"/>
                <a:gd name="T66" fmla="*/ 37 w 67"/>
                <a:gd name="T67" fmla="*/ 0 h 101"/>
                <a:gd name="T68" fmla="*/ 37 w 67"/>
                <a:gd name="T6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" h="101">
                  <a:moveTo>
                    <a:pt x="29" y="92"/>
                  </a:moveTo>
                  <a:lnTo>
                    <a:pt x="29" y="92"/>
                  </a:lnTo>
                  <a:moveTo>
                    <a:pt x="65" y="87"/>
                  </a:moveTo>
                  <a:lnTo>
                    <a:pt x="65" y="87"/>
                  </a:lnTo>
                  <a:moveTo>
                    <a:pt x="66" y="76"/>
                  </a:moveTo>
                  <a:lnTo>
                    <a:pt x="67" y="76"/>
                  </a:lnTo>
                  <a:lnTo>
                    <a:pt x="66" y="76"/>
                  </a:lnTo>
                  <a:lnTo>
                    <a:pt x="66" y="76"/>
                  </a:lnTo>
                  <a:moveTo>
                    <a:pt x="34" y="101"/>
                  </a:moveTo>
                  <a:lnTo>
                    <a:pt x="35" y="101"/>
                  </a:lnTo>
                  <a:lnTo>
                    <a:pt x="34" y="101"/>
                  </a:lnTo>
                  <a:lnTo>
                    <a:pt x="34" y="101"/>
                  </a:lnTo>
                  <a:moveTo>
                    <a:pt x="43" y="89"/>
                  </a:moveTo>
                  <a:lnTo>
                    <a:pt x="45" y="88"/>
                  </a:lnTo>
                  <a:lnTo>
                    <a:pt x="45" y="89"/>
                  </a:lnTo>
                  <a:lnTo>
                    <a:pt x="43" y="89"/>
                  </a:lnTo>
                  <a:lnTo>
                    <a:pt x="43" y="89"/>
                  </a:lnTo>
                  <a:moveTo>
                    <a:pt x="67" y="87"/>
                  </a:moveTo>
                  <a:lnTo>
                    <a:pt x="67" y="87"/>
                  </a:lnTo>
                  <a:moveTo>
                    <a:pt x="65" y="77"/>
                  </a:move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5" y="77"/>
                  </a:lnTo>
                  <a:lnTo>
                    <a:pt x="65" y="77"/>
                  </a:lnTo>
                  <a:moveTo>
                    <a:pt x="61" y="76"/>
                  </a:moveTo>
                  <a:lnTo>
                    <a:pt x="61" y="76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5"/>
                  </a:lnTo>
                  <a:lnTo>
                    <a:pt x="59" y="76"/>
                  </a:lnTo>
                  <a:lnTo>
                    <a:pt x="60" y="76"/>
                  </a:lnTo>
                  <a:lnTo>
                    <a:pt x="61" y="76"/>
                  </a:lnTo>
                  <a:lnTo>
                    <a:pt x="61" y="76"/>
                  </a:lnTo>
                  <a:moveTo>
                    <a:pt x="35" y="74"/>
                  </a:moveTo>
                  <a:lnTo>
                    <a:pt x="34" y="74"/>
                  </a:lnTo>
                  <a:lnTo>
                    <a:pt x="35" y="74"/>
                  </a:lnTo>
                  <a:lnTo>
                    <a:pt x="35" y="74"/>
                  </a:lnTo>
                  <a:moveTo>
                    <a:pt x="33" y="73"/>
                  </a:moveTo>
                  <a:lnTo>
                    <a:pt x="33" y="73"/>
                  </a:lnTo>
                  <a:moveTo>
                    <a:pt x="17" y="34"/>
                  </a:moveTo>
                  <a:lnTo>
                    <a:pt x="16" y="34"/>
                  </a:lnTo>
                  <a:lnTo>
                    <a:pt x="17" y="34"/>
                  </a:lnTo>
                  <a:moveTo>
                    <a:pt x="39" y="92"/>
                  </a:moveTo>
                  <a:lnTo>
                    <a:pt x="39" y="92"/>
                  </a:lnTo>
                  <a:moveTo>
                    <a:pt x="65" y="76"/>
                  </a:moveTo>
                  <a:lnTo>
                    <a:pt x="65" y="77"/>
                  </a:lnTo>
                  <a:lnTo>
                    <a:pt x="65" y="76"/>
                  </a:lnTo>
                  <a:moveTo>
                    <a:pt x="37" y="71"/>
                  </a:moveTo>
                  <a:lnTo>
                    <a:pt x="36" y="71"/>
                  </a:lnTo>
                  <a:lnTo>
                    <a:pt x="37" y="71"/>
                  </a:lnTo>
                  <a:lnTo>
                    <a:pt x="37" y="71"/>
                  </a:lnTo>
                  <a:moveTo>
                    <a:pt x="22" y="63"/>
                  </a:moveTo>
                  <a:lnTo>
                    <a:pt x="22" y="63"/>
                  </a:lnTo>
                  <a:moveTo>
                    <a:pt x="25" y="61"/>
                  </a:moveTo>
                  <a:lnTo>
                    <a:pt x="25" y="61"/>
                  </a:lnTo>
                  <a:moveTo>
                    <a:pt x="57" y="58"/>
                  </a:moveTo>
                  <a:lnTo>
                    <a:pt x="57" y="58"/>
                  </a:lnTo>
                  <a:moveTo>
                    <a:pt x="51" y="52"/>
                  </a:moveTo>
                  <a:lnTo>
                    <a:pt x="51" y="52"/>
                  </a:lnTo>
                  <a:moveTo>
                    <a:pt x="57" y="44"/>
                  </a:moveTo>
                  <a:lnTo>
                    <a:pt x="57" y="44"/>
                  </a:lnTo>
                  <a:moveTo>
                    <a:pt x="4" y="31"/>
                  </a:moveTo>
                  <a:lnTo>
                    <a:pt x="4" y="31"/>
                  </a:lnTo>
                  <a:moveTo>
                    <a:pt x="0" y="31"/>
                  </a:moveTo>
                  <a:lnTo>
                    <a:pt x="0" y="30"/>
                  </a:lnTo>
                  <a:lnTo>
                    <a:pt x="0" y="31"/>
                  </a:lnTo>
                  <a:moveTo>
                    <a:pt x="37" y="0"/>
                  </a:moveTo>
                  <a:lnTo>
                    <a:pt x="37" y="1"/>
                  </a:lnTo>
                  <a:lnTo>
                    <a:pt x="37" y="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29" name="Freeform 3530">
              <a:extLst>
                <a:ext uri="{FF2B5EF4-FFF2-40B4-BE49-F238E27FC236}">
                  <a16:creationId xmlns:a16="http://schemas.microsoft.com/office/drawing/2014/main" id="{B8584FCD-B385-986D-4418-313571BDFD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6326" y="2452687"/>
              <a:ext cx="22225" cy="19050"/>
            </a:xfrm>
            <a:custGeom>
              <a:avLst/>
              <a:gdLst>
                <a:gd name="T0" fmla="*/ 9 w 14"/>
                <a:gd name="T1" fmla="*/ 5 h 12"/>
                <a:gd name="T2" fmla="*/ 9 w 14"/>
                <a:gd name="T3" fmla="*/ 6 h 12"/>
                <a:gd name="T4" fmla="*/ 9 w 14"/>
                <a:gd name="T5" fmla="*/ 8 h 12"/>
                <a:gd name="T6" fmla="*/ 8 w 14"/>
                <a:gd name="T7" fmla="*/ 8 h 12"/>
                <a:gd name="T8" fmla="*/ 9 w 14"/>
                <a:gd name="T9" fmla="*/ 8 h 12"/>
                <a:gd name="T10" fmla="*/ 9 w 14"/>
                <a:gd name="T11" fmla="*/ 9 h 12"/>
                <a:gd name="T12" fmla="*/ 9 w 14"/>
                <a:gd name="T13" fmla="*/ 10 h 12"/>
                <a:gd name="T14" fmla="*/ 9 w 14"/>
                <a:gd name="T15" fmla="*/ 11 h 12"/>
                <a:gd name="T16" fmla="*/ 8 w 14"/>
                <a:gd name="T17" fmla="*/ 11 h 12"/>
                <a:gd name="T18" fmla="*/ 8 w 14"/>
                <a:gd name="T19" fmla="*/ 12 h 12"/>
                <a:gd name="T20" fmla="*/ 7 w 14"/>
                <a:gd name="T21" fmla="*/ 12 h 12"/>
                <a:gd name="T22" fmla="*/ 6 w 14"/>
                <a:gd name="T23" fmla="*/ 12 h 12"/>
                <a:gd name="T24" fmla="*/ 4 w 14"/>
                <a:gd name="T25" fmla="*/ 12 h 12"/>
                <a:gd name="T26" fmla="*/ 3 w 14"/>
                <a:gd name="T27" fmla="*/ 12 h 12"/>
                <a:gd name="T28" fmla="*/ 2 w 14"/>
                <a:gd name="T29" fmla="*/ 12 h 12"/>
                <a:gd name="T30" fmla="*/ 1 w 14"/>
                <a:gd name="T31" fmla="*/ 12 h 12"/>
                <a:gd name="T32" fmla="*/ 0 w 14"/>
                <a:gd name="T33" fmla="*/ 12 h 12"/>
                <a:gd name="T34" fmla="*/ 1 w 14"/>
                <a:gd name="T35" fmla="*/ 12 h 12"/>
                <a:gd name="T36" fmla="*/ 1 w 14"/>
                <a:gd name="T37" fmla="*/ 11 h 12"/>
                <a:gd name="T38" fmla="*/ 2 w 14"/>
                <a:gd name="T39" fmla="*/ 11 h 12"/>
                <a:gd name="T40" fmla="*/ 2 w 14"/>
                <a:gd name="T41" fmla="*/ 10 h 12"/>
                <a:gd name="T42" fmla="*/ 3 w 14"/>
                <a:gd name="T43" fmla="*/ 10 h 12"/>
                <a:gd name="T44" fmla="*/ 4 w 14"/>
                <a:gd name="T45" fmla="*/ 10 h 12"/>
                <a:gd name="T46" fmla="*/ 4 w 14"/>
                <a:gd name="T47" fmla="*/ 9 h 12"/>
                <a:gd name="T48" fmla="*/ 4 w 14"/>
                <a:gd name="T49" fmla="*/ 8 h 12"/>
                <a:gd name="T50" fmla="*/ 4 w 14"/>
                <a:gd name="T51" fmla="*/ 6 h 12"/>
                <a:gd name="T52" fmla="*/ 3 w 14"/>
                <a:gd name="T53" fmla="*/ 6 h 12"/>
                <a:gd name="T54" fmla="*/ 3 w 14"/>
                <a:gd name="T55" fmla="*/ 5 h 12"/>
                <a:gd name="T56" fmla="*/ 2 w 14"/>
                <a:gd name="T57" fmla="*/ 5 h 12"/>
                <a:gd name="T58" fmla="*/ 3 w 14"/>
                <a:gd name="T59" fmla="*/ 5 h 12"/>
                <a:gd name="T60" fmla="*/ 4 w 14"/>
                <a:gd name="T61" fmla="*/ 5 h 12"/>
                <a:gd name="T62" fmla="*/ 6 w 14"/>
                <a:gd name="T63" fmla="*/ 4 h 12"/>
                <a:gd name="T64" fmla="*/ 7 w 14"/>
                <a:gd name="T65" fmla="*/ 4 h 12"/>
                <a:gd name="T66" fmla="*/ 8 w 14"/>
                <a:gd name="T67" fmla="*/ 4 h 12"/>
                <a:gd name="T68" fmla="*/ 9 w 14"/>
                <a:gd name="T69" fmla="*/ 4 h 12"/>
                <a:gd name="T70" fmla="*/ 10 w 14"/>
                <a:gd name="T71" fmla="*/ 4 h 12"/>
                <a:gd name="T72" fmla="*/ 9 w 14"/>
                <a:gd name="T73" fmla="*/ 5 h 12"/>
                <a:gd name="T74" fmla="*/ 9 w 14"/>
                <a:gd name="T75" fmla="*/ 5 h 12"/>
                <a:gd name="T76" fmla="*/ 14 w 14"/>
                <a:gd name="T77" fmla="*/ 0 h 12"/>
                <a:gd name="T78" fmla="*/ 13 w 14"/>
                <a:gd name="T79" fmla="*/ 0 h 12"/>
                <a:gd name="T80" fmla="*/ 13 w 14"/>
                <a:gd name="T81" fmla="*/ 0 h 12"/>
                <a:gd name="T82" fmla="*/ 11 w 14"/>
                <a:gd name="T83" fmla="*/ 0 h 12"/>
                <a:gd name="T84" fmla="*/ 10 w 14"/>
                <a:gd name="T85" fmla="*/ 0 h 12"/>
                <a:gd name="T86" fmla="*/ 11 w 14"/>
                <a:gd name="T87" fmla="*/ 0 h 12"/>
                <a:gd name="T88" fmla="*/ 11 w 14"/>
                <a:gd name="T89" fmla="*/ 0 h 12"/>
                <a:gd name="T90" fmla="*/ 13 w 14"/>
                <a:gd name="T91" fmla="*/ 0 h 12"/>
                <a:gd name="T92" fmla="*/ 14 w 14"/>
                <a:gd name="T93" fmla="*/ 0 h 12"/>
                <a:gd name="T94" fmla="*/ 14 w 14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2">
                  <a:moveTo>
                    <a:pt x="9" y="5"/>
                  </a:moveTo>
                  <a:lnTo>
                    <a:pt x="9" y="6"/>
                  </a:lnTo>
                  <a:lnTo>
                    <a:pt x="9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5"/>
                  </a:lnTo>
                  <a:close/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0" name="Freeform 3531">
              <a:extLst>
                <a:ext uri="{FF2B5EF4-FFF2-40B4-BE49-F238E27FC236}">
                  <a16:creationId xmlns:a16="http://schemas.microsoft.com/office/drawing/2014/main" id="{4BD2C1F9-8735-054B-D6F8-9A054C981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913" y="2432050"/>
              <a:ext cx="4763" cy="9525"/>
            </a:xfrm>
            <a:custGeom>
              <a:avLst/>
              <a:gdLst>
                <a:gd name="T0" fmla="*/ 1 w 3"/>
                <a:gd name="T1" fmla="*/ 4 h 6"/>
                <a:gd name="T2" fmla="*/ 2 w 3"/>
                <a:gd name="T3" fmla="*/ 4 h 6"/>
                <a:gd name="T4" fmla="*/ 2 w 3"/>
                <a:gd name="T5" fmla="*/ 5 h 6"/>
                <a:gd name="T6" fmla="*/ 1 w 3"/>
                <a:gd name="T7" fmla="*/ 5 h 6"/>
                <a:gd name="T8" fmla="*/ 1 w 3"/>
                <a:gd name="T9" fmla="*/ 6 h 6"/>
                <a:gd name="T10" fmla="*/ 0 w 3"/>
                <a:gd name="T11" fmla="*/ 6 h 6"/>
                <a:gd name="T12" fmla="*/ 0 w 3"/>
                <a:gd name="T13" fmla="*/ 5 h 6"/>
                <a:gd name="T14" fmla="*/ 0 w 3"/>
                <a:gd name="T15" fmla="*/ 4 h 6"/>
                <a:gd name="T16" fmla="*/ 1 w 3"/>
                <a:gd name="T17" fmla="*/ 4 h 6"/>
                <a:gd name="T18" fmla="*/ 2 w 3"/>
                <a:gd name="T19" fmla="*/ 4 h 6"/>
                <a:gd name="T20" fmla="*/ 1 w 3"/>
                <a:gd name="T21" fmla="*/ 4 h 6"/>
                <a:gd name="T22" fmla="*/ 3 w 3"/>
                <a:gd name="T23" fmla="*/ 1 h 6"/>
                <a:gd name="T24" fmla="*/ 3 w 3"/>
                <a:gd name="T25" fmla="*/ 0 h 6"/>
                <a:gd name="T26" fmla="*/ 3 w 3"/>
                <a:gd name="T27" fmla="*/ 1 h 6"/>
                <a:gd name="T28" fmla="*/ 3 w 3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4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close/>
                  <a:moveTo>
                    <a:pt x="3" y="1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1" name="Freeform 3532">
              <a:extLst>
                <a:ext uri="{FF2B5EF4-FFF2-40B4-BE49-F238E27FC236}">
                  <a16:creationId xmlns:a16="http://schemas.microsoft.com/office/drawing/2014/main" id="{1D206D9F-A63C-3C7D-3430-937720E278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2676" y="2417762"/>
              <a:ext cx="6350" cy="14288"/>
            </a:xfrm>
            <a:custGeom>
              <a:avLst/>
              <a:gdLst>
                <a:gd name="T0" fmla="*/ 3 w 4"/>
                <a:gd name="T1" fmla="*/ 5 h 9"/>
                <a:gd name="T2" fmla="*/ 2 w 4"/>
                <a:gd name="T3" fmla="*/ 5 h 9"/>
                <a:gd name="T4" fmla="*/ 3 w 4"/>
                <a:gd name="T5" fmla="*/ 5 h 9"/>
                <a:gd name="T6" fmla="*/ 3 w 4"/>
                <a:gd name="T7" fmla="*/ 3 h 9"/>
                <a:gd name="T8" fmla="*/ 3 w 4"/>
                <a:gd name="T9" fmla="*/ 5 h 9"/>
                <a:gd name="T10" fmla="*/ 3 w 4"/>
                <a:gd name="T11" fmla="*/ 5 h 9"/>
                <a:gd name="T12" fmla="*/ 3 w 4"/>
                <a:gd name="T13" fmla="*/ 3 h 9"/>
                <a:gd name="T14" fmla="*/ 2 w 4"/>
                <a:gd name="T15" fmla="*/ 2 h 9"/>
                <a:gd name="T16" fmla="*/ 3 w 4"/>
                <a:gd name="T17" fmla="*/ 1 h 9"/>
                <a:gd name="T18" fmla="*/ 2 w 4"/>
                <a:gd name="T19" fmla="*/ 1 h 9"/>
                <a:gd name="T20" fmla="*/ 3 w 4"/>
                <a:gd name="T21" fmla="*/ 1 h 9"/>
                <a:gd name="T22" fmla="*/ 3 w 4"/>
                <a:gd name="T23" fmla="*/ 0 h 9"/>
                <a:gd name="T24" fmla="*/ 4 w 4"/>
                <a:gd name="T25" fmla="*/ 1 h 9"/>
                <a:gd name="T26" fmla="*/ 4 w 4"/>
                <a:gd name="T27" fmla="*/ 2 h 9"/>
                <a:gd name="T28" fmla="*/ 3 w 4"/>
                <a:gd name="T29" fmla="*/ 3 h 9"/>
                <a:gd name="T30" fmla="*/ 0 w 4"/>
                <a:gd name="T31" fmla="*/ 8 h 9"/>
                <a:gd name="T32" fmla="*/ 0 w 4"/>
                <a:gd name="T33" fmla="*/ 9 h 9"/>
                <a:gd name="T34" fmla="*/ 0 w 4"/>
                <a:gd name="T35" fmla="*/ 8 h 9"/>
                <a:gd name="T36" fmla="*/ 0 w 4"/>
                <a:gd name="T37" fmla="*/ 8 h 9"/>
                <a:gd name="T38" fmla="*/ 2 w 4"/>
                <a:gd name="T39" fmla="*/ 7 h 9"/>
                <a:gd name="T40" fmla="*/ 2 w 4"/>
                <a:gd name="T41" fmla="*/ 8 h 9"/>
                <a:gd name="T42" fmla="*/ 2 w 4"/>
                <a:gd name="T43" fmla="*/ 7 h 9"/>
                <a:gd name="T44" fmla="*/ 2 w 4"/>
                <a:gd name="T45" fmla="*/ 7 h 9"/>
                <a:gd name="T46" fmla="*/ 3 w 4"/>
                <a:gd name="T47" fmla="*/ 6 h 9"/>
                <a:gd name="T48" fmla="*/ 3 w 4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9">
                  <a:moveTo>
                    <a:pt x="3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3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close/>
                  <a:moveTo>
                    <a:pt x="0" y="8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2" y="7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3" y="6"/>
                  </a:moveTo>
                  <a:lnTo>
                    <a:pt x="3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2" name="Freeform 3533">
              <a:extLst>
                <a:ext uri="{FF2B5EF4-FFF2-40B4-BE49-F238E27FC236}">
                  <a16:creationId xmlns:a16="http://schemas.microsoft.com/office/drawing/2014/main" id="{949D5157-7C6B-A4A6-1C19-2FFB4B4E32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2676" y="2417762"/>
              <a:ext cx="6350" cy="14288"/>
            </a:xfrm>
            <a:custGeom>
              <a:avLst/>
              <a:gdLst>
                <a:gd name="T0" fmla="*/ 3 w 4"/>
                <a:gd name="T1" fmla="*/ 5 h 9"/>
                <a:gd name="T2" fmla="*/ 2 w 4"/>
                <a:gd name="T3" fmla="*/ 5 h 9"/>
                <a:gd name="T4" fmla="*/ 3 w 4"/>
                <a:gd name="T5" fmla="*/ 5 h 9"/>
                <a:gd name="T6" fmla="*/ 3 w 4"/>
                <a:gd name="T7" fmla="*/ 3 h 9"/>
                <a:gd name="T8" fmla="*/ 3 w 4"/>
                <a:gd name="T9" fmla="*/ 5 h 9"/>
                <a:gd name="T10" fmla="*/ 3 w 4"/>
                <a:gd name="T11" fmla="*/ 5 h 9"/>
                <a:gd name="T12" fmla="*/ 3 w 4"/>
                <a:gd name="T13" fmla="*/ 3 h 9"/>
                <a:gd name="T14" fmla="*/ 2 w 4"/>
                <a:gd name="T15" fmla="*/ 2 h 9"/>
                <a:gd name="T16" fmla="*/ 3 w 4"/>
                <a:gd name="T17" fmla="*/ 1 h 9"/>
                <a:gd name="T18" fmla="*/ 2 w 4"/>
                <a:gd name="T19" fmla="*/ 1 h 9"/>
                <a:gd name="T20" fmla="*/ 3 w 4"/>
                <a:gd name="T21" fmla="*/ 1 h 9"/>
                <a:gd name="T22" fmla="*/ 3 w 4"/>
                <a:gd name="T23" fmla="*/ 0 h 9"/>
                <a:gd name="T24" fmla="*/ 4 w 4"/>
                <a:gd name="T25" fmla="*/ 1 h 9"/>
                <a:gd name="T26" fmla="*/ 4 w 4"/>
                <a:gd name="T27" fmla="*/ 2 h 9"/>
                <a:gd name="T28" fmla="*/ 3 w 4"/>
                <a:gd name="T29" fmla="*/ 3 h 9"/>
                <a:gd name="T30" fmla="*/ 0 w 4"/>
                <a:gd name="T31" fmla="*/ 8 h 9"/>
                <a:gd name="T32" fmla="*/ 0 w 4"/>
                <a:gd name="T33" fmla="*/ 9 h 9"/>
                <a:gd name="T34" fmla="*/ 0 w 4"/>
                <a:gd name="T35" fmla="*/ 8 h 9"/>
                <a:gd name="T36" fmla="*/ 0 w 4"/>
                <a:gd name="T37" fmla="*/ 8 h 9"/>
                <a:gd name="T38" fmla="*/ 2 w 4"/>
                <a:gd name="T39" fmla="*/ 7 h 9"/>
                <a:gd name="T40" fmla="*/ 2 w 4"/>
                <a:gd name="T41" fmla="*/ 8 h 9"/>
                <a:gd name="T42" fmla="*/ 2 w 4"/>
                <a:gd name="T43" fmla="*/ 7 h 9"/>
                <a:gd name="T44" fmla="*/ 2 w 4"/>
                <a:gd name="T45" fmla="*/ 7 h 9"/>
                <a:gd name="T46" fmla="*/ 3 w 4"/>
                <a:gd name="T47" fmla="*/ 6 h 9"/>
                <a:gd name="T48" fmla="*/ 3 w 4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9">
                  <a:moveTo>
                    <a:pt x="3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moveTo>
                    <a:pt x="3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moveTo>
                    <a:pt x="0" y="8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moveTo>
                    <a:pt x="2" y="7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moveTo>
                    <a:pt x="3" y="6"/>
                  </a:moveTo>
                  <a:lnTo>
                    <a:pt x="3" y="6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3" name="Freeform 3535">
              <a:extLst>
                <a:ext uri="{FF2B5EF4-FFF2-40B4-BE49-F238E27FC236}">
                  <a16:creationId xmlns:a16="http://schemas.microsoft.com/office/drawing/2014/main" id="{57539D86-FA0F-280D-979A-C310791A7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1" y="2419350"/>
              <a:ext cx="4763" cy="3175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2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1 h 2"/>
                <a:gd name="T10" fmla="*/ 0 w 3"/>
                <a:gd name="T11" fmla="*/ 0 h 2"/>
                <a:gd name="T12" fmla="*/ 1 w 3"/>
                <a:gd name="T13" fmla="*/ 1 h 2"/>
                <a:gd name="T14" fmla="*/ 3 w 3"/>
                <a:gd name="T15" fmla="*/ 1 h 2"/>
                <a:gd name="T16" fmla="*/ 3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4" name="Freeform 3536">
              <a:extLst>
                <a:ext uri="{FF2B5EF4-FFF2-40B4-BE49-F238E27FC236}">
                  <a16:creationId xmlns:a16="http://schemas.microsoft.com/office/drawing/2014/main" id="{6CE60F43-F1B9-CF73-1955-F61D34767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026" y="24082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  <a:gd name="T10" fmla="*/ 0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5" name="Freeform 3537">
              <a:extLst>
                <a:ext uri="{FF2B5EF4-FFF2-40B4-BE49-F238E27FC236}">
                  <a16:creationId xmlns:a16="http://schemas.microsoft.com/office/drawing/2014/main" id="{0A1C3F23-FEE5-C7EB-80CD-44D783D44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676" y="2381250"/>
              <a:ext cx="4763" cy="7938"/>
            </a:xfrm>
            <a:custGeom>
              <a:avLst/>
              <a:gdLst>
                <a:gd name="T0" fmla="*/ 2 w 3"/>
                <a:gd name="T1" fmla="*/ 5 h 5"/>
                <a:gd name="T2" fmla="*/ 2 w 3"/>
                <a:gd name="T3" fmla="*/ 4 h 5"/>
                <a:gd name="T4" fmla="*/ 0 w 3"/>
                <a:gd name="T5" fmla="*/ 4 h 5"/>
                <a:gd name="T6" fmla="*/ 0 w 3"/>
                <a:gd name="T7" fmla="*/ 2 h 5"/>
                <a:gd name="T8" fmla="*/ 0 w 3"/>
                <a:gd name="T9" fmla="*/ 1 h 5"/>
                <a:gd name="T10" fmla="*/ 0 w 3"/>
                <a:gd name="T11" fmla="*/ 0 h 5"/>
                <a:gd name="T12" fmla="*/ 0 w 3"/>
                <a:gd name="T13" fmla="*/ 1 h 5"/>
                <a:gd name="T14" fmla="*/ 2 w 3"/>
                <a:gd name="T15" fmla="*/ 1 h 5"/>
                <a:gd name="T16" fmla="*/ 3 w 3"/>
                <a:gd name="T17" fmla="*/ 1 h 5"/>
                <a:gd name="T18" fmla="*/ 3 w 3"/>
                <a:gd name="T19" fmla="*/ 2 h 5"/>
                <a:gd name="T20" fmla="*/ 3 w 3"/>
                <a:gd name="T21" fmla="*/ 4 h 5"/>
                <a:gd name="T22" fmla="*/ 2 w 3"/>
                <a:gd name="T23" fmla="*/ 5 h 5"/>
                <a:gd name="T24" fmla="*/ 2 w 3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6" name="Freeform 3538">
              <a:extLst>
                <a:ext uri="{FF2B5EF4-FFF2-40B4-BE49-F238E27FC236}">
                  <a16:creationId xmlns:a16="http://schemas.microsoft.com/office/drawing/2014/main" id="{F7EAAE14-145D-01AF-DD31-20312CBE9B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6413" y="2166938"/>
              <a:ext cx="5481638" cy="469900"/>
            </a:xfrm>
            <a:custGeom>
              <a:avLst/>
              <a:gdLst>
                <a:gd name="T0" fmla="*/ 79 w 3453"/>
                <a:gd name="T1" fmla="*/ 123 h 296"/>
                <a:gd name="T2" fmla="*/ 78 w 3453"/>
                <a:gd name="T3" fmla="*/ 123 h 296"/>
                <a:gd name="T4" fmla="*/ 79 w 3453"/>
                <a:gd name="T5" fmla="*/ 123 h 296"/>
                <a:gd name="T6" fmla="*/ 79 w 3453"/>
                <a:gd name="T7" fmla="*/ 123 h 296"/>
                <a:gd name="T8" fmla="*/ 174 w 3453"/>
                <a:gd name="T9" fmla="*/ 296 h 296"/>
                <a:gd name="T10" fmla="*/ 174 w 3453"/>
                <a:gd name="T11" fmla="*/ 296 h 296"/>
                <a:gd name="T12" fmla="*/ 9 w 3453"/>
                <a:gd name="T13" fmla="*/ 291 h 296"/>
                <a:gd name="T14" fmla="*/ 9 w 3453"/>
                <a:gd name="T15" fmla="*/ 291 h 296"/>
                <a:gd name="T16" fmla="*/ 9 w 3453"/>
                <a:gd name="T17" fmla="*/ 291 h 296"/>
                <a:gd name="T18" fmla="*/ 9 w 3453"/>
                <a:gd name="T19" fmla="*/ 291 h 296"/>
                <a:gd name="T20" fmla="*/ 6 w 3453"/>
                <a:gd name="T21" fmla="*/ 285 h 296"/>
                <a:gd name="T22" fmla="*/ 6 w 3453"/>
                <a:gd name="T23" fmla="*/ 285 h 296"/>
                <a:gd name="T24" fmla="*/ 3453 w 3453"/>
                <a:gd name="T25" fmla="*/ 97 h 296"/>
                <a:gd name="T26" fmla="*/ 3453 w 3453"/>
                <a:gd name="T27" fmla="*/ 97 h 296"/>
                <a:gd name="T28" fmla="*/ 0 w 3453"/>
                <a:gd name="T29" fmla="*/ 0 h 296"/>
                <a:gd name="T30" fmla="*/ 0 w 3453"/>
                <a:gd name="T31" fmla="*/ 0 h 296"/>
                <a:gd name="T32" fmla="*/ 0 w 3453"/>
                <a:gd name="T33" fmla="*/ 0 h 296"/>
                <a:gd name="T34" fmla="*/ 0 w 3453"/>
                <a:gd name="T35" fmla="*/ 0 h 296"/>
                <a:gd name="T36" fmla="*/ 79 w 3453"/>
                <a:gd name="T37" fmla="*/ 123 h 296"/>
                <a:gd name="T38" fmla="*/ 78 w 3453"/>
                <a:gd name="T39" fmla="*/ 123 h 296"/>
                <a:gd name="T40" fmla="*/ 79 w 3453"/>
                <a:gd name="T41" fmla="*/ 123 h 296"/>
                <a:gd name="T42" fmla="*/ 79 w 3453"/>
                <a:gd name="T43" fmla="*/ 123 h 296"/>
                <a:gd name="T44" fmla="*/ 79 w 3453"/>
                <a:gd name="T45" fmla="*/ 123 h 296"/>
                <a:gd name="T46" fmla="*/ 1027 w 3453"/>
                <a:gd name="T47" fmla="*/ 106 h 296"/>
                <a:gd name="T48" fmla="*/ 1027 w 3453"/>
                <a:gd name="T49" fmla="*/ 106 h 296"/>
                <a:gd name="T50" fmla="*/ 153 w 3453"/>
                <a:gd name="T51" fmla="*/ 235 h 296"/>
                <a:gd name="T52" fmla="*/ 153 w 3453"/>
                <a:gd name="T53" fmla="*/ 235 h 296"/>
                <a:gd name="T54" fmla="*/ 149 w 3453"/>
                <a:gd name="T55" fmla="*/ 229 h 296"/>
                <a:gd name="T56" fmla="*/ 149 w 3453"/>
                <a:gd name="T57" fmla="*/ 2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53" h="296">
                  <a:moveTo>
                    <a:pt x="79" y="123"/>
                  </a:moveTo>
                  <a:lnTo>
                    <a:pt x="78" y="123"/>
                  </a:lnTo>
                  <a:lnTo>
                    <a:pt x="79" y="123"/>
                  </a:lnTo>
                  <a:lnTo>
                    <a:pt x="79" y="123"/>
                  </a:lnTo>
                  <a:close/>
                  <a:moveTo>
                    <a:pt x="174" y="296"/>
                  </a:moveTo>
                  <a:lnTo>
                    <a:pt x="174" y="296"/>
                  </a:lnTo>
                  <a:close/>
                  <a:moveTo>
                    <a:pt x="9" y="291"/>
                  </a:moveTo>
                  <a:lnTo>
                    <a:pt x="9" y="291"/>
                  </a:lnTo>
                  <a:close/>
                  <a:moveTo>
                    <a:pt x="9" y="291"/>
                  </a:moveTo>
                  <a:lnTo>
                    <a:pt x="9" y="291"/>
                  </a:lnTo>
                  <a:close/>
                  <a:moveTo>
                    <a:pt x="6" y="285"/>
                  </a:moveTo>
                  <a:lnTo>
                    <a:pt x="6" y="285"/>
                  </a:lnTo>
                  <a:close/>
                  <a:moveTo>
                    <a:pt x="3453" y="97"/>
                  </a:moveTo>
                  <a:lnTo>
                    <a:pt x="3453" y="97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79" y="123"/>
                  </a:moveTo>
                  <a:lnTo>
                    <a:pt x="78" y="123"/>
                  </a:lnTo>
                  <a:lnTo>
                    <a:pt x="79" y="123"/>
                  </a:lnTo>
                  <a:close/>
                  <a:moveTo>
                    <a:pt x="79" y="123"/>
                  </a:moveTo>
                  <a:lnTo>
                    <a:pt x="79" y="123"/>
                  </a:lnTo>
                  <a:close/>
                  <a:moveTo>
                    <a:pt x="1027" y="106"/>
                  </a:moveTo>
                  <a:lnTo>
                    <a:pt x="1027" y="106"/>
                  </a:lnTo>
                  <a:close/>
                  <a:moveTo>
                    <a:pt x="153" y="235"/>
                  </a:moveTo>
                  <a:lnTo>
                    <a:pt x="153" y="235"/>
                  </a:lnTo>
                  <a:close/>
                  <a:moveTo>
                    <a:pt x="149" y="229"/>
                  </a:moveTo>
                  <a:lnTo>
                    <a:pt x="149" y="22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7" name="Freeform 3539">
              <a:extLst>
                <a:ext uri="{FF2B5EF4-FFF2-40B4-BE49-F238E27FC236}">
                  <a16:creationId xmlns:a16="http://schemas.microsoft.com/office/drawing/2014/main" id="{B62A66EF-F62C-570F-EF29-53895FA439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6413" y="2166938"/>
              <a:ext cx="5481638" cy="469900"/>
            </a:xfrm>
            <a:custGeom>
              <a:avLst/>
              <a:gdLst>
                <a:gd name="T0" fmla="*/ 79 w 3453"/>
                <a:gd name="T1" fmla="*/ 123 h 296"/>
                <a:gd name="T2" fmla="*/ 78 w 3453"/>
                <a:gd name="T3" fmla="*/ 123 h 296"/>
                <a:gd name="T4" fmla="*/ 79 w 3453"/>
                <a:gd name="T5" fmla="*/ 123 h 296"/>
                <a:gd name="T6" fmla="*/ 79 w 3453"/>
                <a:gd name="T7" fmla="*/ 123 h 296"/>
                <a:gd name="T8" fmla="*/ 174 w 3453"/>
                <a:gd name="T9" fmla="*/ 296 h 296"/>
                <a:gd name="T10" fmla="*/ 174 w 3453"/>
                <a:gd name="T11" fmla="*/ 296 h 296"/>
                <a:gd name="T12" fmla="*/ 9 w 3453"/>
                <a:gd name="T13" fmla="*/ 291 h 296"/>
                <a:gd name="T14" fmla="*/ 9 w 3453"/>
                <a:gd name="T15" fmla="*/ 291 h 296"/>
                <a:gd name="T16" fmla="*/ 9 w 3453"/>
                <a:gd name="T17" fmla="*/ 291 h 296"/>
                <a:gd name="T18" fmla="*/ 9 w 3453"/>
                <a:gd name="T19" fmla="*/ 291 h 296"/>
                <a:gd name="T20" fmla="*/ 6 w 3453"/>
                <a:gd name="T21" fmla="*/ 285 h 296"/>
                <a:gd name="T22" fmla="*/ 6 w 3453"/>
                <a:gd name="T23" fmla="*/ 285 h 296"/>
                <a:gd name="T24" fmla="*/ 3453 w 3453"/>
                <a:gd name="T25" fmla="*/ 97 h 296"/>
                <a:gd name="T26" fmla="*/ 3453 w 3453"/>
                <a:gd name="T27" fmla="*/ 97 h 296"/>
                <a:gd name="T28" fmla="*/ 0 w 3453"/>
                <a:gd name="T29" fmla="*/ 0 h 296"/>
                <a:gd name="T30" fmla="*/ 0 w 3453"/>
                <a:gd name="T31" fmla="*/ 0 h 296"/>
                <a:gd name="T32" fmla="*/ 0 w 3453"/>
                <a:gd name="T33" fmla="*/ 0 h 296"/>
                <a:gd name="T34" fmla="*/ 0 w 3453"/>
                <a:gd name="T35" fmla="*/ 0 h 296"/>
                <a:gd name="T36" fmla="*/ 79 w 3453"/>
                <a:gd name="T37" fmla="*/ 123 h 296"/>
                <a:gd name="T38" fmla="*/ 78 w 3453"/>
                <a:gd name="T39" fmla="*/ 123 h 296"/>
                <a:gd name="T40" fmla="*/ 79 w 3453"/>
                <a:gd name="T41" fmla="*/ 123 h 296"/>
                <a:gd name="T42" fmla="*/ 79 w 3453"/>
                <a:gd name="T43" fmla="*/ 123 h 296"/>
                <a:gd name="T44" fmla="*/ 79 w 3453"/>
                <a:gd name="T45" fmla="*/ 123 h 296"/>
                <a:gd name="T46" fmla="*/ 1027 w 3453"/>
                <a:gd name="T47" fmla="*/ 106 h 296"/>
                <a:gd name="T48" fmla="*/ 1027 w 3453"/>
                <a:gd name="T49" fmla="*/ 106 h 296"/>
                <a:gd name="T50" fmla="*/ 153 w 3453"/>
                <a:gd name="T51" fmla="*/ 235 h 296"/>
                <a:gd name="T52" fmla="*/ 153 w 3453"/>
                <a:gd name="T53" fmla="*/ 235 h 296"/>
                <a:gd name="T54" fmla="*/ 149 w 3453"/>
                <a:gd name="T55" fmla="*/ 229 h 296"/>
                <a:gd name="T56" fmla="*/ 149 w 3453"/>
                <a:gd name="T57" fmla="*/ 2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53" h="296">
                  <a:moveTo>
                    <a:pt x="79" y="123"/>
                  </a:moveTo>
                  <a:lnTo>
                    <a:pt x="78" y="123"/>
                  </a:lnTo>
                  <a:lnTo>
                    <a:pt x="79" y="123"/>
                  </a:lnTo>
                  <a:lnTo>
                    <a:pt x="79" y="123"/>
                  </a:lnTo>
                  <a:moveTo>
                    <a:pt x="174" y="296"/>
                  </a:moveTo>
                  <a:lnTo>
                    <a:pt x="174" y="296"/>
                  </a:lnTo>
                  <a:moveTo>
                    <a:pt x="9" y="291"/>
                  </a:moveTo>
                  <a:lnTo>
                    <a:pt x="9" y="291"/>
                  </a:lnTo>
                  <a:moveTo>
                    <a:pt x="9" y="291"/>
                  </a:moveTo>
                  <a:lnTo>
                    <a:pt x="9" y="291"/>
                  </a:lnTo>
                  <a:moveTo>
                    <a:pt x="6" y="285"/>
                  </a:moveTo>
                  <a:lnTo>
                    <a:pt x="6" y="285"/>
                  </a:lnTo>
                  <a:moveTo>
                    <a:pt x="3453" y="97"/>
                  </a:moveTo>
                  <a:lnTo>
                    <a:pt x="3453" y="97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79" y="123"/>
                  </a:moveTo>
                  <a:lnTo>
                    <a:pt x="78" y="123"/>
                  </a:lnTo>
                  <a:lnTo>
                    <a:pt x="79" y="123"/>
                  </a:lnTo>
                  <a:moveTo>
                    <a:pt x="79" y="123"/>
                  </a:moveTo>
                  <a:lnTo>
                    <a:pt x="79" y="123"/>
                  </a:lnTo>
                  <a:moveTo>
                    <a:pt x="1027" y="106"/>
                  </a:moveTo>
                  <a:lnTo>
                    <a:pt x="1027" y="106"/>
                  </a:lnTo>
                  <a:moveTo>
                    <a:pt x="153" y="235"/>
                  </a:moveTo>
                  <a:lnTo>
                    <a:pt x="153" y="235"/>
                  </a:lnTo>
                  <a:moveTo>
                    <a:pt x="149" y="229"/>
                  </a:moveTo>
                  <a:lnTo>
                    <a:pt x="149" y="229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8" name="Freeform 3540">
              <a:extLst>
                <a:ext uri="{FF2B5EF4-FFF2-40B4-BE49-F238E27FC236}">
                  <a16:creationId xmlns:a16="http://schemas.microsoft.com/office/drawing/2014/main" id="{F20AA3CB-D830-7748-FE20-9F7D4CD38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976" y="2362200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39" name="Freeform 3541">
              <a:extLst>
                <a:ext uri="{FF2B5EF4-FFF2-40B4-BE49-F238E27FC236}">
                  <a16:creationId xmlns:a16="http://schemas.microsoft.com/office/drawing/2014/main" id="{750D917C-3AED-C97B-5AFB-1396AABC0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8388" y="2347913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5 w 7"/>
                <a:gd name="T3" fmla="*/ 6 h 8"/>
                <a:gd name="T4" fmla="*/ 6 w 7"/>
                <a:gd name="T5" fmla="*/ 6 h 8"/>
                <a:gd name="T6" fmla="*/ 6 w 7"/>
                <a:gd name="T7" fmla="*/ 7 h 8"/>
                <a:gd name="T8" fmla="*/ 7 w 7"/>
                <a:gd name="T9" fmla="*/ 7 h 8"/>
                <a:gd name="T10" fmla="*/ 6 w 7"/>
                <a:gd name="T11" fmla="*/ 7 h 8"/>
                <a:gd name="T12" fmla="*/ 7 w 7"/>
                <a:gd name="T13" fmla="*/ 7 h 8"/>
                <a:gd name="T14" fmla="*/ 7 w 7"/>
                <a:gd name="T15" fmla="*/ 8 h 8"/>
                <a:gd name="T16" fmla="*/ 7 w 7"/>
                <a:gd name="T17" fmla="*/ 7 h 8"/>
                <a:gd name="T18" fmla="*/ 6 w 7"/>
                <a:gd name="T19" fmla="*/ 7 h 8"/>
                <a:gd name="T20" fmla="*/ 6 w 7"/>
                <a:gd name="T21" fmla="*/ 8 h 8"/>
                <a:gd name="T22" fmla="*/ 5 w 7"/>
                <a:gd name="T23" fmla="*/ 8 h 8"/>
                <a:gd name="T24" fmla="*/ 5 w 7"/>
                <a:gd name="T25" fmla="*/ 7 h 8"/>
                <a:gd name="T26" fmla="*/ 5 w 7"/>
                <a:gd name="T27" fmla="*/ 7 h 8"/>
                <a:gd name="T28" fmla="*/ 6 w 7"/>
                <a:gd name="T29" fmla="*/ 1 h 8"/>
                <a:gd name="T30" fmla="*/ 5 w 7"/>
                <a:gd name="T31" fmla="*/ 1 h 8"/>
                <a:gd name="T32" fmla="*/ 5 w 7"/>
                <a:gd name="T33" fmla="*/ 0 h 8"/>
                <a:gd name="T34" fmla="*/ 5 w 7"/>
                <a:gd name="T35" fmla="*/ 1 h 8"/>
                <a:gd name="T36" fmla="*/ 6 w 7"/>
                <a:gd name="T37" fmla="*/ 1 h 8"/>
                <a:gd name="T38" fmla="*/ 5 w 7"/>
                <a:gd name="T39" fmla="*/ 1 h 8"/>
                <a:gd name="T40" fmla="*/ 6 w 7"/>
                <a:gd name="T41" fmla="*/ 1 h 8"/>
                <a:gd name="T42" fmla="*/ 5 w 7"/>
                <a:gd name="T43" fmla="*/ 1 h 8"/>
                <a:gd name="T44" fmla="*/ 5 w 7"/>
                <a:gd name="T45" fmla="*/ 0 h 8"/>
                <a:gd name="T46" fmla="*/ 6 w 7"/>
                <a:gd name="T47" fmla="*/ 0 h 8"/>
                <a:gd name="T48" fmla="*/ 6 w 7"/>
                <a:gd name="T49" fmla="*/ 1 h 8"/>
                <a:gd name="T50" fmla="*/ 6 w 7"/>
                <a:gd name="T51" fmla="*/ 2 h 8"/>
                <a:gd name="T52" fmla="*/ 6 w 7"/>
                <a:gd name="T53" fmla="*/ 1 h 8"/>
                <a:gd name="T54" fmla="*/ 0 w 7"/>
                <a:gd name="T55" fmla="*/ 8 h 8"/>
                <a:gd name="T56" fmla="*/ 0 w 7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close/>
                  <a:moveTo>
                    <a:pt x="6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close/>
                  <a:moveTo>
                    <a:pt x="0" y="8"/>
                  </a:moveTo>
                  <a:lnTo>
                    <a:pt x="0" y="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0" name="Freeform 3542">
              <a:extLst>
                <a:ext uri="{FF2B5EF4-FFF2-40B4-BE49-F238E27FC236}">
                  <a16:creationId xmlns:a16="http://schemas.microsoft.com/office/drawing/2014/main" id="{3BDF7E28-1AFE-137A-5310-1BD2C292E9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8388" y="2347913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5 w 7"/>
                <a:gd name="T3" fmla="*/ 6 h 8"/>
                <a:gd name="T4" fmla="*/ 6 w 7"/>
                <a:gd name="T5" fmla="*/ 6 h 8"/>
                <a:gd name="T6" fmla="*/ 6 w 7"/>
                <a:gd name="T7" fmla="*/ 7 h 8"/>
                <a:gd name="T8" fmla="*/ 7 w 7"/>
                <a:gd name="T9" fmla="*/ 7 h 8"/>
                <a:gd name="T10" fmla="*/ 6 w 7"/>
                <a:gd name="T11" fmla="*/ 7 h 8"/>
                <a:gd name="T12" fmla="*/ 7 w 7"/>
                <a:gd name="T13" fmla="*/ 7 h 8"/>
                <a:gd name="T14" fmla="*/ 7 w 7"/>
                <a:gd name="T15" fmla="*/ 8 h 8"/>
                <a:gd name="T16" fmla="*/ 7 w 7"/>
                <a:gd name="T17" fmla="*/ 7 h 8"/>
                <a:gd name="T18" fmla="*/ 6 w 7"/>
                <a:gd name="T19" fmla="*/ 7 h 8"/>
                <a:gd name="T20" fmla="*/ 6 w 7"/>
                <a:gd name="T21" fmla="*/ 8 h 8"/>
                <a:gd name="T22" fmla="*/ 5 w 7"/>
                <a:gd name="T23" fmla="*/ 8 h 8"/>
                <a:gd name="T24" fmla="*/ 5 w 7"/>
                <a:gd name="T25" fmla="*/ 7 h 8"/>
                <a:gd name="T26" fmla="*/ 5 w 7"/>
                <a:gd name="T27" fmla="*/ 7 h 8"/>
                <a:gd name="T28" fmla="*/ 6 w 7"/>
                <a:gd name="T29" fmla="*/ 1 h 8"/>
                <a:gd name="T30" fmla="*/ 5 w 7"/>
                <a:gd name="T31" fmla="*/ 1 h 8"/>
                <a:gd name="T32" fmla="*/ 5 w 7"/>
                <a:gd name="T33" fmla="*/ 0 h 8"/>
                <a:gd name="T34" fmla="*/ 5 w 7"/>
                <a:gd name="T35" fmla="*/ 1 h 8"/>
                <a:gd name="T36" fmla="*/ 6 w 7"/>
                <a:gd name="T37" fmla="*/ 1 h 8"/>
                <a:gd name="T38" fmla="*/ 5 w 7"/>
                <a:gd name="T39" fmla="*/ 1 h 8"/>
                <a:gd name="T40" fmla="*/ 6 w 7"/>
                <a:gd name="T41" fmla="*/ 1 h 8"/>
                <a:gd name="T42" fmla="*/ 5 w 7"/>
                <a:gd name="T43" fmla="*/ 1 h 8"/>
                <a:gd name="T44" fmla="*/ 5 w 7"/>
                <a:gd name="T45" fmla="*/ 0 h 8"/>
                <a:gd name="T46" fmla="*/ 6 w 7"/>
                <a:gd name="T47" fmla="*/ 0 h 8"/>
                <a:gd name="T48" fmla="*/ 6 w 7"/>
                <a:gd name="T49" fmla="*/ 1 h 8"/>
                <a:gd name="T50" fmla="*/ 6 w 7"/>
                <a:gd name="T51" fmla="*/ 2 h 8"/>
                <a:gd name="T52" fmla="*/ 6 w 7"/>
                <a:gd name="T53" fmla="*/ 1 h 8"/>
                <a:gd name="T54" fmla="*/ 0 w 7"/>
                <a:gd name="T55" fmla="*/ 8 h 8"/>
                <a:gd name="T56" fmla="*/ 0 w 7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moveTo>
                    <a:pt x="6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moveTo>
                    <a:pt x="0" y="8"/>
                  </a:moveTo>
                  <a:lnTo>
                    <a:pt x="0" y="8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1" name="Freeform 3543">
              <a:extLst>
                <a:ext uri="{FF2B5EF4-FFF2-40B4-BE49-F238E27FC236}">
                  <a16:creationId xmlns:a16="http://schemas.microsoft.com/office/drawing/2014/main" id="{8A40F540-5774-A8DB-2B78-EFDC6BB78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2038" y="2352675"/>
              <a:ext cx="1588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3 h 4"/>
                <a:gd name="T8" fmla="*/ 1 w 1"/>
                <a:gd name="T9" fmla="*/ 1 h 4"/>
                <a:gd name="T10" fmla="*/ 1 w 1"/>
                <a:gd name="T11" fmla="*/ 1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1 h 4"/>
                <a:gd name="T18" fmla="*/ 0 w 1"/>
                <a:gd name="T19" fmla="*/ 1 h 4"/>
                <a:gd name="T20" fmla="*/ 0 w 1"/>
                <a:gd name="T21" fmla="*/ 0 h 4"/>
                <a:gd name="T22" fmla="*/ 1 w 1"/>
                <a:gd name="T23" fmla="*/ 1 h 4"/>
                <a:gd name="T24" fmla="*/ 1 w 1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2" name="Freeform 3544">
              <a:extLst>
                <a:ext uri="{FF2B5EF4-FFF2-40B4-BE49-F238E27FC236}">
                  <a16:creationId xmlns:a16="http://schemas.microsoft.com/office/drawing/2014/main" id="{9B935A56-DED2-EC23-CDEC-EEC654A425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3938" y="2335213"/>
              <a:ext cx="9525" cy="14288"/>
            </a:xfrm>
            <a:custGeom>
              <a:avLst/>
              <a:gdLst>
                <a:gd name="T0" fmla="*/ 6 w 6"/>
                <a:gd name="T1" fmla="*/ 8 h 9"/>
                <a:gd name="T2" fmla="*/ 5 w 6"/>
                <a:gd name="T3" fmla="*/ 8 h 9"/>
                <a:gd name="T4" fmla="*/ 3 w 6"/>
                <a:gd name="T5" fmla="*/ 9 h 9"/>
                <a:gd name="T6" fmla="*/ 3 w 6"/>
                <a:gd name="T7" fmla="*/ 8 h 9"/>
                <a:gd name="T8" fmla="*/ 4 w 6"/>
                <a:gd name="T9" fmla="*/ 8 h 9"/>
                <a:gd name="T10" fmla="*/ 5 w 6"/>
                <a:gd name="T11" fmla="*/ 8 h 9"/>
                <a:gd name="T12" fmla="*/ 6 w 6"/>
                <a:gd name="T13" fmla="*/ 8 h 9"/>
                <a:gd name="T14" fmla="*/ 6 w 6"/>
                <a:gd name="T15" fmla="*/ 8 h 9"/>
                <a:gd name="T16" fmla="*/ 4 w 6"/>
                <a:gd name="T17" fmla="*/ 2 h 9"/>
                <a:gd name="T18" fmla="*/ 4 w 6"/>
                <a:gd name="T19" fmla="*/ 0 h 9"/>
                <a:gd name="T20" fmla="*/ 5 w 6"/>
                <a:gd name="T21" fmla="*/ 0 h 9"/>
                <a:gd name="T22" fmla="*/ 5 w 6"/>
                <a:gd name="T23" fmla="*/ 2 h 9"/>
                <a:gd name="T24" fmla="*/ 4 w 6"/>
                <a:gd name="T25" fmla="*/ 2 h 9"/>
                <a:gd name="T26" fmla="*/ 3 w 6"/>
                <a:gd name="T27" fmla="*/ 2 h 9"/>
                <a:gd name="T28" fmla="*/ 2 w 6"/>
                <a:gd name="T29" fmla="*/ 2 h 9"/>
                <a:gd name="T30" fmla="*/ 2 w 6"/>
                <a:gd name="T31" fmla="*/ 0 h 9"/>
                <a:gd name="T32" fmla="*/ 2 w 6"/>
                <a:gd name="T33" fmla="*/ 2 h 9"/>
                <a:gd name="T34" fmla="*/ 0 w 6"/>
                <a:gd name="T35" fmla="*/ 0 h 9"/>
                <a:gd name="T36" fmla="*/ 2 w 6"/>
                <a:gd name="T37" fmla="*/ 0 h 9"/>
                <a:gd name="T38" fmla="*/ 3 w 6"/>
                <a:gd name="T39" fmla="*/ 0 h 9"/>
                <a:gd name="T40" fmla="*/ 3 w 6"/>
                <a:gd name="T41" fmla="*/ 2 h 9"/>
                <a:gd name="T42" fmla="*/ 3 w 6"/>
                <a:gd name="T4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9">
                  <a:moveTo>
                    <a:pt x="6" y="8"/>
                  </a:moveTo>
                  <a:lnTo>
                    <a:pt x="5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4" y="2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2"/>
                  </a:lnTo>
                  <a:close/>
                  <a:moveTo>
                    <a:pt x="3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3" name="Freeform 3545">
              <a:extLst>
                <a:ext uri="{FF2B5EF4-FFF2-40B4-BE49-F238E27FC236}">
                  <a16:creationId xmlns:a16="http://schemas.microsoft.com/office/drawing/2014/main" id="{329A4330-B57F-64CA-52FA-07724D645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1" y="234315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4" name="Freeform 3546">
              <a:extLst>
                <a:ext uri="{FF2B5EF4-FFF2-40B4-BE49-F238E27FC236}">
                  <a16:creationId xmlns:a16="http://schemas.microsoft.com/office/drawing/2014/main" id="{45EB21BC-3626-6175-1D8A-038EA521B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9488" y="2333625"/>
              <a:ext cx="42863" cy="9525"/>
            </a:xfrm>
            <a:custGeom>
              <a:avLst/>
              <a:gdLst>
                <a:gd name="T0" fmla="*/ 0 w 27"/>
                <a:gd name="T1" fmla="*/ 5 h 6"/>
                <a:gd name="T2" fmla="*/ 1 w 27"/>
                <a:gd name="T3" fmla="*/ 5 h 6"/>
                <a:gd name="T4" fmla="*/ 25 w 27"/>
                <a:gd name="T5" fmla="*/ 5 h 6"/>
                <a:gd name="T6" fmla="*/ 24 w 27"/>
                <a:gd name="T7" fmla="*/ 4 h 6"/>
                <a:gd name="T8" fmla="*/ 26 w 27"/>
                <a:gd name="T9" fmla="*/ 4 h 6"/>
                <a:gd name="T10" fmla="*/ 26 w 27"/>
                <a:gd name="T11" fmla="*/ 5 h 6"/>
                <a:gd name="T12" fmla="*/ 27 w 27"/>
                <a:gd name="T13" fmla="*/ 3 h 6"/>
                <a:gd name="T14" fmla="*/ 26 w 27"/>
                <a:gd name="T15" fmla="*/ 3 h 6"/>
                <a:gd name="T16" fmla="*/ 24 w 27"/>
                <a:gd name="T17" fmla="*/ 3 h 6"/>
                <a:gd name="T18" fmla="*/ 24 w 27"/>
                <a:gd name="T19" fmla="*/ 3 h 6"/>
                <a:gd name="T20" fmla="*/ 24 w 27"/>
                <a:gd name="T21" fmla="*/ 4 h 6"/>
                <a:gd name="T22" fmla="*/ 22 w 27"/>
                <a:gd name="T23" fmla="*/ 5 h 6"/>
                <a:gd name="T24" fmla="*/ 22 w 27"/>
                <a:gd name="T25" fmla="*/ 5 h 6"/>
                <a:gd name="T26" fmla="*/ 20 w 27"/>
                <a:gd name="T27" fmla="*/ 6 h 6"/>
                <a:gd name="T28" fmla="*/ 18 w 27"/>
                <a:gd name="T29" fmla="*/ 6 h 6"/>
                <a:gd name="T30" fmla="*/ 15 w 27"/>
                <a:gd name="T31" fmla="*/ 6 h 6"/>
                <a:gd name="T32" fmla="*/ 13 w 27"/>
                <a:gd name="T33" fmla="*/ 6 h 6"/>
                <a:gd name="T34" fmla="*/ 10 w 27"/>
                <a:gd name="T35" fmla="*/ 6 h 6"/>
                <a:gd name="T36" fmla="*/ 8 w 27"/>
                <a:gd name="T37" fmla="*/ 6 h 6"/>
                <a:gd name="T38" fmla="*/ 8 w 27"/>
                <a:gd name="T39" fmla="*/ 6 h 6"/>
                <a:gd name="T40" fmla="*/ 7 w 27"/>
                <a:gd name="T41" fmla="*/ 5 h 6"/>
                <a:gd name="T42" fmla="*/ 8 w 27"/>
                <a:gd name="T43" fmla="*/ 4 h 6"/>
                <a:gd name="T44" fmla="*/ 7 w 27"/>
                <a:gd name="T45" fmla="*/ 3 h 6"/>
                <a:gd name="T46" fmla="*/ 8 w 27"/>
                <a:gd name="T47" fmla="*/ 1 h 6"/>
                <a:gd name="T48" fmla="*/ 9 w 27"/>
                <a:gd name="T49" fmla="*/ 0 h 6"/>
                <a:gd name="T50" fmla="*/ 12 w 27"/>
                <a:gd name="T51" fmla="*/ 0 h 6"/>
                <a:gd name="T52" fmla="*/ 14 w 27"/>
                <a:gd name="T53" fmla="*/ 0 h 6"/>
                <a:gd name="T54" fmla="*/ 16 w 27"/>
                <a:gd name="T55" fmla="*/ 0 h 6"/>
                <a:gd name="T56" fmla="*/ 19 w 27"/>
                <a:gd name="T57" fmla="*/ 0 h 6"/>
                <a:gd name="T58" fmla="*/ 19 w 27"/>
                <a:gd name="T59" fmla="*/ 0 h 6"/>
                <a:gd name="T60" fmla="*/ 20 w 27"/>
                <a:gd name="T61" fmla="*/ 1 h 6"/>
                <a:gd name="T62" fmla="*/ 19 w 27"/>
                <a:gd name="T63" fmla="*/ 0 h 6"/>
                <a:gd name="T64" fmla="*/ 20 w 27"/>
                <a:gd name="T65" fmla="*/ 0 h 6"/>
                <a:gd name="T66" fmla="*/ 21 w 27"/>
                <a:gd name="T67" fmla="*/ 0 h 6"/>
                <a:gd name="T68" fmla="*/ 22 w 27"/>
                <a:gd name="T69" fmla="*/ 1 h 6"/>
                <a:gd name="T70" fmla="*/ 24 w 27"/>
                <a:gd name="T7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6">
                  <a:moveTo>
                    <a:pt x="1" y="5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26" y="5"/>
                  </a:moveTo>
                  <a:lnTo>
                    <a:pt x="25" y="5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6" y="5"/>
                  </a:lnTo>
                  <a:close/>
                  <a:moveTo>
                    <a:pt x="26" y="3"/>
                  </a:moveTo>
                  <a:lnTo>
                    <a:pt x="27" y="3"/>
                  </a:lnTo>
                  <a:lnTo>
                    <a:pt x="26" y="3"/>
                  </a:lnTo>
                  <a:lnTo>
                    <a:pt x="26" y="3"/>
                  </a:lnTo>
                  <a:close/>
                  <a:moveTo>
                    <a:pt x="24" y="3"/>
                  </a:move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5" name="Freeform 3547">
              <a:extLst>
                <a:ext uri="{FF2B5EF4-FFF2-40B4-BE49-F238E27FC236}">
                  <a16:creationId xmlns:a16="http://schemas.microsoft.com/office/drawing/2014/main" id="{741D0A5D-202E-5BA0-C0FB-1C0D530C6E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513" y="2332038"/>
              <a:ext cx="7938" cy="7938"/>
            </a:xfrm>
            <a:custGeom>
              <a:avLst/>
              <a:gdLst>
                <a:gd name="T0" fmla="*/ 4 w 5"/>
                <a:gd name="T1" fmla="*/ 4 h 5"/>
                <a:gd name="T2" fmla="*/ 5 w 5"/>
                <a:gd name="T3" fmla="*/ 4 h 5"/>
                <a:gd name="T4" fmla="*/ 4 w 5"/>
                <a:gd name="T5" fmla="*/ 4 h 5"/>
                <a:gd name="T6" fmla="*/ 4 w 5"/>
                <a:gd name="T7" fmla="*/ 5 h 5"/>
                <a:gd name="T8" fmla="*/ 3 w 5"/>
                <a:gd name="T9" fmla="*/ 5 h 5"/>
                <a:gd name="T10" fmla="*/ 4 w 5"/>
                <a:gd name="T11" fmla="*/ 5 h 5"/>
                <a:gd name="T12" fmla="*/ 4 w 5"/>
                <a:gd name="T13" fmla="*/ 4 h 5"/>
                <a:gd name="T14" fmla="*/ 4 w 5"/>
                <a:gd name="T15" fmla="*/ 4 h 5"/>
                <a:gd name="T16" fmla="*/ 0 w 5"/>
                <a:gd name="T17" fmla="*/ 0 h 5"/>
                <a:gd name="T18" fmla="*/ 0 w 5"/>
                <a:gd name="T19" fmla="*/ 0 h 5"/>
                <a:gd name="T20" fmla="*/ 5 w 5"/>
                <a:gd name="T21" fmla="*/ 4 h 5"/>
                <a:gd name="T22" fmla="*/ 5 w 5"/>
                <a:gd name="T23" fmla="*/ 4 h 5"/>
                <a:gd name="T24" fmla="*/ 1 w 5"/>
                <a:gd name="T25" fmla="*/ 4 h 5"/>
                <a:gd name="T26" fmla="*/ 1 w 5"/>
                <a:gd name="T27" fmla="*/ 4 h 5"/>
                <a:gd name="T28" fmla="*/ 3 w 5"/>
                <a:gd name="T29" fmla="*/ 4 h 5"/>
                <a:gd name="T30" fmla="*/ 3 w 5"/>
                <a:gd name="T31" fmla="*/ 4 h 5"/>
                <a:gd name="T32" fmla="*/ 3 w 5"/>
                <a:gd name="T33" fmla="*/ 4 h 5"/>
                <a:gd name="T34" fmla="*/ 3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5" y="4"/>
                  </a:moveTo>
                  <a:lnTo>
                    <a:pt x="5" y="4"/>
                  </a:lnTo>
                  <a:close/>
                  <a:moveTo>
                    <a:pt x="1" y="4"/>
                  </a:moveTo>
                  <a:lnTo>
                    <a:pt x="1" y="4"/>
                  </a:lnTo>
                  <a:close/>
                  <a:moveTo>
                    <a:pt x="3" y="4"/>
                  </a:moveTo>
                  <a:lnTo>
                    <a:pt x="3" y="4"/>
                  </a:lnTo>
                  <a:close/>
                  <a:moveTo>
                    <a:pt x="3" y="4"/>
                  </a:moveTo>
                  <a:lnTo>
                    <a:pt x="3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6" name="Freeform 3548">
              <a:extLst>
                <a:ext uri="{FF2B5EF4-FFF2-40B4-BE49-F238E27FC236}">
                  <a16:creationId xmlns:a16="http://schemas.microsoft.com/office/drawing/2014/main" id="{59545276-91EE-492E-395A-6D319DBDED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513" y="2332038"/>
              <a:ext cx="7938" cy="7938"/>
            </a:xfrm>
            <a:custGeom>
              <a:avLst/>
              <a:gdLst>
                <a:gd name="T0" fmla="*/ 4 w 5"/>
                <a:gd name="T1" fmla="*/ 4 h 5"/>
                <a:gd name="T2" fmla="*/ 5 w 5"/>
                <a:gd name="T3" fmla="*/ 4 h 5"/>
                <a:gd name="T4" fmla="*/ 4 w 5"/>
                <a:gd name="T5" fmla="*/ 4 h 5"/>
                <a:gd name="T6" fmla="*/ 4 w 5"/>
                <a:gd name="T7" fmla="*/ 5 h 5"/>
                <a:gd name="T8" fmla="*/ 3 w 5"/>
                <a:gd name="T9" fmla="*/ 5 h 5"/>
                <a:gd name="T10" fmla="*/ 4 w 5"/>
                <a:gd name="T11" fmla="*/ 5 h 5"/>
                <a:gd name="T12" fmla="*/ 4 w 5"/>
                <a:gd name="T13" fmla="*/ 4 h 5"/>
                <a:gd name="T14" fmla="*/ 4 w 5"/>
                <a:gd name="T15" fmla="*/ 4 h 5"/>
                <a:gd name="T16" fmla="*/ 0 w 5"/>
                <a:gd name="T17" fmla="*/ 0 h 5"/>
                <a:gd name="T18" fmla="*/ 0 w 5"/>
                <a:gd name="T19" fmla="*/ 0 h 5"/>
                <a:gd name="T20" fmla="*/ 5 w 5"/>
                <a:gd name="T21" fmla="*/ 4 h 5"/>
                <a:gd name="T22" fmla="*/ 5 w 5"/>
                <a:gd name="T23" fmla="*/ 4 h 5"/>
                <a:gd name="T24" fmla="*/ 1 w 5"/>
                <a:gd name="T25" fmla="*/ 4 h 5"/>
                <a:gd name="T26" fmla="*/ 1 w 5"/>
                <a:gd name="T27" fmla="*/ 4 h 5"/>
                <a:gd name="T28" fmla="*/ 3 w 5"/>
                <a:gd name="T29" fmla="*/ 4 h 5"/>
                <a:gd name="T30" fmla="*/ 3 w 5"/>
                <a:gd name="T31" fmla="*/ 4 h 5"/>
                <a:gd name="T32" fmla="*/ 3 w 5"/>
                <a:gd name="T33" fmla="*/ 4 h 5"/>
                <a:gd name="T34" fmla="*/ 3 w 5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5" y="4"/>
                  </a:moveTo>
                  <a:lnTo>
                    <a:pt x="5" y="4"/>
                  </a:lnTo>
                  <a:moveTo>
                    <a:pt x="1" y="4"/>
                  </a:moveTo>
                  <a:lnTo>
                    <a:pt x="1" y="4"/>
                  </a:lnTo>
                  <a:moveTo>
                    <a:pt x="3" y="4"/>
                  </a:moveTo>
                  <a:lnTo>
                    <a:pt x="3" y="4"/>
                  </a:lnTo>
                  <a:moveTo>
                    <a:pt x="3" y="4"/>
                  </a:moveTo>
                  <a:lnTo>
                    <a:pt x="3" y="4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7" name="Freeform 3549">
              <a:extLst>
                <a:ext uri="{FF2B5EF4-FFF2-40B4-BE49-F238E27FC236}">
                  <a16:creationId xmlns:a16="http://schemas.microsoft.com/office/drawing/2014/main" id="{3DFA9B44-23CF-9B9A-42C6-DC271FCFF1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0288" y="2330450"/>
              <a:ext cx="7938" cy="7938"/>
            </a:xfrm>
            <a:custGeom>
              <a:avLst/>
              <a:gdLst>
                <a:gd name="T0" fmla="*/ 1 w 5"/>
                <a:gd name="T1" fmla="*/ 3 h 5"/>
                <a:gd name="T2" fmla="*/ 0 w 5"/>
                <a:gd name="T3" fmla="*/ 3 h 5"/>
                <a:gd name="T4" fmla="*/ 1 w 5"/>
                <a:gd name="T5" fmla="*/ 3 h 5"/>
                <a:gd name="T6" fmla="*/ 2 w 5"/>
                <a:gd name="T7" fmla="*/ 2 h 5"/>
                <a:gd name="T8" fmla="*/ 2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4 w 5"/>
                <a:gd name="T15" fmla="*/ 2 h 5"/>
                <a:gd name="T16" fmla="*/ 4 w 5"/>
                <a:gd name="T17" fmla="*/ 3 h 5"/>
                <a:gd name="T18" fmla="*/ 4 w 5"/>
                <a:gd name="T19" fmla="*/ 2 h 5"/>
                <a:gd name="T20" fmla="*/ 5 w 5"/>
                <a:gd name="T21" fmla="*/ 2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0 h 5"/>
                <a:gd name="T28" fmla="*/ 4 w 5"/>
                <a:gd name="T29" fmla="*/ 0 h 5"/>
                <a:gd name="T30" fmla="*/ 5 w 5"/>
                <a:gd name="T31" fmla="*/ 0 h 5"/>
                <a:gd name="T32" fmla="*/ 5 w 5"/>
                <a:gd name="T33" fmla="*/ 0 h 5"/>
                <a:gd name="T34" fmla="*/ 2 w 5"/>
                <a:gd name="T35" fmla="*/ 3 h 5"/>
                <a:gd name="T36" fmla="*/ 2 w 5"/>
                <a:gd name="T37" fmla="*/ 5 h 5"/>
                <a:gd name="T38" fmla="*/ 1 w 5"/>
                <a:gd name="T39" fmla="*/ 3 h 5"/>
                <a:gd name="T40" fmla="*/ 2 w 5"/>
                <a:gd name="T41" fmla="*/ 3 h 5"/>
                <a:gd name="T42" fmla="*/ 0 w 5"/>
                <a:gd name="T43" fmla="*/ 3 h 5"/>
                <a:gd name="T44" fmla="*/ 0 w 5"/>
                <a:gd name="T45" fmla="*/ 2 h 5"/>
                <a:gd name="T46" fmla="*/ 0 w 5"/>
                <a:gd name="T47" fmla="*/ 3 h 5"/>
                <a:gd name="T48" fmla="*/ 2 w 5"/>
                <a:gd name="T49" fmla="*/ 2 h 5"/>
                <a:gd name="T50" fmla="*/ 2 w 5"/>
                <a:gd name="T5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4" y="2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5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2" y="3"/>
                  </a:moveTo>
                  <a:lnTo>
                    <a:pt x="2" y="5"/>
                  </a:lnTo>
                  <a:lnTo>
                    <a:pt x="1" y="3"/>
                  </a:lnTo>
                  <a:lnTo>
                    <a:pt x="2" y="3"/>
                  </a:lnTo>
                  <a:close/>
                  <a:moveTo>
                    <a:pt x="0" y="3"/>
                  </a:moveTo>
                  <a:lnTo>
                    <a:pt x="0" y="2"/>
                  </a:lnTo>
                  <a:lnTo>
                    <a:pt x="0" y="3"/>
                  </a:lnTo>
                  <a:close/>
                  <a:moveTo>
                    <a:pt x="2" y="2"/>
                  </a:moveTo>
                  <a:lnTo>
                    <a:pt x="2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8" name="Freeform 3550">
              <a:extLst>
                <a:ext uri="{FF2B5EF4-FFF2-40B4-BE49-F238E27FC236}">
                  <a16:creationId xmlns:a16="http://schemas.microsoft.com/office/drawing/2014/main" id="{0634AEE6-20AC-F6D2-9D7E-8F8B1D323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0288" y="2330450"/>
              <a:ext cx="7938" cy="7938"/>
            </a:xfrm>
            <a:custGeom>
              <a:avLst/>
              <a:gdLst>
                <a:gd name="T0" fmla="*/ 1 w 5"/>
                <a:gd name="T1" fmla="*/ 3 h 5"/>
                <a:gd name="T2" fmla="*/ 0 w 5"/>
                <a:gd name="T3" fmla="*/ 3 h 5"/>
                <a:gd name="T4" fmla="*/ 1 w 5"/>
                <a:gd name="T5" fmla="*/ 3 h 5"/>
                <a:gd name="T6" fmla="*/ 2 w 5"/>
                <a:gd name="T7" fmla="*/ 2 h 5"/>
                <a:gd name="T8" fmla="*/ 2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4 w 5"/>
                <a:gd name="T15" fmla="*/ 2 h 5"/>
                <a:gd name="T16" fmla="*/ 4 w 5"/>
                <a:gd name="T17" fmla="*/ 3 h 5"/>
                <a:gd name="T18" fmla="*/ 4 w 5"/>
                <a:gd name="T19" fmla="*/ 2 h 5"/>
                <a:gd name="T20" fmla="*/ 5 w 5"/>
                <a:gd name="T21" fmla="*/ 2 h 5"/>
                <a:gd name="T22" fmla="*/ 4 w 5"/>
                <a:gd name="T23" fmla="*/ 2 h 5"/>
                <a:gd name="T24" fmla="*/ 4 w 5"/>
                <a:gd name="T25" fmla="*/ 2 h 5"/>
                <a:gd name="T26" fmla="*/ 5 w 5"/>
                <a:gd name="T27" fmla="*/ 0 h 5"/>
                <a:gd name="T28" fmla="*/ 4 w 5"/>
                <a:gd name="T29" fmla="*/ 0 h 5"/>
                <a:gd name="T30" fmla="*/ 5 w 5"/>
                <a:gd name="T31" fmla="*/ 0 h 5"/>
                <a:gd name="T32" fmla="*/ 5 w 5"/>
                <a:gd name="T33" fmla="*/ 0 h 5"/>
                <a:gd name="T34" fmla="*/ 2 w 5"/>
                <a:gd name="T35" fmla="*/ 3 h 5"/>
                <a:gd name="T36" fmla="*/ 2 w 5"/>
                <a:gd name="T37" fmla="*/ 5 h 5"/>
                <a:gd name="T38" fmla="*/ 1 w 5"/>
                <a:gd name="T39" fmla="*/ 3 h 5"/>
                <a:gd name="T40" fmla="*/ 2 w 5"/>
                <a:gd name="T41" fmla="*/ 3 h 5"/>
                <a:gd name="T42" fmla="*/ 0 w 5"/>
                <a:gd name="T43" fmla="*/ 3 h 5"/>
                <a:gd name="T44" fmla="*/ 0 w 5"/>
                <a:gd name="T45" fmla="*/ 2 h 5"/>
                <a:gd name="T46" fmla="*/ 0 w 5"/>
                <a:gd name="T47" fmla="*/ 3 h 5"/>
                <a:gd name="T48" fmla="*/ 2 w 5"/>
                <a:gd name="T49" fmla="*/ 2 h 5"/>
                <a:gd name="T50" fmla="*/ 2 w 5"/>
                <a:gd name="T5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moveTo>
                    <a:pt x="4" y="2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moveTo>
                    <a:pt x="5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moveTo>
                    <a:pt x="2" y="3"/>
                  </a:moveTo>
                  <a:lnTo>
                    <a:pt x="2" y="5"/>
                  </a:lnTo>
                  <a:lnTo>
                    <a:pt x="1" y="3"/>
                  </a:lnTo>
                  <a:lnTo>
                    <a:pt x="2" y="3"/>
                  </a:lnTo>
                  <a:moveTo>
                    <a:pt x="0" y="3"/>
                  </a:moveTo>
                  <a:lnTo>
                    <a:pt x="0" y="2"/>
                  </a:lnTo>
                  <a:lnTo>
                    <a:pt x="0" y="3"/>
                  </a:lnTo>
                  <a:moveTo>
                    <a:pt x="2" y="2"/>
                  </a:moveTo>
                  <a:lnTo>
                    <a:pt x="2" y="2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49" name="Freeform 3551">
              <a:extLst>
                <a:ext uri="{FF2B5EF4-FFF2-40B4-BE49-F238E27FC236}">
                  <a16:creationId xmlns:a16="http://schemas.microsoft.com/office/drawing/2014/main" id="{4A111DF6-C37F-E1A6-0260-D240C71CA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388" y="2333625"/>
              <a:ext cx="33338" cy="14288"/>
            </a:xfrm>
            <a:custGeom>
              <a:avLst/>
              <a:gdLst>
                <a:gd name="T0" fmla="*/ 20 w 21"/>
                <a:gd name="T1" fmla="*/ 6 h 9"/>
                <a:gd name="T2" fmla="*/ 21 w 21"/>
                <a:gd name="T3" fmla="*/ 6 h 9"/>
                <a:gd name="T4" fmla="*/ 21 w 21"/>
                <a:gd name="T5" fmla="*/ 7 h 9"/>
                <a:gd name="T6" fmla="*/ 20 w 21"/>
                <a:gd name="T7" fmla="*/ 7 h 9"/>
                <a:gd name="T8" fmla="*/ 19 w 21"/>
                <a:gd name="T9" fmla="*/ 7 h 9"/>
                <a:gd name="T10" fmla="*/ 18 w 21"/>
                <a:gd name="T11" fmla="*/ 7 h 9"/>
                <a:gd name="T12" fmla="*/ 17 w 21"/>
                <a:gd name="T13" fmla="*/ 7 h 9"/>
                <a:gd name="T14" fmla="*/ 17 w 21"/>
                <a:gd name="T15" fmla="*/ 6 h 9"/>
                <a:gd name="T16" fmla="*/ 15 w 21"/>
                <a:gd name="T17" fmla="*/ 6 h 9"/>
                <a:gd name="T18" fmla="*/ 14 w 21"/>
                <a:gd name="T19" fmla="*/ 6 h 9"/>
                <a:gd name="T20" fmla="*/ 15 w 21"/>
                <a:gd name="T21" fmla="*/ 6 h 9"/>
                <a:gd name="T22" fmla="*/ 14 w 21"/>
                <a:gd name="T23" fmla="*/ 6 h 9"/>
                <a:gd name="T24" fmla="*/ 13 w 21"/>
                <a:gd name="T25" fmla="*/ 7 h 9"/>
                <a:gd name="T26" fmla="*/ 13 w 21"/>
                <a:gd name="T27" fmla="*/ 7 h 9"/>
                <a:gd name="T28" fmla="*/ 12 w 21"/>
                <a:gd name="T29" fmla="*/ 7 h 9"/>
                <a:gd name="T30" fmla="*/ 12 w 21"/>
                <a:gd name="T31" fmla="*/ 9 h 9"/>
                <a:gd name="T32" fmla="*/ 11 w 21"/>
                <a:gd name="T33" fmla="*/ 9 h 9"/>
                <a:gd name="T34" fmla="*/ 11 w 21"/>
                <a:gd name="T35" fmla="*/ 7 h 9"/>
                <a:gd name="T36" fmla="*/ 9 w 21"/>
                <a:gd name="T37" fmla="*/ 7 h 9"/>
                <a:gd name="T38" fmla="*/ 8 w 21"/>
                <a:gd name="T39" fmla="*/ 7 h 9"/>
                <a:gd name="T40" fmla="*/ 7 w 21"/>
                <a:gd name="T41" fmla="*/ 7 h 9"/>
                <a:gd name="T42" fmla="*/ 6 w 21"/>
                <a:gd name="T43" fmla="*/ 7 h 9"/>
                <a:gd name="T44" fmla="*/ 6 w 21"/>
                <a:gd name="T45" fmla="*/ 6 h 9"/>
                <a:gd name="T46" fmla="*/ 5 w 21"/>
                <a:gd name="T47" fmla="*/ 6 h 9"/>
                <a:gd name="T48" fmla="*/ 5 w 21"/>
                <a:gd name="T49" fmla="*/ 5 h 9"/>
                <a:gd name="T50" fmla="*/ 4 w 21"/>
                <a:gd name="T51" fmla="*/ 5 h 9"/>
                <a:gd name="T52" fmla="*/ 4 w 21"/>
                <a:gd name="T53" fmla="*/ 4 h 9"/>
                <a:gd name="T54" fmla="*/ 2 w 21"/>
                <a:gd name="T55" fmla="*/ 4 h 9"/>
                <a:gd name="T56" fmla="*/ 1 w 21"/>
                <a:gd name="T57" fmla="*/ 4 h 9"/>
                <a:gd name="T58" fmla="*/ 0 w 21"/>
                <a:gd name="T59" fmla="*/ 4 h 9"/>
                <a:gd name="T60" fmla="*/ 0 w 21"/>
                <a:gd name="T61" fmla="*/ 3 h 9"/>
                <a:gd name="T62" fmla="*/ 0 w 21"/>
                <a:gd name="T63" fmla="*/ 1 h 9"/>
                <a:gd name="T64" fmla="*/ 1 w 21"/>
                <a:gd name="T65" fmla="*/ 1 h 9"/>
                <a:gd name="T66" fmla="*/ 1 w 21"/>
                <a:gd name="T67" fmla="*/ 0 h 9"/>
                <a:gd name="T68" fmla="*/ 1 w 21"/>
                <a:gd name="T69" fmla="*/ 1 h 9"/>
                <a:gd name="T70" fmla="*/ 2 w 21"/>
                <a:gd name="T71" fmla="*/ 1 h 9"/>
                <a:gd name="T72" fmla="*/ 4 w 21"/>
                <a:gd name="T73" fmla="*/ 1 h 9"/>
                <a:gd name="T74" fmla="*/ 4 w 21"/>
                <a:gd name="T75" fmla="*/ 0 h 9"/>
                <a:gd name="T76" fmla="*/ 5 w 21"/>
                <a:gd name="T77" fmla="*/ 0 h 9"/>
                <a:gd name="T78" fmla="*/ 6 w 21"/>
                <a:gd name="T79" fmla="*/ 0 h 9"/>
                <a:gd name="T80" fmla="*/ 7 w 21"/>
                <a:gd name="T81" fmla="*/ 0 h 9"/>
                <a:gd name="T82" fmla="*/ 8 w 21"/>
                <a:gd name="T83" fmla="*/ 0 h 9"/>
                <a:gd name="T84" fmla="*/ 9 w 21"/>
                <a:gd name="T85" fmla="*/ 0 h 9"/>
                <a:gd name="T86" fmla="*/ 11 w 21"/>
                <a:gd name="T87" fmla="*/ 0 h 9"/>
                <a:gd name="T88" fmla="*/ 12 w 21"/>
                <a:gd name="T89" fmla="*/ 1 h 9"/>
                <a:gd name="T90" fmla="*/ 13 w 21"/>
                <a:gd name="T91" fmla="*/ 1 h 9"/>
                <a:gd name="T92" fmla="*/ 13 w 21"/>
                <a:gd name="T93" fmla="*/ 1 h 9"/>
                <a:gd name="T94" fmla="*/ 14 w 21"/>
                <a:gd name="T95" fmla="*/ 1 h 9"/>
                <a:gd name="T96" fmla="*/ 14 w 21"/>
                <a:gd name="T97" fmla="*/ 3 h 9"/>
                <a:gd name="T98" fmla="*/ 15 w 21"/>
                <a:gd name="T99" fmla="*/ 3 h 9"/>
                <a:gd name="T100" fmla="*/ 17 w 21"/>
                <a:gd name="T101" fmla="*/ 3 h 9"/>
                <a:gd name="T102" fmla="*/ 17 w 21"/>
                <a:gd name="T103" fmla="*/ 4 h 9"/>
                <a:gd name="T104" fmla="*/ 18 w 21"/>
                <a:gd name="T105" fmla="*/ 4 h 9"/>
                <a:gd name="T106" fmla="*/ 19 w 21"/>
                <a:gd name="T107" fmla="*/ 4 h 9"/>
                <a:gd name="T108" fmla="*/ 20 w 21"/>
                <a:gd name="T109" fmla="*/ 5 h 9"/>
                <a:gd name="T110" fmla="*/ 20 w 21"/>
                <a:gd name="T1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" h="9">
                  <a:moveTo>
                    <a:pt x="20" y="6"/>
                  </a:moveTo>
                  <a:lnTo>
                    <a:pt x="21" y="6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5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0" name="Freeform 3552">
              <a:extLst>
                <a:ext uri="{FF2B5EF4-FFF2-40B4-BE49-F238E27FC236}">
                  <a16:creationId xmlns:a16="http://schemas.microsoft.com/office/drawing/2014/main" id="{1519B92E-260B-B937-8BFF-B4D8F004E4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5176" y="2312988"/>
              <a:ext cx="26988" cy="7938"/>
            </a:xfrm>
            <a:custGeom>
              <a:avLst/>
              <a:gdLst>
                <a:gd name="T0" fmla="*/ 2 w 17"/>
                <a:gd name="T1" fmla="*/ 4 h 5"/>
                <a:gd name="T2" fmla="*/ 3 w 17"/>
                <a:gd name="T3" fmla="*/ 4 h 5"/>
                <a:gd name="T4" fmla="*/ 3 w 17"/>
                <a:gd name="T5" fmla="*/ 5 h 5"/>
                <a:gd name="T6" fmla="*/ 2 w 17"/>
                <a:gd name="T7" fmla="*/ 5 h 5"/>
                <a:gd name="T8" fmla="*/ 1 w 17"/>
                <a:gd name="T9" fmla="*/ 5 h 5"/>
                <a:gd name="T10" fmla="*/ 0 w 17"/>
                <a:gd name="T11" fmla="*/ 5 h 5"/>
                <a:gd name="T12" fmla="*/ 0 w 17"/>
                <a:gd name="T13" fmla="*/ 4 h 5"/>
                <a:gd name="T14" fmla="*/ 0 w 17"/>
                <a:gd name="T15" fmla="*/ 5 h 5"/>
                <a:gd name="T16" fmla="*/ 1 w 17"/>
                <a:gd name="T17" fmla="*/ 5 h 5"/>
                <a:gd name="T18" fmla="*/ 1 w 17"/>
                <a:gd name="T19" fmla="*/ 4 h 5"/>
                <a:gd name="T20" fmla="*/ 2 w 17"/>
                <a:gd name="T21" fmla="*/ 4 h 5"/>
                <a:gd name="T22" fmla="*/ 2 w 17"/>
                <a:gd name="T23" fmla="*/ 4 h 5"/>
                <a:gd name="T24" fmla="*/ 14 w 17"/>
                <a:gd name="T25" fmla="*/ 1 h 5"/>
                <a:gd name="T26" fmla="*/ 15 w 17"/>
                <a:gd name="T27" fmla="*/ 1 h 5"/>
                <a:gd name="T28" fmla="*/ 14 w 17"/>
                <a:gd name="T29" fmla="*/ 1 h 5"/>
                <a:gd name="T30" fmla="*/ 13 w 17"/>
                <a:gd name="T31" fmla="*/ 1 h 5"/>
                <a:gd name="T32" fmla="*/ 14 w 17"/>
                <a:gd name="T33" fmla="*/ 1 h 5"/>
                <a:gd name="T34" fmla="*/ 14 w 17"/>
                <a:gd name="T35" fmla="*/ 1 h 5"/>
                <a:gd name="T36" fmla="*/ 15 w 17"/>
                <a:gd name="T37" fmla="*/ 1 h 5"/>
                <a:gd name="T38" fmla="*/ 15 w 17"/>
                <a:gd name="T39" fmla="*/ 1 h 5"/>
                <a:gd name="T40" fmla="*/ 17 w 17"/>
                <a:gd name="T41" fmla="*/ 0 h 5"/>
                <a:gd name="T42" fmla="*/ 17 w 17"/>
                <a:gd name="T43" fmla="*/ 1 h 5"/>
                <a:gd name="T44" fmla="*/ 15 w 17"/>
                <a:gd name="T45" fmla="*/ 1 h 5"/>
                <a:gd name="T46" fmla="*/ 15 w 17"/>
                <a:gd name="T47" fmla="*/ 1 h 5"/>
                <a:gd name="T48" fmla="*/ 15 w 17"/>
                <a:gd name="T4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5">
                  <a:moveTo>
                    <a:pt x="2" y="4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14" y="1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close/>
                  <a:moveTo>
                    <a:pt x="15" y="1"/>
                  </a:moveTo>
                  <a:lnTo>
                    <a:pt x="15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1" name="Freeform 3553">
              <a:extLst>
                <a:ext uri="{FF2B5EF4-FFF2-40B4-BE49-F238E27FC236}">
                  <a16:creationId xmlns:a16="http://schemas.microsoft.com/office/drawing/2014/main" id="{8319DE6D-3F1E-7DA0-1158-D873F82C56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8701" y="208915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1 h 1"/>
                <a:gd name="T16" fmla="*/ 1 w 2"/>
                <a:gd name="T17" fmla="*/ 1 h 1"/>
                <a:gd name="T18" fmla="*/ 1 w 2"/>
                <a:gd name="T19" fmla="*/ 0 h 1"/>
                <a:gd name="T20" fmla="*/ 0 w 2"/>
                <a:gd name="T21" fmla="*/ 0 h 1"/>
                <a:gd name="T22" fmla="*/ 1 w 2"/>
                <a:gd name="T23" fmla="*/ 0 h 1"/>
                <a:gd name="T24" fmla="*/ 2 w 2"/>
                <a:gd name="T25" fmla="*/ 0 h 1"/>
                <a:gd name="T26" fmla="*/ 0 w 2"/>
                <a:gd name="T27" fmla="*/ 1 h 1"/>
                <a:gd name="T28" fmla="*/ 1 w 2"/>
                <a:gd name="T29" fmla="*/ 1 h 1"/>
                <a:gd name="T30" fmla="*/ 0 w 2"/>
                <a:gd name="T31" fmla="*/ 1 h 1"/>
                <a:gd name="T32" fmla="*/ 0 w 2"/>
                <a:gd name="T3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close/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2" name="Freeform 3554">
              <a:extLst>
                <a:ext uri="{FF2B5EF4-FFF2-40B4-BE49-F238E27FC236}">
                  <a16:creationId xmlns:a16="http://schemas.microsoft.com/office/drawing/2014/main" id="{A9E2FCD9-5093-9287-92CB-81D59C6CE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6" y="3627438"/>
              <a:ext cx="11113" cy="6350"/>
            </a:xfrm>
            <a:custGeom>
              <a:avLst/>
              <a:gdLst>
                <a:gd name="T0" fmla="*/ 6 w 7"/>
                <a:gd name="T1" fmla="*/ 3 h 4"/>
                <a:gd name="T2" fmla="*/ 7 w 7"/>
                <a:gd name="T3" fmla="*/ 3 h 4"/>
                <a:gd name="T4" fmla="*/ 5 w 7"/>
                <a:gd name="T5" fmla="*/ 3 h 4"/>
                <a:gd name="T6" fmla="*/ 5 w 7"/>
                <a:gd name="T7" fmla="*/ 4 h 4"/>
                <a:gd name="T8" fmla="*/ 3 w 7"/>
                <a:gd name="T9" fmla="*/ 4 h 4"/>
                <a:gd name="T10" fmla="*/ 2 w 7"/>
                <a:gd name="T11" fmla="*/ 4 h 4"/>
                <a:gd name="T12" fmla="*/ 2 w 7"/>
                <a:gd name="T13" fmla="*/ 3 h 4"/>
                <a:gd name="T14" fmla="*/ 2 w 7"/>
                <a:gd name="T15" fmla="*/ 1 h 4"/>
                <a:gd name="T16" fmla="*/ 1 w 7"/>
                <a:gd name="T17" fmla="*/ 1 h 4"/>
                <a:gd name="T18" fmla="*/ 1 w 7"/>
                <a:gd name="T19" fmla="*/ 0 h 4"/>
                <a:gd name="T20" fmla="*/ 0 w 7"/>
                <a:gd name="T21" fmla="*/ 0 h 4"/>
                <a:gd name="T22" fmla="*/ 1 w 7"/>
                <a:gd name="T23" fmla="*/ 0 h 4"/>
                <a:gd name="T24" fmla="*/ 2 w 7"/>
                <a:gd name="T25" fmla="*/ 0 h 4"/>
                <a:gd name="T26" fmla="*/ 2 w 7"/>
                <a:gd name="T27" fmla="*/ 1 h 4"/>
                <a:gd name="T28" fmla="*/ 3 w 7"/>
                <a:gd name="T29" fmla="*/ 1 h 4"/>
                <a:gd name="T30" fmla="*/ 3 w 7"/>
                <a:gd name="T31" fmla="*/ 0 h 4"/>
                <a:gd name="T32" fmla="*/ 5 w 7"/>
                <a:gd name="T33" fmla="*/ 1 h 4"/>
                <a:gd name="T34" fmla="*/ 5 w 7"/>
                <a:gd name="T35" fmla="*/ 3 h 4"/>
                <a:gd name="T36" fmla="*/ 6 w 7"/>
                <a:gd name="T37" fmla="*/ 3 h 4"/>
                <a:gd name="T38" fmla="*/ 6 w 7"/>
                <a:gd name="T3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4">
                  <a:moveTo>
                    <a:pt x="6" y="3"/>
                  </a:moveTo>
                  <a:lnTo>
                    <a:pt x="7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3" name="Freeform 3555">
              <a:extLst>
                <a:ext uri="{FF2B5EF4-FFF2-40B4-BE49-F238E27FC236}">
                  <a16:creationId xmlns:a16="http://schemas.microsoft.com/office/drawing/2014/main" id="{26C406DF-9FC2-A5CC-0B3E-8A134E93C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3563" y="2759075"/>
              <a:ext cx="139700" cy="574675"/>
            </a:xfrm>
            <a:custGeom>
              <a:avLst/>
              <a:gdLst>
                <a:gd name="T0" fmla="*/ 45 w 88"/>
                <a:gd name="T1" fmla="*/ 361 h 362"/>
                <a:gd name="T2" fmla="*/ 45 w 88"/>
                <a:gd name="T3" fmla="*/ 362 h 362"/>
                <a:gd name="T4" fmla="*/ 44 w 88"/>
                <a:gd name="T5" fmla="*/ 361 h 362"/>
                <a:gd name="T6" fmla="*/ 44 w 88"/>
                <a:gd name="T7" fmla="*/ 360 h 362"/>
                <a:gd name="T8" fmla="*/ 44 w 88"/>
                <a:gd name="T9" fmla="*/ 361 h 362"/>
                <a:gd name="T10" fmla="*/ 45 w 88"/>
                <a:gd name="T11" fmla="*/ 361 h 362"/>
                <a:gd name="T12" fmla="*/ 21 w 88"/>
                <a:gd name="T13" fmla="*/ 319 h 362"/>
                <a:gd name="T14" fmla="*/ 22 w 88"/>
                <a:gd name="T15" fmla="*/ 321 h 362"/>
                <a:gd name="T16" fmla="*/ 21 w 88"/>
                <a:gd name="T17" fmla="*/ 321 h 362"/>
                <a:gd name="T18" fmla="*/ 20 w 88"/>
                <a:gd name="T19" fmla="*/ 321 h 362"/>
                <a:gd name="T20" fmla="*/ 21 w 88"/>
                <a:gd name="T21" fmla="*/ 321 h 362"/>
                <a:gd name="T22" fmla="*/ 21 w 88"/>
                <a:gd name="T23" fmla="*/ 319 h 362"/>
                <a:gd name="T24" fmla="*/ 87 w 88"/>
                <a:gd name="T25" fmla="*/ 81 h 362"/>
                <a:gd name="T26" fmla="*/ 88 w 88"/>
                <a:gd name="T27" fmla="*/ 81 h 362"/>
                <a:gd name="T28" fmla="*/ 88 w 88"/>
                <a:gd name="T29" fmla="*/ 82 h 362"/>
                <a:gd name="T30" fmla="*/ 87 w 88"/>
                <a:gd name="T31" fmla="*/ 82 h 362"/>
                <a:gd name="T32" fmla="*/ 87 w 88"/>
                <a:gd name="T33" fmla="*/ 81 h 362"/>
                <a:gd name="T34" fmla="*/ 87 w 88"/>
                <a:gd name="T35" fmla="*/ 81 h 362"/>
                <a:gd name="T36" fmla="*/ 1 w 88"/>
                <a:gd name="T37" fmla="*/ 0 h 362"/>
                <a:gd name="T38" fmla="*/ 1 w 88"/>
                <a:gd name="T39" fmla="*/ 1 h 362"/>
                <a:gd name="T40" fmla="*/ 0 w 88"/>
                <a:gd name="T41" fmla="*/ 1 h 362"/>
                <a:gd name="T42" fmla="*/ 0 w 88"/>
                <a:gd name="T43" fmla="*/ 0 h 362"/>
                <a:gd name="T44" fmla="*/ 1 w 88"/>
                <a:gd name="T45" fmla="*/ 0 h 362"/>
                <a:gd name="T46" fmla="*/ 1 w 88"/>
                <a:gd name="T47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" h="362">
                  <a:moveTo>
                    <a:pt x="45" y="361"/>
                  </a:moveTo>
                  <a:lnTo>
                    <a:pt x="45" y="362"/>
                  </a:lnTo>
                  <a:lnTo>
                    <a:pt x="44" y="361"/>
                  </a:lnTo>
                  <a:lnTo>
                    <a:pt x="44" y="360"/>
                  </a:lnTo>
                  <a:lnTo>
                    <a:pt x="44" y="361"/>
                  </a:lnTo>
                  <a:lnTo>
                    <a:pt x="45" y="361"/>
                  </a:lnTo>
                  <a:close/>
                  <a:moveTo>
                    <a:pt x="21" y="319"/>
                  </a:moveTo>
                  <a:lnTo>
                    <a:pt x="22" y="321"/>
                  </a:lnTo>
                  <a:lnTo>
                    <a:pt x="21" y="321"/>
                  </a:lnTo>
                  <a:lnTo>
                    <a:pt x="20" y="321"/>
                  </a:lnTo>
                  <a:lnTo>
                    <a:pt x="21" y="321"/>
                  </a:lnTo>
                  <a:lnTo>
                    <a:pt x="21" y="319"/>
                  </a:lnTo>
                  <a:close/>
                  <a:moveTo>
                    <a:pt x="87" y="81"/>
                  </a:moveTo>
                  <a:lnTo>
                    <a:pt x="88" y="81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1"/>
                  </a:lnTo>
                  <a:close/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4" name="Freeform 3556">
              <a:extLst>
                <a:ext uri="{FF2B5EF4-FFF2-40B4-BE49-F238E27FC236}">
                  <a16:creationId xmlns:a16="http://schemas.microsoft.com/office/drawing/2014/main" id="{F3419D48-9F07-2958-DAC5-F6A386E2C7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3863" y="2795588"/>
              <a:ext cx="109538" cy="169863"/>
            </a:xfrm>
            <a:custGeom>
              <a:avLst/>
              <a:gdLst>
                <a:gd name="T0" fmla="*/ 12 w 69"/>
                <a:gd name="T1" fmla="*/ 103 h 107"/>
                <a:gd name="T2" fmla="*/ 12 w 69"/>
                <a:gd name="T3" fmla="*/ 104 h 107"/>
                <a:gd name="T4" fmla="*/ 11 w 69"/>
                <a:gd name="T5" fmla="*/ 104 h 107"/>
                <a:gd name="T6" fmla="*/ 11 w 69"/>
                <a:gd name="T7" fmla="*/ 105 h 107"/>
                <a:gd name="T8" fmla="*/ 12 w 69"/>
                <a:gd name="T9" fmla="*/ 105 h 107"/>
                <a:gd name="T10" fmla="*/ 11 w 69"/>
                <a:gd name="T11" fmla="*/ 105 h 107"/>
                <a:gd name="T12" fmla="*/ 9 w 69"/>
                <a:gd name="T13" fmla="*/ 107 h 107"/>
                <a:gd name="T14" fmla="*/ 8 w 69"/>
                <a:gd name="T15" fmla="*/ 107 h 107"/>
                <a:gd name="T16" fmla="*/ 7 w 69"/>
                <a:gd name="T17" fmla="*/ 107 h 107"/>
                <a:gd name="T18" fmla="*/ 7 w 69"/>
                <a:gd name="T19" fmla="*/ 105 h 107"/>
                <a:gd name="T20" fmla="*/ 7 w 69"/>
                <a:gd name="T21" fmla="*/ 104 h 107"/>
                <a:gd name="T22" fmla="*/ 7 w 69"/>
                <a:gd name="T23" fmla="*/ 103 h 107"/>
                <a:gd name="T24" fmla="*/ 8 w 69"/>
                <a:gd name="T25" fmla="*/ 103 h 107"/>
                <a:gd name="T26" fmla="*/ 8 w 69"/>
                <a:gd name="T27" fmla="*/ 102 h 107"/>
                <a:gd name="T28" fmla="*/ 9 w 69"/>
                <a:gd name="T29" fmla="*/ 102 h 107"/>
                <a:gd name="T30" fmla="*/ 9 w 69"/>
                <a:gd name="T31" fmla="*/ 101 h 107"/>
                <a:gd name="T32" fmla="*/ 11 w 69"/>
                <a:gd name="T33" fmla="*/ 101 h 107"/>
                <a:gd name="T34" fmla="*/ 11 w 69"/>
                <a:gd name="T35" fmla="*/ 102 h 107"/>
                <a:gd name="T36" fmla="*/ 12 w 69"/>
                <a:gd name="T37" fmla="*/ 102 h 107"/>
                <a:gd name="T38" fmla="*/ 12 w 69"/>
                <a:gd name="T39" fmla="*/ 103 h 107"/>
                <a:gd name="T40" fmla="*/ 12 w 69"/>
                <a:gd name="T41" fmla="*/ 103 h 107"/>
                <a:gd name="T42" fmla="*/ 0 w 69"/>
                <a:gd name="T43" fmla="*/ 0 h 107"/>
                <a:gd name="T44" fmla="*/ 0 w 69"/>
                <a:gd name="T45" fmla="*/ 2 h 107"/>
                <a:gd name="T46" fmla="*/ 0 w 69"/>
                <a:gd name="T47" fmla="*/ 0 h 107"/>
                <a:gd name="T48" fmla="*/ 69 w 69"/>
                <a:gd name="T49" fmla="*/ 98 h 107"/>
                <a:gd name="T50" fmla="*/ 68 w 69"/>
                <a:gd name="T51" fmla="*/ 98 h 107"/>
                <a:gd name="T52" fmla="*/ 68 w 69"/>
                <a:gd name="T53" fmla="*/ 99 h 107"/>
                <a:gd name="T54" fmla="*/ 68 w 69"/>
                <a:gd name="T55" fmla="*/ 98 h 107"/>
                <a:gd name="T56" fmla="*/ 69 w 69"/>
                <a:gd name="T57" fmla="*/ 98 h 107"/>
                <a:gd name="T58" fmla="*/ 69 w 69"/>
                <a:gd name="T59" fmla="*/ 9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7">
                  <a:moveTo>
                    <a:pt x="12" y="103"/>
                  </a:moveTo>
                  <a:lnTo>
                    <a:pt x="12" y="104"/>
                  </a:lnTo>
                  <a:lnTo>
                    <a:pt x="11" y="104"/>
                  </a:lnTo>
                  <a:lnTo>
                    <a:pt x="11" y="105"/>
                  </a:lnTo>
                  <a:lnTo>
                    <a:pt x="12" y="105"/>
                  </a:lnTo>
                  <a:lnTo>
                    <a:pt x="11" y="105"/>
                  </a:lnTo>
                  <a:lnTo>
                    <a:pt x="9" y="107"/>
                  </a:lnTo>
                  <a:lnTo>
                    <a:pt x="8" y="107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8" y="102"/>
                  </a:lnTo>
                  <a:lnTo>
                    <a:pt x="9" y="102"/>
                  </a:lnTo>
                  <a:lnTo>
                    <a:pt x="9" y="101"/>
                  </a:lnTo>
                  <a:lnTo>
                    <a:pt x="11" y="101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3"/>
                  </a:lnTo>
                  <a:lnTo>
                    <a:pt x="12" y="10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69" y="98"/>
                  </a:moveTo>
                  <a:lnTo>
                    <a:pt x="68" y="98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9" y="98"/>
                  </a:lnTo>
                  <a:lnTo>
                    <a:pt x="69" y="9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5" name="Freeform 3557">
              <a:extLst>
                <a:ext uri="{FF2B5EF4-FFF2-40B4-BE49-F238E27FC236}">
                  <a16:creationId xmlns:a16="http://schemas.microsoft.com/office/drawing/2014/main" id="{8ED8389F-FE80-D884-0173-85EF726FE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551" y="2814638"/>
              <a:ext cx="22225" cy="15875"/>
            </a:xfrm>
            <a:custGeom>
              <a:avLst/>
              <a:gdLst>
                <a:gd name="T0" fmla="*/ 6 w 14"/>
                <a:gd name="T1" fmla="*/ 9 h 10"/>
                <a:gd name="T2" fmla="*/ 7 w 14"/>
                <a:gd name="T3" fmla="*/ 9 h 10"/>
                <a:gd name="T4" fmla="*/ 7 w 14"/>
                <a:gd name="T5" fmla="*/ 10 h 10"/>
                <a:gd name="T6" fmla="*/ 6 w 14"/>
                <a:gd name="T7" fmla="*/ 10 h 10"/>
                <a:gd name="T8" fmla="*/ 5 w 14"/>
                <a:gd name="T9" fmla="*/ 10 h 10"/>
                <a:gd name="T10" fmla="*/ 5 w 14"/>
                <a:gd name="T11" fmla="*/ 9 h 10"/>
                <a:gd name="T12" fmla="*/ 5 w 14"/>
                <a:gd name="T13" fmla="*/ 8 h 10"/>
                <a:gd name="T14" fmla="*/ 5 w 14"/>
                <a:gd name="T15" fmla="*/ 9 h 10"/>
                <a:gd name="T16" fmla="*/ 6 w 14"/>
                <a:gd name="T17" fmla="*/ 9 h 10"/>
                <a:gd name="T18" fmla="*/ 6 w 14"/>
                <a:gd name="T19" fmla="*/ 9 h 10"/>
                <a:gd name="T20" fmla="*/ 14 w 14"/>
                <a:gd name="T21" fmla="*/ 8 h 10"/>
                <a:gd name="T22" fmla="*/ 14 w 14"/>
                <a:gd name="T23" fmla="*/ 9 h 10"/>
                <a:gd name="T24" fmla="*/ 14 w 14"/>
                <a:gd name="T25" fmla="*/ 10 h 10"/>
                <a:gd name="T26" fmla="*/ 13 w 14"/>
                <a:gd name="T27" fmla="*/ 10 h 10"/>
                <a:gd name="T28" fmla="*/ 13 w 14"/>
                <a:gd name="T29" fmla="*/ 9 h 10"/>
                <a:gd name="T30" fmla="*/ 12 w 14"/>
                <a:gd name="T31" fmla="*/ 9 h 10"/>
                <a:gd name="T32" fmla="*/ 12 w 14"/>
                <a:gd name="T33" fmla="*/ 8 h 10"/>
                <a:gd name="T34" fmla="*/ 11 w 14"/>
                <a:gd name="T35" fmla="*/ 8 h 10"/>
                <a:gd name="T36" fmla="*/ 12 w 14"/>
                <a:gd name="T37" fmla="*/ 8 h 10"/>
                <a:gd name="T38" fmla="*/ 13 w 14"/>
                <a:gd name="T39" fmla="*/ 8 h 10"/>
                <a:gd name="T40" fmla="*/ 13 w 14"/>
                <a:gd name="T41" fmla="*/ 6 h 10"/>
                <a:gd name="T42" fmla="*/ 14 w 14"/>
                <a:gd name="T43" fmla="*/ 8 h 10"/>
                <a:gd name="T44" fmla="*/ 14 w 14"/>
                <a:gd name="T45" fmla="*/ 8 h 10"/>
                <a:gd name="T46" fmla="*/ 4 w 14"/>
                <a:gd name="T47" fmla="*/ 4 h 10"/>
                <a:gd name="T48" fmla="*/ 4 w 14"/>
                <a:gd name="T49" fmla="*/ 5 h 10"/>
                <a:gd name="T50" fmla="*/ 2 w 14"/>
                <a:gd name="T51" fmla="*/ 5 h 10"/>
                <a:gd name="T52" fmla="*/ 2 w 14"/>
                <a:gd name="T53" fmla="*/ 4 h 10"/>
                <a:gd name="T54" fmla="*/ 1 w 14"/>
                <a:gd name="T55" fmla="*/ 4 h 10"/>
                <a:gd name="T56" fmla="*/ 1 w 14"/>
                <a:gd name="T57" fmla="*/ 3 h 10"/>
                <a:gd name="T58" fmla="*/ 0 w 14"/>
                <a:gd name="T59" fmla="*/ 3 h 10"/>
                <a:gd name="T60" fmla="*/ 1 w 14"/>
                <a:gd name="T61" fmla="*/ 2 h 10"/>
                <a:gd name="T62" fmla="*/ 1 w 14"/>
                <a:gd name="T63" fmla="*/ 2 h 10"/>
                <a:gd name="T64" fmla="*/ 1 w 14"/>
                <a:gd name="T65" fmla="*/ 0 h 10"/>
                <a:gd name="T66" fmla="*/ 2 w 14"/>
                <a:gd name="T67" fmla="*/ 0 h 10"/>
                <a:gd name="T68" fmla="*/ 2 w 14"/>
                <a:gd name="T69" fmla="*/ 2 h 10"/>
                <a:gd name="T70" fmla="*/ 2 w 14"/>
                <a:gd name="T71" fmla="*/ 3 h 10"/>
                <a:gd name="T72" fmla="*/ 2 w 14"/>
                <a:gd name="T73" fmla="*/ 4 h 10"/>
                <a:gd name="T74" fmla="*/ 4 w 14"/>
                <a:gd name="T75" fmla="*/ 4 h 10"/>
                <a:gd name="T76" fmla="*/ 4 w 14"/>
                <a:gd name="T7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10">
                  <a:moveTo>
                    <a:pt x="6" y="9"/>
                  </a:move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14" y="8"/>
                  </a:moveTo>
                  <a:lnTo>
                    <a:pt x="14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4" y="4"/>
                  </a:moveTo>
                  <a:lnTo>
                    <a:pt x="4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6" name="Freeform 3558">
              <a:extLst>
                <a:ext uri="{FF2B5EF4-FFF2-40B4-BE49-F238E27FC236}">
                  <a16:creationId xmlns:a16="http://schemas.microsoft.com/office/drawing/2014/main" id="{8E34C577-B267-5BBB-FDBB-0C6E55B69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3763" y="2605088"/>
              <a:ext cx="17463" cy="28575"/>
            </a:xfrm>
            <a:custGeom>
              <a:avLst/>
              <a:gdLst>
                <a:gd name="T0" fmla="*/ 3 w 11"/>
                <a:gd name="T1" fmla="*/ 14 h 18"/>
                <a:gd name="T2" fmla="*/ 4 w 11"/>
                <a:gd name="T3" fmla="*/ 14 h 18"/>
                <a:gd name="T4" fmla="*/ 4 w 11"/>
                <a:gd name="T5" fmla="*/ 15 h 18"/>
                <a:gd name="T6" fmla="*/ 3 w 11"/>
                <a:gd name="T7" fmla="*/ 15 h 18"/>
                <a:gd name="T8" fmla="*/ 3 w 11"/>
                <a:gd name="T9" fmla="*/ 17 h 18"/>
                <a:gd name="T10" fmla="*/ 2 w 11"/>
                <a:gd name="T11" fmla="*/ 17 h 18"/>
                <a:gd name="T12" fmla="*/ 2 w 11"/>
                <a:gd name="T13" fmla="*/ 18 h 18"/>
                <a:gd name="T14" fmla="*/ 2 w 11"/>
                <a:gd name="T15" fmla="*/ 17 h 18"/>
                <a:gd name="T16" fmla="*/ 0 w 11"/>
                <a:gd name="T17" fmla="*/ 15 h 18"/>
                <a:gd name="T18" fmla="*/ 0 w 11"/>
                <a:gd name="T19" fmla="*/ 14 h 18"/>
                <a:gd name="T20" fmla="*/ 2 w 11"/>
                <a:gd name="T21" fmla="*/ 14 h 18"/>
                <a:gd name="T22" fmla="*/ 3 w 11"/>
                <a:gd name="T23" fmla="*/ 13 h 18"/>
                <a:gd name="T24" fmla="*/ 3 w 11"/>
                <a:gd name="T25" fmla="*/ 14 h 18"/>
                <a:gd name="T26" fmla="*/ 11 w 11"/>
                <a:gd name="T27" fmla="*/ 0 h 18"/>
                <a:gd name="T28" fmla="*/ 11 w 11"/>
                <a:gd name="T29" fmla="*/ 1 h 18"/>
                <a:gd name="T30" fmla="*/ 10 w 11"/>
                <a:gd name="T31" fmla="*/ 2 h 18"/>
                <a:gd name="T32" fmla="*/ 10 w 11"/>
                <a:gd name="T33" fmla="*/ 1 h 18"/>
                <a:gd name="T34" fmla="*/ 10 w 11"/>
                <a:gd name="T35" fmla="*/ 0 h 18"/>
                <a:gd name="T36" fmla="*/ 11 w 11"/>
                <a:gd name="T37" fmla="*/ 0 h 18"/>
                <a:gd name="T38" fmla="*/ 11 w 11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8">
                  <a:moveTo>
                    <a:pt x="3" y="14"/>
                  </a:move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4"/>
                  </a:lnTo>
                  <a:close/>
                  <a:moveTo>
                    <a:pt x="11" y="0"/>
                  </a:moveTo>
                  <a:lnTo>
                    <a:pt x="11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7" name="Freeform 3559">
              <a:extLst>
                <a:ext uri="{FF2B5EF4-FFF2-40B4-BE49-F238E27FC236}">
                  <a16:creationId xmlns:a16="http://schemas.microsoft.com/office/drawing/2014/main" id="{AB719AA8-FBAD-E56E-B3D8-8AAD901FF2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351" y="2357438"/>
              <a:ext cx="42863" cy="39688"/>
            </a:xfrm>
            <a:custGeom>
              <a:avLst/>
              <a:gdLst>
                <a:gd name="T0" fmla="*/ 7 w 27"/>
                <a:gd name="T1" fmla="*/ 25 h 25"/>
                <a:gd name="T2" fmla="*/ 7 w 27"/>
                <a:gd name="T3" fmla="*/ 23 h 25"/>
                <a:gd name="T4" fmla="*/ 11 w 27"/>
                <a:gd name="T5" fmla="*/ 23 h 25"/>
                <a:gd name="T6" fmla="*/ 9 w 27"/>
                <a:gd name="T7" fmla="*/ 23 h 25"/>
                <a:gd name="T8" fmla="*/ 11 w 27"/>
                <a:gd name="T9" fmla="*/ 22 h 25"/>
                <a:gd name="T10" fmla="*/ 12 w 27"/>
                <a:gd name="T11" fmla="*/ 23 h 25"/>
                <a:gd name="T12" fmla="*/ 20 w 27"/>
                <a:gd name="T13" fmla="*/ 23 h 25"/>
                <a:gd name="T14" fmla="*/ 18 w 27"/>
                <a:gd name="T15" fmla="*/ 23 h 25"/>
                <a:gd name="T16" fmla="*/ 16 w 27"/>
                <a:gd name="T17" fmla="*/ 22 h 25"/>
                <a:gd name="T18" fmla="*/ 16 w 27"/>
                <a:gd name="T19" fmla="*/ 20 h 25"/>
                <a:gd name="T20" fmla="*/ 18 w 27"/>
                <a:gd name="T21" fmla="*/ 19 h 25"/>
                <a:gd name="T22" fmla="*/ 19 w 27"/>
                <a:gd name="T23" fmla="*/ 20 h 25"/>
                <a:gd name="T24" fmla="*/ 20 w 27"/>
                <a:gd name="T25" fmla="*/ 22 h 25"/>
                <a:gd name="T26" fmla="*/ 24 w 27"/>
                <a:gd name="T27" fmla="*/ 19 h 25"/>
                <a:gd name="T28" fmla="*/ 24 w 27"/>
                <a:gd name="T29" fmla="*/ 21 h 25"/>
                <a:gd name="T30" fmla="*/ 22 w 27"/>
                <a:gd name="T31" fmla="*/ 20 h 25"/>
                <a:gd name="T32" fmla="*/ 24 w 27"/>
                <a:gd name="T33" fmla="*/ 19 h 25"/>
                <a:gd name="T34" fmla="*/ 27 w 27"/>
                <a:gd name="T35" fmla="*/ 10 h 25"/>
                <a:gd name="T36" fmla="*/ 26 w 27"/>
                <a:gd name="T37" fmla="*/ 11 h 25"/>
                <a:gd name="T38" fmla="*/ 25 w 27"/>
                <a:gd name="T39" fmla="*/ 10 h 25"/>
                <a:gd name="T40" fmla="*/ 26 w 27"/>
                <a:gd name="T41" fmla="*/ 9 h 25"/>
                <a:gd name="T42" fmla="*/ 27 w 27"/>
                <a:gd name="T43" fmla="*/ 9 h 25"/>
                <a:gd name="T44" fmla="*/ 27 w 27"/>
                <a:gd name="T45" fmla="*/ 10 h 25"/>
                <a:gd name="T46" fmla="*/ 14 w 27"/>
                <a:gd name="T47" fmla="*/ 6 h 25"/>
                <a:gd name="T48" fmla="*/ 14 w 27"/>
                <a:gd name="T49" fmla="*/ 6 h 25"/>
                <a:gd name="T50" fmla="*/ 12 w 27"/>
                <a:gd name="T51" fmla="*/ 6 h 25"/>
                <a:gd name="T52" fmla="*/ 12 w 27"/>
                <a:gd name="T53" fmla="*/ 6 h 25"/>
                <a:gd name="T54" fmla="*/ 11 w 27"/>
                <a:gd name="T55" fmla="*/ 7 h 25"/>
                <a:gd name="T56" fmla="*/ 11 w 27"/>
                <a:gd name="T57" fmla="*/ 4 h 25"/>
                <a:gd name="T58" fmla="*/ 11 w 27"/>
                <a:gd name="T59" fmla="*/ 4 h 25"/>
                <a:gd name="T60" fmla="*/ 13 w 27"/>
                <a:gd name="T61" fmla="*/ 4 h 25"/>
                <a:gd name="T62" fmla="*/ 26 w 27"/>
                <a:gd name="T63" fmla="*/ 4 h 25"/>
                <a:gd name="T64" fmla="*/ 25 w 27"/>
                <a:gd name="T65" fmla="*/ 3 h 25"/>
                <a:gd name="T66" fmla="*/ 26 w 27"/>
                <a:gd name="T67" fmla="*/ 3 h 25"/>
                <a:gd name="T68" fmla="*/ 26 w 27"/>
                <a:gd name="T69" fmla="*/ 4 h 25"/>
                <a:gd name="T70" fmla="*/ 5 w 27"/>
                <a:gd name="T71" fmla="*/ 3 h 25"/>
                <a:gd name="T72" fmla="*/ 5 w 27"/>
                <a:gd name="T73" fmla="*/ 3 h 25"/>
                <a:gd name="T74" fmla="*/ 3 w 27"/>
                <a:gd name="T75" fmla="*/ 3 h 25"/>
                <a:gd name="T76" fmla="*/ 5 w 27"/>
                <a:gd name="T77" fmla="*/ 3 h 25"/>
                <a:gd name="T78" fmla="*/ 3 w 27"/>
                <a:gd name="T79" fmla="*/ 1 h 25"/>
                <a:gd name="T80" fmla="*/ 2 w 27"/>
                <a:gd name="T81" fmla="*/ 2 h 25"/>
                <a:gd name="T82" fmla="*/ 1 w 27"/>
                <a:gd name="T83" fmla="*/ 2 h 25"/>
                <a:gd name="T84" fmla="*/ 1 w 27"/>
                <a:gd name="T85" fmla="*/ 1 h 25"/>
                <a:gd name="T86" fmla="*/ 2 w 27"/>
                <a:gd name="T87" fmla="*/ 0 h 25"/>
                <a:gd name="T88" fmla="*/ 3 w 27"/>
                <a:gd name="T89" fmla="*/ 1 h 25"/>
                <a:gd name="T90" fmla="*/ 3 w 27"/>
                <a:gd name="T91" fmla="*/ 1 h 25"/>
                <a:gd name="T92" fmla="*/ 8 w 27"/>
                <a:gd name="T93" fmla="*/ 4 h 25"/>
                <a:gd name="T94" fmla="*/ 6 w 27"/>
                <a:gd name="T95" fmla="*/ 3 h 25"/>
                <a:gd name="T96" fmla="*/ 6 w 27"/>
                <a:gd name="T9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5">
                  <a:moveTo>
                    <a:pt x="7" y="23"/>
                  </a:moveTo>
                  <a:lnTo>
                    <a:pt x="7" y="25"/>
                  </a:lnTo>
                  <a:lnTo>
                    <a:pt x="7" y="23"/>
                  </a:lnTo>
                  <a:lnTo>
                    <a:pt x="7" y="23"/>
                  </a:lnTo>
                  <a:close/>
                  <a:moveTo>
                    <a:pt x="12" y="23"/>
                  </a:moveTo>
                  <a:lnTo>
                    <a:pt x="11" y="23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2" y="23"/>
                  </a:lnTo>
                  <a:close/>
                  <a:moveTo>
                    <a:pt x="20" y="22"/>
                  </a:move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0" y="22"/>
                  </a:lnTo>
                  <a:close/>
                  <a:moveTo>
                    <a:pt x="24" y="19"/>
                  </a:moveTo>
                  <a:lnTo>
                    <a:pt x="24" y="20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27" y="10"/>
                  </a:moveTo>
                  <a:lnTo>
                    <a:pt x="27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4"/>
                  </a:lnTo>
                  <a:close/>
                  <a:moveTo>
                    <a:pt x="26" y="4"/>
                  </a:moveTo>
                  <a:lnTo>
                    <a:pt x="25" y="4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6" y="4"/>
                  </a:lnTo>
                  <a:close/>
                  <a:moveTo>
                    <a:pt x="5" y="3"/>
                  </a:move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close/>
                  <a:moveTo>
                    <a:pt x="3" y="1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1"/>
                  </a:lnTo>
                  <a:close/>
                  <a:moveTo>
                    <a:pt x="8" y="4"/>
                  </a:moveTo>
                  <a:lnTo>
                    <a:pt x="8" y="4"/>
                  </a:lnTo>
                  <a:close/>
                  <a:moveTo>
                    <a:pt x="6" y="3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8" name="Freeform 3560">
              <a:extLst>
                <a:ext uri="{FF2B5EF4-FFF2-40B4-BE49-F238E27FC236}">
                  <a16:creationId xmlns:a16="http://schemas.microsoft.com/office/drawing/2014/main" id="{0A6854B3-DE23-FEC0-3394-9E1F43E42D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351" y="2357438"/>
              <a:ext cx="42863" cy="39688"/>
            </a:xfrm>
            <a:custGeom>
              <a:avLst/>
              <a:gdLst>
                <a:gd name="T0" fmla="*/ 7 w 27"/>
                <a:gd name="T1" fmla="*/ 25 h 25"/>
                <a:gd name="T2" fmla="*/ 7 w 27"/>
                <a:gd name="T3" fmla="*/ 23 h 25"/>
                <a:gd name="T4" fmla="*/ 11 w 27"/>
                <a:gd name="T5" fmla="*/ 23 h 25"/>
                <a:gd name="T6" fmla="*/ 9 w 27"/>
                <a:gd name="T7" fmla="*/ 23 h 25"/>
                <a:gd name="T8" fmla="*/ 11 w 27"/>
                <a:gd name="T9" fmla="*/ 22 h 25"/>
                <a:gd name="T10" fmla="*/ 12 w 27"/>
                <a:gd name="T11" fmla="*/ 23 h 25"/>
                <a:gd name="T12" fmla="*/ 20 w 27"/>
                <a:gd name="T13" fmla="*/ 23 h 25"/>
                <a:gd name="T14" fmla="*/ 18 w 27"/>
                <a:gd name="T15" fmla="*/ 23 h 25"/>
                <a:gd name="T16" fmla="*/ 16 w 27"/>
                <a:gd name="T17" fmla="*/ 22 h 25"/>
                <a:gd name="T18" fmla="*/ 16 w 27"/>
                <a:gd name="T19" fmla="*/ 20 h 25"/>
                <a:gd name="T20" fmla="*/ 18 w 27"/>
                <a:gd name="T21" fmla="*/ 19 h 25"/>
                <a:gd name="T22" fmla="*/ 19 w 27"/>
                <a:gd name="T23" fmla="*/ 20 h 25"/>
                <a:gd name="T24" fmla="*/ 20 w 27"/>
                <a:gd name="T25" fmla="*/ 22 h 25"/>
                <a:gd name="T26" fmla="*/ 24 w 27"/>
                <a:gd name="T27" fmla="*/ 19 h 25"/>
                <a:gd name="T28" fmla="*/ 24 w 27"/>
                <a:gd name="T29" fmla="*/ 21 h 25"/>
                <a:gd name="T30" fmla="*/ 22 w 27"/>
                <a:gd name="T31" fmla="*/ 20 h 25"/>
                <a:gd name="T32" fmla="*/ 24 w 27"/>
                <a:gd name="T33" fmla="*/ 19 h 25"/>
                <a:gd name="T34" fmla="*/ 27 w 27"/>
                <a:gd name="T35" fmla="*/ 10 h 25"/>
                <a:gd name="T36" fmla="*/ 26 w 27"/>
                <a:gd name="T37" fmla="*/ 11 h 25"/>
                <a:gd name="T38" fmla="*/ 25 w 27"/>
                <a:gd name="T39" fmla="*/ 10 h 25"/>
                <a:gd name="T40" fmla="*/ 26 w 27"/>
                <a:gd name="T41" fmla="*/ 9 h 25"/>
                <a:gd name="T42" fmla="*/ 27 w 27"/>
                <a:gd name="T43" fmla="*/ 9 h 25"/>
                <a:gd name="T44" fmla="*/ 27 w 27"/>
                <a:gd name="T45" fmla="*/ 10 h 25"/>
                <a:gd name="T46" fmla="*/ 14 w 27"/>
                <a:gd name="T47" fmla="*/ 6 h 25"/>
                <a:gd name="T48" fmla="*/ 14 w 27"/>
                <a:gd name="T49" fmla="*/ 6 h 25"/>
                <a:gd name="T50" fmla="*/ 12 w 27"/>
                <a:gd name="T51" fmla="*/ 6 h 25"/>
                <a:gd name="T52" fmla="*/ 12 w 27"/>
                <a:gd name="T53" fmla="*/ 6 h 25"/>
                <a:gd name="T54" fmla="*/ 11 w 27"/>
                <a:gd name="T55" fmla="*/ 7 h 25"/>
                <a:gd name="T56" fmla="*/ 11 w 27"/>
                <a:gd name="T57" fmla="*/ 4 h 25"/>
                <a:gd name="T58" fmla="*/ 11 w 27"/>
                <a:gd name="T59" fmla="*/ 4 h 25"/>
                <a:gd name="T60" fmla="*/ 13 w 27"/>
                <a:gd name="T61" fmla="*/ 4 h 25"/>
                <a:gd name="T62" fmla="*/ 26 w 27"/>
                <a:gd name="T63" fmla="*/ 4 h 25"/>
                <a:gd name="T64" fmla="*/ 25 w 27"/>
                <a:gd name="T65" fmla="*/ 3 h 25"/>
                <a:gd name="T66" fmla="*/ 26 w 27"/>
                <a:gd name="T67" fmla="*/ 3 h 25"/>
                <a:gd name="T68" fmla="*/ 26 w 27"/>
                <a:gd name="T69" fmla="*/ 4 h 25"/>
                <a:gd name="T70" fmla="*/ 5 w 27"/>
                <a:gd name="T71" fmla="*/ 3 h 25"/>
                <a:gd name="T72" fmla="*/ 5 w 27"/>
                <a:gd name="T73" fmla="*/ 3 h 25"/>
                <a:gd name="T74" fmla="*/ 3 w 27"/>
                <a:gd name="T75" fmla="*/ 3 h 25"/>
                <a:gd name="T76" fmla="*/ 5 w 27"/>
                <a:gd name="T77" fmla="*/ 3 h 25"/>
                <a:gd name="T78" fmla="*/ 3 w 27"/>
                <a:gd name="T79" fmla="*/ 1 h 25"/>
                <a:gd name="T80" fmla="*/ 2 w 27"/>
                <a:gd name="T81" fmla="*/ 2 h 25"/>
                <a:gd name="T82" fmla="*/ 1 w 27"/>
                <a:gd name="T83" fmla="*/ 2 h 25"/>
                <a:gd name="T84" fmla="*/ 1 w 27"/>
                <a:gd name="T85" fmla="*/ 1 h 25"/>
                <a:gd name="T86" fmla="*/ 2 w 27"/>
                <a:gd name="T87" fmla="*/ 0 h 25"/>
                <a:gd name="T88" fmla="*/ 3 w 27"/>
                <a:gd name="T89" fmla="*/ 1 h 25"/>
                <a:gd name="T90" fmla="*/ 3 w 27"/>
                <a:gd name="T91" fmla="*/ 1 h 25"/>
                <a:gd name="T92" fmla="*/ 8 w 27"/>
                <a:gd name="T93" fmla="*/ 4 h 25"/>
                <a:gd name="T94" fmla="*/ 6 w 27"/>
                <a:gd name="T95" fmla="*/ 3 h 25"/>
                <a:gd name="T96" fmla="*/ 6 w 27"/>
                <a:gd name="T9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5">
                  <a:moveTo>
                    <a:pt x="7" y="23"/>
                  </a:moveTo>
                  <a:lnTo>
                    <a:pt x="7" y="25"/>
                  </a:lnTo>
                  <a:lnTo>
                    <a:pt x="7" y="23"/>
                  </a:lnTo>
                  <a:lnTo>
                    <a:pt x="7" y="23"/>
                  </a:lnTo>
                  <a:moveTo>
                    <a:pt x="12" y="23"/>
                  </a:moveTo>
                  <a:lnTo>
                    <a:pt x="11" y="23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2" y="23"/>
                  </a:lnTo>
                  <a:moveTo>
                    <a:pt x="20" y="22"/>
                  </a:move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0" y="22"/>
                  </a:lnTo>
                  <a:moveTo>
                    <a:pt x="24" y="19"/>
                  </a:moveTo>
                  <a:lnTo>
                    <a:pt x="24" y="20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4" y="19"/>
                  </a:lnTo>
                  <a:moveTo>
                    <a:pt x="27" y="10"/>
                  </a:moveTo>
                  <a:lnTo>
                    <a:pt x="27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moveTo>
                    <a:pt x="14" y="4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4"/>
                  </a:lnTo>
                  <a:moveTo>
                    <a:pt x="26" y="4"/>
                  </a:moveTo>
                  <a:lnTo>
                    <a:pt x="25" y="4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6" y="4"/>
                  </a:lnTo>
                  <a:moveTo>
                    <a:pt x="5" y="3"/>
                  </a:move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moveTo>
                    <a:pt x="3" y="1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1"/>
                  </a:lnTo>
                  <a:moveTo>
                    <a:pt x="8" y="4"/>
                  </a:moveTo>
                  <a:lnTo>
                    <a:pt x="8" y="4"/>
                  </a:lnTo>
                  <a:moveTo>
                    <a:pt x="6" y="3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59" name="Freeform 3561">
              <a:extLst>
                <a:ext uri="{FF2B5EF4-FFF2-40B4-BE49-F238E27FC236}">
                  <a16:creationId xmlns:a16="http://schemas.microsoft.com/office/drawing/2014/main" id="{EBB70D8E-AD84-2B77-7B4B-E869495BF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9176" y="2019300"/>
              <a:ext cx="4763" cy="6350"/>
            </a:xfrm>
            <a:custGeom>
              <a:avLst/>
              <a:gdLst>
                <a:gd name="T0" fmla="*/ 3 w 3"/>
                <a:gd name="T1" fmla="*/ 3 h 4"/>
                <a:gd name="T2" fmla="*/ 3 w 3"/>
                <a:gd name="T3" fmla="*/ 4 h 4"/>
                <a:gd name="T4" fmla="*/ 3 w 3"/>
                <a:gd name="T5" fmla="*/ 3 h 4"/>
                <a:gd name="T6" fmla="*/ 1 w 3"/>
                <a:gd name="T7" fmla="*/ 3 h 4"/>
                <a:gd name="T8" fmla="*/ 1 w 3"/>
                <a:gd name="T9" fmla="*/ 3 h 4"/>
                <a:gd name="T10" fmla="*/ 1 w 3"/>
                <a:gd name="T11" fmla="*/ 1 h 4"/>
                <a:gd name="T12" fmla="*/ 1 w 3"/>
                <a:gd name="T13" fmla="*/ 0 h 4"/>
                <a:gd name="T14" fmla="*/ 1 w 3"/>
                <a:gd name="T15" fmla="*/ 0 h 4"/>
                <a:gd name="T16" fmla="*/ 1 w 3"/>
                <a:gd name="T17" fmla="*/ 1 h 4"/>
                <a:gd name="T18" fmla="*/ 1 w 3"/>
                <a:gd name="T19" fmla="*/ 1 h 4"/>
                <a:gd name="T20" fmla="*/ 1 w 3"/>
                <a:gd name="T21" fmla="*/ 1 h 4"/>
                <a:gd name="T22" fmla="*/ 3 w 3"/>
                <a:gd name="T23" fmla="*/ 1 h 4"/>
                <a:gd name="T24" fmla="*/ 3 w 3"/>
                <a:gd name="T25" fmla="*/ 3 h 4"/>
                <a:gd name="T26" fmla="*/ 1 w 3"/>
                <a:gd name="T27" fmla="*/ 0 h 4"/>
                <a:gd name="T28" fmla="*/ 0 w 3"/>
                <a:gd name="T29" fmla="*/ 0 h 4"/>
                <a:gd name="T30" fmla="*/ 1 w 3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3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0" name="Freeform 3562">
              <a:extLst>
                <a:ext uri="{FF2B5EF4-FFF2-40B4-BE49-F238E27FC236}">
                  <a16:creationId xmlns:a16="http://schemas.microsoft.com/office/drawing/2014/main" id="{E45AD231-E252-97BF-2F59-363BF9C5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1731963"/>
              <a:ext cx="4763" cy="1588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0 w 3"/>
                <a:gd name="T11" fmla="*/ 0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1" name="Freeform 3563">
              <a:extLst>
                <a:ext uri="{FF2B5EF4-FFF2-40B4-BE49-F238E27FC236}">
                  <a16:creationId xmlns:a16="http://schemas.microsoft.com/office/drawing/2014/main" id="{4462B0F4-70EE-1D82-E646-C05E3E378B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9301" y="1722438"/>
              <a:ext cx="9525" cy="4763"/>
            </a:xfrm>
            <a:custGeom>
              <a:avLst/>
              <a:gdLst>
                <a:gd name="T0" fmla="*/ 1 w 6"/>
                <a:gd name="T1" fmla="*/ 2 h 3"/>
                <a:gd name="T2" fmla="*/ 2 w 6"/>
                <a:gd name="T3" fmla="*/ 2 h 3"/>
                <a:gd name="T4" fmla="*/ 1 w 6"/>
                <a:gd name="T5" fmla="*/ 2 h 3"/>
                <a:gd name="T6" fmla="*/ 1 w 6"/>
                <a:gd name="T7" fmla="*/ 3 h 3"/>
                <a:gd name="T8" fmla="*/ 0 w 6"/>
                <a:gd name="T9" fmla="*/ 3 h 3"/>
                <a:gd name="T10" fmla="*/ 0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3 w 6"/>
                <a:gd name="T17" fmla="*/ 3 h 3"/>
                <a:gd name="T18" fmla="*/ 3 w 6"/>
                <a:gd name="T19" fmla="*/ 3 h 3"/>
                <a:gd name="T20" fmla="*/ 4 w 6"/>
                <a:gd name="T21" fmla="*/ 0 h 3"/>
                <a:gd name="T22" fmla="*/ 6 w 6"/>
                <a:gd name="T23" fmla="*/ 0 h 3"/>
                <a:gd name="T24" fmla="*/ 4 w 6"/>
                <a:gd name="T25" fmla="*/ 0 h 3"/>
                <a:gd name="T26" fmla="*/ 4 w 6"/>
                <a:gd name="T27" fmla="*/ 0 h 3"/>
                <a:gd name="T28" fmla="*/ 2 w 6"/>
                <a:gd name="T29" fmla="*/ 2 h 3"/>
                <a:gd name="T30" fmla="*/ 2 w 6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close/>
                  <a:moveTo>
                    <a:pt x="3" y="3"/>
                  </a:moveTo>
                  <a:lnTo>
                    <a:pt x="3" y="3"/>
                  </a:lnTo>
                  <a:close/>
                  <a:moveTo>
                    <a:pt x="4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2" y="2"/>
                  </a:moveTo>
                  <a:lnTo>
                    <a:pt x="2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2" name="Freeform 3564">
              <a:extLst>
                <a:ext uri="{FF2B5EF4-FFF2-40B4-BE49-F238E27FC236}">
                  <a16:creationId xmlns:a16="http://schemas.microsoft.com/office/drawing/2014/main" id="{8AC303A7-2C37-5C84-848A-474CB151EF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9301" y="1722438"/>
              <a:ext cx="9525" cy="4763"/>
            </a:xfrm>
            <a:custGeom>
              <a:avLst/>
              <a:gdLst>
                <a:gd name="T0" fmla="*/ 1 w 6"/>
                <a:gd name="T1" fmla="*/ 2 h 3"/>
                <a:gd name="T2" fmla="*/ 2 w 6"/>
                <a:gd name="T3" fmla="*/ 2 h 3"/>
                <a:gd name="T4" fmla="*/ 1 w 6"/>
                <a:gd name="T5" fmla="*/ 2 h 3"/>
                <a:gd name="T6" fmla="*/ 1 w 6"/>
                <a:gd name="T7" fmla="*/ 3 h 3"/>
                <a:gd name="T8" fmla="*/ 0 w 6"/>
                <a:gd name="T9" fmla="*/ 3 h 3"/>
                <a:gd name="T10" fmla="*/ 0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3 w 6"/>
                <a:gd name="T17" fmla="*/ 3 h 3"/>
                <a:gd name="T18" fmla="*/ 3 w 6"/>
                <a:gd name="T19" fmla="*/ 3 h 3"/>
                <a:gd name="T20" fmla="*/ 4 w 6"/>
                <a:gd name="T21" fmla="*/ 0 h 3"/>
                <a:gd name="T22" fmla="*/ 6 w 6"/>
                <a:gd name="T23" fmla="*/ 0 h 3"/>
                <a:gd name="T24" fmla="*/ 4 w 6"/>
                <a:gd name="T25" fmla="*/ 0 h 3"/>
                <a:gd name="T26" fmla="*/ 4 w 6"/>
                <a:gd name="T27" fmla="*/ 0 h 3"/>
                <a:gd name="T28" fmla="*/ 2 w 6"/>
                <a:gd name="T29" fmla="*/ 2 h 3"/>
                <a:gd name="T30" fmla="*/ 2 w 6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moveTo>
                    <a:pt x="3" y="3"/>
                  </a:moveTo>
                  <a:lnTo>
                    <a:pt x="3" y="3"/>
                  </a:lnTo>
                  <a:moveTo>
                    <a:pt x="4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moveTo>
                    <a:pt x="2" y="2"/>
                  </a:moveTo>
                  <a:lnTo>
                    <a:pt x="2" y="2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3" name="Freeform 3565">
              <a:extLst>
                <a:ext uri="{FF2B5EF4-FFF2-40B4-BE49-F238E27FC236}">
                  <a16:creationId xmlns:a16="http://schemas.microsoft.com/office/drawing/2014/main" id="{F7E5A4FC-103A-405D-9A87-91C39947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963" y="1598613"/>
              <a:ext cx="7938" cy="9525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6 h 6"/>
                <a:gd name="T4" fmla="*/ 0 w 5"/>
                <a:gd name="T5" fmla="*/ 5 h 6"/>
                <a:gd name="T6" fmla="*/ 0 w 5"/>
                <a:gd name="T7" fmla="*/ 4 h 6"/>
                <a:gd name="T8" fmla="*/ 2 w 5"/>
                <a:gd name="T9" fmla="*/ 4 h 6"/>
                <a:gd name="T10" fmla="*/ 2 w 5"/>
                <a:gd name="T11" fmla="*/ 3 h 6"/>
                <a:gd name="T12" fmla="*/ 3 w 5"/>
                <a:gd name="T13" fmla="*/ 1 h 6"/>
                <a:gd name="T14" fmla="*/ 3 w 5"/>
                <a:gd name="T15" fmla="*/ 0 h 6"/>
                <a:gd name="T16" fmla="*/ 4 w 5"/>
                <a:gd name="T17" fmla="*/ 0 h 6"/>
                <a:gd name="T18" fmla="*/ 4 w 5"/>
                <a:gd name="T19" fmla="*/ 1 h 6"/>
                <a:gd name="T20" fmla="*/ 4 w 5"/>
                <a:gd name="T21" fmla="*/ 3 h 6"/>
                <a:gd name="T22" fmla="*/ 5 w 5"/>
                <a:gd name="T23" fmla="*/ 3 h 6"/>
                <a:gd name="T24" fmla="*/ 4 w 5"/>
                <a:gd name="T25" fmla="*/ 3 h 6"/>
                <a:gd name="T26" fmla="*/ 4 w 5"/>
                <a:gd name="T27" fmla="*/ 4 h 6"/>
                <a:gd name="T28" fmla="*/ 4 w 5"/>
                <a:gd name="T29" fmla="*/ 5 h 6"/>
                <a:gd name="T30" fmla="*/ 3 w 5"/>
                <a:gd name="T31" fmla="*/ 5 h 6"/>
                <a:gd name="T32" fmla="*/ 3 w 5"/>
                <a:gd name="T33" fmla="*/ 6 h 6"/>
                <a:gd name="T34" fmla="*/ 2 w 5"/>
                <a:gd name="T35" fmla="*/ 6 h 6"/>
                <a:gd name="T36" fmla="*/ 2 w 5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4" name="Freeform 3566">
              <a:extLst>
                <a:ext uri="{FF2B5EF4-FFF2-40B4-BE49-F238E27FC236}">
                  <a16:creationId xmlns:a16="http://schemas.microsoft.com/office/drawing/2014/main" id="{B781569C-C330-317C-537E-744A6F55BB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4901" y="1419225"/>
              <a:ext cx="22225" cy="19050"/>
            </a:xfrm>
            <a:custGeom>
              <a:avLst/>
              <a:gdLst>
                <a:gd name="T0" fmla="*/ 6 w 14"/>
                <a:gd name="T1" fmla="*/ 9 h 12"/>
                <a:gd name="T2" fmla="*/ 6 w 14"/>
                <a:gd name="T3" fmla="*/ 8 h 12"/>
                <a:gd name="T4" fmla="*/ 1 w 14"/>
                <a:gd name="T5" fmla="*/ 6 h 12"/>
                <a:gd name="T6" fmla="*/ 0 w 14"/>
                <a:gd name="T7" fmla="*/ 7 h 12"/>
                <a:gd name="T8" fmla="*/ 1 w 14"/>
                <a:gd name="T9" fmla="*/ 5 h 12"/>
                <a:gd name="T10" fmla="*/ 8 w 14"/>
                <a:gd name="T11" fmla="*/ 5 h 12"/>
                <a:gd name="T12" fmla="*/ 7 w 14"/>
                <a:gd name="T13" fmla="*/ 6 h 12"/>
                <a:gd name="T14" fmla="*/ 12 w 14"/>
                <a:gd name="T15" fmla="*/ 6 h 12"/>
                <a:gd name="T16" fmla="*/ 6 w 14"/>
                <a:gd name="T17" fmla="*/ 6 h 12"/>
                <a:gd name="T18" fmla="*/ 5 w 14"/>
                <a:gd name="T19" fmla="*/ 6 h 12"/>
                <a:gd name="T20" fmla="*/ 5 w 14"/>
                <a:gd name="T21" fmla="*/ 6 h 12"/>
                <a:gd name="T22" fmla="*/ 5 w 14"/>
                <a:gd name="T23" fmla="*/ 5 h 12"/>
                <a:gd name="T24" fmla="*/ 5 w 14"/>
                <a:gd name="T25" fmla="*/ 7 h 12"/>
                <a:gd name="T26" fmla="*/ 5 w 14"/>
                <a:gd name="T27" fmla="*/ 8 h 12"/>
                <a:gd name="T28" fmla="*/ 3 w 14"/>
                <a:gd name="T29" fmla="*/ 8 h 12"/>
                <a:gd name="T30" fmla="*/ 1 w 14"/>
                <a:gd name="T31" fmla="*/ 6 h 12"/>
                <a:gd name="T32" fmla="*/ 2 w 14"/>
                <a:gd name="T33" fmla="*/ 3 h 12"/>
                <a:gd name="T34" fmla="*/ 3 w 14"/>
                <a:gd name="T35" fmla="*/ 6 h 12"/>
                <a:gd name="T36" fmla="*/ 3 w 14"/>
                <a:gd name="T37" fmla="*/ 5 h 12"/>
                <a:gd name="T38" fmla="*/ 2 w 14"/>
                <a:gd name="T39" fmla="*/ 2 h 12"/>
                <a:gd name="T40" fmla="*/ 5 w 14"/>
                <a:gd name="T41" fmla="*/ 2 h 12"/>
                <a:gd name="T42" fmla="*/ 5 w 14"/>
                <a:gd name="T43" fmla="*/ 2 h 12"/>
                <a:gd name="T44" fmla="*/ 5 w 14"/>
                <a:gd name="T45" fmla="*/ 5 h 12"/>
                <a:gd name="T46" fmla="*/ 6 w 14"/>
                <a:gd name="T47" fmla="*/ 6 h 12"/>
                <a:gd name="T48" fmla="*/ 12 w 14"/>
                <a:gd name="T49" fmla="*/ 12 h 12"/>
                <a:gd name="T50" fmla="*/ 13 w 14"/>
                <a:gd name="T51" fmla="*/ 12 h 12"/>
                <a:gd name="T52" fmla="*/ 13 w 14"/>
                <a:gd name="T53" fmla="*/ 11 h 12"/>
                <a:gd name="T54" fmla="*/ 13 w 14"/>
                <a:gd name="T55" fmla="*/ 12 h 12"/>
                <a:gd name="T56" fmla="*/ 9 w 14"/>
                <a:gd name="T57" fmla="*/ 9 h 12"/>
                <a:gd name="T58" fmla="*/ 8 w 14"/>
                <a:gd name="T59" fmla="*/ 8 h 12"/>
                <a:gd name="T60" fmla="*/ 8 w 14"/>
                <a:gd name="T61" fmla="*/ 9 h 12"/>
                <a:gd name="T62" fmla="*/ 9 w 14"/>
                <a:gd name="T63" fmla="*/ 8 h 12"/>
                <a:gd name="T64" fmla="*/ 11 w 14"/>
                <a:gd name="T65" fmla="*/ 7 h 12"/>
                <a:gd name="T66" fmla="*/ 11 w 14"/>
                <a:gd name="T67" fmla="*/ 7 h 12"/>
                <a:gd name="T68" fmla="*/ 11 w 14"/>
                <a:gd name="T69" fmla="*/ 6 h 12"/>
                <a:gd name="T70" fmla="*/ 11 w 14"/>
                <a:gd name="T71" fmla="*/ 2 h 12"/>
                <a:gd name="T72" fmla="*/ 12 w 14"/>
                <a:gd name="T73" fmla="*/ 3 h 12"/>
                <a:gd name="T74" fmla="*/ 8 w 14"/>
                <a:gd name="T75" fmla="*/ 9 h 12"/>
                <a:gd name="T76" fmla="*/ 6 w 14"/>
                <a:gd name="T77" fmla="*/ 11 h 12"/>
                <a:gd name="T78" fmla="*/ 5 w 14"/>
                <a:gd name="T79" fmla="*/ 8 h 12"/>
                <a:gd name="T80" fmla="*/ 6 w 14"/>
                <a:gd name="T81" fmla="*/ 11 h 12"/>
                <a:gd name="T82" fmla="*/ 5 w 14"/>
                <a:gd name="T83" fmla="*/ 9 h 12"/>
                <a:gd name="T84" fmla="*/ 14 w 14"/>
                <a:gd name="T8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12">
                  <a:moveTo>
                    <a:pt x="6" y="7"/>
                  </a:moveTo>
                  <a:lnTo>
                    <a:pt x="6" y="8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close/>
                  <a:moveTo>
                    <a:pt x="1" y="6"/>
                  </a:moveTo>
                  <a:lnTo>
                    <a:pt x="1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8" y="5"/>
                  </a:moveTo>
                  <a:lnTo>
                    <a:pt x="7" y="6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close/>
                  <a:moveTo>
                    <a:pt x="12" y="6"/>
                  </a:moveTo>
                  <a:lnTo>
                    <a:pt x="12" y="5"/>
                  </a:lnTo>
                  <a:lnTo>
                    <a:pt x="12" y="6"/>
                  </a:lnTo>
                  <a:close/>
                  <a:moveTo>
                    <a:pt x="6" y="6"/>
                  </a:move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close/>
                  <a:moveTo>
                    <a:pt x="13" y="12"/>
                  </a:move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close/>
                  <a:moveTo>
                    <a:pt x="13" y="12"/>
                  </a:moveTo>
                  <a:lnTo>
                    <a:pt x="14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close/>
                  <a:moveTo>
                    <a:pt x="9" y="9"/>
                  </a:moveTo>
                  <a:lnTo>
                    <a:pt x="8" y="9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8" y="9"/>
                  </a:move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8" y="9"/>
                  </a:lnTo>
                  <a:close/>
                  <a:moveTo>
                    <a:pt x="8" y="9"/>
                  </a:moveTo>
                  <a:lnTo>
                    <a:pt x="8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11" y="7"/>
                  </a:moveTo>
                  <a:lnTo>
                    <a:pt x="11" y="8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6"/>
                  </a:moveTo>
                  <a:lnTo>
                    <a:pt x="11" y="6"/>
                  </a:lnTo>
                  <a:close/>
                  <a:moveTo>
                    <a:pt x="12" y="3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close/>
                  <a:moveTo>
                    <a:pt x="6" y="11"/>
                  </a:moveTo>
                  <a:lnTo>
                    <a:pt x="7" y="9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close/>
                  <a:moveTo>
                    <a:pt x="5" y="8"/>
                  </a:move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close/>
                  <a:moveTo>
                    <a:pt x="14" y="0"/>
                  </a:move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5" name="Freeform 3567">
              <a:extLst>
                <a:ext uri="{FF2B5EF4-FFF2-40B4-BE49-F238E27FC236}">
                  <a16:creationId xmlns:a16="http://schemas.microsoft.com/office/drawing/2014/main" id="{377DF5A9-677E-76E3-1D10-4F0086F1BC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4901" y="1419225"/>
              <a:ext cx="22225" cy="19050"/>
            </a:xfrm>
            <a:custGeom>
              <a:avLst/>
              <a:gdLst>
                <a:gd name="T0" fmla="*/ 6 w 14"/>
                <a:gd name="T1" fmla="*/ 9 h 12"/>
                <a:gd name="T2" fmla="*/ 6 w 14"/>
                <a:gd name="T3" fmla="*/ 8 h 12"/>
                <a:gd name="T4" fmla="*/ 1 w 14"/>
                <a:gd name="T5" fmla="*/ 6 h 12"/>
                <a:gd name="T6" fmla="*/ 0 w 14"/>
                <a:gd name="T7" fmla="*/ 7 h 12"/>
                <a:gd name="T8" fmla="*/ 1 w 14"/>
                <a:gd name="T9" fmla="*/ 5 h 12"/>
                <a:gd name="T10" fmla="*/ 8 w 14"/>
                <a:gd name="T11" fmla="*/ 5 h 12"/>
                <a:gd name="T12" fmla="*/ 7 w 14"/>
                <a:gd name="T13" fmla="*/ 6 h 12"/>
                <a:gd name="T14" fmla="*/ 12 w 14"/>
                <a:gd name="T15" fmla="*/ 6 h 12"/>
                <a:gd name="T16" fmla="*/ 6 w 14"/>
                <a:gd name="T17" fmla="*/ 6 h 12"/>
                <a:gd name="T18" fmla="*/ 5 w 14"/>
                <a:gd name="T19" fmla="*/ 6 h 12"/>
                <a:gd name="T20" fmla="*/ 5 w 14"/>
                <a:gd name="T21" fmla="*/ 6 h 12"/>
                <a:gd name="T22" fmla="*/ 5 w 14"/>
                <a:gd name="T23" fmla="*/ 5 h 12"/>
                <a:gd name="T24" fmla="*/ 5 w 14"/>
                <a:gd name="T25" fmla="*/ 7 h 12"/>
                <a:gd name="T26" fmla="*/ 5 w 14"/>
                <a:gd name="T27" fmla="*/ 8 h 12"/>
                <a:gd name="T28" fmla="*/ 3 w 14"/>
                <a:gd name="T29" fmla="*/ 8 h 12"/>
                <a:gd name="T30" fmla="*/ 1 w 14"/>
                <a:gd name="T31" fmla="*/ 6 h 12"/>
                <a:gd name="T32" fmla="*/ 2 w 14"/>
                <a:gd name="T33" fmla="*/ 3 h 12"/>
                <a:gd name="T34" fmla="*/ 3 w 14"/>
                <a:gd name="T35" fmla="*/ 6 h 12"/>
                <a:gd name="T36" fmla="*/ 3 w 14"/>
                <a:gd name="T37" fmla="*/ 5 h 12"/>
                <a:gd name="T38" fmla="*/ 2 w 14"/>
                <a:gd name="T39" fmla="*/ 2 h 12"/>
                <a:gd name="T40" fmla="*/ 5 w 14"/>
                <a:gd name="T41" fmla="*/ 2 h 12"/>
                <a:gd name="T42" fmla="*/ 5 w 14"/>
                <a:gd name="T43" fmla="*/ 2 h 12"/>
                <a:gd name="T44" fmla="*/ 5 w 14"/>
                <a:gd name="T45" fmla="*/ 5 h 12"/>
                <a:gd name="T46" fmla="*/ 6 w 14"/>
                <a:gd name="T47" fmla="*/ 6 h 12"/>
                <a:gd name="T48" fmla="*/ 12 w 14"/>
                <a:gd name="T49" fmla="*/ 12 h 12"/>
                <a:gd name="T50" fmla="*/ 13 w 14"/>
                <a:gd name="T51" fmla="*/ 12 h 12"/>
                <a:gd name="T52" fmla="*/ 13 w 14"/>
                <a:gd name="T53" fmla="*/ 11 h 12"/>
                <a:gd name="T54" fmla="*/ 13 w 14"/>
                <a:gd name="T55" fmla="*/ 12 h 12"/>
                <a:gd name="T56" fmla="*/ 9 w 14"/>
                <a:gd name="T57" fmla="*/ 9 h 12"/>
                <a:gd name="T58" fmla="*/ 8 w 14"/>
                <a:gd name="T59" fmla="*/ 8 h 12"/>
                <a:gd name="T60" fmla="*/ 8 w 14"/>
                <a:gd name="T61" fmla="*/ 9 h 12"/>
                <a:gd name="T62" fmla="*/ 9 w 14"/>
                <a:gd name="T63" fmla="*/ 8 h 12"/>
                <a:gd name="T64" fmla="*/ 11 w 14"/>
                <a:gd name="T65" fmla="*/ 7 h 12"/>
                <a:gd name="T66" fmla="*/ 11 w 14"/>
                <a:gd name="T67" fmla="*/ 7 h 12"/>
                <a:gd name="T68" fmla="*/ 11 w 14"/>
                <a:gd name="T69" fmla="*/ 6 h 12"/>
                <a:gd name="T70" fmla="*/ 11 w 14"/>
                <a:gd name="T71" fmla="*/ 2 h 12"/>
                <a:gd name="T72" fmla="*/ 12 w 14"/>
                <a:gd name="T73" fmla="*/ 3 h 12"/>
                <a:gd name="T74" fmla="*/ 8 w 14"/>
                <a:gd name="T75" fmla="*/ 9 h 12"/>
                <a:gd name="T76" fmla="*/ 6 w 14"/>
                <a:gd name="T77" fmla="*/ 11 h 12"/>
                <a:gd name="T78" fmla="*/ 5 w 14"/>
                <a:gd name="T79" fmla="*/ 8 h 12"/>
                <a:gd name="T80" fmla="*/ 6 w 14"/>
                <a:gd name="T81" fmla="*/ 11 h 12"/>
                <a:gd name="T82" fmla="*/ 5 w 14"/>
                <a:gd name="T83" fmla="*/ 9 h 12"/>
                <a:gd name="T84" fmla="*/ 14 w 14"/>
                <a:gd name="T8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12">
                  <a:moveTo>
                    <a:pt x="6" y="7"/>
                  </a:moveTo>
                  <a:lnTo>
                    <a:pt x="6" y="8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moveTo>
                    <a:pt x="1" y="6"/>
                  </a:moveTo>
                  <a:lnTo>
                    <a:pt x="1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moveTo>
                    <a:pt x="8" y="5"/>
                  </a:moveTo>
                  <a:lnTo>
                    <a:pt x="7" y="6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moveTo>
                    <a:pt x="12" y="6"/>
                  </a:moveTo>
                  <a:lnTo>
                    <a:pt x="12" y="5"/>
                  </a:lnTo>
                  <a:lnTo>
                    <a:pt x="12" y="6"/>
                  </a:lnTo>
                  <a:moveTo>
                    <a:pt x="6" y="6"/>
                  </a:move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moveTo>
                    <a:pt x="13" y="12"/>
                  </a:move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moveTo>
                    <a:pt x="13" y="12"/>
                  </a:moveTo>
                  <a:lnTo>
                    <a:pt x="14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moveTo>
                    <a:pt x="9" y="9"/>
                  </a:moveTo>
                  <a:lnTo>
                    <a:pt x="8" y="9"/>
                  </a:lnTo>
                  <a:lnTo>
                    <a:pt x="9" y="9"/>
                  </a:lnTo>
                  <a:lnTo>
                    <a:pt x="9" y="9"/>
                  </a:lnTo>
                  <a:moveTo>
                    <a:pt x="8" y="9"/>
                  </a:move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8" y="9"/>
                  </a:lnTo>
                  <a:moveTo>
                    <a:pt x="8" y="9"/>
                  </a:moveTo>
                  <a:lnTo>
                    <a:pt x="8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8" y="9"/>
                  </a:lnTo>
                  <a:moveTo>
                    <a:pt x="11" y="7"/>
                  </a:moveTo>
                  <a:lnTo>
                    <a:pt x="11" y="8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moveTo>
                    <a:pt x="11" y="6"/>
                  </a:moveTo>
                  <a:lnTo>
                    <a:pt x="11" y="6"/>
                  </a:lnTo>
                  <a:moveTo>
                    <a:pt x="12" y="3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moveTo>
                    <a:pt x="6" y="11"/>
                  </a:moveTo>
                  <a:lnTo>
                    <a:pt x="7" y="9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moveTo>
                    <a:pt x="5" y="8"/>
                  </a:move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moveTo>
                    <a:pt x="14" y="0"/>
                  </a:move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6" name="Freeform 3568">
              <a:extLst>
                <a:ext uri="{FF2B5EF4-FFF2-40B4-BE49-F238E27FC236}">
                  <a16:creationId xmlns:a16="http://schemas.microsoft.com/office/drawing/2014/main" id="{F6E00F92-006D-6E53-8824-6FBDABB827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81513" y="1355725"/>
              <a:ext cx="22225" cy="34925"/>
            </a:xfrm>
            <a:custGeom>
              <a:avLst/>
              <a:gdLst>
                <a:gd name="T0" fmla="*/ 8 w 14"/>
                <a:gd name="T1" fmla="*/ 21 h 22"/>
                <a:gd name="T2" fmla="*/ 7 w 14"/>
                <a:gd name="T3" fmla="*/ 18 h 22"/>
                <a:gd name="T4" fmla="*/ 7 w 14"/>
                <a:gd name="T5" fmla="*/ 17 h 22"/>
                <a:gd name="T6" fmla="*/ 9 w 14"/>
                <a:gd name="T7" fmla="*/ 18 h 22"/>
                <a:gd name="T8" fmla="*/ 9 w 14"/>
                <a:gd name="T9" fmla="*/ 20 h 22"/>
                <a:gd name="T10" fmla="*/ 9 w 14"/>
                <a:gd name="T11" fmla="*/ 20 h 22"/>
                <a:gd name="T12" fmla="*/ 10 w 14"/>
                <a:gd name="T13" fmla="*/ 12 h 22"/>
                <a:gd name="T14" fmla="*/ 9 w 14"/>
                <a:gd name="T15" fmla="*/ 12 h 22"/>
                <a:gd name="T16" fmla="*/ 7 w 14"/>
                <a:gd name="T17" fmla="*/ 11 h 22"/>
                <a:gd name="T18" fmla="*/ 8 w 14"/>
                <a:gd name="T19" fmla="*/ 11 h 22"/>
                <a:gd name="T20" fmla="*/ 10 w 14"/>
                <a:gd name="T21" fmla="*/ 12 h 22"/>
                <a:gd name="T22" fmla="*/ 1 w 14"/>
                <a:gd name="T23" fmla="*/ 5 h 22"/>
                <a:gd name="T24" fmla="*/ 3 w 14"/>
                <a:gd name="T25" fmla="*/ 4 h 22"/>
                <a:gd name="T26" fmla="*/ 4 w 14"/>
                <a:gd name="T27" fmla="*/ 6 h 22"/>
                <a:gd name="T28" fmla="*/ 4 w 14"/>
                <a:gd name="T29" fmla="*/ 8 h 22"/>
                <a:gd name="T30" fmla="*/ 3 w 14"/>
                <a:gd name="T31" fmla="*/ 8 h 22"/>
                <a:gd name="T32" fmla="*/ 3 w 14"/>
                <a:gd name="T33" fmla="*/ 6 h 22"/>
                <a:gd name="T34" fmla="*/ 3 w 14"/>
                <a:gd name="T35" fmla="*/ 6 h 22"/>
                <a:gd name="T36" fmla="*/ 3 w 14"/>
                <a:gd name="T37" fmla="*/ 4 h 22"/>
                <a:gd name="T38" fmla="*/ 3 w 14"/>
                <a:gd name="T39" fmla="*/ 3 h 22"/>
                <a:gd name="T40" fmla="*/ 6 w 14"/>
                <a:gd name="T41" fmla="*/ 3 h 22"/>
                <a:gd name="T42" fmla="*/ 7 w 14"/>
                <a:gd name="T43" fmla="*/ 4 h 22"/>
                <a:gd name="T44" fmla="*/ 7 w 14"/>
                <a:gd name="T45" fmla="*/ 5 h 22"/>
                <a:gd name="T46" fmla="*/ 8 w 14"/>
                <a:gd name="T47" fmla="*/ 8 h 22"/>
                <a:gd name="T48" fmla="*/ 9 w 14"/>
                <a:gd name="T49" fmla="*/ 10 h 22"/>
                <a:gd name="T50" fmla="*/ 7 w 14"/>
                <a:gd name="T51" fmla="*/ 8 h 22"/>
                <a:gd name="T52" fmla="*/ 4 w 14"/>
                <a:gd name="T53" fmla="*/ 5 h 22"/>
                <a:gd name="T54" fmla="*/ 3 w 14"/>
                <a:gd name="T55" fmla="*/ 4 h 22"/>
                <a:gd name="T56" fmla="*/ 4 w 14"/>
                <a:gd name="T57" fmla="*/ 3 h 22"/>
                <a:gd name="T58" fmla="*/ 6 w 14"/>
                <a:gd name="T59" fmla="*/ 2 h 22"/>
                <a:gd name="T60" fmla="*/ 7 w 14"/>
                <a:gd name="T61" fmla="*/ 3 h 22"/>
                <a:gd name="T62" fmla="*/ 8 w 14"/>
                <a:gd name="T63" fmla="*/ 3 h 22"/>
                <a:gd name="T64" fmla="*/ 9 w 14"/>
                <a:gd name="T65" fmla="*/ 4 h 22"/>
                <a:gd name="T66" fmla="*/ 10 w 14"/>
                <a:gd name="T67" fmla="*/ 5 h 22"/>
                <a:gd name="T68" fmla="*/ 9 w 14"/>
                <a:gd name="T69" fmla="*/ 5 h 22"/>
                <a:gd name="T70" fmla="*/ 9 w 14"/>
                <a:gd name="T71" fmla="*/ 5 h 22"/>
                <a:gd name="T72" fmla="*/ 7 w 14"/>
                <a:gd name="T73" fmla="*/ 4 h 22"/>
                <a:gd name="T74" fmla="*/ 10 w 14"/>
                <a:gd name="T75" fmla="*/ 4 h 22"/>
                <a:gd name="T76" fmla="*/ 10 w 14"/>
                <a:gd name="T77" fmla="*/ 2 h 22"/>
                <a:gd name="T78" fmla="*/ 12 w 14"/>
                <a:gd name="T79" fmla="*/ 3 h 22"/>
                <a:gd name="T80" fmla="*/ 10 w 14"/>
                <a:gd name="T81" fmla="*/ 3 h 22"/>
                <a:gd name="T82" fmla="*/ 10 w 14"/>
                <a:gd name="T83" fmla="*/ 4 h 22"/>
                <a:gd name="T84" fmla="*/ 0 w 14"/>
                <a:gd name="T85" fmla="*/ 6 h 22"/>
                <a:gd name="T86" fmla="*/ 13 w 14"/>
                <a:gd name="T87" fmla="*/ 3 h 22"/>
                <a:gd name="T88" fmla="*/ 13 w 14"/>
                <a:gd name="T89" fmla="*/ 3 h 22"/>
                <a:gd name="T90" fmla="*/ 10 w 14"/>
                <a:gd name="T91" fmla="*/ 3 h 22"/>
                <a:gd name="T92" fmla="*/ 9 w 14"/>
                <a:gd name="T93" fmla="*/ 3 h 22"/>
                <a:gd name="T94" fmla="*/ 9 w 14"/>
                <a:gd name="T95" fmla="*/ 2 h 22"/>
                <a:gd name="T96" fmla="*/ 9 w 14"/>
                <a:gd name="T97" fmla="*/ 3 h 22"/>
                <a:gd name="T98" fmla="*/ 8 w 14"/>
                <a:gd name="T99" fmla="*/ 0 h 22"/>
                <a:gd name="T100" fmla="*/ 9 w 14"/>
                <a:gd name="T101" fmla="*/ 3 h 22"/>
                <a:gd name="T102" fmla="*/ 10 w 14"/>
                <a:gd name="T103" fmla="*/ 2 h 22"/>
                <a:gd name="T104" fmla="*/ 12 w 14"/>
                <a:gd name="T105" fmla="*/ 2 h 22"/>
                <a:gd name="T106" fmla="*/ 12 w 14"/>
                <a:gd name="T10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22">
                  <a:moveTo>
                    <a:pt x="9" y="22"/>
                  </a:moveTo>
                  <a:lnTo>
                    <a:pt x="9" y="21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2"/>
                  </a:lnTo>
                  <a:close/>
                  <a:moveTo>
                    <a:pt x="10" y="12"/>
                  </a:moveTo>
                  <a:lnTo>
                    <a:pt x="9" y="12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2"/>
                  </a:lnTo>
                  <a:lnTo>
                    <a:pt x="10" y="12"/>
                  </a:lnTo>
                  <a:close/>
                  <a:moveTo>
                    <a:pt x="2" y="6"/>
                  </a:moveTo>
                  <a:lnTo>
                    <a:pt x="2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3" y="4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4"/>
                  </a:lnTo>
                  <a:close/>
                  <a:moveTo>
                    <a:pt x="6" y="3"/>
                  </a:moveTo>
                  <a:lnTo>
                    <a:pt x="4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close/>
                  <a:moveTo>
                    <a:pt x="10" y="4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close/>
                  <a:moveTo>
                    <a:pt x="0" y="5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13" y="3"/>
                  </a:moveTo>
                  <a:lnTo>
                    <a:pt x="14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close/>
                  <a:moveTo>
                    <a:pt x="10" y="3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3"/>
                  </a:lnTo>
                  <a:close/>
                  <a:moveTo>
                    <a:pt x="9" y="3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close/>
                  <a:moveTo>
                    <a:pt x="12" y="2"/>
                  </a:moveTo>
                  <a:lnTo>
                    <a:pt x="12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7" name="Freeform 3569">
              <a:extLst>
                <a:ext uri="{FF2B5EF4-FFF2-40B4-BE49-F238E27FC236}">
                  <a16:creationId xmlns:a16="http://schemas.microsoft.com/office/drawing/2014/main" id="{617B6697-1DDF-1B5D-AEDD-94D7CC91B2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5213" y="2798763"/>
              <a:ext cx="142875" cy="28575"/>
            </a:xfrm>
            <a:custGeom>
              <a:avLst/>
              <a:gdLst>
                <a:gd name="T0" fmla="*/ 2 w 90"/>
                <a:gd name="T1" fmla="*/ 18 h 18"/>
                <a:gd name="T2" fmla="*/ 0 w 90"/>
                <a:gd name="T3" fmla="*/ 18 h 18"/>
                <a:gd name="T4" fmla="*/ 0 w 90"/>
                <a:gd name="T5" fmla="*/ 16 h 18"/>
                <a:gd name="T6" fmla="*/ 0 w 90"/>
                <a:gd name="T7" fmla="*/ 18 h 18"/>
                <a:gd name="T8" fmla="*/ 2 w 90"/>
                <a:gd name="T9" fmla="*/ 18 h 18"/>
                <a:gd name="T10" fmla="*/ 2 w 90"/>
                <a:gd name="T11" fmla="*/ 18 h 18"/>
                <a:gd name="T12" fmla="*/ 2 w 90"/>
                <a:gd name="T13" fmla="*/ 18 h 18"/>
                <a:gd name="T14" fmla="*/ 90 w 90"/>
                <a:gd name="T15" fmla="*/ 0 h 18"/>
                <a:gd name="T16" fmla="*/ 90 w 90"/>
                <a:gd name="T17" fmla="*/ 1 h 18"/>
                <a:gd name="T18" fmla="*/ 90 w 90"/>
                <a:gd name="T19" fmla="*/ 2 h 18"/>
                <a:gd name="T20" fmla="*/ 90 w 90"/>
                <a:gd name="T21" fmla="*/ 1 h 18"/>
                <a:gd name="T22" fmla="*/ 89 w 90"/>
                <a:gd name="T23" fmla="*/ 1 h 18"/>
                <a:gd name="T24" fmla="*/ 90 w 90"/>
                <a:gd name="T25" fmla="*/ 1 h 18"/>
                <a:gd name="T26" fmla="*/ 90 w 90"/>
                <a:gd name="T27" fmla="*/ 0 h 18"/>
                <a:gd name="T28" fmla="*/ 90 w 90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18">
                  <a:moveTo>
                    <a:pt x="2" y="18"/>
                  </a:moveTo>
                  <a:lnTo>
                    <a:pt x="0" y="18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close/>
                  <a:moveTo>
                    <a:pt x="2" y="18"/>
                  </a:moveTo>
                  <a:lnTo>
                    <a:pt x="2" y="18"/>
                  </a:lnTo>
                  <a:close/>
                  <a:moveTo>
                    <a:pt x="90" y="0"/>
                  </a:moveTo>
                  <a:lnTo>
                    <a:pt x="90" y="1"/>
                  </a:lnTo>
                  <a:lnTo>
                    <a:pt x="90" y="2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0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8" name="Freeform 3570">
              <a:extLst>
                <a:ext uri="{FF2B5EF4-FFF2-40B4-BE49-F238E27FC236}">
                  <a16:creationId xmlns:a16="http://schemas.microsoft.com/office/drawing/2014/main" id="{EEC5A798-956C-DD43-C32A-FBA8EE1EA2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5213" y="2798763"/>
              <a:ext cx="142875" cy="28575"/>
            </a:xfrm>
            <a:custGeom>
              <a:avLst/>
              <a:gdLst>
                <a:gd name="T0" fmla="*/ 2 w 90"/>
                <a:gd name="T1" fmla="*/ 18 h 18"/>
                <a:gd name="T2" fmla="*/ 0 w 90"/>
                <a:gd name="T3" fmla="*/ 18 h 18"/>
                <a:gd name="T4" fmla="*/ 0 w 90"/>
                <a:gd name="T5" fmla="*/ 16 h 18"/>
                <a:gd name="T6" fmla="*/ 0 w 90"/>
                <a:gd name="T7" fmla="*/ 18 h 18"/>
                <a:gd name="T8" fmla="*/ 2 w 90"/>
                <a:gd name="T9" fmla="*/ 18 h 18"/>
                <a:gd name="T10" fmla="*/ 2 w 90"/>
                <a:gd name="T11" fmla="*/ 18 h 18"/>
                <a:gd name="T12" fmla="*/ 2 w 90"/>
                <a:gd name="T13" fmla="*/ 18 h 18"/>
                <a:gd name="T14" fmla="*/ 90 w 90"/>
                <a:gd name="T15" fmla="*/ 0 h 18"/>
                <a:gd name="T16" fmla="*/ 90 w 90"/>
                <a:gd name="T17" fmla="*/ 1 h 18"/>
                <a:gd name="T18" fmla="*/ 90 w 90"/>
                <a:gd name="T19" fmla="*/ 2 h 18"/>
                <a:gd name="T20" fmla="*/ 90 w 90"/>
                <a:gd name="T21" fmla="*/ 1 h 18"/>
                <a:gd name="T22" fmla="*/ 89 w 90"/>
                <a:gd name="T23" fmla="*/ 1 h 18"/>
                <a:gd name="T24" fmla="*/ 90 w 90"/>
                <a:gd name="T25" fmla="*/ 1 h 18"/>
                <a:gd name="T26" fmla="*/ 90 w 90"/>
                <a:gd name="T27" fmla="*/ 0 h 18"/>
                <a:gd name="T28" fmla="*/ 90 w 90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18">
                  <a:moveTo>
                    <a:pt x="2" y="18"/>
                  </a:moveTo>
                  <a:lnTo>
                    <a:pt x="0" y="18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moveTo>
                    <a:pt x="2" y="18"/>
                  </a:moveTo>
                  <a:lnTo>
                    <a:pt x="2" y="18"/>
                  </a:lnTo>
                  <a:moveTo>
                    <a:pt x="90" y="0"/>
                  </a:moveTo>
                  <a:lnTo>
                    <a:pt x="90" y="1"/>
                  </a:lnTo>
                  <a:lnTo>
                    <a:pt x="90" y="2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0"/>
                  </a:lnTo>
                  <a:lnTo>
                    <a:pt x="90" y="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69" name="Freeform 3571">
              <a:extLst>
                <a:ext uri="{FF2B5EF4-FFF2-40B4-BE49-F238E27FC236}">
                  <a16:creationId xmlns:a16="http://schemas.microsoft.com/office/drawing/2014/main" id="{E4D4B6DD-C468-8E3B-091F-4891F6912A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8813" y="2716213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12 w 12"/>
                <a:gd name="T3" fmla="*/ 21 h 22"/>
                <a:gd name="T4" fmla="*/ 12 w 12"/>
                <a:gd name="T5" fmla="*/ 22 h 22"/>
                <a:gd name="T6" fmla="*/ 11 w 12"/>
                <a:gd name="T7" fmla="*/ 22 h 22"/>
                <a:gd name="T8" fmla="*/ 11 w 12"/>
                <a:gd name="T9" fmla="*/ 21 h 22"/>
                <a:gd name="T10" fmla="*/ 11 w 12"/>
                <a:gd name="T11" fmla="*/ 22 h 22"/>
                <a:gd name="T12" fmla="*/ 12 w 12"/>
                <a:gd name="T13" fmla="*/ 22 h 22"/>
                <a:gd name="T14" fmla="*/ 12 w 12"/>
                <a:gd name="T15" fmla="*/ 22 h 22"/>
                <a:gd name="T16" fmla="*/ 12 w 12"/>
                <a:gd name="T17" fmla="*/ 21 h 22"/>
                <a:gd name="T18" fmla="*/ 12 w 12"/>
                <a:gd name="T19" fmla="*/ 19 h 22"/>
                <a:gd name="T20" fmla="*/ 11 w 12"/>
                <a:gd name="T21" fmla="*/ 19 h 22"/>
                <a:gd name="T22" fmla="*/ 12 w 12"/>
                <a:gd name="T23" fmla="*/ 19 h 22"/>
                <a:gd name="T24" fmla="*/ 12 w 12"/>
                <a:gd name="T25" fmla="*/ 21 h 22"/>
                <a:gd name="T26" fmla="*/ 1 w 12"/>
                <a:gd name="T27" fmla="*/ 13 h 22"/>
                <a:gd name="T28" fmla="*/ 1 w 12"/>
                <a:gd name="T29" fmla="*/ 13 h 22"/>
                <a:gd name="T30" fmla="*/ 0 w 12"/>
                <a:gd name="T31" fmla="*/ 11 h 22"/>
                <a:gd name="T32" fmla="*/ 0 w 12"/>
                <a:gd name="T33" fmla="*/ 11 h 22"/>
                <a:gd name="T34" fmla="*/ 1 w 12"/>
                <a:gd name="T35" fmla="*/ 9 h 22"/>
                <a:gd name="T36" fmla="*/ 1 w 12"/>
                <a:gd name="T37" fmla="*/ 9 h 22"/>
                <a:gd name="T38" fmla="*/ 5 w 12"/>
                <a:gd name="T39" fmla="*/ 3 h 22"/>
                <a:gd name="T40" fmla="*/ 5 w 12"/>
                <a:gd name="T41" fmla="*/ 1 h 22"/>
                <a:gd name="T42" fmla="*/ 5 w 12"/>
                <a:gd name="T43" fmla="*/ 3 h 22"/>
                <a:gd name="T44" fmla="*/ 9 w 12"/>
                <a:gd name="T45" fmla="*/ 1 h 22"/>
                <a:gd name="T46" fmla="*/ 9 w 12"/>
                <a:gd name="T47" fmla="*/ 0 h 22"/>
                <a:gd name="T48" fmla="*/ 9 w 12"/>
                <a:gd name="T49" fmla="*/ 1 h 22"/>
                <a:gd name="T50" fmla="*/ 9 w 12"/>
                <a:gd name="T51" fmla="*/ 1 h 22"/>
                <a:gd name="T52" fmla="*/ 3 w 12"/>
                <a:gd name="T53" fmla="*/ 0 h 22"/>
                <a:gd name="T54" fmla="*/ 3 w 12"/>
                <a:gd name="T55" fmla="*/ 0 h 22"/>
                <a:gd name="T56" fmla="*/ 5 w 12"/>
                <a:gd name="T57" fmla="*/ 0 h 22"/>
                <a:gd name="T58" fmla="*/ 5 w 12"/>
                <a:gd name="T59" fmla="*/ 0 h 22"/>
                <a:gd name="T60" fmla="*/ 6 w 12"/>
                <a:gd name="T61" fmla="*/ 0 h 22"/>
                <a:gd name="T62" fmla="*/ 6 w 12"/>
                <a:gd name="T6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12" y="21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close/>
                  <a:moveTo>
                    <a:pt x="12" y="21"/>
                  </a:moveTo>
                  <a:lnTo>
                    <a:pt x="12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21"/>
                  </a:lnTo>
                  <a:close/>
                  <a:moveTo>
                    <a:pt x="1" y="13"/>
                  </a:moveTo>
                  <a:lnTo>
                    <a:pt x="1" y="13"/>
                  </a:lnTo>
                  <a:close/>
                  <a:moveTo>
                    <a:pt x="0" y="11"/>
                  </a:moveTo>
                  <a:lnTo>
                    <a:pt x="0" y="11"/>
                  </a:lnTo>
                  <a:close/>
                  <a:moveTo>
                    <a:pt x="1" y="9"/>
                  </a:moveTo>
                  <a:lnTo>
                    <a:pt x="1" y="9"/>
                  </a:lnTo>
                  <a:close/>
                  <a:moveTo>
                    <a:pt x="5" y="3"/>
                  </a:moveTo>
                  <a:lnTo>
                    <a:pt x="5" y="1"/>
                  </a:lnTo>
                  <a:lnTo>
                    <a:pt x="5" y="3"/>
                  </a:lnTo>
                  <a:close/>
                  <a:moveTo>
                    <a:pt x="9" y="1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close/>
                  <a:moveTo>
                    <a:pt x="3" y="0"/>
                  </a:moveTo>
                  <a:lnTo>
                    <a:pt x="3" y="0"/>
                  </a:lnTo>
                  <a:close/>
                  <a:moveTo>
                    <a:pt x="5" y="0"/>
                  </a:moveTo>
                  <a:lnTo>
                    <a:pt x="5" y="0"/>
                  </a:lnTo>
                  <a:close/>
                  <a:moveTo>
                    <a:pt x="6" y="0"/>
                  </a:move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0" name="Freeform 3572">
              <a:extLst>
                <a:ext uri="{FF2B5EF4-FFF2-40B4-BE49-F238E27FC236}">
                  <a16:creationId xmlns:a16="http://schemas.microsoft.com/office/drawing/2014/main" id="{CF143490-85C5-65EE-60F1-5E60A17A4B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8813" y="2716213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12 w 12"/>
                <a:gd name="T3" fmla="*/ 21 h 22"/>
                <a:gd name="T4" fmla="*/ 12 w 12"/>
                <a:gd name="T5" fmla="*/ 22 h 22"/>
                <a:gd name="T6" fmla="*/ 11 w 12"/>
                <a:gd name="T7" fmla="*/ 22 h 22"/>
                <a:gd name="T8" fmla="*/ 11 w 12"/>
                <a:gd name="T9" fmla="*/ 21 h 22"/>
                <a:gd name="T10" fmla="*/ 11 w 12"/>
                <a:gd name="T11" fmla="*/ 22 h 22"/>
                <a:gd name="T12" fmla="*/ 12 w 12"/>
                <a:gd name="T13" fmla="*/ 22 h 22"/>
                <a:gd name="T14" fmla="*/ 12 w 12"/>
                <a:gd name="T15" fmla="*/ 22 h 22"/>
                <a:gd name="T16" fmla="*/ 12 w 12"/>
                <a:gd name="T17" fmla="*/ 21 h 22"/>
                <a:gd name="T18" fmla="*/ 12 w 12"/>
                <a:gd name="T19" fmla="*/ 19 h 22"/>
                <a:gd name="T20" fmla="*/ 11 w 12"/>
                <a:gd name="T21" fmla="*/ 19 h 22"/>
                <a:gd name="T22" fmla="*/ 12 w 12"/>
                <a:gd name="T23" fmla="*/ 19 h 22"/>
                <a:gd name="T24" fmla="*/ 12 w 12"/>
                <a:gd name="T25" fmla="*/ 21 h 22"/>
                <a:gd name="T26" fmla="*/ 1 w 12"/>
                <a:gd name="T27" fmla="*/ 13 h 22"/>
                <a:gd name="T28" fmla="*/ 1 w 12"/>
                <a:gd name="T29" fmla="*/ 13 h 22"/>
                <a:gd name="T30" fmla="*/ 0 w 12"/>
                <a:gd name="T31" fmla="*/ 11 h 22"/>
                <a:gd name="T32" fmla="*/ 0 w 12"/>
                <a:gd name="T33" fmla="*/ 11 h 22"/>
                <a:gd name="T34" fmla="*/ 1 w 12"/>
                <a:gd name="T35" fmla="*/ 9 h 22"/>
                <a:gd name="T36" fmla="*/ 1 w 12"/>
                <a:gd name="T37" fmla="*/ 9 h 22"/>
                <a:gd name="T38" fmla="*/ 5 w 12"/>
                <a:gd name="T39" fmla="*/ 3 h 22"/>
                <a:gd name="T40" fmla="*/ 5 w 12"/>
                <a:gd name="T41" fmla="*/ 1 h 22"/>
                <a:gd name="T42" fmla="*/ 5 w 12"/>
                <a:gd name="T43" fmla="*/ 3 h 22"/>
                <a:gd name="T44" fmla="*/ 9 w 12"/>
                <a:gd name="T45" fmla="*/ 1 h 22"/>
                <a:gd name="T46" fmla="*/ 9 w 12"/>
                <a:gd name="T47" fmla="*/ 0 h 22"/>
                <a:gd name="T48" fmla="*/ 9 w 12"/>
                <a:gd name="T49" fmla="*/ 1 h 22"/>
                <a:gd name="T50" fmla="*/ 9 w 12"/>
                <a:gd name="T51" fmla="*/ 1 h 22"/>
                <a:gd name="T52" fmla="*/ 3 w 12"/>
                <a:gd name="T53" fmla="*/ 0 h 22"/>
                <a:gd name="T54" fmla="*/ 3 w 12"/>
                <a:gd name="T55" fmla="*/ 0 h 22"/>
                <a:gd name="T56" fmla="*/ 5 w 12"/>
                <a:gd name="T57" fmla="*/ 0 h 22"/>
                <a:gd name="T58" fmla="*/ 5 w 12"/>
                <a:gd name="T59" fmla="*/ 0 h 22"/>
                <a:gd name="T60" fmla="*/ 6 w 12"/>
                <a:gd name="T61" fmla="*/ 0 h 22"/>
                <a:gd name="T62" fmla="*/ 6 w 12"/>
                <a:gd name="T6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12" y="21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moveTo>
                    <a:pt x="12" y="21"/>
                  </a:moveTo>
                  <a:lnTo>
                    <a:pt x="12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21"/>
                  </a:lnTo>
                  <a:moveTo>
                    <a:pt x="1" y="13"/>
                  </a:moveTo>
                  <a:lnTo>
                    <a:pt x="1" y="13"/>
                  </a:lnTo>
                  <a:moveTo>
                    <a:pt x="0" y="11"/>
                  </a:moveTo>
                  <a:lnTo>
                    <a:pt x="0" y="11"/>
                  </a:lnTo>
                  <a:moveTo>
                    <a:pt x="1" y="9"/>
                  </a:moveTo>
                  <a:lnTo>
                    <a:pt x="1" y="9"/>
                  </a:lnTo>
                  <a:moveTo>
                    <a:pt x="5" y="3"/>
                  </a:moveTo>
                  <a:lnTo>
                    <a:pt x="5" y="1"/>
                  </a:lnTo>
                  <a:lnTo>
                    <a:pt x="5" y="3"/>
                  </a:lnTo>
                  <a:moveTo>
                    <a:pt x="9" y="1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moveTo>
                    <a:pt x="3" y="0"/>
                  </a:moveTo>
                  <a:lnTo>
                    <a:pt x="3" y="0"/>
                  </a:lnTo>
                  <a:moveTo>
                    <a:pt x="5" y="0"/>
                  </a:moveTo>
                  <a:lnTo>
                    <a:pt x="5" y="0"/>
                  </a:lnTo>
                  <a:moveTo>
                    <a:pt x="6" y="0"/>
                  </a:moveTo>
                  <a:lnTo>
                    <a:pt x="6" y="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1" name="Freeform 3573">
              <a:extLst>
                <a:ext uri="{FF2B5EF4-FFF2-40B4-BE49-F238E27FC236}">
                  <a16:creationId xmlns:a16="http://schemas.microsoft.com/office/drawing/2014/main" id="{68113B6D-0CF2-B874-E15F-0DF72FA99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3163" y="2608263"/>
              <a:ext cx="6350" cy="4763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3 h 3"/>
                <a:gd name="T4" fmla="*/ 3 w 4"/>
                <a:gd name="T5" fmla="*/ 3 h 3"/>
                <a:gd name="T6" fmla="*/ 2 w 4"/>
                <a:gd name="T7" fmla="*/ 3 h 3"/>
                <a:gd name="T8" fmla="*/ 0 w 4"/>
                <a:gd name="T9" fmla="*/ 3 h 3"/>
                <a:gd name="T10" fmla="*/ 0 w 4"/>
                <a:gd name="T11" fmla="*/ 1 h 3"/>
                <a:gd name="T12" fmla="*/ 2 w 4"/>
                <a:gd name="T13" fmla="*/ 1 h 3"/>
                <a:gd name="T14" fmla="*/ 2 w 4"/>
                <a:gd name="T15" fmla="*/ 0 h 3"/>
                <a:gd name="T16" fmla="*/ 3 w 4"/>
                <a:gd name="T17" fmla="*/ 0 h 3"/>
                <a:gd name="T18" fmla="*/ 3 w 4"/>
                <a:gd name="T19" fmla="*/ 1 h 3"/>
                <a:gd name="T20" fmla="*/ 4 w 4"/>
                <a:gd name="T21" fmla="*/ 1 h 3"/>
                <a:gd name="T22" fmla="*/ 4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2" name="Freeform 3574">
              <a:extLst>
                <a:ext uri="{FF2B5EF4-FFF2-40B4-BE49-F238E27FC236}">
                  <a16:creationId xmlns:a16="http://schemas.microsoft.com/office/drawing/2014/main" id="{D7EE6525-239F-4705-A36C-E4E23803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8688" y="3113088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3" name="Freeform 3575">
              <a:extLst>
                <a:ext uri="{FF2B5EF4-FFF2-40B4-BE49-F238E27FC236}">
                  <a16:creationId xmlns:a16="http://schemas.microsoft.com/office/drawing/2014/main" id="{68086579-4814-C05F-52EB-1F41D3E38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0563" y="2773363"/>
              <a:ext cx="136525" cy="215900"/>
            </a:xfrm>
            <a:custGeom>
              <a:avLst/>
              <a:gdLst>
                <a:gd name="T0" fmla="*/ 79 w 86"/>
                <a:gd name="T1" fmla="*/ 135 h 136"/>
                <a:gd name="T2" fmla="*/ 79 w 86"/>
                <a:gd name="T3" fmla="*/ 136 h 136"/>
                <a:gd name="T4" fmla="*/ 80 w 86"/>
                <a:gd name="T5" fmla="*/ 136 h 136"/>
                <a:gd name="T6" fmla="*/ 79 w 86"/>
                <a:gd name="T7" fmla="*/ 136 h 136"/>
                <a:gd name="T8" fmla="*/ 79 w 86"/>
                <a:gd name="T9" fmla="*/ 135 h 136"/>
                <a:gd name="T10" fmla="*/ 79 w 86"/>
                <a:gd name="T11" fmla="*/ 135 h 136"/>
                <a:gd name="T12" fmla="*/ 81 w 86"/>
                <a:gd name="T13" fmla="*/ 113 h 136"/>
                <a:gd name="T14" fmla="*/ 81 w 86"/>
                <a:gd name="T15" fmla="*/ 115 h 136"/>
                <a:gd name="T16" fmla="*/ 81 w 86"/>
                <a:gd name="T17" fmla="*/ 113 h 136"/>
                <a:gd name="T18" fmla="*/ 81 w 86"/>
                <a:gd name="T19" fmla="*/ 113 h 136"/>
                <a:gd name="T20" fmla="*/ 79 w 86"/>
                <a:gd name="T21" fmla="*/ 1 h 136"/>
                <a:gd name="T22" fmla="*/ 79 w 86"/>
                <a:gd name="T23" fmla="*/ 0 h 136"/>
                <a:gd name="T24" fmla="*/ 79 w 86"/>
                <a:gd name="T25" fmla="*/ 1 h 136"/>
                <a:gd name="T26" fmla="*/ 79 w 86"/>
                <a:gd name="T27" fmla="*/ 1 h 136"/>
                <a:gd name="T28" fmla="*/ 61 w 86"/>
                <a:gd name="T29" fmla="*/ 128 h 136"/>
                <a:gd name="T30" fmla="*/ 61 w 86"/>
                <a:gd name="T31" fmla="*/ 129 h 136"/>
                <a:gd name="T32" fmla="*/ 61 w 86"/>
                <a:gd name="T33" fmla="*/ 128 h 136"/>
                <a:gd name="T34" fmla="*/ 60 w 86"/>
                <a:gd name="T35" fmla="*/ 128 h 136"/>
                <a:gd name="T36" fmla="*/ 61 w 86"/>
                <a:gd name="T37" fmla="*/ 128 h 136"/>
                <a:gd name="T38" fmla="*/ 61 w 86"/>
                <a:gd name="T39" fmla="*/ 128 h 136"/>
                <a:gd name="T40" fmla="*/ 86 w 86"/>
                <a:gd name="T41" fmla="*/ 116 h 136"/>
                <a:gd name="T42" fmla="*/ 86 w 86"/>
                <a:gd name="T43" fmla="*/ 117 h 136"/>
                <a:gd name="T44" fmla="*/ 85 w 86"/>
                <a:gd name="T45" fmla="*/ 117 h 136"/>
                <a:gd name="T46" fmla="*/ 85 w 86"/>
                <a:gd name="T47" fmla="*/ 116 h 136"/>
                <a:gd name="T48" fmla="*/ 86 w 86"/>
                <a:gd name="T49" fmla="*/ 116 h 136"/>
                <a:gd name="T50" fmla="*/ 86 w 86"/>
                <a:gd name="T51" fmla="*/ 116 h 136"/>
                <a:gd name="T52" fmla="*/ 77 w 86"/>
                <a:gd name="T53" fmla="*/ 115 h 136"/>
                <a:gd name="T54" fmla="*/ 76 w 86"/>
                <a:gd name="T55" fmla="*/ 115 h 136"/>
                <a:gd name="T56" fmla="*/ 77 w 86"/>
                <a:gd name="T57" fmla="*/ 115 h 136"/>
                <a:gd name="T58" fmla="*/ 77 w 86"/>
                <a:gd name="T59" fmla="*/ 115 h 136"/>
                <a:gd name="T60" fmla="*/ 75 w 86"/>
                <a:gd name="T61" fmla="*/ 113 h 136"/>
                <a:gd name="T62" fmla="*/ 75 w 86"/>
                <a:gd name="T63" fmla="*/ 113 h 136"/>
                <a:gd name="T64" fmla="*/ 75 w 86"/>
                <a:gd name="T65" fmla="*/ 113 h 136"/>
                <a:gd name="T66" fmla="*/ 75 w 86"/>
                <a:gd name="T67" fmla="*/ 113 h 136"/>
                <a:gd name="T68" fmla="*/ 69 w 86"/>
                <a:gd name="T69" fmla="*/ 107 h 136"/>
                <a:gd name="T70" fmla="*/ 68 w 86"/>
                <a:gd name="T71" fmla="*/ 107 h 136"/>
                <a:gd name="T72" fmla="*/ 69 w 86"/>
                <a:gd name="T73" fmla="*/ 107 h 136"/>
                <a:gd name="T74" fmla="*/ 69 w 86"/>
                <a:gd name="T75" fmla="*/ 107 h 136"/>
                <a:gd name="T76" fmla="*/ 0 w 86"/>
                <a:gd name="T77" fmla="*/ 20 h 136"/>
                <a:gd name="T78" fmla="*/ 0 w 86"/>
                <a:gd name="T79" fmla="*/ 20 h 136"/>
                <a:gd name="T80" fmla="*/ 48 w 86"/>
                <a:gd name="T81" fmla="*/ 16 h 136"/>
                <a:gd name="T82" fmla="*/ 49 w 86"/>
                <a:gd name="T83" fmla="*/ 16 h 136"/>
                <a:gd name="T84" fmla="*/ 48 w 86"/>
                <a:gd name="T85" fmla="*/ 16 h 136"/>
                <a:gd name="T86" fmla="*/ 48 w 86"/>
                <a:gd name="T87" fmla="*/ 12 h 136"/>
                <a:gd name="T88" fmla="*/ 48 w 86"/>
                <a:gd name="T89" fmla="*/ 12 h 136"/>
                <a:gd name="T90" fmla="*/ 61 w 86"/>
                <a:gd name="T91" fmla="*/ 103 h 136"/>
                <a:gd name="T92" fmla="*/ 61 w 86"/>
                <a:gd name="T93" fmla="*/ 104 h 136"/>
                <a:gd name="T94" fmla="*/ 61 w 86"/>
                <a:gd name="T95" fmla="*/ 103 h 136"/>
                <a:gd name="T96" fmla="*/ 61 w 86"/>
                <a:gd name="T97" fmla="*/ 10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6" h="136">
                  <a:moveTo>
                    <a:pt x="79" y="135"/>
                  </a:moveTo>
                  <a:lnTo>
                    <a:pt x="79" y="136"/>
                  </a:lnTo>
                  <a:lnTo>
                    <a:pt x="80" y="136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5"/>
                  </a:lnTo>
                  <a:close/>
                  <a:moveTo>
                    <a:pt x="81" y="113"/>
                  </a:moveTo>
                  <a:lnTo>
                    <a:pt x="81" y="115"/>
                  </a:lnTo>
                  <a:lnTo>
                    <a:pt x="81" y="113"/>
                  </a:lnTo>
                  <a:lnTo>
                    <a:pt x="81" y="113"/>
                  </a:lnTo>
                  <a:close/>
                  <a:moveTo>
                    <a:pt x="79" y="1"/>
                  </a:moveTo>
                  <a:lnTo>
                    <a:pt x="79" y="0"/>
                  </a:lnTo>
                  <a:lnTo>
                    <a:pt x="79" y="1"/>
                  </a:lnTo>
                  <a:lnTo>
                    <a:pt x="79" y="1"/>
                  </a:lnTo>
                  <a:close/>
                  <a:moveTo>
                    <a:pt x="61" y="128"/>
                  </a:moveTo>
                  <a:lnTo>
                    <a:pt x="61" y="129"/>
                  </a:lnTo>
                  <a:lnTo>
                    <a:pt x="61" y="128"/>
                  </a:lnTo>
                  <a:lnTo>
                    <a:pt x="60" y="128"/>
                  </a:lnTo>
                  <a:lnTo>
                    <a:pt x="61" y="128"/>
                  </a:lnTo>
                  <a:lnTo>
                    <a:pt x="61" y="128"/>
                  </a:lnTo>
                  <a:close/>
                  <a:moveTo>
                    <a:pt x="86" y="116"/>
                  </a:moveTo>
                  <a:lnTo>
                    <a:pt x="86" y="117"/>
                  </a:lnTo>
                  <a:lnTo>
                    <a:pt x="85" y="117"/>
                  </a:lnTo>
                  <a:lnTo>
                    <a:pt x="85" y="116"/>
                  </a:lnTo>
                  <a:lnTo>
                    <a:pt x="86" y="116"/>
                  </a:lnTo>
                  <a:lnTo>
                    <a:pt x="86" y="116"/>
                  </a:lnTo>
                  <a:close/>
                  <a:moveTo>
                    <a:pt x="77" y="115"/>
                  </a:moveTo>
                  <a:lnTo>
                    <a:pt x="76" y="115"/>
                  </a:lnTo>
                  <a:lnTo>
                    <a:pt x="77" y="115"/>
                  </a:lnTo>
                  <a:lnTo>
                    <a:pt x="77" y="115"/>
                  </a:lnTo>
                  <a:close/>
                  <a:moveTo>
                    <a:pt x="75" y="113"/>
                  </a:moveTo>
                  <a:lnTo>
                    <a:pt x="75" y="113"/>
                  </a:lnTo>
                  <a:close/>
                  <a:moveTo>
                    <a:pt x="75" y="113"/>
                  </a:moveTo>
                  <a:lnTo>
                    <a:pt x="75" y="113"/>
                  </a:lnTo>
                  <a:close/>
                  <a:moveTo>
                    <a:pt x="69" y="107"/>
                  </a:moveTo>
                  <a:lnTo>
                    <a:pt x="68" y="107"/>
                  </a:lnTo>
                  <a:lnTo>
                    <a:pt x="69" y="107"/>
                  </a:lnTo>
                  <a:lnTo>
                    <a:pt x="69" y="107"/>
                  </a:lnTo>
                  <a:close/>
                  <a:moveTo>
                    <a:pt x="0" y="20"/>
                  </a:moveTo>
                  <a:lnTo>
                    <a:pt x="0" y="20"/>
                  </a:lnTo>
                  <a:close/>
                  <a:moveTo>
                    <a:pt x="48" y="16"/>
                  </a:moveTo>
                  <a:lnTo>
                    <a:pt x="49" y="16"/>
                  </a:lnTo>
                  <a:lnTo>
                    <a:pt x="48" y="16"/>
                  </a:lnTo>
                  <a:close/>
                  <a:moveTo>
                    <a:pt x="48" y="12"/>
                  </a:moveTo>
                  <a:lnTo>
                    <a:pt x="48" y="12"/>
                  </a:lnTo>
                  <a:close/>
                  <a:moveTo>
                    <a:pt x="61" y="103"/>
                  </a:moveTo>
                  <a:lnTo>
                    <a:pt x="61" y="104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4" name="Freeform 3576">
              <a:extLst>
                <a:ext uri="{FF2B5EF4-FFF2-40B4-BE49-F238E27FC236}">
                  <a16:creationId xmlns:a16="http://schemas.microsoft.com/office/drawing/2014/main" id="{577A9A93-8485-9E7F-78F2-98DC17FECC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0563" y="2773363"/>
              <a:ext cx="136525" cy="215900"/>
            </a:xfrm>
            <a:custGeom>
              <a:avLst/>
              <a:gdLst>
                <a:gd name="T0" fmla="*/ 79 w 86"/>
                <a:gd name="T1" fmla="*/ 135 h 136"/>
                <a:gd name="T2" fmla="*/ 79 w 86"/>
                <a:gd name="T3" fmla="*/ 136 h 136"/>
                <a:gd name="T4" fmla="*/ 80 w 86"/>
                <a:gd name="T5" fmla="*/ 136 h 136"/>
                <a:gd name="T6" fmla="*/ 79 w 86"/>
                <a:gd name="T7" fmla="*/ 136 h 136"/>
                <a:gd name="T8" fmla="*/ 79 w 86"/>
                <a:gd name="T9" fmla="*/ 135 h 136"/>
                <a:gd name="T10" fmla="*/ 79 w 86"/>
                <a:gd name="T11" fmla="*/ 135 h 136"/>
                <a:gd name="T12" fmla="*/ 81 w 86"/>
                <a:gd name="T13" fmla="*/ 113 h 136"/>
                <a:gd name="T14" fmla="*/ 81 w 86"/>
                <a:gd name="T15" fmla="*/ 115 h 136"/>
                <a:gd name="T16" fmla="*/ 81 w 86"/>
                <a:gd name="T17" fmla="*/ 113 h 136"/>
                <a:gd name="T18" fmla="*/ 81 w 86"/>
                <a:gd name="T19" fmla="*/ 113 h 136"/>
                <a:gd name="T20" fmla="*/ 79 w 86"/>
                <a:gd name="T21" fmla="*/ 1 h 136"/>
                <a:gd name="T22" fmla="*/ 79 w 86"/>
                <a:gd name="T23" fmla="*/ 0 h 136"/>
                <a:gd name="T24" fmla="*/ 79 w 86"/>
                <a:gd name="T25" fmla="*/ 1 h 136"/>
                <a:gd name="T26" fmla="*/ 79 w 86"/>
                <a:gd name="T27" fmla="*/ 1 h 136"/>
                <a:gd name="T28" fmla="*/ 61 w 86"/>
                <a:gd name="T29" fmla="*/ 128 h 136"/>
                <a:gd name="T30" fmla="*/ 61 w 86"/>
                <a:gd name="T31" fmla="*/ 129 h 136"/>
                <a:gd name="T32" fmla="*/ 61 w 86"/>
                <a:gd name="T33" fmla="*/ 128 h 136"/>
                <a:gd name="T34" fmla="*/ 60 w 86"/>
                <a:gd name="T35" fmla="*/ 128 h 136"/>
                <a:gd name="T36" fmla="*/ 61 w 86"/>
                <a:gd name="T37" fmla="*/ 128 h 136"/>
                <a:gd name="T38" fmla="*/ 61 w 86"/>
                <a:gd name="T39" fmla="*/ 128 h 136"/>
                <a:gd name="T40" fmla="*/ 86 w 86"/>
                <a:gd name="T41" fmla="*/ 116 h 136"/>
                <a:gd name="T42" fmla="*/ 86 w 86"/>
                <a:gd name="T43" fmla="*/ 117 h 136"/>
                <a:gd name="T44" fmla="*/ 85 w 86"/>
                <a:gd name="T45" fmla="*/ 117 h 136"/>
                <a:gd name="T46" fmla="*/ 85 w 86"/>
                <a:gd name="T47" fmla="*/ 116 h 136"/>
                <a:gd name="T48" fmla="*/ 86 w 86"/>
                <a:gd name="T49" fmla="*/ 116 h 136"/>
                <a:gd name="T50" fmla="*/ 86 w 86"/>
                <a:gd name="T51" fmla="*/ 116 h 136"/>
                <a:gd name="T52" fmla="*/ 77 w 86"/>
                <a:gd name="T53" fmla="*/ 115 h 136"/>
                <a:gd name="T54" fmla="*/ 76 w 86"/>
                <a:gd name="T55" fmla="*/ 115 h 136"/>
                <a:gd name="T56" fmla="*/ 77 w 86"/>
                <a:gd name="T57" fmla="*/ 115 h 136"/>
                <a:gd name="T58" fmla="*/ 77 w 86"/>
                <a:gd name="T59" fmla="*/ 115 h 136"/>
                <a:gd name="T60" fmla="*/ 75 w 86"/>
                <a:gd name="T61" fmla="*/ 113 h 136"/>
                <a:gd name="T62" fmla="*/ 75 w 86"/>
                <a:gd name="T63" fmla="*/ 113 h 136"/>
                <a:gd name="T64" fmla="*/ 75 w 86"/>
                <a:gd name="T65" fmla="*/ 113 h 136"/>
                <a:gd name="T66" fmla="*/ 75 w 86"/>
                <a:gd name="T67" fmla="*/ 113 h 136"/>
                <a:gd name="T68" fmla="*/ 69 w 86"/>
                <a:gd name="T69" fmla="*/ 107 h 136"/>
                <a:gd name="T70" fmla="*/ 68 w 86"/>
                <a:gd name="T71" fmla="*/ 107 h 136"/>
                <a:gd name="T72" fmla="*/ 69 w 86"/>
                <a:gd name="T73" fmla="*/ 107 h 136"/>
                <a:gd name="T74" fmla="*/ 69 w 86"/>
                <a:gd name="T75" fmla="*/ 107 h 136"/>
                <a:gd name="T76" fmla="*/ 0 w 86"/>
                <a:gd name="T77" fmla="*/ 20 h 136"/>
                <a:gd name="T78" fmla="*/ 0 w 86"/>
                <a:gd name="T79" fmla="*/ 20 h 136"/>
                <a:gd name="T80" fmla="*/ 48 w 86"/>
                <a:gd name="T81" fmla="*/ 16 h 136"/>
                <a:gd name="T82" fmla="*/ 49 w 86"/>
                <a:gd name="T83" fmla="*/ 16 h 136"/>
                <a:gd name="T84" fmla="*/ 48 w 86"/>
                <a:gd name="T85" fmla="*/ 16 h 136"/>
                <a:gd name="T86" fmla="*/ 48 w 86"/>
                <a:gd name="T87" fmla="*/ 12 h 136"/>
                <a:gd name="T88" fmla="*/ 48 w 86"/>
                <a:gd name="T89" fmla="*/ 12 h 136"/>
                <a:gd name="T90" fmla="*/ 61 w 86"/>
                <a:gd name="T91" fmla="*/ 103 h 136"/>
                <a:gd name="T92" fmla="*/ 61 w 86"/>
                <a:gd name="T93" fmla="*/ 104 h 136"/>
                <a:gd name="T94" fmla="*/ 61 w 86"/>
                <a:gd name="T95" fmla="*/ 103 h 136"/>
                <a:gd name="T96" fmla="*/ 61 w 86"/>
                <a:gd name="T97" fmla="*/ 10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6" h="136">
                  <a:moveTo>
                    <a:pt x="79" y="135"/>
                  </a:moveTo>
                  <a:lnTo>
                    <a:pt x="79" y="136"/>
                  </a:lnTo>
                  <a:lnTo>
                    <a:pt x="80" y="136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5"/>
                  </a:lnTo>
                  <a:moveTo>
                    <a:pt x="81" y="113"/>
                  </a:moveTo>
                  <a:lnTo>
                    <a:pt x="81" y="115"/>
                  </a:lnTo>
                  <a:lnTo>
                    <a:pt x="81" y="113"/>
                  </a:lnTo>
                  <a:lnTo>
                    <a:pt x="81" y="113"/>
                  </a:lnTo>
                  <a:moveTo>
                    <a:pt x="79" y="1"/>
                  </a:moveTo>
                  <a:lnTo>
                    <a:pt x="79" y="0"/>
                  </a:lnTo>
                  <a:lnTo>
                    <a:pt x="79" y="1"/>
                  </a:lnTo>
                  <a:lnTo>
                    <a:pt x="79" y="1"/>
                  </a:lnTo>
                  <a:moveTo>
                    <a:pt x="61" y="128"/>
                  </a:moveTo>
                  <a:lnTo>
                    <a:pt x="61" y="129"/>
                  </a:lnTo>
                  <a:lnTo>
                    <a:pt x="61" y="128"/>
                  </a:lnTo>
                  <a:lnTo>
                    <a:pt x="60" y="128"/>
                  </a:lnTo>
                  <a:lnTo>
                    <a:pt x="61" y="128"/>
                  </a:lnTo>
                  <a:lnTo>
                    <a:pt x="61" y="128"/>
                  </a:lnTo>
                  <a:moveTo>
                    <a:pt x="86" y="116"/>
                  </a:moveTo>
                  <a:lnTo>
                    <a:pt x="86" y="117"/>
                  </a:lnTo>
                  <a:lnTo>
                    <a:pt x="85" y="117"/>
                  </a:lnTo>
                  <a:lnTo>
                    <a:pt x="85" y="116"/>
                  </a:lnTo>
                  <a:lnTo>
                    <a:pt x="86" y="116"/>
                  </a:lnTo>
                  <a:lnTo>
                    <a:pt x="86" y="116"/>
                  </a:lnTo>
                  <a:moveTo>
                    <a:pt x="77" y="115"/>
                  </a:moveTo>
                  <a:lnTo>
                    <a:pt x="76" y="115"/>
                  </a:lnTo>
                  <a:lnTo>
                    <a:pt x="77" y="115"/>
                  </a:lnTo>
                  <a:lnTo>
                    <a:pt x="77" y="115"/>
                  </a:lnTo>
                  <a:moveTo>
                    <a:pt x="75" y="113"/>
                  </a:moveTo>
                  <a:lnTo>
                    <a:pt x="75" y="113"/>
                  </a:lnTo>
                  <a:moveTo>
                    <a:pt x="75" y="113"/>
                  </a:moveTo>
                  <a:lnTo>
                    <a:pt x="75" y="113"/>
                  </a:lnTo>
                  <a:moveTo>
                    <a:pt x="69" y="107"/>
                  </a:moveTo>
                  <a:lnTo>
                    <a:pt x="68" y="107"/>
                  </a:lnTo>
                  <a:lnTo>
                    <a:pt x="69" y="107"/>
                  </a:lnTo>
                  <a:lnTo>
                    <a:pt x="69" y="107"/>
                  </a:lnTo>
                  <a:moveTo>
                    <a:pt x="0" y="20"/>
                  </a:moveTo>
                  <a:lnTo>
                    <a:pt x="0" y="20"/>
                  </a:lnTo>
                  <a:moveTo>
                    <a:pt x="48" y="16"/>
                  </a:moveTo>
                  <a:lnTo>
                    <a:pt x="49" y="16"/>
                  </a:lnTo>
                  <a:lnTo>
                    <a:pt x="48" y="16"/>
                  </a:lnTo>
                  <a:moveTo>
                    <a:pt x="48" y="12"/>
                  </a:moveTo>
                  <a:lnTo>
                    <a:pt x="48" y="12"/>
                  </a:lnTo>
                  <a:moveTo>
                    <a:pt x="61" y="103"/>
                  </a:moveTo>
                  <a:lnTo>
                    <a:pt x="61" y="104"/>
                  </a:lnTo>
                  <a:lnTo>
                    <a:pt x="61" y="103"/>
                  </a:lnTo>
                  <a:lnTo>
                    <a:pt x="61" y="103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5" name="Freeform 3577">
              <a:extLst>
                <a:ext uri="{FF2B5EF4-FFF2-40B4-BE49-F238E27FC236}">
                  <a16:creationId xmlns:a16="http://schemas.microsoft.com/office/drawing/2014/main" id="{9464E55D-A59D-DD8C-A457-6137D87730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6" y="2881313"/>
              <a:ext cx="36513" cy="115888"/>
            </a:xfrm>
            <a:custGeom>
              <a:avLst/>
              <a:gdLst>
                <a:gd name="T0" fmla="*/ 23 w 23"/>
                <a:gd name="T1" fmla="*/ 32 h 73"/>
                <a:gd name="T2" fmla="*/ 23 w 23"/>
                <a:gd name="T3" fmla="*/ 34 h 73"/>
                <a:gd name="T4" fmla="*/ 23 w 23"/>
                <a:gd name="T5" fmla="*/ 34 h 73"/>
                <a:gd name="T6" fmla="*/ 23 w 23"/>
                <a:gd name="T7" fmla="*/ 32 h 73"/>
                <a:gd name="T8" fmla="*/ 23 w 23"/>
                <a:gd name="T9" fmla="*/ 34 h 73"/>
                <a:gd name="T10" fmla="*/ 23 w 23"/>
                <a:gd name="T11" fmla="*/ 32 h 73"/>
                <a:gd name="T12" fmla="*/ 23 w 23"/>
                <a:gd name="T13" fmla="*/ 34 h 73"/>
                <a:gd name="T14" fmla="*/ 23 w 23"/>
                <a:gd name="T15" fmla="*/ 32 h 73"/>
                <a:gd name="T16" fmla="*/ 23 w 23"/>
                <a:gd name="T17" fmla="*/ 32 h 73"/>
                <a:gd name="T18" fmla="*/ 23 w 23"/>
                <a:gd name="T19" fmla="*/ 32 h 73"/>
                <a:gd name="T20" fmla="*/ 13 w 23"/>
                <a:gd name="T21" fmla="*/ 61 h 73"/>
                <a:gd name="T22" fmla="*/ 13 w 23"/>
                <a:gd name="T23" fmla="*/ 62 h 73"/>
                <a:gd name="T24" fmla="*/ 13 w 23"/>
                <a:gd name="T25" fmla="*/ 61 h 73"/>
                <a:gd name="T26" fmla="*/ 13 w 23"/>
                <a:gd name="T27" fmla="*/ 61 h 73"/>
                <a:gd name="T28" fmla="*/ 12 w 23"/>
                <a:gd name="T29" fmla="*/ 59 h 73"/>
                <a:gd name="T30" fmla="*/ 12 w 23"/>
                <a:gd name="T31" fmla="*/ 60 h 73"/>
                <a:gd name="T32" fmla="*/ 12 w 23"/>
                <a:gd name="T33" fmla="*/ 61 h 73"/>
                <a:gd name="T34" fmla="*/ 11 w 23"/>
                <a:gd name="T35" fmla="*/ 61 h 73"/>
                <a:gd name="T36" fmla="*/ 11 w 23"/>
                <a:gd name="T37" fmla="*/ 60 h 73"/>
                <a:gd name="T38" fmla="*/ 9 w 23"/>
                <a:gd name="T39" fmla="*/ 60 h 73"/>
                <a:gd name="T40" fmla="*/ 8 w 23"/>
                <a:gd name="T41" fmla="*/ 59 h 73"/>
                <a:gd name="T42" fmla="*/ 9 w 23"/>
                <a:gd name="T43" fmla="*/ 59 h 73"/>
                <a:gd name="T44" fmla="*/ 11 w 23"/>
                <a:gd name="T45" fmla="*/ 59 h 73"/>
                <a:gd name="T46" fmla="*/ 11 w 23"/>
                <a:gd name="T47" fmla="*/ 60 h 73"/>
                <a:gd name="T48" fmla="*/ 12 w 23"/>
                <a:gd name="T49" fmla="*/ 59 h 73"/>
                <a:gd name="T50" fmla="*/ 12 w 23"/>
                <a:gd name="T51" fmla="*/ 59 h 73"/>
                <a:gd name="T52" fmla="*/ 19 w 23"/>
                <a:gd name="T53" fmla="*/ 45 h 73"/>
                <a:gd name="T54" fmla="*/ 20 w 23"/>
                <a:gd name="T55" fmla="*/ 45 h 73"/>
                <a:gd name="T56" fmla="*/ 19 w 23"/>
                <a:gd name="T57" fmla="*/ 45 h 73"/>
                <a:gd name="T58" fmla="*/ 19 w 23"/>
                <a:gd name="T59" fmla="*/ 45 h 73"/>
                <a:gd name="T60" fmla="*/ 12 w 23"/>
                <a:gd name="T61" fmla="*/ 44 h 73"/>
                <a:gd name="T62" fmla="*/ 12 w 23"/>
                <a:gd name="T63" fmla="*/ 45 h 73"/>
                <a:gd name="T64" fmla="*/ 12 w 23"/>
                <a:gd name="T65" fmla="*/ 44 h 73"/>
                <a:gd name="T66" fmla="*/ 12 w 23"/>
                <a:gd name="T67" fmla="*/ 44 h 73"/>
                <a:gd name="T68" fmla="*/ 20 w 23"/>
                <a:gd name="T69" fmla="*/ 44 h 73"/>
                <a:gd name="T70" fmla="*/ 20 w 23"/>
                <a:gd name="T71" fmla="*/ 45 h 73"/>
                <a:gd name="T72" fmla="*/ 20 w 23"/>
                <a:gd name="T73" fmla="*/ 44 h 73"/>
                <a:gd name="T74" fmla="*/ 20 w 23"/>
                <a:gd name="T75" fmla="*/ 43 h 73"/>
                <a:gd name="T76" fmla="*/ 20 w 23"/>
                <a:gd name="T77" fmla="*/ 44 h 73"/>
                <a:gd name="T78" fmla="*/ 20 w 23"/>
                <a:gd name="T79" fmla="*/ 43 h 73"/>
                <a:gd name="T80" fmla="*/ 20 w 23"/>
                <a:gd name="T81" fmla="*/ 43 h 73"/>
                <a:gd name="T82" fmla="*/ 6 w 23"/>
                <a:gd name="T83" fmla="*/ 0 h 73"/>
                <a:gd name="T84" fmla="*/ 6 w 23"/>
                <a:gd name="T85" fmla="*/ 1 h 73"/>
                <a:gd name="T86" fmla="*/ 6 w 23"/>
                <a:gd name="T87" fmla="*/ 0 h 73"/>
                <a:gd name="T88" fmla="*/ 6 w 23"/>
                <a:gd name="T89" fmla="*/ 0 h 73"/>
                <a:gd name="T90" fmla="*/ 0 w 23"/>
                <a:gd name="T91" fmla="*/ 73 h 73"/>
                <a:gd name="T92" fmla="*/ 0 w 23"/>
                <a:gd name="T93" fmla="*/ 73 h 73"/>
                <a:gd name="T94" fmla="*/ 17 w 23"/>
                <a:gd name="T95" fmla="*/ 35 h 73"/>
                <a:gd name="T96" fmla="*/ 17 w 23"/>
                <a:gd name="T97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73">
                  <a:moveTo>
                    <a:pt x="23" y="32"/>
                  </a:moveTo>
                  <a:lnTo>
                    <a:pt x="23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close/>
                  <a:moveTo>
                    <a:pt x="13" y="61"/>
                  </a:moveTo>
                  <a:lnTo>
                    <a:pt x="13" y="62"/>
                  </a:lnTo>
                  <a:lnTo>
                    <a:pt x="13" y="61"/>
                  </a:lnTo>
                  <a:lnTo>
                    <a:pt x="13" y="61"/>
                  </a:lnTo>
                  <a:close/>
                  <a:moveTo>
                    <a:pt x="12" y="59"/>
                  </a:moveTo>
                  <a:lnTo>
                    <a:pt x="12" y="60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close/>
                  <a:moveTo>
                    <a:pt x="19" y="45"/>
                  </a:moveTo>
                  <a:lnTo>
                    <a:pt x="20" y="45"/>
                  </a:lnTo>
                  <a:lnTo>
                    <a:pt x="19" y="45"/>
                  </a:lnTo>
                  <a:lnTo>
                    <a:pt x="19" y="45"/>
                  </a:lnTo>
                  <a:close/>
                  <a:moveTo>
                    <a:pt x="12" y="44"/>
                  </a:moveTo>
                  <a:lnTo>
                    <a:pt x="12" y="45"/>
                  </a:lnTo>
                  <a:lnTo>
                    <a:pt x="12" y="44"/>
                  </a:lnTo>
                  <a:lnTo>
                    <a:pt x="12" y="44"/>
                  </a:lnTo>
                  <a:close/>
                  <a:moveTo>
                    <a:pt x="20" y="44"/>
                  </a:moveTo>
                  <a:lnTo>
                    <a:pt x="20" y="45"/>
                  </a:lnTo>
                  <a:lnTo>
                    <a:pt x="20" y="44"/>
                  </a:lnTo>
                  <a:close/>
                  <a:moveTo>
                    <a:pt x="20" y="43"/>
                  </a:moveTo>
                  <a:lnTo>
                    <a:pt x="20" y="44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6" y="0"/>
                  </a:move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0" y="73"/>
                  </a:moveTo>
                  <a:lnTo>
                    <a:pt x="0" y="73"/>
                  </a:lnTo>
                  <a:close/>
                  <a:moveTo>
                    <a:pt x="17" y="35"/>
                  </a:moveTo>
                  <a:lnTo>
                    <a:pt x="17" y="3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6" name="Freeform 3578">
              <a:extLst>
                <a:ext uri="{FF2B5EF4-FFF2-40B4-BE49-F238E27FC236}">
                  <a16:creationId xmlns:a16="http://schemas.microsoft.com/office/drawing/2014/main" id="{6C66E8F7-0F00-29F0-F822-7331EED831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6" y="2881313"/>
              <a:ext cx="36513" cy="115888"/>
            </a:xfrm>
            <a:custGeom>
              <a:avLst/>
              <a:gdLst>
                <a:gd name="T0" fmla="*/ 23 w 23"/>
                <a:gd name="T1" fmla="*/ 32 h 73"/>
                <a:gd name="T2" fmla="*/ 23 w 23"/>
                <a:gd name="T3" fmla="*/ 34 h 73"/>
                <a:gd name="T4" fmla="*/ 23 w 23"/>
                <a:gd name="T5" fmla="*/ 34 h 73"/>
                <a:gd name="T6" fmla="*/ 23 w 23"/>
                <a:gd name="T7" fmla="*/ 32 h 73"/>
                <a:gd name="T8" fmla="*/ 23 w 23"/>
                <a:gd name="T9" fmla="*/ 34 h 73"/>
                <a:gd name="T10" fmla="*/ 23 w 23"/>
                <a:gd name="T11" fmla="*/ 32 h 73"/>
                <a:gd name="T12" fmla="*/ 23 w 23"/>
                <a:gd name="T13" fmla="*/ 34 h 73"/>
                <a:gd name="T14" fmla="*/ 23 w 23"/>
                <a:gd name="T15" fmla="*/ 32 h 73"/>
                <a:gd name="T16" fmla="*/ 23 w 23"/>
                <a:gd name="T17" fmla="*/ 32 h 73"/>
                <a:gd name="T18" fmla="*/ 23 w 23"/>
                <a:gd name="T19" fmla="*/ 32 h 73"/>
                <a:gd name="T20" fmla="*/ 13 w 23"/>
                <a:gd name="T21" fmla="*/ 61 h 73"/>
                <a:gd name="T22" fmla="*/ 13 w 23"/>
                <a:gd name="T23" fmla="*/ 62 h 73"/>
                <a:gd name="T24" fmla="*/ 13 w 23"/>
                <a:gd name="T25" fmla="*/ 61 h 73"/>
                <a:gd name="T26" fmla="*/ 13 w 23"/>
                <a:gd name="T27" fmla="*/ 61 h 73"/>
                <a:gd name="T28" fmla="*/ 12 w 23"/>
                <a:gd name="T29" fmla="*/ 59 h 73"/>
                <a:gd name="T30" fmla="*/ 12 w 23"/>
                <a:gd name="T31" fmla="*/ 60 h 73"/>
                <a:gd name="T32" fmla="*/ 12 w 23"/>
                <a:gd name="T33" fmla="*/ 61 h 73"/>
                <a:gd name="T34" fmla="*/ 11 w 23"/>
                <a:gd name="T35" fmla="*/ 61 h 73"/>
                <a:gd name="T36" fmla="*/ 11 w 23"/>
                <a:gd name="T37" fmla="*/ 60 h 73"/>
                <a:gd name="T38" fmla="*/ 9 w 23"/>
                <a:gd name="T39" fmla="*/ 60 h 73"/>
                <a:gd name="T40" fmla="*/ 8 w 23"/>
                <a:gd name="T41" fmla="*/ 59 h 73"/>
                <a:gd name="T42" fmla="*/ 9 w 23"/>
                <a:gd name="T43" fmla="*/ 59 h 73"/>
                <a:gd name="T44" fmla="*/ 11 w 23"/>
                <a:gd name="T45" fmla="*/ 59 h 73"/>
                <a:gd name="T46" fmla="*/ 11 w 23"/>
                <a:gd name="T47" fmla="*/ 60 h 73"/>
                <a:gd name="T48" fmla="*/ 12 w 23"/>
                <a:gd name="T49" fmla="*/ 59 h 73"/>
                <a:gd name="T50" fmla="*/ 12 w 23"/>
                <a:gd name="T51" fmla="*/ 59 h 73"/>
                <a:gd name="T52" fmla="*/ 19 w 23"/>
                <a:gd name="T53" fmla="*/ 45 h 73"/>
                <a:gd name="T54" fmla="*/ 20 w 23"/>
                <a:gd name="T55" fmla="*/ 45 h 73"/>
                <a:gd name="T56" fmla="*/ 19 w 23"/>
                <a:gd name="T57" fmla="*/ 45 h 73"/>
                <a:gd name="T58" fmla="*/ 19 w 23"/>
                <a:gd name="T59" fmla="*/ 45 h 73"/>
                <a:gd name="T60" fmla="*/ 12 w 23"/>
                <a:gd name="T61" fmla="*/ 44 h 73"/>
                <a:gd name="T62" fmla="*/ 12 w 23"/>
                <a:gd name="T63" fmla="*/ 45 h 73"/>
                <a:gd name="T64" fmla="*/ 12 w 23"/>
                <a:gd name="T65" fmla="*/ 44 h 73"/>
                <a:gd name="T66" fmla="*/ 12 w 23"/>
                <a:gd name="T67" fmla="*/ 44 h 73"/>
                <a:gd name="T68" fmla="*/ 20 w 23"/>
                <a:gd name="T69" fmla="*/ 44 h 73"/>
                <a:gd name="T70" fmla="*/ 20 w 23"/>
                <a:gd name="T71" fmla="*/ 45 h 73"/>
                <a:gd name="T72" fmla="*/ 20 w 23"/>
                <a:gd name="T73" fmla="*/ 44 h 73"/>
                <a:gd name="T74" fmla="*/ 20 w 23"/>
                <a:gd name="T75" fmla="*/ 43 h 73"/>
                <a:gd name="T76" fmla="*/ 20 w 23"/>
                <a:gd name="T77" fmla="*/ 44 h 73"/>
                <a:gd name="T78" fmla="*/ 20 w 23"/>
                <a:gd name="T79" fmla="*/ 43 h 73"/>
                <a:gd name="T80" fmla="*/ 20 w 23"/>
                <a:gd name="T81" fmla="*/ 43 h 73"/>
                <a:gd name="T82" fmla="*/ 6 w 23"/>
                <a:gd name="T83" fmla="*/ 0 h 73"/>
                <a:gd name="T84" fmla="*/ 6 w 23"/>
                <a:gd name="T85" fmla="*/ 1 h 73"/>
                <a:gd name="T86" fmla="*/ 6 w 23"/>
                <a:gd name="T87" fmla="*/ 0 h 73"/>
                <a:gd name="T88" fmla="*/ 6 w 23"/>
                <a:gd name="T89" fmla="*/ 0 h 73"/>
                <a:gd name="T90" fmla="*/ 0 w 23"/>
                <a:gd name="T91" fmla="*/ 73 h 73"/>
                <a:gd name="T92" fmla="*/ 0 w 23"/>
                <a:gd name="T93" fmla="*/ 73 h 73"/>
                <a:gd name="T94" fmla="*/ 17 w 23"/>
                <a:gd name="T95" fmla="*/ 35 h 73"/>
                <a:gd name="T96" fmla="*/ 17 w 23"/>
                <a:gd name="T97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73">
                  <a:moveTo>
                    <a:pt x="23" y="32"/>
                  </a:moveTo>
                  <a:lnTo>
                    <a:pt x="23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moveTo>
                    <a:pt x="13" y="61"/>
                  </a:moveTo>
                  <a:lnTo>
                    <a:pt x="13" y="62"/>
                  </a:lnTo>
                  <a:lnTo>
                    <a:pt x="13" y="61"/>
                  </a:lnTo>
                  <a:lnTo>
                    <a:pt x="13" y="61"/>
                  </a:lnTo>
                  <a:moveTo>
                    <a:pt x="12" y="59"/>
                  </a:moveTo>
                  <a:lnTo>
                    <a:pt x="12" y="60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moveTo>
                    <a:pt x="19" y="45"/>
                  </a:moveTo>
                  <a:lnTo>
                    <a:pt x="20" y="45"/>
                  </a:lnTo>
                  <a:lnTo>
                    <a:pt x="19" y="45"/>
                  </a:lnTo>
                  <a:lnTo>
                    <a:pt x="19" y="45"/>
                  </a:lnTo>
                  <a:moveTo>
                    <a:pt x="12" y="44"/>
                  </a:moveTo>
                  <a:lnTo>
                    <a:pt x="12" y="45"/>
                  </a:lnTo>
                  <a:lnTo>
                    <a:pt x="12" y="44"/>
                  </a:lnTo>
                  <a:lnTo>
                    <a:pt x="12" y="44"/>
                  </a:lnTo>
                  <a:moveTo>
                    <a:pt x="20" y="44"/>
                  </a:moveTo>
                  <a:lnTo>
                    <a:pt x="20" y="45"/>
                  </a:lnTo>
                  <a:lnTo>
                    <a:pt x="20" y="44"/>
                  </a:lnTo>
                  <a:moveTo>
                    <a:pt x="20" y="43"/>
                  </a:moveTo>
                  <a:lnTo>
                    <a:pt x="20" y="44"/>
                  </a:lnTo>
                  <a:lnTo>
                    <a:pt x="20" y="43"/>
                  </a:lnTo>
                  <a:lnTo>
                    <a:pt x="20" y="43"/>
                  </a:lnTo>
                  <a:moveTo>
                    <a:pt x="6" y="0"/>
                  </a:move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moveTo>
                    <a:pt x="0" y="73"/>
                  </a:moveTo>
                  <a:lnTo>
                    <a:pt x="0" y="73"/>
                  </a:lnTo>
                  <a:moveTo>
                    <a:pt x="17" y="35"/>
                  </a:moveTo>
                  <a:lnTo>
                    <a:pt x="17" y="35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7" name="Freeform 3579">
              <a:extLst>
                <a:ext uri="{FF2B5EF4-FFF2-40B4-BE49-F238E27FC236}">
                  <a16:creationId xmlns:a16="http://schemas.microsoft.com/office/drawing/2014/main" id="{7C6545E1-9C40-7FD1-0AD8-0CF28079A3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3713" y="2843213"/>
              <a:ext cx="31750" cy="19050"/>
            </a:xfrm>
            <a:custGeom>
              <a:avLst/>
              <a:gdLst>
                <a:gd name="T0" fmla="*/ 0 w 20"/>
                <a:gd name="T1" fmla="*/ 11 h 12"/>
                <a:gd name="T2" fmla="*/ 0 w 20"/>
                <a:gd name="T3" fmla="*/ 12 h 12"/>
                <a:gd name="T4" fmla="*/ 1 w 20"/>
                <a:gd name="T5" fmla="*/ 12 h 12"/>
                <a:gd name="T6" fmla="*/ 0 w 20"/>
                <a:gd name="T7" fmla="*/ 12 h 12"/>
                <a:gd name="T8" fmla="*/ 0 w 20"/>
                <a:gd name="T9" fmla="*/ 11 h 12"/>
                <a:gd name="T10" fmla="*/ 0 w 20"/>
                <a:gd name="T11" fmla="*/ 11 h 12"/>
                <a:gd name="T12" fmla="*/ 19 w 20"/>
                <a:gd name="T13" fmla="*/ 0 h 12"/>
                <a:gd name="T14" fmla="*/ 20 w 20"/>
                <a:gd name="T15" fmla="*/ 0 h 12"/>
                <a:gd name="T16" fmla="*/ 20 w 20"/>
                <a:gd name="T17" fmla="*/ 1 h 12"/>
                <a:gd name="T18" fmla="*/ 19 w 20"/>
                <a:gd name="T19" fmla="*/ 1 h 12"/>
                <a:gd name="T20" fmla="*/ 19 w 20"/>
                <a:gd name="T21" fmla="*/ 0 h 12"/>
                <a:gd name="T22" fmla="*/ 19 w 20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2">
                  <a:moveTo>
                    <a:pt x="0" y="11"/>
                  </a:moveTo>
                  <a:lnTo>
                    <a:pt x="0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9" y="0"/>
                  </a:moveTo>
                  <a:lnTo>
                    <a:pt x="20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8" name="Freeform 3580">
              <a:extLst>
                <a:ext uri="{FF2B5EF4-FFF2-40B4-BE49-F238E27FC236}">
                  <a16:creationId xmlns:a16="http://schemas.microsoft.com/office/drawing/2014/main" id="{2DBD71F4-3290-812E-400A-0635F83347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9438" y="2847975"/>
              <a:ext cx="22225" cy="11113"/>
            </a:xfrm>
            <a:custGeom>
              <a:avLst/>
              <a:gdLst>
                <a:gd name="T0" fmla="*/ 6 w 14"/>
                <a:gd name="T1" fmla="*/ 2 h 7"/>
                <a:gd name="T2" fmla="*/ 6 w 14"/>
                <a:gd name="T3" fmla="*/ 3 h 7"/>
                <a:gd name="T4" fmla="*/ 4 w 14"/>
                <a:gd name="T5" fmla="*/ 3 h 7"/>
                <a:gd name="T6" fmla="*/ 2 w 14"/>
                <a:gd name="T7" fmla="*/ 3 h 7"/>
                <a:gd name="T8" fmla="*/ 2 w 14"/>
                <a:gd name="T9" fmla="*/ 2 h 7"/>
                <a:gd name="T10" fmla="*/ 1 w 14"/>
                <a:gd name="T11" fmla="*/ 2 h 7"/>
                <a:gd name="T12" fmla="*/ 1 w 14"/>
                <a:gd name="T13" fmla="*/ 1 h 7"/>
                <a:gd name="T14" fmla="*/ 0 w 14"/>
                <a:gd name="T15" fmla="*/ 1 h 7"/>
                <a:gd name="T16" fmla="*/ 1 w 14"/>
                <a:gd name="T17" fmla="*/ 1 h 7"/>
                <a:gd name="T18" fmla="*/ 2 w 14"/>
                <a:gd name="T19" fmla="*/ 1 h 7"/>
                <a:gd name="T20" fmla="*/ 3 w 14"/>
                <a:gd name="T21" fmla="*/ 1 h 7"/>
                <a:gd name="T22" fmla="*/ 3 w 14"/>
                <a:gd name="T23" fmla="*/ 0 h 7"/>
                <a:gd name="T24" fmla="*/ 4 w 14"/>
                <a:gd name="T25" fmla="*/ 0 h 7"/>
                <a:gd name="T26" fmla="*/ 4 w 14"/>
                <a:gd name="T27" fmla="*/ 1 h 7"/>
                <a:gd name="T28" fmla="*/ 6 w 14"/>
                <a:gd name="T29" fmla="*/ 1 h 7"/>
                <a:gd name="T30" fmla="*/ 6 w 14"/>
                <a:gd name="T31" fmla="*/ 2 h 7"/>
                <a:gd name="T32" fmla="*/ 6 w 14"/>
                <a:gd name="T33" fmla="*/ 2 h 7"/>
                <a:gd name="T34" fmla="*/ 13 w 14"/>
                <a:gd name="T35" fmla="*/ 6 h 7"/>
                <a:gd name="T36" fmla="*/ 14 w 14"/>
                <a:gd name="T37" fmla="*/ 6 h 7"/>
                <a:gd name="T38" fmla="*/ 14 w 14"/>
                <a:gd name="T39" fmla="*/ 7 h 7"/>
                <a:gd name="T40" fmla="*/ 13 w 14"/>
                <a:gd name="T41" fmla="*/ 7 h 7"/>
                <a:gd name="T42" fmla="*/ 11 w 14"/>
                <a:gd name="T43" fmla="*/ 7 h 7"/>
                <a:gd name="T44" fmla="*/ 10 w 14"/>
                <a:gd name="T45" fmla="*/ 7 h 7"/>
                <a:gd name="T46" fmla="*/ 10 w 14"/>
                <a:gd name="T47" fmla="*/ 6 h 7"/>
                <a:gd name="T48" fmla="*/ 9 w 14"/>
                <a:gd name="T49" fmla="*/ 6 h 7"/>
                <a:gd name="T50" fmla="*/ 8 w 14"/>
                <a:gd name="T51" fmla="*/ 6 h 7"/>
                <a:gd name="T52" fmla="*/ 8 w 14"/>
                <a:gd name="T53" fmla="*/ 4 h 7"/>
                <a:gd name="T54" fmla="*/ 7 w 14"/>
                <a:gd name="T55" fmla="*/ 4 h 7"/>
                <a:gd name="T56" fmla="*/ 8 w 14"/>
                <a:gd name="T57" fmla="*/ 4 h 7"/>
                <a:gd name="T58" fmla="*/ 9 w 14"/>
                <a:gd name="T59" fmla="*/ 3 h 7"/>
                <a:gd name="T60" fmla="*/ 10 w 14"/>
                <a:gd name="T61" fmla="*/ 4 h 7"/>
                <a:gd name="T62" fmla="*/ 11 w 14"/>
                <a:gd name="T63" fmla="*/ 4 h 7"/>
                <a:gd name="T64" fmla="*/ 13 w 14"/>
                <a:gd name="T65" fmla="*/ 4 h 7"/>
                <a:gd name="T66" fmla="*/ 13 w 14"/>
                <a:gd name="T67" fmla="*/ 6 h 7"/>
                <a:gd name="T68" fmla="*/ 13 w 14"/>
                <a:gd name="T6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7">
                  <a:moveTo>
                    <a:pt x="6" y="2"/>
                  </a:moveTo>
                  <a:lnTo>
                    <a:pt x="6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13" y="6"/>
                  </a:moveTo>
                  <a:lnTo>
                    <a:pt x="14" y="6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79" name="Freeform 3581">
              <a:extLst>
                <a:ext uri="{FF2B5EF4-FFF2-40B4-BE49-F238E27FC236}">
                  <a16:creationId xmlns:a16="http://schemas.microsoft.com/office/drawing/2014/main" id="{F3EA2E08-B788-FAFA-C86A-10FF73E7A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1838" y="2736850"/>
              <a:ext cx="185738" cy="84138"/>
            </a:xfrm>
            <a:custGeom>
              <a:avLst/>
              <a:gdLst>
                <a:gd name="T0" fmla="*/ 46 w 117"/>
                <a:gd name="T1" fmla="*/ 51 h 53"/>
                <a:gd name="T2" fmla="*/ 47 w 117"/>
                <a:gd name="T3" fmla="*/ 51 h 53"/>
                <a:gd name="T4" fmla="*/ 62 w 117"/>
                <a:gd name="T5" fmla="*/ 37 h 53"/>
                <a:gd name="T6" fmla="*/ 65 w 117"/>
                <a:gd name="T7" fmla="*/ 42 h 53"/>
                <a:gd name="T8" fmla="*/ 60 w 117"/>
                <a:gd name="T9" fmla="*/ 40 h 53"/>
                <a:gd name="T10" fmla="*/ 57 w 117"/>
                <a:gd name="T11" fmla="*/ 37 h 53"/>
                <a:gd name="T12" fmla="*/ 63 w 117"/>
                <a:gd name="T13" fmla="*/ 40 h 53"/>
                <a:gd name="T14" fmla="*/ 66 w 117"/>
                <a:gd name="T15" fmla="*/ 40 h 53"/>
                <a:gd name="T16" fmla="*/ 117 w 117"/>
                <a:gd name="T17" fmla="*/ 33 h 53"/>
                <a:gd name="T18" fmla="*/ 59 w 117"/>
                <a:gd name="T19" fmla="*/ 30 h 53"/>
                <a:gd name="T20" fmla="*/ 58 w 117"/>
                <a:gd name="T21" fmla="*/ 29 h 53"/>
                <a:gd name="T22" fmla="*/ 49 w 117"/>
                <a:gd name="T23" fmla="*/ 33 h 53"/>
                <a:gd name="T24" fmla="*/ 43 w 117"/>
                <a:gd name="T25" fmla="*/ 31 h 53"/>
                <a:gd name="T26" fmla="*/ 40 w 117"/>
                <a:gd name="T27" fmla="*/ 28 h 53"/>
                <a:gd name="T28" fmla="*/ 44 w 117"/>
                <a:gd name="T29" fmla="*/ 28 h 53"/>
                <a:gd name="T30" fmla="*/ 47 w 117"/>
                <a:gd name="T31" fmla="*/ 29 h 53"/>
                <a:gd name="T32" fmla="*/ 52 w 117"/>
                <a:gd name="T33" fmla="*/ 33 h 53"/>
                <a:gd name="T34" fmla="*/ 47 w 117"/>
                <a:gd name="T35" fmla="*/ 25 h 53"/>
                <a:gd name="T36" fmla="*/ 37 w 117"/>
                <a:gd name="T37" fmla="*/ 25 h 53"/>
                <a:gd name="T38" fmla="*/ 46 w 117"/>
                <a:gd name="T39" fmla="*/ 24 h 53"/>
                <a:gd name="T40" fmla="*/ 37 w 117"/>
                <a:gd name="T41" fmla="*/ 24 h 53"/>
                <a:gd name="T42" fmla="*/ 19 w 117"/>
                <a:gd name="T43" fmla="*/ 22 h 53"/>
                <a:gd name="T44" fmla="*/ 25 w 117"/>
                <a:gd name="T45" fmla="*/ 21 h 53"/>
                <a:gd name="T46" fmla="*/ 23 w 117"/>
                <a:gd name="T47" fmla="*/ 22 h 53"/>
                <a:gd name="T48" fmla="*/ 18 w 117"/>
                <a:gd name="T49" fmla="*/ 21 h 53"/>
                <a:gd name="T50" fmla="*/ 18 w 117"/>
                <a:gd name="T51" fmla="*/ 20 h 53"/>
                <a:gd name="T52" fmla="*/ 41 w 117"/>
                <a:gd name="T53" fmla="*/ 18 h 53"/>
                <a:gd name="T54" fmla="*/ 54 w 117"/>
                <a:gd name="T55" fmla="*/ 27 h 53"/>
                <a:gd name="T56" fmla="*/ 52 w 117"/>
                <a:gd name="T57" fmla="*/ 22 h 53"/>
                <a:gd name="T58" fmla="*/ 52 w 117"/>
                <a:gd name="T59" fmla="*/ 18 h 53"/>
                <a:gd name="T60" fmla="*/ 53 w 117"/>
                <a:gd name="T61" fmla="*/ 22 h 53"/>
                <a:gd name="T62" fmla="*/ 56 w 117"/>
                <a:gd name="T63" fmla="*/ 25 h 53"/>
                <a:gd name="T64" fmla="*/ 15 w 117"/>
                <a:gd name="T65" fmla="*/ 18 h 53"/>
                <a:gd name="T66" fmla="*/ 15 w 117"/>
                <a:gd name="T67" fmla="*/ 17 h 53"/>
                <a:gd name="T68" fmla="*/ 21 w 117"/>
                <a:gd name="T69" fmla="*/ 20 h 53"/>
                <a:gd name="T70" fmla="*/ 18 w 117"/>
                <a:gd name="T71" fmla="*/ 17 h 53"/>
                <a:gd name="T72" fmla="*/ 19 w 117"/>
                <a:gd name="T73" fmla="*/ 15 h 53"/>
                <a:gd name="T74" fmla="*/ 22 w 117"/>
                <a:gd name="T75" fmla="*/ 20 h 53"/>
                <a:gd name="T76" fmla="*/ 10 w 117"/>
                <a:gd name="T77" fmla="*/ 14 h 53"/>
                <a:gd name="T78" fmla="*/ 15 w 117"/>
                <a:gd name="T79" fmla="*/ 14 h 53"/>
                <a:gd name="T80" fmla="*/ 12 w 117"/>
                <a:gd name="T81" fmla="*/ 14 h 53"/>
                <a:gd name="T82" fmla="*/ 12 w 117"/>
                <a:gd name="T83" fmla="*/ 11 h 53"/>
                <a:gd name="T84" fmla="*/ 3 w 117"/>
                <a:gd name="T85" fmla="*/ 4 h 53"/>
                <a:gd name="T86" fmla="*/ 6 w 117"/>
                <a:gd name="T87" fmla="*/ 4 h 53"/>
                <a:gd name="T88" fmla="*/ 4 w 117"/>
                <a:gd name="T89" fmla="*/ 3 h 53"/>
                <a:gd name="T90" fmla="*/ 113 w 117"/>
                <a:gd name="T91" fmla="*/ 51 h 53"/>
                <a:gd name="T92" fmla="*/ 105 w 117"/>
                <a:gd name="T93" fmla="*/ 42 h 53"/>
                <a:gd name="T94" fmla="*/ 103 w 117"/>
                <a:gd name="T95" fmla="*/ 41 h 53"/>
                <a:gd name="T96" fmla="*/ 28 w 117"/>
                <a:gd name="T97" fmla="*/ 10 h 53"/>
                <a:gd name="T98" fmla="*/ 43 w 117"/>
                <a:gd name="T99" fmla="*/ 20 h 53"/>
                <a:gd name="T100" fmla="*/ 37 w 117"/>
                <a:gd name="T101" fmla="*/ 17 h 53"/>
                <a:gd name="T102" fmla="*/ 32 w 117"/>
                <a:gd name="T103" fmla="*/ 12 h 53"/>
                <a:gd name="T104" fmla="*/ 32 w 117"/>
                <a:gd name="T105" fmla="*/ 11 h 53"/>
                <a:gd name="T106" fmla="*/ 35 w 117"/>
                <a:gd name="T107" fmla="*/ 14 h 53"/>
                <a:gd name="T108" fmla="*/ 44 w 117"/>
                <a:gd name="T109" fmla="*/ 18 h 53"/>
                <a:gd name="T110" fmla="*/ 27 w 117"/>
                <a:gd name="T111" fmla="*/ 10 h 53"/>
                <a:gd name="T112" fmla="*/ 27 w 117"/>
                <a:gd name="T113" fmla="*/ 9 h 53"/>
                <a:gd name="T114" fmla="*/ 16 w 117"/>
                <a:gd name="T115" fmla="*/ 8 h 53"/>
                <a:gd name="T116" fmla="*/ 12 w 117"/>
                <a:gd name="T117" fmla="*/ 4 h 53"/>
                <a:gd name="T118" fmla="*/ 12 w 117"/>
                <a:gd name="T119" fmla="*/ 2 h 53"/>
                <a:gd name="T120" fmla="*/ 15 w 117"/>
                <a:gd name="T121" fmla="*/ 6 h 53"/>
                <a:gd name="T122" fmla="*/ 51 w 117"/>
                <a:gd name="T123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53">
                  <a:moveTo>
                    <a:pt x="49" y="52"/>
                  </a:moveTo>
                  <a:lnTo>
                    <a:pt x="50" y="52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5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5" y="51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7" y="51"/>
                  </a:lnTo>
                  <a:lnTo>
                    <a:pt x="49" y="52"/>
                  </a:lnTo>
                  <a:close/>
                  <a:moveTo>
                    <a:pt x="43" y="48"/>
                  </a:moveTo>
                  <a:lnTo>
                    <a:pt x="44" y="48"/>
                  </a:lnTo>
                  <a:lnTo>
                    <a:pt x="43" y="48"/>
                  </a:lnTo>
                  <a:close/>
                  <a:moveTo>
                    <a:pt x="62" y="37"/>
                  </a:moveTo>
                  <a:lnTo>
                    <a:pt x="62" y="36"/>
                  </a:lnTo>
                  <a:lnTo>
                    <a:pt x="62" y="37"/>
                  </a:lnTo>
                  <a:lnTo>
                    <a:pt x="63" y="37"/>
                  </a:lnTo>
                  <a:lnTo>
                    <a:pt x="62" y="37"/>
                  </a:lnTo>
                  <a:close/>
                  <a:moveTo>
                    <a:pt x="69" y="43"/>
                  </a:moveTo>
                  <a:lnTo>
                    <a:pt x="68" y="43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4" y="42"/>
                  </a:lnTo>
                  <a:lnTo>
                    <a:pt x="63" y="42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9" y="41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8" y="39"/>
                  </a:lnTo>
                  <a:lnTo>
                    <a:pt x="58" y="37"/>
                  </a:lnTo>
                  <a:lnTo>
                    <a:pt x="58" y="39"/>
                  </a:lnTo>
                  <a:lnTo>
                    <a:pt x="57" y="39"/>
                  </a:lnTo>
                  <a:lnTo>
                    <a:pt x="57" y="37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9" y="37"/>
                  </a:lnTo>
                  <a:lnTo>
                    <a:pt x="60" y="37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3" y="39"/>
                  </a:lnTo>
                  <a:lnTo>
                    <a:pt x="64" y="39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6" y="40"/>
                  </a:lnTo>
                  <a:lnTo>
                    <a:pt x="66" y="41"/>
                  </a:lnTo>
                  <a:lnTo>
                    <a:pt x="68" y="41"/>
                  </a:lnTo>
                  <a:lnTo>
                    <a:pt x="68" y="42"/>
                  </a:lnTo>
                  <a:lnTo>
                    <a:pt x="68" y="43"/>
                  </a:lnTo>
                  <a:lnTo>
                    <a:pt x="69" y="43"/>
                  </a:lnTo>
                  <a:close/>
                  <a:moveTo>
                    <a:pt x="117" y="34"/>
                  </a:moveTo>
                  <a:lnTo>
                    <a:pt x="117" y="33"/>
                  </a:lnTo>
                  <a:lnTo>
                    <a:pt x="117" y="34"/>
                  </a:lnTo>
                  <a:close/>
                  <a:moveTo>
                    <a:pt x="64" y="33"/>
                  </a:moveTo>
                  <a:lnTo>
                    <a:pt x="64" y="31"/>
                  </a:lnTo>
                  <a:lnTo>
                    <a:pt x="64" y="33"/>
                  </a:lnTo>
                  <a:close/>
                  <a:moveTo>
                    <a:pt x="58" y="28"/>
                  </a:moveTo>
                  <a:lnTo>
                    <a:pt x="59" y="29"/>
                  </a:lnTo>
                  <a:lnTo>
                    <a:pt x="59" y="30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1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close/>
                  <a:moveTo>
                    <a:pt x="52" y="33"/>
                  </a:moveTo>
                  <a:lnTo>
                    <a:pt x="52" y="34"/>
                  </a:lnTo>
                  <a:lnTo>
                    <a:pt x="51" y="34"/>
                  </a:lnTo>
                  <a:lnTo>
                    <a:pt x="50" y="34"/>
                  </a:lnTo>
                  <a:lnTo>
                    <a:pt x="49" y="34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43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6" y="29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3"/>
                  </a:lnTo>
                  <a:close/>
                  <a:moveTo>
                    <a:pt x="43" y="25"/>
                  </a:moveTo>
                  <a:lnTo>
                    <a:pt x="44" y="25"/>
                  </a:lnTo>
                  <a:lnTo>
                    <a:pt x="43" y="25"/>
                  </a:lnTo>
                  <a:close/>
                  <a:moveTo>
                    <a:pt x="46" y="25"/>
                  </a:moveTo>
                  <a:lnTo>
                    <a:pt x="47" y="25"/>
                  </a:lnTo>
                  <a:lnTo>
                    <a:pt x="47" y="24"/>
                  </a:lnTo>
                  <a:lnTo>
                    <a:pt x="47" y="25"/>
                  </a:lnTo>
                  <a:lnTo>
                    <a:pt x="49" y="25"/>
                  </a:lnTo>
                  <a:lnTo>
                    <a:pt x="47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6" y="25"/>
                  </a:lnTo>
                  <a:close/>
                  <a:moveTo>
                    <a:pt x="37" y="24"/>
                  </a:moveTo>
                  <a:lnTo>
                    <a:pt x="37" y="25"/>
                  </a:lnTo>
                  <a:lnTo>
                    <a:pt x="37" y="24"/>
                  </a:lnTo>
                  <a:close/>
                  <a:moveTo>
                    <a:pt x="45" y="24"/>
                  </a:moveTo>
                  <a:lnTo>
                    <a:pt x="46" y="24"/>
                  </a:lnTo>
                  <a:lnTo>
                    <a:pt x="47" y="24"/>
                  </a:lnTo>
                  <a:lnTo>
                    <a:pt x="47" y="25"/>
                  </a:lnTo>
                  <a:lnTo>
                    <a:pt x="46" y="25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4"/>
                  </a:lnTo>
                  <a:close/>
                  <a:moveTo>
                    <a:pt x="37" y="24"/>
                  </a:moveTo>
                  <a:lnTo>
                    <a:pt x="37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7" y="24"/>
                  </a:lnTo>
                  <a:close/>
                  <a:moveTo>
                    <a:pt x="45" y="24"/>
                  </a:moveTo>
                  <a:lnTo>
                    <a:pt x="45" y="23"/>
                  </a:lnTo>
                  <a:lnTo>
                    <a:pt x="45" y="24"/>
                  </a:lnTo>
                  <a:close/>
                  <a:moveTo>
                    <a:pt x="20" y="22"/>
                  </a:moveTo>
                  <a:lnTo>
                    <a:pt x="20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2"/>
                  </a:lnTo>
                  <a:close/>
                  <a:moveTo>
                    <a:pt x="26" y="22"/>
                  </a:moveTo>
                  <a:lnTo>
                    <a:pt x="27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close/>
                  <a:moveTo>
                    <a:pt x="25" y="21"/>
                  </a:moveTo>
                  <a:lnTo>
                    <a:pt x="26" y="21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21"/>
                  </a:lnTo>
                  <a:close/>
                  <a:moveTo>
                    <a:pt x="18" y="21"/>
                  </a:moveTo>
                  <a:lnTo>
                    <a:pt x="18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1"/>
                  </a:lnTo>
                  <a:close/>
                  <a:moveTo>
                    <a:pt x="41" y="20"/>
                  </a:moveTo>
                  <a:lnTo>
                    <a:pt x="41" y="21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1" y="18"/>
                  </a:lnTo>
                  <a:lnTo>
                    <a:pt x="41" y="20"/>
                  </a:lnTo>
                  <a:close/>
                  <a:moveTo>
                    <a:pt x="58" y="30"/>
                  </a:moveTo>
                  <a:lnTo>
                    <a:pt x="57" y="30"/>
                  </a:lnTo>
                  <a:lnTo>
                    <a:pt x="57" y="29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4" y="27"/>
                  </a:lnTo>
                  <a:lnTo>
                    <a:pt x="53" y="27"/>
                  </a:lnTo>
                  <a:lnTo>
                    <a:pt x="54" y="27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2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8" y="29"/>
                  </a:lnTo>
                  <a:lnTo>
                    <a:pt x="58" y="30"/>
                  </a:lnTo>
                  <a:close/>
                  <a:moveTo>
                    <a:pt x="15" y="17"/>
                  </a:moveTo>
                  <a:lnTo>
                    <a:pt x="15" y="18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close/>
                  <a:moveTo>
                    <a:pt x="16" y="17"/>
                  </a:moveTo>
                  <a:lnTo>
                    <a:pt x="15" y="17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6" y="17"/>
                  </a:lnTo>
                  <a:close/>
                  <a:moveTo>
                    <a:pt x="13" y="15"/>
                  </a:moveTo>
                  <a:lnTo>
                    <a:pt x="13" y="16"/>
                  </a:lnTo>
                  <a:lnTo>
                    <a:pt x="13" y="15"/>
                  </a:lnTo>
                  <a:close/>
                  <a:moveTo>
                    <a:pt x="22" y="21"/>
                  </a:moveTo>
                  <a:lnTo>
                    <a:pt x="21" y="21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2" y="21"/>
                  </a:lnTo>
                  <a:close/>
                  <a:moveTo>
                    <a:pt x="10" y="16"/>
                  </a:move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0" y="16"/>
                  </a:lnTo>
                  <a:close/>
                  <a:moveTo>
                    <a:pt x="15" y="16"/>
                  </a:moveTo>
                  <a:lnTo>
                    <a:pt x="15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6"/>
                  </a:lnTo>
                  <a:close/>
                  <a:moveTo>
                    <a:pt x="13" y="11"/>
                  </a:moveTo>
                  <a:lnTo>
                    <a:pt x="13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3" y="11"/>
                  </a:lnTo>
                  <a:close/>
                  <a:moveTo>
                    <a:pt x="0" y="8"/>
                  </a:moveTo>
                  <a:lnTo>
                    <a:pt x="1" y="8"/>
                  </a:lnTo>
                  <a:lnTo>
                    <a:pt x="0" y="9"/>
                  </a:lnTo>
                  <a:lnTo>
                    <a:pt x="0" y="8"/>
                  </a:lnTo>
                  <a:close/>
                  <a:moveTo>
                    <a:pt x="2" y="4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close/>
                  <a:moveTo>
                    <a:pt x="6" y="3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6" y="3"/>
                  </a:lnTo>
                  <a:close/>
                  <a:moveTo>
                    <a:pt x="114" y="51"/>
                  </a:moveTo>
                  <a:lnTo>
                    <a:pt x="114" y="52"/>
                  </a:lnTo>
                  <a:lnTo>
                    <a:pt x="113" y="52"/>
                  </a:lnTo>
                  <a:lnTo>
                    <a:pt x="113" y="51"/>
                  </a:lnTo>
                  <a:lnTo>
                    <a:pt x="112" y="51"/>
                  </a:lnTo>
                  <a:lnTo>
                    <a:pt x="113" y="51"/>
                  </a:lnTo>
                  <a:lnTo>
                    <a:pt x="114" y="51"/>
                  </a:lnTo>
                  <a:close/>
                  <a:moveTo>
                    <a:pt x="109" y="48"/>
                  </a:moveTo>
                  <a:lnTo>
                    <a:pt x="109" y="47"/>
                  </a:lnTo>
                  <a:lnTo>
                    <a:pt x="111" y="48"/>
                  </a:lnTo>
                  <a:lnTo>
                    <a:pt x="109" y="48"/>
                  </a:lnTo>
                  <a:close/>
                  <a:moveTo>
                    <a:pt x="106" y="42"/>
                  </a:moveTo>
                  <a:lnTo>
                    <a:pt x="105" y="42"/>
                  </a:lnTo>
                  <a:lnTo>
                    <a:pt x="103" y="42"/>
                  </a:lnTo>
                  <a:lnTo>
                    <a:pt x="103" y="43"/>
                  </a:lnTo>
                  <a:lnTo>
                    <a:pt x="102" y="43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2" y="42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6" y="41"/>
                  </a:lnTo>
                  <a:lnTo>
                    <a:pt x="106" y="42"/>
                  </a:lnTo>
                  <a:close/>
                  <a:moveTo>
                    <a:pt x="29" y="11"/>
                  </a:move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9" y="11"/>
                  </a:lnTo>
                  <a:close/>
                  <a:moveTo>
                    <a:pt x="44" y="20"/>
                  </a:moveTo>
                  <a:lnTo>
                    <a:pt x="44" y="21"/>
                  </a:lnTo>
                  <a:lnTo>
                    <a:pt x="43" y="21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7" y="17"/>
                  </a:lnTo>
                  <a:lnTo>
                    <a:pt x="35" y="16"/>
                  </a:lnTo>
                  <a:lnTo>
                    <a:pt x="34" y="16"/>
                  </a:lnTo>
                  <a:lnTo>
                    <a:pt x="34" y="15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8" y="15"/>
                  </a:lnTo>
                  <a:lnTo>
                    <a:pt x="39" y="15"/>
                  </a:lnTo>
                  <a:lnTo>
                    <a:pt x="40" y="16"/>
                  </a:lnTo>
                  <a:lnTo>
                    <a:pt x="41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4" y="20"/>
                  </a:lnTo>
                  <a:close/>
                  <a:moveTo>
                    <a:pt x="28" y="10"/>
                  </a:moveTo>
                  <a:lnTo>
                    <a:pt x="27" y="10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8" y="10"/>
                  </a:lnTo>
                  <a:close/>
                  <a:moveTo>
                    <a:pt x="20" y="9"/>
                  </a:moveTo>
                  <a:lnTo>
                    <a:pt x="19" y="9"/>
                  </a:lnTo>
                  <a:lnTo>
                    <a:pt x="20" y="9"/>
                  </a:lnTo>
                  <a:close/>
                  <a:moveTo>
                    <a:pt x="27" y="9"/>
                  </a:moveTo>
                  <a:lnTo>
                    <a:pt x="26" y="9"/>
                  </a:lnTo>
                  <a:lnTo>
                    <a:pt x="27" y="9"/>
                  </a:lnTo>
                  <a:close/>
                  <a:moveTo>
                    <a:pt x="21" y="9"/>
                  </a:moveTo>
                  <a:lnTo>
                    <a:pt x="22" y="9"/>
                  </a:lnTo>
                  <a:lnTo>
                    <a:pt x="21" y="9"/>
                  </a:lnTo>
                  <a:close/>
                  <a:moveTo>
                    <a:pt x="19" y="8"/>
                  </a:moveTo>
                  <a:lnTo>
                    <a:pt x="19" y="9"/>
                  </a:lnTo>
                  <a:lnTo>
                    <a:pt x="18" y="9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9" y="8"/>
                  </a:lnTo>
                  <a:close/>
                  <a:moveTo>
                    <a:pt x="51" y="14"/>
                  </a:moveTo>
                  <a:lnTo>
                    <a:pt x="50" y="14"/>
                  </a:lnTo>
                  <a:lnTo>
                    <a:pt x="51" y="14"/>
                  </a:lnTo>
                  <a:close/>
                  <a:moveTo>
                    <a:pt x="107" y="37"/>
                  </a:moveTo>
                  <a:lnTo>
                    <a:pt x="107" y="36"/>
                  </a:lnTo>
                  <a:lnTo>
                    <a:pt x="107" y="37"/>
                  </a:lnTo>
                  <a:close/>
                  <a:moveTo>
                    <a:pt x="10" y="12"/>
                  </a:moveTo>
                  <a:lnTo>
                    <a:pt x="9" y="12"/>
                  </a:lnTo>
                  <a:lnTo>
                    <a:pt x="10" y="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0" name="Freeform 3582">
              <a:extLst>
                <a:ext uri="{FF2B5EF4-FFF2-40B4-BE49-F238E27FC236}">
                  <a16:creationId xmlns:a16="http://schemas.microsoft.com/office/drawing/2014/main" id="{49086BFA-0836-A80E-87F6-F05C142BCD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8863" y="2724150"/>
              <a:ext cx="60325" cy="57150"/>
            </a:xfrm>
            <a:custGeom>
              <a:avLst/>
              <a:gdLst>
                <a:gd name="T0" fmla="*/ 31 w 38"/>
                <a:gd name="T1" fmla="*/ 29 h 36"/>
                <a:gd name="T2" fmla="*/ 31 w 38"/>
                <a:gd name="T3" fmla="*/ 28 h 36"/>
                <a:gd name="T4" fmla="*/ 31 w 38"/>
                <a:gd name="T5" fmla="*/ 29 h 36"/>
                <a:gd name="T6" fmla="*/ 31 w 38"/>
                <a:gd name="T7" fmla="*/ 29 h 36"/>
                <a:gd name="T8" fmla="*/ 23 w 38"/>
                <a:gd name="T9" fmla="*/ 24 h 36"/>
                <a:gd name="T10" fmla="*/ 23 w 38"/>
                <a:gd name="T11" fmla="*/ 23 h 36"/>
                <a:gd name="T12" fmla="*/ 23 w 38"/>
                <a:gd name="T13" fmla="*/ 24 h 36"/>
                <a:gd name="T14" fmla="*/ 10 w 38"/>
                <a:gd name="T15" fmla="*/ 14 h 36"/>
                <a:gd name="T16" fmla="*/ 10 w 38"/>
                <a:gd name="T17" fmla="*/ 14 h 36"/>
                <a:gd name="T18" fmla="*/ 2 w 38"/>
                <a:gd name="T19" fmla="*/ 5 h 36"/>
                <a:gd name="T20" fmla="*/ 2 w 38"/>
                <a:gd name="T21" fmla="*/ 5 h 36"/>
                <a:gd name="T22" fmla="*/ 12 w 38"/>
                <a:gd name="T23" fmla="*/ 2 h 36"/>
                <a:gd name="T24" fmla="*/ 12 w 38"/>
                <a:gd name="T25" fmla="*/ 2 h 36"/>
                <a:gd name="T26" fmla="*/ 0 w 38"/>
                <a:gd name="T27" fmla="*/ 0 h 36"/>
                <a:gd name="T28" fmla="*/ 1 w 38"/>
                <a:gd name="T29" fmla="*/ 0 h 36"/>
                <a:gd name="T30" fmla="*/ 0 w 38"/>
                <a:gd name="T31" fmla="*/ 0 h 36"/>
                <a:gd name="T32" fmla="*/ 38 w 38"/>
                <a:gd name="T33" fmla="*/ 36 h 36"/>
                <a:gd name="T34" fmla="*/ 38 w 38"/>
                <a:gd name="T35" fmla="*/ 36 h 36"/>
                <a:gd name="T36" fmla="*/ 38 w 38"/>
                <a:gd name="T37" fmla="*/ 36 h 36"/>
                <a:gd name="T38" fmla="*/ 38 w 38"/>
                <a:gd name="T39" fmla="*/ 36 h 36"/>
                <a:gd name="T40" fmla="*/ 26 w 38"/>
                <a:gd name="T41" fmla="*/ 17 h 36"/>
                <a:gd name="T42" fmla="*/ 26 w 38"/>
                <a:gd name="T43" fmla="*/ 18 h 36"/>
                <a:gd name="T44" fmla="*/ 26 w 38"/>
                <a:gd name="T4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36">
                  <a:moveTo>
                    <a:pt x="31" y="29"/>
                  </a:moveTo>
                  <a:lnTo>
                    <a:pt x="31" y="28"/>
                  </a:lnTo>
                  <a:lnTo>
                    <a:pt x="31" y="29"/>
                  </a:lnTo>
                  <a:lnTo>
                    <a:pt x="31" y="29"/>
                  </a:lnTo>
                  <a:close/>
                  <a:moveTo>
                    <a:pt x="23" y="24"/>
                  </a:moveTo>
                  <a:lnTo>
                    <a:pt x="23" y="23"/>
                  </a:lnTo>
                  <a:lnTo>
                    <a:pt x="23" y="24"/>
                  </a:lnTo>
                  <a:close/>
                  <a:moveTo>
                    <a:pt x="10" y="14"/>
                  </a:moveTo>
                  <a:lnTo>
                    <a:pt x="10" y="14"/>
                  </a:lnTo>
                  <a:close/>
                  <a:moveTo>
                    <a:pt x="2" y="5"/>
                  </a:moveTo>
                  <a:lnTo>
                    <a:pt x="2" y="5"/>
                  </a:lnTo>
                  <a:close/>
                  <a:moveTo>
                    <a:pt x="12" y="2"/>
                  </a:moveTo>
                  <a:lnTo>
                    <a:pt x="12" y="2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  <a:moveTo>
                    <a:pt x="38" y="36"/>
                  </a:moveTo>
                  <a:lnTo>
                    <a:pt x="38" y="36"/>
                  </a:lnTo>
                  <a:close/>
                  <a:moveTo>
                    <a:pt x="38" y="36"/>
                  </a:moveTo>
                  <a:lnTo>
                    <a:pt x="38" y="36"/>
                  </a:lnTo>
                  <a:close/>
                  <a:moveTo>
                    <a:pt x="26" y="17"/>
                  </a:moveTo>
                  <a:lnTo>
                    <a:pt x="26" y="18"/>
                  </a:lnTo>
                  <a:lnTo>
                    <a:pt x="26" y="1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1" name="Freeform 3583">
              <a:extLst>
                <a:ext uri="{FF2B5EF4-FFF2-40B4-BE49-F238E27FC236}">
                  <a16:creationId xmlns:a16="http://schemas.microsoft.com/office/drawing/2014/main" id="{2158911B-F28B-1C7B-2D9E-13412ED7C9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8863" y="2724150"/>
              <a:ext cx="60325" cy="57150"/>
            </a:xfrm>
            <a:custGeom>
              <a:avLst/>
              <a:gdLst>
                <a:gd name="T0" fmla="*/ 31 w 38"/>
                <a:gd name="T1" fmla="*/ 29 h 36"/>
                <a:gd name="T2" fmla="*/ 31 w 38"/>
                <a:gd name="T3" fmla="*/ 28 h 36"/>
                <a:gd name="T4" fmla="*/ 31 w 38"/>
                <a:gd name="T5" fmla="*/ 29 h 36"/>
                <a:gd name="T6" fmla="*/ 31 w 38"/>
                <a:gd name="T7" fmla="*/ 29 h 36"/>
                <a:gd name="T8" fmla="*/ 23 w 38"/>
                <a:gd name="T9" fmla="*/ 24 h 36"/>
                <a:gd name="T10" fmla="*/ 23 w 38"/>
                <a:gd name="T11" fmla="*/ 23 h 36"/>
                <a:gd name="T12" fmla="*/ 23 w 38"/>
                <a:gd name="T13" fmla="*/ 24 h 36"/>
                <a:gd name="T14" fmla="*/ 10 w 38"/>
                <a:gd name="T15" fmla="*/ 14 h 36"/>
                <a:gd name="T16" fmla="*/ 10 w 38"/>
                <a:gd name="T17" fmla="*/ 14 h 36"/>
                <a:gd name="T18" fmla="*/ 2 w 38"/>
                <a:gd name="T19" fmla="*/ 5 h 36"/>
                <a:gd name="T20" fmla="*/ 2 w 38"/>
                <a:gd name="T21" fmla="*/ 5 h 36"/>
                <a:gd name="T22" fmla="*/ 12 w 38"/>
                <a:gd name="T23" fmla="*/ 2 h 36"/>
                <a:gd name="T24" fmla="*/ 12 w 38"/>
                <a:gd name="T25" fmla="*/ 2 h 36"/>
                <a:gd name="T26" fmla="*/ 0 w 38"/>
                <a:gd name="T27" fmla="*/ 0 h 36"/>
                <a:gd name="T28" fmla="*/ 1 w 38"/>
                <a:gd name="T29" fmla="*/ 0 h 36"/>
                <a:gd name="T30" fmla="*/ 0 w 38"/>
                <a:gd name="T31" fmla="*/ 0 h 36"/>
                <a:gd name="T32" fmla="*/ 38 w 38"/>
                <a:gd name="T33" fmla="*/ 36 h 36"/>
                <a:gd name="T34" fmla="*/ 38 w 38"/>
                <a:gd name="T35" fmla="*/ 36 h 36"/>
                <a:gd name="T36" fmla="*/ 38 w 38"/>
                <a:gd name="T37" fmla="*/ 36 h 36"/>
                <a:gd name="T38" fmla="*/ 38 w 38"/>
                <a:gd name="T39" fmla="*/ 36 h 36"/>
                <a:gd name="T40" fmla="*/ 26 w 38"/>
                <a:gd name="T41" fmla="*/ 17 h 36"/>
                <a:gd name="T42" fmla="*/ 26 w 38"/>
                <a:gd name="T43" fmla="*/ 18 h 36"/>
                <a:gd name="T44" fmla="*/ 26 w 38"/>
                <a:gd name="T4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36">
                  <a:moveTo>
                    <a:pt x="31" y="29"/>
                  </a:moveTo>
                  <a:lnTo>
                    <a:pt x="31" y="28"/>
                  </a:lnTo>
                  <a:lnTo>
                    <a:pt x="31" y="29"/>
                  </a:lnTo>
                  <a:lnTo>
                    <a:pt x="31" y="29"/>
                  </a:lnTo>
                  <a:moveTo>
                    <a:pt x="23" y="24"/>
                  </a:moveTo>
                  <a:lnTo>
                    <a:pt x="23" y="23"/>
                  </a:lnTo>
                  <a:lnTo>
                    <a:pt x="23" y="24"/>
                  </a:lnTo>
                  <a:moveTo>
                    <a:pt x="10" y="14"/>
                  </a:moveTo>
                  <a:lnTo>
                    <a:pt x="10" y="14"/>
                  </a:lnTo>
                  <a:moveTo>
                    <a:pt x="2" y="5"/>
                  </a:moveTo>
                  <a:lnTo>
                    <a:pt x="2" y="5"/>
                  </a:lnTo>
                  <a:moveTo>
                    <a:pt x="12" y="2"/>
                  </a:moveTo>
                  <a:lnTo>
                    <a:pt x="12" y="2"/>
                  </a:lnTo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moveTo>
                    <a:pt x="38" y="36"/>
                  </a:moveTo>
                  <a:lnTo>
                    <a:pt x="38" y="36"/>
                  </a:lnTo>
                  <a:moveTo>
                    <a:pt x="38" y="36"/>
                  </a:moveTo>
                  <a:lnTo>
                    <a:pt x="38" y="36"/>
                  </a:lnTo>
                  <a:moveTo>
                    <a:pt x="26" y="17"/>
                  </a:moveTo>
                  <a:lnTo>
                    <a:pt x="26" y="18"/>
                  </a:lnTo>
                  <a:lnTo>
                    <a:pt x="26" y="17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2" name="Freeform 3584">
              <a:extLst>
                <a:ext uri="{FF2B5EF4-FFF2-40B4-BE49-F238E27FC236}">
                  <a16:creationId xmlns:a16="http://schemas.microsoft.com/office/drawing/2014/main" id="{75E48594-AFBE-9AE4-25EE-5323BC31FD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2626" y="2519363"/>
              <a:ext cx="14288" cy="123825"/>
            </a:xfrm>
            <a:custGeom>
              <a:avLst/>
              <a:gdLst>
                <a:gd name="T0" fmla="*/ 4 w 9"/>
                <a:gd name="T1" fmla="*/ 78 h 78"/>
                <a:gd name="T2" fmla="*/ 5 w 9"/>
                <a:gd name="T3" fmla="*/ 78 h 78"/>
                <a:gd name="T4" fmla="*/ 4 w 9"/>
                <a:gd name="T5" fmla="*/ 77 h 78"/>
                <a:gd name="T6" fmla="*/ 5 w 9"/>
                <a:gd name="T7" fmla="*/ 77 h 78"/>
                <a:gd name="T8" fmla="*/ 5 w 9"/>
                <a:gd name="T9" fmla="*/ 77 h 78"/>
                <a:gd name="T10" fmla="*/ 6 w 9"/>
                <a:gd name="T11" fmla="*/ 66 h 78"/>
                <a:gd name="T12" fmla="*/ 6 w 9"/>
                <a:gd name="T13" fmla="*/ 63 h 78"/>
                <a:gd name="T14" fmla="*/ 6 w 9"/>
                <a:gd name="T15" fmla="*/ 63 h 78"/>
                <a:gd name="T16" fmla="*/ 0 w 9"/>
                <a:gd name="T17" fmla="*/ 37 h 78"/>
                <a:gd name="T18" fmla="*/ 2 w 9"/>
                <a:gd name="T19" fmla="*/ 22 h 78"/>
                <a:gd name="T20" fmla="*/ 2 w 9"/>
                <a:gd name="T21" fmla="*/ 22 h 78"/>
                <a:gd name="T22" fmla="*/ 7 w 9"/>
                <a:gd name="T23" fmla="*/ 18 h 78"/>
                <a:gd name="T24" fmla="*/ 7 w 9"/>
                <a:gd name="T25" fmla="*/ 18 h 78"/>
                <a:gd name="T26" fmla="*/ 7 w 9"/>
                <a:gd name="T27" fmla="*/ 18 h 78"/>
                <a:gd name="T28" fmla="*/ 2 w 9"/>
                <a:gd name="T29" fmla="*/ 16 h 78"/>
                <a:gd name="T30" fmla="*/ 0 w 9"/>
                <a:gd name="T31" fmla="*/ 7 h 78"/>
                <a:gd name="T32" fmla="*/ 0 w 9"/>
                <a:gd name="T33" fmla="*/ 7 h 78"/>
                <a:gd name="T34" fmla="*/ 3 w 9"/>
                <a:gd name="T35" fmla="*/ 78 h 78"/>
                <a:gd name="T36" fmla="*/ 6 w 9"/>
                <a:gd name="T37" fmla="*/ 53 h 78"/>
                <a:gd name="T38" fmla="*/ 6 w 9"/>
                <a:gd name="T39" fmla="*/ 53 h 78"/>
                <a:gd name="T40" fmla="*/ 7 w 9"/>
                <a:gd name="T41" fmla="*/ 53 h 78"/>
                <a:gd name="T42" fmla="*/ 7 w 9"/>
                <a:gd name="T43" fmla="*/ 50 h 78"/>
                <a:gd name="T44" fmla="*/ 7 w 9"/>
                <a:gd name="T45" fmla="*/ 50 h 78"/>
                <a:gd name="T46" fmla="*/ 5 w 9"/>
                <a:gd name="T47" fmla="*/ 44 h 78"/>
                <a:gd name="T48" fmla="*/ 5 w 9"/>
                <a:gd name="T49" fmla="*/ 44 h 78"/>
                <a:gd name="T50" fmla="*/ 2 w 9"/>
                <a:gd name="T51" fmla="*/ 42 h 78"/>
                <a:gd name="T52" fmla="*/ 2 w 9"/>
                <a:gd name="T53" fmla="*/ 42 h 78"/>
                <a:gd name="T54" fmla="*/ 7 w 9"/>
                <a:gd name="T55" fmla="*/ 42 h 78"/>
                <a:gd name="T56" fmla="*/ 7 w 9"/>
                <a:gd name="T57" fmla="*/ 29 h 78"/>
                <a:gd name="T58" fmla="*/ 6 w 9"/>
                <a:gd name="T59" fmla="*/ 30 h 78"/>
                <a:gd name="T60" fmla="*/ 7 w 9"/>
                <a:gd name="T61" fmla="*/ 29 h 78"/>
                <a:gd name="T62" fmla="*/ 2 w 9"/>
                <a:gd name="T63" fmla="*/ 28 h 78"/>
                <a:gd name="T64" fmla="*/ 3 w 9"/>
                <a:gd name="T65" fmla="*/ 16 h 78"/>
                <a:gd name="T66" fmla="*/ 3 w 9"/>
                <a:gd name="T67" fmla="*/ 16 h 78"/>
                <a:gd name="T68" fmla="*/ 4 w 9"/>
                <a:gd name="T69" fmla="*/ 10 h 78"/>
                <a:gd name="T70" fmla="*/ 4 w 9"/>
                <a:gd name="T71" fmla="*/ 9 h 78"/>
                <a:gd name="T72" fmla="*/ 4 w 9"/>
                <a:gd name="T73" fmla="*/ 9 h 78"/>
                <a:gd name="T74" fmla="*/ 3 w 9"/>
                <a:gd name="T75" fmla="*/ 9 h 78"/>
                <a:gd name="T76" fmla="*/ 4 w 9"/>
                <a:gd name="T77" fmla="*/ 3 h 78"/>
                <a:gd name="T78" fmla="*/ 4 w 9"/>
                <a:gd name="T79" fmla="*/ 3 h 78"/>
                <a:gd name="T80" fmla="*/ 2 w 9"/>
                <a:gd name="T81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78">
                  <a:moveTo>
                    <a:pt x="3" y="78"/>
                  </a:moveTo>
                  <a:lnTo>
                    <a:pt x="4" y="78"/>
                  </a:lnTo>
                  <a:lnTo>
                    <a:pt x="3" y="78"/>
                  </a:lnTo>
                  <a:close/>
                  <a:moveTo>
                    <a:pt x="5" y="78"/>
                  </a:moveTo>
                  <a:lnTo>
                    <a:pt x="4" y="78"/>
                  </a:lnTo>
                  <a:lnTo>
                    <a:pt x="4" y="77"/>
                  </a:lnTo>
                  <a:lnTo>
                    <a:pt x="5" y="78"/>
                  </a:lnTo>
                  <a:close/>
                  <a:moveTo>
                    <a:pt x="5" y="77"/>
                  </a:moveTo>
                  <a:lnTo>
                    <a:pt x="4" y="77"/>
                  </a:lnTo>
                  <a:lnTo>
                    <a:pt x="5" y="77"/>
                  </a:lnTo>
                  <a:close/>
                  <a:moveTo>
                    <a:pt x="6" y="65"/>
                  </a:moveTo>
                  <a:lnTo>
                    <a:pt x="6" y="66"/>
                  </a:lnTo>
                  <a:lnTo>
                    <a:pt x="6" y="65"/>
                  </a:lnTo>
                  <a:close/>
                  <a:moveTo>
                    <a:pt x="6" y="63"/>
                  </a:moveTo>
                  <a:lnTo>
                    <a:pt x="5" y="63"/>
                  </a:lnTo>
                  <a:lnTo>
                    <a:pt x="6" y="63"/>
                  </a:lnTo>
                  <a:close/>
                  <a:moveTo>
                    <a:pt x="0" y="36"/>
                  </a:moveTo>
                  <a:lnTo>
                    <a:pt x="0" y="37"/>
                  </a:lnTo>
                  <a:lnTo>
                    <a:pt x="0" y="36"/>
                  </a:lnTo>
                  <a:close/>
                  <a:moveTo>
                    <a:pt x="2" y="22"/>
                  </a:moveTo>
                  <a:lnTo>
                    <a:pt x="2" y="23"/>
                  </a:lnTo>
                  <a:lnTo>
                    <a:pt x="2" y="22"/>
                  </a:lnTo>
                  <a:close/>
                  <a:moveTo>
                    <a:pt x="9" y="18"/>
                  </a:moveTo>
                  <a:lnTo>
                    <a:pt x="7" y="18"/>
                  </a:lnTo>
                  <a:lnTo>
                    <a:pt x="9" y="18"/>
                  </a:lnTo>
                  <a:close/>
                  <a:moveTo>
                    <a:pt x="7" y="18"/>
                  </a:moveTo>
                  <a:lnTo>
                    <a:pt x="6" y="18"/>
                  </a:lnTo>
                  <a:lnTo>
                    <a:pt x="7" y="18"/>
                  </a:lnTo>
                  <a:close/>
                  <a:moveTo>
                    <a:pt x="3" y="16"/>
                  </a:moveTo>
                  <a:lnTo>
                    <a:pt x="2" y="16"/>
                  </a:lnTo>
                  <a:lnTo>
                    <a:pt x="3" y="16"/>
                  </a:lnTo>
                  <a:close/>
                  <a:moveTo>
                    <a:pt x="0" y="7"/>
                  </a:moveTo>
                  <a:lnTo>
                    <a:pt x="2" y="7"/>
                  </a:lnTo>
                  <a:lnTo>
                    <a:pt x="0" y="7"/>
                  </a:lnTo>
                  <a:close/>
                  <a:moveTo>
                    <a:pt x="3" y="77"/>
                  </a:moveTo>
                  <a:lnTo>
                    <a:pt x="3" y="78"/>
                  </a:lnTo>
                  <a:lnTo>
                    <a:pt x="3" y="77"/>
                  </a:lnTo>
                  <a:close/>
                  <a:moveTo>
                    <a:pt x="6" y="53"/>
                  </a:moveTo>
                  <a:lnTo>
                    <a:pt x="6" y="54"/>
                  </a:lnTo>
                  <a:lnTo>
                    <a:pt x="6" y="53"/>
                  </a:lnTo>
                  <a:close/>
                  <a:moveTo>
                    <a:pt x="7" y="52"/>
                  </a:moveTo>
                  <a:lnTo>
                    <a:pt x="7" y="53"/>
                  </a:lnTo>
                  <a:lnTo>
                    <a:pt x="7" y="52"/>
                  </a:lnTo>
                  <a:close/>
                  <a:moveTo>
                    <a:pt x="7" y="50"/>
                  </a:moveTo>
                  <a:lnTo>
                    <a:pt x="9" y="50"/>
                  </a:lnTo>
                  <a:lnTo>
                    <a:pt x="7" y="50"/>
                  </a:lnTo>
                  <a:close/>
                  <a:moveTo>
                    <a:pt x="6" y="44"/>
                  </a:moveTo>
                  <a:lnTo>
                    <a:pt x="5" y="44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6" y="44"/>
                  </a:lnTo>
                  <a:close/>
                  <a:moveTo>
                    <a:pt x="2" y="42"/>
                  </a:moveTo>
                  <a:lnTo>
                    <a:pt x="3" y="42"/>
                  </a:lnTo>
                  <a:lnTo>
                    <a:pt x="2" y="42"/>
                  </a:lnTo>
                  <a:close/>
                  <a:moveTo>
                    <a:pt x="9" y="42"/>
                  </a:moveTo>
                  <a:lnTo>
                    <a:pt x="7" y="42"/>
                  </a:lnTo>
                  <a:lnTo>
                    <a:pt x="9" y="42"/>
                  </a:lnTo>
                  <a:close/>
                  <a:moveTo>
                    <a:pt x="7" y="29"/>
                  </a:moveTo>
                  <a:lnTo>
                    <a:pt x="7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29"/>
                  </a:lnTo>
                  <a:close/>
                  <a:moveTo>
                    <a:pt x="2" y="26"/>
                  </a:moveTo>
                  <a:lnTo>
                    <a:pt x="2" y="28"/>
                  </a:lnTo>
                  <a:lnTo>
                    <a:pt x="2" y="26"/>
                  </a:lnTo>
                  <a:close/>
                  <a:moveTo>
                    <a:pt x="3" y="16"/>
                  </a:moveTo>
                  <a:lnTo>
                    <a:pt x="2" y="16"/>
                  </a:lnTo>
                  <a:lnTo>
                    <a:pt x="3" y="16"/>
                  </a:lnTo>
                  <a:close/>
                  <a:moveTo>
                    <a:pt x="5" y="10"/>
                  </a:moveTo>
                  <a:lnTo>
                    <a:pt x="4" y="10"/>
                  </a:lnTo>
                  <a:lnTo>
                    <a:pt x="5" y="10"/>
                  </a:lnTo>
                  <a:close/>
                  <a:moveTo>
                    <a:pt x="4" y="9"/>
                  </a:moveTo>
                  <a:lnTo>
                    <a:pt x="3" y="9"/>
                  </a:lnTo>
                  <a:lnTo>
                    <a:pt x="4" y="9"/>
                  </a:lnTo>
                  <a:close/>
                  <a:moveTo>
                    <a:pt x="3" y="7"/>
                  </a:moveTo>
                  <a:lnTo>
                    <a:pt x="3" y="9"/>
                  </a:lnTo>
                  <a:lnTo>
                    <a:pt x="3" y="7"/>
                  </a:lnTo>
                  <a:close/>
                  <a:moveTo>
                    <a:pt x="4" y="3"/>
                  </a:moveTo>
                  <a:lnTo>
                    <a:pt x="4" y="4"/>
                  </a:lnTo>
                  <a:lnTo>
                    <a:pt x="4" y="3"/>
                  </a:lnTo>
                  <a:close/>
                  <a:moveTo>
                    <a:pt x="2" y="0"/>
                  </a:move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3" name="Freeform 3585">
              <a:extLst>
                <a:ext uri="{FF2B5EF4-FFF2-40B4-BE49-F238E27FC236}">
                  <a16:creationId xmlns:a16="http://schemas.microsoft.com/office/drawing/2014/main" id="{8BDFE362-FB4A-5223-2D3D-D85472BBF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2638425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4" name="Freeform 3586">
              <a:extLst>
                <a:ext uri="{FF2B5EF4-FFF2-40B4-BE49-F238E27FC236}">
                  <a16:creationId xmlns:a16="http://schemas.microsoft.com/office/drawing/2014/main" id="{BEE0AF14-7D75-A398-8D7D-5D648AD0B7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2438" y="2478088"/>
              <a:ext cx="398463" cy="139700"/>
            </a:xfrm>
            <a:custGeom>
              <a:avLst/>
              <a:gdLst>
                <a:gd name="T0" fmla="*/ 251 w 251"/>
                <a:gd name="T1" fmla="*/ 44 h 88"/>
                <a:gd name="T2" fmla="*/ 250 w 251"/>
                <a:gd name="T3" fmla="*/ 43 h 88"/>
                <a:gd name="T4" fmla="*/ 251 w 251"/>
                <a:gd name="T5" fmla="*/ 43 h 88"/>
                <a:gd name="T6" fmla="*/ 203 w 251"/>
                <a:gd name="T7" fmla="*/ 30 h 88"/>
                <a:gd name="T8" fmla="*/ 202 w 251"/>
                <a:gd name="T9" fmla="*/ 29 h 88"/>
                <a:gd name="T10" fmla="*/ 203 w 251"/>
                <a:gd name="T11" fmla="*/ 27 h 88"/>
                <a:gd name="T12" fmla="*/ 135 w 251"/>
                <a:gd name="T13" fmla="*/ 24 h 88"/>
                <a:gd name="T14" fmla="*/ 135 w 251"/>
                <a:gd name="T15" fmla="*/ 24 h 88"/>
                <a:gd name="T16" fmla="*/ 135 w 251"/>
                <a:gd name="T17" fmla="*/ 24 h 88"/>
                <a:gd name="T18" fmla="*/ 139 w 251"/>
                <a:gd name="T19" fmla="*/ 23 h 88"/>
                <a:gd name="T20" fmla="*/ 1 w 251"/>
                <a:gd name="T21" fmla="*/ 1 h 88"/>
                <a:gd name="T22" fmla="*/ 0 w 251"/>
                <a:gd name="T23" fmla="*/ 2 h 88"/>
                <a:gd name="T24" fmla="*/ 0 w 251"/>
                <a:gd name="T25" fmla="*/ 2 h 88"/>
                <a:gd name="T26" fmla="*/ 0 w 251"/>
                <a:gd name="T27" fmla="*/ 2 h 88"/>
                <a:gd name="T28" fmla="*/ 1 w 251"/>
                <a:gd name="T29" fmla="*/ 1 h 88"/>
                <a:gd name="T30" fmla="*/ 168 w 251"/>
                <a:gd name="T31" fmla="*/ 88 h 88"/>
                <a:gd name="T32" fmla="*/ 167 w 251"/>
                <a:gd name="T33" fmla="*/ 88 h 88"/>
                <a:gd name="T34" fmla="*/ 167 w 251"/>
                <a:gd name="T35" fmla="*/ 88 h 88"/>
                <a:gd name="T36" fmla="*/ 167 w 251"/>
                <a:gd name="T37" fmla="*/ 88 h 88"/>
                <a:gd name="T38" fmla="*/ 168 w 251"/>
                <a:gd name="T39" fmla="*/ 60 h 88"/>
                <a:gd name="T40" fmla="*/ 167 w 251"/>
                <a:gd name="T41" fmla="*/ 60 h 88"/>
                <a:gd name="T42" fmla="*/ 158 w 251"/>
                <a:gd name="T43" fmla="*/ 44 h 88"/>
                <a:gd name="T44" fmla="*/ 191 w 251"/>
                <a:gd name="T45" fmla="*/ 41 h 88"/>
                <a:gd name="T46" fmla="*/ 112 w 251"/>
                <a:gd name="T47" fmla="*/ 31 h 88"/>
                <a:gd name="T48" fmla="*/ 112 w 251"/>
                <a:gd name="T49" fmla="*/ 31 h 88"/>
                <a:gd name="T50" fmla="*/ 199 w 251"/>
                <a:gd name="T51" fmla="*/ 30 h 88"/>
                <a:gd name="T52" fmla="*/ 139 w 251"/>
                <a:gd name="T53" fmla="*/ 24 h 88"/>
                <a:gd name="T54" fmla="*/ 111 w 251"/>
                <a:gd name="T55" fmla="*/ 24 h 88"/>
                <a:gd name="T56" fmla="*/ 124 w 251"/>
                <a:gd name="T57" fmla="*/ 12 h 88"/>
                <a:gd name="T58" fmla="*/ 116 w 251"/>
                <a:gd name="T59" fmla="*/ 12 h 88"/>
                <a:gd name="T60" fmla="*/ 116 w 251"/>
                <a:gd name="T61" fmla="*/ 12 h 88"/>
                <a:gd name="T62" fmla="*/ 121 w 251"/>
                <a:gd name="T63" fmla="*/ 8 h 88"/>
                <a:gd name="T64" fmla="*/ 122 w 251"/>
                <a:gd name="T65" fmla="*/ 7 h 88"/>
                <a:gd name="T66" fmla="*/ 121 w 251"/>
                <a:gd name="T67" fmla="*/ 8 h 88"/>
                <a:gd name="T68" fmla="*/ 24 w 251"/>
                <a:gd name="T6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1" h="88">
                  <a:moveTo>
                    <a:pt x="251" y="43"/>
                  </a:moveTo>
                  <a:lnTo>
                    <a:pt x="251" y="44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1" y="43"/>
                  </a:lnTo>
                  <a:lnTo>
                    <a:pt x="251" y="43"/>
                  </a:lnTo>
                  <a:close/>
                  <a:moveTo>
                    <a:pt x="203" y="29"/>
                  </a:moveTo>
                  <a:lnTo>
                    <a:pt x="203" y="30"/>
                  </a:lnTo>
                  <a:lnTo>
                    <a:pt x="202" y="30"/>
                  </a:lnTo>
                  <a:lnTo>
                    <a:pt x="202" y="29"/>
                  </a:lnTo>
                  <a:lnTo>
                    <a:pt x="202" y="27"/>
                  </a:lnTo>
                  <a:lnTo>
                    <a:pt x="203" y="27"/>
                  </a:lnTo>
                  <a:lnTo>
                    <a:pt x="203" y="29"/>
                  </a:lnTo>
                  <a:close/>
                  <a:moveTo>
                    <a:pt x="135" y="24"/>
                  </a:moveTo>
                  <a:lnTo>
                    <a:pt x="136" y="24"/>
                  </a:lnTo>
                  <a:lnTo>
                    <a:pt x="135" y="24"/>
                  </a:lnTo>
                  <a:lnTo>
                    <a:pt x="136" y="24"/>
                  </a:lnTo>
                  <a:lnTo>
                    <a:pt x="135" y="24"/>
                  </a:lnTo>
                  <a:lnTo>
                    <a:pt x="135" y="24"/>
                  </a:lnTo>
                  <a:close/>
                  <a:moveTo>
                    <a:pt x="139" y="23"/>
                  </a:moveTo>
                  <a:lnTo>
                    <a:pt x="139" y="23"/>
                  </a:lnTo>
                  <a:close/>
                  <a:moveTo>
                    <a:pt x="1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67" y="88"/>
                  </a:moveTo>
                  <a:lnTo>
                    <a:pt x="168" y="88"/>
                  </a:lnTo>
                  <a:lnTo>
                    <a:pt x="167" y="88"/>
                  </a:lnTo>
                  <a:lnTo>
                    <a:pt x="167" y="88"/>
                  </a:lnTo>
                  <a:close/>
                  <a:moveTo>
                    <a:pt x="167" y="88"/>
                  </a:moveTo>
                  <a:lnTo>
                    <a:pt x="167" y="88"/>
                  </a:lnTo>
                  <a:close/>
                  <a:moveTo>
                    <a:pt x="167" y="88"/>
                  </a:moveTo>
                  <a:lnTo>
                    <a:pt x="167" y="88"/>
                  </a:lnTo>
                  <a:close/>
                  <a:moveTo>
                    <a:pt x="168" y="60"/>
                  </a:moveTo>
                  <a:lnTo>
                    <a:pt x="168" y="60"/>
                  </a:lnTo>
                  <a:close/>
                  <a:moveTo>
                    <a:pt x="167" y="60"/>
                  </a:moveTo>
                  <a:lnTo>
                    <a:pt x="167" y="60"/>
                  </a:lnTo>
                  <a:close/>
                  <a:moveTo>
                    <a:pt x="157" y="44"/>
                  </a:moveTo>
                  <a:lnTo>
                    <a:pt x="158" y="44"/>
                  </a:lnTo>
                  <a:lnTo>
                    <a:pt x="157" y="44"/>
                  </a:lnTo>
                  <a:close/>
                  <a:moveTo>
                    <a:pt x="191" y="41"/>
                  </a:moveTo>
                  <a:lnTo>
                    <a:pt x="191" y="41"/>
                  </a:lnTo>
                  <a:close/>
                  <a:moveTo>
                    <a:pt x="112" y="31"/>
                  </a:moveTo>
                  <a:lnTo>
                    <a:pt x="112" y="30"/>
                  </a:lnTo>
                  <a:lnTo>
                    <a:pt x="112" y="31"/>
                  </a:lnTo>
                  <a:lnTo>
                    <a:pt x="112" y="31"/>
                  </a:lnTo>
                  <a:close/>
                  <a:moveTo>
                    <a:pt x="199" y="30"/>
                  </a:moveTo>
                  <a:lnTo>
                    <a:pt x="199" y="30"/>
                  </a:lnTo>
                  <a:close/>
                  <a:moveTo>
                    <a:pt x="139" y="24"/>
                  </a:moveTo>
                  <a:lnTo>
                    <a:pt x="139" y="24"/>
                  </a:lnTo>
                  <a:close/>
                  <a:moveTo>
                    <a:pt x="111" y="24"/>
                  </a:moveTo>
                  <a:lnTo>
                    <a:pt x="111" y="24"/>
                  </a:lnTo>
                  <a:close/>
                  <a:moveTo>
                    <a:pt x="124" y="12"/>
                  </a:moveTo>
                  <a:lnTo>
                    <a:pt x="124" y="12"/>
                  </a:lnTo>
                  <a:close/>
                  <a:moveTo>
                    <a:pt x="116" y="12"/>
                  </a:moveTo>
                  <a:lnTo>
                    <a:pt x="117" y="12"/>
                  </a:lnTo>
                  <a:lnTo>
                    <a:pt x="116" y="12"/>
                  </a:lnTo>
                  <a:lnTo>
                    <a:pt x="116" y="12"/>
                  </a:lnTo>
                  <a:close/>
                  <a:moveTo>
                    <a:pt x="121" y="8"/>
                  </a:moveTo>
                  <a:lnTo>
                    <a:pt x="121" y="7"/>
                  </a:lnTo>
                  <a:lnTo>
                    <a:pt x="122" y="7"/>
                  </a:lnTo>
                  <a:lnTo>
                    <a:pt x="121" y="8"/>
                  </a:lnTo>
                  <a:lnTo>
                    <a:pt x="121" y="8"/>
                  </a:lnTo>
                  <a:close/>
                  <a:moveTo>
                    <a:pt x="24" y="0"/>
                  </a:move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5" name="Freeform 3587">
              <a:extLst>
                <a:ext uri="{FF2B5EF4-FFF2-40B4-BE49-F238E27FC236}">
                  <a16:creationId xmlns:a16="http://schemas.microsoft.com/office/drawing/2014/main" id="{C32FBD3F-5DF2-DFAC-9569-E33D29DF43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2438" y="2478088"/>
              <a:ext cx="398463" cy="139700"/>
            </a:xfrm>
            <a:custGeom>
              <a:avLst/>
              <a:gdLst>
                <a:gd name="T0" fmla="*/ 251 w 251"/>
                <a:gd name="T1" fmla="*/ 44 h 88"/>
                <a:gd name="T2" fmla="*/ 250 w 251"/>
                <a:gd name="T3" fmla="*/ 43 h 88"/>
                <a:gd name="T4" fmla="*/ 251 w 251"/>
                <a:gd name="T5" fmla="*/ 43 h 88"/>
                <a:gd name="T6" fmla="*/ 203 w 251"/>
                <a:gd name="T7" fmla="*/ 30 h 88"/>
                <a:gd name="T8" fmla="*/ 202 w 251"/>
                <a:gd name="T9" fmla="*/ 29 h 88"/>
                <a:gd name="T10" fmla="*/ 203 w 251"/>
                <a:gd name="T11" fmla="*/ 27 h 88"/>
                <a:gd name="T12" fmla="*/ 135 w 251"/>
                <a:gd name="T13" fmla="*/ 24 h 88"/>
                <a:gd name="T14" fmla="*/ 135 w 251"/>
                <a:gd name="T15" fmla="*/ 24 h 88"/>
                <a:gd name="T16" fmla="*/ 135 w 251"/>
                <a:gd name="T17" fmla="*/ 24 h 88"/>
                <a:gd name="T18" fmla="*/ 139 w 251"/>
                <a:gd name="T19" fmla="*/ 23 h 88"/>
                <a:gd name="T20" fmla="*/ 1 w 251"/>
                <a:gd name="T21" fmla="*/ 1 h 88"/>
                <a:gd name="T22" fmla="*/ 0 w 251"/>
                <a:gd name="T23" fmla="*/ 2 h 88"/>
                <a:gd name="T24" fmla="*/ 0 w 251"/>
                <a:gd name="T25" fmla="*/ 2 h 88"/>
                <a:gd name="T26" fmla="*/ 0 w 251"/>
                <a:gd name="T27" fmla="*/ 2 h 88"/>
                <a:gd name="T28" fmla="*/ 1 w 251"/>
                <a:gd name="T29" fmla="*/ 1 h 88"/>
                <a:gd name="T30" fmla="*/ 168 w 251"/>
                <a:gd name="T31" fmla="*/ 88 h 88"/>
                <a:gd name="T32" fmla="*/ 167 w 251"/>
                <a:gd name="T33" fmla="*/ 88 h 88"/>
                <a:gd name="T34" fmla="*/ 167 w 251"/>
                <a:gd name="T35" fmla="*/ 88 h 88"/>
                <a:gd name="T36" fmla="*/ 167 w 251"/>
                <a:gd name="T37" fmla="*/ 88 h 88"/>
                <a:gd name="T38" fmla="*/ 168 w 251"/>
                <a:gd name="T39" fmla="*/ 60 h 88"/>
                <a:gd name="T40" fmla="*/ 167 w 251"/>
                <a:gd name="T41" fmla="*/ 60 h 88"/>
                <a:gd name="T42" fmla="*/ 158 w 251"/>
                <a:gd name="T43" fmla="*/ 44 h 88"/>
                <a:gd name="T44" fmla="*/ 191 w 251"/>
                <a:gd name="T45" fmla="*/ 41 h 88"/>
                <a:gd name="T46" fmla="*/ 112 w 251"/>
                <a:gd name="T47" fmla="*/ 31 h 88"/>
                <a:gd name="T48" fmla="*/ 112 w 251"/>
                <a:gd name="T49" fmla="*/ 31 h 88"/>
                <a:gd name="T50" fmla="*/ 199 w 251"/>
                <a:gd name="T51" fmla="*/ 30 h 88"/>
                <a:gd name="T52" fmla="*/ 139 w 251"/>
                <a:gd name="T53" fmla="*/ 24 h 88"/>
                <a:gd name="T54" fmla="*/ 111 w 251"/>
                <a:gd name="T55" fmla="*/ 24 h 88"/>
                <a:gd name="T56" fmla="*/ 124 w 251"/>
                <a:gd name="T57" fmla="*/ 12 h 88"/>
                <a:gd name="T58" fmla="*/ 116 w 251"/>
                <a:gd name="T59" fmla="*/ 12 h 88"/>
                <a:gd name="T60" fmla="*/ 116 w 251"/>
                <a:gd name="T61" fmla="*/ 12 h 88"/>
                <a:gd name="T62" fmla="*/ 121 w 251"/>
                <a:gd name="T63" fmla="*/ 8 h 88"/>
                <a:gd name="T64" fmla="*/ 122 w 251"/>
                <a:gd name="T65" fmla="*/ 7 h 88"/>
                <a:gd name="T66" fmla="*/ 121 w 251"/>
                <a:gd name="T67" fmla="*/ 8 h 88"/>
                <a:gd name="T68" fmla="*/ 24 w 251"/>
                <a:gd name="T6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1" h="88">
                  <a:moveTo>
                    <a:pt x="251" y="43"/>
                  </a:moveTo>
                  <a:lnTo>
                    <a:pt x="251" y="44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1" y="43"/>
                  </a:lnTo>
                  <a:lnTo>
                    <a:pt x="251" y="43"/>
                  </a:lnTo>
                  <a:moveTo>
                    <a:pt x="203" y="29"/>
                  </a:moveTo>
                  <a:lnTo>
                    <a:pt x="203" y="30"/>
                  </a:lnTo>
                  <a:lnTo>
                    <a:pt x="202" y="30"/>
                  </a:lnTo>
                  <a:lnTo>
                    <a:pt x="202" y="29"/>
                  </a:lnTo>
                  <a:lnTo>
                    <a:pt x="202" y="27"/>
                  </a:lnTo>
                  <a:lnTo>
                    <a:pt x="203" y="27"/>
                  </a:lnTo>
                  <a:lnTo>
                    <a:pt x="203" y="29"/>
                  </a:lnTo>
                  <a:moveTo>
                    <a:pt x="135" y="24"/>
                  </a:moveTo>
                  <a:lnTo>
                    <a:pt x="136" y="24"/>
                  </a:lnTo>
                  <a:lnTo>
                    <a:pt x="135" y="24"/>
                  </a:lnTo>
                  <a:lnTo>
                    <a:pt x="136" y="24"/>
                  </a:lnTo>
                  <a:lnTo>
                    <a:pt x="135" y="24"/>
                  </a:lnTo>
                  <a:lnTo>
                    <a:pt x="135" y="24"/>
                  </a:lnTo>
                  <a:moveTo>
                    <a:pt x="139" y="23"/>
                  </a:moveTo>
                  <a:lnTo>
                    <a:pt x="139" y="23"/>
                  </a:lnTo>
                  <a:moveTo>
                    <a:pt x="1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moveTo>
                    <a:pt x="167" y="88"/>
                  </a:moveTo>
                  <a:lnTo>
                    <a:pt x="168" y="88"/>
                  </a:lnTo>
                  <a:lnTo>
                    <a:pt x="167" y="88"/>
                  </a:lnTo>
                  <a:lnTo>
                    <a:pt x="167" y="88"/>
                  </a:lnTo>
                  <a:moveTo>
                    <a:pt x="167" y="88"/>
                  </a:moveTo>
                  <a:lnTo>
                    <a:pt x="167" y="88"/>
                  </a:lnTo>
                  <a:moveTo>
                    <a:pt x="167" y="88"/>
                  </a:moveTo>
                  <a:lnTo>
                    <a:pt x="167" y="88"/>
                  </a:lnTo>
                  <a:moveTo>
                    <a:pt x="168" y="60"/>
                  </a:moveTo>
                  <a:lnTo>
                    <a:pt x="168" y="60"/>
                  </a:lnTo>
                  <a:moveTo>
                    <a:pt x="167" y="60"/>
                  </a:moveTo>
                  <a:lnTo>
                    <a:pt x="167" y="60"/>
                  </a:lnTo>
                  <a:moveTo>
                    <a:pt x="157" y="44"/>
                  </a:moveTo>
                  <a:lnTo>
                    <a:pt x="158" y="44"/>
                  </a:lnTo>
                  <a:lnTo>
                    <a:pt x="157" y="44"/>
                  </a:lnTo>
                  <a:moveTo>
                    <a:pt x="191" y="41"/>
                  </a:moveTo>
                  <a:lnTo>
                    <a:pt x="191" y="41"/>
                  </a:lnTo>
                  <a:moveTo>
                    <a:pt x="112" y="31"/>
                  </a:moveTo>
                  <a:lnTo>
                    <a:pt x="112" y="30"/>
                  </a:lnTo>
                  <a:lnTo>
                    <a:pt x="112" y="31"/>
                  </a:lnTo>
                  <a:lnTo>
                    <a:pt x="112" y="31"/>
                  </a:lnTo>
                  <a:moveTo>
                    <a:pt x="199" y="30"/>
                  </a:moveTo>
                  <a:lnTo>
                    <a:pt x="199" y="30"/>
                  </a:lnTo>
                  <a:moveTo>
                    <a:pt x="139" y="24"/>
                  </a:moveTo>
                  <a:lnTo>
                    <a:pt x="139" y="24"/>
                  </a:lnTo>
                  <a:moveTo>
                    <a:pt x="111" y="24"/>
                  </a:moveTo>
                  <a:lnTo>
                    <a:pt x="111" y="24"/>
                  </a:lnTo>
                  <a:moveTo>
                    <a:pt x="124" y="12"/>
                  </a:moveTo>
                  <a:lnTo>
                    <a:pt x="124" y="12"/>
                  </a:lnTo>
                  <a:moveTo>
                    <a:pt x="116" y="12"/>
                  </a:moveTo>
                  <a:lnTo>
                    <a:pt x="117" y="12"/>
                  </a:lnTo>
                  <a:lnTo>
                    <a:pt x="116" y="12"/>
                  </a:lnTo>
                  <a:lnTo>
                    <a:pt x="116" y="12"/>
                  </a:lnTo>
                  <a:moveTo>
                    <a:pt x="121" y="8"/>
                  </a:moveTo>
                  <a:lnTo>
                    <a:pt x="121" y="7"/>
                  </a:lnTo>
                  <a:lnTo>
                    <a:pt x="122" y="7"/>
                  </a:lnTo>
                  <a:lnTo>
                    <a:pt x="121" y="8"/>
                  </a:lnTo>
                  <a:lnTo>
                    <a:pt x="121" y="8"/>
                  </a:lnTo>
                  <a:moveTo>
                    <a:pt x="24" y="0"/>
                  </a:moveTo>
                  <a:lnTo>
                    <a:pt x="24" y="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6" name="Freeform 3588">
              <a:extLst>
                <a:ext uri="{FF2B5EF4-FFF2-40B4-BE49-F238E27FC236}">
                  <a16:creationId xmlns:a16="http://schemas.microsoft.com/office/drawing/2014/main" id="{276FFC13-8E25-31A6-F6B6-33B8E8115C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5738" y="3654425"/>
              <a:ext cx="190500" cy="158750"/>
            </a:xfrm>
            <a:custGeom>
              <a:avLst/>
              <a:gdLst>
                <a:gd name="T0" fmla="*/ 109 w 120"/>
                <a:gd name="T1" fmla="*/ 100 h 100"/>
                <a:gd name="T2" fmla="*/ 108 w 120"/>
                <a:gd name="T3" fmla="*/ 100 h 100"/>
                <a:gd name="T4" fmla="*/ 116 w 120"/>
                <a:gd name="T5" fmla="*/ 92 h 100"/>
                <a:gd name="T6" fmla="*/ 118 w 120"/>
                <a:gd name="T7" fmla="*/ 80 h 100"/>
                <a:gd name="T8" fmla="*/ 118 w 120"/>
                <a:gd name="T9" fmla="*/ 80 h 100"/>
                <a:gd name="T10" fmla="*/ 118 w 120"/>
                <a:gd name="T11" fmla="*/ 79 h 100"/>
                <a:gd name="T12" fmla="*/ 116 w 120"/>
                <a:gd name="T13" fmla="*/ 68 h 100"/>
                <a:gd name="T14" fmla="*/ 117 w 120"/>
                <a:gd name="T15" fmla="*/ 68 h 100"/>
                <a:gd name="T16" fmla="*/ 114 w 120"/>
                <a:gd name="T17" fmla="*/ 54 h 100"/>
                <a:gd name="T18" fmla="*/ 115 w 120"/>
                <a:gd name="T19" fmla="*/ 54 h 100"/>
                <a:gd name="T20" fmla="*/ 110 w 120"/>
                <a:gd name="T21" fmla="*/ 48 h 100"/>
                <a:gd name="T22" fmla="*/ 110 w 120"/>
                <a:gd name="T23" fmla="*/ 48 h 100"/>
                <a:gd name="T24" fmla="*/ 11 w 120"/>
                <a:gd name="T25" fmla="*/ 10 h 100"/>
                <a:gd name="T26" fmla="*/ 11 w 120"/>
                <a:gd name="T27" fmla="*/ 8 h 100"/>
                <a:gd name="T28" fmla="*/ 22 w 120"/>
                <a:gd name="T29" fmla="*/ 13 h 100"/>
                <a:gd name="T30" fmla="*/ 22 w 120"/>
                <a:gd name="T31" fmla="*/ 14 h 100"/>
                <a:gd name="T32" fmla="*/ 19 w 120"/>
                <a:gd name="T33" fmla="*/ 14 h 100"/>
                <a:gd name="T34" fmla="*/ 21 w 120"/>
                <a:gd name="T35" fmla="*/ 16 h 100"/>
                <a:gd name="T36" fmla="*/ 18 w 120"/>
                <a:gd name="T37" fmla="*/ 13 h 100"/>
                <a:gd name="T38" fmla="*/ 16 w 120"/>
                <a:gd name="T39" fmla="*/ 11 h 100"/>
                <a:gd name="T40" fmla="*/ 15 w 120"/>
                <a:gd name="T41" fmla="*/ 10 h 100"/>
                <a:gd name="T42" fmla="*/ 12 w 120"/>
                <a:gd name="T43" fmla="*/ 8 h 100"/>
                <a:gd name="T44" fmla="*/ 11 w 120"/>
                <a:gd name="T45" fmla="*/ 6 h 100"/>
                <a:gd name="T46" fmla="*/ 10 w 120"/>
                <a:gd name="T47" fmla="*/ 5 h 100"/>
                <a:gd name="T48" fmla="*/ 9 w 120"/>
                <a:gd name="T49" fmla="*/ 5 h 100"/>
                <a:gd name="T50" fmla="*/ 9 w 120"/>
                <a:gd name="T51" fmla="*/ 2 h 100"/>
                <a:gd name="T52" fmla="*/ 5 w 120"/>
                <a:gd name="T53" fmla="*/ 2 h 100"/>
                <a:gd name="T54" fmla="*/ 5 w 120"/>
                <a:gd name="T55" fmla="*/ 4 h 100"/>
                <a:gd name="T56" fmla="*/ 4 w 120"/>
                <a:gd name="T57" fmla="*/ 2 h 100"/>
                <a:gd name="T58" fmla="*/ 5 w 120"/>
                <a:gd name="T59" fmla="*/ 0 h 100"/>
                <a:gd name="T60" fmla="*/ 3 w 120"/>
                <a:gd name="T61" fmla="*/ 0 h 100"/>
                <a:gd name="T62" fmla="*/ 0 w 120"/>
                <a:gd name="T63" fmla="*/ 1 h 100"/>
                <a:gd name="T64" fmla="*/ 3 w 120"/>
                <a:gd name="T65" fmla="*/ 0 h 100"/>
                <a:gd name="T66" fmla="*/ 7 w 120"/>
                <a:gd name="T67" fmla="*/ 0 h 100"/>
                <a:gd name="T68" fmla="*/ 7 w 120"/>
                <a:gd name="T69" fmla="*/ 1 h 100"/>
                <a:gd name="T70" fmla="*/ 10 w 120"/>
                <a:gd name="T71" fmla="*/ 0 h 100"/>
                <a:gd name="T72" fmla="*/ 10 w 120"/>
                <a:gd name="T73" fmla="*/ 1 h 100"/>
                <a:gd name="T74" fmla="*/ 11 w 120"/>
                <a:gd name="T75" fmla="*/ 1 h 100"/>
                <a:gd name="T76" fmla="*/ 12 w 120"/>
                <a:gd name="T77" fmla="*/ 1 h 100"/>
                <a:gd name="T78" fmla="*/ 15 w 120"/>
                <a:gd name="T79" fmla="*/ 2 h 100"/>
                <a:gd name="T80" fmla="*/ 15 w 120"/>
                <a:gd name="T81" fmla="*/ 2 h 100"/>
                <a:gd name="T82" fmla="*/ 15 w 120"/>
                <a:gd name="T83" fmla="*/ 4 h 100"/>
                <a:gd name="T84" fmla="*/ 15 w 120"/>
                <a:gd name="T85" fmla="*/ 5 h 100"/>
                <a:gd name="T86" fmla="*/ 16 w 120"/>
                <a:gd name="T87" fmla="*/ 4 h 100"/>
                <a:gd name="T88" fmla="*/ 17 w 120"/>
                <a:gd name="T89" fmla="*/ 6 h 100"/>
                <a:gd name="T90" fmla="*/ 18 w 120"/>
                <a:gd name="T91" fmla="*/ 6 h 100"/>
                <a:gd name="T92" fmla="*/ 19 w 120"/>
                <a:gd name="T93" fmla="*/ 7 h 100"/>
                <a:gd name="T94" fmla="*/ 19 w 120"/>
                <a:gd name="T95" fmla="*/ 8 h 100"/>
                <a:gd name="T96" fmla="*/ 21 w 120"/>
                <a:gd name="T97" fmla="*/ 11 h 100"/>
                <a:gd name="T98" fmla="*/ 22 w 120"/>
                <a:gd name="T99" fmla="*/ 11 h 100"/>
                <a:gd name="T100" fmla="*/ 99 w 120"/>
                <a:gd name="T101" fmla="*/ 4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0" h="100">
                  <a:moveTo>
                    <a:pt x="109" y="100"/>
                  </a:moveTo>
                  <a:lnTo>
                    <a:pt x="110" y="100"/>
                  </a:lnTo>
                  <a:lnTo>
                    <a:pt x="109" y="100"/>
                  </a:lnTo>
                  <a:close/>
                  <a:moveTo>
                    <a:pt x="108" y="100"/>
                  </a:moveTo>
                  <a:lnTo>
                    <a:pt x="107" y="100"/>
                  </a:lnTo>
                  <a:lnTo>
                    <a:pt x="108" y="100"/>
                  </a:lnTo>
                  <a:close/>
                  <a:moveTo>
                    <a:pt x="115" y="91"/>
                  </a:moveTo>
                  <a:lnTo>
                    <a:pt x="116" y="91"/>
                  </a:lnTo>
                  <a:lnTo>
                    <a:pt x="116" y="92"/>
                  </a:lnTo>
                  <a:lnTo>
                    <a:pt x="115" y="92"/>
                  </a:lnTo>
                  <a:lnTo>
                    <a:pt x="115" y="91"/>
                  </a:lnTo>
                  <a:close/>
                  <a:moveTo>
                    <a:pt x="118" y="80"/>
                  </a:moveTo>
                  <a:lnTo>
                    <a:pt x="120" y="80"/>
                  </a:lnTo>
                  <a:lnTo>
                    <a:pt x="118" y="81"/>
                  </a:lnTo>
                  <a:lnTo>
                    <a:pt x="118" y="80"/>
                  </a:lnTo>
                  <a:lnTo>
                    <a:pt x="117" y="80"/>
                  </a:lnTo>
                  <a:lnTo>
                    <a:pt x="117" y="79"/>
                  </a:lnTo>
                  <a:lnTo>
                    <a:pt x="118" y="79"/>
                  </a:lnTo>
                  <a:lnTo>
                    <a:pt x="118" y="80"/>
                  </a:lnTo>
                  <a:close/>
                  <a:moveTo>
                    <a:pt x="117" y="68"/>
                  </a:moveTo>
                  <a:lnTo>
                    <a:pt x="116" y="68"/>
                  </a:lnTo>
                  <a:lnTo>
                    <a:pt x="116" y="67"/>
                  </a:lnTo>
                  <a:lnTo>
                    <a:pt x="117" y="67"/>
                  </a:lnTo>
                  <a:lnTo>
                    <a:pt x="117" y="68"/>
                  </a:lnTo>
                  <a:lnTo>
                    <a:pt x="118" y="68"/>
                  </a:lnTo>
                  <a:lnTo>
                    <a:pt x="117" y="68"/>
                  </a:lnTo>
                  <a:close/>
                  <a:moveTo>
                    <a:pt x="114" y="54"/>
                  </a:moveTo>
                  <a:lnTo>
                    <a:pt x="115" y="54"/>
                  </a:lnTo>
                  <a:lnTo>
                    <a:pt x="115" y="55"/>
                  </a:lnTo>
                  <a:lnTo>
                    <a:pt x="115" y="54"/>
                  </a:lnTo>
                  <a:lnTo>
                    <a:pt x="114" y="54"/>
                  </a:lnTo>
                  <a:close/>
                  <a:moveTo>
                    <a:pt x="110" y="48"/>
                  </a:moveTo>
                  <a:lnTo>
                    <a:pt x="110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close/>
                  <a:moveTo>
                    <a:pt x="10" y="8"/>
                  </a:moveTo>
                  <a:lnTo>
                    <a:pt x="11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0" y="8"/>
                  </a:lnTo>
                  <a:close/>
                  <a:moveTo>
                    <a:pt x="22" y="12"/>
                  </a:move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19" y="10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2"/>
                  </a:lnTo>
                  <a:close/>
                  <a:moveTo>
                    <a:pt x="98" y="48"/>
                  </a:moveTo>
                  <a:lnTo>
                    <a:pt x="99" y="48"/>
                  </a:lnTo>
                  <a:lnTo>
                    <a:pt x="98" y="4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7" name="Freeform 3589">
              <a:extLst>
                <a:ext uri="{FF2B5EF4-FFF2-40B4-BE49-F238E27FC236}">
                  <a16:creationId xmlns:a16="http://schemas.microsoft.com/office/drawing/2014/main" id="{27C60A9E-393B-B5E3-EE68-121483462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5851" y="3576638"/>
              <a:ext cx="55563" cy="36513"/>
            </a:xfrm>
            <a:custGeom>
              <a:avLst/>
              <a:gdLst>
                <a:gd name="T0" fmla="*/ 15 w 35"/>
                <a:gd name="T1" fmla="*/ 18 h 23"/>
                <a:gd name="T2" fmla="*/ 1 w 35"/>
                <a:gd name="T3" fmla="*/ 12 h 23"/>
                <a:gd name="T4" fmla="*/ 2 w 35"/>
                <a:gd name="T5" fmla="*/ 12 h 23"/>
                <a:gd name="T6" fmla="*/ 4 w 35"/>
                <a:gd name="T7" fmla="*/ 12 h 23"/>
                <a:gd name="T8" fmla="*/ 1 w 35"/>
                <a:gd name="T9" fmla="*/ 11 h 23"/>
                <a:gd name="T10" fmla="*/ 15 w 35"/>
                <a:gd name="T11" fmla="*/ 14 h 23"/>
                <a:gd name="T12" fmla="*/ 11 w 35"/>
                <a:gd name="T13" fmla="*/ 16 h 23"/>
                <a:gd name="T14" fmla="*/ 8 w 35"/>
                <a:gd name="T15" fmla="*/ 17 h 23"/>
                <a:gd name="T16" fmla="*/ 7 w 35"/>
                <a:gd name="T17" fmla="*/ 18 h 23"/>
                <a:gd name="T18" fmla="*/ 4 w 35"/>
                <a:gd name="T19" fmla="*/ 18 h 23"/>
                <a:gd name="T20" fmla="*/ 4 w 35"/>
                <a:gd name="T21" fmla="*/ 16 h 23"/>
                <a:gd name="T22" fmla="*/ 7 w 35"/>
                <a:gd name="T23" fmla="*/ 14 h 23"/>
                <a:gd name="T24" fmla="*/ 9 w 35"/>
                <a:gd name="T25" fmla="*/ 13 h 23"/>
                <a:gd name="T26" fmla="*/ 9 w 35"/>
                <a:gd name="T27" fmla="*/ 13 h 23"/>
                <a:gd name="T28" fmla="*/ 10 w 35"/>
                <a:gd name="T29" fmla="*/ 12 h 23"/>
                <a:gd name="T30" fmla="*/ 8 w 35"/>
                <a:gd name="T31" fmla="*/ 12 h 23"/>
                <a:gd name="T32" fmla="*/ 9 w 35"/>
                <a:gd name="T33" fmla="*/ 10 h 23"/>
                <a:gd name="T34" fmla="*/ 10 w 35"/>
                <a:gd name="T35" fmla="*/ 10 h 23"/>
                <a:gd name="T36" fmla="*/ 7 w 35"/>
                <a:gd name="T37" fmla="*/ 6 h 23"/>
                <a:gd name="T38" fmla="*/ 13 w 35"/>
                <a:gd name="T39" fmla="*/ 7 h 23"/>
                <a:gd name="T40" fmla="*/ 15 w 35"/>
                <a:gd name="T41" fmla="*/ 7 h 23"/>
                <a:gd name="T42" fmla="*/ 17 w 35"/>
                <a:gd name="T43" fmla="*/ 6 h 23"/>
                <a:gd name="T44" fmla="*/ 19 w 35"/>
                <a:gd name="T45" fmla="*/ 6 h 23"/>
                <a:gd name="T46" fmla="*/ 19 w 35"/>
                <a:gd name="T47" fmla="*/ 10 h 23"/>
                <a:gd name="T48" fmla="*/ 17 w 35"/>
                <a:gd name="T49" fmla="*/ 10 h 23"/>
                <a:gd name="T50" fmla="*/ 14 w 35"/>
                <a:gd name="T51" fmla="*/ 5 h 23"/>
                <a:gd name="T52" fmla="*/ 11 w 35"/>
                <a:gd name="T53" fmla="*/ 6 h 23"/>
                <a:gd name="T54" fmla="*/ 10 w 35"/>
                <a:gd name="T55" fmla="*/ 5 h 23"/>
                <a:gd name="T56" fmla="*/ 35 w 35"/>
                <a:gd name="T57" fmla="*/ 10 h 23"/>
                <a:gd name="T58" fmla="*/ 31 w 35"/>
                <a:gd name="T59" fmla="*/ 12 h 23"/>
                <a:gd name="T60" fmla="*/ 31 w 35"/>
                <a:gd name="T61" fmla="*/ 12 h 23"/>
                <a:gd name="T62" fmla="*/ 25 w 35"/>
                <a:gd name="T63" fmla="*/ 13 h 23"/>
                <a:gd name="T64" fmla="*/ 26 w 35"/>
                <a:gd name="T65" fmla="*/ 14 h 23"/>
                <a:gd name="T66" fmla="*/ 26 w 35"/>
                <a:gd name="T67" fmla="*/ 17 h 23"/>
                <a:gd name="T68" fmla="*/ 22 w 35"/>
                <a:gd name="T69" fmla="*/ 16 h 23"/>
                <a:gd name="T70" fmla="*/ 21 w 35"/>
                <a:gd name="T71" fmla="*/ 18 h 23"/>
                <a:gd name="T72" fmla="*/ 19 w 35"/>
                <a:gd name="T73" fmla="*/ 17 h 23"/>
                <a:gd name="T74" fmla="*/ 19 w 35"/>
                <a:gd name="T75" fmla="*/ 20 h 23"/>
                <a:gd name="T76" fmla="*/ 16 w 35"/>
                <a:gd name="T77" fmla="*/ 18 h 23"/>
                <a:gd name="T78" fmla="*/ 16 w 35"/>
                <a:gd name="T79" fmla="*/ 16 h 23"/>
                <a:gd name="T80" fmla="*/ 17 w 35"/>
                <a:gd name="T81" fmla="*/ 13 h 23"/>
                <a:gd name="T82" fmla="*/ 22 w 35"/>
                <a:gd name="T83" fmla="*/ 11 h 23"/>
                <a:gd name="T84" fmla="*/ 21 w 35"/>
                <a:gd name="T85" fmla="*/ 8 h 23"/>
                <a:gd name="T86" fmla="*/ 22 w 35"/>
                <a:gd name="T87" fmla="*/ 7 h 23"/>
                <a:gd name="T88" fmla="*/ 23 w 35"/>
                <a:gd name="T89" fmla="*/ 5 h 23"/>
                <a:gd name="T90" fmla="*/ 29 w 35"/>
                <a:gd name="T91" fmla="*/ 5 h 23"/>
                <a:gd name="T92" fmla="*/ 28 w 35"/>
                <a:gd name="T93" fmla="*/ 7 h 23"/>
                <a:gd name="T94" fmla="*/ 29 w 35"/>
                <a:gd name="T95" fmla="*/ 8 h 23"/>
                <a:gd name="T96" fmla="*/ 31 w 35"/>
                <a:gd name="T97" fmla="*/ 10 h 23"/>
                <a:gd name="T98" fmla="*/ 34 w 35"/>
                <a:gd name="T99" fmla="*/ 6 h 23"/>
                <a:gd name="T100" fmla="*/ 32 w 35"/>
                <a:gd name="T101" fmla="*/ 8 h 23"/>
                <a:gd name="T102" fmla="*/ 34 w 35"/>
                <a:gd name="T103" fmla="*/ 10 h 23"/>
                <a:gd name="T104" fmla="*/ 16 w 35"/>
                <a:gd name="T105" fmla="*/ 4 h 23"/>
                <a:gd name="T106" fmla="*/ 16 w 35"/>
                <a:gd name="T107" fmla="*/ 5 h 23"/>
                <a:gd name="T108" fmla="*/ 15 w 35"/>
                <a:gd name="T109" fmla="*/ 22 h 23"/>
                <a:gd name="T110" fmla="*/ 28 w 35"/>
                <a:gd name="T111" fmla="*/ 16 h 23"/>
                <a:gd name="T112" fmla="*/ 15 w 35"/>
                <a:gd name="T113" fmla="*/ 14 h 23"/>
                <a:gd name="T114" fmla="*/ 16 w 35"/>
                <a:gd name="T115" fmla="*/ 6 h 23"/>
                <a:gd name="T116" fmla="*/ 15 w 35"/>
                <a:gd name="T117" fmla="*/ 5 h 23"/>
                <a:gd name="T118" fmla="*/ 2 w 35"/>
                <a:gd name="T1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" h="23">
                  <a:moveTo>
                    <a:pt x="15" y="19"/>
                  </a:moveTo>
                  <a:lnTo>
                    <a:pt x="15" y="20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9"/>
                  </a:lnTo>
                  <a:close/>
                  <a:moveTo>
                    <a:pt x="1" y="12"/>
                  </a:move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close/>
                  <a:moveTo>
                    <a:pt x="3" y="14"/>
                  </a:moveTo>
                  <a:lnTo>
                    <a:pt x="2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close/>
                  <a:moveTo>
                    <a:pt x="0" y="10"/>
                  </a:move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close/>
                  <a:moveTo>
                    <a:pt x="16" y="11"/>
                  </a:move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11"/>
                  </a:lnTo>
                  <a:close/>
                  <a:moveTo>
                    <a:pt x="15" y="5"/>
                  </a:moveTo>
                  <a:lnTo>
                    <a:pt x="14" y="5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5"/>
                  </a:lnTo>
                  <a:close/>
                  <a:moveTo>
                    <a:pt x="11" y="6"/>
                  </a:moveTo>
                  <a:lnTo>
                    <a:pt x="10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close/>
                  <a:moveTo>
                    <a:pt x="35" y="11"/>
                  </a:moveTo>
                  <a:lnTo>
                    <a:pt x="35" y="10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29" y="13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2" y="17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31" y="7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5" y="11"/>
                  </a:lnTo>
                  <a:close/>
                  <a:moveTo>
                    <a:pt x="15" y="5"/>
                  </a:move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close/>
                  <a:moveTo>
                    <a:pt x="15" y="22"/>
                  </a:moveTo>
                  <a:lnTo>
                    <a:pt x="15" y="20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close/>
                  <a:moveTo>
                    <a:pt x="29" y="16"/>
                  </a:moveTo>
                  <a:lnTo>
                    <a:pt x="28" y="16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9" y="16"/>
                  </a:lnTo>
                  <a:close/>
                  <a:moveTo>
                    <a:pt x="15" y="14"/>
                  </a:moveTo>
                  <a:lnTo>
                    <a:pt x="16" y="16"/>
                  </a:lnTo>
                  <a:lnTo>
                    <a:pt x="15" y="16"/>
                  </a:lnTo>
                  <a:lnTo>
                    <a:pt x="15" y="14"/>
                  </a:lnTo>
                  <a:close/>
                  <a:moveTo>
                    <a:pt x="15" y="5"/>
                  </a:moveTo>
                  <a:lnTo>
                    <a:pt x="15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close/>
                  <a:moveTo>
                    <a:pt x="8" y="5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5"/>
                  </a:lnTo>
                  <a:close/>
                  <a:moveTo>
                    <a:pt x="2" y="1"/>
                  </a:move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8" name="Freeform 3590">
              <a:extLst>
                <a:ext uri="{FF2B5EF4-FFF2-40B4-BE49-F238E27FC236}">
                  <a16:creationId xmlns:a16="http://schemas.microsoft.com/office/drawing/2014/main" id="{D130DF82-89AE-4704-A557-70B4C030D3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4876" y="2841625"/>
              <a:ext cx="55563" cy="117475"/>
            </a:xfrm>
            <a:custGeom>
              <a:avLst/>
              <a:gdLst>
                <a:gd name="T0" fmla="*/ 34 w 35"/>
                <a:gd name="T1" fmla="*/ 74 h 74"/>
                <a:gd name="T2" fmla="*/ 30 w 35"/>
                <a:gd name="T3" fmla="*/ 67 h 74"/>
                <a:gd name="T4" fmla="*/ 29 w 35"/>
                <a:gd name="T5" fmla="*/ 68 h 74"/>
                <a:gd name="T6" fmla="*/ 29 w 35"/>
                <a:gd name="T7" fmla="*/ 66 h 74"/>
                <a:gd name="T8" fmla="*/ 28 w 35"/>
                <a:gd name="T9" fmla="*/ 61 h 74"/>
                <a:gd name="T10" fmla="*/ 25 w 35"/>
                <a:gd name="T11" fmla="*/ 60 h 74"/>
                <a:gd name="T12" fmla="*/ 27 w 35"/>
                <a:gd name="T13" fmla="*/ 59 h 74"/>
                <a:gd name="T14" fmla="*/ 21 w 35"/>
                <a:gd name="T15" fmla="*/ 48 h 74"/>
                <a:gd name="T16" fmla="*/ 19 w 35"/>
                <a:gd name="T17" fmla="*/ 48 h 74"/>
                <a:gd name="T18" fmla="*/ 19 w 35"/>
                <a:gd name="T19" fmla="*/ 48 h 74"/>
                <a:gd name="T20" fmla="*/ 18 w 35"/>
                <a:gd name="T21" fmla="*/ 48 h 74"/>
                <a:gd name="T22" fmla="*/ 19 w 35"/>
                <a:gd name="T23" fmla="*/ 45 h 74"/>
                <a:gd name="T24" fmla="*/ 21 w 35"/>
                <a:gd name="T25" fmla="*/ 48 h 74"/>
                <a:gd name="T26" fmla="*/ 18 w 35"/>
                <a:gd name="T27" fmla="*/ 45 h 74"/>
                <a:gd name="T28" fmla="*/ 19 w 35"/>
                <a:gd name="T29" fmla="*/ 44 h 74"/>
                <a:gd name="T30" fmla="*/ 21 w 35"/>
                <a:gd name="T31" fmla="*/ 41 h 74"/>
                <a:gd name="T32" fmla="*/ 17 w 35"/>
                <a:gd name="T33" fmla="*/ 38 h 74"/>
                <a:gd name="T34" fmla="*/ 18 w 35"/>
                <a:gd name="T35" fmla="*/ 37 h 74"/>
                <a:gd name="T36" fmla="*/ 19 w 35"/>
                <a:gd name="T37" fmla="*/ 38 h 74"/>
                <a:gd name="T38" fmla="*/ 19 w 35"/>
                <a:gd name="T39" fmla="*/ 38 h 74"/>
                <a:gd name="T40" fmla="*/ 18 w 35"/>
                <a:gd name="T41" fmla="*/ 36 h 74"/>
                <a:gd name="T42" fmla="*/ 17 w 35"/>
                <a:gd name="T43" fmla="*/ 33 h 74"/>
                <a:gd name="T44" fmla="*/ 16 w 35"/>
                <a:gd name="T45" fmla="*/ 32 h 74"/>
                <a:gd name="T46" fmla="*/ 18 w 35"/>
                <a:gd name="T47" fmla="*/ 32 h 74"/>
                <a:gd name="T48" fmla="*/ 15 w 35"/>
                <a:gd name="T49" fmla="*/ 35 h 74"/>
                <a:gd name="T50" fmla="*/ 11 w 35"/>
                <a:gd name="T51" fmla="*/ 36 h 74"/>
                <a:gd name="T52" fmla="*/ 11 w 35"/>
                <a:gd name="T53" fmla="*/ 36 h 74"/>
                <a:gd name="T54" fmla="*/ 10 w 35"/>
                <a:gd name="T55" fmla="*/ 35 h 74"/>
                <a:gd name="T56" fmla="*/ 9 w 35"/>
                <a:gd name="T57" fmla="*/ 31 h 74"/>
                <a:gd name="T58" fmla="*/ 8 w 35"/>
                <a:gd name="T59" fmla="*/ 30 h 74"/>
                <a:gd name="T60" fmla="*/ 10 w 35"/>
                <a:gd name="T61" fmla="*/ 30 h 74"/>
                <a:gd name="T62" fmla="*/ 12 w 35"/>
                <a:gd name="T63" fmla="*/ 32 h 74"/>
                <a:gd name="T64" fmla="*/ 13 w 35"/>
                <a:gd name="T65" fmla="*/ 36 h 74"/>
                <a:gd name="T66" fmla="*/ 6 w 35"/>
                <a:gd name="T67" fmla="*/ 26 h 74"/>
                <a:gd name="T68" fmla="*/ 8 w 35"/>
                <a:gd name="T69" fmla="*/ 26 h 74"/>
                <a:gd name="T70" fmla="*/ 18 w 35"/>
                <a:gd name="T71" fmla="*/ 26 h 74"/>
                <a:gd name="T72" fmla="*/ 18 w 35"/>
                <a:gd name="T73" fmla="*/ 29 h 74"/>
                <a:gd name="T74" fmla="*/ 17 w 35"/>
                <a:gd name="T75" fmla="*/ 24 h 74"/>
                <a:gd name="T76" fmla="*/ 15 w 35"/>
                <a:gd name="T77" fmla="*/ 24 h 74"/>
                <a:gd name="T78" fmla="*/ 13 w 35"/>
                <a:gd name="T79" fmla="*/ 23 h 74"/>
                <a:gd name="T80" fmla="*/ 6 w 35"/>
                <a:gd name="T81" fmla="*/ 19 h 74"/>
                <a:gd name="T82" fmla="*/ 17 w 35"/>
                <a:gd name="T83" fmla="*/ 18 h 74"/>
                <a:gd name="T84" fmla="*/ 18 w 35"/>
                <a:gd name="T85" fmla="*/ 22 h 74"/>
                <a:gd name="T86" fmla="*/ 17 w 35"/>
                <a:gd name="T87" fmla="*/ 23 h 74"/>
                <a:gd name="T88" fmla="*/ 8 w 35"/>
                <a:gd name="T89" fmla="*/ 25 h 74"/>
                <a:gd name="T90" fmla="*/ 5 w 35"/>
                <a:gd name="T91" fmla="*/ 25 h 74"/>
                <a:gd name="T92" fmla="*/ 2 w 35"/>
                <a:gd name="T93" fmla="*/ 24 h 74"/>
                <a:gd name="T94" fmla="*/ 2 w 35"/>
                <a:gd name="T95" fmla="*/ 19 h 74"/>
                <a:gd name="T96" fmla="*/ 0 w 35"/>
                <a:gd name="T97" fmla="*/ 16 h 74"/>
                <a:gd name="T98" fmla="*/ 3 w 35"/>
                <a:gd name="T99" fmla="*/ 18 h 74"/>
                <a:gd name="T100" fmla="*/ 5 w 35"/>
                <a:gd name="T101" fmla="*/ 20 h 74"/>
                <a:gd name="T102" fmla="*/ 6 w 35"/>
                <a:gd name="T103" fmla="*/ 20 h 74"/>
                <a:gd name="T104" fmla="*/ 8 w 35"/>
                <a:gd name="T105" fmla="*/ 24 h 74"/>
                <a:gd name="T106" fmla="*/ 11 w 35"/>
                <a:gd name="T107" fmla="*/ 11 h 74"/>
                <a:gd name="T108" fmla="*/ 10 w 35"/>
                <a:gd name="T109" fmla="*/ 13 h 74"/>
                <a:gd name="T110" fmla="*/ 10 w 35"/>
                <a:gd name="T111" fmla="*/ 8 h 74"/>
                <a:gd name="T112" fmla="*/ 12 w 35"/>
                <a:gd name="T113" fmla="*/ 8 h 74"/>
                <a:gd name="T114" fmla="*/ 10 w 35"/>
                <a:gd name="T115" fmla="*/ 8 h 74"/>
                <a:gd name="T116" fmla="*/ 9 w 35"/>
                <a:gd name="T117" fmla="*/ 5 h 74"/>
                <a:gd name="T118" fmla="*/ 2 w 35"/>
                <a:gd name="T119" fmla="*/ 2 h 74"/>
                <a:gd name="T120" fmla="*/ 0 w 35"/>
                <a:gd name="T121" fmla="*/ 0 h 74"/>
                <a:gd name="T122" fmla="*/ 3 w 35"/>
                <a:gd name="T123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74">
                  <a:moveTo>
                    <a:pt x="34" y="73"/>
                  </a:moveTo>
                  <a:lnTo>
                    <a:pt x="35" y="73"/>
                  </a:lnTo>
                  <a:lnTo>
                    <a:pt x="35" y="74"/>
                  </a:lnTo>
                  <a:lnTo>
                    <a:pt x="34" y="74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4" y="73"/>
                  </a:lnTo>
                  <a:close/>
                  <a:moveTo>
                    <a:pt x="30" y="67"/>
                  </a:moveTo>
                  <a:lnTo>
                    <a:pt x="30" y="68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29" y="66"/>
                  </a:lnTo>
                  <a:lnTo>
                    <a:pt x="29" y="67"/>
                  </a:lnTo>
                  <a:lnTo>
                    <a:pt x="30" y="67"/>
                  </a:lnTo>
                  <a:close/>
                  <a:moveTo>
                    <a:pt x="29" y="61"/>
                  </a:moveTo>
                  <a:lnTo>
                    <a:pt x="28" y="61"/>
                  </a:lnTo>
                  <a:lnTo>
                    <a:pt x="28" y="62"/>
                  </a:lnTo>
                  <a:lnTo>
                    <a:pt x="27" y="61"/>
                  </a:lnTo>
                  <a:lnTo>
                    <a:pt x="25" y="61"/>
                  </a:lnTo>
                  <a:lnTo>
                    <a:pt x="25" y="60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9" y="61"/>
                  </a:lnTo>
                  <a:close/>
                  <a:moveTo>
                    <a:pt x="21" y="48"/>
                  </a:moveTo>
                  <a:lnTo>
                    <a:pt x="21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8"/>
                  </a:lnTo>
                  <a:close/>
                  <a:moveTo>
                    <a:pt x="18" y="47"/>
                  </a:moveTo>
                  <a:lnTo>
                    <a:pt x="18" y="45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8" y="47"/>
                  </a:lnTo>
                  <a:close/>
                  <a:moveTo>
                    <a:pt x="19" y="44"/>
                  </a:moveTo>
                  <a:lnTo>
                    <a:pt x="19" y="45"/>
                  </a:lnTo>
                  <a:lnTo>
                    <a:pt x="19" y="44"/>
                  </a:lnTo>
                  <a:close/>
                  <a:moveTo>
                    <a:pt x="21" y="42"/>
                  </a:moveTo>
                  <a:lnTo>
                    <a:pt x="19" y="42"/>
                  </a:lnTo>
                  <a:lnTo>
                    <a:pt x="21" y="42"/>
                  </a:lnTo>
                  <a:close/>
                  <a:moveTo>
                    <a:pt x="21" y="41"/>
                  </a:moveTo>
                  <a:lnTo>
                    <a:pt x="21" y="39"/>
                  </a:lnTo>
                  <a:lnTo>
                    <a:pt x="21" y="41"/>
                  </a:lnTo>
                  <a:close/>
                  <a:moveTo>
                    <a:pt x="18" y="39"/>
                  </a:moveTo>
                  <a:lnTo>
                    <a:pt x="17" y="38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7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9" y="38"/>
                  </a:lnTo>
                  <a:lnTo>
                    <a:pt x="18" y="39"/>
                  </a:lnTo>
                  <a:close/>
                  <a:moveTo>
                    <a:pt x="18" y="36"/>
                  </a:moveTo>
                  <a:lnTo>
                    <a:pt x="18" y="35"/>
                  </a:lnTo>
                  <a:lnTo>
                    <a:pt x="18" y="36"/>
                  </a:lnTo>
                  <a:close/>
                  <a:moveTo>
                    <a:pt x="18" y="33"/>
                  </a:moveTo>
                  <a:lnTo>
                    <a:pt x="17" y="33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8" y="33"/>
                  </a:lnTo>
                  <a:close/>
                  <a:moveTo>
                    <a:pt x="13" y="35"/>
                  </a:moveTo>
                  <a:lnTo>
                    <a:pt x="15" y="35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3" y="36"/>
                  </a:lnTo>
                  <a:lnTo>
                    <a:pt x="13" y="35"/>
                  </a:lnTo>
                  <a:close/>
                  <a:moveTo>
                    <a:pt x="8" y="28"/>
                  </a:moveTo>
                  <a:lnTo>
                    <a:pt x="6" y="28"/>
                  </a:lnTo>
                  <a:lnTo>
                    <a:pt x="6" y="26"/>
                  </a:lnTo>
                  <a:lnTo>
                    <a:pt x="8" y="26"/>
                  </a:lnTo>
                  <a:lnTo>
                    <a:pt x="8" y="28"/>
                  </a:lnTo>
                  <a:close/>
                  <a:moveTo>
                    <a:pt x="8" y="25"/>
                  </a:moveTo>
                  <a:lnTo>
                    <a:pt x="8" y="26"/>
                  </a:lnTo>
                  <a:lnTo>
                    <a:pt x="6" y="26"/>
                  </a:lnTo>
                  <a:lnTo>
                    <a:pt x="8" y="25"/>
                  </a:lnTo>
                  <a:close/>
                  <a:moveTo>
                    <a:pt x="18" y="25"/>
                  </a:moveTo>
                  <a:lnTo>
                    <a:pt x="18" y="26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18" y="25"/>
                  </a:lnTo>
                  <a:close/>
                  <a:moveTo>
                    <a:pt x="16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4"/>
                  </a:lnTo>
                  <a:close/>
                  <a:moveTo>
                    <a:pt x="6" y="19"/>
                  </a:moveTo>
                  <a:lnTo>
                    <a:pt x="8" y="19"/>
                  </a:lnTo>
                  <a:lnTo>
                    <a:pt x="6" y="19"/>
                  </a:lnTo>
                  <a:close/>
                  <a:moveTo>
                    <a:pt x="17" y="19"/>
                  </a:moveTo>
                  <a:lnTo>
                    <a:pt x="17" y="18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7" y="19"/>
                  </a:lnTo>
                  <a:close/>
                  <a:moveTo>
                    <a:pt x="8" y="25"/>
                  </a:moveTo>
                  <a:lnTo>
                    <a:pt x="6" y="25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8" y="25"/>
                  </a:lnTo>
                  <a:close/>
                  <a:moveTo>
                    <a:pt x="11" y="11"/>
                  </a:moveTo>
                  <a:lnTo>
                    <a:pt x="11" y="12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close/>
                  <a:moveTo>
                    <a:pt x="10" y="8"/>
                  </a:moveTo>
                  <a:lnTo>
                    <a:pt x="10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8"/>
                  </a:lnTo>
                  <a:close/>
                  <a:moveTo>
                    <a:pt x="13" y="6"/>
                  </a:moveTo>
                  <a:lnTo>
                    <a:pt x="12" y="6"/>
                  </a:lnTo>
                  <a:lnTo>
                    <a:pt x="13" y="6"/>
                  </a:lnTo>
                  <a:close/>
                  <a:moveTo>
                    <a:pt x="9" y="5"/>
                  </a:moveTo>
                  <a:lnTo>
                    <a:pt x="10" y="5"/>
                  </a:lnTo>
                  <a:lnTo>
                    <a:pt x="9" y="5"/>
                  </a:lnTo>
                  <a:close/>
                  <a:moveTo>
                    <a:pt x="2" y="1"/>
                  </a:moveTo>
                  <a:lnTo>
                    <a:pt x="2" y="2"/>
                  </a:lnTo>
                  <a:lnTo>
                    <a:pt x="2" y="1"/>
                  </a:lnTo>
                  <a:close/>
                  <a:moveTo>
                    <a:pt x="2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close/>
                  <a:moveTo>
                    <a:pt x="2" y="4"/>
                  </a:move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89" name="Freeform 3591">
              <a:extLst>
                <a:ext uri="{FF2B5EF4-FFF2-40B4-BE49-F238E27FC236}">
                  <a16:creationId xmlns:a16="http://schemas.microsoft.com/office/drawing/2014/main" id="{E4A3F2B4-DB2F-A92F-3D57-8A2C70214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888" y="2938463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0" name="Freeform 3592">
              <a:extLst>
                <a:ext uri="{FF2B5EF4-FFF2-40B4-BE49-F238E27FC236}">
                  <a16:creationId xmlns:a16="http://schemas.microsoft.com/office/drawing/2014/main" id="{54ED5837-FB34-2775-5A80-887AEDD26B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4838" y="2809875"/>
              <a:ext cx="47625" cy="53975"/>
            </a:xfrm>
            <a:custGeom>
              <a:avLst/>
              <a:gdLst>
                <a:gd name="T0" fmla="*/ 5 w 30"/>
                <a:gd name="T1" fmla="*/ 33 h 34"/>
                <a:gd name="T2" fmla="*/ 5 w 30"/>
                <a:gd name="T3" fmla="*/ 32 h 34"/>
                <a:gd name="T4" fmla="*/ 5 w 30"/>
                <a:gd name="T5" fmla="*/ 33 h 34"/>
                <a:gd name="T6" fmla="*/ 4 w 30"/>
                <a:gd name="T7" fmla="*/ 33 h 34"/>
                <a:gd name="T8" fmla="*/ 4 w 30"/>
                <a:gd name="T9" fmla="*/ 34 h 34"/>
                <a:gd name="T10" fmla="*/ 3 w 30"/>
                <a:gd name="T11" fmla="*/ 33 h 34"/>
                <a:gd name="T12" fmla="*/ 4 w 30"/>
                <a:gd name="T13" fmla="*/ 33 h 34"/>
                <a:gd name="T14" fmla="*/ 5 w 30"/>
                <a:gd name="T15" fmla="*/ 32 h 34"/>
                <a:gd name="T16" fmla="*/ 5 w 30"/>
                <a:gd name="T17" fmla="*/ 33 h 34"/>
                <a:gd name="T18" fmla="*/ 17 w 30"/>
                <a:gd name="T19" fmla="*/ 32 h 34"/>
                <a:gd name="T20" fmla="*/ 17 w 30"/>
                <a:gd name="T21" fmla="*/ 33 h 34"/>
                <a:gd name="T22" fmla="*/ 17 w 30"/>
                <a:gd name="T23" fmla="*/ 32 h 34"/>
                <a:gd name="T24" fmla="*/ 16 w 30"/>
                <a:gd name="T25" fmla="*/ 32 h 34"/>
                <a:gd name="T26" fmla="*/ 17 w 30"/>
                <a:gd name="T27" fmla="*/ 32 h 34"/>
                <a:gd name="T28" fmla="*/ 17 w 30"/>
                <a:gd name="T29" fmla="*/ 32 h 34"/>
                <a:gd name="T30" fmla="*/ 30 w 30"/>
                <a:gd name="T31" fmla="*/ 34 h 34"/>
                <a:gd name="T32" fmla="*/ 29 w 30"/>
                <a:gd name="T33" fmla="*/ 34 h 34"/>
                <a:gd name="T34" fmla="*/ 30 w 30"/>
                <a:gd name="T35" fmla="*/ 34 h 34"/>
                <a:gd name="T36" fmla="*/ 30 w 30"/>
                <a:gd name="T37" fmla="*/ 34 h 34"/>
                <a:gd name="T38" fmla="*/ 15 w 30"/>
                <a:gd name="T39" fmla="*/ 32 h 34"/>
                <a:gd name="T40" fmla="*/ 16 w 30"/>
                <a:gd name="T41" fmla="*/ 32 h 34"/>
                <a:gd name="T42" fmla="*/ 15 w 30"/>
                <a:gd name="T43" fmla="*/ 32 h 34"/>
                <a:gd name="T44" fmla="*/ 15 w 30"/>
                <a:gd name="T45" fmla="*/ 32 h 34"/>
                <a:gd name="T46" fmla="*/ 0 w 30"/>
                <a:gd name="T47" fmla="*/ 0 h 34"/>
                <a:gd name="T48" fmla="*/ 0 w 30"/>
                <a:gd name="T4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34">
                  <a:moveTo>
                    <a:pt x="5" y="33"/>
                  </a:moveTo>
                  <a:lnTo>
                    <a:pt x="5" y="32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2"/>
                  </a:lnTo>
                  <a:lnTo>
                    <a:pt x="5" y="33"/>
                  </a:lnTo>
                  <a:close/>
                  <a:moveTo>
                    <a:pt x="17" y="32"/>
                  </a:moveTo>
                  <a:lnTo>
                    <a:pt x="17" y="33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2"/>
                  </a:lnTo>
                  <a:close/>
                  <a:moveTo>
                    <a:pt x="30" y="34"/>
                  </a:moveTo>
                  <a:lnTo>
                    <a:pt x="29" y="34"/>
                  </a:lnTo>
                  <a:lnTo>
                    <a:pt x="30" y="34"/>
                  </a:lnTo>
                  <a:lnTo>
                    <a:pt x="30" y="34"/>
                  </a:lnTo>
                  <a:close/>
                  <a:moveTo>
                    <a:pt x="15" y="32"/>
                  </a:moveTo>
                  <a:lnTo>
                    <a:pt x="16" y="32"/>
                  </a:lnTo>
                  <a:lnTo>
                    <a:pt x="15" y="32"/>
                  </a:lnTo>
                  <a:lnTo>
                    <a:pt x="15" y="3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1" name="Freeform 3593">
              <a:extLst>
                <a:ext uri="{FF2B5EF4-FFF2-40B4-BE49-F238E27FC236}">
                  <a16:creationId xmlns:a16="http://schemas.microsoft.com/office/drawing/2014/main" id="{01F7A7DC-2AF0-CD18-5286-F8BADC3862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4838" y="2809875"/>
              <a:ext cx="47625" cy="53975"/>
            </a:xfrm>
            <a:custGeom>
              <a:avLst/>
              <a:gdLst>
                <a:gd name="T0" fmla="*/ 5 w 30"/>
                <a:gd name="T1" fmla="*/ 33 h 34"/>
                <a:gd name="T2" fmla="*/ 5 w 30"/>
                <a:gd name="T3" fmla="*/ 32 h 34"/>
                <a:gd name="T4" fmla="*/ 5 w 30"/>
                <a:gd name="T5" fmla="*/ 33 h 34"/>
                <a:gd name="T6" fmla="*/ 4 w 30"/>
                <a:gd name="T7" fmla="*/ 33 h 34"/>
                <a:gd name="T8" fmla="*/ 4 w 30"/>
                <a:gd name="T9" fmla="*/ 34 h 34"/>
                <a:gd name="T10" fmla="*/ 3 w 30"/>
                <a:gd name="T11" fmla="*/ 33 h 34"/>
                <a:gd name="T12" fmla="*/ 4 w 30"/>
                <a:gd name="T13" fmla="*/ 33 h 34"/>
                <a:gd name="T14" fmla="*/ 5 w 30"/>
                <a:gd name="T15" fmla="*/ 32 h 34"/>
                <a:gd name="T16" fmla="*/ 5 w 30"/>
                <a:gd name="T17" fmla="*/ 33 h 34"/>
                <a:gd name="T18" fmla="*/ 17 w 30"/>
                <a:gd name="T19" fmla="*/ 32 h 34"/>
                <a:gd name="T20" fmla="*/ 17 w 30"/>
                <a:gd name="T21" fmla="*/ 33 h 34"/>
                <a:gd name="T22" fmla="*/ 17 w 30"/>
                <a:gd name="T23" fmla="*/ 32 h 34"/>
                <a:gd name="T24" fmla="*/ 16 w 30"/>
                <a:gd name="T25" fmla="*/ 32 h 34"/>
                <a:gd name="T26" fmla="*/ 17 w 30"/>
                <a:gd name="T27" fmla="*/ 32 h 34"/>
                <a:gd name="T28" fmla="*/ 17 w 30"/>
                <a:gd name="T29" fmla="*/ 32 h 34"/>
                <a:gd name="T30" fmla="*/ 30 w 30"/>
                <a:gd name="T31" fmla="*/ 34 h 34"/>
                <a:gd name="T32" fmla="*/ 29 w 30"/>
                <a:gd name="T33" fmla="*/ 34 h 34"/>
                <a:gd name="T34" fmla="*/ 30 w 30"/>
                <a:gd name="T35" fmla="*/ 34 h 34"/>
                <a:gd name="T36" fmla="*/ 30 w 30"/>
                <a:gd name="T37" fmla="*/ 34 h 34"/>
                <a:gd name="T38" fmla="*/ 15 w 30"/>
                <a:gd name="T39" fmla="*/ 32 h 34"/>
                <a:gd name="T40" fmla="*/ 16 w 30"/>
                <a:gd name="T41" fmla="*/ 32 h 34"/>
                <a:gd name="T42" fmla="*/ 15 w 30"/>
                <a:gd name="T43" fmla="*/ 32 h 34"/>
                <a:gd name="T44" fmla="*/ 15 w 30"/>
                <a:gd name="T45" fmla="*/ 32 h 34"/>
                <a:gd name="T46" fmla="*/ 0 w 30"/>
                <a:gd name="T47" fmla="*/ 0 h 34"/>
                <a:gd name="T48" fmla="*/ 0 w 30"/>
                <a:gd name="T4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34">
                  <a:moveTo>
                    <a:pt x="5" y="33"/>
                  </a:moveTo>
                  <a:lnTo>
                    <a:pt x="5" y="32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2"/>
                  </a:lnTo>
                  <a:lnTo>
                    <a:pt x="5" y="33"/>
                  </a:lnTo>
                  <a:moveTo>
                    <a:pt x="17" y="32"/>
                  </a:moveTo>
                  <a:lnTo>
                    <a:pt x="17" y="33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2"/>
                  </a:lnTo>
                  <a:moveTo>
                    <a:pt x="30" y="34"/>
                  </a:moveTo>
                  <a:lnTo>
                    <a:pt x="29" y="34"/>
                  </a:lnTo>
                  <a:lnTo>
                    <a:pt x="30" y="34"/>
                  </a:lnTo>
                  <a:lnTo>
                    <a:pt x="30" y="34"/>
                  </a:lnTo>
                  <a:moveTo>
                    <a:pt x="15" y="32"/>
                  </a:moveTo>
                  <a:lnTo>
                    <a:pt x="16" y="32"/>
                  </a:lnTo>
                  <a:lnTo>
                    <a:pt x="15" y="32"/>
                  </a:lnTo>
                  <a:lnTo>
                    <a:pt x="15" y="3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2" name="Freeform 3594">
              <a:extLst>
                <a:ext uri="{FF2B5EF4-FFF2-40B4-BE49-F238E27FC236}">
                  <a16:creationId xmlns:a16="http://schemas.microsoft.com/office/drawing/2014/main" id="{A05DE802-DC6D-2FDC-DDCF-D7F1E918B2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2901" y="2501900"/>
              <a:ext cx="55563" cy="84138"/>
            </a:xfrm>
            <a:custGeom>
              <a:avLst/>
              <a:gdLst>
                <a:gd name="T0" fmla="*/ 31 w 35"/>
                <a:gd name="T1" fmla="*/ 11 h 53"/>
                <a:gd name="T2" fmla="*/ 31 w 35"/>
                <a:gd name="T3" fmla="*/ 11 h 53"/>
                <a:gd name="T4" fmla="*/ 31 w 35"/>
                <a:gd name="T5" fmla="*/ 12 h 53"/>
                <a:gd name="T6" fmla="*/ 31 w 35"/>
                <a:gd name="T7" fmla="*/ 12 h 53"/>
                <a:gd name="T8" fmla="*/ 31 w 35"/>
                <a:gd name="T9" fmla="*/ 12 h 53"/>
                <a:gd name="T10" fmla="*/ 31 w 35"/>
                <a:gd name="T11" fmla="*/ 12 h 53"/>
                <a:gd name="T12" fmla="*/ 31 w 35"/>
                <a:gd name="T13" fmla="*/ 11 h 53"/>
                <a:gd name="T14" fmla="*/ 32 w 35"/>
                <a:gd name="T15" fmla="*/ 9 h 53"/>
                <a:gd name="T16" fmla="*/ 32 w 35"/>
                <a:gd name="T17" fmla="*/ 10 h 53"/>
                <a:gd name="T18" fmla="*/ 31 w 35"/>
                <a:gd name="T19" fmla="*/ 10 h 53"/>
                <a:gd name="T20" fmla="*/ 32 w 35"/>
                <a:gd name="T21" fmla="*/ 10 h 53"/>
                <a:gd name="T22" fmla="*/ 32 w 35"/>
                <a:gd name="T23" fmla="*/ 9 h 53"/>
                <a:gd name="T24" fmla="*/ 32 w 35"/>
                <a:gd name="T25" fmla="*/ 9 h 53"/>
                <a:gd name="T26" fmla="*/ 32 w 35"/>
                <a:gd name="T27" fmla="*/ 9 h 53"/>
                <a:gd name="T28" fmla="*/ 33 w 35"/>
                <a:gd name="T29" fmla="*/ 9 h 53"/>
                <a:gd name="T30" fmla="*/ 32 w 35"/>
                <a:gd name="T31" fmla="*/ 9 h 53"/>
                <a:gd name="T32" fmla="*/ 32 w 35"/>
                <a:gd name="T33" fmla="*/ 9 h 53"/>
                <a:gd name="T34" fmla="*/ 35 w 35"/>
                <a:gd name="T35" fmla="*/ 5 h 53"/>
                <a:gd name="T36" fmla="*/ 35 w 35"/>
                <a:gd name="T37" fmla="*/ 6 h 53"/>
                <a:gd name="T38" fmla="*/ 35 w 35"/>
                <a:gd name="T39" fmla="*/ 8 h 53"/>
                <a:gd name="T40" fmla="*/ 33 w 35"/>
                <a:gd name="T41" fmla="*/ 8 h 53"/>
                <a:gd name="T42" fmla="*/ 33 w 35"/>
                <a:gd name="T43" fmla="*/ 9 h 53"/>
                <a:gd name="T44" fmla="*/ 33 w 35"/>
                <a:gd name="T45" fmla="*/ 8 h 53"/>
                <a:gd name="T46" fmla="*/ 32 w 35"/>
                <a:gd name="T47" fmla="*/ 8 h 53"/>
                <a:gd name="T48" fmla="*/ 33 w 35"/>
                <a:gd name="T49" fmla="*/ 8 h 53"/>
                <a:gd name="T50" fmla="*/ 33 w 35"/>
                <a:gd name="T51" fmla="*/ 6 h 53"/>
                <a:gd name="T52" fmla="*/ 33 w 35"/>
                <a:gd name="T53" fmla="*/ 5 h 53"/>
                <a:gd name="T54" fmla="*/ 35 w 35"/>
                <a:gd name="T55" fmla="*/ 5 h 53"/>
                <a:gd name="T56" fmla="*/ 35 w 35"/>
                <a:gd name="T57" fmla="*/ 5 h 53"/>
                <a:gd name="T58" fmla="*/ 0 w 35"/>
                <a:gd name="T59" fmla="*/ 53 h 53"/>
                <a:gd name="T60" fmla="*/ 0 w 35"/>
                <a:gd name="T61" fmla="*/ 52 h 53"/>
                <a:gd name="T62" fmla="*/ 0 w 35"/>
                <a:gd name="T63" fmla="*/ 53 h 53"/>
                <a:gd name="T64" fmla="*/ 0 w 35"/>
                <a:gd name="T65" fmla="*/ 53 h 53"/>
                <a:gd name="T66" fmla="*/ 10 w 35"/>
                <a:gd name="T67" fmla="*/ 29 h 53"/>
                <a:gd name="T68" fmla="*/ 11 w 35"/>
                <a:gd name="T69" fmla="*/ 29 h 53"/>
                <a:gd name="T70" fmla="*/ 10 w 35"/>
                <a:gd name="T71" fmla="*/ 29 h 53"/>
                <a:gd name="T72" fmla="*/ 30 w 35"/>
                <a:gd name="T73" fmla="*/ 14 h 53"/>
                <a:gd name="T74" fmla="*/ 31 w 35"/>
                <a:gd name="T75" fmla="*/ 14 h 53"/>
                <a:gd name="T76" fmla="*/ 30 w 35"/>
                <a:gd name="T77" fmla="*/ 14 h 53"/>
                <a:gd name="T78" fmla="*/ 6 w 35"/>
                <a:gd name="T79" fmla="*/ 53 h 53"/>
                <a:gd name="T80" fmla="*/ 6 w 35"/>
                <a:gd name="T81" fmla="*/ 53 h 53"/>
                <a:gd name="T82" fmla="*/ 35 w 35"/>
                <a:gd name="T83" fmla="*/ 0 h 53"/>
                <a:gd name="T84" fmla="*/ 35 w 35"/>
                <a:gd name="T85" fmla="*/ 2 h 53"/>
                <a:gd name="T86" fmla="*/ 35 w 35"/>
                <a:gd name="T8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" h="53">
                  <a:moveTo>
                    <a:pt x="31" y="11"/>
                  </a:moveTo>
                  <a:lnTo>
                    <a:pt x="31" y="11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1"/>
                  </a:lnTo>
                  <a:close/>
                  <a:moveTo>
                    <a:pt x="32" y="9"/>
                  </a:moveTo>
                  <a:lnTo>
                    <a:pt x="32" y="10"/>
                  </a:lnTo>
                  <a:lnTo>
                    <a:pt x="31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9"/>
                  </a:lnTo>
                  <a:close/>
                  <a:moveTo>
                    <a:pt x="32" y="9"/>
                  </a:moveTo>
                  <a:lnTo>
                    <a:pt x="33" y="9"/>
                  </a:lnTo>
                  <a:lnTo>
                    <a:pt x="32" y="9"/>
                  </a:lnTo>
                  <a:lnTo>
                    <a:pt x="32" y="9"/>
                  </a:lnTo>
                  <a:close/>
                  <a:moveTo>
                    <a:pt x="35" y="5"/>
                  </a:moveTo>
                  <a:lnTo>
                    <a:pt x="35" y="6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5"/>
                  </a:lnTo>
                  <a:close/>
                  <a:moveTo>
                    <a:pt x="0" y="53"/>
                  </a:move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close/>
                  <a:moveTo>
                    <a:pt x="10" y="29"/>
                  </a:moveTo>
                  <a:lnTo>
                    <a:pt x="11" y="29"/>
                  </a:lnTo>
                  <a:lnTo>
                    <a:pt x="10" y="29"/>
                  </a:lnTo>
                  <a:close/>
                  <a:moveTo>
                    <a:pt x="30" y="14"/>
                  </a:moveTo>
                  <a:lnTo>
                    <a:pt x="31" y="14"/>
                  </a:lnTo>
                  <a:lnTo>
                    <a:pt x="30" y="14"/>
                  </a:lnTo>
                  <a:close/>
                  <a:moveTo>
                    <a:pt x="6" y="53"/>
                  </a:moveTo>
                  <a:lnTo>
                    <a:pt x="6" y="53"/>
                  </a:lnTo>
                  <a:close/>
                  <a:moveTo>
                    <a:pt x="35" y="0"/>
                  </a:moveTo>
                  <a:lnTo>
                    <a:pt x="35" y="2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3" name="Freeform 3595">
              <a:extLst>
                <a:ext uri="{FF2B5EF4-FFF2-40B4-BE49-F238E27FC236}">
                  <a16:creationId xmlns:a16="http://schemas.microsoft.com/office/drawing/2014/main" id="{531C19FF-B204-DFE0-FE89-3BAAE6E04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2901" y="2501900"/>
              <a:ext cx="55563" cy="84138"/>
            </a:xfrm>
            <a:custGeom>
              <a:avLst/>
              <a:gdLst>
                <a:gd name="T0" fmla="*/ 31 w 35"/>
                <a:gd name="T1" fmla="*/ 11 h 53"/>
                <a:gd name="T2" fmla="*/ 31 w 35"/>
                <a:gd name="T3" fmla="*/ 11 h 53"/>
                <a:gd name="T4" fmla="*/ 31 w 35"/>
                <a:gd name="T5" fmla="*/ 12 h 53"/>
                <a:gd name="T6" fmla="*/ 31 w 35"/>
                <a:gd name="T7" fmla="*/ 12 h 53"/>
                <a:gd name="T8" fmla="*/ 31 w 35"/>
                <a:gd name="T9" fmla="*/ 12 h 53"/>
                <a:gd name="T10" fmla="*/ 31 w 35"/>
                <a:gd name="T11" fmla="*/ 12 h 53"/>
                <a:gd name="T12" fmla="*/ 31 w 35"/>
                <a:gd name="T13" fmla="*/ 11 h 53"/>
                <a:gd name="T14" fmla="*/ 32 w 35"/>
                <a:gd name="T15" fmla="*/ 9 h 53"/>
                <a:gd name="T16" fmla="*/ 32 w 35"/>
                <a:gd name="T17" fmla="*/ 10 h 53"/>
                <a:gd name="T18" fmla="*/ 31 w 35"/>
                <a:gd name="T19" fmla="*/ 10 h 53"/>
                <a:gd name="T20" fmla="*/ 32 w 35"/>
                <a:gd name="T21" fmla="*/ 10 h 53"/>
                <a:gd name="T22" fmla="*/ 32 w 35"/>
                <a:gd name="T23" fmla="*/ 9 h 53"/>
                <a:gd name="T24" fmla="*/ 32 w 35"/>
                <a:gd name="T25" fmla="*/ 9 h 53"/>
                <a:gd name="T26" fmla="*/ 32 w 35"/>
                <a:gd name="T27" fmla="*/ 9 h 53"/>
                <a:gd name="T28" fmla="*/ 33 w 35"/>
                <a:gd name="T29" fmla="*/ 9 h 53"/>
                <a:gd name="T30" fmla="*/ 32 w 35"/>
                <a:gd name="T31" fmla="*/ 9 h 53"/>
                <a:gd name="T32" fmla="*/ 32 w 35"/>
                <a:gd name="T33" fmla="*/ 9 h 53"/>
                <a:gd name="T34" fmla="*/ 35 w 35"/>
                <a:gd name="T35" fmla="*/ 5 h 53"/>
                <a:gd name="T36" fmla="*/ 35 w 35"/>
                <a:gd name="T37" fmla="*/ 6 h 53"/>
                <a:gd name="T38" fmla="*/ 35 w 35"/>
                <a:gd name="T39" fmla="*/ 8 h 53"/>
                <a:gd name="T40" fmla="*/ 33 w 35"/>
                <a:gd name="T41" fmla="*/ 8 h 53"/>
                <a:gd name="T42" fmla="*/ 33 w 35"/>
                <a:gd name="T43" fmla="*/ 9 h 53"/>
                <a:gd name="T44" fmla="*/ 33 w 35"/>
                <a:gd name="T45" fmla="*/ 8 h 53"/>
                <a:gd name="T46" fmla="*/ 32 w 35"/>
                <a:gd name="T47" fmla="*/ 8 h 53"/>
                <a:gd name="T48" fmla="*/ 33 w 35"/>
                <a:gd name="T49" fmla="*/ 8 h 53"/>
                <a:gd name="T50" fmla="*/ 33 w 35"/>
                <a:gd name="T51" fmla="*/ 6 h 53"/>
                <a:gd name="T52" fmla="*/ 33 w 35"/>
                <a:gd name="T53" fmla="*/ 5 h 53"/>
                <a:gd name="T54" fmla="*/ 35 w 35"/>
                <a:gd name="T55" fmla="*/ 5 h 53"/>
                <a:gd name="T56" fmla="*/ 35 w 35"/>
                <a:gd name="T57" fmla="*/ 5 h 53"/>
                <a:gd name="T58" fmla="*/ 0 w 35"/>
                <a:gd name="T59" fmla="*/ 53 h 53"/>
                <a:gd name="T60" fmla="*/ 0 w 35"/>
                <a:gd name="T61" fmla="*/ 52 h 53"/>
                <a:gd name="T62" fmla="*/ 0 w 35"/>
                <a:gd name="T63" fmla="*/ 53 h 53"/>
                <a:gd name="T64" fmla="*/ 0 w 35"/>
                <a:gd name="T65" fmla="*/ 53 h 53"/>
                <a:gd name="T66" fmla="*/ 10 w 35"/>
                <a:gd name="T67" fmla="*/ 29 h 53"/>
                <a:gd name="T68" fmla="*/ 11 w 35"/>
                <a:gd name="T69" fmla="*/ 29 h 53"/>
                <a:gd name="T70" fmla="*/ 10 w 35"/>
                <a:gd name="T71" fmla="*/ 29 h 53"/>
                <a:gd name="T72" fmla="*/ 30 w 35"/>
                <a:gd name="T73" fmla="*/ 14 h 53"/>
                <a:gd name="T74" fmla="*/ 31 w 35"/>
                <a:gd name="T75" fmla="*/ 14 h 53"/>
                <a:gd name="T76" fmla="*/ 30 w 35"/>
                <a:gd name="T77" fmla="*/ 14 h 53"/>
                <a:gd name="T78" fmla="*/ 6 w 35"/>
                <a:gd name="T79" fmla="*/ 53 h 53"/>
                <a:gd name="T80" fmla="*/ 6 w 35"/>
                <a:gd name="T81" fmla="*/ 53 h 53"/>
                <a:gd name="T82" fmla="*/ 35 w 35"/>
                <a:gd name="T83" fmla="*/ 0 h 53"/>
                <a:gd name="T84" fmla="*/ 35 w 35"/>
                <a:gd name="T85" fmla="*/ 2 h 53"/>
                <a:gd name="T86" fmla="*/ 35 w 35"/>
                <a:gd name="T8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" h="53">
                  <a:moveTo>
                    <a:pt x="31" y="11"/>
                  </a:moveTo>
                  <a:lnTo>
                    <a:pt x="31" y="11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1"/>
                  </a:lnTo>
                  <a:moveTo>
                    <a:pt x="32" y="9"/>
                  </a:moveTo>
                  <a:lnTo>
                    <a:pt x="32" y="10"/>
                  </a:lnTo>
                  <a:lnTo>
                    <a:pt x="31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9"/>
                  </a:lnTo>
                  <a:moveTo>
                    <a:pt x="32" y="9"/>
                  </a:moveTo>
                  <a:lnTo>
                    <a:pt x="33" y="9"/>
                  </a:lnTo>
                  <a:lnTo>
                    <a:pt x="32" y="9"/>
                  </a:lnTo>
                  <a:lnTo>
                    <a:pt x="32" y="9"/>
                  </a:lnTo>
                  <a:moveTo>
                    <a:pt x="35" y="5"/>
                  </a:moveTo>
                  <a:lnTo>
                    <a:pt x="35" y="6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5"/>
                  </a:lnTo>
                  <a:moveTo>
                    <a:pt x="0" y="53"/>
                  </a:move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moveTo>
                    <a:pt x="10" y="29"/>
                  </a:moveTo>
                  <a:lnTo>
                    <a:pt x="11" y="29"/>
                  </a:lnTo>
                  <a:lnTo>
                    <a:pt x="10" y="29"/>
                  </a:lnTo>
                  <a:moveTo>
                    <a:pt x="30" y="14"/>
                  </a:moveTo>
                  <a:lnTo>
                    <a:pt x="31" y="14"/>
                  </a:lnTo>
                  <a:lnTo>
                    <a:pt x="30" y="14"/>
                  </a:lnTo>
                  <a:moveTo>
                    <a:pt x="6" y="53"/>
                  </a:moveTo>
                  <a:lnTo>
                    <a:pt x="6" y="53"/>
                  </a:lnTo>
                  <a:moveTo>
                    <a:pt x="35" y="0"/>
                  </a:moveTo>
                  <a:lnTo>
                    <a:pt x="35" y="2"/>
                  </a:lnTo>
                  <a:lnTo>
                    <a:pt x="35" y="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4" name="Freeform 3596">
              <a:extLst>
                <a:ext uri="{FF2B5EF4-FFF2-40B4-BE49-F238E27FC236}">
                  <a16:creationId xmlns:a16="http://schemas.microsoft.com/office/drawing/2014/main" id="{315F879E-1295-EC53-0E2F-5807CD6A3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2413000"/>
              <a:ext cx="4763" cy="7938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2 h 5"/>
                <a:gd name="T4" fmla="*/ 2 w 3"/>
                <a:gd name="T5" fmla="*/ 3 h 5"/>
                <a:gd name="T6" fmla="*/ 1 w 3"/>
                <a:gd name="T7" fmla="*/ 3 h 5"/>
                <a:gd name="T8" fmla="*/ 1 w 3"/>
                <a:gd name="T9" fmla="*/ 4 h 5"/>
                <a:gd name="T10" fmla="*/ 1 w 3"/>
                <a:gd name="T11" fmla="*/ 5 h 5"/>
                <a:gd name="T12" fmla="*/ 1 w 3"/>
                <a:gd name="T13" fmla="*/ 4 h 5"/>
                <a:gd name="T14" fmla="*/ 0 w 3"/>
                <a:gd name="T15" fmla="*/ 4 h 5"/>
                <a:gd name="T16" fmla="*/ 0 w 3"/>
                <a:gd name="T17" fmla="*/ 3 h 5"/>
                <a:gd name="T18" fmla="*/ 1 w 3"/>
                <a:gd name="T19" fmla="*/ 3 h 5"/>
                <a:gd name="T20" fmla="*/ 2 w 3"/>
                <a:gd name="T21" fmla="*/ 2 h 5"/>
                <a:gd name="T22" fmla="*/ 2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5" name="Freeform 3597">
              <a:extLst>
                <a:ext uri="{FF2B5EF4-FFF2-40B4-BE49-F238E27FC236}">
                  <a16:creationId xmlns:a16="http://schemas.microsoft.com/office/drawing/2014/main" id="{40905E70-8D37-D165-35C9-689E53CFD1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1976" y="2300288"/>
              <a:ext cx="14288" cy="107950"/>
            </a:xfrm>
            <a:custGeom>
              <a:avLst/>
              <a:gdLst>
                <a:gd name="T0" fmla="*/ 3 w 9"/>
                <a:gd name="T1" fmla="*/ 67 h 68"/>
                <a:gd name="T2" fmla="*/ 4 w 9"/>
                <a:gd name="T3" fmla="*/ 67 h 68"/>
                <a:gd name="T4" fmla="*/ 4 w 9"/>
                <a:gd name="T5" fmla="*/ 68 h 68"/>
                <a:gd name="T6" fmla="*/ 3 w 9"/>
                <a:gd name="T7" fmla="*/ 68 h 68"/>
                <a:gd name="T8" fmla="*/ 3 w 9"/>
                <a:gd name="T9" fmla="*/ 67 h 68"/>
                <a:gd name="T10" fmla="*/ 3 w 9"/>
                <a:gd name="T11" fmla="*/ 67 h 68"/>
                <a:gd name="T12" fmla="*/ 8 w 9"/>
                <a:gd name="T13" fmla="*/ 57 h 68"/>
                <a:gd name="T14" fmla="*/ 8 w 9"/>
                <a:gd name="T15" fmla="*/ 58 h 68"/>
                <a:gd name="T16" fmla="*/ 8 w 9"/>
                <a:gd name="T17" fmla="*/ 59 h 68"/>
                <a:gd name="T18" fmla="*/ 8 w 9"/>
                <a:gd name="T19" fmla="*/ 58 h 68"/>
                <a:gd name="T20" fmla="*/ 8 w 9"/>
                <a:gd name="T21" fmla="*/ 57 h 68"/>
                <a:gd name="T22" fmla="*/ 8 w 9"/>
                <a:gd name="T23" fmla="*/ 57 h 68"/>
                <a:gd name="T24" fmla="*/ 8 w 9"/>
                <a:gd name="T25" fmla="*/ 56 h 68"/>
                <a:gd name="T26" fmla="*/ 9 w 9"/>
                <a:gd name="T27" fmla="*/ 55 h 68"/>
                <a:gd name="T28" fmla="*/ 9 w 9"/>
                <a:gd name="T29" fmla="*/ 56 h 68"/>
                <a:gd name="T30" fmla="*/ 8 w 9"/>
                <a:gd name="T31" fmla="*/ 56 h 68"/>
                <a:gd name="T32" fmla="*/ 8 w 9"/>
                <a:gd name="T33" fmla="*/ 57 h 68"/>
                <a:gd name="T34" fmla="*/ 8 w 9"/>
                <a:gd name="T35" fmla="*/ 56 h 68"/>
                <a:gd name="T36" fmla="*/ 8 w 9"/>
                <a:gd name="T37" fmla="*/ 57 h 68"/>
                <a:gd name="T38" fmla="*/ 8 w 9"/>
                <a:gd name="T39" fmla="*/ 57 h 68"/>
                <a:gd name="T40" fmla="*/ 8 w 9"/>
                <a:gd name="T41" fmla="*/ 57 h 68"/>
                <a:gd name="T42" fmla="*/ 8 w 9"/>
                <a:gd name="T43" fmla="*/ 56 h 68"/>
                <a:gd name="T44" fmla="*/ 8 w 9"/>
                <a:gd name="T45" fmla="*/ 56 h 68"/>
                <a:gd name="T46" fmla="*/ 8 w 9"/>
                <a:gd name="T47" fmla="*/ 44 h 68"/>
                <a:gd name="T48" fmla="*/ 8 w 9"/>
                <a:gd name="T49" fmla="*/ 44 h 68"/>
                <a:gd name="T50" fmla="*/ 8 w 9"/>
                <a:gd name="T51" fmla="*/ 43 h 68"/>
                <a:gd name="T52" fmla="*/ 8 w 9"/>
                <a:gd name="T53" fmla="*/ 43 h 68"/>
                <a:gd name="T54" fmla="*/ 8 w 9"/>
                <a:gd name="T55" fmla="*/ 44 h 68"/>
                <a:gd name="T56" fmla="*/ 8 w 9"/>
                <a:gd name="T57" fmla="*/ 25 h 68"/>
                <a:gd name="T58" fmla="*/ 9 w 9"/>
                <a:gd name="T59" fmla="*/ 25 h 68"/>
                <a:gd name="T60" fmla="*/ 9 w 9"/>
                <a:gd name="T61" fmla="*/ 26 h 68"/>
                <a:gd name="T62" fmla="*/ 8 w 9"/>
                <a:gd name="T63" fmla="*/ 26 h 68"/>
                <a:gd name="T64" fmla="*/ 8 w 9"/>
                <a:gd name="T65" fmla="*/ 25 h 68"/>
                <a:gd name="T66" fmla="*/ 8 w 9"/>
                <a:gd name="T67" fmla="*/ 25 h 68"/>
                <a:gd name="T68" fmla="*/ 8 w 9"/>
                <a:gd name="T69" fmla="*/ 19 h 68"/>
                <a:gd name="T70" fmla="*/ 8 w 9"/>
                <a:gd name="T71" fmla="*/ 18 h 68"/>
                <a:gd name="T72" fmla="*/ 8 w 9"/>
                <a:gd name="T73" fmla="*/ 18 h 68"/>
                <a:gd name="T74" fmla="*/ 8 w 9"/>
                <a:gd name="T75" fmla="*/ 19 h 68"/>
                <a:gd name="T76" fmla="*/ 8 w 9"/>
                <a:gd name="T77" fmla="*/ 19 h 68"/>
                <a:gd name="T78" fmla="*/ 8 w 9"/>
                <a:gd name="T79" fmla="*/ 19 h 68"/>
                <a:gd name="T80" fmla="*/ 8 w 9"/>
                <a:gd name="T81" fmla="*/ 40 h 68"/>
                <a:gd name="T82" fmla="*/ 9 w 9"/>
                <a:gd name="T83" fmla="*/ 40 h 68"/>
                <a:gd name="T84" fmla="*/ 8 w 9"/>
                <a:gd name="T85" fmla="*/ 40 h 68"/>
                <a:gd name="T86" fmla="*/ 9 w 9"/>
                <a:gd name="T87" fmla="*/ 34 h 68"/>
                <a:gd name="T88" fmla="*/ 9 w 9"/>
                <a:gd name="T89" fmla="*/ 34 h 68"/>
                <a:gd name="T90" fmla="*/ 9 w 9"/>
                <a:gd name="T91" fmla="*/ 32 h 68"/>
                <a:gd name="T92" fmla="*/ 9 w 9"/>
                <a:gd name="T93" fmla="*/ 31 h 68"/>
                <a:gd name="T94" fmla="*/ 9 w 9"/>
                <a:gd name="T95" fmla="*/ 32 h 68"/>
                <a:gd name="T96" fmla="*/ 9 w 9"/>
                <a:gd name="T97" fmla="*/ 32 h 68"/>
                <a:gd name="T98" fmla="*/ 5 w 9"/>
                <a:gd name="T99" fmla="*/ 9 h 68"/>
                <a:gd name="T100" fmla="*/ 5 w 9"/>
                <a:gd name="T101" fmla="*/ 9 h 68"/>
                <a:gd name="T102" fmla="*/ 4 w 9"/>
                <a:gd name="T103" fmla="*/ 6 h 68"/>
                <a:gd name="T104" fmla="*/ 3 w 9"/>
                <a:gd name="T105" fmla="*/ 6 h 68"/>
                <a:gd name="T106" fmla="*/ 4 w 9"/>
                <a:gd name="T107" fmla="*/ 6 h 68"/>
                <a:gd name="T108" fmla="*/ 4 w 9"/>
                <a:gd name="T109" fmla="*/ 6 h 68"/>
                <a:gd name="T110" fmla="*/ 0 w 9"/>
                <a:gd name="T111" fmla="*/ 0 h 68"/>
                <a:gd name="T112" fmla="*/ 0 w 9"/>
                <a:gd name="T1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" h="68">
                  <a:moveTo>
                    <a:pt x="3" y="67"/>
                  </a:moveTo>
                  <a:lnTo>
                    <a:pt x="4" y="67"/>
                  </a:lnTo>
                  <a:lnTo>
                    <a:pt x="4" y="68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3" y="67"/>
                  </a:lnTo>
                  <a:close/>
                  <a:moveTo>
                    <a:pt x="8" y="57"/>
                  </a:moveTo>
                  <a:lnTo>
                    <a:pt x="8" y="58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close/>
                  <a:moveTo>
                    <a:pt x="8" y="56"/>
                  </a:moveTo>
                  <a:lnTo>
                    <a:pt x="9" y="55"/>
                  </a:lnTo>
                  <a:lnTo>
                    <a:pt x="9" y="56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8" y="56"/>
                  </a:lnTo>
                  <a:close/>
                  <a:moveTo>
                    <a:pt x="8" y="44"/>
                  </a:moveTo>
                  <a:lnTo>
                    <a:pt x="8" y="44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4"/>
                  </a:lnTo>
                  <a:close/>
                  <a:moveTo>
                    <a:pt x="8" y="25"/>
                  </a:moveTo>
                  <a:lnTo>
                    <a:pt x="9" y="25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close/>
                  <a:moveTo>
                    <a:pt x="8" y="19"/>
                  </a:moveTo>
                  <a:lnTo>
                    <a:pt x="8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close/>
                  <a:moveTo>
                    <a:pt x="8" y="40"/>
                  </a:moveTo>
                  <a:lnTo>
                    <a:pt x="9" y="40"/>
                  </a:lnTo>
                  <a:lnTo>
                    <a:pt x="8" y="40"/>
                  </a:lnTo>
                  <a:close/>
                  <a:moveTo>
                    <a:pt x="9" y="34"/>
                  </a:moveTo>
                  <a:lnTo>
                    <a:pt x="9" y="34"/>
                  </a:lnTo>
                  <a:close/>
                  <a:moveTo>
                    <a:pt x="9" y="32"/>
                  </a:moveTo>
                  <a:lnTo>
                    <a:pt x="9" y="31"/>
                  </a:lnTo>
                  <a:lnTo>
                    <a:pt x="9" y="32"/>
                  </a:lnTo>
                  <a:lnTo>
                    <a:pt x="9" y="32"/>
                  </a:lnTo>
                  <a:close/>
                  <a:moveTo>
                    <a:pt x="5" y="9"/>
                  </a:moveTo>
                  <a:lnTo>
                    <a:pt x="5" y="9"/>
                  </a:lnTo>
                  <a:close/>
                  <a:moveTo>
                    <a:pt x="4" y="6"/>
                  </a:move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6" name="Freeform 3598">
              <a:extLst>
                <a:ext uri="{FF2B5EF4-FFF2-40B4-BE49-F238E27FC236}">
                  <a16:creationId xmlns:a16="http://schemas.microsoft.com/office/drawing/2014/main" id="{7C8E27F6-593F-EEF0-B4E0-BDB0208D51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1976" y="2300288"/>
              <a:ext cx="14288" cy="107950"/>
            </a:xfrm>
            <a:custGeom>
              <a:avLst/>
              <a:gdLst>
                <a:gd name="T0" fmla="*/ 3 w 9"/>
                <a:gd name="T1" fmla="*/ 67 h 68"/>
                <a:gd name="T2" fmla="*/ 4 w 9"/>
                <a:gd name="T3" fmla="*/ 67 h 68"/>
                <a:gd name="T4" fmla="*/ 4 w 9"/>
                <a:gd name="T5" fmla="*/ 68 h 68"/>
                <a:gd name="T6" fmla="*/ 3 w 9"/>
                <a:gd name="T7" fmla="*/ 68 h 68"/>
                <a:gd name="T8" fmla="*/ 3 w 9"/>
                <a:gd name="T9" fmla="*/ 67 h 68"/>
                <a:gd name="T10" fmla="*/ 3 w 9"/>
                <a:gd name="T11" fmla="*/ 67 h 68"/>
                <a:gd name="T12" fmla="*/ 8 w 9"/>
                <a:gd name="T13" fmla="*/ 57 h 68"/>
                <a:gd name="T14" fmla="*/ 8 w 9"/>
                <a:gd name="T15" fmla="*/ 58 h 68"/>
                <a:gd name="T16" fmla="*/ 8 w 9"/>
                <a:gd name="T17" fmla="*/ 59 h 68"/>
                <a:gd name="T18" fmla="*/ 8 w 9"/>
                <a:gd name="T19" fmla="*/ 58 h 68"/>
                <a:gd name="T20" fmla="*/ 8 w 9"/>
                <a:gd name="T21" fmla="*/ 57 h 68"/>
                <a:gd name="T22" fmla="*/ 8 w 9"/>
                <a:gd name="T23" fmla="*/ 57 h 68"/>
                <a:gd name="T24" fmla="*/ 8 w 9"/>
                <a:gd name="T25" fmla="*/ 56 h 68"/>
                <a:gd name="T26" fmla="*/ 9 w 9"/>
                <a:gd name="T27" fmla="*/ 55 h 68"/>
                <a:gd name="T28" fmla="*/ 9 w 9"/>
                <a:gd name="T29" fmla="*/ 56 h 68"/>
                <a:gd name="T30" fmla="*/ 8 w 9"/>
                <a:gd name="T31" fmla="*/ 56 h 68"/>
                <a:gd name="T32" fmla="*/ 8 w 9"/>
                <a:gd name="T33" fmla="*/ 57 h 68"/>
                <a:gd name="T34" fmla="*/ 8 w 9"/>
                <a:gd name="T35" fmla="*/ 56 h 68"/>
                <a:gd name="T36" fmla="*/ 8 w 9"/>
                <a:gd name="T37" fmla="*/ 57 h 68"/>
                <a:gd name="T38" fmla="*/ 8 w 9"/>
                <a:gd name="T39" fmla="*/ 57 h 68"/>
                <a:gd name="T40" fmla="*/ 8 w 9"/>
                <a:gd name="T41" fmla="*/ 57 h 68"/>
                <a:gd name="T42" fmla="*/ 8 w 9"/>
                <a:gd name="T43" fmla="*/ 56 h 68"/>
                <a:gd name="T44" fmla="*/ 8 w 9"/>
                <a:gd name="T45" fmla="*/ 56 h 68"/>
                <a:gd name="T46" fmla="*/ 8 w 9"/>
                <a:gd name="T47" fmla="*/ 44 h 68"/>
                <a:gd name="T48" fmla="*/ 8 w 9"/>
                <a:gd name="T49" fmla="*/ 44 h 68"/>
                <a:gd name="T50" fmla="*/ 8 w 9"/>
                <a:gd name="T51" fmla="*/ 43 h 68"/>
                <a:gd name="T52" fmla="*/ 8 w 9"/>
                <a:gd name="T53" fmla="*/ 43 h 68"/>
                <a:gd name="T54" fmla="*/ 8 w 9"/>
                <a:gd name="T55" fmla="*/ 44 h 68"/>
                <a:gd name="T56" fmla="*/ 8 w 9"/>
                <a:gd name="T57" fmla="*/ 25 h 68"/>
                <a:gd name="T58" fmla="*/ 9 w 9"/>
                <a:gd name="T59" fmla="*/ 25 h 68"/>
                <a:gd name="T60" fmla="*/ 9 w 9"/>
                <a:gd name="T61" fmla="*/ 26 h 68"/>
                <a:gd name="T62" fmla="*/ 8 w 9"/>
                <a:gd name="T63" fmla="*/ 26 h 68"/>
                <a:gd name="T64" fmla="*/ 8 w 9"/>
                <a:gd name="T65" fmla="*/ 25 h 68"/>
                <a:gd name="T66" fmla="*/ 8 w 9"/>
                <a:gd name="T67" fmla="*/ 25 h 68"/>
                <a:gd name="T68" fmla="*/ 8 w 9"/>
                <a:gd name="T69" fmla="*/ 19 h 68"/>
                <a:gd name="T70" fmla="*/ 8 w 9"/>
                <a:gd name="T71" fmla="*/ 18 h 68"/>
                <a:gd name="T72" fmla="*/ 8 w 9"/>
                <a:gd name="T73" fmla="*/ 18 h 68"/>
                <a:gd name="T74" fmla="*/ 8 w 9"/>
                <a:gd name="T75" fmla="*/ 19 h 68"/>
                <a:gd name="T76" fmla="*/ 8 w 9"/>
                <a:gd name="T77" fmla="*/ 19 h 68"/>
                <a:gd name="T78" fmla="*/ 8 w 9"/>
                <a:gd name="T79" fmla="*/ 19 h 68"/>
                <a:gd name="T80" fmla="*/ 8 w 9"/>
                <a:gd name="T81" fmla="*/ 40 h 68"/>
                <a:gd name="T82" fmla="*/ 9 w 9"/>
                <a:gd name="T83" fmla="*/ 40 h 68"/>
                <a:gd name="T84" fmla="*/ 8 w 9"/>
                <a:gd name="T85" fmla="*/ 40 h 68"/>
                <a:gd name="T86" fmla="*/ 9 w 9"/>
                <a:gd name="T87" fmla="*/ 34 h 68"/>
                <a:gd name="T88" fmla="*/ 9 w 9"/>
                <a:gd name="T89" fmla="*/ 34 h 68"/>
                <a:gd name="T90" fmla="*/ 9 w 9"/>
                <a:gd name="T91" fmla="*/ 32 h 68"/>
                <a:gd name="T92" fmla="*/ 9 w 9"/>
                <a:gd name="T93" fmla="*/ 31 h 68"/>
                <a:gd name="T94" fmla="*/ 9 w 9"/>
                <a:gd name="T95" fmla="*/ 32 h 68"/>
                <a:gd name="T96" fmla="*/ 9 w 9"/>
                <a:gd name="T97" fmla="*/ 32 h 68"/>
                <a:gd name="T98" fmla="*/ 5 w 9"/>
                <a:gd name="T99" fmla="*/ 9 h 68"/>
                <a:gd name="T100" fmla="*/ 5 w 9"/>
                <a:gd name="T101" fmla="*/ 9 h 68"/>
                <a:gd name="T102" fmla="*/ 4 w 9"/>
                <a:gd name="T103" fmla="*/ 6 h 68"/>
                <a:gd name="T104" fmla="*/ 3 w 9"/>
                <a:gd name="T105" fmla="*/ 6 h 68"/>
                <a:gd name="T106" fmla="*/ 4 w 9"/>
                <a:gd name="T107" fmla="*/ 6 h 68"/>
                <a:gd name="T108" fmla="*/ 4 w 9"/>
                <a:gd name="T109" fmla="*/ 6 h 68"/>
                <a:gd name="T110" fmla="*/ 0 w 9"/>
                <a:gd name="T111" fmla="*/ 0 h 68"/>
                <a:gd name="T112" fmla="*/ 0 w 9"/>
                <a:gd name="T1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" h="68">
                  <a:moveTo>
                    <a:pt x="3" y="67"/>
                  </a:moveTo>
                  <a:lnTo>
                    <a:pt x="4" y="67"/>
                  </a:lnTo>
                  <a:lnTo>
                    <a:pt x="4" y="68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3" y="67"/>
                  </a:lnTo>
                  <a:moveTo>
                    <a:pt x="8" y="57"/>
                  </a:moveTo>
                  <a:lnTo>
                    <a:pt x="8" y="58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moveTo>
                    <a:pt x="8" y="56"/>
                  </a:moveTo>
                  <a:lnTo>
                    <a:pt x="9" y="55"/>
                  </a:lnTo>
                  <a:lnTo>
                    <a:pt x="9" y="56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8" y="56"/>
                  </a:lnTo>
                  <a:moveTo>
                    <a:pt x="8" y="44"/>
                  </a:moveTo>
                  <a:lnTo>
                    <a:pt x="8" y="44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4"/>
                  </a:lnTo>
                  <a:moveTo>
                    <a:pt x="8" y="25"/>
                  </a:moveTo>
                  <a:lnTo>
                    <a:pt x="9" y="25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moveTo>
                    <a:pt x="8" y="19"/>
                  </a:moveTo>
                  <a:lnTo>
                    <a:pt x="8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moveTo>
                    <a:pt x="8" y="40"/>
                  </a:moveTo>
                  <a:lnTo>
                    <a:pt x="9" y="40"/>
                  </a:lnTo>
                  <a:lnTo>
                    <a:pt x="8" y="40"/>
                  </a:lnTo>
                  <a:moveTo>
                    <a:pt x="9" y="34"/>
                  </a:moveTo>
                  <a:lnTo>
                    <a:pt x="9" y="34"/>
                  </a:lnTo>
                  <a:moveTo>
                    <a:pt x="9" y="32"/>
                  </a:moveTo>
                  <a:lnTo>
                    <a:pt x="9" y="31"/>
                  </a:lnTo>
                  <a:lnTo>
                    <a:pt x="9" y="32"/>
                  </a:lnTo>
                  <a:lnTo>
                    <a:pt x="9" y="32"/>
                  </a:lnTo>
                  <a:moveTo>
                    <a:pt x="5" y="9"/>
                  </a:moveTo>
                  <a:lnTo>
                    <a:pt x="5" y="9"/>
                  </a:lnTo>
                  <a:moveTo>
                    <a:pt x="4" y="6"/>
                  </a:move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7" name="Freeform 3599">
              <a:extLst>
                <a:ext uri="{FF2B5EF4-FFF2-40B4-BE49-F238E27FC236}">
                  <a16:creationId xmlns:a16="http://schemas.microsoft.com/office/drawing/2014/main" id="{0B6EDC2E-D57D-29EA-113E-00AEA68A7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05438" y="2201863"/>
              <a:ext cx="7938" cy="11113"/>
            </a:xfrm>
            <a:custGeom>
              <a:avLst/>
              <a:gdLst>
                <a:gd name="T0" fmla="*/ 2 w 5"/>
                <a:gd name="T1" fmla="*/ 1 h 7"/>
                <a:gd name="T2" fmla="*/ 2 w 5"/>
                <a:gd name="T3" fmla="*/ 2 h 7"/>
                <a:gd name="T4" fmla="*/ 2 w 5"/>
                <a:gd name="T5" fmla="*/ 3 h 7"/>
                <a:gd name="T6" fmla="*/ 2 w 5"/>
                <a:gd name="T7" fmla="*/ 4 h 7"/>
                <a:gd name="T8" fmla="*/ 1 w 5"/>
                <a:gd name="T9" fmla="*/ 4 h 7"/>
                <a:gd name="T10" fmla="*/ 1 w 5"/>
                <a:gd name="T11" fmla="*/ 3 h 7"/>
                <a:gd name="T12" fmla="*/ 1 w 5"/>
                <a:gd name="T13" fmla="*/ 2 h 7"/>
                <a:gd name="T14" fmla="*/ 1 w 5"/>
                <a:gd name="T15" fmla="*/ 1 h 7"/>
                <a:gd name="T16" fmla="*/ 1 w 5"/>
                <a:gd name="T17" fmla="*/ 0 h 7"/>
                <a:gd name="T18" fmla="*/ 2 w 5"/>
                <a:gd name="T19" fmla="*/ 0 h 7"/>
                <a:gd name="T20" fmla="*/ 2 w 5"/>
                <a:gd name="T21" fmla="*/ 1 h 7"/>
                <a:gd name="T22" fmla="*/ 0 w 5"/>
                <a:gd name="T23" fmla="*/ 1 h 7"/>
                <a:gd name="T24" fmla="*/ 1 w 5"/>
                <a:gd name="T25" fmla="*/ 1 h 7"/>
                <a:gd name="T26" fmla="*/ 0 w 5"/>
                <a:gd name="T27" fmla="*/ 1 h 7"/>
                <a:gd name="T28" fmla="*/ 0 w 5"/>
                <a:gd name="T29" fmla="*/ 1 h 7"/>
                <a:gd name="T30" fmla="*/ 2 w 5"/>
                <a:gd name="T31" fmla="*/ 0 h 7"/>
                <a:gd name="T32" fmla="*/ 3 w 5"/>
                <a:gd name="T33" fmla="*/ 0 h 7"/>
                <a:gd name="T34" fmla="*/ 2 w 5"/>
                <a:gd name="T35" fmla="*/ 0 h 7"/>
                <a:gd name="T36" fmla="*/ 2 w 5"/>
                <a:gd name="T37" fmla="*/ 0 h 7"/>
                <a:gd name="T38" fmla="*/ 5 w 5"/>
                <a:gd name="T39" fmla="*/ 6 h 7"/>
                <a:gd name="T40" fmla="*/ 5 w 5"/>
                <a:gd name="T41" fmla="*/ 7 h 7"/>
                <a:gd name="T42" fmla="*/ 3 w 5"/>
                <a:gd name="T43" fmla="*/ 7 h 7"/>
                <a:gd name="T44" fmla="*/ 5 w 5"/>
                <a:gd name="T45" fmla="*/ 7 h 7"/>
                <a:gd name="T46" fmla="*/ 3 w 5"/>
                <a:gd name="T47" fmla="*/ 7 h 7"/>
                <a:gd name="T48" fmla="*/ 3 w 5"/>
                <a:gd name="T49" fmla="*/ 6 h 7"/>
                <a:gd name="T50" fmla="*/ 5 w 5"/>
                <a:gd name="T51" fmla="*/ 6 h 7"/>
                <a:gd name="T52" fmla="*/ 5 w 5"/>
                <a:gd name="T53" fmla="*/ 6 h 7"/>
                <a:gd name="T54" fmla="*/ 5 w 5"/>
                <a:gd name="T55" fmla="*/ 6 h 7"/>
                <a:gd name="T56" fmla="*/ 5 w 5"/>
                <a:gd name="T57" fmla="*/ 6 h 7"/>
                <a:gd name="T58" fmla="*/ 5 w 5"/>
                <a:gd name="T59" fmla="*/ 6 h 7"/>
                <a:gd name="T60" fmla="*/ 5 w 5"/>
                <a:gd name="T61" fmla="*/ 7 h 7"/>
                <a:gd name="T62" fmla="*/ 5 w 5"/>
                <a:gd name="T63" fmla="*/ 6 h 7"/>
                <a:gd name="T64" fmla="*/ 5 w 5"/>
                <a:gd name="T65" fmla="*/ 7 h 7"/>
                <a:gd name="T66" fmla="*/ 5 w 5"/>
                <a:gd name="T6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close/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2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5" y="6"/>
                  </a:moveTo>
                  <a:lnTo>
                    <a:pt x="5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close/>
                  <a:moveTo>
                    <a:pt x="5" y="6"/>
                  </a:moveTo>
                  <a:lnTo>
                    <a:pt x="5" y="6"/>
                  </a:lnTo>
                  <a:close/>
                  <a:moveTo>
                    <a:pt x="5" y="6"/>
                  </a:moveTo>
                  <a:lnTo>
                    <a:pt x="5" y="7"/>
                  </a:lnTo>
                  <a:lnTo>
                    <a:pt x="5" y="6"/>
                  </a:lnTo>
                  <a:close/>
                  <a:moveTo>
                    <a:pt x="5" y="7"/>
                  </a:moveTo>
                  <a:lnTo>
                    <a:pt x="5" y="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8" name="Freeform 3600">
              <a:extLst>
                <a:ext uri="{FF2B5EF4-FFF2-40B4-BE49-F238E27FC236}">
                  <a16:creationId xmlns:a16="http://schemas.microsoft.com/office/drawing/2014/main" id="{E5F62159-BE39-125E-4887-23C774BEB7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05438" y="2201863"/>
              <a:ext cx="7938" cy="11113"/>
            </a:xfrm>
            <a:custGeom>
              <a:avLst/>
              <a:gdLst>
                <a:gd name="T0" fmla="*/ 2 w 5"/>
                <a:gd name="T1" fmla="*/ 1 h 7"/>
                <a:gd name="T2" fmla="*/ 2 w 5"/>
                <a:gd name="T3" fmla="*/ 2 h 7"/>
                <a:gd name="T4" fmla="*/ 2 w 5"/>
                <a:gd name="T5" fmla="*/ 3 h 7"/>
                <a:gd name="T6" fmla="*/ 2 w 5"/>
                <a:gd name="T7" fmla="*/ 4 h 7"/>
                <a:gd name="T8" fmla="*/ 1 w 5"/>
                <a:gd name="T9" fmla="*/ 4 h 7"/>
                <a:gd name="T10" fmla="*/ 1 w 5"/>
                <a:gd name="T11" fmla="*/ 3 h 7"/>
                <a:gd name="T12" fmla="*/ 1 w 5"/>
                <a:gd name="T13" fmla="*/ 2 h 7"/>
                <a:gd name="T14" fmla="*/ 1 w 5"/>
                <a:gd name="T15" fmla="*/ 1 h 7"/>
                <a:gd name="T16" fmla="*/ 1 w 5"/>
                <a:gd name="T17" fmla="*/ 0 h 7"/>
                <a:gd name="T18" fmla="*/ 2 w 5"/>
                <a:gd name="T19" fmla="*/ 0 h 7"/>
                <a:gd name="T20" fmla="*/ 2 w 5"/>
                <a:gd name="T21" fmla="*/ 1 h 7"/>
                <a:gd name="T22" fmla="*/ 0 w 5"/>
                <a:gd name="T23" fmla="*/ 1 h 7"/>
                <a:gd name="T24" fmla="*/ 1 w 5"/>
                <a:gd name="T25" fmla="*/ 1 h 7"/>
                <a:gd name="T26" fmla="*/ 0 w 5"/>
                <a:gd name="T27" fmla="*/ 1 h 7"/>
                <a:gd name="T28" fmla="*/ 0 w 5"/>
                <a:gd name="T29" fmla="*/ 1 h 7"/>
                <a:gd name="T30" fmla="*/ 2 w 5"/>
                <a:gd name="T31" fmla="*/ 0 h 7"/>
                <a:gd name="T32" fmla="*/ 3 w 5"/>
                <a:gd name="T33" fmla="*/ 0 h 7"/>
                <a:gd name="T34" fmla="*/ 2 w 5"/>
                <a:gd name="T35" fmla="*/ 0 h 7"/>
                <a:gd name="T36" fmla="*/ 2 w 5"/>
                <a:gd name="T37" fmla="*/ 0 h 7"/>
                <a:gd name="T38" fmla="*/ 5 w 5"/>
                <a:gd name="T39" fmla="*/ 6 h 7"/>
                <a:gd name="T40" fmla="*/ 5 w 5"/>
                <a:gd name="T41" fmla="*/ 7 h 7"/>
                <a:gd name="T42" fmla="*/ 3 w 5"/>
                <a:gd name="T43" fmla="*/ 7 h 7"/>
                <a:gd name="T44" fmla="*/ 5 w 5"/>
                <a:gd name="T45" fmla="*/ 7 h 7"/>
                <a:gd name="T46" fmla="*/ 3 w 5"/>
                <a:gd name="T47" fmla="*/ 7 h 7"/>
                <a:gd name="T48" fmla="*/ 3 w 5"/>
                <a:gd name="T49" fmla="*/ 6 h 7"/>
                <a:gd name="T50" fmla="*/ 5 w 5"/>
                <a:gd name="T51" fmla="*/ 6 h 7"/>
                <a:gd name="T52" fmla="*/ 5 w 5"/>
                <a:gd name="T53" fmla="*/ 6 h 7"/>
                <a:gd name="T54" fmla="*/ 5 w 5"/>
                <a:gd name="T55" fmla="*/ 6 h 7"/>
                <a:gd name="T56" fmla="*/ 5 w 5"/>
                <a:gd name="T57" fmla="*/ 6 h 7"/>
                <a:gd name="T58" fmla="*/ 5 w 5"/>
                <a:gd name="T59" fmla="*/ 6 h 7"/>
                <a:gd name="T60" fmla="*/ 5 w 5"/>
                <a:gd name="T61" fmla="*/ 7 h 7"/>
                <a:gd name="T62" fmla="*/ 5 w 5"/>
                <a:gd name="T63" fmla="*/ 6 h 7"/>
                <a:gd name="T64" fmla="*/ 5 w 5"/>
                <a:gd name="T65" fmla="*/ 7 h 7"/>
                <a:gd name="T66" fmla="*/ 5 w 5"/>
                <a:gd name="T6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moveTo>
                    <a:pt x="2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moveTo>
                    <a:pt x="5" y="6"/>
                  </a:moveTo>
                  <a:lnTo>
                    <a:pt x="5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moveTo>
                    <a:pt x="5" y="6"/>
                  </a:moveTo>
                  <a:lnTo>
                    <a:pt x="5" y="6"/>
                  </a:lnTo>
                  <a:moveTo>
                    <a:pt x="5" y="6"/>
                  </a:moveTo>
                  <a:lnTo>
                    <a:pt x="5" y="7"/>
                  </a:lnTo>
                  <a:lnTo>
                    <a:pt x="5" y="6"/>
                  </a:lnTo>
                  <a:moveTo>
                    <a:pt x="5" y="7"/>
                  </a:moveTo>
                  <a:lnTo>
                    <a:pt x="5" y="7"/>
                  </a:lnTo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99" name="Line 3601">
              <a:extLst>
                <a:ext uri="{FF2B5EF4-FFF2-40B4-BE49-F238E27FC236}">
                  <a16:creationId xmlns:a16="http://schemas.microsoft.com/office/drawing/2014/main" id="{892FCD16-DFAF-5777-CCD0-5EA9709D38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62788" y="2971800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00" name="Line 3602">
              <a:extLst>
                <a:ext uri="{FF2B5EF4-FFF2-40B4-BE49-F238E27FC236}">
                  <a16:creationId xmlns:a16="http://schemas.microsoft.com/office/drawing/2014/main" id="{012780F3-20FC-7A8D-C897-2570CA7D8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62788" y="2971800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01" name="Line 3603">
              <a:extLst>
                <a:ext uri="{FF2B5EF4-FFF2-40B4-BE49-F238E27FC236}">
                  <a16:creationId xmlns:a16="http://schemas.microsoft.com/office/drawing/2014/main" id="{55C4488B-44E9-158F-B24F-F3197FA2A7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2263" y="2468563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02" name="Line 3604">
              <a:extLst>
                <a:ext uri="{FF2B5EF4-FFF2-40B4-BE49-F238E27FC236}">
                  <a16:creationId xmlns:a16="http://schemas.microsoft.com/office/drawing/2014/main" id="{200FB1B9-B196-2D2F-7BD4-5923BE1650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2263" y="2468563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03" name="Freeform 3605">
              <a:extLst>
                <a:ext uri="{FF2B5EF4-FFF2-40B4-BE49-F238E27FC236}">
                  <a16:creationId xmlns:a16="http://schemas.microsoft.com/office/drawing/2014/main" id="{0EC05305-0742-24DC-19C5-9B46BB066B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3501" y="2271713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  <a:gd name="T4" fmla="*/ 0 h 1"/>
                <a:gd name="T5" fmla="*/ 0 h 1"/>
                <a:gd name="T6" fmla="*/ 0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04" name="Line 3606">
              <a:extLst>
                <a:ext uri="{FF2B5EF4-FFF2-40B4-BE49-F238E27FC236}">
                  <a16:creationId xmlns:a16="http://schemas.microsoft.com/office/drawing/2014/main" id="{7E598B09-820A-46F7-3BC8-F56987AB1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2251" y="2830513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05" name="Line 3607">
              <a:extLst>
                <a:ext uri="{FF2B5EF4-FFF2-40B4-BE49-F238E27FC236}">
                  <a16:creationId xmlns:a16="http://schemas.microsoft.com/office/drawing/2014/main" id="{11D655F7-61F5-F987-7498-217C99BFA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2251" y="2830513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06" name="Line 3608">
              <a:extLst>
                <a:ext uri="{FF2B5EF4-FFF2-40B4-BE49-F238E27FC236}">
                  <a16:creationId xmlns:a16="http://schemas.microsoft.com/office/drawing/2014/main" id="{908BAAB6-1F32-818B-51E4-29F0CD640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78588" y="2390775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07" name="Line 3609">
              <a:extLst>
                <a:ext uri="{FF2B5EF4-FFF2-40B4-BE49-F238E27FC236}">
                  <a16:creationId xmlns:a16="http://schemas.microsoft.com/office/drawing/2014/main" id="{60A45832-B0B6-1D67-BA04-33352EAA19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78588" y="2390775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600187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1867078"/>
            <a:ext cx="8077182" cy="2861677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009954"/>
            <a:ext cx="7969326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/>
              <a:t>And every template you download from </a:t>
            </a:r>
            <a:r>
              <a:rPr lang="en-US" altLang="zh-CN" sz="16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600" dirty="0"/>
              <a:t> is the intellectual property of and is owned by us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105732"/>
            <a:ext cx="7030928" cy="1151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to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400" dirty="0"/>
              <a:t>to fit your purposes, personally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>
                <a:cs typeface="Arial" panose="020B0604020202020204" pitchFamily="34" charset="0"/>
              </a:rPr>
              <a:t>links from our website </a:t>
            </a:r>
            <a:r>
              <a:rPr lang="en-US" altLang="zh-CN" sz="1400" dirty="0"/>
              <a:t>with your friends through Facebook, Twitter and </a:t>
            </a:r>
            <a:r>
              <a:rPr lang="en-US" altLang="zh-CN" sz="1400" dirty="0" err="1"/>
              <a:t>Pinterest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882393" y="1867078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3" y="3201547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/>
            <a:r>
              <a:rPr lang="en-US" altLang="zh-CN" b="1" kern="0" dirty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3440200"/>
            <a:ext cx="7030928" cy="107464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share ones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>
                <a:cs typeface="Arial" panose="020B0604020202020204" pitchFamily="34" charset="0"/>
              </a:rPr>
              <a:t>Slideshare</a:t>
            </a:r>
            <a:r>
              <a:rPr lang="en-GB" altLang="en-US" sz="1400" dirty="0">
                <a:cs typeface="Arial" panose="020B0604020202020204" pitchFamily="34" charset="0"/>
              </a:rPr>
              <a:t> , </a:t>
            </a:r>
            <a:r>
              <a:rPr lang="en-GB" altLang="en-US" sz="1400" dirty="0" err="1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YouTube, LinkedIn, and Google+ etc.</a:t>
            </a:r>
          </a:p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4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9" y="4472809"/>
            <a:ext cx="5778555" cy="302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b="1" dirty="0">
                <a:hlinkClick r:id="rId4"/>
              </a:rPr>
              <a:t>http://yourfreetemplates.com/terms-of-use/</a:t>
            </a: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8" y="987576"/>
            <a:ext cx="8077181" cy="788975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175">
          <a:solidFill>
            <a:srgbClr val="C00000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3750</TotalTime>
  <Words>198</Words>
  <Application>Microsoft Office PowerPoint</Application>
  <PresentationFormat>On-screen Show (16:9)</PresentationFormat>
  <Paragraphs>26</Paragraphs>
  <Slides>9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4" baseType="lpstr">
      <vt:lpstr>宋体</vt:lpstr>
      <vt:lpstr>Arial</vt:lpstr>
      <vt:lpstr>Calibri</vt:lpstr>
      <vt:lpstr>Wingdings</vt:lpstr>
      <vt:lpstr>Office 主题​​</vt:lpstr>
      <vt:lpstr>North America Map</vt:lpstr>
      <vt:lpstr>South America Map </vt:lpstr>
      <vt:lpstr>Europe Map </vt:lpstr>
      <vt:lpstr>Asia Map </vt:lpstr>
      <vt:lpstr>Africa Map </vt:lpstr>
      <vt:lpstr>Oceania Map </vt:lpstr>
      <vt:lpstr>Antarctica Map </vt:lpstr>
      <vt:lpstr>World Map </vt:lpstr>
      <vt:lpstr>Terms of use</vt:lpstr>
    </vt:vector>
  </TitlesOfParts>
  <Company>YourFreeTemplates.com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Ning Wang</cp:lastModifiedBy>
  <cp:revision>102</cp:revision>
  <dcterms:created xsi:type="dcterms:W3CDTF">2016-05-15T02:42:52Z</dcterms:created>
  <dcterms:modified xsi:type="dcterms:W3CDTF">2025-02-17T14:03:57Z</dcterms:modified>
</cp:coreProperties>
</file>